
<file path=[Content_Types].xml><?xml version="1.0" encoding="utf-8"?>
<Types xmlns="http://schemas.openxmlformats.org/package/2006/content-types">
  <Default Extension="fntdata" ContentType="application/x-fontdata"/>
  <Default Extension="jpeg" ContentType="image/jpeg"/>
  <Default Extension="png" ContentType="image/png"/>
  <Default Extension="rels" ContentType="application/vnd.openxmlformats-package.relationships+xml"/>
  <Default Extension="wmf" ContentType="image/x-wmf"/>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p:sldMasterIdLst>
    <p:sldMasterId id="2147483648" r:id="rId1"/>
  </p:sldMasterIdLst>
  <p:notesMasterIdLst>
    <p:notesMasterId r:id="rId95"/>
  </p:notesMasterIdLst>
  <p:handoutMasterIdLst>
    <p:handoutMasterId r:id="rId96"/>
  </p:handoutMasterIdLst>
  <p:sldIdLst>
    <p:sldId id="289" r:id="rId2"/>
    <p:sldId id="298" r:id="rId3"/>
    <p:sldId id="258" r:id="rId4"/>
    <p:sldId id="320" r:id="rId5"/>
    <p:sldId id="319" r:id="rId6"/>
    <p:sldId id="322" r:id="rId7"/>
    <p:sldId id="259" r:id="rId8"/>
    <p:sldId id="308" r:id="rId9"/>
    <p:sldId id="300" r:id="rId10"/>
    <p:sldId id="309" r:id="rId11"/>
    <p:sldId id="301" r:id="rId12"/>
    <p:sldId id="310" r:id="rId13"/>
    <p:sldId id="260" r:id="rId14"/>
    <p:sldId id="329" r:id="rId15"/>
    <p:sldId id="356" r:id="rId16"/>
    <p:sldId id="261" r:id="rId17"/>
    <p:sldId id="321" r:id="rId18"/>
    <p:sldId id="290" r:id="rId19"/>
    <p:sldId id="311" r:id="rId20"/>
    <p:sldId id="262" r:id="rId21"/>
    <p:sldId id="302" r:id="rId22"/>
    <p:sldId id="263" r:id="rId23"/>
    <p:sldId id="312" r:id="rId24"/>
    <p:sldId id="331" r:id="rId25"/>
    <p:sldId id="313" r:id="rId26"/>
    <p:sldId id="264" r:id="rId27"/>
    <p:sldId id="314" r:id="rId28"/>
    <p:sldId id="328" r:id="rId29"/>
    <p:sldId id="330" r:id="rId30"/>
    <p:sldId id="265" r:id="rId31"/>
    <p:sldId id="291" r:id="rId32"/>
    <p:sldId id="327" r:id="rId33"/>
    <p:sldId id="267" r:id="rId34"/>
    <p:sldId id="315" r:id="rId35"/>
    <p:sldId id="317" r:id="rId36"/>
    <p:sldId id="324" r:id="rId37"/>
    <p:sldId id="323" r:id="rId38"/>
    <p:sldId id="266" r:id="rId39"/>
    <p:sldId id="299" r:id="rId40"/>
    <p:sldId id="268" r:id="rId41"/>
    <p:sldId id="318" r:id="rId42"/>
    <p:sldId id="269" r:id="rId43"/>
    <p:sldId id="316" r:id="rId44"/>
    <p:sldId id="303" r:id="rId45"/>
    <p:sldId id="336" r:id="rId46"/>
    <p:sldId id="355" r:id="rId47"/>
    <p:sldId id="270" r:id="rId48"/>
    <p:sldId id="271" r:id="rId49"/>
    <p:sldId id="272" r:id="rId50"/>
    <p:sldId id="332" r:id="rId51"/>
    <p:sldId id="333" r:id="rId52"/>
    <p:sldId id="337" r:id="rId53"/>
    <p:sldId id="338" r:id="rId54"/>
    <p:sldId id="274" r:id="rId55"/>
    <p:sldId id="339" r:id="rId56"/>
    <p:sldId id="275" r:id="rId57"/>
    <p:sldId id="340" r:id="rId58"/>
    <p:sldId id="341" r:id="rId59"/>
    <p:sldId id="342" r:id="rId60"/>
    <p:sldId id="343" r:id="rId61"/>
    <p:sldId id="334" r:id="rId62"/>
    <p:sldId id="292" r:id="rId63"/>
    <p:sldId id="293" r:id="rId64"/>
    <p:sldId id="294" r:id="rId65"/>
    <p:sldId id="276" r:id="rId66"/>
    <p:sldId id="295" r:id="rId67"/>
    <p:sldId id="277" r:id="rId68"/>
    <p:sldId id="278" r:id="rId69"/>
    <p:sldId id="279" r:id="rId70"/>
    <p:sldId id="280" r:id="rId71"/>
    <p:sldId id="297" r:id="rId72"/>
    <p:sldId id="281" r:id="rId73"/>
    <p:sldId id="354" r:id="rId74"/>
    <p:sldId id="344" r:id="rId75"/>
    <p:sldId id="304" r:id="rId76"/>
    <p:sldId id="350" r:id="rId77"/>
    <p:sldId id="282" r:id="rId78"/>
    <p:sldId id="284" r:id="rId79"/>
    <p:sldId id="345" r:id="rId80"/>
    <p:sldId id="305" r:id="rId81"/>
    <p:sldId id="351" r:id="rId82"/>
    <p:sldId id="306" r:id="rId83"/>
    <p:sldId id="346" r:id="rId84"/>
    <p:sldId id="347" r:id="rId85"/>
    <p:sldId id="348" r:id="rId86"/>
    <p:sldId id="285" r:id="rId87"/>
    <p:sldId id="352" r:id="rId88"/>
    <p:sldId id="286" r:id="rId89"/>
    <p:sldId id="287" r:id="rId90"/>
    <p:sldId id="288" r:id="rId91"/>
    <p:sldId id="353" r:id="rId92"/>
    <p:sldId id="349" r:id="rId93"/>
    <p:sldId id="307" r:id="rId94"/>
  </p:sldIdLst>
  <p:sldSz cx="9144000" cy="6858000" type="screen4x3"/>
  <p:notesSz cx="6858000" cy="9144000"/>
  <p:embeddedFontLst>
    <p:embeddedFont>
      <p:font typeface="Calibri" panose="020F0502020204030204" pitchFamily="34" charset="0"/>
      <p:regular r:id="rId97"/>
      <p:bold r:id="rId98"/>
      <p:italic r:id="rId99"/>
      <p:boldItalic r:id="rId100"/>
    </p:embeddedFont>
    <p:embeddedFont>
      <p:font typeface="CommonBullets" panose="020B0603050302020204" pitchFamily="34" charset="2"/>
      <p:regular r:id="rId101"/>
    </p:embeddedFont>
  </p:embeddedFontLst>
  <p:defaultTextStyle>
    <a:defPPr>
      <a:defRPr lang="en-US"/>
    </a:defPPr>
    <a:lvl1pPr algn="l" rtl="0" eaLnBrk="0" fontAlgn="base" hangingPunct="0">
      <a:spcBef>
        <a:spcPct val="0"/>
      </a:spcBef>
      <a:spcAft>
        <a:spcPct val="0"/>
      </a:spcAft>
      <a:defRPr sz="2400" kern="1200">
        <a:solidFill>
          <a:schemeClr val="tx1"/>
        </a:solidFill>
        <a:latin typeface="Times New Roman" panose="02020603050405020304" pitchFamily="18" charset="0"/>
        <a:ea typeface="+mn-ea"/>
        <a:cs typeface="+mn-cs"/>
      </a:defRPr>
    </a:lvl1pPr>
    <a:lvl2pPr marL="457200" algn="l" rtl="0" eaLnBrk="0" fontAlgn="base" hangingPunct="0">
      <a:spcBef>
        <a:spcPct val="0"/>
      </a:spcBef>
      <a:spcAft>
        <a:spcPct val="0"/>
      </a:spcAft>
      <a:defRPr sz="2400" kern="1200">
        <a:solidFill>
          <a:schemeClr val="tx1"/>
        </a:solidFill>
        <a:latin typeface="Times New Roman" panose="02020603050405020304" pitchFamily="18" charset="0"/>
        <a:ea typeface="+mn-ea"/>
        <a:cs typeface="+mn-cs"/>
      </a:defRPr>
    </a:lvl2pPr>
    <a:lvl3pPr marL="914400" algn="l" rtl="0" eaLnBrk="0" fontAlgn="base" hangingPunct="0">
      <a:spcBef>
        <a:spcPct val="0"/>
      </a:spcBef>
      <a:spcAft>
        <a:spcPct val="0"/>
      </a:spcAft>
      <a:defRPr sz="2400" kern="1200">
        <a:solidFill>
          <a:schemeClr val="tx1"/>
        </a:solidFill>
        <a:latin typeface="Times New Roman" panose="02020603050405020304" pitchFamily="18" charset="0"/>
        <a:ea typeface="+mn-ea"/>
        <a:cs typeface="+mn-cs"/>
      </a:defRPr>
    </a:lvl3pPr>
    <a:lvl4pPr marL="1371600" algn="l" rtl="0" eaLnBrk="0" fontAlgn="base" hangingPunct="0">
      <a:spcBef>
        <a:spcPct val="0"/>
      </a:spcBef>
      <a:spcAft>
        <a:spcPct val="0"/>
      </a:spcAft>
      <a:defRPr sz="2400" kern="1200">
        <a:solidFill>
          <a:schemeClr val="tx1"/>
        </a:solidFill>
        <a:latin typeface="Times New Roman" panose="02020603050405020304" pitchFamily="18" charset="0"/>
        <a:ea typeface="+mn-ea"/>
        <a:cs typeface="+mn-cs"/>
      </a:defRPr>
    </a:lvl4pPr>
    <a:lvl5pPr marL="1828800" algn="l" rtl="0" eaLnBrk="0" fontAlgn="base" hangingPunct="0">
      <a:spcBef>
        <a:spcPct val="0"/>
      </a:spcBef>
      <a:spcAft>
        <a:spcPct val="0"/>
      </a:spcAft>
      <a:defRPr sz="2400" kern="1200">
        <a:solidFill>
          <a:schemeClr val="tx1"/>
        </a:solidFill>
        <a:latin typeface="Times New Roman" panose="02020603050405020304" pitchFamily="18" charset="0"/>
        <a:ea typeface="+mn-ea"/>
        <a:cs typeface="+mn-cs"/>
      </a:defRPr>
    </a:lvl5pPr>
    <a:lvl6pPr marL="2286000" algn="l" defTabSz="914400" rtl="0" eaLnBrk="1" latinLnBrk="0" hangingPunct="1">
      <a:defRPr sz="2400" kern="1200">
        <a:solidFill>
          <a:schemeClr val="tx1"/>
        </a:solidFill>
        <a:latin typeface="Times New Roman" panose="02020603050405020304" pitchFamily="18" charset="0"/>
        <a:ea typeface="+mn-ea"/>
        <a:cs typeface="+mn-cs"/>
      </a:defRPr>
    </a:lvl6pPr>
    <a:lvl7pPr marL="2743200" algn="l" defTabSz="914400" rtl="0" eaLnBrk="1" latinLnBrk="0" hangingPunct="1">
      <a:defRPr sz="2400" kern="1200">
        <a:solidFill>
          <a:schemeClr val="tx1"/>
        </a:solidFill>
        <a:latin typeface="Times New Roman" panose="02020603050405020304" pitchFamily="18" charset="0"/>
        <a:ea typeface="+mn-ea"/>
        <a:cs typeface="+mn-cs"/>
      </a:defRPr>
    </a:lvl7pPr>
    <a:lvl8pPr marL="3200400" algn="l" defTabSz="914400" rtl="0" eaLnBrk="1" latinLnBrk="0" hangingPunct="1">
      <a:defRPr sz="2400" kern="1200">
        <a:solidFill>
          <a:schemeClr val="tx1"/>
        </a:solidFill>
        <a:latin typeface="Times New Roman" panose="02020603050405020304" pitchFamily="18" charset="0"/>
        <a:ea typeface="+mn-ea"/>
        <a:cs typeface="+mn-cs"/>
      </a:defRPr>
    </a:lvl8pPr>
    <a:lvl9pPr marL="3657600" algn="l" defTabSz="914400" rtl="0" eaLnBrk="1" latinLnBrk="0" hangingPunct="1">
      <a:defRPr sz="2400" kern="1200">
        <a:solidFill>
          <a:schemeClr val="tx1"/>
        </a:solidFill>
        <a:latin typeface="Times New Roman" panose="02020603050405020304" pitchFamily="18" charset="0"/>
        <a:ea typeface="+mn-ea"/>
        <a:cs typeface="+mn-cs"/>
      </a:defRPr>
    </a:lvl9pPr>
  </p:defaultTextStyle>
  <p:extLst>
    <p:ext uri="{EFAFB233-063F-42B5-8137-9DF3F51BA10A}">
      <p15:sldGuideLst xmlns:p15="http://schemas.microsoft.com/office/powerpoint/2012/main">
        <p15:guide id="1" orient="horz" pos="768">
          <p15:clr>
            <a:srgbClr val="A4A3A4"/>
          </p15:clr>
        </p15:guide>
        <p15:guide id="2" pos="1834">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00000"/>
    <a:srgbClr val="0000FF"/>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6156" autoAdjust="0"/>
    <p:restoredTop sz="94590" autoAdjust="0"/>
  </p:normalViewPr>
  <p:slideViewPr>
    <p:cSldViewPr snapToGrid="0">
      <p:cViewPr varScale="1">
        <p:scale>
          <a:sx n="65" d="100"/>
          <a:sy n="65" d="100"/>
        </p:scale>
        <p:origin x="1512" y="78"/>
      </p:cViewPr>
      <p:guideLst>
        <p:guide orient="horz" pos="768"/>
        <p:guide pos="1834"/>
      </p:guideLst>
    </p:cSldViewPr>
  </p:slideViewPr>
  <p:outlineViewPr>
    <p:cViewPr>
      <p:scale>
        <a:sx n="33" d="100"/>
        <a:sy n="33" d="100"/>
      </p:scale>
      <p:origin x="0" y="0"/>
    </p:cViewPr>
  </p:outlineViewPr>
  <p:notesTextViewPr>
    <p:cViewPr>
      <p:scale>
        <a:sx n="100" d="100"/>
        <a:sy n="100" d="100"/>
      </p:scale>
      <p:origin x="0" y="0"/>
    </p:cViewPr>
  </p:notesTextViewPr>
  <p:sorterViewPr>
    <p:cViewPr>
      <p:scale>
        <a:sx n="66" d="100"/>
        <a:sy n="66" d="100"/>
      </p:scale>
      <p:origin x="0" y="0"/>
    </p:cViewPr>
  </p:sorter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84" Type="http://schemas.openxmlformats.org/officeDocument/2006/relationships/slide" Target="slides/slide83.xml"/><Relationship Id="rId89" Type="http://schemas.openxmlformats.org/officeDocument/2006/relationships/slide" Target="slides/slide88.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2" Type="http://schemas.openxmlformats.org/officeDocument/2006/relationships/slide" Target="slides/slide1.xml"/><Relationship Id="rId16" Type="http://schemas.openxmlformats.org/officeDocument/2006/relationships/slide" Target="slides/slide15.xml"/><Relationship Id="rId29" Type="http://schemas.openxmlformats.org/officeDocument/2006/relationships/slide" Target="slides/slide28.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slide" Target="slides/slide39.xml"/><Relationship Id="rId45" Type="http://schemas.openxmlformats.org/officeDocument/2006/relationships/slide" Target="slides/slide44.xml"/><Relationship Id="rId53" Type="http://schemas.openxmlformats.org/officeDocument/2006/relationships/slide" Target="slides/slide52.xml"/><Relationship Id="rId58" Type="http://schemas.openxmlformats.org/officeDocument/2006/relationships/slide" Target="slides/slide57.xml"/><Relationship Id="rId66" Type="http://schemas.openxmlformats.org/officeDocument/2006/relationships/slide" Target="slides/slide65.xml"/><Relationship Id="rId74" Type="http://schemas.openxmlformats.org/officeDocument/2006/relationships/slide" Target="slides/slide73.xml"/><Relationship Id="rId79" Type="http://schemas.openxmlformats.org/officeDocument/2006/relationships/slide" Target="slides/slide78.xml"/><Relationship Id="rId87" Type="http://schemas.openxmlformats.org/officeDocument/2006/relationships/slide" Target="slides/slide86.xml"/><Relationship Id="rId102" Type="http://schemas.openxmlformats.org/officeDocument/2006/relationships/presProps" Target="presProps.xml"/><Relationship Id="rId5" Type="http://schemas.openxmlformats.org/officeDocument/2006/relationships/slide" Target="slides/slide4.xml"/><Relationship Id="rId61" Type="http://schemas.openxmlformats.org/officeDocument/2006/relationships/slide" Target="slides/slide60.xml"/><Relationship Id="rId82" Type="http://schemas.openxmlformats.org/officeDocument/2006/relationships/slide" Target="slides/slide81.xml"/><Relationship Id="rId90" Type="http://schemas.openxmlformats.org/officeDocument/2006/relationships/slide" Target="slides/slide89.xml"/><Relationship Id="rId95" Type="http://schemas.openxmlformats.org/officeDocument/2006/relationships/notesMaster" Target="notesMasters/notesMaster1.xml"/><Relationship Id="rId19" Type="http://schemas.openxmlformats.org/officeDocument/2006/relationships/slide" Target="slides/slide1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slide" Target="slides/slide47.xml"/><Relationship Id="rId56" Type="http://schemas.openxmlformats.org/officeDocument/2006/relationships/slide" Target="slides/slide55.xml"/><Relationship Id="rId64" Type="http://schemas.openxmlformats.org/officeDocument/2006/relationships/slide" Target="slides/slide63.xml"/><Relationship Id="rId69" Type="http://schemas.openxmlformats.org/officeDocument/2006/relationships/slide" Target="slides/slide68.xml"/><Relationship Id="rId77" Type="http://schemas.openxmlformats.org/officeDocument/2006/relationships/slide" Target="slides/slide76.xml"/><Relationship Id="rId100" Type="http://schemas.openxmlformats.org/officeDocument/2006/relationships/font" Target="fonts/font4.fntdata"/><Relationship Id="rId105" Type="http://schemas.openxmlformats.org/officeDocument/2006/relationships/tableStyles" Target="tableStyles.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80" Type="http://schemas.openxmlformats.org/officeDocument/2006/relationships/slide" Target="slides/slide79.xml"/><Relationship Id="rId85" Type="http://schemas.openxmlformats.org/officeDocument/2006/relationships/slide" Target="slides/slide84.xml"/><Relationship Id="rId93" Type="http://schemas.openxmlformats.org/officeDocument/2006/relationships/slide" Target="slides/slide92.xml"/><Relationship Id="rId98" Type="http://schemas.openxmlformats.org/officeDocument/2006/relationships/font" Target="fonts/font2.fntdata"/><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slide" Target="slides/slide58.xml"/><Relationship Id="rId67" Type="http://schemas.openxmlformats.org/officeDocument/2006/relationships/slide" Target="slides/slide66.xml"/><Relationship Id="rId103" Type="http://schemas.openxmlformats.org/officeDocument/2006/relationships/viewProps" Target="viewProps.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slide" Target="slides/slide69.xml"/><Relationship Id="rId75" Type="http://schemas.openxmlformats.org/officeDocument/2006/relationships/slide" Target="slides/slide74.xml"/><Relationship Id="rId83" Type="http://schemas.openxmlformats.org/officeDocument/2006/relationships/slide" Target="slides/slide82.xml"/><Relationship Id="rId88" Type="http://schemas.openxmlformats.org/officeDocument/2006/relationships/slide" Target="slides/slide87.xml"/><Relationship Id="rId91" Type="http://schemas.openxmlformats.org/officeDocument/2006/relationships/slide" Target="slides/slide90.xml"/><Relationship Id="rId96" Type="http://schemas.openxmlformats.org/officeDocument/2006/relationships/handoutMaster" Target="handoutMasters/handoutMaster1.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slide" Target="slides/slide77.xml"/><Relationship Id="rId81" Type="http://schemas.openxmlformats.org/officeDocument/2006/relationships/slide" Target="slides/slide80.xml"/><Relationship Id="rId86" Type="http://schemas.openxmlformats.org/officeDocument/2006/relationships/slide" Target="slides/slide85.xml"/><Relationship Id="rId94" Type="http://schemas.openxmlformats.org/officeDocument/2006/relationships/slide" Target="slides/slide93.xml"/><Relationship Id="rId99" Type="http://schemas.openxmlformats.org/officeDocument/2006/relationships/font" Target="fonts/font3.fntdata"/><Relationship Id="rId101" Type="http://schemas.openxmlformats.org/officeDocument/2006/relationships/font" Target="fonts/font5.fntdata"/><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font" Target="fonts/font1.fntdata"/><Relationship Id="rId104" Type="http://schemas.openxmlformats.org/officeDocument/2006/relationships/theme" Target="theme/theme1.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06850" name="Rectangle 2">
            <a:extLst>
              <a:ext uri="{FF2B5EF4-FFF2-40B4-BE49-F238E27FC236}">
                <a16:creationId xmlns:a16="http://schemas.microsoft.com/office/drawing/2014/main" id="{2B7E6B4E-B1A8-4BD0-8240-80CA27591C68}"/>
              </a:ext>
            </a:extLst>
          </p:cNvPr>
          <p:cNvSpPr>
            <a:spLocks noGrp="1" noChangeArrowheads="1"/>
          </p:cNvSpPr>
          <p:nvPr>
            <p:ph type="hdr" sz="quarter"/>
          </p:nvPr>
        </p:nvSpPr>
        <p:spPr bwMode="auto">
          <a:xfrm>
            <a:off x="0" y="0"/>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defRPr sz="1200" smtClean="0"/>
            </a:lvl1pPr>
          </a:lstStyle>
          <a:p>
            <a:pPr>
              <a:defRPr/>
            </a:pPr>
            <a:endParaRPr lang="es-PR"/>
          </a:p>
        </p:txBody>
      </p:sp>
      <p:sp>
        <p:nvSpPr>
          <p:cNvPr id="206851" name="Rectangle 3">
            <a:extLst>
              <a:ext uri="{FF2B5EF4-FFF2-40B4-BE49-F238E27FC236}">
                <a16:creationId xmlns:a16="http://schemas.microsoft.com/office/drawing/2014/main" id="{D23F969B-A3FD-43D2-A164-FDE66B3F4EEB}"/>
              </a:ext>
            </a:extLst>
          </p:cNvPr>
          <p:cNvSpPr>
            <a:spLocks noGrp="1" noChangeArrowheads="1"/>
          </p:cNvSpPr>
          <p:nvPr>
            <p:ph type="dt" sz="quarter" idx="1"/>
          </p:nvPr>
        </p:nvSpPr>
        <p:spPr bwMode="auto">
          <a:xfrm>
            <a:off x="3884613" y="0"/>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t" anchorCtr="0" compatLnSpc="1">
            <a:prstTxWarp prst="textNoShape">
              <a:avLst/>
            </a:prstTxWarp>
          </a:bodyPr>
          <a:lstStyle>
            <a:lvl1pPr algn="r">
              <a:defRPr sz="1200" smtClean="0"/>
            </a:lvl1pPr>
          </a:lstStyle>
          <a:p>
            <a:pPr>
              <a:defRPr/>
            </a:pPr>
            <a:fld id="{EFF51F62-E3C0-45AA-8F0A-FDC1A3579C17}" type="datetimeFigureOut">
              <a:rPr lang="es-PR"/>
              <a:pPr>
                <a:defRPr/>
              </a:pPr>
              <a:t>03/22/2022</a:t>
            </a:fld>
            <a:endParaRPr lang="es-PR"/>
          </a:p>
        </p:txBody>
      </p:sp>
      <p:sp>
        <p:nvSpPr>
          <p:cNvPr id="206852" name="Rectangle 4">
            <a:extLst>
              <a:ext uri="{FF2B5EF4-FFF2-40B4-BE49-F238E27FC236}">
                <a16:creationId xmlns:a16="http://schemas.microsoft.com/office/drawing/2014/main" id="{A6988840-CDFE-4534-8D97-6B3D684F80BB}"/>
              </a:ext>
            </a:extLst>
          </p:cNvPr>
          <p:cNvSpPr>
            <a:spLocks noGrp="1" noChangeArrowheads="1"/>
          </p:cNvSpPr>
          <p:nvPr>
            <p:ph type="ftr" sz="quarter" idx="2"/>
          </p:nvPr>
        </p:nvSpPr>
        <p:spPr bwMode="auto">
          <a:xfrm>
            <a:off x="0" y="8685213"/>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prstTxWarp prst="textNoShape">
              <a:avLst/>
            </a:prstTxWarp>
          </a:bodyPr>
          <a:lstStyle>
            <a:lvl1pPr>
              <a:defRPr sz="1200" smtClean="0"/>
            </a:lvl1pPr>
          </a:lstStyle>
          <a:p>
            <a:pPr>
              <a:defRPr/>
            </a:pPr>
            <a:endParaRPr lang="es-PR"/>
          </a:p>
        </p:txBody>
      </p:sp>
      <p:sp>
        <p:nvSpPr>
          <p:cNvPr id="206853" name="Rectangle 5">
            <a:extLst>
              <a:ext uri="{FF2B5EF4-FFF2-40B4-BE49-F238E27FC236}">
                <a16:creationId xmlns:a16="http://schemas.microsoft.com/office/drawing/2014/main" id="{C093D7A8-E103-463A-A633-8B8FCD37C904}"/>
              </a:ext>
            </a:extLst>
          </p:cNvPr>
          <p:cNvSpPr>
            <a:spLocks noGrp="1" noChangeArrowheads="1"/>
          </p:cNvSpPr>
          <p:nvPr>
            <p:ph type="sldNum" sz="quarter" idx="3"/>
          </p:nvPr>
        </p:nvSpPr>
        <p:spPr bwMode="auto">
          <a:xfrm>
            <a:off x="3884613" y="8685213"/>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b" anchorCtr="0" compatLnSpc="1">
            <a:prstTxWarp prst="textNoShape">
              <a:avLst/>
            </a:prstTxWarp>
          </a:bodyPr>
          <a:lstStyle>
            <a:lvl1pPr algn="r">
              <a:defRPr sz="1200"/>
            </a:lvl1pPr>
          </a:lstStyle>
          <a:p>
            <a:fld id="{D3553BA4-ECF2-499C-9303-650B1E44E821}" type="slidenum">
              <a:rPr lang="es-PR" altLang="en-US"/>
              <a:pPr/>
              <a:t>‹#›</a:t>
            </a:fld>
            <a:endParaRPr lang="es-PR" altLang="en-US"/>
          </a:p>
        </p:txBody>
      </p:sp>
    </p:spTree>
    <p:extLst>
      <p:ext uri="{BB962C8B-B14F-4D97-AF65-F5344CB8AC3E}">
        <p14:creationId xmlns:p14="http://schemas.microsoft.com/office/powerpoint/2010/main" val="1"/>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eader Placeholder 1">
            <a:extLst>
              <a:ext uri="{FF2B5EF4-FFF2-40B4-BE49-F238E27FC236}">
                <a16:creationId xmlns:a16="http://schemas.microsoft.com/office/drawing/2014/main" id="{EFF742BC-1F56-4409-BE05-9D280E26F2A5}"/>
              </a:ext>
            </a:extLst>
          </p:cNvPr>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pPr>
              <a:defRPr/>
            </a:pPr>
            <a:endParaRPr lang="es-PR"/>
          </a:p>
        </p:txBody>
      </p:sp>
      <p:sp>
        <p:nvSpPr>
          <p:cNvPr id="3" name="Date Placeholder 2">
            <a:extLst>
              <a:ext uri="{FF2B5EF4-FFF2-40B4-BE49-F238E27FC236}">
                <a16:creationId xmlns:a16="http://schemas.microsoft.com/office/drawing/2014/main" id="{D1B34C6E-7144-4774-B997-B9C7F2BF9636}"/>
              </a:ext>
            </a:extLst>
          </p:cNvPr>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pPr>
              <a:defRPr/>
            </a:pPr>
            <a:fld id="{D5F80437-F55B-42CD-9FD1-FE62017A76B3}" type="datetimeFigureOut">
              <a:rPr lang="es-PR"/>
              <a:pPr>
                <a:defRPr/>
              </a:pPr>
              <a:t>03/22/2022</a:t>
            </a:fld>
            <a:endParaRPr lang="es-PR"/>
          </a:p>
        </p:txBody>
      </p:sp>
      <p:sp>
        <p:nvSpPr>
          <p:cNvPr id="4" name="Slide Image Placeholder 3">
            <a:extLst>
              <a:ext uri="{FF2B5EF4-FFF2-40B4-BE49-F238E27FC236}">
                <a16:creationId xmlns:a16="http://schemas.microsoft.com/office/drawing/2014/main" id="{7693B31E-FE9A-41BF-99C1-B5846D47C3A0}"/>
              </a:ext>
            </a:extLst>
          </p:cNvPr>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pPr lvl="0"/>
            <a:endParaRPr lang="es-PR" noProof="0"/>
          </a:p>
        </p:txBody>
      </p:sp>
      <p:sp>
        <p:nvSpPr>
          <p:cNvPr id="5" name="Notes Placeholder 4">
            <a:extLst>
              <a:ext uri="{FF2B5EF4-FFF2-40B4-BE49-F238E27FC236}">
                <a16:creationId xmlns:a16="http://schemas.microsoft.com/office/drawing/2014/main" id="{1F30B313-0142-4D55-B0BE-5817E8D13545}"/>
              </a:ext>
            </a:extLst>
          </p:cNvPr>
          <p:cNvSpPr>
            <a:spLocks noGrp="1"/>
          </p:cNvSpPr>
          <p:nvPr>
            <p:ph type="body" sz="quarter" idx="3"/>
          </p:nvPr>
        </p:nvSpPr>
        <p:spPr>
          <a:xfrm>
            <a:off x="685800" y="4343400"/>
            <a:ext cx="5486400" cy="4114800"/>
          </a:xfrm>
          <a:prstGeom prst="rect">
            <a:avLst/>
          </a:prstGeom>
        </p:spPr>
        <p:txBody>
          <a:bodyPr vert="horz" wrap="square" lIns="91440" tIns="45720" rIns="91440" bIns="45720" numCol="1" anchor="t" anchorCtr="0" compatLnSpc="1">
            <a:prstTxWarp prst="textNoShape">
              <a:avLst/>
            </a:prstTxWarp>
            <a:normAutofit/>
          </a:body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s-PR" noProof="0"/>
          </a:p>
        </p:txBody>
      </p:sp>
      <p:sp>
        <p:nvSpPr>
          <p:cNvPr id="6" name="Footer Placeholder 5">
            <a:extLst>
              <a:ext uri="{FF2B5EF4-FFF2-40B4-BE49-F238E27FC236}">
                <a16:creationId xmlns:a16="http://schemas.microsoft.com/office/drawing/2014/main" id="{5640BDDF-F039-489C-98CB-5AD8B001D695}"/>
              </a:ext>
            </a:extLst>
          </p:cNvPr>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pPr>
              <a:defRPr/>
            </a:pPr>
            <a:endParaRPr lang="es-PR"/>
          </a:p>
        </p:txBody>
      </p:sp>
      <p:sp>
        <p:nvSpPr>
          <p:cNvPr id="7" name="Slide Number Placeholder 6">
            <a:extLst>
              <a:ext uri="{FF2B5EF4-FFF2-40B4-BE49-F238E27FC236}">
                <a16:creationId xmlns:a16="http://schemas.microsoft.com/office/drawing/2014/main" id="{46608A8B-7391-4194-A36E-A5CC9280DB50}"/>
              </a:ext>
            </a:extLst>
          </p:cNvPr>
          <p:cNvSpPr>
            <a:spLocks noGrp="1"/>
          </p:cNvSpPr>
          <p:nvPr>
            <p:ph type="sldNum" sz="quarter" idx="5"/>
          </p:nvPr>
        </p:nvSpPr>
        <p:spPr>
          <a:xfrm>
            <a:off x="3884613" y="8685213"/>
            <a:ext cx="2971800" cy="457200"/>
          </a:xfrm>
          <a:prstGeom prst="rect">
            <a:avLst/>
          </a:prstGeom>
        </p:spPr>
        <p:txBody>
          <a:bodyPr vert="horz" wrap="square" lIns="91440" tIns="45720" rIns="91440" bIns="45720" numCol="1" anchor="b" anchorCtr="0" compatLnSpc="1">
            <a:prstTxWarp prst="textNoShape">
              <a:avLst/>
            </a:prstTxWarp>
          </a:bodyPr>
          <a:lstStyle>
            <a:lvl1pPr algn="r">
              <a:defRPr sz="1200"/>
            </a:lvl1pPr>
          </a:lstStyle>
          <a:p>
            <a:fld id="{23973670-965B-43C9-8535-F49AAB2FA1CD}" type="slidenum">
              <a:rPr lang="es-PR" altLang="en-US"/>
              <a:pPr/>
              <a:t>‹#›</a:t>
            </a:fld>
            <a:endParaRPr lang="es-PR" altLang="en-US"/>
          </a:p>
        </p:txBody>
      </p:sp>
    </p:spTree>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kern="1200">
        <a:solidFill>
          <a:schemeClr val="tx1"/>
        </a:solidFill>
        <a:latin typeface="CommonBullets" pitchFamily="34" charset="2"/>
        <a:ea typeface="+mn-ea"/>
        <a:cs typeface="+mn-cs"/>
      </a:defRPr>
    </a:lvl1pPr>
    <a:lvl2pPr marL="457200" algn="l" rtl="0" eaLnBrk="0" fontAlgn="base" hangingPunct="0">
      <a:spcBef>
        <a:spcPct val="30000"/>
      </a:spcBef>
      <a:spcAft>
        <a:spcPct val="0"/>
      </a:spcAft>
      <a:defRPr sz="1200" kern="1200">
        <a:solidFill>
          <a:schemeClr val="tx1"/>
        </a:solidFill>
        <a:latin typeface="CommonBullets" pitchFamily="34" charset="2"/>
        <a:ea typeface="+mn-ea"/>
        <a:cs typeface="+mn-cs"/>
      </a:defRPr>
    </a:lvl2pPr>
    <a:lvl3pPr marL="914400" algn="l" rtl="0" eaLnBrk="0" fontAlgn="base" hangingPunct="0">
      <a:spcBef>
        <a:spcPct val="30000"/>
      </a:spcBef>
      <a:spcAft>
        <a:spcPct val="0"/>
      </a:spcAft>
      <a:defRPr sz="1200" kern="1200">
        <a:solidFill>
          <a:schemeClr val="tx1"/>
        </a:solidFill>
        <a:latin typeface="CommonBullets" pitchFamily="34" charset="2"/>
        <a:ea typeface="+mn-ea"/>
        <a:cs typeface="+mn-cs"/>
      </a:defRPr>
    </a:lvl3pPr>
    <a:lvl4pPr marL="1371600" algn="l" rtl="0" eaLnBrk="0" fontAlgn="base" hangingPunct="0">
      <a:spcBef>
        <a:spcPct val="30000"/>
      </a:spcBef>
      <a:spcAft>
        <a:spcPct val="0"/>
      </a:spcAft>
      <a:defRPr sz="1200" kern="1200">
        <a:solidFill>
          <a:schemeClr val="tx1"/>
        </a:solidFill>
        <a:latin typeface="CommonBullets" pitchFamily="34" charset="2"/>
        <a:ea typeface="+mn-ea"/>
        <a:cs typeface="+mn-cs"/>
      </a:defRPr>
    </a:lvl4pPr>
    <a:lvl5pPr marL="1828800" algn="l" rtl="0" eaLnBrk="0" fontAlgn="base" hangingPunct="0">
      <a:spcBef>
        <a:spcPct val="30000"/>
      </a:spcBef>
      <a:spcAft>
        <a:spcPct val="0"/>
      </a:spcAft>
      <a:defRPr sz="1200" kern="1200">
        <a:solidFill>
          <a:schemeClr val="tx1"/>
        </a:solidFill>
        <a:latin typeface="CommonBullets" pitchFamily="34" charset="2"/>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02" name="Slide Image Placeholder 1">
            <a:extLst>
              <a:ext uri="{FF2B5EF4-FFF2-40B4-BE49-F238E27FC236}">
                <a16:creationId xmlns:a16="http://schemas.microsoft.com/office/drawing/2014/main" id="{626A9E20-8F5B-4467-A198-FDB7711C2F8A}"/>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02403" name="Notes Placeholder 2">
            <a:extLst>
              <a:ext uri="{FF2B5EF4-FFF2-40B4-BE49-F238E27FC236}">
                <a16:creationId xmlns:a16="http://schemas.microsoft.com/office/drawing/2014/main" id="{AD83549C-20F4-477C-BAEB-369E7777F873}"/>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02404" name="Slide Number Placeholder 3">
            <a:extLst>
              <a:ext uri="{FF2B5EF4-FFF2-40B4-BE49-F238E27FC236}">
                <a16:creationId xmlns:a16="http://schemas.microsoft.com/office/drawing/2014/main" id="{B5BA29A5-24EE-4235-BDD6-0EC4E8A237CE}"/>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2FDE3194-FC8C-433E-9A9C-F04474B27BEF}" type="slidenum">
              <a:rPr lang="es-PR" altLang="en-US" sz="1200"/>
              <a:pPr/>
              <a:t>1</a:t>
            </a:fld>
            <a:endParaRPr lang="es-PR" altLang="en-US" sz="1200"/>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618" name="Slide Image Placeholder 1">
            <a:extLst>
              <a:ext uri="{FF2B5EF4-FFF2-40B4-BE49-F238E27FC236}">
                <a16:creationId xmlns:a16="http://schemas.microsoft.com/office/drawing/2014/main" id="{C730FD90-C0FD-4FB5-AC70-176DA24E4766}"/>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11619" name="Notes Placeholder 2">
            <a:extLst>
              <a:ext uri="{FF2B5EF4-FFF2-40B4-BE49-F238E27FC236}">
                <a16:creationId xmlns:a16="http://schemas.microsoft.com/office/drawing/2014/main" id="{D5C7B33A-345F-498D-A991-B5A9550D4B0C}"/>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11620" name="Slide Number Placeholder 3">
            <a:extLst>
              <a:ext uri="{FF2B5EF4-FFF2-40B4-BE49-F238E27FC236}">
                <a16:creationId xmlns:a16="http://schemas.microsoft.com/office/drawing/2014/main" id="{EE2F68D5-CD16-48CF-9B86-F0EE69D21ED1}"/>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0D365690-5562-4D13-8AEC-E3BB28FEE0FC}" type="slidenum">
              <a:rPr lang="es-PR" altLang="en-US" sz="1200"/>
              <a:pPr/>
              <a:t>10</a:t>
            </a:fld>
            <a:endParaRPr lang="es-PR" altLang="en-US" sz="1200"/>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42" name="Slide Image Placeholder 1">
            <a:extLst>
              <a:ext uri="{FF2B5EF4-FFF2-40B4-BE49-F238E27FC236}">
                <a16:creationId xmlns:a16="http://schemas.microsoft.com/office/drawing/2014/main" id="{122A969F-199E-4635-9E96-822EDBD6C4AE}"/>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12643" name="Notes Placeholder 2">
            <a:extLst>
              <a:ext uri="{FF2B5EF4-FFF2-40B4-BE49-F238E27FC236}">
                <a16:creationId xmlns:a16="http://schemas.microsoft.com/office/drawing/2014/main" id="{B6D6407A-18FA-4D3E-B973-38FA7B799A64}"/>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12644" name="Slide Number Placeholder 3">
            <a:extLst>
              <a:ext uri="{FF2B5EF4-FFF2-40B4-BE49-F238E27FC236}">
                <a16:creationId xmlns:a16="http://schemas.microsoft.com/office/drawing/2014/main" id="{B4361C29-9466-40AA-BCBC-1B2AFCD19AB5}"/>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660D1525-C24A-4017-8516-F6AED9D8F877}" type="slidenum">
              <a:rPr lang="es-PR" altLang="en-US" sz="1200"/>
              <a:pPr/>
              <a:t>11</a:t>
            </a:fld>
            <a:endParaRPr lang="es-PR" altLang="en-US" sz="1200"/>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666" name="Slide Image Placeholder 1">
            <a:extLst>
              <a:ext uri="{FF2B5EF4-FFF2-40B4-BE49-F238E27FC236}">
                <a16:creationId xmlns:a16="http://schemas.microsoft.com/office/drawing/2014/main" id="{697C757B-2A8C-46C1-BD79-6E68C0BFC7E5}"/>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13667" name="Notes Placeholder 2">
            <a:extLst>
              <a:ext uri="{FF2B5EF4-FFF2-40B4-BE49-F238E27FC236}">
                <a16:creationId xmlns:a16="http://schemas.microsoft.com/office/drawing/2014/main" id="{818DAF57-EA26-4F8E-9EDE-06180C93C90F}"/>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13668" name="Slide Number Placeholder 3">
            <a:extLst>
              <a:ext uri="{FF2B5EF4-FFF2-40B4-BE49-F238E27FC236}">
                <a16:creationId xmlns:a16="http://schemas.microsoft.com/office/drawing/2014/main" id="{6CBCE7E7-8F68-4588-968F-1AD6ACDB442F}"/>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731E8F04-1A55-4F2A-A7FF-D76C6D28C871}" type="slidenum">
              <a:rPr lang="es-PR" altLang="en-US" sz="1200"/>
              <a:pPr/>
              <a:t>12</a:t>
            </a:fld>
            <a:endParaRPr lang="es-PR" altLang="en-US" sz="1200"/>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690" name="Slide Image Placeholder 1">
            <a:extLst>
              <a:ext uri="{FF2B5EF4-FFF2-40B4-BE49-F238E27FC236}">
                <a16:creationId xmlns:a16="http://schemas.microsoft.com/office/drawing/2014/main" id="{1D366130-34D2-4396-B13D-4C021FF15D9E}"/>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14691" name="Notes Placeholder 2">
            <a:extLst>
              <a:ext uri="{FF2B5EF4-FFF2-40B4-BE49-F238E27FC236}">
                <a16:creationId xmlns:a16="http://schemas.microsoft.com/office/drawing/2014/main" id="{8A954469-981E-42F5-9510-048C9F53364A}"/>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14692" name="Slide Number Placeholder 3">
            <a:extLst>
              <a:ext uri="{FF2B5EF4-FFF2-40B4-BE49-F238E27FC236}">
                <a16:creationId xmlns:a16="http://schemas.microsoft.com/office/drawing/2014/main" id="{873B79C7-BA3C-4EA4-BD43-F96C2130111A}"/>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7D6A8DBC-AB23-4736-8302-1FED77CE6CB6}" type="slidenum">
              <a:rPr lang="es-PR" altLang="en-US" sz="1200"/>
              <a:pPr/>
              <a:t>13</a:t>
            </a:fld>
            <a:endParaRPr lang="es-PR" altLang="en-US" sz="1200"/>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714" name="Slide Image Placeholder 1">
            <a:extLst>
              <a:ext uri="{FF2B5EF4-FFF2-40B4-BE49-F238E27FC236}">
                <a16:creationId xmlns:a16="http://schemas.microsoft.com/office/drawing/2014/main" id="{1664CECE-5923-4C9F-8442-702ACED65C8D}"/>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15715" name="Notes Placeholder 2">
            <a:extLst>
              <a:ext uri="{FF2B5EF4-FFF2-40B4-BE49-F238E27FC236}">
                <a16:creationId xmlns:a16="http://schemas.microsoft.com/office/drawing/2014/main" id="{C47712B4-E4E4-43DC-923F-52E740ECA54B}"/>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15716" name="Slide Number Placeholder 3">
            <a:extLst>
              <a:ext uri="{FF2B5EF4-FFF2-40B4-BE49-F238E27FC236}">
                <a16:creationId xmlns:a16="http://schemas.microsoft.com/office/drawing/2014/main" id="{E1EF888E-A70A-425E-9D07-7F9AB8D325AC}"/>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DDDF5662-8B10-486C-9302-D554FB91FAF4}" type="slidenum">
              <a:rPr lang="es-PR" altLang="en-US" sz="1200"/>
              <a:pPr/>
              <a:t>14</a:t>
            </a:fld>
            <a:endParaRPr lang="es-PR" altLang="en-US" sz="1200"/>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738" name="Slide Image Placeholder 1">
            <a:extLst>
              <a:ext uri="{FF2B5EF4-FFF2-40B4-BE49-F238E27FC236}">
                <a16:creationId xmlns:a16="http://schemas.microsoft.com/office/drawing/2014/main" id="{566EF0A3-A154-4A91-802E-815371F1B2F9}"/>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16739" name="Notes Placeholder 2">
            <a:extLst>
              <a:ext uri="{FF2B5EF4-FFF2-40B4-BE49-F238E27FC236}">
                <a16:creationId xmlns:a16="http://schemas.microsoft.com/office/drawing/2014/main" id="{EC7538D4-CD61-4361-8565-030D01B19D20}"/>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16740" name="Slide Number Placeholder 3">
            <a:extLst>
              <a:ext uri="{FF2B5EF4-FFF2-40B4-BE49-F238E27FC236}">
                <a16:creationId xmlns:a16="http://schemas.microsoft.com/office/drawing/2014/main" id="{D3D44D0F-448D-49DD-8D57-9663E708D2BF}"/>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2905DECE-91D0-4871-8A96-23A139C491E9}" type="slidenum">
              <a:rPr lang="es-PR" altLang="en-US" sz="1200"/>
              <a:pPr/>
              <a:t>15</a:t>
            </a:fld>
            <a:endParaRPr lang="es-PR" altLang="en-US" sz="1200"/>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762" name="Slide Image Placeholder 1">
            <a:extLst>
              <a:ext uri="{FF2B5EF4-FFF2-40B4-BE49-F238E27FC236}">
                <a16:creationId xmlns:a16="http://schemas.microsoft.com/office/drawing/2014/main" id="{2B2CFE15-6AA1-454B-9D89-6C78CF300090}"/>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17763" name="Notes Placeholder 2">
            <a:extLst>
              <a:ext uri="{FF2B5EF4-FFF2-40B4-BE49-F238E27FC236}">
                <a16:creationId xmlns:a16="http://schemas.microsoft.com/office/drawing/2014/main" id="{EB506656-F15F-4C82-805A-9B1BAD8CC307}"/>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17764" name="Slide Number Placeholder 3">
            <a:extLst>
              <a:ext uri="{FF2B5EF4-FFF2-40B4-BE49-F238E27FC236}">
                <a16:creationId xmlns:a16="http://schemas.microsoft.com/office/drawing/2014/main" id="{D1D3EAE5-78A8-4FED-BE98-208CD5D46B80}"/>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AE92AB9D-2D2E-4CCB-BBF1-F27FAD86097C}" type="slidenum">
              <a:rPr lang="es-PR" altLang="en-US" sz="1200"/>
              <a:pPr/>
              <a:t>16</a:t>
            </a:fld>
            <a:endParaRPr lang="es-PR" altLang="en-US" sz="1200"/>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786" name="Slide Image Placeholder 1">
            <a:extLst>
              <a:ext uri="{FF2B5EF4-FFF2-40B4-BE49-F238E27FC236}">
                <a16:creationId xmlns:a16="http://schemas.microsoft.com/office/drawing/2014/main" id="{32846143-21A4-480B-9452-ADE4E25FE8CE}"/>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18787" name="Notes Placeholder 2">
            <a:extLst>
              <a:ext uri="{FF2B5EF4-FFF2-40B4-BE49-F238E27FC236}">
                <a16:creationId xmlns:a16="http://schemas.microsoft.com/office/drawing/2014/main" id="{93E29CA6-2ACC-4ECA-8C64-66E8A0383FAB}"/>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18788" name="Slide Number Placeholder 3">
            <a:extLst>
              <a:ext uri="{FF2B5EF4-FFF2-40B4-BE49-F238E27FC236}">
                <a16:creationId xmlns:a16="http://schemas.microsoft.com/office/drawing/2014/main" id="{337343C4-3046-4045-AFD1-80F338DD1DFB}"/>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9FA125DB-D05D-42D1-92D8-7C9FC1AC5ACB}" type="slidenum">
              <a:rPr lang="es-PR" altLang="en-US" sz="1200"/>
              <a:pPr/>
              <a:t>17</a:t>
            </a:fld>
            <a:endParaRPr lang="es-PR" altLang="en-US" sz="1200"/>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810" name="Slide Image Placeholder 1">
            <a:extLst>
              <a:ext uri="{FF2B5EF4-FFF2-40B4-BE49-F238E27FC236}">
                <a16:creationId xmlns:a16="http://schemas.microsoft.com/office/drawing/2014/main" id="{5F55E759-3DD7-4516-B56C-7167FFED59B3}"/>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19811" name="Notes Placeholder 2">
            <a:extLst>
              <a:ext uri="{FF2B5EF4-FFF2-40B4-BE49-F238E27FC236}">
                <a16:creationId xmlns:a16="http://schemas.microsoft.com/office/drawing/2014/main" id="{79236C45-EFE4-49CF-9D43-2A3816659180}"/>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19812" name="Slide Number Placeholder 3">
            <a:extLst>
              <a:ext uri="{FF2B5EF4-FFF2-40B4-BE49-F238E27FC236}">
                <a16:creationId xmlns:a16="http://schemas.microsoft.com/office/drawing/2014/main" id="{18C80CA7-AF08-425E-BBA2-C6CAEE20E8EE}"/>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379E02E0-3112-4E44-BE36-301C7C0F97F1}" type="slidenum">
              <a:rPr lang="es-PR" altLang="en-US" sz="1200"/>
              <a:pPr/>
              <a:t>18</a:t>
            </a:fld>
            <a:endParaRPr lang="es-PR" altLang="en-US" sz="1200"/>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4" name="Slide Image Placeholder 1">
            <a:extLst>
              <a:ext uri="{FF2B5EF4-FFF2-40B4-BE49-F238E27FC236}">
                <a16:creationId xmlns:a16="http://schemas.microsoft.com/office/drawing/2014/main" id="{BF19D934-D478-44E5-B2F1-651A10781D02}"/>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20835" name="Notes Placeholder 2">
            <a:extLst>
              <a:ext uri="{FF2B5EF4-FFF2-40B4-BE49-F238E27FC236}">
                <a16:creationId xmlns:a16="http://schemas.microsoft.com/office/drawing/2014/main" id="{23693845-19F9-47E7-A4A9-E0C1EF6C876B}"/>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20836" name="Slide Number Placeholder 3">
            <a:extLst>
              <a:ext uri="{FF2B5EF4-FFF2-40B4-BE49-F238E27FC236}">
                <a16:creationId xmlns:a16="http://schemas.microsoft.com/office/drawing/2014/main" id="{E1BF91E7-CF05-4B35-BFA0-A1A81E8F2F6B}"/>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9BFAE1D5-F316-4CE2-BD70-0BBD193AAD4D}" type="slidenum">
              <a:rPr lang="es-PR" altLang="en-US" sz="1200"/>
              <a:pPr/>
              <a:t>19</a:t>
            </a:fld>
            <a:endParaRPr lang="es-PR" altLang="en-US" sz="1200"/>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6" name="Slide Image Placeholder 1">
            <a:extLst>
              <a:ext uri="{FF2B5EF4-FFF2-40B4-BE49-F238E27FC236}">
                <a16:creationId xmlns:a16="http://schemas.microsoft.com/office/drawing/2014/main" id="{6B171081-5D09-4B6A-AEE9-1FBA1E40FECA}"/>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03427" name="Notes Placeholder 2">
            <a:extLst>
              <a:ext uri="{FF2B5EF4-FFF2-40B4-BE49-F238E27FC236}">
                <a16:creationId xmlns:a16="http://schemas.microsoft.com/office/drawing/2014/main" id="{D3482C88-3054-4B2F-A91D-6E93E7862A47}"/>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03428" name="Slide Number Placeholder 3">
            <a:extLst>
              <a:ext uri="{FF2B5EF4-FFF2-40B4-BE49-F238E27FC236}">
                <a16:creationId xmlns:a16="http://schemas.microsoft.com/office/drawing/2014/main" id="{0E013F56-C0BB-4B11-9F36-1D0128E1A177}"/>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52355142-3304-4C17-8CF3-80449A765887}" type="slidenum">
              <a:rPr lang="es-PR" altLang="en-US" sz="1200"/>
              <a:pPr/>
              <a:t>2</a:t>
            </a:fld>
            <a:endParaRPr lang="es-PR" altLang="en-US" sz="1200"/>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858" name="Slide Image Placeholder 1">
            <a:extLst>
              <a:ext uri="{FF2B5EF4-FFF2-40B4-BE49-F238E27FC236}">
                <a16:creationId xmlns:a16="http://schemas.microsoft.com/office/drawing/2014/main" id="{D90786B2-2A3C-48D6-B50B-1FE93FFF6E41}"/>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21859" name="Notes Placeholder 2">
            <a:extLst>
              <a:ext uri="{FF2B5EF4-FFF2-40B4-BE49-F238E27FC236}">
                <a16:creationId xmlns:a16="http://schemas.microsoft.com/office/drawing/2014/main" id="{7C53E794-39EF-4C22-A698-ADEF5CD5209A}"/>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21860" name="Slide Number Placeholder 3">
            <a:extLst>
              <a:ext uri="{FF2B5EF4-FFF2-40B4-BE49-F238E27FC236}">
                <a16:creationId xmlns:a16="http://schemas.microsoft.com/office/drawing/2014/main" id="{FC3631DE-76B0-4546-808C-A2344292B3F5}"/>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34D0D039-5CF9-468F-A309-211DB354A301}" type="slidenum">
              <a:rPr lang="es-PR" altLang="en-US" sz="1200"/>
              <a:pPr/>
              <a:t>20</a:t>
            </a:fld>
            <a:endParaRPr lang="es-PR" altLang="en-US" sz="1200"/>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882" name="Slide Image Placeholder 1">
            <a:extLst>
              <a:ext uri="{FF2B5EF4-FFF2-40B4-BE49-F238E27FC236}">
                <a16:creationId xmlns:a16="http://schemas.microsoft.com/office/drawing/2014/main" id="{CCF0C643-02B9-4C3B-8A42-21F2B98B2EF3}"/>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22883" name="Notes Placeholder 2">
            <a:extLst>
              <a:ext uri="{FF2B5EF4-FFF2-40B4-BE49-F238E27FC236}">
                <a16:creationId xmlns:a16="http://schemas.microsoft.com/office/drawing/2014/main" id="{0F8643A6-7370-4261-8E2C-1A6E0ABE91D9}"/>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22884" name="Slide Number Placeholder 3">
            <a:extLst>
              <a:ext uri="{FF2B5EF4-FFF2-40B4-BE49-F238E27FC236}">
                <a16:creationId xmlns:a16="http://schemas.microsoft.com/office/drawing/2014/main" id="{DD9D9812-7C44-45F0-836B-546CF823F51B}"/>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0E5C8694-1531-443B-A534-AA4F8C86C2B3}" type="slidenum">
              <a:rPr lang="es-PR" altLang="en-US" sz="1200"/>
              <a:pPr/>
              <a:t>21</a:t>
            </a:fld>
            <a:endParaRPr lang="es-PR" altLang="en-US" sz="1200"/>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906" name="Slide Image Placeholder 1">
            <a:extLst>
              <a:ext uri="{FF2B5EF4-FFF2-40B4-BE49-F238E27FC236}">
                <a16:creationId xmlns:a16="http://schemas.microsoft.com/office/drawing/2014/main" id="{C8F02576-6619-47AB-847F-F683E038BC34}"/>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23907" name="Notes Placeholder 2">
            <a:extLst>
              <a:ext uri="{FF2B5EF4-FFF2-40B4-BE49-F238E27FC236}">
                <a16:creationId xmlns:a16="http://schemas.microsoft.com/office/drawing/2014/main" id="{CAB07EF6-267D-4AD8-BE1A-1592863CEB22}"/>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23908" name="Slide Number Placeholder 3">
            <a:extLst>
              <a:ext uri="{FF2B5EF4-FFF2-40B4-BE49-F238E27FC236}">
                <a16:creationId xmlns:a16="http://schemas.microsoft.com/office/drawing/2014/main" id="{34F99909-34C4-474F-8EDE-526F8C0285F7}"/>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18589FD3-4BBD-423E-98CF-495903E7AB0A}" type="slidenum">
              <a:rPr lang="es-PR" altLang="en-US" sz="1200"/>
              <a:pPr/>
              <a:t>22</a:t>
            </a:fld>
            <a:endParaRPr lang="es-PR" altLang="en-US" sz="1200"/>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930" name="Slide Image Placeholder 1">
            <a:extLst>
              <a:ext uri="{FF2B5EF4-FFF2-40B4-BE49-F238E27FC236}">
                <a16:creationId xmlns:a16="http://schemas.microsoft.com/office/drawing/2014/main" id="{1933BEAC-C4F8-4992-BF8D-D2835D549C40}"/>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24931" name="Notes Placeholder 2">
            <a:extLst>
              <a:ext uri="{FF2B5EF4-FFF2-40B4-BE49-F238E27FC236}">
                <a16:creationId xmlns:a16="http://schemas.microsoft.com/office/drawing/2014/main" id="{86AB7C37-0242-4A4D-98CC-72D6E571BC4D}"/>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24932" name="Slide Number Placeholder 3">
            <a:extLst>
              <a:ext uri="{FF2B5EF4-FFF2-40B4-BE49-F238E27FC236}">
                <a16:creationId xmlns:a16="http://schemas.microsoft.com/office/drawing/2014/main" id="{D7B37BEB-315D-48CF-BF40-2CF80369F59B}"/>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7F76C1D1-6DD7-4BA0-912C-01BB89C5731F}" type="slidenum">
              <a:rPr lang="es-PR" altLang="en-US" sz="1200"/>
              <a:pPr/>
              <a:t>23</a:t>
            </a:fld>
            <a:endParaRPr lang="es-PR" altLang="en-US" sz="1200"/>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954" name="Slide Image Placeholder 1">
            <a:extLst>
              <a:ext uri="{FF2B5EF4-FFF2-40B4-BE49-F238E27FC236}">
                <a16:creationId xmlns:a16="http://schemas.microsoft.com/office/drawing/2014/main" id="{047B48B1-60ED-4D5C-AECC-7AE246E0CC31}"/>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25955" name="Notes Placeholder 2">
            <a:extLst>
              <a:ext uri="{FF2B5EF4-FFF2-40B4-BE49-F238E27FC236}">
                <a16:creationId xmlns:a16="http://schemas.microsoft.com/office/drawing/2014/main" id="{0BC7C8D8-8B01-4254-96D1-57F015EFD555}"/>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25956" name="Slide Number Placeholder 3">
            <a:extLst>
              <a:ext uri="{FF2B5EF4-FFF2-40B4-BE49-F238E27FC236}">
                <a16:creationId xmlns:a16="http://schemas.microsoft.com/office/drawing/2014/main" id="{ECFED687-56DD-4255-9ADE-D7456425EC42}"/>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A14245B8-37CB-4BA7-B541-088A416B4B0B}" type="slidenum">
              <a:rPr lang="es-PR" altLang="en-US" sz="1200"/>
              <a:pPr/>
              <a:t>24</a:t>
            </a:fld>
            <a:endParaRPr lang="es-PR" altLang="en-US" sz="1200"/>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978" name="Slide Image Placeholder 1">
            <a:extLst>
              <a:ext uri="{FF2B5EF4-FFF2-40B4-BE49-F238E27FC236}">
                <a16:creationId xmlns:a16="http://schemas.microsoft.com/office/drawing/2014/main" id="{48ADE74E-B5E0-4D66-8CBA-5F5F752DA356}"/>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26979" name="Notes Placeholder 2">
            <a:extLst>
              <a:ext uri="{FF2B5EF4-FFF2-40B4-BE49-F238E27FC236}">
                <a16:creationId xmlns:a16="http://schemas.microsoft.com/office/drawing/2014/main" id="{BC0D702E-4FAF-4811-8B54-F6F63E430FD5}"/>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26980" name="Slide Number Placeholder 3">
            <a:extLst>
              <a:ext uri="{FF2B5EF4-FFF2-40B4-BE49-F238E27FC236}">
                <a16:creationId xmlns:a16="http://schemas.microsoft.com/office/drawing/2014/main" id="{303D04EC-DF6E-48F2-9875-E139022F4ACA}"/>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EA75B6E7-B70B-448C-B214-D5CB3513E6AB}" type="slidenum">
              <a:rPr lang="es-PR" altLang="en-US" sz="1200"/>
              <a:pPr/>
              <a:t>25</a:t>
            </a:fld>
            <a:endParaRPr lang="es-PR" altLang="en-US" sz="1200"/>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002" name="Slide Image Placeholder 1">
            <a:extLst>
              <a:ext uri="{FF2B5EF4-FFF2-40B4-BE49-F238E27FC236}">
                <a16:creationId xmlns:a16="http://schemas.microsoft.com/office/drawing/2014/main" id="{F4F4FCB9-CB53-4C10-A0D3-64E8EC58C1B0}"/>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28003" name="Notes Placeholder 2">
            <a:extLst>
              <a:ext uri="{FF2B5EF4-FFF2-40B4-BE49-F238E27FC236}">
                <a16:creationId xmlns:a16="http://schemas.microsoft.com/office/drawing/2014/main" id="{61EE1ACC-BCBF-4C12-A16D-ED76171E3303}"/>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28004" name="Slide Number Placeholder 3">
            <a:extLst>
              <a:ext uri="{FF2B5EF4-FFF2-40B4-BE49-F238E27FC236}">
                <a16:creationId xmlns:a16="http://schemas.microsoft.com/office/drawing/2014/main" id="{683D46F0-F057-4158-9623-D76402DB91FD}"/>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893B5677-4AEE-43C3-BEA1-E563CF3B26E0}" type="slidenum">
              <a:rPr lang="es-PR" altLang="en-US" sz="1200"/>
              <a:pPr/>
              <a:t>26</a:t>
            </a:fld>
            <a:endParaRPr lang="es-PR" altLang="en-US" sz="1200"/>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026" name="Slide Image Placeholder 1">
            <a:extLst>
              <a:ext uri="{FF2B5EF4-FFF2-40B4-BE49-F238E27FC236}">
                <a16:creationId xmlns:a16="http://schemas.microsoft.com/office/drawing/2014/main" id="{3A2C7BA5-24E1-4C2E-93B7-A86DF17DDBF9}"/>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29027" name="Notes Placeholder 2">
            <a:extLst>
              <a:ext uri="{FF2B5EF4-FFF2-40B4-BE49-F238E27FC236}">
                <a16:creationId xmlns:a16="http://schemas.microsoft.com/office/drawing/2014/main" id="{9EFFB51B-8E5C-40A3-8A25-9320934A44B6}"/>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29028" name="Slide Number Placeholder 3">
            <a:extLst>
              <a:ext uri="{FF2B5EF4-FFF2-40B4-BE49-F238E27FC236}">
                <a16:creationId xmlns:a16="http://schemas.microsoft.com/office/drawing/2014/main" id="{AD3C9F54-9C38-4BD4-B748-5C6AB2C003C1}"/>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A22D6CD2-FBFA-4E93-A234-7A32CD08CC18}" type="slidenum">
              <a:rPr lang="es-PR" altLang="en-US" sz="1200"/>
              <a:pPr/>
              <a:t>27</a:t>
            </a:fld>
            <a:endParaRPr lang="es-PR" altLang="en-US" sz="1200"/>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050" name="Slide Image Placeholder 1">
            <a:extLst>
              <a:ext uri="{FF2B5EF4-FFF2-40B4-BE49-F238E27FC236}">
                <a16:creationId xmlns:a16="http://schemas.microsoft.com/office/drawing/2014/main" id="{3C30C6AE-4F9E-499A-B788-477B886C3FC4}"/>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30051" name="Notes Placeholder 2">
            <a:extLst>
              <a:ext uri="{FF2B5EF4-FFF2-40B4-BE49-F238E27FC236}">
                <a16:creationId xmlns:a16="http://schemas.microsoft.com/office/drawing/2014/main" id="{78E83683-6734-4325-B3C7-33A7E685B62F}"/>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30052" name="Slide Number Placeholder 3">
            <a:extLst>
              <a:ext uri="{FF2B5EF4-FFF2-40B4-BE49-F238E27FC236}">
                <a16:creationId xmlns:a16="http://schemas.microsoft.com/office/drawing/2014/main" id="{534D0F0D-7811-4E8D-AC6C-FC3390A140DB}"/>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84599610-7D5F-4DBE-BCAE-B63FC579B4CB}" type="slidenum">
              <a:rPr lang="es-PR" altLang="en-US" sz="1200"/>
              <a:pPr/>
              <a:t>28</a:t>
            </a:fld>
            <a:endParaRPr lang="es-PR" altLang="en-US" sz="1200"/>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074" name="Slide Image Placeholder 1">
            <a:extLst>
              <a:ext uri="{FF2B5EF4-FFF2-40B4-BE49-F238E27FC236}">
                <a16:creationId xmlns:a16="http://schemas.microsoft.com/office/drawing/2014/main" id="{8851F9A4-D299-49EB-B727-9E75CED54949}"/>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31075" name="Notes Placeholder 2">
            <a:extLst>
              <a:ext uri="{FF2B5EF4-FFF2-40B4-BE49-F238E27FC236}">
                <a16:creationId xmlns:a16="http://schemas.microsoft.com/office/drawing/2014/main" id="{54A7AEEB-B035-4061-ACDD-096DA9B94640}"/>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31076" name="Slide Number Placeholder 3">
            <a:extLst>
              <a:ext uri="{FF2B5EF4-FFF2-40B4-BE49-F238E27FC236}">
                <a16:creationId xmlns:a16="http://schemas.microsoft.com/office/drawing/2014/main" id="{863A23F6-8D40-42DB-BEBE-0940C98AFA61}"/>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BF95D59C-BF6C-4E4B-96CD-BFF3CA0C8075}" type="slidenum">
              <a:rPr lang="es-PR" altLang="en-US" sz="1200"/>
              <a:pPr/>
              <a:t>29</a:t>
            </a:fld>
            <a:endParaRPr lang="es-PR" altLang="en-US" sz="1200"/>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450" name="Slide Image Placeholder 1">
            <a:extLst>
              <a:ext uri="{FF2B5EF4-FFF2-40B4-BE49-F238E27FC236}">
                <a16:creationId xmlns:a16="http://schemas.microsoft.com/office/drawing/2014/main" id="{E09108B0-B3BD-4924-BF8A-90673F00E97F}"/>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04451" name="Notes Placeholder 2">
            <a:extLst>
              <a:ext uri="{FF2B5EF4-FFF2-40B4-BE49-F238E27FC236}">
                <a16:creationId xmlns:a16="http://schemas.microsoft.com/office/drawing/2014/main" id="{DEDC958D-7E28-43C3-8AFE-31A8E4E31D63}"/>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04452" name="Slide Number Placeholder 3">
            <a:extLst>
              <a:ext uri="{FF2B5EF4-FFF2-40B4-BE49-F238E27FC236}">
                <a16:creationId xmlns:a16="http://schemas.microsoft.com/office/drawing/2014/main" id="{5274867F-8C76-4ED4-BE4C-48B2F56821EF}"/>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63A068EC-304B-40CF-8420-2E25A26D0688}" type="slidenum">
              <a:rPr lang="es-PR" altLang="en-US" sz="1200"/>
              <a:pPr/>
              <a:t>3</a:t>
            </a:fld>
            <a:endParaRPr lang="es-PR" altLang="en-US" sz="1200"/>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098" name="Slide Image Placeholder 1">
            <a:extLst>
              <a:ext uri="{FF2B5EF4-FFF2-40B4-BE49-F238E27FC236}">
                <a16:creationId xmlns:a16="http://schemas.microsoft.com/office/drawing/2014/main" id="{F5178047-6980-4C98-B37A-3F2E6D0ACA2F}"/>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32099" name="Notes Placeholder 2">
            <a:extLst>
              <a:ext uri="{FF2B5EF4-FFF2-40B4-BE49-F238E27FC236}">
                <a16:creationId xmlns:a16="http://schemas.microsoft.com/office/drawing/2014/main" id="{92A4ED49-A37B-46C2-9A9E-5D1AEB2FECE3}"/>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32100" name="Slide Number Placeholder 3">
            <a:extLst>
              <a:ext uri="{FF2B5EF4-FFF2-40B4-BE49-F238E27FC236}">
                <a16:creationId xmlns:a16="http://schemas.microsoft.com/office/drawing/2014/main" id="{07F60032-6FA3-4EBF-BADC-505D11950A9F}"/>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56773E5A-6CF3-4C21-B607-E762AE1E9750}" type="slidenum">
              <a:rPr lang="es-PR" altLang="en-US" sz="1200"/>
              <a:pPr/>
              <a:t>30</a:t>
            </a:fld>
            <a:endParaRPr lang="es-PR" altLang="en-US" sz="1200"/>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22" name="Slide Image Placeholder 1">
            <a:extLst>
              <a:ext uri="{FF2B5EF4-FFF2-40B4-BE49-F238E27FC236}">
                <a16:creationId xmlns:a16="http://schemas.microsoft.com/office/drawing/2014/main" id="{40D85968-8BF8-4512-9132-6707F19A57AE}"/>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33123" name="Notes Placeholder 2">
            <a:extLst>
              <a:ext uri="{FF2B5EF4-FFF2-40B4-BE49-F238E27FC236}">
                <a16:creationId xmlns:a16="http://schemas.microsoft.com/office/drawing/2014/main" id="{26B7C7D1-FADC-44CA-836C-83E274389A26}"/>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33124" name="Slide Number Placeholder 3">
            <a:extLst>
              <a:ext uri="{FF2B5EF4-FFF2-40B4-BE49-F238E27FC236}">
                <a16:creationId xmlns:a16="http://schemas.microsoft.com/office/drawing/2014/main" id="{F79CEA29-B0EC-49D4-885F-F3AE4B70DD61}"/>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1664E9CF-307A-4757-AFFC-0C03482D63E7}" type="slidenum">
              <a:rPr lang="es-PR" altLang="en-US" sz="1200"/>
              <a:pPr/>
              <a:t>31</a:t>
            </a:fld>
            <a:endParaRPr lang="es-PR" altLang="en-US" sz="1200"/>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146" name="Slide Image Placeholder 1">
            <a:extLst>
              <a:ext uri="{FF2B5EF4-FFF2-40B4-BE49-F238E27FC236}">
                <a16:creationId xmlns:a16="http://schemas.microsoft.com/office/drawing/2014/main" id="{FBF34C30-11C0-449F-A116-B320F0076053}"/>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34147" name="Notes Placeholder 2">
            <a:extLst>
              <a:ext uri="{FF2B5EF4-FFF2-40B4-BE49-F238E27FC236}">
                <a16:creationId xmlns:a16="http://schemas.microsoft.com/office/drawing/2014/main" id="{FA7A7EF4-4866-4DE2-81F4-8ADC30E3E76D}"/>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34148" name="Slide Number Placeholder 3">
            <a:extLst>
              <a:ext uri="{FF2B5EF4-FFF2-40B4-BE49-F238E27FC236}">
                <a16:creationId xmlns:a16="http://schemas.microsoft.com/office/drawing/2014/main" id="{E3EC29DD-51BC-477A-864E-D0E326C61599}"/>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418B19F6-CE14-4A95-88E3-9DDB9B3D733C}" type="slidenum">
              <a:rPr lang="es-PR" altLang="en-US" sz="1200"/>
              <a:pPr/>
              <a:t>32</a:t>
            </a:fld>
            <a:endParaRPr lang="es-PR" altLang="en-US" sz="1200"/>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70" name="Slide Image Placeholder 1">
            <a:extLst>
              <a:ext uri="{FF2B5EF4-FFF2-40B4-BE49-F238E27FC236}">
                <a16:creationId xmlns:a16="http://schemas.microsoft.com/office/drawing/2014/main" id="{770260A0-1549-4B79-BD8F-018F1CA170EB}"/>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35171" name="Notes Placeholder 2">
            <a:extLst>
              <a:ext uri="{FF2B5EF4-FFF2-40B4-BE49-F238E27FC236}">
                <a16:creationId xmlns:a16="http://schemas.microsoft.com/office/drawing/2014/main" id="{5C36FC2C-83A9-4244-9839-291EA9D0CDDE}"/>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35172" name="Slide Number Placeholder 3">
            <a:extLst>
              <a:ext uri="{FF2B5EF4-FFF2-40B4-BE49-F238E27FC236}">
                <a16:creationId xmlns:a16="http://schemas.microsoft.com/office/drawing/2014/main" id="{CEA32270-D412-4EF0-B177-4593A523E64F}"/>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E856B833-EB39-4253-9E6B-BA2C42A7984C}" type="slidenum">
              <a:rPr lang="es-PR" altLang="en-US" sz="1200"/>
              <a:pPr/>
              <a:t>33</a:t>
            </a:fld>
            <a:endParaRPr lang="es-PR" altLang="en-US" sz="1200"/>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4" name="Slide Image Placeholder 1">
            <a:extLst>
              <a:ext uri="{FF2B5EF4-FFF2-40B4-BE49-F238E27FC236}">
                <a16:creationId xmlns:a16="http://schemas.microsoft.com/office/drawing/2014/main" id="{16441DEA-E70B-4FE1-B1F6-AD6647172717}"/>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36195" name="Notes Placeholder 2">
            <a:extLst>
              <a:ext uri="{FF2B5EF4-FFF2-40B4-BE49-F238E27FC236}">
                <a16:creationId xmlns:a16="http://schemas.microsoft.com/office/drawing/2014/main" id="{58FD9C23-14AC-42F2-8B74-074781636AA7}"/>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36196" name="Slide Number Placeholder 3">
            <a:extLst>
              <a:ext uri="{FF2B5EF4-FFF2-40B4-BE49-F238E27FC236}">
                <a16:creationId xmlns:a16="http://schemas.microsoft.com/office/drawing/2014/main" id="{649C71DB-6D7A-4131-9838-DF33F8451665}"/>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96F65861-1E6A-4F11-8763-F5E12E793452}" type="slidenum">
              <a:rPr lang="es-PR" altLang="en-US" sz="1200"/>
              <a:pPr/>
              <a:t>34</a:t>
            </a:fld>
            <a:endParaRPr lang="es-PR" altLang="en-US" sz="1200"/>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218" name="Slide Image Placeholder 1">
            <a:extLst>
              <a:ext uri="{FF2B5EF4-FFF2-40B4-BE49-F238E27FC236}">
                <a16:creationId xmlns:a16="http://schemas.microsoft.com/office/drawing/2014/main" id="{B6DC7F38-09C3-4C4C-BEB8-C3057C70A08B}"/>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37219" name="Notes Placeholder 2">
            <a:extLst>
              <a:ext uri="{FF2B5EF4-FFF2-40B4-BE49-F238E27FC236}">
                <a16:creationId xmlns:a16="http://schemas.microsoft.com/office/drawing/2014/main" id="{E3445723-1EBA-4FB1-8EFF-02657B4911D9}"/>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37220" name="Slide Number Placeholder 3">
            <a:extLst>
              <a:ext uri="{FF2B5EF4-FFF2-40B4-BE49-F238E27FC236}">
                <a16:creationId xmlns:a16="http://schemas.microsoft.com/office/drawing/2014/main" id="{99EBCECC-A9CC-4874-9543-22590809426A}"/>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F3F9710B-5185-45EC-85FA-C5E403CE4140}" type="slidenum">
              <a:rPr lang="es-PR" altLang="en-US" sz="1200"/>
              <a:pPr/>
              <a:t>35</a:t>
            </a:fld>
            <a:endParaRPr lang="es-PR" altLang="en-US" sz="1200"/>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8242" name="Slide Image Placeholder 1">
            <a:extLst>
              <a:ext uri="{FF2B5EF4-FFF2-40B4-BE49-F238E27FC236}">
                <a16:creationId xmlns:a16="http://schemas.microsoft.com/office/drawing/2014/main" id="{14A21265-166C-4C93-871C-D123C7DADC47}"/>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38243" name="Notes Placeholder 2">
            <a:extLst>
              <a:ext uri="{FF2B5EF4-FFF2-40B4-BE49-F238E27FC236}">
                <a16:creationId xmlns:a16="http://schemas.microsoft.com/office/drawing/2014/main" id="{64DC680C-1ADA-4867-A6EB-D6987B52C71E}"/>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38244" name="Slide Number Placeholder 3">
            <a:extLst>
              <a:ext uri="{FF2B5EF4-FFF2-40B4-BE49-F238E27FC236}">
                <a16:creationId xmlns:a16="http://schemas.microsoft.com/office/drawing/2014/main" id="{118885FD-1A14-4160-804A-CA3108C74541}"/>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A3B2976C-3259-45B9-A3BA-FB8E0A9F4551}" type="slidenum">
              <a:rPr lang="es-PR" altLang="en-US" sz="1200"/>
              <a:pPr/>
              <a:t>36</a:t>
            </a:fld>
            <a:endParaRPr lang="es-PR" altLang="en-US" sz="1200"/>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266" name="Slide Image Placeholder 1">
            <a:extLst>
              <a:ext uri="{FF2B5EF4-FFF2-40B4-BE49-F238E27FC236}">
                <a16:creationId xmlns:a16="http://schemas.microsoft.com/office/drawing/2014/main" id="{1A31F1C1-C663-46AE-A8B1-3EAB01AE5D72}"/>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39267" name="Notes Placeholder 2">
            <a:extLst>
              <a:ext uri="{FF2B5EF4-FFF2-40B4-BE49-F238E27FC236}">
                <a16:creationId xmlns:a16="http://schemas.microsoft.com/office/drawing/2014/main" id="{0D74ABB0-50FA-4795-9CD0-DC0D310BD858}"/>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39268" name="Slide Number Placeholder 3">
            <a:extLst>
              <a:ext uri="{FF2B5EF4-FFF2-40B4-BE49-F238E27FC236}">
                <a16:creationId xmlns:a16="http://schemas.microsoft.com/office/drawing/2014/main" id="{5095671A-ED01-4D38-B25A-D5318EF1CABA}"/>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02F2C9AE-5331-4278-B3CA-2646B00E3A50}" type="slidenum">
              <a:rPr lang="es-PR" altLang="en-US" sz="1200"/>
              <a:pPr/>
              <a:t>37</a:t>
            </a:fld>
            <a:endParaRPr lang="es-PR" altLang="en-US" sz="1200"/>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290" name="Slide Image Placeholder 1">
            <a:extLst>
              <a:ext uri="{FF2B5EF4-FFF2-40B4-BE49-F238E27FC236}">
                <a16:creationId xmlns:a16="http://schemas.microsoft.com/office/drawing/2014/main" id="{198AE250-7218-452C-B0B5-4E37E5D38BBA}"/>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40291" name="Notes Placeholder 2">
            <a:extLst>
              <a:ext uri="{FF2B5EF4-FFF2-40B4-BE49-F238E27FC236}">
                <a16:creationId xmlns:a16="http://schemas.microsoft.com/office/drawing/2014/main" id="{5BE45817-BB70-4E68-A1FA-48CD69CB3A02}"/>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40292" name="Slide Number Placeholder 3">
            <a:extLst>
              <a:ext uri="{FF2B5EF4-FFF2-40B4-BE49-F238E27FC236}">
                <a16:creationId xmlns:a16="http://schemas.microsoft.com/office/drawing/2014/main" id="{346B627B-CE34-40B4-8900-C9F492973547}"/>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A0B8C7DB-D764-4180-BDC3-70FB9B7917F7}" type="slidenum">
              <a:rPr lang="es-PR" altLang="en-US" sz="1200"/>
              <a:pPr/>
              <a:t>38</a:t>
            </a:fld>
            <a:endParaRPr lang="es-PR" altLang="en-US" sz="1200"/>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314" name="Rectangle 2">
            <a:extLst>
              <a:ext uri="{FF2B5EF4-FFF2-40B4-BE49-F238E27FC236}">
                <a16:creationId xmlns:a16="http://schemas.microsoft.com/office/drawing/2014/main" id="{9DB9C455-DC93-4108-AE13-259A8CF39DB4}"/>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41315" name="Rectangle 3">
            <a:extLst>
              <a:ext uri="{FF2B5EF4-FFF2-40B4-BE49-F238E27FC236}">
                <a16:creationId xmlns:a16="http://schemas.microsoft.com/office/drawing/2014/main" id="{EDF8F09E-C108-4FB1-9997-B1D1323C6196}"/>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s-PR" altLang="en-US"/>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74" name="Slide Image Placeholder 1">
            <a:extLst>
              <a:ext uri="{FF2B5EF4-FFF2-40B4-BE49-F238E27FC236}">
                <a16:creationId xmlns:a16="http://schemas.microsoft.com/office/drawing/2014/main" id="{054D6B61-7469-4B60-B7F9-B73A06080D3F}"/>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05475" name="Notes Placeholder 2">
            <a:extLst>
              <a:ext uri="{FF2B5EF4-FFF2-40B4-BE49-F238E27FC236}">
                <a16:creationId xmlns:a16="http://schemas.microsoft.com/office/drawing/2014/main" id="{EC48CBBD-3A82-4796-B5D1-34D9E1C5A675}"/>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05476" name="Slide Number Placeholder 3">
            <a:extLst>
              <a:ext uri="{FF2B5EF4-FFF2-40B4-BE49-F238E27FC236}">
                <a16:creationId xmlns:a16="http://schemas.microsoft.com/office/drawing/2014/main" id="{708F314B-C3D4-49A0-BDFC-D8DCC49E81FF}"/>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3D43802B-A8E1-4D72-9CAE-E40F8A7F322C}" type="slidenum">
              <a:rPr lang="es-PR" altLang="en-US" sz="1200"/>
              <a:pPr/>
              <a:t>4</a:t>
            </a:fld>
            <a:endParaRPr lang="es-PR" altLang="en-US" sz="1200"/>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2338" name="Slide Image Placeholder 1">
            <a:extLst>
              <a:ext uri="{FF2B5EF4-FFF2-40B4-BE49-F238E27FC236}">
                <a16:creationId xmlns:a16="http://schemas.microsoft.com/office/drawing/2014/main" id="{77C13FE0-0A39-4057-B6FA-A7CDD36A4B39}"/>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42339" name="Notes Placeholder 2">
            <a:extLst>
              <a:ext uri="{FF2B5EF4-FFF2-40B4-BE49-F238E27FC236}">
                <a16:creationId xmlns:a16="http://schemas.microsoft.com/office/drawing/2014/main" id="{769CC7C6-E9E5-4090-A265-2BE36C9572D1}"/>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42340" name="Slide Number Placeholder 3">
            <a:extLst>
              <a:ext uri="{FF2B5EF4-FFF2-40B4-BE49-F238E27FC236}">
                <a16:creationId xmlns:a16="http://schemas.microsoft.com/office/drawing/2014/main" id="{A7EEFD00-FE01-457D-A789-0D3B87F251D2}"/>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5B8FF5BA-6CF7-492A-80A4-820FE01947C4}" type="slidenum">
              <a:rPr lang="es-PR" altLang="en-US" sz="1200"/>
              <a:pPr/>
              <a:t>40</a:t>
            </a:fld>
            <a:endParaRPr lang="es-PR" altLang="en-US" sz="1200"/>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62" name="Slide Image Placeholder 1">
            <a:extLst>
              <a:ext uri="{FF2B5EF4-FFF2-40B4-BE49-F238E27FC236}">
                <a16:creationId xmlns:a16="http://schemas.microsoft.com/office/drawing/2014/main" id="{5418003C-4C32-427B-B9AE-53AA8E71AE44}"/>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43363" name="Notes Placeholder 2">
            <a:extLst>
              <a:ext uri="{FF2B5EF4-FFF2-40B4-BE49-F238E27FC236}">
                <a16:creationId xmlns:a16="http://schemas.microsoft.com/office/drawing/2014/main" id="{108EF68B-A235-4977-B78B-16720B02EDB4}"/>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43364" name="Slide Number Placeholder 3">
            <a:extLst>
              <a:ext uri="{FF2B5EF4-FFF2-40B4-BE49-F238E27FC236}">
                <a16:creationId xmlns:a16="http://schemas.microsoft.com/office/drawing/2014/main" id="{120A82A6-E160-4683-BF1C-9331A6AAA681}"/>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6F354233-E278-4FC7-B61B-5FF74B228173}" type="slidenum">
              <a:rPr lang="es-PR" altLang="en-US" sz="1200"/>
              <a:pPr/>
              <a:t>41</a:t>
            </a:fld>
            <a:endParaRPr lang="es-PR" altLang="en-US" sz="1200"/>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4386" name="Slide Image Placeholder 1">
            <a:extLst>
              <a:ext uri="{FF2B5EF4-FFF2-40B4-BE49-F238E27FC236}">
                <a16:creationId xmlns:a16="http://schemas.microsoft.com/office/drawing/2014/main" id="{D5D8D1BB-CC55-4F9A-A239-03B1F6ADEE3E}"/>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44387" name="Notes Placeholder 2">
            <a:extLst>
              <a:ext uri="{FF2B5EF4-FFF2-40B4-BE49-F238E27FC236}">
                <a16:creationId xmlns:a16="http://schemas.microsoft.com/office/drawing/2014/main" id="{EFF6F244-64DB-4D7C-B9C1-93656975C66B}"/>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44388" name="Slide Number Placeholder 3">
            <a:extLst>
              <a:ext uri="{FF2B5EF4-FFF2-40B4-BE49-F238E27FC236}">
                <a16:creationId xmlns:a16="http://schemas.microsoft.com/office/drawing/2014/main" id="{98D1B60A-94B0-419F-BE00-D1BE245EACB7}"/>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3BA80336-41B7-4CD4-AF97-A8E6709F3DB1}" type="slidenum">
              <a:rPr lang="es-PR" altLang="en-US" sz="1200"/>
              <a:pPr/>
              <a:t>42</a:t>
            </a:fld>
            <a:endParaRPr lang="es-PR" altLang="en-US" sz="1200"/>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5410" name="Slide Image Placeholder 1">
            <a:extLst>
              <a:ext uri="{FF2B5EF4-FFF2-40B4-BE49-F238E27FC236}">
                <a16:creationId xmlns:a16="http://schemas.microsoft.com/office/drawing/2014/main" id="{BECD6FDF-2DEE-4868-AA64-F56EB2534B0A}"/>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45411" name="Notes Placeholder 2">
            <a:extLst>
              <a:ext uri="{FF2B5EF4-FFF2-40B4-BE49-F238E27FC236}">
                <a16:creationId xmlns:a16="http://schemas.microsoft.com/office/drawing/2014/main" id="{CC916C6A-83F5-43CD-A17A-2DCA28251F4F}"/>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45412" name="Slide Number Placeholder 3">
            <a:extLst>
              <a:ext uri="{FF2B5EF4-FFF2-40B4-BE49-F238E27FC236}">
                <a16:creationId xmlns:a16="http://schemas.microsoft.com/office/drawing/2014/main" id="{14EA412F-F46A-482C-82C6-EF679D03B765}"/>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E4EB1E11-BB19-408D-B4C4-0A6B43BE9F8B}" type="slidenum">
              <a:rPr lang="es-PR" altLang="en-US" sz="1200"/>
              <a:pPr/>
              <a:t>43</a:t>
            </a:fld>
            <a:endParaRPr lang="es-PR" altLang="en-US" sz="1200"/>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6434" name="Slide Image Placeholder 1">
            <a:extLst>
              <a:ext uri="{FF2B5EF4-FFF2-40B4-BE49-F238E27FC236}">
                <a16:creationId xmlns:a16="http://schemas.microsoft.com/office/drawing/2014/main" id="{00A50001-3548-4972-A005-650C9C24DE5E}"/>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46435" name="Notes Placeholder 2">
            <a:extLst>
              <a:ext uri="{FF2B5EF4-FFF2-40B4-BE49-F238E27FC236}">
                <a16:creationId xmlns:a16="http://schemas.microsoft.com/office/drawing/2014/main" id="{5B95EF38-29F0-4418-AF54-F4AD6B15035F}"/>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46436" name="Slide Number Placeholder 3">
            <a:extLst>
              <a:ext uri="{FF2B5EF4-FFF2-40B4-BE49-F238E27FC236}">
                <a16:creationId xmlns:a16="http://schemas.microsoft.com/office/drawing/2014/main" id="{8DF895F8-AAB3-47EA-90E8-D34973932D8D}"/>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0EC0655D-6B82-4A14-9CFC-2F3538EC906B}" type="slidenum">
              <a:rPr lang="es-PR" altLang="en-US" sz="1200"/>
              <a:pPr/>
              <a:t>44</a:t>
            </a:fld>
            <a:endParaRPr lang="es-PR" altLang="en-US" sz="1200"/>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7458" name="Slide Image Placeholder 1">
            <a:extLst>
              <a:ext uri="{FF2B5EF4-FFF2-40B4-BE49-F238E27FC236}">
                <a16:creationId xmlns:a16="http://schemas.microsoft.com/office/drawing/2014/main" id="{A2D55208-FDBD-43E3-9D9A-AF0531BA92C2}"/>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47459" name="Notes Placeholder 2">
            <a:extLst>
              <a:ext uri="{FF2B5EF4-FFF2-40B4-BE49-F238E27FC236}">
                <a16:creationId xmlns:a16="http://schemas.microsoft.com/office/drawing/2014/main" id="{F462965B-A012-4299-91B6-C44AEF2AA8A3}"/>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47460" name="Slide Number Placeholder 3">
            <a:extLst>
              <a:ext uri="{FF2B5EF4-FFF2-40B4-BE49-F238E27FC236}">
                <a16:creationId xmlns:a16="http://schemas.microsoft.com/office/drawing/2014/main" id="{31EB70DC-46CC-429D-8450-D28178080531}"/>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FE9CEEB0-8EB9-429E-8E06-B9D17DEBCAC5}" type="slidenum">
              <a:rPr lang="es-PR" altLang="en-US" sz="1200"/>
              <a:pPr/>
              <a:t>45</a:t>
            </a:fld>
            <a:endParaRPr lang="es-PR" altLang="en-US" sz="1200"/>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8482" name="Slide Image Placeholder 1">
            <a:extLst>
              <a:ext uri="{FF2B5EF4-FFF2-40B4-BE49-F238E27FC236}">
                <a16:creationId xmlns:a16="http://schemas.microsoft.com/office/drawing/2014/main" id="{DF36BB56-4E55-47AC-A5DA-224855BEF715}"/>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48483" name="Notes Placeholder 2">
            <a:extLst>
              <a:ext uri="{FF2B5EF4-FFF2-40B4-BE49-F238E27FC236}">
                <a16:creationId xmlns:a16="http://schemas.microsoft.com/office/drawing/2014/main" id="{B8EE46DE-2795-49D1-924D-2A41C7FFA9F8}"/>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48484" name="Slide Number Placeholder 3">
            <a:extLst>
              <a:ext uri="{FF2B5EF4-FFF2-40B4-BE49-F238E27FC236}">
                <a16:creationId xmlns:a16="http://schemas.microsoft.com/office/drawing/2014/main" id="{40003A0C-C3C9-45D1-ADAB-4E561A828834}"/>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A323B9CB-1946-4160-AC3C-226746003671}" type="slidenum">
              <a:rPr lang="es-PR" altLang="en-US" sz="1200"/>
              <a:pPr/>
              <a:t>46</a:t>
            </a:fld>
            <a:endParaRPr lang="es-PR" altLang="en-US" sz="1200"/>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9506" name="Slide Image Placeholder 1">
            <a:extLst>
              <a:ext uri="{FF2B5EF4-FFF2-40B4-BE49-F238E27FC236}">
                <a16:creationId xmlns:a16="http://schemas.microsoft.com/office/drawing/2014/main" id="{D70E5993-8EFD-43E8-AE2E-5CA17AE21469}"/>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49507" name="Notes Placeholder 2">
            <a:extLst>
              <a:ext uri="{FF2B5EF4-FFF2-40B4-BE49-F238E27FC236}">
                <a16:creationId xmlns:a16="http://schemas.microsoft.com/office/drawing/2014/main" id="{4A3A5F0E-6601-4A1E-8388-EBB43AC29416}"/>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49508" name="Slide Number Placeholder 3">
            <a:extLst>
              <a:ext uri="{FF2B5EF4-FFF2-40B4-BE49-F238E27FC236}">
                <a16:creationId xmlns:a16="http://schemas.microsoft.com/office/drawing/2014/main" id="{A152A959-37C9-4716-BC8A-C309886B6981}"/>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8B43673F-E042-4F48-85FB-49B4B115EC3D}" type="slidenum">
              <a:rPr lang="es-PR" altLang="en-US" sz="1200"/>
              <a:pPr/>
              <a:t>47</a:t>
            </a:fld>
            <a:endParaRPr lang="es-PR" altLang="en-US" sz="1200"/>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530" name="Slide Image Placeholder 1">
            <a:extLst>
              <a:ext uri="{FF2B5EF4-FFF2-40B4-BE49-F238E27FC236}">
                <a16:creationId xmlns:a16="http://schemas.microsoft.com/office/drawing/2014/main" id="{F6E0C898-E748-4901-8C74-EF67205B3B2F}"/>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50531" name="Notes Placeholder 2">
            <a:extLst>
              <a:ext uri="{FF2B5EF4-FFF2-40B4-BE49-F238E27FC236}">
                <a16:creationId xmlns:a16="http://schemas.microsoft.com/office/drawing/2014/main" id="{F7DF8092-B0B9-435F-B88F-B15F76F6AC47}"/>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50532" name="Slide Number Placeholder 3">
            <a:extLst>
              <a:ext uri="{FF2B5EF4-FFF2-40B4-BE49-F238E27FC236}">
                <a16:creationId xmlns:a16="http://schemas.microsoft.com/office/drawing/2014/main" id="{C80594E1-4959-435F-91CA-D2C6E06B96AD}"/>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EB66299C-E943-46FB-8C9B-BD4A319314C1}" type="slidenum">
              <a:rPr lang="es-PR" altLang="en-US" sz="1200"/>
              <a:pPr/>
              <a:t>48</a:t>
            </a:fld>
            <a:endParaRPr lang="es-PR" altLang="en-US" sz="1200"/>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1554" name="Slide Image Placeholder 1">
            <a:extLst>
              <a:ext uri="{FF2B5EF4-FFF2-40B4-BE49-F238E27FC236}">
                <a16:creationId xmlns:a16="http://schemas.microsoft.com/office/drawing/2014/main" id="{903C5F93-BDCD-4B9A-A937-3C21DC2A39DE}"/>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51555" name="Notes Placeholder 2">
            <a:extLst>
              <a:ext uri="{FF2B5EF4-FFF2-40B4-BE49-F238E27FC236}">
                <a16:creationId xmlns:a16="http://schemas.microsoft.com/office/drawing/2014/main" id="{CC069348-376A-497F-8726-38DE478D703C}"/>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51556" name="Slide Number Placeholder 3">
            <a:extLst>
              <a:ext uri="{FF2B5EF4-FFF2-40B4-BE49-F238E27FC236}">
                <a16:creationId xmlns:a16="http://schemas.microsoft.com/office/drawing/2014/main" id="{9F196CEE-C91B-4700-80CF-3C952E75FB4C}"/>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14487B46-F6B4-413F-B75F-624A5C5B194B}" type="slidenum">
              <a:rPr lang="es-PR" altLang="en-US" sz="1200"/>
              <a:pPr/>
              <a:t>49</a:t>
            </a:fld>
            <a:endParaRPr lang="es-PR" altLang="en-US" sz="1200"/>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498" name="Slide Image Placeholder 1">
            <a:extLst>
              <a:ext uri="{FF2B5EF4-FFF2-40B4-BE49-F238E27FC236}">
                <a16:creationId xmlns:a16="http://schemas.microsoft.com/office/drawing/2014/main" id="{654F696D-42A8-4926-BDE6-F13CB8E75C81}"/>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06499" name="Notes Placeholder 2">
            <a:extLst>
              <a:ext uri="{FF2B5EF4-FFF2-40B4-BE49-F238E27FC236}">
                <a16:creationId xmlns:a16="http://schemas.microsoft.com/office/drawing/2014/main" id="{6620BCED-C2C4-4AC7-834C-151A06E77419}"/>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06500" name="Slide Number Placeholder 3">
            <a:extLst>
              <a:ext uri="{FF2B5EF4-FFF2-40B4-BE49-F238E27FC236}">
                <a16:creationId xmlns:a16="http://schemas.microsoft.com/office/drawing/2014/main" id="{CA77E6C3-C425-4DBD-B36F-5E14FCC1679D}"/>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0452BE9F-84F2-494B-8D49-EC1E29238563}" type="slidenum">
              <a:rPr lang="es-PR" altLang="en-US" sz="1200"/>
              <a:pPr/>
              <a:t>5</a:t>
            </a:fld>
            <a:endParaRPr lang="es-PR" altLang="en-US" sz="1200"/>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578" name="Slide Image Placeholder 1">
            <a:extLst>
              <a:ext uri="{FF2B5EF4-FFF2-40B4-BE49-F238E27FC236}">
                <a16:creationId xmlns:a16="http://schemas.microsoft.com/office/drawing/2014/main" id="{818E2ECB-0660-4485-9602-8B269AE28CDE}"/>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52579" name="Notes Placeholder 2">
            <a:extLst>
              <a:ext uri="{FF2B5EF4-FFF2-40B4-BE49-F238E27FC236}">
                <a16:creationId xmlns:a16="http://schemas.microsoft.com/office/drawing/2014/main" id="{74D79887-5947-4B62-9CB1-DAE8D7871EC6}"/>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52580" name="Slide Number Placeholder 3">
            <a:extLst>
              <a:ext uri="{FF2B5EF4-FFF2-40B4-BE49-F238E27FC236}">
                <a16:creationId xmlns:a16="http://schemas.microsoft.com/office/drawing/2014/main" id="{4AB0FF7B-8AA8-4B56-ADC9-2C8225C1E896}"/>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1591E312-50EF-4C53-B17B-315208C109A5}" type="slidenum">
              <a:rPr lang="es-PR" altLang="en-US" sz="1200"/>
              <a:pPr/>
              <a:t>50</a:t>
            </a:fld>
            <a:endParaRPr lang="es-PR" altLang="en-US" sz="1200"/>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02" name="Slide Image Placeholder 1">
            <a:extLst>
              <a:ext uri="{FF2B5EF4-FFF2-40B4-BE49-F238E27FC236}">
                <a16:creationId xmlns:a16="http://schemas.microsoft.com/office/drawing/2014/main" id="{AEB4376A-0C34-4C4C-A176-1328FFE5E343}"/>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53603" name="Notes Placeholder 2">
            <a:extLst>
              <a:ext uri="{FF2B5EF4-FFF2-40B4-BE49-F238E27FC236}">
                <a16:creationId xmlns:a16="http://schemas.microsoft.com/office/drawing/2014/main" id="{929B8B50-F730-4F6B-992F-F4FF5DF08CC8}"/>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53604" name="Slide Number Placeholder 3">
            <a:extLst>
              <a:ext uri="{FF2B5EF4-FFF2-40B4-BE49-F238E27FC236}">
                <a16:creationId xmlns:a16="http://schemas.microsoft.com/office/drawing/2014/main" id="{38C13F28-6B61-4DC8-8A5F-902749F96EC5}"/>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881D7E74-0806-4220-AB42-B07F88DBA6FC}" type="slidenum">
              <a:rPr lang="es-PR" altLang="en-US" sz="1200"/>
              <a:pPr/>
              <a:t>51</a:t>
            </a:fld>
            <a:endParaRPr lang="es-PR" altLang="en-US" sz="1200"/>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4626" name="Slide Image Placeholder 1">
            <a:extLst>
              <a:ext uri="{FF2B5EF4-FFF2-40B4-BE49-F238E27FC236}">
                <a16:creationId xmlns:a16="http://schemas.microsoft.com/office/drawing/2014/main" id="{E85F51B2-5BEB-41D9-B99D-2F97042BF717}"/>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54627" name="Notes Placeholder 2">
            <a:extLst>
              <a:ext uri="{FF2B5EF4-FFF2-40B4-BE49-F238E27FC236}">
                <a16:creationId xmlns:a16="http://schemas.microsoft.com/office/drawing/2014/main" id="{1611FCC8-8AA2-4041-B657-92EE94C94D7E}"/>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54628" name="Slide Number Placeholder 3">
            <a:extLst>
              <a:ext uri="{FF2B5EF4-FFF2-40B4-BE49-F238E27FC236}">
                <a16:creationId xmlns:a16="http://schemas.microsoft.com/office/drawing/2014/main" id="{98624528-A23C-42C7-955A-17348F8F1CF5}"/>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595D93BA-843D-46D7-B2AF-5195D5240C2C}" type="slidenum">
              <a:rPr lang="es-PR" altLang="en-US" sz="1200"/>
              <a:pPr/>
              <a:t>52</a:t>
            </a:fld>
            <a:endParaRPr lang="es-PR" altLang="en-US" sz="1200"/>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5650" name="Slide Image Placeholder 1">
            <a:extLst>
              <a:ext uri="{FF2B5EF4-FFF2-40B4-BE49-F238E27FC236}">
                <a16:creationId xmlns:a16="http://schemas.microsoft.com/office/drawing/2014/main" id="{25EE28B9-338C-4ED2-9A3F-B6C0C77F2D20}"/>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55651" name="Notes Placeholder 2">
            <a:extLst>
              <a:ext uri="{FF2B5EF4-FFF2-40B4-BE49-F238E27FC236}">
                <a16:creationId xmlns:a16="http://schemas.microsoft.com/office/drawing/2014/main" id="{2837422C-EC1E-429E-B7AB-8C8EC2A7B71B}"/>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55652" name="Slide Number Placeholder 3">
            <a:extLst>
              <a:ext uri="{FF2B5EF4-FFF2-40B4-BE49-F238E27FC236}">
                <a16:creationId xmlns:a16="http://schemas.microsoft.com/office/drawing/2014/main" id="{9470E792-9B07-4D67-B372-4A73CE02E610}"/>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2EA5251C-3BD9-41D1-A945-2617DAB7AACC}" type="slidenum">
              <a:rPr lang="es-PR" altLang="en-US" sz="1200"/>
              <a:pPr/>
              <a:t>53</a:t>
            </a:fld>
            <a:endParaRPr lang="es-PR" altLang="en-US" sz="1200"/>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6674" name="Slide Image Placeholder 1">
            <a:extLst>
              <a:ext uri="{FF2B5EF4-FFF2-40B4-BE49-F238E27FC236}">
                <a16:creationId xmlns:a16="http://schemas.microsoft.com/office/drawing/2014/main" id="{80295237-6B8E-4805-8350-8386CFEC1EAD}"/>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56675" name="Notes Placeholder 2">
            <a:extLst>
              <a:ext uri="{FF2B5EF4-FFF2-40B4-BE49-F238E27FC236}">
                <a16:creationId xmlns:a16="http://schemas.microsoft.com/office/drawing/2014/main" id="{9203AC1A-AA19-4F6C-A84E-94AB2A4E6D4B}"/>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56676" name="Slide Number Placeholder 3">
            <a:extLst>
              <a:ext uri="{FF2B5EF4-FFF2-40B4-BE49-F238E27FC236}">
                <a16:creationId xmlns:a16="http://schemas.microsoft.com/office/drawing/2014/main" id="{2D3274B2-23C9-4890-963A-D4987D44939C}"/>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17BF1A81-4AE0-4CC6-87C7-ABD47C0CCB86}" type="slidenum">
              <a:rPr lang="es-PR" altLang="en-US" sz="1200"/>
              <a:pPr/>
              <a:t>54</a:t>
            </a:fld>
            <a:endParaRPr lang="es-PR" altLang="en-US" sz="1200"/>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7698" name="Slide Image Placeholder 1">
            <a:extLst>
              <a:ext uri="{FF2B5EF4-FFF2-40B4-BE49-F238E27FC236}">
                <a16:creationId xmlns:a16="http://schemas.microsoft.com/office/drawing/2014/main" id="{D29E5E6C-7374-42CF-92D5-B0689BC62084}"/>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57699" name="Notes Placeholder 2">
            <a:extLst>
              <a:ext uri="{FF2B5EF4-FFF2-40B4-BE49-F238E27FC236}">
                <a16:creationId xmlns:a16="http://schemas.microsoft.com/office/drawing/2014/main" id="{A2D3BB48-3788-446B-95F9-A6C7E9B2CFA9}"/>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57700" name="Slide Number Placeholder 3">
            <a:extLst>
              <a:ext uri="{FF2B5EF4-FFF2-40B4-BE49-F238E27FC236}">
                <a16:creationId xmlns:a16="http://schemas.microsoft.com/office/drawing/2014/main" id="{9C0C6A53-57A3-47F3-986D-55DEF1EDAC67}"/>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D4F9ABD0-2607-4C98-A6B7-689BD75F6549}" type="slidenum">
              <a:rPr lang="es-PR" altLang="en-US" sz="1200"/>
              <a:pPr/>
              <a:t>55</a:t>
            </a:fld>
            <a:endParaRPr lang="es-PR" altLang="en-US" sz="1200"/>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8722" name="Slide Image Placeholder 1">
            <a:extLst>
              <a:ext uri="{FF2B5EF4-FFF2-40B4-BE49-F238E27FC236}">
                <a16:creationId xmlns:a16="http://schemas.microsoft.com/office/drawing/2014/main" id="{CA23B6BF-751F-488D-A147-5F27EB1B2747}"/>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58723" name="Notes Placeholder 2">
            <a:extLst>
              <a:ext uri="{FF2B5EF4-FFF2-40B4-BE49-F238E27FC236}">
                <a16:creationId xmlns:a16="http://schemas.microsoft.com/office/drawing/2014/main" id="{29AEC71D-9761-49A1-BAA2-DB3CA52D1EA6}"/>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58724" name="Slide Number Placeholder 3">
            <a:extLst>
              <a:ext uri="{FF2B5EF4-FFF2-40B4-BE49-F238E27FC236}">
                <a16:creationId xmlns:a16="http://schemas.microsoft.com/office/drawing/2014/main" id="{7EFB80DA-58CA-4572-8EE5-1FB99E5088C8}"/>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F65C12AB-D975-43BB-B0E4-62805BD649EE}" type="slidenum">
              <a:rPr lang="es-PR" altLang="en-US" sz="1200"/>
              <a:pPr/>
              <a:t>56</a:t>
            </a:fld>
            <a:endParaRPr lang="es-PR" altLang="en-US" sz="1200"/>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9746" name="Slide Image Placeholder 1">
            <a:extLst>
              <a:ext uri="{FF2B5EF4-FFF2-40B4-BE49-F238E27FC236}">
                <a16:creationId xmlns:a16="http://schemas.microsoft.com/office/drawing/2014/main" id="{022B66EA-2A71-4173-BB07-79274110507A}"/>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59747" name="Notes Placeholder 2">
            <a:extLst>
              <a:ext uri="{FF2B5EF4-FFF2-40B4-BE49-F238E27FC236}">
                <a16:creationId xmlns:a16="http://schemas.microsoft.com/office/drawing/2014/main" id="{EDD441EE-0AB8-40FA-97B3-695C0A3EE84E}"/>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59748" name="Slide Number Placeholder 3">
            <a:extLst>
              <a:ext uri="{FF2B5EF4-FFF2-40B4-BE49-F238E27FC236}">
                <a16:creationId xmlns:a16="http://schemas.microsoft.com/office/drawing/2014/main" id="{535F8C9F-995A-4933-88CD-022F661F7853}"/>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F3800D3A-652F-432D-90A5-83E223F987A9}" type="slidenum">
              <a:rPr lang="es-PR" altLang="en-US" sz="1200"/>
              <a:pPr/>
              <a:t>57</a:t>
            </a:fld>
            <a:endParaRPr lang="es-PR" altLang="en-US" sz="1200"/>
          </a:p>
        </p:txBody>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770" name="Slide Image Placeholder 1">
            <a:extLst>
              <a:ext uri="{FF2B5EF4-FFF2-40B4-BE49-F238E27FC236}">
                <a16:creationId xmlns:a16="http://schemas.microsoft.com/office/drawing/2014/main" id="{5B9A203D-B903-48CC-B31F-5EBA43DCD88D}"/>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60771" name="Notes Placeholder 2">
            <a:extLst>
              <a:ext uri="{FF2B5EF4-FFF2-40B4-BE49-F238E27FC236}">
                <a16:creationId xmlns:a16="http://schemas.microsoft.com/office/drawing/2014/main" id="{073542F5-AF0B-44C4-992E-301A792EF472}"/>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60772" name="Slide Number Placeholder 3">
            <a:extLst>
              <a:ext uri="{FF2B5EF4-FFF2-40B4-BE49-F238E27FC236}">
                <a16:creationId xmlns:a16="http://schemas.microsoft.com/office/drawing/2014/main" id="{29CDB19E-C390-4DF4-8118-EE69879F80CD}"/>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E7184824-DB80-4CA1-ADFF-FFE3F81D90D9}" type="slidenum">
              <a:rPr lang="es-PR" altLang="en-US" sz="1200"/>
              <a:pPr/>
              <a:t>58</a:t>
            </a:fld>
            <a:endParaRPr lang="es-PR" altLang="en-US" sz="1200"/>
          </a:p>
        </p:txBody>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1794" name="Rectangle 2">
            <a:extLst>
              <a:ext uri="{FF2B5EF4-FFF2-40B4-BE49-F238E27FC236}">
                <a16:creationId xmlns:a16="http://schemas.microsoft.com/office/drawing/2014/main" id="{743821F3-3729-420E-960A-848335281E75}"/>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61795" name="Rectangle 3">
            <a:extLst>
              <a:ext uri="{FF2B5EF4-FFF2-40B4-BE49-F238E27FC236}">
                <a16:creationId xmlns:a16="http://schemas.microsoft.com/office/drawing/2014/main" id="{D4FE0DF5-706F-42D3-9A14-9518E283325B}"/>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s-PR" altLang="en-US"/>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522" name="Slide Image Placeholder 1">
            <a:extLst>
              <a:ext uri="{FF2B5EF4-FFF2-40B4-BE49-F238E27FC236}">
                <a16:creationId xmlns:a16="http://schemas.microsoft.com/office/drawing/2014/main" id="{18501655-309D-433D-BB78-13D23F3A2313}"/>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07523" name="Notes Placeholder 2">
            <a:extLst>
              <a:ext uri="{FF2B5EF4-FFF2-40B4-BE49-F238E27FC236}">
                <a16:creationId xmlns:a16="http://schemas.microsoft.com/office/drawing/2014/main" id="{F2788231-B780-4D44-A744-5340404D166C}"/>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07524" name="Slide Number Placeholder 3">
            <a:extLst>
              <a:ext uri="{FF2B5EF4-FFF2-40B4-BE49-F238E27FC236}">
                <a16:creationId xmlns:a16="http://schemas.microsoft.com/office/drawing/2014/main" id="{4C86D97D-3FA7-4414-923A-015EBEE8E6F4}"/>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A06FFD29-A0AD-44BC-83FA-B51C9F3CBD51}" type="slidenum">
              <a:rPr lang="es-PR" altLang="en-US" sz="1200"/>
              <a:pPr/>
              <a:t>6</a:t>
            </a:fld>
            <a:endParaRPr lang="es-PR" altLang="en-US" sz="1200"/>
          </a:p>
        </p:txBody>
      </p:sp>
    </p:spTree>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8" name="Rectangle 2">
            <a:extLst>
              <a:ext uri="{FF2B5EF4-FFF2-40B4-BE49-F238E27FC236}">
                <a16:creationId xmlns:a16="http://schemas.microsoft.com/office/drawing/2014/main" id="{A376ECEE-DB5A-4D65-A8D2-F2E1227730A3}"/>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62819" name="Rectangle 3">
            <a:extLst>
              <a:ext uri="{FF2B5EF4-FFF2-40B4-BE49-F238E27FC236}">
                <a16:creationId xmlns:a16="http://schemas.microsoft.com/office/drawing/2014/main" id="{38CE01EC-761F-4BF2-BD8C-5B4800799150}"/>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s-PR" altLang="en-US"/>
          </a:p>
        </p:txBody>
      </p:sp>
    </p:spTree>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42" name="Slide Image Placeholder 1">
            <a:extLst>
              <a:ext uri="{FF2B5EF4-FFF2-40B4-BE49-F238E27FC236}">
                <a16:creationId xmlns:a16="http://schemas.microsoft.com/office/drawing/2014/main" id="{6E9A0622-4825-476F-9A28-2ABD6FAA43D2}"/>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63843" name="Notes Placeholder 2">
            <a:extLst>
              <a:ext uri="{FF2B5EF4-FFF2-40B4-BE49-F238E27FC236}">
                <a16:creationId xmlns:a16="http://schemas.microsoft.com/office/drawing/2014/main" id="{DF65717F-34EC-4821-9658-4CCCF449AEC5}"/>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63844" name="Slide Number Placeholder 3">
            <a:extLst>
              <a:ext uri="{FF2B5EF4-FFF2-40B4-BE49-F238E27FC236}">
                <a16:creationId xmlns:a16="http://schemas.microsoft.com/office/drawing/2014/main" id="{F8C65B4C-246A-47E8-905D-BD301B3E038E}"/>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7E1D4CAF-E2BC-4942-BBAA-5B4F928866E6}" type="slidenum">
              <a:rPr lang="es-PR" altLang="en-US" sz="1200"/>
              <a:pPr/>
              <a:t>61</a:t>
            </a:fld>
            <a:endParaRPr lang="es-PR" altLang="en-US" sz="1200"/>
          </a:p>
        </p:txBody>
      </p:sp>
    </p:spTree>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4866" name="Slide Image Placeholder 1">
            <a:extLst>
              <a:ext uri="{FF2B5EF4-FFF2-40B4-BE49-F238E27FC236}">
                <a16:creationId xmlns:a16="http://schemas.microsoft.com/office/drawing/2014/main" id="{A63679BB-FBCE-4DCE-929E-90AEEAEC57BC}"/>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64867" name="Notes Placeholder 2">
            <a:extLst>
              <a:ext uri="{FF2B5EF4-FFF2-40B4-BE49-F238E27FC236}">
                <a16:creationId xmlns:a16="http://schemas.microsoft.com/office/drawing/2014/main" id="{DADAF3C2-3CE5-46B6-92B4-8A51C302E919}"/>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64868" name="Slide Number Placeholder 3">
            <a:extLst>
              <a:ext uri="{FF2B5EF4-FFF2-40B4-BE49-F238E27FC236}">
                <a16:creationId xmlns:a16="http://schemas.microsoft.com/office/drawing/2014/main" id="{BB650801-FA02-4B4E-9D41-033B4CC0F3A6}"/>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44A43ED5-89CE-46CB-AF10-37448F101B6A}" type="slidenum">
              <a:rPr lang="es-PR" altLang="en-US" sz="1200"/>
              <a:pPr/>
              <a:t>62</a:t>
            </a:fld>
            <a:endParaRPr lang="es-PR" altLang="en-US" sz="1200"/>
          </a:p>
        </p:txBody>
      </p:sp>
    </p:spTree>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Slide Image Placeholder 1">
            <a:extLst>
              <a:ext uri="{FF2B5EF4-FFF2-40B4-BE49-F238E27FC236}">
                <a16:creationId xmlns:a16="http://schemas.microsoft.com/office/drawing/2014/main" id="{44F91413-99BA-45E6-854E-4B2BF14F82BD}"/>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65891" name="Notes Placeholder 2">
            <a:extLst>
              <a:ext uri="{FF2B5EF4-FFF2-40B4-BE49-F238E27FC236}">
                <a16:creationId xmlns:a16="http://schemas.microsoft.com/office/drawing/2014/main" id="{AD07F157-09FC-4355-B449-CABE44AFBBD0}"/>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65892" name="Slide Number Placeholder 3">
            <a:extLst>
              <a:ext uri="{FF2B5EF4-FFF2-40B4-BE49-F238E27FC236}">
                <a16:creationId xmlns:a16="http://schemas.microsoft.com/office/drawing/2014/main" id="{7ED60FCA-9AD8-4911-8FC0-5EA7A0A9215F}"/>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6C5064EE-137A-4D49-A337-BBA6894BEFE8}" type="slidenum">
              <a:rPr lang="es-PR" altLang="en-US" sz="1200"/>
              <a:pPr/>
              <a:t>63</a:t>
            </a:fld>
            <a:endParaRPr lang="es-PR" altLang="en-US" sz="1200"/>
          </a:p>
        </p:txBody>
      </p:sp>
    </p:spTree>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6914" name="Slide Image Placeholder 1">
            <a:extLst>
              <a:ext uri="{FF2B5EF4-FFF2-40B4-BE49-F238E27FC236}">
                <a16:creationId xmlns:a16="http://schemas.microsoft.com/office/drawing/2014/main" id="{B7E0B31D-8CFF-42BC-850F-5C176023B2B6}"/>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66915" name="Notes Placeholder 2">
            <a:extLst>
              <a:ext uri="{FF2B5EF4-FFF2-40B4-BE49-F238E27FC236}">
                <a16:creationId xmlns:a16="http://schemas.microsoft.com/office/drawing/2014/main" id="{9B8C8B7C-9DB4-4A62-AB74-D24AAEA066CF}"/>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66916" name="Slide Number Placeholder 3">
            <a:extLst>
              <a:ext uri="{FF2B5EF4-FFF2-40B4-BE49-F238E27FC236}">
                <a16:creationId xmlns:a16="http://schemas.microsoft.com/office/drawing/2014/main" id="{BF070491-41FE-48B8-A951-BA942FCDDA7C}"/>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E7FD9E0E-2FDF-4300-948C-20473ED3B420}" type="slidenum">
              <a:rPr lang="es-PR" altLang="en-US" sz="1200"/>
              <a:pPr/>
              <a:t>64</a:t>
            </a:fld>
            <a:endParaRPr lang="es-PR" altLang="en-US" sz="1200"/>
          </a:p>
        </p:txBody>
      </p:sp>
    </p:spTree>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7938" name="Slide Image Placeholder 1">
            <a:extLst>
              <a:ext uri="{FF2B5EF4-FFF2-40B4-BE49-F238E27FC236}">
                <a16:creationId xmlns:a16="http://schemas.microsoft.com/office/drawing/2014/main" id="{EFFC2D96-0C49-47FC-ADB6-D3DEE436D4FF}"/>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67939" name="Notes Placeholder 2">
            <a:extLst>
              <a:ext uri="{FF2B5EF4-FFF2-40B4-BE49-F238E27FC236}">
                <a16:creationId xmlns:a16="http://schemas.microsoft.com/office/drawing/2014/main" id="{2B9B9049-D9D8-4ADC-9CC6-FE55E50DEA03}"/>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67940" name="Slide Number Placeholder 3">
            <a:extLst>
              <a:ext uri="{FF2B5EF4-FFF2-40B4-BE49-F238E27FC236}">
                <a16:creationId xmlns:a16="http://schemas.microsoft.com/office/drawing/2014/main" id="{5EB11170-F981-43A6-93E9-812AAE5B441A}"/>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F2047F99-2D4C-467B-A659-3BDF7CDE194A}" type="slidenum">
              <a:rPr lang="es-PR" altLang="en-US" sz="1200"/>
              <a:pPr/>
              <a:t>65</a:t>
            </a:fld>
            <a:endParaRPr lang="es-PR" altLang="en-US" sz="1200"/>
          </a:p>
        </p:txBody>
      </p:sp>
    </p:spTree>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8962" name="Slide Image Placeholder 1">
            <a:extLst>
              <a:ext uri="{FF2B5EF4-FFF2-40B4-BE49-F238E27FC236}">
                <a16:creationId xmlns:a16="http://schemas.microsoft.com/office/drawing/2014/main" id="{474932D6-55B0-4E10-B53A-A4C1D4D190A1}"/>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68963" name="Notes Placeholder 2">
            <a:extLst>
              <a:ext uri="{FF2B5EF4-FFF2-40B4-BE49-F238E27FC236}">
                <a16:creationId xmlns:a16="http://schemas.microsoft.com/office/drawing/2014/main" id="{CA008361-5339-4C0B-A490-614DAC911132}"/>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68964" name="Slide Number Placeholder 3">
            <a:extLst>
              <a:ext uri="{FF2B5EF4-FFF2-40B4-BE49-F238E27FC236}">
                <a16:creationId xmlns:a16="http://schemas.microsoft.com/office/drawing/2014/main" id="{CDCEE437-19E2-49D0-9C92-5F932C302ADA}"/>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4A7990B0-1EC3-4406-A343-99D6D7CC8B88}" type="slidenum">
              <a:rPr lang="es-PR" altLang="en-US" sz="1200"/>
              <a:pPr/>
              <a:t>66</a:t>
            </a:fld>
            <a:endParaRPr lang="es-PR" altLang="en-US" sz="1200"/>
          </a:p>
        </p:txBody>
      </p:sp>
    </p:spTree>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9986" name="Slide Image Placeholder 1">
            <a:extLst>
              <a:ext uri="{FF2B5EF4-FFF2-40B4-BE49-F238E27FC236}">
                <a16:creationId xmlns:a16="http://schemas.microsoft.com/office/drawing/2014/main" id="{E0AE3EED-70D8-4A60-908C-B473AC5B7C1E}"/>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69987" name="Notes Placeholder 2">
            <a:extLst>
              <a:ext uri="{FF2B5EF4-FFF2-40B4-BE49-F238E27FC236}">
                <a16:creationId xmlns:a16="http://schemas.microsoft.com/office/drawing/2014/main" id="{EED6E54B-88FB-4761-8632-D90883CEBDD0}"/>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69988" name="Slide Number Placeholder 3">
            <a:extLst>
              <a:ext uri="{FF2B5EF4-FFF2-40B4-BE49-F238E27FC236}">
                <a16:creationId xmlns:a16="http://schemas.microsoft.com/office/drawing/2014/main" id="{4754B989-6DF8-4CC4-945B-354A9A33E835}"/>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F1DF969F-311B-4217-86D6-93DE45D0CFDB}" type="slidenum">
              <a:rPr lang="es-PR" altLang="en-US" sz="1200"/>
              <a:pPr/>
              <a:t>67</a:t>
            </a:fld>
            <a:endParaRPr lang="es-PR" altLang="en-US" sz="1200"/>
          </a:p>
        </p:txBody>
      </p:sp>
    </p:spTree>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1010" name="Slide Image Placeholder 1">
            <a:extLst>
              <a:ext uri="{FF2B5EF4-FFF2-40B4-BE49-F238E27FC236}">
                <a16:creationId xmlns:a16="http://schemas.microsoft.com/office/drawing/2014/main" id="{A5E9F27C-C6AA-4DC6-9103-CB35496A41E7}"/>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71011" name="Notes Placeholder 2">
            <a:extLst>
              <a:ext uri="{FF2B5EF4-FFF2-40B4-BE49-F238E27FC236}">
                <a16:creationId xmlns:a16="http://schemas.microsoft.com/office/drawing/2014/main" id="{2E9F18F3-DBEF-451B-B328-6AFA599FA6AD}"/>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71012" name="Slide Number Placeholder 3">
            <a:extLst>
              <a:ext uri="{FF2B5EF4-FFF2-40B4-BE49-F238E27FC236}">
                <a16:creationId xmlns:a16="http://schemas.microsoft.com/office/drawing/2014/main" id="{BE39FA4E-F068-4899-B3C2-D701B91CEFED}"/>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2D80159F-AE12-41BF-B589-F04B244E0360}" type="slidenum">
              <a:rPr lang="es-PR" altLang="en-US" sz="1200"/>
              <a:pPr/>
              <a:t>68</a:t>
            </a:fld>
            <a:endParaRPr lang="es-PR" altLang="en-US" sz="1200"/>
          </a:p>
        </p:txBody>
      </p:sp>
    </p:spTree>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2034" name="Slide Image Placeholder 1">
            <a:extLst>
              <a:ext uri="{FF2B5EF4-FFF2-40B4-BE49-F238E27FC236}">
                <a16:creationId xmlns:a16="http://schemas.microsoft.com/office/drawing/2014/main" id="{022A9536-1575-457F-ACD9-A3252752D594}"/>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72035" name="Notes Placeholder 2">
            <a:extLst>
              <a:ext uri="{FF2B5EF4-FFF2-40B4-BE49-F238E27FC236}">
                <a16:creationId xmlns:a16="http://schemas.microsoft.com/office/drawing/2014/main" id="{CD34C681-37E3-4055-BF64-85C31417F5AC}"/>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72036" name="Slide Number Placeholder 3">
            <a:extLst>
              <a:ext uri="{FF2B5EF4-FFF2-40B4-BE49-F238E27FC236}">
                <a16:creationId xmlns:a16="http://schemas.microsoft.com/office/drawing/2014/main" id="{C8EC92FB-08F4-4F2D-A2E9-2ED0D4B78A86}"/>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3E3DCD6E-274C-4340-BB0B-D076B1BC4B75}" type="slidenum">
              <a:rPr lang="es-PR" altLang="en-US" sz="1200"/>
              <a:pPr/>
              <a:t>69</a:t>
            </a:fld>
            <a:endParaRPr lang="es-PR" altLang="en-US" sz="1200"/>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546" name="Slide Image Placeholder 1">
            <a:extLst>
              <a:ext uri="{FF2B5EF4-FFF2-40B4-BE49-F238E27FC236}">
                <a16:creationId xmlns:a16="http://schemas.microsoft.com/office/drawing/2014/main" id="{EB659B4E-76BB-4F1E-9F5A-B25E62C9201A}"/>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08547" name="Notes Placeholder 2">
            <a:extLst>
              <a:ext uri="{FF2B5EF4-FFF2-40B4-BE49-F238E27FC236}">
                <a16:creationId xmlns:a16="http://schemas.microsoft.com/office/drawing/2014/main" id="{B4B66BB3-14B3-40F1-86B2-5194BBB04C9B}"/>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08548" name="Slide Number Placeholder 3">
            <a:extLst>
              <a:ext uri="{FF2B5EF4-FFF2-40B4-BE49-F238E27FC236}">
                <a16:creationId xmlns:a16="http://schemas.microsoft.com/office/drawing/2014/main" id="{40D0157D-2E9C-41E1-BE05-0183C9CD0C4B}"/>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66BD2DCF-7787-4F94-A6D1-4A610E3208A8}" type="slidenum">
              <a:rPr lang="es-PR" altLang="en-US" sz="1200"/>
              <a:pPr/>
              <a:t>7</a:t>
            </a:fld>
            <a:endParaRPr lang="es-PR" altLang="en-US" sz="1200"/>
          </a:p>
        </p:txBody>
      </p:sp>
    </p:spTree>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Slide Image Placeholder 1">
            <a:extLst>
              <a:ext uri="{FF2B5EF4-FFF2-40B4-BE49-F238E27FC236}">
                <a16:creationId xmlns:a16="http://schemas.microsoft.com/office/drawing/2014/main" id="{8BAAAFC3-81AA-4138-B05B-C203C32BD2F6}"/>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73059" name="Notes Placeholder 2">
            <a:extLst>
              <a:ext uri="{FF2B5EF4-FFF2-40B4-BE49-F238E27FC236}">
                <a16:creationId xmlns:a16="http://schemas.microsoft.com/office/drawing/2014/main" id="{39175242-6AD2-43C4-9645-EE1D8C9E2E39}"/>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73060" name="Slide Number Placeholder 3">
            <a:extLst>
              <a:ext uri="{FF2B5EF4-FFF2-40B4-BE49-F238E27FC236}">
                <a16:creationId xmlns:a16="http://schemas.microsoft.com/office/drawing/2014/main" id="{FA497716-ADA3-4679-88B1-B56A6A11BE85}"/>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7F1FB9C5-6565-4C5F-8FDB-3E7FC6EA66A8}" type="slidenum">
              <a:rPr lang="es-PR" altLang="en-US" sz="1200"/>
              <a:pPr/>
              <a:t>70</a:t>
            </a:fld>
            <a:endParaRPr lang="es-PR" altLang="en-US" sz="1200"/>
          </a:p>
        </p:txBody>
      </p:sp>
    </p:spTree>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082" name="Slide Image Placeholder 1">
            <a:extLst>
              <a:ext uri="{FF2B5EF4-FFF2-40B4-BE49-F238E27FC236}">
                <a16:creationId xmlns:a16="http://schemas.microsoft.com/office/drawing/2014/main" id="{933BD143-4909-4676-880D-04CF1ADA98C0}"/>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74083" name="Notes Placeholder 2">
            <a:extLst>
              <a:ext uri="{FF2B5EF4-FFF2-40B4-BE49-F238E27FC236}">
                <a16:creationId xmlns:a16="http://schemas.microsoft.com/office/drawing/2014/main" id="{7365CDF0-7704-465C-9197-26BCBDD7423C}"/>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74084" name="Slide Number Placeholder 3">
            <a:extLst>
              <a:ext uri="{FF2B5EF4-FFF2-40B4-BE49-F238E27FC236}">
                <a16:creationId xmlns:a16="http://schemas.microsoft.com/office/drawing/2014/main" id="{65F60684-8EFA-49F1-AE39-87D1CADF0AEC}"/>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2DF26638-4FDA-47B5-BE97-3BF6C6048BE2}" type="slidenum">
              <a:rPr lang="es-PR" altLang="en-US" sz="1200"/>
              <a:pPr/>
              <a:t>71</a:t>
            </a:fld>
            <a:endParaRPr lang="es-PR" altLang="en-US" sz="1200"/>
          </a:p>
        </p:txBody>
      </p:sp>
    </p:spTree>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5106" name="Slide Image Placeholder 1">
            <a:extLst>
              <a:ext uri="{FF2B5EF4-FFF2-40B4-BE49-F238E27FC236}">
                <a16:creationId xmlns:a16="http://schemas.microsoft.com/office/drawing/2014/main" id="{0F637E2F-A09C-444D-AC0E-FBE63EBD51E7}"/>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75107" name="Notes Placeholder 2">
            <a:extLst>
              <a:ext uri="{FF2B5EF4-FFF2-40B4-BE49-F238E27FC236}">
                <a16:creationId xmlns:a16="http://schemas.microsoft.com/office/drawing/2014/main" id="{89BC74B0-BF44-4CD3-8C16-C05671D10F54}"/>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75108" name="Slide Number Placeholder 3">
            <a:extLst>
              <a:ext uri="{FF2B5EF4-FFF2-40B4-BE49-F238E27FC236}">
                <a16:creationId xmlns:a16="http://schemas.microsoft.com/office/drawing/2014/main" id="{B7EFE860-8D18-4D96-86F8-D78735D7610B}"/>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0CA00DFC-DD20-4849-B58C-02F59E1633ED}" type="slidenum">
              <a:rPr lang="es-PR" altLang="en-US" sz="1200"/>
              <a:pPr/>
              <a:t>72</a:t>
            </a:fld>
            <a:endParaRPr lang="es-PR" altLang="en-US" sz="1200"/>
          </a:p>
        </p:txBody>
      </p:sp>
    </p:spTree>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6130" name="Slide Image Placeholder 1">
            <a:extLst>
              <a:ext uri="{FF2B5EF4-FFF2-40B4-BE49-F238E27FC236}">
                <a16:creationId xmlns:a16="http://schemas.microsoft.com/office/drawing/2014/main" id="{B8CE25E6-C906-4B3B-8676-A34E23EE503E}"/>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76131" name="Notes Placeholder 2">
            <a:extLst>
              <a:ext uri="{FF2B5EF4-FFF2-40B4-BE49-F238E27FC236}">
                <a16:creationId xmlns:a16="http://schemas.microsoft.com/office/drawing/2014/main" id="{8C051698-DE8B-45FE-8610-FDFABFA8E208}"/>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76132" name="Slide Number Placeholder 3">
            <a:extLst>
              <a:ext uri="{FF2B5EF4-FFF2-40B4-BE49-F238E27FC236}">
                <a16:creationId xmlns:a16="http://schemas.microsoft.com/office/drawing/2014/main" id="{E4873399-CA29-41BB-A117-708882472A6A}"/>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B92537DC-9C82-4044-93D9-C136518340F3}" type="slidenum">
              <a:rPr lang="es-PR" altLang="en-US" sz="1200"/>
              <a:pPr/>
              <a:t>73</a:t>
            </a:fld>
            <a:endParaRPr lang="es-PR" altLang="en-US" sz="1200"/>
          </a:p>
        </p:txBody>
      </p:sp>
    </p:spTree>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7154" name="Slide Image Placeholder 1">
            <a:extLst>
              <a:ext uri="{FF2B5EF4-FFF2-40B4-BE49-F238E27FC236}">
                <a16:creationId xmlns:a16="http://schemas.microsoft.com/office/drawing/2014/main" id="{D064F038-1324-4A65-A2AC-00BC784AD5B4}"/>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77155" name="Notes Placeholder 2">
            <a:extLst>
              <a:ext uri="{FF2B5EF4-FFF2-40B4-BE49-F238E27FC236}">
                <a16:creationId xmlns:a16="http://schemas.microsoft.com/office/drawing/2014/main" id="{765781B9-50F1-47F9-9D27-B5CC67731743}"/>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77156" name="Slide Number Placeholder 3">
            <a:extLst>
              <a:ext uri="{FF2B5EF4-FFF2-40B4-BE49-F238E27FC236}">
                <a16:creationId xmlns:a16="http://schemas.microsoft.com/office/drawing/2014/main" id="{09DAB272-B278-4FDC-B423-31557DCBA29F}"/>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CDA6B81E-80D5-4031-BAC6-BA1064C193D0}" type="slidenum">
              <a:rPr lang="es-PR" altLang="en-US" sz="1200"/>
              <a:pPr/>
              <a:t>74</a:t>
            </a:fld>
            <a:endParaRPr lang="es-PR" altLang="en-US" sz="1200"/>
          </a:p>
        </p:txBody>
      </p:sp>
    </p:spTree>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8178" name="Slide Image Placeholder 1">
            <a:extLst>
              <a:ext uri="{FF2B5EF4-FFF2-40B4-BE49-F238E27FC236}">
                <a16:creationId xmlns:a16="http://schemas.microsoft.com/office/drawing/2014/main" id="{640E1601-50CD-4C3F-A964-D855E12F4D31}"/>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78179" name="Notes Placeholder 2">
            <a:extLst>
              <a:ext uri="{FF2B5EF4-FFF2-40B4-BE49-F238E27FC236}">
                <a16:creationId xmlns:a16="http://schemas.microsoft.com/office/drawing/2014/main" id="{77E77717-B1A2-485A-A3DB-86981E3F5461}"/>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78180" name="Slide Number Placeholder 3">
            <a:extLst>
              <a:ext uri="{FF2B5EF4-FFF2-40B4-BE49-F238E27FC236}">
                <a16:creationId xmlns:a16="http://schemas.microsoft.com/office/drawing/2014/main" id="{EEB83FB6-627A-42ED-9B79-F8FB867E1D1D}"/>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C4953EAF-FC08-4673-B8E6-254AF77D867B}" type="slidenum">
              <a:rPr lang="es-PR" altLang="en-US" sz="1200"/>
              <a:pPr/>
              <a:t>75</a:t>
            </a:fld>
            <a:endParaRPr lang="es-PR" altLang="en-US" sz="1200"/>
          </a:p>
        </p:txBody>
      </p:sp>
    </p:spTree>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9202" name="Slide Image Placeholder 1">
            <a:extLst>
              <a:ext uri="{FF2B5EF4-FFF2-40B4-BE49-F238E27FC236}">
                <a16:creationId xmlns:a16="http://schemas.microsoft.com/office/drawing/2014/main" id="{35353BBE-D27D-4421-BE79-6913201BAB87}"/>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79203" name="Notes Placeholder 2">
            <a:extLst>
              <a:ext uri="{FF2B5EF4-FFF2-40B4-BE49-F238E27FC236}">
                <a16:creationId xmlns:a16="http://schemas.microsoft.com/office/drawing/2014/main" id="{74582C79-FC88-4750-B95B-11288A96A411}"/>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79204" name="Slide Number Placeholder 3">
            <a:extLst>
              <a:ext uri="{FF2B5EF4-FFF2-40B4-BE49-F238E27FC236}">
                <a16:creationId xmlns:a16="http://schemas.microsoft.com/office/drawing/2014/main" id="{EE2EA14A-32D6-4777-9ACE-D721C49E258F}"/>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BEB0B9E5-EF86-4BBB-965E-CEA68D26644E}" type="slidenum">
              <a:rPr lang="es-PR" altLang="en-US" sz="1200"/>
              <a:pPr/>
              <a:t>76</a:t>
            </a:fld>
            <a:endParaRPr lang="es-PR" altLang="en-US" sz="1200"/>
          </a:p>
        </p:txBody>
      </p:sp>
    </p:spTree>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0226" name="Slide Image Placeholder 1">
            <a:extLst>
              <a:ext uri="{FF2B5EF4-FFF2-40B4-BE49-F238E27FC236}">
                <a16:creationId xmlns:a16="http://schemas.microsoft.com/office/drawing/2014/main" id="{D515E28A-342B-4921-A117-EB77925D8B51}"/>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80227" name="Notes Placeholder 2">
            <a:extLst>
              <a:ext uri="{FF2B5EF4-FFF2-40B4-BE49-F238E27FC236}">
                <a16:creationId xmlns:a16="http://schemas.microsoft.com/office/drawing/2014/main" id="{6AB7B041-D039-4B31-96E6-3C2CC271D773}"/>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80228" name="Slide Number Placeholder 3">
            <a:extLst>
              <a:ext uri="{FF2B5EF4-FFF2-40B4-BE49-F238E27FC236}">
                <a16:creationId xmlns:a16="http://schemas.microsoft.com/office/drawing/2014/main" id="{7A4F1B99-0847-4558-AE1A-9651634C139E}"/>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4475F53E-1FF2-4636-A96F-CC826D4D6C44}" type="slidenum">
              <a:rPr lang="es-PR" altLang="en-US" sz="1200"/>
              <a:pPr/>
              <a:t>77</a:t>
            </a:fld>
            <a:endParaRPr lang="es-PR" altLang="en-US" sz="1200"/>
          </a:p>
        </p:txBody>
      </p:sp>
    </p:spTree>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1250" name="Slide Image Placeholder 1">
            <a:extLst>
              <a:ext uri="{FF2B5EF4-FFF2-40B4-BE49-F238E27FC236}">
                <a16:creationId xmlns:a16="http://schemas.microsoft.com/office/drawing/2014/main" id="{BCEE5EDF-6F3D-4AAC-B7EB-739A9AFE7848}"/>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81251" name="Notes Placeholder 2">
            <a:extLst>
              <a:ext uri="{FF2B5EF4-FFF2-40B4-BE49-F238E27FC236}">
                <a16:creationId xmlns:a16="http://schemas.microsoft.com/office/drawing/2014/main" id="{138F1339-C58F-4594-8BB6-F668F40144DF}"/>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81252" name="Slide Number Placeholder 3">
            <a:extLst>
              <a:ext uri="{FF2B5EF4-FFF2-40B4-BE49-F238E27FC236}">
                <a16:creationId xmlns:a16="http://schemas.microsoft.com/office/drawing/2014/main" id="{56E33C4E-61CA-4DA8-8955-5E4C37393F21}"/>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C8F8563C-1C92-436A-9AB4-7AE2EE9C8C96}" type="slidenum">
              <a:rPr lang="es-PR" altLang="en-US" sz="1200"/>
              <a:pPr/>
              <a:t>78</a:t>
            </a:fld>
            <a:endParaRPr lang="es-PR" altLang="en-US" sz="1200"/>
          </a:p>
        </p:txBody>
      </p:sp>
    </p:spTree>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2274" name="Slide Image Placeholder 1">
            <a:extLst>
              <a:ext uri="{FF2B5EF4-FFF2-40B4-BE49-F238E27FC236}">
                <a16:creationId xmlns:a16="http://schemas.microsoft.com/office/drawing/2014/main" id="{E38851C0-4E72-4153-A2E7-DCF85D370F8E}"/>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82275" name="Notes Placeholder 2">
            <a:extLst>
              <a:ext uri="{FF2B5EF4-FFF2-40B4-BE49-F238E27FC236}">
                <a16:creationId xmlns:a16="http://schemas.microsoft.com/office/drawing/2014/main" id="{1E62885E-4F9A-42EA-AC49-FD019A334C40}"/>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82276" name="Slide Number Placeholder 3">
            <a:extLst>
              <a:ext uri="{FF2B5EF4-FFF2-40B4-BE49-F238E27FC236}">
                <a16:creationId xmlns:a16="http://schemas.microsoft.com/office/drawing/2014/main" id="{F9AA8AED-D706-41D0-9ACE-EA1E02FDF88D}"/>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B27366D4-8340-47DD-B79E-21F6AEDD5C14}" type="slidenum">
              <a:rPr lang="es-PR" altLang="en-US" sz="1200"/>
              <a:pPr/>
              <a:t>79</a:t>
            </a:fld>
            <a:endParaRPr lang="es-PR" altLang="en-US" sz="1200"/>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570" name="Slide Image Placeholder 1">
            <a:extLst>
              <a:ext uri="{FF2B5EF4-FFF2-40B4-BE49-F238E27FC236}">
                <a16:creationId xmlns:a16="http://schemas.microsoft.com/office/drawing/2014/main" id="{CBAE4907-5A65-4E53-B1A5-CF320178E87E}"/>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09571" name="Notes Placeholder 2">
            <a:extLst>
              <a:ext uri="{FF2B5EF4-FFF2-40B4-BE49-F238E27FC236}">
                <a16:creationId xmlns:a16="http://schemas.microsoft.com/office/drawing/2014/main" id="{D1BD614F-F967-4F74-B9ED-CE6BAA17CAA0}"/>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09572" name="Slide Number Placeholder 3">
            <a:extLst>
              <a:ext uri="{FF2B5EF4-FFF2-40B4-BE49-F238E27FC236}">
                <a16:creationId xmlns:a16="http://schemas.microsoft.com/office/drawing/2014/main" id="{E77AB177-09C4-45E2-9FF7-25E0E8893846}"/>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64AC5B63-2C98-435F-9EE1-D7634FDA85A3}" type="slidenum">
              <a:rPr lang="es-PR" altLang="en-US" sz="1200"/>
              <a:pPr/>
              <a:t>8</a:t>
            </a:fld>
            <a:endParaRPr lang="es-PR" altLang="en-US" sz="1200"/>
          </a:p>
        </p:txBody>
      </p:sp>
    </p:spTree>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3298" name="Slide Image Placeholder 1">
            <a:extLst>
              <a:ext uri="{FF2B5EF4-FFF2-40B4-BE49-F238E27FC236}">
                <a16:creationId xmlns:a16="http://schemas.microsoft.com/office/drawing/2014/main" id="{B4C3920F-EA8A-4A44-B33E-23AA2D479F9F}"/>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83299" name="Notes Placeholder 2">
            <a:extLst>
              <a:ext uri="{FF2B5EF4-FFF2-40B4-BE49-F238E27FC236}">
                <a16:creationId xmlns:a16="http://schemas.microsoft.com/office/drawing/2014/main" id="{F37B82F8-6447-429A-9409-E80868DD1C2A}"/>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83300" name="Slide Number Placeholder 3">
            <a:extLst>
              <a:ext uri="{FF2B5EF4-FFF2-40B4-BE49-F238E27FC236}">
                <a16:creationId xmlns:a16="http://schemas.microsoft.com/office/drawing/2014/main" id="{FFDA30B8-7C93-428F-9636-79DDDB5F8046}"/>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3DA1D30D-2F38-4DD5-9411-E83913A85B3D}" type="slidenum">
              <a:rPr lang="es-PR" altLang="en-US" sz="1200"/>
              <a:pPr/>
              <a:t>80</a:t>
            </a:fld>
            <a:endParaRPr lang="es-PR" altLang="en-US" sz="1200"/>
          </a:p>
        </p:txBody>
      </p:sp>
    </p:spTree>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22" name="Slide Image Placeholder 1">
            <a:extLst>
              <a:ext uri="{FF2B5EF4-FFF2-40B4-BE49-F238E27FC236}">
                <a16:creationId xmlns:a16="http://schemas.microsoft.com/office/drawing/2014/main" id="{F19C5927-8C79-472C-965D-8D2C1E176E03}"/>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84323" name="Notes Placeholder 2">
            <a:extLst>
              <a:ext uri="{FF2B5EF4-FFF2-40B4-BE49-F238E27FC236}">
                <a16:creationId xmlns:a16="http://schemas.microsoft.com/office/drawing/2014/main" id="{FB552005-3313-4203-9329-F11F7D8B82CB}"/>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84324" name="Slide Number Placeholder 3">
            <a:extLst>
              <a:ext uri="{FF2B5EF4-FFF2-40B4-BE49-F238E27FC236}">
                <a16:creationId xmlns:a16="http://schemas.microsoft.com/office/drawing/2014/main" id="{1A35F721-AB09-43E4-9441-7507130BFCC6}"/>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3DAD0D3F-E8D7-4621-8007-DF332A3EBA8A}" type="slidenum">
              <a:rPr lang="es-PR" altLang="en-US" sz="1200"/>
              <a:pPr/>
              <a:t>81</a:t>
            </a:fld>
            <a:endParaRPr lang="es-PR" altLang="en-US" sz="1200"/>
          </a:p>
        </p:txBody>
      </p:sp>
    </p:spTree>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5346" name="Slide Image Placeholder 1">
            <a:extLst>
              <a:ext uri="{FF2B5EF4-FFF2-40B4-BE49-F238E27FC236}">
                <a16:creationId xmlns:a16="http://schemas.microsoft.com/office/drawing/2014/main" id="{6D7D3D1B-41DA-4096-915F-787BB3B38519}"/>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85347" name="Notes Placeholder 2">
            <a:extLst>
              <a:ext uri="{FF2B5EF4-FFF2-40B4-BE49-F238E27FC236}">
                <a16:creationId xmlns:a16="http://schemas.microsoft.com/office/drawing/2014/main" id="{CDBE5C4F-C569-47F5-A5FA-EA8FC455227E}"/>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85348" name="Slide Number Placeholder 3">
            <a:extLst>
              <a:ext uri="{FF2B5EF4-FFF2-40B4-BE49-F238E27FC236}">
                <a16:creationId xmlns:a16="http://schemas.microsoft.com/office/drawing/2014/main" id="{F6F1D605-754C-4529-B907-EF9D5861AB82}"/>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4C49AA0A-50C6-4E23-919E-5F1B8F41F1E3}" type="slidenum">
              <a:rPr lang="es-PR" altLang="en-US" sz="1200"/>
              <a:pPr/>
              <a:t>82</a:t>
            </a:fld>
            <a:endParaRPr lang="es-PR" altLang="en-US" sz="1200"/>
          </a:p>
        </p:txBody>
      </p:sp>
    </p:spTree>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6370" name="Slide Image Placeholder 1">
            <a:extLst>
              <a:ext uri="{FF2B5EF4-FFF2-40B4-BE49-F238E27FC236}">
                <a16:creationId xmlns:a16="http://schemas.microsoft.com/office/drawing/2014/main" id="{7D3017C2-9796-4406-ADBA-1C2E1B4FE8B4}"/>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86371" name="Notes Placeholder 2">
            <a:extLst>
              <a:ext uri="{FF2B5EF4-FFF2-40B4-BE49-F238E27FC236}">
                <a16:creationId xmlns:a16="http://schemas.microsoft.com/office/drawing/2014/main" id="{7C3345E9-3DFB-415C-AFE8-BEAA8B802BB1}"/>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86372" name="Slide Number Placeholder 3">
            <a:extLst>
              <a:ext uri="{FF2B5EF4-FFF2-40B4-BE49-F238E27FC236}">
                <a16:creationId xmlns:a16="http://schemas.microsoft.com/office/drawing/2014/main" id="{3076DB73-4F4D-4AF7-8E2C-EC5AFB0C07F4}"/>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2EDA1C6C-B8F1-4ED8-98AE-C171A2A9240D}" type="slidenum">
              <a:rPr lang="es-PR" altLang="en-US" sz="1200"/>
              <a:pPr/>
              <a:t>83</a:t>
            </a:fld>
            <a:endParaRPr lang="es-PR" altLang="en-US" sz="1200"/>
          </a:p>
        </p:txBody>
      </p:sp>
    </p:spTree>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7394" name="Slide Image Placeholder 1">
            <a:extLst>
              <a:ext uri="{FF2B5EF4-FFF2-40B4-BE49-F238E27FC236}">
                <a16:creationId xmlns:a16="http://schemas.microsoft.com/office/drawing/2014/main" id="{199B7281-FE7E-4D82-9962-00E9133750F7}"/>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87395" name="Notes Placeholder 2">
            <a:extLst>
              <a:ext uri="{FF2B5EF4-FFF2-40B4-BE49-F238E27FC236}">
                <a16:creationId xmlns:a16="http://schemas.microsoft.com/office/drawing/2014/main" id="{C97EA288-3EA1-4DB9-BFF4-791D61C3C7BA}"/>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87396" name="Slide Number Placeholder 3">
            <a:extLst>
              <a:ext uri="{FF2B5EF4-FFF2-40B4-BE49-F238E27FC236}">
                <a16:creationId xmlns:a16="http://schemas.microsoft.com/office/drawing/2014/main" id="{A6F4638C-621E-4AA4-86B7-E46E9B0ADE46}"/>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7C1A5ADD-4B6C-4B72-8511-CDAE1889FB3D}" type="slidenum">
              <a:rPr lang="es-PR" altLang="en-US" sz="1200"/>
              <a:pPr/>
              <a:t>84</a:t>
            </a:fld>
            <a:endParaRPr lang="es-PR" altLang="en-US" sz="1200"/>
          </a:p>
        </p:txBody>
      </p:sp>
    </p:spTree>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418" name="Slide Image Placeholder 1">
            <a:extLst>
              <a:ext uri="{FF2B5EF4-FFF2-40B4-BE49-F238E27FC236}">
                <a16:creationId xmlns:a16="http://schemas.microsoft.com/office/drawing/2014/main" id="{A4AA040D-A5F0-4DF6-9833-D9939A7CD83E}"/>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88419" name="Notes Placeholder 2">
            <a:extLst>
              <a:ext uri="{FF2B5EF4-FFF2-40B4-BE49-F238E27FC236}">
                <a16:creationId xmlns:a16="http://schemas.microsoft.com/office/drawing/2014/main" id="{BBB90CE2-0D25-40D5-A32F-911DFFC4B027}"/>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88420" name="Slide Number Placeholder 3">
            <a:extLst>
              <a:ext uri="{FF2B5EF4-FFF2-40B4-BE49-F238E27FC236}">
                <a16:creationId xmlns:a16="http://schemas.microsoft.com/office/drawing/2014/main" id="{8BDF41D2-537B-4177-BFC7-6091A1713480}"/>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88068259-02E7-4F5B-8E1C-E2B6EF9D0D61}" type="slidenum">
              <a:rPr lang="es-PR" altLang="en-US" sz="1200"/>
              <a:pPr/>
              <a:t>85</a:t>
            </a:fld>
            <a:endParaRPr lang="es-PR" altLang="en-US" sz="1200"/>
          </a:p>
        </p:txBody>
      </p:sp>
    </p:spTree>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9442" name="Slide Image Placeholder 1">
            <a:extLst>
              <a:ext uri="{FF2B5EF4-FFF2-40B4-BE49-F238E27FC236}">
                <a16:creationId xmlns:a16="http://schemas.microsoft.com/office/drawing/2014/main" id="{8538652B-7030-45CA-A657-68C8DC0CFF39}"/>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89443" name="Notes Placeholder 2">
            <a:extLst>
              <a:ext uri="{FF2B5EF4-FFF2-40B4-BE49-F238E27FC236}">
                <a16:creationId xmlns:a16="http://schemas.microsoft.com/office/drawing/2014/main" id="{4BBED491-9089-4476-AF4B-A1BAC1681250}"/>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89444" name="Slide Number Placeholder 3">
            <a:extLst>
              <a:ext uri="{FF2B5EF4-FFF2-40B4-BE49-F238E27FC236}">
                <a16:creationId xmlns:a16="http://schemas.microsoft.com/office/drawing/2014/main" id="{0ECBB53F-B426-4CCD-91AB-830B1E8E5A87}"/>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72BD2EF3-0DF7-469E-941A-85F73D49D168}" type="slidenum">
              <a:rPr lang="es-PR" altLang="en-US" sz="1200"/>
              <a:pPr/>
              <a:t>86</a:t>
            </a:fld>
            <a:endParaRPr lang="es-PR" altLang="en-US" sz="1200"/>
          </a:p>
        </p:txBody>
      </p:sp>
    </p:spTree>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Slide Image Placeholder 1">
            <a:extLst>
              <a:ext uri="{FF2B5EF4-FFF2-40B4-BE49-F238E27FC236}">
                <a16:creationId xmlns:a16="http://schemas.microsoft.com/office/drawing/2014/main" id="{0744FB70-5A01-47ED-B463-05E993C66F9B}"/>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90467" name="Notes Placeholder 2">
            <a:extLst>
              <a:ext uri="{FF2B5EF4-FFF2-40B4-BE49-F238E27FC236}">
                <a16:creationId xmlns:a16="http://schemas.microsoft.com/office/drawing/2014/main" id="{409CC480-4A9B-4126-8DD7-B6652E0CEEAC}"/>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90468" name="Slide Number Placeholder 3">
            <a:extLst>
              <a:ext uri="{FF2B5EF4-FFF2-40B4-BE49-F238E27FC236}">
                <a16:creationId xmlns:a16="http://schemas.microsoft.com/office/drawing/2014/main" id="{BEFBBFAC-A8BC-437E-BF7F-30952ECBD006}"/>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F324865F-8F33-4B5C-AD24-6F8DC9495853}" type="slidenum">
              <a:rPr lang="es-PR" altLang="en-US" sz="1200"/>
              <a:pPr/>
              <a:t>87</a:t>
            </a:fld>
            <a:endParaRPr lang="es-PR" altLang="en-US" sz="1200"/>
          </a:p>
        </p:txBody>
      </p:sp>
    </p:spTree>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90" name="Slide Image Placeholder 1">
            <a:extLst>
              <a:ext uri="{FF2B5EF4-FFF2-40B4-BE49-F238E27FC236}">
                <a16:creationId xmlns:a16="http://schemas.microsoft.com/office/drawing/2014/main" id="{248E5C90-FEF9-4FD1-8789-B6DB43354AB1}"/>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91491" name="Notes Placeholder 2">
            <a:extLst>
              <a:ext uri="{FF2B5EF4-FFF2-40B4-BE49-F238E27FC236}">
                <a16:creationId xmlns:a16="http://schemas.microsoft.com/office/drawing/2014/main" id="{5B633039-4BC9-4754-B668-C7C04C9884C4}"/>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91492" name="Slide Number Placeholder 3">
            <a:extLst>
              <a:ext uri="{FF2B5EF4-FFF2-40B4-BE49-F238E27FC236}">
                <a16:creationId xmlns:a16="http://schemas.microsoft.com/office/drawing/2014/main" id="{A0F5353A-074E-4BFB-9C97-0F83BB9F2502}"/>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B3F54A8F-72B2-49EE-8AC6-A3ECDD857B28}" type="slidenum">
              <a:rPr lang="es-PR" altLang="en-US" sz="1200"/>
              <a:pPr/>
              <a:t>88</a:t>
            </a:fld>
            <a:endParaRPr lang="es-PR" altLang="en-US" sz="1200"/>
          </a:p>
        </p:txBody>
      </p:sp>
    </p:spTree>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2514" name="Slide Image Placeholder 1">
            <a:extLst>
              <a:ext uri="{FF2B5EF4-FFF2-40B4-BE49-F238E27FC236}">
                <a16:creationId xmlns:a16="http://schemas.microsoft.com/office/drawing/2014/main" id="{1DB24A12-FCA0-450E-8D0E-14732711F835}"/>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92515" name="Notes Placeholder 2">
            <a:extLst>
              <a:ext uri="{FF2B5EF4-FFF2-40B4-BE49-F238E27FC236}">
                <a16:creationId xmlns:a16="http://schemas.microsoft.com/office/drawing/2014/main" id="{741F3121-DCF3-4DAB-BD45-661604FD890A}"/>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92516" name="Slide Number Placeholder 3">
            <a:extLst>
              <a:ext uri="{FF2B5EF4-FFF2-40B4-BE49-F238E27FC236}">
                <a16:creationId xmlns:a16="http://schemas.microsoft.com/office/drawing/2014/main" id="{FEA5C822-D7CB-440E-BE08-03458BCD147A}"/>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0C65422B-B6EE-424A-BA7D-4820EF708987}" type="slidenum">
              <a:rPr lang="es-PR" altLang="en-US" sz="1200"/>
              <a:pPr/>
              <a:t>89</a:t>
            </a:fld>
            <a:endParaRPr lang="es-PR" altLang="en-US" sz="1200"/>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594" name="Slide Image Placeholder 1">
            <a:extLst>
              <a:ext uri="{FF2B5EF4-FFF2-40B4-BE49-F238E27FC236}">
                <a16:creationId xmlns:a16="http://schemas.microsoft.com/office/drawing/2014/main" id="{E135E7C4-1095-476B-A473-CBCC0B66EBB3}"/>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10595" name="Notes Placeholder 2">
            <a:extLst>
              <a:ext uri="{FF2B5EF4-FFF2-40B4-BE49-F238E27FC236}">
                <a16:creationId xmlns:a16="http://schemas.microsoft.com/office/drawing/2014/main" id="{853B9114-FCAF-4FD7-9BE2-75624331708B}"/>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10596" name="Slide Number Placeholder 3">
            <a:extLst>
              <a:ext uri="{FF2B5EF4-FFF2-40B4-BE49-F238E27FC236}">
                <a16:creationId xmlns:a16="http://schemas.microsoft.com/office/drawing/2014/main" id="{CF437294-44C8-4083-A381-E501FC30E9BF}"/>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F4F5C4CB-EF08-4CF2-ACD4-8651591FD59D}" type="slidenum">
              <a:rPr lang="es-PR" altLang="en-US" sz="1200"/>
              <a:pPr/>
              <a:t>9</a:t>
            </a:fld>
            <a:endParaRPr lang="es-PR" altLang="en-US" sz="1200"/>
          </a:p>
        </p:txBody>
      </p:sp>
    </p:spTree>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3538" name="Slide Image Placeholder 1">
            <a:extLst>
              <a:ext uri="{FF2B5EF4-FFF2-40B4-BE49-F238E27FC236}">
                <a16:creationId xmlns:a16="http://schemas.microsoft.com/office/drawing/2014/main" id="{79768C8E-2E9B-48EF-BAC9-47A6810D47C0}"/>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93539" name="Notes Placeholder 2">
            <a:extLst>
              <a:ext uri="{FF2B5EF4-FFF2-40B4-BE49-F238E27FC236}">
                <a16:creationId xmlns:a16="http://schemas.microsoft.com/office/drawing/2014/main" id="{09243EF0-2937-4C0C-9433-540BE36E1CED}"/>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93540" name="Slide Number Placeholder 3">
            <a:extLst>
              <a:ext uri="{FF2B5EF4-FFF2-40B4-BE49-F238E27FC236}">
                <a16:creationId xmlns:a16="http://schemas.microsoft.com/office/drawing/2014/main" id="{A634EB99-11F1-4CC7-8FFB-DE7D6CD96F16}"/>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225597F4-20EE-4EC4-9868-BB6F7F03BCF7}" type="slidenum">
              <a:rPr lang="es-PR" altLang="en-US" sz="1200"/>
              <a:pPr/>
              <a:t>90</a:t>
            </a:fld>
            <a:endParaRPr lang="es-PR" altLang="en-US" sz="1200"/>
          </a:p>
        </p:txBody>
      </p:sp>
    </p:spTree>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62" name="Slide Image Placeholder 1">
            <a:extLst>
              <a:ext uri="{FF2B5EF4-FFF2-40B4-BE49-F238E27FC236}">
                <a16:creationId xmlns:a16="http://schemas.microsoft.com/office/drawing/2014/main" id="{69F59201-7624-47DC-BE3F-C7494330B438}"/>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94563" name="Notes Placeholder 2">
            <a:extLst>
              <a:ext uri="{FF2B5EF4-FFF2-40B4-BE49-F238E27FC236}">
                <a16:creationId xmlns:a16="http://schemas.microsoft.com/office/drawing/2014/main" id="{C02FD724-836A-4CC4-B19E-D290DF121D0B}"/>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94564" name="Slide Number Placeholder 3">
            <a:extLst>
              <a:ext uri="{FF2B5EF4-FFF2-40B4-BE49-F238E27FC236}">
                <a16:creationId xmlns:a16="http://schemas.microsoft.com/office/drawing/2014/main" id="{0F690CE7-DC98-4B91-9F4F-F55CBE4F9150}"/>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4E6956EC-6E85-4F2B-9C7A-F8D8AA8E89B5}" type="slidenum">
              <a:rPr lang="es-PR" altLang="en-US" sz="1200"/>
              <a:pPr/>
              <a:t>91</a:t>
            </a:fld>
            <a:endParaRPr lang="es-PR" altLang="en-US" sz="1200"/>
          </a:p>
        </p:txBody>
      </p:sp>
    </p:spTree>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5586" name="Slide Image Placeholder 1">
            <a:extLst>
              <a:ext uri="{FF2B5EF4-FFF2-40B4-BE49-F238E27FC236}">
                <a16:creationId xmlns:a16="http://schemas.microsoft.com/office/drawing/2014/main" id="{37E43A8D-C7F4-4BEE-B880-7C362C20381B}"/>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95587" name="Notes Placeholder 2">
            <a:extLst>
              <a:ext uri="{FF2B5EF4-FFF2-40B4-BE49-F238E27FC236}">
                <a16:creationId xmlns:a16="http://schemas.microsoft.com/office/drawing/2014/main" id="{997D2CC9-EC06-4279-9198-D562641DAFC5}"/>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95588" name="Slide Number Placeholder 3">
            <a:extLst>
              <a:ext uri="{FF2B5EF4-FFF2-40B4-BE49-F238E27FC236}">
                <a16:creationId xmlns:a16="http://schemas.microsoft.com/office/drawing/2014/main" id="{4DDE8BF0-B65F-442F-B380-1FAAE393B127}"/>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3A0CF473-2345-47B3-825D-91DC11E73B86}" type="slidenum">
              <a:rPr lang="es-PR" altLang="en-US" sz="1200"/>
              <a:pPr/>
              <a:t>92</a:t>
            </a:fld>
            <a:endParaRPr lang="es-PR" altLang="en-US" sz="1200"/>
          </a:p>
        </p:txBody>
      </p:sp>
    </p:spTree>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Slide Image Placeholder 1">
            <a:extLst>
              <a:ext uri="{FF2B5EF4-FFF2-40B4-BE49-F238E27FC236}">
                <a16:creationId xmlns:a16="http://schemas.microsoft.com/office/drawing/2014/main" id="{3800C49F-AA34-42CF-933C-4A9D1AF9DEAF}"/>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96611" name="Notes Placeholder 2">
            <a:extLst>
              <a:ext uri="{FF2B5EF4-FFF2-40B4-BE49-F238E27FC236}">
                <a16:creationId xmlns:a16="http://schemas.microsoft.com/office/drawing/2014/main" id="{279C610E-AB14-4D93-95CD-7396B55966EC}"/>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spcBef>
                <a:spcPct val="0"/>
              </a:spcBef>
            </a:pPr>
            <a:endParaRPr lang="es-PR" altLang="en-US"/>
          </a:p>
        </p:txBody>
      </p:sp>
      <p:sp>
        <p:nvSpPr>
          <p:cNvPr id="196612" name="Slide Number Placeholder 3">
            <a:extLst>
              <a:ext uri="{FF2B5EF4-FFF2-40B4-BE49-F238E27FC236}">
                <a16:creationId xmlns:a16="http://schemas.microsoft.com/office/drawing/2014/main" id="{5AFA4162-0A0D-49AE-85A4-DD8DF69E1D26}"/>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fld id="{2F06CC1E-6F78-421B-836E-769F203456D9}" type="slidenum">
              <a:rPr lang="es-PR" altLang="en-US" sz="1200"/>
              <a:pPr/>
              <a:t>93</a:t>
            </a:fld>
            <a:endParaRPr lang="es-PR" altLang="en-US" sz="1200"/>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endParaRPr lang="es-P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endParaRPr lang="es-PR"/>
          </a:p>
        </p:txBody>
      </p:sp>
      <p:sp>
        <p:nvSpPr>
          <p:cNvPr id="4" name="Rectangle 4">
            <a:extLst>
              <a:ext uri="{FF2B5EF4-FFF2-40B4-BE49-F238E27FC236}">
                <a16:creationId xmlns:a16="http://schemas.microsoft.com/office/drawing/2014/main" id="{C5205255-EFB7-4835-85AB-3F480CDA428D}"/>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0427145F-6B4A-4870-8973-D8A9AAF18642}"/>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C6A0C98A-6F20-4C4B-A814-76A2195688E9}"/>
              </a:ext>
            </a:extLst>
          </p:cNvPr>
          <p:cNvSpPr>
            <a:spLocks noGrp="1" noChangeArrowheads="1"/>
          </p:cNvSpPr>
          <p:nvPr>
            <p:ph type="sldNum" sz="quarter" idx="12"/>
          </p:nvPr>
        </p:nvSpPr>
        <p:spPr>
          <a:ln/>
        </p:spPr>
        <p:txBody>
          <a:bodyPr/>
          <a:lstStyle>
            <a:lvl1pPr>
              <a:defRPr/>
            </a:lvl1pPr>
          </a:lstStyle>
          <a:p>
            <a:fld id="{49B0F37C-1E80-4E38-A60A-636CB686E9CB}" type="slidenum">
              <a:rPr lang="en-US" altLang="en-US"/>
              <a:pPr/>
              <a:t>‹#›</a:t>
            </a:fld>
            <a:endParaRPr lang="en-US" altLang="en-US"/>
          </a:p>
        </p:txBody>
      </p:sp>
    </p:spTree>
    <p:extLst>
      <p:ext uri="{BB962C8B-B14F-4D97-AF65-F5344CB8AC3E}">
        <p14:creationId xmlns:p14="http://schemas.microsoft.com/office/powerpoint/2010/main" val="214394589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s-P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s-PR"/>
          </a:p>
        </p:txBody>
      </p:sp>
      <p:sp>
        <p:nvSpPr>
          <p:cNvPr id="4" name="Rectangle 4">
            <a:extLst>
              <a:ext uri="{FF2B5EF4-FFF2-40B4-BE49-F238E27FC236}">
                <a16:creationId xmlns:a16="http://schemas.microsoft.com/office/drawing/2014/main" id="{06B9EFC8-7E44-4CE2-BDE2-C0D7EB239786}"/>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5EA8D906-66A9-4BCF-9D5E-BDC1EFE62604}"/>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D09501EE-5CD8-4629-AA30-970BA280C126}"/>
              </a:ext>
            </a:extLst>
          </p:cNvPr>
          <p:cNvSpPr>
            <a:spLocks noGrp="1" noChangeArrowheads="1"/>
          </p:cNvSpPr>
          <p:nvPr>
            <p:ph type="sldNum" sz="quarter" idx="12"/>
          </p:nvPr>
        </p:nvSpPr>
        <p:spPr>
          <a:ln/>
        </p:spPr>
        <p:txBody>
          <a:bodyPr/>
          <a:lstStyle>
            <a:lvl1pPr>
              <a:defRPr/>
            </a:lvl1pPr>
          </a:lstStyle>
          <a:p>
            <a:fld id="{28363832-AD7F-45B5-B274-2EB46B2835DC}" type="slidenum">
              <a:rPr lang="en-US" altLang="en-US"/>
              <a:pPr/>
              <a:t>‹#›</a:t>
            </a:fld>
            <a:endParaRPr lang="en-US" altLang="en-US"/>
          </a:p>
        </p:txBody>
      </p:sp>
    </p:spTree>
    <p:extLst>
      <p:ext uri="{BB962C8B-B14F-4D97-AF65-F5344CB8AC3E}">
        <p14:creationId xmlns:p14="http://schemas.microsoft.com/office/powerpoint/2010/main" val="3464763009"/>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p>
            <a:r>
              <a:rPr lang="en-US"/>
              <a:t>Click to edit Master title style</a:t>
            </a:r>
            <a:endParaRPr lang="es-PR"/>
          </a:p>
        </p:txBody>
      </p:sp>
      <p:sp>
        <p:nvSpPr>
          <p:cNvPr id="3" name="Vertical Text Placeholder 2"/>
          <p:cNvSpPr>
            <a:spLocks noGrp="1"/>
          </p:cNvSpPr>
          <p:nvPr>
            <p:ph type="body" orient="vert" idx="1"/>
          </p:nvPr>
        </p:nvSpPr>
        <p:spPr>
          <a:xfrm>
            <a:off x="685800" y="609600"/>
            <a:ext cx="5676900" cy="54864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s-PR"/>
          </a:p>
        </p:txBody>
      </p:sp>
      <p:sp>
        <p:nvSpPr>
          <p:cNvPr id="4" name="Rectangle 4">
            <a:extLst>
              <a:ext uri="{FF2B5EF4-FFF2-40B4-BE49-F238E27FC236}">
                <a16:creationId xmlns:a16="http://schemas.microsoft.com/office/drawing/2014/main" id="{EFB59DCD-B3B3-498D-8C19-321EC9AFEEC0}"/>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7DE53BE8-754D-4B00-9B7A-FA01E6481BC6}"/>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5472DCD9-A37D-4039-92F1-C116EA53E5D4}"/>
              </a:ext>
            </a:extLst>
          </p:cNvPr>
          <p:cNvSpPr>
            <a:spLocks noGrp="1" noChangeArrowheads="1"/>
          </p:cNvSpPr>
          <p:nvPr>
            <p:ph type="sldNum" sz="quarter" idx="12"/>
          </p:nvPr>
        </p:nvSpPr>
        <p:spPr>
          <a:ln/>
        </p:spPr>
        <p:txBody>
          <a:bodyPr/>
          <a:lstStyle>
            <a:lvl1pPr>
              <a:defRPr/>
            </a:lvl1pPr>
          </a:lstStyle>
          <a:p>
            <a:fld id="{D70B4419-9F40-4538-9A02-C71E3F7CBF34}" type="slidenum">
              <a:rPr lang="en-US" altLang="en-US"/>
              <a:pPr/>
              <a:t>‹#›</a:t>
            </a:fld>
            <a:endParaRPr lang="en-US" altLang="en-US"/>
          </a:p>
        </p:txBody>
      </p:sp>
    </p:spTree>
    <p:extLst>
      <p:ext uri="{BB962C8B-B14F-4D97-AF65-F5344CB8AC3E}">
        <p14:creationId xmlns:p14="http://schemas.microsoft.com/office/powerpoint/2010/main" val="238651067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s-P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s-PR"/>
          </a:p>
        </p:txBody>
      </p:sp>
      <p:sp>
        <p:nvSpPr>
          <p:cNvPr id="4" name="Rectangle 4">
            <a:extLst>
              <a:ext uri="{FF2B5EF4-FFF2-40B4-BE49-F238E27FC236}">
                <a16:creationId xmlns:a16="http://schemas.microsoft.com/office/drawing/2014/main" id="{10EB4F6A-F6EA-4983-8094-FBB88F090623}"/>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6E79EDF7-887A-4438-A9E5-C1B5097CF4B8}"/>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BC5190A2-4816-41AC-B470-1B5BFD5D1233}"/>
              </a:ext>
            </a:extLst>
          </p:cNvPr>
          <p:cNvSpPr>
            <a:spLocks noGrp="1" noChangeArrowheads="1"/>
          </p:cNvSpPr>
          <p:nvPr>
            <p:ph type="sldNum" sz="quarter" idx="12"/>
          </p:nvPr>
        </p:nvSpPr>
        <p:spPr>
          <a:ln/>
        </p:spPr>
        <p:txBody>
          <a:bodyPr/>
          <a:lstStyle>
            <a:lvl1pPr>
              <a:defRPr/>
            </a:lvl1pPr>
          </a:lstStyle>
          <a:p>
            <a:fld id="{61F04C1A-DFBF-4A43-9C2B-139D58D6CA0B}" type="slidenum">
              <a:rPr lang="en-US" altLang="en-US"/>
              <a:pPr/>
              <a:t>‹#›</a:t>
            </a:fld>
            <a:endParaRPr lang="en-US" altLang="en-US"/>
          </a:p>
        </p:txBody>
      </p:sp>
    </p:spTree>
    <p:extLst>
      <p:ext uri="{BB962C8B-B14F-4D97-AF65-F5344CB8AC3E}">
        <p14:creationId xmlns:p14="http://schemas.microsoft.com/office/powerpoint/2010/main" val="2660137028"/>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endParaRPr lang="es-P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a:extLst>
              <a:ext uri="{FF2B5EF4-FFF2-40B4-BE49-F238E27FC236}">
                <a16:creationId xmlns:a16="http://schemas.microsoft.com/office/drawing/2014/main" id="{72F1AFE7-06C3-48A9-8FA5-371D68D0AB94}"/>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5">
            <a:extLst>
              <a:ext uri="{FF2B5EF4-FFF2-40B4-BE49-F238E27FC236}">
                <a16:creationId xmlns:a16="http://schemas.microsoft.com/office/drawing/2014/main" id="{E6A9A79C-8B88-4ACA-84CC-DD423FA80EF4}"/>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269D2012-3D13-4C29-BCEA-F2D43F7E3084}"/>
              </a:ext>
            </a:extLst>
          </p:cNvPr>
          <p:cNvSpPr>
            <a:spLocks noGrp="1" noChangeArrowheads="1"/>
          </p:cNvSpPr>
          <p:nvPr>
            <p:ph type="sldNum" sz="quarter" idx="12"/>
          </p:nvPr>
        </p:nvSpPr>
        <p:spPr>
          <a:ln/>
        </p:spPr>
        <p:txBody>
          <a:bodyPr/>
          <a:lstStyle>
            <a:lvl1pPr>
              <a:defRPr/>
            </a:lvl1pPr>
          </a:lstStyle>
          <a:p>
            <a:fld id="{55B3D63A-022B-4C93-8ACC-FB30F922D47C}" type="slidenum">
              <a:rPr lang="en-US" altLang="en-US"/>
              <a:pPr/>
              <a:t>‹#›</a:t>
            </a:fld>
            <a:endParaRPr lang="en-US" altLang="en-US"/>
          </a:p>
        </p:txBody>
      </p:sp>
    </p:spTree>
    <p:extLst>
      <p:ext uri="{BB962C8B-B14F-4D97-AF65-F5344CB8AC3E}">
        <p14:creationId xmlns:p14="http://schemas.microsoft.com/office/powerpoint/2010/main" val="2093427176"/>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s-PR"/>
          </a:p>
        </p:txBody>
      </p:sp>
      <p:sp>
        <p:nvSpPr>
          <p:cNvPr id="3" name="Content Placeholder 2"/>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s-PR"/>
          </a:p>
        </p:txBody>
      </p:sp>
      <p:sp>
        <p:nvSpPr>
          <p:cNvPr id="4" name="Content Placeholder 3"/>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s-PR"/>
          </a:p>
        </p:txBody>
      </p:sp>
      <p:sp>
        <p:nvSpPr>
          <p:cNvPr id="5" name="Rectangle 4">
            <a:extLst>
              <a:ext uri="{FF2B5EF4-FFF2-40B4-BE49-F238E27FC236}">
                <a16:creationId xmlns:a16="http://schemas.microsoft.com/office/drawing/2014/main" id="{72083B01-5216-451D-AB0C-5535AA7F6298}"/>
              </a:ext>
            </a:extLst>
          </p:cNvPr>
          <p:cNvSpPr>
            <a:spLocks noGrp="1" noChangeArrowheads="1"/>
          </p:cNvSpPr>
          <p:nvPr>
            <p:ph type="dt" sz="half" idx="10"/>
          </p:nvPr>
        </p:nvSpPr>
        <p:spPr>
          <a:ln/>
        </p:spPr>
        <p:txBody>
          <a:bodyPr/>
          <a:lstStyle>
            <a:lvl1pPr>
              <a:defRPr/>
            </a:lvl1pPr>
          </a:lstStyle>
          <a:p>
            <a:pPr>
              <a:defRPr/>
            </a:pPr>
            <a:endParaRPr lang="en-US"/>
          </a:p>
        </p:txBody>
      </p:sp>
      <p:sp>
        <p:nvSpPr>
          <p:cNvPr id="6" name="Rectangle 5">
            <a:extLst>
              <a:ext uri="{FF2B5EF4-FFF2-40B4-BE49-F238E27FC236}">
                <a16:creationId xmlns:a16="http://schemas.microsoft.com/office/drawing/2014/main" id="{68B932FB-6109-4C48-AB8E-0B570F6BB8BA}"/>
              </a:ext>
            </a:extLst>
          </p:cNvPr>
          <p:cNvSpPr>
            <a:spLocks noGrp="1" noChangeArrowheads="1"/>
          </p:cNvSpPr>
          <p:nvPr>
            <p:ph type="ftr" sz="quarter" idx="11"/>
          </p:nvPr>
        </p:nvSpPr>
        <p:spPr>
          <a:ln/>
        </p:spPr>
        <p:txBody>
          <a:bodyPr/>
          <a:lstStyle>
            <a:lvl1pPr>
              <a:defRPr/>
            </a:lvl1pPr>
          </a:lstStyle>
          <a:p>
            <a:pPr>
              <a:defRPr/>
            </a:pPr>
            <a:endParaRPr lang="en-US"/>
          </a:p>
        </p:txBody>
      </p:sp>
      <p:sp>
        <p:nvSpPr>
          <p:cNvPr id="7" name="Rectangle 6">
            <a:extLst>
              <a:ext uri="{FF2B5EF4-FFF2-40B4-BE49-F238E27FC236}">
                <a16:creationId xmlns:a16="http://schemas.microsoft.com/office/drawing/2014/main" id="{217E9569-E762-49D6-AD47-D76A43B0E463}"/>
              </a:ext>
            </a:extLst>
          </p:cNvPr>
          <p:cNvSpPr>
            <a:spLocks noGrp="1" noChangeArrowheads="1"/>
          </p:cNvSpPr>
          <p:nvPr>
            <p:ph type="sldNum" sz="quarter" idx="12"/>
          </p:nvPr>
        </p:nvSpPr>
        <p:spPr>
          <a:ln/>
        </p:spPr>
        <p:txBody>
          <a:bodyPr/>
          <a:lstStyle>
            <a:lvl1pPr>
              <a:defRPr/>
            </a:lvl1pPr>
          </a:lstStyle>
          <a:p>
            <a:fld id="{CBD4E6B2-A39A-42C5-9BCA-439AE75E942F}" type="slidenum">
              <a:rPr lang="en-US" altLang="en-US"/>
              <a:pPr/>
              <a:t>‹#›</a:t>
            </a:fld>
            <a:endParaRPr lang="en-US" altLang="en-US"/>
          </a:p>
        </p:txBody>
      </p:sp>
    </p:spTree>
    <p:extLst>
      <p:ext uri="{BB962C8B-B14F-4D97-AF65-F5344CB8AC3E}">
        <p14:creationId xmlns:p14="http://schemas.microsoft.com/office/powerpoint/2010/main" val="121706817"/>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endParaRPr lang="es-P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s-P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s-PR"/>
          </a:p>
        </p:txBody>
      </p:sp>
      <p:sp>
        <p:nvSpPr>
          <p:cNvPr id="7" name="Rectangle 4">
            <a:extLst>
              <a:ext uri="{FF2B5EF4-FFF2-40B4-BE49-F238E27FC236}">
                <a16:creationId xmlns:a16="http://schemas.microsoft.com/office/drawing/2014/main" id="{99779D6F-ADE8-455B-BB3A-9BAA84DECEEF}"/>
              </a:ext>
            </a:extLst>
          </p:cNvPr>
          <p:cNvSpPr>
            <a:spLocks noGrp="1" noChangeArrowheads="1"/>
          </p:cNvSpPr>
          <p:nvPr>
            <p:ph type="dt" sz="half" idx="10"/>
          </p:nvPr>
        </p:nvSpPr>
        <p:spPr>
          <a:ln/>
        </p:spPr>
        <p:txBody>
          <a:bodyPr/>
          <a:lstStyle>
            <a:lvl1pPr>
              <a:defRPr/>
            </a:lvl1pPr>
          </a:lstStyle>
          <a:p>
            <a:pPr>
              <a:defRPr/>
            </a:pPr>
            <a:endParaRPr lang="en-US"/>
          </a:p>
        </p:txBody>
      </p:sp>
      <p:sp>
        <p:nvSpPr>
          <p:cNvPr id="8" name="Rectangle 5">
            <a:extLst>
              <a:ext uri="{FF2B5EF4-FFF2-40B4-BE49-F238E27FC236}">
                <a16:creationId xmlns:a16="http://schemas.microsoft.com/office/drawing/2014/main" id="{B52451B6-E855-4205-A3AF-4C488F6C26D8}"/>
              </a:ext>
            </a:extLst>
          </p:cNvPr>
          <p:cNvSpPr>
            <a:spLocks noGrp="1" noChangeArrowheads="1"/>
          </p:cNvSpPr>
          <p:nvPr>
            <p:ph type="ftr" sz="quarter" idx="11"/>
          </p:nvPr>
        </p:nvSpPr>
        <p:spPr>
          <a:ln/>
        </p:spPr>
        <p:txBody>
          <a:bodyPr/>
          <a:lstStyle>
            <a:lvl1pPr>
              <a:defRPr/>
            </a:lvl1pPr>
          </a:lstStyle>
          <a:p>
            <a:pPr>
              <a:defRPr/>
            </a:pPr>
            <a:endParaRPr lang="en-US"/>
          </a:p>
        </p:txBody>
      </p:sp>
      <p:sp>
        <p:nvSpPr>
          <p:cNvPr id="9" name="Rectangle 6">
            <a:extLst>
              <a:ext uri="{FF2B5EF4-FFF2-40B4-BE49-F238E27FC236}">
                <a16:creationId xmlns:a16="http://schemas.microsoft.com/office/drawing/2014/main" id="{DE8823FE-F725-4D56-83B8-82091A7715C6}"/>
              </a:ext>
            </a:extLst>
          </p:cNvPr>
          <p:cNvSpPr>
            <a:spLocks noGrp="1" noChangeArrowheads="1"/>
          </p:cNvSpPr>
          <p:nvPr>
            <p:ph type="sldNum" sz="quarter" idx="12"/>
          </p:nvPr>
        </p:nvSpPr>
        <p:spPr>
          <a:ln/>
        </p:spPr>
        <p:txBody>
          <a:bodyPr/>
          <a:lstStyle>
            <a:lvl1pPr>
              <a:defRPr/>
            </a:lvl1pPr>
          </a:lstStyle>
          <a:p>
            <a:fld id="{71682EB9-8F24-4F93-A376-11A753FF53BE}" type="slidenum">
              <a:rPr lang="en-US" altLang="en-US"/>
              <a:pPr/>
              <a:t>‹#›</a:t>
            </a:fld>
            <a:endParaRPr lang="en-US" altLang="en-US"/>
          </a:p>
        </p:txBody>
      </p:sp>
    </p:spTree>
    <p:extLst>
      <p:ext uri="{BB962C8B-B14F-4D97-AF65-F5344CB8AC3E}">
        <p14:creationId xmlns:p14="http://schemas.microsoft.com/office/powerpoint/2010/main" val="4139134159"/>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s-PR"/>
          </a:p>
        </p:txBody>
      </p:sp>
      <p:sp>
        <p:nvSpPr>
          <p:cNvPr id="3" name="Rectangle 4">
            <a:extLst>
              <a:ext uri="{FF2B5EF4-FFF2-40B4-BE49-F238E27FC236}">
                <a16:creationId xmlns:a16="http://schemas.microsoft.com/office/drawing/2014/main" id="{18FC0FA4-67AD-4F50-B03F-E33BD28DB3F4}"/>
              </a:ext>
            </a:extLst>
          </p:cNvPr>
          <p:cNvSpPr>
            <a:spLocks noGrp="1" noChangeArrowheads="1"/>
          </p:cNvSpPr>
          <p:nvPr>
            <p:ph type="dt" sz="half" idx="10"/>
          </p:nvPr>
        </p:nvSpPr>
        <p:spPr>
          <a:ln/>
        </p:spPr>
        <p:txBody>
          <a:bodyPr/>
          <a:lstStyle>
            <a:lvl1pPr>
              <a:defRPr/>
            </a:lvl1pPr>
          </a:lstStyle>
          <a:p>
            <a:pPr>
              <a:defRPr/>
            </a:pPr>
            <a:endParaRPr lang="en-US"/>
          </a:p>
        </p:txBody>
      </p:sp>
      <p:sp>
        <p:nvSpPr>
          <p:cNvPr id="4" name="Rectangle 5">
            <a:extLst>
              <a:ext uri="{FF2B5EF4-FFF2-40B4-BE49-F238E27FC236}">
                <a16:creationId xmlns:a16="http://schemas.microsoft.com/office/drawing/2014/main" id="{F417B1AC-C2A1-42D2-AA53-C6E4C95845D2}"/>
              </a:ext>
            </a:extLst>
          </p:cNvPr>
          <p:cNvSpPr>
            <a:spLocks noGrp="1" noChangeArrowheads="1"/>
          </p:cNvSpPr>
          <p:nvPr>
            <p:ph type="ftr" sz="quarter" idx="11"/>
          </p:nvPr>
        </p:nvSpPr>
        <p:spPr>
          <a:ln/>
        </p:spPr>
        <p:txBody>
          <a:bodyPr/>
          <a:lstStyle>
            <a:lvl1pPr>
              <a:defRPr/>
            </a:lvl1pPr>
          </a:lstStyle>
          <a:p>
            <a:pPr>
              <a:defRPr/>
            </a:pPr>
            <a:endParaRPr lang="en-US"/>
          </a:p>
        </p:txBody>
      </p:sp>
      <p:sp>
        <p:nvSpPr>
          <p:cNvPr id="5" name="Rectangle 6">
            <a:extLst>
              <a:ext uri="{FF2B5EF4-FFF2-40B4-BE49-F238E27FC236}">
                <a16:creationId xmlns:a16="http://schemas.microsoft.com/office/drawing/2014/main" id="{4134987A-B21F-44A7-9E86-2662C7F20976}"/>
              </a:ext>
            </a:extLst>
          </p:cNvPr>
          <p:cNvSpPr>
            <a:spLocks noGrp="1" noChangeArrowheads="1"/>
          </p:cNvSpPr>
          <p:nvPr>
            <p:ph type="sldNum" sz="quarter" idx="12"/>
          </p:nvPr>
        </p:nvSpPr>
        <p:spPr>
          <a:ln/>
        </p:spPr>
        <p:txBody>
          <a:bodyPr/>
          <a:lstStyle>
            <a:lvl1pPr>
              <a:defRPr/>
            </a:lvl1pPr>
          </a:lstStyle>
          <a:p>
            <a:fld id="{84F9876B-5686-43BF-843C-273E6BBA65F0}" type="slidenum">
              <a:rPr lang="en-US" altLang="en-US"/>
              <a:pPr/>
              <a:t>‹#›</a:t>
            </a:fld>
            <a:endParaRPr lang="en-US" altLang="en-US"/>
          </a:p>
        </p:txBody>
      </p:sp>
    </p:spTree>
    <p:extLst>
      <p:ext uri="{BB962C8B-B14F-4D97-AF65-F5344CB8AC3E}">
        <p14:creationId xmlns:p14="http://schemas.microsoft.com/office/powerpoint/2010/main" val="4156753938"/>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a:extLst>
              <a:ext uri="{FF2B5EF4-FFF2-40B4-BE49-F238E27FC236}">
                <a16:creationId xmlns:a16="http://schemas.microsoft.com/office/drawing/2014/main" id="{D4A5E093-82DE-499E-991A-B835AE51228F}"/>
              </a:ext>
            </a:extLst>
          </p:cNvPr>
          <p:cNvSpPr>
            <a:spLocks noGrp="1" noChangeArrowheads="1"/>
          </p:cNvSpPr>
          <p:nvPr>
            <p:ph type="dt" sz="half" idx="10"/>
          </p:nvPr>
        </p:nvSpPr>
        <p:spPr>
          <a:ln/>
        </p:spPr>
        <p:txBody>
          <a:bodyPr/>
          <a:lstStyle>
            <a:lvl1pPr>
              <a:defRPr/>
            </a:lvl1pPr>
          </a:lstStyle>
          <a:p>
            <a:pPr>
              <a:defRPr/>
            </a:pPr>
            <a:endParaRPr lang="en-US"/>
          </a:p>
        </p:txBody>
      </p:sp>
      <p:sp>
        <p:nvSpPr>
          <p:cNvPr id="3" name="Rectangle 5">
            <a:extLst>
              <a:ext uri="{FF2B5EF4-FFF2-40B4-BE49-F238E27FC236}">
                <a16:creationId xmlns:a16="http://schemas.microsoft.com/office/drawing/2014/main" id="{26642DC0-C6A5-490B-AAC6-016BDA194891}"/>
              </a:ext>
            </a:extLst>
          </p:cNvPr>
          <p:cNvSpPr>
            <a:spLocks noGrp="1" noChangeArrowheads="1"/>
          </p:cNvSpPr>
          <p:nvPr>
            <p:ph type="ftr" sz="quarter" idx="11"/>
          </p:nvPr>
        </p:nvSpPr>
        <p:spPr>
          <a:ln/>
        </p:spPr>
        <p:txBody>
          <a:bodyPr/>
          <a:lstStyle>
            <a:lvl1pPr>
              <a:defRPr/>
            </a:lvl1pPr>
          </a:lstStyle>
          <a:p>
            <a:pPr>
              <a:defRPr/>
            </a:pPr>
            <a:endParaRPr lang="en-US"/>
          </a:p>
        </p:txBody>
      </p:sp>
      <p:sp>
        <p:nvSpPr>
          <p:cNvPr id="4" name="Rectangle 6">
            <a:extLst>
              <a:ext uri="{FF2B5EF4-FFF2-40B4-BE49-F238E27FC236}">
                <a16:creationId xmlns:a16="http://schemas.microsoft.com/office/drawing/2014/main" id="{F200EED7-7D1C-4C9B-A740-9706C56669E3}"/>
              </a:ext>
            </a:extLst>
          </p:cNvPr>
          <p:cNvSpPr>
            <a:spLocks noGrp="1" noChangeArrowheads="1"/>
          </p:cNvSpPr>
          <p:nvPr>
            <p:ph type="sldNum" sz="quarter" idx="12"/>
          </p:nvPr>
        </p:nvSpPr>
        <p:spPr>
          <a:ln/>
        </p:spPr>
        <p:txBody>
          <a:bodyPr/>
          <a:lstStyle>
            <a:lvl1pPr>
              <a:defRPr/>
            </a:lvl1pPr>
          </a:lstStyle>
          <a:p>
            <a:fld id="{C75C42C5-D6FC-43DE-B51D-AD475CB4B0AF}" type="slidenum">
              <a:rPr lang="en-US" altLang="en-US"/>
              <a:pPr/>
              <a:t>‹#›</a:t>
            </a:fld>
            <a:endParaRPr lang="en-US" altLang="en-US"/>
          </a:p>
        </p:txBody>
      </p:sp>
    </p:spTree>
    <p:extLst>
      <p:ext uri="{BB962C8B-B14F-4D97-AF65-F5344CB8AC3E}">
        <p14:creationId xmlns:p14="http://schemas.microsoft.com/office/powerpoint/2010/main" val="1430119322"/>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endParaRPr lang="es-P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s-P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a:extLst>
              <a:ext uri="{FF2B5EF4-FFF2-40B4-BE49-F238E27FC236}">
                <a16:creationId xmlns:a16="http://schemas.microsoft.com/office/drawing/2014/main" id="{FD40A5AE-CBE7-4DF4-BA9B-D61F80F6A8EA}"/>
              </a:ext>
            </a:extLst>
          </p:cNvPr>
          <p:cNvSpPr>
            <a:spLocks noGrp="1" noChangeArrowheads="1"/>
          </p:cNvSpPr>
          <p:nvPr>
            <p:ph type="dt" sz="half" idx="10"/>
          </p:nvPr>
        </p:nvSpPr>
        <p:spPr>
          <a:ln/>
        </p:spPr>
        <p:txBody>
          <a:bodyPr/>
          <a:lstStyle>
            <a:lvl1pPr>
              <a:defRPr/>
            </a:lvl1pPr>
          </a:lstStyle>
          <a:p>
            <a:pPr>
              <a:defRPr/>
            </a:pPr>
            <a:endParaRPr lang="en-US"/>
          </a:p>
        </p:txBody>
      </p:sp>
      <p:sp>
        <p:nvSpPr>
          <p:cNvPr id="6" name="Rectangle 5">
            <a:extLst>
              <a:ext uri="{FF2B5EF4-FFF2-40B4-BE49-F238E27FC236}">
                <a16:creationId xmlns:a16="http://schemas.microsoft.com/office/drawing/2014/main" id="{DDA740FE-A73A-4972-AF40-E86B7B4AED58}"/>
              </a:ext>
            </a:extLst>
          </p:cNvPr>
          <p:cNvSpPr>
            <a:spLocks noGrp="1" noChangeArrowheads="1"/>
          </p:cNvSpPr>
          <p:nvPr>
            <p:ph type="ftr" sz="quarter" idx="11"/>
          </p:nvPr>
        </p:nvSpPr>
        <p:spPr>
          <a:ln/>
        </p:spPr>
        <p:txBody>
          <a:bodyPr/>
          <a:lstStyle>
            <a:lvl1pPr>
              <a:defRPr/>
            </a:lvl1pPr>
          </a:lstStyle>
          <a:p>
            <a:pPr>
              <a:defRPr/>
            </a:pPr>
            <a:endParaRPr lang="en-US"/>
          </a:p>
        </p:txBody>
      </p:sp>
      <p:sp>
        <p:nvSpPr>
          <p:cNvPr id="7" name="Rectangle 6">
            <a:extLst>
              <a:ext uri="{FF2B5EF4-FFF2-40B4-BE49-F238E27FC236}">
                <a16:creationId xmlns:a16="http://schemas.microsoft.com/office/drawing/2014/main" id="{2FA3EDC2-7E75-4085-BAB3-D2870C214367}"/>
              </a:ext>
            </a:extLst>
          </p:cNvPr>
          <p:cNvSpPr>
            <a:spLocks noGrp="1" noChangeArrowheads="1"/>
          </p:cNvSpPr>
          <p:nvPr>
            <p:ph type="sldNum" sz="quarter" idx="12"/>
          </p:nvPr>
        </p:nvSpPr>
        <p:spPr>
          <a:ln/>
        </p:spPr>
        <p:txBody>
          <a:bodyPr/>
          <a:lstStyle>
            <a:lvl1pPr>
              <a:defRPr/>
            </a:lvl1pPr>
          </a:lstStyle>
          <a:p>
            <a:fld id="{93485B90-7EBE-491F-89E9-7BC5F5D0B7E7}" type="slidenum">
              <a:rPr lang="en-US" altLang="en-US"/>
              <a:pPr/>
              <a:t>‹#›</a:t>
            </a:fld>
            <a:endParaRPr lang="en-US" altLang="en-US"/>
          </a:p>
        </p:txBody>
      </p:sp>
    </p:spTree>
    <p:extLst>
      <p:ext uri="{BB962C8B-B14F-4D97-AF65-F5344CB8AC3E}">
        <p14:creationId xmlns:p14="http://schemas.microsoft.com/office/powerpoint/2010/main" val="3957776046"/>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endParaRPr lang="es-P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s-PR"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a:extLst>
              <a:ext uri="{FF2B5EF4-FFF2-40B4-BE49-F238E27FC236}">
                <a16:creationId xmlns:a16="http://schemas.microsoft.com/office/drawing/2014/main" id="{5CEF5051-D2A2-49D7-A63A-15B86543117F}"/>
              </a:ext>
            </a:extLst>
          </p:cNvPr>
          <p:cNvSpPr>
            <a:spLocks noGrp="1" noChangeArrowheads="1"/>
          </p:cNvSpPr>
          <p:nvPr>
            <p:ph type="dt" sz="half" idx="10"/>
          </p:nvPr>
        </p:nvSpPr>
        <p:spPr>
          <a:ln/>
        </p:spPr>
        <p:txBody>
          <a:bodyPr/>
          <a:lstStyle>
            <a:lvl1pPr>
              <a:defRPr/>
            </a:lvl1pPr>
          </a:lstStyle>
          <a:p>
            <a:pPr>
              <a:defRPr/>
            </a:pPr>
            <a:endParaRPr lang="en-US"/>
          </a:p>
        </p:txBody>
      </p:sp>
      <p:sp>
        <p:nvSpPr>
          <p:cNvPr id="6" name="Rectangle 5">
            <a:extLst>
              <a:ext uri="{FF2B5EF4-FFF2-40B4-BE49-F238E27FC236}">
                <a16:creationId xmlns:a16="http://schemas.microsoft.com/office/drawing/2014/main" id="{EC857874-2745-46B1-946F-7839D5DA53D0}"/>
              </a:ext>
            </a:extLst>
          </p:cNvPr>
          <p:cNvSpPr>
            <a:spLocks noGrp="1" noChangeArrowheads="1"/>
          </p:cNvSpPr>
          <p:nvPr>
            <p:ph type="ftr" sz="quarter" idx="11"/>
          </p:nvPr>
        </p:nvSpPr>
        <p:spPr>
          <a:ln/>
        </p:spPr>
        <p:txBody>
          <a:bodyPr/>
          <a:lstStyle>
            <a:lvl1pPr>
              <a:defRPr/>
            </a:lvl1pPr>
          </a:lstStyle>
          <a:p>
            <a:pPr>
              <a:defRPr/>
            </a:pPr>
            <a:endParaRPr lang="en-US"/>
          </a:p>
        </p:txBody>
      </p:sp>
      <p:sp>
        <p:nvSpPr>
          <p:cNvPr id="7" name="Rectangle 6">
            <a:extLst>
              <a:ext uri="{FF2B5EF4-FFF2-40B4-BE49-F238E27FC236}">
                <a16:creationId xmlns:a16="http://schemas.microsoft.com/office/drawing/2014/main" id="{65D90FFA-0268-4560-9109-279824B04289}"/>
              </a:ext>
            </a:extLst>
          </p:cNvPr>
          <p:cNvSpPr>
            <a:spLocks noGrp="1" noChangeArrowheads="1"/>
          </p:cNvSpPr>
          <p:nvPr>
            <p:ph type="sldNum" sz="quarter" idx="12"/>
          </p:nvPr>
        </p:nvSpPr>
        <p:spPr>
          <a:ln/>
        </p:spPr>
        <p:txBody>
          <a:bodyPr/>
          <a:lstStyle>
            <a:lvl1pPr>
              <a:defRPr/>
            </a:lvl1pPr>
          </a:lstStyle>
          <a:p>
            <a:fld id="{1CB37102-047D-4812-A492-5C90797B7D4D}" type="slidenum">
              <a:rPr lang="en-US" altLang="en-US"/>
              <a:pPr/>
              <a:t>‹#›</a:t>
            </a:fld>
            <a:endParaRPr lang="en-US" altLang="en-US"/>
          </a:p>
        </p:txBody>
      </p:sp>
    </p:spTree>
    <p:extLst>
      <p:ext uri="{BB962C8B-B14F-4D97-AF65-F5344CB8AC3E}">
        <p14:creationId xmlns:p14="http://schemas.microsoft.com/office/powerpoint/2010/main" val="1125686039"/>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a:extLst>
              <a:ext uri="{FF2B5EF4-FFF2-40B4-BE49-F238E27FC236}">
                <a16:creationId xmlns:a16="http://schemas.microsoft.com/office/drawing/2014/main" id="{4F052DFA-71B9-4608-BDFE-458EE35DD933}"/>
              </a:ext>
            </a:extLst>
          </p:cNvPr>
          <p:cNvSpPr>
            <a:spLocks noGrp="1" noChangeArrowheads="1"/>
          </p:cNvSpPr>
          <p:nvPr>
            <p:ph type="title"/>
          </p:nvPr>
        </p:nvSpPr>
        <p:spPr bwMode="auto">
          <a:xfrm>
            <a:off x="685800" y="609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1027" name="Rectangle 3">
            <a:extLst>
              <a:ext uri="{FF2B5EF4-FFF2-40B4-BE49-F238E27FC236}">
                <a16:creationId xmlns:a16="http://schemas.microsoft.com/office/drawing/2014/main" id="{8BAF3184-9BB8-4595-BDFF-34B0AFCE8B8E}"/>
              </a:ext>
            </a:extLst>
          </p:cNvPr>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1028" name="Rectangle 4">
            <a:extLst>
              <a:ext uri="{FF2B5EF4-FFF2-40B4-BE49-F238E27FC236}">
                <a16:creationId xmlns:a16="http://schemas.microsoft.com/office/drawing/2014/main" id="{3AADCDD1-A850-4F13-918E-6272E266AD2C}"/>
              </a:ext>
            </a:extLst>
          </p:cNvPr>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vl1pPr>
          </a:lstStyle>
          <a:p>
            <a:pPr>
              <a:defRPr/>
            </a:pPr>
            <a:endParaRPr lang="en-US"/>
          </a:p>
        </p:txBody>
      </p:sp>
      <p:sp>
        <p:nvSpPr>
          <p:cNvPr id="1029" name="Rectangle 5">
            <a:extLst>
              <a:ext uri="{FF2B5EF4-FFF2-40B4-BE49-F238E27FC236}">
                <a16:creationId xmlns:a16="http://schemas.microsoft.com/office/drawing/2014/main" id="{89E111EB-82C3-4BCB-BE99-DFE144AC6ACC}"/>
              </a:ext>
            </a:extLst>
          </p:cNvPr>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lvl1pPr>
          </a:lstStyle>
          <a:p>
            <a:pPr>
              <a:defRPr/>
            </a:pPr>
            <a:endParaRPr lang="en-US"/>
          </a:p>
        </p:txBody>
      </p:sp>
      <p:sp>
        <p:nvSpPr>
          <p:cNvPr id="1030" name="Rectangle 6">
            <a:extLst>
              <a:ext uri="{FF2B5EF4-FFF2-40B4-BE49-F238E27FC236}">
                <a16:creationId xmlns:a16="http://schemas.microsoft.com/office/drawing/2014/main" id="{D2267372-CE0A-4333-A571-8D625D3A3596}"/>
              </a:ext>
            </a:extLst>
          </p:cNvPr>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lvl1pPr>
          </a:lstStyle>
          <a:p>
            <a:fld id="{F2FB4473-7CE6-46DE-AC63-26B34BE34617}" type="slidenum">
              <a:rPr lang="en-US" altLang="en-US"/>
              <a:pPr/>
              <a:t>‹#›</a:t>
            </a:fld>
            <a:endParaRPr lang="en-US" altLang="en-US"/>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ctr" rtl="0" eaLnBrk="0" fontAlgn="base" hangingPunct="0">
        <a:spcBef>
          <a:spcPct val="0"/>
        </a:spcBef>
        <a:spcAft>
          <a:spcPct val="0"/>
        </a:spcAft>
        <a:defRPr sz="4400">
          <a:solidFill>
            <a:schemeClr val="tx2"/>
          </a:solidFill>
          <a:latin typeface="Arial" charset="0"/>
          <a:ea typeface="+mj-ea"/>
          <a:cs typeface="+mj-cs"/>
        </a:defRPr>
      </a:lvl1pPr>
      <a:lvl2pPr algn="ctr" rtl="0" eaLnBrk="0" fontAlgn="base" hangingPunct="0">
        <a:spcBef>
          <a:spcPct val="0"/>
        </a:spcBef>
        <a:spcAft>
          <a:spcPct val="0"/>
        </a:spcAft>
        <a:defRPr sz="4400">
          <a:solidFill>
            <a:schemeClr val="tx2"/>
          </a:solidFill>
          <a:latin typeface="Arial" charset="0"/>
        </a:defRPr>
      </a:lvl2pPr>
      <a:lvl3pPr algn="ctr" rtl="0" eaLnBrk="0" fontAlgn="base" hangingPunct="0">
        <a:spcBef>
          <a:spcPct val="0"/>
        </a:spcBef>
        <a:spcAft>
          <a:spcPct val="0"/>
        </a:spcAft>
        <a:defRPr sz="4400">
          <a:solidFill>
            <a:schemeClr val="tx2"/>
          </a:solidFill>
          <a:latin typeface="Arial" charset="0"/>
        </a:defRPr>
      </a:lvl3pPr>
      <a:lvl4pPr algn="ctr" rtl="0" eaLnBrk="0" fontAlgn="base" hangingPunct="0">
        <a:spcBef>
          <a:spcPct val="0"/>
        </a:spcBef>
        <a:spcAft>
          <a:spcPct val="0"/>
        </a:spcAft>
        <a:defRPr sz="4400">
          <a:solidFill>
            <a:schemeClr val="tx2"/>
          </a:solidFill>
          <a:latin typeface="Arial" charset="0"/>
        </a:defRPr>
      </a:lvl4pPr>
      <a:lvl5pPr algn="ctr" rtl="0" eaLnBrk="0" fontAlgn="base" hangingPunct="0">
        <a:spcBef>
          <a:spcPct val="0"/>
        </a:spcBef>
        <a:spcAft>
          <a:spcPct val="0"/>
        </a:spcAft>
        <a:defRPr sz="4400">
          <a:solidFill>
            <a:schemeClr val="tx2"/>
          </a:solidFill>
          <a:latin typeface="Arial" charset="0"/>
        </a:defRPr>
      </a:lvl5pPr>
      <a:lvl6pPr marL="457200" algn="ctr" rtl="0" eaLnBrk="0" fontAlgn="base" hangingPunct="0">
        <a:spcBef>
          <a:spcPct val="0"/>
        </a:spcBef>
        <a:spcAft>
          <a:spcPct val="0"/>
        </a:spcAft>
        <a:defRPr sz="4400">
          <a:solidFill>
            <a:schemeClr val="tx2"/>
          </a:solidFill>
          <a:latin typeface="Times New Roman" pitchFamily="18" charset="0"/>
        </a:defRPr>
      </a:lvl6pPr>
      <a:lvl7pPr marL="914400" algn="ctr" rtl="0" eaLnBrk="0" fontAlgn="base" hangingPunct="0">
        <a:spcBef>
          <a:spcPct val="0"/>
        </a:spcBef>
        <a:spcAft>
          <a:spcPct val="0"/>
        </a:spcAft>
        <a:defRPr sz="4400">
          <a:solidFill>
            <a:schemeClr val="tx2"/>
          </a:solidFill>
          <a:latin typeface="Times New Roman" pitchFamily="18" charset="0"/>
        </a:defRPr>
      </a:lvl7pPr>
      <a:lvl8pPr marL="1371600" algn="ctr" rtl="0" eaLnBrk="0" fontAlgn="base" hangingPunct="0">
        <a:spcBef>
          <a:spcPct val="0"/>
        </a:spcBef>
        <a:spcAft>
          <a:spcPct val="0"/>
        </a:spcAft>
        <a:defRPr sz="4400">
          <a:solidFill>
            <a:schemeClr val="tx2"/>
          </a:solidFill>
          <a:latin typeface="Times New Roman" pitchFamily="18" charset="0"/>
        </a:defRPr>
      </a:lvl8pPr>
      <a:lvl9pPr marL="1828800" algn="ctr" rtl="0" eaLnBrk="0" fontAlgn="base" hangingPunct="0">
        <a:spcBef>
          <a:spcPct val="0"/>
        </a:spcBef>
        <a:spcAft>
          <a:spcPct val="0"/>
        </a:spcAft>
        <a:defRPr sz="4400">
          <a:solidFill>
            <a:schemeClr val="tx2"/>
          </a:solidFill>
          <a:latin typeface="Times New Roman" pitchFamily="18" charset="0"/>
        </a:defRPr>
      </a:lvl9pPr>
    </p:titleStyle>
    <p:bodyStyle>
      <a:lvl1pPr marL="342900" indent="-342900" algn="l" rtl="0" eaLnBrk="0" fontAlgn="base" hangingPunct="0">
        <a:spcBef>
          <a:spcPct val="20000"/>
        </a:spcBef>
        <a:spcAft>
          <a:spcPct val="0"/>
        </a:spcAft>
        <a:buChar char="•"/>
        <a:defRPr sz="3200">
          <a:solidFill>
            <a:schemeClr val="tx1"/>
          </a:solidFill>
          <a:latin typeface="Arial" charset="0"/>
          <a:ea typeface="+mn-ea"/>
          <a:cs typeface="+mn-cs"/>
        </a:defRPr>
      </a:lvl1pPr>
      <a:lvl2pPr marL="742950" indent="-285750" algn="l" rtl="0" eaLnBrk="0" fontAlgn="base" hangingPunct="0">
        <a:spcBef>
          <a:spcPct val="20000"/>
        </a:spcBef>
        <a:spcAft>
          <a:spcPct val="0"/>
        </a:spcAft>
        <a:buChar char="–"/>
        <a:defRPr sz="2800">
          <a:solidFill>
            <a:schemeClr val="tx1"/>
          </a:solidFill>
          <a:latin typeface="Arial" charset="0"/>
        </a:defRPr>
      </a:lvl2pPr>
      <a:lvl3pPr marL="1143000" indent="-228600" algn="l" rtl="0" eaLnBrk="0" fontAlgn="base" hangingPunct="0">
        <a:spcBef>
          <a:spcPct val="20000"/>
        </a:spcBef>
        <a:spcAft>
          <a:spcPct val="0"/>
        </a:spcAft>
        <a:buChar char="•"/>
        <a:defRPr sz="2400">
          <a:solidFill>
            <a:schemeClr val="tx1"/>
          </a:solidFill>
          <a:latin typeface="Arial" charset="0"/>
        </a:defRPr>
      </a:lvl3pPr>
      <a:lvl4pPr marL="1600200" indent="-228600" algn="l" rtl="0" eaLnBrk="0" fontAlgn="base" hangingPunct="0">
        <a:spcBef>
          <a:spcPct val="20000"/>
        </a:spcBef>
        <a:spcAft>
          <a:spcPct val="0"/>
        </a:spcAft>
        <a:buChar char="–"/>
        <a:defRPr sz="2000">
          <a:solidFill>
            <a:schemeClr val="tx1"/>
          </a:solidFill>
          <a:latin typeface="Arial" charset="0"/>
        </a:defRPr>
      </a:lvl4pPr>
      <a:lvl5pPr marL="2057400" indent="-228600" algn="l" rtl="0" eaLnBrk="0" fontAlgn="base" hangingPunct="0">
        <a:spcBef>
          <a:spcPct val="20000"/>
        </a:spcBef>
        <a:spcAft>
          <a:spcPct val="0"/>
        </a:spcAft>
        <a:buChar char="»"/>
        <a:defRPr sz="2000">
          <a:solidFill>
            <a:schemeClr val="tx1"/>
          </a:solidFill>
          <a:latin typeface="Arial" charset="0"/>
        </a:defRPr>
      </a:lvl5pPr>
      <a:lvl6pPr marL="2514600" indent="-228600" algn="l" rtl="0" eaLnBrk="0" fontAlgn="base" hangingPunct="0">
        <a:spcBef>
          <a:spcPct val="20000"/>
        </a:spcBef>
        <a:spcAft>
          <a:spcPct val="0"/>
        </a:spcAft>
        <a:buChar char="»"/>
        <a:defRPr sz="2000">
          <a:solidFill>
            <a:schemeClr val="tx1"/>
          </a:solidFill>
          <a:latin typeface="+mn-lt"/>
        </a:defRPr>
      </a:lvl6pPr>
      <a:lvl7pPr marL="2971800" indent="-228600" algn="l" rtl="0" eaLnBrk="0" fontAlgn="base" hangingPunct="0">
        <a:spcBef>
          <a:spcPct val="20000"/>
        </a:spcBef>
        <a:spcAft>
          <a:spcPct val="0"/>
        </a:spcAft>
        <a:buChar char="»"/>
        <a:defRPr sz="2000">
          <a:solidFill>
            <a:schemeClr val="tx1"/>
          </a:solidFill>
          <a:latin typeface="+mn-lt"/>
        </a:defRPr>
      </a:lvl7pPr>
      <a:lvl8pPr marL="3429000" indent="-228600" algn="l" rtl="0" eaLnBrk="0" fontAlgn="base" hangingPunct="0">
        <a:spcBef>
          <a:spcPct val="20000"/>
        </a:spcBef>
        <a:spcAft>
          <a:spcPct val="0"/>
        </a:spcAft>
        <a:buChar char="»"/>
        <a:defRPr sz="2000">
          <a:solidFill>
            <a:schemeClr val="tx1"/>
          </a:solidFill>
          <a:latin typeface="+mn-lt"/>
        </a:defRPr>
      </a:lvl8pPr>
      <a:lvl9pPr marL="3886200" indent="-228600" algn="l" rtl="0" eaLnBrk="0" fontAlgn="base" hangingPunct="0">
        <a:spcBef>
          <a:spcPct val="20000"/>
        </a:spcBef>
        <a:spcAft>
          <a:spcPct val="0"/>
        </a:spcAft>
        <a:buChar char="»"/>
        <a:defRPr sz="2000">
          <a:solidFill>
            <a:schemeClr val="tx1"/>
          </a:solidFill>
          <a:latin typeface="+mn-lt"/>
        </a:defRPr>
      </a:lvl9pPr>
    </p:bodyStyle>
    <p:otherStyle>
      <a:defPPr>
        <a:defRPr lang="es-P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notesSlide" Target="../notesSlides/notesSlide1.xml"/><Relationship Id="rId1" Type="http://schemas.openxmlformats.org/officeDocument/2006/relationships/slideLayout" Target="../slideLayouts/slideLayout1.xml"/><Relationship Id="rId5" Type="http://schemas.openxmlformats.org/officeDocument/2006/relationships/image" Target="../media/image3.jpeg"/><Relationship Id="rId4" Type="http://schemas.openxmlformats.org/officeDocument/2006/relationships/image" Target="../media/image2.jpeg"/></Relationships>
</file>

<file path=ppt/slides/_rels/slide10.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0.xml"/><Relationship Id="rId1" Type="http://schemas.openxmlformats.org/officeDocument/2006/relationships/slideLayout" Target="../slideLayouts/slideLayout7.xml"/><Relationship Id="rId4" Type="http://schemas.openxmlformats.org/officeDocument/2006/relationships/image" Target="../media/image13.png"/></Relationships>
</file>

<file path=ppt/slides/_rels/slide11.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1.xml"/><Relationship Id="rId1" Type="http://schemas.openxmlformats.org/officeDocument/2006/relationships/slideLayout" Target="../slideLayouts/slideLayout7.xml"/><Relationship Id="rId4" Type="http://schemas.openxmlformats.org/officeDocument/2006/relationships/image" Target="../media/image14.png"/></Relationships>
</file>

<file path=ppt/slides/_rels/slide12.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2.xml"/><Relationship Id="rId1" Type="http://schemas.openxmlformats.org/officeDocument/2006/relationships/slideLayout" Target="../slideLayouts/slideLayout7.xml"/><Relationship Id="rId4" Type="http://schemas.openxmlformats.org/officeDocument/2006/relationships/image" Target="../media/image15.png"/></Relationships>
</file>

<file path=ppt/slides/_rels/slide13.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3.xml"/><Relationship Id="rId1" Type="http://schemas.openxmlformats.org/officeDocument/2006/relationships/slideLayout" Target="../slideLayouts/slideLayout7.xml"/><Relationship Id="rId4" Type="http://schemas.openxmlformats.org/officeDocument/2006/relationships/image" Target="../media/image16.png"/></Relationships>
</file>

<file path=ppt/slides/_rels/slide1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4.xml"/><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3" Type="http://schemas.openxmlformats.org/officeDocument/2006/relationships/notesSlide" Target="../notesSlides/notesSlide15.xml"/><Relationship Id="rId2" Type="http://schemas.openxmlformats.org/officeDocument/2006/relationships/slideLayout" Target="../slideLayouts/slideLayout7.xml"/><Relationship Id="rId1" Type="http://schemas.openxmlformats.org/officeDocument/2006/relationships/video" Target="file:///C:\Documents%20and%20Settings\Winita\My%20Documents\Flash_Drives_BK\TrvelDrive_8GB\Press_PPT\Fisiol_Mov_Hum\Libro_Willmore_Costill\M_fiber.avi" TargetMode="External"/><Relationship Id="rId5" Type="http://schemas.openxmlformats.org/officeDocument/2006/relationships/image" Target="../media/image17.png"/><Relationship Id="rId4" Type="http://schemas.openxmlformats.org/officeDocument/2006/relationships/image" Target="../media/image8.png"/></Relationships>
</file>

<file path=ppt/slides/_rels/slide16.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notesSlide" Target="../notesSlides/notesSlide16.xml"/><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7.xml"/><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8.xml"/><Relationship Id="rId1" Type="http://schemas.openxmlformats.org/officeDocument/2006/relationships/slideLayout" Target="../slideLayouts/slideLayout7.xml"/><Relationship Id="rId4" Type="http://schemas.openxmlformats.org/officeDocument/2006/relationships/image" Target="../media/image19.jpeg"/></Relationships>
</file>

<file path=ppt/slides/_rels/slide19.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9.xml"/><Relationship Id="rId1" Type="http://schemas.openxmlformats.org/officeDocument/2006/relationships/slideLayout" Target="../slideLayouts/slideLayout7.xml"/><Relationship Id="rId4" Type="http://schemas.openxmlformats.org/officeDocument/2006/relationships/image" Target="../media/image20.png"/></Relationships>
</file>

<file path=ppt/slides/_rels/slide2.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2.xml"/><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20.xml"/><Relationship Id="rId1" Type="http://schemas.openxmlformats.org/officeDocument/2006/relationships/slideLayout" Target="../slideLayouts/slideLayout7.xml"/><Relationship Id="rId4" Type="http://schemas.openxmlformats.org/officeDocument/2006/relationships/image" Target="../media/image21.png"/></Relationships>
</file>

<file path=ppt/slides/_rels/slide21.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21.xml"/><Relationship Id="rId1" Type="http://schemas.openxmlformats.org/officeDocument/2006/relationships/slideLayout" Target="../slideLayouts/slideLayout7.xml"/><Relationship Id="rId4" Type="http://schemas.openxmlformats.org/officeDocument/2006/relationships/image" Target="../media/image22.png"/></Relationships>
</file>

<file path=ppt/slides/_rels/slide22.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22.xml"/><Relationship Id="rId1" Type="http://schemas.openxmlformats.org/officeDocument/2006/relationships/slideLayout" Target="../slideLayouts/slideLayout7.xml"/><Relationship Id="rId4" Type="http://schemas.openxmlformats.org/officeDocument/2006/relationships/image" Target="../media/image23.png"/></Relationships>
</file>

<file path=ppt/slides/_rels/slide23.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23.xml"/><Relationship Id="rId1" Type="http://schemas.openxmlformats.org/officeDocument/2006/relationships/slideLayout" Target="../slideLayouts/slideLayout7.xml"/><Relationship Id="rId4" Type="http://schemas.openxmlformats.org/officeDocument/2006/relationships/image" Target="../media/image24.png"/></Relationships>
</file>

<file path=ppt/slides/_rels/slide2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24.xml"/><Relationship Id="rId1" Type="http://schemas.openxmlformats.org/officeDocument/2006/relationships/slideLayout" Target="../slideLayouts/slideLayout7.xml"/></Relationships>
</file>

<file path=ppt/slides/_rels/slide25.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25.xml"/><Relationship Id="rId1" Type="http://schemas.openxmlformats.org/officeDocument/2006/relationships/slideLayout" Target="../slideLayouts/slideLayout7.xml"/><Relationship Id="rId4" Type="http://schemas.openxmlformats.org/officeDocument/2006/relationships/image" Target="../media/image25.png"/></Relationships>
</file>

<file path=ppt/slides/_rels/slide26.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26.xml"/><Relationship Id="rId1" Type="http://schemas.openxmlformats.org/officeDocument/2006/relationships/slideLayout" Target="../slideLayouts/slideLayout7.xml"/></Relationships>
</file>

<file path=ppt/slides/_rels/slide27.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27.xml"/><Relationship Id="rId1" Type="http://schemas.openxmlformats.org/officeDocument/2006/relationships/slideLayout" Target="../slideLayouts/slideLayout7.xml"/><Relationship Id="rId4" Type="http://schemas.openxmlformats.org/officeDocument/2006/relationships/image" Target="../media/image26.png"/></Relationships>
</file>

<file path=ppt/slides/_rels/slide28.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28.xml"/><Relationship Id="rId1" Type="http://schemas.openxmlformats.org/officeDocument/2006/relationships/slideLayout" Target="../slideLayouts/slideLayout7.xml"/><Relationship Id="rId4" Type="http://schemas.openxmlformats.org/officeDocument/2006/relationships/image" Target="../media/image27.png"/></Relationships>
</file>

<file path=ppt/slides/_rels/slide29.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29.xml"/><Relationship Id="rId1" Type="http://schemas.openxmlformats.org/officeDocument/2006/relationships/slideLayout" Target="../slideLayouts/slideLayout7.xml"/></Relationships>
</file>

<file path=ppt/slides/_rels/slide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3.xml"/><Relationship Id="rId1" Type="http://schemas.openxmlformats.org/officeDocument/2006/relationships/slideLayout" Target="../slideLayouts/slideLayout7.xml"/><Relationship Id="rId6" Type="http://schemas.openxmlformats.org/officeDocument/2006/relationships/image" Target="../media/image7.jpeg"/><Relationship Id="rId5" Type="http://schemas.openxmlformats.org/officeDocument/2006/relationships/image" Target="../media/image6.jpeg"/><Relationship Id="rId4" Type="http://schemas.openxmlformats.org/officeDocument/2006/relationships/image" Target="../media/image5.jpeg"/></Relationships>
</file>

<file path=ppt/slides/_rels/slide30.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notesSlide" Target="../notesSlides/notesSlide30.xml"/><Relationship Id="rId1" Type="http://schemas.openxmlformats.org/officeDocument/2006/relationships/slideLayout" Target="../slideLayouts/slideLayout7.xml"/></Relationships>
</file>

<file path=ppt/slides/_rels/slide31.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31.xml"/><Relationship Id="rId1" Type="http://schemas.openxmlformats.org/officeDocument/2006/relationships/slideLayout" Target="../slideLayouts/slideLayout7.xml"/><Relationship Id="rId4" Type="http://schemas.openxmlformats.org/officeDocument/2006/relationships/image" Target="../media/image28.png"/></Relationships>
</file>

<file path=ppt/slides/_rels/slide32.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32.xml"/><Relationship Id="rId1" Type="http://schemas.openxmlformats.org/officeDocument/2006/relationships/slideLayout" Target="../slideLayouts/slideLayout7.xml"/><Relationship Id="rId4" Type="http://schemas.openxmlformats.org/officeDocument/2006/relationships/image" Target="../media/image29.wmf"/></Relationships>
</file>

<file path=ppt/slides/_rels/slide33.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33.xml"/><Relationship Id="rId1" Type="http://schemas.openxmlformats.org/officeDocument/2006/relationships/slideLayout" Target="../slideLayouts/slideLayout7.xml"/><Relationship Id="rId4" Type="http://schemas.openxmlformats.org/officeDocument/2006/relationships/image" Target="../media/image30.png"/></Relationships>
</file>

<file path=ppt/slides/_rels/slide3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34.xml"/><Relationship Id="rId1" Type="http://schemas.openxmlformats.org/officeDocument/2006/relationships/slideLayout" Target="../slideLayouts/slideLayout7.xml"/><Relationship Id="rId4" Type="http://schemas.openxmlformats.org/officeDocument/2006/relationships/image" Target="../media/image31.png"/></Relationships>
</file>

<file path=ppt/slides/_rels/slide35.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35.xml"/><Relationship Id="rId1" Type="http://schemas.openxmlformats.org/officeDocument/2006/relationships/slideLayout" Target="../slideLayouts/slideLayout7.xml"/></Relationships>
</file>

<file path=ppt/slides/_rels/slide36.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36.xml"/><Relationship Id="rId1" Type="http://schemas.openxmlformats.org/officeDocument/2006/relationships/slideLayout" Target="../slideLayouts/slideLayout7.xml"/></Relationships>
</file>

<file path=ppt/slides/_rels/slide37.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37.xml"/><Relationship Id="rId1" Type="http://schemas.openxmlformats.org/officeDocument/2006/relationships/slideLayout" Target="../slideLayouts/slideLayout7.xml"/></Relationships>
</file>

<file path=ppt/slides/_rels/slide38.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38.xml"/><Relationship Id="rId1" Type="http://schemas.openxmlformats.org/officeDocument/2006/relationships/slideLayout" Target="../slideLayouts/slideLayout7.xml"/></Relationships>
</file>

<file path=ppt/slides/_rels/slide39.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39.xml"/><Relationship Id="rId1" Type="http://schemas.openxmlformats.org/officeDocument/2006/relationships/slideLayout" Target="../slideLayouts/slideLayout7.xml"/></Relationships>
</file>

<file path=ppt/slides/_rels/slide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4.xml"/><Relationship Id="rId1" Type="http://schemas.openxmlformats.org/officeDocument/2006/relationships/slideLayout" Target="../slideLayouts/slideLayout7.xml"/></Relationships>
</file>

<file path=ppt/slides/_rels/slide40.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40.xml"/><Relationship Id="rId1" Type="http://schemas.openxmlformats.org/officeDocument/2006/relationships/slideLayout" Target="../slideLayouts/slideLayout7.xml"/><Relationship Id="rId4" Type="http://schemas.openxmlformats.org/officeDocument/2006/relationships/image" Target="../media/image32.png"/></Relationships>
</file>

<file path=ppt/slides/_rels/slide41.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41.xml"/><Relationship Id="rId1" Type="http://schemas.openxmlformats.org/officeDocument/2006/relationships/slideLayout" Target="../slideLayouts/slideLayout7.xml"/></Relationships>
</file>

<file path=ppt/slides/_rels/slide42.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42.xml"/><Relationship Id="rId1" Type="http://schemas.openxmlformats.org/officeDocument/2006/relationships/slideLayout" Target="../slideLayouts/slideLayout7.xml"/><Relationship Id="rId6" Type="http://schemas.openxmlformats.org/officeDocument/2006/relationships/image" Target="../media/image35.png"/><Relationship Id="rId5" Type="http://schemas.openxmlformats.org/officeDocument/2006/relationships/image" Target="../media/image34.png"/><Relationship Id="rId4" Type="http://schemas.openxmlformats.org/officeDocument/2006/relationships/image" Target="../media/image33.png"/></Relationships>
</file>

<file path=ppt/slides/_rels/slide43.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43.xml"/><Relationship Id="rId1" Type="http://schemas.openxmlformats.org/officeDocument/2006/relationships/slideLayout" Target="../slideLayouts/slideLayout7.xml"/><Relationship Id="rId6" Type="http://schemas.openxmlformats.org/officeDocument/2006/relationships/image" Target="../media/image38.png"/><Relationship Id="rId5" Type="http://schemas.openxmlformats.org/officeDocument/2006/relationships/image" Target="../media/image37.png"/><Relationship Id="rId4" Type="http://schemas.openxmlformats.org/officeDocument/2006/relationships/image" Target="../media/image36.png"/></Relationships>
</file>

<file path=ppt/slides/_rels/slide4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44.xml"/><Relationship Id="rId1" Type="http://schemas.openxmlformats.org/officeDocument/2006/relationships/slideLayout" Target="../slideLayouts/slideLayout7.xml"/><Relationship Id="rId6" Type="http://schemas.openxmlformats.org/officeDocument/2006/relationships/image" Target="../media/image41.png"/><Relationship Id="rId5" Type="http://schemas.openxmlformats.org/officeDocument/2006/relationships/image" Target="../media/image40.png"/><Relationship Id="rId4" Type="http://schemas.openxmlformats.org/officeDocument/2006/relationships/image" Target="../media/image39.png"/></Relationships>
</file>

<file path=ppt/slides/_rels/slide45.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45.xml"/><Relationship Id="rId1" Type="http://schemas.openxmlformats.org/officeDocument/2006/relationships/slideLayout" Target="../slideLayouts/slideLayout7.xml"/><Relationship Id="rId5" Type="http://schemas.openxmlformats.org/officeDocument/2006/relationships/image" Target="../media/image42.jpeg"/><Relationship Id="rId4" Type="http://schemas.openxmlformats.org/officeDocument/2006/relationships/slide" Target="slide46.xml"/></Relationships>
</file>

<file path=ppt/slides/_rels/slide46.xml.rels><?xml version="1.0" encoding="UTF-8" standalone="yes"?>
<Relationships xmlns="http://schemas.openxmlformats.org/package/2006/relationships"><Relationship Id="rId3" Type="http://schemas.openxmlformats.org/officeDocument/2006/relationships/notesSlide" Target="../notesSlides/notesSlide46.xml"/><Relationship Id="rId2" Type="http://schemas.openxmlformats.org/officeDocument/2006/relationships/slideLayout" Target="../slideLayouts/slideLayout7.xml"/><Relationship Id="rId1" Type="http://schemas.openxmlformats.org/officeDocument/2006/relationships/video" Target="file:///C:\Documents%20and%20Settings\Winita\My%20Documents\Flash_Drives_BK\Kingston_16GB\Press_PPT\Fisiol_Mov_Hum\Libro_Willmore_Costill\Contrac.Avi" TargetMode="External"/><Relationship Id="rId4" Type="http://schemas.openxmlformats.org/officeDocument/2006/relationships/image" Target="../media/image43.png"/></Relationships>
</file>

<file path=ppt/slides/_rels/slide47.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notesSlide" Target="../notesSlides/notesSlide47.xml"/><Relationship Id="rId1" Type="http://schemas.openxmlformats.org/officeDocument/2006/relationships/slideLayout" Target="../slideLayouts/slideLayout7.xml"/></Relationships>
</file>

<file path=ppt/slides/_rels/slide48.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notesSlide" Target="../notesSlides/notesSlide48.xml"/><Relationship Id="rId1" Type="http://schemas.openxmlformats.org/officeDocument/2006/relationships/slideLayout" Target="../slideLayouts/slideLayout7.xml"/></Relationships>
</file>

<file path=ppt/slides/_rels/slide49.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49.xml"/><Relationship Id="rId1" Type="http://schemas.openxmlformats.org/officeDocument/2006/relationships/slideLayout" Target="../slideLayouts/slideLayout7.xml"/><Relationship Id="rId5" Type="http://schemas.openxmlformats.org/officeDocument/2006/relationships/image" Target="../media/image45.jpeg"/><Relationship Id="rId4" Type="http://schemas.openxmlformats.org/officeDocument/2006/relationships/image" Target="../media/image44.jpeg"/></Relationships>
</file>

<file path=ppt/slides/_rels/slide5.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5.xml"/><Relationship Id="rId1" Type="http://schemas.openxmlformats.org/officeDocument/2006/relationships/slideLayout" Target="../slideLayouts/slideLayout7.xml"/></Relationships>
</file>

<file path=ppt/slides/_rels/slide50.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50.xml"/><Relationship Id="rId1" Type="http://schemas.openxmlformats.org/officeDocument/2006/relationships/slideLayout" Target="../slideLayouts/slideLayout7.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7.xml"/></Relationships>
</file>

<file path=ppt/slides/_rels/slide52.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52.xml"/><Relationship Id="rId1" Type="http://schemas.openxmlformats.org/officeDocument/2006/relationships/slideLayout" Target="../slideLayouts/slideLayout7.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7.xml"/></Relationships>
</file>

<file path=ppt/slides/_rels/slide54.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54.xml"/><Relationship Id="rId1" Type="http://schemas.openxmlformats.org/officeDocument/2006/relationships/slideLayout" Target="../slideLayouts/slideLayout7.xml"/><Relationship Id="rId4" Type="http://schemas.openxmlformats.org/officeDocument/2006/relationships/image" Target="../media/image46.wmf"/></Relationships>
</file>

<file path=ppt/slides/_rels/slide55.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55.xml"/><Relationship Id="rId1" Type="http://schemas.openxmlformats.org/officeDocument/2006/relationships/slideLayout" Target="../slideLayouts/slideLayout7.xml"/></Relationships>
</file>

<file path=ppt/slides/_rels/slide56.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56.xml"/><Relationship Id="rId1" Type="http://schemas.openxmlformats.org/officeDocument/2006/relationships/slideLayout" Target="../slideLayouts/slideLayout7.xml"/></Relationships>
</file>

<file path=ppt/slides/_rels/slide57.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57.xml"/><Relationship Id="rId1" Type="http://schemas.openxmlformats.org/officeDocument/2006/relationships/slideLayout" Target="../slideLayouts/slideLayout7.xml"/></Relationships>
</file>

<file path=ppt/slides/_rels/slide58.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58.xml"/><Relationship Id="rId1" Type="http://schemas.openxmlformats.org/officeDocument/2006/relationships/slideLayout" Target="../slideLayouts/slideLayout7.xml"/></Relationships>
</file>

<file path=ppt/slides/_rels/slide59.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59.xml"/><Relationship Id="rId1" Type="http://schemas.openxmlformats.org/officeDocument/2006/relationships/slideLayout" Target="../slideLayouts/slideLayout7.xml"/></Relationships>
</file>

<file path=ppt/slides/_rels/slide6.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6.xml"/><Relationship Id="rId1" Type="http://schemas.openxmlformats.org/officeDocument/2006/relationships/slideLayout" Target="../slideLayouts/slideLayout7.xml"/><Relationship Id="rId4" Type="http://schemas.openxmlformats.org/officeDocument/2006/relationships/image" Target="../media/image9.wmf"/></Relationships>
</file>

<file path=ppt/slides/_rels/slide60.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60.xml"/><Relationship Id="rId1" Type="http://schemas.openxmlformats.org/officeDocument/2006/relationships/slideLayout" Target="../slideLayouts/slideLayout7.xml"/></Relationships>
</file>

<file path=ppt/slides/_rels/slide61.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61.xml"/><Relationship Id="rId1" Type="http://schemas.openxmlformats.org/officeDocument/2006/relationships/slideLayout" Target="../slideLayouts/slideLayout7.xml"/><Relationship Id="rId4" Type="http://schemas.openxmlformats.org/officeDocument/2006/relationships/image" Target="../media/image47.png"/></Relationships>
</file>

<file path=ppt/slides/_rels/slide62.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62.xml"/><Relationship Id="rId1" Type="http://schemas.openxmlformats.org/officeDocument/2006/relationships/slideLayout" Target="../slideLayouts/slideLayout7.xml"/><Relationship Id="rId4" Type="http://schemas.openxmlformats.org/officeDocument/2006/relationships/image" Target="../media/image48.jpeg"/></Relationships>
</file>

<file path=ppt/slides/_rels/slide63.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63.xml"/><Relationship Id="rId1" Type="http://schemas.openxmlformats.org/officeDocument/2006/relationships/slideLayout" Target="../slideLayouts/slideLayout7.xml"/><Relationship Id="rId6" Type="http://schemas.openxmlformats.org/officeDocument/2006/relationships/image" Target="../media/image51.jpeg"/><Relationship Id="rId5" Type="http://schemas.openxmlformats.org/officeDocument/2006/relationships/image" Target="../media/image50.jpeg"/><Relationship Id="rId4" Type="http://schemas.openxmlformats.org/officeDocument/2006/relationships/image" Target="../media/image49.jpeg"/></Relationships>
</file>

<file path=ppt/slides/_rels/slide6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64.xml"/><Relationship Id="rId1" Type="http://schemas.openxmlformats.org/officeDocument/2006/relationships/slideLayout" Target="../slideLayouts/slideLayout7.xml"/><Relationship Id="rId5" Type="http://schemas.openxmlformats.org/officeDocument/2006/relationships/image" Target="../media/image53.jpeg"/><Relationship Id="rId4" Type="http://schemas.openxmlformats.org/officeDocument/2006/relationships/image" Target="../media/image52.jpeg"/></Relationships>
</file>

<file path=ppt/slides/_rels/slide65.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65.xml"/><Relationship Id="rId1" Type="http://schemas.openxmlformats.org/officeDocument/2006/relationships/slideLayout" Target="../slideLayouts/slideLayout7.xml"/><Relationship Id="rId4" Type="http://schemas.openxmlformats.org/officeDocument/2006/relationships/image" Target="../media/image54.png"/></Relationships>
</file>

<file path=ppt/slides/_rels/slide66.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66.xml"/><Relationship Id="rId1" Type="http://schemas.openxmlformats.org/officeDocument/2006/relationships/slideLayout" Target="../slideLayouts/slideLayout7.xml"/><Relationship Id="rId4" Type="http://schemas.openxmlformats.org/officeDocument/2006/relationships/image" Target="../media/image55.png"/></Relationships>
</file>

<file path=ppt/slides/_rels/slide67.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67.xml"/><Relationship Id="rId1" Type="http://schemas.openxmlformats.org/officeDocument/2006/relationships/slideLayout" Target="../slideLayouts/slideLayout7.xml"/></Relationships>
</file>

<file path=ppt/slides/_rels/slide68.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notesSlide" Target="../notesSlides/notesSlide68.xml"/><Relationship Id="rId1" Type="http://schemas.openxmlformats.org/officeDocument/2006/relationships/slideLayout" Target="../slideLayouts/slideLayout7.xml"/></Relationships>
</file>

<file path=ppt/slides/_rels/slide69.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notesSlide" Target="../notesSlides/notesSlide69.xml"/><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7.xml"/><Relationship Id="rId1" Type="http://schemas.openxmlformats.org/officeDocument/2006/relationships/slideLayout" Target="../slideLayouts/slideLayout7.xml"/><Relationship Id="rId4" Type="http://schemas.openxmlformats.org/officeDocument/2006/relationships/image" Target="../media/image10.png"/></Relationships>
</file>

<file path=ppt/slides/_rels/slide70.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70.xml"/><Relationship Id="rId1" Type="http://schemas.openxmlformats.org/officeDocument/2006/relationships/slideLayout" Target="../slideLayouts/slideLayout7.xml"/><Relationship Id="rId4" Type="http://schemas.openxmlformats.org/officeDocument/2006/relationships/image" Target="../media/image56.png"/></Relationships>
</file>

<file path=ppt/slides/_rels/slide71.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71.xml"/><Relationship Id="rId1" Type="http://schemas.openxmlformats.org/officeDocument/2006/relationships/slideLayout" Target="../slideLayouts/slideLayout7.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7.xml"/></Relationships>
</file>

<file path=ppt/slides/_rels/slide73.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73.xml"/><Relationship Id="rId1" Type="http://schemas.openxmlformats.org/officeDocument/2006/relationships/slideLayout" Target="../slideLayouts/slideLayout7.xml"/><Relationship Id="rId4" Type="http://schemas.openxmlformats.org/officeDocument/2006/relationships/image" Target="../media/image57.wmf"/></Relationships>
</file>

<file path=ppt/slides/_rels/slide7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74.xml"/><Relationship Id="rId1" Type="http://schemas.openxmlformats.org/officeDocument/2006/relationships/slideLayout" Target="../slideLayouts/slideLayout7.xml"/><Relationship Id="rId4" Type="http://schemas.openxmlformats.org/officeDocument/2006/relationships/image" Target="../media/image58.png"/></Relationships>
</file>

<file path=ppt/slides/_rels/slide75.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75.xml"/><Relationship Id="rId1" Type="http://schemas.openxmlformats.org/officeDocument/2006/relationships/slideLayout" Target="../slideLayouts/slideLayout7.xml"/><Relationship Id="rId4" Type="http://schemas.openxmlformats.org/officeDocument/2006/relationships/image" Target="../media/image59.png"/></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7.xml"/></Relationships>
</file>

<file path=ppt/slides/_rels/slide77.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77.xml"/><Relationship Id="rId1" Type="http://schemas.openxmlformats.org/officeDocument/2006/relationships/slideLayout" Target="../slideLayouts/slideLayout7.xml"/></Relationships>
</file>

<file path=ppt/slides/_rels/slide78.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78.xml"/><Relationship Id="rId1" Type="http://schemas.openxmlformats.org/officeDocument/2006/relationships/slideLayout" Target="../slideLayouts/slideLayout7.xml"/><Relationship Id="rId5" Type="http://schemas.openxmlformats.org/officeDocument/2006/relationships/image" Target="../media/image61.png"/><Relationship Id="rId4" Type="http://schemas.openxmlformats.org/officeDocument/2006/relationships/image" Target="../media/image60.png"/></Relationships>
</file>

<file path=ppt/slides/_rels/slide79.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79.xml"/><Relationship Id="rId1" Type="http://schemas.openxmlformats.org/officeDocument/2006/relationships/slideLayout" Target="../slideLayouts/slideLayout7.xml"/><Relationship Id="rId4" Type="http://schemas.openxmlformats.org/officeDocument/2006/relationships/image" Target="../media/image62.png"/></Relationships>
</file>

<file path=ppt/slides/_rels/slide8.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8.xml"/><Relationship Id="rId1" Type="http://schemas.openxmlformats.org/officeDocument/2006/relationships/slideLayout" Target="../slideLayouts/slideLayout7.xml"/><Relationship Id="rId4" Type="http://schemas.openxmlformats.org/officeDocument/2006/relationships/image" Target="../media/image11.png"/></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7.xml"/></Relationships>
</file>

<file path=ppt/slides/_rels/slide81.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81.xml"/><Relationship Id="rId1" Type="http://schemas.openxmlformats.org/officeDocument/2006/relationships/slideLayout" Target="../slideLayouts/slideLayout7.xml"/><Relationship Id="rId6" Type="http://schemas.openxmlformats.org/officeDocument/2006/relationships/image" Target="../media/image65.png"/><Relationship Id="rId5" Type="http://schemas.openxmlformats.org/officeDocument/2006/relationships/image" Target="../media/image64.png"/><Relationship Id="rId4" Type="http://schemas.openxmlformats.org/officeDocument/2006/relationships/image" Target="../media/image63.png"/></Relationships>
</file>

<file path=ppt/slides/_rels/slide82.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82.xml"/><Relationship Id="rId1" Type="http://schemas.openxmlformats.org/officeDocument/2006/relationships/slideLayout" Target="../slideLayouts/slideLayout7.xml"/><Relationship Id="rId4" Type="http://schemas.openxmlformats.org/officeDocument/2006/relationships/image" Target="../media/image66.png"/></Relationships>
</file>

<file path=ppt/slides/_rels/slide83.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83.xml"/><Relationship Id="rId1" Type="http://schemas.openxmlformats.org/officeDocument/2006/relationships/slideLayout" Target="../slideLayouts/slideLayout7.xml"/><Relationship Id="rId4" Type="http://schemas.openxmlformats.org/officeDocument/2006/relationships/image" Target="../media/image67.png"/></Relationships>
</file>

<file path=ppt/slides/_rels/slide8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84.xml"/><Relationship Id="rId1" Type="http://schemas.openxmlformats.org/officeDocument/2006/relationships/slideLayout" Target="../slideLayouts/slideLayout7.xml"/><Relationship Id="rId4" Type="http://schemas.openxmlformats.org/officeDocument/2006/relationships/image" Target="../media/image68.png"/></Relationships>
</file>

<file path=ppt/slides/_rels/slide85.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85.xml"/><Relationship Id="rId1" Type="http://schemas.openxmlformats.org/officeDocument/2006/relationships/slideLayout" Target="../slideLayouts/slideLayout7.xml"/><Relationship Id="rId4" Type="http://schemas.openxmlformats.org/officeDocument/2006/relationships/image" Target="../media/image69.png"/></Relationships>
</file>

<file path=ppt/slides/_rels/slide86.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86.xml"/><Relationship Id="rId1" Type="http://schemas.openxmlformats.org/officeDocument/2006/relationships/slideLayout" Target="../slideLayouts/slideLayout7.xml"/></Relationships>
</file>

<file path=ppt/slides/_rels/slide87.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87.xml"/><Relationship Id="rId1" Type="http://schemas.openxmlformats.org/officeDocument/2006/relationships/slideLayout" Target="../slideLayouts/slideLayout7.xml"/></Relationships>
</file>

<file path=ppt/slides/_rels/slide88.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notesSlide" Target="../notesSlides/notesSlide88.xml"/><Relationship Id="rId1" Type="http://schemas.openxmlformats.org/officeDocument/2006/relationships/slideLayout" Target="../slideLayouts/slideLayout7.xml"/></Relationships>
</file>

<file path=ppt/slides/_rels/slide89.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notesSlide" Target="../notesSlides/notesSlide89.xml"/><Relationship Id="rId1"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9.xml"/><Relationship Id="rId1" Type="http://schemas.openxmlformats.org/officeDocument/2006/relationships/slideLayout" Target="../slideLayouts/slideLayout7.xml"/><Relationship Id="rId4" Type="http://schemas.openxmlformats.org/officeDocument/2006/relationships/image" Target="../media/image12.png"/></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7.xml"/></Relationships>
</file>

<file path=ppt/slides/_rels/slide91.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91.xml"/><Relationship Id="rId1" Type="http://schemas.openxmlformats.org/officeDocument/2006/relationships/slideLayout" Target="../slideLayouts/slideLayout7.xml"/><Relationship Id="rId4" Type="http://schemas.openxmlformats.org/officeDocument/2006/relationships/image" Target="../media/image70.wmf"/></Relationships>
</file>

<file path=ppt/slides/_rels/slide92.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92.xml"/><Relationship Id="rId1" Type="http://schemas.openxmlformats.org/officeDocument/2006/relationships/slideLayout" Target="../slideLayouts/slideLayout7.xml"/><Relationship Id="rId4" Type="http://schemas.openxmlformats.org/officeDocument/2006/relationships/image" Target="../media/image71.png"/></Relationships>
</file>

<file path=ppt/slides/_rels/slide93.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93.xml"/><Relationship Id="rId1" Type="http://schemas.openxmlformats.org/officeDocument/2006/relationships/slideLayout" Target="../slideLayouts/slideLayout7.xml"/><Relationship Id="rId4" Type="http://schemas.openxmlformats.org/officeDocument/2006/relationships/image" Target="../media/image72.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6">
            <a:extLst>
              <a:ext uri="{FF2B5EF4-FFF2-40B4-BE49-F238E27FC236}">
                <a16:creationId xmlns:a16="http://schemas.microsoft.com/office/drawing/2014/main" id="{67A208BB-4ECC-486D-8F5C-E2DF558BB55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871" name="Text Box 7">
            <a:extLst>
              <a:ext uri="{FF2B5EF4-FFF2-40B4-BE49-F238E27FC236}">
                <a16:creationId xmlns:a16="http://schemas.microsoft.com/office/drawing/2014/main" id="{12BC94B0-E5DF-474D-8B8C-AB7E9ABB4085}"/>
              </a:ext>
            </a:extLst>
          </p:cNvPr>
          <p:cNvSpPr txBox="1">
            <a:spLocks noChangeArrowheads="1"/>
          </p:cNvSpPr>
          <p:nvPr/>
        </p:nvSpPr>
        <p:spPr bwMode="auto">
          <a:xfrm>
            <a:off x="495300" y="565150"/>
            <a:ext cx="217805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n-US" altLang="en-US" sz="1800" b="1"/>
              <a:t>C A P Í T U L O    1</a:t>
            </a:r>
            <a:endParaRPr lang="en-US" altLang="en-US" b="1"/>
          </a:p>
        </p:txBody>
      </p:sp>
      <p:sp>
        <p:nvSpPr>
          <p:cNvPr id="36872" name="Line 8">
            <a:extLst>
              <a:ext uri="{FF2B5EF4-FFF2-40B4-BE49-F238E27FC236}">
                <a16:creationId xmlns:a16="http://schemas.microsoft.com/office/drawing/2014/main" id="{6FD33508-117B-46C0-B444-D4EB68F1904B}"/>
              </a:ext>
            </a:extLst>
          </p:cNvPr>
          <p:cNvSpPr>
            <a:spLocks noChangeShapeType="1"/>
          </p:cNvSpPr>
          <p:nvPr/>
        </p:nvSpPr>
        <p:spPr bwMode="auto">
          <a:xfrm>
            <a:off x="565150" y="571500"/>
            <a:ext cx="7981950" cy="1588"/>
          </a:xfrm>
          <a:prstGeom prst="line">
            <a:avLst/>
          </a:prstGeom>
          <a:noFill/>
          <a:ln w="31750">
            <a:solidFill>
              <a:srgbClr val="FF9456"/>
            </a:solidFill>
            <a:round/>
            <a:headEnd/>
            <a:tailEnd/>
          </a:ln>
          <a:extLst>
            <a:ext uri="{909E8E84-426E-40DD-AFC4-6F175D3DCCD1}">
              <a14:hiddenFill xmlns:a14="http://schemas.microsoft.com/office/drawing/2010/main">
                <a:noFill/>
              </a14:hiddenFill>
            </a:ext>
          </a:extLst>
        </p:spPr>
        <p:txBody>
          <a:bodyPr wrap="none" anchor="ctr"/>
          <a:lstStyle/>
          <a:p>
            <a:endParaRPr lang="en-US"/>
          </a:p>
        </p:txBody>
      </p:sp>
      <p:sp>
        <p:nvSpPr>
          <p:cNvPr id="36873" name="AutoShape 9">
            <a:extLst>
              <a:ext uri="{FF2B5EF4-FFF2-40B4-BE49-F238E27FC236}">
                <a16:creationId xmlns:a16="http://schemas.microsoft.com/office/drawing/2014/main" id="{2E0CCB1C-6314-419B-A7A8-1E9620E30BBC}"/>
              </a:ext>
            </a:extLst>
          </p:cNvPr>
          <p:cNvSpPr>
            <a:spLocks noChangeArrowheads="1"/>
          </p:cNvSpPr>
          <p:nvPr/>
        </p:nvSpPr>
        <p:spPr bwMode="auto">
          <a:xfrm rot="5400000">
            <a:off x="8353425" y="663575"/>
            <a:ext cx="223838" cy="192088"/>
          </a:xfrm>
          <a:prstGeom prst="triangle">
            <a:avLst>
              <a:gd name="adj" fmla="val 50000"/>
            </a:avLst>
          </a:prstGeom>
          <a:solidFill>
            <a:srgbClr val="FF0000"/>
          </a:solidFill>
          <a:ln w="9525">
            <a:solidFill>
              <a:srgbClr val="800000"/>
            </a:solidFill>
            <a:miter lim="800000"/>
            <a:headEnd/>
            <a:tailEnd/>
          </a:ln>
        </p:spPr>
        <p:txBody>
          <a:bodyPr wrap="none" anchor="ct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36874" name="AutoShape 10">
            <a:extLst>
              <a:ext uri="{FF2B5EF4-FFF2-40B4-BE49-F238E27FC236}">
                <a16:creationId xmlns:a16="http://schemas.microsoft.com/office/drawing/2014/main" id="{4F4D28C5-2876-4C17-87D5-E28DF512DF9C}"/>
              </a:ext>
            </a:extLst>
          </p:cNvPr>
          <p:cNvSpPr>
            <a:spLocks noChangeArrowheads="1"/>
          </p:cNvSpPr>
          <p:nvPr/>
        </p:nvSpPr>
        <p:spPr bwMode="auto">
          <a:xfrm rot="5400000">
            <a:off x="8085138" y="663575"/>
            <a:ext cx="223838" cy="192087"/>
          </a:xfrm>
          <a:prstGeom prst="triangle">
            <a:avLst>
              <a:gd name="adj" fmla="val 50000"/>
            </a:avLst>
          </a:prstGeom>
          <a:solidFill>
            <a:srgbClr val="0000FF"/>
          </a:solidFill>
          <a:ln w="9525">
            <a:solidFill>
              <a:srgbClr val="000075"/>
            </a:solidFill>
            <a:miter lim="800000"/>
            <a:headEnd/>
            <a:tailEnd/>
          </a:ln>
        </p:spPr>
        <p:txBody>
          <a:bodyPr wrap="none" anchor="ct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36875" name="AutoShape 11">
            <a:extLst>
              <a:ext uri="{FF2B5EF4-FFF2-40B4-BE49-F238E27FC236}">
                <a16:creationId xmlns:a16="http://schemas.microsoft.com/office/drawing/2014/main" id="{5F1E3DC1-B1F9-4BCA-8040-A1C14FC81877}"/>
              </a:ext>
            </a:extLst>
          </p:cNvPr>
          <p:cNvSpPr>
            <a:spLocks noChangeArrowheads="1"/>
          </p:cNvSpPr>
          <p:nvPr/>
        </p:nvSpPr>
        <p:spPr bwMode="auto">
          <a:xfrm rot="5400000">
            <a:off x="7820025" y="663575"/>
            <a:ext cx="223838" cy="192088"/>
          </a:xfrm>
          <a:prstGeom prst="triangle">
            <a:avLst>
              <a:gd name="adj" fmla="val 50000"/>
            </a:avLst>
          </a:prstGeom>
          <a:solidFill>
            <a:srgbClr val="FFFF00"/>
          </a:solidFill>
          <a:ln w="9525">
            <a:solidFill>
              <a:srgbClr val="FFCC00"/>
            </a:solidFill>
            <a:miter lim="800000"/>
            <a:headEnd/>
            <a:tailEnd/>
          </a:ln>
        </p:spPr>
        <p:txBody>
          <a:bodyPr wrap="none" anchor="ct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36876" name="Text Box 12">
            <a:extLst>
              <a:ext uri="{FF2B5EF4-FFF2-40B4-BE49-F238E27FC236}">
                <a16:creationId xmlns:a16="http://schemas.microsoft.com/office/drawing/2014/main" id="{44966946-15BE-4D3B-9EF9-1205A37F3382}"/>
              </a:ext>
            </a:extLst>
          </p:cNvPr>
          <p:cNvSpPr txBox="1">
            <a:spLocks noChangeArrowheads="1"/>
          </p:cNvSpPr>
          <p:nvPr/>
        </p:nvSpPr>
        <p:spPr bwMode="auto">
          <a:xfrm>
            <a:off x="565150" y="1511300"/>
            <a:ext cx="8005763" cy="1127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gn="ctr">
              <a:lnSpc>
                <a:spcPct val="85000"/>
              </a:lnSpc>
            </a:pPr>
            <a:r>
              <a:rPr lang="en-US" altLang="en-US" sz="4000" b="1"/>
              <a:t>CONTROL MUSCULAR </a:t>
            </a:r>
          </a:p>
          <a:p>
            <a:pPr algn="ctr">
              <a:lnSpc>
                <a:spcPct val="85000"/>
              </a:lnSpc>
            </a:pPr>
            <a:r>
              <a:rPr lang="en-US" altLang="en-US" sz="4000" b="1"/>
              <a:t>DEL MOVIMIENTO</a:t>
            </a:r>
          </a:p>
        </p:txBody>
      </p:sp>
      <p:pic>
        <p:nvPicPr>
          <p:cNvPr id="36878" name="Picture 14">
            <a:extLst>
              <a:ext uri="{FF2B5EF4-FFF2-40B4-BE49-F238E27FC236}">
                <a16:creationId xmlns:a16="http://schemas.microsoft.com/office/drawing/2014/main" id="{DC31ABEC-8969-4A31-ADE5-36534248866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76800" y="3048000"/>
            <a:ext cx="2890838" cy="2982913"/>
          </a:xfrm>
          <a:prstGeom prst="rect">
            <a:avLst/>
          </a:prstGeom>
          <a:noFill/>
          <a:ln>
            <a:noFill/>
          </a:ln>
          <a:effectLst>
            <a:outerShdw dist="35921" dir="2700000" algn="ctr" rotWithShape="0">
              <a:schemeClr val="tx1">
                <a:alpha val="50000"/>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879" name="Picture 15">
            <a:extLst>
              <a:ext uri="{FF2B5EF4-FFF2-40B4-BE49-F238E27FC236}">
                <a16:creationId xmlns:a16="http://schemas.microsoft.com/office/drawing/2014/main" id="{B8ACE71E-8F93-4162-883F-A2F8626D122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t="30400" b="2299"/>
          <a:stretch>
            <a:fillRect/>
          </a:stretch>
        </p:blipFill>
        <p:spPr bwMode="auto">
          <a:xfrm>
            <a:off x="1371600" y="3048000"/>
            <a:ext cx="2955925" cy="2982913"/>
          </a:xfrm>
          <a:prstGeom prst="rect">
            <a:avLst/>
          </a:prstGeom>
          <a:noFill/>
          <a:ln>
            <a:noFill/>
          </a:ln>
          <a:effectLst>
            <a:outerShdw dist="35921" dir="2700000" algn="ctr" rotWithShape="0">
              <a:schemeClr val="tx1"/>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36871"/>
                                        </p:tgtEl>
                                        <p:attrNameLst>
                                          <p:attrName>style.visibility</p:attrName>
                                        </p:attrNameLst>
                                      </p:cBhvr>
                                      <p:to>
                                        <p:strVal val="visible"/>
                                      </p:to>
                                    </p:set>
                                    <p:animEffect transition="in" filter="wipe(left)">
                                      <p:cBhvr>
                                        <p:cTn id="7" dur="500"/>
                                        <p:tgtEl>
                                          <p:spTgt spid="36871"/>
                                        </p:tgtEl>
                                      </p:cBhvr>
                                    </p:animEffect>
                                  </p:childTnLst>
                                </p:cTn>
                              </p:par>
                            </p:childTnLst>
                          </p:cTn>
                        </p:par>
                        <p:par>
                          <p:cTn id="8" fill="hold" nodeType="afterGroup">
                            <p:stCondLst>
                              <p:cond delay="500"/>
                            </p:stCondLst>
                            <p:childTnLst>
                              <p:par>
                                <p:cTn id="9" presetID="22" presetClass="entr" presetSubtype="8" fill="hold" nodeType="afterEffect">
                                  <p:stCondLst>
                                    <p:cond delay="0"/>
                                  </p:stCondLst>
                                  <p:childTnLst>
                                    <p:set>
                                      <p:cBhvr>
                                        <p:cTn id="10" dur="1" fill="hold">
                                          <p:stCondLst>
                                            <p:cond delay="0"/>
                                          </p:stCondLst>
                                        </p:cTn>
                                        <p:tgtEl>
                                          <p:spTgt spid="36872"/>
                                        </p:tgtEl>
                                        <p:attrNameLst>
                                          <p:attrName>style.visibility</p:attrName>
                                        </p:attrNameLst>
                                      </p:cBhvr>
                                      <p:to>
                                        <p:strVal val="visible"/>
                                      </p:to>
                                    </p:set>
                                    <p:animEffect transition="in" filter="wipe(left)">
                                      <p:cBhvr>
                                        <p:cTn id="11" dur="500"/>
                                        <p:tgtEl>
                                          <p:spTgt spid="36872"/>
                                        </p:tgtEl>
                                      </p:cBhvr>
                                    </p:animEffect>
                                  </p:childTnLst>
                                </p:cTn>
                              </p:par>
                            </p:childTnLst>
                          </p:cTn>
                        </p:par>
                        <p:par>
                          <p:cTn id="12" fill="hold" nodeType="afterGroup">
                            <p:stCondLst>
                              <p:cond delay="1000"/>
                            </p:stCondLst>
                            <p:childTnLst>
                              <p:par>
                                <p:cTn id="13" presetID="1" presetClass="entr" presetSubtype="0" fill="hold" grpId="0" nodeType="afterEffect">
                                  <p:stCondLst>
                                    <p:cond delay="0"/>
                                  </p:stCondLst>
                                  <p:childTnLst>
                                    <p:set>
                                      <p:cBhvr>
                                        <p:cTn id="14" dur="1" fill="hold">
                                          <p:stCondLst>
                                            <p:cond delay="499"/>
                                          </p:stCondLst>
                                        </p:cTn>
                                        <p:tgtEl>
                                          <p:spTgt spid="36875"/>
                                        </p:tgtEl>
                                        <p:attrNameLst>
                                          <p:attrName>style.visibility</p:attrName>
                                        </p:attrNameLst>
                                      </p:cBhvr>
                                      <p:to>
                                        <p:strVal val="visible"/>
                                      </p:to>
                                    </p:set>
                                  </p:childTnLst>
                                </p:cTn>
                              </p:par>
                            </p:childTnLst>
                          </p:cTn>
                        </p:par>
                        <p:par>
                          <p:cTn id="15" fill="hold" nodeType="afterGroup">
                            <p:stCondLst>
                              <p:cond delay="1500"/>
                            </p:stCondLst>
                            <p:childTnLst>
                              <p:par>
                                <p:cTn id="16" presetID="1" presetClass="entr" presetSubtype="0" fill="hold" grpId="0" nodeType="afterEffect">
                                  <p:stCondLst>
                                    <p:cond delay="0"/>
                                  </p:stCondLst>
                                  <p:childTnLst>
                                    <p:set>
                                      <p:cBhvr>
                                        <p:cTn id="17" dur="1" fill="hold">
                                          <p:stCondLst>
                                            <p:cond delay="499"/>
                                          </p:stCondLst>
                                        </p:cTn>
                                        <p:tgtEl>
                                          <p:spTgt spid="36874"/>
                                        </p:tgtEl>
                                        <p:attrNameLst>
                                          <p:attrName>style.visibility</p:attrName>
                                        </p:attrNameLst>
                                      </p:cBhvr>
                                      <p:to>
                                        <p:strVal val="visible"/>
                                      </p:to>
                                    </p:set>
                                  </p:childTnLst>
                                </p:cTn>
                              </p:par>
                            </p:childTnLst>
                          </p:cTn>
                        </p:par>
                        <p:par>
                          <p:cTn id="18" fill="hold" nodeType="afterGroup">
                            <p:stCondLst>
                              <p:cond delay="2000"/>
                            </p:stCondLst>
                            <p:childTnLst>
                              <p:par>
                                <p:cTn id="19" presetID="1" presetClass="entr" presetSubtype="0" fill="hold" grpId="0" nodeType="afterEffect">
                                  <p:stCondLst>
                                    <p:cond delay="0"/>
                                  </p:stCondLst>
                                  <p:childTnLst>
                                    <p:set>
                                      <p:cBhvr>
                                        <p:cTn id="20" dur="1" fill="hold">
                                          <p:stCondLst>
                                            <p:cond delay="499"/>
                                          </p:stCondLst>
                                        </p:cTn>
                                        <p:tgtEl>
                                          <p:spTgt spid="36873"/>
                                        </p:tgtEl>
                                        <p:attrNameLst>
                                          <p:attrName>style.visibility</p:attrName>
                                        </p:attrNameLst>
                                      </p:cBhvr>
                                      <p:to>
                                        <p:strVal val="visible"/>
                                      </p:to>
                                    </p:set>
                                  </p:childTnLst>
                                </p:cTn>
                              </p:par>
                            </p:childTnLst>
                          </p:cTn>
                        </p:par>
                        <p:par>
                          <p:cTn id="21" fill="hold" nodeType="afterGroup">
                            <p:stCondLst>
                              <p:cond delay="2500"/>
                            </p:stCondLst>
                            <p:childTnLst>
                              <p:par>
                                <p:cTn id="22" presetID="9" presetClass="entr" presetSubtype="0" fill="hold" nodeType="afterEffect">
                                  <p:stCondLst>
                                    <p:cond delay="0"/>
                                  </p:stCondLst>
                                  <p:childTnLst>
                                    <p:set>
                                      <p:cBhvr>
                                        <p:cTn id="23" dur="1" fill="hold">
                                          <p:stCondLst>
                                            <p:cond delay="0"/>
                                          </p:stCondLst>
                                        </p:cTn>
                                        <p:tgtEl>
                                          <p:spTgt spid="36878"/>
                                        </p:tgtEl>
                                        <p:attrNameLst>
                                          <p:attrName>style.visibility</p:attrName>
                                        </p:attrNameLst>
                                      </p:cBhvr>
                                      <p:to>
                                        <p:strVal val="visible"/>
                                      </p:to>
                                    </p:set>
                                    <p:animEffect transition="in" filter="dissolve">
                                      <p:cBhvr>
                                        <p:cTn id="24" dur="500"/>
                                        <p:tgtEl>
                                          <p:spTgt spid="36878"/>
                                        </p:tgtEl>
                                      </p:cBhvr>
                                    </p:animEffect>
                                  </p:childTnLst>
                                </p:cTn>
                              </p:par>
                            </p:childTnLst>
                          </p:cTn>
                        </p:par>
                        <p:par>
                          <p:cTn id="25" fill="hold" nodeType="afterGroup">
                            <p:stCondLst>
                              <p:cond delay="3000"/>
                            </p:stCondLst>
                            <p:childTnLst>
                              <p:par>
                                <p:cTn id="26" presetID="9" presetClass="entr" presetSubtype="0" fill="hold" nodeType="afterEffect">
                                  <p:stCondLst>
                                    <p:cond delay="0"/>
                                  </p:stCondLst>
                                  <p:childTnLst>
                                    <p:set>
                                      <p:cBhvr>
                                        <p:cTn id="27" dur="1" fill="hold">
                                          <p:stCondLst>
                                            <p:cond delay="0"/>
                                          </p:stCondLst>
                                        </p:cTn>
                                        <p:tgtEl>
                                          <p:spTgt spid="36879"/>
                                        </p:tgtEl>
                                        <p:attrNameLst>
                                          <p:attrName>style.visibility</p:attrName>
                                        </p:attrNameLst>
                                      </p:cBhvr>
                                      <p:to>
                                        <p:strVal val="visible"/>
                                      </p:to>
                                    </p:set>
                                    <p:animEffect transition="in" filter="dissolve">
                                      <p:cBhvr>
                                        <p:cTn id="28" dur="500"/>
                                        <p:tgtEl>
                                          <p:spTgt spid="36879"/>
                                        </p:tgtEl>
                                      </p:cBhvr>
                                    </p:animEffect>
                                  </p:childTnLst>
                                </p:cTn>
                              </p:par>
                            </p:childTnLst>
                          </p:cTn>
                        </p:par>
                        <p:par>
                          <p:cTn id="29" fill="hold" nodeType="afterGroup">
                            <p:stCondLst>
                              <p:cond delay="3500"/>
                            </p:stCondLst>
                            <p:childTnLst>
                              <p:par>
                                <p:cTn id="30" presetID="9" presetClass="entr" presetSubtype="0" fill="hold" grpId="0" nodeType="afterEffect">
                                  <p:stCondLst>
                                    <p:cond delay="0"/>
                                  </p:stCondLst>
                                  <p:childTnLst>
                                    <p:set>
                                      <p:cBhvr>
                                        <p:cTn id="31" dur="1" fill="hold">
                                          <p:stCondLst>
                                            <p:cond delay="0"/>
                                          </p:stCondLst>
                                        </p:cTn>
                                        <p:tgtEl>
                                          <p:spTgt spid="36876"/>
                                        </p:tgtEl>
                                        <p:attrNameLst>
                                          <p:attrName>style.visibility</p:attrName>
                                        </p:attrNameLst>
                                      </p:cBhvr>
                                      <p:to>
                                        <p:strVal val="visible"/>
                                      </p:to>
                                    </p:set>
                                    <p:animEffect transition="in" filter="dissolve">
                                      <p:cBhvr>
                                        <p:cTn id="32" dur="500"/>
                                        <p:tgtEl>
                                          <p:spTgt spid="368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871" grpId="0" autoUpdateAnimBg="0"/>
      <p:bldP spid="36873" grpId="0" animBg="1"/>
      <p:bldP spid="36874" grpId="0" animBg="1"/>
      <p:bldP spid="36875" grpId="0" animBg="1"/>
      <p:bldP spid="36876" grpId="0" autoUpdateAnimBg="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66" name="Picture 2" descr="Illustration">
            <a:extLst>
              <a:ext uri="{FF2B5EF4-FFF2-40B4-BE49-F238E27FC236}">
                <a16:creationId xmlns:a16="http://schemas.microsoft.com/office/drawing/2014/main" id="{E4D0393D-0A71-4710-917A-A9C52D3CB09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8371" name="Text Box 3">
            <a:extLst>
              <a:ext uri="{FF2B5EF4-FFF2-40B4-BE49-F238E27FC236}">
                <a16:creationId xmlns:a16="http://schemas.microsoft.com/office/drawing/2014/main" id="{63E04AC9-EDAD-4D92-B4FE-2F64526F6656}"/>
              </a:ext>
            </a:extLst>
          </p:cNvPr>
          <p:cNvSpPr txBox="1">
            <a:spLocks noChangeArrowheads="1"/>
          </p:cNvSpPr>
          <p:nvPr/>
        </p:nvSpPr>
        <p:spPr bwMode="auto">
          <a:xfrm>
            <a:off x="381000" y="533400"/>
            <a:ext cx="8534400"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gn="ctr">
              <a:spcBef>
                <a:spcPct val="50000"/>
              </a:spcBef>
            </a:pPr>
            <a:r>
              <a:rPr lang="en-US" altLang="en-US" sz="3400" b="1">
                <a:solidFill>
                  <a:schemeClr val="accent2"/>
                </a:solidFill>
              </a:rPr>
              <a:t>FOTOMICROGRAFÍA DE UN CORTE TRANSVERSAL DE UN MÚSCULO ESQUELÉTICO</a:t>
            </a:r>
            <a:endParaRPr lang="en-US" altLang="en-US" b="1"/>
          </a:p>
        </p:txBody>
      </p:sp>
      <p:pic>
        <p:nvPicPr>
          <p:cNvPr id="11268" name="Picture 5" descr="SMus-C2d">
            <a:extLst>
              <a:ext uri="{FF2B5EF4-FFF2-40B4-BE49-F238E27FC236}">
                <a16:creationId xmlns:a16="http://schemas.microsoft.com/office/drawing/2014/main" id="{4796B8EA-EAC3-4846-B766-D675FE3DA77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27275" y="2352675"/>
            <a:ext cx="4538663" cy="405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58371"/>
                                        </p:tgtEl>
                                        <p:attrNameLst>
                                          <p:attrName>style.visibility</p:attrName>
                                        </p:attrNameLst>
                                      </p:cBhvr>
                                      <p:to>
                                        <p:strVal val="visible"/>
                                      </p:to>
                                    </p:set>
                                    <p:animEffect transition="in" filter="wipe(left)">
                                      <p:cBhvr>
                                        <p:cTn id="7" dur="500"/>
                                        <p:tgtEl>
                                          <p:spTgt spid="583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371" grpId="0" autoUpdateAnimBg="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0" name="Picture 2" descr="Illustration">
            <a:extLst>
              <a:ext uri="{FF2B5EF4-FFF2-40B4-BE49-F238E27FC236}">
                <a16:creationId xmlns:a16="http://schemas.microsoft.com/office/drawing/2014/main" id="{D7B2F5C4-909E-4278-8F6E-94F76B7A45A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179" name="Text Box 3">
            <a:extLst>
              <a:ext uri="{FF2B5EF4-FFF2-40B4-BE49-F238E27FC236}">
                <a16:creationId xmlns:a16="http://schemas.microsoft.com/office/drawing/2014/main" id="{A9AC2120-21FB-4424-B920-6218FCD100CD}"/>
              </a:ext>
            </a:extLst>
          </p:cNvPr>
          <p:cNvSpPr txBox="1">
            <a:spLocks noChangeArrowheads="1"/>
          </p:cNvSpPr>
          <p:nvPr/>
        </p:nvSpPr>
        <p:spPr bwMode="auto">
          <a:xfrm>
            <a:off x="381000" y="533400"/>
            <a:ext cx="8534400" cy="1127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spcBef>
                <a:spcPct val="50000"/>
              </a:spcBef>
            </a:pPr>
            <a:r>
              <a:rPr lang="en-US" altLang="en-US" sz="3400" b="1">
                <a:solidFill>
                  <a:schemeClr val="accent2"/>
                </a:solidFill>
              </a:rPr>
              <a:t>LOS TÚBULOS TRANSVERSALES Y EL RETÍCULO SARCOPLASMÁTICO</a:t>
            </a:r>
            <a:endParaRPr lang="en-US" altLang="en-US" b="1"/>
          </a:p>
        </p:txBody>
      </p:sp>
      <p:pic>
        <p:nvPicPr>
          <p:cNvPr id="12292" name="Picture 6" descr="SMus-C3f">
            <a:extLst>
              <a:ext uri="{FF2B5EF4-FFF2-40B4-BE49-F238E27FC236}">
                <a16:creationId xmlns:a16="http://schemas.microsoft.com/office/drawing/2014/main" id="{7093ADD4-3B86-418A-A2E4-94420C72FC7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63525" y="1825625"/>
            <a:ext cx="8593138" cy="4589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50179"/>
                                        </p:tgtEl>
                                        <p:attrNameLst>
                                          <p:attrName>style.visibility</p:attrName>
                                        </p:attrNameLst>
                                      </p:cBhvr>
                                      <p:to>
                                        <p:strVal val="visible"/>
                                      </p:to>
                                    </p:set>
                                    <p:animEffect transition="in" filter="wipe(left)">
                                      <p:cBhvr>
                                        <p:cTn id="7" dur="500"/>
                                        <p:tgtEl>
                                          <p:spTgt spid="5017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179" grpId="0" autoUpdateAnimBg="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4" name="Picture 2" descr="Illustration">
            <a:extLst>
              <a:ext uri="{FF2B5EF4-FFF2-40B4-BE49-F238E27FC236}">
                <a16:creationId xmlns:a16="http://schemas.microsoft.com/office/drawing/2014/main" id="{38384FA8-0981-48F7-8E3D-6A1BDEE6301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9395" name="Text Box 3">
            <a:extLst>
              <a:ext uri="{FF2B5EF4-FFF2-40B4-BE49-F238E27FC236}">
                <a16:creationId xmlns:a16="http://schemas.microsoft.com/office/drawing/2014/main" id="{9633C9F2-6C26-43B9-8A07-6423BBEBE1B9}"/>
              </a:ext>
            </a:extLst>
          </p:cNvPr>
          <p:cNvSpPr txBox="1">
            <a:spLocks noChangeArrowheads="1"/>
          </p:cNvSpPr>
          <p:nvPr/>
        </p:nvSpPr>
        <p:spPr bwMode="auto">
          <a:xfrm>
            <a:off x="381000" y="533400"/>
            <a:ext cx="85344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spcBef>
                <a:spcPct val="50000"/>
              </a:spcBef>
            </a:pPr>
            <a:r>
              <a:rPr lang="en-US" altLang="en-US" sz="3400" b="1">
                <a:solidFill>
                  <a:schemeClr val="accent2"/>
                </a:solidFill>
              </a:rPr>
              <a:t>UNA FIBRA MUSCULAR</a:t>
            </a:r>
            <a:endParaRPr lang="en-US" altLang="en-US" b="1"/>
          </a:p>
        </p:txBody>
      </p:sp>
      <p:pic>
        <p:nvPicPr>
          <p:cNvPr id="59396" name="Picture 4" descr="PSE010">
            <a:extLst>
              <a:ext uri="{FF2B5EF4-FFF2-40B4-BE49-F238E27FC236}">
                <a16:creationId xmlns:a16="http://schemas.microsoft.com/office/drawing/2014/main" id="{88C75A23-35FE-4868-AA4F-A9A441B2A18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9063" y="1371600"/>
            <a:ext cx="8796337" cy="4870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59395"/>
                                        </p:tgtEl>
                                        <p:attrNameLst>
                                          <p:attrName>style.visibility</p:attrName>
                                        </p:attrNameLst>
                                      </p:cBhvr>
                                      <p:to>
                                        <p:strVal val="visible"/>
                                      </p:to>
                                    </p:set>
                                    <p:animEffect transition="in" filter="wipe(left)">
                                      <p:cBhvr>
                                        <p:cTn id="7" dur="500"/>
                                        <p:tgtEl>
                                          <p:spTgt spid="59395"/>
                                        </p:tgtEl>
                                      </p:cBhvr>
                                    </p:animEffect>
                                  </p:childTnLst>
                                </p:cTn>
                              </p:par>
                            </p:childTnLst>
                          </p:cTn>
                        </p:par>
                        <p:par>
                          <p:cTn id="8" fill="hold" nodeType="afterGroup">
                            <p:stCondLst>
                              <p:cond delay="500"/>
                            </p:stCondLst>
                            <p:childTnLst>
                              <p:par>
                                <p:cTn id="9" presetID="23" presetClass="entr" presetSubtype="528" fill="hold" nodeType="afterEffect">
                                  <p:stCondLst>
                                    <p:cond delay="0"/>
                                  </p:stCondLst>
                                  <p:childTnLst>
                                    <p:set>
                                      <p:cBhvr>
                                        <p:cTn id="10" dur="1" fill="hold">
                                          <p:stCondLst>
                                            <p:cond delay="0"/>
                                          </p:stCondLst>
                                        </p:cTn>
                                        <p:tgtEl>
                                          <p:spTgt spid="59396"/>
                                        </p:tgtEl>
                                        <p:attrNameLst>
                                          <p:attrName>style.visibility</p:attrName>
                                        </p:attrNameLst>
                                      </p:cBhvr>
                                      <p:to>
                                        <p:strVal val="visible"/>
                                      </p:to>
                                    </p:set>
                                    <p:anim calcmode="lin" valueType="num">
                                      <p:cBhvr>
                                        <p:cTn id="11" dur="500" fill="hold"/>
                                        <p:tgtEl>
                                          <p:spTgt spid="59396"/>
                                        </p:tgtEl>
                                        <p:attrNameLst>
                                          <p:attrName>ppt_w</p:attrName>
                                        </p:attrNameLst>
                                      </p:cBhvr>
                                      <p:tavLst>
                                        <p:tav tm="0">
                                          <p:val>
                                            <p:fltVal val="0"/>
                                          </p:val>
                                        </p:tav>
                                        <p:tav tm="100000">
                                          <p:val>
                                            <p:strVal val="#ppt_w"/>
                                          </p:val>
                                        </p:tav>
                                      </p:tavLst>
                                    </p:anim>
                                    <p:anim calcmode="lin" valueType="num">
                                      <p:cBhvr>
                                        <p:cTn id="12" dur="500" fill="hold"/>
                                        <p:tgtEl>
                                          <p:spTgt spid="59396"/>
                                        </p:tgtEl>
                                        <p:attrNameLst>
                                          <p:attrName>ppt_h</p:attrName>
                                        </p:attrNameLst>
                                      </p:cBhvr>
                                      <p:tavLst>
                                        <p:tav tm="0">
                                          <p:val>
                                            <p:fltVal val="0"/>
                                          </p:val>
                                        </p:tav>
                                        <p:tav tm="100000">
                                          <p:val>
                                            <p:strVal val="#ppt_h"/>
                                          </p:val>
                                        </p:tav>
                                      </p:tavLst>
                                    </p:anim>
                                    <p:anim calcmode="lin" valueType="num">
                                      <p:cBhvr>
                                        <p:cTn id="13" dur="500" fill="hold"/>
                                        <p:tgtEl>
                                          <p:spTgt spid="59396"/>
                                        </p:tgtEl>
                                        <p:attrNameLst>
                                          <p:attrName>ppt_x</p:attrName>
                                        </p:attrNameLst>
                                      </p:cBhvr>
                                      <p:tavLst>
                                        <p:tav tm="0">
                                          <p:val>
                                            <p:fltVal val="0.5"/>
                                          </p:val>
                                        </p:tav>
                                        <p:tav tm="100000">
                                          <p:val>
                                            <p:strVal val="#ppt_x"/>
                                          </p:val>
                                        </p:tav>
                                      </p:tavLst>
                                    </p:anim>
                                    <p:anim calcmode="lin" valueType="num">
                                      <p:cBhvr>
                                        <p:cTn id="14" dur="500" fill="hold"/>
                                        <p:tgtEl>
                                          <p:spTgt spid="59396"/>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395" grpId="0" autoUpdateAnimBg="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8" name="Picture 2" descr="Illustration">
            <a:extLst>
              <a:ext uri="{FF2B5EF4-FFF2-40B4-BE49-F238E27FC236}">
                <a16:creationId xmlns:a16="http://schemas.microsoft.com/office/drawing/2014/main" id="{40EDD083-706A-4265-8BF3-09098538163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47" name="Text Box 3">
            <a:extLst>
              <a:ext uri="{FF2B5EF4-FFF2-40B4-BE49-F238E27FC236}">
                <a16:creationId xmlns:a16="http://schemas.microsoft.com/office/drawing/2014/main" id="{4CC42688-55FE-4FB4-84EC-D335CF59C2BC}"/>
              </a:ext>
            </a:extLst>
          </p:cNvPr>
          <p:cNvSpPr txBox="1">
            <a:spLocks noChangeArrowheads="1"/>
          </p:cNvSpPr>
          <p:nvPr/>
        </p:nvSpPr>
        <p:spPr bwMode="auto">
          <a:xfrm>
            <a:off x="381000" y="533400"/>
            <a:ext cx="85344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spcBef>
                <a:spcPct val="50000"/>
              </a:spcBef>
            </a:pPr>
            <a:r>
              <a:rPr lang="en-US" altLang="en-US" sz="3400" b="1">
                <a:solidFill>
                  <a:schemeClr val="accent2"/>
                </a:solidFill>
              </a:rPr>
              <a:t>FIBRA MUSCULAR</a:t>
            </a:r>
            <a:endParaRPr lang="en-US" altLang="en-US" b="1"/>
          </a:p>
        </p:txBody>
      </p:sp>
      <p:pic>
        <p:nvPicPr>
          <p:cNvPr id="6151" name="Picture 7">
            <a:extLst>
              <a:ext uri="{FF2B5EF4-FFF2-40B4-BE49-F238E27FC236}">
                <a16:creationId xmlns:a16="http://schemas.microsoft.com/office/drawing/2014/main" id="{E48D991D-0303-4973-8BB0-2F7E323D08D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t="2969"/>
          <a:stretch>
            <a:fillRect/>
          </a:stretch>
        </p:blipFill>
        <p:spPr bwMode="auto">
          <a:xfrm>
            <a:off x="1066800" y="1295400"/>
            <a:ext cx="7016750" cy="487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6147"/>
                                        </p:tgtEl>
                                        <p:attrNameLst>
                                          <p:attrName>style.visibility</p:attrName>
                                        </p:attrNameLst>
                                      </p:cBhvr>
                                      <p:to>
                                        <p:strVal val="visible"/>
                                      </p:to>
                                    </p:set>
                                    <p:animEffect transition="in" filter="wipe(left)">
                                      <p:cBhvr>
                                        <p:cTn id="7" dur="500"/>
                                        <p:tgtEl>
                                          <p:spTgt spid="6147"/>
                                        </p:tgtEl>
                                      </p:cBhvr>
                                    </p:animEffect>
                                  </p:childTnLst>
                                </p:cTn>
                              </p:par>
                            </p:childTnLst>
                          </p:cTn>
                        </p:par>
                        <p:par>
                          <p:cTn id="8" fill="hold" nodeType="afterGroup">
                            <p:stCondLst>
                              <p:cond delay="500"/>
                            </p:stCondLst>
                            <p:childTnLst>
                              <p:par>
                                <p:cTn id="9" presetID="23" presetClass="entr" presetSubtype="528" fill="hold" nodeType="afterEffect">
                                  <p:stCondLst>
                                    <p:cond delay="0"/>
                                  </p:stCondLst>
                                  <p:childTnLst>
                                    <p:set>
                                      <p:cBhvr>
                                        <p:cTn id="10" dur="1" fill="hold">
                                          <p:stCondLst>
                                            <p:cond delay="0"/>
                                          </p:stCondLst>
                                        </p:cTn>
                                        <p:tgtEl>
                                          <p:spTgt spid="6151"/>
                                        </p:tgtEl>
                                        <p:attrNameLst>
                                          <p:attrName>style.visibility</p:attrName>
                                        </p:attrNameLst>
                                      </p:cBhvr>
                                      <p:to>
                                        <p:strVal val="visible"/>
                                      </p:to>
                                    </p:set>
                                    <p:anim calcmode="lin" valueType="num">
                                      <p:cBhvr>
                                        <p:cTn id="11" dur="500" fill="hold"/>
                                        <p:tgtEl>
                                          <p:spTgt spid="6151"/>
                                        </p:tgtEl>
                                        <p:attrNameLst>
                                          <p:attrName>ppt_w</p:attrName>
                                        </p:attrNameLst>
                                      </p:cBhvr>
                                      <p:tavLst>
                                        <p:tav tm="0">
                                          <p:val>
                                            <p:fltVal val="0"/>
                                          </p:val>
                                        </p:tav>
                                        <p:tav tm="100000">
                                          <p:val>
                                            <p:strVal val="#ppt_w"/>
                                          </p:val>
                                        </p:tav>
                                      </p:tavLst>
                                    </p:anim>
                                    <p:anim calcmode="lin" valueType="num">
                                      <p:cBhvr>
                                        <p:cTn id="12" dur="500" fill="hold"/>
                                        <p:tgtEl>
                                          <p:spTgt spid="6151"/>
                                        </p:tgtEl>
                                        <p:attrNameLst>
                                          <p:attrName>ppt_h</p:attrName>
                                        </p:attrNameLst>
                                      </p:cBhvr>
                                      <p:tavLst>
                                        <p:tav tm="0">
                                          <p:val>
                                            <p:fltVal val="0"/>
                                          </p:val>
                                        </p:tav>
                                        <p:tav tm="100000">
                                          <p:val>
                                            <p:strVal val="#ppt_h"/>
                                          </p:val>
                                        </p:tav>
                                      </p:tavLst>
                                    </p:anim>
                                    <p:anim calcmode="lin" valueType="num">
                                      <p:cBhvr>
                                        <p:cTn id="13" dur="500" fill="hold"/>
                                        <p:tgtEl>
                                          <p:spTgt spid="6151"/>
                                        </p:tgtEl>
                                        <p:attrNameLst>
                                          <p:attrName>ppt_x</p:attrName>
                                        </p:attrNameLst>
                                      </p:cBhvr>
                                      <p:tavLst>
                                        <p:tav tm="0">
                                          <p:val>
                                            <p:fltVal val="0.5"/>
                                          </p:val>
                                        </p:tav>
                                        <p:tav tm="100000">
                                          <p:val>
                                            <p:strVal val="#ppt_x"/>
                                          </p:val>
                                        </p:tav>
                                      </p:tavLst>
                                    </p:anim>
                                    <p:anim calcmode="lin" valueType="num">
                                      <p:cBhvr>
                                        <p:cTn id="14" dur="500" fill="hold"/>
                                        <p:tgtEl>
                                          <p:spTgt spid="6151"/>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47" grpId="0" autoUpdateAnimBg="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2" name="Picture 2" descr="Illustration">
            <a:extLst>
              <a:ext uri="{FF2B5EF4-FFF2-40B4-BE49-F238E27FC236}">
                <a16:creationId xmlns:a16="http://schemas.microsoft.com/office/drawing/2014/main" id="{C3D7615F-6A42-4CD5-85F0-C5A39E292D3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2947" name="Text Box 3">
            <a:extLst>
              <a:ext uri="{FF2B5EF4-FFF2-40B4-BE49-F238E27FC236}">
                <a16:creationId xmlns:a16="http://schemas.microsoft.com/office/drawing/2014/main" id="{8B991241-0CD2-4207-8DF1-04C39600329E}"/>
              </a:ext>
            </a:extLst>
          </p:cNvPr>
          <p:cNvSpPr txBox="1">
            <a:spLocks noChangeArrowheads="1"/>
          </p:cNvSpPr>
          <p:nvPr/>
        </p:nvSpPr>
        <p:spPr bwMode="auto">
          <a:xfrm>
            <a:off x="381000" y="533400"/>
            <a:ext cx="85344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spcBef>
                <a:spcPct val="50000"/>
              </a:spcBef>
            </a:pPr>
            <a:r>
              <a:rPr lang="en-US" altLang="en-US" sz="3400" b="1">
                <a:solidFill>
                  <a:schemeClr val="accent2"/>
                </a:solidFill>
              </a:rPr>
              <a:t>FIBRA MUSCULAR</a:t>
            </a:r>
            <a:endParaRPr lang="en-US" altLang="en-US" b="1"/>
          </a:p>
        </p:txBody>
      </p:sp>
      <p:grpSp>
        <p:nvGrpSpPr>
          <p:cNvPr id="15364" name="Group 7">
            <a:extLst>
              <a:ext uri="{FF2B5EF4-FFF2-40B4-BE49-F238E27FC236}">
                <a16:creationId xmlns:a16="http://schemas.microsoft.com/office/drawing/2014/main" id="{8CD4D524-09DA-46A2-A897-14F58D598BC3}"/>
              </a:ext>
            </a:extLst>
          </p:cNvPr>
          <p:cNvGrpSpPr>
            <a:grpSpLocks noChangeAspect="1"/>
          </p:cNvGrpSpPr>
          <p:nvPr/>
        </p:nvGrpSpPr>
        <p:grpSpPr bwMode="auto">
          <a:xfrm>
            <a:off x="742950" y="1260475"/>
            <a:ext cx="7319963" cy="5180013"/>
            <a:chOff x="412" y="785"/>
            <a:chExt cx="4410" cy="3121"/>
          </a:xfrm>
        </p:grpSpPr>
        <p:sp>
          <p:nvSpPr>
            <p:cNvPr id="15365" name="AutoShape 6">
              <a:extLst>
                <a:ext uri="{FF2B5EF4-FFF2-40B4-BE49-F238E27FC236}">
                  <a16:creationId xmlns:a16="http://schemas.microsoft.com/office/drawing/2014/main" id="{09D50583-D7CC-49D9-9D46-16A0FBE3491D}"/>
                </a:ext>
              </a:extLst>
            </p:cNvPr>
            <p:cNvSpPr>
              <a:spLocks noChangeAspect="1" noChangeArrowheads="1" noTextEdit="1"/>
            </p:cNvSpPr>
            <p:nvPr/>
          </p:nvSpPr>
          <p:spPr bwMode="auto">
            <a:xfrm>
              <a:off x="412" y="785"/>
              <a:ext cx="4410" cy="31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15366" name="Group 208">
              <a:extLst>
                <a:ext uri="{FF2B5EF4-FFF2-40B4-BE49-F238E27FC236}">
                  <a16:creationId xmlns:a16="http://schemas.microsoft.com/office/drawing/2014/main" id="{05D50CFE-B2DA-44C9-8D1F-6EC5D61854FC}"/>
                </a:ext>
              </a:extLst>
            </p:cNvPr>
            <p:cNvGrpSpPr>
              <a:grpSpLocks/>
            </p:cNvGrpSpPr>
            <p:nvPr/>
          </p:nvGrpSpPr>
          <p:grpSpPr bwMode="auto">
            <a:xfrm>
              <a:off x="1465" y="1005"/>
              <a:ext cx="2189" cy="8812"/>
              <a:chOff x="1465" y="1005"/>
              <a:chExt cx="2189" cy="8812"/>
            </a:xfrm>
          </p:grpSpPr>
          <p:sp>
            <p:nvSpPr>
              <p:cNvPr id="17323" name="Freeform 8">
                <a:extLst>
                  <a:ext uri="{FF2B5EF4-FFF2-40B4-BE49-F238E27FC236}">
                    <a16:creationId xmlns:a16="http://schemas.microsoft.com/office/drawing/2014/main" id="{78CC6B9C-DECF-4ACF-B7BD-3981EA7D620D}"/>
                  </a:ext>
                </a:extLst>
              </p:cNvPr>
              <p:cNvSpPr>
                <a:spLocks/>
              </p:cNvSpPr>
              <p:nvPr/>
            </p:nvSpPr>
            <p:spPr bwMode="auto">
              <a:xfrm>
                <a:off x="2486" y="1115"/>
                <a:ext cx="1168" cy="1018"/>
              </a:xfrm>
              <a:custGeom>
                <a:avLst/>
                <a:gdLst>
                  <a:gd name="T0" fmla="*/ 1066 w 4670"/>
                  <a:gd name="T1" fmla="*/ 1018 h 4072"/>
                  <a:gd name="T2" fmla="*/ 978 w 4670"/>
                  <a:gd name="T3" fmla="*/ 908 h 4072"/>
                  <a:gd name="T4" fmla="*/ 900 w 4670"/>
                  <a:gd name="T5" fmla="*/ 862 h 4072"/>
                  <a:gd name="T6" fmla="*/ 0 w 4670"/>
                  <a:gd name="T7" fmla="*/ 27 h 4072"/>
                  <a:gd name="T8" fmla="*/ 45 w 4670"/>
                  <a:gd name="T9" fmla="*/ 0 h 4072"/>
                  <a:gd name="T10" fmla="*/ 1168 w 4670"/>
                  <a:gd name="T11" fmla="*/ 966 h 4072"/>
                  <a:gd name="T12" fmla="*/ 1066 w 4670"/>
                  <a:gd name="T13" fmla="*/ 1018 h 4072"/>
                  <a:gd name="T14" fmla="*/ 0 60000 65536"/>
                  <a:gd name="T15" fmla="*/ 0 60000 65536"/>
                  <a:gd name="T16" fmla="*/ 0 60000 65536"/>
                  <a:gd name="T17" fmla="*/ 0 60000 65536"/>
                  <a:gd name="T18" fmla="*/ 0 60000 65536"/>
                  <a:gd name="T19" fmla="*/ 0 60000 65536"/>
                  <a:gd name="T20" fmla="*/ 0 60000 65536"/>
                  <a:gd name="T21" fmla="*/ 0 w 4670"/>
                  <a:gd name="T22" fmla="*/ 0 h 4072"/>
                  <a:gd name="T23" fmla="*/ 4670 w 4670"/>
                  <a:gd name="T24" fmla="*/ 4072 h 407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670" h="4072">
                    <a:moveTo>
                      <a:pt x="4263" y="4072"/>
                    </a:moveTo>
                    <a:lnTo>
                      <a:pt x="3910" y="3633"/>
                    </a:lnTo>
                    <a:lnTo>
                      <a:pt x="3598" y="3449"/>
                    </a:lnTo>
                    <a:lnTo>
                      <a:pt x="0" y="108"/>
                    </a:lnTo>
                    <a:lnTo>
                      <a:pt x="178" y="0"/>
                    </a:lnTo>
                    <a:lnTo>
                      <a:pt x="4670" y="3865"/>
                    </a:lnTo>
                    <a:lnTo>
                      <a:pt x="4263" y="4072"/>
                    </a:lnTo>
                    <a:close/>
                  </a:path>
                </a:pathLst>
              </a:custGeom>
              <a:solidFill>
                <a:srgbClr val="C1C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24" name="Freeform 9">
                <a:extLst>
                  <a:ext uri="{FF2B5EF4-FFF2-40B4-BE49-F238E27FC236}">
                    <a16:creationId xmlns:a16="http://schemas.microsoft.com/office/drawing/2014/main" id="{2C6F2CF9-E02F-4004-BEA6-E0B58E14D506}"/>
                  </a:ext>
                </a:extLst>
              </p:cNvPr>
              <p:cNvSpPr>
                <a:spLocks/>
              </p:cNvSpPr>
              <p:nvPr/>
            </p:nvSpPr>
            <p:spPr bwMode="auto">
              <a:xfrm>
                <a:off x="2148" y="2081"/>
                <a:ext cx="1506" cy="1356"/>
              </a:xfrm>
              <a:custGeom>
                <a:avLst/>
                <a:gdLst>
                  <a:gd name="T0" fmla="*/ 1506 w 6025"/>
                  <a:gd name="T1" fmla="*/ 0 h 5422"/>
                  <a:gd name="T2" fmla="*/ 0 w 6025"/>
                  <a:gd name="T3" fmla="*/ 759 h 5422"/>
                  <a:gd name="T4" fmla="*/ 1 w 6025"/>
                  <a:gd name="T5" fmla="*/ 758 h 5422"/>
                  <a:gd name="T6" fmla="*/ 0 w 6025"/>
                  <a:gd name="T7" fmla="*/ 771 h 5422"/>
                  <a:gd name="T8" fmla="*/ 0 w 6025"/>
                  <a:gd name="T9" fmla="*/ 785 h 5422"/>
                  <a:gd name="T10" fmla="*/ 1 w 6025"/>
                  <a:gd name="T11" fmla="*/ 801 h 5422"/>
                  <a:gd name="T12" fmla="*/ 5 w 6025"/>
                  <a:gd name="T13" fmla="*/ 817 h 5422"/>
                  <a:gd name="T14" fmla="*/ 10 w 6025"/>
                  <a:gd name="T15" fmla="*/ 834 h 5422"/>
                  <a:gd name="T16" fmla="*/ 17 w 6025"/>
                  <a:gd name="T17" fmla="*/ 852 h 5422"/>
                  <a:gd name="T18" fmla="*/ 25 w 6025"/>
                  <a:gd name="T19" fmla="*/ 871 h 5422"/>
                  <a:gd name="T20" fmla="*/ 36 w 6025"/>
                  <a:gd name="T21" fmla="*/ 890 h 5422"/>
                  <a:gd name="T22" fmla="*/ 47 w 6025"/>
                  <a:gd name="T23" fmla="*/ 909 h 5422"/>
                  <a:gd name="T24" fmla="*/ 59 w 6025"/>
                  <a:gd name="T25" fmla="*/ 929 h 5422"/>
                  <a:gd name="T26" fmla="*/ 56 w 6025"/>
                  <a:gd name="T27" fmla="*/ 926 h 5422"/>
                  <a:gd name="T28" fmla="*/ 123 w 6025"/>
                  <a:gd name="T29" fmla="*/ 1014 h 5422"/>
                  <a:gd name="T30" fmla="*/ 212 w 6025"/>
                  <a:gd name="T31" fmla="*/ 1103 h 5422"/>
                  <a:gd name="T32" fmla="*/ 321 w 6025"/>
                  <a:gd name="T33" fmla="*/ 1188 h 5422"/>
                  <a:gd name="T34" fmla="*/ 447 w 6025"/>
                  <a:gd name="T35" fmla="*/ 1261 h 5422"/>
                  <a:gd name="T36" fmla="*/ 587 w 6025"/>
                  <a:gd name="T37" fmla="*/ 1318 h 5422"/>
                  <a:gd name="T38" fmla="*/ 739 w 6025"/>
                  <a:gd name="T39" fmla="*/ 1351 h 5422"/>
                  <a:gd name="T40" fmla="*/ 900 w 6025"/>
                  <a:gd name="T41" fmla="*/ 1356 h 5422"/>
                  <a:gd name="T42" fmla="*/ 1067 w 6025"/>
                  <a:gd name="T43" fmla="*/ 1326 h 5422"/>
                  <a:gd name="T44" fmla="*/ 1237 w 6025"/>
                  <a:gd name="T45" fmla="*/ 1255 h 5422"/>
                  <a:gd name="T46" fmla="*/ 1408 w 6025"/>
                  <a:gd name="T47" fmla="*/ 1137 h 5422"/>
                  <a:gd name="T48" fmla="*/ 1411 w 6025"/>
                  <a:gd name="T49" fmla="*/ 1135 h 5422"/>
                  <a:gd name="T50" fmla="*/ 1418 w 6025"/>
                  <a:gd name="T51" fmla="*/ 1129 h 5422"/>
                  <a:gd name="T52" fmla="*/ 1427 w 6025"/>
                  <a:gd name="T53" fmla="*/ 1119 h 5422"/>
                  <a:gd name="T54" fmla="*/ 1440 w 6025"/>
                  <a:gd name="T55" fmla="*/ 1108 h 5422"/>
                  <a:gd name="T56" fmla="*/ 1454 w 6025"/>
                  <a:gd name="T57" fmla="*/ 1094 h 5422"/>
                  <a:gd name="T58" fmla="*/ 1468 w 6025"/>
                  <a:gd name="T59" fmla="*/ 1079 h 5422"/>
                  <a:gd name="T60" fmla="*/ 1482 w 6025"/>
                  <a:gd name="T61" fmla="*/ 1064 h 5422"/>
                  <a:gd name="T62" fmla="*/ 1493 w 6025"/>
                  <a:gd name="T63" fmla="*/ 1048 h 5422"/>
                  <a:gd name="T64" fmla="*/ 1501 w 6025"/>
                  <a:gd name="T65" fmla="*/ 1034 h 5422"/>
                  <a:gd name="T66" fmla="*/ 1506 w 6025"/>
                  <a:gd name="T67" fmla="*/ 1021 h 5422"/>
                  <a:gd name="T68" fmla="*/ 1506 w 6025"/>
                  <a:gd name="T69" fmla="*/ 0 h 542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025"/>
                  <a:gd name="T106" fmla="*/ 0 h 5422"/>
                  <a:gd name="T107" fmla="*/ 6025 w 6025"/>
                  <a:gd name="T108" fmla="*/ 5422 h 542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025" h="5422">
                    <a:moveTo>
                      <a:pt x="6025" y="0"/>
                    </a:moveTo>
                    <a:lnTo>
                      <a:pt x="0" y="3035"/>
                    </a:lnTo>
                    <a:lnTo>
                      <a:pt x="6" y="3032"/>
                    </a:lnTo>
                    <a:lnTo>
                      <a:pt x="0" y="3083"/>
                    </a:lnTo>
                    <a:lnTo>
                      <a:pt x="0" y="3140"/>
                    </a:lnTo>
                    <a:lnTo>
                      <a:pt x="6" y="3201"/>
                    </a:lnTo>
                    <a:lnTo>
                      <a:pt x="22" y="3268"/>
                    </a:lnTo>
                    <a:lnTo>
                      <a:pt x="41" y="3334"/>
                    </a:lnTo>
                    <a:lnTo>
                      <a:pt x="69" y="3407"/>
                    </a:lnTo>
                    <a:lnTo>
                      <a:pt x="101" y="3481"/>
                    </a:lnTo>
                    <a:lnTo>
                      <a:pt x="143" y="3557"/>
                    </a:lnTo>
                    <a:lnTo>
                      <a:pt x="187" y="3636"/>
                    </a:lnTo>
                    <a:lnTo>
                      <a:pt x="238" y="3716"/>
                    </a:lnTo>
                    <a:lnTo>
                      <a:pt x="226" y="3703"/>
                    </a:lnTo>
                    <a:lnTo>
                      <a:pt x="492" y="4056"/>
                    </a:lnTo>
                    <a:lnTo>
                      <a:pt x="848" y="4411"/>
                    </a:lnTo>
                    <a:lnTo>
                      <a:pt x="1284" y="4749"/>
                    </a:lnTo>
                    <a:lnTo>
                      <a:pt x="1789" y="5041"/>
                    </a:lnTo>
                    <a:lnTo>
                      <a:pt x="2348" y="5270"/>
                    </a:lnTo>
                    <a:lnTo>
                      <a:pt x="2955" y="5404"/>
                    </a:lnTo>
                    <a:lnTo>
                      <a:pt x="3600" y="5422"/>
                    </a:lnTo>
                    <a:lnTo>
                      <a:pt x="4267" y="5302"/>
                    </a:lnTo>
                    <a:lnTo>
                      <a:pt x="4948" y="5019"/>
                    </a:lnTo>
                    <a:lnTo>
                      <a:pt x="5634" y="4545"/>
                    </a:lnTo>
                    <a:lnTo>
                      <a:pt x="5644" y="4539"/>
                    </a:lnTo>
                    <a:lnTo>
                      <a:pt x="5673" y="4514"/>
                    </a:lnTo>
                    <a:lnTo>
                      <a:pt x="5710" y="4475"/>
                    </a:lnTo>
                    <a:lnTo>
                      <a:pt x="5761" y="4431"/>
                    </a:lnTo>
                    <a:lnTo>
                      <a:pt x="5815" y="4374"/>
                    </a:lnTo>
                    <a:lnTo>
                      <a:pt x="5873" y="4316"/>
                    </a:lnTo>
                    <a:lnTo>
                      <a:pt x="5927" y="4253"/>
                    </a:lnTo>
                    <a:lnTo>
                      <a:pt x="5971" y="4192"/>
                    </a:lnTo>
                    <a:lnTo>
                      <a:pt x="6006" y="4136"/>
                    </a:lnTo>
                    <a:lnTo>
                      <a:pt x="6025" y="4084"/>
                    </a:lnTo>
                    <a:lnTo>
                      <a:pt x="6025" y="0"/>
                    </a:lnTo>
                    <a:close/>
                  </a:path>
                </a:pathLst>
              </a:custGeom>
              <a:solidFill>
                <a:srgbClr val="9A9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25" name="Freeform 10">
                <a:extLst>
                  <a:ext uri="{FF2B5EF4-FFF2-40B4-BE49-F238E27FC236}">
                    <a16:creationId xmlns:a16="http://schemas.microsoft.com/office/drawing/2014/main" id="{F74E7360-E90B-40A0-894C-F005913ED56D}"/>
                  </a:ext>
                </a:extLst>
              </p:cNvPr>
              <p:cNvSpPr>
                <a:spLocks/>
              </p:cNvSpPr>
              <p:nvPr/>
            </p:nvSpPr>
            <p:spPr bwMode="auto">
              <a:xfrm>
                <a:off x="1465" y="1033"/>
                <a:ext cx="2092" cy="1826"/>
              </a:xfrm>
              <a:custGeom>
                <a:avLst/>
                <a:gdLst>
                  <a:gd name="T0" fmla="*/ 1058 w 8364"/>
                  <a:gd name="T1" fmla="*/ 163 h 7304"/>
                  <a:gd name="T2" fmla="*/ 1289 w 8364"/>
                  <a:gd name="T3" fmla="*/ 363 h 7304"/>
                  <a:gd name="T4" fmla="*/ 1592 w 8364"/>
                  <a:gd name="T5" fmla="*/ 637 h 7304"/>
                  <a:gd name="T6" fmla="*/ 1880 w 8364"/>
                  <a:gd name="T7" fmla="*/ 901 h 7304"/>
                  <a:gd name="T8" fmla="*/ 2065 w 8364"/>
                  <a:gd name="T9" fmla="*/ 1072 h 7304"/>
                  <a:gd name="T10" fmla="*/ 645 w 8364"/>
                  <a:gd name="T11" fmla="*/ 1825 h 7304"/>
                  <a:gd name="T12" fmla="*/ 49 w 8364"/>
                  <a:gd name="T13" fmla="*/ 890 h 7304"/>
                  <a:gd name="T14" fmla="*/ 14 w 8364"/>
                  <a:gd name="T15" fmla="*/ 784 h 7304"/>
                  <a:gd name="T16" fmla="*/ 0 w 8364"/>
                  <a:gd name="T17" fmla="*/ 676 h 7304"/>
                  <a:gd name="T18" fmla="*/ 9 w 8364"/>
                  <a:gd name="T19" fmla="*/ 573 h 7304"/>
                  <a:gd name="T20" fmla="*/ 44 w 8364"/>
                  <a:gd name="T21" fmla="*/ 482 h 7304"/>
                  <a:gd name="T22" fmla="*/ 103 w 8364"/>
                  <a:gd name="T23" fmla="*/ 413 h 7304"/>
                  <a:gd name="T24" fmla="*/ 255 w 8364"/>
                  <a:gd name="T25" fmla="*/ 341 h 7304"/>
                  <a:gd name="T26" fmla="*/ 357 w 8364"/>
                  <a:gd name="T27" fmla="*/ 322 h 7304"/>
                  <a:gd name="T28" fmla="*/ 424 w 8364"/>
                  <a:gd name="T29" fmla="*/ 340 h 7304"/>
                  <a:gd name="T30" fmla="*/ 474 w 8364"/>
                  <a:gd name="T31" fmla="*/ 381 h 7304"/>
                  <a:gd name="T32" fmla="*/ 520 w 8364"/>
                  <a:gd name="T33" fmla="*/ 427 h 7304"/>
                  <a:gd name="T34" fmla="*/ 560 w 8364"/>
                  <a:gd name="T35" fmla="*/ 385 h 7304"/>
                  <a:gd name="T36" fmla="*/ 541 w 8364"/>
                  <a:gd name="T37" fmla="*/ 378 h 7304"/>
                  <a:gd name="T38" fmla="*/ 530 w 8364"/>
                  <a:gd name="T39" fmla="*/ 375 h 7304"/>
                  <a:gd name="T40" fmla="*/ 520 w 8364"/>
                  <a:gd name="T41" fmla="*/ 370 h 7304"/>
                  <a:gd name="T42" fmla="*/ 509 w 8364"/>
                  <a:gd name="T43" fmla="*/ 362 h 7304"/>
                  <a:gd name="T44" fmla="*/ 490 w 8364"/>
                  <a:gd name="T45" fmla="*/ 346 h 7304"/>
                  <a:gd name="T46" fmla="*/ 482 w 8364"/>
                  <a:gd name="T47" fmla="*/ 304 h 7304"/>
                  <a:gd name="T48" fmla="*/ 493 w 8364"/>
                  <a:gd name="T49" fmla="*/ 241 h 7304"/>
                  <a:gd name="T50" fmla="*/ 525 w 8364"/>
                  <a:gd name="T51" fmla="*/ 170 h 7304"/>
                  <a:gd name="T52" fmla="*/ 584 w 8364"/>
                  <a:gd name="T53" fmla="*/ 102 h 7304"/>
                  <a:gd name="T54" fmla="*/ 645 w 8364"/>
                  <a:gd name="T55" fmla="*/ 58 h 7304"/>
                  <a:gd name="T56" fmla="*/ 685 w 8364"/>
                  <a:gd name="T57" fmla="*/ 34 h 7304"/>
                  <a:gd name="T58" fmla="*/ 730 w 8364"/>
                  <a:gd name="T59" fmla="*/ 15 h 7304"/>
                  <a:gd name="T60" fmla="*/ 784 w 8364"/>
                  <a:gd name="T61" fmla="*/ 3 h 7304"/>
                  <a:gd name="T62" fmla="*/ 849 w 8364"/>
                  <a:gd name="T63" fmla="*/ 0 h 7304"/>
                  <a:gd name="T64" fmla="*/ 899 w 8364"/>
                  <a:gd name="T65" fmla="*/ 10 h 7304"/>
                  <a:gd name="T66" fmla="*/ 923 w 8364"/>
                  <a:gd name="T67" fmla="*/ 32 h 7304"/>
                  <a:gd name="T68" fmla="*/ 946 w 8364"/>
                  <a:gd name="T69" fmla="*/ 60 h 7304"/>
                  <a:gd name="T70" fmla="*/ 966 w 8364"/>
                  <a:gd name="T71" fmla="*/ 88 h 7304"/>
                  <a:gd name="T72" fmla="*/ 986 w 8364"/>
                  <a:gd name="T73" fmla="*/ 109 h 730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8364"/>
                  <a:gd name="T112" fmla="*/ 0 h 7304"/>
                  <a:gd name="T113" fmla="*/ 8364 w 8364"/>
                  <a:gd name="T114" fmla="*/ 7304 h 730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8364" h="7304">
                    <a:moveTo>
                      <a:pt x="3979" y="465"/>
                    </a:moveTo>
                    <a:lnTo>
                      <a:pt x="4230" y="652"/>
                    </a:lnTo>
                    <a:lnTo>
                      <a:pt x="4634" y="995"/>
                    </a:lnTo>
                    <a:lnTo>
                      <a:pt x="5154" y="1453"/>
                    </a:lnTo>
                    <a:lnTo>
                      <a:pt x="5746" y="1984"/>
                    </a:lnTo>
                    <a:lnTo>
                      <a:pt x="6366" y="2546"/>
                    </a:lnTo>
                    <a:lnTo>
                      <a:pt x="6969" y="3100"/>
                    </a:lnTo>
                    <a:lnTo>
                      <a:pt x="7515" y="3602"/>
                    </a:lnTo>
                    <a:lnTo>
                      <a:pt x="7958" y="4012"/>
                    </a:lnTo>
                    <a:lnTo>
                      <a:pt x="8256" y="4289"/>
                    </a:lnTo>
                    <a:lnTo>
                      <a:pt x="8364" y="4390"/>
                    </a:lnTo>
                    <a:lnTo>
                      <a:pt x="2577" y="7299"/>
                    </a:lnTo>
                    <a:lnTo>
                      <a:pt x="2577" y="7304"/>
                    </a:lnTo>
                    <a:lnTo>
                      <a:pt x="197" y="3558"/>
                    </a:lnTo>
                    <a:lnTo>
                      <a:pt x="118" y="3354"/>
                    </a:lnTo>
                    <a:lnTo>
                      <a:pt x="57" y="3137"/>
                    </a:lnTo>
                    <a:lnTo>
                      <a:pt x="15" y="2921"/>
                    </a:lnTo>
                    <a:lnTo>
                      <a:pt x="0" y="2705"/>
                    </a:lnTo>
                    <a:lnTo>
                      <a:pt x="6" y="2492"/>
                    </a:lnTo>
                    <a:lnTo>
                      <a:pt x="37" y="2290"/>
                    </a:lnTo>
                    <a:lnTo>
                      <a:pt x="95" y="2099"/>
                    </a:lnTo>
                    <a:lnTo>
                      <a:pt x="174" y="1927"/>
                    </a:lnTo>
                    <a:lnTo>
                      <a:pt x="282" y="1777"/>
                    </a:lnTo>
                    <a:lnTo>
                      <a:pt x="413" y="1653"/>
                    </a:lnTo>
                    <a:lnTo>
                      <a:pt x="746" y="1476"/>
                    </a:lnTo>
                    <a:lnTo>
                      <a:pt x="1020" y="1364"/>
                    </a:lnTo>
                    <a:lnTo>
                      <a:pt x="1246" y="1304"/>
                    </a:lnTo>
                    <a:lnTo>
                      <a:pt x="1426" y="1287"/>
                    </a:lnTo>
                    <a:lnTo>
                      <a:pt x="1576" y="1310"/>
                    </a:lnTo>
                    <a:lnTo>
                      <a:pt x="1697" y="1361"/>
                    </a:lnTo>
                    <a:lnTo>
                      <a:pt x="1801" y="1437"/>
                    </a:lnTo>
                    <a:lnTo>
                      <a:pt x="1897" y="1523"/>
                    </a:lnTo>
                    <a:lnTo>
                      <a:pt x="1986" y="1618"/>
                    </a:lnTo>
                    <a:lnTo>
                      <a:pt x="2081" y="1707"/>
                    </a:lnTo>
                    <a:lnTo>
                      <a:pt x="2301" y="1558"/>
                    </a:lnTo>
                    <a:lnTo>
                      <a:pt x="2240" y="1539"/>
                    </a:lnTo>
                    <a:lnTo>
                      <a:pt x="2193" y="1523"/>
                    </a:lnTo>
                    <a:lnTo>
                      <a:pt x="2161" y="1513"/>
                    </a:lnTo>
                    <a:lnTo>
                      <a:pt x="2135" y="1504"/>
                    </a:lnTo>
                    <a:lnTo>
                      <a:pt x="2117" y="1498"/>
                    </a:lnTo>
                    <a:lnTo>
                      <a:pt x="2097" y="1488"/>
                    </a:lnTo>
                    <a:lnTo>
                      <a:pt x="2081" y="1481"/>
                    </a:lnTo>
                    <a:lnTo>
                      <a:pt x="2059" y="1469"/>
                    </a:lnTo>
                    <a:lnTo>
                      <a:pt x="2034" y="1449"/>
                    </a:lnTo>
                    <a:lnTo>
                      <a:pt x="1995" y="1427"/>
                    </a:lnTo>
                    <a:lnTo>
                      <a:pt x="1958" y="1383"/>
                    </a:lnTo>
                    <a:lnTo>
                      <a:pt x="1935" y="1310"/>
                    </a:lnTo>
                    <a:lnTo>
                      <a:pt x="1929" y="1214"/>
                    </a:lnTo>
                    <a:lnTo>
                      <a:pt x="1938" y="1098"/>
                    </a:lnTo>
                    <a:lnTo>
                      <a:pt x="1970" y="963"/>
                    </a:lnTo>
                    <a:lnTo>
                      <a:pt x="2024" y="827"/>
                    </a:lnTo>
                    <a:lnTo>
                      <a:pt x="2100" y="681"/>
                    </a:lnTo>
                    <a:lnTo>
                      <a:pt x="2205" y="541"/>
                    </a:lnTo>
                    <a:lnTo>
                      <a:pt x="2336" y="407"/>
                    </a:lnTo>
                    <a:lnTo>
                      <a:pt x="2500" y="284"/>
                    </a:lnTo>
                    <a:lnTo>
                      <a:pt x="2577" y="232"/>
                    </a:lnTo>
                    <a:lnTo>
                      <a:pt x="2657" y="181"/>
                    </a:lnTo>
                    <a:lnTo>
                      <a:pt x="2739" y="134"/>
                    </a:lnTo>
                    <a:lnTo>
                      <a:pt x="2828" y="93"/>
                    </a:lnTo>
                    <a:lnTo>
                      <a:pt x="2920" y="58"/>
                    </a:lnTo>
                    <a:lnTo>
                      <a:pt x="3022" y="29"/>
                    </a:lnTo>
                    <a:lnTo>
                      <a:pt x="3133" y="10"/>
                    </a:lnTo>
                    <a:lnTo>
                      <a:pt x="3258" y="0"/>
                    </a:lnTo>
                    <a:lnTo>
                      <a:pt x="3394" y="0"/>
                    </a:lnTo>
                    <a:lnTo>
                      <a:pt x="3543" y="14"/>
                    </a:lnTo>
                    <a:lnTo>
                      <a:pt x="3594" y="41"/>
                    </a:lnTo>
                    <a:lnTo>
                      <a:pt x="3645" y="80"/>
                    </a:lnTo>
                    <a:lnTo>
                      <a:pt x="3692" y="127"/>
                    </a:lnTo>
                    <a:lnTo>
                      <a:pt x="3737" y="181"/>
                    </a:lnTo>
                    <a:lnTo>
                      <a:pt x="3781" y="239"/>
                    </a:lnTo>
                    <a:lnTo>
                      <a:pt x="3823" y="296"/>
                    </a:lnTo>
                    <a:lnTo>
                      <a:pt x="3864" y="350"/>
                    </a:lnTo>
                    <a:lnTo>
                      <a:pt x="3903" y="397"/>
                    </a:lnTo>
                    <a:lnTo>
                      <a:pt x="3943" y="436"/>
                    </a:lnTo>
                    <a:lnTo>
                      <a:pt x="3979" y="465"/>
                    </a:lnTo>
                    <a:close/>
                  </a:path>
                </a:pathLst>
              </a:custGeom>
              <a:solidFill>
                <a:srgbClr val="E878D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26" name="Freeform 11">
                <a:extLst>
                  <a:ext uri="{FF2B5EF4-FFF2-40B4-BE49-F238E27FC236}">
                    <a16:creationId xmlns:a16="http://schemas.microsoft.com/office/drawing/2014/main" id="{0F98F03A-A8F0-4124-ADA2-F12B8672365D}"/>
                  </a:ext>
                </a:extLst>
              </p:cNvPr>
              <p:cNvSpPr>
                <a:spLocks/>
              </p:cNvSpPr>
              <p:nvPr/>
            </p:nvSpPr>
            <p:spPr bwMode="auto">
              <a:xfrm>
                <a:off x="1507" y="1652"/>
                <a:ext cx="784" cy="1137"/>
              </a:xfrm>
              <a:custGeom>
                <a:avLst/>
                <a:gdLst>
                  <a:gd name="T0" fmla="*/ 784 w 3137"/>
                  <a:gd name="T1" fmla="*/ 1119 h 4548"/>
                  <a:gd name="T2" fmla="*/ 37 w 3137"/>
                  <a:gd name="T3" fmla="*/ 0 h 4548"/>
                  <a:gd name="T4" fmla="*/ 0 w 3137"/>
                  <a:gd name="T5" fmla="*/ 19 h 4548"/>
                  <a:gd name="T6" fmla="*/ 747 w 3137"/>
                  <a:gd name="T7" fmla="*/ 1137 h 4548"/>
                  <a:gd name="T8" fmla="*/ 784 w 3137"/>
                  <a:gd name="T9" fmla="*/ 1119 h 4548"/>
                  <a:gd name="T10" fmla="*/ 0 60000 65536"/>
                  <a:gd name="T11" fmla="*/ 0 60000 65536"/>
                  <a:gd name="T12" fmla="*/ 0 60000 65536"/>
                  <a:gd name="T13" fmla="*/ 0 60000 65536"/>
                  <a:gd name="T14" fmla="*/ 0 60000 65536"/>
                  <a:gd name="T15" fmla="*/ 0 w 3137"/>
                  <a:gd name="T16" fmla="*/ 0 h 4548"/>
                  <a:gd name="T17" fmla="*/ 3137 w 3137"/>
                  <a:gd name="T18" fmla="*/ 4548 h 4548"/>
                </a:gdLst>
                <a:ahLst/>
                <a:cxnLst>
                  <a:cxn ang="T10">
                    <a:pos x="T0" y="T1"/>
                  </a:cxn>
                  <a:cxn ang="T11">
                    <a:pos x="T2" y="T3"/>
                  </a:cxn>
                  <a:cxn ang="T12">
                    <a:pos x="T4" y="T5"/>
                  </a:cxn>
                  <a:cxn ang="T13">
                    <a:pos x="T6" y="T7"/>
                  </a:cxn>
                  <a:cxn ang="T14">
                    <a:pos x="T8" y="T9"/>
                  </a:cxn>
                </a:cxnLst>
                <a:rect l="T15" t="T16" r="T17" b="T18"/>
                <a:pathLst>
                  <a:path w="3137" h="4548">
                    <a:moveTo>
                      <a:pt x="3137" y="4475"/>
                    </a:moveTo>
                    <a:lnTo>
                      <a:pt x="149" y="0"/>
                    </a:lnTo>
                    <a:lnTo>
                      <a:pt x="0" y="76"/>
                    </a:lnTo>
                    <a:lnTo>
                      <a:pt x="2990" y="4548"/>
                    </a:lnTo>
                    <a:lnTo>
                      <a:pt x="3137" y="4475"/>
                    </a:lnTo>
                    <a:close/>
                  </a:path>
                </a:pathLst>
              </a:custGeom>
              <a:solidFill>
                <a:srgbClr val="DF3F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27" name="Freeform 12">
                <a:extLst>
                  <a:ext uri="{FF2B5EF4-FFF2-40B4-BE49-F238E27FC236}">
                    <a16:creationId xmlns:a16="http://schemas.microsoft.com/office/drawing/2014/main" id="{6A70202B-9ABD-428B-A460-52B7E5F9BECF}"/>
                  </a:ext>
                </a:extLst>
              </p:cNvPr>
              <p:cNvSpPr>
                <a:spLocks/>
              </p:cNvSpPr>
              <p:nvPr/>
            </p:nvSpPr>
            <p:spPr bwMode="auto">
              <a:xfrm>
                <a:off x="1527" y="1640"/>
                <a:ext cx="784" cy="1137"/>
              </a:xfrm>
              <a:custGeom>
                <a:avLst/>
                <a:gdLst>
                  <a:gd name="T0" fmla="*/ 784 w 3136"/>
                  <a:gd name="T1" fmla="*/ 1119 h 4550"/>
                  <a:gd name="T2" fmla="*/ 37 w 3136"/>
                  <a:gd name="T3" fmla="*/ 0 h 4550"/>
                  <a:gd name="T4" fmla="*/ 0 w 3136"/>
                  <a:gd name="T5" fmla="*/ 19 h 4550"/>
                  <a:gd name="T6" fmla="*/ 747 w 3136"/>
                  <a:gd name="T7" fmla="*/ 1137 h 4550"/>
                  <a:gd name="T8" fmla="*/ 784 w 3136"/>
                  <a:gd name="T9" fmla="*/ 1119 h 4550"/>
                  <a:gd name="T10" fmla="*/ 0 60000 65536"/>
                  <a:gd name="T11" fmla="*/ 0 60000 65536"/>
                  <a:gd name="T12" fmla="*/ 0 60000 65536"/>
                  <a:gd name="T13" fmla="*/ 0 60000 65536"/>
                  <a:gd name="T14" fmla="*/ 0 60000 65536"/>
                  <a:gd name="T15" fmla="*/ 0 w 3136"/>
                  <a:gd name="T16" fmla="*/ 0 h 4550"/>
                  <a:gd name="T17" fmla="*/ 3136 w 3136"/>
                  <a:gd name="T18" fmla="*/ 4550 h 4550"/>
                </a:gdLst>
                <a:ahLst/>
                <a:cxnLst>
                  <a:cxn ang="T10">
                    <a:pos x="T0" y="T1"/>
                  </a:cxn>
                  <a:cxn ang="T11">
                    <a:pos x="T2" y="T3"/>
                  </a:cxn>
                  <a:cxn ang="T12">
                    <a:pos x="T4" y="T5"/>
                  </a:cxn>
                  <a:cxn ang="T13">
                    <a:pos x="T6" y="T7"/>
                  </a:cxn>
                  <a:cxn ang="T14">
                    <a:pos x="T8" y="T9"/>
                  </a:cxn>
                </a:cxnLst>
                <a:rect l="T15" t="T16" r="T17" b="T18"/>
                <a:pathLst>
                  <a:path w="3136" h="4550">
                    <a:moveTo>
                      <a:pt x="3136" y="4476"/>
                    </a:moveTo>
                    <a:lnTo>
                      <a:pt x="148" y="0"/>
                    </a:lnTo>
                    <a:lnTo>
                      <a:pt x="0" y="77"/>
                    </a:lnTo>
                    <a:lnTo>
                      <a:pt x="2989" y="4550"/>
                    </a:lnTo>
                    <a:lnTo>
                      <a:pt x="3136" y="4476"/>
                    </a:lnTo>
                    <a:close/>
                  </a:path>
                </a:pathLst>
              </a:custGeom>
              <a:solidFill>
                <a:srgbClr val="E144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28" name="Freeform 13">
                <a:extLst>
                  <a:ext uri="{FF2B5EF4-FFF2-40B4-BE49-F238E27FC236}">
                    <a16:creationId xmlns:a16="http://schemas.microsoft.com/office/drawing/2014/main" id="{D4056391-15D5-49E9-B34C-8BCA45567A74}"/>
                  </a:ext>
                </a:extLst>
              </p:cNvPr>
              <p:cNvSpPr>
                <a:spLocks/>
              </p:cNvSpPr>
              <p:nvPr/>
            </p:nvSpPr>
            <p:spPr bwMode="auto">
              <a:xfrm>
                <a:off x="1566" y="1616"/>
                <a:ext cx="784" cy="1137"/>
              </a:xfrm>
              <a:custGeom>
                <a:avLst/>
                <a:gdLst>
                  <a:gd name="T0" fmla="*/ 784 w 3137"/>
                  <a:gd name="T1" fmla="*/ 1118 h 4549"/>
                  <a:gd name="T2" fmla="*/ 37 w 3137"/>
                  <a:gd name="T3" fmla="*/ 0 h 4549"/>
                  <a:gd name="T4" fmla="*/ 0 w 3137"/>
                  <a:gd name="T5" fmla="*/ 18 h 4549"/>
                  <a:gd name="T6" fmla="*/ 747 w 3137"/>
                  <a:gd name="T7" fmla="*/ 1137 h 4549"/>
                  <a:gd name="T8" fmla="*/ 784 w 3137"/>
                  <a:gd name="T9" fmla="*/ 1118 h 4549"/>
                  <a:gd name="T10" fmla="*/ 0 60000 65536"/>
                  <a:gd name="T11" fmla="*/ 0 60000 65536"/>
                  <a:gd name="T12" fmla="*/ 0 60000 65536"/>
                  <a:gd name="T13" fmla="*/ 0 60000 65536"/>
                  <a:gd name="T14" fmla="*/ 0 60000 65536"/>
                  <a:gd name="T15" fmla="*/ 0 w 3137"/>
                  <a:gd name="T16" fmla="*/ 0 h 4549"/>
                  <a:gd name="T17" fmla="*/ 3137 w 3137"/>
                  <a:gd name="T18" fmla="*/ 4549 h 4549"/>
                </a:gdLst>
                <a:ahLst/>
                <a:cxnLst>
                  <a:cxn ang="T10">
                    <a:pos x="T0" y="T1"/>
                  </a:cxn>
                  <a:cxn ang="T11">
                    <a:pos x="T2" y="T3"/>
                  </a:cxn>
                  <a:cxn ang="T12">
                    <a:pos x="T4" y="T5"/>
                  </a:cxn>
                  <a:cxn ang="T13">
                    <a:pos x="T6" y="T7"/>
                  </a:cxn>
                  <a:cxn ang="T14">
                    <a:pos x="T8" y="T9"/>
                  </a:cxn>
                </a:cxnLst>
                <a:rect l="T15" t="T16" r="T17" b="T18"/>
                <a:pathLst>
                  <a:path w="3137" h="4549">
                    <a:moveTo>
                      <a:pt x="3137" y="4473"/>
                    </a:moveTo>
                    <a:lnTo>
                      <a:pt x="149" y="0"/>
                    </a:lnTo>
                    <a:lnTo>
                      <a:pt x="0" y="73"/>
                    </a:lnTo>
                    <a:lnTo>
                      <a:pt x="2988" y="4549"/>
                    </a:lnTo>
                    <a:lnTo>
                      <a:pt x="3137" y="4473"/>
                    </a:lnTo>
                    <a:close/>
                  </a:path>
                </a:pathLst>
              </a:custGeom>
              <a:solidFill>
                <a:srgbClr val="E24ED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29" name="Freeform 14">
                <a:extLst>
                  <a:ext uri="{FF2B5EF4-FFF2-40B4-BE49-F238E27FC236}">
                    <a16:creationId xmlns:a16="http://schemas.microsoft.com/office/drawing/2014/main" id="{1953BBE6-09D4-4412-BE8D-0A4416E60C46}"/>
                  </a:ext>
                </a:extLst>
              </p:cNvPr>
              <p:cNvSpPr>
                <a:spLocks/>
              </p:cNvSpPr>
              <p:nvPr/>
            </p:nvSpPr>
            <p:spPr bwMode="auto">
              <a:xfrm>
                <a:off x="1546" y="1628"/>
                <a:ext cx="785" cy="1137"/>
              </a:xfrm>
              <a:custGeom>
                <a:avLst/>
                <a:gdLst>
                  <a:gd name="T0" fmla="*/ 785 w 3137"/>
                  <a:gd name="T1" fmla="*/ 1118 h 4548"/>
                  <a:gd name="T2" fmla="*/ 37 w 3137"/>
                  <a:gd name="T3" fmla="*/ 0 h 4548"/>
                  <a:gd name="T4" fmla="*/ 0 w 3137"/>
                  <a:gd name="T5" fmla="*/ 19 h 4548"/>
                  <a:gd name="T6" fmla="*/ 748 w 3137"/>
                  <a:gd name="T7" fmla="*/ 1137 h 4548"/>
                  <a:gd name="T8" fmla="*/ 785 w 3137"/>
                  <a:gd name="T9" fmla="*/ 1118 h 4548"/>
                  <a:gd name="T10" fmla="*/ 0 60000 65536"/>
                  <a:gd name="T11" fmla="*/ 0 60000 65536"/>
                  <a:gd name="T12" fmla="*/ 0 60000 65536"/>
                  <a:gd name="T13" fmla="*/ 0 60000 65536"/>
                  <a:gd name="T14" fmla="*/ 0 60000 65536"/>
                  <a:gd name="T15" fmla="*/ 0 w 3137"/>
                  <a:gd name="T16" fmla="*/ 0 h 4548"/>
                  <a:gd name="T17" fmla="*/ 3137 w 3137"/>
                  <a:gd name="T18" fmla="*/ 4548 h 4548"/>
                </a:gdLst>
                <a:ahLst/>
                <a:cxnLst>
                  <a:cxn ang="T10">
                    <a:pos x="T0" y="T1"/>
                  </a:cxn>
                  <a:cxn ang="T11">
                    <a:pos x="T2" y="T3"/>
                  </a:cxn>
                  <a:cxn ang="T12">
                    <a:pos x="T4" y="T5"/>
                  </a:cxn>
                  <a:cxn ang="T13">
                    <a:pos x="T6" y="T7"/>
                  </a:cxn>
                  <a:cxn ang="T14">
                    <a:pos x="T8" y="T9"/>
                  </a:cxn>
                </a:cxnLst>
                <a:rect l="T15" t="T16" r="T17" b="T18"/>
                <a:pathLst>
                  <a:path w="3137" h="4548">
                    <a:moveTo>
                      <a:pt x="3137" y="4472"/>
                    </a:moveTo>
                    <a:lnTo>
                      <a:pt x="149" y="0"/>
                    </a:lnTo>
                    <a:lnTo>
                      <a:pt x="0" y="74"/>
                    </a:lnTo>
                    <a:lnTo>
                      <a:pt x="2988" y="4548"/>
                    </a:lnTo>
                    <a:lnTo>
                      <a:pt x="3137" y="4472"/>
                    </a:lnTo>
                    <a:close/>
                  </a:path>
                </a:pathLst>
              </a:custGeom>
              <a:solidFill>
                <a:srgbClr val="E24AC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30" name="Freeform 15">
                <a:extLst>
                  <a:ext uri="{FF2B5EF4-FFF2-40B4-BE49-F238E27FC236}">
                    <a16:creationId xmlns:a16="http://schemas.microsoft.com/office/drawing/2014/main" id="{1D33344E-14C8-4077-A6BD-48941A710CB5}"/>
                  </a:ext>
                </a:extLst>
              </p:cNvPr>
              <p:cNvSpPr>
                <a:spLocks/>
              </p:cNvSpPr>
              <p:nvPr/>
            </p:nvSpPr>
            <p:spPr bwMode="auto">
              <a:xfrm>
                <a:off x="1586" y="1603"/>
                <a:ext cx="784" cy="1137"/>
              </a:xfrm>
              <a:custGeom>
                <a:avLst/>
                <a:gdLst>
                  <a:gd name="T0" fmla="*/ 784 w 3136"/>
                  <a:gd name="T1" fmla="*/ 1119 h 4548"/>
                  <a:gd name="T2" fmla="*/ 38 w 3136"/>
                  <a:gd name="T3" fmla="*/ 0 h 4548"/>
                  <a:gd name="T4" fmla="*/ 0 w 3136"/>
                  <a:gd name="T5" fmla="*/ 19 h 4548"/>
                  <a:gd name="T6" fmla="*/ 747 w 3136"/>
                  <a:gd name="T7" fmla="*/ 1137 h 4548"/>
                  <a:gd name="T8" fmla="*/ 784 w 3136"/>
                  <a:gd name="T9" fmla="*/ 1119 h 4548"/>
                  <a:gd name="T10" fmla="*/ 0 60000 65536"/>
                  <a:gd name="T11" fmla="*/ 0 60000 65536"/>
                  <a:gd name="T12" fmla="*/ 0 60000 65536"/>
                  <a:gd name="T13" fmla="*/ 0 60000 65536"/>
                  <a:gd name="T14" fmla="*/ 0 60000 65536"/>
                  <a:gd name="T15" fmla="*/ 0 w 3136"/>
                  <a:gd name="T16" fmla="*/ 0 h 4548"/>
                  <a:gd name="T17" fmla="*/ 3136 w 3136"/>
                  <a:gd name="T18" fmla="*/ 4548 h 4548"/>
                </a:gdLst>
                <a:ahLst/>
                <a:cxnLst>
                  <a:cxn ang="T10">
                    <a:pos x="T0" y="T1"/>
                  </a:cxn>
                  <a:cxn ang="T11">
                    <a:pos x="T2" y="T3"/>
                  </a:cxn>
                  <a:cxn ang="T12">
                    <a:pos x="T4" y="T5"/>
                  </a:cxn>
                  <a:cxn ang="T13">
                    <a:pos x="T6" y="T7"/>
                  </a:cxn>
                  <a:cxn ang="T14">
                    <a:pos x="T8" y="T9"/>
                  </a:cxn>
                </a:cxnLst>
                <a:rect l="T15" t="T16" r="T17" b="T18"/>
                <a:pathLst>
                  <a:path w="3136" h="4548">
                    <a:moveTo>
                      <a:pt x="3136" y="4475"/>
                    </a:moveTo>
                    <a:lnTo>
                      <a:pt x="150" y="0"/>
                    </a:lnTo>
                    <a:lnTo>
                      <a:pt x="0" y="76"/>
                    </a:lnTo>
                    <a:lnTo>
                      <a:pt x="2987" y="4548"/>
                    </a:lnTo>
                    <a:lnTo>
                      <a:pt x="3136" y="4475"/>
                    </a:lnTo>
                    <a:close/>
                  </a:path>
                </a:pathLst>
              </a:custGeom>
              <a:solidFill>
                <a:srgbClr val="E353D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31" name="Freeform 16">
                <a:extLst>
                  <a:ext uri="{FF2B5EF4-FFF2-40B4-BE49-F238E27FC236}">
                    <a16:creationId xmlns:a16="http://schemas.microsoft.com/office/drawing/2014/main" id="{4CFD1D45-DE85-43AC-B8C0-7C70EE5A4528}"/>
                  </a:ext>
                </a:extLst>
              </p:cNvPr>
              <p:cNvSpPr>
                <a:spLocks/>
              </p:cNvSpPr>
              <p:nvPr/>
            </p:nvSpPr>
            <p:spPr bwMode="auto">
              <a:xfrm>
                <a:off x="1606" y="1591"/>
                <a:ext cx="784" cy="1137"/>
              </a:xfrm>
              <a:custGeom>
                <a:avLst/>
                <a:gdLst>
                  <a:gd name="T0" fmla="*/ 784 w 3137"/>
                  <a:gd name="T1" fmla="*/ 1119 h 4549"/>
                  <a:gd name="T2" fmla="*/ 37 w 3137"/>
                  <a:gd name="T3" fmla="*/ 0 h 4549"/>
                  <a:gd name="T4" fmla="*/ 0 w 3137"/>
                  <a:gd name="T5" fmla="*/ 18 h 4549"/>
                  <a:gd name="T6" fmla="*/ 747 w 3137"/>
                  <a:gd name="T7" fmla="*/ 1137 h 4549"/>
                  <a:gd name="T8" fmla="*/ 784 w 3137"/>
                  <a:gd name="T9" fmla="*/ 1119 h 4549"/>
                  <a:gd name="T10" fmla="*/ 0 60000 65536"/>
                  <a:gd name="T11" fmla="*/ 0 60000 65536"/>
                  <a:gd name="T12" fmla="*/ 0 60000 65536"/>
                  <a:gd name="T13" fmla="*/ 0 60000 65536"/>
                  <a:gd name="T14" fmla="*/ 0 60000 65536"/>
                  <a:gd name="T15" fmla="*/ 0 w 3137"/>
                  <a:gd name="T16" fmla="*/ 0 h 4549"/>
                  <a:gd name="T17" fmla="*/ 3137 w 3137"/>
                  <a:gd name="T18" fmla="*/ 4549 h 4549"/>
                </a:gdLst>
                <a:ahLst/>
                <a:cxnLst>
                  <a:cxn ang="T10">
                    <a:pos x="T0" y="T1"/>
                  </a:cxn>
                  <a:cxn ang="T11">
                    <a:pos x="T2" y="T3"/>
                  </a:cxn>
                  <a:cxn ang="T12">
                    <a:pos x="T4" y="T5"/>
                  </a:cxn>
                  <a:cxn ang="T13">
                    <a:pos x="T6" y="T7"/>
                  </a:cxn>
                  <a:cxn ang="T14">
                    <a:pos x="T8" y="T9"/>
                  </a:cxn>
                </a:cxnLst>
                <a:rect l="T15" t="T16" r="T17" b="T18"/>
                <a:pathLst>
                  <a:path w="3137" h="4549">
                    <a:moveTo>
                      <a:pt x="3137" y="4475"/>
                    </a:moveTo>
                    <a:lnTo>
                      <a:pt x="150" y="0"/>
                    </a:lnTo>
                    <a:lnTo>
                      <a:pt x="0" y="73"/>
                    </a:lnTo>
                    <a:lnTo>
                      <a:pt x="2988" y="4549"/>
                    </a:lnTo>
                    <a:lnTo>
                      <a:pt x="3137" y="4475"/>
                    </a:lnTo>
                    <a:close/>
                  </a:path>
                </a:pathLst>
              </a:custGeom>
              <a:solidFill>
                <a:srgbClr val="E358D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32" name="Freeform 17">
                <a:extLst>
                  <a:ext uri="{FF2B5EF4-FFF2-40B4-BE49-F238E27FC236}">
                    <a16:creationId xmlns:a16="http://schemas.microsoft.com/office/drawing/2014/main" id="{E7ED4880-11E0-403B-8545-54D8CC474BD0}"/>
                  </a:ext>
                </a:extLst>
              </p:cNvPr>
              <p:cNvSpPr>
                <a:spLocks/>
              </p:cNvSpPr>
              <p:nvPr/>
            </p:nvSpPr>
            <p:spPr bwMode="auto">
              <a:xfrm>
                <a:off x="1626" y="1579"/>
                <a:ext cx="784" cy="1137"/>
              </a:xfrm>
              <a:custGeom>
                <a:avLst/>
                <a:gdLst>
                  <a:gd name="T0" fmla="*/ 784 w 3137"/>
                  <a:gd name="T1" fmla="*/ 1118 h 4548"/>
                  <a:gd name="T2" fmla="*/ 37 w 3137"/>
                  <a:gd name="T3" fmla="*/ 0 h 4548"/>
                  <a:gd name="T4" fmla="*/ 0 w 3137"/>
                  <a:gd name="T5" fmla="*/ 19 h 4548"/>
                  <a:gd name="T6" fmla="*/ 747 w 3137"/>
                  <a:gd name="T7" fmla="*/ 1137 h 4548"/>
                  <a:gd name="T8" fmla="*/ 784 w 3137"/>
                  <a:gd name="T9" fmla="*/ 1118 h 4548"/>
                  <a:gd name="T10" fmla="*/ 0 60000 65536"/>
                  <a:gd name="T11" fmla="*/ 0 60000 65536"/>
                  <a:gd name="T12" fmla="*/ 0 60000 65536"/>
                  <a:gd name="T13" fmla="*/ 0 60000 65536"/>
                  <a:gd name="T14" fmla="*/ 0 60000 65536"/>
                  <a:gd name="T15" fmla="*/ 0 w 3137"/>
                  <a:gd name="T16" fmla="*/ 0 h 4548"/>
                  <a:gd name="T17" fmla="*/ 3137 w 3137"/>
                  <a:gd name="T18" fmla="*/ 4548 h 4548"/>
                </a:gdLst>
                <a:ahLst/>
                <a:cxnLst>
                  <a:cxn ang="T10">
                    <a:pos x="T0" y="T1"/>
                  </a:cxn>
                  <a:cxn ang="T11">
                    <a:pos x="T2" y="T3"/>
                  </a:cxn>
                  <a:cxn ang="T12">
                    <a:pos x="T4" y="T5"/>
                  </a:cxn>
                  <a:cxn ang="T13">
                    <a:pos x="T6" y="T7"/>
                  </a:cxn>
                  <a:cxn ang="T14">
                    <a:pos x="T8" y="T9"/>
                  </a:cxn>
                </a:cxnLst>
                <a:rect l="T15" t="T16" r="T17" b="T18"/>
                <a:pathLst>
                  <a:path w="3137" h="4548">
                    <a:moveTo>
                      <a:pt x="3137" y="4472"/>
                    </a:moveTo>
                    <a:lnTo>
                      <a:pt x="147" y="0"/>
                    </a:lnTo>
                    <a:lnTo>
                      <a:pt x="0" y="74"/>
                    </a:lnTo>
                    <a:lnTo>
                      <a:pt x="2988" y="4548"/>
                    </a:lnTo>
                    <a:lnTo>
                      <a:pt x="3137" y="4472"/>
                    </a:lnTo>
                    <a:close/>
                  </a:path>
                </a:pathLst>
              </a:custGeom>
              <a:solidFill>
                <a:srgbClr val="E45ED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33" name="Freeform 18">
                <a:extLst>
                  <a:ext uri="{FF2B5EF4-FFF2-40B4-BE49-F238E27FC236}">
                    <a16:creationId xmlns:a16="http://schemas.microsoft.com/office/drawing/2014/main" id="{7F085F14-27DF-48A8-BB74-BC61A98BA550}"/>
                  </a:ext>
                </a:extLst>
              </p:cNvPr>
              <p:cNvSpPr>
                <a:spLocks/>
              </p:cNvSpPr>
              <p:nvPr/>
            </p:nvSpPr>
            <p:spPr bwMode="auto">
              <a:xfrm>
                <a:off x="1646" y="1566"/>
                <a:ext cx="784" cy="1138"/>
              </a:xfrm>
              <a:custGeom>
                <a:avLst/>
                <a:gdLst>
                  <a:gd name="T0" fmla="*/ 784 w 3136"/>
                  <a:gd name="T1" fmla="*/ 1120 h 4548"/>
                  <a:gd name="T2" fmla="*/ 37 w 3136"/>
                  <a:gd name="T3" fmla="*/ 0 h 4548"/>
                  <a:gd name="T4" fmla="*/ 0 w 3136"/>
                  <a:gd name="T5" fmla="*/ 19 h 4548"/>
                  <a:gd name="T6" fmla="*/ 747 w 3136"/>
                  <a:gd name="T7" fmla="*/ 1138 h 4548"/>
                  <a:gd name="T8" fmla="*/ 784 w 3136"/>
                  <a:gd name="T9" fmla="*/ 1120 h 4548"/>
                  <a:gd name="T10" fmla="*/ 0 60000 65536"/>
                  <a:gd name="T11" fmla="*/ 0 60000 65536"/>
                  <a:gd name="T12" fmla="*/ 0 60000 65536"/>
                  <a:gd name="T13" fmla="*/ 0 60000 65536"/>
                  <a:gd name="T14" fmla="*/ 0 60000 65536"/>
                  <a:gd name="T15" fmla="*/ 0 w 3136"/>
                  <a:gd name="T16" fmla="*/ 0 h 4548"/>
                  <a:gd name="T17" fmla="*/ 3136 w 3136"/>
                  <a:gd name="T18" fmla="*/ 4548 h 4548"/>
                </a:gdLst>
                <a:ahLst/>
                <a:cxnLst>
                  <a:cxn ang="T10">
                    <a:pos x="T0" y="T1"/>
                  </a:cxn>
                  <a:cxn ang="T11">
                    <a:pos x="T2" y="T3"/>
                  </a:cxn>
                  <a:cxn ang="T12">
                    <a:pos x="T4" y="T5"/>
                  </a:cxn>
                  <a:cxn ang="T13">
                    <a:pos x="T6" y="T7"/>
                  </a:cxn>
                  <a:cxn ang="T14">
                    <a:pos x="T8" y="T9"/>
                  </a:cxn>
                </a:cxnLst>
                <a:rect l="T15" t="T16" r="T17" b="T18"/>
                <a:pathLst>
                  <a:path w="3136" h="4548">
                    <a:moveTo>
                      <a:pt x="3136" y="4476"/>
                    </a:moveTo>
                    <a:lnTo>
                      <a:pt x="146" y="0"/>
                    </a:lnTo>
                    <a:lnTo>
                      <a:pt x="0" y="76"/>
                    </a:lnTo>
                    <a:lnTo>
                      <a:pt x="2988" y="4548"/>
                    </a:lnTo>
                    <a:lnTo>
                      <a:pt x="3136" y="4476"/>
                    </a:lnTo>
                    <a:close/>
                  </a:path>
                </a:pathLst>
              </a:custGeom>
              <a:solidFill>
                <a:srgbClr val="E664D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34" name="Freeform 19">
                <a:extLst>
                  <a:ext uri="{FF2B5EF4-FFF2-40B4-BE49-F238E27FC236}">
                    <a16:creationId xmlns:a16="http://schemas.microsoft.com/office/drawing/2014/main" id="{47F5E4E6-63AB-47AB-8934-88431C9C40FC}"/>
                  </a:ext>
                </a:extLst>
              </p:cNvPr>
              <p:cNvSpPr>
                <a:spLocks/>
              </p:cNvSpPr>
              <p:nvPr/>
            </p:nvSpPr>
            <p:spPr bwMode="auto">
              <a:xfrm>
                <a:off x="1666" y="1555"/>
                <a:ext cx="784" cy="1137"/>
              </a:xfrm>
              <a:custGeom>
                <a:avLst/>
                <a:gdLst>
                  <a:gd name="T0" fmla="*/ 784 w 3137"/>
                  <a:gd name="T1" fmla="*/ 1119 h 4548"/>
                  <a:gd name="T2" fmla="*/ 37 w 3137"/>
                  <a:gd name="T3" fmla="*/ 0 h 4548"/>
                  <a:gd name="T4" fmla="*/ 0 w 3137"/>
                  <a:gd name="T5" fmla="*/ 18 h 4548"/>
                  <a:gd name="T6" fmla="*/ 747 w 3137"/>
                  <a:gd name="T7" fmla="*/ 1137 h 4548"/>
                  <a:gd name="T8" fmla="*/ 784 w 3137"/>
                  <a:gd name="T9" fmla="*/ 1119 h 4548"/>
                  <a:gd name="T10" fmla="*/ 0 60000 65536"/>
                  <a:gd name="T11" fmla="*/ 0 60000 65536"/>
                  <a:gd name="T12" fmla="*/ 0 60000 65536"/>
                  <a:gd name="T13" fmla="*/ 0 60000 65536"/>
                  <a:gd name="T14" fmla="*/ 0 60000 65536"/>
                  <a:gd name="T15" fmla="*/ 0 w 3137"/>
                  <a:gd name="T16" fmla="*/ 0 h 4548"/>
                  <a:gd name="T17" fmla="*/ 3137 w 3137"/>
                  <a:gd name="T18" fmla="*/ 4548 h 4548"/>
                </a:gdLst>
                <a:ahLst/>
                <a:cxnLst>
                  <a:cxn ang="T10">
                    <a:pos x="T0" y="T1"/>
                  </a:cxn>
                  <a:cxn ang="T11">
                    <a:pos x="T2" y="T3"/>
                  </a:cxn>
                  <a:cxn ang="T12">
                    <a:pos x="T4" y="T5"/>
                  </a:cxn>
                  <a:cxn ang="T13">
                    <a:pos x="T6" y="T7"/>
                  </a:cxn>
                  <a:cxn ang="T14">
                    <a:pos x="T8" y="T9"/>
                  </a:cxn>
                </a:cxnLst>
                <a:rect l="T15" t="T16" r="T17" b="T18"/>
                <a:pathLst>
                  <a:path w="3137" h="4548">
                    <a:moveTo>
                      <a:pt x="3137" y="4475"/>
                    </a:moveTo>
                    <a:lnTo>
                      <a:pt x="147" y="0"/>
                    </a:lnTo>
                    <a:lnTo>
                      <a:pt x="0" y="72"/>
                    </a:lnTo>
                    <a:lnTo>
                      <a:pt x="2988" y="4548"/>
                    </a:lnTo>
                    <a:lnTo>
                      <a:pt x="3137" y="4475"/>
                    </a:lnTo>
                    <a:close/>
                  </a:path>
                </a:pathLst>
              </a:custGeom>
              <a:solidFill>
                <a:srgbClr val="E769D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35" name="Freeform 20">
                <a:extLst>
                  <a:ext uri="{FF2B5EF4-FFF2-40B4-BE49-F238E27FC236}">
                    <a16:creationId xmlns:a16="http://schemas.microsoft.com/office/drawing/2014/main" id="{8A69AA1A-ED35-45F7-9D0D-B8AFDABCB764}"/>
                  </a:ext>
                </a:extLst>
              </p:cNvPr>
              <p:cNvSpPr>
                <a:spLocks/>
              </p:cNvSpPr>
              <p:nvPr/>
            </p:nvSpPr>
            <p:spPr bwMode="auto">
              <a:xfrm>
                <a:off x="1685" y="1543"/>
                <a:ext cx="785" cy="1137"/>
              </a:xfrm>
              <a:custGeom>
                <a:avLst/>
                <a:gdLst>
                  <a:gd name="T0" fmla="*/ 785 w 3136"/>
                  <a:gd name="T1" fmla="*/ 1118 h 4548"/>
                  <a:gd name="T2" fmla="*/ 37 w 3136"/>
                  <a:gd name="T3" fmla="*/ 0 h 4548"/>
                  <a:gd name="T4" fmla="*/ 0 w 3136"/>
                  <a:gd name="T5" fmla="*/ 18 h 4548"/>
                  <a:gd name="T6" fmla="*/ 748 w 3136"/>
                  <a:gd name="T7" fmla="*/ 1137 h 4548"/>
                  <a:gd name="T8" fmla="*/ 785 w 3136"/>
                  <a:gd name="T9" fmla="*/ 1118 h 4548"/>
                  <a:gd name="T10" fmla="*/ 0 60000 65536"/>
                  <a:gd name="T11" fmla="*/ 0 60000 65536"/>
                  <a:gd name="T12" fmla="*/ 0 60000 65536"/>
                  <a:gd name="T13" fmla="*/ 0 60000 65536"/>
                  <a:gd name="T14" fmla="*/ 0 60000 65536"/>
                  <a:gd name="T15" fmla="*/ 0 w 3136"/>
                  <a:gd name="T16" fmla="*/ 0 h 4548"/>
                  <a:gd name="T17" fmla="*/ 3136 w 3136"/>
                  <a:gd name="T18" fmla="*/ 4548 h 4548"/>
                </a:gdLst>
                <a:ahLst/>
                <a:cxnLst>
                  <a:cxn ang="T10">
                    <a:pos x="T0" y="T1"/>
                  </a:cxn>
                  <a:cxn ang="T11">
                    <a:pos x="T2" y="T3"/>
                  </a:cxn>
                  <a:cxn ang="T12">
                    <a:pos x="T4" y="T5"/>
                  </a:cxn>
                  <a:cxn ang="T13">
                    <a:pos x="T6" y="T7"/>
                  </a:cxn>
                  <a:cxn ang="T14">
                    <a:pos x="T8" y="T9"/>
                  </a:cxn>
                </a:cxnLst>
                <a:rect l="T15" t="T16" r="T17" b="T18"/>
                <a:pathLst>
                  <a:path w="3136" h="4548">
                    <a:moveTo>
                      <a:pt x="3136" y="4472"/>
                    </a:moveTo>
                    <a:lnTo>
                      <a:pt x="146" y="0"/>
                    </a:lnTo>
                    <a:lnTo>
                      <a:pt x="0" y="73"/>
                    </a:lnTo>
                    <a:lnTo>
                      <a:pt x="2987" y="4548"/>
                    </a:lnTo>
                    <a:lnTo>
                      <a:pt x="3136" y="4472"/>
                    </a:lnTo>
                    <a:close/>
                  </a:path>
                </a:pathLst>
              </a:custGeom>
              <a:solidFill>
                <a:srgbClr val="E76E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36" name="Freeform 21">
                <a:extLst>
                  <a:ext uri="{FF2B5EF4-FFF2-40B4-BE49-F238E27FC236}">
                    <a16:creationId xmlns:a16="http://schemas.microsoft.com/office/drawing/2014/main" id="{B473B03E-00B2-440A-8F70-63BD25DA976A}"/>
                  </a:ext>
                </a:extLst>
              </p:cNvPr>
              <p:cNvSpPr>
                <a:spLocks/>
              </p:cNvSpPr>
              <p:nvPr/>
            </p:nvSpPr>
            <p:spPr bwMode="auto">
              <a:xfrm>
                <a:off x="1705" y="1530"/>
                <a:ext cx="785" cy="1137"/>
              </a:xfrm>
              <a:custGeom>
                <a:avLst/>
                <a:gdLst>
                  <a:gd name="T0" fmla="*/ 785 w 3138"/>
                  <a:gd name="T1" fmla="*/ 1119 h 4549"/>
                  <a:gd name="T2" fmla="*/ 37 w 3138"/>
                  <a:gd name="T3" fmla="*/ 0 h 4549"/>
                  <a:gd name="T4" fmla="*/ 0 w 3138"/>
                  <a:gd name="T5" fmla="*/ 19 h 4549"/>
                  <a:gd name="T6" fmla="*/ 747 w 3138"/>
                  <a:gd name="T7" fmla="*/ 1137 h 4549"/>
                  <a:gd name="T8" fmla="*/ 785 w 3138"/>
                  <a:gd name="T9" fmla="*/ 1119 h 4549"/>
                  <a:gd name="T10" fmla="*/ 0 60000 65536"/>
                  <a:gd name="T11" fmla="*/ 0 60000 65536"/>
                  <a:gd name="T12" fmla="*/ 0 60000 65536"/>
                  <a:gd name="T13" fmla="*/ 0 60000 65536"/>
                  <a:gd name="T14" fmla="*/ 0 60000 65536"/>
                  <a:gd name="T15" fmla="*/ 0 w 3138"/>
                  <a:gd name="T16" fmla="*/ 0 h 4549"/>
                  <a:gd name="T17" fmla="*/ 3138 w 3138"/>
                  <a:gd name="T18" fmla="*/ 4549 h 4549"/>
                </a:gdLst>
                <a:ahLst/>
                <a:cxnLst>
                  <a:cxn ang="T10">
                    <a:pos x="T0" y="T1"/>
                  </a:cxn>
                  <a:cxn ang="T11">
                    <a:pos x="T2" y="T3"/>
                  </a:cxn>
                  <a:cxn ang="T12">
                    <a:pos x="T4" y="T5"/>
                  </a:cxn>
                  <a:cxn ang="T13">
                    <a:pos x="T6" y="T7"/>
                  </a:cxn>
                  <a:cxn ang="T14">
                    <a:pos x="T8" y="T9"/>
                  </a:cxn>
                </a:cxnLst>
                <a:rect l="T15" t="T16" r="T17" b="T18"/>
                <a:pathLst>
                  <a:path w="3138" h="4549">
                    <a:moveTo>
                      <a:pt x="3138" y="4475"/>
                    </a:moveTo>
                    <a:lnTo>
                      <a:pt x="147" y="0"/>
                    </a:lnTo>
                    <a:lnTo>
                      <a:pt x="0" y="76"/>
                    </a:lnTo>
                    <a:lnTo>
                      <a:pt x="2988" y="4549"/>
                    </a:lnTo>
                    <a:lnTo>
                      <a:pt x="3138" y="4475"/>
                    </a:lnTo>
                    <a:close/>
                  </a:path>
                </a:pathLst>
              </a:custGeom>
              <a:solidFill>
                <a:srgbClr val="E773D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37" name="Freeform 22">
                <a:extLst>
                  <a:ext uri="{FF2B5EF4-FFF2-40B4-BE49-F238E27FC236}">
                    <a16:creationId xmlns:a16="http://schemas.microsoft.com/office/drawing/2014/main" id="{01999C0A-CEF4-4764-A6F9-9D4136B0FC4C}"/>
                  </a:ext>
                </a:extLst>
              </p:cNvPr>
              <p:cNvSpPr>
                <a:spLocks/>
              </p:cNvSpPr>
              <p:nvPr/>
            </p:nvSpPr>
            <p:spPr bwMode="auto">
              <a:xfrm>
                <a:off x="1725" y="1518"/>
                <a:ext cx="785" cy="1137"/>
              </a:xfrm>
              <a:custGeom>
                <a:avLst/>
                <a:gdLst>
                  <a:gd name="T0" fmla="*/ 785 w 3138"/>
                  <a:gd name="T1" fmla="*/ 1119 h 4549"/>
                  <a:gd name="T2" fmla="*/ 37 w 3138"/>
                  <a:gd name="T3" fmla="*/ 0 h 4549"/>
                  <a:gd name="T4" fmla="*/ 0 w 3138"/>
                  <a:gd name="T5" fmla="*/ 18 h 4549"/>
                  <a:gd name="T6" fmla="*/ 747 w 3138"/>
                  <a:gd name="T7" fmla="*/ 1137 h 4549"/>
                  <a:gd name="T8" fmla="*/ 785 w 3138"/>
                  <a:gd name="T9" fmla="*/ 1119 h 4549"/>
                  <a:gd name="T10" fmla="*/ 0 60000 65536"/>
                  <a:gd name="T11" fmla="*/ 0 60000 65536"/>
                  <a:gd name="T12" fmla="*/ 0 60000 65536"/>
                  <a:gd name="T13" fmla="*/ 0 60000 65536"/>
                  <a:gd name="T14" fmla="*/ 0 60000 65536"/>
                  <a:gd name="T15" fmla="*/ 0 w 3138"/>
                  <a:gd name="T16" fmla="*/ 0 h 4549"/>
                  <a:gd name="T17" fmla="*/ 3138 w 3138"/>
                  <a:gd name="T18" fmla="*/ 4549 h 4549"/>
                </a:gdLst>
                <a:ahLst/>
                <a:cxnLst>
                  <a:cxn ang="T10">
                    <a:pos x="T0" y="T1"/>
                  </a:cxn>
                  <a:cxn ang="T11">
                    <a:pos x="T2" y="T3"/>
                  </a:cxn>
                  <a:cxn ang="T12">
                    <a:pos x="T4" y="T5"/>
                  </a:cxn>
                  <a:cxn ang="T13">
                    <a:pos x="T6" y="T7"/>
                  </a:cxn>
                  <a:cxn ang="T14">
                    <a:pos x="T8" y="T9"/>
                  </a:cxn>
                </a:cxnLst>
                <a:rect l="T15" t="T16" r="T17" b="T18"/>
                <a:pathLst>
                  <a:path w="3138" h="4549">
                    <a:moveTo>
                      <a:pt x="3138" y="4475"/>
                    </a:moveTo>
                    <a:lnTo>
                      <a:pt x="147" y="0"/>
                    </a:lnTo>
                    <a:lnTo>
                      <a:pt x="0" y="74"/>
                    </a:lnTo>
                    <a:lnTo>
                      <a:pt x="2988" y="4549"/>
                    </a:lnTo>
                    <a:lnTo>
                      <a:pt x="3138" y="4475"/>
                    </a:lnTo>
                    <a:close/>
                  </a:path>
                </a:pathLst>
              </a:custGeom>
              <a:solidFill>
                <a:srgbClr val="E878D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38" name="Freeform 23">
                <a:extLst>
                  <a:ext uri="{FF2B5EF4-FFF2-40B4-BE49-F238E27FC236}">
                    <a16:creationId xmlns:a16="http://schemas.microsoft.com/office/drawing/2014/main" id="{8B86EF42-866B-4E0F-8BB3-E94F7A7F1B36}"/>
                  </a:ext>
                </a:extLst>
              </p:cNvPr>
              <p:cNvSpPr>
                <a:spLocks/>
              </p:cNvSpPr>
              <p:nvPr/>
            </p:nvSpPr>
            <p:spPr bwMode="auto">
              <a:xfrm>
                <a:off x="1983" y="1426"/>
                <a:ext cx="944" cy="1054"/>
              </a:xfrm>
              <a:custGeom>
                <a:avLst/>
                <a:gdLst>
                  <a:gd name="T0" fmla="*/ 709 w 3779"/>
                  <a:gd name="T1" fmla="*/ 851 h 4217"/>
                  <a:gd name="T2" fmla="*/ 878 w 3779"/>
                  <a:gd name="T3" fmla="*/ 1054 h 4217"/>
                  <a:gd name="T4" fmla="*/ 944 w 3779"/>
                  <a:gd name="T5" fmla="*/ 1021 h 4217"/>
                  <a:gd name="T6" fmla="*/ 51 w 3779"/>
                  <a:gd name="T7" fmla="*/ 0 h 4217"/>
                  <a:gd name="T8" fmla="*/ 0 w 3779"/>
                  <a:gd name="T9" fmla="*/ 34 h 4217"/>
                  <a:gd name="T10" fmla="*/ 324 w 3779"/>
                  <a:gd name="T11" fmla="*/ 401 h 4217"/>
                  <a:gd name="T12" fmla="*/ 325 w 3779"/>
                  <a:gd name="T13" fmla="*/ 410 h 4217"/>
                  <a:gd name="T14" fmla="*/ 329 w 3779"/>
                  <a:gd name="T15" fmla="*/ 420 h 4217"/>
                  <a:gd name="T16" fmla="*/ 332 w 3779"/>
                  <a:gd name="T17" fmla="*/ 431 h 4217"/>
                  <a:gd name="T18" fmla="*/ 337 w 3779"/>
                  <a:gd name="T19" fmla="*/ 443 h 4217"/>
                  <a:gd name="T20" fmla="*/ 342 w 3779"/>
                  <a:gd name="T21" fmla="*/ 455 h 4217"/>
                  <a:gd name="T22" fmla="*/ 349 w 3779"/>
                  <a:gd name="T23" fmla="*/ 467 h 4217"/>
                  <a:gd name="T24" fmla="*/ 357 w 3779"/>
                  <a:gd name="T25" fmla="*/ 478 h 4217"/>
                  <a:gd name="T26" fmla="*/ 366 w 3779"/>
                  <a:gd name="T27" fmla="*/ 489 h 4217"/>
                  <a:gd name="T28" fmla="*/ 376 w 3779"/>
                  <a:gd name="T29" fmla="*/ 497 h 4217"/>
                  <a:gd name="T30" fmla="*/ 387 w 3779"/>
                  <a:gd name="T31" fmla="*/ 502 h 4217"/>
                  <a:gd name="T32" fmla="*/ 403 w 3779"/>
                  <a:gd name="T33" fmla="*/ 514 h 4217"/>
                  <a:gd name="T34" fmla="*/ 415 w 3779"/>
                  <a:gd name="T35" fmla="*/ 524 h 4217"/>
                  <a:gd name="T36" fmla="*/ 427 w 3779"/>
                  <a:gd name="T37" fmla="*/ 533 h 4217"/>
                  <a:gd name="T38" fmla="*/ 438 w 3779"/>
                  <a:gd name="T39" fmla="*/ 541 h 4217"/>
                  <a:gd name="T40" fmla="*/ 448 w 3779"/>
                  <a:gd name="T41" fmla="*/ 549 h 4217"/>
                  <a:gd name="T42" fmla="*/ 457 w 3779"/>
                  <a:gd name="T43" fmla="*/ 557 h 4217"/>
                  <a:gd name="T44" fmla="*/ 466 w 3779"/>
                  <a:gd name="T45" fmla="*/ 565 h 4217"/>
                  <a:gd name="T46" fmla="*/ 475 w 3779"/>
                  <a:gd name="T47" fmla="*/ 573 h 4217"/>
                  <a:gd name="T48" fmla="*/ 483 w 3779"/>
                  <a:gd name="T49" fmla="*/ 581 h 4217"/>
                  <a:gd name="T50" fmla="*/ 492 w 3779"/>
                  <a:gd name="T51" fmla="*/ 591 h 4217"/>
                  <a:gd name="T52" fmla="*/ 500 w 3779"/>
                  <a:gd name="T53" fmla="*/ 602 h 4217"/>
                  <a:gd name="T54" fmla="*/ 511 w 3779"/>
                  <a:gd name="T55" fmla="*/ 615 h 4217"/>
                  <a:gd name="T56" fmla="*/ 522 w 3779"/>
                  <a:gd name="T57" fmla="*/ 630 h 4217"/>
                  <a:gd name="T58" fmla="*/ 534 w 3779"/>
                  <a:gd name="T59" fmla="*/ 645 h 4217"/>
                  <a:gd name="T60" fmla="*/ 545 w 3779"/>
                  <a:gd name="T61" fmla="*/ 661 h 4217"/>
                  <a:gd name="T62" fmla="*/ 557 w 3779"/>
                  <a:gd name="T63" fmla="*/ 676 h 4217"/>
                  <a:gd name="T64" fmla="*/ 567 w 3779"/>
                  <a:gd name="T65" fmla="*/ 689 h 4217"/>
                  <a:gd name="T66" fmla="*/ 577 w 3779"/>
                  <a:gd name="T67" fmla="*/ 701 h 4217"/>
                  <a:gd name="T68" fmla="*/ 585 w 3779"/>
                  <a:gd name="T69" fmla="*/ 712 h 4217"/>
                  <a:gd name="T70" fmla="*/ 593 w 3779"/>
                  <a:gd name="T71" fmla="*/ 718 h 4217"/>
                  <a:gd name="T72" fmla="*/ 599 w 3779"/>
                  <a:gd name="T73" fmla="*/ 724 h 4217"/>
                  <a:gd name="T74" fmla="*/ 606 w 3779"/>
                  <a:gd name="T75" fmla="*/ 730 h 4217"/>
                  <a:gd name="T76" fmla="*/ 613 w 3779"/>
                  <a:gd name="T77" fmla="*/ 737 h 4217"/>
                  <a:gd name="T78" fmla="*/ 621 w 3779"/>
                  <a:gd name="T79" fmla="*/ 745 h 4217"/>
                  <a:gd name="T80" fmla="*/ 629 w 3779"/>
                  <a:gd name="T81" fmla="*/ 754 h 4217"/>
                  <a:gd name="T82" fmla="*/ 636 w 3779"/>
                  <a:gd name="T83" fmla="*/ 763 h 4217"/>
                  <a:gd name="T84" fmla="*/ 644 w 3779"/>
                  <a:gd name="T85" fmla="*/ 773 h 4217"/>
                  <a:gd name="T86" fmla="*/ 650 w 3779"/>
                  <a:gd name="T87" fmla="*/ 784 h 4217"/>
                  <a:gd name="T88" fmla="*/ 656 w 3779"/>
                  <a:gd name="T89" fmla="*/ 795 h 4217"/>
                  <a:gd name="T90" fmla="*/ 661 w 3779"/>
                  <a:gd name="T91" fmla="*/ 808 h 4217"/>
                  <a:gd name="T92" fmla="*/ 665 w 3779"/>
                  <a:gd name="T93" fmla="*/ 819 h 4217"/>
                  <a:gd name="T94" fmla="*/ 670 w 3779"/>
                  <a:gd name="T95" fmla="*/ 828 h 4217"/>
                  <a:gd name="T96" fmla="*/ 675 w 3779"/>
                  <a:gd name="T97" fmla="*/ 834 h 4217"/>
                  <a:gd name="T98" fmla="*/ 680 w 3779"/>
                  <a:gd name="T99" fmla="*/ 838 h 4217"/>
                  <a:gd name="T100" fmla="*/ 684 w 3779"/>
                  <a:gd name="T101" fmla="*/ 841 h 4217"/>
                  <a:gd name="T102" fmla="*/ 689 w 3779"/>
                  <a:gd name="T103" fmla="*/ 844 h 4217"/>
                  <a:gd name="T104" fmla="*/ 695 w 3779"/>
                  <a:gd name="T105" fmla="*/ 845 h 4217"/>
                  <a:gd name="T106" fmla="*/ 699 w 3779"/>
                  <a:gd name="T107" fmla="*/ 847 h 4217"/>
                  <a:gd name="T108" fmla="*/ 704 w 3779"/>
                  <a:gd name="T109" fmla="*/ 849 h 4217"/>
                  <a:gd name="T110" fmla="*/ 709 w 3779"/>
                  <a:gd name="T111" fmla="*/ 851 h 421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779"/>
                  <a:gd name="T169" fmla="*/ 0 h 4217"/>
                  <a:gd name="T170" fmla="*/ 3779 w 3779"/>
                  <a:gd name="T171" fmla="*/ 4217 h 421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779" h="4217">
                    <a:moveTo>
                      <a:pt x="2839" y="3403"/>
                    </a:moveTo>
                    <a:lnTo>
                      <a:pt x="3513" y="4217"/>
                    </a:lnTo>
                    <a:lnTo>
                      <a:pt x="3779" y="4084"/>
                    </a:lnTo>
                    <a:lnTo>
                      <a:pt x="204" y="0"/>
                    </a:lnTo>
                    <a:lnTo>
                      <a:pt x="0" y="136"/>
                    </a:lnTo>
                    <a:lnTo>
                      <a:pt x="1298" y="1605"/>
                    </a:lnTo>
                    <a:lnTo>
                      <a:pt x="1303" y="1639"/>
                    </a:lnTo>
                    <a:lnTo>
                      <a:pt x="1316" y="1681"/>
                    </a:lnTo>
                    <a:lnTo>
                      <a:pt x="1329" y="1725"/>
                    </a:lnTo>
                    <a:lnTo>
                      <a:pt x="1348" y="1774"/>
                    </a:lnTo>
                    <a:lnTo>
                      <a:pt x="1370" y="1821"/>
                    </a:lnTo>
                    <a:lnTo>
                      <a:pt x="1399" y="1869"/>
                    </a:lnTo>
                    <a:lnTo>
                      <a:pt x="1431" y="1913"/>
                    </a:lnTo>
                    <a:lnTo>
                      <a:pt x="1465" y="1955"/>
                    </a:lnTo>
                    <a:lnTo>
                      <a:pt x="1507" y="1987"/>
                    </a:lnTo>
                    <a:lnTo>
                      <a:pt x="1551" y="2009"/>
                    </a:lnTo>
                    <a:lnTo>
                      <a:pt x="1612" y="2056"/>
                    </a:lnTo>
                    <a:lnTo>
                      <a:pt x="1663" y="2098"/>
                    </a:lnTo>
                    <a:lnTo>
                      <a:pt x="1710" y="2132"/>
                    </a:lnTo>
                    <a:lnTo>
                      <a:pt x="1755" y="2164"/>
                    </a:lnTo>
                    <a:lnTo>
                      <a:pt x="1793" y="2196"/>
                    </a:lnTo>
                    <a:lnTo>
                      <a:pt x="1831" y="2228"/>
                    </a:lnTo>
                    <a:lnTo>
                      <a:pt x="1867" y="2260"/>
                    </a:lnTo>
                    <a:lnTo>
                      <a:pt x="1901" y="2291"/>
                    </a:lnTo>
                    <a:lnTo>
                      <a:pt x="1933" y="2326"/>
                    </a:lnTo>
                    <a:lnTo>
                      <a:pt x="1968" y="2365"/>
                    </a:lnTo>
                    <a:lnTo>
                      <a:pt x="2003" y="2409"/>
                    </a:lnTo>
                    <a:lnTo>
                      <a:pt x="2044" y="2460"/>
                    </a:lnTo>
                    <a:lnTo>
                      <a:pt x="2088" y="2520"/>
                    </a:lnTo>
                    <a:lnTo>
                      <a:pt x="2137" y="2581"/>
                    </a:lnTo>
                    <a:lnTo>
                      <a:pt x="2181" y="2644"/>
                    </a:lnTo>
                    <a:lnTo>
                      <a:pt x="2228" y="2704"/>
                    </a:lnTo>
                    <a:lnTo>
                      <a:pt x="2270" y="2758"/>
                    </a:lnTo>
                    <a:lnTo>
                      <a:pt x="2311" y="2806"/>
                    </a:lnTo>
                    <a:lnTo>
                      <a:pt x="2343" y="2848"/>
                    </a:lnTo>
                    <a:lnTo>
                      <a:pt x="2372" y="2873"/>
                    </a:lnTo>
                    <a:lnTo>
                      <a:pt x="2397" y="2895"/>
                    </a:lnTo>
                    <a:lnTo>
                      <a:pt x="2426" y="2920"/>
                    </a:lnTo>
                    <a:lnTo>
                      <a:pt x="2454" y="2949"/>
                    </a:lnTo>
                    <a:lnTo>
                      <a:pt x="2486" y="2981"/>
                    </a:lnTo>
                    <a:lnTo>
                      <a:pt x="2517" y="3016"/>
                    </a:lnTo>
                    <a:lnTo>
                      <a:pt x="2546" y="3051"/>
                    </a:lnTo>
                    <a:lnTo>
                      <a:pt x="2578" y="3093"/>
                    </a:lnTo>
                    <a:lnTo>
                      <a:pt x="2603" y="3137"/>
                    </a:lnTo>
                    <a:lnTo>
                      <a:pt x="2626" y="3182"/>
                    </a:lnTo>
                    <a:lnTo>
                      <a:pt x="2645" y="3233"/>
                    </a:lnTo>
                    <a:lnTo>
                      <a:pt x="2664" y="3277"/>
                    </a:lnTo>
                    <a:lnTo>
                      <a:pt x="2682" y="3312"/>
                    </a:lnTo>
                    <a:lnTo>
                      <a:pt x="2702" y="3337"/>
                    </a:lnTo>
                    <a:lnTo>
                      <a:pt x="2721" y="3353"/>
                    </a:lnTo>
                    <a:lnTo>
                      <a:pt x="2740" y="3366"/>
                    </a:lnTo>
                    <a:lnTo>
                      <a:pt x="2760" y="3375"/>
                    </a:lnTo>
                    <a:lnTo>
                      <a:pt x="2782" y="3381"/>
                    </a:lnTo>
                    <a:lnTo>
                      <a:pt x="2800" y="3388"/>
                    </a:lnTo>
                    <a:lnTo>
                      <a:pt x="2819" y="3395"/>
                    </a:lnTo>
                    <a:lnTo>
                      <a:pt x="2839" y="3403"/>
                    </a:lnTo>
                    <a:close/>
                  </a:path>
                </a:pathLst>
              </a:custGeom>
              <a:solidFill>
                <a:srgbClr val="C1C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39" name="Freeform 24">
                <a:extLst>
                  <a:ext uri="{FF2B5EF4-FFF2-40B4-BE49-F238E27FC236}">
                    <a16:creationId xmlns:a16="http://schemas.microsoft.com/office/drawing/2014/main" id="{5A8912DE-382E-4D17-94DE-3F557B26C04B}"/>
                  </a:ext>
                </a:extLst>
              </p:cNvPr>
              <p:cNvSpPr>
                <a:spLocks/>
              </p:cNvSpPr>
              <p:nvPr/>
            </p:nvSpPr>
            <p:spPr bwMode="auto">
              <a:xfrm>
                <a:off x="1625" y="1975"/>
                <a:ext cx="624" cy="864"/>
              </a:xfrm>
              <a:custGeom>
                <a:avLst/>
                <a:gdLst>
                  <a:gd name="T0" fmla="*/ 523 w 2495"/>
                  <a:gd name="T1" fmla="*/ 864 h 3458"/>
                  <a:gd name="T2" fmla="*/ 159 w 2495"/>
                  <a:gd name="T3" fmla="*/ 293 h 3458"/>
                  <a:gd name="T4" fmla="*/ 158 w 2495"/>
                  <a:gd name="T5" fmla="*/ 291 h 3458"/>
                  <a:gd name="T6" fmla="*/ 157 w 2495"/>
                  <a:gd name="T7" fmla="*/ 289 h 3458"/>
                  <a:gd name="T8" fmla="*/ 156 w 2495"/>
                  <a:gd name="T9" fmla="*/ 287 h 3458"/>
                  <a:gd name="T10" fmla="*/ 156 w 2495"/>
                  <a:gd name="T11" fmla="*/ 285 h 3458"/>
                  <a:gd name="T12" fmla="*/ 156 w 2495"/>
                  <a:gd name="T13" fmla="*/ 284 h 3458"/>
                  <a:gd name="T14" fmla="*/ 156 w 2495"/>
                  <a:gd name="T15" fmla="*/ 282 h 3458"/>
                  <a:gd name="T16" fmla="*/ 157 w 2495"/>
                  <a:gd name="T17" fmla="*/ 281 h 3458"/>
                  <a:gd name="T18" fmla="*/ 158 w 2495"/>
                  <a:gd name="T19" fmla="*/ 280 h 3458"/>
                  <a:gd name="T20" fmla="*/ 158 w 2495"/>
                  <a:gd name="T21" fmla="*/ 279 h 3458"/>
                  <a:gd name="T22" fmla="*/ 159 w 2495"/>
                  <a:gd name="T23" fmla="*/ 278 h 3458"/>
                  <a:gd name="T24" fmla="*/ 162 w 2495"/>
                  <a:gd name="T25" fmla="*/ 275 h 3458"/>
                  <a:gd name="T26" fmla="*/ 166 w 2495"/>
                  <a:gd name="T27" fmla="*/ 272 h 3458"/>
                  <a:gd name="T28" fmla="*/ 171 w 2495"/>
                  <a:gd name="T29" fmla="*/ 268 h 3458"/>
                  <a:gd name="T30" fmla="*/ 175 w 2495"/>
                  <a:gd name="T31" fmla="*/ 265 h 3458"/>
                  <a:gd name="T32" fmla="*/ 180 w 2495"/>
                  <a:gd name="T33" fmla="*/ 261 h 3458"/>
                  <a:gd name="T34" fmla="*/ 185 w 2495"/>
                  <a:gd name="T35" fmla="*/ 257 h 3458"/>
                  <a:gd name="T36" fmla="*/ 188 w 2495"/>
                  <a:gd name="T37" fmla="*/ 254 h 3458"/>
                  <a:gd name="T38" fmla="*/ 192 w 2495"/>
                  <a:gd name="T39" fmla="*/ 252 h 3458"/>
                  <a:gd name="T40" fmla="*/ 195 w 2495"/>
                  <a:gd name="T41" fmla="*/ 249 h 3458"/>
                  <a:gd name="T42" fmla="*/ 197 w 2495"/>
                  <a:gd name="T43" fmla="*/ 247 h 3458"/>
                  <a:gd name="T44" fmla="*/ 199 w 2495"/>
                  <a:gd name="T45" fmla="*/ 246 h 3458"/>
                  <a:gd name="T46" fmla="*/ 201 w 2495"/>
                  <a:gd name="T47" fmla="*/ 243 h 3458"/>
                  <a:gd name="T48" fmla="*/ 203 w 2495"/>
                  <a:gd name="T49" fmla="*/ 241 h 3458"/>
                  <a:gd name="T50" fmla="*/ 204 w 2495"/>
                  <a:gd name="T51" fmla="*/ 239 h 3458"/>
                  <a:gd name="T52" fmla="*/ 206 w 2495"/>
                  <a:gd name="T53" fmla="*/ 237 h 3458"/>
                  <a:gd name="T54" fmla="*/ 207 w 2495"/>
                  <a:gd name="T55" fmla="*/ 234 h 3458"/>
                  <a:gd name="T56" fmla="*/ 208 w 2495"/>
                  <a:gd name="T57" fmla="*/ 232 h 3458"/>
                  <a:gd name="T58" fmla="*/ 208 w 2495"/>
                  <a:gd name="T59" fmla="*/ 230 h 3458"/>
                  <a:gd name="T60" fmla="*/ 206 w 2495"/>
                  <a:gd name="T61" fmla="*/ 228 h 3458"/>
                  <a:gd name="T62" fmla="*/ 204 w 2495"/>
                  <a:gd name="T63" fmla="*/ 226 h 3458"/>
                  <a:gd name="T64" fmla="*/ 201 w 2495"/>
                  <a:gd name="T65" fmla="*/ 224 h 3458"/>
                  <a:gd name="T66" fmla="*/ 199 w 2495"/>
                  <a:gd name="T67" fmla="*/ 224 h 3458"/>
                  <a:gd name="T68" fmla="*/ 196 w 2495"/>
                  <a:gd name="T69" fmla="*/ 225 h 3458"/>
                  <a:gd name="T70" fmla="*/ 192 w 2495"/>
                  <a:gd name="T71" fmla="*/ 226 h 3458"/>
                  <a:gd name="T72" fmla="*/ 188 w 2495"/>
                  <a:gd name="T73" fmla="*/ 229 h 3458"/>
                  <a:gd name="T74" fmla="*/ 185 w 2495"/>
                  <a:gd name="T75" fmla="*/ 231 h 3458"/>
                  <a:gd name="T76" fmla="*/ 181 w 2495"/>
                  <a:gd name="T77" fmla="*/ 234 h 3458"/>
                  <a:gd name="T78" fmla="*/ 176 w 2495"/>
                  <a:gd name="T79" fmla="*/ 238 h 3458"/>
                  <a:gd name="T80" fmla="*/ 172 w 2495"/>
                  <a:gd name="T81" fmla="*/ 241 h 3458"/>
                  <a:gd name="T82" fmla="*/ 168 w 2495"/>
                  <a:gd name="T83" fmla="*/ 244 h 3458"/>
                  <a:gd name="T84" fmla="*/ 164 w 2495"/>
                  <a:gd name="T85" fmla="*/ 247 h 3458"/>
                  <a:gd name="T86" fmla="*/ 160 w 2495"/>
                  <a:gd name="T87" fmla="*/ 250 h 3458"/>
                  <a:gd name="T88" fmla="*/ 156 w 2495"/>
                  <a:gd name="T89" fmla="*/ 253 h 3458"/>
                  <a:gd name="T90" fmla="*/ 152 w 2495"/>
                  <a:gd name="T91" fmla="*/ 257 h 3458"/>
                  <a:gd name="T92" fmla="*/ 149 w 2495"/>
                  <a:gd name="T93" fmla="*/ 258 h 3458"/>
                  <a:gd name="T94" fmla="*/ 147 w 2495"/>
                  <a:gd name="T95" fmla="*/ 260 h 3458"/>
                  <a:gd name="T96" fmla="*/ 143 w 2495"/>
                  <a:gd name="T97" fmla="*/ 260 h 3458"/>
                  <a:gd name="T98" fmla="*/ 141 w 2495"/>
                  <a:gd name="T99" fmla="*/ 260 h 3458"/>
                  <a:gd name="T100" fmla="*/ 139 w 2495"/>
                  <a:gd name="T101" fmla="*/ 260 h 3458"/>
                  <a:gd name="T102" fmla="*/ 137 w 2495"/>
                  <a:gd name="T103" fmla="*/ 257 h 3458"/>
                  <a:gd name="T104" fmla="*/ 0 w 2495"/>
                  <a:gd name="T105" fmla="*/ 43 h 3458"/>
                  <a:gd name="T106" fmla="*/ 80 w 2495"/>
                  <a:gd name="T107" fmla="*/ 0 h 3458"/>
                  <a:gd name="T108" fmla="*/ 624 w 2495"/>
                  <a:gd name="T109" fmla="*/ 813 h 3458"/>
                  <a:gd name="T110" fmla="*/ 523 w 2495"/>
                  <a:gd name="T111" fmla="*/ 864 h 345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495"/>
                  <a:gd name="T169" fmla="*/ 0 h 3458"/>
                  <a:gd name="T170" fmla="*/ 2495 w 2495"/>
                  <a:gd name="T171" fmla="*/ 3458 h 345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495" h="3458">
                    <a:moveTo>
                      <a:pt x="2092" y="3458"/>
                    </a:moveTo>
                    <a:lnTo>
                      <a:pt x="636" y="1173"/>
                    </a:lnTo>
                    <a:lnTo>
                      <a:pt x="630" y="1163"/>
                    </a:lnTo>
                    <a:lnTo>
                      <a:pt x="626" y="1157"/>
                    </a:lnTo>
                    <a:lnTo>
                      <a:pt x="623" y="1148"/>
                    </a:lnTo>
                    <a:lnTo>
                      <a:pt x="623" y="1141"/>
                    </a:lnTo>
                    <a:lnTo>
                      <a:pt x="623" y="1135"/>
                    </a:lnTo>
                    <a:lnTo>
                      <a:pt x="623" y="1128"/>
                    </a:lnTo>
                    <a:lnTo>
                      <a:pt x="626" y="1125"/>
                    </a:lnTo>
                    <a:lnTo>
                      <a:pt x="630" y="1119"/>
                    </a:lnTo>
                    <a:lnTo>
                      <a:pt x="633" y="1116"/>
                    </a:lnTo>
                    <a:lnTo>
                      <a:pt x="636" y="1113"/>
                    </a:lnTo>
                    <a:lnTo>
                      <a:pt x="648" y="1099"/>
                    </a:lnTo>
                    <a:lnTo>
                      <a:pt x="665" y="1087"/>
                    </a:lnTo>
                    <a:lnTo>
                      <a:pt x="684" y="1074"/>
                    </a:lnTo>
                    <a:lnTo>
                      <a:pt x="699" y="1059"/>
                    </a:lnTo>
                    <a:lnTo>
                      <a:pt x="719" y="1045"/>
                    </a:lnTo>
                    <a:lnTo>
                      <a:pt x="738" y="1030"/>
                    </a:lnTo>
                    <a:lnTo>
                      <a:pt x="753" y="1017"/>
                    </a:lnTo>
                    <a:lnTo>
                      <a:pt x="766" y="1008"/>
                    </a:lnTo>
                    <a:lnTo>
                      <a:pt x="780" y="995"/>
                    </a:lnTo>
                    <a:lnTo>
                      <a:pt x="788" y="988"/>
                    </a:lnTo>
                    <a:lnTo>
                      <a:pt x="795" y="983"/>
                    </a:lnTo>
                    <a:lnTo>
                      <a:pt x="805" y="973"/>
                    </a:lnTo>
                    <a:lnTo>
                      <a:pt x="810" y="966"/>
                    </a:lnTo>
                    <a:lnTo>
                      <a:pt x="817" y="957"/>
                    </a:lnTo>
                    <a:lnTo>
                      <a:pt x="824" y="947"/>
                    </a:lnTo>
                    <a:lnTo>
                      <a:pt x="827" y="937"/>
                    </a:lnTo>
                    <a:lnTo>
                      <a:pt x="830" y="928"/>
                    </a:lnTo>
                    <a:lnTo>
                      <a:pt x="830" y="919"/>
                    </a:lnTo>
                    <a:lnTo>
                      <a:pt x="824" y="912"/>
                    </a:lnTo>
                    <a:lnTo>
                      <a:pt x="817" y="903"/>
                    </a:lnTo>
                    <a:lnTo>
                      <a:pt x="805" y="897"/>
                    </a:lnTo>
                    <a:lnTo>
                      <a:pt x="795" y="897"/>
                    </a:lnTo>
                    <a:lnTo>
                      <a:pt x="782" y="900"/>
                    </a:lnTo>
                    <a:lnTo>
                      <a:pt x="766" y="906"/>
                    </a:lnTo>
                    <a:lnTo>
                      <a:pt x="753" y="915"/>
                    </a:lnTo>
                    <a:lnTo>
                      <a:pt x="738" y="925"/>
                    </a:lnTo>
                    <a:lnTo>
                      <a:pt x="722" y="937"/>
                    </a:lnTo>
                    <a:lnTo>
                      <a:pt x="702" y="951"/>
                    </a:lnTo>
                    <a:lnTo>
                      <a:pt x="687" y="963"/>
                    </a:lnTo>
                    <a:lnTo>
                      <a:pt x="672" y="976"/>
                    </a:lnTo>
                    <a:lnTo>
                      <a:pt x="655" y="988"/>
                    </a:lnTo>
                    <a:lnTo>
                      <a:pt x="640" y="1001"/>
                    </a:lnTo>
                    <a:lnTo>
                      <a:pt x="623" y="1014"/>
                    </a:lnTo>
                    <a:lnTo>
                      <a:pt x="608" y="1027"/>
                    </a:lnTo>
                    <a:lnTo>
                      <a:pt x="594" y="1033"/>
                    </a:lnTo>
                    <a:lnTo>
                      <a:pt x="586" y="1040"/>
                    </a:lnTo>
                    <a:lnTo>
                      <a:pt x="572" y="1042"/>
                    </a:lnTo>
                    <a:lnTo>
                      <a:pt x="562" y="1042"/>
                    </a:lnTo>
                    <a:lnTo>
                      <a:pt x="554" y="1040"/>
                    </a:lnTo>
                    <a:lnTo>
                      <a:pt x="547" y="1030"/>
                    </a:lnTo>
                    <a:lnTo>
                      <a:pt x="0" y="172"/>
                    </a:lnTo>
                    <a:lnTo>
                      <a:pt x="319" y="0"/>
                    </a:lnTo>
                    <a:lnTo>
                      <a:pt x="2495" y="3255"/>
                    </a:lnTo>
                    <a:lnTo>
                      <a:pt x="2092" y="3458"/>
                    </a:lnTo>
                    <a:close/>
                  </a:path>
                </a:pathLst>
              </a:custGeom>
              <a:solidFill>
                <a:srgbClr val="C1C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40" name="Freeform 25">
                <a:extLst>
                  <a:ext uri="{FF2B5EF4-FFF2-40B4-BE49-F238E27FC236}">
                    <a16:creationId xmlns:a16="http://schemas.microsoft.com/office/drawing/2014/main" id="{EEA62A94-E144-414E-9669-34C45ECB6F1C}"/>
                  </a:ext>
                </a:extLst>
              </p:cNvPr>
              <p:cNvSpPr>
                <a:spLocks/>
              </p:cNvSpPr>
              <p:nvPr/>
            </p:nvSpPr>
            <p:spPr bwMode="auto">
              <a:xfrm>
                <a:off x="1651" y="1970"/>
                <a:ext cx="117" cy="162"/>
              </a:xfrm>
              <a:custGeom>
                <a:avLst/>
                <a:gdLst>
                  <a:gd name="T0" fmla="*/ 61 w 467"/>
                  <a:gd name="T1" fmla="*/ 132 h 649"/>
                  <a:gd name="T2" fmla="*/ 67 w 467"/>
                  <a:gd name="T3" fmla="*/ 141 h 649"/>
                  <a:gd name="T4" fmla="*/ 73 w 467"/>
                  <a:gd name="T5" fmla="*/ 148 h 649"/>
                  <a:gd name="T6" fmla="*/ 77 w 467"/>
                  <a:gd name="T7" fmla="*/ 153 h 649"/>
                  <a:gd name="T8" fmla="*/ 82 w 467"/>
                  <a:gd name="T9" fmla="*/ 158 h 649"/>
                  <a:gd name="T10" fmla="*/ 87 w 467"/>
                  <a:gd name="T11" fmla="*/ 160 h 649"/>
                  <a:gd name="T12" fmla="*/ 91 w 467"/>
                  <a:gd name="T13" fmla="*/ 162 h 649"/>
                  <a:gd name="T14" fmla="*/ 95 w 467"/>
                  <a:gd name="T15" fmla="*/ 162 h 649"/>
                  <a:gd name="T16" fmla="*/ 100 w 467"/>
                  <a:gd name="T17" fmla="*/ 161 h 649"/>
                  <a:gd name="T18" fmla="*/ 103 w 467"/>
                  <a:gd name="T19" fmla="*/ 160 h 649"/>
                  <a:gd name="T20" fmla="*/ 108 w 467"/>
                  <a:gd name="T21" fmla="*/ 158 h 649"/>
                  <a:gd name="T22" fmla="*/ 114 w 467"/>
                  <a:gd name="T23" fmla="*/ 152 h 649"/>
                  <a:gd name="T24" fmla="*/ 117 w 467"/>
                  <a:gd name="T25" fmla="*/ 147 h 649"/>
                  <a:gd name="T26" fmla="*/ 117 w 467"/>
                  <a:gd name="T27" fmla="*/ 140 h 649"/>
                  <a:gd name="T28" fmla="*/ 115 w 467"/>
                  <a:gd name="T29" fmla="*/ 133 h 649"/>
                  <a:gd name="T30" fmla="*/ 112 w 467"/>
                  <a:gd name="T31" fmla="*/ 125 h 649"/>
                  <a:gd name="T32" fmla="*/ 108 w 467"/>
                  <a:gd name="T33" fmla="*/ 117 h 649"/>
                  <a:gd name="T34" fmla="*/ 103 w 467"/>
                  <a:gd name="T35" fmla="*/ 109 h 649"/>
                  <a:gd name="T36" fmla="*/ 98 w 467"/>
                  <a:gd name="T37" fmla="*/ 102 h 649"/>
                  <a:gd name="T38" fmla="*/ 94 w 467"/>
                  <a:gd name="T39" fmla="*/ 96 h 649"/>
                  <a:gd name="T40" fmla="*/ 90 w 467"/>
                  <a:gd name="T41" fmla="*/ 91 h 649"/>
                  <a:gd name="T42" fmla="*/ 87 w 467"/>
                  <a:gd name="T43" fmla="*/ 86 h 649"/>
                  <a:gd name="T44" fmla="*/ 81 w 467"/>
                  <a:gd name="T45" fmla="*/ 78 h 649"/>
                  <a:gd name="T46" fmla="*/ 75 w 467"/>
                  <a:gd name="T47" fmla="*/ 68 h 649"/>
                  <a:gd name="T48" fmla="*/ 68 w 467"/>
                  <a:gd name="T49" fmla="*/ 58 h 649"/>
                  <a:gd name="T50" fmla="*/ 60 w 467"/>
                  <a:gd name="T51" fmla="*/ 47 h 649"/>
                  <a:gd name="T52" fmla="*/ 54 w 467"/>
                  <a:gd name="T53" fmla="*/ 36 h 649"/>
                  <a:gd name="T54" fmla="*/ 47 w 467"/>
                  <a:gd name="T55" fmla="*/ 28 h 649"/>
                  <a:gd name="T56" fmla="*/ 42 w 467"/>
                  <a:gd name="T57" fmla="*/ 20 h 649"/>
                  <a:gd name="T58" fmla="*/ 39 w 467"/>
                  <a:gd name="T59" fmla="*/ 15 h 649"/>
                  <a:gd name="T60" fmla="*/ 38 w 467"/>
                  <a:gd name="T61" fmla="*/ 13 h 649"/>
                  <a:gd name="T62" fmla="*/ 37 w 467"/>
                  <a:gd name="T63" fmla="*/ 12 h 649"/>
                  <a:gd name="T64" fmla="*/ 36 w 467"/>
                  <a:gd name="T65" fmla="*/ 10 h 649"/>
                  <a:gd name="T66" fmla="*/ 35 w 467"/>
                  <a:gd name="T67" fmla="*/ 8 h 649"/>
                  <a:gd name="T68" fmla="*/ 33 w 467"/>
                  <a:gd name="T69" fmla="*/ 6 h 649"/>
                  <a:gd name="T70" fmla="*/ 31 w 467"/>
                  <a:gd name="T71" fmla="*/ 4 h 649"/>
                  <a:gd name="T72" fmla="*/ 29 w 467"/>
                  <a:gd name="T73" fmla="*/ 2 h 649"/>
                  <a:gd name="T74" fmla="*/ 27 w 467"/>
                  <a:gd name="T75" fmla="*/ 1 h 649"/>
                  <a:gd name="T76" fmla="*/ 22 w 467"/>
                  <a:gd name="T77" fmla="*/ 0 h 649"/>
                  <a:gd name="T78" fmla="*/ 19 w 467"/>
                  <a:gd name="T79" fmla="*/ 1 h 649"/>
                  <a:gd name="T80" fmla="*/ 16 w 467"/>
                  <a:gd name="T81" fmla="*/ 1 h 649"/>
                  <a:gd name="T82" fmla="*/ 14 w 467"/>
                  <a:gd name="T83" fmla="*/ 4 h 649"/>
                  <a:gd name="T84" fmla="*/ 11 w 467"/>
                  <a:gd name="T85" fmla="*/ 6 h 649"/>
                  <a:gd name="T86" fmla="*/ 8 w 467"/>
                  <a:gd name="T87" fmla="*/ 9 h 649"/>
                  <a:gd name="T88" fmla="*/ 6 w 467"/>
                  <a:gd name="T89" fmla="*/ 13 h 649"/>
                  <a:gd name="T90" fmla="*/ 3 w 467"/>
                  <a:gd name="T91" fmla="*/ 17 h 649"/>
                  <a:gd name="T92" fmla="*/ 2 w 467"/>
                  <a:gd name="T93" fmla="*/ 21 h 649"/>
                  <a:gd name="T94" fmla="*/ 0 w 467"/>
                  <a:gd name="T95" fmla="*/ 25 h 649"/>
                  <a:gd name="T96" fmla="*/ 0 w 467"/>
                  <a:gd name="T97" fmla="*/ 30 h 649"/>
                  <a:gd name="T98" fmla="*/ 0 w 467"/>
                  <a:gd name="T99" fmla="*/ 34 h 649"/>
                  <a:gd name="T100" fmla="*/ 4 w 467"/>
                  <a:gd name="T101" fmla="*/ 39 h 649"/>
                  <a:gd name="T102" fmla="*/ 9 w 467"/>
                  <a:gd name="T103" fmla="*/ 48 h 649"/>
                  <a:gd name="T104" fmla="*/ 16 w 467"/>
                  <a:gd name="T105" fmla="*/ 58 h 649"/>
                  <a:gd name="T106" fmla="*/ 23 w 467"/>
                  <a:gd name="T107" fmla="*/ 70 h 649"/>
                  <a:gd name="T108" fmla="*/ 31 w 467"/>
                  <a:gd name="T109" fmla="*/ 82 h 649"/>
                  <a:gd name="T110" fmla="*/ 39 w 467"/>
                  <a:gd name="T111" fmla="*/ 95 h 649"/>
                  <a:gd name="T112" fmla="*/ 46 w 467"/>
                  <a:gd name="T113" fmla="*/ 107 h 649"/>
                  <a:gd name="T114" fmla="*/ 53 w 467"/>
                  <a:gd name="T115" fmla="*/ 117 h 649"/>
                  <a:gd name="T116" fmla="*/ 58 w 467"/>
                  <a:gd name="T117" fmla="*/ 126 h 649"/>
                  <a:gd name="T118" fmla="*/ 61 w 467"/>
                  <a:gd name="T119" fmla="*/ 132 h 64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67"/>
                  <a:gd name="T181" fmla="*/ 0 h 649"/>
                  <a:gd name="T182" fmla="*/ 467 w 467"/>
                  <a:gd name="T183" fmla="*/ 649 h 64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67" h="649">
                    <a:moveTo>
                      <a:pt x="245" y="527"/>
                    </a:moveTo>
                    <a:lnTo>
                      <a:pt x="268" y="563"/>
                    </a:lnTo>
                    <a:lnTo>
                      <a:pt x="290" y="591"/>
                    </a:lnTo>
                    <a:lnTo>
                      <a:pt x="309" y="613"/>
                    </a:lnTo>
                    <a:lnTo>
                      <a:pt x="327" y="632"/>
                    </a:lnTo>
                    <a:lnTo>
                      <a:pt x="347" y="642"/>
                    </a:lnTo>
                    <a:lnTo>
                      <a:pt x="363" y="649"/>
                    </a:lnTo>
                    <a:lnTo>
                      <a:pt x="378" y="649"/>
                    </a:lnTo>
                    <a:lnTo>
                      <a:pt x="398" y="645"/>
                    </a:lnTo>
                    <a:lnTo>
                      <a:pt x="413" y="642"/>
                    </a:lnTo>
                    <a:lnTo>
                      <a:pt x="430" y="632"/>
                    </a:lnTo>
                    <a:lnTo>
                      <a:pt x="455" y="610"/>
                    </a:lnTo>
                    <a:lnTo>
                      <a:pt x="467" y="588"/>
                    </a:lnTo>
                    <a:lnTo>
                      <a:pt x="467" y="559"/>
                    </a:lnTo>
                    <a:lnTo>
                      <a:pt x="461" y="531"/>
                    </a:lnTo>
                    <a:lnTo>
                      <a:pt x="449" y="499"/>
                    </a:lnTo>
                    <a:lnTo>
                      <a:pt x="432" y="467"/>
                    </a:lnTo>
                    <a:lnTo>
                      <a:pt x="413" y="438"/>
                    </a:lnTo>
                    <a:lnTo>
                      <a:pt x="391" y="410"/>
                    </a:lnTo>
                    <a:lnTo>
                      <a:pt x="376" y="384"/>
                    </a:lnTo>
                    <a:lnTo>
                      <a:pt x="359" y="365"/>
                    </a:lnTo>
                    <a:lnTo>
                      <a:pt x="347" y="343"/>
                    </a:lnTo>
                    <a:lnTo>
                      <a:pt x="324" y="311"/>
                    </a:lnTo>
                    <a:lnTo>
                      <a:pt x="299" y="274"/>
                    </a:lnTo>
                    <a:lnTo>
                      <a:pt x="270" y="232"/>
                    </a:lnTo>
                    <a:lnTo>
                      <a:pt x="241" y="188"/>
                    </a:lnTo>
                    <a:lnTo>
                      <a:pt x="214" y="146"/>
                    </a:lnTo>
                    <a:lnTo>
                      <a:pt x="187" y="112"/>
                    </a:lnTo>
                    <a:lnTo>
                      <a:pt x="169" y="80"/>
                    </a:lnTo>
                    <a:lnTo>
                      <a:pt x="156" y="60"/>
                    </a:lnTo>
                    <a:lnTo>
                      <a:pt x="150" y="54"/>
                    </a:lnTo>
                    <a:lnTo>
                      <a:pt x="146" y="48"/>
                    </a:lnTo>
                    <a:lnTo>
                      <a:pt x="143" y="41"/>
                    </a:lnTo>
                    <a:lnTo>
                      <a:pt x="140" y="31"/>
                    </a:lnTo>
                    <a:lnTo>
                      <a:pt x="133" y="26"/>
                    </a:lnTo>
                    <a:lnTo>
                      <a:pt x="124" y="16"/>
                    </a:lnTo>
                    <a:lnTo>
                      <a:pt x="115" y="9"/>
                    </a:lnTo>
                    <a:lnTo>
                      <a:pt x="106" y="4"/>
                    </a:lnTo>
                    <a:lnTo>
                      <a:pt x="89" y="0"/>
                    </a:lnTo>
                    <a:lnTo>
                      <a:pt x="77" y="4"/>
                    </a:lnTo>
                    <a:lnTo>
                      <a:pt x="64" y="6"/>
                    </a:lnTo>
                    <a:lnTo>
                      <a:pt x="54" y="16"/>
                    </a:lnTo>
                    <a:lnTo>
                      <a:pt x="42" y="26"/>
                    </a:lnTo>
                    <a:lnTo>
                      <a:pt x="32" y="38"/>
                    </a:lnTo>
                    <a:lnTo>
                      <a:pt x="23" y="54"/>
                    </a:lnTo>
                    <a:lnTo>
                      <a:pt x="13" y="70"/>
                    </a:lnTo>
                    <a:lnTo>
                      <a:pt x="6" y="86"/>
                    </a:lnTo>
                    <a:lnTo>
                      <a:pt x="0" y="102"/>
                    </a:lnTo>
                    <a:lnTo>
                      <a:pt x="0" y="121"/>
                    </a:lnTo>
                    <a:lnTo>
                      <a:pt x="0" y="137"/>
                    </a:lnTo>
                    <a:lnTo>
                      <a:pt x="16" y="156"/>
                    </a:lnTo>
                    <a:lnTo>
                      <a:pt x="35" y="191"/>
                    </a:lnTo>
                    <a:lnTo>
                      <a:pt x="64" y="232"/>
                    </a:lnTo>
                    <a:lnTo>
                      <a:pt x="92" y="279"/>
                    </a:lnTo>
                    <a:lnTo>
                      <a:pt x="124" y="330"/>
                    </a:lnTo>
                    <a:lnTo>
                      <a:pt x="156" y="382"/>
                    </a:lnTo>
                    <a:lnTo>
                      <a:pt x="185" y="429"/>
                    </a:lnTo>
                    <a:lnTo>
                      <a:pt x="210" y="470"/>
                    </a:lnTo>
                    <a:lnTo>
                      <a:pt x="232" y="505"/>
                    </a:lnTo>
                    <a:lnTo>
                      <a:pt x="245" y="527"/>
                    </a:lnTo>
                    <a:close/>
                  </a:path>
                </a:pathLst>
              </a:custGeom>
              <a:solidFill>
                <a:srgbClr val="FFE41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41" name="Freeform 26">
                <a:extLst>
                  <a:ext uri="{FF2B5EF4-FFF2-40B4-BE49-F238E27FC236}">
                    <a16:creationId xmlns:a16="http://schemas.microsoft.com/office/drawing/2014/main" id="{26EF3F99-C9A5-4679-9FB4-CA8F1DADF82E}"/>
                  </a:ext>
                </a:extLst>
              </p:cNvPr>
              <p:cNvSpPr>
                <a:spLocks/>
              </p:cNvSpPr>
              <p:nvPr/>
            </p:nvSpPr>
            <p:spPr bwMode="auto">
              <a:xfrm>
                <a:off x="1625" y="1741"/>
                <a:ext cx="184" cy="277"/>
              </a:xfrm>
              <a:custGeom>
                <a:avLst/>
                <a:gdLst>
                  <a:gd name="T0" fmla="*/ 151 w 738"/>
                  <a:gd name="T1" fmla="*/ 0 h 1109"/>
                  <a:gd name="T2" fmla="*/ 184 w 738"/>
                  <a:gd name="T3" fmla="*/ 62 h 1109"/>
                  <a:gd name="T4" fmla="*/ 172 w 738"/>
                  <a:gd name="T5" fmla="*/ 75 h 1109"/>
                  <a:gd name="T6" fmla="*/ 160 w 738"/>
                  <a:gd name="T7" fmla="*/ 88 h 1109"/>
                  <a:gd name="T8" fmla="*/ 148 w 738"/>
                  <a:gd name="T9" fmla="*/ 102 h 1109"/>
                  <a:gd name="T10" fmla="*/ 136 w 738"/>
                  <a:gd name="T11" fmla="*/ 116 h 1109"/>
                  <a:gd name="T12" fmla="*/ 125 w 738"/>
                  <a:gd name="T13" fmla="*/ 133 h 1109"/>
                  <a:gd name="T14" fmla="*/ 113 w 738"/>
                  <a:gd name="T15" fmla="*/ 151 h 1109"/>
                  <a:gd name="T16" fmla="*/ 103 w 738"/>
                  <a:gd name="T17" fmla="*/ 169 h 1109"/>
                  <a:gd name="T18" fmla="*/ 94 w 738"/>
                  <a:gd name="T19" fmla="*/ 189 h 1109"/>
                  <a:gd name="T20" fmla="*/ 87 w 738"/>
                  <a:gd name="T21" fmla="*/ 210 h 1109"/>
                  <a:gd name="T22" fmla="*/ 82 w 738"/>
                  <a:gd name="T23" fmla="*/ 233 h 1109"/>
                  <a:gd name="T24" fmla="*/ 0 w 738"/>
                  <a:gd name="T25" fmla="*/ 277 h 1109"/>
                  <a:gd name="T26" fmla="*/ 2 w 738"/>
                  <a:gd name="T27" fmla="*/ 237 h 1109"/>
                  <a:gd name="T28" fmla="*/ 9 w 738"/>
                  <a:gd name="T29" fmla="*/ 199 h 1109"/>
                  <a:gd name="T30" fmla="*/ 20 w 738"/>
                  <a:gd name="T31" fmla="*/ 163 h 1109"/>
                  <a:gd name="T32" fmla="*/ 35 w 738"/>
                  <a:gd name="T33" fmla="*/ 131 h 1109"/>
                  <a:gd name="T34" fmla="*/ 53 w 738"/>
                  <a:gd name="T35" fmla="*/ 101 h 1109"/>
                  <a:gd name="T36" fmla="*/ 72 w 738"/>
                  <a:gd name="T37" fmla="*/ 74 h 1109"/>
                  <a:gd name="T38" fmla="*/ 93 w 738"/>
                  <a:gd name="T39" fmla="*/ 50 h 1109"/>
                  <a:gd name="T40" fmla="*/ 113 w 738"/>
                  <a:gd name="T41" fmla="*/ 30 h 1109"/>
                  <a:gd name="T42" fmla="*/ 133 w 738"/>
                  <a:gd name="T43" fmla="*/ 13 h 1109"/>
                  <a:gd name="T44" fmla="*/ 151 w 738"/>
                  <a:gd name="T45" fmla="*/ 0 h 110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738"/>
                  <a:gd name="T70" fmla="*/ 0 h 1109"/>
                  <a:gd name="T71" fmla="*/ 738 w 738"/>
                  <a:gd name="T72" fmla="*/ 1109 h 110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738" h="1109">
                    <a:moveTo>
                      <a:pt x="604" y="0"/>
                    </a:moveTo>
                    <a:lnTo>
                      <a:pt x="738" y="250"/>
                    </a:lnTo>
                    <a:lnTo>
                      <a:pt x="690" y="299"/>
                    </a:lnTo>
                    <a:lnTo>
                      <a:pt x="643" y="353"/>
                    </a:lnTo>
                    <a:lnTo>
                      <a:pt x="594" y="407"/>
                    </a:lnTo>
                    <a:lnTo>
                      <a:pt x="544" y="466"/>
                    </a:lnTo>
                    <a:lnTo>
                      <a:pt x="500" y="533"/>
                    </a:lnTo>
                    <a:lnTo>
                      <a:pt x="454" y="603"/>
                    </a:lnTo>
                    <a:lnTo>
                      <a:pt x="414" y="677"/>
                    </a:lnTo>
                    <a:lnTo>
                      <a:pt x="378" y="756"/>
                    </a:lnTo>
                    <a:lnTo>
                      <a:pt x="350" y="841"/>
                    </a:lnTo>
                    <a:lnTo>
                      <a:pt x="328" y="934"/>
                    </a:lnTo>
                    <a:lnTo>
                      <a:pt x="0" y="1109"/>
                    </a:lnTo>
                    <a:lnTo>
                      <a:pt x="7" y="947"/>
                    </a:lnTo>
                    <a:lnTo>
                      <a:pt x="35" y="797"/>
                    </a:lnTo>
                    <a:lnTo>
                      <a:pt x="79" y="654"/>
                    </a:lnTo>
                    <a:lnTo>
                      <a:pt x="140" y="524"/>
                    </a:lnTo>
                    <a:lnTo>
                      <a:pt x="211" y="403"/>
                    </a:lnTo>
                    <a:lnTo>
                      <a:pt x="290" y="295"/>
                    </a:lnTo>
                    <a:lnTo>
                      <a:pt x="373" y="199"/>
                    </a:lnTo>
                    <a:lnTo>
                      <a:pt x="454" y="120"/>
                    </a:lnTo>
                    <a:lnTo>
                      <a:pt x="535" y="54"/>
                    </a:lnTo>
                    <a:lnTo>
                      <a:pt x="604" y="0"/>
                    </a:lnTo>
                    <a:close/>
                  </a:path>
                </a:pathLst>
              </a:custGeom>
              <a:solidFill>
                <a:srgbClr val="838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42" name="Freeform 27">
                <a:extLst>
                  <a:ext uri="{FF2B5EF4-FFF2-40B4-BE49-F238E27FC236}">
                    <a16:creationId xmlns:a16="http://schemas.microsoft.com/office/drawing/2014/main" id="{4E39E286-FC23-43DC-B6A9-E654D606863B}"/>
                  </a:ext>
                </a:extLst>
              </p:cNvPr>
              <p:cNvSpPr>
                <a:spLocks noEditPoints="1"/>
              </p:cNvSpPr>
              <p:nvPr/>
            </p:nvSpPr>
            <p:spPr bwMode="auto">
              <a:xfrm>
                <a:off x="1623" y="1739"/>
                <a:ext cx="189" cy="283"/>
              </a:xfrm>
              <a:custGeom>
                <a:avLst/>
                <a:gdLst>
                  <a:gd name="T0" fmla="*/ 150 w 760"/>
                  <a:gd name="T1" fmla="*/ 3 h 1133"/>
                  <a:gd name="T2" fmla="*/ 188 w 760"/>
                  <a:gd name="T3" fmla="*/ 66 h 1133"/>
                  <a:gd name="T4" fmla="*/ 176 w 760"/>
                  <a:gd name="T5" fmla="*/ 78 h 1133"/>
                  <a:gd name="T6" fmla="*/ 172 w 760"/>
                  <a:gd name="T7" fmla="*/ 75 h 1133"/>
                  <a:gd name="T8" fmla="*/ 172 w 760"/>
                  <a:gd name="T9" fmla="*/ 75 h 1133"/>
                  <a:gd name="T10" fmla="*/ 172 w 760"/>
                  <a:gd name="T11" fmla="*/ 75 h 1133"/>
                  <a:gd name="T12" fmla="*/ 149 w 760"/>
                  <a:gd name="T13" fmla="*/ 102 h 1133"/>
                  <a:gd name="T14" fmla="*/ 148 w 760"/>
                  <a:gd name="T15" fmla="*/ 102 h 1133"/>
                  <a:gd name="T16" fmla="*/ 152 w 760"/>
                  <a:gd name="T17" fmla="*/ 105 h 1133"/>
                  <a:gd name="T18" fmla="*/ 152 w 760"/>
                  <a:gd name="T19" fmla="*/ 105 h 1133"/>
                  <a:gd name="T20" fmla="*/ 138 w 760"/>
                  <a:gd name="T21" fmla="*/ 118 h 1133"/>
                  <a:gd name="T22" fmla="*/ 125 w 760"/>
                  <a:gd name="T23" fmla="*/ 134 h 1133"/>
                  <a:gd name="T24" fmla="*/ 125 w 760"/>
                  <a:gd name="T25" fmla="*/ 134 h 1133"/>
                  <a:gd name="T26" fmla="*/ 118 w 760"/>
                  <a:gd name="T27" fmla="*/ 154 h 1133"/>
                  <a:gd name="T28" fmla="*/ 114 w 760"/>
                  <a:gd name="T29" fmla="*/ 152 h 1133"/>
                  <a:gd name="T30" fmla="*/ 114 w 760"/>
                  <a:gd name="T31" fmla="*/ 152 h 1133"/>
                  <a:gd name="T32" fmla="*/ 114 w 760"/>
                  <a:gd name="T33" fmla="*/ 152 h 1133"/>
                  <a:gd name="T34" fmla="*/ 103 w 760"/>
                  <a:gd name="T35" fmla="*/ 170 h 1133"/>
                  <a:gd name="T36" fmla="*/ 99 w 760"/>
                  <a:gd name="T37" fmla="*/ 192 h 1133"/>
                  <a:gd name="T38" fmla="*/ 94 w 760"/>
                  <a:gd name="T39" fmla="*/ 190 h 1133"/>
                  <a:gd name="T40" fmla="*/ 94 w 760"/>
                  <a:gd name="T41" fmla="*/ 190 h 1133"/>
                  <a:gd name="T42" fmla="*/ 94 w 760"/>
                  <a:gd name="T43" fmla="*/ 190 h 1133"/>
                  <a:gd name="T44" fmla="*/ 87 w 760"/>
                  <a:gd name="T45" fmla="*/ 212 h 1133"/>
                  <a:gd name="T46" fmla="*/ 86 w 760"/>
                  <a:gd name="T47" fmla="*/ 236 h 1133"/>
                  <a:gd name="T48" fmla="*/ 86 w 760"/>
                  <a:gd name="T49" fmla="*/ 236 h 1133"/>
                  <a:gd name="T50" fmla="*/ 86 w 760"/>
                  <a:gd name="T51" fmla="*/ 236 h 1133"/>
                  <a:gd name="T52" fmla="*/ 83 w 760"/>
                  <a:gd name="T53" fmla="*/ 233 h 1133"/>
                  <a:gd name="T54" fmla="*/ 0 w 760"/>
                  <a:gd name="T55" fmla="*/ 279 h 1133"/>
                  <a:gd name="T56" fmla="*/ 2 w 760"/>
                  <a:gd name="T57" fmla="*/ 238 h 1133"/>
                  <a:gd name="T58" fmla="*/ 2 w 760"/>
                  <a:gd name="T59" fmla="*/ 238 h 1133"/>
                  <a:gd name="T60" fmla="*/ 2 w 760"/>
                  <a:gd name="T61" fmla="*/ 238 h 1133"/>
                  <a:gd name="T62" fmla="*/ 7 w 760"/>
                  <a:gd name="T63" fmla="*/ 239 h 1133"/>
                  <a:gd name="T64" fmla="*/ 9 w 760"/>
                  <a:gd name="T65" fmla="*/ 201 h 1133"/>
                  <a:gd name="T66" fmla="*/ 20 w 760"/>
                  <a:gd name="T67" fmla="*/ 165 h 1133"/>
                  <a:gd name="T68" fmla="*/ 20 w 760"/>
                  <a:gd name="T69" fmla="*/ 165 h 1133"/>
                  <a:gd name="T70" fmla="*/ 20 w 760"/>
                  <a:gd name="T71" fmla="*/ 165 h 1133"/>
                  <a:gd name="T72" fmla="*/ 24 w 760"/>
                  <a:gd name="T73" fmla="*/ 166 h 1133"/>
                  <a:gd name="T74" fmla="*/ 35 w 760"/>
                  <a:gd name="T75" fmla="*/ 132 h 1133"/>
                  <a:gd name="T76" fmla="*/ 53 w 760"/>
                  <a:gd name="T77" fmla="*/ 101 h 1133"/>
                  <a:gd name="T78" fmla="*/ 53 w 760"/>
                  <a:gd name="T79" fmla="*/ 101 h 1133"/>
                  <a:gd name="T80" fmla="*/ 53 w 760"/>
                  <a:gd name="T81" fmla="*/ 101 h 1133"/>
                  <a:gd name="T82" fmla="*/ 56 w 760"/>
                  <a:gd name="T83" fmla="*/ 104 h 1133"/>
                  <a:gd name="T84" fmla="*/ 73 w 760"/>
                  <a:gd name="T85" fmla="*/ 74 h 1133"/>
                  <a:gd name="T86" fmla="*/ 93 w 760"/>
                  <a:gd name="T87" fmla="*/ 50 h 1133"/>
                  <a:gd name="T88" fmla="*/ 93 w 760"/>
                  <a:gd name="T89" fmla="*/ 50 h 1133"/>
                  <a:gd name="T90" fmla="*/ 93 w 760"/>
                  <a:gd name="T91" fmla="*/ 50 h 1133"/>
                  <a:gd name="T92" fmla="*/ 97 w 760"/>
                  <a:gd name="T93" fmla="*/ 53 h 1133"/>
                  <a:gd name="T94" fmla="*/ 114 w 760"/>
                  <a:gd name="T95" fmla="*/ 30 h 1133"/>
                  <a:gd name="T96" fmla="*/ 134 w 760"/>
                  <a:gd name="T97" fmla="*/ 13 h 1133"/>
                  <a:gd name="T98" fmla="*/ 134 w 760"/>
                  <a:gd name="T99" fmla="*/ 13 h 1133"/>
                  <a:gd name="T100" fmla="*/ 134 w 760"/>
                  <a:gd name="T101" fmla="*/ 13 h 1133"/>
                  <a:gd name="T102" fmla="*/ 137 w 760"/>
                  <a:gd name="T103" fmla="*/ 17 h 1133"/>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760"/>
                  <a:gd name="T157" fmla="*/ 0 h 1133"/>
                  <a:gd name="T158" fmla="*/ 760 w 760"/>
                  <a:gd name="T159" fmla="*/ 1133 h 1133"/>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760" h="1133">
                    <a:moveTo>
                      <a:pt x="623" y="3"/>
                    </a:moveTo>
                    <a:lnTo>
                      <a:pt x="756" y="254"/>
                    </a:lnTo>
                    <a:lnTo>
                      <a:pt x="739" y="263"/>
                    </a:lnTo>
                    <a:lnTo>
                      <a:pt x="605" y="12"/>
                    </a:lnTo>
                    <a:lnTo>
                      <a:pt x="623" y="3"/>
                    </a:lnTo>
                    <a:close/>
                    <a:moveTo>
                      <a:pt x="756" y="254"/>
                    </a:moveTo>
                    <a:lnTo>
                      <a:pt x="760" y="260"/>
                    </a:lnTo>
                    <a:lnTo>
                      <a:pt x="754" y="265"/>
                    </a:lnTo>
                    <a:lnTo>
                      <a:pt x="748" y="258"/>
                    </a:lnTo>
                    <a:lnTo>
                      <a:pt x="756" y="254"/>
                    </a:lnTo>
                    <a:close/>
                    <a:moveTo>
                      <a:pt x="754" y="265"/>
                    </a:moveTo>
                    <a:lnTo>
                      <a:pt x="707" y="313"/>
                    </a:lnTo>
                    <a:lnTo>
                      <a:pt x="694" y="299"/>
                    </a:lnTo>
                    <a:lnTo>
                      <a:pt x="741" y="252"/>
                    </a:lnTo>
                    <a:lnTo>
                      <a:pt x="754" y="265"/>
                    </a:lnTo>
                    <a:close/>
                    <a:moveTo>
                      <a:pt x="693" y="300"/>
                    </a:moveTo>
                    <a:lnTo>
                      <a:pt x="693" y="300"/>
                    </a:lnTo>
                    <a:lnTo>
                      <a:pt x="694" y="299"/>
                    </a:lnTo>
                    <a:lnTo>
                      <a:pt x="700" y="307"/>
                    </a:lnTo>
                    <a:lnTo>
                      <a:pt x="693" y="300"/>
                    </a:lnTo>
                    <a:close/>
                    <a:moveTo>
                      <a:pt x="707" y="312"/>
                    </a:moveTo>
                    <a:lnTo>
                      <a:pt x="659" y="366"/>
                    </a:lnTo>
                    <a:lnTo>
                      <a:pt x="645" y="354"/>
                    </a:lnTo>
                    <a:lnTo>
                      <a:pt x="693" y="300"/>
                    </a:lnTo>
                    <a:lnTo>
                      <a:pt x="707" y="312"/>
                    </a:lnTo>
                    <a:close/>
                    <a:moveTo>
                      <a:pt x="659" y="366"/>
                    </a:moveTo>
                    <a:lnTo>
                      <a:pt x="612" y="420"/>
                    </a:lnTo>
                    <a:lnTo>
                      <a:pt x="598" y="408"/>
                    </a:lnTo>
                    <a:lnTo>
                      <a:pt x="645" y="354"/>
                    </a:lnTo>
                    <a:lnTo>
                      <a:pt x="659" y="366"/>
                    </a:lnTo>
                    <a:close/>
                    <a:moveTo>
                      <a:pt x="598" y="408"/>
                    </a:moveTo>
                    <a:lnTo>
                      <a:pt x="597" y="408"/>
                    </a:lnTo>
                    <a:lnTo>
                      <a:pt x="598" y="408"/>
                    </a:lnTo>
                    <a:lnTo>
                      <a:pt x="604" y="415"/>
                    </a:lnTo>
                    <a:lnTo>
                      <a:pt x="598" y="408"/>
                    </a:lnTo>
                    <a:close/>
                    <a:moveTo>
                      <a:pt x="612" y="420"/>
                    </a:moveTo>
                    <a:lnTo>
                      <a:pt x="561" y="481"/>
                    </a:lnTo>
                    <a:lnTo>
                      <a:pt x="547" y="469"/>
                    </a:lnTo>
                    <a:lnTo>
                      <a:pt x="598" y="408"/>
                    </a:lnTo>
                    <a:lnTo>
                      <a:pt x="612" y="420"/>
                    </a:lnTo>
                    <a:close/>
                    <a:moveTo>
                      <a:pt x="546" y="470"/>
                    </a:moveTo>
                    <a:lnTo>
                      <a:pt x="546" y="469"/>
                    </a:lnTo>
                    <a:lnTo>
                      <a:pt x="547" y="469"/>
                    </a:lnTo>
                    <a:lnTo>
                      <a:pt x="554" y="474"/>
                    </a:lnTo>
                    <a:lnTo>
                      <a:pt x="546" y="470"/>
                    </a:lnTo>
                    <a:close/>
                    <a:moveTo>
                      <a:pt x="561" y="480"/>
                    </a:moveTo>
                    <a:lnTo>
                      <a:pt x="517" y="547"/>
                    </a:lnTo>
                    <a:lnTo>
                      <a:pt x="502" y="536"/>
                    </a:lnTo>
                    <a:lnTo>
                      <a:pt x="546" y="470"/>
                    </a:lnTo>
                    <a:lnTo>
                      <a:pt x="561" y="480"/>
                    </a:lnTo>
                    <a:close/>
                    <a:moveTo>
                      <a:pt x="502" y="536"/>
                    </a:moveTo>
                    <a:lnTo>
                      <a:pt x="502" y="536"/>
                    </a:lnTo>
                    <a:lnTo>
                      <a:pt x="510" y="541"/>
                    </a:lnTo>
                    <a:lnTo>
                      <a:pt x="502" y="536"/>
                    </a:lnTo>
                    <a:close/>
                    <a:moveTo>
                      <a:pt x="517" y="546"/>
                    </a:moveTo>
                    <a:lnTo>
                      <a:pt x="473" y="616"/>
                    </a:lnTo>
                    <a:lnTo>
                      <a:pt x="457" y="607"/>
                    </a:lnTo>
                    <a:lnTo>
                      <a:pt x="502" y="536"/>
                    </a:lnTo>
                    <a:lnTo>
                      <a:pt x="517" y="546"/>
                    </a:lnTo>
                    <a:close/>
                    <a:moveTo>
                      <a:pt x="457" y="607"/>
                    </a:moveTo>
                    <a:lnTo>
                      <a:pt x="457" y="607"/>
                    </a:lnTo>
                    <a:lnTo>
                      <a:pt x="464" y="611"/>
                    </a:lnTo>
                    <a:lnTo>
                      <a:pt x="457" y="607"/>
                    </a:lnTo>
                    <a:close/>
                    <a:moveTo>
                      <a:pt x="473" y="616"/>
                    </a:moveTo>
                    <a:lnTo>
                      <a:pt x="432" y="689"/>
                    </a:lnTo>
                    <a:lnTo>
                      <a:pt x="415" y="679"/>
                    </a:lnTo>
                    <a:lnTo>
                      <a:pt x="457" y="607"/>
                    </a:lnTo>
                    <a:lnTo>
                      <a:pt x="473" y="616"/>
                    </a:lnTo>
                    <a:close/>
                    <a:moveTo>
                      <a:pt x="415" y="680"/>
                    </a:moveTo>
                    <a:lnTo>
                      <a:pt x="415" y="680"/>
                    </a:lnTo>
                    <a:lnTo>
                      <a:pt x="415" y="679"/>
                    </a:lnTo>
                    <a:lnTo>
                      <a:pt x="424" y="685"/>
                    </a:lnTo>
                    <a:lnTo>
                      <a:pt x="415" y="680"/>
                    </a:lnTo>
                    <a:close/>
                    <a:moveTo>
                      <a:pt x="432" y="688"/>
                    </a:moveTo>
                    <a:lnTo>
                      <a:pt x="397" y="768"/>
                    </a:lnTo>
                    <a:lnTo>
                      <a:pt x="379" y="760"/>
                    </a:lnTo>
                    <a:lnTo>
                      <a:pt x="415" y="680"/>
                    </a:lnTo>
                    <a:lnTo>
                      <a:pt x="432" y="688"/>
                    </a:lnTo>
                    <a:close/>
                    <a:moveTo>
                      <a:pt x="379" y="761"/>
                    </a:moveTo>
                    <a:lnTo>
                      <a:pt x="379" y="761"/>
                    </a:lnTo>
                    <a:lnTo>
                      <a:pt x="379" y="760"/>
                    </a:lnTo>
                    <a:lnTo>
                      <a:pt x="388" y="764"/>
                    </a:lnTo>
                    <a:lnTo>
                      <a:pt x="379" y="761"/>
                    </a:lnTo>
                    <a:close/>
                    <a:moveTo>
                      <a:pt x="398" y="766"/>
                    </a:moveTo>
                    <a:lnTo>
                      <a:pt x="370" y="852"/>
                    </a:lnTo>
                    <a:lnTo>
                      <a:pt x="351" y="847"/>
                    </a:lnTo>
                    <a:lnTo>
                      <a:pt x="379" y="761"/>
                    </a:lnTo>
                    <a:lnTo>
                      <a:pt x="398" y="766"/>
                    </a:lnTo>
                    <a:close/>
                    <a:moveTo>
                      <a:pt x="351" y="847"/>
                    </a:moveTo>
                    <a:lnTo>
                      <a:pt x="351" y="847"/>
                    </a:lnTo>
                    <a:lnTo>
                      <a:pt x="360" y="849"/>
                    </a:lnTo>
                    <a:lnTo>
                      <a:pt x="351" y="847"/>
                    </a:lnTo>
                    <a:close/>
                    <a:moveTo>
                      <a:pt x="370" y="852"/>
                    </a:moveTo>
                    <a:lnTo>
                      <a:pt x="347" y="944"/>
                    </a:lnTo>
                    <a:lnTo>
                      <a:pt x="329" y="940"/>
                    </a:lnTo>
                    <a:lnTo>
                      <a:pt x="351" y="847"/>
                    </a:lnTo>
                    <a:lnTo>
                      <a:pt x="370" y="852"/>
                    </a:lnTo>
                    <a:close/>
                    <a:moveTo>
                      <a:pt x="347" y="944"/>
                    </a:moveTo>
                    <a:lnTo>
                      <a:pt x="346" y="948"/>
                    </a:lnTo>
                    <a:lnTo>
                      <a:pt x="342" y="951"/>
                    </a:lnTo>
                    <a:lnTo>
                      <a:pt x="338" y="942"/>
                    </a:lnTo>
                    <a:lnTo>
                      <a:pt x="347" y="944"/>
                    </a:lnTo>
                    <a:close/>
                    <a:moveTo>
                      <a:pt x="342" y="951"/>
                    </a:moveTo>
                    <a:lnTo>
                      <a:pt x="15" y="1125"/>
                    </a:lnTo>
                    <a:lnTo>
                      <a:pt x="6" y="1108"/>
                    </a:lnTo>
                    <a:lnTo>
                      <a:pt x="333" y="933"/>
                    </a:lnTo>
                    <a:lnTo>
                      <a:pt x="342" y="951"/>
                    </a:lnTo>
                    <a:close/>
                    <a:moveTo>
                      <a:pt x="15" y="1125"/>
                    </a:moveTo>
                    <a:lnTo>
                      <a:pt x="0" y="1133"/>
                    </a:lnTo>
                    <a:lnTo>
                      <a:pt x="1" y="1116"/>
                    </a:lnTo>
                    <a:lnTo>
                      <a:pt x="10" y="1117"/>
                    </a:lnTo>
                    <a:lnTo>
                      <a:pt x="15" y="1125"/>
                    </a:lnTo>
                    <a:close/>
                    <a:moveTo>
                      <a:pt x="1" y="1116"/>
                    </a:moveTo>
                    <a:lnTo>
                      <a:pt x="7" y="954"/>
                    </a:lnTo>
                    <a:lnTo>
                      <a:pt x="27" y="955"/>
                    </a:lnTo>
                    <a:lnTo>
                      <a:pt x="20" y="1117"/>
                    </a:lnTo>
                    <a:lnTo>
                      <a:pt x="1" y="1116"/>
                    </a:lnTo>
                    <a:close/>
                    <a:moveTo>
                      <a:pt x="7" y="954"/>
                    </a:moveTo>
                    <a:lnTo>
                      <a:pt x="7" y="954"/>
                    </a:lnTo>
                    <a:lnTo>
                      <a:pt x="8" y="953"/>
                    </a:lnTo>
                    <a:lnTo>
                      <a:pt x="17" y="955"/>
                    </a:lnTo>
                    <a:lnTo>
                      <a:pt x="7" y="954"/>
                    </a:lnTo>
                    <a:close/>
                    <a:moveTo>
                      <a:pt x="8" y="953"/>
                    </a:moveTo>
                    <a:lnTo>
                      <a:pt x="37" y="804"/>
                    </a:lnTo>
                    <a:lnTo>
                      <a:pt x="54" y="807"/>
                    </a:lnTo>
                    <a:lnTo>
                      <a:pt x="27" y="956"/>
                    </a:lnTo>
                    <a:lnTo>
                      <a:pt x="8" y="953"/>
                    </a:lnTo>
                    <a:close/>
                    <a:moveTo>
                      <a:pt x="37" y="804"/>
                    </a:moveTo>
                    <a:lnTo>
                      <a:pt x="37" y="803"/>
                    </a:lnTo>
                    <a:lnTo>
                      <a:pt x="45" y="805"/>
                    </a:lnTo>
                    <a:lnTo>
                      <a:pt x="37" y="804"/>
                    </a:lnTo>
                    <a:close/>
                    <a:moveTo>
                      <a:pt x="37" y="803"/>
                    </a:moveTo>
                    <a:lnTo>
                      <a:pt x="81" y="659"/>
                    </a:lnTo>
                    <a:lnTo>
                      <a:pt x="99" y="665"/>
                    </a:lnTo>
                    <a:lnTo>
                      <a:pt x="54" y="808"/>
                    </a:lnTo>
                    <a:lnTo>
                      <a:pt x="37" y="803"/>
                    </a:lnTo>
                    <a:close/>
                    <a:moveTo>
                      <a:pt x="81" y="659"/>
                    </a:moveTo>
                    <a:lnTo>
                      <a:pt x="81" y="658"/>
                    </a:lnTo>
                    <a:lnTo>
                      <a:pt x="82" y="658"/>
                    </a:lnTo>
                    <a:lnTo>
                      <a:pt x="89" y="662"/>
                    </a:lnTo>
                    <a:lnTo>
                      <a:pt x="81" y="659"/>
                    </a:lnTo>
                    <a:close/>
                    <a:moveTo>
                      <a:pt x="82" y="658"/>
                    </a:moveTo>
                    <a:lnTo>
                      <a:pt x="141" y="528"/>
                    </a:lnTo>
                    <a:lnTo>
                      <a:pt x="159" y="536"/>
                    </a:lnTo>
                    <a:lnTo>
                      <a:pt x="98" y="666"/>
                    </a:lnTo>
                    <a:lnTo>
                      <a:pt x="82" y="658"/>
                    </a:lnTo>
                    <a:close/>
                    <a:moveTo>
                      <a:pt x="141" y="528"/>
                    </a:moveTo>
                    <a:lnTo>
                      <a:pt x="141" y="527"/>
                    </a:lnTo>
                    <a:lnTo>
                      <a:pt x="142" y="527"/>
                    </a:lnTo>
                    <a:lnTo>
                      <a:pt x="150" y="532"/>
                    </a:lnTo>
                    <a:lnTo>
                      <a:pt x="141" y="528"/>
                    </a:lnTo>
                    <a:close/>
                    <a:moveTo>
                      <a:pt x="142" y="527"/>
                    </a:moveTo>
                    <a:lnTo>
                      <a:pt x="212" y="406"/>
                    </a:lnTo>
                    <a:lnTo>
                      <a:pt x="228" y="416"/>
                    </a:lnTo>
                    <a:lnTo>
                      <a:pt x="159" y="537"/>
                    </a:lnTo>
                    <a:lnTo>
                      <a:pt x="142" y="527"/>
                    </a:lnTo>
                    <a:close/>
                    <a:moveTo>
                      <a:pt x="212" y="406"/>
                    </a:moveTo>
                    <a:lnTo>
                      <a:pt x="212" y="406"/>
                    </a:lnTo>
                    <a:lnTo>
                      <a:pt x="213" y="406"/>
                    </a:lnTo>
                    <a:lnTo>
                      <a:pt x="221" y="411"/>
                    </a:lnTo>
                    <a:lnTo>
                      <a:pt x="212" y="406"/>
                    </a:lnTo>
                    <a:close/>
                    <a:moveTo>
                      <a:pt x="213" y="406"/>
                    </a:moveTo>
                    <a:lnTo>
                      <a:pt x="292" y="298"/>
                    </a:lnTo>
                    <a:lnTo>
                      <a:pt x="308" y="309"/>
                    </a:lnTo>
                    <a:lnTo>
                      <a:pt x="227" y="417"/>
                    </a:lnTo>
                    <a:lnTo>
                      <a:pt x="213" y="406"/>
                    </a:lnTo>
                    <a:close/>
                    <a:moveTo>
                      <a:pt x="292" y="298"/>
                    </a:moveTo>
                    <a:lnTo>
                      <a:pt x="292" y="297"/>
                    </a:lnTo>
                    <a:lnTo>
                      <a:pt x="300" y="303"/>
                    </a:lnTo>
                    <a:lnTo>
                      <a:pt x="292" y="298"/>
                    </a:lnTo>
                    <a:close/>
                    <a:moveTo>
                      <a:pt x="292" y="297"/>
                    </a:moveTo>
                    <a:lnTo>
                      <a:pt x="375" y="202"/>
                    </a:lnTo>
                    <a:lnTo>
                      <a:pt x="389" y="214"/>
                    </a:lnTo>
                    <a:lnTo>
                      <a:pt x="307" y="309"/>
                    </a:lnTo>
                    <a:lnTo>
                      <a:pt x="292" y="297"/>
                    </a:lnTo>
                    <a:close/>
                    <a:moveTo>
                      <a:pt x="375" y="202"/>
                    </a:moveTo>
                    <a:lnTo>
                      <a:pt x="375" y="201"/>
                    </a:lnTo>
                    <a:lnTo>
                      <a:pt x="376" y="201"/>
                    </a:lnTo>
                    <a:lnTo>
                      <a:pt x="383" y="207"/>
                    </a:lnTo>
                    <a:lnTo>
                      <a:pt x="375" y="202"/>
                    </a:lnTo>
                    <a:close/>
                    <a:moveTo>
                      <a:pt x="376" y="201"/>
                    </a:moveTo>
                    <a:lnTo>
                      <a:pt x="459" y="121"/>
                    </a:lnTo>
                    <a:lnTo>
                      <a:pt x="471" y="135"/>
                    </a:lnTo>
                    <a:lnTo>
                      <a:pt x="389" y="214"/>
                    </a:lnTo>
                    <a:lnTo>
                      <a:pt x="376" y="201"/>
                    </a:lnTo>
                    <a:close/>
                    <a:moveTo>
                      <a:pt x="459" y="121"/>
                    </a:moveTo>
                    <a:lnTo>
                      <a:pt x="459" y="121"/>
                    </a:lnTo>
                    <a:lnTo>
                      <a:pt x="459" y="120"/>
                    </a:lnTo>
                    <a:lnTo>
                      <a:pt x="464" y="128"/>
                    </a:lnTo>
                    <a:lnTo>
                      <a:pt x="459" y="121"/>
                    </a:lnTo>
                    <a:close/>
                    <a:moveTo>
                      <a:pt x="459" y="120"/>
                    </a:moveTo>
                    <a:lnTo>
                      <a:pt x="538" y="54"/>
                    </a:lnTo>
                    <a:lnTo>
                      <a:pt x="550" y="68"/>
                    </a:lnTo>
                    <a:lnTo>
                      <a:pt x="471" y="136"/>
                    </a:lnTo>
                    <a:lnTo>
                      <a:pt x="459" y="120"/>
                    </a:lnTo>
                    <a:close/>
                    <a:moveTo>
                      <a:pt x="538" y="54"/>
                    </a:moveTo>
                    <a:lnTo>
                      <a:pt x="538" y="54"/>
                    </a:lnTo>
                    <a:lnTo>
                      <a:pt x="545" y="62"/>
                    </a:lnTo>
                    <a:lnTo>
                      <a:pt x="538" y="54"/>
                    </a:lnTo>
                    <a:close/>
                    <a:moveTo>
                      <a:pt x="538" y="54"/>
                    </a:moveTo>
                    <a:lnTo>
                      <a:pt x="609" y="0"/>
                    </a:lnTo>
                    <a:lnTo>
                      <a:pt x="620" y="14"/>
                    </a:lnTo>
                    <a:lnTo>
                      <a:pt x="550" y="68"/>
                    </a:lnTo>
                    <a:lnTo>
                      <a:pt x="538" y="5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43" name="Freeform 28">
                <a:extLst>
                  <a:ext uri="{FF2B5EF4-FFF2-40B4-BE49-F238E27FC236}">
                    <a16:creationId xmlns:a16="http://schemas.microsoft.com/office/drawing/2014/main" id="{69D2F5BA-CB6C-4480-AA4E-60DC40340CB4}"/>
                  </a:ext>
                </a:extLst>
              </p:cNvPr>
              <p:cNvSpPr>
                <a:spLocks/>
              </p:cNvSpPr>
              <p:nvPr/>
            </p:nvSpPr>
            <p:spPr bwMode="auto">
              <a:xfrm>
                <a:off x="1652" y="1970"/>
                <a:ext cx="38" cy="33"/>
              </a:xfrm>
              <a:custGeom>
                <a:avLst/>
                <a:gdLst>
                  <a:gd name="T0" fmla="*/ 37 w 150"/>
                  <a:gd name="T1" fmla="*/ 14 h 130"/>
                  <a:gd name="T2" fmla="*/ 0 w 150"/>
                  <a:gd name="T3" fmla="*/ 33 h 130"/>
                  <a:gd name="T4" fmla="*/ 0 w 150"/>
                  <a:gd name="T5" fmla="*/ 29 h 130"/>
                  <a:gd name="T6" fmla="*/ 0 w 150"/>
                  <a:gd name="T7" fmla="*/ 25 h 130"/>
                  <a:gd name="T8" fmla="*/ 1 w 150"/>
                  <a:gd name="T9" fmla="*/ 21 h 130"/>
                  <a:gd name="T10" fmla="*/ 3 w 150"/>
                  <a:gd name="T11" fmla="*/ 17 h 130"/>
                  <a:gd name="T12" fmla="*/ 5 w 150"/>
                  <a:gd name="T13" fmla="*/ 13 h 130"/>
                  <a:gd name="T14" fmla="*/ 7 w 150"/>
                  <a:gd name="T15" fmla="*/ 10 h 130"/>
                  <a:gd name="T16" fmla="*/ 10 w 150"/>
                  <a:gd name="T17" fmla="*/ 7 h 130"/>
                  <a:gd name="T18" fmla="*/ 12 w 150"/>
                  <a:gd name="T19" fmla="*/ 4 h 130"/>
                  <a:gd name="T20" fmla="*/ 15 w 150"/>
                  <a:gd name="T21" fmla="*/ 2 h 130"/>
                  <a:gd name="T22" fmla="*/ 18 w 150"/>
                  <a:gd name="T23" fmla="*/ 1 h 130"/>
                  <a:gd name="T24" fmla="*/ 22 w 150"/>
                  <a:gd name="T25" fmla="*/ 0 h 130"/>
                  <a:gd name="T26" fmla="*/ 25 w 150"/>
                  <a:gd name="T27" fmla="*/ 1 h 130"/>
                  <a:gd name="T28" fmla="*/ 27 w 150"/>
                  <a:gd name="T29" fmla="*/ 2 h 130"/>
                  <a:gd name="T30" fmla="*/ 30 w 150"/>
                  <a:gd name="T31" fmla="*/ 4 h 130"/>
                  <a:gd name="T32" fmla="*/ 32 w 150"/>
                  <a:gd name="T33" fmla="*/ 6 h 130"/>
                  <a:gd name="T34" fmla="*/ 34 w 150"/>
                  <a:gd name="T35" fmla="*/ 8 h 130"/>
                  <a:gd name="T36" fmla="*/ 35 w 150"/>
                  <a:gd name="T37" fmla="*/ 10 h 130"/>
                  <a:gd name="T38" fmla="*/ 36 w 150"/>
                  <a:gd name="T39" fmla="*/ 12 h 130"/>
                  <a:gd name="T40" fmla="*/ 37 w 150"/>
                  <a:gd name="T41" fmla="*/ 14 h 130"/>
                  <a:gd name="T42" fmla="*/ 38 w 150"/>
                  <a:gd name="T43" fmla="*/ 14 h 130"/>
                  <a:gd name="T44" fmla="*/ 37 w 150"/>
                  <a:gd name="T45" fmla="*/ 14 h 13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50"/>
                  <a:gd name="T70" fmla="*/ 0 h 130"/>
                  <a:gd name="T71" fmla="*/ 150 w 150"/>
                  <a:gd name="T72" fmla="*/ 130 h 13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50" h="130">
                    <a:moveTo>
                      <a:pt x="147" y="54"/>
                    </a:moveTo>
                    <a:lnTo>
                      <a:pt x="0" y="130"/>
                    </a:lnTo>
                    <a:lnTo>
                      <a:pt x="0" y="114"/>
                    </a:lnTo>
                    <a:lnTo>
                      <a:pt x="0" y="98"/>
                    </a:lnTo>
                    <a:lnTo>
                      <a:pt x="3" y="83"/>
                    </a:lnTo>
                    <a:lnTo>
                      <a:pt x="10" y="66"/>
                    </a:lnTo>
                    <a:lnTo>
                      <a:pt x="20" y="51"/>
                    </a:lnTo>
                    <a:lnTo>
                      <a:pt x="29" y="38"/>
                    </a:lnTo>
                    <a:lnTo>
                      <a:pt x="39" y="26"/>
                    </a:lnTo>
                    <a:lnTo>
                      <a:pt x="49" y="16"/>
                    </a:lnTo>
                    <a:lnTo>
                      <a:pt x="61" y="6"/>
                    </a:lnTo>
                    <a:lnTo>
                      <a:pt x="71" y="4"/>
                    </a:lnTo>
                    <a:lnTo>
                      <a:pt x="86" y="0"/>
                    </a:lnTo>
                    <a:lnTo>
                      <a:pt x="99" y="4"/>
                    </a:lnTo>
                    <a:lnTo>
                      <a:pt x="108" y="6"/>
                    </a:lnTo>
                    <a:lnTo>
                      <a:pt x="118" y="16"/>
                    </a:lnTo>
                    <a:lnTo>
                      <a:pt x="128" y="22"/>
                    </a:lnTo>
                    <a:lnTo>
                      <a:pt x="134" y="31"/>
                    </a:lnTo>
                    <a:lnTo>
                      <a:pt x="140" y="41"/>
                    </a:lnTo>
                    <a:lnTo>
                      <a:pt x="143" y="48"/>
                    </a:lnTo>
                    <a:lnTo>
                      <a:pt x="147" y="54"/>
                    </a:lnTo>
                    <a:lnTo>
                      <a:pt x="150" y="54"/>
                    </a:lnTo>
                    <a:lnTo>
                      <a:pt x="147" y="54"/>
                    </a:lnTo>
                    <a:close/>
                  </a:path>
                </a:pathLst>
              </a:custGeom>
              <a:solidFill>
                <a:srgbClr val="DFD05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44" name="Freeform 29">
                <a:extLst>
                  <a:ext uri="{FF2B5EF4-FFF2-40B4-BE49-F238E27FC236}">
                    <a16:creationId xmlns:a16="http://schemas.microsoft.com/office/drawing/2014/main" id="{F312178B-4820-4D69-8DB1-9A74AB684634}"/>
                  </a:ext>
                </a:extLst>
              </p:cNvPr>
              <p:cNvSpPr>
                <a:spLocks noEditPoints="1"/>
              </p:cNvSpPr>
              <p:nvPr/>
            </p:nvSpPr>
            <p:spPr bwMode="auto">
              <a:xfrm>
                <a:off x="1650" y="1968"/>
                <a:ext cx="42" cy="7849"/>
              </a:xfrm>
              <a:custGeom>
                <a:avLst/>
                <a:gdLst>
                  <a:gd name="T0" fmla="*/ 38 w 168"/>
                  <a:gd name="T1" fmla="*/ 14 h 31399"/>
                  <a:gd name="T2" fmla="*/ 0 w 168"/>
                  <a:gd name="T3" fmla="*/ 35 h 31399"/>
                  <a:gd name="T4" fmla="*/ 0 w 168"/>
                  <a:gd name="T5" fmla="*/ 31 h 31399"/>
                  <a:gd name="T6" fmla="*/ 0 w 168"/>
                  <a:gd name="T7" fmla="*/ 31 h 31399"/>
                  <a:gd name="T8" fmla="*/ 0 w 168"/>
                  <a:gd name="T9" fmla="*/ 31 h 31399"/>
                  <a:gd name="T10" fmla="*/ 2 w 168"/>
                  <a:gd name="T11" fmla="*/ 27 h 31399"/>
                  <a:gd name="T12" fmla="*/ 6 w 168"/>
                  <a:gd name="T13" fmla="*/ 23 h 31399"/>
                  <a:gd name="T14" fmla="*/ 1 w 168"/>
                  <a:gd name="T15" fmla="*/ 22 h 31399"/>
                  <a:gd name="T16" fmla="*/ 1 w 168"/>
                  <a:gd name="T17" fmla="*/ 22 h 31399"/>
                  <a:gd name="T18" fmla="*/ 1 w 168"/>
                  <a:gd name="T19" fmla="*/ 22 h 31399"/>
                  <a:gd name="T20" fmla="*/ 5 w 168"/>
                  <a:gd name="T21" fmla="*/ 19 h 31399"/>
                  <a:gd name="T22" fmla="*/ 9 w 168"/>
                  <a:gd name="T23" fmla="*/ 16 h 31399"/>
                  <a:gd name="T24" fmla="*/ 5 w 168"/>
                  <a:gd name="T25" fmla="*/ 14 h 31399"/>
                  <a:gd name="T26" fmla="*/ 8 w 168"/>
                  <a:gd name="T27" fmla="*/ 10 h 31399"/>
                  <a:gd name="T28" fmla="*/ 8 w 168"/>
                  <a:gd name="T29" fmla="*/ 10 h 31399"/>
                  <a:gd name="T30" fmla="*/ 8 w 168"/>
                  <a:gd name="T31" fmla="*/ 10 h 31399"/>
                  <a:gd name="T32" fmla="*/ 12 w 168"/>
                  <a:gd name="T33" fmla="*/ 9 h 31399"/>
                  <a:gd name="T34" fmla="*/ 16 w 168"/>
                  <a:gd name="T35" fmla="*/ 8 h 31399"/>
                  <a:gd name="T36" fmla="*/ 13 w 168"/>
                  <a:gd name="T37" fmla="*/ 5 h 31399"/>
                  <a:gd name="T38" fmla="*/ 13 w 168"/>
                  <a:gd name="T39" fmla="*/ 4 h 31399"/>
                  <a:gd name="T40" fmla="*/ 13 w 168"/>
                  <a:gd name="T41" fmla="*/ 4 h 31399"/>
                  <a:gd name="T42" fmla="*/ 18 w 168"/>
                  <a:gd name="T43" fmla="*/ 4 h 31399"/>
                  <a:gd name="T44" fmla="*/ 21 w 168"/>
                  <a:gd name="T45" fmla="*/ 5 h 31399"/>
                  <a:gd name="T46" fmla="*/ 20 w 168"/>
                  <a:gd name="T47" fmla="*/ 1 h 31399"/>
                  <a:gd name="T48" fmla="*/ 23 w 168"/>
                  <a:gd name="T49" fmla="*/ 0 h 31399"/>
                  <a:gd name="T50" fmla="*/ 23 w 168"/>
                  <a:gd name="T51" fmla="*/ 0 h 31399"/>
                  <a:gd name="T52" fmla="*/ 23 w 168"/>
                  <a:gd name="T53" fmla="*/ 0 h 31399"/>
                  <a:gd name="T54" fmla="*/ 23 w 168"/>
                  <a:gd name="T55" fmla="*/ 5 h 31399"/>
                  <a:gd name="T56" fmla="*/ 28 w 168"/>
                  <a:gd name="T57" fmla="*/ 1 h 31399"/>
                  <a:gd name="T58" fmla="*/ 26 w 168"/>
                  <a:gd name="T59" fmla="*/ 5 h 31399"/>
                  <a:gd name="T60" fmla="*/ 31 w 168"/>
                  <a:gd name="T61" fmla="*/ 2 h 31399"/>
                  <a:gd name="T62" fmla="*/ 34 w 168"/>
                  <a:gd name="T63" fmla="*/ 5 h 31399"/>
                  <a:gd name="T64" fmla="*/ 31 w 168"/>
                  <a:gd name="T65" fmla="*/ 8 h 31399"/>
                  <a:gd name="T66" fmla="*/ 31 w 168"/>
                  <a:gd name="T67" fmla="*/ 8 h 31399"/>
                  <a:gd name="T68" fmla="*/ 31 w 168"/>
                  <a:gd name="T69" fmla="*/ 8 h 31399"/>
                  <a:gd name="T70" fmla="*/ 36 w 168"/>
                  <a:gd name="T71" fmla="*/ 7 h 31399"/>
                  <a:gd name="T72" fmla="*/ 38 w 168"/>
                  <a:gd name="T73" fmla="*/ 9 h 31399"/>
                  <a:gd name="T74" fmla="*/ 38 w 168"/>
                  <a:gd name="T75" fmla="*/ 9 h 31399"/>
                  <a:gd name="T76" fmla="*/ 38 w 168"/>
                  <a:gd name="T77" fmla="*/ 9 h 31399"/>
                  <a:gd name="T78" fmla="*/ 34 w 168"/>
                  <a:gd name="T79" fmla="*/ 12 h 31399"/>
                  <a:gd name="T80" fmla="*/ 37 w 168"/>
                  <a:gd name="T81" fmla="*/ 13 h 31399"/>
                  <a:gd name="T82" fmla="*/ 36 w 168"/>
                  <a:gd name="T83" fmla="*/ 15 h 31399"/>
                  <a:gd name="T84" fmla="*/ 41 w 168"/>
                  <a:gd name="T85" fmla="*/ 15 h 31399"/>
                  <a:gd name="T86" fmla="*/ 39 w 168"/>
                  <a:gd name="T87" fmla="*/ 18 h 31399"/>
                  <a:gd name="T88" fmla="*/ 39 w 168"/>
                  <a:gd name="T89" fmla="*/ 18 h 31399"/>
                  <a:gd name="T90" fmla="*/ 39 w 168"/>
                  <a:gd name="T91" fmla="*/ 18 h 31399"/>
                  <a:gd name="T92" fmla="*/ 40 w 168"/>
                  <a:gd name="T93" fmla="*/ 18 h 31399"/>
                  <a:gd name="T94" fmla="*/ 39 w 168"/>
                  <a:gd name="T95" fmla="*/ 18 h 3139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68"/>
                  <a:gd name="T145" fmla="*/ 0 h 31399"/>
                  <a:gd name="T146" fmla="*/ 168 w 168"/>
                  <a:gd name="T147" fmla="*/ 31399 h 3139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68" h="31399">
                    <a:moveTo>
                      <a:pt x="160" y="72"/>
                    </a:moveTo>
                    <a:lnTo>
                      <a:pt x="14" y="149"/>
                    </a:lnTo>
                    <a:lnTo>
                      <a:pt x="5" y="132"/>
                    </a:lnTo>
                    <a:lnTo>
                      <a:pt x="151" y="56"/>
                    </a:lnTo>
                    <a:lnTo>
                      <a:pt x="160" y="72"/>
                    </a:lnTo>
                    <a:close/>
                    <a:moveTo>
                      <a:pt x="14" y="149"/>
                    </a:moveTo>
                    <a:lnTo>
                      <a:pt x="0" y="156"/>
                    </a:lnTo>
                    <a:lnTo>
                      <a:pt x="0" y="140"/>
                    </a:lnTo>
                    <a:lnTo>
                      <a:pt x="9" y="140"/>
                    </a:lnTo>
                    <a:lnTo>
                      <a:pt x="14" y="149"/>
                    </a:lnTo>
                    <a:close/>
                    <a:moveTo>
                      <a:pt x="0" y="140"/>
                    </a:moveTo>
                    <a:lnTo>
                      <a:pt x="0" y="124"/>
                    </a:lnTo>
                    <a:lnTo>
                      <a:pt x="19" y="124"/>
                    </a:lnTo>
                    <a:lnTo>
                      <a:pt x="19" y="140"/>
                    </a:lnTo>
                    <a:lnTo>
                      <a:pt x="0" y="140"/>
                    </a:lnTo>
                    <a:close/>
                    <a:moveTo>
                      <a:pt x="0" y="124"/>
                    </a:moveTo>
                    <a:lnTo>
                      <a:pt x="0" y="108"/>
                    </a:lnTo>
                    <a:lnTo>
                      <a:pt x="19" y="108"/>
                    </a:lnTo>
                    <a:lnTo>
                      <a:pt x="19" y="124"/>
                    </a:lnTo>
                    <a:lnTo>
                      <a:pt x="0" y="124"/>
                    </a:lnTo>
                    <a:close/>
                    <a:moveTo>
                      <a:pt x="0" y="108"/>
                    </a:moveTo>
                    <a:lnTo>
                      <a:pt x="0" y="107"/>
                    </a:lnTo>
                    <a:lnTo>
                      <a:pt x="0" y="106"/>
                    </a:lnTo>
                    <a:lnTo>
                      <a:pt x="9" y="108"/>
                    </a:lnTo>
                    <a:lnTo>
                      <a:pt x="0" y="108"/>
                    </a:lnTo>
                    <a:close/>
                    <a:moveTo>
                      <a:pt x="0" y="106"/>
                    </a:moveTo>
                    <a:lnTo>
                      <a:pt x="4" y="91"/>
                    </a:lnTo>
                    <a:lnTo>
                      <a:pt x="22" y="94"/>
                    </a:lnTo>
                    <a:lnTo>
                      <a:pt x="19" y="111"/>
                    </a:lnTo>
                    <a:lnTo>
                      <a:pt x="0" y="106"/>
                    </a:lnTo>
                    <a:close/>
                    <a:moveTo>
                      <a:pt x="4" y="91"/>
                    </a:moveTo>
                    <a:lnTo>
                      <a:pt x="4" y="90"/>
                    </a:lnTo>
                    <a:lnTo>
                      <a:pt x="4" y="89"/>
                    </a:lnTo>
                    <a:lnTo>
                      <a:pt x="12" y="93"/>
                    </a:lnTo>
                    <a:lnTo>
                      <a:pt x="4" y="91"/>
                    </a:lnTo>
                    <a:close/>
                    <a:moveTo>
                      <a:pt x="4" y="89"/>
                    </a:moveTo>
                    <a:lnTo>
                      <a:pt x="10" y="73"/>
                    </a:lnTo>
                    <a:lnTo>
                      <a:pt x="28" y="80"/>
                    </a:lnTo>
                    <a:lnTo>
                      <a:pt x="21" y="96"/>
                    </a:lnTo>
                    <a:lnTo>
                      <a:pt x="4" y="89"/>
                    </a:lnTo>
                    <a:close/>
                    <a:moveTo>
                      <a:pt x="10" y="73"/>
                    </a:moveTo>
                    <a:lnTo>
                      <a:pt x="10" y="72"/>
                    </a:lnTo>
                    <a:lnTo>
                      <a:pt x="11" y="72"/>
                    </a:lnTo>
                    <a:lnTo>
                      <a:pt x="19" y="76"/>
                    </a:lnTo>
                    <a:lnTo>
                      <a:pt x="10" y="73"/>
                    </a:lnTo>
                    <a:close/>
                    <a:moveTo>
                      <a:pt x="11" y="72"/>
                    </a:moveTo>
                    <a:lnTo>
                      <a:pt x="20" y="56"/>
                    </a:lnTo>
                    <a:lnTo>
                      <a:pt x="37" y="65"/>
                    </a:lnTo>
                    <a:lnTo>
                      <a:pt x="27" y="82"/>
                    </a:lnTo>
                    <a:lnTo>
                      <a:pt x="11" y="72"/>
                    </a:lnTo>
                    <a:close/>
                    <a:moveTo>
                      <a:pt x="20" y="56"/>
                    </a:moveTo>
                    <a:lnTo>
                      <a:pt x="21" y="56"/>
                    </a:lnTo>
                    <a:lnTo>
                      <a:pt x="29" y="61"/>
                    </a:lnTo>
                    <a:lnTo>
                      <a:pt x="20" y="56"/>
                    </a:lnTo>
                    <a:close/>
                    <a:moveTo>
                      <a:pt x="21" y="56"/>
                    </a:moveTo>
                    <a:lnTo>
                      <a:pt x="30" y="42"/>
                    </a:lnTo>
                    <a:lnTo>
                      <a:pt x="46" y="53"/>
                    </a:lnTo>
                    <a:lnTo>
                      <a:pt x="36" y="67"/>
                    </a:lnTo>
                    <a:lnTo>
                      <a:pt x="21" y="56"/>
                    </a:lnTo>
                    <a:close/>
                    <a:moveTo>
                      <a:pt x="30" y="42"/>
                    </a:moveTo>
                    <a:lnTo>
                      <a:pt x="40" y="30"/>
                    </a:lnTo>
                    <a:lnTo>
                      <a:pt x="55" y="41"/>
                    </a:lnTo>
                    <a:lnTo>
                      <a:pt x="46" y="53"/>
                    </a:lnTo>
                    <a:lnTo>
                      <a:pt x="30" y="42"/>
                    </a:lnTo>
                    <a:close/>
                    <a:moveTo>
                      <a:pt x="40" y="30"/>
                    </a:moveTo>
                    <a:lnTo>
                      <a:pt x="40" y="29"/>
                    </a:lnTo>
                    <a:lnTo>
                      <a:pt x="41" y="29"/>
                    </a:lnTo>
                    <a:lnTo>
                      <a:pt x="48" y="36"/>
                    </a:lnTo>
                    <a:lnTo>
                      <a:pt x="40" y="30"/>
                    </a:lnTo>
                    <a:close/>
                    <a:moveTo>
                      <a:pt x="41" y="29"/>
                    </a:moveTo>
                    <a:lnTo>
                      <a:pt x="50" y="19"/>
                    </a:lnTo>
                    <a:lnTo>
                      <a:pt x="64" y="32"/>
                    </a:lnTo>
                    <a:lnTo>
                      <a:pt x="54" y="42"/>
                    </a:lnTo>
                    <a:lnTo>
                      <a:pt x="41" y="29"/>
                    </a:lnTo>
                    <a:close/>
                    <a:moveTo>
                      <a:pt x="50" y="19"/>
                    </a:moveTo>
                    <a:lnTo>
                      <a:pt x="51" y="19"/>
                    </a:lnTo>
                    <a:lnTo>
                      <a:pt x="51" y="18"/>
                    </a:lnTo>
                    <a:lnTo>
                      <a:pt x="58" y="26"/>
                    </a:lnTo>
                    <a:lnTo>
                      <a:pt x="50" y="19"/>
                    </a:lnTo>
                    <a:close/>
                    <a:moveTo>
                      <a:pt x="51" y="18"/>
                    </a:moveTo>
                    <a:lnTo>
                      <a:pt x="64" y="9"/>
                    </a:lnTo>
                    <a:lnTo>
                      <a:pt x="75" y="24"/>
                    </a:lnTo>
                    <a:lnTo>
                      <a:pt x="63" y="33"/>
                    </a:lnTo>
                    <a:lnTo>
                      <a:pt x="51" y="18"/>
                    </a:lnTo>
                    <a:close/>
                    <a:moveTo>
                      <a:pt x="64" y="9"/>
                    </a:moveTo>
                    <a:lnTo>
                      <a:pt x="65" y="8"/>
                    </a:lnTo>
                    <a:lnTo>
                      <a:pt x="66" y="7"/>
                    </a:lnTo>
                    <a:lnTo>
                      <a:pt x="70" y="16"/>
                    </a:lnTo>
                    <a:lnTo>
                      <a:pt x="64" y="9"/>
                    </a:lnTo>
                    <a:close/>
                    <a:moveTo>
                      <a:pt x="66" y="7"/>
                    </a:moveTo>
                    <a:lnTo>
                      <a:pt x="76" y="4"/>
                    </a:lnTo>
                    <a:lnTo>
                      <a:pt x="82" y="22"/>
                    </a:lnTo>
                    <a:lnTo>
                      <a:pt x="73" y="26"/>
                    </a:lnTo>
                    <a:lnTo>
                      <a:pt x="66" y="7"/>
                    </a:lnTo>
                    <a:close/>
                    <a:moveTo>
                      <a:pt x="76" y="4"/>
                    </a:moveTo>
                    <a:lnTo>
                      <a:pt x="78" y="4"/>
                    </a:lnTo>
                    <a:lnTo>
                      <a:pt x="80" y="14"/>
                    </a:lnTo>
                    <a:lnTo>
                      <a:pt x="76" y="4"/>
                    </a:lnTo>
                    <a:close/>
                    <a:moveTo>
                      <a:pt x="78" y="4"/>
                    </a:moveTo>
                    <a:lnTo>
                      <a:pt x="93" y="0"/>
                    </a:lnTo>
                    <a:lnTo>
                      <a:pt x="97" y="19"/>
                    </a:lnTo>
                    <a:lnTo>
                      <a:pt x="81" y="22"/>
                    </a:lnTo>
                    <a:lnTo>
                      <a:pt x="78" y="4"/>
                    </a:lnTo>
                    <a:close/>
                    <a:moveTo>
                      <a:pt x="93" y="0"/>
                    </a:moveTo>
                    <a:lnTo>
                      <a:pt x="95" y="0"/>
                    </a:lnTo>
                    <a:lnTo>
                      <a:pt x="97" y="0"/>
                    </a:lnTo>
                    <a:lnTo>
                      <a:pt x="95" y="10"/>
                    </a:lnTo>
                    <a:lnTo>
                      <a:pt x="93" y="0"/>
                    </a:lnTo>
                    <a:close/>
                    <a:moveTo>
                      <a:pt x="97" y="0"/>
                    </a:moveTo>
                    <a:lnTo>
                      <a:pt x="111" y="4"/>
                    </a:lnTo>
                    <a:lnTo>
                      <a:pt x="106" y="22"/>
                    </a:lnTo>
                    <a:lnTo>
                      <a:pt x="93" y="19"/>
                    </a:lnTo>
                    <a:lnTo>
                      <a:pt x="97" y="0"/>
                    </a:lnTo>
                    <a:close/>
                    <a:moveTo>
                      <a:pt x="111" y="4"/>
                    </a:moveTo>
                    <a:lnTo>
                      <a:pt x="108" y="14"/>
                    </a:lnTo>
                    <a:lnTo>
                      <a:pt x="111" y="4"/>
                    </a:lnTo>
                    <a:close/>
                    <a:moveTo>
                      <a:pt x="111" y="4"/>
                    </a:moveTo>
                    <a:lnTo>
                      <a:pt x="121" y="7"/>
                    </a:lnTo>
                    <a:lnTo>
                      <a:pt x="115" y="26"/>
                    </a:lnTo>
                    <a:lnTo>
                      <a:pt x="105" y="22"/>
                    </a:lnTo>
                    <a:lnTo>
                      <a:pt x="111" y="4"/>
                    </a:lnTo>
                    <a:close/>
                    <a:moveTo>
                      <a:pt x="121" y="7"/>
                    </a:moveTo>
                    <a:lnTo>
                      <a:pt x="123" y="8"/>
                    </a:lnTo>
                    <a:lnTo>
                      <a:pt x="124" y="9"/>
                    </a:lnTo>
                    <a:lnTo>
                      <a:pt x="117" y="16"/>
                    </a:lnTo>
                    <a:lnTo>
                      <a:pt x="121" y="7"/>
                    </a:lnTo>
                    <a:close/>
                    <a:moveTo>
                      <a:pt x="124" y="9"/>
                    </a:moveTo>
                    <a:lnTo>
                      <a:pt x="134" y="19"/>
                    </a:lnTo>
                    <a:lnTo>
                      <a:pt x="121" y="32"/>
                    </a:lnTo>
                    <a:lnTo>
                      <a:pt x="111" y="24"/>
                    </a:lnTo>
                    <a:lnTo>
                      <a:pt x="124" y="9"/>
                    </a:lnTo>
                    <a:close/>
                    <a:moveTo>
                      <a:pt x="122" y="33"/>
                    </a:moveTo>
                    <a:lnTo>
                      <a:pt x="121" y="33"/>
                    </a:lnTo>
                    <a:lnTo>
                      <a:pt x="121" y="32"/>
                    </a:lnTo>
                    <a:lnTo>
                      <a:pt x="127" y="26"/>
                    </a:lnTo>
                    <a:lnTo>
                      <a:pt x="122" y="33"/>
                    </a:lnTo>
                    <a:close/>
                    <a:moveTo>
                      <a:pt x="133" y="18"/>
                    </a:moveTo>
                    <a:lnTo>
                      <a:pt x="141" y="25"/>
                    </a:lnTo>
                    <a:lnTo>
                      <a:pt x="132" y="40"/>
                    </a:lnTo>
                    <a:lnTo>
                      <a:pt x="122" y="33"/>
                    </a:lnTo>
                    <a:lnTo>
                      <a:pt x="133" y="18"/>
                    </a:lnTo>
                    <a:close/>
                    <a:moveTo>
                      <a:pt x="141" y="25"/>
                    </a:moveTo>
                    <a:lnTo>
                      <a:pt x="144" y="26"/>
                    </a:lnTo>
                    <a:lnTo>
                      <a:pt x="145" y="27"/>
                    </a:lnTo>
                    <a:lnTo>
                      <a:pt x="137" y="32"/>
                    </a:lnTo>
                    <a:lnTo>
                      <a:pt x="141" y="25"/>
                    </a:lnTo>
                    <a:close/>
                    <a:moveTo>
                      <a:pt x="145" y="27"/>
                    </a:moveTo>
                    <a:lnTo>
                      <a:pt x="151" y="37"/>
                    </a:lnTo>
                    <a:lnTo>
                      <a:pt x="135" y="47"/>
                    </a:lnTo>
                    <a:lnTo>
                      <a:pt x="128" y="38"/>
                    </a:lnTo>
                    <a:lnTo>
                      <a:pt x="145" y="27"/>
                    </a:lnTo>
                    <a:close/>
                    <a:moveTo>
                      <a:pt x="151" y="37"/>
                    </a:moveTo>
                    <a:lnTo>
                      <a:pt x="141" y="22"/>
                    </a:lnTo>
                    <a:lnTo>
                      <a:pt x="151" y="37"/>
                    </a:lnTo>
                    <a:lnTo>
                      <a:pt x="143" y="41"/>
                    </a:lnTo>
                    <a:lnTo>
                      <a:pt x="151" y="37"/>
                    </a:lnTo>
                    <a:close/>
                    <a:moveTo>
                      <a:pt x="151" y="37"/>
                    </a:moveTo>
                    <a:lnTo>
                      <a:pt x="157" y="46"/>
                    </a:lnTo>
                    <a:lnTo>
                      <a:pt x="141" y="57"/>
                    </a:lnTo>
                    <a:lnTo>
                      <a:pt x="135" y="47"/>
                    </a:lnTo>
                    <a:lnTo>
                      <a:pt x="151" y="37"/>
                    </a:lnTo>
                    <a:close/>
                    <a:moveTo>
                      <a:pt x="157" y="46"/>
                    </a:moveTo>
                    <a:lnTo>
                      <a:pt x="158" y="47"/>
                    </a:lnTo>
                    <a:lnTo>
                      <a:pt x="149" y="51"/>
                    </a:lnTo>
                    <a:lnTo>
                      <a:pt x="157" y="46"/>
                    </a:lnTo>
                    <a:close/>
                    <a:moveTo>
                      <a:pt x="158" y="47"/>
                    </a:moveTo>
                    <a:lnTo>
                      <a:pt x="161" y="53"/>
                    </a:lnTo>
                    <a:lnTo>
                      <a:pt x="144" y="62"/>
                    </a:lnTo>
                    <a:lnTo>
                      <a:pt x="140" y="56"/>
                    </a:lnTo>
                    <a:lnTo>
                      <a:pt x="158" y="47"/>
                    </a:lnTo>
                    <a:close/>
                    <a:moveTo>
                      <a:pt x="161" y="53"/>
                    </a:moveTo>
                    <a:lnTo>
                      <a:pt x="165" y="60"/>
                    </a:lnTo>
                    <a:lnTo>
                      <a:pt x="147" y="69"/>
                    </a:lnTo>
                    <a:lnTo>
                      <a:pt x="144" y="62"/>
                    </a:lnTo>
                    <a:lnTo>
                      <a:pt x="161" y="53"/>
                    </a:lnTo>
                    <a:close/>
                    <a:moveTo>
                      <a:pt x="156" y="73"/>
                    </a:moveTo>
                    <a:lnTo>
                      <a:pt x="150" y="73"/>
                    </a:lnTo>
                    <a:lnTo>
                      <a:pt x="147" y="69"/>
                    </a:lnTo>
                    <a:lnTo>
                      <a:pt x="156" y="64"/>
                    </a:lnTo>
                    <a:lnTo>
                      <a:pt x="156" y="73"/>
                    </a:lnTo>
                    <a:close/>
                    <a:moveTo>
                      <a:pt x="156" y="54"/>
                    </a:moveTo>
                    <a:lnTo>
                      <a:pt x="159" y="54"/>
                    </a:lnTo>
                    <a:lnTo>
                      <a:pt x="159" y="73"/>
                    </a:lnTo>
                    <a:lnTo>
                      <a:pt x="156" y="73"/>
                    </a:lnTo>
                    <a:lnTo>
                      <a:pt x="156" y="54"/>
                    </a:lnTo>
                    <a:close/>
                    <a:moveTo>
                      <a:pt x="159" y="54"/>
                    </a:moveTo>
                    <a:lnTo>
                      <a:pt x="168" y="31399"/>
                    </a:lnTo>
                    <a:lnTo>
                      <a:pt x="159" y="73"/>
                    </a:lnTo>
                    <a:lnTo>
                      <a:pt x="159" y="64"/>
                    </a:lnTo>
                    <a:lnTo>
                      <a:pt x="159" y="54"/>
                    </a:lnTo>
                    <a:close/>
                    <a:moveTo>
                      <a:pt x="159" y="73"/>
                    </a:moveTo>
                    <a:lnTo>
                      <a:pt x="156" y="73"/>
                    </a:lnTo>
                    <a:lnTo>
                      <a:pt x="156" y="54"/>
                    </a:lnTo>
                    <a:lnTo>
                      <a:pt x="159" y="54"/>
                    </a:lnTo>
                    <a:lnTo>
                      <a:pt x="159" y="73"/>
                    </a:lnTo>
                    <a:close/>
                  </a:path>
                </a:pathLst>
              </a:custGeom>
              <a:solidFill>
                <a:srgbClr val="CB65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45" name="Freeform 30">
                <a:extLst>
                  <a:ext uri="{FF2B5EF4-FFF2-40B4-BE49-F238E27FC236}">
                    <a16:creationId xmlns:a16="http://schemas.microsoft.com/office/drawing/2014/main" id="{6A4C1C8F-78DB-4FE5-BE94-DEAE45DC5134}"/>
                  </a:ext>
                </a:extLst>
              </p:cNvPr>
              <p:cNvSpPr>
                <a:spLocks/>
              </p:cNvSpPr>
              <p:nvPr/>
            </p:nvSpPr>
            <p:spPr bwMode="auto">
              <a:xfrm>
                <a:off x="1587" y="1337"/>
                <a:ext cx="1256" cy="1165"/>
              </a:xfrm>
              <a:custGeom>
                <a:avLst/>
                <a:gdLst>
                  <a:gd name="T0" fmla="*/ 1221 w 5024"/>
                  <a:gd name="T1" fmla="*/ 1032 h 4660"/>
                  <a:gd name="T2" fmla="*/ 1144 w 5024"/>
                  <a:gd name="T3" fmla="*/ 947 h 4660"/>
                  <a:gd name="T4" fmla="*/ 1047 w 5024"/>
                  <a:gd name="T5" fmla="*/ 862 h 4660"/>
                  <a:gd name="T6" fmla="*/ 999 w 5024"/>
                  <a:gd name="T7" fmla="*/ 806 h 4660"/>
                  <a:gd name="T8" fmla="*/ 943 w 5024"/>
                  <a:gd name="T9" fmla="*/ 741 h 4660"/>
                  <a:gd name="T10" fmla="*/ 855 w 5024"/>
                  <a:gd name="T11" fmla="*/ 640 h 4660"/>
                  <a:gd name="T12" fmla="*/ 756 w 5024"/>
                  <a:gd name="T13" fmla="*/ 557 h 4660"/>
                  <a:gd name="T14" fmla="*/ 719 w 5024"/>
                  <a:gd name="T15" fmla="*/ 479 h 4660"/>
                  <a:gd name="T16" fmla="*/ 544 w 5024"/>
                  <a:gd name="T17" fmla="*/ 273 h 4660"/>
                  <a:gd name="T18" fmla="*/ 414 w 5024"/>
                  <a:gd name="T19" fmla="*/ 137 h 4660"/>
                  <a:gd name="T20" fmla="*/ 392 w 5024"/>
                  <a:gd name="T21" fmla="*/ 94 h 4660"/>
                  <a:gd name="T22" fmla="*/ 354 w 5024"/>
                  <a:gd name="T23" fmla="*/ 45 h 4660"/>
                  <a:gd name="T24" fmla="*/ 312 w 5024"/>
                  <a:gd name="T25" fmla="*/ 20 h 4660"/>
                  <a:gd name="T26" fmla="*/ 328 w 5024"/>
                  <a:gd name="T27" fmla="*/ 50 h 4660"/>
                  <a:gd name="T28" fmla="*/ 297 w 5024"/>
                  <a:gd name="T29" fmla="*/ 30 h 4660"/>
                  <a:gd name="T30" fmla="*/ 278 w 5024"/>
                  <a:gd name="T31" fmla="*/ 5 h 4660"/>
                  <a:gd name="T32" fmla="*/ 250 w 5024"/>
                  <a:gd name="T33" fmla="*/ 12 h 4660"/>
                  <a:gd name="T34" fmla="*/ 272 w 5024"/>
                  <a:gd name="T35" fmla="*/ 49 h 4660"/>
                  <a:gd name="T36" fmla="*/ 223 w 5024"/>
                  <a:gd name="T37" fmla="*/ 5 h 4660"/>
                  <a:gd name="T38" fmla="*/ 193 w 5024"/>
                  <a:gd name="T39" fmla="*/ 6 h 4660"/>
                  <a:gd name="T40" fmla="*/ 212 w 5024"/>
                  <a:gd name="T41" fmla="*/ 45 h 4660"/>
                  <a:gd name="T42" fmla="*/ 181 w 5024"/>
                  <a:gd name="T43" fmla="*/ 57 h 4660"/>
                  <a:gd name="T44" fmla="*/ 158 w 5024"/>
                  <a:gd name="T45" fmla="*/ 12 h 4660"/>
                  <a:gd name="T46" fmla="*/ 126 w 5024"/>
                  <a:gd name="T47" fmla="*/ 20 h 4660"/>
                  <a:gd name="T48" fmla="*/ 145 w 5024"/>
                  <a:gd name="T49" fmla="*/ 87 h 4660"/>
                  <a:gd name="T50" fmla="*/ 93 w 5024"/>
                  <a:gd name="T51" fmla="*/ 43 h 4660"/>
                  <a:gd name="T52" fmla="*/ 66 w 5024"/>
                  <a:gd name="T53" fmla="*/ 39 h 4660"/>
                  <a:gd name="T54" fmla="*/ 74 w 5024"/>
                  <a:gd name="T55" fmla="*/ 73 h 4660"/>
                  <a:gd name="T56" fmla="*/ 75 w 5024"/>
                  <a:gd name="T57" fmla="*/ 120 h 4660"/>
                  <a:gd name="T58" fmla="*/ 22 w 5024"/>
                  <a:gd name="T59" fmla="*/ 65 h 4660"/>
                  <a:gd name="T60" fmla="*/ 6 w 5024"/>
                  <a:gd name="T61" fmla="*/ 93 h 4660"/>
                  <a:gd name="T62" fmla="*/ 17 w 5024"/>
                  <a:gd name="T63" fmla="*/ 158 h 4660"/>
                  <a:gd name="T64" fmla="*/ 201 w 5024"/>
                  <a:gd name="T65" fmla="*/ 479 h 4660"/>
                  <a:gd name="T66" fmla="*/ 318 w 5024"/>
                  <a:gd name="T67" fmla="*/ 641 h 4660"/>
                  <a:gd name="T68" fmla="*/ 238 w 5024"/>
                  <a:gd name="T69" fmla="*/ 595 h 4660"/>
                  <a:gd name="T70" fmla="*/ 159 w 5024"/>
                  <a:gd name="T71" fmla="*/ 537 h 4660"/>
                  <a:gd name="T72" fmla="*/ 276 w 5024"/>
                  <a:gd name="T73" fmla="*/ 685 h 4660"/>
                  <a:gd name="T74" fmla="*/ 231 w 5024"/>
                  <a:gd name="T75" fmla="*/ 696 h 4660"/>
                  <a:gd name="T76" fmla="*/ 180 w 5024"/>
                  <a:gd name="T77" fmla="*/ 615 h 4660"/>
                  <a:gd name="T78" fmla="*/ 157 w 5024"/>
                  <a:gd name="T79" fmla="*/ 625 h 4660"/>
                  <a:gd name="T80" fmla="*/ 234 w 5024"/>
                  <a:gd name="T81" fmla="*/ 753 h 4660"/>
                  <a:gd name="T82" fmla="*/ 177 w 5024"/>
                  <a:gd name="T83" fmla="*/ 700 h 4660"/>
                  <a:gd name="T84" fmla="*/ 114 w 5024"/>
                  <a:gd name="T85" fmla="*/ 618 h 4660"/>
                  <a:gd name="T86" fmla="*/ 207 w 5024"/>
                  <a:gd name="T87" fmla="*/ 781 h 4660"/>
                  <a:gd name="T88" fmla="*/ 247 w 5024"/>
                  <a:gd name="T89" fmla="*/ 836 h 4660"/>
                  <a:gd name="T90" fmla="*/ 330 w 5024"/>
                  <a:gd name="T91" fmla="*/ 718 h 4660"/>
                  <a:gd name="T92" fmla="*/ 477 w 5024"/>
                  <a:gd name="T93" fmla="*/ 735 h 4660"/>
                  <a:gd name="T94" fmla="*/ 561 w 5024"/>
                  <a:gd name="T95" fmla="*/ 922 h 4660"/>
                  <a:gd name="T96" fmla="*/ 655 w 5024"/>
                  <a:gd name="T97" fmla="*/ 1022 h 4660"/>
                  <a:gd name="T98" fmla="*/ 740 w 5024"/>
                  <a:gd name="T99" fmla="*/ 1141 h 4660"/>
                  <a:gd name="T100" fmla="*/ 789 w 5024"/>
                  <a:gd name="T101" fmla="*/ 1121 h 4660"/>
                  <a:gd name="T102" fmla="*/ 820 w 5024"/>
                  <a:gd name="T103" fmla="*/ 1095 h 4660"/>
                  <a:gd name="T104" fmla="*/ 863 w 5024"/>
                  <a:gd name="T105" fmla="*/ 1075 h 4660"/>
                  <a:gd name="T106" fmla="*/ 910 w 5024"/>
                  <a:gd name="T107" fmla="*/ 1051 h 4660"/>
                  <a:gd name="T108" fmla="*/ 961 w 5024"/>
                  <a:gd name="T109" fmla="*/ 1054 h 4660"/>
                  <a:gd name="T110" fmla="*/ 985 w 5024"/>
                  <a:gd name="T111" fmla="*/ 1035 h 4660"/>
                  <a:gd name="T112" fmla="*/ 1025 w 5024"/>
                  <a:gd name="T113" fmla="*/ 1041 h 4660"/>
                  <a:gd name="T114" fmla="*/ 1051 w 5024"/>
                  <a:gd name="T115" fmla="*/ 1032 h 4660"/>
                  <a:gd name="T116" fmla="*/ 1111 w 5024"/>
                  <a:gd name="T117" fmla="*/ 1042 h 4660"/>
                  <a:gd name="T118" fmla="*/ 1141 w 5024"/>
                  <a:gd name="T119" fmla="*/ 1060 h 4660"/>
                  <a:gd name="T120" fmla="*/ 1197 w 5024"/>
                  <a:gd name="T121" fmla="*/ 1065 h 4660"/>
                  <a:gd name="T122" fmla="*/ 1246 w 5024"/>
                  <a:gd name="T123" fmla="*/ 1083 h 466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5024"/>
                  <a:gd name="T187" fmla="*/ 0 h 4660"/>
                  <a:gd name="T188" fmla="*/ 5024 w 5024"/>
                  <a:gd name="T189" fmla="*/ 4660 h 466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5024" h="4660">
                    <a:moveTo>
                      <a:pt x="4961" y="4295"/>
                    </a:moveTo>
                    <a:lnTo>
                      <a:pt x="4973" y="4301"/>
                    </a:lnTo>
                    <a:lnTo>
                      <a:pt x="4983" y="4307"/>
                    </a:lnTo>
                    <a:lnTo>
                      <a:pt x="4993" y="4311"/>
                    </a:lnTo>
                    <a:lnTo>
                      <a:pt x="4999" y="4314"/>
                    </a:lnTo>
                    <a:lnTo>
                      <a:pt x="5002" y="4317"/>
                    </a:lnTo>
                    <a:lnTo>
                      <a:pt x="5005" y="4321"/>
                    </a:lnTo>
                    <a:lnTo>
                      <a:pt x="5009" y="4321"/>
                    </a:lnTo>
                    <a:lnTo>
                      <a:pt x="5012" y="4324"/>
                    </a:lnTo>
                    <a:lnTo>
                      <a:pt x="5009" y="4314"/>
                    </a:lnTo>
                    <a:lnTo>
                      <a:pt x="4995" y="4292"/>
                    </a:lnTo>
                    <a:lnTo>
                      <a:pt x="4973" y="4260"/>
                    </a:lnTo>
                    <a:lnTo>
                      <a:pt x="4948" y="4218"/>
                    </a:lnTo>
                    <a:lnTo>
                      <a:pt x="4916" y="4174"/>
                    </a:lnTo>
                    <a:lnTo>
                      <a:pt x="4882" y="4127"/>
                    </a:lnTo>
                    <a:lnTo>
                      <a:pt x="4847" y="4082"/>
                    </a:lnTo>
                    <a:lnTo>
                      <a:pt x="4811" y="4044"/>
                    </a:lnTo>
                    <a:lnTo>
                      <a:pt x="4776" y="4015"/>
                    </a:lnTo>
                    <a:lnTo>
                      <a:pt x="4745" y="4000"/>
                    </a:lnTo>
                    <a:lnTo>
                      <a:pt x="4725" y="3977"/>
                    </a:lnTo>
                    <a:lnTo>
                      <a:pt x="4703" y="3951"/>
                    </a:lnTo>
                    <a:lnTo>
                      <a:pt x="4681" y="3926"/>
                    </a:lnTo>
                    <a:lnTo>
                      <a:pt x="4662" y="3900"/>
                    </a:lnTo>
                    <a:lnTo>
                      <a:pt x="4643" y="3878"/>
                    </a:lnTo>
                    <a:lnTo>
                      <a:pt x="4624" y="3856"/>
                    </a:lnTo>
                    <a:lnTo>
                      <a:pt x="4608" y="3838"/>
                    </a:lnTo>
                    <a:lnTo>
                      <a:pt x="4598" y="3821"/>
                    </a:lnTo>
                    <a:lnTo>
                      <a:pt x="4589" y="3812"/>
                    </a:lnTo>
                    <a:lnTo>
                      <a:pt x="4586" y="3809"/>
                    </a:lnTo>
                    <a:lnTo>
                      <a:pt x="4576" y="3786"/>
                    </a:lnTo>
                    <a:lnTo>
                      <a:pt x="4558" y="3760"/>
                    </a:lnTo>
                    <a:lnTo>
                      <a:pt x="4532" y="3735"/>
                    </a:lnTo>
                    <a:lnTo>
                      <a:pt x="4497" y="3710"/>
                    </a:lnTo>
                    <a:lnTo>
                      <a:pt x="4462" y="3681"/>
                    </a:lnTo>
                    <a:lnTo>
                      <a:pt x="4424" y="3656"/>
                    </a:lnTo>
                    <a:lnTo>
                      <a:pt x="4382" y="3630"/>
                    </a:lnTo>
                    <a:lnTo>
                      <a:pt x="4344" y="3612"/>
                    </a:lnTo>
                    <a:lnTo>
                      <a:pt x="4310" y="3593"/>
                    </a:lnTo>
                    <a:lnTo>
                      <a:pt x="4278" y="3576"/>
                    </a:lnTo>
                    <a:lnTo>
                      <a:pt x="4259" y="3558"/>
                    </a:lnTo>
                    <a:lnTo>
                      <a:pt x="4242" y="3536"/>
                    </a:lnTo>
                    <a:lnTo>
                      <a:pt x="4227" y="3513"/>
                    </a:lnTo>
                    <a:lnTo>
                      <a:pt x="4214" y="3490"/>
                    </a:lnTo>
                    <a:lnTo>
                      <a:pt x="4202" y="3468"/>
                    </a:lnTo>
                    <a:lnTo>
                      <a:pt x="4188" y="3446"/>
                    </a:lnTo>
                    <a:lnTo>
                      <a:pt x="4173" y="3424"/>
                    </a:lnTo>
                    <a:lnTo>
                      <a:pt x="4160" y="3405"/>
                    </a:lnTo>
                    <a:lnTo>
                      <a:pt x="4144" y="3382"/>
                    </a:lnTo>
                    <a:lnTo>
                      <a:pt x="4128" y="3363"/>
                    </a:lnTo>
                    <a:lnTo>
                      <a:pt x="4109" y="3348"/>
                    </a:lnTo>
                    <a:lnTo>
                      <a:pt x="4097" y="3332"/>
                    </a:lnTo>
                    <a:lnTo>
                      <a:pt x="4084" y="3316"/>
                    </a:lnTo>
                    <a:lnTo>
                      <a:pt x="4071" y="3303"/>
                    </a:lnTo>
                    <a:lnTo>
                      <a:pt x="4062" y="3291"/>
                    </a:lnTo>
                    <a:lnTo>
                      <a:pt x="4052" y="3281"/>
                    </a:lnTo>
                    <a:lnTo>
                      <a:pt x="4043" y="3269"/>
                    </a:lnTo>
                    <a:lnTo>
                      <a:pt x="4033" y="3259"/>
                    </a:lnTo>
                    <a:lnTo>
                      <a:pt x="4023" y="3246"/>
                    </a:lnTo>
                    <a:lnTo>
                      <a:pt x="4011" y="3237"/>
                    </a:lnTo>
                    <a:lnTo>
                      <a:pt x="3994" y="3223"/>
                    </a:lnTo>
                    <a:lnTo>
                      <a:pt x="3982" y="3211"/>
                    </a:lnTo>
                    <a:lnTo>
                      <a:pt x="3969" y="3201"/>
                    </a:lnTo>
                    <a:lnTo>
                      <a:pt x="3957" y="3188"/>
                    </a:lnTo>
                    <a:lnTo>
                      <a:pt x="3944" y="3176"/>
                    </a:lnTo>
                    <a:lnTo>
                      <a:pt x="3931" y="3161"/>
                    </a:lnTo>
                    <a:lnTo>
                      <a:pt x="3918" y="3147"/>
                    </a:lnTo>
                    <a:lnTo>
                      <a:pt x="3906" y="3132"/>
                    </a:lnTo>
                    <a:lnTo>
                      <a:pt x="3893" y="3119"/>
                    </a:lnTo>
                    <a:lnTo>
                      <a:pt x="3881" y="3100"/>
                    </a:lnTo>
                    <a:lnTo>
                      <a:pt x="3868" y="3083"/>
                    </a:lnTo>
                    <a:lnTo>
                      <a:pt x="3852" y="3061"/>
                    </a:lnTo>
                    <a:lnTo>
                      <a:pt x="3832" y="3039"/>
                    </a:lnTo>
                    <a:lnTo>
                      <a:pt x="3814" y="3014"/>
                    </a:lnTo>
                    <a:lnTo>
                      <a:pt x="3795" y="2989"/>
                    </a:lnTo>
                    <a:lnTo>
                      <a:pt x="3773" y="2963"/>
                    </a:lnTo>
                    <a:lnTo>
                      <a:pt x="3750" y="2938"/>
                    </a:lnTo>
                    <a:lnTo>
                      <a:pt x="3731" y="2913"/>
                    </a:lnTo>
                    <a:lnTo>
                      <a:pt x="3709" y="2890"/>
                    </a:lnTo>
                    <a:lnTo>
                      <a:pt x="3690" y="2871"/>
                    </a:lnTo>
                    <a:lnTo>
                      <a:pt x="3670" y="2852"/>
                    </a:lnTo>
                    <a:lnTo>
                      <a:pt x="3648" y="2827"/>
                    </a:lnTo>
                    <a:lnTo>
                      <a:pt x="3623" y="2798"/>
                    </a:lnTo>
                    <a:lnTo>
                      <a:pt x="3597" y="2766"/>
                    </a:lnTo>
                    <a:lnTo>
                      <a:pt x="3572" y="2734"/>
                    </a:lnTo>
                    <a:lnTo>
                      <a:pt x="3543" y="2702"/>
                    </a:lnTo>
                    <a:lnTo>
                      <a:pt x="3518" y="2671"/>
                    </a:lnTo>
                    <a:lnTo>
                      <a:pt x="3489" y="2639"/>
                    </a:lnTo>
                    <a:lnTo>
                      <a:pt x="3467" y="2610"/>
                    </a:lnTo>
                    <a:lnTo>
                      <a:pt x="3442" y="2585"/>
                    </a:lnTo>
                    <a:lnTo>
                      <a:pt x="3420" y="2560"/>
                    </a:lnTo>
                    <a:lnTo>
                      <a:pt x="3391" y="2528"/>
                    </a:lnTo>
                    <a:lnTo>
                      <a:pt x="3363" y="2489"/>
                    </a:lnTo>
                    <a:lnTo>
                      <a:pt x="3331" y="2452"/>
                    </a:lnTo>
                    <a:lnTo>
                      <a:pt x="3299" y="2416"/>
                    </a:lnTo>
                    <a:lnTo>
                      <a:pt x="3263" y="2381"/>
                    </a:lnTo>
                    <a:lnTo>
                      <a:pt x="3232" y="2349"/>
                    </a:lnTo>
                    <a:lnTo>
                      <a:pt x="3201" y="2324"/>
                    </a:lnTo>
                    <a:lnTo>
                      <a:pt x="3169" y="2308"/>
                    </a:lnTo>
                    <a:lnTo>
                      <a:pt x="3140" y="2298"/>
                    </a:lnTo>
                    <a:lnTo>
                      <a:pt x="3111" y="2290"/>
                    </a:lnTo>
                    <a:lnTo>
                      <a:pt x="3086" y="2280"/>
                    </a:lnTo>
                    <a:lnTo>
                      <a:pt x="3064" y="2267"/>
                    </a:lnTo>
                    <a:lnTo>
                      <a:pt x="3047" y="2254"/>
                    </a:lnTo>
                    <a:lnTo>
                      <a:pt x="3032" y="2241"/>
                    </a:lnTo>
                    <a:lnTo>
                      <a:pt x="3022" y="2226"/>
                    </a:lnTo>
                    <a:lnTo>
                      <a:pt x="3013" y="2213"/>
                    </a:lnTo>
                    <a:lnTo>
                      <a:pt x="3003" y="2197"/>
                    </a:lnTo>
                    <a:lnTo>
                      <a:pt x="2997" y="2185"/>
                    </a:lnTo>
                    <a:lnTo>
                      <a:pt x="2990" y="2172"/>
                    </a:lnTo>
                    <a:lnTo>
                      <a:pt x="2981" y="2153"/>
                    </a:lnTo>
                    <a:lnTo>
                      <a:pt x="2975" y="2131"/>
                    </a:lnTo>
                    <a:lnTo>
                      <a:pt x="2968" y="2108"/>
                    </a:lnTo>
                    <a:lnTo>
                      <a:pt x="2965" y="2086"/>
                    </a:lnTo>
                    <a:lnTo>
                      <a:pt x="2959" y="2063"/>
                    </a:lnTo>
                    <a:lnTo>
                      <a:pt x="2952" y="2041"/>
                    </a:lnTo>
                    <a:lnTo>
                      <a:pt x="2946" y="2016"/>
                    </a:lnTo>
                    <a:lnTo>
                      <a:pt x="2936" y="1994"/>
                    </a:lnTo>
                    <a:lnTo>
                      <a:pt x="2924" y="1971"/>
                    </a:lnTo>
                    <a:lnTo>
                      <a:pt x="2905" y="1952"/>
                    </a:lnTo>
                    <a:lnTo>
                      <a:pt x="2876" y="1917"/>
                    </a:lnTo>
                    <a:lnTo>
                      <a:pt x="2834" y="1873"/>
                    </a:lnTo>
                    <a:lnTo>
                      <a:pt x="2784" y="1819"/>
                    </a:lnTo>
                    <a:lnTo>
                      <a:pt x="2730" y="1758"/>
                    </a:lnTo>
                    <a:lnTo>
                      <a:pt x="2672" y="1695"/>
                    </a:lnTo>
                    <a:lnTo>
                      <a:pt x="2615" y="1628"/>
                    </a:lnTo>
                    <a:lnTo>
                      <a:pt x="2558" y="1567"/>
                    </a:lnTo>
                    <a:lnTo>
                      <a:pt x="2507" y="1510"/>
                    </a:lnTo>
                    <a:lnTo>
                      <a:pt x="2463" y="1459"/>
                    </a:lnTo>
                    <a:lnTo>
                      <a:pt x="2428" y="1418"/>
                    </a:lnTo>
                    <a:lnTo>
                      <a:pt x="2396" y="1377"/>
                    </a:lnTo>
                    <a:lnTo>
                      <a:pt x="2355" y="1329"/>
                    </a:lnTo>
                    <a:lnTo>
                      <a:pt x="2313" y="1272"/>
                    </a:lnTo>
                    <a:lnTo>
                      <a:pt x="2266" y="1211"/>
                    </a:lnTo>
                    <a:lnTo>
                      <a:pt x="2221" y="1152"/>
                    </a:lnTo>
                    <a:lnTo>
                      <a:pt x="2174" y="1091"/>
                    </a:lnTo>
                    <a:lnTo>
                      <a:pt x="2129" y="1037"/>
                    </a:lnTo>
                    <a:lnTo>
                      <a:pt x="2088" y="986"/>
                    </a:lnTo>
                    <a:lnTo>
                      <a:pt x="2053" y="948"/>
                    </a:lnTo>
                    <a:lnTo>
                      <a:pt x="2024" y="919"/>
                    </a:lnTo>
                    <a:lnTo>
                      <a:pt x="1992" y="885"/>
                    </a:lnTo>
                    <a:lnTo>
                      <a:pt x="1958" y="846"/>
                    </a:lnTo>
                    <a:lnTo>
                      <a:pt x="1926" y="808"/>
                    </a:lnTo>
                    <a:lnTo>
                      <a:pt x="1894" y="770"/>
                    </a:lnTo>
                    <a:lnTo>
                      <a:pt x="1859" y="732"/>
                    </a:lnTo>
                    <a:lnTo>
                      <a:pt x="1827" y="694"/>
                    </a:lnTo>
                    <a:lnTo>
                      <a:pt x="1793" y="659"/>
                    </a:lnTo>
                    <a:lnTo>
                      <a:pt x="1757" y="623"/>
                    </a:lnTo>
                    <a:lnTo>
                      <a:pt x="1719" y="595"/>
                    </a:lnTo>
                    <a:lnTo>
                      <a:pt x="1685" y="566"/>
                    </a:lnTo>
                    <a:lnTo>
                      <a:pt x="1656" y="547"/>
                    </a:lnTo>
                    <a:lnTo>
                      <a:pt x="1634" y="532"/>
                    </a:lnTo>
                    <a:lnTo>
                      <a:pt x="1614" y="512"/>
                    </a:lnTo>
                    <a:lnTo>
                      <a:pt x="1599" y="500"/>
                    </a:lnTo>
                    <a:lnTo>
                      <a:pt x="1589" y="487"/>
                    </a:lnTo>
                    <a:lnTo>
                      <a:pt x="1582" y="475"/>
                    </a:lnTo>
                    <a:lnTo>
                      <a:pt x="1577" y="468"/>
                    </a:lnTo>
                    <a:lnTo>
                      <a:pt x="1573" y="461"/>
                    </a:lnTo>
                    <a:lnTo>
                      <a:pt x="1570" y="455"/>
                    </a:lnTo>
                    <a:lnTo>
                      <a:pt x="1570" y="453"/>
                    </a:lnTo>
                    <a:lnTo>
                      <a:pt x="1570" y="446"/>
                    </a:lnTo>
                    <a:lnTo>
                      <a:pt x="1573" y="436"/>
                    </a:lnTo>
                    <a:lnTo>
                      <a:pt x="1573" y="424"/>
                    </a:lnTo>
                    <a:lnTo>
                      <a:pt x="1570" y="411"/>
                    </a:lnTo>
                    <a:lnTo>
                      <a:pt x="1570" y="392"/>
                    </a:lnTo>
                    <a:lnTo>
                      <a:pt x="1567" y="375"/>
                    </a:lnTo>
                    <a:lnTo>
                      <a:pt x="1560" y="360"/>
                    </a:lnTo>
                    <a:lnTo>
                      <a:pt x="1554" y="341"/>
                    </a:lnTo>
                    <a:lnTo>
                      <a:pt x="1541" y="325"/>
                    </a:lnTo>
                    <a:lnTo>
                      <a:pt x="1528" y="309"/>
                    </a:lnTo>
                    <a:lnTo>
                      <a:pt x="1516" y="293"/>
                    </a:lnTo>
                    <a:lnTo>
                      <a:pt x="1500" y="277"/>
                    </a:lnTo>
                    <a:lnTo>
                      <a:pt x="1487" y="262"/>
                    </a:lnTo>
                    <a:lnTo>
                      <a:pt x="1472" y="245"/>
                    </a:lnTo>
                    <a:lnTo>
                      <a:pt x="1459" y="230"/>
                    </a:lnTo>
                    <a:lnTo>
                      <a:pt x="1449" y="220"/>
                    </a:lnTo>
                    <a:lnTo>
                      <a:pt x="1440" y="210"/>
                    </a:lnTo>
                    <a:lnTo>
                      <a:pt x="1433" y="204"/>
                    </a:lnTo>
                    <a:lnTo>
                      <a:pt x="1433" y="201"/>
                    </a:lnTo>
                    <a:lnTo>
                      <a:pt x="1423" y="191"/>
                    </a:lnTo>
                    <a:lnTo>
                      <a:pt x="1414" y="179"/>
                    </a:lnTo>
                    <a:lnTo>
                      <a:pt x="1401" y="166"/>
                    </a:lnTo>
                    <a:lnTo>
                      <a:pt x="1386" y="150"/>
                    </a:lnTo>
                    <a:lnTo>
                      <a:pt x="1369" y="134"/>
                    </a:lnTo>
                    <a:lnTo>
                      <a:pt x="1351" y="118"/>
                    </a:lnTo>
                    <a:lnTo>
                      <a:pt x="1335" y="102"/>
                    </a:lnTo>
                    <a:lnTo>
                      <a:pt x="1315" y="90"/>
                    </a:lnTo>
                    <a:lnTo>
                      <a:pt x="1296" y="80"/>
                    </a:lnTo>
                    <a:lnTo>
                      <a:pt x="1281" y="73"/>
                    </a:lnTo>
                    <a:lnTo>
                      <a:pt x="1271" y="71"/>
                    </a:lnTo>
                    <a:lnTo>
                      <a:pt x="1261" y="71"/>
                    </a:lnTo>
                    <a:lnTo>
                      <a:pt x="1256" y="68"/>
                    </a:lnTo>
                    <a:lnTo>
                      <a:pt x="1249" y="71"/>
                    </a:lnTo>
                    <a:lnTo>
                      <a:pt x="1246" y="73"/>
                    </a:lnTo>
                    <a:lnTo>
                      <a:pt x="1246" y="77"/>
                    </a:lnTo>
                    <a:lnTo>
                      <a:pt x="1249" y="80"/>
                    </a:lnTo>
                    <a:lnTo>
                      <a:pt x="1249" y="86"/>
                    </a:lnTo>
                    <a:lnTo>
                      <a:pt x="1258" y="100"/>
                    </a:lnTo>
                    <a:lnTo>
                      <a:pt x="1265" y="109"/>
                    </a:lnTo>
                    <a:lnTo>
                      <a:pt x="1271" y="118"/>
                    </a:lnTo>
                    <a:lnTo>
                      <a:pt x="1274" y="125"/>
                    </a:lnTo>
                    <a:lnTo>
                      <a:pt x="1278" y="127"/>
                    </a:lnTo>
                    <a:lnTo>
                      <a:pt x="1281" y="131"/>
                    </a:lnTo>
                    <a:lnTo>
                      <a:pt x="1283" y="134"/>
                    </a:lnTo>
                    <a:lnTo>
                      <a:pt x="1283" y="137"/>
                    </a:lnTo>
                    <a:lnTo>
                      <a:pt x="1293" y="150"/>
                    </a:lnTo>
                    <a:lnTo>
                      <a:pt x="1303" y="163"/>
                    </a:lnTo>
                    <a:lnTo>
                      <a:pt x="1306" y="172"/>
                    </a:lnTo>
                    <a:lnTo>
                      <a:pt x="1312" y="181"/>
                    </a:lnTo>
                    <a:lnTo>
                      <a:pt x="1312" y="191"/>
                    </a:lnTo>
                    <a:lnTo>
                      <a:pt x="1312" y="198"/>
                    </a:lnTo>
                    <a:lnTo>
                      <a:pt x="1312" y="204"/>
                    </a:lnTo>
                    <a:lnTo>
                      <a:pt x="1310" y="210"/>
                    </a:lnTo>
                    <a:lnTo>
                      <a:pt x="1306" y="213"/>
                    </a:lnTo>
                    <a:lnTo>
                      <a:pt x="1300" y="217"/>
                    </a:lnTo>
                    <a:lnTo>
                      <a:pt x="1283" y="220"/>
                    </a:lnTo>
                    <a:lnTo>
                      <a:pt x="1271" y="220"/>
                    </a:lnTo>
                    <a:lnTo>
                      <a:pt x="1258" y="217"/>
                    </a:lnTo>
                    <a:lnTo>
                      <a:pt x="1249" y="208"/>
                    </a:lnTo>
                    <a:lnTo>
                      <a:pt x="1239" y="198"/>
                    </a:lnTo>
                    <a:lnTo>
                      <a:pt x="1229" y="185"/>
                    </a:lnTo>
                    <a:lnTo>
                      <a:pt x="1220" y="172"/>
                    </a:lnTo>
                    <a:lnTo>
                      <a:pt x="1211" y="156"/>
                    </a:lnTo>
                    <a:lnTo>
                      <a:pt x="1202" y="141"/>
                    </a:lnTo>
                    <a:lnTo>
                      <a:pt x="1192" y="127"/>
                    </a:lnTo>
                    <a:lnTo>
                      <a:pt x="1188" y="118"/>
                    </a:lnTo>
                    <a:lnTo>
                      <a:pt x="1182" y="112"/>
                    </a:lnTo>
                    <a:lnTo>
                      <a:pt x="1179" y="105"/>
                    </a:lnTo>
                    <a:lnTo>
                      <a:pt x="1173" y="96"/>
                    </a:lnTo>
                    <a:lnTo>
                      <a:pt x="1166" y="90"/>
                    </a:lnTo>
                    <a:lnTo>
                      <a:pt x="1163" y="80"/>
                    </a:lnTo>
                    <a:lnTo>
                      <a:pt x="1156" y="71"/>
                    </a:lnTo>
                    <a:lnTo>
                      <a:pt x="1150" y="64"/>
                    </a:lnTo>
                    <a:lnTo>
                      <a:pt x="1148" y="58"/>
                    </a:lnTo>
                    <a:lnTo>
                      <a:pt x="1144" y="48"/>
                    </a:lnTo>
                    <a:lnTo>
                      <a:pt x="1141" y="42"/>
                    </a:lnTo>
                    <a:lnTo>
                      <a:pt x="1134" y="39"/>
                    </a:lnTo>
                    <a:lnTo>
                      <a:pt x="1131" y="32"/>
                    </a:lnTo>
                    <a:lnTo>
                      <a:pt x="1125" y="26"/>
                    </a:lnTo>
                    <a:lnTo>
                      <a:pt x="1119" y="23"/>
                    </a:lnTo>
                    <a:lnTo>
                      <a:pt x="1112" y="19"/>
                    </a:lnTo>
                    <a:lnTo>
                      <a:pt x="1106" y="14"/>
                    </a:lnTo>
                    <a:lnTo>
                      <a:pt x="1094" y="14"/>
                    </a:lnTo>
                    <a:lnTo>
                      <a:pt x="1084" y="10"/>
                    </a:lnTo>
                    <a:lnTo>
                      <a:pt x="1067" y="7"/>
                    </a:lnTo>
                    <a:lnTo>
                      <a:pt x="1048" y="7"/>
                    </a:lnTo>
                    <a:lnTo>
                      <a:pt x="1036" y="7"/>
                    </a:lnTo>
                    <a:lnTo>
                      <a:pt x="1023" y="7"/>
                    </a:lnTo>
                    <a:lnTo>
                      <a:pt x="1013" y="10"/>
                    </a:lnTo>
                    <a:lnTo>
                      <a:pt x="1004" y="14"/>
                    </a:lnTo>
                    <a:lnTo>
                      <a:pt x="1001" y="17"/>
                    </a:lnTo>
                    <a:lnTo>
                      <a:pt x="994" y="19"/>
                    </a:lnTo>
                    <a:lnTo>
                      <a:pt x="994" y="23"/>
                    </a:lnTo>
                    <a:lnTo>
                      <a:pt x="991" y="29"/>
                    </a:lnTo>
                    <a:lnTo>
                      <a:pt x="991" y="36"/>
                    </a:lnTo>
                    <a:lnTo>
                      <a:pt x="1001" y="48"/>
                    </a:lnTo>
                    <a:lnTo>
                      <a:pt x="1008" y="58"/>
                    </a:lnTo>
                    <a:lnTo>
                      <a:pt x="1016" y="71"/>
                    </a:lnTo>
                    <a:lnTo>
                      <a:pt x="1023" y="83"/>
                    </a:lnTo>
                    <a:lnTo>
                      <a:pt x="1033" y="93"/>
                    </a:lnTo>
                    <a:lnTo>
                      <a:pt x="1042" y="102"/>
                    </a:lnTo>
                    <a:lnTo>
                      <a:pt x="1048" y="112"/>
                    </a:lnTo>
                    <a:lnTo>
                      <a:pt x="1055" y="122"/>
                    </a:lnTo>
                    <a:lnTo>
                      <a:pt x="1062" y="131"/>
                    </a:lnTo>
                    <a:lnTo>
                      <a:pt x="1067" y="137"/>
                    </a:lnTo>
                    <a:lnTo>
                      <a:pt x="1080" y="154"/>
                    </a:lnTo>
                    <a:lnTo>
                      <a:pt x="1087" y="166"/>
                    </a:lnTo>
                    <a:lnTo>
                      <a:pt x="1090" y="176"/>
                    </a:lnTo>
                    <a:lnTo>
                      <a:pt x="1094" y="185"/>
                    </a:lnTo>
                    <a:lnTo>
                      <a:pt x="1090" y="191"/>
                    </a:lnTo>
                    <a:lnTo>
                      <a:pt x="1087" y="195"/>
                    </a:lnTo>
                    <a:lnTo>
                      <a:pt x="1077" y="201"/>
                    </a:lnTo>
                    <a:lnTo>
                      <a:pt x="1067" y="204"/>
                    </a:lnTo>
                    <a:lnTo>
                      <a:pt x="1055" y="204"/>
                    </a:lnTo>
                    <a:lnTo>
                      <a:pt x="1040" y="208"/>
                    </a:lnTo>
                    <a:lnTo>
                      <a:pt x="1023" y="208"/>
                    </a:lnTo>
                    <a:lnTo>
                      <a:pt x="1008" y="198"/>
                    </a:lnTo>
                    <a:lnTo>
                      <a:pt x="991" y="185"/>
                    </a:lnTo>
                    <a:lnTo>
                      <a:pt x="976" y="169"/>
                    </a:lnTo>
                    <a:lnTo>
                      <a:pt x="959" y="147"/>
                    </a:lnTo>
                    <a:lnTo>
                      <a:pt x="944" y="125"/>
                    </a:lnTo>
                    <a:lnTo>
                      <a:pt x="932" y="102"/>
                    </a:lnTo>
                    <a:lnTo>
                      <a:pt x="918" y="77"/>
                    </a:lnTo>
                    <a:lnTo>
                      <a:pt x="905" y="51"/>
                    </a:lnTo>
                    <a:lnTo>
                      <a:pt x="896" y="29"/>
                    </a:lnTo>
                    <a:lnTo>
                      <a:pt x="890" y="19"/>
                    </a:lnTo>
                    <a:lnTo>
                      <a:pt x="883" y="14"/>
                    </a:lnTo>
                    <a:lnTo>
                      <a:pt x="878" y="10"/>
                    </a:lnTo>
                    <a:lnTo>
                      <a:pt x="871" y="4"/>
                    </a:lnTo>
                    <a:lnTo>
                      <a:pt x="861" y="0"/>
                    </a:lnTo>
                    <a:lnTo>
                      <a:pt x="851" y="0"/>
                    </a:lnTo>
                    <a:lnTo>
                      <a:pt x="846" y="0"/>
                    </a:lnTo>
                    <a:lnTo>
                      <a:pt x="836" y="0"/>
                    </a:lnTo>
                    <a:lnTo>
                      <a:pt x="824" y="0"/>
                    </a:lnTo>
                    <a:lnTo>
                      <a:pt x="814" y="4"/>
                    </a:lnTo>
                    <a:lnTo>
                      <a:pt x="800" y="7"/>
                    </a:lnTo>
                    <a:lnTo>
                      <a:pt x="792" y="10"/>
                    </a:lnTo>
                    <a:lnTo>
                      <a:pt x="782" y="10"/>
                    </a:lnTo>
                    <a:lnTo>
                      <a:pt x="775" y="14"/>
                    </a:lnTo>
                    <a:lnTo>
                      <a:pt x="772" y="17"/>
                    </a:lnTo>
                    <a:lnTo>
                      <a:pt x="770" y="23"/>
                    </a:lnTo>
                    <a:lnTo>
                      <a:pt x="766" y="26"/>
                    </a:lnTo>
                    <a:lnTo>
                      <a:pt x="763" y="29"/>
                    </a:lnTo>
                    <a:lnTo>
                      <a:pt x="763" y="36"/>
                    </a:lnTo>
                    <a:lnTo>
                      <a:pt x="766" y="39"/>
                    </a:lnTo>
                    <a:lnTo>
                      <a:pt x="770" y="51"/>
                    </a:lnTo>
                    <a:lnTo>
                      <a:pt x="775" y="61"/>
                    </a:lnTo>
                    <a:lnTo>
                      <a:pt x="782" y="73"/>
                    </a:lnTo>
                    <a:lnTo>
                      <a:pt x="792" y="90"/>
                    </a:lnTo>
                    <a:lnTo>
                      <a:pt x="797" y="102"/>
                    </a:lnTo>
                    <a:lnTo>
                      <a:pt x="807" y="115"/>
                    </a:lnTo>
                    <a:lnTo>
                      <a:pt x="814" y="131"/>
                    </a:lnTo>
                    <a:lnTo>
                      <a:pt x="824" y="141"/>
                    </a:lnTo>
                    <a:lnTo>
                      <a:pt x="829" y="154"/>
                    </a:lnTo>
                    <a:lnTo>
                      <a:pt x="836" y="159"/>
                    </a:lnTo>
                    <a:lnTo>
                      <a:pt x="849" y="181"/>
                    </a:lnTo>
                    <a:lnTo>
                      <a:pt x="858" y="198"/>
                    </a:lnTo>
                    <a:lnTo>
                      <a:pt x="861" y="210"/>
                    </a:lnTo>
                    <a:lnTo>
                      <a:pt x="864" y="220"/>
                    </a:lnTo>
                    <a:lnTo>
                      <a:pt x="861" y="230"/>
                    </a:lnTo>
                    <a:lnTo>
                      <a:pt x="854" y="235"/>
                    </a:lnTo>
                    <a:lnTo>
                      <a:pt x="846" y="242"/>
                    </a:lnTo>
                    <a:lnTo>
                      <a:pt x="836" y="249"/>
                    </a:lnTo>
                    <a:lnTo>
                      <a:pt x="824" y="255"/>
                    </a:lnTo>
                    <a:lnTo>
                      <a:pt x="810" y="262"/>
                    </a:lnTo>
                    <a:lnTo>
                      <a:pt x="795" y="267"/>
                    </a:lnTo>
                    <a:lnTo>
                      <a:pt x="778" y="267"/>
                    </a:lnTo>
                    <a:lnTo>
                      <a:pt x="763" y="262"/>
                    </a:lnTo>
                    <a:lnTo>
                      <a:pt x="750" y="252"/>
                    </a:lnTo>
                    <a:lnTo>
                      <a:pt x="738" y="239"/>
                    </a:lnTo>
                    <a:lnTo>
                      <a:pt x="724" y="227"/>
                    </a:lnTo>
                    <a:lnTo>
                      <a:pt x="712" y="210"/>
                    </a:lnTo>
                    <a:lnTo>
                      <a:pt x="702" y="191"/>
                    </a:lnTo>
                    <a:lnTo>
                      <a:pt x="689" y="176"/>
                    </a:lnTo>
                    <a:lnTo>
                      <a:pt x="684" y="159"/>
                    </a:lnTo>
                    <a:lnTo>
                      <a:pt x="677" y="150"/>
                    </a:lnTo>
                    <a:lnTo>
                      <a:pt x="674" y="137"/>
                    </a:lnTo>
                    <a:lnTo>
                      <a:pt x="670" y="125"/>
                    </a:lnTo>
                    <a:lnTo>
                      <a:pt x="664" y="112"/>
                    </a:lnTo>
                    <a:lnTo>
                      <a:pt x="660" y="100"/>
                    </a:lnTo>
                    <a:lnTo>
                      <a:pt x="655" y="90"/>
                    </a:lnTo>
                    <a:lnTo>
                      <a:pt x="652" y="77"/>
                    </a:lnTo>
                    <a:lnTo>
                      <a:pt x="645" y="68"/>
                    </a:lnTo>
                    <a:lnTo>
                      <a:pt x="642" y="58"/>
                    </a:lnTo>
                    <a:lnTo>
                      <a:pt x="635" y="48"/>
                    </a:lnTo>
                    <a:lnTo>
                      <a:pt x="633" y="46"/>
                    </a:lnTo>
                    <a:lnTo>
                      <a:pt x="629" y="42"/>
                    </a:lnTo>
                    <a:lnTo>
                      <a:pt x="623" y="39"/>
                    </a:lnTo>
                    <a:lnTo>
                      <a:pt x="616" y="36"/>
                    </a:lnTo>
                    <a:lnTo>
                      <a:pt x="606" y="36"/>
                    </a:lnTo>
                    <a:lnTo>
                      <a:pt x="598" y="36"/>
                    </a:lnTo>
                    <a:lnTo>
                      <a:pt x="588" y="36"/>
                    </a:lnTo>
                    <a:lnTo>
                      <a:pt x="575" y="39"/>
                    </a:lnTo>
                    <a:lnTo>
                      <a:pt x="566" y="42"/>
                    </a:lnTo>
                    <a:lnTo>
                      <a:pt x="552" y="46"/>
                    </a:lnTo>
                    <a:lnTo>
                      <a:pt x="543" y="48"/>
                    </a:lnTo>
                    <a:lnTo>
                      <a:pt x="530" y="54"/>
                    </a:lnTo>
                    <a:lnTo>
                      <a:pt x="521" y="61"/>
                    </a:lnTo>
                    <a:lnTo>
                      <a:pt x="515" y="68"/>
                    </a:lnTo>
                    <a:lnTo>
                      <a:pt x="508" y="73"/>
                    </a:lnTo>
                    <a:lnTo>
                      <a:pt x="502" y="80"/>
                    </a:lnTo>
                    <a:lnTo>
                      <a:pt x="498" y="86"/>
                    </a:lnTo>
                    <a:lnTo>
                      <a:pt x="496" y="93"/>
                    </a:lnTo>
                    <a:lnTo>
                      <a:pt x="496" y="100"/>
                    </a:lnTo>
                    <a:lnTo>
                      <a:pt x="496" y="105"/>
                    </a:lnTo>
                    <a:lnTo>
                      <a:pt x="505" y="122"/>
                    </a:lnTo>
                    <a:lnTo>
                      <a:pt x="521" y="144"/>
                    </a:lnTo>
                    <a:lnTo>
                      <a:pt x="537" y="166"/>
                    </a:lnTo>
                    <a:lnTo>
                      <a:pt x="552" y="195"/>
                    </a:lnTo>
                    <a:lnTo>
                      <a:pt x="572" y="223"/>
                    </a:lnTo>
                    <a:lnTo>
                      <a:pt x="584" y="252"/>
                    </a:lnTo>
                    <a:lnTo>
                      <a:pt x="598" y="277"/>
                    </a:lnTo>
                    <a:lnTo>
                      <a:pt x="604" y="303"/>
                    </a:lnTo>
                    <a:lnTo>
                      <a:pt x="604" y="321"/>
                    </a:lnTo>
                    <a:lnTo>
                      <a:pt x="594" y="338"/>
                    </a:lnTo>
                    <a:lnTo>
                      <a:pt x="579" y="347"/>
                    </a:lnTo>
                    <a:lnTo>
                      <a:pt x="562" y="353"/>
                    </a:lnTo>
                    <a:lnTo>
                      <a:pt x="547" y="357"/>
                    </a:lnTo>
                    <a:lnTo>
                      <a:pt x="530" y="357"/>
                    </a:lnTo>
                    <a:lnTo>
                      <a:pt x="512" y="350"/>
                    </a:lnTo>
                    <a:lnTo>
                      <a:pt x="496" y="341"/>
                    </a:lnTo>
                    <a:lnTo>
                      <a:pt x="480" y="325"/>
                    </a:lnTo>
                    <a:lnTo>
                      <a:pt x="461" y="309"/>
                    </a:lnTo>
                    <a:lnTo>
                      <a:pt x="444" y="287"/>
                    </a:lnTo>
                    <a:lnTo>
                      <a:pt x="429" y="262"/>
                    </a:lnTo>
                    <a:lnTo>
                      <a:pt x="413" y="235"/>
                    </a:lnTo>
                    <a:lnTo>
                      <a:pt x="400" y="217"/>
                    </a:lnTo>
                    <a:lnTo>
                      <a:pt x="390" y="201"/>
                    </a:lnTo>
                    <a:lnTo>
                      <a:pt x="385" y="191"/>
                    </a:lnTo>
                    <a:lnTo>
                      <a:pt x="378" y="181"/>
                    </a:lnTo>
                    <a:lnTo>
                      <a:pt x="372" y="172"/>
                    </a:lnTo>
                    <a:lnTo>
                      <a:pt x="368" y="166"/>
                    </a:lnTo>
                    <a:lnTo>
                      <a:pt x="365" y="163"/>
                    </a:lnTo>
                    <a:lnTo>
                      <a:pt x="363" y="156"/>
                    </a:lnTo>
                    <a:lnTo>
                      <a:pt x="359" y="154"/>
                    </a:lnTo>
                    <a:lnTo>
                      <a:pt x="356" y="147"/>
                    </a:lnTo>
                    <a:lnTo>
                      <a:pt x="349" y="144"/>
                    </a:lnTo>
                    <a:lnTo>
                      <a:pt x="343" y="137"/>
                    </a:lnTo>
                    <a:lnTo>
                      <a:pt x="336" y="134"/>
                    </a:lnTo>
                    <a:lnTo>
                      <a:pt x="327" y="134"/>
                    </a:lnTo>
                    <a:lnTo>
                      <a:pt x="317" y="134"/>
                    </a:lnTo>
                    <a:lnTo>
                      <a:pt x="309" y="134"/>
                    </a:lnTo>
                    <a:lnTo>
                      <a:pt x="299" y="137"/>
                    </a:lnTo>
                    <a:lnTo>
                      <a:pt x="286" y="141"/>
                    </a:lnTo>
                    <a:lnTo>
                      <a:pt x="277" y="147"/>
                    </a:lnTo>
                    <a:lnTo>
                      <a:pt x="263" y="156"/>
                    </a:lnTo>
                    <a:lnTo>
                      <a:pt x="251" y="163"/>
                    </a:lnTo>
                    <a:lnTo>
                      <a:pt x="241" y="169"/>
                    </a:lnTo>
                    <a:lnTo>
                      <a:pt x="235" y="176"/>
                    </a:lnTo>
                    <a:lnTo>
                      <a:pt x="231" y="181"/>
                    </a:lnTo>
                    <a:lnTo>
                      <a:pt x="228" y="188"/>
                    </a:lnTo>
                    <a:lnTo>
                      <a:pt x="226" y="191"/>
                    </a:lnTo>
                    <a:lnTo>
                      <a:pt x="226" y="198"/>
                    </a:lnTo>
                    <a:lnTo>
                      <a:pt x="226" y="204"/>
                    </a:lnTo>
                    <a:lnTo>
                      <a:pt x="228" y="208"/>
                    </a:lnTo>
                    <a:lnTo>
                      <a:pt x="235" y="220"/>
                    </a:lnTo>
                    <a:lnTo>
                      <a:pt x="245" y="235"/>
                    </a:lnTo>
                    <a:lnTo>
                      <a:pt x="257" y="249"/>
                    </a:lnTo>
                    <a:lnTo>
                      <a:pt x="270" y="262"/>
                    </a:lnTo>
                    <a:lnTo>
                      <a:pt x="282" y="277"/>
                    </a:lnTo>
                    <a:lnTo>
                      <a:pt x="295" y="290"/>
                    </a:lnTo>
                    <a:lnTo>
                      <a:pt x="309" y="306"/>
                    </a:lnTo>
                    <a:lnTo>
                      <a:pt x="321" y="321"/>
                    </a:lnTo>
                    <a:lnTo>
                      <a:pt x="334" y="338"/>
                    </a:lnTo>
                    <a:lnTo>
                      <a:pt x="340" y="357"/>
                    </a:lnTo>
                    <a:lnTo>
                      <a:pt x="343" y="367"/>
                    </a:lnTo>
                    <a:lnTo>
                      <a:pt x="349" y="375"/>
                    </a:lnTo>
                    <a:lnTo>
                      <a:pt x="353" y="389"/>
                    </a:lnTo>
                    <a:lnTo>
                      <a:pt x="356" y="401"/>
                    </a:lnTo>
                    <a:lnTo>
                      <a:pt x="359" y="414"/>
                    </a:lnTo>
                    <a:lnTo>
                      <a:pt x="356" y="426"/>
                    </a:lnTo>
                    <a:lnTo>
                      <a:pt x="353" y="439"/>
                    </a:lnTo>
                    <a:lnTo>
                      <a:pt x="346" y="453"/>
                    </a:lnTo>
                    <a:lnTo>
                      <a:pt x="336" y="465"/>
                    </a:lnTo>
                    <a:lnTo>
                      <a:pt x="321" y="475"/>
                    </a:lnTo>
                    <a:lnTo>
                      <a:pt x="299" y="480"/>
                    </a:lnTo>
                    <a:lnTo>
                      <a:pt x="277" y="475"/>
                    </a:lnTo>
                    <a:lnTo>
                      <a:pt x="255" y="461"/>
                    </a:lnTo>
                    <a:lnTo>
                      <a:pt x="231" y="439"/>
                    </a:lnTo>
                    <a:lnTo>
                      <a:pt x="209" y="414"/>
                    </a:lnTo>
                    <a:lnTo>
                      <a:pt x="187" y="385"/>
                    </a:lnTo>
                    <a:lnTo>
                      <a:pt x="169" y="353"/>
                    </a:lnTo>
                    <a:lnTo>
                      <a:pt x="149" y="321"/>
                    </a:lnTo>
                    <a:lnTo>
                      <a:pt x="137" y="290"/>
                    </a:lnTo>
                    <a:lnTo>
                      <a:pt x="127" y="264"/>
                    </a:lnTo>
                    <a:lnTo>
                      <a:pt x="120" y="262"/>
                    </a:lnTo>
                    <a:lnTo>
                      <a:pt x="118" y="258"/>
                    </a:lnTo>
                    <a:lnTo>
                      <a:pt x="111" y="255"/>
                    </a:lnTo>
                    <a:lnTo>
                      <a:pt x="101" y="255"/>
                    </a:lnTo>
                    <a:lnTo>
                      <a:pt x="95" y="255"/>
                    </a:lnTo>
                    <a:lnTo>
                      <a:pt x="86" y="258"/>
                    </a:lnTo>
                    <a:lnTo>
                      <a:pt x="76" y="262"/>
                    </a:lnTo>
                    <a:lnTo>
                      <a:pt x="66" y="264"/>
                    </a:lnTo>
                    <a:lnTo>
                      <a:pt x="57" y="271"/>
                    </a:lnTo>
                    <a:lnTo>
                      <a:pt x="44" y="277"/>
                    </a:lnTo>
                    <a:lnTo>
                      <a:pt x="35" y="284"/>
                    </a:lnTo>
                    <a:lnTo>
                      <a:pt x="29" y="293"/>
                    </a:lnTo>
                    <a:lnTo>
                      <a:pt x="19" y="299"/>
                    </a:lnTo>
                    <a:lnTo>
                      <a:pt x="12" y="309"/>
                    </a:lnTo>
                    <a:lnTo>
                      <a:pt x="7" y="316"/>
                    </a:lnTo>
                    <a:lnTo>
                      <a:pt x="3" y="325"/>
                    </a:lnTo>
                    <a:lnTo>
                      <a:pt x="0" y="331"/>
                    </a:lnTo>
                    <a:lnTo>
                      <a:pt x="0" y="338"/>
                    </a:lnTo>
                    <a:lnTo>
                      <a:pt x="0" y="344"/>
                    </a:lnTo>
                    <a:lnTo>
                      <a:pt x="3" y="350"/>
                    </a:lnTo>
                    <a:lnTo>
                      <a:pt x="25" y="370"/>
                    </a:lnTo>
                    <a:lnTo>
                      <a:pt x="51" y="395"/>
                    </a:lnTo>
                    <a:lnTo>
                      <a:pt x="73" y="424"/>
                    </a:lnTo>
                    <a:lnTo>
                      <a:pt x="91" y="449"/>
                    </a:lnTo>
                    <a:lnTo>
                      <a:pt x="111" y="478"/>
                    </a:lnTo>
                    <a:lnTo>
                      <a:pt x="123" y="507"/>
                    </a:lnTo>
                    <a:lnTo>
                      <a:pt x="130" y="532"/>
                    </a:lnTo>
                    <a:lnTo>
                      <a:pt x="133" y="554"/>
                    </a:lnTo>
                    <a:lnTo>
                      <a:pt x="130" y="576"/>
                    </a:lnTo>
                    <a:lnTo>
                      <a:pt x="120" y="591"/>
                    </a:lnTo>
                    <a:lnTo>
                      <a:pt x="115" y="598"/>
                    </a:lnTo>
                    <a:lnTo>
                      <a:pt x="108" y="605"/>
                    </a:lnTo>
                    <a:lnTo>
                      <a:pt x="98" y="611"/>
                    </a:lnTo>
                    <a:lnTo>
                      <a:pt x="89" y="620"/>
                    </a:lnTo>
                    <a:lnTo>
                      <a:pt x="79" y="627"/>
                    </a:lnTo>
                    <a:lnTo>
                      <a:pt x="69" y="633"/>
                    </a:lnTo>
                    <a:lnTo>
                      <a:pt x="64" y="640"/>
                    </a:lnTo>
                    <a:lnTo>
                      <a:pt x="57" y="642"/>
                    </a:lnTo>
                    <a:lnTo>
                      <a:pt x="54" y="646"/>
                    </a:lnTo>
                    <a:lnTo>
                      <a:pt x="51" y="649"/>
                    </a:lnTo>
                    <a:lnTo>
                      <a:pt x="756" y="1616"/>
                    </a:lnTo>
                    <a:lnTo>
                      <a:pt x="826" y="1771"/>
                    </a:lnTo>
                    <a:lnTo>
                      <a:pt x="810" y="1783"/>
                    </a:lnTo>
                    <a:lnTo>
                      <a:pt x="797" y="1800"/>
                    </a:lnTo>
                    <a:lnTo>
                      <a:pt x="792" y="1815"/>
                    </a:lnTo>
                    <a:lnTo>
                      <a:pt x="785" y="1832"/>
                    </a:lnTo>
                    <a:lnTo>
                      <a:pt x="785" y="1847"/>
                    </a:lnTo>
                    <a:lnTo>
                      <a:pt x="785" y="1863"/>
                    </a:lnTo>
                    <a:lnTo>
                      <a:pt x="792" y="1879"/>
                    </a:lnTo>
                    <a:lnTo>
                      <a:pt x="797" y="1898"/>
                    </a:lnTo>
                    <a:lnTo>
                      <a:pt x="804" y="1915"/>
                    </a:lnTo>
                    <a:lnTo>
                      <a:pt x="814" y="1930"/>
                    </a:lnTo>
                    <a:lnTo>
                      <a:pt x="832" y="1959"/>
                    </a:lnTo>
                    <a:lnTo>
                      <a:pt x="864" y="1994"/>
                    </a:lnTo>
                    <a:lnTo>
                      <a:pt x="903" y="2041"/>
                    </a:lnTo>
                    <a:lnTo>
                      <a:pt x="947" y="2095"/>
                    </a:lnTo>
                    <a:lnTo>
                      <a:pt x="998" y="2153"/>
                    </a:lnTo>
                    <a:lnTo>
                      <a:pt x="1052" y="2216"/>
                    </a:lnTo>
                    <a:lnTo>
                      <a:pt x="1106" y="2280"/>
                    </a:lnTo>
                    <a:lnTo>
                      <a:pt x="1160" y="2347"/>
                    </a:lnTo>
                    <a:lnTo>
                      <a:pt x="1214" y="2413"/>
                    </a:lnTo>
                    <a:lnTo>
                      <a:pt x="1261" y="2480"/>
                    </a:lnTo>
                    <a:lnTo>
                      <a:pt x="1274" y="2502"/>
                    </a:lnTo>
                    <a:lnTo>
                      <a:pt x="1278" y="2521"/>
                    </a:lnTo>
                    <a:lnTo>
                      <a:pt x="1278" y="2543"/>
                    </a:lnTo>
                    <a:lnTo>
                      <a:pt x="1271" y="2563"/>
                    </a:lnTo>
                    <a:lnTo>
                      <a:pt x="1258" y="2578"/>
                    </a:lnTo>
                    <a:lnTo>
                      <a:pt x="1242" y="2588"/>
                    </a:lnTo>
                    <a:lnTo>
                      <a:pt x="1220" y="2594"/>
                    </a:lnTo>
                    <a:lnTo>
                      <a:pt x="1198" y="2597"/>
                    </a:lnTo>
                    <a:lnTo>
                      <a:pt x="1173" y="2592"/>
                    </a:lnTo>
                    <a:lnTo>
                      <a:pt x="1144" y="2578"/>
                    </a:lnTo>
                    <a:lnTo>
                      <a:pt x="1119" y="2560"/>
                    </a:lnTo>
                    <a:lnTo>
                      <a:pt x="1096" y="2543"/>
                    </a:lnTo>
                    <a:lnTo>
                      <a:pt x="1077" y="2528"/>
                    </a:lnTo>
                    <a:lnTo>
                      <a:pt x="1062" y="2511"/>
                    </a:lnTo>
                    <a:lnTo>
                      <a:pt x="1045" y="2492"/>
                    </a:lnTo>
                    <a:lnTo>
                      <a:pt x="1026" y="2474"/>
                    </a:lnTo>
                    <a:lnTo>
                      <a:pt x="1008" y="2448"/>
                    </a:lnTo>
                    <a:lnTo>
                      <a:pt x="982" y="2416"/>
                    </a:lnTo>
                    <a:lnTo>
                      <a:pt x="950" y="2378"/>
                    </a:lnTo>
                    <a:lnTo>
                      <a:pt x="915" y="2334"/>
                    </a:lnTo>
                    <a:lnTo>
                      <a:pt x="880" y="2290"/>
                    </a:lnTo>
                    <a:lnTo>
                      <a:pt x="842" y="2241"/>
                    </a:lnTo>
                    <a:lnTo>
                      <a:pt x="807" y="2194"/>
                    </a:lnTo>
                    <a:lnTo>
                      <a:pt x="772" y="2146"/>
                    </a:lnTo>
                    <a:lnTo>
                      <a:pt x="741" y="2105"/>
                    </a:lnTo>
                    <a:lnTo>
                      <a:pt x="709" y="2070"/>
                    </a:lnTo>
                    <a:lnTo>
                      <a:pt x="684" y="2041"/>
                    </a:lnTo>
                    <a:lnTo>
                      <a:pt x="658" y="2025"/>
                    </a:lnTo>
                    <a:lnTo>
                      <a:pt x="638" y="2023"/>
                    </a:lnTo>
                    <a:lnTo>
                      <a:pt x="623" y="2035"/>
                    </a:lnTo>
                    <a:lnTo>
                      <a:pt x="616" y="2057"/>
                    </a:lnTo>
                    <a:lnTo>
                      <a:pt x="616" y="2086"/>
                    </a:lnTo>
                    <a:lnTo>
                      <a:pt x="623" y="2114"/>
                    </a:lnTo>
                    <a:lnTo>
                      <a:pt x="635" y="2146"/>
                    </a:lnTo>
                    <a:lnTo>
                      <a:pt x="655" y="2181"/>
                    </a:lnTo>
                    <a:lnTo>
                      <a:pt x="680" y="2219"/>
                    </a:lnTo>
                    <a:lnTo>
                      <a:pt x="706" y="2261"/>
                    </a:lnTo>
                    <a:lnTo>
                      <a:pt x="738" y="2302"/>
                    </a:lnTo>
                    <a:lnTo>
                      <a:pt x="770" y="2347"/>
                    </a:lnTo>
                    <a:lnTo>
                      <a:pt x="804" y="2388"/>
                    </a:lnTo>
                    <a:lnTo>
                      <a:pt x="839" y="2432"/>
                    </a:lnTo>
                    <a:lnTo>
                      <a:pt x="878" y="2477"/>
                    </a:lnTo>
                    <a:lnTo>
                      <a:pt x="918" y="2521"/>
                    </a:lnTo>
                    <a:lnTo>
                      <a:pt x="959" y="2563"/>
                    </a:lnTo>
                    <a:lnTo>
                      <a:pt x="998" y="2600"/>
                    </a:lnTo>
                    <a:lnTo>
                      <a:pt x="1036" y="2639"/>
                    </a:lnTo>
                    <a:lnTo>
                      <a:pt x="1065" y="2674"/>
                    </a:lnTo>
                    <a:lnTo>
                      <a:pt x="1090" y="2709"/>
                    </a:lnTo>
                    <a:lnTo>
                      <a:pt x="1102" y="2741"/>
                    </a:lnTo>
                    <a:lnTo>
                      <a:pt x="1109" y="2766"/>
                    </a:lnTo>
                    <a:lnTo>
                      <a:pt x="1106" y="2782"/>
                    </a:lnTo>
                    <a:lnTo>
                      <a:pt x="1099" y="2798"/>
                    </a:lnTo>
                    <a:lnTo>
                      <a:pt x="1094" y="2810"/>
                    </a:lnTo>
                    <a:lnTo>
                      <a:pt x="1084" y="2827"/>
                    </a:lnTo>
                    <a:lnTo>
                      <a:pt x="1070" y="2836"/>
                    </a:lnTo>
                    <a:lnTo>
                      <a:pt x="1058" y="2842"/>
                    </a:lnTo>
                    <a:lnTo>
                      <a:pt x="1042" y="2849"/>
                    </a:lnTo>
                    <a:lnTo>
                      <a:pt x="1026" y="2845"/>
                    </a:lnTo>
                    <a:lnTo>
                      <a:pt x="1011" y="2839"/>
                    </a:lnTo>
                    <a:lnTo>
                      <a:pt x="994" y="2827"/>
                    </a:lnTo>
                    <a:lnTo>
                      <a:pt x="972" y="2813"/>
                    </a:lnTo>
                    <a:lnTo>
                      <a:pt x="957" y="2804"/>
                    </a:lnTo>
                    <a:lnTo>
                      <a:pt x="940" y="2791"/>
                    </a:lnTo>
                    <a:lnTo>
                      <a:pt x="925" y="2782"/>
                    </a:lnTo>
                    <a:lnTo>
                      <a:pt x="912" y="2769"/>
                    </a:lnTo>
                    <a:lnTo>
                      <a:pt x="896" y="2756"/>
                    </a:lnTo>
                    <a:lnTo>
                      <a:pt x="883" y="2741"/>
                    </a:lnTo>
                    <a:lnTo>
                      <a:pt x="868" y="2722"/>
                    </a:lnTo>
                    <a:lnTo>
                      <a:pt x="851" y="2696"/>
                    </a:lnTo>
                    <a:lnTo>
                      <a:pt x="836" y="2671"/>
                    </a:lnTo>
                    <a:lnTo>
                      <a:pt x="824" y="2642"/>
                    </a:lnTo>
                    <a:lnTo>
                      <a:pt x="814" y="2617"/>
                    </a:lnTo>
                    <a:lnTo>
                      <a:pt x="804" y="2597"/>
                    </a:lnTo>
                    <a:lnTo>
                      <a:pt x="797" y="2578"/>
                    </a:lnTo>
                    <a:lnTo>
                      <a:pt x="792" y="2560"/>
                    </a:lnTo>
                    <a:lnTo>
                      <a:pt x="782" y="2538"/>
                    </a:lnTo>
                    <a:lnTo>
                      <a:pt x="766" y="2514"/>
                    </a:lnTo>
                    <a:lnTo>
                      <a:pt x="746" y="2489"/>
                    </a:lnTo>
                    <a:lnTo>
                      <a:pt x="718" y="2460"/>
                    </a:lnTo>
                    <a:lnTo>
                      <a:pt x="680" y="2423"/>
                    </a:lnTo>
                    <a:lnTo>
                      <a:pt x="664" y="2398"/>
                    </a:lnTo>
                    <a:lnTo>
                      <a:pt x="648" y="2369"/>
                    </a:lnTo>
                    <a:lnTo>
                      <a:pt x="629" y="2340"/>
                    </a:lnTo>
                    <a:lnTo>
                      <a:pt x="606" y="2312"/>
                    </a:lnTo>
                    <a:lnTo>
                      <a:pt x="588" y="2286"/>
                    </a:lnTo>
                    <a:lnTo>
                      <a:pt x="566" y="2267"/>
                    </a:lnTo>
                    <a:lnTo>
                      <a:pt x="547" y="2254"/>
                    </a:lnTo>
                    <a:lnTo>
                      <a:pt x="530" y="2251"/>
                    </a:lnTo>
                    <a:lnTo>
                      <a:pt x="518" y="2258"/>
                    </a:lnTo>
                    <a:lnTo>
                      <a:pt x="505" y="2273"/>
                    </a:lnTo>
                    <a:lnTo>
                      <a:pt x="508" y="2308"/>
                    </a:lnTo>
                    <a:lnTo>
                      <a:pt x="534" y="2359"/>
                    </a:lnTo>
                    <a:lnTo>
                      <a:pt x="575" y="2426"/>
                    </a:lnTo>
                    <a:lnTo>
                      <a:pt x="626" y="2499"/>
                    </a:lnTo>
                    <a:lnTo>
                      <a:pt x="687" y="2582"/>
                    </a:lnTo>
                    <a:lnTo>
                      <a:pt x="746" y="2661"/>
                    </a:lnTo>
                    <a:lnTo>
                      <a:pt x="807" y="2737"/>
                    </a:lnTo>
                    <a:lnTo>
                      <a:pt x="858" y="2808"/>
                    </a:lnTo>
                    <a:lnTo>
                      <a:pt x="896" y="2862"/>
                    </a:lnTo>
                    <a:lnTo>
                      <a:pt x="922" y="2899"/>
                    </a:lnTo>
                    <a:lnTo>
                      <a:pt x="928" y="2913"/>
                    </a:lnTo>
                    <a:lnTo>
                      <a:pt x="934" y="2925"/>
                    </a:lnTo>
                    <a:lnTo>
                      <a:pt x="940" y="2938"/>
                    </a:lnTo>
                    <a:lnTo>
                      <a:pt x="944" y="2950"/>
                    </a:lnTo>
                    <a:lnTo>
                      <a:pt x="950" y="2963"/>
                    </a:lnTo>
                    <a:lnTo>
                      <a:pt x="950" y="2972"/>
                    </a:lnTo>
                    <a:lnTo>
                      <a:pt x="950" y="2985"/>
                    </a:lnTo>
                    <a:lnTo>
                      <a:pt x="944" y="2999"/>
                    </a:lnTo>
                    <a:lnTo>
                      <a:pt x="937" y="3011"/>
                    </a:lnTo>
                    <a:lnTo>
                      <a:pt x="925" y="3024"/>
                    </a:lnTo>
                    <a:lnTo>
                      <a:pt x="915" y="3026"/>
                    </a:lnTo>
                    <a:lnTo>
                      <a:pt x="903" y="3029"/>
                    </a:lnTo>
                    <a:lnTo>
                      <a:pt x="890" y="3026"/>
                    </a:lnTo>
                    <a:lnTo>
                      <a:pt x="874" y="3021"/>
                    </a:lnTo>
                    <a:lnTo>
                      <a:pt x="861" y="3007"/>
                    </a:lnTo>
                    <a:lnTo>
                      <a:pt x="846" y="2995"/>
                    </a:lnTo>
                    <a:lnTo>
                      <a:pt x="829" y="2975"/>
                    </a:lnTo>
                    <a:lnTo>
                      <a:pt x="810" y="2957"/>
                    </a:lnTo>
                    <a:lnTo>
                      <a:pt x="795" y="2931"/>
                    </a:lnTo>
                    <a:lnTo>
                      <a:pt x="782" y="2906"/>
                    </a:lnTo>
                    <a:lnTo>
                      <a:pt x="763" y="2877"/>
                    </a:lnTo>
                    <a:lnTo>
                      <a:pt x="746" y="2852"/>
                    </a:lnTo>
                    <a:lnTo>
                      <a:pt x="728" y="2827"/>
                    </a:lnTo>
                    <a:lnTo>
                      <a:pt x="709" y="2801"/>
                    </a:lnTo>
                    <a:lnTo>
                      <a:pt x="689" y="2776"/>
                    </a:lnTo>
                    <a:lnTo>
                      <a:pt x="667" y="2747"/>
                    </a:lnTo>
                    <a:lnTo>
                      <a:pt x="645" y="2715"/>
                    </a:lnTo>
                    <a:lnTo>
                      <a:pt x="616" y="2677"/>
                    </a:lnTo>
                    <a:lnTo>
                      <a:pt x="588" y="2632"/>
                    </a:lnTo>
                    <a:lnTo>
                      <a:pt x="556" y="2578"/>
                    </a:lnTo>
                    <a:lnTo>
                      <a:pt x="543" y="2556"/>
                    </a:lnTo>
                    <a:lnTo>
                      <a:pt x="530" y="2538"/>
                    </a:lnTo>
                    <a:lnTo>
                      <a:pt x="518" y="2518"/>
                    </a:lnTo>
                    <a:lnTo>
                      <a:pt x="508" y="2499"/>
                    </a:lnTo>
                    <a:lnTo>
                      <a:pt x="496" y="2486"/>
                    </a:lnTo>
                    <a:lnTo>
                      <a:pt x="486" y="2477"/>
                    </a:lnTo>
                    <a:lnTo>
                      <a:pt x="473" y="2470"/>
                    </a:lnTo>
                    <a:lnTo>
                      <a:pt x="464" y="2467"/>
                    </a:lnTo>
                    <a:lnTo>
                      <a:pt x="454" y="2470"/>
                    </a:lnTo>
                    <a:lnTo>
                      <a:pt x="444" y="2480"/>
                    </a:lnTo>
                    <a:lnTo>
                      <a:pt x="432" y="2511"/>
                    </a:lnTo>
                    <a:lnTo>
                      <a:pt x="444" y="2560"/>
                    </a:lnTo>
                    <a:lnTo>
                      <a:pt x="473" y="2617"/>
                    </a:lnTo>
                    <a:lnTo>
                      <a:pt x="515" y="2683"/>
                    </a:lnTo>
                    <a:lnTo>
                      <a:pt x="566" y="2754"/>
                    </a:lnTo>
                    <a:lnTo>
                      <a:pt x="623" y="2827"/>
                    </a:lnTo>
                    <a:lnTo>
                      <a:pt x="680" y="2899"/>
                    </a:lnTo>
                    <a:lnTo>
                      <a:pt x="734" y="2970"/>
                    </a:lnTo>
                    <a:lnTo>
                      <a:pt x="775" y="3033"/>
                    </a:lnTo>
                    <a:lnTo>
                      <a:pt x="807" y="3083"/>
                    </a:lnTo>
                    <a:lnTo>
                      <a:pt x="814" y="3097"/>
                    </a:lnTo>
                    <a:lnTo>
                      <a:pt x="820" y="3107"/>
                    </a:lnTo>
                    <a:lnTo>
                      <a:pt x="824" y="3115"/>
                    </a:lnTo>
                    <a:lnTo>
                      <a:pt x="829" y="3125"/>
                    </a:lnTo>
                    <a:lnTo>
                      <a:pt x="836" y="3134"/>
                    </a:lnTo>
                    <a:lnTo>
                      <a:pt x="839" y="3147"/>
                    </a:lnTo>
                    <a:lnTo>
                      <a:pt x="842" y="3161"/>
                    </a:lnTo>
                    <a:lnTo>
                      <a:pt x="842" y="3173"/>
                    </a:lnTo>
                    <a:lnTo>
                      <a:pt x="839" y="3188"/>
                    </a:lnTo>
                    <a:lnTo>
                      <a:pt x="836" y="3208"/>
                    </a:lnTo>
                    <a:lnTo>
                      <a:pt x="832" y="3242"/>
                    </a:lnTo>
                    <a:lnTo>
                      <a:pt x="839" y="3274"/>
                    </a:lnTo>
                    <a:lnTo>
                      <a:pt x="849" y="3303"/>
                    </a:lnTo>
                    <a:lnTo>
                      <a:pt x="868" y="3325"/>
                    </a:lnTo>
                    <a:lnTo>
                      <a:pt x="890" y="3345"/>
                    </a:lnTo>
                    <a:lnTo>
                      <a:pt x="915" y="3354"/>
                    </a:lnTo>
                    <a:lnTo>
                      <a:pt x="940" y="3360"/>
                    </a:lnTo>
                    <a:lnTo>
                      <a:pt x="966" y="3357"/>
                    </a:lnTo>
                    <a:lnTo>
                      <a:pt x="988" y="3345"/>
                    </a:lnTo>
                    <a:lnTo>
                      <a:pt x="1011" y="3319"/>
                    </a:lnTo>
                    <a:lnTo>
                      <a:pt x="1052" y="3269"/>
                    </a:lnTo>
                    <a:lnTo>
                      <a:pt x="1090" y="3223"/>
                    </a:lnTo>
                    <a:lnTo>
                      <a:pt x="1119" y="3186"/>
                    </a:lnTo>
                    <a:lnTo>
                      <a:pt x="1141" y="3154"/>
                    </a:lnTo>
                    <a:lnTo>
                      <a:pt x="1163" y="3125"/>
                    </a:lnTo>
                    <a:lnTo>
                      <a:pt x="1179" y="3093"/>
                    </a:lnTo>
                    <a:lnTo>
                      <a:pt x="1198" y="3065"/>
                    </a:lnTo>
                    <a:lnTo>
                      <a:pt x="1217" y="3029"/>
                    </a:lnTo>
                    <a:lnTo>
                      <a:pt x="1239" y="2989"/>
                    </a:lnTo>
                    <a:lnTo>
                      <a:pt x="1265" y="2941"/>
                    </a:lnTo>
                    <a:lnTo>
                      <a:pt x="1274" y="2931"/>
                    </a:lnTo>
                    <a:lnTo>
                      <a:pt x="1287" y="2916"/>
                    </a:lnTo>
                    <a:lnTo>
                      <a:pt x="1300" y="2896"/>
                    </a:lnTo>
                    <a:lnTo>
                      <a:pt x="1319" y="2871"/>
                    </a:lnTo>
                    <a:lnTo>
                      <a:pt x="1337" y="2845"/>
                    </a:lnTo>
                    <a:lnTo>
                      <a:pt x="1364" y="2817"/>
                    </a:lnTo>
                    <a:lnTo>
                      <a:pt x="1389" y="2785"/>
                    </a:lnTo>
                    <a:lnTo>
                      <a:pt x="1420" y="2754"/>
                    </a:lnTo>
                    <a:lnTo>
                      <a:pt x="1452" y="2718"/>
                    </a:lnTo>
                    <a:lnTo>
                      <a:pt x="1487" y="2683"/>
                    </a:lnTo>
                    <a:lnTo>
                      <a:pt x="1700" y="2950"/>
                    </a:lnTo>
                    <a:lnTo>
                      <a:pt x="1732" y="2931"/>
                    </a:lnTo>
                    <a:lnTo>
                      <a:pt x="1764" y="2916"/>
                    </a:lnTo>
                    <a:lnTo>
                      <a:pt x="1789" y="2903"/>
                    </a:lnTo>
                    <a:lnTo>
                      <a:pt x="1815" y="2899"/>
                    </a:lnTo>
                    <a:lnTo>
                      <a:pt x="1840" y="2899"/>
                    </a:lnTo>
                    <a:lnTo>
                      <a:pt x="1862" y="2906"/>
                    </a:lnTo>
                    <a:lnTo>
                      <a:pt x="1884" y="2918"/>
                    </a:lnTo>
                    <a:lnTo>
                      <a:pt x="1906" y="2938"/>
                    </a:lnTo>
                    <a:lnTo>
                      <a:pt x="1933" y="2967"/>
                    </a:lnTo>
                    <a:lnTo>
                      <a:pt x="1958" y="3001"/>
                    </a:lnTo>
                    <a:lnTo>
                      <a:pt x="1992" y="3046"/>
                    </a:lnTo>
                    <a:lnTo>
                      <a:pt x="2031" y="3097"/>
                    </a:lnTo>
                    <a:lnTo>
                      <a:pt x="2072" y="3157"/>
                    </a:lnTo>
                    <a:lnTo>
                      <a:pt x="2113" y="3217"/>
                    </a:lnTo>
                    <a:lnTo>
                      <a:pt x="2149" y="3281"/>
                    </a:lnTo>
                    <a:lnTo>
                      <a:pt x="2177" y="3345"/>
                    </a:lnTo>
                    <a:lnTo>
                      <a:pt x="2193" y="3408"/>
                    </a:lnTo>
                    <a:lnTo>
                      <a:pt x="2193" y="3462"/>
                    </a:lnTo>
                    <a:lnTo>
                      <a:pt x="2174" y="3513"/>
                    </a:lnTo>
                    <a:lnTo>
                      <a:pt x="2132" y="3554"/>
                    </a:lnTo>
                    <a:lnTo>
                      <a:pt x="2234" y="3694"/>
                    </a:lnTo>
                    <a:lnTo>
                      <a:pt x="2237" y="3694"/>
                    </a:lnTo>
                    <a:lnTo>
                      <a:pt x="2244" y="3688"/>
                    </a:lnTo>
                    <a:lnTo>
                      <a:pt x="2253" y="3681"/>
                    </a:lnTo>
                    <a:lnTo>
                      <a:pt x="2266" y="3676"/>
                    </a:lnTo>
                    <a:lnTo>
                      <a:pt x="2279" y="3672"/>
                    </a:lnTo>
                    <a:lnTo>
                      <a:pt x="2294" y="3669"/>
                    </a:lnTo>
                    <a:lnTo>
                      <a:pt x="2311" y="3666"/>
                    </a:lnTo>
                    <a:lnTo>
                      <a:pt x="2326" y="3669"/>
                    </a:lnTo>
                    <a:lnTo>
                      <a:pt x="2342" y="3676"/>
                    </a:lnTo>
                    <a:lnTo>
                      <a:pt x="2355" y="3691"/>
                    </a:lnTo>
                    <a:lnTo>
                      <a:pt x="2402" y="3784"/>
                    </a:lnTo>
                    <a:lnTo>
                      <a:pt x="2448" y="3863"/>
                    </a:lnTo>
                    <a:lnTo>
                      <a:pt x="2495" y="3926"/>
                    </a:lnTo>
                    <a:lnTo>
                      <a:pt x="2536" y="3980"/>
                    </a:lnTo>
                    <a:lnTo>
                      <a:pt x="2571" y="4025"/>
                    </a:lnTo>
                    <a:lnTo>
                      <a:pt x="2600" y="4059"/>
                    </a:lnTo>
                    <a:lnTo>
                      <a:pt x="2618" y="4088"/>
                    </a:lnTo>
                    <a:lnTo>
                      <a:pt x="2628" y="4110"/>
                    </a:lnTo>
                    <a:lnTo>
                      <a:pt x="2622" y="4133"/>
                    </a:lnTo>
                    <a:lnTo>
                      <a:pt x="2603" y="4149"/>
                    </a:lnTo>
                    <a:lnTo>
                      <a:pt x="2635" y="4184"/>
                    </a:lnTo>
                    <a:lnTo>
                      <a:pt x="2672" y="4228"/>
                    </a:lnTo>
                    <a:lnTo>
                      <a:pt x="2714" y="4282"/>
                    </a:lnTo>
                    <a:lnTo>
                      <a:pt x="2755" y="4343"/>
                    </a:lnTo>
                    <a:lnTo>
                      <a:pt x="2797" y="4403"/>
                    </a:lnTo>
                    <a:lnTo>
                      <a:pt x="2838" y="4461"/>
                    </a:lnTo>
                    <a:lnTo>
                      <a:pt x="2870" y="4508"/>
                    </a:lnTo>
                    <a:lnTo>
                      <a:pt x="2898" y="4549"/>
                    </a:lnTo>
                    <a:lnTo>
                      <a:pt x="2914" y="4577"/>
                    </a:lnTo>
                    <a:lnTo>
                      <a:pt x="2920" y="4587"/>
                    </a:lnTo>
                    <a:lnTo>
                      <a:pt x="2943" y="4574"/>
                    </a:lnTo>
                    <a:lnTo>
                      <a:pt x="2959" y="4565"/>
                    </a:lnTo>
                    <a:lnTo>
                      <a:pt x="2975" y="4565"/>
                    </a:lnTo>
                    <a:lnTo>
                      <a:pt x="2984" y="4569"/>
                    </a:lnTo>
                    <a:lnTo>
                      <a:pt x="2993" y="4574"/>
                    </a:lnTo>
                    <a:lnTo>
                      <a:pt x="3003" y="4587"/>
                    </a:lnTo>
                    <a:lnTo>
                      <a:pt x="3010" y="4603"/>
                    </a:lnTo>
                    <a:lnTo>
                      <a:pt x="3019" y="4619"/>
                    </a:lnTo>
                    <a:lnTo>
                      <a:pt x="3029" y="4641"/>
                    </a:lnTo>
                    <a:lnTo>
                      <a:pt x="3042" y="4660"/>
                    </a:lnTo>
                    <a:lnTo>
                      <a:pt x="3194" y="4549"/>
                    </a:lnTo>
                    <a:lnTo>
                      <a:pt x="3194" y="4546"/>
                    </a:lnTo>
                    <a:lnTo>
                      <a:pt x="3187" y="4540"/>
                    </a:lnTo>
                    <a:lnTo>
                      <a:pt x="3181" y="4530"/>
                    </a:lnTo>
                    <a:lnTo>
                      <a:pt x="3172" y="4515"/>
                    </a:lnTo>
                    <a:lnTo>
                      <a:pt x="3165" y="4498"/>
                    </a:lnTo>
                    <a:lnTo>
                      <a:pt x="3155" y="4483"/>
                    </a:lnTo>
                    <a:lnTo>
                      <a:pt x="3150" y="4466"/>
                    </a:lnTo>
                    <a:lnTo>
                      <a:pt x="3143" y="4454"/>
                    </a:lnTo>
                    <a:lnTo>
                      <a:pt x="3140" y="4441"/>
                    </a:lnTo>
                    <a:lnTo>
                      <a:pt x="3140" y="4432"/>
                    </a:lnTo>
                    <a:lnTo>
                      <a:pt x="3146" y="4422"/>
                    </a:lnTo>
                    <a:lnTo>
                      <a:pt x="3155" y="4409"/>
                    </a:lnTo>
                    <a:lnTo>
                      <a:pt x="3169" y="4397"/>
                    </a:lnTo>
                    <a:lnTo>
                      <a:pt x="3187" y="4383"/>
                    </a:lnTo>
                    <a:lnTo>
                      <a:pt x="3204" y="4371"/>
                    </a:lnTo>
                    <a:lnTo>
                      <a:pt x="3223" y="4358"/>
                    </a:lnTo>
                    <a:lnTo>
                      <a:pt x="3241" y="4353"/>
                    </a:lnTo>
                    <a:lnTo>
                      <a:pt x="3255" y="4349"/>
                    </a:lnTo>
                    <a:lnTo>
                      <a:pt x="3267" y="4353"/>
                    </a:lnTo>
                    <a:lnTo>
                      <a:pt x="3273" y="4361"/>
                    </a:lnTo>
                    <a:lnTo>
                      <a:pt x="3280" y="4380"/>
                    </a:lnTo>
                    <a:lnTo>
                      <a:pt x="3287" y="4397"/>
                    </a:lnTo>
                    <a:lnTo>
                      <a:pt x="3292" y="4412"/>
                    </a:lnTo>
                    <a:lnTo>
                      <a:pt x="3295" y="4425"/>
                    </a:lnTo>
                    <a:lnTo>
                      <a:pt x="3302" y="4437"/>
                    </a:lnTo>
                    <a:lnTo>
                      <a:pt x="3305" y="4447"/>
                    </a:lnTo>
                    <a:lnTo>
                      <a:pt x="3309" y="4454"/>
                    </a:lnTo>
                    <a:lnTo>
                      <a:pt x="3312" y="4461"/>
                    </a:lnTo>
                    <a:lnTo>
                      <a:pt x="3314" y="4463"/>
                    </a:lnTo>
                    <a:lnTo>
                      <a:pt x="3493" y="4378"/>
                    </a:lnTo>
                    <a:lnTo>
                      <a:pt x="3493" y="4375"/>
                    </a:lnTo>
                    <a:lnTo>
                      <a:pt x="3486" y="4365"/>
                    </a:lnTo>
                    <a:lnTo>
                      <a:pt x="3476" y="4353"/>
                    </a:lnTo>
                    <a:lnTo>
                      <a:pt x="3467" y="4336"/>
                    </a:lnTo>
                    <a:lnTo>
                      <a:pt x="3457" y="4317"/>
                    </a:lnTo>
                    <a:lnTo>
                      <a:pt x="3451" y="4299"/>
                    </a:lnTo>
                    <a:lnTo>
                      <a:pt x="3449" y="4279"/>
                    </a:lnTo>
                    <a:lnTo>
                      <a:pt x="3449" y="4263"/>
                    </a:lnTo>
                    <a:lnTo>
                      <a:pt x="3451" y="4247"/>
                    </a:lnTo>
                    <a:lnTo>
                      <a:pt x="3464" y="4235"/>
                    </a:lnTo>
                    <a:lnTo>
                      <a:pt x="3483" y="4221"/>
                    </a:lnTo>
                    <a:lnTo>
                      <a:pt x="3503" y="4213"/>
                    </a:lnTo>
                    <a:lnTo>
                      <a:pt x="3518" y="4199"/>
                    </a:lnTo>
                    <a:lnTo>
                      <a:pt x="3537" y="4190"/>
                    </a:lnTo>
                    <a:lnTo>
                      <a:pt x="3557" y="4181"/>
                    </a:lnTo>
                    <a:lnTo>
                      <a:pt x="3572" y="4177"/>
                    </a:lnTo>
                    <a:lnTo>
                      <a:pt x="3587" y="4174"/>
                    </a:lnTo>
                    <a:lnTo>
                      <a:pt x="3604" y="4174"/>
                    </a:lnTo>
                    <a:lnTo>
                      <a:pt x="3616" y="4177"/>
                    </a:lnTo>
                    <a:lnTo>
                      <a:pt x="3629" y="4190"/>
                    </a:lnTo>
                    <a:lnTo>
                      <a:pt x="3639" y="4203"/>
                    </a:lnTo>
                    <a:lnTo>
                      <a:pt x="3645" y="4218"/>
                    </a:lnTo>
                    <a:lnTo>
                      <a:pt x="3655" y="4235"/>
                    </a:lnTo>
                    <a:lnTo>
                      <a:pt x="3661" y="4250"/>
                    </a:lnTo>
                    <a:lnTo>
                      <a:pt x="3667" y="4263"/>
                    </a:lnTo>
                    <a:lnTo>
                      <a:pt x="3670" y="4279"/>
                    </a:lnTo>
                    <a:lnTo>
                      <a:pt x="3673" y="4289"/>
                    </a:lnTo>
                    <a:lnTo>
                      <a:pt x="3677" y="4299"/>
                    </a:lnTo>
                    <a:lnTo>
                      <a:pt x="3680" y="4304"/>
                    </a:lnTo>
                    <a:lnTo>
                      <a:pt x="3680" y="4307"/>
                    </a:lnTo>
                    <a:lnTo>
                      <a:pt x="3864" y="4250"/>
                    </a:lnTo>
                    <a:lnTo>
                      <a:pt x="3861" y="4250"/>
                    </a:lnTo>
                    <a:lnTo>
                      <a:pt x="3858" y="4245"/>
                    </a:lnTo>
                    <a:lnTo>
                      <a:pt x="3855" y="4238"/>
                    </a:lnTo>
                    <a:lnTo>
                      <a:pt x="3849" y="4228"/>
                    </a:lnTo>
                    <a:lnTo>
                      <a:pt x="3842" y="4216"/>
                    </a:lnTo>
                    <a:lnTo>
                      <a:pt x="3836" y="4206"/>
                    </a:lnTo>
                    <a:lnTo>
                      <a:pt x="3829" y="4193"/>
                    </a:lnTo>
                    <a:lnTo>
                      <a:pt x="3823" y="4181"/>
                    </a:lnTo>
                    <a:lnTo>
                      <a:pt x="3820" y="4171"/>
                    </a:lnTo>
                    <a:lnTo>
                      <a:pt x="3820" y="4162"/>
                    </a:lnTo>
                    <a:lnTo>
                      <a:pt x="3820" y="4152"/>
                    </a:lnTo>
                    <a:lnTo>
                      <a:pt x="3827" y="4142"/>
                    </a:lnTo>
                    <a:lnTo>
                      <a:pt x="3836" y="4133"/>
                    </a:lnTo>
                    <a:lnTo>
                      <a:pt x="3845" y="4123"/>
                    </a:lnTo>
                    <a:lnTo>
                      <a:pt x="3858" y="4117"/>
                    </a:lnTo>
                    <a:lnTo>
                      <a:pt x="3874" y="4110"/>
                    </a:lnTo>
                    <a:lnTo>
                      <a:pt x="3890" y="4110"/>
                    </a:lnTo>
                    <a:lnTo>
                      <a:pt x="3909" y="4113"/>
                    </a:lnTo>
                    <a:lnTo>
                      <a:pt x="3925" y="4123"/>
                    </a:lnTo>
                    <a:lnTo>
                      <a:pt x="3940" y="4139"/>
                    </a:lnTo>
                    <a:lnTo>
                      <a:pt x="3950" y="4149"/>
                    </a:lnTo>
                    <a:lnTo>
                      <a:pt x="3957" y="4162"/>
                    </a:lnTo>
                    <a:lnTo>
                      <a:pt x="3960" y="4171"/>
                    </a:lnTo>
                    <a:lnTo>
                      <a:pt x="3963" y="4184"/>
                    </a:lnTo>
                    <a:lnTo>
                      <a:pt x="3963" y="4193"/>
                    </a:lnTo>
                    <a:lnTo>
                      <a:pt x="3963" y="4203"/>
                    </a:lnTo>
                    <a:lnTo>
                      <a:pt x="3963" y="4213"/>
                    </a:lnTo>
                    <a:lnTo>
                      <a:pt x="3963" y="4218"/>
                    </a:lnTo>
                    <a:lnTo>
                      <a:pt x="3960" y="4221"/>
                    </a:lnTo>
                    <a:lnTo>
                      <a:pt x="3960" y="4225"/>
                    </a:lnTo>
                    <a:lnTo>
                      <a:pt x="4112" y="4187"/>
                    </a:lnTo>
                    <a:lnTo>
                      <a:pt x="4112" y="4184"/>
                    </a:lnTo>
                    <a:lnTo>
                      <a:pt x="4109" y="4177"/>
                    </a:lnTo>
                    <a:lnTo>
                      <a:pt x="4102" y="4171"/>
                    </a:lnTo>
                    <a:lnTo>
                      <a:pt x="4099" y="4164"/>
                    </a:lnTo>
                    <a:lnTo>
                      <a:pt x="4094" y="4155"/>
                    </a:lnTo>
                    <a:lnTo>
                      <a:pt x="4090" y="4145"/>
                    </a:lnTo>
                    <a:lnTo>
                      <a:pt x="4084" y="4133"/>
                    </a:lnTo>
                    <a:lnTo>
                      <a:pt x="4080" y="4123"/>
                    </a:lnTo>
                    <a:lnTo>
                      <a:pt x="4077" y="4110"/>
                    </a:lnTo>
                    <a:lnTo>
                      <a:pt x="4077" y="4098"/>
                    </a:lnTo>
                    <a:lnTo>
                      <a:pt x="4084" y="4088"/>
                    </a:lnTo>
                    <a:lnTo>
                      <a:pt x="4097" y="4082"/>
                    </a:lnTo>
                    <a:lnTo>
                      <a:pt x="4109" y="4082"/>
                    </a:lnTo>
                    <a:lnTo>
                      <a:pt x="4126" y="4082"/>
                    </a:lnTo>
                    <a:lnTo>
                      <a:pt x="4141" y="4085"/>
                    </a:lnTo>
                    <a:lnTo>
                      <a:pt x="4156" y="4091"/>
                    </a:lnTo>
                    <a:lnTo>
                      <a:pt x="4173" y="4101"/>
                    </a:lnTo>
                    <a:lnTo>
                      <a:pt x="4188" y="4113"/>
                    </a:lnTo>
                    <a:lnTo>
                      <a:pt x="4202" y="4127"/>
                    </a:lnTo>
                    <a:lnTo>
                      <a:pt x="4208" y="4139"/>
                    </a:lnTo>
                    <a:lnTo>
                      <a:pt x="4214" y="4152"/>
                    </a:lnTo>
                    <a:lnTo>
                      <a:pt x="4220" y="4162"/>
                    </a:lnTo>
                    <a:lnTo>
                      <a:pt x="4227" y="4171"/>
                    </a:lnTo>
                    <a:lnTo>
                      <a:pt x="4230" y="4177"/>
                    </a:lnTo>
                    <a:lnTo>
                      <a:pt x="4234" y="4184"/>
                    </a:lnTo>
                    <a:lnTo>
                      <a:pt x="4236" y="4190"/>
                    </a:lnTo>
                    <a:lnTo>
                      <a:pt x="4239" y="4193"/>
                    </a:lnTo>
                    <a:lnTo>
                      <a:pt x="4239" y="4196"/>
                    </a:lnTo>
                    <a:lnTo>
                      <a:pt x="4455" y="4199"/>
                    </a:lnTo>
                    <a:lnTo>
                      <a:pt x="4452" y="4196"/>
                    </a:lnTo>
                    <a:lnTo>
                      <a:pt x="4452" y="4193"/>
                    </a:lnTo>
                    <a:lnTo>
                      <a:pt x="4450" y="4187"/>
                    </a:lnTo>
                    <a:lnTo>
                      <a:pt x="4446" y="4177"/>
                    </a:lnTo>
                    <a:lnTo>
                      <a:pt x="4443" y="4167"/>
                    </a:lnTo>
                    <a:lnTo>
                      <a:pt x="4436" y="4158"/>
                    </a:lnTo>
                    <a:lnTo>
                      <a:pt x="4430" y="4149"/>
                    </a:lnTo>
                    <a:lnTo>
                      <a:pt x="4424" y="4139"/>
                    </a:lnTo>
                    <a:lnTo>
                      <a:pt x="4421" y="4130"/>
                    </a:lnTo>
                    <a:lnTo>
                      <a:pt x="4414" y="4123"/>
                    </a:lnTo>
                    <a:lnTo>
                      <a:pt x="4411" y="4117"/>
                    </a:lnTo>
                    <a:lnTo>
                      <a:pt x="4418" y="4110"/>
                    </a:lnTo>
                    <a:lnTo>
                      <a:pt x="4426" y="4110"/>
                    </a:lnTo>
                    <a:lnTo>
                      <a:pt x="4443" y="4110"/>
                    </a:lnTo>
                    <a:lnTo>
                      <a:pt x="4462" y="4117"/>
                    </a:lnTo>
                    <a:lnTo>
                      <a:pt x="4481" y="4127"/>
                    </a:lnTo>
                    <a:lnTo>
                      <a:pt x="4504" y="4145"/>
                    </a:lnTo>
                    <a:lnTo>
                      <a:pt x="4526" y="4167"/>
                    </a:lnTo>
                    <a:lnTo>
                      <a:pt x="4544" y="4199"/>
                    </a:lnTo>
                    <a:lnTo>
                      <a:pt x="4563" y="4241"/>
                    </a:lnTo>
                    <a:lnTo>
                      <a:pt x="4767" y="4282"/>
                    </a:lnTo>
                    <a:lnTo>
                      <a:pt x="4770" y="4279"/>
                    </a:lnTo>
                    <a:lnTo>
                      <a:pt x="4774" y="4275"/>
                    </a:lnTo>
                    <a:lnTo>
                      <a:pt x="4774" y="4270"/>
                    </a:lnTo>
                    <a:lnTo>
                      <a:pt x="4770" y="4263"/>
                    </a:lnTo>
                    <a:lnTo>
                      <a:pt x="4767" y="4253"/>
                    </a:lnTo>
                    <a:lnTo>
                      <a:pt x="4764" y="4241"/>
                    </a:lnTo>
                    <a:lnTo>
                      <a:pt x="4757" y="4225"/>
                    </a:lnTo>
                    <a:lnTo>
                      <a:pt x="4754" y="4216"/>
                    </a:lnTo>
                    <a:lnTo>
                      <a:pt x="4751" y="4209"/>
                    </a:lnTo>
                    <a:lnTo>
                      <a:pt x="4754" y="4213"/>
                    </a:lnTo>
                    <a:lnTo>
                      <a:pt x="4761" y="4218"/>
                    </a:lnTo>
                    <a:lnTo>
                      <a:pt x="4767" y="4231"/>
                    </a:lnTo>
                    <a:lnTo>
                      <a:pt x="4776" y="4245"/>
                    </a:lnTo>
                    <a:lnTo>
                      <a:pt x="4786" y="4260"/>
                    </a:lnTo>
                    <a:lnTo>
                      <a:pt x="4796" y="4279"/>
                    </a:lnTo>
                    <a:lnTo>
                      <a:pt x="4805" y="4295"/>
                    </a:lnTo>
                    <a:lnTo>
                      <a:pt x="4811" y="4307"/>
                    </a:lnTo>
                    <a:lnTo>
                      <a:pt x="4833" y="4349"/>
                    </a:lnTo>
                    <a:lnTo>
                      <a:pt x="5021" y="4429"/>
                    </a:lnTo>
                    <a:lnTo>
                      <a:pt x="5024" y="4419"/>
                    </a:lnTo>
                    <a:lnTo>
                      <a:pt x="5021" y="4409"/>
                    </a:lnTo>
                    <a:lnTo>
                      <a:pt x="5019" y="4400"/>
                    </a:lnTo>
                    <a:lnTo>
                      <a:pt x="5015" y="4390"/>
                    </a:lnTo>
                    <a:lnTo>
                      <a:pt x="5009" y="4378"/>
                    </a:lnTo>
                    <a:lnTo>
                      <a:pt x="5002" y="4368"/>
                    </a:lnTo>
                    <a:lnTo>
                      <a:pt x="4999" y="4358"/>
                    </a:lnTo>
                    <a:lnTo>
                      <a:pt x="4993" y="4349"/>
                    </a:lnTo>
                    <a:lnTo>
                      <a:pt x="4987" y="4339"/>
                    </a:lnTo>
                    <a:lnTo>
                      <a:pt x="4983" y="4333"/>
                    </a:lnTo>
                    <a:lnTo>
                      <a:pt x="4980" y="4326"/>
                    </a:lnTo>
                    <a:lnTo>
                      <a:pt x="4973" y="4321"/>
                    </a:lnTo>
                    <a:lnTo>
                      <a:pt x="4970" y="4314"/>
                    </a:lnTo>
                    <a:lnTo>
                      <a:pt x="4965" y="4311"/>
                    </a:lnTo>
                    <a:lnTo>
                      <a:pt x="4961" y="4304"/>
                    </a:lnTo>
                    <a:lnTo>
                      <a:pt x="4958" y="4301"/>
                    </a:lnTo>
                    <a:lnTo>
                      <a:pt x="4955" y="4299"/>
                    </a:lnTo>
                    <a:lnTo>
                      <a:pt x="4955" y="4295"/>
                    </a:lnTo>
                    <a:lnTo>
                      <a:pt x="4958" y="4295"/>
                    </a:lnTo>
                    <a:lnTo>
                      <a:pt x="4961" y="4295"/>
                    </a:lnTo>
                    <a:close/>
                  </a:path>
                </a:pathLst>
              </a:custGeom>
              <a:solidFill>
                <a:srgbClr val="FFE4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46" name="Freeform 31">
                <a:extLst>
                  <a:ext uri="{FF2B5EF4-FFF2-40B4-BE49-F238E27FC236}">
                    <a16:creationId xmlns:a16="http://schemas.microsoft.com/office/drawing/2014/main" id="{4613B539-1924-4A32-8D9C-506AF3AC779C}"/>
                  </a:ext>
                </a:extLst>
              </p:cNvPr>
              <p:cNvSpPr>
                <a:spLocks/>
              </p:cNvSpPr>
              <p:nvPr/>
            </p:nvSpPr>
            <p:spPr bwMode="auto">
              <a:xfrm>
                <a:off x="1695" y="1954"/>
                <a:ext cx="158" cy="223"/>
              </a:xfrm>
              <a:custGeom>
                <a:avLst/>
                <a:gdLst>
                  <a:gd name="T0" fmla="*/ 123 w 633"/>
                  <a:gd name="T1" fmla="*/ 139 h 893"/>
                  <a:gd name="T2" fmla="*/ 121 w 633"/>
                  <a:gd name="T3" fmla="*/ 140 h 893"/>
                  <a:gd name="T4" fmla="*/ 118 w 633"/>
                  <a:gd name="T5" fmla="*/ 140 h 893"/>
                  <a:gd name="T6" fmla="*/ 114 w 633"/>
                  <a:gd name="T7" fmla="*/ 140 h 893"/>
                  <a:gd name="T8" fmla="*/ 110 w 633"/>
                  <a:gd name="T9" fmla="*/ 138 h 893"/>
                  <a:gd name="T10" fmla="*/ 107 w 633"/>
                  <a:gd name="T11" fmla="*/ 135 h 893"/>
                  <a:gd name="T12" fmla="*/ 103 w 633"/>
                  <a:gd name="T13" fmla="*/ 132 h 893"/>
                  <a:gd name="T14" fmla="*/ 99 w 633"/>
                  <a:gd name="T15" fmla="*/ 127 h 893"/>
                  <a:gd name="T16" fmla="*/ 94 w 633"/>
                  <a:gd name="T17" fmla="*/ 122 h 893"/>
                  <a:gd name="T18" fmla="*/ 91 w 633"/>
                  <a:gd name="T19" fmla="*/ 116 h 893"/>
                  <a:gd name="T20" fmla="*/ 87 w 633"/>
                  <a:gd name="T21" fmla="*/ 110 h 893"/>
                  <a:gd name="T22" fmla="*/ 83 w 633"/>
                  <a:gd name="T23" fmla="*/ 102 h 893"/>
                  <a:gd name="T24" fmla="*/ 78 w 633"/>
                  <a:gd name="T25" fmla="*/ 96 h 893"/>
                  <a:gd name="T26" fmla="*/ 74 w 633"/>
                  <a:gd name="T27" fmla="*/ 90 h 893"/>
                  <a:gd name="T28" fmla="*/ 69 w 633"/>
                  <a:gd name="T29" fmla="*/ 83 h 893"/>
                  <a:gd name="T30" fmla="*/ 64 w 633"/>
                  <a:gd name="T31" fmla="*/ 77 h 893"/>
                  <a:gd name="T32" fmla="*/ 59 w 633"/>
                  <a:gd name="T33" fmla="*/ 70 h 893"/>
                  <a:gd name="T34" fmla="*/ 53 w 633"/>
                  <a:gd name="T35" fmla="*/ 62 h 893"/>
                  <a:gd name="T36" fmla="*/ 46 w 633"/>
                  <a:gd name="T37" fmla="*/ 52 h 893"/>
                  <a:gd name="T38" fmla="*/ 39 w 633"/>
                  <a:gd name="T39" fmla="*/ 41 h 893"/>
                  <a:gd name="T40" fmla="*/ 31 w 633"/>
                  <a:gd name="T41" fmla="*/ 28 h 893"/>
                  <a:gd name="T42" fmla="*/ 28 w 633"/>
                  <a:gd name="T43" fmla="*/ 22 h 893"/>
                  <a:gd name="T44" fmla="*/ 24 w 633"/>
                  <a:gd name="T45" fmla="*/ 18 h 893"/>
                  <a:gd name="T46" fmla="*/ 21 w 633"/>
                  <a:gd name="T47" fmla="*/ 13 h 893"/>
                  <a:gd name="T48" fmla="*/ 19 w 633"/>
                  <a:gd name="T49" fmla="*/ 8 h 893"/>
                  <a:gd name="T50" fmla="*/ 16 w 633"/>
                  <a:gd name="T51" fmla="*/ 5 h 893"/>
                  <a:gd name="T52" fmla="*/ 13 w 633"/>
                  <a:gd name="T53" fmla="*/ 2 h 893"/>
                  <a:gd name="T54" fmla="*/ 10 w 633"/>
                  <a:gd name="T55" fmla="*/ 1 h 893"/>
                  <a:gd name="T56" fmla="*/ 8 w 633"/>
                  <a:gd name="T57" fmla="*/ 0 h 893"/>
                  <a:gd name="T58" fmla="*/ 5 w 633"/>
                  <a:gd name="T59" fmla="*/ 1 h 893"/>
                  <a:gd name="T60" fmla="*/ 3 w 633"/>
                  <a:gd name="T61" fmla="*/ 3 h 893"/>
                  <a:gd name="T62" fmla="*/ 0 w 633"/>
                  <a:gd name="T63" fmla="*/ 11 h 893"/>
                  <a:gd name="T64" fmla="*/ 3 w 633"/>
                  <a:gd name="T65" fmla="*/ 23 h 893"/>
                  <a:gd name="T66" fmla="*/ 10 w 633"/>
                  <a:gd name="T67" fmla="*/ 37 h 893"/>
                  <a:gd name="T68" fmla="*/ 21 w 633"/>
                  <a:gd name="T69" fmla="*/ 54 h 893"/>
                  <a:gd name="T70" fmla="*/ 33 w 633"/>
                  <a:gd name="T71" fmla="*/ 72 h 893"/>
                  <a:gd name="T72" fmla="*/ 48 w 633"/>
                  <a:gd name="T73" fmla="*/ 90 h 893"/>
                  <a:gd name="T74" fmla="*/ 62 w 633"/>
                  <a:gd name="T75" fmla="*/ 108 h 893"/>
                  <a:gd name="T76" fmla="*/ 75 w 633"/>
                  <a:gd name="T77" fmla="*/ 126 h 893"/>
                  <a:gd name="T78" fmla="*/ 86 w 633"/>
                  <a:gd name="T79" fmla="*/ 141 h 893"/>
                  <a:gd name="T80" fmla="*/ 94 w 633"/>
                  <a:gd name="T81" fmla="*/ 154 h 893"/>
                  <a:gd name="T82" fmla="*/ 95 w 633"/>
                  <a:gd name="T83" fmla="*/ 157 h 893"/>
                  <a:gd name="T84" fmla="*/ 97 w 633"/>
                  <a:gd name="T85" fmla="*/ 160 h 893"/>
                  <a:gd name="T86" fmla="*/ 98 w 633"/>
                  <a:gd name="T87" fmla="*/ 162 h 893"/>
                  <a:gd name="T88" fmla="*/ 99 w 633"/>
                  <a:gd name="T89" fmla="*/ 164 h 893"/>
                  <a:gd name="T90" fmla="*/ 101 w 633"/>
                  <a:gd name="T91" fmla="*/ 167 h 893"/>
                  <a:gd name="T92" fmla="*/ 102 w 633"/>
                  <a:gd name="T93" fmla="*/ 170 h 893"/>
                  <a:gd name="T94" fmla="*/ 102 w 633"/>
                  <a:gd name="T95" fmla="*/ 173 h 893"/>
                  <a:gd name="T96" fmla="*/ 102 w 633"/>
                  <a:gd name="T97" fmla="*/ 176 h 893"/>
                  <a:gd name="T98" fmla="*/ 102 w 633"/>
                  <a:gd name="T99" fmla="*/ 180 h 893"/>
                  <a:gd name="T100" fmla="*/ 101 w 633"/>
                  <a:gd name="T101" fmla="*/ 185 h 893"/>
                  <a:gd name="T102" fmla="*/ 100 w 633"/>
                  <a:gd name="T103" fmla="*/ 194 h 893"/>
                  <a:gd name="T104" fmla="*/ 102 w 633"/>
                  <a:gd name="T105" fmla="*/ 202 h 893"/>
                  <a:gd name="T106" fmla="*/ 104 w 633"/>
                  <a:gd name="T107" fmla="*/ 209 h 893"/>
                  <a:gd name="T108" fmla="*/ 109 w 633"/>
                  <a:gd name="T109" fmla="*/ 214 h 893"/>
                  <a:gd name="T110" fmla="*/ 114 w 633"/>
                  <a:gd name="T111" fmla="*/ 219 h 893"/>
                  <a:gd name="T112" fmla="*/ 121 w 633"/>
                  <a:gd name="T113" fmla="*/ 222 h 893"/>
                  <a:gd name="T114" fmla="*/ 127 w 633"/>
                  <a:gd name="T115" fmla="*/ 223 h 893"/>
                  <a:gd name="T116" fmla="*/ 133 w 633"/>
                  <a:gd name="T117" fmla="*/ 222 h 893"/>
                  <a:gd name="T118" fmla="*/ 139 w 633"/>
                  <a:gd name="T119" fmla="*/ 219 h 893"/>
                  <a:gd name="T120" fmla="*/ 145 w 633"/>
                  <a:gd name="T121" fmla="*/ 213 h 893"/>
                  <a:gd name="T122" fmla="*/ 158 w 633"/>
                  <a:gd name="T123" fmla="*/ 194 h 893"/>
                  <a:gd name="T124" fmla="*/ 123 w 633"/>
                  <a:gd name="T125" fmla="*/ 139 h 89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633"/>
                  <a:gd name="T190" fmla="*/ 0 h 893"/>
                  <a:gd name="T191" fmla="*/ 633 w 633"/>
                  <a:gd name="T192" fmla="*/ 893 h 89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633" h="893">
                    <a:moveTo>
                      <a:pt x="493" y="557"/>
                    </a:moveTo>
                    <a:lnTo>
                      <a:pt x="483" y="559"/>
                    </a:lnTo>
                    <a:lnTo>
                      <a:pt x="471" y="562"/>
                    </a:lnTo>
                    <a:lnTo>
                      <a:pt x="458" y="559"/>
                    </a:lnTo>
                    <a:lnTo>
                      <a:pt x="442" y="554"/>
                    </a:lnTo>
                    <a:lnTo>
                      <a:pt x="429" y="540"/>
                    </a:lnTo>
                    <a:lnTo>
                      <a:pt x="414" y="528"/>
                    </a:lnTo>
                    <a:lnTo>
                      <a:pt x="397" y="508"/>
                    </a:lnTo>
                    <a:lnTo>
                      <a:pt x="378" y="490"/>
                    </a:lnTo>
                    <a:lnTo>
                      <a:pt x="363" y="464"/>
                    </a:lnTo>
                    <a:lnTo>
                      <a:pt x="350" y="439"/>
                    </a:lnTo>
                    <a:lnTo>
                      <a:pt x="331" y="410"/>
                    </a:lnTo>
                    <a:lnTo>
                      <a:pt x="314" y="385"/>
                    </a:lnTo>
                    <a:lnTo>
                      <a:pt x="296" y="360"/>
                    </a:lnTo>
                    <a:lnTo>
                      <a:pt x="277" y="334"/>
                    </a:lnTo>
                    <a:lnTo>
                      <a:pt x="257" y="309"/>
                    </a:lnTo>
                    <a:lnTo>
                      <a:pt x="235" y="280"/>
                    </a:lnTo>
                    <a:lnTo>
                      <a:pt x="213" y="248"/>
                    </a:lnTo>
                    <a:lnTo>
                      <a:pt x="184" y="210"/>
                    </a:lnTo>
                    <a:lnTo>
                      <a:pt x="156" y="165"/>
                    </a:lnTo>
                    <a:lnTo>
                      <a:pt x="124" y="111"/>
                    </a:lnTo>
                    <a:lnTo>
                      <a:pt x="111" y="89"/>
                    </a:lnTo>
                    <a:lnTo>
                      <a:pt x="98" y="71"/>
                    </a:lnTo>
                    <a:lnTo>
                      <a:pt x="86" y="51"/>
                    </a:lnTo>
                    <a:lnTo>
                      <a:pt x="76" y="32"/>
                    </a:lnTo>
                    <a:lnTo>
                      <a:pt x="64" y="19"/>
                    </a:lnTo>
                    <a:lnTo>
                      <a:pt x="54" y="10"/>
                    </a:lnTo>
                    <a:lnTo>
                      <a:pt x="41" y="3"/>
                    </a:lnTo>
                    <a:lnTo>
                      <a:pt x="32" y="0"/>
                    </a:lnTo>
                    <a:lnTo>
                      <a:pt x="22" y="3"/>
                    </a:lnTo>
                    <a:lnTo>
                      <a:pt x="12" y="13"/>
                    </a:lnTo>
                    <a:lnTo>
                      <a:pt x="0" y="44"/>
                    </a:lnTo>
                    <a:lnTo>
                      <a:pt x="12" y="93"/>
                    </a:lnTo>
                    <a:lnTo>
                      <a:pt x="41" y="150"/>
                    </a:lnTo>
                    <a:lnTo>
                      <a:pt x="83" y="216"/>
                    </a:lnTo>
                    <a:lnTo>
                      <a:pt x="134" y="287"/>
                    </a:lnTo>
                    <a:lnTo>
                      <a:pt x="191" y="360"/>
                    </a:lnTo>
                    <a:lnTo>
                      <a:pt x="248" y="432"/>
                    </a:lnTo>
                    <a:lnTo>
                      <a:pt x="302" y="503"/>
                    </a:lnTo>
                    <a:lnTo>
                      <a:pt x="343" y="566"/>
                    </a:lnTo>
                    <a:lnTo>
                      <a:pt x="375" y="616"/>
                    </a:lnTo>
                    <a:lnTo>
                      <a:pt x="382" y="630"/>
                    </a:lnTo>
                    <a:lnTo>
                      <a:pt x="388" y="640"/>
                    </a:lnTo>
                    <a:lnTo>
                      <a:pt x="392" y="648"/>
                    </a:lnTo>
                    <a:lnTo>
                      <a:pt x="397" y="658"/>
                    </a:lnTo>
                    <a:lnTo>
                      <a:pt x="404" y="667"/>
                    </a:lnTo>
                    <a:lnTo>
                      <a:pt x="407" y="680"/>
                    </a:lnTo>
                    <a:lnTo>
                      <a:pt x="410" y="694"/>
                    </a:lnTo>
                    <a:lnTo>
                      <a:pt x="410" y="706"/>
                    </a:lnTo>
                    <a:lnTo>
                      <a:pt x="407" y="721"/>
                    </a:lnTo>
                    <a:lnTo>
                      <a:pt x="404" y="741"/>
                    </a:lnTo>
                    <a:lnTo>
                      <a:pt x="400" y="775"/>
                    </a:lnTo>
                    <a:lnTo>
                      <a:pt x="407" y="807"/>
                    </a:lnTo>
                    <a:lnTo>
                      <a:pt x="417" y="836"/>
                    </a:lnTo>
                    <a:lnTo>
                      <a:pt x="436" y="858"/>
                    </a:lnTo>
                    <a:lnTo>
                      <a:pt x="458" y="878"/>
                    </a:lnTo>
                    <a:lnTo>
                      <a:pt x="483" y="887"/>
                    </a:lnTo>
                    <a:lnTo>
                      <a:pt x="508" y="893"/>
                    </a:lnTo>
                    <a:lnTo>
                      <a:pt x="534" y="890"/>
                    </a:lnTo>
                    <a:lnTo>
                      <a:pt x="556" y="878"/>
                    </a:lnTo>
                    <a:lnTo>
                      <a:pt x="579" y="852"/>
                    </a:lnTo>
                    <a:lnTo>
                      <a:pt x="633" y="775"/>
                    </a:lnTo>
                    <a:lnTo>
                      <a:pt x="493" y="557"/>
                    </a:lnTo>
                    <a:close/>
                  </a:path>
                </a:pathLst>
              </a:custGeom>
              <a:solidFill>
                <a:srgbClr val="E4BED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47" name="Freeform 32">
                <a:extLst>
                  <a:ext uri="{FF2B5EF4-FFF2-40B4-BE49-F238E27FC236}">
                    <a16:creationId xmlns:a16="http://schemas.microsoft.com/office/drawing/2014/main" id="{F55A8265-C931-4633-A490-6E22F3361933}"/>
                  </a:ext>
                </a:extLst>
              </p:cNvPr>
              <p:cNvSpPr>
                <a:spLocks/>
              </p:cNvSpPr>
              <p:nvPr/>
            </p:nvSpPr>
            <p:spPr bwMode="auto">
              <a:xfrm>
                <a:off x="1933" y="1005"/>
                <a:ext cx="1569" cy="1442"/>
              </a:xfrm>
              <a:custGeom>
                <a:avLst/>
                <a:gdLst>
                  <a:gd name="T0" fmla="*/ 404 w 6273"/>
                  <a:gd name="T1" fmla="*/ 792 h 5769"/>
                  <a:gd name="T2" fmla="*/ 537 w 6273"/>
                  <a:gd name="T3" fmla="*/ 934 h 5769"/>
                  <a:gd name="T4" fmla="*/ 680 w 6273"/>
                  <a:gd name="T5" fmla="*/ 1093 h 5769"/>
                  <a:gd name="T6" fmla="*/ 846 w 6273"/>
                  <a:gd name="T7" fmla="*/ 1279 h 5769"/>
                  <a:gd name="T8" fmla="*/ 988 w 6273"/>
                  <a:gd name="T9" fmla="*/ 1438 h 5769"/>
                  <a:gd name="T10" fmla="*/ 959 w 6273"/>
                  <a:gd name="T11" fmla="*/ 1359 h 5769"/>
                  <a:gd name="T12" fmla="*/ 977 w 6273"/>
                  <a:gd name="T13" fmla="*/ 1330 h 5769"/>
                  <a:gd name="T14" fmla="*/ 970 w 6273"/>
                  <a:gd name="T15" fmla="*/ 1281 h 5769"/>
                  <a:gd name="T16" fmla="*/ 999 w 6273"/>
                  <a:gd name="T17" fmla="*/ 1260 h 5769"/>
                  <a:gd name="T18" fmla="*/ 1011 w 6273"/>
                  <a:gd name="T19" fmla="*/ 1219 h 5769"/>
                  <a:gd name="T20" fmla="*/ 1044 w 6273"/>
                  <a:gd name="T21" fmla="*/ 1203 h 5769"/>
                  <a:gd name="T22" fmla="*/ 1049 w 6273"/>
                  <a:gd name="T23" fmla="*/ 1138 h 5769"/>
                  <a:gd name="T24" fmla="*/ 1078 w 6273"/>
                  <a:gd name="T25" fmla="*/ 1096 h 5769"/>
                  <a:gd name="T26" fmla="*/ 1137 w 6273"/>
                  <a:gd name="T27" fmla="*/ 1112 h 5769"/>
                  <a:gd name="T28" fmla="*/ 1146 w 6273"/>
                  <a:gd name="T29" fmla="*/ 1062 h 5769"/>
                  <a:gd name="T30" fmla="*/ 1198 w 6273"/>
                  <a:gd name="T31" fmla="*/ 1069 h 5769"/>
                  <a:gd name="T32" fmla="*/ 1214 w 6273"/>
                  <a:gd name="T33" fmla="*/ 1041 h 5769"/>
                  <a:gd name="T34" fmla="*/ 1261 w 6273"/>
                  <a:gd name="T35" fmla="*/ 1018 h 5769"/>
                  <a:gd name="T36" fmla="*/ 1320 w 6273"/>
                  <a:gd name="T37" fmla="*/ 984 h 5769"/>
                  <a:gd name="T38" fmla="*/ 1379 w 6273"/>
                  <a:gd name="T39" fmla="*/ 1006 h 5769"/>
                  <a:gd name="T40" fmla="*/ 1425 w 6273"/>
                  <a:gd name="T41" fmla="*/ 1003 h 5769"/>
                  <a:gd name="T42" fmla="*/ 1472 w 6273"/>
                  <a:gd name="T43" fmla="*/ 985 h 5769"/>
                  <a:gd name="T44" fmla="*/ 1546 w 6273"/>
                  <a:gd name="T45" fmla="*/ 1011 h 5769"/>
                  <a:gd name="T46" fmla="*/ 1392 w 6273"/>
                  <a:gd name="T47" fmla="*/ 892 h 5769"/>
                  <a:gd name="T48" fmla="*/ 1175 w 6273"/>
                  <a:gd name="T49" fmla="*/ 686 h 5769"/>
                  <a:gd name="T50" fmla="*/ 1018 w 6273"/>
                  <a:gd name="T51" fmla="*/ 547 h 5769"/>
                  <a:gd name="T52" fmla="*/ 874 w 6273"/>
                  <a:gd name="T53" fmla="*/ 444 h 5769"/>
                  <a:gd name="T54" fmla="*/ 652 w 6273"/>
                  <a:gd name="T55" fmla="*/ 229 h 5769"/>
                  <a:gd name="T56" fmla="*/ 525 w 6273"/>
                  <a:gd name="T57" fmla="*/ 117 h 5769"/>
                  <a:gd name="T58" fmla="*/ 447 w 6273"/>
                  <a:gd name="T59" fmla="*/ 63 h 5769"/>
                  <a:gd name="T60" fmla="*/ 397 w 6273"/>
                  <a:gd name="T61" fmla="*/ 12 h 5769"/>
                  <a:gd name="T62" fmla="*/ 367 w 6273"/>
                  <a:gd name="T63" fmla="*/ 0 h 5769"/>
                  <a:gd name="T64" fmla="*/ 388 w 6273"/>
                  <a:gd name="T65" fmla="*/ 38 h 5769"/>
                  <a:gd name="T66" fmla="*/ 350 w 6273"/>
                  <a:gd name="T67" fmla="*/ 21 h 5769"/>
                  <a:gd name="T68" fmla="*/ 319 w 6273"/>
                  <a:gd name="T69" fmla="*/ 3 h 5769"/>
                  <a:gd name="T70" fmla="*/ 348 w 6273"/>
                  <a:gd name="T71" fmla="*/ 59 h 5769"/>
                  <a:gd name="T72" fmla="*/ 308 w 6273"/>
                  <a:gd name="T73" fmla="*/ 38 h 5769"/>
                  <a:gd name="T74" fmla="*/ 279 w 6273"/>
                  <a:gd name="T75" fmla="*/ 13 h 5769"/>
                  <a:gd name="T76" fmla="*/ 253 w 6273"/>
                  <a:gd name="T77" fmla="*/ 25 h 5769"/>
                  <a:gd name="T78" fmla="*/ 284 w 6273"/>
                  <a:gd name="T79" fmla="*/ 96 h 5769"/>
                  <a:gd name="T80" fmla="*/ 230 w 6273"/>
                  <a:gd name="T81" fmla="*/ 47 h 5769"/>
                  <a:gd name="T82" fmla="*/ 199 w 6273"/>
                  <a:gd name="T83" fmla="*/ 44 h 5769"/>
                  <a:gd name="T84" fmla="*/ 199 w 6273"/>
                  <a:gd name="T85" fmla="*/ 73 h 5769"/>
                  <a:gd name="T86" fmla="*/ 165 w 6273"/>
                  <a:gd name="T87" fmla="*/ 89 h 5769"/>
                  <a:gd name="T88" fmla="*/ 133 w 6273"/>
                  <a:gd name="T89" fmla="*/ 79 h 5769"/>
                  <a:gd name="T90" fmla="*/ 157 w 6273"/>
                  <a:gd name="T91" fmla="*/ 126 h 5769"/>
                  <a:gd name="T92" fmla="*/ 109 w 6273"/>
                  <a:gd name="T93" fmla="*/ 120 h 5769"/>
                  <a:gd name="T94" fmla="*/ 79 w 6273"/>
                  <a:gd name="T95" fmla="*/ 129 h 5769"/>
                  <a:gd name="T96" fmla="*/ 117 w 6273"/>
                  <a:gd name="T97" fmla="*/ 181 h 5769"/>
                  <a:gd name="T98" fmla="*/ 55 w 6273"/>
                  <a:gd name="T99" fmla="*/ 166 h 5769"/>
                  <a:gd name="T100" fmla="*/ 30 w 6273"/>
                  <a:gd name="T101" fmla="*/ 194 h 5769"/>
                  <a:gd name="T102" fmla="*/ 87 w 6273"/>
                  <a:gd name="T103" fmla="*/ 251 h 5769"/>
                  <a:gd name="T104" fmla="*/ 18 w 6273"/>
                  <a:gd name="T105" fmla="*/ 227 h 5769"/>
                  <a:gd name="T106" fmla="*/ 6 w 6273"/>
                  <a:gd name="T107" fmla="*/ 258 h 5769"/>
                  <a:gd name="T108" fmla="*/ 56 w 6273"/>
                  <a:gd name="T109" fmla="*/ 317 h 5769"/>
                  <a:gd name="T110" fmla="*/ 1 w 6273"/>
                  <a:gd name="T111" fmla="*/ 291 h 5769"/>
                  <a:gd name="T112" fmla="*/ 6 w 6273"/>
                  <a:gd name="T113" fmla="*/ 323 h 5769"/>
                  <a:gd name="T114" fmla="*/ 52 w 6273"/>
                  <a:gd name="T115" fmla="*/ 371 h 5769"/>
                  <a:gd name="T116" fmla="*/ 24 w 6273"/>
                  <a:gd name="T117" fmla="*/ 363 h 5769"/>
                  <a:gd name="T118" fmla="*/ 24 w 6273"/>
                  <a:gd name="T119" fmla="*/ 381 h 576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6273"/>
                  <a:gd name="T181" fmla="*/ 0 h 5769"/>
                  <a:gd name="T182" fmla="*/ 6273 w 6273"/>
                  <a:gd name="T183" fmla="*/ 5769 h 576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6273" h="5769">
                    <a:moveTo>
                      <a:pt x="537" y="1882"/>
                    </a:moveTo>
                    <a:lnTo>
                      <a:pt x="587" y="1939"/>
                    </a:lnTo>
                    <a:lnTo>
                      <a:pt x="657" y="2022"/>
                    </a:lnTo>
                    <a:lnTo>
                      <a:pt x="746" y="2130"/>
                    </a:lnTo>
                    <a:lnTo>
                      <a:pt x="842" y="2250"/>
                    </a:lnTo>
                    <a:lnTo>
                      <a:pt x="947" y="2377"/>
                    </a:lnTo>
                    <a:lnTo>
                      <a:pt x="1055" y="2508"/>
                    </a:lnTo>
                    <a:lnTo>
                      <a:pt x="1156" y="2635"/>
                    </a:lnTo>
                    <a:lnTo>
                      <a:pt x="1251" y="2750"/>
                    </a:lnTo>
                    <a:lnTo>
                      <a:pt x="1334" y="2848"/>
                    </a:lnTo>
                    <a:lnTo>
                      <a:pt x="1401" y="2921"/>
                    </a:lnTo>
                    <a:lnTo>
                      <a:pt x="1477" y="3007"/>
                    </a:lnTo>
                    <a:lnTo>
                      <a:pt x="1548" y="3089"/>
                    </a:lnTo>
                    <a:lnTo>
                      <a:pt x="1614" y="3169"/>
                    </a:lnTo>
                    <a:lnTo>
                      <a:pt x="1678" y="3245"/>
                    </a:lnTo>
                    <a:lnTo>
                      <a:pt x="1738" y="3315"/>
                    </a:lnTo>
                    <a:lnTo>
                      <a:pt x="1795" y="3378"/>
                    </a:lnTo>
                    <a:lnTo>
                      <a:pt x="1846" y="3439"/>
                    </a:lnTo>
                    <a:lnTo>
                      <a:pt x="1891" y="3490"/>
                    </a:lnTo>
                    <a:lnTo>
                      <a:pt x="1931" y="3535"/>
                    </a:lnTo>
                    <a:lnTo>
                      <a:pt x="1970" y="3569"/>
                    </a:lnTo>
                    <a:lnTo>
                      <a:pt x="2017" y="3614"/>
                    </a:lnTo>
                    <a:lnTo>
                      <a:pt x="2056" y="3646"/>
                    </a:lnTo>
                    <a:lnTo>
                      <a:pt x="2081" y="3672"/>
                    </a:lnTo>
                    <a:lnTo>
                      <a:pt x="2100" y="3690"/>
                    </a:lnTo>
                    <a:lnTo>
                      <a:pt x="2117" y="3706"/>
                    </a:lnTo>
                    <a:lnTo>
                      <a:pt x="2129" y="3722"/>
                    </a:lnTo>
                    <a:lnTo>
                      <a:pt x="2147" y="3738"/>
                    </a:lnTo>
                    <a:lnTo>
                      <a:pt x="2171" y="3763"/>
                    </a:lnTo>
                    <a:lnTo>
                      <a:pt x="2205" y="3792"/>
                    </a:lnTo>
                    <a:lnTo>
                      <a:pt x="2250" y="3834"/>
                    </a:lnTo>
                    <a:lnTo>
                      <a:pt x="2297" y="3888"/>
                    </a:lnTo>
                    <a:lnTo>
                      <a:pt x="2345" y="3938"/>
                    </a:lnTo>
                    <a:lnTo>
                      <a:pt x="2387" y="3986"/>
                    </a:lnTo>
                    <a:lnTo>
                      <a:pt x="2428" y="4030"/>
                    </a:lnTo>
                    <a:lnTo>
                      <a:pt x="2469" y="4075"/>
                    </a:lnTo>
                    <a:lnTo>
                      <a:pt x="2507" y="4119"/>
                    </a:lnTo>
                    <a:lnTo>
                      <a:pt x="2549" y="4164"/>
                    </a:lnTo>
                    <a:lnTo>
                      <a:pt x="2590" y="4215"/>
                    </a:lnTo>
                    <a:lnTo>
                      <a:pt x="2637" y="4269"/>
                    </a:lnTo>
                    <a:lnTo>
                      <a:pt x="2685" y="4327"/>
                    </a:lnTo>
                    <a:lnTo>
                      <a:pt x="2720" y="4371"/>
                    </a:lnTo>
                    <a:lnTo>
                      <a:pt x="2758" y="4411"/>
                    </a:lnTo>
                    <a:lnTo>
                      <a:pt x="2794" y="4453"/>
                    </a:lnTo>
                    <a:lnTo>
                      <a:pt x="2831" y="4494"/>
                    </a:lnTo>
                    <a:lnTo>
                      <a:pt x="2870" y="4536"/>
                    </a:lnTo>
                    <a:lnTo>
                      <a:pt x="2907" y="4577"/>
                    </a:lnTo>
                    <a:lnTo>
                      <a:pt x="2946" y="4615"/>
                    </a:lnTo>
                    <a:lnTo>
                      <a:pt x="2984" y="4653"/>
                    </a:lnTo>
                    <a:lnTo>
                      <a:pt x="3018" y="4691"/>
                    </a:lnTo>
                    <a:lnTo>
                      <a:pt x="3050" y="4730"/>
                    </a:lnTo>
                    <a:lnTo>
                      <a:pt x="3104" y="4790"/>
                    </a:lnTo>
                    <a:lnTo>
                      <a:pt x="3165" y="4860"/>
                    </a:lnTo>
                    <a:lnTo>
                      <a:pt x="3235" y="4943"/>
                    </a:lnTo>
                    <a:lnTo>
                      <a:pt x="3308" y="5029"/>
                    </a:lnTo>
                    <a:lnTo>
                      <a:pt x="3384" y="5117"/>
                    </a:lnTo>
                    <a:lnTo>
                      <a:pt x="3457" y="5206"/>
                    </a:lnTo>
                    <a:lnTo>
                      <a:pt x="3530" y="5289"/>
                    </a:lnTo>
                    <a:lnTo>
                      <a:pt x="3594" y="5369"/>
                    </a:lnTo>
                    <a:lnTo>
                      <a:pt x="3648" y="5436"/>
                    </a:lnTo>
                    <a:lnTo>
                      <a:pt x="3689" y="5486"/>
                    </a:lnTo>
                    <a:lnTo>
                      <a:pt x="3724" y="5541"/>
                    </a:lnTo>
                    <a:lnTo>
                      <a:pt x="3759" y="5581"/>
                    </a:lnTo>
                    <a:lnTo>
                      <a:pt x="3791" y="5620"/>
                    </a:lnTo>
                    <a:lnTo>
                      <a:pt x="3820" y="5652"/>
                    </a:lnTo>
                    <a:lnTo>
                      <a:pt x="3849" y="5681"/>
                    </a:lnTo>
                    <a:lnTo>
                      <a:pt x="3877" y="5703"/>
                    </a:lnTo>
                    <a:lnTo>
                      <a:pt x="3903" y="5721"/>
                    </a:lnTo>
                    <a:lnTo>
                      <a:pt x="3928" y="5737"/>
                    </a:lnTo>
                    <a:lnTo>
                      <a:pt x="3950" y="5753"/>
                    </a:lnTo>
                    <a:lnTo>
                      <a:pt x="3975" y="5769"/>
                    </a:lnTo>
                    <a:lnTo>
                      <a:pt x="4065" y="5725"/>
                    </a:lnTo>
                    <a:lnTo>
                      <a:pt x="4036" y="5703"/>
                    </a:lnTo>
                    <a:lnTo>
                      <a:pt x="4004" y="5681"/>
                    </a:lnTo>
                    <a:lnTo>
                      <a:pt x="3969" y="5654"/>
                    </a:lnTo>
                    <a:lnTo>
                      <a:pt x="3934" y="5629"/>
                    </a:lnTo>
                    <a:lnTo>
                      <a:pt x="3899" y="5603"/>
                    </a:lnTo>
                    <a:lnTo>
                      <a:pt x="3871" y="5575"/>
                    </a:lnTo>
                    <a:lnTo>
                      <a:pt x="3845" y="5546"/>
                    </a:lnTo>
                    <a:lnTo>
                      <a:pt x="3825" y="5518"/>
                    </a:lnTo>
                    <a:lnTo>
                      <a:pt x="3817" y="5490"/>
                    </a:lnTo>
                    <a:lnTo>
                      <a:pt x="3820" y="5461"/>
                    </a:lnTo>
                    <a:lnTo>
                      <a:pt x="3825" y="5445"/>
                    </a:lnTo>
                    <a:lnTo>
                      <a:pt x="3835" y="5438"/>
                    </a:lnTo>
                    <a:lnTo>
                      <a:pt x="3849" y="5441"/>
                    </a:lnTo>
                    <a:lnTo>
                      <a:pt x="3861" y="5448"/>
                    </a:lnTo>
                    <a:lnTo>
                      <a:pt x="3877" y="5461"/>
                    </a:lnTo>
                    <a:lnTo>
                      <a:pt x="3893" y="5477"/>
                    </a:lnTo>
                    <a:lnTo>
                      <a:pt x="3908" y="5495"/>
                    </a:lnTo>
                    <a:lnTo>
                      <a:pt x="3928" y="5512"/>
                    </a:lnTo>
                    <a:lnTo>
                      <a:pt x="3940" y="5527"/>
                    </a:lnTo>
                    <a:lnTo>
                      <a:pt x="3957" y="5537"/>
                    </a:lnTo>
                    <a:lnTo>
                      <a:pt x="3972" y="5362"/>
                    </a:lnTo>
                    <a:lnTo>
                      <a:pt x="3969" y="5359"/>
                    </a:lnTo>
                    <a:lnTo>
                      <a:pt x="3959" y="5356"/>
                    </a:lnTo>
                    <a:lnTo>
                      <a:pt x="3943" y="5346"/>
                    </a:lnTo>
                    <a:lnTo>
                      <a:pt x="3925" y="5333"/>
                    </a:lnTo>
                    <a:lnTo>
                      <a:pt x="3905" y="5321"/>
                    </a:lnTo>
                    <a:lnTo>
                      <a:pt x="3883" y="5305"/>
                    </a:lnTo>
                    <a:lnTo>
                      <a:pt x="3857" y="5286"/>
                    </a:lnTo>
                    <a:lnTo>
                      <a:pt x="3839" y="5270"/>
                    </a:lnTo>
                    <a:lnTo>
                      <a:pt x="3817" y="5251"/>
                    </a:lnTo>
                    <a:lnTo>
                      <a:pt x="3800" y="5232"/>
                    </a:lnTo>
                    <a:lnTo>
                      <a:pt x="3791" y="5213"/>
                    </a:lnTo>
                    <a:lnTo>
                      <a:pt x="3788" y="5194"/>
                    </a:lnTo>
                    <a:lnTo>
                      <a:pt x="3785" y="5168"/>
                    </a:lnTo>
                    <a:lnTo>
                      <a:pt x="3788" y="5146"/>
                    </a:lnTo>
                    <a:lnTo>
                      <a:pt x="3797" y="5127"/>
                    </a:lnTo>
                    <a:lnTo>
                      <a:pt x="3810" y="5114"/>
                    </a:lnTo>
                    <a:lnTo>
                      <a:pt x="3825" y="5108"/>
                    </a:lnTo>
                    <a:lnTo>
                      <a:pt x="3849" y="5108"/>
                    </a:lnTo>
                    <a:lnTo>
                      <a:pt x="3877" y="5124"/>
                    </a:lnTo>
                    <a:lnTo>
                      <a:pt x="3908" y="5152"/>
                    </a:lnTo>
                    <a:lnTo>
                      <a:pt x="3928" y="5168"/>
                    </a:lnTo>
                    <a:lnTo>
                      <a:pt x="3940" y="5184"/>
                    </a:lnTo>
                    <a:lnTo>
                      <a:pt x="3953" y="5194"/>
                    </a:lnTo>
                    <a:lnTo>
                      <a:pt x="3965" y="5200"/>
                    </a:lnTo>
                    <a:lnTo>
                      <a:pt x="3972" y="5206"/>
                    </a:lnTo>
                    <a:lnTo>
                      <a:pt x="3979" y="5210"/>
                    </a:lnTo>
                    <a:lnTo>
                      <a:pt x="3982" y="5213"/>
                    </a:lnTo>
                    <a:lnTo>
                      <a:pt x="3985" y="5213"/>
                    </a:lnTo>
                    <a:lnTo>
                      <a:pt x="3988" y="5213"/>
                    </a:lnTo>
                    <a:lnTo>
                      <a:pt x="4039" y="5073"/>
                    </a:lnTo>
                    <a:lnTo>
                      <a:pt x="4033" y="5070"/>
                    </a:lnTo>
                    <a:lnTo>
                      <a:pt x="4016" y="5058"/>
                    </a:lnTo>
                    <a:lnTo>
                      <a:pt x="3994" y="5041"/>
                    </a:lnTo>
                    <a:lnTo>
                      <a:pt x="3969" y="5019"/>
                    </a:lnTo>
                    <a:lnTo>
                      <a:pt x="3947" y="4994"/>
                    </a:lnTo>
                    <a:lnTo>
                      <a:pt x="3925" y="4962"/>
                    </a:lnTo>
                    <a:lnTo>
                      <a:pt x="3905" y="4930"/>
                    </a:lnTo>
                    <a:lnTo>
                      <a:pt x="3899" y="4895"/>
                    </a:lnTo>
                    <a:lnTo>
                      <a:pt x="3905" y="4860"/>
                    </a:lnTo>
                    <a:lnTo>
                      <a:pt x="3925" y="4825"/>
                    </a:lnTo>
                    <a:lnTo>
                      <a:pt x="3943" y="4809"/>
                    </a:lnTo>
                    <a:lnTo>
                      <a:pt x="3962" y="4806"/>
                    </a:lnTo>
                    <a:lnTo>
                      <a:pt x="3979" y="4809"/>
                    </a:lnTo>
                    <a:lnTo>
                      <a:pt x="3994" y="4818"/>
                    </a:lnTo>
                    <a:lnTo>
                      <a:pt x="4011" y="4835"/>
                    </a:lnTo>
                    <a:lnTo>
                      <a:pt x="4026" y="4854"/>
                    </a:lnTo>
                    <a:lnTo>
                      <a:pt x="4042" y="4876"/>
                    </a:lnTo>
                    <a:lnTo>
                      <a:pt x="4055" y="4895"/>
                    </a:lnTo>
                    <a:lnTo>
                      <a:pt x="4067" y="4911"/>
                    </a:lnTo>
                    <a:lnTo>
                      <a:pt x="4080" y="4926"/>
                    </a:lnTo>
                    <a:lnTo>
                      <a:pt x="4093" y="4930"/>
                    </a:lnTo>
                    <a:lnTo>
                      <a:pt x="4109" y="4926"/>
                    </a:lnTo>
                    <a:lnTo>
                      <a:pt x="4121" y="4918"/>
                    </a:lnTo>
                    <a:lnTo>
                      <a:pt x="4134" y="4904"/>
                    </a:lnTo>
                    <a:lnTo>
                      <a:pt x="4147" y="4886"/>
                    </a:lnTo>
                    <a:lnTo>
                      <a:pt x="4160" y="4867"/>
                    </a:lnTo>
                    <a:lnTo>
                      <a:pt x="4169" y="4847"/>
                    </a:lnTo>
                    <a:lnTo>
                      <a:pt x="4176" y="4832"/>
                    </a:lnTo>
                    <a:lnTo>
                      <a:pt x="4178" y="4822"/>
                    </a:lnTo>
                    <a:lnTo>
                      <a:pt x="4182" y="4818"/>
                    </a:lnTo>
                    <a:lnTo>
                      <a:pt x="4176" y="4813"/>
                    </a:lnTo>
                    <a:lnTo>
                      <a:pt x="4163" y="4803"/>
                    </a:lnTo>
                    <a:lnTo>
                      <a:pt x="4144" y="4784"/>
                    </a:lnTo>
                    <a:lnTo>
                      <a:pt x="4121" y="4761"/>
                    </a:lnTo>
                    <a:lnTo>
                      <a:pt x="4099" y="4733"/>
                    </a:lnTo>
                    <a:lnTo>
                      <a:pt x="4080" y="4705"/>
                    </a:lnTo>
                    <a:lnTo>
                      <a:pt x="4067" y="4673"/>
                    </a:lnTo>
                    <a:lnTo>
                      <a:pt x="4061" y="4641"/>
                    </a:lnTo>
                    <a:lnTo>
                      <a:pt x="4070" y="4609"/>
                    </a:lnTo>
                    <a:lnTo>
                      <a:pt x="4093" y="4580"/>
                    </a:lnTo>
                    <a:lnTo>
                      <a:pt x="4119" y="4558"/>
                    </a:lnTo>
                    <a:lnTo>
                      <a:pt x="4144" y="4545"/>
                    </a:lnTo>
                    <a:lnTo>
                      <a:pt x="4163" y="4539"/>
                    </a:lnTo>
                    <a:lnTo>
                      <a:pt x="4178" y="4543"/>
                    </a:lnTo>
                    <a:lnTo>
                      <a:pt x="4195" y="4551"/>
                    </a:lnTo>
                    <a:lnTo>
                      <a:pt x="4210" y="4565"/>
                    </a:lnTo>
                    <a:lnTo>
                      <a:pt x="4227" y="4583"/>
                    </a:lnTo>
                    <a:lnTo>
                      <a:pt x="4239" y="4605"/>
                    </a:lnTo>
                    <a:lnTo>
                      <a:pt x="4258" y="4631"/>
                    </a:lnTo>
                    <a:lnTo>
                      <a:pt x="4278" y="4660"/>
                    </a:lnTo>
                    <a:lnTo>
                      <a:pt x="4401" y="4536"/>
                    </a:lnTo>
                    <a:lnTo>
                      <a:pt x="4398" y="4529"/>
                    </a:lnTo>
                    <a:lnTo>
                      <a:pt x="4386" y="4519"/>
                    </a:lnTo>
                    <a:lnTo>
                      <a:pt x="4369" y="4504"/>
                    </a:lnTo>
                    <a:lnTo>
                      <a:pt x="4350" y="4485"/>
                    </a:lnTo>
                    <a:lnTo>
                      <a:pt x="4335" y="4460"/>
                    </a:lnTo>
                    <a:lnTo>
                      <a:pt x="4318" y="4435"/>
                    </a:lnTo>
                    <a:lnTo>
                      <a:pt x="4309" y="4408"/>
                    </a:lnTo>
                    <a:lnTo>
                      <a:pt x="4309" y="4383"/>
                    </a:lnTo>
                    <a:lnTo>
                      <a:pt x="4318" y="4357"/>
                    </a:lnTo>
                    <a:lnTo>
                      <a:pt x="4340" y="4335"/>
                    </a:lnTo>
                    <a:lnTo>
                      <a:pt x="4376" y="4317"/>
                    </a:lnTo>
                    <a:lnTo>
                      <a:pt x="4404" y="4307"/>
                    </a:lnTo>
                    <a:lnTo>
                      <a:pt x="4426" y="4310"/>
                    </a:lnTo>
                    <a:lnTo>
                      <a:pt x="4446" y="4320"/>
                    </a:lnTo>
                    <a:lnTo>
                      <a:pt x="4465" y="4332"/>
                    </a:lnTo>
                    <a:lnTo>
                      <a:pt x="4477" y="4354"/>
                    </a:lnTo>
                    <a:lnTo>
                      <a:pt x="4490" y="4377"/>
                    </a:lnTo>
                    <a:lnTo>
                      <a:pt x="4502" y="4399"/>
                    </a:lnTo>
                    <a:lnTo>
                      <a:pt x="4512" y="4425"/>
                    </a:lnTo>
                    <a:lnTo>
                      <a:pt x="4526" y="4447"/>
                    </a:lnTo>
                    <a:lnTo>
                      <a:pt x="4531" y="4453"/>
                    </a:lnTo>
                    <a:lnTo>
                      <a:pt x="4544" y="4450"/>
                    </a:lnTo>
                    <a:lnTo>
                      <a:pt x="4560" y="4440"/>
                    </a:lnTo>
                    <a:lnTo>
                      <a:pt x="4576" y="4428"/>
                    </a:lnTo>
                    <a:lnTo>
                      <a:pt x="4595" y="4411"/>
                    </a:lnTo>
                    <a:lnTo>
                      <a:pt x="4610" y="4393"/>
                    </a:lnTo>
                    <a:lnTo>
                      <a:pt x="4627" y="4377"/>
                    </a:lnTo>
                    <a:lnTo>
                      <a:pt x="4636" y="4364"/>
                    </a:lnTo>
                    <a:lnTo>
                      <a:pt x="4646" y="4354"/>
                    </a:lnTo>
                    <a:lnTo>
                      <a:pt x="4649" y="4349"/>
                    </a:lnTo>
                    <a:lnTo>
                      <a:pt x="4646" y="4345"/>
                    </a:lnTo>
                    <a:lnTo>
                      <a:pt x="4636" y="4335"/>
                    </a:lnTo>
                    <a:lnTo>
                      <a:pt x="4620" y="4320"/>
                    </a:lnTo>
                    <a:lnTo>
                      <a:pt x="4608" y="4298"/>
                    </a:lnTo>
                    <a:lnTo>
                      <a:pt x="4592" y="4275"/>
                    </a:lnTo>
                    <a:lnTo>
                      <a:pt x="4580" y="4249"/>
                    </a:lnTo>
                    <a:lnTo>
                      <a:pt x="4570" y="4227"/>
                    </a:lnTo>
                    <a:lnTo>
                      <a:pt x="4570" y="4202"/>
                    </a:lnTo>
                    <a:lnTo>
                      <a:pt x="4576" y="4183"/>
                    </a:lnTo>
                    <a:lnTo>
                      <a:pt x="4592" y="4164"/>
                    </a:lnTo>
                    <a:lnTo>
                      <a:pt x="4620" y="4151"/>
                    </a:lnTo>
                    <a:lnTo>
                      <a:pt x="4649" y="4148"/>
                    </a:lnTo>
                    <a:lnTo>
                      <a:pt x="4671" y="4155"/>
                    </a:lnTo>
                    <a:lnTo>
                      <a:pt x="4693" y="4164"/>
                    </a:lnTo>
                    <a:lnTo>
                      <a:pt x="4713" y="4183"/>
                    </a:lnTo>
                    <a:lnTo>
                      <a:pt x="4732" y="4202"/>
                    </a:lnTo>
                    <a:lnTo>
                      <a:pt x="4747" y="4221"/>
                    </a:lnTo>
                    <a:lnTo>
                      <a:pt x="4764" y="4244"/>
                    </a:lnTo>
                    <a:lnTo>
                      <a:pt x="4776" y="4259"/>
                    </a:lnTo>
                    <a:lnTo>
                      <a:pt x="4789" y="4275"/>
                    </a:lnTo>
                    <a:lnTo>
                      <a:pt x="4798" y="4275"/>
                    </a:lnTo>
                    <a:lnTo>
                      <a:pt x="4811" y="4272"/>
                    </a:lnTo>
                    <a:lnTo>
                      <a:pt x="4824" y="4266"/>
                    </a:lnTo>
                    <a:lnTo>
                      <a:pt x="4840" y="4256"/>
                    </a:lnTo>
                    <a:lnTo>
                      <a:pt x="4859" y="4244"/>
                    </a:lnTo>
                    <a:lnTo>
                      <a:pt x="4875" y="4231"/>
                    </a:lnTo>
                    <a:lnTo>
                      <a:pt x="4887" y="4218"/>
                    </a:lnTo>
                    <a:lnTo>
                      <a:pt x="4900" y="4209"/>
                    </a:lnTo>
                    <a:lnTo>
                      <a:pt x="4907" y="4202"/>
                    </a:lnTo>
                    <a:lnTo>
                      <a:pt x="4909" y="4199"/>
                    </a:lnTo>
                    <a:lnTo>
                      <a:pt x="4907" y="4195"/>
                    </a:lnTo>
                    <a:lnTo>
                      <a:pt x="4894" y="4190"/>
                    </a:lnTo>
                    <a:lnTo>
                      <a:pt x="4878" y="4177"/>
                    </a:lnTo>
                    <a:lnTo>
                      <a:pt x="4855" y="4164"/>
                    </a:lnTo>
                    <a:lnTo>
                      <a:pt x="4836" y="4145"/>
                    </a:lnTo>
                    <a:lnTo>
                      <a:pt x="4821" y="4126"/>
                    </a:lnTo>
                    <a:lnTo>
                      <a:pt x="4808" y="4104"/>
                    </a:lnTo>
                    <a:lnTo>
                      <a:pt x="4801" y="4082"/>
                    </a:lnTo>
                    <a:lnTo>
                      <a:pt x="4808" y="4059"/>
                    </a:lnTo>
                    <a:lnTo>
                      <a:pt x="4827" y="4037"/>
                    </a:lnTo>
                    <a:lnTo>
                      <a:pt x="4843" y="4028"/>
                    </a:lnTo>
                    <a:lnTo>
                      <a:pt x="4868" y="4021"/>
                    </a:lnTo>
                    <a:lnTo>
                      <a:pt x="4894" y="4014"/>
                    </a:lnTo>
                    <a:lnTo>
                      <a:pt x="4922" y="4014"/>
                    </a:lnTo>
                    <a:lnTo>
                      <a:pt x="4954" y="4018"/>
                    </a:lnTo>
                    <a:lnTo>
                      <a:pt x="4986" y="4028"/>
                    </a:lnTo>
                    <a:lnTo>
                      <a:pt x="5015" y="4046"/>
                    </a:lnTo>
                    <a:lnTo>
                      <a:pt x="5043" y="4072"/>
                    </a:lnTo>
                    <a:lnTo>
                      <a:pt x="5069" y="4110"/>
                    </a:lnTo>
                    <a:lnTo>
                      <a:pt x="5088" y="4161"/>
                    </a:lnTo>
                    <a:lnTo>
                      <a:pt x="5231" y="4126"/>
                    </a:lnTo>
                    <a:lnTo>
                      <a:pt x="5228" y="4119"/>
                    </a:lnTo>
                    <a:lnTo>
                      <a:pt x="5221" y="4107"/>
                    </a:lnTo>
                    <a:lnTo>
                      <a:pt x="5211" y="4084"/>
                    </a:lnTo>
                    <a:lnTo>
                      <a:pt x="5202" y="4059"/>
                    </a:lnTo>
                    <a:lnTo>
                      <a:pt x="5193" y="4030"/>
                    </a:lnTo>
                    <a:lnTo>
                      <a:pt x="5189" y="4002"/>
                    </a:lnTo>
                    <a:lnTo>
                      <a:pt x="5189" y="3976"/>
                    </a:lnTo>
                    <a:lnTo>
                      <a:pt x="5199" y="3957"/>
                    </a:lnTo>
                    <a:lnTo>
                      <a:pt x="5218" y="3942"/>
                    </a:lnTo>
                    <a:lnTo>
                      <a:pt x="5247" y="3935"/>
                    </a:lnTo>
                    <a:lnTo>
                      <a:pt x="5279" y="3938"/>
                    </a:lnTo>
                    <a:lnTo>
                      <a:pt x="5307" y="3945"/>
                    </a:lnTo>
                    <a:lnTo>
                      <a:pt x="5329" y="3954"/>
                    </a:lnTo>
                    <a:lnTo>
                      <a:pt x="5348" y="3967"/>
                    </a:lnTo>
                    <a:lnTo>
                      <a:pt x="5361" y="3986"/>
                    </a:lnTo>
                    <a:lnTo>
                      <a:pt x="5373" y="4005"/>
                    </a:lnTo>
                    <a:lnTo>
                      <a:pt x="5387" y="4028"/>
                    </a:lnTo>
                    <a:lnTo>
                      <a:pt x="5393" y="4050"/>
                    </a:lnTo>
                    <a:lnTo>
                      <a:pt x="5402" y="4075"/>
                    </a:lnTo>
                    <a:lnTo>
                      <a:pt x="5409" y="4097"/>
                    </a:lnTo>
                    <a:lnTo>
                      <a:pt x="5545" y="4078"/>
                    </a:lnTo>
                    <a:lnTo>
                      <a:pt x="5542" y="4072"/>
                    </a:lnTo>
                    <a:lnTo>
                      <a:pt x="5535" y="4062"/>
                    </a:lnTo>
                    <a:lnTo>
                      <a:pt x="5527" y="4043"/>
                    </a:lnTo>
                    <a:lnTo>
                      <a:pt x="5513" y="4024"/>
                    </a:lnTo>
                    <a:lnTo>
                      <a:pt x="5503" y="3999"/>
                    </a:lnTo>
                    <a:lnTo>
                      <a:pt x="5495" y="3976"/>
                    </a:lnTo>
                    <a:lnTo>
                      <a:pt x="5491" y="3951"/>
                    </a:lnTo>
                    <a:lnTo>
                      <a:pt x="5495" y="3932"/>
                    </a:lnTo>
                    <a:lnTo>
                      <a:pt x="5503" y="3916"/>
                    </a:lnTo>
                    <a:lnTo>
                      <a:pt x="5523" y="3906"/>
                    </a:lnTo>
                    <a:lnTo>
                      <a:pt x="5552" y="3900"/>
                    </a:lnTo>
                    <a:lnTo>
                      <a:pt x="5577" y="3903"/>
                    </a:lnTo>
                    <a:lnTo>
                      <a:pt x="5596" y="3906"/>
                    </a:lnTo>
                    <a:lnTo>
                      <a:pt x="5615" y="3920"/>
                    </a:lnTo>
                    <a:lnTo>
                      <a:pt x="5635" y="3935"/>
                    </a:lnTo>
                    <a:lnTo>
                      <a:pt x="5653" y="3954"/>
                    </a:lnTo>
                    <a:lnTo>
                      <a:pt x="5675" y="3983"/>
                    </a:lnTo>
                    <a:lnTo>
                      <a:pt x="5698" y="4014"/>
                    </a:lnTo>
                    <a:lnTo>
                      <a:pt x="5726" y="4056"/>
                    </a:lnTo>
                    <a:lnTo>
                      <a:pt x="5758" y="4104"/>
                    </a:lnTo>
                    <a:lnTo>
                      <a:pt x="5908" y="4116"/>
                    </a:lnTo>
                    <a:lnTo>
                      <a:pt x="5905" y="4110"/>
                    </a:lnTo>
                    <a:lnTo>
                      <a:pt x="5895" y="4094"/>
                    </a:lnTo>
                    <a:lnTo>
                      <a:pt x="5879" y="4072"/>
                    </a:lnTo>
                    <a:lnTo>
                      <a:pt x="5863" y="4046"/>
                    </a:lnTo>
                    <a:lnTo>
                      <a:pt x="5847" y="4018"/>
                    </a:lnTo>
                    <a:lnTo>
                      <a:pt x="5831" y="3989"/>
                    </a:lnTo>
                    <a:lnTo>
                      <a:pt x="5825" y="3964"/>
                    </a:lnTo>
                    <a:lnTo>
                      <a:pt x="5825" y="3945"/>
                    </a:lnTo>
                    <a:lnTo>
                      <a:pt x="5838" y="3935"/>
                    </a:lnTo>
                    <a:lnTo>
                      <a:pt x="5863" y="3935"/>
                    </a:lnTo>
                    <a:lnTo>
                      <a:pt x="5885" y="3942"/>
                    </a:lnTo>
                    <a:lnTo>
                      <a:pt x="5914" y="3957"/>
                    </a:lnTo>
                    <a:lnTo>
                      <a:pt x="5946" y="3979"/>
                    </a:lnTo>
                    <a:lnTo>
                      <a:pt x="5978" y="4005"/>
                    </a:lnTo>
                    <a:lnTo>
                      <a:pt x="6013" y="4037"/>
                    </a:lnTo>
                    <a:lnTo>
                      <a:pt x="6044" y="4069"/>
                    </a:lnTo>
                    <a:lnTo>
                      <a:pt x="6076" y="4104"/>
                    </a:lnTo>
                    <a:lnTo>
                      <a:pt x="6098" y="4141"/>
                    </a:lnTo>
                    <a:lnTo>
                      <a:pt x="6118" y="4177"/>
                    </a:lnTo>
                    <a:lnTo>
                      <a:pt x="6124" y="4215"/>
                    </a:lnTo>
                    <a:lnTo>
                      <a:pt x="6273" y="4249"/>
                    </a:lnTo>
                    <a:lnTo>
                      <a:pt x="6263" y="4192"/>
                    </a:lnTo>
                    <a:lnTo>
                      <a:pt x="6241" y="4138"/>
                    </a:lnTo>
                    <a:lnTo>
                      <a:pt x="6216" y="4091"/>
                    </a:lnTo>
                    <a:lnTo>
                      <a:pt x="6180" y="4046"/>
                    </a:lnTo>
                    <a:lnTo>
                      <a:pt x="6146" y="4008"/>
                    </a:lnTo>
                    <a:lnTo>
                      <a:pt x="6108" y="3970"/>
                    </a:lnTo>
                    <a:lnTo>
                      <a:pt x="6067" y="3938"/>
                    </a:lnTo>
                    <a:lnTo>
                      <a:pt x="6028" y="3910"/>
                    </a:lnTo>
                    <a:lnTo>
                      <a:pt x="5993" y="3884"/>
                    </a:lnTo>
                    <a:lnTo>
                      <a:pt x="5962" y="3862"/>
                    </a:lnTo>
                    <a:lnTo>
                      <a:pt x="5927" y="3837"/>
                    </a:lnTo>
                    <a:lnTo>
                      <a:pt x="5882" y="3808"/>
                    </a:lnTo>
                    <a:lnTo>
                      <a:pt x="5834" y="3773"/>
                    </a:lnTo>
                    <a:lnTo>
                      <a:pt x="5780" y="3734"/>
                    </a:lnTo>
                    <a:lnTo>
                      <a:pt x="5723" y="3694"/>
                    </a:lnTo>
                    <a:lnTo>
                      <a:pt x="5669" y="3652"/>
                    </a:lnTo>
                    <a:lnTo>
                      <a:pt x="5615" y="3608"/>
                    </a:lnTo>
                    <a:lnTo>
                      <a:pt x="5567" y="3567"/>
                    </a:lnTo>
                    <a:lnTo>
                      <a:pt x="5523" y="3528"/>
                    </a:lnTo>
                    <a:lnTo>
                      <a:pt x="5488" y="3490"/>
                    </a:lnTo>
                    <a:lnTo>
                      <a:pt x="5437" y="3430"/>
                    </a:lnTo>
                    <a:lnTo>
                      <a:pt x="5395" y="3378"/>
                    </a:lnTo>
                    <a:lnTo>
                      <a:pt x="5358" y="3331"/>
                    </a:lnTo>
                    <a:lnTo>
                      <a:pt x="5323" y="3287"/>
                    </a:lnTo>
                    <a:lnTo>
                      <a:pt x="5279" y="3239"/>
                    </a:lnTo>
                    <a:lnTo>
                      <a:pt x="5225" y="3185"/>
                    </a:lnTo>
                    <a:lnTo>
                      <a:pt x="5154" y="3121"/>
                    </a:lnTo>
                    <a:lnTo>
                      <a:pt x="5062" y="3045"/>
                    </a:lnTo>
                    <a:lnTo>
                      <a:pt x="4938" y="2953"/>
                    </a:lnTo>
                    <a:lnTo>
                      <a:pt x="4782" y="2841"/>
                    </a:lnTo>
                    <a:lnTo>
                      <a:pt x="4735" y="2787"/>
                    </a:lnTo>
                    <a:lnTo>
                      <a:pt x="4696" y="2743"/>
                    </a:lnTo>
                    <a:lnTo>
                      <a:pt x="4662" y="2708"/>
                    </a:lnTo>
                    <a:lnTo>
                      <a:pt x="4634" y="2679"/>
                    </a:lnTo>
                    <a:lnTo>
                      <a:pt x="4605" y="2651"/>
                    </a:lnTo>
                    <a:lnTo>
                      <a:pt x="4573" y="2622"/>
                    </a:lnTo>
                    <a:lnTo>
                      <a:pt x="4538" y="2588"/>
                    </a:lnTo>
                    <a:lnTo>
                      <a:pt x="4497" y="2549"/>
                    </a:lnTo>
                    <a:lnTo>
                      <a:pt x="4446" y="2498"/>
                    </a:lnTo>
                    <a:lnTo>
                      <a:pt x="4379" y="2438"/>
                    </a:lnTo>
                    <a:lnTo>
                      <a:pt x="4309" y="2375"/>
                    </a:lnTo>
                    <a:lnTo>
                      <a:pt x="4249" y="2321"/>
                    </a:lnTo>
                    <a:lnTo>
                      <a:pt x="4198" y="2279"/>
                    </a:lnTo>
                    <a:lnTo>
                      <a:pt x="4150" y="2244"/>
                    </a:lnTo>
                    <a:lnTo>
                      <a:pt x="4109" y="2215"/>
                    </a:lnTo>
                    <a:lnTo>
                      <a:pt x="4070" y="2190"/>
                    </a:lnTo>
                    <a:lnTo>
                      <a:pt x="4036" y="2164"/>
                    </a:lnTo>
                    <a:lnTo>
                      <a:pt x="4001" y="2139"/>
                    </a:lnTo>
                    <a:lnTo>
                      <a:pt x="3965" y="2114"/>
                    </a:lnTo>
                    <a:lnTo>
                      <a:pt x="3931" y="2078"/>
                    </a:lnTo>
                    <a:lnTo>
                      <a:pt x="3871" y="2028"/>
                    </a:lnTo>
                    <a:lnTo>
                      <a:pt x="3817" y="1983"/>
                    </a:lnTo>
                    <a:lnTo>
                      <a:pt x="3766" y="1948"/>
                    </a:lnTo>
                    <a:lnTo>
                      <a:pt x="3717" y="1916"/>
                    </a:lnTo>
                    <a:lnTo>
                      <a:pt x="3677" y="1889"/>
                    </a:lnTo>
                    <a:lnTo>
                      <a:pt x="3638" y="1865"/>
                    </a:lnTo>
                    <a:lnTo>
                      <a:pt x="3601" y="1843"/>
                    </a:lnTo>
                    <a:lnTo>
                      <a:pt x="3565" y="1821"/>
                    </a:lnTo>
                    <a:lnTo>
                      <a:pt x="3527" y="1799"/>
                    </a:lnTo>
                    <a:lnTo>
                      <a:pt x="3493" y="1777"/>
                    </a:lnTo>
                    <a:lnTo>
                      <a:pt x="3445" y="1735"/>
                    </a:lnTo>
                    <a:lnTo>
                      <a:pt x="3384" y="1685"/>
                    </a:lnTo>
                    <a:lnTo>
                      <a:pt x="3317" y="1618"/>
                    </a:lnTo>
                    <a:lnTo>
                      <a:pt x="3244" y="1548"/>
                    </a:lnTo>
                    <a:lnTo>
                      <a:pt x="3172" y="1472"/>
                    </a:lnTo>
                    <a:lnTo>
                      <a:pt x="3095" y="1396"/>
                    </a:lnTo>
                    <a:lnTo>
                      <a:pt x="3025" y="1322"/>
                    </a:lnTo>
                    <a:lnTo>
                      <a:pt x="2958" y="1256"/>
                    </a:lnTo>
                    <a:lnTo>
                      <a:pt x="2902" y="1202"/>
                    </a:lnTo>
                    <a:lnTo>
                      <a:pt x="2853" y="1160"/>
                    </a:lnTo>
                    <a:lnTo>
                      <a:pt x="2784" y="1097"/>
                    </a:lnTo>
                    <a:lnTo>
                      <a:pt x="2720" y="1036"/>
                    </a:lnTo>
                    <a:lnTo>
                      <a:pt x="2662" y="976"/>
                    </a:lnTo>
                    <a:lnTo>
                      <a:pt x="2605" y="915"/>
                    </a:lnTo>
                    <a:lnTo>
                      <a:pt x="2554" y="855"/>
                    </a:lnTo>
                    <a:lnTo>
                      <a:pt x="2507" y="798"/>
                    </a:lnTo>
                    <a:lnTo>
                      <a:pt x="2459" y="744"/>
                    </a:lnTo>
                    <a:lnTo>
                      <a:pt x="2412" y="697"/>
                    </a:lnTo>
                    <a:lnTo>
                      <a:pt x="2364" y="648"/>
                    </a:lnTo>
                    <a:lnTo>
                      <a:pt x="2316" y="611"/>
                    </a:lnTo>
                    <a:lnTo>
                      <a:pt x="2272" y="575"/>
                    </a:lnTo>
                    <a:lnTo>
                      <a:pt x="2233" y="550"/>
                    </a:lnTo>
                    <a:lnTo>
                      <a:pt x="2201" y="531"/>
                    </a:lnTo>
                    <a:lnTo>
                      <a:pt x="2176" y="511"/>
                    </a:lnTo>
                    <a:lnTo>
                      <a:pt x="2154" y="499"/>
                    </a:lnTo>
                    <a:lnTo>
                      <a:pt x="2135" y="489"/>
                    </a:lnTo>
                    <a:lnTo>
                      <a:pt x="2117" y="481"/>
                    </a:lnTo>
                    <a:lnTo>
                      <a:pt x="2100" y="467"/>
                    </a:lnTo>
                    <a:lnTo>
                      <a:pt x="2081" y="457"/>
                    </a:lnTo>
                    <a:lnTo>
                      <a:pt x="2059" y="442"/>
                    </a:lnTo>
                    <a:lnTo>
                      <a:pt x="2034" y="423"/>
                    </a:lnTo>
                    <a:lnTo>
                      <a:pt x="2011" y="400"/>
                    </a:lnTo>
                    <a:lnTo>
                      <a:pt x="1989" y="378"/>
                    </a:lnTo>
                    <a:lnTo>
                      <a:pt x="1963" y="353"/>
                    </a:lnTo>
                    <a:lnTo>
                      <a:pt x="1941" y="331"/>
                    </a:lnTo>
                    <a:lnTo>
                      <a:pt x="1923" y="309"/>
                    </a:lnTo>
                    <a:lnTo>
                      <a:pt x="1901" y="290"/>
                    </a:lnTo>
                    <a:lnTo>
                      <a:pt x="1881" y="277"/>
                    </a:lnTo>
                    <a:lnTo>
                      <a:pt x="1865" y="263"/>
                    </a:lnTo>
                    <a:lnTo>
                      <a:pt x="1852" y="261"/>
                    </a:lnTo>
                    <a:lnTo>
                      <a:pt x="1820" y="261"/>
                    </a:lnTo>
                    <a:lnTo>
                      <a:pt x="1789" y="251"/>
                    </a:lnTo>
                    <a:lnTo>
                      <a:pt x="1764" y="241"/>
                    </a:lnTo>
                    <a:lnTo>
                      <a:pt x="1741" y="229"/>
                    </a:lnTo>
                    <a:lnTo>
                      <a:pt x="1722" y="213"/>
                    </a:lnTo>
                    <a:lnTo>
                      <a:pt x="1703" y="194"/>
                    </a:lnTo>
                    <a:lnTo>
                      <a:pt x="1687" y="175"/>
                    </a:lnTo>
                    <a:lnTo>
                      <a:pt x="1671" y="159"/>
                    </a:lnTo>
                    <a:lnTo>
                      <a:pt x="1658" y="143"/>
                    </a:lnTo>
                    <a:lnTo>
                      <a:pt x="1649" y="128"/>
                    </a:lnTo>
                    <a:lnTo>
                      <a:pt x="1639" y="111"/>
                    </a:lnTo>
                    <a:lnTo>
                      <a:pt x="1630" y="99"/>
                    </a:lnTo>
                    <a:lnTo>
                      <a:pt x="1620" y="82"/>
                    </a:lnTo>
                    <a:lnTo>
                      <a:pt x="1607" y="70"/>
                    </a:lnTo>
                    <a:lnTo>
                      <a:pt x="1598" y="57"/>
                    </a:lnTo>
                    <a:lnTo>
                      <a:pt x="1589" y="47"/>
                    </a:lnTo>
                    <a:lnTo>
                      <a:pt x="1579" y="38"/>
                    </a:lnTo>
                    <a:lnTo>
                      <a:pt x="1573" y="32"/>
                    </a:lnTo>
                    <a:lnTo>
                      <a:pt x="1566" y="28"/>
                    </a:lnTo>
                    <a:lnTo>
                      <a:pt x="1557" y="20"/>
                    </a:lnTo>
                    <a:lnTo>
                      <a:pt x="1548" y="13"/>
                    </a:lnTo>
                    <a:lnTo>
                      <a:pt x="1541" y="6"/>
                    </a:lnTo>
                    <a:lnTo>
                      <a:pt x="1534" y="3"/>
                    </a:lnTo>
                    <a:lnTo>
                      <a:pt x="1528" y="3"/>
                    </a:lnTo>
                    <a:lnTo>
                      <a:pt x="1519" y="0"/>
                    </a:lnTo>
                    <a:lnTo>
                      <a:pt x="1512" y="0"/>
                    </a:lnTo>
                    <a:lnTo>
                      <a:pt x="1503" y="0"/>
                    </a:lnTo>
                    <a:lnTo>
                      <a:pt x="1490" y="0"/>
                    </a:lnTo>
                    <a:lnTo>
                      <a:pt x="1480" y="0"/>
                    </a:lnTo>
                    <a:lnTo>
                      <a:pt x="1468" y="0"/>
                    </a:lnTo>
                    <a:lnTo>
                      <a:pt x="1458" y="0"/>
                    </a:lnTo>
                    <a:lnTo>
                      <a:pt x="1452" y="3"/>
                    </a:lnTo>
                    <a:lnTo>
                      <a:pt x="1448" y="6"/>
                    </a:lnTo>
                    <a:lnTo>
                      <a:pt x="1445" y="13"/>
                    </a:lnTo>
                    <a:lnTo>
                      <a:pt x="1445" y="20"/>
                    </a:lnTo>
                    <a:lnTo>
                      <a:pt x="1445" y="25"/>
                    </a:lnTo>
                    <a:lnTo>
                      <a:pt x="1445" y="35"/>
                    </a:lnTo>
                    <a:lnTo>
                      <a:pt x="1448" y="42"/>
                    </a:lnTo>
                    <a:lnTo>
                      <a:pt x="1452" y="51"/>
                    </a:lnTo>
                    <a:lnTo>
                      <a:pt x="1458" y="57"/>
                    </a:lnTo>
                    <a:lnTo>
                      <a:pt x="1474" y="74"/>
                    </a:lnTo>
                    <a:lnTo>
                      <a:pt x="1496" y="96"/>
                    </a:lnTo>
                    <a:lnTo>
                      <a:pt x="1525" y="121"/>
                    </a:lnTo>
                    <a:lnTo>
                      <a:pt x="1550" y="153"/>
                    </a:lnTo>
                    <a:lnTo>
                      <a:pt x="1573" y="182"/>
                    </a:lnTo>
                    <a:lnTo>
                      <a:pt x="1592" y="209"/>
                    </a:lnTo>
                    <a:lnTo>
                      <a:pt x="1602" y="236"/>
                    </a:lnTo>
                    <a:lnTo>
                      <a:pt x="1595" y="251"/>
                    </a:lnTo>
                    <a:lnTo>
                      <a:pt x="1576" y="261"/>
                    </a:lnTo>
                    <a:lnTo>
                      <a:pt x="1573" y="258"/>
                    </a:lnTo>
                    <a:lnTo>
                      <a:pt x="1560" y="248"/>
                    </a:lnTo>
                    <a:lnTo>
                      <a:pt x="1541" y="232"/>
                    </a:lnTo>
                    <a:lnTo>
                      <a:pt x="1522" y="216"/>
                    </a:lnTo>
                    <a:lnTo>
                      <a:pt x="1496" y="194"/>
                    </a:lnTo>
                    <a:lnTo>
                      <a:pt x="1468" y="169"/>
                    </a:lnTo>
                    <a:lnTo>
                      <a:pt x="1442" y="143"/>
                    </a:lnTo>
                    <a:lnTo>
                      <a:pt x="1420" y="114"/>
                    </a:lnTo>
                    <a:lnTo>
                      <a:pt x="1398" y="86"/>
                    </a:lnTo>
                    <a:lnTo>
                      <a:pt x="1382" y="57"/>
                    </a:lnTo>
                    <a:lnTo>
                      <a:pt x="1379" y="51"/>
                    </a:lnTo>
                    <a:lnTo>
                      <a:pt x="1372" y="45"/>
                    </a:lnTo>
                    <a:lnTo>
                      <a:pt x="1369" y="38"/>
                    </a:lnTo>
                    <a:lnTo>
                      <a:pt x="1362" y="32"/>
                    </a:lnTo>
                    <a:lnTo>
                      <a:pt x="1357" y="25"/>
                    </a:lnTo>
                    <a:lnTo>
                      <a:pt x="1350" y="20"/>
                    </a:lnTo>
                    <a:lnTo>
                      <a:pt x="1344" y="13"/>
                    </a:lnTo>
                    <a:lnTo>
                      <a:pt x="1334" y="10"/>
                    </a:lnTo>
                    <a:lnTo>
                      <a:pt x="1325" y="6"/>
                    </a:lnTo>
                    <a:lnTo>
                      <a:pt x="1312" y="6"/>
                    </a:lnTo>
                    <a:lnTo>
                      <a:pt x="1300" y="6"/>
                    </a:lnTo>
                    <a:lnTo>
                      <a:pt x="1286" y="10"/>
                    </a:lnTo>
                    <a:lnTo>
                      <a:pt x="1274" y="13"/>
                    </a:lnTo>
                    <a:lnTo>
                      <a:pt x="1261" y="16"/>
                    </a:lnTo>
                    <a:lnTo>
                      <a:pt x="1251" y="20"/>
                    </a:lnTo>
                    <a:lnTo>
                      <a:pt x="1246" y="25"/>
                    </a:lnTo>
                    <a:lnTo>
                      <a:pt x="1239" y="32"/>
                    </a:lnTo>
                    <a:lnTo>
                      <a:pt x="1236" y="35"/>
                    </a:lnTo>
                    <a:lnTo>
                      <a:pt x="1236" y="42"/>
                    </a:lnTo>
                    <a:lnTo>
                      <a:pt x="1236" y="47"/>
                    </a:lnTo>
                    <a:lnTo>
                      <a:pt x="1246" y="54"/>
                    </a:lnTo>
                    <a:lnTo>
                      <a:pt x="1261" y="74"/>
                    </a:lnTo>
                    <a:lnTo>
                      <a:pt x="1286" y="99"/>
                    </a:lnTo>
                    <a:lnTo>
                      <a:pt x="1318" y="130"/>
                    </a:lnTo>
                    <a:lnTo>
                      <a:pt x="1347" y="165"/>
                    </a:lnTo>
                    <a:lnTo>
                      <a:pt x="1372" y="200"/>
                    </a:lnTo>
                    <a:lnTo>
                      <a:pt x="1391" y="236"/>
                    </a:lnTo>
                    <a:lnTo>
                      <a:pt x="1398" y="261"/>
                    </a:lnTo>
                    <a:lnTo>
                      <a:pt x="1391" y="283"/>
                    </a:lnTo>
                    <a:lnTo>
                      <a:pt x="1366" y="292"/>
                    </a:lnTo>
                    <a:lnTo>
                      <a:pt x="1357" y="299"/>
                    </a:lnTo>
                    <a:lnTo>
                      <a:pt x="1347" y="295"/>
                    </a:lnTo>
                    <a:lnTo>
                      <a:pt x="1332" y="286"/>
                    </a:lnTo>
                    <a:lnTo>
                      <a:pt x="1315" y="273"/>
                    </a:lnTo>
                    <a:lnTo>
                      <a:pt x="1300" y="255"/>
                    </a:lnTo>
                    <a:lnTo>
                      <a:pt x="1280" y="236"/>
                    </a:lnTo>
                    <a:lnTo>
                      <a:pt x="1268" y="216"/>
                    </a:lnTo>
                    <a:lnTo>
                      <a:pt x="1251" y="194"/>
                    </a:lnTo>
                    <a:lnTo>
                      <a:pt x="1242" y="178"/>
                    </a:lnTo>
                    <a:lnTo>
                      <a:pt x="1236" y="165"/>
                    </a:lnTo>
                    <a:lnTo>
                      <a:pt x="1232" y="153"/>
                    </a:lnTo>
                    <a:lnTo>
                      <a:pt x="1224" y="137"/>
                    </a:lnTo>
                    <a:lnTo>
                      <a:pt x="1214" y="124"/>
                    </a:lnTo>
                    <a:lnTo>
                      <a:pt x="1204" y="111"/>
                    </a:lnTo>
                    <a:lnTo>
                      <a:pt x="1192" y="99"/>
                    </a:lnTo>
                    <a:lnTo>
                      <a:pt x="1178" y="86"/>
                    </a:lnTo>
                    <a:lnTo>
                      <a:pt x="1170" y="76"/>
                    </a:lnTo>
                    <a:lnTo>
                      <a:pt x="1160" y="70"/>
                    </a:lnTo>
                    <a:lnTo>
                      <a:pt x="1156" y="64"/>
                    </a:lnTo>
                    <a:lnTo>
                      <a:pt x="1153" y="64"/>
                    </a:lnTo>
                    <a:lnTo>
                      <a:pt x="1134" y="54"/>
                    </a:lnTo>
                    <a:lnTo>
                      <a:pt x="1128" y="51"/>
                    </a:lnTo>
                    <a:lnTo>
                      <a:pt x="1124" y="51"/>
                    </a:lnTo>
                    <a:lnTo>
                      <a:pt x="1121" y="51"/>
                    </a:lnTo>
                    <a:lnTo>
                      <a:pt x="1116" y="51"/>
                    </a:lnTo>
                    <a:lnTo>
                      <a:pt x="1112" y="51"/>
                    </a:lnTo>
                    <a:lnTo>
                      <a:pt x="1106" y="51"/>
                    </a:lnTo>
                    <a:lnTo>
                      <a:pt x="1099" y="54"/>
                    </a:lnTo>
                    <a:lnTo>
                      <a:pt x="1092" y="54"/>
                    </a:lnTo>
                    <a:lnTo>
                      <a:pt x="1084" y="57"/>
                    </a:lnTo>
                    <a:lnTo>
                      <a:pt x="1070" y="60"/>
                    </a:lnTo>
                    <a:lnTo>
                      <a:pt x="1062" y="64"/>
                    </a:lnTo>
                    <a:lnTo>
                      <a:pt x="1048" y="70"/>
                    </a:lnTo>
                    <a:lnTo>
                      <a:pt x="1038" y="74"/>
                    </a:lnTo>
                    <a:lnTo>
                      <a:pt x="1030" y="79"/>
                    </a:lnTo>
                    <a:lnTo>
                      <a:pt x="1023" y="86"/>
                    </a:lnTo>
                    <a:lnTo>
                      <a:pt x="1016" y="89"/>
                    </a:lnTo>
                    <a:lnTo>
                      <a:pt x="1013" y="96"/>
                    </a:lnTo>
                    <a:lnTo>
                      <a:pt x="1010" y="101"/>
                    </a:lnTo>
                    <a:lnTo>
                      <a:pt x="1007" y="108"/>
                    </a:lnTo>
                    <a:lnTo>
                      <a:pt x="1007" y="111"/>
                    </a:lnTo>
                    <a:lnTo>
                      <a:pt x="1026" y="140"/>
                    </a:lnTo>
                    <a:lnTo>
                      <a:pt x="1033" y="146"/>
                    </a:lnTo>
                    <a:lnTo>
                      <a:pt x="1052" y="159"/>
                    </a:lnTo>
                    <a:lnTo>
                      <a:pt x="1074" y="182"/>
                    </a:lnTo>
                    <a:lnTo>
                      <a:pt x="1102" y="207"/>
                    </a:lnTo>
                    <a:lnTo>
                      <a:pt x="1131" y="238"/>
                    </a:lnTo>
                    <a:lnTo>
                      <a:pt x="1156" y="267"/>
                    </a:lnTo>
                    <a:lnTo>
                      <a:pt x="1175" y="299"/>
                    </a:lnTo>
                    <a:lnTo>
                      <a:pt x="1182" y="331"/>
                    </a:lnTo>
                    <a:lnTo>
                      <a:pt x="1175" y="356"/>
                    </a:lnTo>
                    <a:lnTo>
                      <a:pt x="1153" y="378"/>
                    </a:lnTo>
                    <a:lnTo>
                      <a:pt x="1134" y="385"/>
                    </a:lnTo>
                    <a:lnTo>
                      <a:pt x="1116" y="385"/>
                    </a:lnTo>
                    <a:lnTo>
                      <a:pt x="1096" y="381"/>
                    </a:lnTo>
                    <a:lnTo>
                      <a:pt x="1077" y="372"/>
                    </a:lnTo>
                    <a:lnTo>
                      <a:pt x="1062" y="356"/>
                    </a:lnTo>
                    <a:lnTo>
                      <a:pt x="1045" y="341"/>
                    </a:lnTo>
                    <a:lnTo>
                      <a:pt x="1030" y="321"/>
                    </a:lnTo>
                    <a:lnTo>
                      <a:pt x="1013" y="299"/>
                    </a:lnTo>
                    <a:lnTo>
                      <a:pt x="1001" y="280"/>
                    </a:lnTo>
                    <a:lnTo>
                      <a:pt x="988" y="258"/>
                    </a:lnTo>
                    <a:lnTo>
                      <a:pt x="976" y="238"/>
                    </a:lnTo>
                    <a:lnTo>
                      <a:pt x="962" y="223"/>
                    </a:lnTo>
                    <a:lnTo>
                      <a:pt x="947" y="209"/>
                    </a:lnTo>
                    <a:lnTo>
                      <a:pt x="934" y="197"/>
                    </a:lnTo>
                    <a:lnTo>
                      <a:pt x="918" y="187"/>
                    </a:lnTo>
                    <a:lnTo>
                      <a:pt x="905" y="182"/>
                    </a:lnTo>
                    <a:lnTo>
                      <a:pt x="896" y="178"/>
                    </a:lnTo>
                    <a:lnTo>
                      <a:pt x="886" y="175"/>
                    </a:lnTo>
                    <a:lnTo>
                      <a:pt x="883" y="172"/>
                    </a:lnTo>
                    <a:lnTo>
                      <a:pt x="880" y="172"/>
                    </a:lnTo>
                    <a:lnTo>
                      <a:pt x="873" y="169"/>
                    </a:lnTo>
                    <a:lnTo>
                      <a:pt x="867" y="165"/>
                    </a:lnTo>
                    <a:lnTo>
                      <a:pt x="861" y="162"/>
                    </a:lnTo>
                    <a:lnTo>
                      <a:pt x="851" y="162"/>
                    </a:lnTo>
                    <a:lnTo>
                      <a:pt x="842" y="162"/>
                    </a:lnTo>
                    <a:lnTo>
                      <a:pt x="829" y="165"/>
                    </a:lnTo>
                    <a:lnTo>
                      <a:pt x="819" y="165"/>
                    </a:lnTo>
                    <a:lnTo>
                      <a:pt x="807" y="169"/>
                    </a:lnTo>
                    <a:lnTo>
                      <a:pt x="794" y="175"/>
                    </a:lnTo>
                    <a:lnTo>
                      <a:pt x="785" y="182"/>
                    </a:lnTo>
                    <a:lnTo>
                      <a:pt x="775" y="187"/>
                    </a:lnTo>
                    <a:lnTo>
                      <a:pt x="765" y="194"/>
                    </a:lnTo>
                    <a:lnTo>
                      <a:pt x="756" y="200"/>
                    </a:lnTo>
                    <a:lnTo>
                      <a:pt x="750" y="207"/>
                    </a:lnTo>
                    <a:lnTo>
                      <a:pt x="743" y="213"/>
                    </a:lnTo>
                    <a:lnTo>
                      <a:pt x="740" y="219"/>
                    </a:lnTo>
                    <a:lnTo>
                      <a:pt x="736" y="226"/>
                    </a:lnTo>
                    <a:lnTo>
                      <a:pt x="736" y="232"/>
                    </a:lnTo>
                    <a:lnTo>
                      <a:pt x="740" y="238"/>
                    </a:lnTo>
                    <a:lnTo>
                      <a:pt x="743" y="241"/>
                    </a:lnTo>
                    <a:lnTo>
                      <a:pt x="750" y="248"/>
                    </a:lnTo>
                    <a:lnTo>
                      <a:pt x="768" y="267"/>
                    </a:lnTo>
                    <a:lnTo>
                      <a:pt x="794" y="292"/>
                    </a:lnTo>
                    <a:lnTo>
                      <a:pt x="822" y="321"/>
                    </a:lnTo>
                    <a:lnTo>
                      <a:pt x="854" y="359"/>
                    </a:lnTo>
                    <a:lnTo>
                      <a:pt x="880" y="395"/>
                    </a:lnTo>
                    <a:lnTo>
                      <a:pt x="899" y="432"/>
                    </a:lnTo>
                    <a:lnTo>
                      <a:pt x="912" y="467"/>
                    </a:lnTo>
                    <a:lnTo>
                      <a:pt x="908" y="496"/>
                    </a:lnTo>
                    <a:lnTo>
                      <a:pt x="886" y="521"/>
                    </a:lnTo>
                    <a:lnTo>
                      <a:pt x="854" y="528"/>
                    </a:lnTo>
                    <a:lnTo>
                      <a:pt x="819" y="521"/>
                    </a:lnTo>
                    <a:lnTo>
                      <a:pt x="785" y="499"/>
                    </a:lnTo>
                    <a:lnTo>
                      <a:pt x="750" y="471"/>
                    </a:lnTo>
                    <a:lnTo>
                      <a:pt x="714" y="432"/>
                    </a:lnTo>
                    <a:lnTo>
                      <a:pt x="686" y="395"/>
                    </a:lnTo>
                    <a:lnTo>
                      <a:pt x="660" y="356"/>
                    </a:lnTo>
                    <a:lnTo>
                      <a:pt x="638" y="324"/>
                    </a:lnTo>
                    <a:lnTo>
                      <a:pt x="626" y="305"/>
                    </a:lnTo>
                    <a:lnTo>
                      <a:pt x="623" y="295"/>
                    </a:lnTo>
                    <a:lnTo>
                      <a:pt x="619" y="292"/>
                    </a:lnTo>
                    <a:lnTo>
                      <a:pt x="613" y="290"/>
                    </a:lnTo>
                    <a:lnTo>
                      <a:pt x="606" y="290"/>
                    </a:lnTo>
                    <a:lnTo>
                      <a:pt x="597" y="286"/>
                    </a:lnTo>
                    <a:lnTo>
                      <a:pt x="591" y="286"/>
                    </a:lnTo>
                    <a:lnTo>
                      <a:pt x="581" y="290"/>
                    </a:lnTo>
                    <a:lnTo>
                      <a:pt x="572" y="292"/>
                    </a:lnTo>
                    <a:lnTo>
                      <a:pt x="559" y="295"/>
                    </a:lnTo>
                    <a:lnTo>
                      <a:pt x="549" y="302"/>
                    </a:lnTo>
                    <a:lnTo>
                      <a:pt x="540" y="309"/>
                    </a:lnTo>
                    <a:lnTo>
                      <a:pt x="530" y="315"/>
                    </a:lnTo>
                    <a:lnTo>
                      <a:pt x="520" y="324"/>
                    </a:lnTo>
                    <a:lnTo>
                      <a:pt x="515" y="331"/>
                    </a:lnTo>
                    <a:lnTo>
                      <a:pt x="511" y="341"/>
                    </a:lnTo>
                    <a:lnTo>
                      <a:pt x="508" y="349"/>
                    </a:lnTo>
                    <a:lnTo>
                      <a:pt x="505" y="356"/>
                    </a:lnTo>
                    <a:lnTo>
                      <a:pt x="505" y="366"/>
                    </a:lnTo>
                    <a:lnTo>
                      <a:pt x="508" y="372"/>
                    </a:lnTo>
                    <a:lnTo>
                      <a:pt x="508" y="378"/>
                    </a:lnTo>
                    <a:lnTo>
                      <a:pt x="511" y="381"/>
                    </a:lnTo>
                    <a:lnTo>
                      <a:pt x="518" y="388"/>
                    </a:lnTo>
                    <a:lnTo>
                      <a:pt x="537" y="407"/>
                    </a:lnTo>
                    <a:lnTo>
                      <a:pt x="565" y="432"/>
                    </a:lnTo>
                    <a:lnTo>
                      <a:pt x="594" y="467"/>
                    </a:lnTo>
                    <a:lnTo>
                      <a:pt x="628" y="506"/>
                    </a:lnTo>
                    <a:lnTo>
                      <a:pt x="657" y="543"/>
                    </a:lnTo>
                    <a:lnTo>
                      <a:pt x="682" y="582"/>
                    </a:lnTo>
                    <a:lnTo>
                      <a:pt x="699" y="614"/>
                    </a:lnTo>
                    <a:lnTo>
                      <a:pt x="702" y="643"/>
                    </a:lnTo>
                    <a:lnTo>
                      <a:pt x="689" y="661"/>
                    </a:lnTo>
                    <a:lnTo>
                      <a:pt x="660" y="670"/>
                    </a:lnTo>
                    <a:lnTo>
                      <a:pt x="628" y="668"/>
                    </a:lnTo>
                    <a:lnTo>
                      <a:pt x="597" y="655"/>
                    </a:lnTo>
                    <a:lnTo>
                      <a:pt x="565" y="633"/>
                    </a:lnTo>
                    <a:lnTo>
                      <a:pt x="530" y="607"/>
                    </a:lnTo>
                    <a:lnTo>
                      <a:pt x="501" y="575"/>
                    </a:lnTo>
                    <a:lnTo>
                      <a:pt x="473" y="543"/>
                    </a:lnTo>
                    <a:lnTo>
                      <a:pt x="451" y="511"/>
                    </a:lnTo>
                    <a:lnTo>
                      <a:pt x="435" y="481"/>
                    </a:lnTo>
                    <a:lnTo>
                      <a:pt x="422" y="454"/>
                    </a:lnTo>
                    <a:lnTo>
                      <a:pt x="419" y="454"/>
                    </a:lnTo>
                    <a:lnTo>
                      <a:pt x="412" y="452"/>
                    </a:lnTo>
                    <a:lnTo>
                      <a:pt x="407" y="452"/>
                    </a:lnTo>
                    <a:lnTo>
                      <a:pt x="400" y="454"/>
                    </a:lnTo>
                    <a:lnTo>
                      <a:pt x="393" y="457"/>
                    </a:lnTo>
                    <a:lnTo>
                      <a:pt x="385" y="461"/>
                    </a:lnTo>
                    <a:lnTo>
                      <a:pt x="375" y="467"/>
                    </a:lnTo>
                    <a:lnTo>
                      <a:pt x="365" y="474"/>
                    </a:lnTo>
                    <a:lnTo>
                      <a:pt x="358" y="481"/>
                    </a:lnTo>
                    <a:lnTo>
                      <a:pt x="349" y="486"/>
                    </a:lnTo>
                    <a:lnTo>
                      <a:pt x="336" y="499"/>
                    </a:lnTo>
                    <a:lnTo>
                      <a:pt x="327" y="508"/>
                    </a:lnTo>
                    <a:lnTo>
                      <a:pt x="317" y="518"/>
                    </a:lnTo>
                    <a:lnTo>
                      <a:pt x="311" y="528"/>
                    </a:lnTo>
                    <a:lnTo>
                      <a:pt x="304" y="537"/>
                    </a:lnTo>
                    <a:lnTo>
                      <a:pt x="302" y="547"/>
                    </a:lnTo>
                    <a:lnTo>
                      <a:pt x="302" y="553"/>
                    </a:lnTo>
                    <a:lnTo>
                      <a:pt x="302" y="562"/>
                    </a:lnTo>
                    <a:lnTo>
                      <a:pt x="302" y="565"/>
                    </a:lnTo>
                    <a:lnTo>
                      <a:pt x="304" y="572"/>
                    </a:lnTo>
                    <a:lnTo>
                      <a:pt x="311" y="575"/>
                    </a:lnTo>
                    <a:lnTo>
                      <a:pt x="331" y="589"/>
                    </a:lnTo>
                    <a:lnTo>
                      <a:pt x="353" y="607"/>
                    </a:lnTo>
                    <a:lnTo>
                      <a:pt x="381" y="633"/>
                    </a:lnTo>
                    <a:lnTo>
                      <a:pt x="412" y="661"/>
                    </a:lnTo>
                    <a:lnTo>
                      <a:pt x="441" y="693"/>
                    </a:lnTo>
                    <a:lnTo>
                      <a:pt x="466" y="724"/>
                    </a:lnTo>
                    <a:lnTo>
                      <a:pt x="486" y="760"/>
                    </a:lnTo>
                    <a:lnTo>
                      <a:pt x="495" y="791"/>
                    </a:lnTo>
                    <a:lnTo>
                      <a:pt x="495" y="823"/>
                    </a:lnTo>
                    <a:lnTo>
                      <a:pt x="479" y="839"/>
                    </a:lnTo>
                    <a:lnTo>
                      <a:pt x="454" y="839"/>
                    </a:lnTo>
                    <a:lnTo>
                      <a:pt x="422" y="827"/>
                    </a:lnTo>
                    <a:lnTo>
                      <a:pt x="387" y="805"/>
                    </a:lnTo>
                    <a:lnTo>
                      <a:pt x="349" y="776"/>
                    </a:lnTo>
                    <a:lnTo>
                      <a:pt x="311" y="747"/>
                    </a:lnTo>
                    <a:lnTo>
                      <a:pt x="277" y="715"/>
                    </a:lnTo>
                    <a:lnTo>
                      <a:pt x="250" y="690"/>
                    </a:lnTo>
                    <a:lnTo>
                      <a:pt x="231" y="674"/>
                    </a:lnTo>
                    <a:lnTo>
                      <a:pt x="225" y="668"/>
                    </a:lnTo>
                    <a:lnTo>
                      <a:pt x="219" y="665"/>
                    </a:lnTo>
                    <a:lnTo>
                      <a:pt x="213" y="665"/>
                    </a:lnTo>
                    <a:lnTo>
                      <a:pt x="206" y="665"/>
                    </a:lnTo>
                    <a:lnTo>
                      <a:pt x="196" y="668"/>
                    </a:lnTo>
                    <a:lnTo>
                      <a:pt x="191" y="674"/>
                    </a:lnTo>
                    <a:lnTo>
                      <a:pt x="181" y="680"/>
                    </a:lnTo>
                    <a:lnTo>
                      <a:pt x="171" y="690"/>
                    </a:lnTo>
                    <a:lnTo>
                      <a:pt x="162" y="697"/>
                    </a:lnTo>
                    <a:lnTo>
                      <a:pt x="155" y="705"/>
                    </a:lnTo>
                    <a:lnTo>
                      <a:pt x="145" y="719"/>
                    </a:lnTo>
                    <a:lnTo>
                      <a:pt x="137" y="731"/>
                    </a:lnTo>
                    <a:lnTo>
                      <a:pt x="130" y="744"/>
                    </a:lnTo>
                    <a:lnTo>
                      <a:pt x="127" y="756"/>
                    </a:lnTo>
                    <a:lnTo>
                      <a:pt x="120" y="766"/>
                    </a:lnTo>
                    <a:lnTo>
                      <a:pt x="120" y="776"/>
                    </a:lnTo>
                    <a:lnTo>
                      <a:pt x="120" y="785"/>
                    </a:lnTo>
                    <a:lnTo>
                      <a:pt x="120" y="795"/>
                    </a:lnTo>
                    <a:lnTo>
                      <a:pt x="123" y="801"/>
                    </a:lnTo>
                    <a:lnTo>
                      <a:pt x="127" y="807"/>
                    </a:lnTo>
                    <a:lnTo>
                      <a:pt x="130" y="810"/>
                    </a:lnTo>
                    <a:lnTo>
                      <a:pt x="140" y="814"/>
                    </a:lnTo>
                    <a:lnTo>
                      <a:pt x="159" y="823"/>
                    </a:lnTo>
                    <a:lnTo>
                      <a:pt x="184" y="839"/>
                    </a:lnTo>
                    <a:lnTo>
                      <a:pt x="219" y="861"/>
                    </a:lnTo>
                    <a:lnTo>
                      <a:pt x="253" y="884"/>
                    </a:lnTo>
                    <a:lnTo>
                      <a:pt x="285" y="913"/>
                    </a:lnTo>
                    <a:lnTo>
                      <a:pt x="314" y="941"/>
                    </a:lnTo>
                    <a:lnTo>
                      <a:pt x="336" y="972"/>
                    </a:lnTo>
                    <a:lnTo>
                      <a:pt x="346" y="1004"/>
                    </a:lnTo>
                    <a:lnTo>
                      <a:pt x="343" y="1036"/>
                    </a:lnTo>
                    <a:lnTo>
                      <a:pt x="331" y="1050"/>
                    </a:lnTo>
                    <a:lnTo>
                      <a:pt x="304" y="1050"/>
                    </a:lnTo>
                    <a:lnTo>
                      <a:pt x="277" y="1040"/>
                    </a:lnTo>
                    <a:lnTo>
                      <a:pt x="241" y="1023"/>
                    </a:lnTo>
                    <a:lnTo>
                      <a:pt x="206" y="1001"/>
                    </a:lnTo>
                    <a:lnTo>
                      <a:pt x="171" y="976"/>
                    </a:lnTo>
                    <a:lnTo>
                      <a:pt x="140" y="954"/>
                    </a:lnTo>
                    <a:lnTo>
                      <a:pt x="114" y="935"/>
                    </a:lnTo>
                    <a:lnTo>
                      <a:pt x="95" y="918"/>
                    </a:lnTo>
                    <a:lnTo>
                      <a:pt x="88" y="913"/>
                    </a:lnTo>
                    <a:lnTo>
                      <a:pt x="82" y="909"/>
                    </a:lnTo>
                    <a:lnTo>
                      <a:pt x="76" y="909"/>
                    </a:lnTo>
                    <a:lnTo>
                      <a:pt x="73" y="909"/>
                    </a:lnTo>
                    <a:lnTo>
                      <a:pt x="66" y="913"/>
                    </a:lnTo>
                    <a:lnTo>
                      <a:pt x="63" y="915"/>
                    </a:lnTo>
                    <a:lnTo>
                      <a:pt x="57" y="918"/>
                    </a:lnTo>
                    <a:lnTo>
                      <a:pt x="54" y="925"/>
                    </a:lnTo>
                    <a:lnTo>
                      <a:pt x="51" y="932"/>
                    </a:lnTo>
                    <a:lnTo>
                      <a:pt x="47" y="941"/>
                    </a:lnTo>
                    <a:lnTo>
                      <a:pt x="41" y="947"/>
                    </a:lnTo>
                    <a:lnTo>
                      <a:pt x="37" y="960"/>
                    </a:lnTo>
                    <a:lnTo>
                      <a:pt x="32" y="972"/>
                    </a:lnTo>
                    <a:lnTo>
                      <a:pt x="28" y="986"/>
                    </a:lnTo>
                    <a:lnTo>
                      <a:pt x="28" y="998"/>
                    </a:lnTo>
                    <a:lnTo>
                      <a:pt x="25" y="1011"/>
                    </a:lnTo>
                    <a:lnTo>
                      <a:pt x="25" y="1023"/>
                    </a:lnTo>
                    <a:lnTo>
                      <a:pt x="25" y="1033"/>
                    </a:lnTo>
                    <a:lnTo>
                      <a:pt x="25" y="1043"/>
                    </a:lnTo>
                    <a:lnTo>
                      <a:pt x="28" y="1050"/>
                    </a:lnTo>
                    <a:lnTo>
                      <a:pt x="32" y="1055"/>
                    </a:lnTo>
                    <a:lnTo>
                      <a:pt x="37" y="1058"/>
                    </a:lnTo>
                    <a:lnTo>
                      <a:pt x="54" y="1068"/>
                    </a:lnTo>
                    <a:lnTo>
                      <a:pt x="79" y="1084"/>
                    </a:lnTo>
                    <a:lnTo>
                      <a:pt x="108" y="1104"/>
                    </a:lnTo>
                    <a:lnTo>
                      <a:pt x="137" y="1126"/>
                    </a:lnTo>
                    <a:lnTo>
                      <a:pt x="168" y="1151"/>
                    </a:lnTo>
                    <a:lnTo>
                      <a:pt x="194" y="1176"/>
                    </a:lnTo>
                    <a:lnTo>
                      <a:pt x="216" y="1202"/>
                    </a:lnTo>
                    <a:lnTo>
                      <a:pt x="228" y="1227"/>
                    </a:lnTo>
                    <a:lnTo>
                      <a:pt x="231" y="1252"/>
                    </a:lnTo>
                    <a:lnTo>
                      <a:pt x="223" y="1268"/>
                    </a:lnTo>
                    <a:lnTo>
                      <a:pt x="203" y="1274"/>
                    </a:lnTo>
                    <a:lnTo>
                      <a:pt x="181" y="1266"/>
                    </a:lnTo>
                    <a:lnTo>
                      <a:pt x="155" y="1252"/>
                    </a:lnTo>
                    <a:lnTo>
                      <a:pt x="130" y="1234"/>
                    </a:lnTo>
                    <a:lnTo>
                      <a:pt x="101" y="1208"/>
                    </a:lnTo>
                    <a:lnTo>
                      <a:pt x="76" y="1185"/>
                    </a:lnTo>
                    <a:lnTo>
                      <a:pt x="57" y="1166"/>
                    </a:lnTo>
                    <a:lnTo>
                      <a:pt x="44" y="1154"/>
                    </a:lnTo>
                    <a:lnTo>
                      <a:pt x="37" y="1151"/>
                    </a:lnTo>
                    <a:lnTo>
                      <a:pt x="28" y="1148"/>
                    </a:lnTo>
                    <a:lnTo>
                      <a:pt x="22" y="1148"/>
                    </a:lnTo>
                    <a:lnTo>
                      <a:pt x="15" y="1154"/>
                    </a:lnTo>
                    <a:lnTo>
                      <a:pt x="9" y="1158"/>
                    </a:lnTo>
                    <a:lnTo>
                      <a:pt x="5" y="1166"/>
                    </a:lnTo>
                    <a:lnTo>
                      <a:pt x="3" y="1176"/>
                    </a:lnTo>
                    <a:lnTo>
                      <a:pt x="3" y="1185"/>
                    </a:lnTo>
                    <a:lnTo>
                      <a:pt x="0" y="1198"/>
                    </a:lnTo>
                    <a:lnTo>
                      <a:pt x="0" y="1212"/>
                    </a:lnTo>
                    <a:lnTo>
                      <a:pt x="0" y="1224"/>
                    </a:lnTo>
                    <a:lnTo>
                      <a:pt x="0" y="1237"/>
                    </a:lnTo>
                    <a:lnTo>
                      <a:pt x="0" y="1246"/>
                    </a:lnTo>
                    <a:lnTo>
                      <a:pt x="0" y="1256"/>
                    </a:lnTo>
                    <a:lnTo>
                      <a:pt x="3" y="1266"/>
                    </a:lnTo>
                    <a:lnTo>
                      <a:pt x="3" y="1271"/>
                    </a:lnTo>
                    <a:lnTo>
                      <a:pt x="5" y="1278"/>
                    </a:lnTo>
                    <a:lnTo>
                      <a:pt x="9" y="1284"/>
                    </a:lnTo>
                    <a:lnTo>
                      <a:pt x="15" y="1291"/>
                    </a:lnTo>
                    <a:lnTo>
                      <a:pt x="22" y="1293"/>
                    </a:lnTo>
                    <a:lnTo>
                      <a:pt x="32" y="1300"/>
                    </a:lnTo>
                    <a:lnTo>
                      <a:pt x="34" y="1303"/>
                    </a:lnTo>
                    <a:lnTo>
                      <a:pt x="41" y="1310"/>
                    </a:lnTo>
                    <a:lnTo>
                      <a:pt x="54" y="1322"/>
                    </a:lnTo>
                    <a:lnTo>
                      <a:pt x="66" y="1335"/>
                    </a:lnTo>
                    <a:lnTo>
                      <a:pt x="86" y="1354"/>
                    </a:lnTo>
                    <a:lnTo>
                      <a:pt x="105" y="1374"/>
                    </a:lnTo>
                    <a:lnTo>
                      <a:pt x="127" y="1396"/>
                    </a:lnTo>
                    <a:lnTo>
                      <a:pt x="149" y="1421"/>
                    </a:lnTo>
                    <a:lnTo>
                      <a:pt x="174" y="1446"/>
                    </a:lnTo>
                    <a:lnTo>
                      <a:pt x="196" y="1472"/>
                    </a:lnTo>
                    <a:lnTo>
                      <a:pt x="199" y="1475"/>
                    </a:lnTo>
                    <a:lnTo>
                      <a:pt x="206" y="1478"/>
                    </a:lnTo>
                    <a:lnTo>
                      <a:pt x="209" y="1484"/>
                    </a:lnTo>
                    <a:lnTo>
                      <a:pt x="213" y="1494"/>
                    </a:lnTo>
                    <a:lnTo>
                      <a:pt x="216" y="1504"/>
                    </a:lnTo>
                    <a:lnTo>
                      <a:pt x="216" y="1513"/>
                    </a:lnTo>
                    <a:lnTo>
                      <a:pt x="216" y="1526"/>
                    </a:lnTo>
                    <a:lnTo>
                      <a:pt x="216" y="1536"/>
                    </a:lnTo>
                    <a:lnTo>
                      <a:pt x="209" y="1541"/>
                    </a:lnTo>
                    <a:lnTo>
                      <a:pt x="203" y="1551"/>
                    </a:lnTo>
                    <a:lnTo>
                      <a:pt x="194" y="1555"/>
                    </a:lnTo>
                    <a:lnTo>
                      <a:pt x="184" y="1548"/>
                    </a:lnTo>
                    <a:lnTo>
                      <a:pt x="168" y="1536"/>
                    </a:lnTo>
                    <a:lnTo>
                      <a:pt x="152" y="1519"/>
                    </a:lnTo>
                    <a:lnTo>
                      <a:pt x="133" y="1497"/>
                    </a:lnTo>
                    <a:lnTo>
                      <a:pt x="114" y="1475"/>
                    </a:lnTo>
                    <a:lnTo>
                      <a:pt x="95" y="1453"/>
                    </a:lnTo>
                    <a:lnTo>
                      <a:pt x="76" y="1430"/>
                    </a:lnTo>
                    <a:lnTo>
                      <a:pt x="54" y="1408"/>
                    </a:lnTo>
                    <a:lnTo>
                      <a:pt x="34" y="1392"/>
                    </a:lnTo>
                    <a:lnTo>
                      <a:pt x="25" y="1392"/>
                    </a:lnTo>
                    <a:lnTo>
                      <a:pt x="19" y="1399"/>
                    </a:lnTo>
                    <a:lnTo>
                      <a:pt x="19" y="1408"/>
                    </a:lnTo>
                    <a:lnTo>
                      <a:pt x="22" y="1421"/>
                    </a:lnTo>
                    <a:lnTo>
                      <a:pt x="28" y="1437"/>
                    </a:lnTo>
                    <a:lnTo>
                      <a:pt x="34" y="1453"/>
                    </a:lnTo>
                    <a:lnTo>
                      <a:pt x="44" y="1469"/>
                    </a:lnTo>
                    <a:lnTo>
                      <a:pt x="54" y="1484"/>
                    </a:lnTo>
                    <a:lnTo>
                      <a:pt x="63" y="1497"/>
                    </a:lnTo>
                    <a:lnTo>
                      <a:pt x="73" y="1507"/>
                    </a:lnTo>
                    <a:lnTo>
                      <a:pt x="95" y="1526"/>
                    </a:lnTo>
                    <a:lnTo>
                      <a:pt x="120" y="1555"/>
                    </a:lnTo>
                    <a:lnTo>
                      <a:pt x="149" y="1583"/>
                    </a:lnTo>
                    <a:lnTo>
                      <a:pt x="177" y="1618"/>
                    </a:lnTo>
                    <a:lnTo>
                      <a:pt x="206" y="1649"/>
                    </a:lnTo>
                    <a:lnTo>
                      <a:pt x="235" y="1678"/>
                    </a:lnTo>
                    <a:lnTo>
                      <a:pt x="260" y="1707"/>
                    </a:lnTo>
                    <a:lnTo>
                      <a:pt x="279" y="1729"/>
                    </a:lnTo>
                    <a:lnTo>
                      <a:pt x="292" y="1742"/>
                    </a:lnTo>
                    <a:lnTo>
                      <a:pt x="295" y="1749"/>
                    </a:lnTo>
                    <a:lnTo>
                      <a:pt x="381" y="1700"/>
                    </a:lnTo>
                    <a:lnTo>
                      <a:pt x="537" y="1882"/>
                    </a:lnTo>
                    <a:close/>
                  </a:path>
                </a:pathLst>
              </a:custGeom>
              <a:solidFill>
                <a:srgbClr val="FFE4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48" name="Freeform 33">
                <a:extLst>
                  <a:ext uri="{FF2B5EF4-FFF2-40B4-BE49-F238E27FC236}">
                    <a16:creationId xmlns:a16="http://schemas.microsoft.com/office/drawing/2014/main" id="{F9A60940-C2B7-41D4-8CF4-03C0B71CF5E9}"/>
                  </a:ext>
                </a:extLst>
              </p:cNvPr>
              <p:cNvSpPr>
                <a:spLocks/>
              </p:cNvSpPr>
              <p:nvPr/>
            </p:nvSpPr>
            <p:spPr bwMode="auto">
              <a:xfrm>
                <a:off x="2295" y="1005"/>
                <a:ext cx="1207" cy="1062"/>
              </a:xfrm>
              <a:custGeom>
                <a:avLst/>
                <a:gdLst>
                  <a:gd name="T0" fmla="*/ 1117 w 4828"/>
                  <a:gd name="T1" fmla="*/ 989 h 4249"/>
                  <a:gd name="T2" fmla="*/ 1142 w 4828"/>
                  <a:gd name="T3" fmla="*/ 1009 h 4249"/>
                  <a:gd name="T4" fmla="*/ 1163 w 4828"/>
                  <a:gd name="T5" fmla="*/ 1035 h 4249"/>
                  <a:gd name="T6" fmla="*/ 1207 w 4828"/>
                  <a:gd name="T7" fmla="*/ 1062 h 4249"/>
                  <a:gd name="T8" fmla="*/ 1193 w 4828"/>
                  <a:gd name="T9" fmla="*/ 1023 h 4249"/>
                  <a:gd name="T10" fmla="*/ 1166 w 4828"/>
                  <a:gd name="T11" fmla="*/ 992 h 4249"/>
                  <a:gd name="T12" fmla="*/ 1137 w 4828"/>
                  <a:gd name="T13" fmla="*/ 971 h 4249"/>
                  <a:gd name="T14" fmla="*/ 1109 w 4828"/>
                  <a:gd name="T15" fmla="*/ 952 h 4249"/>
                  <a:gd name="T16" fmla="*/ 1070 w 4828"/>
                  <a:gd name="T17" fmla="*/ 923 h 4249"/>
                  <a:gd name="T18" fmla="*/ 1031 w 4828"/>
                  <a:gd name="T19" fmla="*/ 892 h 4249"/>
                  <a:gd name="T20" fmla="*/ 998 w 4828"/>
                  <a:gd name="T21" fmla="*/ 857 h 4249"/>
                  <a:gd name="T22" fmla="*/ 970 w 4828"/>
                  <a:gd name="T23" fmla="*/ 822 h 4249"/>
                  <a:gd name="T24" fmla="*/ 927 w 4828"/>
                  <a:gd name="T25" fmla="*/ 780 h 4249"/>
                  <a:gd name="T26" fmla="*/ 834 w 4828"/>
                  <a:gd name="T27" fmla="*/ 710 h 4249"/>
                  <a:gd name="T28" fmla="*/ 804 w 4828"/>
                  <a:gd name="T29" fmla="*/ 677 h 4249"/>
                  <a:gd name="T30" fmla="*/ 782 w 4828"/>
                  <a:gd name="T31" fmla="*/ 655 h 4249"/>
                  <a:gd name="T32" fmla="*/ 750 w 4828"/>
                  <a:gd name="T33" fmla="*/ 624 h 4249"/>
                  <a:gd name="T34" fmla="*/ 701 w 4828"/>
                  <a:gd name="T35" fmla="*/ 580 h 4249"/>
                  <a:gd name="T36" fmla="*/ 666 w 4828"/>
                  <a:gd name="T37" fmla="*/ 554 h 4249"/>
                  <a:gd name="T38" fmla="*/ 639 w 4828"/>
                  <a:gd name="T39" fmla="*/ 535 h 4249"/>
                  <a:gd name="T40" fmla="*/ 607 w 4828"/>
                  <a:gd name="T41" fmla="*/ 507 h 4249"/>
                  <a:gd name="T42" fmla="*/ 572 w 4828"/>
                  <a:gd name="T43" fmla="*/ 477 h 4249"/>
                  <a:gd name="T44" fmla="*/ 545 w 4828"/>
                  <a:gd name="T45" fmla="*/ 455 h 4249"/>
                  <a:gd name="T46" fmla="*/ 521 w 4828"/>
                  <a:gd name="T47" fmla="*/ 437 h 4249"/>
                  <a:gd name="T48" fmla="*/ 475 w 4828"/>
                  <a:gd name="T49" fmla="*/ 400 h 4249"/>
                  <a:gd name="T50" fmla="*/ 416 w 4828"/>
                  <a:gd name="T51" fmla="*/ 346 h 4249"/>
                  <a:gd name="T52" fmla="*/ 364 w 4828"/>
                  <a:gd name="T53" fmla="*/ 300 h 4249"/>
                  <a:gd name="T54" fmla="*/ 319 w 4828"/>
                  <a:gd name="T55" fmla="*/ 259 h 4249"/>
                  <a:gd name="T56" fmla="*/ 277 w 4828"/>
                  <a:gd name="T57" fmla="*/ 214 h 4249"/>
                  <a:gd name="T58" fmla="*/ 242 w 4828"/>
                  <a:gd name="T59" fmla="*/ 174 h 4249"/>
                  <a:gd name="T60" fmla="*/ 207 w 4828"/>
                  <a:gd name="T61" fmla="*/ 144 h 4249"/>
                  <a:gd name="T62" fmla="*/ 183 w 4828"/>
                  <a:gd name="T63" fmla="*/ 128 h 4249"/>
                  <a:gd name="T64" fmla="*/ 168 w 4828"/>
                  <a:gd name="T65" fmla="*/ 120 h 4249"/>
                  <a:gd name="T66" fmla="*/ 154 w 4828"/>
                  <a:gd name="T67" fmla="*/ 110 h 4249"/>
                  <a:gd name="T68" fmla="*/ 136 w 4828"/>
                  <a:gd name="T69" fmla="*/ 94 h 4249"/>
                  <a:gd name="T70" fmla="*/ 120 w 4828"/>
                  <a:gd name="T71" fmla="*/ 77 h 4249"/>
                  <a:gd name="T72" fmla="*/ 105 w 4828"/>
                  <a:gd name="T73" fmla="*/ 66 h 4249"/>
                  <a:gd name="T74" fmla="*/ 86 w 4828"/>
                  <a:gd name="T75" fmla="*/ 63 h 4249"/>
                  <a:gd name="T76" fmla="*/ 69 w 4828"/>
                  <a:gd name="T77" fmla="*/ 53 h 4249"/>
                  <a:gd name="T78" fmla="*/ 57 w 4828"/>
                  <a:gd name="T79" fmla="*/ 40 h 4249"/>
                  <a:gd name="T80" fmla="*/ 49 w 4828"/>
                  <a:gd name="T81" fmla="*/ 28 h 4249"/>
                  <a:gd name="T82" fmla="*/ 41 w 4828"/>
                  <a:gd name="T83" fmla="*/ 17 h 4249"/>
                  <a:gd name="T84" fmla="*/ 34 w 4828"/>
                  <a:gd name="T85" fmla="*/ 9 h 4249"/>
                  <a:gd name="T86" fmla="*/ 28 w 4828"/>
                  <a:gd name="T87" fmla="*/ 5 h 4249"/>
                  <a:gd name="T88" fmla="*/ 22 w 4828"/>
                  <a:gd name="T89" fmla="*/ 1 h 4249"/>
                  <a:gd name="T90" fmla="*/ 17 w 4828"/>
                  <a:gd name="T91" fmla="*/ 0 h 4249"/>
                  <a:gd name="T92" fmla="*/ 9 w 4828"/>
                  <a:gd name="T93" fmla="*/ 0 h 4249"/>
                  <a:gd name="T94" fmla="*/ 2 w 4828"/>
                  <a:gd name="T95" fmla="*/ 1 h 4249"/>
                  <a:gd name="T96" fmla="*/ 0 w 4828"/>
                  <a:gd name="T97" fmla="*/ 5 h 4249"/>
                  <a:gd name="T98" fmla="*/ 1 w 4828"/>
                  <a:gd name="T99" fmla="*/ 10 h 4249"/>
                  <a:gd name="T100" fmla="*/ 7 w 4828"/>
                  <a:gd name="T101" fmla="*/ 18 h 4249"/>
                  <a:gd name="T102" fmla="*/ 26 w 4828"/>
                  <a:gd name="T103" fmla="*/ 38 h 4249"/>
                  <a:gd name="T104" fmla="*/ 39 w 4828"/>
                  <a:gd name="T105" fmla="*/ 59 h 4249"/>
                  <a:gd name="T106" fmla="*/ 1105 w 4828"/>
                  <a:gd name="T107" fmla="*/ 984 h 424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4828"/>
                  <a:gd name="T163" fmla="*/ 0 h 4249"/>
                  <a:gd name="T164" fmla="*/ 4828 w 4828"/>
                  <a:gd name="T165" fmla="*/ 4249 h 4249"/>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4828" h="4249">
                    <a:moveTo>
                      <a:pt x="4418" y="3935"/>
                    </a:moveTo>
                    <a:lnTo>
                      <a:pt x="4440" y="3942"/>
                    </a:lnTo>
                    <a:lnTo>
                      <a:pt x="4469" y="3957"/>
                    </a:lnTo>
                    <a:lnTo>
                      <a:pt x="4501" y="3979"/>
                    </a:lnTo>
                    <a:lnTo>
                      <a:pt x="4533" y="4005"/>
                    </a:lnTo>
                    <a:lnTo>
                      <a:pt x="4568" y="4037"/>
                    </a:lnTo>
                    <a:lnTo>
                      <a:pt x="4599" y="4069"/>
                    </a:lnTo>
                    <a:lnTo>
                      <a:pt x="4631" y="4104"/>
                    </a:lnTo>
                    <a:lnTo>
                      <a:pt x="4653" y="4141"/>
                    </a:lnTo>
                    <a:lnTo>
                      <a:pt x="4673" y="4177"/>
                    </a:lnTo>
                    <a:lnTo>
                      <a:pt x="4679" y="4215"/>
                    </a:lnTo>
                    <a:lnTo>
                      <a:pt x="4828" y="4249"/>
                    </a:lnTo>
                    <a:lnTo>
                      <a:pt x="4818" y="4192"/>
                    </a:lnTo>
                    <a:lnTo>
                      <a:pt x="4796" y="4138"/>
                    </a:lnTo>
                    <a:lnTo>
                      <a:pt x="4771" y="4091"/>
                    </a:lnTo>
                    <a:lnTo>
                      <a:pt x="4735" y="4046"/>
                    </a:lnTo>
                    <a:lnTo>
                      <a:pt x="4701" y="4008"/>
                    </a:lnTo>
                    <a:lnTo>
                      <a:pt x="4663" y="3970"/>
                    </a:lnTo>
                    <a:lnTo>
                      <a:pt x="4622" y="3938"/>
                    </a:lnTo>
                    <a:lnTo>
                      <a:pt x="4583" y="3910"/>
                    </a:lnTo>
                    <a:lnTo>
                      <a:pt x="4548" y="3884"/>
                    </a:lnTo>
                    <a:lnTo>
                      <a:pt x="4517" y="3862"/>
                    </a:lnTo>
                    <a:lnTo>
                      <a:pt x="4482" y="3837"/>
                    </a:lnTo>
                    <a:lnTo>
                      <a:pt x="4437" y="3808"/>
                    </a:lnTo>
                    <a:lnTo>
                      <a:pt x="4389" y="3773"/>
                    </a:lnTo>
                    <a:lnTo>
                      <a:pt x="4335" y="3734"/>
                    </a:lnTo>
                    <a:lnTo>
                      <a:pt x="4278" y="3694"/>
                    </a:lnTo>
                    <a:lnTo>
                      <a:pt x="4224" y="3652"/>
                    </a:lnTo>
                    <a:lnTo>
                      <a:pt x="4170" y="3608"/>
                    </a:lnTo>
                    <a:lnTo>
                      <a:pt x="4122" y="3567"/>
                    </a:lnTo>
                    <a:lnTo>
                      <a:pt x="4078" y="3528"/>
                    </a:lnTo>
                    <a:lnTo>
                      <a:pt x="4043" y="3490"/>
                    </a:lnTo>
                    <a:lnTo>
                      <a:pt x="3992" y="3430"/>
                    </a:lnTo>
                    <a:lnTo>
                      <a:pt x="3950" y="3378"/>
                    </a:lnTo>
                    <a:lnTo>
                      <a:pt x="3913" y="3331"/>
                    </a:lnTo>
                    <a:lnTo>
                      <a:pt x="3878" y="3287"/>
                    </a:lnTo>
                    <a:lnTo>
                      <a:pt x="3834" y="3239"/>
                    </a:lnTo>
                    <a:lnTo>
                      <a:pt x="3780" y="3185"/>
                    </a:lnTo>
                    <a:lnTo>
                      <a:pt x="3709" y="3121"/>
                    </a:lnTo>
                    <a:lnTo>
                      <a:pt x="3617" y="3045"/>
                    </a:lnTo>
                    <a:lnTo>
                      <a:pt x="3493" y="2953"/>
                    </a:lnTo>
                    <a:lnTo>
                      <a:pt x="3337" y="2841"/>
                    </a:lnTo>
                    <a:lnTo>
                      <a:pt x="3290" y="2787"/>
                    </a:lnTo>
                    <a:lnTo>
                      <a:pt x="3251" y="2743"/>
                    </a:lnTo>
                    <a:lnTo>
                      <a:pt x="3217" y="2708"/>
                    </a:lnTo>
                    <a:lnTo>
                      <a:pt x="3189" y="2679"/>
                    </a:lnTo>
                    <a:lnTo>
                      <a:pt x="3160" y="2651"/>
                    </a:lnTo>
                    <a:lnTo>
                      <a:pt x="3128" y="2622"/>
                    </a:lnTo>
                    <a:lnTo>
                      <a:pt x="3093" y="2588"/>
                    </a:lnTo>
                    <a:lnTo>
                      <a:pt x="3052" y="2549"/>
                    </a:lnTo>
                    <a:lnTo>
                      <a:pt x="3001" y="2498"/>
                    </a:lnTo>
                    <a:lnTo>
                      <a:pt x="2934" y="2438"/>
                    </a:lnTo>
                    <a:lnTo>
                      <a:pt x="2864" y="2375"/>
                    </a:lnTo>
                    <a:lnTo>
                      <a:pt x="2804" y="2321"/>
                    </a:lnTo>
                    <a:lnTo>
                      <a:pt x="2753" y="2279"/>
                    </a:lnTo>
                    <a:lnTo>
                      <a:pt x="2705" y="2244"/>
                    </a:lnTo>
                    <a:lnTo>
                      <a:pt x="2664" y="2215"/>
                    </a:lnTo>
                    <a:lnTo>
                      <a:pt x="2625" y="2190"/>
                    </a:lnTo>
                    <a:lnTo>
                      <a:pt x="2591" y="2164"/>
                    </a:lnTo>
                    <a:lnTo>
                      <a:pt x="2556" y="2139"/>
                    </a:lnTo>
                    <a:lnTo>
                      <a:pt x="2520" y="2114"/>
                    </a:lnTo>
                    <a:lnTo>
                      <a:pt x="2486" y="2078"/>
                    </a:lnTo>
                    <a:lnTo>
                      <a:pt x="2426" y="2028"/>
                    </a:lnTo>
                    <a:lnTo>
                      <a:pt x="2375" y="1980"/>
                    </a:lnTo>
                    <a:lnTo>
                      <a:pt x="2326" y="1943"/>
                    </a:lnTo>
                    <a:lnTo>
                      <a:pt x="2286" y="1907"/>
                    </a:lnTo>
                    <a:lnTo>
                      <a:pt x="2247" y="1875"/>
                    </a:lnTo>
                    <a:lnTo>
                      <a:pt x="2213" y="1847"/>
                    </a:lnTo>
                    <a:lnTo>
                      <a:pt x="2181" y="1821"/>
                    </a:lnTo>
                    <a:lnTo>
                      <a:pt x="2149" y="1796"/>
                    </a:lnTo>
                    <a:lnTo>
                      <a:pt x="2117" y="1771"/>
                    </a:lnTo>
                    <a:lnTo>
                      <a:pt x="2082" y="1749"/>
                    </a:lnTo>
                    <a:lnTo>
                      <a:pt x="2031" y="1710"/>
                    </a:lnTo>
                    <a:lnTo>
                      <a:pt x="1968" y="1659"/>
                    </a:lnTo>
                    <a:lnTo>
                      <a:pt x="1898" y="1599"/>
                    </a:lnTo>
                    <a:lnTo>
                      <a:pt x="1822" y="1529"/>
                    </a:lnTo>
                    <a:lnTo>
                      <a:pt x="1742" y="1459"/>
                    </a:lnTo>
                    <a:lnTo>
                      <a:pt x="1663" y="1386"/>
                    </a:lnTo>
                    <a:lnTo>
                      <a:pt x="1587" y="1316"/>
                    </a:lnTo>
                    <a:lnTo>
                      <a:pt x="1516" y="1252"/>
                    </a:lnTo>
                    <a:lnTo>
                      <a:pt x="1457" y="1202"/>
                    </a:lnTo>
                    <a:lnTo>
                      <a:pt x="1408" y="1160"/>
                    </a:lnTo>
                    <a:lnTo>
                      <a:pt x="1339" y="1097"/>
                    </a:lnTo>
                    <a:lnTo>
                      <a:pt x="1275" y="1036"/>
                    </a:lnTo>
                    <a:lnTo>
                      <a:pt x="1217" y="976"/>
                    </a:lnTo>
                    <a:lnTo>
                      <a:pt x="1160" y="915"/>
                    </a:lnTo>
                    <a:lnTo>
                      <a:pt x="1109" y="855"/>
                    </a:lnTo>
                    <a:lnTo>
                      <a:pt x="1062" y="798"/>
                    </a:lnTo>
                    <a:lnTo>
                      <a:pt x="1014" y="744"/>
                    </a:lnTo>
                    <a:lnTo>
                      <a:pt x="967" y="697"/>
                    </a:lnTo>
                    <a:lnTo>
                      <a:pt x="919" y="648"/>
                    </a:lnTo>
                    <a:lnTo>
                      <a:pt x="871" y="611"/>
                    </a:lnTo>
                    <a:lnTo>
                      <a:pt x="827" y="575"/>
                    </a:lnTo>
                    <a:lnTo>
                      <a:pt x="788" y="550"/>
                    </a:lnTo>
                    <a:lnTo>
                      <a:pt x="756" y="531"/>
                    </a:lnTo>
                    <a:lnTo>
                      <a:pt x="731" y="511"/>
                    </a:lnTo>
                    <a:lnTo>
                      <a:pt x="709" y="499"/>
                    </a:lnTo>
                    <a:lnTo>
                      <a:pt x="690" y="489"/>
                    </a:lnTo>
                    <a:lnTo>
                      <a:pt x="672" y="481"/>
                    </a:lnTo>
                    <a:lnTo>
                      <a:pt x="655" y="467"/>
                    </a:lnTo>
                    <a:lnTo>
                      <a:pt x="636" y="457"/>
                    </a:lnTo>
                    <a:lnTo>
                      <a:pt x="614" y="442"/>
                    </a:lnTo>
                    <a:lnTo>
                      <a:pt x="589" y="423"/>
                    </a:lnTo>
                    <a:lnTo>
                      <a:pt x="566" y="400"/>
                    </a:lnTo>
                    <a:lnTo>
                      <a:pt x="544" y="378"/>
                    </a:lnTo>
                    <a:lnTo>
                      <a:pt x="518" y="353"/>
                    </a:lnTo>
                    <a:lnTo>
                      <a:pt x="496" y="331"/>
                    </a:lnTo>
                    <a:lnTo>
                      <a:pt x="478" y="309"/>
                    </a:lnTo>
                    <a:lnTo>
                      <a:pt x="456" y="290"/>
                    </a:lnTo>
                    <a:lnTo>
                      <a:pt x="436" y="277"/>
                    </a:lnTo>
                    <a:lnTo>
                      <a:pt x="420" y="263"/>
                    </a:lnTo>
                    <a:lnTo>
                      <a:pt x="407" y="261"/>
                    </a:lnTo>
                    <a:lnTo>
                      <a:pt x="375" y="261"/>
                    </a:lnTo>
                    <a:lnTo>
                      <a:pt x="344" y="251"/>
                    </a:lnTo>
                    <a:lnTo>
                      <a:pt x="319" y="241"/>
                    </a:lnTo>
                    <a:lnTo>
                      <a:pt x="296" y="229"/>
                    </a:lnTo>
                    <a:lnTo>
                      <a:pt x="277" y="213"/>
                    </a:lnTo>
                    <a:lnTo>
                      <a:pt x="258" y="194"/>
                    </a:lnTo>
                    <a:lnTo>
                      <a:pt x="242" y="175"/>
                    </a:lnTo>
                    <a:lnTo>
                      <a:pt x="226" y="159"/>
                    </a:lnTo>
                    <a:lnTo>
                      <a:pt x="213" y="143"/>
                    </a:lnTo>
                    <a:lnTo>
                      <a:pt x="204" y="128"/>
                    </a:lnTo>
                    <a:lnTo>
                      <a:pt x="194" y="111"/>
                    </a:lnTo>
                    <a:lnTo>
                      <a:pt x="185" y="99"/>
                    </a:lnTo>
                    <a:lnTo>
                      <a:pt x="175" y="82"/>
                    </a:lnTo>
                    <a:lnTo>
                      <a:pt x="162" y="70"/>
                    </a:lnTo>
                    <a:lnTo>
                      <a:pt x="153" y="57"/>
                    </a:lnTo>
                    <a:lnTo>
                      <a:pt x="144" y="47"/>
                    </a:lnTo>
                    <a:lnTo>
                      <a:pt x="134" y="38"/>
                    </a:lnTo>
                    <a:lnTo>
                      <a:pt x="128" y="32"/>
                    </a:lnTo>
                    <a:lnTo>
                      <a:pt x="121" y="28"/>
                    </a:lnTo>
                    <a:lnTo>
                      <a:pt x="112" y="20"/>
                    </a:lnTo>
                    <a:lnTo>
                      <a:pt x="103" y="13"/>
                    </a:lnTo>
                    <a:lnTo>
                      <a:pt x="96" y="6"/>
                    </a:lnTo>
                    <a:lnTo>
                      <a:pt x="89" y="3"/>
                    </a:lnTo>
                    <a:lnTo>
                      <a:pt x="83" y="3"/>
                    </a:lnTo>
                    <a:lnTo>
                      <a:pt x="74" y="0"/>
                    </a:lnTo>
                    <a:lnTo>
                      <a:pt x="67" y="0"/>
                    </a:lnTo>
                    <a:lnTo>
                      <a:pt x="58" y="0"/>
                    </a:lnTo>
                    <a:lnTo>
                      <a:pt x="45" y="0"/>
                    </a:lnTo>
                    <a:lnTo>
                      <a:pt x="35" y="0"/>
                    </a:lnTo>
                    <a:lnTo>
                      <a:pt x="23" y="0"/>
                    </a:lnTo>
                    <a:lnTo>
                      <a:pt x="13" y="0"/>
                    </a:lnTo>
                    <a:lnTo>
                      <a:pt x="7" y="3"/>
                    </a:lnTo>
                    <a:lnTo>
                      <a:pt x="3" y="6"/>
                    </a:lnTo>
                    <a:lnTo>
                      <a:pt x="0" y="13"/>
                    </a:lnTo>
                    <a:lnTo>
                      <a:pt x="0" y="20"/>
                    </a:lnTo>
                    <a:lnTo>
                      <a:pt x="0" y="25"/>
                    </a:lnTo>
                    <a:lnTo>
                      <a:pt x="0" y="35"/>
                    </a:lnTo>
                    <a:lnTo>
                      <a:pt x="3" y="42"/>
                    </a:lnTo>
                    <a:lnTo>
                      <a:pt x="7" y="51"/>
                    </a:lnTo>
                    <a:lnTo>
                      <a:pt x="13" y="57"/>
                    </a:lnTo>
                    <a:lnTo>
                      <a:pt x="29" y="74"/>
                    </a:lnTo>
                    <a:lnTo>
                      <a:pt x="51" y="96"/>
                    </a:lnTo>
                    <a:lnTo>
                      <a:pt x="80" y="121"/>
                    </a:lnTo>
                    <a:lnTo>
                      <a:pt x="105" y="153"/>
                    </a:lnTo>
                    <a:lnTo>
                      <a:pt x="128" y="182"/>
                    </a:lnTo>
                    <a:lnTo>
                      <a:pt x="147" y="209"/>
                    </a:lnTo>
                    <a:lnTo>
                      <a:pt x="157" y="236"/>
                    </a:lnTo>
                    <a:lnTo>
                      <a:pt x="150" y="251"/>
                    </a:lnTo>
                    <a:lnTo>
                      <a:pt x="131" y="261"/>
                    </a:lnTo>
                    <a:lnTo>
                      <a:pt x="4418" y="3935"/>
                    </a:lnTo>
                    <a:close/>
                  </a:path>
                </a:pathLst>
              </a:custGeom>
              <a:solidFill>
                <a:srgbClr val="E4BED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49" name="Freeform 34">
                <a:extLst>
                  <a:ext uri="{FF2B5EF4-FFF2-40B4-BE49-F238E27FC236}">
                    <a16:creationId xmlns:a16="http://schemas.microsoft.com/office/drawing/2014/main" id="{780A5AC1-B9B8-4F03-A9BA-2B59923D2F8A}"/>
                  </a:ext>
                </a:extLst>
              </p:cNvPr>
              <p:cNvSpPr>
                <a:spLocks/>
              </p:cNvSpPr>
              <p:nvPr/>
            </p:nvSpPr>
            <p:spPr bwMode="auto">
              <a:xfrm>
                <a:off x="1835" y="1339"/>
                <a:ext cx="1008" cy="1105"/>
              </a:xfrm>
              <a:custGeom>
                <a:avLst/>
                <a:gdLst>
                  <a:gd name="T0" fmla="*/ 868 w 4033"/>
                  <a:gd name="T1" fmla="*/ 1027 h 4422"/>
                  <a:gd name="T2" fmla="*/ 944 w 4033"/>
                  <a:gd name="T3" fmla="*/ 1068 h 4422"/>
                  <a:gd name="T4" fmla="*/ 943 w 4033"/>
                  <a:gd name="T5" fmla="*/ 1058 h 4422"/>
                  <a:gd name="T6" fmla="*/ 944 w 4033"/>
                  <a:gd name="T7" fmla="*/ 1056 h 4422"/>
                  <a:gd name="T8" fmla="*/ 960 w 4033"/>
                  <a:gd name="T9" fmla="*/ 1085 h 4422"/>
                  <a:gd name="T10" fmla="*/ 1004 w 4033"/>
                  <a:gd name="T11" fmla="*/ 1092 h 4422"/>
                  <a:gd name="T12" fmla="*/ 997 w 4033"/>
                  <a:gd name="T13" fmla="*/ 1079 h 4422"/>
                  <a:gd name="T14" fmla="*/ 991 w 4033"/>
                  <a:gd name="T15" fmla="*/ 1073 h 4422"/>
                  <a:gd name="T16" fmla="*/ 1000 w 4033"/>
                  <a:gd name="T17" fmla="*/ 1076 h 4422"/>
                  <a:gd name="T18" fmla="*/ 1004 w 4033"/>
                  <a:gd name="T19" fmla="*/ 1076 h 4422"/>
                  <a:gd name="T20" fmla="*/ 964 w 4033"/>
                  <a:gd name="T21" fmla="*/ 1018 h 4422"/>
                  <a:gd name="T22" fmla="*/ 922 w 4033"/>
                  <a:gd name="T23" fmla="*/ 979 h 4422"/>
                  <a:gd name="T24" fmla="*/ 899 w 4033"/>
                  <a:gd name="T25" fmla="*/ 951 h 4422"/>
                  <a:gd name="T26" fmla="*/ 868 w 4033"/>
                  <a:gd name="T27" fmla="*/ 918 h 4422"/>
                  <a:gd name="T28" fmla="*/ 817 w 4033"/>
                  <a:gd name="T29" fmla="*/ 887 h 4422"/>
                  <a:gd name="T30" fmla="*/ 795 w 4033"/>
                  <a:gd name="T31" fmla="*/ 854 h 4422"/>
                  <a:gd name="T32" fmla="*/ 773 w 4033"/>
                  <a:gd name="T33" fmla="*/ 827 h 4422"/>
                  <a:gd name="T34" fmla="*/ 758 w 4033"/>
                  <a:gd name="T35" fmla="*/ 809 h 4422"/>
                  <a:gd name="T36" fmla="*/ 738 w 4033"/>
                  <a:gd name="T37" fmla="*/ 792 h 4422"/>
                  <a:gd name="T38" fmla="*/ 719 w 4033"/>
                  <a:gd name="T39" fmla="*/ 769 h 4422"/>
                  <a:gd name="T40" fmla="*/ 690 w 4033"/>
                  <a:gd name="T41" fmla="*/ 732 h 4422"/>
                  <a:gd name="T42" fmla="*/ 658 w 4033"/>
                  <a:gd name="T43" fmla="*/ 697 h 4422"/>
                  <a:gd name="T44" fmla="*/ 619 w 4033"/>
                  <a:gd name="T45" fmla="*/ 650 h 4422"/>
                  <a:gd name="T46" fmla="*/ 577 w 4033"/>
                  <a:gd name="T47" fmla="*/ 602 h 4422"/>
                  <a:gd name="T48" fmla="*/ 530 w 4033"/>
                  <a:gd name="T49" fmla="*/ 570 h 4422"/>
                  <a:gd name="T50" fmla="*/ 505 w 4033"/>
                  <a:gd name="T51" fmla="*/ 551 h 4422"/>
                  <a:gd name="T52" fmla="*/ 494 w 4033"/>
                  <a:gd name="T53" fmla="*/ 525 h 4422"/>
                  <a:gd name="T54" fmla="*/ 483 w 4033"/>
                  <a:gd name="T55" fmla="*/ 491 h 4422"/>
                  <a:gd name="T56" fmla="*/ 420 w 4033"/>
                  <a:gd name="T57" fmla="*/ 422 h 4422"/>
                  <a:gd name="T58" fmla="*/ 351 w 4033"/>
                  <a:gd name="T59" fmla="*/ 342 h 4422"/>
                  <a:gd name="T60" fmla="*/ 284 w 4033"/>
                  <a:gd name="T61" fmla="*/ 257 h 4422"/>
                  <a:gd name="T62" fmla="*/ 234 w 4033"/>
                  <a:gd name="T63" fmla="*/ 200 h 4422"/>
                  <a:gd name="T64" fmla="*/ 182 w 4033"/>
                  <a:gd name="T65" fmla="*/ 147 h 4422"/>
                  <a:gd name="T66" fmla="*/ 149 w 4033"/>
                  <a:gd name="T67" fmla="*/ 120 h 4422"/>
                  <a:gd name="T68" fmla="*/ 145 w 4033"/>
                  <a:gd name="T69" fmla="*/ 110 h 4422"/>
                  <a:gd name="T70" fmla="*/ 142 w 4033"/>
                  <a:gd name="T71" fmla="*/ 88 h 4422"/>
                  <a:gd name="T72" fmla="*/ 124 w 4033"/>
                  <a:gd name="T73" fmla="*/ 64 h 4422"/>
                  <a:gd name="T74" fmla="*/ 110 w 4033"/>
                  <a:gd name="T75" fmla="*/ 48 h 4422"/>
                  <a:gd name="T76" fmla="*/ 90 w 4033"/>
                  <a:gd name="T77" fmla="*/ 28 h 4422"/>
                  <a:gd name="T78" fmla="*/ 67 w 4033"/>
                  <a:gd name="T79" fmla="*/ 16 h 4422"/>
                  <a:gd name="T80" fmla="*/ 64 w 4033"/>
                  <a:gd name="T81" fmla="*/ 20 h 4422"/>
                  <a:gd name="T82" fmla="*/ 72 w 4033"/>
                  <a:gd name="T83" fmla="*/ 31 h 4422"/>
                  <a:gd name="T84" fmla="*/ 80 w 4033"/>
                  <a:gd name="T85" fmla="*/ 43 h 4422"/>
                  <a:gd name="T86" fmla="*/ 77 w 4033"/>
                  <a:gd name="T87" fmla="*/ 52 h 4422"/>
                  <a:gd name="T88" fmla="*/ 59 w 4033"/>
                  <a:gd name="T89" fmla="*/ 44 h 4422"/>
                  <a:gd name="T90" fmla="*/ 48 w 4033"/>
                  <a:gd name="T91" fmla="*/ 26 h 4422"/>
                  <a:gd name="T92" fmla="*/ 40 w 4033"/>
                  <a:gd name="T93" fmla="*/ 14 h 4422"/>
                  <a:gd name="T94" fmla="*/ 33 w 4033"/>
                  <a:gd name="T95" fmla="*/ 5 h 4422"/>
                  <a:gd name="T96" fmla="*/ 19 w 4033"/>
                  <a:gd name="T97" fmla="*/ 0 h 4422"/>
                  <a:gd name="T98" fmla="*/ 2 w 4033"/>
                  <a:gd name="T99" fmla="*/ 2 h 4422"/>
                  <a:gd name="T100" fmla="*/ 4 w 4033"/>
                  <a:gd name="T101" fmla="*/ 13 h 4422"/>
                  <a:gd name="T102" fmla="*/ 16 w 4033"/>
                  <a:gd name="T103" fmla="*/ 29 h 4422"/>
                  <a:gd name="T104" fmla="*/ 384 w 4033"/>
                  <a:gd name="T105" fmla="*/ 471 h 4422"/>
                  <a:gd name="T106" fmla="*/ 856 w 4033"/>
                  <a:gd name="T107" fmla="*/ 1029 h 442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4033"/>
                  <a:gd name="T163" fmla="*/ 0 h 4422"/>
                  <a:gd name="T164" fmla="*/ 4033 w 4033"/>
                  <a:gd name="T165" fmla="*/ 4422 h 442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4033" h="4422">
                    <a:moveTo>
                      <a:pt x="3423" y="4116"/>
                    </a:moveTo>
                    <a:lnTo>
                      <a:pt x="3420" y="4110"/>
                    </a:lnTo>
                    <a:lnTo>
                      <a:pt x="3427" y="4103"/>
                    </a:lnTo>
                    <a:lnTo>
                      <a:pt x="3435" y="4103"/>
                    </a:lnTo>
                    <a:lnTo>
                      <a:pt x="3452" y="4103"/>
                    </a:lnTo>
                    <a:lnTo>
                      <a:pt x="3471" y="4110"/>
                    </a:lnTo>
                    <a:lnTo>
                      <a:pt x="3490" y="4120"/>
                    </a:lnTo>
                    <a:lnTo>
                      <a:pt x="3513" y="4138"/>
                    </a:lnTo>
                    <a:lnTo>
                      <a:pt x="3535" y="4160"/>
                    </a:lnTo>
                    <a:lnTo>
                      <a:pt x="3553" y="4192"/>
                    </a:lnTo>
                    <a:lnTo>
                      <a:pt x="3572" y="4234"/>
                    </a:lnTo>
                    <a:lnTo>
                      <a:pt x="3776" y="4275"/>
                    </a:lnTo>
                    <a:lnTo>
                      <a:pt x="3779" y="4272"/>
                    </a:lnTo>
                    <a:lnTo>
                      <a:pt x="3783" y="4268"/>
                    </a:lnTo>
                    <a:lnTo>
                      <a:pt x="3783" y="4263"/>
                    </a:lnTo>
                    <a:lnTo>
                      <a:pt x="3779" y="4256"/>
                    </a:lnTo>
                    <a:lnTo>
                      <a:pt x="3776" y="4246"/>
                    </a:lnTo>
                    <a:lnTo>
                      <a:pt x="3773" y="4234"/>
                    </a:lnTo>
                    <a:lnTo>
                      <a:pt x="3766" y="4218"/>
                    </a:lnTo>
                    <a:lnTo>
                      <a:pt x="3763" y="4209"/>
                    </a:lnTo>
                    <a:lnTo>
                      <a:pt x="3760" y="4202"/>
                    </a:lnTo>
                    <a:lnTo>
                      <a:pt x="3763" y="4206"/>
                    </a:lnTo>
                    <a:lnTo>
                      <a:pt x="3770" y="4211"/>
                    </a:lnTo>
                    <a:lnTo>
                      <a:pt x="3776" y="4224"/>
                    </a:lnTo>
                    <a:lnTo>
                      <a:pt x="3785" y="4238"/>
                    </a:lnTo>
                    <a:lnTo>
                      <a:pt x="3795" y="4253"/>
                    </a:lnTo>
                    <a:lnTo>
                      <a:pt x="3805" y="4272"/>
                    </a:lnTo>
                    <a:lnTo>
                      <a:pt x="3814" y="4288"/>
                    </a:lnTo>
                    <a:lnTo>
                      <a:pt x="3820" y="4300"/>
                    </a:lnTo>
                    <a:lnTo>
                      <a:pt x="3842" y="4342"/>
                    </a:lnTo>
                    <a:lnTo>
                      <a:pt x="4030" y="4422"/>
                    </a:lnTo>
                    <a:lnTo>
                      <a:pt x="4033" y="4412"/>
                    </a:lnTo>
                    <a:lnTo>
                      <a:pt x="4030" y="4402"/>
                    </a:lnTo>
                    <a:lnTo>
                      <a:pt x="4028" y="4393"/>
                    </a:lnTo>
                    <a:lnTo>
                      <a:pt x="4024" y="4383"/>
                    </a:lnTo>
                    <a:lnTo>
                      <a:pt x="4018" y="4371"/>
                    </a:lnTo>
                    <a:lnTo>
                      <a:pt x="4011" y="4361"/>
                    </a:lnTo>
                    <a:lnTo>
                      <a:pt x="4008" y="4351"/>
                    </a:lnTo>
                    <a:lnTo>
                      <a:pt x="4002" y="4342"/>
                    </a:lnTo>
                    <a:lnTo>
                      <a:pt x="3996" y="4332"/>
                    </a:lnTo>
                    <a:lnTo>
                      <a:pt x="3992" y="4326"/>
                    </a:lnTo>
                    <a:lnTo>
                      <a:pt x="3989" y="4319"/>
                    </a:lnTo>
                    <a:lnTo>
                      <a:pt x="3982" y="4314"/>
                    </a:lnTo>
                    <a:lnTo>
                      <a:pt x="3979" y="4307"/>
                    </a:lnTo>
                    <a:lnTo>
                      <a:pt x="3974" y="4304"/>
                    </a:lnTo>
                    <a:lnTo>
                      <a:pt x="3970" y="4297"/>
                    </a:lnTo>
                    <a:lnTo>
                      <a:pt x="3967" y="4294"/>
                    </a:lnTo>
                    <a:lnTo>
                      <a:pt x="3964" y="4292"/>
                    </a:lnTo>
                    <a:lnTo>
                      <a:pt x="3964" y="4288"/>
                    </a:lnTo>
                    <a:lnTo>
                      <a:pt x="3967" y="4288"/>
                    </a:lnTo>
                    <a:lnTo>
                      <a:pt x="3970" y="4288"/>
                    </a:lnTo>
                    <a:lnTo>
                      <a:pt x="3982" y="4294"/>
                    </a:lnTo>
                    <a:lnTo>
                      <a:pt x="3992" y="4300"/>
                    </a:lnTo>
                    <a:lnTo>
                      <a:pt x="4002" y="4304"/>
                    </a:lnTo>
                    <a:lnTo>
                      <a:pt x="4008" y="4307"/>
                    </a:lnTo>
                    <a:lnTo>
                      <a:pt x="4011" y="4310"/>
                    </a:lnTo>
                    <a:lnTo>
                      <a:pt x="4014" y="4314"/>
                    </a:lnTo>
                    <a:lnTo>
                      <a:pt x="4018" y="4314"/>
                    </a:lnTo>
                    <a:lnTo>
                      <a:pt x="4021" y="4317"/>
                    </a:lnTo>
                    <a:lnTo>
                      <a:pt x="4018" y="4307"/>
                    </a:lnTo>
                    <a:lnTo>
                      <a:pt x="4004" y="4285"/>
                    </a:lnTo>
                    <a:lnTo>
                      <a:pt x="3982" y="4253"/>
                    </a:lnTo>
                    <a:lnTo>
                      <a:pt x="3957" y="4211"/>
                    </a:lnTo>
                    <a:lnTo>
                      <a:pt x="3925" y="4167"/>
                    </a:lnTo>
                    <a:lnTo>
                      <a:pt x="3891" y="4120"/>
                    </a:lnTo>
                    <a:lnTo>
                      <a:pt x="3856" y="4075"/>
                    </a:lnTo>
                    <a:lnTo>
                      <a:pt x="3820" y="4037"/>
                    </a:lnTo>
                    <a:lnTo>
                      <a:pt x="3785" y="4008"/>
                    </a:lnTo>
                    <a:lnTo>
                      <a:pt x="3754" y="3993"/>
                    </a:lnTo>
                    <a:lnTo>
                      <a:pt x="3734" y="3970"/>
                    </a:lnTo>
                    <a:lnTo>
                      <a:pt x="3712" y="3944"/>
                    </a:lnTo>
                    <a:lnTo>
                      <a:pt x="3690" y="3919"/>
                    </a:lnTo>
                    <a:lnTo>
                      <a:pt x="3671" y="3893"/>
                    </a:lnTo>
                    <a:lnTo>
                      <a:pt x="3652" y="3871"/>
                    </a:lnTo>
                    <a:lnTo>
                      <a:pt x="3633" y="3849"/>
                    </a:lnTo>
                    <a:lnTo>
                      <a:pt x="3617" y="3831"/>
                    </a:lnTo>
                    <a:lnTo>
                      <a:pt x="3607" y="3814"/>
                    </a:lnTo>
                    <a:lnTo>
                      <a:pt x="3598" y="3805"/>
                    </a:lnTo>
                    <a:lnTo>
                      <a:pt x="3595" y="3802"/>
                    </a:lnTo>
                    <a:lnTo>
                      <a:pt x="3585" y="3779"/>
                    </a:lnTo>
                    <a:lnTo>
                      <a:pt x="3567" y="3753"/>
                    </a:lnTo>
                    <a:lnTo>
                      <a:pt x="3541" y="3728"/>
                    </a:lnTo>
                    <a:lnTo>
                      <a:pt x="3506" y="3703"/>
                    </a:lnTo>
                    <a:lnTo>
                      <a:pt x="3471" y="3674"/>
                    </a:lnTo>
                    <a:lnTo>
                      <a:pt x="3433" y="3649"/>
                    </a:lnTo>
                    <a:lnTo>
                      <a:pt x="3391" y="3623"/>
                    </a:lnTo>
                    <a:lnTo>
                      <a:pt x="3353" y="3605"/>
                    </a:lnTo>
                    <a:lnTo>
                      <a:pt x="3319" y="3586"/>
                    </a:lnTo>
                    <a:lnTo>
                      <a:pt x="3287" y="3569"/>
                    </a:lnTo>
                    <a:lnTo>
                      <a:pt x="3268" y="3551"/>
                    </a:lnTo>
                    <a:lnTo>
                      <a:pt x="3251" y="3529"/>
                    </a:lnTo>
                    <a:lnTo>
                      <a:pt x="3236" y="3506"/>
                    </a:lnTo>
                    <a:lnTo>
                      <a:pt x="3223" y="3483"/>
                    </a:lnTo>
                    <a:lnTo>
                      <a:pt x="3211" y="3461"/>
                    </a:lnTo>
                    <a:lnTo>
                      <a:pt x="3197" y="3439"/>
                    </a:lnTo>
                    <a:lnTo>
                      <a:pt x="3182" y="3417"/>
                    </a:lnTo>
                    <a:lnTo>
                      <a:pt x="3169" y="3398"/>
                    </a:lnTo>
                    <a:lnTo>
                      <a:pt x="3153" y="3375"/>
                    </a:lnTo>
                    <a:lnTo>
                      <a:pt x="3137" y="3356"/>
                    </a:lnTo>
                    <a:lnTo>
                      <a:pt x="3118" y="3341"/>
                    </a:lnTo>
                    <a:lnTo>
                      <a:pt x="3106" y="3325"/>
                    </a:lnTo>
                    <a:lnTo>
                      <a:pt x="3093" y="3309"/>
                    </a:lnTo>
                    <a:lnTo>
                      <a:pt x="3080" y="3296"/>
                    </a:lnTo>
                    <a:lnTo>
                      <a:pt x="3071" y="3284"/>
                    </a:lnTo>
                    <a:lnTo>
                      <a:pt x="3061" y="3274"/>
                    </a:lnTo>
                    <a:lnTo>
                      <a:pt x="3052" y="3262"/>
                    </a:lnTo>
                    <a:lnTo>
                      <a:pt x="3042" y="3252"/>
                    </a:lnTo>
                    <a:lnTo>
                      <a:pt x="3032" y="3239"/>
                    </a:lnTo>
                    <a:lnTo>
                      <a:pt x="3020" y="3230"/>
                    </a:lnTo>
                    <a:lnTo>
                      <a:pt x="3003" y="3216"/>
                    </a:lnTo>
                    <a:lnTo>
                      <a:pt x="2991" y="3204"/>
                    </a:lnTo>
                    <a:lnTo>
                      <a:pt x="2978" y="3194"/>
                    </a:lnTo>
                    <a:lnTo>
                      <a:pt x="2966" y="3181"/>
                    </a:lnTo>
                    <a:lnTo>
                      <a:pt x="2953" y="3169"/>
                    </a:lnTo>
                    <a:lnTo>
                      <a:pt x="2940" y="3154"/>
                    </a:lnTo>
                    <a:lnTo>
                      <a:pt x="2927" y="3140"/>
                    </a:lnTo>
                    <a:lnTo>
                      <a:pt x="2915" y="3125"/>
                    </a:lnTo>
                    <a:lnTo>
                      <a:pt x="2902" y="3112"/>
                    </a:lnTo>
                    <a:lnTo>
                      <a:pt x="2890" y="3093"/>
                    </a:lnTo>
                    <a:lnTo>
                      <a:pt x="2877" y="3076"/>
                    </a:lnTo>
                    <a:lnTo>
                      <a:pt x="2861" y="3054"/>
                    </a:lnTo>
                    <a:lnTo>
                      <a:pt x="2841" y="3032"/>
                    </a:lnTo>
                    <a:lnTo>
                      <a:pt x="2823" y="3007"/>
                    </a:lnTo>
                    <a:lnTo>
                      <a:pt x="2804" y="2982"/>
                    </a:lnTo>
                    <a:lnTo>
                      <a:pt x="2782" y="2956"/>
                    </a:lnTo>
                    <a:lnTo>
                      <a:pt x="2759" y="2931"/>
                    </a:lnTo>
                    <a:lnTo>
                      <a:pt x="2740" y="2906"/>
                    </a:lnTo>
                    <a:lnTo>
                      <a:pt x="2718" y="2883"/>
                    </a:lnTo>
                    <a:lnTo>
                      <a:pt x="2699" y="2864"/>
                    </a:lnTo>
                    <a:lnTo>
                      <a:pt x="2679" y="2845"/>
                    </a:lnTo>
                    <a:lnTo>
                      <a:pt x="2657" y="2820"/>
                    </a:lnTo>
                    <a:lnTo>
                      <a:pt x="2632" y="2791"/>
                    </a:lnTo>
                    <a:lnTo>
                      <a:pt x="2606" y="2759"/>
                    </a:lnTo>
                    <a:lnTo>
                      <a:pt x="2581" y="2727"/>
                    </a:lnTo>
                    <a:lnTo>
                      <a:pt x="2552" y="2695"/>
                    </a:lnTo>
                    <a:lnTo>
                      <a:pt x="2527" y="2664"/>
                    </a:lnTo>
                    <a:lnTo>
                      <a:pt x="2498" y="2632"/>
                    </a:lnTo>
                    <a:lnTo>
                      <a:pt x="2476" y="2603"/>
                    </a:lnTo>
                    <a:lnTo>
                      <a:pt x="2451" y="2578"/>
                    </a:lnTo>
                    <a:lnTo>
                      <a:pt x="2429" y="2553"/>
                    </a:lnTo>
                    <a:lnTo>
                      <a:pt x="2400" y="2521"/>
                    </a:lnTo>
                    <a:lnTo>
                      <a:pt x="2372" y="2482"/>
                    </a:lnTo>
                    <a:lnTo>
                      <a:pt x="2340" y="2445"/>
                    </a:lnTo>
                    <a:lnTo>
                      <a:pt x="2308" y="2409"/>
                    </a:lnTo>
                    <a:lnTo>
                      <a:pt x="2272" y="2374"/>
                    </a:lnTo>
                    <a:lnTo>
                      <a:pt x="2241" y="2342"/>
                    </a:lnTo>
                    <a:lnTo>
                      <a:pt x="2210" y="2317"/>
                    </a:lnTo>
                    <a:lnTo>
                      <a:pt x="2178" y="2301"/>
                    </a:lnTo>
                    <a:lnTo>
                      <a:pt x="2149" y="2291"/>
                    </a:lnTo>
                    <a:lnTo>
                      <a:pt x="2120" y="2283"/>
                    </a:lnTo>
                    <a:lnTo>
                      <a:pt x="2095" y="2273"/>
                    </a:lnTo>
                    <a:lnTo>
                      <a:pt x="2073" y="2260"/>
                    </a:lnTo>
                    <a:lnTo>
                      <a:pt x="2056" y="2247"/>
                    </a:lnTo>
                    <a:lnTo>
                      <a:pt x="2041" y="2234"/>
                    </a:lnTo>
                    <a:lnTo>
                      <a:pt x="2031" y="2219"/>
                    </a:lnTo>
                    <a:lnTo>
                      <a:pt x="2022" y="2206"/>
                    </a:lnTo>
                    <a:lnTo>
                      <a:pt x="2012" y="2190"/>
                    </a:lnTo>
                    <a:lnTo>
                      <a:pt x="2006" y="2178"/>
                    </a:lnTo>
                    <a:lnTo>
                      <a:pt x="1999" y="2165"/>
                    </a:lnTo>
                    <a:lnTo>
                      <a:pt x="1990" y="2146"/>
                    </a:lnTo>
                    <a:lnTo>
                      <a:pt x="1984" y="2124"/>
                    </a:lnTo>
                    <a:lnTo>
                      <a:pt x="1977" y="2101"/>
                    </a:lnTo>
                    <a:lnTo>
                      <a:pt x="1974" y="2079"/>
                    </a:lnTo>
                    <a:lnTo>
                      <a:pt x="1968" y="2056"/>
                    </a:lnTo>
                    <a:lnTo>
                      <a:pt x="1961" y="2034"/>
                    </a:lnTo>
                    <a:lnTo>
                      <a:pt x="1955" y="2009"/>
                    </a:lnTo>
                    <a:lnTo>
                      <a:pt x="1945" y="1987"/>
                    </a:lnTo>
                    <a:lnTo>
                      <a:pt x="1933" y="1964"/>
                    </a:lnTo>
                    <a:lnTo>
                      <a:pt x="1914" y="1945"/>
                    </a:lnTo>
                    <a:lnTo>
                      <a:pt x="1885" y="1910"/>
                    </a:lnTo>
                    <a:lnTo>
                      <a:pt x="1843" y="1866"/>
                    </a:lnTo>
                    <a:lnTo>
                      <a:pt x="1793" y="1812"/>
                    </a:lnTo>
                    <a:lnTo>
                      <a:pt x="1739" y="1751"/>
                    </a:lnTo>
                    <a:lnTo>
                      <a:pt x="1681" y="1688"/>
                    </a:lnTo>
                    <a:lnTo>
                      <a:pt x="1624" y="1621"/>
                    </a:lnTo>
                    <a:lnTo>
                      <a:pt x="1567" y="1560"/>
                    </a:lnTo>
                    <a:lnTo>
                      <a:pt x="1516" y="1503"/>
                    </a:lnTo>
                    <a:lnTo>
                      <a:pt x="1472" y="1452"/>
                    </a:lnTo>
                    <a:lnTo>
                      <a:pt x="1437" y="1411"/>
                    </a:lnTo>
                    <a:lnTo>
                      <a:pt x="1405" y="1370"/>
                    </a:lnTo>
                    <a:lnTo>
                      <a:pt x="1364" y="1322"/>
                    </a:lnTo>
                    <a:lnTo>
                      <a:pt x="1322" y="1265"/>
                    </a:lnTo>
                    <a:lnTo>
                      <a:pt x="1275" y="1204"/>
                    </a:lnTo>
                    <a:lnTo>
                      <a:pt x="1230" y="1145"/>
                    </a:lnTo>
                    <a:lnTo>
                      <a:pt x="1183" y="1084"/>
                    </a:lnTo>
                    <a:lnTo>
                      <a:pt x="1138" y="1030"/>
                    </a:lnTo>
                    <a:lnTo>
                      <a:pt x="1097" y="979"/>
                    </a:lnTo>
                    <a:lnTo>
                      <a:pt x="1062" y="941"/>
                    </a:lnTo>
                    <a:lnTo>
                      <a:pt x="1033" y="912"/>
                    </a:lnTo>
                    <a:lnTo>
                      <a:pt x="1001" y="878"/>
                    </a:lnTo>
                    <a:lnTo>
                      <a:pt x="967" y="839"/>
                    </a:lnTo>
                    <a:lnTo>
                      <a:pt x="935" y="801"/>
                    </a:lnTo>
                    <a:lnTo>
                      <a:pt x="903" y="763"/>
                    </a:lnTo>
                    <a:lnTo>
                      <a:pt x="868" y="725"/>
                    </a:lnTo>
                    <a:lnTo>
                      <a:pt x="836" y="687"/>
                    </a:lnTo>
                    <a:lnTo>
                      <a:pt x="802" y="652"/>
                    </a:lnTo>
                    <a:lnTo>
                      <a:pt x="766" y="616"/>
                    </a:lnTo>
                    <a:lnTo>
                      <a:pt x="728" y="588"/>
                    </a:lnTo>
                    <a:lnTo>
                      <a:pt x="694" y="559"/>
                    </a:lnTo>
                    <a:lnTo>
                      <a:pt x="665" y="540"/>
                    </a:lnTo>
                    <a:lnTo>
                      <a:pt x="643" y="525"/>
                    </a:lnTo>
                    <a:lnTo>
                      <a:pt x="623" y="505"/>
                    </a:lnTo>
                    <a:lnTo>
                      <a:pt x="608" y="493"/>
                    </a:lnTo>
                    <a:lnTo>
                      <a:pt x="598" y="480"/>
                    </a:lnTo>
                    <a:lnTo>
                      <a:pt x="591" y="468"/>
                    </a:lnTo>
                    <a:lnTo>
                      <a:pt x="586" y="461"/>
                    </a:lnTo>
                    <a:lnTo>
                      <a:pt x="582" y="454"/>
                    </a:lnTo>
                    <a:lnTo>
                      <a:pt x="579" y="448"/>
                    </a:lnTo>
                    <a:lnTo>
                      <a:pt x="579" y="446"/>
                    </a:lnTo>
                    <a:lnTo>
                      <a:pt x="579" y="439"/>
                    </a:lnTo>
                    <a:lnTo>
                      <a:pt x="582" y="429"/>
                    </a:lnTo>
                    <a:lnTo>
                      <a:pt x="582" y="417"/>
                    </a:lnTo>
                    <a:lnTo>
                      <a:pt x="579" y="404"/>
                    </a:lnTo>
                    <a:lnTo>
                      <a:pt x="579" y="385"/>
                    </a:lnTo>
                    <a:lnTo>
                      <a:pt x="576" y="368"/>
                    </a:lnTo>
                    <a:lnTo>
                      <a:pt x="569" y="353"/>
                    </a:lnTo>
                    <a:lnTo>
                      <a:pt x="563" y="334"/>
                    </a:lnTo>
                    <a:lnTo>
                      <a:pt x="550" y="318"/>
                    </a:lnTo>
                    <a:lnTo>
                      <a:pt x="537" y="302"/>
                    </a:lnTo>
                    <a:lnTo>
                      <a:pt x="525" y="286"/>
                    </a:lnTo>
                    <a:lnTo>
                      <a:pt x="509" y="270"/>
                    </a:lnTo>
                    <a:lnTo>
                      <a:pt x="496" y="255"/>
                    </a:lnTo>
                    <a:lnTo>
                      <a:pt x="481" y="238"/>
                    </a:lnTo>
                    <a:lnTo>
                      <a:pt x="468" y="223"/>
                    </a:lnTo>
                    <a:lnTo>
                      <a:pt x="458" y="213"/>
                    </a:lnTo>
                    <a:lnTo>
                      <a:pt x="449" y="203"/>
                    </a:lnTo>
                    <a:lnTo>
                      <a:pt x="442" y="197"/>
                    </a:lnTo>
                    <a:lnTo>
                      <a:pt x="442" y="194"/>
                    </a:lnTo>
                    <a:lnTo>
                      <a:pt x="432" y="184"/>
                    </a:lnTo>
                    <a:lnTo>
                      <a:pt x="423" y="172"/>
                    </a:lnTo>
                    <a:lnTo>
                      <a:pt x="410" y="159"/>
                    </a:lnTo>
                    <a:lnTo>
                      <a:pt x="395" y="143"/>
                    </a:lnTo>
                    <a:lnTo>
                      <a:pt x="378" y="127"/>
                    </a:lnTo>
                    <a:lnTo>
                      <a:pt x="360" y="111"/>
                    </a:lnTo>
                    <a:lnTo>
                      <a:pt x="344" y="95"/>
                    </a:lnTo>
                    <a:lnTo>
                      <a:pt x="324" y="83"/>
                    </a:lnTo>
                    <a:lnTo>
                      <a:pt x="305" y="73"/>
                    </a:lnTo>
                    <a:lnTo>
                      <a:pt x="290" y="66"/>
                    </a:lnTo>
                    <a:lnTo>
                      <a:pt x="280" y="64"/>
                    </a:lnTo>
                    <a:lnTo>
                      <a:pt x="270" y="64"/>
                    </a:lnTo>
                    <a:lnTo>
                      <a:pt x="265" y="61"/>
                    </a:lnTo>
                    <a:lnTo>
                      <a:pt x="258" y="64"/>
                    </a:lnTo>
                    <a:lnTo>
                      <a:pt x="255" y="66"/>
                    </a:lnTo>
                    <a:lnTo>
                      <a:pt x="255" y="70"/>
                    </a:lnTo>
                    <a:lnTo>
                      <a:pt x="258" y="73"/>
                    </a:lnTo>
                    <a:lnTo>
                      <a:pt x="258" y="79"/>
                    </a:lnTo>
                    <a:lnTo>
                      <a:pt x="267" y="93"/>
                    </a:lnTo>
                    <a:lnTo>
                      <a:pt x="274" y="102"/>
                    </a:lnTo>
                    <a:lnTo>
                      <a:pt x="280" y="111"/>
                    </a:lnTo>
                    <a:lnTo>
                      <a:pt x="283" y="118"/>
                    </a:lnTo>
                    <a:lnTo>
                      <a:pt x="287" y="120"/>
                    </a:lnTo>
                    <a:lnTo>
                      <a:pt x="290" y="124"/>
                    </a:lnTo>
                    <a:lnTo>
                      <a:pt x="292" y="127"/>
                    </a:lnTo>
                    <a:lnTo>
                      <a:pt x="292" y="130"/>
                    </a:lnTo>
                    <a:lnTo>
                      <a:pt x="302" y="143"/>
                    </a:lnTo>
                    <a:lnTo>
                      <a:pt x="312" y="156"/>
                    </a:lnTo>
                    <a:lnTo>
                      <a:pt x="315" y="165"/>
                    </a:lnTo>
                    <a:lnTo>
                      <a:pt x="321" y="174"/>
                    </a:lnTo>
                    <a:lnTo>
                      <a:pt x="321" y="184"/>
                    </a:lnTo>
                    <a:lnTo>
                      <a:pt x="321" y="191"/>
                    </a:lnTo>
                    <a:lnTo>
                      <a:pt x="321" y="197"/>
                    </a:lnTo>
                    <a:lnTo>
                      <a:pt x="319" y="203"/>
                    </a:lnTo>
                    <a:lnTo>
                      <a:pt x="315" y="206"/>
                    </a:lnTo>
                    <a:lnTo>
                      <a:pt x="309" y="210"/>
                    </a:lnTo>
                    <a:lnTo>
                      <a:pt x="292" y="213"/>
                    </a:lnTo>
                    <a:lnTo>
                      <a:pt x="280" y="213"/>
                    </a:lnTo>
                    <a:lnTo>
                      <a:pt x="267" y="210"/>
                    </a:lnTo>
                    <a:lnTo>
                      <a:pt x="258" y="201"/>
                    </a:lnTo>
                    <a:lnTo>
                      <a:pt x="248" y="191"/>
                    </a:lnTo>
                    <a:lnTo>
                      <a:pt x="238" y="178"/>
                    </a:lnTo>
                    <a:lnTo>
                      <a:pt x="229" y="165"/>
                    </a:lnTo>
                    <a:lnTo>
                      <a:pt x="220" y="149"/>
                    </a:lnTo>
                    <a:lnTo>
                      <a:pt x="211" y="134"/>
                    </a:lnTo>
                    <a:lnTo>
                      <a:pt x="201" y="120"/>
                    </a:lnTo>
                    <a:lnTo>
                      <a:pt x="197" y="111"/>
                    </a:lnTo>
                    <a:lnTo>
                      <a:pt x="191" y="105"/>
                    </a:lnTo>
                    <a:lnTo>
                      <a:pt x="188" y="98"/>
                    </a:lnTo>
                    <a:lnTo>
                      <a:pt x="182" y="89"/>
                    </a:lnTo>
                    <a:lnTo>
                      <a:pt x="175" y="83"/>
                    </a:lnTo>
                    <a:lnTo>
                      <a:pt x="172" y="73"/>
                    </a:lnTo>
                    <a:lnTo>
                      <a:pt x="165" y="64"/>
                    </a:lnTo>
                    <a:lnTo>
                      <a:pt x="159" y="57"/>
                    </a:lnTo>
                    <a:lnTo>
                      <a:pt x="157" y="51"/>
                    </a:lnTo>
                    <a:lnTo>
                      <a:pt x="153" y="41"/>
                    </a:lnTo>
                    <a:lnTo>
                      <a:pt x="150" y="35"/>
                    </a:lnTo>
                    <a:lnTo>
                      <a:pt x="143" y="32"/>
                    </a:lnTo>
                    <a:lnTo>
                      <a:pt x="140" y="25"/>
                    </a:lnTo>
                    <a:lnTo>
                      <a:pt x="134" y="19"/>
                    </a:lnTo>
                    <a:lnTo>
                      <a:pt x="128" y="16"/>
                    </a:lnTo>
                    <a:lnTo>
                      <a:pt x="121" y="12"/>
                    </a:lnTo>
                    <a:lnTo>
                      <a:pt x="115" y="7"/>
                    </a:lnTo>
                    <a:lnTo>
                      <a:pt x="103" y="7"/>
                    </a:lnTo>
                    <a:lnTo>
                      <a:pt x="93" y="3"/>
                    </a:lnTo>
                    <a:lnTo>
                      <a:pt x="76" y="0"/>
                    </a:lnTo>
                    <a:lnTo>
                      <a:pt x="57" y="0"/>
                    </a:lnTo>
                    <a:lnTo>
                      <a:pt x="45" y="0"/>
                    </a:lnTo>
                    <a:lnTo>
                      <a:pt x="32" y="0"/>
                    </a:lnTo>
                    <a:lnTo>
                      <a:pt x="22" y="3"/>
                    </a:lnTo>
                    <a:lnTo>
                      <a:pt x="13" y="7"/>
                    </a:lnTo>
                    <a:lnTo>
                      <a:pt x="10" y="10"/>
                    </a:lnTo>
                    <a:lnTo>
                      <a:pt x="3" y="12"/>
                    </a:lnTo>
                    <a:lnTo>
                      <a:pt x="3" y="16"/>
                    </a:lnTo>
                    <a:lnTo>
                      <a:pt x="0" y="22"/>
                    </a:lnTo>
                    <a:lnTo>
                      <a:pt x="0" y="29"/>
                    </a:lnTo>
                    <a:lnTo>
                      <a:pt x="10" y="41"/>
                    </a:lnTo>
                    <a:lnTo>
                      <a:pt x="17" y="51"/>
                    </a:lnTo>
                    <a:lnTo>
                      <a:pt x="25" y="64"/>
                    </a:lnTo>
                    <a:lnTo>
                      <a:pt x="32" y="76"/>
                    </a:lnTo>
                    <a:lnTo>
                      <a:pt x="42" y="86"/>
                    </a:lnTo>
                    <a:lnTo>
                      <a:pt x="51" y="95"/>
                    </a:lnTo>
                    <a:lnTo>
                      <a:pt x="57" y="105"/>
                    </a:lnTo>
                    <a:lnTo>
                      <a:pt x="64" y="115"/>
                    </a:lnTo>
                    <a:lnTo>
                      <a:pt x="71" y="124"/>
                    </a:lnTo>
                    <a:lnTo>
                      <a:pt x="76" y="130"/>
                    </a:lnTo>
                    <a:lnTo>
                      <a:pt x="331" y="442"/>
                    </a:lnTo>
                    <a:lnTo>
                      <a:pt x="677" y="858"/>
                    </a:lnTo>
                    <a:lnTo>
                      <a:pt x="1087" y="1351"/>
                    </a:lnTo>
                    <a:lnTo>
                      <a:pt x="1538" y="1884"/>
                    </a:lnTo>
                    <a:lnTo>
                      <a:pt x="1997" y="2428"/>
                    </a:lnTo>
                    <a:lnTo>
                      <a:pt x="2431" y="2946"/>
                    </a:lnTo>
                    <a:lnTo>
                      <a:pt x="2823" y="3407"/>
                    </a:lnTo>
                    <a:lnTo>
                      <a:pt x="3137" y="3779"/>
                    </a:lnTo>
                    <a:lnTo>
                      <a:pt x="3347" y="4024"/>
                    </a:lnTo>
                    <a:lnTo>
                      <a:pt x="3423" y="4116"/>
                    </a:lnTo>
                    <a:close/>
                  </a:path>
                </a:pathLst>
              </a:custGeom>
              <a:solidFill>
                <a:srgbClr val="E4BED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50" name="Freeform 35">
                <a:extLst>
                  <a:ext uri="{FF2B5EF4-FFF2-40B4-BE49-F238E27FC236}">
                    <a16:creationId xmlns:a16="http://schemas.microsoft.com/office/drawing/2014/main" id="{CACEE93F-AE32-4F81-AEEE-CC09353B3D84}"/>
                  </a:ext>
                </a:extLst>
              </p:cNvPr>
              <p:cNvSpPr>
                <a:spLocks/>
              </p:cNvSpPr>
              <p:nvPr/>
            </p:nvSpPr>
            <p:spPr bwMode="auto">
              <a:xfrm>
                <a:off x="1933" y="1292"/>
                <a:ext cx="1017" cy="1155"/>
              </a:xfrm>
              <a:custGeom>
                <a:avLst/>
                <a:gdLst>
                  <a:gd name="T0" fmla="*/ 960 w 4065"/>
                  <a:gd name="T1" fmla="*/ 1030 h 4621"/>
                  <a:gd name="T2" fmla="*/ 977 w 4065"/>
                  <a:gd name="T3" fmla="*/ 1043 h 4621"/>
                  <a:gd name="T4" fmla="*/ 990 w 4065"/>
                  <a:gd name="T5" fmla="*/ 1052 h 4621"/>
                  <a:gd name="T6" fmla="*/ 990 w 4065"/>
                  <a:gd name="T7" fmla="*/ 1097 h 4621"/>
                  <a:gd name="T8" fmla="*/ 978 w 4065"/>
                  <a:gd name="T9" fmla="*/ 1087 h 4621"/>
                  <a:gd name="T10" fmla="*/ 966 w 4065"/>
                  <a:gd name="T11" fmla="*/ 1075 h 4621"/>
                  <a:gd name="T12" fmla="*/ 957 w 4065"/>
                  <a:gd name="T13" fmla="*/ 1074 h 4621"/>
                  <a:gd name="T14" fmla="*/ 957 w 4065"/>
                  <a:gd name="T15" fmla="*/ 1092 h 4621"/>
                  <a:gd name="T16" fmla="*/ 975 w 4065"/>
                  <a:gd name="T17" fmla="*/ 1114 h 4621"/>
                  <a:gd name="T18" fmla="*/ 1002 w 4065"/>
                  <a:gd name="T19" fmla="*/ 1133 h 4621"/>
                  <a:gd name="T20" fmla="*/ 994 w 4065"/>
                  <a:gd name="T21" fmla="*/ 1155 h 4621"/>
                  <a:gd name="T22" fmla="*/ 976 w 4065"/>
                  <a:gd name="T23" fmla="*/ 1143 h 4621"/>
                  <a:gd name="T24" fmla="*/ 956 w 4065"/>
                  <a:gd name="T25" fmla="*/ 1126 h 4621"/>
                  <a:gd name="T26" fmla="*/ 932 w 4065"/>
                  <a:gd name="T27" fmla="*/ 1098 h 4621"/>
                  <a:gd name="T28" fmla="*/ 899 w 4065"/>
                  <a:gd name="T29" fmla="*/ 1055 h 4621"/>
                  <a:gd name="T30" fmla="*/ 847 w 4065"/>
                  <a:gd name="T31" fmla="*/ 992 h 4621"/>
                  <a:gd name="T32" fmla="*/ 792 w 4065"/>
                  <a:gd name="T33" fmla="*/ 928 h 4621"/>
                  <a:gd name="T34" fmla="*/ 755 w 4065"/>
                  <a:gd name="T35" fmla="*/ 886 h 4621"/>
                  <a:gd name="T36" fmla="*/ 727 w 4065"/>
                  <a:gd name="T37" fmla="*/ 857 h 4621"/>
                  <a:gd name="T38" fmla="*/ 699 w 4065"/>
                  <a:gd name="T39" fmla="*/ 826 h 4621"/>
                  <a:gd name="T40" fmla="*/ 672 w 4065"/>
                  <a:gd name="T41" fmla="*/ 795 h 4621"/>
                  <a:gd name="T42" fmla="*/ 638 w 4065"/>
                  <a:gd name="T43" fmla="*/ 754 h 4621"/>
                  <a:gd name="T44" fmla="*/ 607 w 4065"/>
                  <a:gd name="T45" fmla="*/ 720 h 4621"/>
                  <a:gd name="T46" fmla="*/ 575 w 4065"/>
                  <a:gd name="T47" fmla="*/ 685 h 4621"/>
                  <a:gd name="T48" fmla="*/ 543 w 4065"/>
                  <a:gd name="T49" fmla="*/ 654 h 4621"/>
                  <a:gd name="T50" fmla="*/ 530 w 4065"/>
                  <a:gd name="T51" fmla="*/ 639 h 4621"/>
                  <a:gd name="T52" fmla="*/ 514 w 4065"/>
                  <a:gd name="T53" fmla="*/ 624 h 4621"/>
                  <a:gd name="T54" fmla="*/ 483 w 4065"/>
                  <a:gd name="T55" fmla="*/ 597 h 4621"/>
                  <a:gd name="T56" fmla="*/ 449 w 4065"/>
                  <a:gd name="T57" fmla="*/ 557 h 4621"/>
                  <a:gd name="T58" fmla="*/ 404 w 4065"/>
                  <a:gd name="T59" fmla="*/ 505 h 4621"/>
                  <a:gd name="T60" fmla="*/ 351 w 4065"/>
                  <a:gd name="T61" fmla="*/ 443 h 4621"/>
                  <a:gd name="T62" fmla="*/ 289 w 4065"/>
                  <a:gd name="T63" fmla="*/ 372 h 4621"/>
                  <a:gd name="T64" fmla="*/ 211 w 4065"/>
                  <a:gd name="T65" fmla="*/ 275 h 4621"/>
                  <a:gd name="T66" fmla="*/ 147 w 4065"/>
                  <a:gd name="T67" fmla="*/ 198 h 4621"/>
                  <a:gd name="T68" fmla="*/ 74 w 4065"/>
                  <a:gd name="T69" fmla="*/ 150 h 4621"/>
                  <a:gd name="T70" fmla="*/ 65 w 4065"/>
                  <a:gd name="T71" fmla="*/ 140 h 4621"/>
                  <a:gd name="T72" fmla="*/ 44 w 4065"/>
                  <a:gd name="T73" fmla="*/ 117 h 4621"/>
                  <a:gd name="T74" fmla="*/ 24 w 4065"/>
                  <a:gd name="T75" fmla="*/ 94 h 4621"/>
                  <a:gd name="T76" fmla="*/ 14 w 4065"/>
                  <a:gd name="T77" fmla="*/ 84 h 4621"/>
                  <a:gd name="T78" fmla="*/ 7 w 4065"/>
                  <a:gd name="T79" fmla="*/ 72 h 4621"/>
                  <a:gd name="T80" fmla="*/ 5 w 4065"/>
                  <a:gd name="T81" fmla="*/ 63 h 4621"/>
                  <a:gd name="T82" fmla="*/ 14 w 4065"/>
                  <a:gd name="T83" fmla="*/ 65 h 4621"/>
                  <a:gd name="T84" fmla="*/ 29 w 4065"/>
                  <a:gd name="T85" fmla="*/ 82 h 4621"/>
                  <a:gd name="T86" fmla="*/ 42 w 4065"/>
                  <a:gd name="T87" fmla="*/ 97 h 4621"/>
                  <a:gd name="T88" fmla="*/ 51 w 4065"/>
                  <a:gd name="T89" fmla="*/ 101 h 4621"/>
                  <a:gd name="T90" fmla="*/ 54 w 4065"/>
                  <a:gd name="T91" fmla="*/ 94 h 4621"/>
                  <a:gd name="T92" fmla="*/ 53 w 4065"/>
                  <a:gd name="T93" fmla="*/ 86 h 4621"/>
                  <a:gd name="T94" fmla="*/ 50 w 4065"/>
                  <a:gd name="T95" fmla="*/ 82 h 4621"/>
                  <a:gd name="T96" fmla="*/ 37 w 4065"/>
                  <a:gd name="T97" fmla="*/ 68 h 4621"/>
                  <a:gd name="T98" fmla="*/ 22 w 4065"/>
                  <a:gd name="T99" fmla="*/ 51 h 4621"/>
                  <a:gd name="T100" fmla="*/ 10 w 4065"/>
                  <a:gd name="T101" fmla="*/ 40 h 4621"/>
                  <a:gd name="T102" fmla="*/ 6 w 4065"/>
                  <a:gd name="T103" fmla="*/ 36 h 4621"/>
                  <a:gd name="T104" fmla="*/ 1 w 4065"/>
                  <a:gd name="T105" fmla="*/ 32 h 4621"/>
                  <a:gd name="T106" fmla="*/ 0 w 4065"/>
                  <a:gd name="T107" fmla="*/ 27 h 4621"/>
                  <a:gd name="T108" fmla="*/ 0 w 4065"/>
                  <a:gd name="T109" fmla="*/ 19 h 4621"/>
                  <a:gd name="T110" fmla="*/ 1 w 4065"/>
                  <a:gd name="T111" fmla="*/ 9 h 4621"/>
                  <a:gd name="T112" fmla="*/ 2 w 4065"/>
                  <a:gd name="T113" fmla="*/ 2 h 4621"/>
                  <a:gd name="T114" fmla="*/ 7 w 4065"/>
                  <a:gd name="T115" fmla="*/ 0 h 4621"/>
                  <a:gd name="T116" fmla="*/ 14 w 4065"/>
                  <a:gd name="T117" fmla="*/ 4 h 4621"/>
                  <a:gd name="T118" fmla="*/ 33 w 4065"/>
                  <a:gd name="T119" fmla="*/ 21 h 4621"/>
                  <a:gd name="T120" fmla="*/ 51 w 4065"/>
                  <a:gd name="T121" fmla="*/ 31 h 4621"/>
                  <a:gd name="T122" fmla="*/ 951 w 4065"/>
                  <a:gd name="T123" fmla="*/ 1021 h 462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4065"/>
                  <a:gd name="T187" fmla="*/ 0 h 4621"/>
                  <a:gd name="T188" fmla="*/ 4065 w 4065"/>
                  <a:gd name="T189" fmla="*/ 4621 h 462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4065" h="4621">
                    <a:moveTo>
                      <a:pt x="3800" y="4084"/>
                    </a:moveTo>
                    <a:lnTo>
                      <a:pt x="3817" y="4103"/>
                    </a:lnTo>
                    <a:lnTo>
                      <a:pt x="3839" y="4122"/>
                    </a:lnTo>
                    <a:lnTo>
                      <a:pt x="3857" y="4138"/>
                    </a:lnTo>
                    <a:lnTo>
                      <a:pt x="3883" y="4157"/>
                    </a:lnTo>
                    <a:lnTo>
                      <a:pt x="3905" y="4173"/>
                    </a:lnTo>
                    <a:lnTo>
                      <a:pt x="3925" y="4185"/>
                    </a:lnTo>
                    <a:lnTo>
                      <a:pt x="3943" y="4198"/>
                    </a:lnTo>
                    <a:lnTo>
                      <a:pt x="3959" y="4208"/>
                    </a:lnTo>
                    <a:lnTo>
                      <a:pt x="3969" y="4211"/>
                    </a:lnTo>
                    <a:lnTo>
                      <a:pt x="3972" y="4214"/>
                    </a:lnTo>
                    <a:lnTo>
                      <a:pt x="3957" y="4389"/>
                    </a:lnTo>
                    <a:lnTo>
                      <a:pt x="3940" y="4379"/>
                    </a:lnTo>
                    <a:lnTo>
                      <a:pt x="3928" y="4364"/>
                    </a:lnTo>
                    <a:lnTo>
                      <a:pt x="3908" y="4347"/>
                    </a:lnTo>
                    <a:lnTo>
                      <a:pt x="3893" y="4329"/>
                    </a:lnTo>
                    <a:lnTo>
                      <a:pt x="3877" y="4313"/>
                    </a:lnTo>
                    <a:lnTo>
                      <a:pt x="3861" y="4300"/>
                    </a:lnTo>
                    <a:lnTo>
                      <a:pt x="3849" y="4293"/>
                    </a:lnTo>
                    <a:lnTo>
                      <a:pt x="3835" y="4290"/>
                    </a:lnTo>
                    <a:lnTo>
                      <a:pt x="3825" y="4297"/>
                    </a:lnTo>
                    <a:lnTo>
                      <a:pt x="3820" y="4313"/>
                    </a:lnTo>
                    <a:lnTo>
                      <a:pt x="3817" y="4342"/>
                    </a:lnTo>
                    <a:lnTo>
                      <a:pt x="3825" y="4370"/>
                    </a:lnTo>
                    <a:lnTo>
                      <a:pt x="3845" y="4398"/>
                    </a:lnTo>
                    <a:lnTo>
                      <a:pt x="3871" y="4427"/>
                    </a:lnTo>
                    <a:lnTo>
                      <a:pt x="3899" y="4455"/>
                    </a:lnTo>
                    <a:lnTo>
                      <a:pt x="3934" y="4481"/>
                    </a:lnTo>
                    <a:lnTo>
                      <a:pt x="3969" y="4506"/>
                    </a:lnTo>
                    <a:lnTo>
                      <a:pt x="4004" y="4533"/>
                    </a:lnTo>
                    <a:lnTo>
                      <a:pt x="4036" y="4555"/>
                    </a:lnTo>
                    <a:lnTo>
                      <a:pt x="4065" y="4577"/>
                    </a:lnTo>
                    <a:lnTo>
                      <a:pt x="3975" y="4621"/>
                    </a:lnTo>
                    <a:lnTo>
                      <a:pt x="3950" y="4605"/>
                    </a:lnTo>
                    <a:lnTo>
                      <a:pt x="3928" y="4589"/>
                    </a:lnTo>
                    <a:lnTo>
                      <a:pt x="3903" y="4573"/>
                    </a:lnTo>
                    <a:lnTo>
                      <a:pt x="3877" y="4555"/>
                    </a:lnTo>
                    <a:lnTo>
                      <a:pt x="3849" y="4533"/>
                    </a:lnTo>
                    <a:lnTo>
                      <a:pt x="3820" y="4504"/>
                    </a:lnTo>
                    <a:lnTo>
                      <a:pt x="3791" y="4472"/>
                    </a:lnTo>
                    <a:lnTo>
                      <a:pt x="3759" y="4433"/>
                    </a:lnTo>
                    <a:lnTo>
                      <a:pt x="3724" y="4393"/>
                    </a:lnTo>
                    <a:lnTo>
                      <a:pt x="3689" y="4338"/>
                    </a:lnTo>
                    <a:lnTo>
                      <a:pt x="3648" y="4288"/>
                    </a:lnTo>
                    <a:lnTo>
                      <a:pt x="3594" y="4221"/>
                    </a:lnTo>
                    <a:lnTo>
                      <a:pt x="3530" y="4141"/>
                    </a:lnTo>
                    <a:lnTo>
                      <a:pt x="3457" y="4058"/>
                    </a:lnTo>
                    <a:lnTo>
                      <a:pt x="3384" y="3969"/>
                    </a:lnTo>
                    <a:lnTo>
                      <a:pt x="3308" y="3881"/>
                    </a:lnTo>
                    <a:lnTo>
                      <a:pt x="3235" y="3795"/>
                    </a:lnTo>
                    <a:lnTo>
                      <a:pt x="3165" y="3712"/>
                    </a:lnTo>
                    <a:lnTo>
                      <a:pt x="3104" y="3642"/>
                    </a:lnTo>
                    <a:lnTo>
                      <a:pt x="3050" y="3582"/>
                    </a:lnTo>
                    <a:lnTo>
                      <a:pt x="3018" y="3543"/>
                    </a:lnTo>
                    <a:lnTo>
                      <a:pt x="2984" y="3505"/>
                    </a:lnTo>
                    <a:lnTo>
                      <a:pt x="2946" y="3467"/>
                    </a:lnTo>
                    <a:lnTo>
                      <a:pt x="2907" y="3429"/>
                    </a:lnTo>
                    <a:lnTo>
                      <a:pt x="2870" y="3388"/>
                    </a:lnTo>
                    <a:lnTo>
                      <a:pt x="2831" y="3346"/>
                    </a:lnTo>
                    <a:lnTo>
                      <a:pt x="2794" y="3305"/>
                    </a:lnTo>
                    <a:lnTo>
                      <a:pt x="2758" y="3263"/>
                    </a:lnTo>
                    <a:lnTo>
                      <a:pt x="2720" y="3223"/>
                    </a:lnTo>
                    <a:lnTo>
                      <a:pt x="2685" y="3179"/>
                    </a:lnTo>
                    <a:lnTo>
                      <a:pt x="2637" y="3121"/>
                    </a:lnTo>
                    <a:lnTo>
                      <a:pt x="2590" y="3067"/>
                    </a:lnTo>
                    <a:lnTo>
                      <a:pt x="2549" y="3016"/>
                    </a:lnTo>
                    <a:lnTo>
                      <a:pt x="2507" y="2971"/>
                    </a:lnTo>
                    <a:lnTo>
                      <a:pt x="2469" y="2927"/>
                    </a:lnTo>
                    <a:lnTo>
                      <a:pt x="2428" y="2882"/>
                    </a:lnTo>
                    <a:lnTo>
                      <a:pt x="2387" y="2838"/>
                    </a:lnTo>
                    <a:lnTo>
                      <a:pt x="2345" y="2790"/>
                    </a:lnTo>
                    <a:lnTo>
                      <a:pt x="2297" y="2740"/>
                    </a:lnTo>
                    <a:lnTo>
                      <a:pt x="2250" y="2686"/>
                    </a:lnTo>
                    <a:lnTo>
                      <a:pt x="2205" y="2644"/>
                    </a:lnTo>
                    <a:lnTo>
                      <a:pt x="2171" y="2615"/>
                    </a:lnTo>
                    <a:lnTo>
                      <a:pt x="2147" y="2590"/>
                    </a:lnTo>
                    <a:lnTo>
                      <a:pt x="2129" y="2574"/>
                    </a:lnTo>
                    <a:lnTo>
                      <a:pt x="2117" y="2558"/>
                    </a:lnTo>
                    <a:lnTo>
                      <a:pt x="2100" y="2542"/>
                    </a:lnTo>
                    <a:lnTo>
                      <a:pt x="2081" y="2524"/>
                    </a:lnTo>
                    <a:lnTo>
                      <a:pt x="2056" y="2498"/>
                    </a:lnTo>
                    <a:lnTo>
                      <a:pt x="2017" y="2466"/>
                    </a:lnTo>
                    <a:lnTo>
                      <a:pt x="1970" y="2421"/>
                    </a:lnTo>
                    <a:lnTo>
                      <a:pt x="1931" y="2387"/>
                    </a:lnTo>
                    <a:lnTo>
                      <a:pt x="1891" y="2342"/>
                    </a:lnTo>
                    <a:lnTo>
                      <a:pt x="1846" y="2291"/>
                    </a:lnTo>
                    <a:lnTo>
                      <a:pt x="1795" y="2230"/>
                    </a:lnTo>
                    <a:lnTo>
                      <a:pt x="1738" y="2167"/>
                    </a:lnTo>
                    <a:lnTo>
                      <a:pt x="1678" y="2097"/>
                    </a:lnTo>
                    <a:lnTo>
                      <a:pt x="1614" y="2021"/>
                    </a:lnTo>
                    <a:lnTo>
                      <a:pt x="1548" y="1941"/>
                    </a:lnTo>
                    <a:lnTo>
                      <a:pt x="1477" y="1859"/>
                    </a:lnTo>
                    <a:lnTo>
                      <a:pt x="1401" y="1773"/>
                    </a:lnTo>
                    <a:lnTo>
                      <a:pt x="1334" y="1700"/>
                    </a:lnTo>
                    <a:lnTo>
                      <a:pt x="1251" y="1602"/>
                    </a:lnTo>
                    <a:lnTo>
                      <a:pt x="1156" y="1487"/>
                    </a:lnTo>
                    <a:lnTo>
                      <a:pt x="1055" y="1360"/>
                    </a:lnTo>
                    <a:lnTo>
                      <a:pt x="947" y="1229"/>
                    </a:lnTo>
                    <a:lnTo>
                      <a:pt x="842" y="1102"/>
                    </a:lnTo>
                    <a:lnTo>
                      <a:pt x="746" y="982"/>
                    </a:lnTo>
                    <a:lnTo>
                      <a:pt x="657" y="874"/>
                    </a:lnTo>
                    <a:lnTo>
                      <a:pt x="587" y="791"/>
                    </a:lnTo>
                    <a:lnTo>
                      <a:pt x="537" y="734"/>
                    </a:lnTo>
                    <a:lnTo>
                      <a:pt x="381" y="552"/>
                    </a:lnTo>
                    <a:lnTo>
                      <a:pt x="295" y="601"/>
                    </a:lnTo>
                    <a:lnTo>
                      <a:pt x="292" y="594"/>
                    </a:lnTo>
                    <a:lnTo>
                      <a:pt x="279" y="581"/>
                    </a:lnTo>
                    <a:lnTo>
                      <a:pt x="260" y="559"/>
                    </a:lnTo>
                    <a:lnTo>
                      <a:pt x="235" y="530"/>
                    </a:lnTo>
                    <a:lnTo>
                      <a:pt x="206" y="501"/>
                    </a:lnTo>
                    <a:lnTo>
                      <a:pt x="177" y="470"/>
                    </a:lnTo>
                    <a:lnTo>
                      <a:pt x="149" y="435"/>
                    </a:lnTo>
                    <a:lnTo>
                      <a:pt x="120" y="407"/>
                    </a:lnTo>
                    <a:lnTo>
                      <a:pt x="95" y="378"/>
                    </a:lnTo>
                    <a:lnTo>
                      <a:pt x="73" y="359"/>
                    </a:lnTo>
                    <a:lnTo>
                      <a:pt x="63" y="349"/>
                    </a:lnTo>
                    <a:lnTo>
                      <a:pt x="54" y="336"/>
                    </a:lnTo>
                    <a:lnTo>
                      <a:pt x="44" y="321"/>
                    </a:lnTo>
                    <a:lnTo>
                      <a:pt x="34" y="305"/>
                    </a:lnTo>
                    <a:lnTo>
                      <a:pt x="28" y="289"/>
                    </a:lnTo>
                    <a:lnTo>
                      <a:pt x="22" y="273"/>
                    </a:lnTo>
                    <a:lnTo>
                      <a:pt x="19" y="260"/>
                    </a:lnTo>
                    <a:lnTo>
                      <a:pt x="19" y="251"/>
                    </a:lnTo>
                    <a:lnTo>
                      <a:pt x="25" y="244"/>
                    </a:lnTo>
                    <a:lnTo>
                      <a:pt x="34" y="244"/>
                    </a:lnTo>
                    <a:lnTo>
                      <a:pt x="54" y="260"/>
                    </a:lnTo>
                    <a:lnTo>
                      <a:pt x="76" y="282"/>
                    </a:lnTo>
                    <a:lnTo>
                      <a:pt x="95" y="305"/>
                    </a:lnTo>
                    <a:lnTo>
                      <a:pt x="114" y="327"/>
                    </a:lnTo>
                    <a:lnTo>
                      <a:pt x="133" y="349"/>
                    </a:lnTo>
                    <a:lnTo>
                      <a:pt x="152" y="371"/>
                    </a:lnTo>
                    <a:lnTo>
                      <a:pt x="168" y="388"/>
                    </a:lnTo>
                    <a:lnTo>
                      <a:pt x="184" y="400"/>
                    </a:lnTo>
                    <a:lnTo>
                      <a:pt x="194" y="407"/>
                    </a:lnTo>
                    <a:lnTo>
                      <a:pt x="203" y="403"/>
                    </a:lnTo>
                    <a:lnTo>
                      <a:pt x="209" y="393"/>
                    </a:lnTo>
                    <a:lnTo>
                      <a:pt x="216" y="388"/>
                    </a:lnTo>
                    <a:lnTo>
                      <a:pt x="216" y="378"/>
                    </a:lnTo>
                    <a:lnTo>
                      <a:pt x="216" y="365"/>
                    </a:lnTo>
                    <a:lnTo>
                      <a:pt x="216" y="356"/>
                    </a:lnTo>
                    <a:lnTo>
                      <a:pt x="213" y="346"/>
                    </a:lnTo>
                    <a:lnTo>
                      <a:pt x="209" y="336"/>
                    </a:lnTo>
                    <a:lnTo>
                      <a:pt x="206" y="330"/>
                    </a:lnTo>
                    <a:lnTo>
                      <a:pt x="199" y="327"/>
                    </a:lnTo>
                    <a:lnTo>
                      <a:pt x="196" y="324"/>
                    </a:lnTo>
                    <a:lnTo>
                      <a:pt x="174" y="298"/>
                    </a:lnTo>
                    <a:lnTo>
                      <a:pt x="149" y="273"/>
                    </a:lnTo>
                    <a:lnTo>
                      <a:pt x="127" y="248"/>
                    </a:lnTo>
                    <a:lnTo>
                      <a:pt x="105" y="226"/>
                    </a:lnTo>
                    <a:lnTo>
                      <a:pt x="86" y="206"/>
                    </a:lnTo>
                    <a:lnTo>
                      <a:pt x="66" y="187"/>
                    </a:lnTo>
                    <a:lnTo>
                      <a:pt x="54" y="174"/>
                    </a:lnTo>
                    <a:lnTo>
                      <a:pt x="41" y="162"/>
                    </a:lnTo>
                    <a:lnTo>
                      <a:pt x="34" y="155"/>
                    </a:lnTo>
                    <a:lnTo>
                      <a:pt x="32" y="152"/>
                    </a:lnTo>
                    <a:lnTo>
                      <a:pt x="22" y="145"/>
                    </a:lnTo>
                    <a:lnTo>
                      <a:pt x="15" y="143"/>
                    </a:lnTo>
                    <a:lnTo>
                      <a:pt x="9" y="136"/>
                    </a:lnTo>
                    <a:lnTo>
                      <a:pt x="5" y="130"/>
                    </a:lnTo>
                    <a:lnTo>
                      <a:pt x="3" y="123"/>
                    </a:lnTo>
                    <a:lnTo>
                      <a:pt x="3" y="118"/>
                    </a:lnTo>
                    <a:lnTo>
                      <a:pt x="0" y="108"/>
                    </a:lnTo>
                    <a:lnTo>
                      <a:pt x="0" y="98"/>
                    </a:lnTo>
                    <a:lnTo>
                      <a:pt x="0" y="89"/>
                    </a:lnTo>
                    <a:lnTo>
                      <a:pt x="0" y="76"/>
                    </a:lnTo>
                    <a:lnTo>
                      <a:pt x="0" y="64"/>
                    </a:lnTo>
                    <a:lnTo>
                      <a:pt x="0" y="50"/>
                    </a:lnTo>
                    <a:lnTo>
                      <a:pt x="3" y="37"/>
                    </a:lnTo>
                    <a:lnTo>
                      <a:pt x="3" y="28"/>
                    </a:lnTo>
                    <a:lnTo>
                      <a:pt x="5" y="18"/>
                    </a:lnTo>
                    <a:lnTo>
                      <a:pt x="9" y="10"/>
                    </a:lnTo>
                    <a:lnTo>
                      <a:pt x="15" y="6"/>
                    </a:lnTo>
                    <a:lnTo>
                      <a:pt x="22" y="0"/>
                    </a:lnTo>
                    <a:lnTo>
                      <a:pt x="28" y="0"/>
                    </a:lnTo>
                    <a:lnTo>
                      <a:pt x="37" y="3"/>
                    </a:lnTo>
                    <a:lnTo>
                      <a:pt x="44" y="6"/>
                    </a:lnTo>
                    <a:lnTo>
                      <a:pt x="57" y="18"/>
                    </a:lnTo>
                    <a:lnTo>
                      <a:pt x="76" y="37"/>
                    </a:lnTo>
                    <a:lnTo>
                      <a:pt x="101" y="60"/>
                    </a:lnTo>
                    <a:lnTo>
                      <a:pt x="130" y="86"/>
                    </a:lnTo>
                    <a:lnTo>
                      <a:pt x="155" y="104"/>
                    </a:lnTo>
                    <a:lnTo>
                      <a:pt x="181" y="118"/>
                    </a:lnTo>
                    <a:lnTo>
                      <a:pt x="203" y="126"/>
                    </a:lnTo>
                    <a:lnTo>
                      <a:pt x="223" y="120"/>
                    </a:lnTo>
                    <a:lnTo>
                      <a:pt x="231" y="104"/>
                    </a:lnTo>
                    <a:lnTo>
                      <a:pt x="3800" y="4084"/>
                    </a:lnTo>
                    <a:close/>
                  </a:path>
                </a:pathLst>
              </a:custGeom>
              <a:solidFill>
                <a:srgbClr val="E4BED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51" name="Freeform 36">
                <a:extLst>
                  <a:ext uri="{FF2B5EF4-FFF2-40B4-BE49-F238E27FC236}">
                    <a16:creationId xmlns:a16="http://schemas.microsoft.com/office/drawing/2014/main" id="{CA9ED661-2F6E-4D61-89A1-40575F7B11A0}"/>
                  </a:ext>
                </a:extLst>
              </p:cNvPr>
              <p:cNvSpPr>
                <a:spLocks/>
              </p:cNvSpPr>
              <p:nvPr/>
            </p:nvSpPr>
            <p:spPr bwMode="auto">
              <a:xfrm>
                <a:off x="2172" y="2079"/>
                <a:ext cx="1482" cy="751"/>
              </a:xfrm>
              <a:custGeom>
                <a:avLst/>
                <a:gdLst>
                  <a:gd name="T0" fmla="*/ 0 w 5929"/>
                  <a:gd name="T1" fmla="*/ 747 h 3001"/>
                  <a:gd name="T2" fmla="*/ 1480 w 5929"/>
                  <a:gd name="T3" fmla="*/ 0 h 3001"/>
                  <a:gd name="T4" fmla="*/ 1482 w 5929"/>
                  <a:gd name="T5" fmla="*/ 4 h 3001"/>
                  <a:gd name="T6" fmla="*/ 2 w 5929"/>
                  <a:gd name="T7" fmla="*/ 751 h 3001"/>
                  <a:gd name="T8" fmla="*/ 0 w 5929"/>
                  <a:gd name="T9" fmla="*/ 747 h 3001"/>
                  <a:gd name="T10" fmla="*/ 0 60000 65536"/>
                  <a:gd name="T11" fmla="*/ 0 60000 65536"/>
                  <a:gd name="T12" fmla="*/ 0 60000 65536"/>
                  <a:gd name="T13" fmla="*/ 0 60000 65536"/>
                  <a:gd name="T14" fmla="*/ 0 60000 65536"/>
                  <a:gd name="T15" fmla="*/ 0 w 5929"/>
                  <a:gd name="T16" fmla="*/ 0 h 3001"/>
                  <a:gd name="T17" fmla="*/ 5929 w 5929"/>
                  <a:gd name="T18" fmla="*/ 3001 h 3001"/>
                </a:gdLst>
                <a:ahLst/>
                <a:cxnLst>
                  <a:cxn ang="T10">
                    <a:pos x="T0" y="T1"/>
                  </a:cxn>
                  <a:cxn ang="T11">
                    <a:pos x="T2" y="T3"/>
                  </a:cxn>
                  <a:cxn ang="T12">
                    <a:pos x="T4" y="T5"/>
                  </a:cxn>
                  <a:cxn ang="T13">
                    <a:pos x="T6" y="T7"/>
                  </a:cxn>
                  <a:cxn ang="T14">
                    <a:pos x="T8" y="T9"/>
                  </a:cxn>
                </a:cxnLst>
                <a:rect l="T15" t="T16" r="T17" b="T18"/>
                <a:pathLst>
                  <a:path w="5929" h="3001">
                    <a:moveTo>
                      <a:pt x="0" y="2984"/>
                    </a:moveTo>
                    <a:lnTo>
                      <a:pt x="5921" y="0"/>
                    </a:lnTo>
                    <a:lnTo>
                      <a:pt x="5929" y="16"/>
                    </a:lnTo>
                    <a:lnTo>
                      <a:pt x="8" y="3001"/>
                    </a:lnTo>
                    <a:lnTo>
                      <a:pt x="0" y="298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52" name="Freeform 37">
                <a:extLst>
                  <a:ext uri="{FF2B5EF4-FFF2-40B4-BE49-F238E27FC236}">
                    <a16:creationId xmlns:a16="http://schemas.microsoft.com/office/drawing/2014/main" id="{57AD7015-6962-4F3A-AD95-9B379C358573}"/>
                  </a:ext>
                </a:extLst>
              </p:cNvPr>
              <p:cNvSpPr>
                <a:spLocks/>
              </p:cNvSpPr>
              <p:nvPr/>
            </p:nvSpPr>
            <p:spPr bwMode="auto">
              <a:xfrm>
                <a:off x="2241" y="2401"/>
                <a:ext cx="690" cy="606"/>
              </a:xfrm>
              <a:custGeom>
                <a:avLst/>
                <a:gdLst>
                  <a:gd name="T0" fmla="*/ 521 w 2762"/>
                  <a:gd name="T1" fmla="*/ 518 h 2422"/>
                  <a:gd name="T2" fmla="*/ 565 w 2762"/>
                  <a:gd name="T3" fmla="*/ 481 h 2422"/>
                  <a:gd name="T4" fmla="*/ 603 w 2762"/>
                  <a:gd name="T5" fmla="*/ 442 h 2422"/>
                  <a:gd name="T6" fmla="*/ 634 w 2762"/>
                  <a:gd name="T7" fmla="*/ 401 h 2422"/>
                  <a:gd name="T8" fmla="*/ 658 w 2762"/>
                  <a:gd name="T9" fmla="*/ 358 h 2422"/>
                  <a:gd name="T10" fmla="*/ 677 w 2762"/>
                  <a:gd name="T11" fmla="*/ 314 h 2422"/>
                  <a:gd name="T12" fmla="*/ 687 w 2762"/>
                  <a:gd name="T13" fmla="*/ 271 h 2422"/>
                  <a:gd name="T14" fmla="*/ 690 w 2762"/>
                  <a:gd name="T15" fmla="*/ 228 h 2422"/>
                  <a:gd name="T16" fmla="*/ 685 w 2762"/>
                  <a:gd name="T17" fmla="*/ 187 h 2422"/>
                  <a:gd name="T18" fmla="*/ 671 w 2762"/>
                  <a:gd name="T19" fmla="*/ 148 h 2422"/>
                  <a:gd name="T20" fmla="*/ 649 w 2762"/>
                  <a:gd name="T21" fmla="*/ 112 h 2422"/>
                  <a:gd name="T22" fmla="*/ 615 w 2762"/>
                  <a:gd name="T23" fmla="*/ 76 h 2422"/>
                  <a:gd name="T24" fmla="*/ 578 w 2762"/>
                  <a:gd name="T25" fmla="*/ 47 h 2422"/>
                  <a:gd name="T26" fmla="*/ 536 w 2762"/>
                  <a:gd name="T27" fmla="*/ 25 h 2422"/>
                  <a:gd name="T28" fmla="*/ 491 w 2762"/>
                  <a:gd name="T29" fmla="*/ 10 h 2422"/>
                  <a:gd name="T30" fmla="*/ 442 w 2762"/>
                  <a:gd name="T31" fmla="*/ 2 h 2422"/>
                  <a:gd name="T32" fmla="*/ 392 w 2762"/>
                  <a:gd name="T33" fmla="*/ 0 h 2422"/>
                  <a:gd name="T34" fmla="*/ 341 w 2762"/>
                  <a:gd name="T35" fmla="*/ 6 h 2422"/>
                  <a:gd name="T36" fmla="*/ 288 w 2762"/>
                  <a:gd name="T37" fmla="*/ 18 h 2422"/>
                  <a:gd name="T38" fmla="*/ 234 w 2762"/>
                  <a:gd name="T39" fmla="*/ 38 h 2422"/>
                  <a:gd name="T40" fmla="*/ 182 w 2762"/>
                  <a:gd name="T41" fmla="*/ 65 h 2422"/>
                  <a:gd name="T42" fmla="*/ 134 w 2762"/>
                  <a:gd name="T43" fmla="*/ 95 h 2422"/>
                  <a:gd name="T44" fmla="*/ 94 w 2762"/>
                  <a:gd name="T45" fmla="*/ 130 h 2422"/>
                  <a:gd name="T46" fmla="*/ 60 w 2762"/>
                  <a:gd name="T47" fmla="*/ 167 h 2422"/>
                  <a:gd name="T48" fmla="*/ 33 w 2762"/>
                  <a:gd name="T49" fmla="*/ 206 h 2422"/>
                  <a:gd name="T50" fmla="*/ 15 w 2762"/>
                  <a:gd name="T51" fmla="*/ 247 h 2422"/>
                  <a:gd name="T52" fmla="*/ 3 w 2762"/>
                  <a:gd name="T53" fmla="*/ 290 h 2422"/>
                  <a:gd name="T54" fmla="*/ 0 w 2762"/>
                  <a:gd name="T55" fmla="*/ 334 h 2422"/>
                  <a:gd name="T56" fmla="*/ 5 w 2762"/>
                  <a:gd name="T57" fmla="*/ 378 h 2422"/>
                  <a:gd name="T58" fmla="*/ 18 w 2762"/>
                  <a:gd name="T59" fmla="*/ 422 h 2422"/>
                  <a:gd name="T60" fmla="*/ 38 w 2762"/>
                  <a:gd name="T61" fmla="*/ 466 h 2422"/>
                  <a:gd name="T62" fmla="*/ 70 w 2762"/>
                  <a:gd name="T63" fmla="*/ 510 h 2422"/>
                  <a:gd name="T64" fmla="*/ 107 w 2762"/>
                  <a:gd name="T65" fmla="*/ 546 h 2422"/>
                  <a:gd name="T66" fmla="*/ 149 w 2762"/>
                  <a:gd name="T67" fmla="*/ 574 h 2422"/>
                  <a:gd name="T68" fmla="*/ 195 w 2762"/>
                  <a:gd name="T69" fmla="*/ 593 h 2422"/>
                  <a:gd name="T70" fmla="*/ 245 w 2762"/>
                  <a:gd name="T71" fmla="*/ 604 h 2422"/>
                  <a:gd name="T72" fmla="*/ 298 w 2762"/>
                  <a:gd name="T73" fmla="*/ 606 h 2422"/>
                  <a:gd name="T74" fmla="*/ 352 w 2762"/>
                  <a:gd name="T75" fmla="*/ 598 h 2422"/>
                  <a:gd name="T76" fmla="*/ 409 w 2762"/>
                  <a:gd name="T77" fmla="*/ 581 h 2422"/>
                  <a:gd name="T78" fmla="*/ 465 w 2762"/>
                  <a:gd name="T79" fmla="*/ 554 h 2422"/>
                  <a:gd name="T80" fmla="*/ 521 w 2762"/>
                  <a:gd name="T81" fmla="*/ 518 h 242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62"/>
                  <a:gd name="T124" fmla="*/ 0 h 2422"/>
                  <a:gd name="T125" fmla="*/ 2762 w 2762"/>
                  <a:gd name="T126" fmla="*/ 2422 h 242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62" h="2422">
                    <a:moveTo>
                      <a:pt x="2085" y="2069"/>
                    </a:moveTo>
                    <a:lnTo>
                      <a:pt x="2260" y="1923"/>
                    </a:lnTo>
                    <a:lnTo>
                      <a:pt x="2412" y="1767"/>
                    </a:lnTo>
                    <a:lnTo>
                      <a:pt x="2537" y="1602"/>
                    </a:lnTo>
                    <a:lnTo>
                      <a:pt x="2635" y="1430"/>
                    </a:lnTo>
                    <a:lnTo>
                      <a:pt x="2708" y="1256"/>
                    </a:lnTo>
                    <a:lnTo>
                      <a:pt x="2750" y="1084"/>
                    </a:lnTo>
                    <a:lnTo>
                      <a:pt x="2762" y="912"/>
                    </a:lnTo>
                    <a:lnTo>
                      <a:pt x="2740" y="746"/>
                    </a:lnTo>
                    <a:lnTo>
                      <a:pt x="2686" y="591"/>
                    </a:lnTo>
                    <a:lnTo>
                      <a:pt x="2596" y="448"/>
                    </a:lnTo>
                    <a:lnTo>
                      <a:pt x="2463" y="302"/>
                    </a:lnTo>
                    <a:lnTo>
                      <a:pt x="2314" y="187"/>
                    </a:lnTo>
                    <a:lnTo>
                      <a:pt x="2146" y="98"/>
                    </a:lnTo>
                    <a:lnTo>
                      <a:pt x="1965" y="38"/>
                    </a:lnTo>
                    <a:lnTo>
                      <a:pt x="1771" y="6"/>
                    </a:lnTo>
                    <a:lnTo>
                      <a:pt x="1570" y="0"/>
                    </a:lnTo>
                    <a:lnTo>
                      <a:pt x="1364" y="22"/>
                    </a:lnTo>
                    <a:lnTo>
                      <a:pt x="1151" y="72"/>
                    </a:lnTo>
                    <a:lnTo>
                      <a:pt x="938" y="150"/>
                    </a:lnTo>
                    <a:lnTo>
                      <a:pt x="728" y="258"/>
                    </a:lnTo>
                    <a:lnTo>
                      <a:pt x="537" y="381"/>
                    </a:lnTo>
                    <a:lnTo>
                      <a:pt x="375" y="518"/>
                    </a:lnTo>
                    <a:lnTo>
                      <a:pt x="242" y="667"/>
                    </a:lnTo>
                    <a:lnTo>
                      <a:pt x="133" y="823"/>
                    </a:lnTo>
                    <a:lnTo>
                      <a:pt x="61" y="989"/>
                    </a:lnTo>
                    <a:lnTo>
                      <a:pt x="13" y="1160"/>
                    </a:lnTo>
                    <a:lnTo>
                      <a:pt x="0" y="1335"/>
                    </a:lnTo>
                    <a:lnTo>
                      <a:pt x="20" y="1512"/>
                    </a:lnTo>
                    <a:lnTo>
                      <a:pt x="71" y="1688"/>
                    </a:lnTo>
                    <a:lnTo>
                      <a:pt x="153" y="1862"/>
                    </a:lnTo>
                    <a:lnTo>
                      <a:pt x="280" y="2037"/>
                    </a:lnTo>
                    <a:lnTo>
                      <a:pt x="427" y="2183"/>
                    </a:lnTo>
                    <a:lnTo>
                      <a:pt x="598" y="2294"/>
                    </a:lnTo>
                    <a:lnTo>
                      <a:pt x="782" y="2371"/>
                    </a:lnTo>
                    <a:lnTo>
                      <a:pt x="982" y="2415"/>
                    </a:lnTo>
                    <a:lnTo>
                      <a:pt x="1192" y="2422"/>
                    </a:lnTo>
                    <a:lnTo>
                      <a:pt x="1411" y="2390"/>
                    </a:lnTo>
                    <a:lnTo>
                      <a:pt x="1637" y="2323"/>
                    </a:lnTo>
                    <a:lnTo>
                      <a:pt x="1863" y="2215"/>
                    </a:lnTo>
                    <a:lnTo>
                      <a:pt x="2085" y="2069"/>
                    </a:lnTo>
                    <a:close/>
                  </a:path>
                </a:pathLst>
              </a:custGeom>
              <a:solidFill>
                <a:srgbClr val="CD2D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53" name="Freeform 38">
                <a:extLst>
                  <a:ext uri="{FF2B5EF4-FFF2-40B4-BE49-F238E27FC236}">
                    <a16:creationId xmlns:a16="http://schemas.microsoft.com/office/drawing/2014/main" id="{B5BA17EC-3288-4CCC-978E-853B42FEA24E}"/>
                  </a:ext>
                </a:extLst>
              </p:cNvPr>
              <p:cNvSpPr>
                <a:spLocks noEditPoints="1"/>
              </p:cNvSpPr>
              <p:nvPr/>
            </p:nvSpPr>
            <p:spPr bwMode="auto">
              <a:xfrm>
                <a:off x="2239" y="2398"/>
                <a:ext cx="695" cy="611"/>
              </a:xfrm>
              <a:custGeom>
                <a:avLst/>
                <a:gdLst>
                  <a:gd name="T0" fmla="*/ 569 w 2781"/>
                  <a:gd name="T1" fmla="*/ 485 h 2441"/>
                  <a:gd name="T2" fmla="*/ 569 w 2781"/>
                  <a:gd name="T3" fmla="*/ 485 h 2441"/>
                  <a:gd name="T4" fmla="*/ 603 w 2781"/>
                  <a:gd name="T5" fmla="*/ 444 h 2441"/>
                  <a:gd name="T6" fmla="*/ 638 w 2781"/>
                  <a:gd name="T7" fmla="*/ 405 h 2441"/>
                  <a:gd name="T8" fmla="*/ 634 w 2781"/>
                  <a:gd name="T9" fmla="*/ 402 h 2441"/>
                  <a:gd name="T10" fmla="*/ 677 w 2781"/>
                  <a:gd name="T11" fmla="*/ 316 h 2441"/>
                  <a:gd name="T12" fmla="*/ 679 w 2781"/>
                  <a:gd name="T13" fmla="*/ 317 h 2441"/>
                  <a:gd name="T14" fmla="*/ 692 w 2781"/>
                  <a:gd name="T15" fmla="*/ 274 h 2441"/>
                  <a:gd name="T16" fmla="*/ 695 w 2781"/>
                  <a:gd name="T17" fmla="*/ 231 h 2441"/>
                  <a:gd name="T18" fmla="*/ 695 w 2781"/>
                  <a:gd name="T19" fmla="*/ 230 h 2441"/>
                  <a:gd name="T20" fmla="*/ 690 w 2781"/>
                  <a:gd name="T21" fmla="*/ 189 h 2441"/>
                  <a:gd name="T22" fmla="*/ 689 w 2781"/>
                  <a:gd name="T23" fmla="*/ 189 h 2441"/>
                  <a:gd name="T24" fmla="*/ 672 w 2781"/>
                  <a:gd name="T25" fmla="*/ 152 h 2441"/>
                  <a:gd name="T26" fmla="*/ 653 w 2781"/>
                  <a:gd name="T27" fmla="*/ 113 h 2441"/>
                  <a:gd name="T28" fmla="*/ 650 w 2781"/>
                  <a:gd name="T29" fmla="*/ 116 h 2441"/>
                  <a:gd name="T30" fmla="*/ 579 w 2781"/>
                  <a:gd name="T31" fmla="*/ 51 h 2441"/>
                  <a:gd name="T32" fmla="*/ 581 w 2781"/>
                  <a:gd name="T33" fmla="*/ 49 h 2441"/>
                  <a:gd name="T34" fmla="*/ 539 w 2781"/>
                  <a:gd name="T35" fmla="*/ 25 h 2441"/>
                  <a:gd name="T36" fmla="*/ 494 w 2781"/>
                  <a:gd name="T37" fmla="*/ 10 h 2441"/>
                  <a:gd name="T38" fmla="*/ 494 w 2781"/>
                  <a:gd name="T39" fmla="*/ 10 h 2441"/>
                  <a:gd name="T40" fmla="*/ 445 w 2781"/>
                  <a:gd name="T41" fmla="*/ 2 h 2441"/>
                  <a:gd name="T42" fmla="*/ 445 w 2781"/>
                  <a:gd name="T43" fmla="*/ 2 h 2441"/>
                  <a:gd name="T44" fmla="*/ 395 w 2781"/>
                  <a:gd name="T45" fmla="*/ 5 h 2441"/>
                  <a:gd name="T46" fmla="*/ 343 w 2781"/>
                  <a:gd name="T47" fmla="*/ 6 h 2441"/>
                  <a:gd name="T48" fmla="*/ 344 w 2781"/>
                  <a:gd name="T49" fmla="*/ 11 h 2441"/>
                  <a:gd name="T50" fmla="*/ 238 w 2781"/>
                  <a:gd name="T51" fmla="*/ 42 h 2441"/>
                  <a:gd name="T52" fmla="*/ 237 w 2781"/>
                  <a:gd name="T53" fmla="*/ 40 h 2441"/>
                  <a:gd name="T54" fmla="*/ 183 w 2781"/>
                  <a:gd name="T55" fmla="*/ 65 h 2441"/>
                  <a:gd name="T56" fmla="*/ 135 w 2781"/>
                  <a:gd name="T57" fmla="*/ 96 h 2441"/>
                  <a:gd name="T58" fmla="*/ 135 w 2781"/>
                  <a:gd name="T59" fmla="*/ 96 h 2441"/>
                  <a:gd name="T60" fmla="*/ 94 w 2781"/>
                  <a:gd name="T61" fmla="*/ 130 h 2441"/>
                  <a:gd name="T62" fmla="*/ 94 w 2781"/>
                  <a:gd name="T63" fmla="*/ 130 h 2441"/>
                  <a:gd name="T64" fmla="*/ 65 w 2781"/>
                  <a:gd name="T65" fmla="*/ 171 h 2441"/>
                  <a:gd name="T66" fmla="*/ 34 w 2781"/>
                  <a:gd name="T67" fmla="*/ 207 h 2441"/>
                  <a:gd name="T68" fmla="*/ 38 w 2781"/>
                  <a:gd name="T69" fmla="*/ 210 h 2441"/>
                  <a:gd name="T70" fmla="*/ 8 w 2781"/>
                  <a:gd name="T71" fmla="*/ 294 h 2441"/>
                  <a:gd name="T72" fmla="*/ 5 w 2781"/>
                  <a:gd name="T73" fmla="*/ 293 h 2441"/>
                  <a:gd name="T74" fmla="*/ 0 w 2781"/>
                  <a:gd name="T75" fmla="*/ 337 h 2441"/>
                  <a:gd name="T76" fmla="*/ 5 w 2781"/>
                  <a:gd name="T77" fmla="*/ 381 h 2441"/>
                  <a:gd name="T78" fmla="*/ 5 w 2781"/>
                  <a:gd name="T79" fmla="*/ 382 h 2441"/>
                  <a:gd name="T80" fmla="*/ 18 w 2781"/>
                  <a:gd name="T81" fmla="*/ 426 h 2441"/>
                  <a:gd name="T82" fmla="*/ 18 w 2781"/>
                  <a:gd name="T83" fmla="*/ 426 h 2441"/>
                  <a:gd name="T84" fmla="*/ 42 w 2781"/>
                  <a:gd name="T85" fmla="*/ 467 h 2441"/>
                  <a:gd name="T86" fmla="*/ 70 w 2781"/>
                  <a:gd name="T87" fmla="*/ 514 h 2441"/>
                  <a:gd name="T88" fmla="*/ 74 w 2781"/>
                  <a:gd name="T89" fmla="*/ 511 h 2441"/>
                  <a:gd name="T90" fmla="*/ 153 w 2781"/>
                  <a:gd name="T91" fmla="*/ 575 h 2441"/>
                  <a:gd name="T92" fmla="*/ 152 w 2781"/>
                  <a:gd name="T93" fmla="*/ 577 h 2441"/>
                  <a:gd name="T94" fmla="*/ 197 w 2781"/>
                  <a:gd name="T95" fmla="*/ 598 h 2441"/>
                  <a:gd name="T96" fmla="*/ 247 w 2781"/>
                  <a:gd name="T97" fmla="*/ 609 h 2441"/>
                  <a:gd name="T98" fmla="*/ 248 w 2781"/>
                  <a:gd name="T99" fmla="*/ 609 h 2441"/>
                  <a:gd name="T100" fmla="*/ 300 w 2781"/>
                  <a:gd name="T101" fmla="*/ 611 h 2441"/>
                  <a:gd name="T102" fmla="*/ 301 w 2781"/>
                  <a:gd name="T103" fmla="*/ 611 h 2441"/>
                  <a:gd name="T104" fmla="*/ 354 w 2781"/>
                  <a:gd name="T105" fmla="*/ 598 h 2441"/>
                  <a:gd name="T106" fmla="*/ 412 w 2781"/>
                  <a:gd name="T107" fmla="*/ 586 h 2441"/>
                  <a:gd name="T108" fmla="*/ 410 w 2781"/>
                  <a:gd name="T109" fmla="*/ 582 h 2441"/>
                  <a:gd name="T110" fmla="*/ 522 w 2781"/>
                  <a:gd name="T111" fmla="*/ 518 h 244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781"/>
                  <a:gd name="T169" fmla="*/ 0 h 2441"/>
                  <a:gd name="T170" fmla="*/ 2781 w 2781"/>
                  <a:gd name="T171" fmla="*/ 2441 h 244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781" h="2441">
                    <a:moveTo>
                      <a:pt x="2088" y="2072"/>
                    </a:moveTo>
                    <a:lnTo>
                      <a:pt x="2263" y="1925"/>
                    </a:lnTo>
                    <a:lnTo>
                      <a:pt x="2275" y="1940"/>
                    </a:lnTo>
                    <a:lnTo>
                      <a:pt x="2101" y="2086"/>
                    </a:lnTo>
                    <a:lnTo>
                      <a:pt x="2088" y="2072"/>
                    </a:lnTo>
                    <a:close/>
                    <a:moveTo>
                      <a:pt x="2276" y="1939"/>
                    </a:moveTo>
                    <a:lnTo>
                      <a:pt x="2276" y="1939"/>
                    </a:lnTo>
                    <a:lnTo>
                      <a:pt x="2275" y="1940"/>
                    </a:lnTo>
                    <a:lnTo>
                      <a:pt x="2269" y="1933"/>
                    </a:lnTo>
                    <a:lnTo>
                      <a:pt x="2276" y="1939"/>
                    </a:lnTo>
                    <a:close/>
                    <a:moveTo>
                      <a:pt x="2263" y="1926"/>
                    </a:moveTo>
                    <a:lnTo>
                      <a:pt x="2415" y="1771"/>
                    </a:lnTo>
                    <a:lnTo>
                      <a:pt x="2428" y="1784"/>
                    </a:lnTo>
                    <a:lnTo>
                      <a:pt x="2276" y="1939"/>
                    </a:lnTo>
                    <a:lnTo>
                      <a:pt x="2263" y="1926"/>
                    </a:lnTo>
                    <a:close/>
                    <a:moveTo>
                      <a:pt x="2429" y="1783"/>
                    </a:moveTo>
                    <a:lnTo>
                      <a:pt x="2429" y="1784"/>
                    </a:lnTo>
                    <a:lnTo>
                      <a:pt x="2428" y="1784"/>
                    </a:lnTo>
                    <a:lnTo>
                      <a:pt x="2421" y="1777"/>
                    </a:lnTo>
                    <a:lnTo>
                      <a:pt x="2429" y="1783"/>
                    </a:lnTo>
                    <a:close/>
                    <a:moveTo>
                      <a:pt x="2414" y="1772"/>
                    </a:moveTo>
                    <a:lnTo>
                      <a:pt x="2538" y="1606"/>
                    </a:lnTo>
                    <a:lnTo>
                      <a:pt x="2554" y="1617"/>
                    </a:lnTo>
                    <a:lnTo>
                      <a:pt x="2429" y="1783"/>
                    </a:lnTo>
                    <a:lnTo>
                      <a:pt x="2414" y="1772"/>
                    </a:lnTo>
                    <a:close/>
                    <a:moveTo>
                      <a:pt x="2554" y="1616"/>
                    </a:moveTo>
                    <a:lnTo>
                      <a:pt x="2554" y="1616"/>
                    </a:lnTo>
                    <a:lnTo>
                      <a:pt x="2554" y="1617"/>
                    </a:lnTo>
                    <a:lnTo>
                      <a:pt x="2546" y="1612"/>
                    </a:lnTo>
                    <a:lnTo>
                      <a:pt x="2554" y="1616"/>
                    </a:lnTo>
                    <a:close/>
                    <a:moveTo>
                      <a:pt x="2537" y="1607"/>
                    </a:moveTo>
                    <a:lnTo>
                      <a:pt x="2635" y="1435"/>
                    </a:lnTo>
                    <a:lnTo>
                      <a:pt x="2653" y="1445"/>
                    </a:lnTo>
                    <a:lnTo>
                      <a:pt x="2554" y="1616"/>
                    </a:lnTo>
                    <a:lnTo>
                      <a:pt x="2537" y="1607"/>
                    </a:lnTo>
                    <a:close/>
                    <a:moveTo>
                      <a:pt x="2653" y="1444"/>
                    </a:moveTo>
                    <a:lnTo>
                      <a:pt x="2653" y="1444"/>
                    </a:lnTo>
                    <a:lnTo>
                      <a:pt x="2653" y="1445"/>
                    </a:lnTo>
                    <a:lnTo>
                      <a:pt x="2644" y="1440"/>
                    </a:lnTo>
                    <a:lnTo>
                      <a:pt x="2653" y="1444"/>
                    </a:lnTo>
                    <a:close/>
                    <a:moveTo>
                      <a:pt x="2635" y="1436"/>
                    </a:moveTo>
                    <a:lnTo>
                      <a:pt x="2708" y="1261"/>
                    </a:lnTo>
                    <a:lnTo>
                      <a:pt x="2726" y="1269"/>
                    </a:lnTo>
                    <a:lnTo>
                      <a:pt x="2653" y="1444"/>
                    </a:lnTo>
                    <a:lnTo>
                      <a:pt x="2635" y="1436"/>
                    </a:lnTo>
                    <a:close/>
                    <a:moveTo>
                      <a:pt x="2727" y="1268"/>
                    </a:moveTo>
                    <a:lnTo>
                      <a:pt x="2726" y="1269"/>
                    </a:lnTo>
                    <a:lnTo>
                      <a:pt x="2717" y="1266"/>
                    </a:lnTo>
                    <a:lnTo>
                      <a:pt x="2727" y="1268"/>
                    </a:lnTo>
                    <a:close/>
                    <a:moveTo>
                      <a:pt x="2708" y="1263"/>
                    </a:moveTo>
                    <a:lnTo>
                      <a:pt x="2749" y="1091"/>
                    </a:lnTo>
                    <a:lnTo>
                      <a:pt x="2768" y="1096"/>
                    </a:lnTo>
                    <a:lnTo>
                      <a:pt x="2727" y="1268"/>
                    </a:lnTo>
                    <a:lnTo>
                      <a:pt x="2708" y="1263"/>
                    </a:lnTo>
                    <a:close/>
                    <a:moveTo>
                      <a:pt x="2768" y="1095"/>
                    </a:moveTo>
                    <a:lnTo>
                      <a:pt x="2768" y="1095"/>
                    </a:lnTo>
                    <a:lnTo>
                      <a:pt x="2768" y="1096"/>
                    </a:lnTo>
                    <a:lnTo>
                      <a:pt x="2759" y="1094"/>
                    </a:lnTo>
                    <a:lnTo>
                      <a:pt x="2768" y="1095"/>
                    </a:lnTo>
                    <a:close/>
                    <a:moveTo>
                      <a:pt x="2749" y="1092"/>
                    </a:moveTo>
                    <a:lnTo>
                      <a:pt x="2762" y="922"/>
                    </a:lnTo>
                    <a:lnTo>
                      <a:pt x="2781" y="923"/>
                    </a:lnTo>
                    <a:lnTo>
                      <a:pt x="2768" y="1095"/>
                    </a:lnTo>
                    <a:lnTo>
                      <a:pt x="2749" y="1092"/>
                    </a:lnTo>
                    <a:close/>
                    <a:moveTo>
                      <a:pt x="2781" y="920"/>
                    </a:moveTo>
                    <a:lnTo>
                      <a:pt x="2781" y="922"/>
                    </a:lnTo>
                    <a:lnTo>
                      <a:pt x="2781" y="923"/>
                    </a:lnTo>
                    <a:lnTo>
                      <a:pt x="2771" y="922"/>
                    </a:lnTo>
                    <a:lnTo>
                      <a:pt x="2781" y="920"/>
                    </a:lnTo>
                    <a:close/>
                    <a:moveTo>
                      <a:pt x="2762" y="924"/>
                    </a:moveTo>
                    <a:lnTo>
                      <a:pt x="2740" y="758"/>
                    </a:lnTo>
                    <a:lnTo>
                      <a:pt x="2759" y="755"/>
                    </a:lnTo>
                    <a:lnTo>
                      <a:pt x="2781" y="920"/>
                    </a:lnTo>
                    <a:lnTo>
                      <a:pt x="2762" y="924"/>
                    </a:lnTo>
                    <a:close/>
                    <a:moveTo>
                      <a:pt x="2758" y="754"/>
                    </a:moveTo>
                    <a:lnTo>
                      <a:pt x="2759" y="754"/>
                    </a:lnTo>
                    <a:lnTo>
                      <a:pt x="2759" y="755"/>
                    </a:lnTo>
                    <a:lnTo>
                      <a:pt x="2749" y="756"/>
                    </a:lnTo>
                    <a:lnTo>
                      <a:pt x="2758" y="754"/>
                    </a:lnTo>
                    <a:close/>
                    <a:moveTo>
                      <a:pt x="2740" y="759"/>
                    </a:moveTo>
                    <a:lnTo>
                      <a:pt x="2686" y="604"/>
                    </a:lnTo>
                    <a:lnTo>
                      <a:pt x="2704" y="597"/>
                    </a:lnTo>
                    <a:lnTo>
                      <a:pt x="2758" y="754"/>
                    </a:lnTo>
                    <a:lnTo>
                      <a:pt x="2740" y="759"/>
                    </a:lnTo>
                    <a:close/>
                    <a:moveTo>
                      <a:pt x="2702" y="596"/>
                    </a:moveTo>
                    <a:lnTo>
                      <a:pt x="2704" y="597"/>
                    </a:lnTo>
                    <a:lnTo>
                      <a:pt x="2695" y="601"/>
                    </a:lnTo>
                    <a:lnTo>
                      <a:pt x="2702" y="596"/>
                    </a:lnTo>
                    <a:close/>
                    <a:moveTo>
                      <a:pt x="2687" y="606"/>
                    </a:moveTo>
                    <a:lnTo>
                      <a:pt x="2598" y="463"/>
                    </a:lnTo>
                    <a:lnTo>
                      <a:pt x="2614" y="453"/>
                    </a:lnTo>
                    <a:lnTo>
                      <a:pt x="2702" y="596"/>
                    </a:lnTo>
                    <a:lnTo>
                      <a:pt x="2687" y="606"/>
                    </a:lnTo>
                    <a:close/>
                    <a:moveTo>
                      <a:pt x="2613" y="452"/>
                    </a:moveTo>
                    <a:lnTo>
                      <a:pt x="2613" y="452"/>
                    </a:lnTo>
                    <a:lnTo>
                      <a:pt x="2614" y="453"/>
                    </a:lnTo>
                    <a:lnTo>
                      <a:pt x="2605" y="458"/>
                    </a:lnTo>
                    <a:lnTo>
                      <a:pt x="2613" y="452"/>
                    </a:lnTo>
                    <a:close/>
                    <a:moveTo>
                      <a:pt x="2599" y="464"/>
                    </a:moveTo>
                    <a:lnTo>
                      <a:pt x="2465" y="318"/>
                    </a:lnTo>
                    <a:lnTo>
                      <a:pt x="2480" y="305"/>
                    </a:lnTo>
                    <a:lnTo>
                      <a:pt x="2613" y="452"/>
                    </a:lnTo>
                    <a:lnTo>
                      <a:pt x="2599" y="464"/>
                    </a:lnTo>
                    <a:close/>
                    <a:moveTo>
                      <a:pt x="2479" y="304"/>
                    </a:moveTo>
                    <a:lnTo>
                      <a:pt x="2479" y="305"/>
                    </a:lnTo>
                    <a:lnTo>
                      <a:pt x="2480" y="305"/>
                    </a:lnTo>
                    <a:lnTo>
                      <a:pt x="2472" y="312"/>
                    </a:lnTo>
                    <a:lnTo>
                      <a:pt x="2479" y="304"/>
                    </a:lnTo>
                    <a:close/>
                    <a:moveTo>
                      <a:pt x="2467" y="319"/>
                    </a:moveTo>
                    <a:lnTo>
                      <a:pt x="2318" y="205"/>
                    </a:lnTo>
                    <a:lnTo>
                      <a:pt x="2329" y="189"/>
                    </a:lnTo>
                    <a:lnTo>
                      <a:pt x="2479" y="304"/>
                    </a:lnTo>
                    <a:lnTo>
                      <a:pt x="2467" y="319"/>
                    </a:lnTo>
                    <a:close/>
                    <a:moveTo>
                      <a:pt x="2328" y="188"/>
                    </a:moveTo>
                    <a:lnTo>
                      <a:pt x="2328" y="189"/>
                    </a:lnTo>
                    <a:lnTo>
                      <a:pt x="2329" y="189"/>
                    </a:lnTo>
                    <a:lnTo>
                      <a:pt x="2323" y="197"/>
                    </a:lnTo>
                    <a:lnTo>
                      <a:pt x="2328" y="188"/>
                    </a:lnTo>
                    <a:close/>
                    <a:moveTo>
                      <a:pt x="2319" y="206"/>
                    </a:moveTo>
                    <a:lnTo>
                      <a:pt x="2150" y="117"/>
                    </a:lnTo>
                    <a:lnTo>
                      <a:pt x="2159" y="100"/>
                    </a:lnTo>
                    <a:lnTo>
                      <a:pt x="2328" y="188"/>
                    </a:lnTo>
                    <a:lnTo>
                      <a:pt x="2319" y="206"/>
                    </a:lnTo>
                    <a:close/>
                    <a:moveTo>
                      <a:pt x="2158" y="99"/>
                    </a:moveTo>
                    <a:lnTo>
                      <a:pt x="2159" y="99"/>
                    </a:lnTo>
                    <a:lnTo>
                      <a:pt x="2159" y="100"/>
                    </a:lnTo>
                    <a:lnTo>
                      <a:pt x="2155" y="108"/>
                    </a:lnTo>
                    <a:lnTo>
                      <a:pt x="2158" y="99"/>
                    </a:lnTo>
                    <a:close/>
                    <a:moveTo>
                      <a:pt x="2151" y="118"/>
                    </a:moveTo>
                    <a:lnTo>
                      <a:pt x="1970" y="57"/>
                    </a:lnTo>
                    <a:lnTo>
                      <a:pt x="1976" y="38"/>
                    </a:lnTo>
                    <a:lnTo>
                      <a:pt x="2158" y="99"/>
                    </a:lnTo>
                    <a:lnTo>
                      <a:pt x="2151" y="118"/>
                    </a:lnTo>
                    <a:close/>
                    <a:moveTo>
                      <a:pt x="1975" y="38"/>
                    </a:moveTo>
                    <a:lnTo>
                      <a:pt x="1976" y="38"/>
                    </a:lnTo>
                    <a:lnTo>
                      <a:pt x="1974" y="48"/>
                    </a:lnTo>
                    <a:lnTo>
                      <a:pt x="1975" y="38"/>
                    </a:lnTo>
                    <a:close/>
                    <a:moveTo>
                      <a:pt x="1972" y="57"/>
                    </a:moveTo>
                    <a:lnTo>
                      <a:pt x="1779" y="25"/>
                    </a:lnTo>
                    <a:lnTo>
                      <a:pt x="1781" y="6"/>
                    </a:lnTo>
                    <a:lnTo>
                      <a:pt x="1975" y="38"/>
                    </a:lnTo>
                    <a:lnTo>
                      <a:pt x="1972" y="57"/>
                    </a:lnTo>
                    <a:close/>
                    <a:moveTo>
                      <a:pt x="1780" y="6"/>
                    </a:moveTo>
                    <a:lnTo>
                      <a:pt x="1781" y="6"/>
                    </a:lnTo>
                    <a:lnTo>
                      <a:pt x="1780" y="16"/>
                    </a:lnTo>
                    <a:lnTo>
                      <a:pt x="1780" y="6"/>
                    </a:lnTo>
                    <a:close/>
                    <a:moveTo>
                      <a:pt x="1780" y="25"/>
                    </a:moveTo>
                    <a:lnTo>
                      <a:pt x="1579" y="20"/>
                    </a:lnTo>
                    <a:lnTo>
                      <a:pt x="1580" y="0"/>
                    </a:lnTo>
                    <a:lnTo>
                      <a:pt x="1780" y="6"/>
                    </a:lnTo>
                    <a:lnTo>
                      <a:pt x="1780" y="25"/>
                    </a:lnTo>
                    <a:close/>
                    <a:moveTo>
                      <a:pt x="1578" y="0"/>
                    </a:moveTo>
                    <a:lnTo>
                      <a:pt x="1579" y="0"/>
                    </a:lnTo>
                    <a:lnTo>
                      <a:pt x="1580" y="0"/>
                    </a:lnTo>
                    <a:lnTo>
                      <a:pt x="1579" y="10"/>
                    </a:lnTo>
                    <a:lnTo>
                      <a:pt x="1578" y="0"/>
                    </a:lnTo>
                    <a:close/>
                    <a:moveTo>
                      <a:pt x="1580" y="20"/>
                    </a:moveTo>
                    <a:lnTo>
                      <a:pt x="1374" y="42"/>
                    </a:lnTo>
                    <a:lnTo>
                      <a:pt x="1372" y="23"/>
                    </a:lnTo>
                    <a:lnTo>
                      <a:pt x="1578" y="0"/>
                    </a:lnTo>
                    <a:lnTo>
                      <a:pt x="1580" y="20"/>
                    </a:lnTo>
                    <a:close/>
                    <a:moveTo>
                      <a:pt x="1371" y="23"/>
                    </a:moveTo>
                    <a:lnTo>
                      <a:pt x="1372" y="23"/>
                    </a:lnTo>
                    <a:lnTo>
                      <a:pt x="1373" y="32"/>
                    </a:lnTo>
                    <a:lnTo>
                      <a:pt x="1371" y="23"/>
                    </a:lnTo>
                    <a:close/>
                    <a:moveTo>
                      <a:pt x="1375" y="42"/>
                    </a:moveTo>
                    <a:lnTo>
                      <a:pt x="1162" y="92"/>
                    </a:lnTo>
                    <a:lnTo>
                      <a:pt x="1158" y="74"/>
                    </a:lnTo>
                    <a:lnTo>
                      <a:pt x="1371" y="23"/>
                    </a:lnTo>
                    <a:lnTo>
                      <a:pt x="1375" y="42"/>
                    </a:lnTo>
                    <a:close/>
                    <a:moveTo>
                      <a:pt x="1157" y="74"/>
                    </a:moveTo>
                    <a:lnTo>
                      <a:pt x="1157" y="74"/>
                    </a:lnTo>
                    <a:lnTo>
                      <a:pt x="1158" y="74"/>
                    </a:lnTo>
                    <a:lnTo>
                      <a:pt x="1160" y="82"/>
                    </a:lnTo>
                    <a:lnTo>
                      <a:pt x="1157" y="74"/>
                    </a:lnTo>
                    <a:close/>
                    <a:moveTo>
                      <a:pt x="1163" y="92"/>
                    </a:moveTo>
                    <a:lnTo>
                      <a:pt x="951" y="168"/>
                    </a:lnTo>
                    <a:lnTo>
                      <a:pt x="944" y="150"/>
                    </a:lnTo>
                    <a:lnTo>
                      <a:pt x="1157" y="74"/>
                    </a:lnTo>
                    <a:lnTo>
                      <a:pt x="1163" y="92"/>
                    </a:lnTo>
                    <a:close/>
                    <a:moveTo>
                      <a:pt x="943" y="151"/>
                    </a:moveTo>
                    <a:lnTo>
                      <a:pt x="943" y="151"/>
                    </a:lnTo>
                    <a:lnTo>
                      <a:pt x="944" y="150"/>
                    </a:lnTo>
                    <a:lnTo>
                      <a:pt x="947" y="160"/>
                    </a:lnTo>
                    <a:lnTo>
                      <a:pt x="943" y="151"/>
                    </a:lnTo>
                    <a:close/>
                    <a:moveTo>
                      <a:pt x="952" y="167"/>
                    </a:moveTo>
                    <a:lnTo>
                      <a:pt x="741" y="275"/>
                    </a:lnTo>
                    <a:lnTo>
                      <a:pt x="732" y="259"/>
                    </a:lnTo>
                    <a:lnTo>
                      <a:pt x="943" y="151"/>
                    </a:lnTo>
                    <a:lnTo>
                      <a:pt x="952" y="167"/>
                    </a:lnTo>
                    <a:close/>
                    <a:moveTo>
                      <a:pt x="732" y="259"/>
                    </a:moveTo>
                    <a:lnTo>
                      <a:pt x="732" y="259"/>
                    </a:lnTo>
                    <a:lnTo>
                      <a:pt x="737" y="268"/>
                    </a:lnTo>
                    <a:lnTo>
                      <a:pt x="732" y="259"/>
                    </a:lnTo>
                    <a:close/>
                    <a:moveTo>
                      <a:pt x="742" y="275"/>
                    </a:moveTo>
                    <a:lnTo>
                      <a:pt x="552" y="399"/>
                    </a:lnTo>
                    <a:lnTo>
                      <a:pt x="542" y="383"/>
                    </a:lnTo>
                    <a:lnTo>
                      <a:pt x="732" y="259"/>
                    </a:lnTo>
                    <a:lnTo>
                      <a:pt x="742" y="275"/>
                    </a:lnTo>
                    <a:close/>
                    <a:moveTo>
                      <a:pt x="540" y="383"/>
                    </a:moveTo>
                    <a:lnTo>
                      <a:pt x="540" y="383"/>
                    </a:lnTo>
                    <a:lnTo>
                      <a:pt x="542" y="383"/>
                    </a:lnTo>
                    <a:lnTo>
                      <a:pt x="546" y="391"/>
                    </a:lnTo>
                    <a:lnTo>
                      <a:pt x="540" y="383"/>
                    </a:lnTo>
                    <a:close/>
                    <a:moveTo>
                      <a:pt x="553" y="399"/>
                    </a:moveTo>
                    <a:lnTo>
                      <a:pt x="391" y="536"/>
                    </a:lnTo>
                    <a:lnTo>
                      <a:pt x="378" y="520"/>
                    </a:lnTo>
                    <a:lnTo>
                      <a:pt x="540" y="383"/>
                    </a:lnTo>
                    <a:lnTo>
                      <a:pt x="553" y="399"/>
                    </a:lnTo>
                    <a:close/>
                    <a:moveTo>
                      <a:pt x="377" y="521"/>
                    </a:moveTo>
                    <a:lnTo>
                      <a:pt x="377" y="521"/>
                    </a:lnTo>
                    <a:lnTo>
                      <a:pt x="378" y="520"/>
                    </a:lnTo>
                    <a:lnTo>
                      <a:pt x="384" y="528"/>
                    </a:lnTo>
                    <a:lnTo>
                      <a:pt x="377" y="521"/>
                    </a:lnTo>
                    <a:close/>
                    <a:moveTo>
                      <a:pt x="392" y="534"/>
                    </a:moveTo>
                    <a:lnTo>
                      <a:pt x="258" y="683"/>
                    </a:lnTo>
                    <a:lnTo>
                      <a:pt x="244" y="671"/>
                    </a:lnTo>
                    <a:lnTo>
                      <a:pt x="377" y="521"/>
                    </a:lnTo>
                    <a:lnTo>
                      <a:pt x="392" y="534"/>
                    </a:lnTo>
                    <a:close/>
                    <a:moveTo>
                      <a:pt x="243" y="672"/>
                    </a:moveTo>
                    <a:lnTo>
                      <a:pt x="244" y="671"/>
                    </a:lnTo>
                    <a:lnTo>
                      <a:pt x="251" y="677"/>
                    </a:lnTo>
                    <a:lnTo>
                      <a:pt x="243" y="672"/>
                    </a:lnTo>
                    <a:close/>
                    <a:moveTo>
                      <a:pt x="259" y="682"/>
                    </a:moveTo>
                    <a:lnTo>
                      <a:pt x="150" y="839"/>
                    </a:lnTo>
                    <a:lnTo>
                      <a:pt x="135" y="828"/>
                    </a:lnTo>
                    <a:lnTo>
                      <a:pt x="243" y="672"/>
                    </a:lnTo>
                    <a:lnTo>
                      <a:pt x="259" y="682"/>
                    </a:lnTo>
                    <a:close/>
                    <a:moveTo>
                      <a:pt x="134" y="829"/>
                    </a:moveTo>
                    <a:lnTo>
                      <a:pt x="135" y="828"/>
                    </a:lnTo>
                    <a:lnTo>
                      <a:pt x="142" y="833"/>
                    </a:lnTo>
                    <a:lnTo>
                      <a:pt x="134" y="829"/>
                    </a:lnTo>
                    <a:close/>
                    <a:moveTo>
                      <a:pt x="151" y="837"/>
                    </a:moveTo>
                    <a:lnTo>
                      <a:pt x="79" y="1002"/>
                    </a:lnTo>
                    <a:lnTo>
                      <a:pt x="61" y="994"/>
                    </a:lnTo>
                    <a:lnTo>
                      <a:pt x="134" y="829"/>
                    </a:lnTo>
                    <a:lnTo>
                      <a:pt x="151" y="837"/>
                    </a:lnTo>
                    <a:close/>
                    <a:moveTo>
                      <a:pt x="61" y="995"/>
                    </a:moveTo>
                    <a:lnTo>
                      <a:pt x="61" y="995"/>
                    </a:lnTo>
                    <a:lnTo>
                      <a:pt x="61" y="994"/>
                    </a:lnTo>
                    <a:lnTo>
                      <a:pt x="70" y="999"/>
                    </a:lnTo>
                    <a:lnTo>
                      <a:pt x="61" y="995"/>
                    </a:lnTo>
                    <a:close/>
                    <a:moveTo>
                      <a:pt x="79" y="1001"/>
                    </a:moveTo>
                    <a:lnTo>
                      <a:pt x="31" y="1173"/>
                    </a:lnTo>
                    <a:lnTo>
                      <a:pt x="13" y="1167"/>
                    </a:lnTo>
                    <a:lnTo>
                      <a:pt x="61" y="995"/>
                    </a:lnTo>
                    <a:lnTo>
                      <a:pt x="79" y="1001"/>
                    </a:lnTo>
                    <a:close/>
                    <a:moveTo>
                      <a:pt x="12" y="1170"/>
                    </a:moveTo>
                    <a:lnTo>
                      <a:pt x="12" y="1168"/>
                    </a:lnTo>
                    <a:lnTo>
                      <a:pt x="13" y="1167"/>
                    </a:lnTo>
                    <a:lnTo>
                      <a:pt x="22" y="1170"/>
                    </a:lnTo>
                    <a:lnTo>
                      <a:pt x="12" y="1170"/>
                    </a:lnTo>
                    <a:close/>
                    <a:moveTo>
                      <a:pt x="31" y="1171"/>
                    </a:moveTo>
                    <a:lnTo>
                      <a:pt x="19" y="1345"/>
                    </a:lnTo>
                    <a:lnTo>
                      <a:pt x="0" y="1344"/>
                    </a:lnTo>
                    <a:lnTo>
                      <a:pt x="12" y="1170"/>
                    </a:lnTo>
                    <a:lnTo>
                      <a:pt x="31" y="1171"/>
                    </a:lnTo>
                    <a:close/>
                    <a:moveTo>
                      <a:pt x="0" y="1346"/>
                    </a:moveTo>
                    <a:lnTo>
                      <a:pt x="0" y="1345"/>
                    </a:lnTo>
                    <a:lnTo>
                      <a:pt x="0" y="1344"/>
                    </a:lnTo>
                    <a:lnTo>
                      <a:pt x="9" y="1345"/>
                    </a:lnTo>
                    <a:lnTo>
                      <a:pt x="0" y="1346"/>
                    </a:lnTo>
                    <a:close/>
                    <a:moveTo>
                      <a:pt x="19" y="1344"/>
                    </a:moveTo>
                    <a:lnTo>
                      <a:pt x="38" y="1521"/>
                    </a:lnTo>
                    <a:lnTo>
                      <a:pt x="19" y="1524"/>
                    </a:lnTo>
                    <a:lnTo>
                      <a:pt x="0" y="1346"/>
                    </a:lnTo>
                    <a:lnTo>
                      <a:pt x="19" y="1344"/>
                    </a:lnTo>
                    <a:close/>
                    <a:moveTo>
                      <a:pt x="19" y="1526"/>
                    </a:moveTo>
                    <a:lnTo>
                      <a:pt x="19" y="1525"/>
                    </a:lnTo>
                    <a:lnTo>
                      <a:pt x="19" y="1524"/>
                    </a:lnTo>
                    <a:lnTo>
                      <a:pt x="29" y="1522"/>
                    </a:lnTo>
                    <a:lnTo>
                      <a:pt x="19" y="1526"/>
                    </a:lnTo>
                    <a:close/>
                    <a:moveTo>
                      <a:pt x="38" y="1520"/>
                    </a:moveTo>
                    <a:lnTo>
                      <a:pt x="88" y="1694"/>
                    </a:lnTo>
                    <a:lnTo>
                      <a:pt x="70" y="1700"/>
                    </a:lnTo>
                    <a:lnTo>
                      <a:pt x="19" y="1526"/>
                    </a:lnTo>
                    <a:lnTo>
                      <a:pt x="38" y="1520"/>
                    </a:lnTo>
                    <a:close/>
                    <a:moveTo>
                      <a:pt x="71" y="1701"/>
                    </a:moveTo>
                    <a:lnTo>
                      <a:pt x="71" y="1701"/>
                    </a:lnTo>
                    <a:lnTo>
                      <a:pt x="70" y="1700"/>
                    </a:lnTo>
                    <a:lnTo>
                      <a:pt x="80" y="1698"/>
                    </a:lnTo>
                    <a:lnTo>
                      <a:pt x="71" y="1701"/>
                    </a:lnTo>
                    <a:close/>
                    <a:moveTo>
                      <a:pt x="88" y="1693"/>
                    </a:moveTo>
                    <a:lnTo>
                      <a:pt x="170" y="1869"/>
                    </a:lnTo>
                    <a:lnTo>
                      <a:pt x="154" y="1876"/>
                    </a:lnTo>
                    <a:lnTo>
                      <a:pt x="71" y="1701"/>
                    </a:lnTo>
                    <a:lnTo>
                      <a:pt x="88" y="1693"/>
                    </a:lnTo>
                    <a:close/>
                    <a:moveTo>
                      <a:pt x="155" y="1877"/>
                    </a:moveTo>
                    <a:lnTo>
                      <a:pt x="154" y="1877"/>
                    </a:lnTo>
                    <a:lnTo>
                      <a:pt x="154" y="1876"/>
                    </a:lnTo>
                    <a:lnTo>
                      <a:pt x="162" y="1872"/>
                    </a:lnTo>
                    <a:lnTo>
                      <a:pt x="155" y="1877"/>
                    </a:lnTo>
                    <a:close/>
                    <a:moveTo>
                      <a:pt x="170" y="1866"/>
                    </a:moveTo>
                    <a:lnTo>
                      <a:pt x="297" y="2042"/>
                    </a:lnTo>
                    <a:lnTo>
                      <a:pt x="281" y="2053"/>
                    </a:lnTo>
                    <a:lnTo>
                      <a:pt x="155" y="1877"/>
                    </a:lnTo>
                    <a:lnTo>
                      <a:pt x="170" y="1866"/>
                    </a:lnTo>
                    <a:close/>
                    <a:moveTo>
                      <a:pt x="283" y="2054"/>
                    </a:moveTo>
                    <a:lnTo>
                      <a:pt x="281" y="2054"/>
                    </a:lnTo>
                    <a:lnTo>
                      <a:pt x="281" y="2053"/>
                    </a:lnTo>
                    <a:lnTo>
                      <a:pt x="289" y="2047"/>
                    </a:lnTo>
                    <a:lnTo>
                      <a:pt x="283" y="2054"/>
                    </a:lnTo>
                    <a:close/>
                    <a:moveTo>
                      <a:pt x="296" y="2041"/>
                    </a:moveTo>
                    <a:lnTo>
                      <a:pt x="442" y="2186"/>
                    </a:lnTo>
                    <a:lnTo>
                      <a:pt x="428" y="2201"/>
                    </a:lnTo>
                    <a:lnTo>
                      <a:pt x="283" y="2054"/>
                    </a:lnTo>
                    <a:lnTo>
                      <a:pt x="296" y="2041"/>
                    </a:lnTo>
                    <a:close/>
                    <a:moveTo>
                      <a:pt x="430" y="2202"/>
                    </a:moveTo>
                    <a:lnTo>
                      <a:pt x="429" y="2201"/>
                    </a:lnTo>
                    <a:lnTo>
                      <a:pt x="428" y="2201"/>
                    </a:lnTo>
                    <a:lnTo>
                      <a:pt x="436" y="2193"/>
                    </a:lnTo>
                    <a:lnTo>
                      <a:pt x="430" y="2202"/>
                    </a:lnTo>
                    <a:close/>
                    <a:moveTo>
                      <a:pt x="440" y="2185"/>
                    </a:moveTo>
                    <a:lnTo>
                      <a:pt x="612" y="2296"/>
                    </a:lnTo>
                    <a:lnTo>
                      <a:pt x="602" y="2313"/>
                    </a:lnTo>
                    <a:lnTo>
                      <a:pt x="430" y="2202"/>
                    </a:lnTo>
                    <a:lnTo>
                      <a:pt x="440" y="2185"/>
                    </a:lnTo>
                    <a:close/>
                    <a:moveTo>
                      <a:pt x="603" y="2313"/>
                    </a:moveTo>
                    <a:lnTo>
                      <a:pt x="602" y="2313"/>
                    </a:lnTo>
                    <a:lnTo>
                      <a:pt x="607" y="2304"/>
                    </a:lnTo>
                    <a:lnTo>
                      <a:pt x="603" y="2313"/>
                    </a:lnTo>
                    <a:close/>
                    <a:moveTo>
                      <a:pt x="611" y="2295"/>
                    </a:moveTo>
                    <a:lnTo>
                      <a:pt x="795" y="2373"/>
                    </a:lnTo>
                    <a:lnTo>
                      <a:pt x="787" y="2390"/>
                    </a:lnTo>
                    <a:lnTo>
                      <a:pt x="603" y="2313"/>
                    </a:lnTo>
                    <a:lnTo>
                      <a:pt x="611" y="2295"/>
                    </a:lnTo>
                    <a:close/>
                    <a:moveTo>
                      <a:pt x="790" y="2390"/>
                    </a:moveTo>
                    <a:lnTo>
                      <a:pt x="789" y="2390"/>
                    </a:lnTo>
                    <a:lnTo>
                      <a:pt x="787" y="2390"/>
                    </a:lnTo>
                    <a:lnTo>
                      <a:pt x="791" y="2381"/>
                    </a:lnTo>
                    <a:lnTo>
                      <a:pt x="790" y="2390"/>
                    </a:lnTo>
                    <a:close/>
                    <a:moveTo>
                      <a:pt x="793" y="2371"/>
                    </a:moveTo>
                    <a:lnTo>
                      <a:pt x="994" y="2416"/>
                    </a:lnTo>
                    <a:lnTo>
                      <a:pt x="989" y="2434"/>
                    </a:lnTo>
                    <a:lnTo>
                      <a:pt x="790" y="2390"/>
                    </a:lnTo>
                    <a:lnTo>
                      <a:pt x="793" y="2371"/>
                    </a:lnTo>
                    <a:close/>
                    <a:moveTo>
                      <a:pt x="991" y="2435"/>
                    </a:moveTo>
                    <a:lnTo>
                      <a:pt x="990" y="2435"/>
                    </a:lnTo>
                    <a:lnTo>
                      <a:pt x="989" y="2434"/>
                    </a:lnTo>
                    <a:lnTo>
                      <a:pt x="991" y="2425"/>
                    </a:lnTo>
                    <a:lnTo>
                      <a:pt x="991" y="2435"/>
                    </a:lnTo>
                    <a:close/>
                    <a:moveTo>
                      <a:pt x="991" y="2416"/>
                    </a:moveTo>
                    <a:lnTo>
                      <a:pt x="1202" y="2422"/>
                    </a:lnTo>
                    <a:lnTo>
                      <a:pt x="1201" y="2441"/>
                    </a:lnTo>
                    <a:lnTo>
                      <a:pt x="991" y="2435"/>
                    </a:lnTo>
                    <a:lnTo>
                      <a:pt x="991" y="2416"/>
                    </a:lnTo>
                    <a:close/>
                    <a:moveTo>
                      <a:pt x="1203" y="2441"/>
                    </a:moveTo>
                    <a:lnTo>
                      <a:pt x="1202" y="2441"/>
                    </a:lnTo>
                    <a:lnTo>
                      <a:pt x="1201" y="2441"/>
                    </a:lnTo>
                    <a:lnTo>
                      <a:pt x="1201" y="2432"/>
                    </a:lnTo>
                    <a:lnTo>
                      <a:pt x="1203" y="2441"/>
                    </a:lnTo>
                    <a:close/>
                    <a:moveTo>
                      <a:pt x="1200" y="2422"/>
                    </a:moveTo>
                    <a:lnTo>
                      <a:pt x="1419" y="2390"/>
                    </a:lnTo>
                    <a:lnTo>
                      <a:pt x="1421" y="2409"/>
                    </a:lnTo>
                    <a:lnTo>
                      <a:pt x="1203" y="2441"/>
                    </a:lnTo>
                    <a:lnTo>
                      <a:pt x="1200" y="2422"/>
                    </a:lnTo>
                    <a:close/>
                    <a:moveTo>
                      <a:pt x="1424" y="2409"/>
                    </a:moveTo>
                    <a:lnTo>
                      <a:pt x="1422" y="2409"/>
                    </a:lnTo>
                    <a:lnTo>
                      <a:pt x="1421" y="2409"/>
                    </a:lnTo>
                    <a:lnTo>
                      <a:pt x="1420" y="2400"/>
                    </a:lnTo>
                    <a:lnTo>
                      <a:pt x="1424" y="2409"/>
                    </a:lnTo>
                    <a:close/>
                    <a:moveTo>
                      <a:pt x="1418" y="2391"/>
                    </a:moveTo>
                    <a:lnTo>
                      <a:pt x="1643" y="2324"/>
                    </a:lnTo>
                    <a:lnTo>
                      <a:pt x="1649" y="2343"/>
                    </a:lnTo>
                    <a:lnTo>
                      <a:pt x="1424" y="2409"/>
                    </a:lnTo>
                    <a:lnTo>
                      <a:pt x="1418" y="2391"/>
                    </a:lnTo>
                    <a:close/>
                    <a:moveTo>
                      <a:pt x="1651" y="2342"/>
                    </a:moveTo>
                    <a:lnTo>
                      <a:pt x="1650" y="2342"/>
                    </a:lnTo>
                    <a:lnTo>
                      <a:pt x="1649" y="2343"/>
                    </a:lnTo>
                    <a:lnTo>
                      <a:pt x="1646" y="2333"/>
                    </a:lnTo>
                    <a:lnTo>
                      <a:pt x="1651" y="2342"/>
                    </a:lnTo>
                    <a:close/>
                    <a:moveTo>
                      <a:pt x="1642" y="2324"/>
                    </a:moveTo>
                    <a:lnTo>
                      <a:pt x="1868" y="2216"/>
                    </a:lnTo>
                    <a:lnTo>
                      <a:pt x="1876" y="2234"/>
                    </a:lnTo>
                    <a:lnTo>
                      <a:pt x="1651" y="2342"/>
                    </a:lnTo>
                    <a:lnTo>
                      <a:pt x="1642" y="2324"/>
                    </a:lnTo>
                    <a:close/>
                    <a:moveTo>
                      <a:pt x="1877" y="2233"/>
                    </a:moveTo>
                    <a:lnTo>
                      <a:pt x="1876" y="2234"/>
                    </a:lnTo>
                    <a:lnTo>
                      <a:pt x="1872" y="2225"/>
                    </a:lnTo>
                    <a:lnTo>
                      <a:pt x="1877" y="2233"/>
                    </a:lnTo>
                    <a:close/>
                    <a:moveTo>
                      <a:pt x="1867" y="2217"/>
                    </a:moveTo>
                    <a:lnTo>
                      <a:pt x="2090" y="2070"/>
                    </a:lnTo>
                    <a:lnTo>
                      <a:pt x="2099" y="2087"/>
                    </a:lnTo>
                    <a:lnTo>
                      <a:pt x="1877" y="2233"/>
                    </a:lnTo>
                    <a:lnTo>
                      <a:pt x="1867" y="22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54" name="Freeform 39">
                <a:extLst>
                  <a:ext uri="{FF2B5EF4-FFF2-40B4-BE49-F238E27FC236}">
                    <a16:creationId xmlns:a16="http://schemas.microsoft.com/office/drawing/2014/main" id="{E9FDF28C-5C31-45CD-9337-9EA6F74EB01C}"/>
                  </a:ext>
                </a:extLst>
              </p:cNvPr>
              <p:cNvSpPr>
                <a:spLocks/>
              </p:cNvSpPr>
              <p:nvPr/>
            </p:nvSpPr>
            <p:spPr bwMode="auto">
              <a:xfrm>
                <a:off x="2946" y="2043"/>
                <a:ext cx="662" cy="603"/>
              </a:xfrm>
              <a:custGeom>
                <a:avLst/>
                <a:gdLst>
                  <a:gd name="T0" fmla="*/ 521 w 2648"/>
                  <a:gd name="T1" fmla="*/ 526 h 2409"/>
                  <a:gd name="T2" fmla="*/ 566 w 2648"/>
                  <a:gd name="T3" fmla="*/ 488 h 2409"/>
                  <a:gd name="T4" fmla="*/ 602 w 2648"/>
                  <a:gd name="T5" fmla="*/ 445 h 2409"/>
                  <a:gd name="T6" fmla="*/ 629 w 2648"/>
                  <a:gd name="T7" fmla="*/ 397 h 2409"/>
                  <a:gd name="T8" fmla="*/ 648 w 2648"/>
                  <a:gd name="T9" fmla="*/ 346 h 2409"/>
                  <a:gd name="T10" fmla="*/ 659 w 2648"/>
                  <a:gd name="T11" fmla="*/ 295 h 2409"/>
                  <a:gd name="T12" fmla="*/ 662 w 2648"/>
                  <a:gd name="T13" fmla="*/ 245 h 2409"/>
                  <a:gd name="T14" fmla="*/ 659 w 2648"/>
                  <a:gd name="T15" fmla="*/ 197 h 2409"/>
                  <a:gd name="T16" fmla="*/ 649 w 2648"/>
                  <a:gd name="T17" fmla="*/ 154 h 2409"/>
                  <a:gd name="T18" fmla="*/ 633 w 2648"/>
                  <a:gd name="T19" fmla="*/ 117 h 2409"/>
                  <a:gd name="T20" fmla="*/ 610 w 2648"/>
                  <a:gd name="T21" fmla="*/ 87 h 2409"/>
                  <a:gd name="T22" fmla="*/ 564 w 2648"/>
                  <a:gd name="T23" fmla="*/ 49 h 2409"/>
                  <a:gd name="T24" fmla="*/ 515 w 2648"/>
                  <a:gd name="T25" fmla="*/ 23 h 2409"/>
                  <a:gd name="T26" fmla="*/ 464 w 2648"/>
                  <a:gd name="T27" fmla="*/ 7 h 2409"/>
                  <a:gd name="T28" fmla="*/ 413 w 2648"/>
                  <a:gd name="T29" fmla="*/ 0 h 2409"/>
                  <a:gd name="T30" fmla="*/ 362 w 2648"/>
                  <a:gd name="T31" fmla="*/ 0 h 2409"/>
                  <a:gd name="T32" fmla="*/ 313 w 2648"/>
                  <a:gd name="T33" fmla="*/ 6 h 2409"/>
                  <a:gd name="T34" fmla="*/ 269 w 2648"/>
                  <a:gd name="T35" fmla="*/ 17 h 2409"/>
                  <a:gd name="T36" fmla="*/ 229 w 2648"/>
                  <a:gd name="T37" fmla="*/ 30 h 2409"/>
                  <a:gd name="T38" fmla="*/ 195 w 2648"/>
                  <a:gd name="T39" fmla="*/ 44 h 2409"/>
                  <a:gd name="T40" fmla="*/ 169 w 2648"/>
                  <a:gd name="T41" fmla="*/ 59 h 2409"/>
                  <a:gd name="T42" fmla="*/ 120 w 2648"/>
                  <a:gd name="T43" fmla="*/ 92 h 2409"/>
                  <a:gd name="T44" fmla="*/ 80 w 2648"/>
                  <a:gd name="T45" fmla="*/ 128 h 2409"/>
                  <a:gd name="T46" fmla="*/ 48 w 2648"/>
                  <a:gd name="T47" fmla="*/ 167 h 2409"/>
                  <a:gd name="T48" fmla="*/ 24 w 2648"/>
                  <a:gd name="T49" fmla="*/ 208 h 2409"/>
                  <a:gd name="T50" fmla="*/ 8 w 2648"/>
                  <a:gd name="T51" fmla="*/ 251 h 2409"/>
                  <a:gd name="T52" fmla="*/ 0 w 2648"/>
                  <a:gd name="T53" fmla="*/ 295 h 2409"/>
                  <a:gd name="T54" fmla="*/ 1 w 2648"/>
                  <a:gd name="T55" fmla="*/ 341 h 2409"/>
                  <a:gd name="T56" fmla="*/ 9 w 2648"/>
                  <a:gd name="T57" fmla="*/ 388 h 2409"/>
                  <a:gd name="T58" fmla="*/ 26 w 2648"/>
                  <a:gd name="T59" fmla="*/ 437 h 2409"/>
                  <a:gd name="T60" fmla="*/ 50 w 2648"/>
                  <a:gd name="T61" fmla="*/ 486 h 2409"/>
                  <a:gd name="T62" fmla="*/ 78 w 2648"/>
                  <a:gd name="T63" fmla="*/ 525 h 2409"/>
                  <a:gd name="T64" fmla="*/ 114 w 2648"/>
                  <a:gd name="T65" fmla="*/ 556 h 2409"/>
                  <a:gd name="T66" fmla="*/ 156 w 2648"/>
                  <a:gd name="T67" fmla="*/ 579 h 2409"/>
                  <a:gd name="T68" fmla="*/ 203 w 2648"/>
                  <a:gd name="T69" fmla="*/ 595 h 2409"/>
                  <a:gd name="T70" fmla="*/ 254 w 2648"/>
                  <a:gd name="T71" fmla="*/ 603 h 2409"/>
                  <a:gd name="T72" fmla="*/ 307 w 2648"/>
                  <a:gd name="T73" fmla="*/ 603 h 2409"/>
                  <a:gd name="T74" fmla="*/ 362 w 2648"/>
                  <a:gd name="T75" fmla="*/ 596 h 2409"/>
                  <a:gd name="T76" fmla="*/ 417 w 2648"/>
                  <a:gd name="T77" fmla="*/ 580 h 2409"/>
                  <a:gd name="T78" fmla="*/ 471 w 2648"/>
                  <a:gd name="T79" fmla="*/ 558 h 2409"/>
                  <a:gd name="T80" fmla="*/ 521 w 2648"/>
                  <a:gd name="T81" fmla="*/ 526 h 240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648"/>
                  <a:gd name="T124" fmla="*/ 0 h 2409"/>
                  <a:gd name="T125" fmla="*/ 2648 w 2648"/>
                  <a:gd name="T126" fmla="*/ 2409 h 240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648" h="2409">
                    <a:moveTo>
                      <a:pt x="2085" y="2103"/>
                    </a:moveTo>
                    <a:lnTo>
                      <a:pt x="2264" y="1951"/>
                    </a:lnTo>
                    <a:lnTo>
                      <a:pt x="2406" y="1776"/>
                    </a:lnTo>
                    <a:lnTo>
                      <a:pt x="2514" y="1585"/>
                    </a:lnTo>
                    <a:lnTo>
                      <a:pt x="2590" y="1382"/>
                    </a:lnTo>
                    <a:lnTo>
                      <a:pt x="2635" y="1178"/>
                    </a:lnTo>
                    <a:lnTo>
                      <a:pt x="2648" y="979"/>
                    </a:lnTo>
                    <a:lnTo>
                      <a:pt x="2635" y="788"/>
                    </a:lnTo>
                    <a:lnTo>
                      <a:pt x="2594" y="616"/>
                    </a:lnTo>
                    <a:lnTo>
                      <a:pt x="2531" y="467"/>
                    </a:lnTo>
                    <a:lnTo>
                      <a:pt x="2441" y="349"/>
                    </a:lnTo>
                    <a:lnTo>
                      <a:pt x="2257" y="197"/>
                    </a:lnTo>
                    <a:lnTo>
                      <a:pt x="2060" y="91"/>
                    </a:lnTo>
                    <a:lnTo>
                      <a:pt x="1857" y="28"/>
                    </a:lnTo>
                    <a:lnTo>
                      <a:pt x="1650" y="0"/>
                    </a:lnTo>
                    <a:lnTo>
                      <a:pt x="1447" y="0"/>
                    </a:lnTo>
                    <a:lnTo>
                      <a:pt x="1253" y="25"/>
                    </a:lnTo>
                    <a:lnTo>
                      <a:pt x="1074" y="66"/>
                    </a:lnTo>
                    <a:lnTo>
                      <a:pt x="916" y="120"/>
                    </a:lnTo>
                    <a:lnTo>
                      <a:pt x="779" y="177"/>
                    </a:lnTo>
                    <a:lnTo>
                      <a:pt x="674" y="234"/>
                    </a:lnTo>
                    <a:lnTo>
                      <a:pt x="480" y="368"/>
                    </a:lnTo>
                    <a:lnTo>
                      <a:pt x="318" y="511"/>
                    </a:lnTo>
                    <a:lnTo>
                      <a:pt x="191" y="667"/>
                    </a:lnTo>
                    <a:lnTo>
                      <a:pt x="96" y="829"/>
                    </a:lnTo>
                    <a:lnTo>
                      <a:pt x="32" y="1001"/>
                    </a:lnTo>
                    <a:lnTo>
                      <a:pt x="0" y="1178"/>
                    </a:lnTo>
                    <a:lnTo>
                      <a:pt x="4" y="1363"/>
                    </a:lnTo>
                    <a:lnTo>
                      <a:pt x="36" y="1551"/>
                    </a:lnTo>
                    <a:lnTo>
                      <a:pt x="102" y="1744"/>
                    </a:lnTo>
                    <a:lnTo>
                      <a:pt x="198" y="1941"/>
                    </a:lnTo>
                    <a:lnTo>
                      <a:pt x="312" y="2097"/>
                    </a:lnTo>
                    <a:lnTo>
                      <a:pt x="455" y="2221"/>
                    </a:lnTo>
                    <a:lnTo>
                      <a:pt x="623" y="2313"/>
                    </a:lnTo>
                    <a:lnTo>
                      <a:pt x="811" y="2377"/>
                    </a:lnTo>
                    <a:lnTo>
                      <a:pt x="1015" y="2409"/>
                    </a:lnTo>
                    <a:lnTo>
                      <a:pt x="1228" y="2409"/>
                    </a:lnTo>
                    <a:lnTo>
                      <a:pt x="1447" y="2380"/>
                    </a:lnTo>
                    <a:lnTo>
                      <a:pt x="1666" y="2319"/>
                    </a:lnTo>
                    <a:lnTo>
                      <a:pt x="1882" y="2228"/>
                    </a:lnTo>
                    <a:lnTo>
                      <a:pt x="2085" y="2103"/>
                    </a:lnTo>
                    <a:close/>
                  </a:path>
                </a:pathLst>
              </a:custGeom>
              <a:solidFill>
                <a:srgbClr val="CD2D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55" name="Freeform 40">
                <a:extLst>
                  <a:ext uri="{FF2B5EF4-FFF2-40B4-BE49-F238E27FC236}">
                    <a16:creationId xmlns:a16="http://schemas.microsoft.com/office/drawing/2014/main" id="{08886D6A-3344-4511-BFE4-80A43C7DA79C}"/>
                  </a:ext>
                </a:extLst>
              </p:cNvPr>
              <p:cNvSpPr>
                <a:spLocks noEditPoints="1"/>
              </p:cNvSpPr>
              <p:nvPr/>
            </p:nvSpPr>
            <p:spPr bwMode="auto">
              <a:xfrm>
                <a:off x="2944" y="2041"/>
                <a:ext cx="667" cy="607"/>
              </a:xfrm>
              <a:custGeom>
                <a:avLst/>
                <a:gdLst>
                  <a:gd name="T0" fmla="*/ 570 w 2667"/>
                  <a:gd name="T1" fmla="*/ 492 h 2429"/>
                  <a:gd name="T2" fmla="*/ 570 w 2667"/>
                  <a:gd name="T3" fmla="*/ 492 h 2429"/>
                  <a:gd name="T4" fmla="*/ 602 w 2667"/>
                  <a:gd name="T5" fmla="*/ 445 h 2429"/>
                  <a:gd name="T6" fmla="*/ 633 w 2667"/>
                  <a:gd name="T7" fmla="*/ 400 h 2429"/>
                  <a:gd name="T8" fmla="*/ 629 w 2667"/>
                  <a:gd name="T9" fmla="*/ 398 h 2429"/>
                  <a:gd name="T10" fmla="*/ 659 w 2667"/>
                  <a:gd name="T11" fmla="*/ 297 h 2429"/>
                  <a:gd name="T12" fmla="*/ 661 w 2667"/>
                  <a:gd name="T13" fmla="*/ 297 h 2429"/>
                  <a:gd name="T14" fmla="*/ 667 w 2667"/>
                  <a:gd name="T15" fmla="*/ 247 h 2429"/>
                  <a:gd name="T16" fmla="*/ 663 w 2667"/>
                  <a:gd name="T17" fmla="*/ 199 h 2429"/>
                  <a:gd name="T18" fmla="*/ 663 w 2667"/>
                  <a:gd name="T19" fmla="*/ 199 h 2429"/>
                  <a:gd name="T20" fmla="*/ 653 w 2667"/>
                  <a:gd name="T21" fmla="*/ 156 h 2429"/>
                  <a:gd name="T22" fmla="*/ 653 w 2667"/>
                  <a:gd name="T23" fmla="*/ 156 h 2429"/>
                  <a:gd name="T24" fmla="*/ 633 w 2667"/>
                  <a:gd name="T25" fmla="*/ 121 h 2429"/>
                  <a:gd name="T26" fmla="*/ 615 w 2667"/>
                  <a:gd name="T27" fmla="*/ 88 h 2429"/>
                  <a:gd name="T28" fmla="*/ 611 w 2667"/>
                  <a:gd name="T29" fmla="*/ 92 h 2429"/>
                  <a:gd name="T30" fmla="*/ 516 w 2667"/>
                  <a:gd name="T31" fmla="*/ 27 h 2429"/>
                  <a:gd name="T32" fmla="*/ 517 w 2667"/>
                  <a:gd name="T33" fmla="*/ 25 h 2429"/>
                  <a:gd name="T34" fmla="*/ 467 w 2667"/>
                  <a:gd name="T35" fmla="*/ 7 h 2429"/>
                  <a:gd name="T36" fmla="*/ 415 w 2667"/>
                  <a:gd name="T37" fmla="*/ 0 h 2429"/>
                  <a:gd name="T38" fmla="*/ 415 w 2667"/>
                  <a:gd name="T39" fmla="*/ 0 h 2429"/>
                  <a:gd name="T40" fmla="*/ 364 w 2667"/>
                  <a:gd name="T41" fmla="*/ 0 h 2429"/>
                  <a:gd name="T42" fmla="*/ 364 w 2667"/>
                  <a:gd name="T43" fmla="*/ 0 h 2429"/>
                  <a:gd name="T44" fmla="*/ 316 w 2667"/>
                  <a:gd name="T45" fmla="*/ 11 h 2429"/>
                  <a:gd name="T46" fmla="*/ 270 w 2667"/>
                  <a:gd name="T47" fmla="*/ 17 h 2429"/>
                  <a:gd name="T48" fmla="*/ 272 w 2667"/>
                  <a:gd name="T49" fmla="*/ 21 h 2429"/>
                  <a:gd name="T50" fmla="*/ 198 w 2667"/>
                  <a:gd name="T51" fmla="*/ 49 h 2429"/>
                  <a:gd name="T52" fmla="*/ 197 w 2667"/>
                  <a:gd name="T53" fmla="*/ 47 h 2429"/>
                  <a:gd name="T54" fmla="*/ 170 w 2667"/>
                  <a:gd name="T55" fmla="*/ 59 h 2429"/>
                  <a:gd name="T56" fmla="*/ 121 w 2667"/>
                  <a:gd name="T57" fmla="*/ 92 h 2429"/>
                  <a:gd name="T58" fmla="*/ 121 w 2667"/>
                  <a:gd name="T59" fmla="*/ 93 h 2429"/>
                  <a:gd name="T60" fmla="*/ 80 w 2667"/>
                  <a:gd name="T61" fmla="*/ 129 h 2429"/>
                  <a:gd name="T62" fmla="*/ 80 w 2667"/>
                  <a:gd name="T63" fmla="*/ 129 h 2429"/>
                  <a:gd name="T64" fmla="*/ 52 w 2667"/>
                  <a:gd name="T65" fmla="*/ 170 h 2429"/>
                  <a:gd name="T66" fmla="*/ 24 w 2667"/>
                  <a:gd name="T67" fmla="*/ 208 h 2429"/>
                  <a:gd name="T68" fmla="*/ 29 w 2667"/>
                  <a:gd name="T69" fmla="*/ 210 h 2429"/>
                  <a:gd name="T70" fmla="*/ 5 w 2667"/>
                  <a:gd name="T71" fmla="*/ 297 h 2429"/>
                  <a:gd name="T72" fmla="*/ 2 w 2667"/>
                  <a:gd name="T73" fmla="*/ 297 h 2429"/>
                  <a:gd name="T74" fmla="*/ 1 w 2667"/>
                  <a:gd name="T75" fmla="*/ 344 h 2429"/>
                  <a:gd name="T76" fmla="*/ 9 w 2667"/>
                  <a:gd name="T77" fmla="*/ 390 h 2429"/>
                  <a:gd name="T78" fmla="*/ 9 w 2667"/>
                  <a:gd name="T79" fmla="*/ 391 h 2429"/>
                  <a:gd name="T80" fmla="*/ 26 w 2667"/>
                  <a:gd name="T81" fmla="*/ 439 h 2429"/>
                  <a:gd name="T82" fmla="*/ 26 w 2667"/>
                  <a:gd name="T83" fmla="*/ 439 h 2429"/>
                  <a:gd name="T84" fmla="*/ 54 w 2667"/>
                  <a:gd name="T85" fmla="*/ 486 h 2429"/>
                  <a:gd name="T86" fmla="*/ 79 w 2667"/>
                  <a:gd name="T87" fmla="*/ 528 h 2429"/>
                  <a:gd name="T88" fmla="*/ 82 w 2667"/>
                  <a:gd name="T89" fmla="*/ 525 h 2429"/>
                  <a:gd name="T90" fmla="*/ 159 w 2667"/>
                  <a:gd name="T91" fmla="*/ 579 h 2429"/>
                  <a:gd name="T92" fmla="*/ 158 w 2667"/>
                  <a:gd name="T93" fmla="*/ 581 h 2429"/>
                  <a:gd name="T94" fmla="*/ 205 w 2667"/>
                  <a:gd name="T95" fmla="*/ 599 h 2429"/>
                  <a:gd name="T96" fmla="*/ 256 w 2667"/>
                  <a:gd name="T97" fmla="*/ 607 h 2429"/>
                  <a:gd name="T98" fmla="*/ 256 w 2667"/>
                  <a:gd name="T99" fmla="*/ 607 h 2429"/>
                  <a:gd name="T100" fmla="*/ 309 w 2667"/>
                  <a:gd name="T101" fmla="*/ 607 h 2429"/>
                  <a:gd name="T102" fmla="*/ 310 w 2667"/>
                  <a:gd name="T103" fmla="*/ 607 h 2429"/>
                  <a:gd name="T104" fmla="*/ 363 w 2667"/>
                  <a:gd name="T105" fmla="*/ 595 h 2429"/>
                  <a:gd name="T106" fmla="*/ 420 w 2667"/>
                  <a:gd name="T107" fmla="*/ 585 h 2429"/>
                  <a:gd name="T108" fmla="*/ 418 w 2667"/>
                  <a:gd name="T109" fmla="*/ 580 h 2429"/>
                  <a:gd name="T110" fmla="*/ 523 w 2667"/>
                  <a:gd name="T111" fmla="*/ 526 h 242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667"/>
                  <a:gd name="T169" fmla="*/ 0 h 2429"/>
                  <a:gd name="T170" fmla="*/ 2667 w 2667"/>
                  <a:gd name="T171" fmla="*/ 2429 h 242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667" h="2429">
                    <a:moveTo>
                      <a:pt x="2088" y="2107"/>
                    </a:moveTo>
                    <a:lnTo>
                      <a:pt x="2266" y="1953"/>
                    </a:lnTo>
                    <a:lnTo>
                      <a:pt x="2278" y="1968"/>
                    </a:lnTo>
                    <a:lnTo>
                      <a:pt x="2101" y="2121"/>
                    </a:lnTo>
                    <a:lnTo>
                      <a:pt x="2088" y="2107"/>
                    </a:lnTo>
                    <a:close/>
                    <a:moveTo>
                      <a:pt x="2280" y="1967"/>
                    </a:moveTo>
                    <a:lnTo>
                      <a:pt x="2280" y="1968"/>
                    </a:lnTo>
                    <a:lnTo>
                      <a:pt x="2278" y="1968"/>
                    </a:lnTo>
                    <a:lnTo>
                      <a:pt x="2273" y="1961"/>
                    </a:lnTo>
                    <a:lnTo>
                      <a:pt x="2280" y="1967"/>
                    </a:lnTo>
                    <a:close/>
                    <a:moveTo>
                      <a:pt x="2265" y="1955"/>
                    </a:moveTo>
                    <a:lnTo>
                      <a:pt x="2409" y="1780"/>
                    </a:lnTo>
                    <a:lnTo>
                      <a:pt x="2423" y="1792"/>
                    </a:lnTo>
                    <a:lnTo>
                      <a:pt x="2280" y="1967"/>
                    </a:lnTo>
                    <a:lnTo>
                      <a:pt x="2265" y="1955"/>
                    </a:lnTo>
                    <a:close/>
                    <a:moveTo>
                      <a:pt x="2424" y="1791"/>
                    </a:moveTo>
                    <a:lnTo>
                      <a:pt x="2423" y="1791"/>
                    </a:lnTo>
                    <a:lnTo>
                      <a:pt x="2423" y="1792"/>
                    </a:lnTo>
                    <a:lnTo>
                      <a:pt x="2415" y="1786"/>
                    </a:lnTo>
                    <a:lnTo>
                      <a:pt x="2424" y="1791"/>
                    </a:lnTo>
                    <a:close/>
                    <a:moveTo>
                      <a:pt x="2407" y="1781"/>
                    </a:moveTo>
                    <a:lnTo>
                      <a:pt x="2515" y="1591"/>
                    </a:lnTo>
                    <a:lnTo>
                      <a:pt x="2532" y="1601"/>
                    </a:lnTo>
                    <a:lnTo>
                      <a:pt x="2424" y="1791"/>
                    </a:lnTo>
                    <a:lnTo>
                      <a:pt x="2407" y="1781"/>
                    </a:lnTo>
                    <a:close/>
                    <a:moveTo>
                      <a:pt x="2532" y="1598"/>
                    </a:moveTo>
                    <a:lnTo>
                      <a:pt x="2532" y="1600"/>
                    </a:lnTo>
                    <a:lnTo>
                      <a:pt x="2532" y="1601"/>
                    </a:lnTo>
                    <a:lnTo>
                      <a:pt x="2523" y="1595"/>
                    </a:lnTo>
                    <a:lnTo>
                      <a:pt x="2532" y="1598"/>
                    </a:lnTo>
                    <a:close/>
                    <a:moveTo>
                      <a:pt x="2514" y="1592"/>
                    </a:moveTo>
                    <a:lnTo>
                      <a:pt x="2590" y="1389"/>
                    </a:lnTo>
                    <a:lnTo>
                      <a:pt x="2609" y="1396"/>
                    </a:lnTo>
                    <a:lnTo>
                      <a:pt x="2532" y="1598"/>
                    </a:lnTo>
                    <a:lnTo>
                      <a:pt x="2514" y="1592"/>
                    </a:lnTo>
                    <a:close/>
                    <a:moveTo>
                      <a:pt x="2609" y="1394"/>
                    </a:moveTo>
                    <a:lnTo>
                      <a:pt x="2609" y="1394"/>
                    </a:lnTo>
                    <a:lnTo>
                      <a:pt x="2609" y="1396"/>
                    </a:lnTo>
                    <a:lnTo>
                      <a:pt x="2599" y="1392"/>
                    </a:lnTo>
                    <a:lnTo>
                      <a:pt x="2609" y="1394"/>
                    </a:lnTo>
                    <a:close/>
                    <a:moveTo>
                      <a:pt x="2590" y="1390"/>
                    </a:moveTo>
                    <a:lnTo>
                      <a:pt x="2635" y="1187"/>
                    </a:lnTo>
                    <a:lnTo>
                      <a:pt x="2653" y="1190"/>
                    </a:lnTo>
                    <a:lnTo>
                      <a:pt x="2609" y="1394"/>
                    </a:lnTo>
                    <a:lnTo>
                      <a:pt x="2590" y="1390"/>
                    </a:lnTo>
                    <a:close/>
                    <a:moveTo>
                      <a:pt x="2653" y="1189"/>
                    </a:moveTo>
                    <a:lnTo>
                      <a:pt x="2653" y="1189"/>
                    </a:lnTo>
                    <a:lnTo>
                      <a:pt x="2653" y="1190"/>
                    </a:lnTo>
                    <a:lnTo>
                      <a:pt x="2644" y="1188"/>
                    </a:lnTo>
                    <a:lnTo>
                      <a:pt x="2653" y="1189"/>
                    </a:lnTo>
                    <a:close/>
                    <a:moveTo>
                      <a:pt x="2635" y="1188"/>
                    </a:moveTo>
                    <a:lnTo>
                      <a:pt x="2648" y="988"/>
                    </a:lnTo>
                    <a:lnTo>
                      <a:pt x="2667" y="989"/>
                    </a:lnTo>
                    <a:lnTo>
                      <a:pt x="2653" y="1189"/>
                    </a:lnTo>
                    <a:lnTo>
                      <a:pt x="2635" y="1188"/>
                    </a:lnTo>
                    <a:close/>
                    <a:moveTo>
                      <a:pt x="2667" y="988"/>
                    </a:moveTo>
                    <a:lnTo>
                      <a:pt x="2667" y="989"/>
                    </a:lnTo>
                    <a:lnTo>
                      <a:pt x="2657" y="989"/>
                    </a:lnTo>
                    <a:lnTo>
                      <a:pt x="2667" y="988"/>
                    </a:lnTo>
                    <a:close/>
                    <a:moveTo>
                      <a:pt x="2648" y="989"/>
                    </a:moveTo>
                    <a:lnTo>
                      <a:pt x="2635" y="798"/>
                    </a:lnTo>
                    <a:lnTo>
                      <a:pt x="2653" y="797"/>
                    </a:lnTo>
                    <a:lnTo>
                      <a:pt x="2667" y="988"/>
                    </a:lnTo>
                    <a:lnTo>
                      <a:pt x="2648" y="989"/>
                    </a:lnTo>
                    <a:close/>
                    <a:moveTo>
                      <a:pt x="2653" y="796"/>
                    </a:moveTo>
                    <a:lnTo>
                      <a:pt x="2653" y="797"/>
                    </a:lnTo>
                    <a:lnTo>
                      <a:pt x="2644" y="798"/>
                    </a:lnTo>
                    <a:lnTo>
                      <a:pt x="2653" y="796"/>
                    </a:lnTo>
                    <a:close/>
                    <a:moveTo>
                      <a:pt x="2635" y="800"/>
                    </a:moveTo>
                    <a:lnTo>
                      <a:pt x="2594" y="628"/>
                    </a:lnTo>
                    <a:lnTo>
                      <a:pt x="2612" y="624"/>
                    </a:lnTo>
                    <a:lnTo>
                      <a:pt x="2653" y="796"/>
                    </a:lnTo>
                    <a:lnTo>
                      <a:pt x="2635" y="800"/>
                    </a:lnTo>
                    <a:close/>
                    <a:moveTo>
                      <a:pt x="2611" y="623"/>
                    </a:moveTo>
                    <a:lnTo>
                      <a:pt x="2611" y="623"/>
                    </a:lnTo>
                    <a:lnTo>
                      <a:pt x="2612" y="624"/>
                    </a:lnTo>
                    <a:lnTo>
                      <a:pt x="2603" y="626"/>
                    </a:lnTo>
                    <a:lnTo>
                      <a:pt x="2611" y="623"/>
                    </a:lnTo>
                    <a:close/>
                    <a:moveTo>
                      <a:pt x="2594" y="629"/>
                    </a:moveTo>
                    <a:lnTo>
                      <a:pt x="2531" y="480"/>
                    </a:lnTo>
                    <a:lnTo>
                      <a:pt x="2549" y="473"/>
                    </a:lnTo>
                    <a:lnTo>
                      <a:pt x="2611" y="623"/>
                    </a:lnTo>
                    <a:lnTo>
                      <a:pt x="2594" y="629"/>
                    </a:lnTo>
                    <a:close/>
                    <a:moveTo>
                      <a:pt x="2547" y="470"/>
                    </a:moveTo>
                    <a:lnTo>
                      <a:pt x="2547" y="472"/>
                    </a:lnTo>
                    <a:lnTo>
                      <a:pt x="2549" y="473"/>
                    </a:lnTo>
                    <a:lnTo>
                      <a:pt x="2540" y="477"/>
                    </a:lnTo>
                    <a:lnTo>
                      <a:pt x="2547" y="470"/>
                    </a:lnTo>
                    <a:close/>
                    <a:moveTo>
                      <a:pt x="2532" y="483"/>
                    </a:moveTo>
                    <a:lnTo>
                      <a:pt x="2443" y="365"/>
                    </a:lnTo>
                    <a:lnTo>
                      <a:pt x="2458" y="354"/>
                    </a:lnTo>
                    <a:lnTo>
                      <a:pt x="2547" y="470"/>
                    </a:lnTo>
                    <a:lnTo>
                      <a:pt x="2532" y="483"/>
                    </a:lnTo>
                    <a:close/>
                    <a:moveTo>
                      <a:pt x="2456" y="351"/>
                    </a:moveTo>
                    <a:lnTo>
                      <a:pt x="2457" y="352"/>
                    </a:lnTo>
                    <a:lnTo>
                      <a:pt x="2458" y="354"/>
                    </a:lnTo>
                    <a:lnTo>
                      <a:pt x="2450" y="359"/>
                    </a:lnTo>
                    <a:lnTo>
                      <a:pt x="2456" y="351"/>
                    </a:lnTo>
                    <a:close/>
                    <a:moveTo>
                      <a:pt x="2444" y="367"/>
                    </a:moveTo>
                    <a:lnTo>
                      <a:pt x="2260" y="214"/>
                    </a:lnTo>
                    <a:lnTo>
                      <a:pt x="2272" y="199"/>
                    </a:lnTo>
                    <a:lnTo>
                      <a:pt x="2456" y="351"/>
                    </a:lnTo>
                    <a:lnTo>
                      <a:pt x="2444" y="367"/>
                    </a:lnTo>
                    <a:close/>
                    <a:moveTo>
                      <a:pt x="2271" y="198"/>
                    </a:moveTo>
                    <a:lnTo>
                      <a:pt x="2272" y="198"/>
                    </a:lnTo>
                    <a:lnTo>
                      <a:pt x="2272" y="199"/>
                    </a:lnTo>
                    <a:lnTo>
                      <a:pt x="2266" y="207"/>
                    </a:lnTo>
                    <a:lnTo>
                      <a:pt x="2271" y="198"/>
                    </a:lnTo>
                    <a:close/>
                    <a:moveTo>
                      <a:pt x="2262" y="215"/>
                    </a:moveTo>
                    <a:lnTo>
                      <a:pt x="2065" y="110"/>
                    </a:lnTo>
                    <a:lnTo>
                      <a:pt x="2073" y="93"/>
                    </a:lnTo>
                    <a:lnTo>
                      <a:pt x="2271" y="198"/>
                    </a:lnTo>
                    <a:lnTo>
                      <a:pt x="2262" y="215"/>
                    </a:lnTo>
                    <a:close/>
                    <a:moveTo>
                      <a:pt x="2072" y="92"/>
                    </a:moveTo>
                    <a:lnTo>
                      <a:pt x="2072" y="92"/>
                    </a:lnTo>
                    <a:lnTo>
                      <a:pt x="2073" y="93"/>
                    </a:lnTo>
                    <a:lnTo>
                      <a:pt x="2069" y="101"/>
                    </a:lnTo>
                    <a:lnTo>
                      <a:pt x="2072" y="92"/>
                    </a:lnTo>
                    <a:close/>
                    <a:moveTo>
                      <a:pt x="2066" y="111"/>
                    </a:moveTo>
                    <a:lnTo>
                      <a:pt x="1863" y="47"/>
                    </a:lnTo>
                    <a:lnTo>
                      <a:pt x="1868" y="29"/>
                    </a:lnTo>
                    <a:lnTo>
                      <a:pt x="2072" y="92"/>
                    </a:lnTo>
                    <a:lnTo>
                      <a:pt x="2066" y="111"/>
                    </a:lnTo>
                    <a:close/>
                    <a:moveTo>
                      <a:pt x="1867" y="28"/>
                    </a:moveTo>
                    <a:lnTo>
                      <a:pt x="1867" y="28"/>
                    </a:lnTo>
                    <a:lnTo>
                      <a:pt x="1868" y="29"/>
                    </a:lnTo>
                    <a:lnTo>
                      <a:pt x="1866" y="38"/>
                    </a:lnTo>
                    <a:lnTo>
                      <a:pt x="1867" y="28"/>
                    </a:lnTo>
                    <a:close/>
                    <a:moveTo>
                      <a:pt x="1864" y="47"/>
                    </a:moveTo>
                    <a:lnTo>
                      <a:pt x="1658" y="18"/>
                    </a:lnTo>
                    <a:lnTo>
                      <a:pt x="1660" y="0"/>
                    </a:lnTo>
                    <a:lnTo>
                      <a:pt x="1867" y="28"/>
                    </a:lnTo>
                    <a:lnTo>
                      <a:pt x="1864" y="47"/>
                    </a:lnTo>
                    <a:close/>
                    <a:moveTo>
                      <a:pt x="1659" y="0"/>
                    </a:moveTo>
                    <a:lnTo>
                      <a:pt x="1660" y="0"/>
                    </a:lnTo>
                    <a:lnTo>
                      <a:pt x="1659" y="10"/>
                    </a:lnTo>
                    <a:lnTo>
                      <a:pt x="1659" y="0"/>
                    </a:lnTo>
                    <a:close/>
                    <a:moveTo>
                      <a:pt x="1659" y="19"/>
                    </a:moveTo>
                    <a:lnTo>
                      <a:pt x="1456" y="19"/>
                    </a:lnTo>
                    <a:lnTo>
                      <a:pt x="1456" y="0"/>
                    </a:lnTo>
                    <a:lnTo>
                      <a:pt x="1659" y="0"/>
                    </a:lnTo>
                    <a:lnTo>
                      <a:pt x="1659" y="19"/>
                    </a:lnTo>
                    <a:close/>
                    <a:moveTo>
                      <a:pt x="1455" y="0"/>
                    </a:moveTo>
                    <a:lnTo>
                      <a:pt x="1455" y="0"/>
                    </a:lnTo>
                    <a:lnTo>
                      <a:pt x="1456" y="0"/>
                    </a:lnTo>
                    <a:lnTo>
                      <a:pt x="1456" y="10"/>
                    </a:lnTo>
                    <a:lnTo>
                      <a:pt x="1455" y="0"/>
                    </a:lnTo>
                    <a:close/>
                    <a:moveTo>
                      <a:pt x="1457" y="18"/>
                    </a:moveTo>
                    <a:lnTo>
                      <a:pt x="1263" y="44"/>
                    </a:lnTo>
                    <a:lnTo>
                      <a:pt x="1261" y="25"/>
                    </a:lnTo>
                    <a:lnTo>
                      <a:pt x="1455" y="0"/>
                    </a:lnTo>
                    <a:lnTo>
                      <a:pt x="1457" y="18"/>
                    </a:lnTo>
                    <a:close/>
                    <a:moveTo>
                      <a:pt x="1260" y="26"/>
                    </a:moveTo>
                    <a:lnTo>
                      <a:pt x="1260" y="25"/>
                    </a:lnTo>
                    <a:lnTo>
                      <a:pt x="1261" y="25"/>
                    </a:lnTo>
                    <a:lnTo>
                      <a:pt x="1262" y="35"/>
                    </a:lnTo>
                    <a:lnTo>
                      <a:pt x="1260" y="26"/>
                    </a:lnTo>
                    <a:close/>
                    <a:moveTo>
                      <a:pt x="1264" y="44"/>
                    </a:moveTo>
                    <a:lnTo>
                      <a:pt x="1086" y="86"/>
                    </a:lnTo>
                    <a:lnTo>
                      <a:pt x="1081" y="67"/>
                    </a:lnTo>
                    <a:lnTo>
                      <a:pt x="1260" y="26"/>
                    </a:lnTo>
                    <a:lnTo>
                      <a:pt x="1264" y="44"/>
                    </a:lnTo>
                    <a:close/>
                    <a:moveTo>
                      <a:pt x="1081" y="67"/>
                    </a:moveTo>
                    <a:lnTo>
                      <a:pt x="1081" y="67"/>
                    </a:lnTo>
                    <a:lnTo>
                      <a:pt x="1083" y="76"/>
                    </a:lnTo>
                    <a:lnTo>
                      <a:pt x="1081" y="67"/>
                    </a:lnTo>
                    <a:close/>
                    <a:moveTo>
                      <a:pt x="1087" y="86"/>
                    </a:moveTo>
                    <a:lnTo>
                      <a:pt x="928" y="140"/>
                    </a:lnTo>
                    <a:lnTo>
                      <a:pt x="922" y="121"/>
                    </a:lnTo>
                    <a:lnTo>
                      <a:pt x="1081" y="67"/>
                    </a:lnTo>
                    <a:lnTo>
                      <a:pt x="1087" y="86"/>
                    </a:lnTo>
                    <a:close/>
                    <a:moveTo>
                      <a:pt x="921" y="121"/>
                    </a:moveTo>
                    <a:lnTo>
                      <a:pt x="921" y="122"/>
                    </a:lnTo>
                    <a:lnTo>
                      <a:pt x="922" y="121"/>
                    </a:lnTo>
                    <a:lnTo>
                      <a:pt x="925" y="130"/>
                    </a:lnTo>
                    <a:lnTo>
                      <a:pt x="921" y="121"/>
                    </a:lnTo>
                    <a:close/>
                    <a:moveTo>
                      <a:pt x="929" y="139"/>
                    </a:moveTo>
                    <a:lnTo>
                      <a:pt x="792" y="196"/>
                    </a:lnTo>
                    <a:lnTo>
                      <a:pt x="785" y="178"/>
                    </a:lnTo>
                    <a:lnTo>
                      <a:pt x="921" y="121"/>
                    </a:lnTo>
                    <a:lnTo>
                      <a:pt x="929" y="139"/>
                    </a:lnTo>
                    <a:close/>
                    <a:moveTo>
                      <a:pt x="783" y="179"/>
                    </a:moveTo>
                    <a:lnTo>
                      <a:pt x="785" y="178"/>
                    </a:lnTo>
                    <a:lnTo>
                      <a:pt x="788" y="187"/>
                    </a:lnTo>
                    <a:lnTo>
                      <a:pt x="783" y="179"/>
                    </a:lnTo>
                    <a:close/>
                    <a:moveTo>
                      <a:pt x="792" y="196"/>
                    </a:moveTo>
                    <a:lnTo>
                      <a:pt x="688" y="253"/>
                    </a:lnTo>
                    <a:lnTo>
                      <a:pt x="679" y="237"/>
                    </a:lnTo>
                    <a:lnTo>
                      <a:pt x="783" y="179"/>
                    </a:lnTo>
                    <a:lnTo>
                      <a:pt x="792" y="196"/>
                    </a:lnTo>
                    <a:close/>
                    <a:moveTo>
                      <a:pt x="678" y="237"/>
                    </a:moveTo>
                    <a:lnTo>
                      <a:pt x="679" y="237"/>
                    </a:lnTo>
                    <a:lnTo>
                      <a:pt x="683" y="244"/>
                    </a:lnTo>
                    <a:lnTo>
                      <a:pt x="678" y="237"/>
                    </a:lnTo>
                    <a:close/>
                    <a:moveTo>
                      <a:pt x="689" y="252"/>
                    </a:moveTo>
                    <a:lnTo>
                      <a:pt x="495" y="386"/>
                    </a:lnTo>
                    <a:lnTo>
                      <a:pt x="484" y="370"/>
                    </a:lnTo>
                    <a:lnTo>
                      <a:pt x="678" y="237"/>
                    </a:lnTo>
                    <a:lnTo>
                      <a:pt x="689" y="252"/>
                    </a:lnTo>
                    <a:close/>
                    <a:moveTo>
                      <a:pt x="484" y="371"/>
                    </a:moveTo>
                    <a:lnTo>
                      <a:pt x="484" y="370"/>
                    </a:lnTo>
                    <a:lnTo>
                      <a:pt x="489" y="378"/>
                    </a:lnTo>
                    <a:lnTo>
                      <a:pt x="484" y="371"/>
                    </a:lnTo>
                    <a:close/>
                    <a:moveTo>
                      <a:pt x="496" y="386"/>
                    </a:moveTo>
                    <a:lnTo>
                      <a:pt x="334" y="528"/>
                    </a:lnTo>
                    <a:lnTo>
                      <a:pt x="321" y="513"/>
                    </a:lnTo>
                    <a:lnTo>
                      <a:pt x="484" y="371"/>
                    </a:lnTo>
                    <a:lnTo>
                      <a:pt x="496" y="386"/>
                    </a:lnTo>
                    <a:close/>
                    <a:moveTo>
                      <a:pt x="320" y="516"/>
                    </a:moveTo>
                    <a:lnTo>
                      <a:pt x="320" y="515"/>
                    </a:lnTo>
                    <a:lnTo>
                      <a:pt x="321" y="513"/>
                    </a:lnTo>
                    <a:lnTo>
                      <a:pt x="327" y="521"/>
                    </a:lnTo>
                    <a:lnTo>
                      <a:pt x="320" y="516"/>
                    </a:lnTo>
                    <a:close/>
                    <a:moveTo>
                      <a:pt x="335" y="527"/>
                    </a:moveTo>
                    <a:lnTo>
                      <a:pt x="208" y="683"/>
                    </a:lnTo>
                    <a:lnTo>
                      <a:pt x="193" y="671"/>
                    </a:lnTo>
                    <a:lnTo>
                      <a:pt x="320" y="516"/>
                    </a:lnTo>
                    <a:lnTo>
                      <a:pt x="335" y="527"/>
                    </a:lnTo>
                    <a:close/>
                    <a:moveTo>
                      <a:pt x="193" y="672"/>
                    </a:moveTo>
                    <a:lnTo>
                      <a:pt x="193" y="671"/>
                    </a:lnTo>
                    <a:lnTo>
                      <a:pt x="200" y="677"/>
                    </a:lnTo>
                    <a:lnTo>
                      <a:pt x="193" y="672"/>
                    </a:lnTo>
                    <a:close/>
                    <a:moveTo>
                      <a:pt x="208" y="682"/>
                    </a:moveTo>
                    <a:lnTo>
                      <a:pt x="113" y="844"/>
                    </a:lnTo>
                    <a:lnTo>
                      <a:pt x="97" y="834"/>
                    </a:lnTo>
                    <a:lnTo>
                      <a:pt x="193" y="672"/>
                    </a:lnTo>
                    <a:lnTo>
                      <a:pt x="208" y="682"/>
                    </a:lnTo>
                    <a:close/>
                    <a:moveTo>
                      <a:pt x="95" y="835"/>
                    </a:moveTo>
                    <a:lnTo>
                      <a:pt x="97" y="835"/>
                    </a:lnTo>
                    <a:lnTo>
                      <a:pt x="97" y="834"/>
                    </a:lnTo>
                    <a:lnTo>
                      <a:pt x="105" y="839"/>
                    </a:lnTo>
                    <a:lnTo>
                      <a:pt x="95" y="835"/>
                    </a:lnTo>
                    <a:close/>
                    <a:moveTo>
                      <a:pt x="114" y="842"/>
                    </a:moveTo>
                    <a:lnTo>
                      <a:pt x="50" y="1014"/>
                    </a:lnTo>
                    <a:lnTo>
                      <a:pt x="33" y="1007"/>
                    </a:lnTo>
                    <a:lnTo>
                      <a:pt x="95" y="835"/>
                    </a:lnTo>
                    <a:lnTo>
                      <a:pt x="114" y="842"/>
                    </a:lnTo>
                    <a:close/>
                    <a:moveTo>
                      <a:pt x="32" y="1008"/>
                    </a:moveTo>
                    <a:lnTo>
                      <a:pt x="33" y="1008"/>
                    </a:lnTo>
                    <a:lnTo>
                      <a:pt x="33" y="1007"/>
                    </a:lnTo>
                    <a:lnTo>
                      <a:pt x="41" y="1011"/>
                    </a:lnTo>
                    <a:lnTo>
                      <a:pt x="32" y="1008"/>
                    </a:lnTo>
                    <a:close/>
                    <a:moveTo>
                      <a:pt x="50" y="1012"/>
                    </a:moveTo>
                    <a:lnTo>
                      <a:pt x="19" y="1190"/>
                    </a:lnTo>
                    <a:lnTo>
                      <a:pt x="1" y="1187"/>
                    </a:lnTo>
                    <a:lnTo>
                      <a:pt x="32" y="1008"/>
                    </a:lnTo>
                    <a:lnTo>
                      <a:pt x="50" y="1012"/>
                    </a:lnTo>
                    <a:close/>
                    <a:moveTo>
                      <a:pt x="0" y="1188"/>
                    </a:moveTo>
                    <a:lnTo>
                      <a:pt x="0" y="1188"/>
                    </a:lnTo>
                    <a:lnTo>
                      <a:pt x="1" y="1187"/>
                    </a:lnTo>
                    <a:lnTo>
                      <a:pt x="9" y="1188"/>
                    </a:lnTo>
                    <a:lnTo>
                      <a:pt x="0" y="1188"/>
                    </a:lnTo>
                    <a:close/>
                    <a:moveTo>
                      <a:pt x="19" y="1188"/>
                    </a:moveTo>
                    <a:lnTo>
                      <a:pt x="23" y="1372"/>
                    </a:lnTo>
                    <a:lnTo>
                      <a:pt x="3" y="1373"/>
                    </a:lnTo>
                    <a:lnTo>
                      <a:pt x="0" y="1188"/>
                    </a:lnTo>
                    <a:lnTo>
                      <a:pt x="19" y="1188"/>
                    </a:lnTo>
                    <a:close/>
                    <a:moveTo>
                      <a:pt x="3" y="1375"/>
                    </a:moveTo>
                    <a:lnTo>
                      <a:pt x="3" y="1373"/>
                    </a:lnTo>
                    <a:lnTo>
                      <a:pt x="13" y="1373"/>
                    </a:lnTo>
                    <a:lnTo>
                      <a:pt x="3" y="1375"/>
                    </a:lnTo>
                    <a:close/>
                    <a:moveTo>
                      <a:pt x="23" y="1371"/>
                    </a:moveTo>
                    <a:lnTo>
                      <a:pt x="54" y="1559"/>
                    </a:lnTo>
                    <a:lnTo>
                      <a:pt x="35" y="1562"/>
                    </a:lnTo>
                    <a:lnTo>
                      <a:pt x="3" y="1375"/>
                    </a:lnTo>
                    <a:lnTo>
                      <a:pt x="23" y="1371"/>
                    </a:lnTo>
                    <a:close/>
                    <a:moveTo>
                      <a:pt x="36" y="1563"/>
                    </a:moveTo>
                    <a:lnTo>
                      <a:pt x="35" y="1563"/>
                    </a:lnTo>
                    <a:lnTo>
                      <a:pt x="35" y="1562"/>
                    </a:lnTo>
                    <a:lnTo>
                      <a:pt x="45" y="1561"/>
                    </a:lnTo>
                    <a:lnTo>
                      <a:pt x="36" y="1563"/>
                    </a:lnTo>
                    <a:close/>
                    <a:moveTo>
                      <a:pt x="54" y="1558"/>
                    </a:moveTo>
                    <a:lnTo>
                      <a:pt x="120" y="1752"/>
                    </a:lnTo>
                    <a:lnTo>
                      <a:pt x="102" y="1757"/>
                    </a:lnTo>
                    <a:lnTo>
                      <a:pt x="36" y="1563"/>
                    </a:lnTo>
                    <a:lnTo>
                      <a:pt x="54" y="1558"/>
                    </a:lnTo>
                    <a:close/>
                    <a:moveTo>
                      <a:pt x="103" y="1758"/>
                    </a:moveTo>
                    <a:lnTo>
                      <a:pt x="102" y="1758"/>
                    </a:lnTo>
                    <a:lnTo>
                      <a:pt x="102" y="1757"/>
                    </a:lnTo>
                    <a:lnTo>
                      <a:pt x="111" y="1754"/>
                    </a:lnTo>
                    <a:lnTo>
                      <a:pt x="103" y="1758"/>
                    </a:lnTo>
                    <a:close/>
                    <a:moveTo>
                      <a:pt x="120" y="1751"/>
                    </a:moveTo>
                    <a:lnTo>
                      <a:pt x="216" y="1947"/>
                    </a:lnTo>
                    <a:lnTo>
                      <a:pt x="198" y="1956"/>
                    </a:lnTo>
                    <a:lnTo>
                      <a:pt x="103" y="1758"/>
                    </a:lnTo>
                    <a:lnTo>
                      <a:pt x="120" y="1751"/>
                    </a:lnTo>
                    <a:close/>
                    <a:moveTo>
                      <a:pt x="199" y="1957"/>
                    </a:moveTo>
                    <a:lnTo>
                      <a:pt x="198" y="1957"/>
                    </a:lnTo>
                    <a:lnTo>
                      <a:pt x="198" y="1956"/>
                    </a:lnTo>
                    <a:lnTo>
                      <a:pt x="207" y="1951"/>
                    </a:lnTo>
                    <a:lnTo>
                      <a:pt x="199" y="1957"/>
                    </a:lnTo>
                    <a:close/>
                    <a:moveTo>
                      <a:pt x="215" y="1946"/>
                    </a:moveTo>
                    <a:lnTo>
                      <a:pt x="329" y="2101"/>
                    </a:lnTo>
                    <a:lnTo>
                      <a:pt x="314" y="2113"/>
                    </a:lnTo>
                    <a:lnTo>
                      <a:pt x="199" y="1957"/>
                    </a:lnTo>
                    <a:lnTo>
                      <a:pt x="215" y="1946"/>
                    </a:lnTo>
                    <a:close/>
                    <a:moveTo>
                      <a:pt x="315" y="2114"/>
                    </a:moveTo>
                    <a:lnTo>
                      <a:pt x="314" y="2113"/>
                    </a:lnTo>
                    <a:lnTo>
                      <a:pt x="321" y="2107"/>
                    </a:lnTo>
                    <a:lnTo>
                      <a:pt x="315" y="2114"/>
                    </a:lnTo>
                    <a:close/>
                    <a:moveTo>
                      <a:pt x="327" y="2100"/>
                    </a:moveTo>
                    <a:lnTo>
                      <a:pt x="470" y="2224"/>
                    </a:lnTo>
                    <a:lnTo>
                      <a:pt x="458" y="2238"/>
                    </a:lnTo>
                    <a:lnTo>
                      <a:pt x="315" y="2114"/>
                    </a:lnTo>
                    <a:lnTo>
                      <a:pt x="327" y="2100"/>
                    </a:lnTo>
                    <a:close/>
                    <a:moveTo>
                      <a:pt x="459" y="2239"/>
                    </a:moveTo>
                    <a:lnTo>
                      <a:pt x="458" y="2239"/>
                    </a:lnTo>
                    <a:lnTo>
                      <a:pt x="458" y="2238"/>
                    </a:lnTo>
                    <a:lnTo>
                      <a:pt x="464" y="2231"/>
                    </a:lnTo>
                    <a:lnTo>
                      <a:pt x="459" y="2239"/>
                    </a:lnTo>
                    <a:close/>
                    <a:moveTo>
                      <a:pt x="468" y="2222"/>
                    </a:moveTo>
                    <a:lnTo>
                      <a:pt x="637" y="2315"/>
                    </a:lnTo>
                    <a:lnTo>
                      <a:pt x="628" y="2332"/>
                    </a:lnTo>
                    <a:lnTo>
                      <a:pt x="459" y="2239"/>
                    </a:lnTo>
                    <a:lnTo>
                      <a:pt x="468" y="2222"/>
                    </a:lnTo>
                    <a:close/>
                    <a:moveTo>
                      <a:pt x="629" y="2333"/>
                    </a:moveTo>
                    <a:lnTo>
                      <a:pt x="628" y="2332"/>
                    </a:lnTo>
                    <a:lnTo>
                      <a:pt x="632" y="2323"/>
                    </a:lnTo>
                    <a:lnTo>
                      <a:pt x="629" y="2333"/>
                    </a:lnTo>
                    <a:close/>
                    <a:moveTo>
                      <a:pt x="636" y="2314"/>
                    </a:moveTo>
                    <a:lnTo>
                      <a:pt x="823" y="2378"/>
                    </a:lnTo>
                    <a:lnTo>
                      <a:pt x="817" y="2396"/>
                    </a:lnTo>
                    <a:lnTo>
                      <a:pt x="629" y="2333"/>
                    </a:lnTo>
                    <a:lnTo>
                      <a:pt x="636" y="2314"/>
                    </a:lnTo>
                    <a:close/>
                    <a:moveTo>
                      <a:pt x="819" y="2397"/>
                    </a:moveTo>
                    <a:lnTo>
                      <a:pt x="818" y="2397"/>
                    </a:lnTo>
                    <a:lnTo>
                      <a:pt x="817" y="2396"/>
                    </a:lnTo>
                    <a:lnTo>
                      <a:pt x="820" y="2387"/>
                    </a:lnTo>
                    <a:lnTo>
                      <a:pt x="819" y="2397"/>
                    </a:lnTo>
                    <a:close/>
                    <a:moveTo>
                      <a:pt x="821" y="2378"/>
                    </a:moveTo>
                    <a:lnTo>
                      <a:pt x="1025" y="2409"/>
                    </a:lnTo>
                    <a:lnTo>
                      <a:pt x="1022" y="2428"/>
                    </a:lnTo>
                    <a:lnTo>
                      <a:pt x="819" y="2397"/>
                    </a:lnTo>
                    <a:lnTo>
                      <a:pt x="821" y="2378"/>
                    </a:lnTo>
                    <a:close/>
                    <a:moveTo>
                      <a:pt x="1024" y="2429"/>
                    </a:moveTo>
                    <a:lnTo>
                      <a:pt x="1023" y="2429"/>
                    </a:lnTo>
                    <a:lnTo>
                      <a:pt x="1022" y="2428"/>
                    </a:lnTo>
                    <a:lnTo>
                      <a:pt x="1024" y="2419"/>
                    </a:lnTo>
                    <a:lnTo>
                      <a:pt x="1024" y="2429"/>
                    </a:lnTo>
                    <a:close/>
                    <a:moveTo>
                      <a:pt x="1024" y="2409"/>
                    </a:moveTo>
                    <a:lnTo>
                      <a:pt x="1237" y="2409"/>
                    </a:lnTo>
                    <a:lnTo>
                      <a:pt x="1237" y="2429"/>
                    </a:lnTo>
                    <a:lnTo>
                      <a:pt x="1024" y="2429"/>
                    </a:lnTo>
                    <a:lnTo>
                      <a:pt x="1024" y="2409"/>
                    </a:lnTo>
                    <a:close/>
                    <a:moveTo>
                      <a:pt x="1238" y="2428"/>
                    </a:moveTo>
                    <a:lnTo>
                      <a:pt x="1237" y="2429"/>
                    </a:lnTo>
                    <a:lnTo>
                      <a:pt x="1237" y="2419"/>
                    </a:lnTo>
                    <a:lnTo>
                      <a:pt x="1238" y="2428"/>
                    </a:lnTo>
                    <a:close/>
                    <a:moveTo>
                      <a:pt x="1235" y="2409"/>
                    </a:moveTo>
                    <a:lnTo>
                      <a:pt x="1455" y="2380"/>
                    </a:lnTo>
                    <a:lnTo>
                      <a:pt x="1457" y="2400"/>
                    </a:lnTo>
                    <a:lnTo>
                      <a:pt x="1238" y="2428"/>
                    </a:lnTo>
                    <a:lnTo>
                      <a:pt x="1235" y="2409"/>
                    </a:lnTo>
                    <a:close/>
                    <a:moveTo>
                      <a:pt x="1458" y="2399"/>
                    </a:moveTo>
                    <a:lnTo>
                      <a:pt x="1458" y="2399"/>
                    </a:lnTo>
                    <a:lnTo>
                      <a:pt x="1457" y="2400"/>
                    </a:lnTo>
                    <a:lnTo>
                      <a:pt x="1456" y="2390"/>
                    </a:lnTo>
                    <a:lnTo>
                      <a:pt x="1458" y="2399"/>
                    </a:lnTo>
                    <a:close/>
                    <a:moveTo>
                      <a:pt x="1453" y="2381"/>
                    </a:moveTo>
                    <a:lnTo>
                      <a:pt x="1672" y="2321"/>
                    </a:lnTo>
                    <a:lnTo>
                      <a:pt x="1678" y="2339"/>
                    </a:lnTo>
                    <a:lnTo>
                      <a:pt x="1458" y="2399"/>
                    </a:lnTo>
                    <a:lnTo>
                      <a:pt x="1453" y="2381"/>
                    </a:lnTo>
                    <a:close/>
                    <a:moveTo>
                      <a:pt x="1679" y="2338"/>
                    </a:moveTo>
                    <a:lnTo>
                      <a:pt x="1678" y="2338"/>
                    </a:lnTo>
                    <a:lnTo>
                      <a:pt x="1678" y="2339"/>
                    </a:lnTo>
                    <a:lnTo>
                      <a:pt x="1675" y="2329"/>
                    </a:lnTo>
                    <a:lnTo>
                      <a:pt x="1679" y="2338"/>
                    </a:lnTo>
                    <a:close/>
                    <a:moveTo>
                      <a:pt x="1671" y="2321"/>
                    </a:moveTo>
                    <a:lnTo>
                      <a:pt x="1887" y="2229"/>
                    </a:lnTo>
                    <a:lnTo>
                      <a:pt x="1895" y="2247"/>
                    </a:lnTo>
                    <a:lnTo>
                      <a:pt x="1679" y="2338"/>
                    </a:lnTo>
                    <a:lnTo>
                      <a:pt x="1671" y="2321"/>
                    </a:lnTo>
                    <a:close/>
                    <a:moveTo>
                      <a:pt x="1896" y="2246"/>
                    </a:moveTo>
                    <a:lnTo>
                      <a:pt x="1896" y="2246"/>
                    </a:lnTo>
                    <a:lnTo>
                      <a:pt x="1895" y="2247"/>
                    </a:lnTo>
                    <a:lnTo>
                      <a:pt x="1891" y="2238"/>
                    </a:lnTo>
                    <a:lnTo>
                      <a:pt x="1896" y="2246"/>
                    </a:lnTo>
                    <a:close/>
                    <a:moveTo>
                      <a:pt x="1886" y="2229"/>
                    </a:moveTo>
                    <a:lnTo>
                      <a:pt x="2090" y="2106"/>
                    </a:lnTo>
                    <a:lnTo>
                      <a:pt x="2100" y="2122"/>
                    </a:lnTo>
                    <a:lnTo>
                      <a:pt x="1896" y="2246"/>
                    </a:lnTo>
                    <a:lnTo>
                      <a:pt x="1886" y="22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56" name="Freeform 41">
                <a:extLst>
                  <a:ext uri="{FF2B5EF4-FFF2-40B4-BE49-F238E27FC236}">
                    <a16:creationId xmlns:a16="http://schemas.microsoft.com/office/drawing/2014/main" id="{73674E28-6BC4-4D46-9798-D23D3D6A7426}"/>
                  </a:ext>
                </a:extLst>
              </p:cNvPr>
              <p:cNvSpPr>
                <a:spLocks/>
              </p:cNvSpPr>
              <p:nvPr/>
            </p:nvSpPr>
            <p:spPr bwMode="auto">
              <a:xfrm>
                <a:off x="2829" y="2710"/>
                <a:ext cx="703" cy="609"/>
              </a:xfrm>
              <a:custGeom>
                <a:avLst/>
                <a:gdLst>
                  <a:gd name="T0" fmla="*/ 473 w 2813"/>
                  <a:gd name="T1" fmla="*/ 566 h 2438"/>
                  <a:gd name="T2" fmla="*/ 525 w 2813"/>
                  <a:gd name="T3" fmla="*/ 538 h 2438"/>
                  <a:gd name="T4" fmla="*/ 570 w 2813"/>
                  <a:gd name="T5" fmla="*/ 505 h 2438"/>
                  <a:gd name="T6" fmla="*/ 609 w 2813"/>
                  <a:gd name="T7" fmla="*/ 469 h 2438"/>
                  <a:gd name="T8" fmla="*/ 641 w 2813"/>
                  <a:gd name="T9" fmla="*/ 431 h 2438"/>
                  <a:gd name="T10" fmla="*/ 667 w 2813"/>
                  <a:gd name="T11" fmla="*/ 391 h 2438"/>
                  <a:gd name="T12" fmla="*/ 686 w 2813"/>
                  <a:gd name="T13" fmla="*/ 349 h 2438"/>
                  <a:gd name="T14" fmla="*/ 698 w 2813"/>
                  <a:gd name="T15" fmla="*/ 306 h 2438"/>
                  <a:gd name="T16" fmla="*/ 703 w 2813"/>
                  <a:gd name="T17" fmla="*/ 262 h 2438"/>
                  <a:gd name="T18" fmla="*/ 701 w 2813"/>
                  <a:gd name="T19" fmla="*/ 219 h 2438"/>
                  <a:gd name="T20" fmla="*/ 690 w 2813"/>
                  <a:gd name="T21" fmla="*/ 177 h 2438"/>
                  <a:gd name="T22" fmla="*/ 670 w 2813"/>
                  <a:gd name="T23" fmla="*/ 129 h 2438"/>
                  <a:gd name="T24" fmla="*/ 643 w 2813"/>
                  <a:gd name="T25" fmla="*/ 88 h 2438"/>
                  <a:gd name="T26" fmla="*/ 611 w 2813"/>
                  <a:gd name="T27" fmla="*/ 55 h 2438"/>
                  <a:gd name="T28" fmla="*/ 573 w 2813"/>
                  <a:gd name="T29" fmla="*/ 30 h 2438"/>
                  <a:gd name="T30" fmla="*/ 530 w 2813"/>
                  <a:gd name="T31" fmla="*/ 12 h 2438"/>
                  <a:gd name="T32" fmla="*/ 481 w 2813"/>
                  <a:gd name="T33" fmla="*/ 2 h 2438"/>
                  <a:gd name="T34" fmla="*/ 429 w 2813"/>
                  <a:gd name="T35" fmla="*/ 0 h 2438"/>
                  <a:gd name="T36" fmla="*/ 372 w 2813"/>
                  <a:gd name="T37" fmla="*/ 6 h 2438"/>
                  <a:gd name="T38" fmla="*/ 311 w 2813"/>
                  <a:gd name="T39" fmla="*/ 19 h 2438"/>
                  <a:gd name="T40" fmla="*/ 246 w 2813"/>
                  <a:gd name="T41" fmla="*/ 40 h 2438"/>
                  <a:gd name="T42" fmla="*/ 193 w 2813"/>
                  <a:gd name="T43" fmla="*/ 63 h 2438"/>
                  <a:gd name="T44" fmla="*/ 145 w 2813"/>
                  <a:gd name="T45" fmla="*/ 93 h 2438"/>
                  <a:gd name="T46" fmla="*/ 102 w 2813"/>
                  <a:gd name="T47" fmla="*/ 126 h 2438"/>
                  <a:gd name="T48" fmla="*/ 67 w 2813"/>
                  <a:gd name="T49" fmla="*/ 164 h 2438"/>
                  <a:gd name="T50" fmla="*/ 38 w 2813"/>
                  <a:gd name="T51" fmla="*/ 207 h 2438"/>
                  <a:gd name="T52" fmla="*/ 17 w 2813"/>
                  <a:gd name="T53" fmla="*/ 252 h 2438"/>
                  <a:gd name="T54" fmla="*/ 5 w 2813"/>
                  <a:gd name="T55" fmla="*/ 299 h 2438"/>
                  <a:gd name="T56" fmla="*/ 0 w 2813"/>
                  <a:gd name="T57" fmla="*/ 349 h 2438"/>
                  <a:gd name="T58" fmla="*/ 5 w 2813"/>
                  <a:gd name="T59" fmla="*/ 402 h 2438"/>
                  <a:gd name="T60" fmla="*/ 19 w 2813"/>
                  <a:gd name="T61" fmla="*/ 455 h 2438"/>
                  <a:gd name="T62" fmla="*/ 40 w 2813"/>
                  <a:gd name="T63" fmla="*/ 497 h 2438"/>
                  <a:gd name="T64" fmla="*/ 69 w 2813"/>
                  <a:gd name="T65" fmla="*/ 532 h 2438"/>
                  <a:gd name="T66" fmla="*/ 106 w 2813"/>
                  <a:gd name="T67" fmla="*/ 561 h 2438"/>
                  <a:gd name="T68" fmla="*/ 149 w 2813"/>
                  <a:gd name="T69" fmla="*/ 584 h 2438"/>
                  <a:gd name="T70" fmla="*/ 199 w 2813"/>
                  <a:gd name="T71" fmla="*/ 600 h 2438"/>
                  <a:gd name="T72" fmla="*/ 251 w 2813"/>
                  <a:gd name="T73" fmla="*/ 608 h 2438"/>
                  <a:gd name="T74" fmla="*/ 306 w 2813"/>
                  <a:gd name="T75" fmla="*/ 609 h 2438"/>
                  <a:gd name="T76" fmla="*/ 362 w 2813"/>
                  <a:gd name="T77" fmla="*/ 603 h 2438"/>
                  <a:gd name="T78" fmla="*/ 419 w 2813"/>
                  <a:gd name="T79" fmla="*/ 588 h 2438"/>
                  <a:gd name="T80" fmla="*/ 473 w 2813"/>
                  <a:gd name="T81" fmla="*/ 566 h 243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813"/>
                  <a:gd name="T124" fmla="*/ 0 h 2438"/>
                  <a:gd name="T125" fmla="*/ 2813 w 2813"/>
                  <a:gd name="T126" fmla="*/ 2438 h 243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813" h="2438">
                    <a:moveTo>
                      <a:pt x="1894" y="2267"/>
                    </a:moveTo>
                    <a:lnTo>
                      <a:pt x="2101" y="2152"/>
                    </a:lnTo>
                    <a:lnTo>
                      <a:pt x="2282" y="2022"/>
                    </a:lnTo>
                    <a:lnTo>
                      <a:pt x="2437" y="1879"/>
                    </a:lnTo>
                    <a:lnTo>
                      <a:pt x="2565" y="1726"/>
                    </a:lnTo>
                    <a:lnTo>
                      <a:pt x="2670" y="1564"/>
                    </a:lnTo>
                    <a:lnTo>
                      <a:pt x="2746" y="1396"/>
                    </a:lnTo>
                    <a:lnTo>
                      <a:pt x="2793" y="1224"/>
                    </a:lnTo>
                    <a:lnTo>
                      <a:pt x="2813" y="1049"/>
                    </a:lnTo>
                    <a:lnTo>
                      <a:pt x="2803" y="877"/>
                    </a:lnTo>
                    <a:lnTo>
                      <a:pt x="2761" y="709"/>
                    </a:lnTo>
                    <a:lnTo>
                      <a:pt x="2679" y="515"/>
                    </a:lnTo>
                    <a:lnTo>
                      <a:pt x="2574" y="353"/>
                    </a:lnTo>
                    <a:lnTo>
                      <a:pt x="2444" y="222"/>
                    </a:lnTo>
                    <a:lnTo>
                      <a:pt x="2292" y="121"/>
                    </a:lnTo>
                    <a:lnTo>
                      <a:pt x="2120" y="48"/>
                    </a:lnTo>
                    <a:lnTo>
                      <a:pt x="1926" y="10"/>
                    </a:lnTo>
                    <a:lnTo>
                      <a:pt x="1716" y="0"/>
                    </a:lnTo>
                    <a:lnTo>
                      <a:pt x="1490" y="23"/>
                    </a:lnTo>
                    <a:lnTo>
                      <a:pt x="1246" y="77"/>
                    </a:lnTo>
                    <a:lnTo>
                      <a:pt x="985" y="160"/>
                    </a:lnTo>
                    <a:lnTo>
                      <a:pt x="773" y="254"/>
                    </a:lnTo>
                    <a:lnTo>
                      <a:pt x="579" y="372"/>
                    </a:lnTo>
                    <a:lnTo>
                      <a:pt x="410" y="506"/>
                    </a:lnTo>
                    <a:lnTo>
                      <a:pt x="268" y="658"/>
                    </a:lnTo>
                    <a:lnTo>
                      <a:pt x="153" y="827"/>
                    </a:lnTo>
                    <a:lnTo>
                      <a:pt x="70" y="1007"/>
                    </a:lnTo>
                    <a:lnTo>
                      <a:pt x="20" y="1198"/>
                    </a:lnTo>
                    <a:lnTo>
                      <a:pt x="0" y="1399"/>
                    </a:lnTo>
                    <a:lnTo>
                      <a:pt x="20" y="1608"/>
                    </a:lnTo>
                    <a:lnTo>
                      <a:pt x="77" y="1821"/>
                    </a:lnTo>
                    <a:lnTo>
                      <a:pt x="160" y="1990"/>
                    </a:lnTo>
                    <a:lnTo>
                      <a:pt x="276" y="2130"/>
                    </a:lnTo>
                    <a:lnTo>
                      <a:pt x="426" y="2247"/>
                    </a:lnTo>
                    <a:lnTo>
                      <a:pt x="597" y="2336"/>
                    </a:lnTo>
                    <a:lnTo>
                      <a:pt x="795" y="2400"/>
                    </a:lnTo>
                    <a:lnTo>
                      <a:pt x="1004" y="2435"/>
                    </a:lnTo>
                    <a:lnTo>
                      <a:pt x="1223" y="2438"/>
                    </a:lnTo>
                    <a:lnTo>
                      <a:pt x="1450" y="2412"/>
                    </a:lnTo>
                    <a:lnTo>
                      <a:pt x="1676" y="2355"/>
                    </a:lnTo>
                    <a:lnTo>
                      <a:pt x="1894" y="2267"/>
                    </a:lnTo>
                    <a:close/>
                  </a:path>
                </a:pathLst>
              </a:custGeom>
              <a:solidFill>
                <a:srgbClr val="CD2D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57" name="Freeform 42">
                <a:extLst>
                  <a:ext uri="{FF2B5EF4-FFF2-40B4-BE49-F238E27FC236}">
                    <a16:creationId xmlns:a16="http://schemas.microsoft.com/office/drawing/2014/main" id="{94BDAF03-F968-4A4F-B307-A1A9D4273441}"/>
                  </a:ext>
                </a:extLst>
              </p:cNvPr>
              <p:cNvSpPr>
                <a:spLocks noEditPoints="1"/>
              </p:cNvSpPr>
              <p:nvPr/>
            </p:nvSpPr>
            <p:spPr bwMode="auto">
              <a:xfrm>
                <a:off x="2826" y="2708"/>
                <a:ext cx="708" cy="614"/>
              </a:xfrm>
              <a:custGeom>
                <a:avLst/>
                <a:gdLst>
                  <a:gd name="T0" fmla="*/ 529 w 2831"/>
                  <a:gd name="T1" fmla="*/ 542 h 2457"/>
                  <a:gd name="T2" fmla="*/ 529 w 2831"/>
                  <a:gd name="T3" fmla="*/ 542 h 2457"/>
                  <a:gd name="T4" fmla="*/ 571 w 2831"/>
                  <a:gd name="T5" fmla="*/ 506 h 2457"/>
                  <a:gd name="T6" fmla="*/ 613 w 2831"/>
                  <a:gd name="T7" fmla="*/ 473 h 2457"/>
                  <a:gd name="T8" fmla="*/ 610 w 2831"/>
                  <a:gd name="T9" fmla="*/ 470 h 2457"/>
                  <a:gd name="T10" fmla="*/ 668 w 2831"/>
                  <a:gd name="T11" fmla="*/ 392 h 2457"/>
                  <a:gd name="T12" fmla="*/ 670 w 2831"/>
                  <a:gd name="T13" fmla="*/ 393 h 2457"/>
                  <a:gd name="T14" fmla="*/ 691 w 2831"/>
                  <a:gd name="T15" fmla="*/ 352 h 2457"/>
                  <a:gd name="T16" fmla="*/ 703 w 2831"/>
                  <a:gd name="T17" fmla="*/ 309 h 2457"/>
                  <a:gd name="T18" fmla="*/ 703 w 2831"/>
                  <a:gd name="T19" fmla="*/ 308 h 2457"/>
                  <a:gd name="T20" fmla="*/ 708 w 2831"/>
                  <a:gd name="T21" fmla="*/ 264 h 2457"/>
                  <a:gd name="T22" fmla="*/ 708 w 2831"/>
                  <a:gd name="T23" fmla="*/ 264 h 2457"/>
                  <a:gd name="T24" fmla="*/ 701 w 2831"/>
                  <a:gd name="T25" fmla="*/ 222 h 2457"/>
                  <a:gd name="T26" fmla="*/ 695 w 2831"/>
                  <a:gd name="T27" fmla="*/ 179 h 2457"/>
                  <a:gd name="T28" fmla="*/ 691 w 2831"/>
                  <a:gd name="T29" fmla="*/ 180 h 2457"/>
                  <a:gd name="T30" fmla="*/ 644 w 2831"/>
                  <a:gd name="T31" fmla="*/ 92 h 2457"/>
                  <a:gd name="T32" fmla="*/ 646 w 2831"/>
                  <a:gd name="T33" fmla="*/ 90 h 2457"/>
                  <a:gd name="T34" fmla="*/ 615 w 2831"/>
                  <a:gd name="T35" fmla="*/ 56 h 2457"/>
                  <a:gd name="T36" fmla="*/ 577 w 2831"/>
                  <a:gd name="T37" fmla="*/ 30 h 2457"/>
                  <a:gd name="T38" fmla="*/ 576 w 2831"/>
                  <a:gd name="T39" fmla="*/ 30 h 2457"/>
                  <a:gd name="T40" fmla="*/ 533 w 2831"/>
                  <a:gd name="T41" fmla="*/ 12 h 2457"/>
                  <a:gd name="T42" fmla="*/ 533 w 2831"/>
                  <a:gd name="T43" fmla="*/ 12 h 2457"/>
                  <a:gd name="T44" fmla="*/ 484 w 2831"/>
                  <a:gd name="T45" fmla="*/ 7 h 2457"/>
                  <a:gd name="T46" fmla="*/ 431 w 2831"/>
                  <a:gd name="T47" fmla="*/ 0 h 2457"/>
                  <a:gd name="T48" fmla="*/ 432 w 2831"/>
                  <a:gd name="T49" fmla="*/ 5 h 2457"/>
                  <a:gd name="T50" fmla="*/ 314 w 2831"/>
                  <a:gd name="T51" fmla="*/ 24 h 2457"/>
                  <a:gd name="T52" fmla="*/ 314 w 2831"/>
                  <a:gd name="T53" fmla="*/ 21 h 2457"/>
                  <a:gd name="T54" fmla="*/ 248 w 2831"/>
                  <a:gd name="T55" fmla="*/ 40 h 2457"/>
                  <a:gd name="T56" fmla="*/ 194 w 2831"/>
                  <a:gd name="T57" fmla="*/ 64 h 2457"/>
                  <a:gd name="T58" fmla="*/ 194 w 2831"/>
                  <a:gd name="T59" fmla="*/ 64 h 2457"/>
                  <a:gd name="T60" fmla="*/ 146 w 2831"/>
                  <a:gd name="T61" fmla="*/ 93 h 2457"/>
                  <a:gd name="T62" fmla="*/ 146 w 2831"/>
                  <a:gd name="T63" fmla="*/ 93 h 2457"/>
                  <a:gd name="T64" fmla="*/ 107 w 2831"/>
                  <a:gd name="T65" fmla="*/ 130 h 2457"/>
                  <a:gd name="T66" fmla="*/ 67 w 2831"/>
                  <a:gd name="T67" fmla="*/ 165 h 2457"/>
                  <a:gd name="T68" fmla="*/ 71 w 2831"/>
                  <a:gd name="T69" fmla="*/ 168 h 2457"/>
                  <a:gd name="T70" fmla="*/ 22 w 2831"/>
                  <a:gd name="T71" fmla="*/ 255 h 2457"/>
                  <a:gd name="T72" fmla="*/ 20 w 2831"/>
                  <a:gd name="T73" fmla="*/ 254 h 2457"/>
                  <a:gd name="T74" fmla="*/ 5 w 2831"/>
                  <a:gd name="T75" fmla="*/ 301 h 2457"/>
                  <a:gd name="T76" fmla="*/ 0 w 2831"/>
                  <a:gd name="T77" fmla="*/ 352 h 2457"/>
                  <a:gd name="T78" fmla="*/ 0 w 2831"/>
                  <a:gd name="T79" fmla="*/ 352 h 2457"/>
                  <a:gd name="T80" fmla="*/ 5 w 2831"/>
                  <a:gd name="T81" fmla="*/ 405 h 2457"/>
                  <a:gd name="T82" fmla="*/ 5 w 2831"/>
                  <a:gd name="T83" fmla="*/ 405 h 2457"/>
                  <a:gd name="T84" fmla="*/ 24 w 2831"/>
                  <a:gd name="T85" fmla="*/ 456 h 2457"/>
                  <a:gd name="T86" fmla="*/ 40 w 2831"/>
                  <a:gd name="T87" fmla="*/ 501 h 2457"/>
                  <a:gd name="T88" fmla="*/ 44 w 2831"/>
                  <a:gd name="T89" fmla="*/ 498 h 2457"/>
                  <a:gd name="T90" fmla="*/ 110 w 2831"/>
                  <a:gd name="T91" fmla="*/ 562 h 2457"/>
                  <a:gd name="T92" fmla="*/ 109 w 2831"/>
                  <a:gd name="T93" fmla="*/ 564 h 2457"/>
                  <a:gd name="T94" fmla="*/ 151 w 2831"/>
                  <a:gd name="T95" fmla="*/ 588 h 2457"/>
                  <a:gd name="T96" fmla="*/ 200 w 2831"/>
                  <a:gd name="T97" fmla="*/ 604 h 2457"/>
                  <a:gd name="T98" fmla="*/ 201 w 2831"/>
                  <a:gd name="T99" fmla="*/ 604 h 2457"/>
                  <a:gd name="T100" fmla="*/ 253 w 2831"/>
                  <a:gd name="T101" fmla="*/ 613 h 2457"/>
                  <a:gd name="T102" fmla="*/ 253 w 2831"/>
                  <a:gd name="T103" fmla="*/ 613 h 2457"/>
                  <a:gd name="T104" fmla="*/ 308 w 2831"/>
                  <a:gd name="T105" fmla="*/ 609 h 2457"/>
                  <a:gd name="T106" fmla="*/ 365 w 2831"/>
                  <a:gd name="T107" fmla="*/ 608 h 2457"/>
                  <a:gd name="T108" fmla="*/ 364 w 2831"/>
                  <a:gd name="T109" fmla="*/ 603 h 2457"/>
                  <a:gd name="T110" fmla="*/ 475 w 2831"/>
                  <a:gd name="T111" fmla="*/ 567 h 245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831"/>
                  <a:gd name="T169" fmla="*/ 0 h 2457"/>
                  <a:gd name="T170" fmla="*/ 2831 w 2831"/>
                  <a:gd name="T171" fmla="*/ 2457 h 245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831" h="2457">
                    <a:moveTo>
                      <a:pt x="1898" y="2267"/>
                    </a:moveTo>
                    <a:lnTo>
                      <a:pt x="2106" y="2152"/>
                    </a:lnTo>
                    <a:lnTo>
                      <a:pt x="2114" y="2170"/>
                    </a:lnTo>
                    <a:lnTo>
                      <a:pt x="1908" y="2283"/>
                    </a:lnTo>
                    <a:lnTo>
                      <a:pt x="1898" y="2267"/>
                    </a:lnTo>
                    <a:close/>
                    <a:moveTo>
                      <a:pt x="2116" y="2169"/>
                    </a:moveTo>
                    <a:lnTo>
                      <a:pt x="2116" y="2169"/>
                    </a:lnTo>
                    <a:lnTo>
                      <a:pt x="2114" y="2170"/>
                    </a:lnTo>
                    <a:lnTo>
                      <a:pt x="2110" y="2161"/>
                    </a:lnTo>
                    <a:lnTo>
                      <a:pt x="2116" y="2169"/>
                    </a:lnTo>
                    <a:close/>
                    <a:moveTo>
                      <a:pt x="2105" y="2153"/>
                    </a:moveTo>
                    <a:lnTo>
                      <a:pt x="2285" y="2023"/>
                    </a:lnTo>
                    <a:lnTo>
                      <a:pt x="2296" y="2039"/>
                    </a:lnTo>
                    <a:lnTo>
                      <a:pt x="2116" y="2169"/>
                    </a:lnTo>
                    <a:lnTo>
                      <a:pt x="2105" y="2153"/>
                    </a:lnTo>
                    <a:close/>
                    <a:moveTo>
                      <a:pt x="2298" y="2038"/>
                    </a:moveTo>
                    <a:lnTo>
                      <a:pt x="2298" y="2039"/>
                    </a:lnTo>
                    <a:lnTo>
                      <a:pt x="2296" y="2039"/>
                    </a:lnTo>
                    <a:lnTo>
                      <a:pt x="2291" y="2031"/>
                    </a:lnTo>
                    <a:lnTo>
                      <a:pt x="2298" y="2038"/>
                    </a:lnTo>
                    <a:close/>
                    <a:moveTo>
                      <a:pt x="2284" y="2023"/>
                    </a:moveTo>
                    <a:lnTo>
                      <a:pt x="2441" y="1881"/>
                    </a:lnTo>
                    <a:lnTo>
                      <a:pt x="2453" y="1894"/>
                    </a:lnTo>
                    <a:lnTo>
                      <a:pt x="2298" y="2038"/>
                    </a:lnTo>
                    <a:lnTo>
                      <a:pt x="2284" y="2023"/>
                    </a:lnTo>
                    <a:close/>
                    <a:moveTo>
                      <a:pt x="2454" y="1894"/>
                    </a:moveTo>
                    <a:lnTo>
                      <a:pt x="2454" y="1894"/>
                    </a:lnTo>
                    <a:lnTo>
                      <a:pt x="2453" y="1894"/>
                    </a:lnTo>
                    <a:lnTo>
                      <a:pt x="2446" y="1888"/>
                    </a:lnTo>
                    <a:lnTo>
                      <a:pt x="2454" y="1894"/>
                    </a:lnTo>
                    <a:close/>
                    <a:moveTo>
                      <a:pt x="2440" y="1882"/>
                    </a:moveTo>
                    <a:lnTo>
                      <a:pt x="2567" y="1729"/>
                    </a:lnTo>
                    <a:lnTo>
                      <a:pt x="2581" y="1741"/>
                    </a:lnTo>
                    <a:lnTo>
                      <a:pt x="2454" y="1894"/>
                    </a:lnTo>
                    <a:lnTo>
                      <a:pt x="2440" y="1882"/>
                    </a:lnTo>
                    <a:close/>
                    <a:moveTo>
                      <a:pt x="2582" y="1740"/>
                    </a:moveTo>
                    <a:lnTo>
                      <a:pt x="2582" y="1741"/>
                    </a:lnTo>
                    <a:lnTo>
                      <a:pt x="2581" y="1741"/>
                    </a:lnTo>
                    <a:lnTo>
                      <a:pt x="2574" y="1735"/>
                    </a:lnTo>
                    <a:lnTo>
                      <a:pt x="2582" y="1740"/>
                    </a:lnTo>
                    <a:close/>
                    <a:moveTo>
                      <a:pt x="2565" y="1730"/>
                    </a:moveTo>
                    <a:lnTo>
                      <a:pt x="2671" y="1568"/>
                    </a:lnTo>
                    <a:lnTo>
                      <a:pt x="2687" y="1578"/>
                    </a:lnTo>
                    <a:lnTo>
                      <a:pt x="2582" y="1740"/>
                    </a:lnTo>
                    <a:lnTo>
                      <a:pt x="2565" y="1730"/>
                    </a:lnTo>
                    <a:close/>
                    <a:moveTo>
                      <a:pt x="2688" y="1577"/>
                    </a:moveTo>
                    <a:lnTo>
                      <a:pt x="2687" y="1578"/>
                    </a:lnTo>
                    <a:lnTo>
                      <a:pt x="2679" y="1573"/>
                    </a:lnTo>
                    <a:lnTo>
                      <a:pt x="2688" y="1577"/>
                    </a:lnTo>
                    <a:close/>
                    <a:moveTo>
                      <a:pt x="2670" y="1569"/>
                    </a:moveTo>
                    <a:lnTo>
                      <a:pt x="2746" y="1400"/>
                    </a:lnTo>
                    <a:lnTo>
                      <a:pt x="2764" y="1408"/>
                    </a:lnTo>
                    <a:lnTo>
                      <a:pt x="2688" y="1577"/>
                    </a:lnTo>
                    <a:lnTo>
                      <a:pt x="2670" y="1569"/>
                    </a:lnTo>
                    <a:close/>
                    <a:moveTo>
                      <a:pt x="2764" y="1407"/>
                    </a:moveTo>
                    <a:lnTo>
                      <a:pt x="2764" y="1408"/>
                    </a:lnTo>
                    <a:lnTo>
                      <a:pt x="2755" y="1405"/>
                    </a:lnTo>
                    <a:lnTo>
                      <a:pt x="2764" y="1407"/>
                    </a:lnTo>
                    <a:close/>
                    <a:moveTo>
                      <a:pt x="2746" y="1402"/>
                    </a:moveTo>
                    <a:lnTo>
                      <a:pt x="2794" y="1230"/>
                    </a:lnTo>
                    <a:lnTo>
                      <a:pt x="2812" y="1236"/>
                    </a:lnTo>
                    <a:lnTo>
                      <a:pt x="2764" y="1407"/>
                    </a:lnTo>
                    <a:lnTo>
                      <a:pt x="2746" y="1402"/>
                    </a:lnTo>
                    <a:close/>
                    <a:moveTo>
                      <a:pt x="2812" y="1234"/>
                    </a:moveTo>
                    <a:lnTo>
                      <a:pt x="2812" y="1235"/>
                    </a:lnTo>
                    <a:lnTo>
                      <a:pt x="2812" y="1236"/>
                    </a:lnTo>
                    <a:lnTo>
                      <a:pt x="2802" y="1233"/>
                    </a:lnTo>
                    <a:lnTo>
                      <a:pt x="2812" y="1234"/>
                    </a:lnTo>
                    <a:close/>
                    <a:moveTo>
                      <a:pt x="2794" y="1231"/>
                    </a:moveTo>
                    <a:lnTo>
                      <a:pt x="2812" y="1057"/>
                    </a:lnTo>
                    <a:lnTo>
                      <a:pt x="2831" y="1059"/>
                    </a:lnTo>
                    <a:lnTo>
                      <a:pt x="2812" y="1234"/>
                    </a:lnTo>
                    <a:lnTo>
                      <a:pt x="2794" y="1231"/>
                    </a:lnTo>
                    <a:close/>
                    <a:moveTo>
                      <a:pt x="2831" y="1057"/>
                    </a:moveTo>
                    <a:lnTo>
                      <a:pt x="2831" y="1058"/>
                    </a:lnTo>
                    <a:lnTo>
                      <a:pt x="2831" y="1059"/>
                    </a:lnTo>
                    <a:lnTo>
                      <a:pt x="2822" y="1058"/>
                    </a:lnTo>
                    <a:lnTo>
                      <a:pt x="2831" y="1057"/>
                    </a:lnTo>
                    <a:close/>
                    <a:moveTo>
                      <a:pt x="2812" y="1058"/>
                    </a:moveTo>
                    <a:lnTo>
                      <a:pt x="2802" y="887"/>
                    </a:lnTo>
                    <a:lnTo>
                      <a:pt x="2822" y="886"/>
                    </a:lnTo>
                    <a:lnTo>
                      <a:pt x="2831" y="1057"/>
                    </a:lnTo>
                    <a:lnTo>
                      <a:pt x="2812" y="1058"/>
                    </a:lnTo>
                    <a:close/>
                    <a:moveTo>
                      <a:pt x="2821" y="884"/>
                    </a:moveTo>
                    <a:lnTo>
                      <a:pt x="2822" y="885"/>
                    </a:lnTo>
                    <a:lnTo>
                      <a:pt x="2822" y="886"/>
                    </a:lnTo>
                    <a:lnTo>
                      <a:pt x="2812" y="886"/>
                    </a:lnTo>
                    <a:lnTo>
                      <a:pt x="2821" y="884"/>
                    </a:lnTo>
                    <a:close/>
                    <a:moveTo>
                      <a:pt x="2804" y="889"/>
                    </a:moveTo>
                    <a:lnTo>
                      <a:pt x="2762" y="720"/>
                    </a:lnTo>
                    <a:lnTo>
                      <a:pt x="2780" y="715"/>
                    </a:lnTo>
                    <a:lnTo>
                      <a:pt x="2821" y="884"/>
                    </a:lnTo>
                    <a:lnTo>
                      <a:pt x="2804" y="889"/>
                    </a:lnTo>
                    <a:close/>
                    <a:moveTo>
                      <a:pt x="2779" y="714"/>
                    </a:moveTo>
                    <a:lnTo>
                      <a:pt x="2780" y="714"/>
                    </a:lnTo>
                    <a:lnTo>
                      <a:pt x="2780" y="715"/>
                    </a:lnTo>
                    <a:lnTo>
                      <a:pt x="2770" y="718"/>
                    </a:lnTo>
                    <a:lnTo>
                      <a:pt x="2779" y="714"/>
                    </a:lnTo>
                    <a:close/>
                    <a:moveTo>
                      <a:pt x="2763" y="722"/>
                    </a:moveTo>
                    <a:lnTo>
                      <a:pt x="2680" y="528"/>
                    </a:lnTo>
                    <a:lnTo>
                      <a:pt x="2697" y="520"/>
                    </a:lnTo>
                    <a:lnTo>
                      <a:pt x="2779" y="714"/>
                    </a:lnTo>
                    <a:lnTo>
                      <a:pt x="2763" y="722"/>
                    </a:lnTo>
                    <a:close/>
                    <a:moveTo>
                      <a:pt x="2697" y="519"/>
                    </a:moveTo>
                    <a:lnTo>
                      <a:pt x="2697" y="519"/>
                    </a:lnTo>
                    <a:lnTo>
                      <a:pt x="2697" y="520"/>
                    </a:lnTo>
                    <a:lnTo>
                      <a:pt x="2688" y="524"/>
                    </a:lnTo>
                    <a:lnTo>
                      <a:pt x="2697" y="519"/>
                    </a:lnTo>
                    <a:close/>
                    <a:moveTo>
                      <a:pt x="2680" y="529"/>
                    </a:moveTo>
                    <a:lnTo>
                      <a:pt x="2575" y="367"/>
                    </a:lnTo>
                    <a:lnTo>
                      <a:pt x="2592" y="357"/>
                    </a:lnTo>
                    <a:lnTo>
                      <a:pt x="2697" y="519"/>
                    </a:lnTo>
                    <a:lnTo>
                      <a:pt x="2680" y="529"/>
                    </a:lnTo>
                    <a:close/>
                    <a:moveTo>
                      <a:pt x="2590" y="355"/>
                    </a:moveTo>
                    <a:lnTo>
                      <a:pt x="2591" y="356"/>
                    </a:lnTo>
                    <a:lnTo>
                      <a:pt x="2592" y="357"/>
                    </a:lnTo>
                    <a:lnTo>
                      <a:pt x="2583" y="362"/>
                    </a:lnTo>
                    <a:lnTo>
                      <a:pt x="2590" y="355"/>
                    </a:lnTo>
                    <a:close/>
                    <a:moveTo>
                      <a:pt x="2576" y="369"/>
                    </a:moveTo>
                    <a:lnTo>
                      <a:pt x="2446" y="238"/>
                    </a:lnTo>
                    <a:lnTo>
                      <a:pt x="2460" y="225"/>
                    </a:lnTo>
                    <a:lnTo>
                      <a:pt x="2590" y="355"/>
                    </a:lnTo>
                    <a:lnTo>
                      <a:pt x="2576" y="369"/>
                    </a:lnTo>
                    <a:close/>
                    <a:moveTo>
                      <a:pt x="2458" y="224"/>
                    </a:moveTo>
                    <a:lnTo>
                      <a:pt x="2460" y="225"/>
                    </a:lnTo>
                    <a:lnTo>
                      <a:pt x="2453" y="231"/>
                    </a:lnTo>
                    <a:lnTo>
                      <a:pt x="2458" y="224"/>
                    </a:lnTo>
                    <a:close/>
                    <a:moveTo>
                      <a:pt x="2447" y="239"/>
                    </a:moveTo>
                    <a:lnTo>
                      <a:pt x="2295" y="138"/>
                    </a:lnTo>
                    <a:lnTo>
                      <a:pt x="2306" y="122"/>
                    </a:lnTo>
                    <a:lnTo>
                      <a:pt x="2458" y="224"/>
                    </a:lnTo>
                    <a:lnTo>
                      <a:pt x="2447" y="239"/>
                    </a:lnTo>
                    <a:close/>
                    <a:moveTo>
                      <a:pt x="2304" y="121"/>
                    </a:moveTo>
                    <a:lnTo>
                      <a:pt x="2305" y="121"/>
                    </a:lnTo>
                    <a:lnTo>
                      <a:pt x="2306" y="122"/>
                    </a:lnTo>
                    <a:lnTo>
                      <a:pt x="2301" y="130"/>
                    </a:lnTo>
                    <a:lnTo>
                      <a:pt x="2304" y="121"/>
                    </a:lnTo>
                    <a:close/>
                    <a:moveTo>
                      <a:pt x="2296" y="139"/>
                    </a:moveTo>
                    <a:lnTo>
                      <a:pt x="2126" y="66"/>
                    </a:lnTo>
                    <a:lnTo>
                      <a:pt x="2133" y="48"/>
                    </a:lnTo>
                    <a:lnTo>
                      <a:pt x="2304" y="121"/>
                    </a:lnTo>
                    <a:lnTo>
                      <a:pt x="2296" y="139"/>
                    </a:lnTo>
                    <a:close/>
                    <a:moveTo>
                      <a:pt x="2131" y="47"/>
                    </a:moveTo>
                    <a:lnTo>
                      <a:pt x="2132" y="47"/>
                    </a:lnTo>
                    <a:lnTo>
                      <a:pt x="2133" y="48"/>
                    </a:lnTo>
                    <a:lnTo>
                      <a:pt x="2129" y="57"/>
                    </a:lnTo>
                    <a:lnTo>
                      <a:pt x="2131" y="47"/>
                    </a:lnTo>
                    <a:close/>
                    <a:moveTo>
                      <a:pt x="2128" y="66"/>
                    </a:moveTo>
                    <a:lnTo>
                      <a:pt x="1934" y="29"/>
                    </a:lnTo>
                    <a:lnTo>
                      <a:pt x="1937" y="10"/>
                    </a:lnTo>
                    <a:lnTo>
                      <a:pt x="2131" y="47"/>
                    </a:lnTo>
                    <a:lnTo>
                      <a:pt x="2128" y="66"/>
                    </a:lnTo>
                    <a:close/>
                    <a:moveTo>
                      <a:pt x="1936" y="9"/>
                    </a:moveTo>
                    <a:lnTo>
                      <a:pt x="1936" y="9"/>
                    </a:lnTo>
                    <a:lnTo>
                      <a:pt x="1937" y="10"/>
                    </a:lnTo>
                    <a:lnTo>
                      <a:pt x="1935" y="19"/>
                    </a:lnTo>
                    <a:lnTo>
                      <a:pt x="1936" y="9"/>
                    </a:lnTo>
                    <a:close/>
                    <a:moveTo>
                      <a:pt x="1935" y="29"/>
                    </a:moveTo>
                    <a:lnTo>
                      <a:pt x="1725" y="19"/>
                    </a:lnTo>
                    <a:lnTo>
                      <a:pt x="1725" y="0"/>
                    </a:lnTo>
                    <a:lnTo>
                      <a:pt x="1936" y="9"/>
                    </a:lnTo>
                    <a:lnTo>
                      <a:pt x="1935" y="29"/>
                    </a:lnTo>
                    <a:close/>
                    <a:moveTo>
                      <a:pt x="1724" y="0"/>
                    </a:moveTo>
                    <a:lnTo>
                      <a:pt x="1725" y="0"/>
                    </a:lnTo>
                    <a:lnTo>
                      <a:pt x="1725" y="9"/>
                    </a:lnTo>
                    <a:lnTo>
                      <a:pt x="1724" y="0"/>
                    </a:lnTo>
                    <a:close/>
                    <a:moveTo>
                      <a:pt x="1726" y="19"/>
                    </a:moveTo>
                    <a:lnTo>
                      <a:pt x="1500" y="41"/>
                    </a:lnTo>
                    <a:lnTo>
                      <a:pt x="1499" y="22"/>
                    </a:lnTo>
                    <a:lnTo>
                      <a:pt x="1724" y="0"/>
                    </a:lnTo>
                    <a:lnTo>
                      <a:pt x="1726" y="19"/>
                    </a:lnTo>
                    <a:close/>
                    <a:moveTo>
                      <a:pt x="1498" y="22"/>
                    </a:moveTo>
                    <a:lnTo>
                      <a:pt x="1498" y="22"/>
                    </a:lnTo>
                    <a:lnTo>
                      <a:pt x="1499" y="22"/>
                    </a:lnTo>
                    <a:lnTo>
                      <a:pt x="1499" y="32"/>
                    </a:lnTo>
                    <a:lnTo>
                      <a:pt x="1498" y="22"/>
                    </a:lnTo>
                    <a:close/>
                    <a:moveTo>
                      <a:pt x="1502" y="41"/>
                    </a:moveTo>
                    <a:lnTo>
                      <a:pt x="1257" y="95"/>
                    </a:lnTo>
                    <a:lnTo>
                      <a:pt x="1253" y="76"/>
                    </a:lnTo>
                    <a:lnTo>
                      <a:pt x="1498" y="22"/>
                    </a:lnTo>
                    <a:lnTo>
                      <a:pt x="1502" y="41"/>
                    </a:lnTo>
                    <a:close/>
                    <a:moveTo>
                      <a:pt x="1252" y="76"/>
                    </a:moveTo>
                    <a:lnTo>
                      <a:pt x="1252" y="76"/>
                    </a:lnTo>
                    <a:lnTo>
                      <a:pt x="1253" y="76"/>
                    </a:lnTo>
                    <a:lnTo>
                      <a:pt x="1255" y="86"/>
                    </a:lnTo>
                    <a:lnTo>
                      <a:pt x="1252" y="76"/>
                    </a:lnTo>
                    <a:close/>
                    <a:moveTo>
                      <a:pt x="1258" y="95"/>
                    </a:moveTo>
                    <a:lnTo>
                      <a:pt x="998" y="177"/>
                    </a:lnTo>
                    <a:lnTo>
                      <a:pt x="991" y="159"/>
                    </a:lnTo>
                    <a:lnTo>
                      <a:pt x="1252" y="76"/>
                    </a:lnTo>
                    <a:lnTo>
                      <a:pt x="1258" y="95"/>
                    </a:lnTo>
                    <a:close/>
                    <a:moveTo>
                      <a:pt x="991" y="160"/>
                    </a:moveTo>
                    <a:lnTo>
                      <a:pt x="991" y="159"/>
                    </a:lnTo>
                    <a:lnTo>
                      <a:pt x="994" y="169"/>
                    </a:lnTo>
                    <a:lnTo>
                      <a:pt x="991" y="160"/>
                    </a:lnTo>
                    <a:close/>
                    <a:moveTo>
                      <a:pt x="999" y="176"/>
                    </a:moveTo>
                    <a:lnTo>
                      <a:pt x="785" y="272"/>
                    </a:lnTo>
                    <a:lnTo>
                      <a:pt x="777" y="255"/>
                    </a:lnTo>
                    <a:lnTo>
                      <a:pt x="991" y="160"/>
                    </a:lnTo>
                    <a:lnTo>
                      <a:pt x="999" y="176"/>
                    </a:lnTo>
                    <a:close/>
                    <a:moveTo>
                      <a:pt x="776" y="256"/>
                    </a:moveTo>
                    <a:lnTo>
                      <a:pt x="777" y="255"/>
                    </a:lnTo>
                    <a:lnTo>
                      <a:pt x="782" y="263"/>
                    </a:lnTo>
                    <a:lnTo>
                      <a:pt x="776" y="256"/>
                    </a:lnTo>
                    <a:close/>
                    <a:moveTo>
                      <a:pt x="786" y="271"/>
                    </a:moveTo>
                    <a:lnTo>
                      <a:pt x="593" y="389"/>
                    </a:lnTo>
                    <a:lnTo>
                      <a:pt x="583" y="373"/>
                    </a:lnTo>
                    <a:lnTo>
                      <a:pt x="776" y="256"/>
                    </a:lnTo>
                    <a:lnTo>
                      <a:pt x="786" y="271"/>
                    </a:lnTo>
                    <a:close/>
                    <a:moveTo>
                      <a:pt x="582" y="374"/>
                    </a:moveTo>
                    <a:lnTo>
                      <a:pt x="582" y="374"/>
                    </a:lnTo>
                    <a:lnTo>
                      <a:pt x="583" y="373"/>
                    </a:lnTo>
                    <a:lnTo>
                      <a:pt x="588" y="381"/>
                    </a:lnTo>
                    <a:lnTo>
                      <a:pt x="582" y="374"/>
                    </a:lnTo>
                    <a:close/>
                    <a:moveTo>
                      <a:pt x="593" y="388"/>
                    </a:moveTo>
                    <a:lnTo>
                      <a:pt x="425" y="523"/>
                    </a:lnTo>
                    <a:lnTo>
                      <a:pt x="413" y="507"/>
                    </a:lnTo>
                    <a:lnTo>
                      <a:pt x="582" y="374"/>
                    </a:lnTo>
                    <a:lnTo>
                      <a:pt x="593" y="388"/>
                    </a:lnTo>
                    <a:close/>
                    <a:moveTo>
                      <a:pt x="412" y="508"/>
                    </a:moveTo>
                    <a:lnTo>
                      <a:pt x="412" y="507"/>
                    </a:lnTo>
                    <a:lnTo>
                      <a:pt x="413" y="507"/>
                    </a:lnTo>
                    <a:lnTo>
                      <a:pt x="419" y="515"/>
                    </a:lnTo>
                    <a:lnTo>
                      <a:pt x="412" y="508"/>
                    </a:lnTo>
                    <a:close/>
                    <a:moveTo>
                      <a:pt x="427" y="521"/>
                    </a:moveTo>
                    <a:lnTo>
                      <a:pt x="283" y="674"/>
                    </a:lnTo>
                    <a:lnTo>
                      <a:pt x="269" y="660"/>
                    </a:lnTo>
                    <a:lnTo>
                      <a:pt x="412" y="508"/>
                    </a:lnTo>
                    <a:lnTo>
                      <a:pt x="427" y="521"/>
                    </a:lnTo>
                    <a:close/>
                    <a:moveTo>
                      <a:pt x="268" y="661"/>
                    </a:moveTo>
                    <a:lnTo>
                      <a:pt x="269" y="661"/>
                    </a:lnTo>
                    <a:lnTo>
                      <a:pt x="269" y="660"/>
                    </a:lnTo>
                    <a:lnTo>
                      <a:pt x="277" y="667"/>
                    </a:lnTo>
                    <a:lnTo>
                      <a:pt x="268" y="661"/>
                    </a:lnTo>
                    <a:close/>
                    <a:moveTo>
                      <a:pt x="284" y="672"/>
                    </a:moveTo>
                    <a:lnTo>
                      <a:pt x="170" y="841"/>
                    </a:lnTo>
                    <a:lnTo>
                      <a:pt x="154" y="830"/>
                    </a:lnTo>
                    <a:lnTo>
                      <a:pt x="268" y="661"/>
                    </a:lnTo>
                    <a:lnTo>
                      <a:pt x="284" y="672"/>
                    </a:lnTo>
                    <a:close/>
                    <a:moveTo>
                      <a:pt x="153" y="831"/>
                    </a:moveTo>
                    <a:lnTo>
                      <a:pt x="153" y="831"/>
                    </a:lnTo>
                    <a:lnTo>
                      <a:pt x="154" y="830"/>
                    </a:lnTo>
                    <a:lnTo>
                      <a:pt x="162" y="836"/>
                    </a:lnTo>
                    <a:lnTo>
                      <a:pt x="153" y="831"/>
                    </a:lnTo>
                    <a:close/>
                    <a:moveTo>
                      <a:pt x="171" y="839"/>
                    </a:moveTo>
                    <a:lnTo>
                      <a:pt x="88" y="1021"/>
                    </a:lnTo>
                    <a:lnTo>
                      <a:pt x="70" y="1013"/>
                    </a:lnTo>
                    <a:lnTo>
                      <a:pt x="153" y="831"/>
                    </a:lnTo>
                    <a:lnTo>
                      <a:pt x="171" y="839"/>
                    </a:lnTo>
                    <a:close/>
                    <a:moveTo>
                      <a:pt x="70" y="1014"/>
                    </a:moveTo>
                    <a:lnTo>
                      <a:pt x="70" y="1013"/>
                    </a:lnTo>
                    <a:lnTo>
                      <a:pt x="79" y="1016"/>
                    </a:lnTo>
                    <a:lnTo>
                      <a:pt x="70" y="1014"/>
                    </a:lnTo>
                    <a:close/>
                    <a:moveTo>
                      <a:pt x="88" y="1019"/>
                    </a:moveTo>
                    <a:lnTo>
                      <a:pt x="37" y="1209"/>
                    </a:lnTo>
                    <a:lnTo>
                      <a:pt x="19" y="1205"/>
                    </a:lnTo>
                    <a:lnTo>
                      <a:pt x="70" y="1014"/>
                    </a:lnTo>
                    <a:lnTo>
                      <a:pt x="88" y="1019"/>
                    </a:lnTo>
                    <a:close/>
                    <a:moveTo>
                      <a:pt x="19" y="1206"/>
                    </a:moveTo>
                    <a:lnTo>
                      <a:pt x="19" y="1206"/>
                    </a:lnTo>
                    <a:lnTo>
                      <a:pt x="19" y="1205"/>
                    </a:lnTo>
                    <a:lnTo>
                      <a:pt x="29" y="1207"/>
                    </a:lnTo>
                    <a:lnTo>
                      <a:pt x="19" y="1206"/>
                    </a:lnTo>
                    <a:close/>
                    <a:moveTo>
                      <a:pt x="37" y="1208"/>
                    </a:moveTo>
                    <a:lnTo>
                      <a:pt x="19" y="1409"/>
                    </a:lnTo>
                    <a:lnTo>
                      <a:pt x="0" y="1407"/>
                    </a:lnTo>
                    <a:lnTo>
                      <a:pt x="19" y="1206"/>
                    </a:lnTo>
                    <a:lnTo>
                      <a:pt x="37" y="1208"/>
                    </a:lnTo>
                    <a:close/>
                    <a:moveTo>
                      <a:pt x="0" y="1409"/>
                    </a:moveTo>
                    <a:lnTo>
                      <a:pt x="0" y="1408"/>
                    </a:lnTo>
                    <a:lnTo>
                      <a:pt x="0" y="1407"/>
                    </a:lnTo>
                    <a:lnTo>
                      <a:pt x="9" y="1408"/>
                    </a:lnTo>
                    <a:lnTo>
                      <a:pt x="0" y="1409"/>
                    </a:lnTo>
                    <a:close/>
                    <a:moveTo>
                      <a:pt x="19" y="1407"/>
                    </a:moveTo>
                    <a:lnTo>
                      <a:pt x="37" y="1616"/>
                    </a:lnTo>
                    <a:lnTo>
                      <a:pt x="19" y="1619"/>
                    </a:lnTo>
                    <a:lnTo>
                      <a:pt x="0" y="1409"/>
                    </a:lnTo>
                    <a:lnTo>
                      <a:pt x="19" y="1407"/>
                    </a:lnTo>
                    <a:close/>
                    <a:moveTo>
                      <a:pt x="19" y="1620"/>
                    </a:moveTo>
                    <a:lnTo>
                      <a:pt x="19" y="1620"/>
                    </a:lnTo>
                    <a:lnTo>
                      <a:pt x="19" y="1619"/>
                    </a:lnTo>
                    <a:lnTo>
                      <a:pt x="29" y="1617"/>
                    </a:lnTo>
                    <a:lnTo>
                      <a:pt x="19" y="1620"/>
                    </a:lnTo>
                    <a:close/>
                    <a:moveTo>
                      <a:pt x="37" y="1615"/>
                    </a:moveTo>
                    <a:lnTo>
                      <a:pt x="95" y="1828"/>
                    </a:lnTo>
                    <a:lnTo>
                      <a:pt x="76" y="1832"/>
                    </a:lnTo>
                    <a:lnTo>
                      <a:pt x="19" y="1620"/>
                    </a:lnTo>
                    <a:lnTo>
                      <a:pt x="37" y="1615"/>
                    </a:lnTo>
                    <a:close/>
                    <a:moveTo>
                      <a:pt x="77" y="1835"/>
                    </a:moveTo>
                    <a:lnTo>
                      <a:pt x="77" y="1834"/>
                    </a:lnTo>
                    <a:lnTo>
                      <a:pt x="76" y="1832"/>
                    </a:lnTo>
                    <a:lnTo>
                      <a:pt x="86" y="1830"/>
                    </a:lnTo>
                    <a:lnTo>
                      <a:pt x="77" y="1835"/>
                    </a:lnTo>
                    <a:close/>
                    <a:moveTo>
                      <a:pt x="94" y="1826"/>
                    </a:moveTo>
                    <a:lnTo>
                      <a:pt x="176" y="1995"/>
                    </a:lnTo>
                    <a:lnTo>
                      <a:pt x="160" y="2003"/>
                    </a:lnTo>
                    <a:lnTo>
                      <a:pt x="77" y="1835"/>
                    </a:lnTo>
                    <a:lnTo>
                      <a:pt x="94" y="1826"/>
                    </a:lnTo>
                    <a:close/>
                    <a:moveTo>
                      <a:pt x="161" y="2006"/>
                    </a:moveTo>
                    <a:lnTo>
                      <a:pt x="160" y="2004"/>
                    </a:lnTo>
                    <a:lnTo>
                      <a:pt x="160" y="2003"/>
                    </a:lnTo>
                    <a:lnTo>
                      <a:pt x="169" y="1999"/>
                    </a:lnTo>
                    <a:lnTo>
                      <a:pt x="161" y="2006"/>
                    </a:lnTo>
                    <a:close/>
                    <a:moveTo>
                      <a:pt x="175" y="1992"/>
                    </a:moveTo>
                    <a:lnTo>
                      <a:pt x="293" y="2132"/>
                    </a:lnTo>
                    <a:lnTo>
                      <a:pt x="279" y="2144"/>
                    </a:lnTo>
                    <a:lnTo>
                      <a:pt x="161" y="2006"/>
                    </a:lnTo>
                    <a:lnTo>
                      <a:pt x="175" y="1992"/>
                    </a:lnTo>
                    <a:close/>
                    <a:moveTo>
                      <a:pt x="280" y="2147"/>
                    </a:moveTo>
                    <a:lnTo>
                      <a:pt x="279" y="2146"/>
                    </a:lnTo>
                    <a:lnTo>
                      <a:pt x="279" y="2144"/>
                    </a:lnTo>
                    <a:lnTo>
                      <a:pt x="285" y="2139"/>
                    </a:lnTo>
                    <a:lnTo>
                      <a:pt x="280" y="2147"/>
                    </a:lnTo>
                    <a:close/>
                    <a:moveTo>
                      <a:pt x="292" y="2131"/>
                    </a:moveTo>
                    <a:lnTo>
                      <a:pt x="441" y="2249"/>
                    </a:lnTo>
                    <a:lnTo>
                      <a:pt x="429" y="2264"/>
                    </a:lnTo>
                    <a:lnTo>
                      <a:pt x="280" y="2147"/>
                    </a:lnTo>
                    <a:lnTo>
                      <a:pt x="292" y="2131"/>
                    </a:lnTo>
                    <a:close/>
                    <a:moveTo>
                      <a:pt x="431" y="2265"/>
                    </a:moveTo>
                    <a:lnTo>
                      <a:pt x="430" y="2265"/>
                    </a:lnTo>
                    <a:lnTo>
                      <a:pt x="429" y="2264"/>
                    </a:lnTo>
                    <a:lnTo>
                      <a:pt x="435" y="2256"/>
                    </a:lnTo>
                    <a:lnTo>
                      <a:pt x="431" y="2265"/>
                    </a:lnTo>
                    <a:close/>
                    <a:moveTo>
                      <a:pt x="440" y="2248"/>
                    </a:moveTo>
                    <a:lnTo>
                      <a:pt x="611" y="2337"/>
                    </a:lnTo>
                    <a:lnTo>
                      <a:pt x="602" y="2354"/>
                    </a:lnTo>
                    <a:lnTo>
                      <a:pt x="431" y="2265"/>
                    </a:lnTo>
                    <a:lnTo>
                      <a:pt x="440" y="2248"/>
                    </a:lnTo>
                    <a:close/>
                    <a:moveTo>
                      <a:pt x="604" y="2354"/>
                    </a:moveTo>
                    <a:lnTo>
                      <a:pt x="603" y="2354"/>
                    </a:lnTo>
                    <a:lnTo>
                      <a:pt x="602" y="2354"/>
                    </a:lnTo>
                    <a:lnTo>
                      <a:pt x="606" y="2345"/>
                    </a:lnTo>
                    <a:lnTo>
                      <a:pt x="604" y="2354"/>
                    </a:lnTo>
                    <a:close/>
                    <a:moveTo>
                      <a:pt x="610" y="2336"/>
                    </a:moveTo>
                    <a:lnTo>
                      <a:pt x="807" y="2400"/>
                    </a:lnTo>
                    <a:lnTo>
                      <a:pt x="800" y="2418"/>
                    </a:lnTo>
                    <a:lnTo>
                      <a:pt x="604" y="2354"/>
                    </a:lnTo>
                    <a:lnTo>
                      <a:pt x="610" y="2336"/>
                    </a:lnTo>
                    <a:close/>
                    <a:moveTo>
                      <a:pt x="803" y="2418"/>
                    </a:moveTo>
                    <a:lnTo>
                      <a:pt x="801" y="2418"/>
                    </a:lnTo>
                    <a:lnTo>
                      <a:pt x="800" y="2418"/>
                    </a:lnTo>
                    <a:lnTo>
                      <a:pt x="804" y="2409"/>
                    </a:lnTo>
                    <a:lnTo>
                      <a:pt x="803" y="2418"/>
                    </a:lnTo>
                    <a:close/>
                    <a:moveTo>
                      <a:pt x="806" y="2399"/>
                    </a:moveTo>
                    <a:lnTo>
                      <a:pt x="1015" y="2434"/>
                    </a:lnTo>
                    <a:lnTo>
                      <a:pt x="1012" y="2453"/>
                    </a:lnTo>
                    <a:lnTo>
                      <a:pt x="803" y="2418"/>
                    </a:lnTo>
                    <a:lnTo>
                      <a:pt x="806" y="2399"/>
                    </a:lnTo>
                    <a:close/>
                    <a:moveTo>
                      <a:pt x="1013" y="2453"/>
                    </a:moveTo>
                    <a:lnTo>
                      <a:pt x="1012" y="2453"/>
                    </a:lnTo>
                    <a:lnTo>
                      <a:pt x="1013" y="2444"/>
                    </a:lnTo>
                    <a:lnTo>
                      <a:pt x="1013" y="2453"/>
                    </a:lnTo>
                    <a:close/>
                    <a:moveTo>
                      <a:pt x="1013" y="2434"/>
                    </a:moveTo>
                    <a:lnTo>
                      <a:pt x="1232" y="2438"/>
                    </a:lnTo>
                    <a:lnTo>
                      <a:pt x="1232" y="2457"/>
                    </a:lnTo>
                    <a:lnTo>
                      <a:pt x="1013" y="2453"/>
                    </a:lnTo>
                    <a:lnTo>
                      <a:pt x="1013" y="2434"/>
                    </a:lnTo>
                    <a:close/>
                    <a:moveTo>
                      <a:pt x="1234" y="2457"/>
                    </a:moveTo>
                    <a:lnTo>
                      <a:pt x="1234" y="2457"/>
                    </a:lnTo>
                    <a:lnTo>
                      <a:pt x="1232" y="2457"/>
                    </a:lnTo>
                    <a:lnTo>
                      <a:pt x="1232" y="2447"/>
                    </a:lnTo>
                    <a:lnTo>
                      <a:pt x="1234" y="2457"/>
                    </a:lnTo>
                    <a:close/>
                    <a:moveTo>
                      <a:pt x="1231" y="2438"/>
                    </a:moveTo>
                    <a:lnTo>
                      <a:pt x="1457" y="2412"/>
                    </a:lnTo>
                    <a:lnTo>
                      <a:pt x="1460" y="2431"/>
                    </a:lnTo>
                    <a:lnTo>
                      <a:pt x="1234" y="2457"/>
                    </a:lnTo>
                    <a:lnTo>
                      <a:pt x="1231" y="2438"/>
                    </a:lnTo>
                    <a:close/>
                    <a:moveTo>
                      <a:pt x="1461" y="2431"/>
                    </a:moveTo>
                    <a:lnTo>
                      <a:pt x="1461" y="2431"/>
                    </a:lnTo>
                    <a:lnTo>
                      <a:pt x="1460" y="2431"/>
                    </a:lnTo>
                    <a:lnTo>
                      <a:pt x="1459" y="2421"/>
                    </a:lnTo>
                    <a:lnTo>
                      <a:pt x="1461" y="2431"/>
                    </a:lnTo>
                    <a:close/>
                    <a:moveTo>
                      <a:pt x="1456" y="2412"/>
                    </a:moveTo>
                    <a:lnTo>
                      <a:pt x="1681" y="2355"/>
                    </a:lnTo>
                    <a:lnTo>
                      <a:pt x="1687" y="2374"/>
                    </a:lnTo>
                    <a:lnTo>
                      <a:pt x="1461" y="2431"/>
                    </a:lnTo>
                    <a:lnTo>
                      <a:pt x="1456" y="2412"/>
                    </a:lnTo>
                    <a:close/>
                    <a:moveTo>
                      <a:pt x="1688" y="2373"/>
                    </a:moveTo>
                    <a:lnTo>
                      <a:pt x="1687" y="2374"/>
                    </a:lnTo>
                    <a:lnTo>
                      <a:pt x="1685" y="2364"/>
                    </a:lnTo>
                    <a:lnTo>
                      <a:pt x="1688" y="2373"/>
                    </a:lnTo>
                    <a:close/>
                    <a:moveTo>
                      <a:pt x="1680" y="2355"/>
                    </a:moveTo>
                    <a:lnTo>
                      <a:pt x="1900" y="2267"/>
                    </a:lnTo>
                    <a:lnTo>
                      <a:pt x="1907" y="2285"/>
                    </a:lnTo>
                    <a:lnTo>
                      <a:pt x="1688" y="2373"/>
                    </a:lnTo>
                    <a:lnTo>
                      <a:pt x="1680" y="235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58" name="Freeform 43">
                <a:extLst>
                  <a:ext uri="{FF2B5EF4-FFF2-40B4-BE49-F238E27FC236}">
                    <a16:creationId xmlns:a16="http://schemas.microsoft.com/office/drawing/2014/main" id="{74665B37-465D-4592-9F15-57CB6427E828}"/>
                  </a:ext>
                </a:extLst>
              </p:cNvPr>
              <p:cNvSpPr>
                <a:spLocks/>
              </p:cNvSpPr>
              <p:nvPr/>
            </p:nvSpPr>
            <p:spPr bwMode="auto">
              <a:xfrm>
                <a:off x="1910" y="2352"/>
                <a:ext cx="216" cy="325"/>
              </a:xfrm>
              <a:custGeom>
                <a:avLst/>
                <a:gdLst>
                  <a:gd name="T0" fmla="*/ 210 w 861"/>
                  <a:gd name="T1" fmla="*/ 323 h 1300"/>
                  <a:gd name="T2" fmla="*/ 215 w 861"/>
                  <a:gd name="T3" fmla="*/ 317 h 1300"/>
                  <a:gd name="T4" fmla="*/ 216 w 861"/>
                  <a:gd name="T5" fmla="*/ 309 h 1300"/>
                  <a:gd name="T6" fmla="*/ 215 w 861"/>
                  <a:gd name="T7" fmla="*/ 298 h 1300"/>
                  <a:gd name="T8" fmla="*/ 210 w 861"/>
                  <a:gd name="T9" fmla="*/ 284 h 1300"/>
                  <a:gd name="T10" fmla="*/ 202 w 861"/>
                  <a:gd name="T11" fmla="*/ 267 h 1300"/>
                  <a:gd name="T12" fmla="*/ 193 w 861"/>
                  <a:gd name="T13" fmla="*/ 247 h 1300"/>
                  <a:gd name="T14" fmla="*/ 181 w 861"/>
                  <a:gd name="T15" fmla="*/ 225 h 1300"/>
                  <a:gd name="T16" fmla="*/ 166 w 861"/>
                  <a:gd name="T17" fmla="*/ 201 h 1300"/>
                  <a:gd name="T18" fmla="*/ 150 w 861"/>
                  <a:gd name="T19" fmla="*/ 173 h 1300"/>
                  <a:gd name="T20" fmla="*/ 131 w 861"/>
                  <a:gd name="T21" fmla="*/ 142 h 1300"/>
                  <a:gd name="T22" fmla="*/ 113 w 861"/>
                  <a:gd name="T23" fmla="*/ 112 h 1300"/>
                  <a:gd name="T24" fmla="*/ 95 w 861"/>
                  <a:gd name="T25" fmla="*/ 86 h 1300"/>
                  <a:gd name="T26" fmla="*/ 80 w 861"/>
                  <a:gd name="T27" fmla="*/ 63 h 1300"/>
                  <a:gd name="T28" fmla="*/ 65 w 861"/>
                  <a:gd name="T29" fmla="*/ 43 h 1300"/>
                  <a:gd name="T30" fmla="*/ 53 w 861"/>
                  <a:gd name="T31" fmla="*/ 26 h 1300"/>
                  <a:gd name="T32" fmla="*/ 42 w 861"/>
                  <a:gd name="T33" fmla="*/ 15 h 1300"/>
                  <a:gd name="T34" fmla="*/ 31 w 861"/>
                  <a:gd name="T35" fmla="*/ 6 h 1300"/>
                  <a:gd name="T36" fmla="*/ 22 w 861"/>
                  <a:gd name="T37" fmla="*/ 1 h 1300"/>
                  <a:gd name="T38" fmla="*/ 12 w 861"/>
                  <a:gd name="T39" fmla="*/ 0 h 1300"/>
                  <a:gd name="T40" fmla="*/ 4 w 861"/>
                  <a:gd name="T41" fmla="*/ 3 h 1300"/>
                  <a:gd name="T42" fmla="*/ 1 w 861"/>
                  <a:gd name="T43" fmla="*/ 7 h 1300"/>
                  <a:gd name="T44" fmla="*/ 0 w 861"/>
                  <a:gd name="T45" fmla="*/ 13 h 1300"/>
                  <a:gd name="T46" fmla="*/ 0 w 861"/>
                  <a:gd name="T47" fmla="*/ 21 h 1300"/>
                  <a:gd name="T48" fmla="*/ 3 w 861"/>
                  <a:gd name="T49" fmla="*/ 32 h 1300"/>
                  <a:gd name="T50" fmla="*/ 8 w 861"/>
                  <a:gd name="T51" fmla="*/ 45 h 1300"/>
                  <a:gd name="T52" fmla="*/ 15 w 861"/>
                  <a:gd name="T53" fmla="*/ 61 h 1300"/>
                  <a:gd name="T54" fmla="*/ 25 w 861"/>
                  <a:gd name="T55" fmla="*/ 80 h 1300"/>
                  <a:gd name="T56" fmla="*/ 37 w 861"/>
                  <a:gd name="T57" fmla="*/ 103 h 1300"/>
                  <a:gd name="T58" fmla="*/ 52 w 861"/>
                  <a:gd name="T59" fmla="*/ 129 h 1300"/>
                  <a:gd name="T60" fmla="*/ 70 w 861"/>
                  <a:gd name="T61" fmla="*/ 158 h 1300"/>
                  <a:gd name="T62" fmla="*/ 89 w 861"/>
                  <a:gd name="T63" fmla="*/ 189 h 1300"/>
                  <a:gd name="T64" fmla="*/ 107 w 861"/>
                  <a:gd name="T65" fmla="*/ 217 h 1300"/>
                  <a:gd name="T66" fmla="*/ 124 w 861"/>
                  <a:gd name="T67" fmla="*/ 243 h 1300"/>
                  <a:gd name="T68" fmla="*/ 140 w 861"/>
                  <a:gd name="T69" fmla="*/ 266 h 1300"/>
                  <a:gd name="T70" fmla="*/ 155 w 861"/>
                  <a:gd name="T71" fmla="*/ 285 h 1300"/>
                  <a:gd name="T72" fmla="*/ 168 w 861"/>
                  <a:gd name="T73" fmla="*/ 302 h 1300"/>
                  <a:gd name="T74" fmla="*/ 180 w 861"/>
                  <a:gd name="T75" fmla="*/ 314 h 1300"/>
                  <a:gd name="T76" fmla="*/ 191 w 861"/>
                  <a:gd name="T77" fmla="*/ 322 h 1300"/>
                  <a:gd name="T78" fmla="*/ 202 w 861"/>
                  <a:gd name="T79" fmla="*/ 325 h 1300"/>
                  <a:gd name="T80" fmla="*/ 210 w 861"/>
                  <a:gd name="T81" fmla="*/ 323 h 130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61"/>
                  <a:gd name="T124" fmla="*/ 0 h 1300"/>
                  <a:gd name="T125" fmla="*/ 861 w 861"/>
                  <a:gd name="T126" fmla="*/ 1300 h 130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61" h="1300">
                    <a:moveTo>
                      <a:pt x="839" y="1291"/>
                    </a:moveTo>
                    <a:lnTo>
                      <a:pt x="858" y="1269"/>
                    </a:lnTo>
                    <a:lnTo>
                      <a:pt x="861" y="1237"/>
                    </a:lnTo>
                    <a:lnTo>
                      <a:pt x="856" y="1192"/>
                    </a:lnTo>
                    <a:lnTo>
                      <a:pt x="836" y="1135"/>
                    </a:lnTo>
                    <a:lnTo>
                      <a:pt x="807" y="1069"/>
                    </a:lnTo>
                    <a:lnTo>
                      <a:pt x="770" y="989"/>
                    </a:lnTo>
                    <a:lnTo>
                      <a:pt x="721" y="900"/>
                    </a:lnTo>
                    <a:lnTo>
                      <a:pt x="662" y="802"/>
                    </a:lnTo>
                    <a:lnTo>
                      <a:pt x="598" y="691"/>
                    </a:lnTo>
                    <a:lnTo>
                      <a:pt x="522" y="569"/>
                    </a:lnTo>
                    <a:lnTo>
                      <a:pt x="449" y="449"/>
                    </a:lnTo>
                    <a:lnTo>
                      <a:pt x="378" y="344"/>
                    </a:lnTo>
                    <a:lnTo>
                      <a:pt x="318" y="252"/>
                    </a:lnTo>
                    <a:lnTo>
                      <a:pt x="261" y="172"/>
                    </a:lnTo>
                    <a:lnTo>
                      <a:pt x="210" y="105"/>
                    </a:lnTo>
                    <a:lnTo>
                      <a:pt x="166" y="58"/>
                    </a:lnTo>
                    <a:lnTo>
                      <a:pt x="125" y="23"/>
                    </a:lnTo>
                    <a:lnTo>
                      <a:pt x="86" y="4"/>
                    </a:lnTo>
                    <a:lnTo>
                      <a:pt x="48" y="0"/>
                    </a:lnTo>
                    <a:lnTo>
                      <a:pt x="17" y="13"/>
                    </a:lnTo>
                    <a:lnTo>
                      <a:pt x="3" y="26"/>
                    </a:lnTo>
                    <a:lnTo>
                      <a:pt x="0" y="51"/>
                    </a:lnTo>
                    <a:lnTo>
                      <a:pt x="0" y="83"/>
                    </a:lnTo>
                    <a:lnTo>
                      <a:pt x="13" y="128"/>
                    </a:lnTo>
                    <a:lnTo>
                      <a:pt x="32" y="179"/>
                    </a:lnTo>
                    <a:lnTo>
                      <a:pt x="58" y="245"/>
                    </a:lnTo>
                    <a:lnTo>
                      <a:pt x="98" y="321"/>
                    </a:lnTo>
                    <a:lnTo>
                      <a:pt x="147" y="410"/>
                    </a:lnTo>
                    <a:lnTo>
                      <a:pt x="207" y="515"/>
                    </a:lnTo>
                    <a:lnTo>
                      <a:pt x="280" y="633"/>
                    </a:lnTo>
                    <a:lnTo>
                      <a:pt x="356" y="754"/>
                    </a:lnTo>
                    <a:lnTo>
                      <a:pt x="426" y="868"/>
                    </a:lnTo>
                    <a:lnTo>
                      <a:pt x="493" y="973"/>
                    </a:lnTo>
                    <a:lnTo>
                      <a:pt x="557" y="1065"/>
                    </a:lnTo>
                    <a:lnTo>
                      <a:pt x="616" y="1141"/>
                    </a:lnTo>
                    <a:lnTo>
                      <a:pt x="671" y="1209"/>
                    </a:lnTo>
                    <a:lnTo>
                      <a:pt x="719" y="1256"/>
                    </a:lnTo>
                    <a:lnTo>
                      <a:pt x="763" y="1288"/>
                    </a:lnTo>
                    <a:lnTo>
                      <a:pt x="804" y="1300"/>
                    </a:lnTo>
                    <a:lnTo>
                      <a:pt x="839" y="1291"/>
                    </a:lnTo>
                    <a:close/>
                  </a:path>
                </a:pathLst>
              </a:custGeom>
              <a:solidFill>
                <a:srgbClr val="C48B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59" name="Freeform 44">
                <a:extLst>
                  <a:ext uri="{FF2B5EF4-FFF2-40B4-BE49-F238E27FC236}">
                    <a16:creationId xmlns:a16="http://schemas.microsoft.com/office/drawing/2014/main" id="{B6FB2E63-7C52-429D-8EDC-2AACA7A0D316}"/>
                  </a:ext>
                </a:extLst>
              </p:cNvPr>
              <p:cNvSpPr>
                <a:spLocks noEditPoints="1"/>
              </p:cNvSpPr>
              <p:nvPr/>
            </p:nvSpPr>
            <p:spPr bwMode="auto">
              <a:xfrm>
                <a:off x="1908" y="2349"/>
                <a:ext cx="220" cy="330"/>
              </a:xfrm>
              <a:custGeom>
                <a:avLst/>
                <a:gdLst>
                  <a:gd name="T0" fmla="*/ 219 w 881"/>
                  <a:gd name="T1" fmla="*/ 321 h 1319"/>
                  <a:gd name="T2" fmla="*/ 219 w 881"/>
                  <a:gd name="T3" fmla="*/ 320 h 1319"/>
                  <a:gd name="T4" fmla="*/ 215 w 881"/>
                  <a:gd name="T5" fmla="*/ 312 h 1319"/>
                  <a:gd name="T6" fmla="*/ 219 w 881"/>
                  <a:gd name="T7" fmla="*/ 300 h 1319"/>
                  <a:gd name="T8" fmla="*/ 214 w 881"/>
                  <a:gd name="T9" fmla="*/ 301 h 1319"/>
                  <a:gd name="T10" fmla="*/ 202 w 881"/>
                  <a:gd name="T11" fmla="*/ 270 h 1319"/>
                  <a:gd name="T12" fmla="*/ 204 w 881"/>
                  <a:gd name="T13" fmla="*/ 270 h 1319"/>
                  <a:gd name="T14" fmla="*/ 197 w 881"/>
                  <a:gd name="T15" fmla="*/ 249 h 1319"/>
                  <a:gd name="T16" fmla="*/ 185 w 881"/>
                  <a:gd name="T17" fmla="*/ 226 h 1319"/>
                  <a:gd name="T18" fmla="*/ 185 w 881"/>
                  <a:gd name="T19" fmla="*/ 226 h 1319"/>
                  <a:gd name="T20" fmla="*/ 166 w 881"/>
                  <a:gd name="T21" fmla="*/ 204 h 1319"/>
                  <a:gd name="T22" fmla="*/ 170 w 881"/>
                  <a:gd name="T23" fmla="*/ 202 h 1319"/>
                  <a:gd name="T24" fmla="*/ 150 w 881"/>
                  <a:gd name="T25" fmla="*/ 176 h 1319"/>
                  <a:gd name="T26" fmla="*/ 131 w 881"/>
                  <a:gd name="T27" fmla="*/ 146 h 1319"/>
                  <a:gd name="T28" fmla="*/ 131 w 881"/>
                  <a:gd name="T29" fmla="*/ 146 h 1319"/>
                  <a:gd name="T30" fmla="*/ 95 w 881"/>
                  <a:gd name="T31" fmla="*/ 90 h 1319"/>
                  <a:gd name="T32" fmla="*/ 97 w 881"/>
                  <a:gd name="T33" fmla="*/ 88 h 1319"/>
                  <a:gd name="T34" fmla="*/ 84 w 881"/>
                  <a:gd name="T35" fmla="*/ 64 h 1319"/>
                  <a:gd name="T36" fmla="*/ 70 w 881"/>
                  <a:gd name="T37" fmla="*/ 44 h 1319"/>
                  <a:gd name="T38" fmla="*/ 69 w 881"/>
                  <a:gd name="T39" fmla="*/ 44 h 1319"/>
                  <a:gd name="T40" fmla="*/ 57 w 881"/>
                  <a:gd name="T41" fmla="*/ 27 h 1319"/>
                  <a:gd name="T42" fmla="*/ 57 w 881"/>
                  <a:gd name="T43" fmla="*/ 27 h 1319"/>
                  <a:gd name="T44" fmla="*/ 42 w 881"/>
                  <a:gd name="T45" fmla="*/ 19 h 1319"/>
                  <a:gd name="T46" fmla="*/ 35 w 881"/>
                  <a:gd name="T47" fmla="*/ 6 h 1319"/>
                  <a:gd name="T48" fmla="*/ 32 w 881"/>
                  <a:gd name="T49" fmla="*/ 10 h 1319"/>
                  <a:gd name="T50" fmla="*/ 14 w 881"/>
                  <a:gd name="T51" fmla="*/ 5 h 1319"/>
                  <a:gd name="T52" fmla="*/ 14 w 881"/>
                  <a:gd name="T53" fmla="*/ 2 h 1319"/>
                  <a:gd name="T54" fmla="*/ 5 w 881"/>
                  <a:gd name="T55" fmla="*/ 4 h 1319"/>
                  <a:gd name="T56" fmla="*/ 2 w 881"/>
                  <a:gd name="T57" fmla="*/ 7 h 1319"/>
                  <a:gd name="T58" fmla="*/ 1 w 881"/>
                  <a:gd name="T59" fmla="*/ 9 h 1319"/>
                  <a:gd name="T60" fmla="*/ 0 w 881"/>
                  <a:gd name="T61" fmla="*/ 15 h 1319"/>
                  <a:gd name="T62" fmla="*/ 0 w 881"/>
                  <a:gd name="T63" fmla="*/ 15 h 1319"/>
                  <a:gd name="T64" fmla="*/ 5 w 881"/>
                  <a:gd name="T65" fmla="*/ 23 h 1319"/>
                  <a:gd name="T66" fmla="*/ 3 w 881"/>
                  <a:gd name="T67" fmla="*/ 35 h 1319"/>
                  <a:gd name="T68" fmla="*/ 8 w 881"/>
                  <a:gd name="T69" fmla="*/ 34 h 1319"/>
                  <a:gd name="T70" fmla="*/ 19 w 881"/>
                  <a:gd name="T71" fmla="*/ 63 h 1319"/>
                  <a:gd name="T72" fmla="*/ 17 w 881"/>
                  <a:gd name="T73" fmla="*/ 64 h 1319"/>
                  <a:gd name="T74" fmla="*/ 29 w 881"/>
                  <a:gd name="T75" fmla="*/ 82 h 1319"/>
                  <a:gd name="T76" fmla="*/ 37 w 881"/>
                  <a:gd name="T77" fmla="*/ 106 h 1319"/>
                  <a:gd name="T78" fmla="*/ 37 w 881"/>
                  <a:gd name="T79" fmla="*/ 106 h 1319"/>
                  <a:gd name="T80" fmla="*/ 52 w 881"/>
                  <a:gd name="T81" fmla="*/ 132 h 1319"/>
                  <a:gd name="T82" fmla="*/ 52 w 881"/>
                  <a:gd name="T83" fmla="*/ 133 h 1319"/>
                  <a:gd name="T84" fmla="*/ 74 w 881"/>
                  <a:gd name="T85" fmla="*/ 159 h 1319"/>
                  <a:gd name="T86" fmla="*/ 93 w 881"/>
                  <a:gd name="T87" fmla="*/ 190 h 1319"/>
                  <a:gd name="T88" fmla="*/ 93 w 881"/>
                  <a:gd name="T89" fmla="*/ 190 h 1319"/>
                  <a:gd name="T90" fmla="*/ 128 w 881"/>
                  <a:gd name="T91" fmla="*/ 244 h 1319"/>
                  <a:gd name="T92" fmla="*/ 126 w 881"/>
                  <a:gd name="T93" fmla="*/ 246 h 1319"/>
                  <a:gd name="T94" fmla="*/ 140 w 881"/>
                  <a:gd name="T95" fmla="*/ 270 h 1319"/>
                  <a:gd name="T96" fmla="*/ 155 w 881"/>
                  <a:gd name="T97" fmla="*/ 289 h 1319"/>
                  <a:gd name="T98" fmla="*/ 155 w 881"/>
                  <a:gd name="T99" fmla="*/ 289 h 1319"/>
                  <a:gd name="T100" fmla="*/ 168 w 881"/>
                  <a:gd name="T101" fmla="*/ 306 h 1319"/>
                  <a:gd name="T102" fmla="*/ 168 w 881"/>
                  <a:gd name="T103" fmla="*/ 306 h 1319"/>
                  <a:gd name="T104" fmla="*/ 184 w 881"/>
                  <a:gd name="T105" fmla="*/ 314 h 1319"/>
                  <a:gd name="T106" fmla="*/ 192 w 881"/>
                  <a:gd name="T107" fmla="*/ 326 h 1319"/>
                  <a:gd name="T108" fmla="*/ 194 w 881"/>
                  <a:gd name="T109" fmla="*/ 322 h 1319"/>
                  <a:gd name="T110" fmla="*/ 212 w 881"/>
                  <a:gd name="T111" fmla="*/ 323 h 131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81"/>
                  <a:gd name="T169" fmla="*/ 0 h 1319"/>
                  <a:gd name="T170" fmla="*/ 881 w 881"/>
                  <a:gd name="T171" fmla="*/ 1319 h 131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81" h="1319">
                    <a:moveTo>
                      <a:pt x="843" y="1294"/>
                    </a:moveTo>
                    <a:lnTo>
                      <a:pt x="861" y="1272"/>
                    </a:lnTo>
                    <a:lnTo>
                      <a:pt x="876" y="1284"/>
                    </a:lnTo>
                    <a:lnTo>
                      <a:pt x="857" y="1306"/>
                    </a:lnTo>
                    <a:lnTo>
                      <a:pt x="843" y="1294"/>
                    </a:lnTo>
                    <a:close/>
                    <a:moveTo>
                      <a:pt x="878" y="1278"/>
                    </a:moveTo>
                    <a:lnTo>
                      <a:pt x="878" y="1282"/>
                    </a:lnTo>
                    <a:lnTo>
                      <a:pt x="876" y="1284"/>
                    </a:lnTo>
                    <a:lnTo>
                      <a:pt x="868" y="1278"/>
                    </a:lnTo>
                    <a:lnTo>
                      <a:pt x="878" y="1278"/>
                    </a:lnTo>
                    <a:close/>
                    <a:moveTo>
                      <a:pt x="859" y="1277"/>
                    </a:moveTo>
                    <a:lnTo>
                      <a:pt x="862" y="1245"/>
                    </a:lnTo>
                    <a:lnTo>
                      <a:pt x="881" y="1248"/>
                    </a:lnTo>
                    <a:lnTo>
                      <a:pt x="878" y="1278"/>
                    </a:lnTo>
                    <a:lnTo>
                      <a:pt x="859" y="1277"/>
                    </a:lnTo>
                    <a:close/>
                    <a:moveTo>
                      <a:pt x="881" y="1244"/>
                    </a:moveTo>
                    <a:lnTo>
                      <a:pt x="881" y="1246"/>
                    </a:lnTo>
                    <a:lnTo>
                      <a:pt x="881" y="1248"/>
                    </a:lnTo>
                    <a:lnTo>
                      <a:pt x="871" y="1246"/>
                    </a:lnTo>
                    <a:lnTo>
                      <a:pt x="881" y="1244"/>
                    </a:lnTo>
                    <a:close/>
                    <a:moveTo>
                      <a:pt x="862" y="1248"/>
                    </a:moveTo>
                    <a:lnTo>
                      <a:pt x="856" y="1203"/>
                    </a:lnTo>
                    <a:lnTo>
                      <a:pt x="875" y="1200"/>
                    </a:lnTo>
                    <a:lnTo>
                      <a:pt x="881" y="1244"/>
                    </a:lnTo>
                    <a:lnTo>
                      <a:pt x="862" y="1248"/>
                    </a:lnTo>
                    <a:close/>
                    <a:moveTo>
                      <a:pt x="875" y="1199"/>
                    </a:moveTo>
                    <a:lnTo>
                      <a:pt x="875" y="1199"/>
                    </a:lnTo>
                    <a:lnTo>
                      <a:pt x="875" y="1200"/>
                    </a:lnTo>
                    <a:lnTo>
                      <a:pt x="866" y="1201"/>
                    </a:lnTo>
                    <a:lnTo>
                      <a:pt x="875" y="1199"/>
                    </a:lnTo>
                    <a:close/>
                    <a:moveTo>
                      <a:pt x="856" y="1205"/>
                    </a:moveTo>
                    <a:lnTo>
                      <a:pt x="837" y="1147"/>
                    </a:lnTo>
                    <a:lnTo>
                      <a:pt x="855" y="1142"/>
                    </a:lnTo>
                    <a:lnTo>
                      <a:pt x="875" y="1199"/>
                    </a:lnTo>
                    <a:lnTo>
                      <a:pt x="856" y="1205"/>
                    </a:lnTo>
                    <a:close/>
                    <a:moveTo>
                      <a:pt x="855" y="1141"/>
                    </a:moveTo>
                    <a:lnTo>
                      <a:pt x="855" y="1142"/>
                    </a:lnTo>
                    <a:lnTo>
                      <a:pt x="846" y="1144"/>
                    </a:lnTo>
                    <a:lnTo>
                      <a:pt x="855" y="1141"/>
                    </a:lnTo>
                    <a:close/>
                    <a:moveTo>
                      <a:pt x="837" y="1148"/>
                    </a:moveTo>
                    <a:lnTo>
                      <a:pt x="808" y="1081"/>
                    </a:lnTo>
                    <a:lnTo>
                      <a:pt x="826" y="1074"/>
                    </a:lnTo>
                    <a:lnTo>
                      <a:pt x="855" y="1141"/>
                    </a:lnTo>
                    <a:lnTo>
                      <a:pt x="837" y="1148"/>
                    </a:lnTo>
                    <a:close/>
                    <a:moveTo>
                      <a:pt x="826" y="1073"/>
                    </a:moveTo>
                    <a:lnTo>
                      <a:pt x="826" y="1073"/>
                    </a:lnTo>
                    <a:lnTo>
                      <a:pt x="826" y="1074"/>
                    </a:lnTo>
                    <a:lnTo>
                      <a:pt x="817" y="1078"/>
                    </a:lnTo>
                    <a:lnTo>
                      <a:pt x="826" y="1073"/>
                    </a:lnTo>
                    <a:close/>
                    <a:moveTo>
                      <a:pt x="810" y="1082"/>
                    </a:moveTo>
                    <a:lnTo>
                      <a:pt x="771" y="1003"/>
                    </a:lnTo>
                    <a:lnTo>
                      <a:pt x="789" y="994"/>
                    </a:lnTo>
                    <a:lnTo>
                      <a:pt x="826" y="1073"/>
                    </a:lnTo>
                    <a:lnTo>
                      <a:pt x="810" y="1082"/>
                    </a:lnTo>
                    <a:close/>
                    <a:moveTo>
                      <a:pt x="787" y="994"/>
                    </a:moveTo>
                    <a:lnTo>
                      <a:pt x="789" y="995"/>
                    </a:lnTo>
                    <a:lnTo>
                      <a:pt x="789" y="994"/>
                    </a:lnTo>
                    <a:lnTo>
                      <a:pt x="780" y="998"/>
                    </a:lnTo>
                    <a:lnTo>
                      <a:pt x="787" y="994"/>
                    </a:lnTo>
                    <a:close/>
                    <a:moveTo>
                      <a:pt x="771" y="1003"/>
                    </a:moveTo>
                    <a:lnTo>
                      <a:pt x="724" y="913"/>
                    </a:lnTo>
                    <a:lnTo>
                      <a:pt x="740" y="905"/>
                    </a:lnTo>
                    <a:lnTo>
                      <a:pt x="787" y="994"/>
                    </a:lnTo>
                    <a:lnTo>
                      <a:pt x="771" y="1003"/>
                    </a:lnTo>
                    <a:close/>
                    <a:moveTo>
                      <a:pt x="740" y="905"/>
                    </a:moveTo>
                    <a:lnTo>
                      <a:pt x="740" y="905"/>
                    </a:lnTo>
                    <a:lnTo>
                      <a:pt x="731" y="909"/>
                    </a:lnTo>
                    <a:lnTo>
                      <a:pt x="740" y="905"/>
                    </a:lnTo>
                    <a:close/>
                    <a:moveTo>
                      <a:pt x="724" y="915"/>
                    </a:moveTo>
                    <a:lnTo>
                      <a:pt x="663" y="815"/>
                    </a:lnTo>
                    <a:lnTo>
                      <a:pt x="679" y="805"/>
                    </a:lnTo>
                    <a:lnTo>
                      <a:pt x="740" y="905"/>
                    </a:lnTo>
                    <a:lnTo>
                      <a:pt x="724" y="915"/>
                    </a:lnTo>
                    <a:close/>
                    <a:moveTo>
                      <a:pt x="663" y="815"/>
                    </a:moveTo>
                    <a:lnTo>
                      <a:pt x="663" y="815"/>
                    </a:lnTo>
                    <a:lnTo>
                      <a:pt x="672" y="811"/>
                    </a:lnTo>
                    <a:lnTo>
                      <a:pt x="663" y="815"/>
                    </a:lnTo>
                    <a:close/>
                    <a:moveTo>
                      <a:pt x="663" y="815"/>
                    </a:moveTo>
                    <a:lnTo>
                      <a:pt x="600" y="704"/>
                    </a:lnTo>
                    <a:lnTo>
                      <a:pt x="617" y="695"/>
                    </a:lnTo>
                    <a:lnTo>
                      <a:pt x="679" y="806"/>
                    </a:lnTo>
                    <a:lnTo>
                      <a:pt x="663" y="815"/>
                    </a:lnTo>
                    <a:close/>
                    <a:moveTo>
                      <a:pt x="615" y="694"/>
                    </a:moveTo>
                    <a:lnTo>
                      <a:pt x="617" y="695"/>
                    </a:lnTo>
                    <a:lnTo>
                      <a:pt x="608" y="700"/>
                    </a:lnTo>
                    <a:lnTo>
                      <a:pt x="615" y="694"/>
                    </a:lnTo>
                    <a:close/>
                    <a:moveTo>
                      <a:pt x="600" y="704"/>
                    </a:moveTo>
                    <a:lnTo>
                      <a:pt x="524" y="584"/>
                    </a:lnTo>
                    <a:lnTo>
                      <a:pt x="539" y="574"/>
                    </a:lnTo>
                    <a:lnTo>
                      <a:pt x="615" y="694"/>
                    </a:lnTo>
                    <a:lnTo>
                      <a:pt x="600" y="704"/>
                    </a:lnTo>
                    <a:close/>
                    <a:moveTo>
                      <a:pt x="524" y="584"/>
                    </a:moveTo>
                    <a:lnTo>
                      <a:pt x="523" y="583"/>
                    </a:lnTo>
                    <a:lnTo>
                      <a:pt x="523" y="584"/>
                    </a:lnTo>
                    <a:lnTo>
                      <a:pt x="532" y="578"/>
                    </a:lnTo>
                    <a:lnTo>
                      <a:pt x="524" y="584"/>
                    </a:lnTo>
                    <a:close/>
                    <a:moveTo>
                      <a:pt x="523" y="584"/>
                    </a:moveTo>
                    <a:lnTo>
                      <a:pt x="450" y="462"/>
                    </a:lnTo>
                    <a:lnTo>
                      <a:pt x="467" y="453"/>
                    </a:lnTo>
                    <a:lnTo>
                      <a:pt x="539" y="574"/>
                    </a:lnTo>
                    <a:lnTo>
                      <a:pt x="523" y="584"/>
                    </a:lnTo>
                    <a:close/>
                    <a:moveTo>
                      <a:pt x="467" y="453"/>
                    </a:moveTo>
                    <a:lnTo>
                      <a:pt x="467" y="453"/>
                    </a:lnTo>
                    <a:lnTo>
                      <a:pt x="459" y="458"/>
                    </a:lnTo>
                    <a:lnTo>
                      <a:pt x="467" y="453"/>
                    </a:lnTo>
                    <a:close/>
                    <a:moveTo>
                      <a:pt x="450" y="464"/>
                    </a:moveTo>
                    <a:lnTo>
                      <a:pt x="381" y="358"/>
                    </a:lnTo>
                    <a:lnTo>
                      <a:pt x="396" y="348"/>
                    </a:lnTo>
                    <a:lnTo>
                      <a:pt x="467" y="453"/>
                    </a:lnTo>
                    <a:lnTo>
                      <a:pt x="450" y="464"/>
                    </a:lnTo>
                    <a:close/>
                    <a:moveTo>
                      <a:pt x="381" y="358"/>
                    </a:moveTo>
                    <a:lnTo>
                      <a:pt x="380" y="357"/>
                    </a:lnTo>
                    <a:lnTo>
                      <a:pt x="381" y="358"/>
                    </a:lnTo>
                    <a:lnTo>
                      <a:pt x="388" y="353"/>
                    </a:lnTo>
                    <a:lnTo>
                      <a:pt x="381" y="358"/>
                    </a:lnTo>
                    <a:close/>
                    <a:moveTo>
                      <a:pt x="381" y="358"/>
                    </a:moveTo>
                    <a:lnTo>
                      <a:pt x="320" y="266"/>
                    </a:lnTo>
                    <a:lnTo>
                      <a:pt x="337" y="255"/>
                    </a:lnTo>
                    <a:lnTo>
                      <a:pt x="396" y="348"/>
                    </a:lnTo>
                    <a:lnTo>
                      <a:pt x="381" y="358"/>
                    </a:lnTo>
                    <a:close/>
                    <a:moveTo>
                      <a:pt x="335" y="255"/>
                    </a:moveTo>
                    <a:lnTo>
                      <a:pt x="337" y="255"/>
                    </a:lnTo>
                    <a:lnTo>
                      <a:pt x="328" y="261"/>
                    </a:lnTo>
                    <a:lnTo>
                      <a:pt x="335" y="255"/>
                    </a:lnTo>
                    <a:close/>
                    <a:moveTo>
                      <a:pt x="320" y="266"/>
                    </a:moveTo>
                    <a:lnTo>
                      <a:pt x="263" y="187"/>
                    </a:lnTo>
                    <a:lnTo>
                      <a:pt x="279" y="176"/>
                    </a:lnTo>
                    <a:lnTo>
                      <a:pt x="335" y="255"/>
                    </a:lnTo>
                    <a:lnTo>
                      <a:pt x="320" y="266"/>
                    </a:lnTo>
                    <a:close/>
                    <a:moveTo>
                      <a:pt x="278" y="176"/>
                    </a:moveTo>
                    <a:lnTo>
                      <a:pt x="279" y="176"/>
                    </a:lnTo>
                    <a:lnTo>
                      <a:pt x="271" y="181"/>
                    </a:lnTo>
                    <a:lnTo>
                      <a:pt x="278" y="176"/>
                    </a:lnTo>
                    <a:close/>
                    <a:moveTo>
                      <a:pt x="264" y="187"/>
                    </a:moveTo>
                    <a:lnTo>
                      <a:pt x="213" y="121"/>
                    </a:lnTo>
                    <a:lnTo>
                      <a:pt x="227" y="108"/>
                    </a:lnTo>
                    <a:lnTo>
                      <a:pt x="278" y="176"/>
                    </a:lnTo>
                    <a:lnTo>
                      <a:pt x="264" y="187"/>
                    </a:lnTo>
                    <a:close/>
                    <a:moveTo>
                      <a:pt x="227" y="108"/>
                    </a:moveTo>
                    <a:lnTo>
                      <a:pt x="227" y="108"/>
                    </a:lnTo>
                    <a:lnTo>
                      <a:pt x="220" y="114"/>
                    </a:lnTo>
                    <a:lnTo>
                      <a:pt x="227" y="108"/>
                    </a:lnTo>
                    <a:close/>
                    <a:moveTo>
                      <a:pt x="213" y="121"/>
                    </a:moveTo>
                    <a:lnTo>
                      <a:pt x="169" y="73"/>
                    </a:lnTo>
                    <a:lnTo>
                      <a:pt x="182" y="60"/>
                    </a:lnTo>
                    <a:lnTo>
                      <a:pt x="227" y="108"/>
                    </a:lnTo>
                    <a:lnTo>
                      <a:pt x="213" y="121"/>
                    </a:lnTo>
                    <a:close/>
                    <a:moveTo>
                      <a:pt x="182" y="60"/>
                    </a:moveTo>
                    <a:lnTo>
                      <a:pt x="182" y="60"/>
                    </a:lnTo>
                    <a:lnTo>
                      <a:pt x="176" y="67"/>
                    </a:lnTo>
                    <a:lnTo>
                      <a:pt x="182" y="60"/>
                    </a:lnTo>
                    <a:close/>
                    <a:moveTo>
                      <a:pt x="169" y="74"/>
                    </a:moveTo>
                    <a:lnTo>
                      <a:pt x="128" y="39"/>
                    </a:lnTo>
                    <a:lnTo>
                      <a:pt x="140" y="25"/>
                    </a:lnTo>
                    <a:lnTo>
                      <a:pt x="182" y="60"/>
                    </a:lnTo>
                    <a:lnTo>
                      <a:pt x="169" y="74"/>
                    </a:lnTo>
                    <a:close/>
                    <a:moveTo>
                      <a:pt x="138" y="24"/>
                    </a:moveTo>
                    <a:lnTo>
                      <a:pt x="139" y="24"/>
                    </a:lnTo>
                    <a:lnTo>
                      <a:pt x="140" y="25"/>
                    </a:lnTo>
                    <a:lnTo>
                      <a:pt x="135" y="32"/>
                    </a:lnTo>
                    <a:lnTo>
                      <a:pt x="138" y="24"/>
                    </a:lnTo>
                    <a:close/>
                    <a:moveTo>
                      <a:pt x="130" y="40"/>
                    </a:moveTo>
                    <a:lnTo>
                      <a:pt x="92" y="21"/>
                    </a:lnTo>
                    <a:lnTo>
                      <a:pt x="101" y="4"/>
                    </a:lnTo>
                    <a:lnTo>
                      <a:pt x="138" y="24"/>
                    </a:lnTo>
                    <a:lnTo>
                      <a:pt x="130" y="40"/>
                    </a:lnTo>
                    <a:close/>
                    <a:moveTo>
                      <a:pt x="97" y="4"/>
                    </a:moveTo>
                    <a:lnTo>
                      <a:pt x="98" y="4"/>
                    </a:lnTo>
                    <a:lnTo>
                      <a:pt x="101" y="4"/>
                    </a:lnTo>
                    <a:lnTo>
                      <a:pt x="96" y="13"/>
                    </a:lnTo>
                    <a:lnTo>
                      <a:pt x="97" y="4"/>
                    </a:lnTo>
                    <a:close/>
                    <a:moveTo>
                      <a:pt x="95" y="22"/>
                    </a:moveTo>
                    <a:lnTo>
                      <a:pt x="58" y="19"/>
                    </a:lnTo>
                    <a:lnTo>
                      <a:pt x="59" y="0"/>
                    </a:lnTo>
                    <a:lnTo>
                      <a:pt x="97" y="4"/>
                    </a:lnTo>
                    <a:lnTo>
                      <a:pt x="95" y="22"/>
                    </a:lnTo>
                    <a:close/>
                    <a:moveTo>
                      <a:pt x="54" y="0"/>
                    </a:moveTo>
                    <a:lnTo>
                      <a:pt x="56" y="0"/>
                    </a:lnTo>
                    <a:lnTo>
                      <a:pt x="59" y="0"/>
                    </a:lnTo>
                    <a:lnTo>
                      <a:pt x="58" y="9"/>
                    </a:lnTo>
                    <a:lnTo>
                      <a:pt x="54" y="0"/>
                    </a:lnTo>
                    <a:close/>
                    <a:moveTo>
                      <a:pt x="62" y="18"/>
                    </a:moveTo>
                    <a:lnTo>
                      <a:pt x="30" y="31"/>
                    </a:lnTo>
                    <a:lnTo>
                      <a:pt x="22" y="14"/>
                    </a:lnTo>
                    <a:lnTo>
                      <a:pt x="54" y="0"/>
                    </a:lnTo>
                    <a:lnTo>
                      <a:pt x="62" y="18"/>
                    </a:lnTo>
                    <a:close/>
                    <a:moveTo>
                      <a:pt x="19" y="16"/>
                    </a:moveTo>
                    <a:lnTo>
                      <a:pt x="21" y="15"/>
                    </a:lnTo>
                    <a:lnTo>
                      <a:pt x="22" y="14"/>
                    </a:lnTo>
                    <a:lnTo>
                      <a:pt x="27" y="22"/>
                    </a:lnTo>
                    <a:lnTo>
                      <a:pt x="19" y="16"/>
                    </a:lnTo>
                    <a:close/>
                    <a:moveTo>
                      <a:pt x="33" y="29"/>
                    </a:moveTo>
                    <a:lnTo>
                      <a:pt x="20" y="42"/>
                    </a:lnTo>
                    <a:lnTo>
                      <a:pt x="7" y="28"/>
                    </a:lnTo>
                    <a:lnTo>
                      <a:pt x="19" y="16"/>
                    </a:lnTo>
                    <a:lnTo>
                      <a:pt x="33" y="29"/>
                    </a:lnTo>
                    <a:close/>
                    <a:moveTo>
                      <a:pt x="4" y="34"/>
                    </a:moveTo>
                    <a:lnTo>
                      <a:pt x="5" y="30"/>
                    </a:lnTo>
                    <a:lnTo>
                      <a:pt x="7" y="28"/>
                    </a:lnTo>
                    <a:lnTo>
                      <a:pt x="13" y="35"/>
                    </a:lnTo>
                    <a:lnTo>
                      <a:pt x="4" y="34"/>
                    </a:lnTo>
                    <a:close/>
                    <a:moveTo>
                      <a:pt x="23" y="36"/>
                    </a:moveTo>
                    <a:lnTo>
                      <a:pt x="20" y="61"/>
                    </a:lnTo>
                    <a:lnTo>
                      <a:pt x="1" y="59"/>
                    </a:lnTo>
                    <a:lnTo>
                      <a:pt x="4" y="34"/>
                    </a:lnTo>
                    <a:lnTo>
                      <a:pt x="23" y="36"/>
                    </a:lnTo>
                    <a:close/>
                    <a:moveTo>
                      <a:pt x="0" y="60"/>
                    </a:moveTo>
                    <a:lnTo>
                      <a:pt x="0" y="60"/>
                    </a:lnTo>
                    <a:lnTo>
                      <a:pt x="1" y="59"/>
                    </a:lnTo>
                    <a:lnTo>
                      <a:pt x="10" y="60"/>
                    </a:lnTo>
                    <a:lnTo>
                      <a:pt x="0" y="60"/>
                    </a:lnTo>
                    <a:close/>
                    <a:moveTo>
                      <a:pt x="20" y="60"/>
                    </a:moveTo>
                    <a:lnTo>
                      <a:pt x="20" y="92"/>
                    </a:lnTo>
                    <a:lnTo>
                      <a:pt x="0" y="92"/>
                    </a:lnTo>
                    <a:lnTo>
                      <a:pt x="0" y="60"/>
                    </a:lnTo>
                    <a:lnTo>
                      <a:pt x="20" y="60"/>
                    </a:lnTo>
                    <a:close/>
                    <a:moveTo>
                      <a:pt x="1" y="95"/>
                    </a:moveTo>
                    <a:lnTo>
                      <a:pt x="0" y="93"/>
                    </a:lnTo>
                    <a:lnTo>
                      <a:pt x="0" y="92"/>
                    </a:lnTo>
                    <a:lnTo>
                      <a:pt x="10" y="92"/>
                    </a:lnTo>
                    <a:lnTo>
                      <a:pt x="1" y="95"/>
                    </a:lnTo>
                    <a:close/>
                    <a:moveTo>
                      <a:pt x="19" y="90"/>
                    </a:moveTo>
                    <a:lnTo>
                      <a:pt x="32" y="134"/>
                    </a:lnTo>
                    <a:lnTo>
                      <a:pt x="13" y="139"/>
                    </a:lnTo>
                    <a:lnTo>
                      <a:pt x="1" y="95"/>
                    </a:lnTo>
                    <a:lnTo>
                      <a:pt x="19" y="90"/>
                    </a:lnTo>
                    <a:close/>
                    <a:moveTo>
                      <a:pt x="15" y="140"/>
                    </a:moveTo>
                    <a:lnTo>
                      <a:pt x="13" y="139"/>
                    </a:lnTo>
                    <a:lnTo>
                      <a:pt x="23" y="137"/>
                    </a:lnTo>
                    <a:lnTo>
                      <a:pt x="15" y="140"/>
                    </a:lnTo>
                    <a:close/>
                    <a:moveTo>
                      <a:pt x="32" y="134"/>
                    </a:moveTo>
                    <a:lnTo>
                      <a:pt x="51" y="185"/>
                    </a:lnTo>
                    <a:lnTo>
                      <a:pt x="33" y="191"/>
                    </a:lnTo>
                    <a:lnTo>
                      <a:pt x="15" y="140"/>
                    </a:lnTo>
                    <a:lnTo>
                      <a:pt x="32" y="134"/>
                    </a:lnTo>
                    <a:close/>
                    <a:moveTo>
                      <a:pt x="33" y="191"/>
                    </a:moveTo>
                    <a:lnTo>
                      <a:pt x="32" y="189"/>
                    </a:lnTo>
                    <a:lnTo>
                      <a:pt x="33" y="191"/>
                    </a:lnTo>
                    <a:lnTo>
                      <a:pt x="42" y="188"/>
                    </a:lnTo>
                    <a:lnTo>
                      <a:pt x="33" y="191"/>
                    </a:lnTo>
                    <a:close/>
                    <a:moveTo>
                      <a:pt x="51" y="185"/>
                    </a:moveTo>
                    <a:lnTo>
                      <a:pt x="76" y="251"/>
                    </a:lnTo>
                    <a:lnTo>
                      <a:pt x="59" y="257"/>
                    </a:lnTo>
                    <a:lnTo>
                      <a:pt x="33" y="191"/>
                    </a:lnTo>
                    <a:lnTo>
                      <a:pt x="51" y="185"/>
                    </a:lnTo>
                    <a:close/>
                    <a:moveTo>
                      <a:pt x="59" y="258"/>
                    </a:moveTo>
                    <a:lnTo>
                      <a:pt x="59" y="258"/>
                    </a:lnTo>
                    <a:lnTo>
                      <a:pt x="59" y="257"/>
                    </a:lnTo>
                    <a:lnTo>
                      <a:pt x="68" y="254"/>
                    </a:lnTo>
                    <a:lnTo>
                      <a:pt x="59" y="258"/>
                    </a:lnTo>
                    <a:close/>
                    <a:moveTo>
                      <a:pt x="76" y="250"/>
                    </a:moveTo>
                    <a:lnTo>
                      <a:pt x="117" y="326"/>
                    </a:lnTo>
                    <a:lnTo>
                      <a:pt x="101" y="336"/>
                    </a:lnTo>
                    <a:lnTo>
                      <a:pt x="59" y="258"/>
                    </a:lnTo>
                    <a:lnTo>
                      <a:pt x="76" y="250"/>
                    </a:lnTo>
                    <a:close/>
                    <a:moveTo>
                      <a:pt x="117" y="326"/>
                    </a:moveTo>
                    <a:lnTo>
                      <a:pt x="115" y="322"/>
                    </a:lnTo>
                    <a:lnTo>
                      <a:pt x="117" y="326"/>
                    </a:lnTo>
                    <a:lnTo>
                      <a:pt x="108" y="330"/>
                    </a:lnTo>
                    <a:lnTo>
                      <a:pt x="117" y="326"/>
                    </a:lnTo>
                    <a:close/>
                    <a:moveTo>
                      <a:pt x="117" y="326"/>
                    </a:moveTo>
                    <a:lnTo>
                      <a:pt x="165" y="415"/>
                    </a:lnTo>
                    <a:lnTo>
                      <a:pt x="148" y="424"/>
                    </a:lnTo>
                    <a:lnTo>
                      <a:pt x="101" y="336"/>
                    </a:lnTo>
                    <a:lnTo>
                      <a:pt x="117" y="326"/>
                    </a:lnTo>
                    <a:close/>
                    <a:moveTo>
                      <a:pt x="148" y="424"/>
                    </a:moveTo>
                    <a:lnTo>
                      <a:pt x="149" y="425"/>
                    </a:lnTo>
                    <a:lnTo>
                      <a:pt x="148" y="424"/>
                    </a:lnTo>
                    <a:lnTo>
                      <a:pt x="157" y="419"/>
                    </a:lnTo>
                    <a:lnTo>
                      <a:pt x="148" y="424"/>
                    </a:lnTo>
                    <a:close/>
                    <a:moveTo>
                      <a:pt x="165" y="415"/>
                    </a:moveTo>
                    <a:lnTo>
                      <a:pt x="225" y="520"/>
                    </a:lnTo>
                    <a:lnTo>
                      <a:pt x="209" y="530"/>
                    </a:lnTo>
                    <a:lnTo>
                      <a:pt x="148" y="424"/>
                    </a:lnTo>
                    <a:lnTo>
                      <a:pt x="165" y="415"/>
                    </a:lnTo>
                    <a:close/>
                    <a:moveTo>
                      <a:pt x="209" y="530"/>
                    </a:moveTo>
                    <a:lnTo>
                      <a:pt x="209" y="529"/>
                    </a:lnTo>
                    <a:lnTo>
                      <a:pt x="209" y="530"/>
                    </a:lnTo>
                    <a:lnTo>
                      <a:pt x="217" y="524"/>
                    </a:lnTo>
                    <a:lnTo>
                      <a:pt x="209" y="530"/>
                    </a:lnTo>
                    <a:close/>
                    <a:moveTo>
                      <a:pt x="225" y="520"/>
                    </a:moveTo>
                    <a:lnTo>
                      <a:pt x="298" y="637"/>
                    </a:lnTo>
                    <a:lnTo>
                      <a:pt x="281" y="648"/>
                    </a:lnTo>
                    <a:lnTo>
                      <a:pt x="209" y="530"/>
                    </a:lnTo>
                    <a:lnTo>
                      <a:pt x="225" y="520"/>
                    </a:lnTo>
                    <a:close/>
                    <a:moveTo>
                      <a:pt x="283" y="648"/>
                    </a:moveTo>
                    <a:lnTo>
                      <a:pt x="283" y="648"/>
                    </a:lnTo>
                    <a:lnTo>
                      <a:pt x="281" y="648"/>
                    </a:lnTo>
                    <a:lnTo>
                      <a:pt x="290" y="642"/>
                    </a:lnTo>
                    <a:lnTo>
                      <a:pt x="283" y="648"/>
                    </a:lnTo>
                    <a:close/>
                    <a:moveTo>
                      <a:pt x="298" y="637"/>
                    </a:moveTo>
                    <a:lnTo>
                      <a:pt x="374" y="758"/>
                    </a:lnTo>
                    <a:lnTo>
                      <a:pt x="359" y="768"/>
                    </a:lnTo>
                    <a:lnTo>
                      <a:pt x="283" y="648"/>
                    </a:lnTo>
                    <a:lnTo>
                      <a:pt x="298" y="637"/>
                    </a:lnTo>
                    <a:close/>
                    <a:moveTo>
                      <a:pt x="374" y="758"/>
                    </a:moveTo>
                    <a:lnTo>
                      <a:pt x="375" y="759"/>
                    </a:lnTo>
                    <a:lnTo>
                      <a:pt x="374" y="758"/>
                    </a:lnTo>
                    <a:lnTo>
                      <a:pt x="366" y="763"/>
                    </a:lnTo>
                    <a:lnTo>
                      <a:pt x="374" y="758"/>
                    </a:lnTo>
                    <a:close/>
                    <a:moveTo>
                      <a:pt x="374" y="758"/>
                    </a:moveTo>
                    <a:lnTo>
                      <a:pt x="445" y="873"/>
                    </a:lnTo>
                    <a:lnTo>
                      <a:pt x="428" y="883"/>
                    </a:lnTo>
                    <a:lnTo>
                      <a:pt x="359" y="768"/>
                    </a:lnTo>
                    <a:lnTo>
                      <a:pt x="374" y="758"/>
                    </a:lnTo>
                    <a:close/>
                    <a:moveTo>
                      <a:pt x="428" y="883"/>
                    </a:moveTo>
                    <a:lnTo>
                      <a:pt x="428" y="883"/>
                    </a:lnTo>
                    <a:lnTo>
                      <a:pt x="436" y="877"/>
                    </a:lnTo>
                    <a:lnTo>
                      <a:pt x="428" y="883"/>
                    </a:lnTo>
                    <a:close/>
                    <a:moveTo>
                      <a:pt x="445" y="873"/>
                    </a:moveTo>
                    <a:lnTo>
                      <a:pt x="511" y="977"/>
                    </a:lnTo>
                    <a:lnTo>
                      <a:pt x="495" y="987"/>
                    </a:lnTo>
                    <a:lnTo>
                      <a:pt x="428" y="883"/>
                    </a:lnTo>
                    <a:lnTo>
                      <a:pt x="445" y="873"/>
                    </a:lnTo>
                    <a:close/>
                    <a:moveTo>
                      <a:pt x="495" y="987"/>
                    </a:moveTo>
                    <a:lnTo>
                      <a:pt x="495" y="987"/>
                    </a:lnTo>
                    <a:lnTo>
                      <a:pt x="503" y="982"/>
                    </a:lnTo>
                    <a:lnTo>
                      <a:pt x="495" y="987"/>
                    </a:lnTo>
                    <a:close/>
                    <a:moveTo>
                      <a:pt x="511" y="977"/>
                    </a:moveTo>
                    <a:lnTo>
                      <a:pt x="575" y="1069"/>
                    </a:lnTo>
                    <a:lnTo>
                      <a:pt x="558" y="1080"/>
                    </a:lnTo>
                    <a:lnTo>
                      <a:pt x="495" y="987"/>
                    </a:lnTo>
                    <a:lnTo>
                      <a:pt x="511" y="977"/>
                    </a:lnTo>
                    <a:close/>
                    <a:moveTo>
                      <a:pt x="559" y="1080"/>
                    </a:moveTo>
                    <a:lnTo>
                      <a:pt x="559" y="1080"/>
                    </a:lnTo>
                    <a:lnTo>
                      <a:pt x="558" y="1080"/>
                    </a:lnTo>
                    <a:lnTo>
                      <a:pt x="567" y="1074"/>
                    </a:lnTo>
                    <a:lnTo>
                      <a:pt x="559" y="1080"/>
                    </a:lnTo>
                    <a:close/>
                    <a:moveTo>
                      <a:pt x="574" y="1069"/>
                    </a:moveTo>
                    <a:lnTo>
                      <a:pt x="634" y="1145"/>
                    </a:lnTo>
                    <a:lnTo>
                      <a:pt x="620" y="1157"/>
                    </a:lnTo>
                    <a:lnTo>
                      <a:pt x="559" y="1080"/>
                    </a:lnTo>
                    <a:lnTo>
                      <a:pt x="574" y="1069"/>
                    </a:lnTo>
                    <a:close/>
                    <a:moveTo>
                      <a:pt x="620" y="1157"/>
                    </a:moveTo>
                    <a:lnTo>
                      <a:pt x="619" y="1155"/>
                    </a:lnTo>
                    <a:lnTo>
                      <a:pt x="620" y="1157"/>
                    </a:lnTo>
                    <a:lnTo>
                      <a:pt x="626" y="1150"/>
                    </a:lnTo>
                    <a:lnTo>
                      <a:pt x="620" y="1157"/>
                    </a:lnTo>
                    <a:close/>
                    <a:moveTo>
                      <a:pt x="634" y="1145"/>
                    </a:moveTo>
                    <a:lnTo>
                      <a:pt x="688" y="1211"/>
                    </a:lnTo>
                    <a:lnTo>
                      <a:pt x="674" y="1223"/>
                    </a:lnTo>
                    <a:lnTo>
                      <a:pt x="620" y="1157"/>
                    </a:lnTo>
                    <a:lnTo>
                      <a:pt x="634" y="1145"/>
                    </a:lnTo>
                    <a:close/>
                    <a:moveTo>
                      <a:pt x="674" y="1224"/>
                    </a:moveTo>
                    <a:lnTo>
                      <a:pt x="674" y="1224"/>
                    </a:lnTo>
                    <a:lnTo>
                      <a:pt x="674" y="1223"/>
                    </a:lnTo>
                    <a:lnTo>
                      <a:pt x="681" y="1218"/>
                    </a:lnTo>
                    <a:lnTo>
                      <a:pt x="674" y="1224"/>
                    </a:lnTo>
                    <a:close/>
                    <a:moveTo>
                      <a:pt x="687" y="1211"/>
                    </a:moveTo>
                    <a:lnTo>
                      <a:pt x="736" y="1259"/>
                    </a:lnTo>
                    <a:lnTo>
                      <a:pt x="722" y="1272"/>
                    </a:lnTo>
                    <a:lnTo>
                      <a:pt x="674" y="1224"/>
                    </a:lnTo>
                    <a:lnTo>
                      <a:pt x="687" y="1211"/>
                    </a:lnTo>
                    <a:close/>
                    <a:moveTo>
                      <a:pt x="724" y="1273"/>
                    </a:moveTo>
                    <a:lnTo>
                      <a:pt x="722" y="1273"/>
                    </a:lnTo>
                    <a:lnTo>
                      <a:pt x="722" y="1272"/>
                    </a:lnTo>
                    <a:lnTo>
                      <a:pt x="729" y="1265"/>
                    </a:lnTo>
                    <a:lnTo>
                      <a:pt x="724" y="1273"/>
                    </a:lnTo>
                    <a:close/>
                    <a:moveTo>
                      <a:pt x="735" y="1257"/>
                    </a:moveTo>
                    <a:lnTo>
                      <a:pt x="779" y="1289"/>
                    </a:lnTo>
                    <a:lnTo>
                      <a:pt x="768" y="1305"/>
                    </a:lnTo>
                    <a:lnTo>
                      <a:pt x="724" y="1273"/>
                    </a:lnTo>
                    <a:lnTo>
                      <a:pt x="735" y="1257"/>
                    </a:lnTo>
                    <a:close/>
                    <a:moveTo>
                      <a:pt x="770" y="1306"/>
                    </a:moveTo>
                    <a:lnTo>
                      <a:pt x="769" y="1306"/>
                    </a:lnTo>
                    <a:lnTo>
                      <a:pt x="768" y="1305"/>
                    </a:lnTo>
                    <a:lnTo>
                      <a:pt x="773" y="1297"/>
                    </a:lnTo>
                    <a:lnTo>
                      <a:pt x="770" y="1306"/>
                    </a:lnTo>
                    <a:close/>
                    <a:moveTo>
                      <a:pt x="775" y="1288"/>
                    </a:moveTo>
                    <a:lnTo>
                      <a:pt x="817" y="1300"/>
                    </a:lnTo>
                    <a:lnTo>
                      <a:pt x="812" y="1319"/>
                    </a:lnTo>
                    <a:lnTo>
                      <a:pt x="770" y="1306"/>
                    </a:lnTo>
                    <a:lnTo>
                      <a:pt x="775" y="1288"/>
                    </a:lnTo>
                    <a:close/>
                    <a:moveTo>
                      <a:pt x="817" y="1319"/>
                    </a:moveTo>
                    <a:lnTo>
                      <a:pt x="814" y="1319"/>
                    </a:lnTo>
                    <a:lnTo>
                      <a:pt x="812" y="1319"/>
                    </a:lnTo>
                    <a:lnTo>
                      <a:pt x="814" y="1309"/>
                    </a:lnTo>
                    <a:lnTo>
                      <a:pt x="817" y="1319"/>
                    </a:lnTo>
                    <a:close/>
                    <a:moveTo>
                      <a:pt x="812" y="1300"/>
                    </a:moveTo>
                    <a:lnTo>
                      <a:pt x="847" y="1291"/>
                    </a:lnTo>
                    <a:lnTo>
                      <a:pt x="851" y="1309"/>
                    </a:lnTo>
                    <a:lnTo>
                      <a:pt x="817" y="1319"/>
                    </a:lnTo>
                    <a:lnTo>
                      <a:pt x="812" y="1300"/>
                    </a:lnTo>
                    <a:close/>
                  </a:path>
                </a:pathLst>
              </a:custGeom>
              <a:solidFill>
                <a:srgbClr val="3F1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60" name="Freeform 45">
                <a:extLst>
                  <a:ext uri="{FF2B5EF4-FFF2-40B4-BE49-F238E27FC236}">
                    <a16:creationId xmlns:a16="http://schemas.microsoft.com/office/drawing/2014/main" id="{7D457E3E-615A-4F95-8ABD-CDF1A6DFDAF4}"/>
                  </a:ext>
                </a:extLst>
              </p:cNvPr>
              <p:cNvSpPr>
                <a:spLocks/>
              </p:cNvSpPr>
              <p:nvPr/>
            </p:nvSpPr>
            <p:spPr bwMode="auto">
              <a:xfrm>
                <a:off x="2262" y="2779"/>
                <a:ext cx="17" cy="14"/>
              </a:xfrm>
              <a:custGeom>
                <a:avLst/>
                <a:gdLst>
                  <a:gd name="T0" fmla="*/ 12 w 67"/>
                  <a:gd name="T1" fmla="*/ 12 h 58"/>
                  <a:gd name="T2" fmla="*/ 13 w 67"/>
                  <a:gd name="T3" fmla="*/ 12 h 58"/>
                  <a:gd name="T4" fmla="*/ 14 w 67"/>
                  <a:gd name="T5" fmla="*/ 11 h 58"/>
                  <a:gd name="T6" fmla="*/ 15 w 67"/>
                  <a:gd name="T7" fmla="*/ 10 h 58"/>
                  <a:gd name="T8" fmla="*/ 16 w 67"/>
                  <a:gd name="T9" fmla="*/ 9 h 58"/>
                  <a:gd name="T10" fmla="*/ 16 w 67"/>
                  <a:gd name="T11" fmla="*/ 8 h 58"/>
                  <a:gd name="T12" fmla="*/ 17 w 67"/>
                  <a:gd name="T13" fmla="*/ 7 h 58"/>
                  <a:gd name="T14" fmla="*/ 17 w 67"/>
                  <a:gd name="T15" fmla="*/ 5 h 58"/>
                  <a:gd name="T16" fmla="*/ 17 w 67"/>
                  <a:gd name="T17" fmla="*/ 5 h 58"/>
                  <a:gd name="T18" fmla="*/ 17 w 67"/>
                  <a:gd name="T19" fmla="*/ 4 h 58"/>
                  <a:gd name="T20" fmla="*/ 16 w 67"/>
                  <a:gd name="T21" fmla="*/ 2 h 58"/>
                  <a:gd name="T22" fmla="*/ 16 w 67"/>
                  <a:gd name="T23" fmla="*/ 2 h 58"/>
                  <a:gd name="T24" fmla="*/ 15 w 67"/>
                  <a:gd name="T25" fmla="*/ 1 h 58"/>
                  <a:gd name="T26" fmla="*/ 14 w 67"/>
                  <a:gd name="T27" fmla="*/ 1 h 58"/>
                  <a:gd name="T28" fmla="*/ 13 w 67"/>
                  <a:gd name="T29" fmla="*/ 0 h 58"/>
                  <a:gd name="T30" fmla="*/ 12 w 67"/>
                  <a:gd name="T31" fmla="*/ 0 h 58"/>
                  <a:gd name="T32" fmla="*/ 11 w 67"/>
                  <a:gd name="T33" fmla="*/ 0 h 58"/>
                  <a:gd name="T34" fmla="*/ 9 w 67"/>
                  <a:gd name="T35" fmla="*/ 0 h 58"/>
                  <a:gd name="T36" fmla="*/ 8 w 67"/>
                  <a:gd name="T37" fmla="*/ 0 h 58"/>
                  <a:gd name="T38" fmla="*/ 6 w 67"/>
                  <a:gd name="T39" fmla="*/ 1 h 58"/>
                  <a:gd name="T40" fmla="*/ 6 w 67"/>
                  <a:gd name="T41" fmla="*/ 2 h 58"/>
                  <a:gd name="T42" fmla="*/ 4 w 67"/>
                  <a:gd name="T43" fmla="*/ 2 h 58"/>
                  <a:gd name="T44" fmla="*/ 3 w 67"/>
                  <a:gd name="T45" fmla="*/ 3 h 58"/>
                  <a:gd name="T46" fmla="*/ 3 w 67"/>
                  <a:gd name="T47" fmla="*/ 4 h 58"/>
                  <a:gd name="T48" fmla="*/ 2 w 67"/>
                  <a:gd name="T49" fmla="*/ 5 h 58"/>
                  <a:gd name="T50" fmla="*/ 1 w 67"/>
                  <a:gd name="T51" fmla="*/ 6 h 58"/>
                  <a:gd name="T52" fmla="*/ 1 w 67"/>
                  <a:gd name="T53" fmla="*/ 7 h 58"/>
                  <a:gd name="T54" fmla="*/ 0 w 67"/>
                  <a:gd name="T55" fmla="*/ 8 h 58"/>
                  <a:gd name="T56" fmla="*/ 0 w 67"/>
                  <a:gd name="T57" fmla="*/ 9 h 58"/>
                  <a:gd name="T58" fmla="*/ 1 w 67"/>
                  <a:gd name="T59" fmla="*/ 10 h 58"/>
                  <a:gd name="T60" fmla="*/ 1 w 67"/>
                  <a:gd name="T61" fmla="*/ 11 h 58"/>
                  <a:gd name="T62" fmla="*/ 2 w 67"/>
                  <a:gd name="T63" fmla="*/ 12 h 58"/>
                  <a:gd name="T64" fmla="*/ 3 w 67"/>
                  <a:gd name="T65" fmla="*/ 12 h 58"/>
                  <a:gd name="T66" fmla="*/ 3 w 67"/>
                  <a:gd name="T67" fmla="*/ 13 h 58"/>
                  <a:gd name="T68" fmla="*/ 4 w 67"/>
                  <a:gd name="T69" fmla="*/ 14 h 58"/>
                  <a:gd name="T70" fmla="*/ 6 w 67"/>
                  <a:gd name="T71" fmla="*/ 14 h 58"/>
                  <a:gd name="T72" fmla="*/ 6 w 67"/>
                  <a:gd name="T73" fmla="*/ 14 h 58"/>
                  <a:gd name="T74" fmla="*/ 8 w 67"/>
                  <a:gd name="T75" fmla="*/ 14 h 58"/>
                  <a:gd name="T76" fmla="*/ 10 w 67"/>
                  <a:gd name="T77" fmla="*/ 13 h 58"/>
                  <a:gd name="T78" fmla="*/ 11 w 67"/>
                  <a:gd name="T79" fmla="*/ 13 h 58"/>
                  <a:gd name="T80" fmla="*/ 12 w 67"/>
                  <a:gd name="T81" fmla="*/ 12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7" y="51"/>
                    </a:moveTo>
                    <a:lnTo>
                      <a:pt x="51" y="48"/>
                    </a:lnTo>
                    <a:lnTo>
                      <a:pt x="57" y="46"/>
                    </a:lnTo>
                    <a:lnTo>
                      <a:pt x="61" y="42"/>
                    </a:lnTo>
                    <a:lnTo>
                      <a:pt x="64" y="36"/>
                    </a:lnTo>
                    <a:lnTo>
                      <a:pt x="64" y="32"/>
                    </a:lnTo>
                    <a:lnTo>
                      <a:pt x="67" y="29"/>
                    </a:lnTo>
                    <a:lnTo>
                      <a:pt x="67" y="22"/>
                    </a:lnTo>
                    <a:lnTo>
                      <a:pt x="67" y="20"/>
                    </a:lnTo>
                    <a:lnTo>
                      <a:pt x="67" y="17"/>
                    </a:lnTo>
                    <a:lnTo>
                      <a:pt x="64" y="10"/>
                    </a:lnTo>
                    <a:lnTo>
                      <a:pt x="64" y="7"/>
                    </a:lnTo>
                    <a:lnTo>
                      <a:pt x="61" y="4"/>
                    </a:lnTo>
                    <a:lnTo>
                      <a:pt x="54" y="4"/>
                    </a:lnTo>
                    <a:lnTo>
                      <a:pt x="51" y="0"/>
                    </a:lnTo>
                    <a:lnTo>
                      <a:pt x="47" y="0"/>
                    </a:lnTo>
                    <a:lnTo>
                      <a:pt x="42" y="0"/>
                    </a:lnTo>
                    <a:lnTo>
                      <a:pt x="35" y="0"/>
                    </a:lnTo>
                    <a:lnTo>
                      <a:pt x="32" y="0"/>
                    </a:lnTo>
                    <a:lnTo>
                      <a:pt x="25" y="4"/>
                    </a:lnTo>
                    <a:lnTo>
                      <a:pt x="22" y="7"/>
                    </a:lnTo>
                    <a:lnTo>
                      <a:pt x="17" y="10"/>
                    </a:lnTo>
                    <a:lnTo>
                      <a:pt x="13" y="14"/>
                    </a:lnTo>
                    <a:lnTo>
                      <a:pt x="10" y="17"/>
                    </a:lnTo>
                    <a:lnTo>
                      <a:pt x="7" y="20"/>
                    </a:lnTo>
                    <a:lnTo>
                      <a:pt x="3" y="26"/>
                    </a:lnTo>
                    <a:lnTo>
                      <a:pt x="3" y="29"/>
                    </a:lnTo>
                    <a:lnTo>
                      <a:pt x="0" y="32"/>
                    </a:lnTo>
                    <a:lnTo>
                      <a:pt x="0" y="39"/>
                    </a:lnTo>
                    <a:lnTo>
                      <a:pt x="3" y="42"/>
                    </a:lnTo>
                    <a:lnTo>
                      <a:pt x="3" y="46"/>
                    </a:lnTo>
                    <a:lnTo>
                      <a:pt x="7" y="48"/>
                    </a:lnTo>
                    <a:lnTo>
                      <a:pt x="10" y="51"/>
                    </a:lnTo>
                    <a:lnTo>
                      <a:pt x="13" y="54"/>
                    </a:lnTo>
                    <a:lnTo>
                      <a:pt x="17" y="58"/>
                    </a:lnTo>
                    <a:lnTo>
                      <a:pt x="22" y="58"/>
                    </a:lnTo>
                    <a:lnTo>
                      <a:pt x="25" y="58"/>
                    </a:lnTo>
                    <a:lnTo>
                      <a:pt x="32" y="58"/>
                    </a:lnTo>
                    <a:lnTo>
                      <a:pt x="39" y="54"/>
                    </a:lnTo>
                    <a:lnTo>
                      <a:pt x="42"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61" name="Freeform 46">
                <a:extLst>
                  <a:ext uri="{FF2B5EF4-FFF2-40B4-BE49-F238E27FC236}">
                    <a16:creationId xmlns:a16="http://schemas.microsoft.com/office/drawing/2014/main" id="{E30CC7FC-480A-4385-87B4-D697F64075B2}"/>
                  </a:ext>
                </a:extLst>
              </p:cNvPr>
              <p:cNvSpPr>
                <a:spLocks noEditPoints="1"/>
              </p:cNvSpPr>
              <p:nvPr/>
            </p:nvSpPr>
            <p:spPr bwMode="auto">
              <a:xfrm>
                <a:off x="2260" y="2777"/>
                <a:ext cx="21" cy="19"/>
              </a:xfrm>
              <a:custGeom>
                <a:avLst/>
                <a:gdLst>
                  <a:gd name="T0" fmla="*/ 13 w 86"/>
                  <a:gd name="T1" fmla="*/ 12 h 76"/>
                  <a:gd name="T2" fmla="*/ 15 w 86"/>
                  <a:gd name="T3" fmla="*/ 11 h 76"/>
                  <a:gd name="T4" fmla="*/ 18 w 86"/>
                  <a:gd name="T5" fmla="*/ 15 h 76"/>
                  <a:gd name="T6" fmla="*/ 18 w 86"/>
                  <a:gd name="T7" fmla="*/ 15 h 76"/>
                  <a:gd name="T8" fmla="*/ 20 w 86"/>
                  <a:gd name="T9" fmla="*/ 14 h 76"/>
                  <a:gd name="T10" fmla="*/ 20 w 86"/>
                  <a:gd name="T11" fmla="*/ 11 h 76"/>
                  <a:gd name="T12" fmla="*/ 16 w 86"/>
                  <a:gd name="T13" fmla="*/ 10 h 76"/>
                  <a:gd name="T14" fmla="*/ 16 w 86"/>
                  <a:gd name="T15" fmla="*/ 9 h 76"/>
                  <a:gd name="T16" fmla="*/ 20 w 86"/>
                  <a:gd name="T17" fmla="*/ 12 h 76"/>
                  <a:gd name="T18" fmla="*/ 21 w 86"/>
                  <a:gd name="T19" fmla="*/ 9 h 76"/>
                  <a:gd name="T20" fmla="*/ 16 w 86"/>
                  <a:gd name="T21" fmla="*/ 8 h 76"/>
                  <a:gd name="T22" fmla="*/ 16 w 86"/>
                  <a:gd name="T23" fmla="*/ 6 h 76"/>
                  <a:gd name="T24" fmla="*/ 21 w 86"/>
                  <a:gd name="T25" fmla="*/ 6 h 76"/>
                  <a:gd name="T26" fmla="*/ 21 w 86"/>
                  <a:gd name="T27" fmla="*/ 5 h 76"/>
                  <a:gd name="T28" fmla="*/ 16 w 86"/>
                  <a:gd name="T29" fmla="*/ 6 h 76"/>
                  <a:gd name="T30" fmla="*/ 20 w 86"/>
                  <a:gd name="T31" fmla="*/ 2 h 76"/>
                  <a:gd name="T32" fmla="*/ 16 w 86"/>
                  <a:gd name="T33" fmla="*/ 5 h 76"/>
                  <a:gd name="T34" fmla="*/ 19 w 86"/>
                  <a:gd name="T35" fmla="*/ 1 h 76"/>
                  <a:gd name="T36" fmla="*/ 17 w 86"/>
                  <a:gd name="T37" fmla="*/ 1 h 76"/>
                  <a:gd name="T38" fmla="*/ 16 w 86"/>
                  <a:gd name="T39" fmla="*/ 6 h 76"/>
                  <a:gd name="T40" fmla="*/ 15 w 86"/>
                  <a:gd name="T41" fmla="*/ 0 h 76"/>
                  <a:gd name="T42" fmla="*/ 14 w 86"/>
                  <a:gd name="T43" fmla="*/ 5 h 76"/>
                  <a:gd name="T44" fmla="*/ 13 w 86"/>
                  <a:gd name="T45" fmla="*/ 0 h 76"/>
                  <a:gd name="T46" fmla="*/ 13 w 86"/>
                  <a:gd name="T47" fmla="*/ 0 h 76"/>
                  <a:gd name="T48" fmla="*/ 11 w 86"/>
                  <a:gd name="T49" fmla="*/ 5 h 76"/>
                  <a:gd name="T50" fmla="*/ 11 w 86"/>
                  <a:gd name="T51" fmla="*/ 4 h 76"/>
                  <a:gd name="T52" fmla="*/ 7 w 86"/>
                  <a:gd name="T53" fmla="*/ 1 h 76"/>
                  <a:gd name="T54" fmla="*/ 6 w 86"/>
                  <a:gd name="T55" fmla="*/ 2 h 76"/>
                  <a:gd name="T56" fmla="*/ 8 w 86"/>
                  <a:gd name="T57" fmla="*/ 4 h 76"/>
                  <a:gd name="T58" fmla="*/ 9 w 86"/>
                  <a:gd name="T59" fmla="*/ 6 h 76"/>
                  <a:gd name="T60" fmla="*/ 8 w 86"/>
                  <a:gd name="T61" fmla="*/ 6 h 76"/>
                  <a:gd name="T62" fmla="*/ 7 w 86"/>
                  <a:gd name="T63" fmla="*/ 8 h 76"/>
                  <a:gd name="T64" fmla="*/ 2 w 86"/>
                  <a:gd name="T65" fmla="*/ 5 h 76"/>
                  <a:gd name="T66" fmla="*/ 4 w 86"/>
                  <a:gd name="T67" fmla="*/ 7 h 76"/>
                  <a:gd name="T68" fmla="*/ 6 w 86"/>
                  <a:gd name="T69" fmla="*/ 8 h 76"/>
                  <a:gd name="T70" fmla="*/ 6 w 86"/>
                  <a:gd name="T71" fmla="*/ 9 h 76"/>
                  <a:gd name="T72" fmla="*/ 6 w 86"/>
                  <a:gd name="T73" fmla="*/ 11 h 76"/>
                  <a:gd name="T74" fmla="*/ 1 w 86"/>
                  <a:gd name="T75" fmla="*/ 9 h 76"/>
                  <a:gd name="T76" fmla="*/ 2 w 86"/>
                  <a:gd name="T77" fmla="*/ 10 h 76"/>
                  <a:gd name="T78" fmla="*/ 5 w 86"/>
                  <a:gd name="T79" fmla="*/ 10 h 76"/>
                  <a:gd name="T80" fmla="*/ 4 w 86"/>
                  <a:gd name="T81" fmla="*/ 10 h 76"/>
                  <a:gd name="T82" fmla="*/ 6 w 86"/>
                  <a:gd name="T83" fmla="*/ 12 h 76"/>
                  <a:gd name="T84" fmla="*/ 1 w 86"/>
                  <a:gd name="T85" fmla="*/ 14 h 76"/>
                  <a:gd name="T86" fmla="*/ 3 w 86"/>
                  <a:gd name="T87" fmla="*/ 14 h 76"/>
                  <a:gd name="T88" fmla="*/ 5 w 86"/>
                  <a:gd name="T89" fmla="*/ 12 h 76"/>
                  <a:gd name="T90" fmla="*/ 7 w 86"/>
                  <a:gd name="T91" fmla="*/ 13 h 76"/>
                  <a:gd name="T92" fmla="*/ 2 w 86"/>
                  <a:gd name="T93" fmla="*/ 15 h 76"/>
                  <a:gd name="T94" fmla="*/ 5 w 86"/>
                  <a:gd name="T95" fmla="*/ 18 h 76"/>
                  <a:gd name="T96" fmla="*/ 7 w 86"/>
                  <a:gd name="T97" fmla="*/ 17 h 76"/>
                  <a:gd name="T98" fmla="*/ 7 w 86"/>
                  <a:gd name="T99" fmla="*/ 14 h 76"/>
                  <a:gd name="T100" fmla="*/ 9 w 86"/>
                  <a:gd name="T101" fmla="*/ 14 h 76"/>
                  <a:gd name="T102" fmla="*/ 11 w 86"/>
                  <a:gd name="T103" fmla="*/ 19 h 76"/>
                  <a:gd name="T104" fmla="*/ 13 w 86"/>
                  <a:gd name="T105" fmla="*/ 18 h 76"/>
                  <a:gd name="T106" fmla="*/ 12 w 86"/>
                  <a:gd name="T107" fmla="*/ 16 h 76"/>
                  <a:gd name="T108" fmla="*/ 12 w 86"/>
                  <a:gd name="T109" fmla="*/ 14 h 76"/>
                  <a:gd name="T110" fmla="*/ 12 w 86"/>
                  <a:gd name="T111" fmla="*/ 14 h 7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6"/>
                  <a:gd name="T169" fmla="*/ 0 h 76"/>
                  <a:gd name="T170" fmla="*/ 86 w 86"/>
                  <a:gd name="T171" fmla="*/ 76 h 7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6" h="76">
                    <a:moveTo>
                      <a:pt x="51" y="53"/>
                    </a:moveTo>
                    <a:lnTo>
                      <a:pt x="54" y="49"/>
                    </a:lnTo>
                    <a:lnTo>
                      <a:pt x="67" y="64"/>
                    </a:lnTo>
                    <a:lnTo>
                      <a:pt x="64" y="66"/>
                    </a:lnTo>
                    <a:lnTo>
                      <a:pt x="51" y="53"/>
                    </a:lnTo>
                    <a:close/>
                    <a:moveTo>
                      <a:pt x="54" y="49"/>
                    </a:moveTo>
                    <a:lnTo>
                      <a:pt x="55" y="48"/>
                    </a:lnTo>
                    <a:lnTo>
                      <a:pt x="56" y="48"/>
                    </a:lnTo>
                    <a:lnTo>
                      <a:pt x="61" y="56"/>
                    </a:lnTo>
                    <a:lnTo>
                      <a:pt x="54" y="49"/>
                    </a:lnTo>
                    <a:close/>
                    <a:moveTo>
                      <a:pt x="56" y="48"/>
                    </a:moveTo>
                    <a:lnTo>
                      <a:pt x="63" y="45"/>
                    </a:lnTo>
                    <a:lnTo>
                      <a:pt x="72" y="61"/>
                    </a:lnTo>
                    <a:lnTo>
                      <a:pt x="65" y="65"/>
                    </a:lnTo>
                    <a:lnTo>
                      <a:pt x="56" y="48"/>
                    </a:lnTo>
                    <a:close/>
                    <a:moveTo>
                      <a:pt x="74" y="60"/>
                    </a:moveTo>
                    <a:lnTo>
                      <a:pt x="73" y="61"/>
                    </a:lnTo>
                    <a:lnTo>
                      <a:pt x="72" y="61"/>
                    </a:lnTo>
                    <a:lnTo>
                      <a:pt x="67" y="54"/>
                    </a:lnTo>
                    <a:lnTo>
                      <a:pt x="74" y="60"/>
                    </a:lnTo>
                    <a:close/>
                    <a:moveTo>
                      <a:pt x="61" y="46"/>
                    </a:moveTo>
                    <a:lnTo>
                      <a:pt x="64" y="44"/>
                    </a:lnTo>
                    <a:lnTo>
                      <a:pt x="77" y="57"/>
                    </a:lnTo>
                    <a:lnTo>
                      <a:pt x="74" y="60"/>
                    </a:lnTo>
                    <a:lnTo>
                      <a:pt x="61" y="46"/>
                    </a:lnTo>
                    <a:close/>
                    <a:moveTo>
                      <a:pt x="80" y="55"/>
                    </a:moveTo>
                    <a:lnTo>
                      <a:pt x="78" y="56"/>
                    </a:lnTo>
                    <a:lnTo>
                      <a:pt x="77" y="57"/>
                    </a:lnTo>
                    <a:lnTo>
                      <a:pt x="71" y="50"/>
                    </a:lnTo>
                    <a:lnTo>
                      <a:pt x="80" y="55"/>
                    </a:lnTo>
                    <a:close/>
                    <a:moveTo>
                      <a:pt x="62" y="46"/>
                    </a:moveTo>
                    <a:lnTo>
                      <a:pt x="65" y="39"/>
                    </a:lnTo>
                    <a:lnTo>
                      <a:pt x="83" y="48"/>
                    </a:lnTo>
                    <a:lnTo>
                      <a:pt x="80" y="55"/>
                    </a:lnTo>
                    <a:lnTo>
                      <a:pt x="62" y="46"/>
                    </a:lnTo>
                    <a:close/>
                    <a:moveTo>
                      <a:pt x="83" y="44"/>
                    </a:moveTo>
                    <a:lnTo>
                      <a:pt x="83" y="46"/>
                    </a:lnTo>
                    <a:lnTo>
                      <a:pt x="83" y="48"/>
                    </a:lnTo>
                    <a:lnTo>
                      <a:pt x="74" y="44"/>
                    </a:lnTo>
                    <a:lnTo>
                      <a:pt x="83" y="44"/>
                    </a:lnTo>
                    <a:close/>
                    <a:moveTo>
                      <a:pt x="64" y="44"/>
                    </a:moveTo>
                    <a:lnTo>
                      <a:pt x="64" y="40"/>
                    </a:lnTo>
                    <a:lnTo>
                      <a:pt x="83" y="40"/>
                    </a:lnTo>
                    <a:lnTo>
                      <a:pt x="83" y="44"/>
                    </a:lnTo>
                    <a:lnTo>
                      <a:pt x="64" y="44"/>
                    </a:lnTo>
                    <a:close/>
                    <a:moveTo>
                      <a:pt x="64" y="40"/>
                    </a:moveTo>
                    <a:lnTo>
                      <a:pt x="64" y="37"/>
                    </a:lnTo>
                    <a:lnTo>
                      <a:pt x="67" y="34"/>
                    </a:lnTo>
                    <a:lnTo>
                      <a:pt x="74" y="40"/>
                    </a:lnTo>
                    <a:lnTo>
                      <a:pt x="64" y="40"/>
                    </a:lnTo>
                    <a:close/>
                    <a:moveTo>
                      <a:pt x="67" y="34"/>
                    </a:moveTo>
                    <a:lnTo>
                      <a:pt x="71" y="30"/>
                    </a:lnTo>
                    <a:lnTo>
                      <a:pt x="84" y="44"/>
                    </a:lnTo>
                    <a:lnTo>
                      <a:pt x="81" y="47"/>
                    </a:lnTo>
                    <a:lnTo>
                      <a:pt x="67" y="34"/>
                    </a:lnTo>
                    <a:close/>
                    <a:moveTo>
                      <a:pt x="86" y="37"/>
                    </a:moveTo>
                    <a:lnTo>
                      <a:pt x="86" y="42"/>
                    </a:lnTo>
                    <a:lnTo>
                      <a:pt x="84" y="44"/>
                    </a:lnTo>
                    <a:lnTo>
                      <a:pt x="77" y="37"/>
                    </a:lnTo>
                    <a:lnTo>
                      <a:pt x="86" y="37"/>
                    </a:lnTo>
                    <a:close/>
                    <a:moveTo>
                      <a:pt x="67" y="37"/>
                    </a:moveTo>
                    <a:lnTo>
                      <a:pt x="67" y="30"/>
                    </a:lnTo>
                    <a:lnTo>
                      <a:pt x="86" y="30"/>
                    </a:lnTo>
                    <a:lnTo>
                      <a:pt x="86" y="37"/>
                    </a:lnTo>
                    <a:lnTo>
                      <a:pt x="67" y="37"/>
                    </a:lnTo>
                    <a:close/>
                    <a:moveTo>
                      <a:pt x="67" y="30"/>
                    </a:moveTo>
                    <a:lnTo>
                      <a:pt x="67" y="28"/>
                    </a:lnTo>
                    <a:lnTo>
                      <a:pt x="86" y="28"/>
                    </a:lnTo>
                    <a:lnTo>
                      <a:pt x="86" y="30"/>
                    </a:lnTo>
                    <a:lnTo>
                      <a:pt x="67" y="30"/>
                    </a:lnTo>
                    <a:close/>
                    <a:moveTo>
                      <a:pt x="67" y="28"/>
                    </a:moveTo>
                    <a:lnTo>
                      <a:pt x="67" y="25"/>
                    </a:lnTo>
                    <a:lnTo>
                      <a:pt x="86" y="25"/>
                    </a:lnTo>
                    <a:lnTo>
                      <a:pt x="86" y="28"/>
                    </a:lnTo>
                    <a:lnTo>
                      <a:pt x="67" y="28"/>
                    </a:lnTo>
                    <a:close/>
                    <a:moveTo>
                      <a:pt x="85" y="21"/>
                    </a:moveTo>
                    <a:lnTo>
                      <a:pt x="86" y="23"/>
                    </a:lnTo>
                    <a:lnTo>
                      <a:pt x="86" y="25"/>
                    </a:lnTo>
                    <a:lnTo>
                      <a:pt x="77" y="25"/>
                    </a:lnTo>
                    <a:lnTo>
                      <a:pt x="85" y="21"/>
                    </a:lnTo>
                    <a:close/>
                    <a:moveTo>
                      <a:pt x="69" y="28"/>
                    </a:moveTo>
                    <a:lnTo>
                      <a:pt x="65" y="23"/>
                    </a:lnTo>
                    <a:lnTo>
                      <a:pt x="83" y="14"/>
                    </a:lnTo>
                    <a:lnTo>
                      <a:pt x="85" y="21"/>
                    </a:lnTo>
                    <a:lnTo>
                      <a:pt x="69" y="28"/>
                    </a:lnTo>
                    <a:close/>
                    <a:moveTo>
                      <a:pt x="65" y="23"/>
                    </a:moveTo>
                    <a:lnTo>
                      <a:pt x="64" y="21"/>
                    </a:lnTo>
                    <a:lnTo>
                      <a:pt x="64" y="18"/>
                    </a:lnTo>
                    <a:lnTo>
                      <a:pt x="74" y="18"/>
                    </a:lnTo>
                    <a:lnTo>
                      <a:pt x="65" y="23"/>
                    </a:lnTo>
                    <a:close/>
                    <a:moveTo>
                      <a:pt x="64" y="18"/>
                    </a:moveTo>
                    <a:lnTo>
                      <a:pt x="64" y="15"/>
                    </a:lnTo>
                    <a:lnTo>
                      <a:pt x="83" y="15"/>
                    </a:lnTo>
                    <a:lnTo>
                      <a:pt x="83" y="18"/>
                    </a:lnTo>
                    <a:lnTo>
                      <a:pt x="64" y="18"/>
                    </a:lnTo>
                    <a:close/>
                    <a:moveTo>
                      <a:pt x="81" y="8"/>
                    </a:moveTo>
                    <a:lnTo>
                      <a:pt x="83" y="11"/>
                    </a:lnTo>
                    <a:lnTo>
                      <a:pt x="83" y="15"/>
                    </a:lnTo>
                    <a:lnTo>
                      <a:pt x="74" y="15"/>
                    </a:lnTo>
                    <a:lnTo>
                      <a:pt x="81" y="8"/>
                    </a:lnTo>
                    <a:close/>
                    <a:moveTo>
                      <a:pt x="67" y="22"/>
                    </a:moveTo>
                    <a:lnTo>
                      <a:pt x="64" y="18"/>
                    </a:lnTo>
                    <a:lnTo>
                      <a:pt x="77" y="5"/>
                    </a:lnTo>
                    <a:lnTo>
                      <a:pt x="81" y="8"/>
                    </a:lnTo>
                    <a:lnTo>
                      <a:pt x="67" y="22"/>
                    </a:lnTo>
                    <a:close/>
                    <a:moveTo>
                      <a:pt x="71" y="2"/>
                    </a:moveTo>
                    <a:lnTo>
                      <a:pt x="74" y="2"/>
                    </a:lnTo>
                    <a:lnTo>
                      <a:pt x="77" y="5"/>
                    </a:lnTo>
                    <a:lnTo>
                      <a:pt x="71" y="12"/>
                    </a:lnTo>
                    <a:lnTo>
                      <a:pt x="71" y="2"/>
                    </a:lnTo>
                    <a:close/>
                    <a:moveTo>
                      <a:pt x="71" y="22"/>
                    </a:moveTo>
                    <a:lnTo>
                      <a:pt x="64" y="22"/>
                    </a:lnTo>
                    <a:lnTo>
                      <a:pt x="64" y="2"/>
                    </a:lnTo>
                    <a:lnTo>
                      <a:pt x="71" y="2"/>
                    </a:lnTo>
                    <a:lnTo>
                      <a:pt x="71" y="22"/>
                    </a:lnTo>
                    <a:close/>
                    <a:moveTo>
                      <a:pt x="64" y="22"/>
                    </a:moveTo>
                    <a:lnTo>
                      <a:pt x="61" y="22"/>
                    </a:lnTo>
                    <a:lnTo>
                      <a:pt x="57" y="18"/>
                    </a:lnTo>
                    <a:lnTo>
                      <a:pt x="64" y="12"/>
                    </a:lnTo>
                    <a:lnTo>
                      <a:pt x="64" y="22"/>
                    </a:lnTo>
                    <a:close/>
                    <a:moveTo>
                      <a:pt x="57" y="18"/>
                    </a:moveTo>
                    <a:lnTo>
                      <a:pt x="54" y="15"/>
                    </a:lnTo>
                    <a:lnTo>
                      <a:pt x="67" y="2"/>
                    </a:lnTo>
                    <a:lnTo>
                      <a:pt x="71" y="5"/>
                    </a:lnTo>
                    <a:lnTo>
                      <a:pt x="57" y="18"/>
                    </a:lnTo>
                    <a:close/>
                    <a:moveTo>
                      <a:pt x="61" y="0"/>
                    </a:moveTo>
                    <a:lnTo>
                      <a:pt x="65" y="0"/>
                    </a:lnTo>
                    <a:lnTo>
                      <a:pt x="67" y="2"/>
                    </a:lnTo>
                    <a:lnTo>
                      <a:pt x="61" y="8"/>
                    </a:lnTo>
                    <a:lnTo>
                      <a:pt x="61" y="0"/>
                    </a:lnTo>
                    <a:close/>
                    <a:moveTo>
                      <a:pt x="61" y="18"/>
                    </a:moveTo>
                    <a:lnTo>
                      <a:pt x="57" y="18"/>
                    </a:lnTo>
                    <a:lnTo>
                      <a:pt x="57" y="0"/>
                    </a:lnTo>
                    <a:lnTo>
                      <a:pt x="61" y="0"/>
                    </a:lnTo>
                    <a:lnTo>
                      <a:pt x="61" y="18"/>
                    </a:lnTo>
                    <a:close/>
                    <a:moveTo>
                      <a:pt x="57" y="18"/>
                    </a:moveTo>
                    <a:lnTo>
                      <a:pt x="52" y="18"/>
                    </a:lnTo>
                    <a:lnTo>
                      <a:pt x="52" y="0"/>
                    </a:lnTo>
                    <a:lnTo>
                      <a:pt x="57" y="0"/>
                    </a:lnTo>
                    <a:lnTo>
                      <a:pt x="57" y="18"/>
                    </a:lnTo>
                    <a:close/>
                    <a:moveTo>
                      <a:pt x="52" y="18"/>
                    </a:moveTo>
                    <a:lnTo>
                      <a:pt x="45" y="18"/>
                    </a:lnTo>
                    <a:lnTo>
                      <a:pt x="45" y="0"/>
                    </a:lnTo>
                    <a:lnTo>
                      <a:pt x="52" y="0"/>
                    </a:lnTo>
                    <a:lnTo>
                      <a:pt x="52" y="18"/>
                    </a:lnTo>
                    <a:close/>
                    <a:moveTo>
                      <a:pt x="45" y="18"/>
                    </a:moveTo>
                    <a:lnTo>
                      <a:pt x="42" y="18"/>
                    </a:lnTo>
                    <a:lnTo>
                      <a:pt x="42" y="0"/>
                    </a:lnTo>
                    <a:lnTo>
                      <a:pt x="45" y="0"/>
                    </a:lnTo>
                    <a:lnTo>
                      <a:pt x="45" y="18"/>
                    </a:lnTo>
                    <a:close/>
                    <a:moveTo>
                      <a:pt x="38" y="0"/>
                    </a:moveTo>
                    <a:lnTo>
                      <a:pt x="40" y="0"/>
                    </a:lnTo>
                    <a:lnTo>
                      <a:pt x="42" y="0"/>
                    </a:lnTo>
                    <a:lnTo>
                      <a:pt x="42" y="8"/>
                    </a:lnTo>
                    <a:lnTo>
                      <a:pt x="38" y="0"/>
                    </a:lnTo>
                    <a:close/>
                    <a:moveTo>
                      <a:pt x="46" y="17"/>
                    </a:moveTo>
                    <a:lnTo>
                      <a:pt x="40" y="21"/>
                    </a:lnTo>
                    <a:lnTo>
                      <a:pt x="31" y="3"/>
                    </a:lnTo>
                    <a:lnTo>
                      <a:pt x="38" y="0"/>
                    </a:lnTo>
                    <a:lnTo>
                      <a:pt x="46" y="17"/>
                    </a:lnTo>
                    <a:close/>
                    <a:moveTo>
                      <a:pt x="29" y="5"/>
                    </a:moveTo>
                    <a:lnTo>
                      <a:pt x="30" y="4"/>
                    </a:lnTo>
                    <a:lnTo>
                      <a:pt x="31" y="3"/>
                    </a:lnTo>
                    <a:lnTo>
                      <a:pt x="35" y="12"/>
                    </a:lnTo>
                    <a:lnTo>
                      <a:pt x="29" y="5"/>
                    </a:lnTo>
                    <a:close/>
                    <a:moveTo>
                      <a:pt x="42" y="18"/>
                    </a:moveTo>
                    <a:lnTo>
                      <a:pt x="39" y="22"/>
                    </a:lnTo>
                    <a:lnTo>
                      <a:pt x="26" y="8"/>
                    </a:lnTo>
                    <a:lnTo>
                      <a:pt x="29" y="5"/>
                    </a:lnTo>
                    <a:lnTo>
                      <a:pt x="42" y="18"/>
                    </a:lnTo>
                    <a:close/>
                    <a:moveTo>
                      <a:pt x="39" y="22"/>
                    </a:moveTo>
                    <a:lnTo>
                      <a:pt x="38" y="23"/>
                    </a:lnTo>
                    <a:lnTo>
                      <a:pt x="37" y="24"/>
                    </a:lnTo>
                    <a:lnTo>
                      <a:pt x="32" y="15"/>
                    </a:lnTo>
                    <a:lnTo>
                      <a:pt x="39" y="22"/>
                    </a:lnTo>
                    <a:close/>
                    <a:moveTo>
                      <a:pt x="37" y="24"/>
                    </a:moveTo>
                    <a:lnTo>
                      <a:pt x="30" y="27"/>
                    </a:lnTo>
                    <a:lnTo>
                      <a:pt x="22" y="10"/>
                    </a:lnTo>
                    <a:lnTo>
                      <a:pt x="28" y="6"/>
                    </a:lnTo>
                    <a:lnTo>
                      <a:pt x="37" y="24"/>
                    </a:lnTo>
                    <a:close/>
                    <a:moveTo>
                      <a:pt x="19" y="12"/>
                    </a:moveTo>
                    <a:lnTo>
                      <a:pt x="20" y="11"/>
                    </a:lnTo>
                    <a:lnTo>
                      <a:pt x="22" y="10"/>
                    </a:lnTo>
                    <a:lnTo>
                      <a:pt x="27" y="18"/>
                    </a:lnTo>
                    <a:lnTo>
                      <a:pt x="19" y="12"/>
                    </a:lnTo>
                    <a:close/>
                    <a:moveTo>
                      <a:pt x="33" y="25"/>
                    </a:moveTo>
                    <a:lnTo>
                      <a:pt x="30" y="28"/>
                    </a:lnTo>
                    <a:lnTo>
                      <a:pt x="17" y="15"/>
                    </a:lnTo>
                    <a:lnTo>
                      <a:pt x="19" y="12"/>
                    </a:lnTo>
                    <a:lnTo>
                      <a:pt x="33" y="25"/>
                    </a:lnTo>
                    <a:close/>
                    <a:moveTo>
                      <a:pt x="30" y="28"/>
                    </a:moveTo>
                    <a:lnTo>
                      <a:pt x="27" y="32"/>
                    </a:lnTo>
                    <a:lnTo>
                      <a:pt x="13" y="18"/>
                    </a:lnTo>
                    <a:lnTo>
                      <a:pt x="17" y="15"/>
                    </a:lnTo>
                    <a:lnTo>
                      <a:pt x="30" y="28"/>
                    </a:lnTo>
                    <a:close/>
                    <a:moveTo>
                      <a:pt x="27" y="32"/>
                    </a:moveTo>
                    <a:lnTo>
                      <a:pt x="23" y="35"/>
                    </a:lnTo>
                    <a:lnTo>
                      <a:pt x="10" y="21"/>
                    </a:lnTo>
                    <a:lnTo>
                      <a:pt x="13" y="18"/>
                    </a:lnTo>
                    <a:lnTo>
                      <a:pt x="27" y="32"/>
                    </a:lnTo>
                    <a:close/>
                    <a:moveTo>
                      <a:pt x="8" y="24"/>
                    </a:moveTo>
                    <a:lnTo>
                      <a:pt x="9" y="22"/>
                    </a:lnTo>
                    <a:lnTo>
                      <a:pt x="10" y="21"/>
                    </a:lnTo>
                    <a:lnTo>
                      <a:pt x="17" y="28"/>
                    </a:lnTo>
                    <a:lnTo>
                      <a:pt x="8" y="24"/>
                    </a:lnTo>
                    <a:close/>
                    <a:moveTo>
                      <a:pt x="26" y="32"/>
                    </a:moveTo>
                    <a:lnTo>
                      <a:pt x="22" y="38"/>
                    </a:lnTo>
                    <a:lnTo>
                      <a:pt x="5" y="29"/>
                    </a:lnTo>
                    <a:lnTo>
                      <a:pt x="8" y="24"/>
                    </a:lnTo>
                    <a:lnTo>
                      <a:pt x="26" y="32"/>
                    </a:lnTo>
                    <a:close/>
                    <a:moveTo>
                      <a:pt x="3" y="34"/>
                    </a:moveTo>
                    <a:lnTo>
                      <a:pt x="3" y="32"/>
                    </a:lnTo>
                    <a:lnTo>
                      <a:pt x="5" y="29"/>
                    </a:lnTo>
                    <a:lnTo>
                      <a:pt x="13" y="34"/>
                    </a:lnTo>
                    <a:lnTo>
                      <a:pt x="3" y="34"/>
                    </a:lnTo>
                    <a:close/>
                    <a:moveTo>
                      <a:pt x="23" y="34"/>
                    </a:moveTo>
                    <a:lnTo>
                      <a:pt x="23" y="37"/>
                    </a:lnTo>
                    <a:lnTo>
                      <a:pt x="3" y="37"/>
                    </a:lnTo>
                    <a:lnTo>
                      <a:pt x="3" y="34"/>
                    </a:lnTo>
                    <a:lnTo>
                      <a:pt x="23" y="34"/>
                    </a:lnTo>
                    <a:close/>
                    <a:moveTo>
                      <a:pt x="23" y="37"/>
                    </a:moveTo>
                    <a:lnTo>
                      <a:pt x="23" y="42"/>
                    </a:lnTo>
                    <a:lnTo>
                      <a:pt x="20" y="44"/>
                    </a:lnTo>
                    <a:lnTo>
                      <a:pt x="13" y="37"/>
                    </a:lnTo>
                    <a:lnTo>
                      <a:pt x="23" y="37"/>
                    </a:lnTo>
                    <a:close/>
                    <a:moveTo>
                      <a:pt x="20" y="44"/>
                    </a:moveTo>
                    <a:lnTo>
                      <a:pt x="17" y="47"/>
                    </a:lnTo>
                    <a:lnTo>
                      <a:pt x="3" y="34"/>
                    </a:lnTo>
                    <a:lnTo>
                      <a:pt x="7" y="30"/>
                    </a:lnTo>
                    <a:lnTo>
                      <a:pt x="20" y="44"/>
                    </a:lnTo>
                    <a:close/>
                    <a:moveTo>
                      <a:pt x="0" y="40"/>
                    </a:moveTo>
                    <a:lnTo>
                      <a:pt x="0" y="37"/>
                    </a:lnTo>
                    <a:lnTo>
                      <a:pt x="3" y="34"/>
                    </a:lnTo>
                    <a:lnTo>
                      <a:pt x="10" y="40"/>
                    </a:lnTo>
                    <a:lnTo>
                      <a:pt x="0" y="40"/>
                    </a:lnTo>
                    <a:close/>
                    <a:moveTo>
                      <a:pt x="20" y="40"/>
                    </a:moveTo>
                    <a:lnTo>
                      <a:pt x="20" y="47"/>
                    </a:lnTo>
                    <a:lnTo>
                      <a:pt x="0" y="47"/>
                    </a:lnTo>
                    <a:lnTo>
                      <a:pt x="0" y="40"/>
                    </a:lnTo>
                    <a:lnTo>
                      <a:pt x="20" y="40"/>
                    </a:lnTo>
                    <a:close/>
                    <a:moveTo>
                      <a:pt x="3" y="54"/>
                    </a:moveTo>
                    <a:lnTo>
                      <a:pt x="0" y="50"/>
                    </a:lnTo>
                    <a:lnTo>
                      <a:pt x="0" y="47"/>
                    </a:lnTo>
                    <a:lnTo>
                      <a:pt x="10" y="47"/>
                    </a:lnTo>
                    <a:lnTo>
                      <a:pt x="3" y="54"/>
                    </a:lnTo>
                    <a:close/>
                    <a:moveTo>
                      <a:pt x="17" y="40"/>
                    </a:moveTo>
                    <a:lnTo>
                      <a:pt x="20" y="44"/>
                    </a:lnTo>
                    <a:lnTo>
                      <a:pt x="7" y="57"/>
                    </a:lnTo>
                    <a:lnTo>
                      <a:pt x="3" y="54"/>
                    </a:lnTo>
                    <a:lnTo>
                      <a:pt x="17" y="40"/>
                    </a:lnTo>
                    <a:close/>
                    <a:moveTo>
                      <a:pt x="20" y="44"/>
                    </a:moveTo>
                    <a:lnTo>
                      <a:pt x="23" y="46"/>
                    </a:lnTo>
                    <a:lnTo>
                      <a:pt x="23" y="50"/>
                    </a:lnTo>
                    <a:lnTo>
                      <a:pt x="13" y="50"/>
                    </a:lnTo>
                    <a:lnTo>
                      <a:pt x="20" y="44"/>
                    </a:lnTo>
                    <a:close/>
                    <a:moveTo>
                      <a:pt x="23" y="50"/>
                    </a:moveTo>
                    <a:lnTo>
                      <a:pt x="23" y="54"/>
                    </a:lnTo>
                    <a:lnTo>
                      <a:pt x="3" y="54"/>
                    </a:lnTo>
                    <a:lnTo>
                      <a:pt x="3" y="50"/>
                    </a:lnTo>
                    <a:lnTo>
                      <a:pt x="23" y="50"/>
                    </a:lnTo>
                    <a:close/>
                    <a:moveTo>
                      <a:pt x="7" y="60"/>
                    </a:moveTo>
                    <a:lnTo>
                      <a:pt x="3" y="57"/>
                    </a:lnTo>
                    <a:lnTo>
                      <a:pt x="3" y="54"/>
                    </a:lnTo>
                    <a:lnTo>
                      <a:pt x="13" y="54"/>
                    </a:lnTo>
                    <a:lnTo>
                      <a:pt x="7" y="60"/>
                    </a:lnTo>
                    <a:close/>
                    <a:moveTo>
                      <a:pt x="20" y="46"/>
                    </a:moveTo>
                    <a:lnTo>
                      <a:pt x="23" y="49"/>
                    </a:lnTo>
                    <a:lnTo>
                      <a:pt x="10" y="64"/>
                    </a:lnTo>
                    <a:lnTo>
                      <a:pt x="7" y="60"/>
                    </a:lnTo>
                    <a:lnTo>
                      <a:pt x="20" y="46"/>
                    </a:lnTo>
                    <a:close/>
                    <a:moveTo>
                      <a:pt x="23" y="49"/>
                    </a:moveTo>
                    <a:lnTo>
                      <a:pt x="27" y="53"/>
                    </a:lnTo>
                    <a:lnTo>
                      <a:pt x="13" y="66"/>
                    </a:lnTo>
                    <a:lnTo>
                      <a:pt x="10" y="64"/>
                    </a:lnTo>
                    <a:lnTo>
                      <a:pt x="23" y="49"/>
                    </a:lnTo>
                    <a:close/>
                    <a:moveTo>
                      <a:pt x="27" y="53"/>
                    </a:moveTo>
                    <a:lnTo>
                      <a:pt x="30" y="56"/>
                    </a:lnTo>
                    <a:lnTo>
                      <a:pt x="17" y="69"/>
                    </a:lnTo>
                    <a:lnTo>
                      <a:pt x="13" y="66"/>
                    </a:lnTo>
                    <a:lnTo>
                      <a:pt x="27" y="53"/>
                    </a:lnTo>
                    <a:close/>
                    <a:moveTo>
                      <a:pt x="17" y="69"/>
                    </a:moveTo>
                    <a:lnTo>
                      <a:pt x="7" y="60"/>
                    </a:lnTo>
                    <a:lnTo>
                      <a:pt x="17" y="69"/>
                    </a:lnTo>
                    <a:lnTo>
                      <a:pt x="23" y="62"/>
                    </a:lnTo>
                    <a:lnTo>
                      <a:pt x="17" y="69"/>
                    </a:lnTo>
                    <a:close/>
                    <a:moveTo>
                      <a:pt x="30" y="56"/>
                    </a:moveTo>
                    <a:lnTo>
                      <a:pt x="33" y="59"/>
                    </a:lnTo>
                    <a:lnTo>
                      <a:pt x="19" y="72"/>
                    </a:lnTo>
                    <a:lnTo>
                      <a:pt x="17" y="69"/>
                    </a:lnTo>
                    <a:lnTo>
                      <a:pt x="30" y="56"/>
                    </a:lnTo>
                    <a:close/>
                    <a:moveTo>
                      <a:pt x="27" y="76"/>
                    </a:moveTo>
                    <a:lnTo>
                      <a:pt x="22" y="76"/>
                    </a:lnTo>
                    <a:lnTo>
                      <a:pt x="19" y="72"/>
                    </a:lnTo>
                    <a:lnTo>
                      <a:pt x="27" y="66"/>
                    </a:lnTo>
                    <a:lnTo>
                      <a:pt x="27" y="76"/>
                    </a:lnTo>
                    <a:close/>
                    <a:moveTo>
                      <a:pt x="27" y="56"/>
                    </a:moveTo>
                    <a:lnTo>
                      <a:pt x="32" y="56"/>
                    </a:lnTo>
                    <a:lnTo>
                      <a:pt x="32" y="76"/>
                    </a:lnTo>
                    <a:lnTo>
                      <a:pt x="27" y="76"/>
                    </a:lnTo>
                    <a:lnTo>
                      <a:pt x="27" y="56"/>
                    </a:lnTo>
                    <a:close/>
                    <a:moveTo>
                      <a:pt x="32" y="56"/>
                    </a:moveTo>
                    <a:lnTo>
                      <a:pt x="35" y="56"/>
                    </a:lnTo>
                    <a:lnTo>
                      <a:pt x="35" y="76"/>
                    </a:lnTo>
                    <a:lnTo>
                      <a:pt x="32" y="76"/>
                    </a:lnTo>
                    <a:lnTo>
                      <a:pt x="32" y="56"/>
                    </a:lnTo>
                    <a:close/>
                    <a:moveTo>
                      <a:pt x="35" y="56"/>
                    </a:moveTo>
                    <a:lnTo>
                      <a:pt x="42" y="56"/>
                    </a:lnTo>
                    <a:lnTo>
                      <a:pt x="42" y="76"/>
                    </a:lnTo>
                    <a:lnTo>
                      <a:pt x="35" y="76"/>
                    </a:lnTo>
                    <a:lnTo>
                      <a:pt x="35" y="56"/>
                    </a:lnTo>
                    <a:close/>
                    <a:moveTo>
                      <a:pt x="46" y="75"/>
                    </a:moveTo>
                    <a:lnTo>
                      <a:pt x="44" y="76"/>
                    </a:lnTo>
                    <a:lnTo>
                      <a:pt x="42" y="76"/>
                    </a:lnTo>
                    <a:lnTo>
                      <a:pt x="42" y="66"/>
                    </a:lnTo>
                    <a:lnTo>
                      <a:pt x="46" y="75"/>
                    </a:lnTo>
                    <a:close/>
                    <a:moveTo>
                      <a:pt x="38" y="57"/>
                    </a:moveTo>
                    <a:lnTo>
                      <a:pt x="44" y="54"/>
                    </a:lnTo>
                    <a:lnTo>
                      <a:pt x="53" y="71"/>
                    </a:lnTo>
                    <a:lnTo>
                      <a:pt x="46" y="75"/>
                    </a:lnTo>
                    <a:lnTo>
                      <a:pt x="38" y="57"/>
                    </a:lnTo>
                    <a:close/>
                    <a:moveTo>
                      <a:pt x="44" y="54"/>
                    </a:moveTo>
                    <a:lnTo>
                      <a:pt x="46" y="54"/>
                    </a:lnTo>
                    <a:lnTo>
                      <a:pt x="49" y="54"/>
                    </a:lnTo>
                    <a:lnTo>
                      <a:pt x="49" y="62"/>
                    </a:lnTo>
                    <a:lnTo>
                      <a:pt x="44" y="54"/>
                    </a:lnTo>
                    <a:close/>
                    <a:moveTo>
                      <a:pt x="49" y="54"/>
                    </a:moveTo>
                    <a:lnTo>
                      <a:pt x="52" y="54"/>
                    </a:lnTo>
                    <a:lnTo>
                      <a:pt x="52" y="72"/>
                    </a:lnTo>
                    <a:lnTo>
                      <a:pt x="49" y="72"/>
                    </a:lnTo>
                    <a:lnTo>
                      <a:pt x="49" y="54"/>
                    </a:lnTo>
                    <a:close/>
                    <a:moveTo>
                      <a:pt x="55" y="71"/>
                    </a:moveTo>
                    <a:lnTo>
                      <a:pt x="54" y="72"/>
                    </a:lnTo>
                    <a:lnTo>
                      <a:pt x="52" y="72"/>
                    </a:lnTo>
                    <a:lnTo>
                      <a:pt x="52" y="62"/>
                    </a:lnTo>
                    <a:lnTo>
                      <a:pt x="55" y="71"/>
                    </a:lnTo>
                    <a:close/>
                    <a:moveTo>
                      <a:pt x="48" y="54"/>
                    </a:moveTo>
                    <a:lnTo>
                      <a:pt x="54" y="51"/>
                    </a:lnTo>
                    <a:lnTo>
                      <a:pt x="62" y="68"/>
                    </a:lnTo>
                    <a:lnTo>
                      <a:pt x="55" y="71"/>
                    </a:lnTo>
                    <a:lnTo>
                      <a:pt x="48"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62" name="Freeform 47">
                <a:extLst>
                  <a:ext uri="{FF2B5EF4-FFF2-40B4-BE49-F238E27FC236}">
                    <a16:creationId xmlns:a16="http://schemas.microsoft.com/office/drawing/2014/main" id="{82CD2AAF-8452-43EF-9B7E-D43F19256A41}"/>
                  </a:ext>
                </a:extLst>
              </p:cNvPr>
              <p:cNvSpPr>
                <a:spLocks/>
              </p:cNvSpPr>
              <p:nvPr/>
            </p:nvSpPr>
            <p:spPr bwMode="auto">
              <a:xfrm>
                <a:off x="2310" y="2754"/>
                <a:ext cx="17" cy="14"/>
              </a:xfrm>
              <a:custGeom>
                <a:avLst/>
                <a:gdLst>
                  <a:gd name="T0" fmla="*/ 12 w 67"/>
                  <a:gd name="T1" fmla="*/ 13 h 57"/>
                  <a:gd name="T2" fmla="*/ 13 w 67"/>
                  <a:gd name="T3" fmla="*/ 12 h 57"/>
                  <a:gd name="T4" fmla="*/ 14 w 67"/>
                  <a:gd name="T5" fmla="*/ 11 h 57"/>
                  <a:gd name="T6" fmla="*/ 15 w 67"/>
                  <a:gd name="T7" fmla="*/ 10 h 57"/>
                  <a:gd name="T8" fmla="*/ 16 w 67"/>
                  <a:gd name="T9" fmla="*/ 9 h 57"/>
                  <a:gd name="T10" fmla="*/ 16 w 67"/>
                  <a:gd name="T11" fmla="*/ 8 h 57"/>
                  <a:gd name="T12" fmla="*/ 17 w 67"/>
                  <a:gd name="T13" fmla="*/ 6 h 57"/>
                  <a:gd name="T14" fmla="*/ 17 w 67"/>
                  <a:gd name="T15" fmla="*/ 5 h 57"/>
                  <a:gd name="T16" fmla="*/ 17 w 67"/>
                  <a:gd name="T17" fmla="*/ 5 h 57"/>
                  <a:gd name="T18" fmla="*/ 17 w 67"/>
                  <a:gd name="T19" fmla="*/ 3 h 57"/>
                  <a:gd name="T20" fmla="*/ 16 w 67"/>
                  <a:gd name="T21" fmla="*/ 2 h 57"/>
                  <a:gd name="T22" fmla="*/ 15 w 67"/>
                  <a:gd name="T23" fmla="*/ 2 h 57"/>
                  <a:gd name="T24" fmla="*/ 14 w 67"/>
                  <a:gd name="T25" fmla="*/ 1 h 57"/>
                  <a:gd name="T26" fmla="*/ 14 w 67"/>
                  <a:gd name="T27" fmla="*/ 0 h 57"/>
                  <a:gd name="T28" fmla="*/ 13 w 67"/>
                  <a:gd name="T29" fmla="*/ 0 h 57"/>
                  <a:gd name="T30" fmla="*/ 11 w 67"/>
                  <a:gd name="T31" fmla="*/ 0 h 57"/>
                  <a:gd name="T32" fmla="*/ 11 w 67"/>
                  <a:gd name="T33" fmla="*/ 0 h 57"/>
                  <a:gd name="T34" fmla="*/ 9 w 67"/>
                  <a:gd name="T35" fmla="*/ 0 h 57"/>
                  <a:gd name="T36" fmla="*/ 8 w 67"/>
                  <a:gd name="T37" fmla="*/ 0 h 57"/>
                  <a:gd name="T38" fmla="*/ 6 w 67"/>
                  <a:gd name="T39" fmla="*/ 1 h 57"/>
                  <a:gd name="T40" fmla="*/ 5 w 67"/>
                  <a:gd name="T41" fmla="*/ 1 h 57"/>
                  <a:gd name="T42" fmla="*/ 4 w 67"/>
                  <a:gd name="T43" fmla="*/ 2 h 57"/>
                  <a:gd name="T44" fmla="*/ 3 w 67"/>
                  <a:gd name="T45" fmla="*/ 3 h 57"/>
                  <a:gd name="T46" fmla="*/ 2 w 67"/>
                  <a:gd name="T47" fmla="*/ 4 h 57"/>
                  <a:gd name="T48" fmla="*/ 2 w 67"/>
                  <a:gd name="T49" fmla="*/ 5 h 57"/>
                  <a:gd name="T50" fmla="*/ 1 w 67"/>
                  <a:gd name="T51" fmla="*/ 5 h 57"/>
                  <a:gd name="T52" fmla="*/ 0 w 67"/>
                  <a:gd name="T53" fmla="*/ 7 h 57"/>
                  <a:gd name="T54" fmla="*/ 0 w 67"/>
                  <a:gd name="T55" fmla="*/ 8 h 57"/>
                  <a:gd name="T56" fmla="*/ 0 w 67"/>
                  <a:gd name="T57" fmla="*/ 10 h 57"/>
                  <a:gd name="T58" fmla="*/ 0 w 67"/>
                  <a:gd name="T59" fmla="*/ 10 h 57"/>
                  <a:gd name="T60" fmla="*/ 1 w 67"/>
                  <a:gd name="T61" fmla="*/ 11 h 57"/>
                  <a:gd name="T62" fmla="*/ 2 w 67"/>
                  <a:gd name="T63" fmla="*/ 12 h 57"/>
                  <a:gd name="T64" fmla="*/ 3 w 67"/>
                  <a:gd name="T65" fmla="*/ 13 h 57"/>
                  <a:gd name="T66" fmla="*/ 3 w 67"/>
                  <a:gd name="T67" fmla="*/ 13 h 57"/>
                  <a:gd name="T68" fmla="*/ 4 w 67"/>
                  <a:gd name="T69" fmla="*/ 13 h 57"/>
                  <a:gd name="T70" fmla="*/ 6 w 67"/>
                  <a:gd name="T71" fmla="*/ 14 h 57"/>
                  <a:gd name="T72" fmla="*/ 6 w 67"/>
                  <a:gd name="T73" fmla="*/ 14 h 57"/>
                  <a:gd name="T74" fmla="*/ 8 w 67"/>
                  <a:gd name="T75" fmla="*/ 14 h 57"/>
                  <a:gd name="T76" fmla="*/ 9 w 67"/>
                  <a:gd name="T77" fmla="*/ 13 h 57"/>
                  <a:gd name="T78" fmla="*/ 11 w 67"/>
                  <a:gd name="T79" fmla="*/ 13 h 57"/>
                  <a:gd name="T80" fmla="*/ 12 w 67"/>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7" y="51"/>
                    </a:moveTo>
                    <a:lnTo>
                      <a:pt x="51" y="47"/>
                    </a:lnTo>
                    <a:lnTo>
                      <a:pt x="57" y="44"/>
                    </a:lnTo>
                    <a:lnTo>
                      <a:pt x="60" y="39"/>
                    </a:lnTo>
                    <a:lnTo>
                      <a:pt x="64" y="35"/>
                    </a:lnTo>
                    <a:lnTo>
                      <a:pt x="64" y="32"/>
                    </a:lnTo>
                    <a:lnTo>
                      <a:pt x="67" y="25"/>
                    </a:lnTo>
                    <a:lnTo>
                      <a:pt x="67" y="22"/>
                    </a:lnTo>
                    <a:lnTo>
                      <a:pt x="67" y="19"/>
                    </a:lnTo>
                    <a:lnTo>
                      <a:pt x="67" y="13"/>
                    </a:lnTo>
                    <a:lnTo>
                      <a:pt x="64" y="10"/>
                    </a:lnTo>
                    <a:lnTo>
                      <a:pt x="60" y="7"/>
                    </a:lnTo>
                    <a:lnTo>
                      <a:pt x="57" y="3"/>
                    </a:lnTo>
                    <a:lnTo>
                      <a:pt x="54" y="0"/>
                    </a:lnTo>
                    <a:lnTo>
                      <a:pt x="51" y="0"/>
                    </a:lnTo>
                    <a:lnTo>
                      <a:pt x="44" y="0"/>
                    </a:lnTo>
                    <a:lnTo>
                      <a:pt x="42" y="0"/>
                    </a:lnTo>
                    <a:lnTo>
                      <a:pt x="35" y="0"/>
                    </a:lnTo>
                    <a:lnTo>
                      <a:pt x="32" y="0"/>
                    </a:lnTo>
                    <a:lnTo>
                      <a:pt x="25" y="3"/>
                    </a:lnTo>
                    <a:lnTo>
                      <a:pt x="19" y="3"/>
                    </a:lnTo>
                    <a:lnTo>
                      <a:pt x="16" y="7"/>
                    </a:lnTo>
                    <a:lnTo>
                      <a:pt x="13" y="13"/>
                    </a:lnTo>
                    <a:lnTo>
                      <a:pt x="6" y="15"/>
                    </a:lnTo>
                    <a:lnTo>
                      <a:pt x="6" y="19"/>
                    </a:lnTo>
                    <a:lnTo>
                      <a:pt x="3" y="22"/>
                    </a:lnTo>
                    <a:lnTo>
                      <a:pt x="0" y="29"/>
                    </a:lnTo>
                    <a:lnTo>
                      <a:pt x="0" y="32"/>
                    </a:lnTo>
                    <a:lnTo>
                      <a:pt x="0" y="39"/>
                    </a:lnTo>
                    <a:lnTo>
                      <a:pt x="0" y="41"/>
                    </a:lnTo>
                    <a:lnTo>
                      <a:pt x="3" y="44"/>
                    </a:lnTo>
                    <a:lnTo>
                      <a:pt x="6" y="47"/>
                    </a:lnTo>
                    <a:lnTo>
                      <a:pt x="10" y="51"/>
                    </a:lnTo>
                    <a:lnTo>
                      <a:pt x="13" y="54"/>
                    </a:lnTo>
                    <a:lnTo>
                      <a:pt x="16" y="54"/>
                    </a:lnTo>
                    <a:lnTo>
                      <a:pt x="22" y="57"/>
                    </a:lnTo>
                    <a:lnTo>
                      <a:pt x="25" y="57"/>
                    </a:lnTo>
                    <a:lnTo>
                      <a:pt x="32" y="57"/>
                    </a:lnTo>
                    <a:lnTo>
                      <a:pt x="35" y="54"/>
                    </a:lnTo>
                    <a:lnTo>
                      <a:pt x="42"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63" name="Freeform 48">
                <a:extLst>
                  <a:ext uri="{FF2B5EF4-FFF2-40B4-BE49-F238E27FC236}">
                    <a16:creationId xmlns:a16="http://schemas.microsoft.com/office/drawing/2014/main" id="{5152BE9F-ECF6-4B9A-B535-EDBB33316A85}"/>
                  </a:ext>
                </a:extLst>
              </p:cNvPr>
              <p:cNvSpPr>
                <a:spLocks noEditPoints="1"/>
              </p:cNvSpPr>
              <p:nvPr/>
            </p:nvSpPr>
            <p:spPr bwMode="auto">
              <a:xfrm>
                <a:off x="2307" y="2751"/>
                <a:ext cx="22" cy="20"/>
              </a:xfrm>
              <a:custGeom>
                <a:avLst/>
                <a:gdLst>
                  <a:gd name="T0" fmla="*/ 14 w 86"/>
                  <a:gd name="T1" fmla="*/ 13 h 77"/>
                  <a:gd name="T2" fmla="*/ 16 w 86"/>
                  <a:gd name="T3" fmla="*/ 12 h 77"/>
                  <a:gd name="T4" fmla="*/ 18 w 86"/>
                  <a:gd name="T5" fmla="*/ 16 h 77"/>
                  <a:gd name="T6" fmla="*/ 19 w 86"/>
                  <a:gd name="T7" fmla="*/ 15 h 77"/>
                  <a:gd name="T8" fmla="*/ 16 w 86"/>
                  <a:gd name="T9" fmla="*/ 11 h 77"/>
                  <a:gd name="T10" fmla="*/ 21 w 86"/>
                  <a:gd name="T11" fmla="*/ 12 h 77"/>
                  <a:gd name="T12" fmla="*/ 16 w 86"/>
                  <a:gd name="T13" fmla="*/ 11 h 77"/>
                  <a:gd name="T14" fmla="*/ 17 w 86"/>
                  <a:gd name="T15" fmla="*/ 10 h 77"/>
                  <a:gd name="T16" fmla="*/ 21 w 86"/>
                  <a:gd name="T17" fmla="*/ 12 h 77"/>
                  <a:gd name="T18" fmla="*/ 22 w 86"/>
                  <a:gd name="T19" fmla="*/ 9 h 77"/>
                  <a:gd name="T20" fmla="*/ 17 w 86"/>
                  <a:gd name="T21" fmla="*/ 8 h 77"/>
                  <a:gd name="T22" fmla="*/ 17 w 86"/>
                  <a:gd name="T23" fmla="*/ 6 h 77"/>
                  <a:gd name="T24" fmla="*/ 22 w 86"/>
                  <a:gd name="T25" fmla="*/ 6 h 77"/>
                  <a:gd name="T26" fmla="*/ 21 w 86"/>
                  <a:gd name="T27" fmla="*/ 4 h 77"/>
                  <a:gd name="T28" fmla="*/ 17 w 86"/>
                  <a:gd name="T29" fmla="*/ 7 h 77"/>
                  <a:gd name="T30" fmla="*/ 20 w 86"/>
                  <a:gd name="T31" fmla="*/ 3 h 77"/>
                  <a:gd name="T32" fmla="*/ 16 w 86"/>
                  <a:gd name="T33" fmla="*/ 5 h 77"/>
                  <a:gd name="T34" fmla="*/ 18 w 86"/>
                  <a:gd name="T35" fmla="*/ 1 h 77"/>
                  <a:gd name="T36" fmla="*/ 16 w 86"/>
                  <a:gd name="T37" fmla="*/ 3 h 77"/>
                  <a:gd name="T38" fmla="*/ 16 w 86"/>
                  <a:gd name="T39" fmla="*/ 5 h 77"/>
                  <a:gd name="T40" fmla="*/ 14 w 86"/>
                  <a:gd name="T41" fmla="*/ 5 h 77"/>
                  <a:gd name="T42" fmla="*/ 12 w 86"/>
                  <a:gd name="T43" fmla="*/ 5 h 77"/>
                  <a:gd name="T44" fmla="*/ 11 w 86"/>
                  <a:gd name="T45" fmla="*/ 0 h 77"/>
                  <a:gd name="T46" fmla="*/ 11 w 86"/>
                  <a:gd name="T47" fmla="*/ 3 h 77"/>
                  <a:gd name="T48" fmla="*/ 12 w 86"/>
                  <a:gd name="T49" fmla="*/ 5 h 77"/>
                  <a:gd name="T50" fmla="*/ 9 w 86"/>
                  <a:gd name="T51" fmla="*/ 6 h 77"/>
                  <a:gd name="T52" fmla="*/ 6 w 86"/>
                  <a:gd name="T53" fmla="*/ 1 h 77"/>
                  <a:gd name="T54" fmla="*/ 5 w 86"/>
                  <a:gd name="T55" fmla="*/ 3 h 77"/>
                  <a:gd name="T56" fmla="*/ 7 w 86"/>
                  <a:gd name="T57" fmla="*/ 4 h 77"/>
                  <a:gd name="T58" fmla="*/ 9 w 86"/>
                  <a:gd name="T59" fmla="*/ 5 h 77"/>
                  <a:gd name="T60" fmla="*/ 7 w 86"/>
                  <a:gd name="T61" fmla="*/ 8 h 77"/>
                  <a:gd name="T62" fmla="*/ 2 w 86"/>
                  <a:gd name="T63" fmla="*/ 5 h 77"/>
                  <a:gd name="T64" fmla="*/ 2 w 86"/>
                  <a:gd name="T65" fmla="*/ 8 h 77"/>
                  <a:gd name="T66" fmla="*/ 4 w 86"/>
                  <a:gd name="T67" fmla="*/ 8 h 77"/>
                  <a:gd name="T68" fmla="*/ 6 w 86"/>
                  <a:gd name="T69" fmla="*/ 9 h 77"/>
                  <a:gd name="T70" fmla="*/ 6 w 86"/>
                  <a:gd name="T71" fmla="*/ 9 h 77"/>
                  <a:gd name="T72" fmla="*/ 0 w 86"/>
                  <a:gd name="T73" fmla="*/ 9 h 77"/>
                  <a:gd name="T74" fmla="*/ 0 w 86"/>
                  <a:gd name="T75" fmla="*/ 11 h 77"/>
                  <a:gd name="T76" fmla="*/ 0 w 86"/>
                  <a:gd name="T77" fmla="*/ 11 h 77"/>
                  <a:gd name="T78" fmla="*/ 5 w 86"/>
                  <a:gd name="T79" fmla="*/ 13 h 77"/>
                  <a:gd name="T80" fmla="*/ 4 w 86"/>
                  <a:gd name="T81" fmla="*/ 11 h 77"/>
                  <a:gd name="T82" fmla="*/ 2 w 86"/>
                  <a:gd name="T83" fmla="*/ 16 h 77"/>
                  <a:gd name="T84" fmla="*/ 3 w 86"/>
                  <a:gd name="T85" fmla="*/ 17 h 77"/>
                  <a:gd name="T86" fmla="*/ 4 w 86"/>
                  <a:gd name="T87" fmla="*/ 15 h 77"/>
                  <a:gd name="T88" fmla="*/ 6 w 86"/>
                  <a:gd name="T89" fmla="*/ 13 h 77"/>
                  <a:gd name="T90" fmla="*/ 7 w 86"/>
                  <a:gd name="T91" fmla="*/ 14 h 77"/>
                  <a:gd name="T92" fmla="*/ 5 w 86"/>
                  <a:gd name="T93" fmla="*/ 19 h 77"/>
                  <a:gd name="T94" fmla="*/ 7 w 86"/>
                  <a:gd name="T95" fmla="*/ 19 h 77"/>
                  <a:gd name="T96" fmla="*/ 7 w 86"/>
                  <a:gd name="T97" fmla="*/ 17 h 77"/>
                  <a:gd name="T98" fmla="*/ 8 w 86"/>
                  <a:gd name="T99" fmla="*/ 14 h 77"/>
                  <a:gd name="T100" fmla="*/ 8 w 86"/>
                  <a:gd name="T101" fmla="*/ 15 h 77"/>
                  <a:gd name="T102" fmla="*/ 11 w 86"/>
                  <a:gd name="T103" fmla="*/ 15 h 77"/>
                  <a:gd name="T104" fmla="*/ 11 w 86"/>
                  <a:gd name="T105" fmla="*/ 20 h 77"/>
                  <a:gd name="T106" fmla="*/ 12 w 86"/>
                  <a:gd name="T107" fmla="*/ 19 h 77"/>
                  <a:gd name="T108" fmla="*/ 10 w 86"/>
                  <a:gd name="T109" fmla="*/ 15 h 77"/>
                  <a:gd name="T110" fmla="*/ 14 w 86"/>
                  <a:gd name="T111" fmla="*/ 19 h 77"/>
                  <a:gd name="T112" fmla="*/ 14 w 86"/>
                  <a:gd name="T113" fmla="*/ 14 h 7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6"/>
                  <a:gd name="T172" fmla="*/ 0 h 77"/>
                  <a:gd name="T173" fmla="*/ 86 w 86"/>
                  <a:gd name="T174" fmla="*/ 77 h 7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6" h="77">
                    <a:moveTo>
                      <a:pt x="51" y="54"/>
                    </a:moveTo>
                    <a:lnTo>
                      <a:pt x="54" y="51"/>
                    </a:lnTo>
                    <a:lnTo>
                      <a:pt x="67" y="64"/>
                    </a:lnTo>
                    <a:lnTo>
                      <a:pt x="64" y="67"/>
                    </a:lnTo>
                    <a:lnTo>
                      <a:pt x="51" y="54"/>
                    </a:lnTo>
                    <a:close/>
                    <a:moveTo>
                      <a:pt x="54" y="51"/>
                    </a:moveTo>
                    <a:lnTo>
                      <a:pt x="55" y="50"/>
                    </a:lnTo>
                    <a:lnTo>
                      <a:pt x="56" y="49"/>
                    </a:lnTo>
                    <a:lnTo>
                      <a:pt x="61" y="57"/>
                    </a:lnTo>
                    <a:lnTo>
                      <a:pt x="54" y="51"/>
                    </a:lnTo>
                    <a:close/>
                    <a:moveTo>
                      <a:pt x="56" y="49"/>
                    </a:moveTo>
                    <a:lnTo>
                      <a:pt x="63" y="46"/>
                    </a:lnTo>
                    <a:lnTo>
                      <a:pt x="72" y="63"/>
                    </a:lnTo>
                    <a:lnTo>
                      <a:pt x="65" y="66"/>
                    </a:lnTo>
                    <a:lnTo>
                      <a:pt x="56" y="49"/>
                    </a:lnTo>
                    <a:close/>
                    <a:moveTo>
                      <a:pt x="76" y="59"/>
                    </a:moveTo>
                    <a:lnTo>
                      <a:pt x="74" y="62"/>
                    </a:lnTo>
                    <a:lnTo>
                      <a:pt x="72" y="63"/>
                    </a:lnTo>
                    <a:lnTo>
                      <a:pt x="67" y="54"/>
                    </a:lnTo>
                    <a:lnTo>
                      <a:pt x="76" y="59"/>
                    </a:lnTo>
                    <a:close/>
                    <a:moveTo>
                      <a:pt x="58" y="50"/>
                    </a:moveTo>
                    <a:lnTo>
                      <a:pt x="62" y="44"/>
                    </a:lnTo>
                    <a:lnTo>
                      <a:pt x="79" y="52"/>
                    </a:lnTo>
                    <a:lnTo>
                      <a:pt x="76" y="59"/>
                    </a:lnTo>
                    <a:lnTo>
                      <a:pt x="58" y="50"/>
                    </a:lnTo>
                    <a:close/>
                    <a:moveTo>
                      <a:pt x="62" y="44"/>
                    </a:moveTo>
                    <a:lnTo>
                      <a:pt x="63" y="43"/>
                    </a:lnTo>
                    <a:lnTo>
                      <a:pt x="64" y="41"/>
                    </a:lnTo>
                    <a:lnTo>
                      <a:pt x="70" y="49"/>
                    </a:lnTo>
                    <a:lnTo>
                      <a:pt x="62" y="44"/>
                    </a:lnTo>
                    <a:close/>
                    <a:moveTo>
                      <a:pt x="64" y="41"/>
                    </a:moveTo>
                    <a:lnTo>
                      <a:pt x="67" y="39"/>
                    </a:lnTo>
                    <a:lnTo>
                      <a:pt x="80" y="52"/>
                    </a:lnTo>
                    <a:lnTo>
                      <a:pt x="77" y="55"/>
                    </a:lnTo>
                    <a:lnTo>
                      <a:pt x="64" y="41"/>
                    </a:lnTo>
                    <a:close/>
                    <a:moveTo>
                      <a:pt x="83" y="45"/>
                    </a:moveTo>
                    <a:lnTo>
                      <a:pt x="83" y="49"/>
                    </a:lnTo>
                    <a:lnTo>
                      <a:pt x="80" y="52"/>
                    </a:lnTo>
                    <a:lnTo>
                      <a:pt x="74" y="45"/>
                    </a:lnTo>
                    <a:lnTo>
                      <a:pt x="83" y="45"/>
                    </a:lnTo>
                    <a:close/>
                    <a:moveTo>
                      <a:pt x="64" y="45"/>
                    </a:moveTo>
                    <a:lnTo>
                      <a:pt x="64" y="42"/>
                    </a:lnTo>
                    <a:lnTo>
                      <a:pt x="83" y="42"/>
                    </a:lnTo>
                    <a:lnTo>
                      <a:pt x="83" y="45"/>
                    </a:lnTo>
                    <a:lnTo>
                      <a:pt x="64" y="45"/>
                    </a:lnTo>
                    <a:close/>
                    <a:moveTo>
                      <a:pt x="64" y="42"/>
                    </a:moveTo>
                    <a:lnTo>
                      <a:pt x="64" y="40"/>
                    </a:lnTo>
                    <a:lnTo>
                      <a:pt x="65" y="38"/>
                    </a:lnTo>
                    <a:lnTo>
                      <a:pt x="74" y="42"/>
                    </a:lnTo>
                    <a:lnTo>
                      <a:pt x="64" y="42"/>
                    </a:lnTo>
                    <a:close/>
                    <a:moveTo>
                      <a:pt x="65" y="38"/>
                    </a:moveTo>
                    <a:lnTo>
                      <a:pt x="68" y="31"/>
                    </a:lnTo>
                    <a:lnTo>
                      <a:pt x="85" y="40"/>
                    </a:lnTo>
                    <a:lnTo>
                      <a:pt x="81" y="46"/>
                    </a:lnTo>
                    <a:lnTo>
                      <a:pt x="65" y="38"/>
                    </a:lnTo>
                    <a:close/>
                    <a:moveTo>
                      <a:pt x="86" y="35"/>
                    </a:moveTo>
                    <a:lnTo>
                      <a:pt x="86" y="38"/>
                    </a:lnTo>
                    <a:lnTo>
                      <a:pt x="85" y="40"/>
                    </a:lnTo>
                    <a:lnTo>
                      <a:pt x="77" y="35"/>
                    </a:lnTo>
                    <a:lnTo>
                      <a:pt x="86" y="35"/>
                    </a:lnTo>
                    <a:close/>
                    <a:moveTo>
                      <a:pt x="67" y="35"/>
                    </a:moveTo>
                    <a:lnTo>
                      <a:pt x="67" y="32"/>
                    </a:lnTo>
                    <a:lnTo>
                      <a:pt x="86" y="32"/>
                    </a:lnTo>
                    <a:lnTo>
                      <a:pt x="86" y="35"/>
                    </a:lnTo>
                    <a:lnTo>
                      <a:pt x="67" y="35"/>
                    </a:lnTo>
                    <a:close/>
                    <a:moveTo>
                      <a:pt x="67" y="32"/>
                    </a:moveTo>
                    <a:lnTo>
                      <a:pt x="67" y="29"/>
                    </a:lnTo>
                    <a:lnTo>
                      <a:pt x="86" y="29"/>
                    </a:lnTo>
                    <a:lnTo>
                      <a:pt x="86" y="32"/>
                    </a:lnTo>
                    <a:lnTo>
                      <a:pt x="67" y="32"/>
                    </a:lnTo>
                    <a:close/>
                    <a:moveTo>
                      <a:pt x="67" y="29"/>
                    </a:moveTo>
                    <a:lnTo>
                      <a:pt x="67" y="23"/>
                    </a:lnTo>
                    <a:lnTo>
                      <a:pt x="86" y="23"/>
                    </a:lnTo>
                    <a:lnTo>
                      <a:pt x="86" y="29"/>
                    </a:lnTo>
                    <a:lnTo>
                      <a:pt x="67" y="29"/>
                    </a:lnTo>
                    <a:close/>
                    <a:moveTo>
                      <a:pt x="84" y="16"/>
                    </a:moveTo>
                    <a:lnTo>
                      <a:pt x="86" y="19"/>
                    </a:lnTo>
                    <a:lnTo>
                      <a:pt x="86" y="23"/>
                    </a:lnTo>
                    <a:lnTo>
                      <a:pt x="77" y="23"/>
                    </a:lnTo>
                    <a:lnTo>
                      <a:pt x="84" y="16"/>
                    </a:lnTo>
                    <a:close/>
                    <a:moveTo>
                      <a:pt x="70" y="30"/>
                    </a:moveTo>
                    <a:lnTo>
                      <a:pt x="67" y="27"/>
                    </a:lnTo>
                    <a:lnTo>
                      <a:pt x="80" y="13"/>
                    </a:lnTo>
                    <a:lnTo>
                      <a:pt x="84" y="16"/>
                    </a:lnTo>
                    <a:lnTo>
                      <a:pt x="70" y="30"/>
                    </a:lnTo>
                    <a:close/>
                    <a:moveTo>
                      <a:pt x="67" y="27"/>
                    </a:moveTo>
                    <a:lnTo>
                      <a:pt x="67" y="27"/>
                    </a:lnTo>
                    <a:lnTo>
                      <a:pt x="74" y="20"/>
                    </a:lnTo>
                    <a:lnTo>
                      <a:pt x="67" y="27"/>
                    </a:lnTo>
                    <a:close/>
                    <a:moveTo>
                      <a:pt x="67" y="27"/>
                    </a:moveTo>
                    <a:lnTo>
                      <a:pt x="64" y="23"/>
                    </a:lnTo>
                    <a:lnTo>
                      <a:pt x="77" y="10"/>
                    </a:lnTo>
                    <a:lnTo>
                      <a:pt x="80" y="13"/>
                    </a:lnTo>
                    <a:lnTo>
                      <a:pt x="67" y="27"/>
                    </a:lnTo>
                    <a:close/>
                    <a:moveTo>
                      <a:pt x="77" y="10"/>
                    </a:moveTo>
                    <a:lnTo>
                      <a:pt x="67" y="0"/>
                    </a:lnTo>
                    <a:lnTo>
                      <a:pt x="77" y="10"/>
                    </a:lnTo>
                    <a:lnTo>
                      <a:pt x="70" y="17"/>
                    </a:lnTo>
                    <a:lnTo>
                      <a:pt x="77" y="10"/>
                    </a:lnTo>
                    <a:close/>
                    <a:moveTo>
                      <a:pt x="64" y="23"/>
                    </a:moveTo>
                    <a:lnTo>
                      <a:pt x="61" y="20"/>
                    </a:lnTo>
                    <a:lnTo>
                      <a:pt x="74" y="7"/>
                    </a:lnTo>
                    <a:lnTo>
                      <a:pt x="77" y="10"/>
                    </a:lnTo>
                    <a:lnTo>
                      <a:pt x="64" y="23"/>
                    </a:lnTo>
                    <a:close/>
                    <a:moveTo>
                      <a:pt x="61" y="20"/>
                    </a:moveTo>
                    <a:lnTo>
                      <a:pt x="57" y="17"/>
                    </a:lnTo>
                    <a:lnTo>
                      <a:pt x="70" y="3"/>
                    </a:lnTo>
                    <a:lnTo>
                      <a:pt x="74" y="7"/>
                    </a:lnTo>
                    <a:lnTo>
                      <a:pt x="61" y="20"/>
                    </a:lnTo>
                    <a:close/>
                    <a:moveTo>
                      <a:pt x="64" y="0"/>
                    </a:moveTo>
                    <a:lnTo>
                      <a:pt x="68" y="0"/>
                    </a:lnTo>
                    <a:lnTo>
                      <a:pt x="70" y="3"/>
                    </a:lnTo>
                    <a:lnTo>
                      <a:pt x="64" y="10"/>
                    </a:lnTo>
                    <a:lnTo>
                      <a:pt x="64" y="0"/>
                    </a:lnTo>
                    <a:close/>
                    <a:moveTo>
                      <a:pt x="64" y="20"/>
                    </a:moveTo>
                    <a:lnTo>
                      <a:pt x="61" y="20"/>
                    </a:lnTo>
                    <a:lnTo>
                      <a:pt x="61" y="0"/>
                    </a:lnTo>
                    <a:lnTo>
                      <a:pt x="64" y="0"/>
                    </a:lnTo>
                    <a:lnTo>
                      <a:pt x="64" y="20"/>
                    </a:lnTo>
                    <a:close/>
                    <a:moveTo>
                      <a:pt x="61" y="20"/>
                    </a:moveTo>
                    <a:lnTo>
                      <a:pt x="54" y="20"/>
                    </a:lnTo>
                    <a:lnTo>
                      <a:pt x="54" y="0"/>
                    </a:lnTo>
                    <a:lnTo>
                      <a:pt x="61" y="0"/>
                    </a:lnTo>
                    <a:lnTo>
                      <a:pt x="61" y="20"/>
                    </a:lnTo>
                    <a:close/>
                    <a:moveTo>
                      <a:pt x="54" y="20"/>
                    </a:moveTo>
                    <a:lnTo>
                      <a:pt x="52" y="20"/>
                    </a:lnTo>
                    <a:lnTo>
                      <a:pt x="52" y="0"/>
                    </a:lnTo>
                    <a:lnTo>
                      <a:pt x="54" y="0"/>
                    </a:lnTo>
                    <a:lnTo>
                      <a:pt x="54" y="20"/>
                    </a:lnTo>
                    <a:close/>
                    <a:moveTo>
                      <a:pt x="52" y="20"/>
                    </a:moveTo>
                    <a:lnTo>
                      <a:pt x="45" y="20"/>
                    </a:lnTo>
                    <a:lnTo>
                      <a:pt x="45" y="0"/>
                    </a:lnTo>
                    <a:lnTo>
                      <a:pt x="52" y="0"/>
                    </a:lnTo>
                    <a:lnTo>
                      <a:pt x="52" y="20"/>
                    </a:lnTo>
                    <a:close/>
                    <a:moveTo>
                      <a:pt x="45" y="20"/>
                    </a:moveTo>
                    <a:lnTo>
                      <a:pt x="42" y="20"/>
                    </a:lnTo>
                    <a:lnTo>
                      <a:pt x="42" y="0"/>
                    </a:lnTo>
                    <a:lnTo>
                      <a:pt x="45" y="0"/>
                    </a:lnTo>
                    <a:lnTo>
                      <a:pt x="45" y="20"/>
                    </a:lnTo>
                    <a:close/>
                    <a:moveTo>
                      <a:pt x="37" y="1"/>
                    </a:moveTo>
                    <a:lnTo>
                      <a:pt x="40" y="0"/>
                    </a:lnTo>
                    <a:lnTo>
                      <a:pt x="42" y="0"/>
                    </a:lnTo>
                    <a:lnTo>
                      <a:pt x="42" y="10"/>
                    </a:lnTo>
                    <a:lnTo>
                      <a:pt x="37" y="1"/>
                    </a:lnTo>
                    <a:close/>
                    <a:moveTo>
                      <a:pt x="46" y="19"/>
                    </a:moveTo>
                    <a:lnTo>
                      <a:pt x="40" y="22"/>
                    </a:lnTo>
                    <a:lnTo>
                      <a:pt x="31" y="4"/>
                    </a:lnTo>
                    <a:lnTo>
                      <a:pt x="37" y="1"/>
                    </a:lnTo>
                    <a:lnTo>
                      <a:pt x="46" y="19"/>
                    </a:lnTo>
                    <a:close/>
                    <a:moveTo>
                      <a:pt x="40" y="22"/>
                    </a:moveTo>
                    <a:lnTo>
                      <a:pt x="37" y="23"/>
                    </a:lnTo>
                    <a:lnTo>
                      <a:pt x="35" y="23"/>
                    </a:lnTo>
                    <a:lnTo>
                      <a:pt x="35" y="13"/>
                    </a:lnTo>
                    <a:lnTo>
                      <a:pt x="40" y="22"/>
                    </a:lnTo>
                    <a:close/>
                    <a:moveTo>
                      <a:pt x="35" y="23"/>
                    </a:moveTo>
                    <a:lnTo>
                      <a:pt x="29" y="23"/>
                    </a:lnTo>
                    <a:lnTo>
                      <a:pt x="29" y="3"/>
                    </a:lnTo>
                    <a:lnTo>
                      <a:pt x="35" y="3"/>
                    </a:lnTo>
                    <a:lnTo>
                      <a:pt x="35" y="23"/>
                    </a:lnTo>
                    <a:close/>
                    <a:moveTo>
                      <a:pt x="22" y="7"/>
                    </a:moveTo>
                    <a:lnTo>
                      <a:pt x="25" y="3"/>
                    </a:lnTo>
                    <a:lnTo>
                      <a:pt x="29" y="3"/>
                    </a:lnTo>
                    <a:lnTo>
                      <a:pt x="29" y="13"/>
                    </a:lnTo>
                    <a:lnTo>
                      <a:pt x="22" y="7"/>
                    </a:lnTo>
                    <a:close/>
                    <a:moveTo>
                      <a:pt x="35" y="20"/>
                    </a:moveTo>
                    <a:lnTo>
                      <a:pt x="33" y="23"/>
                    </a:lnTo>
                    <a:lnTo>
                      <a:pt x="19" y="10"/>
                    </a:lnTo>
                    <a:lnTo>
                      <a:pt x="22" y="7"/>
                    </a:lnTo>
                    <a:lnTo>
                      <a:pt x="35" y="20"/>
                    </a:lnTo>
                    <a:close/>
                    <a:moveTo>
                      <a:pt x="18" y="12"/>
                    </a:moveTo>
                    <a:lnTo>
                      <a:pt x="18" y="11"/>
                    </a:lnTo>
                    <a:lnTo>
                      <a:pt x="19" y="10"/>
                    </a:lnTo>
                    <a:lnTo>
                      <a:pt x="26" y="17"/>
                    </a:lnTo>
                    <a:lnTo>
                      <a:pt x="18" y="12"/>
                    </a:lnTo>
                    <a:close/>
                    <a:moveTo>
                      <a:pt x="34" y="21"/>
                    </a:moveTo>
                    <a:lnTo>
                      <a:pt x="31" y="27"/>
                    </a:lnTo>
                    <a:lnTo>
                      <a:pt x="14" y="19"/>
                    </a:lnTo>
                    <a:lnTo>
                      <a:pt x="18" y="12"/>
                    </a:lnTo>
                    <a:lnTo>
                      <a:pt x="34" y="21"/>
                    </a:lnTo>
                    <a:close/>
                    <a:moveTo>
                      <a:pt x="31" y="27"/>
                    </a:moveTo>
                    <a:lnTo>
                      <a:pt x="30" y="30"/>
                    </a:lnTo>
                    <a:lnTo>
                      <a:pt x="26" y="31"/>
                    </a:lnTo>
                    <a:lnTo>
                      <a:pt x="23" y="23"/>
                    </a:lnTo>
                    <a:lnTo>
                      <a:pt x="31" y="27"/>
                    </a:lnTo>
                    <a:close/>
                    <a:moveTo>
                      <a:pt x="26" y="31"/>
                    </a:moveTo>
                    <a:lnTo>
                      <a:pt x="21" y="34"/>
                    </a:lnTo>
                    <a:lnTo>
                      <a:pt x="12" y="18"/>
                    </a:lnTo>
                    <a:lnTo>
                      <a:pt x="19" y="14"/>
                    </a:lnTo>
                    <a:lnTo>
                      <a:pt x="26" y="31"/>
                    </a:lnTo>
                    <a:close/>
                    <a:moveTo>
                      <a:pt x="7" y="25"/>
                    </a:moveTo>
                    <a:lnTo>
                      <a:pt x="7" y="20"/>
                    </a:lnTo>
                    <a:lnTo>
                      <a:pt x="12" y="18"/>
                    </a:lnTo>
                    <a:lnTo>
                      <a:pt x="16" y="25"/>
                    </a:lnTo>
                    <a:lnTo>
                      <a:pt x="7" y="25"/>
                    </a:lnTo>
                    <a:close/>
                    <a:moveTo>
                      <a:pt x="26" y="25"/>
                    </a:moveTo>
                    <a:lnTo>
                      <a:pt x="26" y="29"/>
                    </a:lnTo>
                    <a:lnTo>
                      <a:pt x="7" y="29"/>
                    </a:lnTo>
                    <a:lnTo>
                      <a:pt x="7" y="25"/>
                    </a:lnTo>
                    <a:lnTo>
                      <a:pt x="26" y="25"/>
                    </a:lnTo>
                    <a:close/>
                    <a:moveTo>
                      <a:pt x="26" y="29"/>
                    </a:moveTo>
                    <a:lnTo>
                      <a:pt x="26" y="33"/>
                    </a:lnTo>
                    <a:lnTo>
                      <a:pt x="23" y="35"/>
                    </a:lnTo>
                    <a:lnTo>
                      <a:pt x="16" y="29"/>
                    </a:lnTo>
                    <a:lnTo>
                      <a:pt x="26" y="29"/>
                    </a:lnTo>
                    <a:close/>
                    <a:moveTo>
                      <a:pt x="23" y="35"/>
                    </a:moveTo>
                    <a:lnTo>
                      <a:pt x="20" y="39"/>
                    </a:lnTo>
                    <a:lnTo>
                      <a:pt x="7" y="25"/>
                    </a:lnTo>
                    <a:lnTo>
                      <a:pt x="10" y="22"/>
                    </a:lnTo>
                    <a:lnTo>
                      <a:pt x="23" y="35"/>
                    </a:lnTo>
                    <a:close/>
                    <a:moveTo>
                      <a:pt x="4" y="28"/>
                    </a:moveTo>
                    <a:lnTo>
                      <a:pt x="5" y="27"/>
                    </a:lnTo>
                    <a:lnTo>
                      <a:pt x="7" y="25"/>
                    </a:lnTo>
                    <a:lnTo>
                      <a:pt x="13" y="32"/>
                    </a:lnTo>
                    <a:lnTo>
                      <a:pt x="4" y="28"/>
                    </a:lnTo>
                    <a:close/>
                    <a:moveTo>
                      <a:pt x="22" y="36"/>
                    </a:moveTo>
                    <a:lnTo>
                      <a:pt x="19" y="43"/>
                    </a:lnTo>
                    <a:lnTo>
                      <a:pt x="1" y="34"/>
                    </a:lnTo>
                    <a:lnTo>
                      <a:pt x="4" y="28"/>
                    </a:lnTo>
                    <a:lnTo>
                      <a:pt x="22" y="36"/>
                    </a:lnTo>
                    <a:close/>
                    <a:moveTo>
                      <a:pt x="0" y="39"/>
                    </a:moveTo>
                    <a:lnTo>
                      <a:pt x="0" y="36"/>
                    </a:lnTo>
                    <a:lnTo>
                      <a:pt x="1" y="34"/>
                    </a:lnTo>
                    <a:lnTo>
                      <a:pt x="10" y="39"/>
                    </a:lnTo>
                    <a:lnTo>
                      <a:pt x="0" y="39"/>
                    </a:lnTo>
                    <a:close/>
                    <a:moveTo>
                      <a:pt x="20" y="39"/>
                    </a:moveTo>
                    <a:lnTo>
                      <a:pt x="20" y="42"/>
                    </a:lnTo>
                    <a:lnTo>
                      <a:pt x="0" y="42"/>
                    </a:lnTo>
                    <a:lnTo>
                      <a:pt x="0" y="39"/>
                    </a:lnTo>
                    <a:lnTo>
                      <a:pt x="20" y="39"/>
                    </a:lnTo>
                    <a:close/>
                    <a:moveTo>
                      <a:pt x="20" y="42"/>
                    </a:moveTo>
                    <a:lnTo>
                      <a:pt x="20" y="49"/>
                    </a:lnTo>
                    <a:lnTo>
                      <a:pt x="0" y="49"/>
                    </a:lnTo>
                    <a:lnTo>
                      <a:pt x="0" y="42"/>
                    </a:lnTo>
                    <a:lnTo>
                      <a:pt x="20" y="42"/>
                    </a:lnTo>
                    <a:close/>
                    <a:moveTo>
                      <a:pt x="20" y="49"/>
                    </a:moveTo>
                    <a:lnTo>
                      <a:pt x="20" y="51"/>
                    </a:lnTo>
                    <a:lnTo>
                      <a:pt x="0" y="51"/>
                    </a:lnTo>
                    <a:lnTo>
                      <a:pt x="0" y="49"/>
                    </a:lnTo>
                    <a:lnTo>
                      <a:pt x="20" y="49"/>
                    </a:lnTo>
                    <a:close/>
                    <a:moveTo>
                      <a:pt x="3" y="59"/>
                    </a:moveTo>
                    <a:lnTo>
                      <a:pt x="0" y="55"/>
                    </a:lnTo>
                    <a:lnTo>
                      <a:pt x="0" y="51"/>
                    </a:lnTo>
                    <a:lnTo>
                      <a:pt x="10" y="51"/>
                    </a:lnTo>
                    <a:lnTo>
                      <a:pt x="3" y="59"/>
                    </a:lnTo>
                    <a:close/>
                    <a:moveTo>
                      <a:pt x="16" y="44"/>
                    </a:moveTo>
                    <a:lnTo>
                      <a:pt x="20" y="47"/>
                    </a:lnTo>
                    <a:lnTo>
                      <a:pt x="7" y="61"/>
                    </a:lnTo>
                    <a:lnTo>
                      <a:pt x="3" y="59"/>
                    </a:lnTo>
                    <a:lnTo>
                      <a:pt x="16" y="44"/>
                    </a:lnTo>
                    <a:close/>
                    <a:moveTo>
                      <a:pt x="7" y="61"/>
                    </a:moveTo>
                    <a:lnTo>
                      <a:pt x="7" y="61"/>
                    </a:lnTo>
                    <a:lnTo>
                      <a:pt x="13" y="54"/>
                    </a:lnTo>
                    <a:lnTo>
                      <a:pt x="7" y="61"/>
                    </a:lnTo>
                    <a:close/>
                    <a:moveTo>
                      <a:pt x="20" y="47"/>
                    </a:moveTo>
                    <a:lnTo>
                      <a:pt x="23" y="51"/>
                    </a:lnTo>
                    <a:lnTo>
                      <a:pt x="10" y="64"/>
                    </a:lnTo>
                    <a:lnTo>
                      <a:pt x="7" y="61"/>
                    </a:lnTo>
                    <a:lnTo>
                      <a:pt x="20" y="47"/>
                    </a:lnTo>
                    <a:close/>
                    <a:moveTo>
                      <a:pt x="23" y="51"/>
                    </a:moveTo>
                    <a:lnTo>
                      <a:pt x="23" y="51"/>
                    </a:lnTo>
                    <a:lnTo>
                      <a:pt x="16" y="57"/>
                    </a:lnTo>
                    <a:lnTo>
                      <a:pt x="23" y="51"/>
                    </a:lnTo>
                    <a:close/>
                    <a:moveTo>
                      <a:pt x="23" y="51"/>
                    </a:moveTo>
                    <a:lnTo>
                      <a:pt x="26" y="54"/>
                    </a:lnTo>
                    <a:lnTo>
                      <a:pt x="13" y="67"/>
                    </a:lnTo>
                    <a:lnTo>
                      <a:pt x="10" y="64"/>
                    </a:lnTo>
                    <a:lnTo>
                      <a:pt x="23" y="51"/>
                    </a:lnTo>
                    <a:close/>
                    <a:moveTo>
                      <a:pt x="13" y="67"/>
                    </a:moveTo>
                    <a:lnTo>
                      <a:pt x="13" y="67"/>
                    </a:lnTo>
                    <a:lnTo>
                      <a:pt x="20" y="61"/>
                    </a:lnTo>
                    <a:lnTo>
                      <a:pt x="13" y="67"/>
                    </a:lnTo>
                    <a:close/>
                    <a:moveTo>
                      <a:pt x="26" y="54"/>
                    </a:moveTo>
                    <a:lnTo>
                      <a:pt x="30" y="57"/>
                    </a:lnTo>
                    <a:lnTo>
                      <a:pt x="16" y="71"/>
                    </a:lnTo>
                    <a:lnTo>
                      <a:pt x="13" y="67"/>
                    </a:lnTo>
                    <a:lnTo>
                      <a:pt x="26" y="54"/>
                    </a:lnTo>
                    <a:close/>
                    <a:moveTo>
                      <a:pt x="23" y="74"/>
                    </a:moveTo>
                    <a:lnTo>
                      <a:pt x="19" y="74"/>
                    </a:lnTo>
                    <a:lnTo>
                      <a:pt x="16" y="71"/>
                    </a:lnTo>
                    <a:lnTo>
                      <a:pt x="23" y="64"/>
                    </a:lnTo>
                    <a:lnTo>
                      <a:pt x="23" y="74"/>
                    </a:lnTo>
                    <a:close/>
                    <a:moveTo>
                      <a:pt x="23" y="54"/>
                    </a:moveTo>
                    <a:lnTo>
                      <a:pt x="26" y="54"/>
                    </a:lnTo>
                    <a:lnTo>
                      <a:pt x="26" y="74"/>
                    </a:lnTo>
                    <a:lnTo>
                      <a:pt x="23" y="74"/>
                    </a:lnTo>
                    <a:lnTo>
                      <a:pt x="23" y="54"/>
                    </a:lnTo>
                    <a:close/>
                    <a:moveTo>
                      <a:pt x="26" y="54"/>
                    </a:moveTo>
                    <a:lnTo>
                      <a:pt x="29" y="54"/>
                    </a:lnTo>
                    <a:lnTo>
                      <a:pt x="30" y="55"/>
                    </a:lnTo>
                    <a:lnTo>
                      <a:pt x="26" y="64"/>
                    </a:lnTo>
                    <a:lnTo>
                      <a:pt x="26" y="54"/>
                    </a:lnTo>
                    <a:close/>
                    <a:moveTo>
                      <a:pt x="30" y="55"/>
                    </a:moveTo>
                    <a:lnTo>
                      <a:pt x="36" y="59"/>
                    </a:lnTo>
                    <a:lnTo>
                      <a:pt x="27" y="76"/>
                    </a:lnTo>
                    <a:lnTo>
                      <a:pt x="22" y="73"/>
                    </a:lnTo>
                    <a:lnTo>
                      <a:pt x="30" y="55"/>
                    </a:lnTo>
                    <a:close/>
                    <a:moveTo>
                      <a:pt x="32" y="77"/>
                    </a:moveTo>
                    <a:lnTo>
                      <a:pt x="30" y="77"/>
                    </a:lnTo>
                    <a:lnTo>
                      <a:pt x="27" y="76"/>
                    </a:lnTo>
                    <a:lnTo>
                      <a:pt x="32" y="67"/>
                    </a:lnTo>
                    <a:lnTo>
                      <a:pt x="32" y="77"/>
                    </a:lnTo>
                    <a:close/>
                    <a:moveTo>
                      <a:pt x="32" y="57"/>
                    </a:moveTo>
                    <a:lnTo>
                      <a:pt x="35" y="57"/>
                    </a:lnTo>
                    <a:lnTo>
                      <a:pt x="35" y="77"/>
                    </a:lnTo>
                    <a:lnTo>
                      <a:pt x="32" y="77"/>
                    </a:lnTo>
                    <a:lnTo>
                      <a:pt x="32" y="57"/>
                    </a:lnTo>
                    <a:close/>
                    <a:moveTo>
                      <a:pt x="35" y="57"/>
                    </a:moveTo>
                    <a:lnTo>
                      <a:pt x="42" y="57"/>
                    </a:lnTo>
                    <a:lnTo>
                      <a:pt x="42" y="77"/>
                    </a:lnTo>
                    <a:lnTo>
                      <a:pt x="35" y="77"/>
                    </a:lnTo>
                    <a:lnTo>
                      <a:pt x="35" y="57"/>
                    </a:lnTo>
                    <a:close/>
                    <a:moveTo>
                      <a:pt x="48" y="74"/>
                    </a:moveTo>
                    <a:lnTo>
                      <a:pt x="45" y="77"/>
                    </a:lnTo>
                    <a:lnTo>
                      <a:pt x="42" y="77"/>
                    </a:lnTo>
                    <a:lnTo>
                      <a:pt x="42" y="67"/>
                    </a:lnTo>
                    <a:lnTo>
                      <a:pt x="48" y="74"/>
                    </a:lnTo>
                    <a:close/>
                    <a:moveTo>
                      <a:pt x="35" y="61"/>
                    </a:moveTo>
                    <a:lnTo>
                      <a:pt x="38" y="57"/>
                    </a:lnTo>
                    <a:lnTo>
                      <a:pt x="52" y="71"/>
                    </a:lnTo>
                    <a:lnTo>
                      <a:pt x="48" y="74"/>
                    </a:lnTo>
                    <a:lnTo>
                      <a:pt x="35" y="61"/>
                    </a:lnTo>
                    <a:close/>
                    <a:moveTo>
                      <a:pt x="38" y="57"/>
                    </a:moveTo>
                    <a:lnTo>
                      <a:pt x="41" y="54"/>
                    </a:lnTo>
                    <a:lnTo>
                      <a:pt x="45" y="54"/>
                    </a:lnTo>
                    <a:lnTo>
                      <a:pt x="45" y="64"/>
                    </a:lnTo>
                    <a:lnTo>
                      <a:pt x="38" y="57"/>
                    </a:lnTo>
                    <a:close/>
                    <a:moveTo>
                      <a:pt x="45" y="54"/>
                    </a:moveTo>
                    <a:lnTo>
                      <a:pt x="52" y="54"/>
                    </a:lnTo>
                    <a:lnTo>
                      <a:pt x="52" y="74"/>
                    </a:lnTo>
                    <a:lnTo>
                      <a:pt x="45" y="74"/>
                    </a:lnTo>
                    <a:lnTo>
                      <a:pt x="45" y="54"/>
                    </a:lnTo>
                    <a:close/>
                    <a:moveTo>
                      <a:pt x="55" y="73"/>
                    </a:moveTo>
                    <a:lnTo>
                      <a:pt x="54" y="74"/>
                    </a:lnTo>
                    <a:lnTo>
                      <a:pt x="52" y="74"/>
                    </a:lnTo>
                    <a:lnTo>
                      <a:pt x="52" y="64"/>
                    </a:lnTo>
                    <a:lnTo>
                      <a:pt x="55" y="73"/>
                    </a:lnTo>
                    <a:close/>
                    <a:moveTo>
                      <a:pt x="47" y="55"/>
                    </a:moveTo>
                    <a:lnTo>
                      <a:pt x="53" y="52"/>
                    </a:lnTo>
                    <a:lnTo>
                      <a:pt x="62" y="70"/>
                    </a:lnTo>
                    <a:lnTo>
                      <a:pt x="55" y="73"/>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64" name="Freeform 49">
                <a:extLst>
                  <a:ext uri="{FF2B5EF4-FFF2-40B4-BE49-F238E27FC236}">
                    <a16:creationId xmlns:a16="http://schemas.microsoft.com/office/drawing/2014/main" id="{5EC5D7BD-51A7-4AC5-8ED6-C3A1BD04D907}"/>
                  </a:ext>
                </a:extLst>
              </p:cNvPr>
              <p:cNvSpPr>
                <a:spLocks/>
              </p:cNvSpPr>
              <p:nvPr/>
            </p:nvSpPr>
            <p:spPr bwMode="auto">
              <a:xfrm>
                <a:off x="2358" y="2728"/>
                <a:ext cx="16" cy="14"/>
              </a:xfrm>
              <a:custGeom>
                <a:avLst/>
                <a:gdLst>
                  <a:gd name="T0" fmla="*/ 11 w 67"/>
                  <a:gd name="T1" fmla="*/ 13 h 58"/>
                  <a:gd name="T2" fmla="*/ 12 w 67"/>
                  <a:gd name="T3" fmla="*/ 12 h 58"/>
                  <a:gd name="T4" fmla="*/ 13 w 67"/>
                  <a:gd name="T5" fmla="*/ 11 h 58"/>
                  <a:gd name="T6" fmla="*/ 14 w 67"/>
                  <a:gd name="T7" fmla="*/ 10 h 58"/>
                  <a:gd name="T8" fmla="*/ 14 w 67"/>
                  <a:gd name="T9" fmla="*/ 9 h 58"/>
                  <a:gd name="T10" fmla="*/ 15 w 67"/>
                  <a:gd name="T11" fmla="*/ 9 h 58"/>
                  <a:gd name="T12" fmla="*/ 16 w 67"/>
                  <a:gd name="T13" fmla="*/ 7 h 58"/>
                  <a:gd name="T14" fmla="*/ 16 w 67"/>
                  <a:gd name="T15" fmla="*/ 6 h 58"/>
                  <a:gd name="T16" fmla="*/ 16 w 67"/>
                  <a:gd name="T17" fmla="*/ 5 h 58"/>
                  <a:gd name="T18" fmla="*/ 16 w 67"/>
                  <a:gd name="T19" fmla="*/ 4 h 58"/>
                  <a:gd name="T20" fmla="*/ 15 w 67"/>
                  <a:gd name="T21" fmla="*/ 3 h 58"/>
                  <a:gd name="T22" fmla="*/ 14 w 67"/>
                  <a:gd name="T23" fmla="*/ 2 h 58"/>
                  <a:gd name="T24" fmla="*/ 14 w 67"/>
                  <a:gd name="T25" fmla="*/ 2 h 58"/>
                  <a:gd name="T26" fmla="*/ 13 w 67"/>
                  <a:gd name="T27" fmla="*/ 1 h 58"/>
                  <a:gd name="T28" fmla="*/ 12 w 67"/>
                  <a:gd name="T29" fmla="*/ 1 h 58"/>
                  <a:gd name="T30" fmla="*/ 11 w 67"/>
                  <a:gd name="T31" fmla="*/ 0 h 58"/>
                  <a:gd name="T32" fmla="*/ 10 w 67"/>
                  <a:gd name="T33" fmla="*/ 0 h 58"/>
                  <a:gd name="T34" fmla="*/ 8 w 67"/>
                  <a:gd name="T35" fmla="*/ 0 h 58"/>
                  <a:gd name="T36" fmla="*/ 7 w 67"/>
                  <a:gd name="T37" fmla="*/ 1 h 58"/>
                  <a:gd name="T38" fmla="*/ 6 w 67"/>
                  <a:gd name="T39" fmla="*/ 1 h 58"/>
                  <a:gd name="T40" fmla="*/ 4 w 67"/>
                  <a:gd name="T41" fmla="*/ 2 h 58"/>
                  <a:gd name="T42" fmla="*/ 4 w 67"/>
                  <a:gd name="T43" fmla="*/ 2 h 58"/>
                  <a:gd name="T44" fmla="*/ 2 w 67"/>
                  <a:gd name="T45" fmla="*/ 3 h 58"/>
                  <a:gd name="T46" fmla="*/ 1 w 67"/>
                  <a:gd name="T47" fmla="*/ 5 h 58"/>
                  <a:gd name="T48" fmla="*/ 1 w 67"/>
                  <a:gd name="T49" fmla="*/ 5 h 58"/>
                  <a:gd name="T50" fmla="*/ 1 w 67"/>
                  <a:gd name="T51" fmla="*/ 6 h 58"/>
                  <a:gd name="T52" fmla="*/ 0 w 67"/>
                  <a:gd name="T53" fmla="*/ 8 h 58"/>
                  <a:gd name="T54" fmla="*/ 0 w 67"/>
                  <a:gd name="T55" fmla="*/ 9 h 58"/>
                  <a:gd name="T56" fmla="*/ 0 w 67"/>
                  <a:gd name="T57" fmla="*/ 9 h 58"/>
                  <a:gd name="T58" fmla="*/ 0 w 67"/>
                  <a:gd name="T59" fmla="*/ 11 h 58"/>
                  <a:gd name="T60" fmla="*/ 1 w 67"/>
                  <a:gd name="T61" fmla="*/ 12 h 58"/>
                  <a:gd name="T62" fmla="*/ 1 w 67"/>
                  <a:gd name="T63" fmla="*/ 12 h 58"/>
                  <a:gd name="T64" fmla="*/ 2 w 67"/>
                  <a:gd name="T65" fmla="*/ 13 h 58"/>
                  <a:gd name="T66" fmla="*/ 3 w 67"/>
                  <a:gd name="T67" fmla="*/ 14 h 58"/>
                  <a:gd name="T68" fmla="*/ 4 w 67"/>
                  <a:gd name="T69" fmla="*/ 14 h 58"/>
                  <a:gd name="T70" fmla="*/ 5 w 67"/>
                  <a:gd name="T71" fmla="*/ 14 h 58"/>
                  <a:gd name="T72" fmla="*/ 6 w 67"/>
                  <a:gd name="T73" fmla="*/ 14 h 58"/>
                  <a:gd name="T74" fmla="*/ 8 w 67"/>
                  <a:gd name="T75" fmla="*/ 14 h 58"/>
                  <a:gd name="T76" fmla="*/ 8 w 67"/>
                  <a:gd name="T77" fmla="*/ 14 h 58"/>
                  <a:gd name="T78" fmla="*/ 10 w 67"/>
                  <a:gd name="T79" fmla="*/ 13 h 58"/>
                  <a:gd name="T80" fmla="*/ 11 w 67"/>
                  <a:gd name="T81" fmla="*/ 1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7" y="54"/>
                    </a:moveTo>
                    <a:lnTo>
                      <a:pt x="50" y="51"/>
                    </a:lnTo>
                    <a:lnTo>
                      <a:pt x="54" y="44"/>
                    </a:lnTo>
                    <a:lnTo>
                      <a:pt x="57" y="41"/>
                    </a:lnTo>
                    <a:lnTo>
                      <a:pt x="60" y="38"/>
                    </a:lnTo>
                    <a:lnTo>
                      <a:pt x="63" y="36"/>
                    </a:lnTo>
                    <a:lnTo>
                      <a:pt x="67" y="29"/>
                    </a:lnTo>
                    <a:lnTo>
                      <a:pt x="67" y="26"/>
                    </a:lnTo>
                    <a:lnTo>
                      <a:pt x="67" y="19"/>
                    </a:lnTo>
                    <a:lnTo>
                      <a:pt x="67" y="16"/>
                    </a:lnTo>
                    <a:lnTo>
                      <a:pt x="63" y="12"/>
                    </a:lnTo>
                    <a:lnTo>
                      <a:pt x="60" y="9"/>
                    </a:lnTo>
                    <a:lnTo>
                      <a:pt x="57" y="7"/>
                    </a:lnTo>
                    <a:lnTo>
                      <a:pt x="54" y="4"/>
                    </a:lnTo>
                    <a:lnTo>
                      <a:pt x="50" y="4"/>
                    </a:lnTo>
                    <a:lnTo>
                      <a:pt x="44" y="0"/>
                    </a:lnTo>
                    <a:lnTo>
                      <a:pt x="41" y="0"/>
                    </a:lnTo>
                    <a:lnTo>
                      <a:pt x="35" y="0"/>
                    </a:lnTo>
                    <a:lnTo>
                      <a:pt x="28" y="4"/>
                    </a:lnTo>
                    <a:lnTo>
                      <a:pt x="25" y="4"/>
                    </a:lnTo>
                    <a:lnTo>
                      <a:pt x="18" y="7"/>
                    </a:lnTo>
                    <a:lnTo>
                      <a:pt x="15" y="9"/>
                    </a:lnTo>
                    <a:lnTo>
                      <a:pt x="9" y="12"/>
                    </a:lnTo>
                    <a:lnTo>
                      <a:pt x="6" y="19"/>
                    </a:lnTo>
                    <a:lnTo>
                      <a:pt x="3" y="22"/>
                    </a:lnTo>
                    <a:lnTo>
                      <a:pt x="3" y="26"/>
                    </a:lnTo>
                    <a:lnTo>
                      <a:pt x="0" y="32"/>
                    </a:lnTo>
                    <a:lnTo>
                      <a:pt x="0" y="36"/>
                    </a:lnTo>
                    <a:lnTo>
                      <a:pt x="0" y="38"/>
                    </a:lnTo>
                    <a:lnTo>
                      <a:pt x="0" y="44"/>
                    </a:lnTo>
                    <a:lnTo>
                      <a:pt x="3" y="48"/>
                    </a:lnTo>
                    <a:lnTo>
                      <a:pt x="6" y="51"/>
                    </a:lnTo>
                    <a:lnTo>
                      <a:pt x="9" y="54"/>
                    </a:lnTo>
                    <a:lnTo>
                      <a:pt x="13" y="58"/>
                    </a:lnTo>
                    <a:lnTo>
                      <a:pt x="15" y="58"/>
                    </a:lnTo>
                    <a:lnTo>
                      <a:pt x="22" y="58"/>
                    </a:lnTo>
                    <a:lnTo>
                      <a:pt x="25" y="58"/>
                    </a:lnTo>
                    <a:lnTo>
                      <a:pt x="32" y="58"/>
                    </a:lnTo>
                    <a:lnTo>
                      <a:pt x="35" y="58"/>
                    </a:lnTo>
                    <a:lnTo>
                      <a:pt x="41" y="54"/>
                    </a:lnTo>
                    <a:lnTo>
                      <a:pt x="47"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65" name="Freeform 50">
                <a:extLst>
                  <a:ext uri="{FF2B5EF4-FFF2-40B4-BE49-F238E27FC236}">
                    <a16:creationId xmlns:a16="http://schemas.microsoft.com/office/drawing/2014/main" id="{B886B339-EEAE-430C-9318-A3BF4AAEB740}"/>
                  </a:ext>
                </a:extLst>
              </p:cNvPr>
              <p:cNvSpPr>
                <a:spLocks noEditPoints="1"/>
              </p:cNvSpPr>
              <p:nvPr/>
            </p:nvSpPr>
            <p:spPr bwMode="auto">
              <a:xfrm>
                <a:off x="2354" y="2725"/>
                <a:ext cx="23" cy="19"/>
              </a:xfrm>
              <a:custGeom>
                <a:avLst/>
                <a:gdLst>
                  <a:gd name="T0" fmla="*/ 19 w 90"/>
                  <a:gd name="T1" fmla="*/ 16 h 76"/>
                  <a:gd name="T2" fmla="*/ 15 w 90"/>
                  <a:gd name="T3" fmla="*/ 13 h 76"/>
                  <a:gd name="T4" fmla="*/ 16 w 90"/>
                  <a:gd name="T5" fmla="*/ 12 h 76"/>
                  <a:gd name="T6" fmla="*/ 19 w 90"/>
                  <a:gd name="T7" fmla="*/ 15 h 76"/>
                  <a:gd name="T8" fmla="*/ 16 w 90"/>
                  <a:gd name="T9" fmla="*/ 11 h 76"/>
                  <a:gd name="T10" fmla="*/ 22 w 90"/>
                  <a:gd name="T11" fmla="*/ 12 h 76"/>
                  <a:gd name="T12" fmla="*/ 18 w 90"/>
                  <a:gd name="T13" fmla="*/ 9 h 76"/>
                  <a:gd name="T14" fmla="*/ 23 w 90"/>
                  <a:gd name="T15" fmla="*/ 11 h 76"/>
                  <a:gd name="T16" fmla="*/ 23 w 90"/>
                  <a:gd name="T17" fmla="*/ 10 h 76"/>
                  <a:gd name="T18" fmla="*/ 18 w 90"/>
                  <a:gd name="T19" fmla="*/ 9 h 76"/>
                  <a:gd name="T20" fmla="*/ 22 w 90"/>
                  <a:gd name="T21" fmla="*/ 5 h 76"/>
                  <a:gd name="T22" fmla="*/ 18 w 90"/>
                  <a:gd name="T23" fmla="*/ 7 h 76"/>
                  <a:gd name="T24" fmla="*/ 21 w 90"/>
                  <a:gd name="T25" fmla="*/ 3 h 76"/>
                  <a:gd name="T26" fmla="*/ 21 w 90"/>
                  <a:gd name="T27" fmla="*/ 3 h 76"/>
                  <a:gd name="T28" fmla="*/ 16 w 90"/>
                  <a:gd name="T29" fmla="*/ 6 h 76"/>
                  <a:gd name="T30" fmla="*/ 17 w 90"/>
                  <a:gd name="T31" fmla="*/ 6 h 76"/>
                  <a:gd name="T32" fmla="*/ 16 w 90"/>
                  <a:gd name="T33" fmla="*/ 6 h 76"/>
                  <a:gd name="T34" fmla="*/ 16 w 90"/>
                  <a:gd name="T35" fmla="*/ 0 h 76"/>
                  <a:gd name="T36" fmla="*/ 15 w 90"/>
                  <a:gd name="T37" fmla="*/ 3 h 76"/>
                  <a:gd name="T38" fmla="*/ 15 w 90"/>
                  <a:gd name="T39" fmla="*/ 5 h 76"/>
                  <a:gd name="T40" fmla="*/ 11 w 90"/>
                  <a:gd name="T41" fmla="*/ 0 h 76"/>
                  <a:gd name="T42" fmla="*/ 12 w 90"/>
                  <a:gd name="T43" fmla="*/ 5 h 76"/>
                  <a:gd name="T44" fmla="*/ 11 w 90"/>
                  <a:gd name="T45" fmla="*/ 6 h 76"/>
                  <a:gd name="T46" fmla="*/ 11 w 90"/>
                  <a:gd name="T47" fmla="*/ 1 h 76"/>
                  <a:gd name="T48" fmla="*/ 9 w 90"/>
                  <a:gd name="T49" fmla="*/ 1 h 76"/>
                  <a:gd name="T50" fmla="*/ 7 w 90"/>
                  <a:gd name="T51" fmla="*/ 2 h 76"/>
                  <a:gd name="T52" fmla="*/ 9 w 90"/>
                  <a:gd name="T53" fmla="*/ 7 h 76"/>
                  <a:gd name="T54" fmla="*/ 8 w 90"/>
                  <a:gd name="T55" fmla="*/ 7 h 76"/>
                  <a:gd name="T56" fmla="*/ 7 w 90"/>
                  <a:gd name="T57" fmla="*/ 3 h 76"/>
                  <a:gd name="T58" fmla="*/ 4 w 90"/>
                  <a:gd name="T59" fmla="*/ 5 h 76"/>
                  <a:gd name="T60" fmla="*/ 7 w 90"/>
                  <a:gd name="T61" fmla="*/ 8 h 76"/>
                  <a:gd name="T62" fmla="*/ 6 w 90"/>
                  <a:gd name="T63" fmla="*/ 10 h 76"/>
                  <a:gd name="T64" fmla="*/ 3 w 90"/>
                  <a:gd name="T65" fmla="*/ 7 h 76"/>
                  <a:gd name="T66" fmla="*/ 2 w 90"/>
                  <a:gd name="T67" fmla="*/ 8 h 76"/>
                  <a:gd name="T68" fmla="*/ 7 w 90"/>
                  <a:gd name="T69" fmla="*/ 9 h 76"/>
                  <a:gd name="T70" fmla="*/ 1 w 90"/>
                  <a:gd name="T71" fmla="*/ 11 h 76"/>
                  <a:gd name="T72" fmla="*/ 6 w 90"/>
                  <a:gd name="T73" fmla="*/ 12 h 76"/>
                  <a:gd name="T74" fmla="*/ 1 w 90"/>
                  <a:gd name="T75" fmla="*/ 12 h 76"/>
                  <a:gd name="T76" fmla="*/ 1 w 90"/>
                  <a:gd name="T77" fmla="*/ 12 h 76"/>
                  <a:gd name="T78" fmla="*/ 2 w 90"/>
                  <a:gd name="T79" fmla="*/ 15 h 76"/>
                  <a:gd name="T80" fmla="*/ 3 w 90"/>
                  <a:gd name="T81" fmla="*/ 16 h 76"/>
                  <a:gd name="T82" fmla="*/ 7 w 90"/>
                  <a:gd name="T83" fmla="*/ 14 h 76"/>
                  <a:gd name="T84" fmla="*/ 7 w 90"/>
                  <a:gd name="T85" fmla="*/ 14 h 76"/>
                  <a:gd name="T86" fmla="*/ 4 w 90"/>
                  <a:gd name="T87" fmla="*/ 17 h 76"/>
                  <a:gd name="T88" fmla="*/ 4 w 90"/>
                  <a:gd name="T89" fmla="*/ 18 h 76"/>
                  <a:gd name="T90" fmla="*/ 7 w 90"/>
                  <a:gd name="T91" fmla="*/ 19 h 76"/>
                  <a:gd name="T92" fmla="*/ 7 w 90"/>
                  <a:gd name="T93" fmla="*/ 15 h 76"/>
                  <a:gd name="T94" fmla="*/ 9 w 90"/>
                  <a:gd name="T95" fmla="*/ 19 h 76"/>
                  <a:gd name="T96" fmla="*/ 9 w 90"/>
                  <a:gd name="T97" fmla="*/ 19 h 76"/>
                  <a:gd name="T98" fmla="*/ 10 w 90"/>
                  <a:gd name="T99" fmla="*/ 15 h 76"/>
                  <a:gd name="T100" fmla="*/ 14 w 90"/>
                  <a:gd name="T101" fmla="*/ 19 h 76"/>
                  <a:gd name="T102" fmla="*/ 13 w 90"/>
                  <a:gd name="T103" fmla="*/ 14 h 76"/>
                  <a:gd name="T104" fmla="*/ 14 w 90"/>
                  <a:gd name="T105" fmla="*/ 14 h 76"/>
                  <a:gd name="T106" fmla="*/ 14 w 90"/>
                  <a:gd name="T107" fmla="*/ 18 h 7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90"/>
                  <a:gd name="T163" fmla="*/ 0 h 76"/>
                  <a:gd name="T164" fmla="*/ 90 w 90"/>
                  <a:gd name="T165" fmla="*/ 76 h 7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90" h="76">
                    <a:moveTo>
                      <a:pt x="54" y="58"/>
                    </a:moveTo>
                    <a:lnTo>
                      <a:pt x="58" y="54"/>
                    </a:lnTo>
                    <a:lnTo>
                      <a:pt x="71" y="68"/>
                    </a:lnTo>
                    <a:lnTo>
                      <a:pt x="68" y="71"/>
                    </a:lnTo>
                    <a:lnTo>
                      <a:pt x="54" y="58"/>
                    </a:lnTo>
                    <a:close/>
                    <a:moveTo>
                      <a:pt x="73" y="65"/>
                    </a:moveTo>
                    <a:lnTo>
                      <a:pt x="72" y="66"/>
                    </a:lnTo>
                    <a:lnTo>
                      <a:pt x="71" y="68"/>
                    </a:lnTo>
                    <a:lnTo>
                      <a:pt x="64" y="61"/>
                    </a:lnTo>
                    <a:lnTo>
                      <a:pt x="73" y="65"/>
                    </a:lnTo>
                    <a:close/>
                    <a:moveTo>
                      <a:pt x="55" y="57"/>
                    </a:moveTo>
                    <a:lnTo>
                      <a:pt x="59" y="50"/>
                    </a:lnTo>
                    <a:lnTo>
                      <a:pt x="76" y="59"/>
                    </a:lnTo>
                    <a:lnTo>
                      <a:pt x="73" y="65"/>
                    </a:lnTo>
                    <a:lnTo>
                      <a:pt x="55" y="57"/>
                    </a:lnTo>
                    <a:close/>
                    <a:moveTo>
                      <a:pt x="59" y="50"/>
                    </a:moveTo>
                    <a:lnTo>
                      <a:pt x="60" y="49"/>
                    </a:lnTo>
                    <a:lnTo>
                      <a:pt x="61" y="48"/>
                    </a:lnTo>
                    <a:lnTo>
                      <a:pt x="68" y="54"/>
                    </a:lnTo>
                    <a:lnTo>
                      <a:pt x="59" y="50"/>
                    </a:lnTo>
                    <a:close/>
                    <a:moveTo>
                      <a:pt x="61" y="48"/>
                    </a:moveTo>
                    <a:lnTo>
                      <a:pt x="64" y="44"/>
                    </a:lnTo>
                    <a:lnTo>
                      <a:pt x="77" y="58"/>
                    </a:lnTo>
                    <a:lnTo>
                      <a:pt x="74" y="61"/>
                    </a:lnTo>
                    <a:lnTo>
                      <a:pt x="61" y="48"/>
                    </a:lnTo>
                    <a:close/>
                    <a:moveTo>
                      <a:pt x="64" y="44"/>
                    </a:moveTo>
                    <a:lnTo>
                      <a:pt x="68" y="41"/>
                    </a:lnTo>
                    <a:lnTo>
                      <a:pt x="81" y="55"/>
                    </a:lnTo>
                    <a:lnTo>
                      <a:pt x="77" y="58"/>
                    </a:lnTo>
                    <a:lnTo>
                      <a:pt x="64" y="44"/>
                    </a:lnTo>
                    <a:close/>
                    <a:moveTo>
                      <a:pt x="68" y="41"/>
                    </a:moveTo>
                    <a:lnTo>
                      <a:pt x="71" y="38"/>
                    </a:lnTo>
                    <a:lnTo>
                      <a:pt x="84" y="52"/>
                    </a:lnTo>
                    <a:lnTo>
                      <a:pt x="81" y="55"/>
                    </a:lnTo>
                    <a:lnTo>
                      <a:pt x="68" y="41"/>
                    </a:lnTo>
                    <a:close/>
                    <a:moveTo>
                      <a:pt x="85" y="49"/>
                    </a:moveTo>
                    <a:lnTo>
                      <a:pt x="85" y="51"/>
                    </a:lnTo>
                    <a:lnTo>
                      <a:pt x="84" y="52"/>
                    </a:lnTo>
                    <a:lnTo>
                      <a:pt x="77" y="46"/>
                    </a:lnTo>
                    <a:lnTo>
                      <a:pt x="85" y="49"/>
                    </a:lnTo>
                    <a:close/>
                    <a:moveTo>
                      <a:pt x="69" y="41"/>
                    </a:moveTo>
                    <a:lnTo>
                      <a:pt x="72" y="35"/>
                    </a:lnTo>
                    <a:lnTo>
                      <a:pt x="89" y="43"/>
                    </a:lnTo>
                    <a:lnTo>
                      <a:pt x="85" y="49"/>
                    </a:lnTo>
                    <a:lnTo>
                      <a:pt x="69" y="41"/>
                    </a:lnTo>
                    <a:close/>
                    <a:moveTo>
                      <a:pt x="90" y="39"/>
                    </a:moveTo>
                    <a:lnTo>
                      <a:pt x="90" y="41"/>
                    </a:lnTo>
                    <a:lnTo>
                      <a:pt x="89" y="43"/>
                    </a:lnTo>
                    <a:lnTo>
                      <a:pt x="81" y="39"/>
                    </a:lnTo>
                    <a:lnTo>
                      <a:pt x="90" y="39"/>
                    </a:lnTo>
                    <a:close/>
                    <a:moveTo>
                      <a:pt x="71" y="39"/>
                    </a:moveTo>
                    <a:lnTo>
                      <a:pt x="71" y="36"/>
                    </a:lnTo>
                    <a:lnTo>
                      <a:pt x="90" y="36"/>
                    </a:lnTo>
                    <a:lnTo>
                      <a:pt x="90" y="39"/>
                    </a:lnTo>
                    <a:lnTo>
                      <a:pt x="71" y="39"/>
                    </a:lnTo>
                    <a:close/>
                    <a:moveTo>
                      <a:pt x="71" y="36"/>
                    </a:moveTo>
                    <a:lnTo>
                      <a:pt x="71" y="29"/>
                    </a:lnTo>
                    <a:lnTo>
                      <a:pt x="90" y="29"/>
                    </a:lnTo>
                    <a:lnTo>
                      <a:pt x="90" y="36"/>
                    </a:lnTo>
                    <a:lnTo>
                      <a:pt x="71" y="36"/>
                    </a:lnTo>
                    <a:close/>
                    <a:moveTo>
                      <a:pt x="71" y="29"/>
                    </a:moveTo>
                    <a:lnTo>
                      <a:pt x="71" y="26"/>
                    </a:lnTo>
                    <a:lnTo>
                      <a:pt x="90" y="26"/>
                    </a:lnTo>
                    <a:lnTo>
                      <a:pt x="90" y="29"/>
                    </a:lnTo>
                    <a:lnTo>
                      <a:pt x="71" y="29"/>
                    </a:lnTo>
                    <a:close/>
                    <a:moveTo>
                      <a:pt x="87" y="19"/>
                    </a:moveTo>
                    <a:lnTo>
                      <a:pt x="90" y="22"/>
                    </a:lnTo>
                    <a:lnTo>
                      <a:pt x="90" y="26"/>
                    </a:lnTo>
                    <a:lnTo>
                      <a:pt x="81" y="26"/>
                    </a:lnTo>
                    <a:lnTo>
                      <a:pt x="87" y="19"/>
                    </a:lnTo>
                    <a:close/>
                    <a:moveTo>
                      <a:pt x="73" y="32"/>
                    </a:moveTo>
                    <a:lnTo>
                      <a:pt x="71" y="29"/>
                    </a:lnTo>
                    <a:lnTo>
                      <a:pt x="84" y="16"/>
                    </a:lnTo>
                    <a:lnTo>
                      <a:pt x="87" y="19"/>
                    </a:lnTo>
                    <a:lnTo>
                      <a:pt x="73" y="32"/>
                    </a:lnTo>
                    <a:close/>
                    <a:moveTo>
                      <a:pt x="71" y="29"/>
                    </a:moveTo>
                    <a:lnTo>
                      <a:pt x="68" y="27"/>
                    </a:lnTo>
                    <a:lnTo>
                      <a:pt x="81" y="12"/>
                    </a:lnTo>
                    <a:lnTo>
                      <a:pt x="84" y="16"/>
                    </a:lnTo>
                    <a:lnTo>
                      <a:pt x="71" y="29"/>
                    </a:lnTo>
                    <a:close/>
                    <a:moveTo>
                      <a:pt x="68" y="27"/>
                    </a:moveTo>
                    <a:lnTo>
                      <a:pt x="64" y="23"/>
                    </a:lnTo>
                    <a:lnTo>
                      <a:pt x="77" y="9"/>
                    </a:lnTo>
                    <a:lnTo>
                      <a:pt x="81" y="12"/>
                    </a:lnTo>
                    <a:lnTo>
                      <a:pt x="68" y="27"/>
                    </a:lnTo>
                    <a:close/>
                    <a:moveTo>
                      <a:pt x="64" y="23"/>
                    </a:moveTo>
                    <a:lnTo>
                      <a:pt x="61" y="20"/>
                    </a:lnTo>
                    <a:lnTo>
                      <a:pt x="74" y="7"/>
                    </a:lnTo>
                    <a:lnTo>
                      <a:pt x="77" y="9"/>
                    </a:lnTo>
                    <a:lnTo>
                      <a:pt x="64" y="23"/>
                    </a:lnTo>
                    <a:close/>
                    <a:moveTo>
                      <a:pt x="68" y="4"/>
                    </a:moveTo>
                    <a:lnTo>
                      <a:pt x="72" y="4"/>
                    </a:lnTo>
                    <a:lnTo>
                      <a:pt x="74" y="7"/>
                    </a:lnTo>
                    <a:lnTo>
                      <a:pt x="68" y="14"/>
                    </a:lnTo>
                    <a:lnTo>
                      <a:pt x="68" y="4"/>
                    </a:lnTo>
                    <a:close/>
                    <a:moveTo>
                      <a:pt x="68" y="22"/>
                    </a:moveTo>
                    <a:lnTo>
                      <a:pt x="64" y="22"/>
                    </a:lnTo>
                    <a:lnTo>
                      <a:pt x="64" y="4"/>
                    </a:lnTo>
                    <a:lnTo>
                      <a:pt x="68" y="4"/>
                    </a:lnTo>
                    <a:lnTo>
                      <a:pt x="68" y="22"/>
                    </a:lnTo>
                    <a:close/>
                    <a:moveTo>
                      <a:pt x="64" y="22"/>
                    </a:moveTo>
                    <a:lnTo>
                      <a:pt x="62" y="22"/>
                    </a:lnTo>
                    <a:lnTo>
                      <a:pt x="60" y="21"/>
                    </a:lnTo>
                    <a:lnTo>
                      <a:pt x="64" y="14"/>
                    </a:lnTo>
                    <a:lnTo>
                      <a:pt x="64" y="22"/>
                    </a:lnTo>
                    <a:close/>
                    <a:moveTo>
                      <a:pt x="60" y="21"/>
                    </a:moveTo>
                    <a:lnTo>
                      <a:pt x="54" y="19"/>
                    </a:lnTo>
                    <a:lnTo>
                      <a:pt x="62" y="1"/>
                    </a:lnTo>
                    <a:lnTo>
                      <a:pt x="69" y="5"/>
                    </a:lnTo>
                    <a:lnTo>
                      <a:pt x="60" y="21"/>
                    </a:lnTo>
                    <a:close/>
                    <a:moveTo>
                      <a:pt x="58" y="0"/>
                    </a:moveTo>
                    <a:lnTo>
                      <a:pt x="60" y="0"/>
                    </a:lnTo>
                    <a:lnTo>
                      <a:pt x="62" y="1"/>
                    </a:lnTo>
                    <a:lnTo>
                      <a:pt x="58" y="10"/>
                    </a:lnTo>
                    <a:lnTo>
                      <a:pt x="58" y="0"/>
                    </a:lnTo>
                    <a:close/>
                    <a:moveTo>
                      <a:pt x="58" y="19"/>
                    </a:moveTo>
                    <a:lnTo>
                      <a:pt x="55" y="19"/>
                    </a:lnTo>
                    <a:lnTo>
                      <a:pt x="55" y="0"/>
                    </a:lnTo>
                    <a:lnTo>
                      <a:pt x="58" y="0"/>
                    </a:lnTo>
                    <a:lnTo>
                      <a:pt x="58" y="19"/>
                    </a:lnTo>
                    <a:close/>
                    <a:moveTo>
                      <a:pt x="55" y="19"/>
                    </a:moveTo>
                    <a:lnTo>
                      <a:pt x="49" y="19"/>
                    </a:lnTo>
                    <a:lnTo>
                      <a:pt x="49" y="0"/>
                    </a:lnTo>
                    <a:lnTo>
                      <a:pt x="55" y="0"/>
                    </a:lnTo>
                    <a:lnTo>
                      <a:pt x="55" y="19"/>
                    </a:lnTo>
                    <a:close/>
                    <a:moveTo>
                      <a:pt x="44" y="1"/>
                    </a:moveTo>
                    <a:lnTo>
                      <a:pt x="47" y="0"/>
                    </a:lnTo>
                    <a:lnTo>
                      <a:pt x="49" y="0"/>
                    </a:lnTo>
                    <a:lnTo>
                      <a:pt x="49" y="10"/>
                    </a:lnTo>
                    <a:lnTo>
                      <a:pt x="44" y="1"/>
                    </a:lnTo>
                    <a:close/>
                    <a:moveTo>
                      <a:pt x="53" y="19"/>
                    </a:moveTo>
                    <a:lnTo>
                      <a:pt x="47" y="21"/>
                    </a:lnTo>
                    <a:lnTo>
                      <a:pt x="38" y="5"/>
                    </a:lnTo>
                    <a:lnTo>
                      <a:pt x="44" y="1"/>
                    </a:lnTo>
                    <a:lnTo>
                      <a:pt x="53" y="19"/>
                    </a:lnTo>
                    <a:close/>
                    <a:moveTo>
                      <a:pt x="47" y="21"/>
                    </a:moveTo>
                    <a:lnTo>
                      <a:pt x="44" y="22"/>
                    </a:lnTo>
                    <a:lnTo>
                      <a:pt x="42" y="22"/>
                    </a:lnTo>
                    <a:lnTo>
                      <a:pt x="42" y="14"/>
                    </a:lnTo>
                    <a:lnTo>
                      <a:pt x="47" y="21"/>
                    </a:lnTo>
                    <a:close/>
                    <a:moveTo>
                      <a:pt x="42" y="22"/>
                    </a:moveTo>
                    <a:lnTo>
                      <a:pt x="39" y="22"/>
                    </a:lnTo>
                    <a:lnTo>
                      <a:pt x="39" y="4"/>
                    </a:lnTo>
                    <a:lnTo>
                      <a:pt x="42" y="4"/>
                    </a:lnTo>
                    <a:lnTo>
                      <a:pt x="42" y="22"/>
                    </a:lnTo>
                    <a:close/>
                    <a:moveTo>
                      <a:pt x="34" y="5"/>
                    </a:moveTo>
                    <a:lnTo>
                      <a:pt x="37" y="4"/>
                    </a:lnTo>
                    <a:lnTo>
                      <a:pt x="39" y="4"/>
                    </a:lnTo>
                    <a:lnTo>
                      <a:pt x="39" y="14"/>
                    </a:lnTo>
                    <a:lnTo>
                      <a:pt x="34" y="5"/>
                    </a:lnTo>
                    <a:close/>
                    <a:moveTo>
                      <a:pt x="43" y="21"/>
                    </a:moveTo>
                    <a:lnTo>
                      <a:pt x="37" y="25"/>
                    </a:lnTo>
                    <a:lnTo>
                      <a:pt x="29" y="8"/>
                    </a:lnTo>
                    <a:lnTo>
                      <a:pt x="34" y="5"/>
                    </a:lnTo>
                    <a:lnTo>
                      <a:pt x="43" y="21"/>
                    </a:lnTo>
                    <a:close/>
                    <a:moveTo>
                      <a:pt x="26" y="9"/>
                    </a:moveTo>
                    <a:lnTo>
                      <a:pt x="27" y="9"/>
                    </a:lnTo>
                    <a:lnTo>
                      <a:pt x="29" y="8"/>
                    </a:lnTo>
                    <a:lnTo>
                      <a:pt x="32" y="17"/>
                    </a:lnTo>
                    <a:lnTo>
                      <a:pt x="26" y="9"/>
                    </a:lnTo>
                    <a:close/>
                    <a:moveTo>
                      <a:pt x="39" y="23"/>
                    </a:moveTo>
                    <a:lnTo>
                      <a:pt x="37" y="27"/>
                    </a:lnTo>
                    <a:lnTo>
                      <a:pt x="22" y="12"/>
                    </a:lnTo>
                    <a:lnTo>
                      <a:pt x="26" y="9"/>
                    </a:lnTo>
                    <a:lnTo>
                      <a:pt x="39" y="23"/>
                    </a:lnTo>
                    <a:close/>
                    <a:moveTo>
                      <a:pt x="37" y="27"/>
                    </a:moveTo>
                    <a:lnTo>
                      <a:pt x="36" y="28"/>
                    </a:lnTo>
                    <a:lnTo>
                      <a:pt x="33" y="28"/>
                    </a:lnTo>
                    <a:lnTo>
                      <a:pt x="29" y="19"/>
                    </a:lnTo>
                    <a:lnTo>
                      <a:pt x="37" y="27"/>
                    </a:lnTo>
                    <a:close/>
                    <a:moveTo>
                      <a:pt x="33" y="28"/>
                    </a:moveTo>
                    <a:lnTo>
                      <a:pt x="28" y="31"/>
                    </a:lnTo>
                    <a:lnTo>
                      <a:pt x="19" y="15"/>
                    </a:lnTo>
                    <a:lnTo>
                      <a:pt x="26" y="11"/>
                    </a:lnTo>
                    <a:lnTo>
                      <a:pt x="33" y="28"/>
                    </a:lnTo>
                    <a:close/>
                    <a:moveTo>
                      <a:pt x="15" y="19"/>
                    </a:moveTo>
                    <a:lnTo>
                      <a:pt x="16" y="16"/>
                    </a:lnTo>
                    <a:lnTo>
                      <a:pt x="19" y="15"/>
                    </a:lnTo>
                    <a:lnTo>
                      <a:pt x="23" y="22"/>
                    </a:lnTo>
                    <a:lnTo>
                      <a:pt x="15" y="19"/>
                    </a:lnTo>
                    <a:close/>
                    <a:moveTo>
                      <a:pt x="31" y="27"/>
                    </a:moveTo>
                    <a:lnTo>
                      <a:pt x="29" y="33"/>
                    </a:lnTo>
                    <a:lnTo>
                      <a:pt x="11" y="25"/>
                    </a:lnTo>
                    <a:lnTo>
                      <a:pt x="15" y="19"/>
                    </a:lnTo>
                    <a:lnTo>
                      <a:pt x="31" y="27"/>
                    </a:lnTo>
                    <a:close/>
                    <a:moveTo>
                      <a:pt x="29" y="33"/>
                    </a:moveTo>
                    <a:lnTo>
                      <a:pt x="28" y="35"/>
                    </a:lnTo>
                    <a:lnTo>
                      <a:pt x="27" y="36"/>
                    </a:lnTo>
                    <a:lnTo>
                      <a:pt x="20" y="29"/>
                    </a:lnTo>
                    <a:lnTo>
                      <a:pt x="29" y="33"/>
                    </a:lnTo>
                    <a:close/>
                    <a:moveTo>
                      <a:pt x="27" y="36"/>
                    </a:moveTo>
                    <a:lnTo>
                      <a:pt x="23" y="39"/>
                    </a:lnTo>
                    <a:lnTo>
                      <a:pt x="10" y="26"/>
                    </a:lnTo>
                    <a:lnTo>
                      <a:pt x="14" y="22"/>
                    </a:lnTo>
                    <a:lnTo>
                      <a:pt x="27" y="36"/>
                    </a:lnTo>
                    <a:close/>
                    <a:moveTo>
                      <a:pt x="7" y="32"/>
                    </a:moveTo>
                    <a:lnTo>
                      <a:pt x="7" y="28"/>
                    </a:lnTo>
                    <a:lnTo>
                      <a:pt x="10" y="26"/>
                    </a:lnTo>
                    <a:lnTo>
                      <a:pt x="17" y="32"/>
                    </a:lnTo>
                    <a:lnTo>
                      <a:pt x="7" y="32"/>
                    </a:lnTo>
                    <a:close/>
                    <a:moveTo>
                      <a:pt x="27" y="32"/>
                    </a:moveTo>
                    <a:lnTo>
                      <a:pt x="27" y="36"/>
                    </a:lnTo>
                    <a:lnTo>
                      <a:pt x="7" y="36"/>
                    </a:lnTo>
                    <a:lnTo>
                      <a:pt x="7" y="32"/>
                    </a:lnTo>
                    <a:lnTo>
                      <a:pt x="27" y="32"/>
                    </a:lnTo>
                    <a:close/>
                    <a:moveTo>
                      <a:pt x="27" y="36"/>
                    </a:moveTo>
                    <a:lnTo>
                      <a:pt x="27" y="38"/>
                    </a:lnTo>
                    <a:lnTo>
                      <a:pt x="26" y="40"/>
                    </a:lnTo>
                    <a:lnTo>
                      <a:pt x="17" y="36"/>
                    </a:lnTo>
                    <a:lnTo>
                      <a:pt x="27" y="36"/>
                    </a:lnTo>
                    <a:close/>
                    <a:moveTo>
                      <a:pt x="26" y="40"/>
                    </a:moveTo>
                    <a:lnTo>
                      <a:pt x="22" y="47"/>
                    </a:lnTo>
                    <a:lnTo>
                      <a:pt x="5" y="38"/>
                    </a:lnTo>
                    <a:lnTo>
                      <a:pt x="8" y="31"/>
                    </a:lnTo>
                    <a:lnTo>
                      <a:pt x="26" y="40"/>
                    </a:lnTo>
                    <a:close/>
                    <a:moveTo>
                      <a:pt x="4" y="42"/>
                    </a:moveTo>
                    <a:lnTo>
                      <a:pt x="4" y="40"/>
                    </a:lnTo>
                    <a:lnTo>
                      <a:pt x="5" y="38"/>
                    </a:lnTo>
                    <a:lnTo>
                      <a:pt x="14" y="42"/>
                    </a:lnTo>
                    <a:lnTo>
                      <a:pt x="4" y="42"/>
                    </a:lnTo>
                    <a:close/>
                    <a:moveTo>
                      <a:pt x="23" y="42"/>
                    </a:moveTo>
                    <a:lnTo>
                      <a:pt x="23" y="46"/>
                    </a:lnTo>
                    <a:lnTo>
                      <a:pt x="4" y="46"/>
                    </a:lnTo>
                    <a:lnTo>
                      <a:pt x="4" y="42"/>
                    </a:lnTo>
                    <a:lnTo>
                      <a:pt x="23" y="42"/>
                    </a:lnTo>
                    <a:close/>
                    <a:moveTo>
                      <a:pt x="23" y="46"/>
                    </a:moveTo>
                    <a:lnTo>
                      <a:pt x="23" y="48"/>
                    </a:lnTo>
                    <a:lnTo>
                      <a:pt x="4" y="48"/>
                    </a:lnTo>
                    <a:lnTo>
                      <a:pt x="4" y="46"/>
                    </a:lnTo>
                    <a:lnTo>
                      <a:pt x="23" y="46"/>
                    </a:lnTo>
                    <a:close/>
                    <a:moveTo>
                      <a:pt x="23" y="48"/>
                    </a:moveTo>
                    <a:lnTo>
                      <a:pt x="23" y="54"/>
                    </a:lnTo>
                    <a:lnTo>
                      <a:pt x="4" y="54"/>
                    </a:lnTo>
                    <a:lnTo>
                      <a:pt x="4" y="48"/>
                    </a:lnTo>
                    <a:lnTo>
                      <a:pt x="23" y="48"/>
                    </a:lnTo>
                    <a:close/>
                    <a:moveTo>
                      <a:pt x="7" y="61"/>
                    </a:moveTo>
                    <a:lnTo>
                      <a:pt x="4" y="59"/>
                    </a:lnTo>
                    <a:lnTo>
                      <a:pt x="4" y="54"/>
                    </a:lnTo>
                    <a:lnTo>
                      <a:pt x="14" y="54"/>
                    </a:lnTo>
                    <a:lnTo>
                      <a:pt x="7" y="61"/>
                    </a:lnTo>
                    <a:close/>
                    <a:moveTo>
                      <a:pt x="20" y="48"/>
                    </a:moveTo>
                    <a:lnTo>
                      <a:pt x="23" y="51"/>
                    </a:lnTo>
                    <a:lnTo>
                      <a:pt x="10" y="64"/>
                    </a:lnTo>
                    <a:lnTo>
                      <a:pt x="7" y="61"/>
                    </a:lnTo>
                    <a:lnTo>
                      <a:pt x="20" y="48"/>
                    </a:lnTo>
                    <a:close/>
                    <a:moveTo>
                      <a:pt x="10" y="64"/>
                    </a:moveTo>
                    <a:lnTo>
                      <a:pt x="0" y="55"/>
                    </a:lnTo>
                    <a:lnTo>
                      <a:pt x="10" y="64"/>
                    </a:lnTo>
                    <a:lnTo>
                      <a:pt x="17" y="58"/>
                    </a:lnTo>
                    <a:lnTo>
                      <a:pt x="10" y="64"/>
                    </a:lnTo>
                    <a:close/>
                    <a:moveTo>
                      <a:pt x="23" y="51"/>
                    </a:moveTo>
                    <a:lnTo>
                      <a:pt x="27" y="54"/>
                    </a:lnTo>
                    <a:lnTo>
                      <a:pt x="14" y="68"/>
                    </a:lnTo>
                    <a:lnTo>
                      <a:pt x="10" y="64"/>
                    </a:lnTo>
                    <a:lnTo>
                      <a:pt x="23" y="51"/>
                    </a:lnTo>
                    <a:close/>
                    <a:moveTo>
                      <a:pt x="27" y="54"/>
                    </a:moveTo>
                    <a:lnTo>
                      <a:pt x="27" y="54"/>
                    </a:lnTo>
                    <a:lnTo>
                      <a:pt x="20" y="61"/>
                    </a:lnTo>
                    <a:lnTo>
                      <a:pt x="27" y="54"/>
                    </a:lnTo>
                    <a:close/>
                    <a:moveTo>
                      <a:pt x="27" y="54"/>
                    </a:moveTo>
                    <a:lnTo>
                      <a:pt x="30" y="58"/>
                    </a:lnTo>
                    <a:lnTo>
                      <a:pt x="17" y="71"/>
                    </a:lnTo>
                    <a:lnTo>
                      <a:pt x="14" y="68"/>
                    </a:lnTo>
                    <a:lnTo>
                      <a:pt x="27" y="54"/>
                    </a:lnTo>
                    <a:close/>
                    <a:moveTo>
                      <a:pt x="17" y="71"/>
                    </a:moveTo>
                    <a:lnTo>
                      <a:pt x="17" y="71"/>
                    </a:lnTo>
                    <a:lnTo>
                      <a:pt x="23" y="64"/>
                    </a:lnTo>
                    <a:lnTo>
                      <a:pt x="17" y="71"/>
                    </a:lnTo>
                    <a:close/>
                    <a:moveTo>
                      <a:pt x="30" y="58"/>
                    </a:moveTo>
                    <a:lnTo>
                      <a:pt x="33" y="61"/>
                    </a:lnTo>
                    <a:lnTo>
                      <a:pt x="20" y="74"/>
                    </a:lnTo>
                    <a:lnTo>
                      <a:pt x="17" y="71"/>
                    </a:lnTo>
                    <a:lnTo>
                      <a:pt x="30" y="58"/>
                    </a:lnTo>
                    <a:close/>
                    <a:moveTo>
                      <a:pt x="27" y="76"/>
                    </a:moveTo>
                    <a:lnTo>
                      <a:pt x="22" y="76"/>
                    </a:lnTo>
                    <a:lnTo>
                      <a:pt x="20" y="74"/>
                    </a:lnTo>
                    <a:lnTo>
                      <a:pt x="27" y="68"/>
                    </a:lnTo>
                    <a:lnTo>
                      <a:pt x="27" y="76"/>
                    </a:lnTo>
                    <a:close/>
                    <a:moveTo>
                      <a:pt x="27" y="58"/>
                    </a:moveTo>
                    <a:lnTo>
                      <a:pt x="29" y="58"/>
                    </a:lnTo>
                    <a:lnTo>
                      <a:pt x="29" y="76"/>
                    </a:lnTo>
                    <a:lnTo>
                      <a:pt x="27" y="76"/>
                    </a:lnTo>
                    <a:lnTo>
                      <a:pt x="27" y="58"/>
                    </a:lnTo>
                    <a:close/>
                    <a:moveTo>
                      <a:pt x="29" y="58"/>
                    </a:moveTo>
                    <a:lnTo>
                      <a:pt x="36" y="58"/>
                    </a:lnTo>
                    <a:lnTo>
                      <a:pt x="36" y="76"/>
                    </a:lnTo>
                    <a:lnTo>
                      <a:pt x="29" y="76"/>
                    </a:lnTo>
                    <a:lnTo>
                      <a:pt x="29" y="58"/>
                    </a:lnTo>
                    <a:close/>
                    <a:moveTo>
                      <a:pt x="36" y="58"/>
                    </a:moveTo>
                    <a:lnTo>
                      <a:pt x="39" y="58"/>
                    </a:lnTo>
                    <a:lnTo>
                      <a:pt x="39" y="76"/>
                    </a:lnTo>
                    <a:lnTo>
                      <a:pt x="36" y="76"/>
                    </a:lnTo>
                    <a:lnTo>
                      <a:pt x="36" y="58"/>
                    </a:lnTo>
                    <a:close/>
                    <a:moveTo>
                      <a:pt x="39" y="58"/>
                    </a:moveTo>
                    <a:lnTo>
                      <a:pt x="46" y="58"/>
                    </a:lnTo>
                    <a:lnTo>
                      <a:pt x="46" y="76"/>
                    </a:lnTo>
                    <a:lnTo>
                      <a:pt x="39" y="76"/>
                    </a:lnTo>
                    <a:lnTo>
                      <a:pt x="39" y="58"/>
                    </a:lnTo>
                    <a:close/>
                    <a:moveTo>
                      <a:pt x="46" y="58"/>
                    </a:moveTo>
                    <a:lnTo>
                      <a:pt x="49" y="58"/>
                    </a:lnTo>
                    <a:lnTo>
                      <a:pt x="49" y="76"/>
                    </a:lnTo>
                    <a:lnTo>
                      <a:pt x="46" y="76"/>
                    </a:lnTo>
                    <a:lnTo>
                      <a:pt x="46" y="58"/>
                    </a:lnTo>
                    <a:close/>
                    <a:moveTo>
                      <a:pt x="53" y="75"/>
                    </a:moveTo>
                    <a:lnTo>
                      <a:pt x="51" y="76"/>
                    </a:lnTo>
                    <a:lnTo>
                      <a:pt x="49" y="76"/>
                    </a:lnTo>
                    <a:lnTo>
                      <a:pt x="49" y="68"/>
                    </a:lnTo>
                    <a:lnTo>
                      <a:pt x="53" y="75"/>
                    </a:lnTo>
                    <a:close/>
                    <a:moveTo>
                      <a:pt x="44" y="59"/>
                    </a:moveTo>
                    <a:lnTo>
                      <a:pt x="51" y="55"/>
                    </a:lnTo>
                    <a:lnTo>
                      <a:pt x="59" y="73"/>
                    </a:lnTo>
                    <a:lnTo>
                      <a:pt x="53" y="75"/>
                    </a:lnTo>
                    <a:lnTo>
                      <a:pt x="44" y="59"/>
                    </a:lnTo>
                    <a:close/>
                    <a:moveTo>
                      <a:pt x="51" y="55"/>
                    </a:moveTo>
                    <a:lnTo>
                      <a:pt x="53" y="54"/>
                    </a:lnTo>
                    <a:lnTo>
                      <a:pt x="55" y="54"/>
                    </a:lnTo>
                    <a:lnTo>
                      <a:pt x="55" y="64"/>
                    </a:lnTo>
                    <a:lnTo>
                      <a:pt x="51" y="55"/>
                    </a:lnTo>
                    <a:close/>
                    <a:moveTo>
                      <a:pt x="55" y="54"/>
                    </a:moveTo>
                    <a:lnTo>
                      <a:pt x="61" y="54"/>
                    </a:lnTo>
                    <a:lnTo>
                      <a:pt x="61" y="73"/>
                    </a:lnTo>
                    <a:lnTo>
                      <a:pt x="55" y="73"/>
                    </a:lnTo>
                    <a:lnTo>
                      <a:pt x="55"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66" name="Freeform 51">
                <a:extLst>
                  <a:ext uri="{FF2B5EF4-FFF2-40B4-BE49-F238E27FC236}">
                    <a16:creationId xmlns:a16="http://schemas.microsoft.com/office/drawing/2014/main" id="{2B3C2985-C05B-488F-B55B-F249665F617D}"/>
                  </a:ext>
                </a:extLst>
              </p:cNvPr>
              <p:cNvSpPr>
                <a:spLocks/>
              </p:cNvSpPr>
              <p:nvPr/>
            </p:nvSpPr>
            <p:spPr bwMode="auto">
              <a:xfrm>
                <a:off x="2405" y="2702"/>
                <a:ext cx="17" cy="14"/>
              </a:xfrm>
              <a:custGeom>
                <a:avLst/>
                <a:gdLst>
                  <a:gd name="T0" fmla="*/ 11 w 68"/>
                  <a:gd name="T1" fmla="*/ 13 h 56"/>
                  <a:gd name="T2" fmla="*/ 13 w 68"/>
                  <a:gd name="T3" fmla="*/ 12 h 56"/>
                  <a:gd name="T4" fmla="*/ 14 w 68"/>
                  <a:gd name="T5" fmla="*/ 11 h 56"/>
                  <a:gd name="T6" fmla="*/ 15 w 68"/>
                  <a:gd name="T7" fmla="*/ 10 h 56"/>
                  <a:gd name="T8" fmla="*/ 15 w 68"/>
                  <a:gd name="T9" fmla="*/ 9 h 56"/>
                  <a:gd name="T10" fmla="*/ 16 w 68"/>
                  <a:gd name="T11" fmla="*/ 8 h 56"/>
                  <a:gd name="T12" fmla="*/ 16 w 68"/>
                  <a:gd name="T13" fmla="*/ 7 h 56"/>
                  <a:gd name="T14" fmla="*/ 17 w 68"/>
                  <a:gd name="T15" fmla="*/ 6 h 56"/>
                  <a:gd name="T16" fmla="*/ 17 w 68"/>
                  <a:gd name="T17" fmla="*/ 5 h 56"/>
                  <a:gd name="T18" fmla="*/ 16 w 68"/>
                  <a:gd name="T19" fmla="*/ 4 h 56"/>
                  <a:gd name="T20" fmla="*/ 16 w 68"/>
                  <a:gd name="T21" fmla="*/ 3 h 56"/>
                  <a:gd name="T22" fmla="*/ 15 w 68"/>
                  <a:gd name="T23" fmla="*/ 2 h 56"/>
                  <a:gd name="T24" fmla="*/ 15 w 68"/>
                  <a:gd name="T25" fmla="*/ 1 h 56"/>
                  <a:gd name="T26" fmla="*/ 14 w 68"/>
                  <a:gd name="T27" fmla="*/ 1 h 56"/>
                  <a:gd name="T28" fmla="*/ 12 w 68"/>
                  <a:gd name="T29" fmla="*/ 0 h 56"/>
                  <a:gd name="T30" fmla="*/ 11 w 68"/>
                  <a:gd name="T31" fmla="*/ 0 h 56"/>
                  <a:gd name="T32" fmla="*/ 10 w 68"/>
                  <a:gd name="T33" fmla="*/ 0 h 56"/>
                  <a:gd name="T34" fmla="*/ 9 w 68"/>
                  <a:gd name="T35" fmla="*/ 0 h 56"/>
                  <a:gd name="T36" fmla="*/ 7 w 68"/>
                  <a:gd name="T37" fmla="*/ 1 h 56"/>
                  <a:gd name="T38" fmla="*/ 7 w 68"/>
                  <a:gd name="T39" fmla="*/ 1 h 56"/>
                  <a:gd name="T40" fmla="*/ 5 w 68"/>
                  <a:gd name="T41" fmla="*/ 1 h 56"/>
                  <a:gd name="T42" fmla="*/ 4 w 68"/>
                  <a:gd name="T43" fmla="*/ 2 h 56"/>
                  <a:gd name="T44" fmla="*/ 3 w 68"/>
                  <a:gd name="T45" fmla="*/ 3 h 56"/>
                  <a:gd name="T46" fmla="*/ 2 w 68"/>
                  <a:gd name="T47" fmla="*/ 4 h 56"/>
                  <a:gd name="T48" fmla="*/ 1 w 68"/>
                  <a:gd name="T49" fmla="*/ 6 h 56"/>
                  <a:gd name="T50" fmla="*/ 0 w 68"/>
                  <a:gd name="T51" fmla="*/ 6 h 56"/>
                  <a:gd name="T52" fmla="*/ 0 w 68"/>
                  <a:gd name="T53" fmla="*/ 7 h 56"/>
                  <a:gd name="T54" fmla="*/ 0 w 68"/>
                  <a:gd name="T55" fmla="*/ 9 h 56"/>
                  <a:gd name="T56" fmla="*/ 0 w 68"/>
                  <a:gd name="T57" fmla="*/ 9 h 56"/>
                  <a:gd name="T58" fmla="*/ 0 w 68"/>
                  <a:gd name="T59" fmla="*/ 10 h 56"/>
                  <a:gd name="T60" fmla="*/ 1 w 68"/>
                  <a:gd name="T61" fmla="*/ 12 h 56"/>
                  <a:gd name="T62" fmla="*/ 1 w 68"/>
                  <a:gd name="T63" fmla="*/ 13 h 56"/>
                  <a:gd name="T64" fmla="*/ 2 w 68"/>
                  <a:gd name="T65" fmla="*/ 14 h 56"/>
                  <a:gd name="T66" fmla="*/ 4 w 68"/>
                  <a:gd name="T67" fmla="*/ 14 h 56"/>
                  <a:gd name="T68" fmla="*/ 4 w 68"/>
                  <a:gd name="T69" fmla="*/ 14 h 56"/>
                  <a:gd name="T70" fmla="*/ 5 w 68"/>
                  <a:gd name="T71" fmla="*/ 14 h 56"/>
                  <a:gd name="T72" fmla="*/ 7 w 68"/>
                  <a:gd name="T73" fmla="*/ 14 h 56"/>
                  <a:gd name="T74" fmla="*/ 7 w 68"/>
                  <a:gd name="T75" fmla="*/ 14 h 56"/>
                  <a:gd name="T76" fmla="*/ 9 w 68"/>
                  <a:gd name="T77" fmla="*/ 14 h 56"/>
                  <a:gd name="T78" fmla="*/ 10 w 68"/>
                  <a:gd name="T79" fmla="*/ 14 h 56"/>
                  <a:gd name="T80" fmla="*/ 11 w 68"/>
                  <a:gd name="T81" fmla="*/ 13 h 5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56"/>
                  <a:gd name="T125" fmla="*/ 68 w 68"/>
                  <a:gd name="T126" fmla="*/ 56 h 5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56">
                    <a:moveTo>
                      <a:pt x="44" y="51"/>
                    </a:moveTo>
                    <a:lnTo>
                      <a:pt x="51" y="47"/>
                    </a:lnTo>
                    <a:lnTo>
                      <a:pt x="54" y="44"/>
                    </a:lnTo>
                    <a:lnTo>
                      <a:pt x="58" y="41"/>
                    </a:lnTo>
                    <a:lnTo>
                      <a:pt x="61" y="37"/>
                    </a:lnTo>
                    <a:lnTo>
                      <a:pt x="64" y="31"/>
                    </a:lnTo>
                    <a:lnTo>
                      <a:pt x="64" y="28"/>
                    </a:lnTo>
                    <a:lnTo>
                      <a:pt x="68" y="25"/>
                    </a:lnTo>
                    <a:lnTo>
                      <a:pt x="68" y="19"/>
                    </a:lnTo>
                    <a:lnTo>
                      <a:pt x="64" y="15"/>
                    </a:lnTo>
                    <a:lnTo>
                      <a:pt x="64" y="12"/>
                    </a:lnTo>
                    <a:lnTo>
                      <a:pt x="61" y="9"/>
                    </a:lnTo>
                    <a:lnTo>
                      <a:pt x="58" y="5"/>
                    </a:lnTo>
                    <a:lnTo>
                      <a:pt x="54" y="2"/>
                    </a:lnTo>
                    <a:lnTo>
                      <a:pt x="48" y="0"/>
                    </a:lnTo>
                    <a:lnTo>
                      <a:pt x="44" y="0"/>
                    </a:lnTo>
                    <a:lnTo>
                      <a:pt x="41" y="0"/>
                    </a:lnTo>
                    <a:lnTo>
                      <a:pt x="36" y="0"/>
                    </a:lnTo>
                    <a:lnTo>
                      <a:pt x="29" y="2"/>
                    </a:lnTo>
                    <a:lnTo>
                      <a:pt x="26" y="2"/>
                    </a:lnTo>
                    <a:lnTo>
                      <a:pt x="19" y="5"/>
                    </a:lnTo>
                    <a:lnTo>
                      <a:pt x="16" y="9"/>
                    </a:lnTo>
                    <a:lnTo>
                      <a:pt x="10" y="12"/>
                    </a:lnTo>
                    <a:lnTo>
                      <a:pt x="7" y="15"/>
                    </a:lnTo>
                    <a:lnTo>
                      <a:pt x="4" y="22"/>
                    </a:lnTo>
                    <a:lnTo>
                      <a:pt x="0" y="25"/>
                    </a:lnTo>
                    <a:lnTo>
                      <a:pt x="0" y="28"/>
                    </a:lnTo>
                    <a:lnTo>
                      <a:pt x="0" y="34"/>
                    </a:lnTo>
                    <a:lnTo>
                      <a:pt x="0" y="37"/>
                    </a:lnTo>
                    <a:lnTo>
                      <a:pt x="0" y="41"/>
                    </a:lnTo>
                    <a:lnTo>
                      <a:pt x="4" y="47"/>
                    </a:lnTo>
                    <a:lnTo>
                      <a:pt x="4" y="51"/>
                    </a:lnTo>
                    <a:lnTo>
                      <a:pt x="7" y="54"/>
                    </a:lnTo>
                    <a:lnTo>
                      <a:pt x="14" y="54"/>
                    </a:lnTo>
                    <a:lnTo>
                      <a:pt x="16" y="56"/>
                    </a:lnTo>
                    <a:lnTo>
                      <a:pt x="19" y="56"/>
                    </a:lnTo>
                    <a:lnTo>
                      <a:pt x="26" y="56"/>
                    </a:lnTo>
                    <a:lnTo>
                      <a:pt x="29" y="56"/>
                    </a:lnTo>
                    <a:lnTo>
                      <a:pt x="36" y="56"/>
                    </a:lnTo>
                    <a:lnTo>
                      <a:pt x="41"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67" name="Freeform 52">
                <a:extLst>
                  <a:ext uri="{FF2B5EF4-FFF2-40B4-BE49-F238E27FC236}">
                    <a16:creationId xmlns:a16="http://schemas.microsoft.com/office/drawing/2014/main" id="{56AECAB2-BF92-4956-AE43-AA044571F193}"/>
                  </a:ext>
                </a:extLst>
              </p:cNvPr>
              <p:cNvSpPr>
                <a:spLocks noEditPoints="1"/>
              </p:cNvSpPr>
              <p:nvPr/>
            </p:nvSpPr>
            <p:spPr bwMode="auto">
              <a:xfrm>
                <a:off x="2403" y="2700"/>
                <a:ext cx="21" cy="19"/>
              </a:xfrm>
              <a:custGeom>
                <a:avLst/>
                <a:gdLst>
                  <a:gd name="T0" fmla="*/ 17 w 86"/>
                  <a:gd name="T1" fmla="*/ 16 h 76"/>
                  <a:gd name="T2" fmla="*/ 14 w 86"/>
                  <a:gd name="T3" fmla="*/ 12 h 76"/>
                  <a:gd name="T4" fmla="*/ 17 w 86"/>
                  <a:gd name="T5" fmla="*/ 15 h 76"/>
                  <a:gd name="T6" fmla="*/ 17 w 86"/>
                  <a:gd name="T7" fmla="*/ 15 h 76"/>
                  <a:gd name="T8" fmla="*/ 15 w 86"/>
                  <a:gd name="T9" fmla="*/ 11 h 76"/>
                  <a:gd name="T10" fmla="*/ 15 w 86"/>
                  <a:gd name="T11" fmla="*/ 11 h 76"/>
                  <a:gd name="T12" fmla="*/ 20 w 86"/>
                  <a:gd name="T13" fmla="*/ 11 h 76"/>
                  <a:gd name="T14" fmla="*/ 20 w 86"/>
                  <a:gd name="T15" fmla="*/ 10 h 76"/>
                  <a:gd name="T16" fmla="*/ 18 w 86"/>
                  <a:gd name="T17" fmla="*/ 10 h 76"/>
                  <a:gd name="T18" fmla="*/ 17 w 86"/>
                  <a:gd name="T19" fmla="*/ 8 h 76"/>
                  <a:gd name="T20" fmla="*/ 17 w 86"/>
                  <a:gd name="T21" fmla="*/ 9 h 76"/>
                  <a:gd name="T22" fmla="*/ 21 w 86"/>
                  <a:gd name="T23" fmla="*/ 6 h 76"/>
                  <a:gd name="T24" fmla="*/ 20 w 86"/>
                  <a:gd name="T25" fmla="*/ 5 h 76"/>
                  <a:gd name="T26" fmla="*/ 18 w 86"/>
                  <a:gd name="T27" fmla="*/ 6 h 76"/>
                  <a:gd name="T28" fmla="*/ 16 w 86"/>
                  <a:gd name="T29" fmla="*/ 6 h 76"/>
                  <a:gd name="T30" fmla="*/ 17 w 86"/>
                  <a:gd name="T31" fmla="*/ 7 h 76"/>
                  <a:gd name="T32" fmla="*/ 17 w 86"/>
                  <a:gd name="T33" fmla="*/ 1 h 76"/>
                  <a:gd name="T34" fmla="*/ 18 w 86"/>
                  <a:gd name="T35" fmla="*/ 2 h 76"/>
                  <a:gd name="T36" fmla="*/ 18 w 86"/>
                  <a:gd name="T37" fmla="*/ 2 h 76"/>
                  <a:gd name="T38" fmla="*/ 17 w 86"/>
                  <a:gd name="T39" fmla="*/ 1 h 76"/>
                  <a:gd name="T40" fmla="*/ 14 w 86"/>
                  <a:gd name="T41" fmla="*/ 0 h 76"/>
                  <a:gd name="T42" fmla="*/ 13 w 86"/>
                  <a:gd name="T43" fmla="*/ 5 h 76"/>
                  <a:gd name="T44" fmla="*/ 12 w 86"/>
                  <a:gd name="T45" fmla="*/ 0 h 76"/>
                  <a:gd name="T46" fmla="*/ 12 w 86"/>
                  <a:gd name="T47" fmla="*/ 0 h 76"/>
                  <a:gd name="T48" fmla="*/ 10 w 86"/>
                  <a:gd name="T49" fmla="*/ 0 h 76"/>
                  <a:gd name="T50" fmla="*/ 11 w 86"/>
                  <a:gd name="T51" fmla="*/ 5 h 76"/>
                  <a:gd name="T52" fmla="*/ 9 w 86"/>
                  <a:gd name="T53" fmla="*/ 6 h 76"/>
                  <a:gd name="T54" fmla="*/ 9 w 86"/>
                  <a:gd name="T55" fmla="*/ 1 h 76"/>
                  <a:gd name="T56" fmla="*/ 8 w 86"/>
                  <a:gd name="T57" fmla="*/ 1 h 76"/>
                  <a:gd name="T58" fmla="*/ 5 w 86"/>
                  <a:gd name="T59" fmla="*/ 2 h 76"/>
                  <a:gd name="T60" fmla="*/ 8 w 86"/>
                  <a:gd name="T61" fmla="*/ 6 h 76"/>
                  <a:gd name="T62" fmla="*/ 6 w 86"/>
                  <a:gd name="T63" fmla="*/ 8 h 76"/>
                  <a:gd name="T64" fmla="*/ 4 w 86"/>
                  <a:gd name="T65" fmla="*/ 3 h 76"/>
                  <a:gd name="T66" fmla="*/ 3 w 86"/>
                  <a:gd name="T67" fmla="*/ 4 h 76"/>
                  <a:gd name="T68" fmla="*/ 2 w 86"/>
                  <a:gd name="T69" fmla="*/ 5 h 76"/>
                  <a:gd name="T70" fmla="*/ 5 w 86"/>
                  <a:gd name="T71" fmla="*/ 9 h 76"/>
                  <a:gd name="T72" fmla="*/ 4 w 86"/>
                  <a:gd name="T73" fmla="*/ 11 h 76"/>
                  <a:gd name="T74" fmla="*/ 1 w 86"/>
                  <a:gd name="T75" fmla="*/ 7 h 76"/>
                  <a:gd name="T76" fmla="*/ 0 w 86"/>
                  <a:gd name="T77" fmla="*/ 9 h 76"/>
                  <a:gd name="T78" fmla="*/ 5 w 86"/>
                  <a:gd name="T79" fmla="*/ 10 h 76"/>
                  <a:gd name="T80" fmla="*/ 5 w 86"/>
                  <a:gd name="T81" fmla="*/ 12 h 76"/>
                  <a:gd name="T82" fmla="*/ 0 w 86"/>
                  <a:gd name="T83" fmla="*/ 13 h 76"/>
                  <a:gd name="T84" fmla="*/ 1 w 86"/>
                  <a:gd name="T85" fmla="*/ 16 h 76"/>
                  <a:gd name="T86" fmla="*/ 3 w 86"/>
                  <a:gd name="T87" fmla="*/ 14 h 76"/>
                  <a:gd name="T88" fmla="*/ 6 w 86"/>
                  <a:gd name="T89" fmla="*/ 14 h 76"/>
                  <a:gd name="T90" fmla="*/ 5 w 86"/>
                  <a:gd name="T91" fmla="*/ 14 h 76"/>
                  <a:gd name="T92" fmla="*/ 3 w 86"/>
                  <a:gd name="T93" fmla="*/ 18 h 76"/>
                  <a:gd name="T94" fmla="*/ 6 w 86"/>
                  <a:gd name="T95" fmla="*/ 18 h 76"/>
                  <a:gd name="T96" fmla="*/ 6 w 86"/>
                  <a:gd name="T97" fmla="*/ 16 h 76"/>
                  <a:gd name="T98" fmla="*/ 7 w 86"/>
                  <a:gd name="T99" fmla="*/ 14 h 76"/>
                  <a:gd name="T100" fmla="*/ 6 w 86"/>
                  <a:gd name="T101" fmla="*/ 14 h 76"/>
                  <a:gd name="T102" fmla="*/ 9 w 86"/>
                  <a:gd name="T103" fmla="*/ 14 h 76"/>
                  <a:gd name="T104" fmla="*/ 10 w 86"/>
                  <a:gd name="T105" fmla="*/ 19 h 76"/>
                  <a:gd name="T106" fmla="*/ 10 w 86"/>
                  <a:gd name="T107" fmla="*/ 19 h 76"/>
                  <a:gd name="T108" fmla="*/ 12 w 86"/>
                  <a:gd name="T109" fmla="*/ 19 h 76"/>
                  <a:gd name="T110" fmla="*/ 14 w 86"/>
                  <a:gd name="T111" fmla="*/ 18 h 76"/>
                  <a:gd name="T112" fmla="*/ 12 w 86"/>
                  <a:gd name="T113" fmla="*/ 14 h 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6"/>
                  <a:gd name="T172" fmla="*/ 0 h 76"/>
                  <a:gd name="T173" fmla="*/ 86 w 86"/>
                  <a:gd name="T174" fmla="*/ 76 h 7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6" h="76">
                    <a:moveTo>
                      <a:pt x="51" y="52"/>
                    </a:moveTo>
                    <a:lnTo>
                      <a:pt x="57" y="48"/>
                    </a:lnTo>
                    <a:lnTo>
                      <a:pt x="65" y="66"/>
                    </a:lnTo>
                    <a:lnTo>
                      <a:pt x="59" y="68"/>
                    </a:lnTo>
                    <a:lnTo>
                      <a:pt x="51" y="52"/>
                    </a:lnTo>
                    <a:close/>
                    <a:moveTo>
                      <a:pt x="68" y="64"/>
                    </a:moveTo>
                    <a:lnTo>
                      <a:pt x="67" y="65"/>
                    </a:lnTo>
                    <a:lnTo>
                      <a:pt x="65" y="66"/>
                    </a:lnTo>
                    <a:lnTo>
                      <a:pt x="61" y="57"/>
                    </a:lnTo>
                    <a:lnTo>
                      <a:pt x="68" y="64"/>
                    </a:lnTo>
                    <a:close/>
                    <a:moveTo>
                      <a:pt x="54" y="51"/>
                    </a:moveTo>
                    <a:lnTo>
                      <a:pt x="58" y="47"/>
                    </a:lnTo>
                    <a:lnTo>
                      <a:pt x="71" y="61"/>
                    </a:lnTo>
                    <a:lnTo>
                      <a:pt x="68" y="64"/>
                    </a:lnTo>
                    <a:lnTo>
                      <a:pt x="54" y="51"/>
                    </a:lnTo>
                    <a:close/>
                    <a:moveTo>
                      <a:pt x="71" y="61"/>
                    </a:moveTo>
                    <a:lnTo>
                      <a:pt x="81" y="51"/>
                    </a:lnTo>
                    <a:lnTo>
                      <a:pt x="71" y="61"/>
                    </a:lnTo>
                    <a:lnTo>
                      <a:pt x="64" y="54"/>
                    </a:lnTo>
                    <a:lnTo>
                      <a:pt x="71" y="61"/>
                    </a:lnTo>
                    <a:close/>
                    <a:moveTo>
                      <a:pt x="58" y="47"/>
                    </a:moveTo>
                    <a:lnTo>
                      <a:pt x="61" y="44"/>
                    </a:lnTo>
                    <a:lnTo>
                      <a:pt x="74" y="57"/>
                    </a:lnTo>
                    <a:lnTo>
                      <a:pt x="71" y="61"/>
                    </a:lnTo>
                    <a:lnTo>
                      <a:pt x="58" y="47"/>
                    </a:lnTo>
                    <a:close/>
                    <a:moveTo>
                      <a:pt x="61" y="44"/>
                    </a:moveTo>
                    <a:lnTo>
                      <a:pt x="64" y="41"/>
                    </a:lnTo>
                    <a:lnTo>
                      <a:pt x="78" y="54"/>
                    </a:lnTo>
                    <a:lnTo>
                      <a:pt x="74" y="57"/>
                    </a:lnTo>
                    <a:lnTo>
                      <a:pt x="61" y="44"/>
                    </a:lnTo>
                    <a:close/>
                    <a:moveTo>
                      <a:pt x="80" y="52"/>
                    </a:moveTo>
                    <a:lnTo>
                      <a:pt x="79" y="53"/>
                    </a:lnTo>
                    <a:lnTo>
                      <a:pt x="78" y="54"/>
                    </a:lnTo>
                    <a:lnTo>
                      <a:pt x="71" y="47"/>
                    </a:lnTo>
                    <a:lnTo>
                      <a:pt x="80" y="52"/>
                    </a:lnTo>
                    <a:close/>
                    <a:moveTo>
                      <a:pt x="62" y="43"/>
                    </a:moveTo>
                    <a:lnTo>
                      <a:pt x="65" y="37"/>
                    </a:lnTo>
                    <a:lnTo>
                      <a:pt x="82" y="45"/>
                    </a:lnTo>
                    <a:lnTo>
                      <a:pt x="80" y="52"/>
                    </a:lnTo>
                    <a:lnTo>
                      <a:pt x="62" y="43"/>
                    </a:lnTo>
                    <a:close/>
                    <a:moveTo>
                      <a:pt x="83" y="41"/>
                    </a:moveTo>
                    <a:lnTo>
                      <a:pt x="83" y="43"/>
                    </a:lnTo>
                    <a:lnTo>
                      <a:pt x="82" y="45"/>
                    </a:lnTo>
                    <a:lnTo>
                      <a:pt x="74" y="41"/>
                    </a:lnTo>
                    <a:lnTo>
                      <a:pt x="83" y="41"/>
                    </a:lnTo>
                    <a:close/>
                    <a:moveTo>
                      <a:pt x="64" y="41"/>
                    </a:moveTo>
                    <a:lnTo>
                      <a:pt x="64" y="38"/>
                    </a:lnTo>
                    <a:lnTo>
                      <a:pt x="83" y="38"/>
                    </a:lnTo>
                    <a:lnTo>
                      <a:pt x="83" y="41"/>
                    </a:lnTo>
                    <a:lnTo>
                      <a:pt x="64" y="41"/>
                    </a:lnTo>
                    <a:close/>
                    <a:moveTo>
                      <a:pt x="64" y="38"/>
                    </a:moveTo>
                    <a:lnTo>
                      <a:pt x="64" y="34"/>
                    </a:lnTo>
                    <a:lnTo>
                      <a:pt x="68" y="31"/>
                    </a:lnTo>
                    <a:lnTo>
                      <a:pt x="74" y="38"/>
                    </a:lnTo>
                    <a:lnTo>
                      <a:pt x="64" y="38"/>
                    </a:lnTo>
                    <a:close/>
                    <a:moveTo>
                      <a:pt x="68" y="31"/>
                    </a:moveTo>
                    <a:lnTo>
                      <a:pt x="70" y="29"/>
                    </a:lnTo>
                    <a:lnTo>
                      <a:pt x="84" y="42"/>
                    </a:lnTo>
                    <a:lnTo>
                      <a:pt x="81" y="45"/>
                    </a:lnTo>
                    <a:lnTo>
                      <a:pt x="68" y="31"/>
                    </a:lnTo>
                    <a:close/>
                    <a:moveTo>
                      <a:pt x="86" y="35"/>
                    </a:moveTo>
                    <a:lnTo>
                      <a:pt x="86" y="38"/>
                    </a:lnTo>
                    <a:lnTo>
                      <a:pt x="84" y="42"/>
                    </a:lnTo>
                    <a:lnTo>
                      <a:pt x="78" y="35"/>
                    </a:lnTo>
                    <a:lnTo>
                      <a:pt x="86" y="35"/>
                    </a:lnTo>
                    <a:close/>
                    <a:moveTo>
                      <a:pt x="68" y="35"/>
                    </a:moveTo>
                    <a:lnTo>
                      <a:pt x="68" y="29"/>
                    </a:lnTo>
                    <a:lnTo>
                      <a:pt x="86" y="29"/>
                    </a:lnTo>
                    <a:lnTo>
                      <a:pt x="86" y="35"/>
                    </a:lnTo>
                    <a:lnTo>
                      <a:pt x="68" y="35"/>
                    </a:lnTo>
                    <a:close/>
                    <a:moveTo>
                      <a:pt x="84" y="22"/>
                    </a:moveTo>
                    <a:lnTo>
                      <a:pt x="86" y="24"/>
                    </a:lnTo>
                    <a:lnTo>
                      <a:pt x="86" y="29"/>
                    </a:lnTo>
                    <a:lnTo>
                      <a:pt x="78" y="29"/>
                    </a:lnTo>
                    <a:lnTo>
                      <a:pt x="84" y="22"/>
                    </a:lnTo>
                    <a:close/>
                    <a:moveTo>
                      <a:pt x="70" y="35"/>
                    </a:moveTo>
                    <a:lnTo>
                      <a:pt x="68" y="32"/>
                    </a:lnTo>
                    <a:lnTo>
                      <a:pt x="81" y="19"/>
                    </a:lnTo>
                    <a:lnTo>
                      <a:pt x="84" y="22"/>
                    </a:lnTo>
                    <a:lnTo>
                      <a:pt x="70" y="35"/>
                    </a:lnTo>
                    <a:close/>
                    <a:moveTo>
                      <a:pt x="68" y="32"/>
                    </a:moveTo>
                    <a:lnTo>
                      <a:pt x="64" y="30"/>
                    </a:lnTo>
                    <a:lnTo>
                      <a:pt x="64" y="25"/>
                    </a:lnTo>
                    <a:lnTo>
                      <a:pt x="74" y="25"/>
                    </a:lnTo>
                    <a:lnTo>
                      <a:pt x="68" y="32"/>
                    </a:lnTo>
                    <a:close/>
                    <a:moveTo>
                      <a:pt x="64" y="25"/>
                    </a:moveTo>
                    <a:lnTo>
                      <a:pt x="64" y="22"/>
                    </a:lnTo>
                    <a:lnTo>
                      <a:pt x="83" y="22"/>
                    </a:lnTo>
                    <a:lnTo>
                      <a:pt x="83" y="25"/>
                    </a:lnTo>
                    <a:lnTo>
                      <a:pt x="64" y="25"/>
                    </a:lnTo>
                    <a:close/>
                    <a:moveTo>
                      <a:pt x="81" y="15"/>
                    </a:moveTo>
                    <a:lnTo>
                      <a:pt x="83" y="19"/>
                    </a:lnTo>
                    <a:lnTo>
                      <a:pt x="83" y="22"/>
                    </a:lnTo>
                    <a:lnTo>
                      <a:pt x="74" y="22"/>
                    </a:lnTo>
                    <a:lnTo>
                      <a:pt x="81" y="15"/>
                    </a:lnTo>
                    <a:close/>
                    <a:moveTo>
                      <a:pt x="68" y="29"/>
                    </a:moveTo>
                    <a:lnTo>
                      <a:pt x="64" y="25"/>
                    </a:lnTo>
                    <a:lnTo>
                      <a:pt x="78" y="12"/>
                    </a:lnTo>
                    <a:lnTo>
                      <a:pt x="81" y="15"/>
                    </a:lnTo>
                    <a:lnTo>
                      <a:pt x="68" y="29"/>
                    </a:lnTo>
                    <a:close/>
                    <a:moveTo>
                      <a:pt x="78" y="12"/>
                    </a:moveTo>
                    <a:lnTo>
                      <a:pt x="68" y="3"/>
                    </a:lnTo>
                    <a:lnTo>
                      <a:pt x="78" y="12"/>
                    </a:lnTo>
                    <a:lnTo>
                      <a:pt x="71" y="19"/>
                    </a:lnTo>
                    <a:lnTo>
                      <a:pt x="78" y="12"/>
                    </a:lnTo>
                    <a:close/>
                    <a:moveTo>
                      <a:pt x="64" y="25"/>
                    </a:moveTo>
                    <a:lnTo>
                      <a:pt x="61" y="22"/>
                    </a:lnTo>
                    <a:lnTo>
                      <a:pt x="74" y="9"/>
                    </a:lnTo>
                    <a:lnTo>
                      <a:pt x="78" y="12"/>
                    </a:lnTo>
                    <a:lnTo>
                      <a:pt x="64" y="25"/>
                    </a:lnTo>
                    <a:close/>
                    <a:moveTo>
                      <a:pt x="61" y="22"/>
                    </a:moveTo>
                    <a:lnTo>
                      <a:pt x="58" y="20"/>
                    </a:lnTo>
                    <a:lnTo>
                      <a:pt x="71" y="5"/>
                    </a:lnTo>
                    <a:lnTo>
                      <a:pt x="74" y="9"/>
                    </a:lnTo>
                    <a:lnTo>
                      <a:pt x="61" y="22"/>
                    </a:lnTo>
                    <a:close/>
                    <a:moveTo>
                      <a:pt x="69" y="4"/>
                    </a:moveTo>
                    <a:lnTo>
                      <a:pt x="70" y="4"/>
                    </a:lnTo>
                    <a:lnTo>
                      <a:pt x="71" y="5"/>
                    </a:lnTo>
                    <a:lnTo>
                      <a:pt x="64" y="12"/>
                    </a:lnTo>
                    <a:lnTo>
                      <a:pt x="69" y="4"/>
                    </a:lnTo>
                    <a:close/>
                    <a:moveTo>
                      <a:pt x="60" y="21"/>
                    </a:moveTo>
                    <a:lnTo>
                      <a:pt x="53" y="18"/>
                    </a:lnTo>
                    <a:lnTo>
                      <a:pt x="62" y="1"/>
                    </a:lnTo>
                    <a:lnTo>
                      <a:pt x="69" y="4"/>
                    </a:lnTo>
                    <a:lnTo>
                      <a:pt x="60" y="21"/>
                    </a:lnTo>
                    <a:close/>
                    <a:moveTo>
                      <a:pt x="58" y="0"/>
                    </a:moveTo>
                    <a:lnTo>
                      <a:pt x="60" y="0"/>
                    </a:lnTo>
                    <a:lnTo>
                      <a:pt x="62" y="1"/>
                    </a:lnTo>
                    <a:lnTo>
                      <a:pt x="58" y="10"/>
                    </a:lnTo>
                    <a:lnTo>
                      <a:pt x="58" y="0"/>
                    </a:lnTo>
                    <a:close/>
                    <a:moveTo>
                      <a:pt x="58" y="19"/>
                    </a:moveTo>
                    <a:lnTo>
                      <a:pt x="54" y="19"/>
                    </a:lnTo>
                    <a:lnTo>
                      <a:pt x="54" y="0"/>
                    </a:lnTo>
                    <a:lnTo>
                      <a:pt x="58" y="0"/>
                    </a:lnTo>
                    <a:lnTo>
                      <a:pt x="58" y="19"/>
                    </a:lnTo>
                    <a:close/>
                    <a:moveTo>
                      <a:pt x="54" y="19"/>
                    </a:moveTo>
                    <a:lnTo>
                      <a:pt x="51" y="19"/>
                    </a:lnTo>
                    <a:lnTo>
                      <a:pt x="51" y="0"/>
                    </a:lnTo>
                    <a:lnTo>
                      <a:pt x="54" y="0"/>
                    </a:lnTo>
                    <a:lnTo>
                      <a:pt x="54" y="19"/>
                    </a:lnTo>
                    <a:close/>
                    <a:moveTo>
                      <a:pt x="51" y="19"/>
                    </a:moveTo>
                    <a:lnTo>
                      <a:pt x="46" y="19"/>
                    </a:lnTo>
                    <a:lnTo>
                      <a:pt x="46" y="0"/>
                    </a:lnTo>
                    <a:lnTo>
                      <a:pt x="51" y="0"/>
                    </a:lnTo>
                    <a:lnTo>
                      <a:pt x="51" y="19"/>
                    </a:lnTo>
                    <a:close/>
                    <a:moveTo>
                      <a:pt x="41" y="1"/>
                    </a:moveTo>
                    <a:lnTo>
                      <a:pt x="43" y="0"/>
                    </a:lnTo>
                    <a:lnTo>
                      <a:pt x="46" y="0"/>
                    </a:lnTo>
                    <a:lnTo>
                      <a:pt x="46" y="10"/>
                    </a:lnTo>
                    <a:lnTo>
                      <a:pt x="41" y="1"/>
                    </a:lnTo>
                    <a:close/>
                    <a:moveTo>
                      <a:pt x="50" y="18"/>
                    </a:moveTo>
                    <a:lnTo>
                      <a:pt x="43" y="21"/>
                    </a:lnTo>
                    <a:lnTo>
                      <a:pt x="35" y="4"/>
                    </a:lnTo>
                    <a:lnTo>
                      <a:pt x="41" y="1"/>
                    </a:lnTo>
                    <a:lnTo>
                      <a:pt x="50" y="18"/>
                    </a:lnTo>
                    <a:close/>
                    <a:moveTo>
                      <a:pt x="43" y="21"/>
                    </a:moveTo>
                    <a:lnTo>
                      <a:pt x="41" y="22"/>
                    </a:lnTo>
                    <a:lnTo>
                      <a:pt x="39" y="22"/>
                    </a:lnTo>
                    <a:lnTo>
                      <a:pt x="39" y="12"/>
                    </a:lnTo>
                    <a:lnTo>
                      <a:pt x="43" y="21"/>
                    </a:lnTo>
                    <a:close/>
                    <a:moveTo>
                      <a:pt x="39" y="22"/>
                    </a:moveTo>
                    <a:lnTo>
                      <a:pt x="36" y="22"/>
                    </a:lnTo>
                    <a:lnTo>
                      <a:pt x="36" y="3"/>
                    </a:lnTo>
                    <a:lnTo>
                      <a:pt x="39" y="3"/>
                    </a:lnTo>
                    <a:lnTo>
                      <a:pt x="39" y="22"/>
                    </a:lnTo>
                    <a:close/>
                    <a:moveTo>
                      <a:pt x="31" y="4"/>
                    </a:moveTo>
                    <a:lnTo>
                      <a:pt x="33" y="3"/>
                    </a:lnTo>
                    <a:lnTo>
                      <a:pt x="36" y="3"/>
                    </a:lnTo>
                    <a:lnTo>
                      <a:pt x="36" y="12"/>
                    </a:lnTo>
                    <a:lnTo>
                      <a:pt x="31" y="4"/>
                    </a:lnTo>
                    <a:close/>
                    <a:moveTo>
                      <a:pt x="40" y="21"/>
                    </a:moveTo>
                    <a:lnTo>
                      <a:pt x="33" y="24"/>
                    </a:lnTo>
                    <a:lnTo>
                      <a:pt x="25" y="8"/>
                    </a:lnTo>
                    <a:lnTo>
                      <a:pt x="31" y="4"/>
                    </a:lnTo>
                    <a:lnTo>
                      <a:pt x="40" y="21"/>
                    </a:lnTo>
                    <a:close/>
                    <a:moveTo>
                      <a:pt x="22" y="9"/>
                    </a:moveTo>
                    <a:lnTo>
                      <a:pt x="24" y="8"/>
                    </a:lnTo>
                    <a:lnTo>
                      <a:pt x="25" y="8"/>
                    </a:lnTo>
                    <a:lnTo>
                      <a:pt x="29" y="15"/>
                    </a:lnTo>
                    <a:lnTo>
                      <a:pt x="22" y="9"/>
                    </a:lnTo>
                    <a:close/>
                    <a:moveTo>
                      <a:pt x="36" y="22"/>
                    </a:moveTo>
                    <a:lnTo>
                      <a:pt x="33" y="25"/>
                    </a:lnTo>
                    <a:lnTo>
                      <a:pt x="19" y="12"/>
                    </a:lnTo>
                    <a:lnTo>
                      <a:pt x="22" y="9"/>
                    </a:lnTo>
                    <a:lnTo>
                      <a:pt x="36" y="22"/>
                    </a:lnTo>
                    <a:close/>
                    <a:moveTo>
                      <a:pt x="33" y="25"/>
                    </a:moveTo>
                    <a:lnTo>
                      <a:pt x="31" y="26"/>
                    </a:lnTo>
                    <a:lnTo>
                      <a:pt x="30" y="27"/>
                    </a:lnTo>
                    <a:lnTo>
                      <a:pt x="26" y="19"/>
                    </a:lnTo>
                    <a:lnTo>
                      <a:pt x="33" y="25"/>
                    </a:lnTo>
                    <a:close/>
                    <a:moveTo>
                      <a:pt x="30" y="27"/>
                    </a:moveTo>
                    <a:lnTo>
                      <a:pt x="25" y="31"/>
                    </a:lnTo>
                    <a:lnTo>
                      <a:pt x="16" y="13"/>
                    </a:lnTo>
                    <a:lnTo>
                      <a:pt x="22" y="11"/>
                    </a:lnTo>
                    <a:lnTo>
                      <a:pt x="30" y="27"/>
                    </a:lnTo>
                    <a:close/>
                    <a:moveTo>
                      <a:pt x="14" y="15"/>
                    </a:moveTo>
                    <a:lnTo>
                      <a:pt x="15" y="14"/>
                    </a:lnTo>
                    <a:lnTo>
                      <a:pt x="16" y="13"/>
                    </a:lnTo>
                    <a:lnTo>
                      <a:pt x="20" y="22"/>
                    </a:lnTo>
                    <a:lnTo>
                      <a:pt x="14" y="15"/>
                    </a:lnTo>
                    <a:close/>
                    <a:moveTo>
                      <a:pt x="27" y="29"/>
                    </a:moveTo>
                    <a:lnTo>
                      <a:pt x="24" y="32"/>
                    </a:lnTo>
                    <a:lnTo>
                      <a:pt x="10" y="19"/>
                    </a:lnTo>
                    <a:lnTo>
                      <a:pt x="14" y="15"/>
                    </a:lnTo>
                    <a:lnTo>
                      <a:pt x="27" y="29"/>
                    </a:lnTo>
                    <a:close/>
                    <a:moveTo>
                      <a:pt x="8" y="21"/>
                    </a:moveTo>
                    <a:lnTo>
                      <a:pt x="9" y="20"/>
                    </a:lnTo>
                    <a:lnTo>
                      <a:pt x="10" y="19"/>
                    </a:lnTo>
                    <a:lnTo>
                      <a:pt x="17" y="25"/>
                    </a:lnTo>
                    <a:lnTo>
                      <a:pt x="8" y="21"/>
                    </a:lnTo>
                    <a:close/>
                    <a:moveTo>
                      <a:pt x="26" y="30"/>
                    </a:moveTo>
                    <a:lnTo>
                      <a:pt x="22" y="36"/>
                    </a:lnTo>
                    <a:lnTo>
                      <a:pt x="5" y="27"/>
                    </a:lnTo>
                    <a:lnTo>
                      <a:pt x="8" y="21"/>
                    </a:lnTo>
                    <a:lnTo>
                      <a:pt x="26" y="30"/>
                    </a:lnTo>
                    <a:close/>
                    <a:moveTo>
                      <a:pt x="22" y="36"/>
                    </a:moveTo>
                    <a:lnTo>
                      <a:pt x="21" y="37"/>
                    </a:lnTo>
                    <a:lnTo>
                      <a:pt x="20" y="38"/>
                    </a:lnTo>
                    <a:lnTo>
                      <a:pt x="14" y="32"/>
                    </a:lnTo>
                    <a:lnTo>
                      <a:pt x="22" y="36"/>
                    </a:lnTo>
                    <a:close/>
                    <a:moveTo>
                      <a:pt x="20" y="38"/>
                    </a:moveTo>
                    <a:lnTo>
                      <a:pt x="17" y="42"/>
                    </a:lnTo>
                    <a:lnTo>
                      <a:pt x="4" y="29"/>
                    </a:lnTo>
                    <a:lnTo>
                      <a:pt x="7" y="25"/>
                    </a:lnTo>
                    <a:lnTo>
                      <a:pt x="20" y="38"/>
                    </a:lnTo>
                    <a:close/>
                    <a:moveTo>
                      <a:pt x="0" y="35"/>
                    </a:moveTo>
                    <a:lnTo>
                      <a:pt x="0" y="31"/>
                    </a:lnTo>
                    <a:lnTo>
                      <a:pt x="4" y="29"/>
                    </a:lnTo>
                    <a:lnTo>
                      <a:pt x="10" y="35"/>
                    </a:lnTo>
                    <a:lnTo>
                      <a:pt x="0" y="35"/>
                    </a:lnTo>
                    <a:close/>
                    <a:moveTo>
                      <a:pt x="20" y="35"/>
                    </a:moveTo>
                    <a:lnTo>
                      <a:pt x="20" y="38"/>
                    </a:lnTo>
                    <a:lnTo>
                      <a:pt x="0" y="38"/>
                    </a:lnTo>
                    <a:lnTo>
                      <a:pt x="0" y="35"/>
                    </a:lnTo>
                    <a:lnTo>
                      <a:pt x="20" y="35"/>
                    </a:lnTo>
                    <a:close/>
                    <a:moveTo>
                      <a:pt x="20" y="38"/>
                    </a:moveTo>
                    <a:lnTo>
                      <a:pt x="20" y="44"/>
                    </a:lnTo>
                    <a:lnTo>
                      <a:pt x="0" y="44"/>
                    </a:lnTo>
                    <a:lnTo>
                      <a:pt x="0" y="38"/>
                    </a:lnTo>
                    <a:lnTo>
                      <a:pt x="20" y="38"/>
                    </a:lnTo>
                    <a:close/>
                    <a:moveTo>
                      <a:pt x="20" y="44"/>
                    </a:moveTo>
                    <a:lnTo>
                      <a:pt x="20" y="47"/>
                    </a:lnTo>
                    <a:lnTo>
                      <a:pt x="0" y="47"/>
                    </a:lnTo>
                    <a:lnTo>
                      <a:pt x="0" y="44"/>
                    </a:lnTo>
                    <a:lnTo>
                      <a:pt x="20" y="44"/>
                    </a:lnTo>
                    <a:close/>
                    <a:moveTo>
                      <a:pt x="20" y="47"/>
                    </a:moveTo>
                    <a:lnTo>
                      <a:pt x="20" y="51"/>
                    </a:lnTo>
                    <a:lnTo>
                      <a:pt x="0" y="51"/>
                    </a:lnTo>
                    <a:lnTo>
                      <a:pt x="0" y="47"/>
                    </a:lnTo>
                    <a:lnTo>
                      <a:pt x="20" y="47"/>
                    </a:lnTo>
                    <a:close/>
                    <a:moveTo>
                      <a:pt x="1" y="55"/>
                    </a:moveTo>
                    <a:lnTo>
                      <a:pt x="0" y="53"/>
                    </a:lnTo>
                    <a:lnTo>
                      <a:pt x="0" y="51"/>
                    </a:lnTo>
                    <a:lnTo>
                      <a:pt x="10" y="51"/>
                    </a:lnTo>
                    <a:lnTo>
                      <a:pt x="1" y="55"/>
                    </a:lnTo>
                    <a:close/>
                    <a:moveTo>
                      <a:pt x="19" y="46"/>
                    </a:moveTo>
                    <a:lnTo>
                      <a:pt x="22" y="53"/>
                    </a:lnTo>
                    <a:lnTo>
                      <a:pt x="5" y="62"/>
                    </a:lnTo>
                    <a:lnTo>
                      <a:pt x="1" y="55"/>
                    </a:lnTo>
                    <a:lnTo>
                      <a:pt x="19" y="46"/>
                    </a:lnTo>
                    <a:close/>
                    <a:moveTo>
                      <a:pt x="22" y="53"/>
                    </a:moveTo>
                    <a:lnTo>
                      <a:pt x="24" y="55"/>
                    </a:lnTo>
                    <a:lnTo>
                      <a:pt x="24" y="57"/>
                    </a:lnTo>
                    <a:lnTo>
                      <a:pt x="14" y="57"/>
                    </a:lnTo>
                    <a:lnTo>
                      <a:pt x="22" y="53"/>
                    </a:lnTo>
                    <a:close/>
                    <a:moveTo>
                      <a:pt x="24" y="57"/>
                    </a:moveTo>
                    <a:lnTo>
                      <a:pt x="24" y="61"/>
                    </a:lnTo>
                    <a:lnTo>
                      <a:pt x="4" y="61"/>
                    </a:lnTo>
                    <a:lnTo>
                      <a:pt x="4" y="57"/>
                    </a:lnTo>
                    <a:lnTo>
                      <a:pt x="24" y="57"/>
                    </a:lnTo>
                    <a:close/>
                    <a:moveTo>
                      <a:pt x="7" y="67"/>
                    </a:moveTo>
                    <a:lnTo>
                      <a:pt x="4" y="64"/>
                    </a:lnTo>
                    <a:lnTo>
                      <a:pt x="4" y="61"/>
                    </a:lnTo>
                    <a:lnTo>
                      <a:pt x="14" y="61"/>
                    </a:lnTo>
                    <a:lnTo>
                      <a:pt x="7" y="67"/>
                    </a:lnTo>
                    <a:close/>
                    <a:moveTo>
                      <a:pt x="20" y="54"/>
                    </a:moveTo>
                    <a:lnTo>
                      <a:pt x="24" y="56"/>
                    </a:lnTo>
                    <a:lnTo>
                      <a:pt x="10" y="70"/>
                    </a:lnTo>
                    <a:lnTo>
                      <a:pt x="7" y="67"/>
                    </a:lnTo>
                    <a:lnTo>
                      <a:pt x="20" y="54"/>
                    </a:lnTo>
                    <a:close/>
                    <a:moveTo>
                      <a:pt x="17" y="73"/>
                    </a:moveTo>
                    <a:lnTo>
                      <a:pt x="12" y="73"/>
                    </a:lnTo>
                    <a:lnTo>
                      <a:pt x="10" y="70"/>
                    </a:lnTo>
                    <a:lnTo>
                      <a:pt x="17" y="64"/>
                    </a:lnTo>
                    <a:lnTo>
                      <a:pt x="17" y="73"/>
                    </a:lnTo>
                    <a:close/>
                    <a:moveTo>
                      <a:pt x="17" y="54"/>
                    </a:moveTo>
                    <a:lnTo>
                      <a:pt x="24" y="54"/>
                    </a:lnTo>
                    <a:lnTo>
                      <a:pt x="24" y="73"/>
                    </a:lnTo>
                    <a:lnTo>
                      <a:pt x="17" y="73"/>
                    </a:lnTo>
                    <a:lnTo>
                      <a:pt x="17" y="54"/>
                    </a:lnTo>
                    <a:close/>
                    <a:moveTo>
                      <a:pt x="24" y="54"/>
                    </a:moveTo>
                    <a:lnTo>
                      <a:pt x="27" y="54"/>
                    </a:lnTo>
                    <a:lnTo>
                      <a:pt x="30" y="56"/>
                    </a:lnTo>
                    <a:lnTo>
                      <a:pt x="24" y="64"/>
                    </a:lnTo>
                    <a:lnTo>
                      <a:pt x="24" y="54"/>
                    </a:lnTo>
                    <a:close/>
                    <a:moveTo>
                      <a:pt x="30" y="56"/>
                    </a:moveTo>
                    <a:lnTo>
                      <a:pt x="33" y="59"/>
                    </a:lnTo>
                    <a:lnTo>
                      <a:pt x="19" y="74"/>
                    </a:lnTo>
                    <a:lnTo>
                      <a:pt x="16" y="70"/>
                    </a:lnTo>
                    <a:lnTo>
                      <a:pt x="30" y="56"/>
                    </a:lnTo>
                    <a:close/>
                    <a:moveTo>
                      <a:pt x="26" y="76"/>
                    </a:moveTo>
                    <a:lnTo>
                      <a:pt x="22" y="76"/>
                    </a:lnTo>
                    <a:lnTo>
                      <a:pt x="19" y="74"/>
                    </a:lnTo>
                    <a:lnTo>
                      <a:pt x="26" y="66"/>
                    </a:lnTo>
                    <a:lnTo>
                      <a:pt x="26" y="76"/>
                    </a:lnTo>
                    <a:close/>
                    <a:moveTo>
                      <a:pt x="26" y="57"/>
                    </a:moveTo>
                    <a:lnTo>
                      <a:pt x="29" y="57"/>
                    </a:lnTo>
                    <a:lnTo>
                      <a:pt x="29" y="76"/>
                    </a:lnTo>
                    <a:lnTo>
                      <a:pt x="26" y="76"/>
                    </a:lnTo>
                    <a:lnTo>
                      <a:pt x="26" y="57"/>
                    </a:lnTo>
                    <a:close/>
                    <a:moveTo>
                      <a:pt x="29" y="57"/>
                    </a:moveTo>
                    <a:lnTo>
                      <a:pt x="36" y="57"/>
                    </a:lnTo>
                    <a:lnTo>
                      <a:pt x="36" y="76"/>
                    </a:lnTo>
                    <a:lnTo>
                      <a:pt x="29" y="76"/>
                    </a:lnTo>
                    <a:lnTo>
                      <a:pt x="29" y="57"/>
                    </a:lnTo>
                    <a:close/>
                    <a:moveTo>
                      <a:pt x="36" y="57"/>
                    </a:moveTo>
                    <a:lnTo>
                      <a:pt x="39" y="57"/>
                    </a:lnTo>
                    <a:lnTo>
                      <a:pt x="39" y="76"/>
                    </a:lnTo>
                    <a:lnTo>
                      <a:pt x="36" y="76"/>
                    </a:lnTo>
                    <a:lnTo>
                      <a:pt x="36" y="57"/>
                    </a:lnTo>
                    <a:close/>
                    <a:moveTo>
                      <a:pt x="39" y="57"/>
                    </a:moveTo>
                    <a:lnTo>
                      <a:pt x="46" y="57"/>
                    </a:lnTo>
                    <a:lnTo>
                      <a:pt x="46" y="76"/>
                    </a:lnTo>
                    <a:lnTo>
                      <a:pt x="39" y="76"/>
                    </a:lnTo>
                    <a:lnTo>
                      <a:pt x="39" y="57"/>
                    </a:lnTo>
                    <a:close/>
                    <a:moveTo>
                      <a:pt x="50" y="75"/>
                    </a:moveTo>
                    <a:lnTo>
                      <a:pt x="48" y="76"/>
                    </a:lnTo>
                    <a:lnTo>
                      <a:pt x="46" y="76"/>
                    </a:lnTo>
                    <a:lnTo>
                      <a:pt x="46" y="66"/>
                    </a:lnTo>
                    <a:lnTo>
                      <a:pt x="50" y="75"/>
                    </a:lnTo>
                    <a:close/>
                    <a:moveTo>
                      <a:pt x="41" y="58"/>
                    </a:moveTo>
                    <a:lnTo>
                      <a:pt x="48" y="55"/>
                    </a:lnTo>
                    <a:lnTo>
                      <a:pt x="55" y="72"/>
                    </a:lnTo>
                    <a:lnTo>
                      <a:pt x="50" y="75"/>
                    </a:lnTo>
                    <a:lnTo>
                      <a:pt x="41" y="58"/>
                    </a:lnTo>
                    <a:close/>
                    <a:moveTo>
                      <a:pt x="59" y="70"/>
                    </a:moveTo>
                    <a:lnTo>
                      <a:pt x="58" y="72"/>
                    </a:lnTo>
                    <a:lnTo>
                      <a:pt x="55" y="72"/>
                    </a:lnTo>
                    <a:lnTo>
                      <a:pt x="51" y="64"/>
                    </a:lnTo>
                    <a:lnTo>
                      <a:pt x="59" y="70"/>
                    </a:lnTo>
                    <a:close/>
                    <a:moveTo>
                      <a:pt x="44" y="56"/>
                    </a:moveTo>
                    <a:lnTo>
                      <a:pt x="48" y="54"/>
                    </a:lnTo>
                    <a:lnTo>
                      <a:pt x="61" y="67"/>
                    </a:lnTo>
                    <a:lnTo>
                      <a:pt x="59" y="70"/>
                    </a:lnTo>
                    <a:lnTo>
                      <a:pt x="44"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68" name="Freeform 53">
                <a:extLst>
                  <a:ext uri="{FF2B5EF4-FFF2-40B4-BE49-F238E27FC236}">
                    <a16:creationId xmlns:a16="http://schemas.microsoft.com/office/drawing/2014/main" id="{329F8751-0D09-4364-85CA-4896E1225D47}"/>
                  </a:ext>
                </a:extLst>
              </p:cNvPr>
              <p:cNvSpPr>
                <a:spLocks/>
              </p:cNvSpPr>
              <p:nvPr/>
            </p:nvSpPr>
            <p:spPr bwMode="auto">
              <a:xfrm>
                <a:off x="2455" y="2677"/>
                <a:ext cx="16" cy="15"/>
              </a:xfrm>
              <a:custGeom>
                <a:avLst/>
                <a:gdLst>
                  <a:gd name="T0" fmla="*/ 11 w 63"/>
                  <a:gd name="T1" fmla="*/ 13 h 57"/>
                  <a:gd name="T2" fmla="*/ 13 w 63"/>
                  <a:gd name="T3" fmla="*/ 13 h 57"/>
                  <a:gd name="T4" fmla="*/ 14 w 63"/>
                  <a:gd name="T5" fmla="*/ 12 h 57"/>
                  <a:gd name="T6" fmla="*/ 14 w 63"/>
                  <a:gd name="T7" fmla="*/ 11 h 57"/>
                  <a:gd name="T8" fmla="*/ 15 w 63"/>
                  <a:gd name="T9" fmla="*/ 10 h 57"/>
                  <a:gd name="T10" fmla="*/ 16 w 63"/>
                  <a:gd name="T11" fmla="*/ 8 h 57"/>
                  <a:gd name="T12" fmla="*/ 16 w 63"/>
                  <a:gd name="T13" fmla="*/ 7 h 57"/>
                  <a:gd name="T14" fmla="*/ 16 w 63"/>
                  <a:gd name="T15" fmla="*/ 7 h 57"/>
                  <a:gd name="T16" fmla="*/ 16 w 63"/>
                  <a:gd name="T17" fmla="*/ 5 h 57"/>
                  <a:gd name="T18" fmla="*/ 16 w 63"/>
                  <a:gd name="T19" fmla="*/ 4 h 57"/>
                  <a:gd name="T20" fmla="*/ 16 w 63"/>
                  <a:gd name="T21" fmla="*/ 3 h 57"/>
                  <a:gd name="T22" fmla="*/ 15 w 63"/>
                  <a:gd name="T23" fmla="*/ 2 h 57"/>
                  <a:gd name="T24" fmla="*/ 14 w 63"/>
                  <a:gd name="T25" fmla="*/ 2 h 57"/>
                  <a:gd name="T26" fmla="*/ 14 w 63"/>
                  <a:gd name="T27" fmla="*/ 1 h 57"/>
                  <a:gd name="T28" fmla="*/ 12 w 63"/>
                  <a:gd name="T29" fmla="*/ 1 h 57"/>
                  <a:gd name="T30" fmla="*/ 11 w 63"/>
                  <a:gd name="T31" fmla="*/ 0 h 57"/>
                  <a:gd name="T32" fmla="*/ 9 w 63"/>
                  <a:gd name="T33" fmla="*/ 0 h 57"/>
                  <a:gd name="T34" fmla="*/ 9 w 63"/>
                  <a:gd name="T35" fmla="*/ 0 h 57"/>
                  <a:gd name="T36" fmla="*/ 7 w 63"/>
                  <a:gd name="T37" fmla="*/ 1 h 57"/>
                  <a:gd name="T38" fmla="*/ 6 w 63"/>
                  <a:gd name="T39" fmla="*/ 1 h 57"/>
                  <a:gd name="T40" fmla="*/ 5 w 63"/>
                  <a:gd name="T41" fmla="*/ 2 h 57"/>
                  <a:gd name="T42" fmla="*/ 3 w 63"/>
                  <a:gd name="T43" fmla="*/ 2 h 57"/>
                  <a:gd name="T44" fmla="*/ 2 w 63"/>
                  <a:gd name="T45" fmla="*/ 3 h 57"/>
                  <a:gd name="T46" fmla="*/ 1 w 63"/>
                  <a:gd name="T47" fmla="*/ 4 h 57"/>
                  <a:gd name="T48" fmla="*/ 1 w 63"/>
                  <a:gd name="T49" fmla="*/ 6 h 57"/>
                  <a:gd name="T50" fmla="*/ 0 w 63"/>
                  <a:gd name="T51" fmla="*/ 7 h 57"/>
                  <a:gd name="T52" fmla="*/ 0 w 63"/>
                  <a:gd name="T53" fmla="*/ 8 h 57"/>
                  <a:gd name="T54" fmla="*/ 0 w 63"/>
                  <a:gd name="T55" fmla="*/ 9 h 57"/>
                  <a:gd name="T56" fmla="*/ 0 w 63"/>
                  <a:gd name="T57" fmla="*/ 10 h 57"/>
                  <a:gd name="T58" fmla="*/ 0 w 63"/>
                  <a:gd name="T59" fmla="*/ 12 h 57"/>
                  <a:gd name="T60" fmla="*/ 0 w 63"/>
                  <a:gd name="T61" fmla="*/ 12 h 57"/>
                  <a:gd name="T62" fmla="*/ 1 w 63"/>
                  <a:gd name="T63" fmla="*/ 13 h 57"/>
                  <a:gd name="T64" fmla="*/ 1 w 63"/>
                  <a:gd name="T65" fmla="*/ 14 h 57"/>
                  <a:gd name="T66" fmla="*/ 2 w 63"/>
                  <a:gd name="T67" fmla="*/ 15 h 57"/>
                  <a:gd name="T68" fmla="*/ 4 w 63"/>
                  <a:gd name="T69" fmla="*/ 15 h 57"/>
                  <a:gd name="T70" fmla="*/ 5 w 63"/>
                  <a:gd name="T71" fmla="*/ 15 h 57"/>
                  <a:gd name="T72" fmla="*/ 6 w 63"/>
                  <a:gd name="T73" fmla="*/ 15 h 57"/>
                  <a:gd name="T74" fmla="*/ 7 w 63"/>
                  <a:gd name="T75" fmla="*/ 15 h 57"/>
                  <a:gd name="T76" fmla="*/ 9 w 63"/>
                  <a:gd name="T77" fmla="*/ 15 h 57"/>
                  <a:gd name="T78" fmla="*/ 10 w 63"/>
                  <a:gd name="T79" fmla="*/ 14 h 57"/>
                  <a:gd name="T80" fmla="*/ 11 w 63"/>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3"/>
                  <a:gd name="T124" fmla="*/ 0 h 57"/>
                  <a:gd name="T125" fmla="*/ 63 w 63"/>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3" h="57">
                    <a:moveTo>
                      <a:pt x="44" y="50"/>
                    </a:moveTo>
                    <a:lnTo>
                      <a:pt x="51" y="50"/>
                    </a:lnTo>
                    <a:lnTo>
                      <a:pt x="54" y="45"/>
                    </a:lnTo>
                    <a:lnTo>
                      <a:pt x="56" y="41"/>
                    </a:lnTo>
                    <a:lnTo>
                      <a:pt x="59" y="38"/>
                    </a:lnTo>
                    <a:lnTo>
                      <a:pt x="63" y="32"/>
                    </a:lnTo>
                    <a:lnTo>
                      <a:pt x="63" y="28"/>
                    </a:lnTo>
                    <a:lnTo>
                      <a:pt x="63" y="25"/>
                    </a:lnTo>
                    <a:lnTo>
                      <a:pt x="63" y="19"/>
                    </a:lnTo>
                    <a:lnTo>
                      <a:pt x="63" y="16"/>
                    </a:lnTo>
                    <a:lnTo>
                      <a:pt x="63" y="13"/>
                    </a:lnTo>
                    <a:lnTo>
                      <a:pt x="59" y="9"/>
                    </a:lnTo>
                    <a:lnTo>
                      <a:pt x="56" y="6"/>
                    </a:lnTo>
                    <a:lnTo>
                      <a:pt x="54" y="3"/>
                    </a:lnTo>
                    <a:lnTo>
                      <a:pt x="47" y="3"/>
                    </a:lnTo>
                    <a:lnTo>
                      <a:pt x="44" y="0"/>
                    </a:lnTo>
                    <a:lnTo>
                      <a:pt x="37" y="0"/>
                    </a:lnTo>
                    <a:lnTo>
                      <a:pt x="34" y="0"/>
                    </a:lnTo>
                    <a:lnTo>
                      <a:pt x="29" y="3"/>
                    </a:lnTo>
                    <a:lnTo>
                      <a:pt x="22" y="3"/>
                    </a:lnTo>
                    <a:lnTo>
                      <a:pt x="19" y="6"/>
                    </a:lnTo>
                    <a:lnTo>
                      <a:pt x="12" y="9"/>
                    </a:lnTo>
                    <a:lnTo>
                      <a:pt x="9" y="13"/>
                    </a:lnTo>
                    <a:lnTo>
                      <a:pt x="5" y="16"/>
                    </a:lnTo>
                    <a:lnTo>
                      <a:pt x="2" y="22"/>
                    </a:lnTo>
                    <a:lnTo>
                      <a:pt x="0" y="25"/>
                    </a:lnTo>
                    <a:lnTo>
                      <a:pt x="0" y="32"/>
                    </a:lnTo>
                    <a:lnTo>
                      <a:pt x="0" y="35"/>
                    </a:lnTo>
                    <a:lnTo>
                      <a:pt x="0" y="38"/>
                    </a:lnTo>
                    <a:lnTo>
                      <a:pt x="0" y="45"/>
                    </a:lnTo>
                    <a:lnTo>
                      <a:pt x="0" y="47"/>
                    </a:lnTo>
                    <a:lnTo>
                      <a:pt x="2" y="50"/>
                    </a:lnTo>
                    <a:lnTo>
                      <a:pt x="5" y="54"/>
                    </a:lnTo>
                    <a:lnTo>
                      <a:pt x="9" y="57"/>
                    </a:lnTo>
                    <a:lnTo>
                      <a:pt x="15" y="57"/>
                    </a:lnTo>
                    <a:lnTo>
                      <a:pt x="19" y="57"/>
                    </a:lnTo>
                    <a:lnTo>
                      <a:pt x="25" y="57"/>
                    </a:lnTo>
                    <a:lnTo>
                      <a:pt x="29" y="57"/>
                    </a:lnTo>
                    <a:lnTo>
                      <a:pt x="34" y="57"/>
                    </a:lnTo>
                    <a:lnTo>
                      <a:pt x="41" y="54"/>
                    </a:lnTo>
                    <a:lnTo>
                      <a:pt x="44"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69" name="Freeform 54">
                <a:extLst>
                  <a:ext uri="{FF2B5EF4-FFF2-40B4-BE49-F238E27FC236}">
                    <a16:creationId xmlns:a16="http://schemas.microsoft.com/office/drawing/2014/main" id="{EEBD543C-F0DB-499A-8D84-105DE367D10E}"/>
                  </a:ext>
                </a:extLst>
              </p:cNvPr>
              <p:cNvSpPr>
                <a:spLocks noEditPoints="1"/>
              </p:cNvSpPr>
              <p:nvPr/>
            </p:nvSpPr>
            <p:spPr bwMode="auto">
              <a:xfrm>
                <a:off x="2453" y="2675"/>
                <a:ext cx="21" cy="19"/>
              </a:xfrm>
              <a:custGeom>
                <a:avLst/>
                <a:gdLst>
                  <a:gd name="T0" fmla="*/ 17 w 83"/>
                  <a:gd name="T1" fmla="*/ 16 h 76"/>
                  <a:gd name="T2" fmla="*/ 14 w 83"/>
                  <a:gd name="T3" fmla="*/ 12 h 76"/>
                  <a:gd name="T4" fmla="*/ 14 w 83"/>
                  <a:gd name="T5" fmla="*/ 12 h 76"/>
                  <a:gd name="T6" fmla="*/ 18 w 83"/>
                  <a:gd name="T7" fmla="*/ 15 h 76"/>
                  <a:gd name="T8" fmla="*/ 15 w 83"/>
                  <a:gd name="T9" fmla="*/ 11 h 76"/>
                  <a:gd name="T10" fmla="*/ 20 w 83"/>
                  <a:gd name="T11" fmla="*/ 13 h 76"/>
                  <a:gd name="T12" fmla="*/ 16 w 83"/>
                  <a:gd name="T13" fmla="*/ 9 h 76"/>
                  <a:gd name="T14" fmla="*/ 21 w 83"/>
                  <a:gd name="T15" fmla="*/ 11 h 76"/>
                  <a:gd name="T16" fmla="*/ 21 w 83"/>
                  <a:gd name="T17" fmla="*/ 10 h 76"/>
                  <a:gd name="T18" fmla="*/ 16 w 83"/>
                  <a:gd name="T19" fmla="*/ 9 h 76"/>
                  <a:gd name="T20" fmla="*/ 16 w 83"/>
                  <a:gd name="T21" fmla="*/ 7 h 76"/>
                  <a:gd name="T22" fmla="*/ 16 w 83"/>
                  <a:gd name="T23" fmla="*/ 6 h 76"/>
                  <a:gd name="T24" fmla="*/ 21 w 83"/>
                  <a:gd name="T25" fmla="*/ 6 h 76"/>
                  <a:gd name="T26" fmla="*/ 20 w 83"/>
                  <a:gd name="T27" fmla="*/ 4 h 76"/>
                  <a:gd name="T28" fmla="*/ 19 w 83"/>
                  <a:gd name="T29" fmla="*/ 3 h 76"/>
                  <a:gd name="T30" fmla="*/ 15 w 83"/>
                  <a:gd name="T31" fmla="*/ 6 h 76"/>
                  <a:gd name="T32" fmla="*/ 14 w 83"/>
                  <a:gd name="T33" fmla="*/ 5 h 76"/>
                  <a:gd name="T34" fmla="*/ 18 w 83"/>
                  <a:gd name="T35" fmla="*/ 1 h 76"/>
                  <a:gd name="T36" fmla="*/ 16 w 83"/>
                  <a:gd name="T37" fmla="*/ 1 h 76"/>
                  <a:gd name="T38" fmla="*/ 14 w 83"/>
                  <a:gd name="T39" fmla="*/ 6 h 76"/>
                  <a:gd name="T40" fmla="*/ 14 w 83"/>
                  <a:gd name="T41" fmla="*/ 0 h 76"/>
                  <a:gd name="T42" fmla="*/ 12 w 83"/>
                  <a:gd name="T43" fmla="*/ 5 h 76"/>
                  <a:gd name="T44" fmla="*/ 11 w 83"/>
                  <a:gd name="T45" fmla="*/ 0 h 76"/>
                  <a:gd name="T46" fmla="*/ 11 w 83"/>
                  <a:gd name="T47" fmla="*/ 2 h 76"/>
                  <a:gd name="T48" fmla="*/ 12 w 83"/>
                  <a:gd name="T49" fmla="*/ 4 h 76"/>
                  <a:gd name="T50" fmla="*/ 10 w 83"/>
                  <a:gd name="T51" fmla="*/ 6 h 76"/>
                  <a:gd name="T52" fmla="*/ 7 w 83"/>
                  <a:gd name="T53" fmla="*/ 1 h 76"/>
                  <a:gd name="T54" fmla="*/ 6 w 83"/>
                  <a:gd name="T55" fmla="*/ 2 h 76"/>
                  <a:gd name="T56" fmla="*/ 7 w 83"/>
                  <a:gd name="T57" fmla="*/ 4 h 76"/>
                  <a:gd name="T58" fmla="*/ 8 w 83"/>
                  <a:gd name="T59" fmla="*/ 6 h 76"/>
                  <a:gd name="T60" fmla="*/ 7 w 83"/>
                  <a:gd name="T61" fmla="*/ 6 h 76"/>
                  <a:gd name="T62" fmla="*/ 6 w 83"/>
                  <a:gd name="T63" fmla="*/ 7 h 76"/>
                  <a:gd name="T64" fmla="*/ 2 w 83"/>
                  <a:gd name="T65" fmla="*/ 5 h 76"/>
                  <a:gd name="T66" fmla="*/ 4 w 83"/>
                  <a:gd name="T67" fmla="*/ 6 h 76"/>
                  <a:gd name="T68" fmla="*/ 6 w 83"/>
                  <a:gd name="T69" fmla="*/ 7 h 76"/>
                  <a:gd name="T70" fmla="*/ 5 w 83"/>
                  <a:gd name="T71" fmla="*/ 9 h 76"/>
                  <a:gd name="T72" fmla="*/ 0 w 83"/>
                  <a:gd name="T73" fmla="*/ 8 h 76"/>
                  <a:gd name="T74" fmla="*/ 0 w 83"/>
                  <a:gd name="T75" fmla="*/ 10 h 76"/>
                  <a:gd name="T76" fmla="*/ 0 w 83"/>
                  <a:gd name="T77" fmla="*/ 10 h 76"/>
                  <a:gd name="T78" fmla="*/ 5 w 83"/>
                  <a:gd name="T79" fmla="*/ 11 h 76"/>
                  <a:gd name="T80" fmla="*/ 5 w 83"/>
                  <a:gd name="T81" fmla="*/ 14 h 76"/>
                  <a:gd name="T82" fmla="*/ 0 w 83"/>
                  <a:gd name="T83" fmla="*/ 15 h 76"/>
                  <a:gd name="T84" fmla="*/ 2 w 83"/>
                  <a:gd name="T85" fmla="*/ 17 h 76"/>
                  <a:gd name="T86" fmla="*/ 2 w 83"/>
                  <a:gd name="T87" fmla="*/ 17 h 76"/>
                  <a:gd name="T88" fmla="*/ 6 w 83"/>
                  <a:gd name="T89" fmla="*/ 14 h 76"/>
                  <a:gd name="T90" fmla="*/ 5 w 83"/>
                  <a:gd name="T91" fmla="*/ 14 h 76"/>
                  <a:gd name="T92" fmla="*/ 7 w 83"/>
                  <a:gd name="T93" fmla="*/ 14 h 76"/>
                  <a:gd name="T94" fmla="*/ 9 w 83"/>
                  <a:gd name="T95" fmla="*/ 19 h 76"/>
                  <a:gd name="T96" fmla="*/ 9 w 83"/>
                  <a:gd name="T97" fmla="*/ 19 h 76"/>
                  <a:gd name="T98" fmla="*/ 10 w 83"/>
                  <a:gd name="T99" fmla="*/ 14 h 76"/>
                  <a:gd name="T100" fmla="*/ 10 w 83"/>
                  <a:gd name="T101" fmla="*/ 14 h 76"/>
                  <a:gd name="T102" fmla="*/ 14 w 83"/>
                  <a:gd name="T103" fmla="*/ 18 h 76"/>
                  <a:gd name="T104" fmla="*/ 15 w 83"/>
                  <a:gd name="T105" fmla="*/ 17 h 7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3"/>
                  <a:gd name="T160" fmla="*/ 0 h 76"/>
                  <a:gd name="T161" fmla="*/ 83 w 83"/>
                  <a:gd name="T162" fmla="*/ 76 h 7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3" h="76">
                    <a:moveTo>
                      <a:pt x="54" y="50"/>
                    </a:moveTo>
                    <a:lnTo>
                      <a:pt x="61" y="50"/>
                    </a:lnTo>
                    <a:lnTo>
                      <a:pt x="61" y="69"/>
                    </a:lnTo>
                    <a:lnTo>
                      <a:pt x="54" y="69"/>
                    </a:lnTo>
                    <a:lnTo>
                      <a:pt x="54" y="50"/>
                    </a:lnTo>
                    <a:close/>
                    <a:moveTo>
                      <a:pt x="68" y="64"/>
                    </a:moveTo>
                    <a:lnTo>
                      <a:pt x="66" y="69"/>
                    </a:lnTo>
                    <a:lnTo>
                      <a:pt x="61" y="69"/>
                    </a:lnTo>
                    <a:lnTo>
                      <a:pt x="61" y="59"/>
                    </a:lnTo>
                    <a:lnTo>
                      <a:pt x="68" y="64"/>
                    </a:lnTo>
                    <a:close/>
                    <a:moveTo>
                      <a:pt x="52" y="56"/>
                    </a:moveTo>
                    <a:lnTo>
                      <a:pt x="55" y="49"/>
                    </a:lnTo>
                    <a:lnTo>
                      <a:pt x="72" y="57"/>
                    </a:lnTo>
                    <a:lnTo>
                      <a:pt x="68" y="64"/>
                    </a:lnTo>
                    <a:lnTo>
                      <a:pt x="52" y="56"/>
                    </a:lnTo>
                    <a:close/>
                    <a:moveTo>
                      <a:pt x="55" y="49"/>
                    </a:moveTo>
                    <a:lnTo>
                      <a:pt x="56" y="47"/>
                    </a:lnTo>
                    <a:lnTo>
                      <a:pt x="57" y="46"/>
                    </a:lnTo>
                    <a:lnTo>
                      <a:pt x="64" y="54"/>
                    </a:lnTo>
                    <a:lnTo>
                      <a:pt x="55" y="49"/>
                    </a:lnTo>
                    <a:close/>
                    <a:moveTo>
                      <a:pt x="57" y="46"/>
                    </a:moveTo>
                    <a:lnTo>
                      <a:pt x="60" y="44"/>
                    </a:lnTo>
                    <a:lnTo>
                      <a:pt x="74" y="57"/>
                    </a:lnTo>
                    <a:lnTo>
                      <a:pt x="71" y="60"/>
                    </a:lnTo>
                    <a:lnTo>
                      <a:pt x="57" y="46"/>
                    </a:lnTo>
                    <a:close/>
                    <a:moveTo>
                      <a:pt x="60" y="44"/>
                    </a:moveTo>
                    <a:lnTo>
                      <a:pt x="51" y="53"/>
                    </a:lnTo>
                    <a:lnTo>
                      <a:pt x="60" y="44"/>
                    </a:lnTo>
                    <a:lnTo>
                      <a:pt x="66" y="50"/>
                    </a:lnTo>
                    <a:lnTo>
                      <a:pt x="60" y="44"/>
                    </a:lnTo>
                    <a:close/>
                    <a:moveTo>
                      <a:pt x="60" y="44"/>
                    </a:moveTo>
                    <a:lnTo>
                      <a:pt x="63" y="41"/>
                    </a:lnTo>
                    <a:lnTo>
                      <a:pt x="76" y="54"/>
                    </a:lnTo>
                    <a:lnTo>
                      <a:pt x="74" y="57"/>
                    </a:lnTo>
                    <a:lnTo>
                      <a:pt x="60" y="44"/>
                    </a:lnTo>
                    <a:close/>
                    <a:moveTo>
                      <a:pt x="78" y="52"/>
                    </a:moveTo>
                    <a:lnTo>
                      <a:pt x="78" y="53"/>
                    </a:lnTo>
                    <a:lnTo>
                      <a:pt x="76" y="54"/>
                    </a:lnTo>
                    <a:lnTo>
                      <a:pt x="69" y="47"/>
                    </a:lnTo>
                    <a:lnTo>
                      <a:pt x="78" y="52"/>
                    </a:lnTo>
                    <a:close/>
                    <a:moveTo>
                      <a:pt x="62" y="43"/>
                    </a:moveTo>
                    <a:lnTo>
                      <a:pt x="65" y="36"/>
                    </a:lnTo>
                    <a:lnTo>
                      <a:pt x="82" y="45"/>
                    </a:lnTo>
                    <a:lnTo>
                      <a:pt x="78" y="52"/>
                    </a:lnTo>
                    <a:lnTo>
                      <a:pt x="62" y="43"/>
                    </a:lnTo>
                    <a:close/>
                    <a:moveTo>
                      <a:pt x="83" y="41"/>
                    </a:moveTo>
                    <a:lnTo>
                      <a:pt x="83" y="43"/>
                    </a:lnTo>
                    <a:lnTo>
                      <a:pt x="82" y="45"/>
                    </a:lnTo>
                    <a:lnTo>
                      <a:pt x="73" y="41"/>
                    </a:lnTo>
                    <a:lnTo>
                      <a:pt x="83" y="41"/>
                    </a:lnTo>
                    <a:close/>
                    <a:moveTo>
                      <a:pt x="64" y="41"/>
                    </a:moveTo>
                    <a:lnTo>
                      <a:pt x="64" y="37"/>
                    </a:lnTo>
                    <a:lnTo>
                      <a:pt x="83" y="37"/>
                    </a:lnTo>
                    <a:lnTo>
                      <a:pt x="83" y="41"/>
                    </a:lnTo>
                    <a:lnTo>
                      <a:pt x="64" y="41"/>
                    </a:lnTo>
                    <a:close/>
                    <a:moveTo>
                      <a:pt x="64" y="37"/>
                    </a:moveTo>
                    <a:lnTo>
                      <a:pt x="64" y="34"/>
                    </a:lnTo>
                    <a:lnTo>
                      <a:pt x="83" y="34"/>
                    </a:lnTo>
                    <a:lnTo>
                      <a:pt x="83" y="37"/>
                    </a:lnTo>
                    <a:lnTo>
                      <a:pt x="64" y="37"/>
                    </a:lnTo>
                    <a:close/>
                    <a:moveTo>
                      <a:pt x="64" y="34"/>
                    </a:moveTo>
                    <a:lnTo>
                      <a:pt x="64" y="28"/>
                    </a:lnTo>
                    <a:lnTo>
                      <a:pt x="83" y="28"/>
                    </a:lnTo>
                    <a:lnTo>
                      <a:pt x="83" y="34"/>
                    </a:lnTo>
                    <a:lnTo>
                      <a:pt x="64" y="34"/>
                    </a:lnTo>
                    <a:close/>
                    <a:moveTo>
                      <a:pt x="64" y="28"/>
                    </a:moveTo>
                    <a:lnTo>
                      <a:pt x="64" y="25"/>
                    </a:lnTo>
                    <a:lnTo>
                      <a:pt x="83" y="25"/>
                    </a:lnTo>
                    <a:lnTo>
                      <a:pt x="83" y="28"/>
                    </a:lnTo>
                    <a:lnTo>
                      <a:pt x="64" y="28"/>
                    </a:lnTo>
                    <a:close/>
                    <a:moveTo>
                      <a:pt x="64" y="25"/>
                    </a:moveTo>
                    <a:lnTo>
                      <a:pt x="64" y="22"/>
                    </a:lnTo>
                    <a:lnTo>
                      <a:pt x="83" y="22"/>
                    </a:lnTo>
                    <a:lnTo>
                      <a:pt x="83" y="25"/>
                    </a:lnTo>
                    <a:lnTo>
                      <a:pt x="64" y="25"/>
                    </a:lnTo>
                    <a:close/>
                    <a:moveTo>
                      <a:pt x="79" y="15"/>
                    </a:moveTo>
                    <a:lnTo>
                      <a:pt x="83" y="17"/>
                    </a:lnTo>
                    <a:lnTo>
                      <a:pt x="83" y="22"/>
                    </a:lnTo>
                    <a:lnTo>
                      <a:pt x="73" y="22"/>
                    </a:lnTo>
                    <a:lnTo>
                      <a:pt x="79" y="15"/>
                    </a:lnTo>
                    <a:close/>
                    <a:moveTo>
                      <a:pt x="66" y="28"/>
                    </a:moveTo>
                    <a:lnTo>
                      <a:pt x="63" y="25"/>
                    </a:lnTo>
                    <a:lnTo>
                      <a:pt x="76" y="12"/>
                    </a:lnTo>
                    <a:lnTo>
                      <a:pt x="79" y="15"/>
                    </a:lnTo>
                    <a:lnTo>
                      <a:pt x="66" y="28"/>
                    </a:lnTo>
                    <a:close/>
                    <a:moveTo>
                      <a:pt x="76" y="12"/>
                    </a:moveTo>
                    <a:lnTo>
                      <a:pt x="76" y="12"/>
                    </a:lnTo>
                    <a:lnTo>
                      <a:pt x="69" y="18"/>
                    </a:lnTo>
                    <a:lnTo>
                      <a:pt x="76" y="12"/>
                    </a:lnTo>
                    <a:close/>
                    <a:moveTo>
                      <a:pt x="63" y="25"/>
                    </a:moveTo>
                    <a:lnTo>
                      <a:pt x="60" y="22"/>
                    </a:lnTo>
                    <a:lnTo>
                      <a:pt x="74" y="9"/>
                    </a:lnTo>
                    <a:lnTo>
                      <a:pt x="76" y="12"/>
                    </a:lnTo>
                    <a:lnTo>
                      <a:pt x="63" y="25"/>
                    </a:lnTo>
                    <a:close/>
                    <a:moveTo>
                      <a:pt x="60" y="22"/>
                    </a:moveTo>
                    <a:lnTo>
                      <a:pt x="60" y="22"/>
                    </a:lnTo>
                    <a:lnTo>
                      <a:pt x="66" y="15"/>
                    </a:lnTo>
                    <a:lnTo>
                      <a:pt x="60" y="22"/>
                    </a:lnTo>
                    <a:close/>
                    <a:moveTo>
                      <a:pt x="60" y="22"/>
                    </a:moveTo>
                    <a:lnTo>
                      <a:pt x="57" y="18"/>
                    </a:lnTo>
                    <a:lnTo>
                      <a:pt x="71" y="5"/>
                    </a:lnTo>
                    <a:lnTo>
                      <a:pt x="74" y="9"/>
                    </a:lnTo>
                    <a:lnTo>
                      <a:pt x="60" y="22"/>
                    </a:lnTo>
                    <a:close/>
                    <a:moveTo>
                      <a:pt x="64" y="2"/>
                    </a:moveTo>
                    <a:lnTo>
                      <a:pt x="67" y="2"/>
                    </a:lnTo>
                    <a:lnTo>
                      <a:pt x="71" y="5"/>
                    </a:lnTo>
                    <a:lnTo>
                      <a:pt x="64" y="12"/>
                    </a:lnTo>
                    <a:lnTo>
                      <a:pt x="64" y="2"/>
                    </a:lnTo>
                    <a:close/>
                    <a:moveTo>
                      <a:pt x="64" y="22"/>
                    </a:moveTo>
                    <a:lnTo>
                      <a:pt x="57" y="22"/>
                    </a:lnTo>
                    <a:lnTo>
                      <a:pt x="57" y="2"/>
                    </a:lnTo>
                    <a:lnTo>
                      <a:pt x="64" y="2"/>
                    </a:lnTo>
                    <a:lnTo>
                      <a:pt x="64" y="22"/>
                    </a:lnTo>
                    <a:close/>
                    <a:moveTo>
                      <a:pt x="57" y="22"/>
                    </a:moveTo>
                    <a:lnTo>
                      <a:pt x="53" y="22"/>
                    </a:lnTo>
                    <a:lnTo>
                      <a:pt x="51" y="18"/>
                    </a:lnTo>
                    <a:lnTo>
                      <a:pt x="57" y="12"/>
                    </a:lnTo>
                    <a:lnTo>
                      <a:pt x="57" y="22"/>
                    </a:lnTo>
                    <a:close/>
                    <a:moveTo>
                      <a:pt x="51" y="18"/>
                    </a:moveTo>
                    <a:lnTo>
                      <a:pt x="47" y="15"/>
                    </a:lnTo>
                    <a:lnTo>
                      <a:pt x="61" y="2"/>
                    </a:lnTo>
                    <a:lnTo>
                      <a:pt x="64" y="5"/>
                    </a:lnTo>
                    <a:lnTo>
                      <a:pt x="51" y="18"/>
                    </a:lnTo>
                    <a:close/>
                    <a:moveTo>
                      <a:pt x="54" y="0"/>
                    </a:moveTo>
                    <a:lnTo>
                      <a:pt x="58" y="0"/>
                    </a:lnTo>
                    <a:lnTo>
                      <a:pt x="61" y="2"/>
                    </a:lnTo>
                    <a:lnTo>
                      <a:pt x="54" y="9"/>
                    </a:lnTo>
                    <a:lnTo>
                      <a:pt x="54" y="0"/>
                    </a:lnTo>
                    <a:close/>
                    <a:moveTo>
                      <a:pt x="54" y="18"/>
                    </a:moveTo>
                    <a:lnTo>
                      <a:pt x="47" y="18"/>
                    </a:lnTo>
                    <a:lnTo>
                      <a:pt x="47" y="0"/>
                    </a:lnTo>
                    <a:lnTo>
                      <a:pt x="54" y="0"/>
                    </a:lnTo>
                    <a:lnTo>
                      <a:pt x="54" y="18"/>
                    </a:lnTo>
                    <a:close/>
                    <a:moveTo>
                      <a:pt x="47" y="18"/>
                    </a:moveTo>
                    <a:lnTo>
                      <a:pt x="44" y="18"/>
                    </a:lnTo>
                    <a:lnTo>
                      <a:pt x="44" y="0"/>
                    </a:lnTo>
                    <a:lnTo>
                      <a:pt x="47" y="0"/>
                    </a:lnTo>
                    <a:lnTo>
                      <a:pt x="47" y="18"/>
                    </a:lnTo>
                    <a:close/>
                    <a:moveTo>
                      <a:pt x="40" y="0"/>
                    </a:moveTo>
                    <a:lnTo>
                      <a:pt x="42" y="0"/>
                    </a:lnTo>
                    <a:lnTo>
                      <a:pt x="44" y="0"/>
                    </a:lnTo>
                    <a:lnTo>
                      <a:pt x="44" y="9"/>
                    </a:lnTo>
                    <a:lnTo>
                      <a:pt x="40" y="0"/>
                    </a:lnTo>
                    <a:close/>
                    <a:moveTo>
                      <a:pt x="49" y="17"/>
                    </a:moveTo>
                    <a:lnTo>
                      <a:pt x="42" y="21"/>
                    </a:lnTo>
                    <a:lnTo>
                      <a:pt x="34" y="3"/>
                    </a:lnTo>
                    <a:lnTo>
                      <a:pt x="40" y="0"/>
                    </a:lnTo>
                    <a:lnTo>
                      <a:pt x="49" y="17"/>
                    </a:lnTo>
                    <a:close/>
                    <a:moveTo>
                      <a:pt x="42" y="21"/>
                    </a:moveTo>
                    <a:lnTo>
                      <a:pt x="41" y="22"/>
                    </a:lnTo>
                    <a:lnTo>
                      <a:pt x="39" y="22"/>
                    </a:lnTo>
                    <a:lnTo>
                      <a:pt x="39" y="12"/>
                    </a:lnTo>
                    <a:lnTo>
                      <a:pt x="42" y="21"/>
                    </a:lnTo>
                    <a:close/>
                    <a:moveTo>
                      <a:pt x="39" y="22"/>
                    </a:moveTo>
                    <a:lnTo>
                      <a:pt x="32" y="22"/>
                    </a:lnTo>
                    <a:lnTo>
                      <a:pt x="32" y="2"/>
                    </a:lnTo>
                    <a:lnTo>
                      <a:pt x="39" y="2"/>
                    </a:lnTo>
                    <a:lnTo>
                      <a:pt x="39" y="22"/>
                    </a:lnTo>
                    <a:close/>
                    <a:moveTo>
                      <a:pt x="25" y="5"/>
                    </a:moveTo>
                    <a:lnTo>
                      <a:pt x="28" y="2"/>
                    </a:lnTo>
                    <a:lnTo>
                      <a:pt x="32" y="2"/>
                    </a:lnTo>
                    <a:lnTo>
                      <a:pt x="32" y="12"/>
                    </a:lnTo>
                    <a:lnTo>
                      <a:pt x="25" y="5"/>
                    </a:lnTo>
                    <a:close/>
                    <a:moveTo>
                      <a:pt x="39" y="18"/>
                    </a:moveTo>
                    <a:lnTo>
                      <a:pt x="35" y="22"/>
                    </a:lnTo>
                    <a:lnTo>
                      <a:pt x="22" y="9"/>
                    </a:lnTo>
                    <a:lnTo>
                      <a:pt x="25" y="5"/>
                    </a:lnTo>
                    <a:lnTo>
                      <a:pt x="39" y="18"/>
                    </a:lnTo>
                    <a:close/>
                    <a:moveTo>
                      <a:pt x="35" y="22"/>
                    </a:moveTo>
                    <a:lnTo>
                      <a:pt x="34" y="23"/>
                    </a:lnTo>
                    <a:lnTo>
                      <a:pt x="33" y="24"/>
                    </a:lnTo>
                    <a:lnTo>
                      <a:pt x="29" y="15"/>
                    </a:lnTo>
                    <a:lnTo>
                      <a:pt x="35" y="22"/>
                    </a:lnTo>
                    <a:close/>
                    <a:moveTo>
                      <a:pt x="33" y="24"/>
                    </a:moveTo>
                    <a:lnTo>
                      <a:pt x="26" y="27"/>
                    </a:lnTo>
                    <a:lnTo>
                      <a:pt x="18" y="10"/>
                    </a:lnTo>
                    <a:lnTo>
                      <a:pt x="24" y="6"/>
                    </a:lnTo>
                    <a:lnTo>
                      <a:pt x="33" y="24"/>
                    </a:lnTo>
                    <a:close/>
                    <a:moveTo>
                      <a:pt x="15" y="12"/>
                    </a:moveTo>
                    <a:lnTo>
                      <a:pt x="17" y="11"/>
                    </a:lnTo>
                    <a:lnTo>
                      <a:pt x="18" y="10"/>
                    </a:lnTo>
                    <a:lnTo>
                      <a:pt x="22" y="18"/>
                    </a:lnTo>
                    <a:lnTo>
                      <a:pt x="15" y="12"/>
                    </a:lnTo>
                    <a:close/>
                    <a:moveTo>
                      <a:pt x="29" y="25"/>
                    </a:moveTo>
                    <a:lnTo>
                      <a:pt x="25" y="28"/>
                    </a:lnTo>
                    <a:lnTo>
                      <a:pt x="12" y="15"/>
                    </a:lnTo>
                    <a:lnTo>
                      <a:pt x="15" y="12"/>
                    </a:lnTo>
                    <a:lnTo>
                      <a:pt x="29" y="25"/>
                    </a:lnTo>
                    <a:close/>
                    <a:moveTo>
                      <a:pt x="25" y="28"/>
                    </a:moveTo>
                    <a:lnTo>
                      <a:pt x="25" y="28"/>
                    </a:lnTo>
                    <a:lnTo>
                      <a:pt x="19" y="22"/>
                    </a:lnTo>
                    <a:lnTo>
                      <a:pt x="25" y="28"/>
                    </a:lnTo>
                    <a:close/>
                    <a:moveTo>
                      <a:pt x="25" y="28"/>
                    </a:moveTo>
                    <a:lnTo>
                      <a:pt x="22" y="32"/>
                    </a:lnTo>
                    <a:lnTo>
                      <a:pt x="9" y="18"/>
                    </a:lnTo>
                    <a:lnTo>
                      <a:pt x="12" y="15"/>
                    </a:lnTo>
                    <a:lnTo>
                      <a:pt x="25" y="28"/>
                    </a:lnTo>
                    <a:close/>
                    <a:moveTo>
                      <a:pt x="8" y="21"/>
                    </a:moveTo>
                    <a:lnTo>
                      <a:pt x="8" y="20"/>
                    </a:lnTo>
                    <a:lnTo>
                      <a:pt x="9" y="18"/>
                    </a:lnTo>
                    <a:lnTo>
                      <a:pt x="15" y="25"/>
                    </a:lnTo>
                    <a:lnTo>
                      <a:pt x="8" y="21"/>
                    </a:lnTo>
                    <a:close/>
                    <a:moveTo>
                      <a:pt x="24" y="28"/>
                    </a:moveTo>
                    <a:lnTo>
                      <a:pt x="21" y="35"/>
                    </a:lnTo>
                    <a:lnTo>
                      <a:pt x="4" y="27"/>
                    </a:lnTo>
                    <a:lnTo>
                      <a:pt x="8" y="21"/>
                    </a:lnTo>
                    <a:lnTo>
                      <a:pt x="24" y="28"/>
                    </a:lnTo>
                    <a:close/>
                    <a:moveTo>
                      <a:pt x="21" y="35"/>
                    </a:moveTo>
                    <a:lnTo>
                      <a:pt x="21" y="36"/>
                    </a:lnTo>
                    <a:lnTo>
                      <a:pt x="20" y="37"/>
                    </a:lnTo>
                    <a:lnTo>
                      <a:pt x="12" y="31"/>
                    </a:lnTo>
                    <a:lnTo>
                      <a:pt x="21" y="35"/>
                    </a:lnTo>
                    <a:close/>
                    <a:moveTo>
                      <a:pt x="20" y="37"/>
                    </a:moveTo>
                    <a:lnTo>
                      <a:pt x="17" y="41"/>
                    </a:lnTo>
                    <a:lnTo>
                      <a:pt x="3" y="27"/>
                    </a:lnTo>
                    <a:lnTo>
                      <a:pt x="6" y="24"/>
                    </a:lnTo>
                    <a:lnTo>
                      <a:pt x="20" y="37"/>
                    </a:lnTo>
                    <a:close/>
                    <a:moveTo>
                      <a:pt x="0" y="34"/>
                    </a:moveTo>
                    <a:lnTo>
                      <a:pt x="0" y="31"/>
                    </a:lnTo>
                    <a:lnTo>
                      <a:pt x="3" y="27"/>
                    </a:lnTo>
                    <a:lnTo>
                      <a:pt x="10" y="34"/>
                    </a:lnTo>
                    <a:lnTo>
                      <a:pt x="0" y="34"/>
                    </a:lnTo>
                    <a:close/>
                    <a:moveTo>
                      <a:pt x="19" y="34"/>
                    </a:moveTo>
                    <a:lnTo>
                      <a:pt x="19" y="41"/>
                    </a:lnTo>
                    <a:lnTo>
                      <a:pt x="0" y="41"/>
                    </a:lnTo>
                    <a:lnTo>
                      <a:pt x="0" y="34"/>
                    </a:lnTo>
                    <a:lnTo>
                      <a:pt x="19" y="34"/>
                    </a:lnTo>
                    <a:close/>
                    <a:moveTo>
                      <a:pt x="19" y="41"/>
                    </a:moveTo>
                    <a:lnTo>
                      <a:pt x="19" y="44"/>
                    </a:lnTo>
                    <a:lnTo>
                      <a:pt x="0" y="44"/>
                    </a:lnTo>
                    <a:lnTo>
                      <a:pt x="0" y="41"/>
                    </a:lnTo>
                    <a:lnTo>
                      <a:pt x="19" y="41"/>
                    </a:lnTo>
                    <a:close/>
                    <a:moveTo>
                      <a:pt x="19" y="44"/>
                    </a:moveTo>
                    <a:lnTo>
                      <a:pt x="19" y="47"/>
                    </a:lnTo>
                    <a:lnTo>
                      <a:pt x="0" y="47"/>
                    </a:lnTo>
                    <a:lnTo>
                      <a:pt x="0" y="44"/>
                    </a:lnTo>
                    <a:lnTo>
                      <a:pt x="19" y="44"/>
                    </a:lnTo>
                    <a:close/>
                    <a:moveTo>
                      <a:pt x="19" y="47"/>
                    </a:moveTo>
                    <a:lnTo>
                      <a:pt x="19" y="54"/>
                    </a:lnTo>
                    <a:lnTo>
                      <a:pt x="0" y="54"/>
                    </a:lnTo>
                    <a:lnTo>
                      <a:pt x="0" y="47"/>
                    </a:lnTo>
                    <a:lnTo>
                      <a:pt x="19" y="47"/>
                    </a:lnTo>
                    <a:close/>
                    <a:moveTo>
                      <a:pt x="19" y="54"/>
                    </a:moveTo>
                    <a:lnTo>
                      <a:pt x="19" y="56"/>
                    </a:lnTo>
                    <a:lnTo>
                      <a:pt x="0" y="56"/>
                    </a:lnTo>
                    <a:lnTo>
                      <a:pt x="0" y="54"/>
                    </a:lnTo>
                    <a:lnTo>
                      <a:pt x="19" y="54"/>
                    </a:lnTo>
                    <a:close/>
                    <a:moveTo>
                      <a:pt x="3" y="64"/>
                    </a:moveTo>
                    <a:lnTo>
                      <a:pt x="0" y="60"/>
                    </a:lnTo>
                    <a:lnTo>
                      <a:pt x="0" y="56"/>
                    </a:lnTo>
                    <a:lnTo>
                      <a:pt x="10" y="56"/>
                    </a:lnTo>
                    <a:lnTo>
                      <a:pt x="3" y="64"/>
                    </a:lnTo>
                    <a:close/>
                    <a:moveTo>
                      <a:pt x="17" y="49"/>
                    </a:moveTo>
                    <a:lnTo>
                      <a:pt x="20" y="53"/>
                    </a:lnTo>
                    <a:lnTo>
                      <a:pt x="6" y="66"/>
                    </a:lnTo>
                    <a:lnTo>
                      <a:pt x="3" y="64"/>
                    </a:lnTo>
                    <a:lnTo>
                      <a:pt x="17" y="49"/>
                    </a:lnTo>
                    <a:close/>
                    <a:moveTo>
                      <a:pt x="20" y="53"/>
                    </a:moveTo>
                    <a:lnTo>
                      <a:pt x="22" y="56"/>
                    </a:lnTo>
                    <a:lnTo>
                      <a:pt x="9" y="69"/>
                    </a:lnTo>
                    <a:lnTo>
                      <a:pt x="6" y="66"/>
                    </a:lnTo>
                    <a:lnTo>
                      <a:pt x="20" y="53"/>
                    </a:lnTo>
                    <a:close/>
                    <a:moveTo>
                      <a:pt x="22" y="56"/>
                    </a:moveTo>
                    <a:lnTo>
                      <a:pt x="25" y="59"/>
                    </a:lnTo>
                    <a:lnTo>
                      <a:pt x="12" y="73"/>
                    </a:lnTo>
                    <a:lnTo>
                      <a:pt x="9" y="69"/>
                    </a:lnTo>
                    <a:lnTo>
                      <a:pt x="22" y="56"/>
                    </a:lnTo>
                    <a:close/>
                    <a:moveTo>
                      <a:pt x="19" y="76"/>
                    </a:moveTo>
                    <a:lnTo>
                      <a:pt x="15" y="76"/>
                    </a:lnTo>
                    <a:lnTo>
                      <a:pt x="12" y="73"/>
                    </a:lnTo>
                    <a:lnTo>
                      <a:pt x="19" y="66"/>
                    </a:lnTo>
                    <a:lnTo>
                      <a:pt x="19" y="76"/>
                    </a:lnTo>
                    <a:close/>
                    <a:moveTo>
                      <a:pt x="19" y="56"/>
                    </a:moveTo>
                    <a:lnTo>
                      <a:pt x="25" y="56"/>
                    </a:lnTo>
                    <a:lnTo>
                      <a:pt x="25" y="76"/>
                    </a:lnTo>
                    <a:lnTo>
                      <a:pt x="19" y="76"/>
                    </a:lnTo>
                    <a:lnTo>
                      <a:pt x="19" y="56"/>
                    </a:lnTo>
                    <a:close/>
                    <a:moveTo>
                      <a:pt x="25" y="56"/>
                    </a:moveTo>
                    <a:lnTo>
                      <a:pt x="29" y="56"/>
                    </a:lnTo>
                    <a:lnTo>
                      <a:pt x="29" y="76"/>
                    </a:lnTo>
                    <a:lnTo>
                      <a:pt x="25" y="76"/>
                    </a:lnTo>
                    <a:lnTo>
                      <a:pt x="25" y="56"/>
                    </a:lnTo>
                    <a:close/>
                    <a:moveTo>
                      <a:pt x="29" y="56"/>
                    </a:moveTo>
                    <a:lnTo>
                      <a:pt x="35" y="56"/>
                    </a:lnTo>
                    <a:lnTo>
                      <a:pt x="35" y="76"/>
                    </a:lnTo>
                    <a:lnTo>
                      <a:pt x="29" y="76"/>
                    </a:lnTo>
                    <a:lnTo>
                      <a:pt x="29" y="56"/>
                    </a:lnTo>
                    <a:close/>
                    <a:moveTo>
                      <a:pt x="35" y="56"/>
                    </a:moveTo>
                    <a:lnTo>
                      <a:pt x="39" y="56"/>
                    </a:lnTo>
                    <a:lnTo>
                      <a:pt x="39" y="76"/>
                    </a:lnTo>
                    <a:lnTo>
                      <a:pt x="35" y="76"/>
                    </a:lnTo>
                    <a:lnTo>
                      <a:pt x="35" y="56"/>
                    </a:lnTo>
                    <a:close/>
                    <a:moveTo>
                      <a:pt x="39" y="56"/>
                    </a:moveTo>
                    <a:lnTo>
                      <a:pt x="44" y="56"/>
                    </a:lnTo>
                    <a:lnTo>
                      <a:pt x="44" y="76"/>
                    </a:lnTo>
                    <a:lnTo>
                      <a:pt x="39" y="76"/>
                    </a:lnTo>
                    <a:lnTo>
                      <a:pt x="39" y="56"/>
                    </a:lnTo>
                    <a:close/>
                    <a:moveTo>
                      <a:pt x="49" y="75"/>
                    </a:moveTo>
                    <a:lnTo>
                      <a:pt x="46" y="76"/>
                    </a:lnTo>
                    <a:lnTo>
                      <a:pt x="44" y="76"/>
                    </a:lnTo>
                    <a:lnTo>
                      <a:pt x="44" y="66"/>
                    </a:lnTo>
                    <a:lnTo>
                      <a:pt x="49" y="75"/>
                    </a:lnTo>
                    <a:close/>
                    <a:moveTo>
                      <a:pt x="40" y="57"/>
                    </a:moveTo>
                    <a:lnTo>
                      <a:pt x="46" y="54"/>
                    </a:lnTo>
                    <a:lnTo>
                      <a:pt x="55" y="71"/>
                    </a:lnTo>
                    <a:lnTo>
                      <a:pt x="49" y="75"/>
                    </a:lnTo>
                    <a:lnTo>
                      <a:pt x="40" y="57"/>
                    </a:lnTo>
                    <a:close/>
                    <a:moveTo>
                      <a:pt x="57" y="69"/>
                    </a:moveTo>
                    <a:lnTo>
                      <a:pt x="56" y="70"/>
                    </a:lnTo>
                    <a:lnTo>
                      <a:pt x="55" y="71"/>
                    </a:lnTo>
                    <a:lnTo>
                      <a:pt x="51" y="63"/>
                    </a:lnTo>
                    <a:lnTo>
                      <a:pt x="57" y="69"/>
                    </a:lnTo>
                    <a:close/>
                    <a:moveTo>
                      <a:pt x="44" y="56"/>
                    </a:moveTo>
                    <a:lnTo>
                      <a:pt x="47" y="53"/>
                    </a:lnTo>
                    <a:lnTo>
                      <a:pt x="61" y="66"/>
                    </a:lnTo>
                    <a:lnTo>
                      <a:pt x="57" y="69"/>
                    </a:lnTo>
                    <a:lnTo>
                      <a:pt x="44"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70" name="Freeform 55">
                <a:extLst>
                  <a:ext uri="{FF2B5EF4-FFF2-40B4-BE49-F238E27FC236}">
                    <a16:creationId xmlns:a16="http://schemas.microsoft.com/office/drawing/2014/main" id="{46A4765F-BDD1-4765-9368-871E956B59F4}"/>
                  </a:ext>
                </a:extLst>
              </p:cNvPr>
              <p:cNvSpPr>
                <a:spLocks/>
              </p:cNvSpPr>
              <p:nvPr/>
            </p:nvSpPr>
            <p:spPr bwMode="auto">
              <a:xfrm>
                <a:off x="2504" y="2650"/>
                <a:ext cx="17" cy="14"/>
              </a:xfrm>
              <a:custGeom>
                <a:avLst/>
                <a:gdLst>
                  <a:gd name="T0" fmla="*/ 11 w 67"/>
                  <a:gd name="T1" fmla="*/ 12 h 58"/>
                  <a:gd name="T2" fmla="*/ 13 w 67"/>
                  <a:gd name="T3" fmla="*/ 12 h 58"/>
                  <a:gd name="T4" fmla="*/ 14 w 67"/>
                  <a:gd name="T5" fmla="*/ 11 h 58"/>
                  <a:gd name="T6" fmla="*/ 14 w 67"/>
                  <a:gd name="T7" fmla="*/ 10 h 58"/>
                  <a:gd name="T8" fmla="*/ 15 w 67"/>
                  <a:gd name="T9" fmla="*/ 9 h 58"/>
                  <a:gd name="T10" fmla="*/ 16 w 67"/>
                  <a:gd name="T11" fmla="*/ 8 h 58"/>
                  <a:gd name="T12" fmla="*/ 16 w 67"/>
                  <a:gd name="T13" fmla="*/ 7 h 58"/>
                  <a:gd name="T14" fmla="*/ 17 w 67"/>
                  <a:gd name="T15" fmla="*/ 6 h 58"/>
                  <a:gd name="T16" fmla="*/ 17 w 67"/>
                  <a:gd name="T17" fmla="*/ 5 h 58"/>
                  <a:gd name="T18" fmla="*/ 16 w 67"/>
                  <a:gd name="T19" fmla="*/ 4 h 58"/>
                  <a:gd name="T20" fmla="*/ 16 w 67"/>
                  <a:gd name="T21" fmla="*/ 3 h 58"/>
                  <a:gd name="T22" fmla="*/ 15 w 67"/>
                  <a:gd name="T23" fmla="*/ 2 h 58"/>
                  <a:gd name="T24" fmla="*/ 14 w 67"/>
                  <a:gd name="T25" fmla="*/ 2 h 58"/>
                  <a:gd name="T26" fmla="*/ 14 w 67"/>
                  <a:gd name="T27" fmla="*/ 1 h 58"/>
                  <a:gd name="T28" fmla="*/ 13 w 67"/>
                  <a:gd name="T29" fmla="*/ 0 h 58"/>
                  <a:gd name="T30" fmla="*/ 11 w 67"/>
                  <a:gd name="T31" fmla="*/ 0 h 58"/>
                  <a:gd name="T32" fmla="*/ 11 w 67"/>
                  <a:gd name="T33" fmla="*/ 0 h 58"/>
                  <a:gd name="T34" fmla="*/ 9 w 67"/>
                  <a:gd name="T35" fmla="*/ 0 h 58"/>
                  <a:gd name="T36" fmla="*/ 7 w 67"/>
                  <a:gd name="T37" fmla="*/ 1 h 58"/>
                  <a:gd name="T38" fmla="*/ 7 w 67"/>
                  <a:gd name="T39" fmla="*/ 1 h 58"/>
                  <a:gd name="T40" fmla="*/ 5 w 67"/>
                  <a:gd name="T41" fmla="*/ 2 h 58"/>
                  <a:gd name="T42" fmla="*/ 4 w 67"/>
                  <a:gd name="T43" fmla="*/ 2 h 58"/>
                  <a:gd name="T44" fmla="*/ 3 w 67"/>
                  <a:gd name="T45" fmla="*/ 3 h 58"/>
                  <a:gd name="T46" fmla="*/ 2 w 67"/>
                  <a:gd name="T47" fmla="*/ 4 h 58"/>
                  <a:gd name="T48" fmla="*/ 1 w 67"/>
                  <a:gd name="T49" fmla="*/ 6 h 58"/>
                  <a:gd name="T50" fmla="*/ 1 w 67"/>
                  <a:gd name="T51" fmla="*/ 6 h 58"/>
                  <a:gd name="T52" fmla="*/ 0 w 67"/>
                  <a:gd name="T53" fmla="*/ 7 h 58"/>
                  <a:gd name="T54" fmla="*/ 0 w 67"/>
                  <a:gd name="T55" fmla="*/ 8 h 58"/>
                  <a:gd name="T56" fmla="*/ 0 w 67"/>
                  <a:gd name="T57" fmla="*/ 9 h 58"/>
                  <a:gd name="T58" fmla="*/ 0 w 67"/>
                  <a:gd name="T59" fmla="*/ 10 h 58"/>
                  <a:gd name="T60" fmla="*/ 1 w 67"/>
                  <a:gd name="T61" fmla="*/ 12 h 58"/>
                  <a:gd name="T62" fmla="*/ 1 w 67"/>
                  <a:gd name="T63" fmla="*/ 12 h 58"/>
                  <a:gd name="T64" fmla="*/ 2 w 67"/>
                  <a:gd name="T65" fmla="*/ 13 h 58"/>
                  <a:gd name="T66" fmla="*/ 3 w 67"/>
                  <a:gd name="T67" fmla="*/ 13 h 58"/>
                  <a:gd name="T68" fmla="*/ 4 w 67"/>
                  <a:gd name="T69" fmla="*/ 14 h 58"/>
                  <a:gd name="T70" fmla="*/ 5 w 67"/>
                  <a:gd name="T71" fmla="*/ 14 h 58"/>
                  <a:gd name="T72" fmla="*/ 7 w 67"/>
                  <a:gd name="T73" fmla="*/ 14 h 58"/>
                  <a:gd name="T74" fmla="*/ 8 w 67"/>
                  <a:gd name="T75" fmla="*/ 14 h 58"/>
                  <a:gd name="T76" fmla="*/ 9 w 67"/>
                  <a:gd name="T77" fmla="*/ 14 h 58"/>
                  <a:gd name="T78" fmla="*/ 11 w 67"/>
                  <a:gd name="T79" fmla="*/ 13 h 58"/>
                  <a:gd name="T80" fmla="*/ 11 w 67"/>
                  <a:gd name="T81" fmla="*/ 12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5" y="51"/>
                    </a:moveTo>
                    <a:lnTo>
                      <a:pt x="52" y="49"/>
                    </a:lnTo>
                    <a:lnTo>
                      <a:pt x="54" y="45"/>
                    </a:lnTo>
                    <a:lnTo>
                      <a:pt x="57" y="42"/>
                    </a:lnTo>
                    <a:lnTo>
                      <a:pt x="61" y="39"/>
                    </a:lnTo>
                    <a:lnTo>
                      <a:pt x="64" y="32"/>
                    </a:lnTo>
                    <a:lnTo>
                      <a:pt x="64" y="29"/>
                    </a:lnTo>
                    <a:lnTo>
                      <a:pt x="67" y="23"/>
                    </a:lnTo>
                    <a:lnTo>
                      <a:pt x="67" y="20"/>
                    </a:lnTo>
                    <a:lnTo>
                      <a:pt x="64" y="17"/>
                    </a:lnTo>
                    <a:lnTo>
                      <a:pt x="64" y="13"/>
                    </a:lnTo>
                    <a:lnTo>
                      <a:pt x="61" y="7"/>
                    </a:lnTo>
                    <a:lnTo>
                      <a:pt x="57" y="7"/>
                    </a:lnTo>
                    <a:lnTo>
                      <a:pt x="54" y="4"/>
                    </a:lnTo>
                    <a:lnTo>
                      <a:pt x="52" y="0"/>
                    </a:lnTo>
                    <a:lnTo>
                      <a:pt x="45" y="0"/>
                    </a:lnTo>
                    <a:lnTo>
                      <a:pt x="42" y="0"/>
                    </a:lnTo>
                    <a:lnTo>
                      <a:pt x="35" y="0"/>
                    </a:lnTo>
                    <a:lnTo>
                      <a:pt x="29" y="4"/>
                    </a:lnTo>
                    <a:lnTo>
                      <a:pt x="26" y="4"/>
                    </a:lnTo>
                    <a:lnTo>
                      <a:pt x="20" y="7"/>
                    </a:lnTo>
                    <a:lnTo>
                      <a:pt x="16" y="10"/>
                    </a:lnTo>
                    <a:lnTo>
                      <a:pt x="10" y="13"/>
                    </a:lnTo>
                    <a:lnTo>
                      <a:pt x="6" y="17"/>
                    </a:lnTo>
                    <a:lnTo>
                      <a:pt x="3" y="23"/>
                    </a:lnTo>
                    <a:lnTo>
                      <a:pt x="3" y="26"/>
                    </a:lnTo>
                    <a:lnTo>
                      <a:pt x="0" y="29"/>
                    </a:lnTo>
                    <a:lnTo>
                      <a:pt x="0" y="35"/>
                    </a:lnTo>
                    <a:lnTo>
                      <a:pt x="0" y="39"/>
                    </a:lnTo>
                    <a:lnTo>
                      <a:pt x="0" y="42"/>
                    </a:lnTo>
                    <a:lnTo>
                      <a:pt x="3" y="49"/>
                    </a:lnTo>
                    <a:lnTo>
                      <a:pt x="3" y="51"/>
                    </a:lnTo>
                    <a:lnTo>
                      <a:pt x="6" y="54"/>
                    </a:lnTo>
                    <a:lnTo>
                      <a:pt x="13" y="54"/>
                    </a:lnTo>
                    <a:lnTo>
                      <a:pt x="16" y="58"/>
                    </a:lnTo>
                    <a:lnTo>
                      <a:pt x="20" y="58"/>
                    </a:lnTo>
                    <a:lnTo>
                      <a:pt x="26" y="58"/>
                    </a:lnTo>
                    <a:lnTo>
                      <a:pt x="32" y="58"/>
                    </a:lnTo>
                    <a:lnTo>
                      <a:pt x="35" y="58"/>
                    </a:lnTo>
                    <a:lnTo>
                      <a:pt x="42" y="54"/>
                    </a:lnTo>
                    <a:lnTo>
                      <a:pt x="45"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71" name="Freeform 56">
                <a:extLst>
                  <a:ext uri="{FF2B5EF4-FFF2-40B4-BE49-F238E27FC236}">
                    <a16:creationId xmlns:a16="http://schemas.microsoft.com/office/drawing/2014/main" id="{60AB54F6-17E6-44EB-A8B4-03B9944F5908}"/>
                  </a:ext>
                </a:extLst>
              </p:cNvPr>
              <p:cNvSpPr>
                <a:spLocks noEditPoints="1"/>
              </p:cNvSpPr>
              <p:nvPr/>
            </p:nvSpPr>
            <p:spPr bwMode="auto">
              <a:xfrm>
                <a:off x="2502" y="2647"/>
                <a:ext cx="21" cy="19"/>
              </a:xfrm>
              <a:custGeom>
                <a:avLst/>
                <a:gdLst>
                  <a:gd name="T0" fmla="*/ 16 w 86"/>
                  <a:gd name="T1" fmla="*/ 16 h 76"/>
                  <a:gd name="T2" fmla="*/ 14 w 86"/>
                  <a:gd name="T3" fmla="*/ 12 h 76"/>
                  <a:gd name="T4" fmla="*/ 14 w 86"/>
                  <a:gd name="T5" fmla="*/ 12 h 76"/>
                  <a:gd name="T6" fmla="*/ 17 w 86"/>
                  <a:gd name="T7" fmla="*/ 15 h 76"/>
                  <a:gd name="T8" fmla="*/ 15 w 86"/>
                  <a:gd name="T9" fmla="*/ 11 h 76"/>
                  <a:gd name="T10" fmla="*/ 15 w 86"/>
                  <a:gd name="T11" fmla="*/ 11 h 76"/>
                  <a:gd name="T12" fmla="*/ 20 w 86"/>
                  <a:gd name="T13" fmla="*/ 11 h 76"/>
                  <a:gd name="T14" fmla="*/ 20 w 86"/>
                  <a:gd name="T15" fmla="*/ 10 h 76"/>
                  <a:gd name="T16" fmla="*/ 18 w 86"/>
                  <a:gd name="T17" fmla="*/ 10 h 76"/>
                  <a:gd name="T18" fmla="*/ 16 w 86"/>
                  <a:gd name="T19" fmla="*/ 8 h 76"/>
                  <a:gd name="T20" fmla="*/ 16 w 86"/>
                  <a:gd name="T21" fmla="*/ 8 h 76"/>
                  <a:gd name="T22" fmla="*/ 21 w 86"/>
                  <a:gd name="T23" fmla="*/ 6 h 76"/>
                  <a:gd name="T24" fmla="*/ 19 w 86"/>
                  <a:gd name="T25" fmla="*/ 5 h 76"/>
                  <a:gd name="T26" fmla="*/ 18 w 86"/>
                  <a:gd name="T27" fmla="*/ 7 h 76"/>
                  <a:gd name="T28" fmla="*/ 15 w 86"/>
                  <a:gd name="T29" fmla="*/ 7 h 76"/>
                  <a:gd name="T30" fmla="*/ 16 w 86"/>
                  <a:gd name="T31" fmla="*/ 7 h 76"/>
                  <a:gd name="T32" fmla="*/ 19 w 86"/>
                  <a:gd name="T33" fmla="*/ 2 h 76"/>
                  <a:gd name="T34" fmla="*/ 16 w 86"/>
                  <a:gd name="T35" fmla="*/ 2 h 76"/>
                  <a:gd name="T36" fmla="*/ 16 w 86"/>
                  <a:gd name="T37" fmla="*/ 4 h 76"/>
                  <a:gd name="T38" fmla="*/ 15 w 86"/>
                  <a:gd name="T39" fmla="*/ 6 h 76"/>
                  <a:gd name="T40" fmla="*/ 14 w 86"/>
                  <a:gd name="T41" fmla="*/ 5 h 76"/>
                  <a:gd name="T42" fmla="*/ 16 w 86"/>
                  <a:gd name="T43" fmla="*/ 0 h 76"/>
                  <a:gd name="T44" fmla="*/ 13 w 86"/>
                  <a:gd name="T45" fmla="*/ 0 h 76"/>
                  <a:gd name="T46" fmla="*/ 13 w 86"/>
                  <a:gd name="T47" fmla="*/ 0 h 76"/>
                  <a:gd name="T48" fmla="*/ 12 w 86"/>
                  <a:gd name="T49" fmla="*/ 5 h 76"/>
                  <a:gd name="T50" fmla="*/ 12 w 86"/>
                  <a:gd name="T51" fmla="*/ 5 h 76"/>
                  <a:gd name="T52" fmla="*/ 10 w 86"/>
                  <a:gd name="T53" fmla="*/ 6 h 76"/>
                  <a:gd name="T54" fmla="*/ 9 w 86"/>
                  <a:gd name="T55" fmla="*/ 1 h 76"/>
                  <a:gd name="T56" fmla="*/ 9 w 86"/>
                  <a:gd name="T57" fmla="*/ 3 h 76"/>
                  <a:gd name="T58" fmla="*/ 10 w 86"/>
                  <a:gd name="T59" fmla="*/ 5 h 76"/>
                  <a:gd name="T60" fmla="*/ 9 w 86"/>
                  <a:gd name="T61" fmla="*/ 6 h 76"/>
                  <a:gd name="T62" fmla="*/ 8 w 86"/>
                  <a:gd name="T63" fmla="*/ 7 h 76"/>
                  <a:gd name="T64" fmla="*/ 3 w 86"/>
                  <a:gd name="T65" fmla="*/ 4 h 76"/>
                  <a:gd name="T66" fmla="*/ 5 w 86"/>
                  <a:gd name="T67" fmla="*/ 6 h 76"/>
                  <a:gd name="T68" fmla="*/ 6 w 86"/>
                  <a:gd name="T69" fmla="*/ 7 h 76"/>
                  <a:gd name="T70" fmla="*/ 6 w 86"/>
                  <a:gd name="T71" fmla="*/ 8 h 76"/>
                  <a:gd name="T72" fmla="*/ 1 w 86"/>
                  <a:gd name="T73" fmla="*/ 8 h 76"/>
                  <a:gd name="T74" fmla="*/ 1 w 86"/>
                  <a:gd name="T75" fmla="*/ 9 h 76"/>
                  <a:gd name="T76" fmla="*/ 3 w 86"/>
                  <a:gd name="T77" fmla="*/ 9 h 76"/>
                  <a:gd name="T78" fmla="*/ 5 w 86"/>
                  <a:gd name="T79" fmla="*/ 11 h 76"/>
                  <a:gd name="T80" fmla="*/ 5 w 86"/>
                  <a:gd name="T81" fmla="*/ 10 h 76"/>
                  <a:gd name="T82" fmla="*/ 5 w 86"/>
                  <a:gd name="T83" fmla="*/ 12 h 76"/>
                  <a:gd name="T84" fmla="*/ 0 w 86"/>
                  <a:gd name="T85" fmla="*/ 13 h 76"/>
                  <a:gd name="T86" fmla="*/ 2 w 86"/>
                  <a:gd name="T87" fmla="*/ 13 h 76"/>
                  <a:gd name="T88" fmla="*/ 4 w 86"/>
                  <a:gd name="T89" fmla="*/ 12 h 76"/>
                  <a:gd name="T90" fmla="*/ 5 w 86"/>
                  <a:gd name="T91" fmla="*/ 15 h 76"/>
                  <a:gd name="T92" fmla="*/ 1 w 86"/>
                  <a:gd name="T93" fmla="*/ 16 h 76"/>
                  <a:gd name="T94" fmla="*/ 2 w 86"/>
                  <a:gd name="T95" fmla="*/ 18 h 76"/>
                  <a:gd name="T96" fmla="*/ 4 w 86"/>
                  <a:gd name="T97" fmla="*/ 16 h 76"/>
                  <a:gd name="T98" fmla="*/ 4 w 86"/>
                  <a:gd name="T99" fmla="*/ 14 h 76"/>
                  <a:gd name="T100" fmla="*/ 7 w 86"/>
                  <a:gd name="T101" fmla="*/ 14 h 76"/>
                  <a:gd name="T102" fmla="*/ 5 w 86"/>
                  <a:gd name="T103" fmla="*/ 19 h 76"/>
                  <a:gd name="T104" fmla="*/ 7 w 86"/>
                  <a:gd name="T105" fmla="*/ 19 h 76"/>
                  <a:gd name="T106" fmla="*/ 7 w 86"/>
                  <a:gd name="T107" fmla="*/ 19 h 76"/>
                  <a:gd name="T108" fmla="*/ 9 w 86"/>
                  <a:gd name="T109" fmla="*/ 15 h 76"/>
                  <a:gd name="T110" fmla="*/ 12 w 86"/>
                  <a:gd name="T111" fmla="*/ 19 h 76"/>
                  <a:gd name="T112" fmla="*/ 11 w 86"/>
                  <a:gd name="T113" fmla="*/ 14 h 76"/>
                  <a:gd name="T114" fmla="*/ 13 w 86"/>
                  <a:gd name="T115" fmla="*/ 18 h 76"/>
                  <a:gd name="T116" fmla="*/ 14 w 86"/>
                  <a:gd name="T117" fmla="*/ 18 h 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76"/>
                  <a:gd name="T179" fmla="*/ 86 w 86"/>
                  <a:gd name="T180" fmla="*/ 76 h 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76">
                    <a:moveTo>
                      <a:pt x="50" y="52"/>
                    </a:moveTo>
                    <a:lnTo>
                      <a:pt x="56" y="49"/>
                    </a:lnTo>
                    <a:lnTo>
                      <a:pt x="64" y="65"/>
                    </a:lnTo>
                    <a:lnTo>
                      <a:pt x="58" y="69"/>
                    </a:lnTo>
                    <a:lnTo>
                      <a:pt x="50" y="52"/>
                    </a:lnTo>
                    <a:close/>
                    <a:moveTo>
                      <a:pt x="67" y="64"/>
                    </a:moveTo>
                    <a:lnTo>
                      <a:pt x="66" y="65"/>
                    </a:lnTo>
                    <a:lnTo>
                      <a:pt x="64" y="65"/>
                    </a:lnTo>
                    <a:lnTo>
                      <a:pt x="61" y="58"/>
                    </a:lnTo>
                    <a:lnTo>
                      <a:pt x="67" y="64"/>
                    </a:lnTo>
                    <a:close/>
                    <a:moveTo>
                      <a:pt x="53" y="51"/>
                    </a:moveTo>
                    <a:lnTo>
                      <a:pt x="56" y="48"/>
                    </a:lnTo>
                    <a:lnTo>
                      <a:pt x="71" y="61"/>
                    </a:lnTo>
                    <a:lnTo>
                      <a:pt x="67" y="64"/>
                    </a:lnTo>
                    <a:lnTo>
                      <a:pt x="53" y="51"/>
                    </a:lnTo>
                    <a:close/>
                    <a:moveTo>
                      <a:pt x="56" y="48"/>
                    </a:moveTo>
                    <a:lnTo>
                      <a:pt x="66" y="38"/>
                    </a:lnTo>
                    <a:lnTo>
                      <a:pt x="56" y="48"/>
                    </a:lnTo>
                    <a:lnTo>
                      <a:pt x="63" y="54"/>
                    </a:lnTo>
                    <a:lnTo>
                      <a:pt x="56" y="48"/>
                    </a:lnTo>
                    <a:close/>
                    <a:moveTo>
                      <a:pt x="56" y="48"/>
                    </a:moveTo>
                    <a:lnTo>
                      <a:pt x="60" y="44"/>
                    </a:lnTo>
                    <a:lnTo>
                      <a:pt x="73" y="58"/>
                    </a:lnTo>
                    <a:lnTo>
                      <a:pt x="71" y="61"/>
                    </a:lnTo>
                    <a:lnTo>
                      <a:pt x="56" y="48"/>
                    </a:lnTo>
                    <a:close/>
                    <a:moveTo>
                      <a:pt x="60" y="44"/>
                    </a:moveTo>
                    <a:lnTo>
                      <a:pt x="63" y="41"/>
                    </a:lnTo>
                    <a:lnTo>
                      <a:pt x="76" y="54"/>
                    </a:lnTo>
                    <a:lnTo>
                      <a:pt x="73" y="58"/>
                    </a:lnTo>
                    <a:lnTo>
                      <a:pt x="60" y="44"/>
                    </a:lnTo>
                    <a:close/>
                    <a:moveTo>
                      <a:pt x="78" y="52"/>
                    </a:moveTo>
                    <a:lnTo>
                      <a:pt x="77" y="53"/>
                    </a:lnTo>
                    <a:lnTo>
                      <a:pt x="76" y="54"/>
                    </a:lnTo>
                    <a:lnTo>
                      <a:pt x="70" y="48"/>
                    </a:lnTo>
                    <a:lnTo>
                      <a:pt x="78" y="52"/>
                    </a:lnTo>
                    <a:close/>
                    <a:moveTo>
                      <a:pt x="61" y="43"/>
                    </a:moveTo>
                    <a:lnTo>
                      <a:pt x="64" y="37"/>
                    </a:lnTo>
                    <a:lnTo>
                      <a:pt x="82" y="46"/>
                    </a:lnTo>
                    <a:lnTo>
                      <a:pt x="78" y="52"/>
                    </a:lnTo>
                    <a:lnTo>
                      <a:pt x="61" y="43"/>
                    </a:lnTo>
                    <a:close/>
                    <a:moveTo>
                      <a:pt x="83" y="41"/>
                    </a:moveTo>
                    <a:lnTo>
                      <a:pt x="83" y="43"/>
                    </a:lnTo>
                    <a:lnTo>
                      <a:pt x="82" y="46"/>
                    </a:lnTo>
                    <a:lnTo>
                      <a:pt x="73" y="41"/>
                    </a:lnTo>
                    <a:lnTo>
                      <a:pt x="83" y="41"/>
                    </a:lnTo>
                    <a:close/>
                    <a:moveTo>
                      <a:pt x="63" y="41"/>
                    </a:moveTo>
                    <a:lnTo>
                      <a:pt x="63" y="38"/>
                    </a:lnTo>
                    <a:lnTo>
                      <a:pt x="83" y="38"/>
                    </a:lnTo>
                    <a:lnTo>
                      <a:pt x="83" y="41"/>
                    </a:lnTo>
                    <a:lnTo>
                      <a:pt x="63" y="41"/>
                    </a:lnTo>
                    <a:close/>
                    <a:moveTo>
                      <a:pt x="63" y="38"/>
                    </a:moveTo>
                    <a:lnTo>
                      <a:pt x="63" y="36"/>
                    </a:lnTo>
                    <a:lnTo>
                      <a:pt x="64" y="33"/>
                    </a:lnTo>
                    <a:lnTo>
                      <a:pt x="73" y="38"/>
                    </a:lnTo>
                    <a:lnTo>
                      <a:pt x="63" y="38"/>
                    </a:lnTo>
                    <a:close/>
                    <a:moveTo>
                      <a:pt x="64" y="33"/>
                    </a:moveTo>
                    <a:lnTo>
                      <a:pt x="67" y="28"/>
                    </a:lnTo>
                    <a:lnTo>
                      <a:pt x="85" y="36"/>
                    </a:lnTo>
                    <a:lnTo>
                      <a:pt x="82" y="42"/>
                    </a:lnTo>
                    <a:lnTo>
                      <a:pt x="64" y="33"/>
                    </a:lnTo>
                    <a:close/>
                    <a:moveTo>
                      <a:pt x="86" y="32"/>
                    </a:moveTo>
                    <a:lnTo>
                      <a:pt x="86" y="35"/>
                    </a:lnTo>
                    <a:lnTo>
                      <a:pt x="85" y="36"/>
                    </a:lnTo>
                    <a:lnTo>
                      <a:pt x="76" y="32"/>
                    </a:lnTo>
                    <a:lnTo>
                      <a:pt x="86" y="32"/>
                    </a:lnTo>
                    <a:close/>
                    <a:moveTo>
                      <a:pt x="66" y="32"/>
                    </a:moveTo>
                    <a:lnTo>
                      <a:pt x="66" y="29"/>
                    </a:lnTo>
                    <a:lnTo>
                      <a:pt x="86" y="29"/>
                    </a:lnTo>
                    <a:lnTo>
                      <a:pt x="86" y="32"/>
                    </a:lnTo>
                    <a:lnTo>
                      <a:pt x="66" y="32"/>
                    </a:lnTo>
                    <a:close/>
                    <a:moveTo>
                      <a:pt x="83" y="22"/>
                    </a:moveTo>
                    <a:lnTo>
                      <a:pt x="86" y="25"/>
                    </a:lnTo>
                    <a:lnTo>
                      <a:pt x="86" y="29"/>
                    </a:lnTo>
                    <a:lnTo>
                      <a:pt x="76" y="29"/>
                    </a:lnTo>
                    <a:lnTo>
                      <a:pt x="83" y="22"/>
                    </a:lnTo>
                    <a:close/>
                    <a:moveTo>
                      <a:pt x="70" y="36"/>
                    </a:moveTo>
                    <a:lnTo>
                      <a:pt x="66" y="32"/>
                    </a:lnTo>
                    <a:lnTo>
                      <a:pt x="79" y="19"/>
                    </a:lnTo>
                    <a:lnTo>
                      <a:pt x="83" y="22"/>
                    </a:lnTo>
                    <a:lnTo>
                      <a:pt x="70" y="36"/>
                    </a:lnTo>
                    <a:close/>
                    <a:moveTo>
                      <a:pt x="66" y="32"/>
                    </a:moveTo>
                    <a:lnTo>
                      <a:pt x="63" y="29"/>
                    </a:lnTo>
                    <a:lnTo>
                      <a:pt x="63" y="26"/>
                    </a:lnTo>
                    <a:lnTo>
                      <a:pt x="73" y="26"/>
                    </a:lnTo>
                    <a:lnTo>
                      <a:pt x="66" y="32"/>
                    </a:lnTo>
                    <a:close/>
                    <a:moveTo>
                      <a:pt x="63" y="26"/>
                    </a:moveTo>
                    <a:lnTo>
                      <a:pt x="63" y="22"/>
                    </a:lnTo>
                    <a:lnTo>
                      <a:pt x="83" y="22"/>
                    </a:lnTo>
                    <a:lnTo>
                      <a:pt x="83" y="26"/>
                    </a:lnTo>
                    <a:lnTo>
                      <a:pt x="63" y="26"/>
                    </a:lnTo>
                    <a:close/>
                    <a:moveTo>
                      <a:pt x="82" y="18"/>
                    </a:moveTo>
                    <a:lnTo>
                      <a:pt x="83" y="20"/>
                    </a:lnTo>
                    <a:lnTo>
                      <a:pt x="83" y="22"/>
                    </a:lnTo>
                    <a:lnTo>
                      <a:pt x="73" y="22"/>
                    </a:lnTo>
                    <a:lnTo>
                      <a:pt x="82" y="18"/>
                    </a:lnTo>
                    <a:close/>
                    <a:moveTo>
                      <a:pt x="64" y="27"/>
                    </a:moveTo>
                    <a:lnTo>
                      <a:pt x="61" y="20"/>
                    </a:lnTo>
                    <a:lnTo>
                      <a:pt x="78" y="11"/>
                    </a:lnTo>
                    <a:lnTo>
                      <a:pt x="82" y="18"/>
                    </a:lnTo>
                    <a:lnTo>
                      <a:pt x="64" y="27"/>
                    </a:lnTo>
                    <a:close/>
                    <a:moveTo>
                      <a:pt x="70" y="6"/>
                    </a:moveTo>
                    <a:lnTo>
                      <a:pt x="76" y="6"/>
                    </a:lnTo>
                    <a:lnTo>
                      <a:pt x="78" y="11"/>
                    </a:lnTo>
                    <a:lnTo>
                      <a:pt x="70" y="16"/>
                    </a:lnTo>
                    <a:lnTo>
                      <a:pt x="70" y="6"/>
                    </a:lnTo>
                    <a:close/>
                    <a:moveTo>
                      <a:pt x="70" y="26"/>
                    </a:moveTo>
                    <a:lnTo>
                      <a:pt x="66" y="26"/>
                    </a:lnTo>
                    <a:lnTo>
                      <a:pt x="66" y="6"/>
                    </a:lnTo>
                    <a:lnTo>
                      <a:pt x="70" y="6"/>
                    </a:lnTo>
                    <a:lnTo>
                      <a:pt x="70" y="26"/>
                    </a:lnTo>
                    <a:close/>
                    <a:moveTo>
                      <a:pt x="66" y="26"/>
                    </a:moveTo>
                    <a:lnTo>
                      <a:pt x="63" y="26"/>
                    </a:lnTo>
                    <a:lnTo>
                      <a:pt x="60" y="22"/>
                    </a:lnTo>
                    <a:lnTo>
                      <a:pt x="66" y="16"/>
                    </a:lnTo>
                    <a:lnTo>
                      <a:pt x="66" y="26"/>
                    </a:lnTo>
                    <a:close/>
                    <a:moveTo>
                      <a:pt x="60" y="22"/>
                    </a:moveTo>
                    <a:lnTo>
                      <a:pt x="56" y="19"/>
                    </a:lnTo>
                    <a:lnTo>
                      <a:pt x="71" y="6"/>
                    </a:lnTo>
                    <a:lnTo>
                      <a:pt x="73" y="9"/>
                    </a:lnTo>
                    <a:lnTo>
                      <a:pt x="60" y="22"/>
                    </a:lnTo>
                    <a:close/>
                    <a:moveTo>
                      <a:pt x="56" y="19"/>
                    </a:moveTo>
                    <a:lnTo>
                      <a:pt x="66" y="29"/>
                    </a:lnTo>
                    <a:lnTo>
                      <a:pt x="56" y="19"/>
                    </a:lnTo>
                    <a:lnTo>
                      <a:pt x="63" y="13"/>
                    </a:lnTo>
                    <a:lnTo>
                      <a:pt x="56" y="19"/>
                    </a:lnTo>
                    <a:close/>
                    <a:moveTo>
                      <a:pt x="56" y="19"/>
                    </a:moveTo>
                    <a:lnTo>
                      <a:pt x="53" y="16"/>
                    </a:lnTo>
                    <a:lnTo>
                      <a:pt x="67" y="3"/>
                    </a:lnTo>
                    <a:lnTo>
                      <a:pt x="71" y="6"/>
                    </a:lnTo>
                    <a:lnTo>
                      <a:pt x="56" y="19"/>
                    </a:lnTo>
                    <a:close/>
                    <a:moveTo>
                      <a:pt x="61" y="0"/>
                    </a:moveTo>
                    <a:lnTo>
                      <a:pt x="64" y="0"/>
                    </a:lnTo>
                    <a:lnTo>
                      <a:pt x="67" y="3"/>
                    </a:lnTo>
                    <a:lnTo>
                      <a:pt x="61" y="9"/>
                    </a:lnTo>
                    <a:lnTo>
                      <a:pt x="61" y="0"/>
                    </a:lnTo>
                    <a:close/>
                    <a:moveTo>
                      <a:pt x="61" y="19"/>
                    </a:moveTo>
                    <a:lnTo>
                      <a:pt x="54" y="19"/>
                    </a:lnTo>
                    <a:lnTo>
                      <a:pt x="54" y="0"/>
                    </a:lnTo>
                    <a:lnTo>
                      <a:pt x="61" y="0"/>
                    </a:lnTo>
                    <a:lnTo>
                      <a:pt x="61" y="19"/>
                    </a:lnTo>
                    <a:close/>
                    <a:moveTo>
                      <a:pt x="54" y="19"/>
                    </a:moveTo>
                    <a:lnTo>
                      <a:pt x="51" y="19"/>
                    </a:lnTo>
                    <a:lnTo>
                      <a:pt x="51" y="0"/>
                    </a:lnTo>
                    <a:lnTo>
                      <a:pt x="54" y="0"/>
                    </a:lnTo>
                    <a:lnTo>
                      <a:pt x="54" y="19"/>
                    </a:lnTo>
                    <a:close/>
                    <a:moveTo>
                      <a:pt x="51" y="19"/>
                    </a:moveTo>
                    <a:lnTo>
                      <a:pt x="44" y="19"/>
                    </a:lnTo>
                    <a:lnTo>
                      <a:pt x="44" y="0"/>
                    </a:lnTo>
                    <a:lnTo>
                      <a:pt x="51" y="0"/>
                    </a:lnTo>
                    <a:lnTo>
                      <a:pt x="51" y="19"/>
                    </a:lnTo>
                    <a:close/>
                    <a:moveTo>
                      <a:pt x="40" y="1"/>
                    </a:moveTo>
                    <a:lnTo>
                      <a:pt x="42" y="0"/>
                    </a:lnTo>
                    <a:lnTo>
                      <a:pt x="44" y="0"/>
                    </a:lnTo>
                    <a:lnTo>
                      <a:pt x="44" y="9"/>
                    </a:lnTo>
                    <a:lnTo>
                      <a:pt x="40" y="1"/>
                    </a:lnTo>
                    <a:close/>
                    <a:moveTo>
                      <a:pt x="49" y="18"/>
                    </a:moveTo>
                    <a:lnTo>
                      <a:pt x="42" y="21"/>
                    </a:lnTo>
                    <a:lnTo>
                      <a:pt x="34" y="4"/>
                    </a:lnTo>
                    <a:lnTo>
                      <a:pt x="40" y="1"/>
                    </a:lnTo>
                    <a:lnTo>
                      <a:pt x="49" y="18"/>
                    </a:lnTo>
                    <a:close/>
                    <a:moveTo>
                      <a:pt x="42" y="21"/>
                    </a:moveTo>
                    <a:lnTo>
                      <a:pt x="40" y="22"/>
                    </a:lnTo>
                    <a:lnTo>
                      <a:pt x="38" y="22"/>
                    </a:lnTo>
                    <a:lnTo>
                      <a:pt x="38" y="13"/>
                    </a:lnTo>
                    <a:lnTo>
                      <a:pt x="42" y="21"/>
                    </a:lnTo>
                    <a:close/>
                    <a:moveTo>
                      <a:pt x="38" y="22"/>
                    </a:moveTo>
                    <a:lnTo>
                      <a:pt x="35" y="22"/>
                    </a:lnTo>
                    <a:lnTo>
                      <a:pt x="35" y="4"/>
                    </a:lnTo>
                    <a:lnTo>
                      <a:pt x="38" y="4"/>
                    </a:lnTo>
                    <a:lnTo>
                      <a:pt x="38" y="22"/>
                    </a:lnTo>
                    <a:close/>
                    <a:moveTo>
                      <a:pt x="31" y="4"/>
                    </a:moveTo>
                    <a:lnTo>
                      <a:pt x="32" y="4"/>
                    </a:lnTo>
                    <a:lnTo>
                      <a:pt x="35" y="4"/>
                    </a:lnTo>
                    <a:lnTo>
                      <a:pt x="35" y="13"/>
                    </a:lnTo>
                    <a:lnTo>
                      <a:pt x="31" y="4"/>
                    </a:lnTo>
                    <a:close/>
                    <a:moveTo>
                      <a:pt x="39" y="21"/>
                    </a:moveTo>
                    <a:lnTo>
                      <a:pt x="33" y="25"/>
                    </a:lnTo>
                    <a:lnTo>
                      <a:pt x="24" y="7"/>
                    </a:lnTo>
                    <a:lnTo>
                      <a:pt x="31" y="4"/>
                    </a:lnTo>
                    <a:lnTo>
                      <a:pt x="39" y="21"/>
                    </a:lnTo>
                    <a:close/>
                    <a:moveTo>
                      <a:pt x="22" y="9"/>
                    </a:moveTo>
                    <a:lnTo>
                      <a:pt x="23" y="8"/>
                    </a:lnTo>
                    <a:lnTo>
                      <a:pt x="24" y="7"/>
                    </a:lnTo>
                    <a:lnTo>
                      <a:pt x="29" y="16"/>
                    </a:lnTo>
                    <a:lnTo>
                      <a:pt x="22" y="9"/>
                    </a:lnTo>
                    <a:close/>
                    <a:moveTo>
                      <a:pt x="35" y="22"/>
                    </a:moveTo>
                    <a:lnTo>
                      <a:pt x="32" y="26"/>
                    </a:lnTo>
                    <a:lnTo>
                      <a:pt x="19" y="13"/>
                    </a:lnTo>
                    <a:lnTo>
                      <a:pt x="22" y="9"/>
                    </a:lnTo>
                    <a:lnTo>
                      <a:pt x="35" y="22"/>
                    </a:lnTo>
                    <a:close/>
                    <a:moveTo>
                      <a:pt x="32" y="26"/>
                    </a:moveTo>
                    <a:lnTo>
                      <a:pt x="31" y="27"/>
                    </a:lnTo>
                    <a:lnTo>
                      <a:pt x="30" y="28"/>
                    </a:lnTo>
                    <a:lnTo>
                      <a:pt x="25" y="19"/>
                    </a:lnTo>
                    <a:lnTo>
                      <a:pt x="32" y="26"/>
                    </a:lnTo>
                    <a:close/>
                    <a:moveTo>
                      <a:pt x="30" y="28"/>
                    </a:moveTo>
                    <a:lnTo>
                      <a:pt x="23" y="31"/>
                    </a:lnTo>
                    <a:lnTo>
                      <a:pt x="14" y="14"/>
                    </a:lnTo>
                    <a:lnTo>
                      <a:pt x="21" y="10"/>
                    </a:lnTo>
                    <a:lnTo>
                      <a:pt x="30" y="28"/>
                    </a:lnTo>
                    <a:close/>
                    <a:moveTo>
                      <a:pt x="12" y="16"/>
                    </a:moveTo>
                    <a:lnTo>
                      <a:pt x="13" y="15"/>
                    </a:lnTo>
                    <a:lnTo>
                      <a:pt x="14" y="14"/>
                    </a:lnTo>
                    <a:lnTo>
                      <a:pt x="19" y="22"/>
                    </a:lnTo>
                    <a:lnTo>
                      <a:pt x="12" y="16"/>
                    </a:lnTo>
                    <a:close/>
                    <a:moveTo>
                      <a:pt x="25" y="29"/>
                    </a:moveTo>
                    <a:lnTo>
                      <a:pt x="22" y="32"/>
                    </a:lnTo>
                    <a:lnTo>
                      <a:pt x="9" y="19"/>
                    </a:lnTo>
                    <a:lnTo>
                      <a:pt x="12" y="16"/>
                    </a:lnTo>
                    <a:lnTo>
                      <a:pt x="25" y="29"/>
                    </a:lnTo>
                    <a:close/>
                    <a:moveTo>
                      <a:pt x="7" y="21"/>
                    </a:moveTo>
                    <a:lnTo>
                      <a:pt x="8" y="20"/>
                    </a:lnTo>
                    <a:lnTo>
                      <a:pt x="9" y="19"/>
                    </a:lnTo>
                    <a:lnTo>
                      <a:pt x="15" y="26"/>
                    </a:lnTo>
                    <a:lnTo>
                      <a:pt x="7" y="21"/>
                    </a:lnTo>
                    <a:close/>
                    <a:moveTo>
                      <a:pt x="24" y="30"/>
                    </a:moveTo>
                    <a:lnTo>
                      <a:pt x="21" y="36"/>
                    </a:lnTo>
                    <a:lnTo>
                      <a:pt x="4" y="28"/>
                    </a:lnTo>
                    <a:lnTo>
                      <a:pt x="7" y="21"/>
                    </a:lnTo>
                    <a:lnTo>
                      <a:pt x="24" y="30"/>
                    </a:lnTo>
                    <a:close/>
                    <a:moveTo>
                      <a:pt x="3" y="32"/>
                    </a:moveTo>
                    <a:lnTo>
                      <a:pt x="3" y="30"/>
                    </a:lnTo>
                    <a:lnTo>
                      <a:pt x="4" y="28"/>
                    </a:lnTo>
                    <a:lnTo>
                      <a:pt x="12" y="32"/>
                    </a:lnTo>
                    <a:lnTo>
                      <a:pt x="3" y="32"/>
                    </a:lnTo>
                    <a:close/>
                    <a:moveTo>
                      <a:pt x="22" y="32"/>
                    </a:moveTo>
                    <a:lnTo>
                      <a:pt x="22" y="35"/>
                    </a:lnTo>
                    <a:lnTo>
                      <a:pt x="3" y="35"/>
                    </a:lnTo>
                    <a:lnTo>
                      <a:pt x="3" y="32"/>
                    </a:lnTo>
                    <a:lnTo>
                      <a:pt x="22" y="32"/>
                    </a:lnTo>
                    <a:close/>
                    <a:moveTo>
                      <a:pt x="22" y="35"/>
                    </a:moveTo>
                    <a:lnTo>
                      <a:pt x="22" y="39"/>
                    </a:lnTo>
                    <a:lnTo>
                      <a:pt x="19" y="42"/>
                    </a:lnTo>
                    <a:lnTo>
                      <a:pt x="12" y="35"/>
                    </a:lnTo>
                    <a:lnTo>
                      <a:pt x="22" y="35"/>
                    </a:lnTo>
                    <a:close/>
                    <a:moveTo>
                      <a:pt x="19" y="42"/>
                    </a:moveTo>
                    <a:lnTo>
                      <a:pt x="17" y="44"/>
                    </a:lnTo>
                    <a:lnTo>
                      <a:pt x="2" y="31"/>
                    </a:lnTo>
                    <a:lnTo>
                      <a:pt x="6" y="28"/>
                    </a:lnTo>
                    <a:lnTo>
                      <a:pt x="19" y="42"/>
                    </a:lnTo>
                    <a:close/>
                    <a:moveTo>
                      <a:pt x="0" y="38"/>
                    </a:moveTo>
                    <a:lnTo>
                      <a:pt x="0" y="35"/>
                    </a:lnTo>
                    <a:lnTo>
                      <a:pt x="2" y="31"/>
                    </a:lnTo>
                    <a:lnTo>
                      <a:pt x="9" y="38"/>
                    </a:lnTo>
                    <a:lnTo>
                      <a:pt x="0" y="38"/>
                    </a:lnTo>
                    <a:close/>
                    <a:moveTo>
                      <a:pt x="19" y="38"/>
                    </a:moveTo>
                    <a:lnTo>
                      <a:pt x="19" y="44"/>
                    </a:lnTo>
                    <a:lnTo>
                      <a:pt x="0" y="44"/>
                    </a:lnTo>
                    <a:lnTo>
                      <a:pt x="0" y="38"/>
                    </a:lnTo>
                    <a:lnTo>
                      <a:pt x="19" y="38"/>
                    </a:lnTo>
                    <a:close/>
                    <a:moveTo>
                      <a:pt x="19" y="44"/>
                    </a:moveTo>
                    <a:lnTo>
                      <a:pt x="19" y="48"/>
                    </a:lnTo>
                    <a:lnTo>
                      <a:pt x="0" y="48"/>
                    </a:lnTo>
                    <a:lnTo>
                      <a:pt x="0" y="44"/>
                    </a:lnTo>
                    <a:lnTo>
                      <a:pt x="19" y="44"/>
                    </a:lnTo>
                    <a:close/>
                    <a:moveTo>
                      <a:pt x="19" y="48"/>
                    </a:moveTo>
                    <a:lnTo>
                      <a:pt x="19" y="51"/>
                    </a:lnTo>
                    <a:lnTo>
                      <a:pt x="0" y="51"/>
                    </a:lnTo>
                    <a:lnTo>
                      <a:pt x="0" y="48"/>
                    </a:lnTo>
                    <a:lnTo>
                      <a:pt x="19" y="48"/>
                    </a:lnTo>
                    <a:close/>
                    <a:moveTo>
                      <a:pt x="1" y="56"/>
                    </a:moveTo>
                    <a:lnTo>
                      <a:pt x="0" y="53"/>
                    </a:lnTo>
                    <a:lnTo>
                      <a:pt x="0" y="51"/>
                    </a:lnTo>
                    <a:lnTo>
                      <a:pt x="9" y="51"/>
                    </a:lnTo>
                    <a:lnTo>
                      <a:pt x="1" y="56"/>
                    </a:lnTo>
                    <a:close/>
                    <a:moveTo>
                      <a:pt x="18" y="47"/>
                    </a:moveTo>
                    <a:lnTo>
                      <a:pt x="21" y="53"/>
                    </a:lnTo>
                    <a:lnTo>
                      <a:pt x="4" y="61"/>
                    </a:lnTo>
                    <a:lnTo>
                      <a:pt x="1" y="56"/>
                    </a:lnTo>
                    <a:lnTo>
                      <a:pt x="18" y="47"/>
                    </a:lnTo>
                    <a:close/>
                    <a:moveTo>
                      <a:pt x="21" y="53"/>
                    </a:moveTo>
                    <a:lnTo>
                      <a:pt x="22" y="56"/>
                    </a:lnTo>
                    <a:lnTo>
                      <a:pt x="22" y="58"/>
                    </a:lnTo>
                    <a:lnTo>
                      <a:pt x="12" y="58"/>
                    </a:lnTo>
                    <a:lnTo>
                      <a:pt x="21" y="53"/>
                    </a:lnTo>
                    <a:close/>
                    <a:moveTo>
                      <a:pt x="22" y="58"/>
                    </a:moveTo>
                    <a:lnTo>
                      <a:pt x="22" y="60"/>
                    </a:lnTo>
                    <a:lnTo>
                      <a:pt x="3" y="60"/>
                    </a:lnTo>
                    <a:lnTo>
                      <a:pt x="3" y="58"/>
                    </a:lnTo>
                    <a:lnTo>
                      <a:pt x="22" y="58"/>
                    </a:lnTo>
                    <a:close/>
                    <a:moveTo>
                      <a:pt x="6" y="68"/>
                    </a:moveTo>
                    <a:lnTo>
                      <a:pt x="3" y="64"/>
                    </a:lnTo>
                    <a:lnTo>
                      <a:pt x="3" y="60"/>
                    </a:lnTo>
                    <a:lnTo>
                      <a:pt x="12" y="60"/>
                    </a:lnTo>
                    <a:lnTo>
                      <a:pt x="6" y="68"/>
                    </a:lnTo>
                    <a:close/>
                    <a:moveTo>
                      <a:pt x="19" y="53"/>
                    </a:moveTo>
                    <a:lnTo>
                      <a:pt x="22" y="57"/>
                    </a:lnTo>
                    <a:lnTo>
                      <a:pt x="9" y="70"/>
                    </a:lnTo>
                    <a:lnTo>
                      <a:pt x="6" y="68"/>
                    </a:lnTo>
                    <a:lnTo>
                      <a:pt x="19" y="53"/>
                    </a:lnTo>
                    <a:close/>
                    <a:moveTo>
                      <a:pt x="15" y="73"/>
                    </a:moveTo>
                    <a:lnTo>
                      <a:pt x="12" y="73"/>
                    </a:lnTo>
                    <a:lnTo>
                      <a:pt x="9" y="70"/>
                    </a:lnTo>
                    <a:lnTo>
                      <a:pt x="15" y="63"/>
                    </a:lnTo>
                    <a:lnTo>
                      <a:pt x="15" y="73"/>
                    </a:lnTo>
                    <a:close/>
                    <a:moveTo>
                      <a:pt x="15" y="54"/>
                    </a:moveTo>
                    <a:lnTo>
                      <a:pt x="22" y="54"/>
                    </a:lnTo>
                    <a:lnTo>
                      <a:pt x="22" y="73"/>
                    </a:lnTo>
                    <a:lnTo>
                      <a:pt x="15" y="73"/>
                    </a:lnTo>
                    <a:lnTo>
                      <a:pt x="15" y="54"/>
                    </a:lnTo>
                    <a:close/>
                    <a:moveTo>
                      <a:pt x="22" y="54"/>
                    </a:moveTo>
                    <a:lnTo>
                      <a:pt x="27" y="54"/>
                    </a:lnTo>
                    <a:lnTo>
                      <a:pt x="29" y="57"/>
                    </a:lnTo>
                    <a:lnTo>
                      <a:pt x="22" y="63"/>
                    </a:lnTo>
                    <a:lnTo>
                      <a:pt x="22" y="54"/>
                    </a:lnTo>
                    <a:close/>
                    <a:moveTo>
                      <a:pt x="29" y="57"/>
                    </a:moveTo>
                    <a:lnTo>
                      <a:pt x="32" y="60"/>
                    </a:lnTo>
                    <a:lnTo>
                      <a:pt x="19" y="73"/>
                    </a:lnTo>
                    <a:lnTo>
                      <a:pt x="15" y="70"/>
                    </a:lnTo>
                    <a:lnTo>
                      <a:pt x="29" y="57"/>
                    </a:lnTo>
                    <a:close/>
                    <a:moveTo>
                      <a:pt x="25" y="76"/>
                    </a:moveTo>
                    <a:lnTo>
                      <a:pt x="21" y="76"/>
                    </a:lnTo>
                    <a:lnTo>
                      <a:pt x="19" y="73"/>
                    </a:lnTo>
                    <a:lnTo>
                      <a:pt x="25" y="67"/>
                    </a:lnTo>
                    <a:lnTo>
                      <a:pt x="25" y="76"/>
                    </a:lnTo>
                    <a:close/>
                    <a:moveTo>
                      <a:pt x="25" y="58"/>
                    </a:moveTo>
                    <a:lnTo>
                      <a:pt x="29" y="58"/>
                    </a:lnTo>
                    <a:lnTo>
                      <a:pt x="29" y="76"/>
                    </a:lnTo>
                    <a:lnTo>
                      <a:pt x="25" y="76"/>
                    </a:lnTo>
                    <a:lnTo>
                      <a:pt x="25" y="58"/>
                    </a:lnTo>
                    <a:close/>
                    <a:moveTo>
                      <a:pt x="29" y="58"/>
                    </a:moveTo>
                    <a:lnTo>
                      <a:pt x="35" y="58"/>
                    </a:lnTo>
                    <a:lnTo>
                      <a:pt x="35" y="76"/>
                    </a:lnTo>
                    <a:lnTo>
                      <a:pt x="29" y="76"/>
                    </a:lnTo>
                    <a:lnTo>
                      <a:pt x="29" y="58"/>
                    </a:lnTo>
                    <a:close/>
                    <a:moveTo>
                      <a:pt x="35" y="58"/>
                    </a:moveTo>
                    <a:lnTo>
                      <a:pt x="41" y="58"/>
                    </a:lnTo>
                    <a:lnTo>
                      <a:pt x="41" y="76"/>
                    </a:lnTo>
                    <a:lnTo>
                      <a:pt x="35" y="76"/>
                    </a:lnTo>
                    <a:lnTo>
                      <a:pt x="35" y="58"/>
                    </a:lnTo>
                    <a:close/>
                    <a:moveTo>
                      <a:pt x="41" y="58"/>
                    </a:moveTo>
                    <a:lnTo>
                      <a:pt x="44" y="58"/>
                    </a:lnTo>
                    <a:lnTo>
                      <a:pt x="44" y="76"/>
                    </a:lnTo>
                    <a:lnTo>
                      <a:pt x="41" y="76"/>
                    </a:lnTo>
                    <a:lnTo>
                      <a:pt x="41" y="58"/>
                    </a:lnTo>
                    <a:close/>
                    <a:moveTo>
                      <a:pt x="49" y="75"/>
                    </a:moveTo>
                    <a:lnTo>
                      <a:pt x="46" y="76"/>
                    </a:lnTo>
                    <a:lnTo>
                      <a:pt x="44" y="76"/>
                    </a:lnTo>
                    <a:lnTo>
                      <a:pt x="44" y="67"/>
                    </a:lnTo>
                    <a:lnTo>
                      <a:pt x="49" y="75"/>
                    </a:lnTo>
                    <a:close/>
                    <a:moveTo>
                      <a:pt x="40" y="58"/>
                    </a:moveTo>
                    <a:lnTo>
                      <a:pt x="46" y="56"/>
                    </a:lnTo>
                    <a:lnTo>
                      <a:pt x="55" y="72"/>
                    </a:lnTo>
                    <a:lnTo>
                      <a:pt x="49" y="75"/>
                    </a:lnTo>
                    <a:lnTo>
                      <a:pt x="40" y="58"/>
                    </a:lnTo>
                    <a:close/>
                    <a:moveTo>
                      <a:pt x="57" y="70"/>
                    </a:moveTo>
                    <a:lnTo>
                      <a:pt x="56" y="71"/>
                    </a:lnTo>
                    <a:lnTo>
                      <a:pt x="55" y="72"/>
                    </a:lnTo>
                    <a:lnTo>
                      <a:pt x="51" y="63"/>
                    </a:lnTo>
                    <a:lnTo>
                      <a:pt x="57" y="70"/>
                    </a:lnTo>
                    <a:close/>
                    <a:moveTo>
                      <a:pt x="44" y="57"/>
                    </a:moveTo>
                    <a:lnTo>
                      <a:pt x="47" y="53"/>
                    </a:lnTo>
                    <a:lnTo>
                      <a:pt x="61" y="68"/>
                    </a:lnTo>
                    <a:lnTo>
                      <a:pt x="57" y="70"/>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72" name="Freeform 57">
                <a:extLst>
                  <a:ext uri="{FF2B5EF4-FFF2-40B4-BE49-F238E27FC236}">
                    <a16:creationId xmlns:a16="http://schemas.microsoft.com/office/drawing/2014/main" id="{CD81CED2-E91B-4866-BF25-8764AD95ADC6}"/>
                  </a:ext>
                </a:extLst>
              </p:cNvPr>
              <p:cNvSpPr>
                <a:spLocks/>
              </p:cNvSpPr>
              <p:nvPr/>
            </p:nvSpPr>
            <p:spPr bwMode="auto">
              <a:xfrm>
                <a:off x="2554" y="2625"/>
                <a:ext cx="16" cy="14"/>
              </a:xfrm>
              <a:custGeom>
                <a:avLst/>
                <a:gdLst>
                  <a:gd name="T0" fmla="*/ 11 w 63"/>
                  <a:gd name="T1" fmla="*/ 13 h 57"/>
                  <a:gd name="T2" fmla="*/ 13 w 63"/>
                  <a:gd name="T3" fmla="*/ 12 h 57"/>
                  <a:gd name="T4" fmla="*/ 14 w 63"/>
                  <a:gd name="T5" fmla="*/ 11 h 57"/>
                  <a:gd name="T6" fmla="*/ 14 w 63"/>
                  <a:gd name="T7" fmla="*/ 10 h 57"/>
                  <a:gd name="T8" fmla="*/ 15 w 63"/>
                  <a:gd name="T9" fmla="*/ 10 h 57"/>
                  <a:gd name="T10" fmla="*/ 16 w 63"/>
                  <a:gd name="T11" fmla="*/ 8 h 57"/>
                  <a:gd name="T12" fmla="*/ 16 w 63"/>
                  <a:gd name="T13" fmla="*/ 7 h 57"/>
                  <a:gd name="T14" fmla="*/ 16 w 63"/>
                  <a:gd name="T15" fmla="*/ 6 h 57"/>
                  <a:gd name="T16" fmla="*/ 16 w 63"/>
                  <a:gd name="T17" fmla="*/ 5 h 57"/>
                  <a:gd name="T18" fmla="*/ 16 w 63"/>
                  <a:gd name="T19" fmla="*/ 4 h 57"/>
                  <a:gd name="T20" fmla="*/ 16 w 63"/>
                  <a:gd name="T21" fmla="*/ 3 h 57"/>
                  <a:gd name="T22" fmla="*/ 15 w 63"/>
                  <a:gd name="T23" fmla="*/ 2 h 57"/>
                  <a:gd name="T24" fmla="*/ 14 w 63"/>
                  <a:gd name="T25" fmla="*/ 2 h 57"/>
                  <a:gd name="T26" fmla="*/ 14 w 63"/>
                  <a:gd name="T27" fmla="*/ 1 h 57"/>
                  <a:gd name="T28" fmla="*/ 12 w 63"/>
                  <a:gd name="T29" fmla="*/ 1 h 57"/>
                  <a:gd name="T30" fmla="*/ 11 w 63"/>
                  <a:gd name="T31" fmla="*/ 0 h 57"/>
                  <a:gd name="T32" fmla="*/ 10 w 63"/>
                  <a:gd name="T33" fmla="*/ 0 h 57"/>
                  <a:gd name="T34" fmla="*/ 9 w 63"/>
                  <a:gd name="T35" fmla="*/ 0 h 57"/>
                  <a:gd name="T36" fmla="*/ 7 w 63"/>
                  <a:gd name="T37" fmla="*/ 1 h 57"/>
                  <a:gd name="T38" fmla="*/ 6 w 63"/>
                  <a:gd name="T39" fmla="*/ 1 h 57"/>
                  <a:gd name="T40" fmla="*/ 5 w 63"/>
                  <a:gd name="T41" fmla="*/ 2 h 57"/>
                  <a:gd name="T42" fmla="*/ 3 w 63"/>
                  <a:gd name="T43" fmla="*/ 2 h 57"/>
                  <a:gd name="T44" fmla="*/ 2 w 63"/>
                  <a:gd name="T45" fmla="*/ 3 h 57"/>
                  <a:gd name="T46" fmla="*/ 2 w 63"/>
                  <a:gd name="T47" fmla="*/ 4 h 57"/>
                  <a:gd name="T48" fmla="*/ 1 w 63"/>
                  <a:gd name="T49" fmla="*/ 5 h 57"/>
                  <a:gd name="T50" fmla="*/ 0 w 63"/>
                  <a:gd name="T51" fmla="*/ 6 h 57"/>
                  <a:gd name="T52" fmla="*/ 0 w 63"/>
                  <a:gd name="T53" fmla="*/ 7 h 57"/>
                  <a:gd name="T54" fmla="*/ 0 w 63"/>
                  <a:gd name="T55" fmla="*/ 9 h 57"/>
                  <a:gd name="T56" fmla="*/ 0 w 63"/>
                  <a:gd name="T57" fmla="*/ 10 h 57"/>
                  <a:gd name="T58" fmla="*/ 0 w 63"/>
                  <a:gd name="T59" fmla="*/ 11 h 57"/>
                  <a:gd name="T60" fmla="*/ 0 w 63"/>
                  <a:gd name="T61" fmla="*/ 12 h 57"/>
                  <a:gd name="T62" fmla="*/ 1 w 63"/>
                  <a:gd name="T63" fmla="*/ 13 h 57"/>
                  <a:gd name="T64" fmla="*/ 2 w 63"/>
                  <a:gd name="T65" fmla="*/ 13 h 57"/>
                  <a:gd name="T66" fmla="*/ 2 w 63"/>
                  <a:gd name="T67" fmla="*/ 13 h 57"/>
                  <a:gd name="T68" fmla="*/ 4 w 63"/>
                  <a:gd name="T69" fmla="*/ 14 h 57"/>
                  <a:gd name="T70" fmla="*/ 5 w 63"/>
                  <a:gd name="T71" fmla="*/ 14 h 57"/>
                  <a:gd name="T72" fmla="*/ 6 w 63"/>
                  <a:gd name="T73" fmla="*/ 14 h 57"/>
                  <a:gd name="T74" fmla="*/ 7 w 63"/>
                  <a:gd name="T75" fmla="*/ 14 h 57"/>
                  <a:gd name="T76" fmla="*/ 9 w 63"/>
                  <a:gd name="T77" fmla="*/ 14 h 57"/>
                  <a:gd name="T78" fmla="*/ 10 w 63"/>
                  <a:gd name="T79" fmla="*/ 13 h 57"/>
                  <a:gd name="T80" fmla="*/ 11 w 63"/>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3"/>
                  <a:gd name="T124" fmla="*/ 0 h 57"/>
                  <a:gd name="T125" fmla="*/ 63 w 63"/>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3" h="57">
                    <a:moveTo>
                      <a:pt x="44" y="51"/>
                    </a:moveTo>
                    <a:lnTo>
                      <a:pt x="50" y="47"/>
                    </a:lnTo>
                    <a:lnTo>
                      <a:pt x="54" y="44"/>
                    </a:lnTo>
                    <a:lnTo>
                      <a:pt x="57" y="41"/>
                    </a:lnTo>
                    <a:lnTo>
                      <a:pt x="60" y="39"/>
                    </a:lnTo>
                    <a:lnTo>
                      <a:pt x="63" y="32"/>
                    </a:lnTo>
                    <a:lnTo>
                      <a:pt x="63" y="29"/>
                    </a:lnTo>
                    <a:lnTo>
                      <a:pt x="63" y="25"/>
                    </a:lnTo>
                    <a:lnTo>
                      <a:pt x="63" y="19"/>
                    </a:lnTo>
                    <a:lnTo>
                      <a:pt x="63" y="16"/>
                    </a:lnTo>
                    <a:lnTo>
                      <a:pt x="63" y="13"/>
                    </a:lnTo>
                    <a:lnTo>
                      <a:pt x="60" y="10"/>
                    </a:lnTo>
                    <a:lnTo>
                      <a:pt x="57" y="7"/>
                    </a:lnTo>
                    <a:lnTo>
                      <a:pt x="54" y="3"/>
                    </a:lnTo>
                    <a:lnTo>
                      <a:pt x="47" y="3"/>
                    </a:lnTo>
                    <a:lnTo>
                      <a:pt x="44" y="0"/>
                    </a:lnTo>
                    <a:lnTo>
                      <a:pt x="38" y="0"/>
                    </a:lnTo>
                    <a:lnTo>
                      <a:pt x="35" y="0"/>
                    </a:lnTo>
                    <a:lnTo>
                      <a:pt x="28" y="3"/>
                    </a:lnTo>
                    <a:lnTo>
                      <a:pt x="22" y="3"/>
                    </a:lnTo>
                    <a:lnTo>
                      <a:pt x="18" y="7"/>
                    </a:lnTo>
                    <a:lnTo>
                      <a:pt x="13" y="10"/>
                    </a:lnTo>
                    <a:lnTo>
                      <a:pt x="9" y="13"/>
                    </a:lnTo>
                    <a:lnTo>
                      <a:pt x="6" y="16"/>
                    </a:lnTo>
                    <a:lnTo>
                      <a:pt x="3" y="22"/>
                    </a:lnTo>
                    <a:lnTo>
                      <a:pt x="0" y="25"/>
                    </a:lnTo>
                    <a:lnTo>
                      <a:pt x="0" y="29"/>
                    </a:lnTo>
                    <a:lnTo>
                      <a:pt x="0" y="35"/>
                    </a:lnTo>
                    <a:lnTo>
                      <a:pt x="0" y="39"/>
                    </a:lnTo>
                    <a:lnTo>
                      <a:pt x="0" y="44"/>
                    </a:lnTo>
                    <a:lnTo>
                      <a:pt x="0" y="47"/>
                    </a:lnTo>
                    <a:lnTo>
                      <a:pt x="3" y="51"/>
                    </a:lnTo>
                    <a:lnTo>
                      <a:pt x="6" y="54"/>
                    </a:lnTo>
                    <a:lnTo>
                      <a:pt x="9" y="54"/>
                    </a:lnTo>
                    <a:lnTo>
                      <a:pt x="15" y="57"/>
                    </a:lnTo>
                    <a:lnTo>
                      <a:pt x="18" y="57"/>
                    </a:lnTo>
                    <a:lnTo>
                      <a:pt x="25" y="57"/>
                    </a:lnTo>
                    <a:lnTo>
                      <a:pt x="28" y="57"/>
                    </a:lnTo>
                    <a:lnTo>
                      <a:pt x="35" y="57"/>
                    </a:lnTo>
                    <a:lnTo>
                      <a:pt x="41"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73" name="Freeform 58">
                <a:extLst>
                  <a:ext uri="{FF2B5EF4-FFF2-40B4-BE49-F238E27FC236}">
                    <a16:creationId xmlns:a16="http://schemas.microsoft.com/office/drawing/2014/main" id="{81DFB04C-453A-4FAF-9B24-5BC410D0D4D4}"/>
                  </a:ext>
                </a:extLst>
              </p:cNvPr>
              <p:cNvSpPr>
                <a:spLocks noEditPoints="1"/>
              </p:cNvSpPr>
              <p:nvPr/>
            </p:nvSpPr>
            <p:spPr bwMode="auto">
              <a:xfrm>
                <a:off x="2551" y="2623"/>
                <a:ext cx="21" cy="19"/>
              </a:xfrm>
              <a:custGeom>
                <a:avLst/>
                <a:gdLst>
                  <a:gd name="T0" fmla="*/ 13 w 82"/>
                  <a:gd name="T1" fmla="*/ 13 h 77"/>
                  <a:gd name="T2" fmla="*/ 17 w 82"/>
                  <a:gd name="T3" fmla="*/ 16 h 77"/>
                  <a:gd name="T4" fmla="*/ 14 w 82"/>
                  <a:gd name="T5" fmla="*/ 13 h 77"/>
                  <a:gd name="T6" fmla="*/ 15 w 82"/>
                  <a:gd name="T7" fmla="*/ 12 h 77"/>
                  <a:gd name="T8" fmla="*/ 15 w 82"/>
                  <a:gd name="T9" fmla="*/ 11 h 77"/>
                  <a:gd name="T10" fmla="*/ 15 w 82"/>
                  <a:gd name="T11" fmla="*/ 11 h 77"/>
                  <a:gd name="T12" fmla="*/ 20 w 82"/>
                  <a:gd name="T13" fmla="*/ 13 h 77"/>
                  <a:gd name="T14" fmla="*/ 16 w 82"/>
                  <a:gd name="T15" fmla="*/ 11 h 77"/>
                  <a:gd name="T16" fmla="*/ 21 w 82"/>
                  <a:gd name="T17" fmla="*/ 10 h 77"/>
                  <a:gd name="T18" fmla="*/ 16 w 82"/>
                  <a:gd name="T19" fmla="*/ 10 h 77"/>
                  <a:gd name="T20" fmla="*/ 16 w 82"/>
                  <a:gd name="T21" fmla="*/ 10 h 77"/>
                  <a:gd name="T22" fmla="*/ 16 w 82"/>
                  <a:gd name="T23" fmla="*/ 9 h 77"/>
                  <a:gd name="T24" fmla="*/ 16 w 82"/>
                  <a:gd name="T25" fmla="*/ 7 h 77"/>
                  <a:gd name="T26" fmla="*/ 16 w 82"/>
                  <a:gd name="T27" fmla="*/ 6 h 77"/>
                  <a:gd name="T28" fmla="*/ 20 w 82"/>
                  <a:gd name="T29" fmla="*/ 4 h 77"/>
                  <a:gd name="T30" fmla="*/ 17 w 82"/>
                  <a:gd name="T31" fmla="*/ 7 h 77"/>
                  <a:gd name="T32" fmla="*/ 16 w 82"/>
                  <a:gd name="T33" fmla="*/ 7 h 77"/>
                  <a:gd name="T34" fmla="*/ 15 w 82"/>
                  <a:gd name="T35" fmla="*/ 6 h 77"/>
                  <a:gd name="T36" fmla="*/ 16 w 82"/>
                  <a:gd name="T37" fmla="*/ 1 h 77"/>
                  <a:gd name="T38" fmla="*/ 16 w 82"/>
                  <a:gd name="T39" fmla="*/ 6 h 77"/>
                  <a:gd name="T40" fmla="*/ 15 w 82"/>
                  <a:gd name="T41" fmla="*/ 6 h 77"/>
                  <a:gd name="T42" fmla="*/ 13 w 82"/>
                  <a:gd name="T43" fmla="*/ 5 h 77"/>
                  <a:gd name="T44" fmla="*/ 14 w 82"/>
                  <a:gd name="T45" fmla="*/ 0 h 77"/>
                  <a:gd name="T46" fmla="*/ 14 w 82"/>
                  <a:gd name="T47" fmla="*/ 5 h 77"/>
                  <a:gd name="T48" fmla="*/ 12 w 82"/>
                  <a:gd name="T49" fmla="*/ 5 h 77"/>
                  <a:gd name="T50" fmla="*/ 10 w 82"/>
                  <a:gd name="T51" fmla="*/ 0 h 77"/>
                  <a:gd name="T52" fmla="*/ 13 w 82"/>
                  <a:gd name="T53" fmla="*/ 5 h 77"/>
                  <a:gd name="T54" fmla="*/ 11 w 82"/>
                  <a:gd name="T55" fmla="*/ 5 h 77"/>
                  <a:gd name="T56" fmla="*/ 10 w 82"/>
                  <a:gd name="T57" fmla="*/ 6 h 77"/>
                  <a:gd name="T58" fmla="*/ 6 w 82"/>
                  <a:gd name="T59" fmla="*/ 2 h 77"/>
                  <a:gd name="T60" fmla="*/ 10 w 82"/>
                  <a:gd name="T61" fmla="*/ 5 h 77"/>
                  <a:gd name="T62" fmla="*/ 9 w 82"/>
                  <a:gd name="T63" fmla="*/ 6 h 77"/>
                  <a:gd name="T64" fmla="*/ 8 w 82"/>
                  <a:gd name="T65" fmla="*/ 6 h 77"/>
                  <a:gd name="T66" fmla="*/ 4 w 82"/>
                  <a:gd name="T67" fmla="*/ 3 h 77"/>
                  <a:gd name="T68" fmla="*/ 7 w 82"/>
                  <a:gd name="T69" fmla="*/ 7 h 77"/>
                  <a:gd name="T70" fmla="*/ 7 w 82"/>
                  <a:gd name="T71" fmla="*/ 7 h 77"/>
                  <a:gd name="T72" fmla="*/ 2 w 82"/>
                  <a:gd name="T73" fmla="*/ 5 h 77"/>
                  <a:gd name="T74" fmla="*/ 6 w 82"/>
                  <a:gd name="T75" fmla="*/ 7 h 77"/>
                  <a:gd name="T76" fmla="*/ 6 w 82"/>
                  <a:gd name="T77" fmla="*/ 9 h 77"/>
                  <a:gd name="T78" fmla="*/ 5 w 82"/>
                  <a:gd name="T79" fmla="*/ 10 h 77"/>
                  <a:gd name="T80" fmla="*/ 0 w 82"/>
                  <a:gd name="T81" fmla="*/ 9 h 77"/>
                  <a:gd name="T82" fmla="*/ 5 w 82"/>
                  <a:gd name="T83" fmla="*/ 9 h 77"/>
                  <a:gd name="T84" fmla="*/ 5 w 82"/>
                  <a:gd name="T85" fmla="*/ 10 h 77"/>
                  <a:gd name="T86" fmla="*/ 5 w 82"/>
                  <a:gd name="T87" fmla="*/ 11 h 77"/>
                  <a:gd name="T88" fmla="*/ 5 w 82"/>
                  <a:gd name="T89" fmla="*/ 12 h 77"/>
                  <a:gd name="T90" fmla="*/ 5 w 82"/>
                  <a:gd name="T91" fmla="*/ 13 h 77"/>
                  <a:gd name="T92" fmla="*/ 1 w 82"/>
                  <a:gd name="T93" fmla="*/ 16 h 77"/>
                  <a:gd name="T94" fmla="*/ 4 w 82"/>
                  <a:gd name="T95" fmla="*/ 13 h 77"/>
                  <a:gd name="T96" fmla="*/ 2 w 82"/>
                  <a:gd name="T97" fmla="*/ 17 h 77"/>
                  <a:gd name="T98" fmla="*/ 5 w 82"/>
                  <a:gd name="T99" fmla="*/ 13 h 77"/>
                  <a:gd name="T100" fmla="*/ 4 w 82"/>
                  <a:gd name="T101" fmla="*/ 18 h 77"/>
                  <a:gd name="T102" fmla="*/ 4 w 82"/>
                  <a:gd name="T103" fmla="*/ 13 h 77"/>
                  <a:gd name="T104" fmla="*/ 5 w 82"/>
                  <a:gd name="T105" fmla="*/ 13 h 77"/>
                  <a:gd name="T106" fmla="*/ 6 w 82"/>
                  <a:gd name="T107" fmla="*/ 14 h 77"/>
                  <a:gd name="T108" fmla="*/ 6 w 82"/>
                  <a:gd name="T109" fmla="*/ 19 h 77"/>
                  <a:gd name="T110" fmla="*/ 6 w 82"/>
                  <a:gd name="T111" fmla="*/ 14 h 77"/>
                  <a:gd name="T112" fmla="*/ 7 w 82"/>
                  <a:gd name="T113" fmla="*/ 14 h 77"/>
                  <a:gd name="T114" fmla="*/ 9 w 82"/>
                  <a:gd name="T115" fmla="*/ 14 h 77"/>
                  <a:gd name="T116" fmla="*/ 10 w 82"/>
                  <a:gd name="T117" fmla="*/ 14 h 77"/>
                  <a:gd name="T118" fmla="*/ 13 w 82"/>
                  <a:gd name="T119" fmla="*/ 19 h 77"/>
                  <a:gd name="T120" fmla="*/ 10 w 82"/>
                  <a:gd name="T121" fmla="*/ 15 h 77"/>
                  <a:gd name="T122" fmla="*/ 15 w 82"/>
                  <a:gd name="T123" fmla="*/ 18 h 77"/>
                  <a:gd name="T124" fmla="*/ 11 w 82"/>
                  <a:gd name="T125" fmla="*/ 14 h 7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82"/>
                  <a:gd name="T190" fmla="*/ 0 h 77"/>
                  <a:gd name="T191" fmla="*/ 82 w 82"/>
                  <a:gd name="T192" fmla="*/ 77 h 7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82" h="77">
                    <a:moveTo>
                      <a:pt x="50" y="52"/>
                    </a:moveTo>
                    <a:lnTo>
                      <a:pt x="56" y="49"/>
                    </a:lnTo>
                    <a:lnTo>
                      <a:pt x="65" y="66"/>
                    </a:lnTo>
                    <a:lnTo>
                      <a:pt x="58" y="70"/>
                    </a:lnTo>
                    <a:lnTo>
                      <a:pt x="50" y="52"/>
                    </a:lnTo>
                    <a:close/>
                    <a:moveTo>
                      <a:pt x="67" y="64"/>
                    </a:moveTo>
                    <a:lnTo>
                      <a:pt x="66" y="65"/>
                    </a:lnTo>
                    <a:lnTo>
                      <a:pt x="65" y="66"/>
                    </a:lnTo>
                    <a:lnTo>
                      <a:pt x="60" y="57"/>
                    </a:lnTo>
                    <a:lnTo>
                      <a:pt x="67" y="64"/>
                    </a:lnTo>
                    <a:close/>
                    <a:moveTo>
                      <a:pt x="54" y="51"/>
                    </a:moveTo>
                    <a:lnTo>
                      <a:pt x="57" y="48"/>
                    </a:lnTo>
                    <a:lnTo>
                      <a:pt x="70" y="61"/>
                    </a:lnTo>
                    <a:lnTo>
                      <a:pt x="67" y="64"/>
                    </a:lnTo>
                    <a:lnTo>
                      <a:pt x="54" y="51"/>
                    </a:lnTo>
                    <a:close/>
                    <a:moveTo>
                      <a:pt x="57" y="48"/>
                    </a:moveTo>
                    <a:lnTo>
                      <a:pt x="60" y="44"/>
                    </a:lnTo>
                    <a:lnTo>
                      <a:pt x="73" y="59"/>
                    </a:lnTo>
                    <a:lnTo>
                      <a:pt x="70" y="61"/>
                    </a:lnTo>
                    <a:lnTo>
                      <a:pt x="57" y="48"/>
                    </a:lnTo>
                    <a:close/>
                    <a:moveTo>
                      <a:pt x="60" y="44"/>
                    </a:moveTo>
                    <a:lnTo>
                      <a:pt x="50" y="54"/>
                    </a:lnTo>
                    <a:lnTo>
                      <a:pt x="60" y="44"/>
                    </a:lnTo>
                    <a:lnTo>
                      <a:pt x="67" y="51"/>
                    </a:lnTo>
                    <a:lnTo>
                      <a:pt x="60" y="44"/>
                    </a:lnTo>
                    <a:close/>
                    <a:moveTo>
                      <a:pt x="60" y="44"/>
                    </a:moveTo>
                    <a:lnTo>
                      <a:pt x="64" y="41"/>
                    </a:lnTo>
                    <a:lnTo>
                      <a:pt x="77" y="55"/>
                    </a:lnTo>
                    <a:lnTo>
                      <a:pt x="73" y="59"/>
                    </a:lnTo>
                    <a:lnTo>
                      <a:pt x="60" y="44"/>
                    </a:lnTo>
                    <a:close/>
                    <a:moveTo>
                      <a:pt x="79" y="52"/>
                    </a:moveTo>
                    <a:lnTo>
                      <a:pt x="78" y="54"/>
                    </a:lnTo>
                    <a:lnTo>
                      <a:pt x="77" y="55"/>
                    </a:lnTo>
                    <a:lnTo>
                      <a:pt x="70" y="49"/>
                    </a:lnTo>
                    <a:lnTo>
                      <a:pt x="79" y="52"/>
                    </a:lnTo>
                    <a:close/>
                    <a:moveTo>
                      <a:pt x="61" y="44"/>
                    </a:moveTo>
                    <a:lnTo>
                      <a:pt x="65" y="38"/>
                    </a:lnTo>
                    <a:lnTo>
                      <a:pt x="81" y="46"/>
                    </a:lnTo>
                    <a:lnTo>
                      <a:pt x="79" y="52"/>
                    </a:lnTo>
                    <a:lnTo>
                      <a:pt x="61" y="44"/>
                    </a:lnTo>
                    <a:close/>
                    <a:moveTo>
                      <a:pt x="82" y="42"/>
                    </a:moveTo>
                    <a:lnTo>
                      <a:pt x="82" y="44"/>
                    </a:lnTo>
                    <a:lnTo>
                      <a:pt x="81" y="46"/>
                    </a:lnTo>
                    <a:lnTo>
                      <a:pt x="73" y="42"/>
                    </a:lnTo>
                    <a:lnTo>
                      <a:pt x="82" y="42"/>
                    </a:lnTo>
                    <a:close/>
                    <a:moveTo>
                      <a:pt x="64" y="42"/>
                    </a:moveTo>
                    <a:lnTo>
                      <a:pt x="64" y="39"/>
                    </a:lnTo>
                    <a:lnTo>
                      <a:pt x="82" y="39"/>
                    </a:lnTo>
                    <a:lnTo>
                      <a:pt x="82" y="42"/>
                    </a:lnTo>
                    <a:lnTo>
                      <a:pt x="64" y="42"/>
                    </a:lnTo>
                    <a:close/>
                    <a:moveTo>
                      <a:pt x="64" y="39"/>
                    </a:moveTo>
                    <a:lnTo>
                      <a:pt x="64" y="35"/>
                    </a:lnTo>
                    <a:lnTo>
                      <a:pt x="82" y="35"/>
                    </a:lnTo>
                    <a:lnTo>
                      <a:pt x="82" y="39"/>
                    </a:lnTo>
                    <a:lnTo>
                      <a:pt x="64" y="39"/>
                    </a:lnTo>
                    <a:close/>
                    <a:moveTo>
                      <a:pt x="64" y="35"/>
                    </a:moveTo>
                    <a:lnTo>
                      <a:pt x="64" y="29"/>
                    </a:lnTo>
                    <a:lnTo>
                      <a:pt x="82" y="29"/>
                    </a:lnTo>
                    <a:lnTo>
                      <a:pt x="82" y="35"/>
                    </a:lnTo>
                    <a:lnTo>
                      <a:pt x="64" y="35"/>
                    </a:lnTo>
                    <a:close/>
                    <a:moveTo>
                      <a:pt x="64" y="29"/>
                    </a:moveTo>
                    <a:lnTo>
                      <a:pt x="64" y="26"/>
                    </a:lnTo>
                    <a:lnTo>
                      <a:pt x="82" y="26"/>
                    </a:lnTo>
                    <a:lnTo>
                      <a:pt x="82" y="29"/>
                    </a:lnTo>
                    <a:lnTo>
                      <a:pt x="64" y="29"/>
                    </a:lnTo>
                    <a:close/>
                    <a:moveTo>
                      <a:pt x="64" y="26"/>
                    </a:moveTo>
                    <a:lnTo>
                      <a:pt x="64" y="23"/>
                    </a:lnTo>
                    <a:lnTo>
                      <a:pt x="82" y="23"/>
                    </a:lnTo>
                    <a:lnTo>
                      <a:pt x="82" y="26"/>
                    </a:lnTo>
                    <a:lnTo>
                      <a:pt x="64" y="26"/>
                    </a:lnTo>
                    <a:close/>
                    <a:moveTo>
                      <a:pt x="80" y="16"/>
                    </a:moveTo>
                    <a:lnTo>
                      <a:pt x="82" y="19"/>
                    </a:lnTo>
                    <a:lnTo>
                      <a:pt x="82" y="23"/>
                    </a:lnTo>
                    <a:lnTo>
                      <a:pt x="73" y="23"/>
                    </a:lnTo>
                    <a:lnTo>
                      <a:pt x="80" y="16"/>
                    </a:lnTo>
                    <a:close/>
                    <a:moveTo>
                      <a:pt x="67" y="30"/>
                    </a:moveTo>
                    <a:lnTo>
                      <a:pt x="64" y="27"/>
                    </a:lnTo>
                    <a:lnTo>
                      <a:pt x="77" y="13"/>
                    </a:lnTo>
                    <a:lnTo>
                      <a:pt x="80" y="16"/>
                    </a:lnTo>
                    <a:lnTo>
                      <a:pt x="67" y="30"/>
                    </a:lnTo>
                    <a:close/>
                    <a:moveTo>
                      <a:pt x="64" y="27"/>
                    </a:moveTo>
                    <a:lnTo>
                      <a:pt x="60" y="23"/>
                    </a:lnTo>
                    <a:lnTo>
                      <a:pt x="73" y="10"/>
                    </a:lnTo>
                    <a:lnTo>
                      <a:pt x="77" y="13"/>
                    </a:lnTo>
                    <a:lnTo>
                      <a:pt x="64" y="27"/>
                    </a:lnTo>
                    <a:close/>
                    <a:moveTo>
                      <a:pt x="60" y="23"/>
                    </a:moveTo>
                    <a:lnTo>
                      <a:pt x="57" y="20"/>
                    </a:lnTo>
                    <a:lnTo>
                      <a:pt x="70" y="7"/>
                    </a:lnTo>
                    <a:lnTo>
                      <a:pt x="73" y="10"/>
                    </a:lnTo>
                    <a:lnTo>
                      <a:pt x="60" y="23"/>
                    </a:lnTo>
                    <a:close/>
                    <a:moveTo>
                      <a:pt x="64" y="3"/>
                    </a:moveTo>
                    <a:lnTo>
                      <a:pt x="68" y="3"/>
                    </a:lnTo>
                    <a:lnTo>
                      <a:pt x="70" y="7"/>
                    </a:lnTo>
                    <a:lnTo>
                      <a:pt x="64" y="13"/>
                    </a:lnTo>
                    <a:lnTo>
                      <a:pt x="64" y="3"/>
                    </a:lnTo>
                    <a:close/>
                    <a:moveTo>
                      <a:pt x="64" y="23"/>
                    </a:moveTo>
                    <a:lnTo>
                      <a:pt x="57" y="23"/>
                    </a:lnTo>
                    <a:lnTo>
                      <a:pt x="57" y="3"/>
                    </a:lnTo>
                    <a:lnTo>
                      <a:pt x="64" y="3"/>
                    </a:lnTo>
                    <a:lnTo>
                      <a:pt x="64" y="23"/>
                    </a:lnTo>
                    <a:close/>
                    <a:moveTo>
                      <a:pt x="57" y="23"/>
                    </a:moveTo>
                    <a:lnTo>
                      <a:pt x="54" y="23"/>
                    </a:lnTo>
                    <a:lnTo>
                      <a:pt x="50" y="20"/>
                    </a:lnTo>
                    <a:lnTo>
                      <a:pt x="57" y="13"/>
                    </a:lnTo>
                    <a:lnTo>
                      <a:pt x="57" y="23"/>
                    </a:lnTo>
                    <a:close/>
                    <a:moveTo>
                      <a:pt x="50" y="20"/>
                    </a:moveTo>
                    <a:lnTo>
                      <a:pt x="47" y="17"/>
                    </a:lnTo>
                    <a:lnTo>
                      <a:pt x="60" y="3"/>
                    </a:lnTo>
                    <a:lnTo>
                      <a:pt x="64" y="7"/>
                    </a:lnTo>
                    <a:lnTo>
                      <a:pt x="50" y="20"/>
                    </a:lnTo>
                    <a:close/>
                    <a:moveTo>
                      <a:pt x="54" y="0"/>
                    </a:moveTo>
                    <a:lnTo>
                      <a:pt x="58" y="0"/>
                    </a:lnTo>
                    <a:lnTo>
                      <a:pt x="60" y="3"/>
                    </a:lnTo>
                    <a:lnTo>
                      <a:pt x="54" y="10"/>
                    </a:lnTo>
                    <a:lnTo>
                      <a:pt x="54" y="0"/>
                    </a:lnTo>
                    <a:close/>
                    <a:moveTo>
                      <a:pt x="54" y="20"/>
                    </a:moveTo>
                    <a:lnTo>
                      <a:pt x="48" y="20"/>
                    </a:lnTo>
                    <a:lnTo>
                      <a:pt x="48" y="0"/>
                    </a:lnTo>
                    <a:lnTo>
                      <a:pt x="54" y="0"/>
                    </a:lnTo>
                    <a:lnTo>
                      <a:pt x="54" y="20"/>
                    </a:lnTo>
                    <a:close/>
                    <a:moveTo>
                      <a:pt x="48" y="20"/>
                    </a:moveTo>
                    <a:lnTo>
                      <a:pt x="45" y="20"/>
                    </a:lnTo>
                    <a:lnTo>
                      <a:pt x="45" y="0"/>
                    </a:lnTo>
                    <a:lnTo>
                      <a:pt x="48" y="0"/>
                    </a:lnTo>
                    <a:lnTo>
                      <a:pt x="48" y="20"/>
                    </a:lnTo>
                    <a:close/>
                    <a:moveTo>
                      <a:pt x="40" y="1"/>
                    </a:moveTo>
                    <a:lnTo>
                      <a:pt x="43" y="0"/>
                    </a:lnTo>
                    <a:lnTo>
                      <a:pt x="45" y="0"/>
                    </a:lnTo>
                    <a:lnTo>
                      <a:pt x="45" y="10"/>
                    </a:lnTo>
                    <a:lnTo>
                      <a:pt x="40" y="1"/>
                    </a:lnTo>
                    <a:close/>
                    <a:moveTo>
                      <a:pt x="49" y="19"/>
                    </a:moveTo>
                    <a:lnTo>
                      <a:pt x="43" y="22"/>
                    </a:lnTo>
                    <a:lnTo>
                      <a:pt x="34" y="5"/>
                    </a:lnTo>
                    <a:lnTo>
                      <a:pt x="40" y="1"/>
                    </a:lnTo>
                    <a:lnTo>
                      <a:pt x="49" y="19"/>
                    </a:lnTo>
                    <a:close/>
                    <a:moveTo>
                      <a:pt x="43" y="22"/>
                    </a:moveTo>
                    <a:lnTo>
                      <a:pt x="40" y="23"/>
                    </a:lnTo>
                    <a:lnTo>
                      <a:pt x="38" y="23"/>
                    </a:lnTo>
                    <a:lnTo>
                      <a:pt x="38" y="13"/>
                    </a:lnTo>
                    <a:lnTo>
                      <a:pt x="43" y="22"/>
                    </a:lnTo>
                    <a:close/>
                    <a:moveTo>
                      <a:pt x="38" y="23"/>
                    </a:moveTo>
                    <a:lnTo>
                      <a:pt x="32" y="23"/>
                    </a:lnTo>
                    <a:lnTo>
                      <a:pt x="32" y="3"/>
                    </a:lnTo>
                    <a:lnTo>
                      <a:pt x="38" y="3"/>
                    </a:lnTo>
                    <a:lnTo>
                      <a:pt x="38" y="23"/>
                    </a:lnTo>
                    <a:close/>
                    <a:moveTo>
                      <a:pt x="25" y="7"/>
                    </a:moveTo>
                    <a:lnTo>
                      <a:pt x="28" y="3"/>
                    </a:lnTo>
                    <a:lnTo>
                      <a:pt x="32" y="3"/>
                    </a:lnTo>
                    <a:lnTo>
                      <a:pt x="32" y="13"/>
                    </a:lnTo>
                    <a:lnTo>
                      <a:pt x="25" y="7"/>
                    </a:lnTo>
                    <a:close/>
                    <a:moveTo>
                      <a:pt x="38" y="20"/>
                    </a:moveTo>
                    <a:lnTo>
                      <a:pt x="35" y="23"/>
                    </a:lnTo>
                    <a:lnTo>
                      <a:pt x="22" y="10"/>
                    </a:lnTo>
                    <a:lnTo>
                      <a:pt x="25" y="7"/>
                    </a:lnTo>
                    <a:lnTo>
                      <a:pt x="38" y="20"/>
                    </a:lnTo>
                    <a:close/>
                    <a:moveTo>
                      <a:pt x="35" y="23"/>
                    </a:moveTo>
                    <a:lnTo>
                      <a:pt x="34" y="24"/>
                    </a:lnTo>
                    <a:lnTo>
                      <a:pt x="33" y="24"/>
                    </a:lnTo>
                    <a:lnTo>
                      <a:pt x="28" y="17"/>
                    </a:lnTo>
                    <a:lnTo>
                      <a:pt x="35" y="23"/>
                    </a:lnTo>
                    <a:close/>
                    <a:moveTo>
                      <a:pt x="33" y="24"/>
                    </a:moveTo>
                    <a:lnTo>
                      <a:pt x="26" y="28"/>
                    </a:lnTo>
                    <a:lnTo>
                      <a:pt x="18" y="11"/>
                    </a:lnTo>
                    <a:lnTo>
                      <a:pt x="25" y="8"/>
                    </a:lnTo>
                    <a:lnTo>
                      <a:pt x="33" y="24"/>
                    </a:lnTo>
                    <a:close/>
                    <a:moveTo>
                      <a:pt x="15" y="13"/>
                    </a:moveTo>
                    <a:lnTo>
                      <a:pt x="16" y="12"/>
                    </a:lnTo>
                    <a:lnTo>
                      <a:pt x="18" y="11"/>
                    </a:lnTo>
                    <a:lnTo>
                      <a:pt x="23" y="20"/>
                    </a:lnTo>
                    <a:lnTo>
                      <a:pt x="15" y="13"/>
                    </a:lnTo>
                    <a:close/>
                    <a:moveTo>
                      <a:pt x="29" y="27"/>
                    </a:moveTo>
                    <a:lnTo>
                      <a:pt x="26" y="30"/>
                    </a:lnTo>
                    <a:lnTo>
                      <a:pt x="13" y="16"/>
                    </a:lnTo>
                    <a:lnTo>
                      <a:pt x="15" y="13"/>
                    </a:lnTo>
                    <a:lnTo>
                      <a:pt x="29" y="27"/>
                    </a:lnTo>
                    <a:close/>
                    <a:moveTo>
                      <a:pt x="26" y="30"/>
                    </a:moveTo>
                    <a:lnTo>
                      <a:pt x="23" y="32"/>
                    </a:lnTo>
                    <a:lnTo>
                      <a:pt x="10" y="19"/>
                    </a:lnTo>
                    <a:lnTo>
                      <a:pt x="13" y="16"/>
                    </a:lnTo>
                    <a:lnTo>
                      <a:pt x="26" y="30"/>
                    </a:lnTo>
                    <a:close/>
                    <a:moveTo>
                      <a:pt x="7" y="22"/>
                    </a:moveTo>
                    <a:lnTo>
                      <a:pt x="8" y="20"/>
                    </a:lnTo>
                    <a:lnTo>
                      <a:pt x="10" y="19"/>
                    </a:lnTo>
                    <a:lnTo>
                      <a:pt x="16" y="26"/>
                    </a:lnTo>
                    <a:lnTo>
                      <a:pt x="7" y="22"/>
                    </a:lnTo>
                    <a:close/>
                    <a:moveTo>
                      <a:pt x="25" y="30"/>
                    </a:moveTo>
                    <a:lnTo>
                      <a:pt x="22" y="37"/>
                    </a:lnTo>
                    <a:lnTo>
                      <a:pt x="4" y="28"/>
                    </a:lnTo>
                    <a:lnTo>
                      <a:pt x="7" y="22"/>
                    </a:lnTo>
                    <a:lnTo>
                      <a:pt x="25" y="30"/>
                    </a:lnTo>
                    <a:close/>
                    <a:moveTo>
                      <a:pt x="22" y="37"/>
                    </a:moveTo>
                    <a:lnTo>
                      <a:pt x="21" y="38"/>
                    </a:lnTo>
                    <a:lnTo>
                      <a:pt x="19" y="39"/>
                    </a:lnTo>
                    <a:lnTo>
                      <a:pt x="13" y="32"/>
                    </a:lnTo>
                    <a:lnTo>
                      <a:pt x="22" y="37"/>
                    </a:lnTo>
                    <a:close/>
                    <a:moveTo>
                      <a:pt x="19" y="39"/>
                    </a:moveTo>
                    <a:lnTo>
                      <a:pt x="16" y="42"/>
                    </a:lnTo>
                    <a:lnTo>
                      <a:pt x="3" y="29"/>
                    </a:lnTo>
                    <a:lnTo>
                      <a:pt x="6" y="26"/>
                    </a:lnTo>
                    <a:lnTo>
                      <a:pt x="19" y="39"/>
                    </a:lnTo>
                    <a:close/>
                    <a:moveTo>
                      <a:pt x="0" y="35"/>
                    </a:moveTo>
                    <a:lnTo>
                      <a:pt x="0" y="31"/>
                    </a:lnTo>
                    <a:lnTo>
                      <a:pt x="3" y="29"/>
                    </a:lnTo>
                    <a:lnTo>
                      <a:pt x="10" y="35"/>
                    </a:lnTo>
                    <a:lnTo>
                      <a:pt x="0" y="35"/>
                    </a:lnTo>
                    <a:close/>
                    <a:moveTo>
                      <a:pt x="19" y="35"/>
                    </a:moveTo>
                    <a:lnTo>
                      <a:pt x="19" y="39"/>
                    </a:lnTo>
                    <a:lnTo>
                      <a:pt x="0" y="39"/>
                    </a:lnTo>
                    <a:lnTo>
                      <a:pt x="0" y="35"/>
                    </a:lnTo>
                    <a:lnTo>
                      <a:pt x="19" y="35"/>
                    </a:lnTo>
                    <a:close/>
                    <a:moveTo>
                      <a:pt x="19" y="39"/>
                    </a:moveTo>
                    <a:lnTo>
                      <a:pt x="19" y="45"/>
                    </a:lnTo>
                    <a:lnTo>
                      <a:pt x="0" y="45"/>
                    </a:lnTo>
                    <a:lnTo>
                      <a:pt x="0" y="39"/>
                    </a:lnTo>
                    <a:lnTo>
                      <a:pt x="19" y="39"/>
                    </a:lnTo>
                    <a:close/>
                    <a:moveTo>
                      <a:pt x="19" y="45"/>
                    </a:moveTo>
                    <a:lnTo>
                      <a:pt x="19" y="49"/>
                    </a:lnTo>
                    <a:lnTo>
                      <a:pt x="0" y="49"/>
                    </a:lnTo>
                    <a:lnTo>
                      <a:pt x="0" y="45"/>
                    </a:lnTo>
                    <a:lnTo>
                      <a:pt x="19" y="45"/>
                    </a:lnTo>
                    <a:close/>
                    <a:moveTo>
                      <a:pt x="19" y="49"/>
                    </a:moveTo>
                    <a:lnTo>
                      <a:pt x="19" y="54"/>
                    </a:lnTo>
                    <a:lnTo>
                      <a:pt x="0" y="54"/>
                    </a:lnTo>
                    <a:lnTo>
                      <a:pt x="0" y="49"/>
                    </a:lnTo>
                    <a:lnTo>
                      <a:pt x="19" y="49"/>
                    </a:lnTo>
                    <a:close/>
                    <a:moveTo>
                      <a:pt x="19" y="54"/>
                    </a:moveTo>
                    <a:lnTo>
                      <a:pt x="19" y="57"/>
                    </a:lnTo>
                    <a:lnTo>
                      <a:pt x="0" y="57"/>
                    </a:lnTo>
                    <a:lnTo>
                      <a:pt x="0" y="54"/>
                    </a:lnTo>
                    <a:lnTo>
                      <a:pt x="19" y="54"/>
                    </a:lnTo>
                    <a:close/>
                    <a:moveTo>
                      <a:pt x="3" y="64"/>
                    </a:moveTo>
                    <a:lnTo>
                      <a:pt x="0" y="62"/>
                    </a:lnTo>
                    <a:lnTo>
                      <a:pt x="0" y="57"/>
                    </a:lnTo>
                    <a:lnTo>
                      <a:pt x="10" y="57"/>
                    </a:lnTo>
                    <a:lnTo>
                      <a:pt x="3" y="64"/>
                    </a:lnTo>
                    <a:close/>
                    <a:moveTo>
                      <a:pt x="16" y="51"/>
                    </a:moveTo>
                    <a:lnTo>
                      <a:pt x="19" y="54"/>
                    </a:lnTo>
                    <a:lnTo>
                      <a:pt x="6" y="67"/>
                    </a:lnTo>
                    <a:lnTo>
                      <a:pt x="3" y="64"/>
                    </a:lnTo>
                    <a:lnTo>
                      <a:pt x="16" y="51"/>
                    </a:lnTo>
                    <a:close/>
                    <a:moveTo>
                      <a:pt x="6" y="67"/>
                    </a:moveTo>
                    <a:lnTo>
                      <a:pt x="6" y="67"/>
                    </a:lnTo>
                    <a:lnTo>
                      <a:pt x="13" y="61"/>
                    </a:lnTo>
                    <a:lnTo>
                      <a:pt x="6" y="67"/>
                    </a:lnTo>
                    <a:close/>
                    <a:moveTo>
                      <a:pt x="19" y="54"/>
                    </a:moveTo>
                    <a:lnTo>
                      <a:pt x="23" y="57"/>
                    </a:lnTo>
                    <a:lnTo>
                      <a:pt x="10" y="71"/>
                    </a:lnTo>
                    <a:lnTo>
                      <a:pt x="6" y="67"/>
                    </a:lnTo>
                    <a:lnTo>
                      <a:pt x="19" y="54"/>
                    </a:lnTo>
                    <a:close/>
                    <a:moveTo>
                      <a:pt x="16" y="74"/>
                    </a:moveTo>
                    <a:lnTo>
                      <a:pt x="12" y="74"/>
                    </a:lnTo>
                    <a:lnTo>
                      <a:pt x="10" y="71"/>
                    </a:lnTo>
                    <a:lnTo>
                      <a:pt x="16" y="64"/>
                    </a:lnTo>
                    <a:lnTo>
                      <a:pt x="16" y="74"/>
                    </a:lnTo>
                    <a:close/>
                    <a:moveTo>
                      <a:pt x="16" y="54"/>
                    </a:moveTo>
                    <a:lnTo>
                      <a:pt x="19" y="54"/>
                    </a:lnTo>
                    <a:lnTo>
                      <a:pt x="19" y="74"/>
                    </a:lnTo>
                    <a:lnTo>
                      <a:pt x="16" y="74"/>
                    </a:lnTo>
                    <a:lnTo>
                      <a:pt x="16" y="54"/>
                    </a:lnTo>
                    <a:close/>
                    <a:moveTo>
                      <a:pt x="19" y="54"/>
                    </a:moveTo>
                    <a:lnTo>
                      <a:pt x="22" y="54"/>
                    </a:lnTo>
                    <a:lnTo>
                      <a:pt x="24" y="55"/>
                    </a:lnTo>
                    <a:lnTo>
                      <a:pt x="19" y="64"/>
                    </a:lnTo>
                    <a:lnTo>
                      <a:pt x="19" y="54"/>
                    </a:lnTo>
                    <a:close/>
                    <a:moveTo>
                      <a:pt x="24" y="55"/>
                    </a:moveTo>
                    <a:lnTo>
                      <a:pt x="29" y="59"/>
                    </a:lnTo>
                    <a:lnTo>
                      <a:pt x="22" y="76"/>
                    </a:lnTo>
                    <a:lnTo>
                      <a:pt x="15" y="73"/>
                    </a:lnTo>
                    <a:lnTo>
                      <a:pt x="24" y="55"/>
                    </a:lnTo>
                    <a:close/>
                    <a:moveTo>
                      <a:pt x="25" y="77"/>
                    </a:moveTo>
                    <a:lnTo>
                      <a:pt x="23" y="77"/>
                    </a:lnTo>
                    <a:lnTo>
                      <a:pt x="22" y="76"/>
                    </a:lnTo>
                    <a:lnTo>
                      <a:pt x="25" y="67"/>
                    </a:lnTo>
                    <a:lnTo>
                      <a:pt x="25" y="77"/>
                    </a:lnTo>
                    <a:close/>
                    <a:moveTo>
                      <a:pt x="25" y="57"/>
                    </a:moveTo>
                    <a:lnTo>
                      <a:pt x="28" y="57"/>
                    </a:lnTo>
                    <a:lnTo>
                      <a:pt x="28" y="77"/>
                    </a:lnTo>
                    <a:lnTo>
                      <a:pt x="25" y="77"/>
                    </a:lnTo>
                    <a:lnTo>
                      <a:pt x="25" y="57"/>
                    </a:lnTo>
                    <a:close/>
                    <a:moveTo>
                      <a:pt x="28" y="57"/>
                    </a:moveTo>
                    <a:lnTo>
                      <a:pt x="35" y="57"/>
                    </a:lnTo>
                    <a:lnTo>
                      <a:pt x="35" y="77"/>
                    </a:lnTo>
                    <a:lnTo>
                      <a:pt x="28" y="77"/>
                    </a:lnTo>
                    <a:lnTo>
                      <a:pt x="28" y="57"/>
                    </a:lnTo>
                    <a:close/>
                    <a:moveTo>
                      <a:pt x="35" y="57"/>
                    </a:moveTo>
                    <a:lnTo>
                      <a:pt x="38" y="57"/>
                    </a:lnTo>
                    <a:lnTo>
                      <a:pt x="38" y="77"/>
                    </a:lnTo>
                    <a:lnTo>
                      <a:pt x="35" y="77"/>
                    </a:lnTo>
                    <a:lnTo>
                      <a:pt x="35" y="57"/>
                    </a:lnTo>
                    <a:close/>
                    <a:moveTo>
                      <a:pt x="38" y="57"/>
                    </a:moveTo>
                    <a:lnTo>
                      <a:pt x="45" y="57"/>
                    </a:lnTo>
                    <a:lnTo>
                      <a:pt x="45" y="77"/>
                    </a:lnTo>
                    <a:lnTo>
                      <a:pt x="38" y="77"/>
                    </a:lnTo>
                    <a:lnTo>
                      <a:pt x="38" y="57"/>
                    </a:lnTo>
                    <a:close/>
                    <a:moveTo>
                      <a:pt x="49" y="76"/>
                    </a:moveTo>
                    <a:lnTo>
                      <a:pt x="47" y="77"/>
                    </a:lnTo>
                    <a:lnTo>
                      <a:pt x="45" y="77"/>
                    </a:lnTo>
                    <a:lnTo>
                      <a:pt x="45" y="67"/>
                    </a:lnTo>
                    <a:lnTo>
                      <a:pt x="49" y="76"/>
                    </a:lnTo>
                    <a:close/>
                    <a:moveTo>
                      <a:pt x="40" y="59"/>
                    </a:moveTo>
                    <a:lnTo>
                      <a:pt x="47" y="55"/>
                    </a:lnTo>
                    <a:lnTo>
                      <a:pt x="55" y="73"/>
                    </a:lnTo>
                    <a:lnTo>
                      <a:pt x="49" y="76"/>
                    </a:lnTo>
                    <a:lnTo>
                      <a:pt x="40" y="59"/>
                    </a:lnTo>
                    <a:close/>
                    <a:moveTo>
                      <a:pt x="58" y="71"/>
                    </a:moveTo>
                    <a:lnTo>
                      <a:pt x="57" y="72"/>
                    </a:lnTo>
                    <a:lnTo>
                      <a:pt x="55" y="73"/>
                    </a:lnTo>
                    <a:lnTo>
                      <a:pt x="51" y="64"/>
                    </a:lnTo>
                    <a:lnTo>
                      <a:pt x="58" y="71"/>
                    </a:lnTo>
                    <a:close/>
                    <a:moveTo>
                      <a:pt x="44" y="57"/>
                    </a:moveTo>
                    <a:lnTo>
                      <a:pt x="47" y="54"/>
                    </a:lnTo>
                    <a:lnTo>
                      <a:pt x="61" y="67"/>
                    </a:lnTo>
                    <a:lnTo>
                      <a:pt x="58" y="71"/>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74" name="Freeform 59">
                <a:extLst>
                  <a:ext uri="{FF2B5EF4-FFF2-40B4-BE49-F238E27FC236}">
                    <a16:creationId xmlns:a16="http://schemas.microsoft.com/office/drawing/2014/main" id="{2BE4F81D-58DC-4A1C-85E8-01A738E27FC2}"/>
                  </a:ext>
                </a:extLst>
              </p:cNvPr>
              <p:cNvSpPr>
                <a:spLocks/>
              </p:cNvSpPr>
              <p:nvPr/>
            </p:nvSpPr>
            <p:spPr bwMode="auto">
              <a:xfrm>
                <a:off x="2598" y="2601"/>
                <a:ext cx="16" cy="14"/>
              </a:xfrm>
              <a:custGeom>
                <a:avLst/>
                <a:gdLst>
                  <a:gd name="T0" fmla="*/ 11 w 66"/>
                  <a:gd name="T1" fmla="*/ 13 h 56"/>
                  <a:gd name="T2" fmla="*/ 12 w 66"/>
                  <a:gd name="T3" fmla="*/ 12 h 56"/>
                  <a:gd name="T4" fmla="*/ 13 w 66"/>
                  <a:gd name="T5" fmla="*/ 11 h 56"/>
                  <a:gd name="T6" fmla="*/ 14 w 66"/>
                  <a:gd name="T7" fmla="*/ 10 h 56"/>
                  <a:gd name="T8" fmla="*/ 14 w 66"/>
                  <a:gd name="T9" fmla="*/ 9 h 56"/>
                  <a:gd name="T10" fmla="*/ 15 w 66"/>
                  <a:gd name="T11" fmla="*/ 8 h 56"/>
                  <a:gd name="T12" fmla="*/ 16 w 66"/>
                  <a:gd name="T13" fmla="*/ 7 h 56"/>
                  <a:gd name="T14" fmla="*/ 16 w 66"/>
                  <a:gd name="T15" fmla="*/ 6 h 56"/>
                  <a:gd name="T16" fmla="*/ 16 w 66"/>
                  <a:gd name="T17" fmla="*/ 5 h 56"/>
                  <a:gd name="T18" fmla="*/ 16 w 66"/>
                  <a:gd name="T19" fmla="*/ 3 h 56"/>
                  <a:gd name="T20" fmla="*/ 15 w 66"/>
                  <a:gd name="T21" fmla="*/ 2 h 56"/>
                  <a:gd name="T22" fmla="*/ 14 w 66"/>
                  <a:gd name="T23" fmla="*/ 2 h 56"/>
                  <a:gd name="T24" fmla="*/ 14 w 66"/>
                  <a:gd name="T25" fmla="*/ 1 h 56"/>
                  <a:gd name="T26" fmla="*/ 13 w 66"/>
                  <a:gd name="T27" fmla="*/ 0 h 56"/>
                  <a:gd name="T28" fmla="*/ 12 w 66"/>
                  <a:gd name="T29" fmla="*/ 0 h 56"/>
                  <a:gd name="T30" fmla="*/ 11 w 66"/>
                  <a:gd name="T31" fmla="*/ 0 h 56"/>
                  <a:gd name="T32" fmla="*/ 10 w 66"/>
                  <a:gd name="T33" fmla="*/ 0 h 56"/>
                  <a:gd name="T34" fmla="*/ 8 w 66"/>
                  <a:gd name="T35" fmla="*/ 0 h 56"/>
                  <a:gd name="T36" fmla="*/ 8 w 66"/>
                  <a:gd name="T37" fmla="*/ 0 h 56"/>
                  <a:gd name="T38" fmla="*/ 6 w 66"/>
                  <a:gd name="T39" fmla="*/ 1 h 56"/>
                  <a:gd name="T40" fmla="*/ 5 w 66"/>
                  <a:gd name="T41" fmla="*/ 1 h 56"/>
                  <a:gd name="T42" fmla="*/ 4 w 66"/>
                  <a:gd name="T43" fmla="*/ 2 h 56"/>
                  <a:gd name="T44" fmla="*/ 2 w 66"/>
                  <a:gd name="T45" fmla="*/ 3 h 56"/>
                  <a:gd name="T46" fmla="*/ 1 w 66"/>
                  <a:gd name="T47" fmla="*/ 4 h 56"/>
                  <a:gd name="T48" fmla="*/ 0 w 66"/>
                  <a:gd name="T49" fmla="*/ 5 h 56"/>
                  <a:gd name="T50" fmla="*/ 0 w 66"/>
                  <a:gd name="T51" fmla="*/ 6 h 56"/>
                  <a:gd name="T52" fmla="*/ 0 w 66"/>
                  <a:gd name="T53" fmla="*/ 7 h 56"/>
                  <a:gd name="T54" fmla="*/ 0 w 66"/>
                  <a:gd name="T55" fmla="*/ 8 h 56"/>
                  <a:gd name="T56" fmla="*/ 0 w 66"/>
                  <a:gd name="T57" fmla="*/ 10 h 56"/>
                  <a:gd name="T58" fmla="*/ 0 w 66"/>
                  <a:gd name="T59" fmla="*/ 10 h 56"/>
                  <a:gd name="T60" fmla="*/ 0 w 66"/>
                  <a:gd name="T61" fmla="*/ 11 h 56"/>
                  <a:gd name="T62" fmla="*/ 1 w 66"/>
                  <a:gd name="T63" fmla="*/ 12 h 56"/>
                  <a:gd name="T64" fmla="*/ 2 w 66"/>
                  <a:gd name="T65" fmla="*/ 13 h 56"/>
                  <a:gd name="T66" fmla="*/ 3 w 66"/>
                  <a:gd name="T67" fmla="*/ 14 h 56"/>
                  <a:gd name="T68" fmla="*/ 4 w 66"/>
                  <a:gd name="T69" fmla="*/ 14 h 56"/>
                  <a:gd name="T70" fmla="*/ 5 w 66"/>
                  <a:gd name="T71" fmla="*/ 14 h 56"/>
                  <a:gd name="T72" fmla="*/ 6 w 66"/>
                  <a:gd name="T73" fmla="*/ 14 h 56"/>
                  <a:gd name="T74" fmla="*/ 8 w 66"/>
                  <a:gd name="T75" fmla="*/ 14 h 56"/>
                  <a:gd name="T76" fmla="*/ 8 w 66"/>
                  <a:gd name="T77" fmla="*/ 14 h 56"/>
                  <a:gd name="T78" fmla="*/ 10 w 66"/>
                  <a:gd name="T79" fmla="*/ 14 h 56"/>
                  <a:gd name="T80" fmla="*/ 11 w 66"/>
                  <a:gd name="T81" fmla="*/ 13 h 5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6"/>
                  <a:gd name="T125" fmla="*/ 66 w 66"/>
                  <a:gd name="T126" fmla="*/ 56 h 5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6">
                    <a:moveTo>
                      <a:pt x="47" y="51"/>
                    </a:moveTo>
                    <a:lnTo>
                      <a:pt x="51" y="48"/>
                    </a:lnTo>
                    <a:lnTo>
                      <a:pt x="54" y="44"/>
                    </a:lnTo>
                    <a:lnTo>
                      <a:pt x="59" y="38"/>
                    </a:lnTo>
                    <a:lnTo>
                      <a:pt x="59" y="34"/>
                    </a:lnTo>
                    <a:lnTo>
                      <a:pt x="63" y="31"/>
                    </a:lnTo>
                    <a:lnTo>
                      <a:pt x="66" y="26"/>
                    </a:lnTo>
                    <a:lnTo>
                      <a:pt x="66" y="22"/>
                    </a:lnTo>
                    <a:lnTo>
                      <a:pt x="66" y="19"/>
                    </a:lnTo>
                    <a:lnTo>
                      <a:pt x="66" y="12"/>
                    </a:lnTo>
                    <a:lnTo>
                      <a:pt x="63" y="9"/>
                    </a:lnTo>
                    <a:lnTo>
                      <a:pt x="59" y="6"/>
                    </a:lnTo>
                    <a:lnTo>
                      <a:pt x="56" y="2"/>
                    </a:lnTo>
                    <a:lnTo>
                      <a:pt x="54" y="0"/>
                    </a:lnTo>
                    <a:lnTo>
                      <a:pt x="51" y="0"/>
                    </a:lnTo>
                    <a:lnTo>
                      <a:pt x="44" y="0"/>
                    </a:lnTo>
                    <a:lnTo>
                      <a:pt x="41" y="0"/>
                    </a:lnTo>
                    <a:lnTo>
                      <a:pt x="34" y="0"/>
                    </a:lnTo>
                    <a:lnTo>
                      <a:pt x="31" y="0"/>
                    </a:lnTo>
                    <a:lnTo>
                      <a:pt x="25" y="2"/>
                    </a:lnTo>
                    <a:lnTo>
                      <a:pt x="19" y="2"/>
                    </a:lnTo>
                    <a:lnTo>
                      <a:pt x="15" y="6"/>
                    </a:lnTo>
                    <a:lnTo>
                      <a:pt x="9" y="12"/>
                    </a:lnTo>
                    <a:lnTo>
                      <a:pt x="5" y="16"/>
                    </a:lnTo>
                    <a:lnTo>
                      <a:pt x="2" y="19"/>
                    </a:lnTo>
                    <a:lnTo>
                      <a:pt x="2" y="22"/>
                    </a:lnTo>
                    <a:lnTo>
                      <a:pt x="0" y="28"/>
                    </a:lnTo>
                    <a:lnTo>
                      <a:pt x="0" y="31"/>
                    </a:lnTo>
                    <a:lnTo>
                      <a:pt x="0" y="38"/>
                    </a:lnTo>
                    <a:lnTo>
                      <a:pt x="0" y="41"/>
                    </a:lnTo>
                    <a:lnTo>
                      <a:pt x="2" y="44"/>
                    </a:lnTo>
                    <a:lnTo>
                      <a:pt x="5" y="48"/>
                    </a:lnTo>
                    <a:lnTo>
                      <a:pt x="9" y="51"/>
                    </a:lnTo>
                    <a:lnTo>
                      <a:pt x="12" y="54"/>
                    </a:lnTo>
                    <a:lnTo>
                      <a:pt x="15" y="54"/>
                    </a:lnTo>
                    <a:lnTo>
                      <a:pt x="22" y="56"/>
                    </a:lnTo>
                    <a:lnTo>
                      <a:pt x="25" y="56"/>
                    </a:lnTo>
                    <a:lnTo>
                      <a:pt x="31" y="56"/>
                    </a:lnTo>
                    <a:lnTo>
                      <a:pt x="34" y="54"/>
                    </a:lnTo>
                    <a:lnTo>
                      <a:pt x="41"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75" name="Freeform 60">
                <a:extLst>
                  <a:ext uri="{FF2B5EF4-FFF2-40B4-BE49-F238E27FC236}">
                    <a16:creationId xmlns:a16="http://schemas.microsoft.com/office/drawing/2014/main" id="{C626CA1C-D215-495C-83E0-4298EDE432AC}"/>
                  </a:ext>
                </a:extLst>
              </p:cNvPr>
              <p:cNvSpPr>
                <a:spLocks noEditPoints="1"/>
              </p:cNvSpPr>
              <p:nvPr/>
            </p:nvSpPr>
            <p:spPr bwMode="auto">
              <a:xfrm>
                <a:off x="2595" y="2599"/>
                <a:ext cx="22" cy="19"/>
              </a:xfrm>
              <a:custGeom>
                <a:avLst/>
                <a:gdLst>
                  <a:gd name="T0" fmla="*/ 14 w 86"/>
                  <a:gd name="T1" fmla="*/ 13 h 76"/>
                  <a:gd name="T2" fmla="*/ 16 w 86"/>
                  <a:gd name="T3" fmla="*/ 10 h 76"/>
                  <a:gd name="T4" fmla="*/ 19 w 86"/>
                  <a:gd name="T5" fmla="*/ 14 h 76"/>
                  <a:gd name="T6" fmla="*/ 20 w 86"/>
                  <a:gd name="T7" fmla="*/ 12 h 76"/>
                  <a:gd name="T8" fmla="*/ 16 w 86"/>
                  <a:gd name="T9" fmla="*/ 11 h 76"/>
                  <a:gd name="T10" fmla="*/ 21 w 86"/>
                  <a:gd name="T11" fmla="*/ 12 h 76"/>
                  <a:gd name="T12" fmla="*/ 17 w 86"/>
                  <a:gd name="T13" fmla="*/ 8 h 76"/>
                  <a:gd name="T14" fmla="*/ 22 w 86"/>
                  <a:gd name="T15" fmla="*/ 10 h 76"/>
                  <a:gd name="T16" fmla="*/ 22 w 86"/>
                  <a:gd name="T17" fmla="*/ 9 h 76"/>
                  <a:gd name="T18" fmla="*/ 17 w 86"/>
                  <a:gd name="T19" fmla="*/ 8 h 76"/>
                  <a:gd name="T20" fmla="*/ 21 w 86"/>
                  <a:gd name="T21" fmla="*/ 4 h 76"/>
                  <a:gd name="T22" fmla="*/ 17 w 86"/>
                  <a:gd name="T23" fmla="*/ 7 h 76"/>
                  <a:gd name="T24" fmla="*/ 20 w 86"/>
                  <a:gd name="T25" fmla="*/ 3 h 76"/>
                  <a:gd name="T26" fmla="*/ 20 w 86"/>
                  <a:gd name="T27" fmla="*/ 3 h 76"/>
                  <a:gd name="T28" fmla="*/ 16 w 86"/>
                  <a:gd name="T29" fmla="*/ 6 h 76"/>
                  <a:gd name="T30" fmla="*/ 19 w 86"/>
                  <a:gd name="T31" fmla="*/ 2 h 76"/>
                  <a:gd name="T32" fmla="*/ 15 w 86"/>
                  <a:gd name="T33" fmla="*/ 4 h 76"/>
                  <a:gd name="T34" fmla="*/ 18 w 86"/>
                  <a:gd name="T35" fmla="*/ 1 h 76"/>
                  <a:gd name="T36" fmla="*/ 16 w 86"/>
                  <a:gd name="T37" fmla="*/ 0 h 76"/>
                  <a:gd name="T38" fmla="*/ 16 w 86"/>
                  <a:gd name="T39" fmla="*/ 5 h 76"/>
                  <a:gd name="T40" fmla="*/ 13 w 86"/>
                  <a:gd name="T41" fmla="*/ 5 h 76"/>
                  <a:gd name="T42" fmla="*/ 10 w 86"/>
                  <a:gd name="T43" fmla="*/ 5 h 76"/>
                  <a:gd name="T44" fmla="*/ 10 w 86"/>
                  <a:gd name="T45" fmla="*/ 0 h 76"/>
                  <a:gd name="T46" fmla="*/ 9 w 86"/>
                  <a:gd name="T47" fmla="*/ 0 h 76"/>
                  <a:gd name="T48" fmla="*/ 10 w 86"/>
                  <a:gd name="T49" fmla="*/ 5 h 76"/>
                  <a:gd name="T50" fmla="*/ 6 w 86"/>
                  <a:gd name="T51" fmla="*/ 2 h 76"/>
                  <a:gd name="T52" fmla="*/ 8 w 86"/>
                  <a:gd name="T53" fmla="*/ 6 h 76"/>
                  <a:gd name="T54" fmla="*/ 3 w 86"/>
                  <a:gd name="T55" fmla="*/ 4 h 76"/>
                  <a:gd name="T56" fmla="*/ 3 w 86"/>
                  <a:gd name="T57" fmla="*/ 4 h 76"/>
                  <a:gd name="T58" fmla="*/ 6 w 86"/>
                  <a:gd name="T59" fmla="*/ 8 h 76"/>
                  <a:gd name="T60" fmla="*/ 6 w 86"/>
                  <a:gd name="T61" fmla="*/ 7 h 76"/>
                  <a:gd name="T62" fmla="*/ 6 w 86"/>
                  <a:gd name="T63" fmla="*/ 9 h 76"/>
                  <a:gd name="T64" fmla="*/ 0 w 86"/>
                  <a:gd name="T65" fmla="*/ 9 h 76"/>
                  <a:gd name="T66" fmla="*/ 3 w 86"/>
                  <a:gd name="T67" fmla="*/ 10 h 76"/>
                  <a:gd name="T68" fmla="*/ 5 w 86"/>
                  <a:gd name="T69" fmla="*/ 10 h 76"/>
                  <a:gd name="T70" fmla="*/ 5 w 86"/>
                  <a:gd name="T71" fmla="*/ 12 h 76"/>
                  <a:gd name="T72" fmla="*/ 0 w 86"/>
                  <a:gd name="T73" fmla="*/ 14 h 76"/>
                  <a:gd name="T74" fmla="*/ 1 w 86"/>
                  <a:gd name="T75" fmla="*/ 15 h 76"/>
                  <a:gd name="T76" fmla="*/ 3 w 86"/>
                  <a:gd name="T77" fmla="*/ 14 h 76"/>
                  <a:gd name="T78" fmla="*/ 5 w 86"/>
                  <a:gd name="T79" fmla="*/ 12 h 76"/>
                  <a:gd name="T80" fmla="*/ 6 w 86"/>
                  <a:gd name="T81" fmla="*/ 13 h 76"/>
                  <a:gd name="T82" fmla="*/ 4 w 86"/>
                  <a:gd name="T83" fmla="*/ 11 h 76"/>
                  <a:gd name="T84" fmla="*/ 4 w 86"/>
                  <a:gd name="T85" fmla="*/ 18 h 76"/>
                  <a:gd name="T86" fmla="*/ 6 w 86"/>
                  <a:gd name="T87" fmla="*/ 16 h 76"/>
                  <a:gd name="T88" fmla="*/ 6 w 86"/>
                  <a:gd name="T89" fmla="*/ 14 h 76"/>
                  <a:gd name="T90" fmla="*/ 8 w 86"/>
                  <a:gd name="T91" fmla="*/ 14 h 76"/>
                  <a:gd name="T92" fmla="*/ 8 w 86"/>
                  <a:gd name="T93" fmla="*/ 19 h 76"/>
                  <a:gd name="T94" fmla="*/ 9 w 86"/>
                  <a:gd name="T95" fmla="*/ 19 h 76"/>
                  <a:gd name="T96" fmla="*/ 9 w 86"/>
                  <a:gd name="T97" fmla="*/ 19 h 76"/>
                  <a:gd name="T98" fmla="*/ 12 w 86"/>
                  <a:gd name="T99" fmla="*/ 18 h 76"/>
                  <a:gd name="T100" fmla="*/ 9 w 86"/>
                  <a:gd name="T101" fmla="*/ 14 h 76"/>
                  <a:gd name="T102" fmla="*/ 13 w 86"/>
                  <a:gd name="T103" fmla="*/ 14 h 76"/>
                  <a:gd name="T104" fmla="*/ 13 w 86"/>
                  <a:gd name="T105" fmla="*/ 18 h 76"/>
                  <a:gd name="T106" fmla="*/ 14 w 86"/>
                  <a:gd name="T107" fmla="*/ 18 h 7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6"/>
                  <a:gd name="T163" fmla="*/ 0 h 76"/>
                  <a:gd name="T164" fmla="*/ 86 w 86"/>
                  <a:gd name="T165" fmla="*/ 76 h 7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6" h="76">
                    <a:moveTo>
                      <a:pt x="51" y="54"/>
                    </a:moveTo>
                    <a:lnTo>
                      <a:pt x="54" y="51"/>
                    </a:lnTo>
                    <a:lnTo>
                      <a:pt x="67" y="64"/>
                    </a:lnTo>
                    <a:lnTo>
                      <a:pt x="64" y="68"/>
                    </a:lnTo>
                    <a:lnTo>
                      <a:pt x="51" y="54"/>
                    </a:lnTo>
                    <a:close/>
                    <a:moveTo>
                      <a:pt x="54" y="51"/>
                    </a:moveTo>
                    <a:lnTo>
                      <a:pt x="56" y="48"/>
                    </a:lnTo>
                    <a:lnTo>
                      <a:pt x="70" y="61"/>
                    </a:lnTo>
                    <a:lnTo>
                      <a:pt x="67" y="64"/>
                    </a:lnTo>
                    <a:lnTo>
                      <a:pt x="54" y="51"/>
                    </a:lnTo>
                    <a:close/>
                    <a:moveTo>
                      <a:pt x="56" y="48"/>
                    </a:moveTo>
                    <a:lnTo>
                      <a:pt x="63" y="41"/>
                    </a:lnTo>
                    <a:lnTo>
                      <a:pt x="76" y="54"/>
                    </a:lnTo>
                    <a:lnTo>
                      <a:pt x="70" y="61"/>
                    </a:lnTo>
                    <a:lnTo>
                      <a:pt x="56" y="48"/>
                    </a:lnTo>
                    <a:close/>
                    <a:moveTo>
                      <a:pt x="79" y="48"/>
                    </a:moveTo>
                    <a:lnTo>
                      <a:pt x="79" y="52"/>
                    </a:lnTo>
                    <a:lnTo>
                      <a:pt x="76" y="54"/>
                    </a:lnTo>
                    <a:lnTo>
                      <a:pt x="69" y="48"/>
                    </a:lnTo>
                    <a:lnTo>
                      <a:pt x="79" y="48"/>
                    </a:lnTo>
                    <a:close/>
                    <a:moveTo>
                      <a:pt x="61" y="48"/>
                    </a:moveTo>
                    <a:lnTo>
                      <a:pt x="61" y="44"/>
                    </a:lnTo>
                    <a:lnTo>
                      <a:pt x="79" y="44"/>
                    </a:lnTo>
                    <a:lnTo>
                      <a:pt x="79" y="48"/>
                    </a:lnTo>
                    <a:lnTo>
                      <a:pt x="61" y="48"/>
                    </a:lnTo>
                    <a:close/>
                    <a:moveTo>
                      <a:pt x="61" y="44"/>
                    </a:moveTo>
                    <a:lnTo>
                      <a:pt x="61" y="41"/>
                    </a:lnTo>
                    <a:lnTo>
                      <a:pt x="63" y="38"/>
                    </a:lnTo>
                    <a:lnTo>
                      <a:pt x="69" y="44"/>
                    </a:lnTo>
                    <a:lnTo>
                      <a:pt x="61" y="44"/>
                    </a:lnTo>
                    <a:close/>
                    <a:moveTo>
                      <a:pt x="63" y="38"/>
                    </a:moveTo>
                    <a:lnTo>
                      <a:pt x="66" y="35"/>
                    </a:lnTo>
                    <a:lnTo>
                      <a:pt x="79" y="48"/>
                    </a:lnTo>
                    <a:lnTo>
                      <a:pt x="76" y="51"/>
                    </a:lnTo>
                    <a:lnTo>
                      <a:pt x="63" y="38"/>
                    </a:lnTo>
                    <a:close/>
                    <a:moveTo>
                      <a:pt x="81" y="46"/>
                    </a:moveTo>
                    <a:lnTo>
                      <a:pt x="80" y="47"/>
                    </a:lnTo>
                    <a:lnTo>
                      <a:pt x="79" y="48"/>
                    </a:lnTo>
                    <a:lnTo>
                      <a:pt x="73" y="41"/>
                    </a:lnTo>
                    <a:lnTo>
                      <a:pt x="81" y="46"/>
                    </a:lnTo>
                    <a:close/>
                    <a:moveTo>
                      <a:pt x="64" y="38"/>
                    </a:moveTo>
                    <a:lnTo>
                      <a:pt x="67" y="31"/>
                    </a:lnTo>
                    <a:lnTo>
                      <a:pt x="85" y="39"/>
                    </a:lnTo>
                    <a:lnTo>
                      <a:pt x="81" y="46"/>
                    </a:lnTo>
                    <a:lnTo>
                      <a:pt x="64" y="38"/>
                    </a:lnTo>
                    <a:close/>
                    <a:moveTo>
                      <a:pt x="86" y="36"/>
                    </a:moveTo>
                    <a:lnTo>
                      <a:pt x="86" y="38"/>
                    </a:lnTo>
                    <a:lnTo>
                      <a:pt x="85" y="39"/>
                    </a:lnTo>
                    <a:lnTo>
                      <a:pt x="76" y="36"/>
                    </a:lnTo>
                    <a:lnTo>
                      <a:pt x="86" y="36"/>
                    </a:lnTo>
                    <a:close/>
                    <a:moveTo>
                      <a:pt x="66" y="36"/>
                    </a:moveTo>
                    <a:lnTo>
                      <a:pt x="66" y="32"/>
                    </a:lnTo>
                    <a:lnTo>
                      <a:pt x="86" y="32"/>
                    </a:lnTo>
                    <a:lnTo>
                      <a:pt x="86" y="36"/>
                    </a:lnTo>
                    <a:lnTo>
                      <a:pt x="66" y="36"/>
                    </a:lnTo>
                    <a:close/>
                    <a:moveTo>
                      <a:pt x="66" y="32"/>
                    </a:moveTo>
                    <a:lnTo>
                      <a:pt x="66" y="29"/>
                    </a:lnTo>
                    <a:lnTo>
                      <a:pt x="86" y="29"/>
                    </a:lnTo>
                    <a:lnTo>
                      <a:pt x="86" y="32"/>
                    </a:lnTo>
                    <a:lnTo>
                      <a:pt x="66" y="32"/>
                    </a:lnTo>
                    <a:close/>
                    <a:moveTo>
                      <a:pt x="66" y="29"/>
                    </a:moveTo>
                    <a:lnTo>
                      <a:pt x="66" y="22"/>
                    </a:lnTo>
                    <a:lnTo>
                      <a:pt x="86" y="22"/>
                    </a:lnTo>
                    <a:lnTo>
                      <a:pt x="86" y="29"/>
                    </a:lnTo>
                    <a:lnTo>
                      <a:pt x="66" y="29"/>
                    </a:lnTo>
                    <a:close/>
                    <a:moveTo>
                      <a:pt x="83" y="16"/>
                    </a:moveTo>
                    <a:lnTo>
                      <a:pt x="86" y="19"/>
                    </a:lnTo>
                    <a:lnTo>
                      <a:pt x="86" y="22"/>
                    </a:lnTo>
                    <a:lnTo>
                      <a:pt x="76" y="22"/>
                    </a:lnTo>
                    <a:lnTo>
                      <a:pt x="83" y="16"/>
                    </a:lnTo>
                    <a:close/>
                    <a:moveTo>
                      <a:pt x="69" y="29"/>
                    </a:moveTo>
                    <a:lnTo>
                      <a:pt x="66" y="26"/>
                    </a:lnTo>
                    <a:lnTo>
                      <a:pt x="79" y="12"/>
                    </a:lnTo>
                    <a:lnTo>
                      <a:pt x="83" y="16"/>
                    </a:lnTo>
                    <a:lnTo>
                      <a:pt x="69" y="29"/>
                    </a:lnTo>
                    <a:close/>
                    <a:moveTo>
                      <a:pt x="79" y="12"/>
                    </a:moveTo>
                    <a:lnTo>
                      <a:pt x="79" y="12"/>
                    </a:lnTo>
                    <a:lnTo>
                      <a:pt x="73" y="19"/>
                    </a:lnTo>
                    <a:lnTo>
                      <a:pt x="79" y="12"/>
                    </a:lnTo>
                    <a:close/>
                    <a:moveTo>
                      <a:pt x="66" y="26"/>
                    </a:moveTo>
                    <a:lnTo>
                      <a:pt x="63" y="22"/>
                    </a:lnTo>
                    <a:lnTo>
                      <a:pt x="76" y="9"/>
                    </a:lnTo>
                    <a:lnTo>
                      <a:pt x="79" y="12"/>
                    </a:lnTo>
                    <a:lnTo>
                      <a:pt x="66" y="26"/>
                    </a:lnTo>
                    <a:close/>
                    <a:moveTo>
                      <a:pt x="63" y="22"/>
                    </a:moveTo>
                    <a:lnTo>
                      <a:pt x="54" y="14"/>
                    </a:lnTo>
                    <a:lnTo>
                      <a:pt x="63" y="22"/>
                    </a:lnTo>
                    <a:lnTo>
                      <a:pt x="69" y="16"/>
                    </a:lnTo>
                    <a:lnTo>
                      <a:pt x="63" y="22"/>
                    </a:lnTo>
                    <a:close/>
                    <a:moveTo>
                      <a:pt x="63" y="22"/>
                    </a:moveTo>
                    <a:lnTo>
                      <a:pt x="59" y="19"/>
                    </a:lnTo>
                    <a:lnTo>
                      <a:pt x="74" y="6"/>
                    </a:lnTo>
                    <a:lnTo>
                      <a:pt x="76" y="9"/>
                    </a:lnTo>
                    <a:lnTo>
                      <a:pt x="63" y="22"/>
                    </a:lnTo>
                    <a:close/>
                    <a:moveTo>
                      <a:pt x="74" y="6"/>
                    </a:moveTo>
                    <a:lnTo>
                      <a:pt x="83" y="16"/>
                    </a:lnTo>
                    <a:lnTo>
                      <a:pt x="74" y="6"/>
                    </a:lnTo>
                    <a:lnTo>
                      <a:pt x="66" y="12"/>
                    </a:lnTo>
                    <a:lnTo>
                      <a:pt x="74" y="6"/>
                    </a:lnTo>
                    <a:close/>
                    <a:moveTo>
                      <a:pt x="59" y="19"/>
                    </a:moveTo>
                    <a:lnTo>
                      <a:pt x="57" y="17"/>
                    </a:lnTo>
                    <a:lnTo>
                      <a:pt x="70" y="3"/>
                    </a:lnTo>
                    <a:lnTo>
                      <a:pt x="74" y="6"/>
                    </a:lnTo>
                    <a:lnTo>
                      <a:pt x="59" y="19"/>
                    </a:lnTo>
                    <a:close/>
                    <a:moveTo>
                      <a:pt x="64" y="0"/>
                    </a:moveTo>
                    <a:lnTo>
                      <a:pt x="67" y="0"/>
                    </a:lnTo>
                    <a:lnTo>
                      <a:pt x="70" y="3"/>
                    </a:lnTo>
                    <a:lnTo>
                      <a:pt x="64" y="10"/>
                    </a:lnTo>
                    <a:lnTo>
                      <a:pt x="64" y="0"/>
                    </a:lnTo>
                    <a:close/>
                    <a:moveTo>
                      <a:pt x="64" y="19"/>
                    </a:moveTo>
                    <a:lnTo>
                      <a:pt x="61" y="19"/>
                    </a:lnTo>
                    <a:lnTo>
                      <a:pt x="61" y="0"/>
                    </a:lnTo>
                    <a:lnTo>
                      <a:pt x="64" y="0"/>
                    </a:lnTo>
                    <a:lnTo>
                      <a:pt x="64" y="19"/>
                    </a:lnTo>
                    <a:close/>
                    <a:moveTo>
                      <a:pt x="61" y="19"/>
                    </a:moveTo>
                    <a:lnTo>
                      <a:pt x="54" y="19"/>
                    </a:lnTo>
                    <a:lnTo>
                      <a:pt x="54" y="0"/>
                    </a:lnTo>
                    <a:lnTo>
                      <a:pt x="61" y="0"/>
                    </a:lnTo>
                    <a:lnTo>
                      <a:pt x="61" y="19"/>
                    </a:lnTo>
                    <a:close/>
                    <a:moveTo>
                      <a:pt x="54" y="19"/>
                    </a:moveTo>
                    <a:lnTo>
                      <a:pt x="51" y="19"/>
                    </a:lnTo>
                    <a:lnTo>
                      <a:pt x="51" y="0"/>
                    </a:lnTo>
                    <a:lnTo>
                      <a:pt x="54" y="0"/>
                    </a:lnTo>
                    <a:lnTo>
                      <a:pt x="54" y="19"/>
                    </a:lnTo>
                    <a:close/>
                    <a:moveTo>
                      <a:pt x="51" y="19"/>
                    </a:moveTo>
                    <a:lnTo>
                      <a:pt x="44" y="19"/>
                    </a:lnTo>
                    <a:lnTo>
                      <a:pt x="44" y="0"/>
                    </a:lnTo>
                    <a:lnTo>
                      <a:pt x="51" y="0"/>
                    </a:lnTo>
                    <a:lnTo>
                      <a:pt x="51" y="19"/>
                    </a:lnTo>
                    <a:close/>
                    <a:moveTo>
                      <a:pt x="44" y="19"/>
                    </a:moveTo>
                    <a:lnTo>
                      <a:pt x="41" y="19"/>
                    </a:lnTo>
                    <a:lnTo>
                      <a:pt x="41" y="0"/>
                    </a:lnTo>
                    <a:lnTo>
                      <a:pt x="44" y="0"/>
                    </a:lnTo>
                    <a:lnTo>
                      <a:pt x="44" y="19"/>
                    </a:lnTo>
                    <a:close/>
                    <a:moveTo>
                      <a:pt x="37" y="1"/>
                    </a:moveTo>
                    <a:lnTo>
                      <a:pt x="38" y="0"/>
                    </a:lnTo>
                    <a:lnTo>
                      <a:pt x="41" y="0"/>
                    </a:lnTo>
                    <a:lnTo>
                      <a:pt x="41" y="10"/>
                    </a:lnTo>
                    <a:lnTo>
                      <a:pt x="37" y="1"/>
                    </a:lnTo>
                    <a:close/>
                    <a:moveTo>
                      <a:pt x="45" y="18"/>
                    </a:moveTo>
                    <a:lnTo>
                      <a:pt x="40" y="21"/>
                    </a:lnTo>
                    <a:lnTo>
                      <a:pt x="31" y="5"/>
                    </a:lnTo>
                    <a:lnTo>
                      <a:pt x="37" y="1"/>
                    </a:lnTo>
                    <a:lnTo>
                      <a:pt x="45" y="18"/>
                    </a:lnTo>
                    <a:close/>
                    <a:moveTo>
                      <a:pt x="40" y="21"/>
                    </a:moveTo>
                    <a:lnTo>
                      <a:pt x="37" y="22"/>
                    </a:lnTo>
                    <a:lnTo>
                      <a:pt x="35" y="22"/>
                    </a:lnTo>
                    <a:lnTo>
                      <a:pt x="35" y="12"/>
                    </a:lnTo>
                    <a:lnTo>
                      <a:pt x="40" y="21"/>
                    </a:lnTo>
                    <a:close/>
                    <a:moveTo>
                      <a:pt x="35" y="22"/>
                    </a:moveTo>
                    <a:lnTo>
                      <a:pt x="29" y="22"/>
                    </a:lnTo>
                    <a:lnTo>
                      <a:pt x="29" y="4"/>
                    </a:lnTo>
                    <a:lnTo>
                      <a:pt x="35" y="4"/>
                    </a:lnTo>
                    <a:lnTo>
                      <a:pt x="35" y="22"/>
                    </a:lnTo>
                    <a:close/>
                    <a:moveTo>
                      <a:pt x="22" y="6"/>
                    </a:moveTo>
                    <a:lnTo>
                      <a:pt x="24" y="4"/>
                    </a:lnTo>
                    <a:lnTo>
                      <a:pt x="29" y="4"/>
                    </a:lnTo>
                    <a:lnTo>
                      <a:pt x="29" y="12"/>
                    </a:lnTo>
                    <a:lnTo>
                      <a:pt x="22" y="6"/>
                    </a:lnTo>
                    <a:close/>
                    <a:moveTo>
                      <a:pt x="35" y="19"/>
                    </a:moveTo>
                    <a:lnTo>
                      <a:pt x="32" y="22"/>
                    </a:lnTo>
                    <a:lnTo>
                      <a:pt x="19" y="9"/>
                    </a:lnTo>
                    <a:lnTo>
                      <a:pt x="22" y="6"/>
                    </a:lnTo>
                    <a:lnTo>
                      <a:pt x="35" y="19"/>
                    </a:lnTo>
                    <a:close/>
                    <a:moveTo>
                      <a:pt x="32" y="22"/>
                    </a:moveTo>
                    <a:lnTo>
                      <a:pt x="25" y="29"/>
                    </a:lnTo>
                    <a:lnTo>
                      <a:pt x="12" y="16"/>
                    </a:lnTo>
                    <a:lnTo>
                      <a:pt x="19" y="9"/>
                    </a:lnTo>
                    <a:lnTo>
                      <a:pt x="32" y="22"/>
                    </a:lnTo>
                    <a:close/>
                    <a:moveTo>
                      <a:pt x="25" y="29"/>
                    </a:moveTo>
                    <a:lnTo>
                      <a:pt x="22" y="32"/>
                    </a:lnTo>
                    <a:lnTo>
                      <a:pt x="9" y="19"/>
                    </a:lnTo>
                    <a:lnTo>
                      <a:pt x="12" y="16"/>
                    </a:lnTo>
                    <a:lnTo>
                      <a:pt x="25" y="29"/>
                    </a:lnTo>
                    <a:close/>
                    <a:moveTo>
                      <a:pt x="22" y="32"/>
                    </a:moveTo>
                    <a:lnTo>
                      <a:pt x="20" y="36"/>
                    </a:lnTo>
                    <a:lnTo>
                      <a:pt x="5" y="22"/>
                    </a:lnTo>
                    <a:lnTo>
                      <a:pt x="9" y="19"/>
                    </a:lnTo>
                    <a:lnTo>
                      <a:pt x="22" y="32"/>
                    </a:lnTo>
                    <a:close/>
                    <a:moveTo>
                      <a:pt x="3" y="29"/>
                    </a:moveTo>
                    <a:lnTo>
                      <a:pt x="3" y="25"/>
                    </a:lnTo>
                    <a:lnTo>
                      <a:pt x="5" y="22"/>
                    </a:lnTo>
                    <a:lnTo>
                      <a:pt x="12" y="29"/>
                    </a:lnTo>
                    <a:lnTo>
                      <a:pt x="3" y="29"/>
                    </a:lnTo>
                    <a:close/>
                    <a:moveTo>
                      <a:pt x="22" y="29"/>
                    </a:moveTo>
                    <a:lnTo>
                      <a:pt x="22" y="32"/>
                    </a:lnTo>
                    <a:lnTo>
                      <a:pt x="3" y="32"/>
                    </a:lnTo>
                    <a:lnTo>
                      <a:pt x="3" y="29"/>
                    </a:lnTo>
                    <a:lnTo>
                      <a:pt x="22" y="29"/>
                    </a:lnTo>
                    <a:close/>
                    <a:moveTo>
                      <a:pt x="22" y="32"/>
                    </a:moveTo>
                    <a:lnTo>
                      <a:pt x="22" y="35"/>
                    </a:lnTo>
                    <a:lnTo>
                      <a:pt x="21" y="37"/>
                    </a:lnTo>
                    <a:lnTo>
                      <a:pt x="12" y="32"/>
                    </a:lnTo>
                    <a:lnTo>
                      <a:pt x="22" y="32"/>
                    </a:lnTo>
                    <a:close/>
                    <a:moveTo>
                      <a:pt x="21" y="37"/>
                    </a:moveTo>
                    <a:lnTo>
                      <a:pt x="18" y="42"/>
                    </a:lnTo>
                    <a:lnTo>
                      <a:pt x="1" y="35"/>
                    </a:lnTo>
                    <a:lnTo>
                      <a:pt x="4" y="28"/>
                    </a:lnTo>
                    <a:lnTo>
                      <a:pt x="21" y="37"/>
                    </a:lnTo>
                    <a:close/>
                    <a:moveTo>
                      <a:pt x="0" y="38"/>
                    </a:moveTo>
                    <a:lnTo>
                      <a:pt x="0" y="36"/>
                    </a:lnTo>
                    <a:lnTo>
                      <a:pt x="1" y="35"/>
                    </a:lnTo>
                    <a:lnTo>
                      <a:pt x="10" y="38"/>
                    </a:lnTo>
                    <a:lnTo>
                      <a:pt x="0" y="38"/>
                    </a:lnTo>
                    <a:close/>
                    <a:moveTo>
                      <a:pt x="19" y="38"/>
                    </a:moveTo>
                    <a:lnTo>
                      <a:pt x="19" y="41"/>
                    </a:lnTo>
                    <a:lnTo>
                      <a:pt x="0" y="41"/>
                    </a:lnTo>
                    <a:lnTo>
                      <a:pt x="0" y="38"/>
                    </a:lnTo>
                    <a:lnTo>
                      <a:pt x="19" y="38"/>
                    </a:lnTo>
                    <a:close/>
                    <a:moveTo>
                      <a:pt x="19" y="41"/>
                    </a:moveTo>
                    <a:lnTo>
                      <a:pt x="19" y="48"/>
                    </a:lnTo>
                    <a:lnTo>
                      <a:pt x="0" y="48"/>
                    </a:lnTo>
                    <a:lnTo>
                      <a:pt x="0" y="41"/>
                    </a:lnTo>
                    <a:lnTo>
                      <a:pt x="19" y="41"/>
                    </a:lnTo>
                    <a:close/>
                    <a:moveTo>
                      <a:pt x="19" y="48"/>
                    </a:moveTo>
                    <a:lnTo>
                      <a:pt x="19" y="51"/>
                    </a:lnTo>
                    <a:lnTo>
                      <a:pt x="0" y="51"/>
                    </a:lnTo>
                    <a:lnTo>
                      <a:pt x="0" y="48"/>
                    </a:lnTo>
                    <a:lnTo>
                      <a:pt x="19" y="48"/>
                    </a:lnTo>
                    <a:close/>
                    <a:moveTo>
                      <a:pt x="2" y="58"/>
                    </a:moveTo>
                    <a:lnTo>
                      <a:pt x="0" y="54"/>
                    </a:lnTo>
                    <a:lnTo>
                      <a:pt x="0" y="51"/>
                    </a:lnTo>
                    <a:lnTo>
                      <a:pt x="10" y="51"/>
                    </a:lnTo>
                    <a:lnTo>
                      <a:pt x="2" y="58"/>
                    </a:lnTo>
                    <a:close/>
                    <a:moveTo>
                      <a:pt x="16" y="44"/>
                    </a:moveTo>
                    <a:lnTo>
                      <a:pt x="20" y="48"/>
                    </a:lnTo>
                    <a:lnTo>
                      <a:pt x="5" y="61"/>
                    </a:lnTo>
                    <a:lnTo>
                      <a:pt x="2" y="58"/>
                    </a:lnTo>
                    <a:lnTo>
                      <a:pt x="16" y="44"/>
                    </a:lnTo>
                    <a:close/>
                    <a:moveTo>
                      <a:pt x="5" y="61"/>
                    </a:moveTo>
                    <a:lnTo>
                      <a:pt x="5" y="61"/>
                    </a:lnTo>
                    <a:lnTo>
                      <a:pt x="12" y="54"/>
                    </a:lnTo>
                    <a:lnTo>
                      <a:pt x="5" y="61"/>
                    </a:lnTo>
                    <a:close/>
                    <a:moveTo>
                      <a:pt x="20" y="48"/>
                    </a:moveTo>
                    <a:lnTo>
                      <a:pt x="22" y="51"/>
                    </a:lnTo>
                    <a:lnTo>
                      <a:pt x="9" y="64"/>
                    </a:lnTo>
                    <a:lnTo>
                      <a:pt x="5" y="61"/>
                    </a:lnTo>
                    <a:lnTo>
                      <a:pt x="20" y="48"/>
                    </a:lnTo>
                    <a:close/>
                    <a:moveTo>
                      <a:pt x="22" y="51"/>
                    </a:moveTo>
                    <a:lnTo>
                      <a:pt x="32" y="60"/>
                    </a:lnTo>
                    <a:lnTo>
                      <a:pt x="22" y="51"/>
                    </a:lnTo>
                    <a:lnTo>
                      <a:pt x="15" y="58"/>
                    </a:lnTo>
                    <a:lnTo>
                      <a:pt x="22" y="51"/>
                    </a:lnTo>
                    <a:close/>
                    <a:moveTo>
                      <a:pt x="22" y="51"/>
                    </a:moveTo>
                    <a:lnTo>
                      <a:pt x="25" y="54"/>
                    </a:lnTo>
                    <a:lnTo>
                      <a:pt x="12" y="68"/>
                    </a:lnTo>
                    <a:lnTo>
                      <a:pt x="9" y="64"/>
                    </a:lnTo>
                    <a:lnTo>
                      <a:pt x="22" y="51"/>
                    </a:lnTo>
                    <a:close/>
                    <a:moveTo>
                      <a:pt x="25" y="54"/>
                    </a:moveTo>
                    <a:lnTo>
                      <a:pt x="16" y="44"/>
                    </a:lnTo>
                    <a:lnTo>
                      <a:pt x="25" y="54"/>
                    </a:lnTo>
                    <a:lnTo>
                      <a:pt x="19" y="61"/>
                    </a:lnTo>
                    <a:lnTo>
                      <a:pt x="25" y="54"/>
                    </a:lnTo>
                    <a:close/>
                    <a:moveTo>
                      <a:pt x="25" y="54"/>
                    </a:moveTo>
                    <a:lnTo>
                      <a:pt x="29" y="57"/>
                    </a:lnTo>
                    <a:lnTo>
                      <a:pt x="15" y="71"/>
                    </a:lnTo>
                    <a:lnTo>
                      <a:pt x="12" y="68"/>
                    </a:lnTo>
                    <a:lnTo>
                      <a:pt x="25" y="54"/>
                    </a:lnTo>
                    <a:close/>
                    <a:moveTo>
                      <a:pt x="22" y="73"/>
                    </a:moveTo>
                    <a:lnTo>
                      <a:pt x="19" y="73"/>
                    </a:lnTo>
                    <a:lnTo>
                      <a:pt x="15" y="71"/>
                    </a:lnTo>
                    <a:lnTo>
                      <a:pt x="22" y="64"/>
                    </a:lnTo>
                    <a:lnTo>
                      <a:pt x="22" y="73"/>
                    </a:lnTo>
                    <a:close/>
                    <a:moveTo>
                      <a:pt x="22" y="54"/>
                    </a:moveTo>
                    <a:lnTo>
                      <a:pt x="25" y="54"/>
                    </a:lnTo>
                    <a:lnTo>
                      <a:pt x="25" y="73"/>
                    </a:lnTo>
                    <a:lnTo>
                      <a:pt x="22" y="73"/>
                    </a:lnTo>
                    <a:lnTo>
                      <a:pt x="22" y="54"/>
                    </a:lnTo>
                    <a:close/>
                    <a:moveTo>
                      <a:pt x="25" y="54"/>
                    </a:moveTo>
                    <a:lnTo>
                      <a:pt x="27" y="54"/>
                    </a:lnTo>
                    <a:lnTo>
                      <a:pt x="30" y="55"/>
                    </a:lnTo>
                    <a:lnTo>
                      <a:pt x="25" y="64"/>
                    </a:lnTo>
                    <a:lnTo>
                      <a:pt x="25" y="54"/>
                    </a:lnTo>
                    <a:close/>
                    <a:moveTo>
                      <a:pt x="30" y="55"/>
                    </a:moveTo>
                    <a:lnTo>
                      <a:pt x="36" y="59"/>
                    </a:lnTo>
                    <a:lnTo>
                      <a:pt x="27" y="75"/>
                    </a:lnTo>
                    <a:lnTo>
                      <a:pt x="21" y="72"/>
                    </a:lnTo>
                    <a:lnTo>
                      <a:pt x="30" y="55"/>
                    </a:lnTo>
                    <a:close/>
                    <a:moveTo>
                      <a:pt x="32" y="76"/>
                    </a:moveTo>
                    <a:lnTo>
                      <a:pt x="30" y="76"/>
                    </a:lnTo>
                    <a:lnTo>
                      <a:pt x="27" y="75"/>
                    </a:lnTo>
                    <a:lnTo>
                      <a:pt x="32" y="66"/>
                    </a:lnTo>
                    <a:lnTo>
                      <a:pt x="32" y="76"/>
                    </a:lnTo>
                    <a:close/>
                    <a:moveTo>
                      <a:pt x="32" y="58"/>
                    </a:moveTo>
                    <a:lnTo>
                      <a:pt x="35" y="58"/>
                    </a:lnTo>
                    <a:lnTo>
                      <a:pt x="35" y="76"/>
                    </a:lnTo>
                    <a:lnTo>
                      <a:pt x="32" y="76"/>
                    </a:lnTo>
                    <a:lnTo>
                      <a:pt x="32" y="58"/>
                    </a:lnTo>
                    <a:close/>
                    <a:moveTo>
                      <a:pt x="35" y="58"/>
                    </a:moveTo>
                    <a:lnTo>
                      <a:pt x="41" y="58"/>
                    </a:lnTo>
                    <a:lnTo>
                      <a:pt x="41" y="76"/>
                    </a:lnTo>
                    <a:lnTo>
                      <a:pt x="35" y="76"/>
                    </a:lnTo>
                    <a:lnTo>
                      <a:pt x="35" y="58"/>
                    </a:lnTo>
                    <a:close/>
                    <a:moveTo>
                      <a:pt x="48" y="73"/>
                    </a:moveTo>
                    <a:lnTo>
                      <a:pt x="45" y="76"/>
                    </a:lnTo>
                    <a:lnTo>
                      <a:pt x="41" y="76"/>
                    </a:lnTo>
                    <a:lnTo>
                      <a:pt x="41" y="66"/>
                    </a:lnTo>
                    <a:lnTo>
                      <a:pt x="48" y="73"/>
                    </a:lnTo>
                    <a:close/>
                    <a:moveTo>
                      <a:pt x="34" y="60"/>
                    </a:moveTo>
                    <a:lnTo>
                      <a:pt x="37" y="57"/>
                    </a:lnTo>
                    <a:lnTo>
                      <a:pt x="51" y="71"/>
                    </a:lnTo>
                    <a:lnTo>
                      <a:pt x="48" y="73"/>
                    </a:lnTo>
                    <a:lnTo>
                      <a:pt x="34" y="60"/>
                    </a:lnTo>
                    <a:close/>
                    <a:moveTo>
                      <a:pt x="37" y="57"/>
                    </a:moveTo>
                    <a:lnTo>
                      <a:pt x="41" y="54"/>
                    </a:lnTo>
                    <a:lnTo>
                      <a:pt x="44" y="54"/>
                    </a:lnTo>
                    <a:lnTo>
                      <a:pt x="44" y="64"/>
                    </a:lnTo>
                    <a:lnTo>
                      <a:pt x="37" y="57"/>
                    </a:lnTo>
                    <a:close/>
                    <a:moveTo>
                      <a:pt x="44" y="54"/>
                    </a:moveTo>
                    <a:lnTo>
                      <a:pt x="51" y="54"/>
                    </a:lnTo>
                    <a:lnTo>
                      <a:pt x="51" y="73"/>
                    </a:lnTo>
                    <a:lnTo>
                      <a:pt x="44" y="73"/>
                    </a:lnTo>
                    <a:lnTo>
                      <a:pt x="44" y="54"/>
                    </a:lnTo>
                    <a:close/>
                    <a:moveTo>
                      <a:pt x="55" y="72"/>
                    </a:moveTo>
                    <a:lnTo>
                      <a:pt x="53" y="73"/>
                    </a:lnTo>
                    <a:lnTo>
                      <a:pt x="51" y="73"/>
                    </a:lnTo>
                    <a:lnTo>
                      <a:pt x="51" y="64"/>
                    </a:lnTo>
                    <a:lnTo>
                      <a:pt x="55" y="72"/>
                    </a:lnTo>
                    <a:close/>
                    <a:moveTo>
                      <a:pt x="46" y="55"/>
                    </a:moveTo>
                    <a:lnTo>
                      <a:pt x="53" y="52"/>
                    </a:lnTo>
                    <a:lnTo>
                      <a:pt x="62" y="69"/>
                    </a:lnTo>
                    <a:lnTo>
                      <a:pt x="55" y="72"/>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76" name="Freeform 61">
                <a:extLst>
                  <a:ext uri="{FF2B5EF4-FFF2-40B4-BE49-F238E27FC236}">
                    <a16:creationId xmlns:a16="http://schemas.microsoft.com/office/drawing/2014/main" id="{7EB9541C-557F-4A38-8B24-5D684E235937}"/>
                  </a:ext>
                </a:extLst>
              </p:cNvPr>
              <p:cNvSpPr>
                <a:spLocks/>
              </p:cNvSpPr>
              <p:nvPr/>
            </p:nvSpPr>
            <p:spPr bwMode="auto">
              <a:xfrm>
                <a:off x="2648" y="2577"/>
                <a:ext cx="17" cy="14"/>
              </a:xfrm>
              <a:custGeom>
                <a:avLst/>
                <a:gdLst>
                  <a:gd name="T0" fmla="*/ 12 w 67"/>
                  <a:gd name="T1" fmla="*/ 13 h 57"/>
                  <a:gd name="T2" fmla="*/ 13 w 67"/>
                  <a:gd name="T3" fmla="*/ 12 h 57"/>
                  <a:gd name="T4" fmla="*/ 14 w 67"/>
                  <a:gd name="T5" fmla="*/ 11 h 57"/>
                  <a:gd name="T6" fmla="*/ 15 w 67"/>
                  <a:gd name="T7" fmla="*/ 10 h 57"/>
                  <a:gd name="T8" fmla="*/ 16 w 67"/>
                  <a:gd name="T9" fmla="*/ 9 h 57"/>
                  <a:gd name="T10" fmla="*/ 16 w 67"/>
                  <a:gd name="T11" fmla="*/ 8 h 57"/>
                  <a:gd name="T12" fmla="*/ 17 w 67"/>
                  <a:gd name="T13" fmla="*/ 7 h 57"/>
                  <a:gd name="T14" fmla="*/ 17 w 67"/>
                  <a:gd name="T15" fmla="*/ 5 h 57"/>
                  <a:gd name="T16" fmla="*/ 17 w 67"/>
                  <a:gd name="T17" fmla="*/ 5 h 57"/>
                  <a:gd name="T18" fmla="*/ 17 w 67"/>
                  <a:gd name="T19" fmla="*/ 3 h 57"/>
                  <a:gd name="T20" fmla="*/ 16 w 67"/>
                  <a:gd name="T21" fmla="*/ 2 h 57"/>
                  <a:gd name="T22" fmla="*/ 16 w 67"/>
                  <a:gd name="T23" fmla="*/ 2 h 57"/>
                  <a:gd name="T24" fmla="*/ 15 w 67"/>
                  <a:gd name="T25" fmla="*/ 1 h 57"/>
                  <a:gd name="T26" fmla="*/ 14 w 67"/>
                  <a:gd name="T27" fmla="*/ 1 h 57"/>
                  <a:gd name="T28" fmla="*/ 13 w 67"/>
                  <a:gd name="T29" fmla="*/ 0 h 57"/>
                  <a:gd name="T30" fmla="*/ 12 w 67"/>
                  <a:gd name="T31" fmla="*/ 0 h 57"/>
                  <a:gd name="T32" fmla="*/ 11 w 67"/>
                  <a:gd name="T33" fmla="*/ 0 h 57"/>
                  <a:gd name="T34" fmla="*/ 9 w 67"/>
                  <a:gd name="T35" fmla="*/ 0 h 57"/>
                  <a:gd name="T36" fmla="*/ 8 w 67"/>
                  <a:gd name="T37" fmla="*/ 0 h 57"/>
                  <a:gd name="T38" fmla="*/ 6 w 67"/>
                  <a:gd name="T39" fmla="*/ 1 h 57"/>
                  <a:gd name="T40" fmla="*/ 6 w 67"/>
                  <a:gd name="T41" fmla="*/ 2 h 57"/>
                  <a:gd name="T42" fmla="*/ 4 w 67"/>
                  <a:gd name="T43" fmla="*/ 2 h 57"/>
                  <a:gd name="T44" fmla="*/ 3 w 67"/>
                  <a:gd name="T45" fmla="*/ 3 h 57"/>
                  <a:gd name="T46" fmla="*/ 3 w 67"/>
                  <a:gd name="T47" fmla="*/ 4 h 57"/>
                  <a:gd name="T48" fmla="*/ 2 w 67"/>
                  <a:gd name="T49" fmla="*/ 5 h 57"/>
                  <a:gd name="T50" fmla="*/ 1 w 67"/>
                  <a:gd name="T51" fmla="*/ 6 h 57"/>
                  <a:gd name="T52" fmla="*/ 1 w 67"/>
                  <a:gd name="T53" fmla="*/ 7 h 57"/>
                  <a:gd name="T54" fmla="*/ 0 w 67"/>
                  <a:gd name="T55" fmla="*/ 8 h 57"/>
                  <a:gd name="T56" fmla="*/ 0 w 67"/>
                  <a:gd name="T57" fmla="*/ 10 h 57"/>
                  <a:gd name="T58" fmla="*/ 1 w 67"/>
                  <a:gd name="T59" fmla="*/ 10 h 57"/>
                  <a:gd name="T60" fmla="*/ 1 w 67"/>
                  <a:gd name="T61" fmla="*/ 11 h 57"/>
                  <a:gd name="T62" fmla="*/ 2 w 67"/>
                  <a:gd name="T63" fmla="*/ 12 h 57"/>
                  <a:gd name="T64" fmla="*/ 3 w 67"/>
                  <a:gd name="T65" fmla="*/ 13 h 57"/>
                  <a:gd name="T66" fmla="*/ 3 w 67"/>
                  <a:gd name="T67" fmla="*/ 13 h 57"/>
                  <a:gd name="T68" fmla="*/ 4 w 67"/>
                  <a:gd name="T69" fmla="*/ 13 h 57"/>
                  <a:gd name="T70" fmla="*/ 6 w 67"/>
                  <a:gd name="T71" fmla="*/ 14 h 57"/>
                  <a:gd name="T72" fmla="*/ 6 w 67"/>
                  <a:gd name="T73" fmla="*/ 14 h 57"/>
                  <a:gd name="T74" fmla="*/ 8 w 67"/>
                  <a:gd name="T75" fmla="*/ 14 h 57"/>
                  <a:gd name="T76" fmla="*/ 10 w 67"/>
                  <a:gd name="T77" fmla="*/ 13 h 57"/>
                  <a:gd name="T78" fmla="*/ 11 w 67"/>
                  <a:gd name="T79" fmla="*/ 13 h 57"/>
                  <a:gd name="T80" fmla="*/ 12 w 67"/>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7" y="51"/>
                    </a:moveTo>
                    <a:lnTo>
                      <a:pt x="50" y="47"/>
                    </a:lnTo>
                    <a:lnTo>
                      <a:pt x="57" y="44"/>
                    </a:lnTo>
                    <a:lnTo>
                      <a:pt x="60" y="42"/>
                    </a:lnTo>
                    <a:lnTo>
                      <a:pt x="64" y="35"/>
                    </a:lnTo>
                    <a:lnTo>
                      <a:pt x="64" y="32"/>
                    </a:lnTo>
                    <a:lnTo>
                      <a:pt x="67" y="29"/>
                    </a:lnTo>
                    <a:lnTo>
                      <a:pt x="67" y="22"/>
                    </a:lnTo>
                    <a:lnTo>
                      <a:pt x="67" y="19"/>
                    </a:lnTo>
                    <a:lnTo>
                      <a:pt x="67" y="13"/>
                    </a:lnTo>
                    <a:lnTo>
                      <a:pt x="64" y="10"/>
                    </a:lnTo>
                    <a:lnTo>
                      <a:pt x="64" y="7"/>
                    </a:lnTo>
                    <a:lnTo>
                      <a:pt x="60" y="3"/>
                    </a:lnTo>
                    <a:lnTo>
                      <a:pt x="54" y="3"/>
                    </a:lnTo>
                    <a:lnTo>
                      <a:pt x="50" y="0"/>
                    </a:lnTo>
                    <a:lnTo>
                      <a:pt x="47" y="0"/>
                    </a:lnTo>
                    <a:lnTo>
                      <a:pt x="42" y="0"/>
                    </a:lnTo>
                    <a:lnTo>
                      <a:pt x="35" y="0"/>
                    </a:lnTo>
                    <a:lnTo>
                      <a:pt x="32" y="0"/>
                    </a:lnTo>
                    <a:lnTo>
                      <a:pt x="25" y="3"/>
                    </a:lnTo>
                    <a:lnTo>
                      <a:pt x="22" y="7"/>
                    </a:lnTo>
                    <a:lnTo>
                      <a:pt x="16" y="10"/>
                    </a:lnTo>
                    <a:lnTo>
                      <a:pt x="13" y="13"/>
                    </a:lnTo>
                    <a:lnTo>
                      <a:pt x="10" y="17"/>
                    </a:lnTo>
                    <a:lnTo>
                      <a:pt x="6" y="19"/>
                    </a:lnTo>
                    <a:lnTo>
                      <a:pt x="3" y="25"/>
                    </a:lnTo>
                    <a:lnTo>
                      <a:pt x="3" y="29"/>
                    </a:lnTo>
                    <a:lnTo>
                      <a:pt x="0" y="32"/>
                    </a:lnTo>
                    <a:lnTo>
                      <a:pt x="0" y="39"/>
                    </a:lnTo>
                    <a:lnTo>
                      <a:pt x="3" y="42"/>
                    </a:lnTo>
                    <a:lnTo>
                      <a:pt x="3" y="44"/>
                    </a:lnTo>
                    <a:lnTo>
                      <a:pt x="6" y="47"/>
                    </a:lnTo>
                    <a:lnTo>
                      <a:pt x="10" y="51"/>
                    </a:lnTo>
                    <a:lnTo>
                      <a:pt x="13" y="54"/>
                    </a:lnTo>
                    <a:lnTo>
                      <a:pt x="16" y="54"/>
                    </a:lnTo>
                    <a:lnTo>
                      <a:pt x="22" y="57"/>
                    </a:lnTo>
                    <a:lnTo>
                      <a:pt x="25" y="57"/>
                    </a:lnTo>
                    <a:lnTo>
                      <a:pt x="32" y="57"/>
                    </a:lnTo>
                    <a:lnTo>
                      <a:pt x="38" y="54"/>
                    </a:lnTo>
                    <a:lnTo>
                      <a:pt x="42"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77" name="Freeform 62">
                <a:extLst>
                  <a:ext uri="{FF2B5EF4-FFF2-40B4-BE49-F238E27FC236}">
                    <a16:creationId xmlns:a16="http://schemas.microsoft.com/office/drawing/2014/main" id="{78AC96D5-52CE-40E7-BBED-E0D170C54ECC}"/>
                  </a:ext>
                </a:extLst>
              </p:cNvPr>
              <p:cNvSpPr>
                <a:spLocks noEditPoints="1"/>
              </p:cNvSpPr>
              <p:nvPr/>
            </p:nvSpPr>
            <p:spPr bwMode="auto">
              <a:xfrm>
                <a:off x="2646" y="2574"/>
                <a:ext cx="21" cy="19"/>
              </a:xfrm>
              <a:custGeom>
                <a:avLst/>
                <a:gdLst>
                  <a:gd name="T0" fmla="*/ 13 w 86"/>
                  <a:gd name="T1" fmla="*/ 13 h 77"/>
                  <a:gd name="T2" fmla="*/ 15 w 86"/>
                  <a:gd name="T3" fmla="*/ 11 h 77"/>
                  <a:gd name="T4" fmla="*/ 17 w 86"/>
                  <a:gd name="T5" fmla="*/ 16 h 77"/>
                  <a:gd name="T6" fmla="*/ 18 w 86"/>
                  <a:gd name="T7" fmla="*/ 15 h 77"/>
                  <a:gd name="T8" fmla="*/ 19 w 86"/>
                  <a:gd name="T9" fmla="*/ 14 h 77"/>
                  <a:gd name="T10" fmla="*/ 20 w 86"/>
                  <a:gd name="T11" fmla="*/ 11 h 77"/>
                  <a:gd name="T12" fmla="*/ 16 w 86"/>
                  <a:gd name="T13" fmla="*/ 10 h 77"/>
                  <a:gd name="T14" fmla="*/ 16 w 86"/>
                  <a:gd name="T15" fmla="*/ 9 h 77"/>
                  <a:gd name="T16" fmla="*/ 20 w 86"/>
                  <a:gd name="T17" fmla="*/ 12 h 77"/>
                  <a:gd name="T18" fmla="*/ 21 w 86"/>
                  <a:gd name="T19" fmla="*/ 10 h 77"/>
                  <a:gd name="T20" fmla="*/ 16 w 86"/>
                  <a:gd name="T21" fmla="*/ 8 h 77"/>
                  <a:gd name="T22" fmla="*/ 16 w 86"/>
                  <a:gd name="T23" fmla="*/ 6 h 77"/>
                  <a:gd name="T24" fmla="*/ 21 w 86"/>
                  <a:gd name="T25" fmla="*/ 6 h 77"/>
                  <a:gd name="T26" fmla="*/ 21 w 86"/>
                  <a:gd name="T27" fmla="*/ 4 h 77"/>
                  <a:gd name="T28" fmla="*/ 16 w 86"/>
                  <a:gd name="T29" fmla="*/ 7 h 77"/>
                  <a:gd name="T30" fmla="*/ 20 w 86"/>
                  <a:gd name="T31" fmla="*/ 2 h 77"/>
                  <a:gd name="T32" fmla="*/ 16 w 86"/>
                  <a:gd name="T33" fmla="*/ 5 h 77"/>
                  <a:gd name="T34" fmla="*/ 19 w 86"/>
                  <a:gd name="T35" fmla="*/ 2 h 77"/>
                  <a:gd name="T36" fmla="*/ 17 w 86"/>
                  <a:gd name="T37" fmla="*/ 1 h 77"/>
                  <a:gd name="T38" fmla="*/ 16 w 86"/>
                  <a:gd name="T39" fmla="*/ 6 h 77"/>
                  <a:gd name="T40" fmla="*/ 15 w 86"/>
                  <a:gd name="T41" fmla="*/ 0 h 77"/>
                  <a:gd name="T42" fmla="*/ 14 w 86"/>
                  <a:gd name="T43" fmla="*/ 5 h 77"/>
                  <a:gd name="T44" fmla="*/ 13 w 86"/>
                  <a:gd name="T45" fmla="*/ 0 h 77"/>
                  <a:gd name="T46" fmla="*/ 13 w 86"/>
                  <a:gd name="T47" fmla="*/ 0 h 77"/>
                  <a:gd name="T48" fmla="*/ 11 w 86"/>
                  <a:gd name="T49" fmla="*/ 5 h 77"/>
                  <a:gd name="T50" fmla="*/ 11 w 86"/>
                  <a:gd name="T51" fmla="*/ 5 h 77"/>
                  <a:gd name="T52" fmla="*/ 7 w 86"/>
                  <a:gd name="T53" fmla="*/ 1 h 77"/>
                  <a:gd name="T54" fmla="*/ 6 w 86"/>
                  <a:gd name="T55" fmla="*/ 2 h 77"/>
                  <a:gd name="T56" fmla="*/ 8 w 86"/>
                  <a:gd name="T57" fmla="*/ 4 h 77"/>
                  <a:gd name="T58" fmla="*/ 9 w 86"/>
                  <a:gd name="T59" fmla="*/ 6 h 77"/>
                  <a:gd name="T60" fmla="*/ 8 w 86"/>
                  <a:gd name="T61" fmla="*/ 7 h 77"/>
                  <a:gd name="T62" fmla="*/ 4 w 86"/>
                  <a:gd name="T63" fmla="*/ 4 h 77"/>
                  <a:gd name="T64" fmla="*/ 3 w 86"/>
                  <a:gd name="T65" fmla="*/ 5 h 77"/>
                  <a:gd name="T66" fmla="*/ 5 w 86"/>
                  <a:gd name="T67" fmla="*/ 7 h 77"/>
                  <a:gd name="T68" fmla="*/ 6 w 86"/>
                  <a:gd name="T69" fmla="*/ 8 h 77"/>
                  <a:gd name="T70" fmla="*/ 6 w 86"/>
                  <a:gd name="T71" fmla="*/ 8 h 77"/>
                  <a:gd name="T72" fmla="*/ 1 w 86"/>
                  <a:gd name="T73" fmla="*/ 8 h 77"/>
                  <a:gd name="T74" fmla="*/ 1 w 86"/>
                  <a:gd name="T75" fmla="*/ 10 h 77"/>
                  <a:gd name="T76" fmla="*/ 3 w 86"/>
                  <a:gd name="T77" fmla="*/ 10 h 77"/>
                  <a:gd name="T78" fmla="*/ 5 w 86"/>
                  <a:gd name="T79" fmla="*/ 11 h 77"/>
                  <a:gd name="T80" fmla="*/ 5 w 86"/>
                  <a:gd name="T81" fmla="*/ 10 h 77"/>
                  <a:gd name="T82" fmla="*/ 0 w 86"/>
                  <a:gd name="T83" fmla="*/ 13 h 77"/>
                  <a:gd name="T84" fmla="*/ 1 w 86"/>
                  <a:gd name="T85" fmla="*/ 15 h 77"/>
                  <a:gd name="T86" fmla="*/ 3 w 86"/>
                  <a:gd name="T87" fmla="*/ 13 h 77"/>
                  <a:gd name="T88" fmla="*/ 6 w 86"/>
                  <a:gd name="T89" fmla="*/ 13 h 77"/>
                  <a:gd name="T90" fmla="*/ 5 w 86"/>
                  <a:gd name="T91" fmla="*/ 12 h 77"/>
                  <a:gd name="T92" fmla="*/ 6 w 86"/>
                  <a:gd name="T93" fmla="*/ 13 h 77"/>
                  <a:gd name="T94" fmla="*/ 4 w 86"/>
                  <a:gd name="T95" fmla="*/ 18 h 77"/>
                  <a:gd name="T96" fmla="*/ 6 w 86"/>
                  <a:gd name="T97" fmla="*/ 16 h 77"/>
                  <a:gd name="T98" fmla="*/ 6 w 86"/>
                  <a:gd name="T99" fmla="*/ 13 h 77"/>
                  <a:gd name="T100" fmla="*/ 7 w 86"/>
                  <a:gd name="T101" fmla="*/ 14 h 77"/>
                  <a:gd name="T102" fmla="*/ 7 w 86"/>
                  <a:gd name="T103" fmla="*/ 19 h 77"/>
                  <a:gd name="T104" fmla="*/ 9 w 86"/>
                  <a:gd name="T105" fmla="*/ 19 h 77"/>
                  <a:gd name="T106" fmla="*/ 9 w 86"/>
                  <a:gd name="T107" fmla="*/ 19 h 77"/>
                  <a:gd name="T108" fmla="*/ 11 w 86"/>
                  <a:gd name="T109" fmla="*/ 19 h 77"/>
                  <a:gd name="T110" fmla="*/ 11 w 86"/>
                  <a:gd name="T111" fmla="*/ 14 h 77"/>
                  <a:gd name="T112" fmla="*/ 13 w 86"/>
                  <a:gd name="T113" fmla="*/ 13 h 77"/>
                  <a:gd name="T114" fmla="*/ 13 w 86"/>
                  <a:gd name="T115" fmla="*/ 18 h 77"/>
                  <a:gd name="T116" fmla="*/ 13 w 86"/>
                  <a:gd name="T117" fmla="*/ 18 h 7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77"/>
                  <a:gd name="T179" fmla="*/ 86 w 86"/>
                  <a:gd name="T180" fmla="*/ 77 h 7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77">
                    <a:moveTo>
                      <a:pt x="50" y="54"/>
                    </a:moveTo>
                    <a:lnTo>
                      <a:pt x="54" y="51"/>
                    </a:lnTo>
                    <a:lnTo>
                      <a:pt x="67" y="64"/>
                    </a:lnTo>
                    <a:lnTo>
                      <a:pt x="64" y="67"/>
                    </a:lnTo>
                    <a:lnTo>
                      <a:pt x="50" y="54"/>
                    </a:lnTo>
                    <a:close/>
                    <a:moveTo>
                      <a:pt x="54" y="51"/>
                    </a:moveTo>
                    <a:lnTo>
                      <a:pt x="55" y="50"/>
                    </a:lnTo>
                    <a:lnTo>
                      <a:pt x="56" y="50"/>
                    </a:lnTo>
                    <a:lnTo>
                      <a:pt x="60" y="57"/>
                    </a:lnTo>
                    <a:lnTo>
                      <a:pt x="54" y="51"/>
                    </a:lnTo>
                    <a:close/>
                    <a:moveTo>
                      <a:pt x="56" y="50"/>
                    </a:moveTo>
                    <a:lnTo>
                      <a:pt x="63" y="46"/>
                    </a:lnTo>
                    <a:lnTo>
                      <a:pt x="71" y="63"/>
                    </a:lnTo>
                    <a:lnTo>
                      <a:pt x="65" y="66"/>
                    </a:lnTo>
                    <a:lnTo>
                      <a:pt x="56" y="50"/>
                    </a:lnTo>
                    <a:close/>
                    <a:moveTo>
                      <a:pt x="74" y="62"/>
                    </a:moveTo>
                    <a:lnTo>
                      <a:pt x="73" y="63"/>
                    </a:lnTo>
                    <a:lnTo>
                      <a:pt x="71" y="63"/>
                    </a:lnTo>
                    <a:lnTo>
                      <a:pt x="67" y="54"/>
                    </a:lnTo>
                    <a:lnTo>
                      <a:pt x="74" y="62"/>
                    </a:lnTo>
                    <a:close/>
                    <a:moveTo>
                      <a:pt x="60" y="47"/>
                    </a:moveTo>
                    <a:lnTo>
                      <a:pt x="64" y="45"/>
                    </a:lnTo>
                    <a:lnTo>
                      <a:pt x="77" y="59"/>
                    </a:lnTo>
                    <a:lnTo>
                      <a:pt x="74" y="62"/>
                    </a:lnTo>
                    <a:lnTo>
                      <a:pt x="60" y="47"/>
                    </a:lnTo>
                    <a:close/>
                    <a:moveTo>
                      <a:pt x="79" y="55"/>
                    </a:moveTo>
                    <a:lnTo>
                      <a:pt x="78" y="57"/>
                    </a:lnTo>
                    <a:lnTo>
                      <a:pt x="77" y="59"/>
                    </a:lnTo>
                    <a:lnTo>
                      <a:pt x="70" y="52"/>
                    </a:lnTo>
                    <a:lnTo>
                      <a:pt x="79" y="55"/>
                    </a:lnTo>
                    <a:close/>
                    <a:moveTo>
                      <a:pt x="62" y="47"/>
                    </a:moveTo>
                    <a:lnTo>
                      <a:pt x="65" y="41"/>
                    </a:lnTo>
                    <a:lnTo>
                      <a:pt x="81" y="50"/>
                    </a:lnTo>
                    <a:lnTo>
                      <a:pt x="79" y="55"/>
                    </a:lnTo>
                    <a:lnTo>
                      <a:pt x="62" y="47"/>
                    </a:lnTo>
                    <a:close/>
                    <a:moveTo>
                      <a:pt x="82" y="45"/>
                    </a:moveTo>
                    <a:lnTo>
                      <a:pt x="82" y="47"/>
                    </a:lnTo>
                    <a:lnTo>
                      <a:pt x="81" y="50"/>
                    </a:lnTo>
                    <a:lnTo>
                      <a:pt x="74" y="45"/>
                    </a:lnTo>
                    <a:lnTo>
                      <a:pt x="82" y="45"/>
                    </a:lnTo>
                    <a:close/>
                    <a:moveTo>
                      <a:pt x="64" y="45"/>
                    </a:moveTo>
                    <a:lnTo>
                      <a:pt x="64" y="42"/>
                    </a:lnTo>
                    <a:lnTo>
                      <a:pt x="82" y="42"/>
                    </a:lnTo>
                    <a:lnTo>
                      <a:pt x="82" y="45"/>
                    </a:lnTo>
                    <a:lnTo>
                      <a:pt x="64" y="45"/>
                    </a:lnTo>
                    <a:close/>
                    <a:moveTo>
                      <a:pt x="64" y="42"/>
                    </a:moveTo>
                    <a:lnTo>
                      <a:pt x="64" y="38"/>
                    </a:lnTo>
                    <a:lnTo>
                      <a:pt x="67" y="35"/>
                    </a:lnTo>
                    <a:lnTo>
                      <a:pt x="74" y="42"/>
                    </a:lnTo>
                    <a:lnTo>
                      <a:pt x="64" y="42"/>
                    </a:lnTo>
                    <a:close/>
                    <a:moveTo>
                      <a:pt x="67" y="35"/>
                    </a:moveTo>
                    <a:lnTo>
                      <a:pt x="70" y="32"/>
                    </a:lnTo>
                    <a:lnTo>
                      <a:pt x="84" y="45"/>
                    </a:lnTo>
                    <a:lnTo>
                      <a:pt x="80" y="49"/>
                    </a:lnTo>
                    <a:lnTo>
                      <a:pt x="67" y="35"/>
                    </a:lnTo>
                    <a:close/>
                    <a:moveTo>
                      <a:pt x="86" y="39"/>
                    </a:moveTo>
                    <a:lnTo>
                      <a:pt x="86" y="43"/>
                    </a:lnTo>
                    <a:lnTo>
                      <a:pt x="84" y="45"/>
                    </a:lnTo>
                    <a:lnTo>
                      <a:pt x="77" y="39"/>
                    </a:lnTo>
                    <a:lnTo>
                      <a:pt x="86" y="39"/>
                    </a:lnTo>
                    <a:close/>
                    <a:moveTo>
                      <a:pt x="67" y="39"/>
                    </a:moveTo>
                    <a:lnTo>
                      <a:pt x="67" y="32"/>
                    </a:lnTo>
                    <a:lnTo>
                      <a:pt x="86" y="32"/>
                    </a:lnTo>
                    <a:lnTo>
                      <a:pt x="86" y="39"/>
                    </a:lnTo>
                    <a:lnTo>
                      <a:pt x="67" y="39"/>
                    </a:lnTo>
                    <a:close/>
                    <a:moveTo>
                      <a:pt x="67" y="32"/>
                    </a:moveTo>
                    <a:lnTo>
                      <a:pt x="67" y="29"/>
                    </a:lnTo>
                    <a:lnTo>
                      <a:pt x="86" y="29"/>
                    </a:lnTo>
                    <a:lnTo>
                      <a:pt x="86" y="32"/>
                    </a:lnTo>
                    <a:lnTo>
                      <a:pt x="67" y="32"/>
                    </a:lnTo>
                    <a:close/>
                    <a:moveTo>
                      <a:pt x="67" y="29"/>
                    </a:moveTo>
                    <a:lnTo>
                      <a:pt x="67" y="23"/>
                    </a:lnTo>
                    <a:lnTo>
                      <a:pt x="86" y="23"/>
                    </a:lnTo>
                    <a:lnTo>
                      <a:pt x="86" y="29"/>
                    </a:lnTo>
                    <a:lnTo>
                      <a:pt x="67" y="29"/>
                    </a:lnTo>
                    <a:close/>
                    <a:moveTo>
                      <a:pt x="84" y="17"/>
                    </a:moveTo>
                    <a:lnTo>
                      <a:pt x="86" y="19"/>
                    </a:lnTo>
                    <a:lnTo>
                      <a:pt x="86" y="23"/>
                    </a:lnTo>
                    <a:lnTo>
                      <a:pt x="77" y="23"/>
                    </a:lnTo>
                    <a:lnTo>
                      <a:pt x="84" y="17"/>
                    </a:lnTo>
                    <a:close/>
                    <a:moveTo>
                      <a:pt x="70" y="30"/>
                    </a:moveTo>
                    <a:lnTo>
                      <a:pt x="67" y="27"/>
                    </a:lnTo>
                    <a:lnTo>
                      <a:pt x="80" y="13"/>
                    </a:lnTo>
                    <a:lnTo>
                      <a:pt x="84" y="17"/>
                    </a:lnTo>
                    <a:lnTo>
                      <a:pt x="70" y="30"/>
                    </a:lnTo>
                    <a:close/>
                    <a:moveTo>
                      <a:pt x="67" y="27"/>
                    </a:moveTo>
                    <a:lnTo>
                      <a:pt x="64" y="23"/>
                    </a:lnTo>
                    <a:lnTo>
                      <a:pt x="64" y="20"/>
                    </a:lnTo>
                    <a:lnTo>
                      <a:pt x="74" y="20"/>
                    </a:lnTo>
                    <a:lnTo>
                      <a:pt x="67" y="27"/>
                    </a:lnTo>
                    <a:close/>
                    <a:moveTo>
                      <a:pt x="64" y="20"/>
                    </a:moveTo>
                    <a:lnTo>
                      <a:pt x="64" y="17"/>
                    </a:lnTo>
                    <a:lnTo>
                      <a:pt x="82" y="17"/>
                    </a:lnTo>
                    <a:lnTo>
                      <a:pt x="82" y="20"/>
                    </a:lnTo>
                    <a:lnTo>
                      <a:pt x="64" y="20"/>
                    </a:lnTo>
                    <a:close/>
                    <a:moveTo>
                      <a:pt x="80" y="10"/>
                    </a:moveTo>
                    <a:lnTo>
                      <a:pt x="82" y="12"/>
                    </a:lnTo>
                    <a:lnTo>
                      <a:pt x="82" y="17"/>
                    </a:lnTo>
                    <a:lnTo>
                      <a:pt x="74" y="17"/>
                    </a:lnTo>
                    <a:lnTo>
                      <a:pt x="80" y="10"/>
                    </a:lnTo>
                    <a:close/>
                    <a:moveTo>
                      <a:pt x="67" y="23"/>
                    </a:moveTo>
                    <a:lnTo>
                      <a:pt x="64" y="20"/>
                    </a:lnTo>
                    <a:lnTo>
                      <a:pt x="77" y="7"/>
                    </a:lnTo>
                    <a:lnTo>
                      <a:pt x="80" y="10"/>
                    </a:lnTo>
                    <a:lnTo>
                      <a:pt x="67" y="23"/>
                    </a:lnTo>
                    <a:close/>
                    <a:moveTo>
                      <a:pt x="70" y="3"/>
                    </a:moveTo>
                    <a:lnTo>
                      <a:pt x="74" y="3"/>
                    </a:lnTo>
                    <a:lnTo>
                      <a:pt x="77" y="7"/>
                    </a:lnTo>
                    <a:lnTo>
                      <a:pt x="70" y="13"/>
                    </a:lnTo>
                    <a:lnTo>
                      <a:pt x="70" y="3"/>
                    </a:lnTo>
                    <a:close/>
                    <a:moveTo>
                      <a:pt x="70" y="23"/>
                    </a:moveTo>
                    <a:lnTo>
                      <a:pt x="64" y="23"/>
                    </a:lnTo>
                    <a:lnTo>
                      <a:pt x="64" y="3"/>
                    </a:lnTo>
                    <a:lnTo>
                      <a:pt x="70" y="3"/>
                    </a:lnTo>
                    <a:lnTo>
                      <a:pt x="70" y="23"/>
                    </a:lnTo>
                    <a:close/>
                    <a:moveTo>
                      <a:pt x="64" y="23"/>
                    </a:moveTo>
                    <a:lnTo>
                      <a:pt x="60" y="23"/>
                    </a:lnTo>
                    <a:lnTo>
                      <a:pt x="57" y="20"/>
                    </a:lnTo>
                    <a:lnTo>
                      <a:pt x="64" y="13"/>
                    </a:lnTo>
                    <a:lnTo>
                      <a:pt x="64" y="23"/>
                    </a:lnTo>
                    <a:close/>
                    <a:moveTo>
                      <a:pt x="57" y="20"/>
                    </a:moveTo>
                    <a:lnTo>
                      <a:pt x="54" y="17"/>
                    </a:lnTo>
                    <a:lnTo>
                      <a:pt x="67" y="3"/>
                    </a:lnTo>
                    <a:lnTo>
                      <a:pt x="70" y="7"/>
                    </a:lnTo>
                    <a:lnTo>
                      <a:pt x="57" y="20"/>
                    </a:lnTo>
                    <a:close/>
                    <a:moveTo>
                      <a:pt x="60" y="0"/>
                    </a:moveTo>
                    <a:lnTo>
                      <a:pt x="65" y="0"/>
                    </a:lnTo>
                    <a:lnTo>
                      <a:pt x="67" y="3"/>
                    </a:lnTo>
                    <a:lnTo>
                      <a:pt x="60" y="10"/>
                    </a:lnTo>
                    <a:lnTo>
                      <a:pt x="60" y="0"/>
                    </a:lnTo>
                    <a:close/>
                    <a:moveTo>
                      <a:pt x="60" y="20"/>
                    </a:moveTo>
                    <a:lnTo>
                      <a:pt x="57" y="20"/>
                    </a:lnTo>
                    <a:lnTo>
                      <a:pt x="57" y="0"/>
                    </a:lnTo>
                    <a:lnTo>
                      <a:pt x="60" y="0"/>
                    </a:lnTo>
                    <a:lnTo>
                      <a:pt x="60" y="20"/>
                    </a:lnTo>
                    <a:close/>
                    <a:moveTo>
                      <a:pt x="57" y="20"/>
                    </a:moveTo>
                    <a:lnTo>
                      <a:pt x="52" y="20"/>
                    </a:lnTo>
                    <a:lnTo>
                      <a:pt x="52" y="0"/>
                    </a:lnTo>
                    <a:lnTo>
                      <a:pt x="57" y="0"/>
                    </a:lnTo>
                    <a:lnTo>
                      <a:pt x="57" y="20"/>
                    </a:lnTo>
                    <a:close/>
                    <a:moveTo>
                      <a:pt x="52" y="20"/>
                    </a:moveTo>
                    <a:lnTo>
                      <a:pt x="45" y="20"/>
                    </a:lnTo>
                    <a:lnTo>
                      <a:pt x="45" y="0"/>
                    </a:lnTo>
                    <a:lnTo>
                      <a:pt x="52" y="0"/>
                    </a:lnTo>
                    <a:lnTo>
                      <a:pt x="52" y="20"/>
                    </a:lnTo>
                    <a:close/>
                    <a:moveTo>
                      <a:pt x="45" y="20"/>
                    </a:moveTo>
                    <a:lnTo>
                      <a:pt x="42" y="20"/>
                    </a:lnTo>
                    <a:lnTo>
                      <a:pt x="42" y="0"/>
                    </a:lnTo>
                    <a:lnTo>
                      <a:pt x="45" y="0"/>
                    </a:lnTo>
                    <a:lnTo>
                      <a:pt x="45" y="20"/>
                    </a:lnTo>
                    <a:close/>
                    <a:moveTo>
                      <a:pt x="37" y="1"/>
                    </a:moveTo>
                    <a:lnTo>
                      <a:pt x="39" y="0"/>
                    </a:lnTo>
                    <a:lnTo>
                      <a:pt x="42" y="0"/>
                    </a:lnTo>
                    <a:lnTo>
                      <a:pt x="42" y="10"/>
                    </a:lnTo>
                    <a:lnTo>
                      <a:pt x="37" y="1"/>
                    </a:lnTo>
                    <a:close/>
                    <a:moveTo>
                      <a:pt x="46" y="19"/>
                    </a:moveTo>
                    <a:lnTo>
                      <a:pt x="39" y="22"/>
                    </a:lnTo>
                    <a:lnTo>
                      <a:pt x="31" y="4"/>
                    </a:lnTo>
                    <a:lnTo>
                      <a:pt x="37" y="1"/>
                    </a:lnTo>
                    <a:lnTo>
                      <a:pt x="46" y="19"/>
                    </a:lnTo>
                    <a:close/>
                    <a:moveTo>
                      <a:pt x="28" y="7"/>
                    </a:moveTo>
                    <a:lnTo>
                      <a:pt x="30" y="6"/>
                    </a:lnTo>
                    <a:lnTo>
                      <a:pt x="31" y="4"/>
                    </a:lnTo>
                    <a:lnTo>
                      <a:pt x="35" y="13"/>
                    </a:lnTo>
                    <a:lnTo>
                      <a:pt x="28" y="7"/>
                    </a:lnTo>
                    <a:close/>
                    <a:moveTo>
                      <a:pt x="42" y="20"/>
                    </a:moveTo>
                    <a:lnTo>
                      <a:pt x="38" y="23"/>
                    </a:lnTo>
                    <a:lnTo>
                      <a:pt x="25" y="10"/>
                    </a:lnTo>
                    <a:lnTo>
                      <a:pt x="28" y="7"/>
                    </a:lnTo>
                    <a:lnTo>
                      <a:pt x="42" y="20"/>
                    </a:lnTo>
                    <a:close/>
                    <a:moveTo>
                      <a:pt x="38" y="23"/>
                    </a:moveTo>
                    <a:lnTo>
                      <a:pt x="37" y="24"/>
                    </a:lnTo>
                    <a:lnTo>
                      <a:pt x="36" y="25"/>
                    </a:lnTo>
                    <a:lnTo>
                      <a:pt x="32" y="17"/>
                    </a:lnTo>
                    <a:lnTo>
                      <a:pt x="38" y="23"/>
                    </a:lnTo>
                    <a:close/>
                    <a:moveTo>
                      <a:pt x="36" y="25"/>
                    </a:moveTo>
                    <a:lnTo>
                      <a:pt x="30" y="29"/>
                    </a:lnTo>
                    <a:lnTo>
                      <a:pt x="22" y="11"/>
                    </a:lnTo>
                    <a:lnTo>
                      <a:pt x="27" y="8"/>
                    </a:lnTo>
                    <a:lnTo>
                      <a:pt x="36" y="25"/>
                    </a:lnTo>
                    <a:close/>
                    <a:moveTo>
                      <a:pt x="19" y="13"/>
                    </a:moveTo>
                    <a:lnTo>
                      <a:pt x="20" y="12"/>
                    </a:lnTo>
                    <a:lnTo>
                      <a:pt x="22" y="11"/>
                    </a:lnTo>
                    <a:lnTo>
                      <a:pt x="26" y="20"/>
                    </a:lnTo>
                    <a:lnTo>
                      <a:pt x="19" y="13"/>
                    </a:lnTo>
                    <a:close/>
                    <a:moveTo>
                      <a:pt x="33" y="27"/>
                    </a:moveTo>
                    <a:lnTo>
                      <a:pt x="30" y="30"/>
                    </a:lnTo>
                    <a:lnTo>
                      <a:pt x="16" y="17"/>
                    </a:lnTo>
                    <a:lnTo>
                      <a:pt x="19" y="13"/>
                    </a:lnTo>
                    <a:lnTo>
                      <a:pt x="33" y="27"/>
                    </a:lnTo>
                    <a:close/>
                    <a:moveTo>
                      <a:pt x="16" y="17"/>
                    </a:moveTo>
                    <a:lnTo>
                      <a:pt x="16" y="17"/>
                    </a:lnTo>
                    <a:lnTo>
                      <a:pt x="23" y="23"/>
                    </a:lnTo>
                    <a:lnTo>
                      <a:pt x="16" y="17"/>
                    </a:lnTo>
                    <a:close/>
                    <a:moveTo>
                      <a:pt x="30" y="30"/>
                    </a:moveTo>
                    <a:lnTo>
                      <a:pt x="26" y="33"/>
                    </a:lnTo>
                    <a:lnTo>
                      <a:pt x="13" y="19"/>
                    </a:lnTo>
                    <a:lnTo>
                      <a:pt x="16" y="17"/>
                    </a:lnTo>
                    <a:lnTo>
                      <a:pt x="30" y="30"/>
                    </a:lnTo>
                    <a:close/>
                    <a:moveTo>
                      <a:pt x="26" y="33"/>
                    </a:moveTo>
                    <a:lnTo>
                      <a:pt x="26" y="33"/>
                    </a:lnTo>
                    <a:lnTo>
                      <a:pt x="20" y="27"/>
                    </a:lnTo>
                    <a:lnTo>
                      <a:pt x="26" y="33"/>
                    </a:lnTo>
                    <a:close/>
                    <a:moveTo>
                      <a:pt x="26" y="33"/>
                    </a:moveTo>
                    <a:lnTo>
                      <a:pt x="23" y="36"/>
                    </a:lnTo>
                    <a:lnTo>
                      <a:pt x="10" y="22"/>
                    </a:lnTo>
                    <a:lnTo>
                      <a:pt x="13" y="19"/>
                    </a:lnTo>
                    <a:lnTo>
                      <a:pt x="26" y="33"/>
                    </a:lnTo>
                    <a:close/>
                    <a:moveTo>
                      <a:pt x="7" y="25"/>
                    </a:moveTo>
                    <a:lnTo>
                      <a:pt x="9" y="23"/>
                    </a:lnTo>
                    <a:lnTo>
                      <a:pt x="10" y="22"/>
                    </a:lnTo>
                    <a:lnTo>
                      <a:pt x="16" y="29"/>
                    </a:lnTo>
                    <a:lnTo>
                      <a:pt x="7" y="25"/>
                    </a:lnTo>
                    <a:close/>
                    <a:moveTo>
                      <a:pt x="25" y="33"/>
                    </a:moveTo>
                    <a:lnTo>
                      <a:pt x="22" y="40"/>
                    </a:lnTo>
                    <a:lnTo>
                      <a:pt x="4" y="31"/>
                    </a:lnTo>
                    <a:lnTo>
                      <a:pt x="7" y="25"/>
                    </a:lnTo>
                    <a:lnTo>
                      <a:pt x="25" y="33"/>
                    </a:lnTo>
                    <a:close/>
                    <a:moveTo>
                      <a:pt x="3" y="35"/>
                    </a:moveTo>
                    <a:lnTo>
                      <a:pt x="3" y="33"/>
                    </a:lnTo>
                    <a:lnTo>
                      <a:pt x="4" y="31"/>
                    </a:lnTo>
                    <a:lnTo>
                      <a:pt x="13" y="35"/>
                    </a:lnTo>
                    <a:lnTo>
                      <a:pt x="3" y="35"/>
                    </a:lnTo>
                    <a:close/>
                    <a:moveTo>
                      <a:pt x="23" y="35"/>
                    </a:moveTo>
                    <a:lnTo>
                      <a:pt x="23" y="39"/>
                    </a:lnTo>
                    <a:lnTo>
                      <a:pt x="3" y="39"/>
                    </a:lnTo>
                    <a:lnTo>
                      <a:pt x="3" y="35"/>
                    </a:lnTo>
                    <a:lnTo>
                      <a:pt x="23" y="35"/>
                    </a:lnTo>
                    <a:close/>
                    <a:moveTo>
                      <a:pt x="23" y="39"/>
                    </a:moveTo>
                    <a:lnTo>
                      <a:pt x="23" y="43"/>
                    </a:lnTo>
                    <a:lnTo>
                      <a:pt x="20" y="45"/>
                    </a:lnTo>
                    <a:lnTo>
                      <a:pt x="13" y="39"/>
                    </a:lnTo>
                    <a:lnTo>
                      <a:pt x="23" y="39"/>
                    </a:lnTo>
                    <a:close/>
                    <a:moveTo>
                      <a:pt x="20" y="45"/>
                    </a:moveTo>
                    <a:lnTo>
                      <a:pt x="16" y="49"/>
                    </a:lnTo>
                    <a:lnTo>
                      <a:pt x="3" y="35"/>
                    </a:lnTo>
                    <a:lnTo>
                      <a:pt x="6" y="32"/>
                    </a:lnTo>
                    <a:lnTo>
                      <a:pt x="20" y="45"/>
                    </a:lnTo>
                    <a:close/>
                    <a:moveTo>
                      <a:pt x="0" y="42"/>
                    </a:moveTo>
                    <a:lnTo>
                      <a:pt x="0" y="38"/>
                    </a:lnTo>
                    <a:lnTo>
                      <a:pt x="3" y="35"/>
                    </a:lnTo>
                    <a:lnTo>
                      <a:pt x="10" y="42"/>
                    </a:lnTo>
                    <a:lnTo>
                      <a:pt x="0" y="42"/>
                    </a:lnTo>
                    <a:close/>
                    <a:moveTo>
                      <a:pt x="20" y="42"/>
                    </a:moveTo>
                    <a:lnTo>
                      <a:pt x="20" y="49"/>
                    </a:lnTo>
                    <a:lnTo>
                      <a:pt x="0" y="49"/>
                    </a:lnTo>
                    <a:lnTo>
                      <a:pt x="0" y="42"/>
                    </a:lnTo>
                    <a:lnTo>
                      <a:pt x="20" y="42"/>
                    </a:lnTo>
                    <a:close/>
                    <a:moveTo>
                      <a:pt x="3" y="55"/>
                    </a:moveTo>
                    <a:lnTo>
                      <a:pt x="0" y="52"/>
                    </a:lnTo>
                    <a:lnTo>
                      <a:pt x="0" y="49"/>
                    </a:lnTo>
                    <a:lnTo>
                      <a:pt x="10" y="49"/>
                    </a:lnTo>
                    <a:lnTo>
                      <a:pt x="3" y="55"/>
                    </a:lnTo>
                    <a:close/>
                    <a:moveTo>
                      <a:pt x="16" y="42"/>
                    </a:moveTo>
                    <a:lnTo>
                      <a:pt x="20" y="45"/>
                    </a:lnTo>
                    <a:lnTo>
                      <a:pt x="6" y="59"/>
                    </a:lnTo>
                    <a:lnTo>
                      <a:pt x="3" y="55"/>
                    </a:lnTo>
                    <a:lnTo>
                      <a:pt x="16" y="42"/>
                    </a:lnTo>
                    <a:close/>
                    <a:moveTo>
                      <a:pt x="20" y="45"/>
                    </a:moveTo>
                    <a:lnTo>
                      <a:pt x="23" y="47"/>
                    </a:lnTo>
                    <a:lnTo>
                      <a:pt x="23" y="52"/>
                    </a:lnTo>
                    <a:lnTo>
                      <a:pt x="13" y="52"/>
                    </a:lnTo>
                    <a:lnTo>
                      <a:pt x="20" y="45"/>
                    </a:lnTo>
                    <a:close/>
                    <a:moveTo>
                      <a:pt x="23" y="52"/>
                    </a:moveTo>
                    <a:lnTo>
                      <a:pt x="23" y="54"/>
                    </a:lnTo>
                    <a:lnTo>
                      <a:pt x="3" y="54"/>
                    </a:lnTo>
                    <a:lnTo>
                      <a:pt x="3" y="52"/>
                    </a:lnTo>
                    <a:lnTo>
                      <a:pt x="23" y="52"/>
                    </a:lnTo>
                    <a:close/>
                    <a:moveTo>
                      <a:pt x="6" y="62"/>
                    </a:moveTo>
                    <a:lnTo>
                      <a:pt x="3" y="59"/>
                    </a:lnTo>
                    <a:lnTo>
                      <a:pt x="3" y="54"/>
                    </a:lnTo>
                    <a:lnTo>
                      <a:pt x="13" y="54"/>
                    </a:lnTo>
                    <a:lnTo>
                      <a:pt x="6" y="62"/>
                    </a:lnTo>
                    <a:close/>
                    <a:moveTo>
                      <a:pt x="20" y="47"/>
                    </a:moveTo>
                    <a:lnTo>
                      <a:pt x="23" y="51"/>
                    </a:lnTo>
                    <a:lnTo>
                      <a:pt x="10" y="64"/>
                    </a:lnTo>
                    <a:lnTo>
                      <a:pt x="6" y="62"/>
                    </a:lnTo>
                    <a:lnTo>
                      <a:pt x="20" y="47"/>
                    </a:lnTo>
                    <a:close/>
                    <a:moveTo>
                      <a:pt x="23" y="51"/>
                    </a:moveTo>
                    <a:lnTo>
                      <a:pt x="26" y="54"/>
                    </a:lnTo>
                    <a:lnTo>
                      <a:pt x="13" y="67"/>
                    </a:lnTo>
                    <a:lnTo>
                      <a:pt x="10" y="64"/>
                    </a:lnTo>
                    <a:lnTo>
                      <a:pt x="23" y="51"/>
                    </a:lnTo>
                    <a:close/>
                    <a:moveTo>
                      <a:pt x="26" y="54"/>
                    </a:moveTo>
                    <a:lnTo>
                      <a:pt x="30" y="57"/>
                    </a:lnTo>
                    <a:lnTo>
                      <a:pt x="16" y="71"/>
                    </a:lnTo>
                    <a:lnTo>
                      <a:pt x="13" y="67"/>
                    </a:lnTo>
                    <a:lnTo>
                      <a:pt x="26" y="54"/>
                    </a:lnTo>
                    <a:close/>
                    <a:moveTo>
                      <a:pt x="23" y="74"/>
                    </a:moveTo>
                    <a:lnTo>
                      <a:pt x="19" y="74"/>
                    </a:lnTo>
                    <a:lnTo>
                      <a:pt x="16" y="71"/>
                    </a:lnTo>
                    <a:lnTo>
                      <a:pt x="23" y="64"/>
                    </a:lnTo>
                    <a:lnTo>
                      <a:pt x="23" y="74"/>
                    </a:lnTo>
                    <a:close/>
                    <a:moveTo>
                      <a:pt x="23" y="54"/>
                    </a:moveTo>
                    <a:lnTo>
                      <a:pt x="26" y="54"/>
                    </a:lnTo>
                    <a:lnTo>
                      <a:pt x="26" y="74"/>
                    </a:lnTo>
                    <a:lnTo>
                      <a:pt x="23" y="74"/>
                    </a:lnTo>
                    <a:lnTo>
                      <a:pt x="23" y="54"/>
                    </a:lnTo>
                    <a:close/>
                    <a:moveTo>
                      <a:pt x="26" y="54"/>
                    </a:moveTo>
                    <a:lnTo>
                      <a:pt x="28" y="54"/>
                    </a:lnTo>
                    <a:lnTo>
                      <a:pt x="30" y="55"/>
                    </a:lnTo>
                    <a:lnTo>
                      <a:pt x="26" y="64"/>
                    </a:lnTo>
                    <a:lnTo>
                      <a:pt x="26" y="54"/>
                    </a:lnTo>
                    <a:close/>
                    <a:moveTo>
                      <a:pt x="30" y="55"/>
                    </a:moveTo>
                    <a:lnTo>
                      <a:pt x="36" y="59"/>
                    </a:lnTo>
                    <a:lnTo>
                      <a:pt x="27" y="76"/>
                    </a:lnTo>
                    <a:lnTo>
                      <a:pt x="22" y="73"/>
                    </a:lnTo>
                    <a:lnTo>
                      <a:pt x="30" y="55"/>
                    </a:lnTo>
                    <a:close/>
                    <a:moveTo>
                      <a:pt x="32" y="77"/>
                    </a:moveTo>
                    <a:lnTo>
                      <a:pt x="30" y="77"/>
                    </a:lnTo>
                    <a:lnTo>
                      <a:pt x="27" y="76"/>
                    </a:lnTo>
                    <a:lnTo>
                      <a:pt x="32" y="67"/>
                    </a:lnTo>
                    <a:lnTo>
                      <a:pt x="32" y="77"/>
                    </a:lnTo>
                    <a:close/>
                    <a:moveTo>
                      <a:pt x="32" y="57"/>
                    </a:moveTo>
                    <a:lnTo>
                      <a:pt x="35" y="57"/>
                    </a:lnTo>
                    <a:lnTo>
                      <a:pt x="35" y="77"/>
                    </a:lnTo>
                    <a:lnTo>
                      <a:pt x="32" y="77"/>
                    </a:lnTo>
                    <a:lnTo>
                      <a:pt x="32" y="57"/>
                    </a:lnTo>
                    <a:close/>
                    <a:moveTo>
                      <a:pt x="35" y="57"/>
                    </a:moveTo>
                    <a:lnTo>
                      <a:pt x="42" y="57"/>
                    </a:lnTo>
                    <a:lnTo>
                      <a:pt x="42" y="77"/>
                    </a:lnTo>
                    <a:lnTo>
                      <a:pt x="35" y="77"/>
                    </a:lnTo>
                    <a:lnTo>
                      <a:pt x="35" y="57"/>
                    </a:lnTo>
                    <a:close/>
                    <a:moveTo>
                      <a:pt x="46" y="76"/>
                    </a:moveTo>
                    <a:lnTo>
                      <a:pt x="44" y="77"/>
                    </a:lnTo>
                    <a:lnTo>
                      <a:pt x="42" y="77"/>
                    </a:lnTo>
                    <a:lnTo>
                      <a:pt x="42" y="67"/>
                    </a:lnTo>
                    <a:lnTo>
                      <a:pt x="46" y="76"/>
                    </a:lnTo>
                    <a:close/>
                    <a:moveTo>
                      <a:pt x="37" y="59"/>
                    </a:moveTo>
                    <a:lnTo>
                      <a:pt x="44" y="55"/>
                    </a:lnTo>
                    <a:lnTo>
                      <a:pt x="53" y="73"/>
                    </a:lnTo>
                    <a:lnTo>
                      <a:pt x="46" y="76"/>
                    </a:lnTo>
                    <a:lnTo>
                      <a:pt x="37" y="59"/>
                    </a:lnTo>
                    <a:close/>
                    <a:moveTo>
                      <a:pt x="44" y="55"/>
                    </a:moveTo>
                    <a:lnTo>
                      <a:pt x="46" y="54"/>
                    </a:lnTo>
                    <a:lnTo>
                      <a:pt x="48" y="54"/>
                    </a:lnTo>
                    <a:lnTo>
                      <a:pt x="48" y="64"/>
                    </a:lnTo>
                    <a:lnTo>
                      <a:pt x="44" y="55"/>
                    </a:lnTo>
                    <a:close/>
                    <a:moveTo>
                      <a:pt x="48" y="54"/>
                    </a:moveTo>
                    <a:lnTo>
                      <a:pt x="52" y="54"/>
                    </a:lnTo>
                    <a:lnTo>
                      <a:pt x="52" y="74"/>
                    </a:lnTo>
                    <a:lnTo>
                      <a:pt x="48" y="74"/>
                    </a:lnTo>
                    <a:lnTo>
                      <a:pt x="48" y="54"/>
                    </a:lnTo>
                    <a:close/>
                    <a:moveTo>
                      <a:pt x="55" y="73"/>
                    </a:moveTo>
                    <a:lnTo>
                      <a:pt x="54" y="74"/>
                    </a:lnTo>
                    <a:lnTo>
                      <a:pt x="52" y="74"/>
                    </a:lnTo>
                    <a:lnTo>
                      <a:pt x="52" y="64"/>
                    </a:lnTo>
                    <a:lnTo>
                      <a:pt x="55" y="73"/>
                    </a:lnTo>
                    <a:close/>
                    <a:moveTo>
                      <a:pt x="47" y="55"/>
                    </a:moveTo>
                    <a:lnTo>
                      <a:pt x="53" y="53"/>
                    </a:lnTo>
                    <a:lnTo>
                      <a:pt x="62" y="70"/>
                    </a:lnTo>
                    <a:lnTo>
                      <a:pt x="55" y="73"/>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78" name="Freeform 63">
                <a:extLst>
                  <a:ext uri="{FF2B5EF4-FFF2-40B4-BE49-F238E27FC236}">
                    <a16:creationId xmlns:a16="http://schemas.microsoft.com/office/drawing/2014/main" id="{F72949D9-2330-4693-844C-FB58F14DC2CD}"/>
                  </a:ext>
                </a:extLst>
              </p:cNvPr>
              <p:cNvSpPr>
                <a:spLocks/>
              </p:cNvSpPr>
              <p:nvPr/>
            </p:nvSpPr>
            <p:spPr bwMode="auto">
              <a:xfrm>
                <a:off x="2693" y="2552"/>
                <a:ext cx="17" cy="14"/>
              </a:xfrm>
              <a:custGeom>
                <a:avLst/>
                <a:gdLst>
                  <a:gd name="T0" fmla="*/ 12 w 66"/>
                  <a:gd name="T1" fmla="*/ 13 h 57"/>
                  <a:gd name="T2" fmla="*/ 13 w 66"/>
                  <a:gd name="T3" fmla="*/ 12 h 57"/>
                  <a:gd name="T4" fmla="*/ 15 w 66"/>
                  <a:gd name="T5" fmla="*/ 11 h 57"/>
                  <a:gd name="T6" fmla="*/ 15 w 66"/>
                  <a:gd name="T7" fmla="*/ 10 h 57"/>
                  <a:gd name="T8" fmla="*/ 16 w 66"/>
                  <a:gd name="T9" fmla="*/ 9 h 57"/>
                  <a:gd name="T10" fmla="*/ 16 w 66"/>
                  <a:gd name="T11" fmla="*/ 8 h 57"/>
                  <a:gd name="T12" fmla="*/ 17 w 66"/>
                  <a:gd name="T13" fmla="*/ 7 h 57"/>
                  <a:gd name="T14" fmla="*/ 17 w 66"/>
                  <a:gd name="T15" fmla="*/ 5 h 57"/>
                  <a:gd name="T16" fmla="*/ 17 w 66"/>
                  <a:gd name="T17" fmla="*/ 5 h 57"/>
                  <a:gd name="T18" fmla="*/ 17 w 66"/>
                  <a:gd name="T19" fmla="*/ 4 h 57"/>
                  <a:gd name="T20" fmla="*/ 16 w 66"/>
                  <a:gd name="T21" fmla="*/ 3 h 57"/>
                  <a:gd name="T22" fmla="*/ 15 w 66"/>
                  <a:gd name="T23" fmla="*/ 1 h 57"/>
                  <a:gd name="T24" fmla="*/ 15 w 66"/>
                  <a:gd name="T25" fmla="*/ 1 h 57"/>
                  <a:gd name="T26" fmla="*/ 14 w 66"/>
                  <a:gd name="T27" fmla="*/ 1 h 57"/>
                  <a:gd name="T28" fmla="*/ 13 w 66"/>
                  <a:gd name="T29" fmla="*/ 0 h 57"/>
                  <a:gd name="T30" fmla="*/ 11 w 66"/>
                  <a:gd name="T31" fmla="*/ 0 h 57"/>
                  <a:gd name="T32" fmla="*/ 11 w 66"/>
                  <a:gd name="T33" fmla="*/ 0 h 57"/>
                  <a:gd name="T34" fmla="*/ 9 w 66"/>
                  <a:gd name="T35" fmla="*/ 0 h 57"/>
                  <a:gd name="T36" fmla="*/ 8 w 66"/>
                  <a:gd name="T37" fmla="*/ 1 h 57"/>
                  <a:gd name="T38" fmla="*/ 7 w 66"/>
                  <a:gd name="T39" fmla="*/ 1 h 57"/>
                  <a:gd name="T40" fmla="*/ 5 w 66"/>
                  <a:gd name="T41" fmla="*/ 1 h 57"/>
                  <a:gd name="T42" fmla="*/ 4 w 66"/>
                  <a:gd name="T43" fmla="*/ 2 h 57"/>
                  <a:gd name="T44" fmla="*/ 3 w 66"/>
                  <a:gd name="T45" fmla="*/ 3 h 57"/>
                  <a:gd name="T46" fmla="*/ 2 w 66"/>
                  <a:gd name="T47" fmla="*/ 4 h 57"/>
                  <a:gd name="T48" fmla="*/ 2 w 66"/>
                  <a:gd name="T49" fmla="*/ 5 h 57"/>
                  <a:gd name="T50" fmla="*/ 1 w 66"/>
                  <a:gd name="T51" fmla="*/ 6 h 57"/>
                  <a:gd name="T52" fmla="*/ 0 w 66"/>
                  <a:gd name="T53" fmla="*/ 7 h 57"/>
                  <a:gd name="T54" fmla="*/ 0 w 66"/>
                  <a:gd name="T55" fmla="*/ 8 h 57"/>
                  <a:gd name="T56" fmla="*/ 0 w 66"/>
                  <a:gd name="T57" fmla="*/ 9 h 57"/>
                  <a:gd name="T58" fmla="*/ 0 w 66"/>
                  <a:gd name="T59" fmla="*/ 10 h 57"/>
                  <a:gd name="T60" fmla="*/ 1 w 66"/>
                  <a:gd name="T61" fmla="*/ 12 h 57"/>
                  <a:gd name="T62" fmla="*/ 2 w 66"/>
                  <a:gd name="T63" fmla="*/ 13 h 57"/>
                  <a:gd name="T64" fmla="*/ 2 w 66"/>
                  <a:gd name="T65" fmla="*/ 13 h 57"/>
                  <a:gd name="T66" fmla="*/ 3 w 66"/>
                  <a:gd name="T67" fmla="*/ 13 h 57"/>
                  <a:gd name="T68" fmla="*/ 4 w 66"/>
                  <a:gd name="T69" fmla="*/ 14 h 57"/>
                  <a:gd name="T70" fmla="*/ 6 w 66"/>
                  <a:gd name="T71" fmla="*/ 14 h 57"/>
                  <a:gd name="T72" fmla="*/ 7 w 66"/>
                  <a:gd name="T73" fmla="*/ 14 h 57"/>
                  <a:gd name="T74" fmla="*/ 8 w 66"/>
                  <a:gd name="T75" fmla="*/ 14 h 57"/>
                  <a:gd name="T76" fmla="*/ 9 w 66"/>
                  <a:gd name="T77" fmla="*/ 14 h 57"/>
                  <a:gd name="T78" fmla="*/ 11 w 66"/>
                  <a:gd name="T79" fmla="*/ 13 h 57"/>
                  <a:gd name="T80" fmla="*/ 12 w 66"/>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8" y="51"/>
                    </a:moveTo>
                    <a:lnTo>
                      <a:pt x="51" y="47"/>
                    </a:lnTo>
                    <a:lnTo>
                      <a:pt x="57" y="44"/>
                    </a:lnTo>
                    <a:lnTo>
                      <a:pt x="60" y="41"/>
                    </a:lnTo>
                    <a:lnTo>
                      <a:pt x="63" y="37"/>
                    </a:lnTo>
                    <a:lnTo>
                      <a:pt x="63" y="32"/>
                    </a:lnTo>
                    <a:lnTo>
                      <a:pt x="66" y="29"/>
                    </a:lnTo>
                    <a:lnTo>
                      <a:pt x="66" y="22"/>
                    </a:lnTo>
                    <a:lnTo>
                      <a:pt x="66" y="19"/>
                    </a:lnTo>
                    <a:lnTo>
                      <a:pt x="66" y="15"/>
                    </a:lnTo>
                    <a:lnTo>
                      <a:pt x="63" y="12"/>
                    </a:lnTo>
                    <a:lnTo>
                      <a:pt x="60" y="6"/>
                    </a:lnTo>
                    <a:lnTo>
                      <a:pt x="57" y="6"/>
                    </a:lnTo>
                    <a:lnTo>
                      <a:pt x="54" y="3"/>
                    </a:lnTo>
                    <a:lnTo>
                      <a:pt x="51" y="0"/>
                    </a:lnTo>
                    <a:lnTo>
                      <a:pt x="44" y="0"/>
                    </a:lnTo>
                    <a:lnTo>
                      <a:pt x="41" y="0"/>
                    </a:lnTo>
                    <a:lnTo>
                      <a:pt x="34" y="0"/>
                    </a:lnTo>
                    <a:lnTo>
                      <a:pt x="31" y="3"/>
                    </a:lnTo>
                    <a:lnTo>
                      <a:pt x="26" y="3"/>
                    </a:lnTo>
                    <a:lnTo>
                      <a:pt x="19" y="6"/>
                    </a:lnTo>
                    <a:lnTo>
                      <a:pt x="16" y="9"/>
                    </a:lnTo>
                    <a:lnTo>
                      <a:pt x="12" y="12"/>
                    </a:lnTo>
                    <a:lnTo>
                      <a:pt x="6" y="15"/>
                    </a:lnTo>
                    <a:lnTo>
                      <a:pt x="6" y="22"/>
                    </a:lnTo>
                    <a:lnTo>
                      <a:pt x="2" y="25"/>
                    </a:lnTo>
                    <a:lnTo>
                      <a:pt x="0" y="29"/>
                    </a:lnTo>
                    <a:lnTo>
                      <a:pt x="0" y="34"/>
                    </a:lnTo>
                    <a:lnTo>
                      <a:pt x="0" y="37"/>
                    </a:lnTo>
                    <a:lnTo>
                      <a:pt x="0" y="41"/>
                    </a:lnTo>
                    <a:lnTo>
                      <a:pt x="2" y="47"/>
                    </a:lnTo>
                    <a:lnTo>
                      <a:pt x="6" y="51"/>
                    </a:lnTo>
                    <a:lnTo>
                      <a:pt x="9" y="54"/>
                    </a:lnTo>
                    <a:lnTo>
                      <a:pt x="12" y="54"/>
                    </a:lnTo>
                    <a:lnTo>
                      <a:pt x="16" y="57"/>
                    </a:lnTo>
                    <a:lnTo>
                      <a:pt x="22" y="57"/>
                    </a:lnTo>
                    <a:lnTo>
                      <a:pt x="26" y="57"/>
                    </a:lnTo>
                    <a:lnTo>
                      <a:pt x="31" y="57"/>
                    </a:lnTo>
                    <a:lnTo>
                      <a:pt x="34" y="57"/>
                    </a:lnTo>
                    <a:lnTo>
                      <a:pt x="41"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79" name="Freeform 64">
                <a:extLst>
                  <a:ext uri="{FF2B5EF4-FFF2-40B4-BE49-F238E27FC236}">
                    <a16:creationId xmlns:a16="http://schemas.microsoft.com/office/drawing/2014/main" id="{03576E69-58BE-4DB8-A553-1ACEE3618E56}"/>
                  </a:ext>
                </a:extLst>
              </p:cNvPr>
              <p:cNvSpPr>
                <a:spLocks noEditPoints="1"/>
              </p:cNvSpPr>
              <p:nvPr/>
            </p:nvSpPr>
            <p:spPr bwMode="auto">
              <a:xfrm>
                <a:off x="2691" y="2549"/>
                <a:ext cx="21" cy="20"/>
              </a:xfrm>
              <a:custGeom>
                <a:avLst/>
                <a:gdLst>
                  <a:gd name="T0" fmla="*/ 13 w 86"/>
                  <a:gd name="T1" fmla="*/ 13 h 76"/>
                  <a:gd name="T2" fmla="*/ 15 w 86"/>
                  <a:gd name="T3" fmla="*/ 12 h 76"/>
                  <a:gd name="T4" fmla="*/ 17 w 86"/>
                  <a:gd name="T5" fmla="*/ 17 h 76"/>
                  <a:gd name="T6" fmla="*/ 18 w 86"/>
                  <a:gd name="T7" fmla="*/ 16 h 76"/>
                  <a:gd name="T8" fmla="*/ 19 w 86"/>
                  <a:gd name="T9" fmla="*/ 15 h 76"/>
                  <a:gd name="T10" fmla="*/ 20 w 86"/>
                  <a:gd name="T11" fmla="*/ 12 h 76"/>
                  <a:gd name="T12" fmla="*/ 16 w 86"/>
                  <a:gd name="T13" fmla="*/ 11 h 76"/>
                  <a:gd name="T14" fmla="*/ 16 w 86"/>
                  <a:gd name="T15" fmla="*/ 9 h 76"/>
                  <a:gd name="T16" fmla="*/ 20 w 86"/>
                  <a:gd name="T17" fmla="*/ 13 h 76"/>
                  <a:gd name="T18" fmla="*/ 21 w 86"/>
                  <a:gd name="T19" fmla="*/ 10 h 76"/>
                  <a:gd name="T20" fmla="*/ 16 w 86"/>
                  <a:gd name="T21" fmla="*/ 8 h 76"/>
                  <a:gd name="T22" fmla="*/ 16 w 86"/>
                  <a:gd name="T23" fmla="*/ 7 h 76"/>
                  <a:gd name="T24" fmla="*/ 21 w 86"/>
                  <a:gd name="T25" fmla="*/ 7 h 76"/>
                  <a:gd name="T26" fmla="*/ 20 w 86"/>
                  <a:gd name="T27" fmla="*/ 5 h 76"/>
                  <a:gd name="T28" fmla="*/ 16 w 86"/>
                  <a:gd name="T29" fmla="*/ 8 h 76"/>
                  <a:gd name="T30" fmla="*/ 17 w 86"/>
                  <a:gd name="T31" fmla="*/ 2 h 76"/>
                  <a:gd name="T32" fmla="*/ 16 w 86"/>
                  <a:gd name="T33" fmla="*/ 7 h 76"/>
                  <a:gd name="T34" fmla="*/ 15 w 86"/>
                  <a:gd name="T35" fmla="*/ 6 h 76"/>
                  <a:gd name="T36" fmla="*/ 18 w 86"/>
                  <a:gd name="T37" fmla="*/ 2 h 76"/>
                  <a:gd name="T38" fmla="*/ 17 w 86"/>
                  <a:gd name="T39" fmla="*/ 2 h 76"/>
                  <a:gd name="T40" fmla="*/ 15 w 86"/>
                  <a:gd name="T41" fmla="*/ 0 h 76"/>
                  <a:gd name="T42" fmla="*/ 13 w 86"/>
                  <a:gd name="T43" fmla="*/ 5 h 76"/>
                  <a:gd name="T44" fmla="*/ 12 w 86"/>
                  <a:gd name="T45" fmla="*/ 0 h 76"/>
                  <a:gd name="T46" fmla="*/ 12 w 86"/>
                  <a:gd name="T47" fmla="*/ 0 h 76"/>
                  <a:gd name="T48" fmla="*/ 9 w 86"/>
                  <a:gd name="T49" fmla="*/ 1 h 76"/>
                  <a:gd name="T50" fmla="*/ 12 w 86"/>
                  <a:gd name="T51" fmla="*/ 5 h 76"/>
                  <a:gd name="T52" fmla="*/ 9 w 86"/>
                  <a:gd name="T53" fmla="*/ 6 h 76"/>
                  <a:gd name="T54" fmla="*/ 9 w 86"/>
                  <a:gd name="T55" fmla="*/ 1 h 76"/>
                  <a:gd name="T56" fmla="*/ 8 w 86"/>
                  <a:gd name="T57" fmla="*/ 1 h 76"/>
                  <a:gd name="T58" fmla="*/ 5 w 86"/>
                  <a:gd name="T59" fmla="*/ 2 h 76"/>
                  <a:gd name="T60" fmla="*/ 5 w 86"/>
                  <a:gd name="T61" fmla="*/ 3 h 76"/>
                  <a:gd name="T62" fmla="*/ 7 w 86"/>
                  <a:gd name="T63" fmla="*/ 8 h 76"/>
                  <a:gd name="T64" fmla="*/ 7 w 86"/>
                  <a:gd name="T65" fmla="*/ 8 h 76"/>
                  <a:gd name="T66" fmla="*/ 4 w 86"/>
                  <a:gd name="T67" fmla="*/ 4 h 76"/>
                  <a:gd name="T68" fmla="*/ 2 w 86"/>
                  <a:gd name="T69" fmla="*/ 7 h 76"/>
                  <a:gd name="T70" fmla="*/ 6 w 86"/>
                  <a:gd name="T71" fmla="*/ 8 h 76"/>
                  <a:gd name="T72" fmla="*/ 5 w 86"/>
                  <a:gd name="T73" fmla="*/ 11 h 76"/>
                  <a:gd name="T74" fmla="*/ 1 w 86"/>
                  <a:gd name="T75" fmla="*/ 8 h 76"/>
                  <a:gd name="T76" fmla="*/ 2 w 86"/>
                  <a:gd name="T77" fmla="*/ 10 h 76"/>
                  <a:gd name="T78" fmla="*/ 5 w 86"/>
                  <a:gd name="T79" fmla="*/ 10 h 76"/>
                  <a:gd name="T80" fmla="*/ 5 w 86"/>
                  <a:gd name="T81" fmla="*/ 12 h 76"/>
                  <a:gd name="T82" fmla="*/ 0 w 86"/>
                  <a:gd name="T83" fmla="*/ 14 h 76"/>
                  <a:gd name="T84" fmla="*/ 1 w 86"/>
                  <a:gd name="T85" fmla="*/ 16 h 76"/>
                  <a:gd name="T86" fmla="*/ 3 w 86"/>
                  <a:gd name="T87" fmla="*/ 15 h 76"/>
                  <a:gd name="T88" fmla="*/ 5 w 86"/>
                  <a:gd name="T89" fmla="*/ 13 h 76"/>
                  <a:gd name="T90" fmla="*/ 5 w 86"/>
                  <a:gd name="T91" fmla="*/ 14 h 76"/>
                  <a:gd name="T92" fmla="*/ 4 w 86"/>
                  <a:gd name="T93" fmla="*/ 19 h 76"/>
                  <a:gd name="T94" fmla="*/ 5 w 86"/>
                  <a:gd name="T95" fmla="*/ 19 h 76"/>
                  <a:gd name="T96" fmla="*/ 5 w 86"/>
                  <a:gd name="T97" fmla="*/ 17 h 76"/>
                  <a:gd name="T98" fmla="*/ 7 w 86"/>
                  <a:gd name="T99" fmla="*/ 15 h 76"/>
                  <a:gd name="T100" fmla="*/ 6 w 86"/>
                  <a:gd name="T101" fmla="*/ 15 h 76"/>
                  <a:gd name="T102" fmla="*/ 9 w 86"/>
                  <a:gd name="T103" fmla="*/ 15 h 76"/>
                  <a:gd name="T104" fmla="*/ 10 w 86"/>
                  <a:gd name="T105" fmla="*/ 20 h 76"/>
                  <a:gd name="T106" fmla="*/ 10 w 86"/>
                  <a:gd name="T107" fmla="*/ 20 h 76"/>
                  <a:gd name="T108" fmla="*/ 12 w 86"/>
                  <a:gd name="T109" fmla="*/ 20 h 76"/>
                  <a:gd name="T110" fmla="*/ 11 w 86"/>
                  <a:gd name="T111" fmla="*/ 14 h 7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6"/>
                  <a:gd name="T169" fmla="*/ 0 h 76"/>
                  <a:gd name="T170" fmla="*/ 86 w 86"/>
                  <a:gd name="T171" fmla="*/ 76 h 7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6" h="76">
                    <a:moveTo>
                      <a:pt x="51" y="54"/>
                    </a:moveTo>
                    <a:lnTo>
                      <a:pt x="54" y="51"/>
                    </a:lnTo>
                    <a:lnTo>
                      <a:pt x="68" y="64"/>
                    </a:lnTo>
                    <a:lnTo>
                      <a:pt x="64" y="67"/>
                    </a:lnTo>
                    <a:lnTo>
                      <a:pt x="51" y="54"/>
                    </a:lnTo>
                    <a:close/>
                    <a:moveTo>
                      <a:pt x="54" y="51"/>
                    </a:moveTo>
                    <a:lnTo>
                      <a:pt x="55" y="50"/>
                    </a:lnTo>
                    <a:lnTo>
                      <a:pt x="57" y="48"/>
                    </a:lnTo>
                    <a:lnTo>
                      <a:pt x="61" y="57"/>
                    </a:lnTo>
                    <a:lnTo>
                      <a:pt x="54" y="51"/>
                    </a:lnTo>
                    <a:close/>
                    <a:moveTo>
                      <a:pt x="57" y="48"/>
                    </a:moveTo>
                    <a:lnTo>
                      <a:pt x="63" y="45"/>
                    </a:lnTo>
                    <a:lnTo>
                      <a:pt x="71" y="63"/>
                    </a:lnTo>
                    <a:lnTo>
                      <a:pt x="64" y="66"/>
                    </a:lnTo>
                    <a:lnTo>
                      <a:pt x="57" y="48"/>
                    </a:lnTo>
                    <a:close/>
                    <a:moveTo>
                      <a:pt x="73" y="61"/>
                    </a:moveTo>
                    <a:lnTo>
                      <a:pt x="72" y="62"/>
                    </a:lnTo>
                    <a:lnTo>
                      <a:pt x="71" y="63"/>
                    </a:lnTo>
                    <a:lnTo>
                      <a:pt x="67" y="54"/>
                    </a:lnTo>
                    <a:lnTo>
                      <a:pt x="73" y="61"/>
                    </a:lnTo>
                    <a:close/>
                    <a:moveTo>
                      <a:pt x="60" y="47"/>
                    </a:moveTo>
                    <a:lnTo>
                      <a:pt x="63" y="44"/>
                    </a:lnTo>
                    <a:lnTo>
                      <a:pt x="76" y="57"/>
                    </a:lnTo>
                    <a:lnTo>
                      <a:pt x="73" y="61"/>
                    </a:lnTo>
                    <a:lnTo>
                      <a:pt x="60" y="47"/>
                    </a:lnTo>
                    <a:close/>
                    <a:moveTo>
                      <a:pt x="76" y="57"/>
                    </a:moveTo>
                    <a:lnTo>
                      <a:pt x="76" y="57"/>
                    </a:lnTo>
                    <a:lnTo>
                      <a:pt x="70" y="51"/>
                    </a:lnTo>
                    <a:lnTo>
                      <a:pt x="76" y="57"/>
                    </a:lnTo>
                    <a:close/>
                    <a:moveTo>
                      <a:pt x="63" y="44"/>
                    </a:moveTo>
                    <a:lnTo>
                      <a:pt x="67" y="41"/>
                    </a:lnTo>
                    <a:lnTo>
                      <a:pt x="80" y="54"/>
                    </a:lnTo>
                    <a:lnTo>
                      <a:pt x="76" y="57"/>
                    </a:lnTo>
                    <a:lnTo>
                      <a:pt x="63" y="44"/>
                    </a:lnTo>
                    <a:close/>
                    <a:moveTo>
                      <a:pt x="83" y="47"/>
                    </a:moveTo>
                    <a:lnTo>
                      <a:pt x="83" y="52"/>
                    </a:lnTo>
                    <a:lnTo>
                      <a:pt x="80" y="54"/>
                    </a:lnTo>
                    <a:lnTo>
                      <a:pt x="73" y="47"/>
                    </a:lnTo>
                    <a:lnTo>
                      <a:pt x="83" y="47"/>
                    </a:lnTo>
                    <a:close/>
                    <a:moveTo>
                      <a:pt x="64" y="47"/>
                    </a:moveTo>
                    <a:lnTo>
                      <a:pt x="64" y="42"/>
                    </a:lnTo>
                    <a:lnTo>
                      <a:pt x="83" y="42"/>
                    </a:lnTo>
                    <a:lnTo>
                      <a:pt x="83" y="47"/>
                    </a:lnTo>
                    <a:lnTo>
                      <a:pt x="64" y="47"/>
                    </a:lnTo>
                    <a:close/>
                    <a:moveTo>
                      <a:pt x="64" y="42"/>
                    </a:moveTo>
                    <a:lnTo>
                      <a:pt x="64" y="37"/>
                    </a:lnTo>
                    <a:lnTo>
                      <a:pt x="67" y="34"/>
                    </a:lnTo>
                    <a:lnTo>
                      <a:pt x="73" y="42"/>
                    </a:lnTo>
                    <a:lnTo>
                      <a:pt x="64" y="42"/>
                    </a:lnTo>
                    <a:close/>
                    <a:moveTo>
                      <a:pt x="67" y="34"/>
                    </a:moveTo>
                    <a:lnTo>
                      <a:pt x="70" y="32"/>
                    </a:lnTo>
                    <a:lnTo>
                      <a:pt x="83" y="45"/>
                    </a:lnTo>
                    <a:lnTo>
                      <a:pt x="80" y="48"/>
                    </a:lnTo>
                    <a:lnTo>
                      <a:pt x="67" y="34"/>
                    </a:lnTo>
                    <a:close/>
                    <a:moveTo>
                      <a:pt x="86" y="39"/>
                    </a:moveTo>
                    <a:lnTo>
                      <a:pt x="86" y="42"/>
                    </a:lnTo>
                    <a:lnTo>
                      <a:pt x="83" y="45"/>
                    </a:lnTo>
                    <a:lnTo>
                      <a:pt x="76" y="39"/>
                    </a:lnTo>
                    <a:lnTo>
                      <a:pt x="86" y="39"/>
                    </a:lnTo>
                    <a:close/>
                    <a:moveTo>
                      <a:pt x="67" y="39"/>
                    </a:moveTo>
                    <a:lnTo>
                      <a:pt x="67" y="32"/>
                    </a:lnTo>
                    <a:lnTo>
                      <a:pt x="86" y="32"/>
                    </a:lnTo>
                    <a:lnTo>
                      <a:pt x="86" y="39"/>
                    </a:lnTo>
                    <a:lnTo>
                      <a:pt x="67" y="39"/>
                    </a:lnTo>
                    <a:close/>
                    <a:moveTo>
                      <a:pt x="67" y="32"/>
                    </a:moveTo>
                    <a:lnTo>
                      <a:pt x="67" y="29"/>
                    </a:lnTo>
                    <a:lnTo>
                      <a:pt x="86" y="29"/>
                    </a:lnTo>
                    <a:lnTo>
                      <a:pt x="86" y="32"/>
                    </a:lnTo>
                    <a:lnTo>
                      <a:pt x="67" y="32"/>
                    </a:lnTo>
                    <a:close/>
                    <a:moveTo>
                      <a:pt x="67" y="29"/>
                    </a:moveTo>
                    <a:lnTo>
                      <a:pt x="67" y="25"/>
                    </a:lnTo>
                    <a:lnTo>
                      <a:pt x="86" y="25"/>
                    </a:lnTo>
                    <a:lnTo>
                      <a:pt x="86" y="29"/>
                    </a:lnTo>
                    <a:lnTo>
                      <a:pt x="67" y="29"/>
                    </a:lnTo>
                    <a:close/>
                    <a:moveTo>
                      <a:pt x="83" y="19"/>
                    </a:moveTo>
                    <a:lnTo>
                      <a:pt x="86" y="22"/>
                    </a:lnTo>
                    <a:lnTo>
                      <a:pt x="86" y="25"/>
                    </a:lnTo>
                    <a:lnTo>
                      <a:pt x="76" y="25"/>
                    </a:lnTo>
                    <a:lnTo>
                      <a:pt x="83" y="19"/>
                    </a:lnTo>
                    <a:close/>
                    <a:moveTo>
                      <a:pt x="70" y="32"/>
                    </a:moveTo>
                    <a:lnTo>
                      <a:pt x="67" y="29"/>
                    </a:lnTo>
                    <a:lnTo>
                      <a:pt x="80" y="15"/>
                    </a:lnTo>
                    <a:lnTo>
                      <a:pt x="83" y="19"/>
                    </a:lnTo>
                    <a:lnTo>
                      <a:pt x="70" y="32"/>
                    </a:lnTo>
                    <a:close/>
                    <a:moveTo>
                      <a:pt x="67" y="29"/>
                    </a:moveTo>
                    <a:lnTo>
                      <a:pt x="65" y="28"/>
                    </a:lnTo>
                    <a:lnTo>
                      <a:pt x="64" y="26"/>
                    </a:lnTo>
                    <a:lnTo>
                      <a:pt x="73" y="22"/>
                    </a:lnTo>
                    <a:lnTo>
                      <a:pt x="67" y="29"/>
                    </a:lnTo>
                    <a:close/>
                    <a:moveTo>
                      <a:pt x="64" y="26"/>
                    </a:moveTo>
                    <a:lnTo>
                      <a:pt x="62" y="20"/>
                    </a:lnTo>
                    <a:lnTo>
                      <a:pt x="79" y="12"/>
                    </a:lnTo>
                    <a:lnTo>
                      <a:pt x="82" y="18"/>
                    </a:lnTo>
                    <a:lnTo>
                      <a:pt x="64" y="26"/>
                    </a:lnTo>
                    <a:close/>
                    <a:moveTo>
                      <a:pt x="70" y="7"/>
                    </a:moveTo>
                    <a:lnTo>
                      <a:pt x="76" y="7"/>
                    </a:lnTo>
                    <a:lnTo>
                      <a:pt x="79" y="12"/>
                    </a:lnTo>
                    <a:lnTo>
                      <a:pt x="70" y="16"/>
                    </a:lnTo>
                    <a:lnTo>
                      <a:pt x="70" y="7"/>
                    </a:lnTo>
                    <a:close/>
                    <a:moveTo>
                      <a:pt x="70" y="25"/>
                    </a:moveTo>
                    <a:lnTo>
                      <a:pt x="67" y="25"/>
                    </a:lnTo>
                    <a:lnTo>
                      <a:pt x="67" y="7"/>
                    </a:lnTo>
                    <a:lnTo>
                      <a:pt x="70" y="7"/>
                    </a:lnTo>
                    <a:lnTo>
                      <a:pt x="70" y="25"/>
                    </a:lnTo>
                    <a:close/>
                    <a:moveTo>
                      <a:pt x="67" y="25"/>
                    </a:moveTo>
                    <a:lnTo>
                      <a:pt x="63" y="25"/>
                    </a:lnTo>
                    <a:lnTo>
                      <a:pt x="60" y="23"/>
                    </a:lnTo>
                    <a:lnTo>
                      <a:pt x="67" y="16"/>
                    </a:lnTo>
                    <a:lnTo>
                      <a:pt x="67" y="25"/>
                    </a:lnTo>
                    <a:close/>
                    <a:moveTo>
                      <a:pt x="60" y="23"/>
                    </a:moveTo>
                    <a:lnTo>
                      <a:pt x="57" y="20"/>
                    </a:lnTo>
                    <a:lnTo>
                      <a:pt x="71" y="7"/>
                    </a:lnTo>
                    <a:lnTo>
                      <a:pt x="74" y="9"/>
                    </a:lnTo>
                    <a:lnTo>
                      <a:pt x="60" y="23"/>
                    </a:lnTo>
                    <a:close/>
                    <a:moveTo>
                      <a:pt x="71" y="7"/>
                    </a:moveTo>
                    <a:lnTo>
                      <a:pt x="71" y="7"/>
                    </a:lnTo>
                    <a:lnTo>
                      <a:pt x="64" y="13"/>
                    </a:lnTo>
                    <a:lnTo>
                      <a:pt x="71" y="7"/>
                    </a:lnTo>
                    <a:close/>
                    <a:moveTo>
                      <a:pt x="57" y="20"/>
                    </a:moveTo>
                    <a:lnTo>
                      <a:pt x="54" y="16"/>
                    </a:lnTo>
                    <a:lnTo>
                      <a:pt x="68" y="3"/>
                    </a:lnTo>
                    <a:lnTo>
                      <a:pt x="71" y="7"/>
                    </a:lnTo>
                    <a:lnTo>
                      <a:pt x="57" y="20"/>
                    </a:lnTo>
                    <a:close/>
                    <a:moveTo>
                      <a:pt x="61" y="0"/>
                    </a:moveTo>
                    <a:lnTo>
                      <a:pt x="64" y="0"/>
                    </a:lnTo>
                    <a:lnTo>
                      <a:pt x="68" y="3"/>
                    </a:lnTo>
                    <a:lnTo>
                      <a:pt x="61" y="10"/>
                    </a:lnTo>
                    <a:lnTo>
                      <a:pt x="61" y="0"/>
                    </a:lnTo>
                    <a:close/>
                    <a:moveTo>
                      <a:pt x="61" y="19"/>
                    </a:moveTo>
                    <a:lnTo>
                      <a:pt x="54" y="19"/>
                    </a:lnTo>
                    <a:lnTo>
                      <a:pt x="54" y="0"/>
                    </a:lnTo>
                    <a:lnTo>
                      <a:pt x="61" y="0"/>
                    </a:lnTo>
                    <a:lnTo>
                      <a:pt x="61" y="19"/>
                    </a:lnTo>
                    <a:close/>
                    <a:moveTo>
                      <a:pt x="54" y="19"/>
                    </a:moveTo>
                    <a:lnTo>
                      <a:pt x="51" y="19"/>
                    </a:lnTo>
                    <a:lnTo>
                      <a:pt x="51" y="0"/>
                    </a:lnTo>
                    <a:lnTo>
                      <a:pt x="54" y="0"/>
                    </a:lnTo>
                    <a:lnTo>
                      <a:pt x="54" y="19"/>
                    </a:lnTo>
                    <a:close/>
                    <a:moveTo>
                      <a:pt x="51" y="19"/>
                    </a:moveTo>
                    <a:lnTo>
                      <a:pt x="44" y="19"/>
                    </a:lnTo>
                    <a:lnTo>
                      <a:pt x="44" y="0"/>
                    </a:lnTo>
                    <a:lnTo>
                      <a:pt x="51" y="0"/>
                    </a:lnTo>
                    <a:lnTo>
                      <a:pt x="51" y="19"/>
                    </a:lnTo>
                    <a:close/>
                    <a:moveTo>
                      <a:pt x="38" y="3"/>
                    </a:moveTo>
                    <a:lnTo>
                      <a:pt x="41" y="0"/>
                    </a:lnTo>
                    <a:lnTo>
                      <a:pt x="44" y="0"/>
                    </a:lnTo>
                    <a:lnTo>
                      <a:pt x="44" y="10"/>
                    </a:lnTo>
                    <a:lnTo>
                      <a:pt x="38" y="3"/>
                    </a:lnTo>
                    <a:close/>
                    <a:moveTo>
                      <a:pt x="51" y="16"/>
                    </a:moveTo>
                    <a:lnTo>
                      <a:pt x="48" y="20"/>
                    </a:lnTo>
                    <a:lnTo>
                      <a:pt x="35" y="7"/>
                    </a:lnTo>
                    <a:lnTo>
                      <a:pt x="38" y="3"/>
                    </a:lnTo>
                    <a:lnTo>
                      <a:pt x="51" y="16"/>
                    </a:lnTo>
                    <a:close/>
                    <a:moveTo>
                      <a:pt x="48" y="20"/>
                    </a:moveTo>
                    <a:lnTo>
                      <a:pt x="46" y="22"/>
                    </a:lnTo>
                    <a:lnTo>
                      <a:pt x="41" y="22"/>
                    </a:lnTo>
                    <a:lnTo>
                      <a:pt x="41" y="13"/>
                    </a:lnTo>
                    <a:lnTo>
                      <a:pt x="48" y="20"/>
                    </a:lnTo>
                    <a:close/>
                    <a:moveTo>
                      <a:pt x="41" y="22"/>
                    </a:moveTo>
                    <a:lnTo>
                      <a:pt x="36" y="22"/>
                    </a:lnTo>
                    <a:lnTo>
                      <a:pt x="36" y="3"/>
                    </a:lnTo>
                    <a:lnTo>
                      <a:pt x="41" y="3"/>
                    </a:lnTo>
                    <a:lnTo>
                      <a:pt x="41" y="22"/>
                    </a:lnTo>
                    <a:close/>
                    <a:moveTo>
                      <a:pt x="31" y="4"/>
                    </a:moveTo>
                    <a:lnTo>
                      <a:pt x="33" y="3"/>
                    </a:lnTo>
                    <a:lnTo>
                      <a:pt x="36" y="3"/>
                    </a:lnTo>
                    <a:lnTo>
                      <a:pt x="36" y="13"/>
                    </a:lnTo>
                    <a:lnTo>
                      <a:pt x="31" y="4"/>
                    </a:lnTo>
                    <a:close/>
                    <a:moveTo>
                      <a:pt x="39" y="21"/>
                    </a:moveTo>
                    <a:lnTo>
                      <a:pt x="33" y="24"/>
                    </a:lnTo>
                    <a:lnTo>
                      <a:pt x="25" y="8"/>
                    </a:lnTo>
                    <a:lnTo>
                      <a:pt x="31" y="4"/>
                    </a:lnTo>
                    <a:lnTo>
                      <a:pt x="39" y="21"/>
                    </a:lnTo>
                    <a:close/>
                    <a:moveTo>
                      <a:pt x="22" y="9"/>
                    </a:moveTo>
                    <a:lnTo>
                      <a:pt x="24" y="8"/>
                    </a:lnTo>
                    <a:lnTo>
                      <a:pt x="25" y="8"/>
                    </a:lnTo>
                    <a:lnTo>
                      <a:pt x="29" y="16"/>
                    </a:lnTo>
                    <a:lnTo>
                      <a:pt x="22" y="9"/>
                    </a:lnTo>
                    <a:close/>
                    <a:moveTo>
                      <a:pt x="36" y="23"/>
                    </a:moveTo>
                    <a:lnTo>
                      <a:pt x="32" y="26"/>
                    </a:lnTo>
                    <a:lnTo>
                      <a:pt x="19" y="12"/>
                    </a:lnTo>
                    <a:lnTo>
                      <a:pt x="22" y="9"/>
                    </a:lnTo>
                    <a:lnTo>
                      <a:pt x="36" y="23"/>
                    </a:lnTo>
                    <a:close/>
                    <a:moveTo>
                      <a:pt x="19" y="12"/>
                    </a:moveTo>
                    <a:lnTo>
                      <a:pt x="19" y="12"/>
                    </a:lnTo>
                    <a:lnTo>
                      <a:pt x="26" y="19"/>
                    </a:lnTo>
                    <a:lnTo>
                      <a:pt x="19" y="12"/>
                    </a:lnTo>
                    <a:close/>
                    <a:moveTo>
                      <a:pt x="32" y="25"/>
                    </a:moveTo>
                    <a:lnTo>
                      <a:pt x="29" y="29"/>
                    </a:lnTo>
                    <a:lnTo>
                      <a:pt x="16" y="15"/>
                    </a:lnTo>
                    <a:lnTo>
                      <a:pt x="19" y="12"/>
                    </a:lnTo>
                    <a:lnTo>
                      <a:pt x="32" y="25"/>
                    </a:lnTo>
                    <a:close/>
                    <a:moveTo>
                      <a:pt x="29" y="29"/>
                    </a:moveTo>
                    <a:lnTo>
                      <a:pt x="28" y="30"/>
                    </a:lnTo>
                    <a:lnTo>
                      <a:pt x="27" y="31"/>
                    </a:lnTo>
                    <a:lnTo>
                      <a:pt x="22" y="22"/>
                    </a:lnTo>
                    <a:lnTo>
                      <a:pt x="29" y="29"/>
                    </a:lnTo>
                    <a:close/>
                    <a:moveTo>
                      <a:pt x="27" y="31"/>
                    </a:moveTo>
                    <a:lnTo>
                      <a:pt x="20" y="34"/>
                    </a:lnTo>
                    <a:lnTo>
                      <a:pt x="11" y="16"/>
                    </a:lnTo>
                    <a:lnTo>
                      <a:pt x="18" y="14"/>
                    </a:lnTo>
                    <a:lnTo>
                      <a:pt x="27" y="31"/>
                    </a:lnTo>
                    <a:close/>
                    <a:moveTo>
                      <a:pt x="7" y="25"/>
                    </a:moveTo>
                    <a:lnTo>
                      <a:pt x="7" y="20"/>
                    </a:lnTo>
                    <a:lnTo>
                      <a:pt x="11" y="16"/>
                    </a:lnTo>
                    <a:lnTo>
                      <a:pt x="16" y="25"/>
                    </a:lnTo>
                    <a:lnTo>
                      <a:pt x="7" y="25"/>
                    </a:lnTo>
                    <a:close/>
                    <a:moveTo>
                      <a:pt x="26" y="25"/>
                    </a:moveTo>
                    <a:lnTo>
                      <a:pt x="26" y="32"/>
                    </a:lnTo>
                    <a:lnTo>
                      <a:pt x="7" y="32"/>
                    </a:lnTo>
                    <a:lnTo>
                      <a:pt x="7" y="25"/>
                    </a:lnTo>
                    <a:lnTo>
                      <a:pt x="26" y="25"/>
                    </a:lnTo>
                    <a:close/>
                    <a:moveTo>
                      <a:pt x="26" y="32"/>
                    </a:moveTo>
                    <a:lnTo>
                      <a:pt x="26" y="36"/>
                    </a:lnTo>
                    <a:lnTo>
                      <a:pt x="22" y="39"/>
                    </a:lnTo>
                    <a:lnTo>
                      <a:pt x="16" y="32"/>
                    </a:lnTo>
                    <a:lnTo>
                      <a:pt x="26" y="32"/>
                    </a:lnTo>
                    <a:close/>
                    <a:moveTo>
                      <a:pt x="22" y="39"/>
                    </a:moveTo>
                    <a:lnTo>
                      <a:pt x="20" y="42"/>
                    </a:lnTo>
                    <a:lnTo>
                      <a:pt x="6" y="29"/>
                    </a:lnTo>
                    <a:lnTo>
                      <a:pt x="9" y="25"/>
                    </a:lnTo>
                    <a:lnTo>
                      <a:pt x="22" y="39"/>
                    </a:lnTo>
                    <a:close/>
                    <a:moveTo>
                      <a:pt x="20" y="42"/>
                    </a:moveTo>
                    <a:lnTo>
                      <a:pt x="17" y="45"/>
                    </a:lnTo>
                    <a:lnTo>
                      <a:pt x="3" y="32"/>
                    </a:lnTo>
                    <a:lnTo>
                      <a:pt x="6" y="29"/>
                    </a:lnTo>
                    <a:lnTo>
                      <a:pt x="20" y="42"/>
                    </a:lnTo>
                    <a:close/>
                    <a:moveTo>
                      <a:pt x="0" y="39"/>
                    </a:moveTo>
                    <a:lnTo>
                      <a:pt x="0" y="34"/>
                    </a:lnTo>
                    <a:lnTo>
                      <a:pt x="3" y="32"/>
                    </a:lnTo>
                    <a:lnTo>
                      <a:pt x="10" y="39"/>
                    </a:lnTo>
                    <a:lnTo>
                      <a:pt x="0" y="39"/>
                    </a:lnTo>
                    <a:close/>
                    <a:moveTo>
                      <a:pt x="19" y="39"/>
                    </a:moveTo>
                    <a:lnTo>
                      <a:pt x="19" y="44"/>
                    </a:lnTo>
                    <a:lnTo>
                      <a:pt x="0" y="44"/>
                    </a:lnTo>
                    <a:lnTo>
                      <a:pt x="0" y="39"/>
                    </a:lnTo>
                    <a:lnTo>
                      <a:pt x="19" y="39"/>
                    </a:lnTo>
                    <a:close/>
                    <a:moveTo>
                      <a:pt x="19" y="44"/>
                    </a:moveTo>
                    <a:lnTo>
                      <a:pt x="19" y="47"/>
                    </a:lnTo>
                    <a:lnTo>
                      <a:pt x="0" y="47"/>
                    </a:lnTo>
                    <a:lnTo>
                      <a:pt x="0" y="44"/>
                    </a:lnTo>
                    <a:lnTo>
                      <a:pt x="19" y="44"/>
                    </a:lnTo>
                    <a:close/>
                    <a:moveTo>
                      <a:pt x="19" y="47"/>
                    </a:moveTo>
                    <a:lnTo>
                      <a:pt x="19" y="51"/>
                    </a:lnTo>
                    <a:lnTo>
                      <a:pt x="0" y="51"/>
                    </a:lnTo>
                    <a:lnTo>
                      <a:pt x="0" y="47"/>
                    </a:lnTo>
                    <a:lnTo>
                      <a:pt x="19" y="47"/>
                    </a:lnTo>
                    <a:close/>
                    <a:moveTo>
                      <a:pt x="1" y="55"/>
                    </a:moveTo>
                    <a:lnTo>
                      <a:pt x="0" y="53"/>
                    </a:lnTo>
                    <a:lnTo>
                      <a:pt x="0" y="51"/>
                    </a:lnTo>
                    <a:lnTo>
                      <a:pt x="10" y="51"/>
                    </a:lnTo>
                    <a:lnTo>
                      <a:pt x="1" y="55"/>
                    </a:lnTo>
                    <a:close/>
                    <a:moveTo>
                      <a:pt x="18" y="46"/>
                    </a:moveTo>
                    <a:lnTo>
                      <a:pt x="21" y="53"/>
                    </a:lnTo>
                    <a:lnTo>
                      <a:pt x="5" y="62"/>
                    </a:lnTo>
                    <a:lnTo>
                      <a:pt x="1" y="55"/>
                    </a:lnTo>
                    <a:lnTo>
                      <a:pt x="18" y="46"/>
                    </a:lnTo>
                    <a:close/>
                    <a:moveTo>
                      <a:pt x="6" y="64"/>
                    </a:moveTo>
                    <a:lnTo>
                      <a:pt x="5" y="63"/>
                    </a:lnTo>
                    <a:lnTo>
                      <a:pt x="5" y="62"/>
                    </a:lnTo>
                    <a:lnTo>
                      <a:pt x="12" y="57"/>
                    </a:lnTo>
                    <a:lnTo>
                      <a:pt x="6" y="64"/>
                    </a:lnTo>
                    <a:close/>
                    <a:moveTo>
                      <a:pt x="19" y="51"/>
                    </a:moveTo>
                    <a:lnTo>
                      <a:pt x="22" y="54"/>
                    </a:lnTo>
                    <a:lnTo>
                      <a:pt x="9" y="67"/>
                    </a:lnTo>
                    <a:lnTo>
                      <a:pt x="6" y="64"/>
                    </a:lnTo>
                    <a:lnTo>
                      <a:pt x="19" y="51"/>
                    </a:lnTo>
                    <a:close/>
                    <a:moveTo>
                      <a:pt x="22" y="54"/>
                    </a:moveTo>
                    <a:lnTo>
                      <a:pt x="22" y="54"/>
                    </a:lnTo>
                    <a:lnTo>
                      <a:pt x="16" y="61"/>
                    </a:lnTo>
                    <a:lnTo>
                      <a:pt x="22" y="54"/>
                    </a:lnTo>
                    <a:close/>
                    <a:moveTo>
                      <a:pt x="22" y="54"/>
                    </a:moveTo>
                    <a:lnTo>
                      <a:pt x="26" y="57"/>
                    </a:lnTo>
                    <a:lnTo>
                      <a:pt x="12" y="71"/>
                    </a:lnTo>
                    <a:lnTo>
                      <a:pt x="9" y="67"/>
                    </a:lnTo>
                    <a:lnTo>
                      <a:pt x="22" y="54"/>
                    </a:lnTo>
                    <a:close/>
                    <a:moveTo>
                      <a:pt x="19" y="73"/>
                    </a:moveTo>
                    <a:lnTo>
                      <a:pt x="16" y="73"/>
                    </a:lnTo>
                    <a:lnTo>
                      <a:pt x="12" y="71"/>
                    </a:lnTo>
                    <a:lnTo>
                      <a:pt x="19" y="64"/>
                    </a:lnTo>
                    <a:lnTo>
                      <a:pt x="19" y="73"/>
                    </a:lnTo>
                    <a:close/>
                    <a:moveTo>
                      <a:pt x="19" y="54"/>
                    </a:moveTo>
                    <a:lnTo>
                      <a:pt x="22" y="54"/>
                    </a:lnTo>
                    <a:lnTo>
                      <a:pt x="22" y="73"/>
                    </a:lnTo>
                    <a:lnTo>
                      <a:pt x="19" y="73"/>
                    </a:lnTo>
                    <a:lnTo>
                      <a:pt x="19" y="54"/>
                    </a:lnTo>
                    <a:close/>
                    <a:moveTo>
                      <a:pt x="22" y="54"/>
                    </a:moveTo>
                    <a:lnTo>
                      <a:pt x="27" y="54"/>
                    </a:lnTo>
                    <a:lnTo>
                      <a:pt x="29" y="57"/>
                    </a:lnTo>
                    <a:lnTo>
                      <a:pt x="22" y="64"/>
                    </a:lnTo>
                    <a:lnTo>
                      <a:pt x="22" y="54"/>
                    </a:lnTo>
                    <a:close/>
                    <a:moveTo>
                      <a:pt x="29" y="57"/>
                    </a:moveTo>
                    <a:lnTo>
                      <a:pt x="32" y="61"/>
                    </a:lnTo>
                    <a:lnTo>
                      <a:pt x="19" y="74"/>
                    </a:lnTo>
                    <a:lnTo>
                      <a:pt x="16" y="71"/>
                    </a:lnTo>
                    <a:lnTo>
                      <a:pt x="29" y="57"/>
                    </a:lnTo>
                    <a:close/>
                    <a:moveTo>
                      <a:pt x="26" y="76"/>
                    </a:moveTo>
                    <a:lnTo>
                      <a:pt x="21" y="76"/>
                    </a:lnTo>
                    <a:lnTo>
                      <a:pt x="19" y="74"/>
                    </a:lnTo>
                    <a:lnTo>
                      <a:pt x="26" y="67"/>
                    </a:lnTo>
                    <a:lnTo>
                      <a:pt x="26" y="76"/>
                    </a:lnTo>
                    <a:close/>
                    <a:moveTo>
                      <a:pt x="26" y="57"/>
                    </a:moveTo>
                    <a:lnTo>
                      <a:pt x="32" y="57"/>
                    </a:lnTo>
                    <a:lnTo>
                      <a:pt x="32" y="76"/>
                    </a:lnTo>
                    <a:lnTo>
                      <a:pt x="26" y="76"/>
                    </a:lnTo>
                    <a:lnTo>
                      <a:pt x="26" y="57"/>
                    </a:lnTo>
                    <a:close/>
                    <a:moveTo>
                      <a:pt x="32" y="57"/>
                    </a:moveTo>
                    <a:lnTo>
                      <a:pt x="36" y="57"/>
                    </a:lnTo>
                    <a:lnTo>
                      <a:pt x="36" y="76"/>
                    </a:lnTo>
                    <a:lnTo>
                      <a:pt x="32" y="76"/>
                    </a:lnTo>
                    <a:lnTo>
                      <a:pt x="32" y="57"/>
                    </a:lnTo>
                    <a:close/>
                    <a:moveTo>
                      <a:pt x="36" y="57"/>
                    </a:moveTo>
                    <a:lnTo>
                      <a:pt x="41" y="57"/>
                    </a:lnTo>
                    <a:lnTo>
                      <a:pt x="41" y="76"/>
                    </a:lnTo>
                    <a:lnTo>
                      <a:pt x="36" y="76"/>
                    </a:lnTo>
                    <a:lnTo>
                      <a:pt x="36" y="57"/>
                    </a:lnTo>
                    <a:close/>
                    <a:moveTo>
                      <a:pt x="41" y="57"/>
                    </a:moveTo>
                    <a:lnTo>
                      <a:pt x="44" y="57"/>
                    </a:lnTo>
                    <a:lnTo>
                      <a:pt x="44" y="76"/>
                    </a:lnTo>
                    <a:lnTo>
                      <a:pt x="41" y="76"/>
                    </a:lnTo>
                    <a:lnTo>
                      <a:pt x="41" y="57"/>
                    </a:lnTo>
                    <a:close/>
                    <a:moveTo>
                      <a:pt x="49" y="75"/>
                    </a:moveTo>
                    <a:lnTo>
                      <a:pt x="47" y="76"/>
                    </a:lnTo>
                    <a:lnTo>
                      <a:pt x="44" y="76"/>
                    </a:lnTo>
                    <a:lnTo>
                      <a:pt x="44" y="67"/>
                    </a:lnTo>
                    <a:lnTo>
                      <a:pt x="49" y="75"/>
                    </a:lnTo>
                    <a:close/>
                    <a:moveTo>
                      <a:pt x="40" y="58"/>
                    </a:moveTo>
                    <a:lnTo>
                      <a:pt x="47" y="55"/>
                    </a:lnTo>
                    <a:lnTo>
                      <a:pt x="55" y="73"/>
                    </a:lnTo>
                    <a:lnTo>
                      <a:pt x="49" y="75"/>
                    </a:lnTo>
                    <a:lnTo>
                      <a:pt x="40" y="58"/>
                    </a:lnTo>
                    <a:close/>
                    <a:moveTo>
                      <a:pt x="47" y="55"/>
                    </a:moveTo>
                    <a:lnTo>
                      <a:pt x="53" y="52"/>
                    </a:lnTo>
                    <a:lnTo>
                      <a:pt x="62" y="69"/>
                    </a:lnTo>
                    <a:lnTo>
                      <a:pt x="55" y="73"/>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80" name="Freeform 65">
                <a:extLst>
                  <a:ext uri="{FF2B5EF4-FFF2-40B4-BE49-F238E27FC236}">
                    <a16:creationId xmlns:a16="http://schemas.microsoft.com/office/drawing/2014/main" id="{F72EF303-2CA0-43A7-9B52-71F49D7D9913}"/>
                  </a:ext>
                </a:extLst>
              </p:cNvPr>
              <p:cNvSpPr>
                <a:spLocks/>
              </p:cNvSpPr>
              <p:nvPr/>
            </p:nvSpPr>
            <p:spPr bwMode="auto">
              <a:xfrm>
                <a:off x="2742" y="2529"/>
                <a:ext cx="17" cy="15"/>
              </a:xfrm>
              <a:custGeom>
                <a:avLst/>
                <a:gdLst>
                  <a:gd name="T0" fmla="*/ 12 w 67"/>
                  <a:gd name="T1" fmla="*/ 13 h 61"/>
                  <a:gd name="T2" fmla="*/ 13 w 67"/>
                  <a:gd name="T3" fmla="*/ 13 h 61"/>
                  <a:gd name="T4" fmla="*/ 14 w 67"/>
                  <a:gd name="T5" fmla="*/ 12 h 61"/>
                  <a:gd name="T6" fmla="*/ 15 w 67"/>
                  <a:gd name="T7" fmla="*/ 10 h 61"/>
                  <a:gd name="T8" fmla="*/ 16 w 67"/>
                  <a:gd name="T9" fmla="*/ 10 h 61"/>
                  <a:gd name="T10" fmla="*/ 16 w 67"/>
                  <a:gd name="T11" fmla="*/ 9 h 61"/>
                  <a:gd name="T12" fmla="*/ 17 w 67"/>
                  <a:gd name="T13" fmla="*/ 7 h 61"/>
                  <a:gd name="T14" fmla="*/ 17 w 67"/>
                  <a:gd name="T15" fmla="*/ 6 h 61"/>
                  <a:gd name="T16" fmla="*/ 17 w 67"/>
                  <a:gd name="T17" fmla="*/ 5 h 61"/>
                  <a:gd name="T18" fmla="*/ 17 w 67"/>
                  <a:gd name="T19" fmla="*/ 4 h 61"/>
                  <a:gd name="T20" fmla="*/ 16 w 67"/>
                  <a:gd name="T21" fmla="*/ 3 h 61"/>
                  <a:gd name="T22" fmla="*/ 16 w 67"/>
                  <a:gd name="T23" fmla="*/ 2 h 61"/>
                  <a:gd name="T24" fmla="*/ 15 w 67"/>
                  <a:gd name="T25" fmla="*/ 2 h 61"/>
                  <a:gd name="T26" fmla="*/ 14 w 67"/>
                  <a:gd name="T27" fmla="*/ 1 h 61"/>
                  <a:gd name="T28" fmla="*/ 13 w 67"/>
                  <a:gd name="T29" fmla="*/ 1 h 61"/>
                  <a:gd name="T30" fmla="*/ 12 w 67"/>
                  <a:gd name="T31" fmla="*/ 0 h 61"/>
                  <a:gd name="T32" fmla="*/ 10 w 67"/>
                  <a:gd name="T33" fmla="*/ 0 h 61"/>
                  <a:gd name="T34" fmla="*/ 10 w 67"/>
                  <a:gd name="T35" fmla="*/ 1 h 61"/>
                  <a:gd name="T36" fmla="*/ 8 w 67"/>
                  <a:gd name="T37" fmla="*/ 1 h 61"/>
                  <a:gd name="T38" fmla="*/ 6 w 67"/>
                  <a:gd name="T39" fmla="*/ 1 h 61"/>
                  <a:gd name="T40" fmla="*/ 6 w 67"/>
                  <a:gd name="T41" fmla="*/ 2 h 61"/>
                  <a:gd name="T42" fmla="*/ 4 w 67"/>
                  <a:gd name="T43" fmla="*/ 2 h 61"/>
                  <a:gd name="T44" fmla="*/ 3 w 67"/>
                  <a:gd name="T45" fmla="*/ 3 h 61"/>
                  <a:gd name="T46" fmla="*/ 2 w 67"/>
                  <a:gd name="T47" fmla="*/ 5 h 61"/>
                  <a:gd name="T48" fmla="*/ 2 w 67"/>
                  <a:gd name="T49" fmla="*/ 5 h 61"/>
                  <a:gd name="T50" fmla="*/ 1 w 67"/>
                  <a:gd name="T51" fmla="*/ 6 h 61"/>
                  <a:gd name="T52" fmla="*/ 1 w 67"/>
                  <a:gd name="T53" fmla="*/ 8 h 61"/>
                  <a:gd name="T54" fmla="*/ 0 w 67"/>
                  <a:gd name="T55" fmla="*/ 9 h 61"/>
                  <a:gd name="T56" fmla="*/ 0 w 67"/>
                  <a:gd name="T57" fmla="*/ 10 h 61"/>
                  <a:gd name="T58" fmla="*/ 1 w 67"/>
                  <a:gd name="T59" fmla="*/ 11 h 61"/>
                  <a:gd name="T60" fmla="*/ 1 w 67"/>
                  <a:gd name="T61" fmla="*/ 12 h 61"/>
                  <a:gd name="T62" fmla="*/ 2 w 67"/>
                  <a:gd name="T63" fmla="*/ 13 h 61"/>
                  <a:gd name="T64" fmla="*/ 2 w 67"/>
                  <a:gd name="T65" fmla="*/ 13 h 61"/>
                  <a:gd name="T66" fmla="*/ 3 w 67"/>
                  <a:gd name="T67" fmla="*/ 14 h 61"/>
                  <a:gd name="T68" fmla="*/ 5 w 67"/>
                  <a:gd name="T69" fmla="*/ 14 h 61"/>
                  <a:gd name="T70" fmla="*/ 6 w 67"/>
                  <a:gd name="T71" fmla="*/ 14 h 61"/>
                  <a:gd name="T72" fmla="*/ 6 w 67"/>
                  <a:gd name="T73" fmla="*/ 15 h 61"/>
                  <a:gd name="T74" fmla="*/ 8 w 67"/>
                  <a:gd name="T75" fmla="*/ 14 h 61"/>
                  <a:gd name="T76" fmla="*/ 10 w 67"/>
                  <a:gd name="T77" fmla="*/ 14 h 61"/>
                  <a:gd name="T78" fmla="*/ 10 w 67"/>
                  <a:gd name="T79" fmla="*/ 13 h 61"/>
                  <a:gd name="T80" fmla="*/ 12 w 67"/>
                  <a:gd name="T81" fmla="*/ 13 h 6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61"/>
                  <a:gd name="T125" fmla="*/ 67 w 67"/>
                  <a:gd name="T126" fmla="*/ 61 h 6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61">
                    <a:moveTo>
                      <a:pt x="47" y="54"/>
                    </a:moveTo>
                    <a:lnTo>
                      <a:pt x="50" y="51"/>
                    </a:lnTo>
                    <a:lnTo>
                      <a:pt x="57" y="48"/>
                    </a:lnTo>
                    <a:lnTo>
                      <a:pt x="60" y="42"/>
                    </a:lnTo>
                    <a:lnTo>
                      <a:pt x="63" y="39"/>
                    </a:lnTo>
                    <a:lnTo>
                      <a:pt x="63" y="36"/>
                    </a:lnTo>
                    <a:lnTo>
                      <a:pt x="67" y="29"/>
                    </a:lnTo>
                    <a:lnTo>
                      <a:pt x="67" y="26"/>
                    </a:lnTo>
                    <a:lnTo>
                      <a:pt x="67" y="19"/>
                    </a:lnTo>
                    <a:lnTo>
                      <a:pt x="67" y="17"/>
                    </a:lnTo>
                    <a:lnTo>
                      <a:pt x="63" y="13"/>
                    </a:lnTo>
                    <a:lnTo>
                      <a:pt x="63" y="10"/>
                    </a:lnTo>
                    <a:lnTo>
                      <a:pt x="60" y="7"/>
                    </a:lnTo>
                    <a:lnTo>
                      <a:pt x="54" y="4"/>
                    </a:lnTo>
                    <a:lnTo>
                      <a:pt x="50" y="4"/>
                    </a:lnTo>
                    <a:lnTo>
                      <a:pt x="47" y="0"/>
                    </a:lnTo>
                    <a:lnTo>
                      <a:pt x="41" y="0"/>
                    </a:lnTo>
                    <a:lnTo>
                      <a:pt x="38" y="4"/>
                    </a:lnTo>
                    <a:lnTo>
                      <a:pt x="32" y="4"/>
                    </a:lnTo>
                    <a:lnTo>
                      <a:pt x="25" y="4"/>
                    </a:lnTo>
                    <a:lnTo>
                      <a:pt x="22" y="7"/>
                    </a:lnTo>
                    <a:lnTo>
                      <a:pt x="16" y="10"/>
                    </a:lnTo>
                    <a:lnTo>
                      <a:pt x="13" y="13"/>
                    </a:lnTo>
                    <a:lnTo>
                      <a:pt x="9" y="19"/>
                    </a:lnTo>
                    <a:lnTo>
                      <a:pt x="6" y="22"/>
                    </a:lnTo>
                    <a:lnTo>
                      <a:pt x="3" y="26"/>
                    </a:lnTo>
                    <a:lnTo>
                      <a:pt x="3" y="32"/>
                    </a:lnTo>
                    <a:lnTo>
                      <a:pt x="0" y="36"/>
                    </a:lnTo>
                    <a:lnTo>
                      <a:pt x="0" y="39"/>
                    </a:lnTo>
                    <a:lnTo>
                      <a:pt x="3" y="45"/>
                    </a:lnTo>
                    <a:lnTo>
                      <a:pt x="3" y="48"/>
                    </a:lnTo>
                    <a:lnTo>
                      <a:pt x="6" y="51"/>
                    </a:lnTo>
                    <a:lnTo>
                      <a:pt x="9" y="54"/>
                    </a:lnTo>
                    <a:lnTo>
                      <a:pt x="13" y="58"/>
                    </a:lnTo>
                    <a:lnTo>
                      <a:pt x="19" y="58"/>
                    </a:lnTo>
                    <a:lnTo>
                      <a:pt x="22" y="58"/>
                    </a:lnTo>
                    <a:lnTo>
                      <a:pt x="25" y="61"/>
                    </a:lnTo>
                    <a:lnTo>
                      <a:pt x="32" y="58"/>
                    </a:lnTo>
                    <a:lnTo>
                      <a:pt x="38" y="58"/>
                    </a:lnTo>
                    <a:lnTo>
                      <a:pt x="41" y="54"/>
                    </a:lnTo>
                    <a:lnTo>
                      <a:pt x="47"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81" name="Freeform 66">
                <a:extLst>
                  <a:ext uri="{FF2B5EF4-FFF2-40B4-BE49-F238E27FC236}">
                    <a16:creationId xmlns:a16="http://schemas.microsoft.com/office/drawing/2014/main" id="{8C9A0658-85D4-480E-9201-622C53EA5BDF}"/>
                  </a:ext>
                </a:extLst>
              </p:cNvPr>
              <p:cNvSpPr>
                <a:spLocks noEditPoints="1"/>
              </p:cNvSpPr>
              <p:nvPr/>
            </p:nvSpPr>
            <p:spPr bwMode="auto">
              <a:xfrm>
                <a:off x="2740" y="2527"/>
                <a:ext cx="21" cy="20"/>
              </a:xfrm>
              <a:custGeom>
                <a:avLst/>
                <a:gdLst>
                  <a:gd name="T0" fmla="*/ 13 w 86"/>
                  <a:gd name="T1" fmla="*/ 13 h 81"/>
                  <a:gd name="T2" fmla="*/ 15 w 86"/>
                  <a:gd name="T3" fmla="*/ 12 h 81"/>
                  <a:gd name="T4" fmla="*/ 17 w 86"/>
                  <a:gd name="T5" fmla="*/ 16 h 81"/>
                  <a:gd name="T6" fmla="*/ 19 w 86"/>
                  <a:gd name="T7" fmla="*/ 15 h 81"/>
                  <a:gd name="T8" fmla="*/ 15 w 86"/>
                  <a:gd name="T9" fmla="*/ 12 h 81"/>
                  <a:gd name="T10" fmla="*/ 20 w 86"/>
                  <a:gd name="T11" fmla="*/ 12 h 81"/>
                  <a:gd name="T12" fmla="*/ 16 w 86"/>
                  <a:gd name="T13" fmla="*/ 11 h 81"/>
                  <a:gd name="T14" fmla="*/ 16 w 86"/>
                  <a:gd name="T15" fmla="*/ 10 h 81"/>
                  <a:gd name="T16" fmla="*/ 20 w 86"/>
                  <a:gd name="T17" fmla="*/ 12 h 81"/>
                  <a:gd name="T18" fmla="*/ 21 w 86"/>
                  <a:gd name="T19" fmla="*/ 9 h 81"/>
                  <a:gd name="T20" fmla="*/ 16 w 86"/>
                  <a:gd name="T21" fmla="*/ 9 h 81"/>
                  <a:gd name="T22" fmla="*/ 16 w 86"/>
                  <a:gd name="T23" fmla="*/ 6 h 81"/>
                  <a:gd name="T24" fmla="*/ 21 w 86"/>
                  <a:gd name="T25" fmla="*/ 6 h 81"/>
                  <a:gd name="T26" fmla="*/ 20 w 86"/>
                  <a:gd name="T27" fmla="*/ 4 h 81"/>
                  <a:gd name="T28" fmla="*/ 16 w 86"/>
                  <a:gd name="T29" fmla="*/ 7 h 81"/>
                  <a:gd name="T30" fmla="*/ 20 w 86"/>
                  <a:gd name="T31" fmla="*/ 3 h 81"/>
                  <a:gd name="T32" fmla="*/ 16 w 86"/>
                  <a:gd name="T33" fmla="*/ 5 h 81"/>
                  <a:gd name="T34" fmla="*/ 19 w 86"/>
                  <a:gd name="T35" fmla="*/ 2 h 81"/>
                  <a:gd name="T36" fmla="*/ 18 w 86"/>
                  <a:gd name="T37" fmla="*/ 2 h 81"/>
                  <a:gd name="T38" fmla="*/ 16 w 86"/>
                  <a:gd name="T39" fmla="*/ 1 h 81"/>
                  <a:gd name="T40" fmla="*/ 15 w 86"/>
                  <a:gd name="T41" fmla="*/ 5 h 81"/>
                  <a:gd name="T42" fmla="*/ 12 w 86"/>
                  <a:gd name="T43" fmla="*/ 4 h 81"/>
                  <a:gd name="T44" fmla="*/ 16 w 86"/>
                  <a:gd name="T45" fmla="*/ 1 h 81"/>
                  <a:gd name="T46" fmla="*/ 14 w 86"/>
                  <a:gd name="T47" fmla="*/ 0 h 81"/>
                  <a:gd name="T48" fmla="*/ 11 w 86"/>
                  <a:gd name="T49" fmla="*/ 1 h 81"/>
                  <a:gd name="T50" fmla="*/ 13 w 86"/>
                  <a:gd name="T51" fmla="*/ 5 h 81"/>
                  <a:gd name="T52" fmla="*/ 10 w 86"/>
                  <a:gd name="T53" fmla="*/ 5 h 81"/>
                  <a:gd name="T54" fmla="*/ 9 w 86"/>
                  <a:gd name="T55" fmla="*/ 1 h 81"/>
                  <a:gd name="T56" fmla="*/ 9 w 86"/>
                  <a:gd name="T57" fmla="*/ 3 h 81"/>
                  <a:gd name="T58" fmla="*/ 10 w 86"/>
                  <a:gd name="T59" fmla="*/ 5 h 81"/>
                  <a:gd name="T60" fmla="*/ 9 w 86"/>
                  <a:gd name="T61" fmla="*/ 6 h 81"/>
                  <a:gd name="T62" fmla="*/ 5 w 86"/>
                  <a:gd name="T63" fmla="*/ 3 h 81"/>
                  <a:gd name="T64" fmla="*/ 4 w 86"/>
                  <a:gd name="T65" fmla="*/ 4 h 81"/>
                  <a:gd name="T66" fmla="*/ 6 w 86"/>
                  <a:gd name="T67" fmla="*/ 5 h 81"/>
                  <a:gd name="T68" fmla="*/ 8 w 86"/>
                  <a:gd name="T69" fmla="*/ 7 h 81"/>
                  <a:gd name="T70" fmla="*/ 6 w 86"/>
                  <a:gd name="T71" fmla="*/ 9 h 81"/>
                  <a:gd name="T72" fmla="*/ 6 w 86"/>
                  <a:gd name="T73" fmla="*/ 9 h 81"/>
                  <a:gd name="T74" fmla="*/ 1 w 86"/>
                  <a:gd name="T75" fmla="*/ 7 h 81"/>
                  <a:gd name="T76" fmla="*/ 3 w 86"/>
                  <a:gd name="T77" fmla="*/ 9 h 81"/>
                  <a:gd name="T78" fmla="*/ 6 w 86"/>
                  <a:gd name="T79" fmla="*/ 9 h 81"/>
                  <a:gd name="T80" fmla="*/ 5 w 86"/>
                  <a:gd name="T81" fmla="*/ 12 h 81"/>
                  <a:gd name="T82" fmla="*/ 0 w 86"/>
                  <a:gd name="T83" fmla="*/ 10 h 81"/>
                  <a:gd name="T84" fmla="*/ 0 w 86"/>
                  <a:gd name="T85" fmla="*/ 12 h 81"/>
                  <a:gd name="T86" fmla="*/ 2 w 86"/>
                  <a:gd name="T87" fmla="*/ 12 h 81"/>
                  <a:gd name="T88" fmla="*/ 4 w 86"/>
                  <a:gd name="T89" fmla="*/ 11 h 81"/>
                  <a:gd name="T90" fmla="*/ 6 w 86"/>
                  <a:gd name="T91" fmla="*/ 13 h 81"/>
                  <a:gd name="T92" fmla="*/ 1 w 86"/>
                  <a:gd name="T93" fmla="*/ 15 h 81"/>
                  <a:gd name="T94" fmla="*/ 2 w 86"/>
                  <a:gd name="T95" fmla="*/ 17 h 81"/>
                  <a:gd name="T96" fmla="*/ 4 w 86"/>
                  <a:gd name="T97" fmla="*/ 15 h 81"/>
                  <a:gd name="T98" fmla="*/ 6 w 86"/>
                  <a:gd name="T99" fmla="*/ 13 h 81"/>
                  <a:gd name="T100" fmla="*/ 6 w 86"/>
                  <a:gd name="T101" fmla="*/ 14 h 81"/>
                  <a:gd name="T102" fmla="*/ 4 w 86"/>
                  <a:gd name="T103" fmla="*/ 19 h 81"/>
                  <a:gd name="T104" fmla="*/ 7 w 86"/>
                  <a:gd name="T105" fmla="*/ 19 h 81"/>
                  <a:gd name="T106" fmla="*/ 7 w 86"/>
                  <a:gd name="T107" fmla="*/ 19 h 81"/>
                  <a:gd name="T108" fmla="*/ 8 w 86"/>
                  <a:gd name="T109" fmla="*/ 14 h 81"/>
                  <a:gd name="T110" fmla="*/ 10 w 86"/>
                  <a:gd name="T111" fmla="*/ 20 h 81"/>
                  <a:gd name="T112" fmla="*/ 9 w 86"/>
                  <a:gd name="T113" fmla="*/ 14 h 81"/>
                  <a:gd name="T114" fmla="*/ 10 w 86"/>
                  <a:gd name="T115" fmla="*/ 14 h 81"/>
                  <a:gd name="T116" fmla="*/ 10 w 86"/>
                  <a:gd name="T117" fmla="*/ 19 h 81"/>
                  <a:gd name="T118" fmla="*/ 13 w 86"/>
                  <a:gd name="T119" fmla="*/ 18 h 81"/>
                  <a:gd name="T120" fmla="*/ 11 w 86"/>
                  <a:gd name="T121" fmla="*/ 14 h 81"/>
                  <a:gd name="T122" fmla="*/ 14 w 86"/>
                  <a:gd name="T123" fmla="*/ 13 h 8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86"/>
                  <a:gd name="T187" fmla="*/ 0 h 81"/>
                  <a:gd name="T188" fmla="*/ 86 w 86"/>
                  <a:gd name="T189" fmla="*/ 81 h 8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86" h="81">
                    <a:moveTo>
                      <a:pt x="50" y="57"/>
                    </a:moveTo>
                    <a:lnTo>
                      <a:pt x="54" y="53"/>
                    </a:lnTo>
                    <a:lnTo>
                      <a:pt x="67" y="67"/>
                    </a:lnTo>
                    <a:lnTo>
                      <a:pt x="65" y="70"/>
                    </a:lnTo>
                    <a:lnTo>
                      <a:pt x="50" y="57"/>
                    </a:lnTo>
                    <a:close/>
                    <a:moveTo>
                      <a:pt x="54" y="53"/>
                    </a:moveTo>
                    <a:lnTo>
                      <a:pt x="55" y="52"/>
                    </a:lnTo>
                    <a:lnTo>
                      <a:pt x="57" y="52"/>
                    </a:lnTo>
                    <a:lnTo>
                      <a:pt x="60" y="60"/>
                    </a:lnTo>
                    <a:lnTo>
                      <a:pt x="54" y="53"/>
                    </a:lnTo>
                    <a:close/>
                    <a:moveTo>
                      <a:pt x="57" y="52"/>
                    </a:moveTo>
                    <a:lnTo>
                      <a:pt x="62" y="49"/>
                    </a:lnTo>
                    <a:lnTo>
                      <a:pt x="71" y="65"/>
                    </a:lnTo>
                    <a:lnTo>
                      <a:pt x="65" y="69"/>
                    </a:lnTo>
                    <a:lnTo>
                      <a:pt x="57" y="52"/>
                    </a:lnTo>
                    <a:close/>
                    <a:moveTo>
                      <a:pt x="76" y="61"/>
                    </a:moveTo>
                    <a:lnTo>
                      <a:pt x="75" y="64"/>
                    </a:lnTo>
                    <a:lnTo>
                      <a:pt x="71" y="65"/>
                    </a:lnTo>
                    <a:lnTo>
                      <a:pt x="67" y="57"/>
                    </a:lnTo>
                    <a:lnTo>
                      <a:pt x="76" y="61"/>
                    </a:lnTo>
                    <a:close/>
                    <a:moveTo>
                      <a:pt x="58" y="53"/>
                    </a:moveTo>
                    <a:lnTo>
                      <a:pt x="61" y="47"/>
                    </a:lnTo>
                    <a:lnTo>
                      <a:pt x="79" y="54"/>
                    </a:lnTo>
                    <a:lnTo>
                      <a:pt x="76" y="61"/>
                    </a:lnTo>
                    <a:lnTo>
                      <a:pt x="58" y="53"/>
                    </a:lnTo>
                    <a:close/>
                    <a:moveTo>
                      <a:pt x="61" y="47"/>
                    </a:moveTo>
                    <a:lnTo>
                      <a:pt x="62" y="46"/>
                    </a:lnTo>
                    <a:lnTo>
                      <a:pt x="64" y="45"/>
                    </a:lnTo>
                    <a:lnTo>
                      <a:pt x="70" y="51"/>
                    </a:lnTo>
                    <a:lnTo>
                      <a:pt x="61" y="47"/>
                    </a:lnTo>
                    <a:close/>
                    <a:moveTo>
                      <a:pt x="64" y="45"/>
                    </a:moveTo>
                    <a:lnTo>
                      <a:pt x="67" y="41"/>
                    </a:lnTo>
                    <a:lnTo>
                      <a:pt x="80" y="54"/>
                    </a:lnTo>
                    <a:lnTo>
                      <a:pt x="77" y="58"/>
                    </a:lnTo>
                    <a:lnTo>
                      <a:pt x="64" y="45"/>
                    </a:lnTo>
                    <a:close/>
                    <a:moveTo>
                      <a:pt x="83" y="48"/>
                    </a:moveTo>
                    <a:lnTo>
                      <a:pt x="83" y="51"/>
                    </a:lnTo>
                    <a:lnTo>
                      <a:pt x="80" y="54"/>
                    </a:lnTo>
                    <a:lnTo>
                      <a:pt x="73" y="48"/>
                    </a:lnTo>
                    <a:lnTo>
                      <a:pt x="83" y="48"/>
                    </a:lnTo>
                    <a:close/>
                    <a:moveTo>
                      <a:pt x="64" y="48"/>
                    </a:moveTo>
                    <a:lnTo>
                      <a:pt x="64" y="45"/>
                    </a:lnTo>
                    <a:lnTo>
                      <a:pt x="83" y="45"/>
                    </a:lnTo>
                    <a:lnTo>
                      <a:pt x="83" y="48"/>
                    </a:lnTo>
                    <a:lnTo>
                      <a:pt x="64" y="48"/>
                    </a:lnTo>
                    <a:close/>
                    <a:moveTo>
                      <a:pt x="64" y="45"/>
                    </a:moveTo>
                    <a:lnTo>
                      <a:pt x="64" y="42"/>
                    </a:lnTo>
                    <a:lnTo>
                      <a:pt x="65" y="40"/>
                    </a:lnTo>
                    <a:lnTo>
                      <a:pt x="73" y="45"/>
                    </a:lnTo>
                    <a:lnTo>
                      <a:pt x="64" y="45"/>
                    </a:lnTo>
                    <a:close/>
                    <a:moveTo>
                      <a:pt x="65" y="40"/>
                    </a:moveTo>
                    <a:lnTo>
                      <a:pt x="68" y="34"/>
                    </a:lnTo>
                    <a:lnTo>
                      <a:pt x="86" y="42"/>
                    </a:lnTo>
                    <a:lnTo>
                      <a:pt x="82" y="49"/>
                    </a:lnTo>
                    <a:lnTo>
                      <a:pt x="65" y="40"/>
                    </a:lnTo>
                    <a:close/>
                    <a:moveTo>
                      <a:pt x="86" y="38"/>
                    </a:moveTo>
                    <a:lnTo>
                      <a:pt x="86" y="40"/>
                    </a:lnTo>
                    <a:lnTo>
                      <a:pt x="86" y="42"/>
                    </a:lnTo>
                    <a:lnTo>
                      <a:pt x="77" y="38"/>
                    </a:lnTo>
                    <a:lnTo>
                      <a:pt x="86" y="38"/>
                    </a:lnTo>
                    <a:close/>
                    <a:moveTo>
                      <a:pt x="67" y="38"/>
                    </a:moveTo>
                    <a:lnTo>
                      <a:pt x="67" y="35"/>
                    </a:lnTo>
                    <a:lnTo>
                      <a:pt x="86" y="35"/>
                    </a:lnTo>
                    <a:lnTo>
                      <a:pt x="86" y="38"/>
                    </a:lnTo>
                    <a:lnTo>
                      <a:pt x="67" y="38"/>
                    </a:lnTo>
                    <a:close/>
                    <a:moveTo>
                      <a:pt x="67" y="35"/>
                    </a:moveTo>
                    <a:lnTo>
                      <a:pt x="67" y="28"/>
                    </a:lnTo>
                    <a:lnTo>
                      <a:pt x="86" y="28"/>
                    </a:lnTo>
                    <a:lnTo>
                      <a:pt x="86" y="35"/>
                    </a:lnTo>
                    <a:lnTo>
                      <a:pt x="67" y="35"/>
                    </a:lnTo>
                    <a:close/>
                    <a:moveTo>
                      <a:pt x="67" y="28"/>
                    </a:moveTo>
                    <a:lnTo>
                      <a:pt x="67" y="26"/>
                    </a:lnTo>
                    <a:lnTo>
                      <a:pt x="86" y="26"/>
                    </a:lnTo>
                    <a:lnTo>
                      <a:pt x="86" y="28"/>
                    </a:lnTo>
                    <a:lnTo>
                      <a:pt x="67" y="28"/>
                    </a:lnTo>
                    <a:close/>
                    <a:moveTo>
                      <a:pt x="83" y="18"/>
                    </a:moveTo>
                    <a:lnTo>
                      <a:pt x="86" y="21"/>
                    </a:lnTo>
                    <a:lnTo>
                      <a:pt x="86" y="26"/>
                    </a:lnTo>
                    <a:lnTo>
                      <a:pt x="77" y="26"/>
                    </a:lnTo>
                    <a:lnTo>
                      <a:pt x="83" y="18"/>
                    </a:lnTo>
                    <a:close/>
                    <a:moveTo>
                      <a:pt x="70" y="32"/>
                    </a:moveTo>
                    <a:lnTo>
                      <a:pt x="67" y="29"/>
                    </a:lnTo>
                    <a:lnTo>
                      <a:pt x="80" y="16"/>
                    </a:lnTo>
                    <a:lnTo>
                      <a:pt x="83" y="18"/>
                    </a:lnTo>
                    <a:lnTo>
                      <a:pt x="70" y="32"/>
                    </a:lnTo>
                    <a:close/>
                    <a:moveTo>
                      <a:pt x="67" y="29"/>
                    </a:moveTo>
                    <a:lnTo>
                      <a:pt x="64" y="26"/>
                    </a:lnTo>
                    <a:lnTo>
                      <a:pt x="64" y="22"/>
                    </a:lnTo>
                    <a:lnTo>
                      <a:pt x="73" y="22"/>
                    </a:lnTo>
                    <a:lnTo>
                      <a:pt x="67" y="29"/>
                    </a:lnTo>
                    <a:close/>
                    <a:moveTo>
                      <a:pt x="64" y="22"/>
                    </a:moveTo>
                    <a:lnTo>
                      <a:pt x="64" y="19"/>
                    </a:lnTo>
                    <a:lnTo>
                      <a:pt x="83" y="19"/>
                    </a:lnTo>
                    <a:lnTo>
                      <a:pt x="83" y="22"/>
                    </a:lnTo>
                    <a:lnTo>
                      <a:pt x="64" y="22"/>
                    </a:lnTo>
                    <a:close/>
                    <a:moveTo>
                      <a:pt x="80" y="13"/>
                    </a:moveTo>
                    <a:lnTo>
                      <a:pt x="83" y="15"/>
                    </a:lnTo>
                    <a:lnTo>
                      <a:pt x="83" y="19"/>
                    </a:lnTo>
                    <a:lnTo>
                      <a:pt x="73" y="19"/>
                    </a:lnTo>
                    <a:lnTo>
                      <a:pt x="80" y="13"/>
                    </a:lnTo>
                    <a:close/>
                    <a:moveTo>
                      <a:pt x="67" y="26"/>
                    </a:moveTo>
                    <a:lnTo>
                      <a:pt x="64" y="22"/>
                    </a:lnTo>
                    <a:lnTo>
                      <a:pt x="77" y="9"/>
                    </a:lnTo>
                    <a:lnTo>
                      <a:pt x="80" y="13"/>
                    </a:lnTo>
                    <a:lnTo>
                      <a:pt x="67" y="26"/>
                    </a:lnTo>
                    <a:close/>
                    <a:moveTo>
                      <a:pt x="75" y="7"/>
                    </a:moveTo>
                    <a:lnTo>
                      <a:pt x="76" y="8"/>
                    </a:lnTo>
                    <a:lnTo>
                      <a:pt x="77" y="9"/>
                    </a:lnTo>
                    <a:lnTo>
                      <a:pt x="70" y="16"/>
                    </a:lnTo>
                    <a:lnTo>
                      <a:pt x="75" y="7"/>
                    </a:lnTo>
                    <a:close/>
                    <a:moveTo>
                      <a:pt x="66" y="25"/>
                    </a:moveTo>
                    <a:lnTo>
                      <a:pt x="59" y="21"/>
                    </a:lnTo>
                    <a:lnTo>
                      <a:pt x="68" y="4"/>
                    </a:lnTo>
                    <a:lnTo>
                      <a:pt x="75" y="7"/>
                    </a:lnTo>
                    <a:lnTo>
                      <a:pt x="66" y="25"/>
                    </a:lnTo>
                    <a:close/>
                    <a:moveTo>
                      <a:pt x="64" y="3"/>
                    </a:moveTo>
                    <a:lnTo>
                      <a:pt x="66" y="3"/>
                    </a:lnTo>
                    <a:lnTo>
                      <a:pt x="68" y="4"/>
                    </a:lnTo>
                    <a:lnTo>
                      <a:pt x="64" y="13"/>
                    </a:lnTo>
                    <a:lnTo>
                      <a:pt x="64" y="3"/>
                    </a:lnTo>
                    <a:close/>
                    <a:moveTo>
                      <a:pt x="64" y="22"/>
                    </a:moveTo>
                    <a:lnTo>
                      <a:pt x="60" y="22"/>
                    </a:lnTo>
                    <a:lnTo>
                      <a:pt x="60" y="3"/>
                    </a:lnTo>
                    <a:lnTo>
                      <a:pt x="64" y="3"/>
                    </a:lnTo>
                    <a:lnTo>
                      <a:pt x="64" y="22"/>
                    </a:lnTo>
                    <a:close/>
                    <a:moveTo>
                      <a:pt x="60" y="22"/>
                    </a:moveTo>
                    <a:lnTo>
                      <a:pt x="57" y="22"/>
                    </a:lnTo>
                    <a:lnTo>
                      <a:pt x="54" y="19"/>
                    </a:lnTo>
                    <a:lnTo>
                      <a:pt x="60" y="13"/>
                    </a:lnTo>
                    <a:lnTo>
                      <a:pt x="60" y="22"/>
                    </a:lnTo>
                    <a:close/>
                    <a:moveTo>
                      <a:pt x="54" y="19"/>
                    </a:moveTo>
                    <a:lnTo>
                      <a:pt x="50" y="16"/>
                    </a:lnTo>
                    <a:lnTo>
                      <a:pt x="65" y="3"/>
                    </a:lnTo>
                    <a:lnTo>
                      <a:pt x="67" y="6"/>
                    </a:lnTo>
                    <a:lnTo>
                      <a:pt x="54" y="19"/>
                    </a:lnTo>
                    <a:close/>
                    <a:moveTo>
                      <a:pt x="57" y="0"/>
                    </a:moveTo>
                    <a:lnTo>
                      <a:pt x="61" y="0"/>
                    </a:lnTo>
                    <a:lnTo>
                      <a:pt x="65" y="3"/>
                    </a:lnTo>
                    <a:lnTo>
                      <a:pt x="57" y="9"/>
                    </a:lnTo>
                    <a:lnTo>
                      <a:pt x="57" y="0"/>
                    </a:lnTo>
                    <a:close/>
                    <a:moveTo>
                      <a:pt x="57" y="19"/>
                    </a:moveTo>
                    <a:lnTo>
                      <a:pt x="51" y="19"/>
                    </a:lnTo>
                    <a:lnTo>
                      <a:pt x="51" y="0"/>
                    </a:lnTo>
                    <a:lnTo>
                      <a:pt x="57" y="0"/>
                    </a:lnTo>
                    <a:lnTo>
                      <a:pt x="57" y="19"/>
                    </a:lnTo>
                    <a:close/>
                    <a:moveTo>
                      <a:pt x="45" y="3"/>
                    </a:moveTo>
                    <a:lnTo>
                      <a:pt x="47" y="0"/>
                    </a:lnTo>
                    <a:lnTo>
                      <a:pt x="51" y="0"/>
                    </a:lnTo>
                    <a:lnTo>
                      <a:pt x="51" y="9"/>
                    </a:lnTo>
                    <a:lnTo>
                      <a:pt x="45" y="3"/>
                    </a:lnTo>
                    <a:close/>
                    <a:moveTo>
                      <a:pt x="58" y="16"/>
                    </a:moveTo>
                    <a:lnTo>
                      <a:pt x="55" y="19"/>
                    </a:lnTo>
                    <a:lnTo>
                      <a:pt x="42" y="6"/>
                    </a:lnTo>
                    <a:lnTo>
                      <a:pt x="45" y="3"/>
                    </a:lnTo>
                    <a:lnTo>
                      <a:pt x="58" y="16"/>
                    </a:lnTo>
                    <a:close/>
                    <a:moveTo>
                      <a:pt x="55" y="19"/>
                    </a:moveTo>
                    <a:lnTo>
                      <a:pt x="51" y="22"/>
                    </a:lnTo>
                    <a:lnTo>
                      <a:pt x="48" y="22"/>
                    </a:lnTo>
                    <a:lnTo>
                      <a:pt x="48" y="13"/>
                    </a:lnTo>
                    <a:lnTo>
                      <a:pt x="55" y="19"/>
                    </a:lnTo>
                    <a:close/>
                    <a:moveTo>
                      <a:pt x="48" y="22"/>
                    </a:moveTo>
                    <a:lnTo>
                      <a:pt x="42" y="22"/>
                    </a:lnTo>
                    <a:lnTo>
                      <a:pt x="42" y="3"/>
                    </a:lnTo>
                    <a:lnTo>
                      <a:pt x="48" y="3"/>
                    </a:lnTo>
                    <a:lnTo>
                      <a:pt x="48" y="22"/>
                    </a:lnTo>
                    <a:close/>
                    <a:moveTo>
                      <a:pt x="42" y="22"/>
                    </a:moveTo>
                    <a:lnTo>
                      <a:pt x="35" y="22"/>
                    </a:lnTo>
                    <a:lnTo>
                      <a:pt x="35" y="3"/>
                    </a:lnTo>
                    <a:lnTo>
                      <a:pt x="42" y="3"/>
                    </a:lnTo>
                    <a:lnTo>
                      <a:pt x="42" y="22"/>
                    </a:lnTo>
                    <a:close/>
                    <a:moveTo>
                      <a:pt x="28" y="6"/>
                    </a:moveTo>
                    <a:lnTo>
                      <a:pt x="32" y="3"/>
                    </a:lnTo>
                    <a:lnTo>
                      <a:pt x="35" y="3"/>
                    </a:lnTo>
                    <a:lnTo>
                      <a:pt x="35" y="13"/>
                    </a:lnTo>
                    <a:lnTo>
                      <a:pt x="28" y="6"/>
                    </a:lnTo>
                    <a:close/>
                    <a:moveTo>
                      <a:pt x="42" y="19"/>
                    </a:moveTo>
                    <a:lnTo>
                      <a:pt x="38" y="22"/>
                    </a:lnTo>
                    <a:lnTo>
                      <a:pt x="25" y="9"/>
                    </a:lnTo>
                    <a:lnTo>
                      <a:pt x="28" y="6"/>
                    </a:lnTo>
                    <a:lnTo>
                      <a:pt x="42" y="19"/>
                    </a:lnTo>
                    <a:close/>
                    <a:moveTo>
                      <a:pt x="38" y="22"/>
                    </a:moveTo>
                    <a:lnTo>
                      <a:pt x="37" y="24"/>
                    </a:lnTo>
                    <a:lnTo>
                      <a:pt x="36" y="25"/>
                    </a:lnTo>
                    <a:lnTo>
                      <a:pt x="32" y="16"/>
                    </a:lnTo>
                    <a:lnTo>
                      <a:pt x="38" y="22"/>
                    </a:lnTo>
                    <a:close/>
                    <a:moveTo>
                      <a:pt x="36" y="25"/>
                    </a:moveTo>
                    <a:lnTo>
                      <a:pt x="29" y="28"/>
                    </a:lnTo>
                    <a:lnTo>
                      <a:pt x="22" y="10"/>
                    </a:lnTo>
                    <a:lnTo>
                      <a:pt x="28" y="7"/>
                    </a:lnTo>
                    <a:lnTo>
                      <a:pt x="36" y="25"/>
                    </a:lnTo>
                    <a:close/>
                    <a:moveTo>
                      <a:pt x="19" y="13"/>
                    </a:moveTo>
                    <a:lnTo>
                      <a:pt x="21" y="11"/>
                    </a:lnTo>
                    <a:lnTo>
                      <a:pt x="22" y="10"/>
                    </a:lnTo>
                    <a:lnTo>
                      <a:pt x="26" y="19"/>
                    </a:lnTo>
                    <a:lnTo>
                      <a:pt x="19" y="13"/>
                    </a:lnTo>
                    <a:close/>
                    <a:moveTo>
                      <a:pt x="33" y="26"/>
                    </a:moveTo>
                    <a:lnTo>
                      <a:pt x="29" y="29"/>
                    </a:lnTo>
                    <a:lnTo>
                      <a:pt x="16" y="16"/>
                    </a:lnTo>
                    <a:lnTo>
                      <a:pt x="19" y="13"/>
                    </a:lnTo>
                    <a:lnTo>
                      <a:pt x="33" y="26"/>
                    </a:lnTo>
                    <a:close/>
                    <a:moveTo>
                      <a:pt x="14" y="18"/>
                    </a:moveTo>
                    <a:lnTo>
                      <a:pt x="15" y="17"/>
                    </a:lnTo>
                    <a:lnTo>
                      <a:pt x="16" y="16"/>
                    </a:lnTo>
                    <a:lnTo>
                      <a:pt x="23" y="22"/>
                    </a:lnTo>
                    <a:lnTo>
                      <a:pt x="14" y="18"/>
                    </a:lnTo>
                    <a:close/>
                    <a:moveTo>
                      <a:pt x="32" y="27"/>
                    </a:moveTo>
                    <a:lnTo>
                      <a:pt x="28" y="32"/>
                    </a:lnTo>
                    <a:lnTo>
                      <a:pt x="11" y="25"/>
                    </a:lnTo>
                    <a:lnTo>
                      <a:pt x="14" y="18"/>
                    </a:lnTo>
                    <a:lnTo>
                      <a:pt x="32" y="27"/>
                    </a:lnTo>
                    <a:close/>
                    <a:moveTo>
                      <a:pt x="28" y="32"/>
                    </a:moveTo>
                    <a:lnTo>
                      <a:pt x="27" y="35"/>
                    </a:lnTo>
                    <a:lnTo>
                      <a:pt x="26" y="36"/>
                    </a:lnTo>
                    <a:lnTo>
                      <a:pt x="19" y="28"/>
                    </a:lnTo>
                    <a:lnTo>
                      <a:pt x="28" y="32"/>
                    </a:lnTo>
                    <a:close/>
                    <a:moveTo>
                      <a:pt x="26" y="36"/>
                    </a:moveTo>
                    <a:lnTo>
                      <a:pt x="23" y="38"/>
                    </a:lnTo>
                    <a:lnTo>
                      <a:pt x="10" y="25"/>
                    </a:lnTo>
                    <a:lnTo>
                      <a:pt x="13" y="21"/>
                    </a:lnTo>
                    <a:lnTo>
                      <a:pt x="26" y="36"/>
                    </a:lnTo>
                    <a:close/>
                    <a:moveTo>
                      <a:pt x="23" y="38"/>
                    </a:moveTo>
                    <a:lnTo>
                      <a:pt x="23" y="38"/>
                    </a:lnTo>
                    <a:lnTo>
                      <a:pt x="16" y="31"/>
                    </a:lnTo>
                    <a:lnTo>
                      <a:pt x="23" y="38"/>
                    </a:lnTo>
                    <a:close/>
                    <a:moveTo>
                      <a:pt x="23" y="38"/>
                    </a:moveTo>
                    <a:lnTo>
                      <a:pt x="19" y="41"/>
                    </a:lnTo>
                    <a:lnTo>
                      <a:pt x="6" y="28"/>
                    </a:lnTo>
                    <a:lnTo>
                      <a:pt x="10" y="25"/>
                    </a:lnTo>
                    <a:lnTo>
                      <a:pt x="23" y="38"/>
                    </a:lnTo>
                    <a:close/>
                    <a:moveTo>
                      <a:pt x="3" y="35"/>
                    </a:moveTo>
                    <a:lnTo>
                      <a:pt x="3" y="31"/>
                    </a:lnTo>
                    <a:lnTo>
                      <a:pt x="6" y="28"/>
                    </a:lnTo>
                    <a:lnTo>
                      <a:pt x="13" y="35"/>
                    </a:lnTo>
                    <a:lnTo>
                      <a:pt x="3" y="35"/>
                    </a:lnTo>
                    <a:close/>
                    <a:moveTo>
                      <a:pt x="23" y="35"/>
                    </a:moveTo>
                    <a:lnTo>
                      <a:pt x="23" y="41"/>
                    </a:lnTo>
                    <a:lnTo>
                      <a:pt x="3" y="41"/>
                    </a:lnTo>
                    <a:lnTo>
                      <a:pt x="3" y="35"/>
                    </a:lnTo>
                    <a:lnTo>
                      <a:pt x="23" y="35"/>
                    </a:lnTo>
                    <a:close/>
                    <a:moveTo>
                      <a:pt x="23" y="41"/>
                    </a:moveTo>
                    <a:lnTo>
                      <a:pt x="23" y="46"/>
                    </a:lnTo>
                    <a:lnTo>
                      <a:pt x="19" y="48"/>
                    </a:lnTo>
                    <a:lnTo>
                      <a:pt x="13" y="41"/>
                    </a:lnTo>
                    <a:lnTo>
                      <a:pt x="23" y="41"/>
                    </a:lnTo>
                    <a:close/>
                    <a:moveTo>
                      <a:pt x="19" y="48"/>
                    </a:moveTo>
                    <a:lnTo>
                      <a:pt x="16" y="51"/>
                    </a:lnTo>
                    <a:lnTo>
                      <a:pt x="3" y="38"/>
                    </a:lnTo>
                    <a:lnTo>
                      <a:pt x="6" y="35"/>
                    </a:lnTo>
                    <a:lnTo>
                      <a:pt x="19" y="48"/>
                    </a:lnTo>
                    <a:close/>
                    <a:moveTo>
                      <a:pt x="1" y="45"/>
                    </a:moveTo>
                    <a:lnTo>
                      <a:pt x="1" y="40"/>
                    </a:lnTo>
                    <a:lnTo>
                      <a:pt x="3" y="38"/>
                    </a:lnTo>
                    <a:lnTo>
                      <a:pt x="10" y="45"/>
                    </a:lnTo>
                    <a:lnTo>
                      <a:pt x="1" y="45"/>
                    </a:lnTo>
                    <a:close/>
                    <a:moveTo>
                      <a:pt x="19" y="45"/>
                    </a:moveTo>
                    <a:lnTo>
                      <a:pt x="19" y="48"/>
                    </a:lnTo>
                    <a:lnTo>
                      <a:pt x="1" y="48"/>
                    </a:lnTo>
                    <a:lnTo>
                      <a:pt x="1" y="45"/>
                    </a:lnTo>
                    <a:lnTo>
                      <a:pt x="19" y="45"/>
                    </a:lnTo>
                    <a:close/>
                    <a:moveTo>
                      <a:pt x="2" y="52"/>
                    </a:moveTo>
                    <a:lnTo>
                      <a:pt x="1" y="50"/>
                    </a:lnTo>
                    <a:lnTo>
                      <a:pt x="1" y="48"/>
                    </a:lnTo>
                    <a:lnTo>
                      <a:pt x="10" y="48"/>
                    </a:lnTo>
                    <a:lnTo>
                      <a:pt x="2" y="52"/>
                    </a:lnTo>
                    <a:close/>
                    <a:moveTo>
                      <a:pt x="18" y="43"/>
                    </a:moveTo>
                    <a:lnTo>
                      <a:pt x="22" y="50"/>
                    </a:lnTo>
                    <a:lnTo>
                      <a:pt x="4" y="58"/>
                    </a:lnTo>
                    <a:lnTo>
                      <a:pt x="2" y="52"/>
                    </a:lnTo>
                    <a:lnTo>
                      <a:pt x="18" y="43"/>
                    </a:lnTo>
                    <a:close/>
                    <a:moveTo>
                      <a:pt x="22" y="50"/>
                    </a:moveTo>
                    <a:lnTo>
                      <a:pt x="23" y="52"/>
                    </a:lnTo>
                    <a:lnTo>
                      <a:pt x="23" y="54"/>
                    </a:lnTo>
                    <a:lnTo>
                      <a:pt x="13" y="54"/>
                    </a:lnTo>
                    <a:lnTo>
                      <a:pt x="22" y="50"/>
                    </a:lnTo>
                    <a:close/>
                    <a:moveTo>
                      <a:pt x="23" y="54"/>
                    </a:moveTo>
                    <a:lnTo>
                      <a:pt x="23" y="57"/>
                    </a:lnTo>
                    <a:lnTo>
                      <a:pt x="3" y="57"/>
                    </a:lnTo>
                    <a:lnTo>
                      <a:pt x="3" y="54"/>
                    </a:lnTo>
                    <a:lnTo>
                      <a:pt x="23" y="54"/>
                    </a:lnTo>
                    <a:close/>
                    <a:moveTo>
                      <a:pt x="6" y="64"/>
                    </a:moveTo>
                    <a:lnTo>
                      <a:pt x="3" y="61"/>
                    </a:lnTo>
                    <a:lnTo>
                      <a:pt x="3" y="57"/>
                    </a:lnTo>
                    <a:lnTo>
                      <a:pt x="13" y="57"/>
                    </a:lnTo>
                    <a:lnTo>
                      <a:pt x="6" y="64"/>
                    </a:lnTo>
                    <a:close/>
                    <a:moveTo>
                      <a:pt x="19" y="50"/>
                    </a:moveTo>
                    <a:lnTo>
                      <a:pt x="23" y="53"/>
                    </a:lnTo>
                    <a:lnTo>
                      <a:pt x="10" y="67"/>
                    </a:lnTo>
                    <a:lnTo>
                      <a:pt x="6" y="64"/>
                    </a:lnTo>
                    <a:lnTo>
                      <a:pt x="19" y="50"/>
                    </a:lnTo>
                    <a:close/>
                    <a:moveTo>
                      <a:pt x="10" y="67"/>
                    </a:moveTo>
                    <a:lnTo>
                      <a:pt x="0" y="58"/>
                    </a:lnTo>
                    <a:lnTo>
                      <a:pt x="10" y="67"/>
                    </a:lnTo>
                    <a:lnTo>
                      <a:pt x="16" y="60"/>
                    </a:lnTo>
                    <a:lnTo>
                      <a:pt x="10" y="67"/>
                    </a:lnTo>
                    <a:close/>
                    <a:moveTo>
                      <a:pt x="23" y="53"/>
                    </a:moveTo>
                    <a:lnTo>
                      <a:pt x="26" y="57"/>
                    </a:lnTo>
                    <a:lnTo>
                      <a:pt x="13" y="70"/>
                    </a:lnTo>
                    <a:lnTo>
                      <a:pt x="10" y="67"/>
                    </a:lnTo>
                    <a:lnTo>
                      <a:pt x="23" y="53"/>
                    </a:lnTo>
                    <a:close/>
                    <a:moveTo>
                      <a:pt x="26" y="57"/>
                    </a:moveTo>
                    <a:lnTo>
                      <a:pt x="36" y="67"/>
                    </a:lnTo>
                    <a:lnTo>
                      <a:pt x="26" y="57"/>
                    </a:lnTo>
                    <a:lnTo>
                      <a:pt x="19" y="63"/>
                    </a:lnTo>
                    <a:lnTo>
                      <a:pt x="26" y="57"/>
                    </a:lnTo>
                    <a:close/>
                    <a:moveTo>
                      <a:pt x="26" y="57"/>
                    </a:moveTo>
                    <a:lnTo>
                      <a:pt x="29" y="60"/>
                    </a:lnTo>
                    <a:lnTo>
                      <a:pt x="16" y="73"/>
                    </a:lnTo>
                    <a:lnTo>
                      <a:pt x="13" y="70"/>
                    </a:lnTo>
                    <a:lnTo>
                      <a:pt x="26" y="57"/>
                    </a:lnTo>
                    <a:close/>
                    <a:moveTo>
                      <a:pt x="23" y="77"/>
                    </a:moveTo>
                    <a:lnTo>
                      <a:pt x="18" y="77"/>
                    </a:lnTo>
                    <a:lnTo>
                      <a:pt x="16" y="73"/>
                    </a:lnTo>
                    <a:lnTo>
                      <a:pt x="23" y="67"/>
                    </a:lnTo>
                    <a:lnTo>
                      <a:pt x="23" y="77"/>
                    </a:lnTo>
                    <a:close/>
                    <a:moveTo>
                      <a:pt x="23" y="57"/>
                    </a:moveTo>
                    <a:lnTo>
                      <a:pt x="29" y="57"/>
                    </a:lnTo>
                    <a:lnTo>
                      <a:pt x="29" y="77"/>
                    </a:lnTo>
                    <a:lnTo>
                      <a:pt x="23" y="77"/>
                    </a:lnTo>
                    <a:lnTo>
                      <a:pt x="23" y="57"/>
                    </a:lnTo>
                    <a:close/>
                    <a:moveTo>
                      <a:pt x="29" y="57"/>
                    </a:moveTo>
                    <a:lnTo>
                      <a:pt x="32" y="57"/>
                    </a:lnTo>
                    <a:lnTo>
                      <a:pt x="32" y="77"/>
                    </a:lnTo>
                    <a:lnTo>
                      <a:pt x="29" y="77"/>
                    </a:lnTo>
                    <a:lnTo>
                      <a:pt x="29" y="57"/>
                    </a:lnTo>
                    <a:close/>
                    <a:moveTo>
                      <a:pt x="32" y="57"/>
                    </a:moveTo>
                    <a:lnTo>
                      <a:pt x="36" y="57"/>
                    </a:lnTo>
                    <a:lnTo>
                      <a:pt x="38" y="60"/>
                    </a:lnTo>
                    <a:lnTo>
                      <a:pt x="32" y="67"/>
                    </a:lnTo>
                    <a:lnTo>
                      <a:pt x="32" y="57"/>
                    </a:lnTo>
                    <a:close/>
                    <a:moveTo>
                      <a:pt x="38" y="60"/>
                    </a:moveTo>
                    <a:lnTo>
                      <a:pt x="42" y="63"/>
                    </a:lnTo>
                    <a:lnTo>
                      <a:pt x="28" y="77"/>
                    </a:lnTo>
                    <a:lnTo>
                      <a:pt x="25" y="73"/>
                    </a:lnTo>
                    <a:lnTo>
                      <a:pt x="38" y="60"/>
                    </a:lnTo>
                    <a:close/>
                    <a:moveTo>
                      <a:pt x="39" y="79"/>
                    </a:moveTo>
                    <a:lnTo>
                      <a:pt x="34" y="81"/>
                    </a:lnTo>
                    <a:lnTo>
                      <a:pt x="28" y="77"/>
                    </a:lnTo>
                    <a:lnTo>
                      <a:pt x="35" y="70"/>
                    </a:lnTo>
                    <a:lnTo>
                      <a:pt x="39" y="79"/>
                    </a:lnTo>
                    <a:close/>
                    <a:moveTo>
                      <a:pt x="30" y="61"/>
                    </a:moveTo>
                    <a:lnTo>
                      <a:pt x="37" y="58"/>
                    </a:lnTo>
                    <a:lnTo>
                      <a:pt x="46" y="75"/>
                    </a:lnTo>
                    <a:lnTo>
                      <a:pt x="39" y="79"/>
                    </a:lnTo>
                    <a:lnTo>
                      <a:pt x="30" y="61"/>
                    </a:lnTo>
                    <a:close/>
                    <a:moveTo>
                      <a:pt x="37" y="58"/>
                    </a:moveTo>
                    <a:lnTo>
                      <a:pt x="39" y="57"/>
                    </a:lnTo>
                    <a:lnTo>
                      <a:pt x="42" y="57"/>
                    </a:lnTo>
                    <a:lnTo>
                      <a:pt x="42" y="67"/>
                    </a:lnTo>
                    <a:lnTo>
                      <a:pt x="37" y="58"/>
                    </a:lnTo>
                    <a:close/>
                    <a:moveTo>
                      <a:pt x="42" y="57"/>
                    </a:moveTo>
                    <a:lnTo>
                      <a:pt x="48" y="57"/>
                    </a:lnTo>
                    <a:lnTo>
                      <a:pt x="48" y="77"/>
                    </a:lnTo>
                    <a:lnTo>
                      <a:pt x="42" y="77"/>
                    </a:lnTo>
                    <a:lnTo>
                      <a:pt x="42" y="57"/>
                    </a:lnTo>
                    <a:close/>
                    <a:moveTo>
                      <a:pt x="55" y="73"/>
                    </a:moveTo>
                    <a:lnTo>
                      <a:pt x="51" y="77"/>
                    </a:lnTo>
                    <a:lnTo>
                      <a:pt x="48" y="77"/>
                    </a:lnTo>
                    <a:lnTo>
                      <a:pt x="48" y="67"/>
                    </a:lnTo>
                    <a:lnTo>
                      <a:pt x="55" y="73"/>
                    </a:lnTo>
                    <a:close/>
                    <a:moveTo>
                      <a:pt x="42" y="60"/>
                    </a:moveTo>
                    <a:lnTo>
                      <a:pt x="45" y="57"/>
                    </a:lnTo>
                    <a:lnTo>
                      <a:pt x="58" y="70"/>
                    </a:lnTo>
                    <a:lnTo>
                      <a:pt x="55" y="73"/>
                    </a:lnTo>
                    <a:lnTo>
                      <a:pt x="42" y="60"/>
                    </a:lnTo>
                    <a:close/>
                    <a:moveTo>
                      <a:pt x="45" y="57"/>
                    </a:moveTo>
                    <a:lnTo>
                      <a:pt x="47" y="54"/>
                    </a:lnTo>
                    <a:lnTo>
                      <a:pt x="51" y="54"/>
                    </a:lnTo>
                    <a:lnTo>
                      <a:pt x="51" y="63"/>
                    </a:lnTo>
                    <a:lnTo>
                      <a:pt x="45" y="57"/>
                    </a:lnTo>
                    <a:close/>
                    <a:moveTo>
                      <a:pt x="51" y="54"/>
                    </a:moveTo>
                    <a:lnTo>
                      <a:pt x="57" y="54"/>
                    </a:lnTo>
                    <a:lnTo>
                      <a:pt x="57" y="73"/>
                    </a:lnTo>
                    <a:lnTo>
                      <a:pt x="51" y="73"/>
                    </a:lnTo>
                    <a:lnTo>
                      <a:pt x="51"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82" name="Freeform 67">
                <a:extLst>
                  <a:ext uri="{FF2B5EF4-FFF2-40B4-BE49-F238E27FC236}">
                    <a16:creationId xmlns:a16="http://schemas.microsoft.com/office/drawing/2014/main" id="{BC3C1E4A-526A-407A-BC44-51CD65D8F95D}"/>
                  </a:ext>
                </a:extLst>
              </p:cNvPr>
              <p:cNvSpPr>
                <a:spLocks/>
              </p:cNvSpPr>
              <p:nvPr/>
            </p:nvSpPr>
            <p:spPr bwMode="auto">
              <a:xfrm>
                <a:off x="2784" y="2510"/>
                <a:ext cx="17" cy="15"/>
              </a:xfrm>
              <a:custGeom>
                <a:avLst/>
                <a:gdLst>
                  <a:gd name="T0" fmla="*/ 12 w 67"/>
                  <a:gd name="T1" fmla="*/ 13 h 61"/>
                  <a:gd name="T2" fmla="*/ 13 w 67"/>
                  <a:gd name="T3" fmla="*/ 13 h 61"/>
                  <a:gd name="T4" fmla="*/ 15 w 67"/>
                  <a:gd name="T5" fmla="*/ 12 h 61"/>
                  <a:gd name="T6" fmla="*/ 15 w 67"/>
                  <a:gd name="T7" fmla="*/ 10 h 61"/>
                  <a:gd name="T8" fmla="*/ 16 w 67"/>
                  <a:gd name="T9" fmla="*/ 10 h 61"/>
                  <a:gd name="T10" fmla="*/ 16 w 67"/>
                  <a:gd name="T11" fmla="*/ 9 h 61"/>
                  <a:gd name="T12" fmla="*/ 17 w 67"/>
                  <a:gd name="T13" fmla="*/ 7 h 61"/>
                  <a:gd name="T14" fmla="*/ 17 w 67"/>
                  <a:gd name="T15" fmla="*/ 6 h 61"/>
                  <a:gd name="T16" fmla="*/ 17 w 67"/>
                  <a:gd name="T17" fmla="*/ 5 h 61"/>
                  <a:gd name="T18" fmla="*/ 17 w 67"/>
                  <a:gd name="T19" fmla="*/ 4 h 61"/>
                  <a:gd name="T20" fmla="*/ 16 w 67"/>
                  <a:gd name="T21" fmla="*/ 3 h 61"/>
                  <a:gd name="T22" fmla="*/ 15 w 67"/>
                  <a:gd name="T23" fmla="*/ 2 h 61"/>
                  <a:gd name="T24" fmla="*/ 15 w 67"/>
                  <a:gd name="T25" fmla="*/ 2 h 61"/>
                  <a:gd name="T26" fmla="*/ 14 w 67"/>
                  <a:gd name="T27" fmla="*/ 1 h 61"/>
                  <a:gd name="T28" fmla="*/ 13 w 67"/>
                  <a:gd name="T29" fmla="*/ 1 h 61"/>
                  <a:gd name="T30" fmla="*/ 11 w 67"/>
                  <a:gd name="T31" fmla="*/ 0 h 61"/>
                  <a:gd name="T32" fmla="*/ 11 w 67"/>
                  <a:gd name="T33" fmla="*/ 0 h 61"/>
                  <a:gd name="T34" fmla="*/ 9 w 67"/>
                  <a:gd name="T35" fmla="*/ 1 h 61"/>
                  <a:gd name="T36" fmla="*/ 8 w 67"/>
                  <a:gd name="T37" fmla="*/ 1 h 61"/>
                  <a:gd name="T38" fmla="*/ 7 w 67"/>
                  <a:gd name="T39" fmla="*/ 1 h 61"/>
                  <a:gd name="T40" fmla="*/ 5 w 67"/>
                  <a:gd name="T41" fmla="*/ 2 h 61"/>
                  <a:gd name="T42" fmla="*/ 4 w 67"/>
                  <a:gd name="T43" fmla="*/ 2 h 61"/>
                  <a:gd name="T44" fmla="*/ 3 w 67"/>
                  <a:gd name="T45" fmla="*/ 3 h 61"/>
                  <a:gd name="T46" fmla="*/ 3 w 67"/>
                  <a:gd name="T47" fmla="*/ 5 h 61"/>
                  <a:gd name="T48" fmla="*/ 2 w 67"/>
                  <a:gd name="T49" fmla="*/ 5 h 61"/>
                  <a:gd name="T50" fmla="*/ 1 w 67"/>
                  <a:gd name="T51" fmla="*/ 6 h 61"/>
                  <a:gd name="T52" fmla="*/ 0 w 67"/>
                  <a:gd name="T53" fmla="*/ 8 h 61"/>
                  <a:gd name="T54" fmla="*/ 0 w 67"/>
                  <a:gd name="T55" fmla="*/ 9 h 61"/>
                  <a:gd name="T56" fmla="*/ 0 w 67"/>
                  <a:gd name="T57" fmla="*/ 10 h 61"/>
                  <a:gd name="T58" fmla="*/ 0 w 67"/>
                  <a:gd name="T59" fmla="*/ 11 h 61"/>
                  <a:gd name="T60" fmla="*/ 1 w 67"/>
                  <a:gd name="T61" fmla="*/ 12 h 61"/>
                  <a:gd name="T62" fmla="*/ 2 w 67"/>
                  <a:gd name="T63" fmla="*/ 13 h 61"/>
                  <a:gd name="T64" fmla="*/ 3 w 67"/>
                  <a:gd name="T65" fmla="*/ 13 h 61"/>
                  <a:gd name="T66" fmla="*/ 3 w 67"/>
                  <a:gd name="T67" fmla="*/ 14 h 61"/>
                  <a:gd name="T68" fmla="*/ 4 w 67"/>
                  <a:gd name="T69" fmla="*/ 14 h 61"/>
                  <a:gd name="T70" fmla="*/ 6 w 67"/>
                  <a:gd name="T71" fmla="*/ 14 h 61"/>
                  <a:gd name="T72" fmla="*/ 7 w 67"/>
                  <a:gd name="T73" fmla="*/ 15 h 61"/>
                  <a:gd name="T74" fmla="*/ 8 w 67"/>
                  <a:gd name="T75" fmla="*/ 14 h 61"/>
                  <a:gd name="T76" fmla="*/ 10 w 67"/>
                  <a:gd name="T77" fmla="*/ 14 h 61"/>
                  <a:gd name="T78" fmla="*/ 11 w 67"/>
                  <a:gd name="T79" fmla="*/ 13 h 61"/>
                  <a:gd name="T80" fmla="*/ 12 w 67"/>
                  <a:gd name="T81" fmla="*/ 13 h 6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61"/>
                  <a:gd name="T125" fmla="*/ 67 w 67"/>
                  <a:gd name="T126" fmla="*/ 61 h 6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61">
                    <a:moveTo>
                      <a:pt x="48" y="54"/>
                    </a:moveTo>
                    <a:lnTo>
                      <a:pt x="51" y="51"/>
                    </a:lnTo>
                    <a:lnTo>
                      <a:pt x="58" y="48"/>
                    </a:lnTo>
                    <a:lnTo>
                      <a:pt x="61" y="41"/>
                    </a:lnTo>
                    <a:lnTo>
                      <a:pt x="64" y="39"/>
                    </a:lnTo>
                    <a:lnTo>
                      <a:pt x="64" y="35"/>
                    </a:lnTo>
                    <a:lnTo>
                      <a:pt x="67" y="29"/>
                    </a:lnTo>
                    <a:lnTo>
                      <a:pt x="67" y="26"/>
                    </a:lnTo>
                    <a:lnTo>
                      <a:pt x="67" y="22"/>
                    </a:lnTo>
                    <a:lnTo>
                      <a:pt x="67" y="16"/>
                    </a:lnTo>
                    <a:lnTo>
                      <a:pt x="64" y="13"/>
                    </a:lnTo>
                    <a:lnTo>
                      <a:pt x="61" y="10"/>
                    </a:lnTo>
                    <a:lnTo>
                      <a:pt x="58" y="7"/>
                    </a:lnTo>
                    <a:lnTo>
                      <a:pt x="54" y="3"/>
                    </a:lnTo>
                    <a:lnTo>
                      <a:pt x="51" y="3"/>
                    </a:lnTo>
                    <a:lnTo>
                      <a:pt x="44" y="0"/>
                    </a:lnTo>
                    <a:lnTo>
                      <a:pt x="42" y="0"/>
                    </a:lnTo>
                    <a:lnTo>
                      <a:pt x="35" y="3"/>
                    </a:lnTo>
                    <a:lnTo>
                      <a:pt x="32" y="3"/>
                    </a:lnTo>
                    <a:lnTo>
                      <a:pt x="26" y="3"/>
                    </a:lnTo>
                    <a:lnTo>
                      <a:pt x="19" y="7"/>
                    </a:lnTo>
                    <a:lnTo>
                      <a:pt x="16" y="10"/>
                    </a:lnTo>
                    <a:lnTo>
                      <a:pt x="13" y="13"/>
                    </a:lnTo>
                    <a:lnTo>
                      <a:pt x="10" y="19"/>
                    </a:lnTo>
                    <a:lnTo>
                      <a:pt x="7" y="22"/>
                    </a:lnTo>
                    <a:lnTo>
                      <a:pt x="4" y="26"/>
                    </a:lnTo>
                    <a:lnTo>
                      <a:pt x="0" y="32"/>
                    </a:lnTo>
                    <a:lnTo>
                      <a:pt x="0" y="35"/>
                    </a:lnTo>
                    <a:lnTo>
                      <a:pt x="0" y="39"/>
                    </a:lnTo>
                    <a:lnTo>
                      <a:pt x="0" y="44"/>
                    </a:lnTo>
                    <a:lnTo>
                      <a:pt x="4" y="48"/>
                    </a:lnTo>
                    <a:lnTo>
                      <a:pt x="7" y="51"/>
                    </a:lnTo>
                    <a:lnTo>
                      <a:pt x="10" y="54"/>
                    </a:lnTo>
                    <a:lnTo>
                      <a:pt x="13" y="58"/>
                    </a:lnTo>
                    <a:lnTo>
                      <a:pt x="16" y="58"/>
                    </a:lnTo>
                    <a:lnTo>
                      <a:pt x="22" y="58"/>
                    </a:lnTo>
                    <a:lnTo>
                      <a:pt x="26" y="61"/>
                    </a:lnTo>
                    <a:lnTo>
                      <a:pt x="32" y="58"/>
                    </a:lnTo>
                    <a:lnTo>
                      <a:pt x="39" y="58"/>
                    </a:lnTo>
                    <a:lnTo>
                      <a:pt x="42" y="54"/>
                    </a:lnTo>
                    <a:lnTo>
                      <a:pt x="48"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83" name="Freeform 68">
                <a:extLst>
                  <a:ext uri="{FF2B5EF4-FFF2-40B4-BE49-F238E27FC236}">
                    <a16:creationId xmlns:a16="http://schemas.microsoft.com/office/drawing/2014/main" id="{31F5546A-B6BD-45CE-A34B-BD4F83BDE53E}"/>
                  </a:ext>
                </a:extLst>
              </p:cNvPr>
              <p:cNvSpPr>
                <a:spLocks noEditPoints="1"/>
              </p:cNvSpPr>
              <p:nvPr/>
            </p:nvSpPr>
            <p:spPr bwMode="auto">
              <a:xfrm>
                <a:off x="2782" y="2507"/>
                <a:ext cx="21" cy="21"/>
              </a:xfrm>
              <a:custGeom>
                <a:avLst/>
                <a:gdLst>
                  <a:gd name="T0" fmla="*/ 13 w 86"/>
                  <a:gd name="T1" fmla="*/ 14 h 82"/>
                  <a:gd name="T2" fmla="*/ 15 w 86"/>
                  <a:gd name="T3" fmla="*/ 13 h 82"/>
                  <a:gd name="T4" fmla="*/ 18 w 86"/>
                  <a:gd name="T5" fmla="*/ 17 h 82"/>
                  <a:gd name="T6" fmla="*/ 19 w 86"/>
                  <a:gd name="T7" fmla="*/ 16 h 82"/>
                  <a:gd name="T8" fmla="*/ 15 w 86"/>
                  <a:gd name="T9" fmla="*/ 12 h 82"/>
                  <a:gd name="T10" fmla="*/ 20 w 86"/>
                  <a:gd name="T11" fmla="*/ 13 h 82"/>
                  <a:gd name="T12" fmla="*/ 16 w 86"/>
                  <a:gd name="T13" fmla="*/ 12 h 82"/>
                  <a:gd name="T14" fmla="*/ 16 w 86"/>
                  <a:gd name="T15" fmla="*/ 11 h 82"/>
                  <a:gd name="T16" fmla="*/ 20 w 86"/>
                  <a:gd name="T17" fmla="*/ 13 h 82"/>
                  <a:gd name="T18" fmla="*/ 21 w 86"/>
                  <a:gd name="T19" fmla="*/ 10 h 82"/>
                  <a:gd name="T20" fmla="*/ 17 w 86"/>
                  <a:gd name="T21" fmla="*/ 9 h 82"/>
                  <a:gd name="T22" fmla="*/ 17 w 86"/>
                  <a:gd name="T23" fmla="*/ 7 h 82"/>
                  <a:gd name="T24" fmla="*/ 21 w 86"/>
                  <a:gd name="T25" fmla="*/ 7 h 82"/>
                  <a:gd name="T26" fmla="*/ 21 w 86"/>
                  <a:gd name="T27" fmla="*/ 5 h 82"/>
                  <a:gd name="T28" fmla="*/ 17 w 86"/>
                  <a:gd name="T29" fmla="*/ 8 h 82"/>
                  <a:gd name="T30" fmla="*/ 19 w 86"/>
                  <a:gd name="T31" fmla="*/ 3 h 82"/>
                  <a:gd name="T32" fmla="*/ 15 w 86"/>
                  <a:gd name="T33" fmla="*/ 6 h 82"/>
                  <a:gd name="T34" fmla="*/ 15 w 86"/>
                  <a:gd name="T35" fmla="*/ 6 h 82"/>
                  <a:gd name="T36" fmla="*/ 18 w 86"/>
                  <a:gd name="T37" fmla="*/ 3 h 82"/>
                  <a:gd name="T38" fmla="*/ 16 w 86"/>
                  <a:gd name="T39" fmla="*/ 1 h 82"/>
                  <a:gd name="T40" fmla="*/ 15 w 86"/>
                  <a:gd name="T41" fmla="*/ 6 h 82"/>
                  <a:gd name="T42" fmla="*/ 12 w 86"/>
                  <a:gd name="T43" fmla="*/ 5 h 82"/>
                  <a:gd name="T44" fmla="*/ 14 w 86"/>
                  <a:gd name="T45" fmla="*/ 0 h 82"/>
                  <a:gd name="T46" fmla="*/ 13 w 86"/>
                  <a:gd name="T47" fmla="*/ 0 h 82"/>
                  <a:gd name="T48" fmla="*/ 12 w 86"/>
                  <a:gd name="T49" fmla="*/ 0 h 82"/>
                  <a:gd name="T50" fmla="*/ 12 w 86"/>
                  <a:gd name="T51" fmla="*/ 6 h 82"/>
                  <a:gd name="T52" fmla="*/ 10 w 86"/>
                  <a:gd name="T53" fmla="*/ 6 h 82"/>
                  <a:gd name="T54" fmla="*/ 9 w 86"/>
                  <a:gd name="T55" fmla="*/ 1 h 82"/>
                  <a:gd name="T56" fmla="*/ 9 w 86"/>
                  <a:gd name="T57" fmla="*/ 3 h 82"/>
                  <a:gd name="T58" fmla="*/ 10 w 86"/>
                  <a:gd name="T59" fmla="*/ 6 h 82"/>
                  <a:gd name="T60" fmla="*/ 9 w 86"/>
                  <a:gd name="T61" fmla="*/ 6 h 82"/>
                  <a:gd name="T62" fmla="*/ 7 w 86"/>
                  <a:gd name="T63" fmla="*/ 1 h 82"/>
                  <a:gd name="T64" fmla="*/ 4 w 86"/>
                  <a:gd name="T65" fmla="*/ 4 h 82"/>
                  <a:gd name="T66" fmla="*/ 6 w 86"/>
                  <a:gd name="T67" fmla="*/ 6 h 82"/>
                  <a:gd name="T68" fmla="*/ 8 w 86"/>
                  <a:gd name="T69" fmla="*/ 7 h 82"/>
                  <a:gd name="T70" fmla="*/ 7 w 86"/>
                  <a:gd name="T71" fmla="*/ 9 h 82"/>
                  <a:gd name="T72" fmla="*/ 5 w 86"/>
                  <a:gd name="T73" fmla="*/ 4 h 82"/>
                  <a:gd name="T74" fmla="*/ 2 w 86"/>
                  <a:gd name="T75" fmla="*/ 7 h 82"/>
                  <a:gd name="T76" fmla="*/ 3 w 86"/>
                  <a:gd name="T77" fmla="*/ 9 h 82"/>
                  <a:gd name="T78" fmla="*/ 5 w 86"/>
                  <a:gd name="T79" fmla="*/ 10 h 82"/>
                  <a:gd name="T80" fmla="*/ 5 w 86"/>
                  <a:gd name="T81" fmla="*/ 11 h 82"/>
                  <a:gd name="T82" fmla="*/ 5 w 86"/>
                  <a:gd name="T83" fmla="*/ 13 h 82"/>
                  <a:gd name="T84" fmla="*/ 0 w 86"/>
                  <a:gd name="T85" fmla="*/ 14 h 82"/>
                  <a:gd name="T86" fmla="*/ 2 w 86"/>
                  <a:gd name="T87" fmla="*/ 14 h 82"/>
                  <a:gd name="T88" fmla="*/ 4 w 86"/>
                  <a:gd name="T89" fmla="*/ 12 h 82"/>
                  <a:gd name="T90" fmla="*/ 5 w 86"/>
                  <a:gd name="T91" fmla="*/ 13 h 82"/>
                  <a:gd name="T92" fmla="*/ 7 w 86"/>
                  <a:gd name="T93" fmla="*/ 15 h 82"/>
                  <a:gd name="T94" fmla="*/ 3 w 86"/>
                  <a:gd name="T95" fmla="*/ 18 h 82"/>
                  <a:gd name="T96" fmla="*/ 3 w 86"/>
                  <a:gd name="T97" fmla="*/ 18 h 82"/>
                  <a:gd name="T98" fmla="*/ 6 w 86"/>
                  <a:gd name="T99" fmla="*/ 20 h 82"/>
                  <a:gd name="T100" fmla="*/ 6 w 86"/>
                  <a:gd name="T101" fmla="*/ 15 h 82"/>
                  <a:gd name="T102" fmla="*/ 9 w 86"/>
                  <a:gd name="T103" fmla="*/ 15 h 82"/>
                  <a:gd name="T104" fmla="*/ 7 w 86"/>
                  <a:gd name="T105" fmla="*/ 20 h 82"/>
                  <a:gd name="T106" fmla="*/ 9 w 86"/>
                  <a:gd name="T107" fmla="*/ 18 h 82"/>
                  <a:gd name="T108" fmla="*/ 8 w 86"/>
                  <a:gd name="T109" fmla="*/ 16 h 82"/>
                  <a:gd name="T110" fmla="*/ 10 w 86"/>
                  <a:gd name="T111" fmla="*/ 15 h 82"/>
                  <a:gd name="T112" fmla="*/ 13 w 86"/>
                  <a:gd name="T113" fmla="*/ 20 h 82"/>
                  <a:gd name="T114" fmla="*/ 14 w 86"/>
                  <a:gd name="T115" fmla="*/ 18 h 82"/>
                  <a:gd name="T116" fmla="*/ 13 w 86"/>
                  <a:gd name="T117" fmla="*/ 16 h 82"/>
                  <a:gd name="T118" fmla="*/ 13 w 86"/>
                  <a:gd name="T119" fmla="*/ 14 h 8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82"/>
                  <a:gd name="T182" fmla="*/ 86 w 86"/>
                  <a:gd name="T183" fmla="*/ 82 h 8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82">
                    <a:moveTo>
                      <a:pt x="51" y="58"/>
                    </a:moveTo>
                    <a:lnTo>
                      <a:pt x="54" y="54"/>
                    </a:lnTo>
                    <a:lnTo>
                      <a:pt x="68" y="68"/>
                    </a:lnTo>
                    <a:lnTo>
                      <a:pt x="64" y="71"/>
                    </a:lnTo>
                    <a:lnTo>
                      <a:pt x="51" y="58"/>
                    </a:lnTo>
                    <a:close/>
                    <a:moveTo>
                      <a:pt x="54" y="54"/>
                    </a:moveTo>
                    <a:lnTo>
                      <a:pt x="55" y="53"/>
                    </a:lnTo>
                    <a:lnTo>
                      <a:pt x="57" y="52"/>
                    </a:lnTo>
                    <a:lnTo>
                      <a:pt x="61" y="61"/>
                    </a:lnTo>
                    <a:lnTo>
                      <a:pt x="54" y="54"/>
                    </a:lnTo>
                    <a:close/>
                    <a:moveTo>
                      <a:pt x="57" y="52"/>
                    </a:moveTo>
                    <a:lnTo>
                      <a:pt x="63" y="50"/>
                    </a:lnTo>
                    <a:lnTo>
                      <a:pt x="72" y="66"/>
                    </a:lnTo>
                    <a:lnTo>
                      <a:pt x="65" y="70"/>
                    </a:lnTo>
                    <a:lnTo>
                      <a:pt x="57" y="52"/>
                    </a:lnTo>
                    <a:close/>
                    <a:moveTo>
                      <a:pt x="76" y="62"/>
                    </a:moveTo>
                    <a:lnTo>
                      <a:pt x="74" y="65"/>
                    </a:lnTo>
                    <a:lnTo>
                      <a:pt x="72" y="66"/>
                    </a:lnTo>
                    <a:lnTo>
                      <a:pt x="68" y="58"/>
                    </a:lnTo>
                    <a:lnTo>
                      <a:pt x="76" y="62"/>
                    </a:lnTo>
                    <a:close/>
                    <a:moveTo>
                      <a:pt x="59" y="53"/>
                    </a:moveTo>
                    <a:lnTo>
                      <a:pt x="62" y="48"/>
                    </a:lnTo>
                    <a:lnTo>
                      <a:pt x="80" y="55"/>
                    </a:lnTo>
                    <a:lnTo>
                      <a:pt x="76" y="62"/>
                    </a:lnTo>
                    <a:lnTo>
                      <a:pt x="59" y="53"/>
                    </a:lnTo>
                    <a:close/>
                    <a:moveTo>
                      <a:pt x="62" y="48"/>
                    </a:moveTo>
                    <a:lnTo>
                      <a:pt x="63" y="45"/>
                    </a:lnTo>
                    <a:lnTo>
                      <a:pt x="64" y="44"/>
                    </a:lnTo>
                    <a:lnTo>
                      <a:pt x="71" y="51"/>
                    </a:lnTo>
                    <a:lnTo>
                      <a:pt x="62" y="48"/>
                    </a:lnTo>
                    <a:close/>
                    <a:moveTo>
                      <a:pt x="64" y="44"/>
                    </a:moveTo>
                    <a:lnTo>
                      <a:pt x="68" y="41"/>
                    </a:lnTo>
                    <a:lnTo>
                      <a:pt x="81" y="55"/>
                    </a:lnTo>
                    <a:lnTo>
                      <a:pt x="77" y="59"/>
                    </a:lnTo>
                    <a:lnTo>
                      <a:pt x="64" y="44"/>
                    </a:lnTo>
                    <a:close/>
                    <a:moveTo>
                      <a:pt x="83" y="49"/>
                    </a:moveTo>
                    <a:lnTo>
                      <a:pt x="83" y="52"/>
                    </a:lnTo>
                    <a:lnTo>
                      <a:pt x="81" y="55"/>
                    </a:lnTo>
                    <a:lnTo>
                      <a:pt x="74" y="49"/>
                    </a:lnTo>
                    <a:lnTo>
                      <a:pt x="83" y="49"/>
                    </a:lnTo>
                    <a:close/>
                    <a:moveTo>
                      <a:pt x="64" y="49"/>
                    </a:moveTo>
                    <a:lnTo>
                      <a:pt x="64" y="45"/>
                    </a:lnTo>
                    <a:lnTo>
                      <a:pt x="83" y="45"/>
                    </a:lnTo>
                    <a:lnTo>
                      <a:pt x="83" y="49"/>
                    </a:lnTo>
                    <a:lnTo>
                      <a:pt x="64" y="49"/>
                    </a:lnTo>
                    <a:close/>
                    <a:moveTo>
                      <a:pt x="64" y="45"/>
                    </a:moveTo>
                    <a:lnTo>
                      <a:pt x="64" y="43"/>
                    </a:lnTo>
                    <a:lnTo>
                      <a:pt x="65" y="41"/>
                    </a:lnTo>
                    <a:lnTo>
                      <a:pt x="74" y="45"/>
                    </a:lnTo>
                    <a:lnTo>
                      <a:pt x="64" y="45"/>
                    </a:lnTo>
                    <a:close/>
                    <a:moveTo>
                      <a:pt x="65" y="41"/>
                    </a:moveTo>
                    <a:lnTo>
                      <a:pt x="69" y="34"/>
                    </a:lnTo>
                    <a:lnTo>
                      <a:pt x="85" y="43"/>
                    </a:lnTo>
                    <a:lnTo>
                      <a:pt x="82" y="50"/>
                    </a:lnTo>
                    <a:lnTo>
                      <a:pt x="65" y="41"/>
                    </a:lnTo>
                    <a:close/>
                    <a:moveTo>
                      <a:pt x="86" y="39"/>
                    </a:moveTo>
                    <a:lnTo>
                      <a:pt x="86" y="41"/>
                    </a:lnTo>
                    <a:lnTo>
                      <a:pt x="85" y="43"/>
                    </a:lnTo>
                    <a:lnTo>
                      <a:pt x="77" y="39"/>
                    </a:lnTo>
                    <a:lnTo>
                      <a:pt x="86" y="39"/>
                    </a:lnTo>
                    <a:close/>
                    <a:moveTo>
                      <a:pt x="68" y="39"/>
                    </a:moveTo>
                    <a:lnTo>
                      <a:pt x="68" y="36"/>
                    </a:lnTo>
                    <a:lnTo>
                      <a:pt x="86" y="36"/>
                    </a:lnTo>
                    <a:lnTo>
                      <a:pt x="86" y="39"/>
                    </a:lnTo>
                    <a:lnTo>
                      <a:pt x="68" y="39"/>
                    </a:lnTo>
                    <a:close/>
                    <a:moveTo>
                      <a:pt x="68" y="36"/>
                    </a:moveTo>
                    <a:lnTo>
                      <a:pt x="68" y="32"/>
                    </a:lnTo>
                    <a:lnTo>
                      <a:pt x="86" y="32"/>
                    </a:lnTo>
                    <a:lnTo>
                      <a:pt x="86" y="36"/>
                    </a:lnTo>
                    <a:lnTo>
                      <a:pt x="68" y="36"/>
                    </a:lnTo>
                    <a:close/>
                    <a:moveTo>
                      <a:pt x="68" y="32"/>
                    </a:moveTo>
                    <a:lnTo>
                      <a:pt x="68" y="26"/>
                    </a:lnTo>
                    <a:lnTo>
                      <a:pt x="86" y="26"/>
                    </a:lnTo>
                    <a:lnTo>
                      <a:pt x="86" y="32"/>
                    </a:lnTo>
                    <a:lnTo>
                      <a:pt x="68" y="32"/>
                    </a:lnTo>
                    <a:close/>
                    <a:moveTo>
                      <a:pt x="84" y="19"/>
                    </a:moveTo>
                    <a:lnTo>
                      <a:pt x="86" y="22"/>
                    </a:lnTo>
                    <a:lnTo>
                      <a:pt x="86" y="26"/>
                    </a:lnTo>
                    <a:lnTo>
                      <a:pt x="77" y="26"/>
                    </a:lnTo>
                    <a:lnTo>
                      <a:pt x="84" y="19"/>
                    </a:lnTo>
                    <a:close/>
                    <a:moveTo>
                      <a:pt x="70" y="33"/>
                    </a:moveTo>
                    <a:lnTo>
                      <a:pt x="68" y="30"/>
                    </a:lnTo>
                    <a:lnTo>
                      <a:pt x="81" y="16"/>
                    </a:lnTo>
                    <a:lnTo>
                      <a:pt x="84" y="19"/>
                    </a:lnTo>
                    <a:lnTo>
                      <a:pt x="70" y="33"/>
                    </a:lnTo>
                    <a:close/>
                    <a:moveTo>
                      <a:pt x="68" y="30"/>
                    </a:moveTo>
                    <a:lnTo>
                      <a:pt x="68" y="30"/>
                    </a:lnTo>
                    <a:lnTo>
                      <a:pt x="74" y="23"/>
                    </a:lnTo>
                    <a:lnTo>
                      <a:pt x="68" y="30"/>
                    </a:lnTo>
                    <a:close/>
                    <a:moveTo>
                      <a:pt x="68" y="30"/>
                    </a:moveTo>
                    <a:lnTo>
                      <a:pt x="64" y="27"/>
                    </a:lnTo>
                    <a:lnTo>
                      <a:pt x="77" y="13"/>
                    </a:lnTo>
                    <a:lnTo>
                      <a:pt x="81" y="16"/>
                    </a:lnTo>
                    <a:lnTo>
                      <a:pt x="68" y="30"/>
                    </a:lnTo>
                    <a:close/>
                    <a:moveTo>
                      <a:pt x="77" y="13"/>
                    </a:moveTo>
                    <a:lnTo>
                      <a:pt x="68" y="4"/>
                    </a:lnTo>
                    <a:lnTo>
                      <a:pt x="77" y="13"/>
                    </a:lnTo>
                    <a:lnTo>
                      <a:pt x="71" y="20"/>
                    </a:lnTo>
                    <a:lnTo>
                      <a:pt x="77" y="13"/>
                    </a:lnTo>
                    <a:close/>
                    <a:moveTo>
                      <a:pt x="64" y="27"/>
                    </a:moveTo>
                    <a:lnTo>
                      <a:pt x="61" y="23"/>
                    </a:lnTo>
                    <a:lnTo>
                      <a:pt x="74" y="10"/>
                    </a:lnTo>
                    <a:lnTo>
                      <a:pt x="77" y="13"/>
                    </a:lnTo>
                    <a:lnTo>
                      <a:pt x="64" y="27"/>
                    </a:lnTo>
                    <a:close/>
                    <a:moveTo>
                      <a:pt x="61" y="23"/>
                    </a:moveTo>
                    <a:lnTo>
                      <a:pt x="70" y="33"/>
                    </a:lnTo>
                    <a:lnTo>
                      <a:pt x="61" y="23"/>
                    </a:lnTo>
                    <a:lnTo>
                      <a:pt x="68" y="17"/>
                    </a:lnTo>
                    <a:lnTo>
                      <a:pt x="61" y="23"/>
                    </a:lnTo>
                    <a:close/>
                    <a:moveTo>
                      <a:pt x="61" y="23"/>
                    </a:moveTo>
                    <a:lnTo>
                      <a:pt x="58" y="20"/>
                    </a:lnTo>
                    <a:lnTo>
                      <a:pt x="71" y="7"/>
                    </a:lnTo>
                    <a:lnTo>
                      <a:pt x="74" y="10"/>
                    </a:lnTo>
                    <a:lnTo>
                      <a:pt x="61" y="23"/>
                    </a:lnTo>
                    <a:close/>
                    <a:moveTo>
                      <a:pt x="64" y="4"/>
                    </a:moveTo>
                    <a:lnTo>
                      <a:pt x="69" y="4"/>
                    </a:lnTo>
                    <a:lnTo>
                      <a:pt x="71" y="7"/>
                    </a:lnTo>
                    <a:lnTo>
                      <a:pt x="64" y="13"/>
                    </a:lnTo>
                    <a:lnTo>
                      <a:pt x="64" y="4"/>
                    </a:lnTo>
                    <a:close/>
                    <a:moveTo>
                      <a:pt x="64" y="23"/>
                    </a:moveTo>
                    <a:lnTo>
                      <a:pt x="61" y="23"/>
                    </a:lnTo>
                    <a:lnTo>
                      <a:pt x="61" y="4"/>
                    </a:lnTo>
                    <a:lnTo>
                      <a:pt x="64" y="4"/>
                    </a:lnTo>
                    <a:lnTo>
                      <a:pt x="64" y="23"/>
                    </a:lnTo>
                    <a:close/>
                    <a:moveTo>
                      <a:pt x="61" y="23"/>
                    </a:moveTo>
                    <a:lnTo>
                      <a:pt x="59" y="23"/>
                    </a:lnTo>
                    <a:lnTo>
                      <a:pt x="57" y="22"/>
                    </a:lnTo>
                    <a:lnTo>
                      <a:pt x="61" y="13"/>
                    </a:lnTo>
                    <a:lnTo>
                      <a:pt x="61" y="23"/>
                    </a:lnTo>
                    <a:close/>
                    <a:moveTo>
                      <a:pt x="57" y="22"/>
                    </a:moveTo>
                    <a:lnTo>
                      <a:pt x="51" y="19"/>
                    </a:lnTo>
                    <a:lnTo>
                      <a:pt x="59" y="1"/>
                    </a:lnTo>
                    <a:lnTo>
                      <a:pt x="65" y="5"/>
                    </a:lnTo>
                    <a:lnTo>
                      <a:pt x="57" y="22"/>
                    </a:lnTo>
                    <a:close/>
                    <a:moveTo>
                      <a:pt x="54" y="0"/>
                    </a:moveTo>
                    <a:lnTo>
                      <a:pt x="57" y="0"/>
                    </a:lnTo>
                    <a:lnTo>
                      <a:pt x="59" y="1"/>
                    </a:lnTo>
                    <a:lnTo>
                      <a:pt x="54" y="10"/>
                    </a:lnTo>
                    <a:lnTo>
                      <a:pt x="54" y="0"/>
                    </a:lnTo>
                    <a:close/>
                    <a:moveTo>
                      <a:pt x="54" y="20"/>
                    </a:moveTo>
                    <a:lnTo>
                      <a:pt x="52" y="20"/>
                    </a:lnTo>
                    <a:lnTo>
                      <a:pt x="52" y="0"/>
                    </a:lnTo>
                    <a:lnTo>
                      <a:pt x="54" y="0"/>
                    </a:lnTo>
                    <a:lnTo>
                      <a:pt x="54" y="20"/>
                    </a:lnTo>
                    <a:close/>
                    <a:moveTo>
                      <a:pt x="48" y="1"/>
                    </a:moveTo>
                    <a:lnTo>
                      <a:pt x="49" y="0"/>
                    </a:lnTo>
                    <a:lnTo>
                      <a:pt x="52" y="0"/>
                    </a:lnTo>
                    <a:lnTo>
                      <a:pt x="52" y="10"/>
                    </a:lnTo>
                    <a:lnTo>
                      <a:pt x="48" y="1"/>
                    </a:lnTo>
                    <a:close/>
                    <a:moveTo>
                      <a:pt x="55" y="19"/>
                    </a:moveTo>
                    <a:lnTo>
                      <a:pt x="50" y="22"/>
                    </a:lnTo>
                    <a:lnTo>
                      <a:pt x="41" y="5"/>
                    </a:lnTo>
                    <a:lnTo>
                      <a:pt x="48" y="1"/>
                    </a:lnTo>
                    <a:lnTo>
                      <a:pt x="55" y="19"/>
                    </a:lnTo>
                    <a:close/>
                    <a:moveTo>
                      <a:pt x="50" y="22"/>
                    </a:moveTo>
                    <a:lnTo>
                      <a:pt x="48" y="23"/>
                    </a:lnTo>
                    <a:lnTo>
                      <a:pt x="45" y="23"/>
                    </a:lnTo>
                    <a:lnTo>
                      <a:pt x="45" y="13"/>
                    </a:lnTo>
                    <a:lnTo>
                      <a:pt x="50" y="22"/>
                    </a:lnTo>
                    <a:close/>
                    <a:moveTo>
                      <a:pt x="45" y="23"/>
                    </a:moveTo>
                    <a:lnTo>
                      <a:pt x="42" y="23"/>
                    </a:lnTo>
                    <a:lnTo>
                      <a:pt x="42" y="4"/>
                    </a:lnTo>
                    <a:lnTo>
                      <a:pt x="45" y="4"/>
                    </a:lnTo>
                    <a:lnTo>
                      <a:pt x="45" y="23"/>
                    </a:lnTo>
                    <a:close/>
                    <a:moveTo>
                      <a:pt x="42" y="23"/>
                    </a:moveTo>
                    <a:lnTo>
                      <a:pt x="36" y="23"/>
                    </a:lnTo>
                    <a:lnTo>
                      <a:pt x="36" y="4"/>
                    </a:lnTo>
                    <a:lnTo>
                      <a:pt x="42" y="4"/>
                    </a:lnTo>
                    <a:lnTo>
                      <a:pt x="42" y="23"/>
                    </a:lnTo>
                    <a:close/>
                    <a:moveTo>
                      <a:pt x="31" y="5"/>
                    </a:moveTo>
                    <a:lnTo>
                      <a:pt x="33" y="4"/>
                    </a:lnTo>
                    <a:lnTo>
                      <a:pt x="36" y="4"/>
                    </a:lnTo>
                    <a:lnTo>
                      <a:pt x="36" y="13"/>
                    </a:lnTo>
                    <a:lnTo>
                      <a:pt x="31" y="5"/>
                    </a:lnTo>
                    <a:close/>
                    <a:moveTo>
                      <a:pt x="40" y="22"/>
                    </a:moveTo>
                    <a:lnTo>
                      <a:pt x="33" y="25"/>
                    </a:lnTo>
                    <a:lnTo>
                      <a:pt x="25" y="8"/>
                    </a:lnTo>
                    <a:lnTo>
                      <a:pt x="31" y="5"/>
                    </a:lnTo>
                    <a:lnTo>
                      <a:pt x="40" y="22"/>
                    </a:lnTo>
                    <a:close/>
                    <a:moveTo>
                      <a:pt x="22" y="10"/>
                    </a:moveTo>
                    <a:lnTo>
                      <a:pt x="23" y="9"/>
                    </a:lnTo>
                    <a:lnTo>
                      <a:pt x="25" y="8"/>
                    </a:lnTo>
                    <a:lnTo>
                      <a:pt x="29" y="17"/>
                    </a:lnTo>
                    <a:lnTo>
                      <a:pt x="22" y="10"/>
                    </a:lnTo>
                    <a:close/>
                    <a:moveTo>
                      <a:pt x="36" y="23"/>
                    </a:moveTo>
                    <a:lnTo>
                      <a:pt x="33" y="27"/>
                    </a:lnTo>
                    <a:lnTo>
                      <a:pt x="19" y="13"/>
                    </a:lnTo>
                    <a:lnTo>
                      <a:pt x="22" y="10"/>
                    </a:lnTo>
                    <a:lnTo>
                      <a:pt x="36" y="23"/>
                    </a:lnTo>
                    <a:close/>
                    <a:moveTo>
                      <a:pt x="19" y="13"/>
                    </a:moveTo>
                    <a:lnTo>
                      <a:pt x="29" y="4"/>
                    </a:lnTo>
                    <a:lnTo>
                      <a:pt x="19" y="13"/>
                    </a:lnTo>
                    <a:lnTo>
                      <a:pt x="26" y="20"/>
                    </a:lnTo>
                    <a:lnTo>
                      <a:pt x="19" y="13"/>
                    </a:lnTo>
                    <a:close/>
                    <a:moveTo>
                      <a:pt x="33" y="27"/>
                    </a:moveTo>
                    <a:lnTo>
                      <a:pt x="30" y="30"/>
                    </a:lnTo>
                    <a:lnTo>
                      <a:pt x="16" y="16"/>
                    </a:lnTo>
                    <a:lnTo>
                      <a:pt x="19" y="13"/>
                    </a:lnTo>
                    <a:lnTo>
                      <a:pt x="33" y="27"/>
                    </a:lnTo>
                    <a:close/>
                    <a:moveTo>
                      <a:pt x="15" y="19"/>
                    </a:moveTo>
                    <a:lnTo>
                      <a:pt x="15" y="17"/>
                    </a:lnTo>
                    <a:lnTo>
                      <a:pt x="16" y="16"/>
                    </a:lnTo>
                    <a:lnTo>
                      <a:pt x="23" y="23"/>
                    </a:lnTo>
                    <a:lnTo>
                      <a:pt x="15" y="19"/>
                    </a:lnTo>
                    <a:close/>
                    <a:moveTo>
                      <a:pt x="31" y="27"/>
                    </a:moveTo>
                    <a:lnTo>
                      <a:pt x="28" y="33"/>
                    </a:lnTo>
                    <a:lnTo>
                      <a:pt x="11" y="25"/>
                    </a:lnTo>
                    <a:lnTo>
                      <a:pt x="15" y="19"/>
                    </a:lnTo>
                    <a:lnTo>
                      <a:pt x="31" y="27"/>
                    </a:lnTo>
                    <a:close/>
                    <a:moveTo>
                      <a:pt x="28" y="33"/>
                    </a:moveTo>
                    <a:lnTo>
                      <a:pt x="28" y="34"/>
                    </a:lnTo>
                    <a:lnTo>
                      <a:pt x="27" y="36"/>
                    </a:lnTo>
                    <a:lnTo>
                      <a:pt x="20" y="29"/>
                    </a:lnTo>
                    <a:lnTo>
                      <a:pt x="28" y="33"/>
                    </a:lnTo>
                    <a:close/>
                    <a:moveTo>
                      <a:pt x="27" y="36"/>
                    </a:moveTo>
                    <a:lnTo>
                      <a:pt x="23" y="39"/>
                    </a:lnTo>
                    <a:lnTo>
                      <a:pt x="10" y="26"/>
                    </a:lnTo>
                    <a:lnTo>
                      <a:pt x="14" y="22"/>
                    </a:lnTo>
                    <a:lnTo>
                      <a:pt x="27" y="36"/>
                    </a:lnTo>
                    <a:close/>
                    <a:moveTo>
                      <a:pt x="10" y="26"/>
                    </a:moveTo>
                    <a:lnTo>
                      <a:pt x="19" y="16"/>
                    </a:lnTo>
                    <a:lnTo>
                      <a:pt x="10" y="26"/>
                    </a:lnTo>
                    <a:lnTo>
                      <a:pt x="17" y="32"/>
                    </a:lnTo>
                    <a:lnTo>
                      <a:pt x="10" y="26"/>
                    </a:lnTo>
                    <a:close/>
                    <a:moveTo>
                      <a:pt x="23" y="39"/>
                    </a:moveTo>
                    <a:lnTo>
                      <a:pt x="20" y="42"/>
                    </a:lnTo>
                    <a:lnTo>
                      <a:pt x="7" y="29"/>
                    </a:lnTo>
                    <a:lnTo>
                      <a:pt x="10" y="26"/>
                    </a:lnTo>
                    <a:lnTo>
                      <a:pt x="23" y="39"/>
                    </a:lnTo>
                    <a:close/>
                    <a:moveTo>
                      <a:pt x="5" y="31"/>
                    </a:moveTo>
                    <a:lnTo>
                      <a:pt x="6" y="30"/>
                    </a:lnTo>
                    <a:lnTo>
                      <a:pt x="7" y="29"/>
                    </a:lnTo>
                    <a:lnTo>
                      <a:pt x="14" y="36"/>
                    </a:lnTo>
                    <a:lnTo>
                      <a:pt x="5" y="31"/>
                    </a:lnTo>
                    <a:close/>
                    <a:moveTo>
                      <a:pt x="22" y="40"/>
                    </a:moveTo>
                    <a:lnTo>
                      <a:pt x="19" y="47"/>
                    </a:lnTo>
                    <a:lnTo>
                      <a:pt x="1" y="38"/>
                    </a:lnTo>
                    <a:lnTo>
                      <a:pt x="5" y="31"/>
                    </a:lnTo>
                    <a:lnTo>
                      <a:pt x="22" y="40"/>
                    </a:lnTo>
                    <a:close/>
                    <a:moveTo>
                      <a:pt x="0" y="42"/>
                    </a:moveTo>
                    <a:lnTo>
                      <a:pt x="0" y="40"/>
                    </a:lnTo>
                    <a:lnTo>
                      <a:pt x="1" y="38"/>
                    </a:lnTo>
                    <a:lnTo>
                      <a:pt x="10" y="42"/>
                    </a:lnTo>
                    <a:lnTo>
                      <a:pt x="0" y="42"/>
                    </a:lnTo>
                    <a:close/>
                    <a:moveTo>
                      <a:pt x="20" y="42"/>
                    </a:moveTo>
                    <a:lnTo>
                      <a:pt x="20" y="45"/>
                    </a:lnTo>
                    <a:lnTo>
                      <a:pt x="0" y="45"/>
                    </a:lnTo>
                    <a:lnTo>
                      <a:pt x="0" y="42"/>
                    </a:lnTo>
                    <a:lnTo>
                      <a:pt x="20" y="42"/>
                    </a:lnTo>
                    <a:close/>
                    <a:moveTo>
                      <a:pt x="20" y="45"/>
                    </a:moveTo>
                    <a:lnTo>
                      <a:pt x="20" y="49"/>
                    </a:lnTo>
                    <a:lnTo>
                      <a:pt x="0" y="49"/>
                    </a:lnTo>
                    <a:lnTo>
                      <a:pt x="0" y="45"/>
                    </a:lnTo>
                    <a:lnTo>
                      <a:pt x="20" y="45"/>
                    </a:lnTo>
                    <a:close/>
                    <a:moveTo>
                      <a:pt x="20" y="49"/>
                    </a:moveTo>
                    <a:lnTo>
                      <a:pt x="20" y="54"/>
                    </a:lnTo>
                    <a:lnTo>
                      <a:pt x="0" y="54"/>
                    </a:lnTo>
                    <a:lnTo>
                      <a:pt x="0" y="49"/>
                    </a:lnTo>
                    <a:lnTo>
                      <a:pt x="20" y="49"/>
                    </a:lnTo>
                    <a:close/>
                    <a:moveTo>
                      <a:pt x="4" y="61"/>
                    </a:moveTo>
                    <a:lnTo>
                      <a:pt x="0" y="59"/>
                    </a:lnTo>
                    <a:lnTo>
                      <a:pt x="0" y="54"/>
                    </a:lnTo>
                    <a:lnTo>
                      <a:pt x="10" y="54"/>
                    </a:lnTo>
                    <a:lnTo>
                      <a:pt x="4" y="61"/>
                    </a:lnTo>
                    <a:close/>
                    <a:moveTo>
                      <a:pt x="17" y="48"/>
                    </a:moveTo>
                    <a:lnTo>
                      <a:pt x="20" y="51"/>
                    </a:lnTo>
                    <a:lnTo>
                      <a:pt x="7" y="64"/>
                    </a:lnTo>
                    <a:lnTo>
                      <a:pt x="4" y="61"/>
                    </a:lnTo>
                    <a:lnTo>
                      <a:pt x="17" y="48"/>
                    </a:lnTo>
                    <a:close/>
                    <a:moveTo>
                      <a:pt x="7" y="64"/>
                    </a:moveTo>
                    <a:lnTo>
                      <a:pt x="16" y="74"/>
                    </a:lnTo>
                    <a:lnTo>
                      <a:pt x="7" y="64"/>
                    </a:lnTo>
                    <a:lnTo>
                      <a:pt x="14" y="58"/>
                    </a:lnTo>
                    <a:lnTo>
                      <a:pt x="7" y="64"/>
                    </a:lnTo>
                    <a:close/>
                    <a:moveTo>
                      <a:pt x="20" y="51"/>
                    </a:moveTo>
                    <a:lnTo>
                      <a:pt x="23" y="54"/>
                    </a:lnTo>
                    <a:lnTo>
                      <a:pt x="10" y="68"/>
                    </a:lnTo>
                    <a:lnTo>
                      <a:pt x="7" y="64"/>
                    </a:lnTo>
                    <a:lnTo>
                      <a:pt x="20" y="51"/>
                    </a:lnTo>
                    <a:close/>
                    <a:moveTo>
                      <a:pt x="23" y="54"/>
                    </a:moveTo>
                    <a:lnTo>
                      <a:pt x="27" y="58"/>
                    </a:lnTo>
                    <a:lnTo>
                      <a:pt x="14" y="71"/>
                    </a:lnTo>
                    <a:lnTo>
                      <a:pt x="10" y="68"/>
                    </a:lnTo>
                    <a:lnTo>
                      <a:pt x="23" y="54"/>
                    </a:lnTo>
                    <a:close/>
                    <a:moveTo>
                      <a:pt x="14" y="71"/>
                    </a:moveTo>
                    <a:lnTo>
                      <a:pt x="4" y="61"/>
                    </a:lnTo>
                    <a:lnTo>
                      <a:pt x="14" y="71"/>
                    </a:lnTo>
                    <a:lnTo>
                      <a:pt x="20" y="64"/>
                    </a:lnTo>
                    <a:lnTo>
                      <a:pt x="14" y="71"/>
                    </a:lnTo>
                    <a:close/>
                    <a:moveTo>
                      <a:pt x="27" y="58"/>
                    </a:moveTo>
                    <a:lnTo>
                      <a:pt x="30" y="61"/>
                    </a:lnTo>
                    <a:lnTo>
                      <a:pt x="16" y="74"/>
                    </a:lnTo>
                    <a:lnTo>
                      <a:pt x="14" y="71"/>
                    </a:lnTo>
                    <a:lnTo>
                      <a:pt x="27" y="58"/>
                    </a:lnTo>
                    <a:close/>
                    <a:moveTo>
                      <a:pt x="23" y="77"/>
                    </a:moveTo>
                    <a:lnTo>
                      <a:pt x="19" y="77"/>
                    </a:lnTo>
                    <a:lnTo>
                      <a:pt x="16" y="74"/>
                    </a:lnTo>
                    <a:lnTo>
                      <a:pt x="23" y="68"/>
                    </a:lnTo>
                    <a:lnTo>
                      <a:pt x="23" y="77"/>
                    </a:lnTo>
                    <a:close/>
                    <a:moveTo>
                      <a:pt x="23" y="58"/>
                    </a:moveTo>
                    <a:lnTo>
                      <a:pt x="26" y="58"/>
                    </a:lnTo>
                    <a:lnTo>
                      <a:pt x="26" y="77"/>
                    </a:lnTo>
                    <a:lnTo>
                      <a:pt x="23" y="77"/>
                    </a:lnTo>
                    <a:lnTo>
                      <a:pt x="23" y="58"/>
                    </a:lnTo>
                    <a:close/>
                    <a:moveTo>
                      <a:pt x="26" y="58"/>
                    </a:moveTo>
                    <a:lnTo>
                      <a:pt x="32" y="58"/>
                    </a:lnTo>
                    <a:lnTo>
                      <a:pt x="32" y="77"/>
                    </a:lnTo>
                    <a:lnTo>
                      <a:pt x="26" y="77"/>
                    </a:lnTo>
                    <a:lnTo>
                      <a:pt x="26" y="58"/>
                    </a:lnTo>
                    <a:close/>
                    <a:moveTo>
                      <a:pt x="32" y="58"/>
                    </a:moveTo>
                    <a:lnTo>
                      <a:pt x="37" y="58"/>
                    </a:lnTo>
                    <a:lnTo>
                      <a:pt x="39" y="61"/>
                    </a:lnTo>
                    <a:lnTo>
                      <a:pt x="32" y="68"/>
                    </a:lnTo>
                    <a:lnTo>
                      <a:pt x="32" y="58"/>
                    </a:lnTo>
                    <a:close/>
                    <a:moveTo>
                      <a:pt x="39" y="61"/>
                    </a:moveTo>
                    <a:lnTo>
                      <a:pt x="42" y="64"/>
                    </a:lnTo>
                    <a:lnTo>
                      <a:pt x="29" y="77"/>
                    </a:lnTo>
                    <a:lnTo>
                      <a:pt x="26" y="74"/>
                    </a:lnTo>
                    <a:lnTo>
                      <a:pt x="39" y="61"/>
                    </a:lnTo>
                    <a:close/>
                    <a:moveTo>
                      <a:pt x="40" y="80"/>
                    </a:moveTo>
                    <a:lnTo>
                      <a:pt x="33" y="82"/>
                    </a:lnTo>
                    <a:lnTo>
                      <a:pt x="29" y="77"/>
                    </a:lnTo>
                    <a:lnTo>
                      <a:pt x="36" y="71"/>
                    </a:lnTo>
                    <a:lnTo>
                      <a:pt x="40" y="80"/>
                    </a:lnTo>
                    <a:close/>
                    <a:moveTo>
                      <a:pt x="31" y="62"/>
                    </a:moveTo>
                    <a:lnTo>
                      <a:pt x="38" y="59"/>
                    </a:lnTo>
                    <a:lnTo>
                      <a:pt x="47" y="76"/>
                    </a:lnTo>
                    <a:lnTo>
                      <a:pt x="40" y="80"/>
                    </a:lnTo>
                    <a:lnTo>
                      <a:pt x="31" y="62"/>
                    </a:lnTo>
                    <a:close/>
                    <a:moveTo>
                      <a:pt x="38" y="59"/>
                    </a:moveTo>
                    <a:lnTo>
                      <a:pt x="40" y="58"/>
                    </a:lnTo>
                    <a:lnTo>
                      <a:pt x="42" y="58"/>
                    </a:lnTo>
                    <a:lnTo>
                      <a:pt x="42" y="68"/>
                    </a:lnTo>
                    <a:lnTo>
                      <a:pt x="38" y="59"/>
                    </a:lnTo>
                    <a:close/>
                    <a:moveTo>
                      <a:pt x="42" y="58"/>
                    </a:moveTo>
                    <a:lnTo>
                      <a:pt x="49" y="58"/>
                    </a:lnTo>
                    <a:lnTo>
                      <a:pt x="49" y="77"/>
                    </a:lnTo>
                    <a:lnTo>
                      <a:pt x="42" y="77"/>
                    </a:lnTo>
                    <a:lnTo>
                      <a:pt x="42" y="58"/>
                    </a:lnTo>
                    <a:close/>
                    <a:moveTo>
                      <a:pt x="55" y="74"/>
                    </a:moveTo>
                    <a:lnTo>
                      <a:pt x="52" y="77"/>
                    </a:lnTo>
                    <a:lnTo>
                      <a:pt x="49" y="77"/>
                    </a:lnTo>
                    <a:lnTo>
                      <a:pt x="49" y="68"/>
                    </a:lnTo>
                    <a:lnTo>
                      <a:pt x="55" y="74"/>
                    </a:lnTo>
                    <a:close/>
                    <a:moveTo>
                      <a:pt x="42" y="61"/>
                    </a:moveTo>
                    <a:lnTo>
                      <a:pt x="44" y="58"/>
                    </a:lnTo>
                    <a:lnTo>
                      <a:pt x="59" y="71"/>
                    </a:lnTo>
                    <a:lnTo>
                      <a:pt x="55" y="74"/>
                    </a:lnTo>
                    <a:lnTo>
                      <a:pt x="42" y="61"/>
                    </a:lnTo>
                    <a:close/>
                    <a:moveTo>
                      <a:pt x="44" y="58"/>
                    </a:moveTo>
                    <a:lnTo>
                      <a:pt x="48" y="54"/>
                    </a:lnTo>
                    <a:lnTo>
                      <a:pt x="52" y="54"/>
                    </a:lnTo>
                    <a:lnTo>
                      <a:pt x="52" y="64"/>
                    </a:lnTo>
                    <a:lnTo>
                      <a:pt x="44" y="58"/>
                    </a:lnTo>
                    <a:close/>
                    <a:moveTo>
                      <a:pt x="52" y="54"/>
                    </a:moveTo>
                    <a:lnTo>
                      <a:pt x="58" y="54"/>
                    </a:lnTo>
                    <a:lnTo>
                      <a:pt x="58" y="74"/>
                    </a:lnTo>
                    <a:lnTo>
                      <a:pt x="52" y="74"/>
                    </a:lnTo>
                    <a:lnTo>
                      <a:pt x="52"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84" name="Freeform 69">
                <a:extLst>
                  <a:ext uri="{FF2B5EF4-FFF2-40B4-BE49-F238E27FC236}">
                    <a16:creationId xmlns:a16="http://schemas.microsoft.com/office/drawing/2014/main" id="{DFB54ED1-9DB3-4A5A-B9A9-C1A16556E430}"/>
                  </a:ext>
                </a:extLst>
              </p:cNvPr>
              <p:cNvSpPr>
                <a:spLocks/>
              </p:cNvSpPr>
              <p:nvPr/>
            </p:nvSpPr>
            <p:spPr bwMode="auto">
              <a:xfrm>
                <a:off x="2832" y="2484"/>
                <a:ext cx="17" cy="15"/>
              </a:xfrm>
              <a:custGeom>
                <a:avLst/>
                <a:gdLst>
                  <a:gd name="T0" fmla="*/ 12 w 67"/>
                  <a:gd name="T1" fmla="*/ 13 h 57"/>
                  <a:gd name="T2" fmla="*/ 13 w 67"/>
                  <a:gd name="T3" fmla="*/ 12 h 57"/>
                  <a:gd name="T4" fmla="*/ 14 w 67"/>
                  <a:gd name="T5" fmla="*/ 12 h 57"/>
                  <a:gd name="T6" fmla="*/ 15 w 67"/>
                  <a:gd name="T7" fmla="*/ 11 h 57"/>
                  <a:gd name="T8" fmla="*/ 15 w 67"/>
                  <a:gd name="T9" fmla="*/ 10 h 57"/>
                  <a:gd name="T10" fmla="*/ 16 w 67"/>
                  <a:gd name="T11" fmla="*/ 8 h 57"/>
                  <a:gd name="T12" fmla="*/ 17 w 67"/>
                  <a:gd name="T13" fmla="*/ 7 h 57"/>
                  <a:gd name="T14" fmla="*/ 17 w 67"/>
                  <a:gd name="T15" fmla="*/ 7 h 57"/>
                  <a:gd name="T16" fmla="*/ 17 w 67"/>
                  <a:gd name="T17" fmla="*/ 5 h 57"/>
                  <a:gd name="T18" fmla="*/ 17 w 67"/>
                  <a:gd name="T19" fmla="*/ 4 h 57"/>
                  <a:gd name="T20" fmla="*/ 16 w 67"/>
                  <a:gd name="T21" fmla="*/ 3 h 57"/>
                  <a:gd name="T22" fmla="*/ 15 w 67"/>
                  <a:gd name="T23" fmla="*/ 2 h 57"/>
                  <a:gd name="T24" fmla="*/ 14 w 67"/>
                  <a:gd name="T25" fmla="*/ 2 h 57"/>
                  <a:gd name="T26" fmla="*/ 14 w 67"/>
                  <a:gd name="T27" fmla="*/ 1 h 57"/>
                  <a:gd name="T28" fmla="*/ 13 w 67"/>
                  <a:gd name="T29" fmla="*/ 1 h 57"/>
                  <a:gd name="T30" fmla="*/ 11 w 67"/>
                  <a:gd name="T31" fmla="*/ 0 h 57"/>
                  <a:gd name="T32" fmla="*/ 10 w 67"/>
                  <a:gd name="T33" fmla="*/ 0 h 57"/>
                  <a:gd name="T34" fmla="*/ 9 w 67"/>
                  <a:gd name="T35" fmla="*/ 0 h 57"/>
                  <a:gd name="T36" fmla="*/ 8 w 67"/>
                  <a:gd name="T37" fmla="*/ 1 h 57"/>
                  <a:gd name="T38" fmla="*/ 6 w 67"/>
                  <a:gd name="T39" fmla="*/ 1 h 57"/>
                  <a:gd name="T40" fmla="*/ 5 w 67"/>
                  <a:gd name="T41" fmla="*/ 2 h 57"/>
                  <a:gd name="T42" fmla="*/ 4 w 67"/>
                  <a:gd name="T43" fmla="*/ 2 h 57"/>
                  <a:gd name="T44" fmla="*/ 3 w 67"/>
                  <a:gd name="T45" fmla="*/ 3 h 57"/>
                  <a:gd name="T46" fmla="*/ 2 w 67"/>
                  <a:gd name="T47" fmla="*/ 4 h 57"/>
                  <a:gd name="T48" fmla="*/ 1 w 67"/>
                  <a:gd name="T49" fmla="*/ 6 h 57"/>
                  <a:gd name="T50" fmla="*/ 1 w 67"/>
                  <a:gd name="T51" fmla="*/ 7 h 57"/>
                  <a:gd name="T52" fmla="*/ 0 w 67"/>
                  <a:gd name="T53" fmla="*/ 7 h 57"/>
                  <a:gd name="T54" fmla="*/ 0 w 67"/>
                  <a:gd name="T55" fmla="*/ 9 h 57"/>
                  <a:gd name="T56" fmla="*/ 0 w 67"/>
                  <a:gd name="T57" fmla="*/ 10 h 57"/>
                  <a:gd name="T58" fmla="*/ 0 w 67"/>
                  <a:gd name="T59" fmla="*/ 12 h 57"/>
                  <a:gd name="T60" fmla="*/ 1 w 67"/>
                  <a:gd name="T61" fmla="*/ 12 h 57"/>
                  <a:gd name="T62" fmla="*/ 2 w 67"/>
                  <a:gd name="T63" fmla="*/ 13 h 57"/>
                  <a:gd name="T64" fmla="*/ 3 w 67"/>
                  <a:gd name="T65" fmla="*/ 14 h 57"/>
                  <a:gd name="T66" fmla="*/ 3 w 67"/>
                  <a:gd name="T67" fmla="*/ 14 h 57"/>
                  <a:gd name="T68" fmla="*/ 4 w 67"/>
                  <a:gd name="T69" fmla="*/ 15 h 57"/>
                  <a:gd name="T70" fmla="*/ 6 w 67"/>
                  <a:gd name="T71" fmla="*/ 15 h 57"/>
                  <a:gd name="T72" fmla="*/ 6 w 67"/>
                  <a:gd name="T73" fmla="*/ 15 h 57"/>
                  <a:gd name="T74" fmla="*/ 8 w 67"/>
                  <a:gd name="T75" fmla="*/ 15 h 57"/>
                  <a:gd name="T76" fmla="*/ 9 w 67"/>
                  <a:gd name="T77" fmla="*/ 15 h 57"/>
                  <a:gd name="T78" fmla="*/ 10 w 67"/>
                  <a:gd name="T79" fmla="*/ 14 h 57"/>
                  <a:gd name="T80" fmla="*/ 12 w 67"/>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7" y="50"/>
                    </a:moveTo>
                    <a:lnTo>
                      <a:pt x="51" y="47"/>
                    </a:lnTo>
                    <a:lnTo>
                      <a:pt x="54" y="44"/>
                    </a:lnTo>
                    <a:lnTo>
                      <a:pt x="61" y="41"/>
                    </a:lnTo>
                    <a:lnTo>
                      <a:pt x="61" y="37"/>
                    </a:lnTo>
                    <a:lnTo>
                      <a:pt x="64" y="32"/>
                    </a:lnTo>
                    <a:lnTo>
                      <a:pt x="67" y="28"/>
                    </a:lnTo>
                    <a:lnTo>
                      <a:pt x="67" y="25"/>
                    </a:lnTo>
                    <a:lnTo>
                      <a:pt x="67" y="18"/>
                    </a:lnTo>
                    <a:lnTo>
                      <a:pt x="67" y="15"/>
                    </a:lnTo>
                    <a:lnTo>
                      <a:pt x="64" y="12"/>
                    </a:lnTo>
                    <a:lnTo>
                      <a:pt x="61" y="9"/>
                    </a:lnTo>
                    <a:lnTo>
                      <a:pt x="57" y="6"/>
                    </a:lnTo>
                    <a:lnTo>
                      <a:pt x="54" y="3"/>
                    </a:lnTo>
                    <a:lnTo>
                      <a:pt x="51" y="3"/>
                    </a:lnTo>
                    <a:lnTo>
                      <a:pt x="44" y="0"/>
                    </a:lnTo>
                    <a:lnTo>
                      <a:pt x="41" y="0"/>
                    </a:lnTo>
                    <a:lnTo>
                      <a:pt x="35" y="0"/>
                    </a:lnTo>
                    <a:lnTo>
                      <a:pt x="32" y="3"/>
                    </a:lnTo>
                    <a:lnTo>
                      <a:pt x="25" y="3"/>
                    </a:lnTo>
                    <a:lnTo>
                      <a:pt x="19" y="6"/>
                    </a:lnTo>
                    <a:lnTo>
                      <a:pt x="15" y="9"/>
                    </a:lnTo>
                    <a:lnTo>
                      <a:pt x="10" y="12"/>
                    </a:lnTo>
                    <a:lnTo>
                      <a:pt x="7" y="15"/>
                    </a:lnTo>
                    <a:lnTo>
                      <a:pt x="3" y="22"/>
                    </a:lnTo>
                    <a:lnTo>
                      <a:pt x="3" y="25"/>
                    </a:lnTo>
                    <a:lnTo>
                      <a:pt x="0" y="28"/>
                    </a:lnTo>
                    <a:lnTo>
                      <a:pt x="0" y="34"/>
                    </a:lnTo>
                    <a:lnTo>
                      <a:pt x="0" y="37"/>
                    </a:lnTo>
                    <a:lnTo>
                      <a:pt x="0" y="44"/>
                    </a:lnTo>
                    <a:lnTo>
                      <a:pt x="3" y="47"/>
                    </a:lnTo>
                    <a:lnTo>
                      <a:pt x="7" y="50"/>
                    </a:lnTo>
                    <a:lnTo>
                      <a:pt x="10" y="54"/>
                    </a:lnTo>
                    <a:lnTo>
                      <a:pt x="13" y="54"/>
                    </a:lnTo>
                    <a:lnTo>
                      <a:pt x="15" y="57"/>
                    </a:lnTo>
                    <a:lnTo>
                      <a:pt x="22" y="57"/>
                    </a:lnTo>
                    <a:lnTo>
                      <a:pt x="25" y="57"/>
                    </a:lnTo>
                    <a:lnTo>
                      <a:pt x="32" y="57"/>
                    </a:lnTo>
                    <a:lnTo>
                      <a:pt x="35" y="57"/>
                    </a:lnTo>
                    <a:lnTo>
                      <a:pt x="41" y="54"/>
                    </a:lnTo>
                    <a:lnTo>
                      <a:pt x="47"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85" name="Freeform 70">
                <a:extLst>
                  <a:ext uri="{FF2B5EF4-FFF2-40B4-BE49-F238E27FC236}">
                    <a16:creationId xmlns:a16="http://schemas.microsoft.com/office/drawing/2014/main" id="{22376C7F-272D-4712-9C05-2743FD1B8AE1}"/>
                  </a:ext>
                </a:extLst>
              </p:cNvPr>
              <p:cNvSpPr>
                <a:spLocks noEditPoints="1"/>
              </p:cNvSpPr>
              <p:nvPr/>
            </p:nvSpPr>
            <p:spPr bwMode="auto">
              <a:xfrm>
                <a:off x="2830" y="2482"/>
                <a:ext cx="21" cy="19"/>
              </a:xfrm>
              <a:custGeom>
                <a:avLst/>
                <a:gdLst>
                  <a:gd name="T0" fmla="*/ 13 w 86"/>
                  <a:gd name="T1" fmla="*/ 13 h 76"/>
                  <a:gd name="T2" fmla="*/ 14 w 86"/>
                  <a:gd name="T3" fmla="*/ 12 h 76"/>
                  <a:gd name="T4" fmla="*/ 18 w 86"/>
                  <a:gd name="T5" fmla="*/ 15 h 76"/>
                  <a:gd name="T6" fmla="*/ 17 w 86"/>
                  <a:gd name="T7" fmla="*/ 13 h 76"/>
                  <a:gd name="T8" fmla="*/ 15 w 86"/>
                  <a:gd name="T9" fmla="*/ 13 h 76"/>
                  <a:gd name="T10" fmla="*/ 15 w 86"/>
                  <a:gd name="T11" fmla="*/ 11 h 76"/>
                  <a:gd name="T12" fmla="*/ 16 w 86"/>
                  <a:gd name="T13" fmla="*/ 9 h 76"/>
                  <a:gd name="T14" fmla="*/ 21 w 86"/>
                  <a:gd name="T15" fmla="*/ 11 h 76"/>
                  <a:gd name="T16" fmla="*/ 19 w 86"/>
                  <a:gd name="T17" fmla="*/ 10 h 76"/>
                  <a:gd name="T18" fmla="*/ 16 w 86"/>
                  <a:gd name="T19" fmla="*/ 10 h 76"/>
                  <a:gd name="T20" fmla="*/ 16 w 86"/>
                  <a:gd name="T21" fmla="*/ 7 h 76"/>
                  <a:gd name="T22" fmla="*/ 21 w 86"/>
                  <a:gd name="T23" fmla="*/ 6 h 76"/>
                  <a:gd name="T24" fmla="*/ 20 w 86"/>
                  <a:gd name="T25" fmla="*/ 4 h 76"/>
                  <a:gd name="T26" fmla="*/ 18 w 86"/>
                  <a:gd name="T27" fmla="*/ 6 h 76"/>
                  <a:gd name="T28" fmla="*/ 16 w 86"/>
                  <a:gd name="T29" fmla="*/ 7 h 76"/>
                  <a:gd name="T30" fmla="*/ 16 w 86"/>
                  <a:gd name="T31" fmla="*/ 7 h 76"/>
                  <a:gd name="T32" fmla="*/ 15 w 86"/>
                  <a:gd name="T33" fmla="*/ 6 h 76"/>
                  <a:gd name="T34" fmla="*/ 17 w 86"/>
                  <a:gd name="T35" fmla="*/ 2 h 76"/>
                  <a:gd name="T36" fmla="*/ 16 w 86"/>
                  <a:gd name="T37" fmla="*/ 3 h 76"/>
                  <a:gd name="T38" fmla="*/ 16 w 86"/>
                  <a:gd name="T39" fmla="*/ 6 h 76"/>
                  <a:gd name="T40" fmla="*/ 14 w 86"/>
                  <a:gd name="T41" fmla="*/ 5 h 76"/>
                  <a:gd name="T42" fmla="*/ 14 w 86"/>
                  <a:gd name="T43" fmla="*/ 0 h 76"/>
                  <a:gd name="T44" fmla="*/ 12 w 86"/>
                  <a:gd name="T45" fmla="*/ 0 h 76"/>
                  <a:gd name="T46" fmla="*/ 12 w 86"/>
                  <a:gd name="T47" fmla="*/ 0 h 76"/>
                  <a:gd name="T48" fmla="*/ 10 w 86"/>
                  <a:gd name="T49" fmla="*/ 1 h 76"/>
                  <a:gd name="T50" fmla="*/ 12 w 86"/>
                  <a:gd name="T51" fmla="*/ 5 h 76"/>
                  <a:gd name="T52" fmla="*/ 9 w 86"/>
                  <a:gd name="T53" fmla="*/ 6 h 76"/>
                  <a:gd name="T54" fmla="*/ 9 w 86"/>
                  <a:gd name="T55" fmla="*/ 1 h 76"/>
                  <a:gd name="T56" fmla="*/ 8 w 86"/>
                  <a:gd name="T57" fmla="*/ 1 h 76"/>
                  <a:gd name="T58" fmla="*/ 5 w 86"/>
                  <a:gd name="T59" fmla="*/ 2 h 76"/>
                  <a:gd name="T60" fmla="*/ 8 w 86"/>
                  <a:gd name="T61" fmla="*/ 7 h 76"/>
                  <a:gd name="T62" fmla="*/ 6 w 86"/>
                  <a:gd name="T63" fmla="*/ 8 h 76"/>
                  <a:gd name="T64" fmla="*/ 4 w 86"/>
                  <a:gd name="T65" fmla="*/ 4 h 76"/>
                  <a:gd name="T66" fmla="*/ 3 w 86"/>
                  <a:gd name="T67" fmla="*/ 4 h 76"/>
                  <a:gd name="T68" fmla="*/ 2 w 86"/>
                  <a:gd name="T69" fmla="*/ 5 h 76"/>
                  <a:gd name="T70" fmla="*/ 1 w 86"/>
                  <a:gd name="T71" fmla="*/ 8 h 76"/>
                  <a:gd name="T72" fmla="*/ 6 w 86"/>
                  <a:gd name="T73" fmla="*/ 9 h 76"/>
                  <a:gd name="T74" fmla="*/ 5 w 86"/>
                  <a:gd name="T75" fmla="*/ 11 h 76"/>
                  <a:gd name="T76" fmla="*/ 2 w 86"/>
                  <a:gd name="T77" fmla="*/ 7 h 76"/>
                  <a:gd name="T78" fmla="*/ 0 w 86"/>
                  <a:gd name="T79" fmla="*/ 10 h 76"/>
                  <a:gd name="T80" fmla="*/ 5 w 86"/>
                  <a:gd name="T81" fmla="*/ 11 h 76"/>
                  <a:gd name="T82" fmla="*/ 5 w 86"/>
                  <a:gd name="T83" fmla="*/ 14 h 76"/>
                  <a:gd name="T84" fmla="*/ 0 w 86"/>
                  <a:gd name="T85" fmla="*/ 14 h 76"/>
                  <a:gd name="T86" fmla="*/ 1 w 86"/>
                  <a:gd name="T87" fmla="*/ 15 h 76"/>
                  <a:gd name="T88" fmla="*/ 2 w 86"/>
                  <a:gd name="T89" fmla="*/ 16 h 76"/>
                  <a:gd name="T90" fmla="*/ 6 w 86"/>
                  <a:gd name="T91" fmla="*/ 14 h 76"/>
                  <a:gd name="T92" fmla="*/ 6 w 86"/>
                  <a:gd name="T93" fmla="*/ 14 h 76"/>
                  <a:gd name="T94" fmla="*/ 3 w 86"/>
                  <a:gd name="T95" fmla="*/ 18 h 76"/>
                  <a:gd name="T96" fmla="*/ 5 w 86"/>
                  <a:gd name="T97" fmla="*/ 18 h 76"/>
                  <a:gd name="T98" fmla="*/ 6 w 86"/>
                  <a:gd name="T99" fmla="*/ 14 h 76"/>
                  <a:gd name="T100" fmla="*/ 6 w 86"/>
                  <a:gd name="T101" fmla="*/ 19 h 76"/>
                  <a:gd name="T102" fmla="*/ 8 w 86"/>
                  <a:gd name="T103" fmla="*/ 14 h 76"/>
                  <a:gd name="T104" fmla="*/ 9 w 86"/>
                  <a:gd name="T105" fmla="*/ 19 h 76"/>
                  <a:gd name="T106" fmla="*/ 9 w 86"/>
                  <a:gd name="T107" fmla="*/ 19 h 76"/>
                  <a:gd name="T108" fmla="*/ 10 w 86"/>
                  <a:gd name="T109" fmla="*/ 14 h 76"/>
                  <a:gd name="T110" fmla="*/ 10 w 86"/>
                  <a:gd name="T111" fmla="*/ 15 h 76"/>
                  <a:gd name="T112" fmla="*/ 13 w 86"/>
                  <a:gd name="T113" fmla="*/ 13 h 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6"/>
                  <a:gd name="T172" fmla="*/ 0 h 76"/>
                  <a:gd name="T173" fmla="*/ 86 w 86"/>
                  <a:gd name="T174" fmla="*/ 76 h 7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6" h="76">
                    <a:moveTo>
                      <a:pt x="51" y="54"/>
                    </a:moveTo>
                    <a:lnTo>
                      <a:pt x="54" y="51"/>
                    </a:lnTo>
                    <a:lnTo>
                      <a:pt x="67" y="64"/>
                    </a:lnTo>
                    <a:lnTo>
                      <a:pt x="64" y="67"/>
                    </a:lnTo>
                    <a:lnTo>
                      <a:pt x="51" y="54"/>
                    </a:lnTo>
                    <a:close/>
                    <a:moveTo>
                      <a:pt x="54" y="51"/>
                    </a:moveTo>
                    <a:lnTo>
                      <a:pt x="57" y="47"/>
                    </a:lnTo>
                    <a:lnTo>
                      <a:pt x="71" y="60"/>
                    </a:lnTo>
                    <a:lnTo>
                      <a:pt x="67" y="64"/>
                    </a:lnTo>
                    <a:lnTo>
                      <a:pt x="54" y="51"/>
                    </a:lnTo>
                    <a:close/>
                    <a:moveTo>
                      <a:pt x="57" y="47"/>
                    </a:moveTo>
                    <a:lnTo>
                      <a:pt x="58" y="46"/>
                    </a:lnTo>
                    <a:lnTo>
                      <a:pt x="60" y="45"/>
                    </a:lnTo>
                    <a:lnTo>
                      <a:pt x="64" y="54"/>
                    </a:lnTo>
                    <a:lnTo>
                      <a:pt x="57" y="47"/>
                    </a:lnTo>
                    <a:close/>
                    <a:moveTo>
                      <a:pt x="60" y="45"/>
                    </a:moveTo>
                    <a:lnTo>
                      <a:pt x="66" y="42"/>
                    </a:lnTo>
                    <a:lnTo>
                      <a:pt x="75" y="59"/>
                    </a:lnTo>
                    <a:lnTo>
                      <a:pt x="68" y="63"/>
                    </a:lnTo>
                    <a:lnTo>
                      <a:pt x="60" y="45"/>
                    </a:lnTo>
                    <a:close/>
                    <a:moveTo>
                      <a:pt x="79" y="51"/>
                    </a:moveTo>
                    <a:lnTo>
                      <a:pt x="79" y="57"/>
                    </a:lnTo>
                    <a:lnTo>
                      <a:pt x="75" y="59"/>
                    </a:lnTo>
                    <a:lnTo>
                      <a:pt x="71" y="51"/>
                    </a:lnTo>
                    <a:lnTo>
                      <a:pt x="79" y="51"/>
                    </a:lnTo>
                    <a:close/>
                    <a:moveTo>
                      <a:pt x="61" y="51"/>
                    </a:moveTo>
                    <a:lnTo>
                      <a:pt x="61" y="47"/>
                    </a:lnTo>
                    <a:lnTo>
                      <a:pt x="79" y="47"/>
                    </a:lnTo>
                    <a:lnTo>
                      <a:pt x="79" y="51"/>
                    </a:lnTo>
                    <a:lnTo>
                      <a:pt x="61" y="51"/>
                    </a:lnTo>
                    <a:close/>
                    <a:moveTo>
                      <a:pt x="61" y="47"/>
                    </a:moveTo>
                    <a:lnTo>
                      <a:pt x="61" y="45"/>
                    </a:lnTo>
                    <a:lnTo>
                      <a:pt x="62" y="43"/>
                    </a:lnTo>
                    <a:lnTo>
                      <a:pt x="71" y="47"/>
                    </a:lnTo>
                    <a:lnTo>
                      <a:pt x="61" y="47"/>
                    </a:lnTo>
                    <a:close/>
                    <a:moveTo>
                      <a:pt x="62" y="43"/>
                    </a:moveTo>
                    <a:lnTo>
                      <a:pt x="65" y="37"/>
                    </a:lnTo>
                    <a:lnTo>
                      <a:pt x="82" y="45"/>
                    </a:lnTo>
                    <a:lnTo>
                      <a:pt x="78" y="52"/>
                    </a:lnTo>
                    <a:lnTo>
                      <a:pt x="62" y="43"/>
                    </a:lnTo>
                    <a:close/>
                    <a:moveTo>
                      <a:pt x="65" y="37"/>
                    </a:moveTo>
                    <a:lnTo>
                      <a:pt x="65" y="36"/>
                    </a:lnTo>
                    <a:lnTo>
                      <a:pt x="67" y="34"/>
                    </a:lnTo>
                    <a:lnTo>
                      <a:pt x="74" y="42"/>
                    </a:lnTo>
                    <a:lnTo>
                      <a:pt x="65" y="37"/>
                    </a:lnTo>
                    <a:close/>
                    <a:moveTo>
                      <a:pt x="67" y="34"/>
                    </a:moveTo>
                    <a:lnTo>
                      <a:pt x="69" y="32"/>
                    </a:lnTo>
                    <a:lnTo>
                      <a:pt x="84" y="45"/>
                    </a:lnTo>
                    <a:lnTo>
                      <a:pt x="81" y="48"/>
                    </a:lnTo>
                    <a:lnTo>
                      <a:pt x="67" y="34"/>
                    </a:lnTo>
                    <a:close/>
                    <a:moveTo>
                      <a:pt x="86" y="38"/>
                    </a:moveTo>
                    <a:lnTo>
                      <a:pt x="86" y="42"/>
                    </a:lnTo>
                    <a:lnTo>
                      <a:pt x="84" y="45"/>
                    </a:lnTo>
                    <a:lnTo>
                      <a:pt x="77" y="38"/>
                    </a:lnTo>
                    <a:lnTo>
                      <a:pt x="86" y="38"/>
                    </a:lnTo>
                    <a:close/>
                    <a:moveTo>
                      <a:pt x="67" y="38"/>
                    </a:moveTo>
                    <a:lnTo>
                      <a:pt x="67" y="35"/>
                    </a:lnTo>
                    <a:lnTo>
                      <a:pt x="86" y="35"/>
                    </a:lnTo>
                    <a:lnTo>
                      <a:pt x="86" y="38"/>
                    </a:lnTo>
                    <a:lnTo>
                      <a:pt x="67" y="38"/>
                    </a:lnTo>
                    <a:close/>
                    <a:moveTo>
                      <a:pt x="67" y="35"/>
                    </a:moveTo>
                    <a:lnTo>
                      <a:pt x="67" y="28"/>
                    </a:lnTo>
                    <a:lnTo>
                      <a:pt x="86" y="28"/>
                    </a:lnTo>
                    <a:lnTo>
                      <a:pt x="86" y="35"/>
                    </a:lnTo>
                    <a:lnTo>
                      <a:pt x="67" y="35"/>
                    </a:lnTo>
                    <a:close/>
                    <a:moveTo>
                      <a:pt x="67" y="28"/>
                    </a:moveTo>
                    <a:lnTo>
                      <a:pt x="67" y="25"/>
                    </a:lnTo>
                    <a:lnTo>
                      <a:pt x="86" y="25"/>
                    </a:lnTo>
                    <a:lnTo>
                      <a:pt x="86" y="28"/>
                    </a:lnTo>
                    <a:lnTo>
                      <a:pt x="67" y="28"/>
                    </a:lnTo>
                    <a:close/>
                    <a:moveTo>
                      <a:pt x="84" y="19"/>
                    </a:moveTo>
                    <a:lnTo>
                      <a:pt x="86" y="22"/>
                    </a:lnTo>
                    <a:lnTo>
                      <a:pt x="86" y="25"/>
                    </a:lnTo>
                    <a:lnTo>
                      <a:pt x="77" y="25"/>
                    </a:lnTo>
                    <a:lnTo>
                      <a:pt x="84" y="19"/>
                    </a:lnTo>
                    <a:close/>
                    <a:moveTo>
                      <a:pt x="69" y="32"/>
                    </a:moveTo>
                    <a:lnTo>
                      <a:pt x="67" y="28"/>
                    </a:lnTo>
                    <a:lnTo>
                      <a:pt x="81" y="15"/>
                    </a:lnTo>
                    <a:lnTo>
                      <a:pt x="84" y="19"/>
                    </a:lnTo>
                    <a:lnTo>
                      <a:pt x="69" y="32"/>
                    </a:lnTo>
                    <a:close/>
                    <a:moveTo>
                      <a:pt x="67" y="28"/>
                    </a:moveTo>
                    <a:lnTo>
                      <a:pt x="67" y="28"/>
                    </a:lnTo>
                    <a:lnTo>
                      <a:pt x="74" y="22"/>
                    </a:lnTo>
                    <a:lnTo>
                      <a:pt x="67" y="28"/>
                    </a:lnTo>
                    <a:close/>
                    <a:moveTo>
                      <a:pt x="67" y="28"/>
                    </a:moveTo>
                    <a:lnTo>
                      <a:pt x="64" y="25"/>
                    </a:lnTo>
                    <a:lnTo>
                      <a:pt x="77" y="12"/>
                    </a:lnTo>
                    <a:lnTo>
                      <a:pt x="81" y="15"/>
                    </a:lnTo>
                    <a:lnTo>
                      <a:pt x="67" y="28"/>
                    </a:lnTo>
                    <a:close/>
                    <a:moveTo>
                      <a:pt x="77" y="12"/>
                    </a:moveTo>
                    <a:lnTo>
                      <a:pt x="77" y="12"/>
                    </a:lnTo>
                    <a:lnTo>
                      <a:pt x="71" y="19"/>
                    </a:lnTo>
                    <a:lnTo>
                      <a:pt x="77" y="12"/>
                    </a:lnTo>
                    <a:close/>
                    <a:moveTo>
                      <a:pt x="64" y="26"/>
                    </a:moveTo>
                    <a:lnTo>
                      <a:pt x="61" y="23"/>
                    </a:lnTo>
                    <a:lnTo>
                      <a:pt x="74" y="9"/>
                    </a:lnTo>
                    <a:lnTo>
                      <a:pt x="77" y="12"/>
                    </a:lnTo>
                    <a:lnTo>
                      <a:pt x="64" y="26"/>
                    </a:lnTo>
                    <a:close/>
                    <a:moveTo>
                      <a:pt x="61" y="23"/>
                    </a:moveTo>
                    <a:lnTo>
                      <a:pt x="61" y="23"/>
                    </a:lnTo>
                    <a:lnTo>
                      <a:pt x="67" y="16"/>
                    </a:lnTo>
                    <a:lnTo>
                      <a:pt x="61" y="23"/>
                    </a:lnTo>
                    <a:close/>
                    <a:moveTo>
                      <a:pt x="61" y="23"/>
                    </a:moveTo>
                    <a:lnTo>
                      <a:pt x="57" y="20"/>
                    </a:lnTo>
                    <a:lnTo>
                      <a:pt x="71" y="6"/>
                    </a:lnTo>
                    <a:lnTo>
                      <a:pt x="74" y="9"/>
                    </a:lnTo>
                    <a:lnTo>
                      <a:pt x="61" y="23"/>
                    </a:lnTo>
                    <a:close/>
                    <a:moveTo>
                      <a:pt x="64" y="3"/>
                    </a:moveTo>
                    <a:lnTo>
                      <a:pt x="68" y="3"/>
                    </a:lnTo>
                    <a:lnTo>
                      <a:pt x="71" y="6"/>
                    </a:lnTo>
                    <a:lnTo>
                      <a:pt x="64" y="13"/>
                    </a:lnTo>
                    <a:lnTo>
                      <a:pt x="64" y="3"/>
                    </a:lnTo>
                    <a:close/>
                    <a:moveTo>
                      <a:pt x="64" y="22"/>
                    </a:moveTo>
                    <a:lnTo>
                      <a:pt x="61" y="22"/>
                    </a:lnTo>
                    <a:lnTo>
                      <a:pt x="61" y="3"/>
                    </a:lnTo>
                    <a:lnTo>
                      <a:pt x="64" y="3"/>
                    </a:lnTo>
                    <a:lnTo>
                      <a:pt x="64" y="22"/>
                    </a:lnTo>
                    <a:close/>
                    <a:moveTo>
                      <a:pt x="61" y="22"/>
                    </a:moveTo>
                    <a:lnTo>
                      <a:pt x="58" y="22"/>
                    </a:lnTo>
                    <a:lnTo>
                      <a:pt x="56" y="21"/>
                    </a:lnTo>
                    <a:lnTo>
                      <a:pt x="61" y="13"/>
                    </a:lnTo>
                    <a:lnTo>
                      <a:pt x="61" y="22"/>
                    </a:lnTo>
                    <a:close/>
                    <a:moveTo>
                      <a:pt x="56" y="21"/>
                    </a:moveTo>
                    <a:lnTo>
                      <a:pt x="50" y="17"/>
                    </a:lnTo>
                    <a:lnTo>
                      <a:pt x="58" y="1"/>
                    </a:lnTo>
                    <a:lnTo>
                      <a:pt x="65" y="4"/>
                    </a:lnTo>
                    <a:lnTo>
                      <a:pt x="56" y="21"/>
                    </a:lnTo>
                    <a:close/>
                    <a:moveTo>
                      <a:pt x="54" y="0"/>
                    </a:moveTo>
                    <a:lnTo>
                      <a:pt x="56" y="0"/>
                    </a:lnTo>
                    <a:lnTo>
                      <a:pt x="58" y="1"/>
                    </a:lnTo>
                    <a:lnTo>
                      <a:pt x="54" y="10"/>
                    </a:lnTo>
                    <a:lnTo>
                      <a:pt x="54" y="0"/>
                    </a:lnTo>
                    <a:close/>
                    <a:moveTo>
                      <a:pt x="54" y="19"/>
                    </a:moveTo>
                    <a:lnTo>
                      <a:pt x="51" y="19"/>
                    </a:lnTo>
                    <a:lnTo>
                      <a:pt x="51" y="0"/>
                    </a:lnTo>
                    <a:lnTo>
                      <a:pt x="54" y="0"/>
                    </a:lnTo>
                    <a:lnTo>
                      <a:pt x="54" y="19"/>
                    </a:lnTo>
                    <a:close/>
                    <a:moveTo>
                      <a:pt x="51" y="19"/>
                    </a:moveTo>
                    <a:lnTo>
                      <a:pt x="45" y="19"/>
                    </a:lnTo>
                    <a:lnTo>
                      <a:pt x="45" y="0"/>
                    </a:lnTo>
                    <a:lnTo>
                      <a:pt x="51" y="0"/>
                    </a:lnTo>
                    <a:lnTo>
                      <a:pt x="51" y="19"/>
                    </a:lnTo>
                    <a:close/>
                    <a:moveTo>
                      <a:pt x="39" y="3"/>
                    </a:moveTo>
                    <a:lnTo>
                      <a:pt x="41" y="0"/>
                    </a:lnTo>
                    <a:lnTo>
                      <a:pt x="45" y="0"/>
                    </a:lnTo>
                    <a:lnTo>
                      <a:pt x="45" y="10"/>
                    </a:lnTo>
                    <a:lnTo>
                      <a:pt x="39" y="3"/>
                    </a:lnTo>
                    <a:close/>
                    <a:moveTo>
                      <a:pt x="52" y="16"/>
                    </a:moveTo>
                    <a:lnTo>
                      <a:pt x="49" y="20"/>
                    </a:lnTo>
                    <a:lnTo>
                      <a:pt x="35" y="6"/>
                    </a:lnTo>
                    <a:lnTo>
                      <a:pt x="39" y="3"/>
                    </a:lnTo>
                    <a:lnTo>
                      <a:pt x="52" y="16"/>
                    </a:lnTo>
                    <a:close/>
                    <a:moveTo>
                      <a:pt x="49" y="20"/>
                    </a:moveTo>
                    <a:lnTo>
                      <a:pt x="45" y="22"/>
                    </a:lnTo>
                    <a:lnTo>
                      <a:pt x="42" y="22"/>
                    </a:lnTo>
                    <a:lnTo>
                      <a:pt x="42" y="13"/>
                    </a:lnTo>
                    <a:lnTo>
                      <a:pt x="49" y="20"/>
                    </a:lnTo>
                    <a:close/>
                    <a:moveTo>
                      <a:pt x="42" y="22"/>
                    </a:moveTo>
                    <a:lnTo>
                      <a:pt x="35" y="22"/>
                    </a:lnTo>
                    <a:lnTo>
                      <a:pt x="35" y="3"/>
                    </a:lnTo>
                    <a:lnTo>
                      <a:pt x="42" y="3"/>
                    </a:lnTo>
                    <a:lnTo>
                      <a:pt x="42" y="22"/>
                    </a:lnTo>
                    <a:close/>
                    <a:moveTo>
                      <a:pt x="31" y="4"/>
                    </a:moveTo>
                    <a:lnTo>
                      <a:pt x="33" y="3"/>
                    </a:lnTo>
                    <a:lnTo>
                      <a:pt x="35" y="3"/>
                    </a:lnTo>
                    <a:lnTo>
                      <a:pt x="35" y="13"/>
                    </a:lnTo>
                    <a:lnTo>
                      <a:pt x="31" y="4"/>
                    </a:lnTo>
                    <a:close/>
                    <a:moveTo>
                      <a:pt x="40" y="21"/>
                    </a:moveTo>
                    <a:lnTo>
                      <a:pt x="33" y="24"/>
                    </a:lnTo>
                    <a:lnTo>
                      <a:pt x="24" y="8"/>
                    </a:lnTo>
                    <a:lnTo>
                      <a:pt x="31" y="4"/>
                    </a:lnTo>
                    <a:lnTo>
                      <a:pt x="40" y="21"/>
                    </a:lnTo>
                    <a:close/>
                    <a:moveTo>
                      <a:pt x="22" y="9"/>
                    </a:moveTo>
                    <a:lnTo>
                      <a:pt x="23" y="8"/>
                    </a:lnTo>
                    <a:lnTo>
                      <a:pt x="24" y="8"/>
                    </a:lnTo>
                    <a:lnTo>
                      <a:pt x="29" y="16"/>
                    </a:lnTo>
                    <a:lnTo>
                      <a:pt x="22" y="9"/>
                    </a:lnTo>
                    <a:close/>
                    <a:moveTo>
                      <a:pt x="35" y="23"/>
                    </a:moveTo>
                    <a:lnTo>
                      <a:pt x="32" y="26"/>
                    </a:lnTo>
                    <a:lnTo>
                      <a:pt x="19" y="12"/>
                    </a:lnTo>
                    <a:lnTo>
                      <a:pt x="22" y="9"/>
                    </a:lnTo>
                    <a:lnTo>
                      <a:pt x="35" y="23"/>
                    </a:lnTo>
                    <a:close/>
                    <a:moveTo>
                      <a:pt x="32" y="26"/>
                    </a:moveTo>
                    <a:lnTo>
                      <a:pt x="31" y="27"/>
                    </a:lnTo>
                    <a:lnTo>
                      <a:pt x="30" y="27"/>
                    </a:lnTo>
                    <a:lnTo>
                      <a:pt x="25" y="19"/>
                    </a:lnTo>
                    <a:lnTo>
                      <a:pt x="32" y="26"/>
                    </a:lnTo>
                    <a:close/>
                    <a:moveTo>
                      <a:pt x="30" y="27"/>
                    </a:moveTo>
                    <a:lnTo>
                      <a:pt x="23" y="31"/>
                    </a:lnTo>
                    <a:lnTo>
                      <a:pt x="15" y="14"/>
                    </a:lnTo>
                    <a:lnTo>
                      <a:pt x="22" y="11"/>
                    </a:lnTo>
                    <a:lnTo>
                      <a:pt x="30" y="27"/>
                    </a:lnTo>
                    <a:close/>
                    <a:moveTo>
                      <a:pt x="13" y="15"/>
                    </a:moveTo>
                    <a:lnTo>
                      <a:pt x="14" y="14"/>
                    </a:lnTo>
                    <a:lnTo>
                      <a:pt x="15" y="14"/>
                    </a:lnTo>
                    <a:lnTo>
                      <a:pt x="20" y="22"/>
                    </a:lnTo>
                    <a:lnTo>
                      <a:pt x="13" y="15"/>
                    </a:lnTo>
                    <a:close/>
                    <a:moveTo>
                      <a:pt x="26" y="28"/>
                    </a:moveTo>
                    <a:lnTo>
                      <a:pt x="23" y="32"/>
                    </a:lnTo>
                    <a:lnTo>
                      <a:pt x="10" y="19"/>
                    </a:lnTo>
                    <a:lnTo>
                      <a:pt x="13" y="15"/>
                    </a:lnTo>
                    <a:lnTo>
                      <a:pt x="26" y="28"/>
                    </a:lnTo>
                    <a:close/>
                    <a:moveTo>
                      <a:pt x="8" y="21"/>
                    </a:moveTo>
                    <a:lnTo>
                      <a:pt x="9" y="20"/>
                    </a:lnTo>
                    <a:lnTo>
                      <a:pt x="10" y="19"/>
                    </a:lnTo>
                    <a:lnTo>
                      <a:pt x="17" y="25"/>
                    </a:lnTo>
                    <a:lnTo>
                      <a:pt x="8" y="21"/>
                    </a:lnTo>
                    <a:close/>
                    <a:moveTo>
                      <a:pt x="24" y="30"/>
                    </a:moveTo>
                    <a:lnTo>
                      <a:pt x="22" y="36"/>
                    </a:lnTo>
                    <a:lnTo>
                      <a:pt x="4" y="27"/>
                    </a:lnTo>
                    <a:lnTo>
                      <a:pt x="8" y="21"/>
                    </a:lnTo>
                    <a:lnTo>
                      <a:pt x="24" y="30"/>
                    </a:lnTo>
                    <a:close/>
                    <a:moveTo>
                      <a:pt x="3" y="32"/>
                    </a:moveTo>
                    <a:lnTo>
                      <a:pt x="3" y="30"/>
                    </a:lnTo>
                    <a:lnTo>
                      <a:pt x="4" y="27"/>
                    </a:lnTo>
                    <a:lnTo>
                      <a:pt x="13" y="32"/>
                    </a:lnTo>
                    <a:lnTo>
                      <a:pt x="3" y="32"/>
                    </a:lnTo>
                    <a:close/>
                    <a:moveTo>
                      <a:pt x="23" y="32"/>
                    </a:moveTo>
                    <a:lnTo>
                      <a:pt x="23" y="35"/>
                    </a:lnTo>
                    <a:lnTo>
                      <a:pt x="3" y="35"/>
                    </a:lnTo>
                    <a:lnTo>
                      <a:pt x="3" y="32"/>
                    </a:lnTo>
                    <a:lnTo>
                      <a:pt x="23" y="32"/>
                    </a:lnTo>
                    <a:close/>
                    <a:moveTo>
                      <a:pt x="23" y="35"/>
                    </a:moveTo>
                    <a:lnTo>
                      <a:pt x="23" y="38"/>
                    </a:lnTo>
                    <a:lnTo>
                      <a:pt x="20" y="42"/>
                    </a:lnTo>
                    <a:lnTo>
                      <a:pt x="13" y="35"/>
                    </a:lnTo>
                    <a:lnTo>
                      <a:pt x="23" y="35"/>
                    </a:lnTo>
                    <a:close/>
                    <a:moveTo>
                      <a:pt x="20" y="42"/>
                    </a:moveTo>
                    <a:lnTo>
                      <a:pt x="17" y="45"/>
                    </a:lnTo>
                    <a:lnTo>
                      <a:pt x="3" y="32"/>
                    </a:lnTo>
                    <a:lnTo>
                      <a:pt x="7" y="28"/>
                    </a:lnTo>
                    <a:lnTo>
                      <a:pt x="20" y="42"/>
                    </a:lnTo>
                    <a:close/>
                    <a:moveTo>
                      <a:pt x="0" y="38"/>
                    </a:moveTo>
                    <a:lnTo>
                      <a:pt x="0" y="34"/>
                    </a:lnTo>
                    <a:lnTo>
                      <a:pt x="3" y="32"/>
                    </a:lnTo>
                    <a:lnTo>
                      <a:pt x="10" y="38"/>
                    </a:lnTo>
                    <a:lnTo>
                      <a:pt x="0" y="38"/>
                    </a:lnTo>
                    <a:close/>
                    <a:moveTo>
                      <a:pt x="20" y="38"/>
                    </a:moveTo>
                    <a:lnTo>
                      <a:pt x="20" y="44"/>
                    </a:lnTo>
                    <a:lnTo>
                      <a:pt x="0" y="44"/>
                    </a:lnTo>
                    <a:lnTo>
                      <a:pt x="0" y="38"/>
                    </a:lnTo>
                    <a:lnTo>
                      <a:pt x="20" y="38"/>
                    </a:lnTo>
                    <a:close/>
                    <a:moveTo>
                      <a:pt x="20" y="44"/>
                    </a:moveTo>
                    <a:lnTo>
                      <a:pt x="20" y="47"/>
                    </a:lnTo>
                    <a:lnTo>
                      <a:pt x="0" y="47"/>
                    </a:lnTo>
                    <a:lnTo>
                      <a:pt x="0" y="44"/>
                    </a:lnTo>
                    <a:lnTo>
                      <a:pt x="20" y="44"/>
                    </a:lnTo>
                    <a:close/>
                    <a:moveTo>
                      <a:pt x="20" y="47"/>
                    </a:moveTo>
                    <a:lnTo>
                      <a:pt x="20" y="54"/>
                    </a:lnTo>
                    <a:lnTo>
                      <a:pt x="0" y="54"/>
                    </a:lnTo>
                    <a:lnTo>
                      <a:pt x="0" y="47"/>
                    </a:lnTo>
                    <a:lnTo>
                      <a:pt x="20" y="47"/>
                    </a:lnTo>
                    <a:close/>
                    <a:moveTo>
                      <a:pt x="3" y="60"/>
                    </a:moveTo>
                    <a:lnTo>
                      <a:pt x="0" y="58"/>
                    </a:lnTo>
                    <a:lnTo>
                      <a:pt x="0" y="54"/>
                    </a:lnTo>
                    <a:lnTo>
                      <a:pt x="10" y="54"/>
                    </a:lnTo>
                    <a:lnTo>
                      <a:pt x="3" y="60"/>
                    </a:lnTo>
                    <a:close/>
                    <a:moveTo>
                      <a:pt x="17" y="47"/>
                    </a:moveTo>
                    <a:lnTo>
                      <a:pt x="20" y="51"/>
                    </a:lnTo>
                    <a:lnTo>
                      <a:pt x="7" y="64"/>
                    </a:lnTo>
                    <a:lnTo>
                      <a:pt x="3" y="60"/>
                    </a:lnTo>
                    <a:lnTo>
                      <a:pt x="17" y="47"/>
                    </a:lnTo>
                    <a:close/>
                    <a:moveTo>
                      <a:pt x="7" y="64"/>
                    </a:moveTo>
                    <a:lnTo>
                      <a:pt x="7" y="64"/>
                    </a:lnTo>
                    <a:lnTo>
                      <a:pt x="13" y="57"/>
                    </a:lnTo>
                    <a:lnTo>
                      <a:pt x="7" y="64"/>
                    </a:lnTo>
                    <a:close/>
                    <a:moveTo>
                      <a:pt x="20" y="51"/>
                    </a:moveTo>
                    <a:lnTo>
                      <a:pt x="23" y="54"/>
                    </a:lnTo>
                    <a:lnTo>
                      <a:pt x="10" y="67"/>
                    </a:lnTo>
                    <a:lnTo>
                      <a:pt x="7" y="64"/>
                    </a:lnTo>
                    <a:lnTo>
                      <a:pt x="20" y="51"/>
                    </a:lnTo>
                    <a:close/>
                    <a:moveTo>
                      <a:pt x="23" y="54"/>
                    </a:moveTo>
                    <a:lnTo>
                      <a:pt x="23" y="54"/>
                    </a:lnTo>
                    <a:lnTo>
                      <a:pt x="17" y="60"/>
                    </a:lnTo>
                    <a:lnTo>
                      <a:pt x="23" y="54"/>
                    </a:lnTo>
                    <a:close/>
                    <a:moveTo>
                      <a:pt x="23" y="54"/>
                    </a:moveTo>
                    <a:lnTo>
                      <a:pt x="26" y="57"/>
                    </a:lnTo>
                    <a:lnTo>
                      <a:pt x="13" y="70"/>
                    </a:lnTo>
                    <a:lnTo>
                      <a:pt x="10" y="67"/>
                    </a:lnTo>
                    <a:lnTo>
                      <a:pt x="23" y="54"/>
                    </a:lnTo>
                    <a:close/>
                    <a:moveTo>
                      <a:pt x="20" y="73"/>
                    </a:moveTo>
                    <a:lnTo>
                      <a:pt x="15" y="73"/>
                    </a:lnTo>
                    <a:lnTo>
                      <a:pt x="13" y="70"/>
                    </a:lnTo>
                    <a:lnTo>
                      <a:pt x="20" y="64"/>
                    </a:lnTo>
                    <a:lnTo>
                      <a:pt x="20" y="73"/>
                    </a:lnTo>
                    <a:close/>
                    <a:moveTo>
                      <a:pt x="20" y="54"/>
                    </a:moveTo>
                    <a:lnTo>
                      <a:pt x="23" y="54"/>
                    </a:lnTo>
                    <a:lnTo>
                      <a:pt x="23" y="73"/>
                    </a:lnTo>
                    <a:lnTo>
                      <a:pt x="20" y="73"/>
                    </a:lnTo>
                    <a:lnTo>
                      <a:pt x="20" y="54"/>
                    </a:lnTo>
                    <a:close/>
                    <a:moveTo>
                      <a:pt x="23" y="54"/>
                    </a:moveTo>
                    <a:lnTo>
                      <a:pt x="26" y="54"/>
                    </a:lnTo>
                    <a:lnTo>
                      <a:pt x="30" y="57"/>
                    </a:lnTo>
                    <a:lnTo>
                      <a:pt x="23" y="64"/>
                    </a:lnTo>
                    <a:lnTo>
                      <a:pt x="23" y="54"/>
                    </a:lnTo>
                    <a:close/>
                    <a:moveTo>
                      <a:pt x="30" y="57"/>
                    </a:moveTo>
                    <a:lnTo>
                      <a:pt x="32" y="60"/>
                    </a:lnTo>
                    <a:lnTo>
                      <a:pt x="19" y="74"/>
                    </a:lnTo>
                    <a:lnTo>
                      <a:pt x="15" y="70"/>
                    </a:lnTo>
                    <a:lnTo>
                      <a:pt x="30" y="57"/>
                    </a:lnTo>
                    <a:close/>
                    <a:moveTo>
                      <a:pt x="25" y="76"/>
                    </a:moveTo>
                    <a:lnTo>
                      <a:pt x="22" y="76"/>
                    </a:lnTo>
                    <a:lnTo>
                      <a:pt x="19" y="74"/>
                    </a:lnTo>
                    <a:lnTo>
                      <a:pt x="25" y="67"/>
                    </a:lnTo>
                    <a:lnTo>
                      <a:pt x="25" y="76"/>
                    </a:lnTo>
                    <a:close/>
                    <a:moveTo>
                      <a:pt x="25" y="57"/>
                    </a:moveTo>
                    <a:lnTo>
                      <a:pt x="32" y="57"/>
                    </a:lnTo>
                    <a:lnTo>
                      <a:pt x="32" y="76"/>
                    </a:lnTo>
                    <a:lnTo>
                      <a:pt x="25" y="76"/>
                    </a:lnTo>
                    <a:lnTo>
                      <a:pt x="25" y="57"/>
                    </a:lnTo>
                    <a:close/>
                    <a:moveTo>
                      <a:pt x="32" y="57"/>
                    </a:moveTo>
                    <a:lnTo>
                      <a:pt x="35" y="57"/>
                    </a:lnTo>
                    <a:lnTo>
                      <a:pt x="35" y="76"/>
                    </a:lnTo>
                    <a:lnTo>
                      <a:pt x="32" y="76"/>
                    </a:lnTo>
                    <a:lnTo>
                      <a:pt x="32" y="57"/>
                    </a:lnTo>
                    <a:close/>
                    <a:moveTo>
                      <a:pt x="35" y="57"/>
                    </a:moveTo>
                    <a:lnTo>
                      <a:pt x="42" y="57"/>
                    </a:lnTo>
                    <a:lnTo>
                      <a:pt x="42" y="76"/>
                    </a:lnTo>
                    <a:lnTo>
                      <a:pt x="35" y="76"/>
                    </a:lnTo>
                    <a:lnTo>
                      <a:pt x="35" y="57"/>
                    </a:lnTo>
                    <a:close/>
                    <a:moveTo>
                      <a:pt x="42" y="57"/>
                    </a:moveTo>
                    <a:lnTo>
                      <a:pt x="45" y="57"/>
                    </a:lnTo>
                    <a:lnTo>
                      <a:pt x="45" y="76"/>
                    </a:lnTo>
                    <a:lnTo>
                      <a:pt x="42" y="76"/>
                    </a:lnTo>
                    <a:lnTo>
                      <a:pt x="42" y="57"/>
                    </a:lnTo>
                    <a:close/>
                    <a:moveTo>
                      <a:pt x="50" y="75"/>
                    </a:moveTo>
                    <a:lnTo>
                      <a:pt x="47" y="76"/>
                    </a:lnTo>
                    <a:lnTo>
                      <a:pt x="45" y="76"/>
                    </a:lnTo>
                    <a:lnTo>
                      <a:pt x="45" y="67"/>
                    </a:lnTo>
                    <a:lnTo>
                      <a:pt x="50" y="75"/>
                    </a:lnTo>
                    <a:close/>
                    <a:moveTo>
                      <a:pt x="41" y="58"/>
                    </a:moveTo>
                    <a:lnTo>
                      <a:pt x="47" y="55"/>
                    </a:lnTo>
                    <a:lnTo>
                      <a:pt x="55" y="71"/>
                    </a:lnTo>
                    <a:lnTo>
                      <a:pt x="50" y="75"/>
                    </a:lnTo>
                    <a:lnTo>
                      <a:pt x="41" y="58"/>
                    </a:lnTo>
                    <a:close/>
                    <a:moveTo>
                      <a:pt x="47" y="55"/>
                    </a:moveTo>
                    <a:lnTo>
                      <a:pt x="53" y="52"/>
                    </a:lnTo>
                    <a:lnTo>
                      <a:pt x="62" y="69"/>
                    </a:lnTo>
                    <a:lnTo>
                      <a:pt x="55" y="71"/>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86" name="Freeform 71">
                <a:extLst>
                  <a:ext uri="{FF2B5EF4-FFF2-40B4-BE49-F238E27FC236}">
                    <a16:creationId xmlns:a16="http://schemas.microsoft.com/office/drawing/2014/main" id="{7CAFABCA-BE24-4D24-AC0B-282BD8E9B2A7}"/>
                  </a:ext>
                </a:extLst>
              </p:cNvPr>
              <p:cNvSpPr>
                <a:spLocks/>
              </p:cNvSpPr>
              <p:nvPr/>
            </p:nvSpPr>
            <p:spPr bwMode="auto">
              <a:xfrm>
                <a:off x="2317" y="2799"/>
                <a:ext cx="17" cy="14"/>
              </a:xfrm>
              <a:custGeom>
                <a:avLst/>
                <a:gdLst>
                  <a:gd name="T0" fmla="*/ 12 w 68"/>
                  <a:gd name="T1" fmla="*/ 13 h 57"/>
                  <a:gd name="T2" fmla="*/ 13 w 68"/>
                  <a:gd name="T3" fmla="*/ 12 h 57"/>
                  <a:gd name="T4" fmla="*/ 15 w 68"/>
                  <a:gd name="T5" fmla="*/ 11 h 57"/>
                  <a:gd name="T6" fmla="*/ 15 w 68"/>
                  <a:gd name="T7" fmla="*/ 10 h 57"/>
                  <a:gd name="T8" fmla="*/ 16 w 68"/>
                  <a:gd name="T9" fmla="*/ 9 h 57"/>
                  <a:gd name="T10" fmla="*/ 16 w 68"/>
                  <a:gd name="T11" fmla="*/ 8 h 57"/>
                  <a:gd name="T12" fmla="*/ 17 w 68"/>
                  <a:gd name="T13" fmla="*/ 7 h 57"/>
                  <a:gd name="T14" fmla="*/ 17 w 68"/>
                  <a:gd name="T15" fmla="*/ 5 h 57"/>
                  <a:gd name="T16" fmla="*/ 17 w 68"/>
                  <a:gd name="T17" fmla="*/ 5 h 57"/>
                  <a:gd name="T18" fmla="*/ 17 w 68"/>
                  <a:gd name="T19" fmla="*/ 4 h 57"/>
                  <a:gd name="T20" fmla="*/ 16 w 68"/>
                  <a:gd name="T21" fmla="*/ 3 h 57"/>
                  <a:gd name="T22" fmla="*/ 15 w 68"/>
                  <a:gd name="T23" fmla="*/ 1 h 57"/>
                  <a:gd name="T24" fmla="*/ 15 w 68"/>
                  <a:gd name="T25" fmla="*/ 1 h 57"/>
                  <a:gd name="T26" fmla="*/ 14 w 68"/>
                  <a:gd name="T27" fmla="*/ 1 h 57"/>
                  <a:gd name="T28" fmla="*/ 13 w 68"/>
                  <a:gd name="T29" fmla="*/ 0 h 57"/>
                  <a:gd name="T30" fmla="*/ 11 w 68"/>
                  <a:gd name="T31" fmla="*/ 0 h 57"/>
                  <a:gd name="T32" fmla="*/ 11 w 68"/>
                  <a:gd name="T33" fmla="*/ 0 h 57"/>
                  <a:gd name="T34" fmla="*/ 9 w 68"/>
                  <a:gd name="T35" fmla="*/ 0 h 57"/>
                  <a:gd name="T36" fmla="*/ 8 w 68"/>
                  <a:gd name="T37" fmla="*/ 1 h 57"/>
                  <a:gd name="T38" fmla="*/ 7 w 68"/>
                  <a:gd name="T39" fmla="*/ 1 h 57"/>
                  <a:gd name="T40" fmla="*/ 5 w 68"/>
                  <a:gd name="T41" fmla="*/ 1 h 57"/>
                  <a:gd name="T42" fmla="*/ 4 w 68"/>
                  <a:gd name="T43" fmla="*/ 2 h 57"/>
                  <a:gd name="T44" fmla="*/ 4 w 68"/>
                  <a:gd name="T45" fmla="*/ 3 h 57"/>
                  <a:gd name="T46" fmla="*/ 2 w 68"/>
                  <a:gd name="T47" fmla="*/ 4 h 57"/>
                  <a:gd name="T48" fmla="*/ 2 w 68"/>
                  <a:gd name="T49" fmla="*/ 5 h 57"/>
                  <a:gd name="T50" fmla="*/ 1 w 68"/>
                  <a:gd name="T51" fmla="*/ 6 h 57"/>
                  <a:gd name="T52" fmla="*/ 0 w 68"/>
                  <a:gd name="T53" fmla="*/ 7 h 57"/>
                  <a:gd name="T54" fmla="*/ 0 w 68"/>
                  <a:gd name="T55" fmla="*/ 9 h 57"/>
                  <a:gd name="T56" fmla="*/ 0 w 68"/>
                  <a:gd name="T57" fmla="*/ 9 h 57"/>
                  <a:gd name="T58" fmla="*/ 0 w 68"/>
                  <a:gd name="T59" fmla="*/ 10 h 57"/>
                  <a:gd name="T60" fmla="*/ 1 w 68"/>
                  <a:gd name="T61" fmla="*/ 12 h 57"/>
                  <a:gd name="T62" fmla="*/ 2 w 68"/>
                  <a:gd name="T63" fmla="*/ 13 h 57"/>
                  <a:gd name="T64" fmla="*/ 3 w 68"/>
                  <a:gd name="T65" fmla="*/ 13 h 57"/>
                  <a:gd name="T66" fmla="*/ 4 w 68"/>
                  <a:gd name="T67" fmla="*/ 13 h 57"/>
                  <a:gd name="T68" fmla="*/ 4 w 68"/>
                  <a:gd name="T69" fmla="*/ 14 h 57"/>
                  <a:gd name="T70" fmla="*/ 6 w 68"/>
                  <a:gd name="T71" fmla="*/ 14 h 57"/>
                  <a:gd name="T72" fmla="*/ 7 w 68"/>
                  <a:gd name="T73" fmla="*/ 14 h 57"/>
                  <a:gd name="T74" fmla="*/ 8 w 68"/>
                  <a:gd name="T75" fmla="*/ 14 h 57"/>
                  <a:gd name="T76" fmla="*/ 9 w 68"/>
                  <a:gd name="T77" fmla="*/ 14 h 57"/>
                  <a:gd name="T78" fmla="*/ 11 w 68"/>
                  <a:gd name="T79" fmla="*/ 13 h 57"/>
                  <a:gd name="T80" fmla="*/ 12 w 68"/>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57"/>
                  <a:gd name="T125" fmla="*/ 68 w 68"/>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57">
                    <a:moveTo>
                      <a:pt x="48" y="51"/>
                    </a:moveTo>
                    <a:lnTo>
                      <a:pt x="51" y="48"/>
                    </a:lnTo>
                    <a:lnTo>
                      <a:pt x="58" y="45"/>
                    </a:lnTo>
                    <a:lnTo>
                      <a:pt x="61" y="42"/>
                    </a:lnTo>
                    <a:lnTo>
                      <a:pt x="64" y="38"/>
                    </a:lnTo>
                    <a:lnTo>
                      <a:pt x="64" y="32"/>
                    </a:lnTo>
                    <a:lnTo>
                      <a:pt x="68" y="28"/>
                    </a:lnTo>
                    <a:lnTo>
                      <a:pt x="68" y="22"/>
                    </a:lnTo>
                    <a:lnTo>
                      <a:pt x="68" y="20"/>
                    </a:lnTo>
                    <a:lnTo>
                      <a:pt x="68" y="16"/>
                    </a:lnTo>
                    <a:lnTo>
                      <a:pt x="64" y="13"/>
                    </a:lnTo>
                    <a:lnTo>
                      <a:pt x="61" y="6"/>
                    </a:lnTo>
                    <a:lnTo>
                      <a:pt x="58" y="6"/>
                    </a:lnTo>
                    <a:lnTo>
                      <a:pt x="55" y="3"/>
                    </a:lnTo>
                    <a:lnTo>
                      <a:pt x="51" y="0"/>
                    </a:lnTo>
                    <a:lnTo>
                      <a:pt x="45" y="0"/>
                    </a:lnTo>
                    <a:lnTo>
                      <a:pt x="42" y="0"/>
                    </a:lnTo>
                    <a:lnTo>
                      <a:pt x="36" y="0"/>
                    </a:lnTo>
                    <a:lnTo>
                      <a:pt x="32" y="3"/>
                    </a:lnTo>
                    <a:lnTo>
                      <a:pt x="26" y="3"/>
                    </a:lnTo>
                    <a:lnTo>
                      <a:pt x="19" y="6"/>
                    </a:lnTo>
                    <a:lnTo>
                      <a:pt x="16" y="10"/>
                    </a:lnTo>
                    <a:lnTo>
                      <a:pt x="14" y="13"/>
                    </a:lnTo>
                    <a:lnTo>
                      <a:pt x="7" y="16"/>
                    </a:lnTo>
                    <a:lnTo>
                      <a:pt x="7" y="22"/>
                    </a:lnTo>
                    <a:lnTo>
                      <a:pt x="4" y="25"/>
                    </a:lnTo>
                    <a:lnTo>
                      <a:pt x="0" y="28"/>
                    </a:lnTo>
                    <a:lnTo>
                      <a:pt x="0" y="35"/>
                    </a:lnTo>
                    <a:lnTo>
                      <a:pt x="0" y="38"/>
                    </a:lnTo>
                    <a:lnTo>
                      <a:pt x="0" y="42"/>
                    </a:lnTo>
                    <a:lnTo>
                      <a:pt x="4" y="48"/>
                    </a:lnTo>
                    <a:lnTo>
                      <a:pt x="7" y="51"/>
                    </a:lnTo>
                    <a:lnTo>
                      <a:pt x="10" y="54"/>
                    </a:lnTo>
                    <a:lnTo>
                      <a:pt x="14" y="54"/>
                    </a:lnTo>
                    <a:lnTo>
                      <a:pt x="16" y="57"/>
                    </a:lnTo>
                    <a:lnTo>
                      <a:pt x="23" y="57"/>
                    </a:lnTo>
                    <a:lnTo>
                      <a:pt x="26" y="57"/>
                    </a:lnTo>
                    <a:lnTo>
                      <a:pt x="32" y="57"/>
                    </a:lnTo>
                    <a:lnTo>
                      <a:pt x="36" y="57"/>
                    </a:lnTo>
                    <a:lnTo>
                      <a:pt x="42"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87" name="Freeform 72">
                <a:extLst>
                  <a:ext uri="{FF2B5EF4-FFF2-40B4-BE49-F238E27FC236}">
                    <a16:creationId xmlns:a16="http://schemas.microsoft.com/office/drawing/2014/main" id="{A03DA542-939F-4EB8-8ED8-0B4896D90055}"/>
                  </a:ext>
                </a:extLst>
              </p:cNvPr>
              <p:cNvSpPr>
                <a:spLocks noEditPoints="1"/>
              </p:cNvSpPr>
              <p:nvPr/>
            </p:nvSpPr>
            <p:spPr bwMode="auto">
              <a:xfrm>
                <a:off x="2315" y="2797"/>
                <a:ext cx="21" cy="19"/>
              </a:xfrm>
              <a:custGeom>
                <a:avLst/>
                <a:gdLst>
                  <a:gd name="T0" fmla="*/ 13 w 86"/>
                  <a:gd name="T1" fmla="*/ 13 h 76"/>
                  <a:gd name="T2" fmla="*/ 15 w 86"/>
                  <a:gd name="T3" fmla="*/ 11 h 76"/>
                  <a:gd name="T4" fmla="*/ 17 w 86"/>
                  <a:gd name="T5" fmla="*/ 16 h 76"/>
                  <a:gd name="T6" fmla="*/ 18 w 86"/>
                  <a:gd name="T7" fmla="*/ 15 h 76"/>
                  <a:gd name="T8" fmla="*/ 19 w 86"/>
                  <a:gd name="T9" fmla="*/ 14 h 76"/>
                  <a:gd name="T10" fmla="*/ 20 w 86"/>
                  <a:gd name="T11" fmla="*/ 12 h 76"/>
                  <a:gd name="T12" fmla="*/ 16 w 86"/>
                  <a:gd name="T13" fmla="*/ 10 h 76"/>
                  <a:gd name="T14" fmla="*/ 16 w 86"/>
                  <a:gd name="T15" fmla="*/ 9 h 76"/>
                  <a:gd name="T16" fmla="*/ 20 w 86"/>
                  <a:gd name="T17" fmla="*/ 12 h 76"/>
                  <a:gd name="T18" fmla="*/ 21 w 86"/>
                  <a:gd name="T19" fmla="*/ 9 h 76"/>
                  <a:gd name="T20" fmla="*/ 16 w 86"/>
                  <a:gd name="T21" fmla="*/ 8 h 76"/>
                  <a:gd name="T22" fmla="*/ 16 w 86"/>
                  <a:gd name="T23" fmla="*/ 6 h 76"/>
                  <a:gd name="T24" fmla="*/ 21 w 86"/>
                  <a:gd name="T25" fmla="*/ 6 h 76"/>
                  <a:gd name="T26" fmla="*/ 20 w 86"/>
                  <a:gd name="T27" fmla="*/ 5 h 76"/>
                  <a:gd name="T28" fmla="*/ 16 w 86"/>
                  <a:gd name="T29" fmla="*/ 7 h 76"/>
                  <a:gd name="T30" fmla="*/ 17 w 86"/>
                  <a:gd name="T31" fmla="*/ 2 h 76"/>
                  <a:gd name="T32" fmla="*/ 16 w 86"/>
                  <a:gd name="T33" fmla="*/ 6 h 76"/>
                  <a:gd name="T34" fmla="*/ 15 w 86"/>
                  <a:gd name="T35" fmla="*/ 6 h 76"/>
                  <a:gd name="T36" fmla="*/ 18 w 86"/>
                  <a:gd name="T37" fmla="*/ 2 h 76"/>
                  <a:gd name="T38" fmla="*/ 17 w 86"/>
                  <a:gd name="T39" fmla="*/ 2 h 76"/>
                  <a:gd name="T40" fmla="*/ 15 w 86"/>
                  <a:gd name="T41" fmla="*/ 0 h 76"/>
                  <a:gd name="T42" fmla="*/ 13 w 86"/>
                  <a:gd name="T43" fmla="*/ 5 h 76"/>
                  <a:gd name="T44" fmla="*/ 12 w 86"/>
                  <a:gd name="T45" fmla="*/ 0 h 76"/>
                  <a:gd name="T46" fmla="*/ 12 w 86"/>
                  <a:gd name="T47" fmla="*/ 0 h 76"/>
                  <a:gd name="T48" fmla="*/ 9 w 86"/>
                  <a:gd name="T49" fmla="*/ 1 h 76"/>
                  <a:gd name="T50" fmla="*/ 12 w 86"/>
                  <a:gd name="T51" fmla="*/ 5 h 76"/>
                  <a:gd name="T52" fmla="*/ 9 w 86"/>
                  <a:gd name="T53" fmla="*/ 6 h 76"/>
                  <a:gd name="T54" fmla="*/ 9 w 86"/>
                  <a:gd name="T55" fmla="*/ 1 h 76"/>
                  <a:gd name="T56" fmla="*/ 7 w 86"/>
                  <a:gd name="T57" fmla="*/ 1 h 76"/>
                  <a:gd name="T58" fmla="*/ 5 w 86"/>
                  <a:gd name="T59" fmla="*/ 2 h 76"/>
                  <a:gd name="T60" fmla="*/ 4 w 86"/>
                  <a:gd name="T61" fmla="*/ 3 h 76"/>
                  <a:gd name="T62" fmla="*/ 7 w 86"/>
                  <a:gd name="T63" fmla="*/ 7 h 76"/>
                  <a:gd name="T64" fmla="*/ 6 w 86"/>
                  <a:gd name="T65" fmla="*/ 8 h 76"/>
                  <a:gd name="T66" fmla="*/ 4 w 86"/>
                  <a:gd name="T67" fmla="*/ 3 h 76"/>
                  <a:gd name="T68" fmla="*/ 1 w 86"/>
                  <a:gd name="T69" fmla="*/ 6 h 76"/>
                  <a:gd name="T70" fmla="*/ 6 w 86"/>
                  <a:gd name="T71" fmla="*/ 8 h 76"/>
                  <a:gd name="T72" fmla="*/ 5 w 86"/>
                  <a:gd name="T73" fmla="*/ 10 h 76"/>
                  <a:gd name="T74" fmla="*/ 1 w 86"/>
                  <a:gd name="T75" fmla="*/ 8 h 76"/>
                  <a:gd name="T76" fmla="*/ 2 w 86"/>
                  <a:gd name="T77" fmla="*/ 9 h 76"/>
                  <a:gd name="T78" fmla="*/ 5 w 86"/>
                  <a:gd name="T79" fmla="*/ 9 h 76"/>
                  <a:gd name="T80" fmla="*/ 5 w 86"/>
                  <a:gd name="T81" fmla="*/ 12 h 76"/>
                  <a:gd name="T82" fmla="*/ 0 w 86"/>
                  <a:gd name="T83" fmla="*/ 13 h 76"/>
                  <a:gd name="T84" fmla="*/ 1 w 86"/>
                  <a:gd name="T85" fmla="*/ 15 h 76"/>
                  <a:gd name="T86" fmla="*/ 3 w 86"/>
                  <a:gd name="T87" fmla="*/ 14 h 76"/>
                  <a:gd name="T88" fmla="*/ 5 w 86"/>
                  <a:gd name="T89" fmla="*/ 13 h 76"/>
                  <a:gd name="T90" fmla="*/ 6 w 86"/>
                  <a:gd name="T91" fmla="*/ 13 h 76"/>
                  <a:gd name="T92" fmla="*/ 4 w 86"/>
                  <a:gd name="T93" fmla="*/ 18 h 76"/>
                  <a:gd name="T94" fmla="*/ 6 w 86"/>
                  <a:gd name="T95" fmla="*/ 18 h 76"/>
                  <a:gd name="T96" fmla="*/ 6 w 86"/>
                  <a:gd name="T97" fmla="*/ 16 h 76"/>
                  <a:gd name="T98" fmla="*/ 7 w 86"/>
                  <a:gd name="T99" fmla="*/ 14 h 76"/>
                  <a:gd name="T100" fmla="*/ 6 w 86"/>
                  <a:gd name="T101" fmla="*/ 14 h 76"/>
                  <a:gd name="T102" fmla="*/ 9 w 86"/>
                  <a:gd name="T103" fmla="*/ 14 h 76"/>
                  <a:gd name="T104" fmla="*/ 10 w 86"/>
                  <a:gd name="T105" fmla="*/ 19 h 76"/>
                  <a:gd name="T106" fmla="*/ 10 w 86"/>
                  <a:gd name="T107" fmla="*/ 19 h 76"/>
                  <a:gd name="T108" fmla="*/ 12 w 86"/>
                  <a:gd name="T109" fmla="*/ 19 h 76"/>
                  <a:gd name="T110" fmla="*/ 11 w 86"/>
                  <a:gd name="T111" fmla="*/ 14 h 7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6"/>
                  <a:gd name="T169" fmla="*/ 0 h 76"/>
                  <a:gd name="T170" fmla="*/ 86 w 86"/>
                  <a:gd name="T171" fmla="*/ 76 h 7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6" h="76">
                    <a:moveTo>
                      <a:pt x="50" y="53"/>
                    </a:moveTo>
                    <a:lnTo>
                      <a:pt x="54" y="50"/>
                    </a:lnTo>
                    <a:lnTo>
                      <a:pt x="67" y="64"/>
                    </a:lnTo>
                    <a:lnTo>
                      <a:pt x="64" y="67"/>
                    </a:lnTo>
                    <a:lnTo>
                      <a:pt x="50" y="53"/>
                    </a:lnTo>
                    <a:close/>
                    <a:moveTo>
                      <a:pt x="54" y="50"/>
                    </a:moveTo>
                    <a:lnTo>
                      <a:pt x="55" y="49"/>
                    </a:lnTo>
                    <a:lnTo>
                      <a:pt x="56" y="49"/>
                    </a:lnTo>
                    <a:lnTo>
                      <a:pt x="60" y="57"/>
                    </a:lnTo>
                    <a:lnTo>
                      <a:pt x="54" y="50"/>
                    </a:lnTo>
                    <a:close/>
                    <a:moveTo>
                      <a:pt x="56" y="49"/>
                    </a:moveTo>
                    <a:lnTo>
                      <a:pt x="62" y="45"/>
                    </a:lnTo>
                    <a:lnTo>
                      <a:pt x="71" y="62"/>
                    </a:lnTo>
                    <a:lnTo>
                      <a:pt x="65" y="65"/>
                    </a:lnTo>
                    <a:lnTo>
                      <a:pt x="56" y="49"/>
                    </a:lnTo>
                    <a:close/>
                    <a:moveTo>
                      <a:pt x="73" y="61"/>
                    </a:moveTo>
                    <a:lnTo>
                      <a:pt x="72" y="62"/>
                    </a:lnTo>
                    <a:lnTo>
                      <a:pt x="71" y="62"/>
                    </a:lnTo>
                    <a:lnTo>
                      <a:pt x="67" y="54"/>
                    </a:lnTo>
                    <a:lnTo>
                      <a:pt x="73" y="61"/>
                    </a:lnTo>
                    <a:close/>
                    <a:moveTo>
                      <a:pt x="60" y="47"/>
                    </a:moveTo>
                    <a:lnTo>
                      <a:pt x="64" y="44"/>
                    </a:lnTo>
                    <a:lnTo>
                      <a:pt x="77" y="57"/>
                    </a:lnTo>
                    <a:lnTo>
                      <a:pt x="73" y="61"/>
                    </a:lnTo>
                    <a:lnTo>
                      <a:pt x="60" y="47"/>
                    </a:lnTo>
                    <a:close/>
                    <a:moveTo>
                      <a:pt x="77" y="57"/>
                    </a:moveTo>
                    <a:lnTo>
                      <a:pt x="77" y="57"/>
                    </a:lnTo>
                    <a:lnTo>
                      <a:pt x="70" y="51"/>
                    </a:lnTo>
                    <a:lnTo>
                      <a:pt x="77" y="57"/>
                    </a:lnTo>
                    <a:close/>
                    <a:moveTo>
                      <a:pt x="64" y="44"/>
                    </a:moveTo>
                    <a:lnTo>
                      <a:pt x="67" y="41"/>
                    </a:lnTo>
                    <a:lnTo>
                      <a:pt x="80" y="54"/>
                    </a:lnTo>
                    <a:lnTo>
                      <a:pt x="77" y="57"/>
                    </a:lnTo>
                    <a:lnTo>
                      <a:pt x="64" y="44"/>
                    </a:lnTo>
                    <a:close/>
                    <a:moveTo>
                      <a:pt x="82" y="47"/>
                    </a:moveTo>
                    <a:lnTo>
                      <a:pt x="82" y="51"/>
                    </a:lnTo>
                    <a:lnTo>
                      <a:pt x="80" y="54"/>
                    </a:lnTo>
                    <a:lnTo>
                      <a:pt x="73" y="47"/>
                    </a:lnTo>
                    <a:lnTo>
                      <a:pt x="82" y="47"/>
                    </a:lnTo>
                    <a:close/>
                    <a:moveTo>
                      <a:pt x="64" y="47"/>
                    </a:moveTo>
                    <a:lnTo>
                      <a:pt x="64" y="41"/>
                    </a:lnTo>
                    <a:lnTo>
                      <a:pt x="82" y="41"/>
                    </a:lnTo>
                    <a:lnTo>
                      <a:pt x="82" y="47"/>
                    </a:lnTo>
                    <a:lnTo>
                      <a:pt x="64" y="47"/>
                    </a:lnTo>
                    <a:close/>
                    <a:moveTo>
                      <a:pt x="64" y="41"/>
                    </a:moveTo>
                    <a:lnTo>
                      <a:pt x="64" y="37"/>
                    </a:lnTo>
                    <a:lnTo>
                      <a:pt x="67" y="34"/>
                    </a:lnTo>
                    <a:lnTo>
                      <a:pt x="73" y="41"/>
                    </a:lnTo>
                    <a:lnTo>
                      <a:pt x="64" y="41"/>
                    </a:lnTo>
                    <a:close/>
                    <a:moveTo>
                      <a:pt x="67" y="34"/>
                    </a:moveTo>
                    <a:lnTo>
                      <a:pt x="70" y="31"/>
                    </a:lnTo>
                    <a:lnTo>
                      <a:pt x="83" y="44"/>
                    </a:lnTo>
                    <a:lnTo>
                      <a:pt x="80" y="47"/>
                    </a:lnTo>
                    <a:lnTo>
                      <a:pt x="67" y="34"/>
                    </a:lnTo>
                    <a:close/>
                    <a:moveTo>
                      <a:pt x="86" y="37"/>
                    </a:moveTo>
                    <a:lnTo>
                      <a:pt x="86" y="42"/>
                    </a:lnTo>
                    <a:lnTo>
                      <a:pt x="83" y="44"/>
                    </a:lnTo>
                    <a:lnTo>
                      <a:pt x="77" y="37"/>
                    </a:lnTo>
                    <a:lnTo>
                      <a:pt x="86" y="37"/>
                    </a:lnTo>
                    <a:close/>
                    <a:moveTo>
                      <a:pt x="67" y="37"/>
                    </a:moveTo>
                    <a:lnTo>
                      <a:pt x="67" y="31"/>
                    </a:lnTo>
                    <a:lnTo>
                      <a:pt x="86" y="31"/>
                    </a:lnTo>
                    <a:lnTo>
                      <a:pt x="86" y="37"/>
                    </a:lnTo>
                    <a:lnTo>
                      <a:pt x="67" y="37"/>
                    </a:lnTo>
                    <a:close/>
                    <a:moveTo>
                      <a:pt x="67" y="31"/>
                    </a:moveTo>
                    <a:lnTo>
                      <a:pt x="67" y="29"/>
                    </a:lnTo>
                    <a:lnTo>
                      <a:pt x="86" y="29"/>
                    </a:lnTo>
                    <a:lnTo>
                      <a:pt x="86" y="31"/>
                    </a:lnTo>
                    <a:lnTo>
                      <a:pt x="67" y="31"/>
                    </a:lnTo>
                    <a:close/>
                    <a:moveTo>
                      <a:pt x="67" y="29"/>
                    </a:moveTo>
                    <a:lnTo>
                      <a:pt x="67" y="25"/>
                    </a:lnTo>
                    <a:lnTo>
                      <a:pt x="86" y="25"/>
                    </a:lnTo>
                    <a:lnTo>
                      <a:pt x="86" y="29"/>
                    </a:lnTo>
                    <a:lnTo>
                      <a:pt x="67" y="29"/>
                    </a:lnTo>
                    <a:close/>
                    <a:moveTo>
                      <a:pt x="83" y="19"/>
                    </a:moveTo>
                    <a:lnTo>
                      <a:pt x="86" y="21"/>
                    </a:lnTo>
                    <a:lnTo>
                      <a:pt x="86" y="25"/>
                    </a:lnTo>
                    <a:lnTo>
                      <a:pt x="77" y="25"/>
                    </a:lnTo>
                    <a:lnTo>
                      <a:pt x="83" y="19"/>
                    </a:lnTo>
                    <a:close/>
                    <a:moveTo>
                      <a:pt x="70" y="32"/>
                    </a:moveTo>
                    <a:lnTo>
                      <a:pt x="67" y="29"/>
                    </a:lnTo>
                    <a:lnTo>
                      <a:pt x="80" y="15"/>
                    </a:lnTo>
                    <a:lnTo>
                      <a:pt x="83" y="19"/>
                    </a:lnTo>
                    <a:lnTo>
                      <a:pt x="70" y="32"/>
                    </a:lnTo>
                    <a:close/>
                    <a:moveTo>
                      <a:pt x="67" y="29"/>
                    </a:moveTo>
                    <a:lnTo>
                      <a:pt x="66" y="28"/>
                    </a:lnTo>
                    <a:lnTo>
                      <a:pt x="65" y="26"/>
                    </a:lnTo>
                    <a:lnTo>
                      <a:pt x="73" y="22"/>
                    </a:lnTo>
                    <a:lnTo>
                      <a:pt x="67" y="29"/>
                    </a:lnTo>
                    <a:close/>
                    <a:moveTo>
                      <a:pt x="65" y="26"/>
                    </a:moveTo>
                    <a:lnTo>
                      <a:pt x="61" y="20"/>
                    </a:lnTo>
                    <a:lnTo>
                      <a:pt x="79" y="11"/>
                    </a:lnTo>
                    <a:lnTo>
                      <a:pt x="81" y="18"/>
                    </a:lnTo>
                    <a:lnTo>
                      <a:pt x="65" y="26"/>
                    </a:lnTo>
                    <a:close/>
                    <a:moveTo>
                      <a:pt x="70" y="6"/>
                    </a:moveTo>
                    <a:lnTo>
                      <a:pt x="76" y="6"/>
                    </a:lnTo>
                    <a:lnTo>
                      <a:pt x="79" y="11"/>
                    </a:lnTo>
                    <a:lnTo>
                      <a:pt x="70" y="15"/>
                    </a:lnTo>
                    <a:lnTo>
                      <a:pt x="70" y="6"/>
                    </a:lnTo>
                    <a:close/>
                    <a:moveTo>
                      <a:pt x="70" y="25"/>
                    </a:moveTo>
                    <a:lnTo>
                      <a:pt x="67" y="25"/>
                    </a:lnTo>
                    <a:lnTo>
                      <a:pt x="67" y="6"/>
                    </a:lnTo>
                    <a:lnTo>
                      <a:pt x="70" y="6"/>
                    </a:lnTo>
                    <a:lnTo>
                      <a:pt x="70" y="25"/>
                    </a:lnTo>
                    <a:close/>
                    <a:moveTo>
                      <a:pt x="67" y="25"/>
                    </a:moveTo>
                    <a:lnTo>
                      <a:pt x="62" y="25"/>
                    </a:lnTo>
                    <a:lnTo>
                      <a:pt x="60" y="22"/>
                    </a:lnTo>
                    <a:lnTo>
                      <a:pt x="67" y="15"/>
                    </a:lnTo>
                    <a:lnTo>
                      <a:pt x="67" y="25"/>
                    </a:lnTo>
                    <a:close/>
                    <a:moveTo>
                      <a:pt x="60" y="22"/>
                    </a:moveTo>
                    <a:lnTo>
                      <a:pt x="57" y="19"/>
                    </a:lnTo>
                    <a:lnTo>
                      <a:pt x="70" y="6"/>
                    </a:lnTo>
                    <a:lnTo>
                      <a:pt x="73" y="9"/>
                    </a:lnTo>
                    <a:lnTo>
                      <a:pt x="60" y="22"/>
                    </a:lnTo>
                    <a:close/>
                    <a:moveTo>
                      <a:pt x="70" y="6"/>
                    </a:moveTo>
                    <a:lnTo>
                      <a:pt x="70" y="6"/>
                    </a:lnTo>
                    <a:lnTo>
                      <a:pt x="64" y="12"/>
                    </a:lnTo>
                    <a:lnTo>
                      <a:pt x="70" y="6"/>
                    </a:lnTo>
                    <a:close/>
                    <a:moveTo>
                      <a:pt x="57" y="19"/>
                    </a:moveTo>
                    <a:lnTo>
                      <a:pt x="54" y="15"/>
                    </a:lnTo>
                    <a:lnTo>
                      <a:pt x="67" y="2"/>
                    </a:lnTo>
                    <a:lnTo>
                      <a:pt x="70" y="6"/>
                    </a:lnTo>
                    <a:lnTo>
                      <a:pt x="57" y="19"/>
                    </a:lnTo>
                    <a:close/>
                    <a:moveTo>
                      <a:pt x="60" y="0"/>
                    </a:moveTo>
                    <a:lnTo>
                      <a:pt x="65" y="0"/>
                    </a:lnTo>
                    <a:lnTo>
                      <a:pt x="67" y="2"/>
                    </a:lnTo>
                    <a:lnTo>
                      <a:pt x="60" y="9"/>
                    </a:lnTo>
                    <a:lnTo>
                      <a:pt x="60" y="0"/>
                    </a:lnTo>
                    <a:close/>
                    <a:moveTo>
                      <a:pt x="60" y="19"/>
                    </a:moveTo>
                    <a:lnTo>
                      <a:pt x="54" y="19"/>
                    </a:lnTo>
                    <a:lnTo>
                      <a:pt x="54" y="0"/>
                    </a:lnTo>
                    <a:lnTo>
                      <a:pt x="60" y="0"/>
                    </a:lnTo>
                    <a:lnTo>
                      <a:pt x="60" y="19"/>
                    </a:lnTo>
                    <a:close/>
                    <a:moveTo>
                      <a:pt x="54" y="19"/>
                    </a:moveTo>
                    <a:lnTo>
                      <a:pt x="51" y="19"/>
                    </a:lnTo>
                    <a:lnTo>
                      <a:pt x="51" y="0"/>
                    </a:lnTo>
                    <a:lnTo>
                      <a:pt x="54" y="0"/>
                    </a:lnTo>
                    <a:lnTo>
                      <a:pt x="54" y="19"/>
                    </a:lnTo>
                    <a:close/>
                    <a:moveTo>
                      <a:pt x="51" y="19"/>
                    </a:moveTo>
                    <a:lnTo>
                      <a:pt x="45" y="19"/>
                    </a:lnTo>
                    <a:lnTo>
                      <a:pt x="45" y="0"/>
                    </a:lnTo>
                    <a:lnTo>
                      <a:pt x="51" y="0"/>
                    </a:lnTo>
                    <a:lnTo>
                      <a:pt x="51" y="19"/>
                    </a:lnTo>
                    <a:close/>
                    <a:moveTo>
                      <a:pt x="38" y="2"/>
                    </a:moveTo>
                    <a:lnTo>
                      <a:pt x="40" y="0"/>
                    </a:lnTo>
                    <a:lnTo>
                      <a:pt x="45" y="0"/>
                    </a:lnTo>
                    <a:lnTo>
                      <a:pt x="45" y="9"/>
                    </a:lnTo>
                    <a:lnTo>
                      <a:pt x="38" y="2"/>
                    </a:lnTo>
                    <a:close/>
                    <a:moveTo>
                      <a:pt x="51" y="15"/>
                    </a:moveTo>
                    <a:lnTo>
                      <a:pt x="48" y="19"/>
                    </a:lnTo>
                    <a:lnTo>
                      <a:pt x="35" y="6"/>
                    </a:lnTo>
                    <a:lnTo>
                      <a:pt x="38" y="2"/>
                    </a:lnTo>
                    <a:lnTo>
                      <a:pt x="51" y="15"/>
                    </a:lnTo>
                    <a:close/>
                    <a:moveTo>
                      <a:pt x="48" y="19"/>
                    </a:moveTo>
                    <a:lnTo>
                      <a:pt x="45" y="22"/>
                    </a:lnTo>
                    <a:lnTo>
                      <a:pt x="41" y="22"/>
                    </a:lnTo>
                    <a:lnTo>
                      <a:pt x="41" y="12"/>
                    </a:lnTo>
                    <a:lnTo>
                      <a:pt x="48" y="19"/>
                    </a:lnTo>
                    <a:close/>
                    <a:moveTo>
                      <a:pt x="41" y="22"/>
                    </a:moveTo>
                    <a:lnTo>
                      <a:pt x="35" y="22"/>
                    </a:lnTo>
                    <a:lnTo>
                      <a:pt x="35" y="3"/>
                    </a:lnTo>
                    <a:lnTo>
                      <a:pt x="41" y="3"/>
                    </a:lnTo>
                    <a:lnTo>
                      <a:pt x="41" y="22"/>
                    </a:lnTo>
                    <a:close/>
                    <a:moveTo>
                      <a:pt x="30" y="3"/>
                    </a:moveTo>
                    <a:lnTo>
                      <a:pt x="33" y="3"/>
                    </a:lnTo>
                    <a:lnTo>
                      <a:pt x="35" y="3"/>
                    </a:lnTo>
                    <a:lnTo>
                      <a:pt x="35" y="12"/>
                    </a:lnTo>
                    <a:lnTo>
                      <a:pt x="30" y="3"/>
                    </a:lnTo>
                    <a:close/>
                    <a:moveTo>
                      <a:pt x="39" y="21"/>
                    </a:moveTo>
                    <a:lnTo>
                      <a:pt x="33" y="24"/>
                    </a:lnTo>
                    <a:lnTo>
                      <a:pt x="24" y="7"/>
                    </a:lnTo>
                    <a:lnTo>
                      <a:pt x="30" y="3"/>
                    </a:lnTo>
                    <a:lnTo>
                      <a:pt x="39" y="21"/>
                    </a:lnTo>
                    <a:close/>
                    <a:moveTo>
                      <a:pt x="22" y="9"/>
                    </a:moveTo>
                    <a:lnTo>
                      <a:pt x="23" y="8"/>
                    </a:lnTo>
                    <a:lnTo>
                      <a:pt x="24" y="7"/>
                    </a:lnTo>
                    <a:lnTo>
                      <a:pt x="28" y="15"/>
                    </a:lnTo>
                    <a:lnTo>
                      <a:pt x="22" y="9"/>
                    </a:lnTo>
                    <a:close/>
                    <a:moveTo>
                      <a:pt x="35" y="22"/>
                    </a:moveTo>
                    <a:lnTo>
                      <a:pt x="33" y="25"/>
                    </a:lnTo>
                    <a:lnTo>
                      <a:pt x="18" y="12"/>
                    </a:lnTo>
                    <a:lnTo>
                      <a:pt x="22" y="9"/>
                    </a:lnTo>
                    <a:lnTo>
                      <a:pt x="35" y="22"/>
                    </a:lnTo>
                    <a:close/>
                    <a:moveTo>
                      <a:pt x="18" y="12"/>
                    </a:moveTo>
                    <a:lnTo>
                      <a:pt x="18" y="12"/>
                    </a:lnTo>
                    <a:lnTo>
                      <a:pt x="25" y="19"/>
                    </a:lnTo>
                    <a:lnTo>
                      <a:pt x="18" y="12"/>
                    </a:lnTo>
                    <a:close/>
                    <a:moveTo>
                      <a:pt x="33" y="25"/>
                    </a:moveTo>
                    <a:lnTo>
                      <a:pt x="29" y="29"/>
                    </a:lnTo>
                    <a:lnTo>
                      <a:pt x="15" y="15"/>
                    </a:lnTo>
                    <a:lnTo>
                      <a:pt x="18" y="12"/>
                    </a:lnTo>
                    <a:lnTo>
                      <a:pt x="33" y="25"/>
                    </a:lnTo>
                    <a:close/>
                    <a:moveTo>
                      <a:pt x="29" y="29"/>
                    </a:moveTo>
                    <a:lnTo>
                      <a:pt x="28" y="30"/>
                    </a:lnTo>
                    <a:lnTo>
                      <a:pt x="26" y="31"/>
                    </a:lnTo>
                    <a:lnTo>
                      <a:pt x="23" y="22"/>
                    </a:lnTo>
                    <a:lnTo>
                      <a:pt x="29" y="29"/>
                    </a:lnTo>
                    <a:close/>
                    <a:moveTo>
                      <a:pt x="26" y="31"/>
                    </a:moveTo>
                    <a:lnTo>
                      <a:pt x="21" y="33"/>
                    </a:lnTo>
                    <a:lnTo>
                      <a:pt x="12" y="17"/>
                    </a:lnTo>
                    <a:lnTo>
                      <a:pt x="18" y="13"/>
                    </a:lnTo>
                    <a:lnTo>
                      <a:pt x="26" y="31"/>
                    </a:lnTo>
                    <a:close/>
                    <a:moveTo>
                      <a:pt x="6" y="25"/>
                    </a:moveTo>
                    <a:lnTo>
                      <a:pt x="6" y="19"/>
                    </a:lnTo>
                    <a:lnTo>
                      <a:pt x="12" y="17"/>
                    </a:lnTo>
                    <a:lnTo>
                      <a:pt x="16" y="25"/>
                    </a:lnTo>
                    <a:lnTo>
                      <a:pt x="6" y="25"/>
                    </a:lnTo>
                    <a:close/>
                    <a:moveTo>
                      <a:pt x="25" y="25"/>
                    </a:moveTo>
                    <a:lnTo>
                      <a:pt x="25" y="31"/>
                    </a:lnTo>
                    <a:lnTo>
                      <a:pt x="6" y="31"/>
                    </a:lnTo>
                    <a:lnTo>
                      <a:pt x="6" y="25"/>
                    </a:lnTo>
                    <a:lnTo>
                      <a:pt x="25" y="25"/>
                    </a:lnTo>
                    <a:close/>
                    <a:moveTo>
                      <a:pt x="25" y="31"/>
                    </a:moveTo>
                    <a:lnTo>
                      <a:pt x="25" y="35"/>
                    </a:lnTo>
                    <a:lnTo>
                      <a:pt x="23" y="39"/>
                    </a:lnTo>
                    <a:lnTo>
                      <a:pt x="16" y="31"/>
                    </a:lnTo>
                    <a:lnTo>
                      <a:pt x="25" y="31"/>
                    </a:lnTo>
                    <a:close/>
                    <a:moveTo>
                      <a:pt x="23" y="39"/>
                    </a:moveTo>
                    <a:lnTo>
                      <a:pt x="19" y="41"/>
                    </a:lnTo>
                    <a:lnTo>
                      <a:pt x="6" y="28"/>
                    </a:lnTo>
                    <a:lnTo>
                      <a:pt x="9" y="24"/>
                    </a:lnTo>
                    <a:lnTo>
                      <a:pt x="23" y="39"/>
                    </a:lnTo>
                    <a:close/>
                    <a:moveTo>
                      <a:pt x="19" y="41"/>
                    </a:moveTo>
                    <a:lnTo>
                      <a:pt x="16" y="44"/>
                    </a:lnTo>
                    <a:lnTo>
                      <a:pt x="3" y="31"/>
                    </a:lnTo>
                    <a:lnTo>
                      <a:pt x="6" y="28"/>
                    </a:lnTo>
                    <a:lnTo>
                      <a:pt x="19" y="41"/>
                    </a:lnTo>
                    <a:close/>
                    <a:moveTo>
                      <a:pt x="0" y="37"/>
                    </a:moveTo>
                    <a:lnTo>
                      <a:pt x="0" y="34"/>
                    </a:lnTo>
                    <a:lnTo>
                      <a:pt x="3" y="31"/>
                    </a:lnTo>
                    <a:lnTo>
                      <a:pt x="9" y="37"/>
                    </a:lnTo>
                    <a:lnTo>
                      <a:pt x="0" y="37"/>
                    </a:lnTo>
                    <a:close/>
                    <a:moveTo>
                      <a:pt x="19" y="37"/>
                    </a:moveTo>
                    <a:lnTo>
                      <a:pt x="19" y="44"/>
                    </a:lnTo>
                    <a:lnTo>
                      <a:pt x="0" y="44"/>
                    </a:lnTo>
                    <a:lnTo>
                      <a:pt x="0" y="37"/>
                    </a:lnTo>
                    <a:lnTo>
                      <a:pt x="19" y="37"/>
                    </a:lnTo>
                    <a:close/>
                    <a:moveTo>
                      <a:pt x="19" y="44"/>
                    </a:moveTo>
                    <a:lnTo>
                      <a:pt x="19" y="47"/>
                    </a:lnTo>
                    <a:lnTo>
                      <a:pt x="0" y="47"/>
                    </a:lnTo>
                    <a:lnTo>
                      <a:pt x="0" y="44"/>
                    </a:lnTo>
                    <a:lnTo>
                      <a:pt x="19" y="44"/>
                    </a:lnTo>
                    <a:close/>
                    <a:moveTo>
                      <a:pt x="19" y="47"/>
                    </a:moveTo>
                    <a:lnTo>
                      <a:pt x="19" y="51"/>
                    </a:lnTo>
                    <a:lnTo>
                      <a:pt x="0" y="51"/>
                    </a:lnTo>
                    <a:lnTo>
                      <a:pt x="0" y="47"/>
                    </a:lnTo>
                    <a:lnTo>
                      <a:pt x="19" y="47"/>
                    </a:lnTo>
                    <a:close/>
                    <a:moveTo>
                      <a:pt x="1" y="55"/>
                    </a:moveTo>
                    <a:lnTo>
                      <a:pt x="0" y="53"/>
                    </a:lnTo>
                    <a:lnTo>
                      <a:pt x="0" y="51"/>
                    </a:lnTo>
                    <a:lnTo>
                      <a:pt x="9" y="51"/>
                    </a:lnTo>
                    <a:lnTo>
                      <a:pt x="1" y="55"/>
                    </a:lnTo>
                    <a:close/>
                    <a:moveTo>
                      <a:pt x="18" y="46"/>
                    </a:moveTo>
                    <a:lnTo>
                      <a:pt x="22" y="53"/>
                    </a:lnTo>
                    <a:lnTo>
                      <a:pt x="4" y="61"/>
                    </a:lnTo>
                    <a:lnTo>
                      <a:pt x="1" y="55"/>
                    </a:lnTo>
                    <a:lnTo>
                      <a:pt x="18" y="46"/>
                    </a:lnTo>
                    <a:close/>
                    <a:moveTo>
                      <a:pt x="6" y="64"/>
                    </a:moveTo>
                    <a:lnTo>
                      <a:pt x="5" y="63"/>
                    </a:lnTo>
                    <a:lnTo>
                      <a:pt x="4" y="61"/>
                    </a:lnTo>
                    <a:lnTo>
                      <a:pt x="13" y="57"/>
                    </a:lnTo>
                    <a:lnTo>
                      <a:pt x="6" y="64"/>
                    </a:lnTo>
                    <a:close/>
                    <a:moveTo>
                      <a:pt x="19" y="50"/>
                    </a:moveTo>
                    <a:lnTo>
                      <a:pt x="23" y="53"/>
                    </a:lnTo>
                    <a:lnTo>
                      <a:pt x="9" y="67"/>
                    </a:lnTo>
                    <a:lnTo>
                      <a:pt x="6" y="64"/>
                    </a:lnTo>
                    <a:lnTo>
                      <a:pt x="19" y="50"/>
                    </a:lnTo>
                    <a:close/>
                    <a:moveTo>
                      <a:pt x="23" y="53"/>
                    </a:moveTo>
                    <a:lnTo>
                      <a:pt x="23" y="53"/>
                    </a:lnTo>
                    <a:lnTo>
                      <a:pt x="16" y="60"/>
                    </a:lnTo>
                    <a:lnTo>
                      <a:pt x="23" y="53"/>
                    </a:lnTo>
                    <a:close/>
                    <a:moveTo>
                      <a:pt x="23" y="53"/>
                    </a:moveTo>
                    <a:lnTo>
                      <a:pt x="26" y="56"/>
                    </a:lnTo>
                    <a:lnTo>
                      <a:pt x="13" y="69"/>
                    </a:lnTo>
                    <a:lnTo>
                      <a:pt x="9" y="66"/>
                    </a:lnTo>
                    <a:lnTo>
                      <a:pt x="23" y="53"/>
                    </a:lnTo>
                    <a:close/>
                    <a:moveTo>
                      <a:pt x="19" y="73"/>
                    </a:moveTo>
                    <a:lnTo>
                      <a:pt x="15" y="73"/>
                    </a:lnTo>
                    <a:lnTo>
                      <a:pt x="13" y="69"/>
                    </a:lnTo>
                    <a:lnTo>
                      <a:pt x="19" y="63"/>
                    </a:lnTo>
                    <a:lnTo>
                      <a:pt x="19" y="73"/>
                    </a:lnTo>
                    <a:close/>
                    <a:moveTo>
                      <a:pt x="19" y="54"/>
                    </a:moveTo>
                    <a:lnTo>
                      <a:pt x="23" y="54"/>
                    </a:lnTo>
                    <a:lnTo>
                      <a:pt x="23" y="73"/>
                    </a:lnTo>
                    <a:lnTo>
                      <a:pt x="19" y="73"/>
                    </a:lnTo>
                    <a:lnTo>
                      <a:pt x="19" y="54"/>
                    </a:lnTo>
                    <a:close/>
                    <a:moveTo>
                      <a:pt x="23" y="54"/>
                    </a:moveTo>
                    <a:lnTo>
                      <a:pt x="26" y="54"/>
                    </a:lnTo>
                    <a:lnTo>
                      <a:pt x="29" y="56"/>
                    </a:lnTo>
                    <a:lnTo>
                      <a:pt x="23" y="63"/>
                    </a:lnTo>
                    <a:lnTo>
                      <a:pt x="23" y="54"/>
                    </a:lnTo>
                    <a:close/>
                    <a:moveTo>
                      <a:pt x="29" y="56"/>
                    </a:moveTo>
                    <a:lnTo>
                      <a:pt x="33" y="60"/>
                    </a:lnTo>
                    <a:lnTo>
                      <a:pt x="18" y="73"/>
                    </a:lnTo>
                    <a:lnTo>
                      <a:pt x="15" y="69"/>
                    </a:lnTo>
                    <a:lnTo>
                      <a:pt x="29" y="56"/>
                    </a:lnTo>
                    <a:close/>
                    <a:moveTo>
                      <a:pt x="25" y="76"/>
                    </a:moveTo>
                    <a:lnTo>
                      <a:pt x="22" y="76"/>
                    </a:lnTo>
                    <a:lnTo>
                      <a:pt x="18" y="73"/>
                    </a:lnTo>
                    <a:lnTo>
                      <a:pt x="25" y="66"/>
                    </a:lnTo>
                    <a:lnTo>
                      <a:pt x="25" y="76"/>
                    </a:lnTo>
                    <a:close/>
                    <a:moveTo>
                      <a:pt x="25" y="57"/>
                    </a:moveTo>
                    <a:lnTo>
                      <a:pt x="32" y="57"/>
                    </a:lnTo>
                    <a:lnTo>
                      <a:pt x="32" y="76"/>
                    </a:lnTo>
                    <a:lnTo>
                      <a:pt x="25" y="76"/>
                    </a:lnTo>
                    <a:lnTo>
                      <a:pt x="25" y="57"/>
                    </a:lnTo>
                    <a:close/>
                    <a:moveTo>
                      <a:pt x="32" y="57"/>
                    </a:moveTo>
                    <a:lnTo>
                      <a:pt x="35" y="57"/>
                    </a:lnTo>
                    <a:lnTo>
                      <a:pt x="35" y="76"/>
                    </a:lnTo>
                    <a:lnTo>
                      <a:pt x="32" y="76"/>
                    </a:lnTo>
                    <a:lnTo>
                      <a:pt x="32" y="57"/>
                    </a:lnTo>
                    <a:close/>
                    <a:moveTo>
                      <a:pt x="35" y="57"/>
                    </a:moveTo>
                    <a:lnTo>
                      <a:pt x="41" y="57"/>
                    </a:lnTo>
                    <a:lnTo>
                      <a:pt x="41" y="76"/>
                    </a:lnTo>
                    <a:lnTo>
                      <a:pt x="35" y="76"/>
                    </a:lnTo>
                    <a:lnTo>
                      <a:pt x="35" y="57"/>
                    </a:lnTo>
                    <a:close/>
                    <a:moveTo>
                      <a:pt x="41" y="57"/>
                    </a:moveTo>
                    <a:lnTo>
                      <a:pt x="45" y="57"/>
                    </a:lnTo>
                    <a:lnTo>
                      <a:pt x="45" y="76"/>
                    </a:lnTo>
                    <a:lnTo>
                      <a:pt x="41" y="76"/>
                    </a:lnTo>
                    <a:lnTo>
                      <a:pt x="41" y="57"/>
                    </a:lnTo>
                    <a:close/>
                    <a:moveTo>
                      <a:pt x="49" y="75"/>
                    </a:moveTo>
                    <a:lnTo>
                      <a:pt x="47" y="76"/>
                    </a:lnTo>
                    <a:lnTo>
                      <a:pt x="45" y="76"/>
                    </a:lnTo>
                    <a:lnTo>
                      <a:pt x="45" y="66"/>
                    </a:lnTo>
                    <a:lnTo>
                      <a:pt x="49" y="75"/>
                    </a:lnTo>
                    <a:close/>
                    <a:moveTo>
                      <a:pt x="40" y="57"/>
                    </a:moveTo>
                    <a:lnTo>
                      <a:pt x="47" y="55"/>
                    </a:lnTo>
                    <a:lnTo>
                      <a:pt x="55" y="72"/>
                    </a:lnTo>
                    <a:lnTo>
                      <a:pt x="49" y="75"/>
                    </a:lnTo>
                    <a:lnTo>
                      <a:pt x="40" y="57"/>
                    </a:lnTo>
                    <a:close/>
                    <a:moveTo>
                      <a:pt x="47" y="55"/>
                    </a:moveTo>
                    <a:lnTo>
                      <a:pt x="52" y="52"/>
                    </a:lnTo>
                    <a:lnTo>
                      <a:pt x="61" y="68"/>
                    </a:lnTo>
                    <a:lnTo>
                      <a:pt x="55" y="72"/>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88" name="Freeform 73">
                <a:extLst>
                  <a:ext uri="{FF2B5EF4-FFF2-40B4-BE49-F238E27FC236}">
                    <a16:creationId xmlns:a16="http://schemas.microsoft.com/office/drawing/2014/main" id="{6019D588-E819-4AEA-BFCF-B1A3CAF36BFD}"/>
                  </a:ext>
                </a:extLst>
              </p:cNvPr>
              <p:cNvSpPr>
                <a:spLocks/>
              </p:cNvSpPr>
              <p:nvPr/>
            </p:nvSpPr>
            <p:spPr bwMode="auto">
              <a:xfrm>
                <a:off x="2365" y="2774"/>
                <a:ext cx="17" cy="14"/>
              </a:xfrm>
              <a:custGeom>
                <a:avLst/>
                <a:gdLst>
                  <a:gd name="T0" fmla="*/ 12 w 67"/>
                  <a:gd name="T1" fmla="*/ 12 h 58"/>
                  <a:gd name="T2" fmla="*/ 13 w 67"/>
                  <a:gd name="T3" fmla="*/ 12 h 58"/>
                  <a:gd name="T4" fmla="*/ 14 w 67"/>
                  <a:gd name="T5" fmla="*/ 11 h 58"/>
                  <a:gd name="T6" fmla="*/ 15 w 67"/>
                  <a:gd name="T7" fmla="*/ 10 h 58"/>
                  <a:gd name="T8" fmla="*/ 15 w 67"/>
                  <a:gd name="T9" fmla="*/ 9 h 58"/>
                  <a:gd name="T10" fmla="*/ 16 w 67"/>
                  <a:gd name="T11" fmla="*/ 8 h 58"/>
                  <a:gd name="T12" fmla="*/ 17 w 67"/>
                  <a:gd name="T13" fmla="*/ 7 h 58"/>
                  <a:gd name="T14" fmla="*/ 17 w 67"/>
                  <a:gd name="T15" fmla="*/ 5 h 58"/>
                  <a:gd name="T16" fmla="*/ 17 w 67"/>
                  <a:gd name="T17" fmla="*/ 5 h 58"/>
                  <a:gd name="T18" fmla="*/ 16 w 67"/>
                  <a:gd name="T19" fmla="*/ 4 h 58"/>
                  <a:gd name="T20" fmla="*/ 16 w 67"/>
                  <a:gd name="T21" fmla="*/ 2 h 58"/>
                  <a:gd name="T22" fmla="*/ 15 w 67"/>
                  <a:gd name="T23" fmla="*/ 2 h 58"/>
                  <a:gd name="T24" fmla="*/ 15 w 67"/>
                  <a:gd name="T25" fmla="*/ 1 h 58"/>
                  <a:gd name="T26" fmla="*/ 14 w 67"/>
                  <a:gd name="T27" fmla="*/ 1 h 58"/>
                  <a:gd name="T28" fmla="*/ 13 w 67"/>
                  <a:gd name="T29" fmla="*/ 0 h 58"/>
                  <a:gd name="T30" fmla="*/ 11 w 67"/>
                  <a:gd name="T31" fmla="*/ 0 h 58"/>
                  <a:gd name="T32" fmla="*/ 10 w 67"/>
                  <a:gd name="T33" fmla="*/ 0 h 58"/>
                  <a:gd name="T34" fmla="*/ 9 w 67"/>
                  <a:gd name="T35" fmla="*/ 0 h 58"/>
                  <a:gd name="T36" fmla="*/ 7 w 67"/>
                  <a:gd name="T37" fmla="*/ 0 h 58"/>
                  <a:gd name="T38" fmla="*/ 7 w 67"/>
                  <a:gd name="T39" fmla="*/ 1 h 58"/>
                  <a:gd name="T40" fmla="*/ 5 w 67"/>
                  <a:gd name="T41" fmla="*/ 2 h 58"/>
                  <a:gd name="T42" fmla="*/ 4 w 67"/>
                  <a:gd name="T43" fmla="*/ 2 h 58"/>
                  <a:gd name="T44" fmla="*/ 3 w 67"/>
                  <a:gd name="T45" fmla="*/ 3 h 58"/>
                  <a:gd name="T46" fmla="*/ 2 w 67"/>
                  <a:gd name="T47" fmla="*/ 4 h 58"/>
                  <a:gd name="T48" fmla="*/ 1 w 67"/>
                  <a:gd name="T49" fmla="*/ 5 h 58"/>
                  <a:gd name="T50" fmla="*/ 1 w 67"/>
                  <a:gd name="T51" fmla="*/ 6 h 58"/>
                  <a:gd name="T52" fmla="*/ 0 w 67"/>
                  <a:gd name="T53" fmla="*/ 7 h 58"/>
                  <a:gd name="T54" fmla="*/ 0 w 67"/>
                  <a:gd name="T55" fmla="*/ 8 h 58"/>
                  <a:gd name="T56" fmla="*/ 0 w 67"/>
                  <a:gd name="T57" fmla="*/ 9 h 58"/>
                  <a:gd name="T58" fmla="*/ 0 w 67"/>
                  <a:gd name="T59" fmla="*/ 10 h 58"/>
                  <a:gd name="T60" fmla="*/ 1 w 67"/>
                  <a:gd name="T61" fmla="*/ 11 h 58"/>
                  <a:gd name="T62" fmla="*/ 2 w 67"/>
                  <a:gd name="T63" fmla="*/ 12 h 58"/>
                  <a:gd name="T64" fmla="*/ 3 w 67"/>
                  <a:gd name="T65" fmla="*/ 12 h 58"/>
                  <a:gd name="T66" fmla="*/ 3 w 67"/>
                  <a:gd name="T67" fmla="*/ 13 h 58"/>
                  <a:gd name="T68" fmla="*/ 4 w 67"/>
                  <a:gd name="T69" fmla="*/ 14 h 58"/>
                  <a:gd name="T70" fmla="*/ 6 w 67"/>
                  <a:gd name="T71" fmla="*/ 14 h 58"/>
                  <a:gd name="T72" fmla="*/ 7 w 67"/>
                  <a:gd name="T73" fmla="*/ 14 h 58"/>
                  <a:gd name="T74" fmla="*/ 8 w 67"/>
                  <a:gd name="T75" fmla="*/ 14 h 58"/>
                  <a:gd name="T76" fmla="*/ 9 w 67"/>
                  <a:gd name="T77" fmla="*/ 13 h 58"/>
                  <a:gd name="T78" fmla="*/ 10 w 67"/>
                  <a:gd name="T79" fmla="*/ 13 h 58"/>
                  <a:gd name="T80" fmla="*/ 12 w 67"/>
                  <a:gd name="T81" fmla="*/ 12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8" y="51"/>
                    </a:moveTo>
                    <a:lnTo>
                      <a:pt x="51" y="48"/>
                    </a:lnTo>
                    <a:lnTo>
                      <a:pt x="54" y="44"/>
                    </a:lnTo>
                    <a:lnTo>
                      <a:pt x="58" y="42"/>
                    </a:lnTo>
                    <a:lnTo>
                      <a:pt x="61" y="36"/>
                    </a:lnTo>
                    <a:lnTo>
                      <a:pt x="64" y="32"/>
                    </a:lnTo>
                    <a:lnTo>
                      <a:pt x="67" y="29"/>
                    </a:lnTo>
                    <a:lnTo>
                      <a:pt x="67" y="22"/>
                    </a:lnTo>
                    <a:lnTo>
                      <a:pt x="67" y="19"/>
                    </a:lnTo>
                    <a:lnTo>
                      <a:pt x="64" y="16"/>
                    </a:lnTo>
                    <a:lnTo>
                      <a:pt x="64" y="10"/>
                    </a:lnTo>
                    <a:lnTo>
                      <a:pt x="61" y="7"/>
                    </a:lnTo>
                    <a:lnTo>
                      <a:pt x="58" y="4"/>
                    </a:lnTo>
                    <a:lnTo>
                      <a:pt x="54" y="4"/>
                    </a:lnTo>
                    <a:lnTo>
                      <a:pt x="51" y="0"/>
                    </a:lnTo>
                    <a:lnTo>
                      <a:pt x="44" y="0"/>
                    </a:lnTo>
                    <a:lnTo>
                      <a:pt x="41" y="0"/>
                    </a:lnTo>
                    <a:lnTo>
                      <a:pt x="35" y="0"/>
                    </a:lnTo>
                    <a:lnTo>
                      <a:pt x="29" y="0"/>
                    </a:lnTo>
                    <a:lnTo>
                      <a:pt x="26" y="4"/>
                    </a:lnTo>
                    <a:lnTo>
                      <a:pt x="19" y="7"/>
                    </a:lnTo>
                    <a:lnTo>
                      <a:pt x="16" y="10"/>
                    </a:lnTo>
                    <a:lnTo>
                      <a:pt x="10" y="14"/>
                    </a:lnTo>
                    <a:lnTo>
                      <a:pt x="7" y="16"/>
                    </a:lnTo>
                    <a:lnTo>
                      <a:pt x="4" y="19"/>
                    </a:lnTo>
                    <a:lnTo>
                      <a:pt x="4" y="26"/>
                    </a:lnTo>
                    <a:lnTo>
                      <a:pt x="0" y="29"/>
                    </a:lnTo>
                    <a:lnTo>
                      <a:pt x="0" y="32"/>
                    </a:lnTo>
                    <a:lnTo>
                      <a:pt x="0" y="39"/>
                    </a:lnTo>
                    <a:lnTo>
                      <a:pt x="0" y="42"/>
                    </a:lnTo>
                    <a:lnTo>
                      <a:pt x="4" y="44"/>
                    </a:lnTo>
                    <a:lnTo>
                      <a:pt x="7" y="48"/>
                    </a:lnTo>
                    <a:lnTo>
                      <a:pt x="10" y="51"/>
                    </a:lnTo>
                    <a:lnTo>
                      <a:pt x="13" y="54"/>
                    </a:lnTo>
                    <a:lnTo>
                      <a:pt x="16" y="58"/>
                    </a:lnTo>
                    <a:lnTo>
                      <a:pt x="22" y="58"/>
                    </a:lnTo>
                    <a:lnTo>
                      <a:pt x="26" y="58"/>
                    </a:lnTo>
                    <a:lnTo>
                      <a:pt x="32" y="58"/>
                    </a:lnTo>
                    <a:lnTo>
                      <a:pt x="35" y="54"/>
                    </a:lnTo>
                    <a:lnTo>
                      <a:pt x="41"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89" name="Freeform 74">
                <a:extLst>
                  <a:ext uri="{FF2B5EF4-FFF2-40B4-BE49-F238E27FC236}">
                    <a16:creationId xmlns:a16="http://schemas.microsoft.com/office/drawing/2014/main" id="{8CE1E8F4-36FC-4DF1-B962-D793267FFE24}"/>
                  </a:ext>
                </a:extLst>
              </p:cNvPr>
              <p:cNvSpPr>
                <a:spLocks noEditPoints="1"/>
              </p:cNvSpPr>
              <p:nvPr/>
            </p:nvSpPr>
            <p:spPr bwMode="auto">
              <a:xfrm>
                <a:off x="2362" y="2771"/>
                <a:ext cx="22" cy="19"/>
              </a:xfrm>
              <a:custGeom>
                <a:avLst/>
                <a:gdLst>
                  <a:gd name="T0" fmla="*/ 17 w 86"/>
                  <a:gd name="T1" fmla="*/ 16 h 78"/>
                  <a:gd name="T2" fmla="*/ 15 w 86"/>
                  <a:gd name="T3" fmla="*/ 12 h 78"/>
                  <a:gd name="T4" fmla="*/ 19 w 86"/>
                  <a:gd name="T5" fmla="*/ 14 h 78"/>
                  <a:gd name="T6" fmla="*/ 17 w 86"/>
                  <a:gd name="T7" fmla="*/ 13 h 78"/>
                  <a:gd name="T8" fmla="*/ 15 w 86"/>
                  <a:gd name="T9" fmla="*/ 12 h 78"/>
                  <a:gd name="T10" fmla="*/ 16 w 86"/>
                  <a:gd name="T11" fmla="*/ 10 h 78"/>
                  <a:gd name="T12" fmla="*/ 19 w 86"/>
                  <a:gd name="T13" fmla="*/ 6 h 78"/>
                  <a:gd name="T14" fmla="*/ 21 w 86"/>
                  <a:gd name="T15" fmla="*/ 11 h 78"/>
                  <a:gd name="T16" fmla="*/ 20 w 86"/>
                  <a:gd name="T17" fmla="*/ 10 h 78"/>
                  <a:gd name="T18" fmla="*/ 17 w 86"/>
                  <a:gd name="T19" fmla="*/ 10 h 78"/>
                  <a:gd name="T20" fmla="*/ 21 w 86"/>
                  <a:gd name="T21" fmla="*/ 6 h 78"/>
                  <a:gd name="T22" fmla="*/ 17 w 86"/>
                  <a:gd name="T23" fmla="*/ 8 h 78"/>
                  <a:gd name="T24" fmla="*/ 16 w 86"/>
                  <a:gd name="T25" fmla="*/ 6 h 78"/>
                  <a:gd name="T26" fmla="*/ 21 w 86"/>
                  <a:gd name="T27" fmla="*/ 6 h 78"/>
                  <a:gd name="T28" fmla="*/ 21 w 86"/>
                  <a:gd name="T29" fmla="*/ 3 h 78"/>
                  <a:gd name="T30" fmla="*/ 16 w 86"/>
                  <a:gd name="T31" fmla="*/ 6 h 78"/>
                  <a:gd name="T32" fmla="*/ 18 w 86"/>
                  <a:gd name="T33" fmla="*/ 1 h 78"/>
                  <a:gd name="T34" fmla="*/ 16 w 86"/>
                  <a:gd name="T35" fmla="*/ 1 h 78"/>
                  <a:gd name="T36" fmla="*/ 16 w 86"/>
                  <a:gd name="T37" fmla="*/ 3 h 78"/>
                  <a:gd name="T38" fmla="*/ 15 w 86"/>
                  <a:gd name="T39" fmla="*/ 5 h 78"/>
                  <a:gd name="T40" fmla="*/ 16 w 86"/>
                  <a:gd name="T41" fmla="*/ 5 h 78"/>
                  <a:gd name="T42" fmla="*/ 13 w 86"/>
                  <a:gd name="T43" fmla="*/ 5 h 78"/>
                  <a:gd name="T44" fmla="*/ 12 w 86"/>
                  <a:gd name="T45" fmla="*/ 0 h 78"/>
                  <a:gd name="T46" fmla="*/ 12 w 86"/>
                  <a:gd name="T47" fmla="*/ 0 h 78"/>
                  <a:gd name="T48" fmla="*/ 8 w 86"/>
                  <a:gd name="T49" fmla="*/ 1 h 78"/>
                  <a:gd name="T50" fmla="*/ 11 w 86"/>
                  <a:gd name="T51" fmla="*/ 5 h 78"/>
                  <a:gd name="T52" fmla="*/ 8 w 86"/>
                  <a:gd name="T53" fmla="*/ 6 h 78"/>
                  <a:gd name="T54" fmla="*/ 6 w 86"/>
                  <a:gd name="T55" fmla="*/ 2 h 78"/>
                  <a:gd name="T56" fmla="*/ 6 w 86"/>
                  <a:gd name="T57" fmla="*/ 2 h 78"/>
                  <a:gd name="T58" fmla="*/ 8 w 86"/>
                  <a:gd name="T59" fmla="*/ 7 h 78"/>
                  <a:gd name="T60" fmla="*/ 4 w 86"/>
                  <a:gd name="T61" fmla="*/ 4 h 78"/>
                  <a:gd name="T62" fmla="*/ 6 w 86"/>
                  <a:gd name="T63" fmla="*/ 8 h 78"/>
                  <a:gd name="T64" fmla="*/ 2 w 86"/>
                  <a:gd name="T65" fmla="*/ 6 h 78"/>
                  <a:gd name="T66" fmla="*/ 4 w 86"/>
                  <a:gd name="T67" fmla="*/ 7 h 78"/>
                  <a:gd name="T68" fmla="*/ 6 w 86"/>
                  <a:gd name="T69" fmla="*/ 7 h 78"/>
                  <a:gd name="T70" fmla="*/ 5 w 86"/>
                  <a:gd name="T71" fmla="*/ 10 h 78"/>
                  <a:gd name="T72" fmla="*/ 0 w 86"/>
                  <a:gd name="T73" fmla="*/ 9 h 78"/>
                  <a:gd name="T74" fmla="*/ 0 w 86"/>
                  <a:gd name="T75" fmla="*/ 10 h 78"/>
                  <a:gd name="T76" fmla="*/ 0 w 86"/>
                  <a:gd name="T77" fmla="*/ 10 h 78"/>
                  <a:gd name="T78" fmla="*/ 5 w 86"/>
                  <a:gd name="T79" fmla="*/ 12 h 78"/>
                  <a:gd name="T80" fmla="*/ 4 w 86"/>
                  <a:gd name="T81" fmla="*/ 11 h 78"/>
                  <a:gd name="T82" fmla="*/ 6 w 86"/>
                  <a:gd name="T83" fmla="*/ 12 h 78"/>
                  <a:gd name="T84" fmla="*/ 4 w 86"/>
                  <a:gd name="T85" fmla="*/ 17 h 78"/>
                  <a:gd name="T86" fmla="*/ 4 w 86"/>
                  <a:gd name="T87" fmla="*/ 17 h 78"/>
                  <a:gd name="T88" fmla="*/ 8 w 86"/>
                  <a:gd name="T89" fmla="*/ 14 h 78"/>
                  <a:gd name="T90" fmla="*/ 7 w 86"/>
                  <a:gd name="T91" fmla="*/ 14 h 78"/>
                  <a:gd name="T92" fmla="*/ 9 w 86"/>
                  <a:gd name="T93" fmla="*/ 14 h 78"/>
                  <a:gd name="T94" fmla="*/ 11 w 86"/>
                  <a:gd name="T95" fmla="*/ 19 h 78"/>
                  <a:gd name="T96" fmla="*/ 11 w 86"/>
                  <a:gd name="T97" fmla="*/ 17 h 78"/>
                  <a:gd name="T98" fmla="*/ 9 w 86"/>
                  <a:gd name="T99" fmla="*/ 15 h 78"/>
                  <a:gd name="T100" fmla="*/ 12 w 86"/>
                  <a:gd name="T101" fmla="*/ 13 h 78"/>
                  <a:gd name="T102" fmla="*/ 14 w 86"/>
                  <a:gd name="T103" fmla="*/ 18 h 78"/>
                  <a:gd name="T104" fmla="*/ 16 w 86"/>
                  <a:gd name="T105" fmla="*/ 17 h 7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6"/>
                  <a:gd name="T160" fmla="*/ 0 h 78"/>
                  <a:gd name="T161" fmla="*/ 86 w 86"/>
                  <a:gd name="T162" fmla="*/ 78 h 78"/>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6" h="78">
                    <a:moveTo>
                      <a:pt x="51" y="54"/>
                    </a:moveTo>
                    <a:lnTo>
                      <a:pt x="54" y="51"/>
                    </a:lnTo>
                    <a:lnTo>
                      <a:pt x="68" y="64"/>
                    </a:lnTo>
                    <a:lnTo>
                      <a:pt x="64" y="68"/>
                    </a:lnTo>
                    <a:lnTo>
                      <a:pt x="51" y="54"/>
                    </a:lnTo>
                    <a:close/>
                    <a:moveTo>
                      <a:pt x="68" y="64"/>
                    </a:moveTo>
                    <a:lnTo>
                      <a:pt x="77" y="56"/>
                    </a:lnTo>
                    <a:lnTo>
                      <a:pt x="68" y="64"/>
                    </a:lnTo>
                    <a:lnTo>
                      <a:pt x="61" y="58"/>
                    </a:lnTo>
                    <a:lnTo>
                      <a:pt x="68" y="64"/>
                    </a:lnTo>
                    <a:close/>
                    <a:moveTo>
                      <a:pt x="54" y="51"/>
                    </a:moveTo>
                    <a:lnTo>
                      <a:pt x="58" y="48"/>
                    </a:lnTo>
                    <a:lnTo>
                      <a:pt x="71" y="62"/>
                    </a:lnTo>
                    <a:lnTo>
                      <a:pt x="68" y="64"/>
                    </a:lnTo>
                    <a:lnTo>
                      <a:pt x="54" y="51"/>
                    </a:lnTo>
                    <a:close/>
                    <a:moveTo>
                      <a:pt x="58" y="48"/>
                    </a:moveTo>
                    <a:lnTo>
                      <a:pt x="61" y="45"/>
                    </a:lnTo>
                    <a:lnTo>
                      <a:pt x="74" y="59"/>
                    </a:lnTo>
                    <a:lnTo>
                      <a:pt x="71" y="62"/>
                    </a:lnTo>
                    <a:lnTo>
                      <a:pt x="58" y="48"/>
                    </a:lnTo>
                    <a:close/>
                    <a:moveTo>
                      <a:pt x="76" y="56"/>
                    </a:moveTo>
                    <a:lnTo>
                      <a:pt x="75" y="58"/>
                    </a:lnTo>
                    <a:lnTo>
                      <a:pt x="74" y="59"/>
                    </a:lnTo>
                    <a:lnTo>
                      <a:pt x="68" y="52"/>
                    </a:lnTo>
                    <a:lnTo>
                      <a:pt x="76" y="56"/>
                    </a:lnTo>
                    <a:close/>
                    <a:moveTo>
                      <a:pt x="59" y="48"/>
                    </a:moveTo>
                    <a:lnTo>
                      <a:pt x="62" y="41"/>
                    </a:lnTo>
                    <a:lnTo>
                      <a:pt x="80" y="50"/>
                    </a:lnTo>
                    <a:lnTo>
                      <a:pt x="76" y="56"/>
                    </a:lnTo>
                    <a:lnTo>
                      <a:pt x="59" y="48"/>
                    </a:lnTo>
                    <a:close/>
                    <a:moveTo>
                      <a:pt x="62" y="41"/>
                    </a:moveTo>
                    <a:lnTo>
                      <a:pt x="63" y="40"/>
                    </a:lnTo>
                    <a:lnTo>
                      <a:pt x="64" y="39"/>
                    </a:lnTo>
                    <a:lnTo>
                      <a:pt x="71" y="46"/>
                    </a:lnTo>
                    <a:lnTo>
                      <a:pt x="62" y="41"/>
                    </a:lnTo>
                    <a:close/>
                    <a:moveTo>
                      <a:pt x="64" y="39"/>
                    </a:moveTo>
                    <a:lnTo>
                      <a:pt x="68" y="36"/>
                    </a:lnTo>
                    <a:lnTo>
                      <a:pt x="81" y="49"/>
                    </a:lnTo>
                    <a:lnTo>
                      <a:pt x="77" y="52"/>
                    </a:lnTo>
                    <a:lnTo>
                      <a:pt x="64" y="39"/>
                    </a:lnTo>
                    <a:close/>
                    <a:moveTo>
                      <a:pt x="68" y="36"/>
                    </a:moveTo>
                    <a:lnTo>
                      <a:pt x="76" y="26"/>
                    </a:lnTo>
                    <a:lnTo>
                      <a:pt x="68" y="36"/>
                    </a:lnTo>
                    <a:lnTo>
                      <a:pt x="74" y="42"/>
                    </a:lnTo>
                    <a:lnTo>
                      <a:pt x="68" y="36"/>
                    </a:lnTo>
                    <a:close/>
                    <a:moveTo>
                      <a:pt x="68" y="36"/>
                    </a:moveTo>
                    <a:lnTo>
                      <a:pt x="70" y="32"/>
                    </a:lnTo>
                    <a:lnTo>
                      <a:pt x="84" y="46"/>
                    </a:lnTo>
                    <a:lnTo>
                      <a:pt x="81" y="49"/>
                    </a:lnTo>
                    <a:lnTo>
                      <a:pt x="68" y="36"/>
                    </a:lnTo>
                    <a:close/>
                    <a:moveTo>
                      <a:pt x="86" y="39"/>
                    </a:moveTo>
                    <a:lnTo>
                      <a:pt x="86" y="43"/>
                    </a:lnTo>
                    <a:lnTo>
                      <a:pt x="84" y="46"/>
                    </a:lnTo>
                    <a:lnTo>
                      <a:pt x="77" y="39"/>
                    </a:lnTo>
                    <a:lnTo>
                      <a:pt x="86" y="39"/>
                    </a:lnTo>
                    <a:close/>
                    <a:moveTo>
                      <a:pt x="68" y="39"/>
                    </a:moveTo>
                    <a:lnTo>
                      <a:pt x="68" y="32"/>
                    </a:lnTo>
                    <a:lnTo>
                      <a:pt x="86" y="32"/>
                    </a:lnTo>
                    <a:lnTo>
                      <a:pt x="86" y="39"/>
                    </a:lnTo>
                    <a:lnTo>
                      <a:pt x="68" y="39"/>
                    </a:lnTo>
                    <a:close/>
                    <a:moveTo>
                      <a:pt x="68" y="32"/>
                    </a:moveTo>
                    <a:lnTo>
                      <a:pt x="68" y="29"/>
                    </a:lnTo>
                    <a:lnTo>
                      <a:pt x="86" y="29"/>
                    </a:lnTo>
                    <a:lnTo>
                      <a:pt x="86" y="32"/>
                    </a:lnTo>
                    <a:lnTo>
                      <a:pt x="68" y="32"/>
                    </a:lnTo>
                    <a:close/>
                    <a:moveTo>
                      <a:pt x="84" y="23"/>
                    </a:moveTo>
                    <a:lnTo>
                      <a:pt x="86" y="26"/>
                    </a:lnTo>
                    <a:lnTo>
                      <a:pt x="86" y="29"/>
                    </a:lnTo>
                    <a:lnTo>
                      <a:pt x="77" y="29"/>
                    </a:lnTo>
                    <a:lnTo>
                      <a:pt x="84" y="23"/>
                    </a:lnTo>
                    <a:close/>
                    <a:moveTo>
                      <a:pt x="70" y="36"/>
                    </a:moveTo>
                    <a:lnTo>
                      <a:pt x="68" y="34"/>
                    </a:lnTo>
                    <a:lnTo>
                      <a:pt x="81" y="19"/>
                    </a:lnTo>
                    <a:lnTo>
                      <a:pt x="84" y="23"/>
                    </a:lnTo>
                    <a:lnTo>
                      <a:pt x="70" y="36"/>
                    </a:lnTo>
                    <a:close/>
                    <a:moveTo>
                      <a:pt x="68" y="34"/>
                    </a:moveTo>
                    <a:lnTo>
                      <a:pt x="64" y="30"/>
                    </a:lnTo>
                    <a:lnTo>
                      <a:pt x="64" y="26"/>
                    </a:lnTo>
                    <a:lnTo>
                      <a:pt x="74" y="26"/>
                    </a:lnTo>
                    <a:lnTo>
                      <a:pt x="68" y="34"/>
                    </a:lnTo>
                    <a:close/>
                    <a:moveTo>
                      <a:pt x="64" y="26"/>
                    </a:moveTo>
                    <a:lnTo>
                      <a:pt x="64" y="20"/>
                    </a:lnTo>
                    <a:lnTo>
                      <a:pt x="83" y="20"/>
                    </a:lnTo>
                    <a:lnTo>
                      <a:pt x="83" y="26"/>
                    </a:lnTo>
                    <a:lnTo>
                      <a:pt x="64" y="26"/>
                    </a:lnTo>
                    <a:close/>
                    <a:moveTo>
                      <a:pt x="81" y="14"/>
                    </a:moveTo>
                    <a:lnTo>
                      <a:pt x="83" y="16"/>
                    </a:lnTo>
                    <a:lnTo>
                      <a:pt x="83" y="20"/>
                    </a:lnTo>
                    <a:lnTo>
                      <a:pt x="74" y="20"/>
                    </a:lnTo>
                    <a:lnTo>
                      <a:pt x="81" y="14"/>
                    </a:lnTo>
                    <a:close/>
                    <a:moveTo>
                      <a:pt x="68" y="27"/>
                    </a:moveTo>
                    <a:lnTo>
                      <a:pt x="64" y="24"/>
                    </a:lnTo>
                    <a:lnTo>
                      <a:pt x="77" y="10"/>
                    </a:lnTo>
                    <a:lnTo>
                      <a:pt x="81" y="14"/>
                    </a:lnTo>
                    <a:lnTo>
                      <a:pt x="68" y="27"/>
                    </a:lnTo>
                    <a:close/>
                    <a:moveTo>
                      <a:pt x="64" y="24"/>
                    </a:moveTo>
                    <a:lnTo>
                      <a:pt x="61" y="20"/>
                    </a:lnTo>
                    <a:lnTo>
                      <a:pt x="74" y="7"/>
                    </a:lnTo>
                    <a:lnTo>
                      <a:pt x="77" y="10"/>
                    </a:lnTo>
                    <a:lnTo>
                      <a:pt x="64" y="24"/>
                    </a:lnTo>
                    <a:close/>
                    <a:moveTo>
                      <a:pt x="68" y="4"/>
                    </a:moveTo>
                    <a:lnTo>
                      <a:pt x="71" y="4"/>
                    </a:lnTo>
                    <a:lnTo>
                      <a:pt x="74" y="7"/>
                    </a:lnTo>
                    <a:lnTo>
                      <a:pt x="68" y="14"/>
                    </a:lnTo>
                    <a:lnTo>
                      <a:pt x="68" y="4"/>
                    </a:lnTo>
                    <a:close/>
                    <a:moveTo>
                      <a:pt x="68" y="24"/>
                    </a:moveTo>
                    <a:lnTo>
                      <a:pt x="64" y="24"/>
                    </a:lnTo>
                    <a:lnTo>
                      <a:pt x="64" y="4"/>
                    </a:lnTo>
                    <a:lnTo>
                      <a:pt x="68" y="4"/>
                    </a:lnTo>
                    <a:lnTo>
                      <a:pt x="68" y="24"/>
                    </a:lnTo>
                    <a:close/>
                    <a:moveTo>
                      <a:pt x="64" y="24"/>
                    </a:moveTo>
                    <a:lnTo>
                      <a:pt x="60" y="24"/>
                    </a:lnTo>
                    <a:lnTo>
                      <a:pt x="58" y="20"/>
                    </a:lnTo>
                    <a:lnTo>
                      <a:pt x="64" y="14"/>
                    </a:lnTo>
                    <a:lnTo>
                      <a:pt x="64" y="24"/>
                    </a:lnTo>
                    <a:close/>
                    <a:moveTo>
                      <a:pt x="58" y="20"/>
                    </a:moveTo>
                    <a:lnTo>
                      <a:pt x="54" y="17"/>
                    </a:lnTo>
                    <a:lnTo>
                      <a:pt x="68" y="4"/>
                    </a:lnTo>
                    <a:lnTo>
                      <a:pt x="71" y="7"/>
                    </a:lnTo>
                    <a:lnTo>
                      <a:pt x="58" y="20"/>
                    </a:lnTo>
                    <a:close/>
                    <a:moveTo>
                      <a:pt x="61" y="0"/>
                    </a:moveTo>
                    <a:lnTo>
                      <a:pt x="65" y="0"/>
                    </a:lnTo>
                    <a:lnTo>
                      <a:pt x="68" y="4"/>
                    </a:lnTo>
                    <a:lnTo>
                      <a:pt x="61" y="10"/>
                    </a:lnTo>
                    <a:lnTo>
                      <a:pt x="61" y="0"/>
                    </a:lnTo>
                    <a:close/>
                    <a:moveTo>
                      <a:pt x="61" y="20"/>
                    </a:moveTo>
                    <a:lnTo>
                      <a:pt x="54" y="20"/>
                    </a:lnTo>
                    <a:lnTo>
                      <a:pt x="54" y="0"/>
                    </a:lnTo>
                    <a:lnTo>
                      <a:pt x="61" y="0"/>
                    </a:lnTo>
                    <a:lnTo>
                      <a:pt x="61" y="20"/>
                    </a:lnTo>
                    <a:close/>
                    <a:moveTo>
                      <a:pt x="54" y="20"/>
                    </a:moveTo>
                    <a:lnTo>
                      <a:pt x="51" y="20"/>
                    </a:lnTo>
                    <a:lnTo>
                      <a:pt x="51" y="0"/>
                    </a:lnTo>
                    <a:lnTo>
                      <a:pt x="54" y="0"/>
                    </a:lnTo>
                    <a:lnTo>
                      <a:pt x="54" y="20"/>
                    </a:lnTo>
                    <a:close/>
                    <a:moveTo>
                      <a:pt x="51" y="20"/>
                    </a:moveTo>
                    <a:lnTo>
                      <a:pt x="45" y="20"/>
                    </a:lnTo>
                    <a:lnTo>
                      <a:pt x="45" y="0"/>
                    </a:lnTo>
                    <a:lnTo>
                      <a:pt x="51" y="0"/>
                    </a:lnTo>
                    <a:lnTo>
                      <a:pt x="51" y="20"/>
                    </a:lnTo>
                    <a:close/>
                    <a:moveTo>
                      <a:pt x="45" y="20"/>
                    </a:moveTo>
                    <a:lnTo>
                      <a:pt x="39" y="20"/>
                    </a:lnTo>
                    <a:lnTo>
                      <a:pt x="39" y="0"/>
                    </a:lnTo>
                    <a:lnTo>
                      <a:pt x="45" y="0"/>
                    </a:lnTo>
                    <a:lnTo>
                      <a:pt x="45" y="20"/>
                    </a:lnTo>
                    <a:close/>
                    <a:moveTo>
                      <a:pt x="32" y="4"/>
                    </a:moveTo>
                    <a:lnTo>
                      <a:pt x="34" y="0"/>
                    </a:lnTo>
                    <a:lnTo>
                      <a:pt x="39" y="0"/>
                    </a:lnTo>
                    <a:lnTo>
                      <a:pt x="39" y="10"/>
                    </a:lnTo>
                    <a:lnTo>
                      <a:pt x="32" y="4"/>
                    </a:lnTo>
                    <a:close/>
                    <a:moveTo>
                      <a:pt x="45" y="17"/>
                    </a:moveTo>
                    <a:lnTo>
                      <a:pt x="42" y="20"/>
                    </a:lnTo>
                    <a:lnTo>
                      <a:pt x="29" y="7"/>
                    </a:lnTo>
                    <a:lnTo>
                      <a:pt x="32" y="4"/>
                    </a:lnTo>
                    <a:lnTo>
                      <a:pt x="45" y="17"/>
                    </a:lnTo>
                    <a:close/>
                    <a:moveTo>
                      <a:pt x="42" y="20"/>
                    </a:moveTo>
                    <a:lnTo>
                      <a:pt x="41" y="21"/>
                    </a:lnTo>
                    <a:lnTo>
                      <a:pt x="40" y="23"/>
                    </a:lnTo>
                    <a:lnTo>
                      <a:pt x="36" y="14"/>
                    </a:lnTo>
                    <a:lnTo>
                      <a:pt x="42" y="20"/>
                    </a:lnTo>
                    <a:close/>
                    <a:moveTo>
                      <a:pt x="40" y="23"/>
                    </a:moveTo>
                    <a:lnTo>
                      <a:pt x="33" y="26"/>
                    </a:lnTo>
                    <a:lnTo>
                      <a:pt x="25" y="8"/>
                    </a:lnTo>
                    <a:lnTo>
                      <a:pt x="31" y="5"/>
                    </a:lnTo>
                    <a:lnTo>
                      <a:pt x="40" y="23"/>
                    </a:lnTo>
                    <a:close/>
                    <a:moveTo>
                      <a:pt x="22" y="10"/>
                    </a:moveTo>
                    <a:lnTo>
                      <a:pt x="23" y="9"/>
                    </a:lnTo>
                    <a:lnTo>
                      <a:pt x="25" y="8"/>
                    </a:lnTo>
                    <a:lnTo>
                      <a:pt x="29" y="17"/>
                    </a:lnTo>
                    <a:lnTo>
                      <a:pt x="22" y="10"/>
                    </a:lnTo>
                    <a:close/>
                    <a:moveTo>
                      <a:pt x="36" y="24"/>
                    </a:moveTo>
                    <a:lnTo>
                      <a:pt x="32" y="27"/>
                    </a:lnTo>
                    <a:lnTo>
                      <a:pt x="19" y="14"/>
                    </a:lnTo>
                    <a:lnTo>
                      <a:pt x="22" y="10"/>
                    </a:lnTo>
                    <a:lnTo>
                      <a:pt x="36" y="24"/>
                    </a:lnTo>
                    <a:close/>
                    <a:moveTo>
                      <a:pt x="32" y="27"/>
                    </a:moveTo>
                    <a:lnTo>
                      <a:pt x="31" y="28"/>
                    </a:lnTo>
                    <a:lnTo>
                      <a:pt x="30" y="28"/>
                    </a:lnTo>
                    <a:lnTo>
                      <a:pt x="26" y="20"/>
                    </a:lnTo>
                    <a:lnTo>
                      <a:pt x="32" y="27"/>
                    </a:lnTo>
                    <a:close/>
                    <a:moveTo>
                      <a:pt x="30" y="28"/>
                    </a:moveTo>
                    <a:lnTo>
                      <a:pt x="23" y="31"/>
                    </a:lnTo>
                    <a:lnTo>
                      <a:pt x="16" y="15"/>
                    </a:lnTo>
                    <a:lnTo>
                      <a:pt x="22" y="11"/>
                    </a:lnTo>
                    <a:lnTo>
                      <a:pt x="30" y="28"/>
                    </a:lnTo>
                    <a:close/>
                    <a:moveTo>
                      <a:pt x="14" y="16"/>
                    </a:moveTo>
                    <a:lnTo>
                      <a:pt x="15" y="15"/>
                    </a:lnTo>
                    <a:lnTo>
                      <a:pt x="16" y="15"/>
                    </a:lnTo>
                    <a:lnTo>
                      <a:pt x="20" y="24"/>
                    </a:lnTo>
                    <a:lnTo>
                      <a:pt x="14" y="16"/>
                    </a:lnTo>
                    <a:close/>
                    <a:moveTo>
                      <a:pt x="27" y="30"/>
                    </a:moveTo>
                    <a:lnTo>
                      <a:pt x="23" y="34"/>
                    </a:lnTo>
                    <a:lnTo>
                      <a:pt x="10" y="19"/>
                    </a:lnTo>
                    <a:lnTo>
                      <a:pt x="14" y="16"/>
                    </a:lnTo>
                    <a:lnTo>
                      <a:pt x="27" y="30"/>
                    </a:lnTo>
                    <a:close/>
                    <a:moveTo>
                      <a:pt x="23" y="34"/>
                    </a:moveTo>
                    <a:lnTo>
                      <a:pt x="20" y="36"/>
                    </a:lnTo>
                    <a:lnTo>
                      <a:pt x="7" y="23"/>
                    </a:lnTo>
                    <a:lnTo>
                      <a:pt x="10" y="19"/>
                    </a:lnTo>
                    <a:lnTo>
                      <a:pt x="23" y="34"/>
                    </a:lnTo>
                    <a:close/>
                    <a:moveTo>
                      <a:pt x="4" y="29"/>
                    </a:moveTo>
                    <a:lnTo>
                      <a:pt x="4" y="26"/>
                    </a:lnTo>
                    <a:lnTo>
                      <a:pt x="7" y="23"/>
                    </a:lnTo>
                    <a:lnTo>
                      <a:pt x="14" y="29"/>
                    </a:lnTo>
                    <a:lnTo>
                      <a:pt x="4" y="29"/>
                    </a:lnTo>
                    <a:close/>
                    <a:moveTo>
                      <a:pt x="23" y="29"/>
                    </a:moveTo>
                    <a:lnTo>
                      <a:pt x="23" y="36"/>
                    </a:lnTo>
                    <a:lnTo>
                      <a:pt x="4" y="36"/>
                    </a:lnTo>
                    <a:lnTo>
                      <a:pt x="4" y="29"/>
                    </a:lnTo>
                    <a:lnTo>
                      <a:pt x="23" y="29"/>
                    </a:lnTo>
                    <a:close/>
                    <a:moveTo>
                      <a:pt x="23" y="36"/>
                    </a:moveTo>
                    <a:lnTo>
                      <a:pt x="23" y="40"/>
                    </a:lnTo>
                    <a:lnTo>
                      <a:pt x="20" y="42"/>
                    </a:lnTo>
                    <a:lnTo>
                      <a:pt x="14" y="36"/>
                    </a:lnTo>
                    <a:lnTo>
                      <a:pt x="23" y="36"/>
                    </a:lnTo>
                    <a:close/>
                    <a:moveTo>
                      <a:pt x="20" y="42"/>
                    </a:moveTo>
                    <a:lnTo>
                      <a:pt x="17" y="46"/>
                    </a:lnTo>
                    <a:lnTo>
                      <a:pt x="4" y="32"/>
                    </a:lnTo>
                    <a:lnTo>
                      <a:pt x="7" y="29"/>
                    </a:lnTo>
                    <a:lnTo>
                      <a:pt x="20" y="42"/>
                    </a:lnTo>
                    <a:close/>
                    <a:moveTo>
                      <a:pt x="0" y="39"/>
                    </a:moveTo>
                    <a:lnTo>
                      <a:pt x="0" y="35"/>
                    </a:lnTo>
                    <a:lnTo>
                      <a:pt x="4" y="32"/>
                    </a:lnTo>
                    <a:lnTo>
                      <a:pt x="10" y="39"/>
                    </a:lnTo>
                    <a:lnTo>
                      <a:pt x="0" y="39"/>
                    </a:lnTo>
                    <a:close/>
                    <a:moveTo>
                      <a:pt x="20" y="39"/>
                    </a:moveTo>
                    <a:lnTo>
                      <a:pt x="20" y="42"/>
                    </a:lnTo>
                    <a:lnTo>
                      <a:pt x="0" y="42"/>
                    </a:lnTo>
                    <a:lnTo>
                      <a:pt x="0" y="39"/>
                    </a:lnTo>
                    <a:lnTo>
                      <a:pt x="20" y="39"/>
                    </a:lnTo>
                    <a:close/>
                    <a:moveTo>
                      <a:pt x="20" y="42"/>
                    </a:moveTo>
                    <a:lnTo>
                      <a:pt x="20" y="49"/>
                    </a:lnTo>
                    <a:lnTo>
                      <a:pt x="0" y="49"/>
                    </a:lnTo>
                    <a:lnTo>
                      <a:pt x="0" y="42"/>
                    </a:lnTo>
                    <a:lnTo>
                      <a:pt x="20" y="42"/>
                    </a:lnTo>
                    <a:close/>
                    <a:moveTo>
                      <a:pt x="20" y="49"/>
                    </a:moveTo>
                    <a:lnTo>
                      <a:pt x="20" y="52"/>
                    </a:lnTo>
                    <a:lnTo>
                      <a:pt x="0" y="52"/>
                    </a:lnTo>
                    <a:lnTo>
                      <a:pt x="0" y="49"/>
                    </a:lnTo>
                    <a:lnTo>
                      <a:pt x="20" y="49"/>
                    </a:lnTo>
                    <a:close/>
                    <a:moveTo>
                      <a:pt x="4" y="59"/>
                    </a:moveTo>
                    <a:lnTo>
                      <a:pt x="0" y="56"/>
                    </a:lnTo>
                    <a:lnTo>
                      <a:pt x="0" y="52"/>
                    </a:lnTo>
                    <a:lnTo>
                      <a:pt x="10" y="52"/>
                    </a:lnTo>
                    <a:lnTo>
                      <a:pt x="4" y="59"/>
                    </a:lnTo>
                    <a:close/>
                    <a:moveTo>
                      <a:pt x="17" y="45"/>
                    </a:moveTo>
                    <a:lnTo>
                      <a:pt x="20" y="48"/>
                    </a:lnTo>
                    <a:lnTo>
                      <a:pt x="7" y="62"/>
                    </a:lnTo>
                    <a:lnTo>
                      <a:pt x="4" y="59"/>
                    </a:lnTo>
                    <a:lnTo>
                      <a:pt x="17" y="45"/>
                    </a:lnTo>
                    <a:close/>
                    <a:moveTo>
                      <a:pt x="20" y="48"/>
                    </a:moveTo>
                    <a:lnTo>
                      <a:pt x="23" y="51"/>
                    </a:lnTo>
                    <a:lnTo>
                      <a:pt x="10" y="64"/>
                    </a:lnTo>
                    <a:lnTo>
                      <a:pt x="7" y="62"/>
                    </a:lnTo>
                    <a:lnTo>
                      <a:pt x="20" y="48"/>
                    </a:lnTo>
                    <a:close/>
                    <a:moveTo>
                      <a:pt x="23" y="51"/>
                    </a:moveTo>
                    <a:lnTo>
                      <a:pt x="27" y="54"/>
                    </a:lnTo>
                    <a:lnTo>
                      <a:pt x="14" y="68"/>
                    </a:lnTo>
                    <a:lnTo>
                      <a:pt x="10" y="64"/>
                    </a:lnTo>
                    <a:lnTo>
                      <a:pt x="23" y="51"/>
                    </a:lnTo>
                    <a:close/>
                    <a:moveTo>
                      <a:pt x="27" y="54"/>
                    </a:moveTo>
                    <a:lnTo>
                      <a:pt x="30" y="58"/>
                    </a:lnTo>
                    <a:lnTo>
                      <a:pt x="16" y="71"/>
                    </a:lnTo>
                    <a:lnTo>
                      <a:pt x="14" y="68"/>
                    </a:lnTo>
                    <a:lnTo>
                      <a:pt x="27" y="54"/>
                    </a:lnTo>
                    <a:close/>
                    <a:moveTo>
                      <a:pt x="30" y="58"/>
                    </a:moveTo>
                    <a:lnTo>
                      <a:pt x="33" y="61"/>
                    </a:lnTo>
                    <a:lnTo>
                      <a:pt x="19" y="74"/>
                    </a:lnTo>
                    <a:lnTo>
                      <a:pt x="16" y="71"/>
                    </a:lnTo>
                    <a:lnTo>
                      <a:pt x="30" y="58"/>
                    </a:lnTo>
                    <a:close/>
                    <a:moveTo>
                      <a:pt x="26" y="78"/>
                    </a:moveTo>
                    <a:lnTo>
                      <a:pt x="22" y="78"/>
                    </a:lnTo>
                    <a:lnTo>
                      <a:pt x="19" y="74"/>
                    </a:lnTo>
                    <a:lnTo>
                      <a:pt x="26" y="68"/>
                    </a:lnTo>
                    <a:lnTo>
                      <a:pt x="26" y="78"/>
                    </a:lnTo>
                    <a:close/>
                    <a:moveTo>
                      <a:pt x="26" y="58"/>
                    </a:moveTo>
                    <a:lnTo>
                      <a:pt x="32" y="58"/>
                    </a:lnTo>
                    <a:lnTo>
                      <a:pt x="32" y="78"/>
                    </a:lnTo>
                    <a:lnTo>
                      <a:pt x="26" y="78"/>
                    </a:lnTo>
                    <a:lnTo>
                      <a:pt x="26" y="58"/>
                    </a:lnTo>
                    <a:close/>
                    <a:moveTo>
                      <a:pt x="32" y="58"/>
                    </a:moveTo>
                    <a:lnTo>
                      <a:pt x="36" y="58"/>
                    </a:lnTo>
                    <a:lnTo>
                      <a:pt x="36" y="78"/>
                    </a:lnTo>
                    <a:lnTo>
                      <a:pt x="32" y="78"/>
                    </a:lnTo>
                    <a:lnTo>
                      <a:pt x="32" y="58"/>
                    </a:lnTo>
                    <a:close/>
                    <a:moveTo>
                      <a:pt x="36" y="58"/>
                    </a:moveTo>
                    <a:lnTo>
                      <a:pt x="42" y="58"/>
                    </a:lnTo>
                    <a:lnTo>
                      <a:pt x="42" y="78"/>
                    </a:lnTo>
                    <a:lnTo>
                      <a:pt x="36" y="78"/>
                    </a:lnTo>
                    <a:lnTo>
                      <a:pt x="36" y="58"/>
                    </a:lnTo>
                    <a:close/>
                    <a:moveTo>
                      <a:pt x="49" y="74"/>
                    </a:moveTo>
                    <a:lnTo>
                      <a:pt x="45" y="78"/>
                    </a:lnTo>
                    <a:lnTo>
                      <a:pt x="42" y="78"/>
                    </a:lnTo>
                    <a:lnTo>
                      <a:pt x="42" y="68"/>
                    </a:lnTo>
                    <a:lnTo>
                      <a:pt x="49" y="74"/>
                    </a:lnTo>
                    <a:close/>
                    <a:moveTo>
                      <a:pt x="36" y="61"/>
                    </a:moveTo>
                    <a:lnTo>
                      <a:pt x="39" y="58"/>
                    </a:lnTo>
                    <a:lnTo>
                      <a:pt x="52" y="71"/>
                    </a:lnTo>
                    <a:lnTo>
                      <a:pt x="49" y="74"/>
                    </a:lnTo>
                    <a:lnTo>
                      <a:pt x="36" y="61"/>
                    </a:lnTo>
                    <a:close/>
                    <a:moveTo>
                      <a:pt x="39" y="58"/>
                    </a:moveTo>
                    <a:lnTo>
                      <a:pt x="41" y="54"/>
                    </a:lnTo>
                    <a:lnTo>
                      <a:pt x="45" y="54"/>
                    </a:lnTo>
                    <a:lnTo>
                      <a:pt x="45" y="64"/>
                    </a:lnTo>
                    <a:lnTo>
                      <a:pt x="39" y="58"/>
                    </a:lnTo>
                    <a:close/>
                    <a:moveTo>
                      <a:pt x="45" y="54"/>
                    </a:moveTo>
                    <a:lnTo>
                      <a:pt x="51" y="54"/>
                    </a:lnTo>
                    <a:lnTo>
                      <a:pt x="51" y="74"/>
                    </a:lnTo>
                    <a:lnTo>
                      <a:pt x="45" y="74"/>
                    </a:lnTo>
                    <a:lnTo>
                      <a:pt x="45" y="54"/>
                    </a:lnTo>
                    <a:close/>
                    <a:moveTo>
                      <a:pt x="55" y="73"/>
                    </a:moveTo>
                    <a:lnTo>
                      <a:pt x="53" y="74"/>
                    </a:lnTo>
                    <a:lnTo>
                      <a:pt x="51" y="74"/>
                    </a:lnTo>
                    <a:lnTo>
                      <a:pt x="51" y="64"/>
                    </a:lnTo>
                    <a:lnTo>
                      <a:pt x="55" y="73"/>
                    </a:lnTo>
                    <a:close/>
                    <a:moveTo>
                      <a:pt x="48" y="56"/>
                    </a:moveTo>
                    <a:lnTo>
                      <a:pt x="53" y="52"/>
                    </a:lnTo>
                    <a:lnTo>
                      <a:pt x="62" y="70"/>
                    </a:lnTo>
                    <a:lnTo>
                      <a:pt x="55" y="73"/>
                    </a:lnTo>
                    <a:lnTo>
                      <a:pt x="48"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90" name="Freeform 75">
                <a:extLst>
                  <a:ext uri="{FF2B5EF4-FFF2-40B4-BE49-F238E27FC236}">
                    <a16:creationId xmlns:a16="http://schemas.microsoft.com/office/drawing/2014/main" id="{0372AACA-AC2A-4473-8D96-7E9ED5BF1738}"/>
                  </a:ext>
                </a:extLst>
              </p:cNvPr>
              <p:cNvSpPr>
                <a:spLocks/>
              </p:cNvSpPr>
              <p:nvPr/>
            </p:nvSpPr>
            <p:spPr bwMode="auto">
              <a:xfrm>
                <a:off x="2412" y="2748"/>
                <a:ext cx="17" cy="15"/>
              </a:xfrm>
              <a:custGeom>
                <a:avLst/>
                <a:gdLst>
                  <a:gd name="T0" fmla="*/ 11 w 66"/>
                  <a:gd name="T1" fmla="*/ 13 h 57"/>
                  <a:gd name="T2" fmla="*/ 13 w 66"/>
                  <a:gd name="T3" fmla="*/ 12 h 57"/>
                  <a:gd name="T4" fmla="*/ 14 w 66"/>
                  <a:gd name="T5" fmla="*/ 12 h 57"/>
                  <a:gd name="T6" fmla="*/ 15 w 66"/>
                  <a:gd name="T7" fmla="*/ 10 h 57"/>
                  <a:gd name="T8" fmla="*/ 16 w 66"/>
                  <a:gd name="T9" fmla="*/ 9 h 57"/>
                  <a:gd name="T10" fmla="*/ 16 w 66"/>
                  <a:gd name="T11" fmla="*/ 8 h 57"/>
                  <a:gd name="T12" fmla="*/ 16 w 66"/>
                  <a:gd name="T13" fmla="*/ 7 h 57"/>
                  <a:gd name="T14" fmla="*/ 17 w 66"/>
                  <a:gd name="T15" fmla="*/ 6 h 57"/>
                  <a:gd name="T16" fmla="*/ 17 w 66"/>
                  <a:gd name="T17" fmla="*/ 5 h 57"/>
                  <a:gd name="T18" fmla="*/ 16 w 66"/>
                  <a:gd name="T19" fmla="*/ 3 h 57"/>
                  <a:gd name="T20" fmla="*/ 16 w 66"/>
                  <a:gd name="T21" fmla="*/ 2 h 57"/>
                  <a:gd name="T22" fmla="*/ 16 w 66"/>
                  <a:gd name="T23" fmla="*/ 2 h 57"/>
                  <a:gd name="T24" fmla="*/ 15 w 66"/>
                  <a:gd name="T25" fmla="*/ 1 h 57"/>
                  <a:gd name="T26" fmla="*/ 14 w 66"/>
                  <a:gd name="T27" fmla="*/ 0 h 57"/>
                  <a:gd name="T28" fmla="*/ 12 w 66"/>
                  <a:gd name="T29" fmla="*/ 0 h 57"/>
                  <a:gd name="T30" fmla="*/ 11 w 66"/>
                  <a:gd name="T31" fmla="*/ 0 h 57"/>
                  <a:gd name="T32" fmla="*/ 10 w 66"/>
                  <a:gd name="T33" fmla="*/ 0 h 57"/>
                  <a:gd name="T34" fmla="*/ 9 w 66"/>
                  <a:gd name="T35" fmla="*/ 0 h 57"/>
                  <a:gd name="T36" fmla="*/ 7 w 66"/>
                  <a:gd name="T37" fmla="*/ 0 h 57"/>
                  <a:gd name="T38" fmla="*/ 6 w 66"/>
                  <a:gd name="T39" fmla="*/ 1 h 57"/>
                  <a:gd name="T40" fmla="*/ 5 w 66"/>
                  <a:gd name="T41" fmla="*/ 1 h 57"/>
                  <a:gd name="T42" fmla="*/ 4 w 66"/>
                  <a:gd name="T43" fmla="*/ 2 h 57"/>
                  <a:gd name="T44" fmla="*/ 3 w 66"/>
                  <a:gd name="T45" fmla="*/ 3 h 57"/>
                  <a:gd name="T46" fmla="*/ 2 w 66"/>
                  <a:gd name="T47" fmla="*/ 4 h 57"/>
                  <a:gd name="T48" fmla="*/ 1 w 66"/>
                  <a:gd name="T49" fmla="*/ 5 h 57"/>
                  <a:gd name="T50" fmla="*/ 0 w 66"/>
                  <a:gd name="T51" fmla="*/ 6 h 57"/>
                  <a:gd name="T52" fmla="*/ 0 w 66"/>
                  <a:gd name="T53" fmla="*/ 8 h 57"/>
                  <a:gd name="T54" fmla="*/ 0 w 66"/>
                  <a:gd name="T55" fmla="*/ 8 h 57"/>
                  <a:gd name="T56" fmla="*/ 0 w 66"/>
                  <a:gd name="T57" fmla="*/ 10 h 57"/>
                  <a:gd name="T58" fmla="*/ 0 w 66"/>
                  <a:gd name="T59" fmla="*/ 11 h 57"/>
                  <a:gd name="T60" fmla="*/ 1 w 66"/>
                  <a:gd name="T61" fmla="*/ 12 h 57"/>
                  <a:gd name="T62" fmla="*/ 1 w 66"/>
                  <a:gd name="T63" fmla="*/ 12 h 57"/>
                  <a:gd name="T64" fmla="*/ 2 w 66"/>
                  <a:gd name="T65" fmla="*/ 13 h 57"/>
                  <a:gd name="T66" fmla="*/ 3 w 66"/>
                  <a:gd name="T67" fmla="*/ 14 h 57"/>
                  <a:gd name="T68" fmla="*/ 4 w 66"/>
                  <a:gd name="T69" fmla="*/ 14 h 57"/>
                  <a:gd name="T70" fmla="*/ 5 w 66"/>
                  <a:gd name="T71" fmla="*/ 15 h 57"/>
                  <a:gd name="T72" fmla="*/ 6 w 66"/>
                  <a:gd name="T73" fmla="*/ 15 h 57"/>
                  <a:gd name="T74" fmla="*/ 7 w 66"/>
                  <a:gd name="T75" fmla="*/ 15 h 57"/>
                  <a:gd name="T76" fmla="*/ 9 w 66"/>
                  <a:gd name="T77" fmla="*/ 14 h 57"/>
                  <a:gd name="T78" fmla="*/ 11 w 66"/>
                  <a:gd name="T79" fmla="*/ 14 h 57"/>
                  <a:gd name="T80" fmla="*/ 11 w 66"/>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4" y="51"/>
                    </a:moveTo>
                    <a:lnTo>
                      <a:pt x="51" y="47"/>
                    </a:lnTo>
                    <a:lnTo>
                      <a:pt x="54" y="44"/>
                    </a:lnTo>
                    <a:lnTo>
                      <a:pt x="57" y="37"/>
                    </a:lnTo>
                    <a:lnTo>
                      <a:pt x="61" y="35"/>
                    </a:lnTo>
                    <a:lnTo>
                      <a:pt x="64" y="32"/>
                    </a:lnTo>
                    <a:lnTo>
                      <a:pt x="64" y="25"/>
                    </a:lnTo>
                    <a:lnTo>
                      <a:pt x="66" y="22"/>
                    </a:lnTo>
                    <a:lnTo>
                      <a:pt x="66" y="19"/>
                    </a:lnTo>
                    <a:lnTo>
                      <a:pt x="64" y="12"/>
                    </a:lnTo>
                    <a:lnTo>
                      <a:pt x="64" y="9"/>
                    </a:lnTo>
                    <a:lnTo>
                      <a:pt x="61" y="7"/>
                    </a:lnTo>
                    <a:lnTo>
                      <a:pt x="57" y="3"/>
                    </a:lnTo>
                    <a:lnTo>
                      <a:pt x="54" y="0"/>
                    </a:lnTo>
                    <a:lnTo>
                      <a:pt x="47" y="0"/>
                    </a:lnTo>
                    <a:lnTo>
                      <a:pt x="44" y="0"/>
                    </a:lnTo>
                    <a:lnTo>
                      <a:pt x="39" y="0"/>
                    </a:lnTo>
                    <a:lnTo>
                      <a:pt x="35" y="0"/>
                    </a:lnTo>
                    <a:lnTo>
                      <a:pt x="29" y="0"/>
                    </a:lnTo>
                    <a:lnTo>
                      <a:pt x="25" y="3"/>
                    </a:lnTo>
                    <a:lnTo>
                      <a:pt x="19" y="3"/>
                    </a:lnTo>
                    <a:lnTo>
                      <a:pt x="15" y="7"/>
                    </a:lnTo>
                    <a:lnTo>
                      <a:pt x="10" y="12"/>
                    </a:lnTo>
                    <a:lnTo>
                      <a:pt x="7" y="15"/>
                    </a:lnTo>
                    <a:lnTo>
                      <a:pt x="3" y="19"/>
                    </a:lnTo>
                    <a:lnTo>
                      <a:pt x="0" y="22"/>
                    </a:lnTo>
                    <a:lnTo>
                      <a:pt x="0" y="29"/>
                    </a:lnTo>
                    <a:lnTo>
                      <a:pt x="0" y="32"/>
                    </a:lnTo>
                    <a:lnTo>
                      <a:pt x="0" y="37"/>
                    </a:lnTo>
                    <a:lnTo>
                      <a:pt x="0" y="41"/>
                    </a:lnTo>
                    <a:lnTo>
                      <a:pt x="3" y="44"/>
                    </a:lnTo>
                    <a:lnTo>
                      <a:pt x="3" y="47"/>
                    </a:lnTo>
                    <a:lnTo>
                      <a:pt x="7" y="51"/>
                    </a:lnTo>
                    <a:lnTo>
                      <a:pt x="12" y="54"/>
                    </a:lnTo>
                    <a:lnTo>
                      <a:pt x="15" y="54"/>
                    </a:lnTo>
                    <a:lnTo>
                      <a:pt x="19" y="57"/>
                    </a:lnTo>
                    <a:lnTo>
                      <a:pt x="25" y="57"/>
                    </a:lnTo>
                    <a:lnTo>
                      <a:pt x="29" y="57"/>
                    </a:lnTo>
                    <a:lnTo>
                      <a:pt x="35" y="54"/>
                    </a:lnTo>
                    <a:lnTo>
                      <a:pt x="41"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91" name="Freeform 76">
                <a:extLst>
                  <a:ext uri="{FF2B5EF4-FFF2-40B4-BE49-F238E27FC236}">
                    <a16:creationId xmlns:a16="http://schemas.microsoft.com/office/drawing/2014/main" id="{CFD5BF64-03ED-403F-98B0-B18BA0F972BA}"/>
                  </a:ext>
                </a:extLst>
              </p:cNvPr>
              <p:cNvSpPr>
                <a:spLocks noEditPoints="1"/>
              </p:cNvSpPr>
              <p:nvPr/>
            </p:nvSpPr>
            <p:spPr bwMode="auto">
              <a:xfrm>
                <a:off x="2410" y="2746"/>
                <a:ext cx="22" cy="19"/>
              </a:xfrm>
              <a:custGeom>
                <a:avLst/>
                <a:gdLst>
                  <a:gd name="T0" fmla="*/ 17 w 86"/>
                  <a:gd name="T1" fmla="*/ 16 h 76"/>
                  <a:gd name="T2" fmla="*/ 15 w 86"/>
                  <a:gd name="T3" fmla="*/ 12 h 76"/>
                  <a:gd name="T4" fmla="*/ 18 w 86"/>
                  <a:gd name="T5" fmla="*/ 15 h 76"/>
                  <a:gd name="T6" fmla="*/ 19 w 86"/>
                  <a:gd name="T7" fmla="*/ 15 h 76"/>
                  <a:gd name="T8" fmla="*/ 15 w 86"/>
                  <a:gd name="T9" fmla="*/ 11 h 76"/>
                  <a:gd name="T10" fmla="*/ 16 w 86"/>
                  <a:gd name="T11" fmla="*/ 10 h 76"/>
                  <a:gd name="T12" fmla="*/ 21 w 86"/>
                  <a:gd name="T13" fmla="*/ 11 h 76"/>
                  <a:gd name="T14" fmla="*/ 21 w 86"/>
                  <a:gd name="T15" fmla="*/ 9 h 76"/>
                  <a:gd name="T16" fmla="*/ 19 w 86"/>
                  <a:gd name="T17" fmla="*/ 9 h 76"/>
                  <a:gd name="T18" fmla="*/ 17 w 86"/>
                  <a:gd name="T19" fmla="*/ 7 h 76"/>
                  <a:gd name="T20" fmla="*/ 17 w 86"/>
                  <a:gd name="T21" fmla="*/ 8 h 76"/>
                  <a:gd name="T22" fmla="*/ 22 w 86"/>
                  <a:gd name="T23" fmla="*/ 7 h 76"/>
                  <a:gd name="T24" fmla="*/ 21 w 86"/>
                  <a:gd name="T25" fmla="*/ 5 h 76"/>
                  <a:gd name="T26" fmla="*/ 19 w 86"/>
                  <a:gd name="T27" fmla="*/ 6 h 76"/>
                  <a:gd name="T28" fmla="*/ 16 w 86"/>
                  <a:gd name="T29" fmla="*/ 6 h 76"/>
                  <a:gd name="T30" fmla="*/ 17 w 86"/>
                  <a:gd name="T31" fmla="*/ 7 h 76"/>
                  <a:gd name="T32" fmla="*/ 16 w 86"/>
                  <a:gd name="T33" fmla="*/ 5 h 76"/>
                  <a:gd name="T34" fmla="*/ 19 w 86"/>
                  <a:gd name="T35" fmla="*/ 2 h 76"/>
                  <a:gd name="T36" fmla="*/ 19 w 86"/>
                  <a:gd name="T37" fmla="*/ 2 h 76"/>
                  <a:gd name="T38" fmla="*/ 16 w 86"/>
                  <a:gd name="T39" fmla="*/ 0 h 76"/>
                  <a:gd name="T40" fmla="*/ 15 w 86"/>
                  <a:gd name="T41" fmla="*/ 5 h 76"/>
                  <a:gd name="T42" fmla="*/ 13 w 86"/>
                  <a:gd name="T43" fmla="*/ 5 h 76"/>
                  <a:gd name="T44" fmla="*/ 12 w 86"/>
                  <a:gd name="T45" fmla="*/ 0 h 76"/>
                  <a:gd name="T46" fmla="*/ 12 w 86"/>
                  <a:gd name="T47" fmla="*/ 0 h 76"/>
                  <a:gd name="T48" fmla="*/ 8 w 86"/>
                  <a:gd name="T49" fmla="*/ 1 h 76"/>
                  <a:gd name="T50" fmla="*/ 11 w 86"/>
                  <a:gd name="T51" fmla="*/ 5 h 76"/>
                  <a:gd name="T52" fmla="*/ 7 w 86"/>
                  <a:gd name="T53" fmla="*/ 6 h 76"/>
                  <a:gd name="T54" fmla="*/ 7 w 86"/>
                  <a:gd name="T55" fmla="*/ 1 h 76"/>
                  <a:gd name="T56" fmla="*/ 6 w 86"/>
                  <a:gd name="T57" fmla="*/ 2 h 76"/>
                  <a:gd name="T58" fmla="*/ 8 w 86"/>
                  <a:gd name="T59" fmla="*/ 6 h 76"/>
                  <a:gd name="T60" fmla="*/ 6 w 86"/>
                  <a:gd name="T61" fmla="*/ 8 h 76"/>
                  <a:gd name="T62" fmla="*/ 4 w 86"/>
                  <a:gd name="T63" fmla="*/ 10 h 76"/>
                  <a:gd name="T64" fmla="*/ 1 w 86"/>
                  <a:gd name="T65" fmla="*/ 6 h 76"/>
                  <a:gd name="T66" fmla="*/ 0 w 86"/>
                  <a:gd name="T67" fmla="*/ 8 h 76"/>
                  <a:gd name="T68" fmla="*/ 5 w 86"/>
                  <a:gd name="T69" fmla="*/ 10 h 76"/>
                  <a:gd name="T70" fmla="*/ 5 w 86"/>
                  <a:gd name="T71" fmla="*/ 12 h 76"/>
                  <a:gd name="T72" fmla="*/ 0 w 86"/>
                  <a:gd name="T73" fmla="*/ 14 h 76"/>
                  <a:gd name="T74" fmla="*/ 2 w 86"/>
                  <a:gd name="T75" fmla="*/ 15 h 76"/>
                  <a:gd name="T76" fmla="*/ 3 w 86"/>
                  <a:gd name="T77" fmla="*/ 14 h 76"/>
                  <a:gd name="T78" fmla="*/ 6 w 86"/>
                  <a:gd name="T79" fmla="*/ 14 h 76"/>
                  <a:gd name="T80" fmla="*/ 5 w 86"/>
                  <a:gd name="T81" fmla="*/ 13 h 76"/>
                  <a:gd name="T82" fmla="*/ 3 w 86"/>
                  <a:gd name="T83" fmla="*/ 17 h 76"/>
                  <a:gd name="T84" fmla="*/ 5 w 86"/>
                  <a:gd name="T85" fmla="*/ 18 h 76"/>
                  <a:gd name="T86" fmla="*/ 6 w 86"/>
                  <a:gd name="T87" fmla="*/ 16 h 76"/>
                  <a:gd name="T88" fmla="*/ 6 w 86"/>
                  <a:gd name="T89" fmla="*/ 14 h 76"/>
                  <a:gd name="T90" fmla="*/ 8 w 86"/>
                  <a:gd name="T91" fmla="*/ 14 h 76"/>
                  <a:gd name="T92" fmla="*/ 6 w 86"/>
                  <a:gd name="T93" fmla="*/ 19 h 76"/>
                  <a:gd name="T94" fmla="*/ 9 w 86"/>
                  <a:gd name="T95" fmla="*/ 19 h 76"/>
                  <a:gd name="T96" fmla="*/ 9 w 86"/>
                  <a:gd name="T97" fmla="*/ 19 h 76"/>
                  <a:gd name="T98" fmla="*/ 11 w 86"/>
                  <a:gd name="T99" fmla="*/ 19 h 76"/>
                  <a:gd name="T100" fmla="*/ 10 w 86"/>
                  <a:gd name="T101" fmla="*/ 14 h 76"/>
                  <a:gd name="T102" fmla="*/ 13 w 86"/>
                  <a:gd name="T103" fmla="*/ 14 h 76"/>
                  <a:gd name="T104" fmla="*/ 13 w 86"/>
                  <a:gd name="T105" fmla="*/ 18 h 76"/>
                  <a:gd name="T106" fmla="*/ 15 w 86"/>
                  <a:gd name="T107" fmla="*/ 18 h 7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6"/>
                  <a:gd name="T163" fmla="*/ 0 h 76"/>
                  <a:gd name="T164" fmla="*/ 86 w 86"/>
                  <a:gd name="T165" fmla="*/ 76 h 7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6" h="76">
                    <a:moveTo>
                      <a:pt x="50" y="52"/>
                    </a:moveTo>
                    <a:lnTo>
                      <a:pt x="56" y="49"/>
                    </a:lnTo>
                    <a:lnTo>
                      <a:pt x="65" y="66"/>
                    </a:lnTo>
                    <a:lnTo>
                      <a:pt x="58" y="69"/>
                    </a:lnTo>
                    <a:lnTo>
                      <a:pt x="50" y="52"/>
                    </a:lnTo>
                    <a:close/>
                    <a:moveTo>
                      <a:pt x="67" y="64"/>
                    </a:moveTo>
                    <a:lnTo>
                      <a:pt x="66" y="65"/>
                    </a:lnTo>
                    <a:lnTo>
                      <a:pt x="65" y="66"/>
                    </a:lnTo>
                    <a:lnTo>
                      <a:pt x="61" y="57"/>
                    </a:lnTo>
                    <a:lnTo>
                      <a:pt x="67" y="64"/>
                    </a:lnTo>
                    <a:close/>
                    <a:moveTo>
                      <a:pt x="54" y="51"/>
                    </a:moveTo>
                    <a:lnTo>
                      <a:pt x="57" y="47"/>
                    </a:lnTo>
                    <a:lnTo>
                      <a:pt x="71" y="61"/>
                    </a:lnTo>
                    <a:lnTo>
                      <a:pt x="67" y="64"/>
                    </a:lnTo>
                    <a:lnTo>
                      <a:pt x="54" y="51"/>
                    </a:lnTo>
                    <a:close/>
                    <a:moveTo>
                      <a:pt x="73" y="58"/>
                    </a:moveTo>
                    <a:lnTo>
                      <a:pt x="72" y="60"/>
                    </a:lnTo>
                    <a:lnTo>
                      <a:pt x="71" y="61"/>
                    </a:lnTo>
                    <a:lnTo>
                      <a:pt x="64" y="54"/>
                    </a:lnTo>
                    <a:lnTo>
                      <a:pt x="73" y="58"/>
                    </a:lnTo>
                    <a:close/>
                    <a:moveTo>
                      <a:pt x="55" y="50"/>
                    </a:moveTo>
                    <a:lnTo>
                      <a:pt x="58" y="44"/>
                    </a:lnTo>
                    <a:lnTo>
                      <a:pt x="76" y="52"/>
                    </a:lnTo>
                    <a:lnTo>
                      <a:pt x="73" y="58"/>
                    </a:lnTo>
                    <a:lnTo>
                      <a:pt x="55" y="50"/>
                    </a:lnTo>
                    <a:close/>
                    <a:moveTo>
                      <a:pt x="58" y="44"/>
                    </a:moveTo>
                    <a:lnTo>
                      <a:pt x="60" y="42"/>
                    </a:lnTo>
                    <a:lnTo>
                      <a:pt x="61" y="41"/>
                    </a:lnTo>
                    <a:lnTo>
                      <a:pt x="67" y="47"/>
                    </a:lnTo>
                    <a:lnTo>
                      <a:pt x="58" y="44"/>
                    </a:lnTo>
                    <a:close/>
                    <a:moveTo>
                      <a:pt x="61" y="41"/>
                    </a:moveTo>
                    <a:lnTo>
                      <a:pt x="64" y="38"/>
                    </a:lnTo>
                    <a:lnTo>
                      <a:pt x="77" y="52"/>
                    </a:lnTo>
                    <a:lnTo>
                      <a:pt x="74" y="54"/>
                    </a:lnTo>
                    <a:lnTo>
                      <a:pt x="61" y="41"/>
                    </a:lnTo>
                    <a:close/>
                    <a:moveTo>
                      <a:pt x="64" y="38"/>
                    </a:moveTo>
                    <a:lnTo>
                      <a:pt x="66" y="35"/>
                    </a:lnTo>
                    <a:lnTo>
                      <a:pt x="81" y="49"/>
                    </a:lnTo>
                    <a:lnTo>
                      <a:pt x="77" y="52"/>
                    </a:lnTo>
                    <a:lnTo>
                      <a:pt x="64" y="38"/>
                    </a:lnTo>
                    <a:close/>
                    <a:moveTo>
                      <a:pt x="83" y="42"/>
                    </a:moveTo>
                    <a:lnTo>
                      <a:pt x="83" y="45"/>
                    </a:lnTo>
                    <a:lnTo>
                      <a:pt x="81" y="49"/>
                    </a:lnTo>
                    <a:lnTo>
                      <a:pt x="74" y="42"/>
                    </a:lnTo>
                    <a:lnTo>
                      <a:pt x="83" y="42"/>
                    </a:lnTo>
                    <a:close/>
                    <a:moveTo>
                      <a:pt x="64" y="42"/>
                    </a:moveTo>
                    <a:lnTo>
                      <a:pt x="64" y="35"/>
                    </a:lnTo>
                    <a:lnTo>
                      <a:pt x="83" y="35"/>
                    </a:lnTo>
                    <a:lnTo>
                      <a:pt x="83" y="42"/>
                    </a:lnTo>
                    <a:lnTo>
                      <a:pt x="64" y="42"/>
                    </a:lnTo>
                    <a:close/>
                    <a:moveTo>
                      <a:pt x="64" y="35"/>
                    </a:moveTo>
                    <a:lnTo>
                      <a:pt x="64" y="31"/>
                    </a:lnTo>
                    <a:lnTo>
                      <a:pt x="67" y="29"/>
                    </a:lnTo>
                    <a:lnTo>
                      <a:pt x="74" y="35"/>
                    </a:lnTo>
                    <a:lnTo>
                      <a:pt x="64" y="35"/>
                    </a:lnTo>
                    <a:close/>
                    <a:moveTo>
                      <a:pt x="67" y="29"/>
                    </a:moveTo>
                    <a:lnTo>
                      <a:pt x="69" y="25"/>
                    </a:lnTo>
                    <a:lnTo>
                      <a:pt x="84" y="39"/>
                    </a:lnTo>
                    <a:lnTo>
                      <a:pt x="81" y="42"/>
                    </a:lnTo>
                    <a:lnTo>
                      <a:pt x="67" y="29"/>
                    </a:lnTo>
                    <a:close/>
                    <a:moveTo>
                      <a:pt x="86" y="32"/>
                    </a:moveTo>
                    <a:lnTo>
                      <a:pt x="86" y="36"/>
                    </a:lnTo>
                    <a:lnTo>
                      <a:pt x="84" y="39"/>
                    </a:lnTo>
                    <a:lnTo>
                      <a:pt x="76" y="32"/>
                    </a:lnTo>
                    <a:lnTo>
                      <a:pt x="86" y="32"/>
                    </a:lnTo>
                    <a:close/>
                    <a:moveTo>
                      <a:pt x="67" y="32"/>
                    </a:moveTo>
                    <a:lnTo>
                      <a:pt x="67" y="29"/>
                    </a:lnTo>
                    <a:lnTo>
                      <a:pt x="86" y="29"/>
                    </a:lnTo>
                    <a:lnTo>
                      <a:pt x="86" y="32"/>
                    </a:lnTo>
                    <a:lnTo>
                      <a:pt x="67" y="32"/>
                    </a:lnTo>
                    <a:close/>
                    <a:moveTo>
                      <a:pt x="85" y="24"/>
                    </a:moveTo>
                    <a:lnTo>
                      <a:pt x="86" y="26"/>
                    </a:lnTo>
                    <a:lnTo>
                      <a:pt x="86" y="29"/>
                    </a:lnTo>
                    <a:lnTo>
                      <a:pt x="76" y="29"/>
                    </a:lnTo>
                    <a:lnTo>
                      <a:pt x="85" y="24"/>
                    </a:lnTo>
                    <a:close/>
                    <a:moveTo>
                      <a:pt x="68" y="33"/>
                    </a:moveTo>
                    <a:lnTo>
                      <a:pt x="65" y="26"/>
                    </a:lnTo>
                    <a:lnTo>
                      <a:pt x="82" y="18"/>
                    </a:lnTo>
                    <a:lnTo>
                      <a:pt x="85" y="24"/>
                    </a:lnTo>
                    <a:lnTo>
                      <a:pt x="68" y="33"/>
                    </a:lnTo>
                    <a:close/>
                    <a:moveTo>
                      <a:pt x="65" y="26"/>
                    </a:moveTo>
                    <a:lnTo>
                      <a:pt x="64" y="24"/>
                    </a:lnTo>
                    <a:lnTo>
                      <a:pt x="64" y="22"/>
                    </a:lnTo>
                    <a:lnTo>
                      <a:pt x="74" y="22"/>
                    </a:lnTo>
                    <a:lnTo>
                      <a:pt x="65" y="26"/>
                    </a:lnTo>
                    <a:close/>
                    <a:moveTo>
                      <a:pt x="64" y="22"/>
                    </a:moveTo>
                    <a:lnTo>
                      <a:pt x="64" y="19"/>
                    </a:lnTo>
                    <a:lnTo>
                      <a:pt x="83" y="19"/>
                    </a:lnTo>
                    <a:lnTo>
                      <a:pt x="83" y="22"/>
                    </a:lnTo>
                    <a:lnTo>
                      <a:pt x="64" y="22"/>
                    </a:lnTo>
                    <a:close/>
                    <a:moveTo>
                      <a:pt x="81" y="12"/>
                    </a:moveTo>
                    <a:lnTo>
                      <a:pt x="83" y="15"/>
                    </a:lnTo>
                    <a:lnTo>
                      <a:pt x="83" y="19"/>
                    </a:lnTo>
                    <a:lnTo>
                      <a:pt x="74" y="19"/>
                    </a:lnTo>
                    <a:lnTo>
                      <a:pt x="81" y="12"/>
                    </a:lnTo>
                    <a:close/>
                    <a:moveTo>
                      <a:pt x="66" y="26"/>
                    </a:moveTo>
                    <a:lnTo>
                      <a:pt x="64" y="23"/>
                    </a:lnTo>
                    <a:lnTo>
                      <a:pt x="77" y="9"/>
                    </a:lnTo>
                    <a:lnTo>
                      <a:pt x="81" y="12"/>
                    </a:lnTo>
                    <a:lnTo>
                      <a:pt x="66" y="26"/>
                    </a:lnTo>
                    <a:close/>
                    <a:moveTo>
                      <a:pt x="64" y="23"/>
                    </a:moveTo>
                    <a:lnTo>
                      <a:pt x="61" y="20"/>
                    </a:lnTo>
                    <a:lnTo>
                      <a:pt x="74" y="7"/>
                    </a:lnTo>
                    <a:lnTo>
                      <a:pt x="77" y="9"/>
                    </a:lnTo>
                    <a:lnTo>
                      <a:pt x="64" y="23"/>
                    </a:lnTo>
                    <a:close/>
                    <a:moveTo>
                      <a:pt x="74" y="7"/>
                    </a:moveTo>
                    <a:lnTo>
                      <a:pt x="84" y="15"/>
                    </a:lnTo>
                    <a:lnTo>
                      <a:pt x="74" y="7"/>
                    </a:lnTo>
                    <a:lnTo>
                      <a:pt x="67" y="13"/>
                    </a:lnTo>
                    <a:lnTo>
                      <a:pt x="74" y="7"/>
                    </a:lnTo>
                    <a:close/>
                    <a:moveTo>
                      <a:pt x="61" y="20"/>
                    </a:moveTo>
                    <a:lnTo>
                      <a:pt x="57" y="17"/>
                    </a:lnTo>
                    <a:lnTo>
                      <a:pt x="71" y="3"/>
                    </a:lnTo>
                    <a:lnTo>
                      <a:pt x="74" y="7"/>
                    </a:lnTo>
                    <a:lnTo>
                      <a:pt x="61" y="20"/>
                    </a:lnTo>
                    <a:close/>
                    <a:moveTo>
                      <a:pt x="64" y="0"/>
                    </a:moveTo>
                    <a:lnTo>
                      <a:pt x="67" y="0"/>
                    </a:lnTo>
                    <a:lnTo>
                      <a:pt x="71" y="3"/>
                    </a:lnTo>
                    <a:lnTo>
                      <a:pt x="64" y="10"/>
                    </a:lnTo>
                    <a:lnTo>
                      <a:pt x="64" y="0"/>
                    </a:lnTo>
                    <a:close/>
                    <a:moveTo>
                      <a:pt x="64" y="19"/>
                    </a:moveTo>
                    <a:lnTo>
                      <a:pt x="57" y="19"/>
                    </a:lnTo>
                    <a:lnTo>
                      <a:pt x="57" y="0"/>
                    </a:lnTo>
                    <a:lnTo>
                      <a:pt x="64" y="0"/>
                    </a:lnTo>
                    <a:lnTo>
                      <a:pt x="64" y="19"/>
                    </a:lnTo>
                    <a:close/>
                    <a:moveTo>
                      <a:pt x="57" y="19"/>
                    </a:moveTo>
                    <a:lnTo>
                      <a:pt x="54" y="19"/>
                    </a:lnTo>
                    <a:lnTo>
                      <a:pt x="54" y="0"/>
                    </a:lnTo>
                    <a:lnTo>
                      <a:pt x="57" y="0"/>
                    </a:lnTo>
                    <a:lnTo>
                      <a:pt x="57" y="19"/>
                    </a:lnTo>
                    <a:close/>
                    <a:moveTo>
                      <a:pt x="54" y="19"/>
                    </a:moveTo>
                    <a:lnTo>
                      <a:pt x="49" y="19"/>
                    </a:lnTo>
                    <a:lnTo>
                      <a:pt x="49" y="0"/>
                    </a:lnTo>
                    <a:lnTo>
                      <a:pt x="54" y="0"/>
                    </a:lnTo>
                    <a:lnTo>
                      <a:pt x="54" y="19"/>
                    </a:lnTo>
                    <a:close/>
                    <a:moveTo>
                      <a:pt x="49" y="19"/>
                    </a:moveTo>
                    <a:lnTo>
                      <a:pt x="45" y="19"/>
                    </a:lnTo>
                    <a:lnTo>
                      <a:pt x="45" y="0"/>
                    </a:lnTo>
                    <a:lnTo>
                      <a:pt x="49" y="0"/>
                    </a:lnTo>
                    <a:lnTo>
                      <a:pt x="49" y="19"/>
                    </a:lnTo>
                    <a:close/>
                    <a:moveTo>
                      <a:pt x="45" y="19"/>
                    </a:moveTo>
                    <a:lnTo>
                      <a:pt x="39" y="19"/>
                    </a:lnTo>
                    <a:lnTo>
                      <a:pt x="39" y="0"/>
                    </a:lnTo>
                    <a:lnTo>
                      <a:pt x="45" y="0"/>
                    </a:lnTo>
                    <a:lnTo>
                      <a:pt x="45" y="19"/>
                    </a:lnTo>
                    <a:close/>
                    <a:moveTo>
                      <a:pt x="32" y="3"/>
                    </a:moveTo>
                    <a:lnTo>
                      <a:pt x="34" y="0"/>
                    </a:lnTo>
                    <a:lnTo>
                      <a:pt x="39" y="0"/>
                    </a:lnTo>
                    <a:lnTo>
                      <a:pt x="39" y="10"/>
                    </a:lnTo>
                    <a:lnTo>
                      <a:pt x="32" y="3"/>
                    </a:lnTo>
                    <a:close/>
                    <a:moveTo>
                      <a:pt x="45" y="17"/>
                    </a:moveTo>
                    <a:lnTo>
                      <a:pt x="42" y="20"/>
                    </a:lnTo>
                    <a:lnTo>
                      <a:pt x="29" y="7"/>
                    </a:lnTo>
                    <a:lnTo>
                      <a:pt x="32" y="3"/>
                    </a:lnTo>
                    <a:lnTo>
                      <a:pt x="45" y="17"/>
                    </a:lnTo>
                    <a:close/>
                    <a:moveTo>
                      <a:pt x="42" y="20"/>
                    </a:moveTo>
                    <a:lnTo>
                      <a:pt x="40" y="22"/>
                    </a:lnTo>
                    <a:lnTo>
                      <a:pt x="35" y="22"/>
                    </a:lnTo>
                    <a:lnTo>
                      <a:pt x="35" y="13"/>
                    </a:lnTo>
                    <a:lnTo>
                      <a:pt x="42" y="20"/>
                    </a:lnTo>
                    <a:close/>
                    <a:moveTo>
                      <a:pt x="35" y="22"/>
                    </a:moveTo>
                    <a:lnTo>
                      <a:pt x="29" y="22"/>
                    </a:lnTo>
                    <a:lnTo>
                      <a:pt x="29" y="3"/>
                    </a:lnTo>
                    <a:lnTo>
                      <a:pt x="35" y="3"/>
                    </a:lnTo>
                    <a:lnTo>
                      <a:pt x="35" y="22"/>
                    </a:lnTo>
                    <a:close/>
                    <a:moveTo>
                      <a:pt x="22" y="7"/>
                    </a:moveTo>
                    <a:lnTo>
                      <a:pt x="25" y="3"/>
                    </a:lnTo>
                    <a:lnTo>
                      <a:pt x="29" y="3"/>
                    </a:lnTo>
                    <a:lnTo>
                      <a:pt x="29" y="13"/>
                    </a:lnTo>
                    <a:lnTo>
                      <a:pt x="22" y="7"/>
                    </a:lnTo>
                    <a:close/>
                    <a:moveTo>
                      <a:pt x="35" y="20"/>
                    </a:moveTo>
                    <a:lnTo>
                      <a:pt x="32" y="23"/>
                    </a:lnTo>
                    <a:lnTo>
                      <a:pt x="19" y="9"/>
                    </a:lnTo>
                    <a:lnTo>
                      <a:pt x="22" y="7"/>
                    </a:lnTo>
                    <a:lnTo>
                      <a:pt x="35" y="20"/>
                    </a:lnTo>
                    <a:close/>
                    <a:moveTo>
                      <a:pt x="32" y="23"/>
                    </a:moveTo>
                    <a:lnTo>
                      <a:pt x="26" y="29"/>
                    </a:lnTo>
                    <a:lnTo>
                      <a:pt x="12" y="15"/>
                    </a:lnTo>
                    <a:lnTo>
                      <a:pt x="19" y="9"/>
                    </a:lnTo>
                    <a:lnTo>
                      <a:pt x="32" y="23"/>
                    </a:lnTo>
                    <a:close/>
                    <a:moveTo>
                      <a:pt x="26" y="29"/>
                    </a:moveTo>
                    <a:lnTo>
                      <a:pt x="23" y="32"/>
                    </a:lnTo>
                    <a:lnTo>
                      <a:pt x="10" y="19"/>
                    </a:lnTo>
                    <a:lnTo>
                      <a:pt x="12" y="15"/>
                    </a:lnTo>
                    <a:lnTo>
                      <a:pt x="26" y="29"/>
                    </a:lnTo>
                    <a:close/>
                    <a:moveTo>
                      <a:pt x="23" y="32"/>
                    </a:moveTo>
                    <a:lnTo>
                      <a:pt x="20" y="35"/>
                    </a:lnTo>
                    <a:lnTo>
                      <a:pt x="7" y="22"/>
                    </a:lnTo>
                    <a:lnTo>
                      <a:pt x="10" y="19"/>
                    </a:lnTo>
                    <a:lnTo>
                      <a:pt x="23" y="32"/>
                    </a:lnTo>
                    <a:close/>
                    <a:moveTo>
                      <a:pt x="20" y="35"/>
                    </a:moveTo>
                    <a:lnTo>
                      <a:pt x="17" y="39"/>
                    </a:lnTo>
                    <a:lnTo>
                      <a:pt x="3" y="25"/>
                    </a:lnTo>
                    <a:lnTo>
                      <a:pt x="7" y="22"/>
                    </a:lnTo>
                    <a:lnTo>
                      <a:pt x="20" y="35"/>
                    </a:lnTo>
                    <a:close/>
                    <a:moveTo>
                      <a:pt x="0" y="32"/>
                    </a:moveTo>
                    <a:lnTo>
                      <a:pt x="0" y="28"/>
                    </a:lnTo>
                    <a:lnTo>
                      <a:pt x="3" y="25"/>
                    </a:lnTo>
                    <a:lnTo>
                      <a:pt x="10" y="32"/>
                    </a:lnTo>
                    <a:lnTo>
                      <a:pt x="0" y="32"/>
                    </a:lnTo>
                    <a:close/>
                    <a:moveTo>
                      <a:pt x="20" y="32"/>
                    </a:moveTo>
                    <a:lnTo>
                      <a:pt x="20" y="39"/>
                    </a:lnTo>
                    <a:lnTo>
                      <a:pt x="0" y="39"/>
                    </a:lnTo>
                    <a:lnTo>
                      <a:pt x="0" y="32"/>
                    </a:lnTo>
                    <a:lnTo>
                      <a:pt x="20" y="32"/>
                    </a:lnTo>
                    <a:close/>
                    <a:moveTo>
                      <a:pt x="20" y="39"/>
                    </a:moveTo>
                    <a:lnTo>
                      <a:pt x="20" y="42"/>
                    </a:lnTo>
                    <a:lnTo>
                      <a:pt x="0" y="42"/>
                    </a:lnTo>
                    <a:lnTo>
                      <a:pt x="0" y="39"/>
                    </a:lnTo>
                    <a:lnTo>
                      <a:pt x="20" y="39"/>
                    </a:lnTo>
                    <a:close/>
                    <a:moveTo>
                      <a:pt x="20" y="42"/>
                    </a:moveTo>
                    <a:lnTo>
                      <a:pt x="20" y="47"/>
                    </a:lnTo>
                    <a:lnTo>
                      <a:pt x="0" y="47"/>
                    </a:lnTo>
                    <a:lnTo>
                      <a:pt x="0" y="42"/>
                    </a:lnTo>
                    <a:lnTo>
                      <a:pt x="20" y="42"/>
                    </a:lnTo>
                    <a:close/>
                    <a:moveTo>
                      <a:pt x="20" y="47"/>
                    </a:moveTo>
                    <a:lnTo>
                      <a:pt x="20" y="51"/>
                    </a:lnTo>
                    <a:lnTo>
                      <a:pt x="0" y="51"/>
                    </a:lnTo>
                    <a:lnTo>
                      <a:pt x="0" y="47"/>
                    </a:lnTo>
                    <a:lnTo>
                      <a:pt x="20" y="47"/>
                    </a:lnTo>
                    <a:close/>
                    <a:moveTo>
                      <a:pt x="3" y="57"/>
                    </a:moveTo>
                    <a:lnTo>
                      <a:pt x="0" y="55"/>
                    </a:lnTo>
                    <a:lnTo>
                      <a:pt x="0" y="51"/>
                    </a:lnTo>
                    <a:lnTo>
                      <a:pt x="10" y="51"/>
                    </a:lnTo>
                    <a:lnTo>
                      <a:pt x="3" y="57"/>
                    </a:lnTo>
                    <a:close/>
                    <a:moveTo>
                      <a:pt x="17" y="44"/>
                    </a:moveTo>
                    <a:lnTo>
                      <a:pt x="20" y="47"/>
                    </a:lnTo>
                    <a:lnTo>
                      <a:pt x="7" y="61"/>
                    </a:lnTo>
                    <a:lnTo>
                      <a:pt x="3" y="57"/>
                    </a:lnTo>
                    <a:lnTo>
                      <a:pt x="17" y="44"/>
                    </a:lnTo>
                    <a:close/>
                    <a:moveTo>
                      <a:pt x="20" y="47"/>
                    </a:moveTo>
                    <a:lnTo>
                      <a:pt x="22" y="51"/>
                    </a:lnTo>
                    <a:lnTo>
                      <a:pt x="22" y="54"/>
                    </a:lnTo>
                    <a:lnTo>
                      <a:pt x="13" y="54"/>
                    </a:lnTo>
                    <a:lnTo>
                      <a:pt x="20" y="47"/>
                    </a:lnTo>
                    <a:close/>
                    <a:moveTo>
                      <a:pt x="22" y="54"/>
                    </a:moveTo>
                    <a:lnTo>
                      <a:pt x="22" y="57"/>
                    </a:lnTo>
                    <a:lnTo>
                      <a:pt x="3" y="57"/>
                    </a:lnTo>
                    <a:lnTo>
                      <a:pt x="3" y="54"/>
                    </a:lnTo>
                    <a:lnTo>
                      <a:pt x="22" y="54"/>
                    </a:lnTo>
                    <a:close/>
                    <a:moveTo>
                      <a:pt x="7" y="64"/>
                    </a:moveTo>
                    <a:lnTo>
                      <a:pt x="3" y="62"/>
                    </a:lnTo>
                    <a:lnTo>
                      <a:pt x="3" y="57"/>
                    </a:lnTo>
                    <a:lnTo>
                      <a:pt x="13" y="57"/>
                    </a:lnTo>
                    <a:lnTo>
                      <a:pt x="7" y="64"/>
                    </a:lnTo>
                    <a:close/>
                    <a:moveTo>
                      <a:pt x="20" y="51"/>
                    </a:moveTo>
                    <a:lnTo>
                      <a:pt x="23" y="54"/>
                    </a:lnTo>
                    <a:lnTo>
                      <a:pt x="10" y="67"/>
                    </a:lnTo>
                    <a:lnTo>
                      <a:pt x="7" y="64"/>
                    </a:lnTo>
                    <a:lnTo>
                      <a:pt x="20" y="51"/>
                    </a:lnTo>
                    <a:close/>
                    <a:moveTo>
                      <a:pt x="12" y="69"/>
                    </a:moveTo>
                    <a:lnTo>
                      <a:pt x="11" y="68"/>
                    </a:lnTo>
                    <a:lnTo>
                      <a:pt x="10" y="67"/>
                    </a:lnTo>
                    <a:lnTo>
                      <a:pt x="17" y="61"/>
                    </a:lnTo>
                    <a:lnTo>
                      <a:pt x="12" y="69"/>
                    </a:lnTo>
                    <a:close/>
                    <a:moveTo>
                      <a:pt x="21" y="52"/>
                    </a:moveTo>
                    <a:lnTo>
                      <a:pt x="26" y="55"/>
                    </a:lnTo>
                    <a:lnTo>
                      <a:pt x="19" y="73"/>
                    </a:lnTo>
                    <a:lnTo>
                      <a:pt x="12" y="69"/>
                    </a:lnTo>
                    <a:lnTo>
                      <a:pt x="21" y="52"/>
                    </a:lnTo>
                    <a:close/>
                    <a:moveTo>
                      <a:pt x="22" y="73"/>
                    </a:moveTo>
                    <a:lnTo>
                      <a:pt x="20" y="73"/>
                    </a:lnTo>
                    <a:lnTo>
                      <a:pt x="19" y="73"/>
                    </a:lnTo>
                    <a:lnTo>
                      <a:pt x="22" y="64"/>
                    </a:lnTo>
                    <a:lnTo>
                      <a:pt x="22" y="73"/>
                    </a:lnTo>
                    <a:close/>
                    <a:moveTo>
                      <a:pt x="22" y="54"/>
                    </a:moveTo>
                    <a:lnTo>
                      <a:pt x="25" y="54"/>
                    </a:lnTo>
                    <a:lnTo>
                      <a:pt x="25" y="73"/>
                    </a:lnTo>
                    <a:lnTo>
                      <a:pt x="22" y="73"/>
                    </a:lnTo>
                    <a:lnTo>
                      <a:pt x="22" y="54"/>
                    </a:lnTo>
                    <a:close/>
                    <a:moveTo>
                      <a:pt x="25" y="54"/>
                    </a:moveTo>
                    <a:lnTo>
                      <a:pt x="30" y="54"/>
                    </a:lnTo>
                    <a:lnTo>
                      <a:pt x="32" y="57"/>
                    </a:lnTo>
                    <a:lnTo>
                      <a:pt x="25" y="64"/>
                    </a:lnTo>
                    <a:lnTo>
                      <a:pt x="25" y="54"/>
                    </a:lnTo>
                    <a:close/>
                    <a:moveTo>
                      <a:pt x="32" y="57"/>
                    </a:moveTo>
                    <a:lnTo>
                      <a:pt x="35" y="61"/>
                    </a:lnTo>
                    <a:lnTo>
                      <a:pt x="22" y="74"/>
                    </a:lnTo>
                    <a:lnTo>
                      <a:pt x="19" y="71"/>
                    </a:lnTo>
                    <a:lnTo>
                      <a:pt x="32" y="57"/>
                    </a:lnTo>
                    <a:close/>
                    <a:moveTo>
                      <a:pt x="29" y="76"/>
                    </a:moveTo>
                    <a:lnTo>
                      <a:pt x="25" y="76"/>
                    </a:lnTo>
                    <a:lnTo>
                      <a:pt x="22" y="74"/>
                    </a:lnTo>
                    <a:lnTo>
                      <a:pt x="29" y="67"/>
                    </a:lnTo>
                    <a:lnTo>
                      <a:pt x="29" y="76"/>
                    </a:lnTo>
                    <a:close/>
                    <a:moveTo>
                      <a:pt x="29" y="57"/>
                    </a:moveTo>
                    <a:lnTo>
                      <a:pt x="35" y="57"/>
                    </a:lnTo>
                    <a:lnTo>
                      <a:pt x="35" y="76"/>
                    </a:lnTo>
                    <a:lnTo>
                      <a:pt x="29" y="76"/>
                    </a:lnTo>
                    <a:lnTo>
                      <a:pt x="29" y="57"/>
                    </a:lnTo>
                    <a:close/>
                    <a:moveTo>
                      <a:pt x="35" y="57"/>
                    </a:moveTo>
                    <a:lnTo>
                      <a:pt x="39" y="57"/>
                    </a:lnTo>
                    <a:lnTo>
                      <a:pt x="39" y="76"/>
                    </a:lnTo>
                    <a:lnTo>
                      <a:pt x="35" y="76"/>
                    </a:lnTo>
                    <a:lnTo>
                      <a:pt x="35" y="57"/>
                    </a:lnTo>
                    <a:close/>
                    <a:moveTo>
                      <a:pt x="43" y="75"/>
                    </a:moveTo>
                    <a:lnTo>
                      <a:pt x="41" y="76"/>
                    </a:lnTo>
                    <a:lnTo>
                      <a:pt x="39" y="76"/>
                    </a:lnTo>
                    <a:lnTo>
                      <a:pt x="39" y="67"/>
                    </a:lnTo>
                    <a:lnTo>
                      <a:pt x="43" y="75"/>
                    </a:lnTo>
                    <a:close/>
                    <a:moveTo>
                      <a:pt x="34" y="58"/>
                    </a:moveTo>
                    <a:lnTo>
                      <a:pt x="41" y="55"/>
                    </a:lnTo>
                    <a:lnTo>
                      <a:pt x="50" y="73"/>
                    </a:lnTo>
                    <a:lnTo>
                      <a:pt x="43" y="75"/>
                    </a:lnTo>
                    <a:lnTo>
                      <a:pt x="34" y="58"/>
                    </a:lnTo>
                    <a:close/>
                    <a:moveTo>
                      <a:pt x="41" y="55"/>
                    </a:moveTo>
                    <a:lnTo>
                      <a:pt x="43" y="54"/>
                    </a:lnTo>
                    <a:lnTo>
                      <a:pt x="45" y="54"/>
                    </a:lnTo>
                    <a:lnTo>
                      <a:pt x="45" y="64"/>
                    </a:lnTo>
                    <a:lnTo>
                      <a:pt x="41" y="55"/>
                    </a:lnTo>
                    <a:close/>
                    <a:moveTo>
                      <a:pt x="45" y="54"/>
                    </a:moveTo>
                    <a:lnTo>
                      <a:pt x="51" y="54"/>
                    </a:lnTo>
                    <a:lnTo>
                      <a:pt x="51" y="73"/>
                    </a:lnTo>
                    <a:lnTo>
                      <a:pt x="45" y="73"/>
                    </a:lnTo>
                    <a:lnTo>
                      <a:pt x="45" y="54"/>
                    </a:lnTo>
                    <a:close/>
                    <a:moveTo>
                      <a:pt x="58" y="71"/>
                    </a:moveTo>
                    <a:lnTo>
                      <a:pt x="55" y="73"/>
                    </a:lnTo>
                    <a:lnTo>
                      <a:pt x="51" y="73"/>
                    </a:lnTo>
                    <a:lnTo>
                      <a:pt x="51" y="64"/>
                    </a:lnTo>
                    <a:lnTo>
                      <a:pt x="58" y="71"/>
                    </a:lnTo>
                    <a:close/>
                    <a:moveTo>
                      <a:pt x="44" y="57"/>
                    </a:moveTo>
                    <a:lnTo>
                      <a:pt x="47" y="54"/>
                    </a:lnTo>
                    <a:lnTo>
                      <a:pt x="61" y="67"/>
                    </a:lnTo>
                    <a:lnTo>
                      <a:pt x="58" y="71"/>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92" name="Freeform 77">
                <a:extLst>
                  <a:ext uri="{FF2B5EF4-FFF2-40B4-BE49-F238E27FC236}">
                    <a16:creationId xmlns:a16="http://schemas.microsoft.com/office/drawing/2014/main" id="{F61134F8-9810-427C-821B-5362AA721CEC}"/>
                  </a:ext>
                </a:extLst>
              </p:cNvPr>
              <p:cNvSpPr>
                <a:spLocks/>
              </p:cNvSpPr>
              <p:nvPr/>
            </p:nvSpPr>
            <p:spPr bwMode="auto">
              <a:xfrm>
                <a:off x="2460" y="2722"/>
                <a:ext cx="16" cy="14"/>
              </a:xfrm>
              <a:custGeom>
                <a:avLst/>
                <a:gdLst>
                  <a:gd name="T0" fmla="*/ 11 w 64"/>
                  <a:gd name="T1" fmla="*/ 13 h 58"/>
                  <a:gd name="T2" fmla="*/ 13 w 64"/>
                  <a:gd name="T3" fmla="*/ 12 h 58"/>
                  <a:gd name="T4" fmla="*/ 14 w 64"/>
                  <a:gd name="T5" fmla="*/ 11 h 58"/>
                  <a:gd name="T6" fmla="*/ 14 w 64"/>
                  <a:gd name="T7" fmla="*/ 10 h 58"/>
                  <a:gd name="T8" fmla="*/ 15 w 64"/>
                  <a:gd name="T9" fmla="*/ 9 h 58"/>
                  <a:gd name="T10" fmla="*/ 16 w 64"/>
                  <a:gd name="T11" fmla="*/ 8 h 58"/>
                  <a:gd name="T12" fmla="*/ 16 w 64"/>
                  <a:gd name="T13" fmla="*/ 7 h 58"/>
                  <a:gd name="T14" fmla="*/ 16 w 64"/>
                  <a:gd name="T15" fmla="*/ 6 h 58"/>
                  <a:gd name="T16" fmla="*/ 16 w 64"/>
                  <a:gd name="T17" fmla="*/ 5 h 58"/>
                  <a:gd name="T18" fmla="*/ 16 w 64"/>
                  <a:gd name="T19" fmla="*/ 4 h 58"/>
                  <a:gd name="T20" fmla="*/ 16 w 64"/>
                  <a:gd name="T21" fmla="*/ 3 h 58"/>
                  <a:gd name="T22" fmla="*/ 15 w 64"/>
                  <a:gd name="T23" fmla="*/ 2 h 58"/>
                  <a:gd name="T24" fmla="*/ 14 w 64"/>
                  <a:gd name="T25" fmla="*/ 1 h 58"/>
                  <a:gd name="T26" fmla="*/ 14 w 64"/>
                  <a:gd name="T27" fmla="*/ 1 h 58"/>
                  <a:gd name="T28" fmla="*/ 12 w 64"/>
                  <a:gd name="T29" fmla="*/ 1 h 58"/>
                  <a:gd name="T30" fmla="*/ 11 w 64"/>
                  <a:gd name="T31" fmla="*/ 0 h 58"/>
                  <a:gd name="T32" fmla="*/ 9 w 64"/>
                  <a:gd name="T33" fmla="*/ 0 h 58"/>
                  <a:gd name="T34" fmla="*/ 9 w 64"/>
                  <a:gd name="T35" fmla="*/ 0 h 58"/>
                  <a:gd name="T36" fmla="*/ 7 w 64"/>
                  <a:gd name="T37" fmla="*/ 1 h 58"/>
                  <a:gd name="T38" fmla="*/ 6 w 64"/>
                  <a:gd name="T39" fmla="*/ 1 h 58"/>
                  <a:gd name="T40" fmla="*/ 5 w 64"/>
                  <a:gd name="T41" fmla="*/ 1 h 58"/>
                  <a:gd name="T42" fmla="*/ 3 w 64"/>
                  <a:gd name="T43" fmla="*/ 2 h 58"/>
                  <a:gd name="T44" fmla="*/ 3 w 64"/>
                  <a:gd name="T45" fmla="*/ 3 h 58"/>
                  <a:gd name="T46" fmla="*/ 2 w 64"/>
                  <a:gd name="T47" fmla="*/ 5 h 58"/>
                  <a:gd name="T48" fmla="*/ 1 w 64"/>
                  <a:gd name="T49" fmla="*/ 5 h 58"/>
                  <a:gd name="T50" fmla="*/ 0 w 64"/>
                  <a:gd name="T51" fmla="*/ 6 h 58"/>
                  <a:gd name="T52" fmla="*/ 0 w 64"/>
                  <a:gd name="T53" fmla="*/ 7 h 58"/>
                  <a:gd name="T54" fmla="*/ 0 w 64"/>
                  <a:gd name="T55" fmla="*/ 8 h 58"/>
                  <a:gd name="T56" fmla="*/ 0 w 64"/>
                  <a:gd name="T57" fmla="*/ 9 h 58"/>
                  <a:gd name="T58" fmla="*/ 0 w 64"/>
                  <a:gd name="T59" fmla="*/ 11 h 58"/>
                  <a:gd name="T60" fmla="*/ 0 w 64"/>
                  <a:gd name="T61" fmla="*/ 12 h 58"/>
                  <a:gd name="T62" fmla="*/ 1 w 64"/>
                  <a:gd name="T63" fmla="*/ 12 h 58"/>
                  <a:gd name="T64" fmla="*/ 2 w 64"/>
                  <a:gd name="T65" fmla="*/ 13 h 58"/>
                  <a:gd name="T66" fmla="*/ 3 w 64"/>
                  <a:gd name="T67" fmla="*/ 14 h 58"/>
                  <a:gd name="T68" fmla="*/ 4 w 64"/>
                  <a:gd name="T69" fmla="*/ 14 h 58"/>
                  <a:gd name="T70" fmla="*/ 5 w 64"/>
                  <a:gd name="T71" fmla="*/ 14 h 58"/>
                  <a:gd name="T72" fmla="*/ 6 w 64"/>
                  <a:gd name="T73" fmla="*/ 14 h 58"/>
                  <a:gd name="T74" fmla="*/ 7 w 64"/>
                  <a:gd name="T75" fmla="*/ 14 h 58"/>
                  <a:gd name="T76" fmla="*/ 9 w 64"/>
                  <a:gd name="T77" fmla="*/ 14 h 58"/>
                  <a:gd name="T78" fmla="*/ 10 w 64"/>
                  <a:gd name="T79" fmla="*/ 13 h 58"/>
                  <a:gd name="T80" fmla="*/ 11 w 64"/>
                  <a:gd name="T81" fmla="*/ 1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58"/>
                  <a:gd name="T125" fmla="*/ 64 w 64"/>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58">
                    <a:moveTo>
                      <a:pt x="44" y="54"/>
                    </a:moveTo>
                    <a:lnTo>
                      <a:pt x="50" y="51"/>
                    </a:lnTo>
                    <a:lnTo>
                      <a:pt x="54" y="44"/>
                    </a:lnTo>
                    <a:lnTo>
                      <a:pt x="57" y="41"/>
                    </a:lnTo>
                    <a:lnTo>
                      <a:pt x="60" y="38"/>
                    </a:lnTo>
                    <a:lnTo>
                      <a:pt x="64" y="34"/>
                    </a:lnTo>
                    <a:lnTo>
                      <a:pt x="64" y="29"/>
                    </a:lnTo>
                    <a:lnTo>
                      <a:pt x="64" y="26"/>
                    </a:lnTo>
                    <a:lnTo>
                      <a:pt x="64" y="19"/>
                    </a:lnTo>
                    <a:lnTo>
                      <a:pt x="64" y="16"/>
                    </a:lnTo>
                    <a:lnTo>
                      <a:pt x="64" y="12"/>
                    </a:lnTo>
                    <a:lnTo>
                      <a:pt x="60" y="9"/>
                    </a:lnTo>
                    <a:lnTo>
                      <a:pt x="57" y="6"/>
                    </a:lnTo>
                    <a:lnTo>
                      <a:pt x="54" y="4"/>
                    </a:lnTo>
                    <a:lnTo>
                      <a:pt x="47" y="4"/>
                    </a:lnTo>
                    <a:lnTo>
                      <a:pt x="44" y="0"/>
                    </a:lnTo>
                    <a:lnTo>
                      <a:pt x="37" y="0"/>
                    </a:lnTo>
                    <a:lnTo>
                      <a:pt x="35" y="0"/>
                    </a:lnTo>
                    <a:lnTo>
                      <a:pt x="28" y="4"/>
                    </a:lnTo>
                    <a:lnTo>
                      <a:pt x="22" y="4"/>
                    </a:lnTo>
                    <a:lnTo>
                      <a:pt x="18" y="6"/>
                    </a:lnTo>
                    <a:lnTo>
                      <a:pt x="12" y="9"/>
                    </a:lnTo>
                    <a:lnTo>
                      <a:pt x="10" y="12"/>
                    </a:lnTo>
                    <a:lnTo>
                      <a:pt x="6" y="19"/>
                    </a:lnTo>
                    <a:lnTo>
                      <a:pt x="3" y="22"/>
                    </a:lnTo>
                    <a:lnTo>
                      <a:pt x="0" y="26"/>
                    </a:lnTo>
                    <a:lnTo>
                      <a:pt x="0" y="31"/>
                    </a:lnTo>
                    <a:lnTo>
                      <a:pt x="0" y="34"/>
                    </a:lnTo>
                    <a:lnTo>
                      <a:pt x="0" y="38"/>
                    </a:lnTo>
                    <a:lnTo>
                      <a:pt x="0" y="44"/>
                    </a:lnTo>
                    <a:lnTo>
                      <a:pt x="0" y="48"/>
                    </a:lnTo>
                    <a:lnTo>
                      <a:pt x="3" y="51"/>
                    </a:lnTo>
                    <a:lnTo>
                      <a:pt x="6" y="54"/>
                    </a:lnTo>
                    <a:lnTo>
                      <a:pt x="10" y="58"/>
                    </a:lnTo>
                    <a:lnTo>
                      <a:pt x="15" y="58"/>
                    </a:lnTo>
                    <a:lnTo>
                      <a:pt x="18" y="58"/>
                    </a:lnTo>
                    <a:lnTo>
                      <a:pt x="25" y="58"/>
                    </a:lnTo>
                    <a:lnTo>
                      <a:pt x="28" y="58"/>
                    </a:lnTo>
                    <a:lnTo>
                      <a:pt x="35" y="58"/>
                    </a:lnTo>
                    <a:lnTo>
                      <a:pt x="40" y="54"/>
                    </a:lnTo>
                    <a:lnTo>
                      <a:pt x="44"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93" name="Freeform 78">
                <a:extLst>
                  <a:ext uri="{FF2B5EF4-FFF2-40B4-BE49-F238E27FC236}">
                    <a16:creationId xmlns:a16="http://schemas.microsoft.com/office/drawing/2014/main" id="{2ACF54A5-3B9B-40EE-BBFC-9FD90B492222}"/>
                  </a:ext>
                </a:extLst>
              </p:cNvPr>
              <p:cNvSpPr>
                <a:spLocks noEditPoints="1"/>
              </p:cNvSpPr>
              <p:nvPr/>
            </p:nvSpPr>
            <p:spPr bwMode="auto">
              <a:xfrm>
                <a:off x="2457" y="2720"/>
                <a:ext cx="21" cy="19"/>
              </a:xfrm>
              <a:custGeom>
                <a:avLst/>
                <a:gdLst>
                  <a:gd name="T0" fmla="*/ 18 w 86"/>
                  <a:gd name="T1" fmla="*/ 16 h 76"/>
                  <a:gd name="T2" fmla="*/ 14 w 86"/>
                  <a:gd name="T3" fmla="*/ 13 h 76"/>
                  <a:gd name="T4" fmla="*/ 15 w 86"/>
                  <a:gd name="T5" fmla="*/ 12 h 76"/>
                  <a:gd name="T6" fmla="*/ 18 w 86"/>
                  <a:gd name="T7" fmla="*/ 15 h 76"/>
                  <a:gd name="T8" fmla="*/ 16 w 86"/>
                  <a:gd name="T9" fmla="*/ 11 h 76"/>
                  <a:gd name="T10" fmla="*/ 17 w 86"/>
                  <a:gd name="T11" fmla="*/ 10 h 76"/>
                  <a:gd name="T12" fmla="*/ 17 w 86"/>
                  <a:gd name="T13" fmla="*/ 10 h 76"/>
                  <a:gd name="T14" fmla="*/ 21 w 86"/>
                  <a:gd name="T15" fmla="*/ 13 h 76"/>
                  <a:gd name="T16" fmla="*/ 21 w 86"/>
                  <a:gd name="T17" fmla="*/ 11 h 76"/>
                  <a:gd name="T18" fmla="*/ 17 w 86"/>
                  <a:gd name="T19" fmla="*/ 10 h 76"/>
                  <a:gd name="T20" fmla="*/ 17 w 86"/>
                  <a:gd name="T21" fmla="*/ 7 h 76"/>
                  <a:gd name="T22" fmla="*/ 17 w 86"/>
                  <a:gd name="T23" fmla="*/ 6 h 76"/>
                  <a:gd name="T24" fmla="*/ 21 w 86"/>
                  <a:gd name="T25" fmla="*/ 6 h 76"/>
                  <a:gd name="T26" fmla="*/ 21 w 86"/>
                  <a:gd name="T27" fmla="*/ 4 h 76"/>
                  <a:gd name="T28" fmla="*/ 17 w 86"/>
                  <a:gd name="T29" fmla="*/ 7 h 76"/>
                  <a:gd name="T30" fmla="*/ 16 w 86"/>
                  <a:gd name="T31" fmla="*/ 6 h 76"/>
                  <a:gd name="T32" fmla="*/ 17 w 86"/>
                  <a:gd name="T33" fmla="*/ 1 h 76"/>
                  <a:gd name="T34" fmla="*/ 15 w 86"/>
                  <a:gd name="T35" fmla="*/ 1 h 76"/>
                  <a:gd name="T36" fmla="*/ 15 w 86"/>
                  <a:gd name="T37" fmla="*/ 4 h 76"/>
                  <a:gd name="T38" fmla="*/ 13 w 86"/>
                  <a:gd name="T39" fmla="*/ 5 h 76"/>
                  <a:gd name="T40" fmla="*/ 14 w 86"/>
                  <a:gd name="T41" fmla="*/ 5 h 76"/>
                  <a:gd name="T42" fmla="*/ 12 w 86"/>
                  <a:gd name="T43" fmla="*/ 5 h 76"/>
                  <a:gd name="T44" fmla="*/ 12 w 86"/>
                  <a:gd name="T45" fmla="*/ 0 h 76"/>
                  <a:gd name="T46" fmla="*/ 11 w 86"/>
                  <a:gd name="T47" fmla="*/ 0 h 76"/>
                  <a:gd name="T48" fmla="*/ 11 w 86"/>
                  <a:gd name="T49" fmla="*/ 5 h 76"/>
                  <a:gd name="T50" fmla="*/ 7 w 86"/>
                  <a:gd name="T51" fmla="*/ 2 h 76"/>
                  <a:gd name="T52" fmla="*/ 10 w 86"/>
                  <a:gd name="T53" fmla="*/ 6 h 76"/>
                  <a:gd name="T54" fmla="*/ 9 w 86"/>
                  <a:gd name="T55" fmla="*/ 6 h 76"/>
                  <a:gd name="T56" fmla="*/ 7 w 86"/>
                  <a:gd name="T57" fmla="*/ 2 h 76"/>
                  <a:gd name="T58" fmla="*/ 5 w 86"/>
                  <a:gd name="T59" fmla="*/ 3 h 76"/>
                  <a:gd name="T60" fmla="*/ 4 w 86"/>
                  <a:gd name="T61" fmla="*/ 5 h 76"/>
                  <a:gd name="T62" fmla="*/ 7 w 86"/>
                  <a:gd name="T63" fmla="*/ 8 h 76"/>
                  <a:gd name="T64" fmla="*/ 7 w 86"/>
                  <a:gd name="T65" fmla="*/ 9 h 76"/>
                  <a:gd name="T66" fmla="*/ 3 w 86"/>
                  <a:gd name="T67" fmla="*/ 6 h 76"/>
                  <a:gd name="T68" fmla="*/ 6 w 86"/>
                  <a:gd name="T69" fmla="*/ 10 h 76"/>
                  <a:gd name="T70" fmla="*/ 1 w 86"/>
                  <a:gd name="T71" fmla="*/ 9 h 76"/>
                  <a:gd name="T72" fmla="*/ 6 w 86"/>
                  <a:gd name="T73" fmla="*/ 10 h 76"/>
                  <a:gd name="T74" fmla="*/ 1 w 86"/>
                  <a:gd name="T75" fmla="*/ 11 h 76"/>
                  <a:gd name="T76" fmla="*/ 1 w 86"/>
                  <a:gd name="T77" fmla="*/ 11 h 76"/>
                  <a:gd name="T78" fmla="*/ 6 w 86"/>
                  <a:gd name="T79" fmla="*/ 12 h 76"/>
                  <a:gd name="T80" fmla="*/ 2 w 86"/>
                  <a:gd name="T81" fmla="*/ 16 h 76"/>
                  <a:gd name="T82" fmla="*/ 6 w 86"/>
                  <a:gd name="T83" fmla="*/ 14 h 76"/>
                  <a:gd name="T84" fmla="*/ 2 w 86"/>
                  <a:gd name="T85" fmla="*/ 17 h 76"/>
                  <a:gd name="T86" fmla="*/ 2 w 86"/>
                  <a:gd name="T87" fmla="*/ 17 h 76"/>
                  <a:gd name="T88" fmla="*/ 7 w 86"/>
                  <a:gd name="T89" fmla="*/ 15 h 76"/>
                  <a:gd name="T90" fmla="*/ 6 w 86"/>
                  <a:gd name="T91" fmla="*/ 19 h 76"/>
                  <a:gd name="T92" fmla="*/ 7 w 86"/>
                  <a:gd name="T93" fmla="*/ 15 h 76"/>
                  <a:gd name="T94" fmla="*/ 8 w 86"/>
                  <a:gd name="T95" fmla="*/ 19 h 76"/>
                  <a:gd name="T96" fmla="*/ 8 w 86"/>
                  <a:gd name="T97" fmla="*/ 19 h 76"/>
                  <a:gd name="T98" fmla="*/ 10 w 86"/>
                  <a:gd name="T99" fmla="*/ 15 h 76"/>
                  <a:gd name="T100" fmla="*/ 13 w 86"/>
                  <a:gd name="T101" fmla="*/ 19 h 76"/>
                  <a:gd name="T102" fmla="*/ 12 w 86"/>
                  <a:gd name="T103" fmla="*/ 14 h 76"/>
                  <a:gd name="T104" fmla="*/ 13 w 86"/>
                  <a:gd name="T105" fmla="*/ 14 h 76"/>
                  <a:gd name="T106" fmla="*/ 13 w 86"/>
                  <a:gd name="T107" fmla="*/ 18 h 7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6"/>
                  <a:gd name="T163" fmla="*/ 0 h 76"/>
                  <a:gd name="T164" fmla="*/ 86 w 86"/>
                  <a:gd name="T165" fmla="*/ 76 h 7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6" h="76">
                    <a:moveTo>
                      <a:pt x="53" y="55"/>
                    </a:moveTo>
                    <a:lnTo>
                      <a:pt x="60" y="52"/>
                    </a:lnTo>
                    <a:lnTo>
                      <a:pt x="69" y="70"/>
                    </a:lnTo>
                    <a:lnTo>
                      <a:pt x="62" y="72"/>
                    </a:lnTo>
                    <a:lnTo>
                      <a:pt x="53" y="55"/>
                    </a:lnTo>
                    <a:close/>
                    <a:moveTo>
                      <a:pt x="73" y="65"/>
                    </a:moveTo>
                    <a:lnTo>
                      <a:pt x="71" y="68"/>
                    </a:lnTo>
                    <a:lnTo>
                      <a:pt x="69" y="70"/>
                    </a:lnTo>
                    <a:lnTo>
                      <a:pt x="64" y="61"/>
                    </a:lnTo>
                    <a:lnTo>
                      <a:pt x="73" y="65"/>
                    </a:lnTo>
                    <a:close/>
                    <a:moveTo>
                      <a:pt x="56" y="57"/>
                    </a:moveTo>
                    <a:lnTo>
                      <a:pt x="59" y="50"/>
                    </a:lnTo>
                    <a:lnTo>
                      <a:pt x="77" y="59"/>
                    </a:lnTo>
                    <a:lnTo>
                      <a:pt x="73" y="65"/>
                    </a:lnTo>
                    <a:lnTo>
                      <a:pt x="56" y="57"/>
                    </a:lnTo>
                    <a:close/>
                    <a:moveTo>
                      <a:pt x="59" y="50"/>
                    </a:moveTo>
                    <a:lnTo>
                      <a:pt x="60" y="49"/>
                    </a:lnTo>
                    <a:lnTo>
                      <a:pt x="61" y="48"/>
                    </a:lnTo>
                    <a:lnTo>
                      <a:pt x="68" y="54"/>
                    </a:lnTo>
                    <a:lnTo>
                      <a:pt x="59" y="50"/>
                    </a:lnTo>
                    <a:close/>
                    <a:moveTo>
                      <a:pt x="61" y="48"/>
                    </a:moveTo>
                    <a:lnTo>
                      <a:pt x="64" y="44"/>
                    </a:lnTo>
                    <a:lnTo>
                      <a:pt x="78" y="58"/>
                    </a:lnTo>
                    <a:lnTo>
                      <a:pt x="74" y="61"/>
                    </a:lnTo>
                    <a:lnTo>
                      <a:pt x="61" y="48"/>
                    </a:lnTo>
                    <a:close/>
                    <a:moveTo>
                      <a:pt x="64" y="44"/>
                    </a:moveTo>
                    <a:lnTo>
                      <a:pt x="73" y="34"/>
                    </a:lnTo>
                    <a:lnTo>
                      <a:pt x="64" y="44"/>
                    </a:lnTo>
                    <a:lnTo>
                      <a:pt x="71" y="51"/>
                    </a:lnTo>
                    <a:lnTo>
                      <a:pt x="64" y="44"/>
                    </a:lnTo>
                    <a:close/>
                    <a:moveTo>
                      <a:pt x="64" y="44"/>
                    </a:moveTo>
                    <a:lnTo>
                      <a:pt x="68" y="41"/>
                    </a:lnTo>
                    <a:lnTo>
                      <a:pt x="81" y="54"/>
                    </a:lnTo>
                    <a:lnTo>
                      <a:pt x="78" y="58"/>
                    </a:lnTo>
                    <a:lnTo>
                      <a:pt x="64" y="44"/>
                    </a:lnTo>
                    <a:close/>
                    <a:moveTo>
                      <a:pt x="68" y="41"/>
                    </a:moveTo>
                    <a:lnTo>
                      <a:pt x="58" y="51"/>
                    </a:lnTo>
                    <a:lnTo>
                      <a:pt x="68" y="41"/>
                    </a:lnTo>
                    <a:lnTo>
                      <a:pt x="74" y="48"/>
                    </a:lnTo>
                    <a:lnTo>
                      <a:pt x="68" y="41"/>
                    </a:lnTo>
                    <a:close/>
                    <a:moveTo>
                      <a:pt x="68" y="41"/>
                    </a:moveTo>
                    <a:lnTo>
                      <a:pt x="70" y="38"/>
                    </a:lnTo>
                    <a:lnTo>
                      <a:pt x="84" y="51"/>
                    </a:lnTo>
                    <a:lnTo>
                      <a:pt x="81" y="54"/>
                    </a:lnTo>
                    <a:lnTo>
                      <a:pt x="68" y="41"/>
                    </a:lnTo>
                    <a:close/>
                    <a:moveTo>
                      <a:pt x="86" y="44"/>
                    </a:moveTo>
                    <a:lnTo>
                      <a:pt x="86" y="49"/>
                    </a:lnTo>
                    <a:lnTo>
                      <a:pt x="84" y="51"/>
                    </a:lnTo>
                    <a:lnTo>
                      <a:pt x="78" y="44"/>
                    </a:lnTo>
                    <a:lnTo>
                      <a:pt x="86" y="44"/>
                    </a:lnTo>
                    <a:close/>
                    <a:moveTo>
                      <a:pt x="68" y="44"/>
                    </a:moveTo>
                    <a:lnTo>
                      <a:pt x="68" y="39"/>
                    </a:lnTo>
                    <a:lnTo>
                      <a:pt x="86" y="39"/>
                    </a:lnTo>
                    <a:lnTo>
                      <a:pt x="86" y="44"/>
                    </a:lnTo>
                    <a:lnTo>
                      <a:pt x="68" y="44"/>
                    </a:lnTo>
                    <a:close/>
                    <a:moveTo>
                      <a:pt x="68" y="39"/>
                    </a:moveTo>
                    <a:lnTo>
                      <a:pt x="68" y="36"/>
                    </a:lnTo>
                    <a:lnTo>
                      <a:pt x="86" y="36"/>
                    </a:lnTo>
                    <a:lnTo>
                      <a:pt x="86" y="39"/>
                    </a:lnTo>
                    <a:lnTo>
                      <a:pt x="68" y="39"/>
                    </a:lnTo>
                    <a:close/>
                    <a:moveTo>
                      <a:pt x="68" y="36"/>
                    </a:moveTo>
                    <a:lnTo>
                      <a:pt x="68" y="29"/>
                    </a:lnTo>
                    <a:lnTo>
                      <a:pt x="86" y="29"/>
                    </a:lnTo>
                    <a:lnTo>
                      <a:pt x="86" y="36"/>
                    </a:lnTo>
                    <a:lnTo>
                      <a:pt x="68" y="36"/>
                    </a:lnTo>
                    <a:close/>
                    <a:moveTo>
                      <a:pt x="68" y="29"/>
                    </a:moveTo>
                    <a:lnTo>
                      <a:pt x="68" y="26"/>
                    </a:lnTo>
                    <a:lnTo>
                      <a:pt x="86" y="26"/>
                    </a:lnTo>
                    <a:lnTo>
                      <a:pt x="86" y="29"/>
                    </a:lnTo>
                    <a:lnTo>
                      <a:pt x="68" y="29"/>
                    </a:lnTo>
                    <a:close/>
                    <a:moveTo>
                      <a:pt x="68" y="26"/>
                    </a:moveTo>
                    <a:lnTo>
                      <a:pt x="68" y="22"/>
                    </a:lnTo>
                    <a:lnTo>
                      <a:pt x="86" y="22"/>
                    </a:lnTo>
                    <a:lnTo>
                      <a:pt x="86" y="26"/>
                    </a:lnTo>
                    <a:lnTo>
                      <a:pt x="68" y="26"/>
                    </a:lnTo>
                    <a:close/>
                    <a:moveTo>
                      <a:pt x="84" y="16"/>
                    </a:moveTo>
                    <a:lnTo>
                      <a:pt x="86" y="19"/>
                    </a:lnTo>
                    <a:lnTo>
                      <a:pt x="86" y="22"/>
                    </a:lnTo>
                    <a:lnTo>
                      <a:pt x="78" y="22"/>
                    </a:lnTo>
                    <a:lnTo>
                      <a:pt x="84" y="16"/>
                    </a:lnTo>
                    <a:close/>
                    <a:moveTo>
                      <a:pt x="70" y="29"/>
                    </a:moveTo>
                    <a:lnTo>
                      <a:pt x="68" y="26"/>
                    </a:lnTo>
                    <a:lnTo>
                      <a:pt x="81" y="12"/>
                    </a:lnTo>
                    <a:lnTo>
                      <a:pt x="84" y="16"/>
                    </a:lnTo>
                    <a:lnTo>
                      <a:pt x="70" y="29"/>
                    </a:lnTo>
                    <a:close/>
                    <a:moveTo>
                      <a:pt x="68" y="26"/>
                    </a:moveTo>
                    <a:lnTo>
                      <a:pt x="58" y="17"/>
                    </a:lnTo>
                    <a:lnTo>
                      <a:pt x="68" y="26"/>
                    </a:lnTo>
                    <a:lnTo>
                      <a:pt x="74" y="19"/>
                    </a:lnTo>
                    <a:lnTo>
                      <a:pt x="68" y="26"/>
                    </a:lnTo>
                    <a:close/>
                    <a:moveTo>
                      <a:pt x="68" y="26"/>
                    </a:moveTo>
                    <a:lnTo>
                      <a:pt x="64" y="23"/>
                    </a:lnTo>
                    <a:lnTo>
                      <a:pt x="78" y="9"/>
                    </a:lnTo>
                    <a:lnTo>
                      <a:pt x="81" y="12"/>
                    </a:lnTo>
                    <a:lnTo>
                      <a:pt x="68" y="26"/>
                    </a:lnTo>
                    <a:close/>
                    <a:moveTo>
                      <a:pt x="64" y="23"/>
                    </a:moveTo>
                    <a:lnTo>
                      <a:pt x="61" y="20"/>
                    </a:lnTo>
                    <a:lnTo>
                      <a:pt x="74" y="6"/>
                    </a:lnTo>
                    <a:lnTo>
                      <a:pt x="78" y="9"/>
                    </a:lnTo>
                    <a:lnTo>
                      <a:pt x="64" y="23"/>
                    </a:lnTo>
                    <a:close/>
                    <a:moveTo>
                      <a:pt x="68" y="4"/>
                    </a:moveTo>
                    <a:lnTo>
                      <a:pt x="71" y="4"/>
                    </a:lnTo>
                    <a:lnTo>
                      <a:pt x="74" y="6"/>
                    </a:lnTo>
                    <a:lnTo>
                      <a:pt x="68" y="14"/>
                    </a:lnTo>
                    <a:lnTo>
                      <a:pt x="68" y="4"/>
                    </a:lnTo>
                    <a:close/>
                    <a:moveTo>
                      <a:pt x="68" y="22"/>
                    </a:moveTo>
                    <a:lnTo>
                      <a:pt x="61" y="22"/>
                    </a:lnTo>
                    <a:lnTo>
                      <a:pt x="61" y="4"/>
                    </a:lnTo>
                    <a:lnTo>
                      <a:pt x="68" y="4"/>
                    </a:lnTo>
                    <a:lnTo>
                      <a:pt x="68" y="22"/>
                    </a:lnTo>
                    <a:close/>
                    <a:moveTo>
                      <a:pt x="61" y="22"/>
                    </a:moveTo>
                    <a:lnTo>
                      <a:pt x="58" y="22"/>
                    </a:lnTo>
                    <a:lnTo>
                      <a:pt x="54" y="20"/>
                    </a:lnTo>
                    <a:lnTo>
                      <a:pt x="61" y="14"/>
                    </a:lnTo>
                    <a:lnTo>
                      <a:pt x="61" y="22"/>
                    </a:lnTo>
                    <a:close/>
                    <a:moveTo>
                      <a:pt x="54" y="20"/>
                    </a:moveTo>
                    <a:lnTo>
                      <a:pt x="51" y="17"/>
                    </a:lnTo>
                    <a:lnTo>
                      <a:pt x="64" y="4"/>
                    </a:lnTo>
                    <a:lnTo>
                      <a:pt x="68" y="6"/>
                    </a:lnTo>
                    <a:lnTo>
                      <a:pt x="54" y="20"/>
                    </a:lnTo>
                    <a:close/>
                    <a:moveTo>
                      <a:pt x="58" y="0"/>
                    </a:moveTo>
                    <a:lnTo>
                      <a:pt x="62" y="0"/>
                    </a:lnTo>
                    <a:lnTo>
                      <a:pt x="64" y="4"/>
                    </a:lnTo>
                    <a:lnTo>
                      <a:pt x="58" y="10"/>
                    </a:lnTo>
                    <a:lnTo>
                      <a:pt x="58" y="0"/>
                    </a:lnTo>
                    <a:close/>
                    <a:moveTo>
                      <a:pt x="58" y="19"/>
                    </a:moveTo>
                    <a:lnTo>
                      <a:pt x="51" y="19"/>
                    </a:lnTo>
                    <a:lnTo>
                      <a:pt x="51" y="0"/>
                    </a:lnTo>
                    <a:lnTo>
                      <a:pt x="58" y="0"/>
                    </a:lnTo>
                    <a:lnTo>
                      <a:pt x="58" y="19"/>
                    </a:lnTo>
                    <a:close/>
                    <a:moveTo>
                      <a:pt x="51" y="19"/>
                    </a:moveTo>
                    <a:lnTo>
                      <a:pt x="49" y="19"/>
                    </a:lnTo>
                    <a:lnTo>
                      <a:pt x="49" y="0"/>
                    </a:lnTo>
                    <a:lnTo>
                      <a:pt x="51" y="0"/>
                    </a:lnTo>
                    <a:lnTo>
                      <a:pt x="51" y="19"/>
                    </a:lnTo>
                    <a:close/>
                    <a:moveTo>
                      <a:pt x="45" y="1"/>
                    </a:moveTo>
                    <a:lnTo>
                      <a:pt x="47" y="0"/>
                    </a:lnTo>
                    <a:lnTo>
                      <a:pt x="49" y="0"/>
                    </a:lnTo>
                    <a:lnTo>
                      <a:pt x="49" y="10"/>
                    </a:lnTo>
                    <a:lnTo>
                      <a:pt x="45" y="1"/>
                    </a:lnTo>
                    <a:close/>
                    <a:moveTo>
                      <a:pt x="52" y="18"/>
                    </a:moveTo>
                    <a:lnTo>
                      <a:pt x="47" y="21"/>
                    </a:lnTo>
                    <a:lnTo>
                      <a:pt x="38" y="5"/>
                    </a:lnTo>
                    <a:lnTo>
                      <a:pt x="45" y="1"/>
                    </a:lnTo>
                    <a:lnTo>
                      <a:pt x="52" y="18"/>
                    </a:lnTo>
                    <a:close/>
                    <a:moveTo>
                      <a:pt x="47" y="21"/>
                    </a:moveTo>
                    <a:lnTo>
                      <a:pt x="45" y="22"/>
                    </a:lnTo>
                    <a:lnTo>
                      <a:pt x="42" y="22"/>
                    </a:lnTo>
                    <a:lnTo>
                      <a:pt x="42" y="14"/>
                    </a:lnTo>
                    <a:lnTo>
                      <a:pt x="47" y="21"/>
                    </a:lnTo>
                    <a:close/>
                    <a:moveTo>
                      <a:pt x="42" y="22"/>
                    </a:moveTo>
                    <a:lnTo>
                      <a:pt x="36" y="22"/>
                    </a:lnTo>
                    <a:lnTo>
                      <a:pt x="36" y="4"/>
                    </a:lnTo>
                    <a:lnTo>
                      <a:pt x="42" y="4"/>
                    </a:lnTo>
                    <a:lnTo>
                      <a:pt x="42" y="22"/>
                    </a:lnTo>
                    <a:close/>
                    <a:moveTo>
                      <a:pt x="29" y="6"/>
                    </a:moveTo>
                    <a:lnTo>
                      <a:pt x="32" y="4"/>
                    </a:lnTo>
                    <a:lnTo>
                      <a:pt x="36" y="4"/>
                    </a:lnTo>
                    <a:lnTo>
                      <a:pt x="36" y="14"/>
                    </a:lnTo>
                    <a:lnTo>
                      <a:pt x="29" y="6"/>
                    </a:lnTo>
                    <a:close/>
                    <a:moveTo>
                      <a:pt x="42" y="20"/>
                    </a:moveTo>
                    <a:lnTo>
                      <a:pt x="39" y="23"/>
                    </a:lnTo>
                    <a:lnTo>
                      <a:pt x="26" y="9"/>
                    </a:lnTo>
                    <a:lnTo>
                      <a:pt x="29" y="6"/>
                    </a:lnTo>
                    <a:lnTo>
                      <a:pt x="42" y="20"/>
                    </a:lnTo>
                    <a:close/>
                    <a:moveTo>
                      <a:pt x="39" y="23"/>
                    </a:moveTo>
                    <a:lnTo>
                      <a:pt x="38" y="25"/>
                    </a:lnTo>
                    <a:lnTo>
                      <a:pt x="37" y="25"/>
                    </a:lnTo>
                    <a:lnTo>
                      <a:pt x="32" y="16"/>
                    </a:lnTo>
                    <a:lnTo>
                      <a:pt x="39" y="23"/>
                    </a:lnTo>
                    <a:close/>
                    <a:moveTo>
                      <a:pt x="37" y="25"/>
                    </a:moveTo>
                    <a:lnTo>
                      <a:pt x="30" y="28"/>
                    </a:lnTo>
                    <a:lnTo>
                      <a:pt x="22" y="11"/>
                    </a:lnTo>
                    <a:lnTo>
                      <a:pt x="28" y="8"/>
                    </a:lnTo>
                    <a:lnTo>
                      <a:pt x="37" y="25"/>
                    </a:lnTo>
                    <a:close/>
                    <a:moveTo>
                      <a:pt x="19" y="12"/>
                    </a:moveTo>
                    <a:lnTo>
                      <a:pt x="20" y="11"/>
                    </a:lnTo>
                    <a:lnTo>
                      <a:pt x="22" y="11"/>
                    </a:lnTo>
                    <a:lnTo>
                      <a:pt x="26" y="19"/>
                    </a:lnTo>
                    <a:lnTo>
                      <a:pt x="19" y="12"/>
                    </a:lnTo>
                    <a:close/>
                    <a:moveTo>
                      <a:pt x="34" y="26"/>
                    </a:moveTo>
                    <a:lnTo>
                      <a:pt x="30" y="29"/>
                    </a:lnTo>
                    <a:lnTo>
                      <a:pt x="16" y="16"/>
                    </a:lnTo>
                    <a:lnTo>
                      <a:pt x="19" y="12"/>
                    </a:lnTo>
                    <a:lnTo>
                      <a:pt x="34" y="26"/>
                    </a:lnTo>
                    <a:close/>
                    <a:moveTo>
                      <a:pt x="15" y="18"/>
                    </a:moveTo>
                    <a:lnTo>
                      <a:pt x="15" y="17"/>
                    </a:lnTo>
                    <a:lnTo>
                      <a:pt x="16" y="16"/>
                    </a:lnTo>
                    <a:lnTo>
                      <a:pt x="24" y="22"/>
                    </a:lnTo>
                    <a:lnTo>
                      <a:pt x="15" y="18"/>
                    </a:lnTo>
                    <a:close/>
                    <a:moveTo>
                      <a:pt x="31" y="27"/>
                    </a:moveTo>
                    <a:lnTo>
                      <a:pt x="28" y="33"/>
                    </a:lnTo>
                    <a:lnTo>
                      <a:pt x="11" y="25"/>
                    </a:lnTo>
                    <a:lnTo>
                      <a:pt x="15" y="18"/>
                    </a:lnTo>
                    <a:lnTo>
                      <a:pt x="31" y="27"/>
                    </a:lnTo>
                    <a:close/>
                    <a:moveTo>
                      <a:pt x="28" y="33"/>
                    </a:moveTo>
                    <a:lnTo>
                      <a:pt x="28" y="34"/>
                    </a:lnTo>
                    <a:lnTo>
                      <a:pt x="27" y="36"/>
                    </a:lnTo>
                    <a:lnTo>
                      <a:pt x="20" y="29"/>
                    </a:lnTo>
                    <a:lnTo>
                      <a:pt x="28" y="33"/>
                    </a:lnTo>
                    <a:close/>
                    <a:moveTo>
                      <a:pt x="27" y="36"/>
                    </a:moveTo>
                    <a:lnTo>
                      <a:pt x="24" y="39"/>
                    </a:lnTo>
                    <a:lnTo>
                      <a:pt x="10" y="26"/>
                    </a:lnTo>
                    <a:lnTo>
                      <a:pt x="14" y="22"/>
                    </a:lnTo>
                    <a:lnTo>
                      <a:pt x="27" y="36"/>
                    </a:lnTo>
                    <a:close/>
                    <a:moveTo>
                      <a:pt x="24" y="39"/>
                    </a:moveTo>
                    <a:lnTo>
                      <a:pt x="24" y="39"/>
                    </a:lnTo>
                    <a:lnTo>
                      <a:pt x="17" y="32"/>
                    </a:lnTo>
                    <a:lnTo>
                      <a:pt x="24" y="39"/>
                    </a:lnTo>
                    <a:close/>
                    <a:moveTo>
                      <a:pt x="24" y="39"/>
                    </a:moveTo>
                    <a:lnTo>
                      <a:pt x="20" y="42"/>
                    </a:lnTo>
                    <a:lnTo>
                      <a:pt x="7" y="29"/>
                    </a:lnTo>
                    <a:lnTo>
                      <a:pt x="10" y="26"/>
                    </a:lnTo>
                    <a:lnTo>
                      <a:pt x="24" y="39"/>
                    </a:lnTo>
                    <a:close/>
                    <a:moveTo>
                      <a:pt x="4" y="36"/>
                    </a:moveTo>
                    <a:lnTo>
                      <a:pt x="4" y="31"/>
                    </a:lnTo>
                    <a:lnTo>
                      <a:pt x="7" y="29"/>
                    </a:lnTo>
                    <a:lnTo>
                      <a:pt x="14" y="36"/>
                    </a:lnTo>
                    <a:lnTo>
                      <a:pt x="4" y="36"/>
                    </a:lnTo>
                    <a:close/>
                    <a:moveTo>
                      <a:pt x="24" y="36"/>
                    </a:moveTo>
                    <a:lnTo>
                      <a:pt x="24" y="41"/>
                    </a:lnTo>
                    <a:lnTo>
                      <a:pt x="4" y="41"/>
                    </a:lnTo>
                    <a:lnTo>
                      <a:pt x="4" y="36"/>
                    </a:lnTo>
                    <a:lnTo>
                      <a:pt x="24" y="36"/>
                    </a:lnTo>
                    <a:close/>
                    <a:moveTo>
                      <a:pt x="24" y="41"/>
                    </a:moveTo>
                    <a:lnTo>
                      <a:pt x="24" y="44"/>
                    </a:lnTo>
                    <a:lnTo>
                      <a:pt x="4" y="44"/>
                    </a:lnTo>
                    <a:lnTo>
                      <a:pt x="4" y="41"/>
                    </a:lnTo>
                    <a:lnTo>
                      <a:pt x="24" y="41"/>
                    </a:lnTo>
                    <a:close/>
                    <a:moveTo>
                      <a:pt x="24" y="44"/>
                    </a:moveTo>
                    <a:lnTo>
                      <a:pt x="24" y="48"/>
                    </a:lnTo>
                    <a:lnTo>
                      <a:pt x="4" y="48"/>
                    </a:lnTo>
                    <a:lnTo>
                      <a:pt x="4" y="44"/>
                    </a:lnTo>
                    <a:lnTo>
                      <a:pt x="24" y="44"/>
                    </a:lnTo>
                    <a:close/>
                    <a:moveTo>
                      <a:pt x="24" y="48"/>
                    </a:moveTo>
                    <a:lnTo>
                      <a:pt x="24" y="54"/>
                    </a:lnTo>
                    <a:lnTo>
                      <a:pt x="4" y="54"/>
                    </a:lnTo>
                    <a:lnTo>
                      <a:pt x="4" y="48"/>
                    </a:lnTo>
                    <a:lnTo>
                      <a:pt x="24" y="48"/>
                    </a:lnTo>
                    <a:close/>
                    <a:moveTo>
                      <a:pt x="24" y="54"/>
                    </a:moveTo>
                    <a:lnTo>
                      <a:pt x="24" y="58"/>
                    </a:lnTo>
                    <a:lnTo>
                      <a:pt x="4" y="58"/>
                    </a:lnTo>
                    <a:lnTo>
                      <a:pt x="4" y="54"/>
                    </a:lnTo>
                    <a:lnTo>
                      <a:pt x="24" y="54"/>
                    </a:lnTo>
                    <a:close/>
                    <a:moveTo>
                      <a:pt x="7" y="64"/>
                    </a:moveTo>
                    <a:lnTo>
                      <a:pt x="4" y="61"/>
                    </a:lnTo>
                    <a:lnTo>
                      <a:pt x="4" y="58"/>
                    </a:lnTo>
                    <a:lnTo>
                      <a:pt x="14" y="58"/>
                    </a:lnTo>
                    <a:lnTo>
                      <a:pt x="7" y="64"/>
                    </a:lnTo>
                    <a:close/>
                    <a:moveTo>
                      <a:pt x="20" y="51"/>
                    </a:moveTo>
                    <a:lnTo>
                      <a:pt x="24" y="54"/>
                    </a:lnTo>
                    <a:lnTo>
                      <a:pt x="10" y="68"/>
                    </a:lnTo>
                    <a:lnTo>
                      <a:pt x="7" y="64"/>
                    </a:lnTo>
                    <a:lnTo>
                      <a:pt x="20" y="51"/>
                    </a:lnTo>
                    <a:close/>
                    <a:moveTo>
                      <a:pt x="10" y="68"/>
                    </a:moveTo>
                    <a:lnTo>
                      <a:pt x="0" y="58"/>
                    </a:lnTo>
                    <a:lnTo>
                      <a:pt x="10" y="68"/>
                    </a:lnTo>
                    <a:lnTo>
                      <a:pt x="17" y="61"/>
                    </a:lnTo>
                    <a:lnTo>
                      <a:pt x="10" y="68"/>
                    </a:lnTo>
                    <a:close/>
                    <a:moveTo>
                      <a:pt x="24" y="54"/>
                    </a:moveTo>
                    <a:lnTo>
                      <a:pt x="27" y="58"/>
                    </a:lnTo>
                    <a:lnTo>
                      <a:pt x="14" y="71"/>
                    </a:lnTo>
                    <a:lnTo>
                      <a:pt x="10" y="68"/>
                    </a:lnTo>
                    <a:lnTo>
                      <a:pt x="24" y="54"/>
                    </a:lnTo>
                    <a:close/>
                    <a:moveTo>
                      <a:pt x="27" y="58"/>
                    </a:moveTo>
                    <a:lnTo>
                      <a:pt x="36" y="66"/>
                    </a:lnTo>
                    <a:lnTo>
                      <a:pt x="27" y="58"/>
                    </a:lnTo>
                    <a:lnTo>
                      <a:pt x="20" y="64"/>
                    </a:lnTo>
                    <a:lnTo>
                      <a:pt x="27" y="58"/>
                    </a:lnTo>
                    <a:close/>
                    <a:moveTo>
                      <a:pt x="27" y="58"/>
                    </a:moveTo>
                    <a:lnTo>
                      <a:pt x="30" y="60"/>
                    </a:lnTo>
                    <a:lnTo>
                      <a:pt x="16" y="74"/>
                    </a:lnTo>
                    <a:lnTo>
                      <a:pt x="14" y="71"/>
                    </a:lnTo>
                    <a:lnTo>
                      <a:pt x="27" y="58"/>
                    </a:lnTo>
                    <a:close/>
                    <a:moveTo>
                      <a:pt x="24" y="76"/>
                    </a:moveTo>
                    <a:lnTo>
                      <a:pt x="19" y="76"/>
                    </a:lnTo>
                    <a:lnTo>
                      <a:pt x="16" y="74"/>
                    </a:lnTo>
                    <a:lnTo>
                      <a:pt x="24" y="68"/>
                    </a:lnTo>
                    <a:lnTo>
                      <a:pt x="24" y="76"/>
                    </a:lnTo>
                    <a:close/>
                    <a:moveTo>
                      <a:pt x="24" y="58"/>
                    </a:moveTo>
                    <a:lnTo>
                      <a:pt x="29" y="58"/>
                    </a:lnTo>
                    <a:lnTo>
                      <a:pt x="29" y="76"/>
                    </a:lnTo>
                    <a:lnTo>
                      <a:pt x="24" y="76"/>
                    </a:lnTo>
                    <a:lnTo>
                      <a:pt x="24" y="58"/>
                    </a:lnTo>
                    <a:close/>
                    <a:moveTo>
                      <a:pt x="29" y="58"/>
                    </a:moveTo>
                    <a:lnTo>
                      <a:pt x="32" y="58"/>
                    </a:lnTo>
                    <a:lnTo>
                      <a:pt x="32" y="76"/>
                    </a:lnTo>
                    <a:lnTo>
                      <a:pt x="29" y="76"/>
                    </a:lnTo>
                    <a:lnTo>
                      <a:pt x="29" y="58"/>
                    </a:lnTo>
                    <a:close/>
                    <a:moveTo>
                      <a:pt x="32" y="58"/>
                    </a:moveTo>
                    <a:lnTo>
                      <a:pt x="39" y="58"/>
                    </a:lnTo>
                    <a:lnTo>
                      <a:pt x="39" y="76"/>
                    </a:lnTo>
                    <a:lnTo>
                      <a:pt x="32" y="76"/>
                    </a:lnTo>
                    <a:lnTo>
                      <a:pt x="32" y="58"/>
                    </a:lnTo>
                    <a:close/>
                    <a:moveTo>
                      <a:pt x="39" y="58"/>
                    </a:moveTo>
                    <a:lnTo>
                      <a:pt x="42" y="58"/>
                    </a:lnTo>
                    <a:lnTo>
                      <a:pt x="42" y="76"/>
                    </a:lnTo>
                    <a:lnTo>
                      <a:pt x="39" y="76"/>
                    </a:lnTo>
                    <a:lnTo>
                      <a:pt x="39" y="58"/>
                    </a:lnTo>
                    <a:close/>
                    <a:moveTo>
                      <a:pt x="42" y="58"/>
                    </a:moveTo>
                    <a:lnTo>
                      <a:pt x="49" y="58"/>
                    </a:lnTo>
                    <a:lnTo>
                      <a:pt x="49" y="76"/>
                    </a:lnTo>
                    <a:lnTo>
                      <a:pt x="42" y="76"/>
                    </a:lnTo>
                    <a:lnTo>
                      <a:pt x="42" y="58"/>
                    </a:lnTo>
                    <a:close/>
                    <a:moveTo>
                      <a:pt x="52" y="75"/>
                    </a:moveTo>
                    <a:lnTo>
                      <a:pt x="51" y="76"/>
                    </a:lnTo>
                    <a:lnTo>
                      <a:pt x="49" y="76"/>
                    </a:lnTo>
                    <a:lnTo>
                      <a:pt x="49" y="68"/>
                    </a:lnTo>
                    <a:lnTo>
                      <a:pt x="52" y="75"/>
                    </a:lnTo>
                    <a:close/>
                    <a:moveTo>
                      <a:pt x="45" y="59"/>
                    </a:moveTo>
                    <a:lnTo>
                      <a:pt x="51" y="55"/>
                    </a:lnTo>
                    <a:lnTo>
                      <a:pt x="59" y="72"/>
                    </a:lnTo>
                    <a:lnTo>
                      <a:pt x="52" y="75"/>
                    </a:lnTo>
                    <a:lnTo>
                      <a:pt x="45" y="59"/>
                    </a:lnTo>
                    <a:close/>
                    <a:moveTo>
                      <a:pt x="51" y="55"/>
                    </a:moveTo>
                    <a:lnTo>
                      <a:pt x="52" y="54"/>
                    </a:lnTo>
                    <a:lnTo>
                      <a:pt x="54" y="54"/>
                    </a:lnTo>
                    <a:lnTo>
                      <a:pt x="54" y="64"/>
                    </a:lnTo>
                    <a:lnTo>
                      <a:pt x="51" y="55"/>
                    </a:lnTo>
                    <a:close/>
                    <a:moveTo>
                      <a:pt x="54" y="54"/>
                    </a:moveTo>
                    <a:lnTo>
                      <a:pt x="58" y="54"/>
                    </a:lnTo>
                    <a:lnTo>
                      <a:pt x="58" y="73"/>
                    </a:lnTo>
                    <a:lnTo>
                      <a:pt x="54" y="73"/>
                    </a:lnTo>
                    <a:lnTo>
                      <a:pt x="54"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94" name="Freeform 79">
                <a:extLst>
                  <a:ext uri="{FF2B5EF4-FFF2-40B4-BE49-F238E27FC236}">
                    <a16:creationId xmlns:a16="http://schemas.microsoft.com/office/drawing/2014/main" id="{94F7CE1B-B60A-44F3-9D54-6FB69F8E0DFD}"/>
                  </a:ext>
                </a:extLst>
              </p:cNvPr>
              <p:cNvSpPr>
                <a:spLocks/>
              </p:cNvSpPr>
              <p:nvPr/>
            </p:nvSpPr>
            <p:spPr bwMode="auto">
              <a:xfrm>
                <a:off x="2510" y="2697"/>
                <a:ext cx="16" cy="15"/>
              </a:xfrm>
              <a:custGeom>
                <a:avLst/>
                <a:gdLst>
                  <a:gd name="T0" fmla="*/ 11 w 66"/>
                  <a:gd name="T1" fmla="*/ 13 h 61"/>
                  <a:gd name="T2" fmla="*/ 12 w 66"/>
                  <a:gd name="T3" fmla="*/ 13 h 61"/>
                  <a:gd name="T4" fmla="*/ 14 w 66"/>
                  <a:gd name="T5" fmla="*/ 12 h 61"/>
                  <a:gd name="T6" fmla="*/ 15 w 66"/>
                  <a:gd name="T7" fmla="*/ 10 h 61"/>
                  <a:gd name="T8" fmla="*/ 15 w 66"/>
                  <a:gd name="T9" fmla="*/ 10 h 61"/>
                  <a:gd name="T10" fmla="*/ 15 w 66"/>
                  <a:gd name="T11" fmla="*/ 9 h 61"/>
                  <a:gd name="T12" fmla="*/ 16 w 66"/>
                  <a:gd name="T13" fmla="*/ 7 h 61"/>
                  <a:gd name="T14" fmla="*/ 16 w 66"/>
                  <a:gd name="T15" fmla="*/ 6 h 61"/>
                  <a:gd name="T16" fmla="*/ 16 w 66"/>
                  <a:gd name="T17" fmla="*/ 5 h 61"/>
                  <a:gd name="T18" fmla="*/ 16 w 66"/>
                  <a:gd name="T19" fmla="*/ 4 h 61"/>
                  <a:gd name="T20" fmla="*/ 15 w 66"/>
                  <a:gd name="T21" fmla="*/ 3 h 61"/>
                  <a:gd name="T22" fmla="*/ 15 w 66"/>
                  <a:gd name="T23" fmla="*/ 2 h 61"/>
                  <a:gd name="T24" fmla="*/ 15 w 66"/>
                  <a:gd name="T25" fmla="*/ 2 h 61"/>
                  <a:gd name="T26" fmla="*/ 13 w 66"/>
                  <a:gd name="T27" fmla="*/ 1 h 61"/>
                  <a:gd name="T28" fmla="*/ 12 w 66"/>
                  <a:gd name="T29" fmla="*/ 1 h 61"/>
                  <a:gd name="T30" fmla="*/ 11 w 66"/>
                  <a:gd name="T31" fmla="*/ 1 h 61"/>
                  <a:gd name="T32" fmla="*/ 10 w 66"/>
                  <a:gd name="T33" fmla="*/ 0 h 61"/>
                  <a:gd name="T34" fmla="*/ 9 w 66"/>
                  <a:gd name="T35" fmla="*/ 1 h 61"/>
                  <a:gd name="T36" fmla="*/ 8 w 66"/>
                  <a:gd name="T37" fmla="*/ 1 h 61"/>
                  <a:gd name="T38" fmla="*/ 6 w 66"/>
                  <a:gd name="T39" fmla="*/ 2 h 61"/>
                  <a:gd name="T40" fmla="*/ 5 w 66"/>
                  <a:gd name="T41" fmla="*/ 2 h 61"/>
                  <a:gd name="T42" fmla="*/ 4 w 66"/>
                  <a:gd name="T43" fmla="*/ 2 h 61"/>
                  <a:gd name="T44" fmla="*/ 3 w 66"/>
                  <a:gd name="T45" fmla="*/ 3 h 61"/>
                  <a:gd name="T46" fmla="*/ 2 w 66"/>
                  <a:gd name="T47" fmla="*/ 5 h 61"/>
                  <a:gd name="T48" fmla="*/ 1 w 66"/>
                  <a:gd name="T49" fmla="*/ 5 h 61"/>
                  <a:gd name="T50" fmla="*/ 1 w 66"/>
                  <a:gd name="T51" fmla="*/ 6 h 61"/>
                  <a:gd name="T52" fmla="*/ 1 w 66"/>
                  <a:gd name="T53" fmla="*/ 8 h 61"/>
                  <a:gd name="T54" fmla="*/ 0 w 66"/>
                  <a:gd name="T55" fmla="*/ 9 h 61"/>
                  <a:gd name="T56" fmla="*/ 0 w 66"/>
                  <a:gd name="T57" fmla="*/ 10 h 61"/>
                  <a:gd name="T58" fmla="*/ 1 w 66"/>
                  <a:gd name="T59" fmla="*/ 11 h 61"/>
                  <a:gd name="T60" fmla="*/ 1 w 66"/>
                  <a:gd name="T61" fmla="*/ 12 h 61"/>
                  <a:gd name="T62" fmla="*/ 1 w 66"/>
                  <a:gd name="T63" fmla="*/ 13 h 61"/>
                  <a:gd name="T64" fmla="*/ 2 w 66"/>
                  <a:gd name="T65" fmla="*/ 13 h 61"/>
                  <a:gd name="T66" fmla="*/ 3 w 66"/>
                  <a:gd name="T67" fmla="*/ 14 h 61"/>
                  <a:gd name="T68" fmla="*/ 5 w 66"/>
                  <a:gd name="T69" fmla="*/ 14 h 61"/>
                  <a:gd name="T70" fmla="*/ 5 w 66"/>
                  <a:gd name="T71" fmla="*/ 15 h 61"/>
                  <a:gd name="T72" fmla="*/ 6 w 66"/>
                  <a:gd name="T73" fmla="*/ 15 h 61"/>
                  <a:gd name="T74" fmla="*/ 8 w 66"/>
                  <a:gd name="T75" fmla="*/ 14 h 61"/>
                  <a:gd name="T76" fmla="*/ 9 w 66"/>
                  <a:gd name="T77" fmla="*/ 14 h 61"/>
                  <a:gd name="T78" fmla="*/ 10 w 66"/>
                  <a:gd name="T79" fmla="*/ 14 h 61"/>
                  <a:gd name="T80" fmla="*/ 11 w 66"/>
                  <a:gd name="T81" fmla="*/ 13 h 6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61"/>
                  <a:gd name="T125" fmla="*/ 66 w 66"/>
                  <a:gd name="T126" fmla="*/ 61 h 6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61">
                    <a:moveTo>
                      <a:pt x="47" y="54"/>
                    </a:moveTo>
                    <a:lnTo>
                      <a:pt x="51" y="51"/>
                    </a:lnTo>
                    <a:lnTo>
                      <a:pt x="57" y="48"/>
                    </a:lnTo>
                    <a:lnTo>
                      <a:pt x="60" y="42"/>
                    </a:lnTo>
                    <a:lnTo>
                      <a:pt x="63" y="39"/>
                    </a:lnTo>
                    <a:lnTo>
                      <a:pt x="63" y="35"/>
                    </a:lnTo>
                    <a:lnTo>
                      <a:pt x="66" y="29"/>
                    </a:lnTo>
                    <a:lnTo>
                      <a:pt x="66" y="25"/>
                    </a:lnTo>
                    <a:lnTo>
                      <a:pt x="66" y="22"/>
                    </a:lnTo>
                    <a:lnTo>
                      <a:pt x="66" y="16"/>
                    </a:lnTo>
                    <a:lnTo>
                      <a:pt x="63" y="13"/>
                    </a:lnTo>
                    <a:lnTo>
                      <a:pt x="63" y="10"/>
                    </a:lnTo>
                    <a:lnTo>
                      <a:pt x="60" y="7"/>
                    </a:lnTo>
                    <a:lnTo>
                      <a:pt x="54" y="3"/>
                    </a:lnTo>
                    <a:lnTo>
                      <a:pt x="51" y="3"/>
                    </a:lnTo>
                    <a:lnTo>
                      <a:pt x="47" y="3"/>
                    </a:lnTo>
                    <a:lnTo>
                      <a:pt x="41" y="0"/>
                    </a:lnTo>
                    <a:lnTo>
                      <a:pt x="38" y="3"/>
                    </a:lnTo>
                    <a:lnTo>
                      <a:pt x="31" y="3"/>
                    </a:lnTo>
                    <a:lnTo>
                      <a:pt x="25" y="7"/>
                    </a:lnTo>
                    <a:lnTo>
                      <a:pt x="22" y="7"/>
                    </a:lnTo>
                    <a:lnTo>
                      <a:pt x="15" y="10"/>
                    </a:lnTo>
                    <a:lnTo>
                      <a:pt x="12" y="13"/>
                    </a:lnTo>
                    <a:lnTo>
                      <a:pt x="9" y="20"/>
                    </a:lnTo>
                    <a:lnTo>
                      <a:pt x="6" y="22"/>
                    </a:lnTo>
                    <a:lnTo>
                      <a:pt x="3" y="25"/>
                    </a:lnTo>
                    <a:lnTo>
                      <a:pt x="3" y="32"/>
                    </a:lnTo>
                    <a:lnTo>
                      <a:pt x="0" y="35"/>
                    </a:lnTo>
                    <a:lnTo>
                      <a:pt x="0" y="42"/>
                    </a:lnTo>
                    <a:lnTo>
                      <a:pt x="3" y="45"/>
                    </a:lnTo>
                    <a:lnTo>
                      <a:pt x="3" y="48"/>
                    </a:lnTo>
                    <a:lnTo>
                      <a:pt x="6" y="51"/>
                    </a:lnTo>
                    <a:lnTo>
                      <a:pt x="9" y="54"/>
                    </a:lnTo>
                    <a:lnTo>
                      <a:pt x="12" y="57"/>
                    </a:lnTo>
                    <a:lnTo>
                      <a:pt x="19" y="57"/>
                    </a:lnTo>
                    <a:lnTo>
                      <a:pt x="22" y="61"/>
                    </a:lnTo>
                    <a:lnTo>
                      <a:pt x="25" y="61"/>
                    </a:lnTo>
                    <a:lnTo>
                      <a:pt x="31" y="57"/>
                    </a:lnTo>
                    <a:lnTo>
                      <a:pt x="38" y="57"/>
                    </a:lnTo>
                    <a:lnTo>
                      <a:pt x="41" y="57"/>
                    </a:lnTo>
                    <a:lnTo>
                      <a:pt x="47"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95" name="Freeform 80">
                <a:extLst>
                  <a:ext uri="{FF2B5EF4-FFF2-40B4-BE49-F238E27FC236}">
                    <a16:creationId xmlns:a16="http://schemas.microsoft.com/office/drawing/2014/main" id="{9FC89978-712E-448A-9991-50F4282C109D}"/>
                  </a:ext>
                </a:extLst>
              </p:cNvPr>
              <p:cNvSpPr>
                <a:spLocks noEditPoints="1"/>
              </p:cNvSpPr>
              <p:nvPr/>
            </p:nvSpPr>
            <p:spPr bwMode="auto">
              <a:xfrm>
                <a:off x="2507" y="2694"/>
                <a:ext cx="22" cy="21"/>
              </a:xfrm>
              <a:custGeom>
                <a:avLst/>
                <a:gdLst>
                  <a:gd name="T0" fmla="*/ 14 w 86"/>
                  <a:gd name="T1" fmla="*/ 14 h 82"/>
                  <a:gd name="T2" fmla="*/ 16 w 86"/>
                  <a:gd name="T3" fmla="*/ 13 h 82"/>
                  <a:gd name="T4" fmla="*/ 18 w 86"/>
                  <a:gd name="T5" fmla="*/ 17 h 82"/>
                  <a:gd name="T6" fmla="*/ 19 w 86"/>
                  <a:gd name="T7" fmla="*/ 16 h 82"/>
                  <a:gd name="T8" fmla="*/ 16 w 86"/>
                  <a:gd name="T9" fmla="*/ 12 h 82"/>
                  <a:gd name="T10" fmla="*/ 21 w 86"/>
                  <a:gd name="T11" fmla="*/ 13 h 82"/>
                  <a:gd name="T12" fmla="*/ 16 w 86"/>
                  <a:gd name="T13" fmla="*/ 12 h 82"/>
                  <a:gd name="T14" fmla="*/ 17 w 86"/>
                  <a:gd name="T15" fmla="*/ 11 h 82"/>
                  <a:gd name="T16" fmla="*/ 21 w 86"/>
                  <a:gd name="T17" fmla="*/ 13 h 82"/>
                  <a:gd name="T18" fmla="*/ 22 w 86"/>
                  <a:gd name="T19" fmla="*/ 10 h 82"/>
                  <a:gd name="T20" fmla="*/ 17 w 86"/>
                  <a:gd name="T21" fmla="*/ 9 h 82"/>
                  <a:gd name="T22" fmla="*/ 17 w 86"/>
                  <a:gd name="T23" fmla="*/ 7 h 82"/>
                  <a:gd name="T24" fmla="*/ 22 w 86"/>
                  <a:gd name="T25" fmla="*/ 7 h 82"/>
                  <a:gd name="T26" fmla="*/ 21 w 86"/>
                  <a:gd name="T27" fmla="*/ 5 h 82"/>
                  <a:gd name="T28" fmla="*/ 17 w 86"/>
                  <a:gd name="T29" fmla="*/ 8 h 82"/>
                  <a:gd name="T30" fmla="*/ 20 w 86"/>
                  <a:gd name="T31" fmla="*/ 4 h 82"/>
                  <a:gd name="T32" fmla="*/ 16 w 86"/>
                  <a:gd name="T33" fmla="*/ 6 h 82"/>
                  <a:gd name="T34" fmla="*/ 19 w 86"/>
                  <a:gd name="T35" fmla="*/ 3 h 82"/>
                  <a:gd name="T36" fmla="*/ 19 w 86"/>
                  <a:gd name="T37" fmla="*/ 2 h 82"/>
                  <a:gd name="T38" fmla="*/ 16 w 86"/>
                  <a:gd name="T39" fmla="*/ 1 h 82"/>
                  <a:gd name="T40" fmla="*/ 16 w 86"/>
                  <a:gd name="T41" fmla="*/ 6 h 82"/>
                  <a:gd name="T42" fmla="*/ 14 w 86"/>
                  <a:gd name="T43" fmla="*/ 6 h 82"/>
                  <a:gd name="T44" fmla="*/ 14 w 86"/>
                  <a:gd name="T45" fmla="*/ 1 h 82"/>
                  <a:gd name="T46" fmla="*/ 13 w 86"/>
                  <a:gd name="T47" fmla="*/ 3 h 82"/>
                  <a:gd name="T48" fmla="*/ 15 w 86"/>
                  <a:gd name="T49" fmla="*/ 5 h 82"/>
                  <a:gd name="T50" fmla="*/ 12 w 86"/>
                  <a:gd name="T51" fmla="*/ 6 h 82"/>
                  <a:gd name="T52" fmla="*/ 10 w 86"/>
                  <a:gd name="T53" fmla="*/ 1 h 82"/>
                  <a:gd name="T54" fmla="*/ 8 w 86"/>
                  <a:gd name="T55" fmla="*/ 2 h 82"/>
                  <a:gd name="T56" fmla="*/ 9 w 86"/>
                  <a:gd name="T57" fmla="*/ 5 h 82"/>
                  <a:gd name="T58" fmla="*/ 9 w 86"/>
                  <a:gd name="T59" fmla="*/ 7 h 82"/>
                  <a:gd name="T60" fmla="*/ 9 w 86"/>
                  <a:gd name="T61" fmla="*/ 7 h 82"/>
                  <a:gd name="T62" fmla="*/ 5 w 86"/>
                  <a:gd name="T63" fmla="*/ 3 h 82"/>
                  <a:gd name="T64" fmla="*/ 4 w 86"/>
                  <a:gd name="T65" fmla="*/ 5 h 82"/>
                  <a:gd name="T66" fmla="*/ 6 w 86"/>
                  <a:gd name="T67" fmla="*/ 6 h 82"/>
                  <a:gd name="T68" fmla="*/ 8 w 86"/>
                  <a:gd name="T69" fmla="*/ 7 h 82"/>
                  <a:gd name="T70" fmla="*/ 6 w 86"/>
                  <a:gd name="T71" fmla="*/ 9 h 82"/>
                  <a:gd name="T72" fmla="*/ 0 w 86"/>
                  <a:gd name="T73" fmla="*/ 9 h 82"/>
                  <a:gd name="T74" fmla="*/ 2 w 86"/>
                  <a:gd name="T75" fmla="*/ 8 h 82"/>
                  <a:gd name="T76" fmla="*/ 3 w 86"/>
                  <a:gd name="T77" fmla="*/ 9 h 82"/>
                  <a:gd name="T78" fmla="*/ 6 w 86"/>
                  <a:gd name="T79" fmla="*/ 9 h 82"/>
                  <a:gd name="T80" fmla="*/ 5 w 86"/>
                  <a:gd name="T81" fmla="*/ 13 h 82"/>
                  <a:gd name="T82" fmla="*/ 0 w 86"/>
                  <a:gd name="T83" fmla="*/ 11 h 82"/>
                  <a:gd name="T84" fmla="*/ 0 w 86"/>
                  <a:gd name="T85" fmla="*/ 14 h 82"/>
                  <a:gd name="T86" fmla="*/ 3 w 86"/>
                  <a:gd name="T87" fmla="*/ 14 h 82"/>
                  <a:gd name="T88" fmla="*/ 4 w 86"/>
                  <a:gd name="T89" fmla="*/ 12 h 82"/>
                  <a:gd name="T90" fmla="*/ 6 w 86"/>
                  <a:gd name="T91" fmla="*/ 14 h 82"/>
                  <a:gd name="T92" fmla="*/ 1 w 86"/>
                  <a:gd name="T93" fmla="*/ 16 h 82"/>
                  <a:gd name="T94" fmla="*/ 2 w 86"/>
                  <a:gd name="T95" fmla="*/ 18 h 82"/>
                  <a:gd name="T96" fmla="*/ 4 w 86"/>
                  <a:gd name="T97" fmla="*/ 16 h 82"/>
                  <a:gd name="T98" fmla="*/ 6 w 86"/>
                  <a:gd name="T99" fmla="*/ 14 h 82"/>
                  <a:gd name="T100" fmla="*/ 6 w 86"/>
                  <a:gd name="T101" fmla="*/ 20 h 82"/>
                  <a:gd name="T102" fmla="*/ 7 w 86"/>
                  <a:gd name="T103" fmla="*/ 15 h 82"/>
                  <a:gd name="T104" fmla="*/ 9 w 86"/>
                  <a:gd name="T105" fmla="*/ 16 h 82"/>
                  <a:gd name="T106" fmla="*/ 6 w 86"/>
                  <a:gd name="T107" fmla="*/ 19 h 82"/>
                  <a:gd name="T108" fmla="*/ 8 w 86"/>
                  <a:gd name="T109" fmla="*/ 21 h 82"/>
                  <a:gd name="T110" fmla="*/ 10 w 86"/>
                  <a:gd name="T111" fmla="*/ 20 h 82"/>
                  <a:gd name="T112" fmla="*/ 10 w 86"/>
                  <a:gd name="T113" fmla="*/ 15 h 82"/>
                  <a:gd name="T114" fmla="*/ 10 w 86"/>
                  <a:gd name="T115" fmla="*/ 15 h 82"/>
                  <a:gd name="T116" fmla="*/ 10 w 86"/>
                  <a:gd name="T117" fmla="*/ 20 h 82"/>
                  <a:gd name="T118" fmla="*/ 12 w 86"/>
                  <a:gd name="T119" fmla="*/ 15 h 82"/>
                  <a:gd name="T120" fmla="*/ 12 w 86"/>
                  <a:gd name="T121" fmla="*/ 15 h 8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86"/>
                  <a:gd name="T184" fmla="*/ 0 h 82"/>
                  <a:gd name="T185" fmla="*/ 86 w 86"/>
                  <a:gd name="T186" fmla="*/ 82 h 82"/>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86" h="82">
                    <a:moveTo>
                      <a:pt x="51" y="58"/>
                    </a:moveTo>
                    <a:lnTo>
                      <a:pt x="54" y="55"/>
                    </a:lnTo>
                    <a:lnTo>
                      <a:pt x="67" y="69"/>
                    </a:lnTo>
                    <a:lnTo>
                      <a:pt x="64" y="72"/>
                    </a:lnTo>
                    <a:lnTo>
                      <a:pt x="51" y="58"/>
                    </a:lnTo>
                    <a:close/>
                    <a:moveTo>
                      <a:pt x="54" y="55"/>
                    </a:moveTo>
                    <a:lnTo>
                      <a:pt x="55" y="54"/>
                    </a:lnTo>
                    <a:lnTo>
                      <a:pt x="56" y="54"/>
                    </a:lnTo>
                    <a:lnTo>
                      <a:pt x="61" y="62"/>
                    </a:lnTo>
                    <a:lnTo>
                      <a:pt x="54" y="55"/>
                    </a:lnTo>
                    <a:close/>
                    <a:moveTo>
                      <a:pt x="56" y="54"/>
                    </a:moveTo>
                    <a:lnTo>
                      <a:pt x="63" y="51"/>
                    </a:lnTo>
                    <a:lnTo>
                      <a:pt x="71" y="67"/>
                    </a:lnTo>
                    <a:lnTo>
                      <a:pt x="65" y="71"/>
                    </a:lnTo>
                    <a:lnTo>
                      <a:pt x="56" y="54"/>
                    </a:lnTo>
                    <a:close/>
                    <a:moveTo>
                      <a:pt x="75" y="63"/>
                    </a:moveTo>
                    <a:lnTo>
                      <a:pt x="74" y="66"/>
                    </a:lnTo>
                    <a:lnTo>
                      <a:pt x="71" y="67"/>
                    </a:lnTo>
                    <a:lnTo>
                      <a:pt x="67" y="59"/>
                    </a:lnTo>
                    <a:lnTo>
                      <a:pt x="75" y="63"/>
                    </a:lnTo>
                    <a:close/>
                    <a:moveTo>
                      <a:pt x="59" y="55"/>
                    </a:moveTo>
                    <a:lnTo>
                      <a:pt x="62" y="48"/>
                    </a:lnTo>
                    <a:lnTo>
                      <a:pt x="78" y="57"/>
                    </a:lnTo>
                    <a:lnTo>
                      <a:pt x="75" y="63"/>
                    </a:lnTo>
                    <a:lnTo>
                      <a:pt x="59" y="55"/>
                    </a:lnTo>
                    <a:close/>
                    <a:moveTo>
                      <a:pt x="62" y="48"/>
                    </a:moveTo>
                    <a:lnTo>
                      <a:pt x="62" y="47"/>
                    </a:lnTo>
                    <a:lnTo>
                      <a:pt x="63" y="46"/>
                    </a:lnTo>
                    <a:lnTo>
                      <a:pt x="70" y="53"/>
                    </a:lnTo>
                    <a:lnTo>
                      <a:pt x="62" y="48"/>
                    </a:lnTo>
                    <a:close/>
                    <a:moveTo>
                      <a:pt x="63" y="46"/>
                    </a:moveTo>
                    <a:lnTo>
                      <a:pt x="66" y="43"/>
                    </a:lnTo>
                    <a:lnTo>
                      <a:pt x="79" y="56"/>
                    </a:lnTo>
                    <a:lnTo>
                      <a:pt x="77" y="59"/>
                    </a:lnTo>
                    <a:lnTo>
                      <a:pt x="63" y="46"/>
                    </a:lnTo>
                    <a:close/>
                    <a:moveTo>
                      <a:pt x="83" y="50"/>
                    </a:moveTo>
                    <a:lnTo>
                      <a:pt x="83" y="53"/>
                    </a:lnTo>
                    <a:lnTo>
                      <a:pt x="79" y="56"/>
                    </a:lnTo>
                    <a:lnTo>
                      <a:pt x="73" y="50"/>
                    </a:lnTo>
                    <a:lnTo>
                      <a:pt x="83" y="50"/>
                    </a:lnTo>
                    <a:close/>
                    <a:moveTo>
                      <a:pt x="64" y="50"/>
                    </a:moveTo>
                    <a:lnTo>
                      <a:pt x="64" y="46"/>
                    </a:lnTo>
                    <a:lnTo>
                      <a:pt x="83" y="46"/>
                    </a:lnTo>
                    <a:lnTo>
                      <a:pt x="83" y="50"/>
                    </a:lnTo>
                    <a:lnTo>
                      <a:pt x="64" y="50"/>
                    </a:lnTo>
                    <a:close/>
                    <a:moveTo>
                      <a:pt x="64" y="46"/>
                    </a:moveTo>
                    <a:lnTo>
                      <a:pt x="64" y="44"/>
                    </a:lnTo>
                    <a:lnTo>
                      <a:pt x="65" y="42"/>
                    </a:lnTo>
                    <a:lnTo>
                      <a:pt x="73" y="46"/>
                    </a:lnTo>
                    <a:lnTo>
                      <a:pt x="64" y="46"/>
                    </a:lnTo>
                    <a:close/>
                    <a:moveTo>
                      <a:pt x="65" y="42"/>
                    </a:moveTo>
                    <a:lnTo>
                      <a:pt x="67" y="35"/>
                    </a:lnTo>
                    <a:lnTo>
                      <a:pt x="85" y="44"/>
                    </a:lnTo>
                    <a:lnTo>
                      <a:pt x="82" y="51"/>
                    </a:lnTo>
                    <a:lnTo>
                      <a:pt x="65" y="42"/>
                    </a:lnTo>
                    <a:close/>
                    <a:moveTo>
                      <a:pt x="86" y="40"/>
                    </a:moveTo>
                    <a:lnTo>
                      <a:pt x="86" y="42"/>
                    </a:lnTo>
                    <a:lnTo>
                      <a:pt x="85" y="44"/>
                    </a:lnTo>
                    <a:lnTo>
                      <a:pt x="76" y="40"/>
                    </a:lnTo>
                    <a:lnTo>
                      <a:pt x="86" y="40"/>
                    </a:lnTo>
                    <a:close/>
                    <a:moveTo>
                      <a:pt x="67" y="40"/>
                    </a:moveTo>
                    <a:lnTo>
                      <a:pt x="67" y="36"/>
                    </a:lnTo>
                    <a:lnTo>
                      <a:pt x="86" y="36"/>
                    </a:lnTo>
                    <a:lnTo>
                      <a:pt x="86" y="40"/>
                    </a:lnTo>
                    <a:lnTo>
                      <a:pt x="67" y="40"/>
                    </a:lnTo>
                    <a:close/>
                    <a:moveTo>
                      <a:pt x="67" y="36"/>
                    </a:moveTo>
                    <a:lnTo>
                      <a:pt x="67" y="33"/>
                    </a:lnTo>
                    <a:lnTo>
                      <a:pt x="86" y="33"/>
                    </a:lnTo>
                    <a:lnTo>
                      <a:pt x="86" y="36"/>
                    </a:lnTo>
                    <a:lnTo>
                      <a:pt x="67" y="36"/>
                    </a:lnTo>
                    <a:close/>
                    <a:moveTo>
                      <a:pt x="67" y="33"/>
                    </a:moveTo>
                    <a:lnTo>
                      <a:pt x="67" y="27"/>
                    </a:lnTo>
                    <a:lnTo>
                      <a:pt x="86" y="27"/>
                    </a:lnTo>
                    <a:lnTo>
                      <a:pt x="86" y="33"/>
                    </a:lnTo>
                    <a:lnTo>
                      <a:pt x="67" y="33"/>
                    </a:lnTo>
                    <a:close/>
                    <a:moveTo>
                      <a:pt x="83" y="21"/>
                    </a:moveTo>
                    <a:lnTo>
                      <a:pt x="86" y="23"/>
                    </a:lnTo>
                    <a:lnTo>
                      <a:pt x="86" y="27"/>
                    </a:lnTo>
                    <a:lnTo>
                      <a:pt x="76" y="27"/>
                    </a:lnTo>
                    <a:lnTo>
                      <a:pt x="83" y="21"/>
                    </a:lnTo>
                    <a:close/>
                    <a:moveTo>
                      <a:pt x="70" y="34"/>
                    </a:moveTo>
                    <a:lnTo>
                      <a:pt x="66" y="31"/>
                    </a:lnTo>
                    <a:lnTo>
                      <a:pt x="79" y="18"/>
                    </a:lnTo>
                    <a:lnTo>
                      <a:pt x="83" y="21"/>
                    </a:lnTo>
                    <a:lnTo>
                      <a:pt x="70" y="34"/>
                    </a:lnTo>
                    <a:close/>
                    <a:moveTo>
                      <a:pt x="66" y="31"/>
                    </a:moveTo>
                    <a:lnTo>
                      <a:pt x="64" y="27"/>
                    </a:lnTo>
                    <a:lnTo>
                      <a:pt x="64" y="24"/>
                    </a:lnTo>
                    <a:lnTo>
                      <a:pt x="73" y="24"/>
                    </a:lnTo>
                    <a:lnTo>
                      <a:pt x="66" y="31"/>
                    </a:lnTo>
                    <a:close/>
                    <a:moveTo>
                      <a:pt x="64" y="24"/>
                    </a:moveTo>
                    <a:lnTo>
                      <a:pt x="64" y="21"/>
                    </a:lnTo>
                    <a:lnTo>
                      <a:pt x="83" y="21"/>
                    </a:lnTo>
                    <a:lnTo>
                      <a:pt x="83" y="24"/>
                    </a:lnTo>
                    <a:lnTo>
                      <a:pt x="64" y="24"/>
                    </a:lnTo>
                    <a:close/>
                    <a:moveTo>
                      <a:pt x="79" y="14"/>
                    </a:moveTo>
                    <a:lnTo>
                      <a:pt x="83" y="16"/>
                    </a:lnTo>
                    <a:lnTo>
                      <a:pt x="83" y="21"/>
                    </a:lnTo>
                    <a:lnTo>
                      <a:pt x="73" y="21"/>
                    </a:lnTo>
                    <a:lnTo>
                      <a:pt x="79" y="14"/>
                    </a:lnTo>
                    <a:close/>
                    <a:moveTo>
                      <a:pt x="66" y="27"/>
                    </a:moveTo>
                    <a:lnTo>
                      <a:pt x="63" y="24"/>
                    </a:lnTo>
                    <a:lnTo>
                      <a:pt x="76" y="11"/>
                    </a:lnTo>
                    <a:lnTo>
                      <a:pt x="79" y="14"/>
                    </a:lnTo>
                    <a:lnTo>
                      <a:pt x="66" y="27"/>
                    </a:lnTo>
                    <a:close/>
                    <a:moveTo>
                      <a:pt x="74" y="9"/>
                    </a:moveTo>
                    <a:lnTo>
                      <a:pt x="75" y="10"/>
                    </a:lnTo>
                    <a:lnTo>
                      <a:pt x="76" y="11"/>
                    </a:lnTo>
                    <a:lnTo>
                      <a:pt x="70" y="18"/>
                    </a:lnTo>
                    <a:lnTo>
                      <a:pt x="74" y="9"/>
                    </a:lnTo>
                    <a:close/>
                    <a:moveTo>
                      <a:pt x="66" y="26"/>
                    </a:moveTo>
                    <a:lnTo>
                      <a:pt x="60" y="23"/>
                    </a:lnTo>
                    <a:lnTo>
                      <a:pt x="67" y="5"/>
                    </a:lnTo>
                    <a:lnTo>
                      <a:pt x="74" y="9"/>
                    </a:lnTo>
                    <a:lnTo>
                      <a:pt x="66" y="26"/>
                    </a:lnTo>
                    <a:close/>
                    <a:moveTo>
                      <a:pt x="64" y="5"/>
                    </a:moveTo>
                    <a:lnTo>
                      <a:pt x="66" y="5"/>
                    </a:lnTo>
                    <a:lnTo>
                      <a:pt x="67" y="5"/>
                    </a:lnTo>
                    <a:lnTo>
                      <a:pt x="64" y="14"/>
                    </a:lnTo>
                    <a:lnTo>
                      <a:pt x="64" y="5"/>
                    </a:lnTo>
                    <a:close/>
                    <a:moveTo>
                      <a:pt x="64" y="24"/>
                    </a:moveTo>
                    <a:lnTo>
                      <a:pt x="61" y="24"/>
                    </a:lnTo>
                    <a:lnTo>
                      <a:pt x="61" y="5"/>
                    </a:lnTo>
                    <a:lnTo>
                      <a:pt x="64" y="5"/>
                    </a:lnTo>
                    <a:lnTo>
                      <a:pt x="64" y="24"/>
                    </a:lnTo>
                    <a:close/>
                    <a:moveTo>
                      <a:pt x="61" y="24"/>
                    </a:moveTo>
                    <a:lnTo>
                      <a:pt x="57" y="24"/>
                    </a:lnTo>
                    <a:lnTo>
                      <a:pt x="57" y="5"/>
                    </a:lnTo>
                    <a:lnTo>
                      <a:pt x="61" y="5"/>
                    </a:lnTo>
                    <a:lnTo>
                      <a:pt x="61" y="24"/>
                    </a:lnTo>
                    <a:close/>
                    <a:moveTo>
                      <a:pt x="57" y="24"/>
                    </a:moveTo>
                    <a:lnTo>
                      <a:pt x="55" y="24"/>
                    </a:lnTo>
                    <a:lnTo>
                      <a:pt x="53" y="23"/>
                    </a:lnTo>
                    <a:lnTo>
                      <a:pt x="57" y="14"/>
                    </a:lnTo>
                    <a:lnTo>
                      <a:pt x="57" y="24"/>
                    </a:lnTo>
                    <a:close/>
                    <a:moveTo>
                      <a:pt x="53" y="23"/>
                    </a:moveTo>
                    <a:lnTo>
                      <a:pt x="46" y="20"/>
                    </a:lnTo>
                    <a:lnTo>
                      <a:pt x="55" y="3"/>
                    </a:lnTo>
                    <a:lnTo>
                      <a:pt x="62" y="5"/>
                    </a:lnTo>
                    <a:lnTo>
                      <a:pt x="53" y="23"/>
                    </a:lnTo>
                    <a:close/>
                    <a:moveTo>
                      <a:pt x="44" y="4"/>
                    </a:moveTo>
                    <a:lnTo>
                      <a:pt x="49" y="0"/>
                    </a:lnTo>
                    <a:lnTo>
                      <a:pt x="55" y="3"/>
                    </a:lnTo>
                    <a:lnTo>
                      <a:pt x="51" y="11"/>
                    </a:lnTo>
                    <a:lnTo>
                      <a:pt x="44" y="4"/>
                    </a:lnTo>
                    <a:close/>
                    <a:moveTo>
                      <a:pt x="57" y="18"/>
                    </a:moveTo>
                    <a:lnTo>
                      <a:pt x="54" y="21"/>
                    </a:lnTo>
                    <a:lnTo>
                      <a:pt x="41" y="8"/>
                    </a:lnTo>
                    <a:lnTo>
                      <a:pt x="44" y="4"/>
                    </a:lnTo>
                    <a:lnTo>
                      <a:pt x="57" y="18"/>
                    </a:lnTo>
                    <a:close/>
                    <a:moveTo>
                      <a:pt x="54" y="21"/>
                    </a:moveTo>
                    <a:lnTo>
                      <a:pt x="52" y="24"/>
                    </a:lnTo>
                    <a:lnTo>
                      <a:pt x="48" y="24"/>
                    </a:lnTo>
                    <a:lnTo>
                      <a:pt x="48" y="14"/>
                    </a:lnTo>
                    <a:lnTo>
                      <a:pt x="54" y="21"/>
                    </a:lnTo>
                    <a:close/>
                    <a:moveTo>
                      <a:pt x="48" y="24"/>
                    </a:moveTo>
                    <a:lnTo>
                      <a:pt x="41" y="24"/>
                    </a:lnTo>
                    <a:lnTo>
                      <a:pt x="41" y="5"/>
                    </a:lnTo>
                    <a:lnTo>
                      <a:pt x="48" y="5"/>
                    </a:lnTo>
                    <a:lnTo>
                      <a:pt x="48" y="24"/>
                    </a:lnTo>
                    <a:close/>
                    <a:moveTo>
                      <a:pt x="38" y="5"/>
                    </a:moveTo>
                    <a:lnTo>
                      <a:pt x="39" y="5"/>
                    </a:lnTo>
                    <a:lnTo>
                      <a:pt x="41" y="5"/>
                    </a:lnTo>
                    <a:lnTo>
                      <a:pt x="41" y="14"/>
                    </a:lnTo>
                    <a:lnTo>
                      <a:pt x="38" y="5"/>
                    </a:lnTo>
                    <a:close/>
                    <a:moveTo>
                      <a:pt x="45" y="23"/>
                    </a:moveTo>
                    <a:lnTo>
                      <a:pt x="40" y="26"/>
                    </a:lnTo>
                    <a:lnTo>
                      <a:pt x="31" y="9"/>
                    </a:lnTo>
                    <a:lnTo>
                      <a:pt x="38" y="5"/>
                    </a:lnTo>
                    <a:lnTo>
                      <a:pt x="45" y="23"/>
                    </a:lnTo>
                    <a:close/>
                    <a:moveTo>
                      <a:pt x="40" y="26"/>
                    </a:moveTo>
                    <a:lnTo>
                      <a:pt x="38" y="27"/>
                    </a:lnTo>
                    <a:lnTo>
                      <a:pt x="35" y="27"/>
                    </a:lnTo>
                    <a:lnTo>
                      <a:pt x="35" y="18"/>
                    </a:lnTo>
                    <a:lnTo>
                      <a:pt x="40" y="26"/>
                    </a:lnTo>
                    <a:close/>
                    <a:moveTo>
                      <a:pt x="35" y="27"/>
                    </a:moveTo>
                    <a:lnTo>
                      <a:pt x="32" y="27"/>
                    </a:lnTo>
                    <a:lnTo>
                      <a:pt x="32" y="8"/>
                    </a:lnTo>
                    <a:lnTo>
                      <a:pt x="35" y="8"/>
                    </a:lnTo>
                    <a:lnTo>
                      <a:pt x="35" y="27"/>
                    </a:lnTo>
                    <a:close/>
                    <a:moveTo>
                      <a:pt x="28" y="9"/>
                    </a:moveTo>
                    <a:lnTo>
                      <a:pt x="30" y="8"/>
                    </a:lnTo>
                    <a:lnTo>
                      <a:pt x="32" y="8"/>
                    </a:lnTo>
                    <a:lnTo>
                      <a:pt x="32" y="18"/>
                    </a:lnTo>
                    <a:lnTo>
                      <a:pt x="28" y="9"/>
                    </a:lnTo>
                    <a:close/>
                    <a:moveTo>
                      <a:pt x="36" y="26"/>
                    </a:moveTo>
                    <a:lnTo>
                      <a:pt x="30" y="30"/>
                    </a:lnTo>
                    <a:lnTo>
                      <a:pt x="21" y="12"/>
                    </a:lnTo>
                    <a:lnTo>
                      <a:pt x="28" y="9"/>
                    </a:lnTo>
                    <a:lnTo>
                      <a:pt x="36" y="26"/>
                    </a:lnTo>
                    <a:close/>
                    <a:moveTo>
                      <a:pt x="19" y="14"/>
                    </a:moveTo>
                    <a:lnTo>
                      <a:pt x="20" y="13"/>
                    </a:lnTo>
                    <a:lnTo>
                      <a:pt x="21" y="12"/>
                    </a:lnTo>
                    <a:lnTo>
                      <a:pt x="25" y="21"/>
                    </a:lnTo>
                    <a:lnTo>
                      <a:pt x="19" y="14"/>
                    </a:lnTo>
                    <a:close/>
                    <a:moveTo>
                      <a:pt x="32" y="27"/>
                    </a:moveTo>
                    <a:lnTo>
                      <a:pt x="29" y="31"/>
                    </a:lnTo>
                    <a:lnTo>
                      <a:pt x="16" y="18"/>
                    </a:lnTo>
                    <a:lnTo>
                      <a:pt x="19" y="14"/>
                    </a:lnTo>
                    <a:lnTo>
                      <a:pt x="32" y="27"/>
                    </a:lnTo>
                    <a:close/>
                    <a:moveTo>
                      <a:pt x="13" y="20"/>
                    </a:moveTo>
                    <a:lnTo>
                      <a:pt x="14" y="19"/>
                    </a:lnTo>
                    <a:lnTo>
                      <a:pt x="16" y="18"/>
                    </a:lnTo>
                    <a:lnTo>
                      <a:pt x="22" y="24"/>
                    </a:lnTo>
                    <a:lnTo>
                      <a:pt x="13" y="20"/>
                    </a:lnTo>
                    <a:close/>
                    <a:moveTo>
                      <a:pt x="31" y="29"/>
                    </a:moveTo>
                    <a:lnTo>
                      <a:pt x="28" y="34"/>
                    </a:lnTo>
                    <a:lnTo>
                      <a:pt x="11" y="26"/>
                    </a:lnTo>
                    <a:lnTo>
                      <a:pt x="13" y="20"/>
                    </a:lnTo>
                    <a:lnTo>
                      <a:pt x="31" y="29"/>
                    </a:lnTo>
                    <a:close/>
                    <a:moveTo>
                      <a:pt x="28" y="34"/>
                    </a:moveTo>
                    <a:lnTo>
                      <a:pt x="27" y="36"/>
                    </a:lnTo>
                    <a:lnTo>
                      <a:pt x="25" y="37"/>
                    </a:lnTo>
                    <a:lnTo>
                      <a:pt x="19" y="31"/>
                    </a:lnTo>
                    <a:lnTo>
                      <a:pt x="28" y="34"/>
                    </a:lnTo>
                    <a:close/>
                    <a:moveTo>
                      <a:pt x="25" y="37"/>
                    </a:moveTo>
                    <a:lnTo>
                      <a:pt x="22" y="41"/>
                    </a:lnTo>
                    <a:lnTo>
                      <a:pt x="9" y="26"/>
                    </a:lnTo>
                    <a:lnTo>
                      <a:pt x="12" y="23"/>
                    </a:lnTo>
                    <a:lnTo>
                      <a:pt x="25" y="37"/>
                    </a:lnTo>
                    <a:close/>
                    <a:moveTo>
                      <a:pt x="9" y="26"/>
                    </a:moveTo>
                    <a:lnTo>
                      <a:pt x="0" y="36"/>
                    </a:lnTo>
                    <a:lnTo>
                      <a:pt x="9" y="26"/>
                    </a:lnTo>
                    <a:lnTo>
                      <a:pt x="16" y="33"/>
                    </a:lnTo>
                    <a:lnTo>
                      <a:pt x="9" y="26"/>
                    </a:lnTo>
                    <a:close/>
                    <a:moveTo>
                      <a:pt x="23" y="41"/>
                    </a:moveTo>
                    <a:lnTo>
                      <a:pt x="20" y="43"/>
                    </a:lnTo>
                    <a:lnTo>
                      <a:pt x="6" y="30"/>
                    </a:lnTo>
                    <a:lnTo>
                      <a:pt x="9" y="26"/>
                    </a:lnTo>
                    <a:lnTo>
                      <a:pt x="23" y="41"/>
                    </a:lnTo>
                    <a:close/>
                    <a:moveTo>
                      <a:pt x="3" y="36"/>
                    </a:moveTo>
                    <a:lnTo>
                      <a:pt x="3" y="33"/>
                    </a:lnTo>
                    <a:lnTo>
                      <a:pt x="6" y="30"/>
                    </a:lnTo>
                    <a:lnTo>
                      <a:pt x="13" y="36"/>
                    </a:lnTo>
                    <a:lnTo>
                      <a:pt x="3" y="36"/>
                    </a:lnTo>
                    <a:close/>
                    <a:moveTo>
                      <a:pt x="22" y="36"/>
                    </a:moveTo>
                    <a:lnTo>
                      <a:pt x="22" y="43"/>
                    </a:lnTo>
                    <a:lnTo>
                      <a:pt x="3" y="43"/>
                    </a:lnTo>
                    <a:lnTo>
                      <a:pt x="3" y="36"/>
                    </a:lnTo>
                    <a:lnTo>
                      <a:pt x="22" y="36"/>
                    </a:lnTo>
                    <a:close/>
                    <a:moveTo>
                      <a:pt x="22" y="43"/>
                    </a:moveTo>
                    <a:lnTo>
                      <a:pt x="22" y="47"/>
                    </a:lnTo>
                    <a:lnTo>
                      <a:pt x="20" y="50"/>
                    </a:lnTo>
                    <a:lnTo>
                      <a:pt x="13" y="43"/>
                    </a:lnTo>
                    <a:lnTo>
                      <a:pt x="22" y="43"/>
                    </a:lnTo>
                    <a:close/>
                    <a:moveTo>
                      <a:pt x="20" y="50"/>
                    </a:moveTo>
                    <a:lnTo>
                      <a:pt x="17" y="53"/>
                    </a:lnTo>
                    <a:lnTo>
                      <a:pt x="3" y="40"/>
                    </a:lnTo>
                    <a:lnTo>
                      <a:pt x="6" y="36"/>
                    </a:lnTo>
                    <a:lnTo>
                      <a:pt x="20" y="50"/>
                    </a:lnTo>
                    <a:close/>
                    <a:moveTo>
                      <a:pt x="0" y="46"/>
                    </a:moveTo>
                    <a:lnTo>
                      <a:pt x="0" y="42"/>
                    </a:lnTo>
                    <a:lnTo>
                      <a:pt x="3" y="40"/>
                    </a:lnTo>
                    <a:lnTo>
                      <a:pt x="10" y="46"/>
                    </a:lnTo>
                    <a:lnTo>
                      <a:pt x="0" y="46"/>
                    </a:lnTo>
                    <a:close/>
                    <a:moveTo>
                      <a:pt x="19" y="46"/>
                    </a:moveTo>
                    <a:lnTo>
                      <a:pt x="19" y="53"/>
                    </a:lnTo>
                    <a:lnTo>
                      <a:pt x="0" y="53"/>
                    </a:lnTo>
                    <a:lnTo>
                      <a:pt x="0" y="46"/>
                    </a:lnTo>
                    <a:lnTo>
                      <a:pt x="19" y="46"/>
                    </a:lnTo>
                    <a:close/>
                    <a:moveTo>
                      <a:pt x="3" y="59"/>
                    </a:moveTo>
                    <a:lnTo>
                      <a:pt x="0" y="56"/>
                    </a:lnTo>
                    <a:lnTo>
                      <a:pt x="0" y="53"/>
                    </a:lnTo>
                    <a:lnTo>
                      <a:pt x="10" y="53"/>
                    </a:lnTo>
                    <a:lnTo>
                      <a:pt x="3" y="59"/>
                    </a:lnTo>
                    <a:close/>
                    <a:moveTo>
                      <a:pt x="17" y="46"/>
                    </a:moveTo>
                    <a:lnTo>
                      <a:pt x="20" y="50"/>
                    </a:lnTo>
                    <a:lnTo>
                      <a:pt x="6" y="63"/>
                    </a:lnTo>
                    <a:lnTo>
                      <a:pt x="3" y="59"/>
                    </a:lnTo>
                    <a:lnTo>
                      <a:pt x="17" y="46"/>
                    </a:lnTo>
                    <a:close/>
                    <a:moveTo>
                      <a:pt x="20" y="50"/>
                    </a:moveTo>
                    <a:lnTo>
                      <a:pt x="22" y="52"/>
                    </a:lnTo>
                    <a:lnTo>
                      <a:pt x="22" y="56"/>
                    </a:lnTo>
                    <a:lnTo>
                      <a:pt x="13" y="56"/>
                    </a:lnTo>
                    <a:lnTo>
                      <a:pt x="20" y="50"/>
                    </a:lnTo>
                    <a:close/>
                    <a:moveTo>
                      <a:pt x="22" y="56"/>
                    </a:moveTo>
                    <a:lnTo>
                      <a:pt x="22" y="59"/>
                    </a:lnTo>
                    <a:lnTo>
                      <a:pt x="3" y="59"/>
                    </a:lnTo>
                    <a:lnTo>
                      <a:pt x="3" y="56"/>
                    </a:lnTo>
                    <a:lnTo>
                      <a:pt x="22" y="56"/>
                    </a:lnTo>
                    <a:close/>
                    <a:moveTo>
                      <a:pt x="6" y="66"/>
                    </a:moveTo>
                    <a:lnTo>
                      <a:pt x="3" y="63"/>
                    </a:lnTo>
                    <a:lnTo>
                      <a:pt x="3" y="59"/>
                    </a:lnTo>
                    <a:lnTo>
                      <a:pt x="13" y="59"/>
                    </a:lnTo>
                    <a:lnTo>
                      <a:pt x="6" y="66"/>
                    </a:lnTo>
                    <a:close/>
                    <a:moveTo>
                      <a:pt x="20" y="52"/>
                    </a:moveTo>
                    <a:lnTo>
                      <a:pt x="22" y="55"/>
                    </a:lnTo>
                    <a:lnTo>
                      <a:pt x="9" y="69"/>
                    </a:lnTo>
                    <a:lnTo>
                      <a:pt x="6" y="66"/>
                    </a:lnTo>
                    <a:lnTo>
                      <a:pt x="20" y="52"/>
                    </a:lnTo>
                    <a:close/>
                    <a:moveTo>
                      <a:pt x="22" y="55"/>
                    </a:moveTo>
                    <a:lnTo>
                      <a:pt x="32" y="65"/>
                    </a:lnTo>
                    <a:lnTo>
                      <a:pt x="23" y="55"/>
                    </a:lnTo>
                    <a:lnTo>
                      <a:pt x="16" y="62"/>
                    </a:lnTo>
                    <a:lnTo>
                      <a:pt x="22" y="55"/>
                    </a:lnTo>
                    <a:close/>
                    <a:moveTo>
                      <a:pt x="23" y="55"/>
                    </a:moveTo>
                    <a:lnTo>
                      <a:pt x="25" y="58"/>
                    </a:lnTo>
                    <a:lnTo>
                      <a:pt x="12" y="72"/>
                    </a:lnTo>
                    <a:lnTo>
                      <a:pt x="9" y="69"/>
                    </a:lnTo>
                    <a:lnTo>
                      <a:pt x="23" y="55"/>
                    </a:lnTo>
                    <a:close/>
                    <a:moveTo>
                      <a:pt x="25" y="58"/>
                    </a:moveTo>
                    <a:lnTo>
                      <a:pt x="29" y="62"/>
                    </a:lnTo>
                    <a:lnTo>
                      <a:pt x="16" y="75"/>
                    </a:lnTo>
                    <a:lnTo>
                      <a:pt x="12" y="72"/>
                    </a:lnTo>
                    <a:lnTo>
                      <a:pt x="25" y="58"/>
                    </a:lnTo>
                    <a:close/>
                    <a:moveTo>
                      <a:pt x="22" y="78"/>
                    </a:moveTo>
                    <a:lnTo>
                      <a:pt x="19" y="78"/>
                    </a:lnTo>
                    <a:lnTo>
                      <a:pt x="16" y="75"/>
                    </a:lnTo>
                    <a:lnTo>
                      <a:pt x="22" y="68"/>
                    </a:lnTo>
                    <a:lnTo>
                      <a:pt x="22" y="78"/>
                    </a:lnTo>
                    <a:close/>
                    <a:moveTo>
                      <a:pt x="22" y="59"/>
                    </a:moveTo>
                    <a:lnTo>
                      <a:pt x="29" y="59"/>
                    </a:lnTo>
                    <a:lnTo>
                      <a:pt x="29" y="78"/>
                    </a:lnTo>
                    <a:lnTo>
                      <a:pt x="22" y="78"/>
                    </a:lnTo>
                    <a:lnTo>
                      <a:pt x="22" y="59"/>
                    </a:lnTo>
                    <a:close/>
                    <a:moveTo>
                      <a:pt x="29" y="59"/>
                    </a:moveTo>
                    <a:lnTo>
                      <a:pt x="32" y="59"/>
                    </a:lnTo>
                    <a:lnTo>
                      <a:pt x="35" y="62"/>
                    </a:lnTo>
                    <a:lnTo>
                      <a:pt x="29" y="68"/>
                    </a:lnTo>
                    <a:lnTo>
                      <a:pt x="29" y="59"/>
                    </a:lnTo>
                    <a:close/>
                    <a:moveTo>
                      <a:pt x="35" y="62"/>
                    </a:moveTo>
                    <a:lnTo>
                      <a:pt x="39" y="65"/>
                    </a:lnTo>
                    <a:lnTo>
                      <a:pt x="25" y="78"/>
                    </a:lnTo>
                    <a:lnTo>
                      <a:pt x="22" y="75"/>
                    </a:lnTo>
                    <a:lnTo>
                      <a:pt x="35" y="62"/>
                    </a:lnTo>
                    <a:close/>
                    <a:moveTo>
                      <a:pt x="32" y="82"/>
                    </a:moveTo>
                    <a:lnTo>
                      <a:pt x="28" y="82"/>
                    </a:lnTo>
                    <a:lnTo>
                      <a:pt x="25" y="78"/>
                    </a:lnTo>
                    <a:lnTo>
                      <a:pt x="32" y="72"/>
                    </a:lnTo>
                    <a:lnTo>
                      <a:pt x="32" y="82"/>
                    </a:lnTo>
                    <a:close/>
                    <a:moveTo>
                      <a:pt x="32" y="62"/>
                    </a:moveTo>
                    <a:lnTo>
                      <a:pt x="35" y="62"/>
                    </a:lnTo>
                    <a:lnTo>
                      <a:pt x="35" y="82"/>
                    </a:lnTo>
                    <a:lnTo>
                      <a:pt x="32" y="82"/>
                    </a:lnTo>
                    <a:lnTo>
                      <a:pt x="32" y="62"/>
                    </a:lnTo>
                    <a:close/>
                    <a:moveTo>
                      <a:pt x="40" y="80"/>
                    </a:moveTo>
                    <a:lnTo>
                      <a:pt x="38" y="82"/>
                    </a:lnTo>
                    <a:lnTo>
                      <a:pt x="35" y="82"/>
                    </a:lnTo>
                    <a:lnTo>
                      <a:pt x="35" y="72"/>
                    </a:lnTo>
                    <a:lnTo>
                      <a:pt x="40" y="80"/>
                    </a:lnTo>
                    <a:close/>
                    <a:moveTo>
                      <a:pt x="31" y="63"/>
                    </a:moveTo>
                    <a:lnTo>
                      <a:pt x="38" y="59"/>
                    </a:lnTo>
                    <a:lnTo>
                      <a:pt x="45" y="77"/>
                    </a:lnTo>
                    <a:lnTo>
                      <a:pt x="40" y="80"/>
                    </a:lnTo>
                    <a:lnTo>
                      <a:pt x="31" y="63"/>
                    </a:lnTo>
                    <a:close/>
                    <a:moveTo>
                      <a:pt x="38" y="59"/>
                    </a:moveTo>
                    <a:lnTo>
                      <a:pt x="39" y="59"/>
                    </a:lnTo>
                    <a:lnTo>
                      <a:pt x="41" y="59"/>
                    </a:lnTo>
                    <a:lnTo>
                      <a:pt x="41" y="68"/>
                    </a:lnTo>
                    <a:lnTo>
                      <a:pt x="38" y="59"/>
                    </a:lnTo>
                    <a:close/>
                    <a:moveTo>
                      <a:pt x="41" y="59"/>
                    </a:moveTo>
                    <a:lnTo>
                      <a:pt x="48" y="59"/>
                    </a:lnTo>
                    <a:lnTo>
                      <a:pt x="48" y="78"/>
                    </a:lnTo>
                    <a:lnTo>
                      <a:pt x="41" y="78"/>
                    </a:lnTo>
                    <a:lnTo>
                      <a:pt x="41" y="59"/>
                    </a:lnTo>
                    <a:close/>
                    <a:moveTo>
                      <a:pt x="48" y="59"/>
                    </a:moveTo>
                    <a:lnTo>
                      <a:pt x="51" y="59"/>
                    </a:lnTo>
                    <a:lnTo>
                      <a:pt x="51" y="78"/>
                    </a:lnTo>
                    <a:lnTo>
                      <a:pt x="48" y="78"/>
                    </a:lnTo>
                    <a:lnTo>
                      <a:pt x="48" y="59"/>
                    </a:lnTo>
                    <a:close/>
                    <a:moveTo>
                      <a:pt x="55" y="77"/>
                    </a:moveTo>
                    <a:lnTo>
                      <a:pt x="53" y="78"/>
                    </a:lnTo>
                    <a:lnTo>
                      <a:pt x="51" y="78"/>
                    </a:lnTo>
                    <a:lnTo>
                      <a:pt x="51" y="68"/>
                    </a:lnTo>
                    <a:lnTo>
                      <a:pt x="55" y="77"/>
                    </a:lnTo>
                    <a:close/>
                    <a:moveTo>
                      <a:pt x="46" y="59"/>
                    </a:moveTo>
                    <a:lnTo>
                      <a:pt x="53" y="57"/>
                    </a:lnTo>
                    <a:lnTo>
                      <a:pt x="62" y="74"/>
                    </a:lnTo>
                    <a:lnTo>
                      <a:pt x="55" y="77"/>
                    </a:lnTo>
                    <a:lnTo>
                      <a:pt x="46" y="59"/>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96" name="Freeform 81">
                <a:extLst>
                  <a:ext uri="{FF2B5EF4-FFF2-40B4-BE49-F238E27FC236}">
                    <a16:creationId xmlns:a16="http://schemas.microsoft.com/office/drawing/2014/main" id="{92612B4E-71BC-4498-82CD-C44A8E4E74B3}"/>
                  </a:ext>
                </a:extLst>
              </p:cNvPr>
              <p:cNvSpPr>
                <a:spLocks/>
              </p:cNvSpPr>
              <p:nvPr/>
            </p:nvSpPr>
            <p:spPr bwMode="auto">
              <a:xfrm>
                <a:off x="2559" y="2669"/>
                <a:ext cx="16" cy="15"/>
              </a:xfrm>
              <a:custGeom>
                <a:avLst/>
                <a:gdLst>
                  <a:gd name="T0" fmla="*/ 11 w 64"/>
                  <a:gd name="T1" fmla="*/ 13 h 57"/>
                  <a:gd name="T2" fmla="*/ 13 w 64"/>
                  <a:gd name="T3" fmla="*/ 13 h 57"/>
                  <a:gd name="T4" fmla="*/ 14 w 64"/>
                  <a:gd name="T5" fmla="*/ 12 h 57"/>
                  <a:gd name="T6" fmla="*/ 15 w 64"/>
                  <a:gd name="T7" fmla="*/ 11 h 57"/>
                  <a:gd name="T8" fmla="*/ 15 w 64"/>
                  <a:gd name="T9" fmla="*/ 10 h 57"/>
                  <a:gd name="T10" fmla="*/ 16 w 64"/>
                  <a:gd name="T11" fmla="*/ 8 h 57"/>
                  <a:gd name="T12" fmla="*/ 16 w 64"/>
                  <a:gd name="T13" fmla="*/ 7 h 57"/>
                  <a:gd name="T14" fmla="*/ 16 w 64"/>
                  <a:gd name="T15" fmla="*/ 7 h 57"/>
                  <a:gd name="T16" fmla="*/ 16 w 64"/>
                  <a:gd name="T17" fmla="*/ 5 h 57"/>
                  <a:gd name="T18" fmla="*/ 16 w 64"/>
                  <a:gd name="T19" fmla="*/ 4 h 57"/>
                  <a:gd name="T20" fmla="*/ 16 w 64"/>
                  <a:gd name="T21" fmla="*/ 3 h 57"/>
                  <a:gd name="T22" fmla="*/ 15 w 64"/>
                  <a:gd name="T23" fmla="*/ 3 h 57"/>
                  <a:gd name="T24" fmla="*/ 15 w 64"/>
                  <a:gd name="T25" fmla="*/ 2 h 57"/>
                  <a:gd name="T26" fmla="*/ 14 w 64"/>
                  <a:gd name="T27" fmla="*/ 1 h 57"/>
                  <a:gd name="T28" fmla="*/ 12 w 64"/>
                  <a:gd name="T29" fmla="*/ 1 h 57"/>
                  <a:gd name="T30" fmla="*/ 11 w 64"/>
                  <a:gd name="T31" fmla="*/ 0 h 57"/>
                  <a:gd name="T32" fmla="*/ 10 w 64"/>
                  <a:gd name="T33" fmla="*/ 0 h 57"/>
                  <a:gd name="T34" fmla="*/ 9 w 64"/>
                  <a:gd name="T35" fmla="*/ 0 h 57"/>
                  <a:gd name="T36" fmla="*/ 7 w 64"/>
                  <a:gd name="T37" fmla="*/ 1 h 57"/>
                  <a:gd name="T38" fmla="*/ 6 w 64"/>
                  <a:gd name="T39" fmla="*/ 1 h 57"/>
                  <a:gd name="T40" fmla="*/ 5 w 64"/>
                  <a:gd name="T41" fmla="*/ 2 h 57"/>
                  <a:gd name="T42" fmla="*/ 4 w 64"/>
                  <a:gd name="T43" fmla="*/ 3 h 57"/>
                  <a:gd name="T44" fmla="*/ 3 w 64"/>
                  <a:gd name="T45" fmla="*/ 3 h 57"/>
                  <a:gd name="T46" fmla="*/ 2 w 64"/>
                  <a:gd name="T47" fmla="*/ 4 h 57"/>
                  <a:gd name="T48" fmla="*/ 1 w 64"/>
                  <a:gd name="T49" fmla="*/ 6 h 57"/>
                  <a:gd name="T50" fmla="*/ 0 w 64"/>
                  <a:gd name="T51" fmla="*/ 7 h 57"/>
                  <a:gd name="T52" fmla="*/ 0 w 64"/>
                  <a:gd name="T53" fmla="*/ 8 h 57"/>
                  <a:gd name="T54" fmla="*/ 0 w 64"/>
                  <a:gd name="T55" fmla="*/ 9 h 57"/>
                  <a:gd name="T56" fmla="*/ 0 w 64"/>
                  <a:gd name="T57" fmla="*/ 10 h 57"/>
                  <a:gd name="T58" fmla="*/ 0 w 64"/>
                  <a:gd name="T59" fmla="*/ 12 h 57"/>
                  <a:gd name="T60" fmla="*/ 0 w 64"/>
                  <a:gd name="T61" fmla="*/ 13 h 57"/>
                  <a:gd name="T62" fmla="*/ 1 w 64"/>
                  <a:gd name="T63" fmla="*/ 13 h 57"/>
                  <a:gd name="T64" fmla="*/ 2 w 64"/>
                  <a:gd name="T65" fmla="*/ 14 h 57"/>
                  <a:gd name="T66" fmla="*/ 3 w 64"/>
                  <a:gd name="T67" fmla="*/ 15 h 57"/>
                  <a:gd name="T68" fmla="*/ 4 w 64"/>
                  <a:gd name="T69" fmla="*/ 15 h 57"/>
                  <a:gd name="T70" fmla="*/ 5 w 64"/>
                  <a:gd name="T71" fmla="*/ 15 h 57"/>
                  <a:gd name="T72" fmla="*/ 7 w 64"/>
                  <a:gd name="T73" fmla="*/ 15 h 57"/>
                  <a:gd name="T74" fmla="*/ 7 w 64"/>
                  <a:gd name="T75" fmla="*/ 15 h 57"/>
                  <a:gd name="T76" fmla="*/ 9 w 64"/>
                  <a:gd name="T77" fmla="*/ 15 h 57"/>
                  <a:gd name="T78" fmla="*/ 11 w 64"/>
                  <a:gd name="T79" fmla="*/ 14 h 57"/>
                  <a:gd name="T80" fmla="*/ 11 w 64"/>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57"/>
                  <a:gd name="T125" fmla="*/ 64 w 64"/>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57">
                    <a:moveTo>
                      <a:pt x="45" y="51"/>
                    </a:moveTo>
                    <a:lnTo>
                      <a:pt x="51" y="51"/>
                    </a:lnTo>
                    <a:lnTo>
                      <a:pt x="54" y="45"/>
                    </a:lnTo>
                    <a:lnTo>
                      <a:pt x="58" y="41"/>
                    </a:lnTo>
                    <a:lnTo>
                      <a:pt x="61" y="38"/>
                    </a:lnTo>
                    <a:lnTo>
                      <a:pt x="64" y="32"/>
                    </a:lnTo>
                    <a:lnTo>
                      <a:pt x="64" y="28"/>
                    </a:lnTo>
                    <a:lnTo>
                      <a:pt x="64" y="25"/>
                    </a:lnTo>
                    <a:lnTo>
                      <a:pt x="64" y="19"/>
                    </a:lnTo>
                    <a:lnTo>
                      <a:pt x="64" y="16"/>
                    </a:lnTo>
                    <a:lnTo>
                      <a:pt x="64" y="13"/>
                    </a:lnTo>
                    <a:lnTo>
                      <a:pt x="61" y="10"/>
                    </a:lnTo>
                    <a:lnTo>
                      <a:pt x="58" y="6"/>
                    </a:lnTo>
                    <a:lnTo>
                      <a:pt x="54" y="3"/>
                    </a:lnTo>
                    <a:lnTo>
                      <a:pt x="49" y="3"/>
                    </a:lnTo>
                    <a:lnTo>
                      <a:pt x="45" y="0"/>
                    </a:lnTo>
                    <a:lnTo>
                      <a:pt x="39" y="0"/>
                    </a:lnTo>
                    <a:lnTo>
                      <a:pt x="36" y="0"/>
                    </a:lnTo>
                    <a:lnTo>
                      <a:pt x="29" y="3"/>
                    </a:lnTo>
                    <a:lnTo>
                      <a:pt x="23" y="3"/>
                    </a:lnTo>
                    <a:lnTo>
                      <a:pt x="20" y="6"/>
                    </a:lnTo>
                    <a:lnTo>
                      <a:pt x="14" y="10"/>
                    </a:lnTo>
                    <a:lnTo>
                      <a:pt x="10" y="13"/>
                    </a:lnTo>
                    <a:lnTo>
                      <a:pt x="7" y="16"/>
                    </a:lnTo>
                    <a:lnTo>
                      <a:pt x="4" y="23"/>
                    </a:lnTo>
                    <a:lnTo>
                      <a:pt x="0" y="25"/>
                    </a:lnTo>
                    <a:lnTo>
                      <a:pt x="0" y="32"/>
                    </a:lnTo>
                    <a:lnTo>
                      <a:pt x="0" y="35"/>
                    </a:lnTo>
                    <a:lnTo>
                      <a:pt x="0" y="38"/>
                    </a:lnTo>
                    <a:lnTo>
                      <a:pt x="0" y="45"/>
                    </a:lnTo>
                    <a:lnTo>
                      <a:pt x="0" y="48"/>
                    </a:lnTo>
                    <a:lnTo>
                      <a:pt x="4" y="51"/>
                    </a:lnTo>
                    <a:lnTo>
                      <a:pt x="7" y="54"/>
                    </a:lnTo>
                    <a:lnTo>
                      <a:pt x="10" y="57"/>
                    </a:lnTo>
                    <a:lnTo>
                      <a:pt x="17" y="57"/>
                    </a:lnTo>
                    <a:lnTo>
                      <a:pt x="20" y="57"/>
                    </a:lnTo>
                    <a:lnTo>
                      <a:pt x="26" y="57"/>
                    </a:lnTo>
                    <a:lnTo>
                      <a:pt x="29" y="57"/>
                    </a:lnTo>
                    <a:lnTo>
                      <a:pt x="36" y="57"/>
                    </a:lnTo>
                    <a:lnTo>
                      <a:pt x="42" y="54"/>
                    </a:lnTo>
                    <a:lnTo>
                      <a:pt x="45"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97" name="Freeform 82">
                <a:extLst>
                  <a:ext uri="{FF2B5EF4-FFF2-40B4-BE49-F238E27FC236}">
                    <a16:creationId xmlns:a16="http://schemas.microsoft.com/office/drawing/2014/main" id="{F1DA7729-C414-4DFE-B1A5-EFDF3B58BE0E}"/>
                  </a:ext>
                </a:extLst>
              </p:cNvPr>
              <p:cNvSpPr>
                <a:spLocks noEditPoints="1"/>
              </p:cNvSpPr>
              <p:nvPr/>
            </p:nvSpPr>
            <p:spPr bwMode="auto">
              <a:xfrm>
                <a:off x="2556" y="2667"/>
                <a:ext cx="21" cy="19"/>
              </a:xfrm>
              <a:custGeom>
                <a:avLst/>
                <a:gdLst>
                  <a:gd name="T0" fmla="*/ 14 w 83"/>
                  <a:gd name="T1" fmla="*/ 13 h 76"/>
                  <a:gd name="T2" fmla="*/ 17 w 83"/>
                  <a:gd name="T3" fmla="*/ 16 h 76"/>
                  <a:gd name="T4" fmla="*/ 13 w 83"/>
                  <a:gd name="T5" fmla="*/ 14 h 76"/>
                  <a:gd name="T6" fmla="*/ 14 w 83"/>
                  <a:gd name="T7" fmla="*/ 12 h 76"/>
                  <a:gd name="T8" fmla="*/ 14 w 83"/>
                  <a:gd name="T9" fmla="*/ 12 h 76"/>
                  <a:gd name="T10" fmla="*/ 15 w 83"/>
                  <a:gd name="T11" fmla="*/ 11 h 76"/>
                  <a:gd name="T12" fmla="*/ 20 w 83"/>
                  <a:gd name="T13" fmla="*/ 13 h 76"/>
                  <a:gd name="T14" fmla="*/ 15 w 83"/>
                  <a:gd name="T15" fmla="*/ 11 h 76"/>
                  <a:gd name="T16" fmla="*/ 21 w 83"/>
                  <a:gd name="T17" fmla="*/ 10 h 76"/>
                  <a:gd name="T18" fmla="*/ 16 w 83"/>
                  <a:gd name="T19" fmla="*/ 10 h 76"/>
                  <a:gd name="T20" fmla="*/ 16 w 83"/>
                  <a:gd name="T21" fmla="*/ 9 h 76"/>
                  <a:gd name="T22" fmla="*/ 16 w 83"/>
                  <a:gd name="T23" fmla="*/ 9 h 76"/>
                  <a:gd name="T24" fmla="*/ 16 w 83"/>
                  <a:gd name="T25" fmla="*/ 7 h 76"/>
                  <a:gd name="T26" fmla="*/ 16 w 83"/>
                  <a:gd name="T27" fmla="*/ 6 h 76"/>
                  <a:gd name="T28" fmla="*/ 20 w 83"/>
                  <a:gd name="T29" fmla="*/ 4 h 76"/>
                  <a:gd name="T30" fmla="*/ 17 w 83"/>
                  <a:gd name="T31" fmla="*/ 7 h 76"/>
                  <a:gd name="T32" fmla="*/ 16 w 83"/>
                  <a:gd name="T33" fmla="*/ 6 h 76"/>
                  <a:gd name="T34" fmla="*/ 16 w 83"/>
                  <a:gd name="T35" fmla="*/ 6 h 76"/>
                  <a:gd name="T36" fmla="*/ 18 w 83"/>
                  <a:gd name="T37" fmla="*/ 2 h 76"/>
                  <a:gd name="T38" fmla="*/ 15 w 83"/>
                  <a:gd name="T39" fmla="*/ 6 h 76"/>
                  <a:gd name="T40" fmla="*/ 16 w 83"/>
                  <a:gd name="T41" fmla="*/ 1 h 76"/>
                  <a:gd name="T42" fmla="*/ 16 w 83"/>
                  <a:gd name="T43" fmla="*/ 6 h 76"/>
                  <a:gd name="T44" fmla="*/ 15 w 83"/>
                  <a:gd name="T45" fmla="*/ 6 h 76"/>
                  <a:gd name="T46" fmla="*/ 13 w 83"/>
                  <a:gd name="T47" fmla="*/ 5 h 76"/>
                  <a:gd name="T48" fmla="*/ 14 w 83"/>
                  <a:gd name="T49" fmla="*/ 0 h 76"/>
                  <a:gd name="T50" fmla="*/ 14 w 83"/>
                  <a:gd name="T51" fmla="*/ 5 h 76"/>
                  <a:gd name="T52" fmla="*/ 12 w 83"/>
                  <a:gd name="T53" fmla="*/ 5 h 76"/>
                  <a:gd name="T54" fmla="*/ 10 w 83"/>
                  <a:gd name="T55" fmla="*/ 0 h 76"/>
                  <a:gd name="T56" fmla="*/ 12 w 83"/>
                  <a:gd name="T57" fmla="*/ 4 h 76"/>
                  <a:gd name="T58" fmla="*/ 11 w 83"/>
                  <a:gd name="T59" fmla="*/ 5 h 76"/>
                  <a:gd name="T60" fmla="*/ 10 w 83"/>
                  <a:gd name="T61" fmla="*/ 6 h 76"/>
                  <a:gd name="T62" fmla="*/ 6 w 83"/>
                  <a:gd name="T63" fmla="*/ 1 h 76"/>
                  <a:gd name="T64" fmla="*/ 10 w 83"/>
                  <a:gd name="T65" fmla="*/ 5 h 76"/>
                  <a:gd name="T66" fmla="*/ 9 w 83"/>
                  <a:gd name="T67" fmla="*/ 6 h 76"/>
                  <a:gd name="T68" fmla="*/ 9 w 83"/>
                  <a:gd name="T69" fmla="*/ 6 h 76"/>
                  <a:gd name="T70" fmla="*/ 4 w 83"/>
                  <a:gd name="T71" fmla="*/ 3 h 76"/>
                  <a:gd name="T72" fmla="*/ 7 w 83"/>
                  <a:gd name="T73" fmla="*/ 6 h 76"/>
                  <a:gd name="T74" fmla="*/ 7 w 83"/>
                  <a:gd name="T75" fmla="*/ 7 h 76"/>
                  <a:gd name="T76" fmla="*/ 2 w 83"/>
                  <a:gd name="T77" fmla="*/ 5 h 76"/>
                  <a:gd name="T78" fmla="*/ 6 w 83"/>
                  <a:gd name="T79" fmla="*/ 8 h 76"/>
                  <a:gd name="T80" fmla="*/ 5 w 83"/>
                  <a:gd name="T81" fmla="*/ 9 h 76"/>
                  <a:gd name="T82" fmla="*/ 5 w 83"/>
                  <a:gd name="T83" fmla="*/ 10 h 76"/>
                  <a:gd name="T84" fmla="*/ 0 w 83"/>
                  <a:gd name="T85" fmla="*/ 9 h 76"/>
                  <a:gd name="T86" fmla="*/ 5 w 83"/>
                  <a:gd name="T87" fmla="*/ 9 h 76"/>
                  <a:gd name="T88" fmla="*/ 5 w 83"/>
                  <a:gd name="T89" fmla="*/ 10 h 76"/>
                  <a:gd name="T90" fmla="*/ 5 w 83"/>
                  <a:gd name="T91" fmla="*/ 11 h 76"/>
                  <a:gd name="T92" fmla="*/ 5 w 83"/>
                  <a:gd name="T93" fmla="*/ 12 h 76"/>
                  <a:gd name="T94" fmla="*/ 5 w 83"/>
                  <a:gd name="T95" fmla="*/ 14 h 76"/>
                  <a:gd name="T96" fmla="*/ 1 w 83"/>
                  <a:gd name="T97" fmla="*/ 16 h 76"/>
                  <a:gd name="T98" fmla="*/ 4 w 83"/>
                  <a:gd name="T99" fmla="*/ 13 h 76"/>
                  <a:gd name="T100" fmla="*/ 2 w 83"/>
                  <a:gd name="T101" fmla="*/ 17 h 76"/>
                  <a:gd name="T102" fmla="*/ 5 w 83"/>
                  <a:gd name="T103" fmla="*/ 13 h 76"/>
                  <a:gd name="T104" fmla="*/ 6 w 83"/>
                  <a:gd name="T105" fmla="*/ 14 h 76"/>
                  <a:gd name="T106" fmla="*/ 5 w 83"/>
                  <a:gd name="T107" fmla="*/ 19 h 76"/>
                  <a:gd name="T108" fmla="*/ 5 w 83"/>
                  <a:gd name="T109" fmla="*/ 14 h 76"/>
                  <a:gd name="T110" fmla="*/ 7 w 83"/>
                  <a:gd name="T111" fmla="*/ 14 h 76"/>
                  <a:gd name="T112" fmla="*/ 7 w 83"/>
                  <a:gd name="T113" fmla="*/ 14 h 76"/>
                  <a:gd name="T114" fmla="*/ 9 w 83"/>
                  <a:gd name="T115" fmla="*/ 14 h 76"/>
                  <a:gd name="T116" fmla="*/ 10 w 83"/>
                  <a:gd name="T117" fmla="*/ 14 h 76"/>
                  <a:gd name="T118" fmla="*/ 12 w 83"/>
                  <a:gd name="T119" fmla="*/ 19 h 76"/>
                  <a:gd name="T120" fmla="*/ 10 w 83"/>
                  <a:gd name="T121" fmla="*/ 15 h 76"/>
                  <a:gd name="T122" fmla="*/ 15 w 83"/>
                  <a:gd name="T123" fmla="*/ 18 h 76"/>
                  <a:gd name="T124" fmla="*/ 11 w 83"/>
                  <a:gd name="T125" fmla="*/ 14 h 7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83"/>
                  <a:gd name="T190" fmla="*/ 0 h 76"/>
                  <a:gd name="T191" fmla="*/ 83 w 83"/>
                  <a:gd name="T192" fmla="*/ 76 h 7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83" h="76">
                    <a:moveTo>
                      <a:pt x="54" y="50"/>
                    </a:moveTo>
                    <a:lnTo>
                      <a:pt x="60" y="50"/>
                    </a:lnTo>
                    <a:lnTo>
                      <a:pt x="60" y="69"/>
                    </a:lnTo>
                    <a:lnTo>
                      <a:pt x="54" y="69"/>
                    </a:lnTo>
                    <a:lnTo>
                      <a:pt x="54" y="50"/>
                    </a:lnTo>
                    <a:close/>
                    <a:moveTo>
                      <a:pt x="69" y="64"/>
                    </a:moveTo>
                    <a:lnTo>
                      <a:pt x="67" y="69"/>
                    </a:lnTo>
                    <a:lnTo>
                      <a:pt x="60" y="69"/>
                    </a:lnTo>
                    <a:lnTo>
                      <a:pt x="60" y="60"/>
                    </a:lnTo>
                    <a:lnTo>
                      <a:pt x="69" y="64"/>
                    </a:lnTo>
                    <a:close/>
                    <a:moveTo>
                      <a:pt x="52" y="56"/>
                    </a:moveTo>
                    <a:lnTo>
                      <a:pt x="56" y="49"/>
                    </a:lnTo>
                    <a:lnTo>
                      <a:pt x="72" y="58"/>
                    </a:lnTo>
                    <a:lnTo>
                      <a:pt x="69" y="64"/>
                    </a:lnTo>
                    <a:lnTo>
                      <a:pt x="52" y="56"/>
                    </a:lnTo>
                    <a:close/>
                    <a:moveTo>
                      <a:pt x="56" y="49"/>
                    </a:moveTo>
                    <a:lnTo>
                      <a:pt x="56" y="48"/>
                    </a:lnTo>
                    <a:lnTo>
                      <a:pt x="57" y="47"/>
                    </a:lnTo>
                    <a:lnTo>
                      <a:pt x="63" y="54"/>
                    </a:lnTo>
                    <a:lnTo>
                      <a:pt x="56" y="49"/>
                    </a:lnTo>
                    <a:close/>
                    <a:moveTo>
                      <a:pt x="57" y="47"/>
                    </a:moveTo>
                    <a:lnTo>
                      <a:pt x="60" y="44"/>
                    </a:lnTo>
                    <a:lnTo>
                      <a:pt x="73" y="57"/>
                    </a:lnTo>
                    <a:lnTo>
                      <a:pt x="70" y="60"/>
                    </a:lnTo>
                    <a:lnTo>
                      <a:pt x="57" y="47"/>
                    </a:lnTo>
                    <a:close/>
                    <a:moveTo>
                      <a:pt x="60" y="44"/>
                    </a:moveTo>
                    <a:lnTo>
                      <a:pt x="63" y="41"/>
                    </a:lnTo>
                    <a:lnTo>
                      <a:pt x="77" y="54"/>
                    </a:lnTo>
                    <a:lnTo>
                      <a:pt x="73" y="57"/>
                    </a:lnTo>
                    <a:lnTo>
                      <a:pt x="60" y="44"/>
                    </a:lnTo>
                    <a:close/>
                    <a:moveTo>
                      <a:pt x="79" y="52"/>
                    </a:moveTo>
                    <a:lnTo>
                      <a:pt x="78" y="53"/>
                    </a:lnTo>
                    <a:lnTo>
                      <a:pt x="77" y="54"/>
                    </a:lnTo>
                    <a:lnTo>
                      <a:pt x="70" y="47"/>
                    </a:lnTo>
                    <a:lnTo>
                      <a:pt x="79" y="52"/>
                    </a:lnTo>
                    <a:close/>
                    <a:moveTo>
                      <a:pt x="61" y="43"/>
                    </a:moveTo>
                    <a:lnTo>
                      <a:pt x="64" y="36"/>
                    </a:lnTo>
                    <a:lnTo>
                      <a:pt x="82" y="45"/>
                    </a:lnTo>
                    <a:lnTo>
                      <a:pt x="79" y="52"/>
                    </a:lnTo>
                    <a:lnTo>
                      <a:pt x="61" y="43"/>
                    </a:lnTo>
                    <a:close/>
                    <a:moveTo>
                      <a:pt x="83" y="41"/>
                    </a:moveTo>
                    <a:lnTo>
                      <a:pt x="83" y="43"/>
                    </a:lnTo>
                    <a:lnTo>
                      <a:pt x="82" y="45"/>
                    </a:lnTo>
                    <a:lnTo>
                      <a:pt x="73" y="41"/>
                    </a:lnTo>
                    <a:lnTo>
                      <a:pt x="83" y="41"/>
                    </a:lnTo>
                    <a:close/>
                    <a:moveTo>
                      <a:pt x="63" y="41"/>
                    </a:moveTo>
                    <a:lnTo>
                      <a:pt x="63" y="37"/>
                    </a:lnTo>
                    <a:lnTo>
                      <a:pt x="83" y="37"/>
                    </a:lnTo>
                    <a:lnTo>
                      <a:pt x="83" y="41"/>
                    </a:lnTo>
                    <a:lnTo>
                      <a:pt x="63" y="41"/>
                    </a:lnTo>
                    <a:close/>
                    <a:moveTo>
                      <a:pt x="63" y="37"/>
                    </a:moveTo>
                    <a:lnTo>
                      <a:pt x="63" y="34"/>
                    </a:lnTo>
                    <a:lnTo>
                      <a:pt x="83" y="34"/>
                    </a:lnTo>
                    <a:lnTo>
                      <a:pt x="83" y="37"/>
                    </a:lnTo>
                    <a:lnTo>
                      <a:pt x="63" y="37"/>
                    </a:lnTo>
                    <a:close/>
                    <a:moveTo>
                      <a:pt x="63" y="34"/>
                    </a:moveTo>
                    <a:lnTo>
                      <a:pt x="63" y="28"/>
                    </a:lnTo>
                    <a:lnTo>
                      <a:pt x="83" y="28"/>
                    </a:lnTo>
                    <a:lnTo>
                      <a:pt x="83" y="34"/>
                    </a:lnTo>
                    <a:lnTo>
                      <a:pt x="63" y="34"/>
                    </a:lnTo>
                    <a:close/>
                    <a:moveTo>
                      <a:pt x="63" y="28"/>
                    </a:moveTo>
                    <a:lnTo>
                      <a:pt x="63" y="25"/>
                    </a:lnTo>
                    <a:lnTo>
                      <a:pt x="83" y="25"/>
                    </a:lnTo>
                    <a:lnTo>
                      <a:pt x="83" y="28"/>
                    </a:lnTo>
                    <a:lnTo>
                      <a:pt x="63" y="28"/>
                    </a:lnTo>
                    <a:close/>
                    <a:moveTo>
                      <a:pt x="63" y="25"/>
                    </a:moveTo>
                    <a:lnTo>
                      <a:pt x="63" y="22"/>
                    </a:lnTo>
                    <a:lnTo>
                      <a:pt x="83" y="22"/>
                    </a:lnTo>
                    <a:lnTo>
                      <a:pt x="83" y="25"/>
                    </a:lnTo>
                    <a:lnTo>
                      <a:pt x="63" y="25"/>
                    </a:lnTo>
                    <a:close/>
                    <a:moveTo>
                      <a:pt x="80" y="15"/>
                    </a:moveTo>
                    <a:lnTo>
                      <a:pt x="83" y="17"/>
                    </a:lnTo>
                    <a:lnTo>
                      <a:pt x="83" y="22"/>
                    </a:lnTo>
                    <a:lnTo>
                      <a:pt x="73" y="22"/>
                    </a:lnTo>
                    <a:lnTo>
                      <a:pt x="80" y="15"/>
                    </a:lnTo>
                    <a:close/>
                    <a:moveTo>
                      <a:pt x="67" y="28"/>
                    </a:moveTo>
                    <a:lnTo>
                      <a:pt x="63" y="25"/>
                    </a:lnTo>
                    <a:lnTo>
                      <a:pt x="77" y="12"/>
                    </a:lnTo>
                    <a:lnTo>
                      <a:pt x="80" y="15"/>
                    </a:lnTo>
                    <a:lnTo>
                      <a:pt x="67" y="28"/>
                    </a:lnTo>
                    <a:close/>
                    <a:moveTo>
                      <a:pt x="63" y="25"/>
                    </a:moveTo>
                    <a:lnTo>
                      <a:pt x="73" y="35"/>
                    </a:lnTo>
                    <a:lnTo>
                      <a:pt x="63" y="25"/>
                    </a:lnTo>
                    <a:lnTo>
                      <a:pt x="70" y="19"/>
                    </a:lnTo>
                    <a:lnTo>
                      <a:pt x="63" y="25"/>
                    </a:lnTo>
                    <a:close/>
                    <a:moveTo>
                      <a:pt x="63" y="25"/>
                    </a:moveTo>
                    <a:lnTo>
                      <a:pt x="60" y="22"/>
                    </a:lnTo>
                    <a:lnTo>
                      <a:pt x="73" y="9"/>
                    </a:lnTo>
                    <a:lnTo>
                      <a:pt x="77" y="12"/>
                    </a:lnTo>
                    <a:lnTo>
                      <a:pt x="63" y="25"/>
                    </a:lnTo>
                    <a:close/>
                    <a:moveTo>
                      <a:pt x="73" y="9"/>
                    </a:moveTo>
                    <a:lnTo>
                      <a:pt x="73" y="9"/>
                    </a:lnTo>
                    <a:lnTo>
                      <a:pt x="67" y="15"/>
                    </a:lnTo>
                    <a:lnTo>
                      <a:pt x="73" y="9"/>
                    </a:lnTo>
                    <a:close/>
                    <a:moveTo>
                      <a:pt x="60" y="22"/>
                    </a:moveTo>
                    <a:lnTo>
                      <a:pt x="57" y="19"/>
                    </a:lnTo>
                    <a:lnTo>
                      <a:pt x="70" y="5"/>
                    </a:lnTo>
                    <a:lnTo>
                      <a:pt x="73" y="9"/>
                    </a:lnTo>
                    <a:lnTo>
                      <a:pt x="60" y="22"/>
                    </a:lnTo>
                    <a:close/>
                    <a:moveTo>
                      <a:pt x="63" y="3"/>
                    </a:moveTo>
                    <a:lnTo>
                      <a:pt x="68" y="3"/>
                    </a:lnTo>
                    <a:lnTo>
                      <a:pt x="70" y="5"/>
                    </a:lnTo>
                    <a:lnTo>
                      <a:pt x="63" y="12"/>
                    </a:lnTo>
                    <a:lnTo>
                      <a:pt x="63" y="3"/>
                    </a:lnTo>
                    <a:close/>
                    <a:moveTo>
                      <a:pt x="63" y="22"/>
                    </a:moveTo>
                    <a:lnTo>
                      <a:pt x="58" y="22"/>
                    </a:lnTo>
                    <a:lnTo>
                      <a:pt x="58" y="3"/>
                    </a:lnTo>
                    <a:lnTo>
                      <a:pt x="63" y="3"/>
                    </a:lnTo>
                    <a:lnTo>
                      <a:pt x="63" y="22"/>
                    </a:lnTo>
                    <a:close/>
                    <a:moveTo>
                      <a:pt x="58" y="22"/>
                    </a:moveTo>
                    <a:lnTo>
                      <a:pt x="53" y="22"/>
                    </a:lnTo>
                    <a:lnTo>
                      <a:pt x="50" y="19"/>
                    </a:lnTo>
                    <a:lnTo>
                      <a:pt x="58" y="12"/>
                    </a:lnTo>
                    <a:lnTo>
                      <a:pt x="58" y="22"/>
                    </a:lnTo>
                    <a:close/>
                    <a:moveTo>
                      <a:pt x="50" y="19"/>
                    </a:moveTo>
                    <a:lnTo>
                      <a:pt x="48" y="16"/>
                    </a:lnTo>
                    <a:lnTo>
                      <a:pt x="61" y="2"/>
                    </a:lnTo>
                    <a:lnTo>
                      <a:pt x="64" y="5"/>
                    </a:lnTo>
                    <a:lnTo>
                      <a:pt x="50" y="19"/>
                    </a:lnTo>
                    <a:close/>
                    <a:moveTo>
                      <a:pt x="54" y="0"/>
                    </a:moveTo>
                    <a:lnTo>
                      <a:pt x="58" y="0"/>
                    </a:lnTo>
                    <a:lnTo>
                      <a:pt x="61" y="2"/>
                    </a:lnTo>
                    <a:lnTo>
                      <a:pt x="54" y="9"/>
                    </a:lnTo>
                    <a:lnTo>
                      <a:pt x="54" y="0"/>
                    </a:lnTo>
                    <a:close/>
                    <a:moveTo>
                      <a:pt x="54" y="19"/>
                    </a:moveTo>
                    <a:lnTo>
                      <a:pt x="48" y="19"/>
                    </a:lnTo>
                    <a:lnTo>
                      <a:pt x="48" y="0"/>
                    </a:lnTo>
                    <a:lnTo>
                      <a:pt x="54" y="0"/>
                    </a:lnTo>
                    <a:lnTo>
                      <a:pt x="54" y="19"/>
                    </a:lnTo>
                    <a:close/>
                    <a:moveTo>
                      <a:pt x="48" y="19"/>
                    </a:moveTo>
                    <a:lnTo>
                      <a:pt x="45" y="19"/>
                    </a:lnTo>
                    <a:lnTo>
                      <a:pt x="45" y="0"/>
                    </a:lnTo>
                    <a:lnTo>
                      <a:pt x="48" y="0"/>
                    </a:lnTo>
                    <a:lnTo>
                      <a:pt x="48" y="19"/>
                    </a:lnTo>
                    <a:close/>
                    <a:moveTo>
                      <a:pt x="40" y="1"/>
                    </a:moveTo>
                    <a:lnTo>
                      <a:pt x="42" y="0"/>
                    </a:lnTo>
                    <a:lnTo>
                      <a:pt x="45" y="0"/>
                    </a:lnTo>
                    <a:lnTo>
                      <a:pt x="45" y="9"/>
                    </a:lnTo>
                    <a:lnTo>
                      <a:pt x="40" y="1"/>
                    </a:lnTo>
                    <a:close/>
                    <a:moveTo>
                      <a:pt x="49" y="17"/>
                    </a:moveTo>
                    <a:lnTo>
                      <a:pt x="42" y="21"/>
                    </a:lnTo>
                    <a:lnTo>
                      <a:pt x="34" y="4"/>
                    </a:lnTo>
                    <a:lnTo>
                      <a:pt x="40" y="1"/>
                    </a:lnTo>
                    <a:lnTo>
                      <a:pt x="49" y="17"/>
                    </a:lnTo>
                    <a:close/>
                    <a:moveTo>
                      <a:pt x="42" y="21"/>
                    </a:moveTo>
                    <a:lnTo>
                      <a:pt x="40" y="22"/>
                    </a:lnTo>
                    <a:lnTo>
                      <a:pt x="38" y="22"/>
                    </a:lnTo>
                    <a:lnTo>
                      <a:pt x="38" y="12"/>
                    </a:lnTo>
                    <a:lnTo>
                      <a:pt x="42" y="21"/>
                    </a:lnTo>
                    <a:close/>
                    <a:moveTo>
                      <a:pt x="38" y="22"/>
                    </a:moveTo>
                    <a:lnTo>
                      <a:pt x="32" y="22"/>
                    </a:lnTo>
                    <a:lnTo>
                      <a:pt x="32" y="3"/>
                    </a:lnTo>
                    <a:lnTo>
                      <a:pt x="38" y="3"/>
                    </a:lnTo>
                    <a:lnTo>
                      <a:pt x="38" y="22"/>
                    </a:lnTo>
                    <a:close/>
                    <a:moveTo>
                      <a:pt x="25" y="5"/>
                    </a:moveTo>
                    <a:lnTo>
                      <a:pt x="28" y="3"/>
                    </a:lnTo>
                    <a:lnTo>
                      <a:pt x="32" y="3"/>
                    </a:lnTo>
                    <a:lnTo>
                      <a:pt x="32" y="12"/>
                    </a:lnTo>
                    <a:lnTo>
                      <a:pt x="25" y="5"/>
                    </a:lnTo>
                    <a:close/>
                    <a:moveTo>
                      <a:pt x="39" y="19"/>
                    </a:moveTo>
                    <a:lnTo>
                      <a:pt x="36" y="22"/>
                    </a:lnTo>
                    <a:lnTo>
                      <a:pt x="23" y="9"/>
                    </a:lnTo>
                    <a:lnTo>
                      <a:pt x="25" y="5"/>
                    </a:lnTo>
                    <a:lnTo>
                      <a:pt x="39" y="19"/>
                    </a:lnTo>
                    <a:close/>
                    <a:moveTo>
                      <a:pt x="36" y="22"/>
                    </a:moveTo>
                    <a:lnTo>
                      <a:pt x="35" y="23"/>
                    </a:lnTo>
                    <a:lnTo>
                      <a:pt x="34" y="24"/>
                    </a:lnTo>
                    <a:lnTo>
                      <a:pt x="29" y="15"/>
                    </a:lnTo>
                    <a:lnTo>
                      <a:pt x="36" y="22"/>
                    </a:lnTo>
                    <a:close/>
                    <a:moveTo>
                      <a:pt x="34" y="24"/>
                    </a:moveTo>
                    <a:lnTo>
                      <a:pt x="27" y="27"/>
                    </a:lnTo>
                    <a:lnTo>
                      <a:pt x="18" y="10"/>
                    </a:lnTo>
                    <a:lnTo>
                      <a:pt x="25" y="6"/>
                    </a:lnTo>
                    <a:lnTo>
                      <a:pt x="34" y="24"/>
                    </a:lnTo>
                    <a:close/>
                    <a:moveTo>
                      <a:pt x="16" y="12"/>
                    </a:moveTo>
                    <a:lnTo>
                      <a:pt x="17" y="11"/>
                    </a:lnTo>
                    <a:lnTo>
                      <a:pt x="18" y="10"/>
                    </a:lnTo>
                    <a:lnTo>
                      <a:pt x="23" y="19"/>
                    </a:lnTo>
                    <a:lnTo>
                      <a:pt x="16" y="12"/>
                    </a:lnTo>
                    <a:close/>
                    <a:moveTo>
                      <a:pt x="29" y="25"/>
                    </a:moveTo>
                    <a:lnTo>
                      <a:pt x="26" y="28"/>
                    </a:lnTo>
                    <a:lnTo>
                      <a:pt x="13" y="15"/>
                    </a:lnTo>
                    <a:lnTo>
                      <a:pt x="16" y="12"/>
                    </a:lnTo>
                    <a:lnTo>
                      <a:pt x="29" y="25"/>
                    </a:lnTo>
                    <a:close/>
                    <a:moveTo>
                      <a:pt x="26" y="28"/>
                    </a:moveTo>
                    <a:lnTo>
                      <a:pt x="23" y="32"/>
                    </a:lnTo>
                    <a:lnTo>
                      <a:pt x="9" y="19"/>
                    </a:lnTo>
                    <a:lnTo>
                      <a:pt x="13" y="15"/>
                    </a:lnTo>
                    <a:lnTo>
                      <a:pt x="26" y="28"/>
                    </a:lnTo>
                    <a:close/>
                    <a:moveTo>
                      <a:pt x="7" y="21"/>
                    </a:moveTo>
                    <a:lnTo>
                      <a:pt x="8" y="20"/>
                    </a:lnTo>
                    <a:lnTo>
                      <a:pt x="9" y="19"/>
                    </a:lnTo>
                    <a:lnTo>
                      <a:pt x="16" y="25"/>
                    </a:lnTo>
                    <a:lnTo>
                      <a:pt x="7" y="21"/>
                    </a:lnTo>
                    <a:close/>
                    <a:moveTo>
                      <a:pt x="25" y="30"/>
                    </a:moveTo>
                    <a:lnTo>
                      <a:pt x="21" y="35"/>
                    </a:lnTo>
                    <a:lnTo>
                      <a:pt x="5" y="27"/>
                    </a:lnTo>
                    <a:lnTo>
                      <a:pt x="7" y="21"/>
                    </a:lnTo>
                    <a:lnTo>
                      <a:pt x="25" y="30"/>
                    </a:lnTo>
                    <a:close/>
                    <a:moveTo>
                      <a:pt x="21" y="35"/>
                    </a:moveTo>
                    <a:lnTo>
                      <a:pt x="20" y="37"/>
                    </a:lnTo>
                    <a:lnTo>
                      <a:pt x="19" y="38"/>
                    </a:lnTo>
                    <a:lnTo>
                      <a:pt x="13" y="32"/>
                    </a:lnTo>
                    <a:lnTo>
                      <a:pt x="21" y="35"/>
                    </a:lnTo>
                    <a:close/>
                    <a:moveTo>
                      <a:pt x="19" y="38"/>
                    </a:moveTo>
                    <a:lnTo>
                      <a:pt x="16" y="42"/>
                    </a:lnTo>
                    <a:lnTo>
                      <a:pt x="3" y="27"/>
                    </a:lnTo>
                    <a:lnTo>
                      <a:pt x="6" y="24"/>
                    </a:lnTo>
                    <a:lnTo>
                      <a:pt x="19" y="38"/>
                    </a:lnTo>
                    <a:close/>
                    <a:moveTo>
                      <a:pt x="0" y="34"/>
                    </a:moveTo>
                    <a:lnTo>
                      <a:pt x="0" y="31"/>
                    </a:lnTo>
                    <a:lnTo>
                      <a:pt x="3" y="27"/>
                    </a:lnTo>
                    <a:lnTo>
                      <a:pt x="9" y="34"/>
                    </a:lnTo>
                    <a:lnTo>
                      <a:pt x="0" y="34"/>
                    </a:lnTo>
                    <a:close/>
                    <a:moveTo>
                      <a:pt x="19" y="34"/>
                    </a:moveTo>
                    <a:lnTo>
                      <a:pt x="19" y="41"/>
                    </a:lnTo>
                    <a:lnTo>
                      <a:pt x="0" y="41"/>
                    </a:lnTo>
                    <a:lnTo>
                      <a:pt x="0" y="34"/>
                    </a:lnTo>
                    <a:lnTo>
                      <a:pt x="19" y="34"/>
                    </a:lnTo>
                    <a:close/>
                    <a:moveTo>
                      <a:pt x="19" y="41"/>
                    </a:moveTo>
                    <a:lnTo>
                      <a:pt x="19" y="44"/>
                    </a:lnTo>
                    <a:lnTo>
                      <a:pt x="0" y="44"/>
                    </a:lnTo>
                    <a:lnTo>
                      <a:pt x="0" y="41"/>
                    </a:lnTo>
                    <a:lnTo>
                      <a:pt x="19" y="41"/>
                    </a:lnTo>
                    <a:close/>
                    <a:moveTo>
                      <a:pt x="19" y="44"/>
                    </a:moveTo>
                    <a:lnTo>
                      <a:pt x="19" y="47"/>
                    </a:lnTo>
                    <a:lnTo>
                      <a:pt x="0" y="47"/>
                    </a:lnTo>
                    <a:lnTo>
                      <a:pt x="0" y="44"/>
                    </a:lnTo>
                    <a:lnTo>
                      <a:pt x="19" y="44"/>
                    </a:lnTo>
                    <a:close/>
                    <a:moveTo>
                      <a:pt x="19" y="47"/>
                    </a:moveTo>
                    <a:lnTo>
                      <a:pt x="19" y="54"/>
                    </a:lnTo>
                    <a:lnTo>
                      <a:pt x="0" y="54"/>
                    </a:lnTo>
                    <a:lnTo>
                      <a:pt x="0" y="47"/>
                    </a:lnTo>
                    <a:lnTo>
                      <a:pt x="19" y="47"/>
                    </a:lnTo>
                    <a:close/>
                    <a:moveTo>
                      <a:pt x="19" y="54"/>
                    </a:moveTo>
                    <a:lnTo>
                      <a:pt x="19" y="57"/>
                    </a:lnTo>
                    <a:lnTo>
                      <a:pt x="0" y="57"/>
                    </a:lnTo>
                    <a:lnTo>
                      <a:pt x="0" y="54"/>
                    </a:lnTo>
                    <a:lnTo>
                      <a:pt x="19" y="54"/>
                    </a:lnTo>
                    <a:close/>
                    <a:moveTo>
                      <a:pt x="3" y="64"/>
                    </a:moveTo>
                    <a:lnTo>
                      <a:pt x="0" y="60"/>
                    </a:lnTo>
                    <a:lnTo>
                      <a:pt x="0" y="57"/>
                    </a:lnTo>
                    <a:lnTo>
                      <a:pt x="9" y="57"/>
                    </a:lnTo>
                    <a:lnTo>
                      <a:pt x="3" y="64"/>
                    </a:lnTo>
                    <a:close/>
                    <a:moveTo>
                      <a:pt x="16" y="50"/>
                    </a:moveTo>
                    <a:lnTo>
                      <a:pt x="19" y="53"/>
                    </a:lnTo>
                    <a:lnTo>
                      <a:pt x="6" y="67"/>
                    </a:lnTo>
                    <a:lnTo>
                      <a:pt x="3" y="64"/>
                    </a:lnTo>
                    <a:lnTo>
                      <a:pt x="16" y="50"/>
                    </a:lnTo>
                    <a:close/>
                    <a:moveTo>
                      <a:pt x="6" y="67"/>
                    </a:moveTo>
                    <a:lnTo>
                      <a:pt x="16" y="76"/>
                    </a:lnTo>
                    <a:lnTo>
                      <a:pt x="6" y="67"/>
                    </a:lnTo>
                    <a:lnTo>
                      <a:pt x="13" y="60"/>
                    </a:lnTo>
                    <a:lnTo>
                      <a:pt x="6" y="67"/>
                    </a:lnTo>
                    <a:close/>
                    <a:moveTo>
                      <a:pt x="19" y="53"/>
                    </a:moveTo>
                    <a:lnTo>
                      <a:pt x="23" y="56"/>
                    </a:lnTo>
                    <a:lnTo>
                      <a:pt x="9" y="70"/>
                    </a:lnTo>
                    <a:lnTo>
                      <a:pt x="6" y="67"/>
                    </a:lnTo>
                    <a:lnTo>
                      <a:pt x="19" y="53"/>
                    </a:lnTo>
                    <a:close/>
                    <a:moveTo>
                      <a:pt x="23" y="56"/>
                    </a:moveTo>
                    <a:lnTo>
                      <a:pt x="26" y="59"/>
                    </a:lnTo>
                    <a:lnTo>
                      <a:pt x="13" y="73"/>
                    </a:lnTo>
                    <a:lnTo>
                      <a:pt x="9" y="70"/>
                    </a:lnTo>
                    <a:lnTo>
                      <a:pt x="23" y="56"/>
                    </a:lnTo>
                    <a:close/>
                    <a:moveTo>
                      <a:pt x="19" y="76"/>
                    </a:moveTo>
                    <a:lnTo>
                      <a:pt x="15" y="76"/>
                    </a:lnTo>
                    <a:lnTo>
                      <a:pt x="13" y="73"/>
                    </a:lnTo>
                    <a:lnTo>
                      <a:pt x="19" y="66"/>
                    </a:lnTo>
                    <a:lnTo>
                      <a:pt x="19" y="76"/>
                    </a:lnTo>
                    <a:close/>
                    <a:moveTo>
                      <a:pt x="19" y="57"/>
                    </a:moveTo>
                    <a:lnTo>
                      <a:pt x="26" y="57"/>
                    </a:lnTo>
                    <a:lnTo>
                      <a:pt x="26" y="76"/>
                    </a:lnTo>
                    <a:lnTo>
                      <a:pt x="19" y="76"/>
                    </a:lnTo>
                    <a:lnTo>
                      <a:pt x="19" y="57"/>
                    </a:lnTo>
                    <a:close/>
                    <a:moveTo>
                      <a:pt x="26" y="57"/>
                    </a:moveTo>
                    <a:lnTo>
                      <a:pt x="29" y="57"/>
                    </a:lnTo>
                    <a:lnTo>
                      <a:pt x="29" y="76"/>
                    </a:lnTo>
                    <a:lnTo>
                      <a:pt x="26" y="76"/>
                    </a:lnTo>
                    <a:lnTo>
                      <a:pt x="26" y="57"/>
                    </a:lnTo>
                    <a:close/>
                    <a:moveTo>
                      <a:pt x="29" y="57"/>
                    </a:moveTo>
                    <a:lnTo>
                      <a:pt x="35" y="57"/>
                    </a:lnTo>
                    <a:lnTo>
                      <a:pt x="35" y="76"/>
                    </a:lnTo>
                    <a:lnTo>
                      <a:pt x="29" y="76"/>
                    </a:lnTo>
                    <a:lnTo>
                      <a:pt x="29" y="57"/>
                    </a:lnTo>
                    <a:close/>
                    <a:moveTo>
                      <a:pt x="35" y="57"/>
                    </a:moveTo>
                    <a:lnTo>
                      <a:pt x="38" y="57"/>
                    </a:lnTo>
                    <a:lnTo>
                      <a:pt x="38" y="76"/>
                    </a:lnTo>
                    <a:lnTo>
                      <a:pt x="35" y="76"/>
                    </a:lnTo>
                    <a:lnTo>
                      <a:pt x="35" y="57"/>
                    </a:lnTo>
                    <a:close/>
                    <a:moveTo>
                      <a:pt x="38" y="57"/>
                    </a:moveTo>
                    <a:lnTo>
                      <a:pt x="45" y="57"/>
                    </a:lnTo>
                    <a:lnTo>
                      <a:pt x="45" y="76"/>
                    </a:lnTo>
                    <a:lnTo>
                      <a:pt x="38" y="76"/>
                    </a:lnTo>
                    <a:lnTo>
                      <a:pt x="38" y="57"/>
                    </a:lnTo>
                    <a:close/>
                    <a:moveTo>
                      <a:pt x="49" y="75"/>
                    </a:moveTo>
                    <a:lnTo>
                      <a:pt x="47" y="76"/>
                    </a:lnTo>
                    <a:lnTo>
                      <a:pt x="45" y="76"/>
                    </a:lnTo>
                    <a:lnTo>
                      <a:pt x="45" y="66"/>
                    </a:lnTo>
                    <a:lnTo>
                      <a:pt x="49" y="75"/>
                    </a:lnTo>
                    <a:close/>
                    <a:moveTo>
                      <a:pt x="40" y="58"/>
                    </a:moveTo>
                    <a:lnTo>
                      <a:pt x="47" y="55"/>
                    </a:lnTo>
                    <a:lnTo>
                      <a:pt x="56" y="71"/>
                    </a:lnTo>
                    <a:lnTo>
                      <a:pt x="49" y="75"/>
                    </a:lnTo>
                    <a:lnTo>
                      <a:pt x="40" y="58"/>
                    </a:lnTo>
                    <a:close/>
                    <a:moveTo>
                      <a:pt x="58" y="70"/>
                    </a:moveTo>
                    <a:lnTo>
                      <a:pt x="57" y="71"/>
                    </a:lnTo>
                    <a:lnTo>
                      <a:pt x="56" y="71"/>
                    </a:lnTo>
                    <a:lnTo>
                      <a:pt x="51" y="63"/>
                    </a:lnTo>
                    <a:lnTo>
                      <a:pt x="58" y="70"/>
                    </a:lnTo>
                    <a:close/>
                    <a:moveTo>
                      <a:pt x="45" y="56"/>
                    </a:moveTo>
                    <a:lnTo>
                      <a:pt x="48" y="53"/>
                    </a:lnTo>
                    <a:lnTo>
                      <a:pt x="61" y="67"/>
                    </a:lnTo>
                    <a:lnTo>
                      <a:pt x="58" y="70"/>
                    </a:lnTo>
                    <a:lnTo>
                      <a:pt x="45"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98" name="Freeform 83">
                <a:extLst>
                  <a:ext uri="{FF2B5EF4-FFF2-40B4-BE49-F238E27FC236}">
                    <a16:creationId xmlns:a16="http://schemas.microsoft.com/office/drawing/2014/main" id="{E8563A07-64FC-4522-A86E-FFF4B721C4DD}"/>
                  </a:ext>
                </a:extLst>
              </p:cNvPr>
              <p:cNvSpPr>
                <a:spLocks/>
              </p:cNvSpPr>
              <p:nvPr/>
            </p:nvSpPr>
            <p:spPr bwMode="auto">
              <a:xfrm>
                <a:off x="2608" y="2645"/>
                <a:ext cx="17" cy="15"/>
              </a:xfrm>
              <a:custGeom>
                <a:avLst/>
                <a:gdLst>
                  <a:gd name="T0" fmla="*/ 12 w 67"/>
                  <a:gd name="T1" fmla="*/ 13 h 61"/>
                  <a:gd name="T2" fmla="*/ 13 w 67"/>
                  <a:gd name="T3" fmla="*/ 13 h 61"/>
                  <a:gd name="T4" fmla="*/ 14 w 67"/>
                  <a:gd name="T5" fmla="*/ 12 h 61"/>
                  <a:gd name="T6" fmla="*/ 15 w 67"/>
                  <a:gd name="T7" fmla="*/ 10 h 61"/>
                  <a:gd name="T8" fmla="*/ 16 w 67"/>
                  <a:gd name="T9" fmla="*/ 10 h 61"/>
                  <a:gd name="T10" fmla="*/ 17 w 67"/>
                  <a:gd name="T11" fmla="*/ 9 h 61"/>
                  <a:gd name="T12" fmla="*/ 17 w 67"/>
                  <a:gd name="T13" fmla="*/ 7 h 61"/>
                  <a:gd name="T14" fmla="*/ 17 w 67"/>
                  <a:gd name="T15" fmla="*/ 6 h 61"/>
                  <a:gd name="T16" fmla="*/ 17 w 67"/>
                  <a:gd name="T17" fmla="*/ 6 h 61"/>
                  <a:gd name="T18" fmla="*/ 17 w 67"/>
                  <a:gd name="T19" fmla="*/ 4 h 61"/>
                  <a:gd name="T20" fmla="*/ 16 w 67"/>
                  <a:gd name="T21" fmla="*/ 3 h 61"/>
                  <a:gd name="T22" fmla="*/ 16 w 67"/>
                  <a:gd name="T23" fmla="*/ 2 h 61"/>
                  <a:gd name="T24" fmla="*/ 15 w 67"/>
                  <a:gd name="T25" fmla="*/ 2 h 61"/>
                  <a:gd name="T26" fmla="*/ 14 w 67"/>
                  <a:gd name="T27" fmla="*/ 1 h 61"/>
                  <a:gd name="T28" fmla="*/ 13 w 67"/>
                  <a:gd name="T29" fmla="*/ 1 h 61"/>
                  <a:gd name="T30" fmla="*/ 12 w 67"/>
                  <a:gd name="T31" fmla="*/ 1 h 61"/>
                  <a:gd name="T32" fmla="*/ 11 w 67"/>
                  <a:gd name="T33" fmla="*/ 0 h 61"/>
                  <a:gd name="T34" fmla="*/ 10 w 67"/>
                  <a:gd name="T35" fmla="*/ 1 h 61"/>
                  <a:gd name="T36" fmla="*/ 8 w 67"/>
                  <a:gd name="T37" fmla="*/ 1 h 61"/>
                  <a:gd name="T38" fmla="*/ 6 w 67"/>
                  <a:gd name="T39" fmla="*/ 2 h 61"/>
                  <a:gd name="T40" fmla="*/ 6 w 67"/>
                  <a:gd name="T41" fmla="*/ 2 h 61"/>
                  <a:gd name="T42" fmla="*/ 4 w 67"/>
                  <a:gd name="T43" fmla="*/ 2 h 61"/>
                  <a:gd name="T44" fmla="*/ 3 w 67"/>
                  <a:gd name="T45" fmla="*/ 3 h 61"/>
                  <a:gd name="T46" fmla="*/ 3 w 67"/>
                  <a:gd name="T47" fmla="*/ 5 h 61"/>
                  <a:gd name="T48" fmla="*/ 2 w 67"/>
                  <a:gd name="T49" fmla="*/ 6 h 61"/>
                  <a:gd name="T50" fmla="*/ 1 w 67"/>
                  <a:gd name="T51" fmla="*/ 6 h 61"/>
                  <a:gd name="T52" fmla="*/ 1 w 67"/>
                  <a:gd name="T53" fmla="*/ 8 h 61"/>
                  <a:gd name="T54" fmla="*/ 0 w 67"/>
                  <a:gd name="T55" fmla="*/ 9 h 61"/>
                  <a:gd name="T56" fmla="*/ 0 w 67"/>
                  <a:gd name="T57" fmla="*/ 10 h 61"/>
                  <a:gd name="T58" fmla="*/ 1 w 67"/>
                  <a:gd name="T59" fmla="*/ 11 h 61"/>
                  <a:gd name="T60" fmla="*/ 1 w 67"/>
                  <a:gd name="T61" fmla="*/ 12 h 61"/>
                  <a:gd name="T62" fmla="*/ 2 w 67"/>
                  <a:gd name="T63" fmla="*/ 13 h 61"/>
                  <a:gd name="T64" fmla="*/ 3 w 67"/>
                  <a:gd name="T65" fmla="*/ 13 h 61"/>
                  <a:gd name="T66" fmla="*/ 3 w 67"/>
                  <a:gd name="T67" fmla="*/ 14 h 61"/>
                  <a:gd name="T68" fmla="*/ 5 w 67"/>
                  <a:gd name="T69" fmla="*/ 14 h 61"/>
                  <a:gd name="T70" fmla="*/ 6 w 67"/>
                  <a:gd name="T71" fmla="*/ 14 h 61"/>
                  <a:gd name="T72" fmla="*/ 7 w 67"/>
                  <a:gd name="T73" fmla="*/ 15 h 61"/>
                  <a:gd name="T74" fmla="*/ 8 w 67"/>
                  <a:gd name="T75" fmla="*/ 14 h 61"/>
                  <a:gd name="T76" fmla="*/ 10 w 67"/>
                  <a:gd name="T77" fmla="*/ 14 h 61"/>
                  <a:gd name="T78" fmla="*/ 11 w 67"/>
                  <a:gd name="T79" fmla="*/ 13 h 61"/>
                  <a:gd name="T80" fmla="*/ 12 w 67"/>
                  <a:gd name="T81" fmla="*/ 13 h 6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61"/>
                  <a:gd name="T125" fmla="*/ 67 w 67"/>
                  <a:gd name="T126" fmla="*/ 61 h 6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61">
                    <a:moveTo>
                      <a:pt x="47" y="54"/>
                    </a:moveTo>
                    <a:lnTo>
                      <a:pt x="50" y="51"/>
                    </a:lnTo>
                    <a:lnTo>
                      <a:pt x="57" y="48"/>
                    </a:lnTo>
                    <a:lnTo>
                      <a:pt x="60" y="42"/>
                    </a:lnTo>
                    <a:lnTo>
                      <a:pt x="64" y="39"/>
                    </a:lnTo>
                    <a:lnTo>
                      <a:pt x="67" y="36"/>
                    </a:lnTo>
                    <a:lnTo>
                      <a:pt x="67" y="29"/>
                    </a:lnTo>
                    <a:lnTo>
                      <a:pt x="67" y="26"/>
                    </a:lnTo>
                    <a:lnTo>
                      <a:pt x="67" y="23"/>
                    </a:lnTo>
                    <a:lnTo>
                      <a:pt x="67" y="16"/>
                    </a:lnTo>
                    <a:lnTo>
                      <a:pt x="64" y="14"/>
                    </a:lnTo>
                    <a:lnTo>
                      <a:pt x="64" y="10"/>
                    </a:lnTo>
                    <a:lnTo>
                      <a:pt x="60" y="7"/>
                    </a:lnTo>
                    <a:lnTo>
                      <a:pt x="54" y="4"/>
                    </a:lnTo>
                    <a:lnTo>
                      <a:pt x="50" y="4"/>
                    </a:lnTo>
                    <a:lnTo>
                      <a:pt x="47" y="4"/>
                    </a:lnTo>
                    <a:lnTo>
                      <a:pt x="42" y="0"/>
                    </a:lnTo>
                    <a:lnTo>
                      <a:pt x="38" y="4"/>
                    </a:lnTo>
                    <a:lnTo>
                      <a:pt x="32" y="4"/>
                    </a:lnTo>
                    <a:lnTo>
                      <a:pt x="25" y="7"/>
                    </a:lnTo>
                    <a:lnTo>
                      <a:pt x="22" y="7"/>
                    </a:lnTo>
                    <a:lnTo>
                      <a:pt x="15" y="10"/>
                    </a:lnTo>
                    <a:lnTo>
                      <a:pt x="13" y="14"/>
                    </a:lnTo>
                    <a:lnTo>
                      <a:pt x="10" y="19"/>
                    </a:lnTo>
                    <a:lnTo>
                      <a:pt x="6" y="23"/>
                    </a:lnTo>
                    <a:lnTo>
                      <a:pt x="3" y="26"/>
                    </a:lnTo>
                    <a:lnTo>
                      <a:pt x="3" y="32"/>
                    </a:lnTo>
                    <a:lnTo>
                      <a:pt x="0" y="36"/>
                    </a:lnTo>
                    <a:lnTo>
                      <a:pt x="0" y="39"/>
                    </a:lnTo>
                    <a:lnTo>
                      <a:pt x="3" y="45"/>
                    </a:lnTo>
                    <a:lnTo>
                      <a:pt x="3" y="48"/>
                    </a:lnTo>
                    <a:lnTo>
                      <a:pt x="6" y="51"/>
                    </a:lnTo>
                    <a:lnTo>
                      <a:pt x="10" y="54"/>
                    </a:lnTo>
                    <a:lnTo>
                      <a:pt x="13" y="58"/>
                    </a:lnTo>
                    <a:lnTo>
                      <a:pt x="18" y="58"/>
                    </a:lnTo>
                    <a:lnTo>
                      <a:pt x="22" y="58"/>
                    </a:lnTo>
                    <a:lnTo>
                      <a:pt x="28" y="61"/>
                    </a:lnTo>
                    <a:lnTo>
                      <a:pt x="32" y="58"/>
                    </a:lnTo>
                    <a:lnTo>
                      <a:pt x="38" y="58"/>
                    </a:lnTo>
                    <a:lnTo>
                      <a:pt x="42" y="54"/>
                    </a:lnTo>
                    <a:lnTo>
                      <a:pt x="47"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99" name="Freeform 84">
                <a:extLst>
                  <a:ext uri="{FF2B5EF4-FFF2-40B4-BE49-F238E27FC236}">
                    <a16:creationId xmlns:a16="http://schemas.microsoft.com/office/drawing/2014/main" id="{97E5C2F0-3695-48FA-8E78-6A641AE4AB7E}"/>
                  </a:ext>
                </a:extLst>
              </p:cNvPr>
              <p:cNvSpPr>
                <a:spLocks noEditPoints="1"/>
              </p:cNvSpPr>
              <p:nvPr/>
            </p:nvSpPr>
            <p:spPr bwMode="auto">
              <a:xfrm>
                <a:off x="2605" y="2642"/>
                <a:ext cx="22" cy="21"/>
              </a:xfrm>
              <a:custGeom>
                <a:avLst/>
                <a:gdLst>
                  <a:gd name="T0" fmla="*/ 14 w 86"/>
                  <a:gd name="T1" fmla="*/ 14 h 83"/>
                  <a:gd name="T2" fmla="*/ 16 w 86"/>
                  <a:gd name="T3" fmla="*/ 13 h 83"/>
                  <a:gd name="T4" fmla="*/ 18 w 86"/>
                  <a:gd name="T5" fmla="*/ 17 h 83"/>
                  <a:gd name="T6" fmla="*/ 19 w 86"/>
                  <a:gd name="T7" fmla="*/ 16 h 83"/>
                  <a:gd name="T8" fmla="*/ 16 w 86"/>
                  <a:gd name="T9" fmla="*/ 12 h 83"/>
                  <a:gd name="T10" fmla="*/ 17 w 86"/>
                  <a:gd name="T11" fmla="*/ 11 h 83"/>
                  <a:gd name="T12" fmla="*/ 18 w 86"/>
                  <a:gd name="T13" fmla="*/ 10 h 83"/>
                  <a:gd name="T14" fmla="*/ 21 w 86"/>
                  <a:gd name="T15" fmla="*/ 13 h 83"/>
                  <a:gd name="T16" fmla="*/ 22 w 86"/>
                  <a:gd name="T17" fmla="*/ 12 h 83"/>
                  <a:gd name="T18" fmla="*/ 17 w 86"/>
                  <a:gd name="T19" fmla="*/ 10 h 83"/>
                  <a:gd name="T20" fmla="*/ 17 w 86"/>
                  <a:gd name="T21" fmla="*/ 9 h 83"/>
                  <a:gd name="T22" fmla="*/ 22 w 86"/>
                  <a:gd name="T23" fmla="*/ 6 h 83"/>
                  <a:gd name="T24" fmla="*/ 20 w 86"/>
                  <a:gd name="T25" fmla="*/ 4 h 83"/>
                  <a:gd name="T26" fmla="*/ 19 w 86"/>
                  <a:gd name="T27" fmla="*/ 6 h 83"/>
                  <a:gd name="T28" fmla="*/ 16 w 86"/>
                  <a:gd name="T29" fmla="*/ 6 h 83"/>
                  <a:gd name="T30" fmla="*/ 17 w 86"/>
                  <a:gd name="T31" fmla="*/ 7 h 83"/>
                  <a:gd name="T32" fmla="*/ 19 w 86"/>
                  <a:gd name="T33" fmla="*/ 3 h 83"/>
                  <a:gd name="T34" fmla="*/ 17 w 86"/>
                  <a:gd name="T35" fmla="*/ 2 h 83"/>
                  <a:gd name="T36" fmla="*/ 16 w 86"/>
                  <a:gd name="T37" fmla="*/ 4 h 83"/>
                  <a:gd name="T38" fmla="*/ 16 w 86"/>
                  <a:gd name="T39" fmla="*/ 6 h 83"/>
                  <a:gd name="T40" fmla="*/ 15 w 86"/>
                  <a:gd name="T41" fmla="*/ 6 h 83"/>
                  <a:gd name="T42" fmla="*/ 12 w 86"/>
                  <a:gd name="T43" fmla="*/ 5 h 83"/>
                  <a:gd name="T44" fmla="*/ 14 w 86"/>
                  <a:gd name="T45" fmla="*/ 1 h 83"/>
                  <a:gd name="T46" fmla="*/ 11 w 86"/>
                  <a:gd name="T47" fmla="*/ 1 h 83"/>
                  <a:gd name="T48" fmla="*/ 14 w 86"/>
                  <a:gd name="T49" fmla="*/ 5 h 83"/>
                  <a:gd name="T50" fmla="*/ 9 w 86"/>
                  <a:gd name="T51" fmla="*/ 2 h 83"/>
                  <a:gd name="T52" fmla="*/ 10 w 86"/>
                  <a:gd name="T53" fmla="*/ 7 h 83"/>
                  <a:gd name="T54" fmla="*/ 9 w 86"/>
                  <a:gd name="T55" fmla="*/ 7 h 83"/>
                  <a:gd name="T56" fmla="*/ 9 w 86"/>
                  <a:gd name="T57" fmla="*/ 2 h 83"/>
                  <a:gd name="T58" fmla="*/ 7 w 86"/>
                  <a:gd name="T59" fmla="*/ 2 h 83"/>
                  <a:gd name="T60" fmla="*/ 5 w 86"/>
                  <a:gd name="T61" fmla="*/ 4 h 83"/>
                  <a:gd name="T62" fmla="*/ 7 w 86"/>
                  <a:gd name="T63" fmla="*/ 8 h 83"/>
                  <a:gd name="T64" fmla="*/ 4 w 86"/>
                  <a:gd name="T65" fmla="*/ 4 h 83"/>
                  <a:gd name="T66" fmla="*/ 4 w 86"/>
                  <a:gd name="T67" fmla="*/ 5 h 83"/>
                  <a:gd name="T68" fmla="*/ 7 w 86"/>
                  <a:gd name="T69" fmla="*/ 9 h 83"/>
                  <a:gd name="T70" fmla="*/ 6 w 86"/>
                  <a:gd name="T71" fmla="*/ 10 h 83"/>
                  <a:gd name="T72" fmla="*/ 5 w 86"/>
                  <a:gd name="T73" fmla="*/ 11 h 83"/>
                  <a:gd name="T74" fmla="*/ 2 w 86"/>
                  <a:gd name="T75" fmla="*/ 8 h 83"/>
                  <a:gd name="T76" fmla="*/ 1 w 86"/>
                  <a:gd name="T77" fmla="*/ 9 h 83"/>
                  <a:gd name="T78" fmla="*/ 6 w 86"/>
                  <a:gd name="T79" fmla="*/ 11 h 83"/>
                  <a:gd name="T80" fmla="*/ 0 w 86"/>
                  <a:gd name="T81" fmla="*/ 12 h 83"/>
                  <a:gd name="T82" fmla="*/ 5 w 86"/>
                  <a:gd name="T83" fmla="*/ 13 h 83"/>
                  <a:gd name="T84" fmla="*/ 0 w 86"/>
                  <a:gd name="T85" fmla="*/ 13 h 83"/>
                  <a:gd name="T86" fmla="*/ 0 w 86"/>
                  <a:gd name="T87" fmla="*/ 13 h 83"/>
                  <a:gd name="T88" fmla="*/ 6 w 86"/>
                  <a:gd name="T89" fmla="*/ 13 h 83"/>
                  <a:gd name="T90" fmla="*/ 2 w 86"/>
                  <a:gd name="T91" fmla="*/ 16 h 83"/>
                  <a:gd name="T92" fmla="*/ 6 w 86"/>
                  <a:gd name="T93" fmla="*/ 14 h 83"/>
                  <a:gd name="T94" fmla="*/ 6 w 86"/>
                  <a:gd name="T95" fmla="*/ 14 h 83"/>
                  <a:gd name="T96" fmla="*/ 3 w 86"/>
                  <a:gd name="T97" fmla="*/ 17 h 83"/>
                  <a:gd name="T98" fmla="*/ 3 w 86"/>
                  <a:gd name="T99" fmla="*/ 18 h 83"/>
                  <a:gd name="T100" fmla="*/ 6 w 86"/>
                  <a:gd name="T101" fmla="*/ 20 h 83"/>
                  <a:gd name="T102" fmla="*/ 7 w 86"/>
                  <a:gd name="T103" fmla="*/ 15 h 83"/>
                  <a:gd name="T104" fmla="*/ 8 w 86"/>
                  <a:gd name="T105" fmla="*/ 20 h 83"/>
                  <a:gd name="T106" fmla="*/ 8 w 86"/>
                  <a:gd name="T107" fmla="*/ 17 h 83"/>
                  <a:gd name="T108" fmla="*/ 9 w 86"/>
                  <a:gd name="T109" fmla="*/ 15 h 83"/>
                  <a:gd name="T110" fmla="*/ 8 w 86"/>
                  <a:gd name="T111" fmla="*/ 16 h 83"/>
                  <a:gd name="T112" fmla="*/ 9 w 86"/>
                  <a:gd name="T113" fmla="*/ 15 h 83"/>
                  <a:gd name="T114" fmla="*/ 12 w 86"/>
                  <a:gd name="T115" fmla="*/ 20 h 83"/>
                  <a:gd name="T116" fmla="*/ 12 w 86"/>
                  <a:gd name="T117" fmla="*/ 17 h 83"/>
                  <a:gd name="T118" fmla="*/ 11 w 86"/>
                  <a:gd name="T119" fmla="*/ 16 h 83"/>
                  <a:gd name="T120" fmla="*/ 13 w 86"/>
                  <a:gd name="T121" fmla="*/ 14 h 8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86"/>
                  <a:gd name="T184" fmla="*/ 0 h 83"/>
                  <a:gd name="T185" fmla="*/ 86 w 86"/>
                  <a:gd name="T186" fmla="*/ 83 h 8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86" h="83">
                    <a:moveTo>
                      <a:pt x="50" y="59"/>
                    </a:moveTo>
                    <a:lnTo>
                      <a:pt x="54" y="56"/>
                    </a:lnTo>
                    <a:lnTo>
                      <a:pt x="67" y="69"/>
                    </a:lnTo>
                    <a:lnTo>
                      <a:pt x="64" y="72"/>
                    </a:lnTo>
                    <a:lnTo>
                      <a:pt x="50" y="59"/>
                    </a:lnTo>
                    <a:close/>
                    <a:moveTo>
                      <a:pt x="54" y="56"/>
                    </a:moveTo>
                    <a:lnTo>
                      <a:pt x="55" y="54"/>
                    </a:lnTo>
                    <a:lnTo>
                      <a:pt x="56" y="53"/>
                    </a:lnTo>
                    <a:lnTo>
                      <a:pt x="60" y="62"/>
                    </a:lnTo>
                    <a:lnTo>
                      <a:pt x="54" y="56"/>
                    </a:lnTo>
                    <a:close/>
                    <a:moveTo>
                      <a:pt x="56" y="53"/>
                    </a:moveTo>
                    <a:lnTo>
                      <a:pt x="63" y="51"/>
                    </a:lnTo>
                    <a:lnTo>
                      <a:pt x="71" y="68"/>
                    </a:lnTo>
                    <a:lnTo>
                      <a:pt x="65" y="71"/>
                    </a:lnTo>
                    <a:lnTo>
                      <a:pt x="56" y="53"/>
                    </a:lnTo>
                    <a:close/>
                    <a:moveTo>
                      <a:pt x="76" y="63"/>
                    </a:moveTo>
                    <a:lnTo>
                      <a:pt x="74" y="67"/>
                    </a:lnTo>
                    <a:lnTo>
                      <a:pt x="71" y="68"/>
                    </a:lnTo>
                    <a:lnTo>
                      <a:pt x="67" y="59"/>
                    </a:lnTo>
                    <a:lnTo>
                      <a:pt x="76" y="63"/>
                    </a:lnTo>
                    <a:close/>
                    <a:moveTo>
                      <a:pt x="58" y="54"/>
                    </a:moveTo>
                    <a:lnTo>
                      <a:pt x="61" y="49"/>
                    </a:lnTo>
                    <a:lnTo>
                      <a:pt x="79" y="57"/>
                    </a:lnTo>
                    <a:lnTo>
                      <a:pt x="76" y="63"/>
                    </a:lnTo>
                    <a:lnTo>
                      <a:pt x="58" y="54"/>
                    </a:lnTo>
                    <a:close/>
                    <a:moveTo>
                      <a:pt x="61" y="49"/>
                    </a:moveTo>
                    <a:lnTo>
                      <a:pt x="63" y="47"/>
                    </a:lnTo>
                    <a:lnTo>
                      <a:pt x="64" y="46"/>
                    </a:lnTo>
                    <a:lnTo>
                      <a:pt x="70" y="53"/>
                    </a:lnTo>
                    <a:lnTo>
                      <a:pt x="61" y="49"/>
                    </a:lnTo>
                    <a:close/>
                    <a:moveTo>
                      <a:pt x="64" y="46"/>
                    </a:moveTo>
                    <a:lnTo>
                      <a:pt x="67" y="43"/>
                    </a:lnTo>
                    <a:lnTo>
                      <a:pt x="80" y="57"/>
                    </a:lnTo>
                    <a:lnTo>
                      <a:pt x="77" y="60"/>
                    </a:lnTo>
                    <a:lnTo>
                      <a:pt x="64" y="46"/>
                    </a:lnTo>
                    <a:close/>
                    <a:moveTo>
                      <a:pt x="67" y="43"/>
                    </a:moveTo>
                    <a:lnTo>
                      <a:pt x="76" y="34"/>
                    </a:lnTo>
                    <a:lnTo>
                      <a:pt x="67" y="43"/>
                    </a:lnTo>
                    <a:lnTo>
                      <a:pt x="74" y="50"/>
                    </a:lnTo>
                    <a:lnTo>
                      <a:pt x="67" y="43"/>
                    </a:lnTo>
                    <a:close/>
                    <a:moveTo>
                      <a:pt x="67" y="43"/>
                    </a:moveTo>
                    <a:lnTo>
                      <a:pt x="69" y="40"/>
                    </a:lnTo>
                    <a:lnTo>
                      <a:pt x="83" y="53"/>
                    </a:lnTo>
                    <a:lnTo>
                      <a:pt x="80" y="57"/>
                    </a:lnTo>
                    <a:lnTo>
                      <a:pt x="67" y="43"/>
                    </a:lnTo>
                    <a:close/>
                    <a:moveTo>
                      <a:pt x="86" y="47"/>
                    </a:moveTo>
                    <a:lnTo>
                      <a:pt x="86" y="50"/>
                    </a:lnTo>
                    <a:lnTo>
                      <a:pt x="83" y="53"/>
                    </a:lnTo>
                    <a:lnTo>
                      <a:pt x="77" y="47"/>
                    </a:lnTo>
                    <a:lnTo>
                      <a:pt x="86" y="47"/>
                    </a:lnTo>
                    <a:close/>
                    <a:moveTo>
                      <a:pt x="67" y="47"/>
                    </a:moveTo>
                    <a:lnTo>
                      <a:pt x="67" y="40"/>
                    </a:lnTo>
                    <a:lnTo>
                      <a:pt x="86" y="40"/>
                    </a:lnTo>
                    <a:lnTo>
                      <a:pt x="86" y="47"/>
                    </a:lnTo>
                    <a:lnTo>
                      <a:pt x="67" y="47"/>
                    </a:lnTo>
                    <a:close/>
                    <a:moveTo>
                      <a:pt x="67" y="40"/>
                    </a:moveTo>
                    <a:lnTo>
                      <a:pt x="67" y="37"/>
                    </a:lnTo>
                    <a:lnTo>
                      <a:pt x="86" y="37"/>
                    </a:lnTo>
                    <a:lnTo>
                      <a:pt x="86" y="40"/>
                    </a:lnTo>
                    <a:lnTo>
                      <a:pt x="67" y="40"/>
                    </a:lnTo>
                    <a:close/>
                    <a:moveTo>
                      <a:pt x="67" y="37"/>
                    </a:moveTo>
                    <a:lnTo>
                      <a:pt x="67" y="34"/>
                    </a:lnTo>
                    <a:lnTo>
                      <a:pt x="86" y="34"/>
                    </a:lnTo>
                    <a:lnTo>
                      <a:pt x="86" y="37"/>
                    </a:lnTo>
                    <a:lnTo>
                      <a:pt x="67" y="37"/>
                    </a:lnTo>
                    <a:close/>
                    <a:moveTo>
                      <a:pt x="67" y="34"/>
                    </a:moveTo>
                    <a:lnTo>
                      <a:pt x="67" y="27"/>
                    </a:lnTo>
                    <a:lnTo>
                      <a:pt x="86" y="27"/>
                    </a:lnTo>
                    <a:lnTo>
                      <a:pt x="86" y="34"/>
                    </a:lnTo>
                    <a:lnTo>
                      <a:pt x="67" y="34"/>
                    </a:lnTo>
                    <a:close/>
                    <a:moveTo>
                      <a:pt x="83" y="20"/>
                    </a:moveTo>
                    <a:lnTo>
                      <a:pt x="86" y="24"/>
                    </a:lnTo>
                    <a:lnTo>
                      <a:pt x="86" y="27"/>
                    </a:lnTo>
                    <a:lnTo>
                      <a:pt x="77" y="27"/>
                    </a:lnTo>
                    <a:lnTo>
                      <a:pt x="83" y="20"/>
                    </a:lnTo>
                    <a:close/>
                    <a:moveTo>
                      <a:pt x="69" y="35"/>
                    </a:moveTo>
                    <a:lnTo>
                      <a:pt x="67" y="31"/>
                    </a:lnTo>
                    <a:lnTo>
                      <a:pt x="80" y="17"/>
                    </a:lnTo>
                    <a:lnTo>
                      <a:pt x="83" y="20"/>
                    </a:lnTo>
                    <a:lnTo>
                      <a:pt x="69" y="35"/>
                    </a:lnTo>
                    <a:close/>
                    <a:moveTo>
                      <a:pt x="67" y="31"/>
                    </a:moveTo>
                    <a:lnTo>
                      <a:pt x="64" y="28"/>
                    </a:lnTo>
                    <a:lnTo>
                      <a:pt x="64" y="25"/>
                    </a:lnTo>
                    <a:lnTo>
                      <a:pt x="74" y="25"/>
                    </a:lnTo>
                    <a:lnTo>
                      <a:pt x="67" y="31"/>
                    </a:lnTo>
                    <a:close/>
                    <a:moveTo>
                      <a:pt x="64" y="25"/>
                    </a:moveTo>
                    <a:lnTo>
                      <a:pt x="64" y="21"/>
                    </a:lnTo>
                    <a:lnTo>
                      <a:pt x="82" y="21"/>
                    </a:lnTo>
                    <a:lnTo>
                      <a:pt x="82" y="25"/>
                    </a:lnTo>
                    <a:lnTo>
                      <a:pt x="64" y="25"/>
                    </a:lnTo>
                    <a:close/>
                    <a:moveTo>
                      <a:pt x="80" y="15"/>
                    </a:moveTo>
                    <a:lnTo>
                      <a:pt x="82" y="17"/>
                    </a:lnTo>
                    <a:lnTo>
                      <a:pt x="82" y="21"/>
                    </a:lnTo>
                    <a:lnTo>
                      <a:pt x="74" y="21"/>
                    </a:lnTo>
                    <a:lnTo>
                      <a:pt x="80" y="15"/>
                    </a:lnTo>
                    <a:close/>
                    <a:moveTo>
                      <a:pt x="67" y="28"/>
                    </a:moveTo>
                    <a:lnTo>
                      <a:pt x="64" y="25"/>
                    </a:lnTo>
                    <a:lnTo>
                      <a:pt x="77" y="11"/>
                    </a:lnTo>
                    <a:lnTo>
                      <a:pt x="80" y="15"/>
                    </a:lnTo>
                    <a:lnTo>
                      <a:pt x="67" y="28"/>
                    </a:lnTo>
                    <a:close/>
                    <a:moveTo>
                      <a:pt x="75" y="9"/>
                    </a:moveTo>
                    <a:lnTo>
                      <a:pt x="76" y="10"/>
                    </a:lnTo>
                    <a:lnTo>
                      <a:pt x="77" y="11"/>
                    </a:lnTo>
                    <a:lnTo>
                      <a:pt x="70" y="18"/>
                    </a:lnTo>
                    <a:lnTo>
                      <a:pt x="75" y="9"/>
                    </a:lnTo>
                    <a:close/>
                    <a:moveTo>
                      <a:pt x="66" y="27"/>
                    </a:moveTo>
                    <a:lnTo>
                      <a:pt x="59" y="24"/>
                    </a:lnTo>
                    <a:lnTo>
                      <a:pt x="68" y="6"/>
                    </a:lnTo>
                    <a:lnTo>
                      <a:pt x="75" y="9"/>
                    </a:lnTo>
                    <a:lnTo>
                      <a:pt x="66" y="27"/>
                    </a:lnTo>
                    <a:close/>
                    <a:moveTo>
                      <a:pt x="64" y="5"/>
                    </a:moveTo>
                    <a:lnTo>
                      <a:pt x="66" y="5"/>
                    </a:lnTo>
                    <a:lnTo>
                      <a:pt x="68" y="6"/>
                    </a:lnTo>
                    <a:lnTo>
                      <a:pt x="64" y="15"/>
                    </a:lnTo>
                    <a:lnTo>
                      <a:pt x="64" y="5"/>
                    </a:lnTo>
                    <a:close/>
                    <a:moveTo>
                      <a:pt x="64" y="25"/>
                    </a:moveTo>
                    <a:lnTo>
                      <a:pt x="60" y="25"/>
                    </a:lnTo>
                    <a:lnTo>
                      <a:pt x="60" y="5"/>
                    </a:lnTo>
                    <a:lnTo>
                      <a:pt x="64" y="5"/>
                    </a:lnTo>
                    <a:lnTo>
                      <a:pt x="64" y="25"/>
                    </a:lnTo>
                    <a:close/>
                    <a:moveTo>
                      <a:pt x="60" y="25"/>
                    </a:moveTo>
                    <a:lnTo>
                      <a:pt x="57" y="25"/>
                    </a:lnTo>
                    <a:lnTo>
                      <a:pt x="57" y="5"/>
                    </a:lnTo>
                    <a:lnTo>
                      <a:pt x="60" y="5"/>
                    </a:lnTo>
                    <a:lnTo>
                      <a:pt x="60" y="25"/>
                    </a:lnTo>
                    <a:close/>
                    <a:moveTo>
                      <a:pt x="57" y="25"/>
                    </a:moveTo>
                    <a:lnTo>
                      <a:pt x="55" y="25"/>
                    </a:lnTo>
                    <a:lnTo>
                      <a:pt x="54" y="24"/>
                    </a:lnTo>
                    <a:lnTo>
                      <a:pt x="57" y="15"/>
                    </a:lnTo>
                    <a:lnTo>
                      <a:pt x="57" y="25"/>
                    </a:lnTo>
                    <a:close/>
                    <a:moveTo>
                      <a:pt x="54" y="24"/>
                    </a:moveTo>
                    <a:lnTo>
                      <a:pt x="47" y="20"/>
                    </a:lnTo>
                    <a:lnTo>
                      <a:pt x="55" y="3"/>
                    </a:lnTo>
                    <a:lnTo>
                      <a:pt x="61" y="6"/>
                    </a:lnTo>
                    <a:lnTo>
                      <a:pt x="54" y="24"/>
                    </a:lnTo>
                    <a:close/>
                    <a:moveTo>
                      <a:pt x="44" y="5"/>
                    </a:moveTo>
                    <a:lnTo>
                      <a:pt x="49" y="0"/>
                    </a:lnTo>
                    <a:lnTo>
                      <a:pt x="55" y="3"/>
                    </a:lnTo>
                    <a:lnTo>
                      <a:pt x="52" y="11"/>
                    </a:lnTo>
                    <a:lnTo>
                      <a:pt x="44" y="5"/>
                    </a:lnTo>
                    <a:close/>
                    <a:moveTo>
                      <a:pt x="58" y="18"/>
                    </a:moveTo>
                    <a:lnTo>
                      <a:pt x="55" y="21"/>
                    </a:lnTo>
                    <a:lnTo>
                      <a:pt x="42" y="8"/>
                    </a:lnTo>
                    <a:lnTo>
                      <a:pt x="44" y="5"/>
                    </a:lnTo>
                    <a:lnTo>
                      <a:pt x="58" y="18"/>
                    </a:lnTo>
                    <a:close/>
                    <a:moveTo>
                      <a:pt x="55" y="21"/>
                    </a:moveTo>
                    <a:lnTo>
                      <a:pt x="52" y="25"/>
                    </a:lnTo>
                    <a:lnTo>
                      <a:pt x="48" y="25"/>
                    </a:lnTo>
                    <a:lnTo>
                      <a:pt x="48" y="15"/>
                    </a:lnTo>
                    <a:lnTo>
                      <a:pt x="55" y="21"/>
                    </a:lnTo>
                    <a:close/>
                    <a:moveTo>
                      <a:pt x="48" y="25"/>
                    </a:moveTo>
                    <a:lnTo>
                      <a:pt x="42" y="25"/>
                    </a:lnTo>
                    <a:lnTo>
                      <a:pt x="42" y="5"/>
                    </a:lnTo>
                    <a:lnTo>
                      <a:pt x="48" y="5"/>
                    </a:lnTo>
                    <a:lnTo>
                      <a:pt x="48" y="25"/>
                    </a:lnTo>
                    <a:close/>
                    <a:moveTo>
                      <a:pt x="37" y="6"/>
                    </a:moveTo>
                    <a:lnTo>
                      <a:pt x="39" y="5"/>
                    </a:lnTo>
                    <a:lnTo>
                      <a:pt x="42" y="5"/>
                    </a:lnTo>
                    <a:lnTo>
                      <a:pt x="42" y="15"/>
                    </a:lnTo>
                    <a:lnTo>
                      <a:pt x="37" y="6"/>
                    </a:lnTo>
                    <a:close/>
                    <a:moveTo>
                      <a:pt x="46" y="24"/>
                    </a:moveTo>
                    <a:lnTo>
                      <a:pt x="39" y="27"/>
                    </a:lnTo>
                    <a:lnTo>
                      <a:pt x="31" y="9"/>
                    </a:lnTo>
                    <a:lnTo>
                      <a:pt x="37" y="6"/>
                    </a:lnTo>
                    <a:lnTo>
                      <a:pt x="46" y="24"/>
                    </a:lnTo>
                    <a:close/>
                    <a:moveTo>
                      <a:pt x="39" y="27"/>
                    </a:moveTo>
                    <a:lnTo>
                      <a:pt x="37" y="27"/>
                    </a:lnTo>
                    <a:lnTo>
                      <a:pt x="35" y="27"/>
                    </a:lnTo>
                    <a:lnTo>
                      <a:pt x="35" y="18"/>
                    </a:lnTo>
                    <a:lnTo>
                      <a:pt x="39" y="27"/>
                    </a:lnTo>
                    <a:close/>
                    <a:moveTo>
                      <a:pt x="35" y="27"/>
                    </a:moveTo>
                    <a:lnTo>
                      <a:pt x="32" y="27"/>
                    </a:lnTo>
                    <a:lnTo>
                      <a:pt x="32" y="8"/>
                    </a:lnTo>
                    <a:lnTo>
                      <a:pt x="35" y="8"/>
                    </a:lnTo>
                    <a:lnTo>
                      <a:pt x="35" y="27"/>
                    </a:lnTo>
                    <a:close/>
                    <a:moveTo>
                      <a:pt x="27" y="9"/>
                    </a:moveTo>
                    <a:lnTo>
                      <a:pt x="29" y="8"/>
                    </a:lnTo>
                    <a:lnTo>
                      <a:pt x="32" y="8"/>
                    </a:lnTo>
                    <a:lnTo>
                      <a:pt x="32" y="18"/>
                    </a:lnTo>
                    <a:lnTo>
                      <a:pt x="27" y="9"/>
                    </a:lnTo>
                    <a:close/>
                    <a:moveTo>
                      <a:pt x="36" y="27"/>
                    </a:moveTo>
                    <a:lnTo>
                      <a:pt x="29" y="29"/>
                    </a:lnTo>
                    <a:lnTo>
                      <a:pt x="22" y="13"/>
                    </a:lnTo>
                    <a:lnTo>
                      <a:pt x="27" y="9"/>
                    </a:lnTo>
                    <a:lnTo>
                      <a:pt x="36" y="27"/>
                    </a:lnTo>
                    <a:close/>
                    <a:moveTo>
                      <a:pt x="18" y="15"/>
                    </a:moveTo>
                    <a:lnTo>
                      <a:pt x="20" y="14"/>
                    </a:lnTo>
                    <a:lnTo>
                      <a:pt x="22" y="13"/>
                    </a:lnTo>
                    <a:lnTo>
                      <a:pt x="25" y="21"/>
                    </a:lnTo>
                    <a:lnTo>
                      <a:pt x="18" y="15"/>
                    </a:lnTo>
                    <a:close/>
                    <a:moveTo>
                      <a:pt x="33" y="28"/>
                    </a:moveTo>
                    <a:lnTo>
                      <a:pt x="29" y="31"/>
                    </a:lnTo>
                    <a:lnTo>
                      <a:pt x="15" y="17"/>
                    </a:lnTo>
                    <a:lnTo>
                      <a:pt x="18" y="15"/>
                    </a:lnTo>
                    <a:lnTo>
                      <a:pt x="33" y="28"/>
                    </a:lnTo>
                    <a:close/>
                    <a:moveTo>
                      <a:pt x="14" y="20"/>
                    </a:moveTo>
                    <a:lnTo>
                      <a:pt x="15" y="18"/>
                    </a:lnTo>
                    <a:lnTo>
                      <a:pt x="15" y="17"/>
                    </a:lnTo>
                    <a:lnTo>
                      <a:pt x="23" y="25"/>
                    </a:lnTo>
                    <a:lnTo>
                      <a:pt x="14" y="20"/>
                    </a:lnTo>
                    <a:close/>
                    <a:moveTo>
                      <a:pt x="31" y="28"/>
                    </a:moveTo>
                    <a:lnTo>
                      <a:pt x="27" y="35"/>
                    </a:lnTo>
                    <a:lnTo>
                      <a:pt x="11" y="26"/>
                    </a:lnTo>
                    <a:lnTo>
                      <a:pt x="14" y="20"/>
                    </a:lnTo>
                    <a:lnTo>
                      <a:pt x="31" y="28"/>
                    </a:lnTo>
                    <a:close/>
                    <a:moveTo>
                      <a:pt x="27" y="35"/>
                    </a:moveTo>
                    <a:lnTo>
                      <a:pt x="27" y="36"/>
                    </a:lnTo>
                    <a:lnTo>
                      <a:pt x="26" y="37"/>
                    </a:lnTo>
                    <a:lnTo>
                      <a:pt x="20" y="30"/>
                    </a:lnTo>
                    <a:lnTo>
                      <a:pt x="27" y="35"/>
                    </a:lnTo>
                    <a:close/>
                    <a:moveTo>
                      <a:pt x="26" y="37"/>
                    </a:moveTo>
                    <a:lnTo>
                      <a:pt x="23" y="40"/>
                    </a:lnTo>
                    <a:lnTo>
                      <a:pt x="10" y="27"/>
                    </a:lnTo>
                    <a:lnTo>
                      <a:pt x="13" y="24"/>
                    </a:lnTo>
                    <a:lnTo>
                      <a:pt x="26" y="37"/>
                    </a:lnTo>
                    <a:close/>
                    <a:moveTo>
                      <a:pt x="23" y="40"/>
                    </a:moveTo>
                    <a:lnTo>
                      <a:pt x="23" y="40"/>
                    </a:lnTo>
                    <a:lnTo>
                      <a:pt x="16" y="34"/>
                    </a:lnTo>
                    <a:lnTo>
                      <a:pt x="23" y="40"/>
                    </a:lnTo>
                    <a:close/>
                    <a:moveTo>
                      <a:pt x="23" y="40"/>
                    </a:moveTo>
                    <a:lnTo>
                      <a:pt x="20" y="43"/>
                    </a:lnTo>
                    <a:lnTo>
                      <a:pt x="6" y="30"/>
                    </a:lnTo>
                    <a:lnTo>
                      <a:pt x="10" y="27"/>
                    </a:lnTo>
                    <a:lnTo>
                      <a:pt x="23" y="40"/>
                    </a:lnTo>
                    <a:close/>
                    <a:moveTo>
                      <a:pt x="3" y="37"/>
                    </a:moveTo>
                    <a:lnTo>
                      <a:pt x="3" y="34"/>
                    </a:lnTo>
                    <a:lnTo>
                      <a:pt x="6" y="30"/>
                    </a:lnTo>
                    <a:lnTo>
                      <a:pt x="13" y="37"/>
                    </a:lnTo>
                    <a:lnTo>
                      <a:pt x="3" y="37"/>
                    </a:lnTo>
                    <a:close/>
                    <a:moveTo>
                      <a:pt x="23" y="37"/>
                    </a:moveTo>
                    <a:lnTo>
                      <a:pt x="23" y="43"/>
                    </a:lnTo>
                    <a:lnTo>
                      <a:pt x="3" y="43"/>
                    </a:lnTo>
                    <a:lnTo>
                      <a:pt x="3" y="37"/>
                    </a:lnTo>
                    <a:lnTo>
                      <a:pt x="23" y="37"/>
                    </a:lnTo>
                    <a:close/>
                    <a:moveTo>
                      <a:pt x="23" y="43"/>
                    </a:moveTo>
                    <a:lnTo>
                      <a:pt x="23" y="47"/>
                    </a:lnTo>
                    <a:lnTo>
                      <a:pt x="20" y="50"/>
                    </a:lnTo>
                    <a:lnTo>
                      <a:pt x="13" y="43"/>
                    </a:lnTo>
                    <a:lnTo>
                      <a:pt x="23" y="43"/>
                    </a:lnTo>
                    <a:close/>
                    <a:moveTo>
                      <a:pt x="20" y="50"/>
                    </a:moveTo>
                    <a:lnTo>
                      <a:pt x="16" y="53"/>
                    </a:lnTo>
                    <a:lnTo>
                      <a:pt x="3" y="40"/>
                    </a:lnTo>
                    <a:lnTo>
                      <a:pt x="6" y="37"/>
                    </a:lnTo>
                    <a:lnTo>
                      <a:pt x="20" y="50"/>
                    </a:lnTo>
                    <a:close/>
                    <a:moveTo>
                      <a:pt x="0" y="47"/>
                    </a:moveTo>
                    <a:lnTo>
                      <a:pt x="0" y="42"/>
                    </a:lnTo>
                    <a:lnTo>
                      <a:pt x="3" y="40"/>
                    </a:lnTo>
                    <a:lnTo>
                      <a:pt x="10" y="47"/>
                    </a:lnTo>
                    <a:lnTo>
                      <a:pt x="0" y="47"/>
                    </a:lnTo>
                    <a:close/>
                    <a:moveTo>
                      <a:pt x="20" y="47"/>
                    </a:moveTo>
                    <a:lnTo>
                      <a:pt x="20" y="50"/>
                    </a:lnTo>
                    <a:lnTo>
                      <a:pt x="0" y="50"/>
                    </a:lnTo>
                    <a:lnTo>
                      <a:pt x="0" y="47"/>
                    </a:lnTo>
                    <a:lnTo>
                      <a:pt x="20" y="47"/>
                    </a:lnTo>
                    <a:close/>
                    <a:moveTo>
                      <a:pt x="1" y="53"/>
                    </a:moveTo>
                    <a:lnTo>
                      <a:pt x="0" y="52"/>
                    </a:lnTo>
                    <a:lnTo>
                      <a:pt x="0" y="50"/>
                    </a:lnTo>
                    <a:lnTo>
                      <a:pt x="10" y="50"/>
                    </a:lnTo>
                    <a:lnTo>
                      <a:pt x="1" y="53"/>
                    </a:lnTo>
                    <a:close/>
                    <a:moveTo>
                      <a:pt x="18" y="46"/>
                    </a:moveTo>
                    <a:lnTo>
                      <a:pt x="22" y="52"/>
                    </a:lnTo>
                    <a:lnTo>
                      <a:pt x="4" y="60"/>
                    </a:lnTo>
                    <a:lnTo>
                      <a:pt x="1" y="53"/>
                    </a:lnTo>
                    <a:lnTo>
                      <a:pt x="18" y="46"/>
                    </a:lnTo>
                    <a:close/>
                    <a:moveTo>
                      <a:pt x="22" y="52"/>
                    </a:moveTo>
                    <a:lnTo>
                      <a:pt x="23" y="53"/>
                    </a:lnTo>
                    <a:lnTo>
                      <a:pt x="23" y="56"/>
                    </a:lnTo>
                    <a:lnTo>
                      <a:pt x="13" y="56"/>
                    </a:lnTo>
                    <a:lnTo>
                      <a:pt x="22" y="52"/>
                    </a:lnTo>
                    <a:close/>
                    <a:moveTo>
                      <a:pt x="23" y="56"/>
                    </a:moveTo>
                    <a:lnTo>
                      <a:pt x="23" y="59"/>
                    </a:lnTo>
                    <a:lnTo>
                      <a:pt x="3" y="59"/>
                    </a:lnTo>
                    <a:lnTo>
                      <a:pt x="3" y="56"/>
                    </a:lnTo>
                    <a:lnTo>
                      <a:pt x="23" y="56"/>
                    </a:lnTo>
                    <a:close/>
                    <a:moveTo>
                      <a:pt x="6" y="65"/>
                    </a:moveTo>
                    <a:lnTo>
                      <a:pt x="3" y="63"/>
                    </a:lnTo>
                    <a:lnTo>
                      <a:pt x="3" y="59"/>
                    </a:lnTo>
                    <a:lnTo>
                      <a:pt x="13" y="59"/>
                    </a:lnTo>
                    <a:lnTo>
                      <a:pt x="6" y="65"/>
                    </a:lnTo>
                    <a:close/>
                    <a:moveTo>
                      <a:pt x="20" y="52"/>
                    </a:moveTo>
                    <a:lnTo>
                      <a:pt x="23" y="56"/>
                    </a:lnTo>
                    <a:lnTo>
                      <a:pt x="10" y="69"/>
                    </a:lnTo>
                    <a:lnTo>
                      <a:pt x="6" y="65"/>
                    </a:lnTo>
                    <a:lnTo>
                      <a:pt x="20" y="52"/>
                    </a:lnTo>
                    <a:close/>
                    <a:moveTo>
                      <a:pt x="23" y="56"/>
                    </a:moveTo>
                    <a:lnTo>
                      <a:pt x="23" y="56"/>
                    </a:lnTo>
                    <a:lnTo>
                      <a:pt x="16" y="62"/>
                    </a:lnTo>
                    <a:lnTo>
                      <a:pt x="23" y="56"/>
                    </a:lnTo>
                    <a:close/>
                    <a:moveTo>
                      <a:pt x="23" y="56"/>
                    </a:moveTo>
                    <a:lnTo>
                      <a:pt x="26" y="59"/>
                    </a:lnTo>
                    <a:lnTo>
                      <a:pt x="13" y="72"/>
                    </a:lnTo>
                    <a:lnTo>
                      <a:pt x="10" y="69"/>
                    </a:lnTo>
                    <a:lnTo>
                      <a:pt x="23" y="56"/>
                    </a:lnTo>
                    <a:close/>
                    <a:moveTo>
                      <a:pt x="13" y="72"/>
                    </a:moveTo>
                    <a:lnTo>
                      <a:pt x="22" y="82"/>
                    </a:lnTo>
                    <a:lnTo>
                      <a:pt x="13" y="72"/>
                    </a:lnTo>
                    <a:lnTo>
                      <a:pt x="20" y="65"/>
                    </a:lnTo>
                    <a:lnTo>
                      <a:pt x="13" y="72"/>
                    </a:lnTo>
                    <a:close/>
                    <a:moveTo>
                      <a:pt x="26" y="59"/>
                    </a:moveTo>
                    <a:lnTo>
                      <a:pt x="29" y="62"/>
                    </a:lnTo>
                    <a:lnTo>
                      <a:pt x="15" y="75"/>
                    </a:lnTo>
                    <a:lnTo>
                      <a:pt x="13" y="72"/>
                    </a:lnTo>
                    <a:lnTo>
                      <a:pt x="26" y="59"/>
                    </a:lnTo>
                    <a:close/>
                    <a:moveTo>
                      <a:pt x="23" y="79"/>
                    </a:moveTo>
                    <a:lnTo>
                      <a:pt x="18" y="79"/>
                    </a:lnTo>
                    <a:lnTo>
                      <a:pt x="15" y="75"/>
                    </a:lnTo>
                    <a:lnTo>
                      <a:pt x="23" y="69"/>
                    </a:lnTo>
                    <a:lnTo>
                      <a:pt x="23" y="79"/>
                    </a:lnTo>
                    <a:close/>
                    <a:moveTo>
                      <a:pt x="23" y="59"/>
                    </a:moveTo>
                    <a:lnTo>
                      <a:pt x="28" y="59"/>
                    </a:lnTo>
                    <a:lnTo>
                      <a:pt x="28" y="79"/>
                    </a:lnTo>
                    <a:lnTo>
                      <a:pt x="23" y="79"/>
                    </a:lnTo>
                    <a:lnTo>
                      <a:pt x="23" y="59"/>
                    </a:lnTo>
                    <a:close/>
                    <a:moveTo>
                      <a:pt x="28" y="59"/>
                    </a:moveTo>
                    <a:lnTo>
                      <a:pt x="32" y="59"/>
                    </a:lnTo>
                    <a:lnTo>
                      <a:pt x="32" y="79"/>
                    </a:lnTo>
                    <a:lnTo>
                      <a:pt x="28" y="79"/>
                    </a:lnTo>
                    <a:lnTo>
                      <a:pt x="28" y="59"/>
                    </a:lnTo>
                    <a:close/>
                    <a:moveTo>
                      <a:pt x="32" y="59"/>
                    </a:moveTo>
                    <a:lnTo>
                      <a:pt x="34" y="59"/>
                    </a:lnTo>
                    <a:lnTo>
                      <a:pt x="36" y="60"/>
                    </a:lnTo>
                    <a:lnTo>
                      <a:pt x="32" y="69"/>
                    </a:lnTo>
                    <a:lnTo>
                      <a:pt x="32" y="59"/>
                    </a:lnTo>
                    <a:close/>
                    <a:moveTo>
                      <a:pt x="36" y="60"/>
                    </a:moveTo>
                    <a:lnTo>
                      <a:pt x="43" y="63"/>
                    </a:lnTo>
                    <a:lnTo>
                      <a:pt x="34" y="81"/>
                    </a:lnTo>
                    <a:lnTo>
                      <a:pt x="27" y="78"/>
                    </a:lnTo>
                    <a:lnTo>
                      <a:pt x="36" y="60"/>
                    </a:lnTo>
                    <a:close/>
                    <a:moveTo>
                      <a:pt x="45" y="79"/>
                    </a:moveTo>
                    <a:lnTo>
                      <a:pt x="40" y="83"/>
                    </a:lnTo>
                    <a:lnTo>
                      <a:pt x="34" y="81"/>
                    </a:lnTo>
                    <a:lnTo>
                      <a:pt x="38" y="72"/>
                    </a:lnTo>
                    <a:lnTo>
                      <a:pt x="45" y="79"/>
                    </a:lnTo>
                    <a:close/>
                    <a:moveTo>
                      <a:pt x="32" y="65"/>
                    </a:moveTo>
                    <a:lnTo>
                      <a:pt x="35" y="62"/>
                    </a:lnTo>
                    <a:lnTo>
                      <a:pt x="48" y="75"/>
                    </a:lnTo>
                    <a:lnTo>
                      <a:pt x="45" y="79"/>
                    </a:lnTo>
                    <a:lnTo>
                      <a:pt x="32" y="65"/>
                    </a:lnTo>
                    <a:close/>
                    <a:moveTo>
                      <a:pt x="35" y="62"/>
                    </a:moveTo>
                    <a:lnTo>
                      <a:pt x="37" y="59"/>
                    </a:lnTo>
                    <a:lnTo>
                      <a:pt x="42" y="59"/>
                    </a:lnTo>
                    <a:lnTo>
                      <a:pt x="42" y="69"/>
                    </a:lnTo>
                    <a:lnTo>
                      <a:pt x="35" y="62"/>
                    </a:lnTo>
                    <a:close/>
                    <a:moveTo>
                      <a:pt x="42" y="59"/>
                    </a:moveTo>
                    <a:lnTo>
                      <a:pt x="48" y="59"/>
                    </a:lnTo>
                    <a:lnTo>
                      <a:pt x="48" y="79"/>
                    </a:lnTo>
                    <a:lnTo>
                      <a:pt x="42" y="79"/>
                    </a:lnTo>
                    <a:lnTo>
                      <a:pt x="42" y="59"/>
                    </a:lnTo>
                    <a:close/>
                    <a:moveTo>
                      <a:pt x="55" y="75"/>
                    </a:moveTo>
                    <a:lnTo>
                      <a:pt x="52" y="79"/>
                    </a:lnTo>
                    <a:lnTo>
                      <a:pt x="48" y="79"/>
                    </a:lnTo>
                    <a:lnTo>
                      <a:pt x="48" y="69"/>
                    </a:lnTo>
                    <a:lnTo>
                      <a:pt x="55" y="75"/>
                    </a:lnTo>
                    <a:close/>
                    <a:moveTo>
                      <a:pt x="42" y="62"/>
                    </a:moveTo>
                    <a:lnTo>
                      <a:pt x="44" y="59"/>
                    </a:lnTo>
                    <a:lnTo>
                      <a:pt x="58" y="72"/>
                    </a:lnTo>
                    <a:lnTo>
                      <a:pt x="55" y="75"/>
                    </a:lnTo>
                    <a:lnTo>
                      <a:pt x="42" y="62"/>
                    </a:lnTo>
                    <a:close/>
                    <a:moveTo>
                      <a:pt x="44" y="59"/>
                    </a:moveTo>
                    <a:lnTo>
                      <a:pt x="47" y="56"/>
                    </a:lnTo>
                    <a:lnTo>
                      <a:pt x="52" y="56"/>
                    </a:lnTo>
                    <a:lnTo>
                      <a:pt x="52" y="65"/>
                    </a:lnTo>
                    <a:lnTo>
                      <a:pt x="44" y="59"/>
                    </a:lnTo>
                    <a:close/>
                    <a:moveTo>
                      <a:pt x="52" y="56"/>
                    </a:moveTo>
                    <a:lnTo>
                      <a:pt x="57" y="56"/>
                    </a:lnTo>
                    <a:lnTo>
                      <a:pt x="57" y="75"/>
                    </a:lnTo>
                    <a:lnTo>
                      <a:pt x="52" y="75"/>
                    </a:lnTo>
                    <a:lnTo>
                      <a:pt x="52"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00" name="Freeform 85">
                <a:extLst>
                  <a:ext uri="{FF2B5EF4-FFF2-40B4-BE49-F238E27FC236}">
                    <a16:creationId xmlns:a16="http://schemas.microsoft.com/office/drawing/2014/main" id="{72D38D79-28B7-43A5-9103-F010464AB922}"/>
                  </a:ext>
                </a:extLst>
              </p:cNvPr>
              <p:cNvSpPr>
                <a:spLocks/>
              </p:cNvSpPr>
              <p:nvPr/>
            </p:nvSpPr>
            <p:spPr bwMode="auto">
              <a:xfrm>
                <a:off x="2653" y="2621"/>
                <a:ext cx="16" cy="14"/>
              </a:xfrm>
              <a:custGeom>
                <a:avLst/>
                <a:gdLst>
                  <a:gd name="T0" fmla="*/ 11 w 66"/>
                  <a:gd name="T1" fmla="*/ 13 h 56"/>
                  <a:gd name="T2" fmla="*/ 12 w 66"/>
                  <a:gd name="T3" fmla="*/ 12 h 56"/>
                  <a:gd name="T4" fmla="*/ 13 w 66"/>
                  <a:gd name="T5" fmla="*/ 11 h 56"/>
                  <a:gd name="T6" fmla="*/ 14 w 66"/>
                  <a:gd name="T7" fmla="*/ 10 h 56"/>
                  <a:gd name="T8" fmla="*/ 15 w 66"/>
                  <a:gd name="T9" fmla="*/ 9 h 56"/>
                  <a:gd name="T10" fmla="*/ 15 w 66"/>
                  <a:gd name="T11" fmla="*/ 8 h 56"/>
                  <a:gd name="T12" fmla="*/ 15 w 66"/>
                  <a:gd name="T13" fmla="*/ 7 h 56"/>
                  <a:gd name="T14" fmla="*/ 16 w 66"/>
                  <a:gd name="T15" fmla="*/ 6 h 56"/>
                  <a:gd name="T16" fmla="*/ 16 w 66"/>
                  <a:gd name="T17" fmla="*/ 5 h 56"/>
                  <a:gd name="T18" fmla="*/ 15 w 66"/>
                  <a:gd name="T19" fmla="*/ 4 h 56"/>
                  <a:gd name="T20" fmla="*/ 15 w 66"/>
                  <a:gd name="T21" fmla="*/ 2 h 56"/>
                  <a:gd name="T22" fmla="*/ 15 w 66"/>
                  <a:gd name="T23" fmla="*/ 1 h 56"/>
                  <a:gd name="T24" fmla="*/ 14 w 66"/>
                  <a:gd name="T25" fmla="*/ 1 h 56"/>
                  <a:gd name="T26" fmla="*/ 13 w 66"/>
                  <a:gd name="T27" fmla="*/ 1 h 56"/>
                  <a:gd name="T28" fmla="*/ 12 w 66"/>
                  <a:gd name="T29" fmla="*/ 0 h 56"/>
                  <a:gd name="T30" fmla="*/ 11 w 66"/>
                  <a:gd name="T31" fmla="*/ 0 h 56"/>
                  <a:gd name="T32" fmla="*/ 10 w 66"/>
                  <a:gd name="T33" fmla="*/ 0 h 56"/>
                  <a:gd name="T34" fmla="*/ 8 w 66"/>
                  <a:gd name="T35" fmla="*/ 0 h 56"/>
                  <a:gd name="T36" fmla="*/ 7 w 66"/>
                  <a:gd name="T37" fmla="*/ 0 h 56"/>
                  <a:gd name="T38" fmla="*/ 6 w 66"/>
                  <a:gd name="T39" fmla="*/ 1 h 56"/>
                  <a:gd name="T40" fmla="*/ 5 w 66"/>
                  <a:gd name="T41" fmla="*/ 1 h 56"/>
                  <a:gd name="T42" fmla="*/ 4 w 66"/>
                  <a:gd name="T43" fmla="*/ 2 h 56"/>
                  <a:gd name="T44" fmla="*/ 2 w 66"/>
                  <a:gd name="T45" fmla="*/ 3 h 56"/>
                  <a:gd name="T46" fmla="*/ 1 w 66"/>
                  <a:gd name="T47" fmla="*/ 4 h 56"/>
                  <a:gd name="T48" fmla="*/ 0 w 66"/>
                  <a:gd name="T49" fmla="*/ 5 h 56"/>
                  <a:gd name="T50" fmla="*/ 0 w 66"/>
                  <a:gd name="T51" fmla="*/ 6 h 56"/>
                  <a:gd name="T52" fmla="*/ 0 w 66"/>
                  <a:gd name="T53" fmla="*/ 7 h 56"/>
                  <a:gd name="T54" fmla="*/ 0 w 66"/>
                  <a:gd name="T55" fmla="*/ 8 h 56"/>
                  <a:gd name="T56" fmla="*/ 0 w 66"/>
                  <a:gd name="T57" fmla="*/ 9 h 56"/>
                  <a:gd name="T58" fmla="*/ 0 w 66"/>
                  <a:gd name="T59" fmla="*/ 10 h 56"/>
                  <a:gd name="T60" fmla="*/ 0 w 66"/>
                  <a:gd name="T61" fmla="*/ 11 h 56"/>
                  <a:gd name="T62" fmla="*/ 0 w 66"/>
                  <a:gd name="T63" fmla="*/ 12 h 56"/>
                  <a:gd name="T64" fmla="*/ 1 w 66"/>
                  <a:gd name="T65" fmla="*/ 13 h 56"/>
                  <a:gd name="T66" fmla="*/ 3 w 66"/>
                  <a:gd name="T67" fmla="*/ 14 h 56"/>
                  <a:gd name="T68" fmla="*/ 4 w 66"/>
                  <a:gd name="T69" fmla="*/ 14 h 56"/>
                  <a:gd name="T70" fmla="*/ 5 w 66"/>
                  <a:gd name="T71" fmla="*/ 14 h 56"/>
                  <a:gd name="T72" fmla="*/ 6 w 66"/>
                  <a:gd name="T73" fmla="*/ 14 h 56"/>
                  <a:gd name="T74" fmla="*/ 8 w 66"/>
                  <a:gd name="T75" fmla="*/ 14 h 56"/>
                  <a:gd name="T76" fmla="*/ 8 w 66"/>
                  <a:gd name="T77" fmla="*/ 14 h 56"/>
                  <a:gd name="T78" fmla="*/ 10 w 66"/>
                  <a:gd name="T79" fmla="*/ 14 h 56"/>
                  <a:gd name="T80" fmla="*/ 11 w 66"/>
                  <a:gd name="T81" fmla="*/ 13 h 5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6"/>
                  <a:gd name="T125" fmla="*/ 66 w 66"/>
                  <a:gd name="T126" fmla="*/ 56 h 5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6">
                    <a:moveTo>
                      <a:pt x="44" y="50"/>
                    </a:moveTo>
                    <a:lnTo>
                      <a:pt x="51" y="47"/>
                    </a:lnTo>
                    <a:lnTo>
                      <a:pt x="54" y="44"/>
                    </a:lnTo>
                    <a:lnTo>
                      <a:pt x="56" y="40"/>
                    </a:lnTo>
                    <a:lnTo>
                      <a:pt x="60" y="34"/>
                    </a:lnTo>
                    <a:lnTo>
                      <a:pt x="63" y="31"/>
                    </a:lnTo>
                    <a:lnTo>
                      <a:pt x="63" y="28"/>
                    </a:lnTo>
                    <a:lnTo>
                      <a:pt x="66" y="22"/>
                    </a:lnTo>
                    <a:lnTo>
                      <a:pt x="66" y="18"/>
                    </a:lnTo>
                    <a:lnTo>
                      <a:pt x="63" y="15"/>
                    </a:lnTo>
                    <a:lnTo>
                      <a:pt x="63" y="8"/>
                    </a:lnTo>
                    <a:lnTo>
                      <a:pt x="60" y="5"/>
                    </a:lnTo>
                    <a:lnTo>
                      <a:pt x="56" y="2"/>
                    </a:lnTo>
                    <a:lnTo>
                      <a:pt x="54" y="2"/>
                    </a:lnTo>
                    <a:lnTo>
                      <a:pt x="51" y="0"/>
                    </a:lnTo>
                    <a:lnTo>
                      <a:pt x="44" y="0"/>
                    </a:lnTo>
                    <a:lnTo>
                      <a:pt x="41" y="0"/>
                    </a:lnTo>
                    <a:lnTo>
                      <a:pt x="34" y="0"/>
                    </a:lnTo>
                    <a:lnTo>
                      <a:pt x="28" y="0"/>
                    </a:lnTo>
                    <a:lnTo>
                      <a:pt x="26" y="2"/>
                    </a:lnTo>
                    <a:lnTo>
                      <a:pt x="19" y="5"/>
                    </a:lnTo>
                    <a:lnTo>
                      <a:pt x="16" y="8"/>
                    </a:lnTo>
                    <a:lnTo>
                      <a:pt x="9" y="12"/>
                    </a:lnTo>
                    <a:lnTo>
                      <a:pt x="6" y="15"/>
                    </a:lnTo>
                    <a:lnTo>
                      <a:pt x="2" y="18"/>
                    </a:lnTo>
                    <a:lnTo>
                      <a:pt x="2" y="25"/>
                    </a:lnTo>
                    <a:lnTo>
                      <a:pt x="0" y="28"/>
                    </a:lnTo>
                    <a:lnTo>
                      <a:pt x="0" y="31"/>
                    </a:lnTo>
                    <a:lnTo>
                      <a:pt x="0" y="37"/>
                    </a:lnTo>
                    <a:lnTo>
                      <a:pt x="0" y="40"/>
                    </a:lnTo>
                    <a:lnTo>
                      <a:pt x="2" y="44"/>
                    </a:lnTo>
                    <a:lnTo>
                      <a:pt x="2" y="47"/>
                    </a:lnTo>
                    <a:lnTo>
                      <a:pt x="6" y="50"/>
                    </a:lnTo>
                    <a:lnTo>
                      <a:pt x="12" y="54"/>
                    </a:lnTo>
                    <a:lnTo>
                      <a:pt x="16" y="56"/>
                    </a:lnTo>
                    <a:lnTo>
                      <a:pt x="19" y="56"/>
                    </a:lnTo>
                    <a:lnTo>
                      <a:pt x="26" y="56"/>
                    </a:lnTo>
                    <a:lnTo>
                      <a:pt x="31" y="56"/>
                    </a:lnTo>
                    <a:lnTo>
                      <a:pt x="34" y="54"/>
                    </a:lnTo>
                    <a:lnTo>
                      <a:pt x="41" y="54"/>
                    </a:lnTo>
                    <a:lnTo>
                      <a:pt x="44"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01" name="Freeform 86">
                <a:extLst>
                  <a:ext uri="{FF2B5EF4-FFF2-40B4-BE49-F238E27FC236}">
                    <a16:creationId xmlns:a16="http://schemas.microsoft.com/office/drawing/2014/main" id="{61D857C2-A23E-4876-81A8-6CD98EF5096C}"/>
                  </a:ext>
                </a:extLst>
              </p:cNvPr>
              <p:cNvSpPr>
                <a:spLocks noEditPoints="1"/>
              </p:cNvSpPr>
              <p:nvPr/>
            </p:nvSpPr>
            <p:spPr bwMode="auto">
              <a:xfrm>
                <a:off x="2650" y="2619"/>
                <a:ext cx="22" cy="19"/>
              </a:xfrm>
              <a:custGeom>
                <a:avLst/>
                <a:gdLst>
                  <a:gd name="T0" fmla="*/ 17 w 86"/>
                  <a:gd name="T1" fmla="*/ 16 h 76"/>
                  <a:gd name="T2" fmla="*/ 15 w 86"/>
                  <a:gd name="T3" fmla="*/ 12 h 76"/>
                  <a:gd name="T4" fmla="*/ 19 w 86"/>
                  <a:gd name="T5" fmla="*/ 14 h 76"/>
                  <a:gd name="T6" fmla="*/ 17 w 86"/>
                  <a:gd name="T7" fmla="*/ 13 h 76"/>
                  <a:gd name="T8" fmla="*/ 15 w 86"/>
                  <a:gd name="T9" fmla="*/ 12 h 76"/>
                  <a:gd name="T10" fmla="*/ 16 w 86"/>
                  <a:gd name="T11" fmla="*/ 9 h 76"/>
                  <a:gd name="T12" fmla="*/ 21 w 86"/>
                  <a:gd name="T13" fmla="*/ 11 h 76"/>
                  <a:gd name="T14" fmla="*/ 21 w 86"/>
                  <a:gd name="T15" fmla="*/ 10 h 76"/>
                  <a:gd name="T16" fmla="*/ 19 w 86"/>
                  <a:gd name="T17" fmla="*/ 10 h 76"/>
                  <a:gd name="T18" fmla="*/ 16 w 86"/>
                  <a:gd name="T19" fmla="*/ 9 h 76"/>
                  <a:gd name="T20" fmla="*/ 17 w 86"/>
                  <a:gd name="T21" fmla="*/ 8 h 76"/>
                  <a:gd name="T22" fmla="*/ 22 w 86"/>
                  <a:gd name="T23" fmla="*/ 6 h 76"/>
                  <a:gd name="T24" fmla="*/ 20 w 86"/>
                  <a:gd name="T25" fmla="*/ 5 h 76"/>
                  <a:gd name="T26" fmla="*/ 19 w 86"/>
                  <a:gd name="T27" fmla="*/ 6 h 76"/>
                  <a:gd name="T28" fmla="*/ 16 w 86"/>
                  <a:gd name="T29" fmla="*/ 6 h 76"/>
                  <a:gd name="T30" fmla="*/ 17 w 86"/>
                  <a:gd name="T31" fmla="*/ 6 h 76"/>
                  <a:gd name="T32" fmla="*/ 19 w 86"/>
                  <a:gd name="T33" fmla="*/ 8 h 76"/>
                  <a:gd name="T34" fmla="*/ 19 w 86"/>
                  <a:gd name="T35" fmla="*/ 1 h 76"/>
                  <a:gd name="T36" fmla="*/ 17 w 86"/>
                  <a:gd name="T37" fmla="*/ 3 h 76"/>
                  <a:gd name="T38" fmla="*/ 17 w 86"/>
                  <a:gd name="T39" fmla="*/ 6 h 76"/>
                  <a:gd name="T40" fmla="*/ 15 w 86"/>
                  <a:gd name="T41" fmla="*/ 5 h 76"/>
                  <a:gd name="T42" fmla="*/ 16 w 86"/>
                  <a:gd name="T43" fmla="*/ 0 h 76"/>
                  <a:gd name="T44" fmla="*/ 14 w 86"/>
                  <a:gd name="T45" fmla="*/ 0 h 76"/>
                  <a:gd name="T46" fmla="*/ 14 w 86"/>
                  <a:gd name="T47" fmla="*/ 0 h 76"/>
                  <a:gd name="T48" fmla="*/ 13 w 86"/>
                  <a:gd name="T49" fmla="*/ 5 h 76"/>
                  <a:gd name="T50" fmla="*/ 8 w 86"/>
                  <a:gd name="T51" fmla="*/ 1 h 76"/>
                  <a:gd name="T52" fmla="*/ 11 w 86"/>
                  <a:gd name="T53" fmla="*/ 5 h 76"/>
                  <a:gd name="T54" fmla="*/ 10 w 86"/>
                  <a:gd name="T55" fmla="*/ 5 h 76"/>
                  <a:gd name="T56" fmla="*/ 8 w 86"/>
                  <a:gd name="T57" fmla="*/ 1 h 76"/>
                  <a:gd name="T58" fmla="*/ 6 w 86"/>
                  <a:gd name="T59" fmla="*/ 2 h 76"/>
                  <a:gd name="T60" fmla="*/ 8 w 86"/>
                  <a:gd name="T61" fmla="*/ 6 h 76"/>
                  <a:gd name="T62" fmla="*/ 6 w 86"/>
                  <a:gd name="T63" fmla="*/ 8 h 76"/>
                  <a:gd name="T64" fmla="*/ 4 w 86"/>
                  <a:gd name="T65" fmla="*/ 3 h 76"/>
                  <a:gd name="T66" fmla="*/ 3 w 86"/>
                  <a:gd name="T67" fmla="*/ 4 h 76"/>
                  <a:gd name="T68" fmla="*/ 6 w 86"/>
                  <a:gd name="T69" fmla="*/ 8 h 76"/>
                  <a:gd name="T70" fmla="*/ 1 w 86"/>
                  <a:gd name="T71" fmla="*/ 7 h 76"/>
                  <a:gd name="T72" fmla="*/ 6 w 86"/>
                  <a:gd name="T73" fmla="*/ 9 h 76"/>
                  <a:gd name="T74" fmla="*/ 5 w 86"/>
                  <a:gd name="T75" fmla="*/ 11 h 76"/>
                  <a:gd name="T76" fmla="*/ 2 w 86"/>
                  <a:gd name="T77" fmla="*/ 7 h 76"/>
                  <a:gd name="T78" fmla="*/ 0 w 86"/>
                  <a:gd name="T79" fmla="*/ 10 h 76"/>
                  <a:gd name="T80" fmla="*/ 5 w 86"/>
                  <a:gd name="T81" fmla="*/ 10 h 76"/>
                  <a:gd name="T82" fmla="*/ 5 w 86"/>
                  <a:gd name="T83" fmla="*/ 13 h 76"/>
                  <a:gd name="T84" fmla="*/ 0 w 86"/>
                  <a:gd name="T85" fmla="*/ 13 h 76"/>
                  <a:gd name="T86" fmla="*/ 1 w 86"/>
                  <a:gd name="T87" fmla="*/ 14 h 76"/>
                  <a:gd name="T88" fmla="*/ 5 w 86"/>
                  <a:gd name="T89" fmla="*/ 12 h 76"/>
                  <a:gd name="T90" fmla="*/ 2 w 86"/>
                  <a:gd name="T91" fmla="*/ 16 h 76"/>
                  <a:gd name="T92" fmla="*/ 6 w 86"/>
                  <a:gd name="T93" fmla="*/ 14 h 76"/>
                  <a:gd name="T94" fmla="*/ 2 w 86"/>
                  <a:gd name="T95" fmla="*/ 17 h 76"/>
                  <a:gd name="T96" fmla="*/ 3 w 86"/>
                  <a:gd name="T97" fmla="*/ 17 h 76"/>
                  <a:gd name="T98" fmla="*/ 7 w 86"/>
                  <a:gd name="T99" fmla="*/ 14 h 76"/>
                  <a:gd name="T100" fmla="*/ 7 w 86"/>
                  <a:gd name="T101" fmla="*/ 19 h 76"/>
                  <a:gd name="T102" fmla="*/ 7 w 86"/>
                  <a:gd name="T103" fmla="*/ 14 h 76"/>
                  <a:gd name="T104" fmla="*/ 9 w 86"/>
                  <a:gd name="T105" fmla="*/ 19 h 76"/>
                  <a:gd name="T106" fmla="*/ 9 w 86"/>
                  <a:gd name="T107" fmla="*/ 19 h 76"/>
                  <a:gd name="T108" fmla="*/ 12 w 86"/>
                  <a:gd name="T109" fmla="*/ 19 h 76"/>
                  <a:gd name="T110" fmla="*/ 10 w 86"/>
                  <a:gd name="T111" fmla="*/ 14 h 76"/>
                  <a:gd name="T112" fmla="*/ 13 w 86"/>
                  <a:gd name="T113" fmla="*/ 14 h 76"/>
                  <a:gd name="T114" fmla="*/ 13 w 86"/>
                  <a:gd name="T115" fmla="*/ 18 h 76"/>
                  <a:gd name="T116" fmla="*/ 15 w 86"/>
                  <a:gd name="T117" fmla="*/ 18 h 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76"/>
                  <a:gd name="T179" fmla="*/ 86 w 86"/>
                  <a:gd name="T180" fmla="*/ 76 h 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76">
                    <a:moveTo>
                      <a:pt x="50" y="52"/>
                    </a:moveTo>
                    <a:lnTo>
                      <a:pt x="57" y="48"/>
                    </a:lnTo>
                    <a:lnTo>
                      <a:pt x="64" y="66"/>
                    </a:lnTo>
                    <a:lnTo>
                      <a:pt x="59" y="68"/>
                    </a:lnTo>
                    <a:lnTo>
                      <a:pt x="50" y="52"/>
                    </a:lnTo>
                    <a:close/>
                    <a:moveTo>
                      <a:pt x="68" y="64"/>
                    </a:moveTo>
                    <a:lnTo>
                      <a:pt x="66" y="65"/>
                    </a:lnTo>
                    <a:lnTo>
                      <a:pt x="64" y="66"/>
                    </a:lnTo>
                    <a:lnTo>
                      <a:pt x="61" y="57"/>
                    </a:lnTo>
                    <a:lnTo>
                      <a:pt x="68" y="64"/>
                    </a:lnTo>
                    <a:close/>
                    <a:moveTo>
                      <a:pt x="54" y="50"/>
                    </a:moveTo>
                    <a:lnTo>
                      <a:pt x="57" y="47"/>
                    </a:lnTo>
                    <a:lnTo>
                      <a:pt x="71" y="60"/>
                    </a:lnTo>
                    <a:lnTo>
                      <a:pt x="68" y="64"/>
                    </a:lnTo>
                    <a:lnTo>
                      <a:pt x="54" y="50"/>
                    </a:lnTo>
                    <a:close/>
                    <a:moveTo>
                      <a:pt x="57" y="47"/>
                    </a:moveTo>
                    <a:lnTo>
                      <a:pt x="60" y="44"/>
                    </a:lnTo>
                    <a:lnTo>
                      <a:pt x="74" y="57"/>
                    </a:lnTo>
                    <a:lnTo>
                      <a:pt x="71" y="60"/>
                    </a:lnTo>
                    <a:lnTo>
                      <a:pt x="57" y="47"/>
                    </a:lnTo>
                    <a:close/>
                    <a:moveTo>
                      <a:pt x="75" y="55"/>
                    </a:moveTo>
                    <a:lnTo>
                      <a:pt x="74" y="56"/>
                    </a:lnTo>
                    <a:lnTo>
                      <a:pt x="74" y="57"/>
                    </a:lnTo>
                    <a:lnTo>
                      <a:pt x="66" y="50"/>
                    </a:lnTo>
                    <a:lnTo>
                      <a:pt x="75" y="55"/>
                    </a:lnTo>
                    <a:close/>
                    <a:moveTo>
                      <a:pt x="59" y="46"/>
                    </a:moveTo>
                    <a:lnTo>
                      <a:pt x="62" y="39"/>
                    </a:lnTo>
                    <a:lnTo>
                      <a:pt x="79" y="48"/>
                    </a:lnTo>
                    <a:lnTo>
                      <a:pt x="75" y="55"/>
                    </a:lnTo>
                    <a:lnTo>
                      <a:pt x="59" y="46"/>
                    </a:lnTo>
                    <a:close/>
                    <a:moveTo>
                      <a:pt x="62" y="39"/>
                    </a:moveTo>
                    <a:lnTo>
                      <a:pt x="62" y="38"/>
                    </a:lnTo>
                    <a:lnTo>
                      <a:pt x="63" y="37"/>
                    </a:lnTo>
                    <a:lnTo>
                      <a:pt x="70" y="44"/>
                    </a:lnTo>
                    <a:lnTo>
                      <a:pt x="62" y="39"/>
                    </a:lnTo>
                    <a:close/>
                    <a:moveTo>
                      <a:pt x="63" y="37"/>
                    </a:moveTo>
                    <a:lnTo>
                      <a:pt x="66" y="34"/>
                    </a:lnTo>
                    <a:lnTo>
                      <a:pt x="80" y="47"/>
                    </a:lnTo>
                    <a:lnTo>
                      <a:pt x="76" y="50"/>
                    </a:lnTo>
                    <a:lnTo>
                      <a:pt x="63" y="37"/>
                    </a:lnTo>
                    <a:close/>
                    <a:moveTo>
                      <a:pt x="83" y="41"/>
                    </a:moveTo>
                    <a:lnTo>
                      <a:pt x="83" y="45"/>
                    </a:lnTo>
                    <a:lnTo>
                      <a:pt x="80" y="47"/>
                    </a:lnTo>
                    <a:lnTo>
                      <a:pt x="73" y="41"/>
                    </a:lnTo>
                    <a:lnTo>
                      <a:pt x="83" y="41"/>
                    </a:lnTo>
                    <a:close/>
                    <a:moveTo>
                      <a:pt x="64" y="41"/>
                    </a:moveTo>
                    <a:lnTo>
                      <a:pt x="64" y="38"/>
                    </a:lnTo>
                    <a:lnTo>
                      <a:pt x="83" y="38"/>
                    </a:lnTo>
                    <a:lnTo>
                      <a:pt x="83" y="41"/>
                    </a:lnTo>
                    <a:lnTo>
                      <a:pt x="64" y="41"/>
                    </a:lnTo>
                    <a:close/>
                    <a:moveTo>
                      <a:pt x="64" y="38"/>
                    </a:moveTo>
                    <a:lnTo>
                      <a:pt x="64" y="35"/>
                    </a:lnTo>
                    <a:lnTo>
                      <a:pt x="64" y="34"/>
                    </a:lnTo>
                    <a:lnTo>
                      <a:pt x="73" y="38"/>
                    </a:lnTo>
                    <a:lnTo>
                      <a:pt x="64" y="38"/>
                    </a:lnTo>
                    <a:close/>
                    <a:moveTo>
                      <a:pt x="64" y="34"/>
                    </a:moveTo>
                    <a:lnTo>
                      <a:pt x="68" y="27"/>
                    </a:lnTo>
                    <a:lnTo>
                      <a:pt x="85" y="36"/>
                    </a:lnTo>
                    <a:lnTo>
                      <a:pt x="82" y="42"/>
                    </a:lnTo>
                    <a:lnTo>
                      <a:pt x="64" y="34"/>
                    </a:lnTo>
                    <a:close/>
                    <a:moveTo>
                      <a:pt x="86" y="32"/>
                    </a:moveTo>
                    <a:lnTo>
                      <a:pt x="86" y="34"/>
                    </a:lnTo>
                    <a:lnTo>
                      <a:pt x="85" y="36"/>
                    </a:lnTo>
                    <a:lnTo>
                      <a:pt x="76" y="32"/>
                    </a:lnTo>
                    <a:lnTo>
                      <a:pt x="86" y="32"/>
                    </a:lnTo>
                    <a:close/>
                    <a:moveTo>
                      <a:pt x="66" y="32"/>
                    </a:moveTo>
                    <a:lnTo>
                      <a:pt x="66" y="28"/>
                    </a:lnTo>
                    <a:lnTo>
                      <a:pt x="86" y="28"/>
                    </a:lnTo>
                    <a:lnTo>
                      <a:pt x="86" y="32"/>
                    </a:lnTo>
                    <a:lnTo>
                      <a:pt x="66" y="32"/>
                    </a:lnTo>
                    <a:close/>
                    <a:moveTo>
                      <a:pt x="83" y="22"/>
                    </a:moveTo>
                    <a:lnTo>
                      <a:pt x="86" y="24"/>
                    </a:lnTo>
                    <a:lnTo>
                      <a:pt x="86" y="28"/>
                    </a:lnTo>
                    <a:lnTo>
                      <a:pt x="76" y="28"/>
                    </a:lnTo>
                    <a:lnTo>
                      <a:pt x="83" y="22"/>
                    </a:lnTo>
                    <a:close/>
                    <a:moveTo>
                      <a:pt x="70" y="35"/>
                    </a:moveTo>
                    <a:lnTo>
                      <a:pt x="66" y="32"/>
                    </a:lnTo>
                    <a:lnTo>
                      <a:pt x="80" y="18"/>
                    </a:lnTo>
                    <a:lnTo>
                      <a:pt x="83" y="22"/>
                    </a:lnTo>
                    <a:lnTo>
                      <a:pt x="70" y="35"/>
                    </a:lnTo>
                    <a:close/>
                    <a:moveTo>
                      <a:pt x="66" y="32"/>
                    </a:moveTo>
                    <a:lnTo>
                      <a:pt x="64" y="29"/>
                    </a:lnTo>
                    <a:lnTo>
                      <a:pt x="64" y="25"/>
                    </a:lnTo>
                    <a:lnTo>
                      <a:pt x="73" y="25"/>
                    </a:lnTo>
                    <a:lnTo>
                      <a:pt x="66" y="32"/>
                    </a:lnTo>
                    <a:close/>
                    <a:moveTo>
                      <a:pt x="64" y="25"/>
                    </a:moveTo>
                    <a:lnTo>
                      <a:pt x="64" y="18"/>
                    </a:lnTo>
                    <a:lnTo>
                      <a:pt x="83" y="18"/>
                    </a:lnTo>
                    <a:lnTo>
                      <a:pt x="83" y="25"/>
                    </a:lnTo>
                    <a:lnTo>
                      <a:pt x="64" y="25"/>
                    </a:lnTo>
                    <a:close/>
                    <a:moveTo>
                      <a:pt x="80" y="12"/>
                    </a:moveTo>
                    <a:lnTo>
                      <a:pt x="83" y="15"/>
                    </a:lnTo>
                    <a:lnTo>
                      <a:pt x="83" y="18"/>
                    </a:lnTo>
                    <a:lnTo>
                      <a:pt x="73" y="18"/>
                    </a:lnTo>
                    <a:lnTo>
                      <a:pt x="80" y="12"/>
                    </a:lnTo>
                    <a:close/>
                    <a:moveTo>
                      <a:pt x="66" y="25"/>
                    </a:moveTo>
                    <a:lnTo>
                      <a:pt x="63" y="22"/>
                    </a:lnTo>
                    <a:lnTo>
                      <a:pt x="76" y="9"/>
                    </a:lnTo>
                    <a:lnTo>
                      <a:pt x="80" y="12"/>
                    </a:lnTo>
                    <a:lnTo>
                      <a:pt x="66" y="25"/>
                    </a:lnTo>
                    <a:close/>
                    <a:moveTo>
                      <a:pt x="63" y="22"/>
                    </a:moveTo>
                    <a:lnTo>
                      <a:pt x="73" y="32"/>
                    </a:lnTo>
                    <a:lnTo>
                      <a:pt x="63" y="22"/>
                    </a:lnTo>
                    <a:lnTo>
                      <a:pt x="70" y="15"/>
                    </a:lnTo>
                    <a:lnTo>
                      <a:pt x="63" y="22"/>
                    </a:lnTo>
                    <a:close/>
                    <a:moveTo>
                      <a:pt x="63" y="22"/>
                    </a:moveTo>
                    <a:lnTo>
                      <a:pt x="60" y="20"/>
                    </a:lnTo>
                    <a:lnTo>
                      <a:pt x="74" y="5"/>
                    </a:lnTo>
                    <a:lnTo>
                      <a:pt x="76" y="9"/>
                    </a:lnTo>
                    <a:lnTo>
                      <a:pt x="63" y="22"/>
                    </a:lnTo>
                    <a:close/>
                    <a:moveTo>
                      <a:pt x="66" y="3"/>
                    </a:moveTo>
                    <a:lnTo>
                      <a:pt x="71" y="3"/>
                    </a:lnTo>
                    <a:lnTo>
                      <a:pt x="74" y="5"/>
                    </a:lnTo>
                    <a:lnTo>
                      <a:pt x="66" y="12"/>
                    </a:lnTo>
                    <a:lnTo>
                      <a:pt x="66" y="3"/>
                    </a:lnTo>
                    <a:close/>
                    <a:moveTo>
                      <a:pt x="66" y="22"/>
                    </a:moveTo>
                    <a:lnTo>
                      <a:pt x="64" y="22"/>
                    </a:lnTo>
                    <a:lnTo>
                      <a:pt x="64" y="3"/>
                    </a:lnTo>
                    <a:lnTo>
                      <a:pt x="66" y="3"/>
                    </a:lnTo>
                    <a:lnTo>
                      <a:pt x="66" y="22"/>
                    </a:lnTo>
                    <a:close/>
                    <a:moveTo>
                      <a:pt x="64" y="22"/>
                    </a:moveTo>
                    <a:lnTo>
                      <a:pt x="60" y="22"/>
                    </a:lnTo>
                    <a:lnTo>
                      <a:pt x="57" y="20"/>
                    </a:lnTo>
                    <a:lnTo>
                      <a:pt x="64" y="12"/>
                    </a:lnTo>
                    <a:lnTo>
                      <a:pt x="64" y="22"/>
                    </a:lnTo>
                    <a:close/>
                    <a:moveTo>
                      <a:pt x="57" y="20"/>
                    </a:moveTo>
                    <a:lnTo>
                      <a:pt x="54" y="16"/>
                    </a:lnTo>
                    <a:lnTo>
                      <a:pt x="68" y="2"/>
                    </a:lnTo>
                    <a:lnTo>
                      <a:pt x="71" y="5"/>
                    </a:lnTo>
                    <a:lnTo>
                      <a:pt x="57" y="20"/>
                    </a:lnTo>
                    <a:close/>
                    <a:moveTo>
                      <a:pt x="61" y="0"/>
                    </a:moveTo>
                    <a:lnTo>
                      <a:pt x="64" y="0"/>
                    </a:lnTo>
                    <a:lnTo>
                      <a:pt x="68" y="2"/>
                    </a:lnTo>
                    <a:lnTo>
                      <a:pt x="61" y="10"/>
                    </a:lnTo>
                    <a:lnTo>
                      <a:pt x="61" y="0"/>
                    </a:lnTo>
                    <a:close/>
                    <a:moveTo>
                      <a:pt x="61" y="18"/>
                    </a:moveTo>
                    <a:lnTo>
                      <a:pt x="54" y="18"/>
                    </a:lnTo>
                    <a:lnTo>
                      <a:pt x="54" y="0"/>
                    </a:lnTo>
                    <a:lnTo>
                      <a:pt x="61" y="0"/>
                    </a:lnTo>
                    <a:lnTo>
                      <a:pt x="61" y="18"/>
                    </a:lnTo>
                    <a:close/>
                    <a:moveTo>
                      <a:pt x="54" y="18"/>
                    </a:moveTo>
                    <a:lnTo>
                      <a:pt x="51" y="18"/>
                    </a:lnTo>
                    <a:lnTo>
                      <a:pt x="51" y="0"/>
                    </a:lnTo>
                    <a:lnTo>
                      <a:pt x="54" y="0"/>
                    </a:lnTo>
                    <a:lnTo>
                      <a:pt x="54" y="18"/>
                    </a:lnTo>
                    <a:close/>
                    <a:moveTo>
                      <a:pt x="51" y="18"/>
                    </a:moveTo>
                    <a:lnTo>
                      <a:pt x="44" y="18"/>
                    </a:lnTo>
                    <a:lnTo>
                      <a:pt x="44" y="0"/>
                    </a:lnTo>
                    <a:lnTo>
                      <a:pt x="51" y="0"/>
                    </a:lnTo>
                    <a:lnTo>
                      <a:pt x="51" y="18"/>
                    </a:lnTo>
                    <a:close/>
                    <a:moveTo>
                      <a:pt x="44" y="18"/>
                    </a:moveTo>
                    <a:lnTo>
                      <a:pt x="38" y="18"/>
                    </a:lnTo>
                    <a:lnTo>
                      <a:pt x="38" y="0"/>
                    </a:lnTo>
                    <a:lnTo>
                      <a:pt x="44" y="0"/>
                    </a:lnTo>
                    <a:lnTo>
                      <a:pt x="44" y="18"/>
                    </a:lnTo>
                    <a:close/>
                    <a:moveTo>
                      <a:pt x="31" y="2"/>
                    </a:moveTo>
                    <a:lnTo>
                      <a:pt x="34" y="0"/>
                    </a:lnTo>
                    <a:lnTo>
                      <a:pt x="38" y="0"/>
                    </a:lnTo>
                    <a:lnTo>
                      <a:pt x="38" y="10"/>
                    </a:lnTo>
                    <a:lnTo>
                      <a:pt x="31" y="2"/>
                    </a:lnTo>
                    <a:close/>
                    <a:moveTo>
                      <a:pt x="46" y="16"/>
                    </a:moveTo>
                    <a:lnTo>
                      <a:pt x="42" y="20"/>
                    </a:lnTo>
                    <a:lnTo>
                      <a:pt x="28" y="5"/>
                    </a:lnTo>
                    <a:lnTo>
                      <a:pt x="31" y="2"/>
                    </a:lnTo>
                    <a:lnTo>
                      <a:pt x="46" y="16"/>
                    </a:lnTo>
                    <a:close/>
                    <a:moveTo>
                      <a:pt x="42" y="20"/>
                    </a:moveTo>
                    <a:lnTo>
                      <a:pt x="41" y="21"/>
                    </a:lnTo>
                    <a:lnTo>
                      <a:pt x="39" y="21"/>
                    </a:lnTo>
                    <a:lnTo>
                      <a:pt x="36" y="12"/>
                    </a:lnTo>
                    <a:lnTo>
                      <a:pt x="42" y="20"/>
                    </a:lnTo>
                    <a:close/>
                    <a:moveTo>
                      <a:pt x="39" y="21"/>
                    </a:moveTo>
                    <a:lnTo>
                      <a:pt x="33" y="24"/>
                    </a:lnTo>
                    <a:lnTo>
                      <a:pt x="25" y="7"/>
                    </a:lnTo>
                    <a:lnTo>
                      <a:pt x="31" y="4"/>
                    </a:lnTo>
                    <a:lnTo>
                      <a:pt x="39" y="21"/>
                    </a:lnTo>
                    <a:close/>
                    <a:moveTo>
                      <a:pt x="22" y="9"/>
                    </a:moveTo>
                    <a:lnTo>
                      <a:pt x="23" y="7"/>
                    </a:lnTo>
                    <a:lnTo>
                      <a:pt x="25" y="7"/>
                    </a:lnTo>
                    <a:lnTo>
                      <a:pt x="29" y="15"/>
                    </a:lnTo>
                    <a:lnTo>
                      <a:pt x="22" y="9"/>
                    </a:lnTo>
                    <a:close/>
                    <a:moveTo>
                      <a:pt x="36" y="22"/>
                    </a:moveTo>
                    <a:lnTo>
                      <a:pt x="32" y="25"/>
                    </a:lnTo>
                    <a:lnTo>
                      <a:pt x="19" y="12"/>
                    </a:lnTo>
                    <a:lnTo>
                      <a:pt x="22" y="9"/>
                    </a:lnTo>
                    <a:lnTo>
                      <a:pt x="36" y="22"/>
                    </a:lnTo>
                    <a:close/>
                    <a:moveTo>
                      <a:pt x="32" y="25"/>
                    </a:moveTo>
                    <a:lnTo>
                      <a:pt x="31" y="26"/>
                    </a:lnTo>
                    <a:lnTo>
                      <a:pt x="30" y="27"/>
                    </a:lnTo>
                    <a:lnTo>
                      <a:pt x="26" y="18"/>
                    </a:lnTo>
                    <a:lnTo>
                      <a:pt x="32" y="25"/>
                    </a:lnTo>
                    <a:close/>
                    <a:moveTo>
                      <a:pt x="30" y="27"/>
                    </a:moveTo>
                    <a:lnTo>
                      <a:pt x="23" y="31"/>
                    </a:lnTo>
                    <a:lnTo>
                      <a:pt x="15" y="13"/>
                    </a:lnTo>
                    <a:lnTo>
                      <a:pt x="21" y="10"/>
                    </a:lnTo>
                    <a:lnTo>
                      <a:pt x="30" y="27"/>
                    </a:lnTo>
                    <a:close/>
                    <a:moveTo>
                      <a:pt x="12" y="15"/>
                    </a:moveTo>
                    <a:lnTo>
                      <a:pt x="14" y="14"/>
                    </a:lnTo>
                    <a:lnTo>
                      <a:pt x="15" y="13"/>
                    </a:lnTo>
                    <a:lnTo>
                      <a:pt x="19" y="22"/>
                    </a:lnTo>
                    <a:lnTo>
                      <a:pt x="12" y="15"/>
                    </a:lnTo>
                    <a:close/>
                    <a:moveTo>
                      <a:pt x="26" y="28"/>
                    </a:moveTo>
                    <a:lnTo>
                      <a:pt x="22" y="32"/>
                    </a:lnTo>
                    <a:lnTo>
                      <a:pt x="9" y="18"/>
                    </a:lnTo>
                    <a:lnTo>
                      <a:pt x="12" y="15"/>
                    </a:lnTo>
                    <a:lnTo>
                      <a:pt x="26" y="28"/>
                    </a:lnTo>
                    <a:close/>
                    <a:moveTo>
                      <a:pt x="22" y="32"/>
                    </a:moveTo>
                    <a:lnTo>
                      <a:pt x="22" y="32"/>
                    </a:lnTo>
                    <a:lnTo>
                      <a:pt x="16" y="25"/>
                    </a:lnTo>
                    <a:lnTo>
                      <a:pt x="22" y="32"/>
                    </a:lnTo>
                    <a:close/>
                    <a:moveTo>
                      <a:pt x="22" y="32"/>
                    </a:moveTo>
                    <a:lnTo>
                      <a:pt x="19" y="35"/>
                    </a:lnTo>
                    <a:lnTo>
                      <a:pt x="6" y="22"/>
                    </a:lnTo>
                    <a:lnTo>
                      <a:pt x="9" y="18"/>
                    </a:lnTo>
                    <a:lnTo>
                      <a:pt x="22" y="32"/>
                    </a:lnTo>
                    <a:close/>
                    <a:moveTo>
                      <a:pt x="4" y="28"/>
                    </a:moveTo>
                    <a:lnTo>
                      <a:pt x="4" y="24"/>
                    </a:lnTo>
                    <a:lnTo>
                      <a:pt x="6" y="22"/>
                    </a:lnTo>
                    <a:lnTo>
                      <a:pt x="12" y="28"/>
                    </a:lnTo>
                    <a:lnTo>
                      <a:pt x="4" y="28"/>
                    </a:lnTo>
                    <a:close/>
                    <a:moveTo>
                      <a:pt x="22" y="28"/>
                    </a:moveTo>
                    <a:lnTo>
                      <a:pt x="22" y="35"/>
                    </a:lnTo>
                    <a:lnTo>
                      <a:pt x="4" y="35"/>
                    </a:lnTo>
                    <a:lnTo>
                      <a:pt x="4" y="28"/>
                    </a:lnTo>
                    <a:lnTo>
                      <a:pt x="22" y="28"/>
                    </a:lnTo>
                    <a:close/>
                    <a:moveTo>
                      <a:pt x="22" y="35"/>
                    </a:moveTo>
                    <a:lnTo>
                      <a:pt x="22" y="38"/>
                    </a:lnTo>
                    <a:lnTo>
                      <a:pt x="19" y="42"/>
                    </a:lnTo>
                    <a:lnTo>
                      <a:pt x="12" y="35"/>
                    </a:lnTo>
                    <a:lnTo>
                      <a:pt x="22" y="35"/>
                    </a:lnTo>
                    <a:close/>
                    <a:moveTo>
                      <a:pt x="19" y="42"/>
                    </a:moveTo>
                    <a:lnTo>
                      <a:pt x="17" y="45"/>
                    </a:lnTo>
                    <a:lnTo>
                      <a:pt x="3" y="31"/>
                    </a:lnTo>
                    <a:lnTo>
                      <a:pt x="6" y="28"/>
                    </a:lnTo>
                    <a:lnTo>
                      <a:pt x="19" y="42"/>
                    </a:lnTo>
                    <a:close/>
                    <a:moveTo>
                      <a:pt x="0" y="38"/>
                    </a:moveTo>
                    <a:lnTo>
                      <a:pt x="0" y="34"/>
                    </a:lnTo>
                    <a:lnTo>
                      <a:pt x="3" y="31"/>
                    </a:lnTo>
                    <a:lnTo>
                      <a:pt x="10" y="38"/>
                    </a:lnTo>
                    <a:lnTo>
                      <a:pt x="0" y="38"/>
                    </a:lnTo>
                    <a:close/>
                    <a:moveTo>
                      <a:pt x="19" y="38"/>
                    </a:moveTo>
                    <a:lnTo>
                      <a:pt x="19" y="41"/>
                    </a:lnTo>
                    <a:lnTo>
                      <a:pt x="0" y="41"/>
                    </a:lnTo>
                    <a:lnTo>
                      <a:pt x="0" y="38"/>
                    </a:lnTo>
                    <a:lnTo>
                      <a:pt x="19" y="38"/>
                    </a:lnTo>
                    <a:close/>
                    <a:moveTo>
                      <a:pt x="19" y="41"/>
                    </a:moveTo>
                    <a:lnTo>
                      <a:pt x="19" y="47"/>
                    </a:lnTo>
                    <a:lnTo>
                      <a:pt x="0" y="47"/>
                    </a:lnTo>
                    <a:lnTo>
                      <a:pt x="0" y="41"/>
                    </a:lnTo>
                    <a:lnTo>
                      <a:pt x="19" y="41"/>
                    </a:lnTo>
                    <a:close/>
                    <a:moveTo>
                      <a:pt x="19" y="47"/>
                    </a:moveTo>
                    <a:lnTo>
                      <a:pt x="19" y="50"/>
                    </a:lnTo>
                    <a:lnTo>
                      <a:pt x="0" y="50"/>
                    </a:lnTo>
                    <a:lnTo>
                      <a:pt x="0" y="47"/>
                    </a:lnTo>
                    <a:lnTo>
                      <a:pt x="19" y="47"/>
                    </a:lnTo>
                    <a:close/>
                    <a:moveTo>
                      <a:pt x="3" y="57"/>
                    </a:moveTo>
                    <a:lnTo>
                      <a:pt x="0" y="55"/>
                    </a:lnTo>
                    <a:lnTo>
                      <a:pt x="0" y="50"/>
                    </a:lnTo>
                    <a:lnTo>
                      <a:pt x="10" y="50"/>
                    </a:lnTo>
                    <a:lnTo>
                      <a:pt x="3" y="57"/>
                    </a:lnTo>
                    <a:close/>
                    <a:moveTo>
                      <a:pt x="17" y="44"/>
                    </a:moveTo>
                    <a:lnTo>
                      <a:pt x="19" y="47"/>
                    </a:lnTo>
                    <a:lnTo>
                      <a:pt x="6" y="60"/>
                    </a:lnTo>
                    <a:lnTo>
                      <a:pt x="3" y="57"/>
                    </a:lnTo>
                    <a:lnTo>
                      <a:pt x="17" y="44"/>
                    </a:lnTo>
                    <a:close/>
                    <a:moveTo>
                      <a:pt x="19" y="47"/>
                    </a:moveTo>
                    <a:lnTo>
                      <a:pt x="22" y="49"/>
                    </a:lnTo>
                    <a:lnTo>
                      <a:pt x="22" y="54"/>
                    </a:lnTo>
                    <a:lnTo>
                      <a:pt x="12" y="54"/>
                    </a:lnTo>
                    <a:lnTo>
                      <a:pt x="19" y="47"/>
                    </a:lnTo>
                    <a:close/>
                    <a:moveTo>
                      <a:pt x="22" y="54"/>
                    </a:moveTo>
                    <a:lnTo>
                      <a:pt x="22" y="57"/>
                    </a:lnTo>
                    <a:lnTo>
                      <a:pt x="4" y="57"/>
                    </a:lnTo>
                    <a:lnTo>
                      <a:pt x="4" y="54"/>
                    </a:lnTo>
                    <a:lnTo>
                      <a:pt x="22" y="54"/>
                    </a:lnTo>
                    <a:close/>
                    <a:moveTo>
                      <a:pt x="6" y="64"/>
                    </a:moveTo>
                    <a:lnTo>
                      <a:pt x="4" y="60"/>
                    </a:lnTo>
                    <a:lnTo>
                      <a:pt x="4" y="57"/>
                    </a:lnTo>
                    <a:lnTo>
                      <a:pt x="12" y="57"/>
                    </a:lnTo>
                    <a:lnTo>
                      <a:pt x="6" y="64"/>
                    </a:lnTo>
                    <a:close/>
                    <a:moveTo>
                      <a:pt x="19" y="50"/>
                    </a:moveTo>
                    <a:lnTo>
                      <a:pt x="22" y="54"/>
                    </a:lnTo>
                    <a:lnTo>
                      <a:pt x="9" y="67"/>
                    </a:lnTo>
                    <a:lnTo>
                      <a:pt x="6" y="64"/>
                    </a:lnTo>
                    <a:lnTo>
                      <a:pt x="19" y="50"/>
                    </a:lnTo>
                    <a:close/>
                    <a:moveTo>
                      <a:pt x="11" y="68"/>
                    </a:moveTo>
                    <a:lnTo>
                      <a:pt x="10" y="68"/>
                    </a:lnTo>
                    <a:lnTo>
                      <a:pt x="9" y="67"/>
                    </a:lnTo>
                    <a:lnTo>
                      <a:pt x="16" y="60"/>
                    </a:lnTo>
                    <a:lnTo>
                      <a:pt x="11" y="68"/>
                    </a:lnTo>
                    <a:close/>
                    <a:moveTo>
                      <a:pt x="20" y="52"/>
                    </a:moveTo>
                    <a:lnTo>
                      <a:pt x="27" y="55"/>
                    </a:lnTo>
                    <a:lnTo>
                      <a:pt x="18" y="71"/>
                    </a:lnTo>
                    <a:lnTo>
                      <a:pt x="11" y="68"/>
                    </a:lnTo>
                    <a:lnTo>
                      <a:pt x="20" y="52"/>
                    </a:lnTo>
                    <a:close/>
                    <a:moveTo>
                      <a:pt x="27" y="55"/>
                    </a:moveTo>
                    <a:lnTo>
                      <a:pt x="28" y="55"/>
                    </a:lnTo>
                    <a:lnTo>
                      <a:pt x="29" y="56"/>
                    </a:lnTo>
                    <a:lnTo>
                      <a:pt x="22" y="64"/>
                    </a:lnTo>
                    <a:lnTo>
                      <a:pt x="27" y="55"/>
                    </a:lnTo>
                    <a:close/>
                    <a:moveTo>
                      <a:pt x="29" y="56"/>
                    </a:moveTo>
                    <a:lnTo>
                      <a:pt x="32" y="59"/>
                    </a:lnTo>
                    <a:lnTo>
                      <a:pt x="19" y="74"/>
                    </a:lnTo>
                    <a:lnTo>
                      <a:pt x="16" y="70"/>
                    </a:lnTo>
                    <a:lnTo>
                      <a:pt x="29" y="56"/>
                    </a:lnTo>
                    <a:close/>
                    <a:moveTo>
                      <a:pt x="26" y="76"/>
                    </a:moveTo>
                    <a:lnTo>
                      <a:pt x="21" y="76"/>
                    </a:lnTo>
                    <a:lnTo>
                      <a:pt x="19" y="74"/>
                    </a:lnTo>
                    <a:lnTo>
                      <a:pt x="26" y="66"/>
                    </a:lnTo>
                    <a:lnTo>
                      <a:pt x="26" y="76"/>
                    </a:lnTo>
                    <a:close/>
                    <a:moveTo>
                      <a:pt x="26" y="57"/>
                    </a:moveTo>
                    <a:lnTo>
                      <a:pt x="29" y="57"/>
                    </a:lnTo>
                    <a:lnTo>
                      <a:pt x="29" y="76"/>
                    </a:lnTo>
                    <a:lnTo>
                      <a:pt x="26" y="76"/>
                    </a:lnTo>
                    <a:lnTo>
                      <a:pt x="26" y="57"/>
                    </a:lnTo>
                    <a:close/>
                    <a:moveTo>
                      <a:pt x="29" y="57"/>
                    </a:moveTo>
                    <a:lnTo>
                      <a:pt x="36" y="57"/>
                    </a:lnTo>
                    <a:lnTo>
                      <a:pt x="36" y="76"/>
                    </a:lnTo>
                    <a:lnTo>
                      <a:pt x="29" y="76"/>
                    </a:lnTo>
                    <a:lnTo>
                      <a:pt x="29" y="57"/>
                    </a:lnTo>
                    <a:close/>
                    <a:moveTo>
                      <a:pt x="36" y="57"/>
                    </a:moveTo>
                    <a:lnTo>
                      <a:pt x="41" y="57"/>
                    </a:lnTo>
                    <a:lnTo>
                      <a:pt x="41" y="76"/>
                    </a:lnTo>
                    <a:lnTo>
                      <a:pt x="36" y="76"/>
                    </a:lnTo>
                    <a:lnTo>
                      <a:pt x="36" y="57"/>
                    </a:lnTo>
                    <a:close/>
                    <a:moveTo>
                      <a:pt x="48" y="74"/>
                    </a:moveTo>
                    <a:lnTo>
                      <a:pt x="46" y="76"/>
                    </a:lnTo>
                    <a:lnTo>
                      <a:pt x="41" y="76"/>
                    </a:lnTo>
                    <a:lnTo>
                      <a:pt x="41" y="66"/>
                    </a:lnTo>
                    <a:lnTo>
                      <a:pt x="48" y="74"/>
                    </a:lnTo>
                    <a:close/>
                    <a:moveTo>
                      <a:pt x="34" y="59"/>
                    </a:moveTo>
                    <a:lnTo>
                      <a:pt x="38" y="56"/>
                    </a:lnTo>
                    <a:lnTo>
                      <a:pt x="51" y="70"/>
                    </a:lnTo>
                    <a:lnTo>
                      <a:pt x="48" y="74"/>
                    </a:lnTo>
                    <a:lnTo>
                      <a:pt x="34" y="59"/>
                    </a:lnTo>
                    <a:close/>
                    <a:moveTo>
                      <a:pt x="38" y="56"/>
                    </a:moveTo>
                    <a:lnTo>
                      <a:pt x="41" y="54"/>
                    </a:lnTo>
                    <a:lnTo>
                      <a:pt x="44" y="54"/>
                    </a:lnTo>
                    <a:lnTo>
                      <a:pt x="44" y="64"/>
                    </a:lnTo>
                    <a:lnTo>
                      <a:pt x="38" y="56"/>
                    </a:lnTo>
                    <a:close/>
                    <a:moveTo>
                      <a:pt x="44" y="54"/>
                    </a:moveTo>
                    <a:lnTo>
                      <a:pt x="51" y="54"/>
                    </a:lnTo>
                    <a:lnTo>
                      <a:pt x="51" y="72"/>
                    </a:lnTo>
                    <a:lnTo>
                      <a:pt x="44" y="72"/>
                    </a:lnTo>
                    <a:lnTo>
                      <a:pt x="44" y="54"/>
                    </a:lnTo>
                    <a:close/>
                    <a:moveTo>
                      <a:pt x="58" y="70"/>
                    </a:moveTo>
                    <a:lnTo>
                      <a:pt x="55" y="72"/>
                    </a:lnTo>
                    <a:lnTo>
                      <a:pt x="51" y="72"/>
                    </a:lnTo>
                    <a:lnTo>
                      <a:pt x="51" y="64"/>
                    </a:lnTo>
                    <a:lnTo>
                      <a:pt x="58" y="70"/>
                    </a:lnTo>
                    <a:close/>
                    <a:moveTo>
                      <a:pt x="44" y="56"/>
                    </a:moveTo>
                    <a:lnTo>
                      <a:pt x="48" y="54"/>
                    </a:lnTo>
                    <a:lnTo>
                      <a:pt x="61" y="67"/>
                    </a:lnTo>
                    <a:lnTo>
                      <a:pt x="58" y="70"/>
                    </a:lnTo>
                    <a:lnTo>
                      <a:pt x="44"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02" name="Freeform 87">
                <a:extLst>
                  <a:ext uri="{FF2B5EF4-FFF2-40B4-BE49-F238E27FC236}">
                    <a16:creationId xmlns:a16="http://schemas.microsoft.com/office/drawing/2014/main" id="{3AAA04A7-42DD-48AD-9F13-512527F9B1AC}"/>
                  </a:ext>
                </a:extLst>
              </p:cNvPr>
              <p:cNvSpPr>
                <a:spLocks/>
              </p:cNvSpPr>
              <p:nvPr/>
            </p:nvSpPr>
            <p:spPr bwMode="auto">
              <a:xfrm>
                <a:off x="2703" y="2596"/>
                <a:ext cx="17" cy="15"/>
              </a:xfrm>
              <a:custGeom>
                <a:avLst/>
                <a:gdLst>
                  <a:gd name="T0" fmla="*/ 12 w 67"/>
                  <a:gd name="T1" fmla="*/ 13 h 58"/>
                  <a:gd name="T2" fmla="*/ 13 w 67"/>
                  <a:gd name="T3" fmla="*/ 12 h 58"/>
                  <a:gd name="T4" fmla="*/ 14 w 67"/>
                  <a:gd name="T5" fmla="*/ 12 h 58"/>
                  <a:gd name="T6" fmla="*/ 15 w 67"/>
                  <a:gd name="T7" fmla="*/ 11 h 58"/>
                  <a:gd name="T8" fmla="*/ 16 w 67"/>
                  <a:gd name="T9" fmla="*/ 9 h 58"/>
                  <a:gd name="T10" fmla="*/ 16 w 67"/>
                  <a:gd name="T11" fmla="*/ 8 h 58"/>
                  <a:gd name="T12" fmla="*/ 17 w 67"/>
                  <a:gd name="T13" fmla="*/ 8 h 58"/>
                  <a:gd name="T14" fmla="*/ 17 w 67"/>
                  <a:gd name="T15" fmla="*/ 6 h 58"/>
                  <a:gd name="T16" fmla="*/ 17 w 67"/>
                  <a:gd name="T17" fmla="*/ 5 h 58"/>
                  <a:gd name="T18" fmla="*/ 17 w 67"/>
                  <a:gd name="T19" fmla="*/ 4 h 58"/>
                  <a:gd name="T20" fmla="*/ 16 w 67"/>
                  <a:gd name="T21" fmla="*/ 3 h 58"/>
                  <a:gd name="T22" fmla="*/ 15 w 67"/>
                  <a:gd name="T23" fmla="*/ 2 h 58"/>
                  <a:gd name="T24" fmla="*/ 14 w 67"/>
                  <a:gd name="T25" fmla="*/ 1 h 58"/>
                  <a:gd name="T26" fmla="*/ 14 w 67"/>
                  <a:gd name="T27" fmla="*/ 1 h 58"/>
                  <a:gd name="T28" fmla="*/ 13 w 67"/>
                  <a:gd name="T29" fmla="*/ 0 h 58"/>
                  <a:gd name="T30" fmla="*/ 11 w 67"/>
                  <a:gd name="T31" fmla="*/ 0 h 58"/>
                  <a:gd name="T32" fmla="*/ 10 w 67"/>
                  <a:gd name="T33" fmla="*/ 0 h 58"/>
                  <a:gd name="T34" fmla="*/ 9 w 67"/>
                  <a:gd name="T35" fmla="*/ 0 h 58"/>
                  <a:gd name="T36" fmla="*/ 8 w 67"/>
                  <a:gd name="T37" fmla="*/ 0 h 58"/>
                  <a:gd name="T38" fmla="*/ 6 w 67"/>
                  <a:gd name="T39" fmla="*/ 1 h 58"/>
                  <a:gd name="T40" fmla="*/ 5 w 67"/>
                  <a:gd name="T41" fmla="*/ 2 h 58"/>
                  <a:gd name="T42" fmla="*/ 4 w 67"/>
                  <a:gd name="T43" fmla="*/ 3 h 58"/>
                  <a:gd name="T44" fmla="*/ 3 w 67"/>
                  <a:gd name="T45" fmla="*/ 4 h 58"/>
                  <a:gd name="T46" fmla="*/ 2 w 67"/>
                  <a:gd name="T47" fmla="*/ 4 h 58"/>
                  <a:gd name="T48" fmla="*/ 2 w 67"/>
                  <a:gd name="T49" fmla="*/ 5 h 58"/>
                  <a:gd name="T50" fmla="*/ 1 w 67"/>
                  <a:gd name="T51" fmla="*/ 7 h 58"/>
                  <a:gd name="T52" fmla="*/ 0 w 67"/>
                  <a:gd name="T53" fmla="*/ 8 h 58"/>
                  <a:gd name="T54" fmla="*/ 0 w 67"/>
                  <a:gd name="T55" fmla="*/ 9 h 58"/>
                  <a:gd name="T56" fmla="*/ 0 w 67"/>
                  <a:gd name="T57" fmla="*/ 10 h 58"/>
                  <a:gd name="T58" fmla="*/ 0 w 67"/>
                  <a:gd name="T59" fmla="*/ 11 h 58"/>
                  <a:gd name="T60" fmla="*/ 1 w 67"/>
                  <a:gd name="T61" fmla="*/ 12 h 58"/>
                  <a:gd name="T62" fmla="*/ 2 w 67"/>
                  <a:gd name="T63" fmla="*/ 13 h 58"/>
                  <a:gd name="T64" fmla="*/ 3 w 67"/>
                  <a:gd name="T65" fmla="*/ 13 h 58"/>
                  <a:gd name="T66" fmla="*/ 3 w 67"/>
                  <a:gd name="T67" fmla="*/ 14 h 58"/>
                  <a:gd name="T68" fmla="*/ 4 w 67"/>
                  <a:gd name="T69" fmla="*/ 15 h 58"/>
                  <a:gd name="T70" fmla="*/ 6 w 67"/>
                  <a:gd name="T71" fmla="*/ 15 h 58"/>
                  <a:gd name="T72" fmla="*/ 6 w 67"/>
                  <a:gd name="T73" fmla="*/ 15 h 58"/>
                  <a:gd name="T74" fmla="*/ 8 w 67"/>
                  <a:gd name="T75" fmla="*/ 15 h 58"/>
                  <a:gd name="T76" fmla="*/ 9 w 67"/>
                  <a:gd name="T77" fmla="*/ 15 h 58"/>
                  <a:gd name="T78" fmla="*/ 10 w 67"/>
                  <a:gd name="T79" fmla="*/ 14 h 58"/>
                  <a:gd name="T80" fmla="*/ 12 w 67"/>
                  <a:gd name="T81" fmla="*/ 1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7" y="51"/>
                    </a:moveTo>
                    <a:lnTo>
                      <a:pt x="51" y="48"/>
                    </a:lnTo>
                    <a:lnTo>
                      <a:pt x="54" y="46"/>
                    </a:lnTo>
                    <a:lnTo>
                      <a:pt x="61" y="42"/>
                    </a:lnTo>
                    <a:lnTo>
                      <a:pt x="64" y="36"/>
                    </a:lnTo>
                    <a:lnTo>
                      <a:pt x="64" y="32"/>
                    </a:lnTo>
                    <a:lnTo>
                      <a:pt x="67" y="29"/>
                    </a:lnTo>
                    <a:lnTo>
                      <a:pt x="67" y="22"/>
                    </a:lnTo>
                    <a:lnTo>
                      <a:pt x="67" y="20"/>
                    </a:lnTo>
                    <a:lnTo>
                      <a:pt x="67" y="17"/>
                    </a:lnTo>
                    <a:lnTo>
                      <a:pt x="64" y="10"/>
                    </a:lnTo>
                    <a:lnTo>
                      <a:pt x="61" y="7"/>
                    </a:lnTo>
                    <a:lnTo>
                      <a:pt x="57" y="4"/>
                    </a:lnTo>
                    <a:lnTo>
                      <a:pt x="54" y="4"/>
                    </a:lnTo>
                    <a:lnTo>
                      <a:pt x="51" y="0"/>
                    </a:lnTo>
                    <a:lnTo>
                      <a:pt x="44" y="0"/>
                    </a:lnTo>
                    <a:lnTo>
                      <a:pt x="41" y="0"/>
                    </a:lnTo>
                    <a:lnTo>
                      <a:pt x="35" y="0"/>
                    </a:lnTo>
                    <a:lnTo>
                      <a:pt x="32" y="0"/>
                    </a:lnTo>
                    <a:lnTo>
                      <a:pt x="25" y="4"/>
                    </a:lnTo>
                    <a:lnTo>
                      <a:pt x="19" y="7"/>
                    </a:lnTo>
                    <a:lnTo>
                      <a:pt x="16" y="10"/>
                    </a:lnTo>
                    <a:lnTo>
                      <a:pt x="13" y="14"/>
                    </a:lnTo>
                    <a:lnTo>
                      <a:pt x="7" y="17"/>
                    </a:lnTo>
                    <a:lnTo>
                      <a:pt x="7" y="20"/>
                    </a:lnTo>
                    <a:lnTo>
                      <a:pt x="3" y="26"/>
                    </a:lnTo>
                    <a:lnTo>
                      <a:pt x="0" y="29"/>
                    </a:lnTo>
                    <a:lnTo>
                      <a:pt x="0" y="36"/>
                    </a:lnTo>
                    <a:lnTo>
                      <a:pt x="0" y="39"/>
                    </a:lnTo>
                    <a:lnTo>
                      <a:pt x="0" y="42"/>
                    </a:lnTo>
                    <a:lnTo>
                      <a:pt x="3" y="46"/>
                    </a:lnTo>
                    <a:lnTo>
                      <a:pt x="7" y="51"/>
                    </a:lnTo>
                    <a:lnTo>
                      <a:pt x="10" y="51"/>
                    </a:lnTo>
                    <a:lnTo>
                      <a:pt x="13" y="54"/>
                    </a:lnTo>
                    <a:lnTo>
                      <a:pt x="16" y="58"/>
                    </a:lnTo>
                    <a:lnTo>
                      <a:pt x="22" y="58"/>
                    </a:lnTo>
                    <a:lnTo>
                      <a:pt x="25" y="58"/>
                    </a:lnTo>
                    <a:lnTo>
                      <a:pt x="32" y="58"/>
                    </a:lnTo>
                    <a:lnTo>
                      <a:pt x="35" y="58"/>
                    </a:lnTo>
                    <a:lnTo>
                      <a:pt x="41"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03" name="Freeform 88">
                <a:extLst>
                  <a:ext uri="{FF2B5EF4-FFF2-40B4-BE49-F238E27FC236}">
                    <a16:creationId xmlns:a16="http://schemas.microsoft.com/office/drawing/2014/main" id="{7318BF80-2E29-45A7-B702-157132507984}"/>
                  </a:ext>
                </a:extLst>
              </p:cNvPr>
              <p:cNvSpPr>
                <a:spLocks noEditPoints="1"/>
              </p:cNvSpPr>
              <p:nvPr/>
            </p:nvSpPr>
            <p:spPr bwMode="auto">
              <a:xfrm>
                <a:off x="2701" y="2594"/>
                <a:ext cx="21" cy="19"/>
              </a:xfrm>
              <a:custGeom>
                <a:avLst/>
                <a:gdLst>
                  <a:gd name="T0" fmla="*/ 13 w 86"/>
                  <a:gd name="T1" fmla="*/ 12 h 76"/>
                  <a:gd name="T2" fmla="*/ 14 w 86"/>
                  <a:gd name="T3" fmla="*/ 12 h 76"/>
                  <a:gd name="T4" fmla="*/ 15 w 86"/>
                  <a:gd name="T5" fmla="*/ 11 h 76"/>
                  <a:gd name="T6" fmla="*/ 17 w 86"/>
                  <a:gd name="T7" fmla="*/ 15 h 76"/>
                  <a:gd name="T8" fmla="*/ 20 w 86"/>
                  <a:gd name="T9" fmla="*/ 14 h 76"/>
                  <a:gd name="T10" fmla="*/ 20 w 86"/>
                  <a:gd name="T11" fmla="*/ 11 h 76"/>
                  <a:gd name="T12" fmla="*/ 16 w 86"/>
                  <a:gd name="T13" fmla="*/ 10 h 76"/>
                  <a:gd name="T14" fmla="*/ 16 w 86"/>
                  <a:gd name="T15" fmla="*/ 9 h 76"/>
                  <a:gd name="T16" fmla="*/ 20 w 86"/>
                  <a:gd name="T17" fmla="*/ 12 h 76"/>
                  <a:gd name="T18" fmla="*/ 21 w 86"/>
                  <a:gd name="T19" fmla="*/ 9 h 76"/>
                  <a:gd name="T20" fmla="*/ 16 w 86"/>
                  <a:gd name="T21" fmla="*/ 8 h 76"/>
                  <a:gd name="T22" fmla="*/ 16 w 86"/>
                  <a:gd name="T23" fmla="*/ 6 h 76"/>
                  <a:gd name="T24" fmla="*/ 21 w 86"/>
                  <a:gd name="T25" fmla="*/ 6 h 76"/>
                  <a:gd name="T26" fmla="*/ 21 w 86"/>
                  <a:gd name="T27" fmla="*/ 5 h 76"/>
                  <a:gd name="T28" fmla="*/ 20 w 86"/>
                  <a:gd name="T29" fmla="*/ 3 h 76"/>
                  <a:gd name="T30" fmla="*/ 19 w 86"/>
                  <a:gd name="T31" fmla="*/ 2 h 76"/>
                  <a:gd name="T32" fmla="*/ 15 w 86"/>
                  <a:gd name="T33" fmla="*/ 5 h 76"/>
                  <a:gd name="T34" fmla="*/ 18 w 86"/>
                  <a:gd name="T35" fmla="*/ 1 h 76"/>
                  <a:gd name="T36" fmla="*/ 16 w 86"/>
                  <a:gd name="T37" fmla="*/ 1 h 76"/>
                  <a:gd name="T38" fmla="*/ 16 w 86"/>
                  <a:gd name="T39" fmla="*/ 6 h 76"/>
                  <a:gd name="T40" fmla="*/ 15 w 86"/>
                  <a:gd name="T41" fmla="*/ 0 h 76"/>
                  <a:gd name="T42" fmla="*/ 13 w 86"/>
                  <a:gd name="T43" fmla="*/ 5 h 76"/>
                  <a:gd name="T44" fmla="*/ 12 w 86"/>
                  <a:gd name="T45" fmla="*/ 0 h 76"/>
                  <a:gd name="T46" fmla="*/ 12 w 86"/>
                  <a:gd name="T47" fmla="*/ 0 h 76"/>
                  <a:gd name="T48" fmla="*/ 11 w 86"/>
                  <a:gd name="T49" fmla="*/ 5 h 76"/>
                  <a:gd name="T50" fmla="*/ 11 w 86"/>
                  <a:gd name="T51" fmla="*/ 4 h 76"/>
                  <a:gd name="T52" fmla="*/ 8 w 86"/>
                  <a:gd name="T53" fmla="*/ 6 h 76"/>
                  <a:gd name="T54" fmla="*/ 6 w 86"/>
                  <a:gd name="T55" fmla="*/ 2 h 76"/>
                  <a:gd name="T56" fmla="*/ 5 w 86"/>
                  <a:gd name="T57" fmla="*/ 2 h 76"/>
                  <a:gd name="T58" fmla="*/ 5 w 86"/>
                  <a:gd name="T59" fmla="*/ 3 h 76"/>
                  <a:gd name="T60" fmla="*/ 7 w 86"/>
                  <a:gd name="T61" fmla="*/ 7 h 76"/>
                  <a:gd name="T62" fmla="*/ 5 w 86"/>
                  <a:gd name="T63" fmla="*/ 8 h 76"/>
                  <a:gd name="T64" fmla="*/ 3 w 86"/>
                  <a:gd name="T65" fmla="*/ 4 h 76"/>
                  <a:gd name="T66" fmla="*/ 2 w 86"/>
                  <a:gd name="T67" fmla="*/ 6 h 76"/>
                  <a:gd name="T68" fmla="*/ 6 w 86"/>
                  <a:gd name="T69" fmla="*/ 7 h 76"/>
                  <a:gd name="T70" fmla="*/ 5 w 86"/>
                  <a:gd name="T71" fmla="*/ 10 h 76"/>
                  <a:gd name="T72" fmla="*/ 4 w 86"/>
                  <a:gd name="T73" fmla="*/ 11 h 76"/>
                  <a:gd name="T74" fmla="*/ 1 w 86"/>
                  <a:gd name="T75" fmla="*/ 8 h 76"/>
                  <a:gd name="T76" fmla="*/ 0 w 86"/>
                  <a:gd name="T77" fmla="*/ 9 h 76"/>
                  <a:gd name="T78" fmla="*/ 5 w 86"/>
                  <a:gd name="T79" fmla="*/ 11 h 76"/>
                  <a:gd name="T80" fmla="*/ 1 w 86"/>
                  <a:gd name="T81" fmla="*/ 14 h 76"/>
                  <a:gd name="T82" fmla="*/ 5 w 86"/>
                  <a:gd name="T83" fmla="*/ 12 h 76"/>
                  <a:gd name="T84" fmla="*/ 5 w 86"/>
                  <a:gd name="T85" fmla="*/ 12 h 76"/>
                  <a:gd name="T86" fmla="*/ 1 w 86"/>
                  <a:gd name="T87" fmla="*/ 14 h 76"/>
                  <a:gd name="T88" fmla="*/ 4 w 86"/>
                  <a:gd name="T89" fmla="*/ 17 h 76"/>
                  <a:gd name="T90" fmla="*/ 5 w 86"/>
                  <a:gd name="T91" fmla="*/ 13 h 76"/>
                  <a:gd name="T92" fmla="*/ 7 w 86"/>
                  <a:gd name="T93" fmla="*/ 14 h 76"/>
                  <a:gd name="T94" fmla="*/ 7 w 86"/>
                  <a:gd name="T95" fmla="*/ 14 h 76"/>
                  <a:gd name="T96" fmla="*/ 4 w 86"/>
                  <a:gd name="T97" fmla="*/ 17 h 76"/>
                  <a:gd name="T98" fmla="*/ 6 w 86"/>
                  <a:gd name="T99" fmla="*/ 19 h 76"/>
                  <a:gd name="T100" fmla="*/ 8 w 86"/>
                  <a:gd name="T101" fmla="*/ 14 h 76"/>
                  <a:gd name="T102" fmla="*/ 10 w 86"/>
                  <a:gd name="T103" fmla="*/ 14 h 76"/>
                  <a:gd name="T104" fmla="*/ 11 w 86"/>
                  <a:gd name="T105" fmla="*/ 19 h 76"/>
                  <a:gd name="T106" fmla="*/ 11 w 86"/>
                  <a:gd name="T107" fmla="*/ 17 h 76"/>
                  <a:gd name="T108" fmla="*/ 10 w 86"/>
                  <a:gd name="T109" fmla="*/ 14 h 7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6"/>
                  <a:gd name="T166" fmla="*/ 0 h 76"/>
                  <a:gd name="T167" fmla="*/ 86 w 86"/>
                  <a:gd name="T168" fmla="*/ 76 h 7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6" h="76">
                    <a:moveTo>
                      <a:pt x="51" y="53"/>
                    </a:moveTo>
                    <a:lnTo>
                      <a:pt x="54" y="49"/>
                    </a:lnTo>
                    <a:lnTo>
                      <a:pt x="67" y="64"/>
                    </a:lnTo>
                    <a:lnTo>
                      <a:pt x="64" y="66"/>
                    </a:lnTo>
                    <a:lnTo>
                      <a:pt x="51" y="53"/>
                    </a:lnTo>
                    <a:close/>
                    <a:moveTo>
                      <a:pt x="54" y="49"/>
                    </a:moveTo>
                    <a:lnTo>
                      <a:pt x="54" y="49"/>
                    </a:lnTo>
                    <a:lnTo>
                      <a:pt x="61" y="56"/>
                    </a:lnTo>
                    <a:lnTo>
                      <a:pt x="54" y="49"/>
                    </a:lnTo>
                    <a:close/>
                    <a:moveTo>
                      <a:pt x="54" y="49"/>
                    </a:moveTo>
                    <a:lnTo>
                      <a:pt x="57" y="46"/>
                    </a:lnTo>
                    <a:lnTo>
                      <a:pt x="71" y="60"/>
                    </a:lnTo>
                    <a:lnTo>
                      <a:pt x="67" y="64"/>
                    </a:lnTo>
                    <a:lnTo>
                      <a:pt x="54" y="49"/>
                    </a:lnTo>
                    <a:close/>
                    <a:moveTo>
                      <a:pt x="57" y="46"/>
                    </a:moveTo>
                    <a:lnTo>
                      <a:pt x="59" y="45"/>
                    </a:lnTo>
                    <a:lnTo>
                      <a:pt x="60" y="45"/>
                    </a:lnTo>
                    <a:lnTo>
                      <a:pt x="64" y="54"/>
                    </a:lnTo>
                    <a:lnTo>
                      <a:pt x="57" y="46"/>
                    </a:lnTo>
                    <a:close/>
                    <a:moveTo>
                      <a:pt x="60" y="45"/>
                    </a:moveTo>
                    <a:lnTo>
                      <a:pt x="66" y="41"/>
                    </a:lnTo>
                    <a:lnTo>
                      <a:pt x="75" y="58"/>
                    </a:lnTo>
                    <a:lnTo>
                      <a:pt x="69" y="61"/>
                    </a:lnTo>
                    <a:lnTo>
                      <a:pt x="60" y="45"/>
                    </a:lnTo>
                    <a:close/>
                    <a:moveTo>
                      <a:pt x="80" y="55"/>
                    </a:moveTo>
                    <a:lnTo>
                      <a:pt x="77" y="57"/>
                    </a:lnTo>
                    <a:lnTo>
                      <a:pt x="75" y="58"/>
                    </a:lnTo>
                    <a:lnTo>
                      <a:pt x="71" y="50"/>
                    </a:lnTo>
                    <a:lnTo>
                      <a:pt x="80" y="55"/>
                    </a:lnTo>
                    <a:close/>
                    <a:moveTo>
                      <a:pt x="62" y="46"/>
                    </a:moveTo>
                    <a:lnTo>
                      <a:pt x="65" y="39"/>
                    </a:lnTo>
                    <a:lnTo>
                      <a:pt x="82" y="48"/>
                    </a:lnTo>
                    <a:lnTo>
                      <a:pt x="80" y="55"/>
                    </a:lnTo>
                    <a:lnTo>
                      <a:pt x="62" y="46"/>
                    </a:lnTo>
                    <a:close/>
                    <a:moveTo>
                      <a:pt x="83" y="44"/>
                    </a:moveTo>
                    <a:lnTo>
                      <a:pt x="83" y="46"/>
                    </a:lnTo>
                    <a:lnTo>
                      <a:pt x="82" y="48"/>
                    </a:lnTo>
                    <a:lnTo>
                      <a:pt x="74" y="44"/>
                    </a:lnTo>
                    <a:lnTo>
                      <a:pt x="83" y="44"/>
                    </a:lnTo>
                    <a:close/>
                    <a:moveTo>
                      <a:pt x="64" y="44"/>
                    </a:moveTo>
                    <a:lnTo>
                      <a:pt x="64" y="40"/>
                    </a:lnTo>
                    <a:lnTo>
                      <a:pt x="83" y="40"/>
                    </a:lnTo>
                    <a:lnTo>
                      <a:pt x="83" y="44"/>
                    </a:lnTo>
                    <a:lnTo>
                      <a:pt x="64" y="44"/>
                    </a:lnTo>
                    <a:close/>
                    <a:moveTo>
                      <a:pt x="64" y="40"/>
                    </a:moveTo>
                    <a:lnTo>
                      <a:pt x="64" y="36"/>
                    </a:lnTo>
                    <a:lnTo>
                      <a:pt x="67" y="34"/>
                    </a:lnTo>
                    <a:lnTo>
                      <a:pt x="74" y="40"/>
                    </a:lnTo>
                    <a:lnTo>
                      <a:pt x="64" y="40"/>
                    </a:lnTo>
                    <a:close/>
                    <a:moveTo>
                      <a:pt x="67" y="34"/>
                    </a:moveTo>
                    <a:lnTo>
                      <a:pt x="70" y="30"/>
                    </a:lnTo>
                    <a:lnTo>
                      <a:pt x="84" y="44"/>
                    </a:lnTo>
                    <a:lnTo>
                      <a:pt x="81" y="47"/>
                    </a:lnTo>
                    <a:lnTo>
                      <a:pt x="67" y="34"/>
                    </a:lnTo>
                    <a:close/>
                    <a:moveTo>
                      <a:pt x="86" y="37"/>
                    </a:moveTo>
                    <a:lnTo>
                      <a:pt x="86" y="41"/>
                    </a:lnTo>
                    <a:lnTo>
                      <a:pt x="84" y="44"/>
                    </a:lnTo>
                    <a:lnTo>
                      <a:pt x="77" y="37"/>
                    </a:lnTo>
                    <a:lnTo>
                      <a:pt x="86" y="37"/>
                    </a:lnTo>
                    <a:close/>
                    <a:moveTo>
                      <a:pt x="67" y="37"/>
                    </a:moveTo>
                    <a:lnTo>
                      <a:pt x="67" y="30"/>
                    </a:lnTo>
                    <a:lnTo>
                      <a:pt x="86" y="30"/>
                    </a:lnTo>
                    <a:lnTo>
                      <a:pt x="86" y="37"/>
                    </a:lnTo>
                    <a:lnTo>
                      <a:pt x="67" y="37"/>
                    </a:lnTo>
                    <a:close/>
                    <a:moveTo>
                      <a:pt x="67" y="30"/>
                    </a:moveTo>
                    <a:lnTo>
                      <a:pt x="67" y="28"/>
                    </a:lnTo>
                    <a:lnTo>
                      <a:pt x="86" y="28"/>
                    </a:lnTo>
                    <a:lnTo>
                      <a:pt x="86" y="30"/>
                    </a:lnTo>
                    <a:lnTo>
                      <a:pt x="67" y="30"/>
                    </a:lnTo>
                    <a:close/>
                    <a:moveTo>
                      <a:pt x="67" y="28"/>
                    </a:moveTo>
                    <a:lnTo>
                      <a:pt x="67" y="25"/>
                    </a:lnTo>
                    <a:lnTo>
                      <a:pt x="86" y="25"/>
                    </a:lnTo>
                    <a:lnTo>
                      <a:pt x="86" y="28"/>
                    </a:lnTo>
                    <a:lnTo>
                      <a:pt x="67" y="28"/>
                    </a:lnTo>
                    <a:close/>
                    <a:moveTo>
                      <a:pt x="85" y="21"/>
                    </a:moveTo>
                    <a:lnTo>
                      <a:pt x="86" y="23"/>
                    </a:lnTo>
                    <a:lnTo>
                      <a:pt x="86" y="25"/>
                    </a:lnTo>
                    <a:lnTo>
                      <a:pt x="77" y="25"/>
                    </a:lnTo>
                    <a:lnTo>
                      <a:pt x="85" y="21"/>
                    </a:lnTo>
                    <a:close/>
                    <a:moveTo>
                      <a:pt x="69" y="28"/>
                    </a:moveTo>
                    <a:lnTo>
                      <a:pt x="65" y="23"/>
                    </a:lnTo>
                    <a:lnTo>
                      <a:pt x="82" y="14"/>
                    </a:lnTo>
                    <a:lnTo>
                      <a:pt x="85" y="21"/>
                    </a:lnTo>
                    <a:lnTo>
                      <a:pt x="69" y="28"/>
                    </a:lnTo>
                    <a:close/>
                    <a:moveTo>
                      <a:pt x="81" y="12"/>
                    </a:moveTo>
                    <a:lnTo>
                      <a:pt x="82" y="13"/>
                    </a:lnTo>
                    <a:lnTo>
                      <a:pt x="82" y="14"/>
                    </a:lnTo>
                    <a:lnTo>
                      <a:pt x="74" y="18"/>
                    </a:lnTo>
                    <a:lnTo>
                      <a:pt x="81" y="12"/>
                    </a:lnTo>
                    <a:close/>
                    <a:moveTo>
                      <a:pt x="67" y="25"/>
                    </a:moveTo>
                    <a:lnTo>
                      <a:pt x="64" y="22"/>
                    </a:lnTo>
                    <a:lnTo>
                      <a:pt x="77" y="8"/>
                    </a:lnTo>
                    <a:lnTo>
                      <a:pt x="81" y="12"/>
                    </a:lnTo>
                    <a:lnTo>
                      <a:pt x="67" y="25"/>
                    </a:lnTo>
                    <a:close/>
                    <a:moveTo>
                      <a:pt x="77" y="8"/>
                    </a:moveTo>
                    <a:lnTo>
                      <a:pt x="77" y="8"/>
                    </a:lnTo>
                    <a:lnTo>
                      <a:pt x="71" y="15"/>
                    </a:lnTo>
                    <a:lnTo>
                      <a:pt x="77" y="8"/>
                    </a:lnTo>
                    <a:close/>
                    <a:moveTo>
                      <a:pt x="64" y="22"/>
                    </a:moveTo>
                    <a:lnTo>
                      <a:pt x="61" y="18"/>
                    </a:lnTo>
                    <a:lnTo>
                      <a:pt x="74" y="5"/>
                    </a:lnTo>
                    <a:lnTo>
                      <a:pt x="77" y="8"/>
                    </a:lnTo>
                    <a:lnTo>
                      <a:pt x="64" y="22"/>
                    </a:lnTo>
                    <a:close/>
                    <a:moveTo>
                      <a:pt x="67" y="2"/>
                    </a:moveTo>
                    <a:lnTo>
                      <a:pt x="71" y="2"/>
                    </a:lnTo>
                    <a:lnTo>
                      <a:pt x="74" y="5"/>
                    </a:lnTo>
                    <a:lnTo>
                      <a:pt x="67" y="12"/>
                    </a:lnTo>
                    <a:lnTo>
                      <a:pt x="67" y="2"/>
                    </a:lnTo>
                    <a:close/>
                    <a:moveTo>
                      <a:pt x="67" y="22"/>
                    </a:moveTo>
                    <a:lnTo>
                      <a:pt x="64" y="22"/>
                    </a:lnTo>
                    <a:lnTo>
                      <a:pt x="64" y="2"/>
                    </a:lnTo>
                    <a:lnTo>
                      <a:pt x="67" y="2"/>
                    </a:lnTo>
                    <a:lnTo>
                      <a:pt x="67" y="22"/>
                    </a:lnTo>
                    <a:close/>
                    <a:moveTo>
                      <a:pt x="64" y="22"/>
                    </a:moveTo>
                    <a:lnTo>
                      <a:pt x="60" y="22"/>
                    </a:lnTo>
                    <a:lnTo>
                      <a:pt x="57" y="18"/>
                    </a:lnTo>
                    <a:lnTo>
                      <a:pt x="64" y="12"/>
                    </a:lnTo>
                    <a:lnTo>
                      <a:pt x="64" y="22"/>
                    </a:lnTo>
                    <a:close/>
                    <a:moveTo>
                      <a:pt x="57" y="18"/>
                    </a:moveTo>
                    <a:lnTo>
                      <a:pt x="54" y="15"/>
                    </a:lnTo>
                    <a:lnTo>
                      <a:pt x="67" y="2"/>
                    </a:lnTo>
                    <a:lnTo>
                      <a:pt x="71" y="5"/>
                    </a:lnTo>
                    <a:lnTo>
                      <a:pt x="57" y="18"/>
                    </a:lnTo>
                    <a:close/>
                    <a:moveTo>
                      <a:pt x="61" y="0"/>
                    </a:moveTo>
                    <a:lnTo>
                      <a:pt x="65" y="0"/>
                    </a:lnTo>
                    <a:lnTo>
                      <a:pt x="67" y="2"/>
                    </a:lnTo>
                    <a:lnTo>
                      <a:pt x="61" y="8"/>
                    </a:lnTo>
                    <a:lnTo>
                      <a:pt x="61" y="0"/>
                    </a:lnTo>
                    <a:close/>
                    <a:moveTo>
                      <a:pt x="61" y="18"/>
                    </a:moveTo>
                    <a:lnTo>
                      <a:pt x="54" y="18"/>
                    </a:lnTo>
                    <a:lnTo>
                      <a:pt x="54" y="0"/>
                    </a:lnTo>
                    <a:lnTo>
                      <a:pt x="61" y="0"/>
                    </a:lnTo>
                    <a:lnTo>
                      <a:pt x="61" y="18"/>
                    </a:lnTo>
                    <a:close/>
                    <a:moveTo>
                      <a:pt x="54" y="18"/>
                    </a:moveTo>
                    <a:lnTo>
                      <a:pt x="51" y="18"/>
                    </a:lnTo>
                    <a:lnTo>
                      <a:pt x="51" y="0"/>
                    </a:lnTo>
                    <a:lnTo>
                      <a:pt x="54" y="0"/>
                    </a:lnTo>
                    <a:lnTo>
                      <a:pt x="54" y="18"/>
                    </a:lnTo>
                    <a:close/>
                    <a:moveTo>
                      <a:pt x="51" y="18"/>
                    </a:moveTo>
                    <a:lnTo>
                      <a:pt x="45" y="18"/>
                    </a:lnTo>
                    <a:lnTo>
                      <a:pt x="45" y="0"/>
                    </a:lnTo>
                    <a:lnTo>
                      <a:pt x="51" y="0"/>
                    </a:lnTo>
                    <a:lnTo>
                      <a:pt x="51" y="18"/>
                    </a:lnTo>
                    <a:close/>
                    <a:moveTo>
                      <a:pt x="45" y="18"/>
                    </a:moveTo>
                    <a:lnTo>
                      <a:pt x="42" y="18"/>
                    </a:lnTo>
                    <a:lnTo>
                      <a:pt x="42" y="0"/>
                    </a:lnTo>
                    <a:lnTo>
                      <a:pt x="45" y="0"/>
                    </a:lnTo>
                    <a:lnTo>
                      <a:pt x="45" y="18"/>
                    </a:lnTo>
                    <a:close/>
                    <a:moveTo>
                      <a:pt x="38" y="0"/>
                    </a:moveTo>
                    <a:lnTo>
                      <a:pt x="40" y="0"/>
                    </a:lnTo>
                    <a:lnTo>
                      <a:pt x="42" y="0"/>
                    </a:lnTo>
                    <a:lnTo>
                      <a:pt x="42" y="8"/>
                    </a:lnTo>
                    <a:lnTo>
                      <a:pt x="38" y="0"/>
                    </a:lnTo>
                    <a:close/>
                    <a:moveTo>
                      <a:pt x="46" y="17"/>
                    </a:moveTo>
                    <a:lnTo>
                      <a:pt x="40" y="21"/>
                    </a:lnTo>
                    <a:lnTo>
                      <a:pt x="31" y="3"/>
                    </a:lnTo>
                    <a:lnTo>
                      <a:pt x="38" y="0"/>
                    </a:lnTo>
                    <a:lnTo>
                      <a:pt x="46" y="17"/>
                    </a:lnTo>
                    <a:close/>
                    <a:moveTo>
                      <a:pt x="40" y="21"/>
                    </a:moveTo>
                    <a:lnTo>
                      <a:pt x="33" y="24"/>
                    </a:lnTo>
                    <a:lnTo>
                      <a:pt x="24" y="6"/>
                    </a:lnTo>
                    <a:lnTo>
                      <a:pt x="31" y="3"/>
                    </a:lnTo>
                    <a:lnTo>
                      <a:pt x="40" y="21"/>
                    </a:lnTo>
                    <a:close/>
                    <a:moveTo>
                      <a:pt x="22" y="8"/>
                    </a:moveTo>
                    <a:lnTo>
                      <a:pt x="23" y="7"/>
                    </a:lnTo>
                    <a:lnTo>
                      <a:pt x="24" y="6"/>
                    </a:lnTo>
                    <a:lnTo>
                      <a:pt x="29" y="15"/>
                    </a:lnTo>
                    <a:lnTo>
                      <a:pt x="22" y="8"/>
                    </a:lnTo>
                    <a:close/>
                    <a:moveTo>
                      <a:pt x="35" y="22"/>
                    </a:moveTo>
                    <a:lnTo>
                      <a:pt x="33" y="25"/>
                    </a:lnTo>
                    <a:lnTo>
                      <a:pt x="19" y="12"/>
                    </a:lnTo>
                    <a:lnTo>
                      <a:pt x="22" y="8"/>
                    </a:lnTo>
                    <a:lnTo>
                      <a:pt x="35" y="22"/>
                    </a:lnTo>
                    <a:close/>
                    <a:moveTo>
                      <a:pt x="19" y="12"/>
                    </a:moveTo>
                    <a:lnTo>
                      <a:pt x="29" y="2"/>
                    </a:lnTo>
                    <a:lnTo>
                      <a:pt x="19" y="12"/>
                    </a:lnTo>
                    <a:lnTo>
                      <a:pt x="26" y="18"/>
                    </a:lnTo>
                    <a:lnTo>
                      <a:pt x="19" y="12"/>
                    </a:lnTo>
                    <a:close/>
                    <a:moveTo>
                      <a:pt x="33" y="25"/>
                    </a:moveTo>
                    <a:lnTo>
                      <a:pt x="30" y="28"/>
                    </a:lnTo>
                    <a:lnTo>
                      <a:pt x="16" y="15"/>
                    </a:lnTo>
                    <a:lnTo>
                      <a:pt x="19" y="12"/>
                    </a:lnTo>
                    <a:lnTo>
                      <a:pt x="33" y="25"/>
                    </a:lnTo>
                    <a:close/>
                    <a:moveTo>
                      <a:pt x="30" y="28"/>
                    </a:moveTo>
                    <a:lnTo>
                      <a:pt x="29" y="29"/>
                    </a:lnTo>
                    <a:lnTo>
                      <a:pt x="27" y="29"/>
                    </a:lnTo>
                    <a:lnTo>
                      <a:pt x="23" y="22"/>
                    </a:lnTo>
                    <a:lnTo>
                      <a:pt x="30" y="28"/>
                    </a:lnTo>
                    <a:close/>
                    <a:moveTo>
                      <a:pt x="27" y="29"/>
                    </a:moveTo>
                    <a:lnTo>
                      <a:pt x="21" y="33"/>
                    </a:lnTo>
                    <a:lnTo>
                      <a:pt x="12" y="16"/>
                    </a:lnTo>
                    <a:lnTo>
                      <a:pt x="19" y="13"/>
                    </a:lnTo>
                    <a:lnTo>
                      <a:pt x="27" y="29"/>
                    </a:lnTo>
                    <a:close/>
                    <a:moveTo>
                      <a:pt x="7" y="25"/>
                    </a:moveTo>
                    <a:lnTo>
                      <a:pt x="7" y="18"/>
                    </a:lnTo>
                    <a:lnTo>
                      <a:pt x="12" y="16"/>
                    </a:lnTo>
                    <a:lnTo>
                      <a:pt x="17" y="25"/>
                    </a:lnTo>
                    <a:lnTo>
                      <a:pt x="7" y="25"/>
                    </a:lnTo>
                    <a:close/>
                    <a:moveTo>
                      <a:pt x="26" y="25"/>
                    </a:moveTo>
                    <a:lnTo>
                      <a:pt x="26" y="28"/>
                    </a:lnTo>
                    <a:lnTo>
                      <a:pt x="7" y="28"/>
                    </a:lnTo>
                    <a:lnTo>
                      <a:pt x="7" y="25"/>
                    </a:lnTo>
                    <a:lnTo>
                      <a:pt x="26" y="25"/>
                    </a:lnTo>
                    <a:close/>
                    <a:moveTo>
                      <a:pt x="26" y="28"/>
                    </a:moveTo>
                    <a:lnTo>
                      <a:pt x="26" y="30"/>
                    </a:lnTo>
                    <a:lnTo>
                      <a:pt x="24" y="32"/>
                    </a:lnTo>
                    <a:lnTo>
                      <a:pt x="17" y="28"/>
                    </a:lnTo>
                    <a:lnTo>
                      <a:pt x="26" y="28"/>
                    </a:lnTo>
                    <a:close/>
                    <a:moveTo>
                      <a:pt x="24" y="32"/>
                    </a:moveTo>
                    <a:lnTo>
                      <a:pt x="22" y="38"/>
                    </a:lnTo>
                    <a:lnTo>
                      <a:pt x="5" y="29"/>
                    </a:lnTo>
                    <a:lnTo>
                      <a:pt x="8" y="24"/>
                    </a:lnTo>
                    <a:lnTo>
                      <a:pt x="24" y="32"/>
                    </a:lnTo>
                    <a:close/>
                    <a:moveTo>
                      <a:pt x="22" y="38"/>
                    </a:moveTo>
                    <a:lnTo>
                      <a:pt x="21" y="39"/>
                    </a:lnTo>
                    <a:lnTo>
                      <a:pt x="20" y="40"/>
                    </a:lnTo>
                    <a:lnTo>
                      <a:pt x="13" y="34"/>
                    </a:lnTo>
                    <a:lnTo>
                      <a:pt x="22" y="38"/>
                    </a:lnTo>
                    <a:close/>
                    <a:moveTo>
                      <a:pt x="20" y="40"/>
                    </a:moveTo>
                    <a:lnTo>
                      <a:pt x="17" y="44"/>
                    </a:lnTo>
                    <a:lnTo>
                      <a:pt x="3" y="30"/>
                    </a:lnTo>
                    <a:lnTo>
                      <a:pt x="7" y="27"/>
                    </a:lnTo>
                    <a:lnTo>
                      <a:pt x="20" y="40"/>
                    </a:lnTo>
                    <a:close/>
                    <a:moveTo>
                      <a:pt x="0" y="37"/>
                    </a:moveTo>
                    <a:lnTo>
                      <a:pt x="0" y="34"/>
                    </a:lnTo>
                    <a:lnTo>
                      <a:pt x="3" y="30"/>
                    </a:lnTo>
                    <a:lnTo>
                      <a:pt x="10" y="37"/>
                    </a:lnTo>
                    <a:lnTo>
                      <a:pt x="0" y="37"/>
                    </a:lnTo>
                    <a:close/>
                    <a:moveTo>
                      <a:pt x="20" y="37"/>
                    </a:moveTo>
                    <a:lnTo>
                      <a:pt x="20" y="44"/>
                    </a:lnTo>
                    <a:lnTo>
                      <a:pt x="0" y="44"/>
                    </a:lnTo>
                    <a:lnTo>
                      <a:pt x="0" y="37"/>
                    </a:lnTo>
                    <a:lnTo>
                      <a:pt x="20" y="37"/>
                    </a:lnTo>
                    <a:close/>
                    <a:moveTo>
                      <a:pt x="20" y="44"/>
                    </a:moveTo>
                    <a:lnTo>
                      <a:pt x="20" y="47"/>
                    </a:lnTo>
                    <a:lnTo>
                      <a:pt x="0" y="47"/>
                    </a:lnTo>
                    <a:lnTo>
                      <a:pt x="0" y="44"/>
                    </a:lnTo>
                    <a:lnTo>
                      <a:pt x="20" y="44"/>
                    </a:lnTo>
                    <a:close/>
                    <a:moveTo>
                      <a:pt x="20" y="47"/>
                    </a:moveTo>
                    <a:lnTo>
                      <a:pt x="20" y="50"/>
                    </a:lnTo>
                    <a:lnTo>
                      <a:pt x="0" y="50"/>
                    </a:lnTo>
                    <a:lnTo>
                      <a:pt x="0" y="47"/>
                    </a:lnTo>
                    <a:lnTo>
                      <a:pt x="20" y="47"/>
                    </a:lnTo>
                    <a:close/>
                    <a:moveTo>
                      <a:pt x="3" y="57"/>
                    </a:moveTo>
                    <a:lnTo>
                      <a:pt x="0" y="54"/>
                    </a:lnTo>
                    <a:lnTo>
                      <a:pt x="0" y="50"/>
                    </a:lnTo>
                    <a:lnTo>
                      <a:pt x="10" y="50"/>
                    </a:lnTo>
                    <a:lnTo>
                      <a:pt x="3" y="57"/>
                    </a:lnTo>
                    <a:close/>
                    <a:moveTo>
                      <a:pt x="17" y="44"/>
                    </a:moveTo>
                    <a:lnTo>
                      <a:pt x="20" y="46"/>
                    </a:lnTo>
                    <a:lnTo>
                      <a:pt x="7" y="60"/>
                    </a:lnTo>
                    <a:lnTo>
                      <a:pt x="3" y="57"/>
                    </a:lnTo>
                    <a:lnTo>
                      <a:pt x="17" y="44"/>
                    </a:lnTo>
                    <a:close/>
                    <a:moveTo>
                      <a:pt x="20" y="46"/>
                    </a:moveTo>
                    <a:lnTo>
                      <a:pt x="21" y="48"/>
                    </a:lnTo>
                    <a:lnTo>
                      <a:pt x="22" y="49"/>
                    </a:lnTo>
                    <a:lnTo>
                      <a:pt x="13" y="54"/>
                    </a:lnTo>
                    <a:lnTo>
                      <a:pt x="20" y="46"/>
                    </a:lnTo>
                    <a:close/>
                    <a:moveTo>
                      <a:pt x="22" y="49"/>
                    </a:moveTo>
                    <a:lnTo>
                      <a:pt x="24" y="55"/>
                    </a:lnTo>
                    <a:lnTo>
                      <a:pt x="8" y="64"/>
                    </a:lnTo>
                    <a:lnTo>
                      <a:pt x="5" y="57"/>
                    </a:lnTo>
                    <a:lnTo>
                      <a:pt x="22" y="49"/>
                    </a:lnTo>
                    <a:close/>
                    <a:moveTo>
                      <a:pt x="17" y="69"/>
                    </a:moveTo>
                    <a:lnTo>
                      <a:pt x="10" y="69"/>
                    </a:lnTo>
                    <a:lnTo>
                      <a:pt x="8" y="64"/>
                    </a:lnTo>
                    <a:lnTo>
                      <a:pt x="17" y="59"/>
                    </a:lnTo>
                    <a:lnTo>
                      <a:pt x="17" y="69"/>
                    </a:lnTo>
                    <a:close/>
                    <a:moveTo>
                      <a:pt x="17" y="50"/>
                    </a:moveTo>
                    <a:lnTo>
                      <a:pt x="20" y="50"/>
                    </a:lnTo>
                    <a:lnTo>
                      <a:pt x="20" y="69"/>
                    </a:lnTo>
                    <a:lnTo>
                      <a:pt x="17" y="69"/>
                    </a:lnTo>
                    <a:lnTo>
                      <a:pt x="17" y="50"/>
                    </a:lnTo>
                    <a:close/>
                    <a:moveTo>
                      <a:pt x="20" y="50"/>
                    </a:moveTo>
                    <a:lnTo>
                      <a:pt x="23" y="50"/>
                    </a:lnTo>
                    <a:lnTo>
                      <a:pt x="27" y="53"/>
                    </a:lnTo>
                    <a:lnTo>
                      <a:pt x="20" y="59"/>
                    </a:lnTo>
                    <a:lnTo>
                      <a:pt x="20" y="50"/>
                    </a:lnTo>
                    <a:close/>
                    <a:moveTo>
                      <a:pt x="27" y="53"/>
                    </a:moveTo>
                    <a:lnTo>
                      <a:pt x="30" y="56"/>
                    </a:lnTo>
                    <a:lnTo>
                      <a:pt x="16" y="69"/>
                    </a:lnTo>
                    <a:lnTo>
                      <a:pt x="13" y="66"/>
                    </a:lnTo>
                    <a:lnTo>
                      <a:pt x="27" y="53"/>
                    </a:lnTo>
                    <a:close/>
                    <a:moveTo>
                      <a:pt x="30" y="56"/>
                    </a:moveTo>
                    <a:lnTo>
                      <a:pt x="30" y="56"/>
                    </a:lnTo>
                    <a:lnTo>
                      <a:pt x="23" y="62"/>
                    </a:lnTo>
                    <a:lnTo>
                      <a:pt x="30" y="56"/>
                    </a:lnTo>
                    <a:close/>
                    <a:moveTo>
                      <a:pt x="30" y="56"/>
                    </a:moveTo>
                    <a:lnTo>
                      <a:pt x="33" y="59"/>
                    </a:lnTo>
                    <a:lnTo>
                      <a:pt x="19" y="72"/>
                    </a:lnTo>
                    <a:lnTo>
                      <a:pt x="16" y="69"/>
                    </a:lnTo>
                    <a:lnTo>
                      <a:pt x="30" y="56"/>
                    </a:lnTo>
                    <a:close/>
                    <a:moveTo>
                      <a:pt x="26" y="76"/>
                    </a:moveTo>
                    <a:lnTo>
                      <a:pt x="22" y="76"/>
                    </a:lnTo>
                    <a:lnTo>
                      <a:pt x="19" y="72"/>
                    </a:lnTo>
                    <a:lnTo>
                      <a:pt x="26" y="66"/>
                    </a:lnTo>
                    <a:lnTo>
                      <a:pt x="26" y="76"/>
                    </a:lnTo>
                    <a:close/>
                    <a:moveTo>
                      <a:pt x="26" y="56"/>
                    </a:moveTo>
                    <a:lnTo>
                      <a:pt x="32" y="56"/>
                    </a:lnTo>
                    <a:lnTo>
                      <a:pt x="32" y="76"/>
                    </a:lnTo>
                    <a:lnTo>
                      <a:pt x="26" y="76"/>
                    </a:lnTo>
                    <a:lnTo>
                      <a:pt x="26" y="56"/>
                    </a:lnTo>
                    <a:close/>
                    <a:moveTo>
                      <a:pt x="32" y="56"/>
                    </a:moveTo>
                    <a:lnTo>
                      <a:pt x="35" y="56"/>
                    </a:lnTo>
                    <a:lnTo>
                      <a:pt x="35" y="76"/>
                    </a:lnTo>
                    <a:lnTo>
                      <a:pt x="32" y="76"/>
                    </a:lnTo>
                    <a:lnTo>
                      <a:pt x="32" y="56"/>
                    </a:lnTo>
                    <a:close/>
                    <a:moveTo>
                      <a:pt x="35" y="56"/>
                    </a:moveTo>
                    <a:lnTo>
                      <a:pt x="42" y="56"/>
                    </a:lnTo>
                    <a:lnTo>
                      <a:pt x="42" y="76"/>
                    </a:lnTo>
                    <a:lnTo>
                      <a:pt x="35" y="76"/>
                    </a:lnTo>
                    <a:lnTo>
                      <a:pt x="35" y="56"/>
                    </a:lnTo>
                    <a:close/>
                    <a:moveTo>
                      <a:pt x="42" y="56"/>
                    </a:moveTo>
                    <a:lnTo>
                      <a:pt x="45" y="56"/>
                    </a:lnTo>
                    <a:lnTo>
                      <a:pt x="45" y="76"/>
                    </a:lnTo>
                    <a:lnTo>
                      <a:pt x="42" y="76"/>
                    </a:lnTo>
                    <a:lnTo>
                      <a:pt x="42" y="56"/>
                    </a:lnTo>
                    <a:close/>
                    <a:moveTo>
                      <a:pt x="50" y="75"/>
                    </a:moveTo>
                    <a:lnTo>
                      <a:pt x="48" y="76"/>
                    </a:lnTo>
                    <a:lnTo>
                      <a:pt x="45" y="76"/>
                    </a:lnTo>
                    <a:lnTo>
                      <a:pt x="45" y="66"/>
                    </a:lnTo>
                    <a:lnTo>
                      <a:pt x="50" y="75"/>
                    </a:lnTo>
                    <a:close/>
                    <a:moveTo>
                      <a:pt x="41" y="57"/>
                    </a:moveTo>
                    <a:lnTo>
                      <a:pt x="48" y="54"/>
                    </a:lnTo>
                    <a:lnTo>
                      <a:pt x="55" y="71"/>
                    </a:lnTo>
                    <a:lnTo>
                      <a:pt x="50" y="75"/>
                    </a:lnTo>
                    <a:lnTo>
                      <a:pt x="41" y="57"/>
                    </a:lnTo>
                    <a:close/>
                    <a:moveTo>
                      <a:pt x="48" y="54"/>
                    </a:moveTo>
                    <a:lnTo>
                      <a:pt x="53" y="51"/>
                    </a:lnTo>
                    <a:lnTo>
                      <a:pt x="62" y="68"/>
                    </a:lnTo>
                    <a:lnTo>
                      <a:pt x="55" y="71"/>
                    </a:lnTo>
                    <a:lnTo>
                      <a:pt x="48"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04" name="Freeform 89">
                <a:extLst>
                  <a:ext uri="{FF2B5EF4-FFF2-40B4-BE49-F238E27FC236}">
                    <a16:creationId xmlns:a16="http://schemas.microsoft.com/office/drawing/2014/main" id="{57FC0472-7880-4D7C-8500-1110F2AFF906}"/>
                  </a:ext>
                </a:extLst>
              </p:cNvPr>
              <p:cNvSpPr>
                <a:spLocks/>
              </p:cNvSpPr>
              <p:nvPr/>
            </p:nvSpPr>
            <p:spPr bwMode="auto">
              <a:xfrm>
                <a:off x="2746" y="2574"/>
                <a:ext cx="16" cy="14"/>
              </a:xfrm>
              <a:custGeom>
                <a:avLst/>
                <a:gdLst>
                  <a:gd name="T0" fmla="*/ 11 w 63"/>
                  <a:gd name="T1" fmla="*/ 13 h 57"/>
                  <a:gd name="T2" fmla="*/ 13 w 63"/>
                  <a:gd name="T3" fmla="*/ 12 h 57"/>
                  <a:gd name="T4" fmla="*/ 14 w 63"/>
                  <a:gd name="T5" fmla="*/ 11 h 57"/>
                  <a:gd name="T6" fmla="*/ 14 w 63"/>
                  <a:gd name="T7" fmla="*/ 10 h 57"/>
                  <a:gd name="T8" fmla="*/ 15 w 63"/>
                  <a:gd name="T9" fmla="*/ 9 h 57"/>
                  <a:gd name="T10" fmla="*/ 16 w 63"/>
                  <a:gd name="T11" fmla="*/ 8 h 57"/>
                  <a:gd name="T12" fmla="*/ 16 w 63"/>
                  <a:gd name="T13" fmla="*/ 7 h 57"/>
                  <a:gd name="T14" fmla="*/ 16 w 63"/>
                  <a:gd name="T15" fmla="*/ 6 h 57"/>
                  <a:gd name="T16" fmla="*/ 16 w 63"/>
                  <a:gd name="T17" fmla="*/ 5 h 57"/>
                  <a:gd name="T18" fmla="*/ 16 w 63"/>
                  <a:gd name="T19" fmla="*/ 3 h 57"/>
                  <a:gd name="T20" fmla="*/ 16 w 63"/>
                  <a:gd name="T21" fmla="*/ 2 h 57"/>
                  <a:gd name="T22" fmla="*/ 15 w 63"/>
                  <a:gd name="T23" fmla="*/ 2 h 57"/>
                  <a:gd name="T24" fmla="*/ 14 w 63"/>
                  <a:gd name="T25" fmla="*/ 1 h 57"/>
                  <a:gd name="T26" fmla="*/ 14 w 63"/>
                  <a:gd name="T27" fmla="*/ 0 h 57"/>
                  <a:gd name="T28" fmla="*/ 12 w 63"/>
                  <a:gd name="T29" fmla="*/ 0 h 57"/>
                  <a:gd name="T30" fmla="*/ 11 w 63"/>
                  <a:gd name="T31" fmla="*/ 0 h 57"/>
                  <a:gd name="T32" fmla="*/ 10 w 63"/>
                  <a:gd name="T33" fmla="*/ 0 h 57"/>
                  <a:gd name="T34" fmla="*/ 9 w 63"/>
                  <a:gd name="T35" fmla="*/ 0 h 57"/>
                  <a:gd name="T36" fmla="*/ 7 w 63"/>
                  <a:gd name="T37" fmla="*/ 0 h 57"/>
                  <a:gd name="T38" fmla="*/ 6 w 63"/>
                  <a:gd name="T39" fmla="*/ 1 h 57"/>
                  <a:gd name="T40" fmla="*/ 5 w 63"/>
                  <a:gd name="T41" fmla="*/ 1 h 57"/>
                  <a:gd name="T42" fmla="*/ 3 w 63"/>
                  <a:gd name="T43" fmla="*/ 2 h 57"/>
                  <a:gd name="T44" fmla="*/ 2 w 63"/>
                  <a:gd name="T45" fmla="*/ 3 h 57"/>
                  <a:gd name="T46" fmla="*/ 2 w 63"/>
                  <a:gd name="T47" fmla="*/ 4 h 57"/>
                  <a:gd name="T48" fmla="*/ 1 w 63"/>
                  <a:gd name="T49" fmla="*/ 5 h 57"/>
                  <a:gd name="T50" fmla="*/ 0 w 63"/>
                  <a:gd name="T51" fmla="*/ 6 h 57"/>
                  <a:gd name="T52" fmla="*/ 0 w 63"/>
                  <a:gd name="T53" fmla="*/ 7 h 57"/>
                  <a:gd name="T54" fmla="*/ 0 w 63"/>
                  <a:gd name="T55" fmla="*/ 8 h 57"/>
                  <a:gd name="T56" fmla="*/ 0 w 63"/>
                  <a:gd name="T57" fmla="*/ 10 h 57"/>
                  <a:gd name="T58" fmla="*/ 0 w 63"/>
                  <a:gd name="T59" fmla="*/ 10 h 57"/>
                  <a:gd name="T60" fmla="*/ 0 w 63"/>
                  <a:gd name="T61" fmla="*/ 11 h 57"/>
                  <a:gd name="T62" fmla="*/ 1 w 63"/>
                  <a:gd name="T63" fmla="*/ 12 h 57"/>
                  <a:gd name="T64" fmla="*/ 2 w 63"/>
                  <a:gd name="T65" fmla="*/ 13 h 57"/>
                  <a:gd name="T66" fmla="*/ 2 w 63"/>
                  <a:gd name="T67" fmla="*/ 13 h 57"/>
                  <a:gd name="T68" fmla="*/ 4 w 63"/>
                  <a:gd name="T69" fmla="*/ 13 h 57"/>
                  <a:gd name="T70" fmla="*/ 5 w 63"/>
                  <a:gd name="T71" fmla="*/ 14 h 57"/>
                  <a:gd name="T72" fmla="*/ 6 w 63"/>
                  <a:gd name="T73" fmla="*/ 14 h 57"/>
                  <a:gd name="T74" fmla="*/ 7 w 63"/>
                  <a:gd name="T75" fmla="*/ 14 h 57"/>
                  <a:gd name="T76" fmla="*/ 9 w 63"/>
                  <a:gd name="T77" fmla="*/ 13 h 57"/>
                  <a:gd name="T78" fmla="*/ 10 w 63"/>
                  <a:gd name="T79" fmla="*/ 13 h 57"/>
                  <a:gd name="T80" fmla="*/ 11 w 63"/>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3"/>
                  <a:gd name="T124" fmla="*/ 0 h 57"/>
                  <a:gd name="T125" fmla="*/ 63 w 63"/>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3" h="57">
                    <a:moveTo>
                      <a:pt x="44" y="52"/>
                    </a:moveTo>
                    <a:lnTo>
                      <a:pt x="51" y="49"/>
                    </a:lnTo>
                    <a:lnTo>
                      <a:pt x="54" y="45"/>
                    </a:lnTo>
                    <a:lnTo>
                      <a:pt x="57" y="39"/>
                    </a:lnTo>
                    <a:lnTo>
                      <a:pt x="60" y="35"/>
                    </a:lnTo>
                    <a:lnTo>
                      <a:pt x="63" y="32"/>
                    </a:lnTo>
                    <a:lnTo>
                      <a:pt x="63" y="27"/>
                    </a:lnTo>
                    <a:lnTo>
                      <a:pt x="63" y="23"/>
                    </a:lnTo>
                    <a:lnTo>
                      <a:pt x="63" y="20"/>
                    </a:lnTo>
                    <a:lnTo>
                      <a:pt x="63" y="13"/>
                    </a:lnTo>
                    <a:lnTo>
                      <a:pt x="63" y="10"/>
                    </a:lnTo>
                    <a:lnTo>
                      <a:pt x="60" y="7"/>
                    </a:lnTo>
                    <a:lnTo>
                      <a:pt x="57" y="3"/>
                    </a:lnTo>
                    <a:lnTo>
                      <a:pt x="54" y="0"/>
                    </a:lnTo>
                    <a:lnTo>
                      <a:pt x="47" y="0"/>
                    </a:lnTo>
                    <a:lnTo>
                      <a:pt x="44" y="0"/>
                    </a:lnTo>
                    <a:lnTo>
                      <a:pt x="38" y="0"/>
                    </a:lnTo>
                    <a:lnTo>
                      <a:pt x="34" y="0"/>
                    </a:lnTo>
                    <a:lnTo>
                      <a:pt x="29" y="0"/>
                    </a:lnTo>
                    <a:lnTo>
                      <a:pt x="25" y="3"/>
                    </a:lnTo>
                    <a:lnTo>
                      <a:pt x="19" y="3"/>
                    </a:lnTo>
                    <a:lnTo>
                      <a:pt x="12" y="7"/>
                    </a:lnTo>
                    <a:lnTo>
                      <a:pt x="9" y="13"/>
                    </a:lnTo>
                    <a:lnTo>
                      <a:pt x="6" y="17"/>
                    </a:lnTo>
                    <a:lnTo>
                      <a:pt x="3" y="20"/>
                    </a:lnTo>
                    <a:lnTo>
                      <a:pt x="0" y="23"/>
                    </a:lnTo>
                    <a:lnTo>
                      <a:pt x="0" y="29"/>
                    </a:lnTo>
                    <a:lnTo>
                      <a:pt x="0" y="32"/>
                    </a:lnTo>
                    <a:lnTo>
                      <a:pt x="0" y="39"/>
                    </a:lnTo>
                    <a:lnTo>
                      <a:pt x="0" y="42"/>
                    </a:lnTo>
                    <a:lnTo>
                      <a:pt x="0" y="45"/>
                    </a:lnTo>
                    <a:lnTo>
                      <a:pt x="3" y="49"/>
                    </a:lnTo>
                    <a:lnTo>
                      <a:pt x="6" y="52"/>
                    </a:lnTo>
                    <a:lnTo>
                      <a:pt x="9" y="54"/>
                    </a:lnTo>
                    <a:lnTo>
                      <a:pt x="16" y="54"/>
                    </a:lnTo>
                    <a:lnTo>
                      <a:pt x="19" y="57"/>
                    </a:lnTo>
                    <a:lnTo>
                      <a:pt x="25" y="57"/>
                    </a:lnTo>
                    <a:lnTo>
                      <a:pt x="29" y="57"/>
                    </a:lnTo>
                    <a:lnTo>
                      <a:pt x="34" y="54"/>
                    </a:lnTo>
                    <a:lnTo>
                      <a:pt x="41" y="54"/>
                    </a:lnTo>
                    <a:lnTo>
                      <a:pt x="44" y="52"/>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05" name="Freeform 90">
                <a:extLst>
                  <a:ext uri="{FF2B5EF4-FFF2-40B4-BE49-F238E27FC236}">
                    <a16:creationId xmlns:a16="http://schemas.microsoft.com/office/drawing/2014/main" id="{111FB2FF-0F0D-4417-8AAC-76AF622756CF}"/>
                  </a:ext>
                </a:extLst>
              </p:cNvPr>
              <p:cNvSpPr>
                <a:spLocks noEditPoints="1"/>
              </p:cNvSpPr>
              <p:nvPr/>
            </p:nvSpPr>
            <p:spPr bwMode="auto">
              <a:xfrm>
                <a:off x="2744" y="2571"/>
                <a:ext cx="20" cy="20"/>
              </a:xfrm>
              <a:custGeom>
                <a:avLst/>
                <a:gdLst>
                  <a:gd name="T0" fmla="*/ 16 w 83"/>
                  <a:gd name="T1" fmla="*/ 17 h 79"/>
                  <a:gd name="T2" fmla="*/ 14 w 83"/>
                  <a:gd name="T3" fmla="*/ 13 h 79"/>
                  <a:gd name="T4" fmla="*/ 17 w 83"/>
                  <a:gd name="T5" fmla="*/ 16 h 79"/>
                  <a:gd name="T6" fmla="*/ 17 w 83"/>
                  <a:gd name="T7" fmla="*/ 16 h 79"/>
                  <a:gd name="T8" fmla="*/ 14 w 83"/>
                  <a:gd name="T9" fmla="*/ 12 h 79"/>
                  <a:gd name="T10" fmla="*/ 15 w 83"/>
                  <a:gd name="T11" fmla="*/ 10 h 79"/>
                  <a:gd name="T12" fmla="*/ 16 w 83"/>
                  <a:gd name="T13" fmla="*/ 9 h 79"/>
                  <a:gd name="T14" fmla="*/ 19 w 83"/>
                  <a:gd name="T15" fmla="*/ 13 h 79"/>
                  <a:gd name="T16" fmla="*/ 20 w 83"/>
                  <a:gd name="T17" fmla="*/ 11 h 79"/>
                  <a:gd name="T18" fmla="*/ 15 w 83"/>
                  <a:gd name="T19" fmla="*/ 10 h 79"/>
                  <a:gd name="T20" fmla="*/ 15 w 83"/>
                  <a:gd name="T21" fmla="*/ 8 h 79"/>
                  <a:gd name="T22" fmla="*/ 15 w 83"/>
                  <a:gd name="T23" fmla="*/ 6 h 79"/>
                  <a:gd name="T24" fmla="*/ 20 w 83"/>
                  <a:gd name="T25" fmla="*/ 6 h 79"/>
                  <a:gd name="T26" fmla="*/ 19 w 83"/>
                  <a:gd name="T27" fmla="*/ 4 h 79"/>
                  <a:gd name="T28" fmla="*/ 15 w 83"/>
                  <a:gd name="T29" fmla="*/ 6 h 79"/>
                  <a:gd name="T30" fmla="*/ 18 w 83"/>
                  <a:gd name="T31" fmla="*/ 2 h 79"/>
                  <a:gd name="T32" fmla="*/ 14 w 83"/>
                  <a:gd name="T33" fmla="*/ 5 h 79"/>
                  <a:gd name="T34" fmla="*/ 17 w 83"/>
                  <a:gd name="T35" fmla="*/ 1 h 79"/>
                  <a:gd name="T36" fmla="*/ 15 w 83"/>
                  <a:gd name="T37" fmla="*/ 1 h 79"/>
                  <a:gd name="T38" fmla="*/ 14 w 83"/>
                  <a:gd name="T39" fmla="*/ 6 h 79"/>
                  <a:gd name="T40" fmla="*/ 12 w 83"/>
                  <a:gd name="T41" fmla="*/ 6 h 79"/>
                  <a:gd name="T42" fmla="*/ 9 w 83"/>
                  <a:gd name="T43" fmla="*/ 6 h 79"/>
                  <a:gd name="T44" fmla="*/ 9 w 83"/>
                  <a:gd name="T45" fmla="*/ 1 h 79"/>
                  <a:gd name="T46" fmla="*/ 7 w 83"/>
                  <a:gd name="T47" fmla="*/ 1 h 79"/>
                  <a:gd name="T48" fmla="*/ 10 w 83"/>
                  <a:gd name="T49" fmla="*/ 6 h 79"/>
                  <a:gd name="T50" fmla="*/ 6 w 83"/>
                  <a:gd name="T51" fmla="*/ 2 h 79"/>
                  <a:gd name="T52" fmla="*/ 7 w 83"/>
                  <a:gd name="T53" fmla="*/ 7 h 79"/>
                  <a:gd name="T54" fmla="*/ 4 w 83"/>
                  <a:gd name="T55" fmla="*/ 3 h 79"/>
                  <a:gd name="T56" fmla="*/ 3 w 83"/>
                  <a:gd name="T57" fmla="*/ 4 h 79"/>
                  <a:gd name="T58" fmla="*/ 7 w 83"/>
                  <a:gd name="T59" fmla="*/ 8 h 79"/>
                  <a:gd name="T60" fmla="*/ 2 w 83"/>
                  <a:gd name="T61" fmla="*/ 6 h 79"/>
                  <a:gd name="T62" fmla="*/ 5 w 83"/>
                  <a:gd name="T63" fmla="*/ 10 h 79"/>
                  <a:gd name="T64" fmla="*/ 5 w 83"/>
                  <a:gd name="T65" fmla="*/ 10 h 79"/>
                  <a:gd name="T66" fmla="*/ 1 w 83"/>
                  <a:gd name="T67" fmla="*/ 6 h 79"/>
                  <a:gd name="T68" fmla="*/ 0 w 83"/>
                  <a:gd name="T69" fmla="*/ 9 h 79"/>
                  <a:gd name="T70" fmla="*/ 5 w 83"/>
                  <a:gd name="T71" fmla="*/ 10 h 79"/>
                  <a:gd name="T72" fmla="*/ 5 w 83"/>
                  <a:gd name="T73" fmla="*/ 13 h 79"/>
                  <a:gd name="T74" fmla="*/ 0 w 83"/>
                  <a:gd name="T75" fmla="*/ 14 h 79"/>
                  <a:gd name="T76" fmla="*/ 0 w 83"/>
                  <a:gd name="T77" fmla="*/ 14 h 79"/>
                  <a:gd name="T78" fmla="*/ 1 w 83"/>
                  <a:gd name="T79" fmla="*/ 16 h 79"/>
                  <a:gd name="T80" fmla="*/ 5 w 83"/>
                  <a:gd name="T81" fmla="*/ 14 h 79"/>
                  <a:gd name="T82" fmla="*/ 0 w 83"/>
                  <a:gd name="T83" fmla="*/ 15 h 79"/>
                  <a:gd name="T84" fmla="*/ 3 w 83"/>
                  <a:gd name="T85" fmla="*/ 19 h 79"/>
                  <a:gd name="T86" fmla="*/ 5 w 83"/>
                  <a:gd name="T87" fmla="*/ 17 h 79"/>
                  <a:gd name="T88" fmla="*/ 5 w 83"/>
                  <a:gd name="T89" fmla="*/ 14 h 79"/>
                  <a:gd name="T90" fmla="*/ 8 w 83"/>
                  <a:gd name="T91" fmla="*/ 15 h 79"/>
                  <a:gd name="T92" fmla="*/ 6 w 83"/>
                  <a:gd name="T93" fmla="*/ 20 h 79"/>
                  <a:gd name="T94" fmla="*/ 8 w 83"/>
                  <a:gd name="T95" fmla="*/ 20 h 79"/>
                  <a:gd name="T96" fmla="*/ 8 w 83"/>
                  <a:gd name="T97" fmla="*/ 20 h 79"/>
                  <a:gd name="T98" fmla="*/ 10 w 83"/>
                  <a:gd name="T99" fmla="*/ 20 h 79"/>
                  <a:gd name="T100" fmla="*/ 10 w 83"/>
                  <a:gd name="T101" fmla="*/ 15 h 79"/>
                  <a:gd name="T102" fmla="*/ 12 w 83"/>
                  <a:gd name="T103" fmla="*/ 14 h 79"/>
                  <a:gd name="T104" fmla="*/ 12 w 83"/>
                  <a:gd name="T105" fmla="*/ 19 h 79"/>
                  <a:gd name="T106" fmla="*/ 14 w 83"/>
                  <a:gd name="T107" fmla="*/ 19 h 7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3"/>
                  <a:gd name="T163" fmla="*/ 0 h 79"/>
                  <a:gd name="T164" fmla="*/ 83 w 83"/>
                  <a:gd name="T165" fmla="*/ 79 h 79"/>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3" h="79">
                    <a:moveTo>
                      <a:pt x="50" y="55"/>
                    </a:moveTo>
                    <a:lnTo>
                      <a:pt x="56" y="52"/>
                    </a:lnTo>
                    <a:lnTo>
                      <a:pt x="65" y="68"/>
                    </a:lnTo>
                    <a:lnTo>
                      <a:pt x="59" y="72"/>
                    </a:lnTo>
                    <a:lnTo>
                      <a:pt x="50" y="55"/>
                    </a:lnTo>
                    <a:close/>
                    <a:moveTo>
                      <a:pt x="67" y="67"/>
                    </a:moveTo>
                    <a:lnTo>
                      <a:pt x="66" y="68"/>
                    </a:lnTo>
                    <a:lnTo>
                      <a:pt x="65" y="68"/>
                    </a:lnTo>
                    <a:lnTo>
                      <a:pt x="61" y="61"/>
                    </a:lnTo>
                    <a:lnTo>
                      <a:pt x="67" y="67"/>
                    </a:lnTo>
                    <a:close/>
                    <a:moveTo>
                      <a:pt x="54" y="54"/>
                    </a:moveTo>
                    <a:lnTo>
                      <a:pt x="57" y="51"/>
                    </a:lnTo>
                    <a:lnTo>
                      <a:pt x="71" y="64"/>
                    </a:lnTo>
                    <a:lnTo>
                      <a:pt x="67" y="67"/>
                    </a:lnTo>
                    <a:lnTo>
                      <a:pt x="54" y="54"/>
                    </a:lnTo>
                    <a:close/>
                    <a:moveTo>
                      <a:pt x="72" y="62"/>
                    </a:moveTo>
                    <a:lnTo>
                      <a:pt x="72" y="63"/>
                    </a:lnTo>
                    <a:lnTo>
                      <a:pt x="71" y="64"/>
                    </a:lnTo>
                    <a:lnTo>
                      <a:pt x="64" y="57"/>
                    </a:lnTo>
                    <a:lnTo>
                      <a:pt x="72" y="62"/>
                    </a:lnTo>
                    <a:close/>
                    <a:moveTo>
                      <a:pt x="55" y="53"/>
                    </a:moveTo>
                    <a:lnTo>
                      <a:pt x="59" y="46"/>
                    </a:lnTo>
                    <a:lnTo>
                      <a:pt x="75" y="55"/>
                    </a:lnTo>
                    <a:lnTo>
                      <a:pt x="72" y="62"/>
                    </a:lnTo>
                    <a:lnTo>
                      <a:pt x="55" y="53"/>
                    </a:lnTo>
                    <a:close/>
                    <a:moveTo>
                      <a:pt x="59" y="46"/>
                    </a:moveTo>
                    <a:lnTo>
                      <a:pt x="59" y="45"/>
                    </a:lnTo>
                    <a:lnTo>
                      <a:pt x="60" y="44"/>
                    </a:lnTo>
                    <a:lnTo>
                      <a:pt x="67" y="51"/>
                    </a:lnTo>
                    <a:lnTo>
                      <a:pt x="59" y="46"/>
                    </a:lnTo>
                    <a:close/>
                    <a:moveTo>
                      <a:pt x="60" y="44"/>
                    </a:moveTo>
                    <a:lnTo>
                      <a:pt x="63" y="41"/>
                    </a:lnTo>
                    <a:lnTo>
                      <a:pt x="77" y="54"/>
                    </a:lnTo>
                    <a:lnTo>
                      <a:pt x="74" y="57"/>
                    </a:lnTo>
                    <a:lnTo>
                      <a:pt x="60" y="44"/>
                    </a:lnTo>
                    <a:close/>
                    <a:moveTo>
                      <a:pt x="63" y="41"/>
                    </a:moveTo>
                    <a:lnTo>
                      <a:pt x="63" y="41"/>
                    </a:lnTo>
                    <a:lnTo>
                      <a:pt x="70" y="47"/>
                    </a:lnTo>
                    <a:lnTo>
                      <a:pt x="63" y="41"/>
                    </a:lnTo>
                    <a:close/>
                    <a:moveTo>
                      <a:pt x="63" y="41"/>
                    </a:moveTo>
                    <a:lnTo>
                      <a:pt x="66" y="37"/>
                    </a:lnTo>
                    <a:lnTo>
                      <a:pt x="80" y="51"/>
                    </a:lnTo>
                    <a:lnTo>
                      <a:pt x="76" y="54"/>
                    </a:lnTo>
                    <a:lnTo>
                      <a:pt x="63" y="41"/>
                    </a:lnTo>
                    <a:close/>
                    <a:moveTo>
                      <a:pt x="83" y="44"/>
                    </a:moveTo>
                    <a:lnTo>
                      <a:pt x="83" y="48"/>
                    </a:lnTo>
                    <a:lnTo>
                      <a:pt x="80" y="51"/>
                    </a:lnTo>
                    <a:lnTo>
                      <a:pt x="73" y="44"/>
                    </a:lnTo>
                    <a:lnTo>
                      <a:pt x="83" y="44"/>
                    </a:lnTo>
                    <a:close/>
                    <a:moveTo>
                      <a:pt x="64" y="44"/>
                    </a:moveTo>
                    <a:lnTo>
                      <a:pt x="64" y="39"/>
                    </a:lnTo>
                    <a:lnTo>
                      <a:pt x="83" y="39"/>
                    </a:lnTo>
                    <a:lnTo>
                      <a:pt x="83" y="44"/>
                    </a:lnTo>
                    <a:lnTo>
                      <a:pt x="64" y="44"/>
                    </a:lnTo>
                    <a:close/>
                    <a:moveTo>
                      <a:pt x="64" y="39"/>
                    </a:moveTo>
                    <a:lnTo>
                      <a:pt x="64" y="35"/>
                    </a:lnTo>
                    <a:lnTo>
                      <a:pt x="83" y="35"/>
                    </a:lnTo>
                    <a:lnTo>
                      <a:pt x="83" y="39"/>
                    </a:lnTo>
                    <a:lnTo>
                      <a:pt x="64" y="39"/>
                    </a:lnTo>
                    <a:close/>
                    <a:moveTo>
                      <a:pt x="64" y="35"/>
                    </a:moveTo>
                    <a:lnTo>
                      <a:pt x="64" y="32"/>
                    </a:lnTo>
                    <a:lnTo>
                      <a:pt x="83" y="32"/>
                    </a:lnTo>
                    <a:lnTo>
                      <a:pt x="83" y="35"/>
                    </a:lnTo>
                    <a:lnTo>
                      <a:pt x="64" y="35"/>
                    </a:lnTo>
                    <a:close/>
                    <a:moveTo>
                      <a:pt x="64" y="32"/>
                    </a:moveTo>
                    <a:lnTo>
                      <a:pt x="64" y="25"/>
                    </a:lnTo>
                    <a:lnTo>
                      <a:pt x="83" y="25"/>
                    </a:lnTo>
                    <a:lnTo>
                      <a:pt x="83" y="32"/>
                    </a:lnTo>
                    <a:lnTo>
                      <a:pt x="64" y="32"/>
                    </a:lnTo>
                    <a:close/>
                    <a:moveTo>
                      <a:pt x="64" y="25"/>
                    </a:moveTo>
                    <a:lnTo>
                      <a:pt x="64" y="22"/>
                    </a:lnTo>
                    <a:lnTo>
                      <a:pt x="83" y="22"/>
                    </a:lnTo>
                    <a:lnTo>
                      <a:pt x="83" y="25"/>
                    </a:lnTo>
                    <a:lnTo>
                      <a:pt x="64" y="25"/>
                    </a:lnTo>
                    <a:close/>
                    <a:moveTo>
                      <a:pt x="80" y="15"/>
                    </a:moveTo>
                    <a:lnTo>
                      <a:pt x="83" y="19"/>
                    </a:lnTo>
                    <a:lnTo>
                      <a:pt x="83" y="22"/>
                    </a:lnTo>
                    <a:lnTo>
                      <a:pt x="73" y="22"/>
                    </a:lnTo>
                    <a:lnTo>
                      <a:pt x="80" y="15"/>
                    </a:lnTo>
                    <a:close/>
                    <a:moveTo>
                      <a:pt x="66" y="29"/>
                    </a:moveTo>
                    <a:lnTo>
                      <a:pt x="63" y="25"/>
                    </a:lnTo>
                    <a:lnTo>
                      <a:pt x="76" y="12"/>
                    </a:lnTo>
                    <a:lnTo>
                      <a:pt x="80" y="15"/>
                    </a:lnTo>
                    <a:lnTo>
                      <a:pt x="66" y="29"/>
                    </a:lnTo>
                    <a:close/>
                    <a:moveTo>
                      <a:pt x="63" y="25"/>
                    </a:moveTo>
                    <a:lnTo>
                      <a:pt x="63" y="25"/>
                    </a:lnTo>
                    <a:lnTo>
                      <a:pt x="70" y="19"/>
                    </a:lnTo>
                    <a:lnTo>
                      <a:pt x="63" y="25"/>
                    </a:lnTo>
                    <a:close/>
                    <a:moveTo>
                      <a:pt x="63" y="25"/>
                    </a:moveTo>
                    <a:lnTo>
                      <a:pt x="60" y="22"/>
                    </a:lnTo>
                    <a:lnTo>
                      <a:pt x="74" y="9"/>
                    </a:lnTo>
                    <a:lnTo>
                      <a:pt x="77" y="12"/>
                    </a:lnTo>
                    <a:lnTo>
                      <a:pt x="63" y="25"/>
                    </a:lnTo>
                    <a:close/>
                    <a:moveTo>
                      <a:pt x="74" y="9"/>
                    </a:moveTo>
                    <a:lnTo>
                      <a:pt x="64" y="0"/>
                    </a:lnTo>
                    <a:lnTo>
                      <a:pt x="74" y="9"/>
                    </a:lnTo>
                    <a:lnTo>
                      <a:pt x="67" y="15"/>
                    </a:lnTo>
                    <a:lnTo>
                      <a:pt x="74" y="9"/>
                    </a:lnTo>
                    <a:close/>
                    <a:moveTo>
                      <a:pt x="60" y="22"/>
                    </a:moveTo>
                    <a:lnTo>
                      <a:pt x="57" y="20"/>
                    </a:lnTo>
                    <a:lnTo>
                      <a:pt x="71" y="5"/>
                    </a:lnTo>
                    <a:lnTo>
                      <a:pt x="74" y="9"/>
                    </a:lnTo>
                    <a:lnTo>
                      <a:pt x="60" y="22"/>
                    </a:lnTo>
                    <a:close/>
                    <a:moveTo>
                      <a:pt x="64" y="3"/>
                    </a:moveTo>
                    <a:lnTo>
                      <a:pt x="67" y="3"/>
                    </a:lnTo>
                    <a:lnTo>
                      <a:pt x="71" y="5"/>
                    </a:lnTo>
                    <a:lnTo>
                      <a:pt x="64" y="12"/>
                    </a:lnTo>
                    <a:lnTo>
                      <a:pt x="64" y="3"/>
                    </a:lnTo>
                    <a:close/>
                    <a:moveTo>
                      <a:pt x="64" y="22"/>
                    </a:moveTo>
                    <a:lnTo>
                      <a:pt x="57" y="22"/>
                    </a:lnTo>
                    <a:lnTo>
                      <a:pt x="57" y="3"/>
                    </a:lnTo>
                    <a:lnTo>
                      <a:pt x="64" y="3"/>
                    </a:lnTo>
                    <a:lnTo>
                      <a:pt x="64" y="22"/>
                    </a:lnTo>
                    <a:close/>
                    <a:moveTo>
                      <a:pt x="57" y="22"/>
                    </a:moveTo>
                    <a:lnTo>
                      <a:pt x="54" y="22"/>
                    </a:lnTo>
                    <a:lnTo>
                      <a:pt x="54" y="3"/>
                    </a:lnTo>
                    <a:lnTo>
                      <a:pt x="57" y="3"/>
                    </a:lnTo>
                    <a:lnTo>
                      <a:pt x="57" y="22"/>
                    </a:lnTo>
                    <a:close/>
                    <a:moveTo>
                      <a:pt x="54" y="22"/>
                    </a:moveTo>
                    <a:lnTo>
                      <a:pt x="48" y="22"/>
                    </a:lnTo>
                    <a:lnTo>
                      <a:pt x="48" y="3"/>
                    </a:lnTo>
                    <a:lnTo>
                      <a:pt x="54" y="3"/>
                    </a:lnTo>
                    <a:lnTo>
                      <a:pt x="54" y="22"/>
                    </a:lnTo>
                    <a:close/>
                    <a:moveTo>
                      <a:pt x="48" y="22"/>
                    </a:moveTo>
                    <a:lnTo>
                      <a:pt x="44" y="22"/>
                    </a:lnTo>
                    <a:lnTo>
                      <a:pt x="44" y="3"/>
                    </a:lnTo>
                    <a:lnTo>
                      <a:pt x="48" y="3"/>
                    </a:lnTo>
                    <a:lnTo>
                      <a:pt x="48" y="22"/>
                    </a:lnTo>
                    <a:close/>
                    <a:moveTo>
                      <a:pt x="44" y="22"/>
                    </a:moveTo>
                    <a:lnTo>
                      <a:pt x="39" y="22"/>
                    </a:lnTo>
                    <a:lnTo>
                      <a:pt x="39" y="3"/>
                    </a:lnTo>
                    <a:lnTo>
                      <a:pt x="44" y="3"/>
                    </a:lnTo>
                    <a:lnTo>
                      <a:pt x="44" y="22"/>
                    </a:lnTo>
                    <a:close/>
                    <a:moveTo>
                      <a:pt x="31" y="5"/>
                    </a:moveTo>
                    <a:lnTo>
                      <a:pt x="34" y="3"/>
                    </a:lnTo>
                    <a:lnTo>
                      <a:pt x="39" y="3"/>
                    </a:lnTo>
                    <a:lnTo>
                      <a:pt x="39" y="12"/>
                    </a:lnTo>
                    <a:lnTo>
                      <a:pt x="31" y="5"/>
                    </a:lnTo>
                    <a:close/>
                    <a:moveTo>
                      <a:pt x="45" y="20"/>
                    </a:moveTo>
                    <a:lnTo>
                      <a:pt x="42" y="22"/>
                    </a:lnTo>
                    <a:lnTo>
                      <a:pt x="29" y="9"/>
                    </a:lnTo>
                    <a:lnTo>
                      <a:pt x="31" y="5"/>
                    </a:lnTo>
                    <a:lnTo>
                      <a:pt x="45" y="20"/>
                    </a:lnTo>
                    <a:close/>
                    <a:moveTo>
                      <a:pt x="42" y="22"/>
                    </a:moveTo>
                    <a:lnTo>
                      <a:pt x="39" y="25"/>
                    </a:lnTo>
                    <a:lnTo>
                      <a:pt x="35" y="25"/>
                    </a:lnTo>
                    <a:lnTo>
                      <a:pt x="35" y="15"/>
                    </a:lnTo>
                    <a:lnTo>
                      <a:pt x="42" y="22"/>
                    </a:lnTo>
                    <a:close/>
                    <a:moveTo>
                      <a:pt x="35" y="25"/>
                    </a:moveTo>
                    <a:lnTo>
                      <a:pt x="29" y="25"/>
                    </a:lnTo>
                    <a:lnTo>
                      <a:pt x="29" y="7"/>
                    </a:lnTo>
                    <a:lnTo>
                      <a:pt x="35" y="7"/>
                    </a:lnTo>
                    <a:lnTo>
                      <a:pt x="35" y="25"/>
                    </a:lnTo>
                    <a:close/>
                    <a:moveTo>
                      <a:pt x="24" y="8"/>
                    </a:moveTo>
                    <a:lnTo>
                      <a:pt x="27" y="7"/>
                    </a:lnTo>
                    <a:lnTo>
                      <a:pt x="29" y="7"/>
                    </a:lnTo>
                    <a:lnTo>
                      <a:pt x="29" y="15"/>
                    </a:lnTo>
                    <a:lnTo>
                      <a:pt x="24" y="8"/>
                    </a:lnTo>
                    <a:close/>
                    <a:moveTo>
                      <a:pt x="33" y="24"/>
                    </a:moveTo>
                    <a:lnTo>
                      <a:pt x="27" y="28"/>
                    </a:lnTo>
                    <a:lnTo>
                      <a:pt x="18" y="11"/>
                    </a:lnTo>
                    <a:lnTo>
                      <a:pt x="24" y="8"/>
                    </a:lnTo>
                    <a:lnTo>
                      <a:pt x="33" y="24"/>
                    </a:lnTo>
                    <a:close/>
                    <a:moveTo>
                      <a:pt x="13" y="14"/>
                    </a:moveTo>
                    <a:lnTo>
                      <a:pt x="16" y="12"/>
                    </a:lnTo>
                    <a:lnTo>
                      <a:pt x="18" y="11"/>
                    </a:lnTo>
                    <a:lnTo>
                      <a:pt x="22" y="19"/>
                    </a:lnTo>
                    <a:lnTo>
                      <a:pt x="13" y="14"/>
                    </a:lnTo>
                    <a:close/>
                    <a:moveTo>
                      <a:pt x="31" y="23"/>
                    </a:moveTo>
                    <a:lnTo>
                      <a:pt x="28" y="30"/>
                    </a:lnTo>
                    <a:lnTo>
                      <a:pt x="11" y="21"/>
                    </a:lnTo>
                    <a:lnTo>
                      <a:pt x="13" y="14"/>
                    </a:lnTo>
                    <a:lnTo>
                      <a:pt x="31" y="23"/>
                    </a:lnTo>
                    <a:close/>
                    <a:moveTo>
                      <a:pt x="28" y="30"/>
                    </a:moveTo>
                    <a:lnTo>
                      <a:pt x="27" y="31"/>
                    </a:lnTo>
                    <a:lnTo>
                      <a:pt x="26" y="32"/>
                    </a:lnTo>
                    <a:lnTo>
                      <a:pt x="19" y="25"/>
                    </a:lnTo>
                    <a:lnTo>
                      <a:pt x="28" y="30"/>
                    </a:lnTo>
                    <a:close/>
                    <a:moveTo>
                      <a:pt x="26" y="32"/>
                    </a:moveTo>
                    <a:lnTo>
                      <a:pt x="22" y="35"/>
                    </a:lnTo>
                    <a:lnTo>
                      <a:pt x="9" y="22"/>
                    </a:lnTo>
                    <a:lnTo>
                      <a:pt x="12" y="19"/>
                    </a:lnTo>
                    <a:lnTo>
                      <a:pt x="26" y="32"/>
                    </a:lnTo>
                    <a:close/>
                    <a:moveTo>
                      <a:pt x="9" y="22"/>
                    </a:moveTo>
                    <a:lnTo>
                      <a:pt x="9" y="22"/>
                    </a:lnTo>
                    <a:lnTo>
                      <a:pt x="16" y="29"/>
                    </a:lnTo>
                    <a:lnTo>
                      <a:pt x="9" y="22"/>
                    </a:lnTo>
                    <a:close/>
                    <a:moveTo>
                      <a:pt x="23" y="35"/>
                    </a:moveTo>
                    <a:lnTo>
                      <a:pt x="20" y="39"/>
                    </a:lnTo>
                    <a:lnTo>
                      <a:pt x="6" y="25"/>
                    </a:lnTo>
                    <a:lnTo>
                      <a:pt x="9" y="22"/>
                    </a:lnTo>
                    <a:lnTo>
                      <a:pt x="23" y="35"/>
                    </a:lnTo>
                    <a:close/>
                    <a:moveTo>
                      <a:pt x="20" y="39"/>
                    </a:moveTo>
                    <a:lnTo>
                      <a:pt x="20" y="39"/>
                    </a:lnTo>
                    <a:lnTo>
                      <a:pt x="13" y="32"/>
                    </a:lnTo>
                    <a:lnTo>
                      <a:pt x="20" y="39"/>
                    </a:lnTo>
                    <a:close/>
                    <a:moveTo>
                      <a:pt x="20" y="39"/>
                    </a:moveTo>
                    <a:lnTo>
                      <a:pt x="17" y="42"/>
                    </a:lnTo>
                    <a:lnTo>
                      <a:pt x="3" y="29"/>
                    </a:lnTo>
                    <a:lnTo>
                      <a:pt x="6" y="25"/>
                    </a:lnTo>
                    <a:lnTo>
                      <a:pt x="20" y="39"/>
                    </a:lnTo>
                    <a:close/>
                    <a:moveTo>
                      <a:pt x="0" y="35"/>
                    </a:moveTo>
                    <a:lnTo>
                      <a:pt x="0" y="31"/>
                    </a:lnTo>
                    <a:lnTo>
                      <a:pt x="3" y="29"/>
                    </a:lnTo>
                    <a:lnTo>
                      <a:pt x="10" y="35"/>
                    </a:lnTo>
                    <a:lnTo>
                      <a:pt x="0" y="35"/>
                    </a:lnTo>
                    <a:close/>
                    <a:moveTo>
                      <a:pt x="19" y="35"/>
                    </a:moveTo>
                    <a:lnTo>
                      <a:pt x="19" y="41"/>
                    </a:lnTo>
                    <a:lnTo>
                      <a:pt x="0" y="41"/>
                    </a:lnTo>
                    <a:lnTo>
                      <a:pt x="0" y="35"/>
                    </a:lnTo>
                    <a:lnTo>
                      <a:pt x="19" y="35"/>
                    </a:lnTo>
                    <a:close/>
                    <a:moveTo>
                      <a:pt x="19" y="41"/>
                    </a:moveTo>
                    <a:lnTo>
                      <a:pt x="19" y="44"/>
                    </a:lnTo>
                    <a:lnTo>
                      <a:pt x="0" y="44"/>
                    </a:lnTo>
                    <a:lnTo>
                      <a:pt x="0" y="41"/>
                    </a:lnTo>
                    <a:lnTo>
                      <a:pt x="19" y="41"/>
                    </a:lnTo>
                    <a:close/>
                    <a:moveTo>
                      <a:pt x="19" y="44"/>
                    </a:moveTo>
                    <a:lnTo>
                      <a:pt x="19" y="51"/>
                    </a:lnTo>
                    <a:lnTo>
                      <a:pt x="0" y="51"/>
                    </a:lnTo>
                    <a:lnTo>
                      <a:pt x="0" y="44"/>
                    </a:lnTo>
                    <a:lnTo>
                      <a:pt x="19" y="44"/>
                    </a:lnTo>
                    <a:close/>
                    <a:moveTo>
                      <a:pt x="19" y="51"/>
                    </a:moveTo>
                    <a:lnTo>
                      <a:pt x="19" y="54"/>
                    </a:lnTo>
                    <a:lnTo>
                      <a:pt x="0" y="54"/>
                    </a:lnTo>
                    <a:lnTo>
                      <a:pt x="0" y="51"/>
                    </a:lnTo>
                    <a:lnTo>
                      <a:pt x="19" y="51"/>
                    </a:lnTo>
                    <a:close/>
                    <a:moveTo>
                      <a:pt x="19" y="54"/>
                    </a:moveTo>
                    <a:lnTo>
                      <a:pt x="19" y="57"/>
                    </a:lnTo>
                    <a:lnTo>
                      <a:pt x="0" y="57"/>
                    </a:lnTo>
                    <a:lnTo>
                      <a:pt x="0" y="54"/>
                    </a:lnTo>
                    <a:lnTo>
                      <a:pt x="19" y="54"/>
                    </a:lnTo>
                    <a:close/>
                    <a:moveTo>
                      <a:pt x="3" y="64"/>
                    </a:moveTo>
                    <a:lnTo>
                      <a:pt x="0" y="61"/>
                    </a:lnTo>
                    <a:lnTo>
                      <a:pt x="0" y="57"/>
                    </a:lnTo>
                    <a:lnTo>
                      <a:pt x="10" y="57"/>
                    </a:lnTo>
                    <a:lnTo>
                      <a:pt x="3" y="64"/>
                    </a:lnTo>
                    <a:close/>
                    <a:moveTo>
                      <a:pt x="17" y="51"/>
                    </a:moveTo>
                    <a:lnTo>
                      <a:pt x="20" y="54"/>
                    </a:lnTo>
                    <a:lnTo>
                      <a:pt x="6" y="67"/>
                    </a:lnTo>
                    <a:lnTo>
                      <a:pt x="3" y="64"/>
                    </a:lnTo>
                    <a:lnTo>
                      <a:pt x="17" y="51"/>
                    </a:lnTo>
                    <a:close/>
                    <a:moveTo>
                      <a:pt x="20" y="54"/>
                    </a:moveTo>
                    <a:lnTo>
                      <a:pt x="23" y="57"/>
                    </a:lnTo>
                    <a:lnTo>
                      <a:pt x="9" y="71"/>
                    </a:lnTo>
                    <a:lnTo>
                      <a:pt x="6" y="67"/>
                    </a:lnTo>
                    <a:lnTo>
                      <a:pt x="20" y="54"/>
                    </a:lnTo>
                    <a:close/>
                    <a:moveTo>
                      <a:pt x="9" y="71"/>
                    </a:moveTo>
                    <a:lnTo>
                      <a:pt x="0" y="61"/>
                    </a:lnTo>
                    <a:lnTo>
                      <a:pt x="9" y="71"/>
                    </a:lnTo>
                    <a:lnTo>
                      <a:pt x="16" y="64"/>
                    </a:lnTo>
                    <a:lnTo>
                      <a:pt x="9" y="71"/>
                    </a:lnTo>
                    <a:close/>
                    <a:moveTo>
                      <a:pt x="22" y="57"/>
                    </a:moveTo>
                    <a:lnTo>
                      <a:pt x="26" y="59"/>
                    </a:lnTo>
                    <a:lnTo>
                      <a:pt x="12" y="74"/>
                    </a:lnTo>
                    <a:lnTo>
                      <a:pt x="9" y="71"/>
                    </a:lnTo>
                    <a:lnTo>
                      <a:pt x="22" y="57"/>
                    </a:lnTo>
                    <a:close/>
                    <a:moveTo>
                      <a:pt x="19" y="76"/>
                    </a:moveTo>
                    <a:lnTo>
                      <a:pt x="16" y="76"/>
                    </a:lnTo>
                    <a:lnTo>
                      <a:pt x="12" y="74"/>
                    </a:lnTo>
                    <a:lnTo>
                      <a:pt x="19" y="66"/>
                    </a:lnTo>
                    <a:lnTo>
                      <a:pt x="19" y="76"/>
                    </a:lnTo>
                    <a:close/>
                    <a:moveTo>
                      <a:pt x="19" y="57"/>
                    </a:moveTo>
                    <a:lnTo>
                      <a:pt x="26" y="57"/>
                    </a:lnTo>
                    <a:lnTo>
                      <a:pt x="26" y="76"/>
                    </a:lnTo>
                    <a:lnTo>
                      <a:pt x="19" y="76"/>
                    </a:lnTo>
                    <a:lnTo>
                      <a:pt x="19" y="57"/>
                    </a:lnTo>
                    <a:close/>
                    <a:moveTo>
                      <a:pt x="26" y="57"/>
                    </a:moveTo>
                    <a:lnTo>
                      <a:pt x="30" y="57"/>
                    </a:lnTo>
                    <a:lnTo>
                      <a:pt x="32" y="59"/>
                    </a:lnTo>
                    <a:lnTo>
                      <a:pt x="26" y="66"/>
                    </a:lnTo>
                    <a:lnTo>
                      <a:pt x="26" y="57"/>
                    </a:lnTo>
                    <a:close/>
                    <a:moveTo>
                      <a:pt x="32" y="59"/>
                    </a:moveTo>
                    <a:lnTo>
                      <a:pt x="35" y="63"/>
                    </a:lnTo>
                    <a:lnTo>
                      <a:pt x="22" y="76"/>
                    </a:lnTo>
                    <a:lnTo>
                      <a:pt x="19" y="74"/>
                    </a:lnTo>
                    <a:lnTo>
                      <a:pt x="32" y="59"/>
                    </a:lnTo>
                    <a:close/>
                    <a:moveTo>
                      <a:pt x="29" y="79"/>
                    </a:moveTo>
                    <a:lnTo>
                      <a:pt x="24" y="79"/>
                    </a:lnTo>
                    <a:lnTo>
                      <a:pt x="22" y="76"/>
                    </a:lnTo>
                    <a:lnTo>
                      <a:pt x="29" y="69"/>
                    </a:lnTo>
                    <a:lnTo>
                      <a:pt x="29" y="79"/>
                    </a:lnTo>
                    <a:close/>
                    <a:moveTo>
                      <a:pt x="29" y="61"/>
                    </a:moveTo>
                    <a:lnTo>
                      <a:pt x="35" y="61"/>
                    </a:lnTo>
                    <a:lnTo>
                      <a:pt x="35" y="79"/>
                    </a:lnTo>
                    <a:lnTo>
                      <a:pt x="29" y="79"/>
                    </a:lnTo>
                    <a:lnTo>
                      <a:pt x="29" y="61"/>
                    </a:lnTo>
                    <a:close/>
                    <a:moveTo>
                      <a:pt x="35" y="61"/>
                    </a:moveTo>
                    <a:lnTo>
                      <a:pt x="39" y="61"/>
                    </a:lnTo>
                    <a:lnTo>
                      <a:pt x="39" y="79"/>
                    </a:lnTo>
                    <a:lnTo>
                      <a:pt x="35" y="79"/>
                    </a:lnTo>
                    <a:lnTo>
                      <a:pt x="35" y="61"/>
                    </a:lnTo>
                    <a:close/>
                    <a:moveTo>
                      <a:pt x="42" y="78"/>
                    </a:moveTo>
                    <a:lnTo>
                      <a:pt x="41" y="79"/>
                    </a:lnTo>
                    <a:lnTo>
                      <a:pt x="39" y="79"/>
                    </a:lnTo>
                    <a:lnTo>
                      <a:pt x="39" y="69"/>
                    </a:lnTo>
                    <a:lnTo>
                      <a:pt x="42" y="78"/>
                    </a:lnTo>
                    <a:close/>
                    <a:moveTo>
                      <a:pt x="34" y="62"/>
                    </a:moveTo>
                    <a:lnTo>
                      <a:pt x="41" y="58"/>
                    </a:lnTo>
                    <a:lnTo>
                      <a:pt x="49" y="75"/>
                    </a:lnTo>
                    <a:lnTo>
                      <a:pt x="42" y="78"/>
                    </a:lnTo>
                    <a:lnTo>
                      <a:pt x="34" y="62"/>
                    </a:lnTo>
                    <a:close/>
                    <a:moveTo>
                      <a:pt x="41" y="58"/>
                    </a:moveTo>
                    <a:lnTo>
                      <a:pt x="42" y="57"/>
                    </a:lnTo>
                    <a:lnTo>
                      <a:pt x="44" y="57"/>
                    </a:lnTo>
                    <a:lnTo>
                      <a:pt x="44" y="66"/>
                    </a:lnTo>
                    <a:lnTo>
                      <a:pt x="41" y="58"/>
                    </a:lnTo>
                    <a:close/>
                    <a:moveTo>
                      <a:pt x="44" y="57"/>
                    </a:moveTo>
                    <a:lnTo>
                      <a:pt x="51" y="57"/>
                    </a:lnTo>
                    <a:lnTo>
                      <a:pt x="51" y="76"/>
                    </a:lnTo>
                    <a:lnTo>
                      <a:pt x="44" y="76"/>
                    </a:lnTo>
                    <a:lnTo>
                      <a:pt x="44" y="57"/>
                    </a:lnTo>
                    <a:close/>
                    <a:moveTo>
                      <a:pt x="57" y="74"/>
                    </a:moveTo>
                    <a:lnTo>
                      <a:pt x="55" y="76"/>
                    </a:lnTo>
                    <a:lnTo>
                      <a:pt x="51" y="76"/>
                    </a:lnTo>
                    <a:lnTo>
                      <a:pt x="51" y="66"/>
                    </a:lnTo>
                    <a:lnTo>
                      <a:pt x="57" y="74"/>
                    </a:lnTo>
                    <a:close/>
                    <a:moveTo>
                      <a:pt x="44" y="59"/>
                    </a:moveTo>
                    <a:lnTo>
                      <a:pt x="48" y="57"/>
                    </a:lnTo>
                    <a:lnTo>
                      <a:pt x="61" y="71"/>
                    </a:lnTo>
                    <a:lnTo>
                      <a:pt x="57" y="74"/>
                    </a:lnTo>
                    <a:lnTo>
                      <a:pt x="44" y="59"/>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06" name="Freeform 91">
                <a:extLst>
                  <a:ext uri="{FF2B5EF4-FFF2-40B4-BE49-F238E27FC236}">
                    <a16:creationId xmlns:a16="http://schemas.microsoft.com/office/drawing/2014/main" id="{E44ADE52-B71C-4A1B-843C-574982D5066E}"/>
                  </a:ext>
                </a:extLst>
              </p:cNvPr>
              <p:cNvSpPr>
                <a:spLocks/>
              </p:cNvSpPr>
              <p:nvPr/>
            </p:nvSpPr>
            <p:spPr bwMode="auto">
              <a:xfrm>
                <a:off x="2795" y="2551"/>
                <a:ext cx="17" cy="14"/>
              </a:xfrm>
              <a:custGeom>
                <a:avLst/>
                <a:gdLst>
                  <a:gd name="T0" fmla="*/ 12 w 68"/>
                  <a:gd name="T1" fmla="*/ 12 h 57"/>
                  <a:gd name="T2" fmla="*/ 13 w 68"/>
                  <a:gd name="T3" fmla="*/ 12 h 57"/>
                  <a:gd name="T4" fmla="*/ 14 w 68"/>
                  <a:gd name="T5" fmla="*/ 11 h 57"/>
                  <a:gd name="T6" fmla="*/ 15 w 68"/>
                  <a:gd name="T7" fmla="*/ 10 h 57"/>
                  <a:gd name="T8" fmla="*/ 15 w 68"/>
                  <a:gd name="T9" fmla="*/ 9 h 57"/>
                  <a:gd name="T10" fmla="*/ 16 w 68"/>
                  <a:gd name="T11" fmla="*/ 8 h 57"/>
                  <a:gd name="T12" fmla="*/ 16 w 68"/>
                  <a:gd name="T13" fmla="*/ 7 h 57"/>
                  <a:gd name="T14" fmla="*/ 17 w 68"/>
                  <a:gd name="T15" fmla="*/ 5 h 57"/>
                  <a:gd name="T16" fmla="*/ 17 w 68"/>
                  <a:gd name="T17" fmla="*/ 4 h 57"/>
                  <a:gd name="T18" fmla="*/ 16 w 68"/>
                  <a:gd name="T19" fmla="*/ 4 h 57"/>
                  <a:gd name="T20" fmla="*/ 16 w 68"/>
                  <a:gd name="T21" fmla="*/ 2 h 57"/>
                  <a:gd name="T22" fmla="*/ 15 w 68"/>
                  <a:gd name="T23" fmla="*/ 1 h 57"/>
                  <a:gd name="T24" fmla="*/ 15 w 68"/>
                  <a:gd name="T25" fmla="*/ 1 h 57"/>
                  <a:gd name="T26" fmla="*/ 14 w 68"/>
                  <a:gd name="T27" fmla="*/ 1 h 57"/>
                  <a:gd name="T28" fmla="*/ 13 w 68"/>
                  <a:gd name="T29" fmla="*/ 0 h 57"/>
                  <a:gd name="T30" fmla="*/ 12 w 68"/>
                  <a:gd name="T31" fmla="*/ 0 h 57"/>
                  <a:gd name="T32" fmla="*/ 11 w 68"/>
                  <a:gd name="T33" fmla="*/ 0 h 57"/>
                  <a:gd name="T34" fmla="*/ 9 w 68"/>
                  <a:gd name="T35" fmla="*/ 0 h 57"/>
                  <a:gd name="T36" fmla="*/ 7 w 68"/>
                  <a:gd name="T37" fmla="*/ 0 h 57"/>
                  <a:gd name="T38" fmla="*/ 7 w 68"/>
                  <a:gd name="T39" fmla="*/ 1 h 57"/>
                  <a:gd name="T40" fmla="*/ 5 w 68"/>
                  <a:gd name="T41" fmla="*/ 1 h 57"/>
                  <a:gd name="T42" fmla="*/ 4 w 68"/>
                  <a:gd name="T43" fmla="*/ 2 h 57"/>
                  <a:gd name="T44" fmla="*/ 3 w 68"/>
                  <a:gd name="T45" fmla="*/ 3 h 57"/>
                  <a:gd name="T46" fmla="*/ 2 w 68"/>
                  <a:gd name="T47" fmla="*/ 4 h 57"/>
                  <a:gd name="T48" fmla="*/ 1 w 68"/>
                  <a:gd name="T49" fmla="*/ 4 h 57"/>
                  <a:gd name="T50" fmla="*/ 1 w 68"/>
                  <a:gd name="T51" fmla="*/ 6 h 57"/>
                  <a:gd name="T52" fmla="*/ 0 w 68"/>
                  <a:gd name="T53" fmla="*/ 7 h 57"/>
                  <a:gd name="T54" fmla="*/ 0 w 68"/>
                  <a:gd name="T55" fmla="*/ 9 h 57"/>
                  <a:gd name="T56" fmla="*/ 0 w 68"/>
                  <a:gd name="T57" fmla="*/ 9 h 57"/>
                  <a:gd name="T58" fmla="*/ 0 w 68"/>
                  <a:gd name="T59" fmla="*/ 10 h 57"/>
                  <a:gd name="T60" fmla="*/ 1 w 68"/>
                  <a:gd name="T61" fmla="*/ 12 h 57"/>
                  <a:gd name="T62" fmla="*/ 2 w 68"/>
                  <a:gd name="T63" fmla="*/ 12 h 57"/>
                  <a:gd name="T64" fmla="*/ 3 w 68"/>
                  <a:gd name="T65" fmla="*/ 12 h 57"/>
                  <a:gd name="T66" fmla="*/ 4 w 68"/>
                  <a:gd name="T67" fmla="*/ 13 h 57"/>
                  <a:gd name="T68" fmla="*/ 4 w 68"/>
                  <a:gd name="T69" fmla="*/ 14 h 57"/>
                  <a:gd name="T70" fmla="*/ 5 w 68"/>
                  <a:gd name="T71" fmla="*/ 14 h 57"/>
                  <a:gd name="T72" fmla="*/ 7 w 68"/>
                  <a:gd name="T73" fmla="*/ 14 h 57"/>
                  <a:gd name="T74" fmla="*/ 8 w 68"/>
                  <a:gd name="T75" fmla="*/ 14 h 57"/>
                  <a:gd name="T76" fmla="*/ 9 w 68"/>
                  <a:gd name="T77" fmla="*/ 14 h 57"/>
                  <a:gd name="T78" fmla="*/ 11 w 68"/>
                  <a:gd name="T79" fmla="*/ 13 h 57"/>
                  <a:gd name="T80" fmla="*/ 12 w 68"/>
                  <a:gd name="T81" fmla="*/ 12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57"/>
                  <a:gd name="T125" fmla="*/ 68 w 68"/>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57">
                    <a:moveTo>
                      <a:pt x="46" y="50"/>
                    </a:moveTo>
                    <a:lnTo>
                      <a:pt x="52" y="47"/>
                    </a:lnTo>
                    <a:lnTo>
                      <a:pt x="54" y="44"/>
                    </a:lnTo>
                    <a:lnTo>
                      <a:pt x="58" y="40"/>
                    </a:lnTo>
                    <a:lnTo>
                      <a:pt x="61" y="37"/>
                    </a:lnTo>
                    <a:lnTo>
                      <a:pt x="64" y="32"/>
                    </a:lnTo>
                    <a:lnTo>
                      <a:pt x="64" y="28"/>
                    </a:lnTo>
                    <a:lnTo>
                      <a:pt x="68" y="22"/>
                    </a:lnTo>
                    <a:lnTo>
                      <a:pt x="68" y="18"/>
                    </a:lnTo>
                    <a:lnTo>
                      <a:pt x="64" y="15"/>
                    </a:lnTo>
                    <a:lnTo>
                      <a:pt x="64" y="9"/>
                    </a:lnTo>
                    <a:lnTo>
                      <a:pt x="61" y="6"/>
                    </a:lnTo>
                    <a:lnTo>
                      <a:pt x="58" y="3"/>
                    </a:lnTo>
                    <a:lnTo>
                      <a:pt x="54" y="3"/>
                    </a:lnTo>
                    <a:lnTo>
                      <a:pt x="52" y="0"/>
                    </a:lnTo>
                    <a:lnTo>
                      <a:pt x="46" y="0"/>
                    </a:lnTo>
                    <a:lnTo>
                      <a:pt x="42" y="0"/>
                    </a:lnTo>
                    <a:lnTo>
                      <a:pt x="36" y="0"/>
                    </a:lnTo>
                    <a:lnTo>
                      <a:pt x="29" y="0"/>
                    </a:lnTo>
                    <a:lnTo>
                      <a:pt x="26" y="3"/>
                    </a:lnTo>
                    <a:lnTo>
                      <a:pt x="20" y="6"/>
                    </a:lnTo>
                    <a:lnTo>
                      <a:pt x="17" y="9"/>
                    </a:lnTo>
                    <a:lnTo>
                      <a:pt x="10" y="12"/>
                    </a:lnTo>
                    <a:lnTo>
                      <a:pt x="7" y="15"/>
                    </a:lnTo>
                    <a:lnTo>
                      <a:pt x="4" y="18"/>
                    </a:lnTo>
                    <a:lnTo>
                      <a:pt x="4" y="25"/>
                    </a:lnTo>
                    <a:lnTo>
                      <a:pt x="0" y="28"/>
                    </a:lnTo>
                    <a:lnTo>
                      <a:pt x="0" y="35"/>
                    </a:lnTo>
                    <a:lnTo>
                      <a:pt x="0" y="37"/>
                    </a:lnTo>
                    <a:lnTo>
                      <a:pt x="0" y="40"/>
                    </a:lnTo>
                    <a:lnTo>
                      <a:pt x="4" y="47"/>
                    </a:lnTo>
                    <a:lnTo>
                      <a:pt x="7" y="50"/>
                    </a:lnTo>
                    <a:lnTo>
                      <a:pt x="10" y="50"/>
                    </a:lnTo>
                    <a:lnTo>
                      <a:pt x="14" y="54"/>
                    </a:lnTo>
                    <a:lnTo>
                      <a:pt x="17" y="57"/>
                    </a:lnTo>
                    <a:lnTo>
                      <a:pt x="20" y="57"/>
                    </a:lnTo>
                    <a:lnTo>
                      <a:pt x="26" y="57"/>
                    </a:lnTo>
                    <a:lnTo>
                      <a:pt x="32" y="57"/>
                    </a:lnTo>
                    <a:lnTo>
                      <a:pt x="36" y="57"/>
                    </a:lnTo>
                    <a:lnTo>
                      <a:pt x="42" y="54"/>
                    </a:lnTo>
                    <a:lnTo>
                      <a:pt x="46"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07" name="Freeform 92">
                <a:extLst>
                  <a:ext uri="{FF2B5EF4-FFF2-40B4-BE49-F238E27FC236}">
                    <a16:creationId xmlns:a16="http://schemas.microsoft.com/office/drawing/2014/main" id="{BC832541-D3DB-446A-82B8-9A1E7EA2D6A6}"/>
                  </a:ext>
                </a:extLst>
              </p:cNvPr>
              <p:cNvSpPr>
                <a:spLocks noEditPoints="1"/>
              </p:cNvSpPr>
              <p:nvPr/>
            </p:nvSpPr>
            <p:spPr bwMode="auto">
              <a:xfrm>
                <a:off x="2793" y="2549"/>
                <a:ext cx="22" cy="19"/>
              </a:xfrm>
              <a:custGeom>
                <a:avLst/>
                <a:gdLst>
                  <a:gd name="T0" fmla="*/ 17 w 86"/>
                  <a:gd name="T1" fmla="*/ 16 h 76"/>
                  <a:gd name="T2" fmla="*/ 15 w 86"/>
                  <a:gd name="T3" fmla="*/ 12 h 76"/>
                  <a:gd name="T4" fmla="*/ 19 w 86"/>
                  <a:gd name="T5" fmla="*/ 14 h 76"/>
                  <a:gd name="T6" fmla="*/ 17 w 86"/>
                  <a:gd name="T7" fmla="*/ 13 h 76"/>
                  <a:gd name="T8" fmla="*/ 15 w 86"/>
                  <a:gd name="T9" fmla="*/ 11 h 76"/>
                  <a:gd name="T10" fmla="*/ 16 w 86"/>
                  <a:gd name="T11" fmla="*/ 11 h 76"/>
                  <a:gd name="T12" fmla="*/ 21 w 86"/>
                  <a:gd name="T13" fmla="*/ 11 h 76"/>
                  <a:gd name="T14" fmla="*/ 21 w 86"/>
                  <a:gd name="T15" fmla="*/ 10 h 76"/>
                  <a:gd name="T16" fmla="*/ 19 w 86"/>
                  <a:gd name="T17" fmla="*/ 10 h 76"/>
                  <a:gd name="T18" fmla="*/ 16 w 86"/>
                  <a:gd name="T19" fmla="*/ 9 h 76"/>
                  <a:gd name="T20" fmla="*/ 17 w 86"/>
                  <a:gd name="T21" fmla="*/ 8 h 76"/>
                  <a:gd name="T22" fmla="*/ 22 w 86"/>
                  <a:gd name="T23" fmla="*/ 6 h 76"/>
                  <a:gd name="T24" fmla="*/ 20 w 86"/>
                  <a:gd name="T25" fmla="*/ 5 h 76"/>
                  <a:gd name="T26" fmla="*/ 19 w 86"/>
                  <a:gd name="T27" fmla="*/ 6 h 76"/>
                  <a:gd name="T28" fmla="*/ 16 w 86"/>
                  <a:gd name="T29" fmla="*/ 6 h 76"/>
                  <a:gd name="T30" fmla="*/ 17 w 86"/>
                  <a:gd name="T31" fmla="*/ 7 h 76"/>
                  <a:gd name="T32" fmla="*/ 15 w 86"/>
                  <a:gd name="T33" fmla="*/ 5 h 76"/>
                  <a:gd name="T34" fmla="*/ 19 w 86"/>
                  <a:gd name="T35" fmla="*/ 2 h 76"/>
                  <a:gd name="T36" fmla="*/ 17 w 86"/>
                  <a:gd name="T37" fmla="*/ 1 h 76"/>
                  <a:gd name="T38" fmla="*/ 16 w 86"/>
                  <a:gd name="T39" fmla="*/ 6 h 76"/>
                  <a:gd name="T40" fmla="*/ 16 w 86"/>
                  <a:gd name="T41" fmla="*/ 0 h 76"/>
                  <a:gd name="T42" fmla="*/ 14 w 86"/>
                  <a:gd name="T43" fmla="*/ 5 h 76"/>
                  <a:gd name="T44" fmla="*/ 13 w 86"/>
                  <a:gd name="T45" fmla="*/ 0 h 76"/>
                  <a:gd name="T46" fmla="*/ 13 w 86"/>
                  <a:gd name="T47" fmla="*/ 0 h 76"/>
                  <a:gd name="T48" fmla="*/ 12 w 86"/>
                  <a:gd name="T49" fmla="*/ 5 h 76"/>
                  <a:gd name="T50" fmla="*/ 12 w 86"/>
                  <a:gd name="T51" fmla="*/ 4 h 76"/>
                  <a:gd name="T52" fmla="*/ 10 w 86"/>
                  <a:gd name="T53" fmla="*/ 5 h 76"/>
                  <a:gd name="T54" fmla="*/ 6 w 86"/>
                  <a:gd name="T55" fmla="*/ 2 h 76"/>
                  <a:gd name="T56" fmla="*/ 7 w 86"/>
                  <a:gd name="T57" fmla="*/ 4 h 76"/>
                  <a:gd name="T58" fmla="*/ 9 w 86"/>
                  <a:gd name="T59" fmla="*/ 6 h 76"/>
                  <a:gd name="T60" fmla="*/ 8 w 86"/>
                  <a:gd name="T61" fmla="*/ 7 h 76"/>
                  <a:gd name="T62" fmla="*/ 4 w 86"/>
                  <a:gd name="T63" fmla="*/ 4 h 76"/>
                  <a:gd name="T64" fmla="*/ 2 w 86"/>
                  <a:gd name="T65" fmla="*/ 5 h 76"/>
                  <a:gd name="T66" fmla="*/ 2 w 86"/>
                  <a:gd name="T67" fmla="*/ 5 h 76"/>
                  <a:gd name="T68" fmla="*/ 1 w 86"/>
                  <a:gd name="T69" fmla="*/ 7 h 76"/>
                  <a:gd name="T70" fmla="*/ 6 w 86"/>
                  <a:gd name="T71" fmla="*/ 9 h 76"/>
                  <a:gd name="T72" fmla="*/ 4 w 86"/>
                  <a:gd name="T73" fmla="*/ 11 h 76"/>
                  <a:gd name="T74" fmla="*/ 1 w 86"/>
                  <a:gd name="T75" fmla="*/ 8 h 76"/>
                  <a:gd name="T76" fmla="*/ 0 w 86"/>
                  <a:gd name="T77" fmla="*/ 10 h 76"/>
                  <a:gd name="T78" fmla="*/ 5 w 86"/>
                  <a:gd name="T79" fmla="*/ 11 h 76"/>
                  <a:gd name="T80" fmla="*/ 1 w 86"/>
                  <a:gd name="T81" fmla="*/ 14 h 76"/>
                  <a:gd name="T82" fmla="*/ 5 w 86"/>
                  <a:gd name="T83" fmla="*/ 13 h 76"/>
                  <a:gd name="T84" fmla="*/ 1 w 86"/>
                  <a:gd name="T85" fmla="*/ 15 h 76"/>
                  <a:gd name="T86" fmla="*/ 2 w 86"/>
                  <a:gd name="T87" fmla="*/ 16 h 76"/>
                  <a:gd name="T88" fmla="*/ 4 w 86"/>
                  <a:gd name="T89" fmla="*/ 18 h 76"/>
                  <a:gd name="T90" fmla="*/ 5 w 86"/>
                  <a:gd name="T91" fmla="*/ 13 h 76"/>
                  <a:gd name="T92" fmla="*/ 7 w 86"/>
                  <a:gd name="T93" fmla="*/ 14 h 76"/>
                  <a:gd name="T94" fmla="*/ 7 w 86"/>
                  <a:gd name="T95" fmla="*/ 14 h 76"/>
                  <a:gd name="T96" fmla="*/ 4 w 86"/>
                  <a:gd name="T97" fmla="*/ 18 h 76"/>
                  <a:gd name="T98" fmla="*/ 7 w 86"/>
                  <a:gd name="T99" fmla="*/ 19 h 76"/>
                  <a:gd name="T100" fmla="*/ 7 w 86"/>
                  <a:gd name="T101" fmla="*/ 14 h 76"/>
                  <a:gd name="T102" fmla="*/ 10 w 86"/>
                  <a:gd name="T103" fmla="*/ 14 h 76"/>
                  <a:gd name="T104" fmla="*/ 12 w 86"/>
                  <a:gd name="T105" fmla="*/ 19 h 76"/>
                  <a:gd name="T106" fmla="*/ 12 w 86"/>
                  <a:gd name="T107" fmla="*/ 17 h 76"/>
                  <a:gd name="T108" fmla="*/ 10 w 86"/>
                  <a:gd name="T109" fmla="*/ 15 h 76"/>
                  <a:gd name="T110" fmla="*/ 12 w 86"/>
                  <a:gd name="T111" fmla="*/ 14 h 7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6"/>
                  <a:gd name="T169" fmla="*/ 0 h 76"/>
                  <a:gd name="T170" fmla="*/ 86 w 86"/>
                  <a:gd name="T171" fmla="*/ 76 h 7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6" h="76">
                    <a:moveTo>
                      <a:pt x="50" y="51"/>
                    </a:moveTo>
                    <a:lnTo>
                      <a:pt x="57" y="48"/>
                    </a:lnTo>
                    <a:lnTo>
                      <a:pt x="64" y="66"/>
                    </a:lnTo>
                    <a:lnTo>
                      <a:pt x="59" y="69"/>
                    </a:lnTo>
                    <a:lnTo>
                      <a:pt x="50" y="51"/>
                    </a:lnTo>
                    <a:close/>
                    <a:moveTo>
                      <a:pt x="68" y="64"/>
                    </a:moveTo>
                    <a:lnTo>
                      <a:pt x="67" y="65"/>
                    </a:lnTo>
                    <a:lnTo>
                      <a:pt x="64" y="66"/>
                    </a:lnTo>
                    <a:lnTo>
                      <a:pt x="61" y="57"/>
                    </a:lnTo>
                    <a:lnTo>
                      <a:pt x="68" y="64"/>
                    </a:lnTo>
                    <a:close/>
                    <a:moveTo>
                      <a:pt x="53" y="50"/>
                    </a:moveTo>
                    <a:lnTo>
                      <a:pt x="57" y="47"/>
                    </a:lnTo>
                    <a:lnTo>
                      <a:pt x="70" y="60"/>
                    </a:lnTo>
                    <a:lnTo>
                      <a:pt x="68" y="64"/>
                    </a:lnTo>
                    <a:lnTo>
                      <a:pt x="53" y="50"/>
                    </a:lnTo>
                    <a:close/>
                    <a:moveTo>
                      <a:pt x="57" y="47"/>
                    </a:moveTo>
                    <a:lnTo>
                      <a:pt x="60" y="44"/>
                    </a:lnTo>
                    <a:lnTo>
                      <a:pt x="73" y="57"/>
                    </a:lnTo>
                    <a:lnTo>
                      <a:pt x="70" y="60"/>
                    </a:lnTo>
                    <a:lnTo>
                      <a:pt x="57" y="47"/>
                    </a:lnTo>
                    <a:close/>
                    <a:moveTo>
                      <a:pt x="73" y="57"/>
                    </a:moveTo>
                    <a:lnTo>
                      <a:pt x="64" y="67"/>
                    </a:lnTo>
                    <a:lnTo>
                      <a:pt x="73" y="57"/>
                    </a:lnTo>
                    <a:lnTo>
                      <a:pt x="67" y="50"/>
                    </a:lnTo>
                    <a:lnTo>
                      <a:pt x="73" y="57"/>
                    </a:lnTo>
                    <a:close/>
                    <a:moveTo>
                      <a:pt x="60" y="44"/>
                    </a:moveTo>
                    <a:lnTo>
                      <a:pt x="63" y="40"/>
                    </a:lnTo>
                    <a:lnTo>
                      <a:pt x="77" y="55"/>
                    </a:lnTo>
                    <a:lnTo>
                      <a:pt x="73" y="57"/>
                    </a:lnTo>
                    <a:lnTo>
                      <a:pt x="60" y="44"/>
                    </a:lnTo>
                    <a:close/>
                    <a:moveTo>
                      <a:pt x="79" y="51"/>
                    </a:moveTo>
                    <a:lnTo>
                      <a:pt x="78" y="54"/>
                    </a:lnTo>
                    <a:lnTo>
                      <a:pt x="77" y="55"/>
                    </a:lnTo>
                    <a:lnTo>
                      <a:pt x="70" y="47"/>
                    </a:lnTo>
                    <a:lnTo>
                      <a:pt x="79" y="51"/>
                    </a:lnTo>
                    <a:close/>
                    <a:moveTo>
                      <a:pt x="61" y="44"/>
                    </a:moveTo>
                    <a:lnTo>
                      <a:pt x="64" y="37"/>
                    </a:lnTo>
                    <a:lnTo>
                      <a:pt x="82" y="46"/>
                    </a:lnTo>
                    <a:lnTo>
                      <a:pt x="79" y="51"/>
                    </a:lnTo>
                    <a:lnTo>
                      <a:pt x="61" y="44"/>
                    </a:lnTo>
                    <a:close/>
                    <a:moveTo>
                      <a:pt x="83" y="42"/>
                    </a:moveTo>
                    <a:lnTo>
                      <a:pt x="83" y="44"/>
                    </a:lnTo>
                    <a:lnTo>
                      <a:pt x="82" y="46"/>
                    </a:lnTo>
                    <a:lnTo>
                      <a:pt x="73" y="42"/>
                    </a:lnTo>
                    <a:lnTo>
                      <a:pt x="83" y="42"/>
                    </a:lnTo>
                    <a:close/>
                    <a:moveTo>
                      <a:pt x="63" y="42"/>
                    </a:moveTo>
                    <a:lnTo>
                      <a:pt x="63" y="38"/>
                    </a:lnTo>
                    <a:lnTo>
                      <a:pt x="83" y="38"/>
                    </a:lnTo>
                    <a:lnTo>
                      <a:pt x="83" y="42"/>
                    </a:lnTo>
                    <a:lnTo>
                      <a:pt x="63" y="42"/>
                    </a:lnTo>
                    <a:close/>
                    <a:moveTo>
                      <a:pt x="63" y="38"/>
                    </a:moveTo>
                    <a:lnTo>
                      <a:pt x="63" y="36"/>
                    </a:lnTo>
                    <a:lnTo>
                      <a:pt x="64" y="34"/>
                    </a:lnTo>
                    <a:lnTo>
                      <a:pt x="73" y="38"/>
                    </a:lnTo>
                    <a:lnTo>
                      <a:pt x="63" y="38"/>
                    </a:lnTo>
                    <a:close/>
                    <a:moveTo>
                      <a:pt x="64" y="34"/>
                    </a:moveTo>
                    <a:lnTo>
                      <a:pt x="68" y="27"/>
                    </a:lnTo>
                    <a:lnTo>
                      <a:pt x="85" y="36"/>
                    </a:lnTo>
                    <a:lnTo>
                      <a:pt x="82" y="43"/>
                    </a:lnTo>
                    <a:lnTo>
                      <a:pt x="64" y="34"/>
                    </a:lnTo>
                    <a:close/>
                    <a:moveTo>
                      <a:pt x="86" y="32"/>
                    </a:moveTo>
                    <a:lnTo>
                      <a:pt x="86" y="34"/>
                    </a:lnTo>
                    <a:lnTo>
                      <a:pt x="85" y="36"/>
                    </a:lnTo>
                    <a:lnTo>
                      <a:pt x="77" y="32"/>
                    </a:lnTo>
                    <a:lnTo>
                      <a:pt x="86" y="32"/>
                    </a:lnTo>
                    <a:close/>
                    <a:moveTo>
                      <a:pt x="67" y="32"/>
                    </a:moveTo>
                    <a:lnTo>
                      <a:pt x="67" y="28"/>
                    </a:lnTo>
                    <a:lnTo>
                      <a:pt x="86" y="28"/>
                    </a:lnTo>
                    <a:lnTo>
                      <a:pt x="86" y="32"/>
                    </a:lnTo>
                    <a:lnTo>
                      <a:pt x="67" y="32"/>
                    </a:lnTo>
                    <a:close/>
                    <a:moveTo>
                      <a:pt x="83" y="22"/>
                    </a:moveTo>
                    <a:lnTo>
                      <a:pt x="86" y="25"/>
                    </a:lnTo>
                    <a:lnTo>
                      <a:pt x="86" y="28"/>
                    </a:lnTo>
                    <a:lnTo>
                      <a:pt x="77" y="28"/>
                    </a:lnTo>
                    <a:lnTo>
                      <a:pt x="83" y="22"/>
                    </a:lnTo>
                    <a:close/>
                    <a:moveTo>
                      <a:pt x="70" y="35"/>
                    </a:moveTo>
                    <a:lnTo>
                      <a:pt x="67" y="32"/>
                    </a:lnTo>
                    <a:lnTo>
                      <a:pt x="80" y="18"/>
                    </a:lnTo>
                    <a:lnTo>
                      <a:pt x="83" y="22"/>
                    </a:lnTo>
                    <a:lnTo>
                      <a:pt x="70" y="35"/>
                    </a:lnTo>
                    <a:close/>
                    <a:moveTo>
                      <a:pt x="67" y="32"/>
                    </a:moveTo>
                    <a:lnTo>
                      <a:pt x="63" y="29"/>
                    </a:lnTo>
                    <a:lnTo>
                      <a:pt x="63" y="25"/>
                    </a:lnTo>
                    <a:lnTo>
                      <a:pt x="73" y="25"/>
                    </a:lnTo>
                    <a:lnTo>
                      <a:pt x="67" y="32"/>
                    </a:lnTo>
                    <a:close/>
                    <a:moveTo>
                      <a:pt x="63" y="25"/>
                    </a:moveTo>
                    <a:lnTo>
                      <a:pt x="63" y="19"/>
                    </a:lnTo>
                    <a:lnTo>
                      <a:pt x="83" y="19"/>
                    </a:lnTo>
                    <a:lnTo>
                      <a:pt x="83" y="25"/>
                    </a:lnTo>
                    <a:lnTo>
                      <a:pt x="63" y="25"/>
                    </a:lnTo>
                    <a:close/>
                    <a:moveTo>
                      <a:pt x="80" y="12"/>
                    </a:moveTo>
                    <a:lnTo>
                      <a:pt x="83" y="15"/>
                    </a:lnTo>
                    <a:lnTo>
                      <a:pt x="83" y="19"/>
                    </a:lnTo>
                    <a:lnTo>
                      <a:pt x="73" y="19"/>
                    </a:lnTo>
                    <a:lnTo>
                      <a:pt x="80" y="12"/>
                    </a:lnTo>
                    <a:close/>
                    <a:moveTo>
                      <a:pt x="67" y="26"/>
                    </a:moveTo>
                    <a:lnTo>
                      <a:pt x="63" y="23"/>
                    </a:lnTo>
                    <a:lnTo>
                      <a:pt x="77" y="10"/>
                    </a:lnTo>
                    <a:lnTo>
                      <a:pt x="80" y="12"/>
                    </a:lnTo>
                    <a:lnTo>
                      <a:pt x="67" y="26"/>
                    </a:lnTo>
                    <a:close/>
                    <a:moveTo>
                      <a:pt x="63" y="23"/>
                    </a:moveTo>
                    <a:lnTo>
                      <a:pt x="60" y="19"/>
                    </a:lnTo>
                    <a:lnTo>
                      <a:pt x="73" y="6"/>
                    </a:lnTo>
                    <a:lnTo>
                      <a:pt x="77" y="10"/>
                    </a:lnTo>
                    <a:lnTo>
                      <a:pt x="63" y="23"/>
                    </a:lnTo>
                    <a:close/>
                    <a:moveTo>
                      <a:pt x="67" y="3"/>
                    </a:moveTo>
                    <a:lnTo>
                      <a:pt x="71" y="3"/>
                    </a:lnTo>
                    <a:lnTo>
                      <a:pt x="73" y="6"/>
                    </a:lnTo>
                    <a:lnTo>
                      <a:pt x="67" y="13"/>
                    </a:lnTo>
                    <a:lnTo>
                      <a:pt x="67" y="3"/>
                    </a:lnTo>
                    <a:close/>
                    <a:moveTo>
                      <a:pt x="67" y="22"/>
                    </a:moveTo>
                    <a:lnTo>
                      <a:pt x="63" y="22"/>
                    </a:lnTo>
                    <a:lnTo>
                      <a:pt x="63" y="3"/>
                    </a:lnTo>
                    <a:lnTo>
                      <a:pt x="67" y="3"/>
                    </a:lnTo>
                    <a:lnTo>
                      <a:pt x="67" y="22"/>
                    </a:lnTo>
                    <a:close/>
                    <a:moveTo>
                      <a:pt x="63" y="22"/>
                    </a:moveTo>
                    <a:lnTo>
                      <a:pt x="60" y="22"/>
                    </a:lnTo>
                    <a:lnTo>
                      <a:pt x="57" y="19"/>
                    </a:lnTo>
                    <a:lnTo>
                      <a:pt x="63" y="13"/>
                    </a:lnTo>
                    <a:lnTo>
                      <a:pt x="63" y="22"/>
                    </a:lnTo>
                    <a:close/>
                    <a:moveTo>
                      <a:pt x="57" y="19"/>
                    </a:moveTo>
                    <a:lnTo>
                      <a:pt x="53" y="16"/>
                    </a:lnTo>
                    <a:lnTo>
                      <a:pt x="68" y="3"/>
                    </a:lnTo>
                    <a:lnTo>
                      <a:pt x="70" y="6"/>
                    </a:lnTo>
                    <a:lnTo>
                      <a:pt x="57" y="19"/>
                    </a:lnTo>
                    <a:close/>
                    <a:moveTo>
                      <a:pt x="61" y="0"/>
                    </a:moveTo>
                    <a:lnTo>
                      <a:pt x="64" y="0"/>
                    </a:lnTo>
                    <a:lnTo>
                      <a:pt x="68" y="3"/>
                    </a:lnTo>
                    <a:lnTo>
                      <a:pt x="61" y="10"/>
                    </a:lnTo>
                    <a:lnTo>
                      <a:pt x="61" y="0"/>
                    </a:lnTo>
                    <a:close/>
                    <a:moveTo>
                      <a:pt x="61" y="19"/>
                    </a:moveTo>
                    <a:lnTo>
                      <a:pt x="55" y="19"/>
                    </a:lnTo>
                    <a:lnTo>
                      <a:pt x="55" y="0"/>
                    </a:lnTo>
                    <a:lnTo>
                      <a:pt x="61" y="0"/>
                    </a:lnTo>
                    <a:lnTo>
                      <a:pt x="61" y="19"/>
                    </a:lnTo>
                    <a:close/>
                    <a:moveTo>
                      <a:pt x="55" y="19"/>
                    </a:moveTo>
                    <a:lnTo>
                      <a:pt x="51" y="19"/>
                    </a:lnTo>
                    <a:lnTo>
                      <a:pt x="51" y="0"/>
                    </a:lnTo>
                    <a:lnTo>
                      <a:pt x="55" y="0"/>
                    </a:lnTo>
                    <a:lnTo>
                      <a:pt x="55" y="19"/>
                    </a:lnTo>
                    <a:close/>
                    <a:moveTo>
                      <a:pt x="51" y="19"/>
                    </a:moveTo>
                    <a:lnTo>
                      <a:pt x="45" y="19"/>
                    </a:lnTo>
                    <a:lnTo>
                      <a:pt x="45" y="0"/>
                    </a:lnTo>
                    <a:lnTo>
                      <a:pt x="51" y="0"/>
                    </a:lnTo>
                    <a:lnTo>
                      <a:pt x="51" y="19"/>
                    </a:lnTo>
                    <a:close/>
                    <a:moveTo>
                      <a:pt x="45" y="19"/>
                    </a:moveTo>
                    <a:lnTo>
                      <a:pt x="38" y="19"/>
                    </a:lnTo>
                    <a:lnTo>
                      <a:pt x="38" y="0"/>
                    </a:lnTo>
                    <a:lnTo>
                      <a:pt x="45" y="0"/>
                    </a:lnTo>
                    <a:lnTo>
                      <a:pt x="45" y="19"/>
                    </a:lnTo>
                    <a:close/>
                    <a:moveTo>
                      <a:pt x="31" y="3"/>
                    </a:moveTo>
                    <a:lnTo>
                      <a:pt x="35" y="0"/>
                    </a:lnTo>
                    <a:lnTo>
                      <a:pt x="38" y="0"/>
                    </a:lnTo>
                    <a:lnTo>
                      <a:pt x="38" y="10"/>
                    </a:lnTo>
                    <a:lnTo>
                      <a:pt x="31" y="3"/>
                    </a:lnTo>
                    <a:close/>
                    <a:moveTo>
                      <a:pt x="45" y="16"/>
                    </a:moveTo>
                    <a:lnTo>
                      <a:pt x="42" y="19"/>
                    </a:lnTo>
                    <a:lnTo>
                      <a:pt x="28" y="6"/>
                    </a:lnTo>
                    <a:lnTo>
                      <a:pt x="31" y="3"/>
                    </a:lnTo>
                    <a:lnTo>
                      <a:pt x="45" y="16"/>
                    </a:lnTo>
                    <a:close/>
                    <a:moveTo>
                      <a:pt x="42" y="19"/>
                    </a:moveTo>
                    <a:lnTo>
                      <a:pt x="41" y="21"/>
                    </a:lnTo>
                    <a:lnTo>
                      <a:pt x="39" y="22"/>
                    </a:lnTo>
                    <a:lnTo>
                      <a:pt x="35" y="13"/>
                    </a:lnTo>
                    <a:lnTo>
                      <a:pt x="42" y="19"/>
                    </a:lnTo>
                    <a:close/>
                    <a:moveTo>
                      <a:pt x="39" y="22"/>
                    </a:moveTo>
                    <a:lnTo>
                      <a:pt x="32" y="24"/>
                    </a:lnTo>
                    <a:lnTo>
                      <a:pt x="25" y="7"/>
                    </a:lnTo>
                    <a:lnTo>
                      <a:pt x="31" y="4"/>
                    </a:lnTo>
                    <a:lnTo>
                      <a:pt x="39" y="22"/>
                    </a:lnTo>
                    <a:close/>
                    <a:moveTo>
                      <a:pt x="23" y="10"/>
                    </a:moveTo>
                    <a:lnTo>
                      <a:pt x="24" y="7"/>
                    </a:lnTo>
                    <a:lnTo>
                      <a:pt x="25" y="7"/>
                    </a:lnTo>
                    <a:lnTo>
                      <a:pt x="29" y="16"/>
                    </a:lnTo>
                    <a:lnTo>
                      <a:pt x="23" y="10"/>
                    </a:lnTo>
                    <a:close/>
                    <a:moveTo>
                      <a:pt x="36" y="23"/>
                    </a:moveTo>
                    <a:lnTo>
                      <a:pt x="32" y="26"/>
                    </a:lnTo>
                    <a:lnTo>
                      <a:pt x="19" y="12"/>
                    </a:lnTo>
                    <a:lnTo>
                      <a:pt x="23" y="10"/>
                    </a:lnTo>
                    <a:lnTo>
                      <a:pt x="36" y="23"/>
                    </a:lnTo>
                    <a:close/>
                    <a:moveTo>
                      <a:pt x="32" y="26"/>
                    </a:moveTo>
                    <a:lnTo>
                      <a:pt x="31" y="27"/>
                    </a:lnTo>
                    <a:lnTo>
                      <a:pt x="30" y="27"/>
                    </a:lnTo>
                    <a:lnTo>
                      <a:pt x="26" y="19"/>
                    </a:lnTo>
                    <a:lnTo>
                      <a:pt x="32" y="26"/>
                    </a:lnTo>
                    <a:close/>
                    <a:moveTo>
                      <a:pt x="30" y="27"/>
                    </a:moveTo>
                    <a:lnTo>
                      <a:pt x="24" y="31"/>
                    </a:lnTo>
                    <a:lnTo>
                      <a:pt x="15" y="14"/>
                    </a:lnTo>
                    <a:lnTo>
                      <a:pt x="21" y="11"/>
                    </a:lnTo>
                    <a:lnTo>
                      <a:pt x="30" y="27"/>
                    </a:lnTo>
                    <a:close/>
                    <a:moveTo>
                      <a:pt x="13" y="15"/>
                    </a:moveTo>
                    <a:lnTo>
                      <a:pt x="14" y="14"/>
                    </a:lnTo>
                    <a:lnTo>
                      <a:pt x="15" y="14"/>
                    </a:lnTo>
                    <a:lnTo>
                      <a:pt x="19" y="22"/>
                    </a:lnTo>
                    <a:lnTo>
                      <a:pt x="13" y="15"/>
                    </a:lnTo>
                    <a:close/>
                    <a:moveTo>
                      <a:pt x="26" y="29"/>
                    </a:moveTo>
                    <a:lnTo>
                      <a:pt x="23" y="32"/>
                    </a:lnTo>
                    <a:lnTo>
                      <a:pt x="9" y="18"/>
                    </a:lnTo>
                    <a:lnTo>
                      <a:pt x="13" y="15"/>
                    </a:lnTo>
                    <a:lnTo>
                      <a:pt x="26" y="29"/>
                    </a:lnTo>
                    <a:close/>
                    <a:moveTo>
                      <a:pt x="23" y="32"/>
                    </a:moveTo>
                    <a:lnTo>
                      <a:pt x="19" y="35"/>
                    </a:lnTo>
                    <a:lnTo>
                      <a:pt x="6" y="22"/>
                    </a:lnTo>
                    <a:lnTo>
                      <a:pt x="9" y="18"/>
                    </a:lnTo>
                    <a:lnTo>
                      <a:pt x="23" y="32"/>
                    </a:lnTo>
                    <a:close/>
                    <a:moveTo>
                      <a:pt x="4" y="28"/>
                    </a:moveTo>
                    <a:lnTo>
                      <a:pt x="4" y="25"/>
                    </a:lnTo>
                    <a:lnTo>
                      <a:pt x="6" y="22"/>
                    </a:lnTo>
                    <a:lnTo>
                      <a:pt x="13" y="28"/>
                    </a:lnTo>
                    <a:lnTo>
                      <a:pt x="4" y="28"/>
                    </a:lnTo>
                    <a:close/>
                    <a:moveTo>
                      <a:pt x="23" y="28"/>
                    </a:moveTo>
                    <a:lnTo>
                      <a:pt x="23" y="35"/>
                    </a:lnTo>
                    <a:lnTo>
                      <a:pt x="4" y="35"/>
                    </a:lnTo>
                    <a:lnTo>
                      <a:pt x="4" y="28"/>
                    </a:lnTo>
                    <a:lnTo>
                      <a:pt x="23" y="28"/>
                    </a:lnTo>
                    <a:close/>
                    <a:moveTo>
                      <a:pt x="23" y="35"/>
                    </a:moveTo>
                    <a:lnTo>
                      <a:pt x="23" y="38"/>
                    </a:lnTo>
                    <a:lnTo>
                      <a:pt x="19" y="42"/>
                    </a:lnTo>
                    <a:lnTo>
                      <a:pt x="13" y="35"/>
                    </a:lnTo>
                    <a:lnTo>
                      <a:pt x="23" y="35"/>
                    </a:lnTo>
                    <a:close/>
                    <a:moveTo>
                      <a:pt x="19" y="42"/>
                    </a:moveTo>
                    <a:lnTo>
                      <a:pt x="16" y="45"/>
                    </a:lnTo>
                    <a:lnTo>
                      <a:pt x="3" y="32"/>
                    </a:lnTo>
                    <a:lnTo>
                      <a:pt x="6" y="28"/>
                    </a:lnTo>
                    <a:lnTo>
                      <a:pt x="19" y="42"/>
                    </a:lnTo>
                    <a:close/>
                    <a:moveTo>
                      <a:pt x="0" y="38"/>
                    </a:moveTo>
                    <a:lnTo>
                      <a:pt x="0" y="34"/>
                    </a:lnTo>
                    <a:lnTo>
                      <a:pt x="3" y="32"/>
                    </a:lnTo>
                    <a:lnTo>
                      <a:pt x="9" y="38"/>
                    </a:lnTo>
                    <a:lnTo>
                      <a:pt x="0" y="38"/>
                    </a:lnTo>
                    <a:close/>
                    <a:moveTo>
                      <a:pt x="19" y="38"/>
                    </a:moveTo>
                    <a:lnTo>
                      <a:pt x="19" y="45"/>
                    </a:lnTo>
                    <a:lnTo>
                      <a:pt x="0" y="45"/>
                    </a:lnTo>
                    <a:lnTo>
                      <a:pt x="0" y="38"/>
                    </a:lnTo>
                    <a:lnTo>
                      <a:pt x="19" y="38"/>
                    </a:lnTo>
                    <a:close/>
                    <a:moveTo>
                      <a:pt x="19" y="45"/>
                    </a:moveTo>
                    <a:lnTo>
                      <a:pt x="19" y="47"/>
                    </a:lnTo>
                    <a:lnTo>
                      <a:pt x="0" y="47"/>
                    </a:lnTo>
                    <a:lnTo>
                      <a:pt x="0" y="45"/>
                    </a:lnTo>
                    <a:lnTo>
                      <a:pt x="19" y="45"/>
                    </a:lnTo>
                    <a:close/>
                    <a:moveTo>
                      <a:pt x="19" y="47"/>
                    </a:moveTo>
                    <a:lnTo>
                      <a:pt x="19" y="50"/>
                    </a:lnTo>
                    <a:lnTo>
                      <a:pt x="0" y="50"/>
                    </a:lnTo>
                    <a:lnTo>
                      <a:pt x="0" y="47"/>
                    </a:lnTo>
                    <a:lnTo>
                      <a:pt x="19" y="47"/>
                    </a:lnTo>
                    <a:close/>
                    <a:moveTo>
                      <a:pt x="2" y="55"/>
                    </a:moveTo>
                    <a:lnTo>
                      <a:pt x="0" y="53"/>
                    </a:lnTo>
                    <a:lnTo>
                      <a:pt x="0" y="50"/>
                    </a:lnTo>
                    <a:lnTo>
                      <a:pt x="9" y="50"/>
                    </a:lnTo>
                    <a:lnTo>
                      <a:pt x="2" y="55"/>
                    </a:lnTo>
                    <a:close/>
                    <a:moveTo>
                      <a:pt x="18" y="47"/>
                    </a:moveTo>
                    <a:lnTo>
                      <a:pt x="21" y="53"/>
                    </a:lnTo>
                    <a:lnTo>
                      <a:pt x="5" y="61"/>
                    </a:lnTo>
                    <a:lnTo>
                      <a:pt x="2" y="55"/>
                    </a:lnTo>
                    <a:lnTo>
                      <a:pt x="18" y="47"/>
                    </a:lnTo>
                    <a:close/>
                    <a:moveTo>
                      <a:pt x="6" y="64"/>
                    </a:moveTo>
                    <a:lnTo>
                      <a:pt x="5" y="62"/>
                    </a:lnTo>
                    <a:lnTo>
                      <a:pt x="5" y="61"/>
                    </a:lnTo>
                    <a:lnTo>
                      <a:pt x="13" y="57"/>
                    </a:lnTo>
                    <a:lnTo>
                      <a:pt x="6" y="64"/>
                    </a:lnTo>
                    <a:close/>
                    <a:moveTo>
                      <a:pt x="19" y="50"/>
                    </a:moveTo>
                    <a:lnTo>
                      <a:pt x="23" y="54"/>
                    </a:lnTo>
                    <a:lnTo>
                      <a:pt x="9" y="67"/>
                    </a:lnTo>
                    <a:lnTo>
                      <a:pt x="6" y="64"/>
                    </a:lnTo>
                    <a:lnTo>
                      <a:pt x="19" y="50"/>
                    </a:lnTo>
                    <a:close/>
                    <a:moveTo>
                      <a:pt x="16" y="70"/>
                    </a:moveTo>
                    <a:lnTo>
                      <a:pt x="13" y="70"/>
                    </a:lnTo>
                    <a:lnTo>
                      <a:pt x="9" y="67"/>
                    </a:lnTo>
                    <a:lnTo>
                      <a:pt x="16" y="60"/>
                    </a:lnTo>
                    <a:lnTo>
                      <a:pt x="16" y="70"/>
                    </a:lnTo>
                    <a:close/>
                    <a:moveTo>
                      <a:pt x="16" y="50"/>
                    </a:moveTo>
                    <a:lnTo>
                      <a:pt x="19" y="50"/>
                    </a:lnTo>
                    <a:lnTo>
                      <a:pt x="19" y="70"/>
                    </a:lnTo>
                    <a:lnTo>
                      <a:pt x="16" y="70"/>
                    </a:lnTo>
                    <a:lnTo>
                      <a:pt x="16" y="50"/>
                    </a:lnTo>
                    <a:close/>
                    <a:moveTo>
                      <a:pt x="19" y="50"/>
                    </a:moveTo>
                    <a:lnTo>
                      <a:pt x="24" y="50"/>
                    </a:lnTo>
                    <a:lnTo>
                      <a:pt x="26" y="54"/>
                    </a:lnTo>
                    <a:lnTo>
                      <a:pt x="19" y="60"/>
                    </a:lnTo>
                    <a:lnTo>
                      <a:pt x="19" y="50"/>
                    </a:lnTo>
                    <a:close/>
                    <a:moveTo>
                      <a:pt x="26" y="54"/>
                    </a:moveTo>
                    <a:lnTo>
                      <a:pt x="29" y="57"/>
                    </a:lnTo>
                    <a:lnTo>
                      <a:pt x="16" y="70"/>
                    </a:lnTo>
                    <a:lnTo>
                      <a:pt x="13" y="67"/>
                    </a:lnTo>
                    <a:lnTo>
                      <a:pt x="26" y="54"/>
                    </a:lnTo>
                    <a:close/>
                    <a:moveTo>
                      <a:pt x="29" y="57"/>
                    </a:moveTo>
                    <a:lnTo>
                      <a:pt x="19" y="47"/>
                    </a:lnTo>
                    <a:lnTo>
                      <a:pt x="29" y="57"/>
                    </a:lnTo>
                    <a:lnTo>
                      <a:pt x="23" y="64"/>
                    </a:lnTo>
                    <a:lnTo>
                      <a:pt x="29" y="57"/>
                    </a:lnTo>
                    <a:close/>
                    <a:moveTo>
                      <a:pt x="29" y="57"/>
                    </a:moveTo>
                    <a:lnTo>
                      <a:pt x="32" y="60"/>
                    </a:lnTo>
                    <a:lnTo>
                      <a:pt x="19" y="74"/>
                    </a:lnTo>
                    <a:lnTo>
                      <a:pt x="16" y="70"/>
                    </a:lnTo>
                    <a:lnTo>
                      <a:pt x="29" y="57"/>
                    </a:lnTo>
                    <a:close/>
                    <a:moveTo>
                      <a:pt x="26" y="76"/>
                    </a:moveTo>
                    <a:lnTo>
                      <a:pt x="21" y="76"/>
                    </a:lnTo>
                    <a:lnTo>
                      <a:pt x="19" y="74"/>
                    </a:lnTo>
                    <a:lnTo>
                      <a:pt x="26" y="67"/>
                    </a:lnTo>
                    <a:lnTo>
                      <a:pt x="26" y="76"/>
                    </a:lnTo>
                    <a:close/>
                    <a:moveTo>
                      <a:pt x="26" y="57"/>
                    </a:moveTo>
                    <a:lnTo>
                      <a:pt x="29" y="57"/>
                    </a:lnTo>
                    <a:lnTo>
                      <a:pt x="29" y="76"/>
                    </a:lnTo>
                    <a:lnTo>
                      <a:pt x="26" y="76"/>
                    </a:lnTo>
                    <a:lnTo>
                      <a:pt x="26" y="57"/>
                    </a:lnTo>
                    <a:close/>
                    <a:moveTo>
                      <a:pt x="29" y="57"/>
                    </a:moveTo>
                    <a:lnTo>
                      <a:pt x="35" y="57"/>
                    </a:lnTo>
                    <a:lnTo>
                      <a:pt x="35" y="76"/>
                    </a:lnTo>
                    <a:lnTo>
                      <a:pt x="29" y="76"/>
                    </a:lnTo>
                    <a:lnTo>
                      <a:pt x="29" y="57"/>
                    </a:lnTo>
                    <a:close/>
                    <a:moveTo>
                      <a:pt x="35" y="57"/>
                    </a:moveTo>
                    <a:lnTo>
                      <a:pt x="41" y="57"/>
                    </a:lnTo>
                    <a:lnTo>
                      <a:pt x="41" y="76"/>
                    </a:lnTo>
                    <a:lnTo>
                      <a:pt x="35" y="76"/>
                    </a:lnTo>
                    <a:lnTo>
                      <a:pt x="35" y="57"/>
                    </a:lnTo>
                    <a:close/>
                    <a:moveTo>
                      <a:pt x="41" y="57"/>
                    </a:moveTo>
                    <a:lnTo>
                      <a:pt x="45" y="57"/>
                    </a:lnTo>
                    <a:lnTo>
                      <a:pt x="45" y="76"/>
                    </a:lnTo>
                    <a:lnTo>
                      <a:pt x="41" y="76"/>
                    </a:lnTo>
                    <a:lnTo>
                      <a:pt x="41" y="57"/>
                    </a:lnTo>
                    <a:close/>
                    <a:moveTo>
                      <a:pt x="49" y="76"/>
                    </a:moveTo>
                    <a:lnTo>
                      <a:pt x="47" y="76"/>
                    </a:lnTo>
                    <a:lnTo>
                      <a:pt x="45" y="76"/>
                    </a:lnTo>
                    <a:lnTo>
                      <a:pt x="45" y="67"/>
                    </a:lnTo>
                    <a:lnTo>
                      <a:pt x="49" y="76"/>
                    </a:lnTo>
                    <a:close/>
                    <a:moveTo>
                      <a:pt x="40" y="58"/>
                    </a:moveTo>
                    <a:lnTo>
                      <a:pt x="47" y="55"/>
                    </a:lnTo>
                    <a:lnTo>
                      <a:pt x="56" y="72"/>
                    </a:lnTo>
                    <a:lnTo>
                      <a:pt x="49" y="76"/>
                    </a:lnTo>
                    <a:lnTo>
                      <a:pt x="40" y="58"/>
                    </a:lnTo>
                    <a:close/>
                    <a:moveTo>
                      <a:pt x="58" y="70"/>
                    </a:moveTo>
                    <a:lnTo>
                      <a:pt x="57" y="71"/>
                    </a:lnTo>
                    <a:lnTo>
                      <a:pt x="56" y="72"/>
                    </a:lnTo>
                    <a:lnTo>
                      <a:pt x="51" y="64"/>
                    </a:lnTo>
                    <a:lnTo>
                      <a:pt x="58" y="70"/>
                    </a:lnTo>
                    <a:close/>
                    <a:moveTo>
                      <a:pt x="45" y="57"/>
                    </a:moveTo>
                    <a:lnTo>
                      <a:pt x="48" y="54"/>
                    </a:lnTo>
                    <a:lnTo>
                      <a:pt x="61" y="67"/>
                    </a:lnTo>
                    <a:lnTo>
                      <a:pt x="58" y="70"/>
                    </a:lnTo>
                    <a:lnTo>
                      <a:pt x="45"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08" name="Freeform 93">
                <a:extLst>
                  <a:ext uri="{FF2B5EF4-FFF2-40B4-BE49-F238E27FC236}">
                    <a16:creationId xmlns:a16="http://schemas.microsoft.com/office/drawing/2014/main" id="{05B74559-3B3D-4215-B351-7C550FF96046}"/>
                  </a:ext>
                </a:extLst>
              </p:cNvPr>
              <p:cNvSpPr>
                <a:spLocks/>
              </p:cNvSpPr>
              <p:nvPr/>
            </p:nvSpPr>
            <p:spPr bwMode="auto">
              <a:xfrm>
                <a:off x="2839" y="2530"/>
                <a:ext cx="17" cy="15"/>
              </a:xfrm>
              <a:custGeom>
                <a:avLst/>
                <a:gdLst>
                  <a:gd name="T0" fmla="*/ 12 w 66"/>
                  <a:gd name="T1" fmla="*/ 13 h 57"/>
                  <a:gd name="T2" fmla="*/ 13 w 66"/>
                  <a:gd name="T3" fmla="*/ 12 h 57"/>
                  <a:gd name="T4" fmla="*/ 14 w 66"/>
                  <a:gd name="T5" fmla="*/ 12 h 57"/>
                  <a:gd name="T6" fmla="*/ 15 w 66"/>
                  <a:gd name="T7" fmla="*/ 11 h 57"/>
                  <a:gd name="T8" fmla="*/ 15 w 66"/>
                  <a:gd name="T9" fmla="*/ 9 h 57"/>
                  <a:gd name="T10" fmla="*/ 16 w 66"/>
                  <a:gd name="T11" fmla="*/ 8 h 57"/>
                  <a:gd name="T12" fmla="*/ 17 w 66"/>
                  <a:gd name="T13" fmla="*/ 7 h 57"/>
                  <a:gd name="T14" fmla="*/ 17 w 66"/>
                  <a:gd name="T15" fmla="*/ 6 h 57"/>
                  <a:gd name="T16" fmla="*/ 17 w 66"/>
                  <a:gd name="T17" fmla="*/ 5 h 57"/>
                  <a:gd name="T18" fmla="*/ 17 w 66"/>
                  <a:gd name="T19" fmla="*/ 3 h 57"/>
                  <a:gd name="T20" fmla="*/ 16 w 66"/>
                  <a:gd name="T21" fmla="*/ 3 h 57"/>
                  <a:gd name="T22" fmla="*/ 15 w 66"/>
                  <a:gd name="T23" fmla="*/ 2 h 57"/>
                  <a:gd name="T24" fmla="*/ 15 w 66"/>
                  <a:gd name="T25" fmla="*/ 1 h 57"/>
                  <a:gd name="T26" fmla="*/ 14 w 66"/>
                  <a:gd name="T27" fmla="*/ 0 h 57"/>
                  <a:gd name="T28" fmla="*/ 13 w 66"/>
                  <a:gd name="T29" fmla="*/ 0 h 57"/>
                  <a:gd name="T30" fmla="*/ 11 w 66"/>
                  <a:gd name="T31" fmla="*/ 0 h 57"/>
                  <a:gd name="T32" fmla="*/ 10 w 66"/>
                  <a:gd name="T33" fmla="*/ 0 h 57"/>
                  <a:gd name="T34" fmla="*/ 9 w 66"/>
                  <a:gd name="T35" fmla="*/ 0 h 57"/>
                  <a:gd name="T36" fmla="*/ 7 w 66"/>
                  <a:gd name="T37" fmla="*/ 0 h 57"/>
                  <a:gd name="T38" fmla="*/ 6 w 66"/>
                  <a:gd name="T39" fmla="*/ 1 h 57"/>
                  <a:gd name="T40" fmla="*/ 5 w 66"/>
                  <a:gd name="T41" fmla="*/ 2 h 57"/>
                  <a:gd name="T42" fmla="*/ 4 w 66"/>
                  <a:gd name="T43" fmla="*/ 3 h 57"/>
                  <a:gd name="T44" fmla="*/ 3 w 66"/>
                  <a:gd name="T45" fmla="*/ 3 h 57"/>
                  <a:gd name="T46" fmla="*/ 2 w 66"/>
                  <a:gd name="T47" fmla="*/ 4 h 57"/>
                  <a:gd name="T48" fmla="*/ 1 w 66"/>
                  <a:gd name="T49" fmla="*/ 5 h 57"/>
                  <a:gd name="T50" fmla="*/ 1 w 66"/>
                  <a:gd name="T51" fmla="*/ 7 h 57"/>
                  <a:gd name="T52" fmla="*/ 0 w 66"/>
                  <a:gd name="T53" fmla="*/ 8 h 57"/>
                  <a:gd name="T54" fmla="*/ 0 w 66"/>
                  <a:gd name="T55" fmla="*/ 8 h 57"/>
                  <a:gd name="T56" fmla="*/ 0 w 66"/>
                  <a:gd name="T57" fmla="*/ 10 h 57"/>
                  <a:gd name="T58" fmla="*/ 0 w 66"/>
                  <a:gd name="T59" fmla="*/ 11 h 57"/>
                  <a:gd name="T60" fmla="*/ 1 w 66"/>
                  <a:gd name="T61" fmla="*/ 12 h 57"/>
                  <a:gd name="T62" fmla="*/ 2 w 66"/>
                  <a:gd name="T63" fmla="*/ 12 h 57"/>
                  <a:gd name="T64" fmla="*/ 3 w 66"/>
                  <a:gd name="T65" fmla="*/ 13 h 57"/>
                  <a:gd name="T66" fmla="*/ 3 w 66"/>
                  <a:gd name="T67" fmla="*/ 14 h 57"/>
                  <a:gd name="T68" fmla="*/ 4 w 66"/>
                  <a:gd name="T69" fmla="*/ 14 h 57"/>
                  <a:gd name="T70" fmla="*/ 6 w 66"/>
                  <a:gd name="T71" fmla="*/ 15 h 57"/>
                  <a:gd name="T72" fmla="*/ 6 w 66"/>
                  <a:gd name="T73" fmla="*/ 15 h 57"/>
                  <a:gd name="T74" fmla="*/ 8 w 66"/>
                  <a:gd name="T75" fmla="*/ 15 h 57"/>
                  <a:gd name="T76" fmla="*/ 9 w 66"/>
                  <a:gd name="T77" fmla="*/ 14 h 57"/>
                  <a:gd name="T78" fmla="*/ 10 w 66"/>
                  <a:gd name="T79" fmla="*/ 14 h 57"/>
                  <a:gd name="T80" fmla="*/ 12 w 66"/>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7" y="51"/>
                    </a:moveTo>
                    <a:lnTo>
                      <a:pt x="50" y="47"/>
                    </a:lnTo>
                    <a:lnTo>
                      <a:pt x="54" y="44"/>
                    </a:lnTo>
                    <a:lnTo>
                      <a:pt x="57" y="41"/>
                    </a:lnTo>
                    <a:lnTo>
                      <a:pt x="60" y="35"/>
                    </a:lnTo>
                    <a:lnTo>
                      <a:pt x="64" y="32"/>
                    </a:lnTo>
                    <a:lnTo>
                      <a:pt x="66" y="25"/>
                    </a:lnTo>
                    <a:lnTo>
                      <a:pt x="66" y="22"/>
                    </a:lnTo>
                    <a:lnTo>
                      <a:pt x="66" y="19"/>
                    </a:lnTo>
                    <a:lnTo>
                      <a:pt x="66" y="12"/>
                    </a:lnTo>
                    <a:lnTo>
                      <a:pt x="64" y="10"/>
                    </a:lnTo>
                    <a:lnTo>
                      <a:pt x="60" y="6"/>
                    </a:lnTo>
                    <a:lnTo>
                      <a:pt x="57" y="3"/>
                    </a:lnTo>
                    <a:lnTo>
                      <a:pt x="54" y="0"/>
                    </a:lnTo>
                    <a:lnTo>
                      <a:pt x="50" y="0"/>
                    </a:lnTo>
                    <a:lnTo>
                      <a:pt x="44" y="0"/>
                    </a:lnTo>
                    <a:lnTo>
                      <a:pt x="40" y="0"/>
                    </a:lnTo>
                    <a:lnTo>
                      <a:pt x="35" y="0"/>
                    </a:lnTo>
                    <a:lnTo>
                      <a:pt x="28" y="0"/>
                    </a:lnTo>
                    <a:lnTo>
                      <a:pt x="25" y="3"/>
                    </a:lnTo>
                    <a:lnTo>
                      <a:pt x="18" y="6"/>
                    </a:lnTo>
                    <a:lnTo>
                      <a:pt x="15" y="10"/>
                    </a:lnTo>
                    <a:lnTo>
                      <a:pt x="10" y="12"/>
                    </a:lnTo>
                    <a:lnTo>
                      <a:pt x="6" y="15"/>
                    </a:lnTo>
                    <a:lnTo>
                      <a:pt x="3" y="19"/>
                    </a:lnTo>
                    <a:lnTo>
                      <a:pt x="3" y="25"/>
                    </a:lnTo>
                    <a:lnTo>
                      <a:pt x="0" y="29"/>
                    </a:lnTo>
                    <a:lnTo>
                      <a:pt x="0" y="32"/>
                    </a:lnTo>
                    <a:lnTo>
                      <a:pt x="0" y="38"/>
                    </a:lnTo>
                    <a:lnTo>
                      <a:pt x="0" y="41"/>
                    </a:lnTo>
                    <a:lnTo>
                      <a:pt x="3" y="44"/>
                    </a:lnTo>
                    <a:lnTo>
                      <a:pt x="6" y="47"/>
                    </a:lnTo>
                    <a:lnTo>
                      <a:pt x="10" y="51"/>
                    </a:lnTo>
                    <a:lnTo>
                      <a:pt x="12" y="54"/>
                    </a:lnTo>
                    <a:lnTo>
                      <a:pt x="15" y="54"/>
                    </a:lnTo>
                    <a:lnTo>
                      <a:pt x="22" y="57"/>
                    </a:lnTo>
                    <a:lnTo>
                      <a:pt x="25" y="57"/>
                    </a:lnTo>
                    <a:lnTo>
                      <a:pt x="32" y="57"/>
                    </a:lnTo>
                    <a:lnTo>
                      <a:pt x="35" y="54"/>
                    </a:lnTo>
                    <a:lnTo>
                      <a:pt x="40"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09" name="Freeform 94">
                <a:extLst>
                  <a:ext uri="{FF2B5EF4-FFF2-40B4-BE49-F238E27FC236}">
                    <a16:creationId xmlns:a16="http://schemas.microsoft.com/office/drawing/2014/main" id="{436AE798-FB6D-49DE-A462-74C1C05AC774}"/>
                  </a:ext>
                </a:extLst>
              </p:cNvPr>
              <p:cNvSpPr>
                <a:spLocks noEditPoints="1"/>
              </p:cNvSpPr>
              <p:nvPr/>
            </p:nvSpPr>
            <p:spPr bwMode="auto">
              <a:xfrm>
                <a:off x="2837" y="2528"/>
                <a:ext cx="21" cy="19"/>
              </a:xfrm>
              <a:custGeom>
                <a:avLst/>
                <a:gdLst>
                  <a:gd name="T0" fmla="*/ 13 w 86"/>
                  <a:gd name="T1" fmla="*/ 13 h 76"/>
                  <a:gd name="T2" fmla="*/ 14 w 86"/>
                  <a:gd name="T3" fmla="*/ 12 h 76"/>
                  <a:gd name="T4" fmla="*/ 17 w 86"/>
                  <a:gd name="T5" fmla="*/ 15 h 76"/>
                  <a:gd name="T6" fmla="*/ 17 w 86"/>
                  <a:gd name="T7" fmla="*/ 15 h 76"/>
                  <a:gd name="T8" fmla="*/ 19 w 86"/>
                  <a:gd name="T9" fmla="*/ 14 h 76"/>
                  <a:gd name="T10" fmla="*/ 15 w 86"/>
                  <a:gd name="T11" fmla="*/ 10 h 76"/>
                  <a:gd name="T12" fmla="*/ 16 w 86"/>
                  <a:gd name="T13" fmla="*/ 9 h 76"/>
                  <a:gd name="T14" fmla="*/ 20 w 86"/>
                  <a:gd name="T15" fmla="*/ 12 h 76"/>
                  <a:gd name="T16" fmla="*/ 20 w 86"/>
                  <a:gd name="T17" fmla="*/ 12 h 76"/>
                  <a:gd name="T18" fmla="*/ 21 w 86"/>
                  <a:gd name="T19" fmla="*/ 9 h 76"/>
                  <a:gd name="T20" fmla="*/ 16 w 86"/>
                  <a:gd name="T21" fmla="*/ 8 h 76"/>
                  <a:gd name="T22" fmla="*/ 16 w 86"/>
                  <a:gd name="T23" fmla="*/ 6 h 76"/>
                  <a:gd name="T24" fmla="*/ 21 w 86"/>
                  <a:gd name="T25" fmla="*/ 6 h 76"/>
                  <a:gd name="T26" fmla="*/ 20 w 86"/>
                  <a:gd name="T27" fmla="*/ 4 h 76"/>
                  <a:gd name="T28" fmla="*/ 16 w 86"/>
                  <a:gd name="T29" fmla="*/ 7 h 76"/>
                  <a:gd name="T30" fmla="*/ 19 w 86"/>
                  <a:gd name="T31" fmla="*/ 3 h 76"/>
                  <a:gd name="T32" fmla="*/ 15 w 86"/>
                  <a:gd name="T33" fmla="*/ 5 h 76"/>
                  <a:gd name="T34" fmla="*/ 15 w 86"/>
                  <a:gd name="T35" fmla="*/ 5 h 76"/>
                  <a:gd name="T36" fmla="*/ 18 w 86"/>
                  <a:gd name="T37" fmla="*/ 2 h 76"/>
                  <a:gd name="T38" fmla="*/ 16 w 86"/>
                  <a:gd name="T39" fmla="*/ 0 h 76"/>
                  <a:gd name="T40" fmla="*/ 15 w 86"/>
                  <a:gd name="T41" fmla="*/ 5 h 76"/>
                  <a:gd name="T42" fmla="*/ 12 w 86"/>
                  <a:gd name="T43" fmla="*/ 5 h 76"/>
                  <a:gd name="T44" fmla="*/ 11 w 86"/>
                  <a:gd name="T45" fmla="*/ 0 h 76"/>
                  <a:gd name="T46" fmla="*/ 11 w 86"/>
                  <a:gd name="T47" fmla="*/ 0 h 76"/>
                  <a:gd name="T48" fmla="*/ 8 w 86"/>
                  <a:gd name="T49" fmla="*/ 1 h 76"/>
                  <a:gd name="T50" fmla="*/ 10 w 86"/>
                  <a:gd name="T51" fmla="*/ 5 h 76"/>
                  <a:gd name="T52" fmla="*/ 8 w 86"/>
                  <a:gd name="T53" fmla="*/ 6 h 76"/>
                  <a:gd name="T54" fmla="*/ 6 w 86"/>
                  <a:gd name="T55" fmla="*/ 2 h 76"/>
                  <a:gd name="T56" fmla="*/ 5 w 86"/>
                  <a:gd name="T57" fmla="*/ 3 h 76"/>
                  <a:gd name="T58" fmla="*/ 8 w 86"/>
                  <a:gd name="T59" fmla="*/ 7 h 76"/>
                  <a:gd name="T60" fmla="*/ 3 w 86"/>
                  <a:gd name="T61" fmla="*/ 4 h 76"/>
                  <a:gd name="T62" fmla="*/ 6 w 86"/>
                  <a:gd name="T63" fmla="*/ 8 h 76"/>
                  <a:gd name="T64" fmla="*/ 1 w 86"/>
                  <a:gd name="T65" fmla="*/ 6 h 76"/>
                  <a:gd name="T66" fmla="*/ 3 w 86"/>
                  <a:gd name="T67" fmla="*/ 7 h 76"/>
                  <a:gd name="T68" fmla="*/ 5 w 86"/>
                  <a:gd name="T69" fmla="*/ 7 h 76"/>
                  <a:gd name="T70" fmla="*/ 5 w 86"/>
                  <a:gd name="T71" fmla="*/ 11 h 76"/>
                  <a:gd name="T72" fmla="*/ 0 w 86"/>
                  <a:gd name="T73" fmla="*/ 9 h 76"/>
                  <a:gd name="T74" fmla="*/ 0 w 86"/>
                  <a:gd name="T75" fmla="*/ 11 h 76"/>
                  <a:gd name="T76" fmla="*/ 0 w 86"/>
                  <a:gd name="T77" fmla="*/ 11 h 76"/>
                  <a:gd name="T78" fmla="*/ 5 w 86"/>
                  <a:gd name="T79" fmla="*/ 12 h 76"/>
                  <a:gd name="T80" fmla="*/ 4 w 86"/>
                  <a:gd name="T81" fmla="*/ 11 h 76"/>
                  <a:gd name="T82" fmla="*/ 1 w 86"/>
                  <a:gd name="T83" fmla="*/ 15 h 76"/>
                  <a:gd name="T84" fmla="*/ 2 w 86"/>
                  <a:gd name="T85" fmla="*/ 16 h 76"/>
                  <a:gd name="T86" fmla="*/ 4 w 86"/>
                  <a:gd name="T87" fmla="*/ 14 h 76"/>
                  <a:gd name="T88" fmla="*/ 6 w 86"/>
                  <a:gd name="T89" fmla="*/ 13 h 76"/>
                  <a:gd name="T90" fmla="*/ 5 w 86"/>
                  <a:gd name="T91" fmla="*/ 19 h 76"/>
                  <a:gd name="T92" fmla="*/ 6 w 86"/>
                  <a:gd name="T93" fmla="*/ 14 h 76"/>
                  <a:gd name="T94" fmla="*/ 7 w 86"/>
                  <a:gd name="T95" fmla="*/ 14 h 76"/>
                  <a:gd name="T96" fmla="*/ 5 w 86"/>
                  <a:gd name="T97" fmla="*/ 18 h 76"/>
                  <a:gd name="T98" fmla="*/ 8 w 86"/>
                  <a:gd name="T99" fmla="*/ 19 h 76"/>
                  <a:gd name="T100" fmla="*/ 9 w 86"/>
                  <a:gd name="T101" fmla="*/ 14 h 76"/>
                  <a:gd name="T102" fmla="*/ 11 w 86"/>
                  <a:gd name="T103" fmla="*/ 19 h 76"/>
                  <a:gd name="T104" fmla="*/ 13 w 86"/>
                  <a:gd name="T105" fmla="*/ 18 h 76"/>
                  <a:gd name="T106" fmla="*/ 11 w 86"/>
                  <a:gd name="T107" fmla="*/ 16 h 76"/>
                  <a:gd name="T108" fmla="*/ 11 w 86"/>
                  <a:gd name="T109" fmla="*/ 14 h 76"/>
                  <a:gd name="T110" fmla="*/ 11 w 86"/>
                  <a:gd name="T111" fmla="*/ 14 h 7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6"/>
                  <a:gd name="T169" fmla="*/ 0 h 76"/>
                  <a:gd name="T170" fmla="*/ 86 w 86"/>
                  <a:gd name="T171" fmla="*/ 76 h 7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6" h="76">
                    <a:moveTo>
                      <a:pt x="50" y="54"/>
                    </a:moveTo>
                    <a:lnTo>
                      <a:pt x="54" y="51"/>
                    </a:lnTo>
                    <a:lnTo>
                      <a:pt x="67" y="64"/>
                    </a:lnTo>
                    <a:lnTo>
                      <a:pt x="64" y="67"/>
                    </a:lnTo>
                    <a:lnTo>
                      <a:pt x="50" y="54"/>
                    </a:lnTo>
                    <a:close/>
                    <a:moveTo>
                      <a:pt x="54" y="51"/>
                    </a:moveTo>
                    <a:lnTo>
                      <a:pt x="44" y="61"/>
                    </a:lnTo>
                    <a:lnTo>
                      <a:pt x="54" y="51"/>
                    </a:lnTo>
                    <a:lnTo>
                      <a:pt x="60" y="57"/>
                    </a:lnTo>
                    <a:lnTo>
                      <a:pt x="54" y="51"/>
                    </a:lnTo>
                    <a:close/>
                    <a:moveTo>
                      <a:pt x="54" y="51"/>
                    </a:moveTo>
                    <a:lnTo>
                      <a:pt x="57" y="47"/>
                    </a:lnTo>
                    <a:lnTo>
                      <a:pt x="70" y="61"/>
                    </a:lnTo>
                    <a:lnTo>
                      <a:pt x="67" y="64"/>
                    </a:lnTo>
                    <a:lnTo>
                      <a:pt x="54" y="51"/>
                    </a:lnTo>
                    <a:close/>
                    <a:moveTo>
                      <a:pt x="70" y="61"/>
                    </a:moveTo>
                    <a:lnTo>
                      <a:pt x="70" y="61"/>
                    </a:lnTo>
                    <a:lnTo>
                      <a:pt x="64" y="54"/>
                    </a:lnTo>
                    <a:lnTo>
                      <a:pt x="70" y="61"/>
                    </a:lnTo>
                    <a:close/>
                    <a:moveTo>
                      <a:pt x="57" y="47"/>
                    </a:moveTo>
                    <a:lnTo>
                      <a:pt x="60" y="44"/>
                    </a:lnTo>
                    <a:lnTo>
                      <a:pt x="74" y="57"/>
                    </a:lnTo>
                    <a:lnTo>
                      <a:pt x="70" y="61"/>
                    </a:lnTo>
                    <a:lnTo>
                      <a:pt x="57" y="47"/>
                    </a:lnTo>
                    <a:close/>
                    <a:moveTo>
                      <a:pt x="76" y="55"/>
                    </a:moveTo>
                    <a:lnTo>
                      <a:pt x="75" y="56"/>
                    </a:lnTo>
                    <a:lnTo>
                      <a:pt x="74" y="57"/>
                    </a:lnTo>
                    <a:lnTo>
                      <a:pt x="67" y="51"/>
                    </a:lnTo>
                    <a:lnTo>
                      <a:pt x="76" y="55"/>
                    </a:lnTo>
                    <a:close/>
                    <a:moveTo>
                      <a:pt x="58" y="47"/>
                    </a:moveTo>
                    <a:lnTo>
                      <a:pt x="61" y="41"/>
                    </a:lnTo>
                    <a:lnTo>
                      <a:pt x="78" y="48"/>
                    </a:lnTo>
                    <a:lnTo>
                      <a:pt x="76" y="55"/>
                    </a:lnTo>
                    <a:lnTo>
                      <a:pt x="58" y="47"/>
                    </a:lnTo>
                    <a:close/>
                    <a:moveTo>
                      <a:pt x="61" y="41"/>
                    </a:moveTo>
                    <a:lnTo>
                      <a:pt x="63" y="40"/>
                    </a:lnTo>
                    <a:lnTo>
                      <a:pt x="64" y="39"/>
                    </a:lnTo>
                    <a:lnTo>
                      <a:pt x="70" y="45"/>
                    </a:lnTo>
                    <a:lnTo>
                      <a:pt x="61" y="41"/>
                    </a:lnTo>
                    <a:close/>
                    <a:moveTo>
                      <a:pt x="64" y="39"/>
                    </a:moveTo>
                    <a:lnTo>
                      <a:pt x="66" y="35"/>
                    </a:lnTo>
                    <a:lnTo>
                      <a:pt x="80" y="48"/>
                    </a:lnTo>
                    <a:lnTo>
                      <a:pt x="77" y="52"/>
                    </a:lnTo>
                    <a:lnTo>
                      <a:pt x="64" y="39"/>
                    </a:lnTo>
                    <a:close/>
                    <a:moveTo>
                      <a:pt x="81" y="46"/>
                    </a:moveTo>
                    <a:lnTo>
                      <a:pt x="81" y="47"/>
                    </a:lnTo>
                    <a:lnTo>
                      <a:pt x="80" y="48"/>
                    </a:lnTo>
                    <a:lnTo>
                      <a:pt x="74" y="42"/>
                    </a:lnTo>
                    <a:lnTo>
                      <a:pt x="81" y="46"/>
                    </a:lnTo>
                    <a:close/>
                    <a:moveTo>
                      <a:pt x="65" y="37"/>
                    </a:moveTo>
                    <a:lnTo>
                      <a:pt x="68" y="31"/>
                    </a:lnTo>
                    <a:lnTo>
                      <a:pt x="85" y="40"/>
                    </a:lnTo>
                    <a:lnTo>
                      <a:pt x="81" y="46"/>
                    </a:lnTo>
                    <a:lnTo>
                      <a:pt x="65" y="37"/>
                    </a:lnTo>
                    <a:close/>
                    <a:moveTo>
                      <a:pt x="86" y="35"/>
                    </a:moveTo>
                    <a:lnTo>
                      <a:pt x="86" y="37"/>
                    </a:lnTo>
                    <a:lnTo>
                      <a:pt x="85" y="40"/>
                    </a:lnTo>
                    <a:lnTo>
                      <a:pt x="76" y="35"/>
                    </a:lnTo>
                    <a:lnTo>
                      <a:pt x="86" y="35"/>
                    </a:lnTo>
                    <a:close/>
                    <a:moveTo>
                      <a:pt x="67" y="35"/>
                    </a:moveTo>
                    <a:lnTo>
                      <a:pt x="67" y="32"/>
                    </a:lnTo>
                    <a:lnTo>
                      <a:pt x="86" y="32"/>
                    </a:lnTo>
                    <a:lnTo>
                      <a:pt x="86" y="35"/>
                    </a:lnTo>
                    <a:lnTo>
                      <a:pt x="67" y="35"/>
                    </a:lnTo>
                    <a:close/>
                    <a:moveTo>
                      <a:pt x="67" y="32"/>
                    </a:moveTo>
                    <a:lnTo>
                      <a:pt x="67" y="29"/>
                    </a:lnTo>
                    <a:lnTo>
                      <a:pt x="86" y="29"/>
                    </a:lnTo>
                    <a:lnTo>
                      <a:pt x="86" y="32"/>
                    </a:lnTo>
                    <a:lnTo>
                      <a:pt x="67" y="32"/>
                    </a:lnTo>
                    <a:close/>
                    <a:moveTo>
                      <a:pt x="67" y="29"/>
                    </a:moveTo>
                    <a:lnTo>
                      <a:pt x="67" y="22"/>
                    </a:lnTo>
                    <a:lnTo>
                      <a:pt x="86" y="22"/>
                    </a:lnTo>
                    <a:lnTo>
                      <a:pt x="86" y="29"/>
                    </a:lnTo>
                    <a:lnTo>
                      <a:pt x="67" y="29"/>
                    </a:lnTo>
                    <a:close/>
                    <a:moveTo>
                      <a:pt x="83" y="15"/>
                    </a:moveTo>
                    <a:lnTo>
                      <a:pt x="86" y="19"/>
                    </a:lnTo>
                    <a:lnTo>
                      <a:pt x="86" y="22"/>
                    </a:lnTo>
                    <a:lnTo>
                      <a:pt x="76" y="22"/>
                    </a:lnTo>
                    <a:lnTo>
                      <a:pt x="83" y="15"/>
                    </a:lnTo>
                    <a:close/>
                    <a:moveTo>
                      <a:pt x="69" y="30"/>
                    </a:moveTo>
                    <a:lnTo>
                      <a:pt x="66" y="26"/>
                    </a:lnTo>
                    <a:lnTo>
                      <a:pt x="80" y="12"/>
                    </a:lnTo>
                    <a:lnTo>
                      <a:pt x="83" y="15"/>
                    </a:lnTo>
                    <a:lnTo>
                      <a:pt x="69" y="30"/>
                    </a:lnTo>
                    <a:close/>
                    <a:moveTo>
                      <a:pt x="66" y="26"/>
                    </a:moveTo>
                    <a:lnTo>
                      <a:pt x="76" y="35"/>
                    </a:lnTo>
                    <a:lnTo>
                      <a:pt x="66" y="26"/>
                    </a:lnTo>
                    <a:lnTo>
                      <a:pt x="74" y="20"/>
                    </a:lnTo>
                    <a:lnTo>
                      <a:pt x="66" y="26"/>
                    </a:lnTo>
                    <a:close/>
                    <a:moveTo>
                      <a:pt x="66" y="26"/>
                    </a:moveTo>
                    <a:lnTo>
                      <a:pt x="64" y="23"/>
                    </a:lnTo>
                    <a:lnTo>
                      <a:pt x="77" y="10"/>
                    </a:lnTo>
                    <a:lnTo>
                      <a:pt x="80" y="13"/>
                    </a:lnTo>
                    <a:lnTo>
                      <a:pt x="66" y="26"/>
                    </a:lnTo>
                    <a:close/>
                    <a:moveTo>
                      <a:pt x="77" y="10"/>
                    </a:moveTo>
                    <a:lnTo>
                      <a:pt x="77" y="10"/>
                    </a:lnTo>
                    <a:lnTo>
                      <a:pt x="70" y="16"/>
                    </a:lnTo>
                    <a:lnTo>
                      <a:pt x="77" y="10"/>
                    </a:lnTo>
                    <a:close/>
                    <a:moveTo>
                      <a:pt x="64" y="23"/>
                    </a:moveTo>
                    <a:lnTo>
                      <a:pt x="60" y="20"/>
                    </a:lnTo>
                    <a:lnTo>
                      <a:pt x="74" y="7"/>
                    </a:lnTo>
                    <a:lnTo>
                      <a:pt x="77" y="10"/>
                    </a:lnTo>
                    <a:lnTo>
                      <a:pt x="64" y="23"/>
                    </a:lnTo>
                    <a:close/>
                    <a:moveTo>
                      <a:pt x="60" y="20"/>
                    </a:moveTo>
                    <a:lnTo>
                      <a:pt x="50" y="10"/>
                    </a:lnTo>
                    <a:lnTo>
                      <a:pt x="60" y="20"/>
                    </a:lnTo>
                    <a:lnTo>
                      <a:pt x="67" y="13"/>
                    </a:lnTo>
                    <a:lnTo>
                      <a:pt x="60" y="20"/>
                    </a:lnTo>
                    <a:close/>
                    <a:moveTo>
                      <a:pt x="60" y="20"/>
                    </a:moveTo>
                    <a:lnTo>
                      <a:pt x="57" y="16"/>
                    </a:lnTo>
                    <a:lnTo>
                      <a:pt x="70" y="3"/>
                    </a:lnTo>
                    <a:lnTo>
                      <a:pt x="74" y="7"/>
                    </a:lnTo>
                    <a:lnTo>
                      <a:pt x="60" y="20"/>
                    </a:lnTo>
                    <a:close/>
                    <a:moveTo>
                      <a:pt x="64" y="0"/>
                    </a:moveTo>
                    <a:lnTo>
                      <a:pt x="67" y="0"/>
                    </a:lnTo>
                    <a:lnTo>
                      <a:pt x="70" y="3"/>
                    </a:lnTo>
                    <a:lnTo>
                      <a:pt x="64" y="10"/>
                    </a:lnTo>
                    <a:lnTo>
                      <a:pt x="64" y="0"/>
                    </a:lnTo>
                    <a:close/>
                    <a:moveTo>
                      <a:pt x="64" y="20"/>
                    </a:moveTo>
                    <a:lnTo>
                      <a:pt x="60" y="20"/>
                    </a:lnTo>
                    <a:lnTo>
                      <a:pt x="60" y="0"/>
                    </a:lnTo>
                    <a:lnTo>
                      <a:pt x="64" y="0"/>
                    </a:lnTo>
                    <a:lnTo>
                      <a:pt x="64" y="20"/>
                    </a:lnTo>
                    <a:close/>
                    <a:moveTo>
                      <a:pt x="60" y="20"/>
                    </a:moveTo>
                    <a:lnTo>
                      <a:pt x="54" y="20"/>
                    </a:lnTo>
                    <a:lnTo>
                      <a:pt x="54" y="0"/>
                    </a:lnTo>
                    <a:lnTo>
                      <a:pt x="60" y="0"/>
                    </a:lnTo>
                    <a:lnTo>
                      <a:pt x="60" y="20"/>
                    </a:lnTo>
                    <a:close/>
                    <a:moveTo>
                      <a:pt x="54" y="20"/>
                    </a:moveTo>
                    <a:lnTo>
                      <a:pt x="50" y="20"/>
                    </a:lnTo>
                    <a:lnTo>
                      <a:pt x="50" y="0"/>
                    </a:lnTo>
                    <a:lnTo>
                      <a:pt x="54" y="0"/>
                    </a:lnTo>
                    <a:lnTo>
                      <a:pt x="54" y="20"/>
                    </a:lnTo>
                    <a:close/>
                    <a:moveTo>
                      <a:pt x="50" y="20"/>
                    </a:moveTo>
                    <a:lnTo>
                      <a:pt x="45" y="20"/>
                    </a:lnTo>
                    <a:lnTo>
                      <a:pt x="45" y="0"/>
                    </a:lnTo>
                    <a:lnTo>
                      <a:pt x="50" y="0"/>
                    </a:lnTo>
                    <a:lnTo>
                      <a:pt x="50" y="20"/>
                    </a:lnTo>
                    <a:close/>
                    <a:moveTo>
                      <a:pt x="45" y="20"/>
                    </a:moveTo>
                    <a:lnTo>
                      <a:pt x="38" y="20"/>
                    </a:lnTo>
                    <a:lnTo>
                      <a:pt x="38" y="0"/>
                    </a:lnTo>
                    <a:lnTo>
                      <a:pt x="45" y="0"/>
                    </a:lnTo>
                    <a:lnTo>
                      <a:pt x="45" y="20"/>
                    </a:lnTo>
                    <a:close/>
                    <a:moveTo>
                      <a:pt x="32" y="3"/>
                    </a:moveTo>
                    <a:lnTo>
                      <a:pt x="34" y="0"/>
                    </a:lnTo>
                    <a:lnTo>
                      <a:pt x="38" y="0"/>
                    </a:lnTo>
                    <a:lnTo>
                      <a:pt x="38" y="10"/>
                    </a:lnTo>
                    <a:lnTo>
                      <a:pt x="32" y="3"/>
                    </a:lnTo>
                    <a:close/>
                    <a:moveTo>
                      <a:pt x="45" y="16"/>
                    </a:moveTo>
                    <a:lnTo>
                      <a:pt x="42" y="20"/>
                    </a:lnTo>
                    <a:lnTo>
                      <a:pt x="28" y="7"/>
                    </a:lnTo>
                    <a:lnTo>
                      <a:pt x="32" y="3"/>
                    </a:lnTo>
                    <a:lnTo>
                      <a:pt x="45" y="16"/>
                    </a:lnTo>
                    <a:close/>
                    <a:moveTo>
                      <a:pt x="42" y="20"/>
                    </a:moveTo>
                    <a:lnTo>
                      <a:pt x="40" y="21"/>
                    </a:lnTo>
                    <a:lnTo>
                      <a:pt x="39" y="22"/>
                    </a:lnTo>
                    <a:lnTo>
                      <a:pt x="35" y="13"/>
                    </a:lnTo>
                    <a:lnTo>
                      <a:pt x="42" y="20"/>
                    </a:lnTo>
                    <a:close/>
                    <a:moveTo>
                      <a:pt x="39" y="22"/>
                    </a:moveTo>
                    <a:lnTo>
                      <a:pt x="33" y="24"/>
                    </a:lnTo>
                    <a:lnTo>
                      <a:pt x="24" y="8"/>
                    </a:lnTo>
                    <a:lnTo>
                      <a:pt x="31" y="4"/>
                    </a:lnTo>
                    <a:lnTo>
                      <a:pt x="39" y="22"/>
                    </a:lnTo>
                    <a:close/>
                    <a:moveTo>
                      <a:pt x="22" y="10"/>
                    </a:moveTo>
                    <a:lnTo>
                      <a:pt x="23" y="9"/>
                    </a:lnTo>
                    <a:lnTo>
                      <a:pt x="24" y="8"/>
                    </a:lnTo>
                    <a:lnTo>
                      <a:pt x="28" y="16"/>
                    </a:lnTo>
                    <a:lnTo>
                      <a:pt x="22" y="10"/>
                    </a:lnTo>
                    <a:close/>
                    <a:moveTo>
                      <a:pt x="35" y="23"/>
                    </a:moveTo>
                    <a:lnTo>
                      <a:pt x="32" y="26"/>
                    </a:lnTo>
                    <a:lnTo>
                      <a:pt x="18" y="12"/>
                    </a:lnTo>
                    <a:lnTo>
                      <a:pt x="22" y="10"/>
                    </a:lnTo>
                    <a:lnTo>
                      <a:pt x="35" y="23"/>
                    </a:lnTo>
                    <a:close/>
                    <a:moveTo>
                      <a:pt x="32" y="26"/>
                    </a:moveTo>
                    <a:lnTo>
                      <a:pt x="31" y="28"/>
                    </a:lnTo>
                    <a:lnTo>
                      <a:pt x="29" y="28"/>
                    </a:lnTo>
                    <a:lnTo>
                      <a:pt x="25" y="20"/>
                    </a:lnTo>
                    <a:lnTo>
                      <a:pt x="32" y="26"/>
                    </a:lnTo>
                    <a:close/>
                    <a:moveTo>
                      <a:pt x="29" y="28"/>
                    </a:moveTo>
                    <a:lnTo>
                      <a:pt x="23" y="31"/>
                    </a:lnTo>
                    <a:lnTo>
                      <a:pt x="15" y="14"/>
                    </a:lnTo>
                    <a:lnTo>
                      <a:pt x="21" y="11"/>
                    </a:lnTo>
                    <a:lnTo>
                      <a:pt x="29" y="28"/>
                    </a:lnTo>
                    <a:close/>
                    <a:moveTo>
                      <a:pt x="12" y="15"/>
                    </a:moveTo>
                    <a:lnTo>
                      <a:pt x="13" y="14"/>
                    </a:lnTo>
                    <a:lnTo>
                      <a:pt x="15" y="14"/>
                    </a:lnTo>
                    <a:lnTo>
                      <a:pt x="20" y="22"/>
                    </a:lnTo>
                    <a:lnTo>
                      <a:pt x="12" y="15"/>
                    </a:lnTo>
                    <a:close/>
                    <a:moveTo>
                      <a:pt x="26" y="30"/>
                    </a:moveTo>
                    <a:lnTo>
                      <a:pt x="23" y="32"/>
                    </a:lnTo>
                    <a:lnTo>
                      <a:pt x="10" y="19"/>
                    </a:lnTo>
                    <a:lnTo>
                      <a:pt x="12" y="15"/>
                    </a:lnTo>
                    <a:lnTo>
                      <a:pt x="26" y="30"/>
                    </a:lnTo>
                    <a:close/>
                    <a:moveTo>
                      <a:pt x="23" y="32"/>
                    </a:moveTo>
                    <a:lnTo>
                      <a:pt x="20" y="35"/>
                    </a:lnTo>
                    <a:lnTo>
                      <a:pt x="6" y="22"/>
                    </a:lnTo>
                    <a:lnTo>
                      <a:pt x="10" y="19"/>
                    </a:lnTo>
                    <a:lnTo>
                      <a:pt x="23" y="32"/>
                    </a:lnTo>
                    <a:close/>
                    <a:moveTo>
                      <a:pt x="3" y="29"/>
                    </a:moveTo>
                    <a:lnTo>
                      <a:pt x="3" y="25"/>
                    </a:lnTo>
                    <a:lnTo>
                      <a:pt x="6" y="22"/>
                    </a:lnTo>
                    <a:lnTo>
                      <a:pt x="13" y="29"/>
                    </a:lnTo>
                    <a:lnTo>
                      <a:pt x="3" y="29"/>
                    </a:lnTo>
                    <a:close/>
                    <a:moveTo>
                      <a:pt x="22" y="29"/>
                    </a:moveTo>
                    <a:lnTo>
                      <a:pt x="22" y="35"/>
                    </a:lnTo>
                    <a:lnTo>
                      <a:pt x="3" y="35"/>
                    </a:lnTo>
                    <a:lnTo>
                      <a:pt x="3" y="29"/>
                    </a:lnTo>
                    <a:lnTo>
                      <a:pt x="22" y="29"/>
                    </a:lnTo>
                    <a:close/>
                    <a:moveTo>
                      <a:pt x="22" y="35"/>
                    </a:moveTo>
                    <a:lnTo>
                      <a:pt x="22" y="40"/>
                    </a:lnTo>
                    <a:lnTo>
                      <a:pt x="20" y="42"/>
                    </a:lnTo>
                    <a:lnTo>
                      <a:pt x="13" y="35"/>
                    </a:lnTo>
                    <a:lnTo>
                      <a:pt x="22" y="35"/>
                    </a:lnTo>
                    <a:close/>
                    <a:moveTo>
                      <a:pt x="20" y="42"/>
                    </a:moveTo>
                    <a:lnTo>
                      <a:pt x="16" y="45"/>
                    </a:lnTo>
                    <a:lnTo>
                      <a:pt x="3" y="32"/>
                    </a:lnTo>
                    <a:lnTo>
                      <a:pt x="6" y="29"/>
                    </a:lnTo>
                    <a:lnTo>
                      <a:pt x="20" y="42"/>
                    </a:lnTo>
                    <a:close/>
                    <a:moveTo>
                      <a:pt x="0" y="39"/>
                    </a:moveTo>
                    <a:lnTo>
                      <a:pt x="0" y="34"/>
                    </a:lnTo>
                    <a:lnTo>
                      <a:pt x="3" y="32"/>
                    </a:lnTo>
                    <a:lnTo>
                      <a:pt x="10" y="39"/>
                    </a:lnTo>
                    <a:lnTo>
                      <a:pt x="0" y="39"/>
                    </a:lnTo>
                    <a:close/>
                    <a:moveTo>
                      <a:pt x="20" y="39"/>
                    </a:moveTo>
                    <a:lnTo>
                      <a:pt x="20" y="42"/>
                    </a:lnTo>
                    <a:lnTo>
                      <a:pt x="0" y="42"/>
                    </a:lnTo>
                    <a:lnTo>
                      <a:pt x="0" y="39"/>
                    </a:lnTo>
                    <a:lnTo>
                      <a:pt x="20" y="39"/>
                    </a:lnTo>
                    <a:close/>
                    <a:moveTo>
                      <a:pt x="20" y="42"/>
                    </a:moveTo>
                    <a:lnTo>
                      <a:pt x="20" y="48"/>
                    </a:lnTo>
                    <a:lnTo>
                      <a:pt x="0" y="48"/>
                    </a:lnTo>
                    <a:lnTo>
                      <a:pt x="0" y="42"/>
                    </a:lnTo>
                    <a:lnTo>
                      <a:pt x="20" y="42"/>
                    </a:lnTo>
                    <a:close/>
                    <a:moveTo>
                      <a:pt x="20" y="48"/>
                    </a:moveTo>
                    <a:lnTo>
                      <a:pt x="20" y="51"/>
                    </a:lnTo>
                    <a:lnTo>
                      <a:pt x="0" y="51"/>
                    </a:lnTo>
                    <a:lnTo>
                      <a:pt x="0" y="48"/>
                    </a:lnTo>
                    <a:lnTo>
                      <a:pt x="20" y="48"/>
                    </a:lnTo>
                    <a:close/>
                    <a:moveTo>
                      <a:pt x="3" y="57"/>
                    </a:moveTo>
                    <a:lnTo>
                      <a:pt x="0" y="55"/>
                    </a:lnTo>
                    <a:lnTo>
                      <a:pt x="0" y="51"/>
                    </a:lnTo>
                    <a:lnTo>
                      <a:pt x="10" y="51"/>
                    </a:lnTo>
                    <a:lnTo>
                      <a:pt x="3" y="57"/>
                    </a:lnTo>
                    <a:close/>
                    <a:moveTo>
                      <a:pt x="16" y="44"/>
                    </a:moveTo>
                    <a:lnTo>
                      <a:pt x="20" y="47"/>
                    </a:lnTo>
                    <a:lnTo>
                      <a:pt x="6" y="61"/>
                    </a:lnTo>
                    <a:lnTo>
                      <a:pt x="3" y="57"/>
                    </a:lnTo>
                    <a:lnTo>
                      <a:pt x="16" y="44"/>
                    </a:lnTo>
                    <a:close/>
                    <a:moveTo>
                      <a:pt x="6" y="61"/>
                    </a:moveTo>
                    <a:lnTo>
                      <a:pt x="6" y="61"/>
                    </a:lnTo>
                    <a:lnTo>
                      <a:pt x="13" y="54"/>
                    </a:lnTo>
                    <a:lnTo>
                      <a:pt x="6" y="61"/>
                    </a:lnTo>
                    <a:close/>
                    <a:moveTo>
                      <a:pt x="20" y="47"/>
                    </a:moveTo>
                    <a:lnTo>
                      <a:pt x="23" y="51"/>
                    </a:lnTo>
                    <a:lnTo>
                      <a:pt x="10" y="64"/>
                    </a:lnTo>
                    <a:lnTo>
                      <a:pt x="6" y="61"/>
                    </a:lnTo>
                    <a:lnTo>
                      <a:pt x="20" y="47"/>
                    </a:lnTo>
                    <a:close/>
                    <a:moveTo>
                      <a:pt x="23" y="51"/>
                    </a:moveTo>
                    <a:lnTo>
                      <a:pt x="32" y="61"/>
                    </a:lnTo>
                    <a:lnTo>
                      <a:pt x="23" y="51"/>
                    </a:lnTo>
                    <a:lnTo>
                      <a:pt x="16" y="57"/>
                    </a:lnTo>
                    <a:lnTo>
                      <a:pt x="23" y="51"/>
                    </a:lnTo>
                    <a:close/>
                    <a:moveTo>
                      <a:pt x="23" y="51"/>
                    </a:moveTo>
                    <a:lnTo>
                      <a:pt x="26" y="54"/>
                    </a:lnTo>
                    <a:lnTo>
                      <a:pt x="12" y="67"/>
                    </a:lnTo>
                    <a:lnTo>
                      <a:pt x="10" y="64"/>
                    </a:lnTo>
                    <a:lnTo>
                      <a:pt x="23" y="51"/>
                    </a:lnTo>
                    <a:close/>
                    <a:moveTo>
                      <a:pt x="26" y="54"/>
                    </a:moveTo>
                    <a:lnTo>
                      <a:pt x="29" y="57"/>
                    </a:lnTo>
                    <a:lnTo>
                      <a:pt x="15" y="71"/>
                    </a:lnTo>
                    <a:lnTo>
                      <a:pt x="12" y="67"/>
                    </a:lnTo>
                    <a:lnTo>
                      <a:pt x="26" y="54"/>
                    </a:lnTo>
                    <a:close/>
                    <a:moveTo>
                      <a:pt x="22" y="74"/>
                    </a:moveTo>
                    <a:lnTo>
                      <a:pt x="18" y="74"/>
                    </a:lnTo>
                    <a:lnTo>
                      <a:pt x="15" y="71"/>
                    </a:lnTo>
                    <a:lnTo>
                      <a:pt x="22" y="64"/>
                    </a:lnTo>
                    <a:lnTo>
                      <a:pt x="22" y="74"/>
                    </a:lnTo>
                    <a:close/>
                    <a:moveTo>
                      <a:pt x="22" y="54"/>
                    </a:moveTo>
                    <a:lnTo>
                      <a:pt x="25" y="54"/>
                    </a:lnTo>
                    <a:lnTo>
                      <a:pt x="25" y="74"/>
                    </a:lnTo>
                    <a:lnTo>
                      <a:pt x="22" y="74"/>
                    </a:lnTo>
                    <a:lnTo>
                      <a:pt x="22" y="54"/>
                    </a:lnTo>
                    <a:close/>
                    <a:moveTo>
                      <a:pt x="25" y="54"/>
                    </a:moveTo>
                    <a:lnTo>
                      <a:pt x="27" y="54"/>
                    </a:lnTo>
                    <a:lnTo>
                      <a:pt x="29" y="55"/>
                    </a:lnTo>
                    <a:lnTo>
                      <a:pt x="25" y="64"/>
                    </a:lnTo>
                    <a:lnTo>
                      <a:pt x="25" y="54"/>
                    </a:lnTo>
                    <a:close/>
                    <a:moveTo>
                      <a:pt x="29" y="55"/>
                    </a:moveTo>
                    <a:lnTo>
                      <a:pt x="36" y="58"/>
                    </a:lnTo>
                    <a:lnTo>
                      <a:pt x="27" y="76"/>
                    </a:lnTo>
                    <a:lnTo>
                      <a:pt x="21" y="73"/>
                    </a:lnTo>
                    <a:lnTo>
                      <a:pt x="29" y="55"/>
                    </a:lnTo>
                    <a:close/>
                    <a:moveTo>
                      <a:pt x="32" y="76"/>
                    </a:moveTo>
                    <a:lnTo>
                      <a:pt x="29" y="76"/>
                    </a:lnTo>
                    <a:lnTo>
                      <a:pt x="27" y="76"/>
                    </a:lnTo>
                    <a:lnTo>
                      <a:pt x="32" y="67"/>
                    </a:lnTo>
                    <a:lnTo>
                      <a:pt x="32" y="76"/>
                    </a:lnTo>
                    <a:close/>
                    <a:moveTo>
                      <a:pt x="32" y="57"/>
                    </a:moveTo>
                    <a:lnTo>
                      <a:pt x="35" y="57"/>
                    </a:lnTo>
                    <a:lnTo>
                      <a:pt x="35" y="76"/>
                    </a:lnTo>
                    <a:lnTo>
                      <a:pt x="32" y="76"/>
                    </a:lnTo>
                    <a:lnTo>
                      <a:pt x="32" y="57"/>
                    </a:lnTo>
                    <a:close/>
                    <a:moveTo>
                      <a:pt x="35" y="57"/>
                    </a:moveTo>
                    <a:lnTo>
                      <a:pt x="42" y="57"/>
                    </a:lnTo>
                    <a:lnTo>
                      <a:pt x="42" y="76"/>
                    </a:lnTo>
                    <a:lnTo>
                      <a:pt x="35" y="76"/>
                    </a:lnTo>
                    <a:lnTo>
                      <a:pt x="35" y="57"/>
                    </a:lnTo>
                    <a:close/>
                    <a:moveTo>
                      <a:pt x="48" y="74"/>
                    </a:moveTo>
                    <a:lnTo>
                      <a:pt x="45" y="76"/>
                    </a:lnTo>
                    <a:lnTo>
                      <a:pt x="42" y="76"/>
                    </a:lnTo>
                    <a:lnTo>
                      <a:pt x="42" y="67"/>
                    </a:lnTo>
                    <a:lnTo>
                      <a:pt x="48" y="74"/>
                    </a:lnTo>
                    <a:close/>
                    <a:moveTo>
                      <a:pt x="35" y="61"/>
                    </a:moveTo>
                    <a:lnTo>
                      <a:pt x="38" y="57"/>
                    </a:lnTo>
                    <a:lnTo>
                      <a:pt x="52" y="71"/>
                    </a:lnTo>
                    <a:lnTo>
                      <a:pt x="48" y="74"/>
                    </a:lnTo>
                    <a:lnTo>
                      <a:pt x="35" y="61"/>
                    </a:lnTo>
                    <a:close/>
                    <a:moveTo>
                      <a:pt x="38" y="57"/>
                    </a:moveTo>
                    <a:lnTo>
                      <a:pt x="40" y="54"/>
                    </a:lnTo>
                    <a:lnTo>
                      <a:pt x="45" y="54"/>
                    </a:lnTo>
                    <a:lnTo>
                      <a:pt x="45" y="64"/>
                    </a:lnTo>
                    <a:lnTo>
                      <a:pt x="38" y="57"/>
                    </a:lnTo>
                    <a:close/>
                    <a:moveTo>
                      <a:pt x="45" y="54"/>
                    </a:moveTo>
                    <a:lnTo>
                      <a:pt x="50" y="54"/>
                    </a:lnTo>
                    <a:lnTo>
                      <a:pt x="50" y="74"/>
                    </a:lnTo>
                    <a:lnTo>
                      <a:pt x="45" y="74"/>
                    </a:lnTo>
                    <a:lnTo>
                      <a:pt x="45" y="54"/>
                    </a:lnTo>
                    <a:close/>
                    <a:moveTo>
                      <a:pt x="55" y="73"/>
                    </a:moveTo>
                    <a:lnTo>
                      <a:pt x="53" y="74"/>
                    </a:lnTo>
                    <a:lnTo>
                      <a:pt x="50" y="74"/>
                    </a:lnTo>
                    <a:lnTo>
                      <a:pt x="50" y="64"/>
                    </a:lnTo>
                    <a:lnTo>
                      <a:pt x="55" y="73"/>
                    </a:lnTo>
                    <a:close/>
                    <a:moveTo>
                      <a:pt x="47" y="55"/>
                    </a:moveTo>
                    <a:lnTo>
                      <a:pt x="53" y="52"/>
                    </a:lnTo>
                    <a:lnTo>
                      <a:pt x="61" y="69"/>
                    </a:lnTo>
                    <a:lnTo>
                      <a:pt x="55" y="73"/>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10" name="Freeform 95">
                <a:extLst>
                  <a:ext uri="{FF2B5EF4-FFF2-40B4-BE49-F238E27FC236}">
                    <a16:creationId xmlns:a16="http://schemas.microsoft.com/office/drawing/2014/main" id="{19C08C6A-D89F-44FF-B193-29BEBD9665E8}"/>
                  </a:ext>
                </a:extLst>
              </p:cNvPr>
              <p:cNvSpPr>
                <a:spLocks/>
              </p:cNvSpPr>
              <p:nvPr/>
            </p:nvSpPr>
            <p:spPr bwMode="auto">
              <a:xfrm>
                <a:off x="2312" y="2859"/>
                <a:ext cx="16" cy="15"/>
              </a:xfrm>
              <a:custGeom>
                <a:avLst/>
                <a:gdLst>
                  <a:gd name="T0" fmla="*/ 11 w 67"/>
                  <a:gd name="T1" fmla="*/ 14 h 58"/>
                  <a:gd name="T2" fmla="*/ 12 w 67"/>
                  <a:gd name="T3" fmla="*/ 13 h 58"/>
                  <a:gd name="T4" fmla="*/ 14 w 67"/>
                  <a:gd name="T5" fmla="*/ 12 h 58"/>
                  <a:gd name="T6" fmla="*/ 15 w 67"/>
                  <a:gd name="T7" fmla="*/ 11 h 58"/>
                  <a:gd name="T8" fmla="*/ 15 w 67"/>
                  <a:gd name="T9" fmla="*/ 10 h 58"/>
                  <a:gd name="T10" fmla="*/ 15 w 67"/>
                  <a:gd name="T11" fmla="*/ 9 h 58"/>
                  <a:gd name="T12" fmla="*/ 16 w 67"/>
                  <a:gd name="T13" fmla="*/ 8 h 58"/>
                  <a:gd name="T14" fmla="*/ 16 w 67"/>
                  <a:gd name="T15" fmla="*/ 7 h 58"/>
                  <a:gd name="T16" fmla="*/ 16 w 67"/>
                  <a:gd name="T17" fmla="*/ 5 h 58"/>
                  <a:gd name="T18" fmla="*/ 16 w 67"/>
                  <a:gd name="T19" fmla="*/ 4 h 58"/>
                  <a:gd name="T20" fmla="*/ 15 w 67"/>
                  <a:gd name="T21" fmla="*/ 4 h 58"/>
                  <a:gd name="T22" fmla="*/ 15 w 67"/>
                  <a:gd name="T23" fmla="*/ 3 h 58"/>
                  <a:gd name="T24" fmla="*/ 14 w 67"/>
                  <a:gd name="T25" fmla="*/ 2 h 58"/>
                  <a:gd name="T26" fmla="*/ 13 w 67"/>
                  <a:gd name="T27" fmla="*/ 1 h 58"/>
                  <a:gd name="T28" fmla="*/ 12 w 67"/>
                  <a:gd name="T29" fmla="*/ 1 h 58"/>
                  <a:gd name="T30" fmla="*/ 11 w 67"/>
                  <a:gd name="T31" fmla="*/ 0 h 58"/>
                  <a:gd name="T32" fmla="*/ 10 w 67"/>
                  <a:gd name="T33" fmla="*/ 0 h 58"/>
                  <a:gd name="T34" fmla="*/ 9 w 67"/>
                  <a:gd name="T35" fmla="*/ 0 h 58"/>
                  <a:gd name="T36" fmla="*/ 8 w 67"/>
                  <a:gd name="T37" fmla="*/ 1 h 58"/>
                  <a:gd name="T38" fmla="*/ 6 w 67"/>
                  <a:gd name="T39" fmla="*/ 1 h 58"/>
                  <a:gd name="T40" fmla="*/ 5 w 67"/>
                  <a:gd name="T41" fmla="*/ 2 h 58"/>
                  <a:gd name="T42" fmla="*/ 4 w 67"/>
                  <a:gd name="T43" fmla="*/ 3 h 58"/>
                  <a:gd name="T44" fmla="*/ 3 w 67"/>
                  <a:gd name="T45" fmla="*/ 4 h 58"/>
                  <a:gd name="T46" fmla="*/ 2 w 67"/>
                  <a:gd name="T47" fmla="*/ 5 h 58"/>
                  <a:gd name="T48" fmla="*/ 2 w 67"/>
                  <a:gd name="T49" fmla="*/ 6 h 58"/>
                  <a:gd name="T50" fmla="*/ 1 w 67"/>
                  <a:gd name="T51" fmla="*/ 7 h 58"/>
                  <a:gd name="T52" fmla="*/ 0 w 67"/>
                  <a:gd name="T53" fmla="*/ 8 h 58"/>
                  <a:gd name="T54" fmla="*/ 0 w 67"/>
                  <a:gd name="T55" fmla="*/ 9 h 58"/>
                  <a:gd name="T56" fmla="*/ 0 w 67"/>
                  <a:gd name="T57" fmla="*/ 10 h 58"/>
                  <a:gd name="T58" fmla="*/ 1 w 67"/>
                  <a:gd name="T59" fmla="*/ 12 h 58"/>
                  <a:gd name="T60" fmla="*/ 1 w 67"/>
                  <a:gd name="T61" fmla="*/ 13 h 58"/>
                  <a:gd name="T62" fmla="*/ 2 w 67"/>
                  <a:gd name="T63" fmla="*/ 13 h 58"/>
                  <a:gd name="T64" fmla="*/ 2 w 67"/>
                  <a:gd name="T65" fmla="*/ 14 h 58"/>
                  <a:gd name="T66" fmla="*/ 3 w 67"/>
                  <a:gd name="T67" fmla="*/ 15 h 58"/>
                  <a:gd name="T68" fmla="*/ 4 w 67"/>
                  <a:gd name="T69" fmla="*/ 15 h 58"/>
                  <a:gd name="T70" fmla="*/ 5 w 67"/>
                  <a:gd name="T71" fmla="*/ 15 h 58"/>
                  <a:gd name="T72" fmla="*/ 6 w 67"/>
                  <a:gd name="T73" fmla="*/ 15 h 58"/>
                  <a:gd name="T74" fmla="*/ 8 w 67"/>
                  <a:gd name="T75" fmla="*/ 15 h 58"/>
                  <a:gd name="T76" fmla="*/ 9 w 67"/>
                  <a:gd name="T77" fmla="*/ 15 h 58"/>
                  <a:gd name="T78" fmla="*/ 10 w 67"/>
                  <a:gd name="T79" fmla="*/ 14 h 58"/>
                  <a:gd name="T80" fmla="*/ 11 w 67"/>
                  <a:gd name="T81" fmla="*/ 14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8" y="54"/>
                    </a:moveTo>
                    <a:lnTo>
                      <a:pt x="51" y="51"/>
                    </a:lnTo>
                    <a:lnTo>
                      <a:pt x="58" y="46"/>
                    </a:lnTo>
                    <a:lnTo>
                      <a:pt x="61" y="42"/>
                    </a:lnTo>
                    <a:lnTo>
                      <a:pt x="64" y="39"/>
                    </a:lnTo>
                    <a:lnTo>
                      <a:pt x="64" y="36"/>
                    </a:lnTo>
                    <a:lnTo>
                      <a:pt x="67" y="29"/>
                    </a:lnTo>
                    <a:lnTo>
                      <a:pt x="67" y="26"/>
                    </a:lnTo>
                    <a:lnTo>
                      <a:pt x="67" y="20"/>
                    </a:lnTo>
                    <a:lnTo>
                      <a:pt x="67" y="17"/>
                    </a:lnTo>
                    <a:lnTo>
                      <a:pt x="64" y="14"/>
                    </a:lnTo>
                    <a:lnTo>
                      <a:pt x="61" y="10"/>
                    </a:lnTo>
                    <a:lnTo>
                      <a:pt x="58" y="7"/>
                    </a:lnTo>
                    <a:lnTo>
                      <a:pt x="54" y="4"/>
                    </a:lnTo>
                    <a:lnTo>
                      <a:pt x="51" y="4"/>
                    </a:lnTo>
                    <a:lnTo>
                      <a:pt x="48" y="0"/>
                    </a:lnTo>
                    <a:lnTo>
                      <a:pt x="41" y="0"/>
                    </a:lnTo>
                    <a:lnTo>
                      <a:pt x="36" y="0"/>
                    </a:lnTo>
                    <a:lnTo>
                      <a:pt x="32" y="4"/>
                    </a:lnTo>
                    <a:lnTo>
                      <a:pt x="26" y="4"/>
                    </a:lnTo>
                    <a:lnTo>
                      <a:pt x="22" y="7"/>
                    </a:lnTo>
                    <a:lnTo>
                      <a:pt x="16" y="10"/>
                    </a:lnTo>
                    <a:lnTo>
                      <a:pt x="13" y="14"/>
                    </a:lnTo>
                    <a:lnTo>
                      <a:pt x="10" y="20"/>
                    </a:lnTo>
                    <a:lnTo>
                      <a:pt x="7" y="23"/>
                    </a:lnTo>
                    <a:lnTo>
                      <a:pt x="4" y="26"/>
                    </a:lnTo>
                    <a:lnTo>
                      <a:pt x="0" y="32"/>
                    </a:lnTo>
                    <a:lnTo>
                      <a:pt x="0" y="36"/>
                    </a:lnTo>
                    <a:lnTo>
                      <a:pt x="0" y="39"/>
                    </a:lnTo>
                    <a:lnTo>
                      <a:pt x="4" y="46"/>
                    </a:lnTo>
                    <a:lnTo>
                      <a:pt x="4" y="49"/>
                    </a:lnTo>
                    <a:lnTo>
                      <a:pt x="7" y="51"/>
                    </a:lnTo>
                    <a:lnTo>
                      <a:pt x="10" y="54"/>
                    </a:lnTo>
                    <a:lnTo>
                      <a:pt x="13" y="58"/>
                    </a:lnTo>
                    <a:lnTo>
                      <a:pt x="16" y="58"/>
                    </a:lnTo>
                    <a:lnTo>
                      <a:pt x="22" y="58"/>
                    </a:lnTo>
                    <a:lnTo>
                      <a:pt x="26" y="58"/>
                    </a:lnTo>
                    <a:lnTo>
                      <a:pt x="32" y="58"/>
                    </a:lnTo>
                    <a:lnTo>
                      <a:pt x="38" y="58"/>
                    </a:lnTo>
                    <a:lnTo>
                      <a:pt x="41" y="54"/>
                    </a:lnTo>
                    <a:lnTo>
                      <a:pt x="48"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11" name="Freeform 96">
                <a:extLst>
                  <a:ext uri="{FF2B5EF4-FFF2-40B4-BE49-F238E27FC236}">
                    <a16:creationId xmlns:a16="http://schemas.microsoft.com/office/drawing/2014/main" id="{9246E27C-04D1-4DBC-9F18-0783F565B84C}"/>
                  </a:ext>
                </a:extLst>
              </p:cNvPr>
              <p:cNvSpPr>
                <a:spLocks noEditPoints="1"/>
              </p:cNvSpPr>
              <p:nvPr/>
            </p:nvSpPr>
            <p:spPr bwMode="auto">
              <a:xfrm>
                <a:off x="2309" y="2857"/>
                <a:ext cx="22" cy="22"/>
              </a:xfrm>
              <a:custGeom>
                <a:avLst/>
                <a:gdLst>
                  <a:gd name="T0" fmla="*/ 17 w 86"/>
                  <a:gd name="T1" fmla="*/ 17 h 86"/>
                  <a:gd name="T2" fmla="*/ 15 w 86"/>
                  <a:gd name="T3" fmla="*/ 12 h 86"/>
                  <a:gd name="T4" fmla="*/ 15 w 86"/>
                  <a:gd name="T5" fmla="*/ 12 h 86"/>
                  <a:gd name="T6" fmla="*/ 19 w 86"/>
                  <a:gd name="T7" fmla="*/ 16 h 86"/>
                  <a:gd name="T8" fmla="*/ 20 w 86"/>
                  <a:gd name="T9" fmla="*/ 15 h 86"/>
                  <a:gd name="T10" fmla="*/ 21 w 86"/>
                  <a:gd name="T11" fmla="*/ 12 h 86"/>
                  <a:gd name="T12" fmla="*/ 16 w 86"/>
                  <a:gd name="T13" fmla="*/ 12 h 86"/>
                  <a:gd name="T14" fmla="*/ 17 w 86"/>
                  <a:gd name="T15" fmla="*/ 10 h 86"/>
                  <a:gd name="T16" fmla="*/ 21 w 86"/>
                  <a:gd name="T17" fmla="*/ 13 h 86"/>
                  <a:gd name="T18" fmla="*/ 22 w 86"/>
                  <a:gd name="T19" fmla="*/ 10 h 86"/>
                  <a:gd name="T20" fmla="*/ 17 w 86"/>
                  <a:gd name="T21" fmla="*/ 9 h 86"/>
                  <a:gd name="T22" fmla="*/ 17 w 86"/>
                  <a:gd name="T23" fmla="*/ 7 h 86"/>
                  <a:gd name="T24" fmla="*/ 22 w 86"/>
                  <a:gd name="T25" fmla="*/ 7 h 86"/>
                  <a:gd name="T26" fmla="*/ 21 w 86"/>
                  <a:gd name="T27" fmla="*/ 5 h 86"/>
                  <a:gd name="T28" fmla="*/ 20 w 86"/>
                  <a:gd name="T29" fmla="*/ 4 h 86"/>
                  <a:gd name="T30" fmla="*/ 16 w 86"/>
                  <a:gd name="T31" fmla="*/ 7 h 86"/>
                  <a:gd name="T32" fmla="*/ 15 w 86"/>
                  <a:gd name="T33" fmla="*/ 5 h 86"/>
                  <a:gd name="T34" fmla="*/ 18 w 86"/>
                  <a:gd name="T35" fmla="*/ 2 h 86"/>
                  <a:gd name="T36" fmla="*/ 16 w 86"/>
                  <a:gd name="T37" fmla="*/ 1 h 86"/>
                  <a:gd name="T38" fmla="*/ 15 w 86"/>
                  <a:gd name="T39" fmla="*/ 6 h 86"/>
                  <a:gd name="T40" fmla="*/ 15 w 86"/>
                  <a:gd name="T41" fmla="*/ 0 h 86"/>
                  <a:gd name="T42" fmla="*/ 13 w 86"/>
                  <a:gd name="T43" fmla="*/ 5 h 86"/>
                  <a:gd name="T44" fmla="*/ 12 w 86"/>
                  <a:gd name="T45" fmla="*/ 0 h 86"/>
                  <a:gd name="T46" fmla="*/ 12 w 86"/>
                  <a:gd name="T47" fmla="*/ 2 h 86"/>
                  <a:gd name="T48" fmla="*/ 13 w 86"/>
                  <a:gd name="T49" fmla="*/ 4 h 86"/>
                  <a:gd name="T50" fmla="*/ 10 w 86"/>
                  <a:gd name="T51" fmla="*/ 6 h 86"/>
                  <a:gd name="T52" fmla="*/ 8 w 86"/>
                  <a:gd name="T53" fmla="*/ 1 h 86"/>
                  <a:gd name="T54" fmla="*/ 6 w 86"/>
                  <a:gd name="T55" fmla="*/ 2 h 86"/>
                  <a:gd name="T56" fmla="*/ 8 w 86"/>
                  <a:gd name="T57" fmla="*/ 4 h 86"/>
                  <a:gd name="T58" fmla="*/ 9 w 86"/>
                  <a:gd name="T59" fmla="*/ 6 h 86"/>
                  <a:gd name="T60" fmla="*/ 8 w 86"/>
                  <a:gd name="T61" fmla="*/ 7 h 86"/>
                  <a:gd name="T62" fmla="*/ 4 w 86"/>
                  <a:gd name="T63" fmla="*/ 4 h 86"/>
                  <a:gd name="T64" fmla="*/ 3 w 86"/>
                  <a:gd name="T65" fmla="*/ 6 h 86"/>
                  <a:gd name="T66" fmla="*/ 5 w 86"/>
                  <a:gd name="T67" fmla="*/ 7 h 86"/>
                  <a:gd name="T68" fmla="*/ 7 w 86"/>
                  <a:gd name="T69" fmla="*/ 9 h 86"/>
                  <a:gd name="T70" fmla="*/ 6 w 86"/>
                  <a:gd name="T71" fmla="*/ 10 h 86"/>
                  <a:gd name="T72" fmla="*/ 1 w 86"/>
                  <a:gd name="T73" fmla="*/ 7 h 86"/>
                  <a:gd name="T74" fmla="*/ 0 w 86"/>
                  <a:gd name="T75" fmla="*/ 9 h 86"/>
                  <a:gd name="T76" fmla="*/ 2 w 86"/>
                  <a:gd name="T77" fmla="*/ 10 h 86"/>
                  <a:gd name="T78" fmla="*/ 5 w 86"/>
                  <a:gd name="T79" fmla="*/ 10 h 86"/>
                  <a:gd name="T80" fmla="*/ 0 w 86"/>
                  <a:gd name="T81" fmla="*/ 13 h 86"/>
                  <a:gd name="T82" fmla="*/ 5 w 86"/>
                  <a:gd name="T83" fmla="*/ 13 h 86"/>
                  <a:gd name="T84" fmla="*/ 6 w 86"/>
                  <a:gd name="T85" fmla="*/ 14 h 86"/>
                  <a:gd name="T86" fmla="*/ 1 w 86"/>
                  <a:gd name="T87" fmla="*/ 14 h 86"/>
                  <a:gd name="T88" fmla="*/ 2 w 86"/>
                  <a:gd name="T89" fmla="*/ 16 h 86"/>
                  <a:gd name="T90" fmla="*/ 6 w 86"/>
                  <a:gd name="T91" fmla="*/ 14 h 86"/>
                  <a:gd name="T92" fmla="*/ 4 w 86"/>
                  <a:gd name="T93" fmla="*/ 12 h 86"/>
                  <a:gd name="T94" fmla="*/ 4 w 86"/>
                  <a:gd name="T95" fmla="*/ 19 h 86"/>
                  <a:gd name="T96" fmla="*/ 6 w 86"/>
                  <a:gd name="T97" fmla="*/ 17 h 86"/>
                  <a:gd name="T98" fmla="*/ 6 w 86"/>
                  <a:gd name="T99" fmla="*/ 15 h 86"/>
                  <a:gd name="T100" fmla="*/ 8 w 86"/>
                  <a:gd name="T101" fmla="*/ 15 h 86"/>
                  <a:gd name="T102" fmla="*/ 10 w 86"/>
                  <a:gd name="T103" fmla="*/ 15 h 86"/>
                  <a:gd name="T104" fmla="*/ 12 w 86"/>
                  <a:gd name="T105" fmla="*/ 20 h 86"/>
                  <a:gd name="T106" fmla="*/ 12 w 86"/>
                  <a:gd name="T107" fmla="*/ 17 h 86"/>
                  <a:gd name="T108" fmla="*/ 10 w 86"/>
                  <a:gd name="T109" fmla="*/ 15 h 86"/>
                  <a:gd name="T110" fmla="*/ 13 w 86"/>
                  <a:gd name="T111" fmla="*/ 14 h 8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6"/>
                  <a:gd name="T169" fmla="*/ 0 h 86"/>
                  <a:gd name="T170" fmla="*/ 86 w 86"/>
                  <a:gd name="T171" fmla="*/ 86 h 8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6" h="86">
                    <a:moveTo>
                      <a:pt x="50" y="57"/>
                    </a:moveTo>
                    <a:lnTo>
                      <a:pt x="54" y="53"/>
                    </a:lnTo>
                    <a:lnTo>
                      <a:pt x="67" y="68"/>
                    </a:lnTo>
                    <a:lnTo>
                      <a:pt x="63" y="70"/>
                    </a:lnTo>
                    <a:lnTo>
                      <a:pt x="50" y="57"/>
                    </a:lnTo>
                    <a:close/>
                    <a:moveTo>
                      <a:pt x="67" y="68"/>
                    </a:moveTo>
                    <a:lnTo>
                      <a:pt x="48" y="86"/>
                    </a:lnTo>
                    <a:lnTo>
                      <a:pt x="67" y="68"/>
                    </a:lnTo>
                    <a:lnTo>
                      <a:pt x="60" y="60"/>
                    </a:lnTo>
                    <a:lnTo>
                      <a:pt x="67" y="68"/>
                    </a:lnTo>
                    <a:close/>
                    <a:moveTo>
                      <a:pt x="54" y="53"/>
                    </a:moveTo>
                    <a:lnTo>
                      <a:pt x="60" y="48"/>
                    </a:lnTo>
                    <a:lnTo>
                      <a:pt x="73" y="61"/>
                    </a:lnTo>
                    <a:lnTo>
                      <a:pt x="67" y="68"/>
                    </a:lnTo>
                    <a:lnTo>
                      <a:pt x="54" y="53"/>
                    </a:lnTo>
                    <a:close/>
                    <a:moveTo>
                      <a:pt x="60" y="48"/>
                    </a:moveTo>
                    <a:lnTo>
                      <a:pt x="60" y="48"/>
                    </a:lnTo>
                    <a:lnTo>
                      <a:pt x="67" y="55"/>
                    </a:lnTo>
                    <a:lnTo>
                      <a:pt x="60" y="48"/>
                    </a:lnTo>
                    <a:close/>
                    <a:moveTo>
                      <a:pt x="60" y="48"/>
                    </a:moveTo>
                    <a:lnTo>
                      <a:pt x="63" y="45"/>
                    </a:lnTo>
                    <a:lnTo>
                      <a:pt x="77" y="58"/>
                    </a:lnTo>
                    <a:lnTo>
                      <a:pt x="73" y="61"/>
                    </a:lnTo>
                    <a:lnTo>
                      <a:pt x="60" y="48"/>
                    </a:lnTo>
                    <a:close/>
                    <a:moveTo>
                      <a:pt x="77" y="58"/>
                    </a:moveTo>
                    <a:lnTo>
                      <a:pt x="77" y="58"/>
                    </a:lnTo>
                    <a:lnTo>
                      <a:pt x="70" y="51"/>
                    </a:lnTo>
                    <a:lnTo>
                      <a:pt x="77" y="58"/>
                    </a:lnTo>
                    <a:close/>
                    <a:moveTo>
                      <a:pt x="63" y="45"/>
                    </a:moveTo>
                    <a:lnTo>
                      <a:pt x="66" y="41"/>
                    </a:lnTo>
                    <a:lnTo>
                      <a:pt x="80" y="55"/>
                    </a:lnTo>
                    <a:lnTo>
                      <a:pt x="77" y="58"/>
                    </a:lnTo>
                    <a:lnTo>
                      <a:pt x="63" y="45"/>
                    </a:lnTo>
                    <a:close/>
                    <a:moveTo>
                      <a:pt x="82" y="48"/>
                    </a:moveTo>
                    <a:lnTo>
                      <a:pt x="82" y="51"/>
                    </a:lnTo>
                    <a:lnTo>
                      <a:pt x="80" y="55"/>
                    </a:lnTo>
                    <a:lnTo>
                      <a:pt x="73" y="48"/>
                    </a:lnTo>
                    <a:lnTo>
                      <a:pt x="82" y="48"/>
                    </a:lnTo>
                    <a:close/>
                    <a:moveTo>
                      <a:pt x="63" y="48"/>
                    </a:moveTo>
                    <a:lnTo>
                      <a:pt x="63" y="45"/>
                    </a:lnTo>
                    <a:lnTo>
                      <a:pt x="82" y="45"/>
                    </a:lnTo>
                    <a:lnTo>
                      <a:pt x="82" y="48"/>
                    </a:lnTo>
                    <a:lnTo>
                      <a:pt x="63" y="48"/>
                    </a:lnTo>
                    <a:close/>
                    <a:moveTo>
                      <a:pt x="63" y="45"/>
                    </a:moveTo>
                    <a:lnTo>
                      <a:pt x="63" y="42"/>
                    </a:lnTo>
                    <a:lnTo>
                      <a:pt x="65" y="40"/>
                    </a:lnTo>
                    <a:lnTo>
                      <a:pt x="73" y="45"/>
                    </a:lnTo>
                    <a:lnTo>
                      <a:pt x="63" y="45"/>
                    </a:lnTo>
                    <a:close/>
                    <a:moveTo>
                      <a:pt x="65" y="40"/>
                    </a:moveTo>
                    <a:lnTo>
                      <a:pt x="68" y="34"/>
                    </a:lnTo>
                    <a:lnTo>
                      <a:pt x="84" y="42"/>
                    </a:lnTo>
                    <a:lnTo>
                      <a:pt x="81" y="49"/>
                    </a:lnTo>
                    <a:lnTo>
                      <a:pt x="65" y="40"/>
                    </a:lnTo>
                    <a:close/>
                    <a:moveTo>
                      <a:pt x="86" y="38"/>
                    </a:moveTo>
                    <a:lnTo>
                      <a:pt x="86" y="40"/>
                    </a:lnTo>
                    <a:lnTo>
                      <a:pt x="84" y="42"/>
                    </a:lnTo>
                    <a:lnTo>
                      <a:pt x="76" y="38"/>
                    </a:lnTo>
                    <a:lnTo>
                      <a:pt x="86" y="38"/>
                    </a:lnTo>
                    <a:close/>
                    <a:moveTo>
                      <a:pt x="67" y="38"/>
                    </a:moveTo>
                    <a:lnTo>
                      <a:pt x="67" y="35"/>
                    </a:lnTo>
                    <a:lnTo>
                      <a:pt x="86" y="35"/>
                    </a:lnTo>
                    <a:lnTo>
                      <a:pt x="86" y="38"/>
                    </a:lnTo>
                    <a:lnTo>
                      <a:pt x="67" y="38"/>
                    </a:lnTo>
                    <a:close/>
                    <a:moveTo>
                      <a:pt x="67" y="35"/>
                    </a:moveTo>
                    <a:lnTo>
                      <a:pt x="67" y="29"/>
                    </a:lnTo>
                    <a:lnTo>
                      <a:pt x="86" y="29"/>
                    </a:lnTo>
                    <a:lnTo>
                      <a:pt x="86" y="35"/>
                    </a:lnTo>
                    <a:lnTo>
                      <a:pt x="67" y="35"/>
                    </a:lnTo>
                    <a:close/>
                    <a:moveTo>
                      <a:pt x="67" y="29"/>
                    </a:moveTo>
                    <a:lnTo>
                      <a:pt x="67" y="26"/>
                    </a:lnTo>
                    <a:lnTo>
                      <a:pt x="86" y="26"/>
                    </a:lnTo>
                    <a:lnTo>
                      <a:pt x="86" y="29"/>
                    </a:lnTo>
                    <a:lnTo>
                      <a:pt x="67" y="29"/>
                    </a:lnTo>
                    <a:close/>
                    <a:moveTo>
                      <a:pt x="83" y="19"/>
                    </a:moveTo>
                    <a:lnTo>
                      <a:pt x="86" y="21"/>
                    </a:lnTo>
                    <a:lnTo>
                      <a:pt x="86" y="26"/>
                    </a:lnTo>
                    <a:lnTo>
                      <a:pt x="76" y="26"/>
                    </a:lnTo>
                    <a:lnTo>
                      <a:pt x="83" y="19"/>
                    </a:lnTo>
                    <a:close/>
                    <a:moveTo>
                      <a:pt x="69" y="32"/>
                    </a:moveTo>
                    <a:lnTo>
                      <a:pt x="66" y="29"/>
                    </a:lnTo>
                    <a:lnTo>
                      <a:pt x="80" y="16"/>
                    </a:lnTo>
                    <a:lnTo>
                      <a:pt x="83" y="19"/>
                    </a:lnTo>
                    <a:lnTo>
                      <a:pt x="69" y="32"/>
                    </a:lnTo>
                    <a:close/>
                    <a:moveTo>
                      <a:pt x="80" y="16"/>
                    </a:moveTo>
                    <a:lnTo>
                      <a:pt x="70" y="6"/>
                    </a:lnTo>
                    <a:lnTo>
                      <a:pt x="80" y="16"/>
                    </a:lnTo>
                    <a:lnTo>
                      <a:pt x="73" y="23"/>
                    </a:lnTo>
                    <a:lnTo>
                      <a:pt x="80" y="16"/>
                    </a:lnTo>
                    <a:close/>
                    <a:moveTo>
                      <a:pt x="66" y="29"/>
                    </a:moveTo>
                    <a:lnTo>
                      <a:pt x="63" y="26"/>
                    </a:lnTo>
                    <a:lnTo>
                      <a:pt x="77" y="13"/>
                    </a:lnTo>
                    <a:lnTo>
                      <a:pt x="80" y="16"/>
                    </a:lnTo>
                    <a:lnTo>
                      <a:pt x="66" y="29"/>
                    </a:lnTo>
                    <a:close/>
                    <a:moveTo>
                      <a:pt x="63" y="26"/>
                    </a:moveTo>
                    <a:lnTo>
                      <a:pt x="60" y="23"/>
                    </a:lnTo>
                    <a:lnTo>
                      <a:pt x="73" y="9"/>
                    </a:lnTo>
                    <a:lnTo>
                      <a:pt x="77" y="13"/>
                    </a:lnTo>
                    <a:lnTo>
                      <a:pt x="63" y="26"/>
                    </a:lnTo>
                    <a:close/>
                    <a:moveTo>
                      <a:pt x="60" y="23"/>
                    </a:moveTo>
                    <a:lnTo>
                      <a:pt x="57" y="19"/>
                    </a:lnTo>
                    <a:lnTo>
                      <a:pt x="70" y="6"/>
                    </a:lnTo>
                    <a:lnTo>
                      <a:pt x="73" y="9"/>
                    </a:lnTo>
                    <a:lnTo>
                      <a:pt x="60" y="23"/>
                    </a:lnTo>
                    <a:close/>
                    <a:moveTo>
                      <a:pt x="63" y="4"/>
                    </a:moveTo>
                    <a:lnTo>
                      <a:pt x="67" y="4"/>
                    </a:lnTo>
                    <a:lnTo>
                      <a:pt x="70" y="6"/>
                    </a:lnTo>
                    <a:lnTo>
                      <a:pt x="63" y="13"/>
                    </a:lnTo>
                    <a:lnTo>
                      <a:pt x="63" y="4"/>
                    </a:lnTo>
                    <a:close/>
                    <a:moveTo>
                      <a:pt x="63" y="23"/>
                    </a:moveTo>
                    <a:lnTo>
                      <a:pt x="60" y="23"/>
                    </a:lnTo>
                    <a:lnTo>
                      <a:pt x="60" y="4"/>
                    </a:lnTo>
                    <a:lnTo>
                      <a:pt x="63" y="4"/>
                    </a:lnTo>
                    <a:lnTo>
                      <a:pt x="63" y="23"/>
                    </a:lnTo>
                    <a:close/>
                    <a:moveTo>
                      <a:pt x="60" y="23"/>
                    </a:moveTo>
                    <a:lnTo>
                      <a:pt x="56" y="23"/>
                    </a:lnTo>
                    <a:lnTo>
                      <a:pt x="54" y="19"/>
                    </a:lnTo>
                    <a:lnTo>
                      <a:pt x="60" y="13"/>
                    </a:lnTo>
                    <a:lnTo>
                      <a:pt x="60" y="23"/>
                    </a:lnTo>
                    <a:close/>
                    <a:moveTo>
                      <a:pt x="54" y="19"/>
                    </a:moveTo>
                    <a:lnTo>
                      <a:pt x="50" y="16"/>
                    </a:lnTo>
                    <a:lnTo>
                      <a:pt x="63" y="3"/>
                    </a:lnTo>
                    <a:lnTo>
                      <a:pt x="67" y="6"/>
                    </a:lnTo>
                    <a:lnTo>
                      <a:pt x="54" y="19"/>
                    </a:lnTo>
                    <a:close/>
                    <a:moveTo>
                      <a:pt x="57" y="0"/>
                    </a:moveTo>
                    <a:lnTo>
                      <a:pt x="61" y="0"/>
                    </a:lnTo>
                    <a:lnTo>
                      <a:pt x="63" y="3"/>
                    </a:lnTo>
                    <a:lnTo>
                      <a:pt x="57" y="9"/>
                    </a:lnTo>
                    <a:lnTo>
                      <a:pt x="57" y="0"/>
                    </a:lnTo>
                    <a:close/>
                    <a:moveTo>
                      <a:pt x="57" y="19"/>
                    </a:moveTo>
                    <a:lnTo>
                      <a:pt x="50" y="19"/>
                    </a:lnTo>
                    <a:lnTo>
                      <a:pt x="50" y="0"/>
                    </a:lnTo>
                    <a:lnTo>
                      <a:pt x="57" y="0"/>
                    </a:lnTo>
                    <a:lnTo>
                      <a:pt x="57" y="19"/>
                    </a:lnTo>
                    <a:close/>
                    <a:moveTo>
                      <a:pt x="50" y="19"/>
                    </a:moveTo>
                    <a:lnTo>
                      <a:pt x="45" y="19"/>
                    </a:lnTo>
                    <a:lnTo>
                      <a:pt x="45" y="0"/>
                    </a:lnTo>
                    <a:lnTo>
                      <a:pt x="50" y="0"/>
                    </a:lnTo>
                    <a:lnTo>
                      <a:pt x="50" y="19"/>
                    </a:lnTo>
                    <a:close/>
                    <a:moveTo>
                      <a:pt x="38" y="3"/>
                    </a:moveTo>
                    <a:lnTo>
                      <a:pt x="40" y="0"/>
                    </a:lnTo>
                    <a:lnTo>
                      <a:pt x="45" y="0"/>
                    </a:lnTo>
                    <a:lnTo>
                      <a:pt x="45" y="9"/>
                    </a:lnTo>
                    <a:lnTo>
                      <a:pt x="38" y="3"/>
                    </a:lnTo>
                    <a:close/>
                    <a:moveTo>
                      <a:pt x="51" y="16"/>
                    </a:moveTo>
                    <a:lnTo>
                      <a:pt x="48" y="19"/>
                    </a:lnTo>
                    <a:lnTo>
                      <a:pt x="35" y="6"/>
                    </a:lnTo>
                    <a:lnTo>
                      <a:pt x="38" y="3"/>
                    </a:lnTo>
                    <a:lnTo>
                      <a:pt x="51" y="16"/>
                    </a:lnTo>
                    <a:close/>
                    <a:moveTo>
                      <a:pt x="48" y="19"/>
                    </a:moveTo>
                    <a:lnTo>
                      <a:pt x="45" y="23"/>
                    </a:lnTo>
                    <a:lnTo>
                      <a:pt x="41" y="23"/>
                    </a:lnTo>
                    <a:lnTo>
                      <a:pt x="41" y="13"/>
                    </a:lnTo>
                    <a:lnTo>
                      <a:pt x="48" y="19"/>
                    </a:lnTo>
                    <a:close/>
                    <a:moveTo>
                      <a:pt x="41" y="23"/>
                    </a:moveTo>
                    <a:lnTo>
                      <a:pt x="35" y="23"/>
                    </a:lnTo>
                    <a:lnTo>
                      <a:pt x="35" y="4"/>
                    </a:lnTo>
                    <a:lnTo>
                      <a:pt x="41" y="4"/>
                    </a:lnTo>
                    <a:lnTo>
                      <a:pt x="41" y="23"/>
                    </a:lnTo>
                    <a:close/>
                    <a:moveTo>
                      <a:pt x="28" y="6"/>
                    </a:moveTo>
                    <a:lnTo>
                      <a:pt x="30" y="4"/>
                    </a:lnTo>
                    <a:lnTo>
                      <a:pt x="35" y="4"/>
                    </a:lnTo>
                    <a:lnTo>
                      <a:pt x="35" y="13"/>
                    </a:lnTo>
                    <a:lnTo>
                      <a:pt x="28" y="6"/>
                    </a:lnTo>
                    <a:close/>
                    <a:moveTo>
                      <a:pt x="41" y="19"/>
                    </a:moveTo>
                    <a:lnTo>
                      <a:pt x="38" y="23"/>
                    </a:lnTo>
                    <a:lnTo>
                      <a:pt x="25" y="9"/>
                    </a:lnTo>
                    <a:lnTo>
                      <a:pt x="28" y="6"/>
                    </a:lnTo>
                    <a:lnTo>
                      <a:pt x="41" y="19"/>
                    </a:lnTo>
                    <a:close/>
                    <a:moveTo>
                      <a:pt x="38" y="23"/>
                    </a:moveTo>
                    <a:lnTo>
                      <a:pt x="37" y="24"/>
                    </a:lnTo>
                    <a:lnTo>
                      <a:pt x="36" y="25"/>
                    </a:lnTo>
                    <a:lnTo>
                      <a:pt x="31" y="16"/>
                    </a:lnTo>
                    <a:lnTo>
                      <a:pt x="38" y="23"/>
                    </a:lnTo>
                    <a:close/>
                    <a:moveTo>
                      <a:pt x="36" y="25"/>
                    </a:moveTo>
                    <a:lnTo>
                      <a:pt x="29" y="28"/>
                    </a:lnTo>
                    <a:lnTo>
                      <a:pt x="20" y="10"/>
                    </a:lnTo>
                    <a:lnTo>
                      <a:pt x="27" y="7"/>
                    </a:lnTo>
                    <a:lnTo>
                      <a:pt x="36" y="25"/>
                    </a:lnTo>
                    <a:close/>
                    <a:moveTo>
                      <a:pt x="18" y="13"/>
                    </a:moveTo>
                    <a:lnTo>
                      <a:pt x="19" y="12"/>
                    </a:lnTo>
                    <a:lnTo>
                      <a:pt x="20" y="10"/>
                    </a:lnTo>
                    <a:lnTo>
                      <a:pt x="25" y="19"/>
                    </a:lnTo>
                    <a:lnTo>
                      <a:pt x="18" y="13"/>
                    </a:lnTo>
                    <a:close/>
                    <a:moveTo>
                      <a:pt x="31" y="26"/>
                    </a:moveTo>
                    <a:lnTo>
                      <a:pt x="28" y="29"/>
                    </a:lnTo>
                    <a:lnTo>
                      <a:pt x="15" y="16"/>
                    </a:lnTo>
                    <a:lnTo>
                      <a:pt x="18" y="13"/>
                    </a:lnTo>
                    <a:lnTo>
                      <a:pt x="31" y="26"/>
                    </a:lnTo>
                    <a:close/>
                    <a:moveTo>
                      <a:pt x="14" y="18"/>
                    </a:moveTo>
                    <a:lnTo>
                      <a:pt x="14" y="17"/>
                    </a:lnTo>
                    <a:lnTo>
                      <a:pt x="15" y="16"/>
                    </a:lnTo>
                    <a:lnTo>
                      <a:pt x="22" y="23"/>
                    </a:lnTo>
                    <a:lnTo>
                      <a:pt x="14" y="18"/>
                    </a:lnTo>
                    <a:close/>
                    <a:moveTo>
                      <a:pt x="30" y="27"/>
                    </a:moveTo>
                    <a:lnTo>
                      <a:pt x="27" y="34"/>
                    </a:lnTo>
                    <a:lnTo>
                      <a:pt x="11" y="25"/>
                    </a:lnTo>
                    <a:lnTo>
                      <a:pt x="14" y="18"/>
                    </a:lnTo>
                    <a:lnTo>
                      <a:pt x="30" y="27"/>
                    </a:lnTo>
                    <a:close/>
                    <a:moveTo>
                      <a:pt x="27" y="34"/>
                    </a:moveTo>
                    <a:lnTo>
                      <a:pt x="27" y="35"/>
                    </a:lnTo>
                    <a:lnTo>
                      <a:pt x="26" y="36"/>
                    </a:lnTo>
                    <a:lnTo>
                      <a:pt x="19" y="29"/>
                    </a:lnTo>
                    <a:lnTo>
                      <a:pt x="27" y="34"/>
                    </a:lnTo>
                    <a:close/>
                    <a:moveTo>
                      <a:pt x="26" y="36"/>
                    </a:moveTo>
                    <a:lnTo>
                      <a:pt x="23" y="39"/>
                    </a:lnTo>
                    <a:lnTo>
                      <a:pt x="9" y="25"/>
                    </a:lnTo>
                    <a:lnTo>
                      <a:pt x="12" y="23"/>
                    </a:lnTo>
                    <a:lnTo>
                      <a:pt x="26" y="36"/>
                    </a:lnTo>
                    <a:close/>
                    <a:moveTo>
                      <a:pt x="23" y="39"/>
                    </a:moveTo>
                    <a:lnTo>
                      <a:pt x="23" y="39"/>
                    </a:lnTo>
                    <a:lnTo>
                      <a:pt x="16" y="32"/>
                    </a:lnTo>
                    <a:lnTo>
                      <a:pt x="23" y="39"/>
                    </a:lnTo>
                    <a:close/>
                    <a:moveTo>
                      <a:pt x="23" y="39"/>
                    </a:moveTo>
                    <a:lnTo>
                      <a:pt x="19" y="42"/>
                    </a:lnTo>
                    <a:lnTo>
                      <a:pt x="6" y="28"/>
                    </a:lnTo>
                    <a:lnTo>
                      <a:pt x="9" y="25"/>
                    </a:lnTo>
                    <a:lnTo>
                      <a:pt x="23" y="39"/>
                    </a:lnTo>
                    <a:close/>
                    <a:moveTo>
                      <a:pt x="4" y="31"/>
                    </a:moveTo>
                    <a:lnTo>
                      <a:pt x="5" y="29"/>
                    </a:lnTo>
                    <a:lnTo>
                      <a:pt x="6" y="28"/>
                    </a:lnTo>
                    <a:lnTo>
                      <a:pt x="13" y="35"/>
                    </a:lnTo>
                    <a:lnTo>
                      <a:pt x="4" y="31"/>
                    </a:lnTo>
                    <a:close/>
                    <a:moveTo>
                      <a:pt x="20" y="39"/>
                    </a:moveTo>
                    <a:lnTo>
                      <a:pt x="18" y="46"/>
                    </a:lnTo>
                    <a:lnTo>
                      <a:pt x="1" y="37"/>
                    </a:lnTo>
                    <a:lnTo>
                      <a:pt x="4" y="31"/>
                    </a:lnTo>
                    <a:lnTo>
                      <a:pt x="20" y="39"/>
                    </a:lnTo>
                    <a:close/>
                    <a:moveTo>
                      <a:pt x="0" y="41"/>
                    </a:moveTo>
                    <a:lnTo>
                      <a:pt x="0" y="39"/>
                    </a:lnTo>
                    <a:lnTo>
                      <a:pt x="1" y="37"/>
                    </a:lnTo>
                    <a:lnTo>
                      <a:pt x="9" y="41"/>
                    </a:lnTo>
                    <a:lnTo>
                      <a:pt x="0" y="41"/>
                    </a:lnTo>
                    <a:close/>
                    <a:moveTo>
                      <a:pt x="19" y="41"/>
                    </a:moveTo>
                    <a:lnTo>
                      <a:pt x="19" y="45"/>
                    </a:lnTo>
                    <a:lnTo>
                      <a:pt x="0" y="45"/>
                    </a:lnTo>
                    <a:lnTo>
                      <a:pt x="0" y="41"/>
                    </a:lnTo>
                    <a:lnTo>
                      <a:pt x="19" y="41"/>
                    </a:lnTo>
                    <a:close/>
                    <a:moveTo>
                      <a:pt x="19" y="45"/>
                    </a:moveTo>
                    <a:lnTo>
                      <a:pt x="19" y="48"/>
                    </a:lnTo>
                    <a:lnTo>
                      <a:pt x="0" y="48"/>
                    </a:lnTo>
                    <a:lnTo>
                      <a:pt x="0" y="45"/>
                    </a:lnTo>
                    <a:lnTo>
                      <a:pt x="19" y="45"/>
                    </a:lnTo>
                    <a:close/>
                    <a:moveTo>
                      <a:pt x="1" y="52"/>
                    </a:moveTo>
                    <a:lnTo>
                      <a:pt x="0" y="50"/>
                    </a:lnTo>
                    <a:lnTo>
                      <a:pt x="0" y="48"/>
                    </a:lnTo>
                    <a:lnTo>
                      <a:pt x="9" y="48"/>
                    </a:lnTo>
                    <a:lnTo>
                      <a:pt x="1" y="52"/>
                    </a:lnTo>
                    <a:close/>
                    <a:moveTo>
                      <a:pt x="18" y="43"/>
                    </a:moveTo>
                    <a:lnTo>
                      <a:pt x="20" y="50"/>
                    </a:lnTo>
                    <a:lnTo>
                      <a:pt x="4" y="59"/>
                    </a:lnTo>
                    <a:lnTo>
                      <a:pt x="1" y="52"/>
                    </a:lnTo>
                    <a:lnTo>
                      <a:pt x="18" y="43"/>
                    </a:lnTo>
                    <a:close/>
                    <a:moveTo>
                      <a:pt x="20" y="50"/>
                    </a:moveTo>
                    <a:lnTo>
                      <a:pt x="22" y="52"/>
                    </a:lnTo>
                    <a:lnTo>
                      <a:pt x="22" y="55"/>
                    </a:lnTo>
                    <a:lnTo>
                      <a:pt x="13" y="55"/>
                    </a:lnTo>
                    <a:lnTo>
                      <a:pt x="20" y="50"/>
                    </a:lnTo>
                    <a:close/>
                    <a:moveTo>
                      <a:pt x="22" y="55"/>
                    </a:moveTo>
                    <a:lnTo>
                      <a:pt x="22" y="58"/>
                    </a:lnTo>
                    <a:lnTo>
                      <a:pt x="3" y="58"/>
                    </a:lnTo>
                    <a:lnTo>
                      <a:pt x="3" y="55"/>
                    </a:lnTo>
                    <a:lnTo>
                      <a:pt x="22" y="55"/>
                    </a:lnTo>
                    <a:close/>
                    <a:moveTo>
                      <a:pt x="6" y="64"/>
                    </a:moveTo>
                    <a:lnTo>
                      <a:pt x="3" y="61"/>
                    </a:lnTo>
                    <a:lnTo>
                      <a:pt x="3" y="58"/>
                    </a:lnTo>
                    <a:lnTo>
                      <a:pt x="13" y="58"/>
                    </a:lnTo>
                    <a:lnTo>
                      <a:pt x="6" y="64"/>
                    </a:lnTo>
                    <a:close/>
                    <a:moveTo>
                      <a:pt x="19" y="50"/>
                    </a:moveTo>
                    <a:lnTo>
                      <a:pt x="23" y="53"/>
                    </a:lnTo>
                    <a:lnTo>
                      <a:pt x="9" y="68"/>
                    </a:lnTo>
                    <a:lnTo>
                      <a:pt x="6" y="64"/>
                    </a:lnTo>
                    <a:lnTo>
                      <a:pt x="19" y="50"/>
                    </a:lnTo>
                    <a:close/>
                    <a:moveTo>
                      <a:pt x="23" y="53"/>
                    </a:moveTo>
                    <a:lnTo>
                      <a:pt x="26" y="57"/>
                    </a:lnTo>
                    <a:lnTo>
                      <a:pt x="12" y="70"/>
                    </a:lnTo>
                    <a:lnTo>
                      <a:pt x="9" y="68"/>
                    </a:lnTo>
                    <a:lnTo>
                      <a:pt x="23" y="53"/>
                    </a:lnTo>
                    <a:close/>
                    <a:moveTo>
                      <a:pt x="26" y="57"/>
                    </a:moveTo>
                    <a:lnTo>
                      <a:pt x="16" y="48"/>
                    </a:lnTo>
                    <a:lnTo>
                      <a:pt x="26" y="57"/>
                    </a:lnTo>
                    <a:lnTo>
                      <a:pt x="19" y="63"/>
                    </a:lnTo>
                    <a:lnTo>
                      <a:pt x="26" y="57"/>
                    </a:lnTo>
                    <a:close/>
                    <a:moveTo>
                      <a:pt x="26" y="57"/>
                    </a:moveTo>
                    <a:lnTo>
                      <a:pt x="28" y="60"/>
                    </a:lnTo>
                    <a:lnTo>
                      <a:pt x="15" y="73"/>
                    </a:lnTo>
                    <a:lnTo>
                      <a:pt x="12" y="70"/>
                    </a:lnTo>
                    <a:lnTo>
                      <a:pt x="26" y="57"/>
                    </a:lnTo>
                    <a:close/>
                    <a:moveTo>
                      <a:pt x="22" y="77"/>
                    </a:moveTo>
                    <a:lnTo>
                      <a:pt x="18" y="77"/>
                    </a:lnTo>
                    <a:lnTo>
                      <a:pt x="15" y="73"/>
                    </a:lnTo>
                    <a:lnTo>
                      <a:pt x="22" y="67"/>
                    </a:lnTo>
                    <a:lnTo>
                      <a:pt x="22" y="77"/>
                    </a:lnTo>
                    <a:close/>
                    <a:moveTo>
                      <a:pt x="22" y="58"/>
                    </a:moveTo>
                    <a:lnTo>
                      <a:pt x="25" y="58"/>
                    </a:lnTo>
                    <a:lnTo>
                      <a:pt x="25" y="77"/>
                    </a:lnTo>
                    <a:lnTo>
                      <a:pt x="22" y="77"/>
                    </a:lnTo>
                    <a:lnTo>
                      <a:pt x="22" y="58"/>
                    </a:lnTo>
                    <a:close/>
                    <a:moveTo>
                      <a:pt x="25" y="58"/>
                    </a:moveTo>
                    <a:lnTo>
                      <a:pt x="31" y="58"/>
                    </a:lnTo>
                    <a:lnTo>
                      <a:pt x="31" y="77"/>
                    </a:lnTo>
                    <a:lnTo>
                      <a:pt x="25" y="77"/>
                    </a:lnTo>
                    <a:lnTo>
                      <a:pt x="25" y="58"/>
                    </a:lnTo>
                    <a:close/>
                    <a:moveTo>
                      <a:pt x="31" y="58"/>
                    </a:moveTo>
                    <a:lnTo>
                      <a:pt x="35" y="58"/>
                    </a:lnTo>
                    <a:lnTo>
                      <a:pt x="35" y="77"/>
                    </a:lnTo>
                    <a:lnTo>
                      <a:pt x="31" y="77"/>
                    </a:lnTo>
                    <a:lnTo>
                      <a:pt x="31" y="58"/>
                    </a:lnTo>
                    <a:close/>
                    <a:moveTo>
                      <a:pt x="35" y="58"/>
                    </a:moveTo>
                    <a:lnTo>
                      <a:pt x="41" y="58"/>
                    </a:lnTo>
                    <a:lnTo>
                      <a:pt x="41" y="77"/>
                    </a:lnTo>
                    <a:lnTo>
                      <a:pt x="35" y="77"/>
                    </a:lnTo>
                    <a:lnTo>
                      <a:pt x="35" y="58"/>
                    </a:lnTo>
                    <a:close/>
                    <a:moveTo>
                      <a:pt x="41" y="58"/>
                    </a:moveTo>
                    <a:lnTo>
                      <a:pt x="47" y="58"/>
                    </a:lnTo>
                    <a:lnTo>
                      <a:pt x="47" y="77"/>
                    </a:lnTo>
                    <a:lnTo>
                      <a:pt x="41" y="77"/>
                    </a:lnTo>
                    <a:lnTo>
                      <a:pt x="41" y="58"/>
                    </a:lnTo>
                    <a:close/>
                    <a:moveTo>
                      <a:pt x="55" y="73"/>
                    </a:moveTo>
                    <a:lnTo>
                      <a:pt x="51" y="77"/>
                    </a:lnTo>
                    <a:lnTo>
                      <a:pt x="47" y="77"/>
                    </a:lnTo>
                    <a:lnTo>
                      <a:pt x="47" y="67"/>
                    </a:lnTo>
                    <a:lnTo>
                      <a:pt x="55" y="73"/>
                    </a:lnTo>
                    <a:close/>
                    <a:moveTo>
                      <a:pt x="40" y="60"/>
                    </a:moveTo>
                    <a:lnTo>
                      <a:pt x="44" y="57"/>
                    </a:lnTo>
                    <a:lnTo>
                      <a:pt x="57" y="70"/>
                    </a:lnTo>
                    <a:lnTo>
                      <a:pt x="55" y="73"/>
                    </a:lnTo>
                    <a:lnTo>
                      <a:pt x="40" y="60"/>
                    </a:lnTo>
                    <a:close/>
                    <a:moveTo>
                      <a:pt x="44" y="57"/>
                    </a:moveTo>
                    <a:lnTo>
                      <a:pt x="47" y="55"/>
                    </a:lnTo>
                    <a:lnTo>
                      <a:pt x="50" y="55"/>
                    </a:lnTo>
                    <a:lnTo>
                      <a:pt x="50" y="63"/>
                    </a:lnTo>
                    <a:lnTo>
                      <a:pt x="44" y="57"/>
                    </a:lnTo>
                    <a:close/>
                    <a:moveTo>
                      <a:pt x="50" y="55"/>
                    </a:moveTo>
                    <a:lnTo>
                      <a:pt x="57" y="55"/>
                    </a:lnTo>
                    <a:lnTo>
                      <a:pt x="57" y="73"/>
                    </a:lnTo>
                    <a:lnTo>
                      <a:pt x="50" y="73"/>
                    </a:lnTo>
                    <a:lnTo>
                      <a:pt x="50"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12" name="Freeform 97">
                <a:extLst>
                  <a:ext uri="{FF2B5EF4-FFF2-40B4-BE49-F238E27FC236}">
                    <a16:creationId xmlns:a16="http://schemas.microsoft.com/office/drawing/2014/main" id="{6ED96D5E-934E-4BC9-B14B-E71E7FEEB05A}"/>
                  </a:ext>
                </a:extLst>
              </p:cNvPr>
              <p:cNvSpPr>
                <a:spLocks/>
              </p:cNvSpPr>
              <p:nvPr/>
            </p:nvSpPr>
            <p:spPr bwMode="auto">
              <a:xfrm>
                <a:off x="2361" y="2830"/>
                <a:ext cx="16" cy="15"/>
              </a:xfrm>
              <a:custGeom>
                <a:avLst/>
                <a:gdLst>
                  <a:gd name="T0" fmla="*/ 11 w 66"/>
                  <a:gd name="T1" fmla="*/ 14 h 60"/>
                  <a:gd name="T2" fmla="*/ 12 w 66"/>
                  <a:gd name="T3" fmla="*/ 13 h 60"/>
                  <a:gd name="T4" fmla="*/ 14 w 66"/>
                  <a:gd name="T5" fmla="*/ 12 h 60"/>
                  <a:gd name="T6" fmla="*/ 14 w 66"/>
                  <a:gd name="T7" fmla="*/ 10 h 60"/>
                  <a:gd name="T8" fmla="*/ 15 w 66"/>
                  <a:gd name="T9" fmla="*/ 10 h 60"/>
                  <a:gd name="T10" fmla="*/ 15 w 66"/>
                  <a:gd name="T11" fmla="*/ 9 h 60"/>
                  <a:gd name="T12" fmla="*/ 16 w 66"/>
                  <a:gd name="T13" fmla="*/ 7 h 60"/>
                  <a:gd name="T14" fmla="*/ 16 w 66"/>
                  <a:gd name="T15" fmla="*/ 7 h 60"/>
                  <a:gd name="T16" fmla="*/ 16 w 66"/>
                  <a:gd name="T17" fmla="*/ 6 h 60"/>
                  <a:gd name="T18" fmla="*/ 16 w 66"/>
                  <a:gd name="T19" fmla="*/ 4 h 60"/>
                  <a:gd name="T20" fmla="*/ 15 w 66"/>
                  <a:gd name="T21" fmla="*/ 3 h 60"/>
                  <a:gd name="T22" fmla="*/ 15 w 66"/>
                  <a:gd name="T23" fmla="*/ 2 h 60"/>
                  <a:gd name="T24" fmla="*/ 14 w 66"/>
                  <a:gd name="T25" fmla="*/ 2 h 60"/>
                  <a:gd name="T26" fmla="*/ 13 w 66"/>
                  <a:gd name="T27" fmla="*/ 1 h 60"/>
                  <a:gd name="T28" fmla="*/ 12 w 66"/>
                  <a:gd name="T29" fmla="*/ 1 h 60"/>
                  <a:gd name="T30" fmla="*/ 11 w 66"/>
                  <a:gd name="T31" fmla="*/ 1 h 60"/>
                  <a:gd name="T32" fmla="*/ 10 w 66"/>
                  <a:gd name="T33" fmla="*/ 0 h 60"/>
                  <a:gd name="T34" fmla="*/ 8 w 66"/>
                  <a:gd name="T35" fmla="*/ 1 h 60"/>
                  <a:gd name="T36" fmla="*/ 8 w 66"/>
                  <a:gd name="T37" fmla="*/ 1 h 60"/>
                  <a:gd name="T38" fmla="*/ 6 w 66"/>
                  <a:gd name="T39" fmla="*/ 2 h 60"/>
                  <a:gd name="T40" fmla="*/ 5 w 66"/>
                  <a:gd name="T41" fmla="*/ 2 h 60"/>
                  <a:gd name="T42" fmla="*/ 4 w 66"/>
                  <a:gd name="T43" fmla="*/ 2 h 60"/>
                  <a:gd name="T44" fmla="*/ 3 w 66"/>
                  <a:gd name="T45" fmla="*/ 3 h 60"/>
                  <a:gd name="T46" fmla="*/ 2 w 66"/>
                  <a:gd name="T47" fmla="*/ 5 h 60"/>
                  <a:gd name="T48" fmla="*/ 1 w 66"/>
                  <a:gd name="T49" fmla="*/ 6 h 60"/>
                  <a:gd name="T50" fmla="*/ 0 w 66"/>
                  <a:gd name="T51" fmla="*/ 7 h 60"/>
                  <a:gd name="T52" fmla="*/ 0 w 66"/>
                  <a:gd name="T53" fmla="*/ 8 h 60"/>
                  <a:gd name="T54" fmla="*/ 0 w 66"/>
                  <a:gd name="T55" fmla="*/ 9 h 60"/>
                  <a:gd name="T56" fmla="*/ 0 w 66"/>
                  <a:gd name="T57" fmla="*/ 10 h 60"/>
                  <a:gd name="T58" fmla="*/ 0 w 66"/>
                  <a:gd name="T59" fmla="*/ 11 h 60"/>
                  <a:gd name="T60" fmla="*/ 0 w 66"/>
                  <a:gd name="T61" fmla="*/ 12 h 60"/>
                  <a:gd name="T62" fmla="*/ 1 w 66"/>
                  <a:gd name="T63" fmla="*/ 13 h 60"/>
                  <a:gd name="T64" fmla="*/ 2 w 66"/>
                  <a:gd name="T65" fmla="*/ 14 h 60"/>
                  <a:gd name="T66" fmla="*/ 3 w 66"/>
                  <a:gd name="T67" fmla="*/ 15 h 60"/>
                  <a:gd name="T68" fmla="*/ 4 w 66"/>
                  <a:gd name="T69" fmla="*/ 15 h 60"/>
                  <a:gd name="T70" fmla="*/ 5 w 66"/>
                  <a:gd name="T71" fmla="*/ 15 h 60"/>
                  <a:gd name="T72" fmla="*/ 6 w 66"/>
                  <a:gd name="T73" fmla="*/ 15 h 60"/>
                  <a:gd name="T74" fmla="*/ 8 w 66"/>
                  <a:gd name="T75" fmla="*/ 15 h 60"/>
                  <a:gd name="T76" fmla="*/ 9 w 66"/>
                  <a:gd name="T77" fmla="*/ 15 h 60"/>
                  <a:gd name="T78" fmla="*/ 10 w 66"/>
                  <a:gd name="T79" fmla="*/ 15 h 60"/>
                  <a:gd name="T80" fmla="*/ 11 w 66"/>
                  <a:gd name="T81" fmla="*/ 14 h 6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60"/>
                  <a:gd name="T125" fmla="*/ 66 w 66"/>
                  <a:gd name="T126" fmla="*/ 60 h 6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60">
                    <a:moveTo>
                      <a:pt x="47" y="54"/>
                    </a:moveTo>
                    <a:lnTo>
                      <a:pt x="50" y="51"/>
                    </a:lnTo>
                    <a:lnTo>
                      <a:pt x="56" y="48"/>
                    </a:lnTo>
                    <a:lnTo>
                      <a:pt x="59" y="41"/>
                    </a:lnTo>
                    <a:lnTo>
                      <a:pt x="63" y="38"/>
                    </a:lnTo>
                    <a:lnTo>
                      <a:pt x="63" y="35"/>
                    </a:lnTo>
                    <a:lnTo>
                      <a:pt x="66" y="29"/>
                    </a:lnTo>
                    <a:lnTo>
                      <a:pt x="66" y="26"/>
                    </a:lnTo>
                    <a:lnTo>
                      <a:pt x="66" y="22"/>
                    </a:lnTo>
                    <a:lnTo>
                      <a:pt x="66" y="16"/>
                    </a:lnTo>
                    <a:lnTo>
                      <a:pt x="63" y="13"/>
                    </a:lnTo>
                    <a:lnTo>
                      <a:pt x="63" y="9"/>
                    </a:lnTo>
                    <a:lnTo>
                      <a:pt x="59" y="6"/>
                    </a:lnTo>
                    <a:lnTo>
                      <a:pt x="54" y="4"/>
                    </a:lnTo>
                    <a:lnTo>
                      <a:pt x="50" y="4"/>
                    </a:lnTo>
                    <a:lnTo>
                      <a:pt x="47" y="4"/>
                    </a:lnTo>
                    <a:lnTo>
                      <a:pt x="41" y="0"/>
                    </a:lnTo>
                    <a:lnTo>
                      <a:pt x="34" y="4"/>
                    </a:lnTo>
                    <a:lnTo>
                      <a:pt x="31" y="4"/>
                    </a:lnTo>
                    <a:lnTo>
                      <a:pt x="25" y="6"/>
                    </a:lnTo>
                    <a:lnTo>
                      <a:pt x="22" y="6"/>
                    </a:lnTo>
                    <a:lnTo>
                      <a:pt x="15" y="9"/>
                    </a:lnTo>
                    <a:lnTo>
                      <a:pt x="12" y="13"/>
                    </a:lnTo>
                    <a:lnTo>
                      <a:pt x="9" y="19"/>
                    </a:lnTo>
                    <a:lnTo>
                      <a:pt x="5" y="22"/>
                    </a:lnTo>
                    <a:lnTo>
                      <a:pt x="2" y="26"/>
                    </a:lnTo>
                    <a:lnTo>
                      <a:pt x="2" y="32"/>
                    </a:lnTo>
                    <a:lnTo>
                      <a:pt x="0" y="35"/>
                    </a:lnTo>
                    <a:lnTo>
                      <a:pt x="0" y="41"/>
                    </a:lnTo>
                    <a:lnTo>
                      <a:pt x="2" y="45"/>
                    </a:lnTo>
                    <a:lnTo>
                      <a:pt x="2" y="48"/>
                    </a:lnTo>
                    <a:lnTo>
                      <a:pt x="5" y="51"/>
                    </a:lnTo>
                    <a:lnTo>
                      <a:pt x="9" y="54"/>
                    </a:lnTo>
                    <a:lnTo>
                      <a:pt x="12" y="58"/>
                    </a:lnTo>
                    <a:lnTo>
                      <a:pt x="15" y="58"/>
                    </a:lnTo>
                    <a:lnTo>
                      <a:pt x="22" y="60"/>
                    </a:lnTo>
                    <a:lnTo>
                      <a:pt x="25" y="60"/>
                    </a:lnTo>
                    <a:lnTo>
                      <a:pt x="31" y="58"/>
                    </a:lnTo>
                    <a:lnTo>
                      <a:pt x="37" y="58"/>
                    </a:lnTo>
                    <a:lnTo>
                      <a:pt x="41" y="58"/>
                    </a:lnTo>
                    <a:lnTo>
                      <a:pt x="47"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13" name="Freeform 98">
                <a:extLst>
                  <a:ext uri="{FF2B5EF4-FFF2-40B4-BE49-F238E27FC236}">
                    <a16:creationId xmlns:a16="http://schemas.microsoft.com/office/drawing/2014/main" id="{DEEDBE9C-590E-486D-9302-A9BE60DC0A4D}"/>
                  </a:ext>
                </a:extLst>
              </p:cNvPr>
              <p:cNvSpPr>
                <a:spLocks noEditPoints="1"/>
              </p:cNvSpPr>
              <p:nvPr/>
            </p:nvSpPr>
            <p:spPr bwMode="auto">
              <a:xfrm>
                <a:off x="2358" y="2827"/>
                <a:ext cx="22" cy="20"/>
              </a:xfrm>
              <a:custGeom>
                <a:avLst/>
                <a:gdLst>
                  <a:gd name="T0" fmla="*/ 14 w 86"/>
                  <a:gd name="T1" fmla="*/ 14 h 81"/>
                  <a:gd name="T2" fmla="*/ 16 w 86"/>
                  <a:gd name="T3" fmla="*/ 12 h 81"/>
                  <a:gd name="T4" fmla="*/ 18 w 86"/>
                  <a:gd name="T5" fmla="*/ 17 h 81"/>
                  <a:gd name="T6" fmla="*/ 19 w 86"/>
                  <a:gd name="T7" fmla="*/ 16 h 81"/>
                  <a:gd name="T8" fmla="*/ 16 w 86"/>
                  <a:gd name="T9" fmla="*/ 12 h 81"/>
                  <a:gd name="T10" fmla="*/ 21 w 86"/>
                  <a:gd name="T11" fmla="*/ 12 h 81"/>
                  <a:gd name="T12" fmla="*/ 16 w 86"/>
                  <a:gd name="T13" fmla="*/ 11 h 81"/>
                  <a:gd name="T14" fmla="*/ 16 w 86"/>
                  <a:gd name="T15" fmla="*/ 10 h 81"/>
                  <a:gd name="T16" fmla="*/ 21 w 86"/>
                  <a:gd name="T17" fmla="*/ 12 h 81"/>
                  <a:gd name="T18" fmla="*/ 22 w 86"/>
                  <a:gd name="T19" fmla="*/ 10 h 81"/>
                  <a:gd name="T20" fmla="*/ 17 w 86"/>
                  <a:gd name="T21" fmla="*/ 9 h 81"/>
                  <a:gd name="T22" fmla="*/ 17 w 86"/>
                  <a:gd name="T23" fmla="*/ 7 h 81"/>
                  <a:gd name="T24" fmla="*/ 22 w 86"/>
                  <a:gd name="T25" fmla="*/ 7 h 81"/>
                  <a:gd name="T26" fmla="*/ 21 w 86"/>
                  <a:gd name="T27" fmla="*/ 5 h 81"/>
                  <a:gd name="T28" fmla="*/ 17 w 86"/>
                  <a:gd name="T29" fmla="*/ 7 h 81"/>
                  <a:gd name="T30" fmla="*/ 20 w 86"/>
                  <a:gd name="T31" fmla="*/ 3 h 81"/>
                  <a:gd name="T32" fmla="*/ 16 w 86"/>
                  <a:gd name="T33" fmla="*/ 6 h 81"/>
                  <a:gd name="T34" fmla="*/ 19 w 86"/>
                  <a:gd name="T35" fmla="*/ 2 h 81"/>
                  <a:gd name="T36" fmla="*/ 19 w 86"/>
                  <a:gd name="T37" fmla="*/ 2 h 81"/>
                  <a:gd name="T38" fmla="*/ 16 w 86"/>
                  <a:gd name="T39" fmla="*/ 1 h 81"/>
                  <a:gd name="T40" fmla="*/ 15 w 86"/>
                  <a:gd name="T41" fmla="*/ 6 h 81"/>
                  <a:gd name="T42" fmla="*/ 14 w 86"/>
                  <a:gd name="T43" fmla="*/ 6 h 81"/>
                  <a:gd name="T44" fmla="*/ 14 w 86"/>
                  <a:gd name="T45" fmla="*/ 1 h 81"/>
                  <a:gd name="T46" fmla="*/ 13 w 86"/>
                  <a:gd name="T47" fmla="*/ 3 h 81"/>
                  <a:gd name="T48" fmla="*/ 14 w 86"/>
                  <a:gd name="T49" fmla="*/ 5 h 81"/>
                  <a:gd name="T50" fmla="*/ 11 w 86"/>
                  <a:gd name="T51" fmla="*/ 6 h 81"/>
                  <a:gd name="T52" fmla="*/ 10 w 86"/>
                  <a:gd name="T53" fmla="*/ 1 h 81"/>
                  <a:gd name="T54" fmla="*/ 8 w 86"/>
                  <a:gd name="T55" fmla="*/ 2 h 81"/>
                  <a:gd name="T56" fmla="*/ 9 w 86"/>
                  <a:gd name="T57" fmla="*/ 4 h 81"/>
                  <a:gd name="T58" fmla="*/ 9 w 86"/>
                  <a:gd name="T59" fmla="*/ 7 h 81"/>
                  <a:gd name="T60" fmla="*/ 9 w 86"/>
                  <a:gd name="T61" fmla="*/ 6 h 81"/>
                  <a:gd name="T62" fmla="*/ 5 w 86"/>
                  <a:gd name="T63" fmla="*/ 3 h 81"/>
                  <a:gd name="T64" fmla="*/ 4 w 86"/>
                  <a:gd name="T65" fmla="*/ 4 h 81"/>
                  <a:gd name="T66" fmla="*/ 6 w 86"/>
                  <a:gd name="T67" fmla="*/ 6 h 81"/>
                  <a:gd name="T68" fmla="*/ 8 w 86"/>
                  <a:gd name="T69" fmla="*/ 7 h 81"/>
                  <a:gd name="T70" fmla="*/ 6 w 86"/>
                  <a:gd name="T71" fmla="*/ 9 h 81"/>
                  <a:gd name="T72" fmla="*/ 5 w 86"/>
                  <a:gd name="T73" fmla="*/ 11 h 81"/>
                  <a:gd name="T74" fmla="*/ 1 w 86"/>
                  <a:gd name="T75" fmla="*/ 7 h 81"/>
                  <a:gd name="T76" fmla="*/ 1 w 86"/>
                  <a:gd name="T77" fmla="*/ 9 h 81"/>
                  <a:gd name="T78" fmla="*/ 6 w 86"/>
                  <a:gd name="T79" fmla="*/ 11 h 81"/>
                  <a:gd name="T80" fmla="*/ 0 w 86"/>
                  <a:gd name="T81" fmla="*/ 11 h 81"/>
                  <a:gd name="T82" fmla="*/ 5 w 86"/>
                  <a:gd name="T83" fmla="*/ 13 h 81"/>
                  <a:gd name="T84" fmla="*/ 0 w 86"/>
                  <a:gd name="T85" fmla="*/ 13 h 81"/>
                  <a:gd name="T86" fmla="*/ 1 w 86"/>
                  <a:gd name="T87" fmla="*/ 15 h 81"/>
                  <a:gd name="T88" fmla="*/ 5 w 86"/>
                  <a:gd name="T89" fmla="*/ 12 h 81"/>
                  <a:gd name="T90" fmla="*/ 1 w 86"/>
                  <a:gd name="T91" fmla="*/ 16 h 81"/>
                  <a:gd name="T92" fmla="*/ 6 w 86"/>
                  <a:gd name="T93" fmla="*/ 14 h 81"/>
                  <a:gd name="T94" fmla="*/ 6 w 86"/>
                  <a:gd name="T95" fmla="*/ 14 h 81"/>
                  <a:gd name="T96" fmla="*/ 2 w 86"/>
                  <a:gd name="T97" fmla="*/ 17 h 81"/>
                  <a:gd name="T98" fmla="*/ 3 w 86"/>
                  <a:gd name="T99" fmla="*/ 18 h 81"/>
                  <a:gd name="T100" fmla="*/ 6 w 86"/>
                  <a:gd name="T101" fmla="*/ 19 h 81"/>
                  <a:gd name="T102" fmla="*/ 6 w 86"/>
                  <a:gd name="T103" fmla="*/ 15 h 81"/>
                  <a:gd name="T104" fmla="*/ 8 w 86"/>
                  <a:gd name="T105" fmla="*/ 15 h 81"/>
                  <a:gd name="T106" fmla="*/ 5 w 86"/>
                  <a:gd name="T107" fmla="*/ 19 h 81"/>
                  <a:gd name="T108" fmla="*/ 8 w 86"/>
                  <a:gd name="T109" fmla="*/ 20 h 81"/>
                  <a:gd name="T110" fmla="*/ 10 w 86"/>
                  <a:gd name="T111" fmla="*/ 20 h 81"/>
                  <a:gd name="T112" fmla="*/ 9 w 86"/>
                  <a:gd name="T113" fmla="*/ 15 h 81"/>
                  <a:gd name="T114" fmla="*/ 10 w 86"/>
                  <a:gd name="T115" fmla="*/ 15 h 81"/>
                  <a:gd name="T116" fmla="*/ 10 w 86"/>
                  <a:gd name="T117" fmla="*/ 19 h 81"/>
                  <a:gd name="T118" fmla="*/ 12 w 86"/>
                  <a:gd name="T119" fmla="*/ 15 h 81"/>
                  <a:gd name="T120" fmla="*/ 12 w 86"/>
                  <a:gd name="T121" fmla="*/ 15 h 8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86"/>
                  <a:gd name="T184" fmla="*/ 0 h 81"/>
                  <a:gd name="T185" fmla="*/ 86 w 86"/>
                  <a:gd name="T186" fmla="*/ 81 h 8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86" h="81">
                    <a:moveTo>
                      <a:pt x="51" y="59"/>
                    </a:moveTo>
                    <a:lnTo>
                      <a:pt x="54" y="56"/>
                    </a:lnTo>
                    <a:lnTo>
                      <a:pt x="67" y="69"/>
                    </a:lnTo>
                    <a:lnTo>
                      <a:pt x="64" y="72"/>
                    </a:lnTo>
                    <a:lnTo>
                      <a:pt x="51" y="59"/>
                    </a:lnTo>
                    <a:close/>
                    <a:moveTo>
                      <a:pt x="54" y="56"/>
                    </a:moveTo>
                    <a:lnTo>
                      <a:pt x="55" y="54"/>
                    </a:lnTo>
                    <a:lnTo>
                      <a:pt x="56" y="53"/>
                    </a:lnTo>
                    <a:lnTo>
                      <a:pt x="60" y="62"/>
                    </a:lnTo>
                    <a:lnTo>
                      <a:pt x="54" y="56"/>
                    </a:lnTo>
                    <a:close/>
                    <a:moveTo>
                      <a:pt x="56" y="53"/>
                    </a:moveTo>
                    <a:lnTo>
                      <a:pt x="63" y="50"/>
                    </a:lnTo>
                    <a:lnTo>
                      <a:pt x="70" y="68"/>
                    </a:lnTo>
                    <a:lnTo>
                      <a:pt x="65" y="71"/>
                    </a:lnTo>
                    <a:lnTo>
                      <a:pt x="56" y="53"/>
                    </a:lnTo>
                    <a:close/>
                    <a:moveTo>
                      <a:pt x="75" y="63"/>
                    </a:moveTo>
                    <a:lnTo>
                      <a:pt x="74" y="65"/>
                    </a:lnTo>
                    <a:lnTo>
                      <a:pt x="70" y="68"/>
                    </a:lnTo>
                    <a:lnTo>
                      <a:pt x="66" y="59"/>
                    </a:lnTo>
                    <a:lnTo>
                      <a:pt x="75" y="63"/>
                    </a:lnTo>
                    <a:close/>
                    <a:moveTo>
                      <a:pt x="58" y="54"/>
                    </a:moveTo>
                    <a:lnTo>
                      <a:pt x="62" y="48"/>
                    </a:lnTo>
                    <a:lnTo>
                      <a:pt x="78" y="57"/>
                    </a:lnTo>
                    <a:lnTo>
                      <a:pt x="75" y="63"/>
                    </a:lnTo>
                    <a:lnTo>
                      <a:pt x="58" y="54"/>
                    </a:lnTo>
                    <a:close/>
                    <a:moveTo>
                      <a:pt x="62" y="48"/>
                    </a:moveTo>
                    <a:lnTo>
                      <a:pt x="62" y="47"/>
                    </a:lnTo>
                    <a:lnTo>
                      <a:pt x="63" y="46"/>
                    </a:lnTo>
                    <a:lnTo>
                      <a:pt x="69" y="52"/>
                    </a:lnTo>
                    <a:lnTo>
                      <a:pt x="62" y="48"/>
                    </a:lnTo>
                    <a:close/>
                    <a:moveTo>
                      <a:pt x="63" y="46"/>
                    </a:moveTo>
                    <a:lnTo>
                      <a:pt x="66" y="42"/>
                    </a:lnTo>
                    <a:lnTo>
                      <a:pt x="79" y="56"/>
                    </a:lnTo>
                    <a:lnTo>
                      <a:pt x="76" y="59"/>
                    </a:lnTo>
                    <a:lnTo>
                      <a:pt x="63" y="46"/>
                    </a:lnTo>
                    <a:close/>
                    <a:moveTo>
                      <a:pt x="83" y="49"/>
                    </a:moveTo>
                    <a:lnTo>
                      <a:pt x="83" y="53"/>
                    </a:lnTo>
                    <a:lnTo>
                      <a:pt x="79" y="56"/>
                    </a:lnTo>
                    <a:lnTo>
                      <a:pt x="73" y="49"/>
                    </a:lnTo>
                    <a:lnTo>
                      <a:pt x="83" y="49"/>
                    </a:lnTo>
                    <a:close/>
                    <a:moveTo>
                      <a:pt x="64" y="49"/>
                    </a:moveTo>
                    <a:lnTo>
                      <a:pt x="64" y="46"/>
                    </a:lnTo>
                    <a:lnTo>
                      <a:pt x="83" y="46"/>
                    </a:lnTo>
                    <a:lnTo>
                      <a:pt x="83" y="49"/>
                    </a:lnTo>
                    <a:lnTo>
                      <a:pt x="64" y="49"/>
                    </a:lnTo>
                    <a:close/>
                    <a:moveTo>
                      <a:pt x="64" y="46"/>
                    </a:moveTo>
                    <a:lnTo>
                      <a:pt x="64" y="43"/>
                    </a:lnTo>
                    <a:lnTo>
                      <a:pt x="64" y="42"/>
                    </a:lnTo>
                    <a:lnTo>
                      <a:pt x="73" y="46"/>
                    </a:lnTo>
                    <a:lnTo>
                      <a:pt x="64" y="46"/>
                    </a:lnTo>
                    <a:close/>
                    <a:moveTo>
                      <a:pt x="64" y="42"/>
                    </a:moveTo>
                    <a:lnTo>
                      <a:pt x="67" y="36"/>
                    </a:lnTo>
                    <a:lnTo>
                      <a:pt x="85" y="43"/>
                    </a:lnTo>
                    <a:lnTo>
                      <a:pt x="81" y="50"/>
                    </a:lnTo>
                    <a:lnTo>
                      <a:pt x="64" y="42"/>
                    </a:lnTo>
                    <a:close/>
                    <a:moveTo>
                      <a:pt x="86" y="40"/>
                    </a:moveTo>
                    <a:lnTo>
                      <a:pt x="86" y="42"/>
                    </a:lnTo>
                    <a:lnTo>
                      <a:pt x="85" y="43"/>
                    </a:lnTo>
                    <a:lnTo>
                      <a:pt x="76" y="40"/>
                    </a:lnTo>
                    <a:lnTo>
                      <a:pt x="86" y="40"/>
                    </a:lnTo>
                    <a:close/>
                    <a:moveTo>
                      <a:pt x="66" y="40"/>
                    </a:moveTo>
                    <a:lnTo>
                      <a:pt x="66" y="37"/>
                    </a:lnTo>
                    <a:lnTo>
                      <a:pt x="86" y="37"/>
                    </a:lnTo>
                    <a:lnTo>
                      <a:pt x="86" y="40"/>
                    </a:lnTo>
                    <a:lnTo>
                      <a:pt x="66" y="40"/>
                    </a:lnTo>
                    <a:close/>
                    <a:moveTo>
                      <a:pt x="66" y="37"/>
                    </a:moveTo>
                    <a:lnTo>
                      <a:pt x="66" y="33"/>
                    </a:lnTo>
                    <a:lnTo>
                      <a:pt x="86" y="33"/>
                    </a:lnTo>
                    <a:lnTo>
                      <a:pt x="86" y="37"/>
                    </a:lnTo>
                    <a:lnTo>
                      <a:pt x="66" y="37"/>
                    </a:lnTo>
                    <a:close/>
                    <a:moveTo>
                      <a:pt x="66" y="33"/>
                    </a:moveTo>
                    <a:lnTo>
                      <a:pt x="66" y="27"/>
                    </a:lnTo>
                    <a:lnTo>
                      <a:pt x="86" y="27"/>
                    </a:lnTo>
                    <a:lnTo>
                      <a:pt x="86" y="33"/>
                    </a:lnTo>
                    <a:lnTo>
                      <a:pt x="66" y="33"/>
                    </a:lnTo>
                    <a:close/>
                    <a:moveTo>
                      <a:pt x="83" y="20"/>
                    </a:moveTo>
                    <a:lnTo>
                      <a:pt x="86" y="24"/>
                    </a:lnTo>
                    <a:lnTo>
                      <a:pt x="86" y="27"/>
                    </a:lnTo>
                    <a:lnTo>
                      <a:pt x="76" y="27"/>
                    </a:lnTo>
                    <a:lnTo>
                      <a:pt x="83" y="20"/>
                    </a:lnTo>
                    <a:close/>
                    <a:moveTo>
                      <a:pt x="69" y="33"/>
                    </a:moveTo>
                    <a:lnTo>
                      <a:pt x="66" y="30"/>
                    </a:lnTo>
                    <a:lnTo>
                      <a:pt x="79" y="17"/>
                    </a:lnTo>
                    <a:lnTo>
                      <a:pt x="83" y="20"/>
                    </a:lnTo>
                    <a:lnTo>
                      <a:pt x="69" y="33"/>
                    </a:lnTo>
                    <a:close/>
                    <a:moveTo>
                      <a:pt x="66" y="30"/>
                    </a:moveTo>
                    <a:lnTo>
                      <a:pt x="64" y="28"/>
                    </a:lnTo>
                    <a:lnTo>
                      <a:pt x="64" y="24"/>
                    </a:lnTo>
                    <a:lnTo>
                      <a:pt x="73" y="24"/>
                    </a:lnTo>
                    <a:lnTo>
                      <a:pt x="66" y="30"/>
                    </a:lnTo>
                    <a:close/>
                    <a:moveTo>
                      <a:pt x="64" y="24"/>
                    </a:moveTo>
                    <a:lnTo>
                      <a:pt x="64" y="20"/>
                    </a:lnTo>
                    <a:lnTo>
                      <a:pt x="83" y="20"/>
                    </a:lnTo>
                    <a:lnTo>
                      <a:pt x="83" y="24"/>
                    </a:lnTo>
                    <a:lnTo>
                      <a:pt x="64" y="24"/>
                    </a:lnTo>
                    <a:close/>
                    <a:moveTo>
                      <a:pt x="79" y="14"/>
                    </a:moveTo>
                    <a:lnTo>
                      <a:pt x="83" y="17"/>
                    </a:lnTo>
                    <a:lnTo>
                      <a:pt x="83" y="20"/>
                    </a:lnTo>
                    <a:lnTo>
                      <a:pt x="73" y="20"/>
                    </a:lnTo>
                    <a:lnTo>
                      <a:pt x="79" y="14"/>
                    </a:lnTo>
                    <a:close/>
                    <a:moveTo>
                      <a:pt x="66" y="27"/>
                    </a:moveTo>
                    <a:lnTo>
                      <a:pt x="63" y="25"/>
                    </a:lnTo>
                    <a:lnTo>
                      <a:pt x="76" y="10"/>
                    </a:lnTo>
                    <a:lnTo>
                      <a:pt x="79" y="14"/>
                    </a:lnTo>
                    <a:lnTo>
                      <a:pt x="66" y="27"/>
                    </a:lnTo>
                    <a:close/>
                    <a:moveTo>
                      <a:pt x="74" y="9"/>
                    </a:moveTo>
                    <a:lnTo>
                      <a:pt x="75" y="9"/>
                    </a:lnTo>
                    <a:lnTo>
                      <a:pt x="76" y="10"/>
                    </a:lnTo>
                    <a:lnTo>
                      <a:pt x="69" y="17"/>
                    </a:lnTo>
                    <a:lnTo>
                      <a:pt x="74" y="9"/>
                    </a:lnTo>
                    <a:close/>
                    <a:moveTo>
                      <a:pt x="66" y="26"/>
                    </a:moveTo>
                    <a:lnTo>
                      <a:pt x="59" y="22"/>
                    </a:lnTo>
                    <a:lnTo>
                      <a:pt x="67" y="6"/>
                    </a:lnTo>
                    <a:lnTo>
                      <a:pt x="74" y="9"/>
                    </a:lnTo>
                    <a:lnTo>
                      <a:pt x="66" y="26"/>
                    </a:lnTo>
                    <a:close/>
                    <a:moveTo>
                      <a:pt x="64" y="5"/>
                    </a:moveTo>
                    <a:lnTo>
                      <a:pt x="66" y="5"/>
                    </a:lnTo>
                    <a:lnTo>
                      <a:pt x="67" y="6"/>
                    </a:lnTo>
                    <a:lnTo>
                      <a:pt x="64" y="15"/>
                    </a:lnTo>
                    <a:lnTo>
                      <a:pt x="64" y="5"/>
                    </a:lnTo>
                    <a:close/>
                    <a:moveTo>
                      <a:pt x="64" y="24"/>
                    </a:moveTo>
                    <a:lnTo>
                      <a:pt x="60" y="24"/>
                    </a:lnTo>
                    <a:lnTo>
                      <a:pt x="60" y="5"/>
                    </a:lnTo>
                    <a:lnTo>
                      <a:pt x="64" y="5"/>
                    </a:lnTo>
                    <a:lnTo>
                      <a:pt x="64" y="24"/>
                    </a:lnTo>
                    <a:close/>
                    <a:moveTo>
                      <a:pt x="60" y="24"/>
                    </a:moveTo>
                    <a:lnTo>
                      <a:pt x="57" y="24"/>
                    </a:lnTo>
                    <a:lnTo>
                      <a:pt x="57" y="5"/>
                    </a:lnTo>
                    <a:lnTo>
                      <a:pt x="60" y="5"/>
                    </a:lnTo>
                    <a:lnTo>
                      <a:pt x="60" y="24"/>
                    </a:lnTo>
                    <a:close/>
                    <a:moveTo>
                      <a:pt x="57" y="24"/>
                    </a:moveTo>
                    <a:lnTo>
                      <a:pt x="55" y="24"/>
                    </a:lnTo>
                    <a:lnTo>
                      <a:pt x="53" y="22"/>
                    </a:lnTo>
                    <a:lnTo>
                      <a:pt x="57" y="15"/>
                    </a:lnTo>
                    <a:lnTo>
                      <a:pt x="57" y="24"/>
                    </a:lnTo>
                    <a:close/>
                    <a:moveTo>
                      <a:pt x="53" y="22"/>
                    </a:moveTo>
                    <a:lnTo>
                      <a:pt x="46" y="19"/>
                    </a:lnTo>
                    <a:lnTo>
                      <a:pt x="55" y="3"/>
                    </a:lnTo>
                    <a:lnTo>
                      <a:pt x="62" y="6"/>
                    </a:lnTo>
                    <a:lnTo>
                      <a:pt x="53" y="22"/>
                    </a:lnTo>
                    <a:close/>
                    <a:moveTo>
                      <a:pt x="46" y="3"/>
                    </a:moveTo>
                    <a:lnTo>
                      <a:pt x="51" y="0"/>
                    </a:lnTo>
                    <a:lnTo>
                      <a:pt x="55" y="3"/>
                    </a:lnTo>
                    <a:lnTo>
                      <a:pt x="51" y="11"/>
                    </a:lnTo>
                    <a:lnTo>
                      <a:pt x="46" y="3"/>
                    </a:lnTo>
                    <a:close/>
                    <a:moveTo>
                      <a:pt x="55" y="19"/>
                    </a:moveTo>
                    <a:lnTo>
                      <a:pt x="48" y="22"/>
                    </a:lnTo>
                    <a:lnTo>
                      <a:pt x="40" y="6"/>
                    </a:lnTo>
                    <a:lnTo>
                      <a:pt x="46" y="3"/>
                    </a:lnTo>
                    <a:lnTo>
                      <a:pt x="55" y="19"/>
                    </a:lnTo>
                    <a:close/>
                    <a:moveTo>
                      <a:pt x="48" y="22"/>
                    </a:moveTo>
                    <a:lnTo>
                      <a:pt x="46" y="24"/>
                    </a:lnTo>
                    <a:lnTo>
                      <a:pt x="44" y="24"/>
                    </a:lnTo>
                    <a:lnTo>
                      <a:pt x="44" y="15"/>
                    </a:lnTo>
                    <a:lnTo>
                      <a:pt x="48" y="22"/>
                    </a:lnTo>
                    <a:close/>
                    <a:moveTo>
                      <a:pt x="44" y="24"/>
                    </a:moveTo>
                    <a:lnTo>
                      <a:pt x="41" y="24"/>
                    </a:lnTo>
                    <a:lnTo>
                      <a:pt x="41" y="5"/>
                    </a:lnTo>
                    <a:lnTo>
                      <a:pt x="44" y="5"/>
                    </a:lnTo>
                    <a:lnTo>
                      <a:pt x="44" y="24"/>
                    </a:lnTo>
                    <a:close/>
                    <a:moveTo>
                      <a:pt x="37" y="6"/>
                    </a:moveTo>
                    <a:lnTo>
                      <a:pt x="38" y="5"/>
                    </a:lnTo>
                    <a:lnTo>
                      <a:pt x="41" y="5"/>
                    </a:lnTo>
                    <a:lnTo>
                      <a:pt x="41" y="15"/>
                    </a:lnTo>
                    <a:lnTo>
                      <a:pt x="37" y="6"/>
                    </a:lnTo>
                    <a:close/>
                    <a:moveTo>
                      <a:pt x="45" y="22"/>
                    </a:moveTo>
                    <a:lnTo>
                      <a:pt x="38" y="26"/>
                    </a:lnTo>
                    <a:lnTo>
                      <a:pt x="31" y="9"/>
                    </a:lnTo>
                    <a:lnTo>
                      <a:pt x="37" y="6"/>
                    </a:lnTo>
                    <a:lnTo>
                      <a:pt x="45" y="22"/>
                    </a:lnTo>
                    <a:close/>
                    <a:moveTo>
                      <a:pt x="38" y="26"/>
                    </a:moveTo>
                    <a:lnTo>
                      <a:pt x="37" y="27"/>
                    </a:lnTo>
                    <a:lnTo>
                      <a:pt x="35" y="27"/>
                    </a:lnTo>
                    <a:lnTo>
                      <a:pt x="35" y="17"/>
                    </a:lnTo>
                    <a:lnTo>
                      <a:pt x="38" y="26"/>
                    </a:lnTo>
                    <a:close/>
                    <a:moveTo>
                      <a:pt x="35" y="27"/>
                    </a:moveTo>
                    <a:lnTo>
                      <a:pt x="32" y="27"/>
                    </a:lnTo>
                    <a:lnTo>
                      <a:pt x="32" y="8"/>
                    </a:lnTo>
                    <a:lnTo>
                      <a:pt x="35" y="8"/>
                    </a:lnTo>
                    <a:lnTo>
                      <a:pt x="35" y="27"/>
                    </a:lnTo>
                    <a:close/>
                    <a:moveTo>
                      <a:pt x="27" y="9"/>
                    </a:moveTo>
                    <a:lnTo>
                      <a:pt x="30" y="8"/>
                    </a:lnTo>
                    <a:lnTo>
                      <a:pt x="32" y="8"/>
                    </a:lnTo>
                    <a:lnTo>
                      <a:pt x="32" y="17"/>
                    </a:lnTo>
                    <a:lnTo>
                      <a:pt x="27" y="9"/>
                    </a:lnTo>
                    <a:close/>
                    <a:moveTo>
                      <a:pt x="36" y="26"/>
                    </a:moveTo>
                    <a:lnTo>
                      <a:pt x="30" y="29"/>
                    </a:lnTo>
                    <a:lnTo>
                      <a:pt x="21" y="13"/>
                    </a:lnTo>
                    <a:lnTo>
                      <a:pt x="27" y="9"/>
                    </a:lnTo>
                    <a:lnTo>
                      <a:pt x="36" y="26"/>
                    </a:lnTo>
                    <a:close/>
                    <a:moveTo>
                      <a:pt x="19" y="14"/>
                    </a:moveTo>
                    <a:lnTo>
                      <a:pt x="20" y="13"/>
                    </a:lnTo>
                    <a:lnTo>
                      <a:pt x="21" y="13"/>
                    </a:lnTo>
                    <a:lnTo>
                      <a:pt x="25" y="20"/>
                    </a:lnTo>
                    <a:lnTo>
                      <a:pt x="19" y="14"/>
                    </a:lnTo>
                    <a:close/>
                    <a:moveTo>
                      <a:pt x="32" y="27"/>
                    </a:moveTo>
                    <a:lnTo>
                      <a:pt x="29" y="30"/>
                    </a:lnTo>
                    <a:lnTo>
                      <a:pt x="15" y="17"/>
                    </a:lnTo>
                    <a:lnTo>
                      <a:pt x="19" y="14"/>
                    </a:lnTo>
                    <a:lnTo>
                      <a:pt x="32" y="27"/>
                    </a:lnTo>
                    <a:close/>
                    <a:moveTo>
                      <a:pt x="13" y="19"/>
                    </a:moveTo>
                    <a:lnTo>
                      <a:pt x="14" y="18"/>
                    </a:lnTo>
                    <a:lnTo>
                      <a:pt x="15" y="17"/>
                    </a:lnTo>
                    <a:lnTo>
                      <a:pt x="22" y="24"/>
                    </a:lnTo>
                    <a:lnTo>
                      <a:pt x="13" y="19"/>
                    </a:lnTo>
                    <a:close/>
                    <a:moveTo>
                      <a:pt x="31" y="28"/>
                    </a:moveTo>
                    <a:lnTo>
                      <a:pt x="27" y="35"/>
                    </a:lnTo>
                    <a:lnTo>
                      <a:pt x="10" y="26"/>
                    </a:lnTo>
                    <a:lnTo>
                      <a:pt x="13" y="19"/>
                    </a:lnTo>
                    <a:lnTo>
                      <a:pt x="31" y="28"/>
                    </a:lnTo>
                    <a:close/>
                    <a:moveTo>
                      <a:pt x="27" y="35"/>
                    </a:moveTo>
                    <a:lnTo>
                      <a:pt x="26" y="36"/>
                    </a:lnTo>
                    <a:lnTo>
                      <a:pt x="25" y="37"/>
                    </a:lnTo>
                    <a:lnTo>
                      <a:pt x="19" y="30"/>
                    </a:lnTo>
                    <a:lnTo>
                      <a:pt x="27" y="35"/>
                    </a:lnTo>
                    <a:close/>
                    <a:moveTo>
                      <a:pt x="25" y="37"/>
                    </a:moveTo>
                    <a:lnTo>
                      <a:pt x="22" y="40"/>
                    </a:lnTo>
                    <a:lnTo>
                      <a:pt x="9" y="27"/>
                    </a:lnTo>
                    <a:lnTo>
                      <a:pt x="12" y="24"/>
                    </a:lnTo>
                    <a:lnTo>
                      <a:pt x="25" y="37"/>
                    </a:lnTo>
                    <a:close/>
                    <a:moveTo>
                      <a:pt x="22" y="40"/>
                    </a:moveTo>
                    <a:lnTo>
                      <a:pt x="20" y="43"/>
                    </a:lnTo>
                    <a:lnTo>
                      <a:pt x="5" y="30"/>
                    </a:lnTo>
                    <a:lnTo>
                      <a:pt x="9" y="27"/>
                    </a:lnTo>
                    <a:lnTo>
                      <a:pt x="22" y="40"/>
                    </a:lnTo>
                    <a:close/>
                    <a:moveTo>
                      <a:pt x="3" y="37"/>
                    </a:moveTo>
                    <a:lnTo>
                      <a:pt x="3" y="32"/>
                    </a:lnTo>
                    <a:lnTo>
                      <a:pt x="5" y="30"/>
                    </a:lnTo>
                    <a:lnTo>
                      <a:pt x="12" y="37"/>
                    </a:lnTo>
                    <a:lnTo>
                      <a:pt x="3" y="37"/>
                    </a:lnTo>
                    <a:close/>
                    <a:moveTo>
                      <a:pt x="22" y="37"/>
                    </a:moveTo>
                    <a:lnTo>
                      <a:pt x="22" y="43"/>
                    </a:lnTo>
                    <a:lnTo>
                      <a:pt x="3" y="43"/>
                    </a:lnTo>
                    <a:lnTo>
                      <a:pt x="3" y="37"/>
                    </a:lnTo>
                    <a:lnTo>
                      <a:pt x="22" y="37"/>
                    </a:lnTo>
                    <a:close/>
                    <a:moveTo>
                      <a:pt x="22" y="43"/>
                    </a:moveTo>
                    <a:lnTo>
                      <a:pt x="22" y="47"/>
                    </a:lnTo>
                    <a:lnTo>
                      <a:pt x="20" y="50"/>
                    </a:lnTo>
                    <a:lnTo>
                      <a:pt x="12" y="43"/>
                    </a:lnTo>
                    <a:lnTo>
                      <a:pt x="22" y="43"/>
                    </a:lnTo>
                    <a:close/>
                    <a:moveTo>
                      <a:pt x="20" y="50"/>
                    </a:moveTo>
                    <a:lnTo>
                      <a:pt x="16" y="53"/>
                    </a:lnTo>
                    <a:lnTo>
                      <a:pt x="3" y="39"/>
                    </a:lnTo>
                    <a:lnTo>
                      <a:pt x="5" y="36"/>
                    </a:lnTo>
                    <a:lnTo>
                      <a:pt x="20" y="50"/>
                    </a:lnTo>
                    <a:close/>
                    <a:moveTo>
                      <a:pt x="0" y="46"/>
                    </a:moveTo>
                    <a:lnTo>
                      <a:pt x="0" y="42"/>
                    </a:lnTo>
                    <a:lnTo>
                      <a:pt x="3" y="39"/>
                    </a:lnTo>
                    <a:lnTo>
                      <a:pt x="10" y="46"/>
                    </a:lnTo>
                    <a:lnTo>
                      <a:pt x="0" y="46"/>
                    </a:lnTo>
                    <a:close/>
                    <a:moveTo>
                      <a:pt x="19" y="46"/>
                    </a:moveTo>
                    <a:lnTo>
                      <a:pt x="19" y="52"/>
                    </a:lnTo>
                    <a:lnTo>
                      <a:pt x="0" y="52"/>
                    </a:lnTo>
                    <a:lnTo>
                      <a:pt x="0" y="46"/>
                    </a:lnTo>
                    <a:lnTo>
                      <a:pt x="19" y="46"/>
                    </a:lnTo>
                    <a:close/>
                    <a:moveTo>
                      <a:pt x="2" y="59"/>
                    </a:moveTo>
                    <a:lnTo>
                      <a:pt x="0" y="57"/>
                    </a:lnTo>
                    <a:lnTo>
                      <a:pt x="0" y="52"/>
                    </a:lnTo>
                    <a:lnTo>
                      <a:pt x="10" y="52"/>
                    </a:lnTo>
                    <a:lnTo>
                      <a:pt x="2" y="59"/>
                    </a:lnTo>
                    <a:close/>
                    <a:moveTo>
                      <a:pt x="16" y="46"/>
                    </a:moveTo>
                    <a:lnTo>
                      <a:pt x="20" y="49"/>
                    </a:lnTo>
                    <a:lnTo>
                      <a:pt x="5" y="62"/>
                    </a:lnTo>
                    <a:lnTo>
                      <a:pt x="2" y="59"/>
                    </a:lnTo>
                    <a:lnTo>
                      <a:pt x="16" y="46"/>
                    </a:lnTo>
                    <a:close/>
                    <a:moveTo>
                      <a:pt x="20" y="49"/>
                    </a:moveTo>
                    <a:lnTo>
                      <a:pt x="22" y="52"/>
                    </a:lnTo>
                    <a:lnTo>
                      <a:pt x="22" y="56"/>
                    </a:lnTo>
                    <a:lnTo>
                      <a:pt x="12" y="56"/>
                    </a:lnTo>
                    <a:lnTo>
                      <a:pt x="20" y="49"/>
                    </a:lnTo>
                    <a:close/>
                    <a:moveTo>
                      <a:pt x="22" y="56"/>
                    </a:moveTo>
                    <a:lnTo>
                      <a:pt x="22" y="59"/>
                    </a:lnTo>
                    <a:lnTo>
                      <a:pt x="3" y="59"/>
                    </a:lnTo>
                    <a:lnTo>
                      <a:pt x="3" y="56"/>
                    </a:lnTo>
                    <a:lnTo>
                      <a:pt x="22" y="56"/>
                    </a:lnTo>
                    <a:close/>
                    <a:moveTo>
                      <a:pt x="5" y="65"/>
                    </a:moveTo>
                    <a:lnTo>
                      <a:pt x="3" y="62"/>
                    </a:lnTo>
                    <a:lnTo>
                      <a:pt x="3" y="59"/>
                    </a:lnTo>
                    <a:lnTo>
                      <a:pt x="12" y="59"/>
                    </a:lnTo>
                    <a:lnTo>
                      <a:pt x="5" y="65"/>
                    </a:lnTo>
                    <a:close/>
                    <a:moveTo>
                      <a:pt x="20" y="52"/>
                    </a:moveTo>
                    <a:lnTo>
                      <a:pt x="22" y="56"/>
                    </a:lnTo>
                    <a:lnTo>
                      <a:pt x="9" y="69"/>
                    </a:lnTo>
                    <a:lnTo>
                      <a:pt x="5" y="65"/>
                    </a:lnTo>
                    <a:lnTo>
                      <a:pt x="20" y="52"/>
                    </a:lnTo>
                    <a:close/>
                    <a:moveTo>
                      <a:pt x="22" y="56"/>
                    </a:moveTo>
                    <a:lnTo>
                      <a:pt x="22" y="56"/>
                    </a:lnTo>
                    <a:lnTo>
                      <a:pt x="15" y="62"/>
                    </a:lnTo>
                    <a:lnTo>
                      <a:pt x="22" y="56"/>
                    </a:lnTo>
                    <a:close/>
                    <a:moveTo>
                      <a:pt x="22" y="56"/>
                    </a:moveTo>
                    <a:lnTo>
                      <a:pt x="25" y="59"/>
                    </a:lnTo>
                    <a:lnTo>
                      <a:pt x="12" y="72"/>
                    </a:lnTo>
                    <a:lnTo>
                      <a:pt x="9" y="69"/>
                    </a:lnTo>
                    <a:lnTo>
                      <a:pt x="22" y="56"/>
                    </a:lnTo>
                    <a:close/>
                    <a:moveTo>
                      <a:pt x="12" y="72"/>
                    </a:moveTo>
                    <a:lnTo>
                      <a:pt x="22" y="81"/>
                    </a:lnTo>
                    <a:lnTo>
                      <a:pt x="12" y="72"/>
                    </a:lnTo>
                    <a:lnTo>
                      <a:pt x="19" y="65"/>
                    </a:lnTo>
                    <a:lnTo>
                      <a:pt x="12" y="72"/>
                    </a:lnTo>
                    <a:close/>
                    <a:moveTo>
                      <a:pt x="25" y="59"/>
                    </a:moveTo>
                    <a:lnTo>
                      <a:pt x="29" y="61"/>
                    </a:lnTo>
                    <a:lnTo>
                      <a:pt x="15" y="75"/>
                    </a:lnTo>
                    <a:lnTo>
                      <a:pt x="12" y="72"/>
                    </a:lnTo>
                    <a:lnTo>
                      <a:pt x="25" y="59"/>
                    </a:lnTo>
                    <a:close/>
                    <a:moveTo>
                      <a:pt x="22" y="78"/>
                    </a:moveTo>
                    <a:lnTo>
                      <a:pt x="19" y="78"/>
                    </a:lnTo>
                    <a:lnTo>
                      <a:pt x="15" y="75"/>
                    </a:lnTo>
                    <a:lnTo>
                      <a:pt x="22" y="69"/>
                    </a:lnTo>
                    <a:lnTo>
                      <a:pt x="22" y="78"/>
                    </a:lnTo>
                    <a:close/>
                    <a:moveTo>
                      <a:pt x="22" y="59"/>
                    </a:moveTo>
                    <a:lnTo>
                      <a:pt x="25" y="59"/>
                    </a:lnTo>
                    <a:lnTo>
                      <a:pt x="25" y="78"/>
                    </a:lnTo>
                    <a:lnTo>
                      <a:pt x="22" y="78"/>
                    </a:lnTo>
                    <a:lnTo>
                      <a:pt x="22" y="59"/>
                    </a:lnTo>
                    <a:close/>
                    <a:moveTo>
                      <a:pt x="25" y="59"/>
                    </a:moveTo>
                    <a:lnTo>
                      <a:pt x="27" y="59"/>
                    </a:lnTo>
                    <a:lnTo>
                      <a:pt x="30" y="60"/>
                    </a:lnTo>
                    <a:lnTo>
                      <a:pt x="25" y="69"/>
                    </a:lnTo>
                    <a:lnTo>
                      <a:pt x="25" y="59"/>
                    </a:lnTo>
                    <a:close/>
                    <a:moveTo>
                      <a:pt x="30" y="60"/>
                    </a:moveTo>
                    <a:lnTo>
                      <a:pt x="36" y="63"/>
                    </a:lnTo>
                    <a:lnTo>
                      <a:pt x="27" y="80"/>
                    </a:lnTo>
                    <a:lnTo>
                      <a:pt x="21" y="76"/>
                    </a:lnTo>
                    <a:lnTo>
                      <a:pt x="30" y="60"/>
                    </a:lnTo>
                    <a:close/>
                    <a:moveTo>
                      <a:pt x="32" y="81"/>
                    </a:moveTo>
                    <a:lnTo>
                      <a:pt x="30" y="81"/>
                    </a:lnTo>
                    <a:lnTo>
                      <a:pt x="27" y="80"/>
                    </a:lnTo>
                    <a:lnTo>
                      <a:pt x="32" y="71"/>
                    </a:lnTo>
                    <a:lnTo>
                      <a:pt x="32" y="81"/>
                    </a:lnTo>
                    <a:close/>
                    <a:moveTo>
                      <a:pt x="32" y="62"/>
                    </a:moveTo>
                    <a:lnTo>
                      <a:pt x="35" y="62"/>
                    </a:lnTo>
                    <a:lnTo>
                      <a:pt x="35" y="81"/>
                    </a:lnTo>
                    <a:lnTo>
                      <a:pt x="32" y="81"/>
                    </a:lnTo>
                    <a:lnTo>
                      <a:pt x="32" y="62"/>
                    </a:lnTo>
                    <a:close/>
                    <a:moveTo>
                      <a:pt x="38" y="80"/>
                    </a:moveTo>
                    <a:lnTo>
                      <a:pt x="37" y="81"/>
                    </a:lnTo>
                    <a:lnTo>
                      <a:pt x="35" y="81"/>
                    </a:lnTo>
                    <a:lnTo>
                      <a:pt x="35" y="71"/>
                    </a:lnTo>
                    <a:lnTo>
                      <a:pt x="38" y="80"/>
                    </a:lnTo>
                    <a:close/>
                    <a:moveTo>
                      <a:pt x="31" y="63"/>
                    </a:moveTo>
                    <a:lnTo>
                      <a:pt x="37" y="60"/>
                    </a:lnTo>
                    <a:lnTo>
                      <a:pt x="45" y="76"/>
                    </a:lnTo>
                    <a:lnTo>
                      <a:pt x="38" y="80"/>
                    </a:lnTo>
                    <a:lnTo>
                      <a:pt x="31" y="63"/>
                    </a:lnTo>
                    <a:close/>
                    <a:moveTo>
                      <a:pt x="37" y="60"/>
                    </a:moveTo>
                    <a:lnTo>
                      <a:pt x="38" y="59"/>
                    </a:lnTo>
                    <a:lnTo>
                      <a:pt x="41" y="59"/>
                    </a:lnTo>
                    <a:lnTo>
                      <a:pt x="41" y="69"/>
                    </a:lnTo>
                    <a:lnTo>
                      <a:pt x="37" y="60"/>
                    </a:lnTo>
                    <a:close/>
                    <a:moveTo>
                      <a:pt x="41" y="59"/>
                    </a:moveTo>
                    <a:lnTo>
                      <a:pt x="47" y="59"/>
                    </a:lnTo>
                    <a:lnTo>
                      <a:pt x="47" y="78"/>
                    </a:lnTo>
                    <a:lnTo>
                      <a:pt x="41" y="78"/>
                    </a:lnTo>
                    <a:lnTo>
                      <a:pt x="41" y="59"/>
                    </a:lnTo>
                    <a:close/>
                    <a:moveTo>
                      <a:pt x="47" y="59"/>
                    </a:moveTo>
                    <a:lnTo>
                      <a:pt x="51" y="59"/>
                    </a:lnTo>
                    <a:lnTo>
                      <a:pt x="51" y="78"/>
                    </a:lnTo>
                    <a:lnTo>
                      <a:pt x="47" y="78"/>
                    </a:lnTo>
                    <a:lnTo>
                      <a:pt x="47" y="59"/>
                    </a:lnTo>
                    <a:close/>
                    <a:moveTo>
                      <a:pt x="55" y="76"/>
                    </a:moveTo>
                    <a:lnTo>
                      <a:pt x="53" y="78"/>
                    </a:lnTo>
                    <a:lnTo>
                      <a:pt x="51" y="78"/>
                    </a:lnTo>
                    <a:lnTo>
                      <a:pt x="51" y="69"/>
                    </a:lnTo>
                    <a:lnTo>
                      <a:pt x="55" y="76"/>
                    </a:lnTo>
                    <a:close/>
                    <a:moveTo>
                      <a:pt x="46" y="60"/>
                    </a:moveTo>
                    <a:lnTo>
                      <a:pt x="53" y="57"/>
                    </a:lnTo>
                    <a:lnTo>
                      <a:pt x="62" y="73"/>
                    </a:lnTo>
                    <a:lnTo>
                      <a:pt x="55" y="76"/>
                    </a:lnTo>
                    <a:lnTo>
                      <a:pt x="46" y="6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14" name="Freeform 99">
                <a:extLst>
                  <a:ext uri="{FF2B5EF4-FFF2-40B4-BE49-F238E27FC236}">
                    <a16:creationId xmlns:a16="http://schemas.microsoft.com/office/drawing/2014/main" id="{CA7D62AE-E634-45D2-8DA9-3D17C2EA5025}"/>
                  </a:ext>
                </a:extLst>
              </p:cNvPr>
              <p:cNvSpPr>
                <a:spLocks/>
              </p:cNvSpPr>
              <p:nvPr/>
            </p:nvSpPr>
            <p:spPr bwMode="auto">
              <a:xfrm>
                <a:off x="2409" y="2804"/>
                <a:ext cx="16" cy="15"/>
              </a:xfrm>
              <a:custGeom>
                <a:avLst/>
                <a:gdLst>
                  <a:gd name="T0" fmla="*/ 11 w 66"/>
                  <a:gd name="T1" fmla="*/ 14 h 57"/>
                  <a:gd name="T2" fmla="*/ 12 w 66"/>
                  <a:gd name="T3" fmla="*/ 14 h 57"/>
                  <a:gd name="T4" fmla="*/ 14 w 66"/>
                  <a:gd name="T5" fmla="*/ 12 h 57"/>
                  <a:gd name="T6" fmla="*/ 14 w 66"/>
                  <a:gd name="T7" fmla="*/ 11 h 57"/>
                  <a:gd name="T8" fmla="*/ 15 w 66"/>
                  <a:gd name="T9" fmla="*/ 10 h 57"/>
                  <a:gd name="T10" fmla="*/ 15 w 66"/>
                  <a:gd name="T11" fmla="*/ 8 h 57"/>
                  <a:gd name="T12" fmla="*/ 16 w 66"/>
                  <a:gd name="T13" fmla="*/ 8 h 57"/>
                  <a:gd name="T14" fmla="*/ 16 w 66"/>
                  <a:gd name="T15" fmla="*/ 7 h 57"/>
                  <a:gd name="T16" fmla="*/ 16 w 66"/>
                  <a:gd name="T17" fmla="*/ 5 h 57"/>
                  <a:gd name="T18" fmla="*/ 16 w 66"/>
                  <a:gd name="T19" fmla="*/ 4 h 57"/>
                  <a:gd name="T20" fmla="*/ 15 w 66"/>
                  <a:gd name="T21" fmla="*/ 3 h 57"/>
                  <a:gd name="T22" fmla="*/ 14 w 66"/>
                  <a:gd name="T23" fmla="*/ 3 h 57"/>
                  <a:gd name="T24" fmla="*/ 14 w 66"/>
                  <a:gd name="T25" fmla="*/ 2 h 57"/>
                  <a:gd name="T26" fmla="*/ 13 w 66"/>
                  <a:gd name="T27" fmla="*/ 1 h 57"/>
                  <a:gd name="T28" fmla="*/ 12 w 66"/>
                  <a:gd name="T29" fmla="*/ 1 h 57"/>
                  <a:gd name="T30" fmla="*/ 11 w 66"/>
                  <a:gd name="T31" fmla="*/ 0 h 57"/>
                  <a:gd name="T32" fmla="*/ 10 w 66"/>
                  <a:gd name="T33" fmla="*/ 0 h 57"/>
                  <a:gd name="T34" fmla="*/ 8 w 66"/>
                  <a:gd name="T35" fmla="*/ 0 h 57"/>
                  <a:gd name="T36" fmla="*/ 7 w 66"/>
                  <a:gd name="T37" fmla="*/ 1 h 57"/>
                  <a:gd name="T38" fmla="*/ 6 w 66"/>
                  <a:gd name="T39" fmla="*/ 1 h 57"/>
                  <a:gd name="T40" fmla="*/ 4 w 66"/>
                  <a:gd name="T41" fmla="*/ 2 h 57"/>
                  <a:gd name="T42" fmla="*/ 4 w 66"/>
                  <a:gd name="T43" fmla="*/ 3 h 57"/>
                  <a:gd name="T44" fmla="*/ 3 w 66"/>
                  <a:gd name="T45" fmla="*/ 3 h 57"/>
                  <a:gd name="T46" fmla="*/ 2 w 66"/>
                  <a:gd name="T47" fmla="*/ 4 h 57"/>
                  <a:gd name="T48" fmla="*/ 1 w 66"/>
                  <a:gd name="T49" fmla="*/ 6 h 57"/>
                  <a:gd name="T50" fmla="*/ 0 w 66"/>
                  <a:gd name="T51" fmla="*/ 7 h 57"/>
                  <a:gd name="T52" fmla="*/ 0 w 66"/>
                  <a:gd name="T53" fmla="*/ 8 h 57"/>
                  <a:gd name="T54" fmla="*/ 0 w 66"/>
                  <a:gd name="T55" fmla="*/ 9 h 57"/>
                  <a:gd name="T56" fmla="*/ 0 w 66"/>
                  <a:gd name="T57" fmla="*/ 10 h 57"/>
                  <a:gd name="T58" fmla="*/ 0 w 66"/>
                  <a:gd name="T59" fmla="*/ 12 h 57"/>
                  <a:gd name="T60" fmla="*/ 0 w 66"/>
                  <a:gd name="T61" fmla="*/ 13 h 57"/>
                  <a:gd name="T62" fmla="*/ 1 w 66"/>
                  <a:gd name="T63" fmla="*/ 14 h 57"/>
                  <a:gd name="T64" fmla="*/ 2 w 66"/>
                  <a:gd name="T65" fmla="*/ 14 h 57"/>
                  <a:gd name="T66" fmla="*/ 3 w 66"/>
                  <a:gd name="T67" fmla="*/ 15 h 57"/>
                  <a:gd name="T68" fmla="*/ 4 w 66"/>
                  <a:gd name="T69" fmla="*/ 15 h 57"/>
                  <a:gd name="T70" fmla="*/ 5 w 66"/>
                  <a:gd name="T71" fmla="*/ 15 h 57"/>
                  <a:gd name="T72" fmla="*/ 6 w 66"/>
                  <a:gd name="T73" fmla="*/ 15 h 57"/>
                  <a:gd name="T74" fmla="*/ 7 w 66"/>
                  <a:gd name="T75" fmla="*/ 15 h 57"/>
                  <a:gd name="T76" fmla="*/ 8 w 66"/>
                  <a:gd name="T77" fmla="*/ 15 h 57"/>
                  <a:gd name="T78" fmla="*/ 10 w 66"/>
                  <a:gd name="T79" fmla="*/ 14 h 57"/>
                  <a:gd name="T80" fmla="*/ 11 w 66"/>
                  <a:gd name="T81" fmla="*/ 14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7" y="52"/>
                    </a:moveTo>
                    <a:lnTo>
                      <a:pt x="50" y="52"/>
                    </a:lnTo>
                    <a:lnTo>
                      <a:pt x="56" y="45"/>
                    </a:lnTo>
                    <a:lnTo>
                      <a:pt x="59" y="42"/>
                    </a:lnTo>
                    <a:lnTo>
                      <a:pt x="62" y="38"/>
                    </a:lnTo>
                    <a:lnTo>
                      <a:pt x="62" y="32"/>
                    </a:lnTo>
                    <a:lnTo>
                      <a:pt x="66" y="29"/>
                    </a:lnTo>
                    <a:lnTo>
                      <a:pt x="66" y="26"/>
                    </a:lnTo>
                    <a:lnTo>
                      <a:pt x="66" y="20"/>
                    </a:lnTo>
                    <a:lnTo>
                      <a:pt x="66" y="16"/>
                    </a:lnTo>
                    <a:lnTo>
                      <a:pt x="62" y="13"/>
                    </a:lnTo>
                    <a:lnTo>
                      <a:pt x="59" y="10"/>
                    </a:lnTo>
                    <a:lnTo>
                      <a:pt x="56" y="6"/>
                    </a:lnTo>
                    <a:lnTo>
                      <a:pt x="54" y="3"/>
                    </a:lnTo>
                    <a:lnTo>
                      <a:pt x="50" y="3"/>
                    </a:lnTo>
                    <a:lnTo>
                      <a:pt x="44" y="0"/>
                    </a:lnTo>
                    <a:lnTo>
                      <a:pt x="40" y="0"/>
                    </a:lnTo>
                    <a:lnTo>
                      <a:pt x="34" y="0"/>
                    </a:lnTo>
                    <a:lnTo>
                      <a:pt x="30" y="3"/>
                    </a:lnTo>
                    <a:lnTo>
                      <a:pt x="25" y="3"/>
                    </a:lnTo>
                    <a:lnTo>
                      <a:pt x="18" y="6"/>
                    </a:lnTo>
                    <a:lnTo>
                      <a:pt x="15" y="10"/>
                    </a:lnTo>
                    <a:lnTo>
                      <a:pt x="12" y="13"/>
                    </a:lnTo>
                    <a:lnTo>
                      <a:pt x="8" y="16"/>
                    </a:lnTo>
                    <a:lnTo>
                      <a:pt x="5" y="23"/>
                    </a:lnTo>
                    <a:lnTo>
                      <a:pt x="2" y="26"/>
                    </a:lnTo>
                    <a:lnTo>
                      <a:pt x="0" y="32"/>
                    </a:lnTo>
                    <a:lnTo>
                      <a:pt x="0" y="35"/>
                    </a:lnTo>
                    <a:lnTo>
                      <a:pt x="0" y="38"/>
                    </a:lnTo>
                    <a:lnTo>
                      <a:pt x="0" y="45"/>
                    </a:lnTo>
                    <a:lnTo>
                      <a:pt x="2" y="48"/>
                    </a:lnTo>
                    <a:lnTo>
                      <a:pt x="5" y="52"/>
                    </a:lnTo>
                    <a:lnTo>
                      <a:pt x="8" y="54"/>
                    </a:lnTo>
                    <a:lnTo>
                      <a:pt x="12" y="57"/>
                    </a:lnTo>
                    <a:lnTo>
                      <a:pt x="15" y="57"/>
                    </a:lnTo>
                    <a:lnTo>
                      <a:pt x="22" y="57"/>
                    </a:lnTo>
                    <a:lnTo>
                      <a:pt x="25" y="57"/>
                    </a:lnTo>
                    <a:lnTo>
                      <a:pt x="30" y="57"/>
                    </a:lnTo>
                    <a:lnTo>
                      <a:pt x="34" y="57"/>
                    </a:lnTo>
                    <a:lnTo>
                      <a:pt x="40" y="54"/>
                    </a:lnTo>
                    <a:lnTo>
                      <a:pt x="47" y="52"/>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15" name="Freeform 100">
                <a:extLst>
                  <a:ext uri="{FF2B5EF4-FFF2-40B4-BE49-F238E27FC236}">
                    <a16:creationId xmlns:a16="http://schemas.microsoft.com/office/drawing/2014/main" id="{CA3AD071-92E9-4094-BCB1-E680486A2112}"/>
                  </a:ext>
                </a:extLst>
              </p:cNvPr>
              <p:cNvSpPr>
                <a:spLocks noEditPoints="1"/>
              </p:cNvSpPr>
              <p:nvPr/>
            </p:nvSpPr>
            <p:spPr bwMode="auto">
              <a:xfrm>
                <a:off x="2406" y="2802"/>
                <a:ext cx="23" cy="19"/>
              </a:xfrm>
              <a:custGeom>
                <a:avLst/>
                <a:gdLst>
                  <a:gd name="T0" fmla="*/ 17 w 92"/>
                  <a:gd name="T1" fmla="*/ 17 h 76"/>
                  <a:gd name="T2" fmla="*/ 15 w 92"/>
                  <a:gd name="T3" fmla="*/ 12 h 76"/>
                  <a:gd name="T4" fmla="*/ 18 w 92"/>
                  <a:gd name="T5" fmla="*/ 15 h 76"/>
                  <a:gd name="T6" fmla="*/ 18 w 92"/>
                  <a:gd name="T7" fmla="*/ 15 h 76"/>
                  <a:gd name="T8" fmla="*/ 19 w 92"/>
                  <a:gd name="T9" fmla="*/ 14 h 76"/>
                  <a:gd name="T10" fmla="*/ 21 w 92"/>
                  <a:gd name="T11" fmla="*/ 12 h 76"/>
                  <a:gd name="T12" fmla="*/ 16 w 92"/>
                  <a:gd name="T13" fmla="*/ 10 h 76"/>
                  <a:gd name="T14" fmla="*/ 17 w 92"/>
                  <a:gd name="T15" fmla="*/ 9 h 76"/>
                  <a:gd name="T16" fmla="*/ 20 w 92"/>
                  <a:gd name="T17" fmla="*/ 12 h 76"/>
                  <a:gd name="T18" fmla="*/ 22 w 92"/>
                  <a:gd name="T19" fmla="*/ 10 h 76"/>
                  <a:gd name="T20" fmla="*/ 17 w 92"/>
                  <a:gd name="T21" fmla="*/ 9 h 76"/>
                  <a:gd name="T22" fmla="*/ 17 w 92"/>
                  <a:gd name="T23" fmla="*/ 6 h 76"/>
                  <a:gd name="T24" fmla="*/ 22 w 92"/>
                  <a:gd name="T25" fmla="*/ 6 h 76"/>
                  <a:gd name="T26" fmla="*/ 21 w 92"/>
                  <a:gd name="T27" fmla="*/ 5 h 76"/>
                  <a:gd name="T28" fmla="*/ 17 w 92"/>
                  <a:gd name="T29" fmla="*/ 7 h 76"/>
                  <a:gd name="T30" fmla="*/ 19 w 92"/>
                  <a:gd name="T31" fmla="*/ 3 h 76"/>
                  <a:gd name="T32" fmla="*/ 15 w 92"/>
                  <a:gd name="T33" fmla="*/ 6 h 76"/>
                  <a:gd name="T34" fmla="*/ 15 w 92"/>
                  <a:gd name="T35" fmla="*/ 6 h 76"/>
                  <a:gd name="T36" fmla="*/ 18 w 92"/>
                  <a:gd name="T37" fmla="*/ 2 h 76"/>
                  <a:gd name="T38" fmla="*/ 16 w 92"/>
                  <a:gd name="T39" fmla="*/ 1 h 76"/>
                  <a:gd name="T40" fmla="*/ 15 w 92"/>
                  <a:gd name="T41" fmla="*/ 6 h 76"/>
                  <a:gd name="T42" fmla="*/ 12 w 92"/>
                  <a:gd name="T43" fmla="*/ 5 h 76"/>
                  <a:gd name="T44" fmla="*/ 15 w 92"/>
                  <a:gd name="T45" fmla="*/ 0 h 76"/>
                  <a:gd name="T46" fmla="*/ 14 w 92"/>
                  <a:gd name="T47" fmla="*/ 0 h 76"/>
                  <a:gd name="T48" fmla="*/ 13 w 92"/>
                  <a:gd name="T49" fmla="*/ 5 h 76"/>
                  <a:gd name="T50" fmla="*/ 13 w 92"/>
                  <a:gd name="T51" fmla="*/ 4 h 76"/>
                  <a:gd name="T52" fmla="*/ 11 w 92"/>
                  <a:gd name="T53" fmla="*/ 6 h 76"/>
                  <a:gd name="T54" fmla="*/ 9 w 92"/>
                  <a:gd name="T55" fmla="*/ 1 h 76"/>
                  <a:gd name="T56" fmla="*/ 9 w 92"/>
                  <a:gd name="T57" fmla="*/ 3 h 76"/>
                  <a:gd name="T58" fmla="*/ 10 w 92"/>
                  <a:gd name="T59" fmla="*/ 5 h 76"/>
                  <a:gd name="T60" fmla="*/ 9 w 92"/>
                  <a:gd name="T61" fmla="*/ 6 h 76"/>
                  <a:gd name="T62" fmla="*/ 5 w 92"/>
                  <a:gd name="T63" fmla="*/ 3 h 76"/>
                  <a:gd name="T64" fmla="*/ 4 w 92"/>
                  <a:gd name="T65" fmla="*/ 4 h 76"/>
                  <a:gd name="T66" fmla="*/ 6 w 92"/>
                  <a:gd name="T67" fmla="*/ 6 h 76"/>
                  <a:gd name="T68" fmla="*/ 7 w 92"/>
                  <a:gd name="T69" fmla="*/ 7 h 76"/>
                  <a:gd name="T70" fmla="*/ 7 w 92"/>
                  <a:gd name="T71" fmla="*/ 8 h 76"/>
                  <a:gd name="T72" fmla="*/ 6 w 92"/>
                  <a:gd name="T73" fmla="*/ 10 h 76"/>
                  <a:gd name="T74" fmla="*/ 1 w 92"/>
                  <a:gd name="T75" fmla="*/ 7 h 76"/>
                  <a:gd name="T76" fmla="*/ 3 w 92"/>
                  <a:gd name="T77" fmla="*/ 9 h 76"/>
                  <a:gd name="T78" fmla="*/ 5 w 92"/>
                  <a:gd name="T79" fmla="*/ 10 h 76"/>
                  <a:gd name="T80" fmla="*/ 5 w 92"/>
                  <a:gd name="T81" fmla="*/ 10 h 76"/>
                  <a:gd name="T82" fmla="*/ 5 w 92"/>
                  <a:gd name="T83" fmla="*/ 12 h 76"/>
                  <a:gd name="T84" fmla="*/ 0 w 92"/>
                  <a:gd name="T85" fmla="*/ 14 h 76"/>
                  <a:gd name="T86" fmla="*/ 3 w 92"/>
                  <a:gd name="T87" fmla="*/ 14 h 76"/>
                  <a:gd name="T88" fmla="*/ 4 w 92"/>
                  <a:gd name="T89" fmla="*/ 12 h 76"/>
                  <a:gd name="T90" fmla="*/ 6 w 92"/>
                  <a:gd name="T91" fmla="*/ 13 h 76"/>
                  <a:gd name="T92" fmla="*/ 6 w 92"/>
                  <a:gd name="T93" fmla="*/ 14 h 76"/>
                  <a:gd name="T94" fmla="*/ 3 w 92"/>
                  <a:gd name="T95" fmla="*/ 18 h 76"/>
                  <a:gd name="T96" fmla="*/ 3 w 92"/>
                  <a:gd name="T97" fmla="*/ 18 h 76"/>
                  <a:gd name="T98" fmla="*/ 6 w 92"/>
                  <a:gd name="T99" fmla="*/ 19 h 76"/>
                  <a:gd name="T100" fmla="*/ 6 w 92"/>
                  <a:gd name="T101" fmla="*/ 14 h 76"/>
                  <a:gd name="T102" fmla="*/ 9 w 92"/>
                  <a:gd name="T103" fmla="*/ 14 h 76"/>
                  <a:gd name="T104" fmla="*/ 10 w 92"/>
                  <a:gd name="T105" fmla="*/ 19 h 76"/>
                  <a:gd name="T106" fmla="*/ 10 w 92"/>
                  <a:gd name="T107" fmla="*/ 19 h 76"/>
                  <a:gd name="T108" fmla="*/ 12 w 92"/>
                  <a:gd name="T109" fmla="*/ 19 h 76"/>
                  <a:gd name="T110" fmla="*/ 12 w 92"/>
                  <a:gd name="T111" fmla="*/ 14 h 7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2"/>
                  <a:gd name="T169" fmla="*/ 0 h 76"/>
                  <a:gd name="T170" fmla="*/ 92 w 92"/>
                  <a:gd name="T171" fmla="*/ 76 h 7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2" h="76">
                    <a:moveTo>
                      <a:pt x="57" y="51"/>
                    </a:moveTo>
                    <a:lnTo>
                      <a:pt x="60" y="51"/>
                    </a:lnTo>
                    <a:lnTo>
                      <a:pt x="60" y="70"/>
                    </a:lnTo>
                    <a:lnTo>
                      <a:pt x="57" y="70"/>
                    </a:lnTo>
                    <a:lnTo>
                      <a:pt x="57" y="51"/>
                    </a:lnTo>
                    <a:close/>
                    <a:moveTo>
                      <a:pt x="67" y="67"/>
                    </a:moveTo>
                    <a:lnTo>
                      <a:pt x="64" y="70"/>
                    </a:lnTo>
                    <a:lnTo>
                      <a:pt x="60" y="70"/>
                    </a:lnTo>
                    <a:lnTo>
                      <a:pt x="60" y="61"/>
                    </a:lnTo>
                    <a:lnTo>
                      <a:pt x="67" y="67"/>
                    </a:lnTo>
                    <a:close/>
                    <a:moveTo>
                      <a:pt x="54" y="53"/>
                    </a:moveTo>
                    <a:lnTo>
                      <a:pt x="59" y="47"/>
                    </a:lnTo>
                    <a:lnTo>
                      <a:pt x="73" y="61"/>
                    </a:lnTo>
                    <a:lnTo>
                      <a:pt x="67" y="67"/>
                    </a:lnTo>
                    <a:lnTo>
                      <a:pt x="54" y="53"/>
                    </a:lnTo>
                    <a:close/>
                    <a:moveTo>
                      <a:pt x="73" y="61"/>
                    </a:moveTo>
                    <a:lnTo>
                      <a:pt x="92" y="42"/>
                    </a:lnTo>
                    <a:lnTo>
                      <a:pt x="73" y="61"/>
                    </a:lnTo>
                    <a:lnTo>
                      <a:pt x="66" y="54"/>
                    </a:lnTo>
                    <a:lnTo>
                      <a:pt x="73" y="61"/>
                    </a:lnTo>
                    <a:close/>
                    <a:moveTo>
                      <a:pt x="59" y="47"/>
                    </a:moveTo>
                    <a:lnTo>
                      <a:pt x="62" y="44"/>
                    </a:lnTo>
                    <a:lnTo>
                      <a:pt x="76" y="57"/>
                    </a:lnTo>
                    <a:lnTo>
                      <a:pt x="73" y="61"/>
                    </a:lnTo>
                    <a:lnTo>
                      <a:pt x="59" y="47"/>
                    </a:lnTo>
                    <a:close/>
                    <a:moveTo>
                      <a:pt x="76" y="57"/>
                    </a:moveTo>
                    <a:lnTo>
                      <a:pt x="67" y="67"/>
                    </a:lnTo>
                    <a:lnTo>
                      <a:pt x="76" y="57"/>
                    </a:lnTo>
                    <a:lnTo>
                      <a:pt x="69" y="51"/>
                    </a:lnTo>
                    <a:lnTo>
                      <a:pt x="76" y="57"/>
                    </a:lnTo>
                    <a:close/>
                    <a:moveTo>
                      <a:pt x="62" y="44"/>
                    </a:moveTo>
                    <a:lnTo>
                      <a:pt x="66" y="41"/>
                    </a:lnTo>
                    <a:lnTo>
                      <a:pt x="79" y="54"/>
                    </a:lnTo>
                    <a:lnTo>
                      <a:pt x="76" y="57"/>
                    </a:lnTo>
                    <a:lnTo>
                      <a:pt x="62" y="44"/>
                    </a:lnTo>
                    <a:close/>
                    <a:moveTo>
                      <a:pt x="82" y="47"/>
                    </a:moveTo>
                    <a:lnTo>
                      <a:pt x="82" y="52"/>
                    </a:lnTo>
                    <a:lnTo>
                      <a:pt x="79" y="54"/>
                    </a:lnTo>
                    <a:lnTo>
                      <a:pt x="72" y="47"/>
                    </a:lnTo>
                    <a:lnTo>
                      <a:pt x="82" y="47"/>
                    </a:lnTo>
                    <a:close/>
                    <a:moveTo>
                      <a:pt x="64" y="47"/>
                    </a:moveTo>
                    <a:lnTo>
                      <a:pt x="64" y="41"/>
                    </a:lnTo>
                    <a:lnTo>
                      <a:pt x="82" y="41"/>
                    </a:lnTo>
                    <a:lnTo>
                      <a:pt x="82" y="47"/>
                    </a:lnTo>
                    <a:lnTo>
                      <a:pt x="64" y="47"/>
                    </a:lnTo>
                    <a:close/>
                    <a:moveTo>
                      <a:pt x="64" y="41"/>
                    </a:moveTo>
                    <a:lnTo>
                      <a:pt x="64" y="38"/>
                    </a:lnTo>
                    <a:lnTo>
                      <a:pt x="66" y="34"/>
                    </a:lnTo>
                    <a:lnTo>
                      <a:pt x="72" y="41"/>
                    </a:lnTo>
                    <a:lnTo>
                      <a:pt x="64" y="41"/>
                    </a:lnTo>
                    <a:close/>
                    <a:moveTo>
                      <a:pt x="66" y="34"/>
                    </a:moveTo>
                    <a:lnTo>
                      <a:pt x="69" y="31"/>
                    </a:lnTo>
                    <a:lnTo>
                      <a:pt x="82" y="45"/>
                    </a:lnTo>
                    <a:lnTo>
                      <a:pt x="79" y="47"/>
                    </a:lnTo>
                    <a:lnTo>
                      <a:pt x="66" y="34"/>
                    </a:lnTo>
                    <a:close/>
                    <a:moveTo>
                      <a:pt x="86" y="38"/>
                    </a:moveTo>
                    <a:lnTo>
                      <a:pt x="86" y="42"/>
                    </a:lnTo>
                    <a:lnTo>
                      <a:pt x="82" y="45"/>
                    </a:lnTo>
                    <a:lnTo>
                      <a:pt x="76" y="38"/>
                    </a:lnTo>
                    <a:lnTo>
                      <a:pt x="86" y="38"/>
                    </a:lnTo>
                    <a:close/>
                    <a:moveTo>
                      <a:pt x="66" y="38"/>
                    </a:moveTo>
                    <a:lnTo>
                      <a:pt x="66" y="35"/>
                    </a:lnTo>
                    <a:lnTo>
                      <a:pt x="86" y="35"/>
                    </a:lnTo>
                    <a:lnTo>
                      <a:pt x="86" y="38"/>
                    </a:lnTo>
                    <a:lnTo>
                      <a:pt x="66" y="38"/>
                    </a:lnTo>
                    <a:close/>
                    <a:moveTo>
                      <a:pt x="66" y="35"/>
                    </a:moveTo>
                    <a:lnTo>
                      <a:pt x="66" y="29"/>
                    </a:lnTo>
                    <a:lnTo>
                      <a:pt x="86" y="29"/>
                    </a:lnTo>
                    <a:lnTo>
                      <a:pt x="86" y="35"/>
                    </a:lnTo>
                    <a:lnTo>
                      <a:pt x="66" y="35"/>
                    </a:lnTo>
                    <a:close/>
                    <a:moveTo>
                      <a:pt x="66" y="29"/>
                    </a:moveTo>
                    <a:lnTo>
                      <a:pt x="66" y="25"/>
                    </a:lnTo>
                    <a:lnTo>
                      <a:pt x="86" y="25"/>
                    </a:lnTo>
                    <a:lnTo>
                      <a:pt x="86" y="29"/>
                    </a:lnTo>
                    <a:lnTo>
                      <a:pt x="66" y="29"/>
                    </a:lnTo>
                    <a:close/>
                    <a:moveTo>
                      <a:pt x="82" y="19"/>
                    </a:moveTo>
                    <a:lnTo>
                      <a:pt x="86" y="21"/>
                    </a:lnTo>
                    <a:lnTo>
                      <a:pt x="86" y="25"/>
                    </a:lnTo>
                    <a:lnTo>
                      <a:pt x="76" y="25"/>
                    </a:lnTo>
                    <a:lnTo>
                      <a:pt x="82" y="19"/>
                    </a:lnTo>
                    <a:close/>
                    <a:moveTo>
                      <a:pt x="69" y="32"/>
                    </a:moveTo>
                    <a:lnTo>
                      <a:pt x="66" y="29"/>
                    </a:lnTo>
                    <a:lnTo>
                      <a:pt x="79" y="15"/>
                    </a:lnTo>
                    <a:lnTo>
                      <a:pt x="82" y="19"/>
                    </a:lnTo>
                    <a:lnTo>
                      <a:pt x="69" y="32"/>
                    </a:lnTo>
                    <a:close/>
                    <a:moveTo>
                      <a:pt x="66" y="29"/>
                    </a:moveTo>
                    <a:lnTo>
                      <a:pt x="66" y="29"/>
                    </a:lnTo>
                    <a:lnTo>
                      <a:pt x="72" y="22"/>
                    </a:lnTo>
                    <a:lnTo>
                      <a:pt x="66" y="29"/>
                    </a:lnTo>
                    <a:close/>
                    <a:moveTo>
                      <a:pt x="66" y="29"/>
                    </a:moveTo>
                    <a:lnTo>
                      <a:pt x="62" y="25"/>
                    </a:lnTo>
                    <a:lnTo>
                      <a:pt x="76" y="12"/>
                    </a:lnTo>
                    <a:lnTo>
                      <a:pt x="79" y="15"/>
                    </a:lnTo>
                    <a:lnTo>
                      <a:pt x="66" y="29"/>
                    </a:lnTo>
                    <a:close/>
                    <a:moveTo>
                      <a:pt x="76" y="12"/>
                    </a:moveTo>
                    <a:lnTo>
                      <a:pt x="76" y="12"/>
                    </a:lnTo>
                    <a:lnTo>
                      <a:pt x="69" y="19"/>
                    </a:lnTo>
                    <a:lnTo>
                      <a:pt x="76" y="12"/>
                    </a:lnTo>
                    <a:close/>
                    <a:moveTo>
                      <a:pt x="62" y="25"/>
                    </a:moveTo>
                    <a:lnTo>
                      <a:pt x="59" y="22"/>
                    </a:lnTo>
                    <a:lnTo>
                      <a:pt x="73" y="9"/>
                    </a:lnTo>
                    <a:lnTo>
                      <a:pt x="76" y="12"/>
                    </a:lnTo>
                    <a:lnTo>
                      <a:pt x="62" y="25"/>
                    </a:lnTo>
                    <a:close/>
                    <a:moveTo>
                      <a:pt x="59" y="22"/>
                    </a:moveTo>
                    <a:lnTo>
                      <a:pt x="50" y="13"/>
                    </a:lnTo>
                    <a:lnTo>
                      <a:pt x="59" y="22"/>
                    </a:lnTo>
                    <a:lnTo>
                      <a:pt x="66" y="15"/>
                    </a:lnTo>
                    <a:lnTo>
                      <a:pt x="59" y="22"/>
                    </a:lnTo>
                    <a:close/>
                    <a:moveTo>
                      <a:pt x="59" y="22"/>
                    </a:moveTo>
                    <a:lnTo>
                      <a:pt x="56" y="19"/>
                    </a:lnTo>
                    <a:lnTo>
                      <a:pt x="70" y="6"/>
                    </a:lnTo>
                    <a:lnTo>
                      <a:pt x="73" y="9"/>
                    </a:lnTo>
                    <a:lnTo>
                      <a:pt x="59" y="22"/>
                    </a:lnTo>
                    <a:close/>
                    <a:moveTo>
                      <a:pt x="64" y="3"/>
                    </a:moveTo>
                    <a:lnTo>
                      <a:pt x="67" y="3"/>
                    </a:lnTo>
                    <a:lnTo>
                      <a:pt x="70" y="6"/>
                    </a:lnTo>
                    <a:lnTo>
                      <a:pt x="64" y="12"/>
                    </a:lnTo>
                    <a:lnTo>
                      <a:pt x="64" y="3"/>
                    </a:lnTo>
                    <a:close/>
                    <a:moveTo>
                      <a:pt x="64" y="22"/>
                    </a:moveTo>
                    <a:lnTo>
                      <a:pt x="60" y="22"/>
                    </a:lnTo>
                    <a:lnTo>
                      <a:pt x="60" y="3"/>
                    </a:lnTo>
                    <a:lnTo>
                      <a:pt x="64" y="3"/>
                    </a:lnTo>
                    <a:lnTo>
                      <a:pt x="64" y="22"/>
                    </a:lnTo>
                    <a:close/>
                    <a:moveTo>
                      <a:pt x="60" y="22"/>
                    </a:moveTo>
                    <a:lnTo>
                      <a:pt x="58" y="22"/>
                    </a:lnTo>
                    <a:lnTo>
                      <a:pt x="56" y="21"/>
                    </a:lnTo>
                    <a:lnTo>
                      <a:pt x="60" y="12"/>
                    </a:lnTo>
                    <a:lnTo>
                      <a:pt x="60" y="22"/>
                    </a:lnTo>
                    <a:close/>
                    <a:moveTo>
                      <a:pt x="56" y="21"/>
                    </a:moveTo>
                    <a:lnTo>
                      <a:pt x="49" y="18"/>
                    </a:lnTo>
                    <a:lnTo>
                      <a:pt x="58" y="1"/>
                    </a:lnTo>
                    <a:lnTo>
                      <a:pt x="65" y="4"/>
                    </a:lnTo>
                    <a:lnTo>
                      <a:pt x="56" y="21"/>
                    </a:lnTo>
                    <a:close/>
                    <a:moveTo>
                      <a:pt x="54" y="0"/>
                    </a:moveTo>
                    <a:lnTo>
                      <a:pt x="56" y="0"/>
                    </a:lnTo>
                    <a:lnTo>
                      <a:pt x="58" y="1"/>
                    </a:lnTo>
                    <a:lnTo>
                      <a:pt x="54" y="9"/>
                    </a:lnTo>
                    <a:lnTo>
                      <a:pt x="54" y="0"/>
                    </a:lnTo>
                    <a:close/>
                    <a:moveTo>
                      <a:pt x="54" y="19"/>
                    </a:moveTo>
                    <a:lnTo>
                      <a:pt x="50" y="19"/>
                    </a:lnTo>
                    <a:lnTo>
                      <a:pt x="50" y="0"/>
                    </a:lnTo>
                    <a:lnTo>
                      <a:pt x="54" y="0"/>
                    </a:lnTo>
                    <a:lnTo>
                      <a:pt x="54" y="19"/>
                    </a:lnTo>
                    <a:close/>
                    <a:moveTo>
                      <a:pt x="50" y="19"/>
                    </a:moveTo>
                    <a:lnTo>
                      <a:pt x="44" y="19"/>
                    </a:lnTo>
                    <a:lnTo>
                      <a:pt x="44" y="0"/>
                    </a:lnTo>
                    <a:lnTo>
                      <a:pt x="50" y="0"/>
                    </a:lnTo>
                    <a:lnTo>
                      <a:pt x="50" y="19"/>
                    </a:lnTo>
                    <a:close/>
                    <a:moveTo>
                      <a:pt x="37" y="2"/>
                    </a:moveTo>
                    <a:lnTo>
                      <a:pt x="40" y="0"/>
                    </a:lnTo>
                    <a:lnTo>
                      <a:pt x="44" y="0"/>
                    </a:lnTo>
                    <a:lnTo>
                      <a:pt x="44" y="9"/>
                    </a:lnTo>
                    <a:lnTo>
                      <a:pt x="37" y="2"/>
                    </a:lnTo>
                    <a:close/>
                    <a:moveTo>
                      <a:pt x="50" y="17"/>
                    </a:moveTo>
                    <a:lnTo>
                      <a:pt x="47" y="19"/>
                    </a:lnTo>
                    <a:lnTo>
                      <a:pt x="34" y="6"/>
                    </a:lnTo>
                    <a:lnTo>
                      <a:pt x="37" y="2"/>
                    </a:lnTo>
                    <a:lnTo>
                      <a:pt x="50" y="17"/>
                    </a:lnTo>
                    <a:close/>
                    <a:moveTo>
                      <a:pt x="47" y="19"/>
                    </a:moveTo>
                    <a:lnTo>
                      <a:pt x="45" y="22"/>
                    </a:lnTo>
                    <a:lnTo>
                      <a:pt x="40" y="22"/>
                    </a:lnTo>
                    <a:lnTo>
                      <a:pt x="40" y="12"/>
                    </a:lnTo>
                    <a:lnTo>
                      <a:pt x="47" y="19"/>
                    </a:lnTo>
                    <a:close/>
                    <a:moveTo>
                      <a:pt x="40" y="22"/>
                    </a:moveTo>
                    <a:lnTo>
                      <a:pt x="35" y="22"/>
                    </a:lnTo>
                    <a:lnTo>
                      <a:pt x="35" y="3"/>
                    </a:lnTo>
                    <a:lnTo>
                      <a:pt x="40" y="3"/>
                    </a:lnTo>
                    <a:lnTo>
                      <a:pt x="40" y="22"/>
                    </a:lnTo>
                    <a:close/>
                    <a:moveTo>
                      <a:pt x="30" y="4"/>
                    </a:moveTo>
                    <a:lnTo>
                      <a:pt x="33" y="3"/>
                    </a:lnTo>
                    <a:lnTo>
                      <a:pt x="35" y="3"/>
                    </a:lnTo>
                    <a:lnTo>
                      <a:pt x="35" y="12"/>
                    </a:lnTo>
                    <a:lnTo>
                      <a:pt x="30" y="4"/>
                    </a:lnTo>
                    <a:close/>
                    <a:moveTo>
                      <a:pt x="38" y="21"/>
                    </a:moveTo>
                    <a:lnTo>
                      <a:pt x="33" y="24"/>
                    </a:lnTo>
                    <a:lnTo>
                      <a:pt x="24" y="7"/>
                    </a:lnTo>
                    <a:lnTo>
                      <a:pt x="30" y="4"/>
                    </a:lnTo>
                    <a:lnTo>
                      <a:pt x="38" y="21"/>
                    </a:lnTo>
                    <a:close/>
                    <a:moveTo>
                      <a:pt x="22" y="9"/>
                    </a:moveTo>
                    <a:lnTo>
                      <a:pt x="23" y="8"/>
                    </a:lnTo>
                    <a:lnTo>
                      <a:pt x="24" y="7"/>
                    </a:lnTo>
                    <a:lnTo>
                      <a:pt x="28" y="15"/>
                    </a:lnTo>
                    <a:lnTo>
                      <a:pt x="22" y="9"/>
                    </a:lnTo>
                    <a:close/>
                    <a:moveTo>
                      <a:pt x="35" y="22"/>
                    </a:moveTo>
                    <a:lnTo>
                      <a:pt x="32" y="25"/>
                    </a:lnTo>
                    <a:lnTo>
                      <a:pt x="18" y="12"/>
                    </a:lnTo>
                    <a:lnTo>
                      <a:pt x="22" y="9"/>
                    </a:lnTo>
                    <a:lnTo>
                      <a:pt x="35" y="22"/>
                    </a:lnTo>
                    <a:close/>
                    <a:moveTo>
                      <a:pt x="18" y="12"/>
                    </a:moveTo>
                    <a:lnTo>
                      <a:pt x="18" y="12"/>
                    </a:lnTo>
                    <a:lnTo>
                      <a:pt x="25" y="19"/>
                    </a:lnTo>
                    <a:lnTo>
                      <a:pt x="18" y="12"/>
                    </a:lnTo>
                    <a:close/>
                    <a:moveTo>
                      <a:pt x="32" y="25"/>
                    </a:moveTo>
                    <a:lnTo>
                      <a:pt x="28" y="29"/>
                    </a:lnTo>
                    <a:lnTo>
                      <a:pt x="15" y="15"/>
                    </a:lnTo>
                    <a:lnTo>
                      <a:pt x="18" y="12"/>
                    </a:lnTo>
                    <a:lnTo>
                      <a:pt x="32" y="25"/>
                    </a:lnTo>
                    <a:close/>
                    <a:moveTo>
                      <a:pt x="28" y="29"/>
                    </a:moveTo>
                    <a:lnTo>
                      <a:pt x="28" y="29"/>
                    </a:lnTo>
                    <a:lnTo>
                      <a:pt x="22" y="22"/>
                    </a:lnTo>
                    <a:lnTo>
                      <a:pt x="28" y="29"/>
                    </a:lnTo>
                    <a:close/>
                    <a:moveTo>
                      <a:pt x="28" y="29"/>
                    </a:moveTo>
                    <a:lnTo>
                      <a:pt x="25" y="32"/>
                    </a:lnTo>
                    <a:lnTo>
                      <a:pt x="12" y="19"/>
                    </a:lnTo>
                    <a:lnTo>
                      <a:pt x="15" y="15"/>
                    </a:lnTo>
                    <a:lnTo>
                      <a:pt x="28" y="29"/>
                    </a:lnTo>
                    <a:close/>
                    <a:moveTo>
                      <a:pt x="10" y="21"/>
                    </a:moveTo>
                    <a:lnTo>
                      <a:pt x="11" y="20"/>
                    </a:lnTo>
                    <a:lnTo>
                      <a:pt x="12" y="19"/>
                    </a:lnTo>
                    <a:lnTo>
                      <a:pt x="18" y="25"/>
                    </a:lnTo>
                    <a:lnTo>
                      <a:pt x="10" y="21"/>
                    </a:lnTo>
                    <a:close/>
                    <a:moveTo>
                      <a:pt x="27" y="30"/>
                    </a:moveTo>
                    <a:lnTo>
                      <a:pt x="24" y="35"/>
                    </a:lnTo>
                    <a:lnTo>
                      <a:pt x="7" y="28"/>
                    </a:lnTo>
                    <a:lnTo>
                      <a:pt x="10" y="21"/>
                    </a:lnTo>
                    <a:lnTo>
                      <a:pt x="27" y="30"/>
                    </a:lnTo>
                    <a:close/>
                    <a:moveTo>
                      <a:pt x="24" y="35"/>
                    </a:moveTo>
                    <a:lnTo>
                      <a:pt x="23" y="38"/>
                    </a:lnTo>
                    <a:lnTo>
                      <a:pt x="22" y="39"/>
                    </a:lnTo>
                    <a:lnTo>
                      <a:pt x="15" y="32"/>
                    </a:lnTo>
                    <a:lnTo>
                      <a:pt x="24" y="35"/>
                    </a:lnTo>
                    <a:close/>
                    <a:moveTo>
                      <a:pt x="22" y="39"/>
                    </a:moveTo>
                    <a:lnTo>
                      <a:pt x="19" y="42"/>
                    </a:lnTo>
                    <a:lnTo>
                      <a:pt x="5" y="28"/>
                    </a:lnTo>
                    <a:lnTo>
                      <a:pt x="8" y="25"/>
                    </a:lnTo>
                    <a:lnTo>
                      <a:pt x="22" y="39"/>
                    </a:lnTo>
                    <a:close/>
                    <a:moveTo>
                      <a:pt x="4" y="31"/>
                    </a:moveTo>
                    <a:lnTo>
                      <a:pt x="4" y="29"/>
                    </a:lnTo>
                    <a:lnTo>
                      <a:pt x="5" y="28"/>
                    </a:lnTo>
                    <a:lnTo>
                      <a:pt x="12" y="35"/>
                    </a:lnTo>
                    <a:lnTo>
                      <a:pt x="4" y="31"/>
                    </a:lnTo>
                    <a:close/>
                    <a:moveTo>
                      <a:pt x="21" y="39"/>
                    </a:moveTo>
                    <a:lnTo>
                      <a:pt x="17" y="45"/>
                    </a:lnTo>
                    <a:lnTo>
                      <a:pt x="1" y="36"/>
                    </a:lnTo>
                    <a:lnTo>
                      <a:pt x="4" y="31"/>
                    </a:lnTo>
                    <a:lnTo>
                      <a:pt x="21" y="39"/>
                    </a:lnTo>
                    <a:close/>
                    <a:moveTo>
                      <a:pt x="0" y="41"/>
                    </a:moveTo>
                    <a:lnTo>
                      <a:pt x="0" y="39"/>
                    </a:lnTo>
                    <a:lnTo>
                      <a:pt x="1" y="36"/>
                    </a:lnTo>
                    <a:lnTo>
                      <a:pt x="10" y="41"/>
                    </a:lnTo>
                    <a:lnTo>
                      <a:pt x="0" y="41"/>
                    </a:lnTo>
                    <a:close/>
                    <a:moveTo>
                      <a:pt x="18" y="41"/>
                    </a:moveTo>
                    <a:lnTo>
                      <a:pt x="18" y="44"/>
                    </a:lnTo>
                    <a:lnTo>
                      <a:pt x="0" y="44"/>
                    </a:lnTo>
                    <a:lnTo>
                      <a:pt x="0" y="41"/>
                    </a:lnTo>
                    <a:lnTo>
                      <a:pt x="18" y="41"/>
                    </a:lnTo>
                    <a:close/>
                    <a:moveTo>
                      <a:pt x="18" y="44"/>
                    </a:moveTo>
                    <a:lnTo>
                      <a:pt x="18" y="47"/>
                    </a:lnTo>
                    <a:lnTo>
                      <a:pt x="0" y="47"/>
                    </a:lnTo>
                    <a:lnTo>
                      <a:pt x="0" y="44"/>
                    </a:lnTo>
                    <a:lnTo>
                      <a:pt x="18" y="44"/>
                    </a:lnTo>
                    <a:close/>
                    <a:moveTo>
                      <a:pt x="18" y="47"/>
                    </a:moveTo>
                    <a:lnTo>
                      <a:pt x="18" y="54"/>
                    </a:lnTo>
                    <a:lnTo>
                      <a:pt x="0" y="54"/>
                    </a:lnTo>
                    <a:lnTo>
                      <a:pt x="0" y="47"/>
                    </a:lnTo>
                    <a:lnTo>
                      <a:pt x="18" y="47"/>
                    </a:lnTo>
                    <a:close/>
                    <a:moveTo>
                      <a:pt x="2" y="61"/>
                    </a:moveTo>
                    <a:lnTo>
                      <a:pt x="0" y="57"/>
                    </a:lnTo>
                    <a:lnTo>
                      <a:pt x="0" y="54"/>
                    </a:lnTo>
                    <a:lnTo>
                      <a:pt x="10" y="54"/>
                    </a:lnTo>
                    <a:lnTo>
                      <a:pt x="2" y="61"/>
                    </a:lnTo>
                    <a:close/>
                    <a:moveTo>
                      <a:pt x="16" y="47"/>
                    </a:moveTo>
                    <a:lnTo>
                      <a:pt x="19" y="51"/>
                    </a:lnTo>
                    <a:lnTo>
                      <a:pt x="5" y="64"/>
                    </a:lnTo>
                    <a:lnTo>
                      <a:pt x="2" y="61"/>
                    </a:lnTo>
                    <a:lnTo>
                      <a:pt x="16" y="47"/>
                    </a:lnTo>
                    <a:close/>
                    <a:moveTo>
                      <a:pt x="19" y="51"/>
                    </a:moveTo>
                    <a:lnTo>
                      <a:pt x="22" y="53"/>
                    </a:lnTo>
                    <a:lnTo>
                      <a:pt x="8" y="67"/>
                    </a:lnTo>
                    <a:lnTo>
                      <a:pt x="5" y="64"/>
                    </a:lnTo>
                    <a:lnTo>
                      <a:pt x="19" y="51"/>
                    </a:lnTo>
                    <a:close/>
                    <a:moveTo>
                      <a:pt x="22" y="53"/>
                    </a:moveTo>
                    <a:lnTo>
                      <a:pt x="13" y="44"/>
                    </a:lnTo>
                    <a:lnTo>
                      <a:pt x="22" y="54"/>
                    </a:lnTo>
                    <a:lnTo>
                      <a:pt x="15" y="61"/>
                    </a:lnTo>
                    <a:lnTo>
                      <a:pt x="22" y="53"/>
                    </a:lnTo>
                    <a:close/>
                    <a:moveTo>
                      <a:pt x="22" y="54"/>
                    </a:moveTo>
                    <a:lnTo>
                      <a:pt x="25" y="56"/>
                    </a:lnTo>
                    <a:lnTo>
                      <a:pt x="12" y="71"/>
                    </a:lnTo>
                    <a:lnTo>
                      <a:pt x="8" y="67"/>
                    </a:lnTo>
                    <a:lnTo>
                      <a:pt x="22" y="54"/>
                    </a:lnTo>
                    <a:close/>
                    <a:moveTo>
                      <a:pt x="12" y="71"/>
                    </a:moveTo>
                    <a:lnTo>
                      <a:pt x="12" y="71"/>
                    </a:lnTo>
                    <a:lnTo>
                      <a:pt x="18" y="63"/>
                    </a:lnTo>
                    <a:lnTo>
                      <a:pt x="12" y="71"/>
                    </a:lnTo>
                    <a:close/>
                    <a:moveTo>
                      <a:pt x="25" y="56"/>
                    </a:moveTo>
                    <a:lnTo>
                      <a:pt x="28" y="60"/>
                    </a:lnTo>
                    <a:lnTo>
                      <a:pt x="15" y="73"/>
                    </a:lnTo>
                    <a:lnTo>
                      <a:pt x="12" y="71"/>
                    </a:lnTo>
                    <a:lnTo>
                      <a:pt x="25" y="56"/>
                    </a:lnTo>
                    <a:close/>
                    <a:moveTo>
                      <a:pt x="22" y="76"/>
                    </a:moveTo>
                    <a:lnTo>
                      <a:pt x="18" y="76"/>
                    </a:lnTo>
                    <a:lnTo>
                      <a:pt x="15" y="73"/>
                    </a:lnTo>
                    <a:lnTo>
                      <a:pt x="22" y="66"/>
                    </a:lnTo>
                    <a:lnTo>
                      <a:pt x="22" y="76"/>
                    </a:lnTo>
                    <a:close/>
                    <a:moveTo>
                      <a:pt x="22" y="57"/>
                    </a:moveTo>
                    <a:lnTo>
                      <a:pt x="25" y="57"/>
                    </a:lnTo>
                    <a:lnTo>
                      <a:pt x="25" y="76"/>
                    </a:lnTo>
                    <a:lnTo>
                      <a:pt x="22" y="76"/>
                    </a:lnTo>
                    <a:lnTo>
                      <a:pt x="22" y="57"/>
                    </a:lnTo>
                    <a:close/>
                    <a:moveTo>
                      <a:pt x="25" y="57"/>
                    </a:moveTo>
                    <a:lnTo>
                      <a:pt x="32" y="57"/>
                    </a:lnTo>
                    <a:lnTo>
                      <a:pt x="32" y="76"/>
                    </a:lnTo>
                    <a:lnTo>
                      <a:pt x="25" y="76"/>
                    </a:lnTo>
                    <a:lnTo>
                      <a:pt x="25" y="57"/>
                    </a:lnTo>
                    <a:close/>
                    <a:moveTo>
                      <a:pt x="32" y="57"/>
                    </a:moveTo>
                    <a:lnTo>
                      <a:pt x="35" y="57"/>
                    </a:lnTo>
                    <a:lnTo>
                      <a:pt x="35" y="76"/>
                    </a:lnTo>
                    <a:lnTo>
                      <a:pt x="32" y="76"/>
                    </a:lnTo>
                    <a:lnTo>
                      <a:pt x="32" y="57"/>
                    </a:lnTo>
                    <a:close/>
                    <a:moveTo>
                      <a:pt x="35" y="57"/>
                    </a:moveTo>
                    <a:lnTo>
                      <a:pt x="40" y="57"/>
                    </a:lnTo>
                    <a:lnTo>
                      <a:pt x="40" y="76"/>
                    </a:lnTo>
                    <a:lnTo>
                      <a:pt x="35" y="76"/>
                    </a:lnTo>
                    <a:lnTo>
                      <a:pt x="35" y="57"/>
                    </a:lnTo>
                    <a:close/>
                    <a:moveTo>
                      <a:pt x="40" y="57"/>
                    </a:moveTo>
                    <a:lnTo>
                      <a:pt x="44" y="57"/>
                    </a:lnTo>
                    <a:lnTo>
                      <a:pt x="44" y="76"/>
                    </a:lnTo>
                    <a:lnTo>
                      <a:pt x="40" y="76"/>
                    </a:lnTo>
                    <a:lnTo>
                      <a:pt x="40" y="57"/>
                    </a:lnTo>
                    <a:close/>
                    <a:moveTo>
                      <a:pt x="48" y="75"/>
                    </a:moveTo>
                    <a:lnTo>
                      <a:pt x="46" y="76"/>
                    </a:lnTo>
                    <a:lnTo>
                      <a:pt x="44" y="76"/>
                    </a:lnTo>
                    <a:lnTo>
                      <a:pt x="44" y="66"/>
                    </a:lnTo>
                    <a:lnTo>
                      <a:pt x="48" y="75"/>
                    </a:lnTo>
                    <a:close/>
                    <a:moveTo>
                      <a:pt x="39" y="59"/>
                    </a:moveTo>
                    <a:lnTo>
                      <a:pt x="46" y="55"/>
                    </a:lnTo>
                    <a:lnTo>
                      <a:pt x="55" y="72"/>
                    </a:lnTo>
                    <a:lnTo>
                      <a:pt x="48" y="75"/>
                    </a:lnTo>
                    <a:lnTo>
                      <a:pt x="39" y="59"/>
                    </a:lnTo>
                    <a:close/>
                    <a:moveTo>
                      <a:pt x="46" y="55"/>
                    </a:moveTo>
                    <a:lnTo>
                      <a:pt x="53" y="52"/>
                    </a:lnTo>
                    <a:lnTo>
                      <a:pt x="61" y="68"/>
                    </a:lnTo>
                    <a:lnTo>
                      <a:pt x="55" y="72"/>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16" name="Freeform 101">
                <a:extLst>
                  <a:ext uri="{FF2B5EF4-FFF2-40B4-BE49-F238E27FC236}">
                    <a16:creationId xmlns:a16="http://schemas.microsoft.com/office/drawing/2014/main" id="{C0E3DA17-2541-440E-874B-45BC96345979}"/>
                  </a:ext>
                </a:extLst>
              </p:cNvPr>
              <p:cNvSpPr>
                <a:spLocks/>
              </p:cNvSpPr>
              <p:nvPr/>
            </p:nvSpPr>
            <p:spPr bwMode="auto">
              <a:xfrm>
                <a:off x="2456" y="2779"/>
                <a:ext cx="17" cy="14"/>
              </a:xfrm>
              <a:custGeom>
                <a:avLst/>
                <a:gdLst>
                  <a:gd name="T0" fmla="*/ 12 w 67"/>
                  <a:gd name="T1" fmla="*/ 12 h 58"/>
                  <a:gd name="T2" fmla="*/ 13 w 67"/>
                  <a:gd name="T3" fmla="*/ 12 h 58"/>
                  <a:gd name="T4" fmla="*/ 14 w 67"/>
                  <a:gd name="T5" fmla="*/ 11 h 58"/>
                  <a:gd name="T6" fmla="*/ 14 w 67"/>
                  <a:gd name="T7" fmla="*/ 10 h 58"/>
                  <a:gd name="T8" fmla="*/ 15 w 67"/>
                  <a:gd name="T9" fmla="*/ 9 h 58"/>
                  <a:gd name="T10" fmla="*/ 16 w 67"/>
                  <a:gd name="T11" fmla="*/ 8 h 58"/>
                  <a:gd name="T12" fmla="*/ 17 w 67"/>
                  <a:gd name="T13" fmla="*/ 7 h 58"/>
                  <a:gd name="T14" fmla="*/ 17 w 67"/>
                  <a:gd name="T15" fmla="*/ 5 h 58"/>
                  <a:gd name="T16" fmla="*/ 17 w 67"/>
                  <a:gd name="T17" fmla="*/ 5 h 58"/>
                  <a:gd name="T18" fmla="*/ 17 w 67"/>
                  <a:gd name="T19" fmla="*/ 4 h 58"/>
                  <a:gd name="T20" fmla="*/ 16 w 67"/>
                  <a:gd name="T21" fmla="*/ 3 h 58"/>
                  <a:gd name="T22" fmla="*/ 15 w 67"/>
                  <a:gd name="T23" fmla="*/ 2 h 58"/>
                  <a:gd name="T24" fmla="*/ 14 w 67"/>
                  <a:gd name="T25" fmla="*/ 2 h 58"/>
                  <a:gd name="T26" fmla="*/ 14 w 67"/>
                  <a:gd name="T27" fmla="*/ 1 h 58"/>
                  <a:gd name="T28" fmla="*/ 13 w 67"/>
                  <a:gd name="T29" fmla="*/ 0 h 58"/>
                  <a:gd name="T30" fmla="*/ 11 w 67"/>
                  <a:gd name="T31" fmla="*/ 0 h 58"/>
                  <a:gd name="T32" fmla="*/ 11 w 67"/>
                  <a:gd name="T33" fmla="*/ 0 h 58"/>
                  <a:gd name="T34" fmla="*/ 9 w 67"/>
                  <a:gd name="T35" fmla="*/ 0 h 58"/>
                  <a:gd name="T36" fmla="*/ 8 w 67"/>
                  <a:gd name="T37" fmla="*/ 1 h 58"/>
                  <a:gd name="T38" fmla="*/ 7 w 67"/>
                  <a:gd name="T39" fmla="*/ 1 h 58"/>
                  <a:gd name="T40" fmla="*/ 5 w 67"/>
                  <a:gd name="T41" fmla="*/ 2 h 58"/>
                  <a:gd name="T42" fmla="*/ 4 w 67"/>
                  <a:gd name="T43" fmla="*/ 2 h 58"/>
                  <a:gd name="T44" fmla="*/ 3 w 67"/>
                  <a:gd name="T45" fmla="*/ 3 h 58"/>
                  <a:gd name="T46" fmla="*/ 2 w 67"/>
                  <a:gd name="T47" fmla="*/ 4 h 58"/>
                  <a:gd name="T48" fmla="*/ 1 w 67"/>
                  <a:gd name="T49" fmla="*/ 5 h 58"/>
                  <a:gd name="T50" fmla="*/ 1 w 67"/>
                  <a:gd name="T51" fmla="*/ 6 h 58"/>
                  <a:gd name="T52" fmla="*/ 0 w 67"/>
                  <a:gd name="T53" fmla="*/ 7 h 58"/>
                  <a:gd name="T54" fmla="*/ 0 w 67"/>
                  <a:gd name="T55" fmla="*/ 9 h 58"/>
                  <a:gd name="T56" fmla="*/ 0 w 67"/>
                  <a:gd name="T57" fmla="*/ 9 h 58"/>
                  <a:gd name="T58" fmla="*/ 0 w 67"/>
                  <a:gd name="T59" fmla="*/ 10 h 58"/>
                  <a:gd name="T60" fmla="*/ 1 w 67"/>
                  <a:gd name="T61" fmla="*/ 12 h 58"/>
                  <a:gd name="T62" fmla="*/ 2 w 67"/>
                  <a:gd name="T63" fmla="*/ 12 h 58"/>
                  <a:gd name="T64" fmla="*/ 3 w 67"/>
                  <a:gd name="T65" fmla="*/ 13 h 58"/>
                  <a:gd name="T66" fmla="*/ 3 w 67"/>
                  <a:gd name="T67" fmla="*/ 13 h 58"/>
                  <a:gd name="T68" fmla="*/ 4 w 67"/>
                  <a:gd name="T69" fmla="*/ 14 h 58"/>
                  <a:gd name="T70" fmla="*/ 6 w 67"/>
                  <a:gd name="T71" fmla="*/ 14 h 58"/>
                  <a:gd name="T72" fmla="*/ 7 w 67"/>
                  <a:gd name="T73" fmla="*/ 14 h 58"/>
                  <a:gd name="T74" fmla="*/ 8 w 67"/>
                  <a:gd name="T75" fmla="*/ 14 h 58"/>
                  <a:gd name="T76" fmla="*/ 9 w 67"/>
                  <a:gd name="T77" fmla="*/ 14 h 58"/>
                  <a:gd name="T78" fmla="*/ 11 w 67"/>
                  <a:gd name="T79" fmla="*/ 13 h 58"/>
                  <a:gd name="T80" fmla="*/ 12 w 67"/>
                  <a:gd name="T81" fmla="*/ 12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9" y="51"/>
                    </a:moveTo>
                    <a:lnTo>
                      <a:pt x="52" y="48"/>
                    </a:lnTo>
                    <a:lnTo>
                      <a:pt x="54" y="46"/>
                    </a:lnTo>
                    <a:lnTo>
                      <a:pt x="57" y="42"/>
                    </a:lnTo>
                    <a:lnTo>
                      <a:pt x="61" y="39"/>
                    </a:lnTo>
                    <a:lnTo>
                      <a:pt x="64" y="32"/>
                    </a:lnTo>
                    <a:lnTo>
                      <a:pt x="67" y="29"/>
                    </a:lnTo>
                    <a:lnTo>
                      <a:pt x="67" y="22"/>
                    </a:lnTo>
                    <a:lnTo>
                      <a:pt x="67" y="20"/>
                    </a:lnTo>
                    <a:lnTo>
                      <a:pt x="67" y="17"/>
                    </a:lnTo>
                    <a:lnTo>
                      <a:pt x="64" y="14"/>
                    </a:lnTo>
                    <a:lnTo>
                      <a:pt x="61" y="7"/>
                    </a:lnTo>
                    <a:lnTo>
                      <a:pt x="57" y="7"/>
                    </a:lnTo>
                    <a:lnTo>
                      <a:pt x="54" y="4"/>
                    </a:lnTo>
                    <a:lnTo>
                      <a:pt x="52" y="0"/>
                    </a:lnTo>
                    <a:lnTo>
                      <a:pt x="45" y="0"/>
                    </a:lnTo>
                    <a:lnTo>
                      <a:pt x="42" y="0"/>
                    </a:lnTo>
                    <a:lnTo>
                      <a:pt x="35" y="0"/>
                    </a:lnTo>
                    <a:lnTo>
                      <a:pt x="32" y="4"/>
                    </a:lnTo>
                    <a:lnTo>
                      <a:pt x="27" y="4"/>
                    </a:lnTo>
                    <a:lnTo>
                      <a:pt x="20" y="7"/>
                    </a:lnTo>
                    <a:lnTo>
                      <a:pt x="17" y="10"/>
                    </a:lnTo>
                    <a:lnTo>
                      <a:pt x="10" y="14"/>
                    </a:lnTo>
                    <a:lnTo>
                      <a:pt x="7" y="17"/>
                    </a:lnTo>
                    <a:lnTo>
                      <a:pt x="3" y="22"/>
                    </a:lnTo>
                    <a:lnTo>
                      <a:pt x="3" y="26"/>
                    </a:lnTo>
                    <a:lnTo>
                      <a:pt x="0" y="29"/>
                    </a:lnTo>
                    <a:lnTo>
                      <a:pt x="0" y="36"/>
                    </a:lnTo>
                    <a:lnTo>
                      <a:pt x="0" y="39"/>
                    </a:lnTo>
                    <a:lnTo>
                      <a:pt x="0" y="42"/>
                    </a:lnTo>
                    <a:lnTo>
                      <a:pt x="3" y="48"/>
                    </a:lnTo>
                    <a:lnTo>
                      <a:pt x="7" y="51"/>
                    </a:lnTo>
                    <a:lnTo>
                      <a:pt x="10" y="54"/>
                    </a:lnTo>
                    <a:lnTo>
                      <a:pt x="13" y="54"/>
                    </a:lnTo>
                    <a:lnTo>
                      <a:pt x="17" y="58"/>
                    </a:lnTo>
                    <a:lnTo>
                      <a:pt x="23" y="58"/>
                    </a:lnTo>
                    <a:lnTo>
                      <a:pt x="27" y="58"/>
                    </a:lnTo>
                    <a:lnTo>
                      <a:pt x="32" y="58"/>
                    </a:lnTo>
                    <a:lnTo>
                      <a:pt x="35" y="58"/>
                    </a:lnTo>
                    <a:lnTo>
                      <a:pt x="42" y="54"/>
                    </a:lnTo>
                    <a:lnTo>
                      <a:pt x="49"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17" name="Freeform 102">
                <a:extLst>
                  <a:ext uri="{FF2B5EF4-FFF2-40B4-BE49-F238E27FC236}">
                    <a16:creationId xmlns:a16="http://schemas.microsoft.com/office/drawing/2014/main" id="{E5C2A5B4-477A-4C1D-BE88-031AB22D67DA}"/>
                  </a:ext>
                </a:extLst>
              </p:cNvPr>
              <p:cNvSpPr>
                <a:spLocks noEditPoints="1"/>
              </p:cNvSpPr>
              <p:nvPr/>
            </p:nvSpPr>
            <p:spPr bwMode="auto">
              <a:xfrm>
                <a:off x="2454" y="2777"/>
                <a:ext cx="21" cy="19"/>
              </a:xfrm>
              <a:custGeom>
                <a:avLst/>
                <a:gdLst>
                  <a:gd name="T0" fmla="*/ 13 w 86"/>
                  <a:gd name="T1" fmla="*/ 12 h 76"/>
                  <a:gd name="T2" fmla="*/ 14 w 86"/>
                  <a:gd name="T3" fmla="*/ 12 h 76"/>
                  <a:gd name="T4" fmla="*/ 18 w 86"/>
                  <a:gd name="T5" fmla="*/ 14 h 76"/>
                  <a:gd name="T6" fmla="*/ 18 w 86"/>
                  <a:gd name="T7" fmla="*/ 14 h 76"/>
                  <a:gd name="T8" fmla="*/ 19 w 86"/>
                  <a:gd name="T9" fmla="*/ 13 h 76"/>
                  <a:gd name="T10" fmla="*/ 16 w 86"/>
                  <a:gd name="T11" fmla="*/ 9 h 76"/>
                  <a:gd name="T12" fmla="*/ 17 w 86"/>
                  <a:gd name="T13" fmla="*/ 8 h 76"/>
                  <a:gd name="T14" fmla="*/ 20 w 86"/>
                  <a:gd name="T15" fmla="*/ 11 h 76"/>
                  <a:gd name="T16" fmla="*/ 21 w 86"/>
                  <a:gd name="T17" fmla="*/ 9 h 76"/>
                  <a:gd name="T18" fmla="*/ 16 w 86"/>
                  <a:gd name="T19" fmla="*/ 8 h 76"/>
                  <a:gd name="T20" fmla="*/ 20 w 86"/>
                  <a:gd name="T21" fmla="*/ 5 h 76"/>
                  <a:gd name="T22" fmla="*/ 16 w 86"/>
                  <a:gd name="T23" fmla="*/ 7 h 76"/>
                  <a:gd name="T24" fmla="*/ 16 w 86"/>
                  <a:gd name="T25" fmla="*/ 7 h 76"/>
                  <a:gd name="T26" fmla="*/ 20 w 86"/>
                  <a:gd name="T27" fmla="*/ 4 h 76"/>
                  <a:gd name="T28" fmla="*/ 17 w 86"/>
                  <a:gd name="T29" fmla="*/ 1 h 76"/>
                  <a:gd name="T30" fmla="*/ 16 w 86"/>
                  <a:gd name="T31" fmla="*/ 6 h 76"/>
                  <a:gd name="T32" fmla="*/ 14 w 86"/>
                  <a:gd name="T33" fmla="*/ 5 h 76"/>
                  <a:gd name="T34" fmla="*/ 14 w 86"/>
                  <a:gd name="T35" fmla="*/ 5 h 76"/>
                  <a:gd name="T36" fmla="*/ 17 w 86"/>
                  <a:gd name="T37" fmla="*/ 1 h 76"/>
                  <a:gd name="T38" fmla="*/ 15 w 86"/>
                  <a:gd name="T39" fmla="*/ 0 h 76"/>
                  <a:gd name="T40" fmla="*/ 13 w 86"/>
                  <a:gd name="T41" fmla="*/ 5 h 76"/>
                  <a:gd name="T42" fmla="*/ 11 w 86"/>
                  <a:gd name="T43" fmla="*/ 5 h 76"/>
                  <a:gd name="T44" fmla="*/ 11 w 86"/>
                  <a:gd name="T45" fmla="*/ 0 h 76"/>
                  <a:gd name="T46" fmla="*/ 9 w 86"/>
                  <a:gd name="T47" fmla="*/ 1 h 76"/>
                  <a:gd name="T48" fmla="*/ 12 w 86"/>
                  <a:gd name="T49" fmla="*/ 5 h 76"/>
                  <a:gd name="T50" fmla="*/ 8 w 86"/>
                  <a:gd name="T51" fmla="*/ 1 h 76"/>
                  <a:gd name="T52" fmla="*/ 8 w 86"/>
                  <a:gd name="T53" fmla="*/ 6 h 76"/>
                  <a:gd name="T54" fmla="*/ 6 w 86"/>
                  <a:gd name="T55" fmla="*/ 2 h 76"/>
                  <a:gd name="T56" fmla="*/ 5 w 86"/>
                  <a:gd name="T57" fmla="*/ 2 h 76"/>
                  <a:gd name="T58" fmla="*/ 8 w 86"/>
                  <a:gd name="T59" fmla="*/ 6 h 76"/>
                  <a:gd name="T60" fmla="*/ 3 w 86"/>
                  <a:gd name="T61" fmla="*/ 4 h 76"/>
                  <a:gd name="T62" fmla="*/ 5 w 86"/>
                  <a:gd name="T63" fmla="*/ 8 h 76"/>
                  <a:gd name="T64" fmla="*/ 2 w 86"/>
                  <a:gd name="T65" fmla="*/ 5 h 76"/>
                  <a:gd name="T66" fmla="*/ 2 w 86"/>
                  <a:gd name="T67" fmla="*/ 5 h 76"/>
                  <a:gd name="T68" fmla="*/ 1 w 86"/>
                  <a:gd name="T69" fmla="*/ 8 h 76"/>
                  <a:gd name="T70" fmla="*/ 5 w 86"/>
                  <a:gd name="T71" fmla="*/ 9 h 76"/>
                  <a:gd name="T72" fmla="*/ 4 w 86"/>
                  <a:gd name="T73" fmla="*/ 11 h 76"/>
                  <a:gd name="T74" fmla="*/ 1 w 86"/>
                  <a:gd name="T75" fmla="*/ 8 h 76"/>
                  <a:gd name="T76" fmla="*/ 0 w 86"/>
                  <a:gd name="T77" fmla="*/ 9 h 76"/>
                  <a:gd name="T78" fmla="*/ 5 w 86"/>
                  <a:gd name="T79" fmla="*/ 11 h 76"/>
                  <a:gd name="T80" fmla="*/ 0 w 86"/>
                  <a:gd name="T81" fmla="*/ 14 h 76"/>
                  <a:gd name="T82" fmla="*/ 5 w 86"/>
                  <a:gd name="T83" fmla="*/ 13 h 76"/>
                  <a:gd name="T84" fmla="*/ 1 w 86"/>
                  <a:gd name="T85" fmla="*/ 15 h 76"/>
                  <a:gd name="T86" fmla="*/ 1 w 86"/>
                  <a:gd name="T87" fmla="*/ 16 h 76"/>
                  <a:gd name="T88" fmla="*/ 5 w 86"/>
                  <a:gd name="T89" fmla="*/ 13 h 76"/>
                  <a:gd name="T90" fmla="*/ 5 w 86"/>
                  <a:gd name="T91" fmla="*/ 14 h 76"/>
                  <a:gd name="T92" fmla="*/ 7 w 86"/>
                  <a:gd name="T93" fmla="*/ 14 h 76"/>
                  <a:gd name="T94" fmla="*/ 5 w 86"/>
                  <a:gd name="T95" fmla="*/ 18 h 76"/>
                  <a:gd name="T96" fmla="*/ 6 w 86"/>
                  <a:gd name="T97" fmla="*/ 17 h 76"/>
                  <a:gd name="T98" fmla="*/ 6 w 86"/>
                  <a:gd name="T99" fmla="*/ 14 h 76"/>
                  <a:gd name="T100" fmla="*/ 9 w 86"/>
                  <a:gd name="T101" fmla="*/ 14 h 76"/>
                  <a:gd name="T102" fmla="*/ 11 w 86"/>
                  <a:gd name="T103" fmla="*/ 14 h 76"/>
                  <a:gd name="T104" fmla="*/ 11 w 86"/>
                  <a:gd name="T105" fmla="*/ 19 h 76"/>
                  <a:gd name="T106" fmla="*/ 12 w 86"/>
                  <a:gd name="T107" fmla="*/ 19 h 76"/>
                  <a:gd name="T108" fmla="*/ 11 w 86"/>
                  <a:gd name="T109" fmla="*/ 14 h 7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6"/>
                  <a:gd name="T166" fmla="*/ 0 h 76"/>
                  <a:gd name="T167" fmla="*/ 86 w 86"/>
                  <a:gd name="T168" fmla="*/ 76 h 7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6" h="76">
                    <a:moveTo>
                      <a:pt x="51" y="53"/>
                    </a:moveTo>
                    <a:lnTo>
                      <a:pt x="54" y="49"/>
                    </a:lnTo>
                    <a:lnTo>
                      <a:pt x="68" y="64"/>
                    </a:lnTo>
                    <a:lnTo>
                      <a:pt x="64" y="66"/>
                    </a:lnTo>
                    <a:lnTo>
                      <a:pt x="51" y="53"/>
                    </a:lnTo>
                    <a:close/>
                    <a:moveTo>
                      <a:pt x="54" y="49"/>
                    </a:moveTo>
                    <a:lnTo>
                      <a:pt x="63" y="40"/>
                    </a:lnTo>
                    <a:lnTo>
                      <a:pt x="54" y="49"/>
                    </a:lnTo>
                    <a:lnTo>
                      <a:pt x="61" y="56"/>
                    </a:lnTo>
                    <a:lnTo>
                      <a:pt x="54" y="49"/>
                    </a:lnTo>
                    <a:close/>
                    <a:moveTo>
                      <a:pt x="54" y="49"/>
                    </a:moveTo>
                    <a:lnTo>
                      <a:pt x="57" y="46"/>
                    </a:lnTo>
                    <a:lnTo>
                      <a:pt x="71" y="60"/>
                    </a:lnTo>
                    <a:lnTo>
                      <a:pt x="68" y="64"/>
                    </a:lnTo>
                    <a:lnTo>
                      <a:pt x="54" y="49"/>
                    </a:lnTo>
                    <a:close/>
                    <a:moveTo>
                      <a:pt x="57" y="46"/>
                    </a:moveTo>
                    <a:lnTo>
                      <a:pt x="60" y="44"/>
                    </a:lnTo>
                    <a:lnTo>
                      <a:pt x="73" y="57"/>
                    </a:lnTo>
                    <a:lnTo>
                      <a:pt x="71" y="60"/>
                    </a:lnTo>
                    <a:lnTo>
                      <a:pt x="57" y="46"/>
                    </a:lnTo>
                    <a:close/>
                    <a:moveTo>
                      <a:pt x="60" y="44"/>
                    </a:moveTo>
                    <a:lnTo>
                      <a:pt x="63" y="40"/>
                    </a:lnTo>
                    <a:lnTo>
                      <a:pt x="76" y="54"/>
                    </a:lnTo>
                    <a:lnTo>
                      <a:pt x="73" y="57"/>
                    </a:lnTo>
                    <a:lnTo>
                      <a:pt x="60" y="44"/>
                    </a:lnTo>
                    <a:close/>
                    <a:moveTo>
                      <a:pt x="79" y="51"/>
                    </a:moveTo>
                    <a:lnTo>
                      <a:pt x="77" y="53"/>
                    </a:lnTo>
                    <a:lnTo>
                      <a:pt x="76" y="54"/>
                    </a:lnTo>
                    <a:lnTo>
                      <a:pt x="70" y="47"/>
                    </a:lnTo>
                    <a:lnTo>
                      <a:pt x="79" y="51"/>
                    </a:lnTo>
                    <a:close/>
                    <a:moveTo>
                      <a:pt x="62" y="43"/>
                    </a:moveTo>
                    <a:lnTo>
                      <a:pt x="64" y="36"/>
                    </a:lnTo>
                    <a:lnTo>
                      <a:pt x="82" y="45"/>
                    </a:lnTo>
                    <a:lnTo>
                      <a:pt x="79" y="51"/>
                    </a:lnTo>
                    <a:lnTo>
                      <a:pt x="62" y="43"/>
                    </a:lnTo>
                    <a:close/>
                    <a:moveTo>
                      <a:pt x="64" y="36"/>
                    </a:moveTo>
                    <a:lnTo>
                      <a:pt x="65" y="35"/>
                    </a:lnTo>
                    <a:lnTo>
                      <a:pt x="66" y="34"/>
                    </a:lnTo>
                    <a:lnTo>
                      <a:pt x="73" y="40"/>
                    </a:lnTo>
                    <a:lnTo>
                      <a:pt x="64" y="36"/>
                    </a:lnTo>
                    <a:close/>
                    <a:moveTo>
                      <a:pt x="66" y="34"/>
                    </a:moveTo>
                    <a:lnTo>
                      <a:pt x="70" y="30"/>
                    </a:lnTo>
                    <a:lnTo>
                      <a:pt x="83" y="44"/>
                    </a:lnTo>
                    <a:lnTo>
                      <a:pt x="80" y="47"/>
                    </a:lnTo>
                    <a:lnTo>
                      <a:pt x="66" y="34"/>
                    </a:lnTo>
                    <a:close/>
                    <a:moveTo>
                      <a:pt x="86" y="37"/>
                    </a:moveTo>
                    <a:lnTo>
                      <a:pt x="86" y="42"/>
                    </a:lnTo>
                    <a:lnTo>
                      <a:pt x="83" y="44"/>
                    </a:lnTo>
                    <a:lnTo>
                      <a:pt x="76" y="37"/>
                    </a:lnTo>
                    <a:lnTo>
                      <a:pt x="86" y="37"/>
                    </a:lnTo>
                    <a:close/>
                    <a:moveTo>
                      <a:pt x="66" y="37"/>
                    </a:moveTo>
                    <a:lnTo>
                      <a:pt x="66" y="30"/>
                    </a:lnTo>
                    <a:lnTo>
                      <a:pt x="86" y="30"/>
                    </a:lnTo>
                    <a:lnTo>
                      <a:pt x="86" y="37"/>
                    </a:lnTo>
                    <a:lnTo>
                      <a:pt x="66" y="37"/>
                    </a:lnTo>
                    <a:close/>
                    <a:moveTo>
                      <a:pt x="66" y="30"/>
                    </a:moveTo>
                    <a:lnTo>
                      <a:pt x="66" y="28"/>
                    </a:lnTo>
                    <a:lnTo>
                      <a:pt x="86" y="28"/>
                    </a:lnTo>
                    <a:lnTo>
                      <a:pt x="86" y="30"/>
                    </a:lnTo>
                    <a:lnTo>
                      <a:pt x="66" y="30"/>
                    </a:lnTo>
                    <a:close/>
                    <a:moveTo>
                      <a:pt x="66" y="28"/>
                    </a:moveTo>
                    <a:lnTo>
                      <a:pt x="66" y="25"/>
                    </a:lnTo>
                    <a:lnTo>
                      <a:pt x="86" y="25"/>
                    </a:lnTo>
                    <a:lnTo>
                      <a:pt x="86" y="28"/>
                    </a:lnTo>
                    <a:lnTo>
                      <a:pt x="66" y="28"/>
                    </a:lnTo>
                    <a:close/>
                    <a:moveTo>
                      <a:pt x="83" y="18"/>
                    </a:moveTo>
                    <a:lnTo>
                      <a:pt x="86" y="21"/>
                    </a:lnTo>
                    <a:lnTo>
                      <a:pt x="86" y="25"/>
                    </a:lnTo>
                    <a:lnTo>
                      <a:pt x="76" y="25"/>
                    </a:lnTo>
                    <a:lnTo>
                      <a:pt x="83" y="18"/>
                    </a:lnTo>
                    <a:close/>
                    <a:moveTo>
                      <a:pt x="70" y="32"/>
                    </a:moveTo>
                    <a:lnTo>
                      <a:pt x="66" y="28"/>
                    </a:lnTo>
                    <a:lnTo>
                      <a:pt x="80" y="15"/>
                    </a:lnTo>
                    <a:lnTo>
                      <a:pt x="83" y="18"/>
                    </a:lnTo>
                    <a:lnTo>
                      <a:pt x="70" y="32"/>
                    </a:lnTo>
                    <a:close/>
                    <a:moveTo>
                      <a:pt x="66" y="28"/>
                    </a:moveTo>
                    <a:lnTo>
                      <a:pt x="65" y="27"/>
                    </a:lnTo>
                    <a:lnTo>
                      <a:pt x="64" y="26"/>
                    </a:lnTo>
                    <a:lnTo>
                      <a:pt x="73" y="22"/>
                    </a:lnTo>
                    <a:lnTo>
                      <a:pt x="66" y="28"/>
                    </a:lnTo>
                    <a:close/>
                    <a:moveTo>
                      <a:pt x="64" y="26"/>
                    </a:moveTo>
                    <a:lnTo>
                      <a:pt x="62" y="19"/>
                    </a:lnTo>
                    <a:lnTo>
                      <a:pt x="79" y="11"/>
                    </a:lnTo>
                    <a:lnTo>
                      <a:pt x="82" y="17"/>
                    </a:lnTo>
                    <a:lnTo>
                      <a:pt x="64" y="26"/>
                    </a:lnTo>
                    <a:close/>
                    <a:moveTo>
                      <a:pt x="70" y="5"/>
                    </a:moveTo>
                    <a:lnTo>
                      <a:pt x="76" y="5"/>
                    </a:lnTo>
                    <a:lnTo>
                      <a:pt x="79" y="11"/>
                    </a:lnTo>
                    <a:lnTo>
                      <a:pt x="70" y="15"/>
                    </a:lnTo>
                    <a:lnTo>
                      <a:pt x="70" y="5"/>
                    </a:lnTo>
                    <a:close/>
                    <a:moveTo>
                      <a:pt x="70" y="25"/>
                    </a:moveTo>
                    <a:lnTo>
                      <a:pt x="66" y="25"/>
                    </a:lnTo>
                    <a:lnTo>
                      <a:pt x="66" y="5"/>
                    </a:lnTo>
                    <a:lnTo>
                      <a:pt x="70" y="5"/>
                    </a:lnTo>
                    <a:lnTo>
                      <a:pt x="70" y="25"/>
                    </a:lnTo>
                    <a:close/>
                    <a:moveTo>
                      <a:pt x="66" y="25"/>
                    </a:moveTo>
                    <a:lnTo>
                      <a:pt x="63" y="25"/>
                    </a:lnTo>
                    <a:lnTo>
                      <a:pt x="60" y="22"/>
                    </a:lnTo>
                    <a:lnTo>
                      <a:pt x="66" y="15"/>
                    </a:lnTo>
                    <a:lnTo>
                      <a:pt x="66" y="25"/>
                    </a:lnTo>
                    <a:close/>
                    <a:moveTo>
                      <a:pt x="60" y="22"/>
                    </a:moveTo>
                    <a:lnTo>
                      <a:pt x="57" y="18"/>
                    </a:lnTo>
                    <a:lnTo>
                      <a:pt x="71" y="5"/>
                    </a:lnTo>
                    <a:lnTo>
                      <a:pt x="73" y="8"/>
                    </a:lnTo>
                    <a:lnTo>
                      <a:pt x="60" y="22"/>
                    </a:lnTo>
                    <a:close/>
                    <a:moveTo>
                      <a:pt x="57" y="18"/>
                    </a:moveTo>
                    <a:lnTo>
                      <a:pt x="48" y="10"/>
                    </a:lnTo>
                    <a:lnTo>
                      <a:pt x="57" y="18"/>
                    </a:lnTo>
                    <a:lnTo>
                      <a:pt x="63" y="12"/>
                    </a:lnTo>
                    <a:lnTo>
                      <a:pt x="57" y="18"/>
                    </a:lnTo>
                    <a:close/>
                    <a:moveTo>
                      <a:pt x="57" y="18"/>
                    </a:moveTo>
                    <a:lnTo>
                      <a:pt x="54" y="15"/>
                    </a:lnTo>
                    <a:lnTo>
                      <a:pt x="68" y="2"/>
                    </a:lnTo>
                    <a:lnTo>
                      <a:pt x="71" y="5"/>
                    </a:lnTo>
                    <a:lnTo>
                      <a:pt x="57" y="18"/>
                    </a:lnTo>
                    <a:close/>
                    <a:moveTo>
                      <a:pt x="61" y="0"/>
                    </a:moveTo>
                    <a:lnTo>
                      <a:pt x="64" y="0"/>
                    </a:lnTo>
                    <a:lnTo>
                      <a:pt x="68" y="2"/>
                    </a:lnTo>
                    <a:lnTo>
                      <a:pt x="61" y="8"/>
                    </a:lnTo>
                    <a:lnTo>
                      <a:pt x="61" y="0"/>
                    </a:lnTo>
                    <a:close/>
                    <a:moveTo>
                      <a:pt x="61" y="18"/>
                    </a:moveTo>
                    <a:lnTo>
                      <a:pt x="54" y="18"/>
                    </a:lnTo>
                    <a:lnTo>
                      <a:pt x="54" y="0"/>
                    </a:lnTo>
                    <a:lnTo>
                      <a:pt x="61" y="0"/>
                    </a:lnTo>
                    <a:lnTo>
                      <a:pt x="61" y="18"/>
                    </a:lnTo>
                    <a:close/>
                    <a:moveTo>
                      <a:pt x="54" y="18"/>
                    </a:moveTo>
                    <a:lnTo>
                      <a:pt x="51" y="18"/>
                    </a:lnTo>
                    <a:lnTo>
                      <a:pt x="51" y="0"/>
                    </a:lnTo>
                    <a:lnTo>
                      <a:pt x="54" y="0"/>
                    </a:lnTo>
                    <a:lnTo>
                      <a:pt x="54" y="18"/>
                    </a:lnTo>
                    <a:close/>
                    <a:moveTo>
                      <a:pt x="51" y="18"/>
                    </a:moveTo>
                    <a:lnTo>
                      <a:pt x="44" y="18"/>
                    </a:lnTo>
                    <a:lnTo>
                      <a:pt x="44" y="0"/>
                    </a:lnTo>
                    <a:lnTo>
                      <a:pt x="51" y="0"/>
                    </a:lnTo>
                    <a:lnTo>
                      <a:pt x="51" y="18"/>
                    </a:lnTo>
                    <a:close/>
                    <a:moveTo>
                      <a:pt x="38" y="2"/>
                    </a:moveTo>
                    <a:lnTo>
                      <a:pt x="41" y="0"/>
                    </a:lnTo>
                    <a:lnTo>
                      <a:pt x="44" y="0"/>
                    </a:lnTo>
                    <a:lnTo>
                      <a:pt x="44" y="8"/>
                    </a:lnTo>
                    <a:lnTo>
                      <a:pt x="38" y="2"/>
                    </a:lnTo>
                    <a:close/>
                    <a:moveTo>
                      <a:pt x="51" y="15"/>
                    </a:moveTo>
                    <a:lnTo>
                      <a:pt x="48" y="18"/>
                    </a:lnTo>
                    <a:lnTo>
                      <a:pt x="34" y="5"/>
                    </a:lnTo>
                    <a:lnTo>
                      <a:pt x="38" y="2"/>
                    </a:lnTo>
                    <a:lnTo>
                      <a:pt x="51" y="15"/>
                    </a:lnTo>
                    <a:close/>
                    <a:moveTo>
                      <a:pt x="48" y="18"/>
                    </a:moveTo>
                    <a:lnTo>
                      <a:pt x="46" y="22"/>
                    </a:lnTo>
                    <a:lnTo>
                      <a:pt x="41" y="22"/>
                    </a:lnTo>
                    <a:lnTo>
                      <a:pt x="41" y="12"/>
                    </a:lnTo>
                    <a:lnTo>
                      <a:pt x="48" y="18"/>
                    </a:lnTo>
                    <a:close/>
                    <a:moveTo>
                      <a:pt x="41" y="22"/>
                    </a:moveTo>
                    <a:lnTo>
                      <a:pt x="36" y="22"/>
                    </a:lnTo>
                    <a:lnTo>
                      <a:pt x="36" y="2"/>
                    </a:lnTo>
                    <a:lnTo>
                      <a:pt x="41" y="2"/>
                    </a:lnTo>
                    <a:lnTo>
                      <a:pt x="41" y="22"/>
                    </a:lnTo>
                    <a:close/>
                    <a:moveTo>
                      <a:pt x="31" y="3"/>
                    </a:moveTo>
                    <a:lnTo>
                      <a:pt x="33" y="2"/>
                    </a:lnTo>
                    <a:lnTo>
                      <a:pt x="36" y="2"/>
                    </a:lnTo>
                    <a:lnTo>
                      <a:pt x="36" y="12"/>
                    </a:lnTo>
                    <a:lnTo>
                      <a:pt x="31" y="3"/>
                    </a:lnTo>
                    <a:close/>
                    <a:moveTo>
                      <a:pt x="39" y="21"/>
                    </a:moveTo>
                    <a:lnTo>
                      <a:pt x="33" y="24"/>
                    </a:lnTo>
                    <a:lnTo>
                      <a:pt x="25" y="6"/>
                    </a:lnTo>
                    <a:lnTo>
                      <a:pt x="31" y="3"/>
                    </a:lnTo>
                    <a:lnTo>
                      <a:pt x="39" y="21"/>
                    </a:lnTo>
                    <a:close/>
                    <a:moveTo>
                      <a:pt x="22" y="8"/>
                    </a:moveTo>
                    <a:lnTo>
                      <a:pt x="23" y="7"/>
                    </a:lnTo>
                    <a:lnTo>
                      <a:pt x="25" y="6"/>
                    </a:lnTo>
                    <a:lnTo>
                      <a:pt x="29" y="15"/>
                    </a:lnTo>
                    <a:lnTo>
                      <a:pt x="22" y="8"/>
                    </a:lnTo>
                    <a:close/>
                    <a:moveTo>
                      <a:pt x="36" y="22"/>
                    </a:moveTo>
                    <a:lnTo>
                      <a:pt x="32" y="25"/>
                    </a:lnTo>
                    <a:lnTo>
                      <a:pt x="19" y="12"/>
                    </a:lnTo>
                    <a:lnTo>
                      <a:pt x="22" y="8"/>
                    </a:lnTo>
                    <a:lnTo>
                      <a:pt x="36" y="22"/>
                    </a:lnTo>
                    <a:close/>
                    <a:moveTo>
                      <a:pt x="32" y="25"/>
                    </a:moveTo>
                    <a:lnTo>
                      <a:pt x="31" y="26"/>
                    </a:lnTo>
                    <a:lnTo>
                      <a:pt x="30" y="27"/>
                    </a:lnTo>
                    <a:lnTo>
                      <a:pt x="26" y="18"/>
                    </a:lnTo>
                    <a:lnTo>
                      <a:pt x="32" y="25"/>
                    </a:lnTo>
                    <a:close/>
                    <a:moveTo>
                      <a:pt x="30" y="27"/>
                    </a:moveTo>
                    <a:lnTo>
                      <a:pt x="23" y="29"/>
                    </a:lnTo>
                    <a:lnTo>
                      <a:pt x="15" y="13"/>
                    </a:lnTo>
                    <a:lnTo>
                      <a:pt x="21" y="10"/>
                    </a:lnTo>
                    <a:lnTo>
                      <a:pt x="30" y="27"/>
                    </a:lnTo>
                    <a:close/>
                    <a:moveTo>
                      <a:pt x="12" y="15"/>
                    </a:moveTo>
                    <a:lnTo>
                      <a:pt x="14" y="14"/>
                    </a:lnTo>
                    <a:lnTo>
                      <a:pt x="15" y="13"/>
                    </a:lnTo>
                    <a:lnTo>
                      <a:pt x="19" y="22"/>
                    </a:lnTo>
                    <a:lnTo>
                      <a:pt x="12" y="15"/>
                    </a:lnTo>
                    <a:close/>
                    <a:moveTo>
                      <a:pt x="26" y="28"/>
                    </a:moveTo>
                    <a:lnTo>
                      <a:pt x="22" y="32"/>
                    </a:lnTo>
                    <a:lnTo>
                      <a:pt x="9" y="18"/>
                    </a:lnTo>
                    <a:lnTo>
                      <a:pt x="12" y="15"/>
                    </a:lnTo>
                    <a:lnTo>
                      <a:pt x="26" y="28"/>
                    </a:lnTo>
                    <a:close/>
                    <a:moveTo>
                      <a:pt x="8" y="21"/>
                    </a:moveTo>
                    <a:lnTo>
                      <a:pt x="8" y="18"/>
                    </a:lnTo>
                    <a:lnTo>
                      <a:pt x="9" y="18"/>
                    </a:lnTo>
                    <a:lnTo>
                      <a:pt x="16" y="25"/>
                    </a:lnTo>
                    <a:lnTo>
                      <a:pt x="8" y="21"/>
                    </a:lnTo>
                    <a:close/>
                    <a:moveTo>
                      <a:pt x="25" y="28"/>
                    </a:moveTo>
                    <a:lnTo>
                      <a:pt x="21" y="35"/>
                    </a:lnTo>
                    <a:lnTo>
                      <a:pt x="5" y="27"/>
                    </a:lnTo>
                    <a:lnTo>
                      <a:pt x="8" y="21"/>
                    </a:lnTo>
                    <a:lnTo>
                      <a:pt x="25" y="28"/>
                    </a:lnTo>
                    <a:close/>
                    <a:moveTo>
                      <a:pt x="4" y="30"/>
                    </a:moveTo>
                    <a:lnTo>
                      <a:pt x="4" y="28"/>
                    </a:lnTo>
                    <a:lnTo>
                      <a:pt x="5" y="27"/>
                    </a:lnTo>
                    <a:lnTo>
                      <a:pt x="12" y="30"/>
                    </a:lnTo>
                    <a:lnTo>
                      <a:pt x="4" y="30"/>
                    </a:lnTo>
                    <a:close/>
                    <a:moveTo>
                      <a:pt x="22" y="30"/>
                    </a:moveTo>
                    <a:lnTo>
                      <a:pt x="22" y="34"/>
                    </a:lnTo>
                    <a:lnTo>
                      <a:pt x="4" y="34"/>
                    </a:lnTo>
                    <a:lnTo>
                      <a:pt x="4" y="30"/>
                    </a:lnTo>
                    <a:lnTo>
                      <a:pt x="22" y="30"/>
                    </a:lnTo>
                    <a:close/>
                    <a:moveTo>
                      <a:pt x="22" y="34"/>
                    </a:moveTo>
                    <a:lnTo>
                      <a:pt x="22" y="38"/>
                    </a:lnTo>
                    <a:lnTo>
                      <a:pt x="19" y="40"/>
                    </a:lnTo>
                    <a:lnTo>
                      <a:pt x="12" y="34"/>
                    </a:lnTo>
                    <a:lnTo>
                      <a:pt x="22" y="34"/>
                    </a:lnTo>
                    <a:close/>
                    <a:moveTo>
                      <a:pt x="19" y="40"/>
                    </a:moveTo>
                    <a:lnTo>
                      <a:pt x="17" y="44"/>
                    </a:lnTo>
                    <a:lnTo>
                      <a:pt x="3" y="30"/>
                    </a:lnTo>
                    <a:lnTo>
                      <a:pt x="6" y="27"/>
                    </a:lnTo>
                    <a:lnTo>
                      <a:pt x="19" y="40"/>
                    </a:lnTo>
                    <a:close/>
                    <a:moveTo>
                      <a:pt x="0" y="37"/>
                    </a:moveTo>
                    <a:lnTo>
                      <a:pt x="0" y="34"/>
                    </a:lnTo>
                    <a:lnTo>
                      <a:pt x="3" y="30"/>
                    </a:lnTo>
                    <a:lnTo>
                      <a:pt x="9" y="37"/>
                    </a:lnTo>
                    <a:lnTo>
                      <a:pt x="0" y="37"/>
                    </a:lnTo>
                    <a:close/>
                    <a:moveTo>
                      <a:pt x="19" y="37"/>
                    </a:moveTo>
                    <a:lnTo>
                      <a:pt x="19" y="44"/>
                    </a:lnTo>
                    <a:lnTo>
                      <a:pt x="0" y="44"/>
                    </a:lnTo>
                    <a:lnTo>
                      <a:pt x="0" y="37"/>
                    </a:lnTo>
                    <a:lnTo>
                      <a:pt x="19" y="37"/>
                    </a:lnTo>
                    <a:close/>
                    <a:moveTo>
                      <a:pt x="19" y="44"/>
                    </a:moveTo>
                    <a:lnTo>
                      <a:pt x="19" y="47"/>
                    </a:lnTo>
                    <a:lnTo>
                      <a:pt x="0" y="47"/>
                    </a:lnTo>
                    <a:lnTo>
                      <a:pt x="0" y="44"/>
                    </a:lnTo>
                    <a:lnTo>
                      <a:pt x="19" y="44"/>
                    </a:lnTo>
                    <a:close/>
                    <a:moveTo>
                      <a:pt x="19" y="47"/>
                    </a:moveTo>
                    <a:lnTo>
                      <a:pt x="19" y="50"/>
                    </a:lnTo>
                    <a:lnTo>
                      <a:pt x="0" y="50"/>
                    </a:lnTo>
                    <a:lnTo>
                      <a:pt x="0" y="47"/>
                    </a:lnTo>
                    <a:lnTo>
                      <a:pt x="19" y="47"/>
                    </a:lnTo>
                    <a:close/>
                    <a:moveTo>
                      <a:pt x="1" y="55"/>
                    </a:moveTo>
                    <a:lnTo>
                      <a:pt x="0" y="53"/>
                    </a:lnTo>
                    <a:lnTo>
                      <a:pt x="0" y="50"/>
                    </a:lnTo>
                    <a:lnTo>
                      <a:pt x="9" y="50"/>
                    </a:lnTo>
                    <a:lnTo>
                      <a:pt x="1" y="55"/>
                    </a:lnTo>
                    <a:close/>
                    <a:moveTo>
                      <a:pt x="18" y="46"/>
                    </a:moveTo>
                    <a:lnTo>
                      <a:pt x="21" y="53"/>
                    </a:lnTo>
                    <a:lnTo>
                      <a:pt x="5" y="60"/>
                    </a:lnTo>
                    <a:lnTo>
                      <a:pt x="1" y="55"/>
                    </a:lnTo>
                    <a:lnTo>
                      <a:pt x="18" y="46"/>
                    </a:lnTo>
                    <a:close/>
                    <a:moveTo>
                      <a:pt x="6" y="64"/>
                    </a:moveTo>
                    <a:lnTo>
                      <a:pt x="5" y="62"/>
                    </a:lnTo>
                    <a:lnTo>
                      <a:pt x="5" y="60"/>
                    </a:lnTo>
                    <a:lnTo>
                      <a:pt x="12" y="56"/>
                    </a:lnTo>
                    <a:lnTo>
                      <a:pt x="6" y="64"/>
                    </a:lnTo>
                    <a:close/>
                    <a:moveTo>
                      <a:pt x="19" y="49"/>
                    </a:moveTo>
                    <a:lnTo>
                      <a:pt x="22" y="53"/>
                    </a:lnTo>
                    <a:lnTo>
                      <a:pt x="9" y="66"/>
                    </a:lnTo>
                    <a:lnTo>
                      <a:pt x="6" y="64"/>
                    </a:lnTo>
                    <a:lnTo>
                      <a:pt x="19" y="49"/>
                    </a:lnTo>
                    <a:close/>
                    <a:moveTo>
                      <a:pt x="22" y="53"/>
                    </a:moveTo>
                    <a:lnTo>
                      <a:pt x="26" y="56"/>
                    </a:lnTo>
                    <a:lnTo>
                      <a:pt x="12" y="69"/>
                    </a:lnTo>
                    <a:lnTo>
                      <a:pt x="9" y="66"/>
                    </a:lnTo>
                    <a:lnTo>
                      <a:pt x="22" y="53"/>
                    </a:lnTo>
                    <a:close/>
                    <a:moveTo>
                      <a:pt x="19" y="72"/>
                    </a:moveTo>
                    <a:lnTo>
                      <a:pt x="16" y="72"/>
                    </a:lnTo>
                    <a:lnTo>
                      <a:pt x="12" y="69"/>
                    </a:lnTo>
                    <a:lnTo>
                      <a:pt x="19" y="62"/>
                    </a:lnTo>
                    <a:lnTo>
                      <a:pt x="19" y="72"/>
                    </a:lnTo>
                    <a:close/>
                    <a:moveTo>
                      <a:pt x="19" y="54"/>
                    </a:moveTo>
                    <a:lnTo>
                      <a:pt x="22" y="54"/>
                    </a:lnTo>
                    <a:lnTo>
                      <a:pt x="22" y="72"/>
                    </a:lnTo>
                    <a:lnTo>
                      <a:pt x="19" y="72"/>
                    </a:lnTo>
                    <a:lnTo>
                      <a:pt x="19" y="54"/>
                    </a:lnTo>
                    <a:close/>
                    <a:moveTo>
                      <a:pt x="22" y="54"/>
                    </a:moveTo>
                    <a:lnTo>
                      <a:pt x="27" y="54"/>
                    </a:lnTo>
                    <a:lnTo>
                      <a:pt x="29" y="56"/>
                    </a:lnTo>
                    <a:lnTo>
                      <a:pt x="22" y="62"/>
                    </a:lnTo>
                    <a:lnTo>
                      <a:pt x="22" y="54"/>
                    </a:lnTo>
                    <a:close/>
                    <a:moveTo>
                      <a:pt x="29" y="56"/>
                    </a:moveTo>
                    <a:lnTo>
                      <a:pt x="32" y="59"/>
                    </a:lnTo>
                    <a:lnTo>
                      <a:pt x="19" y="72"/>
                    </a:lnTo>
                    <a:lnTo>
                      <a:pt x="16" y="69"/>
                    </a:lnTo>
                    <a:lnTo>
                      <a:pt x="29" y="56"/>
                    </a:lnTo>
                    <a:close/>
                    <a:moveTo>
                      <a:pt x="26" y="76"/>
                    </a:moveTo>
                    <a:lnTo>
                      <a:pt x="21" y="76"/>
                    </a:lnTo>
                    <a:lnTo>
                      <a:pt x="19" y="72"/>
                    </a:lnTo>
                    <a:lnTo>
                      <a:pt x="26" y="66"/>
                    </a:lnTo>
                    <a:lnTo>
                      <a:pt x="26" y="76"/>
                    </a:lnTo>
                    <a:close/>
                    <a:moveTo>
                      <a:pt x="26" y="56"/>
                    </a:moveTo>
                    <a:lnTo>
                      <a:pt x="32" y="56"/>
                    </a:lnTo>
                    <a:lnTo>
                      <a:pt x="32" y="76"/>
                    </a:lnTo>
                    <a:lnTo>
                      <a:pt x="26" y="76"/>
                    </a:lnTo>
                    <a:lnTo>
                      <a:pt x="26" y="56"/>
                    </a:lnTo>
                    <a:close/>
                    <a:moveTo>
                      <a:pt x="32" y="56"/>
                    </a:moveTo>
                    <a:lnTo>
                      <a:pt x="36" y="56"/>
                    </a:lnTo>
                    <a:lnTo>
                      <a:pt x="36" y="76"/>
                    </a:lnTo>
                    <a:lnTo>
                      <a:pt x="32" y="76"/>
                    </a:lnTo>
                    <a:lnTo>
                      <a:pt x="32" y="56"/>
                    </a:lnTo>
                    <a:close/>
                    <a:moveTo>
                      <a:pt x="36" y="56"/>
                    </a:moveTo>
                    <a:lnTo>
                      <a:pt x="41" y="56"/>
                    </a:lnTo>
                    <a:lnTo>
                      <a:pt x="41" y="76"/>
                    </a:lnTo>
                    <a:lnTo>
                      <a:pt x="36" y="76"/>
                    </a:lnTo>
                    <a:lnTo>
                      <a:pt x="36" y="56"/>
                    </a:lnTo>
                    <a:close/>
                    <a:moveTo>
                      <a:pt x="41" y="56"/>
                    </a:moveTo>
                    <a:lnTo>
                      <a:pt x="44" y="56"/>
                    </a:lnTo>
                    <a:lnTo>
                      <a:pt x="44" y="76"/>
                    </a:lnTo>
                    <a:lnTo>
                      <a:pt x="41" y="76"/>
                    </a:lnTo>
                    <a:lnTo>
                      <a:pt x="41" y="56"/>
                    </a:lnTo>
                    <a:close/>
                    <a:moveTo>
                      <a:pt x="49" y="75"/>
                    </a:moveTo>
                    <a:lnTo>
                      <a:pt x="47" y="76"/>
                    </a:lnTo>
                    <a:lnTo>
                      <a:pt x="44" y="76"/>
                    </a:lnTo>
                    <a:lnTo>
                      <a:pt x="44" y="66"/>
                    </a:lnTo>
                    <a:lnTo>
                      <a:pt x="49" y="75"/>
                    </a:lnTo>
                    <a:close/>
                    <a:moveTo>
                      <a:pt x="40" y="57"/>
                    </a:moveTo>
                    <a:lnTo>
                      <a:pt x="47" y="54"/>
                    </a:lnTo>
                    <a:lnTo>
                      <a:pt x="55" y="71"/>
                    </a:lnTo>
                    <a:lnTo>
                      <a:pt x="49" y="75"/>
                    </a:lnTo>
                    <a:lnTo>
                      <a:pt x="40" y="57"/>
                    </a:lnTo>
                    <a:close/>
                    <a:moveTo>
                      <a:pt x="47" y="54"/>
                    </a:moveTo>
                    <a:lnTo>
                      <a:pt x="53" y="51"/>
                    </a:lnTo>
                    <a:lnTo>
                      <a:pt x="62" y="68"/>
                    </a:lnTo>
                    <a:lnTo>
                      <a:pt x="55" y="71"/>
                    </a:lnTo>
                    <a:lnTo>
                      <a:pt x="47"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18" name="Freeform 103">
                <a:extLst>
                  <a:ext uri="{FF2B5EF4-FFF2-40B4-BE49-F238E27FC236}">
                    <a16:creationId xmlns:a16="http://schemas.microsoft.com/office/drawing/2014/main" id="{C8E60FCD-BECC-4358-BAA6-E7470699F2F0}"/>
                  </a:ext>
                </a:extLst>
              </p:cNvPr>
              <p:cNvSpPr>
                <a:spLocks/>
              </p:cNvSpPr>
              <p:nvPr/>
            </p:nvSpPr>
            <p:spPr bwMode="auto">
              <a:xfrm>
                <a:off x="2506" y="2755"/>
                <a:ext cx="17" cy="14"/>
              </a:xfrm>
              <a:custGeom>
                <a:avLst/>
                <a:gdLst>
                  <a:gd name="T0" fmla="*/ 11 w 67"/>
                  <a:gd name="T1" fmla="*/ 12 h 58"/>
                  <a:gd name="T2" fmla="*/ 13 w 67"/>
                  <a:gd name="T3" fmla="*/ 12 h 58"/>
                  <a:gd name="T4" fmla="*/ 14 w 67"/>
                  <a:gd name="T5" fmla="*/ 11 h 58"/>
                  <a:gd name="T6" fmla="*/ 14 w 67"/>
                  <a:gd name="T7" fmla="*/ 10 h 58"/>
                  <a:gd name="T8" fmla="*/ 15 w 67"/>
                  <a:gd name="T9" fmla="*/ 9 h 58"/>
                  <a:gd name="T10" fmla="*/ 16 w 67"/>
                  <a:gd name="T11" fmla="*/ 8 h 58"/>
                  <a:gd name="T12" fmla="*/ 16 w 67"/>
                  <a:gd name="T13" fmla="*/ 7 h 58"/>
                  <a:gd name="T14" fmla="*/ 17 w 67"/>
                  <a:gd name="T15" fmla="*/ 6 h 58"/>
                  <a:gd name="T16" fmla="*/ 17 w 67"/>
                  <a:gd name="T17" fmla="*/ 5 h 58"/>
                  <a:gd name="T18" fmla="*/ 16 w 67"/>
                  <a:gd name="T19" fmla="*/ 4 h 58"/>
                  <a:gd name="T20" fmla="*/ 16 w 67"/>
                  <a:gd name="T21" fmla="*/ 3 h 58"/>
                  <a:gd name="T22" fmla="*/ 15 w 67"/>
                  <a:gd name="T23" fmla="*/ 2 h 58"/>
                  <a:gd name="T24" fmla="*/ 14 w 67"/>
                  <a:gd name="T25" fmla="*/ 2 h 58"/>
                  <a:gd name="T26" fmla="*/ 14 w 67"/>
                  <a:gd name="T27" fmla="*/ 1 h 58"/>
                  <a:gd name="T28" fmla="*/ 12 w 67"/>
                  <a:gd name="T29" fmla="*/ 1 h 58"/>
                  <a:gd name="T30" fmla="*/ 11 w 67"/>
                  <a:gd name="T31" fmla="*/ 0 h 58"/>
                  <a:gd name="T32" fmla="*/ 11 w 67"/>
                  <a:gd name="T33" fmla="*/ 0 h 58"/>
                  <a:gd name="T34" fmla="*/ 9 w 67"/>
                  <a:gd name="T35" fmla="*/ 0 h 58"/>
                  <a:gd name="T36" fmla="*/ 7 w 67"/>
                  <a:gd name="T37" fmla="*/ 1 h 58"/>
                  <a:gd name="T38" fmla="*/ 6 w 67"/>
                  <a:gd name="T39" fmla="*/ 1 h 58"/>
                  <a:gd name="T40" fmla="*/ 5 w 67"/>
                  <a:gd name="T41" fmla="*/ 2 h 58"/>
                  <a:gd name="T42" fmla="*/ 4 w 67"/>
                  <a:gd name="T43" fmla="*/ 2 h 58"/>
                  <a:gd name="T44" fmla="*/ 3 w 67"/>
                  <a:gd name="T45" fmla="*/ 3 h 58"/>
                  <a:gd name="T46" fmla="*/ 2 w 67"/>
                  <a:gd name="T47" fmla="*/ 4 h 58"/>
                  <a:gd name="T48" fmla="*/ 1 w 67"/>
                  <a:gd name="T49" fmla="*/ 5 h 58"/>
                  <a:gd name="T50" fmla="*/ 1 w 67"/>
                  <a:gd name="T51" fmla="*/ 6 h 58"/>
                  <a:gd name="T52" fmla="*/ 0 w 67"/>
                  <a:gd name="T53" fmla="*/ 7 h 58"/>
                  <a:gd name="T54" fmla="*/ 0 w 67"/>
                  <a:gd name="T55" fmla="*/ 9 h 58"/>
                  <a:gd name="T56" fmla="*/ 0 w 67"/>
                  <a:gd name="T57" fmla="*/ 9 h 58"/>
                  <a:gd name="T58" fmla="*/ 0 w 67"/>
                  <a:gd name="T59" fmla="*/ 11 h 58"/>
                  <a:gd name="T60" fmla="*/ 1 w 67"/>
                  <a:gd name="T61" fmla="*/ 12 h 58"/>
                  <a:gd name="T62" fmla="*/ 1 w 67"/>
                  <a:gd name="T63" fmla="*/ 12 h 58"/>
                  <a:gd name="T64" fmla="*/ 2 w 67"/>
                  <a:gd name="T65" fmla="*/ 13 h 58"/>
                  <a:gd name="T66" fmla="*/ 3 w 67"/>
                  <a:gd name="T67" fmla="*/ 13 h 58"/>
                  <a:gd name="T68" fmla="*/ 4 w 67"/>
                  <a:gd name="T69" fmla="*/ 14 h 58"/>
                  <a:gd name="T70" fmla="*/ 5 w 67"/>
                  <a:gd name="T71" fmla="*/ 14 h 58"/>
                  <a:gd name="T72" fmla="*/ 6 w 67"/>
                  <a:gd name="T73" fmla="*/ 14 h 58"/>
                  <a:gd name="T74" fmla="*/ 7 w 67"/>
                  <a:gd name="T75" fmla="*/ 14 h 58"/>
                  <a:gd name="T76" fmla="*/ 9 w 67"/>
                  <a:gd name="T77" fmla="*/ 14 h 58"/>
                  <a:gd name="T78" fmla="*/ 11 w 67"/>
                  <a:gd name="T79" fmla="*/ 13 h 58"/>
                  <a:gd name="T80" fmla="*/ 11 w 67"/>
                  <a:gd name="T81" fmla="*/ 12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4" y="51"/>
                    </a:moveTo>
                    <a:lnTo>
                      <a:pt x="51" y="48"/>
                    </a:lnTo>
                    <a:lnTo>
                      <a:pt x="54" y="44"/>
                    </a:lnTo>
                    <a:lnTo>
                      <a:pt x="57" y="41"/>
                    </a:lnTo>
                    <a:lnTo>
                      <a:pt x="60" y="38"/>
                    </a:lnTo>
                    <a:lnTo>
                      <a:pt x="64" y="32"/>
                    </a:lnTo>
                    <a:lnTo>
                      <a:pt x="64" y="29"/>
                    </a:lnTo>
                    <a:lnTo>
                      <a:pt x="67" y="26"/>
                    </a:lnTo>
                    <a:lnTo>
                      <a:pt x="67" y="19"/>
                    </a:lnTo>
                    <a:lnTo>
                      <a:pt x="64" y="16"/>
                    </a:lnTo>
                    <a:lnTo>
                      <a:pt x="64" y="12"/>
                    </a:lnTo>
                    <a:lnTo>
                      <a:pt x="60" y="10"/>
                    </a:lnTo>
                    <a:lnTo>
                      <a:pt x="57" y="7"/>
                    </a:lnTo>
                    <a:lnTo>
                      <a:pt x="54" y="4"/>
                    </a:lnTo>
                    <a:lnTo>
                      <a:pt x="47" y="4"/>
                    </a:lnTo>
                    <a:lnTo>
                      <a:pt x="44" y="0"/>
                    </a:lnTo>
                    <a:lnTo>
                      <a:pt x="42" y="0"/>
                    </a:lnTo>
                    <a:lnTo>
                      <a:pt x="35" y="0"/>
                    </a:lnTo>
                    <a:lnTo>
                      <a:pt x="28" y="4"/>
                    </a:lnTo>
                    <a:lnTo>
                      <a:pt x="25" y="4"/>
                    </a:lnTo>
                    <a:lnTo>
                      <a:pt x="19" y="7"/>
                    </a:lnTo>
                    <a:lnTo>
                      <a:pt x="16" y="10"/>
                    </a:lnTo>
                    <a:lnTo>
                      <a:pt x="10" y="12"/>
                    </a:lnTo>
                    <a:lnTo>
                      <a:pt x="6" y="16"/>
                    </a:lnTo>
                    <a:lnTo>
                      <a:pt x="3" y="22"/>
                    </a:lnTo>
                    <a:lnTo>
                      <a:pt x="3" y="26"/>
                    </a:lnTo>
                    <a:lnTo>
                      <a:pt x="0" y="29"/>
                    </a:lnTo>
                    <a:lnTo>
                      <a:pt x="0" y="36"/>
                    </a:lnTo>
                    <a:lnTo>
                      <a:pt x="0" y="38"/>
                    </a:lnTo>
                    <a:lnTo>
                      <a:pt x="0" y="44"/>
                    </a:lnTo>
                    <a:lnTo>
                      <a:pt x="3" y="48"/>
                    </a:lnTo>
                    <a:lnTo>
                      <a:pt x="3" y="51"/>
                    </a:lnTo>
                    <a:lnTo>
                      <a:pt x="6" y="54"/>
                    </a:lnTo>
                    <a:lnTo>
                      <a:pt x="13" y="54"/>
                    </a:lnTo>
                    <a:lnTo>
                      <a:pt x="16" y="58"/>
                    </a:lnTo>
                    <a:lnTo>
                      <a:pt x="19" y="58"/>
                    </a:lnTo>
                    <a:lnTo>
                      <a:pt x="25" y="58"/>
                    </a:lnTo>
                    <a:lnTo>
                      <a:pt x="28" y="58"/>
                    </a:lnTo>
                    <a:lnTo>
                      <a:pt x="35" y="58"/>
                    </a:lnTo>
                    <a:lnTo>
                      <a:pt x="42"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19" name="Freeform 104">
                <a:extLst>
                  <a:ext uri="{FF2B5EF4-FFF2-40B4-BE49-F238E27FC236}">
                    <a16:creationId xmlns:a16="http://schemas.microsoft.com/office/drawing/2014/main" id="{F66FE7C8-6606-49F7-AF79-90DCF53C71AD}"/>
                  </a:ext>
                </a:extLst>
              </p:cNvPr>
              <p:cNvSpPr>
                <a:spLocks noEditPoints="1"/>
              </p:cNvSpPr>
              <p:nvPr/>
            </p:nvSpPr>
            <p:spPr bwMode="auto">
              <a:xfrm>
                <a:off x="2504" y="2752"/>
                <a:ext cx="21" cy="19"/>
              </a:xfrm>
              <a:custGeom>
                <a:avLst/>
                <a:gdLst>
                  <a:gd name="T0" fmla="*/ 16 w 86"/>
                  <a:gd name="T1" fmla="*/ 16 h 76"/>
                  <a:gd name="T2" fmla="*/ 14 w 86"/>
                  <a:gd name="T3" fmla="*/ 12 h 76"/>
                  <a:gd name="T4" fmla="*/ 18 w 86"/>
                  <a:gd name="T5" fmla="*/ 15 h 76"/>
                  <a:gd name="T6" fmla="*/ 16 w 86"/>
                  <a:gd name="T7" fmla="*/ 13 h 76"/>
                  <a:gd name="T8" fmla="*/ 15 w 86"/>
                  <a:gd name="T9" fmla="*/ 11 h 76"/>
                  <a:gd name="T10" fmla="*/ 15 w 86"/>
                  <a:gd name="T11" fmla="*/ 11 h 76"/>
                  <a:gd name="T12" fmla="*/ 20 w 86"/>
                  <a:gd name="T13" fmla="*/ 11 h 76"/>
                  <a:gd name="T14" fmla="*/ 20 w 86"/>
                  <a:gd name="T15" fmla="*/ 10 h 76"/>
                  <a:gd name="T16" fmla="*/ 18 w 86"/>
                  <a:gd name="T17" fmla="*/ 10 h 76"/>
                  <a:gd name="T18" fmla="*/ 16 w 86"/>
                  <a:gd name="T19" fmla="*/ 8 h 76"/>
                  <a:gd name="T20" fmla="*/ 16 w 86"/>
                  <a:gd name="T21" fmla="*/ 9 h 76"/>
                  <a:gd name="T22" fmla="*/ 21 w 86"/>
                  <a:gd name="T23" fmla="*/ 7 h 76"/>
                  <a:gd name="T24" fmla="*/ 20 w 86"/>
                  <a:gd name="T25" fmla="*/ 5 h 76"/>
                  <a:gd name="T26" fmla="*/ 18 w 86"/>
                  <a:gd name="T27" fmla="*/ 7 h 76"/>
                  <a:gd name="T28" fmla="*/ 16 w 86"/>
                  <a:gd name="T29" fmla="*/ 7 h 76"/>
                  <a:gd name="T30" fmla="*/ 16 w 86"/>
                  <a:gd name="T31" fmla="*/ 7 h 76"/>
                  <a:gd name="T32" fmla="*/ 13 w 86"/>
                  <a:gd name="T33" fmla="*/ 4 h 76"/>
                  <a:gd name="T34" fmla="*/ 18 w 86"/>
                  <a:gd name="T35" fmla="*/ 3 h 76"/>
                  <a:gd name="T36" fmla="*/ 16 w 86"/>
                  <a:gd name="T37" fmla="*/ 4 h 76"/>
                  <a:gd name="T38" fmla="*/ 15 w 86"/>
                  <a:gd name="T39" fmla="*/ 6 h 76"/>
                  <a:gd name="T40" fmla="*/ 16 w 86"/>
                  <a:gd name="T41" fmla="*/ 6 h 76"/>
                  <a:gd name="T42" fmla="*/ 13 w 86"/>
                  <a:gd name="T43" fmla="*/ 6 h 76"/>
                  <a:gd name="T44" fmla="*/ 15 w 86"/>
                  <a:gd name="T45" fmla="*/ 1 h 76"/>
                  <a:gd name="T46" fmla="*/ 13 w 86"/>
                  <a:gd name="T47" fmla="*/ 3 h 76"/>
                  <a:gd name="T48" fmla="*/ 13 w 86"/>
                  <a:gd name="T49" fmla="*/ 5 h 76"/>
                  <a:gd name="T50" fmla="*/ 10 w 86"/>
                  <a:gd name="T51" fmla="*/ 0 h 76"/>
                  <a:gd name="T52" fmla="*/ 11 w 86"/>
                  <a:gd name="T53" fmla="*/ 5 h 76"/>
                  <a:gd name="T54" fmla="*/ 9 w 86"/>
                  <a:gd name="T55" fmla="*/ 6 h 76"/>
                  <a:gd name="T56" fmla="*/ 9 w 86"/>
                  <a:gd name="T57" fmla="*/ 1 h 76"/>
                  <a:gd name="T58" fmla="*/ 8 w 86"/>
                  <a:gd name="T59" fmla="*/ 1 h 76"/>
                  <a:gd name="T60" fmla="*/ 5 w 86"/>
                  <a:gd name="T61" fmla="*/ 3 h 76"/>
                  <a:gd name="T62" fmla="*/ 8 w 86"/>
                  <a:gd name="T63" fmla="*/ 7 h 76"/>
                  <a:gd name="T64" fmla="*/ 7 w 86"/>
                  <a:gd name="T65" fmla="*/ 7 h 76"/>
                  <a:gd name="T66" fmla="*/ 5 w 86"/>
                  <a:gd name="T67" fmla="*/ 3 h 76"/>
                  <a:gd name="T68" fmla="*/ 3 w 86"/>
                  <a:gd name="T69" fmla="*/ 4 h 76"/>
                  <a:gd name="T70" fmla="*/ 2 w 86"/>
                  <a:gd name="T71" fmla="*/ 5 h 76"/>
                  <a:gd name="T72" fmla="*/ 5 w 86"/>
                  <a:gd name="T73" fmla="*/ 9 h 76"/>
                  <a:gd name="T74" fmla="*/ 1 w 86"/>
                  <a:gd name="T75" fmla="*/ 7 h 76"/>
                  <a:gd name="T76" fmla="*/ 1 w 86"/>
                  <a:gd name="T77" fmla="*/ 8 h 76"/>
                  <a:gd name="T78" fmla="*/ 6 w 86"/>
                  <a:gd name="T79" fmla="*/ 9 h 76"/>
                  <a:gd name="T80" fmla="*/ 0 w 86"/>
                  <a:gd name="T81" fmla="*/ 10 h 76"/>
                  <a:gd name="T82" fmla="*/ 5 w 86"/>
                  <a:gd name="T83" fmla="*/ 12 h 76"/>
                  <a:gd name="T84" fmla="*/ 0 w 86"/>
                  <a:gd name="T85" fmla="*/ 12 h 76"/>
                  <a:gd name="T86" fmla="*/ 0 w 86"/>
                  <a:gd name="T87" fmla="*/ 12 h 76"/>
                  <a:gd name="T88" fmla="*/ 1 w 86"/>
                  <a:gd name="T89" fmla="*/ 15 h 76"/>
                  <a:gd name="T90" fmla="*/ 5 w 86"/>
                  <a:gd name="T91" fmla="*/ 13 h 76"/>
                  <a:gd name="T92" fmla="*/ 6 w 86"/>
                  <a:gd name="T93" fmla="*/ 15 h 76"/>
                  <a:gd name="T94" fmla="*/ 1 w 86"/>
                  <a:gd name="T95" fmla="*/ 15 h 76"/>
                  <a:gd name="T96" fmla="*/ 1 w 86"/>
                  <a:gd name="T97" fmla="*/ 17 h 76"/>
                  <a:gd name="T98" fmla="*/ 4 w 86"/>
                  <a:gd name="T99" fmla="*/ 19 h 76"/>
                  <a:gd name="T100" fmla="*/ 6 w 86"/>
                  <a:gd name="T101" fmla="*/ 14 h 76"/>
                  <a:gd name="T102" fmla="*/ 8 w 86"/>
                  <a:gd name="T103" fmla="*/ 15 h 76"/>
                  <a:gd name="T104" fmla="*/ 5 w 86"/>
                  <a:gd name="T105" fmla="*/ 19 h 76"/>
                  <a:gd name="T106" fmla="*/ 6 w 86"/>
                  <a:gd name="T107" fmla="*/ 19 h 76"/>
                  <a:gd name="T108" fmla="*/ 7 w 86"/>
                  <a:gd name="T109" fmla="*/ 15 h 76"/>
                  <a:gd name="T110" fmla="*/ 9 w 86"/>
                  <a:gd name="T111" fmla="*/ 15 h 76"/>
                  <a:gd name="T112" fmla="*/ 11 w 86"/>
                  <a:gd name="T113" fmla="*/ 19 h 76"/>
                  <a:gd name="T114" fmla="*/ 13 w 86"/>
                  <a:gd name="T115" fmla="*/ 18 h 76"/>
                  <a:gd name="T116" fmla="*/ 13 w 86"/>
                  <a:gd name="T117" fmla="*/ 16 h 76"/>
                  <a:gd name="T118" fmla="*/ 11 w 86"/>
                  <a:gd name="T119" fmla="*/ 15 h 7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76"/>
                  <a:gd name="T182" fmla="*/ 86 w 86"/>
                  <a:gd name="T183" fmla="*/ 76 h 7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76">
                    <a:moveTo>
                      <a:pt x="51" y="52"/>
                    </a:moveTo>
                    <a:lnTo>
                      <a:pt x="56" y="49"/>
                    </a:lnTo>
                    <a:lnTo>
                      <a:pt x="65" y="67"/>
                    </a:lnTo>
                    <a:lnTo>
                      <a:pt x="58" y="70"/>
                    </a:lnTo>
                    <a:lnTo>
                      <a:pt x="51" y="52"/>
                    </a:lnTo>
                    <a:close/>
                    <a:moveTo>
                      <a:pt x="67" y="64"/>
                    </a:moveTo>
                    <a:lnTo>
                      <a:pt x="66" y="65"/>
                    </a:lnTo>
                    <a:lnTo>
                      <a:pt x="65" y="67"/>
                    </a:lnTo>
                    <a:lnTo>
                      <a:pt x="61" y="58"/>
                    </a:lnTo>
                    <a:lnTo>
                      <a:pt x="67" y="64"/>
                    </a:lnTo>
                    <a:close/>
                    <a:moveTo>
                      <a:pt x="54" y="51"/>
                    </a:moveTo>
                    <a:lnTo>
                      <a:pt x="57" y="48"/>
                    </a:lnTo>
                    <a:lnTo>
                      <a:pt x="70" y="61"/>
                    </a:lnTo>
                    <a:lnTo>
                      <a:pt x="67" y="64"/>
                    </a:lnTo>
                    <a:lnTo>
                      <a:pt x="54" y="51"/>
                    </a:lnTo>
                    <a:close/>
                    <a:moveTo>
                      <a:pt x="57" y="48"/>
                    </a:moveTo>
                    <a:lnTo>
                      <a:pt x="61" y="44"/>
                    </a:lnTo>
                    <a:lnTo>
                      <a:pt x="74" y="58"/>
                    </a:lnTo>
                    <a:lnTo>
                      <a:pt x="70" y="61"/>
                    </a:lnTo>
                    <a:lnTo>
                      <a:pt x="57" y="48"/>
                    </a:lnTo>
                    <a:close/>
                    <a:moveTo>
                      <a:pt x="74" y="58"/>
                    </a:moveTo>
                    <a:lnTo>
                      <a:pt x="64" y="68"/>
                    </a:lnTo>
                    <a:lnTo>
                      <a:pt x="74" y="58"/>
                    </a:lnTo>
                    <a:lnTo>
                      <a:pt x="67" y="51"/>
                    </a:lnTo>
                    <a:lnTo>
                      <a:pt x="74" y="58"/>
                    </a:lnTo>
                    <a:close/>
                    <a:moveTo>
                      <a:pt x="61" y="44"/>
                    </a:moveTo>
                    <a:lnTo>
                      <a:pt x="64" y="41"/>
                    </a:lnTo>
                    <a:lnTo>
                      <a:pt x="77" y="56"/>
                    </a:lnTo>
                    <a:lnTo>
                      <a:pt x="74" y="58"/>
                    </a:lnTo>
                    <a:lnTo>
                      <a:pt x="61" y="44"/>
                    </a:lnTo>
                    <a:close/>
                    <a:moveTo>
                      <a:pt x="79" y="52"/>
                    </a:moveTo>
                    <a:lnTo>
                      <a:pt x="78" y="53"/>
                    </a:lnTo>
                    <a:lnTo>
                      <a:pt x="77" y="56"/>
                    </a:lnTo>
                    <a:lnTo>
                      <a:pt x="70" y="48"/>
                    </a:lnTo>
                    <a:lnTo>
                      <a:pt x="79" y="52"/>
                    </a:lnTo>
                    <a:close/>
                    <a:moveTo>
                      <a:pt x="62" y="44"/>
                    </a:moveTo>
                    <a:lnTo>
                      <a:pt x="65" y="38"/>
                    </a:lnTo>
                    <a:lnTo>
                      <a:pt x="81" y="47"/>
                    </a:lnTo>
                    <a:lnTo>
                      <a:pt x="79" y="52"/>
                    </a:lnTo>
                    <a:lnTo>
                      <a:pt x="62" y="44"/>
                    </a:lnTo>
                    <a:close/>
                    <a:moveTo>
                      <a:pt x="83" y="42"/>
                    </a:moveTo>
                    <a:lnTo>
                      <a:pt x="83" y="44"/>
                    </a:lnTo>
                    <a:lnTo>
                      <a:pt x="81" y="47"/>
                    </a:lnTo>
                    <a:lnTo>
                      <a:pt x="74" y="42"/>
                    </a:lnTo>
                    <a:lnTo>
                      <a:pt x="83" y="42"/>
                    </a:lnTo>
                    <a:close/>
                    <a:moveTo>
                      <a:pt x="64" y="42"/>
                    </a:moveTo>
                    <a:lnTo>
                      <a:pt x="64" y="39"/>
                    </a:lnTo>
                    <a:lnTo>
                      <a:pt x="83" y="39"/>
                    </a:lnTo>
                    <a:lnTo>
                      <a:pt x="83" y="42"/>
                    </a:lnTo>
                    <a:lnTo>
                      <a:pt x="64" y="42"/>
                    </a:lnTo>
                    <a:close/>
                    <a:moveTo>
                      <a:pt x="64" y="39"/>
                    </a:moveTo>
                    <a:lnTo>
                      <a:pt x="64" y="35"/>
                    </a:lnTo>
                    <a:lnTo>
                      <a:pt x="67" y="32"/>
                    </a:lnTo>
                    <a:lnTo>
                      <a:pt x="74" y="39"/>
                    </a:lnTo>
                    <a:lnTo>
                      <a:pt x="64" y="39"/>
                    </a:lnTo>
                    <a:close/>
                    <a:moveTo>
                      <a:pt x="67" y="32"/>
                    </a:moveTo>
                    <a:lnTo>
                      <a:pt x="70" y="29"/>
                    </a:lnTo>
                    <a:lnTo>
                      <a:pt x="84" y="42"/>
                    </a:lnTo>
                    <a:lnTo>
                      <a:pt x="80" y="46"/>
                    </a:lnTo>
                    <a:lnTo>
                      <a:pt x="67" y="32"/>
                    </a:lnTo>
                    <a:close/>
                    <a:moveTo>
                      <a:pt x="86" y="36"/>
                    </a:moveTo>
                    <a:lnTo>
                      <a:pt x="86" y="39"/>
                    </a:lnTo>
                    <a:lnTo>
                      <a:pt x="84" y="42"/>
                    </a:lnTo>
                    <a:lnTo>
                      <a:pt x="77" y="36"/>
                    </a:lnTo>
                    <a:lnTo>
                      <a:pt x="86" y="36"/>
                    </a:lnTo>
                    <a:close/>
                    <a:moveTo>
                      <a:pt x="67" y="36"/>
                    </a:moveTo>
                    <a:lnTo>
                      <a:pt x="67" y="29"/>
                    </a:lnTo>
                    <a:lnTo>
                      <a:pt x="86" y="29"/>
                    </a:lnTo>
                    <a:lnTo>
                      <a:pt x="86" y="36"/>
                    </a:lnTo>
                    <a:lnTo>
                      <a:pt x="67" y="36"/>
                    </a:lnTo>
                    <a:close/>
                    <a:moveTo>
                      <a:pt x="84" y="22"/>
                    </a:moveTo>
                    <a:lnTo>
                      <a:pt x="86" y="26"/>
                    </a:lnTo>
                    <a:lnTo>
                      <a:pt x="86" y="29"/>
                    </a:lnTo>
                    <a:lnTo>
                      <a:pt x="77" y="29"/>
                    </a:lnTo>
                    <a:lnTo>
                      <a:pt x="84" y="22"/>
                    </a:lnTo>
                    <a:close/>
                    <a:moveTo>
                      <a:pt x="70" y="36"/>
                    </a:moveTo>
                    <a:lnTo>
                      <a:pt x="67" y="32"/>
                    </a:lnTo>
                    <a:lnTo>
                      <a:pt x="80" y="19"/>
                    </a:lnTo>
                    <a:lnTo>
                      <a:pt x="84" y="22"/>
                    </a:lnTo>
                    <a:lnTo>
                      <a:pt x="70" y="36"/>
                    </a:lnTo>
                    <a:close/>
                    <a:moveTo>
                      <a:pt x="67" y="32"/>
                    </a:moveTo>
                    <a:lnTo>
                      <a:pt x="64" y="30"/>
                    </a:lnTo>
                    <a:lnTo>
                      <a:pt x="64" y="26"/>
                    </a:lnTo>
                    <a:lnTo>
                      <a:pt x="74" y="26"/>
                    </a:lnTo>
                    <a:lnTo>
                      <a:pt x="67" y="32"/>
                    </a:lnTo>
                    <a:close/>
                    <a:moveTo>
                      <a:pt x="64" y="26"/>
                    </a:moveTo>
                    <a:lnTo>
                      <a:pt x="64" y="22"/>
                    </a:lnTo>
                    <a:lnTo>
                      <a:pt x="83" y="22"/>
                    </a:lnTo>
                    <a:lnTo>
                      <a:pt x="83" y="26"/>
                    </a:lnTo>
                    <a:lnTo>
                      <a:pt x="64" y="26"/>
                    </a:lnTo>
                    <a:close/>
                    <a:moveTo>
                      <a:pt x="80" y="16"/>
                    </a:moveTo>
                    <a:lnTo>
                      <a:pt x="83" y="19"/>
                    </a:lnTo>
                    <a:lnTo>
                      <a:pt x="83" y="22"/>
                    </a:lnTo>
                    <a:lnTo>
                      <a:pt x="74" y="22"/>
                    </a:lnTo>
                    <a:lnTo>
                      <a:pt x="80" y="16"/>
                    </a:lnTo>
                    <a:close/>
                    <a:moveTo>
                      <a:pt x="67" y="29"/>
                    </a:moveTo>
                    <a:lnTo>
                      <a:pt x="64" y="27"/>
                    </a:lnTo>
                    <a:lnTo>
                      <a:pt x="77" y="13"/>
                    </a:lnTo>
                    <a:lnTo>
                      <a:pt x="80" y="16"/>
                    </a:lnTo>
                    <a:lnTo>
                      <a:pt x="67" y="29"/>
                    </a:lnTo>
                    <a:close/>
                    <a:moveTo>
                      <a:pt x="64" y="27"/>
                    </a:moveTo>
                    <a:lnTo>
                      <a:pt x="54" y="17"/>
                    </a:lnTo>
                    <a:lnTo>
                      <a:pt x="64" y="27"/>
                    </a:lnTo>
                    <a:lnTo>
                      <a:pt x="70" y="20"/>
                    </a:lnTo>
                    <a:lnTo>
                      <a:pt x="64" y="27"/>
                    </a:lnTo>
                    <a:close/>
                    <a:moveTo>
                      <a:pt x="64" y="27"/>
                    </a:moveTo>
                    <a:lnTo>
                      <a:pt x="61" y="24"/>
                    </a:lnTo>
                    <a:lnTo>
                      <a:pt x="74" y="10"/>
                    </a:lnTo>
                    <a:lnTo>
                      <a:pt x="77" y="13"/>
                    </a:lnTo>
                    <a:lnTo>
                      <a:pt x="64" y="27"/>
                    </a:lnTo>
                    <a:close/>
                    <a:moveTo>
                      <a:pt x="61" y="24"/>
                    </a:moveTo>
                    <a:lnTo>
                      <a:pt x="70" y="32"/>
                    </a:lnTo>
                    <a:lnTo>
                      <a:pt x="61" y="24"/>
                    </a:lnTo>
                    <a:lnTo>
                      <a:pt x="67" y="17"/>
                    </a:lnTo>
                    <a:lnTo>
                      <a:pt x="61" y="24"/>
                    </a:lnTo>
                    <a:close/>
                    <a:moveTo>
                      <a:pt x="61" y="24"/>
                    </a:moveTo>
                    <a:lnTo>
                      <a:pt x="57" y="20"/>
                    </a:lnTo>
                    <a:lnTo>
                      <a:pt x="70" y="7"/>
                    </a:lnTo>
                    <a:lnTo>
                      <a:pt x="74" y="10"/>
                    </a:lnTo>
                    <a:lnTo>
                      <a:pt x="61" y="24"/>
                    </a:lnTo>
                    <a:close/>
                    <a:moveTo>
                      <a:pt x="64" y="4"/>
                    </a:moveTo>
                    <a:lnTo>
                      <a:pt x="68" y="4"/>
                    </a:lnTo>
                    <a:lnTo>
                      <a:pt x="70" y="7"/>
                    </a:lnTo>
                    <a:lnTo>
                      <a:pt x="64" y="14"/>
                    </a:lnTo>
                    <a:lnTo>
                      <a:pt x="64" y="4"/>
                    </a:lnTo>
                    <a:close/>
                    <a:moveTo>
                      <a:pt x="64" y="22"/>
                    </a:moveTo>
                    <a:lnTo>
                      <a:pt x="57" y="22"/>
                    </a:lnTo>
                    <a:lnTo>
                      <a:pt x="57" y="4"/>
                    </a:lnTo>
                    <a:lnTo>
                      <a:pt x="64" y="4"/>
                    </a:lnTo>
                    <a:lnTo>
                      <a:pt x="64" y="22"/>
                    </a:lnTo>
                    <a:close/>
                    <a:moveTo>
                      <a:pt x="57" y="22"/>
                    </a:moveTo>
                    <a:lnTo>
                      <a:pt x="54" y="22"/>
                    </a:lnTo>
                    <a:lnTo>
                      <a:pt x="51" y="20"/>
                    </a:lnTo>
                    <a:lnTo>
                      <a:pt x="57" y="14"/>
                    </a:lnTo>
                    <a:lnTo>
                      <a:pt x="57" y="22"/>
                    </a:lnTo>
                    <a:close/>
                    <a:moveTo>
                      <a:pt x="51" y="20"/>
                    </a:moveTo>
                    <a:lnTo>
                      <a:pt x="47" y="17"/>
                    </a:lnTo>
                    <a:lnTo>
                      <a:pt x="62" y="4"/>
                    </a:lnTo>
                    <a:lnTo>
                      <a:pt x="64" y="7"/>
                    </a:lnTo>
                    <a:lnTo>
                      <a:pt x="51" y="20"/>
                    </a:lnTo>
                    <a:close/>
                    <a:moveTo>
                      <a:pt x="54" y="0"/>
                    </a:moveTo>
                    <a:lnTo>
                      <a:pt x="58" y="0"/>
                    </a:lnTo>
                    <a:lnTo>
                      <a:pt x="62" y="4"/>
                    </a:lnTo>
                    <a:lnTo>
                      <a:pt x="54" y="10"/>
                    </a:lnTo>
                    <a:lnTo>
                      <a:pt x="54" y="0"/>
                    </a:lnTo>
                    <a:close/>
                    <a:moveTo>
                      <a:pt x="54" y="20"/>
                    </a:moveTo>
                    <a:lnTo>
                      <a:pt x="52" y="20"/>
                    </a:lnTo>
                    <a:lnTo>
                      <a:pt x="52" y="0"/>
                    </a:lnTo>
                    <a:lnTo>
                      <a:pt x="54" y="0"/>
                    </a:lnTo>
                    <a:lnTo>
                      <a:pt x="54" y="20"/>
                    </a:lnTo>
                    <a:close/>
                    <a:moveTo>
                      <a:pt x="52" y="20"/>
                    </a:moveTo>
                    <a:lnTo>
                      <a:pt x="45" y="20"/>
                    </a:lnTo>
                    <a:lnTo>
                      <a:pt x="45" y="0"/>
                    </a:lnTo>
                    <a:lnTo>
                      <a:pt x="52" y="0"/>
                    </a:lnTo>
                    <a:lnTo>
                      <a:pt x="52" y="20"/>
                    </a:lnTo>
                    <a:close/>
                    <a:moveTo>
                      <a:pt x="41" y="1"/>
                    </a:moveTo>
                    <a:lnTo>
                      <a:pt x="43" y="0"/>
                    </a:lnTo>
                    <a:lnTo>
                      <a:pt x="45" y="0"/>
                    </a:lnTo>
                    <a:lnTo>
                      <a:pt x="45" y="10"/>
                    </a:lnTo>
                    <a:lnTo>
                      <a:pt x="41" y="1"/>
                    </a:lnTo>
                    <a:close/>
                    <a:moveTo>
                      <a:pt x="49" y="19"/>
                    </a:moveTo>
                    <a:lnTo>
                      <a:pt x="43" y="21"/>
                    </a:lnTo>
                    <a:lnTo>
                      <a:pt x="34" y="5"/>
                    </a:lnTo>
                    <a:lnTo>
                      <a:pt x="41" y="1"/>
                    </a:lnTo>
                    <a:lnTo>
                      <a:pt x="49" y="19"/>
                    </a:lnTo>
                    <a:close/>
                    <a:moveTo>
                      <a:pt x="43" y="21"/>
                    </a:moveTo>
                    <a:lnTo>
                      <a:pt x="41" y="22"/>
                    </a:lnTo>
                    <a:lnTo>
                      <a:pt x="38" y="22"/>
                    </a:lnTo>
                    <a:lnTo>
                      <a:pt x="38" y="14"/>
                    </a:lnTo>
                    <a:lnTo>
                      <a:pt x="43" y="21"/>
                    </a:lnTo>
                    <a:close/>
                    <a:moveTo>
                      <a:pt x="38" y="22"/>
                    </a:moveTo>
                    <a:lnTo>
                      <a:pt x="35" y="22"/>
                    </a:lnTo>
                    <a:lnTo>
                      <a:pt x="35" y="4"/>
                    </a:lnTo>
                    <a:lnTo>
                      <a:pt x="38" y="4"/>
                    </a:lnTo>
                    <a:lnTo>
                      <a:pt x="38" y="22"/>
                    </a:lnTo>
                    <a:close/>
                    <a:moveTo>
                      <a:pt x="31" y="5"/>
                    </a:moveTo>
                    <a:lnTo>
                      <a:pt x="33" y="4"/>
                    </a:lnTo>
                    <a:lnTo>
                      <a:pt x="35" y="4"/>
                    </a:lnTo>
                    <a:lnTo>
                      <a:pt x="35" y="14"/>
                    </a:lnTo>
                    <a:lnTo>
                      <a:pt x="31" y="5"/>
                    </a:lnTo>
                    <a:close/>
                    <a:moveTo>
                      <a:pt x="40" y="21"/>
                    </a:moveTo>
                    <a:lnTo>
                      <a:pt x="33" y="25"/>
                    </a:lnTo>
                    <a:lnTo>
                      <a:pt x="25" y="8"/>
                    </a:lnTo>
                    <a:lnTo>
                      <a:pt x="31" y="5"/>
                    </a:lnTo>
                    <a:lnTo>
                      <a:pt x="40" y="21"/>
                    </a:lnTo>
                    <a:close/>
                    <a:moveTo>
                      <a:pt x="22" y="10"/>
                    </a:moveTo>
                    <a:lnTo>
                      <a:pt x="23" y="9"/>
                    </a:lnTo>
                    <a:lnTo>
                      <a:pt x="25" y="8"/>
                    </a:lnTo>
                    <a:lnTo>
                      <a:pt x="29" y="17"/>
                    </a:lnTo>
                    <a:lnTo>
                      <a:pt x="22" y="10"/>
                    </a:lnTo>
                    <a:close/>
                    <a:moveTo>
                      <a:pt x="36" y="24"/>
                    </a:moveTo>
                    <a:lnTo>
                      <a:pt x="33" y="27"/>
                    </a:lnTo>
                    <a:lnTo>
                      <a:pt x="19" y="13"/>
                    </a:lnTo>
                    <a:lnTo>
                      <a:pt x="22" y="10"/>
                    </a:lnTo>
                    <a:lnTo>
                      <a:pt x="36" y="24"/>
                    </a:lnTo>
                    <a:close/>
                    <a:moveTo>
                      <a:pt x="33" y="27"/>
                    </a:moveTo>
                    <a:lnTo>
                      <a:pt x="32" y="28"/>
                    </a:lnTo>
                    <a:lnTo>
                      <a:pt x="30" y="28"/>
                    </a:lnTo>
                    <a:lnTo>
                      <a:pt x="26" y="20"/>
                    </a:lnTo>
                    <a:lnTo>
                      <a:pt x="33" y="27"/>
                    </a:lnTo>
                    <a:close/>
                    <a:moveTo>
                      <a:pt x="30" y="28"/>
                    </a:moveTo>
                    <a:lnTo>
                      <a:pt x="24" y="31"/>
                    </a:lnTo>
                    <a:lnTo>
                      <a:pt x="15" y="15"/>
                    </a:lnTo>
                    <a:lnTo>
                      <a:pt x="22" y="11"/>
                    </a:lnTo>
                    <a:lnTo>
                      <a:pt x="30" y="28"/>
                    </a:lnTo>
                    <a:close/>
                    <a:moveTo>
                      <a:pt x="13" y="16"/>
                    </a:moveTo>
                    <a:lnTo>
                      <a:pt x="14" y="15"/>
                    </a:lnTo>
                    <a:lnTo>
                      <a:pt x="15" y="15"/>
                    </a:lnTo>
                    <a:lnTo>
                      <a:pt x="20" y="22"/>
                    </a:lnTo>
                    <a:lnTo>
                      <a:pt x="13" y="16"/>
                    </a:lnTo>
                    <a:close/>
                    <a:moveTo>
                      <a:pt x="26" y="29"/>
                    </a:moveTo>
                    <a:lnTo>
                      <a:pt x="23" y="32"/>
                    </a:lnTo>
                    <a:lnTo>
                      <a:pt x="10" y="19"/>
                    </a:lnTo>
                    <a:lnTo>
                      <a:pt x="13" y="16"/>
                    </a:lnTo>
                    <a:lnTo>
                      <a:pt x="26" y="29"/>
                    </a:lnTo>
                    <a:close/>
                    <a:moveTo>
                      <a:pt x="8" y="21"/>
                    </a:moveTo>
                    <a:lnTo>
                      <a:pt x="9" y="20"/>
                    </a:lnTo>
                    <a:lnTo>
                      <a:pt x="10" y="19"/>
                    </a:lnTo>
                    <a:lnTo>
                      <a:pt x="16" y="26"/>
                    </a:lnTo>
                    <a:lnTo>
                      <a:pt x="8" y="21"/>
                    </a:lnTo>
                    <a:close/>
                    <a:moveTo>
                      <a:pt x="25" y="30"/>
                    </a:moveTo>
                    <a:lnTo>
                      <a:pt x="22" y="37"/>
                    </a:lnTo>
                    <a:lnTo>
                      <a:pt x="4" y="28"/>
                    </a:lnTo>
                    <a:lnTo>
                      <a:pt x="8" y="21"/>
                    </a:lnTo>
                    <a:lnTo>
                      <a:pt x="25" y="30"/>
                    </a:lnTo>
                    <a:close/>
                    <a:moveTo>
                      <a:pt x="3" y="32"/>
                    </a:moveTo>
                    <a:lnTo>
                      <a:pt x="3" y="30"/>
                    </a:lnTo>
                    <a:lnTo>
                      <a:pt x="4" y="28"/>
                    </a:lnTo>
                    <a:lnTo>
                      <a:pt x="13" y="32"/>
                    </a:lnTo>
                    <a:lnTo>
                      <a:pt x="3" y="32"/>
                    </a:lnTo>
                    <a:close/>
                    <a:moveTo>
                      <a:pt x="23" y="32"/>
                    </a:moveTo>
                    <a:lnTo>
                      <a:pt x="23" y="36"/>
                    </a:lnTo>
                    <a:lnTo>
                      <a:pt x="3" y="36"/>
                    </a:lnTo>
                    <a:lnTo>
                      <a:pt x="3" y="32"/>
                    </a:lnTo>
                    <a:lnTo>
                      <a:pt x="23" y="32"/>
                    </a:lnTo>
                    <a:close/>
                    <a:moveTo>
                      <a:pt x="23" y="36"/>
                    </a:moveTo>
                    <a:lnTo>
                      <a:pt x="23" y="39"/>
                    </a:lnTo>
                    <a:lnTo>
                      <a:pt x="20" y="42"/>
                    </a:lnTo>
                    <a:lnTo>
                      <a:pt x="13" y="36"/>
                    </a:lnTo>
                    <a:lnTo>
                      <a:pt x="23" y="36"/>
                    </a:lnTo>
                    <a:close/>
                    <a:moveTo>
                      <a:pt x="20" y="42"/>
                    </a:moveTo>
                    <a:lnTo>
                      <a:pt x="16" y="46"/>
                    </a:lnTo>
                    <a:lnTo>
                      <a:pt x="3" y="32"/>
                    </a:lnTo>
                    <a:lnTo>
                      <a:pt x="6" y="29"/>
                    </a:lnTo>
                    <a:lnTo>
                      <a:pt x="20" y="42"/>
                    </a:lnTo>
                    <a:close/>
                    <a:moveTo>
                      <a:pt x="0" y="39"/>
                    </a:moveTo>
                    <a:lnTo>
                      <a:pt x="0" y="35"/>
                    </a:lnTo>
                    <a:lnTo>
                      <a:pt x="3" y="32"/>
                    </a:lnTo>
                    <a:lnTo>
                      <a:pt x="10" y="39"/>
                    </a:lnTo>
                    <a:lnTo>
                      <a:pt x="0" y="39"/>
                    </a:lnTo>
                    <a:close/>
                    <a:moveTo>
                      <a:pt x="20" y="39"/>
                    </a:moveTo>
                    <a:lnTo>
                      <a:pt x="20" y="46"/>
                    </a:lnTo>
                    <a:lnTo>
                      <a:pt x="0" y="46"/>
                    </a:lnTo>
                    <a:lnTo>
                      <a:pt x="0" y="39"/>
                    </a:lnTo>
                    <a:lnTo>
                      <a:pt x="20" y="39"/>
                    </a:lnTo>
                    <a:close/>
                    <a:moveTo>
                      <a:pt x="20" y="46"/>
                    </a:moveTo>
                    <a:lnTo>
                      <a:pt x="20" y="48"/>
                    </a:lnTo>
                    <a:lnTo>
                      <a:pt x="0" y="48"/>
                    </a:lnTo>
                    <a:lnTo>
                      <a:pt x="0" y="46"/>
                    </a:lnTo>
                    <a:lnTo>
                      <a:pt x="20" y="46"/>
                    </a:lnTo>
                    <a:close/>
                    <a:moveTo>
                      <a:pt x="20" y="48"/>
                    </a:moveTo>
                    <a:lnTo>
                      <a:pt x="20" y="54"/>
                    </a:lnTo>
                    <a:lnTo>
                      <a:pt x="0" y="54"/>
                    </a:lnTo>
                    <a:lnTo>
                      <a:pt x="0" y="48"/>
                    </a:lnTo>
                    <a:lnTo>
                      <a:pt x="20" y="48"/>
                    </a:lnTo>
                    <a:close/>
                    <a:moveTo>
                      <a:pt x="3" y="61"/>
                    </a:moveTo>
                    <a:lnTo>
                      <a:pt x="0" y="59"/>
                    </a:lnTo>
                    <a:lnTo>
                      <a:pt x="0" y="54"/>
                    </a:lnTo>
                    <a:lnTo>
                      <a:pt x="10" y="54"/>
                    </a:lnTo>
                    <a:lnTo>
                      <a:pt x="3" y="61"/>
                    </a:lnTo>
                    <a:close/>
                    <a:moveTo>
                      <a:pt x="16" y="48"/>
                    </a:moveTo>
                    <a:lnTo>
                      <a:pt x="20" y="51"/>
                    </a:lnTo>
                    <a:lnTo>
                      <a:pt x="6" y="64"/>
                    </a:lnTo>
                    <a:lnTo>
                      <a:pt x="3" y="61"/>
                    </a:lnTo>
                    <a:lnTo>
                      <a:pt x="16" y="48"/>
                    </a:lnTo>
                    <a:close/>
                    <a:moveTo>
                      <a:pt x="20" y="51"/>
                    </a:moveTo>
                    <a:lnTo>
                      <a:pt x="23" y="54"/>
                    </a:lnTo>
                    <a:lnTo>
                      <a:pt x="23" y="58"/>
                    </a:lnTo>
                    <a:lnTo>
                      <a:pt x="13" y="58"/>
                    </a:lnTo>
                    <a:lnTo>
                      <a:pt x="20" y="51"/>
                    </a:lnTo>
                    <a:close/>
                    <a:moveTo>
                      <a:pt x="23" y="58"/>
                    </a:moveTo>
                    <a:lnTo>
                      <a:pt x="23" y="61"/>
                    </a:lnTo>
                    <a:lnTo>
                      <a:pt x="3" y="61"/>
                    </a:lnTo>
                    <a:lnTo>
                      <a:pt x="3" y="58"/>
                    </a:lnTo>
                    <a:lnTo>
                      <a:pt x="23" y="58"/>
                    </a:lnTo>
                    <a:close/>
                    <a:moveTo>
                      <a:pt x="6" y="68"/>
                    </a:moveTo>
                    <a:lnTo>
                      <a:pt x="3" y="65"/>
                    </a:lnTo>
                    <a:lnTo>
                      <a:pt x="3" y="61"/>
                    </a:lnTo>
                    <a:lnTo>
                      <a:pt x="13" y="61"/>
                    </a:lnTo>
                    <a:lnTo>
                      <a:pt x="6" y="68"/>
                    </a:lnTo>
                    <a:close/>
                    <a:moveTo>
                      <a:pt x="20" y="54"/>
                    </a:moveTo>
                    <a:lnTo>
                      <a:pt x="23" y="58"/>
                    </a:lnTo>
                    <a:lnTo>
                      <a:pt x="10" y="71"/>
                    </a:lnTo>
                    <a:lnTo>
                      <a:pt x="6" y="68"/>
                    </a:lnTo>
                    <a:lnTo>
                      <a:pt x="20" y="54"/>
                    </a:lnTo>
                    <a:close/>
                    <a:moveTo>
                      <a:pt x="16" y="74"/>
                    </a:moveTo>
                    <a:lnTo>
                      <a:pt x="12" y="74"/>
                    </a:lnTo>
                    <a:lnTo>
                      <a:pt x="10" y="71"/>
                    </a:lnTo>
                    <a:lnTo>
                      <a:pt x="16" y="64"/>
                    </a:lnTo>
                    <a:lnTo>
                      <a:pt x="16" y="74"/>
                    </a:lnTo>
                    <a:close/>
                    <a:moveTo>
                      <a:pt x="16" y="54"/>
                    </a:moveTo>
                    <a:lnTo>
                      <a:pt x="23" y="54"/>
                    </a:lnTo>
                    <a:lnTo>
                      <a:pt x="23" y="74"/>
                    </a:lnTo>
                    <a:lnTo>
                      <a:pt x="16" y="74"/>
                    </a:lnTo>
                    <a:lnTo>
                      <a:pt x="16" y="54"/>
                    </a:lnTo>
                    <a:close/>
                    <a:moveTo>
                      <a:pt x="23" y="54"/>
                    </a:moveTo>
                    <a:lnTo>
                      <a:pt x="26" y="54"/>
                    </a:lnTo>
                    <a:lnTo>
                      <a:pt x="30" y="58"/>
                    </a:lnTo>
                    <a:lnTo>
                      <a:pt x="23" y="64"/>
                    </a:lnTo>
                    <a:lnTo>
                      <a:pt x="23" y="54"/>
                    </a:lnTo>
                    <a:close/>
                    <a:moveTo>
                      <a:pt x="30" y="58"/>
                    </a:moveTo>
                    <a:lnTo>
                      <a:pt x="33" y="61"/>
                    </a:lnTo>
                    <a:lnTo>
                      <a:pt x="19" y="74"/>
                    </a:lnTo>
                    <a:lnTo>
                      <a:pt x="16" y="71"/>
                    </a:lnTo>
                    <a:lnTo>
                      <a:pt x="30" y="58"/>
                    </a:lnTo>
                    <a:close/>
                    <a:moveTo>
                      <a:pt x="26" y="76"/>
                    </a:moveTo>
                    <a:lnTo>
                      <a:pt x="22" y="76"/>
                    </a:lnTo>
                    <a:lnTo>
                      <a:pt x="19" y="74"/>
                    </a:lnTo>
                    <a:lnTo>
                      <a:pt x="26" y="68"/>
                    </a:lnTo>
                    <a:lnTo>
                      <a:pt x="26" y="76"/>
                    </a:lnTo>
                    <a:close/>
                    <a:moveTo>
                      <a:pt x="26" y="58"/>
                    </a:moveTo>
                    <a:lnTo>
                      <a:pt x="29" y="58"/>
                    </a:lnTo>
                    <a:lnTo>
                      <a:pt x="29" y="76"/>
                    </a:lnTo>
                    <a:lnTo>
                      <a:pt x="26" y="76"/>
                    </a:lnTo>
                    <a:lnTo>
                      <a:pt x="26" y="58"/>
                    </a:lnTo>
                    <a:close/>
                    <a:moveTo>
                      <a:pt x="29" y="58"/>
                    </a:moveTo>
                    <a:lnTo>
                      <a:pt x="35" y="58"/>
                    </a:lnTo>
                    <a:lnTo>
                      <a:pt x="35" y="76"/>
                    </a:lnTo>
                    <a:lnTo>
                      <a:pt x="29" y="76"/>
                    </a:lnTo>
                    <a:lnTo>
                      <a:pt x="29" y="58"/>
                    </a:lnTo>
                    <a:close/>
                    <a:moveTo>
                      <a:pt x="35" y="58"/>
                    </a:moveTo>
                    <a:lnTo>
                      <a:pt x="38" y="58"/>
                    </a:lnTo>
                    <a:lnTo>
                      <a:pt x="38" y="76"/>
                    </a:lnTo>
                    <a:lnTo>
                      <a:pt x="35" y="76"/>
                    </a:lnTo>
                    <a:lnTo>
                      <a:pt x="35" y="58"/>
                    </a:lnTo>
                    <a:close/>
                    <a:moveTo>
                      <a:pt x="38" y="58"/>
                    </a:moveTo>
                    <a:lnTo>
                      <a:pt x="45" y="58"/>
                    </a:lnTo>
                    <a:lnTo>
                      <a:pt x="45" y="76"/>
                    </a:lnTo>
                    <a:lnTo>
                      <a:pt x="38" y="76"/>
                    </a:lnTo>
                    <a:lnTo>
                      <a:pt x="38" y="58"/>
                    </a:lnTo>
                    <a:close/>
                    <a:moveTo>
                      <a:pt x="49" y="75"/>
                    </a:moveTo>
                    <a:lnTo>
                      <a:pt x="47" y="76"/>
                    </a:lnTo>
                    <a:lnTo>
                      <a:pt x="45" y="76"/>
                    </a:lnTo>
                    <a:lnTo>
                      <a:pt x="45" y="68"/>
                    </a:lnTo>
                    <a:lnTo>
                      <a:pt x="49" y="75"/>
                    </a:lnTo>
                    <a:close/>
                    <a:moveTo>
                      <a:pt x="41" y="59"/>
                    </a:moveTo>
                    <a:lnTo>
                      <a:pt x="47" y="56"/>
                    </a:lnTo>
                    <a:lnTo>
                      <a:pt x="55" y="73"/>
                    </a:lnTo>
                    <a:lnTo>
                      <a:pt x="49" y="75"/>
                    </a:lnTo>
                    <a:lnTo>
                      <a:pt x="41" y="59"/>
                    </a:lnTo>
                    <a:close/>
                    <a:moveTo>
                      <a:pt x="58" y="71"/>
                    </a:moveTo>
                    <a:lnTo>
                      <a:pt x="57" y="72"/>
                    </a:lnTo>
                    <a:lnTo>
                      <a:pt x="55" y="73"/>
                    </a:lnTo>
                    <a:lnTo>
                      <a:pt x="52" y="64"/>
                    </a:lnTo>
                    <a:lnTo>
                      <a:pt x="58" y="71"/>
                    </a:lnTo>
                    <a:close/>
                    <a:moveTo>
                      <a:pt x="44" y="58"/>
                    </a:moveTo>
                    <a:lnTo>
                      <a:pt x="47" y="54"/>
                    </a:lnTo>
                    <a:lnTo>
                      <a:pt x="62" y="68"/>
                    </a:lnTo>
                    <a:lnTo>
                      <a:pt x="58" y="71"/>
                    </a:lnTo>
                    <a:lnTo>
                      <a:pt x="44" y="58"/>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20" name="Freeform 105">
                <a:extLst>
                  <a:ext uri="{FF2B5EF4-FFF2-40B4-BE49-F238E27FC236}">
                    <a16:creationId xmlns:a16="http://schemas.microsoft.com/office/drawing/2014/main" id="{4FEE9D72-F64D-43F1-AF28-1F378674962F}"/>
                  </a:ext>
                </a:extLst>
              </p:cNvPr>
              <p:cNvSpPr>
                <a:spLocks/>
              </p:cNvSpPr>
              <p:nvPr/>
            </p:nvSpPr>
            <p:spPr bwMode="auto">
              <a:xfrm>
                <a:off x="2555" y="2727"/>
                <a:ext cx="16" cy="14"/>
              </a:xfrm>
              <a:custGeom>
                <a:avLst/>
                <a:gdLst>
                  <a:gd name="T0" fmla="*/ 11 w 66"/>
                  <a:gd name="T1" fmla="*/ 13 h 57"/>
                  <a:gd name="T2" fmla="*/ 12 w 66"/>
                  <a:gd name="T3" fmla="*/ 12 h 57"/>
                  <a:gd name="T4" fmla="*/ 13 w 66"/>
                  <a:gd name="T5" fmla="*/ 11 h 57"/>
                  <a:gd name="T6" fmla="*/ 15 w 66"/>
                  <a:gd name="T7" fmla="*/ 10 h 57"/>
                  <a:gd name="T8" fmla="*/ 15 w 66"/>
                  <a:gd name="T9" fmla="*/ 10 h 57"/>
                  <a:gd name="T10" fmla="*/ 16 w 66"/>
                  <a:gd name="T11" fmla="*/ 8 h 57"/>
                  <a:gd name="T12" fmla="*/ 16 w 66"/>
                  <a:gd name="T13" fmla="*/ 7 h 57"/>
                  <a:gd name="T14" fmla="*/ 16 w 66"/>
                  <a:gd name="T15" fmla="*/ 5 h 57"/>
                  <a:gd name="T16" fmla="*/ 16 w 66"/>
                  <a:gd name="T17" fmla="*/ 5 h 57"/>
                  <a:gd name="T18" fmla="*/ 16 w 66"/>
                  <a:gd name="T19" fmla="*/ 4 h 57"/>
                  <a:gd name="T20" fmla="*/ 16 w 66"/>
                  <a:gd name="T21" fmla="*/ 2 h 57"/>
                  <a:gd name="T22" fmla="*/ 15 w 66"/>
                  <a:gd name="T23" fmla="*/ 2 h 57"/>
                  <a:gd name="T24" fmla="*/ 14 w 66"/>
                  <a:gd name="T25" fmla="*/ 2 h 57"/>
                  <a:gd name="T26" fmla="*/ 13 w 66"/>
                  <a:gd name="T27" fmla="*/ 1 h 57"/>
                  <a:gd name="T28" fmla="*/ 12 w 66"/>
                  <a:gd name="T29" fmla="*/ 0 h 57"/>
                  <a:gd name="T30" fmla="*/ 11 w 66"/>
                  <a:gd name="T31" fmla="*/ 0 h 57"/>
                  <a:gd name="T32" fmla="*/ 10 w 66"/>
                  <a:gd name="T33" fmla="*/ 0 h 57"/>
                  <a:gd name="T34" fmla="*/ 8 w 66"/>
                  <a:gd name="T35" fmla="*/ 0 h 57"/>
                  <a:gd name="T36" fmla="*/ 8 w 66"/>
                  <a:gd name="T37" fmla="*/ 0 h 57"/>
                  <a:gd name="T38" fmla="*/ 6 w 66"/>
                  <a:gd name="T39" fmla="*/ 1 h 57"/>
                  <a:gd name="T40" fmla="*/ 5 w 66"/>
                  <a:gd name="T41" fmla="*/ 2 h 57"/>
                  <a:gd name="T42" fmla="*/ 4 w 66"/>
                  <a:gd name="T43" fmla="*/ 2 h 57"/>
                  <a:gd name="T44" fmla="*/ 2 w 66"/>
                  <a:gd name="T45" fmla="*/ 3 h 57"/>
                  <a:gd name="T46" fmla="*/ 1 w 66"/>
                  <a:gd name="T47" fmla="*/ 4 h 57"/>
                  <a:gd name="T48" fmla="*/ 1 w 66"/>
                  <a:gd name="T49" fmla="*/ 5 h 57"/>
                  <a:gd name="T50" fmla="*/ 1 w 66"/>
                  <a:gd name="T51" fmla="*/ 6 h 57"/>
                  <a:gd name="T52" fmla="*/ 0 w 66"/>
                  <a:gd name="T53" fmla="*/ 7 h 57"/>
                  <a:gd name="T54" fmla="*/ 0 w 66"/>
                  <a:gd name="T55" fmla="*/ 9 h 57"/>
                  <a:gd name="T56" fmla="*/ 0 w 66"/>
                  <a:gd name="T57" fmla="*/ 10 h 57"/>
                  <a:gd name="T58" fmla="*/ 0 w 66"/>
                  <a:gd name="T59" fmla="*/ 10 h 57"/>
                  <a:gd name="T60" fmla="*/ 1 w 66"/>
                  <a:gd name="T61" fmla="*/ 12 h 57"/>
                  <a:gd name="T62" fmla="*/ 1 w 66"/>
                  <a:gd name="T63" fmla="*/ 13 h 57"/>
                  <a:gd name="T64" fmla="*/ 2 w 66"/>
                  <a:gd name="T65" fmla="*/ 13 h 57"/>
                  <a:gd name="T66" fmla="*/ 3 w 66"/>
                  <a:gd name="T67" fmla="*/ 13 h 57"/>
                  <a:gd name="T68" fmla="*/ 4 w 66"/>
                  <a:gd name="T69" fmla="*/ 14 h 57"/>
                  <a:gd name="T70" fmla="*/ 5 w 66"/>
                  <a:gd name="T71" fmla="*/ 14 h 57"/>
                  <a:gd name="T72" fmla="*/ 6 w 66"/>
                  <a:gd name="T73" fmla="*/ 14 h 57"/>
                  <a:gd name="T74" fmla="*/ 8 w 66"/>
                  <a:gd name="T75" fmla="*/ 14 h 57"/>
                  <a:gd name="T76" fmla="*/ 8 w 66"/>
                  <a:gd name="T77" fmla="*/ 14 h 57"/>
                  <a:gd name="T78" fmla="*/ 10 w 66"/>
                  <a:gd name="T79" fmla="*/ 13 h 57"/>
                  <a:gd name="T80" fmla="*/ 11 w 66"/>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7" y="51"/>
                    </a:moveTo>
                    <a:lnTo>
                      <a:pt x="51" y="47"/>
                    </a:lnTo>
                    <a:lnTo>
                      <a:pt x="54" y="44"/>
                    </a:lnTo>
                    <a:lnTo>
                      <a:pt x="60" y="41"/>
                    </a:lnTo>
                    <a:lnTo>
                      <a:pt x="60" y="39"/>
                    </a:lnTo>
                    <a:lnTo>
                      <a:pt x="64" y="32"/>
                    </a:lnTo>
                    <a:lnTo>
                      <a:pt x="66" y="29"/>
                    </a:lnTo>
                    <a:lnTo>
                      <a:pt x="66" y="22"/>
                    </a:lnTo>
                    <a:lnTo>
                      <a:pt x="66" y="19"/>
                    </a:lnTo>
                    <a:lnTo>
                      <a:pt x="66" y="15"/>
                    </a:lnTo>
                    <a:lnTo>
                      <a:pt x="64" y="10"/>
                    </a:lnTo>
                    <a:lnTo>
                      <a:pt x="60" y="7"/>
                    </a:lnTo>
                    <a:lnTo>
                      <a:pt x="57" y="7"/>
                    </a:lnTo>
                    <a:lnTo>
                      <a:pt x="54" y="3"/>
                    </a:lnTo>
                    <a:lnTo>
                      <a:pt x="51" y="0"/>
                    </a:lnTo>
                    <a:lnTo>
                      <a:pt x="44" y="0"/>
                    </a:lnTo>
                    <a:lnTo>
                      <a:pt x="41" y="0"/>
                    </a:lnTo>
                    <a:lnTo>
                      <a:pt x="35" y="0"/>
                    </a:lnTo>
                    <a:lnTo>
                      <a:pt x="32" y="0"/>
                    </a:lnTo>
                    <a:lnTo>
                      <a:pt x="25" y="3"/>
                    </a:lnTo>
                    <a:lnTo>
                      <a:pt x="19" y="7"/>
                    </a:lnTo>
                    <a:lnTo>
                      <a:pt x="15" y="10"/>
                    </a:lnTo>
                    <a:lnTo>
                      <a:pt x="10" y="12"/>
                    </a:lnTo>
                    <a:lnTo>
                      <a:pt x="6" y="15"/>
                    </a:lnTo>
                    <a:lnTo>
                      <a:pt x="3" y="19"/>
                    </a:lnTo>
                    <a:lnTo>
                      <a:pt x="3" y="25"/>
                    </a:lnTo>
                    <a:lnTo>
                      <a:pt x="0" y="29"/>
                    </a:lnTo>
                    <a:lnTo>
                      <a:pt x="0" y="35"/>
                    </a:lnTo>
                    <a:lnTo>
                      <a:pt x="0" y="39"/>
                    </a:lnTo>
                    <a:lnTo>
                      <a:pt x="0" y="41"/>
                    </a:lnTo>
                    <a:lnTo>
                      <a:pt x="3" y="47"/>
                    </a:lnTo>
                    <a:lnTo>
                      <a:pt x="6" y="51"/>
                    </a:lnTo>
                    <a:lnTo>
                      <a:pt x="10" y="54"/>
                    </a:lnTo>
                    <a:lnTo>
                      <a:pt x="12" y="54"/>
                    </a:lnTo>
                    <a:lnTo>
                      <a:pt x="15" y="57"/>
                    </a:lnTo>
                    <a:lnTo>
                      <a:pt x="22" y="57"/>
                    </a:lnTo>
                    <a:lnTo>
                      <a:pt x="25" y="57"/>
                    </a:lnTo>
                    <a:lnTo>
                      <a:pt x="32" y="57"/>
                    </a:lnTo>
                    <a:lnTo>
                      <a:pt x="35" y="57"/>
                    </a:lnTo>
                    <a:lnTo>
                      <a:pt x="41"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21" name="Freeform 106">
                <a:extLst>
                  <a:ext uri="{FF2B5EF4-FFF2-40B4-BE49-F238E27FC236}">
                    <a16:creationId xmlns:a16="http://schemas.microsoft.com/office/drawing/2014/main" id="{4469CB6D-74DC-433C-913A-052B6D006E31}"/>
                  </a:ext>
                </a:extLst>
              </p:cNvPr>
              <p:cNvSpPr>
                <a:spLocks noEditPoints="1"/>
              </p:cNvSpPr>
              <p:nvPr/>
            </p:nvSpPr>
            <p:spPr bwMode="auto">
              <a:xfrm>
                <a:off x="2552" y="2724"/>
                <a:ext cx="22" cy="19"/>
              </a:xfrm>
              <a:custGeom>
                <a:avLst/>
                <a:gdLst>
                  <a:gd name="T0" fmla="*/ 14 w 86"/>
                  <a:gd name="T1" fmla="*/ 13 h 76"/>
                  <a:gd name="T2" fmla="*/ 15 w 86"/>
                  <a:gd name="T3" fmla="*/ 12 h 76"/>
                  <a:gd name="T4" fmla="*/ 19 w 86"/>
                  <a:gd name="T5" fmla="*/ 15 h 76"/>
                  <a:gd name="T6" fmla="*/ 18 w 86"/>
                  <a:gd name="T7" fmla="*/ 13 h 76"/>
                  <a:gd name="T8" fmla="*/ 16 w 86"/>
                  <a:gd name="T9" fmla="*/ 13 h 76"/>
                  <a:gd name="T10" fmla="*/ 16 w 86"/>
                  <a:gd name="T11" fmla="*/ 11 h 76"/>
                  <a:gd name="T12" fmla="*/ 17 w 86"/>
                  <a:gd name="T13" fmla="*/ 9 h 76"/>
                  <a:gd name="T14" fmla="*/ 21 w 86"/>
                  <a:gd name="T15" fmla="*/ 11 h 76"/>
                  <a:gd name="T16" fmla="*/ 19 w 86"/>
                  <a:gd name="T17" fmla="*/ 10 h 76"/>
                  <a:gd name="T18" fmla="*/ 17 w 86"/>
                  <a:gd name="T19" fmla="*/ 10 h 76"/>
                  <a:gd name="T20" fmla="*/ 17 w 86"/>
                  <a:gd name="T21" fmla="*/ 7 h 76"/>
                  <a:gd name="T22" fmla="*/ 22 w 86"/>
                  <a:gd name="T23" fmla="*/ 6 h 76"/>
                  <a:gd name="T24" fmla="*/ 21 w 86"/>
                  <a:gd name="T25" fmla="*/ 4 h 76"/>
                  <a:gd name="T26" fmla="*/ 19 w 86"/>
                  <a:gd name="T27" fmla="*/ 5 h 76"/>
                  <a:gd name="T28" fmla="*/ 17 w 86"/>
                  <a:gd name="T29" fmla="*/ 7 h 76"/>
                  <a:gd name="T30" fmla="*/ 18 w 86"/>
                  <a:gd name="T31" fmla="*/ 6 h 76"/>
                  <a:gd name="T32" fmla="*/ 16 w 86"/>
                  <a:gd name="T33" fmla="*/ 6 h 76"/>
                  <a:gd name="T34" fmla="*/ 18 w 86"/>
                  <a:gd name="T35" fmla="*/ 2 h 76"/>
                  <a:gd name="T36" fmla="*/ 16 w 86"/>
                  <a:gd name="T37" fmla="*/ 3 h 76"/>
                  <a:gd name="T38" fmla="*/ 15 w 86"/>
                  <a:gd name="T39" fmla="*/ 5 h 76"/>
                  <a:gd name="T40" fmla="*/ 16 w 86"/>
                  <a:gd name="T41" fmla="*/ 5 h 76"/>
                  <a:gd name="T42" fmla="*/ 13 w 86"/>
                  <a:gd name="T43" fmla="*/ 5 h 76"/>
                  <a:gd name="T44" fmla="*/ 12 w 86"/>
                  <a:gd name="T45" fmla="*/ 0 h 76"/>
                  <a:gd name="T46" fmla="*/ 12 w 86"/>
                  <a:gd name="T47" fmla="*/ 0 h 76"/>
                  <a:gd name="T48" fmla="*/ 9 w 86"/>
                  <a:gd name="T49" fmla="*/ 0 h 76"/>
                  <a:gd name="T50" fmla="*/ 10 w 86"/>
                  <a:gd name="T51" fmla="*/ 6 h 76"/>
                  <a:gd name="T52" fmla="*/ 6 w 86"/>
                  <a:gd name="T53" fmla="*/ 2 h 76"/>
                  <a:gd name="T54" fmla="*/ 5 w 86"/>
                  <a:gd name="T55" fmla="*/ 3 h 76"/>
                  <a:gd name="T56" fmla="*/ 6 w 86"/>
                  <a:gd name="T57" fmla="*/ 5 h 76"/>
                  <a:gd name="T58" fmla="*/ 8 w 86"/>
                  <a:gd name="T59" fmla="*/ 7 h 76"/>
                  <a:gd name="T60" fmla="*/ 7 w 86"/>
                  <a:gd name="T61" fmla="*/ 8 h 76"/>
                  <a:gd name="T62" fmla="*/ 5 w 86"/>
                  <a:gd name="T63" fmla="*/ 9 h 76"/>
                  <a:gd name="T64" fmla="*/ 2 w 86"/>
                  <a:gd name="T65" fmla="*/ 6 h 76"/>
                  <a:gd name="T66" fmla="*/ 1 w 86"/>
                  <a:gd name="T67" fmla="*/ 7 h 76"/>
                  <a:gd name="T68" fmla="*/ 6 w 86"/>
                  <a:gd name="T69" fmla="*/ 9 h 76"/>
                  <a:gd name="T70" fmla="*/ 0 w 86"/>
                  <a:gd name="T71" fmla="*/ 10 h 76"/>
                  <a:gd name="T72" fmla="*/ 5 w 86"/>
                  <a:gd name="T73" fmla="*/ 11 h 76"/>
                  <a:gd name="T74" fmla="*/ 0 w 86"/>
                  <a:gd name="T75" fmla="*/ 12 h 76"/>
                  <a:gd name="T76" fmla="*/ 0 w 86"/>
                  <a:gd name="T77" fmla="*/ 12 h 76"/>
                  <a:gd name="T78" fmla="*/ 0 w 86"/>
                  <a:gd name="T79" fmla="*/ 14 h 76"/>
                  <a:gd name="T80" fmla="*/ 2 w 86"/>
                  <a:gd name="T81" fmla="*/ 16 h 76"/>
                  <a:gd name="T82" fmla="*/ 6 w 86"/>
                  <a:gd name="T83" fmla="*/ 14 h 76"/>
                  <a:gd name="T84" fmla="*/ 3 w 86"/>
                  <a:gd name="T85" fmla="*/ 18 h 76"/>
                  <a:gd name="T86" fmla="*/ 5 w 86"/>
                  <a:gd name="T87" fmla="*/ 16 h 76"/>
                  <a:gd name="T88" fmla="*/ 5 w 86"/>
                  <a:gd name="T89" fmla="*/ 14 h 76"/>
                  <a:gd name="T90" fmla="*/ 8 w 86"/>
                  <a:gd name="T91" fmla="*/ 14 h 76"/>
                  <a:gd name="T92" fmla="*/ 6 w 86"/>
                  <a:gd name="T93" fmla="*/ 19 h 76"/>
                  <a:gd name="T94" fmla="*/ 8 w 86"/>
                  <a:gd name="T95" fmla="*/ 19 h 76"/>
                  <a:gd name="T96" fmla="*/ 8 w 86"/>
                  <a:gd name="T97" fmla="*/ 19 h 76"/>
                  <a:gd name="T98" fmla="*/ 9 w 86"/>
                  <a:gd name="T99" fmla="*/ 14 h 76"/>
                  <a:gd name="T100" fmla="*/ 13 w 86"/>
                  <a:gd name="T101" fmla="*/ 19 h 76"/>
                  <a:gd name="T102" fmla="*/ 12 w 86"/>
                  <a:gd name="T103" fmla="*/ 14 h 76"/>
                  <a:gd name="T104" fmla="*/ 16 w 86"/>
                  <a:gd name="T105" fmla="*/ 17 h 7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6"/>
                  <a:gd name="T160" fmla="*/ 0 h 76"/>
                  <a:gd name="T161" fmla="*/ 86 w 86"/>
                  <a:gd name="T162" fmla="*/ 76 h 7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6" h="76">
                    <a:moveTo>
                      <a:pt x="51" y="54"/>
                    </a:moveTo>
                    <a:lnTo>
                      <a:pt x="54" y="51"/>
                    </a:lnTo>
                    <a:lnTo>
                      <a:pt x="67" y="64"/>
                    </a:lnTo>
                    <a:lnTo>
                      <a:pt x="64" y="67"/>
                    </a:lnTo>
                    <a:lnTo>
                      <a:pt x="51" y="54"/>
                    </a:lnTo>
                    <a:close/>
                    <a:moveTo>
                      <a:pt x="54" y="51"/>
                    </a:moveTo>
                    <a:lnTo>
                      <a:pt x="57" y="47"/>
                    </a:lnTo>
                    <a:lnTo>
                      <a:pt x="70" y="61"/>
                    </a:lnTo>
                    <a:lnTo>
                      <a:pt x="67" y="64"/>
                    </a:lnTo>
                    <a:lnTo>
                      <a:pt x="54" y="51"/>
                    </a:lnTo>
                    <a:close/>
                    <a:moveTo>
                      <a:pt x="57" y="47"/>
                    </a:moveTo>
                    <a:lnTo>
                      <a:pt x="58" y="46"/>
                    </a:lnTo>
                    <a:lnTo>
                      <a:pt x="59" y="46"/>
                    </a:lnTo>
                    <a:lnTo>
                      <a:pt x="64" y="54"/>
                    </a:lnTo>
                    <a:lnTo>
                      <a:pt x="57" y="47"/>
                    </a:lnTo>
                    <a:close/>
                    <a:moveTo>
                      <a:pt x="59" y="46"/>
                    </a:moveTo>
                    <a:lnTo>
                      <a:pt x="66" y="43"/>
                    </a:lnTo>
                    <a:lnTo>
                      <a:pt x="75" y="60"/>
                    </a:lnTo>
                    <a:lnTo>
                      <a:pt x="68" y="63"/>
                    </a:lnTo>
                    <a:lnTo>
                      <a:pt x="59" y="46"/>
                    </a:lnTo>
                    <a:close/>
                    <a:moveTo>
                      <a:pt x="79" y="51"/>
                    </a:moveTo>
                    <a:lnTo>
                      <a:pt x="79" y="57"/>
                    </a:lnTo>
                    <a:lnTo>
                      <a:pt x="75" y="60"/>
                    </a:lnTo>
                    <a:lnTo>
                      <a:pt x="70" y="51"/>
                    </a:lnTo>
                    <a:lnTo>
                      <a:pt x="79" y="51"/>
                    </a:lnTo>
                    <a:close/>
                    <a:moveTo>
                      <a:pt x="61" y="51"/>
                    </a:moveTo>
                    <a:lnTo>
                      <a:pt x="61" y="49"/>
                    </a:lnTo>
                    <a:lnTo>
                      <a:pt x="79" y="49"/>
                    </a:lnTo>
                    <a:lnTo>
                      <a:pt x="79" y="51"/>
                    </a:lnTo>
                    <a:lnTo>
                      <a:pt x="61" y="51"/>
                    </a:lnTo>
                    <a:close/>
                    <a:moveTo>
                      <a:pt x="61" y="49"/>
                    </a:moveTo>
                    <a:lnTo>
                      <a:pt x="61" y="46"/>
                    </a:lnTo>
                    <a:lnTo>
                      <a:pt x="62" y="44"/>
                    </a:lnTo>
                    <a:lnTo>
                      <a:pt x="70" y="49"/>
                    </a:lnTo>
                    <a:lnTo>
                      <a:pt x="61" y="49"/>
                    </a:lnTo>
                    <a:close/>
                    <a:moveTo>
                      <a:pt x="62" y="44"/>
                    </a:moveTo>
                    <a:lnTo>
                      <a:pt x="65" y="38"/>
                    </a:lnTo>
                    <a:lnTo>
                      <a:pt x="81" y="46"/>
                    </a:lnTo>
                    <a:lnTo>
                      <a:pt x="78" y="52"/>
                    </a:lnTo>
                    <a:lnTo>
                      <a:pt x="62" y="44"/>
                    </a:lnTo>
                    <a:close/>
                    <a:moveTo>
                      <a:pt x="65" y="38"/>
                    </a:moveTo>
                    <a:lnTo>
                      <a:pt x="65" y="36"/>
                    </a:lnTo>
                    <a:lnTo>
                      <a:pt x="66" y="35"/>
                    </a:lnTo>
                    <a:lnTo>
                      <a:pt x="74" y="42"/>
                    </a:lnTo>
                    <a:lnTo>
                      <a:pt x="65" y="38"/>
                    </a:lnTo>
                    <a:close/>
                    <a:moveTo>
                      <a:pt x="66" y="35"/>
                    </a:moveTo>
                    <a:lnTo>
                      <a:pt x="69" y="32"/>
                    </a:lnTo>
                    <a:lnTo>
                      <a:pt x="84" y="45"/>
                    </a:lnTo>
                    <a:lnTo>
                      <a:pt x="80" y="49"/>
                    </a:lnTo>
                    <a:lnTo>
                      <a:pt x="66" y="35"/>
                    </a:lnTo>
                    <a:close/>
                    <a:moveTo>
                      <a:pt x="86" y="39"/>
                    </a:moveTo>
                    <a:lnTo>
                      <a:pt x="86" y="42"/>
                    </a:lnTo>
                    <a:lnTo>
                      <a:pt x="84" y="45"/>
                    </a:lnTo>
                    <a:lnTo>
                      <a:pt x="76" y="39"/>
                    </a:lnTo>
                    <a:lnTo>
                      <a:pt x="86" y="39"/>
                    </a:lnTo>
                    <a:close/>
                    <a:moveTo>
                      <a:pt x="67" y="39"/>
                    </a:moveTo>
                    <a:lnTo>
                      <a:pt x="67" y="32"/>
                    </a:lnTo>
                    <a:lnTo>
                      <a:pt x="86" y="32"/>
                    </a:lnTo>
                    <a:lnTo>
                      <a:pt x="86" y="39"/>
                    </a:lnTo>
                    <a:lnTo>
                      <a:pt x="67" y="39"/>
                    </a:lnTo>
                    <a:close/>
                    <a:moveTo>
                      <a:pt x="67" y="32"/>
                    </a:moveTo>
                    <a:lnTo>
                      <a:pt x="67" y="29"/>
                    </a:lnTo>
                    <a:lnTo>
                      <a:pt x="86" y="29"/>
                    </a:lnTo>
                    <a:lnTo>
                      <a:pt x="86" y="32"/>
                    </a:lnTo>
                    <a:lnTo>
                      <a:pt x="67" y="32"/>
                    </a:lnTo>
                    <a:close/>
                    <a:moveTo>
                      <a:pt x="67" y="29"/>
                    </a:moveTo>
                    <a:lnTo>
                      <a:pt x="67" y="25"/>
                    </a:lnTo>
                    <a:lnTo>
                      <a:pt x="86" y="25"/>
                    </a:lnTo>
                    <a:lnTo>
                      <a:pt x="86" y="29"/>
                    </a:lnTo>
                    <a:lnTo>
                      <a:pt x="67" y="29"/>
                    </a:lnTo>
                    <a:close/>
                    <a:moveTo>
                      <a:pt x="85" y="22"/>
                    </a:moveTo>
                    <a:lnTo>
                      <a:pt x="86" y="23"/>
                    </a:lnTo>
                    <a:lnTo>
                      <a:pt x="86" y="25"/>
                    </a:lnTo>
                    <a:lnTo>
                      <a:pt x="76" y="25"/>
                    </a:lnTo>
                    <a:lnTo>
                      <a:pt x="85" y="22"/>
                    </a:lnTo>
                    <a:close/>
                    <a:moveTo>
                      <a:pt x="68" y="30"/>
                    </a:moveTo>
                    <a:lnTo>
                      <a:pt x="65" y="23"/>
                    </a:lnTo>
                    <a:lnTo>
                      <a:pt x="81" y="15"/>
                    </a:lnTo>
                    <a:lnTo>
                      <a:pt x="85" y="22"/>
                    </a:lnTo>
                    <a:lnTo>
                      <a:pt x="68" y="30"/>
                    </a:lnTo>
                    <a:close/>
                    <a:moveTo>
                      <a:pt x="80" y="12"/>
                    </a:moveTo>
                    <a:lnTo>
                      <a:pt x="81" y="14"/>
                    </a:lnTo>
                    <a:lnTo>
                      <a:pt x="81" y="15"/>
                    </a:lnTo>
                    <a:lnTo>
                      <a:pt x="74" y="20"/>
                    </a:lnTo>
                    <a:lnTo>
                      <a:pt x="80" y="12"/>
                    </a:lnTo>
                    <a:close/>
                    <a:moveTo>
                      <a:pt x="67" y="26"/>
                    </a:moveTo>
                    <a:lnTo>
                      <a:pt x="64" y="23"/>
                    </a:lnTo>
                    <a:lnTo>
                      <a:pt x="77" y="10"/>
                    </a:lnTo>
                    <a:lnTo>
                      <a:pt x="80" y="12"/>
                    </a:lnTo>
                    <a:lnTo>
                      <a:pt x="67" y="26"/>
                    </a:lnTo>
                    <a:close/>
                    <a:moveTo>
                      <a:pt x="70" y="7"/>
                    </a:moveTo>
                    <a:lnTo>
                      <a:pt x="74" y="7"/>
                    </a:lnTo>
                    <a:lnTo>
                      <a:pt x="77" y="10"/>
                    </a:lnTo>
                    <a:lnTo>
                      <a:pt x="70" y="17"/>
                    </a:lnTo>
                    <a:lnTo>
                      <a:pt x="70" y="7"/>
                    </a:lnTo>
                    <a:close/>
                    <a:moveTo>
                      <a:pt x="70" y="25"/>
                    </a:moveTo>
                    <a:lnTo>
                      <a:pt x="67" y="25"/>
                    </a:lnTo>
                    <a:lnTo>
                      <a:pt x="67" y="7"/>
                    </a:lnTo>
                    <a:lnTo>
                      <a:pt x="70" y="7"/>
                    </a:lnTo>
                    <a:lnTo>
                      <a:pt x="70" y="25"/>
                    </a:lnTo>
                    <a:close/>
                    <a:moveTo>
                      <a:pt x="67" y="25"/>
                    </a:moveTo>
                    <a:lnTo>
                      <a:pt x="63" y="25"/>
                    </a:lnTo>
                    <a:lnTo>
                      <a:pt x="61" y="23"/>
                    </a:lnTo>
                    <a:lnTo>
                      <a:pt x="67" y="17"/>
                    </a:lnTo>
                    <a:lnTo>
                      <a:pt x="67" y="25"/>
                    </a:lnTo>
                    <a:close/>
                    <a:moveTo>
                      <a:pt x="61" y="23"/>
                    </a:moveTo>
                    <a:lnTo>
                      <a:pt x="57" y="20"/>
                    </a:lnTo>
                    <a:lnTo>
                      <a:pt x="70" y="7"/>
                    </a:lnTo>
                    <a:lnTo>
                      <a:pt x="74" y="10"/>
                    </a:lnTo>
                    <a:lnTo>
                      <a:pt x="61" y="23"/>
                    </a:lnTo>
                    <a:close/>
                    <a:moveTo>
                      <a:pt x="57" y="20"/>
                    </a:moveTo>
                    <a:lnTo>
                      <a:pt x="57" y="20"/>
                    </a:lnTo>
                    <a:lnTo>
                      <a:pt x="64" y="13"/>
                    </a:lnTo>
                    <a:lnTo>
                      <a:pt x="57" y="20"/>
                    </a:lnTo>
                    <a:close/>
                    <a:moveTo>
                      <a:pt x="57" y="20"/>
                    </a:moveTo>
                    <a:lnTo>
                      <a:pt x="54" y="17"/>
                    </a:lnTo>
                    <a:lnTo>
                      <a:pt x="67" y="3"/>
                    </a:lnTo>
                    <a:lnTo>
                      <a:pt x="70" y="7"/>
                    </a:lnTo>
                    <a:lnTo>
                      <a:pt x="57" y="20"/>
                    </a:lnTo>
                    <a:close/>
                    <a:moveTo>
                      <a:pt x="61" y="0"/>
                    </a:moveTo>
                    <a:lnTo>
                      <a:pt x="65" y="0"/>
                    </a:lnTo>
                    <a:lnTo>
                      <a:pt x="67" y="3"/>
                    </a:lnTo>
                    <a:lnTo>
                      <a:pt x="61" y="10"/>
                    </a:lnTo>
                    <a:lnTo>
                      <a:pt x="61" y="0"/>
                    </a:lnTo>
                    <a:close/>
                    <a:moveTo>
                      <a:pt x="61" y="20"/>
                    </a:moveTo>
                    <a:lnTo>
                      <a:pt x="54" y="20"/>
                    </a:lnTo>
                    <a:lnTo>
                      <a:pt x="54" y="0"/>
                    </a:lnTo>
                    <a:lnTo>
                      <a:pt x="61" y="0"/>
                    </a:lnTo>
                    <a:lnTo>
                      <a:pt x="61" y="20"/>
                    </a:lnTo>
                    <a:close/>
                    <a:moveTo>
                      <a:pt x="54" y="20"/>
                    </a:moveTo>
                    <a:lnTo>
                      <a:pt x="51" y="20"/>
                    </a:lnTo>
                    <a:lnTo>
                      <a:pt x="51" y="0"/>
                    </a:lnTo>
                    <a:lnTo>
                      <a:pt x="54" y="0"/>
                    </a:lnTo>
                    <a:lnTo>
                      <a:pt x="54" y="20"/>
                    </a:lnTo>
                    <a:close/>
                    <a:moveTo>
                      <a:pt x="51" y="20"/>
                    </a:moveTo>
                    <a:lnTo>
                      <a:pt x="45" y="20"/>
                    </a:lnTo>
                    <a:lnTo>
                      <a:pt x="45" y="0"/>
                    </a:lnTo>
                    <a:lnTo>
                      <a:pt x="51" y="0"/>
                    </a:lnTo>
                    <a:lnTo>
                      <a:pt x="51" y="20"/>
                    </a:lnTo>
                    <a:close/>
                    <a:moveTo>
                      <a:pt x="45" y="20"/>
                    </a:moveTo>
                    <a:lnTo>
                      <a:pt x="42" y="20"/>
                    </a:lnTo>
                    <a:lnTo>
                      <a:pt x="42" y="0"/>
                    </a:lnTo>
                    <a:lnTo>
                      <a:pt x="45" y="0"/>
                    </a:lnTo>
                    <a:lnTo>
                      <a:pt x="45" y="20"/>
                    </a:lnTo>
                    <a:close/>
                    <a:moveTo>
                      <a:pt x="37" y="1"/>
                    </a:moveTo>
                    <a:lnTo>
                      <a:pt x="40" y="0"/>
                    </a:lnTo>
                    <a:lnTo>
                      <a:pt x="42" y="0"/>
                    </a:lnTo>
                    <a:lnTo>
                      <a:pt x="42" y="10"/>
                    </a:lnTo>
                    <a:lnTo>
                      <a:pt x="37" y="1"/>
                    </a:lnTo>
                    <a:close/>
                    <a:moveTo>
                      <a:pt x="46" y="19"/>
                    </a:moveTo>
                    <a:lnTo>
                      <a:pt x="40" y="22"/>
                    </a:lnTo>
                    <a:lnTo>
                      <a:pt x="31" y="4"/>
                    </a:lnTo>
                    <a:lnTo>
                      <a:pt x="37" y="1"/>
                    </a:lnTo>
                    <a:lnTo>
                      <a:pt x="46" y="19"/>
                    </a:lnTo>
                    <a:close/>
                    <a:moveTo>
                      <a:pt x="40" y="22"/>
                    </a:moveTo>
                    <a:lnTo>
                      <a:pt x="33" y="24"/>
                    </a:lnTo>
                    <a:lnTo>
                      <a:pt x="24" y="8"/>
                    </a:lnTo>
                    <a:lnTo>
                      <a:pt x="31" y="4"/>
                    </a:lnTo>
                    <a:lnTo>
                      <a:pt x="40" y="22"/>
                    </a:lnTo>
                    <a:close/>
                    <a:moveTo>
                      <a:pt x="22" y="10"/>
                    </a:moveTo>
                    <a:lnTo>
                      <a:pt x="23" y="9"/>
                    </a:lnTo>
                    <a:lnTo>
                      <a:pt x="24" y="8"/>
                    </a:lnTo>
                    <a:lnTo>
                      <a:pt x="29" y="17"/>
                    </a:lnTo>
                    <a:lnTo>
                      <a:pt x="22" y="10"/>
                    </a:lnTo>
                    <a:close/>
                    <a:moveTo>
                      <a:pt x="35" y="23"/>
                    </a:moveTo>
                    <a:lnTo>
                      <a:pt x="32" y="26"/>
                    </a:lnTo>
                    <a:lnTo>
                      <a:pt x="19" y="12"/>
                    </a:lnTo>
                    <a:lnTo>
                      <a:pt x="22" y="10"/>
                    </a:lnTo>
                    <a:lnTo>
                      <a:pt x="35" y="23"/>
                    </a:lnTo>
                    <a:close/>
                    <a:moveTo>
                      <a:pt x="32" y="26"/>
                    </a:moveTo>
                    <a:lnTo>
                      <a:pt x="31" y="28"/>
                    </a:lnTo>
                    <a:lnTo>
                      <a:pt x="30" y="28"/>
                    </a:lnTo>
                    <a:lnTo>
                      <a:pt x="25" y="20"/>
                    </a:lnTo>
                    <a:lnTo>
                      <a:pt x="32" y="26"/>
                    </a:lnTo>
                    <a:close/>
                    <a:moveTo>
                      <a:pt x="30" y="28"/>
                    </a:moveTo>
                    <a:lnTo>
                      <a:pt x="23" y="31"/>
                    </a:lnTo>
                    <a:lnTo>
                      <a:pt x="15" y="14"/>
                    </a:lnTo>
                    <a:lnTo>
                      <a:pt x="22" y="11"/>
                    </a:lnTo>
                    <a:lnTo>
                      <a:pt x="30" y="28"/>
                    </a:lnTo>
                    <a:close/>
                    <a:moveTo>
                      <a:pt x="12" y="15"/>
                    </a:moveTo>
                    <a:lnTo>
                      <a:pt x="13" y="14"/>
                    </a:lnTo>
                    <a:lnTo>
                      <a:pt x="15" y="14"/>
                    </a:lnTo>
                    <a:lnTo>
                      <a:pt x="20" y="22"/>
                    </a:lnTo>
                    <a:lnTo>
                      <a:pt x="12" y="15"/>
                    </a:lnTo>
                    <a:close/>
                    <a:moveTo>
                      <a:pt x="26" y="30"/>
                    </a:moveTo>
                    <a:lnTo>
                      <a:pt x="23" y="32"/>
                    </a:lnTo>
                    <a:lnTo>
                      <a:pt x="10" y="19"/>
                    </a:lnTo>
                    <a:lnTo>
                      <a:pt x="12" y="15"/>
                    </a:lnTo>
                    <a:lnTo>
                      <a:pt x="26" y="30"/>
                    </a:lnTo>
                    <a:close/>
                    <a:moveTo>
                      <a:pt x="23" y="32"/>
                    </a:moveTo>
                    <a:lnTo>
                      <a:pt x="20" y="35"/>
                    </a:lnTo>
                    <a:lnTo>
                      <a:pt x="7" y="22"/>
                    </a:lnTo>
                    <a:lnTo>
                      <a:pt x="10" y="19"/>
                    </a:lnTo>
                    <a:lnTo>
                      <a:pt x="23" y="32"/>
                    </a:lnTo>
                    <a:close/>
                    <a:moveTo>
                      <a:pt x="3" y="29"/>
                    </a:moveTo>
                    <a:lnTo>
                      <a:pt x="3" y="25"/>
                    </a:lnTo>
                    <a:lnTo>
                      <a:pt x="7" y="22"/>
                    </a:lnTo>
                    <a:lnTo>
                      <a:pt x="13" y="29"/>
                    </a:lnTo>
                    <a:lnTo>
                      <a:pt x="3" y="29"/>
                    </a:lnTo>
                    <a:close/>
                    <a:moveTo>
                      <a:pt x="22" y="29"/>
                    </a:moveTo>
                    <a:lnTo>
                      <a:pt x="22" y="35"/>
                    </a:lnTo>
                    <a:lnTo>
                      <a:pt x="3" y="35"/>
                    </a:lnTo>
                    <a:lnTo>
                      <a:pt x="3" y="29"/>
                    </a:lnTo>
                    <a:lnTo>
                      <a:pt x="22" y="29"/>
                    </a:lnTo>
                    <a:close/>
                    <a:moveTo>
                      <a:pt x="22" y="35"/>
                    </a:moveTo>
                    <a:lnTo>
                      <a:pt x="22" y="40"/>
                    </a:lnTo>
                    <a:lnTo>
                      <a:pt x="20" y="42"/>
                    </a:lnTo>
                    <a:lnTo>
                      <a:pt x="13" y="35"/>
                    </a:lnTo>
                    <a:lnTo>
                      <a:pt x="22" y="35"/>
                    </a:lnTo>
                    <a:close/>
                    <a:moveTo>
                      <a:pt x="20" y="42"/>
                    </a:moveTo>
                    <a:lnTo>
                      <a:pt x="16" y="45"/>
                    </a:lnTo>
                    <a:lnTo>
                      <a:pt x="3" y="32"/>
                    </a:lnTo>
                    <a:lnTo>
                      <a:pt x="7" y="29"/>
                    </a:lnTo>
                    <a:lnTo>
                      <a:pt x="20" y="42"/>
                    </a:lnTo>
                    <a:close/>
                    <a:moveTo>
                      <a:pt x="0" y="39"/>
                    </a:moveTo>
                    <a:lnTo>
                      <a:pt x="0" y="34"/>
                    </a:lnTo>
                    <a:lnTo>
                      <a:pt x="3" y="32"/>
                    </a:lnTo>
                    <a:lnTo>
                      <a:pt x="10" y="39"/>
                    </a:lnTo>
                    <a:lnTo>
                      <a:pt x="0" y="39"/>
                    </a:lnTo>
                    <a:close/>
                    <a:moveTo>
                      <a:pt x="20" y="39"/>
                    </a:moveTo>
                    <a:lnTo>
                      <a:pt x="20" y="45"/>
                    </a:lnTo>
                    <a:lnTo>
                      <a:pt x="0" y="45"/>
                    </a:lnTo>
                    <a:lnTo>
                      <a:pt x="0" y="39"/>
                    </a:lnTo>
                    <a:lnTo>
                      <a:pt x="20" y="39"/>
                    </a:lnTo>
                    <a:close/>
                    <a:moveTo>
                      <a:pt x="20" y="45"/>
                    </a:moveTo>
                    <a:lnTo>
                      <a:pt x="20" y="49"/>
                    </a:lnTo>
                    <a:lnTo>
                      <a:pt x="0" y="49"/>
                    </a:lnTo>
                    <a:lnTo>
                      <a:pt x="0" y="45"/>
                    </a:lnTo>
                    <a:lnTo>
                      <a:pt x="20" y="45"/>
                    </a:lnTo>
                    <a:close/>
                    <a:moveTo>
                      <a:pt x="20" y="49"/>
                    </a:moveTo>
                    <a:lnTo>
                      <a:pt x="20" y="51"/>
                    </a:lnTo>
                    <a:lnTo>
                      <a:pt x="0" y="51"/>
                    </a:lnTo>
                    <a:lnTo>
                      <a:pt x="0" y="49"/>
                    </a:lnTo>
                    <a:lnTo>
                      <a:pt x="20" y="49"/>
                    </a:lnTo>
                    <a:close/>
                    <a:moveTo>
                      <a:pt x="1" y="55"/>
                    </a:moveTo>
                    <a:lnTo>
                      <a:pt x="0" y="53"/>
                    </a:lnTo>
                    <a:lnTo>
                      <a:pt x="0" y="51"/>
                    </a:lnTo>
                    <a:lnTo>
                      <a:pt x="10" y="51"/>
                    </a:lnTo>
                    <a:lnTo>
                      <a:pt x="1" y="55"/>
                    </a:lnTo>
                    <a:close/>
                    <a:moveTo>
                      <a:pt x="19" y="47"/>
                    </a:moveTo>
                    <a:lnTo>
                      <a:pt x="22" y="53"/>
                    </a:lnTo>
                    <a:lnTo>
                      <a:pt x="4" y="62"/>
                    </a:lnTo>
                    <a:lnTo>
                      <a:pt x="1" y="55"/>
                    </a:lnTo>
                    <a:lnTo>
                      <a:pt x="19" y="47"/>
                    </a:lnTo>
                    <a:close/>
                    <a:moveTo>
                      <a:pt x="7" y="64"/>
                    </a:moveTo>
                    <a:lnTo>
                      <a:pt x="5" y="63"/>
                    </a:lnTo>
                    <a:lnTo>
                      <a:pt x="4" y="62"/>
                    </a:lnTo>
                    <a:lnTo>
                      <a:pt x="13" y="57"/>
                    </a:lnTo>
                    <a:lnTo>
                      <a:pt x="7" y="64"/>
                    </a:lnTo>
                    <a:close/>
                    <a:moveTo>
                      <a:pt x="20" y="51"/>
                    </a:moveTo>
                    <a:lnTo>
                      <a:pt x="23" y="54"/>
                    </a:lnTo>
                    <a:lnTo>
                      <a:pt x="10" y="67"/>
                    </a:lnTo>
                    <a:lnTo>
                      <a:pt x="7" y="64"/>
                    </a:lnTo>
                    <a:lnTo>
                      <a:pt x="20" y="51"/>
                    </a:lnTo>
                    <a:close/>
                    <a:moveTo>
                      <a:pt x="23" y="54"/>
                    </a:moveTo>
                    <a:lnTo>
                      <a:pt x="26" y="57"/>
                    </a:lnTo>
                    <a:lnTo>
                      <a:pt x="12" y="71"/>
                    </a:lnTo>
                    <a:lnTo>
                      <a:pt x="10" y="67"/>
                    </a:lnTo>
                    <a:lnTo>
                      <a:pt x="23" y="54"/>
                    </a:lnTo>
                    <a:close/>
                    <a:moveTo>
                      <a:pt x="20" y="74"/>
                    </a:moveTo>
                    <a:lnTo>
                      <a:pt x="15" y="74"/>
                    </a:lnTo>
                    <a:lnTo>
                      <a:pt x="12" y="71"/>
                    </a:lnTo>
                    <a:lnTo>
                      <a:pt x="20" y="64"/>
                    </a:lnTo>
                    <a:lnTo>
                      <a:pt x="20" y="74"/>
                    </a:lnTo>
                    <a:close/>
                    <a:moveTo>
                      <a:pt x="20" y="54"/>
                    </a:moveTo>
                    <a:lnTo>
                      <a:pt x="22" y="54"/>
                    </a:lnTo>
                    <a:lnTo>
                      <a:pt x="22" y="74"/>
                    </a:lnTo>
                    <a:lnTo>
                      <a:pt x="20" y="74"/>
                    </a:lnTo>
                    <a:lnTo>
                      <a:pt x="20" y="54"/>
                    </a:lnTo>
                    <a:close/>
                    <a:moveTo>
                      <a:pt x="22" y="54"/>
                    </a:moveTo>
                    <a:lnTo>
                      <a:pt x="26" y="54"/>
                    </a:lnTo>
                    <a:lnTo>
                      <a:pt x="30" y="57"/>
                    </a:lnTo>
                    <a:lnTo>
                      <a:pt x="22" y="64"/>
                    </a:lnTo>
                    <a:lnTo>
                      <a:pt x="22" y="54"/>
                    </a:lnTo>
                    <a:close/>
                    <a:moveTo>
                      <a:pt x="30" y="57"/>
                    </a:moveTo>
                    <a:lnTo>
                      <a:pt x="32" y="61"/>
                    </a:lnTo>
                    <a:lnTo>
                      <a:pt x="19" y="74"/>
                    </a:lnTo>
                    <a:lnTo>
                      <a:pt x="15" y="71"/>
                    </a:lnTo>
                    <a:lnTo>
                      <a:pt x="30" y="57"/>
                    </a:lnTo>
                    <a:close/>
                    <a:moveTo>
                      <a:pt x="25" y="76"/>
                    </a:moveTo>
                    <a:lnTo>
                      <a:pt x="22" y="76"/>
                    </a:lnTo>
                    <a:lnTo>
                      <a:pt x="19" y="74"/>
                    </a:lnTo>
                    <a:lnTo>
                      <a:pt x="25" y="67"/>
                    </a:lnTo>
                    <a:lnTo>
                      <a:pt x="25" y="76"/>
                    </a:lnTo>
                    <a:close/>
                    <a:moveTo>
                      <a:pt x="25" y="57"/>
                    </a:moveTo>
                    <a:lnTo>
                      <a:pt x="32" y="57"/>
                    </a:lnTo>
                    <a:lnTo>
                      <a:pt x="32" y="76"/>
                    </a:lnTo>
                    <a:lnTo>
                      <a:pt x="25" y="76"/>
                    </a:lnTo>
                    <a:lnTo>
                      <a:pt x="25" y="57"/>
                    </a:lnTo>
                    <a:close/>
                    <a:moveTo>
                      <a:pt x="32" y="57"/>
                    </a:moveTo>
                    <a:lnTo>
                      <a:pt x="35" y="57"/>
                    </a:lnTo>
                    <a:lnTo>
                      <a:pt x="35" y="76"/>
                    </a:lnTo>
                    <a:lnTo>
                      <a:pt x="32" y="76"/>
                    </a:lnTo>
                    <a:lnTo>
                      <a:pt x="32" y="57"/>
                    </a:lnTo>
                    <a:close/>
                    <a:moveTo>
                      <a:pt x="35" y="57"/>
                    </a:moveTo>
                    <a:lnTo>
                      <a:pt x="42" y="57"/>
                    </a:lnTo>
                    <a:lnTo>
                      <a:pt x="42" y="76"/>
                    </a:lnTo>
                    <a:lnTo>
                      <a:pt x="35" y="76"/>
                    </a:lnTo>
                    <a:lnTo>
                      <a:pt x="35" y="57"/>
                    </a:lnTo>
                    <a:close/>
                    <a:moveTo>
                      <a:pt x="42" y="57"/>
                    </a:moveTo>
                    <a:lnTo>
                      <a:pt x="45" y="57"/>
                    </a:lnTo>
                    <a:lnTo>
                      <a:pt x="45" y="76"/>
                    </a:lnTo>
                    <a:lnTo>
                      <a:pt x="42" y="76"/>
                    </a:lnTo>
                    <a:lnTo>
                      <a:pt x="42" y="57"/>
                    </a:lnTo>
                    <a:close/>
                    <a:moveTo>
                      <a:pt x="50" y="76"/>
                    </a:moveTo>
                    <a:lnTo>
                      <a:pt x="47" y="76"/>
                    </a:lnTo>
                    <a:lnTo>
                      <a:pt x="45" y="76"/>
                    </a:lnTo>
                    <a:lnTo>
                      <a:pt x="45" y="67"/>
                    </a:lnTo>
                    <a:lnTo>
                      <a:pt x="50" y="76"/>
                    </a:lnTo>
                    <a:close/>
                    <a:moveTo>
                      <a:pt x="41" y="58"/>
                    </a:moveTo>
                    <a:lnTo>
                      <a:pt x="47" y="55"/>
                    </a:lnTo>
                    <a:lnTo>
                      <a:pt x="55" y="73"/>
                    </a:lnTo>
                    <a:lnTo>
                      <a:pt x="50" y="76"/>
                    </a:lnTo>
                    <a:lnTo>
                      <a:pt x="41" y="58"/>
                    </a:lnTo>
                    <a:close/>
                    <a:moveTo>
                      <a:pt x="47" y="55"/>
                    </a:moveTo>
                    <a:lnTo>
                      <a:pt x="53" y="52"/>
                    </a:lnTo>
                    <a:lnTo>
                      <a:pt x="62" y="69"/>
                    </a:lnTo>
                    <a:lnTo>
                      <a:pt x="55" y="73"/>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22" name="Freeform 107">
                <a:extLst>
                  <a:ext uri="{FF2B5EF4-FFF2-40B4-BE49-F238E27FC236}">
                    <a16:creationId xmlns:a16="http://schemas.microsoft.com/office/drawing/2014/main" id="{234D7D46-65EF-4BA8-9A8B-E50FC9455906}"/>
                  </a:ext>
                </a:extLst>
              </p:cNvPr>
              <p:cNvSpPr>
                <a:spLocks/>
              </p:cNvSpPr>
              <p:nvPr/>
            </p:nvSpPr>
            <p:spPr bwMode="auto">
              <a:xfrm>
                <a:off x="2605" y="2702"/>
                <a:ext cx="16" cy="14"/>
              </a:xfrm>
              <a:custGeom>
                <a:avLst/>
                <a:gdLst>
                  <a:gd name="T0" fmla="*/ 11 w 67"/>
                  <a:gd name="T1" fmla="*/ 13 h 56"/>
                  <a:gd name="T2" fmla="*/ 12 w 67"/>
                  <a:gd name="T3" fmla="*/ 12 h 56"/>
                  <a:gd name="T4" fmla="*/ 13 w 67"/>
                  <a:gd name="T5" fmla="*/ 11 h 56"/>
                  <a:gd name="T6" fmla="*/ 14 w 67"/>
                  <a:gd name="T7" fmla="*/ 10 h 56"/>
                  <a:gd name="T8" fmla="*/ 14 w 67"/>
                  <a:gd name="T9" fmla="*/ 9 h 56"/>
                  <a:gd name="T10" fmla="*/ 15 w 67"/>
                  <a:gd name="T11" fmla="*/ 8 h 56"/>
                  <a:gd name="T12" fmla="*/ 15 w 67"/>
                  <a:gd name="T13" fmla="*/ 7 h 56"/>
                  <a:gd name="T14" fmla="*/ 16 w 67"/>
                  <a:gd name="T15" fmla="*/ 6 h 56"/>
                  <a:gd name="T16" fmla="*/ 16 w 67"/>
                  <a:gd name="T17" fmla="*/ 5 h 56"/>
                  <a:gd name="T18" fmla="*/ 15 w 67"/>
                  <a:gd name="T19" fmla="*/ 4 h 56"/>
                  <a:gd name="T20" fmla="*/ 15 w 67"/>
                  <a:gd name="T21" fmla="*/ 3 h 56"/>
                  <a:gd name="T22" fmla="*/ 14 w 67"/>
                  <a:gd name="T23" fmla="*/ 2 h 56"/>
                  <a:gd name="T24" fmla="*/ 14 w 67"/>
                  <a:gd name="T25" fmla="*/ 1 h 56"/>
                  <a:gd name="T26" fmla="*/ 13 w 67"/>
                  <a:gd name="T27" fmla="*/ 1 h 56"/>
                  <a:gd name="T28" fmla="*/ 12 w 67"/>
                  <a:gd name="T29" fmla="*/ 0 h 56"/>
                  <a:gd name="T30" fmla="*/ 11 w 67"/>
                  <a:gd name="T31" fmla="*/ 0 h 56"/>
                  <a:gd name="T32" fmla="*/ 10 w 67"/>
                  <a:gd name="T33" fmla="*/ 0 h 56"/>
                  <a:gd name="T34" fmla="*/ 8 w 67"/>
                  <a:gd name="T35" fmla="*/ 0 h 56"/>
                  <a:gd name="T36" fmla="*/ 7 w 67"/>
                  <a:gd name="T37" fmla="*/ 1 h 56"/>
                  <a:gd name="T38" fmla="*/ 6 w 67"/>
                  <a:gd name="T39" fmla="*/ 1 h 56"/>
                  <a:gd name="T40" fmla="*/ 5 w 67"/>
                  <a:gd name="T41" fmla="*/ 1 h 56"/>
                  <a:gd name="T42" fmla="*/ 4 w 67"/>
                  <a:gd name="T43" fmla="*/ 2 h 56"/>
                  <a:gd name="T44" fmla="*/ 2 w 67"/>
                  <a:gd name="T45" fmla="*/ 3 h 56"/>
                  <a:gd name="T46" fmla="*/ 1 w 67"/>
                  <a:gd name="T47" fmla="*/ 4 h 56"/>
                  <a:gd name="T48" fmla="*/ 1 w 67"/>
                  <a:gd name="T49" fmla="*/ 6 h 56"/>
                  <a:gd name="T50" fmla="*/ 1 w 67"/>
                  <a:gd name="T51" fmla="*/ 6 h 56"/>
                  <a:gd name="T52" fmla="*/ 0 w 67"/>
                  <a:gd name="T53" fmla="*/ 7 h 56"/>
                  <a:gd name="T54" fmla="*/ 0 w 67"/>
                  <a:gd name="T55" fmla="*/ 9 h 56"/>
                  <a:gd name="T56" fmla="*/ 0 w 67"/>
                  <a:gd name="T57" fmla="*/ 9 h 56"/>
                  <a:gd name="T58" fmla="*/ 0 w 67"/>
                  <a:gd name="T59" fmla="*/ 10 h 56"/>
                  <a:gd name="T60" fmla="*/ 1 w 67"/>
                  <a:gd name="T61" fmla="*/ 12 h 56"/>
                  <a:gd name="T62" fmla="*/ 1 w 67"/>
                  <a:gd name="T63" fmla="*/ 13 h 56"/>
                  <a:gd name="T64" fmla="*/ 1 w 67"/>
                  <a:gd name="T65" fmla="*/ 14 h 56"/>
                  <a:gd name="T66" fmla="*/ 3 w 67"/>
                  <a:gd name="T67" fmla="*/ 14 h 56"/>
                  <a:gd name="T68" fmla="*/ 4 w 67"/>
                  <a:gd name="T69" fmla="*/ 14 h 56"/>
                  <a:gd name="T70" fmla="*/ 5 w 67"/>
                  <a:gd name="T71" fmla="*/ 14 h 56"/>
                  <a:gd name="T72" fmla="*/ 6 w 67"/>
                  <a:gd name="T73" fmla="*/ 14 h 56"/>
                  <a:gd name="T74" fmla="*/ 7 w 67"/>
                  <a:gd name="T75" fmla="*/ 14 h 56"/>
                  <a:gd name="T76" fmla="*/ 8 w 67"/>
                  <a:gd name="T77" fmla="*/ 14 h 56"/>
                  <a:gd name="T78" fmla="*/ 10 w 67"/>
                  <a:gd name="T79" fmla="*/ 14 h 56"/>
                  <a:gd name="T80" fmla="*/ 11 w 67"/>
                  <a:gd name="T81" fmla="*/ 13 h 5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6"/>
                  <a:gd name="T125" fmla="*/ 67 w 67"/>
                  <a:gd name="T126" fmla="*/ 56 h 5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6">
                    <a:moveTo>
                      <a:pt x="45" y="51"/>
                    </a:moveTo>
                    <a:lnTo>
                      <a:pt x="51" y="47"/>
                    </a:lnTo>
                    <a:lnTo>
                      <a:pt x="55" y="44"/>
                    </a:lnTo>
                    <a:lnTo>
                      <a:pt x="57" y="41"/>
                    </a:lnTo>
                    <a:lnTo>
                      <a:pt x="60" y="37"/>
                    </a:lnTo>
                    <a:lnTo>
                      <a:pt x="63" y="31"/>
                    </a:lnTo>
                    <a:lnTo>
                      <a:pt x="63" y="28"/>
                    </a:lnTo>
                    <a:lnTo>
                      <a:pt x="67" y="25"/>
                    </a:lnTo>
                    <a:lnTo>
                      <a:pt x="67" y="19"/>
                    </a:lnTo>
                    <a:lnTo>
                      <a:pt x="63" y="15"/>
                    </a:lnTo>
                    <a:lnTo>
                      <a:pt x="63" y="12"/>
                    </a:lnTo>
                    <a:lnTo>
                      <a:pt x="60" y="9"/>
                    </a:lnTo>
                    <a:lnTo>
                      <a:pt x="57" y="5"/>
                    </a:lnTo>
                    <a:lnTo>
                      <a:pt x="55" y="2"/>
                    </a:lnTo>
                    <a:lnTo>
                      <a:pt x="51" y="0"/>
                    </a:lnTo>
                    <a:lnTo>
                      <a:pt x="45" y="0"/>
                    </a:lnTo>
                    <a:lnTo>
                      <a:pt x="41" y="0"/>
                    </a:lnTo>
                    <a:lnTo>
                      <a:pt x="35" y="0"/>
                    </a:lnTo>
                    <a:lnTo>
                      <a:pt x="28" y="2"/>
                    </a:lnTo>
                    <a:lnTo>
                      <a:pt x="26" y="2"/>
                    </a:lnTo>
                    <a:lnTo>
                      <a:pt x="19" y="5"/>
                    </a:lnTo>
                    <a:lnTo>
                      <a:pt x="16" y="9"/>
                    </a:lnTo>
                    <a:lnTo>
                      <a:pt x="9" y="12"/>
                    </a:lnTo>
                    <a:lnTo>
                      <a:pt x="6" y="15"/>
                    </a:lnTo>
                    <a:lnTo>
                      <a:pt x="3" y="22"/>
                    </a:lnTo>
                    <a:lnTo>
                      <a:pt x="3" y="25"/>
                    </a:lnTo>
                    <a:lnTo>
                      <a:pt x="0" y="28"/>
                    </a:lnTo>
                    <a:lnTo>
                      <a:pt x="0" y="34"/>
                    </a:lnTo>
                    <a:lnTo>
                      <a:pt x="0" y="37"/>
                    </a:lnTo>
                    <a:lnTo>
                      <a:pt x="0" y="41"/>
                    </a:lnTo>
                    <a:lnTo>
                      <a:pt x="3" y="47"/>
                    </a:lnTo>
                    <a:lnTo>
                      <a:pt x="3" y="51"/>
                    </a:lnTo>
                    <a:lnTo>
                      <a:pt x="6" y="54"/>
                    </a:lnTo>
                    <a:lnTo>
                      <a:pt x="13" y="54"/>
                    </a:lnTo>
                    <a:lnTo>
                      <a:pt x="16" y="56"/>
                    </a:lnTo>
                    <a:lnTo>
                      <a:pt x="19" y="56"/>
                    </a:lnTo>
                    <a:lnTo>
                      <a:pt x="26" y="56"/>
                    </a:lnTo>
                    <a:lnTo>
                      <a:pt x="31" y="56"/>
                    </a:lnTo>
                    <a:lnTo>
                      <a:pt x="35" y="56"/>
                    </a:lnTo>
                    <a:lnTo>
                      <a:pt x="41" y="54"/>
                    </a:lnTo>
                    <a:lnTo>
                      <a:pt x="45"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23" name="Freeform 108">
                <a:extLst>
                  <a:ext uri="{FF2B5EF4-FFF2-40B4-BE49-F238E27FC236}">
                    <a16:creationId xmlns:a16="http://schemas.microsoft.com/office/drawing/2014/main" id="{0E22B8DC-0875-4729-A944-A2BF1279456D}"/>
                  </a:ext>
                </a:extLst>
              </p:cNvPr>
              <p:cNvSpPr>
                <a:spLocks noEditPoints="1"/>
              </p:cNvSpPr>
              <p:nvPr/>
            </p:nvSpPr>
            <p:spPr bwMode="auto">
              <a:xfrm>
                <a:off x="2602" y="2700"/>
                <a:ext cx="22" cy="19"/>
              </a:xfrm>
              <a:custGeom>
                <a:avLst/>
                <a:gdLst>
                  <a:gd name="T0" fmla="*/ 17 w 86"/>
                  <a:gd name="T1" fmla="*/ 16 h 76"/>
                  <a:gd name="T2" fmla="*/ 14 w 86"/>
                  <a:gd name="T3" fmla="*/ 12 h 76"/>
                  <a:gd name="T4" fmla="*/ 18 w 86"/>
                  <a:gd name="T5" fmla="*/ 15 h 76"/>
                  <a:gd name="T6" fmla="*/ 18 w 86"/>
                  <a:gd name="T7" fmla="*/ 15 h 76"/>
                  <a:gd name="T8" fmla="*/ 15 w 86"/>
                  <a:gd name="T9" fmla="*/ 11 h 76"/>
                  <a:gd name="T10" fmla="*/ 16 w 86"/>
                  <a:gd name="T11" fmla="*/ 11 h 76"/>
                  <a:gd name="T12" fmla="*/ 21 w 86"/>
                  <a:gd name="T13" fmla="*/ 11 h 76"/>
                  <a:gd name="T14" fmla="*/ 21 w 86"/>
                  <a:gd name="T15" fmla="*/ 10 h 76"/>
                  <a:gd name="T16" fmla="*/ 18 w 86"/>
                  <a:gd name="T17" fmla="*/ 10 h 76"/>
                  <a:gd name="T18" fmla="*/ 17 w 86"/>
                  <a:gd name="T19" fmla="*/ 8 h 76"/>
                  <a:gd name="T20" fmla="*/ 17 w 86"/>
                  <a:gd name="T21" fmla="*/ 9 h 76"/>
                  <a:gd name="T22" fmla="*/ 22 w 86"/>
                  <a:gd name="T23" fmla="*/ 6 h 76"/>
                  <a:gd name="T24" fmla="*/ 20 w 86"/>
                  <a:gd name="T25" fmla="*/ 5 h 76"/>
                  <a:gd name="T26" fmla="*/ 18 w 86"/>
                  <a:gd name="T27" fmla="*/ 6 h 76"/>
                  <a:gd name="T28" fmla="*/ 16 w 86"/>
                  <a:gd name="T29" fmla="*/ 6 h 76"/>
                  <a:gd name="T30" fmla="*/ 17 w 86"/>
                  <a:gd name="T31" fmla="*/ 7 h 76"/>
                  <a:gd name="T32" fmla="*/ 15 w 86"/>
                  <a:gd name="T33" fmla="*/ 6 h 76"/>
                  <a:gd name="T34" fmla="*/ 18 w 86"/>
                  <a:gd name="T35" fmla="*/ 1 h 76"/>
                  <a:gd name="T36" fmla="*/ 16 w 86"/>
                  <a:gd name="T37" fmla="*/ 3 h 76"/>
                  <a:gd name="T38" fmla="*/ 14 w 86"/>
                  <a:gd name="T39" fmla="*/ 5 h 76"/>
                  <a:gd name="T40" fmla="*/ 15 w 86"/>
                  <a:gd name="T41" fmla="*/ 5 h 76"/>
                  <a:gd name="T42" fmla="*/ 13 w 86"/>
                  <a:gd name="T43" fmla="*/ 5 h 76"/>
                  <a:gd name="T44" fmla="*/ 11 w 86"/>
                  <a:gd name="T45" fmla="*/ 0 h 76"/>
                  <a:gd name="T46" fmla="*/ 11 w 86"/>
                  <a:gd name="T47" fmla="*/ 3 h 76"/>
                  <a:gd name="T48" fmla="*/ 12 w 86"/>
                  <a:gd name="T49" fmla="*/ 5 h 76"/>
                  <a:gd name="T50" fmla="*/ 9 w 86"/>
                  <a:gd name="T51" fmla="*/ 6 h 76"/>
                  <a:gd name="T52" fmla="*/ 8 w 86"/>
                  <a:gd name="T53" fmla="*/ 1 h 76"/>
                  <a:gd name="T54" fmla="*/ 6 w 86"/>
                  <a:gd name="T55" fmla="*/ 2 h 76"/>
                  <a:gd name="T56" fmla="*/ 7 w 86"/>
                  <a:gd name="T57" fmla="*/ 4 h 76"/>
                  <a:gd name="T58" fmla="*/ 9 w 86"/>
                  <a:gd name="T59" fmla="*/ 6 h 76"/>
                  <a:gd name="T60" fmla="*/ 7 w 86"/>
                  <a:gd name="T61" fmla="*/ 7 h 76"/>
                  <a:gd name="T62" fmla="*/ 3 w 86"/>
                  <a:gd name="T63" fmla="*/ 4 h 76"/>
                  <a:gd name="T64" fmla="*/ 2 w 86"/>
                  <a:gd name="T65" fmla="*/ 5 h 76"/>
                  <a:gd name="T66" fmla="*/ 4 w 86"/>
                  <a:gd name="T67" fmla="*/ 6 h 76"/>
                  <a:gd name="T68" fmla="*/ 6 w 86"/>
                  <a:gd name="T69" fmla="*/ 8 h 76"/>
                  <a:gd name="T70" fmla="*/ 6 w 86"/>
                  <a:gd name="T71" fmla="*/ 8 h 76"/>
                  <a:gd name="T72" fmla="*/ 6 w 86"/>
                  <a:gd name="T73" fmla="*/ 10 h 76"/>
                  <a:gd name="T74" fmla="*/ 1 w 86"/>
                  <a:gd name="T75" fmla="*/ 8 h 76"/>
                  <a:gd name="T76" fmla="*/ 2 w 86"/>
                  <a:gd name="T77" fmla="*/ 10 h 76"/>
                  <a:gd name="T78" fmla="*/ 5 w 86"/>
                  <a:gd name="T79" fmla="*/ 10 h 76"/>
                  <a:gd name="T80" fmla="*/ 5 w 86"/>
                  <a:gd name="T81" fmla="*/ 12 h 76"/>
                  <a:gd name="T82" fmla="*/ 0 w 86"/>
                  <a:gd name="T83" fmla="*/ 13 h 76"/>
                  <a:gd name="T84" fmla="*/ 1 w 86"/>
                  <a:gd name="T85" fmla="*/ 16 h 76"/>
                  <a:gd name="T86" fmla="*/ 3 w 86"/>
                  <a:gd name="T87" fmla="*/ 14 h 76"/>
                  <a:gd name="T88" fmla="*/ 6 w 86"/>
                  <a:gd name="T89" fmla="*/ 14 h 76"/>
                  <a:gd name="T90" fmla="*/ 5 w 86"/>
                  <a:gd name="T91" fmla="*/ 14 h 76"/>
                  <a:gd name="T92" fmla="*/ 3 w 86"/>
                  <a:gd name="T93" fmla="*/ 18 h 76"/>
                  <a:gd name="T94" fmla="*/ 6 w 86"/>
                  <a:gd name="T95" fmla="*/ 18 h 76"/>
                  <a:gd name="T96" fmla="*/ 6 w 86"/>
                  <a:gd name="T97" fmla="*/ 16 h 76"/>
                  <a:gd name="T98" fmla="*/ 7 w 86"/>
                  <a:gd name="T99" fmla="*/ 14 h 76"/>
                  <a:gd name="T100" fmla="*/ 6 w 86"/>
                  <a:gd name="T101" fmla="*/ 14 h 76"/>
                  <a:gd name="T102" fmla="*/ 9 w 86"/>
                  <a:gd name="T103" fmla="*/ 14 h 76"/>
                  <a:gd name="T104" fmla="*/ 10 w 86"/>
                  <a:gd name="T105" fmla="*/ 19 h 76"/>
                  <a:gd name="T106" fmla="*/ 10 w 86"/>
                  <a:gd name="T107" fmla="*/ 19 h 76"/>
                  <a:gd name="T108" fmla="*/ 12 w 86"/>
                  <a:gd name="T109" fmla="*/ 19 h 76"/>
                  <a:gd name="T110" fmla="*/ 15 w 86"/>
                  <a:gd name="T111" fmla="*/ 18 h 76"/>
                  <a:gd name="T112" fmla="*/ 12 w 86"/>
                  <a:gd name="T113" fmla="*/ 14 h 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6"/>
                  <a:gd name="T172" fmla="*/ 0 h 76"/>
                  <a:gd name="T173" fmla="*/ 86 w 86"/>
                  <a:gd name="T174" fmla="*/ 76 h 7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6" h="76">
                    <a:moveTo>
                      <a:pt x="49" y="52"/>
                    </a:moveTo>
                    <a:lnTo>
                      <a:pt x="56" y="48"/>
                    </a:lnTo>
                    <a:lnTo>
                      <a:pt x="65" y="66"/>
                    </a:lnTo>
                    <a:lnTo>
                      <a:pt x="58" y="68"/>
                    </a:lnTo>
                    <a:lnTo>
                      <a:pt x="49" y="52"/>
                    </a:lnTo>
                    <a:close/>
                    <a:moveTo>
                      <a:pt x="67" y="64"/>
                    </a:moveTo>
                    <a:lnTo>
                      <a:pt x="66" y="65"/>
                    </a:lnTo>
                    <a:lnTo>
                      <a:pt x="65" y="66"/>
                    </a:lnTo>
                    <a:lnTo>
                      <a:pt x="60" y="57"/>
                    </a:lnTo>
                    <a:lnTo>
                      <a:pt x="67" y="64"/>
                    </a:lnTo>
                    <a:close/>
                    <a:moveTo>
                      <a:pt x="54" y="51"/>
                    </a:moveTo>
                    <a:lnTo>
                      <a:pt x="56" y="47"/>
                    </a:lnTo>
                    <a:lnTo>
                      <a:pt x="70" y="61"/>
                    </a:lnTo>
                    <a:lnTo>
                      <a:pt x="67" y="64"/>
                    </a:lnTo>
                    <a:lnTo>
                      <a:pt x="54" y="51"/>
                    </a:lnTo>
                    <a:close/>
                    <a:moveTo>
                      <a:pt x="70" y="61"/>
                    </a:moveTo>
                    <a:lnTo>
                      <a:pt x="79" y="51"/>
                    </a:lnTo>
                    <a:lnTo>
                      <a:pt x="70" y="61"/>
                    </a:lnTo>
                    <a:lnTo>
                      <a:pt x="64" y="54"/>
                    </a:lnTo>
                    <a:lnTo>
                      <a:pt x="70" y="61"/>
                    </a:lnTo>
                    <a:close/>
                    <a:moveTo>
                      <a:pt x="56" y="47"/>
                    </a:moveTo>
                    <a:lnTo>
                      <a:pt x="59" y="44"/>
                    </a:lnTo>
                    <a:lnTo>
                      <a:pt x="73" y="57"/>
                    </a:lnTo>
                    <a:lnTo>
                      <a:pt x="70" y="61"/>
                    </a:lnTo>
                    <a:lnTo>
                      <a:pt x="56" y="47"/>
                    </a:lnTo>
                    <a:close/>
                    <a:moveTo>
                      <a:pt x="59" y="44"/>
                    </a:moveTo>
                    <a:lnTo>
                      <a:pt x="62" y="41"/>
                    </a:lnTo>
                    <a:lnTo>
                      <a:pt x="76" y="54"/>
                    </a:lnTo>
                    <a:lnTo>
                      <a:pt x="73" y="57"/>
                    </a:lnTo>
                    <a:lnTo>
                      <a:pt x="59" y="44"/>
                    </a:lnTo>
                    <a:close/>
                    <a:moveTo>
                      <a:pt x="78" y="52"/>
                    </a:moveTo>
                    <a:lnTo>
                      <a:pt x="77" y="53"/>
                    </a:lnTo>
                    <a:lnTo>
                      <a:pt x="76" y="54"/>
                    </a:lnTo>
                    <a:lnTo>
                      <a:pt x="69" y="47"/>
                    </a:lnTo>
                    <a:lnTo>
                      <a:pt x="78" y="52"/>
                    </a:lnTo>
                    <a:close/>
                    <a:moveTo>
                      <a:pt x="61" y="43"/>
                    </a:moveTo>
                    <a:lnTo>
                      <a:pt x="64" y="37"/>
                    </a:lnTo>
                    <a:lnTo>
                      <a:pt x="81" y="45"/>
                    </a:lnTo>
                    <a:lnTo>
                      <a:pt x="78" y="52"/>
                    </a:lnTo>
                    <a:lnTo>
                      <a:pt x="61" y="43"/>
                    </a:lnTo>
                    <a:close/>
                    <a:moveTo>
                      <a:pt x="82" y="41"/>
                    </a:moveTo>
                    <a:lnTo>
                      <a:pt x="82" y="43"/>
                    </a:lnTo>
                    <a:lnTo>
                      <a:pt x="81" y="45"/>
                    </a:lnTo>
                    <a:lnTo>
                      <a:pt x="72" y="41"/>
                    </a:lnTo>
                    <a:lnTo>
                      <a:pt x="82" y="41"/>
                    </a:lnTo>
                    <a:close/>
                    <a:moveTo>
                      <a:pt x="64" y="41"/>
                    </a:moveTo>
                    <a:lnTo>
                      <a:pt x="64" y="38"/>
                    </a:lnTo>
                    <a:lnTo>
                      <a:pt x="82" y="38"/>
                    </a:lnTo>
                    <a:lnTo>
                      <a:pt x="82" y="41"/>
                    </a:lnTo>
                    <a:lnTo>
                      <a:pt x="64" y="41"/>
                    </a:lnTo>
                    <a:close/>
                    <a:moveTo>
                      <a:pt x="64" y="38"/>
                    </a:moveTo>
                    <a:lnTo>
                      <a:pt x="64" y="34"/>
                    </a:lnTo>
                    <a:lnTo>
                      <a:pt x="66" y="31"/>
                    </a:lnTo>
                    <a:lnTo>
                      <a:pt x="72" y="38"/>
                    </a:lnTo>
                    <a:lnTo>
                      <a:pt x="64" y="38"/>
                    </a:lnTo>
                    <a:close/>
                    <a:moveTo>
                      <a:pt x="66" y="31"/>
                    </a:moveTo>
                    <a:lnTo>
                      <a:pt x="69" y="29"/>
                    </a:lnTo>
                    <a:lnTo>
                      <a:pt x="82" y="42"/>
                    </a:lnTo>
                    <a:lnTo>
                      <a:pt x="79" y="45"/>
                    </a:lnTo>
                    <a:lnTo>
                      <a:pt x="66" y="31"/>
                    </a:lnTo>
                    <a:close/>
                    <a:moveTo>
                      <a:pt x="86" y="35"/>
                    </a:moveTo>
                    <a:lnTo>
                      <a:pt x="86" y="38"/>
                    </a:lnTo>
                    <a:lnTo>
                      <a:pt x="82" y="42"/>
                    </a:lnTo>
                    <a:lnTo>
                      <a:pt x="76" y="35"/>
                    </a:lnTo>
                    <a:lnTo>
                      <a:pt x="86" y="35"/>
                    </a:lnTo>
                    <a:close/>
                    <a:moveTo>
                      <a:pt x="66" y="35"/>
                    </a:moveTo>
                    <a:lnTo>
                      <a:pt x="66" y="29"/>
                    </a:lnTo>
                    <a:lnTo>
                      <a:pt x="86" y="29"/>
                    </a:lnTo>
                    <a:lnTo>
                      <a:pt x="86" y="35"/>
                    </a:lnTo>
                    <a:lnTo>
                      <a:pt x="66" y="35"/>
                    </a:lnTo>
                    <a:close/>
                    <a:moveTo>
                      <a:pt x="82" y="22"/>
                    </a:moveTo>
                    <a:lnTo>
                      <a:pt x="86" y="24"/>
                    </a:lnTo>
                    <a:lnTo>
                      <a:pt x="86" y="29"/>
                    </a:lnTo>
                    <a:lnTo>
                      <a:pt x="76" y="29"/>
                    </a:lnTo>
                    <a:lnTo>
                      <a:pt x="82" y="22"/>
                    </a:lnTo>
                    <a:close/>
                    <a:moveTo>
                      <a:pt x="69" y="35"/>
                    </a:moveTo>
                    <a:lnTo>
                      <a:pt x="66" y="32"/>
                    </a:lnTo>
                    <a:lnTo>
                      <a:pt x="79" y="19"/>
                    </a:lnTo>
                    <a:lnTo>
                      <a:pt x="82" y="22"/>
                    </a:lnTo>
                    <a:lnTo>
                      <a:pt x="69" y="35"/>
                    </a:lnTo>
                    <a:close/>
                    <a:moveTo>
                      <a:pt x="66" y="32"/>
                    </a:moveTo>
                    <a:lnTo>
                      <a:pt x="64" y="30"/>
                    </a:lnTo>
                    <a:lnTo>
                      <a:pt x="64" y="25"/>
                    </a:lnTo>
                    <a:lnTo>
                      <a:pt x="72" y="25"/>
                    </a:lnTo>
                    <a:lnTo>
                      <a:pt x="66" y="32"/>
                    </a:lnTo>
                    <a:close/>
                    <a:moveTo>
                      <a:pt x="64" y="25"/>
                    </a:moveTo>
                    <a:lnTo>
                      <a:pt x="64" y="22"/>
                    </a:lnTo>
                    <a:lnTo>
                      <a:pt x="82" y="22"/>
                    </a:lnTo>
                    <a:lnTo>
                      <a:pt x="82" y="25"/>
                    </a:lnTo>
                    <a:lnTo>
                      <a:pt x="64" y="25"/>
                    </a:lnTo>
                    <a:close/>
                    <a:moveTo>
                      <a:pt x="79" y="15"/>
                    </a:moveTo>
                    <a:lnTo>
                      <a:pt x="82" y="19"/>
                    </a:lnTo>
                    <a:lnTo>
                      <a:pt x="82" y="22"/>
                    </a:lnTo>
                    <a:lnTo>
                      <a:pt x="72" y="22"/>
                    </a:lnTo>
                    <a:lnTo>
                      <a:pt x="79" y="15"/>
                    </a:lnTo>
                    <a:close/>
                    <a:moveTo>
                      <a:pt x="66" y="29"/>
                    </a:moveTo>
                    <a:lnTo>
                      <a:pt x="62" y="25"/>
                    </a:lnTo>
                    <a:lnTo>
                      <a:pt x="76" y="12"/>
                    </a:lnTo>
                    <a:lnTo>
                      <a:pt x="79" y="15"/>
                    </a:lnTo>
                    <a:lnTo>
                      <a:pt x="66" y="29"/>
                    </a:lnTo>
                    <a:close/>
                    <a:moveTo>
                      <a:pt x="62" y="25"/>
                    </a:moveTo>
                    <a:lnTo>
                      <a:pt x="59" y="22"/>
                    </a:lnTo>
                    <a:lnTo>
                      <a:pt x="73" y="9"/>
                    </a:lnTo>
                    <a:lnTo>
                      <a:pt x="76" y="12"/>
                    </a:lnTo>
                    <a:lnTo>
                      <a:pt x="62" y="25"/>
                    </a:lnTo>
                    <a:close/>
                    <a:moveTo>
                      <a:pt x="59" y="22"/>
                    </a:moveTo>
                    <a:lnTo>
                      <a:pt x="56" y="20"/>
                    </a:lnTo>
                    <a:lnTo>
                      <a:pt x="70" y="5"/>
                    </a:lnTo>
                    <a:lnTo>
                      <a:pt x="73" y="9"/>
                    </a:lnTo>
                    <a:lnTo>
                      <a:pt x="59" y="22"/>
                    </a:lnTo>
                    <a:close/>
                    <a:moveTo>
                      <a:pt x="70" y="5"/>
                    </a:moveTo>
                    <a:lnTo>
                      <a:pt x="79" y="15"/>
                    </a:lnTo>
                    <a:lnTo>
                      <a:pt x="70" y="5"/>
                    </a:lnTo>
                    <a:lnTo>
                      <a:pt x="64" y="12"/>
                    </a:lnTo>
                    <a:lnTo>
                      <a:pt x="70" y="5"/>
                    </a:lnTo>
                    <a:close/>
                    <a:moveTo>
                      <a:pt x="56" y="20"/>
                    </a:moveTo>
                    <a:lnTo>
                      <a:pt x="54" y="16"/>
                    </a:lnTo>
                    <a:lnTo>
                      <a:pt x="67" y="2"/>
                    </a:lnTo>
                    <a:lnTo>
                      <a:pt x="70" y="5"/>
                    </a:lnTo>
                    <a:lnTo>
                      <a:pt x="56" y="20"/>
                    </a:lnTo>
                    <a:close/>
                    <a:moveTo>
                      <a:pt x="60" y="0"/>
                    </a:moveTo>
                    <a:lnTo>
                      <a:pt x="64" y="0"/>
                    </a:lnTo>
                    <a:lnTo>
                      <a:pt x="67" y="2"/>
                    </a:lnTo>
                    <a:lnTo>
                      <a:pt x="60" y="10"/>
                    </a:lnTo>
                    <a:lnTo>
                      <a:pt x="60" y="0"/>
                    </a:lnTo>
                    <a:close/>
                    <a:moveTo>
                      <a:pt x="60" y="19"/>
                    </a:moveTo>
                    <a:lnTo>
                      <a:pt x="54" y="19"/>
                    </a:lnTo>
                    <a:lnTo>
                      <a:pt x="54" y="0"/>
                    </a:lnTo>
                    <a:lnTo>
                      <a:pt x="60" y="0"/>
                    </a:lnTo>
                    <a:lnTo>
                      <a:pt x="60" y="19"/>
                    </a:lnTo>
                    <a:close/>
                    <a:moveTo>
                      <a:pt x="54" y="19"/>
                    </a:moveTo>
                    <a:lnTo>
                      <a:pt x="50" y="19"/>
                    </a:lnTo>
                    <a:lnTo>
                      <a:pt x="50" y="0"/>
                    </a:lnTo>
                    <a:lnTo>
                      <a:pt x="54" y="0"/>
                    </a:lnTo>
                    <a:lnTo>
                      <a:pt x="54" y="19"/>
                    </a:lnTo>
                    <a:close/>
                    <a:moveTo>
                      <a:pt x="50" y="19"/>
                    </a:moveTo>
                    <a:lnTo>
                      <a:pt x="44" y="19"/>
                    </a:lnTo>
                    <a:lnTo>
                      <a:pt x="44" y="0"/>
                    </a:lnTo>
                    <a:lnTo>
                      <a:pt x="50" y="0"/>
                    </a:lnTo>
                    <a:lnTo>
                      <a:pt x="50" y="19"/>
                    </a:lnTo>
                    <a:close/>
                    <a:moveTo>
                      <a:pt x="39" y="1"/>
                    </a:moveTo>
                    <a:lnTo>
                      <a:pt x="41" y="0"/>
                    </a:lnTo>
                    <a:lnTo>
                      <a:pt x="44" y="0"/>
                    </a:lnTo>
                    <a:lnTo>
                      <a:pt x="44" y="10"/>
                    </a:lnTo>
                    <a:lnTo>
                      <a:pt x="39" y="1"/>
                    </a:lnTo>
                    <a:close/>
                    <a:moveTo>
                      <a:pt x="48" y="18"/>
                    </a:moveTo>
                    <a:lnTo>
                      <a:pt x="41" y="21"/>
                    </a:lnTo>
                    <a:lnTo>
                      <a:pt x="34" y="4"/>
                    </a:lnTo>
                    <a:lnTo>
                      <a:pt x="39" y="1"/>
                    </a:lnTo>
                    <a:lnTo>
                      <a:pt x="48" y="18"/>
                    </a:lnTo>
                    <a:close/>
                    <a:moveTo>
                      <a:pt x="41" y="21"/>
                    </a:moveTo>
                    <a:lnTo>
                      <a:pt x="40" y="22"/>
                    </a:lnTo>
                    <a:lnTo>
                      <a:pt x="37" y="22"/>
                    </a:lnTo>
                    <a:lnTo>
                      <a:pt x="37" y="12"/>
                    </a:lnTo>
                    <a:lnTo>
                      <a:pt x="41" y="21"/>
                    </a:lnTo>
                    <a:close/>
                    <a:moveTo>
                      <a:pt x="37" y="22"/>
                    </a:moveTo>
                    <a:lnTo>
                      <a:pt x="35" y="22"/>
                    </a:lnTo>
                    <a:lnTo>
                      <a:pt x="35" y="3"/>
                    </a:lnTo>
                    <a:lnTo>
                      <a:pt x="37" y="3"/>
                    </a:lnTo>
                    <a:lnTo>
                      <a:pt x="37" y="22"/>
                    </a:lnTo>
                    <a:close/>
                    <a:moveTo>
                      <a:pt x="30" y="4"/>
                    </a:moveTo>
                    <a:lnTo>
                      <a:pt x="33" y="3"/>
                    </a:lnTo>
                    <a:lnTo>
                      <a:pt x="35" y="3"/>
                    </a:lnTo>
                    <a:lnTo>
                      <a:pt x="35" y="12"/>
                    </a:lnTo>
                    <a:lnTo>
                      <a:pt x="30" y="4"/>
                    </a:lnTo>
                    <a:close/>
                    <a:moveTo>
                      <a:pt x="38" y="21"/>
                    </a:moveTo>
                    <a:lnTo>
                      <a:pt x="33" y="24"/>
                    </a:lnTo>
                    <a:lnTo>
                      <a:pt x="24" y="8"/>
                    </a:lnTo>
                    <a:lnTo>
                      <a:pt x="30" y="4"/>
                    </a:lnTo>
                    <a:lnTo>
                      <a:pt x="38" y="21"/>
                    </a:lnTo>
                    <a:close/>
                    <a:moveTo>
                      <a:pt x="22" y="9"/>
                    </a:moveTo>
                    <a:lnTo>
                      <a:pt x="23" y="8"/>
                    </a:lnTo>
                    <a:lnTo>
                      <a:pt x="24" y="8"/>
                    </a:lnTo>
                    <a:lnTo>
                      <a:pt x="28" y="15"/>
                    </a:lnTo>
                    <a:lnTo>
                      <a:pt x="22" y="9"/>
                    </a:lnTo>
                    <a:close/>
                    <a:moveTo>
                      <a:pt x="35" y="22"/>
                    </a:moveTo>
                    <a:lnTo>
                      <a:pt x="32" y="25"/>
                    </a:lnTo>
                    <a:lnTo>
                      <a:pt x="18" y="12"/>
                    </a:lnTo>
                    <a:lnTo>
                      <a:pt x="22" y="9"/>
                    </a:lnTo>
                    <a:lnTo>
                      <a:pt x="35" y="22"/>
                    </a:lnTo>
                    <a:close/>
                    <a:moveTo>
                      <a:pt x="32" y="25"/>
                    </a:moveTo>
                    <a:lnTo>
                      <a:pt x="30" y="26"/>
                    </a:lnTo>
                    <a:lnTo>
                      <a:pt x="29" y="27"/>
                    </a:lnTo>
                    <a:lnTo>
                      <a:pt x="25" y="19"/>
                    </a:lnTo>
                    <a:lnTo>
                      <a:pt x="32" y="25"/>
                    </a:lnTo>
                    <a:close/>
                    <a:moveTo>
                      <a:pt x="29" y="27"/>
                    </a:moveTo>
                    <a:lnTo>
                      <a:pt x="23" y="31"/>
                    </a:lnTo>
                    <a:lnTo>
                      <a:pt x="14" y="13"/>
                    </a:lnTo>
                    <a:lnTo>
                      <a:pt x="21" y="11"/>
                    </a:lnTo>
                    <a:lnTo>
                      <a:pt x="29" y="27"/>
                    </a:lnTo>
                    <a:close/>
                    <a:moveTo>
                      <a:pt x="12" y="15"/>
                    </a:moveTo>
                    <a:lnTo>
                      <a:pt x="13" y="14"/>
                    </a:lnTo>
                    <a:lnTo>
                      <a:pt x="14" y="13"/>
                    </a:lnTo>
                    <a:lnTo>
                      <a:pt x="18" y="22"/>
                    </a:lnTo>
                    <a:lnTo>
                      <a:pt x="12" y="15"/>
                    </a:lnTo>
                    <a:close/>
                    <a:moveTo>
                      <a:pt x="25" y="29"/>
                    </a:moveTo>
                    <a:lnTo>
                      <a:pt x="22" y="32"/>
                    </a:lnTo>
                    <a:lnTo>
                      <a:pt x="8" y="19"/>
                    </a:lnTo>
                    <a:lnTo>
                      <a:pt x="12" y="15"/>
                    </a:lnTo>
                    <a:lnTo>
                      <a:pt x="25" y="29"/>
                    </a:lnTo>
                    <a:close/>
                    <a:moveTo>
                      <a:pt x="7" y="21"/>
                    </a:moveTo>
                    <a:lnTo>
                      <a:pt x="7" y="20"/>
                    </a:lnTo>
                    <a:lnTo>
                      <a:pt x="8" y="19"/>
                    </a:lnTo>
                    <a:lnTo>
                      <a:pt x="15" y="25"/>
                    </a:lnTo>
                    <a:lnTo>
                      <a:pt x="7" y="21"/>
                    </a:lnTo>
                    <a:close/>
                    <a:moveTo>
                      <a:pt x="24" y="30"/>
                    </a:moveTo>
                    <a:lnTo>
                      <a:pt x="21" y="36"/>
                    </a:lnTo>
                    <a:lnTo>
                      <a:pt x="4" y="27"/>
                    </a:lnTo>
                    <a:lnTo>
                      <a:pt x="7" y="21"/>
                    </a:lnTo>
                    <a:lnTo>
                      <a:pt x="24" y="30"/>
                    </a:lnTo>
                    <a:close/>
                    <a:moveTo>
                      <a:pt x="3" y="32"/>
                    </a:moveTo>
                    <a:lnTo>
                      <a:pt x="3" y="30"/>
                    </a:lnTo>
                    <a:lnTo>
                      <a:pt x="4" y="27"/>
                    </a:lnTo>
                    <a:lnTo>
                      <a:pt x="12" y="32"/>
                    </a:lnTo>
                    <a:lnTo>
                      <a:pt x="3" y="32"/>
                    </a:lnTo>
                    <a:close/>
                    <a:moveTo>
                      <a:pt x="22" y="32"/>
                    </a:moveTo>
                    <a:lnTo>
                      <a:pt x="22" y="35"/>
                    </a:lnTo>
                    <a:lnTo>
                      <a:pt x="3" y="35"/>
                    </a:lnTo>
                    <a:lnTo>
                      <a:pt x="3" y="32"/>
                    </a:lnTo>
                    <a:lnTo>
                      <a:pt x="22" y="32"/>
                    </a:lnTo>
                    <a:close/>
                    <a:moveTo>
                      <a:pt x="22" y="35"/>
                    </a:moveTo>
                    <a:lnTo>
                      <a:pt x="22" y="38"/>
                    </a:lnTo>
                    <a:lnTo>
                      <a:pt x="19" y="42"/>
                    </a:lnTo>
                    <a:lnTo>
                      <a:pt x="12" y="35"/>
                    </a:lnTo>
                    <a:lnTo>
                      <a:pt x="22" y="35"/>
                    </a:lnTo>
                    <a:close/>
                    <a:moveTo>
                      <a:pt x="19" y="42"/>
                    </a:moveTo>
                    <a:lnTo>
                      <a:pt x="16" y="45"/>
                    </a:lnTo>
                    <a:lnTo>
                      <a:pt x="2" y="31"/>
                    </a:lnTo>
                    <a:lnTo>
                      <a:pt x="5" y="29"/>
                    </a:lnTo>
                    <a:lnTo>
                      <a:pt x="19" y="42"/>
                    </a:lnTo>
                    <a:close/>
                    <a:moveTo>
                      <a:pt x="0" y="38"/>
                    </a:moveTo>
                    <a:lnTo>
                      <a:pt x="0" y="34"/>
                    </a:lnTo>
                    <a:lnTo>
                      <a:pt x="2" y="31"/>
                    </a:lnTo>
                    <a:lnTo>
                      <a:pt x="9" y="38"/>
                    </a:lnTo>
                    <a:lnTo>
                      <a:pt x="0" y="38"/>
                    </a:lnTo>
                    <a:close/>
                    <a:moveTo>
                      <a:pt x="18" y="38"/>
                    </a:moveTo>
                    <a:lnTo>
                      <a:pt x="18" y="44"/>
                    </a:lnTo>
                    <a:lnTo>
                      <a:pt x="0" y="44"/>
                    </a:lnTo>
                    <a:lnTo>
                      <a:pt x="0" y="38"/>
                    </a:lnTo>
                    <a:lnTo>
                      <a:pt x="18" y="38"/>
                    </a:lnTo>
                    <a:close/>
                    <a:moveTo>
                      <a:pt x="18" y="44"/>
                    </a:moveTo>
                    <a:lnTo>
                      <a:pt x="18" y="47"/>
                    </a:lnTo>
                    <a:lnTo>
                      <a:pt x="0" y="47"/>
                    </a:lnTo>
                    <a:lnTo>
                      <a:pt x="0" y="44"/>
                    </a:lnTo>
                    <a:lnTo>
                      <a:pt x="18" y="44"/>
                    </a:lnTo>
                    <a:close/>
                    <a:moveTo>
                      <a:pt x="18" y="47"/>
                    </a:moveTo>
                    <a:lnTo>
                      <a:pt x="18" y="51"/>
                    </a:lnTo>
                    <a:lnTo>
                      <a:pt x="0" y="51"/>
                    </a:lnTo>
                    <a:lnTo>
                      <a:pt x="0" y="47"/>
                    </a:lnTo>
                    <a:lnTo>
                      <a:pt x="18" y="47"/>
                    </a:lnTo>
                    <a:close/>
                    <a:moveTo>
                      <a:pt x="1" y="55"/>
                    </a:moveTo>
                    <a:lnTo>
                      <a:pt x="0" y="53"/>
                    </a:lnTo>
                    <a:lnTo>
                      <a:pt x="0" y="51"/>
                    </a:lnTo>
                    <a:lnTo>
                      <a:pt x="9" y="51"/>
                    </a:lnTo>
                    <a:lnTo>
                      <a:pt x="1" y="55"/>
                    </a:lnTo>
                    <a:close/>
                    <a:moveTo>
                      <a:pt x="17" y="46"/>
                    </a:moveTo>
                    <a:lnTo>
                      <a:pt x="21" y="53"/>
                    </a:lnTo>
                    <a:lnTo>
                      <a:pt x="4" y="62"/>
                    </a:lnTo>
                    <a:lnTo>
                      <a:pt x="1" y="55"/>
                    </a:lnTo>
                    <a:lnTo>
                      <a:pt x="17" y="46"/>
                    </a:lnTo>
                    <a:close/>
                    <a:moveTo>
                      <a:pt x="21" y="53"/>
                    </a:moveTo>
                    <a:lnTo>
                      <a:pt x="22" y="55"/>
                    </a:lnTo>
                    <a:lnTo>
                      <a:pt x="22" y="57"/>
                    </a:lnTo>
                    <a:lnTo>
                      <a:pt x="12" y="57"/>
                    </a:lnTo>
                    <a:lnTo>
                      <a:pt x="21" y="53"/>
                    </a:lnTo>
                    <a:close/>
                    <a:moveTo>
                      <a:pt x="22" y="57"/>
                    </a:moveTo>
                    <a:lnTo>
                      <a:pt x="22" y="61"/>
                    </a:lnTo>
                    <a:lnTo>
                      <a:pt x="3" y="61"/>
                    </a:lnTo>
                    <a:lnTo>
                      <a:pt x="3" y="57"/>
                    </a:lnTo>
                    <a:lnTo>
                      <a:pt x="22" y="57"/>
                    </a:lnTo>
                    <a:close/>
                    <a:moveTo>
                      <a:pt x="5" y="67"/>
                    </a:moveTo>
                    <a:lnTo>
                      <a:pt x="3" y="64"/>
                    </a:lnTo>
                    <a:lnTo>
                      <a:pt x="3" y="61"/>
                    </a:lnTo>
                    <a:lnTo>
                      <a:pt x="12" y="61"/>
                    </a:lnTo>
                    <a:lnTo>
                      <a:pt x="5" y="67"/>
                    </a:lnTo>
                    <a:close/>
                    <a:moveTo>
                      <a:pt x="19" y="54"/>
                    </a:moveTo>
                    <a:lnTo>
                      <a:pt x="22" y="56"/>
                    </a:lnTo>
                    <a:lnTo>
                      <a:pt x="8" y="70"/>
                    </a:lnTo>
                    <a:lnTo>
                      <a:pt x="5" y="67"/>
                    </a:lnTo>
                    <a:lnTo>
                      <a:pt x="19" y="54"/>
                    </a:lnTo>
                    <a:close/>
                    <a:moveTo>
                      <a:pt x="15" y="73"/>
                    </a:moveTo>
                    <a:lnTo>
                      <a:pt x="12" y="73"/>
                    </a:lnTo>
                    <a:lnTo>
                      <a:pt x="8" y="70"/>
                    </a:lnTo>
                    <a:lnTo>
                      <a:pt x="15" y="64"/>
                    </a:lnTo>
                    <a:lnTo>
                      <a:pt x="15" y="73"/>
                    </a:lnTo>
                    <a:close/>
                    <a:moveTo>
                      <a:pt x="15" y="54"/>
                    </a:moveTo>
                    <a:lnTo>
                      <a:pt x="22" y="54"/>
                    </a:lnTo>
                    <a:lnTo>
                      <a:pt x="22" y="73"/>
                    </a:lnTo>
                    <a:lnTo>
                      <a:pt x="15" y="73"/>
                    </a:lnTo>
                    <a:lnTo>
                      <a:pt x="15" y="54"/>
                    </a:lnTo>
                    <a:close/>
                    <a:moveTo>
                      <a:pt x="22" y="54"/>
                    </a:moveTo>
                    <a:lnTo>
                      <a:pt x="26" y="54"/>
                    </a:lnTo>
                    <a:lnTo>
                      <a:pt x="28" y="56"/>
                    </a:lnTo>
                    <a:lnTo>
                      <a:pt x="22" y="64"/>
                    </a:lnTo>
                    <a:lnTo>
                      <a:pt x="22" y="54"/>
                    </a:lnTo>
                    <a:close/>
                    <a:moveTo>
                      <a:pt x="28" y="56"/>
                    </a:moveTo>
                    <a:lnTo>
                      <a:pt x="32" y="59"/>
                    </a:lnTo>
                    <a:lnTo>
                      <a:pt x="18" y="74"/>
                    </a:lnTo>
                    <a:lnTo>
                      <a:pt x="15" y="70"/>
                    </a:lnTo>
                    <a:lnTo>
                      <a:pt x="28" y="56"/>
                    </a:lnTo>
                    <a:close/>
                    <a:moveTo>
                      <a:pt x="25" y="76"/>
                    </a:moveTo>
                    <a:lnTo>
                      <a:pt x="21" y="76"/>
                    </a:lnTo>
                    <a:lnTo>
                      <a:pt x="18" y="74"/>
                    </a:lnTo>
                    <a:lnTo>
                      <a:pt x="25" y="66"/>
                    </a:lnTo>
                    <a:lnTo>
                      <a:pt x="25" y="76"/>
                    </a:lnTo>
                    <a:close/>
                    <a:moveTo>
                      <a:pt x="25" y="57"/>
                    </a:moveTo>
                    <a:lnTo>
                      <a:pt x="28" y="57"/>
                    </a:lnTo>
                    <a:lnTo>
                      <a:pt x="28" y="76"/>
                    </a:lnTo>
                    <a:lnTo>
                      <a:pt x="25" y="76"/>
                    </a:lnTo>
                    <a:lnTo>
                      <a:pt x="25" y="57"/>
                    </a:lnTo>
                    <a:close/>
                    <a:moveTo>
                      <a:pt x="28" y="57"/>
                    </a:moveTo>
                    <a:lnTo>
                      <a:pt x="35" y="57"/>
                    </a:lnTo>
                    <a:lnTo>
                      <a:pt x="35" y="76"/>
                    </a:lnTo>
                    <a:lnTo>
                      <a:pt x="28" y="76"/>
                    </a:lnTo>
                    <a:lnTo>
                      <a:pt x="28" y="57"/>
                    </a:lnTo>
                    <a:close/>
                    <a:moveTo>
                      <a:pt x="35" y="57"/>
                    </a:moveTo>
                    <a:lnTo>
                      <a:pt x="40" y="57"/>
                    </a:lnTo>
                    <a:lnTo>
                      <a:pt x="40" y="76"/>
                    </a:lnTo>
                    <a:lnTo>
                      <a:pt x="35" y="76"/>
                    </a:lnTo>
                    <a:lnTo>
                      <a:pt x="35" y="57"/>
                    </a:lnTo>
                    <a:close/>
                    <a:moveTo>
                      <a:pt x="40" y="57"/>
                    </a:moveTo>
                    <a:lnTo>
                      <a:pt x="44" y="57"/>
                    </a:lnTo>
                    <a:lnTo>
                      <a:pt x="44" y="76"/>
                    </a:lnTo>
                    <a:lnTo>
                      <a:pt x="40" y="76"/>
                    </a:lnTo>
                    <a:lnTo>
                      <a:pt x="40" y="57"/>
                    </a:lnTo>
                    <a:close/>
                    <a:moveTo>
                      <a:pt x="48" y="75"/>
                    </a:moveTo>
                    <a:lnTo>
                      <a:pt x="46" y="76"/>
                    </a:lnTo>
                    <a:lnTo>
                      <a:pt x="44" y="76"/>
                    </a:lnTo>
                    <a:lnTo>
                      <a:pt x="44" y="66"/>
                    </a:lnTo>
                    <a:lnTo>
                      <a:pt x="48" y="75"/>
                    </a:lnTo>
                    <a:close/>
                    <a:moveTo>
                      <a:pt x="39" y="58"/>
                    </a:moveTo>
                    <a:lnTo>
                      <a:pt x="46" y="55"/>
                    </a:lnTo>
                    <a:lnTo>
                      <a:pt x="55" y="72"/>
                    </a:lnTo>
                    <a:lnTo>
                      <a:pt x="48" y="75"/>
                    </a:lnTo>
                    <a:lnTo>
                      <a:pt x="39" y="58"/>
                    </a:lnTo>
                    <a:close/>
                    <a:moveTo>
                      <a:pt x="57" y="70"/>
                    </a:moveTo>
                    <a:lnTo>
                      <a:pt x="56" y="72"/>
                    </a:lnTo>
                    <a:lnTo>
                      <a:pt x="55" y="72"/>
                    </a:lnTo>
                    <a:lnTo>
                      <a:pt x="50" y="64"/>
                    </a:lnTo>
                    <a:lnTo>
                      <a:pt x="57" y="70"/>
                    </a:lnTo>
                    <a:close/>
                    <a:moveTo>
                      <a:pt x="44" y="56"/>
                    </a:moveTo>
                    <a:lnTo>
                      <a:pt x="47" y="54"/>
                    </a:lnTo>
                    <a:lnTo>
                      <a:pt x="60" y="67"/>
                    </a:lnTo>
                    <a:lnTo>
                      <a:pt x="57" y="70"/>
                    </a:lnTo>
                    <a:lnTo>
                      <a:pt x="44"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24" name="Freeform 109">
                <a:extLst>
                  <a:ext uri="{FF2B5EF4-FFF2-40B4-BE49-F238E27FC236}">
                    <a16:creationId xmlns:a16="http://schemas.microsoft.com/office/drawing/2014/main" id="{5F78F6CD-7A29-435D-A5D7-E4621F289364}"/>
                  </a:ext>
                </a:extLst>
              </p:cNvPr>
              <p:cNvSpPr>
                <a:spLocks/>
              </p:cNvSpPr>
              <p:nvPr/>
            </p:nvSpPr>
            <p:spPr bwMode="auto">
              <a:xfrm>
                <a:off x="2648" y="2677"/>
                <a:ext cx="17" cy="16"/>
              </a:xfrm>
              <a:custGeom>
                <a:avLst/>
                <a:gdLst>
                  <a:gd name="T0" fmla="*/ 12 w 67"/>
                  <a:gd name="T1" fmla="*/ 14 h 60"/>
                  <a:gd name="T2" fmla="*/ 13 w 67"/>
                  <a:gd name="T3" fmla="*/ 13 h 60"/>
                  <a:gd name="T4" fmla="*/ 14 w 67"/>
                  <a:gd name="T5" fmla="*/ 13 h 60"/>
                  <a:gd name="T6" fmla="*/ 15 w 67"/>
                  <a:gd name="T7" fmla="*/ 11 h 60"/>
                  <a:gd name="T8" fmla="*/ 16 w 67"/>
                  <a:gd name="T9" fmla="*/ 10 h 60"/>
                  <a:gd name="T10" fmla="*/ 16 w 67"/>
                  <a:gd name="T11" fmla="*/ 9 h 60"/>
                  <a:gd name="T12" fmla="*/ 17 w 67"/>
                  <a:gd name="T13" fmla="*/ 7 h 60"/>
                  <a:gd name="T14" fmla="*/ 17 w 67"/>
                  <a:gd name="T15" fmla="*/ 7 h 60"/>
                  <a:gd name="T16" fmla="*/ 17 w 67"/>
                  <a:gd name="T17" fmla="*/ 6 h 60"/>
                  <a:gd name="T18" fmla="*/ 17 w 67"/>
                  <a:gd name="T19" fmla="*/ 4 h 60"/>
                  <a:gd name="T20" fmla="*/ 16 w 67"/>
                  <a:gd name="T21" fmla="*/ 3 h 60"/>
                  <a:gd name="T22" fmla="*/ 15 w 67"/>
                  <a:gd name="T23" fmla="*/ 2 h 60"/>
                  <a:gd name="T24" fmla="*/ 14 w 67"/>
                  <a:gd name="T25" fmla="*/ 2 h 60"/>
                  <a:gd name="T26" fmla="*/ 14 w 67"/>
                  <a:gd name="T27" fmla="*/ 1 h 60"/>
                  <a:gd name="T28" fmla="*/ 13 w 67"/>
                  <a:gd name="T29" fmla="*/ 1 h 60"/>
                  <a:gd name="T30" fmla="*/ 12 w 67"/>
                  <a:gd name="T31" fmla="*/ 1 h 60"/>
                  <a:gd name="T32" fmla="*/ 11 w 67"/>
                  <a:gd name="T33" fmla="*/ 0 h 60"/>
                  <a:gd name="T34" fmla="*/ 9 w 67"/>
                  <a:gd name="T35" fmla="*/ 1 h 60"/>
                  <a:gd name="T36" fmla="*/ 8 w 67"/>
                  <a:gd name="T37" fmla="*/ 1 h 60"/>
                  <a:gd name="T38" fmla="*/ 6 w 67"/>
                  <a:gd name="T39" fmla="*/ 2 h 60"/>
                  <a:gd name="T40" fmla="*/ 6 w 67"/>
                  <a:gd name="T41" fmla="*/ 2 h 60"/>
                  <a:gd name="T42" fmla="*/ 4 w 67"/>
                  <a:gd name="T43" fmla="*/ 2 h 60"/>
                  <a:gd name="T44" fmla="*/ 3 w 67"/>
                  <a:gd name="T45" fmla="*/ 3 h 60"/>
                  <a:gd name="T46" fmla="*/ 3 w 67"/>
                  <a:gd name="T47" fmla="*/ 5 h 60"/>
                  <a:gd name="T48" fmla="*/ 2 w 67"/>
                  <a:gd name="T49" fmla="*/ 6 h 60"/>
                  <a:gd name="T50" fmla="*/ 1 w 67"/>
                  <a:gd name="T51" fmla="*/ 7 h 60"/>
                  <a:gd name="T52" fmla="*/ 0 w 67"/>
                  <a:gd name="T53" fmla="*/ 9 h 60"/>
                  <a:gd name="T54" fmla="*/ 0 w 67"/>
                  <a:gd name="T55" fmla="*/ 9 h 60"/>
                  <a:gd name="T56" fmla="*/ 0 w 67"/>
                  <a:gd name="T57" fmla="*/ 11 h 60"/>
                  <a:gd name="T58" fmla="*/ 1 w 67"/>
                  <a:gd name="T59" fmla="*/ 12 h 60"/>
                  <a:gd name="T60" fmla="*/ 1 w 67"/>
                  <a:gd name="T61" fmla="*/ 13 h 60"/>
                  <a:gd name="T62" fmla="*/ 2 w 67"/>
                  <a:gd name="T63" fmla="*/ 13 h 60"/>
                  <a:gd name="T64" fmla="*/ 3 w 67"/>
                  <a:gd name="T65" fmla="*/ 14 h 60"/>
                  <a:gd name="T66" fmla="*/ 3 w 67"/>
                  <a:gd name="T67" fmla="*/ 15 h 60"/>
                  <a:gd name="T68" fmla="*/ 4 w 67"/>
                  <a:gd name="T69" fmla="*/ 15 h 60"/>
                  <a:gd name="T70" fmla="*/ 6 w 67"/>
                  <a:gd name="T71" fmla="*/ 16 h 60"/>
                  <a:gd name="T72" fmla="*/ 6 w 67"/>
                  <a:gd name="T73" fmla="*/ 16 h 60"/>
                  <a:gd name="T74" fmla="*/ 8 w 67"/>
                  <a:gd name="T75" fmla="*/ 15 h 60"/>
                  <a:gd name="T76" fmla="*/ 10 w 67"/>
                  <a:gd name="T77" fmla="*/ 15 h 60"/>
                  <a:gd name="T78" fmla="*/ 11 w 67"/>
                  <a:gd name="T79" fmla="*/ 15 h 60"/>
                  <a:gd name="T80" fmla="*/ 12 w 67"/>
                  <a:gd name="T81" fmla="*/ 14 h 6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60"/>
                  <a:gd name="T125" fmla="*/ 67 w 67"/>
                  <a:gd name="T126" fmla="*/ 60 h 6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60">
                    <a:moveTo>
                      <a:pt x="47" y="54"/>
                    </a:moveTo>
                    <a:lnTo>
                      <a:pt x="50" y="50"/>
                    </a:lnTo>
                    <a:lnTo>
                      <a:pt x="57" y="47"/>
                    </a:lnTo>
                    <a:lnTo>
                      <a:pt x="60" y="41"/>
                    </a:lnTo>
                    <a:lnTo>
                      <a:pt x="64" y="38"/>
                    </a:lnTo>
                    <a:lnTo>
                      <a:pt x="64" y="35"/>
                    </a:lnTo>
                    <a:lnTo>
                      <a:pt x="67" y="28"/>
                    </a:lnTo>
                    <a:lnTo>
                      <a:pt x="67" y="25"/>
                    </a:lnTo>
                    <a:lnTo>
                      <a:pt x="67" y="22"/>
                    </a:lnTo>
                    <a:lnTo>
                      <a:pt x="67" y="16"/>
                    </a:lnTo>
                    <a:lnTo>
                      <a:pt x="64" y="13"/>
                    </a:lnTo>
                    <a:lnTo>
                      <a:pt x="60" y="9"/>
                    </a:lnTo>
                    <a:lnTo>
                      <a:pt x="57" y="6"/>
                    </a:lnTo>
                    <a:lnTo>
                      <a:pt x="54" y="3"/>
                    </a:lnTo>
                    <a:lnTo>
                      <a:pt x="50" y="3"/>
                    </a:lnTo>
                    <a:lnTo>
                      <a:pt x="47" y="3"/>
                    </a:lnTo>
                    <a:lnTo>
                      <a:pt x="42" y="0"/>
                    </a:lnTo>
                    <a:lnTo>
                      <a:pt x="35" y="3"/>
                    </a:lnTo>
                    <a:lnTo>
                      <a:pt x="32" y="3"/>
                    </a:lnTo>
                    <a:lnTo>
                      <a:pt x="25" y="6"/>
                    </a:lnTo>
                    <a:lnTo>
                      <a:pt x="22" y="6"/>
                    </a:lnTo>
                    <a:lnTo>
                      <a:pt x="16" y="9"/>
                    </a:lnTo>
                    <a:lnTo>
                      <a:pt x="13" y="13"/>
                    </a:lnTo>
                    <a:lnTo>
                      <a:pt x="10" y="19"/>
                    </a:lnTo>
                    <a:lnTo>
                      <a:pt x="6" y="22"/>
                    </a:lnTo>
                    <a:lnTo>
                      <a:pt x="3" y="25"/>
                    </a:lnTo>
                    <a:lnTo>
                      <a:pt x="0" y="32"/>
                    </a:lnTo>
                    <a:lnTo>
                      <a:pt x="0" y="35"/>
                    </a:lnTo>
                    <a:lnTo>
                      <a:pt x="0" y="41"/>
                    </a:lnTo>
                    <a:lnTo>
                      <a:pt x="3" y="45"/>
                    </a:lnTo>
                    <a:lnTo>
                      <a:pt x="3" y="47"/>
                    </a:lnTo>
                    <a:lnTo>
                      <a:pt x="6" y="50"/>
                    </a:lnTo>
                    <a:lnTo>
                      <a:pt x="10" y="54"/>
                    </a:lnTo>
                    <a:lnTo>
                      <a:pt x="13" y="57"/>
                    </a:lnTo>
                    <a:lnTo>
                      <a:pt x="16" y="57"/>
                    </a:lnTo>
                    <a:lnTo>
                      <a:pt x="22" y="60"/>
                    </a:lnTo>
                    <a:lnTo>
                      <a:pt x="25" y="60"/>
                    </a:lnTo>
                    <a:lnTo>
                      <a:pt x="32" y="57"/>
                    </a:lnTo>
                    <a:lnTo>
                      <a:pt x="38" y="57"/>
                    </a:lnTo>
                    <a:lnTo>
                      <a:pt x="42" y="57"/>
                    </a:lnTo>
                    <a:lnTo>
                      <a:pt x="47"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25" name="Freeform 110">
                <a:extLst>
                  <a:ext uri="{FF2B5EF4-FFF2-40B4-BE49-F238E27FC236}">
                    <a16:creationId xmlns:a16="http://schemas.microsoft.com/office/drawing/2014/main" id="{DB3F32A8-580D-4581-BE3B-9793A5B182DB}"/>
                  </a:ext>
                </a:extLst>
              </p:cNvPr>
              <p:cNvSpPr>
                <a:spLocks noEditPoints="1"/>
              </p:cNvSpPr>
              <p:nvPr/>
            </p:nvSpPr>
            <p:spPr bwMode="auto">
              <a:xfrm>
                <a:off x="2646" y="2675"/>
                <a:ext cx="21" cy="20"/>
              </a:xfrm>
              <a:custGeom>
                <a:avLst/>
                <a:gdLst>
                  <a:gd name="T0" fmla="*/ 13 w 86"/>
                  <a:gd name="T1" fmla="*/ 14 h 80"/>
                  <a:gd name="T2" fmla="*/ 15 w 86"/>
                  <a:gd name="T3" fmla="*/ 12 h 80"/>
                  <a:gd name="T4" fmla="*/ 17 w 86"/>
                  <a:gd name="T5" fmla="*/ 17 h 80"/>
                  <a:gd name="T6" fmla="*/ 19 w 86"/>
                  <a:gd name="T7" fmla="*/ 15 h 80"/>
                  <a:gd name="T8" fmla="*/ 15 w 86"/>
                  <a:gd name="T9" fmla="*/ 12 h 80"/>
                  <a:gd name="T10" fmla="*/ 20 w 86"/>
                  <a:gd name="T11" fmla="*/ 12 h 80"/>
                  <a:gd name="T12" fmla="*/ 16 w 86"/>
                  <a:gd name="T13" fmla="*/ 11 h 80"/>
                  <a:gd name="T14" fmla="*/ 16 w 86"/>
                  <a:gd name="T15" fmla="*/ 10 h 80"/>
                  <a:gd name="T16" fmla="*/ 20 w 86"/>
                  <a:gd name="T17" fmla="*/ 12 h 80"/>
                  <a:gd name="T18" fmla="*/ 21 w 86"/>
                  <a:gd name="T19" fmla="*/ 10 h 80"/>
                  <a:gd name="T20" fmla="*/ 16 w 86"/>
                  <a:gd name="T21" fmla="*/ 9 h 80"/>
                  <a:gd name="T22" fmla="*/ 16 w 86"/>
                  <a:gd name="T23" fmla="*/ 7 h 80"/>
                  <a:gd name="T24" fmla="*/ 21 w 86"/>
                  <a:gd name="T25" fmla="*/ 7 h 80"/>
                  <a:gd name="T26" fmla="*/ 21 w 86"/>
                  <a:gd name="T27" fmla="*/ 5 h 80"/>
                  <a:gd name="T28" fmla="*/ 16 w 86"/>
                  <a:gd name="T29" fmla="*/ 7 h 80"/>
                  <a:gd name="T30" fmla="*/ 19 w 86"/>
                  <a:gd name="T31" fmla="*/ 3 h 80"/>
                  <a:gd name="T32" fmla="*/ 15 w 86"/>
                  <a:gd name="T33" fmla="*/ 6 h 80"/>
                  <a:gd name="T34" fmla="*/ 15 w 86"/>
                  <a:gd name="T35" fmla="*/ 6 h 80"/>
                  <a:gd name="T36" fmla="*/ 18 w 86"/>
                  <a:gd name="T37" fmla="*/ 3 h 80"/>
                  <a:gd name="T38" fmla="*/ 16 w 86"/>
                  <a:gd name="T39" fmla="*/ 1 h 80"/>
                  <a:gd name="T40" fmla="*/ 15 w 86"/>
                  <a:gd name="T41" fmla="*/ 6 h 80"/>
                  <a:gd name="T42" fmla="*/ 13 w 86"/>
                  <a:gd name="T43" fmla="*/ 6 h 80"/>
                  <a:gd name="T44" fmla="*/ 13 w 86"/>
                  <a:gd name="T45" fmla="*/ 0 h 80"/>
                  <a:gd name="T46" fmla="*/ 13 w 86"/>
                  <a:gd name="T47" fmla="*/ 3 h 80"/>
                  <a:gd name="T48" fmla="*/ 13 w 86"/>
                  <a:gd name="T49" fmla="*/ 5 h 80"/>
                  <a:gd name="T50" fmla="*/ 11 w 86"/>
                  <a:gd name="T51" fmla="*/ 6 h 80"/>
                  <a:gd name="T52" fmla="*/ 10 w 86"/>
                  <a:gd name="T53" fmla="*/ 1 h 80"/>
                  <a:gd name="T54" fmla="*/ 8 w 86"/>
                  <a:gd name="T55" fmla="*/ 2 h 80"/>
                  <a:gd name="T56" fmla="*/ 9 w 86"/>
                  <a:gd name="T57" fmla="*/ 4 h 80"/>
                  <a:gd name="T58" fmla="*/ 9 w 86"/>
                  <a:gd name="T59" fmla="*/ 7 h 80"/>
                  <a:gd name="T60" fmla="*/ 9 w 86"/>
                  <a:gd name="T61" fmla="*/ 6 h 80"/>
                  <a:gd name="T62" fmla="*/ 5 w 86"/>
                  <a:gd name="T63" fmla="*/ 3 h 80"/>
                  <a:gd name="T64" fmla="*/ 4 w 86"/>
                  <a:gd name="T65" fmla="*/ 4 h 80"/>
                  <a:gd name="T66" fmla="*/ 6 w 86"/>
                  <a:gd name="T67" fmla="*/ 6 h 80"/>
                  <a:gd name="T68" fmla="*/ 8 w 86"/>
                  <a:gd name="T69" fmla="*/ 7 h 80"/>
                  <a:gd name="T70" fmla="*/ 6 w 86"/>
                  <a:gd name="T71" fmla="*/ 9 h 80"/>
                  <a:gd name="T72" fmla="*/ 2 w 86"/>
                  <a:gd name="T73" fmla="*/ 6 h 80"/>
                  <a:gd name="T74" fmla="*/ 1 w 86"/>
                  <a:gd name="T75" fmla="*/ 7 h 80"/>
                  <a:gd name="T76" fmla="*/ 3 w 86"/>
                  <a:gd name="T77" fmla="*/ 9 h 80"/>
                  <a:gd name="T78" fmla="*/ 5 w 86"/>
                  <a:gd name="T79" fmla="*/ 10 h 80"/>
                  <a:gd name="T80" fmla="*/ 5 w 86"/>
                  <a:gd name="T81" fmla="*/ 11 h 80"/>
                  <a:gd name="T82" fmla="*/ 5 w 86"/>
                  <a:gd name="T83" fmla="*/ 13 h 80"/>
                  <a:gd name="T84" fmla="*/ 0 w 86"/>
                  <a:gd name="T85" fmla="*/ 13 h 80"/>
                  <a:gd name="T86" fmla="*/ 1 w 86"/>
                  <a:gd name="T87" fmla="*/ 15 h 80"/>
                  <a:gd name="T88" fmla="*/ 5 w 86"/>
                  <a:gd name="T89" fmla="*/ 12 h 80"/>
                  <a:gd name="T90" fmla="*/ 1 w 86"/>
                  <a:gd name="T91" fmla="*/ 16 h 80"/>
                  <a:gd name="T92" fmla="*/ 6 w 86"/>
                  <a:gd name="T93" fmla="*/ 14 h 80"/>
                  <a:gd name="T94" fmla="*/ 2 w 86"/>
                  <a:gd name="T95" fmla="*/ 17 h 80"/>
                  <a:gd name="T96" fmla="*/ 2 w 86"/>
                  <a:gd name="T97" fmla="*/ 17 h 80"/>
                  <a:gd name="T98" fmla="*/ 6 w 86"/>
                  <a:gd name="T99" fmla="*/ 14 h 80"/>
                  <a:gd name="T100" fmla="*/ 6 w 86"/>
                  <a:gd name="T101" fmla="*/ 19 h 80"/>
                  <a:gd name="T102" fmla="*/ 6 w 86"/>
                  <a:gd name="T103" fmla="*/ 14 h 80"/>
                  <a:gd name="T104" fmla="*/ 7 w 86"/>
                  <a:gd name="T105" fmla="*/ 15 h 80"/>
                  <a:gd name="T106" fmla="*/ 5 w 86"/>
                  <a:gd name="T107" fmla="*/ 19 h 80"/>
                  <a:gd name="T108" fmla="*/ 8 w 86"/>
                  <a:gd name="T109" fmla="*/ 20 h 80"/>
                  <a:gd name="T110" fmla="*/ 10 w 86"/>
                  <a:gd name="T111" fmla="*/ 20 h 80"/>
                  <a:gd name="T112" fmla="*/ 9 w 86"/>
                  <a:gd name="T113" fmla="*/ 15 h 80"/>
                  <a:gd name="T114" fmla="*/ 10 w 86"/>
                  <a:gd name="T115" fmla="*/ 14 h 80"/>
                  <a:gd name="T116" fmla="*/ 10 w 86"/>
                  <a:gd name="T117" fmla="*/ 19 h 80"/>
                  <a:gd name="T118" fmla="*/ 12 w 86"/>
                  <a:gd name="T119" fmla="*/ 14 h 80"/>
                  <a:gd name="T120" fmla="*/ 11 w 86"/>
                  <a:gd name="T121" fmla="*/ 15 h 8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86"/>
                  <a:gd name="T184" fmla="*/ 0 h 80"/>
                  <a:gd name="T185" fmla="*/ 86 w 86"/>
                  <a:gd name="T186" fmla="*/ 80 h 8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86" h="80">
                    <a:moveTo>
                      <a:pt x="50" y="57"/>
                    </a:moveTo>
                    <a:lnTo>
                      <a:pt x="54" y="54"/>
                    </a:lnTo>
                    <a:lnTo>
                      <a:pt x="67" y="67"/>
                    </a:lnTo>
                    <a:lnTo>
                      <a:pt x="64" y="70"/>
                    </a:lnTo>
                    <a:lnTo>
                      <a:pt x="50" y="57"/>
                    </a:lnTo>
                    <a:close/>
                    <a:moveTo>
                      <a:pt x="54" y="54"/>
                    </a:moveTo>
                    <a:lnTo>
                      <a:pt x="55" y="53"/>
                    </a:lnTo>
                    <a:lnTo>
                      <a:pt x="56" y="53"/>
                    </a:lnTo>
                    <a:lnTo>
                      <a:pt x="60" y="60"/>
                    </a:lnTo>
                    <a:lnTo>
                      <a:pt x="54" y="54"/>
                    </a:lnTo>
                    <a:close/>
                    <a:moveTo>
                      <a:pt x="56" y="53"/>
                    </a:moveTo>
                    <a:lnTo>
                      <a:pt x="63" y="49"/>
                    </a:lnTo>
                    <a:lnTo>
                      <a:pt x="71" y="66"/>
                    </a:lnTo>
                    <a:lnTo>
                      <a:pt x="65" y="69"/>
                    </a:lnTo>
                    <a:lnTo>
                      <a:pt x="56" y="53"/>
                    </a:lnTo>
                    <a:close/>
                    <a:moveTo>
                      <a:pt x="76" y="61"/>
                    </a:moveTo>
                    <a:lnTo>
                      <a:pt x="74" y="65"/>
                    </a:lnTo>
                    <a:lnTo>
                      <a:pt x="71" y="66"/>
                    </a:lnTo>
                    <a:lnTo>
                      <a:pt x="67" y="57"/>
                    </a:lnTo>
                    <a:lnTo>
                      <a:pt x="76" y="61"/>
                    </a:lnTo>
                    <a:close/>
                    <a:moveTo>
                      <a:pt x="58" y="54"/>
                    </a:moveTo>
                    <a:lnTo>
                      <a:pt x="62" y="47"/>
                    </a:lnTo>
                    <a:lnTo>
                      <a:pt x="79" y="56"/>
                    </a:lnTo>
                    <a:lnTo>
                      <a:pt x="76" y="61"/>
                    </a:lnTo>
                    <a:lnTo>
                      <a:pt x="58" y="54"/>
                    </a:lnTo>
                    <a:close/>
                    <a:moveTo>
                      <a:pt x="62" y="47"/>
                    </a:moveTo>
                    <a:lnTo>
                      <a:pt x="63" y="46"/>
                    </a:lnTo>
                    <a:lnTo>
                      <a:pt x="64" y="45"/>
                    </a:lnTo>
                    <a:lnTo>
                      <a:pt x="70" y="51"/>
                    </a:lnTo>
                    <a:lnTo>
                      <a:pt x="62" y="47"/>
                    </a:lnTo>
                    <a:close/>
                    <a:moveTo>
                      <a:pt x="64" y="45"/>
                    </a:moveTo>
                    <a:lnTo>
                      <a:pt x="67" y="42"/>
                    </a:lnTo>
                    <a:lnTo>
                      <a:pt x="80" y="55"/>
                    </a:lnTo>
                    <a:lnTo>
                      <a:pt x="77" y="58"/>
                    </a:lnTo>
                    <a:lnTo>
                      <a:pt x="64" y="45"/>
                    </a:lnTo>
                    <a:close/>
                    <a:moveTo>
                      <a:pt x="82" y="48"/>
                    </a:moveTo>
                    <a:lnTo>
                      <a:pt x="82" y="51"/>
                    </a:lnTo>
                    <a:lnTo>
                      <a:pt x="80" y="55"/>
                    </a:lnTo>
                    <a:lnTo>
                      <a:pt x="74" y="48"/>
                    </a:lnTo>
                    <a:lnTo>
                      <a:pt x="82" y="48"/>
                    </a:lnTo>
                    <a:close/>
                    <a:moveTo>
                      <a:pt x="64" y="48"/>
                    </a:moveTo>
                    <a:lnTo>
                      <a:pt x="64" y="45"/>
                    </a:lnTo>
                    <a:lnTo>
                      <a:pt x="82" y="45"/>
                    </a:lnTo>
                    <a:lnTo>
                      <a:pt x="82" y="48"/>
                    </a:lnTo>
                    <a:lnTo>
                      <a:pt x="64" y="48"/>
                    </a:lnTo>
                    <a:close/>
                    <a:moveTo>
                      <a:pt x="64" y="45"/>
                    </a:moveTo>
                    <a:lnTo>
                      <a:pt x="64" y="43"/>
                    </a:lnTo>
                    <a:lnTo>
                      <a:pt x="65" y="40"/>
                    </a:lnTo>
                    <a:lnTo>
                      <a:pt x="74" y="45"/>
                    </a:lnTo>
                    <a:lnTo>
                      <a:pt x="64" y="45"/>
                    </a:lnTo>
                    <a:close/>
                    <a:moveTo>
                      <a:pt x="65" y="40"/>
                    </a:moveTo>
                    <a:lnTo>
                      <a:pt x="68" y="34"/>
                    </a:lnTo>
                    <a:lnTo>
                      <a:pt x="85" y="43"/>
                    </a:lnTo>
                    <a:lnTo>
                      <a:pt x="81" y="49"/>
                    </a:lnTo>
                    <a:lnTo>
                      <a:pt x="65" y="40"/>
                    </a:lnTo>
                    <a:close/>
                    <a:moveTo>
                      <a:pt x="86" y="38"/>
                    </a:moveTo>
                    <a:lnTo>
                      <a:pt x="86" y="40"/>
                    </a:lnTo>
                    <a:lnTo>
                      <a:pt x="85" y="43"/>
                    </a:lnTo>
                    <a:lnTo>
                      <a:pt x="77" y="38"/>
                    </a:lnTo>
                    <a:lnTo>
                      <a:pt x="86" y="38"/>
                    </a:lnTo>
                    <a:close/>
                    <a:moveTo>
                      <a:pt x="67" y="38"/>
                    </a:moveTo>
                    <a:lnTo>
                      <a:pt x="67" y="35"/>
                    </a:lnTo>
                    <a:lnTo>
                      <a:pt x="86" y="35"/>
                    </a:lnTo>
                    <a:lnTo>
                      <a:pt x="86" y="38"/>
                    </a:lnTo>
                    <a:lnTo>
                      <a:pt x="67" y="38"/>
                    </a:lnTo>
                    <a:close/>
                    <a:moveTo>
                      <a:pt x="67" y="35"/>
                    </a:moveTo>
                    <a:lnTo>
                      <a:pt x="67" y="32"/>
                    </a:lnTo>
                    <a:lnTo>
                      <a:pt x="86" y="32"/>
                    </a:lnTo>
                    <a:lnTo>
                      <a:pt x="86" y="35"/>
                    </a:lnTo>
                    <a:lnTo>
                      <a:pt x="67" y="35"/>
                    </a:lnTo>
                    <a:close/>
                    <a:moveTo>
                      <a:pt x="67" y="32"/>
                    </a:moveTo>
                    <a:lnTo>
                      <a:pt x="67" y="26"/>
                    </a:lnTo>
                    <a:lnTo>
                      <a:pt x="86" y="26"/>
                    </a:lnTo>
                    <a:lnTo>
                      <a:pt x="86" y="32"/>
                    </a:lnTo>
                    <a:lnTo>
                      <a:pt x="67" y="32"/>
                    </a:lnTo>
                    <a:close/>
                    <a:moveTo>
                      <a:pt x="84" y="19"/>
                    </a:moveTo>
                    <a:lnTo>
                      <a:pt x="86" y="22"/>
                    </a:lnTo>
                    <a:lnTo>
                      <a:pt x="86" y="26"/>
                    </a:lnTo>
                    <a:lnTo>
                      <a:pt x="77" y="26"/>
                    </a:lnTo>
                    <a:lnTo>
                      <a:pt x="84" y="19"/>
                    </a:lnTo>
                    <a:close/>
                    <a:moveTo>
                      <a:pt x="70" y="33"/>
                    </a:moveTo>
                    <a:lnTo>
                      <a:pt x="67" y="29"/>
                    </a:lnTo>
                    <a:lnTo>
                      <a:pt x="80" y="16"/>
                    </a:lnTo>
                    <a:lnTo>
                      <a:pt x="84" y="19"/>
                    </a:lnTo>
                    <a:lnTo>
                      <a:pt x="70" y="33"/>
                    </a:lnTo>
                    <a:close/>
                    <a:moveTo>
                      <a:pt x="67" y="29"/>
                    </a:moveTo>
                    <a:lnTo>
                      <a:pt x="67" y="29"/>
                    </a:lnTo>
                    <a:lnTo>
                      <a:pt x="74" y="23"/>
                    </a:lnTo>
                    <a:lnTo>
                      <a:pt x="67" y="29"/>
                    </a:lnTo>
                    <a:close/>
                    <a:moveTo>
                      <a:pt x="67" y="29"/>
                    </a:moveTo>
                    <a:lnTo>
                      <a:pt x="64" y="26"/>
                    </a:lnTo>
                    <a:lnTo>
                      <a:pt x="77" y="13"/>
                    </a:lnTo>
                    <a:lnTo>
                      <a:pt x="80" y="16"/>
                    </a:lnTo>
                    <a:lnTo>
                      <a:pt x="67" y="29"/>
                    </a:lnTo>
                    <a:close/>
                    <a:moveTo>
                      <a:pt x="77" y="13"/>
                    </a:moveTo>
                    <a:lnTo>
                      <a:pt x="77" y="13"/>
                    </a:lnTo>
                    <a:lnTo>
                      <a:pt x="70" y="19"/>
                    </a:lnTo>
                    <a:lnTo>
                      <a:pt x="77" y="13"/>
                    </a:lnTo>
                    <a:close/>
                    <a:moveTo>
                      <a:pt x="64" y="26"/>
                    </a:moveTo>
                    <a:lnTo>
                      <a:pt x="60" y="23"/>
                    </a:lnTo>
                    <a:lnTo>
                      <a:pt x="74" y="10"/>
                    </a:lnTo>
                    <a:lnTo>
                      <a:pt x="77" y="13"/>
                    </a:lnTo>
                    <a:lnTo>
                      <a:pt x="64" y="26"/>
                    </a:lnTo>
                    <a:close/>
                    <a:moveTo>
                      <a:pt x="60" y="23"/>
                    </a:moveTo>
                    <a:lnTo>
                      <a:pt x="60" y="23"/>
                    </a:lnTo>
                    <a:lnTo>
                      <a:pt x="67" y="16"/>
                    </a:lnTo>
                    <a:lnTo>
                      <a:pt x="60" y="23"/>
                    </a:lnTo>
                    <a:close/>
                    <a:moveTo>
                      <a:pt x="60" y="23"/>
                    </a:moveTo>
                    <a:lnTo>
                      <a:pt x="57" y="19"/>
                    </a:lnTo>
                    <a:lnTo>
                      <a:pt x="70" y="6"/>
                    </a:lnTo>
                    <a:lnTo>
                      <a:pt x="74" y="10"/>
                    </a:lnTo>
                    <a:lnTo>
                      <a:pt x="60" y="23"/>
                    </a:lnTo>
                    <a:close/>
                    <a:moveTo>
                      <a:pt x="64" y="3"/>
                    </a:moveTo>
                    <a:lnTo>
                      <a:pt x="68" y="3"/>
                    </a:lnTo>
                    <a:lnTo>
                      <a:pt x="70" y="6"/>
                    </a:lnTo>
                    <a:lnTo>
                      <a:pt x="64" y="13"/>
                    </a:lnTo>
                    <a:lnTo>
                      <a:pt x="64" y="3"/>
                    </a:lnTo>
                    <a:close/>
                    <a:moveTo>
                      <a:pt x="64" y="23"/>
                    </a:moveTo>
                    <a:lnTo>
                      <a:pt x="60" y="23"/>
                    </a:lnTo>
                    <a:lnTo>
                      <a:pt x="60" y="3"/>
                    </a:lnTo>
                    <a:lnTo>
                      <a:pt x="64" y="3"/>
                    </a:lnTo>
                    <a:lnTo>
                      <a:pt x="64" y="23"/>
                    </a:lnTo>
                    <a:close/>
                    <a:moveTo>
                      <a:pt x="60" y="23"/>
                    </a:moveTo>
                    <a:lnTo>
                      <a:pt x="57" y="23"/>
                    </a:lnTo>
                    <a:lnTo>
                      <a:pt x="57" y="3"/>
                    </a:lnTo>
                    <a:lnTo>
                      <a:pt x="60" y="3"/>
                    </a:lnTo>
                    <a:lnTo>
                      <a:pt x="60" y="23"/>
                    </a:lnTo>
                    <a:close/>
                    <a:moveTo>
                      <a:pt x="57" y="23"/>
                    </a:moveTo>
                    <a:lnTo>
                      <a:pt x="55" y="23"/>
                    </a:lnTo>
                    <a:lnTo>
                      <a:pt x="53" y="22"/>
                    </a:lnTo>
                    <a:lnTo>
                      <a:pt x="57" y="13"/>
                    </a:lnTo>
                    <a:lnTo>
                      <a:pt x="57" y="23"/>
                    </a:lnTo>
                    <a:close/>
                    <a:moveTo>
                      <a:pt x="53" y="22"/>
                    </a:moveTo>
                    <a:lnTo>
                      <a:pt x="47" y="18"/>
                    </a:lnTo>
                    <a:lnTo>
                      <a:pt x="55" y="1"/>
                    </a:lnTo>
                    <a:lnTo>
                      <a:pt x="62" y="4"/>
                    </a:lnTo>
                    <a:lnTo>
                      <a:pt x="53" y="22"/>
                    </a:lnTo>
                    <a:close/>
                    <a:moveTo>
                      <a:pt x="47" y="1"/>
                    </a:moveTo>
                    <a:lnTo>
                      <a:pt x="52" y="0"/>
                    </a:lnTo>
                    <a:lnTo>
                      <a:pt x="55" y="1"/>
                    </a:lnTo>
                    <a:lnTo>
                      <a:pt x="52" y="10"/>
                    </a:lnTo>
                    <a:lnTo>
                      <a:pt x="47" y="1"/>
                    </a:lnTo>
                    <a:close/>
                    <a:moveTo>
                      <a:pt x="55" y="18"/>
                    </a:moveTo>
                    <a:lnTo>
                      <a:pt x="49" y="22"/>
                    </a:lnTo>
                    <a:lnTo>
                      <a:pt x="41" y="4"/>
                    </a:lnTo>
                    <a:lnTo>
                      <a:pt x="47" y="1"/>
                    </a:lnTo>
                    <a:lnTo>
                      <a:pt x="55" y="18"/>
                    </a:lnTo>
                    <a:close/>
                    <a:moveTo>
                      <a:pt x="49" y="22"/>
                    </a:moveTo>
                    <a:lnTo>
                      <a:pt x="47" y="23"/>
                    </a:lnTo>
                    <a:lnTo>
                      <a:pt x="45" y="23"/>
                    </a:lnTo>
                    <a:lnTo>
                      <a:pt x="45" y="13"/>
                    </a:lnTo>
                    <a:lnTo>
                      <a:pt x="49" y="22"/>
                    </a:lnTo>
                    <a:close/>
                    <a:moveTo>
                      <a:pt x="45" y="23"/>
                    </a:moveTo>
                    <a:lnTo>
                      <a:pt x="42" y="23"/>
                    </a:lnTo>
                    <a:lnTo>
                      <a:pt x="42" y="3"/>
                    </a:lnTo>
                    <a:lnTo>
                      <a:pt x="45" y="3"/>
                    </a:lnTo>
                    <a:lnTo>
                      <a:pt x="45" y="23"/>
                    </a:lnTo>
                    <a:close/>
                    <a:moveTo>
                      <a:pt x="37" y="4"/>
                    </a:moveTo>
                    <a:lnTo>
                      <a:pt x="39" y="3"/>
                    </a:lnTo>
                    <a:lnTo>
                      <a:pt x="42" y="3"/>
                    </a:lnTo>
                    <a:lnTo>
                      <a:pt x="42" y="13"/>
                    </a:lnTo>
                    <a:lnTo>
                      <a:pt x="37" y="4"/>
                    </a:lnTo>
                    <a:close/>
                    <a:moveTo>
                      <a:pt x="46" y="22"/>
                    </a:moveTo>
                    <a:lnTo>
                      <a:pt x="39" y="25"/>
                    </a:lnTo>
                    <a:lnTo>
                      <a:pt x="31" y="7"/>
                    </a:lnTo>
                    <a:lnTo>
                      <a:pt x="37" y="4"/>
                    </a:lnTo>
                    <a:lnTo>
                      <a:pt x="46" y="22"/>
                    </a:lnTo>
                    <a:close/>
                    <a:moveTo>
                      <a:pt x="39" y="25"/>
                    </a:moveTo>
                    <a:lnTo>
                      <a:pt x="37" y="26"/>
                    </a:lnTo>
                    <a:lnTo>
                      <a:pt x="35" y="26"/>
                    </a:lnTo>
                    <a:lnTo>
                      <a:pt x="35" y="16"/>
                    </a:lnTo>
                    <a:lnTo>
                      <a:pt x="39" y="25"/>
                    </a:lnTo>
                    <a:close/>
                    <a:moveTo>
                      <a:pt x="35" y="26"/>
                    </a:moveTo>
                    <a:lnTo>
                      <a:pt x="32" y="26"/>
                    </a:lnTo>
                    <a:lnTo>
                      <a:pt x="32" y="6"/>
                    </a:lnTo>
                    <a:lnTo>
                      <a:pt x="35" y="6"/>
                    </a:lnTo>
                    <a:lnTo>
                      <a:pt x="35" y="26"/>
                    </a:lnTo>
                    <a:close/>
                    <a:moveTo>
                      <a:pt x="27" y="7"/>
                    </a:moveTo>
                    <a:lnTo>
                      <a:pt x="30" y="6"/>
                    </a:lnTo>
                    <a:lnTo>
                      <a:pt x="32" y="6"/>
                    </a:lnTo>
                    <a:lnTo>
                      <a:pt x="32" y="16"/>
                    </a:lnTo>
                    <a:lnTo>
                      <a:pt x="27" y="7"/>
                    </a:lnTo>
                    <a:close/>
                    <a:moveTo>
                      <a:pt x="36" y="25"/>
                    </a:moveTo>
                    <a:lnTo>
                      <a:pt x="30" y="28"/>
                    </a:lnTo>
                    <a:lnTo>
                      <a:pt x="22" y="11"/>
                    </a:lnTo>
                    <a:lnTo>
                      <a:pt x="27" y="7"/>
                    </a:lnTo>
                    <a:lnTo>
                      <a:pt x="36" y="25"/>
                    </a:lnTo>
                    <a:close/>
                    <a:moveTo>
                      <a:pt x="19" y="13"/>
                    </a:moveTo>
                    <a:lnTo>
                      <a:pt x="20" y="12"/>
                    </a:lnTo>
                    <a:lnTo>
                      <a:pt x="22" y="11"/>
                    </a:lnTo>
                    <a:lnTo>
                      <a:pt x="26" y="19"/>
                    </a:lnTo>
                    <a:lnTo>
                      <a:pt x="19" y="13"/>
                    </a:lnTo>
                    <a:close/>
                    <a:moveTo>
                      <a:pt x="33" y="26"/>
                    </a:moveTo>
                    <a:lnTo>
                      <a:pt x="30" y="29"/>
                    </a:lnTo>
                    <a:lnTo>
                      <a:pt x="16" y="16"/>
                    </a:lnTo>
                    <a:lnTo>
                      <a:pt x="19" y="13"/>
                    </a:lnTo>
                    <a:lnTo>
                      <a:pt x="33" y="26"/>
                    </a:lnTo>
                    <a:close/>
                    <a:moveTo>
                      <a:pt x="14" y="18"/>
                    </a:moveTo>
                    <a:lnTo>
                      <a:pt x="15" y="17"/>
                    </a:lnTo>
                    <a:lnTo>
                      <a:pt x="16" y="16"/>
                    </a:lnTo>
                    <a:lnTo>
                      <a:pt x="23" y="23"/>
                    </a:lnTo>
                    <a:lnTo>
                      <a:pt x="14" y="18"/>
                    </a:lnTo>
                    <a:close/>
                    <a:moveTo>
                      <a:pt x="31" y="27"/>
                    </a:moveTo>
                    <a:lnTo>
                      <a:pt x="27" y="33"/>
                    </a:lnTo>
                    <a:lnTo>
                      <a:pt x="11" y="25"/>
                    </a:lnTo>
                    <a:lnTo>
                      <a:pt x="14" y="18"/>
                    </a:lnTo>
                    <a:lnTo>
                      <a:pt x="31" y="27"/>
                    </a:lnTo>
                    <a:close/>
                    <a:moveTo>
                      <a:pt x="27" y="33"/>
                    </a:moveTo>
                    <a:lnTo>
                      <a:pt x="27" y="35"/>
                    </a:lnTo>
                    <a:lnTo>
                      <a:pt x="26" y="36"/>
                    </a:lnTo>
                    <a:lnTo>
                      <a:pt x="20" y="29"/>
                    </a:lnTo>
                    <a:lnTo>
                      <a:pt x="27" y="33"/>
                    </a:lnTo>
                    <a:close/>
                    <a:moveTo>
                      <a:pt x="26" y="36"/>
                    </a:moveTo>
                    <a:lnTo>
                      <a:pt x="23" y="39"/>
                    </a:lnTo>
                    <a:lnTo>
                      <a:pt x="10" y="25"/>
                    </a:lnTo>
                    <a:lnTo>
                      <a:pt x="13" y="22"/>
                    </a:lnTo>
                    <a:lnTo>
                      <a:pt x="26" y="36"/>
                    </a:lnTo>
                    <a:close/>
                    <a:moveTo>
                      <a:pt x="10" y="25"/>
                    </a:moveTo>
                    <a:lnTo>
                      <a:pt x="10" y="25"/>
                    </a:lnTo>
                    <a:lnTo>
                      <a:pt x="16" y="32"/>
                    </a:lnTo>
                    <a:lnTo>
                      <a:pt x="10" y="25"/>
                    </a:lnTo>
                    <a:close/>
                    <a:moveTo>
                      <a:pt x="23" y="38"/>
                    </a:moveTo>
                    <a:lnTo>
                      <a:pt x="20" y="42"/>
                    </a:lnTo>
                    <a:lnTo>
                      <a:pt x="6" y="28"/>
                    </a:lnTo>
                    <a:lnTo>
                      <a:pt x="10" y="25"/>
                    </a:lnTo>
                    <a:lnTo>
                      <a:pt x="23" y="38"/>
                    </a:lnTo>
                    <a:close/>
                    <a:moveTo>
                      <a:pt x="4" y="31"/>
                    </a:moveTo>
                    <a:lnTo>
                      <a:pt x="5" y="29"/>
                    </a:lnTo>
                    <a:lnTo>
                      <a:pt x="6" y="28"/>
                    </a:lnTo>
                    <a:lnTo>
                      <a:pt x="13" y="35"/>
                    </a:lnTo>
                    <a:lnTo>
                      <a:pt x="4" y="31"/>
                    </a:lnTo>
                    <a:close/>
                    <a:moveTo>
                      <a:pt x="22" y="39"/>
                    </a:moveTo>
                    <a:lnTo>
                      <a:pt x="19" y="46"/>
                    </a:lnTo>
                    <a:lnTo>
                      <a:pt x="1" y="37"/>
                    </a:lnTo>
                    <a:lnTo>
                      <a:pt x="4" y="31"/>
                    </a:lnTo>
                    <a:lnTo>
                      <a:pt x="22" y="39"/>
                    </a:lnTo>
                    <a:close/>
                    <a:moveTo>
                      <a:pt x="0" y="42"/>
                    </a:moveTo>
                    <a:lnTo>
                      <a:pt x="0" y="39"/>
                    </a:lnTo>
                    <a:lnTo>
                      <a:pt x="1" y="37"/>
                    </a:lnTo>
                    <a:lnTo>
                      <a:pt x="10" y="42"/>
                    </a:lnTo>
                    <a:lnTo>
                      <a:pt x="0" y="42"/>
                    </a:lnTo>
                    <a:close/>
                    <a:moveTo>
                      <a:pt x="20" y="42"/>
                    </a:moveTo>
                    <a:lnTo>
                      <a:pt x="20" y="45"/>
                    </a:lnTo>
                    <a:lnTo>
                      <a:pt x="0" y="45"/>
                    </a:lnTo>
                    <a:lnTo>
                      <a:pt x="0" y="42"/>
                    </a:lnTo>
                    <a:lnTo>
                      <a:pt x="20" y="42"/>
                    </a:lnTo>
                    <a:close/>
                    <a:moveTo>
                      <a:pt x="20" y="45"/>
                    </a:moveTo>
                    <a:lnTo>
                      <a:pt x="20" y="51"/>
                    </a:lnTo>
                    <a:lnTo>
                      <a:pt x="0" y="51"/>
                    </a:lnTo>
                    <a:lnTo>
                      <a:pt x="0" y="45"/>
                    </a:lnTo>
                    <a:lnTo>
                      <a:pt x="20" y="45"/>
                    </a:lnTo>
                    <a:close/>
                    <a:moveTo>
                      <a:pt x="3" y="58"/>
                    </a:moveTo>
                    <a:lnTo>
                      <a:pt x="0" y="55"/>
                    </a:lnTo>
                    <a:lnTo>
                      <a:pt x="0" y="51"/>
                    </a:lnTo>
                    <a:lnTo>
                      <a:pt x="10" y="51"/>
                    </a:lnTo>
                    <a:lnTo>
                      <a:pt x="3" y="58"/>
                    </a:lnTo>
                    <a:close/>
                    <a:moveTo>
                      <a:pt x="16" y="45"/>
                    </a:moveTo>
                    <a:lnTo>
                      <a:pt x="20" y="47"/>
                    </a:lnTo>
                    <a:lnTo>
                      <a:pt x="6" y="61"/>
                    </a:lnTo>
                    <a:lnTo>
                      <a:pt x="3" y="58"/>
                    </a:lnTo>
                    <a:lnTo>
                      <a:pt x="16" y="45"/>
                    </a:lnTo>
                    <a:close/>
                    <a:moveTo>
                      <a:pt x="20" y="47"/>
                    </a:moveTo>
                    <a:lnTo>
                      <a:pt x="23" y="50"/>
                    </a:lnTo>
                    <a:lnTo>
                      <a:pt x="23" y="55"/>
                    </a:lnTo>
                    <a:lnTo>
                      <a:pt x="13" y="55"/>
                    </a:lnTo>
                    <a:lnTo>
                      <a:pt x="20" y="47"/>
                    </a:lnTo>
                    <a:close/>
                    <a:moveTo>
                      <a:pt x="23" y="55"/>
                    </a:moveTo>
                    <a:lnTo>
                      <a:pt x="23" y="57"/>
                    </a:lnTo>
                    <a:lnTo>
                      <a:pt x="3" y="57"/>
                    </a:lnTo>
                    <a:lnTo>
                      <a:pt x="3" y="55"/>
                    </a:lnTo>
                    <a:lnTo>
                      <a:pt x="23" y="55"/>
                    </a:lnTo>
                    <a:close/>
                    <a:moveTo>
                      <a:pt x="6" y="65"/>
                    </a:moveTo>
                    <a:lnTo>
                      <a:pt x="3" y="61"/>
                    </a:lnTo>
                    <a:lnTo>
                      <a:pt x="3" y="57"/>
                    </a:lnTo>
                    <a:lnTo>
                      <a:pt x="13" y="57"/>
                    </a:lnTo>
                    <a:lnTo>
                      <a:pt x="6" y="65"/>
                    </a:lnTo>
                    <a:close/>
                    <a:moveTo>
                      <a:pt x="20" y="50"/>
                    </a:moveTo>
                    <a:lnTo>
                      <a:pt x="23" y="54"/>
                    </a:lnTo>
                    <a:lnTo>
                      <a:pt x="10" y="67"/>
                    </a:lnTo>
                    <a:lnTo>
                      <a:pt x="6" y="65"/>
                    </a:lnTo>
                    <a:lnTo>
                      <a:pt x="20" y="50"/>
                    </a:lnTo>
                    <a:close/>
                    <a:moveTo>
                      <a:pt x="10" y="67"/>
                    </a:moveTo>
                    <a:lnTo>
                      <a:pt x="0" y="58"/>
                    </a:lnTo>
                    <a:lnTo>
                      <a:pt x="10" y="67"/>
                    </a:lnTo>
                    <a:lnTo>
                      <a:pt x="16" y="60"/>
                    </a:lnTo>
                    <a:lnTo>
                      <a:pt x="10" y="67"/>
                    </a:lnTo>
                    <a:close/>
                    <a:moveTo>
                      <a:pt x="23" y="54"/>
                    </a:moveTo>
                    <a:lnTo>
                      <a:pt x="26" y="57"/>
                    </a:lnTo>
                    <a:lnTo>
                      <a:pt x="13" y="70"/>
                    </a:lnTo>
                    <a:lnTo>
                      <a:pt x="10" y="67"/>
                    </a:lnTo>
                    <a:lnTo>
                      <a:pt x="23" y="54"/>
                    </a:lnTo>
                    <a:close/>
                    <a:moveTo>
                      <a:pt x="26" y="57"/>
                    </a:moveTo>
                    <a:lnTo>
                      <a:pt x="26" y="57"/>
                    </a:lnTo>
                    <a:lnTo>
                      <a:pt x="20" y="64"/>
                    </a:lnTo>
                    <a:lnTo>
                      <a:pt x="26" y="57"/>
                    </a:lnTo>
                    <a:close/>
                    <a:moveTo>
                      <a:pt x="26" y="57"/>
                    </a:moveTo>
                    <a:lnTo>
                      <a:pt x="30" y="60"/>
                    </a:lnTo>
                    <a:lnTo>
                      <a:pt x="16" y="74"/>
                    </a:lnTo>
                    <a:lnTo>
                      <a:pt x="13" y="70"/>
                    </a:lnTo>
                    <a:lnTo>
                      <a:pt x="26" y="57"/>
                    </a:lnTo>
                    <a:close/>
                    <a:moveTo>
                      <a:pt x="23" y="77"/>
                    </a:moveTo>
                    <a:lnTo>
                      <a:pt x="19" y="77"/>
                    </a:lnTo>
                    <a:lnTo>
                      <a:pt x="16" y="74"/>
                    </a:lnTo>
                    <a:lnTo>
                      <a:pt x="23" y="67"/>
                    </a:lnTo>
                    <a:lnTo>
                      <a:pt x="23" y="77"/>
                    </a:lnTo>
                    <a:close/>
                    <a:moveTo>
                      <a:pt x="23" y="57"/>
                    </a:moveTo>
                    <a:lnTo>
                      <a:pt x="26" y="57"/>
                    </a:lnTo>
                    <a:lnTo>
                      <a:pt x="26" y="77"/>
                    </a:lnTo>
                    <a:lnTo>
                      <a:pt x="23" y="77"/>
                    </a:lnTo>
                    <a:lnTo>
                      <a:pt x="23" y="57"/>
                    </a:lnTo>
                    <a:close/>
                    <a:moveTo>
                      <a:pt x="26" y="57"/>
                    </a:moveTo>
                    <a:lnTo>
                      <a:pt x="28" y="57"/>
                    </a:lnTo>
                    <a:lnTo>
                      <a:pt x="30" y="58"/>
                    </a:lnTo>
                    <a:lnTo>
                      <a:pt x="26" y="67"/>
                    </a:lnTo>
                    <a:lnTo>
                      <a:pt x="26" y="57"/>
                    </a:lnTo>
                    <a:close/>
                    <a:moveTo>
                      <a:pt x="30" y="58"/>
                    </a:moveTo>
                    <a:lnTo>
                      <a:pt x="36" y="61"/>
                    </a:lnTo>
                    <a:lnTo>
                      <a:pt x="27" y="79"/>
                    </a:lnTo>
                    <a:lnTo>
                      <a:pt x="22" y="76"/>
                    </a:lnTo>
                    <a:lnTo>
                      <a:pt x="30" y="58"/>
                    </a:lnTo>
                    <a:close/>
                    <a:moveTo>
                      <a:pt x="32" y="80"/>
                    </a:moveTo>
                    <a:lnTo>
                      <a:pt x="30" y="80"/>
                    </a:lnTo>
                    <a:lnTo>
                      <a:pt x="27" y="79"/>
                    </a:lnTo>
                    <a:lnTo>
                      <a:pt x="32" y="70"/>
                    </a:lnTo>
                    <a:lnTo>
                      <a:pt x="32" y="80"/>
                    </a:lnTo>
                    <a:close/>
                    <a:moveTo>
                      <a:pt x="32" y="60"/>
                    </a:moveTo>
                    <a:lnTo>
                      <a:pt x="35" y="60"/>
                    </a:lnTo>
                    <a:lnTo>
                      <a:pt x="35" y="80"/>
                    </a:lnTo>
                    <a:lnTo>
                      <a:pt x="32" y="80"/>
                    </a:lnTo>
                    <a:lnTo>
                      <a:pt x="32" y="60"/>
                    </a:lnTo>
                    <a:close/>
                    <a:moveTo>
                      <a:pt x="39" y="79"/>
                    </a:moveTo>
                    <a:lnTo>
                      <a:pt x="37" y="80"/>
                    </a:lnTo>
                    <a:lnTo>
                      <a:pt x="35" y="80"/>
                    </a:lnTo>
                    <a:lnTo>
                      <a:pt x="35" y="70"/>
                    </a:lnTo>
                    <a:lnTo>
                      <a:pt x="39" y="79"/>
                    </a:lnTo>
                    <a:close/>
                    <a:moveTo>
                      <a:pt x="31" y="61"/>
                    </a:moveTo>
                    <a:lnTo>
                      <a:pt x="37" y="58"/>
                    </a:lnTo>
                    <a:lnTo>
                      <a:pt x="46" y="76"/>
                    </a:lnTo>
                    <a:lnTo>
                      <a:pt x="39" y="79"/>
                    </a:lnTo>
                    <a:lnTo>
                      <a:pt x="31" y="61"/>
                    </a:lnTo>
                    <a:close/>
                    <a:moveTo>
                      <a:pt x="37" y="58"/>
                    </a:moveTo>
                    <a:lnTo>
                      <a:pt x="39" y="57"/>
                    </a:lnTo>
                    <a:lnTo>
                      <a:pt x="42" y="57"/>
                    </a:lnTo>
                    <a:lnTo>
                      <a:pt x="42" y="67"/>
                    </a:lnTo>
                    <a:lnTo>
                      <a:pt x="37" y="58"/>
                    </a:lnTo>
                    <a:close/>
                    <a:moveTo>
                      <a:pt x="42" y="57"/>
                    </a:moveTo>
                    <a:lnTo>
                      <a:pt x="48" y="57"/>
                    </a:lnTo>
                    <a:lnTo>
                      <a:pt x="48" y="77"/>
                    </a:lnTo>
                    <a:lnTo>
                      <a:pt x="42" y="77"/>
                    </a:lnTo>
                    <a:lnTo>
                      <a:pt x="42" y="57"/>
                    </a:lnTo>
                    <a:close/>
                    <a:moveTo>
                      <a:pt x="48" y="57"/>
                    </a:moveTo>
                    <a:lnTo>
                      <a:pt x="52" y="57"/>
                    </a:lnTo>
                    <a:lnTo>
                      <a:pt x="52" y="77"/>
                    </a:lnTo>
                    <a:lnTo>
                      <a:pt x="48" y="77"/>
                    </a:lnTo>
                    <a:lnTo>
                      <a:pt x="48" y="57"/>
                    </a:lnTo>
                    <a:close/>
                    <a:moveTo>
                      <a:pt x="55" y="76"/>
                    </a:moveTo>
                    <a:lnTo>
                      <a:pt x="54" y="77"/>
                    </a:lnTo>
                    <a:lnTo>
                      <a:pt x="52" y="77"/>
                    </a:lnTo>
                    <a:lnTo>
                      <a:pt x="52" y="67"/>
                    </a:lnTo>
                    <a:lnTo>
                      <a:pt x="55" y="76"/>
                    </a:lnTo>
                    <a:close/>
                    <a:moveTo>
                      <a:pt x="47" y="58"/>
                    </a:moveTo>
                    <a:lnTo>
                      <a:pt x="53" y="55"/>
                    </a:lnTo>
                    <a:lnTo>
                      <a:pt x="62" y="72"/>
                    </a:lnTo>
                    <a:lnTo>
                      <a:pt x="55" y="76"/>
                    </a:lnTo>
                    <a:lnTo>
                      <a:pt x="47" y="58"/>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26" name="Freeform 111">
                <a:extLst>
                  <a:ext uri="{FF2B5EF4-FFF2-40B4-BE49-F238E27FC236}">
                    <a16:creationId xmlns:a16="http://schemas.microsoft.com/office/drawing/2014/main" id="{55702CDE-0A77-4D21-8D1A-E9F701E780D9}"/>
                  </a:ext>
                </a:extLst>
              </p:cNvPr>
              <p:cNvSpPr>
                <a:spLocks/>
              </p:cNvSpPr>
              <p:nvPr/>
            </p:nvSpPr>
            <p:spPr bwMode="auto">
              <a:xfrm>
                <a:off x="2700" y="2654"/>
                <a:ext cx="16" cy="14"/>
              </a:xfrm>
              <a:custGeom>
                <a:avLst/>
                <a:gdLst>
                  <a:gd name="T0" fmla="*/ 11 w 64"/>
                  <a:gd name="T1" fmla="*/ 12 h 57"/>
                  <a:gd name="T2" fmla="*/ 13 w 64"/>
                  <a:gd name="T3" fmla="*/ 12 h 57"/>
                  <a:gd name="T4" fmla="*/ 14 w 64"/>
                  <a:gd name="T5" fmla="*/ 11 h 57"/>
                  <a:gd name="T6" fmla="*/ 14 w 64"/>
                  <a:gd name="T7" fmla="*/ 10 h 57"/>
                  <a:gd name="T8" fmla="*/ 15 w 64"/>
                  <a:gd name="T9" fmla="*/ 8 h 57"/>
                  <a:gd name="T10" fmla="*/ 16 w 64"/>
                  <a:gd name="T11" fmla="*/ 8 h 57"/>
                  <a:gd name="T12" fmla="*/ 16 w 64"/>
                  <a:gd name="T13" fmla="*/ 6 h 57"/>
                  <a:gd name="T14" fmla="*/ 16 w 64"/>
                  <a:gd name="T15" fmla="*/ 5 h 57"/>
                  <a:gd name="T16" fmla="*/ 16 w 64"/>
                  <a:gd name="T17" fmla="*/ 4 h 57"/>
                  <a:gd name="T18" fmla="*/ 16 w 64"/>
                  <a:gd name="T19" fmla="*/ 3 h 57"/>
                  <a:gd name="T20" fmla="*/ 16 w 64"/>
                  <a:gd name="T21" fmla="*/ 2 h 57"/>
                  <a:gd name="T22" fmla="*/ 15 w 64"/>
                  <a:gd name="T23" fmla="*/ 1 h 57"/>
                  <a:gd name="T24" fmla="*/ 14 w 64"/>
                  <a:gd name="T25" fmla="*/ 1 h 57"/>
                  <a:gd name="T26" fmla="*/ 14 w 64"/>
                  <a:gd name="T27" fmla="*/ 0 h 57"/>
                  <a:gd name="T28" fmla="*/ 12 w 64"/>
                  <a:gd name="T29" fmla="*/ 0 h 57"/>
                  <a:gd name="T30" fmla="*/ 11 w 64"/>
                  <a:gd name="T31" fmla="*/ 0 h 57"/>
                  <a:gd name="T32" fmla="*/ 10 w 64"/>
                  <a:gd name="T33" fmla="*/ 0 h 57"/>
                  <a:gd name="T34" fmla="*/ 9 w 64"/>
                  <a:gd name="T35" fmla="*/ 0 h 57"/>
                  <a:gd name="T36" fmla="*/ 7 w 64"/>
                  <a:gd name="T37" fmla="*/ 0 h 57"/>
                  <a:gd name="T38" fmla="*/ 6 w 64"/>
                  <a:gd name="T39" fmla="*/ 1 h 57"/>
                  <a:gd name="T40" fmla="*/ 5 w 64"/>
                  <a:gd name="T41" fmla="*/ 1 h 57"/>
                  <a:gd name="T42" fmla="*/ 3 w 64"/>
                  <a:gd name="T43" fmla="*/ 1 h 57"/>
                  <a:gd name="T44" fmla="*/ 3 w 64"/>
                  <a:gd name="T45" fmla="*/ 3 h 57"/>
                  <a:gd name="T46" fmla="*/ 2 w 64"/>
                  <a:gd name="T47" fmla="*/ 4 h 57"/>
                  <a:gd name="T48" fmla="*/ 1 w 64"/>
                  <a:gd name="T49" fmla="*/ 4 h 57"/>
                  <a:gd name="T50" fmla="*/ 0 w 64"/>
                  <a:gd name="T51" fmla="*/ 5 h 57"/>
                  <a:gd name="T52" fmla="*/ 0 w 64"/>
                  <a:gd name="T53" fmla="*/ 7 h 57"/>
                  <a:gd name="T54" fmla="*/ 0 w 64"/>
                  <a:gd name="T55" fmla="*/ 8 h 57"/>
                  <a:gd name="T56" fmla="*/ 0 w 64"/>
                  <a:gd name="T57" fmla="*/ 9 h 57"/>
                  <a:gd name="T58" fmla="*/ 0 w 64"/>
                  <a:gd name="T59" fmla="*/ 10 h 57"/>
                  <a:gd name="T60" fmla="*/ 0 w 64"/>
                  <a:gd name="T61" fmla="*/ 11 h 57"/>
                  <a:gd name="T62" fmla="*/ 1 w 64"/>
                  <a:gd name="T63" fmla="*/ 12 h 57"/>
                  <a:gd name="T64" fmla="*/ 2 w 64"/>
                  <a:gd name="T65" fmla="*/ 12 h 57"/>
                  <a:gd name="T66" fmla="*/ 3 w 64"/>
                  <a:gd name="T67" fmla="*/ 13 h 57"/>
                  <a:gd name="T68" fmla="*/ 4 w 64"/>
                  <a:gd name="T69" fmla="*/ 13 h 57"/>
                  <a:gd name="T70" fmla="*/ 5 w 64"/>
                  <a:gd name="T71" fmla="*/ 14 h 57"/>
                  <a:gd name="T72" fmla="*/ 7 w 64"/>
                  <a:gd name="T73" fmla="*/ 14 h 57"/>
                  <a:gd name="T74" fmla="*/ 7 w 64"/>
                  <a:gd name="T75" fmla="*/ 14 h 57"/>
                  <a:gd name="T76" fmla="*/ 9 w 64"/>
                  <a:gd name="T77" fmla="*/ 13 h 57"/>
                  <a:gd name="T78" fmla="*/ 10 w 64"/>
                  <a:gd name="T79" fmla="*/ 13 h 57"/>
                  <a:gd name="T80" fmla="*/ 11 w 64"/>
                  <a:gd name="T81" fmla="*/ 12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57"/>
                  <a:gd name="T125" fmla="*/ 64 w 64"/>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57">
                    <a:moveTo>
                      <a:pt x="45" y="50"/>
                    </a:moveTo>
                    <a:lnTo>
                      <a:pt x="52" y="47"/>
                    </a:lnTo>
                    <a:lnTo>
                      <a:pt x="54" y="44"/>
                    </a:lnTo>
                    <a:lnTo>
                      <a:pt x="57" y="41"/>
                    </a:lnTo>
                    <a:lnTo>
                      <a:pt x="60" y="34"/>
                    </a:lnTo>
                    <a:lnTo>
                      <a:pt x="64" y="32"/>
                    </a:lnTo>
                    <a:lnTo>
                      <a:pt x="64" y="25"/>
                    </a:lnTo>
                    <a:lnTo>
                      <a:pt x="64" y="22"/>
                    </a:lnTo>
                    <a:lnTo>
                      <a:pt x="64" y="18"/>
                    </a:lnTo>
                    <a:lnTo>
                      <a:pt x="64" y="12"/>
                    </a:lnTo>
                    <a:lnTo>
                      <a:pt x="64" y="9"/>
                    </a:lnTo>
                    <a:lnTo>
                      <a:pt x="60" y="6"/>
                    </a:lnTo>
                    <a:lnTo>
                      <a:pt x="57" y="3"/>
                    </a:lnTo>
                    <a:lnTo>
                      <a:pt x="54" y="0"/>
                    </a:lnTo>
                    <a:lnTo>
                      <a:pt x="48" y="0"/>
                    </a:lnTo>
                    <a:lnTo>
                      <a:pt x="45" y="0"/>
                    </a:lnTo>
                    <a:lnTo>
                      <a:pt x="38" y="0"/>
                    </a:lnTo>
                    <a:lnTo>
                      <a:pt x="35" y="0"/>
                    </a:lnTo>
                    <a:lnTo>
                      <a:pt x="29" y="0"/>
                    </a:lnTo>
                    <a:lnTo>
                      <a:pt x="23" y="3"/>
                    </a:lnTo>
                    <a:lnTo>
                      <a:pt x="20" y="3"/>
                    </a:lnTo>
                    <a:lnTo>
                      <a:pt x="13" y="6"/>
                    </a:lnTo>
                    <a:lnTo>
                      <a:pt x="10" y="12"/>
                    </a:lnTo>
                    <a:lnTo>
                      <a:pt x="6" y="15"/>
                    </a:lnTo>
                    <a:lnTo>
                      <a:pt x="3" y="18"/>
                    </a:lnTo>
                    <a:lnTo>
                      <a:pt x="0" y="22"/>
                    </a:lnTo>
                    <a:lnTo>
                      <a:pt x="0" y="28"/>
                    </a:lnTo>
                    <a:lnTo>
                      <a:pt x="0" y="32"/>
                    </a:lnTo>
                    <a:lnTo>
                      <a:pt x="0" y="37"/>
                    </a:lnTo>
                    <a:lnTo>
                      <a:pt x="0" y="41"/>
                    </a:lnTo>
                    <a:lnTo>
                      <a:pt x="0" y="44"/>
                    </a:lnTo>
                    <a:lnTo>
                      <a:pt x="3" y="47"/>
                    </a:lnTo>
                    <a:lnTo>
                      <a:pt x="6" y="50"/>
                    </a:lnTo>
                    <a:lnTo>
                      <a:pt x="10" y="54"/>
                    </a:lnTo>
                    <a:lnTo>
                      <a:pt x="16" y="54"/>
                    </a:lnTo>
                    <a:lnTo>
                      <a:pt x="20" y="57"/>
                    </a:lnTo>
                    <a:lnTo>
                      <a:pt x="26" y="57"/>
                    </a:lnTo>
                    <a:lnTo>
                      <a:pt x="29" y="57"/>
                    </a:lnTo>
                    <a:lnTo>
                      <a:pt x="35" y="54"/>
                    </a:lnTo>
                    <a:lnTo>
                      <a:pt x="38" y="54"/>
                    </a:lnTo>
                    <a:lnTo>
                      <a:pt x="45"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27" name="Freeform 112">
                <a:extLst>
                  <a:ext uri="{FF2B5EF4-FFF2-40B4-BE49-F238E27FC236}">
                    <a16:creationId xmlns:a16="http://schemas.microsoft.com/office/drawing/2014/main" id="{C6020E06-FE4A-4C5B-8615-622E4FC6A944}"/>
                  </a:ext>
                </a:extLst>
              </p:cNvPr>
              <p:cNvSpPr>
                <a:spLocks noEditPoints="1"/>
              </p:cNvSpPr>
              <p:nvPr/>
            </p:nvSpPr>
            <p:spPr bwMode="auto">
              <a:xfrm>
                <a:off x="2698" y="2651"/>
                <a:ext cx="20" cy="19"/>
              </a:xfrm>
              <a:custGeom>
                <a:avLst/>
                <a:gdLst>
                  <a:gd name="T0" fmla="*/ 12 w 83"/>
                  <a:gd name="T1" fmla="*/ 13 h 76"/>
                  <a:gd name="T2" fmla="*/ 16 w 83"/>
                  <a:gd name="T3" fmla="*/ 16 h 76"/>
                  <a:gd name="T4" fmla="*/ 13 w 83"/>
                  <a:gd name="T5" fmla="*/ 13 h 76"/>
                  <a:gd name="T6" fmla="*/ 13 w 83"/>
                  <a:gd name="T7" fmla="*/ 12 h 76"/>
                  <a:gd name="T8" fmla="*/ 13 w 83"/>
                  <a:gd name="T9" fmla="*/ 12 h 76"/>
                  <a:gd name="T10" fmla="*/ 18 w 83"/>
                  <a:gd name="T11" fmla="*/ 14 h 76"/>
                  <a:gd name="T12" fmla="*/ 14 w 83"/>
                  <a:gd name="T13" fmla="*/ 12 h 76"/>
                  <a:gd name="T14" fmla="*/ 15 w 83"/>
                  <a:gd name="T15" fmla="*/ 10 h 76"/>
                  <a:gd name="T16" fmla="*/ 15 w 83"/>
                  <a:gd name="T17" fmla="*/ 9 h 76"/>
                  <a:gd name="T18" fmla="*/ 20 w 83"/>
                  <a:gd name="T19" fmla="*/ 11 h 76"/>
                  <a:gd name="T20" fmla="*/ 15 w 83"/>
                  <a:gd name="T21" fmla="*/ 11 h 76"/>
                  <a:gd name="T22" fmla="*/ 15 w 83"/>
                  <a:gd name="T23" fmla="*/ 9 h 76"/>
                  <a:gd name="T24" fmla="*/ 15 w 83"/>
                  <a:gd name="T25" fmla="*/ 8 h 76"/>
                  <a:gd name="T26" fmla="*/ 15 w 83"/>
                  <a:gd name="T27" fmla="*/ 7 h 76"/>
                  <a:gd name="T28" fmla="*/ 15 w 83"/>
                  <a:gd name="T29" fmla="*/ 6 h 76"/>
                  <a:gd name="T30" fmla="*/ 19 w 83"/>
                  <a:gd name="T31" fmla="*/ 3 h 76"/>
                  <a:gd name="T32" fmla="*/ 16 w 83"/>
                  <a:gd name="T33" fmla="*/ 7 h 76"/>
                  <a:gd name="T34" fmla="*/ 15 w 83"/>
                  <a:gd name="T35" fmla="*/ 6 h 76"/>
                  <a:gd name="T36" fmla="*/ 14 w 83"/>
                  <a:gd name="T37" fmla="*/ 5 h 76"/>
                  <a:gd name="T38" fmla="*/ 15 w 83"/>
                  <a:gd name="T39" fmla="*/ 0 h 76"/>
                  <a:gd name="T40" fmla="*/ 15 w 83"/>
                  <a:gd name="T41" fmla="*/ 5 h 76"/>
                  <a:gd name="T42" fmla="*/ 14 w 83"/>
                  <a:gd name="T43" fmla="*/ 5 h 76"/>
                  <a:gd name="T44" fmla="*/ 13 w 83"/>
                  <a:gd name="T45" fmla="*/ 5 h 76"/>
                  <a:gd name="T46" fmla="*/ 11 w 83"/>
                  <a:gd name="T47" fmla="*/ 5 h 76"/>
                  <a:gd name="T48" fmla="*/ 11 w 83"/>
                  <a:gd name="T49" fmla="*/ 5 h 76"/>
                  <a:gd name="T50" fmla="*/ 8 w 83"/>
                  <a:gd name="T51" fmla="*/ 0 h 76"/>
                  <a:gd name="T52" fmla="*/ 10 w 83"/>
                  <a:gd name="T53" fmla="*/ 4 h 76"/>
                  <a:gd name="T54" fmla="*/ 8 w 83"/>
                  <a:gd name="T55" fmla="*/ 5 h 76"/>
                  <a:gd name="T56" fmla="*/ 8 w 83"/>
                  <a:gd name="T57" fmla="*/ 6 h 76"/>
                  <a:gd name="T58" fmla="*/ 6 w 83"/>
                  <a:gd name="T59" fmla="*/ 1 h 76"/>
                  <a:gd name="T60" fmla="*/ 8 w 83"/>
                  <a:gd name="T61" fmla="*/ 5 h 76"/>
                  <a:gd name="T62" fmla="*/ 3 w 83"/>
                  <a:gd name="T63" fmla="*/ 3 h 76"/>
                  <a:gd name="T64" fmla="*/ 7 w 83"/>
                  <a:gd name="T65" fmla="*/ 5 h 76"/>
                  <a:gd name="T66" fmla="*/ 7 w 83"/>
                  <a:gd name="T67" fmla="*/ 7 h 76"/>
                  <a:gd name="T68" fmla="*/ 6 w 83"/>
                  <a:gd name="T69" fmla="*/ 7 h 76"/>
                  <a:gd name="T70" fmla="*/ 5 w 83"/>
                  <a:gd name="T71" fmla="*/ 8 h 76"/>
                  <a:gd name="T72" fmla="*/ 5 w 83"/>
                  <a:gd name="T73" fmla="*/ 9 h 76"/>
                  <a:gd name="T74" fmla="*/ 0 w 83"/>
                  <a:gd name="T75" fmla="*/ 8 h 76"/>
                  <a:gd name="T76" fmla="*/ 5 w 83"/>
                  <a:gd name="T77" fmla="*/ 8 h 76"/>
                  <a:gd name="T78" fmla="*/ 5 w 83"/>
                  <a:gd name="T79" fmla="*/ 10 h 76"/>
                  <a:gd name="T80" fmla="*/ 5 w 83"/>
                  <a:gd name="T81" fmla="*/ 11 h 76"/>
                  <a:gd name="T82" fmla="*/ 5 w 83"/>
                  <a:gd name="T83" fmla="*/ 12 h 76"/>
                  <a:gd name="T84" fmla="*/ 5 w 83"/>
                  <a:gd name="T85" fmla="*/ 13 h 76"/>
                  <a:gd name="T86" fmla="*/ 0 w 83"/>
                  <a:gd name="T87" fmla="*/ 15 h 76"/>
                  <a:gd name="T88" fmla="*/ 4 w 83"/>
                  <a:gd name="T89" fmla="*/ 12 h 76"/>
                  <a:gd name="T90" fmla="*/ 1 w 83"/>
                  <a:gd name="T91" fmla="*/ 16 h 76"/>
                  <a:gd name="T92" fmla="*/ 5 w 83"/>
                  <a:gd name="T93" fmla="*/ 13 h 76"/>
                  <a:gd name="T94" fmla="*/ 5 w 83"/>
                  <a:gd name="T95" fmla="*/ 14 h 76"/>
                  <a:gd name="T96" fmla="*/ 5 w 83"/>
                  <a:gd name="T97" fmla="*/ 14 h 76"/>
                  <a:gd name="T98" fmla="*/ 5 w 83"/>
                  <a:gd name="T99" fmla="*/ 18 h 76"/>
                  <a:gd name="T100" fmla="*/ 5 w 83"/>
                  <a:gd name="T101" fmla="*/ 14 h 76"/>
                  <a:gd name="T102" fmla="*/ 6 w 83"/>
                  <a:gd name="T103" fmla="*/ 14 h 76"/>
                  <a:gd name="T104" fmla="*/ 8 w 83"/>
                  <a:gd name="T105" fmla="*/ 14 h 76"/>
                  <a:gd name="T106" fmla="*/ 7 w 83"/>
                  <a:gd name="T107" fmla="*/ 19 h 76"/>
                  <a:gd name="T108" fmla="*/ 7 w 83"/>
                  <a:gd name="T109" fmla="*/ 14 h 76"/>
                  <a:gd name="T110" fmla="*/ 8 w 83"/>
                  <a:gd name="T111" fmla="*/ 14 h 76"/>
                  <a:gd name="T112" fmla="*/ 10 w 83"/>
                  <a:gd name="T113" fmla="*/ 19 h 76"/>
                  <a:gd name="T114" fmla="*/ 8 w 83"/>
                  <a:gd name="T115" fmla="*/ 15 h 76"/>
                  <a:gd name="T116" fmla="*/ 10 w 83"/>
                  <a:gd name="T117" fmla="*/ 14 h 76"/>
                  <a:gd name="T118" fmla="*/ 11 w 83"/>
                  <a:gd name="T119" fmla="*/ 14 h 76"/>
                  <a:gd name="T120" fmla="*/ 13 w 83"/>
                  <a:gd name="T121" fmla="*/ 18 h 76"/>
                  <a:gd name="T122" fmla="*/ 10 w 83"/>
                  <a:gd name="T123" fmla="*/ 14 h 7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83"/>
                  <a:gd name="T187" fmla="*/ 0 h 76"/>
                  <a:gd name="T188" fmla="*/ 83 w 83"/>
                  <a:gd name="T189" fmla="*/ 76 h 7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83" h="76">
                    <a:moveTo>
                      <a:pt x="50" y="52"/>
                    </a:moveTo>
                    <a:lnTo>
                      <a:pt x="56" y="48"/>
                    </a:lnTo>
                    <a:lnTo>
                      <a:pt x="64" y="66"/>
                    </a:lnTo>
                    <a:lnTo>
                      <a:pt x="58" y="69"/>
                    </a:lnTo>
                    <a:lnTo>
                      <a:pt x="50" y="52"/>
                    </a:lnTo>
                    <a:close/>
                    <a:moveTo>
                      <a:pt x="67" y="64"/>
                    </a:moveTo>
                    <a:lnTo>
                      <a:pt x="66" y="65"/>
                    </a:lnTo>
                    <a:lnTo>
                      <a:pt x="64" y="66"/>
                    </a:lnTo>
                    <a:lnTo>
                      <a:pt x="61" y="57"/>
                    </a:lnTo>
                    <a:lnTo>
                      <a:pt x="67" y="64"/>
                    </a:lnTo>
                    <a:close/>
                    <a:moveTo>
                      <a:pt x="53" y="51"/>
                    </a:moveTo>
                    <a:lnTo>
                      <a:pt x="56" y="47"/>
                    </a:lnTo>
                    <a:lnTo>
                      <a:pt x="71" y="60"/>
                    </a:lnTo>
                    <a:lnTo>
                      <a:pt x="67" y="64"/>
                    </a:lnTo>
                    <a:lnTo>
                      <a:pt x="53" y="51"/>
                    </a:lnTo>
                    <a:close/>
                    <a:moveTo>
                      <a:pt x="56" y="47"/>
                    </a:moveTo>
                    <a:lnTo>
                      <a:pt x="66" y="37"/>
                    </a:lnTo>
                    <a:lnTo>
                      <a:pt x="56" y="47"/>
                    </a:lnTo>
                    <a:lnTo>
                      <a:pt x="63" y="54"/>
                    </a:lnTo>
                    <a:lnTo>
                      <a:pt x="56" y="47"/>
                    </a:lnTo>
                    <a:close/>
                    <a:moveTo>
                      <a:pt x="56" y="47"/>
                    </a:moveTo>
                    <a:lnTo>
                      <a:pt x="60" y="44"/>
                    </a:lnTo>
                    <a:lnTo>
                      <a:pt x="73" y="57"/>
                    </a:lnTo>
                    <a:lnTo>
                      <a:pt x="71" y="60"/>
                    </a:lnTo>
                    <a:lnTo>
                      <a:pt x="56" y="47"/>
                    </a:lnTo>
                    <a:close/>
                    <a:moveTo>
                      <a:pt x="75" y="55"/>
                    </a:moveTo>
                    <a:lnTo>
                      <a:pt x="74" y="56"/>
                    </a:lnTo>
                    <a:lnTo>
                      <a:pt x="73" y="57"/>
                    </a:lnTo>
                    <a:lnTo>
                      <a:pt x="66" y="51"/>
                    </a:lnTo>
                    <a:lnTo>
                      <a:pt x="75" y="55"/>
                    </a:lnTo>
                    <a:close/>
                    <a:moveTo>
                      <a:pt x="58" y="46"/>
                    </a:moveTo>
                    <a:lnTo>
                      <a:pt x="62" y="41"/>
                    </a:lnTo>
                    <a:lnTo>
                      <a:pt x="78" y="48"/>
                    </a:lnTo>
                    <a:lnTo>
                      <a:pt x="75" y="55"/>
                    </a:lnTo>
                    <a:lnTo>
                      <a:pt x="58" y="46"/>
                    </a:lnTo>
                    <a:close/>
                    <a:moveTo>
                      <a:pt x="62" y="41"/>
                    </a:moveTo>
                    <a:lnTo>
                      <a:pt x="62" y="38"/>
                    </a:lnTo>
                    <a:lnTo>
                      <a:pt x="63" y="37"/>
                    </a:lnTo>
                    <a:lnTo>
                      <a:pt x="69" y="44"/>
                    </a:lnTo>
                    <a:lnTo>
                      <a:pt x="62" y="41"/>
                    </a:lnTo>
                    <a:close/>
                    <a:moveTo>
                      <a:pt x="63" y="37"/>
                    </a:moveTo>
                    <a:lnTo>
                      <a:pt x="66" y="34"/>
                    </a:lnTo>
                    <a:lnTo>
                      <a:pt x="79" y="48"/>
                    </a:lnTo>
                    <a:lnTo>
                      <a:pt x="76" y="52"/>
                    </a:lnTo>
                    <a:lnTo>
                      <a:pt x="63" y="37"/>
                    </a:lnTo>
                    <a:close/>
                    <a:moveTo>
                      <a:pt x="83" y="42"/>
                    </a:moveTo>
                    <a:lnTo>
                      <a:pt x="83" y="45"/>
                    </a:lnTo>
                    <a:lnTo>
                      <a:pt x="79" y="48"/>
                    </a:lnTo>
                    <a:lnTo>
                      <a:pt x="73" y="42"/>
                    </a:lnTo>
                    <a:lnTo>
                      <a:pt x="83" y="42"/>
                    </a:lnTo>
                    <a:close/>
                    <a:moveTo>
                      <a:pt x="63" y="42"/>
                    </a:moveTo>
                    <a:lnTo>
                      <a:pt x="63" y="35"/>
                    </a:lnTo>
                    <a:lnTo>
                      <a:pt x="83" y="35"/>
                    </a:lnTo>
                    <a:lnTo>
                      <a:pt x="83" y="42"/>
                    </a:lnTo>
                    <a:lnTo>
                      <a:pt x="63" y="42"/>
                    </a:lnTo>
                    <a:close/>
                    <a:moveTo>
                      <a:pt x="63" y="35"/>
                    </a:moveTo>
                    <a:lnTo>
                      <a:pt x="63" y="32"/>
                    </a:lnTo>
                    <a:lnTo>
                      <a:pt x="83" y="32"/>
                    </a:lnTo>
                    <a:lnTo>
                      <a:pt x="83" y="35"/>
                    </a:lnTo>
                    <a:lnTo>
                      <a:pt x="63" y="35"/>
                    </a:lnTo>
                    <a:close/>
                    <a:moveTo>
                      <a:pt x="63" y="32"/>
                    </a:moveTo>
                    <a:lnTo>
                      <a:pt x="63" y="28"/>
                    </a:lnTo>
                    <a:lnTo>
                      <a:pt x="83" y="28"/>
                    </a:lnTo>
                    <a:lnTo>
                      <a:pt x="83" y="32"/>
                    </a:lnTo>
                    <a:lnTo>
                      <a:pt x="63" y="32"/>
                    </a:lnTo>
                    <a:close/>
                    <a:moveTo>
                      <a:pt x="63" y="28"/>
                    </a:moveTo>
                    <a:lnTo>
                      <a:pt x="63" y="22"/>
                    </a:lnTo>
                    <a:lnTo>
                      <a:pt x="83" y="22"/>
                    </a:lnTo>
                    <a:lnTo>
                      <a:pt x="83" y="28"/>
                    </a:lnTo>
                    <a:lnTo>
                      <a:pt x="63" y="28"/>
                    </a:lnTo>
                    <a:close/>
                    <a:moveTo>
                      <a:pt x="63" y="22"/>
                    </a:moveTo>
                    <a:lnTo>
                      <a:pt x="63" y="19"/>
                    </a:lnTo>
                    <a:lnTo>
                      <a:pt x="83" y="19"/>
                    </a:lnTo>
                    <a:lnTo>
                      <a:pt x="83" y="22"/>
                    </a:lnTo>
                    <a:lnTo>
                      <a:pt x="63" y="22"/>
                    </a:lnTo>
                    <a:close/>
                    <a:moveTo>
                      <a:pt x="79" y="12"/>
                    </a:moveTo>
                    <a:lnTo>
                      <a:pt x="83" y="15"/>
                    </a:lnTo>
                    <a:lnTo>
                      <a:pt x="83" y="19"/>
                    </a:lnTo>
                    <a:lnTo>
                      <a:pt x="73" y="19"/>
                    </a:lnTo>
                    <a:lnTo>
                      <a:pt x="79" y="12"/>
                    </a:lnTo>
                    <a:close/>
                    <a:moveTo>
                      <a:pt x="66" y="26"/>
                    </a:moveTo>
                    <a:lnTo>
                      <a:pt x="63" y="23"/>
                    </a:lnTo>
                    <a:lnTo>
                      <a:pt x="76" y="9"/>
                    </a:lnTo>
                    <a:lnTo>
                      <a:pt x="79" y="12"/>
                    </a:lnTo>
                    <a:lnTo>
                      <a:pt x="66" y="26"/>
                    </a:lnTo>
                    <a:close/>
                    <a:moveTo>
                      <a:pt x="63" y="23"/>
                    </a:moveTo>
                    <a:lnTo>
                      <a:pt x="60" y="20"/>
                    </a:lnTo>
                    <a:lnTo>
                      <a:pt x="73" y="6"/>
                    </a:lnTo>
                    <a:lnTo>
                      <a:pt x="76" y="9"/>
                    </a:lnTo>
                    <a:lnTo>
                      <a:pt x="63" y="23"/>
                    </a:lnTo>
                    <a:close/>
                    <a:moveTo>
                      <a:pt x="60" y="20"/>
                    </a:moveTo>
                    <a:lnTo>
                      <a:pt x="56" y="16"/>
                    </a:lnTo>
                    <a:lnTo>
                      <a:pt x="71" y="3"/>
                    </a:lnTo>
                    <a:lnTo>
                      <a:pt x="73" y="6"/>
                    </a:lnTo>
                    <a:lnTo>
                      <a:pt x="60" y="20"/>
                    </a:lnTo>
                    <a:close/>
                    <a:moveTo>
                      <a:pt x="63" y="0"/>
                    </a:moveTo>
                    <a:lnTo>
                      <a:pt x="67" y="0"/>
                    </a:lnTo>
                    <a:lnTo>
                      <a:pt x="71" y="3"/>
                    </a:lnTo>
                    <a:lnTo>
                      <a:pt x="63" y="10"/>
                    </a:lnTo>
                    <a:lnTo>
                      <a:pt x="63" y="0"/>
                    </a:lnTo>
                    <a:close/>
                    <a:moveTo>
                      <a:pt x="63" y="19"/>
                    </a:moveTo>
                    <a:lnTo>
                      <a:pt x="57" y="19"/>
                    </a:lnTo>
                    <a:lnTo>
                      <a:pt x="57" y="0"/>
                    </a:lnTo>
                    <a:lnTo>
                      <a:pt x="63" y="0"/>
                    </a:lnTo>
                    <a:lnTo>
                      <a:pt x="63" y="19"/>
                    </a:lnTo>
                    <a:close/>
                    <a:moveTo>
                      <a:pt x="57" y="19"/>
                    </a:moveTo>
                    <a:lnTo>
                      <a:pt x="54" y="19"/>
                    </a:lnTo>
                    <a:lnTo>
                      <a:pt x="54" y="0"/>
                    </a:lnTo>
                    <a:lnTo>
                      <a:pt x="57" y="0"/>
                    </a:lnTo>
                    <a:lnTo>
                      <a:pt x="57" y="19"/>
                    </a:lnTo>
                    <a:close/>
                    <a:moveTo>
                      <a:pt x="54" y="19"/>
                    </a:moveTo>
                    <a:lnTo>
                      <a:pt x="47" y="19"/>
                    </a:lnTo>
                    <a:lnTo>
                      <a:pt x="47" y="0"/>
                    </a:lnTo>
                    <a:lnTo>
                      <a:pt x="54" y="0"/>
                    </a:lnTo>
                    <a:lnTo>
                      <a:pt x="54" y="19"/>
                    </a:lnTo>
                    <a:close/>
                    <a:moveTo>
                      <a:pt x="47" y="19"/>
                    </a:moveTo>
                    <a:lnTo>
                      <a:pt x="44" y="19"/>
                    </a:lnTo>
                    <a:lnTo>
                      <a:pt x="44" y="0"/>
                    </a:lnTo>
                    <a:lnTo>
                      <a:pt x="47" y="0"/>
                    </a:lnTo>
                    <a:lnTo>
                      <a:pt x="47" y="19"/>
                    </a:lnTo>
                    <a:close/>
                    <a:moveTo>
                      <a:pt x="44" y="19"/>
                    </a:moveTo>
                    <a:lnTo>
                      <a:pt x="38" y="19"/>
                    </a:lnTo>
                    <a:lnTo>
                      <a:pt x="38" y="0"/>
                    </a:lnTo>
                    <a:lnTo>
                      <a:pt x="44" y="0"/>
                    </a:lnTo>
                    <a:lnTo>
                      <a:pt x="44" y="19"/>
                    </a:lnTo>
                    <a:close/>
                    <a:moveTo>
                      <a:pt x="34" y="1"/>
                    </a:moveTo>
                    <a:lnTo>
                      <a:pt x="35" y="0"/>
                    </a:lnTo>
                    <a:lnTo>
                      <a:pt x="38" y="0"/>
                    </a:lnTo>
                    <a:lnTo>
                      <a:pt x="38" y="10"/>
                    </a:lnTo>
                    <a:lnTo>
                      <a:pt x="34" y="1"/>
                    </a:lnTo>
                    <a:close/>
                    <a:moveTo>
                      <a:pt x="42" y="17"/>
                    </a:moveTo>
                    <a:lnTo>
                      <a:pt x="35" y="21"/>
                    </a:lnTo>
                    <a:lnTo>
                      <a:pt x="28" y="4"/>
                    </a:lnTo>
                    <a:lnTo>
                      <a:pt x="34" y="1"/>
                    </a:lnTo>
                    <a:lnTo>
                      <a:pt x="42" y="17"/>
                    </a:lnTo>
                    <a:close/>
                    <a:moveTo>
                      <a:pt x="35" y="21"/>
                    </a:moveTo>
                    <a:lnTo>
                      <a:pt x="34" y="22"/>
                    </a:lnTo>
                    <a:lnTo>
                      <a:pt x="32" y="22"/>
                    </a:lnTo>
                    <a:lnTo>
                      <a:pt x="32" y="13"/>
                    </a:lnTo>
                    <a:lnTo>
                      <a:pt x="35" y="21"/>
                    </a:lnTo>
                    <a:close/>
                    <a:moveTo>
                      <a:pt x="32" y="22"/>
                    </a:moveTo>
                    <a:lnTo>
                      <a:pt x="29" y="22"/>
                    </a:lnTo>
                    <a:lnTo>
                      <a:pt x="29" y="3"/>
                    </a:lnTo>
                    <a:lnTo>
                      <a:pt x="32" y="3"/>
                    </a:lnTo>
                    <a:lnTo>
                      <a:pt x="32" y="22"/>
                    </a:lnTo>
                    <a:close/>
                    <a:moveTo>
                      <a:pt x="24" y="4"/>
                    </a:moveTo>
                    <a:lnTo>
                      <a:pt x="26" y="3"/>
                    </a:lnTo>
                    <a:lnTo>
                      <a:pt x="29" y="3"/>
                    </a:lnTo>
                    <a:lnTo>
                      <a:pt x="29" y="13"/>
                    </a:lnTo>
                    <a:lnTo>
                      <a:pt x="24" y="4"/>
                    </a:lnTo>
                    <a:close/>
                    <a:moveTo>
                      <a:pt x="33" y="21"/>
                    </a:moveTo>
                    <a:lnTo>
                      <a:pt x="26" y="24"/>
                    </a:lnTo>
                    <a:lnTo>
                      <a:pt x="18" y="8"/>
                    </a:lnTo>
                    <a:lnTo>
                      <a:pt x="24" y="4"/>
                    </a:lnTo>
                    <a:lnTo>
                      <a:pt x="33" y="21"/>
                    </a:lnTo>
                    <a:close/>
                    <a:moveTo>
                      <a:pt x="13" y="12"/>
                    </a:moveTo>
                    <a:lnTo>
                      <a:pt x="15" y="9"/>
                    </a:lnTo>
                    <a:lnTo>
                      <a:pt x="18" y="8"/>
                    </a:lnTo>
                    <a:lnTo>
                      <a:pt x="22" y="16"/>
                    </a:lnTo>
                    <a:lnTo>
                      <a:pt x="13" y="12"/>
                    </a:lnTo>
                    <a:close/>
                    <a:moveTo>
                      <a:pt x="31" y="20"/>
                    </a:moveTo>
                    <a:lnTo>
                      <a:pt x="28" y="26"/>
                    </a:lnTo>
                    <a:lnTo>
                      <a:pt x="10" y="17"/>
                    </a:lnTo>
                    <a:lnTo>
                      <a:pt x="13" y="12"/>
                    </a:lnTo>
                    <a:lnTo>
                      <a:pt x="31" y="20"/>
                    </a:lnTo>
                    <a:close/>
                    <a:moveTo>
                      <a:pt x="28" y="26"/>
                    </a:moveTo>
                    <a:lnTo>
                      <a:pt x="26" y="27"/>
                    </a:lnTo>
                    <a:lnTo>
                      <a:pt x="25" y="28"/>
                    </a:lnTo>
                    <a:lnTo>
                      <a:pt x="19" y="22"/>
                    </a:lnTo>
                    <a:lnTo>
                      <a:pt x="28" y="26"/>
                    </a:lnTo>
                    <a:close/>
                    <a:moveTo>
                      <a:pt x="25" y="28"/>
                    </a:moveTo>
                    <a:lnTo>
                      <a:pt x="22" y="32"/>
                    </a:lnTo>
                    <a:lnTo>
                      <a:pt x="9" y="19"/>
                    </a:lnTo>
                    <a:lnTo>
                      <a:pt x="12" y="15"/>
                    </a:lnTo>
                    <a:lnTo>
                      <a:pt x="25" y="28"/>
                    </a:lnTo>
                    <a:close/>
                    <a:moveTo>
                      <a:pt x="22" y="32"/>
                    </a:moveTo>
                    <a:lnTo>
                      <a:pt x="19" y="35"/>
                    </a:lnTo>
                    <a:lnTo>
                      <a:pt x="6" y="22"/>
                    </a:lnTo>
                    <a:lnTo>
                      <a:pt x="9" y="19"/>
                    </a:lnTo>
                    <a:lnTo>
                      <a:pt x="22" y="32"/>
                    </a:lnTo>
                    <a:close/>
                    <a:moveTo>
                      <a:pt x="19" y="35"/>
                    </a:moveTo>
                    <a:lnTo>
                      <a:pt x="17" y="38"/>
                    </a:lnTo>
                    <a:lnTo>
                      <a:pt x="2" y="25"/>
                    </a:lnTo>
                    <a:lnTo>
                      <a:pt x="6" y="22"/>
                    </a:lnTo>
                    <a:lnTo>
                      <a:pt x="19" y="35"/>
                    </a:lnTo>
                    <a:close/>
                    <a:moveTo>
                      <a:pt x="0" y="32"/>
                    </a:moveTo>
                    <a:lnTo>
                      <a:pt x="0" y="27"/>
                    </a:lnTo>
                    <a:lnTo>
                      <a:pt x="2" y="25"/>
                    </a:lnTo>
                    <a:lnTo>
                      <a:pt x="9" y="32"/>
                    </a:lnTo>
                    <a:lnTo>
                      <a:pt x="0" y="32"/>
                    </a:lnTo>
                    <a:close/>
                    <a:moveTo>
                      <a:pt x="19" y="32"/>
                    </a:moveTo>
                    <a:lnTo>
                      <a:pt x="19" y="38"/>
                    </a:lnTo>
                    <a:lnTo>
                      <a:pt x="0" y="38"/>
                    </a:lnTo>
                    <a:lnTo>
                      <a:pt x="0" y="32"/>
                    </a:lnTo>
                    <a:lnTo>
                      <a:pt x="19" y="32"/>
                    </a:lnTo>
                    <a:close/>
                    <a:moveTo>
                      <a:pt x="19" y="38"/>
                    </a:moveTo>
                    <a:lnTo>
                      <a:pt x="19" y="42"/>
                    </a:lnTo>
                    <a:lnTo>
                      <a:pt x="0" y="42"/>
                    </a:lnTo>
                    <a:lnTo>
                      <a:pt x="0" y="38"/>
                    </a:lnTo>
                    <a:lnTo>
                      <a:pt x="19" y="38"/>
                    </a:lnTo>
                    <a:close/>
                    <a:moveTo>
                      <a:pt x="19" y="42"/>
                    </a:moveTo>
                    <a:lnTo>
                      <a:pt x="19" y="47"/>
                    </a:lnTo>
                    <a:lnTo>
                      <a:pt x="0" y="47"/>
                    </a:lnTo>
                    <a:lnTo>
                      <a:pt x="0" y="42"/>
                    </a:lnTo>
                    <a:lnTo>
                      <a:pt x="19" y="42"/>
                    </a:lnTo>
                    <a:close/>
                    <a:moveTo>
                      <a:pt x="19" y="47"/>
                    </a:moveTo>
                    <a:lnTo>
                      <a:pt x="19" y="51"/>
                    </a:lnTo>
                    <a:lnTo>
                      <a:pt x="0" y="51"/>
                    </a:lnTo>
                    <a:lnTo>
                      <a:pt x="0" y="47"/>
                    </a:lnTo>
                    <a:lnTo>
                      <a:pt x="19" y="47"/>
                    </a:lnTo>
                    <a:close/>
                    <a:moveTo>
                      <a:pt x="19" y="51"/>
                    </a:moveTo>
                    <a:lnTo>
                      <a:pt x="19" y="54"/>
                    </a:lnTo>
                    <a:lnTo>
                      <a:pt x="0" y="54"/>
                    </a:lnTo>
                    <a:lnTo>
                      <a:pt x="0" y="51"/>
                    </a:lnTo>
                    <a:lnTo>
                      <a:pt x="19" y="51"/>
                    </a:lnTo>
                    <a:close/>
                    <a:moveTo>
                      <a:pt x="2" y="60"/>
                    </a:moveTo>
                    <a:lnTo>
                      <a:pt x="0" y="58"/>
                    </a:lnTo>
                    <a:lnTo>
                      <a:pt x="0" y="54"/>
                    </a:lnTo>
                    <a:lnTo>
                      <a:pt x="9" y="54"/>
                    </a:lnTo>
                    <a:lnTo>
                      <a:pt x="2" y="60"/>
                    </a:lnTo>
                    <a:close/>
                    <a:moveTo>
                      <a:pt x="17" y="47"/>
                    </a:moveTo>
                    <a:lnTo>
                      <a:pt x="19" y="51"/>
                    </a:lnTo>
                    <a:lnTo>
                      <a:pt x="6" y="64"/>
                    </a:lnTo>
                    <a:lnTo>
                      <a:pt x="2" y="60"/>
                    </a:lnTo>
                    <a:lnTo>
                      <a:pt x="17" y="47"/>
                    </a:lnTo>
                    <a:close/>
                    <a:moveTo>
                      <a:pt x="6" y="64"/>
                    </a:moveTo>
                    <a:lnTo>
                      <a:pt x="6" y="64"/>
                    </a:lnTo>
                    <a:lnTo>
                      <a:pt x="12" y="57"/>
                    </a:lnTo>
                    <a:lnTo>
                      <a:pt x="6" y="64"/>
                    </a:lnTo>
                    <a:close/>
                    <a:moveTo>
                      <a:pt x="19" y="51"/>
                    </a:moveTo>
                    <a:lnTo>
                      <a:pt x="22" y="54"/>
                    </a:lnTo>
                    <a:lnTo>
                      <a:pt x="9" y="67"/>
                    </a:lnTo>
                    <a:lnTo>
                      <a:pt x="6" y="64"/>
                    </a:lnTo>
                    <a:lnTo>
                      <a:pt x="19" y="51"/>
                    </a:lnTo>
                    <a:close/>
                    <a:moveTo>
                      <a:pt x="22" y="54"/>
                    </a:moveTo>
                    <a:lnTo>
                      <a:pt x="32" y="63"/>
                    </a:lnTo>
                    <a:lnTo>
                      <a:pt x="22" y="54"/>
                    </a:lnTo>
                    <a:lnTo>
                      <a:pt x="15" y="60"/>
                    </a:lnTo>
                    <a:lnTo>
                      <a:pt x="22" y="54"/>
                    </a:lnTo>
                    <a:close/>
                    <a:moveTo>
                      <a:pt x="22" y="54"/>
                    </a:moveTo>
                    <a:lnTo>
                      <a:pt x="25" y="57"/>
                    </a:lnTo>
                    <a:lnTo>
                      <a:pt x="12" y="70"/>
                    </a:lnTo>
                    <a:lnTo>
                      <a:pt x="9" y="67"/>
                    </a:lnTo>
                    <a:lnTo>
                      <a:pt x="22" y="54"/>
                    </a:lnTo>
                    <a:close/>
                    <a:moveTo>
                      <a:pt x="19" y="73"/>
                    </a:moveTo>
                    <a:lnTo>
                      <a:pt x="15" y="73"/>
                    </a:lnTo>
                    <a:lnTo>
                      <a:pt x="12" y="70"/>
                    </a:lnTo>
                    <a:lnTo>
                      <a:pt x="19" y="64"/>
                    </a:lnTo>
                    <a:lnTo>
                      <a:pt x="19" y="73"/>
                    </a:lnTo>
                    <a:close/>
                    <a:moveTo>
                      <a:pt x="19" y="54"/>
                    </a:moveTo>
                    <a:lnTo>
                      <a:pt x="25" y="54"/>
                    </a:lnTo>
                    <a:lnTo>
                      <a:pt x="25" y="73"/>
                    </a:lnTo>
                    <a:lnTo>
                      <a:pt x="19" y="73"/>
                    </a:lnTo>
                    <a:lnTo>
                      <a:pt x="19" y="54"/>
                    </a:lnTo>
                    <a:close/>
                    <a:moveTo>
                      <a:pt x="25" y="54"/>
                    </a:moveTo>
                    <a:lnTo>
                      <a:pt x="29" y="54"/>
                    </a:lnTo>
                    <a:lnTo>
                      <a:pt x="32" y="57"/>
                    </a:lnTo>
                    <a:lnTo>
                      <a:pt x="25" y="64"/>
                    </a:lnTo>
                    <a:lnTo>
                      <a:pt x="25" y="54"/>
                    </a:lnTo>
                    <a:close/>
                    <a:moveTo>
                      <a:pt x="32" y="57"/>
                    </a:moveTo>
                    <a:lnTo>
                      <a:pt x="35" y="60"/>
                    </a:lnTo>
                    <a:lnTo>
                      <a:pt x="22" y="74"/>
                    </a:lnTo>
                    <a:lnTo>
                      <a:pt x="19" y="70"/>
                    </a:lnTo>
                    <a:lnTo>
                      <a:pt x="32" y="57"/>
                    </a:lnTo>
                    <a:close/>
                    <a:moveTo>
                      <a:pt x="29" y="76"/>
                    </a:moveTo>
                    <a:lnTo>
                      <a:pt x="24" y="76"/>
                    </a:lnTo>
                    <a:lnTo>
                      <a:pt x="22" y="74"/>
                    </a:lnTo>
                    <a:lnTo>
                      <a:pt x="29" y="67"/>
                    </a:lnTo>
                    <a:lnTo>
                      <a:pt x="29" y="76"/>
                    </a:lnTo>
                    <a:close/>
                    <a:moveTo>
                      <a:pt x="29" y="57"/>
                    </a:moveTo>
                    <a:lnTo>
                      <a:pt x="35" y="57"/>
                    </a:lnTo>
                    <a:lnTo>
                      <a:pt x="35" y="76"/>
                    </a:lnTo>
                    <a:lnTo>
                      <a:pt x="29" y="76"/>
                    </a:lnTo>
                    <a:lnTo>
                      <a:pt x="29" y="57"/>
                    </a:lnTo>
                    <a:close/>
                    <a:moveTo>
                      <a:pt x="35" y="57"/>
                    </a:moveTo>
                    <a:lnTo>
                      <a:pt x="38" y="57"/>
                    </a:lnTo>
                    <a:lnTo>
                      <a:pt x="38" y="76"/>
                    </a:lnTo>
                    <a:lnTo>
                      <a:pt x="35" y="76"/>
                    </a:lnTo>
                    <a:lnTo>
                      <a:pt x="35" y="57"/>
                    </a:lnTo>
                    <a:close/>
                    <a:moveTo>
                      <a:pt x="42" y="75"/>
                    </a:moveTo>
                    <a:lnTo>
                      <a:pt x="40" y="76"/>
                    </a:lnTo>
                    <a:lnTo>
                      <a:pt x="38" y="76"/>
                    </a:lnTo>
                    <a:lnTo>
                      <a:pt x="38" y="67"/>
                    </a:lnTo>
                    <a:lnTo>
                      <a:pt x="42" y="75"/>
                    </a:lnTo>
                    <a:close/>
                    <a:moveTo>
                      <a:pt x="34" y="58"/>
                    </a:moveTo>
                    <a:lnTo>
                      <a:pt x="40" y="55"/>
                    </a:lnTo>
                    <a:lnTo>
                      <a:pt x="49" y="71"/>
                    </a:lnTo>
                    <a:lnTo>
                      <a:pt x="42" y="75"/>
                    </a:lnTo>
                    <a:lnTo>
                      <a:pt x="34" y="58"/>
                    </a:lnTo>
                    <a:close/>
                    <a:moveTo>
                      <a:pt x="40" y="55"/>
                    </a:moveTo>
                    <a:lnTo>
                      <a:pt x="42" y="54"/>
                    </a:lnTo>
                    <a:lnTo>
                      <a:pt x="44" y="54"/>
                    </a:lnTo>
                    <a:lnTo>
                      <a:pt x="44" y="64"/>
                    </a:lnTo>
                    <a:lnTo>
                      <a:pt x="40" y="55"/>
                    </a:lnTo>
                    <a:close/>
                    <a:moveTo>
                      <a:pt x="44" y="54"/>
                    </a:moveTo>
                    <a:lnTo>
                      <a:pt x="47" y="54"/>
                    </a:lnTo>
                    <a:lnTo>
                      <a:pt x="47" y="73"/>
                    </a:lnTo>
                    <a:lnTo>
                      <a:pt x="44" y="73"/>
                    </a:lnTo>
                    <a:lnTo>
                      <a:pt x="44" y="54"/>
                    </a:lnTo>
                    <a:close/>
                    <a:moveTo>
                      <a:pt x="52" y="71"/>
                    </a:moveTo>
                    <a:lnTo>
                      <a:pt x="50" y="73"/>
                    </a:lnTo>
                    <a:lnTo>
                      <a:pt x="47" y="73"/>
                    </a:lnTo>
                    <a:lnTo>
                      <a:pt x="47" y="64"/>
                    </a:lnTo>
                    <a:lnTo>
                      <a:pt x="52" y="71"/>
                    </a:lnTo>
                    <a:close/>
                    <a:moveTo>
                      <a:pt x="43" y="55"/>
                    </a:moveTo>
                    <a:lnTo>
                      <a:pt x="50" y="52"/>
                    </a:lnTo>
                    <a:lnTo>
                      <a:pt x="58" y="69"/>
                    </a:lnTo>
                    <a:lnTo>
                      <a:pt x="52" y="71"/>
                    </a:lnTo>
                    <a:lnTo>
                      <a:pt x="43"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28" name="Freeform 113">
                <a:extLst>
                  <a:ext uri="{FF2B5EF4-FFF2-40B4-BE49-F238E27FC236}">
                    <a16:creationId xmlns:a16="http://schemas.microsoft.com/office/drawing/2014/main" id="{AA6D8FF6-9A0B-4A96-B842-C007EE601FA5}"/>
                  </a:ext>
                </a:extLst>
              </p:cNvPr>
              <p:cNvSpPr>
                <a:spLocks/>
              </p:cNvSpPr>
              <p:nvPr/>
            </p:nvSpPr>
            <p:spPr bwMode="auto">
              <a:xfrm>
                <a:off x="2744" y="2633"/>
                <a:ext cx="17" cy="14"/>
              </a:xfrm>
              <a:custGeom>
                <a:avLst/>
                <a:gdLst>
                  <a:gd name="T0" fmla="*/ 12 w 67"/>
                  <a:gd name="T1" fmla="*/ 13 h 57"/>
                  <a:gd name="T2" fmla="*/ 13 w 67"/>
                  <a:gd name="T3" fmla="*/ 12 h 57"/>
                  <a:gd name="T4" fmla="*/ 14 w 67"/>
                  <a:gd name="T5" fmla="*/ 11 h 57"/>
                  <a:gd name="T6" fmla="*/ 15 w 67"/>
                  <a:gd name="T7" fmla="*/ 9 h 57"/>
                  <a:gd name="T8" fmla="*/ 16 w 67"/>
                  <a:gd name="T9" fmla="*/ 9 h 57"/>
                  <a:gd name="T10" fmla="*/ 16 w 67"/>
                  <a:gd name="T11" fmla="*/ 8 h 57"/>
                  <a:gd name="T12" fmla="*/ 17 w 67"/>
                  <a:gd name="T13" fmla="*/ 6 h 57"/>
                  <a:gd name="T14" fmla="*/ 17 w 67"/>
                  <a:gd name="T15" fmla="*/ 5 h 57"/>
                  <a:gd name="T16" fmla="*/ 17 w 67"/>
                  <a:gd name="T17" fmla="*/ 5 h 57"/>
                  <a:gd name="T18" fmla="*/ 17 w 67"/>
                  <a:gd name="T19" fmla="*/ 3 h 57"/>
                  <a:gd name="T20" fmla="*/ 16 w 67"/>
                  <a:gd name="T21" fmla="*/ 2 h 57"/>
                  <a:gd name="T22" fmla="*/ 16 w 67"/>
                  <a:gd name="T23" fmla="*/ 2 h 57"/>
                  <a:gd name="T24" fmla="*/ 15 w 67"/>
                  <a:gd name="T25" fmla="*/ 1 h 57"/>
                  <a:gd name="T26" fmla="*/ 14 w 67"/>
                  <a:gd name="T27" fmla="*/ 0 h 57"/>
                  <a:gd name="T28" fmla="*/ 13 w 67"/>
                  <a:gd name="T29" fmla="*/ 0 h 57"/>
                  <a:gd name="T30" fmla="*/ 12 w 67"/>
                  <a:gd name="T31" fmla="*/ 0 h 57"/>
                  <a:gd name="T32" fmla="*/ 10 w 67"/>
                  <a:gd name="T33" fmla="*/ 0 h 57"/>
                  <a:gd name="T34" fmla="*/ 9 w 67"/>
                  <a:gd name="T35" fmla="*/ 0 h 57"/>
                  <a:gd name="T36" fmla="*/ 8 w 67"/>
                  <a:gd name="T37" fmla="*/ 0 h 57"/>
                  <a:gd name="T38" fmla="*/ 7 w 67"/>
                  <a:gd name="T39" fmla="*/ 1 h 57"/>
                  <a:gd name="T40" fmla="*/ 6 w 67"/>
                  <a:gd name="T41" fmla="*/ 1 h 57"/>
                  <a:gd name="T42" fmla="*/ 4 w 67"/>
                  <a:gd name="T43" fmla="*/ 2 h 57"/>
                  <a:gd name="T44" fmla="*/ 3 w 67"/>
                  <a:gd name="T45" fmla="*/ 3 h 57"/>
                  <a:gd name="T46" fmla="*/ 3 w 67"/>
                  <a:gd name="T47" fmla="*/ 4 h 57"/>
                  <a:gd name="T48" fmla="*/ 2 w 67"/>
                  <a:gd name="T49" fmla="*/ 5 h 57"/>
                  <a:gd name="T50" fmla="*/ 1 w 67"/>
                  <a:gd name="T51" fmla="*/ 5 h 57"/>
                  <a:gd name="T52" fmla="*/ 1 w 67"/>
                  <a:gd name="T53" fmla="*/ 7 h 57"/>
                  <a:gd name="T54" fmla="*/ 0 w 67"/>
                  <a:gd name="T55" fmla="*/ 8 h 57"/>
                  <a:gd name="T56" fmla="*/ 0 w 67"/>
                  <a:gd name="T57" fmla="*/ 9 h 57"/>
                  <a:gd name="T58" fmla="*/ 1 w 67"/>
                  <a:gd name="T59" fmla="*/ 10 h 57"/>
                  <a:gd name="T60" fmla="*/ 1 w 67"/>
                  <a:gd name="T61" fmla="*/ 11 h 57"/>
                  <a:gd name="T62" fmla="*/ 2 w 67"/>
                  <a:gd name="T63" fmla="*/ 12 h 57"/>
                  <a:gd name="T64" fmla="*/ 3 w 67"/>
                  <a:gd name="T65" fmla="*/ 13 h 57"/>
                  <a:gd name="T66" fmla="*/ 3 w 67"/>
                  <a:gd name="T67" fmla="*/ 13 h 57"/>
                  <a:gd name="T68" fmla="*/ 4 w 67"/>
                  <a:gd name="T69" fmla="*/ 13 h 57"/>
                  <a:gd name="T70" fmla="*/ 6 w 67"/>
                  <a:gd name="T71" fmla="*/ 14 h 57"/>
                  <a:gd name="T72" fmla="*/ 7 w 67"/>
                  <a:gd name="T73" fmla="*/ 14 h 57"/>
                  <a:gd name="T74" fmla="*/ 8 w 67"/>
                  <a:gd name="T75" fmla="*/ 14 h 57"/>
                  <a:gd name="T76" fmla="*/ 10 w 67"/>
                  <a:gd name="T77" fmla="*/ 13 h 57"/>
                  <a:gd name="T78" fmla="*/ 10 w 67"/>
                  <a:gd name="T79" fmla="*/ 13 h 57"/>
                  <a:gd name="T80" fmla="*/ 12 w 67"/>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8" y="51"/>
                    </a:moveTo>
                    <a:lnTo>
                      <a:pt x="51" y="47"/>
                    </a:lnTo>
                    <a:lnTo>
                      <a:pt x="57" y="44"/>
                    </a:lnTo>
                    <a:lnTo>
                      <a:pt x="61" y="38"/>
                    </a:lnTo>
                    <a:lnTo>
                      <a:pt x="64" y="35"/>
                    </a:lnTo>
                    <a:lnTo>
                      <a:pt x="64" y="32"/>
                    </a:lnTo>
                    <a:lnTo>
                      <a:pt x="67" y="25"/>
                    </a:lnTo>
                    <a:lnTo>
                      <a:pt x="67" y="22"/>
                    </a:lnTo>
                    <a:lnTo>
                      <a:pt x="67" y="19"/>
                    </a:lnTo>
                    <a:lnTo>
                      <a:pt x="67" y="12"/>
                    </a:lnTo>
                    <a:lnTo>
                      <a:pt x="64" y="9"/>
                    </a:lnTo>
                    <a:lnTo>
                      <a:pt x="64" y="7"/>
                    </a:lnTo>
                    <a:lnTo>
                      <a:pt x="61" y="3"/>
                    </a:lnTo>
                    <a:lnTo>
                      <a:pt x="54" y="0"/>
                    </a:lnTo>
                    <a:lnTo>
                      <a:pt x="51" y="0"/>
                    </a:lnTo>
                    <a:lnTo>
                      <a:pt x="48" y="0"/>
                    </a:lnTo>
                    <a:lnTo>
                      <a:pt x="41" y="0"/>
                    </a:lnTo>
                    <a:lnTo>
                      <a:pt x="35" y="0"/>
                    </a:lnTo>
                    <a:lnTo>
                      <a:pt x="32" y="0"/>
                    </a:lnTo>
                    <a:lnTo>
                      <a:pt x="26" y="3"/>
                    </a:lnTo>
                    <a:lnTo>
                      <a:pt x="22" y="3"/>
                    </a:lnTo>
                    <a:lnTo>
                      <a:pt x="16" y="7"/>
                    </a:lnTo>
                    <a:lnTo>
                      <a:pt x="13" y="12"/>
                    </a:lnTo>
                    <a:lnTo>
                      <a:pt x="10" y="15"/>
                    </a:lnTo>
                    <a:lnTo>
                      <a:pt x="7" y="19"/>
                    </a:lnTo>
                    <a:lnTo>
                      <a:pt x="3" y="22"/>
                    </a:lnTo>
                    <a:lnTo>
                      <a:pt x="3" y="29"/>
                    </a:lnTo>
                    <a:lnTo>
                      <a:pt x="0" y="32"/>
                    </a:lnTo>
                    <a:lnTo>
                      <a:pt x="0" y="38"/>
                    </a:lnTo>
                    <a:lnTo>
                      <a:pt x="3" y="41"/>
                    </a:lnTo>
                    <a:lnTo>
                      <a:pt x="3" y="44"/>
                    </a:lnTo>
                    <a:lnTo>
                      <a:pt x="7" y="47"/>
                    </a:lnTo>
                    <a:lnTo>
                      <a:pt x="10" y="51"/>
                    </a:lnTo>
                    <a:lnTo>
                      <a:pt x="13" y="54"/>
                    </a:lnTo>
                    <a:lnTo>
                      <a:pt x="16" y="54"/>
                    </a:lnTo>
                    <a:lnTo>
                      <a:pt x="22" y="57"/>
                    </a:lnTo>
                    <a:lnTo>
                      <a:pt x="26" y="57"/>
                    </a:lnTo>
                    <a:lnTo>
                      <a:pt x="32" y="57"/>
                    </a:lnTo>
                    <a:lnTo>
                      <a:pt x="39" y="54"/>
                    </a:lnTo>
                    <a:lnTo>
                      <a:pt x="41"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29" name="Freeform 114">
                <a:extLst>
                  <a:ext uri="{FF2B5EF4-FFF2-40B4-BE49-F238E27FC236}">
                    <a16:creationId xmlns:a16="http://schemas.microsoft.com/office/drawing/2014/main" id="{B0946DF4-1364-4C7B-B80C-D506F4C07951}"/>
                  </a:ext>
                </a:extLst>
              </p:cNvPr>
              <p:cNvSpPr>
                <a:spLocks noEditPoints="1"/>
              </p:cNvSpPr>
              <p:nvPr/>
            </p:nvSpPr>
            <p:spPr bwMode="auto">
              <a:xfrm>
                <a:off x="2741" y="2631"/>
                <a:ext cx="22" cy="19"/>
              </a:xfrm>
              <a:custGeom>
                <a:avLst/>
                <a:gdLst>
                  <a:gd name="T0" fmla="*/ 14 w 86"/>
                  <a:gd name="T1" fmla="*/ 13 h 76"/>
                  <a:gd name="T2" fmla="*/ 16 w 86"/>
                  <a:gd name="T3" fmla="*/ 11 h 76"/>
                  <a:gd name="T4" fmla="*/ 18 w 86"/>
                  <a:gd name="T5" fmla="*/ 16 h 76"/>
                  <a:gd name="T6" fmla="*/ 19 w 86"/>
                  <a:gd name="T7" fmla="*/ 15 h 76"/>
                  <a:gd name="T8" fmla="*/ 16 w 86"/>
                  <a:gd name="T9" fmla="*/ 11 h 76"/>
                  <a:gd name="T10" fmla="*/ 21 w 86"/>
                  <a:gd name="T11" fmla="*/ 11 h 76"/>
                  <a:gd name="T12" fmla="*/ 16 w 86"/>
                  <a:gd name="T13" fmla="*/ 11 h 76"/>
                  <a:gd name="T14" fmla="*/ 17 w 86"/>
                  <a:gd name="T15" fmla="*/ 10 h 76"/>
                  <a:gd name="T16" fmla="*/ 21 w 86"/>
                  <a:gd name="T17" fmla="*/ 11 h 76"/>
                  <a:gd name="T18" fmla="*/ 22 w 86"/>
                  <a:gd name="T19" fmla="*/ 9 h 76"/>
                  <a:gd name="T20" fmla="*/ 17 w 86"/>
                  <a:gd name="T21" fmla="*/ 8 h 76"/>
                  <a:gd name="T22" fmla="*/ 17 w 86"/>
                  <a:gd name="T23" fmla="*/ 6 h 76"/>
                  <a:gd name="T24" fmla="*/ 22 w 86"/>
                  <a:gd name="T25" fmla="*/ 6 h 76"/>
                  <a:gd name="T26" fmla="*/ 21 w 86"/>
                  <a:gd name="T27" fmla="*/ 4 h 76"/>
                  <a:gd name="T28" fmla="*/ 17 w 86"/>
                  <a:gd name="T29" fmla="*/ 7 h 76"/>
                  <a:gd name="T30" fmla="*/ 21 w 86"/>
                  <a:gd name="T31" fmla="*/ 3 h 76"/>
                  <a:gd name="T32" fmla="*/ 16 w 86"/>
                  <a:gd name="T33" fmla="*/ 5 h 76"/>
                  <a:gd name="T34" fmla="*/ 20 w 86"/>
                  <a:gd name="T35" fmla="*/ 2 h 76"/>
                  <a:gd name="T36" fmla="*/ 19 w 86"/>
                  <a:gd name="T37" fmla="*/ 1 h 76"/>
                  <a:gd name="T38" fmla="*/ 16 w 86"/>
                  <a:gd name="T39" fmla="*/ 0 h 76"/>
                  <a:gd name="T40" fmla="*/ 16 w 86"/>
                  <a:gd name="T41" fmla="*/ 5 h 76"/>
                  <a:gd name="T42" fmla="*/ 13 w 86"/>
                  <a:gd name="T43" fmla="*/ 5 h 76"/>
                  <a:gd name="T44" fmla="*/ 12 w 86"/>
                  <a:gd name="T45" fmla="*/ 0 h 76"/>
                  <a:gd name="T46" fmla="*/ 12 w 86"/>
                  <a:gd name="T47" fmla="*/ 0 h 76"/>
                  <a:gd name="T48" fmla="*/ 10 w 86"/>
                  <a:gd name="T49" fmla="*/ 0 h 76"/>
                  <a:gd name="T50" fmla="*/ 10 w 86"/>
                  <a:gd name="T51" fmla="*/ 5 h 76"/>
                  <a:gd name="T52" fmla="*/ 8 w 86"/>
                  <a:gd name="T53" fmla="*/ 6 h 76"/>
                  <a:gd name="T54" fmla="*/ 8 w 86"/>
                  <a:gd name="T55" fmla="*/ 1 h 76"/>
                  <a:gd name="T56" fmla="*/ 7 w 86"/>
                  <a:gd name="T57" fmla="*/ 1 h 76"/>
                  <a:gd name="T58" fmla="*/ 5 w 86"/>
                  <a:gd name="T59" fmla="*/ 3 h 76"/>
                  <a:gd name="T60" fmla="*/ 8 w 86"/>
                  <a:gd name="T61" fmla="*/ 7 h 76"/>
                  <a:gd name="T62" fmla="*/ 7 w 86"/>
                  <a:gd name="T63" fmla="*/ 8 h 76"/>
                  <a:gd name="T64" fmla="*/ 3 w 86"/>
                  <a:gd name="T65" fmla="*/ 5 h 76"/>
                  <a:gd name="T66" fmla="*/ 3 w 86"/>
                  <a:gd name="T67" fmla="*/ 5 h 76"/>
                  <a:gd name="T68" fmla="*/ 6 w 86"/>
                  <a:gd name="T69" fmla="*/ 9 h 76"/>
                  <a:gd name="T70" fmla="*/ 1 w 86"/>
                  <a:gd name="T71" fmla="*/ 8 h 76"/>
                  <a:gd name="T72" fmla="*/ 6 w 86"/>
                  <a:gd name="T73" fmla="*/ 10 h 76"/>
                  <a:gd name="T74" fmla="*/ 5 w 86"/>
                  <a:gd name="T75" fmla="*/ 11 h 76"/>
                  <a:gd name="T76" fmla="*/ 2 w 86"/>
                  <a:gd name="T77" fmla="*/ 8 h 76"/>
                  <a:gd name="T78" fmla="*/ 0 w 86"/>
                  <a:gd name="T79" fmla="*/ 11 h 76"/>
                  <a:gd name="T80" fmla="*/ 1 w 86"/>
                  <a:gd name="T81" fmla="*/ 14 h 76"/>
                  <a:gd name="T82" fmla="*/ 5 w 86"/>
                  <a:gd name="T83" fmla="*/ 11 h 76"/>
                  <a:gd name="T84" fmla="*/ 6 w 86"/>
                  <a:gd name="T85" fmla="*/ 13 h 76"/>
                  <a:gd name="T86" fmla="*/ 1 w 86"/>
                  <a:gd name="T87" fmla="*/ 13 h 76"/>
                  <a:gd name="T88" fmla="*/ 2 w 86"/>
                  <a:gd name="T89" fmla="*/ 15 h 76"/>
                  <a:gd name="T90" fmla="*/ 6 w 86"/>
                  <a:gd name="T91" fmla="*/ 13 h 76"/>
                  <a:gd name="T92" fmla="*/ 8 w 86"/>
                  <a:gd name="T93" fmla="*/ 14 h 76"/>
                  <a:gd name="T94" fmla="*/ 4 w 86"/>
                  <a:gd name="T95" fmla="*/ 18 h 76"/>
                  <a:gd name="T96" fmla="*/ 6 w 86"/>
                  <a:gd name="T97" fmla="*/ 18 h 76"/>
                  <a:gd name="T98" fmla="*/ 7 w 86"/>
                  <a:gd name="T99" fmla="*/ 14 h 76"/>
                  <a:gd name="T100" fmla="*/ 8 w 86"/>
                  <a:gd name="T101" fmla="*/ 19 h 76"/>
                  <a:gd name="T102" fmla="*/ 9 w 86"/>
                  <a:gd name="T103" fmla="*/ 14 h 76"/>
                  <a:gd name="T104" fmla="*/ 11 w 86"/>
                  <a:gd name="T105" fmla="*/ 19 h 76"/>
                  <a:gd name="T106" fmla="*/ 11 w 86"/>
                  <a:gd name="T107" fmla="*/ 17 h 76"/>
                  <a:gd name="T108" fmla="*/ 10 w 86"/>
                  <a:gd name="T109" fmla="*/ 15 h 76"/>
                  <a:gd name="T110" fmla="*/ 13 w 86"/>
                  <a:gd name="T111" fmla="*/ 14 h 76"/>
                  <a:gd name="T112" fmla="*/ 14 w 86"/>
                  <a:gd name="T113" fmla="*/ 18 h 76"/>
                  <a:gd name="T114" fmla="*/ 16 w 86"/>
                  <a:gd name="T115" fmla="*/ 18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6"/>
                  <a:gd name="T176" fmla="*/ 86 w 86"/>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6">
                    <a:moveTo>
                      <a:pt x="51" y="54"/>
                    </a:moveTo>
                    <a:lnTo>
                      <a:pt x="54" y="51"/>
                    </a:lnTo>
                    <a:lnTo>
                      <a:pt x="67" y="64"/>
                    </a:lnTo>
                    <a:lnTo>
                      <a:pt x="64" y="67"/>
                    </a:lnTo>
                    <a:lnTo>
                      <a:pt x="51" y="54"/>
                    </a:lnTo>
                    <a:close/>
                    <a:moveTo>
                      <a:pt x="54" y="51"/>
                    </a:moveTo>
                    <a:lnTo>
                      <a:pt x="55" y="50"/>
                    </a:lnTo>
                    <a:lnTo>
                      <a:pt x="56" y="49"/>
                    </a:lnTo>
                    <a:lnTo>
                      <a:pt x="61" y="57"/>
                    </a:lnTo>
                    <a:lnTo>
                      <a:pt x="54" y="51"/>
                    </a:lnTo>
                    <a:close/>
                    <a:moveTo>
                      <a:pt x="56" y="49"/>
                    </a:moveTo>
                    <a:lnTo>
                      <a:pt x="63" y="45"/>
                    </a:lnTo>
                    <a:lnTo>
                      <a:pt x="72" y="63"/>
                    </a:lnTo>
                    <a:lnTo>
                      <a:pt x="65" y="66"/>
                    </a:lnTo>
                    <a:lnTo>
                      <a:pt x="56" y="49"/>
                    </a:lnTo>
                    <a:close/>
                    <a:moveTo>
                      <a:pt x="76" y="59"/>
                    </a:moveTo>
                    <a:lnTo>
                      <a:pt x="74" y="62"/>
                    </a:lnTo>
                    <a:lnTo>
                      <a:pt x="72" y="63"/>
                    </a:lnTo>
                    <a:lnTo>
                      <a:pt x="67" y="54"/>
                    </a:lnTo>
                    <a:lnTo>
                      <a:pt x="76" y="59"/>
                    </a:lnTo>
                    <a:close/>
                    <a:moveTo>
                      <a:pt x="59" y="50"/>
                    </a:moveTo>
                    <a:lnTo>
                      <a:pt x="62" y="44"/>
                    </a:lnTo>
                    <a:lnTo>
                      <a:pt x="80" y="52"/>
                    </a:lnTo>
                    <a:lnTo>
                      <a:pt x="76" y="59"/>
                    </a:lnTo>
                    <a:lnTo>
                      <a:pt x="59" y="50"/>
                    </a:lnTo>
                    <a:close/>
                    <a:moveTo>
                      <a:pt x="62" y="44"/>
                    </a:moveTo>
                    <a:lnTo>
                      <a:pt x="63" y="42"/>
                    </a:lnTo>
                    <a:lnTo>
                      <a:pt x="64" y="41"/>
                    </a:lnTo>
                    <a:lnTo>
                      <a:pt x="71" y="48"/>
                    </a:lnTo>
                    <a:lnTo>
                      <a:pt x="62" y="44"/>
                    </a:lnTo>
                    <a:close/>
                    <a:moveTo>
                      <a:pt x="64" y="41"/>
                    </a:moveTo>
                    <a:lnTo>
                      <a:pt x="67" y="38"/>
                    </a:lnTo>
                    <a:lnTo>
                      <a:pt x="81" y="52"/>
                    </a:lnTo>
                    <a:lnTo>
                      <a:pt x="77" y="54"/>
                    </a:lnTo>
                    <a:lnTo>
                      <a:pt x="64" y="41"/>
                    </a:lnTo>
                    <a:close/>
                    <a:moveTo>
                      <a:pt x="83" y="45"/>
                    </a:moveTo>
                    <a:lnTo>
                      <a:pt x="83" y="49"/>
                    </a:lnTo>
                    <a:lnTo>
                      <a:pt x="81" y="52"/>
                    </a:lnTo>
                    <a:lnTo>
                      <a:pt x="74" y="45"/>
                    </a:lnTo>
                    <a:lnTo>
                      <a:pt x="83" y="45"/>
                    </a:lnTo>
                    <a:close/>
                    <a:moveTo>
                      <a:pt x="64" y="45"/>
                    </a:moveTo>
                    <a:lnTo>
                      <a:pt x="64" y="42"/>
                    </a:lnTo>
                    <a:lnTo>
                      <a:pt x="83" y="42"/>
                    </a:lnTo>
                    <a:lnTo>
                      <a:pt x="83" y="45"/>
                    </a:lnTo>
                    <a:lnTo>
                      <a:pt x="64" y="45"/>
                    </a:lnTo>
                    <a:close/>
                    <a:moveTo>
                      <a:pt x="64" y="42"/>
                    </a:moveTo>
                    <a:lnTo>
                      <a:pt x="64" y="40"/>
                    </a:lnTo>
                    <a:lnTo>
                      <a:pt x="65" y="38"/>
                    </a:lnTo>
                    <a:lnTo>
                      <a:pt x="74" y="42"/>
                    </a:lnTo>
                    <a:lnTo>
                      <a:pt x="64" y="42"/>
                    </a:lnTo>
                    <a:close/>
                    <a:moveTo>
                      <a:pt x="65" y="38"/>
                    </a:moveTo>
                    <a:lnTo>
                      <a:pt x="69" y="31"/>
                    </a:lnTo>
                    <a:lnTo>
                      <a:pt x="85" y="40"/>
                    </a:lnTo>
                    <a:lnTo>
                      <a:pt x="82" y="45"/>
                    </a:lnTo>
                    <a:lnTo>
                      <a:pt x="65" y="38"/>
                    </a:lnTo>
                    <a:close/>
                    <a:moveTo>
                      <a:pt x="86" y="35"/>
                    </a:moveTo>
                    <a:lnTo>
                      <a:pt x="86" y="38"/>
                    </a:lnTo>
                    <a:lnTo>
                      <a:pt x="85" y="40"/>
                    </a:lnTo>
                    <a:lnTo>
                      <a:pt x="77" y="35"/>
                    </a:lnTo>
                    <a:lnTo>
                      <a:pt x="86" y="35"/>
                    </a:lnTo>
                    <a:close/>
                    <a:moveTo>
                      <a:pt x="67" y="35"/>
                    </a:moveTo>
                    <a:lnTo>
                      <a:pt x="67" y="32"/>
                    </a:lnTo>
                    <a:lnTo>
                      <a:pt x="86" y="32"/>
                    </a:lnTo>
                    <a:lnTo>
                      <a:pt x="86" y="35"/>
                    </a:lnTo>
                    <a:lnTo>
                      <a:pt x="67" y="35"/>
                    </a:lnTo>
                    <a:close/>
                    <a:moveTo>
                      <a:pt x="67" y="32"/>
                    </a:moveTo>
                    <a:lnTo>
                      <a:pt x="67" y="29"/>
                    </a:lnTo>
                    <a:lnTo>
                      <a:pt x="86" y="29"/>
                    </a:lnTo>
                    <a:lnTo>
                      <a:pt x="86" y="32"/>
                    </a:lnTo>
                    <a:lnTo>
                      <a:pt x="67" y="32"/>
                    </a:lnTo>
                    <a:close/>
                    <a:moveTo>
                      <a:pt x="67" y="29"/>
                    </a:moveTo>
                    <a:lnTo>
                      <a:pt x="67" y="22"/>
                    </a:lnTo>
                    <a:lnTo>
                      <a:pt x="86" y="22"/>
                    </a:lnTo>
                    <a:lnTo>
                      <a:pt x="86" y="29"/>
                    </a:lnTo>
                    <a:lnTo>
                      <a:pt x="67" y="29"/>
                    </a:lnTo>
                    <a:close/>
                    <a:moveTo>
                      <a:pt x="84" y="16"/>
                    </a:moveTo>
                    <a:lnTo>
                      <a:pt x="86" y="19"/>
                    </a:lnTo>
                    <a:lnTo>
                      <a:pt x="86" y="22"/>
                    </a:lnTo>
                    <a:lnTo>
                      <a:pt x="77" y="22"/>
                    </a:lnTo>
                    <a:lnTo>
                      <a:pt x="84" y="16"/>
                    </a:lnTo>
                    <a:close/>
                    <a:moveTo>
                      <a:pt x="70" y="29"/>
                    </a:moveTo>
                    <a:lnTo>
                      <a:pt x="67" y="27"/>
                    </a:lnTo>
                    <a:lnTo>
                      <a:pt x="81" y="12"/>
                    </a:lnTo>
                    <a:lnTo>
                      <a:pt x="84" y="16"/>
                    </a:lnTo>
                    <a:lnTo>
                      <a:pt x="70" y="29"/>
                    </a:lnTo>
                    <a:close/>
                    <a:moveTo>
                      <a:pt x="67" y="27"/>
                    </a:moveTo>
                    <a:lnTo>
                      <a:pt x="64" y="23"/>
                    </a:lnTo>
                    <a:lnTo>
                      <a:pt x="64" y="19"/>
                    </a:lnTo>
                    <a:lnTo>
                      <a:pt x="74" y="19"/>
                    </a:lnTo>
                    <a:lnTo>
                      <a:pt x="67" y="27"/>
                    </a:lnTo>
                    <a:close/>
                    <a:moveTo>
                      <a:pt x="64" y="19"/>
                    </a:moveTo>
                    <a:lnTo>
                      <a:pt x="64" y="17"/>
                    </a:lnTo>
                    <a:lnTo>
                      <a:pt x="83" y="17"/>
                    </a:lnTo>
                    <a:lnTo>
                      <a:pt x="83" y="19"/>
                    </a:lnTo>
                    <a:lnTo>
                      <a:pt x="64" y="19"/>
                    </a:lnTo>
                    <a:close/>
                    <a:moveTo>
                      <a:pt x="81" y="10"/>
                    </a:moveTo>
                    <a:lnTo>
                      <a:pt x="83" y="12"/>
                    </a:lnTo>
                    <a:lnTo>
                      <a:pt x="83" y="17"/>
                    </a:lnTo>
                    <a:lnTo>
                      <a:pt x="74" y="17"/>
                    </a:lnTo>
                    <a:lnTo>
                      <a:pt x="81" y="10"/>
                    </a:lnTo>
                    <a:close/>
                    <a:moveTo>
                      <a:pt x="67" y="23"/>
                    </a:moveTo>
                    <a:lnTo>
                      <a:pt x="64" y="20"/>
                    </a:lnTo>
                    <a:lnTo>
                      <a:pt x="77" y="7"/>
                    </a:lnTo>
                    <a:lnTo>
                      <a:pt x="81" y="10"/>
                    </a:lnTo>
                    <a:lnTo>
                      <a:pt x="67" y="23"/>
                    </a:lnTo>
                    <a:close/>
                    <a:moveTo>
                      <a:pt x="75" y="5"/>
                    </a:moveTo>
                    <a:lnTo>
                      <a:pt x="76" y="6"/>
                    </a:lnTo>
                    <a:lnTo>
                      <a:pt x="77" y="7"/>
                    </a:lnTo>
                    <a:lnTo>
                      <a:pt x="71" y="13"/>
                    </a:lnTo>
                    <a:lnTo>
                      <a:pt x="75" y="5"/>
                    </a:lnTo>
                    <a:close/>
                    <a:moveTo>
                      <a:pt x="66" y="21"/>
                    </a:moveTo>
                    <a:lnTo>
                      <a:pt x="60" y="19"/>
                    </a:lnTo>
                    <a:lnTo>
                      <a:pt x="69" y="1"/>
                    </a:lnTo>
                    <a:lnTo>
                      <a:pt x="75" y="5"/>
                    </a:lnTo>
                    <a:lnTo>
                      <a:pt x="66" y="21"/>
                    </a:lnTo>
                    <a:close/>
                    <a:moveTo>
                      <a:pt x="64" y="0"/>
                    </a:moveTo>
                    <a:lnTo>
                      <a:pt x="66" y="0"/>
                    </a:lnTo>
                    <a:lnTo>
                      <a:pt x="69" y="1"/>
                    </a:lnTo>
                    <a:lnTo>
                      <a:pt x="64" y="10"/>
                    </a:lnTo>
                    <a:lnTo>
                      <a:pt x="64" y="0"/>
                    </a:lnTo>
                    <a:close/>
                    <a:moveTo>
                      <a:pt x="64" y="19"/>
                    </a:moveTo>
                    <a:lnTo>
                      <a:pt x="61" y="19"/>
                    </a:lnTo>
                    <a:lnTo>
                      <a:pt x="61" y="0"/>
                    </a:lnTo>
                    <a:lnTo>
                      <a:pt x="64" y="0"/>
                    </a:lnTo>
                    <a:lnTo>
                      <a:pt x="64" y="19"/>
                    </a:lnTo>
                    <a:close/>
                    <a:moveTo>
                      <a:pt x="61" y="19"/>
                    </a:moveTo>
                    <a:lnTo>
                      <a:pt x="58" y="19"/>
                    </a:lnTo>
                    <a:lnTo>
                      <a:pt x="58" y="0"/>
                    </a:lnTo>
                    <a:lnTo>
                      <a:pt x="61" y="0"/>
                    </a:lnTo>
                    <a:lnTo>
                      <a:pt x="61" y="19"/>
                    </a:lnTo>
                    <a:close/>
                    <a:moveTo>
                      <a:pt x="58" y="19"/>
                    </a:moveTo>
                    <a:lnTo>
                      <a:pt x="51" y="19"/>
                    </a:lnTo>
                    <a:lnTo>
                      <a:pt x="51" y="0"/>
                    </a:lnTo>
                    <a:lnTo>
                      <a:pt x="58" y="0"/>
                    </a:lnTo>
                    <a:lnTo>
                      <a:pt x="58" y="19"/>
                    </a:lnTo>
                    <a:close/>
                    <a:moveTo>
                      <a:pt x="51" y="19"/>
                    </a:moveTo>
                    <a:lnTo>
                      <a:pt x="45" y="19"/>
                    </a:lnTo>
                    <a:lnTo>
                      <a:pt x="45" y="0"/>
                    </a:lnTo>
                    <a:lnTo>
                      <a:pt x="51" y="0"/>
                    </a:lnTo>
                    <a:lnTo>
                      <a:pt x="51" y="19"/>
                    </a:lnTo>
                    <a:close/>
                    <a:moveTo>
                      <a:pt x="45" y="19"/>
                    </a:moveTo>
                    <a:lnTo>
                      <a:pt x="42" y="19"/>
                    </a:lnTo>
                    <a:lnTo>
                      <a:pt x="42" y="0"/>
                    </a:lnTo>
                    <a:lnTo>
                      <a:pt x="45" y="0"/>
                    </a:lnTo>
                    <a:lnTo>
                      <a:pt x="45" y="19"/>
                    </a:lnTo>
                    <a:close/>
                    <a:moveTo>
                      <a:pt x="38" y="1"/>
                    </a:moveTo>
                    <a:lnTo>
                      <a:pt x="40" y="0"/>
                    </a:lnTo>
                    <a:lnTo>
                      <a:pt x="42" y="0"/>
                    </a:lnTo>
                    <a:lnTo>
                      <a:pt x="42" y="10"/>
                    </a:lnTo>
                    <a:lnTo>
                      <a:pt x="38" y="1"/>
                    </a:lnTo>
                    <a:close/>
                    <a:moveTo>
                      <a:pt x="47" y="19"/>
                    </a:moveTo>
                    <a:lnTo>
                      <a:pt x="40" y="21"/>
                    </a:lnTo>
                    <a:lnTo>
                      <a:pt x="31" y="5"/>
                    </a:lnTo>
                    <a:lnTo>
                      <a:pt x="38" y="1"/>
                    </a:lnTo>
                    <a:lnTo>
                      <a:pt x="47" y="19"/>
                    </a:lnTo>
                    <a:close/>
                    <a:moveTo>
                      <a:pt x="40" y="21"/>
                    </a:moveTo>
                    <a:lnTo>
                      <a:pt x="38" y="22"/>
                    </a:lnTo>
                    <a:lnTo>
                      <a:pt x="36" y="22"/>
                    </a:lnTo>
                    <a:lnTo>
                      <a:pt x="36" y="13"/>
                    </a:lnTo>
                    <a:lnTo>
                      <a:pt x="40" y="21"/>
                    </a:lnTo>
                    <a:close/>
                    <a:moveTo>
                      <a:pt x="36" y="22"/>
                    </a:moveTo>
                    <a:lnTo>
                      <a:pt x="32" y="22"/>
                    </a:lnTo>
                    <a:lnTo>
                      <a:pt x="32" y="3"/>
                    </a:lnTo>
                    <a:lnTo>
                      <a:pt x="36" y="3"/>
                    </a:lnTo>
                    <a:lnTo>
                      <a:pt x="36" y="22"/>
                    </a:lnTo>
                    <a:close/>
                    <a:moveTo>
                      <a:pt x="28" y="5"/>
                    </a:moveTo>
                    <a:lnTo>
                      <a:pt x="30" y="3"/>
                    </a:lnTo>
                    <a:lnTo>
                      <a:pt x="32" y="3"/>
                    </a:lnTo>
                    <a:lnTo>
                      <a:pt x="32" y="13"/>
                    </a:lnTo>
                    <a:lnTo>
                      <a:pt x="28" y="5"/>
                    </a:lnTo>
                    <a:close/>
                    <a:moveTo>
                      <a:pt x="37" y="21"/>
                    </a:moveTo>
                    <a:lnTo>
                      <a:pt x="30" y="24"/>
                    </a:lnTo>
                    <a:lnTo>
                      <a:pt x="22" y="8"/>
                    </a:lnTo>
                    <a:lnTo>
                      <a:pt x="28" y="5"/>
                    </a:lnTo>
                    <a:lnTo>
                      <a:pt x="37" y="21"/>
                    </a:lnTo>
                    <a:close/>
                    <a:moveTo>
                      <a:pt x="18" y="12"/>
                    </a:moveTo>
                    <a:lnTo>
                      <a:pt x="19" y="9"/>
                    </a:lnTo>
                    <a:lnTo>
                      <a:pt x="22" y="8"/>
                    </a:lnTo>
                    <a:lnTo>
                      <a:pt x="26" y="17"/>
                    </a:lnTo>
                    <a:lnTo>
                      <a:pt x="18" y="12"/>
                    </a:lnTo>
                    <a:close/>
                    <a:moveTo>
                      <a:pt x="34" y="20"/>
                    </a:moveTo>
                    <a:lnTo>
                      <a:pt x="31" y="27"/>
                    </a:lnTo>
                    <a:lnTo>
                      <a:pt x="15" y="18"/>
                    </a:lnTo>
                    <a:lnTo>
                      <a:pt x="18" y="12"/>
                    </a:lnTo>
                    <a:lnTo>
                      <a:pt x="34" y="20"/>
                    </a:lnTo>
                    <a:close/>
                    <a:moveTo>
                      <a:pt x="31" y="27"/>
                    </a:moveTo>
                    <a:lnTo>
                      <a:pt x="31" y="28"/>
                    </a:lnTo>
                    <a:lnTo>
                      <a:pt x="30" y="29"/>
                    </a:lnTo>
                    <a:lnTo>
                      <a:pt x="23" y="22"/>
                    </a:lnTo>
                    <a:lnTo>
                      <a:pt x="31" y="27"/>
                    </a:lnTo>
                    <a:close/>
                    <a:moveTo>
                      <a:pt x="30" y="29"/>
                    </a:moveTo>
                    <a:lnTo>
                      <a:pt x="27" y="32"/>
                    </a:lnTo>
                    <a:lnTo>
                      <a:pt x="13" y="19"/>
                    </a:lnTo>
                    <a:lnTo>
                      <a:pt x="16" y="16"/>
                    </a:lnTo>
                    <a:lnTo>
                      <a:pt x="30" y="29"/>
                    </a:lnTo>
                    <a:close/>
                    <a:moveTo>
                      <a:pt x="13" y="19"/>
                    </a:moveTo>
                    <a:lnTo>
                      <a:pt x="13" y="19"/>
                    </a:lnTo>
                    <a:lnTo>
                      <a:pt x="20" y="25"/>
                    </a:lnTo>
                    <a:lnTo>
                      <a:pt x="13" y="19"/>
                    </a:lnTo>
                    <a:close/>
                    <a:moveTo>
                      <a:pt x="27" y="32"/>
                    </a:moveTo>
                    <a:lnTo>
                      <a:pt x="23" y="35"/>
                    </a:lnTo>
                    <a:lnTo>
                      <a:pt x="10" y="22"/>
                    </a:lnTo>
                    <a:lnTo>
                      <a:pt x="13" y="19"/>
                    </a:lnTo>
                    <a:lnTo>
                      <a:pt x="27" y="32"/>
                    </a:lnTo>
                    <a:close/>
                    <a:moveTo>
                      <a:pt x="23" y="35"/>
                    </a:moveTo>
                    <a:lnTo>
                      <a:pt x="23" y="35"/>
                    </a:lnTo>
                    <a:lnTo>
                      <a:pt x="17" y="29"/>
                    </a:lnTo>
                    <a:lnTo>
                      <a:pt x="23" y="35"/>
                    </a:lnTo>
                    <a:close/>
                    <a:moveTo>
                      <a:pt x="23" y="35"/>
                    </a:moveTo>
                    <a:lnTo>
                      <a:pt x="20" y="39"/>
                    </a:lnTo>
                    <a:lnTo>
                      <a:pt x="7" y="25"/>
                    </a:lnTo>
                    <a:lnTo>
                      <a:pt x="10" y="22"/>
                    </a:lnTo>
                    <a:lnTo>
                      <a:pt x="23" y="35"/>
                    </a:lnTo>
                    <a:close/>
                    <a:moveTo>
                      <a:pt x="4" y="32"/>
                    </a:moveTo>
                    <a:lnTo>
                      <a:pt x="4" y="28"/>
                    </a:lnTo>
                    <a:lnTo>
                      <a:pt x="7" y="25"/>
                    </a:lnTo>
                    <a:lnTo>
                      <a:pt x="13" y="32"/>
                    </a:lnTo>
                    <a:lnTo>
                      <a:pt x="4" y="32"/>
                    </a:lnTo>
                    <a:close/>
                    <a:moveTo>
                      <a:pt x="23" y="32"/>
                    </a:moveTo>
                    <a:lnTo>
                      <a:pt x="23" y="39"/>
                    </a:lnTo>
                    <a:lnTo>
                      <a:pt x="4" y="39"/>
                    </a:lnTo>
                    <a:lnTo>
                      <a:pt x="4" y="32"/>
                    </a:lnTo>
                    <a:lnTo>
                      <a:pt x="23" y="32"/>
                    </a:lnTo>
                    <a:close/>
                    <a:moveTo>
                      <a:pt x="23" y="39"/>
                    </a:moveTo>
                    <a:lnTo>
                      <a:pt x="23" y="42"/>
                    </a:lnTo>
                    <a:lnTo>
                      <a:pt x="20" y="45"/>
                    </a:lnTo>
                    <a:lnTo>
                      <a:pt x="13" y="39"/>
                    </a:lnTo>
                    <a:lnTo>
                      <a:pt x="23" y="39"/>
                    </a:lnTo>
                    <a:close/>
                    <a:moveTo>
                      <a:pt x="20" y="45"/>
                    </a:moveTo>
                    <a:lnTo>
                      <a:pt x="17" y="49"/>
                    </a:lnTo>
                    <a:lnTo>
                      <a:pt x="4" y="35"/>
                    </a:lnTo>
                    <a:lnTo>
                      <a:pt x="7" y="32"/>
                    </a:lnTo>
                    <a:lnTo>
                      <a:pt x="20" y="45"/>
                    </a:lnTo>
                    <a:close/>
                    <a:moveTo>
                      <a:pt x="0" y="42"/>
                    </a:moveTo>
                    <a:lnTo>
                      <a:pt x="0" y="38"/>
                    </a:lnTo>
                    <a:lnTo>
                      <a:pt x="4" y="35"/>
                    </a:lnTo>
                    <a:lnTo>
                      <a:pt x="10" y="42"/>
                    </a:lnTo>
                    <a:lnTo>
                      <a:pt x="0" y="42"/>
                    </a:lnTo>
                    <a:close/>
                    <a:moveTo>
                      <a:pt x="20" y="42"/>
                    </a:moveTo>
                    <a:lnTo>
                      <a:pt x="20" y="48"/>
                    </a:lnTo>
                    <a:lnTo>
                      <a:pt x="0" y="48"/>
                    </a:lnTo>
                    <a:lnTo>
                      <a:pt x="0" y="42"/>
                    </a:lnTo>
                    <a:lnTo>
                      <a:pt x="20" y="42"/>
                    </a:lnTo>
                    <a:close/>
                    <a:moveTo>
                      <a:pt x="4" y="54"/>
                    </a:moveTo>
                    <a:lnTo>
                      <a:pt x="0" y="52"/>
                    </a:lnTo>
                    <a:lnTo>
                      <a:pt x="0" y="48"/>
                    </a:lnTo>
                    <a:lnTo>
                      <a:pt x="10" y="48"/>
                    </a:lnTo>
                    <a:lnTo>
                      <a:pt x="4" y="54"/>
                    </a:lnTo>
                    <a:close/>
                    <a:moveTo>
                      <a:pt x="17" y="41"/>
                    </a:moveTo>
                    <a:lnTo>
                      <a:pt x="20" y="44"/>
                    </a:lnTo>
                    <a:lnTo>
                      <a:pt x="7" y="57"/>
                    </a:lnTo>
                    <a:lnTo>
                      <a:pt x="4" y="54"/>
                    </a:lnTo>
                    <a:lnTo>
                      <a:pt x="17" y="41"/>
                    </a:lnTo>
                    <a:close/>
                    <a:moveTo>
                      <a:pt x="20" y="44"/>
                    </a:moveTo>
                    <a:lnTo>
                      <a:pt x="23" y="48"/>
                    </a:lnTo>
                    <a:lnTo>
                      <a:pt x="23" y="51"/>
                    </a:lnTo>
                    <a:lnTo>
                      <a:pt x="13" y="51"/>
                    </a:lnTo>
                    <a:lnTo>
                      <a:pt x="20" y="44"/>
                    </a:lnTo>
                    <a:close/>
                    <a:moveTo>
                      <a:pt x="23" y="51"/>
                    </a:moveTo>
                    <a:lnTo>
                      <a:pt x="23" y="54"/>
                    </a:lnTo>
                    <a:lnTo>
                      <a:pt x="4" y="54"/>
                    </a:lnTo>
                    <a:lnTo>
                      <a:pt x="4" y="51"/>
                    </a:lnTo>
                    <a:lnTo>
                      <a:pt x="23" y="51"/>
                    </a:lnTo>
                    <a:close/>
                    <a:moveTo>
                      <a:pt x="7" y="61"/>
                    </a:moveTo>
                    <a:lnTo>
                      <a:pt x="4" y="59"/>
                    </a:lnTo>
                    <a:lnTo>
                      <a:pt x="4" y="54"/>
                    </a:lnTo>
                    <a:lnTo>
                      <a:pt x="13" y="54"/>
                    </a:lnTo>
                    <a:lnTo>
                      <a:pt x="7" y="61"/>
                    </a:lnTo>
                    <a:close/>
                    <a:moveTo>
                      <a:pt x="20" y="48"/>
                    </a:moveTo>
                    <a:lnTo>
                      <a:pt x="23" y="51"/>
                    </a:lnTo>
                    <a:lnTo>
                      <a:pt x="10" y="64"/>
                    </a:lnTo>
                    <a:lnTo>
                      <a:pt x="7" y="61"/>
                    </a:lnTo>
                    <a:lnTo>
                      <a:pt x="20" y="48"/>
                    </a:lnTo>
                    <a:close/>
                    <a:moveTo>
                      <a:pt x="23" y="51"/>
                    </a:moveTo>
                    <a:lnTo>
                      <a:pt x="27" y="54"/>
                    </a:lnTo>
                    <a:lnTo>
                      <a:pt x="13" y="67"/>
                    </a:lnTo>
                    <a:lnTo>
                      <a:pt x="10" y="64"/>
                    </a:lnTo>
                    <a:lnTo>
                      <a:pt x="23" y="51"/>
                    </a:lnTo>
                    <a:close/>
                    <a:moveTo>
                      <a:pt x="27" y="54"/>
                    </a:moveTo>
                    <a:lnTo>
                      <a:pt x="30" y="57"/>
                    </a:lnTo>
                    <a:lnTo>
                      <a:pt x="16" y="71"/>
                    </a:lnTo>
                    <a:lnTo>
                      <a:pt x="13" y="67"/>
                    </a:lnTo>
                    <a:lnTo>
                      <a:pt x="27" y="54"/>
                    </a:lnTo>
                    <a:close/>
                    <a:moveTo>
                      <a:pt x="23" y="73"/>
                    </a:moveTo>
                    <a:lnTo>
                      <a:pt x="19" y="73"/>
                    </a:lnTo>
                    <a:lnTo>
                      <a:pt x="16" y="71"/>
                    </a:lnTo>
                    <a:lnTo>
                      <a:pt x="23" y="64"/>
                    </a:lnTo>
                    <a:lnTo>
                      <a:pt x="23" y="73"/>
                    </a:lnTo>
                    <a:close/>
                    <a:moveTo>
                      <a:pt x="23" y="54"/>
                    </a:moveTo>
                    <a:lnTo>
                      <a:pt x="26" y="54"/>
                    </a:lnTo>
                    <a:lnTo>
                      <a:pt x="26" y="73"/>
                    </a:lnTo>
                    <a:lnTo>
                      <a:pt x="23" y="73"/>
                    </a:lnTo>
                    <a:lnTo>
                      <a:pt x="23" y="54"/>
                    </a:lnTo>
                    <a:close/>
                    <a:moveTo>
                      <a:pt x="26" y="54"/>
                    </a:moveTo>
                    <a:lnTo>
                      <a:pt x="28" y="54"/>
                    </a:lnTo>
                    <a:lnTo>
                      <a:pt x="30" y="55"/>
                    </a:lnTo>
                    <a:lnTo>
                      <a:pt x="26" y="64"/>
                    </a:lnTo>
                    <a:lnTo>
                      <a:pt x="26" y="54"/>
                    </a:lnTo>
                    <a:close/>
                    <a:moveTo>
                      <a:pt x="30" y="55"/>
                    </a:moveTo>
                    <a:lnTo>
                      <a:pt x="37" y="59"/>
                    </a:lnTo>
                    <a:lnTo>
                      <a:pt x="28" y="75"/>
                    </a:lnTo>
                    <a:lnTo>
                      <a:pt x="22" y="73"/>
                    </a:lnTo>
                    <a:lnTo>
                      <a:pt x="30" y="55"/>
                    </a:lnTo>
                    <a:close/>
                    <a:moveTo>
                      <a:pt x="32" y="76"/>
                    </a:moveTo>
                    <a:lnTo>
                      <a:pt x="30" y="76"/>
                    </a:lnTo>
                    <a:lnTo>
                      <a:pt x="28" y="75"/>
                    </a:lnTo>
                    <a:lnTo>
                      <a:pt x="32" y="67"/>
                    </a:lnTo>
                    <a:lnTo>
                      <a:pt x="32" y="76"/>
                    </a:lnTo>
                    <a:close/>
                    <a:moveTo>
                      <a:pt x="32" y="57"/>
                    </a:moveTo>
                    <a:lnTo>
                      <a:pt x="36" y="57"/>
                    </a:lnTo>
                    <a:lnTo>
                      <a:pt x="36" y="76"/>
                    </a:lnTo>
                    <a:lnTo>
                      <a:pt x="32" y="76"/>
                    </a:lnTo>
                    <a:lnTo>
                      <a:pt x="32" y="57"/>
                    </a:lnTo>
                    <a:close/>
                    <a:moveTo>
                      <a:pt x="36" y="57"/>
                    </a:moveTo>
                    <a:lnTo>
                      <a:pt x="42" y="57"/>
                    </a:lnTo>
                    <a:lnTo>
                      <a:pt x="42" y="76"/>
                    </a:lnTo>
                    <a:lnTo>
                      <a:pt x="36" y="76"/>
                    </a:lnTo>
                    <a:lnTo>
                      <a:pt x="36" y="57"/>
                    </a:lnTo>
                    <a:close/>
                    <a:moveTo>
                      <a:pt x="47" y="75"/>
                    </a:moveTo>
                    <a:lnTo>
                      <a:pt x="44" y="76"/>
                    </a:lnTo>
                    <a:lnTo>
                      <a:pt x="42" y="76"/>
                    </a:lnTo>
                    <a:lnTo>
                      <a:pt x="42" y="67"/>
                    </a:lnTo>
                    <a:lnTo>
                      <a:pt x="47" y="75"/>
                    </a:lnTo>
                    <a:close/>
                    <a:moveTo>
                      <a:pt x="38" y="59"/>
                    </a:moveTo>
                    <a:lnTo>
                      <a:pt x="44" y="55"/>
                    </a:lnTo>
                    <a:lnTo>
                      <a:pt x="52" y="73"/>
                    </a:lnTo>
                    <a:lnTo>
                      <a:pt x="47" y="75"/>
                    </a:lnTo>
                    <a:lnTo>
                      <a:pt x="38" y="59"/>
                    </a:lnTo>
                    <a:close/>
                    <a:moveTo>
                      <a:pt x="44" y="55"/>
                    </a:moveTo>
                    <a:lnTo>
                      <a:pt x="47" y="54"/>
                    </a:lnTo>
                    <a:lnTo>
                      <a:pt x="49" y="54"/>
                    </a:lnTo>
                    <a:lnTo>
                      <a:pt x="49" y="64"/>
                    </a:lnTo>
                    <a:lnTo>
                      <a:pt x="44" y="55"/>
                    </a:lnTo>
                    <a:close/>
                    <a:moveTo>
                      <a:pt x="49" y="54"/>
                    </a:moveTo>
                    <a:lnTo>
                      <a:pt x="51" y="54"/>
                    </a:lnTo>
                    <a:lnTo>
                      <a:pt x="51" y="73"/>
                    </a:lnTo>
                    <a:lnTo>
                      <a:pt x="49" y="73"/>
                    </a:lnTo>
                    <a:lnTo>
                      <a:pt x="49" y="54"/>
                    </a:lnTo>
                    <a:close/>
                    <a:moveTo>
                      <a:pt x="55" y="73"/>
                    </a:moveTo>
                    <a:lnTo>
                      <a:pt x="54" y="73"/>
                    </a:lnTo>
                    <a:lnTo>
                      <a:pt x="51" y="73"/>
                    </a:lnTo>
                    <a:lnTo>
                      <a:pt x="51" y="64"/>
                    </a:lnTo>
                    <a:lnTo>
                      <a:pt x="55" y="73"/>
                    </a:lnTo>
                    <a:close/>
                    <a:moveTo>
                      <a:pt x="48" y="55"/>
                    </a:moveTo>
                    <a:lnTo>
                      <a:pt x="53" y="52"/>
                    </a:lnTo>
                    <a:lnTo>
                      <a:pt x="62" y="70"/>
                    </a:lnTo>
                    <a:lnTo>
                      <a:pt x="55" y="73"/>
                    </a:lnTo>
                    <a:lnTo>
                      <a:pt x="48"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30" name="Freeform 115">
                <a:extLst>
                  <a:ext uri="{FF2B5EF4-FFF2-40B4-BE49-F238E27FC236}">
                    <a16:creationId xmlns:a16="http://schemas.microsoft.com/office/drawing/2014/main" id="{F9602AC3-042C-40F8-9C7F-58433641A506}"/>
                  </a:ext>
                </a:extLst>
              </p:cNvPr>
              <p:cNvSpPr>
                <a:spLocks/>
              </p:cNvSpPr>
              <p:nvPr/>
            </p:nvSpPr>
            <p:spPr bwMode="auto">
              <a:xfrm>
                <a:off x="2791" y="2608"/>
                <a:ext cx="17" cy="15"/>
              </a:xfrm>
              <a:custGeom>
                <a:avLst/>
                <a:gdLst>
                  <a:gd name="T0" fmla="*/ 12 w 67"/>
                  <a:gd name="T1" fmla="*/ 14 h 57"/>
                  <a:gd name="T2" fmla="*/ 13 w 67"/>
                  <a:gd name="T3" fmla="*/ 13 h 57"/>
                  <a:gd name="T4" fmla="*/ 14 w 67"/>
                  <a:gd name="T5" fmla="*/ 12 h 57"/>
                  <a:gd name="T6" fmla="*/ 15 w 67"/>
                  <a:gd name="T7" fmla="*/ 11 h 57"/>
                  <a:gd name="T8" fmla="*/ 16 w 67"/>
                  <a:gd name="T9" fmla="*/ 9 h 57"/>
                  <a:gd name="T10" fmla="*/ 16 w 67"/>
                  <a:gd name="T11" fmla="*/ 8 h 57"/>
                  <a:gd name="T12" fmla="*/ 17 w 67"/>
                  <a:gd name="T13" fmla="*/ 7 h 57"/>
                  <a:gd name="T14" fmla="*/ 17 w 67"/>
                  <a:gd name="T15" fmla="*/ 6 h 57"/>
                  <a:gd name="T16" fmla="*/ 17 w 67"/>
                  <a:gd name="T17" fmla="*/ 5 h 57"/>
                  <a:gd name="T18" fmla="*/ 17 w 67"/>
                  <a:gd name="T19" fmla="*/ 3 h 57"/>
                  <a:gd name="T20" fmla="*/ 16 w 67"/>
                  <a:gd name="T21" fmla="*/ 3 h 57"/>
                  <a:gd name="T22" fmla="*/ 15 w 67"/>
                  <a:gd name="T23" fmla="*/ 2 h 57"/>
                  <a:gd name="T24" fmla="*/ 14 w 67"/>
                  <a:gd name="T25" fmla="*/ 1 h 57"/>
                  <a:gd name="T26" fmla="*/ 14 w 67"/>
                  <a:gd name="T27" fmla="*/ 0 h 57"/>
                  <a:gd name="T28" fmla="*/ 13 w 67"/>
                  <a:gd name="T29" fmla="*/ 0 h 57"/>
                  <a:gd name="T30" fmla="*/ 12 w 67"/>
                  <a:gd name="T31" fmla="*/ 0 h 57"/>
                  <a:gd name="T32" fmla="*/ 10 w 67"/>
                  <a:gd name="T33" fmla="*/ 0 h 57"/>
                  <a:gd name="T34" fmla="*/ 9 w 67"/>
                  <a:gd name="T35" fmla="*/ 0 h 57"/>
                  <a:gd name="T36" fmla="*/ 8 w 67"/>
                  <a:gd name="T37" fmla="*/ 0 h 57"/>
                  <a:gd name="T38" fmla="*/ 6 w 67"/>
                  <a:gd name="T39" fmla="*/ 1 h 57"/>
                  <a:gd name="T40" fmla="*/ 6 w 67"/>
                  <a:gd name="T41" fmla="*/ 2 h 57"/>
                  <a:gd name="T42" fmla="*/ 4 w 67"/>
                  <a:gd name="T43" fmla="*/ 2 h 57"/>
                  <a:gd name="T44" fmla="*/ 3 w 67"/>
                  <a:gd name="T45" fmla="*/ 3 h 57"/>
                  <a:gd name="T46" fmla="*/ 3 w 67"/>
                  <a:gd name="T47" fmla="*/ 4 h 57"/>
                  <a:gd name="T48" fmla="*/ 2 w 67"/>
                  <a:gd name="T49" fmla="*/ 5 h 57"/>
                  <a:gd name="T50" fmla="*/ 1 w 67"/>
                  <a:gd name="T51" fmla="*/ 7 h 57"/>
                  <a:gd name="T52" fmla="*/ 1 w 67"/>
                  <a:gd name="T53" fmla="*/ 7 h 57"/>
                  <a:gd name="T54" fmla="*/ 0 w 67"/>
                  <a:gd name="T55" fmla="*/ 8 h 57"/>
                  <a:gd name="T56" fmla="*/ 0 w 67"/>
                  <a:gd name="T57" fmla="*/ 10 h 57"/>
                  <a:gd name="T58" fmla="*/ 1 w 67"/>
                  <a:gd name="T59" fmla="*/ 11 h 57"/>
                  <a:gd name="T60" fmla="*/ 1 w 67"/>
                  <a:gd name="T61" fmla="*/ 12 h 57"/>
                  <a:gd name="T62" fmla="*/ 2 w 67"/>
                  <a:gd name="T63" fmla="*/ 13 h 57"/>
                  <a:gd name="T64" fmla="*/ 3 w 67"/>
                  <a:gd name="T65" fmla="*/ 14 h 57"/>
                  <a:gd name="T66" fmla="*/ 3 w 67"/>
                  <a:gd name="T67" fmla="*/ 14 h 57"/>
                  <a:gd name="T68" fmla="*/ 4 w 67"/>
                  <a:gd name="T69" fmla="*/ 14 h 57"/>
                  <a:gd name="T70" fmla="*/ 6 w 67"/>
                  <a:gd name="T71" fmla="*/ 15 h 57"/>
                  <a:gd name="T72" fmla="*/ 6 w 67"/>
                  <a:gd name="T73" fmla="*/ 15 h 57"/>
                  <a:gd name="T74" fmla="*/ 8 w 67"/>
                  <a:gd name="T75" fmla="*/ 15 h 57"/>
                  <a:gd name="T76" fmla="*/ 10 w 67"/>
                  <a:gd name="T77" fmla="*/ 14 h 57"/>
                  <a:gd name="T78" fmla="*/ 10 w 67"/>
                  <a:gd name="T79" fmla="*/ 14 h 57"/>
                  <a:gd name="T80" fmla="*/ 12 w 67"/>
                  <a:gd name="T81" fmla="*/ 14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7" y="52"/>
                    </a:moveTo>
                    <a:lnTo>
                      <a:pt x="51" y="48"/>
                    </a:lnTo>
                    <a:lnTo>
                      <a:pt x="57" y="45"/>
                    </a:lnTo>
                    <a:lnTo>
                      <a:pt x="61" y="42"/>
                    </a:lnTo>
                    <a:lnTo>
                      <a:pt x="64" y="35"/>
                    </a:lnTo>
                    <a:lnTo>
                      <a:pt x="64" y="32"/>
                    </a:lnTo>
                    <a:lnTo>
                      <a:pt x="67" y="26"/>
                    </a:lnTo>
                    <a:lnTo>
                      <a:pt x="67" y="23"/>
                    </a:lnTo>
                    <a:lnTo>
                      <a:pt x="67" y="20"/>
                    </a:lnTo>
                    <a:lnTo>
                      <a:pt x="67" y="13"/>
                    </a:lnTo>
                    <a:lnTo>
                      <a:pt x="64" y="10"/>
                    </a:lnTo>
                    <a:lnTo>
                      <a:pt x="61" y="6"/>
                    </a:lnTo>
                    <a:lnTo>
                      <a:pt x="57" y="3"/>
                    </a:lnTo>
                    <a:lnTo>
                      <a:pt x="54" y="0"/>
                    </a:lnTo>
                    <a:lnTo>
                      <a:pt x="51" y="0"/>
                    </a:lnTo>
                    <a:lnTo>
                      <a:pt x="47" y="0"/>
                    </a:lnTo>
                    <a:lnTo>
                      <a:pt x="41" y="0"/>
                    </a:lnTo>
                    <a:lnTo>
                      <a:pt x="35" y="0"/>
                    </a:lnTo>
                    <a:lnTo>
                      <a:pt x="32" y="0"/>
                    </a:lnTo>
                    <a:lnTo>
                      <a:pt x="25" y="3"/>
                    </a:lnTo>
                    <a:lnTo>
                      <a:pt x="22" y="6"/>
                    </a:lnTo>
                    <a:lnTo>
                      <a:pt x="15" y="6"/>
                    </a:lnTo>
                    <a:lnTo>
                      <a:pt x="13" y="13"/>
                    </a:lnTo>
                    <a:lnTo>
                      <a:pt x="10" y="16"/>
                    </a:lnTo>
                    <a:lnTo>
                      <a:pt x="6" y="20"/>
                    </a:lnTo>
                    <a:lnTo>
                      <a:pt x="3" y="26"/>
                    </a:lnTo>
                    <a:lnTo>
                      <a:pt x="3" y="28"/>
                    </a:lnTo>
                    <a:lnTo>
                      <a:pt x="0" y="32"/>
                    </a:lnTo>
                    <a:lnTo>
                      <a:pt x="0" y="38"/>
                    </a:lnTo>
                    <a:lnTo>
                      <a:pt x="3" y="42"/>
                    </a:lnTo>
                    <a:lnTo>
                      <a:pt x="3" y="45"/>
                    </a:lnTo>
                    <a:lnTo>
                      <a:pt x="6" y="48"/>
                    </a:lnTo>
                    <a:lnTo>
                      <a:pt x="10" y="52"/>
                    </a:lnTo>
                    <a:lnTo>
                      <a:pt x="13" y="54"/>
                    </a:lnTo>
                    <a:lnTo>
                      <a:pt x="15" y="54"/>
                    </a:lnTo>
                    <a:lnTo>
                      <a:pt x="22" y="57"/>
                    </a:lnTo>
                    <a:lnTo>
                      <a:pt x="25" y="57"/>
                    </a:lnTo>
                    <a:lnTo>
                      <a:pt x="32" y="57"/>
                    </a:lnTo>
                    <a:lnTo>
                      <a:pt x="38" y="54"/>
                    </a:lnTo>
                    <a:lnTo>
                      <a:pt x="41" y="54"/>
                    </a:lnTo>
                    <a:lnTo>
                      <a:pt x="47" y="52"/>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31" name="Freeform 116">
                <a:extLst>
                  <a:ext uri="{FF2B5EF4-FFF2-40B4-BE49-F238E27FC236}">
                    <a16:creationId xmlns:a16="http://schemas.microsoft.com/office/drawing/2014/main" id="{C56A6F40-2D0A-4CB1-87C9-E0EDDB123FC2}"/>
                  </a:ext>
                </a:extLst>
              </p:cNvPr>
              <p:cNvSpPr>
                <a:spLocks noEditPoints="1"/>
              </p:cNvSpPr>
              <p:nvPr/>
            </p:nvSpPr>
            <p:spPr bwMode="auto">
              <a:xfrm>
                <a:off x="2789" y="2606"/>
                <a:ext cx="21" cy="19"/>
              </a:xfrm>
              <a:custGeom>
                <a:avLst/>
                <a:gdLst>
                  <a:gd name="T0" fmla="*/ 13 w 86"/>
                  <a:gd name="T1" fmla="*/ 13 h 76"/>
                  <a:gd name="T2" fmla="*/ 15 w 86"/>
                  <a:gd name="T3" fmla="*/ 11 h 76"/>
                  <a:gd name="T4" fmla="*/ 18 w 86"/>
                  <a:gd name="T5" fmla="*/ 16 h 76"/>
                  <a:gd name="T6" fmla="*/ 18 w 86"/>
                  <a:gd name="T7" fmla="*/ 15 h 76"/>
                  <a:gd name="T8" fmla="*/ 19 w 86"/>
                  <a:gd name="T9" fmla="*/ 14 h 76"/>
                  <a:gd name="T10" fmla="*/ 20 w 86"/>
                  <a:gd name="T11" fmla="*/ 11 h 76"/>
                  <a:gd name="T12" fmla="*/ 16 w 86"/>
                  <a:gd name="T13" fmla="*/ 10 h 76"/>
                  <a:gd name="T14" fmla="*/ 16 w 86"/>
                  <a:gd name="T15" fmla="*/ 9 h 76"/>
                  <a:gd name="T16" fmla="*/ 20 w 86"/>
                  <a:gd name="T17" fmla="*/ 11 h 76"/>
                  <a:gd name="T18" fmla="*/ 21 w 86"/>
                  <a:gd name="T19" fmla="*/ 9 h 76"/>
                  <a:gd name="T20" fmla="*/ 16 w 86"/>
                  <a:gd name="T21" fmla="*/ 8 h 76"/>
                  <a:gd name="T22" fmla="*/ 16 w 86"/>
                  <a:gd name="T23" fmla="*/ 6 h 76"/>
                  <a:gd name="T24" fmla="*/ 21 w 86"/>
                  <a:gd name="T25" fmla="*/ 6 h 76"/>
                  <a:gd name="T26" fmla="*/ 21 w 86"/>
                  <a:gd name="T27" fmla="*/ 4 h 76"/>
                  <a:gd name="T28" fmla="*/ 16 w 86"/>
                  <a:gd name="T29" fmla="*/ 6 h 76"/>
                  <a:gd name="T30" fmla="*/ 16 w 86"/>
                  <a:gd name="T31" fmla="*/ 6 h 76"/>
                  <a:gd name="T32" fmla="*/ 17 w 86"/>
                  <a:gd name="T33" fmla="*/ 7 h 76"/>
                  <a:gd name="T34" fmla="*/ 17 w 86"/>
                  <a:gd name="T35" fmla="*/ 1 h 76"/>
                  <a:gd name="T36" fmla="*/ 16 w 86"/>
                  <a:gd name="T37" fmla="*/ 2 h 76"/>
                  <a:gd name="T38" fmla="*/ 16 w 86"/>
                  <a:gd name="T39" fmla="*/ 5 h 76"/>
                  <a:gd name="T40" fmla="*/ 14 w 86"/>
                  <a:gd name="T41" fmla="*/ 5 h 76"/>
                  <a:gd name="T42" fmla="*/ 11 w 86"/>
                  <a:gd name="T43" fmla="*/ 5 h 76"/>
                  <a:gd name="T44" fmla="*/ 10 w 86"/>
                  <a:gd name="T45" fmla="*/ 0 h 76"/>
                  <a:gd name="T46" fmla="*/ 10 w 86"/>
                  <a:gd name="T47" fmla="*/ 2 h 76"/>
                  <a:gd name="T48" fmla="*/ 11 w 86"/>
                  <a:gd name="T49" fmla="*/ 5 h 76"/>
                  <a:gd name="T50" fmla="*/ 10 w 86"/>
                  <a:gd name="T51" fmla="*/ 5 h 76"/>
                  <a:gd name="T52" fmla="*/ 9 w 86"/>
                  <a:gd name="T53" fmla="*/ 6 h 76"/>
                  <a:gd name="T54" fmla="*/ 6 w 86"/>
                  <a:gd name="T55" fmla="*/ 2 h 76"/>
                  <a:gd name="T56" fmla="*/ 6 w 86"/>
                  <a:gd name="T57" fmla="*/ 4 h 76"/>
                  <a:gd name="T58" fmla="*/ 8 w 86"/>
                  <a:gd name="T59" fmla="*/ 5 h 76"/>
                  <a:gd name="T60" fmla="*/ 7 w 86"/>
                  <a:gd name="T61" fmla="*/ 7 h 76"/>
                  <a:gd name="T62" fmla="*/ 6 w 86"/>
                  <a:gd name="T63" fmla="*/ 9 h 76"/>
                  <a:gd name="T64" fmla="*/ 2 w 86"/>
                  <a:gd name="T65" fmla="*/ 6 h 76"/>
                  <a:gd name="T66" fmla="*/ 2 w 86"/>
                  <a:gd name="T67" fmla="*/ 6 h 76"/>
                  <a:gd name="T68" fmla="*/ 1 w 86"/>
                  <a:gd name="T69" fmla="*/ 9 h 76"/>
                  <a:gd name="T70" fmla="*/ 6 w 86"/>
                  <a:gd name="T71" fmla="*/ 9 h 76"/>
                  <a:gd name="T72" fmla="*/ 4 w 86"/>
                  <a:gd name="T73" fmla="*/ 12 h 76"/>
                  <a:gd name="T74" fmla="*/ 1 w 86"/>
                  <a:gd name="T75" fmla="*/ 9 h 76"/>
                  <a:gd name="T76" fmla="*/ 0 w 86"/>
                  <a:gd name="T77" fmla="*/ 10 h 76"/>
                  <a:gd name="T78" fmla="*/ 1 w 86"/>
                  <a:gd name="T79" fmla="*/ 14 h 76"/>
                  <a:gd name="T80" fmla="*/ 5 w 86"/>
                  <a:gd name="T81" fmla="*/ 11 h 76"/>
                  <a:gd name="T82" fmla="*/ 6 w 86"/>
                  <a:gd name="T83" fmla="*/ 14 h 76"/>
                  <a:gd name="T84" fmla="*/ 1 w 86"/>
                  <a:gd name="T85" fmla="*/ 14 h 76"/>
                  <a:gd name="T86" fmla="*/ 2 w 86"/>
                  <a:gd name="T87" fmla="*/ 15 h 76"/>
                  <a:gd name="T88" fmla="*/ 6 w 86"/>
                  <a:gd name="T89" fmla="*/ 13 h 76"/>
                  <a:gd name="T90" fmla="*/ 6 w 86"/>
                  <a:gd name="T91" fmla="*/ 13 h 76"/>
                  <a:gd name="T92" fmla="*/ 5 w 86"/>
                  <a:gd name="T93" fmla="*/ 18 h 76"/>
                  <a:gd name="T94" fmla="*/ 6 w 86"/>
                  <a:gd name="T95" fmla="*/ 18 h 76"/>
                  <a:gd name="T96" fmla="*/ 6 w 86"/>
                  <a:gd name="T97" fmla="*/ 16 h 76"/>
                  <a:gd name="T98" fmla="*/ 7 w 86"/>
                  <a:gd name="T99" fmla="*/ 14 h 76"/>
                  <a:gd name="T100" fmla="*/ 8 w 86"/>
                  <a:gd name="T101" fmla="*/ 14 h 76"/>
                  <a:gd name="T102" fmla="*/ 10 w 86"/>
                  <a:gd name="T103" fmla="*/ 14 h 76"/>
                  <a:gd name="T104" fmla="*/ 10 w 86"/>
                  <a:gd name="T105" fmla="*/ 19 h 76"/>
                  <a:gd name="T106" fmla="*/ 11 w 86"/>
                  <a:gd name="T107" fmla="*/ 19 h 76"/>
                  <a:gd name="T108" fmla="*/ 11 w 86"/>
                  <a:gd name="T109" fmla="*/ 14 h 76"/>
                  <a:gd name="T110" fmla="*/ 13 w 86"/>
                  <a:gd name="T111" fmla="*/ 18 h 76"/>
                  <a:gd name="T112" fmla="*/ 13 w 86"/>
                  <a:gd name="T113" fmla="*/ 13 h 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6"/>
                  <a:gd name="T172" fmla="*/ 0 h 76"/>
                  <a:gd name="T173" fmla="*/ 86 w 86"/>
                  <a:gd name="T174" fmla="*/ 76 h 7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6" h="76">
                    <a:moveTo>
                      <a:pt x="51" y="53"/>
                    </a:moveTo>
                    <a:lnTo>
                      <a:pt x="54" y="51"/>
                    </a:lnTo>
                    <a:lnTo>
                      <a:pt x="67" y="64"/>
                    </a:lnTo>
                    <a:lnTo>
                      <a:pt x="64" y="67"/>
                    </a:lnTo>
                    <a:lnTo>
                      <a:pt x="51" y="53"/>
                    </a:lnTo>
                    <a:close/>
                    <a:moveTo>
                      <a:pt x="54" y="51"/>
                    </a:moveTo>
                    <a:lnTo>
                      <a:pt x="55" y="50"/>
                    </a:lnTo>
                    <a:lnTo>
                      <a:pt x="56" y="49"/>
                    </a:lnTo>
                    <a:lnTo>
                      <a:pt x="61" y="57"/>
                    </a:lnTo>
                    <a:lnTo>
                      <a:pt x="54" y="51"/>
                    </a:lnTo>
                    <a:close/>
                    <a:moveTo>
                      <a:pt x="56" y="49"/>
                    </a:moveTo>
                    <a:lnTo>
                      <a:pt x="63" y="45"/>
                    </a:lnTo>
                    <a:lnTo>
                      <a:pt x="72" y="63"/>
                    </a:lnTo>
                    <a:lnTo>
                      <a:pt x="65" y="65"/>
                    </a:lnTo>
                    <a:lnTo>
                      <a:pt x="56" y="49"/>
                    </a:lnTo>
                    <a:close/>
                    <a:moveTo>
                      <a:pt x="74" y="61"/>
                    </a:moveTo>
                    <a:lnTo>
                      <a:pt x="73" y="62"/>
                    </a:lnTo>
                    <a:lnTo>
                      <a:pt x="72" y="63"/>
                    </a:lnTo>
                    <a:lnTo>
                      <a:pt x="67" y="54"/>
                    </a:lnTo>
                    <a:lnTo>
                      <a:pt x="74" y="61"/>
                    </a:lnTo>
                    <a:close/>
                    <a:moveTo>
                      <a:pt x="61" y="47"/>
                    </a:moveTo>
                    <a:lnTo>
                      <a:pt x="64" y="44"/>
                    </a:lnTo>
                    <a:lnTo>
                      <a:pt x="77" y="57"/>
                    </a:lnTo>
                    <a:lnTo>
                      <a:pt x="74" y="61"/>
                    </a:lnTo>
                    <a:lnTo>
                      <a:pt x="61" y="47"/>
                    </a:lnTo>
                    <a:close/>
                    <a:moveTo>
                      <a:pt x="78" y="55"/>
                    </a:moveTo>
                    <a:lnTo>
                      <a:pt x="78" y="56"/>
                    </a:lnTo>
                    <a:lnTo>
                      <a:pt x="77" y="57"/>
                    </a:lnTo>
                    <a:lnTo>
                      <a:pt x="71" y="51"/>
                    </a:lnTo>
                    <a:lnTo>
                      <a:pt x="78" y="55"/>
                    </a:lnTo>
                    <a:close/>
                    <a:moveTo>
                      <a:pt x="62" y="46"/>
                    </a:moveTo>
                    <a:lnTo>
                      <a:pt x="65" y="40"/>
                    </a:lnTo>
                    <a:lnTo>
                      <a:pt x="82" y="49"/>
                    </a:lnTo>
                    <a:lnTo>
                      <a:pt x="78" y="55"/>
                    </a:lnTo>
                    <a:lnTo>
                      <a:pt x="62" y="46"/>
                    </a:lnTo>
                    <a:close/>
                    <a:moveTo>
                      <a:pt x="83" y="44"/>
                    </a:moveTo>
                    <a:lnTo>
                      <a:pt x="83" y="46"/>
                    </a:lnTo>
                    <a:lnTo>
                      <a:pt x="82" y="49"/>
                    </a:lnTo>
                    <a:lnTo>
                      <a:pt x="74" y="44"/>
                    </a:lnTo>
                    <a:lnTo>
                      <a:pt x="83" y="44"/>
                    </a:lnTo>
                    <a:close/>
                    <a:moveTo>
                      <a:pt x="64" y="44"/>
                    </a:moveTo>
                    <a:lnTo>
                      <a:pt x="64" y="41"/>
                    </a:lnTo>
                    <a:lnTo>
                      <a:pt x="83" y="41"/>
                    </a:lnTo>
                    <a:lnTo>
                      <a:pt x="83" y="44"/>
                    </a:lnTo>
                    <a:lnTo>
                      <a:pt x="64" y="44"/>
                    </a:lnTo>
                    <a:close/>
                    <a:moveTo>
                      <a:pt x="64" y="41"/>
                    </a:moveTo>
                    <a:lnTo>
                      <a:pt x="64" y="39"/>
                    </a:lnTo>
                    <a:lnTo>
                      <a:pt x="65" y="36"/>
                    </a:lnTo>
                    <a:lnTo>
                      <a:pt x="74" y="41"/>
                    </a:lnTo>
                    <a:lnTo>
                      <a:pt x="64" y="41"/>
                    </a:lnTo>
                    <a:close/>
                    <a:moveTo>
                      <a:pt x="65" y="36"/>
                    </a:moveTo>
                    <a:lnTo>
                      <a:pt x="68" y="31"/>
                    </a:lnTo>
                    <a:lnTo>
                      <a:pt x="85" y="39"/>
                    </a:lnTo>
                    <a:lnTo>
                      <a:pt x="82" y="45"/>
                    </a:lnTo>
                    <a:lnTo>
                      <a:pt x="65" y="36"/>
                    </a:lnTo>
                    <a:close/>
                    <a:moveTo>
                      <a:pt x="86" y="35"/>
                    </a:moveTo>
                    <a:lnTo>
                      <a:pt x="86" y="37"/>
                    </a:lnTo>
                    <a:lnTo>
                      <a:pt x="85" y="39"/>
                    </a:lnTo>
                    <a:lnTo>
                      <a:pt x="77" y="35"/>
                    </a:lnTo>
                    <a:lnTo>
                      <a:pt x="86" y="35"/>
                    </a:lnTo>
                    <a:close/>
                    <a:moveTo>
                      <a:pt x="67" y="35"/>
                    </a:moveTo>
                    <a:lnTo>
                      <a:pt x="67" y="32"/>
                    </a:lnTo>
                    <a:lnTo>
                      <a:pt x="86" y="32"/>
                    </a:lnTo>
                    <a:lnTo>
                      <a:pt x="86" y="35"/>
                    </a:lnTo>
                    <a:lnTo>
                      <a:pt x="67" y="35"/>
                    </a:lnTo>
                    <a:close/>
                    <a:moveTo>
                      <a:pt x="67" y="32"/>
                    </a:moveTo>
                    <a:lnTo>
                      <a:pt x="67" y="29"/>
                    </a:lnTo>
                    <a:lnTo>
                      <a:pt x="86" y="29"/>
                    </a:lnTo>
                    <a:lnTo>
                      <a:pt x="86" y="32"/>
                    </a:lnTo>
                    <a:lnTo>
                      <a:pt x="67" y="32"/>
                    </a:lnTo>
                    <a:close/>
                    <a:moveTo>
                      <a:pt x="67" y="29"/>
                    </a:moveTo>
                    <a:lnTo>
                      <a:pt x="67" y="22"/>
                    </a:lnTo>
                    <a:lnTo>
                      <a:pt x="86" y="22"/>
                    </a:lnTo>
                    <a:lnTo>
                      <a:pt x="86" y="29"/>
                    </a:lnTo>
                    <a:lnTo>
                      <a:pt x="67" y="29"/>
                    </a:lnTo>
                    <a:close/>
                    <a:moveTo>
                      <a:pt x="84" y="15"/>
                    </a:moveTo>
                    <a:lnTo>
                      <a:pt x="86" y="18"/>
                    </a:lnTo>
                    <a:lnTo>
                      <a:pt x="86" y="22"/>
                    </a:lnTo>
                    <a:lnTo>
                      <a:pt x="77" y="22"/>
                    </a:lnTo>
                    <a:lnTo>
                      <a:pt x="84" y="15"/>
                    </a:lnTo>
                    <a:close/>
                    <a:moveTo>
                      <a:pt x="69" y="29"/>
                    </a:moveTo>
                    <a:lnTo>
                      <a:pt x="67" y="25"/>
                    </a:lnTo>
                    <a:lnTo>
                      <a:pt x="80" y="12"/>
                    </a:lnTo>
                    <a:lnTo>
                      <a:pt x="84" y="15"/>
                    </a:lnTo>
                    <a:lnTo>
                      <a:pt x="69" y="29"/>
                    </a:lnTo>
                    <a:close/>
                    <a:moveTo>
                      <a:pt x="67" y="25"/>
                    </a:moveTo>
                    <a:lnTo>
                      <a:pt x="57" y="17"/>
                    </a:lnTo>
                    <a:lnTo>
                      <a:pt x="67" y="25"/>
                    </a:lnTo>
                    <a:lnTo>
                      <a:pt x="74" y="19"/>
                    </a:lnTo>
                    <a:lnTo>
                      <a:pt x="67" y="25"/>
                    </a:lnTo>
                    <a:close/>
                    <a:moveTo>
                      <a:pt x="67" y="25"/>
                    </a:moveTo>
                    <a:lnTo>
                      <a:pt x="64" y="22"/>
                    </a:lnTo>
                    <a:lnTo>
                      <a:pt x="77" y="9"/>
                    </a:lnTo>
                    <a:lnTo>
                      <a:pt x="80" y="12"/>
                    </a:lnTo>
                    <a:lnTo>
                      <a:pt x="67" y="25"/>
                    </a:lnTo>
                    <a:close/>
                    <a:moveTo>
                      <a:pt x="64" y="22"/>
                    </a:moveTo>
                    <a:lnTo>
                      <a:pt x="61" y="19"/>
                    </a:lnTo>
                    <a:lnTo>
                      <a:pt x="74" y="6"/>
                    </a:lnTo>
                    <a:lnTo>
                      <a:pt x="77" y="9"/>
                    </a:lnTo>
                    <a:lnTo>
                      <a:pt x="64" y="22"/>
                    </a:lnTo>
                    <a:close/>
                    <a:moveTo>
                      <a:pt x="61" y="19"/>
                    </a:moveTo>
                    <a:lnTo>
                      <a:pt x="69" y="29"/>
                    </a:lnTo>
                    <a:lnTo>
                      <a:pt x="61" y="19"/>
                    </a:lnTo>
                    <a:lnTo>
                      <a:pt x="67" y="12"/>
                    </a:lnTo>
                    <a:lnTo>
                      <a:pt x="61" y="19"/>
                    </a:lnTo>
                    <a:close/>
                    <a:moveTo>
                      <a:pt x="61" y="19"/>
                    </a:moveTo>
                    <a:lnTo>
                      <a:pt x="57" y="17"/>
                    </a:lnTo>
                    <a:lnTo>
                      <a:pt x="71" y="2"/>
                    </a:lnTo>
                    <a:lnTo>
                      <a:pt x="74" y="6"/>
                    </a:lnTo>
                    <a:lnTo>
                      <a:pt x="61" y="19"/>
                    </a:lnTo>
                    <a:close/>
                    <a:moveTo>
                      <a:pt x="64" y="0"/>
                    </a:moveTo>
                    <a:lnTo>
                      <a:pt x="68" y="0"/>
                    </a:lnTo>
                    <a:lnTo>
                      <a:pt x="71" y="2"/>
                    </a:lnTo>
                    <a:lnTo>
                      <a:pt x="64" y="9"/>
                    </a:lnTo>
                    <a:lnTo>
                      <a:pt x="64" y="0"/>
                    </a:lnTo>
                    <a:close/>
                    <a:moveTo>
                      <a:pt x="64" y="19"/>
                    </a:moveTo>
                    <a:lnTo>
                      <a:pt x="61" y="19"/>
                    </a:lnTo>
                    <a:lnTo>
                      <a:pt x="61" y="0"/>
                    </a:lnTo>
                    <a:lnTo>
                      <a:pt x="64" y="0"/>
                    </a:lnTo>
                    <a:lnTo>
                      <a:pt x="64" y="19"/>
                    </a:lnTo>
                    <a:close/>
                    <a:moveTo>
                      <a:pt x="61" y="19"/>
                    </a:moveTo>
                    <a:lnTo>
                      <a:pt x="57" y="19"/>
                    </a:lnTo>
                    <a:lnTo>
                      <a:pt x="57" y="0"/>
                    </a:lnTo>
                    <a:lnTo>
                      <a:pt x="61" y="0"/>
                    </a:lnTo>
                    <a:lnTo>
                      <a:pt x="61" y="19"/>
                    </a:lnTo>
                    <a:close/>
                    <a:moveTo>
                      <a:pt x="57" y="19"/>
                    </a:moveTo>
                    <a:lnTo>
                      <a:pt x="51" y="19"/>
                    </a:lnTo>
                    <a:lnTo>
                      <a:pt x="51" y="0"/>
                    </a:lnTo>
                    <a:lnTo>
                      <a:pt x="57" y="0"/>
                    </a:lnTo>
                    <a:lnTo>
                      <a:pt x="57" y="19"/>
                    </a:lnTo>
                    <a:close/>
                    <a:moveTo>
                      <a:pt x="51" y="19"/>
                    </a:moveTo>
                    <a:lnTo>
                      <a:pt x="45" y="19"/>
                    </a:lnTo>
                    <a:lnTo>
                      <a:pt x="45" y="0"/>
                    </a:lnTo>
                    <a:lnTo>
                      <a:pt x="51" y="0"/>
                    </a:lnTo>
                    <a:lnTo>
                      <a:pt x="51" y="19"/>
                    </a:lnTo>
                    <a:close/>
                    <a:moveTo>
                      <a:pt x="45" y="19"/>
                    </a:moveTo>
                    <a:lnTo>
                      <a:pt x="42" y="19"/>
                    </a:lnTo>
                    <a:lnTo>
                      <a:pt x="42" y="0"/>
                    </a:lnTo>
                    <a:lnTo>
                      <a:pt x="45" y="0"/>
                    </a:lnTo>
                    <a:lnTo>
                      <a:pt x="45" y="19"/>
                    </a:lnTo>
                    <a:close/>
                    <a:moveTo>
                      <a:pt x="37" y="1"/>
                    </a:moveTo>
                    <a:lnTo>
                      <a:pt x="40" y="0"/>
                    </a:lnTo>
                    <a:lnTo>
                      <a:pt x="42" y="0"/>
                    </a:lnTo>
                    <a:lnTo>
                      <a:pt x="42" y="9"/>
                    </a:lnTo>
                    <a:lnTo>
                      <a:pt x="37" y="1"/>
                    </a:lnTo>
                    <a:close/>
                    <a:moveTo>
                      <a:pt x="46" y="18"/>
                    </a:moveTo>
                    <a:lnTo>
                      <a:pt x="40" y="21"/>
                    </a:lnTo>
                    <a:lnTo>
                      <a:pt x="31" y="4"/>
                    </a:lnTo>
                    <a:lnTo>
                      <a:pt x="37" y="1"/>
                    </a:lnTo>
                    <a:lnTo>
                      <a:pt x="46" y="18"/>
                    </a:lnTo>
                    <a:close/>
                    <a:moveTo>
                      <a:pt x="29" y="6"/>
                    </a:moveTo>
                    <a:lnTo>
                      <a:pt x="30" y="4"/>
                    </a:lnTo>
                    <a:lnTo>
                      <a:pt x="31" y="4"/>
                    </a:lnTo>
                    <a:lnTo>
                      <a:pt x="35" y="12"/>
                    </a:lnTo>
                    <a:lnTo>
                      <a:pt x="29" y="6"/>
                    </a:lnTo>
                    <a:close/>
                    <a:moveTo>
                      <a:pt x="42" y="19"/>
                    </a:moveTo>
                    <a:lnTo>
                      <a:pt x="39" y="22"/>
                    </a:lnTo>
                    <a:lnTo>
                      <a:pt x="25" y="9"/>
                    </a:lnTo>
                    <a:lnTo>
                      <a:pt x="29" y="6"/>
                    </a:lnTo>
                    <a:lnTo>
                      <a:pt x="42" y="19"/>
                    </a:lnTo>
                    <a:close/>
                    <a:moveTo>
                      <a:pt x="39" y="22"/>
                    </a:moveTo>
                    <a:lnTo>
                      <a:pt x="36" y="25"/>
                    </a:lnTo>
                    <a:lnTo>
                      <a:pt x="32" y="25"/>
                    </a:lnTo>
                    <a:lnTo>
                      <a:pt x="32" y="15"/>
                    </a:lnTo>
                    <a:lnTo>
                      <a:pt x="39" y="22"/>
                    </a:lnTo>
                    <a:close/>
                    <a:moveTo>
                      <a:pt x="32" y="25"/>
                    </a:moveTo>
                    <a:lnTo>
                      <a:pt x="25" y="25"/>
                    </a:lnTo>
                    <a:lnTo>
                      <a:pt x="25" y="7"/>
                    </a:lnTo>
                    <a:lnTo>
                      <a:pt x="32" y="7"/>
                    </a:lnTo>
                    <a:lnTo>
                      <a:pt x="32" y="25"/>
                    </a:lnTo>
                    <a:close/>
                    <a:moveTo>
                      <a:pt x="18" y="11"/>
                    </a:moveTo>
                    <a:lnTo>
                      <a:pt x="20" y="7"/>
                    </a:lnTo>
                    <a:lnTo>
                      <a:pt x="25" y="7"/>
                    </a:lnTo>
                    <a:lnTo>
                      <a:pt x="25" y="15"/>
                    </a:lnTo>
                    <a:lnTo>
                      <a:pt x="18" y="11"/>
                    </a:lnTo>
                    <a:close/>
                    <a:moveTo>
                      <a:pt x="34" y="20"/>
                    </a:moveTo>
                    <a:lnTo>
                      <a:pt x="31" y="26"/>
                    </a:lnTo>
                    <a:lnTo>
                      <a:pt x="14" y="18"/>
                    </a:lnTo>
                    <a:lnTo>
                      <a:pt x="18" y="11"/>
                    </a:lnTo>
                    <a:lnTo>
                      <a:pt x="34" y="20"/>
                    </a:lnTo>
                    <a:close/>
                    <a:moveTo>
                      <a:pt x="31" y="26"/>
                    </a:moveTo>
                    <a:lnTo>
                      <a:pt x="31" y="28"/>
                    </a:lnTo>
                    <a:lnTo>
                      <a:pt x="30" y="29"/>
                    </a:lnTo>
                    <a:lnTo>
                      <a:pt x="23" y="22"/>
                    </a:lnTo>
                    <a:lnTo>
                      <a:pt x="31" y="26"/>
                    </a:lnTo>
                    <a:close/>
                    <a:moveTo>
                      <a:pt x="30" y="29"/>
                    </a:moveTo>
                    <a:lnTo>
                      <a:pt x="26" y="32"/>
                    </a:lnTo>
                    <a:lnTo>
                      <a:pt x="13" y="19"/>
                    </a:lnTo>
                    <a:lnTo>
                      <a:pt x="15" y="15"/>
                    </a:lnTo>
                    <a:lnTo>
                      <a:pt x="30" y="29"/>
                    </a:lnTo>
                    <a:close/>
                    <a:moveTo>
                      <a:pt x="26" y="32"/>
                    </a:moveTo>
                    <a:lnTo>
                      <a:pt x="23" y="35"/>
                    </a:lnTo>
                    <a:lnTo>
                      <a:pt x="10" y="22"/>
                    </a:lnTo>
                    <a:lnTo>
                      <a:pt x="13" y="19"/>
                    </a:lnTo>
                    <a:lnTo>
                      <a:pt x="26" y="32"/>
                    </a:lnTo>
                    <a:close/>
                    <a:moveTo>
                      <a:pt x="8" y="24"/>
                    </a:moveTo>
                    <a:lnTo>
                      <a:pt x="9" y="23"/>
                    </a:lnTo>
                    <a:lnTo>
                      <a:pt x="10" y="22"/>
                    </a:lnTo>
                    <a:lnTo>
                      <a:pt x="16" y="29"/>
                    </a:lnTo>
                    <a:lnTo>
                      <a:pt x="8" y="24"/>
                    </a:lnTo>
                    <a:close/>
                    <a:moveTo>
                      <a:pt x="24" y="33"/>
                    </a:moveTo>
                    <a:lnTo>
                      <a:pt x="22" y="39"/>
                    </a:lnTo>
                    <a:lnTo>
                      <a:pt x="4" y="31"/>
                    </a:lnTo>
                    <a:lnTo>
                      <a:pt x="8" y="24"/>
                    </a:lnTo>
                    <a:lnTo>
                      <a:pt x="24" y="33"/>
                    </a:lnTo>
                    <a:close/>
                    <a:moveTo>
                      <a:pt x="3" y="35"/>
                    </a:moveTo>
                    <a:lnTo>
                      <a:pt x="3" y="32"/>
                    </a:lnTo>
                    <a:lnTo>
                      <a:pt x="4" y="31"/>
                    </a:lnTo>
                    <a:lnTo>
                      <a:pt x="13" y="35"/>
                    </a:lnTo>
                    <a:lnTo>
                      <a:pt x="3" y="35"/>
                    </a:lnTo>
                    <a:close/>
                    <a:moveTo>
                      <a:pt x="23" y="35"/>
                    </a:moveTo>
                    <a:lnTo>
                      <a:pt x="23" y="37"/>
                    </a:lnTo>
                    <a:lnTo>
                      <a:pt x="3" y="37"/>
                    </a:lnTo>
                    <a:lnTo>
                      <a:pt x="3" y="35"/>
                    </a:lnTo>
                    <a:lnTo>
                      <a:pt x="23" y="35"/>
                    </a:lnTo>
                    <a:close/>
                    <a:moveTo>
                      <a:pt x="23" y="37"/>
                    </a:moveTo>
                    <a:lnTo>
                      <a:pt x="23" y="42"/>
                    </a:lnTo>
                    <a:lnTo>
                      <a:pt x="20" y="44"/>
                    </a:lnTo>
                    <a:lnTo>
                      <a:pt x="13" y="37"/>
                    </a:lnTo>
                    <a:lnTo>
                      <a:pt x="23" y="37"/>
                    </a:lnTo>
                    <a:close/>
                    <a:moveTo>
                      <a:pt x="20" y="44"/>
                    </a:moveTo>
                    <a:lnTo>
                      <a:pt x="16" y="47"/>
                    </a:lnTo>
                    <a:lnTo>
                      <a:pt x="3" y="34"/>
                    </a:lnTo>
                    <a:lnTo>
                      <a:pt x="7" y="31"/>
                    </a:lnTo>
                    <a:lnTo>
                      <a:pt x="20" y="44"/>
                    </a:lnTo>
                    <a:close/>
                    <a:moveTo>
                      <a:pt x="0" y="41"/>
                    </a:moveTo>
                    <a:lnTo>
                      <a:pt x="0" y="37"/>
                    </a:lnTo>
                    <a:lnTo>
                      <a:pt x="3" y="34"/>
                    </a:lnTo>
                    <a:lnTo>
                      <a:pt x="10" y="41"/>
                    </a:lnTo>
                    <a:lnTo>
                      <a:pt x="0" y="41"/>
                    </a:lnTo>
                    <a:close/>
                    <a:moveTo>
                      <a:pt x="20" y="41"/>
                    </a:moveTo>
                    <a:lnTo>
                      <a:pt x="20" y="47"/>
                    </a:lnTo>
                    <a:lnTo>
                      <a:pt x="0" y="47"/>
                    </a:lnTo>
                    <a:lnTo>
                      <a:pt x="0" y="41"/>
                    </a:lnTo>
                    <a:lnTo>
                      <a:pt x="20" y="41"/>
                    </a:lnTo>
                    <a:close/>
                    <a:moveTo>
                      <a:pt x="3" y="54"/>
                    </a:moveTo>
                    <a:lnTo>
                      <a:pt x="0" y="52"/>
                    </a:lnTo>
                    <a:lnTo>
                      <a:pt x="0" y="47"/>
                    </a:lnTo>
                    <a:lnTo>
                      <a:pt x="10" y="47"/>
                    </a:lnTo>
                    <a:lnTo>
                      <a:pt x="3" y="54"/>
                    </a:lnTo>
                    <a:close/>
                    <a:moveTo>
                      <a:pt x="16" y="41"/>
                    </a:moveTo>
                    <a:lnTo>
                      <a:pt x="20" y="44"/>
                    </a:lnTo>
                    <a:lnTo>
                      <a:pt x="7" y="57"/>
                    </a:lnTo>
                    <a:lnTo>
                      <a:pt x="3" y="54"/>
                    </a:lnTo>
                    <a:lnTo>
                      <a:pt x="16" y="41"/>
                    </a:lnTo>
                    <a:close/>
                    <a:moveTo>
                      <a:pt x="20" y="44"/>
                    </a:moveTo>
                    <a:lnTo>
                      <a:pt x="23" y="46"/>
                    </a:lnTo>
                    <a:lnTo>
                      <a:pt x="23" y="51"/>
                    </a:lnTo>
                    <a:lnTo>
                      <a:pt x="13" y="51"/>
                    </a:lnTo>
                    <a:lnTo>
                      <a:pt x="20" y="44"/>
                    </a:lnTo>
                    <a:close/>
                    <a:moveTo>
                      <a:pt x="23" y="51"/>
                    </a:moveTo>
                    <a:lnTo>
                      <a:pt x="23" y="54"/>
                    </a:lnTo>
                    <a:lnTo>
                      <a:pt x="3" y="54"/>
                    </a:lnTo>
                    <a:lnTo>
                      <a:pt x="3" y="51"/>
                    </a:lnTo>
                    <a:lnTo>
                      <a:pt x="23" y="51"/>
                    </a:lnTo>
                    <a:close/>
                    <a:moveTo>
                      <a:pt x="7" y="61"/>
                    </a:moveTo>
                    <a:lnTo>
                      <a:pt x="3" y="57"/>
                    </a:lnTo>
                    <a:lnTo>
                      <a:pt x="3" y="54"/>
                    </a:lnTo>
                    <a:lnTo>
                      <a:pt x="13" y="54"/>
                    </a:lnTo>
                    <a:lnTo>
                      <a:pt x="7" y="61"/>
                    </a:lnTo>
                    <a:close/>
                    <a:moveTo>
                      <a:pt x="20" y="47"/>
                    </a:moveTo>
                    <a:lnTo>
                      <a:pt x="23" y="51"/>
                    </a:lnTo>
                    <a:lnTo>
                      <a:pt x="10" y="64"/>
                    </a:lnTo>
                    <a:lnTo>
                      <a:pt x="7" y="61"/>
                    </a:lnTo>
                    <a:lnTo>
                      <a:pt x="20" y="47"/>
                    </a:lnTo>
                    <a:close/>
                    <a:moveTo>
                      <a:pt x="23" y="51"/>
                    </a:moveTo>
                    <a:lnTo>
                      <a:pt x="26" y="53"/>
                    </a:lnTo>
                    <a:lnTo>
                      <a:pt x="13" y="67"/>
                    </a:lnTo>
                    <a:lnTo>
                      <a:pt x="10" y="64"/>
                    </a:lnTo>
                    <a:lnTo>
                      <a:pt x="23" y="51"/>
                    </a:lnTo>
                    <a:close/>
                    <a:moveTo>
                      <a:pt x="13" y="67"/>
                    </a:moveTo>
                    <a:lnTo>
                      <a:pt x="3" y="57"/>
                    </a:lnTo>
                    <a:lnTo>
                      <a:pt x="13" y="67"/>
                    </a:lnTo>
                    <a:lnTo>
                      <a:pt x="20" y="61"/>
                    </a:lnTo>
                    <a:lnTo>
                      <a:pt x="13" y="67"/>
                    </a:lnTo>
                    <a:close/>
                    <a:moveTo>
                      <a:pt x="26" y="53"/>
                    </a:moveTo>
                    <a:lnTo>
                      <a:pt x="30" y="56"/>
                    </a:lnTo>
                    <a:lnTo>
                      <a:pt x="15" y="71"/>
                    </a:lnTo>
                    <a:lnTo>
                      <a:pt x="13" y="67"/>
                    </a:lnTo>
                    <a:lnTo>
                      <a:pt x="26" y="53"/>
                    </a:lnTo>
                    <a:close/>
                    <a:moveTo>
                      <a:pt x="23" y="73"/>
                    </a:moveTo>
                    <a:lnTo>
                      <a:pt x="19" y="73"/>
                    </a:lnTo>
                    <a:lnTo>
                      <a:pt x="15" y="71"/>
                    </a:lnTo>
                    <a:lnTo>
                      <a:pt x="23" y="63"/>
                    </a:lnTo>
                    <a:lnTo>
                      <a:pt x="23" y="73"/>
                    </a:lnTo>
                    <a:close/>
                    <a:moveTo>
                      <a:pt x="23" y="54"/>
                    </a:moveTo>
                    <a:lnTo>
                      <a:pt x="25" y="54"/>
                    </a:lnTo>
                    <a:lnTo>
                      <a:pt x="25" y="73"/>
                    </a:lnTo>
                    <a:lnTo>
                      <a:pt x="23" y="73"/>
                    </a:lnTo>
                    <a:lnTo>
                      <a:pt x="23" y="54"/>
                    </a:lnTo>
                    <a:close/>
                    <a:moveTo>
                      <a:pt x="25" y="54"/>
                    </a:moveTo>
                    <a:lnTo>
                      <a:pt x="28" y="54"/>
                    </a:lnTo>
                    <a:lnTo>
                      <a:pt x="30" y="55"/>
                    </a:lnTo>
                    <a:lnTo>
                      <a:pt x="25" y="63"/>
                    </a:lnTo>
                    <a:lnTo>
                      <a:pt x="25" y="54"/>
                    </a:lnTo>
                    <a:close/>
                    <a:moveTo>
                      <a:pt x="30" y="55"/>
                    </a:moveTo>
                    <a:lnTo>
                      <a:pt x="36" y="58"/>
                    </a:lnTo>
                    <a:lnTo>
                      <a:pt x="28" y="75"/>
                    </a:lnTo>
                    <a:lnTo>
                      <a:pt x="22" y="72"/>
                    </a:lnTo>
                    <a:lnTo>
                      <a:pt x="30" y="55"/>
                    </a:lnTo>
                    <a:close/>
                    <a:moveTo>
                      <a:pt x="32" y="76"/>
                    </a:moveTo>
                    <a:lnTo>
                      <a:pt x="30" y="76"/>
                    </a:lnTo>
                    <a:lnTo>
                      <a:pt x="28" y="75"/>
                    </a:lnTo>
                    <a:lnTo>
                      <a:pt x="32" y="66"/>
                    </a:lnTo>
                    <a:lnTo>
                      <a:pt x="32" y="76"/>
                    </a:lnTo>
                    <a:close/>
                    <a:moveTo>
                      <a:pt x="32" y="57"/>
                    </a:moveTo>
                    <a:lnTo>
                      <a:pt x="35" y="57"/>
                    </a:lnTo>
                    <a:lnTo>
                      <a:pt x="35" y="76"/>
                    </a:lnTo>
                    <a:lnTo>
                      <a:pt x="32" y="76"/>
                    </a:lnTo>
                    <a:lnTo>
                      <a:pt x="32" y="57"/>
                    </a:lnTo>
                    <a:close/>
                    <a:moveTo>
                      <a:pt x="35" y="57"/>
                    </a:moveTo>
                    <a:lnTo>
                      <a:pt x="42" y="57"/>
                    </a:lnTo>
                    <a:lnTo>
                      <a:pt x="42" y="76"/>
                    </a:lnTo>
                    <a:lnTo>
                      <a:pt x="35" y="76"/>
                    </a:lnTo>
                    <a:lnTo>
                      <a:pt x="35" y="57"/>
                    </a:lnTo>
                    <a:close/>
                    <a:moveTo>
                      <a:pt x="46" y="75"/>
                    </a:moveTo>
                    <a:lnTo>
                      <a:pt x="44" y="76"/>
                    </a:lnTo>
                    <a:lnTo>
                      <a:pt x="42" y="76"/>
                    </a:lnTo>
                    <a:lnTo>
                      <a:pt x="42" y="66"/>
                    </a:lnTo>
                    <a:lnTo>
                      <a:pt x="46" y="75"/>
                    </a:lnTo>
                    <a:close/>
                    <a:moveTo>
                      <a:pt x="37" y="58"/>
                    </a:moveTo>
                    <a:lnTo>
                      <a:pt x="44" y="55"/>
                    </a:lnTo>
                    <a:lnTo>
                      <a:pt x="52" y="72"/>
                    </a:lnTo>
                    <a:lnTo>
                      <a:pt x="46" y="75"/>
                    </a:lnTo>
                    <a:lnTo>
                      <a:pt x="37" y="58"/>
                    </a:lnTo>
                    <a:close/>
                    <a:moveTo>
                      <a:pt x="44" y="55"/>
                    </a:moveTo>
                    <a:lnTo>
                      <a:pt x="46" y="54"/>
                    </a:lnTo>
                    <a:lnTo>
                      <a:pt x="48" y="54"/>
                    </a:lnTo>
                    <a:lnTo>
                      <a:pt x="48" y="63"/>
                    </a:lnTo>
                    <a:lnTo>
                      <a:pt x="44" y="55"/>
                    </a:lnTo>
                    <a:close/>
                    <a:moveTo>
                      <a:pt x="48" y="54"/>
                    </a:moveTo>
                    <a:lnTo>
                      <a:pt x="51" y="54"/>
                    </a:lnTo>
                    <a:lnTo>
                      <a:pt x="51" y="73"/>
                    </a:lnTo>
                    <a:lnTo>
                      <a:pt x="48" y="73"/>
                    </a:lnTo>
                    <a:lnTo>
                      <a:pt x="48" y="54"/>
                    </a:lnTo>
                    <a:close/>
                    <a:moveTo>
                      <a:pt x="55" y="72"/>
                    </a:moveTo>
                    <a:lnTo>
                      <a:pt x="53" y="73"/>
                    </a:lnTo>
                    <a:lnTo>
                      <a:pt x="51" y="73"/>
                    </a:lnTo>
                    <a:lnTo>
                      <a:pt x="51" y="63"/>
                    </a:lnTo>
                    <a:lnTo>
                      <a:pt x="55" y="72"/>
                    </a:lnTo>
                    <a:close/>
                    <a:moveTo>
                      <a:pt x="47" y="55"/>
                    </a:moveTo>
                    <a:lnTo>
                      <a:pt x="53" y="52"/>
                    </a:lnTo>
                    <a:lnTo>
                      <a:pt x="62" y="68"/>
                    </a:lnTo>
                    <a:lnTo>
                      <a:pt x="55" y="72"/>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32" name="Freeform 117">
                <a:extLst>
                  <a:ext uri="{FF2B5EF4-FFF2-40B4-BE49-F238E27FC236}">
                    <a16:creationId xmlns:a16="http://schemas.microsoft.com/office/drawing/2014/main" id="{5963F39F-89E0-49C1-8618-4D2496F4185D}"/>
                  </a:ext>
                </a:extLst>
              </p:cNvPr>
              <p:cNvSpPr>
                <a:spLocks/>
              </p:cNvSpPr>
              <p:nvPr/>
            </p:nvSpPr>
            <p:spPr bwMode="auto">
              <a:xfrm>
                <a:off x="2835" y="2587"/>
                <a:ext cx="17" cy="14"/>
              </a:xfrm>
              <a:custGeom>
                <a:avLst/>
                <a:gdLst>
                  <a:gd name="T0" fmla="*/ 12 w 66"/>
                  <a:gd name="T1" fmla="*/ 13 h 57"/>
                  <a:gd name="T2" fmla="*/ 13 w 66"/>
                  <a:gd name="T3" fmla="*/ 13 h 57"/>
                  <a:gd name="T4" fmla="*/ 14 w 66"/>
                  <a:gd name="T5" fmla="*/ 11 h 57"/>
                  <a:gd name="T6" fmla="*/ 15 w 66"/>
                  <a:gd name="T7" fmla="*/ 10 h 57"/>
                  <a:gd name="T8" fmla="*/ 16 w 66"/>
                  <a:gd name="T9" fmla="*/ 9 h 57"/>
                  <a:gd name="T10" fmla="*/ 17 w 66"/>
                  <a:gd name="T11" fmla="*/ 8 h 57"/>
                  <a:gd name="T12" fmla="*/ 17 w 66"/>
                  <a:gd name="T13" fmla="*/ 7 h 57"/>
                  <a:gd name="T14" fmla="*/ 17 w 66"/>
                  <a:gd name="T15" fmla="*/ 6 h 57"/>
                  <a:gd name="T16" fmla="*/ 17 w 66"/>
                  <a:gd name="T17" fmla="*/ 5 h 57"/>
                  <a:gd name="T18" fmla="*/ 17 w 66"/>
                  <a:gd name="T19" fmla="*/ 4 h 57"/>
                  <a:gd name="T20" fmla="*/ 16 w 66"/>
                  <a:gd name="T21" fmla="*/ 3 h 57"/>
                  <a:gd name="T22" fmla="*/ 16 w 66"/>
                  <a:gd name="T23" fmla="*/ 2 h 57"/>
                  <a:gd name="T24" fmla="*/ 15 w 66"/>
                  <a:gd name="T25" fmla="*/ 1 h 57"/>
                  <a:gd name="T26" fmla="*/ 14 w 66"/>
                  <a:gd name="T27" fmla="*/ 0 h 57"/>
                  <a:gd name="T28" fmla="*/ 13 w 66"/>
                  <a:gd name="T29" fmla="*/ 0 h 57"/>
                  <a:gd name="T30" fmla="*/ 12 w 66"/>
                  <a:gd name="T31" fmla="*/ 0 h 57"/>
                  <a:gd name="T32" fmla="*/ 11 w 66"/>
                  <a:gd name="T33" fmla="*/ 0 h 57"/>
                  <a:gd name="T34" fmla="*/ 10 w 66"/>
                  <a:gd name="T35" fmla="*/ 0 h 57"/>
                  <a:gd name="T36" fmla="*/ 8 w 66"/>
                  <a:gd name="T37" fmla="*/ 0 h 57"/>
                  <a:gd name="T38" fmla="*/ 7 w 66"/>
                  <a:gd name="T39" fmla="*/ 0 h 57"/>
                  <a:gd name="T40" fmla="*/ 6 w 66"/>
                  <a:gd name="T41" fmla="*/ 1 h 57"/>
                  <a:gd name="T42" fmla="*/ 4 w 66"/>
                  <a:gd name="T43" fmla="*/ 2 h 57"/>
                  <a:gd name="T44" fmla="*/ 3 w 66"/>
                  <a:gd name="T45" fmla="*/ 3 h 57"/>
                  <a:gd name="T46" fmla="*/ 2 w 66"/>
                  <a:gd name="T47" fmla="*/ 5 h 57"/>
                  <a:gd name="T48" fmla="*/ 2 w 66"/>
                  <a:gd name="T49" fmla="*/ 5 h 57"/>
                  <a:gd name="T50" fmla="*/ 1 w 66"/>
                  <a:gd name="T51" fmla="*/ 6 h 57"/>
                  <a:gd name="T52" fmla="*/ 1 w 66"/>
                  <a:gd name="T53" fmla="*/ 8 h 57"/>
                  <a:gd name="T54" fmla="*/ 0 w 66"/>
                  <a:gd name="T55" fmla="*/ 8 h 57"/>
                  <a:gd name="T56" fmla="*/ 0 w 66"/>
                  <a:gd name="T57" fmla="*/ 9 h 57"/>
                  <a:gd name="T58" fmla="*/ 1 w 66"/>
                  <a:gd name="T59" fmla="*/ 11 h 57"/>
                  <a:gd name="T60" fmla="*/ 1 w 66"/>
                  <a:gd name="T61" fmla="*/ 12 h 57"/>
                  <a:gd name="T62" fmla="*/ 2 w 66"/>
                  <a:gd name="T63" fmla="*/ 13 h 57"/>
                  <a:gd name="T64" fmla="*/ 2 w 66"/>
                  <a:gd name="T65" fmla="*/ 13 h 57"/>
                  <a:gd name="T66" fmla="*/ 3 w 66"/>
                  <a:gd name="T67" fmla="*/ 14 h 57"/>
                  <a:gd name="T68" fmla="*/ 5 w 66"/>
                  <a:gd name="T69" fmla="*/ 14 h 57"/>
                  <a:gd name="T70" fmla="*/ 6 w 66"/>
                  <a:gd name="T71" fmla="*/ 14 h 57"/>
                  <a:gd name="T72" fmla="*/ 7 w 66"/>
                  <a:gd name="T73" fmla="*/ 14 h 57"/>
                  <a:gd name="T74" fmla="*/ 8 w 66"/>
                  <a:gd name="T75" fmla="*/ 14 h 57"/>
                  <a:gd name="T76" fmla="*/ 10 w 66"/>
                  <a:gd name="T77" fmla="*/ 14 h 57"/>
                  <a:gd name="T78" fmla="*/ 11 w 66"/>
                  <a:gd name="T79" fmla="*/ 13 h 57"/>
                  <a:gd name="T80" fmla="*/ 12 w 66"/>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8" y="54"/>
                    </a:moveTo>
                    <a:lnTo>
                      <a:pt x="51" y="51"/>
                    </a:lnTo>
                    <a:lnTo>
                      <a:pt x="56" y="44"/>
                    </a:lnTo>
                    <a:lnTo>
                      <a:pt x="60" y="41"/>
                    </a:lnTo>
                    <a:lnTo>
                      <a:pt x="63" y="37"/>
                    </a:lnTo>
                    <a:lnTo>
                      <a:pt x="66" y="34"/>
                    </a:lnTo>
                    <a:lnTo>
                      <a:pt x="66" y="29"/>
                    </a:lnTo>
                    <a:lnTo>
                      <a:pt x="66" y="25"/>
                    </a:lnTo>
                    <a:lnTo>
                      <a:pt x="66" y="19"/>
                    </a:lnTo>
                    <a:lnTo>
                      <a:pt x="66" y="15"/>
                    </a:lnTo>
                    <a:lnTo>
                      <a:pt x="63" y="12"/>
                    </a:lnTo>
                    <a:lnTo>
                      <a:pt x="63" y="9"/>
                    </a:lnTo>
                    <a:lnTo>
                      <a:pt x="60" y="5"/>
                    </a:lnTo>
                    <a:lnTo>
                      <a:pt x="54" y="2"/>
                    </a:lnTo>
                    <a:lnTo>
                      <a:pt x="51" y="2"/>
                    </a:lnTo>
                    <a:lnTo>
                      <a:pt x="48" y="0"/>
                    </a:lnTo>
                    <a:lnTo>
                      <a:pt x="41" y="0"/>
                    </a:lnTo>
                    <a:lnTo>
                      <a:pt x="38" y="0"/>
                    </a:lnTo>
                    <a:lnTo>
                      <a:pt x="31" y="2"/>
                    </a:lnTo>
                    <a:lnTo>
                      <a:pt x="26" y="2"/>
                    </a:lnTo>
                    <a:lnTo>
                      <a:pt x="22" y="5"/>
                    </a:lnTo>
                    <a:lnTo>
                      <a:pt x="16" y="9"/>
                    </a:lnTo>
                    <a:lnTo>
                      <a:pt x="12" y="12"/>
                    </a:lnTo>
                    <a:lnTo>
                      <a:pt x="9" y="19"/>
                    </a:lnTo>
                    <a:lnTo>
                      <a:pt x="6" y="22"/>
                    </a:lnTo>
                    <a:lnTo>
                      <a:pt x="2" y="25"/>
                    </a:lnTo>
                    <a:lnTo>
                      <a:pt x="2" y="31"/>
                    </a:lnTo>
                    <a:lnTo>
                      <a:pt x="0" y="34"/>
                    </a:lnTo>
                    <a:lnTo>
                      <a:pt x="0" y="37"/>
                    </a:lnTo>
                    <a:lnTo>
                      <a:pt x="2" y="44"/>
                    </a:lnTo>
                    <a:lnTo>
                      <a:pt x="2" y="47"/>
                    </a:lnTo>
                    <a:lnTo>
                      <a:pt x="6" y="51"/>
                    </a:lnTo>
                    <a:lnTo>
                      <a:pt x="9" y="54"/>
                    </a:lnTo>
                    <a:lnTo>
                      <a:pt x="12" y="57"/>
                    </a:lnTo>
                    <a:lnTo>
                      <a:pt x="19" y="57"/>
                    </a:lnTo>
                    <a:lnTo>
                      <a:pt x="22" y="57"/>
                    </a:lnTo>
                    <a:lnTo>
                      <a:pt x="26" y="57"/>
                    </a:lnTo>
                    <a:lnTo>
                      <a:pt x="31" y="57"/>
                    </a:lnTo>
                    <a:lnTo>
                      <a:pt x="38" y="57"/>
                    </a:lnTo>
                    <a:lnTo>
                      <a:pt x="41" y="54"/>
                    </a:lnTo>
                    <a:lnTo>
                      <a:pt x="48"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33" name="Freeform 118">
                <a:extLst>
                  <a:ext uri="{FF2B5EF4-FFF2-40B4-BE49-F238E27FC236}">
                    <a16:creationId xmlns:a16="http://schemas.microsoft.com/office/drawing/2014/main" id="{A6AF0DEE-7C08-40E5-9AC6-7E6EBA94770A}"/>
                  </a:ext>
                </a:extLst>
              </p:cNvPr>
              <p:cNvSpPr>
                <a:spLocks noEditPoints="1"/>
              </p:cNvSpPr>
              <p:nvPr/>
            </p:nvSpPr>
            <p:spPr bwMode="auto">
              <a:xfrm>
                <a:off x="2833" y="2584"/>
                <a:ext cx="21" cy="22"/>
              </a:xfrm>
              <a:custGeom>
                <a:avLst/>
                <a:gdLst>
                  <a:gd name="T0" fmla="*/ 17 w 86"/>
                  <a:gd name="T1" fmla="*/ 17 h 86"/>
                  <a:gd name="T2" fmla="*/ 15 w 86"/>
                  <a:gd name="T3" fmla="*/ 12 h 86"/>
                  <a:gd name="T4" fmla="*/ 15 w 86"/>
                  <a:gd name="T5" fmla="*/ 12 h 86"/>
                  <a:gd name="T6" fmla="*/ 18 w 86"/>
                  <a:gd name="T7" fmla="*/ 16 h 86"/>
                  <a:gd name="T8" fmla="*/ 19 w 86"/>
                  <a:gd name="T9" fmla="*/ 15 h 86"/>
                  <a:gd name="T10" fmla="*/ 16 w 86"/>
                  <a:gd name="T11" fmla="*/ 10 h 86"/>
                  <a:gd name="T12" fmla="*/ 17 w 86"/>
                  <a:gd name="T13" fmla="*/ 9 h 86"/>
                  <a:gd name="T14" fmla="*/ 20 w 86"/>
                  <a:gd name="T15" fmla="*/ 13 h 86"/>
                  <a:gd name="T16" fmla="*/ 21 w 86"/>
                  <a:gd name="T17" fmla="*/ 11 h 86"/>
                  <a:gd name="T18" fmla="*/ 16 w 86"/>
                  <a:gd name="T19" fmla="*/ 10 h 86"/>
                  <a:gd name="T20" fmla="*/ 16 w 86"/>
                  <a:gd name="T21" fmla="*/ 7 h 86"/>
                  <a:gd name="T22" fmla="*/ 21 w 86"/>
                  <a:gd name="T23" fmla="*/ 5 h 86"/>
                  <a:gd name="T24" fmla="*/ 20 w 86"/>
                  <a:gd name="T25" fmla="*/ 4 h 86"/>
                  <a:gd name="T26" fmla="*/ 18 w 86"/>
                  <a:gd name="T27" fmla="*/ 6 h 86"/>
                  <a:gd name="T28" fmla="*/ 16 w 86"/>
                  <a:gd name="T29" fmla="*/ 6 h 86"/>
                  <a:gd name="T30" fmla="*/ 16 w 86"/>
                  <a:gd name="T31" fmla="*/ 6 h 86"/>
                  <a:gd name="T32" fmla="*/ 18 w 86"/>
                  <a:gd name="T33" fmla="*/ 2 h 86"/>
                  <a:gd name="T34" fmla="*/ 17 w 86"/>
                  <a:gd name="T35" fmla="*/ 1 h 86"/>
                  <a:gd name="T36" fmla="*/ 16 w 86"/>
                  <a:gd name="T37" fmla="*/ 3 h 86"/>
                  <a:gd name="T38" fmla="*/ 16 w 86"/>
                  <a:gd name="T39" fmla="*/ 6 h 86"/>
                  <a:gd name="T40" fmla="*/ 13 w 86"/>
                  <a:gd name="T41" fmla="*/ 5 h 86"/>
                  <a:gd name="T42" fmla="*/ 15 w 86"/>
                  <a:gd name="T43" fmla="*/ 0 h 86"/>
                  <a:gd name="T44" fmla="*/ 12 w 86"/>
                  <a:gd name="T45" fmla="*/ 0 h 86"/>
                  <a:gd name="T46" fmla="*/ 12 w 86"/>
                  <a:gd name="T47" fmla="*/ 0 h 86"/>
                  <a:gd name="T48" fmla="*/ 11 w 86"/>
                  <a:gd name="T49" fmla="*/ 0 h 86"/>
                  <a:gd name="T50" fmla="*/ 11 w 86"/>
                  <a:gd name="T51" fmla="*/ 5 h 86"/>
                  <a:gd name="T52" fmla="*/ 9 w 86"/>
                  <a:gd name="T53" fmla="*/ 6 h 86"/>
                  <a:gd name="T54" fmla="*/ 9 w 86"/>
                  <a:gd name="T55" fmla="*/ 1 h 86"/>
                  <a:gd name="T56" fmla="*/ 7 w 86"/>
                  <a:gd name="T57" fmla="*/ 1 h 86"/>
                  <a:gd name="T58" fmla="*/ 10 w 86"/>
                  <a:gd name="T59" fmla="*/ 6 h 86"/>
                  <a:gd name="T60" fmla="*/ 5 w 86"/>
                  <a:gd name="T61" fmla="*/ 3 h 86"/>
                  <a:gd name="T62" fmla="*/ 7 w 86"/>
                  <a:gd name="T63" fmla="*/ 7 h 86"/>
                  <a:gd name="T64" fmla="*/ 4 w 86"/>
                  <a:gd name="T65" fmla="*/ 4 h 86"/>
                  <a:gd name="T66" fmla="*/ 3 w 86"/>
                  <a:gd name="T67" fmla="*/ 5 h 86"/>
                  <a:gd name="T68" fmla="*/ 7 w 86"/>
                  <a:gd name="T69" fmla="*/ 8 h 86"/>
                  <a:gd name="T70" fmla="*/ 5 w 86"/>
                  <a:gd name="T71" fmla="*/ 10 h 86"/>
                  <a:gd name="T72" fmla="*/ 5 w 86"/>
                  <a:gd name="T73" fmla="*/ 11 h 86"/>
                  <a:gd name="T74" fmla="*/ 1 w 86"/>
                  <a:gd name="T75" fmla="*/ 7 h 86"/>
                  <a:gd name="T76" fmla="*/ 1 w 86"/>
                  <a:gd name="T77" fmla="*/ 9 h 86"/>
                  <a:gd name="T78" fmla="*/ 5 w 86"/>
                  <a:gd name="T79" fmla="*/ 10 h 86"/>
                  <a:gd name="T80" fmla="*/ 0 w 86"/>
                  <a:gd name="T81" fmla="*/ 11 h 86"/>
                  <a:gd name="T82" fmla="*/ 5 w 86"/>
                  <a:gd name="T83" fmla="*/ 12 h 86"/>
                  <a:gd name="T84" fmla="*/ 0 w 86"/>
                  <a:gd name="T85" fmla="*/ 12 h 86"/>
                  <a:gd name="T86" fmla="*/ 0 w 86"/>
                  <a:gd name="T87" fmla="*/ 13 h 86"/>
                  <a:gd name="T88" fmla="*/ 5 w 86"/>
                  <a:gd name="T89" fmla="*/ 13 h 86"/>
                  <a:gd name="T90" fmla="*/ 1 w 86"/>
                  <a:gd name="T91" fmla="*/ 16 h 86"/>
                  <a:gd name="T92" fmla="*/ 5 w 86"/>
                  <a:gd name="T93" fmla="*/ 14 h 86"/>
                  <a:gd name="T94" fmla="*/ 5 w 86"/>
                  <a:gd name="T95" fmla="*/ 14 h 86"/>
                  <a:gd name="T96" fmla="*/ 2 w 86"/>
                  <a:gd name="T97" fmla="*/ 17 h 86"/>
                  <a:gd name="T98" fmla="*/ 6 w 86"/>
                  <a:gd name="T99" fmla="*/ 15 h 86"/>
                  <a:gd name="T100" fmla="*/ 5 w 86"/>
                  <a:gd name="T101" fmla="*/ 15 h 86"/>
                  <a:gd name="T102" fmla="*/ 8 w 86"/>
                  <a:gd name="T103" fmla="*/ 15 h 86"/>
                  <a:gd name="T104" fmla="*/ 9 w 86"/>
                  <a:gd name="T105" fmla="*/ 19 h 86"/>
                  <a:gd name="T106" fmla="*/ 9 w 86"/>
                  <a:gd name="T107" fmla="*/ 19 h 86"/>
                  <a:gd name="T108" fmla="*/ 10 w 86"/>
                  <a:gd name="T109" fmla="*/ 15 h 86"/>
                  <a:gd name="T110" fmla="*/ 10 w 86"/>
                  <a:gd name="T111" fmla="*/ 15 h 86"/>
                  <a:gd name="T112" fmla="*/ 11 w 86"/>
                  <a:gd name="T113" fmla="*/ 14 h 86"/>
                  <a:gd name="T114" fmla="*/ 14 w 86"/>
                  <a:gd name="T115" fmla="*/ 19 h 8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86"/>
                  <a:gd name="T176" fmla="*/ 86 w 86"/>
                  <a:gd name="T177" fmla="*/ 86 h 8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86">
                    <a:moveTo>
                      <a:pt x="51" y="57"/>
                    </a:moveTo>
                    <a:lnTo>
                      <a:pt x="54" y="54"/>
                    </a:lnTo>
                    <a:lnTo>
                      <a:pt x="68" y="67"/>
                    </a:lnTo>
                    <a:lnTo>
                      <a:pt x="64" y="71"/>
                    </a:lnTo>
                    <a:lnTo>
                      <a:pt x="51" y="57"/>
                    </a:lnTo>
                    <a:close/>
                    <a:moveTo>
                      <a:pt x="68" y="67"/>
                    </a:moveTo>
                    <a:lnTo>
                      <a:pt x="48" y="86"/>
                    </a:lnTo>
                    <a:lnTo>
                      <a:pt x="68" y="67"/>
                    </a:lnTo>
                    <a:lnTo>
                      <a:pt x="61" y="61"/>
                    </a:lnTo>
                    <a:lnTo>
                      <a:pt x="68" y="67"/>
                    </a:lnTo>
                    <a:close/>
                    <a:moveTo>
                      <a:pt x="54" y="54"/>
                    </a:moveTo>
                    <a:lnTo>
                      <a:pt x="60" y="47"/>
                    </a:lnTo>
                    <a:lnTo>
                      <a:pt x="73" y="61"/>
                    </a:lnTo>
                    <a:lnTo>
                      <a:pt x="68" y="67"/>
                    </a:lnTo>
                    <a:lnTo>
                      <a:pt x="54" y="54"/>
                    </a:lnTo>
                    <a:close/>
                    <a:moveTo>
                      <a:pt x="60" y="47"/>
                    </a:moveTo>
                    <a:lnTo>
                      <a:pt x="60" y="47"/>
                    </a:lnTo>
                    <a:lnTo>
                      <a:pt x="66" y="54"/>
                    </a:lnTo>
                    <a:lnTo>
                      <a:pt x="60" y="47"/>
                    </a:lnTo>
                    <a:close/>
                    <a:moveTo>
                      <a:pt x="60" y="47"/>
                    </a:moveTo>
                    <a:lnTo>
                      <a:pt x="63" y="44"/>
                    </a:lnTo>
                    <a:lnTo>
                      <a:pt x="76" y="57"/>
                    </a:lnTo>
                    <a:lnTo>
                      <a:pt x="73" y="61"/>
                    </a:lnTo>
                    <a:lnTo>
                      <a:pt x="60" y="47"/>
                    </a:lnTo>
                    <a:close/>
                    <a:moveTo>
                      <a:pt x="76" y="57"/>
                    </a:moveTo>
                    <a:lnTo>
                      <a:pt x="76" y="57"/>
                    </a:lnTo>
                    <a:lnTo>
                      <a:pt x="70" y="51"/>
                    </a:lnTo>
                    <a:lnTo>
                      <a:pt x="76" y="57"/>
                    </a:lnTo>
                    <a:close/>
                    <a:moveTo>
                      <a:pt x="63" y="44"/>
                    </a:moveTo>
                    <a:lnTo>
                      <a:pt x="66" y="41"/>
                    </a:lnTo>
                    <a:lnTo>
                      <a:pt x="80" y="54"/>
                    </a:lnTo>
                    <a:lnTo>
                      <a:pt x="76" y="57"/>
                    </a:lnTo>
                    <a:lnTo>
                      <a:pt x="63" y="44"/>
                    </a:lnTo>
                    <a:close/>
                    <a:moveTo>
                      <a:pt x="66" y="41"/>
                    </a:moveTo>
                    <a:lnTo>
                      <a:pt x="66" y="41"/>
                    </a:lnTo>
                    <a:lnTo>
                      <a:pt x="73" y="47"/>
                    </a:lnTo>
                    <a:lnTo>
                      <a:pt x="66" y="41"/>
                    </a:lnTo>
                    <a:close/>
                    <a:moveTo>
                      <a:pt x="66" y="41"/>
                    </a:moveTo>
                    <a:lnTo>
                      <a:pt x="70" y="37"/>
                    </a:lnTo>
                    <a:lnTo>
                      <a:pt x="83" y="51"/>
                    </a:lnTo>
                    <a:lnTo>
                      <a:pt x="80" y="54"/>
                    </a:lnTo>
                    <a:lnTo>
                      <a:pt x="66" y="41"/>
                    </a:lnTo>
                    <a:close/>
                    <a:moveTo>
                      <a:pt x="86" y="44"/>
                    </a:moveTo>
                    <a:lnTo>
                      <a:pt x="86" y="48"/>
                    </a:lnTo>
                    <a:lnTo>
                      <a:pt x="83" y="51"/>
                    </a:lnTo>
                    <a:lnTo>
                      <a:pt x="76" y="44"/>
                    </a:lnTo>
                    <a:lnTo>
                      <a:pt x="86" y="44"/>
                    </a:lnTo>
                    <a:close/>
                    <a:moveTo>
                      <a:pt x="66" y="44"/>
                    </a:moveTo>
                    <a:lnTo>
                      <a:pt x="66" y="39"/>
                    </a:lnTo>
                    <a:lnTo>
                      <a:pt x="86" y="39"/>
                    </a:lnTo>
                    <a:lnTo>
                      <a:pt x="86" y="44"/>
                    </a:lnTo>
                    <a:lnTo>
                      <a:pt x="66" y="44"/>
                    </a:lnTo>
                    <a:close/>
                    <a:moveTo>
                      <a:pt x="66" y="39"/>
                    </a:moveTo>
                    <a:lnTo>
                      <a:pt x="66" y="35"/>
                    </a:lnTo>
                    <a:lnTo>
                      <a:pt x="86" y="35"/>
                    </a:lnTo>
                    <a:lnTo>
                      <a:pt x="86" y="39"/>
                    </a:lnTo>
                    <a:lnTo>
                      <a:pt x="66" y="39"/>
                    </a:lnTo>
                    <a:close/>
                    <a:moveTo>
                      <a:pt x="66" y="35"/>
                    </a:moveTo>
                    <a:lnTo>
                      <a:pt x="66" y="29"/>
                    </a:lnTo>
                    <a:lnTo>
                      <a:pt x="86" y="29"/>
                    </a:lnTo>
                    <a:lnTo>
                      <a:pt x="86" y="35"/>
                    </a:lnTo>
                    <a:lnTo>
                      <a:pt x="66" y="35"/>
                    </a:lnTo>
                    <a:close/>
                    <a:moveTo>
                      <a:pt x="66" y="29"/>
                    </a:moveTo>
                    <a:lnTo>
                      <a:pt x="66" y="25"/>
                    </a:lnTo>
                    <a:lnTo>
                      <a:pt x="86" y="25"/>
                    </a:lnTo>
                    <a:lnTo>
                      <a:pt x="86" y="29"/>
                    </a:lnTo>
                    <a:lnTo>
                      <a:pt x="66" y="29"/>
                    </a:lnTo>
                    <a:close/>
                    <a:moveTo>
                      <a:pt x="83" y="19"/>
                    </a:moveTo>
                    <a:lnTo>
                      <a:pt x="86" y="21"/>
                    </a:lnTo>
                    <a:lnTo>
                      <a:pt x="86" y="25"/>
                    </a:lnTo>
                    <a:lnTo>
                      <a:pt x="76" y="25"/>
                    </a:lnTo>
                    <a:lnTo>
                      <a:pt x="83" y="19"/>
                    </a:lnTo>
                    <a:close/>
                    <a:moveTo>
                      <a:pt x="70" y="32"/>
                    </a:moveTo>
                    <a:lnTo>
                      <a:pt x="66" y="29"/>
                    </a:lnTo>
                    <a:lnTo>
                      <a:pt x="80" y="15"/>
                    </a:lnTo>
                    <a:lnTo>
                      <a:pt x="83" y="19"/>
                    </a:lnTo>
                    <a:lnTo>
                      <a:pt x="70" y="32"/>
                    </a:lnTo>
                    <a:close/>
                    <a:moveTo>
                      <a:pt x="66" y="29"/>
                    </a:moveTo>
                    <a:lnTo>
                      <a:pt x="64" y="26"/>
                    </a:lnTo>
                    <a:lnTo>
                      <a:pt x="64" y="22"/>
                    </a:lnTo>
                    <a:lnTo>
                      <a:pt x="73" y="22"/>
                    </a:lnTo>
                    <a:lnTo>
                      <a:pt x="66" y="29"/>
                    </a:lnTo>
                    <a:close/>
                    <a:moveTo>
                      <a:pt x="64" y="22"/>
                    </a:moveTo>
                    <a:lnTo>
                      <a:pt x="64" y="19"/>
                    </a:lnTo>
                    <a:lnTo>
                      <a:pt x="83" y="19"/>
                    </a:lnTo>
                    <a:lnTo>
                      <a:pt x="83" y="22"/>
                    </a:lnTo>
                    <a:lnTo>
                      <a:pt x="64" y="22"/>
                    </a:lnTo>
                    <a:close/>
                    <a:moveTo>
                      <a:pt x="80" y="12"/>
                    </a:moveTo>
                    <a:lnTo>
                      <a:pt x="83" y="15"/>
                    </a:lnTo>
                    <a:lnTo>
                      <a:pt x="83" y="19"/>
                    </a:lnTo>
                    <a:lnTo>
                      <a:pt x="73" y="19"/>
                    </a:lnTo>
                    <a:lnTo>
                      <a:pt x="80" y="12"/>
                    </a:lnTo>
                    <a:close/>
                    <a:moveTo>
                      <a:pt x="66" y="25"/>
                    </a:moveTo>
                    <a:lnTo>
                      <a:pt x="63" y="22"/>
                    </a:lnTo>
                    <a:lnTo>
                      <a:pt x="76" y="9"/>
                    </a:lnTo>
                    <a:lnTo>
                      <a:pt x="80" y="12"/>
                    </a:lnTo>
                    <a:lnTo>
                      <a:pt x="66" y="25"/>
                    </a:lnTo>
                    <a:close/>
                    <a:moveTo>
                      <a:pt x="74" y="8"/>
                    </a:moveTo>
                    <a:lnTo>
                      <a:pt x="75" y="8"/>
                    </a:lnTo>
                    <a:lnTo>
                      <a:pt x="76" y="9"/>
                    </a:lnTo>
                    <a:lnTo>
                      <a:pt x="70" y="15"/>
                    </a:lnTo>
                    <a:lnTo>
                      <a:pt x="74" y="8"/>
                    </a:lnTo>
                    <a:close/>
                    <a:moveTo>
                      <a:pt x="65" y="24"/>
                    </a:moveTo>
                    <a:lnTo>
                      <a:pt x="60" y="21"/>
                    </a:lnTo>
                    <a:lnTo>
                      <a:pt x="68" y="4"/>
                    </a:lnTo>
                    <a:lnTo>
                      <a:pt x="74" y="8"/>
                    </a:lnTo>
                    <a:lnTo>
                      <a:pt x="65" y="24"/>
                    </a:lnTo>
                    <a:close/>
                    <a:moveTo>
                      <a:pt x="64" y="3"/>
                    </a:moveTo>
                    <a:lnTo>
                      <a:pt x="66" y="3"/>
                    </a:lnTo>
                    <a:lnTo>
                      <a:pt x="68" y="4"/>
                    </a:lnTo>
                    <a:lnTo>
                      <a:pt x="64" y="12"/>
                    </a:lnTo>
                    <a:lnTo>
                      <a:pt x="64" y="3"/>
                    </a:lnTo>
                    <a:close/>
                    <a:moveTo>
                      <a:pt x="64" y="22"/>
                    </a:moveTo>
                    <a:lnTo>
                      <a:pt x="61" y="22"/>
                    </a:lnTo>
                    <a:lnTo>
                      <a:pt x="61" y="3"/>
                    </a:lnTo>
                    <a:lnTo>
                      <a:pt x="64" y="3"/>
                    </a:lnTo>
                    <a:lnTo>
                      <a:pt x="64" y="22"/>
                    </a:lnTo>
                    <a:close/>
                    <a:moveTo>
                      <a:pt x="61" y="22"/>
                    </a:moveTo>
                    <a:lnTo>
                      <a:pt x="56" y="22"/>
                    </a:lnTo>
                    <a:lnTo>
                      <a:pt x="54" y="20"/>
                    </a:lnTo>
                    <a:lnTo>
                      <a:pt x="61" y="12"/>
                    </a:lnTo>
                    <a:lnTo>
                      <a:pt x="61" y="22"/>
                    </a:lnTo>
                    <a:close/>
                    <a:moveTo>
                      <a:pt x="54" y="20"/>
                    </a:moveTo>
                    <a:lnTo>
                      <a:pt x="51" y="17"/>
                    </a:lnTo>
                    <a:lnTo>
                      <a:pt x="64" y="3"/>
                    </a:lnTo>
                    <a:lnTo>
                      <a:pt x="68" y="5"/>
                    </a:lnTo>
                    <a:lnTo>
                      <a:pt x="54" y="20"/>
                    </a:lnTo>
                    <a:close/>
                    <a:moveTo>
                      <a:pt x="58" y="0"/>
                    </a:moveTo>
                    <a:lnTo>
                      <a:pt x="61" y="0"/>
                    </a:lnTo>
                    <a:lnTo>
                      <a:pt x="64" y="3"/>
                    </a:lnTo>
                    <a:lnTo>
                      <a:pt x="58" y="10"/>
                    </a:lnTo>
                    <a:lnTo>
                      <a:pt x="58" y="0"/>
                    </a:lnTo>
                    <a:close/>
                    <a:moveTo>
                      <a:pt x="58" y="19"/>
                    </a:moveTo>
                    <a:lnTo>
                      <a:pt x="51" y="19"/>
                    </a:lnTo>
                    <a:lnTo>
                      <a:pt x="51" y="0"/>
                    </a:lnTo>
                    <a:lnTo>
                      <a:pt x="58" y="0"/>
                    </a:lnTo>
                    <a:lnTo>
                      <a:pt x="58" y="19"/>
                    </a:lnTo>
                    <a:close/>
                    <a:moveTo>
                      <a:pt x="51" y="19"/>
                    </a:moveTo>
                    <a:lnTo>
                      <a:pt x="48" y="19"/>
                    </a:lnTo>
                    <a:lnTo>
                      <a:pt x="48" y="0"/>
                    </a:lnTo>
                    <a:lnTo>
                      <a:pt x="51" y="0"/>
                    </a:lnTo>
                    <a:lnTo>
                      <a:pt x="51" y="19"/>
                    </a:lnTo>
                    <a:close/>
                    <a:moveTo>
                      <a:pt x="43" y="1"/>
                    </a:moveTo>
                    <a:lnTo>
                      <a:pt x="45" y="0"/>
                    </a:lnTo>
                    <a:lnTo>
                      <a:pt x="48" y="0"/>
                    </a:lnTo>
                    <a:lnTo>
                      <a:pt x="48" y="10"/>
                    </a:lnTo>
                    <a:lnTo>
                      <a:pt x="43" y="1"/>
                    </a:lnTo>
                    <a:close/>
                    <a:moveTo>
                      <a:pt x="52" y="18"/>
                    </a:moveTo>
                    <a:lnTo>
                      <a:pt x="45" y="21"/>
                    </a:lnTo>
                    <a:lnTo>
                      <a:pt x="37" y="4"/>
                    </a:lnTo>
                    <a:lnTo>
                      <a:pt x="43" y="1"/>
                    </a:lnTo>
                    <a:lnTo>
                      <a:pt x="52" y="18"/>
                    </a:lnTo>
                    <a:close/>
                    <a:moveTo>
                      <a:pt x="45" y="21"/>
                    </a:moveTo>
                    <a:lnTo>
                      <a:pt x="43" y="22"/>
                    </a:lnTo>
                    <a:lnTo>
                      <a:pt x="41" y="22"/>
                    </a:lnTo>
                    <a:lnTo>
                      <a:pt x="41" y="12"/>
                    </a:lnTo>
                    <a:lnTo>
                      <a:pt x="45" y="21"/>
                    </a:lnTo>
                    <a:close/>
                    <a:moveTo>
                      <a:pt x="41" y="22"/>
                    </a:moveTo>
                    <a:lnTo>
                      <a:pt x="36" y="22"/>
                    </a:lnTo>
                    <a:lnTo>
                      <a:pt x="36" y="3"/>
                    </a:lnTo>
                    <a:lnTo>
                      <a:pt x="41" y="3"/>
                    </a:lnTo>
                    <a:lnTo>
                      <a:pt x="41" y="22"/>
                    </a:lnTo>
                    <a:close/>
                    <a:moveTo>
                      <a:pt x="28" y="5"/>
                    </a:moveTo>
                    <a:lnTo>
                      <a:pt x="31" y="3"/>
                    </a:lnTo>
                    <a:lnTo>
                      <a:pt x="36" y="3"/>
                    </a:lnTo>
                    <a:lnTo>
                      <a:pt x="36" y="12"/>
                    </a:lnTo>
                    <a:lnTo>
                      <a:pt x="28" y="5"/>
                    </a:lnTo>
                    <a:close/>
                    <a:moveTo>
                      <a:pt x="42" y="20"/>
                    </a:moveTo>
                    <a:lnTo>
                      <a:pt x="39" y="22"/>
                    </a:lnTo>
                    <a:lnTo>
                      <a:pt x="26" y="9"/>
                    </a:lnTo>
                    <a:lnTo>
                      <a:pt x="28" y="5"/>
                    </a:lnTo>
                    <a:lnTo>
                      <a:pt x="42" y="20"/>
                    </a:lnTo>
                    <a:close/>
                    <a:moveTo>
                      <a:pt x="39" y="22"/>
                    </a:moveTo>
                    <a:lnTo>
                      <a:pt x="38" y="23"/>
                    </a:lnTo>
                    <a:lnTo>
                      <a:pt x="37" y="24"/>
                    </a:lnTo>
                    <a:lnTo>
                      <a:pt x="32" y="15"/>
                    </a:lnTo>
                    <a:lnTo>
                      <a:pt x="39" y="22"/>
                    </a:lnTo>
                    <a:close/>
                    <a:moveTo>
                      <a:pt x="37" y="24"/>
                    </a:moveTo>
                    <a:lnTo>
                      <a:pt x="30" y="28"/>
                    </a:lnTo>
                    <a:lnTo>
                      <a:pt x="21" y="11"/>
                    </a:lnTo>
                    <a:lnTo>
                      <a:pt x="28" y="8"/>
                    </a:lnTo>
                    <a:lnTo>
                      <a:pt x="37" y="24"/>
                    </a:lnTo>
                    <a:close/>
                    <a:moveTo>
                      <a:pt x="19" y="12"/>
                    </a:moveTo>
                    <a:lnTo>
                      <a:pt x="20" y="11"/>
                    </a:lnTo>
                    <a:lnTo>
                      <a:pt x="21" y="11"/>
                    </a:lnTo>
                    <a:lnTo>
                      <a:pt x="26" y="19"/>
                    </a:lnTo>
                    <a:lnTo>
                      <a:pt x="19" y="12"/>
                    </a:lnTo>
                    <a:close/>
                    <a:moveTo>
                      <a:pt x="32" y="25"/>
                    </a:moveTo>
                    <a:lnTo>
                      <a:pt x="29" y="29"/>
                    </a:lnTo>
                    <a:lnTo>
                      <a:pt x="16" y="15"/>
                    </a:lnTo>
                    <a:lnTo>
                      <a:pt x="19" y="12"/>
                    </a:lnTo>
                    <a:lnTo>
                      <a:pt x="32" y="25"/>
                    </a:lnTo>
                    <a:close/>
                    <a:moveTo>
                      <a:pt x="13" y="18"/>
                    </a:moveTo>
                    <a:lnTo>
                      <a:pt x="15" y="17"/>
                    </a:lnTo>
                    <a:lnTo>
                      <a:pt x="16" y="15"/>
                    </a:lnTo>
                    <a:lnTo>
                      <a:pt x="22" y="22"/>
                    </a:lnTo>
                    <a:lnTo>
                      <a:pt x="13" y="18"/>
                    </a:lnTo>
                    <a:close/>
                    <a:moveTo>
                      <a:pt x="31" y="26"/>
                    </a:moveTo>
                    <a:lnTo>
                      <a:pt x="28" y="33"/>
                    </a:lnTo>
                    <a:lnTo>
                      <a:pt x="10" y="24"/>
                    </a:lnTo>
                    <a:lnTo>
                      <a:pt x="13" y="18"/>
                    </a:lnTo>
                    <a:lnTo>
                      <a:pt x="31" y="26"/>
                    </a:lnTo>
                    <a:close/>
                    <a:moveTo>
                      <a:pt x="28" y="33"/>
                    </a:moveTo>
                    <a:lnTo>
                      <a:pt x="27" y="34"/>
                    </a:lnTo>
                    <a:lnTo>
                      <a:pt x="26" y="35"/>
                    </a:lnTo>
                    <a:lnTo>
                      <a:pt x="19" y="29"/>
                    </a:lnTo>
                    <a:lnTo>
                      <a:pt x="28" y="33"/>
                    </a:lnTo>
                    <a:close/>
                    <a:moveTo>
                      <a:pt x="26" y="35"/>
                    </a:moveTo>
                    <a:lnTo>
                      <a:pt x="22" y="39"/>
                    </a:lnTo>
                    <a:lnTo>
                      <a:pt x="9" y="25"/>
                    </a:lnTo>
                    <a:lnTo>
                      <a:pt x="12" y="22"/>
                    </a:lnTo>
                    <a:lnTo>
                      <a:pt x="26" y="35"/>
                    </a:lnTo>
                    <a:close/>
                    <a:moveTo>
                      <a:pt x="22" y="39"/>
                    </a:moveTo>
                    <a:lnTo>
                      <a:pt x="32" y="29"/>
                    </a:lnTo>
                    <a:lnTo>
                      <a:pt x="22" y="39"/>
                    </a:lnTo>
                    <a:lnTo>
                      <a:pt x="16" y="32"/>
                    </a:lnTo>
                    <a:lnTo>
                      <a:pt x="22" y="39"/>
                    </a:lnTo>
                    <a:close/>
                    <a:moveTo>
                      <a:pt x="22" y="39"/>
                    </a:moveTo>
                    <a:lnTo>
                      <a:pt x="19" y="42"/>
                    </a:lnTo>
                    <a:lnTo>
                      <a:pt x="6" y="29"/>
                    </a:lnTo>
                    <a:lnTo>
                      <a:pt x="9" y="25"/>
                    </a:lnTo>
                    <a:lnTo>
                      <a:pt x="22" y="39"/>
                    </a:lnTo>
                    <a:close/>
                    <a:moveTo>
                      <a:pt x="4" y="35"/>
                    </a:moveTo>
                    <a:lnTo>
                      <a:pt x="4" y="31"/>
                    </a:lnTo>
                    <a:lnTo>
                      <a:pt x="6" y="29"/>
                    </a:lnTo>
                    <a:lnTo>
                      <a:pt x="12" y="35"/>
                    </a:lnTo>
                    <a:lnTo>
                      <a:pt x="4" y="35"/>
                    </a:lnTo>
                    <a:close/>
                    <a:moveTo>
                      <a:pt x="22" y="35"/>
                    </a:moveTo>
                    <a:lnTo>
                      <a:pt x="22" y="41"/>
                    </a:lnTo>
                    <a:lnTo>
                      <a:pt x="4" y="41"/>
                    </a:lnTo>
                    <a:lnTo>
                      <a:pt x="4" y="35"/>
                    </a:lnTo>
                    <a:lnTo>
                      <a:pt x="22" y="35"/>
                    </a:lnTo>
                    <a:close/>
                    <a:moveTo>
                      <a:pt x="22" y="41"/>
                    </a:moveTo>
                    <a:lnTo>
                      <a:pt x="22" y="45"/>
                    </a:lnTo>
                    <a:lnTo>
                      <a:pt x="19" y="48"/>
                    </a:lnTo>
                    <a:lnTo>
                      <a:pt x="12" y="41"/>
                    </a:lnTo>
                    <a:lnTo>
                      <a:pt x="22" y="41"/>
                    </a:lnTo>
                    <a:close/>
                    <a:moveTo>
                      <a:pt x="19" y="48"/>
                    </a:moveTo>
                    <a:lnTo>
                      <a:pt x="17" y="51"/>
                    </a:lnTo>
                    <a:lnTo>
                      <a:pt x="2" y="37"/>
                    </a:lnTo>
                    <a:lnTo>
                      <a:pt x="6" y="34"/>
                    </a:lnTo>
                    <a:lnTo>
                      <a:pt x="19" y="48"/>
                    </a:lnTo>
                    <a:close/>
                    <a:moveTo>
                      <a:pt x="0" y="44"/>
                    </a:moveTo>
                    <a:lnTo>
                      <a:pt x="0" y="41"/>
                    </a:lnTo>
                    <a:lnTo>
                      <a:pt x="2" y="37"/>
                    </a:lnTo>
                    <a:lnTo>
                      <a:pt x="10" y="44"/>
                    </a:lnTo>
                    <a:lnTo>
                      <a:pt x="0" y="44"/>
                    </a:lnTo>
                    <a:close/>
                    <a:moveTo>
                      <a:pt x="19" y="44"/>
                    </a:moveTo>
                    <a:lnTo>
                      <a:pt x="19" y="47"/>
                    </a:lnTo>
                    <a:lnTo>
                      <a:pt x="0" y="47"/>
                    </a:lnTo>
                    <a:lnTo>
                      <a:pt x="0" y="44"/>
                    </a:lnTo>
                    <a:lnTo>
                      <a:pt x="19" y="44"/>
                    </a:lnTo>
                    <a:close/>
                    <a:moveTo>
                      <a:pt x="1" y="52"/>
                    </a:moveTo>
                    <a:lnTo>
                      <a:pt x="0" y="50"/>
                    </a:lnTo>
                    <a:lnTo>
                      <a:pt x="0" y="47"/>
                    </a:lnTo>
                    <a:lnTo>
                      <a:pt x="10" y="47"/>
                    </a:lnTo>
                    <a:lnTo>
                      <a:pt x="1" y="52"/>
                    </a:lnTo>
                    <a:close/>
                    <a:moveTo>
                      <a:pt x="18" y="43"/>
                    </a:moveTo>
                    <a:lnTo>
                      <a:pt x="21" y="50"/>
                    </a:lnTo>
                    <a:lnTo>
                      <a:pt x="5" y="58"/>
                    </a:lnTo>
                    <a:lnTo>
                      <a:pt x="1" y="52"/>
                    </a:lnTo>
                    <a:lnTo>
                      <a:pt x="18" y="43"/>
                    </a:lnTo>
                    <a:close/>
                    <a:moveTo>
                      <a:pt x="21" y="50"/>
                    </a:moveTo>
                    <a:lnTo>
                      <a:pt x="22" y="52"/>
                    </a:lnTo>
                    <a:lnTo>
                      <a:pt x="22" y="54"/>
                    </a:lnTo>
                    <a:lnTo>
                      <a:pt x="12" y="54"/>
                    </a:lnTo>
                    <a:lnTo>
                      <a:pt x="21" y="50"/>
                    </a:lnTo>
                    <a:close/>
                    <a:moveTo>
                      <a:pt x="22" y="54"/>
                    </a:moveTo>
                    <a:lnTo>
                      <a:pt x="22" y="57"/>
                    </a:lnTo>
                    <a:lnTo>
                      <a:pt x="4" y="57"/>
                    </a:lnTo>
                    <a:lnTo>
                      <a:pt x="4" y="54"/>
                    </a:lnTo>
                    <a:lnTo>
                      <a:pt x="22" y="54"/>
                    </a:lnTo>
                    <a:close/>
                    <a:moveTo>
                      <a:pt x="6" y="64"/>
                    </a:moveTo>
                    <a:lnTo>
                      <a:pt x="4" y="61"/>
                    </a:lnTo>
                    <a:lnTo>
                      <a:pt x="4" y="57"/>
                    </a:lnTo>
                    <a:lnTo>
                      <a:pt x="12" y="57"/>
                    </a:lnTo>
                    <a:lnTo>
                      <a:pt x="6" y="64"/>
                    </a:lnTo>
                    <a:close/>
                    <a:moveTo>
                      <a:pt x="19" y="51"/>
                    </a:moveTo>
                    <a:lnTo>
                      <a:pt x="22" y="54"/>
                    </a:lnTo>
                    <a:lnTo>
                      <a:pt x="9" y="67"/>
                    </a:lnTo>
                    <a:lnTo>
                      <a:pt x="6" y="64"/>
                    </a:lnTo>
                    <a:lnTo>
                      <a:pt x="19" y="51"/>
                    </a:lnTo>
                    <a:close/>
                    <a:moveTo>
                      <a:pt x="22" y="54"/>
                    </a:moveTo>
                    <a:lnTo>
                      <a:pt x="32" y="63"/>
                    </a:lnTo>
                    <a:lnTo>
                      <a:pt x="22" y="54"/>
                    </a:lnTo>
                    <a:lnTo>
                      <a:pt x="16" y="61"/>
                    </a:lnTo>
                    <a:lnTo>
                      <a:pt x="22" y="54"/>
                    </a:lnTo>
                    <a:close/>
                    <a:moveTo>
                      <a:pt x="22" y="54"/>
                    </a:moveTo>
                    <a:lnTo>
                      <a:pt x="26" y="57"/>
                    </a:lnTo>
                    <a:lnTo>
                      <a:pt x="12" y="71"/>
                    </a:lnTo>
                    <a:lnTo>
                      <a:pt x="9" y="67"/>
                    </a:lnTo>
                    <a:lnTo>
                      <a:pt x="22" y="54"/>
                    </a:lnTo>
                    <a:close/>
                    <a:moveTo>
                      <a:pt x="26" y="57"/>
                    </a:moveTo>
                    <a:lnTo>
                      <a:pt x="29" y="60"/>
                    </a:lnTo>
                    <a:lnTo>
                      <a:pt x="16" y="74"/>
                    </a:lnTo>
                    <a:lnTo>
                      <a:pt x="12" y="71"/>
                    </a:lnTo>
                    <a:lnTo>
                      <a:pt x="26" y="57"/>
                    </a:lnTo>
                    <a:close/>
                    <a:moveTo>
                      <a:pt x="22" y="76"/>
                    </a:moveTo>
                    <a:lnTo>
                      <a:pt x="18" y="76"/>
                    </a:lnTo>
                    <a:lnTo>
                      <a:pt x="16" y="74"/>
                    </a:lnTo>
                    <a:lnTo>
                      <a:pt x="22" y="67"/>
                    </a:lnTo>
                    <a:lnTo>
                      <a:pt x="22" y="76"/>
                    </a:lnTo>
                    <a:close/>
                    <a:moveTo>
                      <a:pt x="22" y="57"/>
                    </a:moveTo>
                    <a:lnTo>
                      <a:pt x="29" y="57"/>
                    </a:lnTo>
                    <a:lnTo>
                      <a:pt x="29" y="76"/>
                    </a:lnTo>
                    <a:lnTo>
                      <a:pt x="22" y="76"/>
                    </a:lnTo>
                    <a:lnTo>
                      <a:pt x="22" y="57"/>
                    </a:lnTo>
                    <a:close/>
                    <a:moveTo>
                      <a:pt x="29" y="57"/>
                    </a:moveTo>
                    <a:lnTo>
                      <a:pt x="32" y="57"/>
                    </a:lnTo>
                    <a:lnTo>
                      <a:pt x="32" y="76"/>
                    </a:lnTo>
                    <a:lnTo>
                      <a:pt x="29" y="76"/>
                    </a:lnTo>
                    <a:lnTo>
                      <a:pt x="29" y="57"/>
                    </a:lnTo>
                    <a:close/>
                    <a:moveTo>
                      <a:pt x="32" y="57"/>
                    </a:moveTo>
                    <a:lnTo>
                      <a:pt x="36" y="57"/>
                    </a:lnTo>
                    <a:lnTo>
                      <a:pt x="36" y="76"/>
                    </a:lnTo>
                    <a:lnTo>
                      <a:pt x="32" y="76"/>
                    </a:lnTo>
                    <a:lnTo>
                      <a:pt x="32" y="57"/>
                    </a:lnTo>
                    <a:close/>
                    <a:moveTo>
                      <a:pt x="36" y="57"/>
                    </a:moveTo>
                    <a:lnTo>
                      <a:pt x="41" y="57"/>
                    </a:lnTo>
                    <a:lnTo>
                      <a:pt x="41" y="76"/>
                    </a:lnTo>
                    <a:lnTo>
                      <a:pt x="36" y="76"/>
                    </a:lnTo>
                    <a:lnTo>
                      <a:pt x="36" y="57"/>
                    </a:lnTo>
                    <a:close/>
                    <a:moveTo>
                      <a:pt x="41" y="57"/>
                    </a:moveTo>
                    <a:lnTo>
                      <a:pt x="48" y="57"/>
                    </a:lnTo>
                    <a:lnTo>
                      <a:pt x="48" y="76"/>
                    </a:lnTo>
                    <a:lnTo>
                      <a:pt x="41" y="76"/>
                    </a:lnTo>
                    <a:lnTo>
                      <a:pt x="41" y="57"/>
                    </a:lnTo>
                    <a:close/>
                    <a:moveTo>
                      <a:pt x="54" y="74"/>
                    </a:moveTo>
                    <a:lnTo>
                      <a:pt x="52" y="76"/>
                    </a:lnTo>
                    <a:lnTo>
                      <a:pt x="48" y="76"/>
                    </a:lnTo>
                    <a:lnTo>
                      <a:pt x="48" y="67"/>
                    </a:lnTo>
                    <a:lnTo>
                      <a:pt x="54" y="74"/>
                    </a:lnTo>
                    <a:close/>
                    <a:moveTo>
                      <a:pt x="41" y="60"/>
                    </a:moveTo>
                    <a:lnTo>
                      <a:pt x="44" y="57"/>
                    </a:lnTo>
                    <a:lnTo>
                      <a:pt x="58" y="71"/>
                    </a:lnTo>
                    <a:lnTo>
                      <a:pt x="54" y="74"/>
                    </a:lnTo>
                    <a:lnTo>
                      <a:pt x="41" y="60"/>
                    </a:lnTo>
                    <a:close/>
                    <a:moveTo>
                      <a:pt x="44" y="57"/>
                    </a:moveTo>
                    <a:lnTo>
                      <a:pt x="47" y="54"/>
                    </a:lnTo>
                    <a:lnTo>
                      <a:pt x="51" y="54"/>
                    </a:lnTo>
                    <a:lnTo>
                      <a:pt x="51" y="64"/>
                    </a:lnTo>
                    <a:lnTo>
                      <a:pt x="44" y="57"/>
                    </a:lnTo>
                    <a:close/>
                    <a:moveTo>
                      <a:pt x="51" y="54"/>
                    </a:moveTo>
                    <a:lnTo>
                      <a:pt x="58" y="54"/>
                    </a:lnTo>
                    <a:lnTo>
                      <a:pt x="58" y="73"/>
                    </a:lnTo>
                    <a:lnTo>
                      <a:pt x="51" y="73"/>
                    </a:lnTo>
                    <a:lnTo>
                      <a:pt x="51"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34" name="Freeform 119">
                <a:extLst>
                  <a:ext uri="{FF2B5EF4-FFF2-40B4-BE49-F238E27FC236}">
                    <a16:creationId xmlns:a16="http://schemas.microsoft.com/office/drawing/2014/main" id="{0881019F-8892-493A-8FDD-457C1E493086}"/>
                  </a:ext>
                </a:extLst>
              </p:cNvPr>
              <p:cNvSpPr>
                <a:spLocks/>
              </p:cNvSpPr>
              <p:nvPr/>
            </p:nvSpPr>
            <p:spPr bwMode="auto">
              <a:xfrm>
                <a:off x="2883" y="2561"/>
                <a:ext cx="17" cy="15"/>
              </a:xfrm>
              <a:custGeom>
                <a:avLst/>
                <a:gdLst>
                  <a:gd name="T0" fmla="*/ 12 w 67"/>
                  <a:gd name="T1" fmla="*/ 13 h 58"/>
                  <a:gd name="T2" fmla="*/ 13 w 67"/>
                  <a:gd name="T3" fmla="*/ 13 h 58"/>
                  <a:gd name="T4" fmla="*/ 14 w 67"/>
                  <a:gd name="T5" fmla="*/ 12 h 58"/>
                  <a:gd name="T6" fmla="*/ 15 w 67"/>
                  <a:gd name="T7" fmla="*/ 11 h 58"/>
                  <a:gd name="T8" fmla="*/ 16 w 67"/>
                  <a:gd name="T9" fmla="*/ 10 h 58"/>
                  <a:gd name="T10" fmla="*/ 16 w 67"/>
                  <a:gd name="T11" fmla="*/ 8 h 58"/>
                  <a:gd name="T12" fmla="*/ 17 w 67"/>
                  <a:gd name="T13" fmla="*/ 8 h 58"/>
                  <a:gd name="T14" fmla="*/ 17 w 67"/>
                  <a:gd name="T15" fmla="*/ 7 h 58"/>
                  <a:gd name="T16" fmla="*/ 17 w 67"/>
                  <a:gd name="T17" fmla="*/ 5 h 58"/>
                  <a:gd name="T18" fmla="*/ 17 w 67"/>
                  <a:gd name="T19" fmla="*/ 4 h 58"/>
                  <a:gd name="T20" fmla="*/ 16 w 67"/>
                  <a:gd name="T21" fmla="*/ 4 h 58"/>
                  <a:gd name="T22" fmla="*/ 15 w 67"/>
                  <a:gd name="T23" fmla="*/ 3 h 58"/>
                  <a:gd name="T24" fmla="*/ 14 w 67"/>
                  <a:gd name="T25" fmla="*/ 2 h 58"/>
                  <a:gd name="T26" fmla="*/ 14 w 67"/>
                  <a:gd name="T27" fmla="*/ 1 h 58"/>
                  <a:gd name="T28" fmla="*/ 13 w 67"/>
                  <a:gd name="T29" fmla="*/ 0 h 58"/>
                  <a:gd name="T30" fmla="*/ 11 w 67"/>
                  <a:gd name="T31" fmla="*/ 0 h 58"/>
                  <a:gd name="T32" fmla="*/ 11 w 67"/>
                  <a:gd name="T33" fmla="*/ 0 h 58"/>
                  <a:gd name="T34" fmla="*/ 9 w 67"/>
                  <a:gd name="T35" fmla="*/ 0 h 58"/>
                  <a:gd name="T36" fmla="*/ 8 w 67"/>
                  <a:gd name="T37" fmla="*/ 1 h 58"/>
                  <a:gd name="T38" fmla="*/ 7 w 67"/>
                  <a:gd name="T39" fmla="*/ 1 h 58"/>
                  <a:gd name="T40" fmla="*/ 5 w 67"/>
                  <a:gd name="T41" fmla="*/ 2 h 58"/>
                  <a:gd name="T42" fmla="*/ 4 w 67"/>
                  <a:gd name="T43" fmla="*/ 3 h 58"/>
                  <a:gd name="T44" fmla="*/ 3 w 67"/>
                  <a:gd name="T45" fmla="*/ 4 h 58"/>
                  <a:gd name="T46" fmla="*/ 3 w 67"/>
                  <a:gd name="T47" fmla="*/ 4 h 58"/>
                  <a:gd name="T48" fmla="*/ 2 w 67"/>
                  <a:gd name="T49" fmla="*/ 6 h 58"/>
                  <a:gd name="T50" fmla="*/ 1 w 67"/>
                  <a:gd name="T51" fmla="*/ 7 h 58"/>
                  <a:gd name="T52" fmla="*/ 0 w 67"/>
                  <a:gd name="T53" fmla="*/ 8 h 58"/>
                  <a:gd name="T54" fmla="*/ 0 w 67"/>
                  <a:gd name="T55" fmla="*/ 9 h 58"/>
                  <a:gd name="T56" fmla="*/ 0 w 67"/>
                  <a:gd name="T57" fmla="*/ 10 h 58"/>
                  <a:gd name="T58" fmla="*/ 1 w 67"/>
                  <a:gd name="T59" fmla="*/ 11 h 58"/>
                  <a:gd name="T60" fmla="*/ 1 w 67"/>
                  <a:gd name="T61" fmla="*/ 13 h 58"/>
                  <a:gd name="T62" fmla="*/ 2 w 67"/>
                  <a:gd name="T63" fmla="*/ 13 h 58"/>
                  <a:gd name="T64" fmla="*/ 3 w 67"/>
                  <a:gd name="T65" fmla="*/ 14 h 58"/>
                  <a:gd name="T66" fmla="*/ 3 w 67"/>
                  <a:gd name="T67" fmla="*/ 14 h 58"/>
                  <a:gd name="T68" fmla="*/ 4 w 67"/>
                  <a:gd name="T69" fmla="*/ 15 h 58"/>
                  <a:gd name="T70" fmla="*/ 6 w 67"/>
                  <a:gd name="T71" fmla="*/ 15 h 58"/>
                  <a:gd name="T72" fmla="*/ 7 w 67"/>
                  <a:gd name="T73" fmla="*/ 15 h 58"/>
                  <a:gd name="T74" fmla="*/ 8 w 67"/>
                  <a:gd name="T75" fmla="*/ 15 h 58"/>
                  <a:gd name="T76" fmla="*/ 10 w 67"/>
                  <a:gd name="T77" fmla="*/ 15 h 58"/>
                  <a:gd name="T78" fmla="*/ 11 w 67"/>
                  <a:gd name="T79" fmla="*/ 14 h 58"/>
                  <a:gd name="T80" fmla="*/ 12 w 67"/>
                  <a:gd name="T81" fmla="*/ 1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8" y="51"/>
                    </a:moveTo>
                    <a:lnTo>
                      <a:pt x="52" y="49"/>
                    </a:lnTo>
                    <a:lnTo>
                      <a:pt x="57" y="46"/>
                    </a:lnTo>
                    <a:lnTo>
                      <a:pt x="60" y="42"/>
                    </a:lnTo>
                    <a:lnTo>
                      <a:pt x="64" y="39"/>
                    </a:lnTo>
                    <a:lnTo>
                      <a:pt x="64" y="32"/>
                    </a:lnTo>
                    <a:lnTo>
                      <a:pt x="67" y="29"/>
                    </a:lnTo>
                    <a:lnTo>
                      <a:pt x="67" y="26"/>
                    </a:lnTo>
                    <a:lnTo>
                      <a:pt x="67" y="20"/>
                    </a:lnTo>
                    <a:lnTo>
                      <a:pt x="67" y="17"/>
                    </a:lnTo>
                    <a:lnTo>
                      <a:pt x="64" y="14"/>
                    </a:lnTo>
                    <a:lnTo>
                      <a:pt x="60" y="10"/>
                    </a:lnTo>
                    <a:lnTo>
                      <a:pt x="57" y="7"/>
                    </a:lnTo>
                    <a:lnTo>
                      <a:pt x="54" y="4"/>
                    </a:lnTo>
                    <a:lnTo>
                      <a:pt x="52" y="0"/>
                    </a:lnTo>
                    <a:lnTo>
                      <a:pt x="45" y="0"/>
                    </a:lnTo>
                    <a:lnTo>
                      <a:pt x="42" y="0"/>
                    </a:lnTo>
                    <a:lnTo>
                      <a:pt x="35" y="0"/>
                    </a:lnTo>
                    <a:lnTo>
                      <a:pt x="32" y="4"/>
                    </a:lnTo>
                    <a:lnTo>
                      <a:pt x="26" y="4"/>
                    </a:lnTo>
                    <a:lnTo>
                      <a:pt x="20" y="7"/>
                    </a:lnTo>
                    <a:lnTo>
                      <a:pt x="16" y="10"/>
                    </a:lnTo>
                    <a:lnTo>
                      <a:pt x="13" y="14"/>
                    </a:lnTo>
                    <a:lnTo>
                      <a:pt x="10" y="17"/>
                    </a:lnTo>
                    <a:lnTo>
                      <a:pt x="6" y="24"/>
                    </a:lnTo>
                    <a:lnTo>
                      <a:pt x="3" y="26"/>
                    </a:lnTo>
                    <a:lnTo>
                      <a:pt x="0" y="29"/>
                    </a:lnTo>
                    <a:lnTo>
                      <a:pt x="0" y="36"/>
                    </a:lnTo>
                    <a:lnTo>
                      <a:pt x="0" y="39"/>
                    </a:lnTo>
                    <a:lnTo>
                      <a:pt x="3" y="42"/>
                    </a:lnTo>
                    <a:lnTo>
                      <a:pt x="3" y="49"/>
                    </a:lnTo>
                    <a:lnTo>
                      <a:pt x="6" y="51"/>
                    </a:lnTo>
                    <a:lnTo>
                      <a:pt x="10" y="54"/>
                    </a:lnTo>
                    <a:lnTo>
                      <a:pt x="13" y="54"/>
                    </a:lnTo>
                    <a:lnTo>
                      <a:pt x="16" y="58"/>
                    </a:lnTo>
                    <a:lnTo>
                      <a:pt x="23" y="58"/>
                    </a:lnTo>
                    <a:lnTo>
                      <a:pt x="26" y="58"/>
                    </a:lnTo>
                    <a:lnTo>
                      <a:pt x="32" y="58"/>
                    </a:lnTo>
                    <a:lnTo>
                      <a:pt x="38" y="58"/>
                    </a:lnTo>
                    <a:lnTo>
                      <a:pt x="42"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35" name="Freeform 120">
                <a:extLst>
                  <a:ext uri="{FF2B5EF4-FFF2-40B4-BE49-F238E27FC236}">
                    <a16:creationId xmlns:a16="http://schemas.microsoft.com/office/drawing/2014/main" id="{FDF3AE08-C0DB-4246-ADA0-FCF95CE1D683}"/>
                  </a:ext>
                </a:extLst>
              </p:cNvPr>
              <p:cNvSpPr>
                <a:spLocks noEditPoints="1"/>
              </p:cNvSpPr>
              <p:nvPr/>
            </p:nvSpPr>
            <p:spPr bwMode="auto">
              <a:xfrm>
                <a:off x="2880" y="2559"/>
                <a:ext cx="22" cy="19"/>
              </a:xfrm>
              <a:custGeom>
                <a:avLst/>
                <a:gdLst>
                  <a:gd name="T0" fmla="*/ 14 w 86"/>
                  <a:gd name="T1" fmla="*/ 12 h 76"/>
                  <a:gd name="T2" fmla="*/ 16 w 86"/>
                  <a:gd name="T3" fmla="*/ 11 h 76"/>
                  <a:gd name="T4" fmla="*/ 18 w 86"/>
                  <a:gd name="T5" fmla="*/ 15 h 76"/>
                  <a:gd name="T6" fmla="*/ 19 w 86"/>
                  <a:gd name="T7" fmla="*/ 15 h 76"/>
                  <a:gd name="T8" fmla="*/ 19 w 86"/>
                  <a:gd name="T9" fmla="*/ 14 h 76"/>
                  <a:gd name="T10" fmla="*/ 21 w 86"/>
                  <a:gd name="T11" fmla="*/ 12 h 76"/>
                  <a:gd name="T12" fmla="*/ 16 w 86"/>
                  <a:gd name="T13" fmla="*/ 10 h 76"/>
                  <a:gd name="T14" fmla="*/ 17 w 86"/>
                  <a:gd name="T15" fmla="*/ 9 h 76"/>
                  <a:gd name="T16" fmla="*/ 20 w 86"/>
                  <a:gd name="T17" fmla="*/ 12 h 76"/>
                  <a:gd name="T18" fmla="*/ 22 w 86"/>
                  <a:gd name="T19" fmla="*/ 9 h 76"/>
                  <a:gd name="T20" fmla="*/ 17 w 86"/>
                  <a:gd name="T21" fmla="*/ 9 h 76"/>
                  <a:gd name="T22" fmla="*/ 17 w 86"/>
                  <a:gd name="T23" fmla="*/ 6 h 76"/>
                  <a:gd name="T24" fmla="*/ 22 w 86"/>
                  <a:gd name="T25" fmla="*/ 6 h 76"/>
                  <a:gd name="T26" fmla="*/ 21 w 86"/>
                  <a:gd name="T27" fmla="*/ 5 h 76"/>
                  <a:gd name="T28" fmla="*/ 20 w 86"/>
                  <a:gd name="T29" fmla="*/ 4 h 76"/>
                  <a:gd name="T30" fmla="*/ 19 w 86"/>
                  <a:gd name="T31" fmla="*/ 3 h 76"/>
                  <a:gd name="T32" fmla="*/ 15 w 86"/>
                  <a:gd name="T33" fmla="*/ 6 h 76"/>
                  <a:gd name="T34" fmla="*/ 15 w 86"/>
                  <a:gd name="T35" fmla="*/ 6 h 76"/>
                  <a:gd name="T36" fmla="*/ 19 w 86"/>
                  <a:gd name="T37" fmla="*/ 2 h 76"/>
                  <a:gd name="T38" fmla="*/ 14 w 86"/>
                  <a:gd name="T39" fmla="*/ 5 h 76"/>
                  <a:gd name="T40" fmla="*/ 16 w 86"/>
                  <a:gd name="T41" fmla="*/ 0 h 76"/>
                  <a:gd name="T42" fmla="*/ 14 w 86"/>
                  <a:gd name="T43" fmla="*/ 5 h 76"/>
                  <a:gd name="T44" fmla="*/ 13 w 86"/>
                  <a:gd name="T45" fmla="*/ 0 h 76"/>
                  <a:gd name="T46" fmla="*/ 13 w 86"/>
                  <a:gd name="T47" fmla="*/ 0 h 76"/>
                  <a:gd name="T48" fmla="*/ 9 w 86"/>
                  <a:gd name="T49" fmla="*/ 1 h 76"/>
                  <a:gd name="T50" fmla="*/ 12 w 86"/>
                  <a:gd name="T51" fmla="*/ 5 h 76"/>
                  <a:gd name="T52" fmla="*/ 9 w 86"/>
                  <a:gd name="T53" fmla="*/ 6 h 76"/>
                  <a:gd name="T54" fmla="*/ 9 w 86"/>
                  <a:gd name="T55" fmla="*/ 1 h 76"/>
                  <a:gd name="T56" fmla="*/ 8 w 86"/>
                  <a:gd name="T57" fmla="*/ 1 h 76"/>
                  <a:gd name="T58" fmla="*/ 6 w 86"/>
                  <a:gd name="T59" fmla="*/ 2 h 76"/>
                  <a:gd name="T60" fmla="*/ 5 w 86"/>
                  <a:gd name="T61" fmla="*/ 3 h 76"/>
                  <a:gd name="T62" fmla="*/ 7 w 86"/>
                  <a:gd name="T63" fmla="*/ 7 h 76"/>
                  <a:gd name="T64" fmla="*/ 3 w 86"/>
                  <a:gd name="T65" fmla="*/ 5 h 76"/>
                  <a:gd name="T66" fmla="*/ 5 w 86"/>
                  <a:gd name="T67" fmla="*/ 6 h 76"/>
                  <a:gd name="T68" fmla="*/ 7 w 86"/>
                  <a:gd name="T69" fmla="*/ 7 h 76"/>
                  <a:gd name="T70" fmla="*/ 6 w 86"/>
                  <a:gd name="T71" fmla="*/ 10 h 76"/>
                  <a:gd name="T72" fmla="*/ 2 w 86"/>
                  <a:gd name="T73" fmla="*/ 7 h 76"/>
                  <a:gd name="T74" fmla="*/ 1 w 86"/>
                  <a:gd name="T75" fmla="*/ 8 h 76"/>
                  <a:gd name="T76" fmla="*/ 2 w 86"/>
                  <a:gd name="T77" fmla="*/ 9 h 76"/>
                  <a:gd name="T78" fmla="*/ 5 w 86"/>
                  <a:gd name="T79" fmla="*/ 9 h 76"/>
                  <a:gd name="T80" fmla="*/ 1 w 86"/>
                  <a:gd name="T81" fmla="*/ 14 h 76"/>
                  <a:gd name="T82" fmla="*/ 5 w 86"/>
                  <a:gd name="T83" fmla="*/ 11 h 76"/>
                  <a:gd name="T84" fmla="*/ 6 w 86"/>
                  <a:gd name="T85" fmla="*/ 13 h 76"/>
                  <a:gd name="T86" fmla="*/ 1 w 86"/>
                  <a:gd name="T87" fmla="*/ 13 h 76"/>
                  <a:gd name="T88" fmla="*/ 2 w 86"/>
                  <a:gd name="T89" fmla="*/ 16 h 76"/>
                  <a:gd name="T90" fmla="*/ 6 w 86"/>
                  <a:gd name="T91" fmla="*/ 13 h 76"/>
                  <a:gd name="T92" fmla="*/ 6 w 86"/>
                  <a:gd name="T93" fmla="*/ 14 h 76"/>
                  <a:gd name="T94" fmla="*/ 3 w 86"/>
                  <a:gd name="T95" fmla="*/ 17 h 76"/>
                  <a:gd name="T96" fmla="*/ 5 w 86"/>
                  <a:gd name="T97" fmla="*/ 18 h 76"/>
                  <a:gd name="T98" fmla="*/ 6 w 86"/>
                  <a:gd name="T99" fmla="*/ 14 h 76"/>
                  <a:gd name="T100" fmla="*/ 6 w 86"/>
                  <a:gd name="T101" fmla="*/ 19 h 76"/>
                  <a:gd name="T102" fmla="*/ 8 w 86"/>
                  <a:gd name="T103" fmla="*/ 14 h 76"/>
                  <a:gd name="T104" fmla="*/ 9 w 86"/>
                  <a:gd name="T105" fmla="*/ 19 h 76"/>
                  <a:gd name="T106" fmla="*/ 9 w 86"/>
                  <a:gd name="T107" fmla="*/ 19 h 76"/>
                  <a:gd name="T108" fmla="*/ 10 w 86"/>
                  <a:gd name="T109" fmla="*/ 14 h 76"/>
                  <a:gd name="T110" fmla="*/ 10 w 86"/>
                  <a:gd name="T111" fmla="*/ 15 h 76"/>
                  <a:gd name="T112" fmla="*/ 12 w 86"/>
                  <a:gd name="T113" fmla="*/ 14 h 76"/>
                  <a:gd name="T114" fmla="*/ 16 w 86"/>
                  <a:gd name="T115" fmla="*/ 17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6"/>
                  <a:gd name="T176" fmla="*/ 86 w 86"/>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6">
                    <a:moveTo>
                      <a:pt x="51" y="52"/>
                    </a:moveTo>
                    <a:lnTo>
                      <a:pt x="53" y="49"/>
                    </a:lnTo>
                    <a:lnTo>
                      <a:pt x="67" y="63"/>
                    </a:lnTo>
                    <a:lnTo>
                      <a:pt x="64" y="67"/>
                    </a:lnTo>
                    <a:lnTo>
                      <a:pt x="51" y="52"/>
                    </a:lnTo>
                    <a:close/>
                    <a:moveTo>
                      <a:pt x="53" y="49"/>
                    </a:moveTo>
                    <a:lnTo>
                      <a:pt x="54" y="49"/>
                    </a:lnTo>
                    <a:lnTo>
                      <a:pt x="56" y="48"/>
                    </a:lnTo>
                    <a:lnTo>
                      <a:pt x="61" y="57"/>
                    </a:lnTo>
                    <a:lnTo>
                      <a:pt x="53" y="49"/>
                    </a:lnTo>
                    <a:close/>
                    <a:moveTo>
                      <a:pt x="56" y="48"/>
                    </a:moveTo>
                    <a:lnTo>
                      <a:pt x="62" y="45"/>
                    </a:lnTo>
                    <a:lnTo>
                      <a:pt x="71" y="61"/>
                    </a:lnTo>
                    <a:lnTo>
                      <a:pt x="64" y="65"/>
                    </a:lnTo>
                    <a:lnTo>
                      <a:pt x="56" y="48"/>
                    </a:lnTo>
                    <a:close/>
                    <a:moveTo>
                      <a:pt x="73" y="60"/>
                    </a:moveTo>
                    <a:lnTo>
                      <a:pt x="72" y="61"/>
                    </a:lnTo>
                    <a:lnTo>
                      <a:pt x="71" y="61"/>
                    </a:lnTo>
                    <a:lnTo>
                      <a:pt x="66" y="54"/>
                    </a:lnTo>
                    <a:lnTo>
                      <a:pt x="73" y="60"/>
                    </a:lnTo>
                    <a:close/>
                    <a:moveTo>
                      <a:pt x="60" y="47"/>
                    </a:moveTo>
                    <a:lnTo>
                      <a:pt x="63" y="44"/>
                    </a:lnTo>
                    <a:lnTo>
                      <a:pt x="76" y="57"/>
                    </a:lnTo>
                    <a:lnTo>
                      <a:pt x="73" y="60"/>
                    </a:lnTo>
                    <a:lnTo>
                      <a:pt x="60" y="47"/>
                    </a:lnTo>
                    <a:close/>
                    <a:moveTo>
                      <a:pt x="76" y="57"/>
                    </a:moveTo>
                    <a:lnTo>
                      <a:pt x="86" y="47"/>
                    </a:lnTo>
                    <a:lnTo>
                      <a:pt x="76" y="57"/>
                    </a:lnTo>
                    <a:lnTo>
                      <a:pt x="69" y="50"/>
                    </a:lnTo>
                    <a:lnTo>
                      <a:pt x="76" y="57"/>
                    </a:lnTo>
                    <a:close/>
                    <a:moveTo>
                      <a:pt x="63" y="44"/>
                    </a:moveTo>
                    <a:lnTo>
                      <a:pt x="66" y="40"/>
                    </a:lnTo>
                    <a:lnTo>
                      <a:pt x="79" y="54"/>
                    </a:lnTo>
                    <a:lnTo>
                      <a:pt x="76" y="57"/>
                    </a:lnTo>
                    <a:lnTo>
                      <a:pt x="63" y="44"/>
                    </a:lnTo>
                    <a:close/>
                    <a:moveTo>
                      <a:pt x="83" y="47"/>
                    </a:moveTo>
                    <a:lnTo>
                      <a:pt x="83" y="51"/>
                    </a:lnTo>
                    <a:lnTo>
                      <a:pt x="79" y="54"/>
                    </a:lnTo>
                    <a:lnTo>
                      <a:pt x="73" y="47"/>
                    </a:lnTo>
                    <a:lnTo>
                      <a:pt x="83" y="47"/>
                    </a:lnTo>
                    <a:close/>
                    <a:moveTo>
                      <a:pt x="63" y="47"/>
                    </a:moveTo>
                    <a:lnTo>
                      <a:pt x="63" y="40"/>
                    </a:lnTo>
                    <a:lnTo>
                      <a:pt x="83" y="40"/>
                    </a:lnTo>
                    <a:lnTo>
                      <a:pt x="83" y="47"/>
                    </a:lnTo>
                    <a:lnTo>
                      <a:pt x="63" y="47"/>
                    </a:lnTo>
                    <a:close/>
                    <a:moveTo>
                      <a:pt x="63" y="40"/>
                    </a:moveTo>
                    <a:lnTo>
                      <a:pt x="63" y="37"/>
                    </a:lnTo>
                    <a:lnTo>
                      <a:pt x="66" y="34"/>
                    </a:lnTo>
                    <a:lnTo>
                      <a:pt x="73" y="40"/>
                    </a:lnTo>
                    <a:lnTo>
                      <a:pt x="63" y="40"/>
                    </a:lnTo>
                    <a:close/>
                    <a:moveTo>
                      <a:pt x="66" y="34"/>
                    </a:moveTo>
                    <a:lnTo>
                      <a:pt x="69" y="30"/>
                    </a:lnTo>
                    <a:lnTo>
                      <a:pt x="83" y="44"/>
                    </a:lnTo>
                    <a:lnTo>
                      <a:pt x="79" y="47"/>
                    </a:lnTo>
                    <a:lnTo>
                      <a:pt x="66" y="34"/>
                    </a:lnTo>
                    <a:close/>
                    <a:moveTo>
                      <a:pt x="86" y="37"/>
                    </a:moveTo>
                    <a:lnTo>
                      <a:pt x="86" y="41"/>
                    </a:lnTo>
                    <a:lnTo>
                      <a:pt x="83" y="44"/>
                    </a:lnTo>
                    <a:lnTo>
                      <a:pt x="76" y="37"/>
                    </a:lnTo>
                    <a:lnTo>
                      <a:pt x="86" y="37"/>
                    </a:lnTo>
                    <a:close/>
                    <a:moveTo>
                      <a:pt x="66" y="37"/>
                    </a:moveTo>
                    <a:lnTo>
                      <a:pt x="66" y="34"/>
                    </a:lnTo>
                    <a:lnTo>
                      <a:pt x="86" y="34"/>
                    </a:lnTo>
                    <a:lnTo>
                      <a:pt x="86" y="37"/>
                    </a:lnTo>
                    <a:lnTo>
                      <a:pt x="66" y="37"/>
                    </a:lnTo>
                    <a:close/>
                    <a:moveTo>
                      <a:pt x="66" y="34"/>
                    </a:moveTo>
                    <a:lnTo>
                      <a:pt x="66" y="28"/>
                    </a:lnTo>
                    <a:lnTo>
                      <a:pt x="86" y="28"/>
                    </a:lnTo>
                    <a:lnTo>
                      <a:pt x="86" y="34"/>
                    </a:lnTo>
                    <a:lnTo>
                      <a:pt x="66" y="34"/>
                    </a:lnTo>
                    <a:close/>
                    <a:moveTo>
                      <a:pt x="66" y="28"/>
                    </a:moveTo>
                    <a:lnTo>
                      <a:pt x="66" y="25"/>
                    </a:lnTo>
                    <a:lnTo>
                      <a:pt x="86" y="25"/>
                    </a:lnTo>
                    <a:lnTo>
                      <a:pt x="86" y="28"/>
                    </a:lnTo>
                    <a:lnTo>
                      <a:pt x="66" y="28"/>
                    </a:lnTo>
                    <a:close/>
                    <a:moveTo>
                      <a:pt x="83" y="18"/>
                    </a:moveTo>
                    <a:lnTo>
                      <a:pt x="86" y="20"/>
                    </a:lnTo>
                    <a:lnTo>
                      <a:pt x="86" y="25"/>
                    </a:lnTo>
                    <a:lnTo>
                      <a:pt x="76" y="25"/>
                    </a:lnTo>
                    <a:lnTo>
                      <a:pt x="83" y="18"/>
                    </a:lnTo>
                    <a:close/>
                    <a:moveTo>
                      <a:pt x="69" y="32"/>
                    </a:moveTo>
                    <a:lnTo>
                      <a:pt x="66" y="28"/>
                    </a:lnTo>
                    <a:lnTo>
                      <a:pt x="79" y="15"/>
                    </a:lnTo>
                    <a:lnTo>
                      <a:pt x="83" y="18"/>
                    </a:lnTo>
                    <a:lnTo>
                      <a:pt x="69" y="32"/>
                    </a:lnTo>
                    <a:close/>
                    <a:moveTo>
                      <a:pt x="79" y="15"/>
                    </a:moveTo>
                    <a:lnTo>
                      <a:pt x="71" y="5"/>
                    </a:lnTo>
                    <a:lnTo>
                      <a:pt x="79" y="15"/>
                    </a:lnTo>
                    <a:lnTo>
                      <a:pt x="73" y="22"/>
                    </a:lnTo>
                    <a:lnTo>
                      <a:pt x="79" y="15"/>
                    </a:lnTo>
                    <a:close/>
                    <a:moveTo>
                      <a:pt x="66" y="28"/>
                    </a:moveTo>
                    <a:lnTo>
                      <a:pt x="63" y="25"/>
                    </a:lnTo>
                    <a:lnTo>
                      <a:pt x="76" y="12"/>
                    </a:lnTo>
                    <a:lnTo>
                      <a:pt x="79" y="15"/>
                    </a:lnTo>
                    <a:lnTo>
                      <a:pt x="66" y="28"/>
                    </a:lnTo>
                    <a:close/>
                    <a:moveTo>
                      <a:pt x="76" y="12"/>
                    </a:moveTo>
                    <a:lnTo>
                      <a:pt x="86" y="22"/>
                    </a:lnTo>
                    <a:lnTo>
                      <a:pt x="76" y="12"/>
                    </a:lnTo>
                    <a:lnTo>
                      <a:pt x="69" y="18"/>
                    </a:lnTo>
                    <a:lnTo>
                      <a:pt x="76" y="12"/>
                    </a:lnTo>
                    <a:close/>
                    <a:moveTo>
                      <a:pt x="63" y="25"/>
                    </a:moveTo>
                    <a:lnTo>
                      <a:pt x="60" y="22"/>
                    </a:lnTo>
                    <a:lnTo>
                      <a:pt x="73" y="8"/>
                    </a:lnTo>
                    <a:lnTo>
                      <a:pt x="76" y="12"/>
                    </a:lnTo>
                    <a:lnTo>
                      <a:pt x="63" y="25"/>
                    </a:lnTo>
                    <a:close/>
                    <a:moveTo>
                      <a:pt x="60" y="22"/>
                    </a:moveTo>
                    <a:lnTo>
                      <a:pt x="51" y="13"/>
                    </a:lnTo>
                    <a:lnTo>
                      <a:pt x="60" y="22"/>
                    </a:lnTo>
                    <a:lnTo>
                      <a:pt x="66" y="15"/>
                    </a:lnTo>
                    <a:lnTo>
                      <a:pt x="60" y="22"/>
                    </a:lnTo>
                    <a:close/>
                    <a:moveTo>
                      <a:pt x="60" y="22"/>
                    </a:moveTo>
                    <a:lnTo>
                      <a:pt x="56" y="18"/>
                    </a:lnTo>
                    <a:lnTo>
                      <a:pt x="71" y="5"/>
                    </a:lnTo>
                    <a:lnTo>
                      <a:pt x="73" y="8"/>
                    </a:lnTo>
                    <a:lnTo>
                      <a:pt x="60" y="22"/>
                    </a:lnTo>
                    <a:close/>
                    <a:moveTo>
                      <a:pt x="56" y="18"/>
                    </a:moveTo>
                    <a:lnTo>
                      <a:pt x="66" y="28"/>
                    </a:lnTo>
                    <a:lnTo>
                      <a:pt x="56" y="18"/>
                    </a:lnTo>
                    <a:lnTo>
                      <a:pt x="63" y="12"/>
                    </a:lnTo>
                    <a:lnTo>
                      <a:pt x="56" y="18"/>
                    </a:lnTo>
                    <a:close/>
                    <a:moveTo>
                      <a:pt x="56" y="18"/>
                    </a:moveTo>
                    <a:lnTo>
                      <a:pt x="53" y="15"/>
                    </a:lnTo>
                    <a:lnTo>
                      <a:pt x="67" y="2"/>
                    </a:lnTo>
                    <a:lnTo>
                      <a:pt x="71" y="5"/>
                    </a:lnTo>
                    <a:lnTo>
                      <a:pt x="56" y="18"/>
                    </a:lnTo>
                    <a:close/>
                    <a:moveTo>
                      <a:pt x="61" y="0"/>
                    </a:moveTo>
                    <a:lnTo>
                      <a:pt x="64" y="0"/>
                    </a:lnTo>
                    <a:lnTo>
                      <a:pt x="67" y="2"/>
                    </a:lnTo>
                    <a:lnTo>
                      <a:pt x="61" y="8"/>
                    </a:lnTo>
                    <a:lnTo>
                      <a:pt x="61" y="0"/>
                    </a:lnTo>
                    <a:close/>
                    <a:moveTo>
                      <a:pt x="61" y="18"/>
                    </a:moveTo>
                    <a:lnTo>
                      <a:pt x="54" y="18"/>
                    </a:lnTo>
                    <a:lnTo>
                      <a:pt x="54" y="0"/>
                    </a:lnTo>
                    <a:lnTo>
                      <a:pt x="61" y="0"/>
                    </a:lnTo>
                    <a:lnTo>
                      <a:pt x="61" y="18"/>
                    </a:lnTo>
                    <a:close/>
                    <a:moveTo>
                      <a:pt x="54" y="18"/>
                    </a:moveTo>
                    <a:lnTo>
                      <a:pt x="51" y="18"/>
                    </a:lnTo>
                    <a:lnTo>
                      <a:pt x="51" y="0"/>
                    </a:lnTo>
                    <a:lnTo>
                      <a:pt x="54" y="0"/>
                    </a:lnTo>
                    <a:lnTo>
                      <a:pt x="54" y="18"/>
                    </a:lnTo>
                    <a:close/>
                    <a:moveTo>
                      <a:pt x="51" y="18"/>
                    </a:moveTo>
                    <a:lnTo>
                      <a:pt x="44" y="18"/>
                    </a:lnTo>
                    <a:lnTo>
                      <a:pt x="44" y="0"/>
                    </a:lnTo>
                    <a:lnTo>
                      <a:pt x="51" y="0"/>
                    </a:lnTo>
                    <a:lnTo>
                      <a:pt x="51" y="18"/>
                    </a:lnTo>
                    <a:close/>
                    <a:moveTo>
                      <a:pt x="37" y="2"/>
                    </a:moveTo>
                    <a:lnTo>
                      <a:pt x="41" y="0"/>
                    </a:lnTo>
                    <a:lnTo>
                      <a:pt x="44" y="0"/>
                    </a:lnTo>
                    <a:lnTo>
                      <a:pt x="44" y="8"/>
                    </a:lnTo>
                    <a:lnTo>
                      <a:pt x="37" y="2"/>
                    </a:lnTo>
                    <a:close/>
                    <a:moveTo>
                      <a:pt x="51" y="15"/>
                    </a:moveTo>
                    <a:lnTo>
                      <a:pt x="47" y="18"/>
                    </a:lnTo>
                    <a:lnTo>
                      <a:pt x="34" y="5"/>
                    </a:lnTo>
                    <a:lnTo>
                      <a:pt x="37" y="2"/>
                    </a:lnTo>
                    <a:lnTo>
                      <a:pt x="51" y="15"/>
                    </a:lnTo>
                    <a:close/>
                    <a:moveTo>
                      <a:pt x="47" y="18"/>
                    </a:moveTo>
                    <a:lnTo>
                      <a:pt x="45" y="22"/>
                    </a:lnTo>
                    <a:lnTo>
                      <a:pt x="41" y="22"/>
                    </a:lnTo>
                    <a:lnTo>
                      <a:pt x="41" y="12"/>
                    </a:lnTo>
                    <a:lnTo>
                      <a:pt x="47" y="18"/>
                    </a:lnTo>
                    <a:close/>
                    <a:moveTo>
                      <a:pt x="41" y="22"/>
                    </a:moveTo>
                    <a:lnTo>
                      <a:pt x="35" y="22"/>
                    </a:lnTo>
                    <a:lnTo>
                      <a:pt x="35" y="3"/>
                    </a:lnTo>
                    <a:lnTo>
                      <a:pt x="41" y="3"/>
                    </a:lnTo>
                    <a:lnTo>
                      <a:pt x="41" y="22"/>
                    </a:lnTo>
                    <a:close/>
                    <a:moveTo>
                      <a:pt x="31" y="4"/>
                    </a:moveTo>
                    <a:lnTo>
                      <a:pt x="32" y="3"/>
                    </a:lnTo>
                    <a:lnTo>
                      <a:pt x="35" y="3"/>
                    </a:lnTo>
                    <a:lnTo>
                      <a:pt x="35" y="12"/>
                    </a:lnTo>
                    <a:lnTo>
                      <a:pt x="31" y="4"/>
                    </a:lnTo>
                    <a:close/>
                    <a:moveTo>
                      <a:pt x="39" y="20"/>
                    </a:moveTo>
                    <a:lnTo>
                      <a:pt x="33" y="24"/>
                    </a:lnTo>
                    <a:lnTo>
                      <a:pt x="24" y="6"/>
                    </a:lnTo>
                    <a:lnTo>
                      <a:pt x="31" y="4"/>
                    </a:lnTo>
                    <a:lnTo>
                      <a:pt x="39" y="20"/>
                    </a:lnTo>
                    <a:close/>
                    <a:moveTo>
                      <a:pt x="22" y="8"/>
                    </a:moveTo>
                    <a:lnTo>
                      <a:pt x="23" y="7"/>
                    </a:lnTo>
                    <a:lnTo>
                      <a:pt x="24" y="6"/>
                    </a:lnTo>
                    <a:lnTo>
                      <a:pt x="29" y="15"/>
                    </a:lnTo>
                    <a:lnTo>
                      <a:pt x="22" y="8"/>
                    </a:lnTo>
                    <a:close/>
                    <a:moveTo>
                      <a:pt x="35" y="22"/>
                    </a:moveTo>
                    <a:lnTo>
                      <a:pt x="32" y="25"/>
                    </a:lnTo>
                    <a:lnTo>
                      <a:pt x="19" y="12"/>
                    </a:lnTo>
                    <a:lnTo>
                      <a:pt x="22" y="8"/>
                    </a:lnTo>
                    <a:lnTo>
                      <a:pt x="35" y="22"/>
                    </a:lnTo>
                    <a:close/>
                    <a:moveTo>
                      <a:pt x="19" y="12"/>
                    </a:moveTo>
                    <a:lnTo>
                      <a:pt x="9" y="22"/>
                    </a:lnTo>
                    <a:lnTo>
                      <a:pt x="19" y="12"/>
                    </a:lnTo>
                    <a:lnTo>
                      <a:pt x="25" y="18"/>
                    </a:lnTo>
                    <a:lnTo>
                      <a:pt x="19" y="12"/>
                    </a:lnTo>
                    <a:close/>
                    <a:moveTo>
                      <a:pt x="32" y="25"/>
                    </a:moveTo>
                    <a:lnTo>
                      <a:pt x="29" y="28"/>
                    </a:lnTo>
                    <a:lnTo>
                      <a:pt x="15" y="15"/>
                    </a:lnTo>
                    <a:lnTo>
                      <a:pt x="19" y="12"/>
                    </a:lnTo>
                    <a:lnTo>
                      <a:pt x="32" y="25"/>
                    </a:lnTo>
                    <a:close/>
                    <a:moveTo>
                      <a:pt x="29" y="28"/>
                    </a:moveTo>
                    <a:lnTo>
                      <a:pt x="25" y="32"/>
                    </a:lnTo>
                    <a:lnTo>
                      <a:pt x="12" y="18"/>
                    </a:lnTo>
                    <a:lnTo>
                      <a:pt x="15" y="15"/>
                    </a:lnTo>
                    <a:lnTo>
                      <a:pt x="29" y="28"/>
                    </a:lnTo>
                    <a:close/>
                    <a:moveTo>
                      <a:pt x="10" y="20"/>
                    </a:moveTo>
                    <a:lnTo>
                      <a:pt x="11" y="19"/>
                    </a:lnTo>
                    <a:lnTo>
                      <a:pt x="12" y="18"/>
                    </a:lnTo>
                    <a:lnTo>
                      <a:pt x="19" y="25"/>
                    </a:lnTo>
                    <a:lnTo>
                      <a:pt x="10" y="20"/>
                    </a:lnTo>
                    <a:close/>
                    <a:moveTo>
                      <a:pt x="28" y="29"/>
                    </a:moveTo>
                    <a:lnTo>
                      <a:pt x="24" y="35"/>
                    </a:lnTo>
                    <a:lnTo>
                      <a:pt x="8" y="27"/>
                    </a:lnTo>
                    <a:lnTo>
                      <a:pt x="10" y="20"/>
                    </a:lnTo>
                    <a:lnTo>
                      <a:pt x="28" y="29"/>
                    </a:lnTo>
                    <a:close/>
                    <a:moveTo>
                      <a:pt x="24" y="35"/>
                    </a:moveTo>
                    <a:lnTo>
                      <a:pt x="23" y="37"/>
                    </a:lnTo>
                    <a:lnTo>
                      <a:pt x="22" y="38"/>
                    </a:lnTo>
                    <a:lnTo>
                      <a:pt x="15" y="32"/>
                    </a:lnTo>
                    <a:lnTo>
                      <a:pt x="24" y="35"/>
                    </a:lnTo>
                    <a:close/>
                    <a:moveTo>
                      <a:pt x="22" y="38"/>
                    </a:moveTo>
                    <a:lnTo>
                      <a:pt x="19" y="41"/>
                    </a:lnTo>
                    <a:lnTo>
                      <a:pt x="6" y="27"/>
                    </a:lnTo>
                    <a:lnTo>
                      <a:pt x="9" y="24"/>
                    </a:lnTo>
                    <a:lnTo>
                      <a:pt x="22" y="38"/>
                    </a:lnTo>
                    <a:close/>
                    <a:moveTo>
                      <a:pt x="6" y="27"/>
                    </a:moveTo>
                    <a:lnTo>
                      <a:pt x="6" y="27"/>
                    </a:lnTo>
                    <a:lnTo>
                      <a:pt x="12" y="34"/>
                    </a:lnTo>
                    <a:lnTo>
                      <a:pt x="6" y="27"/>
                    </a:lnTo>
                    <a:close/>
                    <a:moveTo>
                      <a:pt x="19" y="40"/>
                    </a:moveTo>
                    <a:lnTo>
                      <a:pt x="17" y="44"/>
                    </a:lnTo>
                    <a:lnTo>
                      <a:pt x="2" y="30"/>
                    </a:lnTo>
                    <a:lnTo>
                      <a:pt x="6" y="27"/>
                    </a:lnTo>
                    <a:lnTo>
                      <a:pt x="19" y="40"/>
                    </a:lnTo>
                    <a:close/>
                    <a:moveTo>
                      <a:pt x="0" y="37"/>
                    </a:moveTo>
                    <a:lnTo>
                      <a:pt x="0" y="34"/>
                    </a:lnTo>
                    <a:lnTo>
                      <a:pt x="2" y="30"/>
                    </a:lnTo>
                    <a:lnTo>
                      <a:pt x="9" y="37"/>
                    </a:lnTo>
                    <a:lnTo>
                      <a:pt x="0" y="37"/>
                    </a:lnTo>
                    <a:close/>
                    <a:moveTo>
                      <a:pt x="19" y="37"/>
                    </a:moveTo>
                    <a:lnTo>
                      <a:pt x="19" y="44"/>
                    </a:lnTo>
                    <a:lnTo>
                      <a:pt x="0" y="44"/>
                    </a:lnTo>
                    <a:lnTo>
                      <a:pt x="0" y="37"/>
                    </a:lnTo>
                    <a:lnTo>
                      <a:pt x="19" y="37"/>
                    </a:lnTo>
                    <a:close/>
                    <a:moveTo>
                      <a:pt x="19" y="44"/>
                    </a:moveTo>
                    <a:lnTo>
                      <a:pt x="19" y="47"/>
                    </a:lnTo>
                    <a:lnTo>
                      <a:pt x="0" y="47"/>
                    </a:lnTo>
                    <a:lnTo>
                      <a:pt x="0" y="44"/>
                    </a:lnTo>
                    <a:lnTo>
                      <a:pt x="19" y="44"/>
                    </a:lnTo>
                    <a:close/>
                    <a:moveTo>
                      <a:pt x="2" y="54"/>
                    </a:moveTo>
                    <a:lnTo>
                      <a:pt x="0" y="51"/>
                    </a:lnTo>
                    <a:lnTo>
                      <a:pt x="0" y="47"/>
                    </a:lnTo>
                    <a:lnTo>
                      <a:pt x="9" y="47"/>
                    </a:lnTo>
                    <a:lnTo>
                      <a:pt x="2" y="54"/>
                    </a:lnTo>
                    <a:close/>
                    <a:moveTo>
                      <a:pt x="17" y="40"/>
                    </a:moveTo>
                    <a:lnTo>
                      <a:pt x="19" y="44"/>
                    </a:lnTo>
                    <a:lnTo>
                      <a:pt x="6" y="57"/>
                    </a:lnTo>
                    <a:lnTo>
                      <a:pt x="2" y="54"/>
                    </a:lnTo>
                    <a:lnTo>
                      <a:pt x="17" y="40"/>
                    </a:lnTo>
                    <a:close/>
                    <a:moveTo>
                      <a:pt x="19" y="44"/>
                    </a:moveTo>
                    <a:lnTo>
                      <a:pt x="22" y="46"/>
                    </a:lnTo>
                    <a:lnTo>
                      <a:pt x="22" y="50"/>
                    </a:lnTo>
                    <a:lnTo>
                      <a:pt x="12" y="50"/>
                    </a:lnTo>
                    <a:lnTo>
                      <a:pt x="19" y="44"/>
                    </a:lnTo>
                    <a:close/>
                    <a:moveTo>
                      <a:pt x="22" y="50"/>
                    </a:moveTo>
                    <a:lnTo>
                      <a:pt x="22" y="57"/>
                    </a:lnTo>
                    <a:lnTo>
                      <a:pt x="3" y="57"/>
                    </a:lnTo>
                    <a:lnTo>
                      <a:pt x="3" y="50"/>
                    </a:lnTo>
                    <a:lnTo>
                      <a:pt x="22" y="50"/>
                    </a:lnTo>
                    <a:close/>
                    <a:moveTo>
                      <a:pt x="6" y="63"/>
                    </a:moveTo>
                    <a:lnTo>
                      <a:pt x="3" y="60"/>
                    </a:lnTo>
                    <a:lnTo>
                      <a:pt x="3" y="57"/>
                    </a:lnTo>
                    <a:lnTo>
                      <a:pt x="12" y="57"/>
                    </a:lnTo>
                    <a:lnTo>
                      <a:pt x="6" y="63"/>
                    </a:lnTo>
                    <a:close/>
                    <a:moveTo>
                      <a:pt x="19" y="49"/>
                    </a:moveTo>
                    <a:lnTo>
                      <a:pt x="22" y="52"/>
                    </a:lnTo>
                    <a:lnTo>
                      <a:pt x="9" y="67"/>
                    </a:lnTo>
                    <a:lnTo>
                      <a:pt x="6" y="63"/>
                    </a:lnTo>
                    <a:lnTo>
                      <a:pt x="19" y="49"/>
                    </a:lnTo>
                    <a:close/>
                    <a:moveTo>
                      <a:pt x="22" y="52"/>
                    </a:moveTo>
                    <a:lnTo>
                      <a:pt x="22" y="52"/>
                    </a:lnTo>
                    <a:lnTo>
                      <a:pt x="15" y="59"/>
                    </a:lnTo>
                    <a:lnTo>
                      <a:pt x="22" y="52"/>
                    </a:lnTo>
                    <a:close/>
                    <a:moveTo>
                      <a:pt x="22" y="52"/>
                    </a:moveTo>
                    <a:lnTo>
                      <a:pt x="25" y="56"/>
                    </a:lnTo>
                    <a:lnTo>
                      <a:pt x="12" y="69"/>
                    </a:lnTo>
                    <a:lnTo>
                      <a:pt x="9" y="67"/>
                    </a:lnTo>
                    <a:lnTo>
                      <a:pt x="22" y="52"/>
                    </a:lnTo>
                    <a:close/>
                    <a:moveTo>
                      <a:pt x="19" y="72"/>
                    </a:moveTo>
                    <a:lnTo>
                      <a:pt x="15" y="72"/>
                    </a:lnTo>
                    <a:lnTo>
                      <a:pt x="12" y="69"/>
                    </a:lnTo>
                    <a:lnTo>
                      <a:pt x="19" y="62"/>
                    </a:lnTo>
                    <a:lnTo>
                      <a:pt x="19" y="72"/>
                    </a:lnTo>
                    <a:close/>
                    <a:moveTo>
                      <a:pt x="19" y="54"/>
                    </a:moveTo>
                    <a:lnTo>
                      <a:pt x="22" y="54"/>
                    </a:lnTo>
                    <a:lnTo>
                      <a:pt x="22" y="72"/>
                    </a:lnTo>
                    <a:lnTo>
                      <a:pt x="19" y="72"/>
                    </a:lnTo>
                    <a:lnTo>
                      <a:pt x="19" y="54"/>
                    </a:lnTo>
                    <a:close/>
                    <a:moveTo>
                      <a:pt x="22" y="54"/>
                    </a:moveTo>
                    <a:lnTo>
                      <a:pt x="26" y="54"/>
                    </a:lnTo>
                    <a:lnTo>
                      <a:pt x="29" y="56"/>
                    </a:lnTo>
                    <a:lnTo>
                      <a:pt x="22" y="62"/>
                    </a:lnTo>
                    <a:lnTo>
                      <a:pt x="22" y="54"/>
                    </a:lnTo>
                    <a:close/>
                    <a:moveTo>
                      <a:pt x="29" y="56"/>
                    </a:moveTo>
                    <a:lnTo>
                      <a:pt x="32" y="59"/>
                    </a:lnTo>
                    <a:lnTo>
                      <a:pt x="19" y="72"/>
                    </a:lnTo>
                    <a:lnTo>
                      <a:pt x="15" y="69"/>
                    </a:lnTo>
                    <a:lnTo>
                      <a:pt x="29" y="56"/>
                    </a:lnTo>
                    <a:close/>
                    <a:moveTo>
                      <a:pt x="25" y="76"/>
                    </a:moveTo>
                    <a:lnTo>
                      <a:pt x="21" y="76"/>
                    </a:lnTo>
                    <a:lnTo>
                      <a:pt x="19" y="72"/>
                    </a:lnTo>
                    <a:lnTo>
                      <a:pt x="25" y="66"/>
                    </a:lnTo>
                    <a:lnTo>
                      <a:pt x="25" y="76"/>
                    </a:lnTo>
                    <a:close/>
                    <a:moveTo>
                      <a:pt x="25" y="57"/>
                    </a:moveTo>
                    <a:lnTo>
                      <a:pt x="32" y="57"/>
                    </a:lnTo>
                    <a:lnTo>
                      <a:pt x="32" y="76"/>
                    </a:lnTo>
                    <a:lnTo>
                      <a:pt x="25" y="76"/>
                    </a:lnTo>
                    <a:lnTo>
                      <a:pt x="25" y="57"/>
                    </a:lnTo>
                    <a:close/>
                    <a:moveTo>
                      <a:pt x="32" y="57"/>
                    </a:moveTo>
                    <a:lnTo>
                      <a:pt x="35" y="57"/>
                    </a:lnTo>
                    <a:lnTo>
                      <a:pt x="35" y="76"/>
                    </a:lnTo>
                    <a:lnTo>
                      <a:pt x="32" y="76"/>
                    </a:lnTo>
                    <a:lnTo>
                      <a:pt x="32" y="57"/>
                    </a:lnTo>
                    <a:close/>
                    <a:moveTo>
                      <a:pt x="35" y="57"/>
                    </a:moveTo>
                    <a:lnTo>
                      <a:pt x="41" y="57"/>
                    </a:lnTo>
                    <a:lnTo>
                      <a:pt x="41" y="76"/>
                    </a:lnTo>
                    <a:lnTo>
                      <a:pt x="35" y="76"/>
                    </a:lnTo>
                    <a:lnTo>
                      <a:pt x="35" y="57"/>
                    </a:lnTo>
                    <a:close/>
                    <a:moveTo>
                      <a:pt x="41" y="57"/>
                    </a:moveTo>
                    <a:lnTo>
                      <a:pt x="47" y="57"/>
                    </a:lnTo>
                    <a:lnTo>
                      <a:pt x="47" y="76"/>
                    </a:lnTo>
                    <a:lnTo>
                      <a:pt x="41" y="76"/>
                    </a:lnTo>
                    <a:lnTo>
                      <a:pt x="41" y="57"/>
                    </a:lnTo>
                    <a:close/>
                    <a:moveTo>
                      <a:pt x="54" y="72"/>
                    </a:moveTo>
                    <a:lnTo>
                      <a:pt x="52" y="76"/>
                    </a:lnTo>
                    <a:lnTo>
                      <a:pt x="47" y="76"/>
                    </a:lnTo>
                    <a:lnTo>
                      <a:pt x="47" y="66"/>
                    </a:lnTo>
                    <a:lnTo>
                      <a:pt x="54" y="72"/>
                    </a:lnTo>
                    <a:close/>
                    <a:moveTo>
                      <a:pt x="41" y="59"/>
                    </a:moveTo>
                    <a:lnTo>
                      <a:pt x="44" y="56"/>
                    </a:lnTo>
                    <a:lnTo>
                      <a:pt x="57" y="69"/>
                    </a:lnTo>
                    <a:lnTo>
                      <a:pt x="54" y="72"/>
                    </a:lnTo>
                    <a:lnTo>
                      <a:pt x="41" y="59"/>
                    </a:lnTo>
                    <a:close/>
                    <a:moveTo>
                      <a:pt x="44" y="56"/>
                    </a:moveTo>
                    <a:lnTo>
                      <a:pt x="45" y="55"/>
                    </a:lnTo>
                    <a:lnTo>
                      <a:pt x="46" y="55"/>
                    </a:lnTo>
                    <a:lnTo>
                      <a:pt x="51" y="62"/>
                    </a:lnTo>
                    <a:lnTo>
                      <a:pt x="44" y="56"/>
                    </a:lnTo>
                    <a:close/>
                    <a:moveTo>
                      <a:pt x="46" y="55"/>
                    </a:moveTo>
                    <a:lnTo>
                      <a:pt x="53" y="51"/>
                    </a:lnTo>
                    <a:lnTo>
                      <a:pt x="62" y="68"/>
                    </a:lnTo>
                    <a:lnTo>
                      <a:pt x="55" y="71"/>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36" name="Freeform 121">
                <a:extLst>
                  <a:ext uri="{FF2B5EF4-FFF2-40B4-BE49-F238E27FC236}">
                    <a16:creationId xmlns:a16="http://schemas.microsoft.com/office/drawing/2014/main" id="{79B7A38B-18C4-43C1-9D68-4213463DBAF9}"/>
                  </a:ext>
                </a:extLst>
              </p:cNvPr>
              <p:cNvSpPr>
                <a:spLocks/>
              </p:cNvSpPr>
              <p:nvPr/>
            </p:nvSpPr>
            <p:spPr bwMode="auto">
              <a:xfrm>
                <a:off x="2354" y="2886"/>
                <a:ext cx="16" cy="15"/>
              </a:xfrm>
              <a:custGeom>
                <a:avLst/>
                <a:gdLst>
                  <a:gd name="T0" fmla="*/ 12 w 66"/>
                  <a:gd name="T1" fmla="*/ 13 h 58"/>
                  <a:gd name="T2" fmla="*/ 12 w 66"/>
                  <a:gd name="T3" fmla="*/ 13 h 58"/>
                  <a:gd name="T4" fmla="*/ 14 w 66"/>
                  <a:gd name="T5" fmla="*/ 12 h 58"/>
                  <a:gd name="T6" fmla="*/ 15 w 66"/>
                  <a:gd name="T7" fmla="*/ 11 h 58"/>
                  <a:gd name="T8" fmla="*/ 15 w 66"/>
                  <a:gd name="T9" fmla="*/ 10 h 58"/>
                  <a:gd name="T10" fmla="*/ 15 w 66"/>
                  <a:gd name="T11" fmla="*/ 8 h 58"/>
                  <a:gd name="T12" fmla="*/ 16 w 66"/>
                  <a:gd name="T13" fmla="*/ 8 h 58"/>
                  <a:gd name="T14" fmla="*/ 16 w 66"/>
                  <a:gd name="T15" fmla="*/ 6 h 58"/>
                  <a:gd name="T16" fmla="*/ 16 w 66"/>
                  <a:gd name="T17" fmla="*/ 5 h 58"/>
                  <a:gd name="T18" fmla="*/ 16 w 66"/>
                  <a:gd name="T19" fmla="*/ 4 h 58"/>
                  <a:gd name="T20" fmla="*/ 15 w 66"/>
                  <a:gd name="T21" fmla="*/ 3 h 58"/>
                  <a:gd name="T22" fmla="*/ 15 w 66"/>
                  <a:gd name="T23" fmla="*/ 2 h 58"/>
                  <a:gd name="T24" fmla="*/ 14 w 66"/>
                  <a:gd name="T25" fmla="*/ 2 h 58"/>
                  <a:gd name="T26" fmla="*/ 13 w 66"/>
                  <a:gd name="T27" fmla="*/ 1 h 58"/>
                  <a:gd name="T28" fmla="*/ 12 w 66"/>
                  <a:gd name="T29" fmla="*/ 0 h 58"/>
                  <a:gd name="T30" fmla="*/ 11 w 66"/>
                  <a:gd name="T31" fmla="*/ 0 h 58"/>
                  <a:gd name="T32" fmla="*/ 10 w 66"/>
                  <a:gd name="T33" fmla="*/ 0 h 58"/>
                  <a:gd name="T34" fmla="*/ 8 w 66"/>
                  <a:gd name="T35" fmla="*/ 0 h 58"/>
                  <a:gd name="T36" fmla="*/ 8 w 66"/>
                  <a:gd name="T37" fmla="*/ 0 h 58"/>
                  <a:gd name="T38" fmla="*/ 6 w 66"/>
                  <a:gd name="T39" fmla="*/ 1 h 58"/>
                  <a:gd name="T40" fmla="*/ 5 w 66"/>
                  <a:gd name="T41" fmla="*/ 2 h 58"/>
                  <a:gd name="T42" fmla="*/ 4 w 66"/>
                  <a:gd name="T43" fmla="*/ 3 h 58"/>
                  <a:gd name="T44" fmla="*/ 3 w 66"/>
                  <a:gd name="T45" fmla="*/ 4 h 58"/>
                  <a:gd name="T46" fmla="*/ 2 w 66"/>
                  <a:gd name="T47" fmla="*/ 4 h 58"/>
                  <a:gd name="T48" fmla="*/ 1 w 66"/>
                  <a:gd name="T49" fmla="*/ 5 h 58"/>
                  <a:gd name="T50" fmla="*/ 1 w 66"/>
                  <a:gd name="T51" fmla="*/ 7 h 58"/>
                  <a:gd name="T52" fmla="*/ 0 w 66"/>
                  <a:gd name="T53" fmla="*/ 8 h 58"/>
                  <a:gd name="T54" fmla="*/ 0 w 66"/>
                  <a:gd name="T55" fmla="*/ 9 h 58"/>
                  <a:gd name="T56" fmla="*/ 0 w 66"/>
                  <a:gd name="T57" fmla="*/ 10 h 58"/>
                  <a:gd name="T58" fmla="*/ 0 w 66"/>
                  <a:gd name="T59" fmla="*/ 11 h 58"/>
                  <a:gd name="T60" fmla="*/ 1 w 66"/>
                  <a:gd name="T61" fmla="*/ 13 h 58"/>
                  <a:gd name="T62" fmla="*/ 1 w 66"/>
                  <a:gd name="T63" fmla="*/ 13 h 58"/>
                  <a:gd name="T64" fmla="*/ 2 w 66"/>
                  <a:gd name="T65" fmla="*/ 14 h 58"/>
                  <a:gd name="T66" fmla="*/ 3 w 66"/>
                  <a:gd name="T67" fmla="*/ 14 h 58"/>
                  <a:gd name="T68" fmla="*/ 4 w 66"/>
                  <a:gd name="T69" fmla="*/ 15 h 58"/>
                  <a:gd name="T70" fmla="*/ 5 w 66"/>
                  <a:gd name="T71" fmla="*/ 15 h 58"/>
                  <a:gd name="T72" fmla="*/ 6 w 66"/>
                  <a:gd name="T73" fmla="*/ 15 h 58"/>
                  <a:gd name="T74" fmla="*/ 8 w 66"/>
                  <a:gd name="T75" fmla="*/ 15 h 58"/>
                  <a:gd name="T76" fmla="*/ 9 w 66"/>
                  <a:gd name="T77" fmla="*/ 15 h 58"/>
                  <a:gd name="T78" fmla="*/ 10 w 66"/>
                  <a:gd name="T79" fmla="*/ 14 h 58"/>
                  <a:gd name="T80" fmla="*/ 12 w 66"/>
                  <a:gd name="T81" fmla="*/ 1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8"/>
                  <a:gd name="T125" fmla="*/ 66 w 66"/>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8">
                    <a:moveTo>
                      <a:pt x="48" y="51"/>
                    </a:moveTo>
                    <a:lnTo>
                      <a:pt x="51" y="49"/>
                    </a:lnTo>
                    <a:lnTo>
                      <a:pt x="57" y="46"/>
                    </a:lnTo>
                    <a:lnTo>
                      <a:pt x="60" y="42"/>
                    </a:lnTo>
                    <a:lnTo>
                      <a:pt x="63" y="39"/>
                    </a:lnTo>
                    <a:lnTo>
                      <a:pt x="63" y="32"/>
                    </a:lnTo>
                    <a:lnTo>
                      <a:pt x="66" y="29"/>
                    </a:lnTo>
                    <a:lnTo>
                      <a:pt x="66" y="24"/>
                    </a:lnTo>
                    <a:lnTo>
                      <a:pt x="66" y="20"/>
                    </a:lnTo>
                    <a:lnTo>
                      <a:pt x="66" y="17"/>
                    </a:lnTo>
                    <a:lnTo>
                      <a:pt x="63" y="10"/>
                    </a:lnTo>
                    <a:lnTo>
                      <a:pt x="60" y="7"/>
                    </a:lnTo>
                    <a:lnTo>
                      <a:pt x="57" y="7"/>
                    </a:lnTo>
                    <a:lnTo>
                      <a:pt x="54" y="4"/>
                    </a:lnTo>
                    <a:lnTo>
                      <a:pt x="51" y="0"/>
                    </a:lnTo>
                    <a:lnTo>
                      <a:pt x="44" y="0"/>
                    </a:lnTo>
                    <a:lnTo>
                      <a:pt x="41" y="0"/>
                    </a:lnTo>
                    <a:lnTo>
                      <a:pt x="34" y="0"/>
                    </a:lnTo>
                    <a:lnTo>
                      <a:pt x="31" y="0"/>
                    </a:lnTo>
                    <a:lnTo>
                      <a:pt x="25" y="4"/>
                    </a:lnTo>
                    <a:lnTo>
                      <a:pt x="19" y="7"/>
                    </a:lnTo>
                    <a:lnTo>
                      <a:pt x="16" y="10"/>
                    </a:lnTo>
                    <a:lnTo>
                      <a:pt x="12" y="14"/>
                    </a:lnTo>
                    <a:lnTo>
                      <a:pt x="9" y="17"/>
                    </a:lnTo>
                    <a:lnTo>
                      <a:pt x="6" y="20"/>
                    </a:lnTo>
                    <a:lnTo>
                      <a:pt x="3" y="26"/>
                    </a:lnTo>
                    <a:lnTo>
                      <a:pt x="0" y="29"/>
                    </a:lnTo>
                    <a:lnTo>
                      <a:pt x="0" y="36"/>
                    </a:lnTo>
                    <a:lnTo>
                      <a:pt x="0" y="39"/>
                    </a:lnTo>
                    <a:lnTo>
                      <a:pt x="0" y="42"/>
                    </a:lnTo>
                    <a:lnTo>
                      <a:pt x="3" y="49"/>
                    </a:lnTo>
                    <a:lnTo>
                      <a:pt x="6" y="51"/>
                    </a:lnTo>
                    <a:lnTo>
                      <a:pt x="9" y="54"/>
                    </a:lnTo>
                    <a:lnTo>
                      <a:pt x="12" y="54"/>
                    </a:lnTo>
                    <a:lnTo>
                      <a:pt x="16" y="58"/>
                    </a:lnTo>
                    <a:lnTo>
                      <a:pt x="22" y="58"/>
                    </a:lnTo>
                    <a:lnTo>
                      <a:pt x="25" y="58"/>
                    </a:lnTo>
                    <a:lnTo>
                      <a:pt x="31" y="58"/>
                    </a:lnTo>
                    <a:lnTo>
                      <a:pt x="38" y="58"/>
                    </a:lnTo>
                    <a:lnTo>
                      <a:pt x="41"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37" name="Freeform 122">
                <a:extLst>
                  <a:ext uri="{FF2B5EF4-FFF2-40B4-BE49-F238E27FC236}">
                    <a16:creationId xmlns:a16="http://schemas.microsoft.com/office/drawing/2014/main" id="{6CBA5821-AB07-47FE-BD25-D69F5394631A}"/>
                  </a:ext>
                </a:extLst>
              </p:cNvPr>
              <p:cNvSpPr>
                <a:spLocks noEditPoints="1"/>
              </p:cNvSpPr>
              <p:nvPr/>
            </p:nvSpPr>
            <p:spPr bwMode="auto">
              <a:xfrm>
                <a:off x="2351" y="2884"/>
                <a:ext cx="22" cy="19"/>
              </a:xfrm>
              <a:custGeom>
                <a:avLst/>
                <a:gdLst>
                  <a:gd name="T0" fmla="*/ 14 w 86"/>
                  <a:gd name="T1" fmla="*/ 13 h 76"/>
                  <a:gd name="T2" fmla="*/ 16 w 86"/>
                  <a:gd name="T3" fmla="*/ 11 h 76"/>
                  <a:gd name="T4" fmla="*/ 18 w 86"/>
                  <a:gd name="T5" fmla="*/ 15 h 76"/>
                  <a:gd name="T6" fmla="*/ 19 w 86"/>
                  <a:gd name="T7" fmla="*/ 15 h 76"/>
                  <a:gd name="T8" fmla="*/ 16 w 86"/>
                  <a:gd name="T9" fmla="*/ 11 h 76"/>
                  <a:gd name="T10" fmla="*/ 21 w 86"/>
                  <a:gd name="T11" fmla="*/ 12 h 76"/>
                  <a:gd name="T12" fmla="*/ 16 w 86"/>
                  <a:gd name="T13" fmla="*/ 10 h 76"/>
                  <a:gd name="T14" fmla="*/ 17 w 86"/>
                  <a:gd name="T15" fmla="*/ 9 h 76"/>
                  <a:gd name="T16" fmla="*/ 20 w 86"/>
                  <a:gd name="T17" fmla="*/ 12 h 76"/>
                  <a:gd name="T18" fmla="*/ 22 w 86"/>
                  <a:gd name="T19" fmla="*/ 9 h 76"/>
                  <a:gd name="T20" fmla="*/ 17 w 86"/>
                  <a:gd name="T21" fmla="*/ 8 h 76"/>
                  <a:gd name="T22" fmla="*/ 17 w 86"/>
                  <a:gd name="T23" fmla="*/ 6 h 76"/>
                  <a:gd name="T24" fmla="*/ 22 w 86"/>
                  <a:gd name="T25" fmla="*/ 6 h 76"/>
                  <a:gd name="T26" fmla="*/ 22 w 86"/>
                  <a:gd name="T27" fmla="*/ 5 h 76"/>
                  <a:gd name="T28" fmla="*/ 20 w 86"/>
                  <a:gd name="T29" fmla="*/ 3 h 76"/>
                  <a:gd name="T30" fmla="*/ 18 w 86"/>
                  <a:gd name="T31" fmla="*/ 1 h 76"/>
                  <a:gd name="T32" fmla="*/ 17 w 86"/>
                  <a:gd name="T33" fmla="*/ 6 h 76"/>
                  <a:gd name="T34" fmla="*/ 15 w 86"/>
                  <a:gd name="T35" fmla="*/ 6 h 76"/>
                  <a:gd name="T36" fmla="*/ 19 w 86"/>
                  <a:gd name="T37" fmla="*/ 2 h 76"/>
                  <a:gd name="T38" fmla="*/ 15 w 86"/>
                  <a:gd name="T39" fmla="*/ 5 h 76"/>
                  <a:gd name="T40" fmla="*/ 16 w 86"/>
                  <a:gd name="T41" fmla="*/ 0 h 76"/>
                  <a:gd name="T42" fmla="*/ 14 w 86"/>
                  <a:gd name="T43" fmla="*/ 5 h 76"/>
                  <a:gd name="T44" fmla="*/ 13 w 86"/>
                  <a:gd name="T45" fmla="*/ 0 h 76"/>
                  <a:gd name="T46" fmla="*/ 13 w 86"/>
                  <a:gd name="T47" fmla="*/ 0 h 76"/>
                  <a:gd name="T48" fmla="*/ 11 w 86"/>
                  <a:gd name="T49" fmla="*/ 5 h 76"/>
                  <a:gd name="T50" fmla="*/ 12 w 86"/>
                  <a:gd name="T51" fmla="*/ 4 h 76"/>
                  <a:gd name="T52" fmla="*/ 8 w 86"/>
                  <a:gd name="T53" fmla="*/ 6 h 76"/>
                  <a:gd name="T54" fmla="*/ 6 w 86"/>
                  <a:gd name="T55" fmla="*/ 2 h 76"/>
                  <a:gd name="T56" fmla="*/ 6 w 86"/>
                  <a:gd name="T57" fmla="*/ 2 h 76"/>
                  <a:gd name="T58" fmla="*/ 8 w 86"/>
                  <a:gd name="T59" fmla="*/ 6 h 76"/>
                  <a:gd name="T60" fmla="*/ 4 w 86"/>
                  <a:gd name="T61" fmla="*/ 4 h 76"/>
                  <a:gd name="T62" fmla="*/ 7 w 86"/>
                  <a:gd name="T63" fmla="*/ 8 h 76"/>
                  <a:gd name="T64" fmla="*/ 7 w 86"/>
                  <a:gd name="T65" fmla="*/ 8 h 76"/>
                  <a:gd name="T66" fmla="*/ 3 w 86"/>
                  <a:gd name="T67" fmla="*/ 5 h 76"/>
                  <a:gd name="T68" fmla="*/ 2 w 86"/>
                  <a:gd name="T69" fmla="*/ 6 h 76"/>
                  <a:gd name="T70" fmla="*/ 5 w 86"/>
                  <a:gd name="T71" fmla="*/ 10 h 76"/>
                  <a:gd name="T72" fmla="*/ 4 w 86"/>
                  <a:gd name="T73" fmla="*/ 11 h 76"/>
                  <a:gd name="T74" fmla="*/ 1 w 86"/>
                  <a:gd name="T75" fmla="*/ 8 h 76"/>
                  <a:gd name="T76" fmla="*/ 0 w 86"/>
                  <a:gd name="T77" fmla="*/ 9 h 76"/>
                  <a:gd name="T78" fmla="*/ 5 w 86"/>
                  <a:gd name="T79" fmla="*/ 11 h 76"/>
                  <a:gd name="T80" fmla="*/ 0 w 86"/>
                  <a:gd name="T81" fmla="*/ 14 h 76"/>
                  <a:gd name="T82" fmla="*/ 5 w 86"/>
                  <a:gd name="T83" fmla="*/ 13 h 76"/>
                  <a:gd name="T84" fmla="*/ 1 w 86"/>
                  <a:gd name="T85" fmla="*/ 15 h 76"/>
                  <a:gd name="T86" fmla="*/ 2 w 86"/>
                  <a:gd name="T87" fmla="*/ 16 h 76"/>
                  <a:gd name="T88" fmla="*/ 2 w 86"/>
                  <a:gd name="T89" fmla="*/ 17 h 76"/>
                  <a:gd name="T90" fmla="*/ 5 w 86"/>
                  <a:gd name="T91" fmla="*/ 18 h 76"/>
                  <a:gd name="T92" fmla="*/ 6 w 86"/>
                  <a:gd name="T93" fmla="*/ 14 h 76"/>
                  <a:gd name="T94" fmla="*/ 7 w 86"/>
                  <a:gd name="T95" fmla="*/ 14 h 76"/>
                  <a:gd name="T96" fmla="*/ 4 w 86"/>
                  <a:gd name="T97" fmla="*/ 17 h 76"/>
                  <a:gd name="T98" fmla="*/ 7 w 86"/>
                  <a:gd name="T99" fmla="*/ 19 h 76"/>
                  <a:gd name="T100" fmla="*/ 8 w 86"/>
                  <a:gd name="T101" fmla="*/ 14 h 76"/>
                  <a:gd name="T102" fmla="*/ 10 w 86"/>
                  <a:gd name="T103" fmla="*/ 14 h 76"/>
                  <a:gd name="T104" fmla="*/ 12 w 86"/>
                  <a:gd name="T105" fmla="*/ 19 h 76"/>
                  <a:gd name="T106" fmla="*/ 12 w 86"/>
                  <a:gd name="T107" fmla="*/ 17 h 76"/>
                  <a:gd name="T108" fmla="*/ 10 w 86"/>
                  <a:gd name="T109" fmla="*/ 15 h 76"/>
                  <a:gd name="T110" fmla="*/ 12 w 86"/>
                  <a:gd name="T111" fmla="*/ 14 h 7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6"/>
                  <a:gd name="T169" fmla="*/ 0 h 76"/>
                  <a:gd name="T170" fmla="*/ 86 w 86"/>
                  <a:gd name="T171" fmla="*/ 76 h 7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6" h="76">
                    <a:moveTo>
                      <a:pt x="51" y="52"/>
                    </a:moveTo>
                    <a:lnTo>
                      <a:pt x="54" y="50"/>
                    </a:lnTo>
                    <a:lnTo>
                      <a:pt x="67" y="63"/>
                    </a:lnTo>
                    <a:lnTo>
                      <a:pt x="64" y="67"/>
                    </a:lnTo>
                    <a:lnTo>
                      <a:pt x="51" y="52"/>
                    </a:lnTo>
                    <a:close/>
                    <a:moveTo>
                      <a:pt x="54" y="50"/>
                    </a:moveTo>
                    <a:lnTo>
                      <a:pt x="55" y="48"/>
                    </a:lnTo>
                    <a:lnTo>
                      <a:pt x="56" y="48"/>
                    </a:lnTo>
                    <a:lnTo>
                      <a:pt x="61" y="57"/>
                    </a:lnTo>
                    <a:lnTo>
                      <a:pt x="54" y="50"/>
                    </a:lnTo>
                    <a:close/>
                    <a:moveTo>
                      <a:pt x="56" y="48"/>
                    </a:moveTo>
                    <a:lnTo>
                      <a:pt x="63" y="45"/>
                    </a:lnTo>
                    <a:lnTo>
                      <a:pt x="71" y="61"/>
                    </a:lnTo>
                    <a:lnTo>
                      <a:pt x="65" y="65"/>
                    </a:lnTo>
                    <a:lnTo>
                      <a:pt x="56" y="48"/>
                    </a:lnTo>
                    <a:close/>
                    <a:moveTo>
                      <a:pt x="74" y="60"/>
                    </a:moveTo>
                    <a:lnTo>
                      <a:pt x="73" y="61"/>
                    </a:lnTo>
                    <a:lnTo>
                      <a:pt x="71" y="61"/>
                    </a:lnTo>
                    <a:lnTo>
                      <a:pt x="67" y="54"/>
                    </a:lnTo>
                    <a:lnTo>
                      <a:pt x="74" y="60"/>
                    </a:lnTo>
                    <a:close/>
                    <a:moveTo>
                      <a:pt x="60" y="47"/>
                    </a:moveTo>
                    <a:lnTo>
                      <a:pt x="63" y="44"/>
                    </a:lnTo>
                    <a:lnTo>
                      <a:pt x="77" y="57"/>
                    </a:lnTo>
                    <a:lnTo>
                      <a:pt x="74" y="60"/>
                    </a:lnTo>
                    <a:lnTo>
                      <a:pt x="60" y="47"/>
                    </a:lnTo>
                    <a:close/>
                    <a:moveTo>
                      <a:pt x="63" y="44"/>
                    </a:moveTo>
                    <a:lnTo>
                      <a:pt x="63" y="44"/>
                    </a:lnTo>
                    <a:lnTo>
                      <a:pt x="70" y="50"/>
                    </a:lnTo>
                    <a:lnTo>
                      <a:pt x="63" y="44"/>
                    </a:lnTo>
                    <a:close/>
                    <a:moveTo>
                      <a:pt x="63" y="44"/>
                    </a:moveTo>
                    <a:lnTo>
                      <a:pt x="66" y="40"/>
                    </a:lnTo>
                    <a:lnTo>
                      <a:pt x="80" y="54"/>
                    </a:lnTo>
                    <a:lnTo>
                      <a:pt x="76" y="57"/>
                    </a:lnTo>
                    <a:lnTo>
                      <a:pt x="63" y="44"/>
                    </a:lnTo>
                    <a:close/>
                    <a:moveTo>
                      <a:pt x="83" y="47"/>
                    </a:moveTo>
                    <a:lnTo>
                      <a:pt x="83" y="51"/>
                    </a:lnTo>
                    <a:lnTo>
                      <a:pt x="80" y="54"/>
                    </a:lnTo>
                    <a:lnTo>
                      <a:pt x="73" y="47"/>
                    </a:lnTo>
                    <a:lnTo>
                      <a:pt x="83" y="47"/>
                    </a:lnTo>
                    <a:close/>
                    <a:moveTo>
                      <a:pt x="64" y="47"/>
                    </a:moveTo>
                    <a:lnTo>
                      <a:pt x="64" y="40"/>
                    </a:lnTo>
                    <a:lnTo>
                      <a:pt x="83" y="40"/>
                    </a:lnTo>
                    <a:lnTo>
                      <a:pt x="83" y="47"/>
                    </a:lnTo>
                    <a:lnTo>
                      <a:pt x="64" y="47"/>
                    </a:lnTo>
                    <a:close/>
                    <a:moveTo>
                      <a:pt x="64" y="40"/>
                    </a:moveTo>
                    <a:lnTo>
                      <a:pt x="64" y="37"/>
                    </a:lnTo>
                    <a:lnTo>
                      <a:pt x="66" y="34"/>
                    </a:lnTo>
                    <a:lnTo>
                      <a:pt x="73" y="40"/>
                    </a:lnTo>
                    <a:lnTo>
                      <a:pt x="64" y="40"/>
                    </a:lnTo>
                    <a:close/>
                    <a:moveTo>
                      <a:pt x="66" y="34"/>
                    </a:moveTo>
                    <a:lnTo>
                      <a:pt x="70" y="30"/>
                    </a:lnTo>
                    <a:lnTo>
                      <a:pt x="83" y="44"/>
                    </a:lnTo>
                    <a:lnTo>
                      <a:pt x="80" y="47"/>
                    </a:lnTo>
                    <a:lnTo>
                      <a:pt x="66" y="34"/>
                    </a:lnTo>
                    <a:close/>
                    <a:moveTo>
                      <a:pt x="86" y="37"/>
                    </a:moveTo>
                    <a:lnTo>
                      <a:pt x="86" y="41"/>
                    </a:lnTo>
                    <a:lnTo>
                      <a:pt x="83" y="44"/>
                    </a:lnTo>
                    <a:lnTo>
                      <a:pt x="76" y="37"/>
                    </a:lnTo>
                    <a:lnTo>
                      <a:pt x="86" y="37"/>
                    </a:lnTo>
                    <a:close/>
                    <a:moveTo>
                      <a:pt x="67" y="37"/>
                    </a:moveTo>
                    <a:lnTo>
                      <a:pt x="67" y="32"/>
                    </a:lnTo>
                    <a:lnTo>
                      <a:pt x="86" y="32"/>
                    </a:lnTo>
                    <a:lnTo>
                      <a:pt x="86" y="37"/>
                    </a:lnTo>
                    <a:lnTo>
                      <a:pt x="67" y="37"/>
                    </a:lnTo>
                    <a:close/>
                    <a:moveTo>
                      <a:pt x="67" y="32"/>
                    </a:moveTo>
                    <a:lnTo>
                      <a:pt x="67" y="28"/>
                    </a:lnTo>
                    <a:lnTo>
                      <a:pt x="86" y="28"/>
                    </a:lnTo>
                    <a:lnTo>
                      <a:pt x="86" y="32"/>
                    </a:lnTo>
                    <a:lnTo>
                      <a:pt x="67" y="32"/>
                    </a:lnTo>
                    <a:close/>
                    <a:moveTo>
                      <a:pt x="67" y="28"/>
                    </a:moveTo>
                    <a:lnTo>
                      <a:pt x="67" y="25"/>
                    </a:lnTo>
                    <a:lnTo>
                      <a:pt x="86" y="25"/>
                    </a:lnTo>
                    <a:lnTo>
                      <a:pt x="86" y="28"/>
                    </a:lnTo>
                    <a:lnTo>
                      <a:pt x="67" y="28"/>
                    </a:lnTo>
                    <a:close/>
                    <a:moveTo>
                      <a:pt x="85" y="20"/>
                    </a:moveTo>
                    <a:lnTo>
                      <a:pt x="86" y="23"/>
                    </a:lnTo>
                    <a:lnTo>
                      <a:pt x="86" y="25"/>
                    </a:lnTo>
                    <a:lnTo>
                      <a:pt x="76" y="25"/>
                    </a:lnTo>
                    <a:lnTo>
                      <a:pt x="85" y="20"/>
                    </a:lnTo>
                    <a:close/>
                    <a:moveTo>
                      <a:pt x="67" y="29"/>
                    </a:moveTo>
                    <a:lnTo>
                      <a:pt x="65" y="23"/>
                    </a:lnTo>
                    <a:lnTo>
                      <a:pt x="82" y="14"/>
                    </a:lnTo>
                    <a:lnTo>
                      <a:pt x="85" y="20"/>
                    </a:lnTo>
                    <a:lnTo>
                      <a:pt x="67" y="29"/>
                    </a:lnTo>
                    <a:close/>
                    <a:moveTo>
                      <a:pt x="80" y="12"/>
                    </a:moveTo>
                    <a:lnTo>
                      <a:pt x="81" y="13"/>
                    </a:lnTo>
                    <a:lnTo>
                      <a:pt x="82" y="14"/>
                    </a:lnTo>
                    <a:lnTo>
                      <a:pt x="73" y="18"/>
                    </a:lnTo>
                    <a:lnTo>
                      <a:pt x="80" y="12"/>
                    </a:lnTo>
                    <a:close/>
                    <a:moveTo>
                      <a:pt x="66" y="25"/>
                    </a:moveTo>
                    <a:lnTo>
                      <a:pt x="63" y="22"/>
                    </a:lnTo>
                    <a:lnTo>
                      <a:pt x="76" y="8"/>
                    </a:lnTo>
                    <a:lnTo>
                      <a:pt x="80" y="12"/>
                    </a:lnTo>
                    <a:lnTo>
                      <a:pt x="66" y="25"/>
                    </a:lnTo>
                    <a:close/>
                    <a:moveTo>
                      <a:pt x="70" y="5"/>
                    </a:moveTo>
                    <a:lnTo>
                      <a:pt x="74" y="5"/>
                    </a:lnTo>
                    <a:lnTo>
                      <a:pt x="76" y="8"/>
                    </a:lnTo>
                    <a:lnTo>
                      <a:pt x="70" y="15"/>
                    </a:lnTo>
                    <a:lnTo>
                      <a:pt x="70" y="5"/>
                    </a:lnTo>
                    <a:close/>
                    <a:moveTo>
                      <a:pt x="70" y="25"/>
                    </a:moveTo>
                    <a:lnTo>
                      <a:pt x="67" y="25"/>
                    </a:lnTo>
                    <a:lnTo>
                      <a:pt x="67" y="5"/>
                    </a:lnTo>
                    <a:lnTo>
                      <a:pt x="70" y="5"/>
                    </a:lnTo>
                    <a:lnTo>
                      <a:pt x="70" y="25"/>
                    </a:lnTo>
                    <a:close/>
                    <a:moveTo>
                      <a:pt x="67" y="25"/>
                    </a:moveTo>
                    <a:lnTo>
                      <a:pt x="63" y="25"/>
                    </a:lnTo>
                    <a:lnTo>
                      <a:pt x="60" y="22"/>
                    </a:lnTo>
                    <a:lnTo>
                      <a:pt x="67" y="15"/>
                    </a:lnTo>
                    <a:lnTo>
                      <a:pt x="67" y="25"/>
                    </a:lnTo>
                    <a:close/>
                    <a:moveTo>
                      <a:pt x="60" y="22"/>
                    </a:moveTo>
                    <a:lnTo>
                      <a:pt x="58" y="18"/>
                    </a:lnTo>
                    <a:lnTo>
                      <a:pt x="71" y="5"/>
                    </a:lnTo>
                    <a:lnTo>
                      <a:pt x="74" y="8"/>
                    </a:lnTo>
                    <a:lnTo>
                      <a:pt x="60" y="22"/>
                    </a:lnTo>
                    <a:close/>
                    <a:moveTo>
                      <a:pt x="58" y="18"/>
                    </a:moveTo>
                    <a:lnTo>
                      <a:pt x="58" y="18"/>
                    </a:lnTo>
                    <a:lnTo>
                      <a:pt x="64" y="12"/>
                    </a:lnTo>
                    <a:lnTo>
                      <a:pt x="58" y="18"/>
                    </a:lnTo>
                    <a:close/>
                    <a:moveTo>
                      <a:pt x="58" y="18"/>
                    </a:moveTo>
                    <a:lnTo>
                      <a:pt x="54" y="15"/>
                    </a:lnTo>
                    <a:lnTo>
                      <a:pt x="67" y="2"/>
                    </a:lnTo>
                    <a:lnTo>
                      <a:pt x="71" y="5"/>
                    </a:lnTo>
                    <a:lnTo>
                      <a:pt x="58" y="18"/>
                    </a:lnTo>
                    <a:close/>
                    <a:moveTo>
                      <a:pt x="61" y="0"/>
                    </a:moveTo>
                    <a:lnTo>
                      <a:pt x="64" y="0"/>
                    </a:lnTo>
                    <a:lnTo>
                      <a:pt x="67" y="2"/>
                    </a:lnTo>
                    <a:lnTo>
                      <a:pt x="61" y="8"/>
                    </a:lnTo>
                    <a:lnTo>
                      <a:pt x="61" y="0"/>
                    </a:lnTo>
                    <a:close/>
                    <a:moveTo>
                      <a:pt x="61" y="18"/>
                    </a:moveTo>
                    <a:lnTo>
                      <a:pt x="54" y="18"/>
                    </a:lnTo>
                    <a:lnTo>
                      <a:pt x="54" y="0"/>
                    </a:lnTo>
                    <a:lnTo>
                      <a:pt x="61" y="0"/>
                    </a:lnTo>
                    <a:lnTo>
                      <a:pt x="61" y="18"/>
                    </a:lnTo>
                    <a:close/>
                    <a:moveTo>
                      <a:pt x="54" y="18"/>
                    </a:moveTo>
                    <a:lnTo>
                      <a:pt x="51" y="18"/>
                    </a:lnTo>
                    <a:lnTo>
                      <a:pt x="51" y="0"/>
                    </a:lnTo>
                    <a:lnTo>
                      <a:pt x="54" y="0"/>
                    </a:lnTo>
                    <a:lnTo>
                      <a:pt x="54" y="18"/>
                    </a:lnTo>
                    <a:close/>
                    <a:moveTo>
                      <a:pt x="51" y="18"/>
                    </a:moveTo>
                    <a:lnTo>
                      <a:pt x="44" y="18"/>
                    </a:lnTo>
                    <a:lnTo>
                      <a:pt x="44" y="0"/>
                    </a:lnTo>
                    <a:lnTo>
                      <a:pt x="51" y="0"/>
                    </a:lnTo>
                    <a:lnTo>
                      <a:pt x="51" y="18"/>
                    </a:lnTo>
                    <a:close/>
                    <a:moveTo>
                      <a:pt x="44" y="18"/>
                    </a:moveTo>
                    <a:lnTo>
                      <a:pt x="41" y="18"/>
                    </a:lnTo>
                    <a:lnTo>
                      <a:pt x="41" y="0"/>
                    </a:lnTo>
                    <a:lnTo>
                      <a:pt x="44" y="0"/>
                    </a:lnTo>
                    <a:lnTo>
                      <a:pt x="44" y="18"/>
                    </a:lnTo>
                    <a:close/>
                    <a:moveTo>
                      <a:pt x="38" y="1"/>
                    </a:moveTo>
                    <a:lnTo>
                      <a:pt x="39" y="0"/>
                    </a:lnTo>
                    <a:lnTo>
                      <a:pt x="41" y="0"/>
                    </a:lnTo>
                    <a:lnTo>
                      <a:pt x="41" y="8"/>
                    </a:lnTo>
                    <a:lnTo>
                      <a:pt x="38" y="1"/>
                    </a:lnTo>
                    <a:close/>
                    <a:moveTo>
                      <a:pt x="45" y="17"/>
                    </a:moveTo>
                    <a:lnTo>
                      <a:pt x="40" y="20"/>
                    </a:lnTo>
                    <a:lnTo>
                      <a:pt x="31" y="4"/>
                    </a:lnTo>
                    <a:lnTo>
                      <a:pt x="38" y="1"/>
                    </a:lnTo>
                    <a:lnTo>
                      <a:pt x="45" y="17"/>
                    </a:lnTo>
                    <a:close/>
                    <a:moveTo>
                      <a:pt x="40" y="20"/>
                    </a:moveTo>
                    <a:lnTo>
                      <a:pt x="33" y="24"/>
                    </a:lnTo>
                    <a:lnTo>
                      <a:pt x="24" y="6"/>
                    </a:lnTo>
                    <a:lnTo>
                      <a:pt x="31" y="4"/>
                    </a:lnTo>
                    <a:lnTo>
                      <a:pt x="40" y="20"/>
                    </a:lnTo>
                    <a:close/>
                    <a:moveTo>
                      <a:pt x="22" y="8"/>
                    </a:moveTo>
                    <a:lnTo>
                      <a:pt x="23" y="7"/>
                    </a:lnTo>
                    <a:lnTo>
                      <a:pt x="24" y="6"/>
                    </a:lnTo>
                    <a:lnTo>
                      <a:pt x="29" y="15"/>
                    </a:lnTo>
                    <a:lnTo>
                      <a:pt x="22" y="8"/>
                    </a:lnTo>
                    <a:close/>
                    <a:moveTo>
                      <a:pt x="35" y="22"/>
                    </a:moveTo>
                    <a:lnTo>
                      <a:pt x="32" y="25"/>
                    </a:lnTo>
                    <a:lnTo>
                      <a:pt x="19" y="12"/>
                    </a:lnTo>
                    <a:lnTo>
                      <a:pt x="22" y="8"/>
                    </a:lnTo>
                    <a:lnTo>
                      <a:pt x="35" y="22"/>
                    </a:lnTo>
                    <a:close/>
                    <a:moveTo>
                      <a:pt x="32" y="25"/>
                    </a:moveTo>
                    <a:lnTo>
                      <a:pt x="42" y="15"/>
                    </a:lnTo>
                    <a:lnTo>
                      <a:pt x="32" y="25"/>
                    </a:lnTo>
                    <a:lnTo>
                      <a:pt x="26" y="18"/>
                    </a:lnTo>
                    <a:lnTo>
                      <a:pt x="32" y="25"/>
                    </a:lnTo>
                    <a:close/>
                    <a:moveTo>
                      <a:pt x="32" y="25"/>
                    </a:moveTo>
                    <a:lnTo>
                      <a:pt x="29" y="28"/>
                    </a:lnTo>
                    <a:lnTo>
                      <a:pt x="16" y="15"/>
                    </a:lnTo>
                    <a:lnTo>
                      <a:pt x="19" y="12"/>
                    </a:lnTo>
                    <a:lnTo>
                      <a:pt x="32" y="25"/>
                    </a:lnTo>
                    <a:close/>
                    <a:moveTo>
                      <a:pt x="16" y="15"/>
                    </a:moveTo>
                    <a:lnTo>
                      <a:pt x="16" y="15"/>
                    </a:lnTo>
                    <a:lnTo>
                      <a:pt x="22" y="22"/>
                    </a:lnTo>
                    <a:lnTo>
                      <a:pt x="16" y="15"/>
                    </a:lnTo>
                    <a:close/>
                    <a:moveTo>
                      <a:pt x="29" y="28"/>
                    </a:moveTo>
                    <a:lnTo>
                      <a:pt x="26" y="32"/>
                    </a:lnTo>
                    <a:lnTo>
                      <a:pt x="12" y="18"/>
                    </a:lnTo>
                    <a:lnTo>
                      <a:pt x="16" y="15"/>
                    </a:lnTo>
                    <a:lnTo>
                      <a:pt x="29" y="28"/>
                    </a:lnTo>
                    <a:close/>
                    <a:moveTo>
                      <a:pt x="26" y="32"/>
                    </a:moveTo>
                    <a:lnTo>
                      <a:pt x="26" y="32"/>
                    </a:lnTo>
                    <a:lnTo>
                      <a:pt x="19" y="25"/>
                    </a:lnTo>
                    <a:lnTo>
                      <a:pt x="26" y="32"/>
                    </a:lnTo>
                    <a:close/>
                    <a:moveTo>
                      <a:pt x="26" y="32"/>
                    </a:moveTo>
                    <a:lnTo>
                      <a:pt x="22" y="35"/>
                    </a:lnTo>
                    <a:lnTo>
                      <a:pt x="9" y="22"/>
                    </a:lnTo>
                    <a:lnTo>
                      <a:pt x="12" y="18"/>
                    </a:lnTo>
                    <a:lnTo>
                      <a:pt x="26" y="32"/>
                    </a:lnTo>
                    <a:close/>
                    <a:moveTo>
                      <a:pt x="8" y="24"/>
                    </a:moveTo>
                    <a:lnTo>
                      <a:pt x="8" y="23"/>
                    </a:lnTo>
                    <a:lnTo>
                      <a:pt x="9" y="22"/>
                    </a:lnTo>
                    <a:lnTo>
                      <a:pt x="16" y="28"/>
                    </a:lnTo>
                    <a:lnTo>
                      <a:pt x="8" y="24"/>
                    </a:lnTo>
                    <a:close/>
                    <a:moveTo>
                      <a:pt x="24" y="33"/>
                    </a:moveTo>
                    <a:lnTo>
                      <a:pt x="21" y="38"/>
                    </a:lnTo>
                    <a:lnTo>
                      <a:pt x="5" y="30"/>
                    </a:lnTo>
                    <a:lnTo>
                      <a:pt x="8" y="24"/>
                    </a:lnTo>
                    <a:lnTo>
                      <a:pt x="24" y="33"/>
                    </a:lnTo>
                    <a:close/>
                    <a:moveTo>
                      <a:pt x="21" y="38"/>
                    </a:moveTo>
                    <a:lnTo>
                      <a:pt x="21" y="40"/>
                    </a:lnTo>
                    <a:lnTo>
                      <a:pt x="20" y="41"/>
                    </a:lnTo>
                    <a:lnTo>
                      <a:pt x="13" y="34"/>
                    </a:lnTo>
                    <a:lnTo>
                      <a:pt x="21" y="38"/>
                    </a:lnTo>
                    <a:close/>
                    <a:moveTo>
                      <a:pt x="20" y="41"/>
                    </a:moveTo>
                    <a:lnTo>
                      <a:pt x="17" y="44"/>
                    </a:lnTo>
                    <a:lnTo>
                      <a:pt x="3" y="30"/>
                    </a:lnTo>
                    <a:lnTo>
                      <a:pt x="6" y="27"/>
                    </a:lnTo>
                    <a:lnTo>
                      <a:pt x="20" y="41"/>
                    </a:lnTo>
                    <a:close/>
                    <a:moveTo>
                      <a:pt x="0" y="37"/>
                    </a:moveTo>
                    <a:lnTo>
                      <a:pt x="0" y="34"/>
                    </a:lnTo>
                    <a:lnTo>
                      <a:pt x="3" y="30"/>
                    </a:lnTo>
                    <a:lnTo>
                      <a:pt x="10" y="37"/>
                    </a:lnTo>
                    <a:lnTo>
                      <a:pt x="0" y="37"/>
                    </a:lnTo>
                    <a:close/>
                    <a:moveTo>
                      <a:pt x="19" y="37"/>
                    </a:moveTo>
                    <a:lnTo>
                      <a:pt x="19" y="44"/>
                    </a:lnTo>
                    <a:lnTo>
                      <a:pt x="0" y="44"/>
                    </a:lnTo>
                    <a:lnTo>
                      <a:pt x="0" y="37"/>
                    </a:lnTo>
                    <a:lnTo>
                      <a:pt x="19" y="37"/>
                    </a:lnTo>
                    <a:close/>
                    <a:moveTo>
                      <a:pt x="19" y="44"/>
                    </a:moveTo>
                    <a:lnTo>
                      <a:pt x="19" y="47"/>
                    </a:lnTo>
                    <a:lnTo>
                      <a:pt x="0" y="47"/>
                    </a:lnTo>
                    <a:lnTo>
                      <a:pt x="0" y="44"/>
                    </a:lnTo>
                    <a:lnTo>
                      <a:pt x="19" y="44"/>
                    </a:lnTo>
                    <a:close/>
                    <a:moveTo>
                      <a:pt x="19" y="47"/>
                    </a:moveTo>
                    <a:lnTo>
                      <a:pt x="19" y="50"/>
                    </a:lnTo>
                    <a:lnTo>
                      <a:pt x="0" y="50"/>
                    </a:lnTo>
                    <a:lnTo>
                      <a:pt x="0" y="47"/>
                    </a:lnTo>
                    <a:lnTo>
                      <a:pt x="19" y="47"/>
                    </a:lnTo>
                    <a:close/>
                    <a:moveTo>
                      <a:pt x="1" y="55"/>
                    </a:moveTo>
                    <a:lnTo>
                      <a:pt x="0" y="52"/>
                    </a:lnTo>
                    <a:lnTo>
                      <a:pt x="0" y="50"/>
                    </a:lnTo>
                    <a:lnTo>
                      <a:pt x="10" y="50"/>
                    </a:lnTo>
                    <a:lnTo>
                      <a:pt x="1" y="55"/>
                    </a:lnTo>
                    <a:close/>
                    <a:moveTo>
                      <a:pt x="18" y="46"/>
                    </a:moveTo>
                    <a:lnTo>
                      <a:pt x="21" y="52"/>
                    </a:lnTo>
                    <a:lnTo>
                      <a:pt x="5" y="60"/>
                    </a:lnTo>
                    <a:lnTo>
                      <a:pt x="1" y="55"/>
                    </a:lnTo>
                    <a:lnTo>
                      <a:pt x="18" y="46"/>
                    </a:lnTo>
                    <a:close/>
                    <a:moveTo>
                      <a:pt x="6" y="63"/>
                    </a:moveTo>
                    <a:lnTo>
                      <a:pt x="5" y="62"/>
                    </a:lnTo>
                    <a:lnTo>
                      <a:pt x="5" y="60"/>
                    </a:lnTo>
                    <a:lnTo>
                      <a:pt x="13" y="57"/>
                    </a:lnTo>
                    <a:lnTo>
                      <a:pt x="6" y="63"/>
                    </a:lnTo>
                    <a:close/>
                    <a:moveTo>
                      <a:pt x="20" y="50"/>
                    </a:moveTo>
                    <a:lnTo>
                      <a:pt x="23" y="52"/>
                    </a:lnTo>
                    <a:lnTo>
                      <a:pt x="9" y="67"/>
                    </a:lnTo>
                    <a:lnTo>
                      <a:pt x="6" y="63"/>
                    </a:lnTo>
                    <a:lnTo>
                      <a:pt x="20" y="50"/>
                    </a:lnTo>
                    <a:close/>
                    <a:moveTo>
                      <a:pt x="9" y="67"/>
                    </a:moveTo>
                    <a:lnTo>
                      <a:pt x="0" y="57"/>
                    </a:lnTo>
                    <a:lnTo>
                      <a:pt x="9" y="67"/>
                    </a:lnTo>
                    <a:lnTo>
                      <a:pt x="16" y="59"/>
                    </a:lnTo>
                    <a:lnTo>
                      <a:pt x="9" y="67"/>
                    </a:lnTo>
                    <a:close/>
                    <a:moveTo>
                      <a:pt x="22" y="52"/>
                    </a:moveTo>
                    <a:lnTo>
                      <a:pt x="26" y="56"/>
                    </a:lnTo>
                    <a:lnTo>
                      <a:pt x="12" y="69"/>
                    </a:lnTo>
                    <a:lnTo>
                      <a:pt x="9" y="67"/>
                    </a:lnTo>
                    <a:lnTo>
                      <a:pt x="22" y="52"/>
                    </a:lnTo>
                    <a:close/>
                    <a:moveTo>
                      <a:pt x="19" y="72"/>
                    </a:moveTo>
                    <a:lnTo>
                      <a:pt x="16" y="72"/>
                    </a:lnTo>
                    <a:lnTo>
                      <a:pt x="12" y="69"/>
                    </a:lnTo>
                    <a:lnTo>
                      <a:pt x="19" y="62"/>
                    </a:lnTo>
                    <a:lnTo>
                      <a:pt x="19" y="72"/>
                    </a:lnTo>
                    <a:close/>
                    <a:moveTo>
                      <a:pt x="19" y="54"/>
                    </a:moveTo>
                    <a:lnTo>
                      <a:pt x="22" y="54"/>
                    </a:lnTo>
                    <a:lnTo>
                      <a:pt x="22" y="72"/>
                    </a:lnTo>
                    <a:lnTo>
                      <a:pt x="19" y="72"/>
                    </a:lnTo>
                    <a:lnTo>
                      <a:pt x="19" y="54"/>
                    </a:lnTo>
                    <a:close/>
                    <a:moveTo>
                      <a:pt x="22" y="54"/>
                    </a:moveTo>
                    <a:lnTo>
                      <a:pt x="27" y="54"/>
                    </a:lnTo>
                    <a:lnTo>
                      <a:pt x="29" y="56"/>
                    </a:lnTo>
                    <a:lnTo>
                      <a:pt x="22" y="62"/>
                    </a:lnTo>
                    <a:lnTo>
                      <a:pt x="22" y="54"/>
                    </a:lnTo>
                    <a:close/>
                    <a:moveTo>
                      <a:pt x="29" y="56"/>
                    </a:moveTo>
                    <a:lnTo>
                      <a:pt x="32" y="59"/>
                    </a:lnTo>
                    <a:lnTo>
                      <a:pt x="19" y="72"/>
                    </a:lnTo>
                    <a:lnTo>
                      <a:pt x="16" y="69"/>
                    </a:lnTo>
                    <a:lnTo>
                      <a:pt x="29" y="56"/>
                    </a:lnTo>
                    <a:close/>
                    <a:moveTo>
                      <a:pt x="26" y="76"/>
                    </a:moveTo>
                    <a:lnTo>
                      <a:pt x="21" y="76"/>
                    </a:lnTo>
                    <a:lnTo>
                      <a:pt x="19" y="72"/>
                    </a:lnTo>
                    <a:lnTo>
                      <a:pt x="26" y="66"/>
                    </a:lnTo>
                    <a:lnTo>
                      <a:pt x="26" y="76"/>
                    </a:lnTo>
                    <a:close/>
                    <a:moveTo>
                      <a:pt x="26" y="57"/>
                    </a:moveTo>
                    <a:lnTo>
                      <a:pt x="32" y="57"/>
                    </a:lnTo>
                    <a:lnTo>
                      <a:pt x="32" y="76"/>
                    </a:lnTo>
                    <a:lnTo>
                      <a:pt x="26" y="76"/>
                    </a:lnTo>
                    <a:lnTo>
                      <a:pt x="26" y="57"/>
                    </a:lnTo>
                    <a:close/>
                    <a:moveTo>
                      <a:pt x="32" y="57"/>
                    </a:moveTo>
                    <a:lnTo>
                      <a:pt x="35" y="57"/>
                    </a:lnTo>
                    <a:lnTo>
                      <a:pt x="35" y="76"/>
                    </a:lnTo>
                    <a:lnTo>
                      <a:pt x="32" y="76"/>
                    </a:lnTo>
                    <a:lnTo>
                      <a:pt x="32" y="57"/>
                    </a:lnTo>
                    <a:close/>
                    <a:moveTo>
                      <a:pt x="35" y="57"/>
                    </a:moveTo>
                    <a:lnTo>
                      <a:pt x="41" y="57"/>
                    </a:lnTo>
                    <a:lnTo>
                      <a:pt x="41" y="76"/>
                    </a:lnTo>
                    <a:lnTo>
                      <a:pt x="35" y="76"/>
                    </a:lnTo>
                    <a:lnTo>
                      <a:pt x="35" y="57"/>
                    </a:lnTo>
                    <a:close/>
                    <a:moveTo>
                      <a:pt x="41" y="57"/>
                    </a:moveTo>
                    <a:lnTo>
                      <a:pt x="48" y="57"/>
                    </a:lnTo>
                    <a:lnTo>
                      <a:pt x="48" y="76"/>
                    </a:lnTo>
                    <a:lnTo>
                      <a:pt x="41" y="76"/>
                    </a:lnTo>
                    <a:lnTo>
                      <a:pt x="41" y="57"/>
                    </a:lnTo>
                    <a:close/>
                    <a:moveTo>
                      <a:pt x="54" y="72"/>
                    </a:moveTo>
                    <a:lnTo>
                      <a:pt x="52" y="76"/>
                    </a:lnTo>
                    <a:lnTo>
                      <a:pt x="48" y="76"/>
                    </a:lnTo>
                    <a:lnTo>
                      <a:pt x="48" y="66"/>
                    </a:lnTo>
                    <a:lnTo>
                      <a:pt x="54" y="72"/>
                    </a:lnTo>
                    <a:close/>
                    <a:moveTo>
                      <a:pt x="41" y="59"/>
                    </a:moveTo>
                    <a:lnTo>
                      <a:pt x="44" y="56"/>
                    </a:lnTo>
                    <a:lnTo>
                      <a:pt x="58" y="69"/>
                    </a:lnTo>
                    <a:lnTo>
                      <a:pt x="54" y="72"/>
                    </a:lnTo>
                    <a:lnTo>
                      <a:pt x="41" y="59"/>
                    </a:lnTo>
                    <a:close/>
                    <a:moveTo>
                      <a:pt x="44" y="56"/>
                    </a:moveTo>
                    <a:lnTo>
                      <a:pt x="45" y="55"/>
                    </a:lnTo>
                    <a:lnTo>
                      <a:pt x="46" y="55"/>
                    </a:lnTo>
                    <a:lnTo>
                      <a:pt x="51" y="62"/>
                    </a:lnTo>
                    <a:lnTo>
                      <a:pt x="44" y="56"/>
                    </a:lnTo>
                    <a:close/>
                    <a:moveTo>
                      <a:pt x="46" y="55"/>
                    </a:moveTo>
                    <a:lnTo>
                      <a:pt x="53" y="51"/>
                    </a:lnTo>
                    <a:lnTo>
                      <a:pt x="62" y="68"/>
                    </a:lnTo>
                    <a:lnTo>
                      <a:pt x="55" y="71"/>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38" name="Freeform 123">
                <a:extLst>
                  <a:ext uri="{FF2B5EF4-FFF2-40B4-BE49-F238E27FC236}">
                    <a16:creationId xmlns:a16="http://schemas.microsoft.com/office/drawing/2014/main" id="{0F9CC6C8-18AF-4CC9-918D-6A0C70BB6E0A}"/>
                  </a:ext>
                </a:extLst>
              </p:cNvPr>
              <p:cNvSpPr>
                <a:spLocks/>
              </p:cNvSpPr>
              <p:nvPr/>
            </p:nvSpPr>
            <p:spPr bwMode="auto">
              <a:xfrm>
                <a:off x="2403" y="2857"/>
                <a:ext cx="17" cy="14"/>
              </a:xfrm>
              <a:custGeom>
                <a:avLst/>
                <a:gdLst>
                  <a:gd name="T0" fmla="*/ 12 w 68"/>
                  <a:gd name="T1" fmla="*/ 12 h 58"/>
                  <a:gd name="T2" fmla="*/ 13 w 68"/>
                  <a:gd name="T3" fmla="*/ 12 h 58"/>
                  <a:gd name="T4" fmla="*/ 15 w 68"/>
                  <a:gd name="T5" fmla="*/ 11 h 58"/>
                  <a:gd name="T6" fmla="*/ 15 w 68"/>
                  <a:gd name="T7" fmla="*/ 10 h 58"/>
                  <a:gd name="T8" fmla="*/ 16 w 68"/>
                  <a:gd name="T9" fmla="*/ 9 h 58"/>
                  <a:gd name="T10" fmla="*/ 16 w 68"/>
                  <a:gd name="T11" fmla="*/ 8 h 58"/>
                  <a:gd name="T12" fmla="*/ 17 w 68"/>
                  <a:gd name="T13" fmla="*/ 7 h 58"/>
                  <a:gd name="T14" fmla="*/ 17 w 68"/>
                  <a:gd name="T15" fmla="*/ 6 h 58"/>
                  <a:gd name="T16" fmla="*/ 17 w 68"/>
                  <a:gd name="T17" fmla="*/ 5 h 58"/>
                  <a:gd name="T18" fmla="*/ 17 w 68"/>
                  <a:gd name="T19" fmla="*/ 4 h 58"/>
                  <a:gd name="T20" fmla="*/ 16 w 68"/>
                  <a:gd name="T21" fmla="*/ 3 h 58"/>
                  <a:gd name="T22" fmla="*/ 15 w 68"/>
                  <a:gd name="T23" fmla="*/ 2 h 58"/>
                  <a:gd name="T24" fmla="*/ 15 w 68"/>
                  <a:gd name="T25" fmla="*/ 1 h 58"/>
                  <a:gd name="T26" fmla="*/ 14 w 68"/>
                  <a:gd name="T27" fmla="*/ 1 h 58"/>
                  <a:gd name="T28" fmla="*/ 13 w 68"/>
                  <a:gd name="T29" fmla="*/ 0 h 58"/>
                  <a:gd name="T30" fmla="*/ 12 w 68"/>
                  <a:gd name="T31" fmla="*/ 0 h 58"/>
                  <a:gd name="T32" fmla="*/ 11 w 68"/>
                  <a:gd name="T33" fmla="*/ 0 h 58"/>
                  <a:gd name="T34" fmla="*/ 9 w 68"/>
                  <a:gd name="T35" fmla="*/ 0 h 58"/>
                  <a:gd name="T36" fmla="*/ 8 w 68"/>
                  <a:gd name="T37" fmla="*/ 1 h 58"/>
                  <a:gd name="T38" fmla="*/ 7 w 68"/>
                  <a:gd name="T39" fmla="*/ 1 h 58"/>
                  <a:gd name="T40" fmla="*/ 6 w 68"/>
                  <a:gd name="T41" fmla="*/ 1 h 58"/>
                  <a:gd name="T42" fmla="*/ 4 w 68"/>
                  <a:gd name="T43" fmla="*/ 2 h 58"/>
                  <a:gd name="T44" fmla="*/ 4 w 68"/>
                  <a:gd name="T45" fmla="*/ 3 h 58"/>
                  <a:gd name="T46" fmla="*/ 3 w 68"/>
                  <a:gd name="T47" fmla="*/ 4 h 58"/>
                  <a:gd name="T48" fmla="*/ 2 w 68"/>
                  <a:gd name="T49" fmla="*/ 6 h 58"/>
                  <a:gd name="T50" fmla="*/ 1 w 68"/>
                  <a:gd name="T51" fmla="*/ 6 h 58"/>
                  <a:gd name="T52" fmla="*/ 1 w 68"/>
                  <a:gd name="T53" fmla="*/ 7 h 58"/>
                  <a:gd name="T54" fmla="*/ 0 w 68"/>
                  <a:gd name="T55" fmla="*/ 8 h 58"/>
                  <a:gd name="T56" fmla="*/ 0 w 68"/>
                  <a:gd name="T57" fmla="*/ 9 h 58"/>
                  <a:gd name="T58" fmla="*/ 1 w 68"/>
                  <a:gd name="T59" fmla="*/ 10 h 58"/>
                  <a:gd name="T60" fmla="*/ 1 w 68"/>
                  <a:gd name="T61" fmla="*/ 12 h 58"/>
                  <a:gd name="T62" fmla="*/ 2 w 68"/>
                  <a:gd name="T63" fmla="*/ 12 h 58"/>
                  <a:gd name="T64" fmla="*/ 3 w 68"/>
                  <a:gd name="T65" fmla="*/ 13 h 58"/>
                  <a:gd name="T66" fmla="*/ 4 w 68"/>
                  <a:gd name="T67" fmla="*/ 13 h 58"/>
                  <a:gd name="T68" fmla="*/ 4 w 68"/>
                  <a:gd name="T69" fmla="*/ 14 h 58"/>
                  <a:gd name="T70" fmla="*/ 6 w 68"/>
                  <a:gd name="T71" fmla="*/ 14 h 58"/>
                  <a:gd name="T72" fmla="*/ 7 w 68"/>
                  <a:gd name="T73" fmla="*/ 14 h 58"/>
                  <a:gd name="T74" fmla="*/ 8 w 68"/>
                  <a:gd name="T75" fmla="*/ 14 h 58"/>
                  <a:gd name="T76" fmla="*/ 10 w 68"/>
                  <a:gd name="T77" fmla="*/ 14 h 58"/>
                  <a:gd name="T78" fmla="*/ 11 w 68"/>
                  <a:gd name="T79" fmla="*/ 13 h 58"/>
                  <a:gd name="T80" fmla="*/ 12 w 68"/>
                  <a:gd name="T81" fmla="*/ 12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58"/>
                  <a:gd name="T125" fmla="*/ 68 w 68"/>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58">
                    <a:moveTo>
                      <a:pt x="49" y="51"/>
                    </a:moveTo>
                    <a:lnTo>
                      <a:pt x="51" y="48"/>
                    </a:lnTo>
                    <a:lnTo>
                      <a:pt x="58" y="45"/>
                    </a:lnTo>
                    <a:lnTo>
                      <a:pt x="61" y="41"/>
                    </a:lnTo>
                    <a:lnTo>
                      <a:pt x="64" y="38"/>
                    </a:lnTo>
                    <a:lnTo>
                      <a:pt x="64" y="32"/>
                    </a:lnTo>
                    <a:lnTo>
                      <a:pt x="68" y="29"/>
                    </a:lnTo>
                    <a:lnTo>
                      <a:pt x="68" y="26"/>
                    </a:lnTo>
                    <a:lnTo>
                      <a:pt x="68" y="19"/>
                    </a:lnTo>
                    <a:lnTo>
                      <a:pt x="68" y="16"/>
                    </a:lnTo>
                    <a:lnTo>
                      <a:pt x="64" y="13"/>
                    </a:lnTo>
                    <a:lnTo>
                      <a:pt x="61" y="9"/>
                    </a:lnTo>
                    <a:lnTo>
                      <a:pt x="58" y="6"/>
                    </a:lnTo>
                    <a:lnTo>
                      <a:pt x="54" y="4"/>
                    </a:lnTo>
                    <a:lnTo>
                      <a:pt x="51" y="0"/>
                    </a:lnTo>
                    <a:lnTo>
                      <a:pt x="49" y="0"/>
                    </a:lnTo>
                    <a:lnTo>
                      <a:pt x="42" y="0"/>
                    </a:lnTo>
                    <a:lnTo>
                      <a:pt x="36" y="0"/>
                    </a:lnTo>
                    <a:lnTo>
                      <a:pt x="32" y="4"/>
                    </a:lnTo>
                    <a:lnTo>
                      <a:pt x="26" y="4"/>
                    </a:lnTo>
                    <a:lnTo>
                      <a:pt x="24" y="6"/>
                    </a:lnTo>
                    <a:lnTo>
                      <a:pt x="17" y="9"/>
                    </a:lnTo>
                    <a:lnTo>
                      <a:pt x="14" y="13"/>
                    </a:lnTo>
                    <a:lnTo>
                      <a:pt x="10" y="16"/>
                    </a:lnTo>
                    <a:lnTo>
                      <a:pt x="7" y="23"/>
                    </a:lnTo>
                    <a:lnTo>
                      <a:pt x="4" y="26"/>
                    </a:lnTo>
                    <a:lnTo>
                      <a:pt x="4" y="29"/>
                    </a:lnTo>
                    <a:lnTo>
                      <a:pt x="0" y="35"/>
                    </a:lnTo>
                    <a:lnTo>
                      <a:pt x="0" y="38"/>
                    </a:lnTo>
                    <a:lnTo>
                      <a:pt x="4" y="41"/>
                    </a:lnTo>
                    <a:lnTo>
                      <a:pt x="4" y="48"/>
                    </a:lnTo>
                    <a:lnTo>
                      <a:pt x="7" y="51"/>
                    </a:lnTo>
                    <a:lnTo>
                      <a:pt x="10" y="55"/>
                    </a:lnTo>
                    <a:lnTo>
                      <a:pt x="14" y="55"/>
                    </a:lnTo>
                    <a:lnTo>
                      <a:pt x="17" y="58"/>
                    </a:lnTo>
                    <a:lnTo>
                      <a:pt x="24" y="58"/>
                    </a:lnTo>
                    <a:lnTo>
                      <a:pt x="26" y="58"/>
                    </a:lnTo>
                    <a:lnTo>
                      <a:pt x="32" y="58"/>
                    </a:lnTo>
                    <a:lnTo>
                      <a:pt x="39" y="58"/>
                    </a:lnTo>
                    <a:lnTo>
                      <a:pt x="42" y="55"/>
                    </a:lnTo>
                    <a:lnTo>
                      <a:pt x="49"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39" name="Freeform 124">
                <a:extLst>
                  <a:ext uri="{FF2B5EF4-FFF2-40B4-BE49-F238E27FC236}">
                    <a16:creationId xmlns:a16="http://schemas.microsoft.com/office/drawing/2014/main" id="{EFD9CF72-2B9E-446E-B08B-6CAA5B4D9E1E}"/>
                  </a:ext>
                </a:extLst>
              </p:cNvPr>
              <p:cNvSpPr>
                <a:spLocks noEditPoints="1"/>
              </p:cNvSpPr>
              <p:nvPr/>
            </p:nvSpPr>
            <p:spPr bwMode="auto">
              <a:xfrm>
                <a:off x="2401" y="2855"/>
                <a:ext cx="22" cy="19"/>
              </a:xfrm>
              <a:custGeom>
                <a:avLst/>
                <a:gdLst>
                  <a:gd name="T0" fmla="*/ 13 w 89"/>
                  <a:gd name="T1" fmla="*/ 13 h 76"/>
                  <a:gd name="T2" fmla="*/ 15 w 89"/>
                  <a:gd name="T3" fmla="*/ 11 h 76"/>
                  <a:gd name="T4" fmla="*/ 17 w 89"/>
                  <a:gd name="T5" fmla="*/ 16 h 76"/>
                  <a:gd name="T6" fmla="*/ 18 w 89"/>
                  <a:gd name="T7" fmla="*/ 15 h 76"/>
                  <a:gd name="T8" fmla="*/ 15 w 89"/>
                  <a:gd name="T9" fmla="*/ 11 h 76"/>
                  <a:gd name="T10" fmla="*/ 20 w 89"/>
                  <a:gd name="T11" fmla="*/ 12 h 76"/>
                  <a:gd name="T12" fmla="*/ 15 w 89"/>
                  <a:gd name="T13" fmla="*/ 10 h 76"/>
                  <a:gd name="T14" fmla="*/ 16 w 89"/>
                  <a:gd name="T15" fmla="*/ 9 h 76"/>
                  <a:gd name="T16" fmla="*/ 20 w 89"/>
                  <a:gd name="T17" fmla="*/ 12 h 76"/>
                  <a:gd name="T18" fmla="*/ 21 w 89"/>
                  <a:gd name="T19" fmla="*/ 10 h 76"/>
                  <a:gd name="T20" fmla="*/ 16 w 89"/>
                  <a:gd name="T21" fmla="*/ 9 h 76"/>
                  <a:gd name="T22" fmla="*/ 16 w 89"/>
                  <a:gd name="T23" fmla="*/ 6 h 76"/>
                  <a:gd name="T24" fmla="*/ 21 w 89"/>
                  <a:gd name="T25" fmla="*/ 6 h 76"/>
                  <a:gd name="T26" fmla="*/ 20 w 89"/>
                  <a:gd name="T27" fmla="*/ 5 h 76"/>
                  <a:gd name="T28" fmla="*/ 20 w 89"/>
                  <a:gd name="T29" fmla="*/ 4 h 76"/>
                  <a:gd name="T30" fmla="*/ 15 w 89"/>
                  <a:gd name="T31" fmla="*/ 6 h 76"/>
                  <a:gd name="T32" fmla="*/ 15 w 89"/>
                  <a:gd name="T33" fmla="*/ 6 h 76"/>
                  <a:gd name="T34" fmla="*/ 15 w 89"/>
                  <a:gd name="T35" fmla="*/ 6 h 76"/>
                  <a:gd name="T36" fmla="*/ 18 w 89"/>
                  <a:gd name="T37" fmla="*/ 2 h 76"/>
                  <a:gd name="T38" fmla="*/ 17 w 89"/>
                  <a:gd name="T39" fmla="*/ 1 h 76"/>
                  <a:gd name="T40" fmla="*/ 15 w 89"/>
                  <a:gd name="T41" fmla="*/ 0 h 76"/>
                  <a:gd name="T42" fmla="*/ 14 w 89"/>
                  <a:gd name="T43" fmla="*/ 5 h 76"/>
                  <a:gd name="T44" fmla="*/ 12 w 89"/>
                  <a:gd name="T45" fmla="*/ 0 h 76"/>
                  <a:gd name="T46" fmla="*/ 12 w 89"/>
                  <a:gd name="T47" fmla="*/ 0 h 76"/>
                  <a:gd name="T48" fmla="*/ 9 w 89"/>
                  <a:gd name="T49" fmla="*/ 1 h 76"/>
                  <a:gd name="T50" fmla="*/ 12 w 89"/>
                  <a:gd name="T51" fmla="*/ 5 h 76"/>
                  <a:gd name="T52" fmla="*/ 8 w 89"/>
                  <a:gd name="T53" fmla="*/ 6 h 76"/>
                  <a:gd name="T54" fmla="*/ 8 w 89"/>
                  <a:gd name="T55" fmla="*/ 1 h 76"/>
                  <a:gd name="T56" fmla="*/ 7 w 89"/>
                  <a:gd name="T57" fmla="*/ 2 h 76"/>
                  <a:gd name="T58" fmla="*/ 9 w 89"/>
                  <a:gd name="T59" fmla="*/ 6 h 76"/>
                  <a:gd name="T60" fmla="*/ 4 w 89"/>
                  <a:gd name="T61" fmla="*/ 3 h 76"/>
                  <a:gd name="T62" fmla="*/ 7 w 89"/>
                  <a:gd name="T63" fmla="*/ 7 h 76"/>
                  <a:gd name="T64" fmla="*/ 3 w 89"/>
                  <a:gd name="T65" fmla="*/ 5 h 76"/>
                  <a:gd name="T66" fmla="*/ 4 w 89"/>
                  <a:gd name="T67" fmla="*/ 6 h 76"/>
                  <a:gd name="T68" fmla="*/ 7 w 89"/>
                  <a:gd name="T69" fmla="*/ 7 h 76"/>
                  <a:gd name="T70" fmla="*/ 5 w 89"/>
                  <a:gd name="T71" fmla="*/ 10 h 76"/>
                  <a:gd name="T72" fmla="*/ 1 w 89"/>
                  <a:gd name="T73" fmla="*/ 8 h 76"/>
                  <a:gd name="T74" fmla="*/ 1 w 89"/>
                  <a:gd name="T75" fmla="*/ 10 h 76"/>
                  <a:gd name="T76" fmla="*/ 3 w 89"/>
                  <a:gd name="T77" fmla="*/ 10 h 76"/>
                  <a:gd name="T78" fmla="*/ 5 w 89"/>
                  <a:gd name="T79" fmla="*/ 11 h 76"/>
                  <a:gd name="T80" fmla="*/ 4 w 89"/>
                  <a:gd name="T81" fmla="*/ 11 h 76"/>
                  <a:gd name="T82" fmla="*/ 0 w 89"/>
                  <a:gd name="T83" fmla="*/ 13 h 76"/>
                  <a:gd name="T84" fmla="*/ 1 w 89"/>
                  <a:gd name="T85" fmla="*/ 14 h 76"/>
                  <a:gd name="T86" fmla="*/ 3 w 89"/>
                  <a:gd name="T87" fmla="*/ 13 h 76"/>
                  <a:gd name="T88" fmla="*/ 5 w 89"/>
                  <a:gd name="T89" fmla="*/ 13 h 76"/>
                  <a:gd name="T90" fmla="*/ 4 w 89"/>
                  <a:gd name="T91" fmla="*/ 13 h 76"/>
                  <a:gd name="T92" fmla="*/ 2 w 89"/>
                  <a:gd name="T93" fmla="*/ 17 h 76"/>
                  <a:gd name="T94" fmla="*/ 3 w 89"/>
                  <a:gd name="T95" fmla="*/ 18 h 76"/>
                  <a:gd name="T96" fmla="*/ 4 w 89"/>
                  <a:gd name="T97" fmla="*/ 16 h 76"/>
                  <a:gd name="T98" fmla="*/ 4 w 89"/>
                  <a:gd name="T99" fmla="*/ 14 h 76"/>
                  <a:gd name="T100" fmla="*/ 7 w 89"/>
                  <a:gd name="T101" fmla="*/ 14 h 76"/>
                  <a:gd name="T102" fmla="*/ 5 w 89"/>
                  <a:gd name="T103" fmla="*/ 19 h 76"/>
                  <a:gd name="T104" fmla="*/ 8 w 89"/>
                  <a:gd name="T105" fmla="*/ 19 h 76"/>
                  <a:gd name="T106" fmla="*/ 8 w 89"/>
                  <a:gd name="T107" fmla="*/ 19 h 76"/>
                  <a:gd name="T108" fmla="*/ 8 w 89"/>
                  <a:gd name="T109" fmla="*/ 14 h 76"/>
                  <a:gd name="T110" fmla="*/ 13 w 89"/>
                  <a:gd name="T111" fmla="*/ 18 h 76"/>
                  <a:gd name="T112" fmla="*/ 11 w 89"/>
                  <a:gd name="T113" fmla="*/ 14 h 76"/>
                  <a:gd name="T114" fmla="*/ 11 w 89"/>
                  <a:gd name="T115" fmla="*/ 14 h 76"/>
                  <a:gd name="T116" fmla="*/ 14 w 89"/>
                  <a:gd name="T117" fmla="*/ 18 h 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9"/>
                  <a:gd name="T178" fmla="*/ 0 h 76"/>
                  <a:gd name="T179" fmla="*/ 89 w 89"/>
                  <a:gd name="T180" fmla="*/ 76 h 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9" h="76">
                    <a:moveTo>
                      <a:pt x="49" y="54"/>
                    </a:moveTo>
                    <a:lnTo>
                      <a:pt x="52" y="50"/>
                    </a:lnTo>
                    <a:lnTo>
                      <a:pt x="67" y="64"/>
                    </a:lnTo>
                    <a:lnTo>
                      <a:pt x="63" y="67"/>
                    </a:lnTo>
                    <a:lnTo>
                      <a:pt x="49" y="54"/>
                    </a:lnTo>
                    <a:close/>
                    <a:moveTo>
                      <a:pt x="52" y="50"/>
                    </a:moveTo>
                    <a:lnTo>
                      <a:pt x="54" y="49"/>
                    </a:lnTo>
                    <a:lnTo>
                      <a:pt x="56" y="48"/>
                    </a:lnTo>
                    <a:lnTo>
                      <a:pt x="59" y="57"/>
                    </a:lnTo>
                    <a:lnTo>
                      <a:pt x="52" y="50"/>
                    </a:lnTo>
                    <a:close/>
                    <a:moveTo>
                      <a:pt x="56" y="48"/>
                    </a:moveTo>
                    <a:lnTo>
                      <a:pt x="61" y="45"/>
                    </a:lnTo>
                    <a:lnTo>
                      <a:pt x="70" y="62"/>
                    </a:lnTo>
                    <a:lnTo>
                      <a:pt x="63" y="66"/>
                    </a:lnTo>
                    <a:lnTo>
                      <a:pt x="56" y="48"/>
                    </a:lnTo>
                    <a:close/>
                    <a:moveTo>
                      <a:pt x="72" y="60"/>
                    </a:moveTo>
                    <a:lnTo>
                      <a:pt x="71" y="61"/>
                    </a:lnTo>
                    <a:lnTo>
                      <a:pt x="70" y="62"/>
                    </a:lnTo>
                    <a:lnTo>
                      <a:pt x="66" y="54"/>
                    </a:lnTo>
                    <a:lnTo>
                      <a:pt x="72" y="60"/>
                    </a:lnTo>
                    <a:close/>
                    <a:moveTo>
                      <a:pt x="59" y="47"/>
                    </a:moveTo>
                    <a:lnTo>
                      <a:pt x="62" y="44"/>
                    </a:lnTo>
                    <a:lnTo>
                      <a:pt x="76" y="57"/>
                    </a:lnTo>
                    <a:lnTo>
                      <a:pt x="72" y="60"/>
                    </a:lnTo>
                    <a:lnTo>
                      <a:pt x="59" y="47"/>
                    </a:lnTo>
                    <a:close/>
                    <a:moveTo>
                      <a:pt x="62" y="44"/>
                    </a:moveTo>
                    <a:lnTo>
                      <a:pt x="52" y="54"/>
                    </a:lnTo>
                    <a:lnTo>
                      <a:pt x="62" y="44"/>
                    </a:lnTo>
                    <a:lnTo>
                      <a:pt x="69" y="50"/>
                    </a:lnTo>
                    <a:lnTo>
                      <a:pt x="62" y="44"/>
                    </a:lnTo>
                    <a:close/>
                    <a:moveTo>
                      <a:pt x="62" y="44"/>
                    </a:moveTo>
                    <a:lnTo>
                      <a:pt x="66" y="40"/>
                    </a:lnTo>
                    <a:lnTo>
                      <a:pt x="79" y="54"/>
                    </a:lnTo>
                    <a:lnTo>
                      <a:pt x="76" y="57"/>
                    </a:lnTo>
                    <a:lnTo>
                      <a:pt x="62" y="44"/>
                    </a:lnTo>
                    <a:close/>
                    <a:moveTo>
                      <a:pt x="82" y="47"/>
                    </a:moveTo>
                    <a:lnTo>
                      <a:pt x="82" y="51"/>
                    </a:lnTo>
                    <a:lnTo>
                      <a:pt x="79" y="54"/>
                    </a:lnTo>
                    <a:lnTo>
                      <a:pt x="72" y="47"/>
                    </a:lnTo>
                    <a:lnTo>
                      <a:pt x="82" y="47"/>
                    </a:lnTo>
                    <a:close/>
                    <a:moveTo>
                      <a:pt x="62" y="47"/>
                    </a:moveTo>
                    <a:lnTo>
                      <a:pt x="62" y="41"/>
                    </a:lnTo>
                    <a:lnTo>
                      <a:pt x="82" y="41"/>
                    </a:lnTo>
                    <a:lnTo>
                      <a:pt x="82" y="47"/>
                    </a:lnTo>
                    <a:lnTo>
                      <a:pt x="62" y="47"/>
                    </a:lnTo>
                    <a:close/>
                    <a:moveTo>
                      <a:pt x="62" y="41"/>
                    </a:moveTo>
                    <a:lnTo>
                      <a:pt x="62" y="37"/>
                    </a:lnTo>
                    <a:lnTo>
                      <a:pt x="66" y="34"/>
                    </a:lnTo>
                    <a:lnTo>
                      <a:pt x="72" y="41"/>
                    </a:lnTo>
                    <a:lnTo>
                      <a:pt x="62" y="41"/>
                    </a:lnTo>
                    <a:close/>
                    <a:moveTo>
                      <a:pt x="66" y="34"/>
                    </a:moveTo>
                    <a:lnTo>
                      <a:pt x="69" y="32"/>
                    </a:lnTo>
                    <a:lnTo>
                      <a:pt x="82" y="45"/>
                    </a:lnTo>
                    <a:lnTo>
                      <a:pt x="79" y="48"/>
                    </a:lnTo>
                    <a:lnTo>
                      <a:pt x="66" y="34"/>
                    </a:lnTo>
                    <a:close/>
                    <a:moveTo>
                      <a:pt x="86" y="38"/>
                    </a:moveTo>
                    <a:lnTo>
                      <a:pt x="86" y="41"/>
                    </a:lnTo>
                    <a:lnTo>
                      <a:pt x="82" y="45"/>
                    </a:lnTo>
                    <a:lnTo>
                      <a:pt x="76" y="38"/>
                    </a:lnTo>
                    <a:lnTo>
                      <a:pt x="86" y="38"/>
                    </a:lnTo>
                    <a:close/>
                    <a:moveTo>
                      <a:pt x="66" y="38"/>
                    </a:moveTo>
                    <a:lnTo>
                      <a:pt x="66" y="35"/>
                    </a:lnTo>
                    <a:lnTo>
                      <a:pt x="86" y="35"/>
                    </a:lnTo>
                    <a:lnTo>
                      <a:pt x="86" y="38"/>
                    </a:lnTo>
                    <a:lnTo>
                      <a:pt x="66" y="38"/>
                    </a:lnTo>
                    <a:close/>
                    <a:moveTo>
                      <a:pt x="66" y="35"/>
                    </a:moveTo>
                    <a:lnTo>
                      <a:pt x="66" y="28"/>
                    </a:lnTo>
                    <a:lnTo>
                      <a:pt x="86" y="28"/>
                    </a:lnTo>
                    <a:lnTo>
                      <a:pt x="86" y="35"/>
                    </a:lnTo>
                    <a:lnTo>
                      <a:pt x="66" y="35"/>
                    </a:lnTo>
                    <a:close/>
                    <a:moveTo>
                      <a:pt x="66" y="28"/>
                    </a:moveTo>
                    <a:lnTo>
                      <a:pt x="66" y="25"/>
                    </a:lnTo>
                    <a:lnTo>
                      <a:pt x="86" y="25"/>
                    </a:lnTo>
                    <a:lnTo>
                      <a:pt x="86" y="28"/>
                    </a:lnTo>
                    <a:lnTo>
                      <a:pt x="66" y="28"/>
                    </a:lnTo>
                    <a:close/>
                    <a:moveTo>
                      <a:pt x="82" y="18"/>
                    </a:moveTo>
                    <a:lnTo>
                      <a:pt x="86" y="22"/>
                    </a:lnTo>
                    <a:lnTo>
                      <a:pt x="86" y="25"/>
                    </a:lnTo>
                    <a:lnTo>
                      <a:pt x="76" y="25"/>
                    </a:lnTo>
                    <a:lnTo>
                      <a:pt x="82" y="18"/>
                    </a:lnTo>
                    <a:close/>
                    <a:moveTo>
                      <a:pt x="69" y="32"/>
                    </a:moveTo>
                    <a:lnTo>
                      <a:pt x="66" y="28"/>
                    </a:lnTo>
                    <a:lnTo>
                      <a:pt x="79" y="15"/>
                    </a:lnTo>
                    <a:lnTo>
                      <a:pt x="82" y="18"/>
                    </a:lnTo>
                    <a:lnTo>
                      <a:pt x="69" y="32"/>
                    </a:lnTo>
                    <a:close/>
                    <a:moveTo>
                      <a:pt x="79" y="15"/>
                    </a:moveTo>
                    <a:lnTo>
                      <a:pt x="89" y="25"/>
                    </a:lnTo>
                    <a:lnTo>
                      <a:pt x="79" y="15"/>
                    </a:lnTo>
                    <a:lnTo>
                      <a:pt x="72" y="22"/>
                    </a:lnTo>
                    <a:lnTo>
                      <a:pt x="79" y="15"/>
                    </a:lnTo>
                    <a:close/>
                    <a:moveTo>
                      <a:pt x="66" y="28"/>
                    </a:moveTo>
                    <a:lnTo>
                      <a:pt x="62" y="25"/>
                    </a:lnTo>
                    <a:lnTo>
                      <a:pt x="76" y="12"/>
                    </a:lnTo>
                    <a:lnTo>
                      <a:pt x="79" y="15"/>
                    </a:lnTo>
                    <a:lnTo>
                      <a:pt x="66" y="28"/>
                    </a:lnTo>
                    <a:close/>
                    <a:moveTo>
                      <a:pt x="62" y="25"/>
                    </a:moveTo>
                    <a:lnTo>
                      <a:pt x="52" y="16"/>
                    </a:lnTo>
                    <a:lnTo>
                      <a:pt x="62" y="25"/>
                    </a:lnTo>
                    <a:lnTo>
                      <a:pt x="69" y="18"/>
                    </a:lnTo>
                    <a:lnTo>
                      <a:pt x="62" y="25"/>
                    </a:lnTo>
                    <a:close/>
                    <a:moveTo>
                      <a:pt x="62" y="25"/>
                    </a:moveTo>
                    <a:lnTo>
                      <a:pt x="59" y="23"/>
                    </a:lnTo>
                    <a:lnTo>
                      <a:pt x="72" y="8"/>
                    </a:lnTo>
                    <a:lnTo>
                      <a:pt x="76" y="12"/>
                    </a:lnTo>
                    <a:lnTo>
                      <a:pt x="62" y="25"/>
                    </a:lnTo>
                    <a:close/>
                    <a:moveTo>
                      <a:pt x="59" y="23"/>
                    </a:moveTo>
                    <a:lnTo>
                      <a:pt x="69" y="32"/>
                    </a:lnTo>
                    <a:lnTo>
                      <a:pt x="59" y="23"/>
                    </a:lnTo>
                    <a:lnTo>
                      <a:pt x="66" y="15"/>
                    </a:lnTo>
                    <a:lnTo>
                      <a:pt x="59" y="23"/>
                    </a:lnTo>
                    <a:close/>
                    <a:moveTo>
                      <a:pt x="59" y="23"/>
                    </a:moveTo>
                    <a:lnTo>
                      <a:pt x="56" y="19"/>
                    </a:lnTo>
                    <a:lnTo>
                      <a:pt x="69" y="6"/>
                    </a:lnTo>
                    <a:lnTo>
                      <a:pt x="72" y="8"/>
                    </a:lnTo>
                    <a:lnTo>
                      <a:pt x="59" y="23"/>
                    </a:lnTo>
                    <a:close/>
                    <a:moveTo>
                      <a:pt x="69" y="5"/>
                    </a:moveTo>
                    <a:lnTo>
                      <a:pt x="69" y="5"/>
                    </a:lnTo>
                    <a:lnTo>
                      <a:pt x="69" y="6"/>
                    </a:lnTo>
                    <a:lnTo>
                      <a:pt x="62" y="13"/>
                    </a:lnTo>
                    <a:lnTo>
                      <a:pt x="69" y="5"/>
                    </a:lnTo>
                    <a:close/>
                    <a:moveTo>
                      <a:pt x="56" y="19"/>
                    </a:moveTo>
                    <a:lnTo>
                      <a:pt x="52" y="16"/>
                    </a:lnTo>
                    <a:lnTo>
                      <a:pt x="67" y="3"/>
                    </a:lnTo>
                    <a:lnTo>
                      <a:pt x="69" y="5"/>
                    </a:lnTo>
                    <a:lnTo>
                      <a:pt x="56" y="19"/>
                    </a:lnTo>
                    <a:close/>
                    <a:moveTo>
                      <a:pt x="59" y="0"/>
                    </a:moveTo>
                    <a:lnTo>
                      <a:pt x="63" y="0"/>
                    </a:lnTo>
                    <a:lnTo>
                      <a:pt x="67" y="3"/>
                    </a:lnTo>
                    <a:lnTo>
                      <a:pt x="59" y="9"/>
                    </a:lnTo>
                    <a:lnTo>
                      <a:pt x="59" y="0"/>
                    </a:lnTo>
                    <a:close/>
                    <a:moveTo>
                      <a:pt x="59" y="18"/>
                    </a:moveTo>
                    <a:lnTo>
                      <a:pt x="57" y="18"/>
                    </a:lnTo>
                    <a:lnTo>
                      <a:pt x="57" y="0"/>
                    </a:lnTo>
                    <a:lnTo>
                      <a:pt x="59" y="0"/>
                    </a:lnTo>
                    <a:lnTo>
                      <a:pt x="59" y="18"/>
                    </a:lnTo>
                    <a:close/>
                    <a:moveTo>
                      <a:pt x="57" y="18"/>
                    </a:moveTo>
                    <a:lnTo>
                      <a:pt x="50" y="18"/>
                    </a:lnTo>
                    <a:lnTo>
                      <a:pt x="50" y="0"/>
                    </a:lnTo>
                    <a:lnTo>
                      <a:pt x="57" y="0"/>
                    </a:lnTo>
                    <a:lnTo>
                      <a:pt x="57" y="18"/>
                    </a:lnTo>
                    <a:close/>
                    <a:moveTo>
                      <a:pt x="50" y="18"/>
                    </a:moveTo>
                    <a:lnTo>
                      <a:pt x="44" y="18"/>
                    </a:lnTo>
                    <a:lnTo>
                      <a:pt x="44" y="0"/>
                    </a:lnTo>
                    <a:lnTo>
                      <a:pt x="50" y="0"/>
                    </a:lnTo>
                    <a:lnTo>
                      <a:pt x="50" y="18"/>
                    </a:lnTo>
                    <a:close/>
                    <a:moveTo>
                      <a:pt x="37" y="3"/>
                    </a:moveTo>
                    <a:lnTo>
                      <a:pt x="40" y="0"/>
                    </a:lnTo>
                    <a:lnTo>
                      <a:pt x="44" y="0"/>
                    </a:lnTo>
                    <a:lnTo>
                      <a:pt x="44" y="9"/>
                    </a:lnTo>
                    <a:lnTo>
                      <a:pt x="37" y="3"/>
                    </a:lnTo>
                    <a:close/>
                    <a:moveTo>
                      <a:pt x="50" y="16"/>
                    </a:moveTo>
                    <a:lnTo>
                      <a:pt x="47" y="19"/>
                    </a:lnTo>
                    <a:lnTo>
                      <a:pt x="34" y="5"/>
                    </a:lnTo>
                    <a:lnTo>
                      <a:pt x="37" y="3"/>
                    </a:lnTo>
                    <a:lnTo>
                      <a:pt x="50" y="16"/>
                    </a:lnTo>
                    <a:close/>
                    <a:moveTo>
                      <a:pt x="47" y="19"/>
                    </a:moveTo>
                    <a:lnTo>
                      <a:pt x="45" y="22"/>
                    </a:lnTo>
                    <a:lnTo>
                      <a:pt x="40" y="22"/>
                    </a:lnTo>
                    <a:lnTo>
                      <a:pt x="40" y="13"/>
                    </a:lnTo>
                    <a:lnTo>
                      <a:pt x="47" y="19"/>
                    </a:lnTo>
                    <a:close/>
                    <a:moveTo>
                      <a:pt x="40" y="22"/>
                    </a:moveTo>
                    <a:lnTo>
                      <a:pt x="34" y="22"/>
                    </a:lnTo>
                    <a:lnTo>
                      <a:pt x="34" y="3"/>
                    </a:lnTo>
                    <a:lnTo>
                      <a:pt x="40" y="3"/>
                    </a:lnTo>
                    <a:lnTo>
                      <a:pt x="40" y="22"/>
                    </a:lnTo>
                    <a:close/>
                    <a:moveTo>
                      <a:pt x="27" y="6"/>
                    </a:moveTo>
                    <a:lnTo>
                      <a:pt x="30" y="3"/>
                    </a:lnTo>
                    <a:lnTo>
                      <a:pt x="34" y="3"/>
                    </a:lnTo>
                    <a:lnTo>
                      <a:pt x="34" y="13"/>
                    </a:lnTo>
                    <a:lnTo>
                      <a:pt x="27" y="6"/>
                    </a:lnTo>
                    <a:close/>
                    <a:moveTo>
                      <a:pt x="41" y="19"/>
                    </a:moveTo>
                    <a:lnTo>
                      <a:pt x="38" y="23"/>
                    </a:lnTo>
                    <a:lnTo>
                      <a:pt x="24" y="8"/>
                    </a:lnTo>
                    <a:lnTo>
                      <a:pt x="27" y="6"/>
                    </a:lnTo>
                    <a:lnTo>
                      <a:pt x="41" y="19"/>
                    </a:lnTo>
                    <a:close/>
                    <a:moveTo>
                      <a:pt x="38" y="23"/>
                    </a:moveTo>
                    <a:lnTo>
                      <a:pt x="37" y="24"/>
                    </a:lnTo>
                    <a:lnTo>
                      <a:pt x="35" y="24"/>
                    </a:lnTo>
                    <a:lnTo>
                      <a:pt x="32" y="15"/>
                    </a:lnTo>
                    <a:lnTo>
                      <a:pt x="38" y="23"/>
                    </a:lnTo>
                    <a:close/>
                    <a:moveTo>
                      <a:pt x="35" y="24"/>
                    </a:moveTo>
                    <a:lnTo>
                      <a:pt x="29" y="27"/>
                    </a:lnTo>
                    <a:lnTo>
                      <a:pt x="20" y="11"/>
                    </a:lnTo>
                    <a:lnTo>
                      <a:pt x="27" y="7"/>
                    </a:lnTo>
                    <a:lnTo>
                      <a:pt x="35" y="24"/>
                    </a:lnTo>
                    <a:close/>
                    <a:moveTo>
                      <a:pt x="18" y="12"/>
                    </a:moveTo>
                    <a:lnTo>
                      <a:pt x="19" y="11"/>
                    </a:lnTo>
                    <a:lnTo>
                      <a:pt x="20" y="11"/>
                    </a:lnTo>
                    <a:lnTo>
                      <a:pt x="25" y="18"/>
                    </a:lnTo>
                    <a:lnTo>
                      <a:pt x="18" y="12"/>
                    </a:lnTo>
                    <a:close/>
                    <a:moveTo>
                      <a:pt x="32" y="25"/>
                    </a:moveTo>
                    <a:lnTo>
                      <a:pt x="28" y="28"/>
                    </a:lnTo>
                    <a:lnTo>
                      <a:pt x="15" y="15"/>
                    </a:lnTo>
                    <a:lnTo>
                      <a:pt x="18" y="12"/>
                    </a:lnTo>
                    <a:lnTo>
                      <a:pt x="32" y="25"/>
                    </a:lnTo>
                    <a:close/>
                    <a:moveTo>
                      <a:pt x="28" y="28"/>
                    </a:moveTo>
                    <a:lnTo>
                      <a:pt x="25" y="32"/>
                    </a:lnTo>
                    <a:lnTo>
                      <a:pt x="12" y="18"/>
                    </a:lnTo>
                    <a:lnTo>
                      <a:pt x="15" y="15"/>
                    </a:lnTo>
                    <a:lnTo>
                      <a:pt x="28" y="28"/>
                    </a:lnTo>
                    <a:close/>
                    <a:moveTo>
                      <a:pt x="9" y="21"/>
                    </a:moveTo>
                    <a:lnTo>
                      <a:pt x="11" y="19"/>
                    </a:lnTo>
                    <a:lnTo>
                      <a:pt x="12" y="18"/>
                    </a:lnTo>
                    <a:lnTo>
                      <a:pt x="18" y="25"/>
                    </a:lnTo>
                    <a:lnTo>
                      <a:pt x="9" y="21"/>
                    </a:lnTo>
                    <a:close/>
                    <a:moveTo>
                      <a:pt x="27" y="29"/>
                    </a:moveTo>
                    <a:lnTo>
                      <a:pt x="24" y="36"/>
                    </a:lnTo>
                    <a:lnTo>
                      <a:pt x="6" y="27"/>
                    </a:lnTo>
                    <a:lnTo>
                      <a:pt x="9" y="21"/>
                    </a:lnTo>
                    <a:lnTo>
                      <a:pt x="27" y="29"/>
                    </a:lnTo>
                    <a:close/>
                    <a:moveTo>
                      <a:pt x="24" y="36"/>
                    </a:moveTo>
                    <a:lnTo>
                      <a:pt x="23" y="37"/>
                    </a:lnTo>
                    <a:lnTo>
                      <a:pt x="22" y="38"/>
                    </a:lnTo>
                    <a:lnTo>
                      <a:pt x="15" y="32"/>
                    </a:lnTo>
                    <a:lnTo>
                      <a:pt x="24" y="36"/>
                    </a:lnTo>
                    <a:close/>
                    <a:moveTo>
                      <a:pt x="22" y="38"/>
                    </a:moveTo>
                    <a:lnTo>
                      <a:pt x="18" y="41"/>
                    </a:lnTo>
                    <a:lnTo>
                      <a:pt x="5" y="28"/>
                    </a:lnTo>
                    <a:lnTo>
                      <a:pt x="8" y="25"/>
                    </a:lnTo>
                    <a:lnTo>
                      <a:pt x="22" y="38"/>
                    </a:lnTo>
                    <a:close/>
                    <a:moveTo>
                      <a:pt x="3" y="35"/>
                    </a:moveTo>
                    <a:lnTo>
                      <a:pt x="3" y="30"/>
                    </a:lnTo>
                    <a:lnTo>
                      <a:pt x="5" y="28"/>
                    </a:lnTo>
                    <a:lnTo>
                      <a:pt x="12" y="35"/>
                    </a:lnTo>
                    <a:lnTo>
                      <a:pt x="3" y="35"/>
                    </a:lnTo>
                    <a:close/>
                    <a:moveTo>
                      <a:pt x="22" y="35"/>
                    </a:moveTo>
                    <a:lnTo>
                      <a:pt x="22" y="38"/>
                    </a:lnTo>
                    <a:lnTo>
                      <a:pt x="3" y="38"/>
                    </a:lnTo>
                    <a:lnTo>
                      <a:pt x="3" y="35"/>
                    </a:lnTo>
                    <a:lnTo>
                      <a:pt x="22" y="35"/>
                    </a:lnTo>
                    <a:close/>
                    <a:moveTo>
                      <a:pt x="22" y="38"/>
                    </a:moveTo>
                    <a:lnTo>
                      <a:pt x="22" y="40"/>
                    </a:lnTo>
                    <a:lnTo>
                      <a:pt x="20" y="43"/>
                    </a:lnTo>
                    <a:lnTo>
                      <a:pt x="12" y="38"/>
                    </a:lnTo>
                    <a:lnTo>
                      <a:pt x="22" y="38"/>
                    </a:lnTo>
                    <a:close/>
                    <a:moveTo>
                      <a:pt x="20" y="43"/>
                    </a:moveTo>
                    <a:lnTo>
                      <a:pt x="17" y="48"/>
                    </a:lnTo>
                    <a:lnTo>
                      <a:pt x="1" y="40"/>
                    </a:lnTo>
                    <a:lnTo>
                      <a:pt x="4" y="34"/>
                    </a:lnTo>
                    <a:lnTo>
                      <a:pt x="20" y="43"/>
                    </a:lnTo>
                    <a:close/>
                    <a:moveTo>
                      <a:pt x="0" y="44"/>
                    </a:moveTo>
                    <a:lnTo>
                      <a:pt x="0" y="41"/>
                    </a:lnTo>
                    <a:lnTo>
                      <a:pt x="1" y="40"/>
                    </a:lnTo>
                    <a:lnTo>
                      <a:pt x="8" y="44"/>
                    </a:lnTo>
                    <a:lnTo>
                      <a:pt x="0" y="44"/>
                    </a:lnTo>
                    <a:close/>
                    <a:moveTo>
                      <a:pt x="18" y="44"/>
                    </a:moveTo>
                    <a:lnTo>
                      <a:pt x="18" y="47"/>
                    </a:lnTo>
                    <a:lnTo>
                      <a:pt x="0" y="47"/>
                    </a:lnTo>
                    <a:lnTo>
                      <a:pt x="0" y="44"/>
                    </a:lnTo>
                    <a:lnTo>
                      <a:pt x="18" y="44"/>
                    </a:lnTo>
                    <a:close/>
                    <a:moveTo>
                      <a:pt x="2" y="54"/>
                    </a:moveTo>
                    <a:lnTo>
                      <a:pt x="0" y="51"/>
                    </a:lnTo>
                    <a:lnTo>
                      <a:pt x="0" y="47"/>
                    </a:lnTo>
                    <a:lnTo>
                      <a:pt x="8" y="47"/>
                    </a:lnTo>
                    <a:lnTo>
                      <a:pt x="2" y="54"/>
                    </a:lnTo>
                    <a:close/>
                    <a:moveTo>
                      <a:pt x="15" y="40"/>
                    </a:moveTo>
                    <a:lnTo>
                      <a:pt x="18" y="44"/>
                    </a:lnTo>
                    <a:lnTo>
                      <a:pt x="5" y="57"/>
                    </a:lnTo>
                    <a:lnTo>
                      <a:pt x="2" y="54"/>
                    </a:lnTo>
                    <a:lnTo>
                      <a:pt x="15" y="40"/>
                    </a:lnTo>
                    <a:close/>
                    <a:moveTo>
                      <a:pt x="18" y="44"/>
                    </a:moveTo>
                    <a:lnTo>
                      <a:pt x="22" y="47"/>
                    </a:lnTo>
                    <a:lnTo>
                      <a:pt x="22" y="50"/>
                    </a:lnTo>
                    <a:lnTo>
                      <a:pt x="12" y="50"/>
                    </a:lnTo>
                    <a:lnTo>
                      <a:pt x="18" y="44"/>
                    </a:lnTo>
                    <a:close/>
                    <a:moveTo>
                      <a:pt x="22" y="50"/>
                    </a:moveTo>
                    <a:lnTo>
                      <a:pt x="22" y="57"/>
                    </a:lnTo>
                    <a:lnTo>
                      <a:pt x="3" y="57"/>
                    </a:lnTo>
                    <a:lnTo>
                      <a:pt x="3" y="50"/>
                    </a:lnTo>
                    <a:lnTo>
                      <a:pt x="22" y="50"/>
                    </a:lnTo>
                    <a:close/>
                    <a:moveTo>
                      <a:pt x="5" y="64"/>
                    </a:moveTo>
                    <a:lnTo>
                      <a:pt x="3" y="60"/>
                    </a:lnTo>
                    <a:lnTo>
                      <a:pt x="3" y="57"/>
                    </a:lnTo>
                    <a:lnTo>
                      <a:pt x="12" y="57"/>
                    </a:lnTo>
                    <a:lnTo>
                      <a:pt x="5" y="64"/>
                    </a:lnTo>
                    <a:close/>
                    <a:moveTo>
                      <a:pt x="18" y="50"/>
                    </a:moveTo>
                    <a:lnTo>
                      <a:pt x="22" y="54"/>
                    </a:lnTo>
                    <a:lnTo>
                      <a:pt x="8" y="67"/>
                    </a:lnTo>
                    <a:lnTo>
                      <a:pt x="5" y="64"/>
                    </a:lnTo>
                    <a:lnTo>
                      <a:pt x="18" y="50"/>
                    </a:lnTo>
                    <a:close/>
                    <a:moveTo>
                      <a:pt x="8" y="67"/>
                    </a:moveTo>
                    <a:lnTo>
                      <a:pt x="8" y="67"/>
                    </a:lnTo>
                    <a:lnTo>
                      <a:pt x="15" y="60"/>
                    </a:lnTo>
                    <a:lnTo>
                      <a:pt x="8" y="67"/>
                    </a:lnTo>
                    <a:close/>
                    <a:moveTo>
                      <a:pt x="22" y="54"/>
                    </a:moveTo>
                    <a:lnTo>
                      <a:pt x="25" y="57"/>
                    </a:lnTo>
                    <a:lnTo>
                      <a:pt x="12" y="70"/>
                    </a:lnTo>
                    <a:lnTo>
                      <a:pt x="8" y="67"/>
                    </a:lnTo>
                    <a:lnTo>
                      <a:pt x="22" y="54"/>
                    </a:lnTo>
                    <a:close/>
                    <a:moveTo>
                      <a:pt x="18" y="72"/>
                    </a:moveTo>
                    <a:lnTo>
                      <a:pt x="14" y="72"/>
                    </a:lnTo>
                    <a:lnTo>
                      <a:pt x="12" y="70"/>
                    </a:lnTo>
                    <a:lnTo>
                      <a:pt x="18" y="64"/>
                    </a:lnTo>
                    <a:lnTo>
                      <a:pt x="18" y="72"/>
                    </a:lnTo>
                    <a:close/>
                    <a:moveTo>
                      <a:pt x="18" y="54"/>
                    </a:moveTo>
                    <a:lnTo>
                      <a:pt x="22" y="54"/>
                    </a:lnTo>
                    <a:lnTo>
                      <a:pt x="22" y="72"/>
                    </a:lnTo>
                    <a:lnTo>
                      <a:pt x="18" y="72"/>
                    </a:lnTo>
                    <a:lnTo>
                      <a:pt x="18" y="54"/>
                    </a:lnTo>
                    <a:close/>
                    <a:moveTo>
                      <a:pt x="22" y="54"/>
                    </a:moveTo>
                    <a:lnTo>
                      <a:pt x="25" y="54"/>
                    </a:lnTo>
                    <a:lnTo>
                      <a:pt x="28" y="57"/>
                    </a:lnTo>
                    <a:lnTo>
                      <a:pt x="22" y="64"/>
                    </a:lnTo>
                    <a:lnTo>
                      <a:pt x="22" y="54"/>
                    </a:lnTo>
                    <a:close/>
                    <a:moveTo>
                      <a:pt x="28" y="57"/>
                    </a:moveTo>
                    <a:lnTo>
                      <a:pt x="32" y="59"/>
                    </a:lnTo>
                    <a:lnTo>
                      <a:pt x="18" y="73"/>
                    </a:lnTo>
                    <a:lnTo>
                      <a:pt x="15" y="70"/>
                    </a:lnTo>
                    <a:lnTo>
                      <a:pt x="28" y="57"/>
                    </a:lnTo>
                    <a:close/>
                    <a:moveTo>
                      <a:pt x="25" y="76"/>
                    </a:moveTo>
                    <a:lnTo>
                      <a:pt x="20" y="76"/>
                    </a:lnTo>
                    <a:lnTo>
                      <a:pt x="18" y="73"/>
                    </a:lnTo>
                    <a:lnTo>
                      <a:pt x="25" y="67"/>
                    </a:lnTo>
                    <a:lnTo>
                      <a:pt x="25" y="76"/>
                    </a:lnTo>
                    <a:close/>
                    <a:moveTo>
                      <a:pt x="25" y="57"/>
                    </a:moveTo>
                    <a:lnTo>
                      <a:pt x="32" y="57"/>
                    </a:lnTo>
                    <a:lnTo>
                      <a:pt x="32" y="76"/>
                    </a:lnTo>
                    <a:lnTo>
                      <a:pt x="25" y="76"/>
                    </a:lnTo>
                    <a:lnTo>
                      <a:pt x="25" y="57"/>
                    </a:lnTo>
                    <a:close/>
                    <a:moveTo>
                      <a:pt x="32" y="57"/>
                    </a:moveTo>
                    <a:lnTo>
                      <a:pt x="34" y="57"/>
                    </a:lnTo>
                    <a:lnTo>
                      <a:pt x="34" y="76"/>
                    </a:lnTo>
                    <a:lnTo>
                      <a:pt x="32" y="76"/>
                    </a:lnTo>
                    <a:lnTo>
                      <a:pt x="32" y="57"/>
                    </a:lnTo>
                    <a:close/>
                    <a:moveTo>
                      <a:pt x="34" y="57"/>
                    </a:moveTo>
                    <a:lnTo>
                      <a:pt x="40" y="57"/>
                    </a:lnTo>
                    <a:lnTo>
                      <a:pt x="40" y="76"/>
                    </a:lnTo>
                    <a:lnTo>
                      <a:pt x="34" y="76"/>
                    </a:lnTo>
                    <a:lnTo>
                      <a:pt x="34" y="57"/>
                    </a:lnTo>
                    <a:close/>
                    <a:moveTo>
                      <a:pt x="40" y="57"/>
                    </a:moveTo>
                    <a:lnTo>
                      <a:pt x="47" y="57"/>
                    </a:lnTo>
                    <a:lnTo>
                      <a:pt x="47" y="76"/>
                    </a:lnTo>
                    <a:lnTo>
                      <a:pt x="40" y="76"/>
                    </a:lnTo>
                    <a:lnTo>
                      <a:pt x="40" y="57"/>
                    </a:lnTo>
                    <a:close/>
                    <a:moveTo>
                      <a:pt x="54" y="73"/>
                    </a:moveTo>
                    <a:lnTo>
                      <a:pt x="50" y="76"/>
                    </a:lnTo>
                    <a:lnTo>
                      <a:pt x="47" y="76"/>
                    </a:lnTo>
                    <a:lnTo>
                      <a:pt x="47" y="67"/>
                    </a:lnTo>
                    <a:lnTo>
                      <a:pt x="54" y="73"/>
                    </a:lnTo>
                    <a:close/>
                    <a:moveTo>
                      <a:pt x="40" y="59"/>
                    </a:moveTo>
                    <a:lnTo>
                      <a:pt x="44" y="57"/>
                    </a:lnTo>
                    <a:lnTo>
                      <a:pt x="57" y="70"/>
                    </a:lnTo>
                    <a:lnTo>
                      <a:pt x="54" y="73"/>
                    </a:lnTo>
                    <a:lnTo>
                      <a:pt x="40" y="59"/>
                    </a:lnTo>
                    <a:close/>
                    <a:moveTo>
                      <a:pt x="44" y="57"/>
                    </a:moveTo>
                    <a:lnTo>
                      <a:pt x="45" y="56"/>
                    </a:lnTo>
                    <a:lnTo>
                      <a:pt x="46" y="55"/>
                    </a:lnTo>
                    <a:lnTo>
                      <a:pt x="50" y="64"/>
                    </a:lnTo>
                    <a:lnTo>
                      <a:pt x="44" y="57"/>
                    </a:lnTo>
                    <a:close/>
                    <a:moveTo>
                      <a:pt x="46" y="55"/>
                    </a:moveTo>
                    <a:lnTo>
                      <a:pt x="52" y="51"/>
                    </a:lnTo>
                    <a:lnTo>
                      <a:pt x="60" y="69"/>
                    </a:lnTo>
                    <a:lnTo>
                      <a:pt x="55" y="71"/>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40" name="Freeform 125">
                <a:extLst>
                  <a:ext uri="{FF2B5EF4-FFF2-40B4-BE49-F238E27FC236}">
                    <a16:creationId xmlns:a16="http://schemas.microsoft.com/office/drawing/2014/main" id="{D2B7A16F-66C1-451D-AD5D-1874B47CF163}"/>
                  </a:ext>
                </a:extLst>
              </p:cNvPr>
              <p:cNvSpPr>
                <a:spLocks/>
              </p:cNvSpPr>
              <p:nvPr/>
            </p:nvSpPr>
            <p:spPr bwMode="auto">
              <a:xfrm>
                <a:off x="2455" y="2830"/>
                <a:ext cx="16" cy="14"/>
              </a:xfrm>
              <a:custGeom>
                <a:avLst/>
                <a:gdLst>
                  <a:gd name="T0" fmla="*/ 11 w 66"/>
                  <a:gd name="T1" fmla="*/ 12 h 58"/>
                  <a:gd name="T2" fmla="*/ 12 w 66"/>
                  <a:gd name="T3" fmla="*/ 12 h 58"/>
                  <a:gd name="T4" fmla="*/ 13 w 66"/>
                  <a:gd name="T5" fmla="*/ 11 h 58"/>
                  <a:gd name="T6" fmla="*/ 14 w 66"/>
                  <a:gd name="T7" fmla="*/ 10 h 58"/>
                  <a:gd name="T8" fmla="*/ 14 w 66"/>
                  <a:gd name="T9" fmla="*/ 8 h 58"/>
                  <a:gd name="T10" fmla="*/ 15 w 66"/>
                  <a:gd name="T11" fmla="*/ 8 h 58"/>
                  <a:gd name="T12" fmla="*/ 15 w 66"/>
                  <a:gd name="T13" fmla="*/ 6 h 58"/>
                  <a:gd name="T14" fmla="*/ 16 w 66"/>
                  <a:gd name="T15" fmla="*/ 5 h 58"/>
                  <a:gd name="T16" fmla="*/ 16 w 66"/>
                  <a:gd name="T17" fmla="*/ 5 h 58"/>
                  <a:gd name="T18" fmla="*/ 15 w 66"/>
                  <a:gd name="T19" fmla="*/ 3 h 58"/>
                  <a:gd name="T20" fmla="*/ 15 w 66"/>
                  <a:gd name="T21" fmla="*/ 2 h 58"/>
                  <a:gd name="T22" fmla="*/ 14 w 66"/>
                  <a:gd name="T23" fmla="*/ 1 h 58"/>
                  <a:gd name="T24" fmla="*/ 14 w 66"/>
                  <a:gd name="T25" fmla="*/ 1 h 58"/>
                  <a:gd name="T26" fmla="*/ 13 w 66"/>
                  <a:gd name="T27" fmla="*/ 0 h 58"/>
                  <a:gd name="T28" fmla="*/ 11 w 66"/>
                  <a:gd name="T29" fmla="*/ 0 h 58"/>
                  <a:gd name="T30" fmla="*/ 11 w 66"/>
                  <a:gd name="T31" fmla="*/ 0 h 58"/>
                  <a:gd name="T32" fmla="*/ 9 w 66"/>
                  <a:gd name="T33" fmla="*/ 0 h 58"/>
                  <a:gd name="T34" fmla="*/ 8 w 66"/>
                  <a:gd name="T35" fmla="*/ 0 h 58"/>
                  <a:gd name="T36" fmla="*/ 7 w 66"/>
                  <a:gd name="T37" fmla="*/ 0 h 58"/>
                  <a:gd name="T38" fmla="*/ 6 w 66"/>
                  <a:gd name="T39" fmla="*/ 1 h 58"/>
                  <a:gd name="T40" fmla="*/ 4 w 66"/>
                  <a:gd name="T41" fmla="*/ 1 h 58"/>
                  <a:gd name="T42" fmla="*/ 3 w 66"/>
                  <a:gd name="T43" fmla="*/ 1 h 58"/>
                  <a:gd name="T44" fmla="*/ 2 w 66"/>
                  <a:gd name="T45" fmla="*/ 3 h 58"/>
                  <a:gd name="T46" fmla="*/ 1 w 66"/>
                  <a:gd name="T47" fmla="*/ 4 h 58"/>
                  <a:gd name="T48" fmla="*/ 1 w 66"/>
                  <a:gd name="T49" fmla="*/ 5 h 58"/>
                  <a:gd name="T50" fmla="*/ 0 w 66"/>
                  <a:gd name="T51" fmla="*/ 5 h 58"/>
                  <a:gd name="T52" fmla="*/ 0 w 66"/>
                  <a:gd name="T53" fmla="*/ 7 h 58"/>
                  <a:gd name="T54" fmla="*/ 0 w 66"/>
                  <a:gd name="T55" fmla="*/ 8 h 58"/>
                  <a:gd name="T56" fmla="*/ 0 w 66"/>
                  <a:gd name="T57" fmla="*/ 9 h 58"/>
                  <a:gd name="T58" fmla="*/ 0 w 66"/>
                  <a:gd name="T59" fmla="*/ 10 h 58"/>
                  <a:gd name="T60" fmla="*/ 1 w 66"/>
                  <a:gd name="T61" fmla="*/ 11 h 58"/>
                  <a:gd name="T62" fmla="*/ 1 w 66"/>
                  <a:gd name="T63" fmla="*/ 12 h 58"/>
                  <a:gd name="T64" fmla="*/ 1 w 66"/>
                  <a:gd name="T65" fmla="*/ 12 h 58"/>
                  <a:gd name="T66" fmla="*/ 3 w 66"/>
                  <a:gd name="T67" fmla="*/ 13 h 58"/>
                  <a:gd name="T68" fmla="*/ 4 w 66"/>
                  <a:gd name="T69" fmla="*/ 13 h 58"/>
                  <a:gd name="T70" fmla="*/ 4 w 66"/>
                  <a:gd name="T71" fmla="*/ 14 h 58"/>
                  <a:gd name="T72" fmla="*/ 6 w 66"/>
                  <a:gd name="T73" fmla="*/ 14 h 58"/>
                  <a:gd name="T74" fmla="*/ 7 w 66"/>
                  <a:gd name="T75" fmla="*/ 14 h 58"/>
                  <a:gd name="T76" fmla="*/ 8 w 66"/>
                  <a:gd name="T77" fmla="*/ 13 h 58"/>
                  <a:gd name="T78" fmla="*/ 10 w 66"/>
                  <a:gd name="T79" fmla="*/ 13 h 58"/>
                  <a:gd name="T80" fmla="*/ 11 w 66"/>
                  <a:gd name="T81" fmla="*/ 12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8"/>
                  <a:gd name="T125" fmla="*/ 66 w 66"/>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8">
                    <a:moveTo>
                      <a:pt x="44" y="51"/>
                    </a:moveTo>
                    <a:lnTo>
                      <a:pt x="50" y="48"/>
                    </a:lnTo>
                    <a:lnTo>
                      <a:pt x="54" y="45"/>
                    </a:lnTo>
                    <a:lnTo>
                      <a:pt x="57" y="41"/>
                    </a:lnTo>
                    <a:lnTo>
                      <a:pt x="59" y="35"/>
                    </a:lnTo>
                    <a:lnTo>
                      <a:pt x="62" y="32"/>
                    </a:lnTo>
                    <a:lnTo>
                      <a:pt x="62" y="26"/>
                    </a:lnTo>
                    <a:lnTo>
                      <a:pt x="66" y="22"/>
                    </a:lnTo>
                    <a:lnTo>
                      <a:pt x="66" y="19"/>
                    </a:lnTo>
                    <a:lnTo>
                      <a:pt x="62" y="13"/>
                    </a:lnTo>
                    <a:lnTo>
                      <a:pt x="62" y="9"/>
                    </a:lnTo>
                    <a:lnTo>
                      <a:pt x="59" y="6"/>
                    </a:lnTo>
                    <a:lnTo>
                      <a:pt x="57" y="4"/>
                    </a:lnTo>
                    <a:lnTo>
                      <a:pt x="54" y="0"/>
                    </a:lnTo>
                    <a:lnTo>
                      <a:pt x="47" y="0"/>
                    </a:lnTo>
                    <a:lnTo>
                      <a:pt x="44" y="0"/>
                    </a:lnTo>
                    <a:lnTo>
                      <a:pt x="37" y="0"/>
                    </a:lnTo>
                    <a:lnTo>
                      <a:pt x="34" y="0"/>
                    </a:lnTo>
                    <a:lnTo>
                      <a:pt x="28" y="0"/>
                    </a:lnTo>
                    <a:lnTo>
                      <a:pt x="25" y="4"/>
                    </a:lnTo>
                    <a:lnTo>
                      <a:pt x="18" y="4"/>
                    </a:lnTo>
                    <a:lnTo>
                      <a:pt x="12" y="6"/>
                    </a:lnTo>
                    <a:lnTo>
                      <a:pt x="8" y="13"/>
                    </a:lnTo>
                    <a:lnTo>
                      <a:pt x="5" y="16"/>
                    </a:lnTo>
                    <a:lnTo>
                      <a:pt x="3" y="19"/>
                    </a:lnTo>
                    <a:lnTo>
                      <a:pt x="0" y="22"/>
                    </a:lnTo>
                    <a:lnTo>
                      <a:pt x="0" y="29"/>
                    </a:lnTo>
                    <a:lnTo>
                      <a:pt x="0" y="32"/>
                    </a:lnTo>
                    <a:lnTo>
                      <a:pt x="0" y="38"/>
                    </a:lnTo>
                    <a:lnTo>
                      <a:pt x="0" y="41"/>
                    </a:lnTo>
                    <a:lnTo>
                      <a:pt x="3" y="45"/>
                    </a:lnTo>
                    <a:lnTo>
                      <a:pt x="3" y="48"/>
                    </a:lnTo>
                    <a:lnTo>
                      <a:pt x="5" y="51"/>
                    </a:lnTo>
                    <a:lnTo>
                      <a:pt x="12" y="54"/>
                    </a:lnTo>
                    <a:lnTo>
                      <a:pt x="15" y="54"/>
                    </a:lnTo>
                    <a:lnTo>
                      <a:pt x="18" y="58"/>
                    </a:lnTo>
                    <a:lnTo>
                      <a:pt x="25" y="58"/>
                    </a:lnTo>
                    <a:lnTo>
                      <a:pt x="28" y="58"/>
                    </a:lnTo>
                    <a:lnTo>
                      <a:pt x="34" y="54"/>
                    </a:lnTo>
                    <a:lnTo>
                      <a:pt x="40"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41" name="Freeform 126">
                <a:extLst>
                  <a:ext uri="{FF2B5EF4-FFF2-40B4-BE49-F238E27FC236}">
                    <a16:creationId xmlns:a16="http://schemas.microsoft.com/office/drawing/2014/main" id="{03B2BAF9-449C-4BFD-B679-270E64635F8D}"/>
                  </a:ext>
                </a:extLst>
              </p:cNvPr>
              <p:cNvSpPr>
                <a:spLocks noEditPoints="1"/>
              </p:cNvSpPr>
              <p:nvPr/>
            </p:nvSpPr>
            <p:spPr bwMode="auto">
              <a:xfrm>
                <a:off x="2452" y="2828"/>
                <a:ext cx="22" cy="19"/>
              </a:xfrm>
              <a:custGeom>
                <a:avLst/>
                <a:gdLst>
                  <a:gd name="T0" fmla="*/ 17 w 86"/>
                  <a:gd name="T1" fmla="*/ 16 h 76"/>
                  <a:gd name="T2" fmla="*/ 15 w 86"/>
                  <a:gd name="T3" fmla="*/ 12 h 76"/>
                  <a:gd name="T4" fmla="*/ 18 w 86"/>
                  <a:gd name="T5" fmla="*/ 15 h 76"/>
                  <a:gd name="T6" fmla="*/ 18 w 86"/>
                  <a:gd name="T7" fmla="*/ 15 h 76"/>
                  <a:gd name="T8" fmla="*/ 19 w 86"/>
                  <a:gd name="T9" fmla="*/ 14 h 76"/>
                  <a:gd name="T10" fmla="*/ 16 w 86"/>
                  <a:gd name="T11" fmla="*/ 10 h 76"/>
                  <a:gd name="T12" fmla="*/ 17 w 86"/>
                  <a:gd name="T13" fmla="*/ 9 h 76"/>
                  <a:gd name="T14" fmla="*/ 20 w 86"/>
                  <a:gd name="T15" fmla="*/ 12 h 76"/>
                  <a:gd name="T16" fmla="*/ 21 w 86"/>
                  <a:gd name="T17" fmla="*/ 10 h 76"/>
                  <a:gd name="T18" fmla="*/ 16 w 86"/>
                  <a:gd name="T19" fmla="*/ 9 h 76"/>
                  <a:gd name="T20" fmla="*/ 22 w 86"/>
                  <a:gd name="T21" fmla="*/ 8 h 76"/>
                  <a:gd name="T22" fmla="*/ 17 w 86"/>
                  <a:gd name="T23" fmla="*/ 7 h 76"/>
                  <a:gd name="T24" fmla="*/ 22 w 86"/>
                  <a:gd name="T25" fmla="*/ 7 h 76"/>
                  <a:gd name="T26" fmla="*/ 22 w 86"/>
                  <a:gd name="T27" fmla="*/ 6 h 76"/>
                  <a:gd name="T28" fmla="*/ 17 w 86"/>
                  <a:gd name="T29" fmla="*/ 7 h 76"/>
                  <a:gd name="T30" fmla="*/ 20 w 86"/>
                  <a:gd name="T31" fmla="*/ 3 h 76"/>
                  <a:gd name="T32" fmla="*/ 16 w 86"/>
                  <a:gd name="T33" fmla="*/ 6 h 76"/>
                  <a:gd name="T34" fmla="*/ 16 w 86"/>
                  <a:gd name="T35" fmla="*/ 6 h 76"/>
                  <a:gd name="T36" fmla="*/ 20 w 86"/>
                  <a:gd name="T37" fmla="*/ 2 h 76"/>
                  <a:gd name="T38" fmla="*/ 15 w 86"/>
                  <a:gd name="T39" fmla="*/ 5 h 76"/>
                  <a:gd name="T40" fmla="*/ 16 w 86"/>
                  <a:gd name="T41" fmla="*/ 0 h 76"/>
                  <a:gd name="T42" fmla="*/ 15 w 86"/>
                  <a:gd name="T43" fmla="*/ 5 h 76"/>
                  <a:gd name="T44" fmla="*/ 14 w 86"/>
                  <a:gd name="T45" fmla="*/ 0 h 76"/>
                  <a:gd name="T46" fmla="*/ 14 w 86"/>
                  <a:gd name="T47" fmla="*/ 0 h 76"/>
                  <a:gd name="T48" fmla="*/ 12 w 86"/>
                  <a:gd name="T49" fmla="*/ 5 h 76"/>
                  <a:gd name="T50" fmla="*/ 8 w 86"/>
                  <a:gd name="T51" fmla="*/ 1 h 76"/>
                  <a:gd name="T52" fmla="*/ 11 w 86"/>
                  <a:gd name="T53" fmla="*/ 5 h 76"/>
                  <a:gd name="T54" fmla="*/ 9 w 86"/>
                  <a:gd name="T55" fmla="*/ 6 h 76"/>
                  <a:gd name="T56" fmla="*/ 9 w 86"/>
                  <a:gd name="T57" fmla="*/ 1 h 76"/>
                  <a:gd name="T58" fmla="*/ 6 w 86"/>
                  <a:gd name="T59" fmla="*/ 1 h 76"/>
                  <a:gd name="T60" fmla="*/ 4 w 86"/>
                  <a:gd name="T61" fmla="*/ 3 h 76"/>
                  <a:gd name="T62" fmla="*/ 7 w 86"/>
                  <a:gd name="T63" fmla="*/ 7 h 76"/>
                  <a:gd name="T64" fmla="*/ 6 w 86"/>
                  <a:gd name="T65" fmla="*/ 7 h 76"/>
                  <a:gd name="T66" fmla="*/ 3 w 86"/>
                  <a:gd name="T67" fmla="*/ 4 h 76"/>
                  <a:gd name="T68" fmla="*/ 6 w 86"/>
                  <a:gd name="T69" fmla="*/ 8 h 76"/>
                  <a:gd name="T70" fmla="*/ 5 w 86"/>
                  <a:gd name="T71" fmla="*/ 9 h 76"/>
                  <a:gd name="T72" fmla="*/ 0 w 86"/>
                  <a:gd name="T73" fmla="*/ 7 h 76"/>
                  <a:gd name="T74" fmla="*/ 0 w 86"/>
                  <a:gd name="T75" fmla="*/ 10 h 76"/>
                  <a:gd name="T76" fmla="*/ 0 w 86"/>
                  <a:gd name="T77" fmla="*/ 10 h 76"/>
                  <a:gd name="T78" fmla="*/ 5 w 86"/>
                  <a:gd name="T79" fmla="*/ 10 h 76"/>
                  <a:gd name="T80" fmla="*/ 1 w 86"/>
                  <a:gd name="T81" fmla="*/ 14 h 76"/>
                  <a:gd name="T82" fmla="*/ 5 w 86"/>
                  <a:gd name="T83" fmla="*/ 12 h 76"/>
                  <a:gd name="T84" fmla="*/ 6 w 86"/>
                  <a:gd name="T85" fmla="*/ 14 h 76"/>
                  <a:gd name="T86" fmla="*/ 1 w 86"/>
                  <a:gd name="T87" fmla="*/ 14 h 76"/>
                  <a:gd name="T88" fmla="*/ 2 w 86"/>
                  <a:gd name="T89" fmla="*/ 16 h 76"/>
                  <a:gd name="T90" fmla="*/ 3 w 86"/>
                  <a:gd name="T91" fmla="*/ 17 h 76"/>
                  <a:gd name="T92" fmla="*/ 7 w 86"/>
                  <a:gd name="T93" fmla="*/ 14 h 76"/>
                  <a:gd name="T94" fmla="*/ 4 w 86"/>
                  <a:gd name="T95" fmla="*/ 18 h 76"/>
                  <a:gd name="T96" fmla="*/ 6 w 86"/>
                  <a:gd name="T97" fmla="*/ 18 h 76"/>
                  <a:gd name="T98" fmla="*/ 6 w 86"/>
                  <a:gd name="T99" fmla="*/ 14 h 76"/>
                  <a:gd name="T100" fmla="*/ 7 w 86"/>
                  <a:gd name="T101" fmla="*/ 19 h 76"/>
                  <a:gd name="T102" fmla="*/ 9 w 86"/>
                  <a:gd name="T103" fmla="*/ 14 h 76"/>
                  <a:gd name="T104" fmla="*/ 10 w 86"/>
                  <a:gd name="T105" fmla="*/ 19 h 76"/>
                  <a:gd name="T106" fmla="*/ 10 w 86"/>
                  <a:gd name="T107" fmla="*/ 17 h 76"/>
                  <a:gd name="T108" fmla="*/ 9 w 86"/>
                  <a:gd name="T109" fmla="*/ 15 h 76"/>
                  <a:gd name="T110" fmla="*/ 11 w 86"/>
                  <a:gd name="T111" fmla="*/ 14 h 76"/>
                  <a:gd name="T112" fmla="*/ 14 w 86"/>
                  <a:gd name="T113" fmla="*/ 18 h 76"/>
                  <a:gd name="T114" fmla="*/ 15 w 86"/>
                  <a:gd name="T115" fmla="*/ 17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6"/>
                  <a:gd name="T176" fmla="*/ 86 w 86"/>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6">
                    <a:moveTo>
                      <a:pt x="49" y="51"/>
                    </a:moveTo>
                    <a:lnTo>
                      <a:pt x="56" y="48"/>
                    </a:lnTo>
                    <a:lnTo>
                      <a:pt x="65" y="66"/>
                    </a:lnTo>
                    <a:lnTo>
                      <a:pt x="58" y="69"/>
                    </a:lnTo>
                    <a:lnTo>
                      <a:pt x="49" y="51"/>
                    </a:lnTo>
                    <a:close/>
                    <a:moveTo>
                      <a:pt x="67" y="63"/>
                    </a:moveTo>
                    <a:lnTo>
                      <a:pt x="66" y="65"/>
                    </a:lnTo>
                    <a:lnTo>
                      <a:pt x="65" y="66"/>
                    </a:lnTo>
                    <a:lnTo>
                      <a:pt x="60" y="57"/>
                    </a:lnTo>
                    <a:lnTo>
                      <a:pt x="67" y="63"/>
                    </a:lnTo>
                    <a:close/>
                    <a:moveTo>
                      <a:pt x="54" y="50"/>
                    </a:moveTo>
                    <a:lnTo>
                      <a:pt x="57" y="47"/>
                    </a:lnTo>
                    <a:lnTo>
                      <a:pt x="70" y="60"/>
                    </a:lnTo>
                    <a:lnTo>
                      <a:pt x="67" y="63"/>
                    </a:lnTo>
                    <a:lnTo>
                      <a:pt x="54" y="50"/>
                    </a:lnTo>
                    <a:close/>
                    <a:moveTo>
                      <a:pt x="70" y="60"/>
                    </a:moveTo>
                    <a:lnTo>
                      <a:pt x="70" y="60"/>
                    </a:lnTo>
                    <a:lnTo>
                      <a:pt x="64" y="54"/>
                    </a:lnTo>
                    <a:lnTo>
                      <a:pt x="70" y="60"/>
                    </a:lnTo>
                    <a:close/>
                    <a:moveTo>
                      <a:pt x="57" y="47"/>
                    </a:moveTo>
                    <a:lnTo>
                      <a:pt x="60" y="44"/>
                    </a:lnTo>
                    <a:lnTo>
                      <a:pt x="74" y="57"/>
                    </a:lnTo>
                    <a:lnTo>
                      <a:pt x="70" y="60"/>
                    </a:lnTo>
                    <a:lnTo>
                      <a:pt x="57" y="47"/>
                    </a:lnTo>
                    <a:close/>
                    <a:moveTo>
                      <a:pt x="75" y="55"/>
                    </a:moveTo>
                    <a:lnTo>
                      <a:pt x="75" y="56"/>
                    </a:lnTo>
                    <a:lnTo>
                      <a:pt x="74" y="57"/>
                    </a:lnTo>
                    <a:lnTo>
                      <a:pt x="67" y="50"/>
                    </a:lnTo>
                    <a:lnTo>
                      <a:pt x="75" y="55"/>
                    </a:lnTo>
                    <a:close/>
                    <a:moveTo>
                      <a:pt x="58" y="46"/>
                    </a:moveTo>
                    <a:lnTo>
                      <a:pt x="61" y="40"/>
                    </a:lnTo>
                    <a:lnTo>
                      <a:pt x="78" y="48"/>
                    </a:lnTo>
                    <a:lnTo>
                      <a:pt x="75" y="55"/>
                    </a:lnTo>
                    <a:lnTo>
                      <a:pt x="58" y="46"/>
                    </a:lnTo>
                    <a:close/>
                    <a:moveTo>
                      <a:pt x="61" y="40"/>
                    </a:moveTo>
                    <a:lnTo>
                      <a:pt x="61" y="38"/>
                    </a:lnTo>
                    <a:lnTo>
                      <a:pt x="63" y="37"/>
                    </a:lnTo>
                    <a:lnTo>
                      <a:pt x="69" y="44"/>
                    </a:lnTo>
                    <a:lnTo>
                      <a:pt x="61" y="40"/>
                    </a:lnTo>
                    <a:close/>
                    <a:moveTo>
                      <a:pt x="63" y="37"/>
                    </a:moveTo>
                    <a:lnTo>
                      <a:pt x="66" y="34"/>
                    </a:lnTo>
                    <a:lnTo>
                      <a:pt x="79" y="48"/>
                    </a:lnTo>
                    <a:lnTo>
                      <a:pt x="77" y="51"/>
                    </a:lnTo>
                    <a:lnTo>
                      <a:pt x="63" y="37"/>
                    </a:lnTo>
                    <a:close/>
                    <a:moveTo>
                      <a:pt x="82" y="41"/>
                    </a:moveTo>
                    <a:lnTo>
                      <a:pt x="82" y="45"/>
                    </a:lnTo>
                    <a:lnTo>
                      <a:pt x="79" y="48"/>
                    </a:lnTo>
                    <a:lnTo>
                      <a:pt x="72" y="41"/>
                    </a:lnTo>
                    <a:lnTo>
                      <a:pt x="82" y="41"/>
                    </a:lnTo>
                    <a:close/>
                    <a:moveTo>
                      <a:pt x="64" y="41"/>
                    </a:moveTo>
                    <a:lnTo>
                      <a:pt x="64" y="35"/>
                    </a:lnTo>
                    <a:lnTo>
                      <a:pt x="82" y="35"/>
                    </a:lnTo>
                    <a:lnTo>
                      <a:pt x="82" y="41"/>
                    </a:lnTo>
                    <a:lnTo>
                      <a:pt x="64" y="41"/>
                    </a:lnTo>
                    <a:close/>
                    <a:moveTo>
                      <a:pt x="64" y="35"/>
                    </a:moveTo>
                    <a:lnTo>
                      <a:pt x="64" y="30"/>
                    </a:lnTo>
                    <a:lnTo>
                      <a:pt x="66" y="28"/>
                    </a:lnTo>
                    <a:lnTo>
                      <a:pt x="72" y="35"/>
                    </a:lnTo>
                    <a:lnTo>
                      <a:pt x="64" y="35"/>
                    </a:lnTo>
                    <a:close/>
                    <a:moveTo>
                      <a:pt x="66" y="28"/>
                    </a:moveTo>
                    <a:lnTo>
                      <a:pt x="69" y="25"/>
                    </a:lnTo>
                    <a:lnTo>
                      <a:pt x="82" y="38"/>
                    </a:lnTo>
                    <a:lnTo>
                      <a:pt x="79" y="41"/>
                    </a:lnTo>
                    <a:lnTo>
                      <a:pt x="66" y="28"/>
                    </a:lnTo>
                    <a:close/>
                    <a:moveTo>
                      <a:pt x="86" y="31"/>
                    </a:moveTo>
                    <a:lnTo>
                      <a:pt x="86" y="35"/>
                    </a:lnTo>
                    <a:lnTo>
                      <a:pt x="82" y="38"/>
                    </a:lnTo>
                    <a:lnTo>
                      <a:pt x="76" y="31"/>
                    </a:lnTo>
                    <a:lnTo>
                      <a:pt x="86" y="31"/>
                    </a:lnTo>
                    <a:close/>
                    <a:moveTo>
                      <a:pt x="67" y="31"/>
                    </a:moveTo>
                    <a:lnTo>
                      <a:pt x="67" y="28"/>
                    </a:lnTo>
                    <a:lnTo>
                      <a:pt x="86" y="28"/>
                    </a:lnTo>
                    <a:lnTo>
                      <a:pt x="86" y="31"/>
                    </a:lnTo>
                    <a:lnTo>
                      <a:pt x="67" y="31"/>
                    </a:lnTo>
                    <a:close/>
                    <a:moveTo>
                      <a:pt x="85" y="24"/>
                    </a:moveTo>
                    <a:lnTo>
                      <a:pt x="86" y="26"/>
                    </a:lnTo>
                    <a:lnTo>
                      <a:pt x="86" y="28"/>
                    </a:lnTo>
                    <a:lnTo>
                      <a:pt x="76" y="28"/>
                    </a:lnTo>
                    <a:lnTo>
                      <a:pt x="85" y="24"/>
                    </a:lnTo>
                    <a:close/>
                    <a:moveTo>
                      <a:pt x="68" y="33"/>
                    </a:moveTo>
                    <a:lnTo>
                      <a:pt x="65" y="26"/>
                    </a:lnTo>
                    <a:lnTo>
                      <a:pt x="81" y="17"/>
                    </a:lnTo>
                    <a:lnTo>
                      <a:pt x="85" y="24"/>
                    </a:lnTo>
                    <a:lnTo>
                      <a:pt x="68" y="33"/>
                    </a:lnTo>
                    <a:close/>
                    <a:moveTo>
                      <a:pt x="65" y="26"/>
                    </a:moveTo>
                    <a:lnTo>
                      <a:pt x="64" y="24"/>
                    </a:lnTo>
                    <a:lnTo>
                      <a:pt x="64" y="22"/>
                    </a:lnTo>
                    <a:lnTo>
                      <a:pt x="72" y="22"/>
                    </a:lnTo>
                    <a:lnTo>
                      <a:pt x="65" y="26"/>
                    </a:lnTo>
                    <a:close/>
                    <a:moveTo>
                      <a:pt x="64" y="22"/>
                    </a:moveTo>
                    <a:lnTo>
                      <a:pt x="64" y="18"/>
                    </a:lnTo>
                    <a:lnTo>
                      <a:pt x="82" y="18"/>
                    </a:lnTo>
                    <a:lnTo>
                      <a:pt x="82" y="22"/>
                    </a:lnTo>
                    <a:lnTo>
                      <a:pt x="64" y="22"/>
                    </a:lnTo>
                    <a:close/>
                    <a:moveTo>
                      <a:pt x="79" y="12"/>
                    </a:moveTo>
                    <a:lnTo>
                      <a:pt x="82" y="15"/>
                    </a:lnTo>
                    <a:lnTo>
                      <a:pt x="82" y="18"/>
                    </a:lnTo>
                    <a:lnTo>
                      <a:pt x="72" y="18"/>
                    </a:lnTo>
                    <a:lnTo>
                      <a:pt x="79" y="12"/>
                    </a:lnTo>
                    <a:close/>
                    <a:moveTo>
                      <a:pt x="66" y="25"/>
                    </a:moveTo>
                    <a:lnTo>
                      <a:pt x="63" y="23"/>
                    </a:lnTo>
                    <a:lnTo>
                      <a:pt x="77" y="8"/>
                    </a:lnTo>
                    <a:lnTo>
                      <a:pt x="79" y="12"/>
                    </a:lnTo>
                    <a:lnTo>
                      <a:pt x="66" y="25"/>
                    </a:lnTo>
                    <a:close/>
                    <a:moveTo>
                      <a:pt x="63" y="23"/>
                    </a:moveTo>
                    <a:lnTo>
                      <a:pt x="54" y="13"/>
                    </a:lnTo>
                    <a:lnTo>
                      <a:pt x="63" y="23"/>
                    </a:lnTo>
                    <a:lnTo>
                      <a:pt x="69" y="15"/>
                    </a:lnTo>
                    <a:lnTo>
                      <a:pt x="63" y="23"/>
                    </a:lnTo>
                    <a:close/>
                    <a:moveTo>
                      <a:pt x="63" y="23"/>
                    </a:moveTo>
                    <a:lnTo>
                      <a:pt x="60" y="19"/>
                    </a:lnTo>
                    <a:lnTo>
                      <a:pt x="74" y="5"/>
                    </a:lnTo>
                    <a:lnTo>
                      <a:pt x="77" y="8"/>
                    </a:lnTo>
                    <a:lnTo>
                      <a:pt x="63" y="23"/>
                    </a:lnTo>
                    <a:close/>
                    <a:moveTo>
                      <a:pt x="60" y="19"/>
                    </a:moveTo>
                    <a:lnTo>
                      <a:pt x="69" y="28"/>
                    </a:lnTo>
                    <a:lnTo>
                      <a:pt x="60" y="19"/>
                    </a:lnTo>
                    <a:lnTo>
                      <a:pt x="67" y="13"/>
                    </a:lnTo>
                    <a:lnTo>
                      <a:pt x="60" y="19"/>
                    </a:lnTo>
                    <a:close/>
                    <a:moveTo>
                      <a:pt x="60" y="19"/>
                    </a:moveTo>
                    <a:lnTo>
                      <a:pt x="57" y="16"/>
                    </a:lnTo>
                    <a:lnTo>
                      <a:pt x="70" y="3"/>
                    </a:lnTo>
                    <a:lnTo>
                      <a:pt x="74" y="6"/>
                    </a:lnTo>
                    <a:lnTo>
                      <a:pt x="60" y="19"/>
                    </a:lnTo>
                    <a:close/>
                    <a:moveTo>
                      <a:pt x="64" y="0"/>
                    </a:moveTo>
                    <a:lnTo>
                      <a:pt x="67" y="0"/>
                    </a:lnTo>
                    <a:lnTo>
                      <a:pt x="70" y="3"/>
                    </a:lnTo>
                    <a:lnTo>
                      <a:pt x="64" y="9"/>
                    </a:lnTo>
                    <a:lnTo>
                      <a:pt x="64" y="0"/>
                    </a:lnTo>
                    <a:close/>
                    <a:moveTo>
                      <a:pt x="64" y="18"/>
                    </a:moveTo>
                    <a:lnTo>
                      <a:pt x="57" y="18"/>
                    </a:lnTo>
                    <a:lnTo>
                      <a:pt x="57" y="0"/>
                    </a:lnTo>
                    <a:lnTo>
                      <a:pt x="64" y="0"/>
                    </a:lnTo>
                    <a:lnTo>
                      <a:pt x="64" y="18"/>
                    </a:lnTo>
                    <a:close/>
                    <a:moveTo>
                      <a:pt x="57" y="18"/>
                    </a:moveTo>
                    <a:lnTo>
                      <a:pt x="54" y="18"/>
                    </a:lnTo>
                    <a:lnTo>
                      <a:pt x="54" y="0"/>
                    </a:lnTo>
                    <a:lnTo>
                      <a:pt x="57" y="0"/>
                    </a:lnTo>
                    <a:lnTo>
                      <a:pt x="57" y="18"/>
                    </a:lnTo>
                    <a:close/>
                    <a:moveTo>
                      <a:pt x="54" y="18"/>
                    </a:moveTo>
                    <a:lnTo>
                      <a:pt x="47" y="18"/>
                    </a:lnTo>
                    <a:lnTo>
                      <a:pt x="47" y="0"/>
                    </a:lnTo>
                    <a:lnTo>
                      <a:pt x="54" y="0"/>
                    </a:lnTo>
                    <a:lnTo>
                      <a:pt x="54" y="18"/>
                    </a:lnTo>
                    <a:close/>
                    <a:moveTo>
                      <a:pt x="47" y="18"/>
                    </a:moveTo>
                    <a:lnTo>
                      <a:pt x="44" y="18"/>
                    </a:lnTo>
                    <a:lnTo>
                      <a:pt x="44" y="0"/>
                    </a:lnTo>
                    <a:lnTo>
                      <a:pt x="47" y="0"/>
                    </a:lnTo>
                    <a:lnTo>
                      <a:pt x="47" y="18"/>
                    </a:lnTo>
                    <a:close/>
                    <a:moveTo>
                      <a:pt x="44" y="18"/>
                    </a:moveTo>
                    <a:lnTo>
                      <a:pt x="38" y="18"/>
                    </a:lnTo>
                    <a:lnTo>
                      <a:pt x="38" y="0"/>
                    </a:lnTo>
                    <a:lnTo>
                      <a:pt x="44" y="0"/>
                    </a:lnTo>
                    <a:lnTo>
                      <a:pt x="44" y="18"/>
                    </a:lnTo>
                    <a:close/>
                    <a:moveTo>
                      <a:pt x="32" y="3"/>
                    </a:moveTo>
                    <a:lnTo>
                      <a:pt x="34" y="0"/>
                    </a:lnTo>
                    <a:lnTo>
                      <a:pt x="38" y="0"/>
                    </a:lnTo>
                    <a:lnTo>
                      <a:pt x="38" y="9"/>
                    </a:lnTo>
                    <a:lnTo>
                      <a:pt x="32" y="3"/>
                    </a:lnTo>
                    <a:close/>
                    <a:moveTo>
                      <a:pt x="45" y="16"/>
                    </a:moveTo>
                    <a:lnTo>
                      <a:pt x="42" y="19"/>
                    </a:lnTo>
                    <a:lnTo>
                      <a:pt x="28" y="6"/>
                    </a:lnTo>
                    <a:lnTo>
                      <a:pt x="32" y="3"/>
                    </a:lnTo>
                    <a:lnTo>
                      <a:pt x="45" y="16"/>
                    </a:lnTo>
                    <a:close/>
                    <a:moveTo>
                      <a:pt x="42" y="19"/>
                    </a:moveTo>
                    <a:lnTo>
                      <a:pt x="38" y="22"/>
                    </a:lnTo>
                    <a:lnTo>
                      <a:pt x="35" y="22"/>
                    </a:lnTo>
                    <a:lnTo>
                      <a:pt x="35" y="13"/>
                    </a:lnTo>
                    <a:lnTo>
                      <a:pt x="42" y="19"/>
                    </a:lnTo>
                    <a:close/>
                    <a:moveTo>
                      <a:pt x="35" y="22"/>
                    </a:moveTo>
                    <a:lnTo>
                      <a:pt x="28" y="22"/>
                    </a:lnTo>
                    <a:lnTo>
                      <a:pt x="28" y="3"/>
                    </a:lnTo>
                    <a:lnTo>
                      <a:pt x="35" y="3"/>
                    </a:lnTo>
                    <a:lnTo>
                      <a:pt x="35" y="22"/>
                    </a:lnTo>
                    <a:close/>
                    <a:moveTo>
                      <a:pt x="24" y="4"/>
                    </a:moveTo>
                    <a:lnTo>
                      <a:pt x="26" y="3"/>
                    </a:lnTo>
                    <a:lnTo>
                      <a:pt x="28" y="3"/>
                    </a:lnTo>
                    <a:lnTo>
                      <a:pt x="28" y="13"/>
                    </a:lnTo>
                    <a:lnTo>
                      <a:pt x="24" y="4"/>
                    </a:lnTo>
                    <a:close/>
                    <a:moveTo>
                      <a:pt x="33" y="20"/>
                    </a:moveTo>
                    <a:lnTo>
                      <a:pt x="26" y="24"/>
                    </a:lnTo>
                    <a:lnTo>
                      <a:pt x="17" y="7"/>
                    </a:lnTo>
                    <a:lnTo>
                      <a:pt x="24" y="4"/>
                    </a:lnTo>
                    <a:lnTo>
                      <a:pt x="33" y="20"/>
                    </a:lnTo>
                    <a:close/>
                    <a:moveTo>
                      <a:pt x="14" y="12"/>
                    </a:moveTo>
                    <a:lnTo>
                      <a:pt x="15" y="8"/>
                    </a:lnTo>
                    <a:lnTo>
                      <a:pt x="17" y="7"/>
                    </a:lnTo>
                    <a:lnTo>
                      <a:pt x="22" y="15"/>
                    </a:lnTo>
                    <a:lnTo>
                      <a:pt x="14" y="12"/>
                    </a:lnTo>
                    <a:close/>
                    <a:moveTo>
                      <a:pt x="31" y="19"/>
                    </a:moveTo>
                    <a:lnTo>
                      <a:pt x="27" y="26"/>
                    </a:lnTo>
                    <a:lnTo>
                      <a:pt x="11" y="17"/>
                    </a:lnTo>
                    <a:lnTo>
                      <a:pt x="14" y="12"/>
                    </a:lnTo>
                    <a:lnTo>
                      <a:pt x="31" y="19"/>
                    </a:lnTo>
                    <a:close/>
                    <a:moveTo>
                      <a:pt x="27" y="26"/>
                    </a:moveTo>
                    <a:lnTo>
                      <a:pt x="26" y="27"/>
                    </a:lnTo>
                    <a:lnTo>
                      <a:pt x="25" y="28"/>
                    </a:lnTo>
                    <a:lnTo>
                      <a:pt x="18" y="22"/>
                    </a:lnTo>
                    <a:lnTo>
                      <a:pt x="27" y="26"/>
                    </a:lnTo>
                    <a:close/>
                    <a:moveTo>
                      <a:pt x="25" y="28"/>
                    </a:moveTo>
                    <a:lnTo>
                      <a:pt x="23" y="31"/>
                    </a:lnTo>
                    <a:lnTo>
                      <a:pt x="9" y="18"/>
                    </a:lnTo>
                    <a:lnTo>
                      <a:pt x="12" y="15"/>
                    </a:lnTo>
                    <a:lnTo>
                      <a:pt x="25" y="28"/>
                    </a:lnTo>
                    <a:close/>
                    <a:moveTo>
                      <a:pt x="23" y="31"/>
                    </a:moveTo>
                    <a:lnTo>
                      <a:pt x="20" y="35"/>
                    </a:lnTo>
                    <a:lnTo>
                      <a:pt x="6" y="22"/>
                    </a:lnTo>
                    <a:lnTo>
                      <a:pt x="9" y="18"/>
                    </a:lnTo>
                    <a:lnTo>
                      <a:pt x="23" y="31"/>
                    </a:lnTo>
                    <a:close/>
                    <a:moveTo>
                      <a:pt x="20" y="35"/>
                    </a:moveTo>
                    <a:lnTo>
                      <a:pt x="28" y="25"/>
                    </a:lnTo>
                    <a:lnTo>
                      <a:pt x="20" y="35"/>
                    </a:lnTo>
                    <a:lnTo>
                      <a:pt x="13" y="28"/>
                    </a:lnTo>
                    <a:lnTo>
                      <a:pt x="20" y="35"/>
                    </a:lnTo>
                    <a:close/>
                    <a:moveTo>
                      <a:pt x="20" y="35"/>
                    </a:moveTo>
                    <a:lnTo>
                      <a:pt x="16" y="38"/>
                    </a:lnTo>
                    <a:lnTo>
                      <a:pt x="3" y="25"/>
                    </a:lnTo>
                    <a:lnTo>
                      <a:pt x="6" y="22"/>
                    </a:lnTo>
                    <a:lnTo>
                      <a:pt x="20" y="35"/>
                    </a:lnTo>
                    <a:close/>
                    <a:moveTo>
                      <a:pt x="0" y="31"/>
                    </a:moveTo>
                    <a:lnTo>
                      <a:pt x="0" y="27"/>
                    </a:lnTo>
                    <a:lnTo>
                      <a:pt x="3" y="25"/>
                    </a:lnTo>
                    <a:lnTo>
                      <a:pt x="10" y="31"/>
                    </a:lnTo>
                    <a:lnTo>
                      <a:pt x="0" y="31"/>
                    </a:lnTo>
                    <a:close/>
                    <a:moveTo>
                      <a:pt x="18" y="31"/>
                    </a:moveTo>
                    <a:lnTo>
                      <a:pt x="18" y="38"/>
                    </a:lnTo>
                    <a:lnTo>
                      <a:pt x="0" y="38"/>
                    </a:lnTo>
                    <a:lnTo>
                      <a:pt x="0" y="31"/>
                    </a:lnTo>
                    <a:lnTo>
                      <a:pt x="18" y="31"/>
                    </a:lnTo>
                    <a:close/>
                    <a:moveTo>
                      <a:pt x="18" y="38"/>
                    </a:moveTo>
                    <a:lnTo>
                      <a:pt x="18" y="41"/>
                    </a:lnTo>
                    <a:lnTo>
                      <a:pt x="0" y="41"/>
                    </a:lnTo>
                    <a:lnTo>
                      <a:pt x="0" y="38"/>
                    </a:lnTo>
                    <a:lnTo>
                      <a:pt x="18" y="38"/>
                    </a:lnTo>
                    <a:close/>
                    <a:moveTo>
                      <a:pt x="18" y="41"/>
                    </a:moveTo>
                    <a:lnTo>
                      <a:pt x="18" y="47"/>
                    </a:lnTo>
                    <a:lnTo>
                      <a:pt x="0" y="47"/>
                    </a:lnTo>
                    <a:lnTo>
                      <a:pt x="0" y="41"/>
                    </a:lnTo>
                    <a:lnTo>
                      <a:pt x="18" y="41"/>
                    </a:lnTo>
                    <a:close/>
                    <a:moveTo>
                      <a:pt x="18" y="47"/>
                    </a:moveTo>
                    <a:lnTo>
                      <a:pt x="18" y="50"/>
                    </a:lnTo>
                    <a:lnTo>
                      <a:pt x="0" y="50"/>
                    </a:lnTo>
                    <a:lnTo>
                      <a:pt x="0" y="47"/>
                    </a:lnTo>
                    <a:lnTo>
                      <a:pt x="18" y="47"/>
                    </a:lnTo>
                    <a:close/>
                    <a:moveTo>
                      <a:pt x="3" y="57"/>
                    </a:moveTo>
                    <a:lnTo>
                      <a:pt x="0" y="55"/>
                    </a:lnTo>
                    <a:lnTo>
                      <a:pt x="0" y="50"/>
                    </a:lnTo>
                    <a:lnTo>
                      <a:pt x="10" y="50"/>
                    </a:lnTo>
                    <a:lnTo>
                      <a:pt x="3" y="57"/>
                    </a:lnTo>
                    <a:close/>
                    <a:moveTo>
                      <a:pt x="16" y="44"/>
                    </a:moveTo>
                    <a:lnTo>
                      <a:pt x="20" y="47"/>
                    </a:lnTo>
                    <a:lnTo>
                      <a:pt x="6" y="60"/>
                    </a:lnTo>
                    <a:lnTo>
                      <a:pt x="3" y="57"/>
                    </a:lnTo>
                    <a:lnTo>
                      <a:pt x="16" y="44"/>
                    </a:lnTo>
                    <a:close/>
                    <a:moveTo>
                      <a:pt x="20" y="47"/>
                    </a:moveTo>
                    <a:lnTo>
                      <a:pt x="22" y="49"/>
                    </a:lnTo>
                    <a:lnTo>
                      <a:pt x="22" y="54"/>
                    </a:lnTo>
                    <a:lnTo>
                      <a:pt x="13" y="54"/>
                    </a:lnTo>
                    <a:lnTo>
                      <a:pt x="20" y="47"/>
                    </a:lnTo>
                    <a:close/>
                    <a:moveTo>
                      <a:pt x="22" y="54"/>
                    </a:moveTo>
                    <a:lnTo>
                      <a:pt x="22" y="57"/>
                    </a:lnTo>
                    <a:lnTo>
                      <a:pt x="3" y="57"/>
                    </a:lnTo>
                    <a:lnTo>
                      <a:pt x="3" y="54"/>
                    </a:lnTo>
                    <a:lnTo>
                      <a:pt x="22" y="54"/>
                    </a:lnTo>
                    <a:close/>
                    <a:moveTo>
                      <a:pt x="6" y="63"/>
                    </a:moveTo>
                    <a:lnTo>
                      <a:pt x="3" y="61"/>
                    </a:lnTo>
                    <a:lnTo>
                      <a:pt x="3" y="57"/>
                    </a:lnTo>
                    <a:lnTo>
                      <a:pt x="13" y="57"/>
                    </a:lnTo>
                    <a:lnTo>
                      <a:pt x="6" y="63"/>
                    </a:lnTo>
                    <a:close/>
                    <a:moveTo>
                      <a:pt x="20" y="50"/>
                    </a:moveTo>
                    <a:lnTo>
                      <a:pt x="23" y="54"/>
                    </a:lnTo>
                    <a:lnTo>
                      <a:pt x="9" y="67"/>
                    </a:lnTo>
                    <a:lnTo>
                      <a:pt x="6" y="63"/>
                    </a:lnTo>
                    <a:lnTo>
                      <a:pt x="20" y="50"/>
                    </a:lnTo>
                    <a:close/>
                    <a:moveTo>
                      <a:pt x="12" y="69"/>
                    </a:moveTo>
                    <a:lnTo>
                      <a:pt x="10" y="68"/>
                    </a:lnTo>
                    <a:lnTo>
                      <a:pt x="9" y="67"/>
                    </a:lnTo>
                    <a:lnTo>
                      <a:pt x="15" y="60"/>
                    </a:lnTo>
                    <a:lnTo>
                      <a:pt x="12" y="69"/>
                    </a:lnTo>
                    <a:close/>
                    <a:moveTo>
                      <a:pt x="20" y="51"/>
                    </a:moveTo>
                    <a:lnTo>
                      <a:pt x="26" y="55"/>
                    </a:lnTo>
                    <a:lnTo>
                      <a:pt x="17" y="71"/>
                    </a:lnTo>
                    <a:lnTo>
                      <a:pt x="12" y="69"/>
                    </a:lnTo>
                    <a:lnTo>
                      <a:pt x="20" y="51"/>
                    </a:lnTo>
                    <a:close/>
                    <a:moveTo>
                      <a:pt x="22" y="72"/>
                    </a:moveTo>
                    <a:lnTo>
                      <a:pt x="20" y="72"/>
                    </a:lnTo>
                    <a:lnTo>
                      <a:pt x="17" y="71"/>
                    </a:lnTo>
                    <a:lnTo>
                      <a:pt x="22" y="63"/>
                    </a:lnTo>
                    <a:lnTo>
                      <a:pt x="22" y="72"/>
                    </a:lnTo>
                    <a:close/>
                    <a:moveTo>
                      <a:pt x="22" y="54"/>
                    </a:moveTo>
                    <a:lnTo>
                      <a:pt x="25" y="54"/>
                    </a:lnTo>
                    <a:lnTo>
                      <a:pt x="25" y="72"/>
                    </a:lnTo>
                    <a:lnTo>
                      <a:pt x="22" y="72"/>
                    </a:lnTo>
                    <a:lnTo>
                      <a:pt x="22" y="54"/>
                    </a:lnTo>
                    <a:close/>
                    <a:moveTo>
                      <a:pt x="25" y="54"/>
                    </a:moveTo>
                    <a:lnTo>
                      <a:pt x="29" y="54"/>
                    </a:lnTo>
                    <a:lnTo>
                      <a:pt x="32" y="57"/>
                    </a:lnTo>
                    <a:lnTo>
                      <a:pt x="25" y="63"/>
                    </a:lnTo>
                    <a:lnTo>
                      <a:pt x="25" y="54"/>
                    </a:lnTo>
                    <a:close/>
                    <a:moveTo>
                      <a:pt x="32" y="57"/>
                    </a:moveTo>
                    <a:lnTo>
                      <a:pt x="35" y="59"/>
                    </a:lnTo>
                    <a:lnTo>
                      <a:pt x="22" y="73"/>
                    </a:lnTo>
                    <a:lnTo>
                      <a:pt x="18" y="70"/>
                    </a:lnTo>
                    <a:lnTo>
                      <a:pt x="32" y="57"/>
                    </a:lnTo>
                    <a:close/>
                    <a:moveTo>
                      <a:pt x="28" y="76"/>
                    </a:moveTo>
                    <a:lnTo>
                      <a:pt x="25" y="76"/>
                    </a:lnTo>
                    <a:lnTo>
                      <a:pt x="22" y="73"/>
                    </a:lnTo>
                    <a:lnTo>
                      <a:pt x="28" y="67"/>
                    </a:lnTo>
                    <a:lnTo>
                      <a:pt x="28" y="76"/>
                    </a:lnTo>
                    <a:close/>
                    <a:moveTo>
                      <a:pt x="28" y="57"/>
                    </a:moveTo>
                    <a:lnTo>
                      <a:pt x="35" y="57"/>
                    </a:lnTo>
                    <a:lnTo>
                      <a:pt x="35" y="76"/>
                    </a:lnTo>
                    <a:lnTo>
                      <a:pt x="28" y="76"/>
                    </a:lnTo>
                    <a:lnTo>
                      <a:pt x="28" y="57"/>
                    </a:lnTo>
                    <a:close/>
                    <a:moveTo>
                      <a:pt x="35" y="57"/>
                    </a:moveTo>
                    <a:lnTo>
                      <a:pt x="38" y="57"/>
                    </a:lnTo>
                    <a:lnTo>
                      <a:pt x="38" y="76"/>
                    </a:lnTo>
                    <a:lnTo>
                      <a:pt x="35" y="76"/>
                    </a:lnTo>
                    <a:lnTo>
                      <a:pt x="35" y="57"/>
                    </a:lnTo>
                    <a:close/>
                    <a:moveTo>
                      <a:pt x="43" y="74"/>
                    </a:moveTo>
                    <a:lnTo>
                      <a:pt x="40" y="76"/>
                    </a:lnTo>
                    <a:lnTo>
                      <a:pt x="38" y="76"/>
                    </a:lnTo>
                    <a:lnTo>
                      <a:pt x="38" y="67"/>
                    </a:lnTo>
                    <a:lnTo>
                      <a:pt x="43" y="74"/>
                    </a:lnTo>
                    <a:close/>
                    <a:moveTo>
                      <a:pt x="34" y="58"/>
                    </a:moveTo>
                    <a:lnTo>
                      <a:pt x="40" y="55"/>
                    </a:lnTo>
                    <a:lnTo>
                      <a:pt x="48" y="71"/>
                    </a:lnTo>
                    <a:lnTo>
                      <a:pt x="43" y="74"/>
                    </a:lnTo>
                    <a:lnTo>
                      <a:pt x="34" y="58"/>
                    </a:lnTo>
                    <a:close/>
                    <a:moveTo>
                      <a:pt x="40" y="55"/>
                    </a:moveTo>
                    <a:lnTo>
                      <a:pt x="42" y="54"/>
                    </a:lnTo>
                    <a:lnTo>
                      <a:pt x="44" y="54"/>
                    </a:lnTo>
                    <a:lnTo>
                      <a:pt x="44" y="63"/>
                    </a:lnTo>
                    <a:lnTo>
                      <a:pt x="40" y="55"/>
                    </a:lnTo>
                    <a:close/>
                    <a:moveTo>
                      <a:pt x="44" y="54"/>
                    </a:moveTo>
                    <a:lnTo>
                      <a:pt x="50" y="54"/>
                    </a:lnTo>
                    <a:lnTo>
                      <a:pt x="50" y="72"/>
                    </a:lnTo>
                    <a:lnTo>
                      <a:pt x="44" y="72"/>
                    </a:lnTo>
                    <a:lnTo>
                      <a:pt x="44" y="54"/>
                    </a:lnTo>
                    <a:close/>
                    <a:moveTo>
                      <a:pt x="57" y="70"/>
                    </a:moveTo>
                    <a:lnTo>
                      <a:pt x="55" y="72"/>
                    </a:lnTo>
                    <a:lnTo>
                      <a:pt x="50" y="72"/>
                    </a:lnTo>
                    <a:lnTo>
                      <a:pt x="50" y="63"/>
                    </a:lnTo>
                    <a:lnTo>
                      <a:pt x="57" y="70"/>
                    </a:lnTo>
                    <a:close/>
                    <a:moveTo>
                      <a:pt x="44" y="57"/>
                    </a:moveTo>
                    <a:lnTo>
                      <a:pt x="47" y="54"/>
                    </a:lnTo>
                    <a:lnTo>
                      <a:pt x="60" y="67"/>
                    </a:lnTo>
                    <a:lnTo>
                      <a:pt x="57" y="70"/>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42" name="Freeform 127">
                <a:extLst>
                  <a:ext uri="{FF2B5EF4-FFF2-40B4-BE49-F238E27FC236}">
                    <a16:creationId xmlns:a16="http://schemas.microsoft.com/office/drawing/2014/main" id="{5A056CC8-CF45-4957-835E-DEAA6F128F78}"/>
                  </a:ext>
                </a:extLst>
              </p:cNvPr>
              <p:cNvSpPr>
                <a:spLocks/>
              </p:cNvSpPr>
              <p:nvPr/>
            </p:nvSpPr>
            <p:spPr bwMode="auto">
              <a:xfrm>
                <a:off x="2505" y="2805"/>
                <a:ext cx="16" cy="15"/>
              </a:xfrm>
              <a:custGeom>
                <a:avLst/>
                <a:gdLst>
                  <a:gd name="T0" fmla="*/ 11 w 64"/>
                  <a:gd name="T1" fmla="*/ 13 h 58"/>
                  <a:gd name="T2" fmla="*/ 13 w 64"/>
                  <a:gd name="T3" fmla="*/ 13 h 58"/>
                  <a:gd name="T4" fmla="*/ 14 w 64"/>
                  <a:gd name="T5" fmla="*/ 12 h 58"/>
                  <a:gd name="T6" fmla="*/ 15 w 64"/>
                  <a:gd name="T7" fmla="*/ 11 h 58"/>
                  <a:gd name="T8" fmla="*/ 15 w 64"/>
                  <a:gd name="T9" fmla="*/ 9 h 58"/>
                  <a:gd name="T10" fmla="*/ 16 w 64"/>
                  <a:gd name="T11" fmla="*/ 8 h 58"/>
                  <a:gd name="T12" fmla="*/ 16 w 64"/>
                  <a:gd name="T13" fmla="*/ 8 h 58"/>
                  <a:gd name="T14" fmla="*/ 16 w 64"/>
                  <a:gd name="T15" fmla="*/ 6 h 58"/>
                  <a:gd name="T16" fmla="*/ 16 w 64"/>
                  <a:gd name="T17" fmla="*/ 5 h 58"/>
                  <a:gd name="T18" fmla="*/ 16 w 64"/>
                  <a:gd name="T19" fmla="*/ 4 h 58"/>
                  <a:gd name="T20" fmla="*/ 15 w 64"/>
                  <a:gd name="T21" fmla="*/ 3 h 58"/>
                  <a:gd name="T22" fmla="*/ 15 w 64"/>
                  <a:gd name="T23" fmla="*/ 2 h 58"/>
                  <a:gd name="T24" fmla="*/ 15 w 64"/>
                  <a:gd name="T25" fmla="*/ 1 h 58"/>
                  <a:gd name="T26" fmla="*/ 14 w 64"/>
                  <a:gd name="T27" fmla="*/ 1 h 58"/>
                  <a:gd name="T28" fmla="*/ 12 w 64"/>
                  <a:gd name="T29" fmla="*/ 0 h 58"/>
                  <a:gd name="T30" fmla="*/ 11 w 64"/>
                  <a:gd name="T31" fmla="*/ 0 h 58"/>
                  <a:gd name="T32" fmla="*/ 10 w 64"/>
                  <a:gd name="T33" fmla="*/ 0 h 58"/>
                  <a:gd name="T34" fmla="*/ 9 w 64"/>
                  <a:gd name="T35" fmla="*/ 0 h 58"/>
                  <a:gd name="T36" fmla="*/ 7 w 64"/>
                  <a:gd name="T37" fmla="*/ 0 h 58"/>
                  <a:gd name="T38" fmla="*/ 6 w 64"/>
                  <a:gd name="T39" fmla="*/ 1 h 58"/>
                  <a:gd name="T40" fmla="*/ 5 w 64"/>
                  <a:gd name="T41" fmla="*/ 2 h 58"/>
                  <a:gd name="T42" fmla="*/ 3 w 64"/>
                  <a:gd name="T43" fmla="*/ 3 h 58"/>
                  <a:gd name="T44" fmla="*/ 3 w 64"/>
                  <a:gd name="T45" fmla="*/ 3 h 58"/>
                  <a:gd name="T46" fmla="*/ 2 w 64"/>
                  <a:gd name="T47" fmla="*/ 4 h 58"/>
                  <a:gd name="T48" fmla="*/ 1 w 64"/>
                  <a:gd name="T49" fmla="*/ 5 h 58"/>
                  <a:gd name="T50" fmla="*/ 0 w 64"/>
                  <a:gd name="T51" fmla="*/ 7 h 58"/>
                  <a:gd name="T52" fmla="*/ 0 w 64"/>
                  <a:gd name="T53" fmla="*/ 8 h 58"/>
                  <a:gd name="T54" fmla="*/ 0 w 64"/>
                  <a:gd name="T55" fmla="*/ 8 h 58"/>
                  <a:gd name="T56" fmla="*/ 0 w 64"/>
                  <a:gd name="T57" fmla="*/ 10 h 58"/>
                  <a:gd name="T58" fmla="*/ 0 w 64"/>
                  <a:gd name="T59" fmla="*/ 11 h 58"/>
                  <a:gd name="T60" fmla="*/ 0 w 64"/>
                  <a:gd name="T61" fmla="*/ 12 h 58"/>
                  <a:gd name="T62" fmla="*/ 1 w 64"/>
                  <a:gd name="T63" fmla="*/ 13 h 58"/>
                  <a:gd name="T64" fmla="*/ 2 w 64"/>
                  <a:gd name="T65" fmla="*/ 13 h 58"/>
                  <a:gd name="T66" fmla="*/ 3 w 64"/>
                  <a:gd name="T67" fmla="*/ 14 h 58"/>
                  <a:gd name="T68" fmla="*/ 4 w 64"/>
                  <a:gd name="T69" fmla="*/ 15 h 58"/>
                  <a:gd name="T70" fmla="*/ 5 w 64"/>
                  <a:gd name="T71" fmla="*/ 15 h 58"/>
                  <a:gd name="T72" fmla="*/ 7 w 64"/>
                  <a:gd name="T73" fmla="*/ 15 h 58"/>
                  <a:gd name="T74" fmla="*/ 7 w 64"/>
                  <a:gd name="T75" fmla="*/ 15 h 58"/>
                  <a:gd name="T76" fmla="*/ 9 w 64"/>
                  <a:gd name="T77" fmla="*/ 14 h 58"/>
                  <a:gd name="T78" fmla="*/ 10 w 64"/>
                  <a:gd name="T79" fmla="*/ 14 h 58"/>
                  <a:gd name="T80" fmla="*/ 11 w 64"/>
                  <a:gd name="T81" fmla="*/ 1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58"/>
                  <a:gd name="T125" fmla="*/ 64 w 64"/>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58">
                    <a:moveTo>
                      <a:pt x="45" y="51"/>
                    </a:moveTo>
                    <a:lnTo>
                      <a:pt x="51" y="49"/>
                    </a:lnTo>
                    <a:lnTo>
                      <a:pt x="54" y="45"/>
                    </a:lnTo>
                    <a:lnTo>
                      <a:pt x="58" y="42"/>
                    </a:lnTo>
                    <a:lnTo>
                      <a:pt x="61" y="35"/>
                    </a:lnTo>
                    <a:lnTo>
                      <a:pt x="64" y="32"/>
                    </a:lnTo>
                    <a:lnTo>
                      <a:pt x="64" y="29"/>
                    </a:lnTo>
                    <a:lnTo>
                      <a:pt x="64" y="23"/>
                    </a:lnTo>
                    <a:lnTo>
                      <a:pt x="64" y="20"/>
                    </a:lnTo>
                    <a:lnTo>
                      <a:pt x="64" y="17"/>
                    </a:lnTo>
                    <a:lnTo>
                      <a:pt x="61" y="10"/>
                    </a:lnTo>
                    <a:lnTo>
                      <a:pt x="61" y="7"/>
                    </a:lnTo>
                    <a:lnTo>
                      <a:pt x="58" y="3"/>
                    </a:lnTo>
                    <a:lnTo>
                      <a:pt x="54" y="3"/>
                    </a:lnTo>
                    <a:lnTo>
                      <a:pt x="49" y="0"/>
                    </a:lnTo>
                    <a:lnTo>
                      <a:pt x="45" y="0"/>
                    </a:lnTo>
                    <a:lnTo>
                      <a:pt x="39" y="0"/>
                    </a:lnTo>
                    <a:lnTo>
                      <a:pt x="35" y="0"/>
                    </a:lnTo>
                    <a:lnTo>
                      <a:pt x="29" y="0"/>
                    </a:lnTo>
                    <a:lnTo>
                      <a:pt x="23" y="3"/>
                    </a:lnTo>
                    <a:lnTo>
                      <a:pt x="20" y="7"/>
                    </a:lnTo>
                    <a:lnTo>
                      <a:pt x="13" y="10"/>
                    </a:lnTo>
                    <a:lnTo>
                      <a:pt x="10" y="13"/>
                    </a:lnTo>
                    <a:lnTo>
                      <a:pt x="7" y="17"/>
                    </a:lnTo>
                    <a:lnTo>
                      <a:pt x="3" y="20"/>
                    </a:lnTo>
                    <a:lnTo>
                      <a:pt x="0" y="26"/>
                    </a:lnTo>
                    <a:lnTo>
                      <a:pt x="0" y="29"/>
                    </a:lnTo>
                    <a:lnTo>
                      <a:pt x="0" y="32"/>
                    </a:lnTo>
                    <a:lnTo>
                      <a:pt x="0" y="39"/>
                    </a:lnTo>
                    <a:lnTo>
                      <a:pt x="0" y="42"/>
                    </a:lnTo>
                    <a:lnTo>
                      <a:pt x="0" y="45"/>
                    </a:lnTo>
                    <a:lnTo>
                      <a:pt x="3" y="49"/>
                    </a:lnTo>
                    <a:lnTo>
                      <a:pt x="7" y="51"/>
                    </a:lnTo>
                    <a:lnTo>
                      <a:pt x="10" y="54"/>
                    </a:lnTo>
                    <a:lnTo>
                      <a:pt x="17" y="58"/>
                    </a:lnTo>
                    <a:lnTo>
                      <a:pt x="20" y="58"/>
                    </a:lnTo>
                    <a:lnTo>
                      <a:pt x="26" y="58"/>
                    </a:lnTo>
                    <a:lnTo>
                      <a:pt x="29" y="58"/>
                    </a:lnTo>
                    <a:lnTo>
                      <a:pt x="35" y="54"/>
                    </a:lnTo>
                    <a:lnTo>
                      <a:pt x="39" y="54"/>
                    </a:lnTo>
                    <a:lnTo>
                      <a:pt x="45"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43" name="Freeform 128">
                <a:extLst>
                  <a:ext uri="{FF2B5EF4-FFF2-40B4-BE49-F238E27FC236}">
                    <a16:creationId xmlns:a16="http://schemas.microsoft.com/office/drawing/2014/main" id="{322B0FF5-42CD-4818-87E9-66CD48DED00F}"/>
                  </a:ext>
                </a:extLst>
              </p:cNvPr>
              <p:cNvSpPr>
                <a:spLocks noEditPoints="1"/>
              </p:cNvSpPr>
              <p:nvPr/>
            </p:nvSpPr>
            <p:spPr bwMode="auto">
              <a:xfrm>
                <a:off x="2502" y="2803"/>
                <a:ext cx="21" cy="19"/>
              </a:xfrm>
              <a:custGeom>
                <a:avLst/>
                <a:gdLst>
                  <a:gd name="T0" fmla="*/ 17 w 83"/>
                  <a:gd name="T1" fmla="*/ 16 h 76"/>
                  <a:gd name="T2" fmla="*/ 14 w 83"/>
                  <a:gd name="T3" fmla="*/ 12 h 76"/>
                  <a:gd name="T4" fmla="*/ 18 w 83"/>
                  <a:gd name="T5" fmla="*/ 15 h 76"/>
                  <a:gd name="T6" fmla="*/ 17 w 83"/>
                  <a:gd name="T7" fmla="*/ 13 h 76"/>
                  <a:gd name="T8" fmla="*/ 15 w 83"/>
                  <a:gd name="T9" fmla="*/ 12 h 76"/>
                  <a:gd name="T10" fmla="*/ 16 w 83"/>
                  <a:gd name="T11" fmla="*/ 10 h 76"/>
                  <a:gd name="T12" fmla="*/ 21 w 83"/>
                  <a:gd name="T13" fmla="*/ 12 h 76"/>
                  <a:gd name="T14" fmla="*/ 21 w 83"/>
                  <a:gd name="T15" fmla="*/ 10 h 76"/>
                  <a:gd name="T16" fmla="*/ 21 w 83"/>
                  <a:gd name="T17" fmla="*/ 10 h 76"/>
                  <a:gd name="T18" fmla="*/ 16 w 83"/>
                  <a:gd name="T19" fmla="*/ 8 h 76"/>
                  <a:gd name="T20" fmla="*/ 21 w 83"/>
                  <a:gd name="T21" fmla="*/ 5 h 76"/>
                  <a:gd name="T22" fmla="*/ 15 w 83"/>
                  <a:gd name="T23" fmla="*/ 6 h 76"/>
                  <a:gd name="T24" fmla="*/ 15 w 83"/>
                  <a:gd name="T25" fmla="*/ 5 h 76"/>
                  <a:gd name="T26" fmla="*/ 20 w 83"/>
                  <a:gd name="T27" fmla="*/ 5 h 76"/>
                  <a:gd name="T28" fmla="*/ 19 w 83"/>
                  <a:gd name="T29" fmla="*/ 2 h 76"/>
                  <a:gd name="T30" fmla="*/ 17 w 83"/>
                  <a:gd name="T31" fmla="*/ 1 h 76"/>
                  <a:gd name="T32" fmla="*/ 16 w 83"/>
                  <a:gd name="T33" fmla="*/ 6 h 76"/>
                  <a:gd name="T34" fmla="*/ 15 w 83"/>
                  <a:gd name="T35" fmla="*/ 5 h 76"/>
                  <a:gd name="T36" fmla="*/ 17 w 83"/>
                  <a:gd name="T37" fmla="*/ 1 h 76"/>
                  <a:gd name="T38" fmla="*/ 15 w 83"/>
                  <a:gd name="T39" fmla="*/ 0 h 76"/>
                  <a:gd name="T40" fmla="*/ 14 w 83"/>
                  <a:gd name="T41" fmla="*/ 5 h 76"/>
                  <a:gd name="T42" fmla="*/ 11 w 83"/>
                  <a:gd name="T43" fmla="*/ 5 h 76"/>
                  <a:gd name="T44" fmla="*/ 10 w 83"/>
                  <a:gd name="T45" fmla="*/ 0 h 76"/>
                  <a:gd name="T46" fmla="*/ 10 w 83"/>
                  <a:gd name="T47" fmla="*/ 2 h 76"/>
                  <a:gd name="T48" fmla="*/ 11 w 83"/>
                  <a:gd name="T49" fmla="*/ 5 h 76"/>
                  <a:gd name="T50" fmla="*/ 10 w 83"/>
                  <a:gd name="T51" fmla="*/ 5 h 76"/>
                  <a:gd name="T52" fmla="*/ 9 w 83"/>
                  <a:gd name="T53" fmla="*/ 6 h 76"/>
                  <a:gd name="T54" fmla="*/ 5 w 83"/>
                  <a:gd name="T55" fmla="*/ 3 h 76"/>
                  <a:gd name="T56" fmla="*/ 6 w 83"/>
                  <a:gd name="T57" fmla="*/ 5 h 76"/>
                  <a:gd name="T58" fmla="*/ 7 w 83"/>
                  <a:gd name="T59" fmla="*/ 7 h 76"/>
                  <a:gd name="T60" fmla="*/ 7 w 83"/>
                  <a:gd name="T61" fmla="*/ 7 h 76"/>
                  <a:gd name="T62" fmla="*/ 6 w 83"/>
                  <a:gd name="T63" fmla="*/ 8 h 76"/>
                  <a:gd name="T64" fmla="*/ 2 w 83"/>
                  <a:gd name="T65" fmla="*/ 6 h 76"/>
                  <a:gd name="T66" fmla="*/ 3 w 83"/>
                  <a:gd name="T67" fmla="*/ 7 h 76"/>
                  <a:gd name="T68" fmla="*/ 5 w 83"/>
                  <a:gd name="T69" fmla="*/ 8 h 76"/>
                  <a:gd name="T70" fmla="*/ 5 w 83"/>
                  <a:gd name="T71" fmla="*/ 9 h 76"/>
                  <a:gd name="T72" fmla="*/ 5 w 83"/>
                  <a:gd name="T73" fmla="*/ 10 h 76"/>
                  <a:gd name="T74" fmla="*/ 0 w 83"/>
                  <a:gd name="T75" fmla="*/ 12 h 76"/>
                  <a:gd name="T76" fmla="*/ 0 w 83"/>
                  <a:gd name="T77" fmla="*/ 12 h 76"/>
                  <a:gd name="T78" fmla="*/ 5 w 83"/>
                  <a:gd name="T79" fmla="*/ 13 h 76"/>
                  <a:gd name="T80" fmla="*/ 4 w 83"/>
                  <a:gd name="T81" fmla="*/ 12 h 76"/>
                  <a:gd name="T82" fmla="*/ 6 w 83"/>
                  <a:gd name="T83" fmla="*/ 13 h 76"/>
                  <a:gd name="T84" fmla="*/ 3 w 83"/>
                  <a:gd name="T85" fmla="*/ 18 h 76"/>
                  <a:gd name="T86" fmla="*/ 5 w 83"/>
                  <a:gd name="T87" fmla="*/ 16 h 76"/>
                  <a:gd name="T88" fmla="*/ 6 w 83"/>
                  <a:gd name="T89" fmla="*/ 14 h 76"/>
                  <a:gd name="T90" fmla="*/ 7 w 83"/>
                  <a:gd name="T91" fmla="*/ 15 h 76"/>
                  <a:gd name="T92" fmla="*/ 9 w 83"/>
                  <a:gd name="T93" fmla="*/ 15 h 76"/>
                  <a:gd name="T94" fmla="*/ 10 w 83"/>
                  <a:gd name="T95" fmla="*/ 19 h 76"/>
                  <a:gd name="T96" fmla="*/ 10 w 83"/>
                  <a:gd name="T97" fmla="*/ 17 h 76"/>
                  <a:gd name="T98" fmla="*/ 8 w 83"/>
                  <a:gd name="T99" fmla="*/ 15 h 76"/>
                  <a:gd name="T100" fmla="*/ 11 w 83"/>
                  <a:gd name="T101" fmla="*/ 14 h 76"/>
                  <a:gd name="T102" fmla="*/ 13 w 83"/>
                  <a:gd name="T103" fmla="*/ 18 h 76"/>
                  <a:gd name="T104" fmla="*/ 15 w 83"/>
                  <a:gd name="T105" fmla="*/ 17 h 7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3"/>
                  <a:gd name="T160" fmla="*/ 0 h 76"/>
                  <a:gd name="T161" fmla="*/ 83 w 83"/>
                  <a:gd name="T162" fmla="*/ 76 h 7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3" h="76">
                    <a:moveTo>
                      <a:pt x="50" y="52"/>
                    </a:moveTo>
                    <a:lnTo>
                      <a:pt x="57" y="49"/>
                    </a:lnTo>
                    <a:lnTo>
                      <a:pt x="64" y="65"/>
                    </a:lnTo>
                    <a:lnTo>
                      <a:pt x="59" y="69"/>
                    </a:lnTo>
                    <a:lnTo>
                      <a:pt x="50" y="52"/>
                    </a:lnTo>
                    <a:close/>
                    <a:moveTo>
                      <a:pt x="68" y="64"/>
                    </a:moveTo>
                    <a:lnTo>
                      <a:pt x="67" y="65"/>
                    </a:lnTo>
                    <a:lnTo>
                      <a:pt x="64" y="65"/>
                    </a:lnTo>
                    <a:lnTo>
                      <a:pt x="60" y="58"/>
                    </a:lnTo>
                    <a:lnTo>
                      <a:pt x="68" y="64"/>
                    </a:lnTo>
                    <a:close/>
                    <a:moveTo>
                      <a:pt x="53" y="50"/>
                    </a:moveTo>
                    <a:lnTo>
                      <a:pt x="57" y="48"/>
                    </a:lnTo>
                    <a:lnTo>
                      <a:pt x="70" y="61"/>
                    </a:lnTo>
                    <a:lnTo>
                      <a:pt x="68" y="64"/>
                    </a:lnTo>
                    <a:lnTo>
                      <a:pt x="53" y="50"/>
                    </a:lnTo>
                    <a:close/>
                    <a:moveTo>
                      <a:pt x="57" y="48"/>
                    </a:moveTo>
                    <a:lnTo>
                      <a:pt x="60" y="44"/>
                    </a:lnTo>
                    <a:lnTo>
                      <a:pt x="73" y="58"/>
                    </a:lnTo>
                    <a:lnTo>
                      <a:pt x="70" y="61"/>
                    </a:lnTo>
                    <a:lnTo>
                      <a:pt x="57" y="48"/>
                    </a:lnTo>
                    <a:close/>
                    <a:moveTo>
                      <a:pt x="75" y="56"/>
                    </a:moveTo>
                    <a:lnTo>
                      <a:pt x="74" y="57"/>
                    </a:lnTo>
                    <a:lnTo>
                      <a:pt x="73" y="58"/>
                    </a:lnTo>
                    <a:lnTo>
                      <a:pt x="67" y="51"/>
                    </a:lnTo>
                    <a:lnTo>
                      <a:pt x="75" y="56"/>
                    </a:lnTo>
                    <a:close/>
                    <a:moveTo>
                      <a:pt x="58" y="47"/>
                    </a:moveTo>
                    <a:lnTo>
                      <a:pt x="61" y="40"/>
                    </a:lnTo>
                    <a:lnTo>
                      <a:pt x="79" y="49"/>
                    </a:lnTo>
                    <a:lnTo>
                      <a:pt x="75" y="56"/>
                    </a:lnTo>
                    <a:lnTo>
                      <a:pt x="58" y="47"/>
                    </a:lnTo>
                    <a:close/>
                    <a:moveTo>
                      <a:pt x="61" y="40"/>
                    </a:moveTo>
                    <a:lnTo>
                      <a:pt x="62" y="39"/>
                    </a:lnTo>
                    <a:lnTo>
                      <a:pt x="63" y="38"/>
                    </a:lnTo>
                    <a:lnTo>
                      <a:pt x="70" y="44"/>
                    </a:lnTo>
                    <a:lnTo>
                      <a:pt x="61" y="40"/>
                    </a:lnTo>
                    <a:close/>
                    <a:moveTo>
                      <a:pt x="63" y="38"/>
                    </a:moveTo>
                    <a:lnTo>
                      <a:pt x="67" y="35"/>
                    </a:lnTo>
                    <a:lnTo>
                      <a:pt x="80" y="48"/>
                    </a:lnTo>
                    <a:lnTo>
                      <a:pt x="76" y="51"/>
                    </a:lnTo>
                    <a:lnTo>
                      <a:pt x="63" y="38"/>
                    </a:lnTo>
                    <a:close/>
                    <a:moveTo>
                      <a:pt x="83" y="41"/>
                    </a:moveTo>
                    <a:lnTo>
                      <a:pt x="83" y="46"/>
                    </a:lnTo>
                    <a:lnTo>
                      <a:pt x="80" y="48"/>
                    </a:lnTo>
                    <a:lnTo>
                      <a:pt x="73" y="41"/>
                    </a:lnTo>
                    <a:lnTo>
                      <a:pt x="83" y="41"/>
                    </a:lnTo>
                    <a:close/>
                    <a:moveTo>
                      <a:pt x="63" y="41"/>
                    </a:moveTo>
                    <a:lnTo>
                      <a:pt x="63" y="38"/>
                    </a:lnTo>
                    <a:lnTo>
                      <a:pt x="83" y="38"/>
                    </a:lnTo>
                    <a:lnTo>
                      <a:pt x="83" y="41"/>
                    </a:lnTo>
                    <a:lnTo>
                      <a:pt x="63" y="41"/>
                    </a:lnTo>
                    <a:close/>
                    <a:moveTo>
                      <a:pt x="63" y="38"/>
                    </a:moveTo>
                    <a:lnTo>
                      <a:pt x="63" y="32"/>
                    </a:lnTo>
                    <a:lnTo>
                      <a:pt x="83" y="32"/>
                    </a:lnTo>
                    <a:lnTo>
                      <a:pt x="83" y="38"/>
                    </a:lnTo>
                    <a:lnTo>
                      <a:pt x="63" y="38"/>
                    </a:lnTo>
                    <a:close/>
                    <a:moveTo>
                      <a:pt x="63" y="32"/>
                    </a:moveTo>
                    <a:lnTo>
                      <a:pt x="63" y="29"/>
                    </a:lnTo>
                    <a:lnTo>
                      <a:pt x="83" y="29"/>
                    </a:lnTo>
                    <a:lnTo>
                      <a:pt x="83" y="32"/>
                    </a:lnTo>
                    <a:lnTo>
                      <a:pt x="63" y="32"/>
                    </a:lnTo>
                    <a:close/>
                    <a:moveTo>
                      <a:pt x="63" y="29"/>
                    </a:moveTo>
                    <a:lnTo>
                      <a:pt x="63" y="26"/>
                    </a:lnTo>
                    <a:lnTo>
                      <a:pt x="83" y="26"/>
                    </a:lnTo>
                    <a:lnTo>
                      <a:pt x="83" y="29"/>
                    </a:lnTo>
                    <a:lnTo>
                      <a:pt x="63" y="29"/>
                    </a:lnTo>
                    <a:close/>
                    <a:moveTo>
                      <a:pt x="82" y="21"/>
                    </a:moveTo>
                    <a:lnTo>
                      <a:pt x="83" y="24"/>
                    </a:lnTo>
                    <a:lnTo>
                      <a:pt x="83" y="26"/>
                    </a:lnTo>
                    <a:lnTo>
                      <a:pt x="73" y="26"/>
                    </a:lnTo>
                    <a:lnTo>
                      <a:pt x="82" y="21"/>
                    </a:lnTo>
                    <a:close/>
                    <a:moveTo>
                      <a:pt x="64" y="30"/>
                    </a:moveTo>
                    <a:lnTo>
                      <a:pt x="61" y="24"/>
                    </a:lnTo>
                    <a:lnTo>
                      <a:pt x="79" y="15"/>
                    </a:lnTo>
                    <a:lnTo>
                      <a:pt x="82" y="21"/>
                    </a:lnTo>
                    <a:lnTo>
                      <a:pt x="64" y="30"/>
                    </a:lnTo>
                    <a:close/>
                    <a:moveTo>
                      <a:pt x="61" y="24"/>
                    </a:moveTo>
                    <a:lnTo>
                      <a:pt x="60" y="21"/>
                    </a:lnTo>
                    <a:lnTo>
                      <a:pt x="60" y="19"/>
                    </a:lnTo>
                    <a:lnTo>
                      <a:pt x="70" y="19"/>
                    </a:lnTo>
                    <a:lnTo>
                      <a:pt x="61" y="24"/>
                    </a:lnTo>
                    <a:close/>
                    <a:moveTo>
                      <a:pt x="60" y="19"/>
                    </a:moveTo>
                    <a:lnTo>
                      <a:pt x="60" y="16"/>
                    </a:lnTo>
                    <a:lnTo>
                      <a:pt x="80" y="16"/>
                    </a:lnTo>
                    <a:lnTo>
                      <a:pt x="80" y="19"/>
                    </a:lnTo>
                    <a:lnTo>
                      <a:pt x="60" y="19"/>
                    </a:lnTo>
                    <a:close/>
                    <a:moveTo>
                      <a:pt x="76" y="9"/>
                    </a:moveTo>
                    <a:lnTo>
                      <a:pt x="80" y="12"/>
                    </a:lnTo>
                    <a:lnTo>
                      <a:pt x="80" y="16"/>
                    </a:lnTo>
                    <a:lnTo>
                      <a:pt x="70" y="16"/>
                    </a:lnTo>
                    <a:lnTo>
                      <a:pt x="76" y="9"/>
                    </a:lnTo>
                    <a:close/>
                    <a:moveTo>
                      <a:pt x="63" y="22"/>
                    </a:moveTo>
                    <a:lnTo>
                      <a:pt x="60" y="19"/>
                    </a:lnTo>
                    <a:lnTo>
                      <a:pt x="73" y="6"/>
                    </a:lnTo>
                    <a:lnTo>
                      <a:pt x="76" y="9"/>
                    </a:lnTo>
                    <a:lnTo>
                      <a:pt x="63" y="22"/>
                    </a:lnTo>
                    <a:close/>
                    <a:moveTo>
                      <a:pt x="67" y="4"/>
                    </a:moveTo>
                    <a:lnTo>
                      <a:pt x="71" y="4"/>
                    </a:lnTo>
                    <a:lnTo>
                      <a:pt x="73" y="6"/>
                    </a:lnTo>
                    <a:lnTo>
                      <a:pt x="67" y="12"/>
                    </a:lnTo>
                    <a:lnTo>
                      <a:pt x="67" y="4"/>
                    </a:lnTo>
                    <a:close/>
                    <a:moveTo>
                      <a:pt x="67" y="22"/>
                    </a:moveTo>
                    <a:lnTo>
                      <a:pt x="63" y="22"/>
                    </a:lnTo>
                    <a:lnTo>
                      <a:pt x="63" y="4"/>
                    </a:lnTo>
                    <a:lnTo>
                      <a:pt x="67" y="4"/>
                    </a:lnTo>
                    <a:lnTo>
                      <a:pt x="67" y="22"/>
                    </a:lnTo>
                    <a:close/>
                    <a:moveTo>
                      <a:pt x="63" y="22"/>
                    </a:moveTo>
                    <a:lnTo>
                      <a:pt x="61" y="22"/>
                    </a:lnTo>
                    <a:lnTo>
                      <a:pt x="59" y="21"/>
                    </a:lnTo>
                    <a:lnTo>
                      <a:pt x="63" y="12"/>
                    </a:lnTo>
                    <a:lnTo>
                      <a:pt x="63" y="22"/>
                    </a:lnTo>
                    <a:close/>
                    <a:moveTo>
                      <a:pt x="59" y="21"/>
                    </a:moveTo>
                    <a:lnTo>
                      <a:pt x="53" y="18"/>
                    </a:lnTo>
                    <a:lnTo>
                      <a:pt x="61" y="1"/>
                    </a:lnTo>
                    <a:lnTo>
                      <a:pt x="68" y="4"/>
                    </a:lnTo>
                    <a:lnTo>
                      <a:pt x="59" y="21"/>
                    </a:lnTo>
                    <a:close/>
                    <a:moveTo>
                      <a:pt x="58" y="0"/>
                    </a:moveTo>
                    <a:lnTo>
                      <a:pt x="60" y="0"/>
                    </a:lnTo>
                    <a:lnTo>
                      <a:pt x="61" y="1"/>
                    </a:lnTo>
                    <a:lnTo>
                      <a:pt x="58" y="9"/>
                    </a:lnTo>
                    <a:lnTo>
                      <a:pt x="58" y="0"/>
                    </a:lnTo>
                    <a:close/>
                    <a:moveTo>
                      <a:pt x="58" y="19"/>
                    </a:moveTo>
                    <a:lnTo>
                      <a:pt x="54" y="19"/>
                    </a:lnTo>
                    <a:lnTo>
                      <a:pt x="54" y="0"/>
                    </a:lnTo>
                    <a:lnTo>
                      <a:pt x="58" y="0"/>
                    </a:lnTo>
                    <a:lnTo>
                      <a:pt x="58" y="19"/>
                    </a:lnTo>
                    <a:close/>
                    <a:moveTo>
                      <a:pt x="54" y="19"/>
                    </a:moveTo>
                    <a:lnTo>
                      <a:pt x="48" y="19"/>
                    </a:lnTo>
                    <a:lnTo>
                      <a:pt x="48" y="0"/>
                    </a:lnTo>
                    <a:lnTo>
                      <a:pt x="54" y="0"/>
                    </a:lnTo>
                    <a:lnTo>
                      <a:pt x="54" y="19"/>
                    </a:lnTo>
                    <a:close/>
                    <a:moveTo>
                      <a:pt x="48" y="19"/>
                    </a:moveTo>
                    <a:lnTo>
                      <a:pt x="44" y="19"/>
                    </a:lnTo>
                    <a:lnTo>
                      <a:pt x="44" y="0"/>
                    </a:lnTo>
                    <a:lnTo>
                      <a:pt x="48" y="0"/>
                    </a:lnTo>
                    <a:lnTo>
                      <a:pt x="48" y="19"/>
                    </a:lnTo>
                    <a:close/>
                    <a:moveTo>
                      <a:pt x="44" y="19"/>
                    </a:moveTo>
                    <a:lnTo>
                      <a:pt x="38" y="19"/>
                    </a:lnTo>
                    <a:lnTo>
                      <a:pt x="38" y="0"/>
                    </a:lnTo>
                    <a:lnTo>
                      <a:pt x="44" y="0"/>
                    </a:lnTo>
                    <a:lnTo>
                      <a:pt x="44" y="19"/>
                    </a:lnTo>
                    <a:close/>
                    <a:moveTo>
                      <a:pt x="33" y="1"/>
                    </a:moveTo>
                    <a:lnTo>
                      <a:pt x="36" y="0"/>
                    </a:lnTo>
                    <a:lnTo>
                      <a:pt x="38" y="0"/>
                    </a:lnTo>
                    <a:lnTo>
                      <a:pt x="38" y="9"/>
                    </a:lnTo>
                    <a:lnTo>
                      <a:pt x="33" y="1"/>
                    </a:lnTo>
                    <a:close/>
                    <a:moveTo>
                      <a:pt x="42" y="18"/>
                    </a:moveTo>
                    <a:lnTo>
                      <a:pt x="36" y="21"/>
                    </a:lnTo>
                    <a:lnTo>
                      <a:pt x="28" y="4"/>
                    </a:lnTo>
                    <a:lnTo>
                      <a:pt x="33" y="1"/>
                    </a:lnTo>
                    <a:lnTo>
                      <a:pt x="42" y="18"/>
                    </a:lnTo>
                    <a:close/>
                    <a:moveTo>
                      <a:pt x="25" y="6"/>
                    </a:moveTo>
                    <a:lnTo>
                      <a:pt x="26" y="5"/>
                    </a:lnTo>
                    <a:lnTo>
                      <a:pt x="28" y="4"/>
                    </a:lnTo>
                    <a:lnTo>
                      <a:pt x="32" y="12"/>
                    </a:lnTo>
                    <a:lnTo>
                      <a:pt x="25" y="6"/>
                    </a:lnTo>
                    <a:close/>
                    <a:moveTo>
                      <a:pt x="39" y="19"/>
                    </a:moveTo>
                    <a:lnTo>
                      <a:pt x="36" y="22"/>
                    </a:lnTo>
                    <a:lnTo>
                      <a:pt x="22" y="9"/>
                    </a:lnTo>
                    <a:lnTo>
                      <a:pt x="25" y="6"/>
                    </a:lnTo>
                    <a:lnTo>
                      <a:pt x="39" y="19"/>
                    </a:lnTo>
                    <a:close/>
                    <a:moveTo>
                      <a:pt x="36" y="22"/>
                    </a:moveTo>
                    <a:lnTo>
                      <a:pt x="35" y="24"/>
                    </a:lnTo>
                    <a:lnTo>
                      <a:pt x="32" y="25"/>
                    </a:lnTo>
                    <a:lnTo>
                      <a:pt x="29" y="16"/>
                    </a:lnTo>
                    <a:lnTo>
                      <a:pt x="36" y="22"/>
                    </a:lnTo>
                    <a:close/>
                    <a:moveTo>
                      <a:pt x="32" y="25"/>
                    </a:moveTo>
                    <a:lnTo>
                      <a:pt x="27" y="28"/>
                    </a:lnTo>
                    <a:lnTo>
                      <a:pt x="18" y="10"/>
                    </a:lnTo>
                    <a:lnTo>
                      <a:pt x="25" y="7"/>
                    </a:lnTo>
                    <a:lnTo>
                      <a:pt x="32" y="25"/>
                    </a:lnTo>
                    <a:close/>
                    <a:moveTo>
                      <a:pt x="16" y="12"/>
                    </a:moveTo>
                    <a:lnTo>
                      <a:pt x="17" y="11"/>
                    </a:lnTo>
                    <a:lnTo>
                      <a:pt x="18" y="10"/>
                    </a:lnTo>
                    <a:lnTo>
                      <a:pt x="22" y="19"/>
                    </a:lnTo>
                    <a:lnTo>
                      <a:pt x="16" y="12"/>
                    </a:lnTo>
                    <a:close/>
                    <a:moveTo>
                      <a:pt x="29" y="26"/>
                    </a:moveTo>
                    <a:lnTo>
                      <a:pt x="26" y="29"/>
                    </a:lnTo>
                    <a:lnTo>
                      <a:pt x="12" y="16"/>
                    </a:lnTo>
                    <a:lnTo>
                      <a:pt x="16" y="12"/>
                    </a:lnTo>
                    <a:lnTo>
                      <a:pt x="29" y="26"/>
                    </a:lnTo>
                    <a:close/>
                    <a:moveTo>
                      <a:pt x="12" y="16"/>
                    </a:moveTo>
                    <a:lnTo>
                      <a:pt x="22" y="6"/>
                    </a:lnTo>
                    <a:lnTo>
                      <a:pt x="12" y="16"/>
                    </a:lnTo>
                    <a:lnTo>
                      <a:pt x="19" y="22"/>
                    </a:lnTo>
                    <a:lnTo>
                      <a:pt x="12" y="16"/>
                    </a:lnTo>
                    <a:close/>
                    <a:moveTo>
                      <a:pt x="26" y="29"/>
                    </a:moveTo>
                    <a:lnTo>
                      <a:pt x="22" y="32"/>
                    </a:lnTo>
                    <a:lnTo>
                      <a:pt x="9" y="19"/>
                    </a:lnTo>
                    <a:lnTo>
                      <a:pt x="12" y="16"/>
                    </a:lnTo>
                    <a:lnTo>
                      <a:pt x="26" y="29"/>
                    </a:lnTo>
                    <a:close/>
                    <a:moveTo>
                      <a:pt x="22" y="32"/>
                    </a:moveTo>
                    <a:lnTo>
                      <a:pt x="22" y="32"/>
                    </a:lnTo>
                    <a:lnTo>
                      <a:pt x="16" y="26"/>
                    </a:lnTo>
                    <a:lnTo>
                      <a:pt x="22" y="32"/>
                    </a:lnTo>
                    <a:close/>
                    <a:moveTo>
                      <a:pt x="22" y="32"/>
                    </a:moveTo>
                    <a:lnTo>
                      <a:pt x="19" y="36"/>
                    </a:lnTo>
                    <a:lnTo>
                      <a:pt x="6" y="22"/>
                    </a:lnTo>
                    <a:lnTo>
                      <a:pt x="9" y="19"/>
                    </a:lnTo>
                    <a:lnTo>
                      <a:pt x="22" y="32"/>
                    </a:lnTo>
                    <a:close/>
                    <a:moveTo>
                      <a:pt x="4" y="25"/>
                    </a:moveTo>
                    <a:lnTo>
                      <a:pt x="5" y="24"/>
                    </a:lnTo>
                    <a:lnTo>
                      <a:pt x="6" y="22"/>
                    </a:lnTo>
                    <a:lnTo>
                      <a:pt x="12" y="29"/>
                    </a:lnTo>
                    <a:lnTo>
                      <a:pt x="4" y="25"/>
                    </a:lnTo>
                    <a:close/>
                    <a:moveTo>
                      <a:pt x="21" y="32"/>
                    </a:moveTo>
                    <a:lnTo>
                      <a:pt x="18" y="39"/>
                    </a:lnTo>
                    <a:lnTo>
                      <a:pt x="1" y="31"/>
                    </a:lnTo>
                    <a:lnTo>
                      <a:pt x="4" y="25"/>
                    </a:lnTo>
                    <a:lnTo>
                      <a:pt x="21" y="32"/>
                    </a:lnTo>
                    <a:close/>
                    <a:moveTo>
                      <a:pt x="0" y="35"/>
                    </a:moveTo>
                    <a:lnTo>
                      <a:pt x="0" y="32"/>
                    </a:lnTo>
                    <a:lnTo>
                      <a:pt x="1" y="31"/>
                    </a:lnTo>
                    <a:lnTo>
                      <a:pt x="9" y="35"/>
                    </a:lnTo>
                    <a:lnTo>
                      <a:pt x="0" y="35"/>
                    </a:lnTo>
                    <a:close/>
                    <a:moveTo>
                      <a:pt x="19" y="35"/>
                    </a:moveTo>
                    <a:lnTo>
                      <a:pt x="19" y="38"/>
                    </a:lnTo>
                    <a:lnTo>
                      <a:pt x="0" y="38"/>
                    </a:lnTo>
                    <a:lnTo>
                      <a:pt x="0" y="35"/>
                    </a:lnTo>
                    <a:lnTo>
                      <a:pt x="19" y="35"/>
                    </a:lnTo>
                    <a:close/>
                    <a:moveTo>
                      <a:pt x="19" y="38"/>
                    </a:moveTo>
                    <a:lnTo>
                      <a:pt x="19" y="41"/>
                    </a:lnTo>
                    <a:lnTo>
                      <a:pt x="0" y="41"/>
                    </a:lnTo>
                    <a:lnTo>
                      <a:pt x="0" y="38"/>
                    </a:lnTo>
                    <a:lnTo>
                      <a:pt x="19" y="38"/>
                    </a:lnTo>
                    <a:close/>
                    <a:moveTo>
                      <a:pt x="19" y="41"/>
                    </a:moveTo>
                    <a:lnTo>
                      <a:pt x="19" y="48"/>
                    </a:lnTo>
                    <a:lnTo>
                      <a:pt x="0" y="48"/>
                    </a:lnTo>
                    <a:lnTo>
                      <a:pt x="0" y="41"/>
                    </a:lnTo>
                    <a:lnTo>
                      <a:pt x="19" y="41"/>
                    </a:lnTo>
                    <a:close/>
                    <a:moveTo>
                      <a:pt x="19" y="48"/>
                    </a:moveTo>
                    <a:lnTo>
                      <a:pt x="19" y="51"/>
                    </a:lnTo>
                    <a:lnTo>
                      <a:pt x="0" y="51"/>
                    </a:lnTo>
                    <a:lnTo>
                      <a:pt x="0" y="48"/>
                    </a:lnTo>
                    <a:lnTo>
                      <a:pt x="19" y="48"/>
                    </a:lnTo>
                    <a:close/>
                    <a:moveTo>
                      <a:pt x="19" y="51"/>
                    </a:moveTo>
                    <a:lnTo>
                      <a:pt x="19" y="54"/>
                    </a:lnTo>
                    <a:lnTo>
                      <a:pt x="0" y="54"/>
                    </a:lnTo>
                    <a:lnTo>
                      <a:pt x="0" y="51"/>
                    </a:lnTo>
                    <a:lnTo>
                      <a:pt x="19" y="51"/>
                    </a:lnTo>
                    <a:close/>
                    <a:moveTo>
                      <a:pt x="3" y="61"/>
                    </a:moveTo>
                    <a:lnTo>
                      <a:pt x="0" y="58"/>
                    </a:lnTo>
                    <a:lnTo>
                      <a:pt x="0" y="54"/>
                    </a:lnTo>
                    <a:lnTo>
                      <a:pt x="9" y="54"/>
                    </a:lnTo>
                    <a:lnTo>
                      <a:pt x="3" y="61"/>
                    </a:lnTo>
                    <a:close/>
                    <a:moveTo>
                      <a:pt x="16" y="48"/>
                    </a:moveTo>
                    <a:lnTo>
                      <a:pt x="19" y="50"/>
                    </a:lnTo>
                    <a:lnTo>
                      <a:pt x="6" y="64"/>
                    </a:lnTo>
                    <a:lnTo>
                      <a:pt x="3" y="61"/>
                    </a:lnTo>
                    <a:lnTo>
                      <a:pt x="16" y="48"/>
                    </a:lnTo>
                    <a:close/>
                    <a:moveTo>
                      <a:pt x="19" y="50"/>
                    </a:moveTo>
                    <a:lnTo>
                      <a:pt x="22" y="53"/>
                    </a:lnTo>
                    <a:lnTo>
                      <a:pt x="9" y="68"/>
                    </a:lnTo>
                    <a:lnTo>
                      <a:pt x="6" y="64"/>
                    </a:lnTo>
                    <a:lnTo>
                      <a:pt x="19" y="50"/>
                    </a:lnTo>
                    <a:close/>
                    <a:moveTo>
                      <a:pt x="22" y="53"/>
                    </a:moveTo>
                    <a:lnTo>
                      <a:pt x="26" y="57"/>
                    </a:lnTo>
                    <a:lnTo>
                      <a:pt x="12" y="70"/>
                    </a:lnTo>
                    <a:lnTo>
                      <a:pt x="9" y="68"/>
                    </a:lnTo>
                    <a:lnTo>
                      <a:pt x="22" y="53"/>
                    </a:lnTo>
                    <a:close/>
                    <a:moveTo>
                      <a:pt x="15" y="72"/>
                    </a:moveTo>
                    <a:lnTo>
                      <a:pt x="14" y="71"/>
                    </a:lnTo>
                    <a:lnTo>
                      <a:pt x="12" y="70"/>
                    </a:lnTo>
                    <a:lnTo>
                      <a:pt x="19" y="63"/>
                    </a:lnTo>
                    <a:lnTo>
                      <a:pt x="15" y="72"/>
                    </a:lnTo>
                    <a:close/>
                    <a:moveTo>
                      <a:pt x="24" y="56"/>
                    </a:moveTo>
                    <a:lnTo>
                      <a:pt x="30" y="58"/>
                    </a:lnTo>
                    <a:lnTo>
                      <a:pt x="21" y="75"/>
                    </a:lnTo>
                    <a:lnTo>
                      <a:pt x="15" y="72"/>
                    </a:lnTo>
                    <a:lnTo>
                      <a:pt x="24" y="56"/>
                    </a:lnTo>
                    <a:close/>
                    <a:moveTo>
                      <a:pt x="26" y="76"/>
                    </a:moveTo>
                    <a:lnTo>
                      <a:pt x="24" y="76"/>
                    </a:lnTo>
                    <a:lnTo>
                      <a:pt x="21" y="75"/>
                    </a:lnTo>
                    <a:lnTo>
                      <a:pt x="26" y="67"/>
                    </a:lnTo>
                    <a:lnTo>
                      <a:pt x="26" y="76"/>
                    </a:lnTo>
                    <a:close/>
                    <a:moveTo>
                      <a:pt x="26" y="58"/>
                    </a:moveTo>
                    <a:lnTo>
                      <a:pt x="29" y="58"/>
                    </a:lnTo>
                    <a:lnTo>
                      <a:pt x="29" y="76"/>
                    </a:lnTo>
                    <a:lnTo>
                      <a:pt x="26" y="76"/>
                    </a:lnTo>
                    <a:lnTo>
                      <a:pt x="26" y="58"/>
                    </a:lnTo>
                    <a:close/>
                    <a:moveTo>
                      <a:pt x="29" y="58"/>
                    </a:moveTo>
                    <a:lnTo>
                      <a:pt x="35" y="58"/>
                    </a:lnTo>
                    <a:lnTo>
                      <a:pt x="35" y="76"/>
                    </a:lnTo>
                    <a:lnTo>
                      <a:pt x="29" y="76"/>
                    </a:lnTo>
                    <a:lnTo>
                      <a:pt x="29" y="58"/>
                    </a:lnTo>
                    <a:close/>
                    <a:moveTo>
                      <a:pt x="35" y="58"/>
                    </a:moveTo>
                    <a:lnTo>
                      <a:pt x="38" y="58"/>
                    </a:lnTo>
                    <a:lnTo>
                      <a:pt x="38" y="76"/>
                    </a:lnTo>
                    <a:lnTo>
                      <a:pt x="35" y="76"/>
                    </a:lnTo>
                    <a:lnTo>
                      <a:pt x="35" y="58"/>
                    </a:lnTo>
                    <a:close/>
                    <a:moveTo>
                      <a:pt x="42" y="75"/>
                    </a:moveTo>
                    <a:lnTo>
                      <a:pt x="40" y="76"/>
                    </a:lnTo>
                    <a:lnTo>
                      <a:pt x="38" y="76"/>
                    </a:lnTo>
                    <a:lnTo>
                      <a:pt x="38" y="67"/>
                    </a:lnTo>
                    <a:lnTo>
                      <a:pt x="42" y="75"/>
                    </a:lnTo>
                    <a:close/>
                    <a:moveTo>
                      <a:pt x="33" y="58"/>
                    </a:moveTo>
                    <a:lnTo>
                      <a:pt x="40" y="56"/>
                    </a:lnTo>
                    <a:lnTo>
                      <a:pt x="49" y="72"/>
                    </a:lnTo>
                    <a:lnTo>
                      <a:pt x="42" y="75"/>
                    </a:lnTo>
                    <a:lnTo>
                      <a:pt x="33" y="58"/>
                    </a:lnTo>
                    <a:close/>
                    <a:moveTo>
                      <a:pt x="40" y="56"/>
                    </a:moveTo>
                    <a:lnTo>
                      <a:pt x="42" y="54"/>
                    </a:lnTo>
                    <a:lnTo>
                      <a:pt x="44" y="54"/>
                    </a:lnTo>
                    <a:lnTo>
                      <a:pt x="44" y="63"/>
                    </a:lnTo>
                    <a:lnTo>
                      <a:pt x="40" y="56"/>
                    </a:lnTo>
                    <a:close/>
                    <a:moveTo>
                      <a:pt x="44" y="54"/>
                    </a:moveTo>
                    <a:lnTo>
                      <a:pt x="48" y="54"/>
                    </a:lnTo>
                    <a:lnTo>
                      <a:pt x="48" y="73"/>
                    </a:lnTo>
                    <a:lnTo>
                      <a:pt x="44" y="73"/>
                    </a:lnTo>
                    <a:lnTo>
                      <a:pt x="44" y="54"/>
                    </a:lnTo>
                    <a:close/>
                    <a:moveTo>
                      <a:pt x="52" y="72"/>
                    </a:moveTo>
                    <a:lnTo>
                      <a:pt x="50" y="73"/>
                    </a:lnTo>
                    <a:lnTo>
                      <a:pt x="48" y="73"/>
                    </a:lnTo>
                    <a:lnTo>
                      <a:pt x="48" y="63"/>
                    </a:lnTo>
                    <a:lnTo>
                      <a:pt x="52" y="72"/>
                    </a:lnTo>
                    <a:close/>
                    <a:moveTo>
                      <a:pt x="43" y="56"/>
                    </a:moveTo>
                    <a:lnTo>
                      <a:pt x="50" y="52"/>
                    </a:lnTo>
                    <a:lnTo>
                      <a:pt x="59" y="69"/>
                    </a:lnTo>
                    <a:lnTo>
                      <a:pt x="52" y="72"/>
                    </a:lnTo>
                    <a:lnTo>
                      <a:pt x="43"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44" name="Freeform 129">
                <a:extLst>
                  <a:ext uri="{FF2B5EF4-FFF2-40B4-BE49-F238E27FC236}">
                    <a16:creationId xmlns:a16="http://schemas.microsoft.com/office/drawing/2014/main" id="{94ABBBEB-AFFF-46E1-921C-C4F85142082A}"/>
                  </a:ext>
                </a:extLst>
              </p:cNvPr>
              <p:cNvSpPr>
                <a:spLocks/>
              </p:cNvSpPr>
              <p:nvPr/>
            </p:nvSpPr>
            <p:spPr bwMode="auto">
              <a:xfrm>
                <a:off x="2553" y="2777"/>
                <a:ext cx="17" cy="15"/>
              </a:xfrm>
              <a:custGeom>
                <a:avLst/>
                <a:gdLst>
                  <a:gd name="T0" fmla="*/ 11 w 67"/>
                  <a:gd name="T1" fmla="*/ 14 h 57"/>
                  <a:gd name="T2" fmla="*/ 13 w 67"/>
                  <a:gd name="T3" fmla="*/ 13 h 57"/>
                  <a:gd name="T4" fmla="*/ 14 w 67"/>
                  <a:gd name="T5" fmla="*/ 12 h 57"/>
                  <a:gd name="T6" fmla="*/ 15 w 67"/>
                  <a:gd name="T7" fmla="*/ 10 h 57"/>
                  <a:gd name="T8" fmla="*/ 15 w 67"/>
                  <a:gd name="T9" fmla="*/ 9 h 57"/>
                  <a:gd name="T10" fmla="*/ 16 w 67"/>
                  <a:gd name="T11" fmla="*/ 8 h 57"/>
                  <a:gd name="T12" fmla="*/ 16 w 67"/>
                  <a:gd name="T13" fmla="*/ 7 h 57"/>
                  <a:gd name="T14" fmla="*/ 17 w 67"/>
                  <a:gd name="T15" fmla="*/ 6 h 57"/>
                  <a:gd name="T16" fmla="*/ 17 w 67"/>
                  <a:gd name="T17" fmla="*/ 5 h 57"/>
                  <a:gd name="T18" fmla="*/ 16 w 67"/>
                  <a:gd name="T19" fmla="*/ 3 h 57"/>
                  <a:gd name="T20" fmla="*/ 16 w 67"/>
                  <a:gd name="T21" fmla="*/ 3 h 57"/>
                  <a:gd name="T22" fmla="*/ 15 w 67"/>
                  <a:gd name="T23" fmla="*/ 2 h 57"/>
                  <a:gd name="T24" fmla="*/ 15 w 67"/>
                  <a:gd name="T25" fmla="*/ 1 h 57"/>
                  <a:gd name="T26" fmla="*/ 14 w 67"/>
                  <a:gd name="T27" fmla="*/ 0 h 57"/>
                  <a:gd name="T28" fmla="*/ 12 w 67"/>
                  <a:gd name="T29" fmla="*/ 0 h 57"/>
                  <a:gd name="T30" fmla="*/ 11 w 67"/>
                  <a:gd name="T31" fmla="*/ 0 h 57"/>
                  <a:gd name="T32" fmla="*/ 10 w 67"/>
                  <a:gd name="T33" fmla="*/ 0 h 57"/>
                  <a:gd name="T34" fmla="*/ 9 w 67"/>
                  <a:gd name="T35" fmla="*/ 0 h 57"/>
                  <a:gd name="T36" fmla="*/ 7 w 67"/>
                  <a:gd name="T37" fmla="*/ 0 h 57"/>
                  <a:gd name="T38" fmla="*/ 7 w 67"/>
                  <a:gd name="T39" fmla="*/ 1 h 57"/>
                  <a:gd name="T40" fmla="*/ 5 w 67"/>
                  <a:gd name="T41" fmla="*/ 1 h 57"/>
                  <a:gd name="T42" fmla="*/ 4 w 67"/>
                  <a:gd name="T43" fmla="*/ 2 h 57"/>
                  <a:gd name="T44" fmla="*/ 3 w 67"/>
                  <a:gd name="T45" fmla="*/ 3 h 57"/>
                  <a:gd name="T46" fmla="*/ 2 w 67"/>
                  <a:gd name="T47" fmla="*/ 4 h 57"/>
                  <a:gd name="T48" fmla="*/ 1 w 67"/>
                  <a:gd name="T49" fmla="*/ 5 h 57"/>
                  <a:gd name="T50" fmla="*/ 0 w 67"/>
                  <a:gd name="T51" fmla="*/ 6 h 57"/>
                  <a:gd name="T52" fmla="*/ 0 w 67"/>
                  <a:gd name="T53" fmla="*/ 7 h 57"/>
                  <a:gd name="T54" fmla="*/ 0 w 67"/>
                  <a:gd name="T55" fmla="*/ 8 h 57"/>
                  <a:gd name="T56" fmla="*/ 0 w 67"/>
                  <a:gd name="T57" fmla="*/ 10 h 57"/>
                  <a:gd name="T58" fmla="*/ 0 w 67"/>
                  <a:gd name="T59" fmla="*/ 11 h 57"/>
                  <a:gd name="T60" fmla="*/ 1 w 67"/>
                  <a:gd name="T61" fmla="*/ 12 h 57"/>
                  <a:gd name="T62" fmla="*/ 1 w 67"/>
                  <a:gd name="T63" fmla="*/ 13 h 57"/>
                  <a:gd name="T64" fmla="*/ 2 w 67"/>
                  <a:gd name="T65" fmla="*/ 14 h 57"/>
                  <a:gd name="T66" fmla="*/ 3 w 67"/>
                  <a:gd name="T67" fmla="*/ 14 h 57"/>
                  <a:gd name="T68" fmla="*/ 4 w 67"/>
                  <a:gd name="T69" fmla="*/ 14 h 57"/>
                  <a:gd name="T70" fmla="*/ 5 w 67"/>
                  <a:gd name="T71" fmla="*/ 15 h 57"/>
                  <a:gd name="T72" fmla="*/ 7 w 67"/>
                  <a:gd name="T73" fmla="*/ 15 h 57"/>
                  <a:gd name="T74" fmla="*/ 7 w 67"/>
                  <a:gd name="T75" fmla="*/ 15 h 57"/>
                  <a:gd name="T76" fmla="*/ 9 w 67"/>
                  <a:gd name="T77" fmla="*/ 14 h 57"/>
                  <a:gd name="T78" fmla="*/ 11 w 67"/>
                  <a:gd name="T79" fmla="*/ 14 h 57"/>
                  <a:gd name="T80" fmla="*/ 11 w 67"/>
                  <a:gd name="T81" fmla="*/ 14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5" y="52"/>
                    </a:moveTo>
                    <a:lnTo>
                      <a:pt x="51" y="48"/>
                    </a:lnTo>
                    <a:lnTo>
                      <a:pt x="54" y="45"/>
                    </a:lnTo>
                    <a:lnTo>
                      <a:pt x="58" y="38"/>
                    </a:lnTo>
                    <a:lnTo>
                      <a:pt x="61" y="35"/>
                    </a:lnTo>
                    <a:lnTo>
                      <a:pt x="64" y="32"/>
                    </a:lnTo>
                    <a:lnTo>
                      <a:pt x="64" y="26"/>
                    </a:lnTo>
                    <a:lnTo>
                      <a:pt x="67" y="23"/>
                    </a:lnTo>
                    <a:lnTo>
                      <a:pt x="67" y="20"/>
                    </a:lnTo>
                    <a:lnTo>
                      <a:pt x="64" y="13"/>
                    </a:lnTo>
                    <a:lnTo>
                      <a:pt x="64" y="10"/>
                    </a:lnTo>
                    <a:lnTo>
                      <a:pt x="61" y="6"/>
                    </a:lnTo>
                    <a:lnTo>
                      <a:pt x="58" y="3"/>
                    </a:lnTo>
                    <a:lnTo>
                      <a:pt x="54" y="0"/>
                    </a:lnTo>
                    <a:lnTo>
                      <a:pt x="48" y="0"/>
                    </a:lnTo>
                    <a:lnTo>
                      <a:pt x="45" y="0"/>
                    </a:lnTo>
                    <a:lnTo>
                      <a:pt x="39" y="0"/>
                    </a:lnTo>
                    <a:lnTo>
                      <a:pt x="36" y="0"/>
                    </a:lnTo>
                    <a:lnTo>
                      <a:pt x="29" y="0"/>
                    </a:lnTo>
                    <a:lnTo>
                      <a:pt x="26" y="3"/>
                    </a:lnTo>
                    <a:lnTo>
                      <a:pt x="19" y="3"/>
                    </a:lnTo>
                    <a:lnTo>
                      <a:pt x="17" y="6"/>
                    </a:lnTo>
                    <a:lnTo>
                      <a:pt x="10" y="13"/>
                    </a:lnTo>
                    <a:lnTo>
                      <a:pt x="7" y="16"/>
                    </a:lnTo>
                    <a:lnTo>
                      <a:pt x="4" y="20"/>
                    </a:lnTo>
                    <a:lnTo>
                      <a:pt x="0" y="23"/>
                    </a:lnTo>
                    <a:lnTo>
                      <a:pt x="0" y="28"/>
                    </a:lnTo>
                    <a:lnTo>
                      <a:pt x="0" y="32"/>
                    </a:lnTo>
                    <a:lnTo>
                      <a:pt x="0" y="38"/>
                    </a:lnTo>
                    <a:lnTo>
                      <a:pt x="0" y="42"/>
                    </a:lnTo>
                    <a:lnTo>
                      <a:pt x="4" y="45"/>
                    </a:lnTo>
                    <a:lnTo>
                      <a:pt x="4" y="48"/>
                    </a:lnTo>
                    <a:lnTo>
                      <a:pt x="7" y="52"/>
                    </a:lnTo>
                    <a:lnTo>
                      <a:pt x="13" y="54"/>
                    </a:lnTo>
                    <a:lnTo>
                      <a:pt x="17" y="54"/>
                    </a:lnTo>
                    <a:lnTo>
                      <a:pt x="19" y="57"/>
                    </a:lnTo>
                    <a:lnTo>
                      <a:pt x="26" y="57"/>
                    </a:lnTo>
                    <a:lnTo>
                      <a:pt x="29" y="57"/>
                    </a:lnTo>
                    <a:lnTo>
                      <a:pt x="36" y="54"/>
                    </a:lnTo>
                    <a:lnTo>
                      <a:pt x="42" y="54"/>
                    </a:lnTo>
                    <a:lnTo>
                      <a:pt x="45" y="52"/>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45" name="Freeform 130">
                <a:extLst>
                  <a:ext uri="{FF2B5EF4-FFF2-40B4-BE49-F238E27FC236}">
                    <a16:creationId xmlns:a16="http://schemas.microsoft.com/office/drawing/2014/main" id="{B548BBFF-A032-4536-A605-B600C017A352}"/>
                  </a:ext>
                </a:extLst>
              </p:cNvPr>
              <p:cNvSpPr>
                <a:spLocks noEditPoints="1"/>
              </p:cNvSpPr>
              <p:nvPr/>
            </p:nvSpPr>
            <p:spPr bwMode="auto">
              <a:xfrm>
                <a:off x="2551" y="2774"/>
                <a:ext cx="21" cy="20"/>
              </a:xfrm>
              <a:custGeom>
                <a:avLst/>
                <a:gdLst>
                  <a:gd name="T0" fmla="*/ 17 w 85"/>
                  <a:gd name="T1" fmla="*/ 17 h 79"/>
                  <a:gd name="T2" fmla="*/ 14 w 85"/>
                  <a:gd name="T3" fmla="*/ 13 h 79"/>
                  <a:gd name="T4" fmla="*/ 17 w 85"/>
                  <a:gd name="T5" fmla="*/ 16 h 79"/>
                  <a:gd name="T6" fmla="*/ 18 w 85"/>
                  <a:gd name="T7" fmla="*/ 15 h 79"/>
                  <a:gd name="T8" fmla="*/ 14 w 85"/>
                  <a:gd name="T9" fmla="*/ 12 h 79"/>
                  <a:gd name="T10" fmla="*/ 16 w 85"/>
                  <a:gd name="T11" fmla="*/ 10 h 79"/>
                  <a:gd name="T12" fmla="*/ 17 w 85"/>
                  <a:gd name="T13" fmla="*/ 9 h 79"/>
                  <a:gd name="T14" fmla="*/ 20 w 85"/>
                  <a:gd name="T15" fmla="*/ 13 h 79"/>
                  <a:gd name="T16" fmla="*/ 20 w 85"/>
                  <a:gd name="T17" fmla="*/ 11 h 79"/>
                  <a:gd name="T18" fmla="*/ 16 w 85"/>
                  <a:gd name="T19" fmla="*/ 10 h 79"/>
                  <a:gd name="T20" fmla="*/ 21 w 85"/>
                  <a:gd name="T21" fmla="*/ 9 h 79"/>
                  <a:gd name="T22" fmla="*/ 17 w 85"/>
                  <a:gd name="T23" fmla="*/ 8 h 79"/>
                  <a:gd name="T24" fmla="*/ 21 w 85"/>
                  <a:gd name="T25" fmla="*/ 8 h 79"/>
                  <a:gd name="T26" fmla="*/ 21 w 85"/>
                  <a:gd name="T27" fmla="*/ 7 h 79"/>
                  <a:gd name="T28" fmla="*/ 16 w 85"/>
                  <a:gd name="T29" fmla="*/ 7 h 79"/>
                  <a:gd name="T30" fmla="*/ 20 w 85"/>
                  <a:gd name="T31" fmla="*/ 4 h 79"/>
                  <a:gd name="T32" fmla="*/ 16 w 85"/>
                  <a:gd name="T33" fmla="*/ 6 h 79"/>
                  <a:gd name="T34" fmla="*/ 16 w 85"/>
                  <a:gd name="T35" fmla="*/ 6 h 79"/>
                  <a:gd name="T36" fmla="*/ 19 w 85"/>
                  <a:gd name="T37" fmla="*/ 3 h 79"/>
                  <a:gd name="T38" fmla="*/ 18 w 85"/>
                  <a:gd name="T39" fmla="*/ 2 h 79"/>
                  <a:gd name="T40" fmla="*/ 16 w 85"/>
                  <a:gd name="T41" fmla="*/ 1 h 79"/>
                  <a:gd name="T42" fmla="*/ 14 w 85"/>
                  <a:gd name="T43" fmla="*/ 6 h 79"/>
                  <a:gd name="T44" fmla="*/ 13 w 85"/>
                  <a:gd name="T45" fmla="*/ 1 h 79"/>
                  <a:gd name="T46" fmla="*/ 13 w 85"/>
                  <a:gd name="T47" fmla="*/ 1 h 79"/>
                  <a:gd name="T48" fmla="*/ 12 w 85"/>
                  <a:gd name="T49" fmla="*/ 6 h 79"/>
                  <a:gd name="T50" fmla="*/ 8 w 85"/>
                  <a:gd name="T51" fmla="*/ 1 h 79"/>
                  <a:gd name="T52" fmla="*/ 10 w 85"/>
                  <a:gd name="T53" fmla="*/ 6 h 79"/>
                  <a:gd name="T54" fmla="*/ 9 w 85"/>
                  <a:gd name="T55" fmla="*/ 6 h 79"/>
                  <a:gd name="T56" fmla="*/ 9 w 85"/>
                  <a:gd name="T57" fmla="*/ 2 h 79"/>
                  <a:gd name="T58" fmla="*/ 5 w 85"/>
                  <a:gd name="T59" fmla="*/ 2 h 79"/>
                  <a:gd name="T60" fmla="*/ 8 w 85"/>
                  <a:gd name="T61" fmla="*/ 6 h 79"/>
                  <a:gd name="T62" fmla="*/ 9 w 85"/>
                  <a:gd name="T63" fmla="*/ 6 h 79"/>
                  <a:gd name="T64" fmla="*/ 2 w 85"/>
                  <a:gd name="T65" fmla="*/ 6 h 79"/>
                  <a:gd name="T66" fmla="*/ 4 w 85"/>
                  <a:gd name="T67" fmla="*/ 7 h 79"/>
                  <a:gd name="T68" fmla="*/ 5 w 85"/>
                  <a:gd name="T69" fmla="*/ 9 h 79"/>
                  <a:gd name="T70" fmla="*/ 5 w 85"/>
                  <a:gd name="T71" fmla="*/ 10 h 79"/>
                  <a:gd name="T72" fmla="*/ 0 w 85"/>
                  <a:gd name="T73" fmla="*/ 8 h 79"/>
                  <a:gd name="T74" fmla="*/ 0 w 85"/>
                  <a:gd name="T75" fmla="*/ 10 h 79"/>
                  <a:gd name="T76" fmla="*/ 0 w 85"/>
                  <a:gd name="T77" fmla="*/ 10 h 79"/>
                  <a:gd name="T78" fmla="*/ 5 w 85"/>
                  <a:gd name="T79" fmla="*/ 11 h 79"/>
                  <a:gd name="T80" fmla="*/ 1 w 85"/>
                  <a:gd name="T81" fmla="*/ 15 h 79"/>
                  <a:gd name="T82" fmla="*/ 5 w 85"/>
                  <a:gd name="T83" fmla="*/ 13 h 79"/>
                  <a:gd name="T84" fmla="*/ 5 w 85"/>
                  <a:gd name="T85" fmla="*/ 14 h 79"/>
                  <a:gd name="T86" fmla="*/ 1 w 85"/>
                  <a:gd name="T87" fmla="*/ 14 h 79"/>
                  <a:gd name="T88" fmla="*/ 1 w 85"/>
                  <a:gd name="T89" fmla="*/ 17 h 79"/>
                  <a:gd name="T90" fmla="*/ 3 w 85"/>
                  <a:gd name="T91" fmla="*/ 18 h 79"/>
                  <a:gd name="T92" fmla="*/ 7 w 85"/>
                  <a:gd name="T93" fmla="*/ 15 h 79"/>
                  <a:gd name="T94" fmla="*/ 4 w 85"/>
                  <a:gd name="T95" fmla="*/ 19 h 79"/>
                  <a:gd name="T96" fmla="*/ 5 w 85"/>
                  <a:gd name="T97" fmla="*/ 19 h 79"/>
                  <a:gd name="T98" fmla="*/ 6 w 85"/>
                  <a:gd name="T99" fmla="*/ 14 h 79"/>
                  <a:gd name="T100" fmla="*/ 7 w 85"/>
                  <a:gd name="T101" fmla="*/ 20 h 79"/>
                  <a:gd name="T102" fmla="*/ 9 w 85"/>
                  <a:gd name="T103" fmla="*/ 15 h 79"/>
                  <a:gd name="T104" fmla="*/ 9 w 85"/>
                  <a:gd name="T105" fmla="*/ 20 h 79"/>
                  <a:gd name="T106" fmla="*/ 9 w 85"/>
                  <a:gd name="T107" fmla="*/ 17 h 79"/>
                  <a:gd name="T108" fmla="*/ 8 w 85"/>
                  <a:gd name="T109" fmla="*/ 15 h 79"/>
                  <a:gd name="T110" fmla="*/ 11 w 85"/>
                  <a:gd name="T111" fmla="*/ 14 h 79"/>
                  <a:gd name="T112" fmla="*/ 13 w 85"/>
                  <a:gd name="T113" fmla="*/ 19 h 79"/>
                  <a:gd name="T114" fmla="*/ 15 w 85"/>
                  <a:gd name="T115" fmla="*/ 18 h 7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5"/>
                  <a:gd name="T175" fmla="*/ 0 h 79"/>
                  <a:gd name="T176" fmla="*/ 85 w 85"/>
                  <a:gd name="T177" fmla="*/ 79 h 7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5" h="79">
                    <a:moveTo>
                      <a:pt x="50" y="55"/>
                    </a:moveTo>
                    <a:lnTo>
                      <a:pt x="56" y="52"/>
                    </a:lnTo>
                    <a:lnTo>
                      <a:pt x="64" y="68"/>
                    </a:lnTo>
                    <a:lnTo>
                      <a:pt x="58" y="71"/>
                    </a:lnTo>
                    <a:lnTo>
                      <a:pt x="50" y="55"/>
                    </a:lnTo>
                    <a:close/>
                    <a:moveTo>
                      <a:pt x="67" y="67"/>
                    </a:moveTo>
                    <a:lnTo>
                      <a:pt x="65" y="68"/>
                    </a:lnTo>
                    <a:lnTo>
                      <a:pt x="64" y="68"/>
                    </a:lnTo>
                    <a:lnTo>
                      <a:pt x="60" y="60"/>
                    </a:lnTo>
                    <a:lnTo>
                      <a:pt x="67" y="67"/>
                    </a:lnTo>
                    <a:close/>
                    <a:moveTo>
                      <a:pt x="53" y="54"/>
                    </a:moveTo>
                    <a:lnTo>
                      <a:pt x="57" y="50"/>
                    </a:lnTo>
                    <a:lnTo>
                      <a:pt x="70" y="64"/>
                    </a:lnTo>
                    <a:lnTo>
                      <a:pt x="67" y="67"/>
                    </a:lnTo>
                    <a:lnTo>
                      <a:pt x="53" y="54"/>
                    </a:lnTo>
                    <a:close/>
                    <a:moveTo>
                      <a:pt x="72" y="61"/>
                    </a:moveTo>
                    <a:lnTo>
                      <a:pt x="71" y="63"/>
                    </a:lnTo>
                    <a:lnTo>
                      <a:pt x="70" y="64"/>
                    </a:lnTo>
                    <a:lnTo>
                      <a:pt x="63" y="57"/>
                    </a:lnTo>
                    <a:lnTo>
                      <a:pt x="72" y="61"/>
                    </a:lnTo>
                    <a:close/>
                    <a:moveTo>
                      <a:pt x="54" y="53"/>
                    </a:moveTo>
                    <a:lnTo>
                      <a:pt x="58" y="46"/>
                    </a:lnTo>
                    <a:lnTo>
                      <a:pt x="75" y="55"/>
                    </a:lnTo>
                    <a:lnTo>
                      <a:pt x="72" y="61"/>
                    </a:lnTo>
                    <a:lnTo>
                      <a:pt x="54" y="53"/>
                    </a:lnTo>
                    <a:close/>
                    <a:moveTo>
                      <a:pt x="58" y="46"/>
                    </a:moveTo>
                    <a:lnTo>
                      <a:pt x="59" y="45"/>
                    </a:lnTo>
                    <a:lnTo>
                      <a:pt x="60" y="44"/>
                    </a:lnTo>
                    <a:lnTo>
                      <a:pt x="67" y="50"/>
                    </a:lnTo>
                    <a:lnTo>
                      <a:pt x="58" y="46"/>
                    </a:lnTo>
                    <a:close/>
                    <a:moveTo>
                      <a:pt x="60" y="44"/>
                    </a:moveTo>
                    <a:lnTo>
                      <a:pt x="63" y="40"/>
                    </a:lnTo>
                    <a:lnTo>
                      <a:pt x="76" y="54"/>
                    </a:lnTo>
                    <a:lnTo>
                      <a:pt x="73" y="57"/>
                    </a:lnTo>
                    <a:lnTo>
                      <a:pt x="60" y="44"/>
                    </a:lnTo>
                    <a:close/>
                    <a:moveTo>
                      <a:pt x="63" y="40"/>
                    </a:moveTo>
                    <a:lnTo>
                      <a:pt x="63" y="40"/>
                    </a:lnTo>
                    <a:lnTo>
                      <a:pt x="70" y="47"/>
                    </a:lnTo>
                    <a:lnTo>
                      <a:pt x="63" y="40"/>
                    </a:lnTo>
                    <a:close/>
                    <a:moveTo>
                      <a:pt x="63" y="40"/>
                    </a:moveTo>
                    <a:lnTo>
                      <a:pt x="67" y="37"/>
                    </a:lnTo>
                    <a:lnTo>
                      <a:pt x="80" y="50"/>
                    </a:lnTo>
                    <a:lnTo>
                      <a:pt x="76" y="54"/>
                    </a:lnTo>
                    <a:lnTo>
                      <a:pt x="63" y="40"/>
                    </a:lnTo>
                    <a:close/>
                    <a:moveTo>
                      <a:pt x="82" y="44"/>
                    </a:moveTo>
                    <a:lnTo>
                      <a:pt x="82" y="48"/>
                    </a:lnTo>
                    <a:lnTo>
                      <a:pt x="80" y="50"/>
                    </a:lnTo>
                    <a:lnTo>
                      <a:pt x="73" y="44"/>
                    </a:lnTo>
                    <a:lnTo>
                      <a:pt x="82" y="44"/>
                    </a:lnTo>
                    <a:close/>
                    <a:moveTo>
                      <a:pt x="63" y="44"/>
                    </a:moveTo>
                    <a:lnTo>
                      <a:pt x="63" y="38"/>
                    </a:lnTo>
                    <a:lnTo>
                      <a:pt x="82" y="38"/>
                    </a:lnTo>
                    <a:lnTo>
                      <a:pt x="82" y="44"/>
                    </a:lnTo>
                    <a:lnTo>
                      <a:pt x="63" y="44"/>
                    </a:lnTo>
                    <a:close/>
                    <a:moveTo>
                      <a:pt x="63" y="38"/>
                    </a:moveTo>
                    <a:lnTo>
                      <a:pt x="63" y="34"/>
                    </a:lnTo>
                    <a:lnTo>
                      <a:pt x="67" y="31"/>
                    </a:lnTo>
                    <a:lnTo>
                      <a:pt x="73" y="38"/>
                    </a:lnTo>
                    <a:lnTo>
                      <a:pt x="63" y="38"/>
                    </a:lnTo>
                    <a:close/>
                    <a:moveTo>
                      <a:pt x="67" y="31"/>
                    </a:moveTo>
                    <a:lnTo>
                      <a:pt x="70" y="28"/>
                    </a:lnTo>
                    <a:lnTo>
                      <a:pt x="83" y="42"/>
                    </a:lnTo>
                    <a:lnTo>
                      <a:pt x="80" y="45"/>
                    </a:lnTo>
                    <a:lnTo>
                      <a:pt x="67" y="31"/>
                    </a:lnTo>
                    <a:close/>
                    <a:moveTo>
                      <a:pt x="85" y="35"/>
                    </a:moveTo>
                    <a:lnTo>
                      <a:pt x="85" y="38"/>
                    </a:lnTo>
                    <a:lnTo>
                      <a:pt x="83" y="42"/>
                    </a:lnTo>
                    <a:lnTo>
                      <a:pt x="76" y="35"/>
                    </a:lnTo>
                    <a:lnTo>
                      <a:pt x="85" y="35"/>
                    </a:lnTo>
                    <a:close/>
                    <a:moveTo>
                      <a:pt x="67" y="35"/>
                    </a:moveTo>
                    <a:lnTo>
                      <a:pt x="67" y="32"/>
                    </a:lnTo>
                    <a:lnTo>
                      <a:pt x="85" y="32"/>
                    </a:lnTo>
                    <a:lnTo>
                      <a:pt x="85" y="35"/>
                    </a:lnTo>
                    <a:lnTo>
                      <a:pt x="67" y="35"/>
                    </a:lnTo>
                    <a:close/>
                    <a:moveTo>
                      <a:pt x="84" y="27"/>
                    </a:moveTo>
                    <a:lnTo>
                      <a:pt x="85" y="29"/>
                    </a:lnTo>
                    <a:lnTo>
                      <a:pt x="85" y="32"/>
                    </a:lnTo>
                    <a:lnTo>
                      <a:pt x="76" y="32"/>
                    </a:lnTo>
                    <a:lnTo>
                      <a:pt x="84" y="27"/>
                    </a:lnTo>
                    <a:close/>
                    <a:moveTo>
                      <a:pt x="68" y="36"/>
                    </a:moveTo>
                    <a:lnTo>
                      <a:pt x="64" y="29"/>
                    </a:lnTo>
                    <a:lnTo>
                      <a:pt x="82" y="21"/>
                    </a:lnTo>
                    <a:lnTo>
                      <a:pt x="84" y="27"/>
                    </a:lnTo>
                    <a:lnTo>
                      <a:pt x="68" y="36"/>
                    </a:lnTo>
                    <a:close/>
                    <a:moveTo>
                      <a:pt x="64" y="29"/>
                    </a:moveTo>
                    <a:lnTo>
                      <a:pt x="63" y="27"/>
                    </a:lnTo>
                    <a:lnTo>
                      <a:pt x="63" y="25"/>
                    </a:lnTo>
                    <a:lnTo>
                      <a:pt x="73" y="25"/>
                    </a:lnTo>
                    <a:lnTo>
                      <a:pt x="64" y="29"/>
                    </a:lnTo>
                    <a:close/>
                    <a:moveTo>
                      <a:pt x="63" y="25"/>
                    </a:moveTo>
                    <a:lnTo>
                      <a:pt x="63" y="22"/>
                    </a:lnTo>
                    <a:lnTo>
                      <a:pt x="82" y="22"/>
                    </a:lnTo>
                    <a:lnTo>
                      <a:pt x="82" y="25"/>
                    </a:lnTo>
                    <a:lnTo>
                      <a:pt x="63" y="25"/>
                    </a:lnTo>
                    <a:close/>
                    <a:moveTo>
                      <a:pt x="80" y="15"/>
                    </a:moveTo>
                    <a:lnTo>
                      <a:pt x="82" y="18"/>
                    </a:lnTo>
                    <a:lnTo>
                      <a:pt x="82" y="22"/>
                    </a:lnTo>
                    <a:lnTo>
                      <a:pt x="73" y="22"/>
                    </a:lnTo>
                    <a:lnTo>
                      <a:pt x="80" y="15"/>
                    </a:lnTo>
                    <a:close/>
                    <a:moveTo>
                      <a:pt x="67" y="28"/>
                    </a:moveTo>
                    <a:lnTo>
                      <a:pt x="63" y="25"/>
                    </a:lnTo>
                    <a:lnTo>
                      <a:pt x="76" y="12"/>
                    </a:lnTo>
                    <a:lnTo>
                      <a:pt x="80" y="15"/>
                    </a:lnTo>
                    <a:lnTo>
                      <a:pt x="67" y="28"/>
                    </a:lnTo>
                    <a:close/>
                    <a:moveTo>
                      <a:pt x="63" y="25"/>
                    </a:moveTo>
                    <a:lnTo>
                      <a:pt x="63" y="25"/>
                    </a:lnTo>
                    <a:lnTo>
                      <a:pt x="70" y="18"/>
                    </a:lnTo>
                    <a:lnTo>
                      <a:pt x="63" y="25"/>
                    </a:lnTo>
                    <a:close/>
                    <a:moveTo>
                      <a:pt x="63" y="25"/>
                    </a:moveTo>
                    <a:lnTo>
                      <a:pt x="60" y="22"/>
                    </a:lnTo>
                    <a:lnTo>
                      <a:pt x="73" y="9"/>
                    </a:lnTo>
                    <a:lnTo>
                      <a:pt x="76" y="12"/>
                    </a:lnTo>
                    <a:lnTo>
                      <a:pt x="63" y="25"/>
                    </a:lnTo>
                    <a:close/>
                    <a:moveTo>
                      <a:pt x="73" y="9"/>
                    </a:moveTo>
                    <a:lnTo>
                      <a:pt x="64" y="0"/>
                    </a:lnTo>
                    <a:lnTo>
                      <a:pt x="73" y="9"/>
                    </a:lnTo>
                    <a:lnTo>
                      <a:pt x="67" y="15"/>
                    </a:lnTo>
                    <a:lnTo>
                      <a:pt x="73" y="9"/>
                    </a:lnTo>
                    <a:close/>
                    <a:moveTo>
                      <a:pt x="60" y="22"/>
                    </a:moveTo>
                    <a:lnTo>
                      <a:pt x="57" y="20"/>
                    </a:lnTo>
                    <a:lnTo>
                      <a:pt x="70" y="5"/>
                    </a:lnTo>
                    <a:lnTo>
                      <a:pt x="73" y="9"/>
                    </a:lnTo>
                    <a:lnTo>
                      <a:pt x="60" y="22"/>
                    </a:lnTo>
                    <a:close/>
                    <a:moveTo>
                      <a:pt x="63" y="3"/>
                    </a:moveTo>
                    <a:lnTo>
                      <a:pt x="68" y="3"/>
                    </a:lnTo>
                    <a:lnTo>
                      <a:pt x="70" y="5"/>
                    </a:lnTo>
                    <a:lnTo>
                      <a:pt x="63" y="12"/>
                    </a:lnTo>
                    <a:lnTo>
                      <a:pt x="63" y="3"/>
                    </a:lnTo>
                    <a:close/>
                    <a:moveTo>
                      <a:pt x="63" y="22"/>
                    </a:moveTo>
                    <a:lnTo>
                      <a:pt x="57" y="22"/>
                    </a:lnTo>
                    <a:lnTo>
                      <a:pt x="57" y="3"/>
                    </a:lnTo>
                    <a:lnTo>
                      <a:pt x="63" y="3"/>
                    </a:lnTo>
                    <a:lnTo>
                      <a:pt x="63" y="22"/>
                    </a:lnTo>
                    <a:close/>
                    <a:moveTo>
                      <a:pt x="57" y="22"/>
                    </a:moveTo>
                    <a:lnTo>
                      <a:pt x="54" y="22"/>
                    </a:lnTo>
                    <a:lnTo>
                      <a:pt x="54" y="3"/>
                    </a:lnTo>
                    <a:lnTo>
                      <a:pt x="57" y="3"/>
                    </a:lnTo>
                    <a:lnTo>
                      <a:pt x="57" y="22"/>
                    </a:lnTo>
                    <a:close/>
                    <a:moveTo>
                      <a:pt x="54" y="22"/>
                    </a:moveTo>
                    <a:lnTo>
                      <a:pt x="48" y="22"/>
                    </a:lnTo>
                    <a:lnTo>
                      <a:pt x="48" y="3"/>
                    </a:lnTo>
                    <a:lnTo>
                      <a:pt x="54" y="3"/>
                    </a:lnTo>
                    <a:lnTo>
                      <a:pt x="54" y="22"/>
                    </a:lnTo>
                    <a:close/>
                    <a:moveTo>
                      <a:pt x="48" y="22"/>
                    </a:moveTo>
                    <a:lnTo>
                      <a:pt x="45" y="22"/>
                    </a:lnTo>
                    <a:lnTo>
                      <a:pt x="45" y="3"/>
                    </a:lnTo>
                    <a:lnTo>
                      <a:pt x="48" y="3"/>
                    </a:lnTo>
                    <a:lnTo>
                      <a:pt x="48" y="22"/>
                    </a:lnTo>
                    <a:close/>
                    <a:moveTo>
                      <a:pt x="45" y="22"/>
                    </a:moveTo>
                    <a:lnTo>
                      <a:pt x="38" y="22"/>
                    </a:lnTo>
                    <a:lnTo>
                      <a:pt x="38" y="3"/>
                    </a:lnTo>
                    <a:lnTo>
                      <a:pt x="45" y="3"/>
                    </a:lnTo>
                    <a:lnTo>
                      <a:pt x="45" y="22"/>
                    </a:lnTo>
                    <a:close/>
                    <a:moveTo>
                      <a:pt x="31" y="5"/>
                    </a:moveTo>
                    <a:lnTo>
                      <a:pt x="35" y="3"/>
                    </a:lnTo>
                    <a:lnTo>
                      <a:pt x="38" y="3"/>
                    </a:lnTo>
                    <a:lnTo>
                      <a:pt x="38" y="12"/>
                    </a:lnTo>
                    <a:lnTo>
                      <a:pt x="31" y="5"/>
                    </a:lnTo>
                    <a:close/>
                    <a:moveTo>
                      <a:pt x="45" y="20"/>
                    </a:moveTo>
                    <a:lnTo>
                      <a:pt x="41" y="22"/>
                    </a:lnTo>
                    <a:lnTo>
                      <a:pt x="28" y="9"/>
                    </a:lnTo>
                    <a:lnTo>
                      <a:pt x="31" y="5"/>
                    </a:lnTo>
                    <a:lnTo>
                      <a:pt x="45" y="20"/>
                    </a:lnTo>
                    <a:close/>
                    <a:moveTo>
                      <a:pt x="41" y="22"/>
                    </a:moveTo>
                    <a:lnTo>
                      <a:pt x="39" y="25"/>
                    </a:lnTo>
                    <a:lnTo>
                      <a:pt x="35" y="25"/>
                    </a:lnTo>
                    <a:lnTo>
                      <a:pt x="35" y="15"/>
                    </a:lnTo>
                    <a:lnTo>
                      <a:pt x="41" y="22"/>
                    </a:lnTo>
                    <a:close/>
                    <a:moveTo>
                      <a:pt x="35" y="25"/>
                    </a:moveTo>
                    <a:lnTo>
                      <a:pt x="28" y="25"/>
                    </a:lnTo>
                    <a:lnTo>
                      <a:pt x="28" y="6"/>
                    </a:lnTo>
                    <a:lnTo>
                      <a:pt x="35" y="6"/>
                    </a:lnTo>
                    <a:lnTo>
                      <a:pt x="35" y="25"/>
                    </a:lnTo>
                    <a:close/>
                    <a:moveTo>
                      <a:pt x="21" y="9"/>
                    </a:moveTo>
                    <a:lnTo>
                      <a:pt x="25" y="6"/>
                    </a:lnTo>
                    <a:lnTo>
                      <a:pt x="28" y="6"/>
                    </a:lnTo>
                    <a:lnTo>
                      <a:pt x="28" y="15"/>
                    </a:lnTo>
                    <a:lnTo>
                      <a:pt x="21" y="9"/>
                    </a:lnTo>
                    <a:close/>
                    <a:moveTo>
                      <a:pt x="36" y="22"/>
                    </a:moveTo>
                    <a:lnTo>
                      <a:pt x="32" y="25"/>
                    </a:lnTo>
                    <a:lnTo>
                      <a:pt x="18" y="12"/>
                    </a:lnTo>
                    <a:lnTo>
                      <a:pt x="21" y="9"/>
                    </a:lnTo>
                    <a:lnTo>
                      <a:pt x="36" y="22"/>
                    </a:lnTo>
                    <a:close/>
                    <a:moveTo>
                      <a:pt x="32" y="25"/>
                    </a:moveTo>
                    <a:lnTo>
                      <a:pt x="26" y="32"/>
                    </a:lnTo>
                    <a:lnTo>
                      <a:pt x="13" y="18"/>
                    </a:lnTo>
                    <a:lnTo>
                      <a:pt x="18" y="12"/>
                    </a:lnTo>
                    <a:lnTo>
                      <a:pt x="32" y="25"/>
                    </a:lnTo>
                    <a:close/>
                    <a:moveTo>
                      <a:pt x="26" y="32"/>
                    </a:moveTo>
                    <a:lnTo>
                      <a:pt x="36" y="22"/>
                    </a:lnTo>
                    <a:lnTo>
                      <a:pt x="26" y="32"/>
                    </a:lnTo>
                    <a:lnTo>
                      <a:pt x="19" y="25"/>
                    </a:lnTo>
                    <a:lnTo>
                      <a:pt x="26" y="32"/>
                    </a:lnTo>
                    <a:close/>
                    <a:moveTo>
                      <a:pt x="26" y="32"/>
                    </a:moveTo>
                    <a:lnTo>
                      <a:pt x="22" y="35"/>
                    </a:lnTo>
                    <a:lnTo>
                      <a:pt x="9" y="22"/>
                    </a:lnTo>
                    <a:lnTo>
                      <a:pt x="13" y="18"/>
                    </a:lnTo>
                    <a:lnTo>
                      <a:pt x="26" y="32"/>
                    </a:lnTo>
                    <a:close/>
                    <a:moveTo>
                      <a:pt x="9" y="22"/>
                    </a:moveTo>
                    <a:lnTo>
                      <a:pt x="9" y="22"/>
                    </a:lnTo>
                    <a:lnTo>
                      <a:pt x="16" y="28"/>
                    </a:lnTo>
                    <a:lnTo>
                      <a:pt x="9" y="22"/>
                    </a:lnTo>
                    <a:close/>
                    <a:moveTo>
                      <a:pt x="22" y="35"/>
                    </a:moveTo>
                    <a:lnTo>
                      <a:pt x="19" y="38"/>
                    </a:lnTo>
                    <a:lnTo>
                      <a:pt x="6" y="25"/>
                    </a:lnTo>
                    <a:lnTo>
                      <a:pt x="9" y="22"/>
                    </a:lnTo>
                    <a:lnTo>
                      <a:pt x="22" y="35"/>
                    </a:lnTo>
                    <a:close/>
                    <a:moveTo>
                      <a:pt x="19" y="38"/>
                    </a:moveTo>
                    <a:lnTo>
                      <a:pt x="19" y="38"/>
                    </a:lnTo>
                    <a:lnTo>
                      <a:pt x="13" y="32"/>
                    </a:lnTo>
                    <a:lnTo>
                      <a:pt x="19" y="38"/>
                    </a:lnTo>
                    <a:close/>
                    <a:moveTo>
                      <a:pt x="19" y="38"/>
                    </a:moveTo>
                    <a:lnTo>
                      <a:pt x="16" y="42"/>
                    </a:lnTo>
                    <a:lnTo>
                      <a:pt x="3" y="28"/>
                    </a:lnTo>
                    <a:lnTo>
                      <a:pt x="6" y="25"/>
                    </a:lnTo>
                    <a:lnTo>
                      <a:pt x="19" y="38"/>
                    </a:lnTo>
                    <a:close/>
                    <a:moveTo>
                      <a:pt x="0" y="35"/>
                    </a:moveTo>
                    <a:lnTo>
                      <a:pt x="0" y="31"/>
                    </a:lnTo>
                    <a:lnTo>
                      <a:pt x="3" y="28"/>
                    </a:lnTo>
                    <a:lnTo>
                      <a:pt x="9" y="35"/>
                    </a:lnTo>
                    <a:lnTo>
                      <a:pt x="0" y="35"/>
                    </a:lnTo>
                    <a:close/>
                    <a:moveTo>
                      <a:pt x="19" y="35"/>
                    </a:moveTo>
                    <a:lnTo>
                      <a:pt x="19" y="40"/>
                    </a:lnTo>
                    <a:lnTo>
                      <a:pt x="0" y="40"/>
                    </a:lnTo>
                    <a:lnTo>
                      <a:pt x="0" y="35"/>
                    </a:lnTo>
                    <a:lnTo>
                      <a:pt x="19" y="35"/>
                    </a:lnTo>
                    <a:close/>
                    <a:moveTo>
                      <a:pt x="19" y="40"/>
                    </a:moveTo>
                    <a:lnTo>
                      <a:pt x="19" y="44"/>
                    </a:lnTo>
                    <a:lnTo>
                      <a:pt x="0" y="44"/>
                    </a:lnTo>
                    <a:lnTo>
                      <a:pt x="0" y="40"/>
                    </a:lnTo>
                    <a:lnTo>
                      <a:pt x="19" y="40"/>
                    </a:lnTo>
                    <a:close/>
                    <a:moveTo>
                      <a:pt x="19" y="44"/>
                    </a:moveTo>
                    <a:lnTo>
                      <a:pt x="19" y="50"/>
                    </a:lnTo>
                    <a:lnTo>
                      <a:pt x="0" y="50"/>
                    </a:lnTo>
                    <a:lnTo>
                      <a:pt x="0" y="44"/>
                    </a:lnTo>
                    <a:lnTo>
                      <a:pt x="19" y="44"/>
                    </a:lnTo>
                    <a:close/>
                    <a:moveTo>
                      <a:pt x="19" y="50"/>
                    </a:moveTo>
                    <a:lnTo>
                      <a:pt x="19" y="54"/>
                    </a:lnTo>
                    <a:lnTo>
                      <a:pt x="0" y="54"/>
                    </a:lnTo>
                    <a:lnTo>
                      <a:pt x="0" y="50"/>
                    </a:lnTo>
                    <a:lnTo>
                      <a:pt x="19" y="50"/>
                    </a:lnTo>
                    <a:close/>
                    <a:moveTo>
                      <a:pt x="3" y="60"/>
                    </a:moveTo>
                    <a:lnTo>
                      <a:pt x="0" y="57"/>
                    </a:lnTo>
                    <a:lnTo>
                      <a:pt x="0" y="54"/>
                    </a:lnTo>
                    <a:lnTo>
                      <a:pt x="9" y="54"/>
                    </a:lnTo>
                    <a:lnTo>
                      <a:pt x="3" y="60"/>
                    </a:lnTo>
                    <a:close/>
                    <a:moveTo>
                      <a:pt x="16" y="47"/>
                    </a:moveTo>
                    <a:lnTo>
                      <a:pt x="19" y="50"/>
                    </a:lnTo>
                    <a:lnTo>
                      <a:pt x="6" y="64"/>
                    </a:lnTo>
                    <a:lnTo>
                      <a:pt x="3" y="60"/>
                    </a:lnTo>
                    <a:lnTo>
                      <a:pt x="16" y="47"/>
                    </a:lnTo>
                    <a:close/>
                    <a:moveTo>
                      <a:pt x="19" y="50"/>
                    </a:moveTo>
                    <a:lnTo>
                      <a:pt x="22" y="53"/>
                    </a:lnTo>
                    <a:lnTo>
                      <a:pt x="22" y="57"/>
                    </a:lnTo>
                    <a:lnTo>
                      <a:pt x="13" y="57"/>
                    </a:lnTo>
                    <a:lnTo>
                      <a:pt x="19" y="50"/>
                    </a:lnTo>
                    <a:close/>
                    <a:moveTo>
                      <a:pt x="22" y="57"/>
                    </a:moveTo>
                    <a:lnTo>
                      <a:pt x="22" y="60"/>
                    </a:lnTo>
                    <a:lnTo>
                      <a:pt x="3" y="60"/>
                    </a:lnTo>
                    <a:lnTo>
                      <a:pt x="3" y="57"/>
                    </a:lnTo>
                    <a:lnTo>
                      <a:pt x="22" y="57"/>
                    </a:lnTo>
                    <a:close/>
                    <a:moveTo>
                      <a:pt x="6" y="67"/>
                    </a:moveTo>
                    <a:lnTo>
                      <a:pt x="3" y="64"/>
                    </a:lnTo>
                    <a:lnTo>
                      <a:pt x="3" y="60"/>
                    </a:lnTo>
                    <a:lnTo>
                      <a:pt x="13" y="60"/>
                    </a:lnTo>
                    <a:lnTo>
                      <a:pt x="6" y="67"/>
                    </a:lnTo>
                    <a:close/>
                    <a:moveTo>
                      <a:pt x="19" y="54"/>
                    </a:moveTo>
                    <a:lnTo>
                      <a:pt x="22" y="56"/>
                    </a:lnTo>
                    <a:lnTo>
                      <a:pt x="9" y="70"/>
                    </a:lnTo>
                    <a:lnTo>
                      <a:pt x="6" y="67"/>
                    </a:lnTo>
                    <a:lnTo>
                      <a:pt x="19" y="54"/>
                    </a:lnTo>
                    <a:close/>
                    <a:moveTo>
                      <a:pt x="11" y="71"/>
                    </a:moveTo>
                    <a:lnTo>
                      <a:pt x="10" y="71"/>
                    </a:lnTo>
                    <a:lnTo>
                      <a:pt x="9" y="70"/>
                    </a:lnTo>
                    <a:lnTo>
                      <a:pt x="16" y="64"/>
                    </a:lnTo>
                    <a:lnTo>
                      <a:pt x="11" y="71"/>
                    </a:lnTo>
                    <a:close/>
                    <a:moveTo>
                      <a:pt x="20" y="55"/>
                    </a:moveTo>
                    <a:lnTo>
                      <a:pt x="27" y="58"/>
                    </a:lnTo>
                    <a:lnTo>
                      <a:pt x="18" y="75"/>
                    </a:lnTo>
                    <a:lnTo>
                      <a:pt x="11" y="71"/>
                    </a:lnTo>
                    <a:lnTo>
                      <a:pt x="20" y="55"/>
                    </a:lnTo>
                    <a:close/>
                    <a:moveTo>
                      <a:pt x="22" y="76"/>
                    </a:moveTo>
                    <a:lnTo>
                      <a:pt x="20" y="76"/>
                    </a:lnTo>
                    <a:lnTo>
                      <a:pt x="18" y="75"/>
                    </a:lnTo>
                    <a:lnTo>
                      <a:pt x="22" y="66"/>
                    </a:lnTo>
                    <a:lnTo>
                      <a:pt x="22" y="76"/>
                    </a:lnTo>
                    <a:close/>
                    <a:moveTo>
                      <a:pt x="22" y="57"/>
                    </a:moveTo>
                    <a:lnTo>
                      <a:pt x="26" y="57"/>
                    </a:lnTo>
                    <a:lnTo>
                      <a:pt x="26" y="76"/>
                    </a:lnTo>
                    <a:lnTo>
                      <a:pt x="22" y="76"/>
                    </a:lnTo>
                    <a:lnTo>
                      <a:pt x="22" y="57"/>
                    </a:lnTo>
                    <a:close/>
                    <a:moveTo>
                      <a:pt x="26" y="57"/>
                    </a:moveTo>
                    <a:lnTo>
                      <a:pt x="29" y="57"/>
                    </a:lnTo>
                    <a:lnTo>
                      <a:pt x="32" y="59"/>
                    </a:lnTo>
                    <a:lnTo>
                      <a:pt x="26" y="66"/>
                    </a:lnTo>
                    <a:lnTo>
                      <a:pt x="26" y="57"/>
                    </a:lnTo>
                    <a:close/>
                    <a:moveTo>
                      <a:pt x="32" y="59"/>
                    </a:moveTo>
                    <a:lnTo>
                      <a:pt x="36" y="63"/>
                    </a:lnTo>
                    <a:lnTo>
                      <a:pt x="21" y="76"/>
                    </a:lnTo>
                    <a:lnTo>
                      <a:pt x="18" y="74"/>
                    </a:lnTo>
                    <a:lnTo>
                      <a:pt x="32" y="59"/>
                    </a:lnTo>
                    <a:close/>
                    <a:moveTo>
                      <a:pt x="28" y="79"/>
                    </a:moveTo>
                    <a:lnTo>
                      <a:pt x="25" y="79"/>
                    </a:lnTo>
                    <a:lnTo>
                      <a:pt x="21" y="76"/>
                    </a:lnTo>
                    <a:lnTo>
                      <a:pt x="28" y="69"/>
                    </a:lnTo>
                    <a:lnTo>
                      <a:pt x="28" y="79"/>
                    </a:lnTo>
                    <a:close/>
                    <a:moveTo>
                      <a:pt x="28" y="60"/>
                    </a:moveTo>
                    <a:lnTo>
                      <a:pt x="35" y="60"/>
                    </a:lnTo>
                    <a:lnTo>
                      <a:pt x="35" y="79"/>
                    </a:lnTo>
                    <a:lnTo>
                      <a:pt x="28" y="79"/>
                    </a:lnTo>
                    <a:lnTo>
                      <a:pt x="28" y="60"/>
                    </a:lnTo>
                    <a:close/>
                    <a:moveTo>
                      <a:pt x="35" y="60"/>
                    </a:moveTo>
                    <a:lnTo>
                      <a:pt x="38" y="60"/>
                    </a:lnTo>
                    <a:lnTo>
                      <a:pt x="38" y="79"/>
                    </a:lnTo>
                    <a:lnTo>
                      <a:pt x="35" y="79"/>
                    </a:lnTo>
                    <a:lnTo>
                      <a:pt x="35" y="60"/>
                    </a:lnTo>
                    <a:close/>
                    <a:moveTo>
                      <a:pt x="42" y="78"/>
                    </a:moveTo>
                    <a:lnTo>
                      <a:pt x="40" y="79"/>
                    </a:lnTo>
                    <a:lnTo>
                      <a:pt x="38" y="79"/>
                    </a:lnTo>
                    <a:lnTo>
                      <a:pt x="38" y="69"/>
                    </a:lnTo>
                    <a:lnTo>
                      <a:pt x="42" y="78"/>
                    </a:lnTo>
                    <a:close/>
                    <a:moveTo>
                      <a:pt x="33" y="61"/>
                    </a:moveTo>
                    <a:lnTo>
                      <a:pt x="40" y="58"/>
                    </a:lnTo>
                    <a:lnTo>
                      <a:pt x="49" y="75"/>
                    </a:lnTo>
                    <a:lnTo>
                      <a:pt x="42" y="78"/>
                    </a:lnTo>
                    <a:lnTo>
                      <a:pt x="33" y="61"/>
                    </a:lnTo>
                    <a:close/>
                    <a:moveTo>
                      <a:pt x="40" y="58"/>
                    </a:moveTo>
                    <a:lnTo>
                      <a:pt x="42" y="57"/>
                    </a:lnTo>
                    <a:lnTo>
                      <a:pt x="45" y="57"/>
                    </a:lnTo>
                    <a:lnTo>
                      <a:pt x="45" y="66"/>
                    </a:lnTo>
                    <a:lnTo>
                      <a:pt x="40" y="58"/>
                    </a:lnTo>
                    <a:close/>
                    <a:moveTo>
                      <a:pt x="45" y="57"/>
                    </a:moveTo>
                    <a:lnTo>
                      <a:pt x="51" y="57"/>
                    </a:lnTo>
                    <a:lnTo>
                      <a:pt x="51" y="76"/>
                    </a:lnTo>
                    <a:lnTo>
                      <a:pt x="45" y="76"/>
                    </a:lnTo>
                    <a:lnTo>
                      <a:pt x="45" y="57"/>
                    </a:lnTo>
                    <a:close/>
                    <a:moveTo>
                      <a:pt x="58" y="74"/>
                    </a:moveTo>
                    <a:lnTo>
                      <a:pt x="54" y="76"/>
                    </a:lnTo>
                    <a:lnTo>
                      <a:pt x="51" y="76"/>
                    </a:lnTo>
                    <a:lnTo>
                      <a:pt x="51" y="66"/>
                    </a:lnTo>
                    <a:lnTo>
                      <a:pt x="58" y="74"/>
                    </a:lnTo>
                    <a:close/>
                    <a:moveTo>
                      <a:pt x="45" y="59"/>
                    </a:moveTo>
                    <a:lnTo>
                      <a:pt x="47" y="56"/>
                    </a:lnTo>
                    <a:lnTo>
                      <a:pt x="61" y="70"/>
                    </a:lnTo>
                    <a:lnTo>
                      <a:pt x="58" y="74"/>
                    </a:lnTo>
                    <a:lnTo>
                      <a:pt x="45" y="59"/>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46" name="Freeform 131">
                <a:extLst>
                  <a:ext uri="{FF2B5EF4-FFF2-40B4-BE49-F238E27FC236}">
                    <a16:creationId xmlns:a16="http://schemas.microsoft.com/office/drawing/2014/main" id="{6F40AACB-4AD5-4EF4-ADF4-3C9305E7F3FE}"/>
                  </a:ext>
                </a:extLst>
              </p:cNvPr>
              <p:cNvSpPr>
                <a:spLocks/>
              </p:cNvSpPr>
              <p:nvPr/>
            </p:nvSpPr>
            <p:spPr bwMode="auto">
              <a:xfrm>
                <a:off x="2603" y="2753"/>
                <a:ext cx="16" cy="14"/>
              </a:xfrm>
              <a:custGeom>
                <a:avLst/>
                <a:gdLst>
                  <a:gd name="T0" fmla="*/ 11 w 63"/>
                  <a:gd name="T1" fmla="*/ 12 h 57"/>
                  <a:gd name="T2" fmla="*/ 13 w 63"/>
                  <a:gd name="T3" fmla="*/ 12 h 57"/>
                  <a:gd name="T4" fmla="*/ 14 w 63"/>
                  <a:gd name="T5" fmla="*/ 11 h 57"/>
                  <a:gd name="T6" fmla="*/ 14 w 63"/>
                  <a:gd name="T7" fmla="*/ 10 h 57"/>
                  <a:gd name="T8" fmla="*/ 15 w 63"/>
                  <a:gd name="T9" fmla="*/ 9 h 57"/>
                  <a:gd name="T10" fmla="*/ 16 w 63"/>
                  <a:gd name="T11" fmla="*/ 8 h 57"/>
                  <a:gd name="T12" fmla="*/ 16 w 63"/>
                  <a:gd name="T13" fmla="*/ 7 h 57"/>
                  <a:gd name="T14" fmla="*/ 16 w 63"/>
                  <a:gd name="T15" fmla="*/ 5 h 57"/>
                  <a:gd name="T16" fmla="*/ 16 w 63"/>
                  <a:gd name="T17" fmla="*/ 4 h 57"/>
                  <a:gd name="T18" fmla="*/ 16 w 63"/>
                  <a:gd name="T19" fmla="*/ 3 h 57"/>
                  <a:gd name="T20" fmla="*/ 16 w 63"/>
                  <a:gd name="T21" fmla="*/ 2 h 57"/>
                  <a:gd name="T22" fmla="*/ 15 w 63"/>
                  <a:gd name="T23" fmla="*/ 1 h 57"/>
                  <a:gd name="T24" fmla="*/ 14 w 63"/>
                  <a:gd name="T25" fmla="*/ 1 h 57"/>
                  <a:gd name="T26" fmla="*/ 14 w 63"/>
                  <a:gd name="T27" fmla="*/ 1 h 57"/>
                  <a:gd name="T28" fmla="*/ 12 w 63"/>
                  <a:gd name="T29" fmla="*/ 0 h 57"/>
                  <a:gd name="T30" fmla="*/ 11 w 63"/>
                  <a:gd name="T31" fmla="*/ 0 h 57"/>
                  <a:gd name="T32" fmla="*/ 9 w 63"/>
                  <a:gd name="T33" fmla="*/ 0 h 57"/>
                  <a:gd name="T34" fmla="*/ 9 w 63"/>
                  <a:gd name="T35" fmla="*/ 0 h 57"/>
                  <a:gd name="T36" fmla="*/ 7 w 63"/>
                  <a:gd name="T37" fmla="*/ 0 h 57"/>
                  <a:gd name="T38" fmla="*/ 6 w 63"/>
                  <a:gd name="T39" fmla="*/ 1 h 57"/>
                  <a:gd name="T40" fmla="*/ 5 w 63"/>
                  <a:gd name="T41" fmla="*/ 1 h 57"/>
                  <a:gd name="T42" fmla="*/ 3 w 63"/>
                  <a:gd name="T43" fmla="*/ 2 h 57"/>
                  <a:gd name="T44" fmla="*/ 2 w 63"/>
                  <a:gd name="T45" fmla="*/ 3 h 57"/>
                  <a:gd name="T46" fmla="*/ 2 w 63"/>
                  <a:gd name="T47" fmla="*/ 4 h 57"/>
                  <a:gd name="T48" fmla="*/ 1 w 63"/>
                  <a:gd name="T49" fmla="*/ 4 h 57"/>
                  <a:gd name="T50" fmla="*/ 0 w 63"/>
                  <a:gd name="T51" fmla="*/ 6 h 57"/>
                  <a:gd name="T52" fmla="*/ 0 w 63"/>
                  <a:gd name="T53" fmla="*/ 7 h 57"/>
                  <a:gd name="T54" fmla="*/ 0 w 63"/>
                  <a:gd name="T55" fmla="*/ 8 h 57"/>
                  <a:gd name="T56" fmla="*/ 0 w 63"/>
                  <a:gd name="T57" fmla="*/ 9 h 57"/>
                  <a:gd name="T58" fmla="*/ 0 w 63"/>
                  <a:gd name="T59" fmla="*/ 10 h 57"/>
                  <a:gd name="T60" fmla="*/ 0 w 63"/>
                  <a:gd name="T61" fmla="*/ 11 h 57"/>
                  <a:gd name="T62" fmla="*/ 1 w 63"/>
                  <a:gd name="T63" fmla="*/ 12 h 57"/>
                  <a:gd name="T64" fmla="*/ 2 w 63"/>
                  <a:gd name="T65" fmla="*/ 12 h 57"/>
                  <a:gd name="T66" fmla="*/ 2 w 63"/>
                  <a:gd name="T67" fmla="*/ 13 h 57"/>
                  <a:gd name="T68" fmla="*/ 4 w 63"/>
                  <a:gd name="T69" fmla="*/ 13 h 57"/>
                  <a:gd name="T70" fmla="*/ 5 w 63"/>
                  <a:gd name="T71" fmla="*/ 14 h 57"/>
                  <a:gd name="T72" fmla="*/ 6 w 63"/>
                  <a:gd name="T73" fmla="*/ 14 h 57"/>
                  <a:gd name="T74" fmla="*/ 7 w 63"/>
                  <a:gd name="T75" fmla="*/ 14 h 57"/>
                  <a:gd name="T76" fmla="*/ 9 w 63"/>
                  <a:gd name="T77" fmla="*/ 13 h 57"/>
                  <a:gd name="T78" fmla="*/ 9 w 63"/>
                  <a:gd name="T79" fmla="*/ 13 h 57"/>
                  <a:gd name="T80" fmla="*/ 11 w 63"/>
                  <a:gd name="T81" fmla="*/ 12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3"/>
                  <a:gd name="T124" fmla="*/ 0 h 57"/>
                  <a:gd name="T125" fmla="*/ 63 w 63"/>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3" h="57">
                    <a:moveTo>
                      <a:pt x="44" y="50"/>
                    </a:moveTo>
                    <a:lnTo>
                      <a:pt x="51" y="47"/>
                    </a:lnTo>
                    <a:lnTo>
                      <a:pt x="54" y="44"/>
                    </a:lnTo>
                    <a:lnTo>
                      <a:pt x="57" y="42"/>
                    </a:lnTo>
                    <a:lnTo>
                      <a:pt x="61" y="35"/>
                    </a:lnTo>
                    <a:lnTo>
                      <a:pt x="63" y="32"/>
                    </a:lnTo>
                    <a:lnTo>
                      <a:pt x="63" y="28"/>
                    </a:lnTo>
                    <a:lnTo>
                      <a:pt x="63" y="22"/>
                    </a:lnTo>
                    <a:lnTo>
                      <a:pt x="63" y="18"/>
                    </a:lnTo>
                    <a:lnTo>
                      <a:pt x="63" y="13"/>
                    </a:lnTo>
                    <a:lnTo>
                      <a:pt x="63" y="10"/>
                    </a:lnTo>
                    <a:lnTo>
                      <a:pt x="61" y="6"/>
                    </a:lnTo>
                    <a:lnTo>
                      <a:pt x="57" y="3"/>
                    </a:lnTo>
                    <a:lnTo>
                      <a:pt x="54" y="3"/>
                    </a:lnTo>
                    <a:lnTo>
                      <a:pt x="47" y="0"/>
                    </a:lnTo>
                    <a:lnTo>
                      <a:pt x="44" y="0"/>
                    </a:lnTo>
                    <a:lnTo>
                      <a:pt x="37" y="0"/>
                    </a:lnTo>
                    <a:lnTo>
                      <a:pt x="34" y="0"/>
                    </a:lnTo>
                    <a:lnTo>
                      <a:pt x="29" y="0"/>
                    </a:lnTo>
                    <a:lnTo>
                      <a:pt x="22" y="3"/>
                    </a:lnTo>
                    <a:lnTo>
                      <a:pt x="19" y="6"/>
                    </a:lnTo>
                    <a:lnTo>
                      <a:pt x="12" y="10"/>
                    </a:lnTo>
                    <a:lnTo>
                      <a:pt x="9" y="13"/>
                    </a:lnTo>
                    <a:lnTo>
                      <a:pt x="6" y="16"/>
                    </a:lnTo>
                    <a:lnTo>
                      <a:pt x="3" y="18"/>
                    </a:lnTo>
                    <a:lnTo>
                      <a:pt x="0" y="25"/>
                    </a:lnTo>
                    <a:lnTo>
                      <a:pt x="0" y="28"/>
                    </a:lnTo>
                    <a:lnTo>
                      <a:pt x="0" y="32"/>
                    </a:lnTo>
                    <a:lnTo>
                      <a:pt x="0" y="38"/>
                    </a:lnTo>
                    <a:lnTo>
                      <a:pt x="0" y="42"/>
                    </a:lnTo>
                    <a:lnTo>
                      <a:pt x="0" y="44"/>
                    </a:lnTo>
                    <a:lnTo>
                      <a:pt x="3" y="47"/>
                    </a:lnTo>
                    <a:lnTo>
                      <a:pt x="6" y="50"/>
                    </a:lnTo>
                    <a:lnTo>
                      <a:pt x="9" y="54"/>
                    </a:lnTo>
                    <a:lnTo>
                      <a:pt x="15" y="54"/>
                    </a:lnTo>
                    <a:lnTo>
                      <a:pt x="19" y="57"/>
                    </a:lnTo>
                    <a:lnTo>
                      <a:pt x="25" y="57"/>
                    </a:lnTo>
                    <a:lnTo>
                      <a:pt x="29" y="57"/>
                    </a:lnTo>
                    <a:lnTo>
                      <a:pt x="34" y="54"/>
                    </a:lnTo>
                    <a:lnTo>
                      <a:pt x="37" y="54"/>
                    </a:lnTo>
                    <a:lnTo>
                      <a:pt x="44"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47" name="Freeform 132">
                <a:extLst>
                  <a:ext uri="{FF2B5EF4-FFF2-40B4-BE49-F238E27FC236}">
                    <a16:creationId xmlns:a16="http://schemas.microsoft.com/office/drawing/2014/main" id="{E31FC21A-AC2D-44A4-891B-4B50B9315D8D}"/>
                  </a:ext>
                </a:extLst>
              </p:cNvPr>
              <p:cNvSpPr>
                <a:spLocks noEditPoints="1"/>
              </p:cNvSpPr>
              <p:nvPr/>
            </p:nvSpPr>
            <p:spPr bwMode="auto">
              <a:xfrm>
                <a:off x="2601" y="2750"/>
                <a:ext cx="21" cy="20"/>
              </a:xfrm>
              <a:custGeom>
                <a:avLst/>
                <a:gdLst>
                  <a:gd name="T0" fmla="*/ 16 w 86"/>
                  <a:gd name="T1" fmla="*/ 17 h 77"/>
                  <a:gd name="T2" fmla="*/ 14 w 86"/>
                  <a:gd name="T3" fmla="*/ 12 h 77"/>
                  <a:gd name="T4" fmla="*/ 18 w 86"/>
                  <a:gd name="T5" fmla="*/ 15 h 77"/>
                  <a:gd name="T6" fmla="*/ 16 w 86"/>
                  <a:gd name="T7" fmla="*/ 14 h 77"/>
                  <a:gd name="T8" fmla="*/ 14 w 86"/>
                  <a:gd name="T9" fmla="*/ 12 h 77"/>
                  <a:gd name="T10" fmla="*/ 15 w 86"/>
                  <a:gd name="T11" fmla="*/ 10 h 77"/>
                  <a:gd name="T12" fmla="*/ 20 w 86"/>
                  <a:gd name="T13" fmla="*/ 12 h 77"/>
                  <a:gd name="T14" fmla="*/ 20 w 86"/>
                  <a:gd name="T15" fmla="*/ 10 h 77"/>
                  <a:gd name="T16" fmla="*/ 20 w 86"/>
                  <a:gd name="T17" fmla="*/ 10 h 77"/>
                  <a:gd name="T18" fmla="*/ 16 w 86"/>
                  <a:gd name="T19" fmla="*/ 8 h 77"/>
                  <a:gd name="T20" fmla="*/ 16 w 86"/>
                  <a:gd name="T21" fmla="*/ 6 h 77"/>
                  <a:gd name="T22" fmla="*/ 20 w 86"/>
                  <a:gd name="T23" fmla="*/ 4 h 77"/>
                  <a:gd name="T24" fmla="*/ 19 w 86"/>
                  <a:gd name="T25" fmla="*/ 3 h 77"/>
                  <a:gd name="T26" fmla="*/ 17 w 86"/>
                  <a:gd name="T27" fmla="*/ 4 h 77"/>
                  <a:gd name="T28" fmla="*/ 15 w 86"/>
                  <a:gd name="T29" fmla="*/ 6 h 77"/>
                  <a:gd name="T30" fmla="*/ 16 w 86"/>
                  <a:gd name="T31" fmla="*/ 6 h 77"/>
                  <a:gd name="T32" fmla="*/ 15 w 86"/>
                  <a:gd name="T33" fmla="*/ 6 h 77"/>
                  <a:gd name="T34" fmla="*/ 15 w 86"/>
                  <a:gd name="T35" fmla="*/ 0 h 77"/>
                  <a:gd name="T36" fmla="*/ 14 w 86"/>
                  <a:gd name="T37" fmla="*/ 3 h 77"/>
                  <a:gd name="T38" fmla="*/ 14 w 86"/>
                  <a:gd name="T39" fmla="*/ 5 h 77"/>
                  <a:gd name="T40" fmla="*/ 11 w 86"/>
                  <a:gd name="T41" fmla="*/ 5 h 77"/>
                  <a:gd name="T42" fmla="*/ 10 w 86"/>
                  <a:gd name="T43" fmla="*/ 5 h 77"/>
                  <a:gd name="T44" fmla="*/ 10 w 86"/>
                  <a:gd name="T45" fmla="*/ 0 h 77"/>
                  <a:gd name="T46" fmla="*/ 8 w 86"/>
                  <a:gd name="T47" fmla="*/ 0 h 77"/>
                  <a:gd name="T48" fmla="*/ 6 w 86"/>
                  <a:gd name="T49" fmla="*/ 2 h 77"/>
                  <a:gd name="T50" fmla="*/ 9 w 86"/>
                  <a:gd name="T51" fmla="*/ 6 h 77"/>
                  <a:gd name="T52" fmla="*/ 6 w 86"/>
                  <a:gd name="T53" fmla="*/ 7 h 77"/>
                  <a:gd name="T54" fmla="*/ 4 w 86"/>
                  <a:gd name="T55" fmla="*/ 3 h 77"/>
                  <a:gd name="T56" fmla="*/ 4 w 86"/>
                  <a:gd name="T57" fmla="*/ 3 h 77"/>
                  <a:gd name="T58" fmla="*/ 6 w 86"/>
                  <a:gd name="T59" fmla="*/ 8 h 77"/>
                  <a:gd name="T60" fmla="*/ 6 w 86"/>
                  <a:gd name="T61" fmla="*/ 9 h 77"/>
                  <a:gd name="T62" fmla="*/ 1 w 86"/>
                  <a:gd name="T63" fmla="*/ 6 h 77"/>
                  <a:gd name="T64" fmla="*/ 0 w 86"/>
                  <a:gd name="T65" fmla="*/ 8 h 77"/>
                  <a:gd name="T66" fmla="*/ 2 w 86"/>
                  <a:gd name="T67" fmla="*/ 9 h 77"/>
                  <a:gd name="T68" fmla="*/ 5 w 86"/>
                  <a:gd name="T69" fmla="*/ 9 h 77"/>
                  <a:gd name="T70" fmla="*/ 5 w 86"/>
                  <a:gd name="T71" fmla="*/ 11 h 77"/>
                  <a:gd name="T72" fmla="*/ 5 w 86"/>
                  <a:gd name="T73" fmla="*/ 14 h 77"/>
                  <a:gd name="T74" fmla="*/ 0 w 86"/>
                  <a:gd name="T75" fmla="*/ 14 h 77"/>
                  <a:gd name="T76" fmla="*/ 2 w 86"/>
                  <a:gd name="T77" fmla="*/ 14 h 77"/>
                  <a:gd name="T78" fmla="*/ 4 w 86"/>
                  <a:gd name="T79" fmla="*/ 12 h 77"/>
                  <a:gd name="T80" fmla="*/ 5 w 86"/>
                  <a:gd name="T81" fmla="*/ 13 h 77"/>
                  <a:gd name="T82" fmla="*/ 6 w 86"/>
                  <a:gd name="T83" fmla="*/ 14 h 77"/>
                  <a:gd name="T84" fmla="*/ 3 w 86"/>
                  <a:gd name="T85" fmla="*/ 18 h 77"/>
                  <a:gd name="T86" fmla="*/ 5 w 86"/>
                  <a:gd name="T87" fmla="*/ 17 h 77"/>
                  <a:gd name="T88" fmla="*/ 5 w 86"/>
                  <a:gd name="T89" fmla="*/ 14 h 77"/>
                  <a:gd name="T90" fmla="*/ 8 w 86"/>
                  <a:gd name="T91" fmla="*/ 15 h 77"/>
                  <a:gd name="T92" fmla="*/ 6 w 86"/>
                  <a:gd name="T93" fmla="*/ 20 h 77"/>
                  <a:gd name="T94" fmla="*/ 9 w 86"/>
                  <a:gd name="T95" fmla="*/ 20 h 77"/>
                  <a:gd name="T96" fmla="*/ 9 w 86"/>
                  <a:gd name="T97" fmla="*/ 20 h 77"/>
                  <a:gd name="T98" fmla="*/ 11 w 86"/>
                  <a:gd name="T99" fmla="*/ 20 h 77"/>
                  <a:gd name="T100" fmla="*/ 10 w 86"/>
                  <a:gd name="T101" fmla="*/ 14 h 77"/>
                  <a:gd name="T102" fmla="*/ 11 w 86"/>
                  <a:gd name="T103" fmla="*/ 14 h 77"/>
                  <a:gd name="T104" fmla="*/ 11 w 86"/>
                  <a:gd name="T105" fmla="*/ 19 h 77"/>
                  <a:gd name="T106" fmla="*/ 13 w 86"/>
                  <a:gd name="T107" fmla="*/ 19 h 7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6"/>
                  <a:gd name="T163" fmla="*/ 0 h 77"/>
                  <a:gd name="T164" fmla="*/ 86 w 86"/>
                  <a:gd name="T165" fmla="*/ 77 h 77"/>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6" h="77">
                    <a:moveTo>
                      <a:pt x="50" y="52"/>
                    </a:moveTo>
                    <a:lnTo>
                      <a:pt x="56" y="49"/>
                    </a:lnTo>
                    <a:lnTo>
                      <a:pt x="65" y="66"/>
                    </a:lnTo>
                    <a:lnTo>
                      <a:pt x="58" y="69"/>
                    </a:lnTo>
                    <a:lnTo>
                      <a:pt x="50" y="52"/>
                    </a:lnTo>
                    <a:close/>
                    <a:moveTo>
                      <a:pt x="67" y="64"/>
                    </a:moveTo>
                    <a:lnTo>
                      <a:pt x="66" y="65"/>
                    </a:lnTo>
                    <a:lnTo>
                      <a:pt x="65" y="66"/>
                    </a:lnTo>
                    <a:lnTo>
                      <a:pt x="61" y="57"/>
                    </a:lnTo>
                    <a:lnTo>
                      <a:pt x="67" y="64"/>
                    </a:lnTo>
                    <a:close/>
                    <a:moveTo>
                      <a:pt x="54" y="50"/>
                    </a:moveTo>
                    <a:lnTo>
                      <a:pt x="57" y="47"/>
                    </a:lnTo>
                    <a:lnTo>
                      <a:pt x="71" y="62"/>
                    </a:lnTo>
                    <a:lnTo>
                      <a:pt x="67" y="64"/>
                    </a:lnTo>
                    <a:lnTo>
                      <a:pt x="54" y="50"/>
                    </a:lnTo>
                    <a:close/>
                    <a:moveTo>
                      <a:pt x="57" y="47"/>
                    </a:moveTo>
                    <a:lnTo>
                      <a:pt x="61" y="44"/>
                    </a:lnTo>
                    <a:lnTo>
                      <a:pt x="74" y="58"/>
                    </a:lnTo>
                    <a:lnTo>
                      <a:pt x="71" y="62"/>
                    </a:lnTo>
                    <a:lnTo>
                      <a:pt x="57" y="47"/>
                    </a:lnTo>
                    <a:close/>
                    <a:moveTo>
                      <a:pt x="75" y="55"/>
                    </a:moveTo>
                    <a:lnTo>
                      <a:pt x="75" y="57"/>
                    </a:lnTo>
                    <a:lnTo>
                      <a:pt x="74" y="58"/>
                    </a:lnTo>
                    <a:lnTo>
                      <a:pt x="67" y="52"/>
                    </a:lnTo>
                    <a:lnTo>
                      <a:pt x="75" y="55"/>
                    </a:lnTo>
                    <a:close/>
                    <a:moveTo>
                      <a:pt x="58" y="47"/>
                    </a:moveTo>
                    <a:lnTo>
                      <a:pt x="62" y="41"/>
                    </a:lnTo>
                    <a:lnTo>
                      <a:pt x="78" y="49"/>
                    </a:lnTo>
                    <a:lnTo>
                      <a:pt x="75" y="55"/>
                    </a:lnTo>
                    <a:lnTo>
                      <a:pt x="58" y="47"/>
                    </a:lnTo>
                    <a:close/>
                    <a:moveTo>
                      <a:pt x="62" y="41"/>
                    </a:moveTo>
                    <a:lnTo>
                      <a:pt x="62" y="39"/>
                    </a:lnTo>
                    <a:lnTo>
                      <a:pt x="63" y="38"/>
                    </a:lnTo>
                    <a:lnTo>
                      <a:pt x="71" y="45"/>
                    </a:lnTo>
                    <a:lnTo>
                      <a:pt x="62" y="41"/>
                    </a:lnTo>
                    <a:close/>
                    <a:moveTo>
                      <a:pt x="63" y="38"/>
                    </a:moveTo>
                    <a:lnTo>
                      <a:pt x="66" y="35"/>
                    </a:lnTo>
                    <a:lnTo>
                      <a:pt x="80" y="48"/>
                    </a:lnTo>
                    <a:lnTo>
                      <a:pt x="77" y="52"/>
                    </a:lnTo>
                    <a:lnTo>
                      <a:pt x="63" y="38"/>
                    </a:lnTo>
                    <a:close/>
                    <a:moveTo>
                      <a:pt x="83" y="42"/>
                    </a:moveTo>
                    <a:lnTo>
                      <a:pt x="83" y="45"/>
                    </a:lnTo>
                    <a:lnTo>
                      <a:pt x="80" y="48"/>
                    </a:lnTo>
                    <a:lnTo>
                      <a:pt x="73" y="42"/>
                    </a:lnTo>
                    <a:lnTo>
                      <a:pt x="83" y="42"/>
                    </a:lnTo>
                    <a:close/>
                    <a:moveTo>
                      <a:pt x="64" y="42"/>
                    </a:moveTo>
                    <a:lnTo>
                      <a:pt x="64" y="38"/>
                    </a:lnTo>
                    <a:lnTo>
                      <a:pt x="83" y="38"/>
                    </a:lnTo>
                    <a:lnTo>
                      <a:pt x="83" y="42"/>
                    </a:lnTo>
                    <a:lnTo>
                      <a:pt x="64" y="42"/>
                    </a:lnTo>
                    <a:close/>
                    <a:moveTo>
                      <a:pt x="64" y="38"/>
                    </a:moveTo>
                    <a:lnTo>
                      <a:pt x="64" y="32"/>
                    </a:lnTo>
                    <a:lnTo>
                      <a:pt x="83" y="32"/>
                    </a:lnTo>
                    <a:lnTo>
                      <a:pt x="83" y="38"/>
                    </a:lnTo>
                    <a:lnTo>
                      <a:pt x="64" y="38"/>
                    </a:lnTo>
                    <a:close/>
                    <a:moveTo>
                      <a:pt x="64" y="32"/>
                    </a:moveTo>
                    <a:lnTo>
                      <a:pt x="64" y="28"/>
                    </a:lnTo>
                    <a:lnTo>
                      <a:pt x="83" y="28"/>
                    </a:lnTo>
                    <a:lnTo>
                      <a:pt x="83" y="32"/>
                    </a:lnTo>
                    <a:lnTo>
                      <a:pt x="64" y="32"/>
                    </a:lnTo>
                    <a:close/>
                    <a:moveTo>
                      <a:pt x="64" y="28"/>
                    </a:moveTo>
                    <a:lnTo>
                      <a:pt x="64" y="23"/>
                    </a:lnTo>
                    <a:lnTo>
                      <a:pt x="83" y="23"/>
                    </a:lnTo>
                    <a:lnTo>
                      <a:pt x="83" y="28"/>
                    </a:lnTo>
                    <a:lnTo>
                      <a:pt x="64" y="28"/>
                    </a:lnTo>
                    <a:close/>
                    <a:moveTo>
                      <a:pt x="64" y="23"/>
                    </a:moveTo>
                    <a:lnTo>
                      <a:pt x="64" y="20"/>
                    </a:lnTo>
                    <a:lnTo>
                      <a:pt x="83" y="20"/>
                    </a:lnTo>
                    <a:lnTo>
                      <a:pt x="83" y="23"/>
                    </a:lnTo>
                    <a:lnTo>
                      <a:pt x="64" y="23"/>
                    </a:lnTo>
                    <a:close/>
                    <a:moveTo>
                      <a:pt x="80" y="13"/>
                    </a:moveTo>
                    <a:lnTo>
                      <a:pt x="83" y="15"/>
                    </a:lnTo>
                    <a:lnTo>
                      <a:pt x="83" y="20"/>
                    </a:lnTo>
                    <a:lnTo>
                      <a:pt x="73" y="20"/>
                    </a:lnTo>
                    <a:lnTo>
                      <a:pt x="80" y="13"/>
                    </a:lnTo>
                    <a:close/>
                    <a:moveTo>
                      <a:pt x="66" y="26"/>
                    </a:moveTo>
                    <a:lnTo>
                      <a:pt x="63" y="23"/>
                    </a:lnTo>
                    <a:lnTo>
                      <a:pt x="77" y="10"/>
                    </a:lnTo>
                    <a:lnTo>
                      <a:pt x="80" y="13"/>
                    </a:lnTo>
                    <a:lnTo>
                      <a:pt x="66" y="26"/>
                    </a:lnTo>
                    <a:close/>
                    <a:moveTo>
                      <a:pt x="77" y="10"/>
                    </a:moveTo>
                    <a:lnTo>
                      <a:pt x="86" y="19"/>
                    </a:lnTo>
                    <a:lnTo>
                      <a:pt x="77" y="10"/>
                    </a:lnTo>
                    <a:lnTo>
                      <a:pt x="71" y="16"/>
                    </a:lnTo>
                    <a:lnTo>
                      <a:pt x="77" y="10"/>
                    </a:lnTo>
                    <a:close/>
                    <a:moveTo>
                      <a:pt x="63" y="23"/>
                    </a:moveTo>
                    <a:lnTo>
                      <a:pt x="61" y="20"/>
                    </a:lnTo>
                    <a:lnTo>
                      <a:pt x="74" y="6"/>
                    </a:lnTo>
                    <a:lnTo>
                      <a:pt x="77" y="10"/>
                    </a:lnTo>
                    <a:lnTo>
                      <a:pt x="63" y="23"/>
                    </a:lnTo>
                    <a:close/>
                    <a:moveTo>
                      <a:pt x="67" y="3"/>
                    </a:moveTo>
                    <a:lnTo>
                      <a:pt x="71" y="3"/>
                    </a:lnTo>
                    <a:lnTo>
                      <a:pt x="74" y="6"/>
                    </a:lnTo>
                    <a:lnTo>
                      <a:pt x="67" y="13"/>
                    </a:lnTo>
                    <a:lnTo>
                      <a:pt x="67" y="3"/>
                    </a:lnTo>
                    <a:close/>
                    <a:moveTo>
                      <a:pt x="67" y="23"/>
                    </a:moveTo>
                    <a:lnTo>
                      <a:pt x="64" y="23"/>
                    </a:lnTo>
                    <a:lnTo>
                      <a:pt x="64" y="3"/>
                    </a:lnTo>
                    <a:lnTo>
                      <a:pt x="67" y="3"/>
                    </a:lnTo>
                    <a:lnTo>
                      <a:pt x="67" y="23"/>
                    </a:lnTo>
                    <a:close/>
                    <a:moveTo>
                      <a:pt x="64" y="23"/>
                    </a:moveTo>
                    <a:lnTo>
                      <a:pt x="62" y="23"/>
                    </a:lnTo>
                    <a:lnTo>
                      <a:pt x="59" y="22"/>
                    </a:lnTo>
                    <a:lnTo>
                      <a:pt x="64" y="13"/>
                    </a:lnTo>
                    <a:lnTo>
                      <a:pt x="64" y="23"/>
                    </a:lnTo>
                    <a:close/>
                    <a:moveTo>
                      <a:pt x="59" y="22"/>
                    </a:moveTo>
                    <a:lnTo>
                      <a:pt x="53" y="19"/>
                    </a:lnTo>
                    <a:lnTo>
                      <a:pt x="62" y="1"/>
                    </a:lnTo>
                    <a:lnTo>
                      <a:pt x="68" y="4"/>
                    </a:lnTo>
                    <a:lnTo>
                      <a:pt x="59" y="22"/>
                    </a:lnTo>
                    <a:close/>
                    <a:moveTo>
                      <a:pt x="57" y="0"/>
                    </a:moveTo>
                    <a:lnTo>
                      <a:pt x="59" y="0"/>
                    </a:lnTo>
                    <a:lnTo>
                      <a:pt x="62" y="1"/>
                    </a:lnTo>
                    <a:lnTo>
                      <a:pt x="57" y="10"/>
                    </a:lnTo>
                    <a:lnTo>
                      <a:pt x="57" y="0"/>
                    </a:lnTo>
                    <a:close/>
                    <a:moveTo>
                      <a:pt x="57" y="20"/>
                    </a:moveTo>
                    <a:lnTo>
                      <a:pt x="54" y="20"/>
                    </a:lnTo>
                    <a:lnTo>
                      <a:pt x="54" y="0"/>
                    </a:lnTo>
                    <a:lnTo>
                      <a:pt x="57" y="0"/>
                    </a:lnTo>
                    <a:lnTo>
                      <a:pt x="57" y="20"/>
                    </a:lnTo>
                    <a:close/>
                    <a:moveTo>
                      <a:pt x="54" y="20"/>
                    </a:moveTo>
                    <a:lnTo>
                      <a:pt x="47" y="20"/>
                    </a:lnTo>
                    <a:lnTo>
                      <a:pt x="47" y="0"/>
                    </a:lnTo>
                    <a:lnTo>
                      <a:pt x="54" y="0"/>
                    </a:lnTo>
                    <a:lnTo>
                      <a:pt x="54" y="20"/>
                    </a:lnTo>
                    <a:close/>
                    <a:moveTo>
                      <a:pt x="47" y="20"/>
                    </a:moveTo>
                    <a:lnTo>
                      <a:pt x="44" y="20"/>
                    </a:lnTo>
                    <a:lnTo>
                      <a:pt x="44" y="0"/>
                    </a:lnTo>
                    <a:lnTo>
                      <a:pt x="47" y="0"/>
                    </a:lnTo>
                    <a:lnTo>
                      <a:pt x="47" y="20"/>
                    </a:lnTo>
                    <a:close/>
                    <a:moveTo>
                      <a:pt x="44" y="20"/>
                    </a:moveTo>
                    <a:lnTo>
                      <a:pt x="39" y="20"/>
                    </a:lnTo>
                    <a:lnTo>
                      <a:pt x="39" y="0"/>
                    </a:lnTo>
                    <a:lnTo>
                      <a:pt x="44" y="0"/>
                    </a:lnTo>
                    <a:lnTo>
                      <a:pt x="44" y="20"/>
                    </a:lnTo>
                    <a:close/>
                    <a:moveTo>
                      <a:pt x="34" y="1"/>
                    </a:moveTo>
                    <a:lnTo>
                      <a:pt x="36" y="0"/>
                    </a:lnTo>
                    <a:lnTo>
                      <a:pt x="39" y="0"/>
                    </a:lnTo>
                    <a:lnTo>
                      <a:pt x="39" y="10"/>
                    </a:lnTo>
                    <a:lnTo>
                      <a:pt x="34" y="1"/>
                    </a:lnTo>
                    <a:close/>
                    <a:moveTo>
                      <a:pt x="43" y="19"/>
                    </a:moveTo>
                    <a:lnTo>
                      <a:pt x="36" y="22"/>
                    </a:lnTo>
                    <a:lnTo>
                      <a:pt x="28" y="4"/>
                    </a:lnTo>
                    <a:lnTo>
                      <a:pt x="34" y="1"/>
                    </a:lnTo>
                    <a:lnTo>
                      <a:pt x="43" y="19"/>
                    </a:lnTo>
                    <a:close/>
                    <a:moveTo>
                      <a:pt x="25" y="6"/>
                    </a:moveTo>
                    <a:lnTo>
                      <a:pt x="26" y="5"/>
                    </a:lnTo>
                    <a:lnTo>
                      <a:pt x="28" y="4"/>
                    </a:lnTo>
                    <a:lnTo>
                      <a:pt x="32" y="13"/>
                    </a:lnTo>
                    <a:lnTo>
                      <a:pt x="25" y="6"/>
                    </a:lnTo>
                    <a:close/>
                    <a:moveTo>
                      <a:pt x="39" y="20"/>
                    </a:moveTo>
                    <a:lnTo>
                      <a:pt x="35" y="23"/>
                    </a:lnTo>
                    <a:lnTo>
                      <a:pt x="22" y="10"/>
                    </a:lnTo>
                    <a:lnTo>
                      <a:pt x="25" y="6"/>
                    </a:lnTo>
                    <a:lnTo>
                      <a:pt x="39" y="20"/>
                    </a:lnTo>
                    <a:close/>
                    <a:moveTo>
                      <a:pt x="35" y="23"/>
                    </a:moveTo>
                    <a:lnTo>
                      <a:pt x="34" y="24"/>
                    </a:lnTo>
                    <a:lnTo>
                      <a:pt x="33" y="25"/>
                    </a:lnTo>
                    <a:lnTo>
                      <a:pt x="29" y="16"/>
                    </a:lnTo>
                    <a:lnTo>
                      <a:pt x="35" y="23"/>
                    </a:lnTo>
                    <a:close/>
                    <a:moveTo>
                      <a:pt x="33" y="25"/>
                    </a:moveTo>
                    <a:lnTo>
                      <a:pt x="26" y="27"/>
                    </a:lnTo>
                    <a:lnTo>
                      <a:pt x="18" y="11"/>
                    </a:lnTo>
                    <a:lnTo>
                      <a:pt x="24" y="7"/>
                    </a:lnTo>
                    <a:lnTo>
                      <a:pt x="33" y="25"/>
                    </a:lnTo>
                    <a:close/>
                    <a:moveTo>
                      <a:pt x="15" y="13"/>
                    </a:moveTo>
                    <a:lnTo>
                      <a:pt x="16" y="12"/>
                    </a:lnTo>
                    <a:lnTo>
                      <a:pt x="18" y="11"/>
                    </a:lnTo>
                    <a:lnTo>
                      <a:pt x="22" y="20"/>
                    </a:lnTo>
                    <a:lnTo>
                      <a:pt x="15" y="13"/>
                    </a:lnTo>
                    <a:close/>
                    <a:moveTo>
                      <a:pt x="29" y="26"/>
                    </a:moveTo>
                    <a:lnTo>
                      <a:pt x="26" y="30"/>
                    </a:lnTo>
                    <a:lnTo>
                      <a:pt x="12" y="16"/>
                    </a:lnTo>
                    <a:lnTo>
                      <a:pt x="15" y="13"/>
                    </a:lnTo>
                    <a:lnTo>
                      <a:pt x="29" y="26"/>
                    </a:lnTo>
                    <a:close/>
                    <a:moveTo>
                      <a:pt x="26" y="30"/>
                    </a:moveTo>
                    <a:lnTo>
                      <a:pt x="23" y="33"/>
                    </a:lnTo>
                    <a:lnTo>
                      <a:pt x="9" y="19"/>
                    </a:lnTo>
                    <a:lnTo>
                      <a:pt x="12" y="16"/>
                    </a:lnTo>
                    <a:lnTo>
                      <a:pt x="26" y="30"/>
                    </a:lnTo>
                    <a:close/>
                    <a:moveTo>
                      <a:pt x="23" y="33"/>
                    </a:moveTo>
                    <a:lnTo>
                      <a:pt x="32" y="23"/>
                    </a:lnTo>
                    <a:lnTo>
                      <a:pt x="23" y="33"/>
                    </a:lnTo>
                    <a:lnTo>
                      <a:pt x="16" y="26"/>
                    </a:lnTo>
                    <a:lnTo>
                      <a:pt x="23" y="33"/>
                    </a:lnTo>
                    <a:close/>
                    <a:moveTo>
                      <a:pt x="23" y="33"/>
                    </a:moveTo>
                    <a:lnTo>
                      <a:pt x="20" y="35"/>
                    </a:lnTo>
                    <a:lnTo>
                      <a:pt x="7" y="22"/>
                    </a:lnTo>
                    <a:lnTo>
                      <a:pt x="9" y="19"/>
                    </a:lnTo>
                    <a:lnTo>
                      <a:pt x="23" y="33"/>
                    </a:lnTo>
                    <a:close/>
                    <a:moveTo>
                      <a:pt x="4" y="25"/>
                    </a:moveTo>
                    <a:lnTo>
                      <a:pt x="5" y="23"/>
                    </a:lnTo>
                    <a:lnTo>
                      <a:pt x="7" y="22"/>
                    </a:lnTo>
                    <a:lnTo>
                      <a:pt x="13" y="28"/>
                    </a:lnTo>
                    <a:lnTo>
                      <a:pt x="4" y="25"/>
                    </a:lnTo>
                    <a:close/>
                    <a:moveTo>
                      <a:pt x="21" y="33"/>
                    </a:moveTo>
                    <a:lnTo>
                      <a:pt x="19" y="39"/>
                    </a:lnTo>
                    <a:lnTo>
                      <a:pt x="1" y="31"/>
                    </a:lnTo>
                    <a:lnTo>
                      <a:pt x="4" y="25"/>
                    </a:lnTo>
                    <a:lnTo>
                      <a:pt x="21" y="33"/>
                    </a:lnTo>
                    <a:close/>
                    <a:moveTo>
                      <a:pt x="0" y="35"/>
                    </a:moveTo>
                    <a:lnTo>
                      <a:pt x="0" y="33"/>
                    </a:lnTo>
                    <a:lnTo>
                      <a:pt x="1" y="31"/>
                    </a:lnTo>
                    <a:lnTo>
                      <a:pt x="10" y="35"/>
                    </a:lnTo>
                    <a:lnTo>
                      <a:pt x="0" y="35"/>
                    </a:lnTo>
                    <a:close/>
                    <a:moveTo>
                      <a:pt x="19" y="35"/>
                    </a:moveTo>
                    <a:lnTo>
                      <a:pt x="19" y="38"/>
                    </a:lnTo>
                    <a:lnTo>
                      <a:pt x="0" y="38"/>
                    </a:lnTo>
                    <a:lnTo>
                      <a:pt x="0" y="35"/>
                    </a:lnTo>
                    <a:lnTo>
                      <a:pt x="19" y="35"/>
                    </a:lnTo>
                    <a:close/>
                    <a:moveTo>
                      <a:pt x="19" y="38"/>
                    </a:moveTo>
                    <a:lnTo>
                      <a:pt x="19" y="42"/>
                    </a:lnTo>
                    <a:lnTo>
                      <a:pt x="0" y="42"/>
                    </a:lnTo>
                    <a:lnTo>
                      <a:pt x="0" y="38"/>
                    </a:lnTo>
                    <a:lnTo>
                      <a:pt x="19" y="38"/>
                    </a:lnTo>
                    <a:close/>
                    <a:moveTo>
                      <a:pt x="19" y="42"/>
                    </a:moveTo>
                    <a:lnTo>
                      <a:pt x="19" y="48"/>
                    </a:lnTo>
                    <a:lnTo>
                      <a:pt x="0" y="48"/>
                    </a:lnTo>
                    <a:lnTo>
                      <a:pt x="0" y="42"/>
                    </a:lnTo>
                    <a:lnTo>
                      <a:pt x="19" y="42"/>
                    </a:lnTo>
                    <a:close/>
                    <a:moveTo>
                      <a:pt x="19" y="48"/>
                    </a:moveTo>
                    <a:lnTo>
                      <a:pt x="19" y="52"/>
                    </a:lnTo>
                    <a:lnTo>
                      <a:pt x="0" y="52"/>
                    </a:lnTo>
                    <a:lnTo>
                      <a:pt x="0" y="48"/>
                    </a:lnTo>
                    <a:lnTo>
                      <a:pt x="19" y="48"/>
                    </a:lnTo>
                    <a:close/>
                    <a:moveTo>
                      <a:pt x="19" y="52"/>
                    </a:moveTo>
                    <a:lnTo>
                      <a:pt x="19" y="54"/>
                    </a:lnTo>
                    <a:lnTo>
                      <a:pt x="0" y="54"/>
                    </a:lnTo>
                    <a:lnTo>
                      <a:pt x="0" y="52"/>
                    </a:lnTo>
                    <a:lnTo>
                      <a:pt x="19" y="52"/>
                    </a:lnTo>
                    <a:close/>
                    <a:moveTo>
                      <a:pt x="3" y="62"/>
                    </a:moveTo>
                    <a:lnTo>
                      <a:pt x="0" y="58"/>
                    </a:lnTo>
                    <a:lnTo>
                      <a:pt x="0" y="54"/>
                    </a:lnTo>
                    <a:lnTo>
                      <a:pt x="10" y="54"/>
                    </a:lnTo>
                    <a:lnTo>
                      <a:pt x="3" y="62"/>
                    </a:lnTo>
                    <a:close/>
                    <a:moveTo>
                      <a:pt x="16" y="47"/>
                    </a:moveTo>
                    <a:lnTo>
                      <a:pt x="20" y="50"/>
                    </a:lnTo>
                    <a:lnTo>
                      <a:pt x="7" y="64"/>
                    </a:lnTo>
                    <a:lnTo>
                      <a:pt x="3" y="62"/>
                    </a:lnTo>
                    <a:lnTo>
                      <a:pt x="16" y="47"/>
                    </a:lnTo>
                    <a:close/>
                    <a:moveTo>
                      <a:pt x="7" y="64"/>
                    </a:moveTo>
                    <a:lnTo>
                      <a:pt x="7" y="64"/>
                    </a:lnTo>
                    <a:lnTo>
                      <a:pt x="13" y="57"/>
                    </a:lnTo>
                    <a:lnTo>
                      <a:pt x="7" y="64"/>
                    </a:lnTo>
                    <a:close/>
                    <a:moveTo>
                      <a:pt x="20" y="50"/>
                    </a:moveTo>
                    <a:lnTo>
                      <a:pt x="23" y="54"/>
                    </a:lnTo>
                    <a:lnTo>
                      <a:pt x="9" y="67"/>
                    </a:lnTo>
                    <a:lnTo>
                      <a:pt x="7" y="64"/>
                    </a:lnTo>
                    <a:lnTo>
                      <a:pt x="20" y="50"/>
                    </a:lnTo>
                    <a:close/>
                    <a:moveTo>
                      <a:pt x="23" y="54"/>
                    </a:moveTo>
                    <a:lnTo>
                      <a:pt x="23" y="54"/>
                    </a:lnTo>
                    <a:lnTo>
                      <a:pt x="16" y="60"/>
                    </a:lnTo>
                    <a:lnTo>
                      <a:pt x="23" y="54"/>
                    </a:lnTo>
                    <a:close/>
                    <a:moveTo>
                      <a:pt x="23" y="54"/>
                    </a:moveTo>
                    <a:lnTo>
                      <a:pt x="26" y="57"/>
                    </a:lnTo>
                    <a:lnTo>
                      <a:pt x="12" y="70"/>
                    </a:lnTo>
                    <a:lnTo>
                      <a:pt x="9" y="67"/>
                    </a:lnTo>
                    <a:lnTo>
                      <a:pt x="23" y="54"/>
                    </a:lnTo>
                    <a:close/>
                    <a:moveTo>
                      <a:pt x="19" y="74"/>
                    </a:moveTo>
                    <a:lnTo>
                      <a:pt x="15" y="74"/>
                    </a:lnTo>
                    <a:lnTo>
                      <a:pt x="12" y="70"/>
                    </a:lnTo>
                    <a:lnTo>
                      <a:pt x="19" y="64"/>
                    </a:lnTo>
                    <a:lnTo>
                      <a:pt x="19" y="74"/>
                    </a:lnTo>
                    <a:close/>
                    <a:moveTo>
                      <a:pt x="19" y="54"/>
                    </a:moveTo>
                    <a:lnTo>
                      <a:pt x="25" y="54"/>
                    </a:lnTo>
                    <a:lnTo>
                      <a:pt x="25" y="74"/>
                    </a:lnTo>
                    <a:lnTo>
                      <a:pt x="19" y="74"/>
                    </a:lnTo>
                    <a:lnTo>
                      <a:pt x="19" y="54"/>
                    </a:lnTo>
                    <a:close/>
                    <a:moveTo>
                      <a:pt x="25" y="54"/>
                    </a:moveTo>
                    <a:lnTo>
                      <a:pt x="30" y="54"/>
                    </a:lnTo>
                    <a:lnTo>
                      <a:pt x="32" y="57"/>
                    </a:lnTo>
                    <a:lnTo>
                      <a:pt x="25" y="64"/>
                    </a:lnTo>
                    <a:lnTo>
                      <a:pt x="25" y="54"/>
                    </a:lnTo>
                    <a:close/>
                    <a:moveTo>
                      <a:pt x="32" y="57"/>
                    </a:moveTo>
                    <a:lnTo>
                      <a:pt x="35" y="60"/>
                    </a:lnTo>
                    <a:lnTo>
                      <a:pt x="22" y="74"/>
                    </a:lnTo>
                    <a:lnTo>
                      <a:pt x="19" y="70"/>
                    </a:lnTo>
                    <a:lnTo>
                      <a:pt x="32" y="57"/>
                    </a:lnTo>
                    <a:close/>
                    <a:moveTo>
                      <a:pt x="29" y="77"/>
                    </a:moveTo>
                    <a:lnTo>
                      <a:pt x="25" y="77"/>
                    </a:lnTo>
                    <a:lnTo>
                      <a:pt x="22" y="74"/>
                    </a:lnTo>
                    <a:lnTo>
                      <a:pt x="29" y="67"/>
                    </a:lnTo>
                    <a:lnTo>
                      <a:pt x="29" y="77"/>
                    </a:lnTo>
                    <a:close/>
                    <a:moveTo>
                      <a:pt x="29" y="57"/>
                    </a:moveTo>
                    <a:lnTo>
                      <a:pt x="35" y="57"/>
                    </a:lnTo>
                    <a:lnTo>
                      <a:pt x="35" y="77"/>
                    </a:lnTo>
                    <a:lnTo>
                      <a:pt x="29" y="77"/>
                    </a:lnTo>
                    <a:lnTo>
                      <a:pt x="29" y="57"/>
                    </a:lnTo>
                    <a:close/>
                    <a:moveTo>
                      <a:pt x="35" y="57"/>
                    </a:moveTo>
                    <a:lnTo>
                      <a:pt x="39" y="57"/>
                    </a:lnTo>
                    <a:lnTo>
                      <a:pt x="39" y="77"/>
                    </a:lnTo>
                    <a:lnTo>
                      <a:pt x="35" y="77"/>
                    </a:lnTo>
                    <a:lnTo>
                      <a:pt x="35" y="57"/>
                    </a:lnTo>
                    <a:close/>
                    <a:moveTo>
                      <a:pt x="43" y="76"/>
                    </a:moveTo>
                    <a:lnTo>
                      <a:pt x="41" y="77"/>
                    </a:lnTo>
                    <a:lnTo>
                      <a:pt x="39" y="77"/>
                    </a:lnTo>
                    <a:lnTo>
                      <a:pt x="39" y="67"/>
                    </a:lnTo>
                    <a:lnTo>
                      <a:pt x="43" y="76"/>
                    </a:lnTo>
                    <a:close/>
                    <a:moveTo>
                      <a:pt x="34" y="58"/>
                    </a:moveTo>
                    <a:lnTo>
                      <a:pt x="41" y="55"/>
                    </a:lnTo>
                    <a:lnTo>
                      <a:pt x="48" y="73"/>
                    </a:lnTo>
                    <a:lnTo>
                      <a:pt x="43" y="76"/>
                    </a:lnTo>
                    <a:lnTo>
                      <a:pt x="34" y="58"/>
                    </a:lnTo>
                    <a:close/>
                    <a:moveTo>
                      <a:pt x="41" y="55"/>
                    </a:moveTo>
                    <a:lnTo>
                      <a:pt x="42" y="54"/>
                    </a:lnTo>
                    <a:lnTo>
                      <a:pt x="44" y="54"/>
                    </a:lnTo>
                    <a:lnTo>
                      <a:pt x="44" y="64"/>
                    </a:lnTo>
                    <a:lnTo>
                      <a:pt x="41" y="55"/>
                    </a:lnTo>
                    <a:close/>
                    <a:moveTo>
                      <a:pt x="44" y="54"/>
                    </a:moveTo>
                    <a:lnTo>
                      <a:pt x="47" y="54"/>
                    </a:lnTo>
                    <a:lnTo>
                      <a:pt x="47" y="74"/>
                    </a:lnTo>
                    <a:lnTo>
                      <a:pt x="44" y="74"/>
                    </a:lnTo>
                    <a:lnTo>
                      <a:pt x="44" y="54"/>
                    </a:lnTo>
                    <a:close/>
                    <a:moveTo>
                      <a:pt x="52" y="73"/>
                    </a:moveTo>
                    <a:lnTo>
                      <a:pt x="50" y="74"/>
                    </a:lnTo>
                    <a:lnTo>
                      <a:pt x="47" y="74"/>
                    </a:lnTo>
                    <a:lnTo>
                      <a:pt x="47" y="64"/>
                    </a:lnTo>
                    <a:lnTo>
                      <a:pt x="52" y="73"/>
                    </a:lnTo>
                    <a:close/>
                    <a:moveTo>
                      <a:pt x="44" y="55"/>
                    </a:moveTo>
                    <a:lnTo>
                      <a:pt x="50" y="52"/>
                    </a:lnTo>
                    <a:lnTo>
                      <a:pt x="58" y="69"/>
                    </a:lnTo>
                    <a:lnTo>
                      <a:pt x="52" y="73"/>
                    </a:lnTo>
                    <a:lnTo>
                      <a:pt x="44"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48" name="Freeform 133">
                <a:extLst>
                  <a:ext uri="{FF2B5EF4-FFF2-40B4-BE49-F238E27FC236}">
                    <a16:creationId xmlns:a16="http://schemas.microsoft.com/office/drawing/2014/main" id="{EB24B8FA-2FCD-49F7-B26C-36640FF5F106}"/>
                  </a:ext>
                </a:extLst>
              </p:cNvPr>
              <p:cNvSpPr>
                <a:spLocks/>
              </p:cNvSpPr>
              <p:nvPr/>
            </p:nvSpPr>
            <p:spPr bwMode="auto">
              <a:xfrm>
                <a:off x="2647" y="2728"/>
                <a:ext cx="17" cy="15"/>
              </a:xfrm>
              <a:custGeom>
                <a:avLst/>
                <a:gdLst>
                  <a:gd name="T0" fmla="*/ 12 w 67"/>
                  <a:gd name="T1" fmla="*/ 13 h 57"/>
                  <a:gd name="T2" fmla="*/ 13 w 67"/>
                  <a:gd name="T3" fmla="*/ 12 h 57"/>
                  <a:gd name="T4" fmla="*/ 14 w 67"/>
                  <a:gd name="T5" fmla="*/ 12 h 57"/>
                  <a:gd name="T6" fmla="*/ 14 w 67"/>
                  <a:gd name="T7" fmla="*/ 11 h 57"/>
                  <a:gd name="T8" fmla="*/ 15 w 67"/>
                  <a:gd name="T9" fmla="*/ 10 h 57"/>
                  <a:gd name="T10" fmla="*/ 16 w 67"/>
                  <a:gd name="T11" fmla="*/ 8 h 57"/>
                  <a:gd name="T12" fmla="*/ 17 w 67"/>
                  <a:gd name="T13" fmla="*/ 7 h 57"/>
                  <a:gd name="T14" fmla="*/ 17 w 67"/>
                  <a:gd name="T15" fmla="*/ 7 h 57"/>
                  <a:gd name="T16" fmla="*/ 17 w 67"/>
                  <a:gd name="T17" fmla="*/ 5 h 57"/>
                  <a:gd name="T18" fmla="*/ 16 w 67"/>
                  <a:gd name="T19" fmla="*/ 4 h 57"/>
                  <a:gd name="T20" fmla="*/ 16 w 67"/>
                  <a:gd name="T21" fmla="*/ 3 h 57"/>
                  <a:gd name="T22" fmla="*/ 15 w 67"/>
                  <a:gd name="T23" fmla="*/ 1 h 57"/>
                  <a:gd name="T24" fmla="*/ 14 w 67"/>
                  <a:gd name="T25" fmla="*/ 1 h 57"/>
                  <a:gd name="T26" fmla="*/ 14 w 67"/>
                  <a:gd name="T27" fmla="*/ 1 h 57"/>
                  <a:gd name="T28" fmla="*/ 13 w 67"/>
                  <a:gd name="T29" fmla="*/ 0 h 57"/>
                  <a:gd name="T30" fmla="*/ 11 w 67"/>
                  <a:gd name="T31" fmla="*/ 0 h 57"/>
                  <a:gd name="T32" fmla="*/ 11 w 67"/>
                  <a:gd name="T33" fmla="*/ 0 h 57"/>
                  <a:gd name="T34" fmla="*/ 9 w 67"/>
                  <a:gd name="T35" fmla="*/ 0 h 57"/>
                  <a:gd name="T36" fmla="*/ 7 w 67"/>
                  <a:gd name="T37" fmla="*/ 1 h 57"/>
                  <a:gd name="T38" fmla="*/ 6 w 67"/>
                  <a:gd name="T39" fmla="*/ 1 h 57"/>
                  <a:gd name="T40" fmla="*/ 5 w 67"/>
                  <a:gd name="T41" fmla="*/ 1 h 57"/>
                  <a:gd name="T42" fmla="*/ 4 w 67"/>
                  <a:gd name="T43" fmla="*/ 2 h 57"/>
                  <a:gd name="T44" fmla="*/ 3 w 67"/>
                  <a:gd name="T45" fmla="*/ 3 h 57"/>
                  <a:gd name="T46" fmla="*/ 2 w 67"/>
                  <a:gd name="T47" fmla="*/ 4 h 57"/>
                  <a:gd name="T48" fmla="*/ 1 w 67"/>
                  <a:gd name="T49" fmla="*/ 6 h 57"/>
                  <a:gd name="T50" fmla="*/ 1 w 67"/>
                  <a:gd name="T51" fmla="*/ 7 h 57"/>
                  <a:gd name="T52" fmla="*/ 0 w 67"/>
                  <a:gd name="T53" fmla="*/ 7 h 57"/>
                  <a:gd name="T54" fmla="*/ 0 w 67"/>
                  <a:gd name="T55" fmla="*/ 9 h 57"/>
                  <a:gd name="T56" fmla="*/ 0 w 67"/>
                  <a:gd name="T57" fmla="*/ 10 h 57"/>
                  <a:gd name="T58" fmla="*/ 0 w 67"/>
                  <a:gd name="T59" fmla="*/ 11 h 57"/>
                  <a:gd name="T60" fmla="*/ 1 w 67"/>
                  <a:gd name="T61" fmla="*/ 12 h 57"/>
                  <a:gd name="T62" fmla="*/ 2 w 67"/>
                  <a:gd name="T63" fmla="*/ 13 h 57"/>
                  <a:gd name="T64" fmla="*/ 3 w 67"/>
                  <a:gd name="T65" fmla="*/ 14 h 57"/>
                  <a:gd name="T66" fmla="*/ 3 w 67"/>
                  <a:gd name="T67" fmla="*/ 14 h 57"/>
                  <a:gd name="T68" fmla="*/ 4 w 67"/>
                  <a:gd name="T69" fmla="*/ 15 h 57"/>
                  <a:gd name="T70" fmla="*/ 6 w 67"/>
                  <a:gd name="T71" fmla="*/ 15 h 57"/>
                  <a:gd name="T72" fmla="*/ 6 w 67"/>
                  <a:gd name="T73" fmla="*/ 15 h 57"/>
                  <a:gd name="T74" fmla="*/ 8 w 67"/>
                  <a:gd name="T75" fmla="*/ 15 h 57"/>
                  <a:gd name="T76" fmla="*/ 9 w 67"/>
                  <a:gd name="T77" fmla="*/ 15 h 57"/>
                  <a:gd name="T78" fmla="*/ 11 w 67"/>
                  <a:gd name="T79" fmla="*/ 14 h 57"/>
                  <a:gd name="T80" fmla="*/ 12 w 67"/>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9" y="50"/>
                    </a:moveTo>
                    <a:lnTo>
                      <a:pt x="51" y="47"/>
                    </a:lnTo>
                    <a:lnTo>
                      <a:pt x="54" y="44"/>
                    </a:lnTo>
                    <a:lnTo>
                      <a:pt x="57" y="40"/>
                    </a:lnTo>
                    <a:lnTo>
                      <a:pt x="61" y="37"/>
                    </a:lnTo>
                    <a:lnTo>
                      <a:pt x="64" y="32"/>
                    </a:lnTo>
                    <a:lnTo>
                      <a:pt x="67" y="28"/>
                    </a:lnTo>
                    <a:lnTo>
                      <a:pt x="67" y="25"/>
                    </a:lnTo>
                    <a:lnTo>
                      <a:pt x="67" y="18"/>
                    </a:lnTo>
                    <a:lnTo>
                      <a:pt x="64" y="15"/>
                    </a:lnTo>
                    <a:lnTo>
                      <a:pt x="64" y="12"/>
                    </a:lnTo>
                    <a:lnTo>
                      <a:pt x="61" y="5"/>
                    </a:lnTo>
                    <a:lnTo>
                      <a:pt x="57" y="5"/>
                    </a:lnTo>
                    <a:lnTo>
                      <a:pt x="54" y="3"/>
                    </a:lnTo>
                    <a:lnTo>
                      <a:pt x="51" y="0"/>
                    </a:lnTo>
                    <a:lnTo>
                      <a:pt x="45" y="0"/>
                    </a:lnTo>
                    <a:lnTo>
                      <a:pt x="42" y="0"/>
                    </a:lnTo>
                    <a:lnTo>
                      <a:pt x="35" y="0"/>
                    </a:lnTo>
                    <a:lnTo>
                      <a:pt x="29" y="3"/>
                    </a:lnTo>
                    <a:lnTo>
                      <a:pt x="25" y="3"/>
                    </a:lnTo>
                    <a:lnTo>
                      <a:pt x="20" y="5"/>
                    </a:lnTo>
                    <a:lnTo>
                      <a:pt x="17" y="8"/>
                    </a:lnTo>
                    <a:lnTo>
                      <a:pt x="10" y="12"/>
                    </a:lnTo>
                    <a:lnTo>
                      <a:pt x="7" y="15"/>
                    </a:lnTo>
                    <a:lnTo>
                      <a:pt x="3" y="22"/>
                    </a:lnTo>
                    <a:lnTo>
                      <a:pt x="3" y="25"/>
                    </a:lnTo>
                    <a:lnTo>
                      <a:pt x="0" y="28"/>
                    </a:lnTo>
                    <a:lnTo>
                      <a:pt x="0" y="34"/>
                    </a:lnTo>
                    <a:lnTo>
                      <a:pt x="0" y="37"/>
                    </a:lnTo>
                    <a:lnTo>
                      <a:pt x="0" y="40"/>
                    </a:lnTo>
                    <a:lnTo>
                      <a:pt x="3" y="47"/>
                    </a:lnTo>
                    <a:lnTo>
                      <a:pt x="7" y="50"/>
                    </a:lnTo>
                    <a:lnTo>
                      <a:pt x="10" y="54"/>
                    </a:lnTo>
                    <a:lnTo>
                      <a:pt x="13" y="54"/>
                    </a:lnTo>
                    <a:lnTo>
                      <a:pt x="17" y="57"/>
                    </a:lnTo>
                    <a:lnTo>
                      <a:pt x="23" y="57"/>
                    </a:lnTo>
                    <a:lnTo>
                      <a:pt x="25" y="57"/>
                    </a:lnTo>
                    <a:lnTo>
                      <a:pt x="32" y="57"/>
                    </a:lnTo>
                    <a:lnTo>
                      <a:pt x="35" y="57"/>
                    </a:lnTo>
                    <a:lnTo>
                      <a:pt x="42" y="54"/>
                    </a:lnTo>
                    <a:lnTo>
                      <a:pt x="49"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49" name="Freeform 134">
                <a:extLst>
                  <a:ext uri="{FF2B5EF4-FFF2-40B4-BE49-F238E27FC236}">
                    <a16:creationId xmlns:a16="http://schemas.microsoft.com/office/drawing/2014/main" id="{6CA1A633-72F5-4923-8551-208B11550EB8}"/>
                  </a:ext>
                </a:extLst>
              </p:cNvPr>
              <p:cNvSpPr>
                <a:spLocks noEditPoints="1"/>
              </p:cNvSpPr>
              <p:nvPr/>
            </p:nvSpPr>
            <p:spPr bwMode="auto">
              <a:xfrm>
                <a:off x="2645" y="2726"/>
                <a:ext cx="21" cy="19"/>
              </a:xfrm>
              <a:custGeom>
                <a:avLst/>
                <a:gdLst>
                  <a:gd name="T0" fmla="*/ 13 w 86"/>
                  <a:gd name="T1" fmla="*/ 13 h 76"/>
                  <a:gd name="T2" fmla="*/ 14 w 86"/>
                  <a:gd name="T3" fmla="*/ 12 h 76"/>
                  <a:gd name="T4" fmla="*/ 14 w 86"/>
                  <a:gd name="T5" fmla="*/ 12 h 76"/>
                  <a:gd name="T6" fmla="*/ 17 w 86"/>
                  <a:gd name="T7" fmla="*/ 15 h 76"/>
                  <a:gd name="T8" fmla="*/ 18 w 86"/>
                  <a:gd name="T9" fmla="*/ 14 h 76"/>
                  <a:gd name="T10" fmla="*/ 19 w 86"/>
                  <a:gd name="T11" fmla="*/ 13 h 76"/>
                  <a:gd name="T12" fmla="*/ 16 w 86"/>
                  <a:gd name="T13" fmla="*/ 9 h 76"/>
                  <a:gd name="T14" fmla="*/ 16 w 86"/>
                  <a:gd name="T15" fmla="*/ 9 h 76"/>
                  <a:gd name="T16" fmla="*/ 20 w 86"/>
                  <a:gd name="T17" fmla="*/ 12 h 76"/>
                  <a:gd name="T18" fmla="*/ 21 w 86"/>
                  <a:gd name="T19" fmla="*/ 10 h 76"/>
                  <a:gd name="T20" fmla="*/ 16 w 86"/>
                  <a:gd name="T21" fmla="*/ 9 h 76"/>
                  <a:gd name="T22" fmla="*/ 21 w 86"/>
                  <a:gd name="T23" fmla="*/ 6 h 76"/>
                  <a:gd name="T24" fmla="*/ 20 w 86"/>
                  <a:gd name="T25" fmla="*/ 5 h 76"/>
                  <a:gd name="T26" fmla="*/ 18 w 86"/>
                  <a:gd name="T27" fmla="*/ 6 h 76"/>
                  <a:gd name="T28" fmla="*/ 15 w 86"/>
                  <a:gd name="T29" fmla="*/ 6 h 76"/>
                  <a:gd name="T30" fmla="*/ 16 w 86"/>
                  <a:gd name="T31" fmla="*/ 7 h 76"/>
                  <a:gd name="T32" fmla="*/ 18 w 86"/>
                  <a:gd name="T33" fmla="*/ 2 h 76"/>
                  <a:gd name="T34" fmla="*/ 16 w 86"/>
                  <a:gd name="T35" fmla="*/ 2 h 76"/>
                  <a:gd name="T36" fmla="*/ 16 w 86"/>
                  <a:gd name="T37" fmla="*/ 4 h 76"/>
                  <a:gd name="T38" fmla="*/ 15 w 86"/>
                  <a:gd name="T39" fmla="*/ 6 h 76"/>
                  <a:gd name="T40" fmla="*/ 15 w 86"/>
                  <a:gd name="T41" fmla="*/ 0 h 76"/>
                  <a:gd name="T42" fmla="*/ 13 w 86"/>
                  <a:gd name="T43" fmla="*/ 5 h 76"/>
                  <a:gd name="T44" fmla="*/ 12 w 86"/>
                  <a:gd name="T45" fmla="*/ 0 h 76"/>
                  <a:gd name="T46" fmla="*/ 12 w 86"/>
                  <a:gd name="T47" fmla="*/ 0 h 76"/>
                  <a:gd name="T48" fmla="*/ 10 w 86"/>
                  <a:gd name="T49" fmla="*/ 0 h 76"/>
                  <a:gd name="T50" fmla="*/ 10 w 86"/>
                  <a:gd name="T51" fmla="*/ 5 h 76"/>
                  <a:gd name="T52" fmla="*/ 8 w 86"/>
                  <a:gd name="T53" fmla="*/ 6 h 76"/>
                  <a:gd name="T54" fmla="*/ 8 w 86"/>
                  <a:gd name="T55" fmla="*/ 1 h 76"/>
                  <a:gd name="T56" fmla="*/ 8 w 86"/>
                  <a:gd name="T57" fmla="*/ 1 h 76"/>
                  <a:gd name="T58" fmla="*/ 5 w 86"/>
                  <a:gd name="T59" fmla="*/ 2 h 76"/>
                  <a:gd name="T60" fmla="*/ 8 w 86"/>
                  <a:gd name="T61" fmla="*/ 6 h 76"/>
                  <a:gd name="T62" fmla="*/ 6 w 86"/>
                  <a:gd name="T63" fmla="*/ 8 h 76"/>
                  <a:gd name="T64" fmla="*/ 4 w 86"/>
                  <a:gd name="T65" fmla="*/ 4 h 76"/>
                  <a:gd name="T66" fmla="*/ 3 w 86"/>
                  <a:gd name="T67" fmla="*/ 4 h 76"/>
                  <a:gd name="T68" fmla="*/ 2 w 86"/>
                  <a:gd name="T69" fmla="*/ 5 h 76"/>
                  <a:gd name="T70" fmla="*/ 1 w 86"/>
                  <a:gd name="T71" fmla="*/ 8 h 76"/>
                  <a:gd name="T72" fmla="*/ 5 w 86"/>
                  <a:gd name="T73" fmla="*/ 9 h 76"/>
                  <a:gd name="T74" fmla="*/ 5 w 86"/>
                  <a:gd name="T75" fmla="*/ 11 h 76"/>
                  <a:gd name="T76" fmla="*/ 1 w 86"/>
                  <a:gd name="T77" fmla="*/ 7 h 76"/>
                  <a:gd name="T78" fmla="*/ 0 w 86"/>
                  <a:gd name="T79" fmla="*/ 10 h 76"/>
                  <a:gd name="T80" fmla="*/ 5 w 86"/>
                  <a:gd name="T81" fmla="*/ 11 h 76"/>
                  <a:gd name="T82" fmla="*/ 5 w 86"/>
                  <a:gd name="T83" fmla="*/ 13 h 76"/>
                  <a:gd name="T84" fmla="*/ 0 w 86"/>
                  <a:gd name="T85" fmla="*/ 13 h 76"/>
                  <a:gd name="T86" fmla="*/ 0 w 86"/>
                  <a:gd name="T87" fmla="*/ 14 h 76"/>
                  <a:gd name="T88" fmla="*/ 1 w 86"/>
                  <a:gd name="T89" fmla="*/ 16 h 76"/>
                  <a:gd name="T90" fmla="*/ 5 w 86"/>
                  <a:gd name="T91" fmla="*/ 14 h 76"/>
                  <a:gd name="T92" fmla="*/ 4 w 86"/>
                  <a:gd name="T93" fmla="*/ 18 h 76"/>
                  <a:gd name="T94" fmla="*/ 5 w 86"/>
                  <a:gd name="T95" fmla="*/ 18 h 76"/>
                  <a:gd name="T96" fmla="*/ 5 w 86"/>
                  <a:gd name="T97" fmla="*/ 16 h 76"/>
                  <a:gd name="T98" fmla="*/ 7 w 86"/>
                  <a:gd name="T99" fmla="*/ 14 h 76"/>
                  <a:gd name="T100" fmla="*/ 6 w 86"/>
                  <a:gd name="T101" fmla="*/ 14 h 76"/>
                  <a:gd name="T102" fmla="*/ 8 w 86"/>
                  <a:gd name="T103" fmla="*/ 14 h 76"/>
                  <a:gd name="T104" fmla="*/ 10 w 86"/>
                  <a:gd name="T105" fmla="*/ 19 h 76"/>
                  <a:gd name="T106" fmla="*/ 10 w 86"/>
                  <a:gd name="T107" fmla="*/ 19 h 76"/>
                  <a:gd name="T108" fmla="*/ 12 w 86"/>
                  <a:gd name="T109" fmla="*/ 19 h 76"/>
                  <a:gd name="T110" fmla="*/ 11 w 86"/>
                  <a:gd name="T111" fmla="*/ 14 h 7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6"/>
                  <a:gd name="T169" fmla="*/ 0 h 76"/>
                  <a:gd name="T170" fmla="*/ 86 w 86"/>
                  <a:gd name="T171" fmla="*/ 76 h 7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6" h="76">
                    <a:moveTo>
                      <a:pt x="50" y="54"/>
                    </a:moveTo>
                    <a:lnTo>
                      <a:pt x="53" y="50"/>
                    </a:lnTo>
                    <a:lnTo>
                      <a:pt x="68" y="64"/>
                    </a:lnTo>
                    <a:lnTo>
                      <a:pt x="64" y="67"/>
                    </a:lnTo>
                    <a:lnTo>
                      <a:pt x="50" y="54"/>
                    </a:lnTo>
                    <a:close/>
                    <a:moveTo>
                      <a:pt x="53" y="50"/>
                    </a:moveTo>
                    <a:lnTo>
                      <a:pt x="63" y="40"/>
                    </a:lnTo>
                    <a:lnTo>
                      <a:pt x="53" y="50"/>
                    </a:lnTo>
                    <a:lnTo>
                      <a:pt x="60" y="57"/>
                    </a:lnTo>
                    <a:lnTo>
                      <a:pt x="53" y="50"/>
                    </a:lnTo>
                    <a:close/>
                    <a:moveTo>
                      <a:pt x="53" y="50"/>
                    </a:moveTo>
                    <a:lnTo>
                      <a:pt x="56" y="47"/>
                    </a:lnTo>
                    <a:lnTo>
                      <a:pt x="70" y="60"/>
                    </a:lnTo>
                    <a:lnTo>
                      <a:pt x="68" y="64"/>
                    </a:lnTo>
                    <a:lnTo>
                      <a:pt x="53" y="50"/>
                    </a:lnTo>
                    <a:close/>
                    <a:moveTo>
                      <a:pt x="56" y="47"/>
                    </a:moveTo>
                    <a:lnTo>
                      <a:pt x="48" y="57"/>
                    </a:lnTo>
                    <a:lnTo>
                      <a:pt x="56" y="47"/>
                    </a:lnTo>
                    <a:lnTo>
                      <a:pt x="63" y="54"/>
                    </a:lnTo>
                    <a:lnTo>
                      <a:pt x="56" y="47"/>
                    </a:lnTo>
                    <a:close/>
                    <a:moveTo>
                      <a:pt x="56" y="47"/>
                    </a:moveTo>
                    <a:lnTo>
                      <a:pt x="60" y="44"/>
                    </a:lnTo>
                    <a:lnTo>
                      <a:pt x="73" y="57"/>
                    </a:lnTo>
                    <a:lnTo>
                      <a:pt x="70" y="60"/>
                    </a:lnTo>
                    <a:lnTo>
                      <a:pt x="56" y="47"/>
                    </a:lnTo>
                    <a:close/>
                    <a:moveTo>
                      <a:pt x="73" y="57"/>
                    </a:moveTo>
                    <a:lnTo>
                      <a:pt x="83" y="48"/>
                    </a:lnTo>
                    <a:lnTo>
                      <a:pt x="73" y="57"/>
                    </a:lnTo>
                    <a:lnTo>
                      <a:pt x="66" y="50"/>
                    </a:lnTo>
                    <a:lnTo>
                      <a:pt x="73" y="57"/>
                    </a:lnTo>
                    <a:close/>
                    <a:moveTo>
                      <a:pt x="60" y="44"/>
                    </a:moveTo>
                    <a:lnTo>
                      <a:pt x="63" y="40"/>
                    </a:lnTo>
                    <a:lnTo>
                      <a:pt x="76" y="54"/>
                    </a:lnTo>
                    <a:lnTo>
                      <a:pt x="73" y="57"/>
                    </a:lnTo>
                    <a:lnTo>
                      <a:pt x="60" y="44"/>
                    </a:lnTo>
                    <a:close/>
                    <a:moveTo>
                      <a:pt x="79" y="51"/>
                    </a:moveTo>
                    <a:lnTo>
                      <a:pt x="77" y="53"/>
                    </a:lnTo>
                    <a:lnTo>
                      <a:pt x="76" y="54"/>
                    </a:lnTo>
                    <a:lnTo>
                      <a:pt x="70" y="47"/>
                    </a:lnTo>
                    <a:lnTo>
                      <a:pt x="79" y="51"/>
                    </a:lnTo>
                    <a:close/>
                    <a:moveTo>
                      <a:pt x="61" y="43"/>
                    </a:moveTo>
                    <a:lnTo>
                      <a:pt x="64" y="37"/>
                    </a:lnTo>
                    <a:lnTo>
                      <a:pt x="82" y="45"/>
                    </a:lnTo>
                    <a:lnTo>
                      <a:pt x="79" y="51"/>
                    </a:lnTo>
                    <a:lnTo>
                      <a:pt x="61" y="43"/>
                    </a:lnTo>
                    <a:close/>
                    <a:moveTo>
                      <a:pt x="64" y="37"/>
                    </a:moveTo>
                    <a:lnTo>
                      <a:pt x="65" y="35"/>
                    </a:lnTo>
                    <a:lnTo>
                      <a:pt x="66" y="34"/>
                    </a:lnTo>
                    <a:lnTo>
                      <a:pt x="73" y="42"/>
                    </a:lnTo>
                    <a:lnTo>
                      <a:pt x="64" y="37"/>
                    </a:lnTo>
                    <a:close/>
                    <a:moveTo>
                      <a:pt x="66" y="34"/>
                    </a:moveTo>
                    <a:lnTo>
                      <a:pt x="70" y="32"/>
                    </a:lnTo>
                    <a:lnTo>
                      <a:pt x="83" y="45"/>
                    </a:lnTo>
                    <a:lnTo>
                      <a:pt x="80" y="48"/>
                    </a:lnTo>
                    <a:lnTo>
                      <a:pt x="66" y="34"/>
                    </a:lnTo>
                    <a:close/>
                    <a:moveTo>
                      <a:pt x="86" y="38"/>
                    </a:moveTo>
                    <a:lnTo>
                      <a:pt x="86" y="42"/>
                    </a:lnTo>
                    <a:lnTo>
                      <a:pt x="83" y="45"/>
                    </a:lnTo>
                    <a:lnTo>
                      <a:pt x="76" y="38"/>
                    </a:lnTo>
                    <a:lnTo>
                      <a:pt x="86" y="38"/>
                    </a:lnTo>
                    <a:close/>
                    <a:moveTo>
                      <a:pt x="66" y="38"/>
                    </a:moveTo>
                    <a:lnTo>
                      <a:pt x="66" y="35"/>
                    </a:lnTo>
                    <a:lnTo>
                      <a:pt x="86" y="35"/>
                    </a:lnTo>
                    <a:lnTo>
                      <a:pt x="86" y="38"/>
                    </a:lnTo>
                    <a:lnTo>
                      <a:pt x="66" y="38"/>
                    </a:lnTo>
                    <a:close/>
                    <a:moveTo>
                      <a:pt x="66" y="35"/>
                    </a:moveTo>
                    <a:lnTo>
                      <a:pt x="66" y="28"/>
                    </a:lnTo>
                    <a:lnTo>
                      <a:pt x="86" y="28"/>
                    </a:lnTo>
                    <a:lnTo>
                      <a:pt x="86" y="35"/>
                    </a:lnTo>
                    <a:lnTo>
                      <a:pt x="66" y="35"/>
                    </a:lnTo>
                    <a:close/>
                    <a:moveTo>
                      <a:pt x="83" y="22"/>
                    </a:moveTo>
                    <a:lnTo>
                      <a:pt x="86" y="24"/>
                    </a:lnTo>
                    <a:lnTo>
                      <a:pt x="86" y="28"/>
                    </a:lnTo>
                    <a:lnTo>
                      <a:pt x="76" y="28"/>
                    </a:lnTo>
                    <a:lnTo>
                      <a:pt x="83" y="22"/>
                    </a:lnTo>
                    <a:close/>
                    <a:moveTo>
                      <a:pt x="70" y="35"/>
                    </a:moveTo>
                    <a:lnTo>
                      <a:pt x="66" y="32"/>
                    </a:lnTo>
                    <a:lnTo>
                      <a:pt x="80" y="18"/>
                    </a:lnTo>
                    <a:lnTo>
                      <a:pt x="83" y="22"/>
                    </a:lnTo>
                    <a:lnTo>
                      <a:pt x="70" y="35"/>
                    </a:lnTo>
                    <a:close/>
                    <a:moveTo>
                      <a:pt x="66" y="32"/>
                    </a:moveTo>
                    <a:lnTo>
                      <a:pt x="63" y="29"/>
                    </a:lnTo>
                    <a:lnTo>
                      <a:pt x="63" y="25"/>
                    </a:lnTo>
                    <a:lnTo>
                      <a:pt x="73" y="25"/>
                    </a:lnTo>
                    <a:lnTo>
                      <a:pt x="66" y="32"/>
                    </a:lnTo>
                    <a:close/>
                    <a:moveTo>
                      <a:pt x="63" y="25"/>
                    </a:moveTo>
                    <a:lnTo>
                      <a:pt x="63" y="22"/>
                    </a:lnTo>
                    <a:lnTo>
                      <a:pt x="83" y="22"/>
                    </a:lnTo>
                    <a:lnTo>
                      <a:pt x="83" y="25"/>
                    </a:lnTo>
                    <a:lnTo>
                      <a:pt x="63" y="25"/>
                    </a:lnTo>
                    <a:close/>
                    <a:moveTo>
                      <a:pt x="82" y="17"/>
                    </a:moveTo>
                    <a:lnTo>
                      <a:pt x="83" y="19"/>
                    </a:lnTo>
                    <a:lnTo>
                      <a:pt x="83" y="22"/>
                    </a:lnTo>
                    <a:lnTo>
                      <a:pt x="73" y="22"/>
                    </a:lnTo>
                    <a:lnTo>
                      <a:pt x="82" y="17"/>
                    </a:lnTo>
                    <a:close/>
                    <a:moveTo>
                      <a:pt x="64" y="26"/>
                    </a:moveTo>
                    <a:lnTo>
                      <a:pt x="61" y="19"/>
                    </a:lnTo>
                    <a:lnTo>
                      <a:pt x="79" y="12"/>
                    </a:lnTo>
                    <a:lnTo>
                      <a:pt x="82" y="17"/>
                    </a:lnTo>
                    <a:lnTo>
                      <a:pt x="64" y="26"/>
                    </a:lnTo>
                    <a:close/>
                    <a:moveTo>
                      <a:pt x="70" y="6"/>
                    </a:moveTo>
                    <a:lnTo>
                      <a:pt x="75" y="6"/>
                    </a:lnTo>
                    <a:lnTo>
                      <a:pt x="79" y="12"/>
                    </a:lnTo>
                    <a:lnTo>
                      <a:pt x="70" y="15"/>
                    </a:lnTo>
                    <a:lnTo>
                      <a:pt x="70" y="6"/>
                    </a:lnTo>
                    <a:close/>
                    <a:moveTo>
                      <a:pt x="70" y="25"/>
                    </a:moveTo>
                    <a:lnTo>
                      <a:pt x="66" y="25"/>
                    </a:lnTo>
                    <a:lnTo>
                      <a:pt x="66" y="6"/>
                    </a:lnTo>
                    <a:lnTo>
                      <a:pt x="70" y="6"/>
                    </a:lnTo>
                    <a:lnTo>
                      <a:pt x="70" y="25"/>
                    </a:lnTo>
                    <a:close/>
                    <a:moveTo>
                      <a:pt x="66" y="25"/>
                    </a:moveTo>
                    <a:lnTo>
                      <a:pt x="63" y="25"/>
                    </a:lnTo>
                    <a:lnTo>
                      <a:pt x="60" y="23"/>
                    </a:lnTo>
                    <a:lnTo>
                      <a:pt x="66" y="15"/>
                    </a:lnTo>
                    <a:lnTo>
                      <a:pt x="66" y="25"/>
                    </a:lnTo>
                    <a:close/>
                    <a:moveTo>
                      <a:pt x="60" y="23"/>
                    </a:moveTo>
                    <a:lnTo>
                      <a:pt x="56" y="19"/>
                    </a:lnTo>
                    <a:lnTo>
                      <a:pt x="70" y="5"/>
                    </a:lnTo>
                    <a:lnTo>
                      <a:pt x="73" y="8"/>
                    </a:lnTo>
                    <a:lnTo>
                      <a:pt x="60" y="23"/>
                    </a:lnTo>
                    <a:close/>
                    <a:moveTo>
                      <a:pt x="56" y="19"/>
                    </a:moveTo>
                    <a:lnTo>
                      <a:pt x="53" y="16"/>
                    </a:lnTo>
                    <a:lnTo>
                      <a:pt x="68" y="3"/>
                    </a:lnTo>
                    <a:lnTo>
                      <a:pt x="70" y="5"/>
                    </a:lnTo>
                    <a:lnTo>
                      <a:pt x="56" y="19"/>
                    </a:lnTo>
                    <a:close/>
                    <a:moveTo>
                      <a:pt x="60" y="0"/>
                    </a:moveTo>
                    <a:lnTo>
                      <a:pt x="64" y="0"/>
                    </a:lnTo>
                    <a:lnTo>
                      <a:pt x="68" y="3"/>
                    </a:lnTo>
                    <a:lnTo>
                      <a:pt x="60" y="10"/>
                    </a:lnTo>
                    <a:lnTo>
                      <a:pt x="60" y="0"/>
                    </a:lnTo>
                    <a:close/>
                    <a:moveTo>
                      <a:pt x="60" y="18"/>
                    </a:moveTo>
                    <a:lnTo>
                      <a:pt x="54" y="18"/>
                    </a:lnTo>
                    <a:lnTo>
                      <a:pt x="54" y="0"/>
                    </a:lnTo>
                    <a:lnTo>
                      <a:pt x="60" y="0"/>
                    </a:lnTo>
                    <a:lnTo>
                      <a:pt x="60" y="18"/>
                    </a:lnTo>
                    <a:close/>
                    <a:moveTo>
                      <a:pt x="54" y="18"/>
                    </a:moveTo>
                    <a:lnTo>
                      <a:pt x="51" y="18"/>
                    </a:lnTo>
                    <a:lnTo>
                      <a:pt x="51" y="0"/>
                    </a:lnTo>
                    <a:lnTo>
                      <a:pt x="54" y="0"/>
                    </a:lnTo>
                    <a:lnTo>
                      <a:pt x="54" y="18"/>
                    </a:lnTo>
                    <a:close/>
                    <a:moveTo>
                      <a:pt x="51" y="18"/>
                    </a:moveTo>
                    <a:lnTo>
                      <a:pt x="44" y="18"/>
                    </a:lnTo>
                    <a:lnTo>
                      <a:pt x="44" y="0"/>
                    </a:lnTo>
                    <a:lnTo>
                      <a:pt x="51" y="0"/>
                    </a:lnTo>
                    <a:lnTo>
                      <a:pt x="51" y="18"/>
                    </a:lnTo>
                    <a:close/>
                    <a:moveTo>
                      <a:pt x="40" y="1"/>
                    </a:moveTo>
                    <a:lnTo>
                      <a:pt x="42" y="0"/>
                    </a:lnTo>
                    <a:lnTo>
                      <a:pt x="44" y="0"/>
                    </a:lnTo>
                    <a:lnTo>
                      <a:pt x="44" y="10"/>
                    </a:lnTo>
                    <a:lnTo>
                      <a:pt x="40" y="1"/>
                    </a:lnTo>
                    <a:close/>
                    <a:moveTo>
                      <a:pt x="49" y="17"/>
                    </a:moveTo>
                    <a:lnTo>
                      <a:pt x="42" y="21"/>
                    </a:lnTo>
                    <a:lnTo>
                      <a:pt x="33" y="4"/>
                    </a:lnTo>
                    <a:lnTo>
                      <a:pt x="40" y="1"/>
                    </a:lnTo>
                    <a:lnTo>
                      <a:pt x="49" y="17"/>
                    </a:lnTo>
                    <a:close/>
                    <a:moveTo>
                      <a:pt x="42" y="21"/>
                    </a:moveTo>
                    <a:lnTo>
                      <a:pt x="40" y="22"/>
                    </a:lnTo>
                    <a:lnTo>
                      <a:pt x="38" y="22"/>
                    </a:lnTo>
                    <a:lnTo>
                      <a:pt x="38" y="13"/>
                    </a:lnTo>
                    <a:lnTo>
                      <a:pt x="42" y="21"/>
                    </a:lnTo>
                    <a:close/>
                    <a:moveTo>
                      <a:pt x="38" y="22"/>
                    </a:moveTo>
                    <a:lnTo>
                      <a:pt x="34" y="22"/>
                    </a:lnTo>
                    <a:lnTo>
                      <a:pt x="34" y="3"/>
                    </a:lnTo>
                    <a:lnTo>
                      <a:pt x="38" y="3"/>
                    </a:lnTo>
                    <a:lnTo>
                      <a:pt x="38" y="22"/>
                    </a:lnTo>
                    <a:close/>
                    <a:moveTo>
                      <a:pt x="31" y="4"/>
                    </a:moveTo>
                    <a:lnTo>
                      <a:pt x="32" y="3"/>
                    </a:lnTo>
                    <a:lnTo>
                      <a:pt x="34" y="3"/>
                    </a:lnTo>
                    <a:lnTo>
                      <a:pt x="34" y="13"/>
                    </a:lnTo>
                    <a:lnTo>
                      <a:pt x="31" y="4"/>
                    </a:lnTo>
                    <a:close/>
                    <a:moveTo>
                      <a:pt x="39" y="21"/>
                    </a:moveTo>
                    <a:lnTo>
                      <a:pt x="32" y="24"/>
                    </a:lnTo>
                    <a:lnTo>
                      <a:pt x="25" y="7"/>
                    </a:lnTo>
                    <a:lnTo>
                      <a:pt x="31" y="4"/>
                    </a:lnTo>
                    <a:lnTo>
                      <a:pt x="39" y="21"/>
                    </a:lnTo>
                    <a:close/>
                    <a:moveTo>
                      <a:pt x="22" y="8"/>
                    </a:moveTo>
                    <a:lnTo>
                      <a:pt x="23" y="7"/>
                    </a:lnTo>
                    <a:lnTo>
                      <a:pt x="25" y="7"/>
                    </a:lnTo>
                    <a:lnTo>
                      <a:pt x="29" y="15"/>
                    </a:lnTo>
                    <a:lnTo>
                      <a:pt x="22" y="8"/>
                    </a:lnTo>
                    <a:close/>
                    <a:moveTo>
                      <a:pt x="36" y="23"/>
                    </a:moveTo>
                    <a:lnTo>
                      <a:pt x="32" y="25"/>
                    </a:lnTo>
                    <a:lnTo>
                      <a:pt x="19" y="12"/>
                    </a:lnTo>
                    <a:lnTo>
                      <a:pt x="22" y="8"/>
                    </a:lnTo>
                    <a:lnTo>
                      <a:pt x="36" y="23"/>
                    </a:lnTo>
                    <a:close/>
                    <a:moveTo>
                      <a:pt x="32" y="25"/>
                    </a:moveTo>
                    <a:lnTo>
                      <a:pt x="31" y="26"/>
                    </a:lnTo>
                    <a:lnTo>
                      <a:pt x="30" y="27"/>
                    </a:lnTo>
                    <a:lnTo>
                      <a:pt x="26" y="18"/>
                    </a:lnTo>
                    <a:lnTo>
                      <a:pt x="32" y="25"/>
                    </a:lnTo>
                    <a:close/>
                    <a:moveTo>
                      <a:pt x="30" y="27"/>
                    </a:moveTo>
                    <a:lnTo>
                      <a:pt x="23" y="31"/>
                    </a:lnTo>
                    <a:lnTo>
                      <a:pt x="15" y="14"/>
                    </a:lnTo>
                    <a:lnTo>
                      <a:pt x="21" y="11"/>
                    </a:lnTo>
                    <a:lnTo>
                      <a:pt x="30" y="27"/>
                    </a:lnTo>
                    <a:close/>
                    <a:moveTo>
                      <a:pt x="12" y="15"/>
                    </a:moveTo>
                    <a:lnTo>
                      <a:pt x="13" y="14"/>
                    </a:lnTo>
                    <a:lnTo>
                      <a:pt x="15" y="14"/>
                    </a:lnTo>
                    <a:lnTo>
                      <a:pt x="19" y="22"/>
                    </a:lnTo>
                    <a:lnTo>
                      <a:pt x="12" y="15"/>
                    </a:lnTo>
                    <a:close/>
                    <a:moveTo>
                      <a:pt x="26" y="28"/>
                    </a:moveTo>
                    <a:lnTo>
                      <a:pt x="22" y="32"/>
                    </a:lnTo>
                    <a:lnTo>
                      <a:pt x="9" y="18"/>
                    </a:lnTo>
                    <a:lnTo>
                      <a:pt x="12" y="15"/>
                    </a:lnTo>
                    <a:lnTo>
                      <a:pt x="26" y="28"/>
                    </a:lnTo>
                    <a:close/>
                    <a:moveTo>
                      <a:pt x="7" y="21"/>
                    </a:moveTo>
                    <a:lnTo>
                      <a:pt x="8" y="19"/>
                    </a:lnTo>
                    <a:lnTo>
                      <a:pt x="9" y="18"/>
                    </a:lnTo>
                    <a:lnTo>
                      <a:pt x="16" y="25"/>
                    </a:lnTo>
                    <a:lnTo>
                      <a:pt x="7" y="21"/>
                    </a:lnTo>
                    <a:close/>
                    <a:moveTo>
                      <a:pt x="25" y="29"/>
                    </a:moveTo>
                    <a:lnTo>
                      <a:pt x="21" y="36"/>
                    </a:lnTo>
                    <a:lnTo>
                      <a:pt x="4" y="27"/>
                    </a:lnTo>
                    <a:lnTo>
                      <a:pt x="7" y="21"/>
                    </a:lnTo>
                    <a:lnTo>
                      <a:pt x="25" y="29"/>
                    </a:lnTo>
                    <a:close/>
                    <a:moveTo>
                      <a:pt x="4" y="32"/>
                    </a:moveTo>
                    <a:lnTo>
                      <a:pt x="4" y="29"/>
                    </a:lnTo>
                    <a:lnTo>
                      <a:pt x="4" y="27"/>
                    </a:lnTo>
                    <a:lnTo>
                      <a:pt x="12" y="32"/>
                    </a:lnTo>
                    <a:lnTo>
                      <a:pt x="4" y="32"/>
                    </a:lnTo>
                    <a:close/>
                    <a:moveTo>
                      <a:pt x="22" y="32"/>
                    </a:moveTo>
                    <a:lnTo>
                      <a:pt x="22" y="35"/>
                    </a:lnTo>
                    <a:lnTo>
                      <a:pt x="4" y="35"/>
                    </a:lnTo>
                    <a:lnTo>
                      <a:pt x="4" y="32"/>
                    </a:lnTo>
                    <a:lnTo>
                      <a:pt x="22" y="32"/>
                    </a:lnTo>
                    <a:close/>
                    <a:moveTo>
                      <a:pt x="22" y="35"/>
                    </a:moveTo>
                    <a:lnTo>
                      <a:pt x="22" y="38"/>
                    </a:lnTo>
                    <a:lnTo>
                      <a:pt x="19" y="42"/>
                    </a:lnTo>
                    <a:lnTo>
                      <a:pt x="12" y="35"/>
                    </a:lnTo>
                    <a:lnTo>
                      <a:pt x="22" y="35"/>
                    </a:lnTo>
                    <a:close/>
                    <a:moveTo>
                      <a:pt x="19" y="42"/>
                    </a:moveTo>
                    <a:lnTo>
                      <a:pt x="16" y="45"/>
                    </a:lnTo>
                    <a:lnTo>
                      <a:pt x="2" y="32"/>
                    </a:lnTo>
                    <a:lnTo>
                      <a:pt x="6" y="28"/>
                    </a:lnTo>
                    <a:lnTo>
                      <a:pt x="19" y="42"/>
                    </a:lnTo>
                    <a:close/>
                    <a:moveTo>
                      <a:pt x="0" y="38"/>
                    </a:moveTo>
                    <a:lnTo>
                      <a:pt x="0" y="34"/>
                    </a:lnTo>
                    <a:lnTo>
                      <a:pt x="2" y="32"/>
                    </a:lnTo>
                    <a:lnTo>
                      <a:pt x="9" y="38"/>
                    </a:lnTo>
                    <a:lnTo>
                      <a:pt x="0" y="38"/>
                    </a:lnTo>
                    <a:close/>
                    <a:moveTo>
                      <a:pt x="19" y="38"/>
                    </a:moveTo>
                    <a:lnTo>
                      <a:pt x="19" y="44"/>
                    </a:lnTo>
                    <a:lnTo>
                      <a:pt x="0" y="44"/>
                    </a:lnTo>
                    <a:lnTo>
                      <a:pt x="0" y="38"/>
                    </a:lnTo>
                    <a:lnTo>
                      <a:pt x="19" y="38"/>
                    </a:lnTo>
                    <a:close/>
                    <a:moveTo>
                      <a:pt x="19" y="44"/>
                    </a:moveTo>
                    <a:lnTo>
                      <a:pt x="19" y="47"/>
                    </a:lnTo>
                    <a:lnTo>
                      <a:pt x="0" y="47"/>
                    </a:lnTo>
                    <a:lnTo>
                      <a:pt x="0" y="44"/>
                    </a:lnTo>
                    <a:lnTo>
                      <a:pt x="19" y="44"/>
                    </a:lnTo>
                    <a:close/>
                    <a:moveTo>
                      <a:pt x="19" y="47"/>
                    </a:moveTo>
                    <a:lnTo>
                      <a:pt x="19" y="50"/>
                    </a:lnTo>
                    <a:lnTo>
                      <a:pt x="0" y="50"/>
                    </a:lnTo>
                    <a:lnTo>
                      <a:pt x="0" y="47"/>
                    </a:lnTo>
                    <a:lnTo>
                      <a:pt x="19" y="47"/>
                    </a:lnTo>
                    <a:close/>
                    <a:moveTo>
                      <a:pt x="1" y="55"/>
                    </a:moveTo>
                    <a:lnTo>
                      <a:pt x="0" y="53"/>
                    </a:lnTo>
                    <a:lnTo>
                      <a:pt x="0" y="50"/>
                    </a:lnTo>
                    <a:lnTo>
                      <a:pt x="9" y="50"/>
                    </a:lnTo>
                    <a:lnTo>
                      <a:pt x="1" y="55"/>
                    </a:lnTo>
                    <a:close/>
                    <a:moveTo>
                      <a:pt x="18" y="46"/>
                    </a:moveTo>
                    <a:lnTo>
                      <a:pt x="21" y="53"/>
                    </a:lnTo>
                    <a:lnTo>
                      <a:pt x="4" y="61"/>
                    </a:lnTo>
                    <a:lnTo>
                      <a:pt x="1" y="55"/>
                    </a:lnTo>
                    <a:lnTo>
                      <a:pt x="18" y="46"/>
                    </a:lnTo>
                    <a:close/>
                    <a:moveTo>
                      <a:pt x="6" y="64"/>
                    </a:moveTo>
                    <a:lnTo>
                      <a:pt x="5" y="62"/>
                    </a:lnTo>
                    <a:lnTo>
                      <a:pt x="4" y="61"/>
                    </a:lnTo>
                    <a:lnTo>
                      <a:pt x="12" y="57"/>
                    </a:lnTo>
                    <a:lnTo>
                      <a:pt x="6" y="64"/>
                    </a:lnTo>
                    <a:close/>
                    <a:moveTo>
                      <a:pt x="19" y="50"/>
                    </a:moveTo>
                    <a:lnTo>
                      <a:pt x="22" y="54"/>
                    </a:lnTo>
                    <a:lnTo>
                      <a:pt x="9" y="67"/>
                    </a:lnTo>
                    <a:lnTo>
                      <a:pt x="6" y="64"/>
                    </a:lnTo>
                    <a:lnTo>
                      <a:pt x="19" y="50"/>
                    </a:lnTo>
                    <a:close/>
                    <a:moveTo>
                      <a:pt x="22" y="54"/>
                    </a:moveTo>
                    <a:lnTo>
                      <a:pt x="26" y="57"/>
                    </a:lnTo>
                    <a:lnTo>
                      <a:pt x="12" y="70"/>
                    </a:lnTo>
                    <a:lnTo>
                      <a:pt x="9" y="67"/>
                    </a:lnTo>
                    <a:lnTo>
                      <a:pt x="22" y="54"/>
                    </a:lnTo>
                    <a:close/>
                    <a:moveTo>
                      <a:pt x="19" y="72"/>
                    </a:moveTo>
                    <a:lnTo>
                      <a:pt x="15" y="72"/>
                    </a:lnTo>
                    <a:lnTo>
                      <a:pt x="12" y="70"/>
                    </a:lnTo>
                    <a:lnTo>
                      <a:pt x="19" y="64"/>
                    </a:lnTo>
                    <a:lnTo>
                      <a:pt x="19" y="72"/>
                    </a:lnTo>
                    <a:close/>
                    <a:moveTo>
                      <a:pt x="19" y="54"/>
                    </a:moveTo>
                    <a:lnTo>
                      <a:pt x="22" y="54"/>
                    </a:lnTo>
                    <a:lnTo>
                      <a:pt x="22" y="72"/>
                    </a:lnTo>
                    <a:lnTo>
                      <a:pt x="19" y="72"/>
                    </a:lnTo>
                    <a:lnTo>
                      <a:pt x="19" y="54"/>
                    </a:lnTo>
                    <a:close/>
                    <a:moveTo>
                      <a:pt x="22" y="54"/>
                    </a:moveTo>
                    <a:lnTo>
                      <a:pt x="26" y="54"/>
                    </a:lnTo>
                    <a:lnTo>
                      <a:pt x="29" y="57"/>
                    </a:lnTo>
                    <a:lnTo>
                      <a:pt x="22" y="64"/>
                    </a:lnTo>
                    <a:lnTo>
                      <a:pt x="22" y="54"/>
                    </a:lnTo>
                    <a:close/>
                    <a:moveTo>
                      <a:pt x="29" y="57"/>
                    </a:moveTo>
                    <a:lnTo>
                      <a:pt x="32" y="59"/>
                    </a:lnTo>
                    <a:lnTo>
                      <a:pt x="19" y="74"/>
                    </a:lnTo>
                    <a:lnTo>
                      <a:pt x="16" y="70"/>
                    </a:lnTo>
                    <a:lnTo>
                      <a:pt x="29" y="57"/>
                    </a:lnTo>
                    <a:close/>
                    <a:moveTo>
                      <a:pt x="26" y="76"/>
                    </a:moveTo>
                    <a:lnTo>
                      <a:pt x="21" y="76"/>
                    </a:lnTo>
                    <a:lnTo>
                      <a:pt x="19" y="74"/>
                    </a:lnTo>
                    <a:lnTo>
                      <a:pt x="26" y="67"/>
                    </a:lnTo>
                    <a:lnTo>
                      <a:pt x="26" y="76"/>
                    </a:lnTo>
                    <a:close/>
                    <a:moveTo>
                      <a:pt x="26" y="57"/>
                    </a:moveTo>
                    <a:lnTo>
                      <a:pt x="32" y="57"/>
                    </a:lnTo>
                    <a:lnTo>
                      <a:pt x="32" y="76"/>
                    </a:lnTo>
                    <a:lnTo>
                      <a:pt x="26" y="76"/>
                    </a:lnTo>
                    <a:lnTo>
                      <a:pt x="26" y="57"/>
                    </a:lnTo>
                    <a:close/>
                    <a:moveTo>
                      <a:pt x="32" y="57"/>
                    </a:moveTo>
                    <a:lnTo>
                      <a:pt x="34" y="57"/>
                    </a:lnTo>
                    <a:lnTo>
                      <a:pt x="34" y="76"/>
                    </a:lnTo>
                    <a:lnTo>
                      <a:pt x="32" y="76"/>
                    </a:lnTo>
                    <a:lnTo>
                      <a:pt x="32" y="57"/>
                    </a:lnTo>
                    <a:close/>
                    <a:moveTo>
                      <a:pt x="34" y="57"/>
                    </a:moveTo>
                    <a:lnTo>
                      <a:pt x="41" y="57"/>
                    </a:lnTo>
                    <a:lnTo>
                      <a:pt x="41" y="76"/>
                    </a:lnTo>
                    <a:lnTo>
                      <a:pt x="34" y="76"/>
                    </a:lnTo>
                    <a:lnTo>
                      <a:pt x="34" y="57"/>
                    </a:lnTo>
                    <a:close/>
                    <a:moveTo>
                      <a:pt x="41" y="57"/>
                    </a:moveTo>
                    <a:lnTo>
                      <a:pt x="44" y="57"/>
                    </a:lnTo>
                    <a:lnTo>
                      <a:pt x="44" y="76"/>
                    </a:lnTo>
                    <a:lnTo>
                      <a:pt x="41" y="76"/>
                    </a:lnTo>
                    <a:lnTo>
                      <a:pt x="41" y="57"/>
                    </a:lnTo>
                    <a:close/>
                    <a:moveTo>
                      <a:pt x="49" y="75"/>
                    </a:moveTo>
                    <a:lnTo>
                      <a:pt x="47" y="76"/>
                    </a:lnTo>
                    <a:lnTo>
                      <a:pt x="44" y="76"/>
                    </a:lnTo>
                    <a:lnTo>
                      <a:pt x="44" y="67"/>
                    </a:lnTo>
                    <a:lnTo>
                      <a:pt x="49" y="75"/>
                    </a:lnTo>
                    <a:close/>
                    <a:moveTo>
                      <a:pt x="40" y="58"/>
                    </a:moveTo>
                    <a:lnTo>
                      <a:pt x="47" y="55"/>
                    </a:lnTo>
                    <a:lnTo>
                      <a:pt x="55" y="71"/>
                    </a:lnTo>
                    <a:lnTo>
                      <a:pt x="49" y="75"/>
                    </a:lnTo>
                    <a:lnTo>
                      <a:pt x="40" y="58"/>
                    </a:lnTo>
                    <a:close/>
                    <a:moveTo>
                      <a:pt x="47" y="55"/>
                    </a:moveTo>
                    <a:lnTo>
                      <a:pt x="53" y="51"/>
                    </a:lnTo>
                    <a:lnTo>
                      <a:pt x="61" y="69"/>
                    </a:lnTo>
                    <a:lnTo>
                      <a:pt x="55" y="71"/>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50" name="Freeform 135">
                <a:extLst>
                  <a:ext uri="{FF2B5EF4-FFF2-40B4-BE49-F238E27FC236}">
                    <a16:creationId xmlns:a16="http://schemas.microsoft.com/office/drawing/2014/main" id="{A9F6037E-6937-4029-953B-D47D07DF8234}"/>
                  </a:ext>
                </a:extLst>
              </p:cNvPr>
              <p:cNvSpPr>
                <a:spLocks/>
              </p:cNvSpPr>
              <p:nvPr/>
            </p:nvSpPr>
            <p:spPr bwMode="auto">
              <a:xfrm>
                <a:off x="2698" y="2704"/>
                <a:ext cx="16" cy="14"/>
              </a:xfrm>
              <a:custGeom>
                <a:avLst/>
                <a:gdLst>
                  <a:gd name="T0" fmla="*/ 11 w 66"/>
                  <a:gd name="T1" fmla="*/ 12 h 58"/>
                  <a:gd name="T2" fmla="*/ 12 w 66"/>
                  <a:gd name="T3" fmla="*/ 12 h 58"/>
                  <a:gd name="T4" fmla="*/ 14 w 66"/>
                  <a:gd name="T5" fmla="*/ 11 h 58"/>
                  <a:gd name="T6" fmla="*/ 15 w 66"/>
                  <a:gd name="T7" fmla="*/ 10 h 58"/>
                  <a:gd name="T8" fmla="*/ 15 w 66"/>
                  <a:gd name="T9" fmla="*/ 9 h 58"/>
                  <a:gd name="T10" fmla="*/ 15 w 66"/>
                  <a:gd name="T11" fmla="*/ 8 h 58"/>
                  <a:gd name="T12" fmla="*/ 16 w 66"/>
                  <a:gd name="T13" fmla="*/ 7 h 58"/>
                  <a:gd name="T14" fmla="*/ 16 w 66"/>
                  <a:gd name="T15" fmla="*/ 6 h 58"/>
                  <a:gd name="T16" fmla="*/ 16 w 66"/>
                  <a:gd name="T17" fmla="*/ 5 h 58"/>
                  <a:gd name="T18" fmla="*/ 16 w 66"/>
                  <a:gd name="T19" fmla="*/ 4 h 58"/>
                  <a:gd name="T20" fmla="*/ 15 w 66"/>
                  <a:gd name="T21" fmla="*/ 3 h 58"/>
                  <a:gd name="T22" fmla="*/ 15 w 66"/>
                  <a:gd name="T23" fmla="*/ 2 h 58"/>
                  <a:gd name="T24" fmla="*/ 14 w 66"/>
                  <a:gd name="T25" fmla="*/ 2 h 58"/>
                  <a:gd name="T26" fmla="*/ 13 w 66"/>
                  <a:gd name="T27" fmla="*/ 1 h 58"/>
                  <a:gd name="T28" fmla="*/ 12 w 66"/>
                  <a:gd name="T29" fmla="*/ 1 h 58"/>
                  <a:gd name="T30" fmla="*/ 11 w 66"/>
                  <a:gd name="T31" fmla="*/ 0 h 58"/>
                  <a:gd name="T32" fmla="*/ 10 w 66"/>
                  <a:gd name="T33" fmla="*/ 0 h 58"/>
                  <a:gd name="T34" fmla="*/ 8 w 66"/>
                  <a:gd name="T35" fmla="*/ 0 h 58"/>
                  <a:gd name="T36" fmla="*/ 8 w 66"/>
                  <a:gd name="T37" fmla="*/ 1 h 58"/>
                  <a:gd name="T38" fmla="*/ 6 w 66"/>
                  <a:gd name="T39" fmla="*/ 1 h 58"/>
                  <a:gd name="T40" fmla="*/ 5 w 66"/>
                  <a:gd name="T41" fmla="*/ 2 h 58"/>
                  <a:gd name="T42" fmla="*/ 4 w 66"/>
                  <a:gd name="T43" fmla="*/ 2 h 58"/>
                  <a:gd name="T44" fmla="*/ 3 w 66"/>
                  <a:gd name="T45" fmla="*/ 3 h 58"/>
                  <a:gd name="T46" fmla="*/ 2 w 66"/>
                  <a:gd name="T47" fmla="*/ 4 h 58"/>
                  <a:gd name="T48" fmla="*/ 2 w 66"/>
                  <a:gd name="T49" fmla="*/ 6 h 58"/>
                  <a:gd name="T50" fmla="*/ 1 w 66"/>
                  <a:gd name="T51" fmla="*/ 6 h 58"/>
                  <a:gd name="T52" fmla="*/ 0 w 66"/>
                  <a:gd name="T53" fmla="*/ 7 h 58"/>
                  <a:gd name="T54" fmla="*/ 0 w 66"/>
                  <a:gd name="T55" fmla="*/ 9 h 58"/>
                  <a:gd name="T56" fmla="*/ 0 w 66"/>
                  <a:gd name="T57" fmla="*/ 9 h 58"/>
                  <a:gd name="T58" fmla="*/ 1 w 66"/>
                  <a:gd name="T59" fmla="*/ 11 h 58"/>
                  <a:gd name="T60" fmla="*/ 1 w 66"/>
                  <a:gd name="T61" fmla="*/ 12 h 58"/>
                  <a:gd name="T62" fmla="*/ 2 w 66"/>
                  <a:gd name="T63" fmla="*/ 12 h 58"/>
                  <a:gd name="T64" fmla="*/ 2 w 66"/>
                  <a:gd name="T65" fmla="*/ 13 h 58"/>
                  <a:gd name="T66" fmla="*/ 3 w 66"/>
                  <a:gd name="T67" fmla="*/ 13 h 58"/>
                  <a:gd name="T68" fmla="*/ 4 w 66"/>
                  <a:gd name="T69" fmla="*/ 14 h 58"/>
                  <a:gd name="T70" fmla="*/ 5 w 66"/>
                  <a:gd name="T71" fmla="*/ 14 h 58"/>
                  <a:gd name="T72" fmla="*/ 6 w 66"/>
                  <a:gd name="T73" fmla="*/ 14 h 58"/>
                  <a:gd name="T74" fmla="*/ 8 w 66"/>
                  <a:gd name="T75" fmla="*/ 14 h 58"/>
                  <a:gd name="T76" fmla="*/ 9 w 66"/>
                  <a:gd name="T77" fmla="*/ 14 h 58"/>
                  <a:gd name="T78" fmla="*/ 10 w 66"/>
                  <a:gd name="T79" fmla="*/ 13 h 58"/>
                  <a:gd name="T80" fmla="*/ 11 w 66"/>
                  <a:gd name="T81" fmla="*/ 12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8"/>
                  <a:gd name="T125" fmla="*/ 66 w 66"/>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8">
                    <a:moveTo>
                      <a:pt x="47" y="51"/>
                    </a:moveTo>
                    <a:lnTo>
                      <a:pt x="51" y="49"/>
                    </a:lnTo>
                    <a:lnTo>
                      <a:pt x="57" y="46"/>
                    </a:lnTo>
                    <a:lnTo>
                      <a:pt x="61" y="42"/>
                    </a:lnTo>
                    <a:lnTo>
                      <a:pt x="63" y="39"/>
                    </a:lnTo>
                    <a:lnTo>
                      <a:pt x="63" y="32"/>
                    </a:lnTo>
                    <a:lnTo>
                      <a:pt x="66" y="29"/>
                    </a:lnTo>
                    <a:lnTo>
                      <a:pt x="66" y="26"/>
                    </a:lnTo>
                    <a:lnTo>
                      <a:pt x="66" y="20"/>
                    </a:lnTo>
                    <a:lnTo>
                      <a:pt x="66" y="17"/>
                    </a:lnTo>
                    <a:lnTo>
                      <a:pt x="63" y="14"/>
                    </a:lnTo>
                    <a:lnTo>
                      <a:pt x="61" y="10"/>
                    </a:lnTo>
                    <a:lnTo>
                      <a:pt x="57" y="7"/>
                    </a:lnTo>
                    <a:lnTo>
                      <a:pt x="54" y="4"/>
                    </a:lnTo>
                    <a:lnTo>
                      <a:pt x="51" y="4"/>
                    </a:lnTo>
                    <a:lnTo>
                      <a:pt x="44" y="0"/>
                    </a:lnTo>
                    <a:lnTo>
                      <a:pt x="41" y="0"/>
                    </a:lnTo>
                    <a:lnTo>
                      <a:pt x="35" y="0"/>
                    </a:lnTo>
                    <a:lnTo>
                      <a:pt x="32" y="4"/>
                    </a:lnTo>
                    <a:lnTo>
                      <a:pt x="25" y="4"/>
                    </a:lnTo>
                    <a:lnTo>
                      <a:pt x="19" y="7"/>
                    </a:lnTo>
                    <a:lnTo>
                      <a:pt x="15" y="10"/>
                    </a:lnTo>
                    <a:lnTo>
                      <a:pt x="12" y="14"/>
                    </a:lnTo>
                    <a:lnTo>
                      <a:pt x="9" y="17"/>
                    </a:lnTo>
                    <a:lnTo>
                      <a:pt x="7" y="23"/>
                    </a:lnTo>
                    <a:lnTo>
                      <a:pt x="3" y="26"/>
                    </a:lnTo>
                    <a:lnTo>
                      <a:pt x="0" y="29"/>
                    </a:lnTo>
                    <a:lnTo>
                      <a:pt x="0" y="36"/>
                    </a:lnTo>
                    <a:lnTo>
                      <a:pt x="0" y="39"/>
                    </a:lnTo>
                    <a:lnTo>
                      <a:pt x="3" y="46"/>
                    </a:lnTo>
                    <a:lnTo>
                      <a:pt x="3" y="49"/>
                    </a:lnTo>
                    <a:lnTo>
                      <a:pt x="7" y="51"/>
                    </a:lnTo>
                    <a:lnTo>
                      <a:pt x="9" y="54"/>
                    </a:lnTo>
                    <a:lnTo>
                      <a:pt x="12" y="54"/>
                    </a:lnTo>
                    <a:lnTo>
                      <a:pt x="15" y="58"/>
                    </a:lnTo>
                    <a:lnTo>
                      <a:pt x="22" y="58"/>
                    </a:lnTo>
                    <a:lnTo>
                      <a:pt x="25" y="58"/>
                    </a:lnTo>
                    <a:lnTo>
                      <a:pt x="32" y="58"/>
                    </a:lnTo>
                    <a:lnTo>
                      <a:pt x="38" y="58"/>
                    </a:lnTo>
                    <a:lnTo>
                      <a:pt x="41"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51" name="Freeform 136">
                <a:extLst>
                  <a:ext uri="{FF2B5EF4-FFF2-40B4-BE49-F238E27FC236}">
                    <a16:creationId xmlns:a16="http://schemas.microsoft.com/office/drawing/2014/main" id="{63BB63E8-F7A7-460C-8F3A-489FCA27BD3E}"/>
                  </a:ext>
                </a:extLst>
              </p:cNvPr>
              <p:cNvSpPr>
                <a:spLocks noEditPoints="1"/>
              </p:cNvSpPr>
              <p:nvPr/>
            </p:nvSpPr>
            <p:spPr bwMode="auto">
              <a:xfrm>
                <a:off x="2695" y="2701"/>
                <a:ext cx="22" cy="19"/>
              </a:xfrm>
              <a:custGeom>
                <a:avLst/>
                <a:gdLst>
                  <a:gd name="T0" fmla="*/ 14 w 86"/>
                  <a:gd name="T1" fmla="*/ 12 h 77"/>
                  <a:gd name="T2" fmla="*/ 16 w 86"/>
                  <a:gd name="T3" fmla="*/ 11 h 77"/>
                  <a:gd name="T4" fmla="*/ 18 w 86"/>
                  <a:gd name="T5" fmla="*/ 15 h 77"/>
                  <a:gd name="T6" fmla="*/ 19 w 86"/>
                  <a:gd name="T7" fmla="*/ 15 h 77"/>
                  <a:gd name="T8" fmla="*/ 16 w 86"/>
                  <a:gd name="T9" fmla="*/ 11 h 77"/>
                  <a:gd name="T10" fmla="*/ 16 w 86"/>
                  <a:gd name="T11" fmla="*/ 12 h 77"/>
                  <a:gd name="T12" fmla="*/ 16 w 86"/>
                  <a:gd name="T13" fmla="*/ 9 h 77"/>
                  <a:gd name="T14" fmla="*/ 21 w 86"/>
                  <a:gd name="T15" fmla="*/ 11 h 77"/>
                  <a:gd name="T16" fmla="*/ 19 w 86"/>
                  <a:gd name="T17" fmla="*/ 9 h 77"/>
                  <a:gd name="T18" fmla="*/ 17 w 86"/>
                  <a:gd name="T19" fmla="*/ 9 h 77"/>
                  <a:gd name="T20" fmla="*/ 17 w 86"/>
                  <a:gd name="T21" fmla="*/ 7 h 77"/>
                  <a:gd name="T22" fmla="*/ 22 w 86"/>
                  <a:gd name="T23" fmla="*/ 5 h 77"/>
                  <a:gd name="T24" fmla="*/ 21 w 86"/>
                  <a:gd name="T25" fmla="*/ 4 h 77"/>
                  <a:gd name="T26" fmla="*/ 19 w 86"/>
                  <a:gd name="T27" fmla="*/ 6 h 77"/>
                  <a:gd name="T28" fmla="*/ 17 w 86"/>
                  <a:gd name="T29" fmla="*/ 7 h 77"/>
                  <a:gd name="T30" fmla="*/ 16 w 86"/>
                  <a:gd name="T31" fmla="*/ 6 h 77"/>
                  <a:gd name="T32" fmla="*/ 15 w 86"/>
                  <a:gd name="T33" fmla="*/ 5 h 77"/>
                  <a:gd name="T34" fmla="*/ 18 w 86"/>
                  <a:gd name="T35" fmla="*/ 1 h 77"/>
                  <a:gd name="T36" fmla="*/ 16 w 86"/>
                  <a:gd name="T37" fmla="*/ 1 h 77"/>
                  <a:gd name="T38" fmla="*/ 16 w 86"/>
                  <a:gd name="T39" fmla="*/ 6 h 77"/>
                  <a:gd name="T40" fmla="*/ 14 w 86"/>
                  <a:gd name="T41" fmla="*/ 0 h 77"/>
                  <a:gd name="T42" fmla="*/ 13 w 86"/>
                  <a:gd name="T43" fmla="*/ 5 h 77"/>
                  <a:gd name="T44" fmla="*/ 12 w 86"/>
                  <a:gd name="T45" fmla="*/ 0 h 77"/>
                  <a:gd name="T46" fmla="*/ 12 w 86"/>
                  <a:gd name="T47" fmla="*/ 2 h 77"/>
                  <a:gd name="T48" fmla="*/ 13 w 86"/>
                  <a:gd name="T49" fmla="*/ 4 h 77"/>
                  <a:gd name="T50" fmla="*/ 11 w 86"/>
                  <a:gd name="T51" fmla="*/ 6 h 77"/>
                  <a:gd name="T52" fmla="*/ 8 w 86"/>
                  <a:gd name="T53" fmla="*/ 1 h 77"/>
                  <a:gd name="T54" fmla="*/ 6 w 86"/>
                  <a:gd name="T55" fmla="*/ 2 h 77"/>
                  <a:gd name="T56" fmla="*/ 7 w 86"/>
                  <a:gd name="T57" fmla="*/ 4 h 77"/>
                  <a:gd name="T58" fmla="*/ 9 w 86"/>
                  <a:gd name="T59" fmla="*/ 6 h 77"/>
                  <a:gd name="T60" fmla="*/ 8 w 86"/>
                  <a:gd name="T61" fmla="*/ 6 h 77"/>
                  <a:gd name="T62" fmla="*/ 4 w 86"/>
                  <a:gd name="T63" fmla="*/ 4 h 77"/>
                  <a:gd name="T64" fmla="*/ 3 w 86"/>
                  <a:gd name="T65" fmla="*/ 5 h 77"/>
                  <a:gd name="T66" fmla="*/ 5 w 86"/>
                  <a:gd name="T67" fmla="*/ 6 h 77"/>
                  <a:gd name="T68" fmla="*/ 7 w 86"/>
                  <a:gd name="T69" fmla="*/ 7 h 77"/>
                  <a:gd name="T70" fmla="*/ 6 w 86"/>
                  <a:gd name="T71" fmla="*/ 10 h 77"/>
                  <a:gd name="T72" fmla="*/ 2 w 86"/>
                  <a:gd name="T73" fmla="*/ 7 h 77"/>
                  <a:gd name="T74" fmla="*/ 1 w 86"/>
                  <a:gd name="T75" fmla="*/ 8 h 77"/>
                  <a:gd name="T76" fmla="*/ 3 w 86"/>
                  <a:gd name="T77" fmla="*/ 9 h 77"/>
                  <a:gd name="T78" fmla="*/ 5 w 86"/>
                  <a:gd name="T79" fmla="*/ 9 h 77"/>
                  <a:gd name="T80" fmla="*/ 0 w 86"/>
                  <a:gd name="T81" fmla="*/ 13 h 77"/>
                  <a:gd name="T82" fmla="*/ 5 w 86"/>
                  <a:gd name="T83" fmla="*/ 12 h 77"/>
                  <a:gd name="T84" fmla="*/ 6 w 86"/>
                  <a:gd name="T85" fmla="*/ 14 h 77"/>
                  <a:gd name="T86" fmla="*/ 1 w 86"/>
                  <a:gd name="T87" fmla="*/ 14 h 77"/>
                  <a:gd name="T88" fmla="*/ 2 w 86"/>
                  <a:gd name="T89" fmla="*/ 16 h 77"/>
                  <a:gd name="T90" fmla="*/ 6 w 86"/>
                  <a:gd name="T91" fmla="*/ 13 h 77"/>
                  <a:gd name="T92" fmla="*/ 7 w 86"/>
                  <a:gd name="T93" fmla="*/ 14 h 77"/>
                  <a:gd name="T94" fmla="*/ 3 w 86"/>
                  <a:gd name="T95" fmla="*/ 17 h 77"/>
                  <a:gd name="T96" fmla="*/ 5 w 86"/>
                  <a:gd name="T97" fmla="*/ 18 h 77"/>
                  <a:gd name="T98" fmla="*/ 6 w 86"/>
                  <a:gd name="T99" fmla="*/ 14 h 77"/>
                  <a:gd name="T100" fmla="*/ 6 w 86"/>
                  <a:gd name="T101" fmla="*/ 19 h 77"/>
                  <a:gd name="T102" fmla="*/ 8 w 86"/>
                  <a:gd name="T103" fmla="*/ 14 h 77"/>
                  <a:gd name="T104" fmla="*/ 9 w 86"/>
                  <a:gd name="T105" fmla="*/ 19 h 77"/>
                  <a:gd name="T106" fmla="*/ 9 w 86"/>
                  <a:gd name="T107" fmla="*/ 19 h 77"/>
                  <a:gd name="T108" fmla="*/ 11 w 86"/>
                  <a:gd name="T109" fmla="*/ 14 h 77"/>
                  <a:gd name="T110" fmla="*/ 10 w 86"/>
                  <a:gd name="T111" fmla="*/ 15 h 77"/>
                  <a:gd name="T112" fmla="*/ 12 w 86"/>
                  <a:gd name="T113" fmla="*/ 14 h 77"/>
                  <a:gd name="T114" fmla="*/ 16 w 86"/>
                  <a:gd name="T115" fmla="*/ 17 h 7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7"/>
                  <a:gd name="T176" fmla="*/ 86 w 86"/>
                  <a:gd name="T177" fmla="*/ 77 h 7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7">
                    <a:moveTo>
                      <a:pt x="51" y="53"/>
                    </a:moveTo>
                    <a:lnTo>
                      <a:pt x="54" y="50"/>
                    </a:lnTo>
                    <a:lnTo>
                      <a:pt x="67" y="64"/>
                    </a:lnTo>
                    <a:lnTo>
                      <a:pt x="64" y="68"/>
                    </a:lnTo>
                    <a:lnTo>
                      <a:pt x="51" y="53"/>
                    </a:lnTo>
                    <a:close/>
                    <a:moveTo>
                      <a:pt x="54" y="50"/>
                    </a:moveTo>
                    <a:lnTo>
                      <a:pt x="55" y="49"/>
                    </a:lnTo>
                    <a:lnTo>
                      <a:pt x="56" y="49"/>
                    </a:lnTo>
                    <a:lnTo>
                      <a:pt x="61" y="58"/>
                    </a:lnTo>
                    <a:lnTo>
                      <a:pt x="54" y="50"/>
                    </a:lnTo>
                    <a:close/>
                    <a:moveTo>
                      <a:pt x="56" y="49"/>
                    </a:moveTo>
                    <a:lnTo>
                      <a:pt x="63" y="46"/>
                    </a:lnTo>
                    <a:lnTo>
                      <a:pt x="72" y="62"/>
                    </a:lnTo>
                    <a:lnTo>
                      <a:pt x="65" y="66"/>
                    </a:lnTo>
                    <a:lnTo>
                      <a:pt x="56" y="49"/>
                    </a:lnTo>
                    <a:close/>
                    <a:moveTo>
                      <a:pt x="74" y="61"/>
                    </a:moveTo>
                    <a:lnTo>
                      <a:pt x="73" y="62"/>
                    </a:lnTo>
                    <a:lnTo>
                      <a:pt x="72" y="62"/>
                    </a:lnTo>
                    <a:lnTo>
                      <a:pt x="67" y="55"/>
                    </a:lnTo>
                    <a:lnTo>
                      <a:pt x="74" y="61"/>
                    </a:lnTo>
                    <a:close/>
                    <a:moveTo>
                      <a:pt x="61" y="48"/>
                    </a:moveTo>
                    <a:lnTo>
                      <a:pt x="63" y="45"/>
                    </a:lnTo>
                    <a:lnTo>
                      <a:pt x="77" y="58"/>
                    </a:lnTo>
                    <a:lnTo>
                      <a:pt x="74" y="61"/>
                    </a:lnTo>
                    <a:lnTo>
                      <a:pt x="61" y="48"/>
                    </a:lnTo>
                    <a:close/>
                    <a:moveTo>
                      <a:pt x="63" y="45"/>
                    </a:moveTo>
                    <a:lnTo>
                      <a:pt x="66" y="41"/>
                    </a:lnTo>
                    <a:lnTo>
                      <a:pt x="81" y="55"/>
                    </a:lnTo>
                    <a:lnTo>
                      <a:pt x="77" y="58"/>
                    </a:lnTo>
                    <a:lnTo>
                      <a:pt x="63" y="45"/>
                    </a:lnTo>
                    <a:close/>
                    <a:moveTo>
                      <a:pt x="83" y="48"/>
                    </a:moveTo>
                    <a:lnTo>
                      <a:pt x="83" y="52"/>
                    </a:lnTo>
                    <a:lnTo>
                      <a:pt x="81" y="55"/>
                    </a:lnTo>
                    <a:lnTo>
                      <a:pt x="73" y="48"/>
                    </a:lnTo>
                    <a:lnTo>
                      <a:pt x="83" y="48"/>
                    </a:lnTo>
                    <a:close/>
                    <a:moveTo>
                      <a:pt x="64" y="48"/>
                    </a:moveTo>
                    <a:lnTo>
                      <a:pt x="64" y="41"/>
                    </a:lnTo>
                    <a:lnTo>
                      <a:pt x="83" y="41"/>
                    </a:lnTo>
                    <a:lnTo>
                      <a:pt x="83" y="48"/>
                    </a:lnTo>
                    <a:lnTo>
                      <a:pt x="64" y="48"/>
                    </a:lnTo>
                    <a:close/>
                    <a:moveTo>
                      <a:pt x="64" y="41"/>
                    </a:moveTo>
                    <a:lnTo>
                      <a:pt x="64" y="38"/>
                    </a:lnTo>
                    <a:lnTo>
                      <a:pt x="66" y="35"/>
                    </a:lnTo>
                    <a:lnTo>
                      <a:pt x="73" y="41"/>
                    </a:lnTo>
                    <a:lnTo>
                      <a:pt x="64" y="41"/>
                    </a:lnTo>
                    <a:close/>
                    <a:moveTo>
                      <a:pt x="66" y="35"/>
                    </a:moveTo>
                    <a:lnTo>
                      <a:pt x="70" y="31"/>
                    </a:lnTo>
                    <a:lnTo>
                      <a:pt x="83" y="45"/>
                    </a:lnTo>
                    <a:lnTo>
                      <a:pt x="81" y="48"/>
                    </a:lnTo>
                    <a:lnTo>
                      <a:pt x="66" y="35"/>
                    </a:lnTo>
                    <a:close/>
                    <a:moveTo>
                      <a:pt x="86" y="38"/>
                    </a:moveTo>
                    <a:lnTo>
                      <a:pt x="86" y="42"/>
                    </a:lnTo>
                    <a:lnTo>
                      <a:pt x="83" y="45"/>
                    </a:lnTo>
                    <a:lnTo>
                      <a:pt x="76" y="38"/>
                    </a:lnTo>
                    <a:lnTo>
                      <a:pt x="86" y="38"/>
                    </a:lnTo>
                    <a:close/>
                    <a:moveTo>
                      <a:pt x="67" y="38"/>
                    </a:moveTo>
                    <a:lnTo>
                      <a:pt x="67" y="35"/>
                    </a:lnTo>
                    <a:lnTo>
                      <a:pt x="86" y="35"/>
                    </a:lnTo>
                    <a:lnTo>
                      <a:pt x="86" y="38"/>
                    </a:lnTo>
                    <a:lnTo>
                      <a:pt x="67" y="38"/>
                    </a:lnTo>
                    <a:close/>
                    <a:moveTo>
                      <a:pt x="67" y="35"/>
                    </a:moveTo>
                    <a:lnTo>
                      <a:pt x="67" y="29"/>
                    </a:lnTo>
                    <a:lnTo>
                      <a:pt x="86" y="29"/>
                    </a:lnTo>
                    <a:lnTo>
                      <a:pt x="86" y="35"/>
                    </a:lnTo>
                    <a:lnTo>
                      <a:pt x="67" y="35"/>
                    </a:lnTo>
                    <a:close/>
                    <a:moveTo>
                      <a:pt x="67" y="29"/>
                    </a:moveTo>
                    <a:lnTo>
                      <a:pt x="67" y="26"/>
                    </a:lnTo>
                    <a:lnTo>
                      <a:pt x="86" y="26"/>
                    </a:lnTo>
                    <a:lnTo>
                      <a:pt x="86" y="29"/>
                    </a:lnTo>
                    <a:lnTo>
                      <a:pt x="67" y="29"/>
                    </a:lnTo>
                    <a:close/>
                    <a:moveTo>
                      <a:pt x="83" y="19"/>
                    </a:moveTo>
                    <a:lnTo>
                      <a:pt x="86" y="21"/>
                    </a:lnTo>
                    <a:lnTo>
                      <a:pt x="86" y="26"/>
                    </a:lnTo>
                    <a:lnTo>
                      <a:pt x="76" y="26"/>
                    </a:lnTo>
                    <a:lnTo>
                      <a:pt x="83" y="19"/>
                    </a:lnTo>
                    <a:close/>
                    <a:moveTo>
                      <a:pt x="70" y="32"/>
                    </a:moveTo>
                    <a:lnTo>
                      <a:pt x="66" y="29"/>
                    </a:lnTo>
                    <a:lnTo>
                      <a:pt x="81" y="16"/>
                    </a:lnTo>
                    <a:lnTo>
                      <a:pt x="83" y="19"/>
                    </a:lnTo>
                    <a:lnTo>
                      <a:pt x="70" y="32"/>
                    </a:lnTo>
                    <a:close/>
                    <a:moveTo>
                      <a:pt x="81" y="16"/>
                    </a:moveTo>
                    <a:lnTo>
                      <a:pt x="81" y="16"/>
                    </a:lnTo>
                    <a:lnTo>
                      <a:pt x="73" y="23"/>
                    </a:lnTo>
                    <a:lnTo>
                      <a:pt x="81" y="16"/>
                    </a:lnTo>
                    <a:close/>
                    <a:moveTo>
                      <a:pt x="66" y="29"/>
                    </a:moveTo>
                    <a:lnTo>
                      <a:pt x="64" y="26"/>
                    </a:lnTo>
                    <a:lnTo>
                      <a:pt x="77" y="13"/>
                    </a:lnTo>
                    <a:lnTo>
                      <a:pt x="81" y="16"/>
                    </a:lnTo>
                    <a:lnTo>
                      <a:pt x="66" y="29"/>
                    </a:lnTo>
                    <a:close/>
                    <a:moveTo>
                      <a:pt x="64" y="26"/>
                    </a:moveTo>
                    <a:lnTo>
                      <a:pt x="54" y="17"/>
                    </a:lnTo>
                    <a:lnTo>
                      <a:pt x="63" y="26"/>
                    </a:lnTo>
                    <a:lnTo>
                      <a:pt x="71" y="19"/>
                    </a:lnTo>
                    <a:lnTo>
                      <a:pt x="64" y="26"/>
                    </a:lnTo>
                    <a:close/>
                    <a:moveTo>
                      <a:pt x="63" y="26"/>
                    </a:moveTo>
                    <a:lnTo>
                      <a:pt x="61" y="23"/>
                    </a:lnTo>
                    <a:lnTo>
                      <a:pt x="74" y="9"/>
                    </a:lnTo>
                    <a:lnTo>
                      <a:pt x="77" y="13"/>
                    </a:lnTo>
                    <a:lnTo>
                      <a:pt x="63" y="26"/>
                    </a:lnTo>
                    <a:close/>
                    <a:moveTo>
                      <a:pt x="61" y="23"/>
                    </a:moveTo>
                    <a:lnTo>
                      <a:pt x="57" y="19"/>
                    </a:lnTo>
                    <a:lnTo>
                      <a:pt x="71" y="6"/>
                    </a:lnTo>
                    <a:lnTo>
                      <a:pt x="74" y="9"/>
                    </a:lnTo>
                    <a:lnTo>
                      <a:pt x="61" y="23"/>
                    </a:lnTo>
                    <a:close/>
                    <a:moveTo>
                      <a:pt x="64" y="4"/>
                    </a:moveTo>
                    <a:lnTo>
                      <a:pt x="67" y="4"/>
                    </a:lnTo>
                    <a:lnTo>
                      <a:pt x="71" y="6"/>
                    </a:lnTo>
                    <a:lnTo>
                      <a:pt x="64" y="13"/>
                    </a:lnTo>
                    <a:lnTo>
                      <a:pt x="64" y="4"/>
                    </a:lnTo>
                    <a:close/>
                    <a:moveTo>
                      <a:pt x="64" y="23"/>
                    </a:moveTo>
                    <a:lnTo>
                      <a:pt x="61" y="23"/>
                    </a:lnTo>
                    <a:lnTo>
                      <a:pt x="61" y="4"/>
                    </a:lnTo>
                    <a:lnTo>
                      <a:pt x="64" y="4"/>
                    </a:lnTo>
                    <a:lnTo>
                      <a:pt x="64" y="23"/>
                    </a:lnTo>
                    <a:close/>
                    <a:moveTo>
                      <a:pt x="61" y="23"/>
                    </a:moveTo>
                    <a:lnTo>
                      <a:pt x="59" y="23"/>
                    </a:lnTo>
                    <a:lnTo>
                      <a:pt x="56" y="21"/>
                    </a:lnTo>
                    <a:lnTo>
                      <a:pt x="61" y="13"/>
                    </a:lnTo>
                    <a:lnTo>
                      <a:pt x="61" y="23"/>
                    </a:lnTo>
                    <a:close/>
                    <a:moveTo>
                      <a:pt x="56" y="21"/>
                    </a:moveTo>
                    <a:lnTo>
                      <a:pt x="50" y="18"/>
                    </a:lnTo>
                    <a:lnTo>
                      <a:pt x="59" y="2"/>
                    </a:lnTo>
                    <a:lnTo>
                      <a:pt x="65" y="5"/>
                    </a:lnTo>
                    <a:lnTo>
                      <a:pt x="56" y="21"/>
                    </a:lnTo>
                    <a:close/>
                    <a:moveTo>
                      <a:pt x="54" y="0"/>
                    </a:moveTo>
                    <a:lnTo>
                      <a:pt x="56" y="0"/>
                    </a:lnTo>
                    <a:lnTo>
                      <a:pt x="59" y="2"/>
                    </a:lnTo>
                    <a:lnTo>
                      <a:pt x="54" y="9"/>
                    </a:lnTo>
                    <a:lnTo>
                      <a:pt x="54" y="0"/>
                    </a:lnTo>
                    <a:close/>
                    <a:moveTo>
                      <a:pt x="54" y="19"/>
                    </a:moveTo>
                    <a:lnTo>
                      <a:pt x="51" y="19"/>
                    </a:lnTo>
                    <a:lnTo>
                      <a:pt x="51" y="0"/>
                    </a:lnTo>
                    <a:lnTo>
                      <a:pt x="54" y="0"/>
                    </a:lnTo>
                    <a:lnTo>
                      <a:pt x="54" y="19"/>
                    </a:lnTo>
                    <a:close/>
                    <a:moveTo>
                      <a:pt x="51" y="19"/>
                    </a:moveTo>
                    <a:lnTo>
                      <a:pt x="45" y="19"/>
                    </a:lnTo>
                    <a:lnTo>
                      <a:pt x="45" y="0"/>
                    </a:lnTo>
                    <a:lnTo>
                      <a:pt x="51" y="0"/>
                    </a:lnTo>
                    <a:lnTo>
                      <a:pt x="51" y="19"/>
                    </a:lnTo>
                    <a:close/>
                    <a:moveTo>
                      <a:pt x="38" y="3"/>
                    </a:moveTo>
                    <a:lnTo>
                      <a:pt x="41" y="0"/>
                    </a:lnTo>
                    <a:lnTo>
                      <a:pt x="45" y="0"/>
                    </a:lnTo>
                    <a:lnTo>
                      <a:pt x="45" y="9"/>
                    </a:lnTo>
                    <a:lnTo>
                      <a:pt x="38" y="3"/>
                    </a:lnTo>
                    <a:close/>
                    <a:moveTo>
                      <a:pt x="52" y="16"/>
                    </a:moveTo>
                    <a:lnTo>
                      <a:pt x="49" y="19"/>
                    </a:lnTo>
                    <a:lnTo>
                      <a:pt x="35" y="6"/>
                    </a:lnTo>
                    <a:lnTo>
                      <a:pt x="38" y="3"/>
                    </a:lnTo>
                    <a:lnTo>
                      <a:pt x="52" y="16"/>
                    </a:lnTo>
                    <a:close/>
                    <a:moveTo>
                      <a:pt x="49" y="19"/>
                    </a:moveTo>
                    <a:lnTo>
                      <a:pt x="45" y="23"/>
                    </a:lnTo>
                    <a:lnTo>
                      <a:pt x="42" y="23"/>
                    </a:lnTo>
                    <a:lnTo>
                      <a:pt x="42" y="13"/>
                    </a:lnTo>
                    <a:lnTo>
                      <a:pt x="49" y="19"/>
                    </a:lnTo>
                    <a:close/>
                    <a:moveTo>
                      <a:pt x="42" y="23"/>
                    </a:moveTo>
                    <a:lnTo>
                      <a:pt x="35" y="23"/>
                    </a:lnTo>
                    <a:lnTo>
                      <a:pt x="35" y="4"/>
                    </a:lnTo>
                    <a:lnTo>
                      <a:pt x="42" y="4"/>
                    </a:lnTo>
                    <a:lnTo>
                      <a:pt x="42" y="23"/>
                    </a:lnTo>
                    <a:close/>
                    <a:moveTo>
                      <a:pt x="31" y="5"/>
                    </a:moveTo>
                    <a:lnTo>
                      <a:pt x="33" y="4"/>
                    </a:lnTo>
                    <a:lnTo>
                      <a:pt x="35" y="4"/>
                    </a:lnTo>
                    <a:lnTo>
                      <a:pt x="35" y="13"/>
                    </a:lnTo>
                    <a:lnTo>
                      <a:pt x="31" y="5"/>
                    </a:lnTo>
                    <a:close/>
                    <a:moveTo>
                      <a:pt x="40" y="21"/>
                    </a:moveTo>
                    <a:lnTo>
                      <a:pt x="33" y="25"/>
                    </a:lnTo>
                    <a:lnTo>
                      <a:pt x="24" y="7"/>
                    </a:lnTo>
                    <a:lnTo>
                      <a:pt x="31" y="5"/>
                    </a:lnTo>
                    <a:lnTo>
                      <a:pt x="40" y="21"/>
                    </a:lnTo>
                    <a:close/>
                    <a:moveTo>
                      <a:pt x="22" y="9"/>
                    </a:moveTo>
                    <a:lnTo>
                      <a:pt x="23" y="8"/>
                    </a:lnTo>
                    <a:lnTo>
                      <a:pt x="24" y="7"/>
                    </a:lnTo>
                    <a:lnTo>
                      <a:pt x="29" y="16"/>
                    </a:lnTo>
                    <a:lnTo>
                      <a:pt x="22" y="9"/>
                    </a:lnTo>
                    <a:close/>
                    <a:moveTo>
                      <a:pt x="35" y="23"/>
                    </a:moveTo>
                    <a:lnTo>
                      <a:pt x="32" y="26"/>
                    </a:lnTo>
                    <a:lnTo>
                      <a:pt x="19" y="13"/>
                    </a:lnTo>
                    <a:lnTo>
                      <a:pt x="22" y="9"/>
                    </a:lnTo>
                    <a:lnTo>
                      <a:pt x="35" y="23"/>
                    </a:lnTo>
                    <a:close/>
                    <a:moveTo>
                      <a:pt x="32" y="26"/>
                    </a:moveTo>
                    <a:lnTo>
                      <a:pt x="32" y="26"/>
                    </a:lnTo>
                    <a:lnTo>
                      <a:pt x="25" y="19"/>
                    </a:lnTo>
                    <a:lnTo>
                      <a:pt x="32" y="26"/>
                    </a:lnTo>
                    <a:close/>
                    <a:moveTo>
                      <a:pt x="32" y="26"/>
                    </a:moveTo>
                    <a:lnTo>
                      <a:pt x="29" y="29"/>
                    </a:lnTo>
                    <a:lnTo>
                      <a:pt x="16" y="16"/>
                    </a:lnTo>
                    <a:lnTo>
                      <a:pt x="19" y="13"/>
                    </a:lnTo>
                    <a:lnTo>
                      <a:pt x="32" y="26"/>
                    </a:lnTo>
                    <a:close/>
                    <a:moveTo>
                      <a:pt x="16" y="16"/>
                    </a:moveTo>
                    <a:lnTo>
                      <a:pt x="16" y="16"/>
                    </a:lnTo>
                    <a:lnTo>
                      <a:pt x="22" y="23"/>
                    </a:lnTo>
                    <a:lnTo>
                      <a:pt x="16" y="16"/>
                    </a:lnTo>
                    <a:close/>
                    <a:moveTo>
                      <a:pt x="29" y="29"/>
                    </a:moveTo>
                    <a:lnTo>
                      <a:pt x="27" y="32"/>
                    </a:lnTo>
                    <a:lnTo>
                      <a:pt x="12" y="19"/>
                    </a:lnTo>
                    <a:lnTo>
                      <a:pt x="16" y="16"/>
                    </a:lnTo>
                    <a:lnTo>
                      <a:pt x="29" y="29"/>
                    </a:lnTo>
                    <a:close/>
                    <a:moveTo>
                      <a:pt x="11" y="21"/>
                    </a:moveTo>
                    <a:lnTo>
                      <a:pt x="11" y="20"/>
                    </a:lnTo>
                    <a:lnTo>
                      <a:pt x="12" y="19"/>
                    </a:lnTo>
                    <a:lnTo>
                      <a:pt x="19" y="26"/>
                    </a:lnTo>
                    <a:lnTo>
                      <a:pt x="11" y="21"/>
                    </a:lnTo>
                    <a:close/>
                    <a:moveTo>
                      <a:pt x="28" y="30"/>
                    </a:moveTo>
                    <a:lnTo>
                      <a:pt x="24" y="36"/>
                    </a:lnTo>
                    <a:lnTo>
                      <a:pt x="8" y="28"/>
                    </a:lnTo>
                    <a:lnTo>
                      <a:pt x="11" y="21"/>
                    </a:lnTo>
                    <a:lnTo>
                      <a:pt x="28" y="30"/>
                    </a:lnTo>
                    <a:close/>
                    <a:moveTo>
                      <a:pt x="24" y="36"/>
                    </a:moveTo>
                    <a:lnTo>
                      <a:pt x="24" y="38"/>
                    </a:lnTo>
                    <a:lnTo>
                      <a:pt x="23" y="39"/>
                    </a:lnTo>
                    <a:lnTo>
                      <a:pt x="17" y="32"/>
                    </a:lnTo>
                    <a:lnTo>
                      <a:pt x="24" y="36"/>
                    </a:lnTo>
                    <a:close/>
                    <a:moveTo>
                      <a:pt x="23" y="39"/>
                    </a:moveTo>
                    <a:lnTo>
                      <a:pt x="20" y="42"/>
                    </a:lnTo>
                    <a:lnTo>
                      <a:pt x="7" y="28"/>
                    </a:lnTo>
                    <a:lnTo>
                      <a:pt x="10" y="25"/>
                    </a:lnTo>
                    <a:lnTo>
                      <a:pt x="23" y="39"/>
                    </a:lnTo>
                    <a:close/>
                    <a:moveTo>
                      <a:pt x="7" y="28"/>
                    </a:moveTo>
                    <a:lnTo>
                      <a:pt x="7" y="28"/>
                    </a:lnTo>
                    <a:lnTo>
                      <a:pt x="13" y="35"/>
                    </a:lnTo>
                    <a:lnTo>
                      <a:pt x="7" y="28"/>
                    </a:lnTo>
                    <a:close/>
                    <a:moveTo>
                      <a:pt x="20" y="41"/>
                    </a:moveTo>
                    <a:lnTo>
                      <a:pt x="17" y="45"/>
                    </a:lnTo>
                    <a:lnTo>
                      <a:pt x="3" y="31"/>
                    </a:lnTo>
                    <a:lnTo>
                      <a:pt x="7" y="28"/>
                    </a:lnTo>
                    <a:lnTo>
                      <a:pt x="20" y="41"/>
                    </a:lnTo>
                    <a:close/>
                    <a:moveTo>
                      <a:pt x="0" y="38"/>
                    </a:moveTo>
                    <a:lnTo>
                      <a:pt x="0" y="35"/>
                    </a:lnTo>
                    <a:lnTo>
                      <a:pt x="3" y="31"/>
                    </a:lnTo>
                    <a:lnTo>
                      <a:pt x="10" y="38"/>
                    </a:lnTo>
                    <a:lnTo>
                      <a:pt x="0" y="38"/>
                    </a:lnTo>
                    <a:close/>
                    <a:moveTo>
                      <a:pt x="19" y="38"/>
                    </a:moveTo>
                    <a:lnTo>
                      <a:pt x="19" y="45"/>
                    </a:lnTo>
                    <a:lnTo>
                      <a:pt x="0" y="45"/>
                    </a:lnTo>
                    <a:lnTo>
                      <a:pt x="0" y="38"/>
                    </a:lnTo>
                    <a:lnTo>
                      <a:pt x="19" y="38"/>
                    </a:lnTo>
                    <a:close/>
                    <a:moveTo>
                      <a:pt x="19" y="45"/>
                    </a:moveTo>
                    <a:lnTo>
                      <a:pt x="19" y="48"/>
                    </a:lnTo>
                    <a:lnTo>
                      <a:pt x="0" y="48"/>
                    </a:lnTo>
                    <a:lnTo>
                      <a:pt x="0" y="45"/>
                    </a:lnTo>
                    <a:lnTo>
                      <a:pt x="19" y="45"/>
                    </a:lnTo>
                    <a:close/>
                    <a:moveTo>
                      <a:pt x="1" y="52"/>
                    </a:moveTo>
                    <a:lnTo>
                      <a:pt x="0" y="50"/>
                    </a:lnTo>
                    <a:lnTo>
                      <a:pt x="0" y="48"/>
                    </a:lnTo>
                    <a:lnTo>
                      <a:pt x="10" y="48"/>
                    </a:lnTo>
                    <a:lnTo>
                      <a:pt x="1" y="52"/>
                    </a:lnTo>
                    <a:close/>
                    <a:moveTo>
                      <a:pt x="19" y="44"/>
                    </a:moveTo>
                    <a:lnTo>
                      <a:pt x="21" y="50"/>
                    </a:lnTo>
                    <a:lnTo>
                      <a:pt x="5" y="59"/>
                    </a:lnTo>
                    <a:lnTo>
                      <a:pt x="1" y="52"/>
                    </a:lnTo>
                    <a:lnTo>
                      <a:pt x="19" y="44"/>
                    </a:lnTo>
                    <a:close/>
                    <a:moveTo>
                      <a:pt x="21" y="50"/>
                    </a:moveTo>
                    <a:lnTo>
                      <a:pt x="22" y="52"/>
                    </a:lnTo>
                    <a:lnTo>
                      <a:pt x="22" y="55"/>
                    </a:lnTo>
                    <a:lnTo>
                      <a:pt x="13" y="55"/>
                    </a:lnTo>
                    <a:lnTo>
                      <a:pt x="21" y="50"/>
                    </a:lnTo>
                    <a:close/>
                    <a:moveTo>
                      <a:pt x="22" y="55"/>
                    </a:moveTo>
                    <a:lnTo>
                      <a:pt x="22" y="58"/>
                    </a:lnTo>
                    <a:lnTo>
                      <a:pt x="3" y="58"/>
                    </a:lnTo>
                    <a:lnTo>
                      <a:pt x="3" y="55"/>
                    </a:lnTo>
                    <a:lnTo>
                      <a:pt x="22" y="55"/>
                    </a:lnTo>
                    <a:close/>
                    <a:moveTo>
                      <a:pt x="7" y="64"/>
                    </a:moveTo>
                    <a:lnTo>
                      <a:pt x="3" y="61"/>
                    </a:lnTo>
                    <a:lnTo>
                      <a:pt x="3" y="58"/>
                    </a:lnTo>
                    <a:lnTo>
                      <a:pt x="13" y="58"/>
                    </a:lnTo>
                    <a:lnTo>
                      <a:pt x="7" y="64"/>
                    </a:lnTo>
                    <a:close/>
                    <a:moveTo>
                      <a:pt x="20" y="50"/>
                    </a:moveTo>
                    <a:lnTo>
                      <a:pt x="23" y="53"/>
                    </a:lnTo>
                    <a:lnTo>
                      <a:pt x="10" y="68"/>
                    </a:lnTo>
                    <a:lnTo>
                      <a:pt x="7" y="64"/>
                    </a:lnTo>
                    <a:lnTo>
                      <a:pt x="20" y="50"/>
                    </a:lnTo>
                    <a:close/>
                    <a:moveTo>
                      <a:pt x="23" y="53"/>
                    </a:moveTo>
                    <a:lnTo>
                      <a:pt x="32" y="63"/>
                    </a:lnTo>
                    <a:lnTo>
                      <a:pt x="23" y="53"/>
                    </a:lnTo>
                    <a:lnTo>
                      <a:pt x="17" y="60"/>
                    </a:lnTo>
                    <a:lnTo>
                      <a:pt x="23" y="53"/>
                    </a:lnTo>
                    <a:close/>
                    <a:moveTo>
                      <a:pt x="23" y="53"/>
                    </a:moveTo>
                    <a:lnTo>
                      <a:pt x="27" y="57"/>
                    </a:lnTo>
                    <a:lnTo>
                      <a:pt x="12" y="70"/>
                    </a:lnTo>
                    <a:lnTo>
                      <a:pt x="9" y="68"/>
                    </a:lnTo>
                    <a:lnTo>
                      <a:pt x="23" y="53"/>
                    </a:lnTo>
                    <a:close/>
                    <a:moveTo>
                      <a:pt x="19" y="73"/>
                    </a:moveTo>
                    <a:lnTo>
                      <a:pt x="16" y="73"/>
                    </a:lnTo>
                    <a:lnTo>
                      <a:pt x="12" y="70"/>
                    </a:lnTo>
                    <a:lnTo>
                      <a:pt x="19" y="63"/>
                    </a:lnTo>
                    <a:lnTo>
                      <a:pt x="19" y="73"/>
                    </a:lnTo>
                    <a:close/>
                    <a:moveTo>
                      <a:pt x="19" y="55"/>
                    </a:moveTo>
                    <a:lnTo>
                      <a:pt x="22" y="55"/>
                    </a:lnTo>
                    <a:lnTo>
                      <a:pt x="22" y="73"/>
                    </a:lnTo>
                    <a:lnTo>
                      <a:pt x="19" y="73"/>
                    </a:lnTo>
                    <a:lnTo>
                      <a:pt x="19" y="55"/>
                    </a:lnTo>
                    <a:close/>
                    <a:moveTo>
                      <a:pt x="22" y="55"/>
                    </a:moveTo>
                    <a:lnTo>
                      <a:pt x="27" y="55"/>
                    </a:lnTo>
                    <a:lnTo>
                      <a:pt x="29" y="57"/>
                    </a:lnTo>
                    <a:lnTo>
                      <a:pt x="22" y="63"/>
                    </a:lnTo>
                    <a:lnTo>
                      <a:pt x="22" y="55"/>
                    </a:lnTo>
                    <a:close/>
                    <a:moveTo>
                      <a:pt x="29" y="57"/>
                    </a:moveTo>
                    <a:lnTo>
                      <a:pt x="32" y="60"/>
                    </a:lnTo>
                    <a:lnTo>
                      <a:pt x="19" y="73"/>
                    </a:lnTo>
                    <a:lnTo>
                      <a:pt x="16" y="70"/>
                    </a:lnTo>
                    <a:lnTo>
                      <a:pt x="29" y="57"/>
                    </a:lnTo>
                    <a:close/>
                    <a:moveTo>
                      <a:pt x="25" y="77"/>
                    </a:moveTo>
                    <a:lnTo>
                      <a:pt x="22" y="77"/>
                    </a:lnTo>
                    <a:lnTo>
                      <a:pt x="19" y="73"/>
                    </a:lnTo>
                    <a:lnTo>
                      <a:pt x="25" y="67"/>
                    </a:lnTo>
                    <a:lnTo>
                      <a:pt x="25" y="77"/>
                    </a:lnTo>
                    <a:close/>
                    <a:moveTo>
                      <a:pt x="25" y="58"/>
                    </a:moveTo>
                    <a:lnTo>
                      <a:pt x="32" y="58"/>
                    </a:lnTo>
                    <a:lnTo>
                      <a:pt x="32" y="77"/>
                    </a:lnTo>
                    <a:lnTo>
                      <a:pt x="25" y="77"/>
                    </a:lnTo>
                    <a:lnTo>
                      <a:pt x="25" y="58"/>
                    </a:lnTo>
                    <a:close/>
                    <a:moveTo>
                      <a:pt x="32" y="58"/>
                    </a:moveTo>
                    <a:lnTo>
                      <a:pt x="35" y="58"/>
                    </a:lnTo>
                    <a:lnTo>
                      <a:pt x="35" y="77"/>
                    </a:lnTo>
                    <a:lnTo>
                      <a:pt x="32" y="77"/>
                    </a:lnTo>
                    <a:lnTo>
                      <a:pt x="32" y="58"/>
                    </a:lnTo>
                    <a:close/>
                    <a:moveTo>
                      <a:pt x="35" y="58"/>
                    </a:moveTo>
                    <a:lnTo>
                      <a:pt x="42" y="58"/>
                    </a:lnTo>
                    <a:lnTo>
                      <a:pt x="42" y="77"/>
                    </a:lnTo>
                    <a:lnTo>
                      <a:pt x="35" y="77"/>
                    </a:lnTo>
                    <a:lnTo>
                      <a:pt x="35" y="58"/>
                    </a:lnTo>
                    <a:close/>
                    <a:moveTo>
                      <a:pt x="42" y="58"/>
                    </a:moveTo>
                    <a:lnTo>
                      <a:pt x="48" y="58"/>
                    </a:lnTo>
                    <a:lnTo>
                      <a:pt x="48" y="77"/>
                    </a:lnTo>
                    <a:lnTo>
                      <a:pt x="42" y="77"/>
                    </a:lnTo>
                    <a:lnTo>
                      <a:pt x="42" y="58"/>
                    </a:lnTo>
                    <a:close/>
                    <a:moveTo>
                      <a:pt x="55" y="73"/>
                    </a:moveTo>
                    <a:lnTo>
                      <a:pt x="52" y="77"/>
                    </a:lnTo>
                    <a:lnTo>
                      <a:pt x="48" y="77"/>
                    </a:lnTo>
                    <a:lnTo>
                      <a:pt x="48" y="67"/>
                    </a:lnTo>
                    <a:lnTo>
                      <a:pt x="55" y="73"/>
                    </a:lnTo>
                    <a:close/>
                    <a:moveTo>
                      <a:pt x="41" y="60"/>
                    </a:moveTo>
                    <a:lnTo>
                      <a:pt x="44" y="57"/>
                    </a:lnTo>
                    <a:lnTo>
                      <a:pt x="57" y="70"/>
                    </a:lnTo>
                    <a:lnTo>
                      <a:pt x="55" y="73"/>
                    </a:lnTo>
                    <a:lnTo>
                      <a:pt x="41" y="60"/>
                    </a:lnTo>
                    <a:close/>
                    <a:moveTo>
                      <a:pt x="44" y="57"/>
                    </a:moveTo>
                    <a:lnTo>
                      <a:pt x="45" y="56"/>
                    </a:lnTo>
                    <a:lnTo>
                      <a:pt x="46" y="56"/>
                    </a:lnTo>
                    <a:lnTo>
                      <a:pt x="51" y="63"/>
                    </a:lnTo>
                    <a:lnTo>
                      <a:pt x="44" y="57"/>
                    </a:lnTo>
                    <a:close/>
                    <a:moveTo>
                      <a:pt x="46" y="56"/>
                    </a:moveTo>
                    <a:lnTo>
                      <a:pt x="53" y="52"/>
                    </a:lnTo>
                    <a:lnTo>
                      <a:pt x="62" y="69"/>
                    </a:lnTo>
                    <a:lnTo>
                      <a:pt x="55" y="72"/>
                    </a:lnTo>
                    <a:lnTo>
                      <a:pt x="46"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52" name="Freeform 137">
                <a:extLst>
                  <a:ext uri="{FF2B5EF4-FFF2-40B4-BE49-F238E27FC236}">
                    <a16:creationId xmlns:a16="http://schemas.microsoft.com/office/drawing/2014/main" id="{DDC1BF96-4A72-4C5F-A16A-F960084B2CF0}"/>
                  </a:ext>
                </a:extLst>
              </p:cNvPr>
              <p:cNvSpPr>
                <a:spLocks/>
              </p:cNvSpPr>
              <p:nvPr/>
            </p:nvSpPr>
            <p:spPr bwMode="auto">
              <a:xfrm>
                <a:off x="2742" y="2682"/>
                <a:ext cx="17" cy="14"/>
              </a:xfrm>
              <a:custGeom>
                <a:avLst/>
                <a:gdLst>
                  <a:gd name="T0" fmla="*/ 12 w 67"/>
                  <a:gd name="T1" fmla="*/ 13 h 57"/>
                  <a:gd name="T2" fmla="*/ 13 w 67"/>
                  <a:gd name="T3" fmla="*/ 12 h 57"/>
                  <a:gd name="T4" fmla="*/ 14 w 67"/>
                  <a:gd name="T5" fmla="*/ 11 h 57"/>
                  <a:gd name="T6" fmla="*/ 15 w 67"/>
                  <a:gd name="T7" fmla="*/ 10 h 57"/>
                  <a:gd name="T8" fmla="*/ 15 w 67"/>
                  <a:gd name="T9" fmla="*/ 8 h 57"/>
                  <a:gd name="T10" fmla="*/ 16 w 67"/>
                  <a:gd name="T11" fmla="*/ 8 h 57"/>
                  <a:gd name="T12" fmla="*/ 17 w 67"/>
                  <a:gd name="T13" fmla="*/ 7 h 57"/>
                  <a:gd name="T14" fmla="*/ 17 w 67"/>
                  <a:gd name="T15" fmla="*/ 5 h 57"/>
                  <a:gd name="T16" fmla="*/ 17 w 67"/>
                  <a:gd name="T17" fmla="*/ 5 h 57"/>
                  <a:gd name="T18" fmla="*/ 17 w 67"/>
                  <a:gd name="T19" fmla="*/ 4 h 57"/>
                  <a:gd name="T20" fmla="*/ 16 w 67"/>
                  <a:gd name="T21" fmla="*/ 2 h 57"/>
                  <a:gd name="T22" fmla="*/ 15 w 67"/>
                  <a:gd name="T23" fmla="*/ 1 h 57"/>
                  <a:gd name="T24" fmla="*/ 14 w 67"/>
                  <a:gd name="T25" fmla="*/ 1 h 57"/>
                  <a:gd name="T26" fmla="*/ 14 w 67"/>
                  <a:gd name="T27" fmla="*/ 1 h 57"/>
                  <a:gd name="T28" fmla="*/ 13 w 67"/>
                  <a:gd name="T29" fmla="*/ 0 h 57"/>
                  <a:gd name="T30" fmla="*/ 11 w 67"/>
                  <a:gd name="T31" fmla="*/ 0 h 57"/>
                  <a:gd name="T32" fmla="*/ 10 w 67"/>
                  <a:gd name="T33" fmla="*/ 0 h 57"/>
                  <a:gd name="T34" fmla="*/ 9 w 67"/>
                  <a:gd name="T35" fmla="*/ 0 h 57"/>
                  <a:gd name="T36" fmla="*/ 8 w 67"/>
                  <a:gd name="T37" fmla="*/ 0 h 57"/>
                  <a:gd name="T38" fmla="*/ 6 w 67"/>
                  <a:gd name="T39" fmla="*/ 1 h 57"/>
                  <a:gd name="T40" fmla="*/ 5 w 67"/>
                  <a:gd name="T41" fmla="*/ 1 h 57"/>
                  <a:gd name="T42" fmla="*/ 4 w 67"/>
                  <a:gd name="T43" fmla="*/ 2 h 57"/>
                  <a:gd name="T44" fmla="*/ 3 w 67"/>
                  <a:gd name="T45" fmla="*/ 3 h 57"/>
                  <a:gd name="T46" fmla="*/ 2 w 67"/>
                  <a:gd name="T47" fmla="*/ 4 h 57"/>
                  <a:gd name="T48" fmla="*/ 1 w 67"/>
                  <a:gd name="T49" fmla="*/ 5 h 57"/>
                  <a:gd name="T50" fmla="*/ 1 w 67"/>
                  <a:gd name="T51" fmla="*/ 6 h 57"/>
                  <a:gd name="T52" fmla="*/ 0 w 67"/>
                  <a:gd name="T53" fmla="*/ 7 h 57"/>
                  <a:gd name="T54" fmla="*/ 0 w 67"/>
                  <a:gd name="T55" fmla="*/ 8 h 57"/>
                  <a:gd name="T56" fmla="*/ 0 w 67"/>
                  <a:gd name="T57" fmla="*/ 9 h 57"/>
                  <a:gd name="T58" fmla="*/ 0 w 67"/>
                  <a:gd name="T59" fmla="*/ 10 h 57"/>
                  <a:gd name="T60" fmla="*/ 1 w 67"/>
                  <a:gd name="T61" fmla="*/ 11 h 57"/>
                  <a:gd name="T62" fmla="*/ 2 w 67"/>
                  <a:gd name="T63" fmla="*/ 13 h 57"/>
                  <a:gd name="T64" fmla="*/ 2 w 67"/>
                  <a:gd name="T65" fmla="*/ 13 h 57"/>
                  <a:gd name="T66" fmla="*/ 3 w 67"/>
                  <a:gd name="T67" fmla="*/ 13 h 57"/>
                  <a:gd name="T68" fmla="*/ 4 w 67"/>
                  <a:gd name="T69" fmla="*/ 14 h 57"/>
                  <a:gd name="T70" fmla="*/ 6 w 67"/>
                  <a:gd name="T71" fmla="*/ 14 h 57"/>
                  <a:gd name="T72" fmla="*/ 6 w 67"/>
                  <a:gd name="T73" fmla="*/ 14 h 57"/>
                  <a:gd name="T74" fmla="*/ 8 w 67"/>
                  <a:gd name="T75" fmla="*/ 14 h 57"/>
                  <a:gd name="T76" fmla="*/ 9 w 67"/>
                  <a:gd name="T77" fmla="*/ 13 h 57"/>
                  <a:gd name="T78" fmla="*/ 10 w 67"/>
                  <a:gd name="T79" fmla="*/ 13 h 57"/>
                  <a:gd name="T80" fmla="*/ 12 w 67"/>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7" y="51"/>
                    </a:moveTo>
                    <a:lnTo>
                      <a:pt x="50" y="48"/>
                    </a:lnTo>
                    <a:lnTo>
                      <a:pt x="54" y="44"/>
                    </a:lnTo>
                    <a:lnTo>
                      <a:pt x="60" y="41"/>
                    </a:lnTo>
                    <a:lnTo>
                      <a:pt x="60" y="34"/>
                    </a:lnTo>
                    <a:lnTo>
                      <a:pt x="63" y="31"/>
                    </a:lnTo>
                    <a:lnTo>
                      <a:pt x="67" y="29"/>
                    </a:lnTo>
                    <a:lnTo>
                      <a:pt x="67" y="22"/>
                    </a:lnTo>
                    <a:lnTo>
                      <a:pt x="67" y="19"/>
                    </a:lnTo>
                    <a:lnTo>
                      <a:pt x="67" y="16"/>
                    </a:lnTo>
                    <a:lnTo>
                      <a:pt x="63" y="9"/>
                    </a:lnTo>
                    <a:lnTo>
                      <a:pt x="60" y="6"/>
                    </a:lnTo>
                    <a:lnTo>
                      <a:pt x="57" y="3"/>
                    </a:lnTo>
                    <a:lnTo>
                      <a:pt x="54" y="3"/>
                    </a:lnTo>
                    <a:lnTo>
                      <a:pt x="50" y="0"/>
                    </a:lnTo>
                    <a:lnTo>
                      <a:pt x="45" y="0"/>
                    </a:lnTo>
                    <a:lnTo>
                      <a:pt x="41" y="0"/>
                    </a:lnTo>
                    <a:lnTo>
                      <a:pt x="35" y="0"/>
                    </a:lnTo>
                    <a:lnTo>
                      <a:pt x="32" y="0"/>
                    </a:lnTo>
                    <a:lnTo>
                      <a:pt x="25" y="3"/>
                    </a:lnTo>
                    <a:lnTo>
                      <a:pt x="19" y="6"/>
                    </a:lnTo>
                    <a:lnTo>
                      <a:pt x="16" y="9"/>
                    </a:lnTo>
                    <a:lnTo>
                      <a:pt x="13" y="12"/>
                    </a:lnTo>
                    <a:lnTo>
                      <a:pt x="6" y="16"/>
                    </a:lnTo>
                    <a:lnTo>
                      <a:pt x="3" y="19"/>
                    </a:lnTo>
                    <a:lnTo>
                      <a:pt x="3" y="25"/>
                    </a:lnTo>
                    <a:lnTo>
                      <a:pt x="0" y="29"/>
                    </a:lnTo>
                    <a:lnTo>
                      <a:pt x="0" y="31"/>
                    </a:lnTo>
                    <a:lnTo>
                      <a:pt x="0" y="38"/>
                    </a:lnTo>
                    <a:lnTo>
                      <a:pt x="0" y="41"/>
                    </a:lnTo>
                    <a:lnTo>
                      <a:pt x="3" y="44"/>
                    </a:lnTo>
                    <a:lnTo>
                      <a:pt x="6" y="51"/>
                    </a:lnTo>
                    <a:lnTo>
                      <a:pt x="9" y="51"/>
                    </a:lnTo>
                    <a:lnTo>
                      <a:pt x="13" y="54"/>
                    </a:lnTo>
                    <a:lnTo>
                      <a:pt x="16" y="57"/>
                    </a:lnTo>
                    <a:lnTo>
                      <a:pt x="22" y="57"/>
                    </a:lnTo>
                    <a:lnTo>
                      <a:pt x="25" y="57"/>
                    </a:lnTo>
                    <a:lnTo>
                      <a:pt x="32" y="57"/>
                    </a:lnTo>
                    <a:lnTo>
                      <a:pt x="35" y="54"/>
                    </a:lnTo>
                    <a:lnTo>
                      <a:pt x="41"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53" name="Freeform 138">
                <a:extLst>
                  <a:ext uri="{FF2B5EF4-FFF2-40B4-BE49-F238E27FC236}">
                    <a16:creationId xmlns:a16="http://schemas.microsoft.com/office/drawing/2014/main" id="{653820F5-3669-4655-BDF7-0D5D1C36246A}"/>
                  </a:ext>
                </a:extLst>
              </p:cNvPr>
              <p:cNvSpPr>
                <a:spLocks noEditPoints="1"/>
              </p:cNvSpPr>
              <p:nvPr/>
            </p:nvSpPr>
            <p:spPr bwMode="auto">
              <a:xfrm>
                <a:off x="2740" y="2679"/>
                <a:ext cx="21" cy="19"/>
              </a:xfrm>
              <a:custGeom>
                <a:avLst/>
                <a:gdLst>
                  <a:gd name="T0" fmla="*/ 13 w 85"/>
                  <a:gd name="T1" fmla="*/ 13 h 76"/>
                  <a:gd name="T2" fmla="*/ 14 w 85"/>
                  <a:gd name="T3" fmla="*/ 12 h 76"/>
                  <a:gd name="T4" fmla="*/ 14 w 85"/>
                  <a:gd name="T5" fmla="*/ 11 h 76"/>
                  <a:gd name="T6" fmla="*/ 17 w 85"/>
                  <a:gd name="T7" fmla="*/ 16 h 76"/>
                  <a:gd name="T8" fmla="*/ 20 w 85"/>
                  <a:gd name="T9" fmla="*/ 13 h 76"/>
                  <a:gd name="T10" fmla="*/ 15 w 85"/>
                  <a:gd name="T11" fmla="*/ 11 h 76"/>
                  <a:gd name="T12" fmla="*/ 16 w 85"/>
                  <a:gd name="T13" fmla="*/ 9 h 76"/>
                  <a:gd name="T14" fmla="*/ 20 w 85"/>
                  <a:gd name="T15" fmla="*/ 11 h 76"/>
                  <a:gd name="T16" fmla="*/ 19 w 85"/>
                  <a:gd name="T17" fmla="*/ 10 h 76"/>
                  <a:gd name="T18" fmla="*/ 16 w 85"/>
                  <a:gd name="T19" fmla="*/ 10 h 76"/>
                  <a:gd name="T20" fmla="*/ 16 w 85"/>
                  <a:gd name="T21" fmla="*/ 7 h 76"/>
                  <a:gd name="T22" fmla="*/ 21 w 85"/>
                  <a:gd name="T23" fmla="*/ 6 h 76"/>
                  <a:gd name="T24" fmla="*/ 20 w 85"/>
                  <a:gd name="T25" fmla="*/ 4 h 76"/>
                  <a:gd name="T26" fmla="*/ 18 w 85"/>
                  <a:gd name="T27" fmla="*/ 5 h 76"/>
                  <a:gd name="T28" fmla="*/ 16 w 85"/>
                  <a:gd name="T29" fmla="*/ 7 h 76"/>
                  <a:gd name="T30" fmla="*/ 16 w 85"/>
                  <a:gd name="T31" fmla="*/ 6 h 76"/>
                  <a:gd name="T32" fmla="*/ 17 w 85"/>
                  <a:gd name="T33" fmla="*/ 1 h 76"/>
                  <a:gd name="T34" fmla="*/ 16 w 85"/>
                  <a:gd name="T35" fmla="*/ 1 h 76"/>
                  <a:gd name="T36" fmla="*/ 16 w 85"/>
                  <a:gd name="T37" fmla="*/ 3 h 76"/>
                  <a:gd name="T38" fmla="*/ 14 w 85"/>
                  <a:gd name="T39" fmla="*/ 5 h 76"/>
                  <a:gd name="T40" fmla="*/ 15 w 85"/>
                  <a:gd name="T41" fmla="*/ 5 h 76"/>
                  <a:gd name="T42" fmla="*/ 12 w 85"/>
                  <a:gd name="T43" fmla="*/ 5 h 76"/>
                  <a:gd name="T44" fmla="*/ 11 w 85"/>
                  <a:gd name="T45" fmla="*/ 0 h 76"/>
                  <a:gd name="T46" fmla="*/ 11 w 85"/>
                  <a:gd name="T47" fmla="*/ 0 h 76"/>
                  <a:gd name="T48" fmla="*/ 9 w 85"/>
                  <a:gd name="T49" fmla="*/ 0 h 76"/>
                  <a:gd name="T50" fmla="*/ 9 w 85"/>
                  <a:gd name="T51" fmla="*/ 5 h 76"/>
                  <a:gd name="T52" fmla="*/ 5 w 85"/>
                  <a:gd name="T53" fmla="*/ 2 h 76"/>
                  <a:gd name="T54" fmla="*/ 4 w 85"/>
                  <a:gd name="T55" fmla="*/ 3 h 76"/>
                  <a:gd name="T56" fmla="*/ 6 w 85"/>
                  <a:gd name="T57" fmla="*/ 5 h 76"/>
                  <a:gd name="T58" fmla="*/ 8 w 85"/>
                  <a:gd name="T59" fmla="*/ 7 h 76"/>
                  <a:gd name="T60" fmla="*/ 6 w 85"/>
                  <a:gd name="T61" fmla="*/ 8 h 76"/>
                  <a:gd name="T62" fmla="*/ 2 w 85"/>
                  <a:gd name="T63" fmla="*/ 5 h 76"/>
                  <a:gd name="T64" fmla="*/ 1 w 85"/>
                  <a:gd name="T65" fmla="*/ 6 h 76"/>
                  <a:gd name="T66" fmla="*/ 3 w 85"/>
                  <a:gd name="T67" fmla="*/ 7 h 76"/>
                  <a:gd name="T68" fmla="*/ 5 w 85"/>
                  <a:gd name="T69" fmla="*/ 7 h 76"/>
                  <a:gd name="T70" fmla="*/ 4 w 85"/>
                  <a:gd name="T71" fmla="*/ 11 h 76"/>
                  <a:gd name="T72" fmla="*/ 0 w 85"/>
                  <a:gd name="T73" fmla="*/ 9 h 76"/>
                  <a:gd name="T74" fmla="*/ 0 w 85"/>
                  <a:gd name="T75" fmla="*/ 10 h 76"/>
                  <a:gd name="T76" fmla="*/ 0 w 85"/>
                  <a:gd name="T77" fmla="*/ 10 h 76"/>
                  <a:gd name="T78" fmla="*/ 4 w 85"/>
                  <a:gd name="T79" fmla="*/ 12 h 76"/>
                  <a:gd name="T80" fmla="*/ 4 w 85"/>
                  <a:gd name="T81" fmla="*/ 11 h 76"/>
                  <a:gd name="T82" fmla="*/ 5 w 85"/>
                  <a:gd name="T83" fmla="*/ 12 h 76"/>
                  <a:gd name="T84" fmla="*/ 1 w 85"/>
                  <a:gd name="T85" fmla="*/ 16 h 76"/>
                  <a:gd name="T86" fmla="*/ 4 w 85"/>
                  <a:gd name="T87" fmla="*/ 15 h 76"/>
                  <a:gd name="T88" fmla="*/ 4 w 85"/>
                  <a:gd name="T89" fmla="*/ 13 h 76"/>
                  <a:gd name="T90" fmla="*/ 6 w 85"/>
                  <a:gd name="T91" fmla="*/ 14 h 76"/>
                  <a:gd name="T92" fmla="*/ 7 w 85"/>
                  <a:gd name="T93" fmla="*/ 15 h 76"/>
                  <a:gd name="T94" fmla="*/ 4 w 85"/>
                  <a:gd name="T95" fmla="*/ 19 h 76"/>
                  <a:gd name="T96" fmla="*/ 6 w 85"/>
                  <a:gd name="T97" fmla="*/ 17 h 76"/>
                  <a:gd name="T98" fmla="*/ 6 w 85"/>
                  <a:gd name="T99" fmla="*/ 15 h 76"/>
                  <a:gd name="T100" fmla="*/ 8 w 85"/>
                  <a:gd name="T101" fmla="*/ 15 h 76"/>
                  <a:gd name="T102" fmla="*/ 11 w 85"/>
                  <a:gd name="T103" fmla="*/ 19 h 76"/>
                  <a:gd name="T104" fmla="*/ 12 w 85"/>
                  <a:gd name="T105" fmla="*/ 18 h 76"/>
                  <a:gd name="T106" fmla="*/ 11 w 85"/>
                  <a:gd name="T107" fmla="*/ 16 h 76"/>
                  <a:gd name="T108" fmla="*/ 11 w 85"/>
                  <a:gd name="T109" fmla="*/ 14 h 76"/>
                  <a:gd name="T110" fmla="*/ 11 w 85"/>
                  <a:gd name="T111" fmla="*/ 14 h 7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5"/>
                  <a:gd name="T169" fmla="*/ 0 h 76"/>
                  <a:gd name="T170" fmla="*/ 85 w 85"/>
                  <a:gd name="T171" fmla="*/ 76 h 7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5" h="76">
                    <a:moveTo>
                      <a:pt x="49" y="54"/>
                    </a:moveTo>
                    <a:lnTo>
                      <a:pt x="53" y="51"/>
                    </a:lnTo>
                    <a:lnTo>
                      <a:pt x="66" y="64"/>
                    </a:lnTo>
                    <a:lnTo>
                      <a:pt x="64" y="67"/>
                    </a:lnTo>
                    <a:lnTo>
                      <a:pt x="49" y="54"/>
                    </a:lnTo>
                    <a:close/>
                    <a:moveTo>
                      <a:pt x="53" y="51"/>
                    </a:moveTo>
                    <a:lnTo>
                      <a:pt x="53" y="51"/>
                    </a:lnTo>
                    <a:lnTo>
                      <a:pt x="59" y="58"/>
                    </a:lnTo>
                    <a:lnTo>
                      <a:pt x="53" y="51"/>
                    </a:lnTo>
                    <a:close/>
                    <a:moveTo>
                      <a:pt x="53" y="51"/>
                    </a:moveTo>
                    <a:lnTo>
                      <a:pt x="56" y="48"/>
                    </a:lnTo>
                    <a:lnTo>
                      <a:pt x="69" y="61"/>
                    </a:lnTo>
                    <a:lnTo>
                      <a:pt x="66" y="64"/>
                    </a:lnTo>
                    <a:lnTo>
                      <a:pt x="53" y="51"/>
                    </a:lnTo>
                    <a:close/>
                    <a:moveTo>
                      <a:pt x="56" y="48"/>
                    </a:moveTo>
                    <a:lnTo>
                      <a:pt x="57" y="46"/>
                    </a:lnTo>
                    <a:lnTo>
                      <a:pt x="58" y="45"/>
                    </a:lnTo>
                    <a:lnTo>
                      <a:pt x="63" y="54"/>
                    </a:lnTo>
                    <a:lnTo>
                      <a:pt x="56" y="48"/>
                    </a:lnTo>
                    <a:close/>
                    <a:moveTo>
                      <a:pt x="58" y="45"/>
                    </a:moveTo>
                    <a:lnTo>
                      <a:pt x="65" y="42"/>
                    </a:lnTo>
                    <a:lnTo>
                      <a:pt x="74" y="60"/>
                    </a:lnTo>
                    <a:lnTo>
                      <a:pt x="67" y="63"/>
                    </a:lnTo>
                    <a:lnTo>
                      <a:pt x="58" y="45"/>
                    </a:lnTo>
                    <a:close/>
                    <a:moveTo>
                      <a:pt x="79" y="51"/>
                    </a:moveTo>
                    <a:lnTo>
                      <a:pt x="79" y="56"/>
                    </a:lnTo>
                    <a:lnTo>
                      <a:pt x="74" y="60"/>
                    </a:lnTo>
                    <a:lnTo>
                      <a:pt x="69" y="51"/>
                    </a:lnTo>
                    <a:lnTo>
                      <a:pt x="79" y="51"/>
                    </a:lnTo>
                    <a:close/>
                    <a:moveTo>
                      <a:pt x="59" y="51"/>
                    </a:moveTo>
                    <a:lnTo>
                      <a:pt x="59" y="44"/>
                    </a:lnTo>
                    <a:lnTo>
                      <a:pt x="79" y="44"/>
                    </a:lnTo>
                    <a:lnTo>
                      <a:pt x="79" y="51"/>
                    </a:lnTo>
                    <a:lnTo>
                      <a:pt x="59" y="51"/>
                    </a:lnTo>
                    <a:close/>
                    <a:moveTo>
                      <a:pt x="59" y="44"/>
                    </a:moveTo>
                    <a:lnTo>
                      <a:pt x="59" y="41"/>
                    </a:lnTo>
                    <a:lnTo>
                      <a:pt x="63" y="38"/>
                    </a:lnTo>
                    <a:lnTo>
                      <a:pt x="69" y="44"/>
                    </a:lnTo>
                    <a:lnTo>
                      <a:pt x="59" y="44"/>
                    </a:lnTo>
                    <a:close/>
                    <a:moveTo>
                      <a:pt x="63" y="38"/>
                    </a:moveTo>
                    <a:lnTo>
                      <a:pt x="66" y="34"/>
                    </a:lnTo>
                    <a:lnTo>
                      <a:pt x="79" y="49"/>
                    </a:lnTo>
                    <a:lnTo>
                      <a:pt x="76" y="51"/>
                    </a:lnTo>
                    <a:lnTo>
                      <a:pt x="63" y="38"/>
                    </a:lnTo>
                    <a:close/>
                    <a:moveTo>
                      <a:pt x="66" y="34"/>
                    </a:moveTo>
                    <a:lnTo>
                      <a:pt x="69" y="31"/>
                    </a:lnTo>
                    <a:lnTo>
                      <a:pt x="82" y="45"/>
                    </a:lnTo>
                    <a:lnTo>
                      <a:pt x="79" y="49"/>
                    </a:lnTo>
                    <a:lnTo>
                      <a:pt x="66" y="34"/>
                    </a:lnTo>
                    <a:close/>
                    <a:moveTo>
                      <a:pt x="85" y="39"/>
                    </a:moveTo>
                    <a:lnTo>
                      <a:pt x="85" y="42"/>
                    </a:lnTo>
                    <a:lnTo>
                      <a:pt x="82" y="45"/>
                    </a:lnTo>
                    <a:lnTo>
                      <a:pt x="76" y="39"/>
                    </a:lnTo>
                    <a:lnTo>
                      <a:pt x="85" y="39"/>
                    </a:lnTo>
                    <a:close/>
                    <a:moveTo>
                      <a:pt x="66" y="39"/>
                    </a:moveTo>
                    <a:lnTo>
                      <a:pt x="66" y="32"/>
                    </a:lnTo>
                    <a:lnTo>
                      <a:pt x="85" y="32"/>
                    </a:lnTo>
                    <a:lnTo>
                      <a:pt x="85" y="39"/>
                    </a:lnTo>
                    <a:lnTo>
                      <a:pt x="66" y="39"/>
                    </a:lnTo>
                    <a:close/>
                    <a:moveTo>
                      <a:pt x="66" y="32"/>
                    </a:moveTo>
                    <a:lnTo>
                      <a:pt x="66" y="29"/>
                    </a:lnTo>
                    <a:lnTo>
                      <a:pt x="85" y="29"/>
                    </a:lnTo>
                    <a:lnTo>
                      <a:pt x="85" y="32"/>
                    </a:lnTo>
                    <a:lnTo>
                      <a:pt x="66" y="32"/>
                    </a:lnTo>
                    <a:close/>
                    <a:moveTo>
                      <a:pt x="66" y="29"/>
                    </a:moveTo>
                    <a:lnTo>
                      <a:pt x="66" y="26"/>
                    </a:lnTo>
                    <a:lnTo>
                      <a:pt x="85" y="26"/>
                    </a:lnTo>
                    <a:lnTo>
                      <a:pt x="85" y="29"/>
                    </a:lnTo>
                    <a:lnTo>
                      <a:pt x="66" y="29"/>
                    </a:lnTo>
                    <a:close/>
                    <a:moveTo>
                      <a:pt x="85" y="21"/>
                    </a:moveTo>
                    <a:lnTo>
                      <a:pt x="85" y="23"/>
                    </a:lnTo>
                    <a:lnTo>
                      <a:pt x="85" y="26"/>
                    </a:lnTo>
                    <a:lnTo>
                      <a:pt x="76" y="26"/>
                    </a:lnTo>
                    <a:lnTo>
                      <a:pt x="85" y="21"/>
                    </a:lnTo>
                    <a:close/>
                    <a:moveTo>
                      <a:pt x="67" y="30"/>
                    </a:moveTo>
                    <a:lnTo>
                      <a:pt x="64" y="23"/>
                    </a:lnTo>
                    <a:lnTo>
                      <a:pt x="81" y="15"/>
                    </a:lnTo>
                    <a:lnTo>
                      <a:pt x="85" y="21"/>
                    </a:lnTo>
                    <a:lnTo>
                      <a:pt x="67" y="30"/>
                    </a:lnTo>
                    <a:close/>
                    <a:moveTo>
                      <a:pt x="79" y="12"/>
                    </a:moveTo>
                    <a:lnTo>
                      <a:pt x="80" y="13"/>
                    </a:lnTo>
                    <a:lnTo>
                      <a:pt x="81" y="15"/>
                    </a:lnTo>
                    <a:lnTo>
                      <a:pt x="72" y="19"/>
                    </a:lnTo>
                    <a:lnTo>
                      <a:pt x="79" y="12"/>
                    </a:lnTo>
                    <a:close/>
                    <a:moveTo>
                      <a:pt x="66" y="26"/>
                    </a:moveTo>
                    <a:lnTo>
                      <a:pt x="63" y="22"/>
                    </a:lnTo>
                    <a:lnTo>
                      <a:pt x="76" y="9"/>
                    </a:lnTo>
                    <a:lnTo>
                      <a:pt x="79" y="12"/>
                    </a:lnTo>
                    <a:lnTo>
                      <a:pt x="66" y="26"/>
                    </a:lnTo>
                    <a:close/>
                    <a:moveTo>
                      <a:pt x="76" y="9"/>
                    </a:moveTo>
                    <a:lnTo>
                      <a:pt x="66" y="0"/>
                    </a:lnTo>
                    <a:lnTo>
                      <a:pt x="76" y="9"/>
                    </a:lnTo>
                    <a:lnTo>
                      <a:pt x="69" y="16"/>
                    </a:lnTo>
                    <a:lnTo>
                      <a:pt x="76" y="9"/>
                    </a:lnTo>
                    <a:close/>
                    <a:moveTo>
                      <a:pt x="63" y="23"/>
                    </a:moveTo>
                    <a:lnTo>
                      <a:pt x="59" y="20"/>
                    </a:lnTo>
                    <a:lnTo>
                      <a:pt x="72" y="6"/>
                    </a:lnTo>
                    <a:lnTo>
                      <a:pt x="76" y="9"/>
                    </a:lnTo>
                    <a:lnTo>
                      <a:pt x="63" y="23"/>
                    </a:lnTo>
                    <a:close/>
                    <a:moveTo>
                      <a:pt x="66" y="3"/>
                    </a:moveTo>
                    <a:lnTo>
                      <a:pt x="70" y="3"/>
                    </a:lnTo>
                    <a:lnTo>
                      <a:pt x="72" y="6"/>
                    </a:lnTo>
                    <a:lnTo>
                      <a:pt x="66" y="13"/>
                    </a:lnTo>
                    <a:lnTo>
                      <a:pt x="66" y="3"/>
                    </a:lnTo>
                    <a:close/>
                    <a:moveTo>
                      <a:pt x="66" y="22"/>
                    </a:moveTo>
                    <a:lnTo>
                      <a:pt x="63" y="22"/>
                    </a:lnTo>
                    <a:lnTo>
                      <a:pt x="63" y="3"/>
                    </a:lnTo>
                    <a:lnTo>
                      <a:pt x="66" y="3"/>
                    </a:lnTo>
                    <a:lnTo>
                      <a:pt x="66" y="22"/>
                    </a:lnTo>
                    <a:close/>
                    <a:moveTo>
                      <a:pt x="63" y="22"/>
                    </a:moveTo>
                    <a:lnTo>
                      <a:pt x="59" y="22"/>
                    </a:lnTo>
                    <a:lnTo>
                      <a:pt x="56" y="20"/>
                    </a:lnTo>
                    <a:lnTo>
                      <a:pt x="63" y="13"/>
                    </a:lnTo>
                    <a:lnTo>
                      <a:pt x="63" y="22"/>
                    </a:lnTo>
                    <a:close/>
                    <a:moveTo>
                      <a:pt x="56" y="20"/>
                    </a:moveTo>
                    <a:lnTo>
                      <a:pt x="53" y="17"/>
                    </a:lnTo>
                    <a:lnTo>
                      <a:pt x="66" y="3"/>
                    </a:lnTo>
                    <a:lnTo>
                      <a:pt x="69" y="6"/>
                    </a:lnTo>
                    <a:lnTo>
                      <a:pt x="56" y="20"/>
                    </a:lnTo>
                    <a:close/>
                    <a:moveTo>
                      <a:pt x="59" y="0"/>
                    </a:moveTo>
                    <a:lnTo>
                      <a:pt x="64" y="0"/>
                    </a:lnTo>
                    <a:lnTo>
                      <a:pt x="66" y="3"/>
                    </a:lnTo>
                    <a:lnTo>
                      <a:pt x="59" y="10"/>
                    </a:lnTo>
                    <a:lnTo>
                      <a:pt x="59" y="0"/>
                    </a:lnTo>
                    <a:close/>
                    <a:moveTo>
                      <a:pt x="59" y="19"/>
                    </a:moveTo>
                    <a:lnTo>
                      <a:pt x="54" y="19"/>
                    </a:lnTo>
                    <a:lnTo>
                      <a:pt x="54" y="0"/>
                    </a:lnTo>
                    <a:lnTo>
                      <a:pt x="59" y="0"/>
                    </a:lnTo>
                    <a:lnTo>
                      <a:pt x="59" y="19"/>
                    </a:lnTo>
                    <a:close/>
                    <a:moveTo>
                      <a:pt x="54" y="19"/>
                    </a:moveTo>
                    <a:lnTo>
                      <a:pt x="50" y="19"/>
                    </a:lnTo>
                    <a:lnTo>
                      <a:pt x="50" y="0"/>
                    </a:lnTo>
                    <a:lnTo>
                      <a:pt x="54" y="0"/>
                    </a:lnTo>
                    <a:lnTo>
                      <a:pt x="54" y="19"/>
                    </a:lnTo>
                    <a:close/>
                    <a:moveTo>
                      <a:pt x="50" y="19"/>
                    </a:moveTo>
                    <a:lnTo>
                      <a:pt x="44" y="19"/>
                    </a:lnTo>
                    <a:lnTo>
                      <a:pt x="44" y="0"/>
                    </a:lnTo>
                    <a:lnTo>
                      <a:pt x="50" y="0"/>
                    </a:lnTo>
                    <a:lnTo>
                      <a:pt x="50" y="19"/>
                    </a:lnTo>
                    <a:close/>
                    <a:moveTo>
                      <a:pt x="44" y="19"/>
                    </a:moveTo>
                    <a:lnTo>
                      <a:pt x="41" y="19"/>
                    </a:lnTo>
                    <a:lnTo>
                      <a:pt x="41" y="0"/>
                    </a:lnTo>
                    <a:lnTo>
                      <a:pt x="44" y="0"/>
                    </a:lnTo>
                    <a:lnTo>
                      <a:pt x="44" y="19"/>
                    </a:lnTo>
                    <a:close/>
                    <a:moveTo>
                      <a:pt x="36" y="1"/>
                    </a:moveTo>
                    <a:lnTo>
                      <a:pt x="38" y="0"/>
                    </a:lnTo>
                    <a:lnTo>
                      <a:pt x="41" y="0"/>
                    </a:lnTo>
                    <a:lnTo>
                      <a:pt x="41" y="10"/>
                    </a:lnTo>
                    <a:lnTo>
                      <a:pt x="36" y="1"/>
                    </a:lnTo>
                    <a:close/>
                    <a:moveTo>
                      <a:pt x="45" y="18"/>
                    </a:moveTo>
                    <a:lnTo>
                      <a:pt x="38" y="21"/>
                    </a:lnTo>
                    <a:lnTo>
                      <a:pt x="29" y="5"/>
                    </a:lnTo>
                    <a:lnTo>
                      <a:pt x="36" y="1"/>
                    </a:lnTo>
                    <a:lnTo>
                      <a:pt x="45" y="18"/>
                    </a:lnTo>
                    <a:close/>
                    <a:moveTo>
                      <a:pt x="38" y="21"/>
                    </a:moveTo>
                    <a:lnTo>
                      <a:pt x="32" y="24"/>
                    </a:lnTo>
                    <a:lnTo>
                      <a:pt x="24" y="8"/>
                    </a:lnTo>
                    <a:lnTo>
                      <a:pt x="29" y="5"/>
                    </a:lnTo>
                    <a:lnTo>
                      <a:pt x="38" y="21"/>
                    </a:lnTo>
                    <a:close/>
                    <a:moveTo>
                      <a:pt x="21" y="9"/>
                    </a:moveTo>
                    <a:lnTo>
                      <a:pt x="22" y="8"/>
                    </a:lnTo>
                    <a:lnTo>
                      <a:pt x="24" y="8"/>
                    </a:lnTo>
                    <a:lnTo>
                      <a:pt x="28" y="16"/>
                    </a:lnTo>
                    <a:lnTo>
                      <a:pt x="21" y="9"/>
                    </a:lnTo>
                    <a:close/>
                    <a:moveTo>
                      <a:pt x="35" y="23"/>
                    </a:moveTo>
                    <a:lnTo>
                      <a:pt x="32" y="26"/>
                    </a:lnTo>
                    <a:lnTo>
                      <a:pt x="18" y="12"/>
                    </a:lnTo>
                    <a:lnTo>
                      <a:pt x="21" y="9"/>
                    </a:lnTo>
                    <a:lnTo>
                      <a:pt x="35" y="23"/>
                    </a:lnTo>
                    <a:close/>
                    <a:moveTo>
                      <a:pt x="18" y="12"/>
                    </a:moveTo>
                    <a:lnTo>
                      <a:pt x="27" y="3"/>
                    </a:lnTo>
                    <a:lnTo>
                      <a:pt x="18" y="12"/>
                    </a:lnTo>
                    <a:lnTo>
                      <a:pt x="25" y="19"/>
                    </a:lnTo>
                    <a:lnTo>
                      <a:pt x="18" y="12"/>
                    </a:lnTo>
                    <a:close/>
                    <a:moveTo>
                      <a:pt x="32" y="26"/>
                    </a:moveTo>
                    <a:lnTo>
                      <a:pt x="28" y="29"/>
                    </a:lnTo>
                    <a:lnTo>
                      <a:pt x="15" y="16"/>
                    </a:lnTo>
                    <a:lnTo>
                      <a:pt x="18" y="12"/>
                    </a:lnTo>
                    <a:lnTo>
                      <a:pt x="32" y="26"/>
                    </a:lnTo>
                    <a:close/>
                    <a:moveTo>
                      <a:pt x="28" y="29"/>
                    </a:moveTo>
                    <a:lnTo>
                      <a:pt x="27" y="30"/>
                    </a:lnTo>
                    <a:lnTo>
                      <a:pt x="26" y="31"/>
                    </a:lnTo>
                    <a:lnTo>
                      <a:pt x="22" y="22"/>
                    </a:lnTo>
                    <a:lnTo>
                      <a:pt x="28" y="29"/>
                    </a:lnTo>
                    <a:close/>
                    <a:moveTo>
                      <a:pt x="26" y="31"/>
                    </a:moveTo>
                    <a:lnTo>
                      <a:pt x="20" y="34"/>
                    </a:lnTo>
                    <a:lnTo>
                      <a:pt x="11" y="17"/>
                    </a:lnTo>
                    <a:lnTo>
                      <a:pt x="17" y="13"/>
                    </a:lnTo>
                    <a:lnTo>
                      <a:pt x="26" y="31"/>
                    </a:lnTo>
                    <a:close/>
                    <a:moveTo>
                      <a:pt x="9" y="19"/>
                    </a:moveTo>
                    <a:lnTo>
                      <a:pt x="10" y="18"/>
                    </a:lnTo>
                    <a:lnTo>
                      <a:pt x="11" y="17"/>
                    </a:lnTo>
                    <a:lnTo>
                      <a:pt x="15" y="26"/>
                    </a:lnTo>
                    <a:lnTo>
                      <a:pt x="9" y="19"/>
                    </a:lnTo>
                    <a:close/>
                    <a:moveTo>
                      <a:pt x="22" y="32"/>
                    </a:moveTo>
                    <a:lnTo>
                      <a:pt x="18" y="35"/>
                    </a:lnTo>
                    <a:lnTo>
                      <a:pt x="5" y="22"/>
                    </a:lnTo>
                    <a:lnTo>
                      <a:pt x="9" y="19"/>
                    </a:lnTo>
                    <a:lnTo>
                      <a:pt x="22" y="32"/>
                    </a:lnTo>
                    <a:close/>
                    <a:moveTo>
                      <a:pt x="2" y="29"/>
                    </a:moveTo>
                    <a:lnTo>
                      <a:pt x="2" y="24"/>
                    </a:lnTo>
                    <a:lnTo>
                      <a:pt x="5" y="22"/>
                    </a:lnTo>
                    <a:lnTo>
                      <a:pt x="12" y="29"/>
                    </a:lnTo>
                    <a:lnTo>
                      <a:pt x="2" y="29"/>
                    </a:lnTo>
                    <a:close/>
                    <a:moveTo>
                      <a:pt x="22" y="29"/>
                    </a:moveTo>
                    <a:lnTo>
                      <a:pt x="22" y="35"/>
                    </a:lnTo>
                    <a:lnTo>
                      <a:pt x="2" y="35"/>
                    </a:lnTo>
                    <a:lnTo>
                      <a:pt x="2" y="29"/>
                    </a:lnTo>
                    <a:lnTo>
                      <a:pt x="22" y="29"/>
                    </a:lnTo>
                    <a:close/>
                    <a:moveTo>
                      <a:pt x="22" y="35"/>
                    </a:moveTo>
                    <a:lnTo>
                      <a:pt x="22" y="39"/>
                    </a:lnTo>
                    <a:lnTo>
                      <a:pt x="18" y="42"/>
                    </a:lnTo>
                    <a:lnTo>
                      <a:pt x="12" y="35"/>
                    </a:lnTo>
                    <a:lnTo>
                      <a:pt x="22" y="35"/>
                    </a:lnTo>
                    <a:close/>
                    <a:moveTo>
                      <a:pt x="18" y="42"/>
                    </a:moveTo>
                    <a:lnTo>
                      <a:pt x="15" y="45"/>
                    </a:lnTo>
                    <a:lnTo>
                      <a:pt x="2" y="31"/>
                    </a:lnTo>
                    <a:lnTo>
                      <a:pt x="5" y="29"/>
                    </a:lnTo>
                    <a:lnTo>
                      <a:pt x="18" y="42"/>
                    </a:lnTo>
                    <a:close/>
                    <a:moveTo>
                      <a:pt x="0" y="39"/>
                    </a:moveTo>
                    <a:lnTo>
                      <a:pt x="0" y="34"/>
                    </a:lnTo>
                    <a:lnTo>
                      <a:pt x="2" y="31"/>
                    </a:lnTo>
                    <a:lnTo>
                      <a:pt x="9" y="39"/>
                    </a:lnTo>
                    <a:lnTo>
                      <a:pt x="0" y="39"/>
                    </a:lnTo>
                    <a:close/>
                    <a:moveTo>
                      <a:pt x="18" y="39"/>
                    </a:moveTo>
                    <a:lnTo>
                      <a:pt x="18" y="41"/>
                    </a:lnTo>
                    <a:lnTo>
                      <a:pt x="0" y="41"/>
                    </a:lnTo>
                    <a:lnTo>
                      <a:pt x="0" y="39"/>
                    </a:lnTo>
                    <a:lnTo>
                      <a:pt x="18" y="39"/>
                    </a:lnTo>
                    <a:close/>
                    <a:moveTo>
                      <a:pt x="18" y="41"/>
                    </a:moveTo>
                    <a:lnTo>
                      <a:pt x="18" y="48"/>
                    </a:lnTo>
                    <a:lnTo>
                      <a:pt x="0" y="48"/>
                    </a:lnTo>
                    <a:lnTo>
                      <a:pt x="0" y="41"/>
                    </a:lnTo>
                    <a:lnTo>
                      <a:pt x="18" y="41"/>
                    </a:lnTo>
                    <a:close/>
                    <a:moveTo>
                      <a:pt x="18" y="48"/>
                    </a:moveTo>
                    <a:lnTo>
                      <a:pt x="18" y="51"/>
                    </a:lnTo>
                    <a:lnTo>
                      <a:pt x="0" y="51"/>
                    </a:lnTo>
                    <a:lnTo>
                      <a:pt x="0" y="48"/>
                    </a:lnTo>
                    <a:lnTo>
                      <a:pt x="18" y="48"/>
                    </a:lnTo>
                    <a:close/>
                    <a:moveTo>
                      <a:pt x="2" y="58"/>
                    </a:moveTo>
                    <a:lnTo>
                      <a:pt x="0" y="55"/>
                    </a:lnTo>
                    <a:lnTo>
                      <a:pt x="0" y="51"/>
                    </a:lnTo>
                    <a:lnTo>
                      <a:pt x="9" y="51"/>
                    </a:lnTo>
                    <a:lnTo>
                      <a:pt x="2" y="58"/>
                    </a:lnTo>
                    <a:close/>
                    <a:moveTo>
                      <a:pt x="15" y="44"/>
                    </a:moveTo>
                    <a:lnTo>
                      <a:pt x="18" y="48"/>
                    </a:lnTo>
                    <a:lnTo>
                      <a:pt x="5" y="61"/>
                    </a:lnTo>
                    <a:lnTo>
                      <a:pt x="2" y="58"/>
                    </a:lnTo>
                    <a:lnTo>
                      <a:pt x="15" y="44"/>
                    </a:lnTo>
                    <a:close/>
                    <a:moveTo>
                      <a:pt x="18" y="48"/>
                    </a:moveTo>
                    <a:lnTo>
                      <a:pt x="20" y="49"/>
                    </a:lnTo>
                    <a:lnTo>
                      <a:pt x="21" y="50"/>
                    </a:lnTo>
                    <a:lnTo>
                      <a:pt x="12" y="54"/>
                    </a:lnTo>
                    <a:lnTo>
                      <a:pt x="18" y="48"/>
                    </a:lnTo>
                    <a:close/>
                    <a:moveTo>
                      <a:pt x="21" y="50"/>
                    </a:moveTo>
                    <a:lnTo>
                      <a:pt x="24" y="56"/>
                    </a:lnTo>
                    <a:lnTo>
                      <a:pt x="6" y="65"/>
                    </a:lnTo>
                    <a:lnTo>
                      <a:pt x="3" y="59"/>
                    </a:lnTo>
                    <a:lnTo>
                      <a:pt x="21" y="50"/>
                    </a:lnTo>
                    <a:close/>
                    <a:moveTo>
                      <a:pt x="15" y="70"/>
                    </a:moveTo>
                    <a:lnTo>
                      <a:pt x="10" y="70"/>
                    </a:lnTo>
                    <a:lnTo>
                      <a:pt x="6" y="65"/>
                    </a:lnTo>
                    <a:lnTo>
                      <a:pt x="15" y="61"/>
                    </a:lnTo>
                    <a:lnTo>
                      <a:pt x="15" y="70"/>
                    </a:lnTo>
                    <a:close/>
                    <a:moveTo>
                      <a:pt x="15" y="51"/>
                    </a:moveTo>
                    <a:lnTo>
                      <a:pt x="18" y="51"/>
                    </a:lnTo>
                    <a:lnTo>
                      <a:pt x="18" y="70"/>
                    </a:lnTo>
                    <a:lnTo>
                      <a:pt x="15" y="70"/>
                    </a:lnTo>
                    <a:lnTo>
                      <a:pt x="15" y="51"/>
                    </a:lnTo>
                    <a:close/>
                    <a:moveTo>
                      <a:pt x="18" y="51"/>
                    </a:moveTo>
                    <a:lnTo>
                      <a:pt x="22" y="51"/>
                    </a:lnTo>
                    <a:lnTo>
                      <a:pt x="25" y="54"/>
                    </a:lnTo>
                    <a:lnTo>
                      <a:pt x="18" y="61"/>
                    </a:lnTo>
                    <a:lnTo>
                      <a:pt x="18" y="51"/>
                    </a:lnTo>
                    <a:close/>
                    <a:moveTo>
                      <a:pt x="25" y="54"/>
                    </a:moveTo>
                    <a:lnTo>
                      <a:pt x="28" y="58"/>
                    </a:lnTo>
                    <a:lnTo>
                      <a:pt x="15" y="71"/>
                    </a:lnTo>
                    <a:lnTo>
                      <a:pt x="12" y="67"/>
                    </a:lnTo>
                    <a:lnTo>
                      <a:pt x="25" y="54"/>
                    </a:lnTo>
                    <a:close/>
                    <a:moveTo>
                      <a:pt x="28" y="58"/>
                    </a:moveTo>
                    <a:lnTo>
                      <a:pt x="28" y="58"/>
                    </a:lnTo>
                    <a:lnTo>
                      <a:pt x="22" y="64"/>
                    </a:lnTo>
                    <a:lnTo>
                      <a:pt x="28" y="58"/>
                    </a:lnTo>
                    <a:close/>
                    <a:moveTo>
                      <a:pt x="28" y="58"/>
                    </a:moveTo>
                    <a:lnTo>
                      <a:pt x="32" y="60"/>
                    </a:lnTo>
                    <a:lnTo>
                      <a:pt x="18" y="74"/>
                    </a:lnTo>
                    <a:lnTo>
                      <a:pt x="15" y="71"/>
                    </a:lnTo>
                    <a:lnTo>
                      <a:pt x="28" y="58"/>
                    </a:lnTo>
                    <a:close/>
                    <a:moveTo>
                      <a:pt x="25" y="76"/>
                    </a:moveTo>
                    <a:lnTo>
                      <a:pt x="21" y="76"/>
                    </a:lnTo>
                    <a:lnTo>
                      <a:pt x="18" y="74"/>
                    </a:lnTo>
                    <a:lnTo>
                      <a:pt x="25" y="67"/>
                    </a:lnTo>
                    <a:lnTo>
                      <a:pt x="25" y="76"/>
                    </a:lnTo>
                    <a:close/>
                    <a:moveTo>
                      <a:pt x="25" y="58"/>
                    </a:moveTo>
                    <a:lnTo>
                      <a:pt x="31" y="58"/>
                    </a:lnTo>
                    <a:lnTo>
                      <a:pt x="31" y="76"/>
                    </a:lnTo>
                    <a:lnTo>
                      <a:pt x="25" y="76"/>
                    </a:lnTo>
                    <a:lnTo>
                      <a:pt x="25" y="58"/>
                    </a:lnTo>
                    <a:close/>
                    <a:moveTo>
                      <a:pt x="31" y="58"/>
                    </a:moveTo>
                    <a:lnTo>
                      <a:pt x="34" y="58"/>
                    </a:lnTo>
                    <a:lnTo>
                      <a:pt x="34" y="76"/>
                    </a:lnTo>
                    <a:lnTo>
                      <a:pt x="31" y="76"/>
                    </a:lnTo>
                    <a:lnTo>
                      <a:pt x="31" y="58"/>
                    </a:lnTo>
                    <a:close/>
                    <a:moveTo>
                      <a:pt x="34" y="58"/>
                    </a:moveTo>
                    <a:lnTo>
                      <a:pt x="41" y="58"/>
                    </a:lnTo>
                    <a:lnTo>
                      <a:pt x="41" y="76"/>
                    </a:lnTo>
                    <a:lnTo>
                      <a:pt x="34" y="76"/>
                    </a:lnTo>
                    <a:lnTo>
                      <a:pt x="34" y="58"/>
                    </a:lnTo>
                    <a:close/>
                    <a:moveTo>
                      <a:pt x="47" y="74"/>
                    </a:moveTo>
                    <a:lnTo>
                      <a:pt x="45" y="76"/>
                    </a:lnTo>
                    <a:lnTo>
                      <a:pt x="41" y="76"/>
                    </a:lnTo>
                    <a:lnTo>
                      <a:pt x="41" y="67"/>
                    </a:lnTo>
                    <a:lnTo>
                      <a:pt x="47" y="74"/>
                    </a:lnTo>
                    <a:close/>
                    <a:moveTo>
                      <a:pt x="34" y="60"/>
                    </a:moveTo>
                    <a:lnTo>
                      <a:pt x="37" y="58"/>
                    </a:lnTo>
                    <a:lnTo>
                      <a:pt x="50" y="71"/>
                    </a:lnTo>
                    <a:lnTo>
                      <a:pt x="47" y="74"/>
                    </a:lnTo>
                    <a:lnTo>
                      <a:pt x="34" y="60"/>
                    </a:lnTo>
                    <a:close/>
                    <a:moveTo>
                      <a:pt x="37" y="58"/>
                    </a:moveTo>
                    <a:lnTo>
                      <a:pt x="39" y="54"/>
                    </a:lnTo>
                    <a:lnTo>
                      <a:pt x="44" y="54"/>
                    </a:lnTo>
                    <a:lnTo>
                      <a:pt x="44" y="64"/>
                    </a:lnTo>
                    <a:lnTo>
                      <a:pt x="37" y="58"/>
                    </a:lnTo>
                    <a:close/>
                    <a:moveTo>
                      <a:pt x="44" y="54"/>
                    </a:moveTo>
                    <a:lnTo>
                      <a:pt x="50" y="54"/>
                    </a:lnTo>
                    <a:lnTo>
                      <a:pt x="50" y="73"/>
                    </a:lnTo>
                    <a:lnTo>
                      <a:pt x="44" y="73"/>
                    </a:lnTo>
                    <a:lnTo>
                      <a:pt x="44" y="54"/>
                    </a:lnTo>
                    <a:close/>
                    <a:moveTo>
                      <a:pt x="55" y="72"/>
                    </a:moveTo>
                    <a:lnTo>
                      <a:pt x="53" y="73"/>
                    </a:lnTo>
                    <a:lnTo>
                      <a:pt x="50" y="73"/>
                    </a:lnTo>
                    <a:lnTo>
                      <a:pt x="50" y="64"/>
                    </a:lnTo>
                    <a:lnTo>
                      <a:pt x="55" y="72"/>
                    </a:lnTo>
                    <a:close/>
                    <a:moveTo>
                      <a:pt x="46" y="55"/>
                    </a:moveTo>
                    <a:lnTo>
                      <a:pt x="53" y="52"/>
                    </a:lnTo>
                    <a:lnTo>
                      <a:pt x="60" y="70"/>
                    </a:lnTo>
                    <a:lnTo>
                      <a:pt x="55" y="72"/>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54" name="Freeform 139">
                <a:extLst>
                  <a:ext uri="{FF2B5EF4-FFF2-40B4-BE49-F238E27FC236}">
                    <a16:creationId xmlns:a16="http://schemas.microsoft.com/office/drawing/2014/main" id="{D35F0594-2F08-4519-91E4-EC59B0501EEC}"/>
                  </a:ext>
                </a:extLst>
              </p:cNvPr>
              <p:cNvSpPr>
                <a:spLocks/>
              </p:cNvSpPr>
              <p:nvPr/>
            </p:nvSpPr>
            <p:spPr bwMode="auto">
              <a:xfrm>
                <a:off x="2788" y="2657"/>
                <a:ext cx="17" cy="14"/>
              </a:xfrm>
              <a:custGeom>
                <a:avLst/>
                <a:gdLst>
                  <a:gd name="T0" fmla="*/ 11 w 67"/>
                  <a:gd name="T1" fmla="*/ 13 h 57"/>
                  <a:gd name="T2" fmla="*/ 13 w 67"/>
                  <a:gd name="T3" fmla="*/ 12 h 57"/>
                  <a:gd name="T4" fmla="*/ 14 w 67"/>
                  <a:gd name="T5" fmla="*/ 11 h 57"/>
                  <a:gd name="T6" fmla="*/ 14 w 67"/>
                  <a:gd name="T7" fmla="*/ 10 h 57"/>
                  <a:gd name="T8" fmla="*/ 15 w 67"/>
                  <a:gd name="T9" fmla="*/ 9 h 57"/>
                  <a:gd name="T10" fmla="*/ 16 w 67"/>
                  <a:gd name="T11" fmla="*/ 8 h 57"/>
                  <a:gd name="T12" fmla="*/ 16 w 67"/>
                  <a:gd name="T13" fmla="*/ 7 h 57"/>
                  <a:gd name="T14" fmla="*/ 17 w 67"/>
                  <a:gd name="T15" fmla="*/ 5 h 57"/>
                  <a:gd name="T16" fmla="*/ 17 w 67"/>
                  <a:gd name="T17" fmla="*/ 5 h 57"/>
                  <a:gd name="T18" fmla="*/ 16 w 67"/>
                  <a:gd name="T19" fmla="*/ 4 h 57"/>
                  <a:gd name="T20" fmla="*/ 16 w 67"/>
                  <a:gd name="T21" fmla="*/ 2 h 57"/>
                  <a:gd name="T22" fmla="*/ 15 w 67"/>
                  <a:gd name="T23" fmla="*/ 1 h 57"/>
                  <a:gd name="T24" fmla="*/ 14 w 67"/>
                  <a:gd name="T25" fmla="*/ 1 h 57"/>
                  <a:gd name="T26" fmla="*/ 14 w 67"/>
                  <a:gd name="T27" fmla="*/ 1 h 57"/>
                  <a:gd name="T28" fmla="*/ 12 w 67"/>
                  <a:gd name="T29" fmla="*/ 0 h 57"/>
                  <a:gd name="T30" fmla="*/ 11 w 67"/>
                  <a:gd name="T31" fmla="*/ 0 h 57"/>
                  <a:gd name="T32" fmla="*/ 10 w 67"/>
                  <a:gd name="T33" fmla="*/ 0 h 57"/>
                  <a:gd name="T34" fmla="*/ 9 w 67"/>
                  <a:gd name="T35" fmla="*/ 0 h 57"/>
                  <a:gd name="T36" fmla="*/ 7 w 67"/>
                  <a:gd name="T37" fmla="*/ 0 h 57"/>
                  <a:gd name="T38" fmla="*/ 7 w 67"/>
                  <a:gd name="T39" fmla="*/ 1 h 57"/>
                  <a:gd name="T40" fmla="*/ 5 w 67"/>
                  <a:gd name="T41" fmla="*/ 1 h 57"/>
                  <a:gd name="T42" fmla="*/ 3 w 67"/>
                  <a:gd name="T43" fmla="*/ 2 h 57"/>
                  <a:gd name="T44" fmla="*/ 3 w 67"/>
                  <a:gd name="T45" fmla="*/ 3 h 57"/>
                  <a:gd name="T46" fmla="*/ 2 w 67"/>
                  <a:gd name="T47" fmla="*/ 4 h 57"/>
                  <a:gd name="T48" fmla="*/ 1 w 67"/>
                  <a:gd name="T49" fmla="*/ 5 h 57"/>
                  <a:gd name="T50" fmla="*/ 0 w 67"/>
                  <a:gd name="T51" fmla="*/ 6 h 57"/>
                  <a:gd name="T52" fmla="*/ 0 w 67"/>
                  <a:gd name="T53" fmla="*/ 7 h 57"/>
                  <a:gd name="T54" fmla="*/ 0 w 67"/>
                  <a:gd name="T55" fmla="*/ 9 h 57"/>
                  <a:gd name="T56" fmla="*/ 0 w 67"/>
                  <a:gd name="T57" fmla="*/ 9 h 57"/>
                  <a:gd name="T58" fmla="*/ 0 w 67"/>
                  <a:gd name="T59" fmla="*/ 10 h 57"/>
                  <a:gd name="T60" fmla="*/ 1 w 67"/>
                  <a:gd name="T61" fmla="*/ 12 h 57"/>
                  <a:gd name="T62" fmla="*/ 1 w 67"/>
                  <a:gd name="T63" fmla="*/ 13 h 57"/>
                  <a:gd name="T64" fmla="*/ 2 w 67"/>
                  <a:gd name="T65" fmla="*/ 13 h 57"/>
                  <a:gd name="T66" fmla="*/ 3 w 67"/>
                  <a:gd name="T67" fmla="*/ 13 h 57"/>
                  <a:gd name="T68" fmla="*/ 4 w 67"/>
                  <a:gd name="T69" fmla="*/ 14 h 57"/>
                  <a:gd name="T70" fmla="*/ 5 w 67"/>
                  <a:gd name="T71" fmla="*/ 14 h 57"/>
                  <a:gd name="T72" fmla="*/ 7 w 67"/>
                  <a:gd name="T73" fmla="*/ 14 h 57"/>
                  <a:gd name="T74" fmla="*/ 7 w 67"/>
                  <a:gd name="T75" fmla="*/ 14 h 57"/>
                  <a:gd name="T76" fmla="*/ 9 w 67"/>
                  <a:gd name="T77" fmla="*/ 14 h 57"/>
                  <a:gd name="T78" fmla="*/ 11 w 67"/>
                  <a:gd name="T79" fmla="*/ 13 h 57"/>
                  <a:gd name="T80" fmla="*/ 11 w 67"/>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5" y="51"/>
                    </a:moveTo>
                    <a:lnTo>
                      <a:pt x="51" y="48"/>
                    </a:lnTo>
                    <a:lnTo>
                      <a:pt x="54" y="45"/>
                    </a:lnTo>
                    <a:lnTo>
                      <a:pt x="57" y="42"/>
                    </a:lnTo>
                    <a:lnTo>
                      <a:pt x="60" y="38"/>
                    </a:lnTo>
                    <a:lnTo>
                      <a:pt x="64" y="32"/>
                    </a:lnTo>
                    <a:lnTo>
                      <a:pt x="64" y="29"/>
                    </a:lnTo>
                    <a:lnTo>
                      <a:pt x="67" y="22"/>
                    </a:lnTo>
                    <a:lnTo>
                      <a:pt x="67" y="20"/>
                    </a:lnTo>
                    <a:lnTo>
                      <a:pt x="64" y="16"/>
                    </a:lnTo>
                    <a:lnTo>
                      <a:pt x="64" y="10"/>
                    </a:lnTo>
                    <a:lnTo>
                      <a:pt x="60" y="6"/>
                    </a:lnTo>
                    <a:lnTo>
                      <a:pt x="57" y="3"/>
                    </a:lnTo>
                    <a:lnTo>
                      <a:pt x="54" y="3"/>
                    </a:lnTo>
                    <a:lnTo>
                      <a:pt x="48" y="0"/>
                    </a:lnTo>
                    <a:lnTo>
                      <a:pt x="45" y="0"/>
                    </a:lnTo>
                    <a:lnTo>
                      <a:pt x="38" y="0"/>
                    </a:lnTo>
                    <a:lnTo>
                      <a:pt x="35" y="0"/>
                    </a:lnTo>
                    <a:lnTo>
                      <a:pt x="28" y="0"/>
                    </a:lnTo>
                    <a:lnTo>
                      <a:pt x="26" y="3"/>
                    </a:lnTo>
                    <a:lnTo>
                      <a:pt x="19" y="6"/>
                    </a:lnTo>
                    <a:lnTo>
                      <a:pt x="13" y="10"/>
                    </a:lnTo>
                    <a:lnTo>
                      <a:pt x="10" y="13"/>
                    </a:lnTo>
                    <a:lnTo>
                      <a:pt x="6" y="16"/>
                    </a:lnTo>
                    <a:lnTo>
                      <a:pt x="3" y="20"/>
                    </a:lnTo>
                    <a:lnTo>
                      <a:pt x="0" y="25"/>
                    </a:lnTo>
                    <a:lnTo>
                      <a:pt x="0" y="29"/>
                    </a:lnTo>
                    <a:lnTo>
                      <a:pt x="0" y="35"/>
                    </a:lnTo>
                    <a:lnTo>
                      <a:pt x="0" y="38"/>
                    </a:lnTo>
                    <a:lnTo>
                      <a:pt x="0" y="42"/>
                    </a:lnTo>
                    <a:lnTo>
                      <a:pt x="3" y="48"/>
                    </a:lnTo>
                    <a:lnTo>
                      <a:pt x="3" y="51"/>
                    </a:lnTo>
                    <a:lnTo>
                      <a:pt x="6" y="51"/>
                    </a:lnTo>
                    <a:lnTo>
                      <a:pt x="13" y="54"/>
                    </a:lnTo>
                    <a:lnTo>
                      <a:pt x="16" y="57"/>
                    </a:lnTo>
                    <a:lnTo>
                      <a:pt x="19" y="57"/>
                    </a:lnTo>
                    <a:lnTo>
                      <a:pt x="26" y="57"/>
                    </a:lnTo>
                    <a:lnTo>
                      <a:pt x="28" y="57"/>
                    </a:lnTo>
                    <a:lnTo>
                      <a:pt x="35" y="57"/>
                    </a:lnTo>
                    <a:lnTo>
                      <a:pt x="42" y="54"/>
                    </a:lnTo>
                    <a:lnTo>
                      <a:pt x="45"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55" name="Freeform 140">
                <a:extLst>
                  <a:ext uri="{FF2B5EF4-FFF2-40B4-BE49-F238E27FC236}">
                    <a16:creationId xmlns:a16="http://schemas.microsoft.com/office/drawing/2014/main" id="{98175009-AA2F-40CE-ABDC-3B5F3AF57C5C}"/>
                  </a:ext>
                </a:extLst>
              </p:cNvPr>
              <p:cNvSpPr>
                <a:spLocks noEditPoints="1"/>
              </p:cNvSpPr>
              <p:nvPr/>
            </p:nvSpPr>
            <p:spPr bwMode="auto">
              <a:xfrm>
                <a:off x="2786" y="2655"/>
                <a:ext cx="21" cy="19"/>
              </a:xfrm>
              <a:custGeom>
                <a:avLst/>
                <a:gdLst>
                  <a:gd name="T0" fmla="*/ 16 w 86"/>
                  <a:gd name="T1" fmla="*/ 16 h 76"/>
                  <a:gd name="T2" fmla="*/ 14 w 86"/>
                  <a:gd name="T3" fmla="*/ 12 h 76"/>
                  <a:gd name="T4" fmla="*/ 14 w 86"/>
                  <a:gd name="T5" fmla="*/ 12 h 76"/>
                  <a:gd name="T6" fmla="*/ 17 w 86"/>
                  <a:gd name="T7" fmla="*/ 15 h 76"/>
                  <a:gd name="T8" fmla="*/ 18 w 86"/>
                  <a:gd name="T9" fmla="*/ 14 h 76"/>
                  <a:gd name="T10" fmla="*/ 19 w 86"/>
                  <a:gd name="T11" fmla="*/ 13 h 76"/>
                  <a:gd name="T12" fmla="*/ 16 w 86"/>
                  <a:gd name="T13" fmla="*/ 9 h 76"/>
                  <a:gd name="T14" fmla="*/ 20 w 86"/>
                  <a:gd name="T15" fmla="*/ 11 h 76"/>
                  <a:gd name="T16" fmla="*/ 20 w 86"/>
                  <a:gd name="T17" fmla="*/ 10 h 76"/>
                  <a:gd name="T18" fmla="*/ 15 w 86"/>
                  <a:gd name="T19" fmla="*/ 10 h 76"/>
                  <a:gd name="T20" fmla="*/ 21 w 86"/>
                  <a:gd name="T21" fmla="*/ 8 h 76"/>
                  <a:gd name="T22" fmla="*/ 16 w 86"/>
                  <a:gd name="T23" fmla="*/ 7 h 76"/>
                  <a:gd name="T24" fmla="*/ 21 w 86"/>
                  <a:gd name="T25" fmla="*/ 7 h 76"/>
                  <a:gd name="T26" fmla="*/ 20 w 86"/>
                  <a:gd name="T27" fmla="*/ 5 h 76"/>
                  <a:gd name="T28" fmla="*/ 16 w 86"/>
                  <a:gd name="T29" fmla="*/ 8 h 76"/>
                  <a:gd name="T30" fmla="*/ 19 w 86"/>
                  <a:gd name="T31" fmla="*/ 3 h 76"/>
                  <a:gd name="T32" fmla="*/ 15 w 86"/>
                  <a:gd name="T33" fmla="*/ 6 h 76"/>
                  <a:gd name="T34" fmla="*/ 15 w 86"/>
                  <a:gd name="T35" fmla="*/ 6 h 76"/>
                  <a:gd name="T36" fmla="*/ 19 w 86"/>
                  <a:gd name="T37" fmla="*/ 2 h 76"/>
                  <a:gd name="T38" fmla="*/ 16 w 86"/>
                  <a:gd name="T39" fmla="*/ 1 h 76"/>
                  <a:gd name="T40" fmla="*/ 15 w 86"/>
                  <a:gd name="T41" fmla="*/ 6 h 76"/>
                  <a:gd name="T42" fmla="*/ 13 w 86"/>
                  <a:gd name="T43" fmla="*/ 5 h 76"/>
                  <a:gd name="T44" fmla="*/ 15 w 86"/>
                  <a:gd name="T45" fmla="*/ 0 h 76"/>
                  <a:gd name="T46" fmla="*/ 14 w 86"/>
                  <a:gd name="T47" fmla="*/ 0 h 76"/>
                  <a:gd name="T48" fmla="*/ 13 w 86"/>
                  <a:gd name="T49" fmla="*/ 5 h 76"/>
                  <a:gd name="T50" fmla="*/ 11 w 86"/>
                  <a:gd name="T51" fmla="*/ 5 h 76"/>
                  <a:gd name="T52" fmla="*/ 8 w 86"/>
                  <a:gd name="T53" fmla="*/ 0 h 76"/>
                  <a:gd name="T54" fmla="*/ 7 w 86"/>
                  <a:gd name="T55" fmla="*/ 2 h 76"/>
                  <a:gd name="T56" fmla="*/ 9 w 86"/>
                  <a:gd name="T57" fmla="*/ 3 h 76"/>
                  <a:gd name="T58" fmla="*/ 9 w 86"/>
                  <a:gd name="T59" fmla="*/ 5 h 76"/>
                  <a:gd name="T60" fmla="*/ 4 w 86"/>
                  <a:gd name="T61" fmla="*/ 3 h 76"/>
                  <a:gd name="T62" fmla="*/ 6 w 86"/>
                  <a:gd name="T63" fmla="*/ 7 h 76"/>
                  <a:gd name="T64" fmla="*/ 2 w 86"/>
                  <a:gd name="T65" fmla="*/ 5 h 76"/>
                  <a:gd name="T66" fmla="*/ 2 w 86"/>
                  <a:gd name="T67" fmla="*/ 5 h 76"/>
                  <a:gd name="T68" fmla="*/ 1 w 86"/>
                  <a:gd name="T69" fmla="*/ 6 h 76"/>
                  <a:gd name="T70" fmla="*/ 0 w 86"/>
                  <a:gd name="T71" fmla="*/ 9 h 76"/>
                  <a:gd name="T72" fmla="*/ 5 w 86"/>
                  <a:gd name="T73" fmla="*/ 10 h 76"/>
                  <a:gd name="T74" fmla="*/ 0 w 86"/>
                  <a:gd name="T75" fmla="*/ 11 h 76"/>
                  <a:gd name="T76" fmla="*/ 0 w 86"/>
                  <a:gd name="T77" fmla="*/ 11 h 76"/>
                  <a:gd name="T78" fmla="*/ 5 w 86"/>
                  <a:gd name="T79" fmla="*/ 12 h 76"/>
                  <a:gd name="T80" fmla="*/ 4 w 86"/>
                  <a:gd name="T81" fmla="*/ 12 h 76"/>
                  <a:gd name="T82" fmla="*/ 5 w 86"/>
                  <a:gd name="T83" fmla="*/ 14 h 76"/>
                  <a:gd name="T84" fmla="*/ 1 w 86"/>
                  <a:gd name="T85" fmla="*/ 15 h 76"/>
                  <a:gd name="T86" fmla="*/ 3 w 86"/>
                  <a:gd name="T87" fmla="*/ 15 h 76"/>
                  <a:gd name="T88" fmla="*/ 3 w 86"/>
                  <a:gd name="T89" fmla="*/ 13 h 76"/>
                  <a:gd name="T90" fmla="*/ 5 w 86"/>
                  <a:gd name="T91" fmla="*/ 13 h 76"/>
                  <a:gd name="T92" fmla="*/ 7 w 86"/>
                  <a:gd name="T93" fmla="*/ 14 h 76"/>
                  <a:gd name="T94" fmla="*/ 5 w 86"/>
                  <a:gd name="T95" fmla="*/ 18 h 76"/>
                  <a:gd name="T96" fmla="*/ 6 w 86"/>
                  <a:gd name="T97" fmla="*/ 17 h 76"/>
                  <a:gd name="T98" fmla="*/ 6 w 86"/>
                  <a:gd name="T99" fmla="*/ 14 h 76"/>
                  <a:gd name="T100" fmla="*/ 9 w 86"/>
                  <a:gd name="T101" fmla="*/ 14 h 76"/>
                  <a:gd name="T102" fmla="*/ 11 w 86"/>
                  <a:gd name="T103" fmla="*/ 14 h 76"/>
                  <a:gd name="T104" fmla="*/ 11 w 86"/>
                  <a:gd name="T105" fmla="*/ 19 h 76"/>
                  <a:gd name="T106" fmla="*/ 12 w 86"/>
                  <a:gd name="T107" fmla="*/ 19 h 76"/>
                  <a:gd name="T108" fmla="*/ 14 w 86"/>
                  <a:gd name="T109" fmla="*/ 18 h 7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6"/>
                  <a:gd name="T166" fmla="*/ 0 h 76"/>
                  <a:gd name="T167" fmla="*/ 86 w 86"/>
                  <a:gd name="T168" fmla="*/ 76 h 7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6" h="76">
                    <a:moveTo>
                      <a:pt x="49" y="52"/>
                    </a:moveTo>
                    <a:lnTo>
                      <a:pt x="56" y="49"/>
                    </a:lnTo>
                    <a:lnTo>
                      <a:pt x="64" y="65"/>
                    </a:lnTo>
                    <a:lnTo>
                      <a:pt x="58" y="68"/>
                    </a:lnTo>
                    <a:lnTo>
                      <a:pt x="49" y="52"/>
                    </a:lnTo>
                    <a:close/>
                    <a:moveTo>
                      <a:pt x="67" y="64"/>
                    </a:moveTo>
                    <a:lnTo>
                      <a:pt x="66" y="65"/>
                    </a:lnTo>
                    <a:lnTo>
                      <a:pt x="64" y="65"/>
                    </a:lnTo>
                    <a:lnTo>
                      <a:pt x="60" y="57"/>
                    </a:lnTo>
                    <a:lnTo>
                      <a:pt x="67" y="64"/>
                    </a:lnTo>
                    <a:close/>
                    <a:moveTo>
                      <a:pt x="53" y="50"/>
                    </a:moveTo>
                    <a:lnTo>
                      <a:pt x="56" y="47"/>
                    </a:lnTo>
                    <a:lnTo>
                      <a:pt x="70" y="61"/>
                    </a:lnTo>
                    <a:lnTo>
                      <a:pt x="67" y="64"/>
                    </a:lnTo>
                    <a:lnTo>
                      <a:pt x="53" y="50"/>
                    </a:lnTo>
                    <a:close/>
                    <a:moveTo>
                      <a:pt x="56" y="47"/>
                    </a:moveTo>
                    <a:lnTo>
                      <a:pt x="56" y="47"/>
                    </a:lnTo>
                    <a:lnTo>
                      <a:pt x="63" y="54"/>
                    </a:lnTo>
                    <a:lnTo>
                      <a:pt x="56" y="47"/>
                    </a:lnTo>
                    <a:close/>
                    <a:moveTo>
                      <a:pt x="56" y="47"/>
                    </a:moveTo>
                    <a:lnTo>
                      <a:pt x="59" y="44"/>
                    </a:lnTo>
                    <a:lnTo>
                      <a:pt x="73" y="57"/>
                    </a:lnTo>
                    <a:lnTo>
                      <a:pt x="70" y="61"/>
                    </a:lnTo>
                    <a:lnTo>
                      <a:pt x="56" y="47"/>
                    </a:lnTo>
                    <a:close/>
                    <a:moveTo>
                      <a:pt x="73" y="57"/>
                    </a:moveTo>
                    <a:lnTo>
                      <a:pt x="83" y="47"/>
                    </a:lnTo>
                    <a:lnTo>
                      <a:pt x="73" y="57"/>
                    </a:lnTo>
                    <a:lnTo>
                      <a:pt x="66" y="51"/>
                    </a:lnTo>
                    <a:lnTo>
                      <a:pt x="73" y="57"/>
                    </a:lnTo>
                    <a:close/>
                    <a:moveTo>
                      <a:pt x="59" y="44"/>
                    </a:moveTo>
                    <a:lnTo>
                      <a:pt x="63" y="41"/>
                    </a:lnTo>
                    <a:lnTo>
                      <a:pt x="76" y="54"/>
                    </a:lnTo>
                    <a:lnTo>
                      <a:pt x="73" y="57"/>
                    </a:lnTo>
                    <a:lnTo>
                      <a:pt x="59" y="44"/>
                    </a:lnTo>
                    <a:close/>
                    <a:moveTo>
                      <a:pt x="78" y="52"/>
                    </a:moveTo>
                    <a:lnTo>
                      <a:pt x="77" y="53"/>
                    </a:lnTo>
                    <a:lnTo>
                      <a:pt x="76" y="54"/>
                    </a:lnTo>
                    <a:lnTo>
                      <a:pt x="69" y="47"/>
                    </a:lnTo>
                    <a:lnTo>
                      <a:pt x="78" y="52"/>
                    </a:lnTo>
                    <a:close/>
                    <a:moveTo>
                      <a:pt x="60" y="43"/>
                    </a:moveTo>
                    <a:lnTo>
                      <a:pt x="64" y="36"/>
                    </a:lnTo>
                    <a:lnTo>
                      <a:pt x="81" y="45"/>
                    </a:lnTo>
                    <a:lnTo>
                      <a:pt x="78" y="52"/>
                    </a:lnTo>
                    <a:lnTo>
                      <a:pt x="60" y="43"/>
                    </a:lnTo>
                    <a:close/>
                    <a:moveTo>
                      <a:pt x="83" y="41"/>
                    </a:moveTo>
                    <a:lnTo>
                      <a:pt x="83" y="43"/>
                    </a:lnTo>
                    <a:lnTo>
                      <a:pt x="81" y="45"/>
                    </a:lnTo>
                    <a:lnTo>
                      <a:pt x="73" y="41"/>
                    </a:lnTo>
                    <a:lnTo>
                      <a:pt x="83" y="41"/>
                    </a:lnTo>
                    <a:close/>
                    <a:moveTo>
                      <a:pt x="63" y="41"/>
                    </a:moveTo>
                    <a:lnTo>
                      <a:pt x="63" y="38"/>
                    </a:lnTo>
                    <a:lnTo>
                      <a:pt x="83" y="38"/>
                    </a:lnTo>
                    <a:lnTo>
                      <a:pt x="83" y="41"/>
                    </a:lnTo>
                    <a:lnTo>
                      <a:pt x="63" y="41"/>
                    </a:lnTo>
                    <a:close/>
                    <a:moveTo>
                      <a:pt x="63" y="38"/>
                    </a:moveTo>
                    <a:lnTo>
                      <a:pt x="63" y="35"/>
                    </a:lnTo>
                    <a:lnTo>
                      <a:pt x="64" y="33"/>
                    </a:lnTo>
                    <a:lnTo>
                      <a:pt x="73" y="38"/>
                    </a:lnTo>
                    <a:lnTo>
                      <a:pt x="63" y="38"/>
                    </a:lnTo>
                    <a:close/>
                    <a:moveTo>
                      <a:pt x="64" y="33"/>
                    </a:moveTo>
                    <a:lnTo>
                      <a:pt x="67" y="28"/>
                    </a:lnTo>
                    <a:lnTo>
                      <a:pt x="85" y="35"/>
                    </a:lnTo>
                    <a:lnTo>
                      <a:pt x="81" y="42"/>
                    </a:lnTo>
                    <a:lnTo>
                      <a:pt x="64" y="33"/>
                    </a:lnTo>
                    <a:close/>
                    <a:moveTo>
                      <a:pt x="86" y="31"/>
                    </a:moveTo>
                    <a:lnTo>
                      <a:pt x="86" y="33"/>
                    </a:lnTo>
                    <a:lnTo>
                      <a:pt x="85" y="35"/>
                    </a:lnTo>
                    <a:lnTo>
                      <a:pt x="76" y="31"/>
                    </a:lnTo>
                    <a:lnTo>
                      <a:pt x="86" y="31"/>
                    </a:lnTo>
                    <a:close/>
                    <a:moveTo>
                      <a:pt x="66" y="31"/>
                    </a:moveTo>
                    <a:lnTo>
                      <a:pt x="66" y="29"/>
                    </a:lnTo>
                    <a:lnTo>
                      <a:pt x="86" y="29"/>
                    </a:lnTo>
                    <a:lnTo>
                      <a:pt x="86" y="31"/>
                    </a:lnTo>
                    <a:lnTo>
                      <a:pt x="66" y="31"/>
                    </a:lnTo>
                    <a:close/>
                    <a:moveTo>
                      <a:pt x="83" y="21"/>
                    </a:moveTo>
                    <a:lnTo>
                      <a:pt x="86" y="24"/>
                    </a:lnTo>
                    <a:lnTo>
                      <a:pt x="86" y="29"/>
                    </a:lnTo>
                    <a:lnTo>
                      <a:pt x="76" y="29"/>
                    </a:lnTo>
                    <a:lnTo>
                      <a:pt x="83" y="21"/>
                    </a:lnTo>
                    <a:close/>
                    <a:moveTo>
                      <a:pt x="69" y="35"/>
                    </a:moveTo>
                    <a:lnTo>
                      <a:pt x="66" y="32"/>
                    </a:lnTo>
                    <a:lnTo>
                      <a:pt x="79" y="19"/>
                    </a:lnTo>
                    <a:lnTo>
                      <a:pt x="83" y="21"/>
                    </a:lnTo>
                    <a:lnTo>
                      <a:pt x="69" y="35"/>
                    </a:lnTo>
                    <a:close/>
                    <a:moveTo>
                      <a:pt x="66" y="32"/>
                    </a:moveTo>
                    <a:lnTo>
                      <a:pt x="63" y="29"/>
                    </a:lnTo>
                    <a:lnTo>
                      <a:pt x="63" y="25"/>
                    </a:lnTo>
                    <a:lnTo>
                      <a:pt x="73" y="25"/>
                    </a:lnTo>
                    <a:lnTo>
                      <a:pt x="66" y="32"/>
                    </a:lnTo>
                    <a:close/>
                    <a:moveTo>
                      <a:pt x="63" y="25"/>
                    </a:moveTo>
                    <a:lnTo>
                      <a:pt x="63" y="19"/>
                    </a:lnTo>
                    <a:lnTo>
                      <a:pt x="83" y="19"/>
                    </a:lnTo>
                    <a:lnTo>
                      <a:pt x="83" y="25"/>
                    </a:lnTo>
                    <a:lnTo>
                      <a:pt x="63" y="25"/>
                    </a:lnTo>
                    <a:close/>
                    <a:moveTo>
                      <a:pt x="79" y="12"/>
                    </a:moveTo>
                    <a:lnTo>
                      <a:pt x="83" y="14"/>
                    </a:lnTo>
                    <a:lnTo>
                      <a:pt x="83" y="19"/>
                    </a:lnTo>
                    <a:lnTo>
                      <a:pt x="73" y="19"/>
                    </a:lnTo>
                    <a:lnTo>
                      <a:pt x="79" y="12"/>
                    </a:lnTo>
                    <a:close/>
                    <a:moveTo>
                      <a:pt x="66" y="25"/>
                    </a:moveTo>
                    <a:lnTo>
                      <a:pt x="63" y="22"/>
                    </a:lnTo>
                    <a:lnTo>
                      <a:pt x="76" y="9"/>
                    </a:lnTo>
                    <a:lnTo>
                      <a:pt x="79" y="12"/>
                    </a:lnTo>
                    <a:lnTo>
                      <a:pt x="66" y="25"/>
                    </a:lnTo>
                    <a:close/>
                    <a:moveTo>
                      <a:pt x="63" y="22"/>
                    </a:moveTo>
                    <a:lnTo>
                      <a:pt x="73" y="32"/>
                    </a:lnTo>
                    <a:lnTo>
                      <a:pt x="63" y="22"/>
                    </a:lnTo>
                    <a:lnTo>
                      <a:pt x="69" y="15"/>
                    </a:lnTo>
                    <a:lnTo>
                      <a:pt x="63" y="22"/>
                    </a:lnTo>
                    <a:close/>
                    <a:moveTo>
                      <a:pt x="63" y="22"/>
                    </a:moveTo>
                    <a:lnTo>
                      <a:pt x="59" y="19"/>
                    </a:lnTo>
                    <a:lnTo>
                      <a:pt x="73" y="6"/>
                    </a:lnTo>
                    <a:lnTo>
                      <a:pt x="76" y="9"/>
                    </a:lnTo>
                    <a:lnTo>
                      <a:pt x="63" y="22"/>
                    </a:lnTo>
                    <a:close/>
                    <a:moveTo>
                      <a:pt x="66" y="3"/>
                    </a:moveTo>
                    <a:lnTo>
                      <a:pt x="70" y="3"/>
                    </a:lnTo>
                    <a:lnTo>
                      <a:pt x="73" y="6"/>
                    </a:lnTo>
                    <a:lnTo>
                      <a:pt x="66" y="12"/>
                    </a:lnTo>
                    <a:lnTo>
                      <a:pt x="66" y="3"/>
                    </a:lnTo>
                    <a:close/>
                    <a:moveTo>
                      <a:pt x="66" y="22"/>
                    </a:moveTo>
                    <a:lnTo>
                      <a:pt x="63" y="22"/>
                    </a:lnTo>
                    <a:lnTo>
                      <a:pt x="63" y="3"/>
                    </a:lnTo>
                    <a:lnTo>
                      <a:pt x="66" y="3"/>
                    </a:lnTo>
                    <a:lnTo>
                      <a:pt x="66" y="22"/>
                    </a:lnTo>
                    <a:close/>
                    <a:moveTo>
                      <a:pt x="63" y="22"/>
                    </a:moveTo>
                    <a:lnTo>
                      <a:pt x="60" y="22"/>
                    </a:lnTo>
                    <a:lnTo>
                      <a:pt x="59" y="21"/>
                    </a:lnTo>
                    <a:lnTo>
                      <a:pt x="63" y="12"/>
                    </a:lnTo>
                    <a:lnTo>
                      <a:pt x="63" y="22"/>
                    </a:lnTo>
                    <a:close/>
                    <a:moveTo>
                      <a:pt x="59" y="21"/>
                    </a:moveTo>
                    <a:lnTo>
                      <a:pt x="53" y="18"/>
                    </a:lnTo>
                    <a:lnTo>
                      <a:pt x="62" y="1"/>
                    </a:lnTo>
                    <a:lnTo>
                      <a:pt x="67" y="3"/>
                    </a:lnTo>
                    <a:lnTo>
                      <a:pt x="59" y="21"/>
                    </a:lnTo>
                    <a:close/>
                    <a:moveTo>
                      <a:pt x="57" y="0"/>
                    </a:moveTo>
                    <a:lnTo>
                      <a:pt x="59" y="0"/>
                    </a:lnTo>
                    <a:lnTo>
                      <a:pt x="62" y="1"/>
                    </a:lnTo>
                    <a:lnTo>
                      <a:pt x="57" y="9"/>
                    </a:lnTo>
                    <a:lnTo>
                      <a:pt x="57" y="0"/>
                    </a:lnTo>
                    <a:close/>
                    <a:moveTo>
                      <a:pt x="57" y="19"/>
                    </a:moveTo>
                    <a:lnTo>
                      <a:pt x="54" y="19"/>
                    </a:lnTo>
                    <a:lnTo>
                      <a:pt x="54" y="0"/>
                    </a:lnTo>
                    <a:lnTo>
                      <a:pt x="57" y="0"/>
                    </a:lnTo>
                    <a:lnTo>
                      <a:pt x="57" y="19"/>
                    </a:lnTo>
                    <a:close/>
                    <a:moveTo>
                      <a:pt x="54" y="19"/>
                    </a:moveTo>
                    <a:lnTo>
                      <a:pt x="47" y="19"/>
                    </a:lnTo>
                    <a:lnTo>
                      <a:pt x="47" y="0"/>
                    </a:lnTo>
                    <a:lnTo>
                      <a:pt x="54" y="0"/>
                    </a:lnTo>
                    <a:lnTo>
                      <a:pt x="54" y="19"/>
                    </a:lnTo>
                    <a:close/>
                    <a:moveTo>
                      <a:pt x="47" y="19"/>
                    </a:moveTo>
                    <a:lnTo>
                      <a:pt x="44" y="19"/>
                    </a:lnTo>
                    <a:lnTo>
                      <a:pt x="44" y="0"/>
                    </a:lnTo>
                    <a:lnTo>
                      <a:pt x="47" y="0"/>
                    </a:lnTo>
                    <a:lnTo>
                      <a:pt x="47" y="19"/>
                    </a:lnTo>
                    <a:close/>
                    <a:moveTo>
                      <a:pt x="44" y="19"/>
                    </a:moveTo>
                    <a:lnTo>
                      <a:pt x="37" y="19"/>
                    </a:lnTo>
                    <a:lnTo>
                      <a:pt x="37" y="0"/>
                    </a:lnTo>
                    <a:lnTo>
                      <a:pt x="44" y="0"/>
                    </a:lnTo>
                    <a:lnTo>
                      <a:pt x="44" y="19"/>
                    </a:lnTo>
                    <a:close/>
                    <a:moveTo>
                      <a:pt x="31" y="2"/>
                    </a:moveTo>
                    <a:lnTo>
                      <a:pt x="34" y="0"/>
                    </a:lnTo>
                    <a:lnTo>
                      <a:pt x="37" y="0"/>
                    </a:lnTo>
                    <a:lnTo>
                      <a:pt x="37" y="9"/>
                    </a:lnTo>
                    <a:lnTo>
                      <a:pt x="31" y="2"/>
                    </a:lnTo>
                    <a:close/>
                    <a:moveTo>
                      <a:pt x="44" y="15"/>
                    </a:moveTo>
                    <a:lnTo>
                      <a:pt x="42" y="19"/>
                    </a:lnTo>
                    <a:lnTo>
                      <a:pt x="27" y="6"/>
                    </a:lnTo>
                    <a:lnTo>
                      <a:pt x="31" y="2"/>
                    </a:lnTo>
                    <a:lnTo>
                      <a:pt x="44" y="15"/>
                    </a:lnTo>
                    <a:close/>
                    <a:moveTo>
                      <a:pt x="42" y="19"/>
                    </a:moveTo>
                    <a:lnTo>
                      <a:pt x="41" y="20"/>
                    </a:lnTo>
                    <a:lnTo>
                      <a:pt x="38" y="21"/>
                    </a:lnTo>
                    <a:lnTo>
                      <a:pt x="35" y="12"/>
                    </a:lnTo>
                    <a:lnTo>
                      <a:pt x="42" y="19"/>
                    </a:lnTo>
                    <a:close/>
                    <a:moveTo>
                      <a:pt x="38" y="21"/>
                    </a:moveTo>
                    <a:lnTo>
                      <a:pt x="33" y="24"/>
                    </a:lnTo>
                    <a:lnTo>
                      <a:pt x="24" y="7"/>
                    </a:lnTo>
                    <a:lnTo>
                      <a:pt x="31" y="3"/>
                    </a:lnTo>
                    <a:lnTo>
                      <a:pt x="38" y="21"/>
                    </a:lnTo>
                    <a:close/>
                    <a:moveTo>
                      <a:pt x="33" y="24"/>
                    </a:moveTo>
                    <a:lnTo>
                      <a:pt x="26" y="28"/>
                    </a:lnTo>
                    <a:lnTo>
                      <a:pt x="17" y="10"/>
                    </a:lnTo>
                    <a:lnTo>
                      <a:pt x="24" y="7"/>
                    </a:lnTo>
                    <a:lnTo>
                      <a:pt x="33" y="24"/>
                    </a:lnTo>
                    <a:close/>
                    <a:moveTo>
                      <a:pt x="15" y="12"/>
                    </a:moveTo>
                    <a:lnTo>
                      <a:pt x="16" y="11"/>
                    </a:lnTo>
                    <a:lnTo>
                      <a:pt x="17" y="10"/>
                    </a:lnTo>
                    <a:lnTo>
                      <a:pt x="22" y="19"/>
                    </a:lnTo>
                    <a:lnTo>
                      <a:pt x="15" y="12"/>
                    </a:lnTo>
                    <a:close/>
                    <a:moveTo>
                      <a:pt x="28" y="25"/>
                    </a:moveTo>
                    <a:lnTo>
                      <a:pt x="25" y="29"/>
                    </a:lnTo>
                    <a:lnTo>
                      <a:pt x="12" y="15"/>
                    </a:lnTo>
                    <a:lnTo>
                      <a:pt x="15" y="12"/>
                    </a:lnTo>
                    <a:lnTo>
                      <a:pt x="28" y="25"/>
                    </a:lnTo>
                    <a:close/>
                    <a:moveTo>
                      <a:pt x="25" y="29"/>
                    </a:moveTo>
                    <a:lnTo>
                      <a:pt x="22" y="32"/>
                    </a:lnTo>
                    <a:lnTo>
                      <a:pt x="9" y="19"/>
                    </a:lnTo>
                    <a:lnTo>
                      <a:pt x="12" y="15"/>
                    </a:lnTo>
                    <a:lnTo>
                      <a:pt x="25" y="29"/>
                    </a:lnTo>
                    <a:close/>
                    <a:moveTo>
                      <a:pt x="22" y="32"/>
                    </a:moveTo>
                    <a:lnTo>
                      <a:pt x="19" y="35"/>
                    </a:lnTo>
                    <a:lnTo>
                      <a:pt x="5" y="21"/>
                    </a:lnTo>
                    <a:lnTo>
                      <a:pt x="9" y="19"/>
                    </a:lnTo>
                    <a:lnTo>
                      <a:pt x="22" y="32"/>
                    </a:lnTo>
                    <a:close/>
                    <a:moveTo>
                      <a:pt x="4" y="24"/>
                    </a:moveTo>
                    <a:lnTo>
                      <a:pt x="4" y="22"/>
                    </a:lnTo>
                    <a:lnTo>
                      <a:pt x="5" y="21"/>
                    </a:lnTo>
                    <a:lnTo>
                      <a:pt x="12" y="29"/>
                    </a:lnTo>
                    <a:lnTo>
                      <a:pt x="4" y="24"/>
                    </a:lnTo>
                    <a:close/>
                    <a:moveTo>
                      <a:pt x="21" y="32"/>
                    </a:moveTo>
                    <a:lnTo>
                      <a:pt x="17" y="39"/>
                    </a:lnTo>
                    <a:lnTo>
                      <a:pt x="1" y="31"/>
                    </a:lnTo>
                    <a:lnTo>
                      <a:pt x="4" y="24"/>
                    </a:lnTo>
                    <a:lnTo>
                      <a:pt x="21" y="32"/>
                    </a:lnTo>
                    <a:close/>
                    <a:moveTo>
                      <a:pt x="0" y="34"/>
                    </a:moveTo>
                    <a:lnTo>
                      <a:pt x="0" y="32"/>
                    </a:lnTo>
                    <a:lnTo>
                      <a:pt x="1" y="31"/>
                    </a:lnTo>
                    <a:lnTo>
                      <a:pt x="9" y="34"/>
                    </a:lnTo>
                    <a:lnTo>
                      <a:pt x="0" y="34"/>
                    </a:lnTo>
                    <a:close/>
                    <a:moveTo>
                      <a:pt x="19" y="34"/>
                    </a:moveTo>
                    <a:lnTo>
                      <a:pt x="19" y="38"/>
                    </a:lnTo>
                    <a:lnTo>
                      <a:pt x="0" y="38"/>
                    </a:lnTo>
                    <a:lnTo>
                      <a:pt x="0" y="34"/>
                    </a:lnTo>
                    <a:lnTo>
                      <a:pt x="19" y="34"/>
                    </a:lnTo>
                    <a:close/>
                    <a:moveTo>
                      <a:pt x="19" y="38"/>
                    </a:moveTo>
                    <a:lnTo>
                      <a:pt x="19" y="44"/>
                    </a:lnTo>
                    <a:lnTo>
                      <a:pt x="0" y="44"/>
                    </a:lnTo>
                    <a:lnTo>
                      <a:pt x="0" y="38"/>
                    </a:lnTo>
                    <a:lnTo>
                      <a:pt x="19" y="38"/>
                    </a:lnTo>
                    <a:close/>
                    <a:moveTo>
                      <a:pt x="19" y="44"/>
                    </a:moveTo>
                    <a:lnTo>
                      <a:pt x="19" y="47"/>
                    </a:lnTo>
                    <a:lnTo>
                      <a:pt x="0" y="47"/>
                    </a:lnTo>
                    <a:lnTo>
                      <a:pt x="0" y="44"/>
                    </a:lnTo>
                    <a:lnTo>
                      <a:pt x="19" y="44"/>
                    </a:lnTo>
                    <a:close/>
                    <a:moveTo>
                      <a:pt x="19" y="47"/>
                    </a:moveTo>
                    <a:lnTo>
                      <a:pt x="19" y="51"/>
                    </a:lnTo>
                    <a:lnTo>
                      <a:pt x="0" y="51"/>
                    </a:lnTo>
                    <a:lnTo>
                      <a:pt x="0" y="47"/>
                    </a:lnTo>
                    <a:lnTo>
                      <a:pt x="19" y="47"/>
                    </a:lnTo>
                    <a:close/>
                    <a:moveTo>
                      <a:pt x="1" y="55"/>
                    </a:moveTo>
                    <a:lnTo>
                      <a:pt x="0" y="53"/>
                    </a:lnTo>
                    <a:lnTo>
                      <a:pt x="0" y="51"/>
                    </a:lnTo>
                    <a:lnTo>
                      <a:pt x="9" y="51"/>
                    </a:lnTo>
                    <a:lnTo>
                      <a:pt x="1" y="55"/>
                    </a:lnTo>
                    <a:close/>
                    <a:moveTo>
                      <a:pt x="17" y="46"/>
                    </a:moveTo>
                    <a:lnTo>
                      <a:pt x="21" y="53"/>
                    </a:lnTo>
                    <a:lnTo>
                      <a:pt x="4" y="61"/>
                    </a:lnTo>
                    <a:lnTo>
                      <a:pt x="1" y="55"/>
                    </a:lnTo>
                    <a:lnTo>
                      <a:pt x="17" y="46"/>
                    </a:lnTo>
                    <a:close/>
                    <a:moveTo>
                      <a:pt x="21" y="53"/>
                    </a:moveTo>
                    <a:lnTo>
                      <a:pt x="22" y="55"/>
                    </a:lnTo>
                    <a:lnTo>
                      <a:pt x="22" y="57"/>
                    </a:lnTo>
                    <a:lnTo>
                      <a:pt x="12" y="57"/>
                    </a:lnTo>
                    <a:lnTo>
                      <a:pt x="21" y="53"/>
                    </a:lnTo>
                    <a:close/>
                    <a:moveTo>
                      <a:pt x="22" y="57"/>
                    </a:moveTo>
                    <a:lnTo>
                      <a:pt x="22" y="60"/>
                    </a:lnTo>
                    <a:lnTo>
                      <a:pt x="3" y="60"/>
                    </a:lnTo>
                    <a:lnTo>
                      <a:pt x="3" y="57"/>
                    </a:lnTo>
                    <a:lnTo>
                      <a:pt x="22" y="57"/>
                    </a:lnTo>
                    <a:close/>
                    <a:moveTo>
                      <a:pt x="12" y="70"/>
                    </a:moveTo>
                    <a:lnTo>
                      <a:pt x="3" y="70"/>
                    </a:lnTo>
                    <a:lnTo>
                      <a:pt x="3" y="60"/>
                    </a:lnTo>
                    <a:lnTo>
                      <a:pt x="12" y="60"/>
                    </a:lnTo>
                    <a:lnTo>
                      <a:pt x="12" y="70"/>
                    </a:lnTo>
                    <a:close/>
                    <a:moveTo>
                      <a:pt x="12" y="51"/>
                    </a:moveTo>
                    <a:lnTo>
                      <a:pt x="15" y="51"/>
                    </a:lnTo>
                    <a:lnTo>
                      <a:pt x="15" y="70"/>
                    </a:lnTo>
                    <a:lnTo>
                      <a:pt x="12" y="70"/>
                    </a:lnTo>
                    <a:lnTo>
                      <a:pt x="12" y="51"/>
                    </a:lnTo>
                    <a:close/>
                    <a:moveTo>
                      <a:pt x="15" y="51"/>
                    </a:moveTo>
                    <a:lnTo>
                      <a:pt x="17" y="51"/>
                    </a:lnTo>
                    <a:lnTo>
                      <a:pt x="20" y="52"/>
                    </a:lnTo>
                    <a:lnTo>
                      <a:pt x="15" y="60"/>
                    </a:lnTo>
                    <a:lnTo>
                      <a:pt x="15" y="51"/>
                    </a:lnTo>
                    <a:close/>
                    <a:moveTo>
                      <a:pt x="20" y="52"/>
                    </a:moveTo>
                    <a:lnTo>
                      <a:pt x="26" y="55"/>
                    </a:lnTo>
                    <a:lnTo>
                      <a:pt x="17" y="72"/>
                    </a:lnTo>
                    <a:lnTo>
                      <a:pt x="11" y="68"/>
                    </a:lnTo>
                    <a:lnTo>
                      <a:pt x="20" y="52"/>
                    </a:lnTo>
                    <a:close/>
                    <a:moveTo>
                      <a:pt x="26" y="55"/>
                    </a:moveTo>
                    <a:lnTo>
                      <a:pt x="27" y="55"/>
                    </a:lnTo>
                    <a:lnTo>
                      <a:pt x="28" y="56"/>
                    </a:lnTo>
                    <a:lnTo>
                      <a:pt x="22" y="63"/>
                    </a:lnTo>
                    <a:lnTo>
                      <a:pt x="26" y="55"/>
                    </a:lnTo>
                    <a:close/>
                    <a:moveTo>
                      <a:pt x="28" y="56"/>
                    </a:moveTo>
                    <a:lnTo>
                      <a:pt x="32" y="60"/>
                    </a:lnTo>
                    <a:lnTo>
                      <a:pt x="19" y="73"/>
                    </a:lnTo>
                    <a:lnTo>
                      <a:pt x="15" y="70"/>
                    </a:lnTo>
                    <a:lnTo>
                      <a:pt x="28" y="56"/>
                    </a:lnTo>
                    <a:close/>
                    <a:moveTo>
                      <a:pt x="25" y="76"/>
                    </a:moveTo>
                    <a:lnTo>
                      <a:pt x="21" y="76"/>
                    </a:lnTo>
                    <a:lnTo>
                      <a:pt x="19" y="73"/>
                    </a:lnTo>
                    <a:lnTo>
                      <a:pt x="25" y="66"/>
                    </a:lnTo>
                    <a:lnTo>
                      <a:pt x="25" y="76"/>
                    </a:lnTo>
                    <a:close/>
                    <a:moveTo>
                      <a:pt x="25" y="57"/>
                    </a:moveTo>
                    <a:lnTo>
                      <a:pt x="28" y="57"/>
                    </a:lnTo>
                    <a:lnTo>
                      <a:pt x="28" y="76"/>
                    </a:lnTo>
                    <a:lnTo>
                      <a:pt x="25" y="76"/>
                    </a:lnTo>
                    <a:lnTo>
                      <a:pt x="25" y="57"/>
                    </a:lnTo>
                    <a:close/>
                    <a:moveTo>
                      <a:pt x="28" y="57"/>
                    </a:moveTo>
                    <a:lnTo>
                      <a:pt x="35" y="57"/>
                    </a:lnTo>
                    <a:lnTo>
                      <a:pt x="35" y="76"/>
                    </a:lnTo>
                    <a:lnTo>
                      <a:pt x="28" y="76"/>
                    </a:lnTo>
                    <a:lnTo>
                      <a:pt x="28" y="57"/>
                    </a:lnTo>
                    <a:close/>
                    <a:moveTo>
                      <a:pt x="35" y="57"/>
                    </a:moveTo>
                    <a:lnTo>
                      <a:pt x="37" y="57"/>
                    </a:lnTo>
                    <a:lnTo>
                      <a:pt x="37" y="76"/>
                    </a:lnTo>
                    <a:lnTo>
                      <a:pt x="35" y="76"/>
                    </a:lnTo>
                    <a:lnTo>
                      <a:pt x="35" y="57"/>
                    </a:lnTo>
                    <a:close/>
                    <a:moveTo>
                      <a:pt x="37" y="57"/>
                    </a:moveTo>
                    <a:lnTo>
                      <a:pt x="44" y="57"/>
                    </a:lnTo>
                    <a:lnTo>
                      <a:pt x="44" y="76"/>
                    </a:lnTo>
                    <a:lnTo>
                      <a:pt x="37" y="76"/>
                    </a:lnTo>
                    <a:lnTo>
                      <a:pt x="37" y="57"/>
                    </a:lnTo>
                    <a:close/>
                    <a:moveTo>
                      <a:pt x="48" y="75"/>
                    </a:moveTo>
                    <a:lnTo>
                      <a:pt x="46" y="76"/>
                    </a:lnTo>
                    <a:lnTo>
                      <a:pt x="44" y="76"/>
                    </a:lnTo>
                    <a:lnTo>
                      <a:pt x="44" y="66"/>
                    </a:lnTo>
                    <a:lnTo>
                      <a:pt x="48" y="75"/>
                    </a:lnTo>
                    <a:close/>
                    <a:moveTo>
                      <a:pt x="40" y="57"/>
                    </a:moveTo>
                    <a:lnTo>
                      <a:pt x="46" y="55"/>
                    </a:lnTo>
                    <a:lnTo>
                      <a:pt x="55" y="72"/>
                    </a:lnTo>
                    <a:lnTo>
                      <a:pt x="48" y="75"/>
                    </a:lnTo>
                    <a:lnTo>
                      <a:pt x="40" y="57"/>
                    </a:lnTo>
                    <a:close/>
                    <a:moveTo>
                      <a:pt x="57" y="70"/>
                    </a:moveTo>
                    <a:lnTo>
                      <a:pt x="56" y="71"/>
                    </a:lnTo>
                    <a:lnTo>
                      <a:pt x="55" y="72"/>
                    </a:lnTo>
                    <a:lnTo>
                      <a:pt x="51" y="63"/>
                    </a:lnTo>
                    <a:lnTo>
                      <a:pt x="57" y="70"/>
                    </a:lnTo>
                    <a:close/>
                    <a:moveTo>
                      <a:pt x="44" y="56"/>
                    </a:moveTo>
                    <a:lnTo>
                      <a:pt x="47" y="53"/>
                    </a:lnTo>
                    <a:lnTo>
                      <a:pt x="60" y="66"/>
                    </a:lnTo>
                    <a:lnTo>
                      <a:pt x="57" y="70"/>
                    </a:lnTo>
                    <a:lnTo>
                      <a:pt x="44"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56" name="Freeform 141">
                <a:extLst>
                  <a:ext uri="{FF2B5EF4-FFF2-40B4-BE49-F238E27FC236}">
                    <a16:creationId xmlns:a16="http://schemas.microsoft.com/office/drawing/2014/main" id="{7C4AB11F-6AE0-40A2-B7D4-CC5AEA03C60A}"/>
                  </a:ext>
                </a:extLst>
              </p:cNvPr>
              <p:cNvSpPr>
                <a:spLocks/>
              </p:cNvSpPr>
              <p:nvPr/>
            </p:nvSpPr>
            <p:spPr bwMode="auto">
              <a:xfrm>
                <a:off x="2834" y="2638"/>
                <a:ext cx="16" cy="14"/>
              </a:xfrm>
              <a:custGeom>
                <a:avLst/>
                <a:gdLst>
                  <a:gd name="T0" fmla="*/ 11 w 66"/>
                  <a:gd name="T1" fmla="*/ 13 h 57"/>
                  <a:gd name="T2" fmla="*/ 12 w 66"/>
                  <a:gd name="T3" fmla="*/ 12 h 57"/>
                  <a:gd name="T4" fmla="*/ 13 w 66"/>
                  <a:gd name="T5" fmla="*/ 11 h 57"/>
                  <a:gd name="T6" fmla="*/ 15 w 66"/>
                  <a:gd name="T7" fmla="*/ 10 h 57"/>
                  <a:gd name="T8" fmla="*/ 15 w 66"/>
                  <a:gd name="T9" fmla="*/ 9 h 57"/>
                  <a:gd name="T10" fmla="*/ 15 w 66"/>
                  <a:gd name="T11" fmla="*/ 8 h 57"/>
                  <a:gd name="T12" fmla="*/ 16 w 66"/>
                  <a:gd name="T13" fmla="*/ 7 h 57"/>
                  <a:gd name="T14" fmla="*/ 16 w 66"/>
                  <a:gd name="T15" fmla="*/ 5 h 57"/>
                  <a:gd name="T16" fmla="*/ 16 w 66"/>
                  <a:gd name="T17" fmla="*/ 5 h 57"/>
                  <a:gd name="T18" fmla="*/ 16 w 66"/>
                  <a:gd name="T19" fmla="*/ 4 h 57"/>
                  <a:gd name="T20" fmla="*/ 15 w 66"/>
                  <a:gd name="T21" fmla="*/ 2 h 57"/>
                  <a:gd name="T22" fmla="*/ 15 w 66"/>
                  <a:gd name="T23" fmla="*/ 1 h 57"/>
                  <a:gd name="T24" fmla="*/ 14 w 66"/>
                  <a:gd name="T25" fmla="*/ 1 h 57"/>
                  <a:gd name="T26" fmla="*/ 13 w 66"/>
                  <a:gd name="T27" fmla="*/ 1 h 57"/>
                  <a:gd name="T28" fmla="*/ 12 w 66"/>
                  <a:gd name="T29" fmla="*/ 0 h 57"/>
                  <a:gd name="T30" fmla="*/ 11 w 66"/>
                  <a:gd name="T31" fmla="*/ 0 h 57"/>
                  <a:gd name="T32" fmla="*/ 10 w 66"/>
                  <a:gd name="T33" fmla="*/ 0 h 57"/>
                  <a:gd name="T34" fmla="*/ 8 w 66"/>
                  <a:gd name="T35" fmla="*/ 0 h 57"/>
                  <a:gd name="T36" fmla="*/ 8 w 66"/>
                  <a:gd name="T37" fmla="*/ 0 h 57"/>
                  <a:gd name="T38" fmla="*/ 6 w 66"/>
                  <a:gd name="T39" fmla="*/ 1 h 57"/>
                  <a:gd name="T40" fmla="*/ 4 w 66"/>
                  <a:gd name="T41" fmla="*/ 1 h 57"/>
                  <a:gd name="T42" fmla="*/ 4 w 66"/>
                  <a:gd name="T43" fmla="*/ 2 h 57"/>
                  <a:gd name="T44" fmla="*/ 3 w 66"/>
                  <a:gd name="T45" fmla="*/ 3 h 57"/>
                  <a:gd name="T46" fmla="*/ 1 w 66"/>
                  <a:gd name="T47" fmla="*/ 4 h 57"/>
                  <a:gd name="T48" fmla="*/ 1 w 66"/>
                  <a:gd name="T49" fmla="*/ 5 h 57"/>
                  <a:gd name="T50" fmla="*/ 1 w 66"/>
                  <a:gd name="T51" fmla="*/ 6 h 57"/>
                  <a:gd name="T52" fmla="*/ 0 w 66"/>
                  <a:gd name="T53" fmla="*/ 7 h 57"/>
                  <a:gd name="T54" fmla="*/ 0 w 66"/>
                  <a:gd name="T55" fmla="*/ 9 h 57"/>
                  <a:gd name="T56" fmla="*/ 0 w 66"/>
                  <a:gd name="T57" fmla="*/ 9 h 57"/>
                  <a:gd name="T58" fmla="*/ 0 w 66"/>
                  <a:gd name="T59" fmla="*/ 10 h 57"/>
                  <a:gd name="T60" fmla="*/ 1 w 66"/>
                  <a:gd name="T61" fmla="*/ 12 h 57"/>
                  <a:gd name="T62" fmla="*/ 1 w 66"/>
                  <a:gd name="T63" fmla="*/ 13 h 57"/>
                  <a:gd name="T64" fmla="*/ 2 w 66"/>
                  <a:gd name="T65" fmla="*/ 13 h 57"/>
                  <a:gd name="T66" fmla="*/ 3 w 66"/>
                  <a:gd name="T67" fmla="*/ 13 h 57"/>
                  <a:gd name="T68" fmla="*/ 4 w 66"/>
                  <a:gd name="T69" fmla="*/ 14 h 57"/>
                  <a:gd name="T70" fmla="*/ 5 w 66"/>
                  <a:gd name="T71" fmla="*/ 14 h 57"/>
                  <a:gd name="T72" fmla="*/ 6 w 66"/>
                  <a:gd name="T73" fmla="*/ 14 h 57"/>
                  <a:gd name="T74" fmla="*/ 8 w 66"/>
                  <a:gd name="T75" fmla="*/ 14 h 57"/>
                  <a:gd name="T76" fmla="*/ 8 w 66"/>
                  <a:gd name="T77" fmla="*/ 14 h 57"/>
                  <a:gd name="T78" fmla="*/ 10 w 66"/>
                  <a:gd name="T79" fmla="*/ 13 h 57"/>
                  <a:gd name="T80" fmla="*/ 11 w 66"/>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7" y="51"/>
                    </a:moveTo>
                    <a:lnTo>
                      <a:pt x="50" y="47"/>
                    </a:lnTo>
                    <a:lnTo>
                      <a:pt x="54" y="44"/>
                    </a:lnTo>
                    <a:lnTo>
                      <a:pt x="60" y="42"/>
                    </a:lnTo>
                    <a:lnTo>
                      <a:pt x="62" y="38"/>
                    </a:lnTo>
                    <a:lnTo>
                      <a:pt x="62" y="32"/>
                    </a:lnTo>
                    <a:lnTo>
                      <a:pt x="66" y="28"/>
                    </a:lnTo>
                    <a:lnTo>
                      <a:pt x="66" y="22"/>
                    </a:lnTo>
                    <a:lnTo>
                      <a:pt x="66" y="19"/>
                    </a:lnTo>
                    <a:lnTo>
                      <a:pt x="66" y="16"/>
                    </a:lnTo>
                    <a:lnTo>
                      <a:pt x="62" y="10"/>
                    </a:lnTo>
                    <a:lnTo>
                      <a:pt x="60" y="6"/>
                    </a:lnTo>
                    <a:lnTo>
                      <a:pt x="57" y="3"/>
                    </a:lnTo>
                    <a:lnTo>
                      <a:pt x="54" y="3"/>
                    </a:lnTo>
                    <a:lnTo>
                      <a:pt x="50" y="0"/>
                    </a:lnTo>
                    <a:lnTo>
                      <a:pt x="44" y="0"/>
                    </a:lnTo>
                    <a:lnTo>
                      <a:pt x="40" y="0"/>
                    </a:lnTo>
                    <a:lnTo>
                      <a:pt x="34" y="0"/>
                    </a:lnTo>
                    <a:lnTo>
                      <a:pt x="32" y="0"/>
                    </a:lnTo>
                    <a:lnTo>
                      <a:pt x="25" y="3"/>
                    </a:lnTo>
                    <a:lnTo>
                      <a:pt x="18" y="6"/>
                    </a:lnTo>
                    <a:lnTo>
                      <a:pt x="15" y="10"/>
                    </a:lnTo>
                    <a:lnTo>
                      <a:pt x="12" y="13"/>
                    </a:lnTo>
                    <a:lnTo>
                      <a:pt x="6" y="16"/>
                    </a:lnTo>
                    <a:lnTo>
                      <a:pt x="6" y="19"/>
                    </a:lnTo>
                    <a:lnTo>
                      <a:pt x="3" y="25"/>
                    </a:lnTo>
                    <a:lnTo>
                      <a:pt x="0" y="28"/>
                    </a:lnTo>
                    <a:lnTo>
                      <a:pt x="0" y="35"/>
                    </a:lnTo>
                    <a:lnTo>
                      <a:pt x="0" y="38"/>
                    </a:lnTo>
                    <a:lnTo>
                      <a:pt x="0" y="42"/>
                    </a:lnTo>
                    <a:lnTo>
                      <a:pt x="3" y="47"/>
                    </a:lnTo>
                    <a:lnTo>
                      <a:pt x="6" y="51"/>
                    </a:lnTo>
                    <a:lnTo>
                      <a:pt x="8" y="54"/>
                    </a:lnTo>
                    <a:lnTo>
                      <a:pt x="12" y="54"/>
                    </a:lnTo>
                    <a:lnTo>
                      <a:pt x="15" y="57"/>
                    </a:lnTo>
                    <a:lnTo>
                      <a:pt x="22" y="57"/>
                    </a:lnTo>
                    <a:lnTo>
                      <a:pt x="25" y="57"/>
                    </a:lnTo>
                    <a:lnTo>
                      <a:pt x="32" y="57"/>
                    </a:lnTo>
                    <a:lnTo>
                      <a:pt x="34" y="57"/>
                    </a:lnTo>
                    <a:lnTo>
                      <a:pt x="40"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57" name="Freeform 142">
                <a:extLst>
                  <a:ext uri="{FF2B5EF4-FFF2-40B4-BE49-F238E27FC236}">
                    <a16:creationId xmlns:a16="http://schemas.microsoft.com/office/drawing/2014/main" id="{F009A14E-013F-4E97-9647-BE8A809B7816}"/>
                  </a:ext>
                </a:extLst>
              </p:cNvPr>
              <p:cNvSpPr>
                <a:spLocks noEditPoints="1"/>
              </p:cNvSpPr>
              <p:nvPr/>
            </p:nvSpPr>
            <p:spPr bwMode="auto">
              <a:xfrm>
                <a:off x="2831" y="2635"/>
                <a:ext cx="22" cy="20"/>
              </a:xfrm>
              <a:custGeom>
                <a:avLst/>
                <a:gdLst>
                  <a:gd name="T0" fmla="*/ 14 w 86"/>
                  <a:gd name="T1" fmla="*/ 13 h 77"/>
                  <a:gd name="T2" fmla="*/ 15 w 86"/>
                  <a:gd name="T3" fmla="*/ 12 h 77"/>
                  <a:gd name="T4" fmla="*/ 15 w 86"/>
                  <a:gd name="T5" fmla="*/ 12 h 77"/>
                  <a:gd name="T6" fmla="*/ 17 w 86"/>
                  <a:gd name="T7" fmla="*/ 16 h 77"/>
                  <a:gd name="T8" fmla="*/ 20 w 86"/>
                  <a:gd name="T9" fmla="*/ 15 h 77"/>
                  <a:gd name="T10" fmla="*/ 21 w 86"/>
                  <a:gd name="T11" fmla="*/ 12 h 77"/>
                  <a:gd name="T12" fmla="*/ 16 w 86"/>
                  <a:gd name="T13" fmla="*/ 11 h 77"/>
                  <a:gd name="T14" fmla="*/ 17 w 86"/>
                  <a:gd name="T15" fmla="*/ 9 h 77"/>
                  <a:gd name="T16" fmla="*/ 20 w 86"/>
                  <a:gd name="T17" fmla="*/ 12 h 77"/>
                  <a:gd name="T18" fmla="*/ 22 w 86"/>
                  <a:gd name="T19" fmla="*/ 10 h 77"/>
                  <a:gd name="T20" fmla="*/ 17 w 86"/>
                  <a:gd name="T21" fmla="*/ 8 h 77"/>
                  <a:gd name="T22" fmla="*/ 17 w 86"/>
                  <a:gd name="T23" fmla="*/ 7 h 77"/>
                  <a:gd name="T24" fmla="*/ 22 w 86"/>
                  <a:gd name="T25" fmla="*/ 7 h 77"/>
                  <a:gd name="T26" fmla="*/ 22 w 86"/>
                  <a:gd name="T27" fmla="*/ 6 h 77"/>
                  <a:gd name="T28" fmla="*/ 20 w 86"/>
                  <a:gd name="T29" fmla="*/ 3 h 77"/>
                  <a:gd name="T30" fmla="*/ 20 w 86"/>
                  <a:gd name="T31" fmla="*/ 3 h 77"/>
                  <a:gd name="T32" fmla="*/ 15 w 86"/>
                  <a:gd name="T33" fmla="*/ 5 h 77"/>
                  <a:gd name="T34" fmla="*/ 19 w 86"/>
                  <a:gd name="T35" fmla="*/ 2 h 77"/>
                  <a:gd name="T36" fmla="*/ 17 w 86"/>
                  <a:gd name="T37" fmla="*/ 1 h 77"/>
                  <a:gd name="T38" fmla="*/ 16 w 86"/>
                  <a:gd name="T39" fmla="*/ 6 h 77"/>
                  <a:gd name="T40" fmla="*/ 15 w 86"/>
                  <a:gd name="T41" fmla="*/ 0 h 77"/>
                  <a:gd name="T42" fmla="*/ 14 w 86"/>
                  <a:gd name="T43" fmla="*/ 5 h 77"/>
                  <a:gd name="T44" fmla="*/ 13 w 86"/>
                  <a:gd name="T45" fmla="*/ 0 h 77"/>
                  <a:gd name="T46" fmla="*/ 13 w 86"/>
                  <a:gd name="T47" fmla="*/ 0 h 77"/>
                  <a:gd name="T48" fmla="*/ 11 w 86"/>
                  <a:gd name="T49" fmla="*/ 5 h 77"/>
                  <a:gd name="T50" fmla="*/ 12 w 86"/>
                  <a:gd name="T51" fmla="*/ 5 h 77"/>
                  <a:gd name="T52" fmla="*/ 8 w 86"/>
                  <a:gd name="T53" fmla="*/ 6 h 77"/>
                  <a:gd name="T54" fmla="*/ 6 w 86"/>
                  <a:gd name="T55" fmla="*/ 2 h 77"/>
                  <a:gd name="T56" fmla="*/ 6 w 86"/>
                  <a:gd name="T57" fmla="*/ 3 h 77"/>
                  <a:gd name="T58" fmla="*/ 8 w 86"/>
                  <a:gd name="T59" fmla="*/ 7 h 77"/>
                  <a:gd name="T60" fmla="*/ 7 w 86"/>
                  <a:gd name="T61" fmla="*/ 8 h 77"/>
                  <a:gd name="T62" fmla="*/ 2 w 86"/>
                  <a:gd name="T63" fmla="*/ 5 h 77"/>
                  <a:gd name="T64" fmla="*/ 2 w 86"/>
                  <a:gd name="T65" fmla="*/ 8 h 77"/>
                  <a:gd name="T66" fmla="*/ 4 w 86"/>
                  <a:gd name="T67" fmla="*/ 8 h 77"/>
                  <a:gd name="T68" fmla="*/ 6 w 86"/>
                  <a:gd name="T69" fmla="*/ 9 h 77"/>
                  <a:gd name="T70" fmla="*/ 5 w 86"/>
                  <a:gd name="T71" fmla="*/ 11 h 77"/>
                  <a:gd name="T72" fmla="*/ 0 w 86"/>
                  <a:gd name="T73" fmla="*/ 9 h 77"/>
                  <a:gd name="T74" fmla="*/ 0 w 86"/>
                  <a:gd name="T75" fmla="*/ 12 h 77"/>
                  <a:gd name="T76" fmla="*/ 0 w 86"/>
                  <a:gd name="T77" fmla="*/ 12 h 77"/>
                  <a:gd name="T78" fmla="*/ 5 w 86"/>
                  <a:gd name="T79" fmla="*/ 12 h 77"/>
                  <a:gd name="T80" fmla="*/ 4 w 86"/>
                  <a:gd name="T81" fmla="*/ 12 h 77"/>
                  <a:gd name="T82" fmla="*/ 1 w 86"/>
                  <a:gd name="T83" fmla="*/ 16 h 77"/>
                  <a:gd name="T84" fmla="*/ 2 w 86"/>
                  <a:gd name="T85" fmla="*/ 17 h 77"/>
                  <a:gd name="T86" fmla="*/ 4 w 86"/>
                  <a:gd name="T87" fmla="*/ 16 h 77"/>
                  <a:gd name="T88" fmla="*/ 6 w 86"/>
                  <a:gd name="T89" fmla="*/ 14 h 77"/>
                  <a:gd name="T90" fmla="*/ 5 w 86"/>
                  <a:gd name="T91" fmla="*/ 14 h 77"/>
                  <a:gd name="T92" fmla="*/ 7 w 86"/>
                  <a:gd name="T93" fmla="*/ 14 h 77"/>
                  <a:gd name="T94" fmla="*/ 5 w 86"/>
                  <a:gd name="T95" fmla="*/ 19 h 77"/>
                  <a:gd name="T96" fmla="*/ 6 w 86"/>
                  <a:gd name="T97" fmla="*/ 17 h 77"/>
                  <a:gd name="T98" fmla="*/ 6 w 86"/>
                  <a:gd name="T99" fmla="*/ 15 h 77"/>
                  <a:gd name="T100" fmla="*/ 9 w 86"/>
                  <a:gd name="T101" fmla="*/ 15 h 77"/>
                  <a:gd name="T102" fmla="*/ 11 w 86"/>
                  <a:gd name="T103" fmla="*/ 15 h 77"/>
                  <a:gd name="T104" fmla="*/ 11 w 86"/>
                  <a:gd name="T105" fmla="*/ 20 h 77"/>
                  <a:gd name="T106" fmla="*/ 12 w 86"/>
                  <a:gd name="T107" fmla="*/ 20 h 77"/>
                  <a:gd name="T108" fmla="*/ 12 w 86"/>
                  <a:gd name="T109" fmla="*/ 14 h 7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6"/>
                  <a:gd name="T166" fmla="*/ 0 h 77"/>
                  <a:gd name="T167" fmla="*/ 86 w 86"/>
                  <a:gd name="T168" fmla="*/ 77 h 7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6" h="77">
                    <a:moveTo>
                      <a:pt x="50" y="54"/>
                    </a:moveTo>
                    <a:lnTo>
                      <a:pt x="54" y="51"/>
                    </a:lnTo>
                    <a:lnTo>
                      <a:pt x="67" y="64"/>
                    </a:lnTo>
                    <a:lnTo>
                      <a:pt x="64" y="67"/>
                    </a:lnTo>
                    <a:lnTo>
                      <a:pt x="50" y="54"/>
                    </a:lnTo>
                    <a:close/>
                    <a:moveTo>
                      <a:pt x="54" y="51"/>
                    </a:moveTo>
                    <a:lnTo>
                      <a:pt x="54" y="51"/>
                    </a:lnTo>
                    <a:lnTo>
                      <a:pt x="60" y="57"/>
                    </a:lnTo>
                    <a:lnTo>
                      <a:pt x="54" y="51"/>
                    </a:lnTo>
                    <a:close/>
                    <a:moveTo>
                      <a:pt x="54" y="51"/>
                    </a:moveTo>
                    <a:lnTo>
                      <a:pt x="57" y="47"/>
                    </a:lnTo>
                    <a:lnTo>
                      <a:pt x="70" y="62"/>
                    </a:lnTo>
                    <a:lnTo>
                      <a:pt x="67" y="64"/>
                    </a:lnTo>
                    <a:lnTo>
                      <a:pt x="54" y="51"/>
                    </a:lnTo>
                    <a:close/>
                    <a:moveTo>
                      <a:pt x="57" y="47"/>
                    </a:moveTo>
                    <a:lnTo>
                      <a:pt x="58" y="46"/>
                    </a:lnTo>
                    <a:lnTo>
                      <a:pt x="59" y="46"/>
                    </a:lnTo>
                    <a:lnTo>
                      <a:pt x="64" y="54"/>
                    </a:lnTo>
                    <a:lnTo>
                      <a:pt x="57" y="47"/>
                    </a:lnTo>
                    <a:close/>
                    <a:moveTo>
                      <a:pt x="59" y="46"/>
                    </a:moveTo>
                    <a:lnTo>
                      <a:pt x="66" y="43"/>
                    </a:lnTo>
                    <a:lnTo>
                      <a:pt x="74" y="59"/>
                    </a:lnTo>
                    <a:lnTo>
                      <a:pt x="68" y="63"/>
                    </a:lnTo>
                    <a:lnTo>
                      <a:pt x="59" y="46"/>
                    </a:lnTo>
                    <a:close/>
                    <a:moveTo>
                      <a:pt x="77" y="58"/>
                    </a:moveTo>
                    <a:lnTo>
                      <a:pt x="76" y="59"/>
                    </a:lnTo>
                    <a:lnTo>
                      <a:pt x="74" y="59"/>
                    </a:lnTo>
                    <a:lnTo>
                      <a:pt x="70" y="52"/>
                    </a:lnTo>
                    <a:lnTo>
                      <a:pt x="77" y="58"/>
                    </a:lnTo>
                    <a:close/>
                    <a:moveTo>
                      <a:pt x="62" y="45"/>
                    </a:moveTo>
                    <a:lnTo>
                      <a:pt x="66" y="42"/>
                    </a:lnTo>
                    <a:lnTo>
                      <a:pt x="79" y="55"/>
                    </a:lnTo>
                    <a:lnTo>
                      <a:pt x="77" y="58"/>
                    </a:lnTo>
                    <a:lnTo>
                      <a:pt x="62" y="45"/>
                    </a:lnTo>
                    <a:close/>
                    <a:moveTo>
                      <a:pt x="82" y="48"/>
                    </a:moveTo>
                    <a:lnTo>
                      <a:pt x="82" y="52"/>
                    </a:lnTo>
                    <a:lnTo>
                      <a:pt x="79" y="55"/>
                    </a:lnTo>
                    <a:lnTo>
                      <a:pt x="72" y="48"/>
                    </a:lnTo>
                    <a:lnTo>
                      <a:pt x="82" y="48"/>
                    </a:lnTo>
                    <a:close/>
                    <a:moveTo>
                      <a:pt x="64" y="48"/>
                    </a:moveTo>
                    <a:lnTo>
                      <a:pt x="64" y="42"/>
                    </a:lnTo>
                    <a:lnTo>
                      <a:pt x="82" y="42"/>
                    </a:lnTo>
                    <a:lnTo>
                      <a:pt x="82" y="48"/>
                    </a:lnTo>
                    <a:lnTo>
                      <a:pt x="64" y="48"/>
                    </a:lnTo>
                    <a:close/>
                    <a:moveTo>
                      <a:pt x="64" y="42"/>
                    </a:moveTo>
                    <a:lnTo>
                      <a:pt x="64" y="37"/>
                    </a:lnTo>
                    <a:lnTo>
                      <a:pt x="66" y="35"/>
                    </a:lnTo>
                    <a:lnTo>
                      <a:pt x="72" y="42"/>
                    </a:lnTo>
                    <a:lnTo>
                      <a:pt x="64" y="42"/>
                    </a:lnTo>
                    <a:close/>
                    <a:moveTo>
                      <a:pt x="66" y="35"/>
                    </a:moveTo>
                    <a:lnTo>
                      <a:pt x="69" y="32"/>
                    </a:lnTo>
                    <a:lnTo>
                      <a:pt x="82" y="45"/>
                    </a:lnTo>
                    <a:lnTo>
                      <a:pt x="79" y="48"/>
                    </a:lnTo>
                    <a:lnTo>
                      <a:pt x="66" y="35"/>
                    </a:lnTo>
                    <a:close/>
                    <a:moveTo>
                      <a:pt x="86" y="38"/>
                    </a:moveTo>
                    <a:lnTo>
                      <a:pt x="86" y="43"/>
                    </a:lnTo>
                    <a:lnTo>
                      <a:pt x="82" y="45"/>
                    </a:lnTo>
                    <a:lnTo>
                      <a:pt x="76" y="38"/>
                    </a:lnTo>
                    <a:lnTo>
                      <a:pt x="86" y="38"/>
                    </a:lnTo>
                    <a:close/>
                    <a:moveTo>
                      <a:pt x="67" y="38"/>
                    </a:moveTo>
                    <a:lnTo>
                      <a:pt x="67" y="32"/>
                    </a:lnTo>
                    <a:lnTo>
                      <a:pt x="86" y="32"/>
                    </a:lnTo>
                    <a:lnTo>
                      <a:pt x="86" y="38"/>
                    </a:lnTo>
                    <a:lnTo>
                      <a:pt x="67" y="38"/>
                    </a:lnTo>
                    <a:close/>
                    <a:moveTo>
                      <a:pt x="67" y="32"/>
                    </a:moveTo>
                    <a:lnTo>
                      <a:pt x="67" y="29"/>
                    </a:lnTo>
                    <a:lnTo>
                      <a:pt x="86" y="29"/>
                    </a:lnTo>
                    <a:lnTo>
                      <a:pt x="86" y="32"/>
                    </a:lnTo>
                    <a:lnTo>
                      <a:pt x="67" y="32"/>
                    </a:lnTo>
                    <a:close/>
                    <a:moveTo>
                      <a:pt x="67" y="29"/>
                    </a:moveTo>
                    <a:lnTo>
                      <a:pt x="67" y="26"/>
                    </a:lnTo>
                    <a:lnTo>
                      <a:pt x="86" y="26"/>
                    </a:lnTo>
                    <a:lnTo>
                      <a:pt x="86" y="29"/>
                    </a:lnTo>
                    <a:lnTo>
                      <a:pt x="67" y="29"/>
                    </a:lnTo>
                    <a:close/>
                    <a:moveTo>
                      <a:pt x="85" y="22"/>
                    </a:moveTo>
                    <a:lnTo>
                      <a:pt x="86" y="23"/>
                    </a:lnTo>
                    <a:lnTo>
                      <a:pt x="86" y="26"/>
                    </a:lnTo>
                    <a:lnTo>
                      <a:pt x="76" y="26"/>
                    </a:lnTo>
                    <a:lnTo>
                      <a:pt x="85" y="22"/>
                    </a:lnTo>
                    <a:close/>
                    <a:moveTo>
                      <a:pt x="68" y="30"/>
                    </a:moveTo>
                    <a:lnTo>
                      <a:pt x="65" y="24"/>
                    </a:lnTo>
                    <a:lnTo>
                      <a:pt x="81" y="15"/>
                    </a:lnTo>
                    <a:lnTo>
                      <a:pt x="85" y="22"/>
                    </a:lnTo>
                    <a:lnTo>
                      <a:pt x="68" y="30"/>
                    </a:lnTo>
                    <a:close/>
                    <a:moveTo>
                      <a:pt x="79" y="13"/>
                    </a:moveTo>
                    <a:lnTo>
                      <a:pt x="81" y="14"/>
                    </a:lnTo>
                    <a:lnTo>
                      <a:pt x="81" y="15"/>
                    </a:lnTo>
                    <a:lnTo>
                      <a:pt x="72" y="20"/>
                    </a:lnTo>
                    <a:lnTo>
                      <a:pt x="79" y="13"/>
                    </a:lnTo>
                    <a:close/>
                    <a:moveTo>
                      <a:pt x="66" y="26"/>
                    </a:moveTo>
                    <a:lnTo>
                      <a:pt x="62" y="23"/>
                    </a:lnTo>
                    <a:lnTo>
                      <a:pt x="77" y="10"/>
                    </a:lnTo>
                    <a:lnTo>
                      <a:pt x="79" y="13"/>
                    </a:lnTo>
                    <a:lnTo>
                      <a:pt x="66" y="26"/>
                    </a:lnTo>
                    <a:close/>
                    <a:moveTo>
                      <a:pt x="77" y="10"/>
                    </a:moveTo>
                    <a:lnTo>
                      <a:pt x="77" y="10"/>
                    </a:lnTo>
                    <a:lnTo>
                      <a:pt x="70" y="16"/>
                    </a:lnTo>
                    <a:lnTo>
                      <a:pt x="77" y="10"/>
                    </a:lnTo>
                    <a:close/>
                    <a:moveTo>
                      <a:pt x="62" y="23"/>
                    </a:moveTo>
                    <a:lnTo>
                      <a:pt x="60" y="20"/>
                    </a:lnTo>
                    <a:lnTo>
                      <a:pt x="74" y="6"/>
                    </a:lnTo>
                    <a:lnTo>
                      <a:pt x="77" y="10"/>
                    </a:lnTo>
                    <a:lnTo>
                      <a:pt x="62" y="23"/>
                    </a:lnTo>
                    <a:close/>
                    <a:moveTo>
                      <a:pt x="67" y="3"/>
                    </a:moveTo>
                    <a:lnTo>
                      <a:pt x="70" y="3"/>
                    </a:lnTo>
                    <a:lnTo>
                      <a:pt x="74" y="6"/>
                    </a:lnTo>
                    <a:lnTo>
                      <a:pt x="67" y="13"/>
                    </a:lnTo>
                    <a:lnTo>
                      <a:pt x="67" y="3"/>
                    </a:lnTo>
                    <a:close/>
                    <a:moveTo>
                      <a:pt x="67" y="23"/>
                    </a:moveTo>
                    <a:lnTo>
                      <a:pt x="64" y="23"/>
                    </a:lnTo>
                    <a:lnTo>
                      <a:pt x="64" y="3"/>
                    </a:lnTo>
                    <a:lnTo>
                      <a:pt x="67" y="3"/>
                    </a:lnTo>
                    <a:lnTo>
                      <a:pt x="67" y="23"/>
                    </a:lnTo>
                    <a:close/>
                    <a:moveTo>
                      <a:pt x="64" y="23"/>
                    </a:moveTo>
                    <a:lnTo>
                      <a:pt x="59" y="23"/>
                    </a:lnTo>
                    <a:lnTo>
                      <a:pt x="57" y="20"/>
                    </a:lnTo>
                    <a:lnTo>
                      <a:pt x="64" y="13"/>
                    </a:lnTo>
                    <a:lnTo>
                      <a:pt x="64" y="23"/>
                    </a:lnTo>
                    <a:close/>
                    <a:moveTo>
                      <a:pt x="57" y="20"/>
                    </a:moveTo>
                    <a:lnTo>
                      <a:pt x="54" y="16"/>
                    </a:lnTo>
                    <a:lnTo>
                      <a:pt x="67" y="3"/>
                    </a:lnTo>
                    <a:lnTo>
                      <a:pt x="70" y="6"/>
                    </a:lnTo>
                    <a:lnTo>
                      <a:pt x="57" y="20"/>
                    </a:lnTo>
                    <a:close/>
                    <a:moveTo>
                      <a:pt x="60" y="0"/>
                    </a:moveTo>
                    <a:lnTo>
                      <a:pt x="64" y="0"/>
                    </a:lnTo>
                    <a:lnTo>
                      <a:pt x="67" y="3"/>
                    </a:lnTo>
                    <a:lnTo>
                      <a:pt x="60" y="10"/>
                    </a:lnTo>
                    <a:lnTo>
                      <a:pt x="60" y="0"/>
                    </a:lnTo>
                    <a:close/>
                    <a:moveTo>
                      <a:pt x="60" y="20"/>
                    </a:moveTo>
                    <a:lnTo>
                      <a:pt x="54" y="20"/>
                    </a:lnTo>
                    <a:lnTo>
                      <a:pt x="54" y="0"/>
                    </a:lnTo>
                    <a:lnTo>
                      <a:pt x="60" y="0"/>
                    </a:lnTo>
                    <a:lnTo>
                      <a:pt x="60" y="20"/>
                    </a:lnTo>
                    <a:close/>
                    <a:moveTo>
                      <a:pt x="54" y="20"/>
                    </a:moveTo>
                    <a:lnTo>
                      <a:pt x="50" y="20"/>
                    </a:lnTo>
                    <a:lnTo>
                      <a:pt x="50" y="0"/>
                    </a:lnTo>
                    <a:lnTo>
                      <a:pt x="54" y="0"/>
                    </a:lnTo>
                    <a:lnTo>
                      <a:pt x="54" y="20"/>
                    </a:lnTo>
                    <a:close/>
                    <a:moveTo>
                      <a:pt x="50" y="20"/>
                    </a:moveTo>
                    <a:lnTo>
                      <a:pt x="44" y="20"/>
                    </a:lnTo>
                    <a:lnTo>
                      <a:pt x="44" y="0"/>
                    </a:lnTo>
                    <a:lnTo>
                      <a:pt x="50" y="0"/>
                    </a:lnTo>
                    <a:lnTo>
                      <a:pt x="50" y="20"/>
                    </a:lnTo>
                    <a:close/>
                    <a:moveTo>
                      <a:pt x="44" y="20"/>
                    </a:moveTo>
                    <a:lnTo>
                      <a:pt x="42" y="20"/>
                    </a:lnTo>
                    <a:lnTo>
                      <a:pt x="42" y="0"/>
                    </a:lnTo>
                    <a:lnTo>
                      <a:pt x="44" y="0"/>
                    </a:lnTo>
                    <a:lnTo>
                      <a:pt x="44" y="20"/>
                    </a:lnTo>
                    <a:close/>
                    <a:moveTo>
                      <a:pt x="37" y="1"/>
                    </a:moveTo>
                    <a:lnTo>
                      <a:pt x="39" y="0"/>
                    </a:lnTo>
                    <a:lnTo>
                      <a:pt x="42" y="0"/>
                    </a:lnTo>
                    <a:lnTo>
                      <a:pt x="42" y="10"/>
                    </a:lnTo>
                    <a:lnTo>
                      <a:pt x="37" y="1"/>
                    </a:lnTo>
                    <a:close/>
                    <a:moveTo>
                      <a:pt x="45" y="19"/>
                    </a:moveTo>
                    <a:lnTo>
                      <a:pt x="39" y="22"/>
                    </a:lnTo>
                    <a:lnTo>
                      <a:pt x="31" y="4"/>
                    </a:lnTo>
                    <a:lnTo>
                      <a:pt x="37" y="1"/>
                    </a:lnTo>
                    <a:lnTo>
                      <a:pt x="45" y="19"/>
                    </a:lnTo>
                    <a:close/>
                    <a:moveTo>
                      <a:pt x="39" y="22"/>
                    </a:moveTo>
                    <a:lnTo>
                      <a:pt x="33" y="25"/>
                    </a:lnTo>
                    <a:lnTo>
                      <a:pt x="24" y="8"/>
                    </a:lnTo>
                    <a:lnTo>
                      <a:pt x="31" y="4"/>
                    </a:lnTo>
                    <a:lnTo>
                      <a:pt x="39" y="22"/>
                    </a:lnTo>
                    <a:close/>
                    <a:moveTo>
                      <a:pt x="22" y="10"/>
                    </a:moveTo>
                    <a:lnTo>
                      <a:pt x="23" y="9"/>
                    </a:lnTo>
                    <a:lnTo>
                      <a:pt x="24" y="8"/>
                    </a:lnTo>
                    <a:lnTo>
                      <a:pt x="28" y="16"/>
                    </a:lnTo>
                    <a:lnTo>
                      <a:pt x="22" y="10"/>
                    </a:lnTo>
                    <a:close/>
                    <a:moveTo>
                      <a:pt x="35" y="23"/>
                    </a:moveTo>
                    <a:lnTo>
                      <a:pt x="32" y="26"/>
                    </a:lnTo>
                    <a:lnTo>
                      <a:pt x="18" y="13"/>
                    </a:lnTo>
                    <a:lnTo>
                      <a:pt x="22" y="10"/>
                    </a:lnTo>
                    <a:lnTo>
                      <a:pt x="35" y="23"/>
                    </a:lnTo>
                    <a:close/>
                    <a:moveTo>
                      <a:pt x="32" y="26"/>
                    </a:moveTo>
                    <a:lnTo>
                      <a:pt x="28" y="30"/>
                    </a:lnTo>
                    <a:lnTo>
                      <a:pt x="15" y="16"/>
                    </a:lnTo>
                    <a:lnTo>
                      <a:pt x="18" y="13"/>
                    </a:lnTo>
                    <a:lnTo>
                      <a:pt x="32" y="26"/>
                    </a:lnTo>
                    <a:close/>
                    <a:moveTo>
                      <a:pt x="28" y="30"/>
                    </a:moveTo>
                    <a:lnTo>
                      <a:pt x="27" y="31"/>
                    </a:lnTo>
                    <a:lnTo>
                      <a:pt x="26" y="31"/>
                    </a:lnTo>
                    <a:lnTo>
                      <a:pt x="22" y="23"/>
                    </a:lnTo>
                    <a:lnTo>
                      <a:pt x="28" y="30"/>
                    </a:lnTo>
                    <a:close/>
                    <a:moveTo>
                      <a:pt x="26" y="31"/>
                    </a:moveTo>
                    <a:lnTo>
                      <a:pt x="19" y="34"/>
                    </a:lnTo>
                    <a:lnTo>
                      <a:pt x="12" y="18"/>
                    </a:lnTo>
                    <a:lnTo>
                      <a:pt x="17" y="14"/>
                    </a:lnTo>
                    <a:lnTo>
                      <a:pt x="26" y="31"/>
                    </a:lnTo>
                    <a:close/>
                    <a:moveTo>
                      <a:pt x="6" y="26"/>
                    </a:moveTo>
                    <a:lnTo>
                      <a:pt x="6" y="20"/>
                    </a:lnTo>
                    <a:lnTo>
                      <a:pt x="12" y="18"/>
                    </a:lnTo>
                    <a:lnTo>
                      <a:pt x="16" y="26"/>
                    </a:lnTo>
                    <a:lnTo>
                      <a:pt x="6" y="26"/>
                    </a:lnTo>
                    <a:close/>
                    <a:moveTo>
                      <a:pt x="25" y="26"/>
                    </a:moveTo>
                    <a:lnTo>
                      <a:pt x="25" y="29"/>
                    </a:lnTo>
                    <a:lnTo>
                      <a:pt x="6" y="29"/>
                    </a:lnTo>
                    <a:lnTo>
                      <a:pt x="6" y="26"/>
                    </a:lnTo>
                    <a:lnTo>
                      <a:pt x="25" y="26"/>
                    </a:lnTo>
                    <a:close/>
                    <a:moveTo>
                      <a:pt x="25" y="29"/>
                    </a:moveTo>
                    <a:lnTo>
                      <a:pt x="25" y="31"/>
                    </a:lnTo>
                    <a:lnTo>
                      <a:pt x="24" y="33"/>
                    </a:lnTo>
                    <a:lnTo>
                      <a:pt x="16" y="29"/>
                    </a:lnTo>
                    <a:lnTo>
                      <a:pt x="25" y="29"/>
                    </a:lnTo>
                    <a:close/>
                    <a:moveTo>
                      <a:pt x="24" y="33"/>
                    </a:moveTo>
                    <a:lnTo>
                      <a:pt x="21" y="40"/>
                    </a:lnTo>
                    <a:lnTo>
                      <a:pt x="4" y="31"/>
                    </a:lnTo>
                    <a:lnTo>
                      <a:pt x="7" y="25"/>
                    </a:lnTo>
                    <a:lnTo>
                      <a:pt x="24" y="33"/>
                    </a:lnTo>
                    <a:close/>
                    <a:moveTo>
                      <a:pt x="21" y="40"/>
                    </a:moveTo>
                    <a:lnTo>
                      <a:pt x="21" y="41"/>
                    </a:lnTo>
                    <a:lnTo>
                      <a:pt x="19" y="42"/>
                    </a:lnTo>
                    <a:lnTo>
                      <a:pt x="13" y="35"/>
                    </a:lnTo>
                    <a:lnTo>
                      <a:pt x="21" y="40"/>
                    </a:lnTo>
                    <a:close/>
                    <a:moveTo>
                      <a:pt x="19" y="42"/>
                    </a:moveTo>
                    <a:lnTo>
                      <a:pt x="16" y="45"/>
                    </a:lnTo>
                    <a:lnTo>
                      <a:pt x="3" y="32"/>
                    </a:lnTo>
                    <a:lnTo>
                      <a:pt x="6" y="29"/>
                    </a:lnTo>
                    <a:lnTo>
                      <a:pt x="19" y="42"/>
                    </a:lnTo>
                    <a:close/>
                    <a:moveTo>
                      <a:pt x="0" y="38"/>
                    </a:moveTo>
                    <a:lnTo>
                      <a:pt x="0" y="35"/>
                    </a:lnTo>
                    <a:lnTo>
                      <a:pt x="3" y="32"/>
                    </a:lnTo>
                    <a:lnTo>
                      <a:pt x="10" y="38"/>
                    </a:lnTo>
                    <a:lnTo>
                      <a:pt x="0" y="38"/>
                    </a:lnTo>
                    <a:close/>
                    <a:moveTo>
                      <a:pt x="18" y="38"/>
                    </a:moveTo>
                    <a:lnTo>
                      <a:pt x="18" y="45"/>
                    </a:lnTo>
                    <a:lnTo>
                      <a:pt x="0" y="45"/>
                    </a:lnTo>
                    <a:lnTo>
                      <a:pt x="0" y="38"/>
                    </a:lnTo>
                    <a:lnTo>
                      <a:pt x="18" y="38"/>
                    </a:lnTo>
                    <a:close/>
                    <a:moveTo>
                      <a:pt x="18" y="45"/>
                    </a:moveTo>
                    <a:lnTo>
                      <a:pt x="18" y="48"/>
                    </a:lnTo>
                    <a:lnTo>
                      <a:pt x="0" y="48"/>
                    </a:lnTo>
                    <a:lnTo>
                      <a:pt x="0" y="45"/>
                    </a:lnTo>
                    <a:lnTo>
                      <a:pt x="18" y="45"/>
                    </a:lnTo>
                    <a:close/>
                    <a:moveTo>
                      <a:pt x="18" y="48"/>
                    </a:moveTo>
                    <a:lnTo>
                      <a:pt x="18" y="52"/>
                    </a:lnTo>
                    <a:lnTo>
                      <a:pt x="0" y="52"/>
                    </a:lnTo>
                    <a:lnTo>
                      <a:pt x="0" y="48"/>
                    </a:lnTo>
                    <a:lnTo>
                      <a:pt x="18" y="48"/>
                    </a:lnTo>
                    <a:close/>
                    <a:moveTo>
                      <a:pt x="1" y="55"/>
                    </a:moveTo>
                    <a:lnTo>
                      <a:pt x="0" y="54"/>
                    </a:lnTo>
                    <a:lnTo>
                      <a:pt x="0" y="52"/>
                    </a:lnTo>
                    <a:lnTo>
                      <a:pt x="10" y="52"/>
                    </a:lnTo>
                    <a:lnTo>
                      <a:pt x="1" y="55"/>
                    </a:lnTo>
                    <a:close/>
                    <a:moveTo>
                      <a:pt x="17" y="47"/>
                    </a:moveTo>
                    <a:lnTo>
                      <a:pt x="21" y="53"/>
                    </a:lnTo>
                    <a:lnTo>
                      <a:pt x="4" y="62"/>
                    </a:lnTo>
                    <a:lnTo>
                      <a:pt x="1" y="55"/>
                    </a:lnTo>
                    <a:lnTo>
                      <a:pt x="17" y="47"/>
                    </a:lnTo>
                    <a:close/>
                    <a:moveTo>
                      <a:pt x="6" y="64"/>
                    </a:moveTo>
                    <a:lnTo>
                      <a:pt x="4" y="63"/>
                    </a:lnTo>
                    <a:lnTo>
                      <a:pt x="4" y="62"/>
                    </a:lnTo>
                    <a:lnTo>
                      <a:pt x="13" y="57"/>
                    </a:lnTo>
                    <a:lnTo>
                      <a:pt x="6" y="64"/>
                    </a:lnTo>
                    <a:close/>
                    <a:moveTo>
                      <a:pt x="19" y="51"/>
                    </a:moveTo>
                    <a:lnTo>
                      <a:pt x="23" y="54"/>
                    </a:lnTo>
                    <a:lnTo>
                      <a:pt x="8" y="67"/>
                    </a:lnTo>
                    <a:lnTo>
                      <a:pt x="6" y="64"/>
                    </a:lnTo>
                    <a:lnTo>
                      <a:pt x="19" y="51"/>
                    </a:lnTo>
                    <a:close/>
                    <a:moveTo>
                      <a:pt x="8" y="67"/>
                    </a:moveTo>
                    <a:lnTo>
                      <a:pt x="18" y="77"/>
                    </a:lnTo>
                    <a:lnTo>
                      <a:pt x="8" y="67"/>
                    </a:lnTo>
                    <a:lnTo>
                      <a:pt x="16" y="61"/>
                    </a:lnTo>
                    <a:lnTo>
                      <a:pt x="8" y="67"/>
                    </a:lnTo>
                    <a:close/>
                    <a:moveTo>
                      <a:pt x="23" y="54"/>
                    </a:moveTo>
                    <a:lnTo>
                      <a:pt x="25" y="57"/>
                    </a:lnTo>
                    <a:lnTo>
                      <a:pt x="12" y="70"/>
                    </a:lnTo>
                    <a:lnTo>
                      <a:pt x="8" y="67"/>
                    </a:lnTo>
                    <a:lnTo>
                      <a:pt x="23" y="54"/>
                    </a:lnTo>
                    <a:close/>
                    <a:moveTo>
                      <a:pt x="18" y="74"/>
                    </a:moveTo>
                    <a:lnTo>
                      <a:pt x="15" y="74"/>
                    </a:lnTo>
                    <a:lnTo>
                      <a:pt x="12" y="70"/>
                    </a:lnTo>
                    <a:lnTo>
                      <a:pt x="18" y="64"/>
                    </a:lnTo>
                    <a:lnTo>
                      <a:pt x="18" y="74"/>
                    </a:lnTo>
                    <a:close/>
                    <a:moveTo>
                      <a:pt x="18" y="54"/>
                    </a:moveTo>
                    <a:lnTo>
                      <a:pt x="22" y="54"/>
                    </a:lnTo>
                    <a:lnTo>
                      <a:pt x="22" y="74"/>
                    </a:lnTo>
                    <a:lnTo>
                      <a:pt x="18" y="74"/>
                    </a:lnTo>
                    <a:lnTo>
                      <a:pt x="18" y="54"/>
                    </a:lnTo>
                    <a:close/>
                    <a:moveTo>
                      <a:pt x="22" y="54"/>
                    </a:moveTo>
                    <a:lnTo>
                      <a:pt x="26" y="54"/>
                    </a:lnTo>
                    <a:lnTo>
                      <a:pt x="28" y="57"/>
                    </a:lnTo>
                    <a:lnTo>
                      <a:pt x="22" y="64"/>
                    </a:lnTo>
                    <a:lnTo>
                      <a:pt x="22" y="54"/>
                    </a:lnTo>
                    <a:close/>
                    <a:moveTo>
                      <a:pt x="28" y="57"/>
                    </a:moveTo>
                    <a:lnTo>
                      <a:pt x="32" y="61"/>
                    </a:lnTo>
                    <a:lnTo>
                      <a:pt x="18" y="74"/>
                    </a:lnTo>
                    <a:lnTo>
                      <a:pt x="15" y="70"/>
                    </a:lnTo>
                    <a:lnTo>
                      <a:pt x="28" y="57"/>
                    </a:lnTo>
                    <a:close/>
                    <a:moveTo>
                      <a:pt x="25" y="77"/>
                    </a:moveTo>
                    <a:lnTo>
                      <a:pt x="22" y="77"/>
                    </a:lnTo>
                    <a:lnTo>
                      <a:pt x="18" y="74"/>
                    </a:lnTo>
                    <a:lnTo>
                      <a:pt x="25" y="67"/>
                    </a:lnTo>
                    <a:lnTo>
                      <a:pt x="25" y="77"/>
                    </a:lnTo>
                    <a:close/>
                    <a:moveTo>
                      <a:pt x="25" y="57"/>
                    </a:moveTo>
                    <a:lnTo>
                      <a:pt x="32" y="57"/>
                    </a:lnTo>
                    <a:lnTo>
                      <a:pt x="32" y="77"/>
                    </a:lnTo>
                    <a:lnTo>
                      <a:pt x="25" y="77"/>
                    </a:lnTo>
                    <a:lnTo>
                      <a:pt x="25" y="57"/>
                    </a:lnTo>
                    <a:close/>
                    <a:moveTo>
                      <a:pt x="32" y="57"/>
                    </a:moveTo>
                    <a:lnTo>
                      <a:pt x="35" y="57"/>
                    </a:lnTo>
                    <a:lnTo>
                      <a:pt x="35" y="77"/>
                    </a:lnTo>
                    <a:lnTo>
                      <a:pt x="32" y="77"/>
                    </a:lnTo>
                    <a:lnTo>
                      <a:pt x="32" y="57"/>
                    </a:lnTo>
                    <a:close/>
                    <a:moveTo>
                      <a:pt x="35" y="57"/>
                    </a:moveTo>
                    <a:lnTo>
                      <a:pt x="42" y="57"/>
                    </a:lnTo>
                    <a:lnTo>
                      <a:pt x="42" y="77"/>
                    </a:lnTo>
                    <a:lnTo>
                      <a:pt x="35" y="77"/>
                    </a:lnTo>
                    <a:lnTo>
                      <a:pt x="35" y="57"/>
                    </a:lnTo>
                    <a:close/>
                    <a:moveTo>
                      <a:pt x="42" y="57"/>
                    </a:moveTo>
                    <a:lnTo>
                      <a:pt x="44" y="57"/>
                    </a:lnTo>
                    <a:lnTo>
                      <a:pt x="44" y="77"/>
                    </a:lnTo>
                    <a:lnTo>
                      <a:pt x="42" y="77"/>
                    </a:lnTo>
                    <a:lnTo>
                      <a:pt x="42" y="57"/>
                    </a:lnTo>
                    <a:close/>
                    <a:moveTo>
                      <a:pt x="48" y="76"/>
                    </a:moveTo>
                    <a:lnTo>
                      <a:pt x="46" y="77"/>
                    </a:lnTo>
                    <a:lnTo>
                      <a:pt x="44" y="77"/>
                    </a:lnTo>
                    <a:lnTo>
                      <a:pt x="44" y="67"/>
                    </a:lnTo>
                    <a:lnTo>
                      <a:pt x="48" y="76"/>
                    </a:lnTo>
                    <a:close/>
                    <a:moveTo>
                      <a:pt x="40" y="58"/>
                    </a:moveTo>
                    <a:lnTo>
                      <a:pt x="46" y="55"/>
                    </a:lnTo>
                    <a:lnTo>
                      <a:pt x="55" y="73"/>
                    </a:lnTo>
                    <a:lnTo>
                      <a:pt x="48" y="76"/>
                    </a:lnTo>
                    <a:lnTo>
                      <a:pt x="40" y="58"/>
                    </a:lnTo>
                    <a:close/>
                    <a:moveTo>
                      <a:pt x="46" y="55"/>
                    </a:moveTo>
                    <a:lnTo>
                      <a:pt x="53" y="52"/>
                    </a:lnTo>
                    <a:lnTo>
                      <a:pt x="61" y="69"/>
                    </a:lnTo>
                    <a:lnTo>
                      <a:pt x="55" y="73"/>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58" name="Freeform 143">
                <a:extLst>
                  <a:ext uri="{FF2B5EF4-FFF2-40B4-BE49-F238E27FC236}">
                    <a16:creationId xmlns:a16="http://schemas.microsoft.com/office/drawing/2014/main" id="{1AB551E2-DFC2-4A03-8AB8-EEEC7B279FB8}"/>
                  </a:ext>
                </a:extLst>
              </p:cNvPr>
              <p:cNvSpPr>
                <a:spLocks/>
              </p:cNvSpPr>
              <p:nvPr/>
            </p:nvSpPr>
            <p:spPr bwMode="auto">
              <a:xfrm>
                <a:off x="2881" y="2612"/>
                <a:ext cx="17" cy="15"/>
              </a:xfrm>
              <a:custGeom>
                <a:avLst/>
                <a:gdLst>
                  <a:gd name="T0" fmla="*/ 11 w 66"/>
                  <a:gd name="T1" fmla="*/ 13 h 58"/>
                  <a:gd name="T2" fmla="*/ 13 w 66"/>
                  <a:gd name="T3" fmla="*/ 12 h 58"/>
                  <a:gd name="T4" fmla="*/ 14 w 66"/>
                  <a:gd name="T5" fmla="*/ 11 h 58"/>
                  <a:gd name="T6" fmla="*/ 15 w 66"/>
                  <a:gd name="T7" fmla="*/ 11 h 58"/>
                  <a:gd name="T8" fmla="*/ 15 w 66"/>
                  <a:gd name="T9" fmla="*/ 9 h 58"/>
                  <a:gd name="T10" fmla="*/ 16 w 66"/>
                  <a:gd name="T11" fmla="*/ 8 h 58"/>
                  <a:gd name="T12" fmla="*/ 17 w 66"/>
                  <a:gd name="T13" fmla="*/ 8 h 58"/>
                  <a:gd name="T14" fmla="*/ 17 w 66"/>
                  <a:gd name="T15" fmla="*/ 6 h 58"/>
                  <a:gd name="T16" fmla="*/ 17 w 66"/>
                  <a:gd name="T17" fmla="*/ 5 h 58"/>
                  <a:gd name="T18" fmla="*/ 16 w 66"/>
                  <a:gd name="T19" fmla="*/ 3 h 58"/>
                  <a:gd name="T20" fmla="*/ 16 w 66"/>
                  <a:gd name="T21" fmla="*/ 3 h 58"/>
                  <a:gd name="T22" fmla="*/ 15 w 66"/>
                  <a:gd name="T23" fmla="*/ 2 h 58"/>
                  <a:gd name="T24" fmla="*/ 15 w 66"/>
                  <a:gd name="T25" fmla="*/ 1 h 58"/>
                  <a:gd name="T26" fmla="*/ 14 w 66"/>
                  <a:gd name="T27" fmla="*/ 1 h 58"/>
                  <a:gd name="T28" fmla="*/ 13 w 66"/>
                  <a:gd name="T29" fmla="*/ 0 h 58"/>
                  <a:gd name="T30" fmla="*/ 11 w 66"/>
                  <a:gd name="T31" fmla="*/ 0 h 58"/>
                  <a:gd name="T32" fmla="*/ 11 w 66"/>
                  <a:gd name="T33" fmla="*/ 0 h 58"/>
                  <a:gd name="T34" fmla="*/ 9 w 66"/>
                  <a:gd name="T35" fmla="*/ 0 h 58"/>
                  <a:gd name="T36" fmla="*/ 7 w 66"/>
                  <a:gd name="T37" fmla="*/ 0 h 58"/>
                  <a:gd name="T38" fmla="*/ 7 w 66"/>
                  <a:gd name="T39" fmla="*/ 1 h 58"/>
                  <a:gd name="T40" fmla="*/ 5 w 66"/>
                  <a:gd name="T41" fmla="*/ 2 h 58"/>
                  <a:gd name="T42" fmla="*/ 4 w 66"/>
                  <a:gd name="T43" fmla="*/ 3 h 58"/>
                  <a:gd name="T44" fmla="*/ 2 w 66"/>
                  <a:gd name="T45" fmla="*/ 3 h 58"/>
                  <a:gd name="T46" fmla="*/ 2 w 66"/>
                  <a:gd name="T47" fmla="*/ 4 h 58"/>
                  <a:gd name="T48" fmla="*/ 1 w 66"/>
                  <a:gd name="T49" fmla="*/ 5 h 58"/>
                  <a:gd name="T50" fmla="*/ 1 w 66"/>
                  <a:gd name="T51" fmla="*/ 7 h 58"/>
                  <a:gd name="T52" fmla="*/ 0 w 66"/>
                  <a:gd name="T53" fmla="*/ 8 h 58"/>
                  <a:gd name="T54" fmla="*/ 0 w 66"/>
                  <a:gd name="T55" fmla="*/ 8 h 58"/>
                  <a:gd name="T56" fmla="*/ 0 w 66"/>
                  <a:gd name="T57" fmla="*/ 10 h 58"/>
                  <a:gd name="T58" fmla="*/ 0 w 66"/>
                  <a:gd name="T59" fmla="*/ 11 h 58"/>
                  <a:gd name="T60" fmla="*/ 1 w 66"/>
                  <a:gd name="T61" fmla="*/ 11 h 58"/>
                  <a:gd name="T62" fmla="*/ 2 w 66"/>
                  <a:gd name="T63" fmla="*/ 12 h 58"/>
                  <a:gd name="T64" fmla="*/ 2 w 66"/>
                  <a:gd name="T65" fmla="*/ 13 h 58"/>
                  <a:gd name="T66" fmla="*/ 3 w 66"/>
                  <a:gd name="T67" fmla="*/ 14 h 58"/>
                  <a:gd name="T68" fmla="*/ 4 w 66"/>
                  <a:gd name="T69" fmla="*/ 14 h 58"/>
                  <a:gd name="T70" fmla="*/ 5 w 66"/>
                  <a:gd name="T71" fmla="*/ 15 h 58"/>
                  <a:gd name="T72" fmla="*/ 7 w 66"/>
                  <a:gd name="T73" fmla="*/ 15 h 58"/>
                  <a:gd name="T74" fmla="*/ 8 w 66"/>
                  <a:gd name="T75" fmla="*/ 15 h 58"/>
                  <a:gd name="T76" fmla="*/ 9 w 66"/>
                  <a:gd name="T77" fmla="*/ 14 h 58"/>
                  <a:gd name="T78" fmla="*/ 11 w 66"/>
                  <a:gd name="T79" fmla="*/ 14 h 58"/>
                  <a:gd name="T80" fmla="*/ 11 w 66"/>
                  <a:gd name="T81" fmla="*/ 1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8"/>
                  <a:gd name="T125" fmla="*/ 66 w 66"/>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8">
                    <a:moveTo>
                      <a:pt x="44" y="51"/>
                    </a:moveTo>
                    <a:lnTo>
                      <a:pt x="51" y="48"/>
                    </a:lnTo>
                    <a:lnTo>
                      <a:pt x="54" y="44"/>
                    </a:lnTo>
                    <a:lnTo>
                      <a:pt x="58" y="41"/>
                    </a:lnTo>
                    <a:lnTo>
                      <a:pt x="60" y="36"/>
                    </a:lnTo>
                    <a:lnTo>
                      <a:pt x="63" y="32"/>
                    </a:lnTo>
                    <a:lnTo>
                      <a:pt x="66" y="29"/>
                    </a:lnTo>
                    <a:lnTo>
                      <a:pt x="66" y="22"/>
                    </a:lnTo>
                    <a:lnTo>
                      <a:pt x="66" y="19"/>
                    </a:lnTo>
                    <a:lnTo>
                      <a:pt x="63" y="12"/>
                    </a:lnTo>
                    <a:lnTo>
                      <a:pt x="63" y="10"/>
                    </a:lnTo>
                    <a:lnTo>
                      <a:pt x="60" y="7"/>
                    </a:lnTo>
                    <a:lnTo>
                      <a:pt x="58" y="4"/>
                    </a:lnTo>
                    <a:lnTo>
                      <a:pt x="54" y="4"/>
                    </a:lnTo>
                    <a:lnTo>
                      <a:pt x="51" y="0"/>
                    </a:lnTo>
                    <a:lnTo>
                      <a:pt x="44" y="0"/>
                    </a:lnTo>
                    <a:lnTo>
                      <a:pt x="41" y="0"/>
                    </a:lnTo>
                    <a:lnTo>
                      <a:pt x="34" y="0"/>
                    </a:lnTo>
                    <a:lnTo>
                      <a:pt x="29" y="0"/>
                    </a:lnTo>
                    <a:lnTo>
                      <a:pt x="26" y="4"/>
                    </a:lnTo>
                    <a:lnTo>
                      <a:pt x="19" y="7"/>
                    </a:lnTo>
                    <a:lnTo>
                      <a:pt x="16" y="10"/>
                    </a:lnTo>
                    <a:lnTo>
                      <a:pt x="9" y="12"/>
                    </a:lnTo>
                    <a:lnTo>
                      <a:pt x="6" y="16"/>
                    </a:lnTo>
                    <a:lnTo>
                      <a:pt x="4" y="19"/>
                    </a:lnTo>
                    <a:lnTo>
                      <a:pt x="4" y="26"/>
                    </a:lnTo>
                    <a:lnTo>
                      <a:pt x="0" y="29"/>
                    </a:lnTo>
                    <a:lnTo>
                      <a:pt x="0" y="32"/>
                    </a:lnTo>
                    <a:lnTo>
                      <a:pt x="0" y="38"/>
                    </a:lnTo>
                    <a:lnTo>
                      <a:pt x="0" y="41"/>
                    </a:lnTo>
                    <a:lnTo>
                      <a:pt x="4" y="44"/>
                    </a:lnTo>
                    <a:lnTo>
                      <a:pt x="6" y="48"/>
                    </a:lnTo>
                    <a:lnTo>
                      <a:pt x="9" y="51"/>
                    </a:lnTo>
                    <a:lnTo>
                      <a:pt x="12" y="54"/>
                    </a:lnTo>
                    <a:lnTo>
                      <a:pt x="16" y="54"/>
                    </a:lnTo>
                    <a:lnTo>
                      <a:pt x="19" y="58"/>
                    </a:lnTo>
                    <a:lnTo>
                      <a:pt x="26" y="58"/>
                    </a:lnTo>
                    <a:lnTo>
                      <a:pt x="32" y="58"/>
                    </a:lnTo>
                    <a:lnTo>
                      <a:pt x="34" y="54"/>
                    </a:lnTo>
                    <a:lnTo>
                      <a:pt x="41"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59" name="Freeform 144">
                <a:extLst>
                  <a:ext uri="{FF2B5EF4-FFF2-40B4-BE49-F238E27FC236}">
                    <a16:creationId xmlns:a16="http://schemas.microsoft.com/office/drawing/2014/main" id="{62E954F5-2036-4E7F-98BB-DACDB6890A97}"/>
                  </a:ext>
                </a:extLst>
              </p:cNvPr>
              <p:cNvSpPr>
                <a:spLocks noEditPoints="1"/>
              </p:cNvSpPr>
              <p:nvPr/>
            </p:nvSpPr>
            <p:spPr bwMode="auto">
              <a:xfrm>
                <a:off x="2878" y="2610"/>
                <a:ext cx="22" cy="19"/>
              </a:xfrm>
              <a:custGeom>
                <a:avLst/>
                <a:gdLst>
                  <a:gd name="T0" fmla="*/ 18 w 89"/>
                  <a:gd name="T1" fmla="*/ 16 h 77"/>
                  <a:gd name="T2" fmla="*/ 15 w 89"/>
                  <a:gd name="T3" fmla="*/ 12 h 77"/>
                  <a:gd name="T4" fmla="*/ 18 w 89"/>
                  <a:gd name="T5" fmla="*/ 15 h 77"/>
                  <a:gd name="T6" fmla="*/ 18 w 89"/>
                  <a:gd name="T7" fmla="*/ 15 h 77"/>
                  <a:gd name="T8" fmla="*/ 19 w 89"/>
                  <a:gd name="T9" fmla="*/ 14 h 77"/>
                  <a:gd name="T10" fmla="*/ 16 w 89"/>
                  <a:gd name="T11" fmla="*/ 10 h 77"/>
                  <a:gd name="T12" fmla="*/ 17 w 89"/>
                  <a:gd name="T13" fmla="*/ 9 h 77"/>
                  <a:gd name="T14" fmla="*/ 17 w 89"/>
                  <a:gd name="T15" fmla="*/ 9 h 77"/>
                  <a:gd name="T16" fmla="*/ 21 w 89"/>
                  <a:gd name="T17" fmla="*/ 12 h 77"/>
                  <a:gd name="T18" fmla="*/ 22 w 89"/>
                  <a:gd name="T19" fmla="*/ 10 h 77"/>
                  <a:gd name="T20" fmla="*/ 18 w 89"/>
                  <a:gd name="T21" fmla="*/ 8 h 77"/>
                  <a:gd name="T22" fmla="*/ 22 w 89"/>
                  <a:gd name="T23" fmla="*/ 7 h 77"/>
                  <a:gd name="T24" fmla="*/ 21 w 89"/>
                  <a:gd name="T25" fmla="*/ 5 h 77"/>
                  <a:gd name="T26" fmla="*/ 19 w 89"/>
                  <a:gd name="T27" fmla="*/ 5 h 77"/>
                  <a:gd name="T28" fmla="*/ 17 w 89"/>
                  <a:gd name="T29" fmla="*/ 5 h 77"/>
                  <a:gd name="T30" fmla="*/ 17 w 89"/>
                  <a:gd name="T31" fmla="*/ 7 h 77"/>
                  <a:gd name="T32" fmla="*/ 18 w 89"/>
                  <a:gd name="T33" fmla="*/ 0 h 77"/>
                  <a:gd name="T34" fmla="*/ 19 w 89"/>
                  <a:gd name="T35" fmla="*/ 2 h 77"/>
                  <a:gd name="T36" fmla="*/ 18 w 89"/>
                  <a:gd name="T37" fmla="*/ 3 h 77"/>
                  <a:gd name="T38" fmla="*/ 18 w 89"/>
                  <a:gd name="T39" fmla="*/ 5 h 77"/>
                  <a:gd name="T40" fmla="*/ 15 w 89"/>
                  <a:gd name="T41" fmla="*/ 5 h 77"/>
                  <a:gd name="T42" fmla="*/ 17 w 89"/>
                  <a:gd name="T43" fmla="*/ 0 h 77"/>
                  <a:gd name="T44" fmla="*/ 14 w 89"/>
                  <a:gd name="T45" fmla="*/ 0 h 77"/>
                  <a:gd name="T46" fmla="*/ 14 w 89"/>
                  <a:gd name="T47" fmla="*/ 0 h 77"/>
                  <a:gd name="T48" fmla="*/ 13 w 89"/>
                  <a:gd name="T49" fmla="*/ 5 h 77"/>
                  <a:gd name="T50" fmla="*/ 9 w 89"/>
                  <a:gd name="T51" fmla="*/ 1 h 77"/>
                  <a:gd name="T52" fmla="*/ 11 w 89"/>
                  <a:gd name="T53" fmla="*/ 5 h 77"/>
                  <a:gd name="T54" fmla="*/ 11 w 89"/>
                  <a:gd name="T55" fmla="*/ 5 h 77"/>
                  <a:gd name="T56" fmla="*/ 8 w 89"/>
                  <a:gd name="T57" fmla="*/ 1 h 77"/>
                  <a:gd name="T58" fmla="*/ 6 w 89"/>
                  <a:gd name="T59" fmla="*/ 2 h 77"/>
                  <a:gd name="T60" fmla="*/ 9 w 89"/>
                  <a:gd name="T61" fmla="*/ 7 h 77"/>
                  <a:gd name="T62" fmla="*/ 7 w 89"/>
                  <a:gd name="T63" fmla="*/ 8 h 77"/>
                  <a:gd name="T64" fmla="*/ 4 w 89"/>
                  <a:gd name="T65" fmla="*/ 4 h 77"/>
                  <a:gd name="T66" fmla="*/ 4 w 89"/>
                  <a:gd name="T67" fmla="*/ 4 h 77"/>
                  <a:gd name="T68" fmla="*/ 7 w 89"/>
                  <a:gd name="T69" fmla="*/ 8 h 77"/>
                  <a:gd name="T70" fmla="*/ 2 w 89"/>
                  <a:gd name="T71" fmla="*/ 7 h 77"/>
                  <a:gd name="T72" fmla="*/ 6 w 89"/>
                  <a:gd name="T73" fmla="*/ 9 h 77"/>
                  <a:gd name="T74" fmla="*/ 6 w 89"/>
                  <a:gd name="T75" fmla="*/ 10 h 77"/>
                  <a:gd name="T76" fmla="*/ 2 w 89"/>
                  <a:gd name="T77" fmla="*/ 7 h 77"/>
                  <a:gd name="T78" fmla="*/ 1 w 89"/>
                  <a:gd name="T79" fmla="*/ 10 h 77"/>
                  <a:gd name="T80" fmla="*/ 5 w 89"/>
                  <a:gd name="T81" fmla="*/ 10 h 77"/>
                  <a:gd name="T82" fmla="*/ 5 w 89"/>
                  <a:gd name="T83" fmla="*/ 13 h 77"/>
                  <a:gd name="T84" fmla="*/ 1 w 89"/>
                  <a:gd name="T85" fmla="*/ 13 h 77"/>
                  <a:gd name="T86" fmla="*/ 2 w 89"/>
                  <a:gd name="T87" fmla="*/ 14 h 77"/>
                  <a:gd name="T88" fmla="*/ 2 w 89"/>
                  <a:gd name="T89" fmla="*/ 15 h 77"/>
                  <a:gd name="T90" fmla="*/ 7 w 89"/>
                  <a:gd name="T91" fmla="*/ 13 h 77"/>
                  <a:gd name="T92" fmla="*/ 7 w 89"/>
                  <a:gd name="T93" fmla="*/ 13 h 77"/>
                  <a:gd name="T94" fmla="*/ 4 w 89"/>
                  <a:gd name="T95" fmla="*/ 17 h 77"/>
                  <a:gd name="T96" fmla="*/ 4 w 89"/>
                  <a:gd name="T97" fmla="*/ 17 h 77"/>
                  <a:gd name="T98" fmla="*/ 6 w 89"/>
                  <a:gd name="T99" fmla="*/ 18 h 77"/>
                  <a:gd name="T100" fmla="*/ 7 w 89"/>
                  <a:gd name="T101" fmla="*/ 13 h 77"/>
                  <a:gd name="T102" fmla="*/ 10 w 89"/>
                  <a:gd name="T103" fmla="*/ 15 h 77"/>
                  <a:gd name="T104" fmla="*/ 6 w 89"/>
                  <a:gd name="T105" fmla="*/ 18 h 77"/>
                  <a:gd name="T106" fmla="*/ 8 w 89"/>
                  <a:gd name="T107" fmla="*/ 19 h 77"/>
                  <a:gd name="T108" fmla="*/ 10 w 89"/>
                  <a:gd name="T109" fmla="*/ 14 h 77"/>
                  <a:gd name="T110" fmla="*/ 9 w 89"/>
                  <a:gd name="T111" fmla="*/ 15 h 77"/>
                  <a:gd name="T112" fmla="*/ 11 w 89"/>
                  <a:gd name="T113" fmla="*/ 13 h 77"/>
                  <a:gd name="T114" fmla="*/ 13 w 89"/>
                  <a:gd name="T115" fmla="*/ 18 h 77"/>
                  <a:gd name="T116" fmla="*/ 13 w 89"/>
                  <a:gd name="T117" fmla="*/ 16 h 77"/>
                  <a:gd name="T118" fmla="*/ 12 w 89"/>
                  <a:gd name="T119" fmla="*/ 14 h 7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9"/>
                  <a:gd name="T181" fmla="*/ 0 h 77"/>
                  <a:gd name="T182" fmla="*/ 89 w 89"/>
                  <a:gd name="T183" fmla="*/ 77 h 7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9" h="77">
                    <a:moveTo>
                      <a:pt x="53" y="52"/>
                    </a:moveTo>
                    <a:lnTo>
                      <a:pt x="60" y="49"/>
                    </a:lnTo>
                    <a:lnTo>
                      <a:pt x="68" y="67"/>
                    </a:lnTo>
                    <a:lnTo>
                      <a:pt x="62" y="70"/>
                    </a:lnTo>
                    <a:lnTo>
                      <a:pt x="53" y="52"/>
                    </a:lnTo>
                    <a:close/>
                    <a:moveTo>
                      <a:pt x="71" y="64"/>
                    </a:moveTo>
                    <a:lnTo>
                      <a:pt x="70" y="65"/>
                    </a:lnTo>
                    <a:lnTo>
                      <a:pt x="68" y="67"/>
                    </a:lnTo>
                    <a:lnTo>
                      <a:pt x="64" y="58"/>
                    </a:lnTo>
                    <a:lnTo>
                      <a:pt x="71" y="64"/>
                    </a:lnTo>
                    <a:close/>
                    <a:moveTo>
                      <a:pt x="57" y="51"/>
                    </a:moveTo>
                    <a:lnTo>
                      <a:pt x="61" y="48"/>
                    </a:lnTo>
                    <a:lnTo>
                      <a:pt x="74" y="61"/>
                    </a:lnTo>
                    <a:lnTo>
                      <a:pt x="71" y="64"/>
                    </a:lnTo>
                    <a:lnTo>
                      <a:pt x="57" y="51"/>
                    </a:lnTo>
                    <a:close/>
                    <a:moveTo>
                      <a:pt x="74" y="61"/>
                    </a:moveTo>
                    <a:lnTo>
                      <a:pt x="83" y="52"/>
                    </a:lnTo>
                    <a:lnTo>
                      <a:pt x="74" y="61"/>
                    </a:lnTo>
                    <a:lnTo>
                      <a:pt x="67" y="54"/>
                    </a:lnTo>
                    <a:lnTo>
                      <a:pt x="74" y="61"/>
                    </a:lnTo>
                    <a:close/>
                    <a:moveTo>
                      <a:pt x="61" y="48"/>
                    </a:moveTo>
                    <a:lnTo>
                      <a:pt x="63" y="45"/>
                    </a:lnTo>
                    <a:lnTo>
                      <a:pt x="77" y="58"/>
                    </a:lnTo>
                    <a:lnTo>
                      <a:pt x="74" y="61"/>
                    </a:lnTo>
                    <a:lnTo>
                      <a:pt x="61" y="48"/>
                    </a:lnTo>
                    <a:close/>
                    <a:moveTo>
                      <a:pt x="78" y="56"/>
                    </a:moveTo>
                    <a:lnTo>
                      <a:pt x="78" y="57"/>
                    </a:lnTo>
                    <a:lnTo>
                      <a:pt x="77" y="58"/>
                    </a:lnTo>
                    <a:lnTo>
                      <a:pt x="71" y="51"/>
                    </a:lnTo>
                    <a:lnTo>
                      <a:pt x="78" y="56"/>
                    </a:lnTo>
                    <a:close/>
                    <a:moveTo>
                      <a:pt x="62" y="47"/>
                    </a:moveTo>
                    <a:lnTo>
                      <a:pt x="65" y="41"/>
                    </a:lnTo>
                    <a:lnTo>
                      <a:pt x="82" y="49"/>
                    </a:lnTo>
                    <a:lnTo>
                      <a:pt x="78" y="56"/>
                    </a:lnTo>
                    <a:lnTo>
                      <a:pt x="62" y="47"/>
                    </a:lnTo>
                    <a:close/>
                    <a:moveTo>
                      <a:pt x="65" y="41"/>
                    </a:moveTo>
                    <a:lnTo>
                      <a:pt x="65" y="39"/>
                    </a:lnTo>
                    <a:lnTo>
                      <a:pt x="66" y="38"/>
                    </a:lnTo>
                    <a:lnTo>
                      <a:pt x="73" y="46"/>
                    </a:lnTo>
                    <a:lnTo>
                      <a:pt x="65" y="41"/>
                    </a:lnTo>
                    <a:close/>
                    <a:moveTo>
                      <a:pt x="66" y="38"/>
                    </a:moveTo>
                    <a:lnTo>
                      <a:pt x="70" y="36"/>
                    </a:lnTo>
                    <a:lnTo>
                      <a:pt x="83" y="49"/>
                    </a:lnTo>
                    <a:lnTo>
                      <a:pt x="81" y="52"/>
                    </a:lnTo>
                    <a:lnTo>
                      <a:pt x="66" y="38"/>
                    </a:lnTo>
                    <a:close/>
                    <a:moveTo>
                      <a:pt x="70" y="36"/>
                    </a:moveTo>
                    <a:lnTo>
                      <a:pt x="61" y="45"/>
                    </a:lnTo>
                    <a:lnTo>
                      <a:pt x="70" y="36"/>
                    </a:lnTo>
                    <a:lnTo>
                      <a:pt x="76" y="42"/>
                    </a:lnTo>
                    <a:lnTo>
                      <a:pt x="70" y="36"/>
                    </a:lnTo>
                    <a:close/>
                    <a:moveTo>
                      <a:pt x="70" y="36"/>
                    </a:moveTo>
                    <a:lnTo>
                      <a:pt x="73" y="32"/>
                    </a:lnTo>
                    <a:lnTo>
                      <a:pt x="86" y="46"/>
                    </a:lnTo>
                    <a:lnTo>
                      <a:pt x="83" y="49"/>
                    </a:lnTo>
                    <a:lnTo>
                      <a:pt x="70" y="36"/>
                    </a:lnTo>
                    <a:close/>
                    <a:moveTo>
                      <a:pt x="89" y="39"/>
                    </a:moveTo>
                    <a:lnTo>
                      <a:pt x="89" y="42"/>
                    </a:lnTo>
                    <a:lnTo>
                      <a:pt x="86" y="46"/>
                    </a:lnTo>
                    <a:lnTo>
                      <a:pt x="79" y="39"/>
                    </a:lnTo>
                    <a:lnTo>
                      <a:pt x="89" y="39"/>
                    </a:lnTo>
                    <a:close/>
                    <a:moveTo>
                      <a:pt x="71" y="39"/>
                    </a:moveTo>
                    <a:lnTo>
                      <a:pt x="71" y="32"/>
                    </a:lnTo>
                    <a:lnTo>
                      <a:pt x="89" y="32"/>
                    </a:lnTo>
                    <a:lnTo>
                      <a:pt x="89" y="39"/>
                    </a:lnTo>
                    <a:lnTo>
                      <a:pt x="71" y="39"/>
                    </a:lnTo>
                    <a:close/>
                    <a:moveTo>
                      <a:pt x="71" y="32"/>
                    </a:moveTo>
                    <a:lnTo>
                      <a:pt x="71" y="29"/>
                    </a:lnTo>
                    <a:lnTo>
                      <a:pt x="89" y="29"/>
                    </a:lnTo>
                    <a:lnTo>
                      <a:pt x="89" y="32"/>
                    </a:lnTo>
                    <a:lnTo>
                      <a:pt x="71" y="32"/>
                    </a:lnTo>
                    <a:close/>
                    <a:moveTo>
                      <a:pt x="88" y="25"/>
                    </a:moveTo>
                    <a:lnTo>
                      <a:pt x="89" y="27"/>
                    </a:lnTo>
                    <a:lnTo>
                      <a:pt x="89" y="29"/>
                    </a:lnTo>
                    <a:lnTo>
                      <a:pt x="79" y="29"/>
                    </a:lnTo>
                    <a:lnTo>
                      <a:pt x="88" y="25"/>
                    </a:lnTo>
                    <a:close/>
                    <a:moveTo>
                      <a:pt x="72" y="34"/>
                    </a:moveTo>
                    <a:lnTo>
                      <a:pt x="68" y="27"/>
                    </a:lnTo>
                    <a:lnTo>
                      <a:pt x="85" y="19"/>
                    </a:lnTo>
                    <a:lnTo>
                      <a:pt x="88" y="25"/>
                    </a:lnTo>
                    <a:lnTo>
                      <a:pt x="72" y="34"/>
                    </a:lnTo>
                    <a:close/>
                    <a:moveTo>
                      <a:pt x="68" y="27"/>
                    </a:moveTo>
                    <a:lnTo>
                      <a:pt x="67" y="25"/>
                    </a:lnTo>
                    <a:lnTo>
                      <a:pt x="67" y="22"/>
                    </a:lnTo>
                    <a:lnTo>
                      <a:pt x="76" y="22"/>
                    </a:lnTo>
                    <a:lnTo>
                      <a:pt x="68" y="27"/>
                    </a:lnTo>
                    <a:close/>
                    <a:moveTo>
                      <a:pt x="67" y="22"/>
                    </a:moveTo>
                    <a:lnTo>
                      <a:pt x="67" y="20"/>
                    </a:lnTo>
                    <a:lnTo>
                      <a:pt x="86" y="20"/>
                    </a:lnTo>
                    <a:lnTo>
                      <a:pt x="86" y="22"/>
                    </a:lnTo>
                    <a:lnTo>
                      <a:pt x="67" y="22"/>
                    </a:lnTo>
                    <a:close/>
                    <a:moveTo>
                      <a:pt x="83" y="13"/>
                    </a:moveTo>
                    <a:lnTo>
                      <a:pt x="86" y="16"/>
                    </a:lnTo>
                    <a:lnTo>
                      <a:pt x="86" y="20"/>
                    </a:lnTo>
                    <a:lnTo>
                      <a:pt x="76" y="20"/>
                    </a:lnTo>
                    <a:lnTo>
                      <a:pt x="83" y="13"/>
                    </a:lnTo>
                    <a:close/>
                    <a:moveTo>
                      <a:pt x="70" y="27"/>
                    </a:moveTo>
                    <a:lnTo>
                      <a:pt x="66" y="24"/>
                    </a:lnTo>
                    <a:lnTo>
                      <a:pt x="81" y="10"/>
                    </a:lnTo>
                    <a:lnTo>
                      <a:pt x="83" y="13"/>
                    </a:lnTo>
                    <a:lnTo>
                      <a:pt x="70" y="27"/>
                    </a:lnTo>
                    <a:close/>
                    <a:moveTo>
                      <a:pt x="81" y="10"/>
                    </a:moveTo>
                    <a:lnTo>
                      <a:pt x="71" y="0"/>
                    </a:lnTo>
                    <a:lnTo>
                      <a:pt x="81" y="10"/>
                    </a:lnTo>
                    <a:lnTo>
                      <a:pt x="73" y="17"/>
                    </a:lnTo>
                    <a:lnTo>
                      <a:pt x="81" y="10"/>
                    </a:lnTo>
                    <a:close/>
                    <a:moveTo>
                      <a:pt x="66" y="24"/>
                    </a:moveTo>
                    <a:lnTo>
                      <a:pt x="63" y="20"/>
                    </a:lnTo>
                    <a:lnTo>
                      <a:pt x="77" y="7"/>
                    </a:lnTo>
                    <a:lnTo>
                      <a:pt x="81" y="10"/>
                    </a:lnTo>
                    <a:lnTo>
                      <a:pt x="66" y="24"/>
                    </a:lnTo>
                    <a:close/>
                    <a:moveTo>
                      <a:pt x="71" y="4"/>
                    </a:moveTo>
                    <a:lnTo>
                      <a:pt x="74" y="4"/>
                    </a:lnTo>
                    <a:lnTo>
                      <a:pt x="77" y="7"/>
                    </a:lnTo>
                    <a:lnTo>
                      <a:pt x="71" y="14"/>
                    </a:lnTo>
                    <a:lnTo>
                      <a:pt x="71" y="4"/>
                    </a:lnTo>
                    <a:close/>
                    <a:moveTo>
                      <a:pt x="71" y="22"/>
                    </a:moveTo>
                    <a:lnTo>
                      <a:pt x="67" y="22"/>
                    </a:lnTo>
                    <a:lnTo>
                      <a:pt x="67" y="4"/>
                    </a:lnTo>
                    <a:lnTo>
                      <a:pt x="71" y="4"/>
                    </a:lnTo>
                    <a:lnTo>
                      <a:pt x="71" y="22"/>
                    </a:lnTo>
                    <a:close/>
                    <a:moveTo>
                      <a:pt x="67" y="22"/>
                    </a:moveTo>
                    <a:lnTo>
                      <a:pt x="63" y="22"/>
                    </a:lnTo>
                    <a:lnTo>
                      <a:pt x="61" y="20"/>
                    </a:lnTo>
                    <a:lnTo>
                      <a:pt x="67" y="14"/>
                    </a:lnTo>
                    <a:lnTo>
                      <a:pt x="67" y="22"/>
                    </a:lnTo>
                    <a:close/>
                    <a:moveTo>
                      <a:pt x="61" y="20"/>
                    </a:moveTo>
                    <a:lnTo>
                      <a:pt x="57" y="17"/>
                    </a:lnTo>
                    <a:lnTo>
                      <a:pt x="71" y="4"/>
                    </a:lnTo>
                    <a:lnTo>
                      <a:pt x="74" y="7"/>
                    </a:lnTo>
                    <a:lnTo>
                      <a:pt x="61" y="20"/>
                    </a:lnTo>
                    <a:close/>
                    <a:moveTo>
                      <a:pt x="64" y="0"/>
                    </a:moveTo>
                    <a:lnTo>
                      <a:pt x="67" y="0"/>
                    </a:lnTo>
                    <a:lnTo>
                      <a:pt x="71" y="4"/>
                    </a:lnTo>
                    <a:lnTo>
                      <a:pt x="64" y="10"/>
                    </a:lnTo>
                    <a:lnTo>
                      <a:pt x="64" y="0"/>
                    </a:lnTo>
                    <a:close/>
                    <a:moveTo>
                      <a:pt x="64" y="20"/>
                    </a:moveTo>
                    <a:lnTo>
                      <a:pt x="57" y="20"/>
                    </a:lnTo>
                    <a:lnTo>
                      <a:pt x="57" y="0"/>
                    </a:lnTo>
                    <a:lnTo>
                      <a:pt x="64" y="0"/>
                    </a:lnTo>
                    <a:lnTo>
                      <a:pt x="64" y="20"/>
                    </a:lnTo>
                    <a:close/>
                    <a:moveTo>
                      <a:pt x="57" y="20"/>
                    </a:moveTo>
                    <a:lnTo>
                      <a:pt x="54" y="20"/>
                    </a:lnTo>
                    <a:lnTo>
                      <a:pt x="54" y="0"/>
                    </a:lnTo>
                    <a:lnTo>
                      <a:pt x="57" y="0"/>
                    </a:lnTo>
                    <a:lnTo>
                      <a:pt x="57" y="20"/>
                    </a:lnTo>
                    <a:close/>
                    <a:moveTo>
                      <a:pt x="54" y="20"/>
                    </a:moveTo>
                    <a:lnTo>
                      <a:pt x="47" y="20"/>
                    </a:lnTo>
                    <a:lnTo>
                      <a:pt x="47" y="0"/>
                    </a:lnTo>
                    <a:lnTo>
                      <a:pt x="54" y="0"/>
                    </a:lnTo>
                    <a:lnTo>
                      <a:pt x="54" y="20"/>
                    </a:lnTo>
                    <a:close/>
                    <a:moveTo>
                      <a:pt x="47" y="20"/>
                    </a:moveTo>
                    <a:lnTo>
                      <a:pt x="42" y="20"/>
                    </a:lnTo>
                    <a:lnTo>
                      <a:pt x="42" y="0"/>
                    </a:lnTo>
                    <a:lnTo>
                      <a:pt x="47" y="0"/>
                    </a:lnTo>
                    <a:lnTo>
                      <a:pt x="47" y="20"/>
                    </a:lnTo>
                    <a:close/>
                    <a:moveTo>
                      <a:pt x="35" y="4"/>
                    </a:moveTo>
                    <a:lnTo>
                      <a:pt x="38" y="0"/>
                    </a:lnTo>
                    <a:lnTo>
                      <a:pt x="42" y="0"/>
                    </a:lnTo>
                    <a:lnTo>
                      <a:pt x="42" y="10"/>
                    </a:lnTo>
                    <a:lnTo>
                      <a:pt x="35" y="4"/>
                    </a:lnTo>
                    <a:close/>
                    <a:moveTo>
                      <a:pt x="49" y="17"/>
                    </a:moveTo>
                    <a:lnTo>
                      <a:pt x="45" y="20"/>
                    </a:lnTo>
                    <a:lnTo>
                      <a:pt x="32" y="7"/>
                    </a:lnTo>
                    <a:lnTo>
                      <a:pt x="35" y="4"/>
                    </a:lnTo>
                    <a:lnTo>
                      <a:pt x="49" y="17"/>
                    </a:lnTo>
                    <a:close/>
                    <a:moveTo>
                      <a:pt x="45" y="20"/>
                    </a:moveTo>
                    <a:lnTo>
                      <a:pt x="44" y="21"/>
                    </a:lnTo>
                    <a:lnTo>
                      <a:pt x="43" y="21"/>
                    </a:lnTo>
                    <a:lnTo>
                      <a:pt x="39" y="14"/>
                    </a:lnTo>
                    <a:lnTo>
                      <a:pt x="45" y="20"/>
                    </a:lnTo>
                    <a:close/>
                    <a:moveTo>
                      <a:pt x="43" y="21"/>
                    </a:moveTo>
                    <a:lnTo>
                      <a:pt x="36" y="25"/>
                    </a:lnTo>
                    <a:lnTo>
                      <a:pt x="28" y="8"/>
                    </a:lnTo>
                    <a:lnTo>
                      <a:pt x="34" y="5"/>
                    </a:lnTo>
                    <a:lnTo>
                      <a:pt x="43" y="21"/>
                    </a:lnTo>
                    <a:close/>
                    <a:moveTo>
                      <a:pt x="25" y="10"/>
                    </a:moveTo>
                    <a:lnTo>
                      <a:pt x="27" y="9"/>
                    </a:lnTo>
                    <a:lnTo>
                      <a:pt x="28" y="8"/>
                    </a:lnTo>
                    <a:lnTo>
                      <a:pt x="32" y="17"/>
                    </a:lnTo>
                    <a:lnTo>
                      <a:pt x="25" y="10"/>
                    </a:lnTo>
                    <a:close/>
                    <a:moveTo>
                      <a:pt x="39" y="24"/>
                    </a:moveTo>
                    <a:lnTo>
                      <a:pt x="35" y="27"/>
                    </a:lnTo>
                    <a:lnTo>
                      <a:pt x="22" y="13"/>
                    </a:lnTo>
                    <a:lnTo>
                      <a:pt x="25" y="10"/>
                    </a:lnTo>
                    <a:lnTo>
                      <a:pt x="39" y="24"/>
                    </a:lnTo>
                    <a:close/>
                    <a:moveTo>
                      <a:pt x="35" y="27"/>
                    </a:moveTo>
                    <a:lnTo>
                      <a:pt x="34" y="28"/>
                    </a:lnTo>
                    <a:lnTo>
                      <a:pt x="33" y="28"/>
                    </a:lnTo>
                    <a:lnTo>
                      <a:pt x="29" y="20"/>
                    </a:lnTo>
                    <a:lnTo>
                      <a:pt x="35" y="27"/>
                    </a:lnTo>
                    <a:close/>
                    <a:moveTo>
                      <a:pt x="33" y="28"/>
                    </a:moveTo>
                    <a:lnTo>
                      <a:pt x="27" y="31"/>
                    </a:lnTo>
                    <a:lnTo>
                      <a:pt x="18" y="15"/>
                    </a:lnTo>
                    <a:lnTo>
                      <a:pt x="24" y="11"/>
                    </a:lnTo>
                    <a:lnTo>
                      <a:pt x="33" y="28"/>
                    </a:lnTo>
                    <a:close/>
                    <a:moveTo>
                      <a:pt x="16" y="16"/>
                    </a:moveTo>
                    <a:lnTo>
                      <a:pt x="17" y="15"/>
                    </a:lnTo>
                    <a:lnTo>
                      <a:pt x="18" y="15"/>
                    </a:lnTo>
                    <a:lnTo>
                      <a:pt x="22" y="22"/>
                    </a:lnTo>
                    <a:lnTo>
                      <a:pt x="16" y="16"/>
                    </a:lnTo>
                    <a:close/>
                    <a:moveTo>
                      <a:pt x="29" y="29"/>
                    </a:moveTo>
                    <a:lnTo>
                      <a:pt x="27" y="32"/>
                    </a:lnTo>
                    <a:lnTo>
                      <a:pt x="12" y="19"/>
                    </a:lnTo>
                    <a:lnTo>
                      <a:pt x="16" y="16"/>
                    </a:lnTo>
                    <a:lnTo>
                      <a:pt x="29" y="29"/>
                    </a:lnTo>
                    <a:close/>
                    <a:moveTo>
                      <a:pt x="27" y="32"/>
                    </a:moveTo>
                    <a:lnTo>
                      <a:pt x="27" y="32"/>
                    </a:lnTo>
                    <a:lnTo>
                      <a:pt x="19" y="26"/>
                    </a:lnTo>
                    <a:lnTo>
                      <a:pt x="27" y="32"/>
                    </a:lnTo>
                    <a:close/>
                    <a:moveTo>
                      <a:pt x="27" y="32"/>
                    </a:moveTo>
                    <a:lnTo>
                      <a:pt x="23" y="36"/>
                    </a:lnTo>
                    <a:lnTo>
                      <a:pt x="10" y="22"/>
                    </a:lnTo>
                    <a:lnTo>
                      <a:pt x="12" y="19"/>
                    </a:lnTo>
                    <a:lnTo>
                      <a:pt x="27" y="32"/>
                    </a:lnTo>
                    <a:close/>
                    <a:moveTo>
                      <a:pt x="7" y="29"/>
                    </a:moveTo>
                    <a:lnTo>
                      <a:pt x="7" y="26"/>
                    </a:lnTo>
                    <a:lnTo>
                      <a:pt x="10" y="22"/>
                    </a:lnTo>
                    <a:lnTo>
                      <a:pt x="17" y="29"/>
                    </a:lnTo>
                    <a:lnTo>
                      <a:pt x="7" y="29"/>
                    </a:lnTo>
                    <a:close/>
                    <a:moveTo>
                      <a:pt x="25" y="29"/>
                    </a:moveTo>
                    <a:lnTo>
                      <a:pt x="25" y="36"/>
                    </a:lnTo>
                    <a:lnTo>
                      <a:pt x="7" y="36"/>
                    </a:lnTo>
                    <a:lnTo>
                      <a:pt x="7" y="29"/>
                    </a:lnTo>
                    <a:lnTo>
                      <a:pt x="25" y="29"/>
                    </a:lnTo>
                    <a:close/>
                    <a:moveTo>
                      <a:pt x="25" y="36"/>
                    </a:moveTo>
                    <a:lnTo>
                      <a:pt x="25" y="39"/>
                    </a:lnTo>
                    <a:lnTo>
                      <a:pt x="23" y="42"/>
                    </a:lnTo>
                    <a:lnTo>
                      <a:pt x="17" y="36"/>
                    </a:lnTo>
                    <a:lnTo>
                      <a:pt x="25" y="36"/>
                    </a:lnTo>
                    <a:close/>
                    <a:moveTo>
                      <a:pt x="23" y="42"/>
                    </a:moveTo>
                    <a:lnTo>
                      <a:pt x="20" y="46"/>
                    </a:lnTo>
                    <a:lnTo>
                      <a:pt x="7" y="32"/>
                    </a:lnTo>
                    <a:lnTo>
                      <a:pt x="9" y="29"/>
                    </a:lnTo>
                    <a:lnTo>
                      <a:pt x="23" y="42"/>
                    </a:lnTo>
                    <a:close/>
                    <a:moveTo>
                      <a:pt x="3" y="39"/>
                    </a:moveTo>
                    <a:lnTo>
                      <a:pt x="3" y="35"/>
                    </a:lnTo>
                    <a:lnTo>
                      <a:pt x="7" y="32"/>
                    </a:lnTo>
                    <a:lnTo>
                      <a:pt x="13" y="39"/>
                    </a:lnTo>
                    <a:lnTo>
                      <a:pt x="3" y="39"/>
                    </a:lnTo>
                    <a:close/>
                    <a:moveTo>
                      <a:pt x="22" y="39"/>
                    </a:moveTo>
                    <a:lnTo>
                      <a:pt x="22" y="42"/>
                    </a:lnTo>
                    <a:lnTo>
                      <a:pt x="3" y="42"/>
                    </a:lnTo>
                    <a:lnTo>
                      <a:pt x="3" y="39"/>
                    </a:lnTo>
                    <a:lnTo>
                      <a:pt x="22" y="39"/>
                    </a:lnTo>
                    <a:close/>
                    <a:moveTo>
                      <a:pt x="22" y="42"/>
                    </a:moveTo>
                    <a:lnTo>
                      <a:pt x="22" y="48"/>
                    </a:lnTo>
                    <a:lnTo>
                      <a:pt x="3" y="48"/>
                    </a:lnTo>
                    <a:lnTo>
                      <a:pt x="3" y="42"/>
                    </a:lnTo>
                    <a:lnTo>
                      <a:pt x="22" y="42"/>
                    </a:lnTo>
                    <a:close/>
                    <a:moveTo>
                      <a:pt x="22" y="48"/>
                    </a:moveTo>
                    <a:lnTo>
                      <a:pt x="22" y="51"/>
                    </a:lnTo>
                    <a:lnTo>
                      <a:pt x="3" y="51"/>
                    </a:lnTo>
                    <a:lnTo>
                      <a:pt x="3" y="48"/>
                    </a:lnTo>
                    <a:lnTo>
                      <a:pt x="22" y="48"/>
                    </a:lnTo>
                    <a:close/>
                    <a:moveTo>
                      <a:pt x="7" y="58"/>
                    </a:moveTo>
                    <a:lnTo>
                      <a:pt x="3" y="56"/>
                    </a:lnTo>
                    <a:lnTo>
                      <a:pt x="3" y="51"/>
                    </a:lnTo>
                    <a:lnTo>
                      <a:pt x="13" y="51"/>
                    </a:lnTo>
                    <a:lnTo>
                      <a:pt x="7" y="58"/>
                    </a:lnTo>
                    <a:close/>
                    <a:moveTo>
                      <a:pt x="20" y="45"/>
                    </a:moveTo>
                    <a:lnTo>
                      <a:pt x="23" y="48"/>
                    </a:lnTo>
                    <a:lnTo>
                      <a:pt x="9" y="61"/>
                    </a:lnTo>
                    <a:lnTo>
                      <a:pt x="7" y="58"/>
                    </a:lnTo>
                    <a:lnTo>
                      <a:pt x="20" y="45"/>
                    </a:lnTo>
                    <a:close/>
                    <a:moveTo>
                      <a:pt x="10" y="61"/>
                    </a:moveTo>
                    <a:lnTo>
                      <a:pt x="0" y="52"/>
                    </a:lnTo>
                    <a:lnTo>
                      <a:pt x="9" y="61"/>
                    </a:lnTo>
                    <a:lnTo>
                      <a:pt x="17" y="54"/>
                    </a:lnTo>
                    <a:lnTo>
                      <a:pt x="10" y="61"/>
                    </a:lnTo>
                    <a:close/>
                    <a:moveTo>
                      <a:pt x="23" y="48"/>
                    </a:moveTo>
                    <a:lnTo>
                      <a:pt x="27" y="51"/>
                    </a:lnTo>
                    <a:lnTo>
                      <a:pt x="12" y="64"/>
                    </a:lnTo>
                    <a:lnTo>
                      <a:pt x="10" y="61"/>
                    </a:lnTo>
                    <a:lnTo>
                      <a:pt x="23" y="48"/>
                    </a:lnTo>
                    <a:close/>
                    <a:moveTo>
                      <a:pt x="27" y="51"/>
                    </a:moveTo>
                    <a:lnTo>
                      <a:pt x="27" y="51"/>
                    </a:lnTo>
                    <a:lnTo>
                      <a:pt x="19" y="58"/>
                    </a:lnTo>
                    <a:lnTo>
                      <a:pt x="27" y="51"/>
                    </a:lnTo>
                    <a:close/>
                    <a:moveTo>
                      <a:pt x="27" y="51"/>
                    </a:moveTo>
                    <a:lnTo>
                      <a:pt x="29" y="54"/>
                    </a:lnTo>
                    <a:lnTo>
                      <a:pt x="16" y="68"/>
                    </a:lnTo>
                    <a:lnTo>
                      <a:pt x="12" y="64"/>
                    </a:lnTo>
                    <a:lnTo>
                      <a:pt x="27" y="51"/>
                    </a:lnTo>
                    <a:close/>
                    <a:moveTo>
                      <a:pt x="16" y="68"/>
                    </a:moveTo>
                    <a:lnTo>
                      <a:pt x="16" y="68"/>
                    </a:lnTo>
                    <a:lnTo>
                      <a:pt x="22" y="61"/>
                    </a:lnTo>
                    <a:lnTo>
                      <a:pt x="16" y="68"/>
                    </a:lnTo>
                    <a:close/>
                    <a:moveTo>
                      <a:pt x="29" y="54"/>
                    </a:moveTo>
                    <a:lnTo>
                      <a:pt x="32" y="58"/>
                    </a:lnTo>
                    <a:lnTo>
                      <a:pt x="19" y="71"/>
                    </a:lnTo>
                    <a:lnTo>
                      <a:pt x="16" y="68"/>
                    </a:lnTo>
                    <a:lnTo>
                      <a:pt x="29" y="54"/>
                    </a:lnTo>
                    <a:close/>
                    <a:moveTo>
                      <a:pt x="25" y="74"/>
                    </a:moveTo>
                    <a:lnTo>
                      <a:pt x="22" y="74"/>
                    </a:lnTo>
                    <a:lnTo>
                      <a:pt x="19" y="71"/>
                    </a:lnTo>
                    <a:lnTo>
                      <a:pt x="25" y="64"/>
                    </a:lnTo>
                    <a:lnTo>
                      <a:pt x="25" y="74"/>
                    </a:lnTo>
                    <a:close/>
                    <a:moveTo>
                      <a:pt x="25" y="54"/>
                    </a:moveTo>
                    <a:lnTo>
                      <a:pt x="29" y="54"/>
                    </a:lnTo>
                    <a:lnTo>
                      <a:pt x="29" y="74"/>
                    </a:lnTo>
                    <a:lnTo>
                      <a:pt x="25" y="74"/>
                    </a:lnTo>
                    <a:lnTo>
                      <a:pt x="25" y="54"/>
                    </a:lnTo>
                    <a:close/>
                    <a:moveTo>
                      <a:pt x="29" y="54"/>
                    </a:moveTo>
                    <a:lnTo>
                      <a:pt x="33" y="54"/>
                    </a:lnTo>
                    <a:lnTo>
                      <a:pt x="35" y="58"/>
                    </a:lnTo>
                    <a:lnTo>
                      <a:pt x="29" y="64"/>
                    </a:lnTo>
                    <a:lnTo>
                      <a:pt x="29" y="54"/>
                    </a:lnTo>
                    <a:close/>
                    <a:moveTo>
                      <a:pt x="35" y="58"/>
                    </a:moveTo>
                    <a:lnTo>
                      <a:pt x="39" y="61"/>
                    </a:lnTo>
                    <a:lnTo>
                      <a:pt x="25" y="74"/>
                    </a:lnTo>
                    <a:lnTo>
                      <a:pt x="22" y="71"/>
                    </a:lnTo>
                    <a:lnTo>
                      <a:pt x="35" y="58"/>
                    </a:lnTo>
                    <a:close/>
                    <a:moveTo>
                      <a:pt x="32" y="77"/>
                    </a:moveTo>
                    <a:lnTo>
                      <a:pt x="28" y="77"/>
                    </a:lnTo>
                    <a:lnTo>
                      <a:pt x="25" y="74"/>
                    </a:lnTo>
                    <a:lnTo>
                      <a:pt x="32" y="68"/>
                    </a:lnTo>
                    <a:lnTo>
                      <a:pt x="32" y="77"/>
                    </a:lnTo>
                    <a:close/>
                    <a:moveTo>
                      <a:pt x="32" y="58"/>
                    </a:moveTo>
                    <a:lnTo>
                      <a:pt x="39" y="58"/>
                    </a:lnTo>
                    <a:lnTo>
                      <a:pt x="39" y="77"/>
                    </a:lnTo>
                    <a:lnTo>
                      <a:pt x="32" y="77"/>
                    </a:lnTo>
                    <a:lnTo>
                      <a:pt x="32" y="58"/>
                    </a:lnTo>
                    <a:close/>
                    <a:moveTo>
                      <a:pt x="39" y="58"/>
                    </a:moveTo>
                    <a:lnTo>
                      <a:pt x="45" y="58"/>
                    </a:lnTo>
                    <a:lnTo>
                      <a:pt x="45" y="77"/>
                    </a:lnTo>
                    <a:lnTo>
                      <a:pt x="39" y="77"/>
                    </a:lnTo>
                    <a:lnTo>
                      <a:pt x="39" y="58"/>
                    </a:lnTo>
                    <a:close/>
                    <a:moveTo>
                      <a:pt x="52" y="74"/>
                    </a:moveTo>
                    <a:lnTo>
                      <a:pt x="49" y="77"/>
                    </a:lnTo>
                    <a:lnTo>
                      <a:pt x="45" y="77"/>
                    </a:lnTo>
                    <a:lnTo>
                      <a:pt x="45" y="68"/>
                    </a:lnTo>
                    <a:lnTo>
                      <a:pt x="52" y="74"/>
                    </a:lnTo>
                    <a:close/>
                    <a:moveTo>
                      <a:pt x="38" y="61"/>
                    </a:moveTo>
                    <a:lnTo>
                      <a:pt x="41" y="58"/>
                    </a:lnTo>
                    <a:lnTo>
                      <a:pt x="55" y="71"/>
                    </a:lnTo>
                    <a:lnTo>
                      <a:pt x="52" y="74"/>
                    </a:lnTo>
                    <a:lnTo>
                      <a:pt x="38" y="61"/>
                    </a:lnTo>
                    <a:close/>
                    <a:moveTo>
                      <a:pt x="41" y="58"/>
                    </a:moveTo>
                    <a:lnTo>
                      <a:pt x="44" y="54"/>
                    </a:lnTo>
                    <a:lnTo>
                      <a:pt x="47" y="54"/>
                    </a:lnTo>
                    <a:lnTo>
                      <a:pt x="47" y="64"/>
                    </a:lnTo>
                    <a:lnTo>
                      <a:pt x="41" y="58"/>
                    </a:lnTo>
                    <a:close/>
                    <a:moveTo>
                      <a:pt x="47" y="54"/>
                    </a:moveTo>
                    <a:lnTo>
                      <a:pt x="54" y="54"/>
                    </a:lnTo>
                    <a:lnTo>
                      <a:pt x="54" y="74"/>
                    </a:lnTo>
                    <a:lnTo>
                      <a:pt x="47" y="74"/>
                    </a:lnTo>
                    <a:lnTo>
                      <a:pt x="47" y="54"/>
                    </a:lnTo>
                    <a:close/>
                    <a:moveTo>
                      <a:pt x="61" y="71"/>
                    </a:moveTo>
                    <a:lnTo>
                      <a:pt x="59" y="74"/>
                    </a:lnTo>
                    <a:lnTo>
                      <a:pt x="54" y="74"/>
                    </a:lnTo>
                    <a:lnTo>
                      <a:pt x="54" y="64"/>
                    </a:lnTo>
                    <a:lnTo>
                      <a:pt x="61" y="71"/>
                    </a:lnTo>
                    <a:close/>
                    <a:moveTo>
                      <a:pt x="47" y="58"/>
                    </a:moveTo>
                    <a:lnTo>
                      <a:pt x="51" y="54"/>
                    </a:lnTo>
                    <a:lnTo>
                      <a:pt x="64" y="68"/>
                    </a:lnTo>
                    <a:lnTo>
                      <a:pt x="61" y="71"/>
                    </a:lnTo>
                    <a:lnTo>
                      <a:pt x="47" y="58"/>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60" name="Freeform 145">
                <a:extLst>
                  <a:ext uri="{FF2B5EF4-FFF2-40B4-BE49-F238E27FC236}">
                    <a16:creationId xmlns:a16="http://schemas.microsoft.com/office/drawing/2014/main" id="{D8507F4F-84A3-4AC5-BBF8-8317B7F064D1}"/>
                  </a:ext>
                </a:extLst>
              </p:cNvPr>
              <p:cNvSpPr>
                <a:spLocks/>
              </p:cNvSpPr>
              <p:nvPr/>
            </p:nvSpPr>
            <p:spPr bwMode="auto">
              <a:xfrm>
                <a:off x="2411" y="2909"/>
                <a:ext cx="17" cy="14"/>
              </a:xfrm>
              <a:custGeom>
                <a:avLst/>
                <a:gdLst>
                  <a:gd name="T0" fmla="*/ 12 w 68"/>
                  <a:gd name="T1" fmla="*/ 12 h 57"/>
                  <a:gd name="T2" fmla="*/ 13 w 68"/>
                  <a:gd name="T3" fmla="*/ 12 h 57"/>
                  <a:gd name="T4" fmla="*/ 14 w 68"/>
                  <a:gd name="T5" fmla="*/ 11 h 57"/>
                  <a:gd name="T6" fmla="*/ 15 w 68"/>
                  <a:gd name="T7" fmla="*/ 10 h 57"/>
                  <a:gd name="T8" fmla="*/ 16 w 68"/>
                  <a:gd name="T9" fmla="*/ 9 h 57"/>
                  <a:gd name="T10" fmla="*/ 16 w 68"/>
                  <a:gd name="T11" fmla="*/ 8 h 57"/>
                  <a:gd name="T12" fmla="*/ 17 w 68"/>
                  <a:gd name="T13" fmla="*/ 7 h 57"/>
                  <a:gd name="T14" fmla="*/ 17 w 68"/>
                  <a:gd name="T15" fmla="*/ 5 h 57"/>
                  <a:gd name="T16" fmla="*/ 17 w 68"/>
                  <a:gd name="T17" fmla="*/ 4 h 57"/>
                  <a:gd name="T18" fmla="*/ 17 w 68"/>
                  <a:gd name="T19" fmla="*/ 4 h 57"/>
                  <a:gd name="T20" fmla="*/ 16 w 68"/>
                  <a:gd name="T21" fmla="*/ 2 h 57"/>
                  <a:gd name="T22" fmla="*/ 15 w 68"/>
                  <a:gd name="T23" fmla="*/ 1 h 57"/>
                  <a:gd name="T24" fmla="*/ 15 w 68"/>
                  <a:gd name="T25" fmla="*/ 1 h 57"/>
                  <a:gd name="T26" fmla="*/ 14 w 68"/>
                  <a:gd name="T27" fmla="*/ 1 h 57"/>
                  <a:gd name="T28" fmla="*/ 13 w 68"/>
                  <a:gd name="T29" fmla="*/ 0 h 57"/>
                  <a:gd name="T30" fmla="*/ 12 w 68"/>
                  <a:gd name="T31" fmla="*/ 0 h 57"/>
                  <a:gd name="T32" fmla="*/ 11 w 68"/>
                  <a:gd name="T33" fmla="*/ 0 h 57"/>
                  <a:gd name="T34" fmla="*/ 9 w 68"/>
                  <a:gd name="T35" fmla="*/ 0 h 57"/>
                  <a:gd name="T36" fmla="*/ 8 w 68"/>
                  <a:gd name="T37" fmla="*/ 0 h 57"/>
                  <a:gd name="T38" fmla="*/ 7 w 68"/>
                  <a:gd name="T39" fmla="*/ 1 h 57"/>
                  <a:gd name="T40" fmla="*/ 5 w 68"/>
                  <a:gd name="T41" fmla="*/ 1 h 57"/>
                  <a:gd name="T42" fmla="*/ 4 w 68"/>
                  <a:gd name="T43" fmla="*/ 2 h 57"/>
                  <a:gd name="T44" fmla="*/ 4 w 68"/>
                  <a:gd name="T45" fmla="*/ 3 h 57"/>
                  <a:gd name="T46" fmla="*/ 2 w 68"/>
                  <a:gd name="T47" fmla="*/ 4 h 57"/>
                  <a:gd name="T48" fmla="*/ 2 w 68"/>
                  <a:gd name="T49" fmla="*/ 4 h 57"/>
                  <a:gd name="T50" fmla="*/ 1 w 68"/>
                  <a:gd name="T51" fmla="*/ 6 h 57"/>
                  <a:gd name="T52" fmla="*/ 0 w 68"/>
                  <a:gd name="T53" fmla="*/ 7 h 57"/>
                  <a:gd name="T54" fmla="*/ 0 w 68"/>
                  <a:gd name="T55" fmla="*/ 8 h 57"/>
                  <a:gd name="T56" fmla="*/ 0 w 68"/>
                  <a:gd name="T57" fmla="*/ 9 h 57"/>
                  <a:gd name="T58" fmla="*/ 0 w 68"/>
                  <a:gd name="T59" fmla="*/ 10 h 57"/>
                  <a:gd name="T60" fmla="*/ 1 w 68"/>
                  <a:gd name="T61" fmla="*/ 11 h 57"/>
                  <a:gd name="T62" fmla="*/ 2 w 68"/>
                  <a:gd name="T63" fmla="*/ 12 h 57"/>
                  <a:gd name="T64" fmla="*/ 3 w 68"/>
                  <a:gd name="T65" fmla="*/ 12 h 57"/>
                  <a:gd name="T66" fmla="*/ 4 w 68"/>
                  <a:gd name="T67" fmla="*/ 13 h 57"/>
                  <a:gd name="T68" fmla="*/ 4 w 68"/>
                  <a:gd name="T69" fmla="*/ 14 h 57"/>
                  <a:gd name="T70" fmla="*/ 6 w 68"/>
                  <a:gd name="T71" fmla="*/ 14 h 57"/>
                  <a:gd name="T72" fmla="*/ 7 w 68"/>
                  <a:gd name="T73" fmla="*/ 14 h 57"/>
                  <a:gd name="T74" fmla="*/ 8 w 68"/>
                  <a:gd name="T75" fmla="*/ 14 h 57"/>
                  <a:gd name="T76" fmla="*/ 9 w 68"/>
                  <a:gd name="T77" fmla="*/ 13 h 57"/>
                  <a:gd name="T78" fmla="*/ 11 w 68"/>
                  <a:gd name="T79" fmla="*/ 13 h 57"/>
                  <a:gd name="T80" fmla="*/ 12 w 68"/>
                  <a:gd name="T81" fmla="*/ 12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57"/>
                  <a:gd name="T125" fmla="*/ 68 w 68"/>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57">
                    <a:moveTo>
                      <a:pt x="48" y="50"/>
                    </a:moveTo>
                    <a:lnTo>
                      <a:pt x="51" y="47"/>
                    </a:lnTo>
                    <a:lnTo>
                      <a:pt x="54" y="44"/>
                    </a:lnTo>
                    <a:lnTo>
                      <a:pt x="61" y="42"/>
                    </a:lnTo>
                    <a:lnTo>
                      <a:pt x="64" y="35"/>
                    </a:lnTo>
                    <a:lnTo>
                      <a:pt x="64" y="32"/>
                    </a:lnTo>
                    <a:lnTo>
                      <a:pt x="68" y="28"/>
                    </a:lnTo>
                    <a:lnTo>
                      <a:pt x="68" y="22"/>
                    </a:lnTo>
                    <a:lnTo>
                      <a:pt x="68" y="18"/>
                    </a:lnTo>
                    <a:lnTo>
                      <a:pt x="68" y="16"/>
                    </a:lnTo>
                    <a:lnTo>
                      <a:pt x="64" y="10"/>
                    </a:lnTo>
                    <a:lnTo>
                      <a:pt x="61" y="6"/>
                    </a:lnTo>
                    <a:lnTo>
                      <a:pt x="58" y="3"/>
                    </a:lnTo>
                    <a:lnTo>
                      <a:pt x="54" y="3"/>
                    </a:lnTo>
                    <a:lnTo>
                      <a:pt x="51" y="0"/>
                    </a:lnTo>
                    <a:lnTo>
                      <a:pt x="46" y="0"/>
                    </a:lnTo>
                    <a:lnTo>
                      <a:pt x="42" y="0"/>
                    </a:lnTo>
                    <a:lnTo>
                      <a:pt x="36" y="0"/>
                    </a:lnTo>
                    <a:lnTo>
                      <a:pt x="32" y="0"/>
                    </a:lnTo>
                    <a:lnTo>
                      <a:pt x="26" y="3"/>
                    </a:lnTo>
                    <a:lnTo>
                      <a:pt x="19" y="6"/>
                    </a:lnTo>
                    <a:lnTo>
                      <a:pt x="17" y="10"/>
                    </a:lnTo>
                    <a:lnTo>
                      <a:pt x="14" y="13"/>
                    </a:lnTo>
                    <a:lnTo>
                      <a:pt x="7" y="16"/>
                    </a:lnTo>
                    <a:lnTo>
                      <a:pt x="7" y="18"/>
                    </a:lnTo>
                    <a:lnTo>
                      <a:pt x="4" y="25"/>
                    </a:lnTo>
                    <a:lnTo>
                      <a:pt x="0" y="28"/>
                    </a:lnTo>
                    <a:lnTo>
                      <a:pt x="0" y="32"/>
                    </a:lnTo>
                    <a:lnTo>
                      <a:pt x="0" y="38"/>
                    </a:lnTo>
                    <a:lnTo>
                      <a:pt x="0" y="42"/>
                    </a:lnTo>
                    <a:lnTo>
                      <a:pt x="4" y="44"/>
                    </a:lnTo>
                    <a:lnTo>
                      <a:pt x="7" y="47"/>
                    </a:lnTo>
                    <a:lnTo>
                      <a:pt x="10" y="50"/>
                    </a:lnTo>
                    <a:lnTo>
                      <a:pt x="14" y="54"/>
                    </a:lnTo>
                    <a:lnTo>
                      <a:pt x="17" y="57"/>
                    </a:lnTo>
                    <a:lnTo>
                      <a:pt x="22" y="57"/>
                    </a:lnTo>
                    <a:lnTo>
                      <a:pt x="26" y="57"/>
                    </a:lnTo>
                    <a:lnTo>
                      <a:pt x="32" y="57"/>
                    </a:lnTo>
                    <a:lnTo>
                      <a:pt x="36" y="54"/>
                    </a:lnTo>
                    <a:lnTo>
                      <a:pt x="42" y="54"/>
                    </a:lnTo>
                    <a:lnTo>
                      <a:pt x="48"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61" name="Freeform 146">
                <a:extLst>
                  <a:ext uri="{FF2B5EF4-FFF2-40B4-BE49-F238E27FC236}">
                    <a16:creationId xmlns:a16="http://schemas.microsoft.com/office/drawing/2014/main" id="{3BF1B437-7E3E-4040-B447-A8C11611F507}"/>
                  </a:ext>
                </a:extLst>
              </p:cNvPr>
              <p:cNvSpPr>
                <a:spLocks noEditPoints="1"/>
              </p:cNvSpPr>
              <p:nvPr/>
            </p:nvSpPr>
            <p:spPr bwMode="auto">
              <a:xfrm>
                <a:off x="2409" y="2906"/>
                <a:ext cx="21" cy="19"/>
              </a:xfrm>
              <a:custGeom>
                <a:avLst/>
                <a:gdLst>
                  <a:gd name="T0" fmla="*/ 17 w 84"/>
                  <a:gd name="T1" fmla="*/ 16 h 77"/>
                  <a:gd name="T2" fmla="*/ 14 w 84"/>
                  <a:gd name="T3" fmla="*/ 12 h 77"/>
                  <a:gd name="T4" fmla="*/ 15 w 84"/>
                  <a:gd name="T5" fmla="*/ 11 h 77"/>
                  <a:gd name="T6" fmla="*/ 17 w 84"/>
                  <a:gd name="T7" fmla="*/ 16 h 77"/>
                  <a:gd name="T8" fmla="*/ 20 w 84"/>
                  <a:gd name="T9" fmla="*/ 14 h 77"/>
                  <a:gd name="T10" fmla="*/ 20 w 84"/>
                  <a:gd name="T11" fmla="*/ 11 h 77"/>
                  <a:gd name="T12" fmla="*/ 16 w 84"/>
                  <a:gd name="T13" fmla="*/ 10 h 77"/>
                  <a:gd name="T14" fmla="*/ 17 w 84"/>
                  <a:gd name="T15" fmla="*/ 9 h 77"/>
                  <a:gd name="T16" fmla="*/ 20 w 84"/>
                  <a:gd name="T17" fmla="*/ 12 h 77"/>
                  <a:gd name="T18" fmla="*/ 21 w 84"/>
                  <a:gd name="T19" fmla="*/ 9 h 77"/>
                  <a:gd name="T20" fmla="*/ 17 w 84"/>
                  <a:gd name="T21" fmla="*/ 8 h 77"/>
                  <a:gd name="T22" fmla="*/ 17 w 84"/>
                  <a:gd name="T23" fmla="*/ 6 h 77"/>
                  <a:gd name="T24" fmla="*/ 21 w 84"/>
                  <a:gd name="T25" fmla="*/ 6 h 77"/>
                  <a:gd name="T26" fmla="*/ 21 w 84"/>
                  <a:gd name="T27" fmla="*/ 5 h 77"/>
                  <a:gd name="T28" fmla="*/ 20 w 84"/>
                  <a:gd name="T29" fmla="*/ 3 h 77"/>
                  <a:gd name="T30" fmla="*/ 16 w 84"/>
                  <a:gd name="T31" fmla="*/ 6 h 77"/>
                  <a:gd name="T32" fmla="*/ 18 w 84"/>
                  <a:gd name="T33" fmla="*/ 1 h 77"/>
                  <a:gd name="T34" fmla="*/ 16 w 84"/>
                  <a:gd name="T35" fmla="*/ 1 h 77"/>
                  <a:gd name="T36" fmla="*/ 16 w 84"/>
                  <a:gd name="T37" fmla="*/ 3 h 77"/>
                  <a:gd name="T38" fmla="*/ 14 w 84"/>
                  <a:gd name="T39" fmla="*/ 5 h 77"/>
                  <a:gd name="T40" fmla="*/ 15 w 84"/>
                  <a:gd name="T41" fmla="*/ 5 h 77"/>
                  <a:gd name="T42" fmla="*/ 13 w 84"/>
                  <a:gd name="T43" fmla="*/ 5 h 77"/>
                  <a:gd name="T44" fmla="*/ 11 w 84"/>
                  <a:gd name="T45" fmla="*/ 0 h 77"/>
                  <a:gd name="T46" fmla="*/ 11 w 84"/>
                  <a:gd name="T47" fmla="*/ 0 h 77"/>
                  <a:gd name="T48" fmla="*/ 9 w 84"/>
                  <a:gd name="T49" fmla="*/ 0 h 77"/>
                  <a:gd name="T50" fmla="*/ 10 w 84"/>
                  <a:gd name="T51" fmla="*/ 5 h 77"/>
                  <a:gd name="T52" fmla="*/ 6 w 84"/>
                  <a:gd name="T53" fmla="*/ 2 h 77"/>
                  <a:gd name="T54" fmla="*/ 4 w 84"/>
                  <a:gd name="T55" fmla="*/ 3 h 77"/>
                  <a:gd name="T56" fmla="*/ 6 w 84"/>
                  <a:gd name="T57" fmla="*/ 5 h 77"/>
                  <a:gd name="T58" fmla="*/ 8 w 84"/>
                  <a:gd name="T59" fmla="*/ 6 h 77"/>
                  <a:gd name="T60" fmla="*/ 7 w 84"/>
                  <a:gd name="T61" fmla="*/ 8 h 77"/>
                  <a:gd name="T62" fmla="*/ 1 w 84"/>
                  <a:gd name="T63" fmla="*/ 5 h 77"/>
                  <a:gd name="T64" fmla="*/ 1 w 84"/>
                  <a:gd name="T65" fmla="*/ 7 h 77"/>
                  <a:gd name="T66" fmla="*/ 4 w 84"/>
                  <a:gd name="T67" fmla="*/ 7 h 77"/>
                  <a:gd name="T68" fmla="*/ 6 w 84"/>
                  <a:gd name="T69" fmla="*/ 8 h 77"/>
                  <a:gd name="T70" fmla="*/ 5 w 84"/>
                  <a:gd name="T71" fmla="*/ 10 h 77"/>
                  <a:gd name="T72" fmla="*/ 0 w 84"/>
                  <a:gd name="T73" fmla="*/ 8 h 77"/>
                  <a:gd name="T74" fmla="*/ 0 w 84"/>
                  <a:gd name="T75" fmla="*/ 10 h 77"/>
                  <a:gd name="T76" fmla="*/ 0 w 84"/>
                  <a:gd name="T77" fmla="*/ 10 h 77"/>
                  <a:gd name="T78" fmla="*/ 5 w 84"/>
                  <a:gd name="T79" fmla="*/ 12 h 77"/>
                  <a:gd name="T80" fmla="*/ 4 w 84"/>
                  <a:gd name="T81" fmla="*/ 11 h 77"/>
                  <a:gd name="T82" fmla="*/ 7 w 84"/>
                  <a:gd name="T83" fmla="*/ 14 h 77"/>
                  <a:gd name="T84" fmla="*/ 2 w 84"/>
                  <a:gd name="T85" fmla="*/ 16 h 77"/>
                  <a:gd name="T86" fmla="*/ 2 w 84"/>
                  <a:gd name="T87" fmla="*/ 16 h 77"/>
                  <a:gd name="T88" fmla="*/ 6 w 84"/>
                  <a:gd name="T89" fmla="*/ 13 h 77"/>
                  <a:gd name="T90" fmla="*/ 7 w 84"/>
                  <a:gd name="T91" fmla="*/ 14 h 77"/>
                  <a:gd name="T92" fmla="*/ 5 w 84"/>
                  <a:gd name="T93" fmla="*/ 19 h 77"/>
                  <a:gd name="T94" fmla="*/ 8 w 84"/>
                  <a:gd name="T95" fmla="*/ 19 h 77"/>
                  <a:gd name="T96" fmla="*/ 8 w 84"/>
                  <a:gd name="T97" fmla="*/ 19 h 77"/>
                  <a:gd name="T98" fmla="*/ 9 w 84"/>
                  <a:gd name="T99" fmla="*/ 14 h 77"/>
                  <a:gd name="T100" fmla="*/ 9 w 84"/>
                  <a:gd name="T101" fmla="*/ 15 h 77"/>
                  <a:gd name="T102" fmla="*/ 10 w 84"/>
                  <a:gd name="T103" fmla="*/ 13 h 77"/>
                  <a:gd name="T104" fmla="*/ 13 w 84"/>
                  <a:gd name="T105" fmla="*/ 18 h 77"/>
                  <a:gd name="T106" fmla="*/ 13 w 84"/>
                  <a:gd name="T107" fmla="*/ 16 h 77"/>
                  <a:gd name="T108" fmla="*/ 12 w 84"/>
                  <a:gd name="T109" fmla="*/ 14 h 7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4"/>
                  <a:gd name="T166" fmla="*/ 0 h 77"/>
                  <a:gd name="T167" fmla="*/ 84 w 84"/>
                  <a:gd name="T168" fmla="*/ 77 h 7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4" h="77">
                    <a:moveTo>
                      <a:pt x="49" y="54"/>
                    </a:moveTo>
                    <a:lnTo>
                      <a:pt x="52" y="50"/>
                    </a:lnTo>
                    <a:lnTo>
                      <a:pt x="66" y="64"/>
                    </a:lnTo>
                    <a:lnTo>
                      <a:pt x="63" y="67"/>
                    </a:lnTo>
                    <a:lnTo>
                      <a:pt x="49" y="54"/>
                    </a:lnTo>
                    <a:close/>
                    <a:moveTo>
                      <a:pt x="66" y="64"/>
                    </a:moveTo>
                    <a:lnTo>
                      <a:pt x="57" y="74"/>
                    </a:lnTo>
                    <a:lnTo>
                      <a:pt x="66" y="64"/>
                    </a:lnTo>
                    <a:lnTo>
                      <a:pt x="59" y="57"/>
                    </a:lnTo>
                    <a:lnTo>
                      <a:pt x="66" y="64"/>
                    </a:lnTo>
                    <a:close/>
                    <a:moveTo>
                      <a:pt x="52" y="50"/>
                    </a:moveTo>
                    <a:lnTo>
                      <a:pt x="56" y="47"/>
                    </a:lnTo>
                    <a:lnTo>
                      <a:pt x="69" y="62"/>
                    </a:lnTo>
                    <a:lnTo>
                      <a:pt x="66" y="64"/>
                    </a:lnTo>
                    <a:lnTo>
                      <a:pt x="52" y="50"/>
                    </a:lnTo>
                    <a:close/>
                    <a:moveTo>
                      <a:pt x="56" y="47"/>
                    </a:moveTo>
                    <a:lnTo>
                      <a:pt x="57" y="46"/>
                    </a:lnTo>
                    <a:lnTo>
                      <a:pt x="58" y="46"/>
                    </a:lnTo>
                    <a:lnTo>
                      <a:pt x="62" y="54"/>
                    </a:lnTo>
                    <a:lnTo>
                      <a:pt x="56" y="47"/>
                    </a:lnTo>
                    <a:close/>
                    <a:moveTo>
                      <a:pt x="58" y="46"/>
                    </a:moveTo>
                    <a:lnTo>
                      <a:pt x="65" y="43"/>
                    </a:lnTo>
                    <a:lnTo>
                      <a:pt x="73" y="59"/>
                    </a:lnTo>
                    <a:lnTo>
                      <a:pt x="67" y="63"/>
                    </a:lnTo>
                    <a:lnTo>
                      <a:pt x="58" y="46"/>
                    </a:lnTo>
                    <a:close/>
                    <a:moveTo>
                      <a:pt x="78" y="55"/>
                    </a:moveTo>
                    <a:lnTo>
                      <a:pt x="76" y="58"/>
                    </a:lnTo>
                    <a:lnTo>
                      <a:pt x="73" y="59"/>
                    </a:lnTo>
                    <a:lnTo>
                      <a:pt x="69" y="52"/>
                    </a:lnTo>
                    <a:lnTo>
                      <a:pt x="78" y="55"/>
                    </a:lnTo>
                    <a:close/>
                    <a:moveTo>
                      <a:pt x="60" y="47"/>
                    </a:moveTo>
                    <a:lnTo>
                      <a:pt x="63" y="41"/>
                    </a:lnTo>
                    <a:lnTo>
                      <a:pt x="81" y="49"/>
                    </a:lnTo>
                    <a:lnTo>
                      <a:pt x="78" y="55"/>
                    </a:lnTo>
                    <a:lnTo>
                      <a:pt x="60" y="47"/>
                    </a:lnTo>
                    <a:close/>
                    <a:moveTo>
                      <a:pt x="81" y="45"/>
                    </a:moveTo>
                    <a:lnTo>
                      <a:pt x="81" y="47"/>
                    </a:lnTo>
                    <a:lnTo>
                      <a:pt x="81" y="49"/>
                    </a:lnTo>
                    <a:lnTo>
                      <a:pt x="72" y="45"/>
                    </a:lnTo>
                    <a:lnTo>
                      <a:pt x="81" y="45"/>
                    </a:lnTo>
                    <a:close/>
                    <a:moveTo>
                      <a:pt x="62" y="45"/>
                    </a:moveTo>
                    <a:lnTo>
                      <a:pt x="62" y="42"/>
                    </a:lnTo>
                    <a:lnTo>
                      <a:pt x="81" y="42"/>
                    </a:lnTo>
                    <a:lnTo>
                      <a:pt x="81" y="45"/>
                    </a:lnTo>
                    <a:lnTo>
                      <a:pt x="62" y="45"/>
                    </a:lnTo>
                    <a:close/>
                    <a:moveTo>
                      <a:pt x="62" y="42"/>
                    </a:moveTo>
                    <a:lnTo>
                      <a:pt x="62" y="37"/>
                    </a:lnTo>
                    <a:lnTo>
                      <a:pt x="66" y="35"/>
                    </a:lnTo>
                    <a:lnTo>
                      <a:pt x="72" y="42"/>
                    </a:lnTo>
                    <a:lnTo>
                      <a:pt x="62" y="42"/>
                    </a:lnTo>
                    <a:close/>
                    <a:moveTo>
                      <a:pt x="66" y="35"/>
                    </a:moveTo>
                    <a:lnTo>
                      <a:pt x="69" y="32"/>
                    </a:lnTo>
                    <a:lnTo>
                      <a:pt x="82" y="45"/>
                    </a:lnTo>
                    <a:lnTo>
                      <a:pt x="79" y="48"/>
                    </a:lnTo>
                    <a:lnTo>
                      <a:pt x="66" y="35"/>
                    </a:lnTo>
                    <a:close/>
                    <a:moveTo>
                      <a:pt x="84" y="38"/>
                    </a:moveTo>
                    <a:lnTo>
                      <a:pt x="84" y="43"/>
                    </a:lnTo>
                    <a:lnTo>
                      <a:pt x="82" y="45"/>
                    </a:lnTo>
                    <a:lnTo>
                      <a:pt x="76" y="38"/>
                    </a:lnTo>
                    <a:lnTo>
                      <a:pt x="84" y="38"/>
                    </a:lnTo>
                    <a:close/>
                    <a:moveTo>
                      <a:pt x="66" y="38"/>
                    </a:moveTo>
                    <a:lnTo>
                      <a:pt x="66" y="32"/>
                    </a:lnTo>
                    <a:lnTo>
                      <a:pt x="84" y="32"/>
                    </a:lnTo>
                    <a:lnTo>
                      <a:pt x="84" y="38"/>
                    </a:lnTo>
                    <a:lnTo>
                      <a:pt x="66" y="38"/>
                    </a:lnTo>
                    <a:close/>
                    <a:moveTo>
                      <a:pt x="66" y="32"/>
                    </a:moveTo>
                    <a:lnTo>
                      <a:pt x="66" y="28"/>
                    </a:lnTo>
                    <a:lnTo>
                      <a:pt x="84" y="28"/>
                    </a:lnTo>
                    <a:lnTo>
                      <a:pt x="84" y="32"/>
                    </a:lnTo>
                    <a:lnTo>
                      <a:pt x="66" y="32"/>
                    </a:lnTo>
                    <a:close/>
                    <a:moveTo>
                      <a:pt x="66" y="28"/>
                    </a:moveTo>
                    <a:lnTo>
                      <a:pt x="66" y="26"/>
                    </a:lnTo>
                    <a:lnTo>
                      <a:pt x="84" y="26"/>
                    </a:lnTo>
                    <a:lnTo>
                      <a:pt x="84" y="28"/>
                    </a:lnTo>
                    <a:lnTo>
                      <a:pt x="66" y="28"/>
                    </a:lnTo>
                    <a:close/>
                    <a:moveTo>
                      <a:pt x="83" y="22"/>
                    </a:moveTo>
                    <a:lnTo>
                      <a:pt x="84" y="23"/>
                    </a:lnTo>
                    <a:lnTo>
                      <a:pt x="84" y="26"/>
                    </a:lnTo>
                    <a:lnTo>
                      <a:pt x="76" y="26"/>
                    </a:lnTo>
                    <a:lnTo>
                      <a:pt x="83" y="22"/>
                    </a:lnTo>
                    <a:close/>
                    <a:moveTo>
                      <a:pt x="67" y="30"/>
                    </a:moveTo>
                    <a:lnTo>
                      <a:pt x="63" y="24"/>
                    </a:lnTo>
                    <a:lnTo>
                      <a:pt x="81" y="15"/>
                    </a:lnTo>
                    <a:lnTo>
                      <a:pt x="83" y="22"/>
                    </a:lnTo>
                    <a:lnTo>
                      <a:pt x="67" y="30"/>
                    </a:lnTo>
                    <a:close/>
                    <a:moveTo>
                      <a:pt x="79" y="13"/>
                    </a:moveTo>
                    <a:lnTo>
                      <a:pt x="80" y="14"/>
                    </a:lnTo>
                    <a:lnTo>
                      <a:pt x="81" y="15"/>
                    </a:lnTo>
                    <a:lnTo>
                      <a:pt x="72" y="20"/>
                    </a:lnTo>
                    <a:lnTo>
                      <a:pt x="79" y="13"/>
                    </a:lnTo>
                    <a:close/>
                    <a:moveTo>
                      <a:pt x="66" y="26"/>
                    </a:moveTo>
                    <a:lnTo>
                      <a:pt x="62" y="23"/>
                    </a:lnTo>
                    <a:lnTo>
                      <a:pt x="76" y="10"/>
                    </a:lnTo>
                    <a:lnTo>
                      <a:pt x="79" y="13"/>
                    </a:lnTo>
                    <a:lnTo>
                      <a:pt x="66" y="26"/>
                    </a:lnTo>
                    <a:close/>
                    <a:moveTo>
                      <a:pt x="62" y="23"/>
                    </a:moveTo>
                    <a:lnTo>
                      <a:pt x="59" y="20"/>
                    </a:lnTo>
                    <a:lnTo>
                      <a:pt x="72" y="6"/>
                    </a:lnTo>
                    <a:lnTo>
                      <a:pt x="76" y="10"/>
                    </a:lnTo>
                    <a:lnTo>
                      <a:pt x="62" y="23"/>
                    </a:lnTo>
                    <a:close/>
                    <a:moveTo>
                      <a:pt x="66" y="3"/>
                    </a:moveTo>
                    <a:lnTo>
                      <a:pt x="70" y="3"/>
                    </a:lnTo>
                    <a:lnTo>
                      <a:pt x="72" y="6"/>
                    </a:lnTo>
                    <a:lnTo>
                      <a:pt x="66" y="13"/>
                    </a:lnTo>
                    <a:lnTo>
                      <a:pt x="66" y="3"/>
                    </a:lnTo>
                    <a:close/>
                    <a:moveTo>
                      <a:pt x="66" y="23"/>
                    </a:moveTo>
                    <a:lnTo>
                      <a:pt x="62" y="23"/>
                    </a:lnTo>
                    <a:lnTo>
                      <a:pt x="62" y="3"/>
                    </a:lnTo>
                    <a:lnTo>
                      <a:pt x="66" y="3"/>
                    </a:lnTo>
                    <a:lnTo>
                      <a:pt x="66" y="23"/>
                    </a:lnTo>
                    <a:close/>
                    <a:moveTo>
                      <a:pt x="62" y="23"/>
                    </a:moveTo>
                    <a:lnTo>
                      <a:pt x="59" y="23"/>
                    </a:lnTo>
                    <a:lnTo>
                      <a:pt x="56" y="20"/>
                    </a:lnTo>
                    <a:lnTo>
                      <a:pt x="62" y="13"/>
                    </a:lnTo>
                    <a:lnTo>
                      <a:pt x="62" y="23"/>
                    </a:lnTo>
                    <a:close/>
                    <a:moveTo>
                      <a:pt x="56" y="20"/>
                    </a:moveTo>
                    <a:lnTo>
                      <a:pt x="52" y="16"/>
                    </a:lnTo>
                    <a:lnTo>
                      <a:pt x="66" y="3"/>
                    </a:lnTo>
                    <a:lnTo>
                      <a:pt x="69" y="6"/>
                    </a:lnTo>
                    <a:lnTo>
                      <a:pt x="56" y="20"/>
                    </a:lnTo>
                    <a:close/>
                    <a:moveTo>
                      <a:pt x="59" y="0"/>
                    </a:moveTo>
                    <a:lnTo>
                      <a:pt x="63" y="0"/>
                    </a:lnTo>
                    <a:lnTo>
                      <a:pt x="66" y="3"/>
                    </a:lnTo>
                    <a:lnTo>
                      <a:pt x="59" y="10"/>
                    </a:lnTo>
                    <a:lnTo>
                      <a:pt x="59" y="0"/>
                    </a:lnTo>
                    <a:close/>
                    <a:moveTo>
                      <a:pt x="59" y="20"/>
                    </a:moveTo>
                    <a:lnTo>
                      <a:pt x="54" y="20"/>
                    </a:lnTo>
                    <a:lnTo>
                      <a:pt x="54" y="0"/>
                    </a:lnTo>
                    <a:lnTo>
                      <a:pt x="59" y="0"/>
                    </a:lnTo>
                    <a:lnTo>
                      <a:pt x="59" y="20"/>
                    </a:lnTo>
                    <a:close/>
                    <a:moveTo>
                      <a:pt x="54" y="20"/>
                    </a:moveTo>
                    <a:lnTo>
                      <a:pt x="50" y="20"/>
                    </a:lnTo>
                    <a:lnTo>
                      <a:pt x="50" y="0"/>
                    </a:lnTo>
                    <a:lnTo>
                      <a:pt x="54" y="0"/>
                    </a:lnTo>
                    <a:lnTo>
                      <a:pt x="54" y="20"/>
                    </a:lnTo>
                    <a:close/>
                    <a:moveTo>
                      <a:pt x="50" y="20"/>
                    </a:moveTo>
                    <a:lnTo>
                      <a:pt x="44" y="20"/>
                    </a:lnTo>
                    <a:lnTo>
                      <a:pt x="44" y="0"/>
                    </a:lnTo>
                    <a:lnTo>
                      <a:pt x="50" y="0"/>
                    </a:lnTo>
                    <a:lnTo>
                      <a:pt x="50" y="20"/>
                    </a:lnTo>
                    <a:close/>
                    <a:moveTo>
                      <a:pt x="44" y="20"/>
                    </a:moveTo>
                    <a:lnTo>
                      <a:pt x="40" y="20"/>
                    </a:lnTo>
                    <a:lnTo>
                      <a:pt x="40" y="0"/>
                    </a:lnTo>
                    <a:lnTo>
                      <a:pt x="44" y="0"/>
                    </a:lnTo>
                    <a:lnTo>
                      <a:pt x="44" y="20"/>
                    </a:lnTo>
                    <a:close/>
                    <a:moveTo>
                      <a:pt x="36" y="1"/>
                    </a:moveTo>
                    <a:lnTo>
                      <a:pt x="38" y="0"/>
                    </a:lnTo>
                    <a:lnTo>
                      <a:pt x="40" y="0"/>
                    </a:lnTo>
                    <a:lnTo>
                      <a:pt x="40" y="10"/>
                    </a:lnTo>
                    <a:lnTo>
                      <a:pt x="36" y="1"/>
                    </a:lnTo>
                    <a:close/>
                    <a:moveTo>
                      <a:pt x="45" y="18"/>
                    </a:moveTo>
                    <a:lnTo>
                      <a:pt x="38" y="22"/>
                    </a:lnTo>
                    <a:lnTo>
                      <a:pt x="29" y="4"/>
                    </a:lnTo>
                    <a:lnTo>
                      <a:pt x="36" y="1"/>
                    </a:lnTo>
                    <a:lnTo>
                      <a:pt x="45" y="18"/>
                    </a:lnTo>
                    <a:close/>
                    <a:moveTo>
                      <a:pt x="38" y="22"/>
                    </a:moveTo>
                    <a:lnTo>
                      <a:pt x="31" y="25"/>
                    </a:lnTo>
                    <a:lnTo>
                      <a:pt x="24" y="7"/>
                    </a:lnTo>
                    <a:lnTo>
                      <a:pt x="29" y="4"/>
                    </a:lnTo>
                    <a:lnTo>
                      <a:pt x="38" y="22"/>
                    </a:lnTo>
                    <a:close/>
                    <a:moveTo>
                      <a:pt x="20" y="10"/>
                    </a:moveTo>
                    <a:lnTo>
                      <a:pt x="22" y="9"/>
                    </a:lnTo>
                    <a:lnTo>
                      <a:pt x="24" y="7"/>
                    </a:lnTo>
                    <a:lnTo>
                      <a:pt x="27" y="16"/>
                    </a:lnTo>
                    <a:lnTo>
                      <a:pt x="20" y="10"/>
                    </a:lnTo>
                    <a:close/>
                    <a:moveTo>
                      <a:pt x="35" y="23"/>
                    </a:moveTo>
                    <a:lnTo>
                      <a:pt x="31" y="26"/>
                    </a:lnTo>
                    <a:lnTo>
                      <a:pt x="17" y="13"/>
                    </a:lnTo>
                    <a:lnTo>
                      <a:pt x="20" y="10"/>
                    </a:lnTo>
                    <a:lnTo>
                      <a:pt x="35" y="23"/>
                    </a:lnTo>
                    <a:close/>
                    <a:moveTo>
                      <a:pt x="31" y="26"/>
                    </a:moveTo>
                    <a:lnTo>
                      <a:pt x="22" y="35"/>
                    </a:lnTo>
                    <a:lnTo>
                      <a:pt x="31" y="26"/>
                    </a:lnTo>
                    <a:lnTo>
                      <a:pt x="25" y="20"/>
                    </a:lnTo>
                    <a:lnTo>
                      <a:pt x="31" y="26"/>
                    </a:lnTo>
                    <a:close/>
                    <a:moveTo>
                      <a:pt x="31" y="26"/>
                    </a:moveTo>
                    <a:lnTo>
                      <a:pt x="28" y="30"/>
                    </a:lnTo>
                    <a:lnTo>
                      <a:pt x="15" y="16"/>
                    </a:lnTo>
                    <a:lnTo>
                      <a:pt x="17" y="13"/>
                    </a:lnTo>
                    <a:lnTo>
                      <a:pt x="31" y="26"/>
                    </a:lnTo>
                    <a:close/>
                    <a:moveTo>
                      <a:pt x="28" y="30"/>
                    </a:moveTo>
                    <a:lnTo>
                      <a:pt x="27" y="31"/>
                    </a:lnTo>
                    <a:lnTo>
                      <a:pt x="26" y="31"/>
                    </a:lnTo>
                    <a:lnTo>
                      <a:pt x="22" y="23"/>
                    </a:lnTo>
                    <a:lnTo>
                      <a:pt x="28" y="30"/>
                    </a:lnTo>
                    <a:close/>
                    <a:moveTo>
                      <a:pt x="26" y="31"/>
                    </a:moveTo>
                    <a:lnTo>
                      <a:pt x="19" y="34"/>
                    </a:lnTo>
                    <a:lnTo>
                      <a:pt x="11" y="17"/>
                    </a:lnTo>
                    <a:lnTo>
                      <a:pt x="17" y="14"/>
                    </a:lnTo>
                    <a:lnTo>
                      <a:pt x="26" y="31"/>
                    </a:lnTo>
                    <a:close/>
                    <a:moveTo>
                      <a:pt x="5" y="26"/>
                    </a:moveTo>
                    <a:lnTo>
                      <a:pt x="5" y="20"/>
                    </a:lnTo>
                    <a:lnTo>
                      <a:pt x="11" y="17"/>
                    </a:lnTo>
                    <a:lnTo>
                      <a:pt x="15" y="26"/>
                    </a:lnTo>
                    <a:lnTo>
                      <a:pt x="5" y="26"/>
                    </a:lnTo>
                    <a:close/>
                    <a:moveTo>
                      <a:pt x="25" y="26"/>
                    </a:moveTo>
                    <a:lnTo>
                      <a:pt x="25" y="28"/>
                    </a:lnTo>
                    <a:lnTo>
                      <a:pt x="5" y="28"/>
                    </a:lnTo>
                    <a:lnTo>
                      <a:pt x="5" y="26"/>
                    </a:lnTo>
                    <a:lnTo>
                      <a:pt x="25" y="26"/>
                    </a:lnTo>
                    <a:close/>
                    <a:moveTo>
                      <a:pt x="25" y="28"/>
                    </a:moveTo>
                    <a:lnTo>
                      <a:pt x="25" y="31"/>
                    </a:lnTo>
                    <a:lnTo>
                      <a:pt x="24" y="33"/>
                    </a:lnTo>
                    <a:lnTo>
                      <a:pt x="15" y="28"/>
                    </a:lnTo>
                    <a:lnTo>
                      <a:pt x="25" y="28"/>
                    </a:lnTo>
                    <a:close/>
                    <a:moveTo>
                      <a:pt x="24" y="33"/>
                    </a:moveTo>
                    <a:lnTo>
                      <a:pt x="20" y="39"/>
                    </a:lnTo>
                    <a:lnTo>
                      <a:pt x="3" y="31"/>
                    </a:lnTo>
                    <a:lnTo>
                      <a:pt x="6" y="25"/>
                    </a:lnTo>
                    <a:lnTo>
                      <a:pt x="24" y="33"/>
                    </a:lnTo>
                    <a:close/>
                    <a:moveTo>
                      <a:pt x="20" y="39"/>
                    </a:moveTo>
                    <a:lnTo>
                      <a:pt x="19" y="41"/>
                    </a:lnTo>
                    <a:lnTo>
                      <a:pt x="18" y="42"/>
                    </a:lnTo>
                    <a:lnTo>
                      <a:pt x="12" y="35"/>
                    </a:lnTo>
                    <a:lnTo>
                      <a:pt x="20" y="39"/>
                    </a:lnTo>
                    <a:close/>
                    <a:moveTo>
                      <a:pt x="18" y="42"/>
                    </a:moveTo>
                    <a:lnTo>
                      <a:pt x="15" y="45"/>
                    </a:lnTo>
                    <a:lnTo>
                      <a:pt x="2" y="32"/>
                    </a:lnTo>
                    <a:lnTo>
                      <a:pt x="5" y="28"/>
                    </a:lnTo>
                    <a:lnTo>
                      <a:pt x="18" y="42"/>
                    </a:lnTo>
                    <a:close/>
                    <a:moveTo>
                      <a:pt x="0" y="38"/>
                    </a:moveTo>
                    <a:lnTo>
                      <a:pt x="0" y="34"/>
                    </a:lnTo>
                    <a:lnTo>
                      <a:pt x="2" y="32"/>
                    </a:lnTo>
                    <a:lnTo>
                      <a:pt x="8" y="38"/>
                    </a:lnTo>
                    <a:lnTo>
                      <a:pt x="0" y="38"/>
                    </a:lnTo>
                    <a:close/>
                    <a:moveTo>
                      <a:pt x="18" y="38"/>
                    </a:moveTo>
                    <a:lnTo>
                      <a:pt x="18" y="42"/>
                    </a:lnTo>
                    <a:lnTo>
                      <a:pt x="0" y="42"/>
                    </a:lnTo>
                    <a:lnTo>
                      <a:pt x="0" y="38"/>
                    </a:lnTo>
                    <a:lnTo>
                      <a:pt x="18" y="38"/>
                    </a:lnTo>
                    <a:close/>
                    <a:moveTo>
                      <a:pt x="18" y="42"/>
                    </a:moveTo>
                    <a:lnTo>
                      <a:pt x="18" y="48"/>
                    </a:lnTo>
                    <a:lnTo>
                      <a:pt x="0" y="48"/>
                    </a:lnTo>
                    <a:lnTo>
                      <a:pt x="0" y="42"/>
                    </a:lnTo>
                    <a:lnTo>
                      <a:pt x="18" y="42"/>
                    </a:lnTo>
                    <a:close/>
                    <a:moveTo>
                      <a:pt x="18" y="48"/>
                    </a:moveTo>
                    <a:lnTo>
                      <a:pt x="18" y="52"/>
                    </a:lnTo>
                    <a:lnTo>
                      <a:pt x="0" y="52"/>
                    </a:lnTo>
                    <a:lnTo>
                      <a:pt x="0" y="48"/>
                    </a:lnTo>
                    <a:lnTo>
                      <a:pt x="18" y="48"/>
                    </a:lnTo>
                    <a:close/>
                    <a:moveTo>
                      <a:pt x="2" y="58"/>
                    </a:moveTo>
                    <a:lnTo>
                      <a:pt x="0" y="55"/>
                    </a:lnTo>
                    <a:lnTo>
                      <a:pt x="0" y="52"/>
                    </a:lnTo>
                    <a:lnTo>
                      <a:pt x="8" y="52"/>
                    </a:lnTo>
                    <a:lnTo>
                      <a:pt x="2" y="58"/>
                    </a:lnTo>
                    <a:close/>
                    <a:moveTo>
                      <a:pt x="15" y="44"/>
                    </a:moveTo>
                    <a:lnTo>
                      <a:pt x="18" y="47"/>
                    </a:lnTo>
                    <a:lnTo>
                      <a:pt x="5" y="62"/>
                    </a:lnTo>
                    <a:lnTo>
                      <a:pt x="2" y="58"/>
                    </a:lnTo>
                    <a:lnTo>
                      <a:pt x="15" y="44"/>
                    </a:lnTo>
                    <a:close/>
                    <a:moveTo>
                      <a:pt x="18" y="47"/>
                    </a:moveTo>
                    <a:lnTo>
                      <a:pt x="28" y="57"/>
                    </a:lnTo>
                    <a:lnTo>
                      <a:pt x="18" y="47"/>
                    </a:lnTo>
                    <a:lnTo>
                      <a:pt x="12" y="54"/>
                    </a:lnTo>
                    <a:lnTo>
                      <a:pt x="18" y="47"/>
                    </a:lnTo>
                    <a:close/>
                    <a:moveTo>
                      <a:pt x="18" y="47"/>
                    </a:moveTo>
                    <a:lnTo>
                      <a:pt x="22" y="50"/>
                    </a:lnTo>
                    <a:lnTo>
                      <a:pt x="8" y="64"/>
                    </a:lnTo>
                    <a:lnTo>
                      <a:pt x="5" y="62"/>
                    </a:lnTo>
                    <a:lnTo>
                      <a:pt x="18" y="47"/>
                    </a:lnTo>
                    <a:close/>
                    <a:moveTo>
                      <a:pt x="22" y="50"/>
                    </a:moveTo>
                    <a:lnTo>
                      <a:pt x="25" y="54"/>
                    </a:lnTo>
                    <a:lnTo>
                      <a:pt x="12" y="67"/>
                    </a:lnTo>
                    <a:lnTo>
                      <a:pt x="8" y="64"/>
                    </a:lnTo>
                    <a:lnTo>
                      <a:pt x="22" y="50"/>
                    </a:lnTo>
                    <a:close/>
                    <a:moveTo>
                      <a:pt x="25" y="54"/>
                    </a:moveTo>
                    <a:lnTo>
                      <a:pt x="28" y="57"/>
                    </a:lnTo>
                    <a:lnTo>
                      <a:pt x="15" y="70"/>
                    </a:lnTo>
                    <a:lnTo>
                      <a:pt x="12" y="67"/>
                    </a:lnTo>
                    <a:lnTo>
                      <a:pt x="25" y="54"/>
                    </a:lnTo>
                    <a:close/>
                    <a:moveTo>
                      <a:pt x="28" y="57"/>
                    </a:moveTo>
                    <a:lnTo>
                      <a:pt x="18" y="47"/>
                    </a:lnTo>
                    <a:lnTo>
                      <a:pt x="28" y="57"/>
                    </a:lnTo>
                    <a:lnTo>
                      <a:pt x="22" y="64"/>
                    </a:lnTo>
                    <a:lnTo>
                      <a:pt x="28" y="57"/>
                    </a:lnTo>
                    <a:close/>
                    <a:moveTo>
                      <a:pt x="28" y="57"/>
                    </a:moveTo>
                    <a:lnTo>
                      <a:pt x="31" y="60"/>
                    </a:lnTo>
                    <a:lnTo>
                      <a:pt x="17" y="74"/>
                    </a:lnTo>
                    <a:lnTo>
                      <a:pt x="15" y="70"/>
                    </a:lnTo>
                    <a:lnTo>
                      <a:pt x="28" y="57"/>
                    </a:lnTo>
                    <a:close/>
                    <a:moveTo>
                      <a:pt x="25" y="77"/>
                    </a:moveTo>
                    <a:lnTo>
                      <a:pt x="20" y="77"/>
                    </a:lnTo>
                    <a:lnTo>
                      <a:pt x="17" y="74"/>
                    </a:lnTo>
                    <a:lnTo>
                      <a:pt x="25" y="67"/>
                    </a:lnTo>
                    <a:lnTo>
                      <a:pt x="25" y="77"/>
                    </a:lnTo>
                    <a:close/>
                    <a:moveTo>
                      <a:pt x="25" y="57"/>
                    </a:moveTo>
                    <a:lnTo>
                      <a:pt x="30" y="57"/>
                    </a:lnTo>
                    <a:lnTo>
                      <a:pt x="30" y="77"/>
                    </a:lnTo>
                    <a:lnTo>
                      <a:pt x="25" y="77"/>
                    </a:lnTo>
                    <a:lnTo>
                      <a:pt x="25" y="57"/>
                    </a:lnTo>
                    <a:close/>
                    <a:moveTo>
                      <a:pt x="30" y="57"/>
                    </a:moveTo>
                    <a:lnTo>
                      <a:pt x="34" y="57"/>
                    </a:lnTo>
                    <a:lnTo>
                      <a:pt x="34" y="77"/>
                    </a:lnTo>
                    <a:lnTo>
                      <a:pt x="30" y="77"/>
                    </a:lnTo>
                    <a:lnTo>
                      <a:pt x="30" y="57"/>
                    </a:lnTo>
                    <a:close/>
                    <a:moveTo>
                      <a:pt x="34" y="57"/>
                    </a:moveTo>
                    <a:lnTo>
                      <a:pt x="40" y="57"/>
                    </a:lnTo>
                    <a:lnTo>
                      <a:pt x="40" y="77"/>
                    </a:lnTo>
                    <a:lnTo>
                      <a:pt x="34" y="77"/>
                    </a:lnTo>
                    <a:lnTo>
                      <a:pt x="34" y="57"/>
                    </a:lnTo>
                    <a:close/>
                    <a:moveTo>
                      <a:pt x="47" y="74"/>
                    </a:moveTo>
                    <a:lnTo>
                      <a:pt x="45" y="77"/>
                    </a:lnTo>
                    <a:lnTo>
                      <a:pt x="40" y="77"/>
                    </a:lnTo>
                    <a:lnTo>
                      <a:pt x="40" y="67"/>
                    </a:lnTo>
                    <a:lnTo>
                      <a:pt x="47" y="74"/>
                    </a:lnTo>
                    <a:close/>
                    <a:moveTo>
                      <a:pt x="34" y="60"/>
                    </a:moveTo>
                    <a:lnTo>
                      <a:pt x="37" y="57"/>
                    </a:lnTo>
                    <a:lnTo>
                      <a:pt x="50" y="70"/>
                    </a:lnTo>
                    <a:lnTo>
                      <a:pt x="47" y="74"/>
                    </a:lnTo>
                    <a:lnTo>
                      <a:pt x="34" y="60"/>
                    </a:lnTo>
                    <a:close/>
                    <a:moveTo>
                      <a:pt x="37" y="57"/>
                    </a:moveTo>
                    <a:lnTo>
                      <a:pt x="39" y="54"/>
                    </a:lnTo>
                    <a:lnTo>
                      <a:pt x="44" y="54"/>
                    </a:lnTo>
                    <a:lnTo>
                      <a:pt x="44" y="64"/>
                    </a:lnTo>
                    <a:lnTo>
                      <a:pt x="37" y="57"/>
                    </a:lnTo>
                    <a:close/>
                    <a:moveTo>
                      <a:pt x="44" y="54"/>
                    </a:moveTo>
                    <a:lnTo>
                      <a:pt x="50" y="54"/>
                    </a:lnTo>
                    <a:lnTo>
                      <a:pt x="50" y="74"/>
                    </a:lnTo>
                    <a:lnTo>
                      <a:pt x="44" y="74"/>
                    </a:lnTo>
                    <a:lnTo>
                      <a:pt x="44" y="54"/>
                    </a:lnTo>
                    <a:close/>
                    <a:moveTo>
                      <a:pt x="55" y="73"/>
                    </a:moveTo>
                    <a:lnTo>
                      <a:pt x="52" y="74"/>
                    </a:lnTo>
                    <a:lnTo>
                      <a:pt x="50" y="74"/>
                    </a:lnTo>
                    <a:lnTo>
                      <a:pt x="50" y="64"/>
                    </a:lnTo>
                    <a:lnTo>
                      <a:pt x="55" y="73"/>
                    </a:lnTo>
                    <a:close/>
                    <a:moveTo>
                      <a:pt x="46" y="55"/>
                    </a:moveTo>
                    <a:lnTo>
                      <a:pt x="52" y="52"/>
                    </a:lnTo>
                    <a:lnTo>
                      <a:pt x="60" y="69"/>
                    </a:lnTo>
                    <a:lnTo>
                      <a:pt x="55" y="73"/>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62" name="Freeform 147">
                <a:extLst>
                  <a:ext uri="{FF2B5EF4-FFF2-40B4-BE49-F238E27FC236}">
                    <a16:creationId xmlns:a16="http://schemas.microsoft.com/office/drawing/2014/main" id="{EA9E949A-5EDE-457F-A784-6D7C4C23A32E}"/>
                  </a:ext>
                </a:extLst>
              </p:cNvPr>
              <p:cNvSpPr>
                <a:spLocks/>
              </p:cNvSpPr>
              <p:nvPr/>
            </p:nvSpPr>
            <p:spPr bwMode="auto">
              <a:xfrm>
                <a:off x="2459" y="2883"/>
                <a:ext cx="16" cy="15"/>
              </a:xfrm>
              <a:custGeom>
                <a:avLst/>
                <a:gdLst>
                  <a:gd name="T0" fmla="*/ 11 w 67"/>
                  <a:gd name="T1" fmla="*/ 13 h 58"/>
                  <a:gd name="T2" fmla="*/ 12 w 67"/>
                  <a:gd name="T3" fmla="*/ 12 h 58"/>
                  <a:gd name="T4" fmla="*/ 13 w 67"/>
                  <a:gd name="T5" fmla="*/ 11 h 58"/>
                  <a:gd name="T6" fmla="*/ 14 w 67"/>
                  <a:gd name="T7" fmla="*/ 10 h 58"/>
                  <a:gd name="T8" fmla="*/ 15 w 67"/>
                  <a:gd name="T9" fmla="*/ 9 h 58"/>
                  <a:gd name="T10" fmla="*/ 15 w 67"/>
                  <a:gd name="T11" fmla="*/ 8 h 58"/>
                  <a:gd name="T12" fmla="*/ 15 w 67"/>
                  <a:gd name="T13" fmla="*/ 7 h 58"/>
                  <a:gd name="T14" fmla="*/ 16 w 67"/>
                  <a:gd name="T15" fmla="*/ 6 h 58"/>
                  <a:gd name="T16" fmla="*/ 16 w 67"/>
                  <a:gd name="T17" fmla="*/ 5 h 58"/>
                  <a:gd name="T18" fmla="*/ 15 w 67"/>
                  <a:gd name="T19" fmla="*/ 3 h 58"/>
                  <a:gd name="T20" fmla="*/ 15 w 67"/>
                  <a:gd name="T21" fmla="*/ 2 h 58"/>
                  <a:gd name="T22" fmla="*/ 15 w 67"/>
                  <a:gd name="T23" fmla="*/ 2 h 58"/>
                  <a:gd name="T24" fmla="*/ 14 w 67"/>
                  <a:gd name="T25" fmla="*/ 1 h 58"/>
                  <a:gd name="T26" fmla="*/ 13 w 67"/>
                  <a:gd name="T27" fmla="*/ 0 h 58"/>
                  <a:gd name="T28" fmla="*/ 12 w 67"/>
                  <a:gd name="T29" fmla="*/ 0 h 58"/>
                  <a:gd name="T30" fmla="*/ 11 w 67"/>
                  <a:gd name="T31" fmla="*/ 0 h 58"/>
                  <a:gd name="T32" fmla="*/ 10 w 67"/>
                  <a:gd name="T33" fmla="*/ 0 h 58"/>
                  <a:gd name="T34" fmla="*/ 8 w 67"/>
                  <a:gd name="T35" fmla="*/ 0 h 58"/>
                  <a:gd name="T36" fmla="*/ 7 w 67"/>
                  <a:gd name="T37" fmla="*/ 0 h 58"/>
                  <a:gd name="T38" fmla="*/ 6 w 67"/>
                  <a:gd name="T39" fmla="*/ 1 h 58"/>
                  <a:gd name="T40" fmla="*/ 5 w 67"/>
                  <a:gd name="T41" fmla="*/ 1 h 58"/>
                  <a:gd name="T42" fmla="*/ 4 w 67"/>
                  <a:gd name="T43" fmla="*/ 2 h 58"/>
                  <a:gd name="T44" fmla="*/ 2 w 67"/>
                  <a:gd name="T45" fmla="*/ 3 h 58"/>
                  <a:gd name="T46" fmla="*/ 2 w 67"/>
                  <a:gd name="T47" fmla="*/ 4 h 58"/>
                  <a:gd name="T48" fmla="*/ 1 w 67"/>
                  <a:gd name="T49" fmla="*/ 5 h 58"/>
                  <a:gd name="T50" fmla="*/ 1 w 67"/>
                  <a:gd name="T51" fmla="*/ 6 h 58"/>
                  <a:gd name="T52" fmla="*/ 0 w 67"/>
                  <a:gd name="T53" fmla="*/ 8 h 58"/>
                  <a:gd name="T54" fmla="*/ 0 w 67"/>
                  <a:gd name="T55" fmla="*/ 8 h 58"/>
                  <a:gd name="T56" fmla="*/ 0 w 67"/>
                  <a:gd name="T57" fmla="*/ 10 h 58"/>
                  <a:gd name="T58" fmla="*/ 0 w 67"/>
                  <a:gd name="T59" fmla="*/ 11 h 58"/>
                  <a:gd name="T60" fmla="*/ 1 w 67"/>
                  <a:gd name="T61" fmla="*/ 11 h 58"/>
                  <a:gd name="T62" fmla="*/ 2 w 67"/>
                  <a:gd name="T63" fmla="*/ 12 h 58"/>
                  <a:gd name="T64" fmla="*/ 2 w 67"/>
                  <a:gd name="T65" fmla="*/ 13 h 58"/>
                  <a:gd name="T66" fmla="*/ 3 w 67"/>
                  <a:gd name="T67" fmla="*/ 14 h 58"/>
                  <a:gd name="T68" fmla="*/ 4 w 67"/>
                  <a:gd name="T69" fmla="*/ 14 h 58"/>
                  <a:gd name="T70" fmla="*/ 5 w 67"/>
                  <a:gd name="T71" fmla="*/ 15 h 58"/>
                  <a:gd name="T72" fmla="*/ 6 w 67"/>
                  <a:gd name="T73" fmla="*/ 15 h 58"/>
                  <a:gd name="T74" fmla="*/ 8 w 67"/>
                  <a:gd name="T75" fmla="*/ 14 h 58"/>
                  <a:gd name="T76" fmla="*/ 8 w 67"/>
                  <a:gd name="T77" fmla="*/ 14 h 58"/>
                  <a:gd name="T78" fmla="*/ 10 w 67"/>
                  <a:gd name="T79" fmla="*/ 14 h 58"/>
                  <a:gd name="T80" fmla="*/ 11 w 67"/>
                  <a:gd name="T81" fmla="*/ 1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4" y="51"/>
                    </a:moveTo>
                    <a:lnTo>
                      <a:pt x="51" y="48"/>
                    </a:lnTo>
                    <a:lnTo>
                      <a:pt x="54" y="44"/>
                    </a:lnTo>
                    <a:lnTo>
                      <a:pt x="57" y="38"/>
                    </a:lnTo>
                    <a:lnTo>
                      <a:pt x="61" y="36"/>
                    </a:lnTo>
                    <a:lnTo>
                      <a:pt x="64" y="32"/>
                    </a:lnTo>
                    <a:lnTo>
                      <a:pt x="64" y="26"/>
                    </a:lnTo>
                    <a:lnTo>
                      <a:pt x="67" y="22"/>
                    </a:lnTo>
                    <a:lnTo>
                      <a:pt x="67" y="19"/>
                    </a:lnTo>
                    <a:lnTo>
                      <a:pt x="64" y="12"/>
                    </a:lnTo>
                    <a:lnTo>
                      <a:pt x="64" y="9"/>
                    </a:lnTo>
                    <a:lnTo>
                      <a:pt x="61" y="7"/>
                    </a:lnTo>
                    <a:lnTo>
                      <a:pt x="57" y="4"/>
                    </a:lnTo>
                    <a:lnTo>
                      <a:pt x="54" y="0"/>
                    </a:lnTo>
                    <a:lnTo>
                      <a:pt x="51" y="0"/>
                    </a:lnTo>
                    <a:lnTo>
                      <a:pt x="44" y="0"/>
                    </a:lnTo>
                    <a:lnTo>
                      <a:pt x="42" y="0"/>
                    </a:lnTo>
                    <a:lnTo>
                      <a:pt x="35" y="0"/>
                    </a:lnTo>
                    <a:lnTo>
                      <a:pt x="29" y="0"/>
                    </a:lnTo>
                    <a:lnTo>
                      <a:pt x="25" y="4"/>
                    </a:lnTo>
                    <a:lnTo>
                      <a:pt x="19" y="4"/>
                    </a:lnTo>
                    <a:lnTo>
                      <a:pt x="17" y="7"/>
                    </a:lnTo>
                    <a:lnTo>
                      <a:pt x="10" y="12"/>
                    </a:lnTo>
                    <a:lnTo>
                      <a:pt x="7" y="16"/>
                    </a:lnTo>
                    <a:lnTo>
                      <a:pt x="3" y="19"/>
                    </a:lnTo>
                    <a:lnTo>
                      <a:pt x="3" y="22"/>
                    </a:lnTo>
                    <a:lnTo>
                      <a:pt x="0" y="29"/>
                    </a:lnTo>
                    <a:lnTo>
                      <a:pt x="0" y="32"/>
                    </a:lnTo>
                    <a:lnTo>
                      <a:pt x="0" y="38"/>
                    </a:lnTo>
                    <a:lnTo>
                      <a:pt x="0" y="41"/>
                    </a:lnTo>
                    <a:lnTo>
                      <a:pt x="3" y="44"/>
                    </a:lnTo>
                    <a:lnTo>
                      <a:pt x="7" y="48"/>
                    </a:lnTo>
                    <a:lnTo>
                      <a:pt x="10" y="51"/>
                    </a:lnTo>
                    <a:lnTo>
                      <a:pt x="13" y="54"/>
                    </a:lnTo>
                    <a:lnTo>
                      <a:pt x="17" y="54"/>
                    </a:lnTo>
                    <a:lnTo>
                      <a:pt x="19" y="58"/>
                    </a:lnTo>
                    <a:lnTo>
                      <a:pt x="25" y="58"/>
                    </a:lnTo>
                    <a:lnTo>
                      <a:pt x="32" y="54"/>
                    </a:lnTo>
                    <a:lnTo>
                      <a:pt x="35" y="54"/>
                    </a:lnTo>
                    <a:lnTo>
                      <a:pt x="42"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63" name="Freeform 148">
                <a:extLst>
                  <a:ext uri="{FF2B5EF4-FFF2-40B4-BE49-F238E27FC236}">
                    <a16:creationId xmlns:a16="http://schemas.microsoft.com/office/drawing/2014/main" id="{6DCA0AEE-3F95-49E7-B4C8-6878C11F48B5}"/>
                  </a:ext>
                </a:extLst>
              </p:cNvPr>
              <p:cNvSpPr>
                <a:spLocks noEditPoints="1"/>
              </p:cNvSpPr>
              <p:nvPr/>
            </p:nvSpPr>
            <p:spPr bwMode="auto">
              <a:xfrm>
                <a:off x="2454" y="2881"/>
                <a:ext cx="24" cy="19"/>
              </a:xfrm>
              <a:custGeom>
                <a:avLst/>
                <a:gdLst>
                  <a:gd name="T0" fmla="*/ 19 w 92"/>
                  <a:gd name="T1" fmla="*/ 16 h 76"/>
                  <a:gd name="T2" fmla="*/ 16 w 92"/>
                  <a:gd name="T3" fmla="*/ 12 h 76"/>
                  <a:gd name="T4" fmla="*/ 20 w 92"/>
                  <a:gd name="T5" fmla="*/ 15 h 76"/>
                  <a:gd name="T6" fmla="*/ 21 w 92"/>
                  <a:gd name="T7" fmla="*/ 15 h 76"/>
                  <a:gd name="T8" fmla="*/ 17 w 92"/>
                  <a:gd name="T9" fmla="*/ 11 h 76"/>
                  <a:gd name="T10" fmla="*/ 22 w 92"/>
                  <a:gd name="T11" fmla="*/ 13 h 76"/>
                  <a:gd name="T12" fmla="*/ 19 w 92"/>
                  <a:gd name="T13" fmla="*/ 9 h 76"/>
                  <a:gd name="T14" fmla="*/ 23 w 92"/>
                  <a:gd name="T15" fmla="*/ 12 h 76"/>
                  <a:gd name="T16" fmla="*/ 23 w 92"/>
                  <a:gd name="T17" fmla="*/ 11 h 76"/>
                  <a:gd name="T18" fmla="*/ 18 w 92"/>
                  <a:gd name="T19" fmla="*/ 9 h 76"/>
                  <a:gd name="T20" fmla="*/ 24 w 92"/>
                  <a:gd name="T21" fmla="*/ 8 h 76"/>
                  <a:gd name="T22" fmla="*/ 19 w 92"/>
                  <a:gd name="T23" fmla="*/ 7 h 76"/>
                  <a:gd name="T24" fmla="*/ 24 w 92"/>
                  <a:gd name="T25" fmla="*/ 7 h 76"/>
                  <a:gd name="T26" fmla="*/ 24 w 92"/>
                  <a:gd name="T27" fmla="*/ 6 h 76"/>
                  <a:gd name="T28" fmla="*/ 19 w 92"/>
                  <a:gd name="T29" fmla="*/ 7 h 76"/>
                  <a:gd name="T30" fmla="*/ 23 w 92"/>
                  <a:gd name="T31" fmla="*/ 3 h 76"/>
                  <a:gd name="T32" fmla="*/ 18 w 92"/>
                  <a:gd name="T33" fmla="*/ 6 h 76"/>
                  <a:gd name="T34" fmla="*/ 18 w 92"/>
                  <a:gd name="T35" fmla="*/ 6 h 76"/>
                  <a:gd name="T36" fmla="*/ 22 w 92"/>
                  <a:gd name="T37" fmla="*/ 3 h 76"/>
                  <a:gd name="T38" fmla="*/ 21 w 92"/>
                  <a:gd name="T39" fmla="*/ 2 h 76"/>
                  <a:gd name="T40" fmla="*/ 18 w 92"/>
                  <a:gd name="T41" fmla="*/ 0 h 76"/>
                  <a:gd name="T42" fmla="*/ 17 w 92"/>
                  <a:gd name="T43" fmla="*/ 5 h 76"/>
                  <a:gd name="T44" fmla="*/ 16 w 92"/>
                  <a:gd name="T45" fmla="*/ 0 h 76"/>
                  <a:gd name="T46" fmla="*/ 16 w 92"/>
                  <a:gd name="T47" fmla="*/ 0 h 76"/>
                  <a:gd name="T48" fmla="*/ 15 w 92"/>
                  <a:gd name="T49" fmla="*/ 5 h 76"/>
                  <a:gd name="T50" fmla="*/ 10 w 92"/>
                  <a:gd name="T51" fmla="*/ 1 h 76"/>
                  <a:gd name="T52" fmla="*/ 13 w 92"/>
                  <a:gd name="T53" fmla="*/ 5 h 76"/>
                  <a:gd name="T54" fmla="*/ 11 w 92"/>
                  <a:gd name="T55" fmla="*/ 6 h 76"/>
                  <a:gd name="T56" fmla="*/ 11 w 92"/>
                  <a:gd name="T57" fmla="*/ 1 h 76"/>
                  <a:gd name="T58" fmla="*/ 7 w 92"/>
                  <a:gd name="T59" fmla="*/ 2 h 76"/>
                  <a:gd name="T60" fmla="*/ 10 w 92"/>
                  <a:gd name="T61" fmla="*/ 6 h 76"/>
                  <a:gd name="T62" fmla="*/ 9 w 92"/>
                  <a:gd name="T63" fmla="*/ 7 h 76"/>
                  <a:gd name="T64" fmla="*/ 5 w 92"/>
                  <a:gd name="T65" fmla="*/ 4 h 76"/>
                  <a:gd name="T66" fmla="*/ 5 w 92"/>
                  <a:gd name="T67" fmla="*/ 4 h 76"/>
                  <a:gd name="T68" fmla="*/ 4 w 92"/>
                  <a:gd name="T69" fmla="*/ 5 h 76"/>
                  <a:gd name="T70" fmla="*/ 2 w 92"/>
                  <a:gd name="T71" fmla="*/ 7 h 76"/>
                  <a:gd name="T72" fmla="*/ 8 w 92"/>
                  <a:gd name="T73" fmla="*/ 8 h 76"/>
                  <a:gd name="T74" fmla="*/ 7 w 92"/>
                  <a:gd name="T75" fmla="*/ 9 h 76"/>
                  <a:gd name="T76" fmla="*/ 3 w 92"/>
                  <a:gd name="T77" fmla="*/ 7 h 76"/>
                  <a:gd name="T78" fmla="*/ 2 w 92"/>
                  <a:gd name="T79" fmla="*/ 10 h 76"/>
                  <a:gd name="T80" fmla="*/ 7 w 92"/>
                  <a:gd name="T81" fmla="*/ 11 h 76"/>
                  <a:gd name="T82" fmla="*/ 7 w 92"/>
                  <a:gd name="T83" fmla="*/ 13 h 76"/>
                  <a:gd name="T84" fmla="*/ 2 w 92"/>
                  <a:gd name="T85" fmla="*/ 13 h 76"/>
                  <a:gd name="T86" fmla="*/ 2 w 92"/>
                  <a:gd name="T87" fmla="*/ 15 h 76"/>
                  <a:gd name="T88" fmla="*/ 7 w 92"/>
                  <a:gd name="T89" fmla="*/ 12 h 76"/>
                  <a:gd name="T90" fmla="*/ 4 w 92"/>
                  <a:gd name="T91" fmla="*/ 16 h 76"/>
                  <a:gd name="T92" fmla="*/ 9 w 92"/>
                  <a:gd name="T93" fmla="*/ 14 h 76"/>
                  <a:gd name="T94" fmla="*/ 9 w 92"/>
                  <a:gd name="T95" fmla="*/ 14 h 76"/>
                  <a:gd name="T96" fmla="*/ 5 w 92"/>
                  <a:gd name="T97" fmla="*/ 17 h 76"/>
                  <a:gd name="T98" fmla="*/ 8 w 92"/>
                  <a:gd name="T99" fmla="*/ 18 h 76"/>
                  <a:gd name="T100" fmla="*/ 9 w 92"/>
                  <a:gd name="T101" fmla="*/ 14 h 76"/>
                  <a:gd name="T102" fmla="*/ 11 w 92"/>
                  <a:gd name="T103" fmla="*/ 15 h 76"/>
                  <a:gd name="T104" fmla="*/ 7 w 92"/>
                  <a:gd name="T105" fmla="*/ 19 h 76"/>
                  <a:gd name="T106" fmla="*/ 9 w 92"/>
                  <a:gd name="T107" fmla="*/ 19 h 76"/>
                  <a:gd name="T108" fmla="*/ 12 w 92"/>
                  <a:gd name="T109" fmla="*/ 19 h 76"/>
                  <a:gd name="T110" fmla="*/ 11 w 92"/>
                  <a:gd name="T111" fmla="*/ 14 h 76"/>
                  <a:gd name="T112" fmla="*/ 13 w 92"/>
                  <a:gd name="T113" fmla="*/ 14 h 76"/>
                  <a:gd name="T114" fmla="*/ 15 w 92"/>
                  <a:gd name="T115" fmla="*/ 18 h 76"/>
                  <a:gd name="T116" fmla="*/ 15 w 92"/>
                  <a:gd name="T117" fmla="*/ 16 h 76"/>
                  <a:gd name="T118" fmla="*/ 13 w 92"/>
                  <a:gd name="T119" fmla="*/ 15 h 7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2"/>
                  <a:gd name="T181" fmla="*/ 0 h 76"/>
                  <a:gd name="T182" fmla="*/ 92 w 92"/>
                  <a:gd name="T183" fmla="*/ 76 h 7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2" h="76">
                    <a:moveTo>
                      <a:pt x="57" y="52"/>
                    </a:moveTo>
                    <a:lnTo>
                      <a:pt x="62" y="49"/>
                    </a:lnTo>
                    <a:lnTo>
                      <a:pt x="71" y="66"/>
                    </a:lnTo>
                    <a:lnTo>
                      <a:pt x="65" y="70"/>
                    </a:lnTo>
                    <a:lnTo>
                      <a:pt x="57" y="52"/>
                    </a:lnTo>
                    <a:close/>
                    <a:moveTo>
                      <a:pt x="73" y="64"/>
                    </a:moveTo>
                    <a:lnTo>
                      <a:pt x="72" y="65"/>
                    </a:lnTo>
                    <a:lnTo>
                      <a:pt x="71" y="66"/>
                    </a:lnTo>
                    <a:lnTo>
                      <a:pt x="67" y="58"/>
                    </a:lnTo>
                    <a:lnTo>
                      <a:pt x="73" y="64"/>
                    </a:lnTo>
                    <a:close/>
                    <a:moveTo>
                      <a:pt x="60" y="51"/>
                    </a:moveTo>
                    <a:lnTo>
                      <a:pt x="63" y="48"/>
                    </a:lnTo>
                    <a:lnTo>
                      <a:pt x="77" y="61"/>
                    </a:lnTo>
                    <a:lnTo>
                      <a:pt x="73" y="64"/>
                    </a:lnTo>
                    <a:lnTo>
                      <a:pt x="60" y="51"/>
                    </a:lnTo>
                    <a:close/>
                    <a:moveTo>
                      <a:pt x="79" y="59"/>
                    </a:moveTo>
                    <a:lnTo>
                      <a:pt x="78" y="60"/>
                    </a:lnTo>
                    <a:lnTo>
                      <a:pt x="77" y="61"/>
                    </a:lnTo>
                    <a:lnTo>
                      <a:pt x="70" y="54"/>
                    </a:lnTo>
                    <a:lnTo>
                      <a:pt x="79" y="59"/>
                    </a:lnTo>
                    <a:close/>
                    <a:moveTo>
                      <a:pt x="61" y="50"/>
                    </a:moveTo>
                    <a:lnTo>
                      <a:pt x="65" y="44"/>
                    </a:lnTo>
                    <a:lnTo>
                      <a:pt x="82" y="52"/>
                    </a:lnTo>
                    <a:lnTo>
                      <a:pt x="79" y="59"/>
                    </a:lnTo>
                    <a:lnTo>
                      <a:pt x="61" y="50"/>
                    </a:lnTo>
                    <a:close/>
                    <a:moveTo>
                      <a:pt x="65" y="44"/>
                    </a:moveTo>
                    <a:lnTo>
                      <a:pt x="66" y="42"/>
                    </a:lnTo>
                    <a:lnTo>
                      <a:pt x="67" y="41"/>
                    </a:lnTo>
                    <a:lnTo>
                      <a:pt x="73" y="48"/>
                    </a:lnTo>
                    <a:lnTo>
                      <a:pt x="65" y="44"/>
                    </a:lnTo>
                    <a:close/>
                    <a:moveTo>
                      <a:pt x="67" y="41"/>
                    </a:moveTo>
                    <a:lnTo>
                      <a:pt x="70" y="38"/>
                    </a:lnTo>
                    <a:lnTo>
                      <a:pt x="83" y="52"/>
                    </a:lnTo>
                    <a:lnTo>
                      <a:pt x="80" y="55"/>
                    </a:lnTo>
                    <a:lnTo>
                      <a:pt x="67" y="41"/>
                    </a:lnTo>
                    <a:close/>
                    <a:moveTo>
                      <a:pt x="83" y="52"/>
                    </a:moveTo>
                    <a:lnTo>
                      <a:pt x="83" y="52"/>
                    </a:lnTo>
                    <a:lnTo>
                      <a:pt x="77" y="46"/>
                    </a:lnTo>
                    <a:lnTo>
                      <a:pt x="83" y="52"/>
                    </a:lnTo>
                    <a:close/>
                    <a:moveTo>
                      <a:pt x="70" y="38"/>
                    </a:moveTo>
                    <a:lnTo>
                      <a:pt x="73" y="36"/>
                    </a:lnTo>
                    <a:lnTo>
                      <a:pt x="87" y="49"/>
                    </a:lnTo>
                    <a:lnTo>
                      <a:pt x="83" y="52"/>
                    </a:lnTo>
                    <a:lnTo>
                      <a:pt x="70" y="38"/>
                    </a:lnTo>
                    <a:close/>
                    <a:moveTo>
                      <a:pt x="89" y="42"/>
                    </a:moveTo>
                    <a:lnTo>
                      <a:pt x="89" y="46"/>
                    </a:lnTo>
                    <a:lnTo>
                      <a:pt x="87" y="49"/>
                    </a:lnTo>
                    <a:lnTo>
                      <a:pt x="80" y="42"/>
                    </a:lnTo>
                    <a:lnTo>
                      <a:pt x="89" y="42"/>
                    </a:lnTo>
                    <a:close/>
                    <a:moveTo>
                      <a:pt x="70" y="42"/>
                    </a:moveTo>
                    <a:lnTo>
                      <a:pt x="70" y="36"/>
                    </a:lnTo>
                    <a:lnTo>
                      <a:pt x="89" y="36"/>
                    </a:lnTo>
                    <a:lnTo>
                      <a:pt x="89" y="42"/>
                    </a:lnTo>
                    <a:lnTo>
                      <a:pt x="70" y="42"/>
                    </a:lnTo>
                    <a:close/>
                    <a:moveTo>
                      <a:pt x="70" y="36"/>
                    </a:moveTo>
                    <a:lnTo>
                      <a:pt x="70" y="31"/>
                    </a:lnTo>
                    <a:lnTo>
                      <a:pt x="73" y="29"/>
                    </a:lnTo>
                    <a:lnTo>
                      <a:pt x="80" y="36"/>
                    </a:lnTo>
                    <a:lnTo>
                      <a:pt x="70" y="36"/>
                    </a:lnTo>
                    <a:close/>
                    <a:moveTo>
                      <a:pt x="73" y="29"/>
                    </a:moveTo>
                    <a:lnTo>
                      <a:pt x="77" y="26"/>
                    </a:lnTo>
                    <a:lnTo>
                      <a:pt x="90" y="39"/>
                    </a:lnTo>
                    <a:lnTo>
                      <a:pt x="87" y="42"/>
                    </a:lnTo>
                    <a:lnTo>
                      <a:pt x="73" y="29"/>
                    </a:lnTo>
                    <a:close/>
                    <a:moveTo>
                      <a:pt x="92" y="32"/>
                    </a:moveTo>
                    <a:lnTo>
                      <a:pt x="92" y="37"/>
                    </a:lnTo>
                    <a:lnTo>
                      <a:pt x="90" y="39"/>
                    </a:lnTo>
                    <a:lnTo>
                      <a:pt x="83" y="32"/>
                    </a:lnTo>
                    <a:lnTo>
                      <a:pt x="92" y="32"/>
                    </a:lnTo>
                    <a:close/>
                    <a:moveTo>
                      <a:pt x="73" y="32"/>
                    </a:moveTo>
                    <a:lnTo>
                      <a:pt x="73" y="29"/>
                    </a:lnTo>
                    <a:lnTo>
                      <a:pt x="92" y="29"/>
                    </a:lnTo>
                    <a:lnTo>
                      <a:pt x="92" y="32"/>
                    </a:lnTo>
                    <a:lnTo>
                      <a:pt x="73" y="32"/>
                    </a:lnTo>
                    <a:close/>
                    <a:moveTo>
                      <a:pt x="91" y="25"/>
                    </a:moveTo>
                    <a:lnTo>
                      <a:pt x="92" y="27"/>
                    </a:lnTo>
                    <a:lnTo>
                      <a:pt x="92" y="29"/>
                    </a:lnTo>
                    <a:lnTo>
                      <a:pt x="83" y="29"/>
                    </a:lnTo>
                    <a:lnTo>
                      <a:pt x="91" y="25"/>
                    </a:lnTo>
                    <a:close/>
                    <a:moveTo>
                      <a:pt x="74" y="33"/>
                    </a:moveTo>
                    <a:lnTo>
                      <a:pt x="71" y="27"/>
                    </a:lnTo>
                    <a:lnTo>
                      <a:pt x="89" y="19"/>
                    </a:lnTo>
                    <a:lnTo>
                      <a:pt x="91" y="25"/>
                    </a:lnTo>
                    <a:lnTo>
                      <a:pt x="74" y="33"/>
                    </a:lnTo>
                    <a:close/>
                    <a:moveTo>
                      <a:pt x="71" y="27"/>
                    </a:moveTo>
                    <a:lnTo>
                      <a:pt x="70" y="25"/>
                    </a:lnTo>
                    <a:lnTo>
                      <a:pt x="70" y="22"/>
                    </a:lnTo>
                    <a:lnTo>
                      <a:pt x="80" y="22"/>
                    </a:lnTo>
                    <a:lnTo>
                      <a:pt x="71" y="27"/>
                    </a:lnTo>
                    <a:close/>
                    <a:moveTo>
                      <a:pt x="70" y="22"/>
                    </a:moveTo>
                    <a:lnTo>
                      <a:pt x="70" y="19"/>
                    </a:lnTo>
                    <a:lnTo>
                      <a:pt x="89" y="19"/>
                    </a:lnTo>
                    <a:lnTo>
                      <a:pt x="89" y="22"/>
                    </a:lnTo>
                    <a:lnTo>
                      <a:pt x="70" y="22"/>
                    </a:lnTo>
                    <a:close/>
                    <a:moveTo>
                      <a:pt x="87" y="12"/>
                    </a:moveTo>
                    <a:lnTo>
                      <a:pt x="89" y="16"/>
                    </a:lnTo>
                    <a:lnTo>
                      <a:pt x="89" y="19"/>
                    </a:lnTo>
                    <a:lnTo>
                      <a:pt x="80" y="19"/>
                    </a:lnTo>
                    <a:lnTo>
                      <a:pt x="87" y="12"/>
                    </a:lnTo>
                    <a:close/>
                    <a:moveTo>
                      <a:pt x="73" y="27"/>
                    </a:moveTo>
                    <a:lnTo>
                      <a:pt x="70" y="23"/>
                    </a:lnTo>
                    <a:lnTo>
                      <a:pt x="83" y="10"/>
                    </a:lnTo>
                    <a:lnTo>
                      <a:pt x="87" y="12"/>
                    </a:lnTo>
                    <a:lnTo>
                      <a:pt x="73" y="27"/>
                    </a:lnTo>
                    <a:close/>
                    <a:moveTo>
                      <a:pt x="70" y="23"/>
                    </a:moveTo>
                    <a:lnTo>
                      <a:pt x="79" y="32"/>
                    </a:lnTo>
                    <a:lnTo>
                      <a:pt x="70" y="23"/>
                    </a:lnTo>
                    <a:lnTo>
                      <a:pt x="77" y="17"/>
                    </a:lnTo>
                    <a:lnTo>
                      <a:pt x="70" y="23"/>
                    </a:lnTo>
                    <a:close/>
                    <a:moveTo>
                      <a:pt x="70" y="23"/>
                    </a:moveTo>
                    <a:lnTo>
                      <a:pt x="67" y="20"/>
                    </a:lnTo>
                    <a:lnTo>
                      <a:pt x="80" y="7"/>
                    </a:lnTo>
                    <a:lnTo>
                      <a:pt x="83" y="10"/>
                    </a:lnTo>
                    <a:lnTo>
                      <a:pt x="70" y="23"/>
                    </a:lnTo>
                    <a:close/>
                    <a:moveTo>
                      <a:pt x="80" y="7"/>
                    </a:moveTo>
                    <a:lnTo>
                      <a:pt x="80" y="7"/>
                    </a:lnTo>
                    <a:lnTo>
                      <a:pt x="73" y="14"/>
                    </a:lnTo>
                    <a:lnTo>
                      <a:pt x="80" y="7"/>
                    </a:lnTo>
                    <a:close/>
                    <a:moveTo>
                      <a:pt x="67" y="20"/>
                    </a:moveTo>
                    <a:lnTo>
                      <a:pt x="63" y="17"/>
                    </a:lnTo>
                    <a:lnTo>
                      <a:pt x="77" y="4"/>
                    </a:lnTo>
                    <a:lnTo>
                      <a:pt x="80" y="7"/>
                    </a:lnTo>
                    <a:lnTo>
                      <a:pt x="67" y="20"/>
                    </a:lnTo>
                    <a:close/>
                    <a:moveTo>
                      <a:pt x="70" y="0"/>
                    </a:moveTo>
                    <a:lnTo>
                      <a:pt x="74" y="0"/>
                    </a:lnTo>
                    <a:lnTo>
                      <a:pt x="77" y="4"/>
                    </a:lnTo>
                    <a:lnTo>
                      <a:pt x="70" y="10"/>
                    </a:lnTo>
                    <a:lnTo>
                      <a:pt x="70" y="0"/>
                    </a:lnTo>
                    <a:close/>
                    <a:moveTo>
                      <a:pt x="70" y="19"/>
                    </a:moveTo>
                    <a:lnTo>
                      <a:pt x="67" y="19"/>
                    </a:lnTo>
                    <a:lnTo>
                      <a:pt x="67" y="0"/>
                    </a:lnTo>
                    <a:lnTo>
                      <a:pt x="70" y="0"/>
                    </a:lnTo>
                    <a:lnTo>
                      <a:pt x="70" y="19"/>
                    </a:lnTo>
                    <a:close/>
                    <a:moveTo>
                      <a:pt x="67" y="19"/>
                    </a:moveTo>
                    <a:lnTo>
                      <a:pt x="60" y="19"/>
                    </a:lnTo>
                    <a:lnTo>
                      <a:pt x="60" y="0"/>
                    </a:lnTo>
                    <a:lnTo>
                      <a:pt x="67" y="0"/>
                    </a:lnTo>
                    <a:lnTo>
                      <a:pt x="67" y="19"/>
                    </a:lnTo>
                    <a:close/>
                    <a:moveTo>
                      <a:pt x="60" y="19"/>
                    </a:moveTo>
                    <a:lnTo>
                      <a:pt x="58" y="19"/>
                    </a:lnTo>
                    <a:lnTo>
                      <a:pt x="58" y="0"/>
                    </a:lnTo>
                    <a:lnTo>
                      <a:pt x="60" y="0"/>
                    </a:lnTo>
                    <a:lnTo>
                      <a:pt x="60" y="19"/>
                    </a:lnTo>
                    <a:close/>
                    <a:moveTo>
                      <a:pt x="58" y="19"/>
                    </a:moveTo>
                    <a:lnTo>
                      <a:pt x="51" y="19"/>
                    </a:lnTo>
                    <a:lnTo>
                      <a:pt x="51" y="0"/>
                    </a:lnTo>
                    <a:lnTo>
                      <a:pt x="58" y="0"/>
                    </a:lnTo>
                    <a:lnTo>
                      <a:pt x="58" y="19"/>
                    </a:lnTo>
                    <a:close/>
                    <a:moveTo>
                      <a:pt x="51" y="19"/>
                    </a:moveTo>
                    <a:lnTo>
                      <a:pt x="45" y="19"/>
                    </a:lnTo>
                    <a:lnTo>
                      <a:pt x="45" y="0"/>
                    </a:lnTo>
                    <a:lnTo>
                      <a:pt x="51" y="0"/>
                    </a:lnTo>
                    <a:lnTo>
                      <a:pt x="51" y="19"/>
                    </a:lnTo>
                    <a:close/>
                    <a:moveTo>
                      <a:pt x="38" y="4"/>
                    </a:moveTo>
                    <a:lnTo>
                      <a:pt x="41" y="0"/>
                    </a:lnTo>
                    <a:lnTo>
                      <a:pt x="45" y="0"/>
                    </a:lnTo>
                    <a:lnTo>
                      <a:pt x="45" y="10"/>
                    </a:lnTo>
                    <a:lnTo>
                      <a:pt x="38" y="4"/>
                    </a:lnTo>
                    <a:close/>
                    <a:moveTo>
                      <a:pt x="51" y="17"/>
                    </a:moveTo>
                    <a:lnTo>
                      <a:pt x="48" y="20"/>
                    </a:lnTo>
                    <a:lnTo>
                      <a:pt x="35" y="7"/>
                    </a:lnTo>
                    <a:lnTo>
                      <a:pt x="38" y="4"/>
                    </a:lnTo>
                    <a:lnTo>
                      <a:pt x="51" y="17"/>
                    </a:lnTo>
                    <a:close/>
                    <a:moveTo>
                      <a:pt x="48" y="20"/>
                    </a:moveTo>
                    <a:lnTo>
                      <a:pt x="46" y="22"/>
                    </a:lnTo>
                    <a:lnTo>
                      <a:pt x="41" y="22"/>
                    </a:lnTo>
                    <a:lnTo>
                      <a:pt x="41" y="14"/>
                    </a:lnTo>
                    <a:lnTo>
                      <a:pt x="48" y="20"/>
                    </a:lnTo>
                    <a:close/>
                    <a:moveTo>
                      <a:pt x="41" y="22"/>
                    </a:moveTo>
                    <a:lnTo>
                      <a:pt x="35" y="22"/>
                    </a:lnTo>
                    <a:lnTo>
                      <a:pt x="35" y="4"/>
                    </a:lnTo>
                    <a:lnTo>
                      <a:pt x="41" y="4"/>
                    </a:lnTo>
                    <a:lnTo>
                      <a:pt x="41" y="22"/>
                    </a:lnTo>
                    <a:close/>
                    <a:moveTo>
                      <a:pt x="28" y="7"/>
                    </a:moveTo>
                    <a:lnTo>
                      <a:pt x="31" y="4"/>
                    </a:lnTo>
                    <a:lnTo>
                      <a:pt x="35" y="4"/>
                    </a:lnTo>
                    <a:lnTo>
                      <a:pt x="35" y="14"/>
                    </a:lnTo>
                    <a:lnTo>
                      <a:pt x="28" y="7"/>
                    </a:lnTo>
                    <a:close/>
                    <a:moveTo>
                      <a:pt x="43" y="20"/>
                    </a:moveTo>
                    <a:lnTo>
                      <a:pt x="39" y="23"/>
                    </a:lnTo>
                    <a:lnTo>
                      <a:pt x="25" y="10"/>
                    </a:lnTo>
                    <a:lnTo>
                      <a:pt x="28" y="7"/>
                    </a:lnTo>
                    <a:lnTo>
                      <a:pt x="43" y="20"/>
                    </a:lnTo>
                    <a:close/>
                    <a:moveTo>
                      <a:pt x="39" y="23"/>
                    </a:moveTo>
                    <a:lnTo>
                      <a:pt x="39" y="23"/>
                    </a:lnTo>
                    <a:lnTo>
                      <a:pt x="33" y="17"/>
                    </a:lnTo>
                    <a:lnTo>
                      <a:pt x="39" y="23"/>
                    </a:lnTo>
                    <a:close/>
                    <a:moveTo>
                      <a:pt x="39" y="23"/>
                    </a:moveTo>
                    <a:lnTo>
                      <a:pt x="33" y="29"/>
                    </a:lnTo>
                    <a:lnTo>
                      <a:pt x="19" y="16"/>
                    </a:lnTo>
                    <a:lnTo>
                      <a:pt x="25" y="10"/>
                    </a:lnTo>
                    <a:lnTo>
                      <a:pt x="39" y="23"/>
                    </a:lnTo>
                    <a:close/>
                    <a:moveTo>
                      <a:pt x="19" y="16"/>
                    </a:moveTo>
                    <a:lnTo>
                      <a:pt x="0" y="36"/>
                    </a:lnTo>
                    <a:lnTo>
                      <a:pt x="19" y="16"/>
                    </a:lnTo>
                    <a:lnTo>
                      <a:pt x="26" y="22"/>
                    </a:lnTo>
                    <a:lnTo>
                      <a:pt x="19" y="16"/>
                    </a:lnTo>
                    <a:close/>
                    <a:moveTo>
                      <a:pt x="33" y="29"/>
                    </a:moveTo>
                    <a:lnTo>
                      <a:pt x="29" y="32"/>
                    </a:lnTo>
                    <a:lnTo>
                      <a:pt x="16" y="19"/>
                    </a:lnTo>
                    <a:lnTo>
                      <a:pt x="19" y="16"/>
                    </a:lnTo>
                    <a:lnTo>
                      <a:pt x="33" y="29"/>
                    </a:lnTo>
                    <a:close/>
                    <a:moveTo>
                      <a:pt x="16" y="19"/>
                    </a:moveTo>
                    <a:lnTo>
                      <a:pt x="25" y="10"/>
                    </a:lnTo>
                    <a:lnTo>
                      <a:pt x="16" y="19"/>
                    </a:lnTo>
                    <a:lnTo>
                      <a:pt x="23" y="26"/>
                    </a:lnTo>
                    <a:lnTo>
                      <a:pt x="16" y="19"/>
                    </a:lnTo>
                    <a:close/>
                    <a:moveTo>
                      <a:pt x="29" y="32"/>
                    </a:moveTo>
                    <a:lnTo>
                      <a:pt x="26" y="36"/>
                    </a:lnTo>
                    <a:lnTo>
                      <a:pt x="13" y="22"/>
                    </a:lnTo>
                    <a:lnTo>
                      <a:pt x="16" y="19"/>
                    </a:lnTo>
                    <a:lnTo>
                      <a:pt x="29" y="32"/>
                    </a:lnTo>
                    <a:close/>
                    <a:moveTo>
                      <a:pt x="9" y="29"/>
                    </a:moveTo>
                    <a:lnTo>
                      <a:pt x="9" y="26"/>
                    </a:lnTo>
                    <a:lnTo>
                      <a:pt x="13" y="22"/>
                    </a:lnTo>
                    <a:lnTo>
                      <a:pt x="19" y="29"/>
                    </a:lnTo>
                    <a:lnTo>
                      <a:pt x="9" y="29"/>
                    </a:lnTo>
                    <a:close/>
                    <a:moveTo>
                      <a:pt x="29" y="29"/>
                    </a:moveTo>
                    <a:lnTo>
                      <a:pt x="29" y="32"/>
                    </a:lnTo>
                    <a:lnTo>
                      <a:pt x="9" y="32"/>
                    </a:lnTo>
                    <a:lnTo>
                      <a:pt x="9" y="29"/>
                    </a:lnTo>
                    <a:lnTo>
                      <a:pt x="29" y="29"/>
                    </a:lnTo>
                    <a:close/>
                    <a:moveTo>
                      <a:pt x="29" y="32"/>
                    </a:moveTo>
                    <a:lnTo>
                      <a:pt x="29" y="34"/>
                    </a:lnTo>
                    <a:lnTo>
                      <a:pt x="28" y="37"/>
                    </a:lnTo>
                    <a:lnTo>
                      <a:pt x="19" y="32"/>
                    </a:lnTo>
                    <a:lnTo>
                      <a:pt x="29" y="32"/>
                    </a:lnTo>
                    <a:close/>
                    <a:moveTo>
                      <a:pt x="28" y="37"/>
                    </a:moveTo>
                    <a:lnTo>
                      <a:pt x="25" y="43"/>
                    </a:lnTo>
                    <a:lnTo>
                      <a:pt x="7" y="34"/>
                    </a:lnTo>
                    <a:lnTo>
                      <a:pt x="11" y="28"/>
                    </a:lnTo>
                    <a:lnTo>
                      <a:pt x="28" y="37"/>
                    </a:lnTo>
                    <a:close/>
                    <a:moveTo>
                      <a:pt x="6" y="39"/>
                    </a:moveTo>
                    <a:lnTo>
                      <a:pt x="6" y="37"/>
                    </a:lnTo>
                    <a:lnTo>
                      <a:pt x="7" y="34"/>
                    </a:lnTo>
                    <a:lnTo>
                      <a:pt x="16" y="39"/>
                    </a:lnTo>
                    <a:lnTo>
                      <a:pt x="6" y="39"/>
                    </a:lnTo>
                    <a:close/>
                    <a:moveTo>
                      <a:pt x="26" y="39"/>
                    </a:moveTo>
                    <a:lnTo>
                      <a:pt x="26" y="42"/>
                    </a:lnTo>
                    <a:lnTo>
                      <a:pt x="6" y="42"/>
                    </a:lnTo>
                    <a:lnTo>
                      <a:pt x="6" y="39"/>
                    </a:lnTo>
                    <a:lnTo>
                      <a:pt x="26" y="39"/>
                    </a:lnTo>
                    <a:close/>
                    <a:moveTo>
                      <a:pt x="26" y="42"/>
                    </a:moveTo>
                    <a:lnTo>
                      <a:pt x="26" y="48"/>
                    </a:lnTo>
                    <a:lnTo>
                      <a:pt x="6" y="48"/>
                    </a:lnTo>
                    <a:lnTo>
                      <a:pt x="6" y="42"/>
                    </a:lnTo>
                    <a:lnTo>
                      <a:pt x="26" y="42"/>
                    </a:lnTo>
                    <a:close/>
                    <a:moveTo>
                      <a:pt x="26" y="48"/>
                    </a:moveTo>
                    <a:lnTo>
                      <a:pt x="26" y="51"/>
                    </a:lnTo>
                    <a:lnTo>
                      <a:pt x="6" y="51"/>
                    </a:lnTo>
                    <a:lnTo>
                      <a:pt x="6" y="48"/>
                    </a:lnTo>
                    <a:lnTo>
                      <a:pt x="26" y="48"/>
                    </a:lnTo>
                    <a:close/>
                    <a:moveTo>
                      <a:pt x="9" y="58"/>
                    </a:moveTo>
                    <a:lnTo>
                      <a:pt x="6" y="55"/>
                    </a:lnTo>
                    <a:lnTo>
                      <a:pt x="6" y="51"/>
                    </a:lnTo>
                    <a:lnTo>
                      <a:pt x="16" y="51"/>
                    </a:lnTo>
                    <a:lnTo>
                      <a:pt x="9" y="58"/>
                    </a:lnTo>
                    <a:close/>
                    <a:moveTo>
                      <a:pt x="23" y="44"/>
                    </a:moveTo>
                    <a:lnTo>
                      <a:pt x="26" y="48"/>
                    </a:lnTo>
                    <a:lnTo>
                      <a:pt x="13" y="61"/>
                    </a:lnTo>
                    <a:lnTo>
                      <a:pt x="9" y="58"/>
                    </a:lnTo>
                    <a:lnTo>
                      <a:pt x="23" y="44"/>
                    </a:lnTo>
                    <a:close/>
                    <a:moveTo>
                      <a:pt x="26" y="48"/>
                    </a:moveTo>
                    <a:lnTo>
                      <a:pt x="26" y="48"/>
                    </a:lnTo>
                    <a:lnTo>
                      <a:pt x="19" y="54"/>
                    </a:lnTo>
                    <a:lnTo>
                      <a:pt x="26" y="48"/>
                    </a:lnTo>
                    <a:close/>
                    <a:moveTo>
                      <a:pt x="26" y="48"/>
                    </a:moveTo>
                    <a:lnTo>
                      <a:pt x="29" y="51"/>
                    </a:lnTo>
                    <a:lnTo>
                      <a:pt x="16" y="64"/>
                    </a:lnTo>
                    <a:lnTo>
                      <a:pt x="13" y="61"/>
                    </a:lnTo>
                    <a:lnTo>
                      <a:pt x="26" y="48"/>
                    </a:lnTo>
                    <a:close/>
                    <a:moveTo>
                      <a:pt x="16" y="64"/>
                    </a:moveTo>
                    <a:lnTo>
                      <a:pt x="16" y="64"/>
                    </a:lnTo>
                    <a:lnTo>
                      <a:pt x="23" y="58"/>
                    </a:lnTo>
                    <a:lnTo>
                      <a:pt x="16" y="64"/>
                    </a:lnTo>
                    <a:close/>
                    <a:moveTo>
                      <a:pt x="29" y="51"/>
                    </a:moveTo>
                    <a:lnTo>
                      <a:pt x="33" y="54"/>
                    </a:lnTo>
                    <a:lnTo>
                      <a:pt x="19" y="68"/>
                    </a:lnTo>
                    <a:lnTo>
                      <a:pt x="16" y="64"/>
                    </a:lnTo>
                    <a:lnTo>
                      <a:pt x="29" y="51"/>
                    </a:lnTo>
                    <a:close/>
                    <a:moveTo>
                      <a:pt x="33" y="54"/>
                    </a:moveTo>
                    <a:lnTo>
                      <a:pt x="43" y="63"/>
                    </a:lnTo>
                    <a:lnTo>
                      <a:pt x="33" y="54"/>
                    </a:lnTo>
                    <a:lnTo>
                      <a:pt x="26" y="61"/>
                    </a:lnTo>
                    <a:lnTo>
                      <a:pt x="33" y="54"/>
                    </a:lnTo>
                    <a:close/>
                    <a:moveTo>
                      <a:pt x="33" y="54"/>
                    </a:moveTo>
                    <a:lnTo>
                      <a:pt x="36" y="58"/>
                    </a:lnTo>
                    <a:lnTo>
                      <a:pt x="23" y="71"/>
                    </a:lnTo>
                    <a:lnTo>
                      <a:pt x="19" y="68"/>
                    </a:lnTo>
                    <a:lnTo>
                      <a:pt x="33" y="54"/>
                    </a:lnTo>
                    <a:close/>
                    <a:moveTo>
                      <a:pt x="29" y="73"/>
                    </a:moveTo>
                    <a:lnTo>
                      <a:pt x="25" y="73"/>
                    </a:lnTo>
                    <a:lnTo>
                      <a:pt x="23" y="71"/>
                    </a:lnTo>
                    <a:lnTo>
                      <a:pt x="29" y="64"/>
                    </a:lnTo>
                    <a:lnTo>
                      <a:pt x="29" y="73"/>
                    </a:lnTo>
                    <a:close/>
                    <a:moveTo>
                      <a:pt x="29" y="54"/>
                    </a:moveTo>
                    <a:lnTo>
                      <a:pt x="33" y="54"/>
                    </a:lnTo>
                    <a:lnTo>
                      <a:pt x="33" y="73"/>
                    </a:lnTo>
                    <a:lnTo>
                      <a:pt x="29" y="73"/>
                    </a:lnTo>
                    <a:lnTo>
                      <a:pt x="29" y="54"/>
                    </a:lnTo>
                    <a:close/>
                    <a:moveTo>
                      <a:pt x="33" y="54"/>
                    </a:moveTo>
                    <a:lnTo>
                      <a:pt x="36" y="54"/>
                    </a:lnTo>
                    <a:lnTo>
                      <a:pt x="39" y="58"/>
                    </a:lnTo>
                    <a:lnTo>
                      <a:pt x="33" y="64"/>
                    </a:lnTo>
                    <a:lnTo>
                      <a:pt x="33" y="54"/>
                    </a:lnTo>
                    <a:close/>
                    <a:moveTo>
                      <a:pt x="39" y="58"/>
                    </a:moveTo>
                    <a:lnTo>
                      <a:pt x="43" y="61"/>
                    </a:lnTo>
                    <a:lnTo>
                      <a:pt x="28" y="74"/>
                    </a:lnTo>
                    <a:lnTo>
                      <a:pt x="25" y="71"/>
                    </a:lnTo>
                    <a:lnTo>
                      <a:pt x="39" y="58"/>
                    </a:lnTo>
                    <a:close/>
                    <a:moveTo>
                      <a:pt x="35" y="76"/>
                    </a:moveTo>
                    <a:lnTo>
                      <a:pt x="31" y="76"/>
                    </a:lnTo>
                    <a:lnTo>
                      <a:pt x="28" y="74"/>
                    </a:lnTo>
                    <a:lnTo>
                      <a:pt x="35" y="68"/>
                    </a:lnTo>
                    <a:lnTo>
                      <a:pt x="35" y="76"/>
                    </a:lnTo>
                    <a:close/>
                    <a:moveTo>
                      <a:pt x="35" y="58"/>
                    </a:moveTo>
                    <a:lnTo>
                      <a:pt x="41" y="58"/>
                    </a:lnTo>
                    <a:lnTo>
                      <a:pt x="41" y="76"/>
                    </a:lnTo>
                    <a:lnTo>
                      <a:pt x="35" y="76"/>
                    </a:lnTo>
                    <a:lnTo>
                      <a:pt x="35" y="58"/>
                    </a:lnTo>
                    <a:close/>
                    <a:moveTo>
                      <a:pt x="46" y="75"/>
                    </a:moveTo>
                    <a:lnTo>
                      <a:pt x="44" y="76"/>
                    </a:lnTo>
                    <a:lnTo>
                      <a:pt x="41" y="76"/>
                    </a:lnTo>
                    <a:lnTo>
                      <a:pt x="41" y="68"/>
                    </a:lnTo>
                    <a:lnTo>
                      <a:pt x="46" y="75"/>
                    </a:lnTo>
                    <a:close/>
                    <a:moveTo>
                      <a:pt x="37" y="59"/>
                    </a:moveTo>
                    <a:lnTo>
                      <a:pt x="44" y="55"/>
                    </a:lnTo>
                    <a:lnTo>
                      <a:pt x="52" y="73"/>
                    </a:lnTo>
                    <a:lnTo>
                      <a:pt x="46" y="75"/>
                    </a:lnTo>
                    <a:lnTo>
                      <a:pt x="37" y="59"/>
                    </a:lnTo>
                    <a:close/>
                    <a:moveTo>
                      <a:pt x="44" y="55"/>
                    </a:moveTo>
                    <a:lnTo>
                      <a:pt x="46" y="54"/>
                    </a:lnTo>
                    <a:lnTo>
                      <a:pt x="48" y="54"/>
                    </a:lnTo>
                    <a:lnTo>
                      <a:pt x="48" y="64"/>
                    </a:lnTo>
                    <a:lnTo>
                      <a:pt x="44" y="55"/>
                    </a:lnTo>
                    <a:close/>
                    <a:moveTo>
                      <a:pt x="48" y="54"/>
                    </a:moveTo>
                    <a:lnTo>
                      <a:pt x="51" y="54"/>
                    </a:lnTo>
                    <a:lnTo>
                      <a:pt x="51" y="73"/>
                    </a:lnTo>
                    <a:lnTo>
                      <a:pt x="48" y="73"/>
                    </a:lnTo>
                    <a:lnTo>
                      <a:pt x="48" y="54"/>
                    </a:lnTo>
                    <a:close/>
                    <a:moveTo>
                      <a:pt x="51" y="54"/>
                    </a:moveTo>
                    <a:lnTo>
                      <a:pt x="58" y="54"/>
                    </a:lnTo>
                    <a:lnTo>
                      <a:pt x="58" y="73"/>
                    </a:lnTo>
                    <a:lnTo>
                      <a:pt x="51" y="73"/>
                    </a:lnTo>
                    <a:lnTo>
                      <a:pt x="51" y="54"/>
                    </a:lnTo>
                    <a:close/>
                    <a:moveTo>
                      <a:pt x="65" y="71"/>
                    </a:moveTo>
                    <a:lnTo>
                      <a:pt x="61" y="73"/>
                    </a:lnTo>
                    <a:lnTo>
                      <a:pt x="58" y="73"/>
                    </a:lnTo>
                    <a:lnTo>
                      <a:pt x="58" y="64"/>
                    </a:lnTo>
                    <a:lnTo>
                      <a:pt x="65" y="71"/>
                    </a:lnTo>
                    <a:close/>
                    <a:moveTo>
                      <a:pt x="51" y="58"/>
                    </a:moveTo>
                    <a:lnTo>
                      <a:pt x="54" y="54"/>
                    </a:lnTo>
                    <a:lnTo>
                      <a:pt x="68" y="68"/>
                    </a:lnTo>
                    <a:lnTo>
                      <a:pt x="65" y="71"/>
                    </a:lnTo>
                    <a:lnTo>
                      <a:pt x="51" y="58"/>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64" name="Freeform 149">
                <a:extLst>
                  <a:ext uri="{FF2B5EF4-FFF2-40B4-BE49-F238E27FC236}">
                    <a16:creationId xmlns:a16="http://schemas.microsoft.com/office/drawing/2014/main" id="{13B01C91-2B7A-4040-8904-4D3FC1C43FF6}"/>
                  </a:ext>
                </a:extLst>
              </p:cNvPr>
              <p:cNvSpPr>
                <a:spLocks/>
              </p:cNvSpPr>
              <p:nvPr/>
            </p:nvSpPr>
            <p:spPr bwMode="auto">
              <a:xfrm>
                <a:off x="2509" y="2858"/>
                <a:ext cx="16" cy="15"/>
              </a:xfrm>
              <a:custGeom>
                <a:avLst/>
                <a:gdLst>
                  <a:gd name="T0" fmla="*/ 11 w 66"/>
                  <a:gd name="T1" fmla="*/ 14 h 57"/>
                  <a:gd name="T2" fmla="*/ 12 w 66"/>
                  <a:gd name="T3" fmla="*/ 13 h 57"/>
                  <a:gd name="T4" fmla="*/ 13 w 66"/>
                  <a:gd name="T5" fmla="*/ 12 h 57"/>
                  <a:gd name="T6" fmla="*/ 14 w 66"/>
                  <a:gd name="T7" fmla="*/ 11 h 57"/>
                  <a:gd name="T8" fmla="*/ 15 w 66"/>
                  <a:gd name="T9" fmla="*/ 9 h 57"/>
                  <a:gd name="T10" fmla="*/ 15 w 66"/>
                  <a:gd name="T11" fmla="*/ 8 h 57"/>
                  <a:gd name="T12" fmla="*/ 15 w 66"/>
                  <a:gd name="T13" fmla="*/ 8 h 57"/>
                  <a:gd name="T14" fmla="*/ 16 w 66"/>
                  <a:gd name="T15" fmla="*/ 6 h 57"/>
                  <a:gd name="T16" fmla="*/ 16 w 66"/>
                  <a:gd name="T17" fmla="*/ 5 h 57"/>
                  <a:gd name="T18" fmla="*/ 15 w 66"/>
                  <a:gd name="T19" fmla="*/ 3 h 57"/>
                  <a:gd name="T20" fmla="*/ 15 w 66"/>
                  <a:gd name="T21" fmla="*/ 3 h 57"/>
                  <a:gd name="T22" fmla="*/ 15 w 66"/>
                  <a:gd name="T23" fmla="*/ 2 h 57"/>
                  <a:gd name="T24" fmla="*/ 14 w 66"/>
                  <a:gd name="T25" fmla="*/ 1 h 57"/>
                  <a:gd name="T26" fmla="*/ 13 w 66"/>
                  <a:gd name="T27" fmla="*/ 1 h 57"/>
                  <a:gd name="T28" fmla="*/ 11 w 66"/>
                  <a:gd name="T29" fmla="*/ 0 h 57"/>
                  <a:gd name="T30" fmla="*/ 11 w 66"/>
                  <a:gd name="T31" fmla="*/ 0 h 57"/>
                  <a:gd name="T32" fmla="*/ 9 w 66"/>
                  <a:gd name="T33" fmla="*/ 0 h 57"/>
                  <a:gd name="T34" fmla="*/ 8 w 66"/>
                  <a:gd name="T35" fmla="*/ 0 h 57"/>
                  <a:gd name="T36" fmla="*/ 7 w 66"/>
                  <a:gd name="T37" fmla="*/ 0 h 57"/>
                  <a:gd name="T38" fmla="*/ 6 w 66"/>
                  <a:gd name="T39" fmla="*/ 1 h 57"/>
                  <a:gd name="T40" fmla="*/ 4 w 66"/>
                  <a:gd name="T41" fmla="*/ 2 h 57"/>
                  <a:gd name="T42" fmla="*/ 3 w 66"/>
                  <a:gd name="T43" fmla="*/ 3 h 57"/>
                  <a:gd name="T44" fmla="*/ 2 w 66"/>
                  <a:gd name="T45" fmla="*/ 3 h 57"/>
                  <a:gd name="T46" fmla="*/ 1 w 66"/>
                  <a:gd name="T47" fmla="*/ 4 h 57"/>
                  <a:gd name="T48" fmla="*/ 1 w 66"/>
                  <a:gd name="T49" fmla="*/ 5 h 57"/>
                  <a:gd name="T50" fmla="*/ 0 w 66"/>
                  <a:gd name="T51" fmla="*/ 7 h 57"/>
                  <a:gd name="T52" fmla="*/ 0 w 66"/>
                  <a:gd name="T53" fmla="*/ 8 h 57"/>
                  <a:gd name="T54" fmla="*/ 0 w 66"/>
                  <a:gd name="T55" fmla="*/ 8 h 57"/>
                  <a:gd name="T56" fmla="*/ 0 w 66"/>
                  <a:gd name="T57" fmla="*/ 10 h 57"/>
                  <a:gd name="T58" fmla="*/ 0 w 66"/>
                  <a:gd name="T59" fmla="*/ 11 h 57"/>
                  <a:gd name="T60" fmla="*/ 1 w 66"/>
                  <a:gd name="T61" fmla="*/ 12 h 57"/>
                  <a:gd name="T62" fmla="*/ 1 w 66"/>
                  <a:gd name="T63" fmla="*/ 13 h 57"/>
                  <a:gd name="T64" fmla="*/ 1 w 66"/>
                  <a:gd name="T65" fmla="*/ 14 h 57"/>
                  <a:gd name="T66" fmla="*/ 3 w 66"/>
                  <a:gd name="T67" fmla="*/ 14 h 57"/>
                  <a:gd name="T68" fmla="*/ 4 w 66"/>
                  <a:gd name="T69" fmla="*/ 14 h 57"/>
                  <a:gd name="T70" fmla="*/ 4 w 66"/>
                  <a:gd name="T71" fmla="*/ 15 h 57"/>
                  <a:gd name="T72" fmla="*/ 6 w 66"/>
                  <a:gd name="T73" fmla="*/ 15 h 57"/>
                  <a:gd name="T74" fmla="*/ 7 w 66"/>
                  <a:gd name="T75" fmla="*/ 15 h 57"/>
                  <a:gd name="T76" fmla="*/ 8 w 66"/>
                  <a:gd name="T77" fmla="*/ 14 h 57"/>
                  <a:gd name="T78" fmla="*/ 10 w 66"/>
                  <a:gd name="T79" fmla="*/ 14 h 57"/>
                  <a:gd name="T80" fmla="*/ 11 w 66"/>
                  <a:gd name="T81" fmla="*/ 14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4" y="52"/>
                    </a:moveTo>
                    <a:lnTo>
                      <a:pt x="50" y="49"/>
                    </a:lnTo>
                    <a:lnTo>
                      <a:pt x="54" y="45"/>
                    </a:lnTo>
                    <a:lnTo>
                      <a:pt x="57" y="42"/>
                    </a:lnTo>
                    <a:lnTo>
                      <a:pt x="60" y="35"/>
                    </a:lnTo>
                    <a:lnTo>
                      <a:pt x="63" y="32"/>
                    </a:lnTo>
                    <a:lnTo>
                      <a:pt x="63" y="29"/>
                    </a:lnTo>
                    <a:lnTo>
                      <a:pt x="66" y="23"/>
                    </a:lnTo>
                    <a:lnTo>
                      <a:pt x="66" y="20"/>
                    </a:lnTo>
                    <a:lnTo>
                      <a:pt x="63" y="13"/>
                    </a:lnTo>
                    <a:lnTo>
                      <a:pt x="63" y="10"/>
                    </a:lnTo>
                    <a:lnTo>
                      <a:pt x="60" y="7"/>
                    </a:lnTo>
                    <a:lnTo>
                      <a:pt x="57" y="3"/>
                    </a:lnTo>
                    <a:lnTo>
                      <a:pt x="54" y="3"/>
                    </a:lnTo>
                    <a:lnTo>
                      <a:pt x="47" y="0"/>
                    </a:lnTo>
                    <a:lnTo>
                      <a:pt x="44" y="0"/>
                    </a:lnTo>
                    <a:lnTo>
                      <a:pt x="37" y="0"/>
                    </a:lnTo>
                    <a:lnTo>
                      <a:pt x="34" y="0"/>
                    </a:lnTo>
                    <a:lnTo>
                      <a:pt x="28" y="0"/>
                    </a:lnTo>
                    <a:lnTo>
                      <a:pt x="25" y="3"/>
                    </a:lnTo>
                    <a:lnTo>
                      <a:pt x="18" y="7"/>
                    </a:lnTo>
                    <a:lnTo>
                      <a:pt x="12" y="10"/>
                    </a:lnTo>
                    <a:lnTo>
                      <a:pt x="9" y="13"/>
                    </a:lnTo>
                    <a:lnTo>
                      <a:pt x="6" y="17"/>
                    </a:lnTo>
                    <a:lnTo>
                      <a:pt x="3" y="20"/>
                    </a:lnTo>
                    <a:lnTo>
                      <a:pt x="0" y="26"/>
                    </a:lnTo>
                    <a:lnTo>
                      <a:pt x="0" y="29"/>
                    </a:lnTo>
                    <a:lnTo>
                      <a:pt x="0" y="32"/>
                    </a:lnTo>
                    <a:lnTo>
                      <a:pt x="0" y="39"/>
                    </a:lnTo>
                    <a:lnTo>
                      <a:pt x="0" y="42"/>
                    </a:lnTo>
                    <a:lnTo>
                      <a:pt x="3" y="45"/>
                    </a:lnTo>
                    <a:lnTo>
                      <a:pt x="3" y="49"/>
                    </a:lnTo>
                    <a:lnTo>
                      <a:pt x="6" y="52"/>
                    </a:lnTo>
                    <a:lnTo>
                      <a:pt x="12" y="54"/>
                    </a:lnTo>
                    <a:lnTo>
                      <a:pt x="15" y="54"/>
                    </a:lnTo>
                    <a:lnTo>
                      <a:pt x="18" y="57"/>
                    </a:lnTo>
                    <a:lnTo>
                      <a:pt x="25" y="57"/>
                    </a:lnTo>
                    <a:lnTo>
                      <a:pt x="28" y="57"/>
                    </a:lnTo>
                    <a:lnTo>
                      <a:pt x="34" y="54"/>
                    </a:lnTo>
                    <a:lnTo>
                      <a:pt x="41" y="54"/>
                    </a:lnTo>
                    <a:lnTo>
                      <a:pt x="44" y="52"/>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65" name="Freeform 150">
                <a:extLst>
                  <a:ext uri="{FF2B5EF4-FFF2-40B4-BE49-F238E27FC236}">
                    <a16:creationId xmlns:a16="http://schemas.microsoft.com/office/drawing/2014/main" id="{9863D463-60D2-4610-9826-43C877DF940B}"/>
                  </a:ext>
                </a:extLst>
              </p:cNvPr>
              <p:cNvSpPr>
                <a:spLocks noEditPoints="1"/>
              </p:cNvSpPr>
              <p:nvPr/>
            </p:nvSpPr>
            <p:spPr bwMode="auto">
              <a:xfrm>
                <a:off x="2506" y="2856"/>
                <a:ext cx="22" cy="19"/>
              </a:xfrm>
              <a:custGeom>
                <a:avLst/>
                <a:gdLst>
                  <a:gd name="T0" fmla="*/ 17 w 86"/>
                  <a:gd name="T1" fmla="*/ 16 h 76"/>
                  <a:gd name="T2" fmla="*/ 15 w 86"/>
                  <a:gd name="T3" fmla="*/ 12 h 76"/>
                  <a:gd name="T4" fmla="*/ 18 w 86"/>
                  <a:gd name="T5" fmla="*/ 15 h 76"/>
                  <a:gd name="T6" fmla="*/ 18 w 86"/>
                  <a:gd name="T7" fmla="*/ 15 h 76"/>
                  <a:gd name="T8" fmla="*/ 19 w 86"/>
                  <a:gd name="T9" fmla="*/ 14 h 76"/>
                  <a:gd name="T10" fmla="*/ 16 w 86"/>
                  <a:gd name="T11" fmla="*/ 10 h 76"/>
                  <a:gd name="T12" fmla="*/ 17 w 86"/>
                  <a:gd name="T13" fmla="*/ 9 h 76"/>
                  <a:gd name="T14" fmla="*/ 20 w 86"/>
                  <a:gd name="T15" fmla="*/ 12 h 76"/>
                  <a:gd name="T16" fmla="*/ 21 w 86"/>
                  <a:gd name="T17" fmla="*/ 10 h 76"/>
                  <a:gd name="T18" fmla="*/ 16 w 86"/>
                  <a:gd name="T19" fmla="*/ 10 h 76"/>
                  <a:gd name="T20" fmla="*/ 22 w 86"/>
                  <a:gd name="T21" fmla="*/ 8 h 76"/>
                  <a:gd name="T22" fmla="*/ 17 w 86"/>
                  <a:gd name="T23" fmla="*/ 7 h 76"/>
                  <a:gd name="T24" fmla="*/ 22 w 86"/>
                  <a:gd name="T25" fmla="*/ 7 h 76"/>
                  <a:gd name="T26" fmla="*/ 22 w 86"/>
                  <a:gd name="T27" fmla="*/ 6 h 76"/>
                  <a:gd name="T28" fmla="*/ 17 w 86"/>
                  <a:gd name="T29" fmla="*/ 7 h 76"/>
                  <a:gd name="T30" fmla="*/ 20 w 86"/>
                  <a:gd name="T31" fmla="*/ 3 h 76"/>
                  <a:gd name="T32" fmla="*/ 16 w 86"/>
                  <a:gd name="T33" fmla="*/ 6 h 76"/>
                  <a:gd name="T34" fmla="*/ 20 w 86"/>
                  <a:gd name="T35" fmla="*/ 2 h 76"/>
                  <a:gd name="T36" fmla="*/ 20 w 86"/>
                  <a:gd name="T37" fmla="*/ 2 h 76"/>
                  <a:gd name="T38" fmla="*/ 17 w 86"/>
                  <a:gd name="T39" fmla="*/ 1 h 76"/>
                  <a:gd name="T40" fmla="*/ 16 w 86"/>
                  <a:gd name="T41" fmla="*/ 6 h 76"/>
                  <a:gd name="T42" fmla="*/ 14 w 86"/>
                  <a:gd name="T43" fmla="*/ 5 h 76"/>
                  <a:gd name="T44" fmla="*/ 16 w 86"/>
                  <a:gd name="T45" fmla="*/ 0 h 76"/>
                  <a:gd name="T46" fmla="*/ 15 w 86"/>
                  <a:gd name="T47" fmla="*/ 0 h 76"/>
                  <a:gd name="T48" fmla="*/ 14 w 86"/>
                  <a:gd name="T49" fmla="*/ 5 h 76"/>
                  <a:gd name="T50" fmla="*/ 11 w 86"/>
                  <a:gd name="T51" fmla="*/ 5 h 76"/>
                  <a:gd name="T52" fmla="*/ 9 w 86"/>
                  <a:gd name="T53" fmla="*/ 0 h 76"/>
                  <a:gd name="T54" fmla="*/ 7 w 86"/>
                  <a:gd name="T55" fmla="*/ 2 h 76"/>
                  <a:gd name="T56" fmla="*/ 9 w 86"/>
                  <a:gd name="T57" fmla="*/ 3 h 76"/>
                  <a:gd name="T58" fmla="*/ 10 w 86"/>
                  <a:gd name="T59" fmla="*/ 5 h 76"/>
                  <a:gd name="T60" fmla="*/ 4 w 86"/>
                  <a:gd name="T61" fmla="*/ 3 h 76"/>
                  <a:gd name="T62" fmla="*/ 7 w 86"/>
                  <a:gd name="T63" fmla="*/ 7 h 76"/>
                  <a:gd name="T64" fmla="*/ 2 w 86"/>
                  <a:gd name="T65" fmla="*/ 5 h 76"/>
                  <a:gd name="T66" fmla="*/ 4 w 86"/>
                  <a:gd name="T67" fmla="*/ 7 h 76"/>
                  <a:gd name="T68" fmla="*/ 6 w 86"/>
                  <a:gd name="T69" fmla="*/ 8 h 76"/>
                  <a:gd name="T70" fmla="*/ 5 w 86"/>
                  <a:gd name="T71" fmla="*/ 8 h 76"/>
                  <a:gd name="T72" fmla="*/ 0 w 86"/>
                  <a:gd name="T73" fmla="*/ 8 h 76"/>
                  <a:gd name="T74" fmla="*/ 0 w 86"/>
                  <a:gd name="T75" fmla="*/ 10 h 76"/>
                  <a:gd name="T76" fmla="*/ 0 w 86"/>
                  <a:gd name="T77" fmla="*/ 10 h 76"/>
                  <a:gd name="T78" fmla="*/ 5 w 86"/>
                  <a:gd name="T79" fmla="*/ 10 h 76"/>
                  <a:gd name="T80" fmla="*/ 1 w 86"/>
                  <a:gd name="T81" fmla="*/ 15 h 76"/>
                  <a:gd name="T82" fmla="*/ 5 w 86"/>
                  <a:gd name="T83" fmla="*/ 12 h 76"/>
                  <a:gd name="T84" fmla="*/ 6 w 86"/>
                  <a:gd name="T85" fmla="*/ 14 h 76"/>
                  <a:gd name="T86" fmla="*/ 1 w 86"/>
                  <a:gd name="T87" fmla="*/ 14 h 76"/>
                  <a:gd name="T88" fmla="*/ 2 w 86"/>
                  <a:gd name="T89" fmla="*/ 16 h 76"/>
                  <a:gd name="T90" fmla="*/ 3 w 86"/>
                  <a:gd name="T91" fmla="*/ 17 h 76"/>
                  <a:gd name="T92" fmla="*/ 7 w 86"/>
                  <a:gd name="T93" fmla="*/ 14 h 76"/>
                  <a:gd name="T94" fmla="*/ 4 w 86"/>
                  <a:gd name="T95" fmla="*/ 18 h 76"/>
                  <a:gd name="T96" fmla="*/ 6 w 86"/>
                  <a:gd name="T97" fmla="*/ 18 h 76"/>
                  <a:gd name="T98" fmla="*/ 6 w 86"/>
                  <a:gd name="T99" fmla="*/ 14 h 76"/>
                  <a:gd name="T100" fmla="*/ 7 w 86"/>
                  <a:gd name="T101" fmla="*/ 19 h 76"/>
                  <a:gd name="T102" fmla="*/ 9 w 86"/>
                  <a:gd name="T103" fmla="*/ 15 h 76"/>
                  <a:gd name="T104" fmla="*/ 10 w 86"/>
                  <a:gd name="T105" fmla="*/ 19 h 76"/>
                  <a:gd name="T106" fmla="*/ 10 w 86"/>
                  <a:gd name="T107" fmla="*/ 17 h 76"/>
                  <a:gd name="T108" fmla="*/ 9 w 86"/>
                  <a:gd name="T109" fmla="*/ 15 h 76"/>
                  <a:gd name="T110" fmla="*/ 11 w 86"/>
                  <a:gd name="T111" fmla="*/ 14 h 76"/>
                  <a:gd name="T112" fmla="*/ 14 w 86"/>
                  <a:gd name="T113" fmla="*/ 18 h 76"/>
                  <a:gd name="T114" fmla="*/ 15 w 86"/>
                  <a:gd name="T115" fmla="*/ 17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6"/>
                  <a:gd name="T176" fmla="*/ 86 w 86"/>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6">
                    <a:moveTo>
                      <a:pt x="49" y="52"/>
                    </a:moveTo>
                    <a:lnTo>
                      <a:pt x="56" y="49"/>
                    </a:lnTo>
                    <a:lnTo>
                      <a:pt x="65" y="65"/>
                    </a:lnTo>
                    <a:lnTo>
                      <a:pt x="58" y="69"/>
                    </a:lnTo>
                    <a:lnTo>
                      <a:pt x="49" y="52"/>
                    </a:lnTo>
                    <a:close/>
                    <a:moveTo>
                      <a:pt x="67" y="64"/>
                    </a:moveTo>
                    <a:lnTo>
                      <a:pt x="66" y="65"/>
                    </a:lnTo>
                    <a:lnTo>
                      <a:pt x="65" y="65"/>
                    </a:lnTo>
                    <a:lnTo>
                      <a:pt x="60" y="58"/>
                    </a:lnTo>
                    <a:lnTo>
                      <a:pt x="67" y="64"/>
                    </a:lnTo>
                    <a:close/>
                    <a:moveTo>
                      <a:pt x="54" y="51"/>
                    </a:moveTo>
                    <a:lnTo>
                      <a:pt x="57" y="48"/>
                    </a:lnTo>
                    <a:lnTo>
                      <a:pt x="70" y="61"/>
                    </a:lnTo>
                    <a:lnTo>
                      <a:pt x="67" y="64"/>
                    </a:lnTo>
                    <a:lnTo>
                      <a:pt x="54" y="51"/>
                    </a:lnTo>
                    <a:close/>
                    <a:moveTo>
                      <a:pt x="70" y="61"/>
                    </a:moveTo>
                    <a:lnTo>
                      <a:pt x="70" y="61"/>
                    </a:lnTo>
                    <a:lnTo>
                      <a:pt x="64" y="54"/>
                    </a:lnTo>
                    <a:lnTo>
                      <a:pt x="70" y="61"/>
                    </a:lnTo>
                    <a:close/>
                    <a:moveTo>
                      <a:pt x="57" y="48"/>
                    </a:moveTo>
                    <a:lnTo>
                      <a:pt x="60" y="44"/>
                    </a:lnTo>
                    <a:lnTo>
                      <a:pt x="74" y="58"/>
                    </a:lnTo>
                    <a:lnTo>
                      <a:pt x="70" y="61"/>
                    </a:lnTo>
                    <a:lnTo>
                      <a:pt x="57" y="48"/>
                    </a:lnTo>
                    <a:close/>
                    <a:moveTo>
                      <a:pt x="75" y="55"/>
                    </a:moveTo>
                    <a:lnTo>
                      <a:pt x="75" y="56"/>
                    </a:lnTo>
                    <a:lnTo>
                      <a:pt x="74" y="58"/>
                    </a:lnTo>
                    <a:lnTo>
                      <a:pt x="67" y="51"/>
                    </a:lnTo>
                    <a:lnTo>
                      <a:pt x="75" y="55"/>
                    </a:lnTo>
                    <a:close/>
                    <a:moveTo>
                      <a:pt x="58" y="46"/>
                    </a:moveTo>
                    <a:lnTo>
                      <a:pt x="62" y="40"/>
                    </a:lnTo>
                    <a:lnTo>
                      <a:pt x="78" y="49"/>
                    </a:lnTo>
                    <a:lnTo>
                      <a:pt x="75" y="55"/>
                    </a:lnTo>
                    <a:lnTo>
                      <a:pt x="58" y="46"/>
                    </a:lnTo>
                    <a:close/>
                    <a:moveTo>
                      <a:pt x="62" y="40"/>
                    </a:moveTo>
                    <a:lnTo>
                      <a:pt x="62" y="39"/>
                    </a:lnTo>
                    <a:lnTo>
                      <a:pt x="63" y="38"/>
                    </a:lnTo>
                    <a:lnTo>
                      <a:pt x="70" y="44"/>
                    </a:lnTo>
                    <a:lnTo>
                      <a:pt x="62" y="40"/>
                    </a:lnTo>
                    <a:close/>
                    <a:moveTo>
                      <a:pt x="63" y="38"/>
                    </a:moveTo>
                    <a:lnTo>
                      <a:pt x="66" y="34"/>
                    </a:lnTo>
                    <a:lnTo>
                      <a:pt x="80" y="48"/>
                    </a:lnTo>
                    <a:lnTo>
                      <a:pt x="77" y="51"/>
                    </a:lnTo>
                    <a:lnTo>
                      <a:pt x="63" y="38"/>
                    </a:lnTo>
                    <a:close/>
                    <a:moveTo>
                      <a:pt x="82" y="41"/>
                    </a:moveTo>
                    <a:lnTo>
                      <a:pt x="82" y="45"/>
                    </a:lnTo>
                    <a:lnTo>
                      <a:pt x="80" y="48"/>
                    </a:lnTo>
                    <a:lnTo>
                      <a:pt x="73" y="41"/>
                    </a:lnTo>
                    <a:lnTo>
                      <a:pt x="82" y="41"/>
                    </a:lnTo>
                    <a:close/>
                    <a:moveTo>
                      <a:pt x="64" y="41"/>
                    </a:moveTo>
                    <a:lnTo>
                      <a:pt x="64" y="38"/>
                    </a:lnTo>
                    <a:lnTo>
                      <a:pt x="82" y="38"/>
                    </a:lnTo>
                    <a:lnTo>
                      <a:pt x="82" y="41"/>
                    </a:lnTo>
                    <a:lnTo>
                      <a:pt x="64" y="41"/>
                    </a:lnTo>
                    <a:close/>
                    <a:moveTo>
                      <a:pt x="64" y="38"/>
                    </a:moveTo>
                    <a:lnTo>
                      <a:pt x="64" y="35"/>
                    </a:lnTo>
                    <a:lnTo>
                      <a:pt x="65" y="34"/>
                    </a:lnTo>
                    <a:lnTo>
                      <a:pt x="73" y="38"/>
                    </a:lnTo>
                    <a:lnTo>
                      <a:pt x="64" y="38"/>
                    </a:lnTo>
                    <a:close/>
                    <a:moveTo>
                      <a:pt x="65" y="34"/>
                    </a:moveTo>
                    <a:lnTo>
                      <a:pt x="68" y="28"/>
                    </a:lnTo>
                    <a:lnTo>
                      <a:pt x="85" y="37"/>
                    </a:lnTo>
                    <a:lnTo>
                      <a:pt x="81" y="42"/>
                    </a:lnTo>
                    <a:lnTo>
                      <a:pt x="65" y="34"/>
                    </a:lnTo>
                    <a:close/>
                    <a:moveTo>
                      <a:pt x="86" y="32"/>
                    </a:moveTo>
                    <a:lnTo>
                      <a:pt x="86" y="34"/>
                    </a:lnTo>
                    <a:lnTo>
                      <a:pt x="85" y="37"/>
                    </a:lnTo>
                    <a:lnTo>
                      <a:pt x="76" y="32"/>
                    </a:lnTo>
                    <a:lnTo>
                      <a:pt x="86" y="32"/>
                    </a:lnTo>
                    <a:close/>
                    <a:moveTo>
                      <a:pt x="67" y="32"/>
                    </a:moveTo>
                    <a:lnTo>
                      <a:pt x="67" y="29"/>
                    </a:lnTo>
                    <a:lnTo>
                      <a:pt x="86" y="29"/>
                    </a:lnTo>
                    <a:lnTo>
                      <a:pt x="86" y="32"/>
                    </a:lnTo>
                    <a:lnTo>
                      <a:pt x="67" y="32"/>
                    </a:lnTo>
                    <a:close/>
                    <a:moveTo>
                      <a:pt x="85" y="24"/>
                    </a:moveTo>
                    <a:lnTo>
                      <a:pt x="86" y="27"/>
                    </a:lnTo>
                    <a:lnTo>
                      <a:pt x="86" y="29"/>
                    </a:lnTo>
                    <a:lnTo>
                      <a:pt x="76" y="29"/>
                    </a:lnTo>
                    <a:lnTo>
                      <a:pt x="85" y="24"/>
                    </a:lnTo>
                    <a:close/>
                    <a:moveTo>
                      <a:pt x="68" y="33"/>
                    </a:moveTo>
                    <a:lnTo>
                      <a:pt x="65" y="27"/>
                    </a:lnTo>
                    <a:lnTo>
                      <a:pt x="81" y="18"/>
                    </a:lnTo>
                    <a:lnTo>
                      <a:pt x="85" y="24"/>
                    </a:lnTo>
                    <a:lnTo>
                      <a:pt x="68" y="33"/>
                    </a:lnTo>
                    <a:close/>
                    <a:moveTo>
                      <a:pt x="65" y="27"/>
                    </a:moveTo>
                    <a:lnTo>
                      <a:pt x="64" y="24"/>
                    </a:lnTo>
                    <a:lnTo>
                      <a:pt x="64" y="22"/>
                    </a:lnTo>
                    <a:lnTo>
                      <a:pt x="73" y="22"/>
                    </a:lnTo>
                    <a:lnTo>
                      <a:pt x="65" y="27"/>
                    </a:lnTo>
                    <a:close/>
                    <a:moveTo>
                      <a:pt x="64" y="22"/>
                    </a:moveTo>
                    <a:lnTo>
                      <a:pt x="64" y="19"/>
                    </a:lnTo>
                    <a:lnTo>
                      <a:pt x="82" y="19"/>
                    </a:lnTo>
                    <a:lnTo>
                      <a:pt x="82" y="22"/>
                    </a:lnTo>
                    <a:lnTo>
                      <a:pt x="64" y="22"/>
                    </a:lnTo>
                    <a:close/>
                    <a:moveTo>
                      <a:pt x="80" y="12"/>
                    </a:moveTo>
                    <a:lnTo>
                      <a:pt x="82" y="16"/>
                    </a:lnTo>
                    <a:lnTo>
                      <a:pt x="82" y="19"/>
                    </a:lnTo>
                    <a:lnTo>
                      <a:pt x="73" y="19"/>
                    </a:lnTo>
                    <a:lnTo>
                      <a:pt x="80" y="12"/>
                    </a:lnTo>
                    <a:close/>
                    <a:moveTo>
                      <a:pt x="66" y="26"/>
                    </a:moveTo>
                    <a:lnTo>
                      <a:pt x="63" y="22"/>
                    </a:lnTo>
                    <a:lnTo>
                      <a:pt x="77" y="9"/>
                    </a:lnTo>
                    <a:lnTo>
                      <a:pt x="80" y="12"/>
                    </a:lnTo>
                    <a:lnTo>
                      <a:pt x="66" y="26"/>
                    </a:lnTo>
                    <a:close/>
                    <a:moveTo>
                      <a:pt x="77" y="9"/>
                    </a:moveTo>
                    <a:lnTo>
                      <a:pt x="77" y="9"/>
                    </a:lnTo>
                    <a:lnTo>
                      <a:pt x="70" y="16"/>
                    </a:lnTo>
                    <a:lnTo>
                      <a:pt x="77" y="9"/>
                    </a:lnTo>
                    <a:close/>
                    <a:moveTo>
                      <a:pt x="63" y="22"/>
                    </a:moveTo>
                    <a:lnTo>
                      <a:pt x="60" y="19"/>
                    </a:lnTo>
                    <a:lnTo>
                      <a:pt x="74" y="6"/>
                    </a:lnTo>
                    <a:lnTo>
                      <a:pt x="77" y="9"/>
                    </a:lnTo>
                    <a:lnTo>
                      <a:pt x="63" y="22"/>
                    </a:lnTo>
                    <a:close/>
                    <a:moveTo>
                      <a:pt x="67" y="3"/>
                    </a:moveTo>
                    <a:lnTo>
                      <a:pt x="70" y="3"/>
                    </a:lnTo>
                    <a:lnTo>
                      <a:pt x="74" y="6"/>
                    </a:lnTo>
                    <a:lnTo>
                      <a:pt x="67" y="12"/>
                    </a:lnTo>
                    <a:lnTo>
                      <a:pt x="67" y="3"/>
                    </a:lnTo>
                    <a:close/>
                    <a:moveTo>
                      <a:pt x="67" y="22"/>
                    </a:moveTo>
                    <a:lnTo>
                      <a:pt x="64" y="22"/>
                    </a:lnTo>
                    <a:lnTo>
                      <a:pt x="64" y="3"/>
                    </a:lnTo>
                    <a:lnTo>
                      <a:pt x="67" y="3"/>
                    </a:lnTo>
                    <a:lnTo>
                      <a:pt x="67" y="22"/>
                    </a:lnTo>
                    <a:close/>
                    <a:moveTo>
                      <a:pt x="64" y="22"/>
                    </a:moveTo>
                    <a:lnTo>
                      <a:pt x="62" y="22"/>
                    </a:lnTo>
                    <a:lnTo>
                      <a:pt x="59" y="21"/>
                    </a:lnTo>
                    <a:lnTo>
                      <a:pt x="64" y="12"/>
                    </a:lnTo>
                    <a:lnTo>
                      <a:pt x="64" y="22"/>
                    </a:lnTo>
                    <a:close/>
                    <a:moveTo>
                      <a:pt x="59" y="21"/>
                    </a:moveTo>
                    <a:lnTo>
                      <a:pt x="53" y="18"/>
                    </a:lnTo>
                    <a:lnTo>
                      <a:pt x="62" y="1"/>
                    </a:lnTo>
                    <a:lnTo>
                      <a:pt x="68" y="5"/>
                    </a:lnTo>
                    <a:lnTo>
                      <a:pt x="59" y="21"/>
                    </a:lnTo>
                    <a:close/>
                    <a:moveTo>
                      <a:pt x="57" y="0"/>
                    </a:moveTo>
                    <a:lnTo>
                      <a:pt x="59" y="0"/>
                    </a:lnTo>
                    <a:lnTo>
                      <a:pt x="62" y="1"/>
                    </a:lnTo>
                    <a:lnTo>
                      <a:pt x="57" y="9"/>
                    </a:lnTo>
                    <a:lnTo>
                      <a:pt x="57" y="0"/>
                    </a:lnTo>
                    <a:close/>
                    <a:moveTo>
                      <a:pt x="57" y="19"/>
                    </a:moveTo>
                    <a:lnTo>
                      <a:pt x="54" y="19"/>
                    </a:lnTo>
                    <a:lnTo>
                      <a:pt x="54" y="0"/>
                    </a:lnTo>
                    <a:lnTo>
                      <a:pt x="57" y="0"/>
                    </a:lnTo>
                    <a:lnTo>
                      <a:pt x="57" y="19"/>
                    </a:lnTo>
                    <a:close/>
                    <a:moveTo>
                      <a:pt x="54" y="19"/>
                    </a:moveTo>
                    <a:lnTo>
                      <a:pt x="47" y="19"/>
                    </a:lnTo>
                    <a:lnTo>
                      <a:pt x="47" y="0"/>
                    </a:lnTo>
                    <a:lnTo>
                      <a:pt x="54" y="0"/>
                    </a:lnTo>
                    <a:lnTo>
                      <a:pt x="54" y="19"/>
                    </a:lnTo>
                    <a:close/>
                    <a:moveTo>
                      <a:pt x="47" y="19"/>
                    </a:moveTo>
                    <a:lnTo>
                      <a:pt x="44" y="19"/>
                    </a:lnTo>
                    <a:lnTo>
                      <a:pt x="44" y="0"/>
                    </a:lnTo>
                    <a:lnTo>
                      <a:pt x="47" y="0"/>
                    </a:lnTo>
                    <a:lnTo>
                      <a:pt x="47" y="19"/>
                    </a:lnTo>
                    <a:close/>
                    <a:moveTo>
                      <a:pt x="44" y="19"/>
                    </a:moveTo>
                    <a:lnTo>
                      <a:pt x="38" y="19"/>
                    </a:lnTo>
                    <a:lnTo>
                      <a:pt x="38" y="0"/>
                    </a:lnTo>
                    <a:lnTo>
                      <a:pt x="44" y="0"/>
                    </a:lnTo>
                    <a:lnTo>
                      <a:pt x="44" y="19"/>
                    </a:lnTo>
                    <a:close/>
                    <a:moveTo>
                      <a:pt x="32" y="2"/>
                    </a:moveTo>
                    <a:lnTo>
                      <a:pt x="34" y="0"/>
                    </a:lnTo>
                    <a:lnTo>
                      <a:pt x="38" y="0"/>
                    </a:lnTo>
                    <a:lnTo>
                      <a:pt x="38" y="9"/>
                    </a:lnTo>
                    <a:lnTo>
                      <a:pt x="32" y="2"/>
                    </a:lnTo>
                    <a:close/>
                    <a:moveTo>
                      <a:pt x="45" y="17"/>
                    </a:moveTo>
                    <a:lnTo>
                      <a:pt x="42" y="19"/>
                    </a:lnTo>
                    <a:lnTo>
                      <a:pt x="28" y="6"/>
                    </a:lnTo>
                    <a:lnTo>
                      <a:pt x="32" y="2"/>
                    </a:lnTo>
                    <a:lnTo>
                      <a:pt x="45" y="17"/>
                    </a:lnTo>
                    <a:close/>
                    <a:moveTo>
                      <a:pt x="42" y="19"/>
                    </a:moveTo>
                    <a:lnTo>
                      <a:pt x="41" y="20"/>
                    </a:lnTo>
                    <a:lnTo>
                      <a:pt x="39" y="21"/>
                    </a:lnTo>
                    <a:lnTo>
                      <a:pt x="35" y="12"/>
                    </a:lnTo>
                    <a:lnTo>
                      <a:pt x="42" y="19"/>
                    </a:lnTo>
                    <a:close/>
                    <a:moveTo>
                      <a:pt x="39" y="21"/>
                    </a:moveTo>
                    <a:lnTo>
                      <a:pt x="33" y="24"/>
                    </a:lnTo>
                    <a:lnTo>
                      <a:pt x="24" y="8"/>
                    </a:lnTo>
                    <a:lnTo>
                      <a:pt x="31" y="5"/>
                    </a:lnTo>
                    <a:lnTo>
                      <a:pt x="39" y="21"/>
                    </a:lnTo>
                    <a:close/>
                    <a:moveTo>
                      <a:pt x="33" y="24"/>
                    </a:moveTo>
                    <a:lnTo>
                      <a:pt x="26" y="28"/>
                    </a:lnTo>
                    <a:lnTo>
                      <a:pt x="17" y="10"/>
                    </a:lnTo>
                    <a:lnTo>
                      <a:pt x="24" y="8"/>
                    </a:lnTo>
                    <a:lnTo>
                      <a:pt x="33" y="24"/>
                    </a:lnTo>
                    <a:close/>
                    <a:moveTo>
                      <a:pt x="15" y="12"/>
                    </a:moveTo>
                    <a:lnTo>
                      <a:pt x="16" y="11"/>
                    </a:lnTo>
                    <a:lnTo>
                      <a:pt x="17" y="10"/>
                    </a:lnTo>
                    <a:lnTo>
                      <a:pt x="22" y="19"/>
                    </a:lnTo>
                    <a:lnTo>
                      <a:pt x="15" y="12"/>
                    </a:lnTo>
                    <a:close/>
                    <a:moveTo>
                      <a:pt x="28" y="26"/>
                    </a:moveTo>
                    <a:lnTo>
                      <a:pt x="26" y="29"/>
                    </a:lnTo>
                    <a:lnTo>
                      <a:pt x="12" y="16"/>
                    </a:lnTo>
                    <a:lnTo>
                      <a:pt x="15" y="12"/>
                    </a:lnTo>
                    <a:lnTo>
                      <a:pt x="28" y="26"/>
                    </a:lnTo>
                    <a:close/>
                    <a:moveTo>
                      <a:pt x="26" y="29"/>
                    </a:moveTo>
                    <a:lnTo>
                      <a:pt x="23" y="32"/>
                    </a:lnTo>
                    <a:lnTo>
                      <a:pt x="9" y="19"/>
                    </a:lnTo>
                    <a:lnTo>
                      <a:pt x="12" y="16"/>
                    </a:lnTo>
                    <a:lnTo>
                      <a:pt x="26" y="29"/>
                    </a:lnTo>
                    <a:close/>
                    <a:moveTo>
                      <a:pt x="9" y="19"/>
                    </a:moveTo>
                    <a:lnTo>
                      <a:pt x="19" y="9"/>
                    </a:lnTo>
                    <a:lnTo>
                      <a:pt x="9" y="19"/>
                    </a:lnTo>
                    <a:lnTo>
                      <a:pt x="16" y="26"/>
                    </a:lnTo>
                    <a:lnTo>
                      <a:pt x="9" y="19"/>
                    </a:lnTo>
                    <a:close/>
                    <a:moveTo>
                      <a:pt x="23" y="32"/>
                    </a:moveTo>
                    <a:lnTo>
                      <a:pt x="20" y="35"/>
                    </a:lnTo>
                    <a:lnTo>
                      <a:pt x="6" y="22"/>
                    </a:lnTo>
                    <a:lnTo>
                      <a:pt x="9" y="19"/>
                    </a:lnTo>
                    <a:lnTo>
                      <a:pt x="23" y="32"/>
                    </a:lnTo>
                    <a:close/>
                    <a:moveTo>
                      <a:pt x="4" y="24"/>
                    </a:moveTo>
                    <a:lnTo>
                      <a:pt x="4" y="23"/>
                    </a:lnTo>
                    <a:lnTo>
                      <a:pt x="6" y="22"/>
                    </a:lnTo>
                    <a:lnTo>
                      <a:pt x="13" y="29"/>
                    </a:lnTo>
                    <a:lnTo>
                      <a:pt x="4" y="24"/>
                    </a:lnTo>
                    <a:close/>
                    <a:moveTo>
                      <a:pt x="21" y="33"/>
                    </a:moveTo>
                    <a:lnTo>
                      <a:pt x="17" y="39"/>
                    </a:lnTo>
                    <a:lnTo>
                      <a:pt x="1" y="31"/>
                    </a:lnTo>
                    <a:lnTo>
                      <a:pt x="4" y="24"/>
                    </a:lnTo>
                    <a:lnTo>
                      <a:pt x="21" y="33"/>
                    </a:lnTo>
                    <a:close/>
                    <a:moveTo>
                      <a:pt x="0" y="35"/>
                    </a:moveTo>
                    <a:lnTo>
                      <a:pt x="0" y="33"/>
                    </a:lnTo>
                    <a:lnTo>
                      <a:pt x="1" y="31"/>
                    </a:lnTo>
                    <a:lnTo>
                      <a:pt x="10" y="35"/>
                    </a:lnTo>
                    <a:lnTo>
                      <a:pt x="0" y="35"/>
                    </a:lnTo>
                    <a:close/>
                    <a:moveTo>
                      <a:pt x="19" y="35"/>
                    </a:moveTo>
                    <a:lnTo>
                      <a:pt x="19" y="38"/>
                    </a:lnTo>
                    <a:lnTo>
                      <a:pt x="0" y="38"/>
                    </a:lnTo>
                    <a:lnTo>
                      <a:pt x="0" y="35"/>
                    </a:lnTo>
                    <a:lnTo>
                      <a:pt x="19" y="35"/>
                    </a:lnTo>
                    <a:close/>
                    <a:moveTo>
                      <a:pt x="19" y="38"/>
                    </a:moveTo>
                    <a:lnTo>
                      <a:pt x="19" y="41"/>
                    </a:lnTo>
                    <a:lnTo>
                      <a:pt x="0" y="41"/>
                    </a:lnTo>
                    <a:lnTo>
                      <a:pt x="0" y="38"/>
                    </a:lnTo>
                    <a:lnTo>
                      <a:pt x="19" y="38"/>
                    </a:lnTo>
                    <a:close/>
                    <a:moveTo>
                      <a:pt x="19" y="41"/>
                    </a:moveTo>
                    <a:lnTo>
                      <a:pt x="19" y="48"/>
                    </a:lnTo>
                    <a:lnTo>
                      <a:pt x="0" y="48"/>
                    </a:lnTo>
                    <a:lnTo>
                      <a:pt x="0" y="41"/>
                    </a:lnTo>
                    <a:lnTo>
                      <a:pt x="19" y="41"/>
                    </a:lnTo>
                    <a:close/>
                    <a:moveTo>
                      <a:pt x="19" y="48"/>
                    </a:moveTo>
                    <a:lnTo>
                      <a:pt x="19" y="51"/>
                    </a:lnTo>
                    <a:lnTo>
                      <a:pt x="0" y="51"/>
                    </a:lnTo>
                    <a:lnTo>
                      <a:pt x="0" y="48"/>
                    </a:lnTo>
                    <a:lnTo>
                      <a:pt x="19" y="48"/>
                    </a:lnTo>
                    <a:close/>
                    <a:moveTo>
                      <a:pt x="3" y="58"/>
                    </a:moveTo>
                    <a:lnTo>
                      <a:pt x="0" y="54"/>
                    </a:lnTo>
                    <a:lnTo>
                      <a:pt x="0" y="51"/>
                    </a:lnTo>
                    <a:lnTo>
                      <a:pt x="10" y="51"/>
                    </a:lnTo>
                    <a:lnTo>
                      <a:pt x="3" y="58"/>
                    </a:lnTo>
                    <a:close/>
                    <a:moveTo>
                      <a:pt x="16" y="44"/>
                    </a:moveTo>
                    <a:lnTo>
                      <a:pt x="20" y="48"/>
                    </a:lnTo>
                    <a:lnTo>
                      <a:pt x="6" y="61"/>
                    </a:lnTo>
                    <a:lnTo>
                      <a:pt x="3" y="58"/>
                    </a:lnTo>
                    <a:lnTo>
                      <a:pt x="16" y="44"/>
                    </a:lnTo>
                    <a:close/>
                    <a:moveTo>
                      <a:pt x="20" y="48"/>
                    </a:moveTo>
                    <a:lnTo>
                      <a:pt x="22" y="50"/>
                    </a:lnTo>
                    <a:lnTo>
                      <a:pt x="22" y="54"/>
                    </a:lnTo>
                    <a:lnTo>
                      <a:pt x="13" y="54"/>
                    </a:lnTo>
                    <a:lnTo>
                      <a:pt x="20" y="48"/>
                    </a:lnTo>
                    <a:close/>
                    <a:moveTo>
                      <a:pt x="22" y="54"/>
                    </a:moveTo>
                    <a:lnTo>
                      <a:pt x="22" y="58"/>
                    </a:lnTo>
                    <a:lnTo>
                      <a:pt x="3" y="58"/>
                    </a:lnTo>
                    <a:lnTo>
                      <a:pt x="3" y="54"/>
                    </a:lnTo>
                    <a:lnTo>
                      <a:pt x="22" y="54"/>
                    </a:lnTo>
                    <a:close/>
                    <a:moveTo>
                      <a:pt x="6" y="64"/>
                    </a:moveTo>
                    <a:lnTo>
                      <a:pt x="3" y="61"/>
                    </a:lnTo>
                    <a:lnTo>
                      <a:pt x="3" y="58"/>
                    </a:lnTo>
                    <a:lnTo>
                      <a:pt x="13" y="58"/>
                    </a:lnTo>
                    <a:lnTo>
                      <a:pt x="6" y="64"/>
                    </a:lnTo>
                    <a:close/>
                    <a:moveTo>
                      <a:pt x="20" y="51"/>
                    </a:moveTo>
                    <a:lnTo>
                      <a:pt x="23" y="53"/>
                    </a:lnTo>
                    <a:lnTo>
                      <a:pt x="9" y="67"/>
                    </a:lnTo>
                    <a:lnTo>
                      <a:pt x="6" y="64"/>
                    </a:lnTo>
                    <a:lnTo>
                      <a:pt x="20" y="51"/>
                    </a:lnTo>
                    <a:close/>
                    <a:moveTo>
                      <a:pt x="12" y="69"/>
                    </a:moveTo>
                    <a:lnTo>
                      <a:pt x="10" y="69"/>
                    </a:lnTo>
                    <a:lnTo>
                      <a:pt x="9" y="67"/>
                    </a:lnTo>
                    <a:lnTo>
                      <a:pt x="16" y="61"/>
                    </a:lnTo>
                    <a:lnTo>
                      <a:pt x="12" y="69"/>
                    </a:lnTo>
                    <a:close/>
                    <a:moveTo>
                      <a:pt x="20" y="52"/>
                    </a:moveTo>
                    <a:lnTo>
                      <a:pt x="26" y="55"/>
                    </a:lnTo>
                    <a:lnTo>
                      <a:pt x="17" y="72"/>
                    </a:lnTo>
                    <a:lnTo>
                      <a:pt x="12" y="69"/>
                    </a:lnTo>
                    <a:lnTo>
                      <a:pt x="20" y="52"/>
                    </a:lnTo>
                    <a:close/>
                    <a:moveTo>
                      <a:pt x="22" y="73"/>
                    </a:moveTo>
                    <a:lnTo>
                      <a:pt x="20" y="73"/>
                    </a:lnTo>
                    <a:lnTo>
                      <a:pt x="17" y="72"/>
                    </a:lnTo>
                    <a:lnTo>
                      <a:pt x="22" y="63"/>
                    </a:lnTo>
                    <a:lnTo>
                      <a:pt x="22" y="73"/>
                    </a:lnTo>
                    <a:close/>
                    <a:moveTo>
                      <a:pt x="22" y="54"/>
                    </a:moveTo>
                    <a:lnTo>
                      <a:pt x="25" y="54"/>
                    </a:lnTo>
                    <a:lnTo>
                      <a:pt x="25" y="73"/>
                    </a:lnTo>
                    <a:lnTo>
                      <a:pt x="22" y="73"/>
                    </a:lnTo>
                    <a:lnTo>
                      <a:pt x="22" y="54"/>
                    </a:lnTo>
                    <a:close/>
                    <a:moveTo>
                      <a:pt x="25" y="54"/>
                    </a:moveTo>
                    <a:lnTo>
                      <a:pt x="30" y="54"/>
                    </a:lnTo>
                    <a:lnTo>
                      <a:pt x="32" y="56"/>
                    </a:lnTo>
                    <a:lnTo>
                      <a:pt x="25" y="63"/>
                    </a:lnTo>
                    <a:lnTo>
                      <a:pt x="25" y="54"/>
                    </a:lnTo>
                    <a:close/>
                    <a:moveTo>
                      <a:pt x="32" y="56"/>
                    </a:moveTo>
                    <a:lnTo>
                      <a:pt x="35" y="60"/>
                    </a:lnTo>
                    <a:lnTo>
                      <a:pt x="22" y="73"/>
                    </a:lnTo>
                    <a:lnTo>
                      <a:pt x="19" y="71"/>
                    </a:lnTo>
                    <a:lnTo>
                      <a:pt x="32" y="56"/>
                    </a:lnTo>
                    <a:close/>
                    <a:moveTo>
                      <a:pt x="28" y="76"/>
                    </a:moveTo>
                    <a:lnTo>
                      <a:pt x="25" y="76"/>
                    </a:lnTo>
                    <a:lnTo>
                      <a:pt x="22" y="73"/>
                    </a:lnTo>
                    <a:lnTo>
                      <a:pt x="28" y="66"/>
                    </a:lnTo>
                    <a:lnTo>
                      <a:pt x="28" y="76"/>
                    </a:lnTo>
                    <a:close/>
                    <a:moveTo>
                      <a:pt x="28" y="58"/>
                    </a:moveTo>
                    <a:lnTo>
                      <a:pt x="35" y="58"/>
                    </a:lnTo>
                    <a:lnTo>
                      <a:pt x="35" y="76"/>
                    </a:lnTo>
                    <a:lnTo>
                      <a:pt x="28" y="76"/>
                    </a:lnTo>
                    <a:lnTo>
                      <a:pt x="28" y="58"/>
                    </a:lnTo>
                    <a:close/>
                    <a:moveTo>
                      <a:pt x="35" y="58"/>
                    </a:moveTo>
                    <a:lnTo>
                      <a:pt x="38" y="58"/>
                    </a:lnTo>
                    <a:lnTo>
                      <a:pt x="38" y="76"/>
                    </a:lnTo>
                    <a:lnTo>
                      <a:pt x="35" y="76"/>
                    </a:lnTo>
                    <a:lnTo>
                      <a:pt x="35" y="58"/>
                    </a:lnTo>
                    <a:close/>
                    <a:moveTo>
                      <a:pt x="43" y="75"/>
                    </a:moveTo>
                    <a:lnTo>
                      <a:pt x="41" y="76"/>
                    </a:lnTo>
                    <a:lnTo>
                      <a:pt x="38" y="76"/>
                    </a:lnTo>
                    <a:lnTo>
                      <a:pt x="38" y="66"/>
                    </a:lnTo>
                    <a:lnTo>
                      <a:pt x="43" y="75"/>
                    </a:lnTo>
                    <a:close/>
                    <a:moveTo>
                      <a:pt x="34" y="59"/>
                    </a:moveTo>
                    <a:lnTo>
                      <a:pt x="41" y="55"/>
                    </a:lnTo>
                    <a:lnTo>
                      <a:pt x="48" y="72"/>
                    </a:lnTo>
                    <a:lnTo>
                      <a:pt x="43" y="75"/>
                    </a:lnTo>
                    <a:lnTo>
                      <a:pt x="34" y="59"/>
                    </a:lnTo>
                    <a:close/>
                    <a:moveTo>
                      <a:pt x="41" y="55"/>
                    </a:moveTo>
                    <a:lnTo>
                      <a:pt x="42" y="54"/>
                    </a:lnTo>
                    <a:lnTo>
                      <a:pt x="44" y="54"/>
                    </a:lnTo>
                    <a:lnTo>
                      <a:pt x="44" y="63"/>
                    </a:lnTo>
                    <a:lnTo>
                      <a:pt x="41" y="55"/>
                    </a:lnTo>
                    <a:close/>
                    <a:moveTo>
                      <a:pt x="44" y="54"/>
                    </a:moveTo>
                    <a:lnTo>
                      <a:pt x="51" y="54"/>
                    </a:lnTo>
                    <a:lnTo>
                      <a:pt x="51" y="73"/>
                    </a:lnTo>
                    <a:lnTo>
                      <a:pt x="44" y="73"/>
                    </a:lnTo>
                    <a:lnTo>
                      <a:pt x="44" y="54"/>
                    </a:lnTo>
                    <a:close/>
                    <a:moveTo>
                      <a:pt x="57" y="71"/>
                    </a:moveTo>
                    <a:lnTo>
                      <a:pt x="55" y="73"/>
                    </a:lnTo>
                    <a:lnTo>
                      <a:pt x="51" y="73"/>
                    </a:lnTo>
                    <a:lnTo>
                      <a:pt x="51" y="63"/>
                    </a:lnTo>
                    <a:lnTo>
                      <a:pt x="57" y="71"/>
                    </a:lnTo>
                    <a:close/>
                    <a:moveTo>
                      <a:pt x="44" y="56"/>
                    </a:moveTo>
                    <a:lnTo>
                      <a:pt x="47" y="53"/>
                    </a:lnTo>
                    <a:lnTo>
                      <a:pt x="60" y="67"/>
                    </a:lnTo>
                    <a:lnTo>
                      <a:pt x="57" y="71"/>
                    </a:lnTo>
                    <a:lnTo>
                      <a:pt x="44"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66" name="Freeform 151">
                <a:extLst>
                  <a:ext uri="{FF2B5EF4-FFF2-40B4-BE49-F238E27FC236}">
                    <a16:creationId xmlns:a16="http://schemas.microsoft.com/office/drawing/2014/main" id="{7D4EB3C6-97E9-406D-B949-FBF00228FE46}"/>
                  </a:ext>
                </a:extLst>
              </p:cNvPr>
              <p:cNvSpPr>
                <a:spLocks/>
              </p:cNvSpPr>
              <p:nvPr/>
            </p:nvSpPr>
            <p:spPr bwMode="auto">
              <a:xfrm>
                <a:off x="2557" y="2830"/>
                <a:ext cx="17" cy="15"/>
              </a:xfrm>
              <a:custGeom>
                <a:avLst/>
                <a:gdLst>
                  <a:gd name="T0" fmla="*/ 11 w 66"/>
                  <a:gd name="T1" fmla="*/ 14 h 60"/>
                  <a:gd name="T2" fmla="*/ 13 w 66"/>
                  <a:gd name="T3" fmla="*/ 13 h 60"/>
                  <a:gd name="T4" fmla="*/ 14 w 66"/>
                  <a:gd name="T5" fmla="*/ 12 h 60"/>
                  <a:gd name="T6" fmla="*/ 14 w 66"/>
                  <a:gd name="T7" fmla="*/ 10 h 60"/>
                  <a:gd name="T8" fmla="*/ 15 w 66"/>
                  <a:gd name="T9" fmla="*/ 10 h 60"/>
                  <a:gd name="T10" fmla="*/ 16 w 66"/>
                  <a:gd name="T11" fmla="*/ 9 h 60"/>
                  <a:gd name="T12" fmla="*/ 17 w 66"/>
                  <a:gd name="T13" fmla="*/ 7 h 60"/>
                  <a:gd name="T14" fmla="*/ 17 w 66"/>
                  <a:gd name="T15" fmla="*/ 7 h 60"/>
                  <a:gd name="T16" fmla="*/ 17 w 66"/>
                  <a:gd name="T17" fmla="*/ 6 h 60"/>
                  <a:gd name="T18" fmla="*/ 16 w 66"/>
                  <a:gd name="T19" fmla="*/ 4 h 60"/>
                  <a:gd name="T20" fmla="*/ 16 w 66"/>
                  <a:gd name="T21" fmla="*/ 3 h 60"/>
                  <a:gd name="T22" fmla="*/ 15 w 66"/>
                  <a:gd name="T23" fmla="*/ 2 h 60"/>
                  <a:gd name="T24" fmla="*/ 14 w 66"/>
                  <a:gd name="T25" fmla="*/ 2 h 60"/>
                  <a:gd name="T26" fmla="*/ 14 w 66"/>
                  <a:gd name="T27" fmla="*/ 1 h 60"/>
                  <a:gd name="T28" fmla="*/ 13 w 66"/>
                  <a:gd name="T29" fmla="*/ 1 h 60"/>
                  <a:gd name="T30" fmla="*/ 11 w 66"/>
                  <a:gd name="T31" fmla="*/ 1 h 60"/>
                  <a:gd name="T32" fmla="*/ 11 w 66"/>
                  <a:gd name="T33" fmla="*/ 0 h 60"/>
                  <a:gd name="T34" fmla="*/ 9 w 66"/>
                  <a:gd name="T35" fmla="*/ 1 h 60"/>
                  <a:gd name="T36" fmla="*/ 7 w 66"/>
                  <a:gd name="T37" fmla="*/ 1 h 60"/>
                  <a:gd name="T38" fmla="*/ 6 w 66"/>
                  <a:gd name="T39" fmla="*/ 2 h 60"/>
                  <a:gd name="T40" fmla="*/ 5 w 66"/>
                  <a:gd name="T41" fmla="*/ 2 h 60"/>
                  <a:gd name="T42" fmla="*/ 4 w 66"/>
                  <a:gd name="T43" fmla="*/ 2 h 60"/>
                  <a:gd name="T44" fmla="*/ 2 w 66"/>
                  <a:gd name="T45" fmla="*/ 3 h 60"/>
                  <a:gd name="T46" fmla="*/ 1 w 66"/>
                  <a:gd name="T47" fmla="*/ 5 h 60"/>
                  <a:gd name="T48" fmla="*/ 1 w 66"/>
                  <a:gd name="T49" fmla="*/ 6 h 60"/>
                  <a:gd name="T50" fmla="*/ 1 w 66"/>
                  <a:gd name="T51" fmla="*/ 7 h 60"/>
                  <a:gd name="T52" fmla="*/ 0 w 66"/>
                  <a:gd name="T53" fmla="*/ 8 h 60"/>
                  <a:gd name="T54" fmla="*/ 0 w 66"/>
                  <a:gd name="T55" fmla="*/ 9 h 60"/>
                  <a:gd name="T56" fmla="*/ 0 w 66"/>
                  <a:gd name="T57" fmla="*/ 10 h 60"/>
                  <a:gd name="T58" fmla="*/ 0 w 66"/>
                  <a:gd name="T59" fmla="*/ 11 h 60"/>
                  <a:gd name="T60" fmla="*/ 1 w 66"/>
                  <a:gd name="T61" fmla="*/ 12 h 60"/>
                  <a:gd name="T62" fmla="*/ 1 w 66"/>
                  <a:gd name="T63" fmla="*/ 13 h 60"/>
                  <a:gd name="T64" fmla="*/ 2 w 66"/>
                  <a:gd name="T65" fmla="*/ 14 h 60"/>
                  <a:gd name="T66" fmla="*/ 3 w 66"/>
                  <a:gd name="T67" fmla="*/ 15 h 60"/>
                  <a:gd name="T68" fmla="*/ 4 w 66"/>
                  <a:gd name="T69" fmla="*/ 15 h 60"/>
                  <a:gd name="T70" fmla="*/ 6 w 66"/>
                  <a:gd name="T71" fmla="*/ 15 h 60"/>
                  <a:gd name="T72" fmla="*/ 6 w 66"/>
                  <a:gd name="T73" fmla="*/ 15 h 60"/>
                  <a:gd name="T74" fmla="*/ 8 w 66"/>
                  <a:gd name="T75" fmla="*/ 15 h 60"/>
                  <a:gd name="T76" fmla="*/ 9 w 66"/>
                  <a:gd name="T77" fmla="*/ 15 h 60"/>
                  <a:gd name="T78" fmla="*/ 11 w 66"/>
                  <a:gd name="T79" fmla="*/ 15 h 60"/>
                  <a:gd name="T80" fmla="*/ 11 w 66"/>
                  <a:gd name="T81" fmla="*/ 14 h 6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60"/>
                  <a:gd name="T125" fmla="*/ 66 w 66"/>
                  <a:gd name="T126" fmla="*/ 60 h 6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60">
                    <a:moveTo>
                      <a:pt x="44" y="54"/>
                    </a:moveTo>
                    <a:lnTo>
                      <a:pt x="50" y="51"/>
                    </a:lnTo>
                    <a:lnTo>
                      <a:pt x="54" y="48"/>
                    </a:lnTo>
                    <a:lnTo>
                      <a:pt x="56" y="41"/>
                    </a:lnTo>
                    <a:lnTo>
                      <a:pt x="59" y="38"/>
                    </a:lnTo>
                    <a:lnTo>
                      <a:pt x="63" y="35"/>
                    </a:lnTo>
                    <a:lnTo>
                      <a:pt x="66" y="29"/>
                    </a:lnTo>
                    <a:lnTo>
                      <a:pt x="66" y="26"/>
                    </a:lnTo>
                    <a:lnTo>
                      <a:pt x="66" y="22"/>
                    </a:lnTo>
                    <a:lnTo>
                      <a:pt x="63" y="16"/>
                    </a:lnTo>
                    <a:lnTo>
                      <a:pt x="63" y="13"/>
                    </a:lnTo>
                    <a:lnTo>
                      <a:pt x="59" y="9"/>
                    </a:lnTo>
                    <a:lnTo>
                      <a:pt x="56" y="6"/>
                    </a:lnTo>
                    <a:lnTo>
                      <a:pt x="54" y="4"/>
                    </a:lnTo>
                    <a:lnTo>
                      <a:pt x="50" y="4"/>
                    </a:lnTo>
                    <a:lnTo>
                      <a:pt x="44" y="4"/>
                    </a:lnTo>
                    <a:lnTo>
                      <a:pt x="41" y="0"/>
                    </a:lnTo>
                    <a:lnTo>
                      <a:pt x="34" y="4"/>
                    </a:lnTo>
                    <a:lnTo>
                      <a:pt x="28" y="4"/>
                    </a:lnTo>
                    <a:lnTo>
                      <a:pt x="25" y="6"/>
                    </a:lnTo>
                    <a:lnTo>
                      <a:pt x="19" y="6"/>
                    </a:lnTo>
                    <a:lnTo>
                      <a:pt x="15" y="9"/>
                    </a:lnTo>
                    <a:lnTo>
                      <a:pt x="9" y="13"/>
                    </a:lnTo>
                    <a:lnTo>
                      <a:pt x="5" y="19"/>
                    </a:lnTo>
                    <a:lnTo>
                      <a:pt x="2" y="22"/>
                    </a:lnTo>
                    <a:lnTo>
                      <a:pt x="2" y="26"/>
                    </a:lnTo>
                    <a:lnTo>
                      <a:pt x="0" y="32"/>
                    </a:lnTo>
                    <a:lnTo>
                      <a:pt x="0" y="35"/>
                    </a:lnTo>
                    <a:lnTo>
                      <a:pt x="0" y="41"/>
                    </a:lnTo>
                    <a:lnTo>
                      <a:pt x="0" y="45"/>
                    </a:lnTo>
                    <a:lnTo>
                      <a:pt x="2" y="48"/>
                    </a:lnTo>
                    <a:lnTo>
                      <a:pt x="5" y="51"/>
                    </a:lnTo>
                    <a:lnTo>
                      <a:pt x="9" y="54"/>
                    </a:lnTo>
                    <a:lnTo>
                      <a:pt x="12" y="58"/>
                    </a:lnTo>
                    <a:lnTo>
                      <a:pt x="15" y="58"/>
                    </a:lnTo>
                    <a:lnTo>
                      <a:pt x="22" y="60"/>
                    </a:lnTo>
                    <a:lnTo>
                      <a:pt x="25" y="60"/>
                    </a:lnTo>
                    <a:lnTo>
                      <a:pt x="31" y="58"/>
                    </a:lnTo>
                    <a:lnTo>
                      <a:pt x="34" y="58"/>
                    </a:lnTo>
                    <a:lnTo>
                      <a:pt x="41" y="58"/>
                    </a:lnTo>
                    <a:lnTo>
                      <a:pt x="44"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67" name="Freeform 152">
                <a:extLst>
                  <a:ext uri="{FF2B5EF4-FFF2-40B4-BE49-F238E27FC236}">
                    <a16:creationId xmlns:a16="http://schemas.microsoft.com/office/drawing/2014/main" id="{1A6A0B0F-A985-4820-803C-4031283A05B3}"/>
                  </a:ext>
                </a:extLst>
              </p:cNvPr>
              <p:cNvSpPr>
                <a:spLocks noEditPoints="1"/>
              </p:cNvSpPr>
              <p:nvPr/>
            </p:nvSpPr>
            <p:spPr bwMode="auto">
              <a:xfrm>
                <a:off x="2555" y="2827"/>
                <a:ext cx="21" cy="20"/>
              </a:xfrm>
              <a:custGeom>
                <a:avLst/>
                <a:gdLst>
                  <a:gd name="T0" fmla="*/ 16 w 86"/>
                  <a:gd name="T1" fmla="*/ 17 h 82"/>
                  <a:gd name="T2" fmla="*/ 14 w 86"/>
                  <a:gd name="T3" fmla="*/ 13 h 82"/>
                  <a:gd name="T4" fmla="*/ 17 w 86"/>
                  <a:gd name="T5" fmla="*/ 16 h 82"/>
                  <a:gd name="T6" fmla="*/ 17 w 86"/>
                  <a:gd name="T7" fmla="*/ 16 h 82"/>
                  <a:gd name="T8" fmla="*/ 14 w 86"/>
                  <a:gd name="T9" fmla="*/ 12 h 82"/>
                  <a:gd name="T10" fmla="*/ 15 w 86"/>
                  <a:gd name="T11" fmla="*/ 10 h 82"/>
                  <a:gd name="T12" fmla="*/ 20 w 86"/>
                  <a:gd name="T13" fmla="*/ 13 h 82"/>
                  <a:gd name="T14" fmla="*/ 21 w 86"/>
                  <a:gd name="T15" fmla="*/ 11 h 82"/>
                  <a:gd name="T16" fmla="*/ 19 w 86"/>
                  <a:gd name="T17" fmla="*/ 10 h 82"/>
                  <a:gd name="T18" fmla="*/ 16 w 86"/>
                  <a:gd name="T19" fmla="*/ 10 h 82"/>
                  <a:gd name="T20" fmla="*/ 21 w 86"/>
                  <a:gd name="T21" fmla="*/ 7 h 82"/>
                  <a:gd name="T22" fmla="*/ 16 w 86"/>
                  <a:gd name="T23" fmla="*/ 8 h 82"/>
                  <a:gd name="T24" fmla="*/ 16 w 86"/>
                  <a:gd name="T25" fmla="*/ 7 h 82"/>
                  <a:gd name="T26" fmla="*/ 20 w 86"/>
                  <a:gd name="T27" fmla="*/ 7 h 82"/>
                  <a:gd name="T28" fmla="*/ 19 w 86"/>
                  <a:gd name="T29" fmla="*/ 4 h 82"/>
                  <a:gd name="T30" fmla="*/ 15 w 86"/>
                  <a:gd name="T31" fmla="*/ 7 h 82"/>
                  <a:gd name="T32" fmla="*/ 14 w 86"/>
                  <a:gd name="T33" fmla="*/ 5 h 82"/>
                  <a:gd name="T34" fmla="*/ 17 w 86"/>
                  <a:gd name="T35" fmla="*/ 2 h 82"/>
                  <a:gd name="T36" fmla="*/ 16 w 86"/>
                  <a:gd name="T37" fmla="*/ 1 h 82"/>
                  <a:gd name="T38" fmla="*/ 15 w 86"/>
                  <a:gd name="T39" fmla="*/ 6 h 82"/>
                  <a:gd name="T40" fmla="*/ 11 w 86"/>
                  <a:gd name="T41" fmla="*/ 5 h 82"/>
                  <a:gd name="T42" fmla="*/ 13 w 86"/>
                  <a:gd name="T43" fmla="*/ 0 h 82"/>
                  <a:gd name="T44" fmla="*/ 10 w 86"/>
                  <a:gd name="T45" fmla="*/ 2 h 82"/>
                  <a:gd name="T46" fmla="*/ 11 w 86"/>
                  <a:gd name="T47" fmla="*/ 4 h 82"/>
                  <a:gd name="T48" fmla="*/ 11 w 86"/>
                  <a:gd name="T49" fmla="*/ 6 h 82"/>
                  <a:gd name="T50" fmla="*/ 11 w 86"/>
                  <a:gd name="T51" fmla="*/ 5 h 82"/>
                  <a:gd name="T52" fmla="*/ 9 w 86"/>
                  <a:gd name="T53" fmla="*/ 7 h 82"/>
                  <a:gd name="T54" fmla="*/ 7 w 86"/>
                  <a:gd name="T55" fmla="*/ 2 h 82"/>
                  <a:gd name="T56" fmla="*/ 7 w 86"/>
                  <a:gd name="T57" fmla="*/ 4 h 82"/>
                  <a:gd name="T58" fmla="*/ 9 w 86"/>
                  <a:gd name="T59" fmla="*/ 6 h 82"/>
                  <a:gd name="T60" fmla="*/ 7 w 86"/>
                  <a:gd name="T61" fmla="*/ 7 h 82"/>
                  <a:gd name="T62" fmla="*/ 3 w 86"/>
                  <a:gd name="T63" fmla="*/ 4 h 82"/>
                  <a:gd name="T64" fmla="*/ 2 w 86"/>
                  <a:gd name="T65" fmla="*/ 7 h 82"/>
                  <a:gd name="T66" fmla="*/ 4 w 86"/>
                  <a:gd name="T67" fmla="*/ 8 h 82"/>
                  <a:gd name="T68" fmla="*/ 5 w 86"/>
                  <a:gd name="T69" fmla="*/ 9 h 82"/>
                  <a:gd name="T70" fmla="*/ 5 w 86"/>
                  <a:gd name="T71" fmla="*/ 8 h 82"/>
                  <a:gd name="T72" fmla="*/ 5 w 86"/>
                  <a:gd name="T73" fmla="*/ 10 h 82"/>
                  <a:gd name="T74" fmla="*/ 0 w 86"/>
                  <a:gd name="T75" fmla="*/ 10 h 82"/>
                  <a:gd name="T76" fmla="*/ 2 w 86"/>
                  <a:gd name="T77" fmla="*/ 11 h 82"/>
                  <a:gd name="T78" fmla="*/ 5 w 86"/>
                  <a:gd name="T79" fmla="*/ 11 h 82"/>
                  <a:gd name="T80" fmla="*/ 5 w 86"/>
                  <a:gd name="T81" fmla="*/ 13 h 82"/>
                  <a:gd name="T82" fmla="*/ 0 w 86"/>
                  <a:gd name="T83" fmla="*/ 15 h 82"/>
                  <a:gd name="T84" fmla="*/ 1 w 86"/>
                  <a:gd name="T85" fmla="*/ 16 h 82"/>
                  <a:gd name="T86" fmla="*/ 3 w 86"/>
                  <a:gd name="T87" fmla="*/ 15 h 82"/>
                  <a:gd name="T88" fmla="*/ 5 w 86"/>
                  <a:gd name="T89" fmla="*/ 13 h 82"/>
                  <a:gd name="T90" fmla="*/ 5 w 86"/>
                  <a:gd name="T91" fmla="*/ 14 h 82"/>
                  <a:gd name="T92" fmla="*/ 5 w 86"/>
                  <a:gd name="T93" fmla="*/ 20 h 82"/>
                  <a:gd name="T94" fmla="*/ 4 w 86"/>
                  <a:gd name="T95" fmla="*/ 19 h 82"/>
                  <a:gd name="T96" fmla="*/ 5 w 86"/>
                  <a:gd name="T97" fmla="*/ 17 h 82"/>
                  <a:gd name="T98" fmla="*/ 5 w 86"/>
                  <a:gd name="T99" fmla="*/ 15 h 82"/>
                  <a:gd name="T100" fmla="*/ 7 w 86"/>
                  <a:gd name="T101" fmla="*/ 15 h 82"/>
                  <a:gd name="T102" fmla="*/ 7 w 86"/>
                  <a:gd name="T103" fmla="*/ 20 h 82"/>
                  <a:gd name="T104" fmla="*/ 9 w 86"/>
                  <a:gd name="T105" fmla="*/ 20 h 82"/>
                  <a:gd name="T106" fmla="*/ 9 w 86"/>
                  <a:gd name="T107" fmla="*/ 18 h 82"/>
                  <a:gd name="T108" fmla="*/ 8 w 86"/>
                  <a:gd name="T109" fmla="*/ 16 h 82"/>
                  <a:gd name="T110" fmla="*/ 10 w 86"/>
                  <a:gd name="T111" fmla="*/ 15 h 82"/>
                  <a:gd name="T112" fmla="*/ 12 w 86"/>
                  <a:gd name="T113" fmla="*/ 15 h 82"/>
                  <a:gd name="T114" fmla="*/ 12 w 86"/>
                  <a:gd name="T115" fmla="*/ 19 h 82"/>
                  <a:gd name="T116" fmla="*/ 14 w 86"/>
                  <a:gd name="T117" fmla="*/ 19 h 8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82"/>
                  <a:gd name="T179" fmla="*/ 86 w 86"/>
                  <a:gd name="T180" fmla="*/ 82 h 8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82">
                    <a:moveTo>
                      <a:pt x="49" y="58"/>
                    </a:moveTo>
                    <a:lnTo>
                      <a:pt x="56" y="54"/>
                    </a:lnTo>
                    <a:lnTo>
                      <a:pt x="65" y="72"/>
                    </a:lnTo>
                    <a:lnTo>
                      <a:pt x="58" y="74"/>
                    </a:lnTo>
                    <a:lnTo>
                      <a:pt x="49" y="58"/>
                    </a:lnTo>
                    <a:close/>
                    <a:moveTo>
                      <a:pt x="67" y="70"/>
                    </a:moveTo>
                    <a:lnTo>
                      <a:pt x="66" y="71"/>
                    </a:lnTo>
                    <a:lnTo>
                      <a:pt x="65" y="72"/>
                    </a:lnTo>
                    <a:lnTo>
                      <a:pt x="60" y="63"/>
                    </a:lnTo>
                    <a:lnTo>
                      <a:pt x="67" y="70"/>
                    </a:lnTo>
                    <a:close/>
                    <a:moveTo>
                      <a:pt x="54" y="57"/>
                    </a:moveTo>
                    <a:lnTo>
                      <a:pt x="57" y="53"/>
                    </a:lnTo>
                    <a:lnTo>
                      <a:pt x="70" y="66"/>
                    </a:lnTo>
                    <a:lnTo>
                      <a:pt x="67" y="70"/>
                    </a:lnTo>
                    <a:lnTo>
                      <a:pt x="54" y="57"/>
                    </a:lnTo>
                    <a:close/>
                    <a:moveTo>
                      <a:pt x="71" y="64"/>
                    </a:moveTo>
                    <a:lnTo>
                      <a:pt x="71" y="65"/>
                    </a:lnTo>
                    <a:lnTo>
                      <a:pt x="70" y="66"/>
                    </a:lnTo>
                    <a:lnTo>
                      <a:pt x="64" y="60"/>
                    </a:lnTo>
                    <a:lnTo>
                      <a:pt x="71" y="64"/>
                    </a:lnTo>
                    <a:close/>
                    <a:moveTo>
                      <a:pt x="55" y="55"/>
                    </a:moveTo>
                    <a:lnTo>
                      <a:pt x="58" y="49"/>
                    </a:lnTo>
                    <a:lnTo>
                      <a:pt x="75" y="58"/>
                    </a:lnTo>
                    <a:lnTo>
                      <a:pt x="71" y="64"/>
                    </a:lnTo>
                    <a:lnTo>
                      <a:pt x="55" y="55"/>
                    </a:lnTo>
                    <a:close/>
                    <a:moveTo>
                      <a:pt x="58" y="49"/>
                    </a:moveTo>
                    <a:lnTo>
                      <a:pt x="58" y="48"/>
                    </a:lnTo>
                    <a:lnTo>
                      <a:pt x="59" y="47"/>
                    </a:lnTo>
                    <a:lnTo>
                      <a:pt x="66" y="53"/>
                    </a:lnTo>
                    <a:lnTo>
                      <a:pt x="58" y="49"/>
                    </a:lnTo>
                    <a:close/>
                    <a:moveTo>
                      <a:pt x="59" y="47"/>
                    </a:moveTo>
                    <a:lnTo>
                      <a:pt x="63" y="43"/>
                    </a:lnTo>
                    <a:lnTo>
                      <a:pt x="76" y="57"/>
                    </a:lnTo>
                    <a:lnTo>
                      <a:pt x="74" y="60"/>
                    </a:lnTo>
                    <a:lnTo>
                      <a:pt x="59" y="47"/>
                    </a:lnTo>
                    <a:close/>
                    <a:moveTo>
                      <a:pt x="63" y="43"/>
                    </a:moveTo>
                    <a:lnTo>
                      <a:pt x="66" y="40"/>
                    </a:lnTo>
                    <a:lnTo>
                      <a:pt x="79" y="54"/>
                    </a:lnTo>
                    <a:lnTo>
                      <a:pt x="76" y="57"/>
                    </a:lnTo>
                    <a:lnTo>
                      <a:pt x="63" y="43"/>
                    </a:lnTo>
                    <a:close/>
                    <a:moveTo>
                      <a:pt x="81" y="51"/>
                    </a:moveTo>
                    <a:lnTo>
                      <a:pt x="80" y="53"/>
                    </a:lnTo>
                    <a:lnTo>
                      <a:pt x="79" y="54"/>
                    </a:lnTo>
                    <a:lnTo>
                      <a:pt x="73" y="47"/>
                    </a:lnTo>
                    <a:lnTo>
                      <a:pt x="81" y="51"/>
                    </a:lnTo>
                    <a:close/>
                    <a:moveTo>
                      <a:pt x="65" y="43"/>
                    </a:moveTo>
                    <a:lnTo>
                      <a:pt x="67" y="37"/>
                    </a:lnTo>
                    <a:lnTo>
                      <a:pt x="85" y="44"/>
                    </a:lnTo>
                    <a:lnTo>
                      <a:pt x="81" y="51"/>
                    </a:lnTo>
                    <a:lnTo>
                      <a:pt x="65" y="43"/>
                    </a:lnTo>
                    <a:close/>
                    <a:moveTo>
                      <a:pt x="86" y="41"/>
                    </a:moveTo>
                    <a:lnTo>
                      <a:pt x="86" y="43"/>
                    </a:lnTo>
                    <a:lnTo>
                      <a:pt x="85" y="44"/>
                    </a:lnTo>
                    <a:lnTo>
                      <a:pt x="76" y="41"/>
                    </a:lnTo>
                    <a:lnTo>
                      <a:pt x="86" y="41"/>
                    </a:lnTo>
                    <a:close/>
                    <a:moveTo>
                      <a:pt x="66" y="41"/>
                    </a:moveTo>
                    <a:lnTo>
                      <a:pt x="66" y="38"/>
                    </a:lnTo>
                    <a:lnTo>
                      <a:pt x="86" y="38"/>
                    </a:lnTo>
                    <a:lnTo>
                      <a:pt x="86" y="41"/>
                    </a:lnTo>
                    <a:lnTo>
                      <a:pt x="66" y="41"/>
                    </a:lnTo>
                    <a:close/>
                    <a:moveTo>
                      <a:pt x="66" y="38"/>
                    </a:moveTo>
                    <a:lnTo>
                      <a:pt x="66" y="34"/>
                    </a:lnTo>
                    <a:lnTo>
                      <a:pt x="86" y="34"/>
                    </a:lnTo>
                    <a:lnTo>
                      <a:pt x="86" y="38"/>
                    </a:lnTo>
                    <a:lnTo>
                      <a:pt x="66" y="38"/>
                    </a:lnTo>
                    <a:close/>
                    <a:moveTo>
                      <a:pt x="85" y="30"/>
                    </a:moveTo>
                    <a:lnTo>
                      <a:pt x="86" y="32"/>
                    </a:lnTo>
                    <a:lnTo>
                      <a:pt x="86" y="34"/>
                    </a:lnTo>
                    <a:lnTo>
                      <a:pt x="76" y="34"/>
                    </a:lnTo>
                    <a:lnTo>
                      <a:pt x="85" y="30"/>
                    </a:lnTo>
                    <a:close/>
                    <a:moveTo>
                      <a:pt x="67" y="39"/>
                    </a:moveTo>
                    <a:lnTo>
                      <a:pt x="65" y="32"/>
                    </a:lnTo>
                    <a:lnTo>
                      <a:pt x="81" y="23"/>
                    </a:lnTo>
                    <a:lnTo>
                      <a:pt x="85" y="30"/>
                    </a:lnTo>
                    <a:lnTo>
                      <a:pt x="67" y="39"/>
                    </a:lnTo>
                    <a:close/>
                    <a:moveTo>
                      <a:pt x="65" y="32"/>
                    </a:moveTo>
                    <a:lnTo>
                      <a:pt x="64" y="30"/>
                    </a:lnTo>
                    <a:lnTo>
                      <a:pt x="64" y="28"/>
                    </a:lnTo>
                    <a:lnTo>
                      <a:pt x="73" y="28"/>
                    </a:lnTo>
                    <a:lnTo>
                      <a:pt x="65" y="32"/>
                    </a:lnTo>
                    <a:close/>
                    <a:moveTo>
                      <a:pt x="64" y="28"/>
                    </a:moveTo>
                    <a:lnTo>
                      <a:pt x="64" y="25"/>
                    </a:lnTo>
                    <a:lnTo>
                      <a:pt x="83" y="25"/>
                    </a:lnTo>
                    <a:lnTo>
                      <a:pt x="83" y="28"/>
                    </a:lnTo>
                    <a:lnTo>
                      <a:pt x="64" y="28"/>
                    </a:lnTo>
                    <a:close/>
                    <a:moveTo>
                      <a:pt x="79" y="18"/>
                    </a:moveTo>
                    <a:lnTo>
                      <a:pt x="83" y="21"/>
                    </a:lnTo>
                    <a:lnTo>
                      <a:pt x="83" y="25"/>
                    </a:lnTo>
                    <a:lnTo>
                      <a:pt x="73" y="25"/>
                    </a:lnTo>
                    <a:lnTo>
                      <a:pt x="79" y="18"/>
                    </a:lnTo>
                    <a:close/>
                    <a:moveTo>
                      <a:pt x="66" y="31"/>
                    </a:moveTo>
                    <a:lnTo>
                      <a:pt x="63" y="28"/>
                    </a:lnTo>
                    <a:lnTo>
                      <a:pt x="76" y="15"/>
                    </a:lnTo>
                    <a:lnTo>
                      <a:pt x="79" y="18"/>
                    </a:lnTo>
                    <a:lnTo>
                      <a:pt x="66" y="31"/>
                    </a:lnTo>
                    <a:close/>
                    <a:moveTo>
                      <a:pt x="63" y="28"/>
                    </a:moveTo>
                    <a:lnTo>
                      <a:pt x="59" y="26"/>
                    </a:lnTo>
                    <a:lnTo>
                      <a:pt x="74" y="11"/>
                    </a:lnTo>
                    <a:lnTo>
                      <a:pt x="76" y="15"/>
                    </a:lnTo>
                    <a:lnTo>
                      <a:pt x="63" y="28"/>
                    </a:lnTo>
                    <a:close/>
                    <a:moveTo>
                      <a:pt x="59" y="26"/>
                    </a:moveTo>
                    <a:lnTo>
                      <a:pt x="56" y="22"/>
                    </a:lnTo>
                    <a:lnTo>
                      <a:pt x="70" y="8"/>
                    </a:lnTo>
                    <a:lnTo>
                      <a:pt x="74" y="11"/>
                    </a:lnTo>
                    <a:lnTo>
                      <a:pt x="59" y="26"/>
                    </a:lnTo>
                    <a:close/>
                    <a:moveTo>
                      <a:pt x="64" y="6"/>
                    </a:moveTo>
                    <a:lnTo>
                      <a:pt x="67" y="6"/>
                    </a:lnTo>
                    <a:lnTo>
                      <a:pt x="70" y="8"/>
                    </a:lnTo>
                    <a:lnTo>
                      <a:pt x="64" y="16"/>
                    </a:lnTo>
                    <a:lnTo>
                      <a:pt x="64" y="6"/>
                    </a:lnTo>
                    <a:close/>
                    <a:moveTo>
                      <a:pt x="64" y="25"/>
                    </a:moveTo>
                    <a:lnTo>
                      <a:pt x="60" y="25"/>
                    </a:lnTo>
                    <a:lnTo>
                      <a:pt x="60" y="6"/>
                    </a:lnTo>
                    <a:lnTo>
                      <a:pt x="64" y="6"/>
                    </a:lnTo>
                    <a:lnTo>
                      <a:pt x="64" y="25"/>
                    </a:lnTo>
                    <a:close/>
                    <a:moveTo>
                      <a:pt x="60" y="25"/>
                    </a:moveTo>
                    <a:lnTo>
                      <a:pt x="54" y="25"/>
                    </a:lnTo>
                    <a:lnTo>
                      <a:pt x="54" y="6"/>
                    </a:lnTo>
                    <a:lnTo>
                      <a:pt x="60" y="6"/>
                    </a:lnTo>
                    <a:lnTo>
                      <a:pt x="60" y="25"/>
                    </a:lnTo>
                    <a:close/>
                    <a:moveTo>
                      <a:pt x="54" y="25"/>
                    </a:moveTo>
                    <a:lnTo>
                      <a:pt x="49" y="25"/>
                    </a:lnTo>
                    <a:lnTo>
                      <a:pt x="47" y="22"/>
                    </a:lnTo>
                    <a:lnTo>
                      <a:pt x="54" y="16"/>
                    </a:lnTo>
                    <a:lnTo>
                      <a:pt x="54" y="25"/>
                    </a:lnTo>
                    <a:close/>
                    <a:moveTo>
                      <a:pt x="47" y="22"/>
                    </a:moveTo>
                    <a:lnTo>
                      <a:pt x="44" y="19"/>
                    </a:lnTo>
                    <a:lnTo>
                      <a:pt x="57" y="6"/>
                    </a:lnTo>
                    <a:lnTo>
                      <a:pt x="60" y="9"/>
                    </a:lnTo>
                    <a:lnTo>
                      <a:pt x="47" y="22"/>
                    </a:lnTo>
                    <a:close/>
                    <a:moveTo>
                      <a:pt x="46" y="4"/>
                    </a:moveTo>
                    <a:lnTo>
                      <a:pt x="53" y="0"/>
                    </a:lnTo>
                    <a:lnTo>
                      <a:pt x="57" y="6"/>
                    </a:lnTo>
                    <a:lnTo>
                      <a:pt x="51" y="12"/>
                    </a:lnTo>
                    <a:lnTo>
                      <a:pt x="46" y="4"/>
                    </a:lnTo>
                    <a:close/>
                    <a:moveTo>
                      <a:pt x="55" y="20"/>
                    </a:moveTo>
                    <a:lnTo>
                      <a:pt x="48" y="23"/>
                    </a:lnTo>
                    <a:lnTo>
                      <a:pt x="40" y="7"/>
                    </a:lnTo>
                    <a:lnTo>
                      <a:pt x="46" y="4"/>
                    </a:lnTo>
                    <a:lnTo>
                      <a:pt x="55" y="20"/>
                    </a:lnTo>
                    <a:close/>
                    <a:moveTo>
                      <a:pt x="48" y="23"/>
                    </a:moveTo>
                    <a:lnTo>
                      <a:pt x="46" y="25"/>
                    </a:lnTo>
                    <a:lnTo>
                      <a:pt x="44" y="25"/>
                    </a:lnTo>
                    <a:lnTo>
                      <a:pt x="44" y="16"/>
                    </a:lnTo>
                    <a:lnTo>
                      <a:pt x="48" y="23"/>
                    </a:lnTo>
                    <a:close/>
                    <a:moveTo>
                      <a:pt x="44" y="25"/>
                    </a:moveTo>
                    <a:lnTo>
                      <a:pt x="38" y="25"/>
                    </a:lnTo>
                    <a:lnTo>
                      <a:pt x="38" y="6"/>
                    </a:lnTo>
                    <a:lnTo>
                      <a:pt x="44" y="6"/>
                    </a:lnTo>
                    <a:lnTo>
                      <a:pt x="44" y="25"/>
                    </a:lnTo>
                    <a:close/>
                    <a:moveTo>
                      <a:pt x="31" y="8"/>
                    </a:moveTo>
                    <a:lnTo>
                      <a:pt x="34" y="6"/>
                    </a:lnTo>
                    <a:lnTo>
                      <a:pt x="38" y="6"/>
                    </a:lnTo>
                    <a:lnTo>
                      <a:pt x="38" y="16"/>
                    </a:lnTo>
                    <a:lnTo>
                      <a:pt x="31" y="8"/>
                    </a:lnTo>
                    <a:close/>
                    <a:moveTo>
                      <a:pt x="45" y="22"/>
                    </a:moveTo>
                    <a:lnTo>
                      <a:pt x="42" y="26"/>
                    </a:lnTo>
                    <a:lnTo>
                      <a:pt x="29" y="11"/>
                    </a:lnTo>
                    <a:lnTo>
                      <a:pt x="31" y="8"/>
                    </a:lnTo>
                    <a:lnTo>
                      <a:pt x="45" y="22"/>
                    </a:lnTo>
                    <a:close/>
                    <a:moveTo>
                      <a:pt x="42" y="26"/>
                    </a:moveTo>
                    <a:lnTo>
                      <a:pt x="38" y="28"/>
                    </a:lnTo>
                    <a:lnTo>
                      <a:pt x="35" y="28"/>
                    </a:lnTo>
                    <a:lnTo>
                      <a:pt x="35" y="18"/>
                    </a:lnTo>
                    <a:lnTo>
                      <a:pt x="42" y="26"/>
                    </a:lnTo>
                    <a:close/>
                    <a:moveTo>
                      <a:pt x="35" y="28"/>
                    </a:moveTo>
                    <a:lnTo>
                      <a:pt x="29" y="28"/>
                    </a:lnTo>
                    <a:lnTo>
                      <a:pt x="29" y="9"/>
                    </a:lnTo>
                    <a:lnTo>
                      <a:pt x="35" y="9"/>
                    </a:lnTo>
                    <a:lnTo>
                      <a:pt x="35" y="28"/>
                    </a:lnTo>
                    <a:close/>
                    <a:moveTo>
                      <a:pt x="22" y="11"/>
                    </a:moveTo>
                    <a:lnTo>
                      <a:pt x="24" y="9"/>
                    </a:lnTo>
                    <a:lnTo>
                      <a:pt x="29" y="9"/>
                    </a:lnTo>
                    <a:lnTo>
                      <a:pt x="29" y="18"/>
                    </a:lnTo>
                    <a:lnTo>
                      <a:pt x="22" y="11"/>
                    </a:lnTo>
                    <a:close/>
                    <a:moveTo>
                      <a:pt x="35" y="26"/>
                    </a:moveTo>
                    <a:lnTo>
                      <a:pt x="32" y="28"/>
                    </a:lnTo>
                    <a:lnTo>
                      <a:pt x="19" y="15"/>
                    </a:lnTo>
                    <a:lnTo>
                      <a:pt x="22" y="11"/>
                    </a:lnTo>
                    <a:lnTo>
                      <a:pt x="35" y="26"/>
                    </a:lnTo>
                    <a:close/>
                    <a:moveTo>
                      <a:pt x="32" y="28"/>
                    </a:moveTo>
                    <a:lnTo>
                      <a:pt x="31" y="29"/>
                    </a:lnTo>
                    <a:lnTo>
                      <a:pt x="30" y="30"/>
                    </a:lnTo>
                    <a:lnTo>
                      <a:pt x="25" y="21"/>
                    </a:lnTo>
                    <a:lnTo>
                      <a:pt x="32" y="28"/>
                    </a:lnTo>
                    <a:close/>
                    <a:moveTo>
                      <a:pt x="30" y="30"/>
                    </a:moveTo>
                    <a:lnTo>
                      <a:pt x="23" y="33"/>
                    </a:lnTo>
                    <a:lnTo>
                      <a:pt x="14" y="17"/>
                    </a:lnTo>
                    <a:lnTo>
                      <a:pt x="21" y="14"/>
                    </a:lnTo>
                    <a:lnTo>
                      <a:pt x="30" y="30"/>
                    </a:lnTo>
                    <a:close/>
                    <a:moveTo>
                      <a:pt x="11" y="20"/>
                    </a:moveTo>
                    <a:lnTo>
                      <a:pt x="12" y="18"/>
                    </a:lnTo>
                    <a:lnTo>
                      <a:pt x="14" y="17"/>
                    </a:lnTo>
                    <a:lnTo>
                      <a:pt x="19" y="25"/>
                    </a:lnTo>
                    <a:lnTo>
                      <a:pt x="11" y="20"/>
                    </a:lnTo>
                    <a:close/>
                    <a:moveTo>
                      <a:pt x="27" y="29"/>
                    </a:moveTo>
                    <a:lnTo>
                      <a:pt x="24" y="36"/>
                    </a:lnTo>
                    <a:lnTo>
                      <a:pt x="8" y="27"/>
                    </a:lnTo>
                    <a:lnTo>
                      <a:pt x="11" y="20"/>
                    </a:lnTo>
                    <a:lnTo>
                      <a:pt x="27" y="29"/>
                    </a:lnTo>
                    <a:close/>
                    <a:moveTo>
                      <a:pt x="24" y="36"/>
                    </a:moveTo>
                    <a:lnTo>
                      <a:pt x="23" y="37"/>
                    </a:lnTo>
                    <a:lnTo>
                      <a:pt x="22" y="38"/>
                    </a:lnTo>
                    <a:lnTo>
                      <a:pt x="15" y="31"/>
                    </a:lnTo>
                    <a:lnTo>
                      <a:pt x="24" y="36"/>
                    </a:lnTo>
                    <a:close/>
                    <a:moveTo>
                      <a:pt x="22" y="38"/>
                    </a:moveTo>
                    <a:lnTo>
                      <a:pt x="20" y="41"/>
                    </a:lnTo>
                    <a:lnTo>
                      <a:pt x="5" y="28"/>
                    </a:lnTo>
                    <a:lnTo>
                      <a:pt x="9" y="25"/>
                    </a:lnTo>
                    <a:lnTo>
                      <a:pt x="22" y="38"/>
                    </a:lnTo>
                    <a:close/>
                    <a:moveTo>
                      <a:pt x="3" y="34"/>
                    </a:moveTo>
                    <a:lnTo>
                      <a:pt x="3" y="30"/>
                    </a:lnTo>
                    <a:lnTo>
                      <a:pt x="5" y="28"/>
                    </a:lnTo>
                    <a:lnTo>
                      <a:pt x="12" y="34"/>
                    </a:lnTo>
                    <a:lnTo>
                      <a:pt x="3" y="34"/>
                    </a:lnTo>
                    <a:close/>
                    <a:moveTo>
                      <a:pt x="22" y="34"/>
                    </a:moveTo>
                    <a:lnTo>
                      <a:pt x="22" y="38"/>
                    </a:lnTo>
                    <a:lnTo>
                      <a:pt x="3" y="38"/>
                    </a:lnTo>
                    <a:lnTo>
                      <a:pt x="3" y="34"/>
                    </a:lnTo>
                    <a:lnTo>
                      <a:pt x="22" y="34"/>
                    </a:lnTo>
                    <a:close/>
                    <a:moveTo>
                      <a:pt x="22" y="38"/>
                    </a:moveTo>
                    <a:lnTo>
                      <a:pt x="22" y="40"/>
                    </a:lnTo>
                    <a:lnTo>
                      <a:pt x="21" y="42"/>
                    </a:lnTo>
                    <a:lnTo>
                      <a:pt x="12" y="38"/>
                    </a:lnTo>
                    <a:lnTo>
                      <a:pt x="22" y="38"/>
                    </a:lnTo>
                    <a:close/>
                    <a:moveTo>
                      <a:pt x="21" y="42"/>
                    </a:moveTo>
                    <a:lnTo>
                      <a:pt x="17" y="48"/>
                    </a:lnTo>
                    <a:lnTo>
                      <a:pt x="1" y="40"/>
                    </a:lnTo>
                    <a:lnTo>
                      <a:pt x="4" y="33"/>
                    </a:lnTo>
                    <a:lnTo>
                      <a:pt x="21" y="42"/>
                    </a:lnTo>
                    <a:close/>
                    <a:moveTo>
                      <a:pt x="0" y="44"/>
                    </a:moveTo>
                    <a:lnTo>
                      <a:pt x="0" y="42"/>
                    </a:lnTo>
                    <a:lnTo>
                      <a:pt x="1" y="40"/>
                    </a:lnTo>
                    <a:lnTo>
                      <a:pt x="10" y="44"/>
                    </a:lnTo>
                    <a:lnTo>
                      <a:pt x="0" y="44"/>
                    </a:lnTo>
                    <a:close/>
                    <a:moveTo>
                      <a:pt x="19" y="44"/>
                    </a:moveTo>
                    <a:lnTo>
                      <a:pt x="19" y="47"/>
                    </a:lnTo>
                    <a:lnTo>
                      <a:pt x="0" y="47"/>
                    </a:lnTo>
                    <a:lnTo>
                      <a:pt x="0" y="44"/>
                    </a:lnTo>
                    <a:lnTo>
                      <a:pt x="19" y="44"/>
                    </a:lnTo>
                    <a:close/>
                    <a:moveTo>
                      <a:pt x="19" y="47"/>
                    </a:moveTo>
                    <a:lnTo>
                      <a:pt x="19" y="53"/>
                    </a:lnTo>
                    <a:lnTo>
                      <a:pt x="0" y="53"/>
                    </a:lnTo>
                    <a:lnTo>
                      <a:pt x="0" y="47"/>
                    </a:lnTo>
                    <a:lnTo>
                      <a:pt x="19" y="47"/>
                    </a:lnTo>
                    <a:close/>
                    <a:moveTo>
                      <a:pt x="19" y="53"/>
                    </a:moveTo>
                    <a:lnTo>
                      <a:pt x="19" y="57"/>
                    </a:lnTo>
                    <a:lnTo>
                      <a:pt x="0" y="57"/>
                    </a:lnTo>
                    <a:lnTo>
                      <a:pt x="0" y="53"/>
                    </a:lnTo>
                    <a:lnTo>
                      <a:pt x="19" y="53"/>
                    </a:lnTo>
                    <a:close/>
                    <a:moveTo>
                      <a:pt x="3" y="63"/>
                    </a:moveTo>
                    <a:lnTo>
                      <a:pt x="0" y="61"/>
                    </a:lnTo>
                    <a:lnTo>
                      <a:pt x="0" y="57"/>
                    </a:lnTo>
                    <a:lnTo>
                      <a:pt x="10" y="57"/>
                    </a:lnTo>
                    <a:lnTo>
                      <a:pt x="3" y="63"/>
                    </a:lnTo>
                    <a:close/>
                    <a:moveTo>
                      <a:pt x="16" y="50"/>
                    </a:moveTo>
                    <a:lnTo>
                      <a:pt x="20" y="53"/>
                    </a:lnTo>
                    <a:lnTo>
                      <a:pt x="5" y="66"/>
                    </a:lnTo>
                    <a:lnTo>
                      <a:pt x="3" y="63"/>
                    </a:lnTo>
                    <a:lnTo>
                      <a:pt x="16" y="50"/>
                    </a:lnTo>
                    <a:close/>
                    <a:moveTo>
                      <a:pt x="20" y="53"/>
                    </a:moveTo>
                    <a:lnTo>
                      <a:pt x="29" y="62"/>
                    </a:lnTo>
                    <a:lnTo>
                      <a:pt x="20" y="53"/>
                    </a:lnTo>
                    <a:lnTo>
                      <a:pt x="12" y="60"/>
                    </a:lnTo>
                    <a:lnTo>
                      <a:pt x="20" y="53"/>
                    </a:lnTo>
                    <a:close/>
                    <a:moveTo>
                      <a:pt x="20" y="53"/>
                    </a:moveTo>
                    <a:lnTo>
                      <a:pt x="22" y="57"/>
                    </a:lnTo>
                    <a:lnTo>
                      <a:pt x="9" y="70"/>
                    </a:lnTo>
                    <a:lnTo>
                      <a:pt x="5" y="66"/>
                    </a:lnTo>
                    <a:lnTo>
                      <a:pt x="20" y="53"/>
                    </a:lnTo>
                    <a:close/>
                    <a:moveTo>
                      <a:pt x="22" y="57"/>
                    </a:moveTo>
                    <a:lnTo>
                      <a:pt x="13" y="47"/>
                    </a:lnTo>
                    <a:lnTo>
                      <a:pt x="22" y="57"/>
                    </a:lnTo>
                    <a:lnTo>
                      <a:pt x="15" y="63"/>
                    </a:lnTo>
                    <a:lnTo>
                      <a:pt x="22" y="57"/>
                    </a:lnTo>
                    <a:close/>
                    <a:moveTo>
                      <a:pt x="22" y="57"/>
                    </a:moveTo>
                    <a:lnTo>
                      <a:pt x="25" y="60"/>
                    </a:lnTo>
                    <a:lnTo>
                      <a:pt x="12" y="73"/>
                    </a:lnTo>
                    <a:lnTo>
                      <a:pt x="9" y="70"/>
                    </a:lnTo>
                    <a:lnTo>
                      <a:pt x="22" y="57"/>
                    </a:lnTo>
                    <a:close/>
                    <a:moveTo>
                      <a:pt x="12" y="73"/>
                    </a:moveTo>
                    <a:lnTo>
                      <a:pt x="22" y="82"/>
                    </a:lnTo>
                    <a:lnTo>
                      <a:pt x="12" y="73"/>
                    </a:lnTo>
                    <a:lnTo>
                      <a:pt x="19" y="66"/>
                    </a:lnTo>
                    <a:lnTo>
                      <a:pt x="12" y="73"/>
                    </a:lnTo>
                    <a:close/>
                    <a:moveTo>
                      <a:pt x="25" y="60"/>
                    </a:moveTo>
                    <a:lnTo>
                      <a:pt x="29" y="62"/>
                    </a:lnTo>
                    <a:lnTo>
                      <a:pt x="15" y="76"/>
                    </a:lnTo>
                    <a:lnTo>
                      <a:pt x="12" y="73"/>
                    </a:lnTo>
                    <a:lnTo>
                      <a:pt x="25" y="60"/>
                    </a:lnTo>
                    <a:close/>
                    <a:moveTo>
                      <a:pt x="22" y="79"/>
                    </a:moveTo>
                    <a:lnTo>
                      <a:pt x="19" y="79"/>
                    </a:lnTo>
                    <a:lnTo>
                      <a:pt x="15" y="76"/>
                    </a:lnTo>
                    <a:lnTo>
                      <a:pt x="22" y="70"/>
                    </a:lnTo>
                    <a:lnTo>
                      <a:pt x="22" y="79"/>
                    </a:lnTo>
                    <a:close/>
                    <a:moveTo>
                      <a:pt x="22" y="60"/>
                    </a:moveTo>
                    <a:lnTo>
                      <a:pt x="25" y="60"/>
                    </a:lnTo>
                    <a:lnTo>
                      <a:pt x="25" y="79"/>
                    </a:lnTo>
                    <a:lnTo>
                      <a:pt x="22" y="79"/>
                    </a:lnTo>
                    <a:lnTo>
                      <a:pt x="22" y="60"/>
                    </a:lnTo>
                    <a:close/>
                    <a:moveTo>
                      <a:pt x="25" y="60"/>
                    </a:moveTo>
                    <a:lnTo>
                      <a:pt x="27" y="60"/>
                    </a:lnTo>
                    <a:lnTo>
                      <a:pt x="30" y="61"/>
                    </a:lnTo>
                    <a:lnTo>
                      <a:pt x="25" y="70"/>
                    </a:lnTo>
                    <a:lnTo>
                      <a:pt x="25" y="60"/>
                    </a:lnTo>
                    <a:close/>
                    <a:moveTo>
                      <a:pt x="30" y="61"/>
                    </a:moveTo>
                    <a:lnTo>
                      <a:pt x="36" y="64"/>
                    </a:lnTo>
                    <a:lnTo>
                      <a:pt x="27" y="81"/>
                    </a:lnTo>
                    <a:lnTo>
                      <a:pt x="21" y="77"/>
                    </a:lnTo>
                    <a:lnTo>
                      <a:pt x="30" y="61"/>
                    </a:lnTo>
                    <a:close/>
                    <a:moveTo>
                      <a:pt x="32" y="82"/>
                    </a:moveTo>
                    <a:lnTo>
                      <a:pt x="30" y="82"/>
                    </a:lnTo>
                    <a:lnTo>
                      <a:pt x="27" y="81"/>
                    </a:lnTo>
                    <a:lnTo>
                      <a:pt x="32" y="72"/>
                    </a:lnTo>
                    <a:lnTo>
                      <a:pt x="32" y="82"/>
                    </a:lnTo>
                    <a:close/>
                    <a:moveTo>
                      <a:pt x="32" y="63"/>
                    </a:moveTo>
                    <a:lnTo>
                      <a:pt x="35" y="63"/>
                    </a:lnTo>
                    <a:lnTo>
                      <a:pt x="35" y="82"/>
                    </a:lnTo>
                    <a:lnTo>
                      <a:pt x="32" y="82"/>
                    </a:lnTo>
                    <a:lnTo>
                      <a:pt x="32" y="63"/>
                    </a:lnTo>
                    <a:close/>
                    <a:moveTo>
                      <a:pt x="40" y="81"/>
                    </a:moveTo>
                    <a:lnTo>
                      <a:pt x="37" y="82"/>
                    </a:lnTo>
                    <a:lnTo>
                      <a:pt x="35" y="82"/>
                    </a:lnTo>
                    <a:lnTo>
                      <a:pt x="35" y="72"/>
                    </a:lnTo>
                    <a:lnTo>
                      <a:pt x="40" y="81"/>
                    </a:lnTo>
                    <a:close/>
                    <a:moveTo>
                      <a:pt x="31" y="64"/>
                    </a:moveTo>
                    <a:lnTo>
                      <a:pt x="37" y="61"/>
                    </a:lnTo>
                    <a:lnTo>
                      <a:pt x="45" y="77"/>
                    </a:lnTo>
                    <a:lnTo>
                      <a:pt x="40" y="81"/>
                    </a:lnTo>
                    <a:lnTo>
                      <a:pt x="31" y="64"/>
                    </a:lnTo>
                    <a:close/>
                    <a:moveTo>
                      <a:pt x="37" y="61"/>
                    </a:moveTo>
                    <a:lnTo>
                      <a:pt x="38" y="60"/>
                    </a:lnTo>
                    <a:lnTo>
                      <a:pt x="41" y="60"/>
                    </a:lnTo>
                    <a:lnTo>
                      <a:pt x="41" y="70"/>
                    </a:lnTo>
                    <a:lnTo>
                      <a:pt x="37" y="61"/>
                    </a:lnTo>
                    <a:close/>
                    <a:moveTo>
                      <a:pt x="41" y="60"/>
                    </a:moveTo>
                    <a:lnTo>
                      <a:pt x="44" y="60"/>
                    </a:lnTo>
                    <a:lnTo>
                      <a:pt x="44" y="79"/>
                    </a:lnTo>
                    <a:lnTo>
                      <a:pt x="41" y="79"/>
                    </a:lnTo>
                    <a:lnTo>
                      <a:pt x="41" y="60"/>
                    </a:lnTo>
                    <a:close/>
                    <a:moveTo>
                      <a:pt x="44" y="60"/>
                    </a:moveTo>
                    <a:lnTo>
                      <a:pt x="51" y="60"/>
                    </a:lnTo>
                    <a:lnTo>
                      <a:pt x="51" y="79"/>
                    </a:lnTo>
                    <a:lnTo>
                      <a:pt x="44" y="79"/>
                    </a:lnTo>
                    <a:lnTo>
                      <a:pt x="44" y="60"/>
                    </a:lnTo>
                    <a:close/>
                    <a:moveTo>
                      <a:pt x="57" y="76"/>
                    </a:moveTo>
                    <a:lnTo>
                      <a:pt x="55" y="79"/>
                    </a:lnTo>
                    <a:lnTo>
                      <a:pt x="51" y="79"/>
                    </a:lnTo>
                    <a:lnTo>
                      <a:pt x="51" y="70"/>
                    </a:lnTo>
                    <a:lnTo>
                      <a:pt x="57" y="76"/>
                    </a:lnTo>
                    <a:close/>
                    <a:moveTo>
                      <a:pt x="44" y="62"/>
                    </a:moveTo>
                    <a:lnTo>
                      <a:pt x="47" y="60"/>
                    </a:lnTo>
                    <a:lnTo>
                      <a:pt x="60" y="73"/>
                    </a:lnTo>
                    <a:lnTo>
                      <a:pt x="57" y="76"/>
                    </a:lnTo>
                    <a:lnTo>
                      <a:pt x="44" y="62"/>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68" name="Freeform 153">
                <a:extLst>
                  <a:ext uri="{FF2B5EF4-FFF2-40B4-BE49-F238E27FC236}">
                    <a16:creationId xmlns:a16="http://schemas.microsoft.com/office/drawing/2014/main" id="{BD61E0EA-053C-4E56-9CF8-88595A107B64}"/>
                  </a:ext>
                </a:extLst>
              </p:cNvPr>
              <p:cNvSpPr>
                <a:spLocks/>
              </p:cNvSpPr>
              <p:nvPr/>
            </p:nvSpPr>
            <p:spPr bwMode="auto">
              <a:xfrm>
                <a:off x="2607" y="2806"/>
                <a:ext cx="17" cy="14"/>
              </a:xfrm>
              <a:custGeom>
                <a:avLst/>
                <a:gdLst>
                  <a:gd name="T0" fmla="*/ 12 w 68"/>
                  <a:gd name="T1" fmla="*/ 12 h 58"/>
                  <a:gd name="T2" fmla="*/ 13 w 68"/>
                  <a:gd name="T3" fmla="*/ 12 h 58"/>
                  <a:gd name="T4" fmla="*/ 14 w 68"/>
                  <a:gd name="T5" fmla="*/ 11 h 58"/>
                  <a:gd name="T6" fmla="*/ 15 w 68"/>
                  <a:gd name="T7" fmla="*/ 10 h 58"/>
                  <a:gd name="T8" fmla="*/ 15 w 68"/>
                  <a:gd name="T9" fmla="*/ 9 h 58"/>
                  <a:gd name="T10" fmla="*/ 16 w 68"/>
                  <a:gd name="T11" fmla="*/ 8 h 58"/>
                  <a:gd name="T12" fmla="*/ 16 w 68"/>
                  <a:gd name="T13" fmla="*/ 6 h 58"/>
                  <a:gd name="T14" fmla="*/ 17 w 68"/>
                  <a:gd name="T15" fmla="*/ 6 h 58"/>
                  <a:gd name="T16" fmla="*/ 17 w 68"/>
                  <a:gd name="T17" fmla="*/ 5 h 58"/>
                  <a:gd name="T18" fmla="*/ 16 w 68"/>
                  <a:gd name="T19" fmla="*/ 3 h 58"/>
                  <a:gd name="T20" fmla="*/ 16 w 68"/>
                  <a:gd name="T21" fmla="*/ 2 h 58"/>
                  <a:gd name="T22" fmla="*/ 15 w 68"/>
                  <a:gd name="T23" fmla="*/ 2 h 58"/>
                  <a:gd name="T24" fmla="*/ 15 w 68"/>
                  <a:gd name="T25" fmla="*/ 1 h 58"/>
                  <a:gd name="T26" fmla="*/ 14 w 68"/>
                  <a:gd name="T27" fmla="*/ 0 h 58"/>
                  <a:gd name="T28" fmla="*/ 12 w 68"/>
                  <a:gd name="T29" fmla="*/ 0 h 58"/>
                  <a:gd name="T30" fmla="*/ 12 w 68"/>
                  <a:gd name="T31" fmla="*/ 0 h 58"/>
                  <a:gd name="T32" fmla="*/ 10 w 68"/>
                  <a:gd name="T33" fmla="*/ 0 h 58"/>
                  <a:gd name="T34" fmla="*/ 9 w 68"/>
                  <a:gd name="T35" fmla="*/ 0 h 58"/>
                  <a:gd name="T36" fmla="*/ 7 w 68"/>
                  <a:gd name="T37" fmla="*/ 0 h 58"/>
                  <a:gd name="T38" fmla="*/ 7 w 68"/>
                  <a:gd name="T39" fmla="*/ 1 h 58"/>
                  <a:gd name="T40" fmla="*/ 5 w 68"/>
                  <a:gd name="T41" fmla="*/ 2 h 58"/>
                  <a:gd name="T42" fmla="*/ 4 w 68"/>
                  <a:gd name="T43" fmla="*/ 2 h 58"/>
                  <a:gd name="T44" fmla="*/ 3 w 68"/>
                  <a:gd name="T45" fmla="*/ 3 h 58"/>
                  <a:gd name="T46" fmla="*/ 2 w 68"/>
                  <a:gd name="T47" fmla="*/ 4 h 58"/>
                  <a:gd name="T48" fmla="*/ 1 w 68"/>
                  <a:gd name="T49" fmla="*/ 5 h 58"/>
                  <a:gd name="T50" fmla="*/ 0 w 68"/>
                  <a:gd name="T51" fmla="*/ 6 h 58"/>
                  <a:gd name="T52" fmla="*/ 0 w 68"/>
                  <a:gd name="T53" fmla="*/ 7 h 58"/>
                  <a:gd name="T54" fmla="*/ 0 w 68"/>
                  <a:gd name="T55" fmla="*/ 8 h 58"/>
                  <a:gd name="T56" fmla="*/ 0 w 68"/>
                  <a:gd name="T57" fmla="*/ 9 h 58"/>
                  <a:gd name="T58" fmla="*/ 0 w 68"/>
                  <a:gd name="T59" fmla="*/ 10 h 58"/>
                  <a:gd name="T60" fmla="*/ 1 w 68"/>
                  <a:gd name="T61" fmla="*/ 11 h 58"/>
                  <a:gd name="T62" fmla="*/ 1 w 68"/>
                  <a:gd name="T63" fmla="*/ 12 h 58"/>
                  <a:gd name="T64" fmla="*/ 2 w 68"/>
                  <a:gd name="T65" fmla="*/ 12 h 58"/>
                  <a:gd name="T66" fmla="*/ 4 w 68"/>
                  <a:gd name="T67" fmla="*/ 13 h 58"/>
                  <a:gd name="T68" fmla="*/ 4 w 68"/>
                  <a:gd name="T69" fmla="*/ 13 h 58"/>
                  <a:gd name="T70" fmla="*/ 5 w 68"/>
                  <a:gd name="T71" fmla="*/ 14 h 58"/>
                  <a:gd name="T72" fmla="*/ 7 w 68"/>
                  <a:gd name="T73" fmla="*/ 14 h 58"/>
                  <a:gd name="T74" fmla="*/ 7 w 68"/>
                  <a:gd name="T75" fmla="*/ 14 h 58"/>
                  <a:gd name="T76" fmla="*/ 9 w 68"/>
                  <a:gd name="T77" fmla="*/ 13 h 58"/>
                  <a:gd name="T78" fmla="*/ 11 w 68"/>
                  <a:gd name="T79" fmla="*/ 13 h 58"/>
                  <a:gd name="T80" fmla="*/ 12 w 68"/>
                  <a:gd name="T81" fmla="*/ 12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58"/>
                  <a:gd name="T125" fmla="*/ 68 w 68"/>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58">
                    <a:moveTo>
                      <a:pt x="46" y="51"/>
                    </a:moveTo>
                    <a:lnTo>
                      <a:pt x="51" y="48"/>
                    </a:lnTo>
                    <a:lnTo>
                      <a:pt x="54" y="46"/>
                    </a:lnTo>
                    <a:lnTo>
                      <a:pt x="58" y="42"/>
                    </a:lnTo>
                    <a:lnTo>
                      <a:pt x="61" y="36"/>
                    </a:lnTo>
                    <a:lnTo>
                      <a:pt x="64" y="32"/>
                    </a:lnTo>
                    <a:lnTo>
                      <a:pt x="64" y="26"/>
                    </a:lnTo>
                    <a:lnTo>
                      <a:pt x="68" y="23"/>
                    </a:lnTo>
                    <a:lnTo>
                      <a:pt x="68" y="20"/>
                    </a:lnTo>
                    <a:lnTo>
                      <a:pt x="64" y="14"/>
                    </a:lnTo>
                    <a:lnTo>
                      <a:pt x="64" y="10"/>
                    </a:lnTo>
                    <a:lnTo>
                      <a:pt x="61" y="7"/>
                    </a:lnTo>
                    <a:lnTo>
                      <a:pt x="58" y="4"/>
                    </a:lnTo>
                    <a:lnTo>
                      <a:pt x="54" y="0"/>
                    </a:lnTo>
                    <a:lnTo>
                      <a:pt x="48" y="0"/>
                    </a:lnTo>
                    <a:lnTo>
                      <a:pt x="46" y="0"/>
                    </a:lnTo>
                    <a:lnTo>
                      <a:pt x="39" y="0"/>
                    </a:lnTo>
                    <a:lnTo>
                      <a:pt x="36" y="0"/>
                    </a:lnTo>
                    <a:lnTo>
                      <a:pt x="29" y="0"/>
                    </a:lnTo>
                    <a:lnTo>
                      <a:pt x="26" y="4"/>
                    </a:lnTo>
                    <a:lnTo>
                      <a:pt x="19" y="7"/>
                    </a:lnTo>
                    <a:lnTo>
                      <a:pt x="17" y="10"/>
                    </a:lnTo>
                    <a:lnTo>
                      <a:pt x="10" y="14"/>
                    </a:lnTo>
                    <a:lnTo>
                      <a:pt x="7" y="17"/>
                    </a:lnTo>
                    <a:lnTo>
                      <a:pt x="4" y="20"/>
                    </a:lnTo>
                    <a:lnTo>
                      <a:pt x="0" y="26"/>
                    </a:lnTo>
                    <a:lnTo>
                      <a:pt x="0" y="29"/>
                    </a:lnTo>
                    <a:lnTo>
                      <a:pt x="0" y="32"/>
                    </a:lnTo>
                    <a:lnTo>
                      <a:pt x="0" y="39"/>
                    </a:lnTo>
                    <a:lnTo>
                      <a:pt x="0" y="42"/>
                    </a:lnTo>
                    <a:lnTo>
                      <a:pt x="4" y="46"/>
                    </a:lnTo>
                    <a:lnTo>
                      <a:pt x="4" y="48"/>
                    </a:lnTo>
                    <a:lnTo>
                      <a:pt x="7" y="51"/>
                    </a:lnTo>
                    <a:lnTo>
                      <a:pt x="14" y="55"/>
                    </a:lnTo>
                    <a:lnTo>
                      <a:pt x="17" y="55"/>
                    </a:lnTo>
                    <a:lnTo>
                      <a:pt x="19" y="58"/>
                    </a:lnTo>
                    <a:lnTo>
                      <a:pt x="26" y="58"/>
                    </a:lnTo>
                    <a:lnTo>
                      <a:pt x="29" y="58"/>
                    </a:lnTo>
                    <a:lnTo>
                      <a:pt x="36" y="55"/>
                    </a:lnTo>
                    <a:lnTo>
                      <a:pt x="42" y="55"/>
                    </a:lnTo>
                    <a:lnTo>
                      <a:pt x="46"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69" name="Freeform 154">
                <a:extLst>
                  <a:ext uri="{FF2B5EF4-FFF2-40B4-BE49-F238E27FC236}">
                    <a16:creationId xmlns:a16="http://schemas.microsoft.com/office/drawing/2014/main" id="{AF22CC42-5ED7-418F-B5A9-249A975DA6C5}"/>
                  </a:ext>
                </a:extLst>
              </p:cNvPr>
              <p:cNvSpPr>
                <a:spLocks noEditPoints="1"/>
              </p:cNvSpPr>
              <p:nvPr/>
            </p:nvSpPr>
            <p:spPr bwMode="auto">
              <a:xfrm>
                <a:off x="2605" y="2804"/>
                <a:ext cx="21" cy="19"/>
              </a:xfrm>
              <a:custGeom>
                <a:avLst/>
                <a:gdLst>
                  <a:gd name="T0" fmla="*/ 17 w 85"/>
                  <a:gd name="T1" fmla="*/ 16 h 76"/>
                  <a:gd name="T2" fmla="*/ 14 w 85"/>
                  <a:gd name="T3" fmla="*/ 12 h 76"/>
                  <a:gd name="T4" fmla="*/ 14 w 85"/>
                  <a:gd name="T5" fmla="*/ 12 h 76"/>
                  <a:gd name="T6" fmla="*/ 17 w 85"/>
                  <a:gd name="T7" fmla="*/ 15 h 76"/>
                  <a:gd name="T8" fmla="*/ 19 w 85"/>
                  <a:gd name="T9" fmla="*/ 14 h 76"/>
                  <a:gd name="T10" fmla="*/ 15 w 85"/>
                  <a:gd name="T11" fmla="*/ 10 h 76"/>
                  <a:gd name="T12" fmla="*/ 17 w 85"/>
                  <a:gd name="T13" fmla="*/ 9 h 76"/>
                  <a:gd name="T14" fmla="*/ 20 w 85"/>
                  <a:gd name="T15" fmla="*/ 12 h 76"/>
                  <a:gd name="T16" fmla="*/ 20 w 85"/>
                  <a:gd name="T17" fmla="*/ 10 h 76"/>
                  <a:gd name="T18" fmla="*/ 16 w 85"/>
                  <a:gd name="T19" fmla="*/ 9 h 76"/>
                  <a:gd name="T20" fmla="*/ 21 w 85"/>
                  <a:gd name="T21" fmla="*/ 8 h 76"/>
                  <a:gd name="T22" fmla="*/ 17 w 85"/>
                  <a:gd name="T23" fmla="*/ 7 h 76"/>
                  <a:gd name="T24" fmla="*/ 21 w 85"/>
                  <a:gd name="T25" fmla="*/ 7 h 76"/>
                  <a:gd name="T26" fmla="*/ 21 w 85"/>
                  <a:gd name="T27" fmla="*/ 6 h 76"/>
                  <a:gd name="T28" fmla="*/ 16 w 85"/>
                  <a:gd name="T29" fmla="*/ 7 h 76"/>
                  <a:gd name="T30" fmla="*/ 20 w 85"/>
                  <a:gd name="T31" fmla="*/ 3 h 76"/>
                  <a:gd name="T32" fmla="*/ 16 w 85"/>
                  <a:gd name="T33" fmla="*/ 6 h 76"/>
                  <a:gd name="T34" fmla="*/ 18 w 85"/>
                  <a:gd name="T35" fmla="*/ 1 h 76"/>
                  <a:gd name="T36" fmla="*/ 18 w 85"/>
                  <a:gd name="T37" fmla="*/ 1 h 76"/>
                  <a:gd name="T38" fmla="*/ 16 w 85"/>
                  <a:gd name="T39" fmla="*/ 0 h 76"/>
                  <a:gd name="T40" fmla="*/ 14 w 85"/>
                  <a:gd name="T41" fmla="*/ 5 h 76"/>
                  <a:gd name="T42" fmla="*/ 12 w 85"/>
                  <a:gd name="T43" fmla="*/ 5 h 76"/>
                  <a:gd name="T44" fmla="*/ 11 w 85"/>
                  <a:gd name="T45" fmla="*/ 0 h 76"/>
                  <a:gd name="T46" fmla="*/ 11 w 85"/>
                  <a:gd name="T47" fmla="*/ 0 h 76"/>
                  <a:gd name="T48" fmla="*/ 8 w 85"/>
                  <a:gd name="T49" fmla="*/ 1 h 76"/>
                  <a:gd name="T50" fmla="*/ 10 w 85"/>
                  <a:gd name="T51" fmla="*/ 5 h 76"/>
                  <a:gd name="T52" fmla="*/ 8 w 85"/>
                  <a:gd name="T53" fmla="*/ 6 h 76"/>
                  <a:gd name="T54" fmla="*/ 6 w 85"/>
                  <a:gd name="T55" fmla="*/ 2 h 76"/>
                  <a:gd name="T56" fmla="*/ 5 w 85"/>
                  <a:gd name="T57" fmla="*/ 2 h 76"/>
                  <a:gd name="T58" fmla="*/ 8 w 85"/>
                  <a:gd name="T59" fmla="*/ 6 h 76"/>
                  <a:gd name="T60" fmla="*/ 3 w 85"/>
                  <a:gd name="T61" fmla="*/ 4 h 76"/>
                  <a:gd name="T62" fmla="*/ 6 w 85"/>
                  <a:gd name="T63" fmla="*/ 8 h 76"/>
                  <a:gd name="T64" fmla="*/ 2 w 85"/>
                  <a:gd name="T65" fmla="*/ 5 h 76"/>
                  <a:gd name="T66" fmla="*/ 2 w 85"/>
                  <a:gd name="T67" fmla="*/ 5 h 76"/>
                  <a:gd name="T68" fmla="*/ 1 w 85"/>
                  <a:gd name="T69" fmla="*/ 6 h 76"/>
                  <a:gd name="T70" fmla="*/ 0 w 85"/>
                  <a:gd name="T71" fmla="*/ 9 h 76"/>
                  <a:gd name="T72" fmla="*/ 5 w 85"/>
                  <a:gd name="T73" fmla="*/ 9 h 76"/>
                  <a:gd name="T74" fmla="*/ 0 w 85"/>
                  <a:gd name="T75" fmla="*/ 10 h 76"/>
                  <a:gd name="T76" fmla="*/ 0 w 85"/>
                  <a:gd name="T77" fmla="*/ 10 h 76"/>
                  <a:gd name="T78" fmla="*/ 5 w 85"/>
                  <a:gd name="T79" fmla="*/ 12 h 76"/>
                  <a:gd name="T80" fmla="*/ 4 w 85"/>
                  <a:gd name="T81" fmla="*/ 11 h 76"/>
                  <a:gd name="T82" fmla="*/ 6 w 85"/>
                  <a:gd name="T83" fmla="*/ 12 h 76"/>
                  <a:gd name="T84" fmla="*/ 1 w 85"/>
                  <a:gd name="T85" fmla="*/ 14 h 76"/>
                  <a:gd name="T86" fmla="*/ 3 w 85"/>
                  <a:gd name="T87" fmla="*/ 14 h 76"/>
                  <a:gd name="T88" fmla="*/ 5 w 85"/>
                  <a:gd name="T89" fmla="*/ 12 h 76"/>
                  <a:gd name="T90" fmla="*/ 5 w 85"/>
                  <a:gd name="T91" fmla="*/ 13 h 76"/>
                  <a:gd name="T92" fmla="*/ 5 w 85"/>
                  <a:gd name="T93" fmla="*/ 18 h 76"/>
                  <a:gd name="T94" fmla="*/ 6 w 85"/>
                  <a:gd name="T95" fmla="*/ 18 h 76"/>
                  <a:gd name="T96" fmla="*/ 6 w 85"/>
                  <a:gd name="T97" fmla="*/ 16 h 76"/>
                  <a:gd name="T98" fmla="*/ 8 w 85"/>
                  <a:gd name="T99" fmla="*/ 14 h 76"/>
                  <a:gd name="T100" fmla="*/ 7 w 85"/>
                  <a:gd name="T101" fmla="*/ 14 h 76"/>
                  <a:gd name="T102" fmla="*/ 9 w 85"/>
                  <a:gd name="T103" fmla="*/ 14 h 76"/>
                  <a:gd name="T104" fmla="*/ 9 w 85"/>
                  <a:gd name="T105" fmla="*/ 19 h 76"/>
                  <a:gd name="T106" fmla="*/ 10 w 85"/>
                  <a:gd name="T107" fmla="*/ 19 h 76"/>
                  <a:gd name="T108" fmla="*/ 10 w 85"/>
                  <a:gd name="T109" fmla="*/ 14 h 76"/>
                  <a:gd name="T110" fmla="*/ 14 w 85"/>
                  <a:gd name="T111" fmla="*/ 17 h 76"/>
                  <a:gd name="T112" fmla="*/ 12 w 85"/>
                  <a:gd name="T113" fmla="*/ 13 h 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5"/>
                  <a:gd name="T172" fmla="*/ 0 h 76"/>
                  <a:gd name="T173" fmla="*/ 85 w 85"/>
                  <a:gd name="T174" fmla="*/ 76 h 7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5" h="76">
                    <a:moveTo>
                      <a:pt x="50" y="52"/>
                    </a:moveTo>
                    <a:lnTo>
                      <a:pt x="56" y="48"/>
                    </a:lnTo>
                    <a:lnTo>
                      <a:pt x="64" y="65"/>
                    </a:lnTo>
                    <a:lnTo>
                      <a:pt x="58" y="68"/>
                    </a:lnTo>
                    <a:lnTo>
                      <a:pt x="50" y="52"/>
                    </a:lnTo>
                    <a:close/>
                    <a:moveTo>
                      <a:pt x="67" y="64"/>
                    </a:moveTo>
                    <a:lnTo>
                      <a:pt x="66" y="65"/>
                    </a:lnTo>
                    <a:lnTo>
                      <a:pt x="64" y="65"/>
                    </a:lnTo>
                    <a:lnTo>
                      <a:pt x="60" y="56"/>
                    </a:lnTo>
                    <a:lnTo>
                      <a:pt x="67" y="64"/>
                    </a:lnTo>
                    <a:close/>
                    <a:moveTo>
                      <a:pt x="53" y="49"/>
                    </a:moveTo>
                    <a:lnTo>
                      <a:pt x="57" y="47"/>
                    </a:lnTo>
                    <a:lnTo>
                      <a:pt x="70" y="60"/>
                    </a:lnTo>
                    <a:lnTo>
                      <a:pt x="67" y="64"/>
                    </a:lnTo>
                    <a:lnTo>
                      <a:pt x="53" y="49"/>
                    </a:lnTo>
                    <a:close/>
                    <a:moveTo>
                      <a:pt x="57" y="47"/>
                    </a:moveTo>
                    <a:lnTo>
                      <a:pt x="67" y="37"/>
                    </a:lnTo>
                    <a:lnTo>
                      <a:pt x="57" y="46"/>
                    </a:lnTo>
                    <a:lnTo>
                      <a:pt x="63" y="54"/>
                    </a:lnTo>
                    <a:lnTo>
                      <a:pt x="57" y="47"/>
                    </a:lnTo>
                    <a:close/>
                    <a:moveTo>
                      <a:pt x="57" y="46"/>
                    </a:moveTo>
                    <a:lnTo>
                      <a:pt x="60" y="44"/>
                    </a:lnTo>
                    <a:lnTo>
                      <a:pt x="73" y="57"/>
                    </a:lnTo>
                    <a:lnTo>
                      <a:pt x="70" y="60"/>
                    </a:lnTo>
                    <a:lnTo>
                      <a:pt x="57" y="46"/>
                    </a:lnTo>
                    <a:close/>
                    <a:moveTo>
                      <a:pt x="75" y="55"/>
                    </a:moveTo>
                    <a:lnTo>
                      <a:pt x="74" y="56"/>
                    </a:lnTo>
                    <a:lnTo>
                      <a:pt x="73" y="57"/>
                    </a:lnTo>
                    <a:lnTo>
                      <a:pt x="67" y="50"/>
                    </a:lnTo>
                    <a:lnTo>
                      <a:pt x="75" y="55"/>
                    </a:lnTo>
                    <a:close/>
                    <a:moveTo>
                      <a:pt x="58" y="46"/>
                    </a:moveTo>
                    <a:lnTo>
                      <a:pt x="61" y="39"/>
                    </a:lnTo>
                    <a:lnTo>
                      <a:pt x="79" y="48"/>
                    </a:lnTo>
                    <a:lnTo>
                      <a:pt x="75" y="55"/>
                    </a:lnTo>
                    <a:lnTo>
                      <a:pt x="58" y="46"/>
                    </a:lnTo>
                    <a:close/>
                    <a:moveTo>
                      <a:pt x="61" y="39"/>
                    </a:moveTo>
                    <a:lnTo>
                      <a:pt x="62" y="38"/>
                    </a:lnTo>
                    <a:lnTo>
                      <a:pt x="63" y="37"/>
                    </a:lnTo>
                    <a:lnTo>
                      <a:pt x="70" y="44"/>
                    </a:lnTo>
                    <a:lnTo>
                      <a:pt x="61" y="39"/>
                    </a:lnTo>
                    <a:close/>
                    <a:moveTo>
                      <a:pt x="63" y="37"/>
                    </a:moveTo>
                    <a:lnTo>
                      <a:pt x="67" y="34"/>
                    </a:lnTo>
                    <a:lnTo>
                      <a:pt x="80" y="47"/>
                    </a:lnTo>
                    <a:lnTo>
                      <a:pt x="77" y="50"/>
                    </a:lnTo>
                    <a:lnTo>
                      <a:pt x="63" y="37"/>
                    </a:lnTo>
                    <a:close/>
                    <a:moveTo>
                      <a:pt x="82" y="40"/>
                    </a:moveTo>
                    <a:lnTo>
                      <a:pt x="82" y="45"/>
                    </a:lnTo>
                    <a:lnTo>
                      <a:pt x="80" y="47"/>
                    </a:lnTo>
                    <a:lnTo>
                      <a:pt x="73" y="40"/>
                    </a:lnTo>
                    <a:lnTo>
                      <a:pt x="82" y="40"/>
                    </a:lnTo>
                    <a:close/>
                    <a:moveTo>
                      <a:pt x="63" y="40"/>
                    </a:moveTo>
                    <a:lnTo>
                      <a:pt x="63" y="34"/>
                    </a:lnTo>
                    <a:lnTo>
                      <a:pt x="82" y="34"/>
                    </a:lnTo>
                    <a:lnTo>
                      <a:pt x="82" y="40"/>
                    </a:lnTo>
                    <a:lnTo>
                      <a:pt x="63" y="40"/>
                    </a:lnTo>
                    <a:close/>
                    <a:moveTo>
                      <a:pt x="63" y="34"/>
                    </a:moveTo>
                    <a:lnTo>
                      <a:pt x="63" y="31"/>
                    </a:lnTo>
                    <a:lnTo>
                      <a:pt x="67" y="27"/>
                    </a:lnTo>
                    <a:lnTo>
                      <a:pt x="73" y="34"/>
                    </a:lnTo>
                    <a:lnTo>
                      <a:pt x="63" y="34"/>
                    </a:lnTo>
                    <a:close/>
                    <a:moveTo>
                      <a:pt x="67" y="27"/>
                    </a:moveTo>
                    <a:lnTo>
                      <a:pt x="70" y="24"/>
                    </a:lnTo>
                    <a:lnTo>
                      <a:pt x="83" y="37"/>
                    </a:lnTo>
                    <a:lnTo>
                      <a:pt x="80" y="40"/>
                    </a:lnTo>
                    <a:lnTo>
                      <a:pt x="67" y="27"/>
                    </a:lnTo>
                    <a:close/>
                    <a:moveTo>
                      <a:pt x="85" y="31"/>
                    </a:moveTo>
                    <a:lnTo>
                      <a:pt x="85" y="35"/>
                    </a:lnTo>
                    <a:lnTo>
                      <a:pt x="83" y="37"/>
                    </a:lnTo>
                    <a:lnTo>
                      <a:pt x="77" y="31"/>
                    </a:lnTo>
                    <a:lnTo>
                      <a:pt x="85" y="31"/>
                    </a:lnTo>
                    <a:close/>
                    <a:moveTo>
                      <a:pt x="67" y="31"/>
                    </a:moveTo>
                    <a:lnTo>
                      <a:pt x="67" y="28"/>
                    </a:lnTo>
                    <a:lnTo>
                      <a:pt x="85" y="28"/>
                    </a:lnTo>
                    <a:lnTo>
                      <a:pt x="85" y="31"/>
                    </a:lnTo>
                    <a:lnTo>
                      <a:pt x="67" y="31"/>
                    </a:lnTo>
                    <a:close/>
                    <a:moveTo>
                      <a:pt x="84" y="24"/>
                    </a:moveTo>
                    <a:lnTo>
                      <a:pt x="85" y="25"/>
                    </a:lnTo>
                    <a:lnTo>
                      <a:pt x="85" y="28"/>
                    </a:lnTo>
                    <a:lnTo>
                      <a:pt x="77" y="28"/>
                    </a:lnTo>
                    <a:lnTo>
                      <a:pt x="84" y="24"/>
                    </a:lnTo>
                    <a:close/>
                    <a:moveTo>
                      <a:pt x="68" y="32"/>
                    </a:moveTo>
                    <a:lnTo>
                      <a:pt x="64" y="26"/>
                    </a:lnTo>
                    <a:lnTo>
                      <a:pt x="82" y="17"/>
                    </a:lnTo>
                    <a:lnTo>
                      <a:pt x="84" y="24"/>
                    </a:lnTo>
                    <a:lnTo>
                      <a:pt x="68" y="32"/>
                    </a:lnTo>
                    <a:close/>
                    <a:moveTo>
                      <a:pt x="64" y="26"/>
                    </a:moveTo>
                    <a:lnTo>
                      <a:pt x="63" y="24"/>
                    </a:lnTo>
                    <a:lnTo>
                      <a:pt x="63" y="22"/>
                    </a:lnTo>
                    <a:lnTo>
                      <a:pt x="73" y="22"/>
                    </a:lnTo>
                    <a:lnTo>
                      <a:pt x="64" y="26"/>
                    </a:lnTo>
                    <a:close/>
                    <a:moveTo>
                      <a:pt x="63" y="22"/>
                    </a:moveTo>
                    <a:lnTo>
                      <a:pt x="63" y="18"/>
                    </a:lnTo>
                    <a:lnTo>
                      <a:pt x="82" y="18"/>
                    </a:lnTo>
                    <a:lnTo>
                      <a:pt x="82" y="22"/>
                    </a:lnTo>
                    <a:lnTo>
                      <a:pt x="63" y="22"/>
                    </a:lnTo>
                    <a:close/>
                    <a:moveTo>
                      <a:pt x="80" y="12"/>
                    </a:moveTo>
                    <a:lnTo>
                      <a:pt x="82" y="14"/>
                    </a:lnTo>
                    <a:lnTo>
                      <a:pt x="82" y="18"/>
                    </a:lnTo>
                    <a:lnTo>
                      <a:pt x="73" y="18"/>
                    </a:lnTo>
                    <a:lnTo>
                      <a:pt x="80" y="12"/>
                    </a:lnTo>
                    <a:close/>
                    <a:moveTo>
                      <a:pt x="67" y="25"/>
                    </a:moveTo>
                    <a:lnTo>
                      <a:pt x="63" y="22"/>
                    </a:lnTo>
                    <a:lnTo>
                      <a:pt x="77" y="8"/>
                    </a:lnTo>
                    <a:lnTo>
                      <a:pt x="80" y="12"/>
                    </a:lnTo>
                    <a:lnTo>
                      <a:pt x="67" y="25"/>
                    </a:lnTo>
                    <a:close/>
                    <a:moveTo>
                      <a:pt x="63" y="22"/>
                    </a:moveTo>
                    <a:lnTo>
                      <a:pt x="60" y="18"/>
                    </a:lnTo>
                    <a:lnTo>
                      <a:pt x="73" y="5"/>
                    </a:lnTo>
                    <a:lnTo>
                      <a:pt x="77" y="8"/>
                    </a:lnTo>
                    <a:lnTo>
                      <a:pt x="63" y="22"/>
                    </a:lnTo>
                    <a:close/>
                    <a:moveTo>
                      <a:pt x="60" y="18"/>
                    </a:moveTo>
                    <a:lnTo>
                      <a:pt x="57" y="15"/>
                    </a:lnTo>
                    <a:lnTo>
                      <a:pt x="70" y="2"/>
                    </a:lnTo>
                    <a:lnTo>
                      <a:pt x="73" y="5"/>
                    </a:lnTo>
                    <a:lnTo>
                      <a:pt x="60" y="18"/>
                    </a:lnTo>
                    <a:close/>
                    <a:moveTo>
                      <a:pt x="63" y="0"/>
                    </a:moveTo>
                    <a:lnTo>
                      <a:pt x="68" y="0"/>
                    </a:lnTo>
                    <a:lnTo>
                      <a:pt x="70" y="2"/>
                    </a:lnTo>
                    <a:lnTo>
                      <a:pt x="63" y="8"/>
                    </a:lnTo>
                    <a:lnTo>
                      <a:pt x="63" y="0"/>
                    </a:lnTo>
                    <a:close/>
                    <a:moveTo>
                      <a:pt x="63" y="18"/>
                    </a:moveTo>
                    <a:lnTo>
                      <a:pt x="57" y="18"/>
                    </a:lnTo>
                    <a:lnTo>
                      <a:pt x="57" y="0"/>
                    </a:lnTo>
                    <a:lnTo>
                      <a:pt x="63" y="0"/>
                    </a:lnTo>
                    <a:lnTo>
                      <a:pt x="63" y="18"/>
                    </a:lnTo>
                    <a:close/>
                    <a:moveTo>
                      <a:pt x="57" y="18"/>
                    </a:moveTo>
                    <a:lnTo>
                      <a:pt x="55" y="18"/>
                    </a:lnTo>
                    <a:lnTo>
                      <a:pt x="55" y="0"/>
                    </a:lnTo>
                    <a:lnTo>
                      <a:pt x="57" y="0"/>
                    </a:lnTo>
                    <a:lnTo>
                      <a:pt x="57" y="18"/>
                    </a:lnTo>
                    <a:close/>
                    <a:moveTo>
                      <a:pt x="55" y="18"/>
                    </a:moveTo>
                    <a:lnTo>
                      <a:pt x="48" y="18"/>
                    </a:lnTo>
                    <a:lnTo>
                      <a:pt x="48" y="0"/>
                    </a:lnTo>
                    <a:lnTo>
                      <a:pt x="55" y="0"/>
                    </a:lnTo>
                    <a:lnTo>
                      <a:pt x="55" y="18"/>
                    </a:lnTo>
                    <a:close/>
                    <a:moveTo>
                      <a:pt x="48" y="18"/>
                    </a:moveTo>
                    <a:lnTo>
                      <a:pt x="45" y="18"/>
                    </a:lnTo>
                    <a:lnTo>
                      <a:pt x="45" y="0"/>
                    </a:lnTo>
                    <a:lnTo>
                      <a:pt x="48" y="0"/>
                    </a:lnTo>
                    <a:lnTo>
                      <a:pt x="48" y="18"/>
                    </a:lnTo>
                    <a:close/>
                    <a:moveTo>
                      <a:pt x="45" y="18"/>
                    </a:moveTo>
                    <a:lnTo>
                      <a:pt x="38" y="18"/>
                    </a:lnTo>
                    <a:lnTo>
                      <a:pt x="38" y="0"/>
                    </a:lnTo>
                    <a:lnTo>
                      <a:pt x="45" y="0"/>
                    </a:lnTo>
                    <a:lnTo>
                      <a:pt x="45" y="18"/>
                    </a:lnTo>
                    <a:close/>
                    <a:moveTo>
                      <a:pt x="31" y="2"/>
                    </a:moveTo>
                    <a:lnTo>
                      <a:pt x="35" y="0"/>
                    </a:lnTo>
                    <a:lnTo>
                      <a:pt x="38" y="0"/>
                    </a:lnTo>
                    <a:lnTo>
                      <a:pt x="38" y="8"/>
                    </a:lnTo>
                    <a:lnTo>
                      <a:pt x="31" y="2"/>
                    </a:lnTo>
                    <a:close/>
                    <a:moveTo>
                      <a:pt x="45" y="15"/>
                    </a:moveTo>
                    <a:lnTo>
                      <a:pt x="41" y="18"/>
                    </a:lnTo>
                    <a:lnTo>
                      <a:pt x="28" y="5"/>
                    </a:lnTo>
                    <a:lnTo>
                      <a:pt x="31" y="2"/>
                    </a:lnTo>
                    <a:lnTo>
                      <a:pt x="45" y="15"/>
                    </a:lnTo>
                    <a:close/>
                    <a:moveTo>
                      <a:pt x="41" y="18"/>
                    </a:moveTo>
                    <a:lnTo>
                      <a:pt x="40" y="20"/>
                    </a:lnTo>
                    <a:lnTo>
                      <a:pt x="39" y="21"/>
                    </a:lnTo>
                    <a:lnTo>
                      <a:pt x="35" y="12"/>
                    </a:lnTo>
                    <a:lnTo>
                      <a:pt x="41" y="18"/>
                    </a:lnTo>
                    <a:close/>
                    <a:moveTo>
                      <a:pt x="39" y="21"/>
                    </a:moveTo>
                    <a:lnTo>
                      <a:pt x="32" y="24"/>
                    </a:lnTo>
                    <a:lnTo>
                      <a:pt x="25" y="6"/>
                    </a:lnTo>
                    <a:lnTo>
                      <a:pt x="30" y="3"/>
                    </a:lnTo>
                    <a:lnTo>
                      <a:pt x="39" y="21"/>
                    </a:lnTo>
                    <a:close/>
                    <a:moveTo>
                      <a:pt x="21" y="8"/>
                    </a:moveTo>
                    <a:lnTo>
                      <a:pt x="23" y="7"/>
                    </a:lnTo>
                    <a:lnTo>
                      <a:pt x="25" y="6"/>
                    </a:lnTo>
                    <a:lnTo>
                      <a:pt x="28" y="15"/>
                    </a:lnTo>
                    <a:lnTo>
                      <a:pt x="21" y="8"/>
                    </a:lnTo>
                    <a:close/>
                    <a:moveTo>
                      <a:pt x="36" y="22"/>
                    </a:moveTo>
                    <a:lnTo>
                      <a:pt x="32" y="25"/>
                    </a:lnTo>
                    <a:lnTo>
                      <a:pt x="19" y="12"/>
                    </a:lnTo>
                    <a:lnTo>
                      <a:pt x="21" y="8"/>
                    </a:lnTo>
                    <a:lnTo>
                      <a:pt x="36" y="22"/>
                    </a:lnTo>
                    <a:close/>
                    <a:moveTo>
                      <a:pt x="32" y="25"/>
                    </a:moveTo>
                    <a:lnTo>
                      <a:pt x="31" y="26"/>
                    </a:lnTo>
                    <a:lnTo>
                      <a:pt x="29" y="27"/>
                    </a:lnTo>
                    <a:lnTo>
                      <a:pt x="26" y="18"/>
                    </a:lnTo>
                    <a:lnTo>
                      <a:pt x="32" y="25"/>
                    </a:lnTo>
                    <a:close/>
                    <a:moveTo>
                      <a:pt x="29" y="27"/>
                    </a:moveTo>
                    <a:lnTo>
                      <a:pt x="24" y="29"/>
                    </a:lnTo>
                    <a:lnTo>
                      <a:pt x="15" y="13"/>
                    </a:lnTo>
                    <a:lnTo>
                      <a:pt x="21" y="10"/>
                    </a:lnTo>
                    <a:lnTo>
                      <a:pt x="29" y="27"/>
                    </a:lnTo>
                    <a:close/>
                    <a:moveTo>
                      <a:pt x="13" y="15"/>
                    </a:moveTo>
                    <a:lnTo>
                      <a:pt x="14" y="14"/>
                    </a:lnTo>
                    <a:lnTo>
                      <a:pt x="15" y="13"/>
                    </a:lnTo>
                    <a:lnTo>
                      <a:pt x="19" y="22"/>
                    </a:lnTo>
                    <a:lnTo>
                      <a:pt x="13" y="15"/>
                    </a:lnTo>
                    <a:close/>
                    <a:moveTo>
                      <a:pt x="26" y="28"/>
                    </a:moveTo>
                    <a:lnTo>
                      <a:pt x="23" y="32"/>
                    </a:lnTo>
                    <a:lnTo>
                      <a:pt x="9" y="18"/>
                    </a:lnTo>
                    <a:lnTo>
                      <a:pt x="13" y="15"/>
                    </a:lnTo>
                    <a:lnTo>
                      <a:pt x="26" y="28"/>
                    </a:lnTo>
                    <a:close/>
                    <a:moveTo>
                      <a:pt x="9" y="18"/>
                    </a:moveTo>
                    <a:lnTo>
                      <a:pt x="9" y="18"/>
                    </a:lnTo>
                    <a:lnTo>
                      <a:pt x="16" y="25"/>
                    </a:lnTo>
                    <a:lnTo>
                      <a:pt x="9" y="18"/>
                    </a:lnTo>
                    <a:close/>
                    <a:moveTo>
                      <a:pt x="23" y="32"/>
                    </a:moveTo>
                    <a:lnTo>
                      <a:pt x="19" y="35"/>
                    </a:lnTo>
                    <a:lnTo>
                      <a:pt x="6" y="21"/>
                    </a:lnTo>
                    <a:lnTo>
                      <a:pt x="9" y="18"/>
                    </a:lnTo>
                    <a:lnTo>
                      <a:pt x="23" y="32"/>
                    </a:lnTo>
                    <a:close/>
                    <a:moveTo>
                      <a:pt x="4" y="24"/>
                    </a:moveTo>
                    <a:lnTo>
                      <a:pt x="5" y="22"/>
                    </a:lnTo>
                    <a:lnTo>
                      <a:pt x="6" y="21"/>
                    </a:lnTo>
                    <a:lnTo>
                      <a:pt x="13" y="28"/>
                    </a:lnTo>
                    <a:lnTo>
                      <a:pt x="4" y="24"/>
                    </a:lnTo>
                    <a:close/>
                    <a:moveTo>
                      <a:pt x="21" y="32"/>
                    </a:moveTo>
                    <a:lnTo>
                      <a:pt x="18" y="38"/>
                    </a:lnTo>
                    <a:lnTo>
                      <a:pt x="0" y="29"/>
                    </a:lnTo>
                    <a:lnTo>
                      <a:pt x="4" y="24"/>
                    </a:lnTo>
                    <a:lnTo>
                      <a:pt x="21" y="32"/>
                    </a:lnTo>
                    <a:close/>
                    <a:moveTo>
                      <a:pt x="0" y="34"/>
                    </a:moveTo>
                    <a:lnTo>
                      <a:pt x="0" y="32"/>
                    </a:lnTo>
                    <a:lnTo>
                      <a:pt x="0" y="29"/>
                    </a:lnTo>
                    <a:lnTo>
                      <a:pt x="9" y="34"/>
                    </a:lnTo>
                    <a:lnTo>
                      <a:pt x="0" y="34"/>
                    </a:lnTo>
                    <a:close/>
                    <a:moveTo>
                      <a:pt x="19" y="34"/>
                    </a:moveTo>
                    <a:lnTo>
                      <a:pt x="19" y="37"/>
                    </a:lnTo>
                    <a:lnTo>
                      <a:pt x="0" y="37"/>
                    </a:lnTo>
                    <a:lnTo>
                      <a:pt x="0" y="34"/>
                    </a:lnTo>
                    <a:lnTo>
                      <a:pt x="19" y="34"/>
                    </a:lnTo>
                    <a:close/>
                    <a:moveTo>
                      <a:pt x="19" y="37"/>
                    </a:moveTo>
                    <a:lnTo>
                      <a:pt x="19" y="40"/>
                    </a:lnTo>
                    <a:lnTo>
                      <a:pt x="0" y="40"/>
                    </a:lnTo>
                    <a:lnTo>
                      <a:pt x="0" y="37"/>
                    </a:lnTo>
                    <a:lnTo>
                      <a:pt x="19" y="37"/>
                    </a:lnTo>
                    <a:close/>
                    <a:moveTo>
                      <a:pt x="19" y="40"/>
                    </a:moveTo>
                    <a:lnTo>
                      <a:pt x="19" y="47"/>
                    </a:lnTo>
                    <a:lnTo>
                      <a:pt x="0" y="47"/>
                    </a:lnTo>
                    <a:lnTo>
                      <a:pt x="0" y="40"/>
                    </a:lnTo>
                    <a:lnTo>
                      <a:pt x="19" y="40"/>
                    </a:lnTo>
                    <a:close/>
                    <a:moveTo>
                      <a:pt x="19" y="47"/>
                    </a:moveTo>
                    <a:lnTo>
                      <a:pt x="19" y="50"/>
                    </a:lnTo>
                    <a:lnTo>
                      <a:pt x="0" y="50"/>
                    </a:lnTo>
                    <a:lnTo>
                      <a:pt x="0" y="47"/>
                    </a:lnTo>
                    <a:lnTo>
                      <a:pt x="19" y="47"/>
                    </a:lnTo>
                    <a:close/>
                    <a:moveTo>
                      <a:pt x="3" y="57"/>
                    </a:moveTo>
                    <a:lnTo>
                      <a:pt x="0" y="54"/>
                    </a:lnTo>
                    <a:lnTo>
                      <a:pt x="0" y="50"/>
                    </a:lnTo>
                    <a:lnTo>
                      <a:pt x="9" y="50"/>
                    </a:lnTo>
                    <a:lnTo>
                      <a:pt x="3" y="57"/>
                    </a:lnTo>
                    <a:close/>
                    <a:moveTo>
                      <a:pt x="16" y="44"/>
                    </a:moveTo>
                    <a:lnTo>
                      <a:pt x="19" y="46"/>
                    </a:lnTo>
                    <a:lnTo>
                      <a:pt x="6" y="60"/>
                    </a:lnTo>
                    <a:lnTo>
                      <a:pt x="3" y="57"/>
                    </a:lnTo>
                    <a:lnTo>
                      <a:pt x="16" y="44"/>
                    </a:lnTo>
                    <a:close/>
                    <a:moveTo>
                      <a:pt x="19" y="46"/>
                    </a:moveTo>
                    <a:lnTo>
                      <a:pt x="23" y="49"/>
                    </a:lnTo>
                    <a:lnTo>
                      <a:pt x="23" y="54"/>
                    </a:lnTo>
                    <a:lnTo>
                      <a:pt x="13" y="54"/>
                    </a:lnTo>
                    <a:lnTo>
                      <a:pt x="19" y="46"/>
                    </a:lnTo>
                    <a:close/>
                    <a:moveTo>
                      <a:pt x="23" y="54"/>
                    </a:moveTo>
                    <a:lnTo>
                      <a:pt x="23" y="56"/>
                    </a:lnTo>
                    <a:lnTo>
                      <a:pt x="3" y="56"/>
                    </a:lnTo>
                    <a:lnTo>
                      <a:pt x="3" y="54"/>
                    </a:lnTo>
                    <a:lnTo>
                      <a:pt x="23" y="54"/>
                    </a:lnTo>
                    <a:close/>
                    <a:moveTo>
                      <a:pt x="6" y="64"/>
                    </a:moveTo>
                    <a:lnTo>
                      <a:pt x="3" y="60"/>
                    </a:lnTo>
                    <a:lnTo>
                      <a:pt x="3" y="56"/>
                    </a:lnTo>
                    <a:lnTo>
                      <a:pt x="13" y="56"/>
                    </a:lnTo>
                    <a:lnTo>
                      <a:pt x="6" y="64"/>
                    </a:lnTo>
                    <a:close/>
                    <a:moveTo>
                      <a:pt x="19" y="49"/>
                    </a:moveTo>
                    <a:lnTo>
                      <a:pt x="23" y="53"/>
                    </a:lnTo>
                    <a:lnTo>
                      <a:pt x="9" y="66"/>
                    </a:lnTo>
                    <a:lnTo>
                      <a:pt x="6" y="64"/>
                    </a:lnTo>
                    <a:lnTo>
                      <a:pt x="19" y="49"/>
                    </a:lnTo>
                    <a:close/>
                    <a:moveTo>
                      <a:pt x="12" y="68"/>
                    </a:moveTo>
                    <a:lnTo>
                      <a:pt x="10" y="67"/>
                    </a:lnTo>
                    <a:lnTo>
                      <a:pt x="9" y="66"/>
                    </a:lnTo>
                    <a:lnTo>
                      <a:pt x="16" y="59"/>
                    </a:lnTo>
                    <a:lnTo>
                      <a:pt x="12" y="68"/>
                    </a:lnTo>
                    <a:close/>
                    <a:moveTo>
                      <a:pt x="20" y="52"/>
                    </a:moveTo>
                    <a:lnTo>
                      <a:pt x="27" y="54"/>
                    </a:lnTo>
                    <a:lnTo>
                      <a:pt x="18" y="71"/>
                    </a:lnTo>
                    <a:lnTo>
                      <a:pt x="12" y="68"/>
                    </a:lnTo>
                    <a:lnTo>
                      <a:pt x="20" y="52"/>
                    </a:lnTo>
                    <a:close/>
                    <a:moveTo>
                      <a:pt x="23" y="72"/>
                    </a:moveTo>
                    <a:lnTo>
                      <a:pt x="20" y="72"/>
                    </a:lnTo>
                    <a:lnTo>
                      <a:pt x="18" y="71"/>
                    </a:lnTo>
                    <a:lnTo>
                      <a:pt x="23" y="63"/>
                    </a:lnTo>
                    <a:lnTo>
                      <a:pt x="23" y="72"/>
                    </a:lnTo>
                    <a:close/>
                    <a:moveTo>
                      <a:pt x="23" y="54"/>
                    </a:moveTo>
                    <a:lnTo>
                      <a:pt x="26" y="54"/>
                    </a:lnTo>
                    <a:lnTo>
                      <a:pt x="26" y="72"/>
                    </a:lnTo>
                    <a:lnTo>
                      <a:pt x="23" y="72"/>
                    </a:lnTo>
                    <a:lnTo>
                      <a:pt x="23" y="54"/>
                    </a:lnTo>
                    <a:close/>
                    <a:moveTo>
                      <a:pt x="26" y="54"/>
                    </a:moveTo>
                    <a:lnTo>
                      <a:pt x="29" y="54"/>
                    </a:lnTo>
                    <a:lnTo>
                      <a:pt x="32" y="56"/>
                    </a:lnTo>
                    <a:lnTo>
                      <a:pt x="26" y="63"/>
                    </a:lnTo>
                    <a:lnTo>
                      <a:pt x="26" y="54"/>
                    </a:lnTo>
                    <a:close/>
                    <a:moveTo>
                      <a:pt x="32" y="56"/>
                    </a:moveTo>
                    <a:lnTo>
                      <a:pt x="36" y="59"/>
                    </a:lnTo>
                    <a:lnTo>
                      <a:pt x="21" y="72"/>
                    </a:lnTo>
                    <a:lnTo>
                      <a:pt x="18" y="69"/>
                    </a:lnTo>
                    <a:lnTo>
                      <a:pt x="32" y="56"/>
                    </a:lnTo>
                    <a:close/>
                    <a:moveTo>
                      <a:pt x="28" y="76"/>
                    </a:moveTo>
                    <a:lnTo>
                      <a:pt x="25" y="76"/>
                    </a:lnTo>
                    <a:lnTo>
                      <a:pt x="21" y="72"/>
                    </a:lnTo>
                    <a:lnTo>
                      <a:pt x="28" y="66"/>
                    </a:lnTo>
                    <a:lnTo>
                      <a:pt x="28" y="76"/>
                    </a:lnTo>
                    <a:close/>
                    <a:moveTo>
                      <a:pt x="28" y="56"/>
                    </a:moveTo>
                    <a:lnTo>
                      <a:pt x="35" y="56"/>
                    </a:lnTo>
                    <a:lnTo>
                      <a:pt x="35" y="76"/>
                    </a:lnTo>
                    <a:lnTo>
                      <a:pt x="28" y="76"/>
                    </a:lnTo>
                    <a:lnTo>
                      <a:pt x="28" y="56"/>
                    </a:lnTo>
                    <a:close/>
                    <a:moveTo>
                      <a:pt x="35" y="56"/>
                    </a:moveTo>
                    <a:lnTo>
                      <a:pt x="38" y="56"/>
                    </a:lnTo>
                    <a:lnTo>
                      <a:pt x="38" y="76"/>
                    </a:lnTo>
                    <a:lnTo>
                      <a:pt x="35" y="76"/>
                    </a:lnTo>
                    <a:lnTo>
                      <a:pt x="35" y="56"/>
                    </a:lnTo>
                    <a:close/>
                    <a:moveTo>
                      <a:pt x="42" y="75"/>
                    </a:moveTo>
                    <a:lnTo>
                      <a:pt x="40" y="76"/>
                    </a:lnTo>
                    <a:lnTo>
                      <a:pt x="38" y="76"/>
                    </a:lnTo>
                    <a:lnTo>
                      <a:pt x="38" y="66"/>
                    </a:lnTo>
                    <a:lnTo>
                      <a:pt x="42" y="75"/>
                    </a:lnTo>
                    <a:close/>
                    <a:moveTo>
                      <a:pt x="34" y="57"/>
                    </a:moveTo>
                    <a:lnTo>
                      <a:pt x="40" y="54"/>
                    </a:lnTo>
                    <a:lnTo>
                      <a:pt x="49" y="71"/>
                    </a:lnTo>
                    <a:lnTo>
                      <a:pt x="42" y="75"/>
                    </a:lnTo>
                    <a:lnTo>
                      <a:pt x="34" y="57"/>
                    </a:lnTo>
                    <a:close/>
                    <a:moveTo>
                      <a:pt x="40" y="54"/>
                    </a:moveTo>
                    <a:lnTo>
                      <a:pt x="42" y="54"/>
                    </a:lnTo>
                    <a:lnTo>
                      <a:pt x="45" y="54"/>
                    </a:lnTo>
                    <a:lnTo>
                      <a:pt x="45" y="63"/>
                    </a:lnTo>
                    <a:lnTo>
                      <a:pt x="40" y="54"/>
                    </a:lnTo>
                    <a:close/>
                    <a:moveTo>
                      <a:pt x="45" y="54"/>
                    </a:moveTo>
                    <a:lnTo>
                      <a:pt x="51" y="54"/>
                    </a:lnTo>
                    <a:lnTo>
                      <a:pt x="51" y="72"/>
                    </a:lnTo>
                    <a:lnTo>
                      <a:pt x="45" y="72"/>
                    </a:lnTo>
                    <a:lnTo>
                      <a:pt x="45" y="54"/>
                    </a:lnTo>
                    <a:close/>
                    <a:moveTo>
                      <a:pt x="58" y="69"/>
                    </a:moveTo>
                    <a:lnTo>
                      <a:pt x="55" y="72"/>
                    </a:lnTo>
                    <a:lnTo>
                      <a:pt x="51" y="72"/>
                    </a:lnTo>
                    <a:lnTo>
                      <a:pt x="51" y="63"/>
                    </a:lnTo>
                    <a:lnTo>
                      <a:pt x="58" y="69"/>
                    </a:lnTo>
                    <a:close/>
                    <a:moveTo>
                      <a:pt x="45" y="56"/>
                    </a:moveTo>
                    <a:lnTo>
                      <a:pt x="47" y="53"/>
                    </a:lnTo>
                    <a:lnTo>
                      <a:pt x="61" y="66"/>
                    </a:lnTo>
                    <a:lnTo>
                      <a:pt x="58" y="69"/>
                    </a:lnTo>
                    <a:lnTo>
                      <a:pt x="45"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70" name="Freeform 155">
                <a:extLst>
                  <a:ext uri="{FF2B5EF4-FFF2-40B4-BE49-F238E27FC236}">
                    <a16:creationId xmlns:a16="http://schemas.microsoft.com/office/drawing/2014/main" id="{F17D8F48-6E2D-4B66-9672-4B2C01B5DA70}"/>
                  </a:ext>
                </a:extLst>
              </p:cNvPr>
              <p:cNvSpPr>
                <a:spLocks/>
              </p:cNvSpPr>
              <p:nvPr/>
            </p:nvSpPr>
            <p:spPr bwMode="auto">
              <a:xfrm>
                <a:off x="2651" y="2782"/>
                <a:ext cx="16" cy="14"/>
              </a:xfrm>
              <a:custGeom>
                <a:avLst/>
                <a:gdLst>
                  <a:gd name="T0" fmla="*/ 11 w 66"/>
                  <a:gd name="T1" fmla="*/ 12 h 58"/>
                  <a:gd name="T2" fmla="*/ 12 w 66"/>
                  <a:gd name="T3" fmla="*/ 12 h 58"/>
                  <a:gd name="T4" fmla="*/ 14 w 66"/>
                  <a:gd name="T5" fmla="*/ 11 h 58"/>
                  <a:gd name="T6" fmla="*/ 15 w 66"/>
                  <a:gd name="T7" fmla="*/ 10 h 58"/>
                  <a:gd name="T8" fmla="*/ 15 w 66"/>
                  <a:gd name="T9" fmla="*/ 9 h 58"/>
                  <a:gd name="T10" fmla="*/ 15 w 66"/>
                  <a:gd name="T11" fmla="*/ 8 h 58"/>
                  <a:gd name="T12" fmla="*/ 16 w 66"/>
                  <a:gd name="T13" fmla="*/ 7 h 58"/>
                  <a:gd name="T14" fmla="*/ 16 w 66"/>
                  <a:gd name="T15" fmla="*/ 5 h 58"/>
                  <a:gd name="T16" fmla="*/ 16 w 66"/>
                  <a:gd name="T17" fmla="*/ 5 h 58"/>
                  <a:gd name="T18" fmla="*/ 16 w 66"/>
                  <a:gd name="T19" fmla="*/ 4 h 58"/>
                  <a:gd name="T20" fmla="*/ 15 w 66"/>
                  <a:gd name="T21" fmla="*/ 3 h 58"/>
                  <a:gd name="T22" fmla="*/ 15 w 66"/>
                  <a:gd name="T23" fmla="*/ 2 h 58"/>
                  <a:gd name="T24" fmla="*/ 14 w 66"/>
                  <a:gd name="T25" fmla="*/ 2 h 58"/>
                  <a:gd name="T26" fmla="*/ 13 w 66"/>
                  <a:gd name="T27" fmla="*/ 1 h 58"/>
                  <a:gd name="T28" fmla="*/ 12 w 66"/>
                  <a:gd name="T29" fmla="*/ 0 h 58"/>
                  <a:gd name="T30" fmla="*/ 11 w 66"/>
                  <a:gd name="T31" fmla="*/ 0 h 58"/>
                  <a:gd name="T32" fmla="*/ 10 w 66"/>
                  <a:gd name="T33" fmla="*/ 0 h 58"/>
                  <a:gd name="T34" fmla="*/ 8 w 66"/>
                  <a:gd name="T35" fmla="*/ 0 h 58"/>
                  <a:gd name="T36" fmla="*/ 8 w 66"/>
                  <a:gd name="T37" fmla="*/ 0 h 58"/>
                  <a:gd name="T38" fmla="*/ 6 w 66"/>
                  <a:gd name="T39" fmla="*/ 1 h 58"/>
                  <a:gd name="T40" fmla="*/ 4 w 66"/>
                  <a:gd name="T41" fmla="*/ 2 h 58"/>
                  <a:gd name="T42" fmla="*/ 4 w 66"/>
                  <a:gd name="T43" fmla="*/ 2 h 58"/>
                  <a:gd name="T44" fmla="*/ 3 w 66"/>
                  <a:gd name="T45" fmla="*/ 3 h 58"/>
                  <a:gd name="T46" fmla="*/ 1 w 66"/>
                  <a:gd name="T47" fmla="*/ 4 h 58"/>
                  <a:gd name="T48" fmla="*/ 1 w 66"/>
                  <a:gd name="T49" fmla="*/ 5 h 58"/>
                  <a:gd name="T50" fmla="*/ 1 w 66"/>
                  <a:gd name="T51" fmla="*/ 6 h 58"/>
                  <a:gd name="T52" fmla="*/ 0 w 66"/>
                  <a:gd name="T53" fmla="*/ 7 h 58"/>
                  <a:gd name="T54" fmla="*/ 0 w 66"/>
                  <a:gd name="T55" fmla="*/ 9 h 58"/>
                  <a:gd name="T56" fmla="*/ 0 w 66"/>
                  <a:gd name="T57" fmla="*/ 9 h 58"/>
                  <a:gd name="T58" fmla="*/ 0 w 66"/>
                  <a:gd name="T59" fmla="*/ 10 h 58"/>
                  <a:gd name="T60" fmla="*/ 1 w 66"/>
                  <a:gd name="T61" fmla="*/ 12 h 58"/>
                  <a:gd name="T62" fmla="*/ 1 w 66"/>
                  <a:gd name="T63" fmla="*/ 12 h 58"/>
                  <a:gd name="T64" fmla="*/ 2 w 66"/>
                  <a:gd name="T65" fmla="*/ 13 h 58"/>
                  <a:gd name="T66" fmla="*/ 3 w 66"/>
                  <a:gd name="T67" fmla="*/ 13 h 58"/>
                  <a:gd name="T68" fmla="*/ 4 w 66"/>
                  <a:gd name="T69" fmla="*/ 14 h 58"/>
                  <a:gd name="T70" fmla="*/ 5 w 66"/>
                  <a:gd name="T71" fmla="*/ 14 h 58"/>
                  <a:gd name="T72" fmla="*/ 6 w 66"/>
                  <a:gd name="T73" fmla="*/ 14 h 58"/>
                  <a:gd name="T74" fmla="*/ 8 w 66"/>
                  <a:gd name="T75" fmla="*/ 14 h 58"/>
                  <a:gd name="T76" fmla="*/ 8 w 66"/>
                  <a:gd name="T77" fmla="*/ 14 h 58"/>
                  <a:gd name="T78" fmla="*/ 10 w 66"/>
                  <a:gd name="T79" fmla="*/ 13 h 58"/>
                  <a:gd name="T80" fmla="*/ 11 w 66"/>
                  <a:gd name="T81" fmla="*/ 12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8"/>
                  <a:gd name="T125" fmla="*/ 66 w 66"/>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8">
                    <a:moveTo>
                      <a:pt x="47" y="51"/>
                    </a:moveTo>
                    <a:lnTo>
                      <a:pt x="50" y="48"/>
                    </a:lnTo>
                    <a:lnTo>
                      <a:pt x="57" y="44"/>
                    </a:lnTo>
                    <a:lnTo>
                      <a:pt x="60" y="41"/>
                    </a:lnTo>
                    <a:lnTo>
                      <a:pt x="62" y="38"/>
                    </a:lnTo>
                    <a:lnTo>
                      <a:pt x="62" y="32"/>
                    </a:lnTo>
                    <a:lnTo>
                      <a:pt x="66" y="29"/>
                    </a:lnTo>
                    <a:lnTo>
                      <a:pt x="66" y="22"/>
                    </a:lnTo>
                    <a:lnTo>
                      <a:pt x="66" y="19"/>
                    </a:lnTo>
                    <a:lnTo>
                      <a:pt x="66" y="16"/>
                    </a:lnTo>
                    <a:lnTo>
                      <a:pt x="62" y="12"/>
                    </a:lnTo>
                    <a:lnTo>
                      <a:pt x="60" y="7"/>
                    </a:lnTo>
                    <a:lnTo>
                      <a:pt x="57" y="7"/>
                    </a:lnTo>
                    <a:lnTo>
                      <a:pt x="54" y="4"/>
                    </a:lnTo>
                    <a:lnTo>
                      <a:pt x="50" y="0"/>
                    </a:lnTo>
                    <a:lnTo>
                      <a:pt x="44" y="0"/>
                    </a:lnTo>
                    <a:lnTo>
                      <a:pt x="40" y="0"/>
                    </a:lnTo>
                    <a:lnTo>
                      <a:pt x="34" y="0"/>
                    </a:lnTo>
                    <a:lnTo>
                      <a:pt x="32" y="0"/>
                    </a:lnTo>
                    <a:lnTo>
                      <a:pt x="25" y="4"/>
                    </a:lnTo>
                    <a:lnTo>
                      <a:pt x="18" y="7"/>
                    </a:lnTo>
                    <a:lnTo>
                      <a:pt x="15" y="10"/>
                    </a:lnTo>
                    <a:lnTo>
                      <a:pt x="12" y="12"/>
                    </a:lnTo>
                    <a:lnTo>
                      <a:pt x="6" y="16"/>
                    </a:lnTo>
                    <a:lnTo>
                      <a:pt x="6" y="19"/>
                    </a:lnTo>
                    <a:lnTo>
                      <a:pt x="3" y="26"/>
                    </a:lnTo>
                    <a:lnTo>
                      <a:pt x="0" y="29"/>
                    </a:lnTo>
                    <a:lnTo>
                      <a:pt x="0" y="36"/>
                    </a:lnTo>
                    <a:lnTo>
                      <a:pt x="0" y="38"/>
                    </a:lnTo>
                    <a:lnTo>
                      <a:pt x="0" y="41"/>
                    </a:lnTo>
                    <a:lnTo>
                      <a:pt x="3" y="48"/>
                    </a:lnTo>
                    <a:lnTo>
                      <a:pt x="6" y="51"/>
                    </a:lnTo>
                    <a:lnTo>
                      <a:pt x="8" y="54"/>
                    </a:lnTo>
                    <a:lnTo>
                      <a:pt x="12" y="54"/>
                    </a:lnTo>
                    <a:lnTo>
                      <a:pt x="15" y="58"/>
                    </a:lnTo>
                    <a:lnTo>
                      <a:pt x="22" y="58"/>
                    </a:lnTo>
                    <a:lnTo>
                      <a:pt x="25" y="58"/>
                    </a:lnTo>
                    <a:lnTo>
                      <a:pt x="32" y="58"/>
                    </a:lnTo>
                    <a:lnTo>
                      <a:pt x="34" y="58"/>
                    </a:lnTo>
                    <a:lnTo>
                      <a:pt x="40"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71" name="Freeform 156">
                <a:extLst>
                  <a:ext uri="{FF2B5EF4-FFF2-40B4-BE49-F238E27FC236}">
                    <a16:creationId xmlns:a16="http://schemas.microsoft.com/office/drawing/2014/main" id="{B5BAC088-C605-48A7-B4EE-8217FE9CBE4B}"/>
                  </a:ext>
                </a:extLst>
              </p:cNvPr>
              <p:cNvSpPr>
                <a:spLocks noEditPoints="1"/>
              </p:cNvSpPr>
              <p:nvPr/>
            </p:nvSpPr>
            <p:spPr bwMode="auto">
              <a:xfrm>
                <a:off x="2648" y="2779"/>
                <a:ext cx="22" cy="19"/>
              </a:xfrm>
              <a:custGeom>
                <a:avLst/>
                <a:gdLst>
                  <a:gd name="T0" fmla="*/ 14 w 86"/>
                  <a:gd name="T1" fmla="*/ 13 h 77"/>
                  <a:gd name="T2" fmla="*/ 16 w 86"/>
                  <a:gd name="T3" fmla="*/ 11 h 77"/>
                  <a:gd name="T4" fmla="*/ 18 w 86"/>
                  <a:gd name="T5" fmla="*/ 16 h 77"/>
                  <a:gd name="T6" fmla="*/ 19 w 86"/>
                  <a:gd name="T7" fmla="*/ 15 h 77"/>
                  <a:gd name="T8" fmla="*/ 20 w 86"/>
                  <a:gd name="T9" fmla="*/ 14 h 77"/>
                  <a:gd name="T10" fmla="*/ 21 w 86"/>
                  <a:gd name="T11" fmla="*/ 12 h 77"/>
                  <a:gd name="T12" fmla="*/ 16 w 86"/>
                  <a:gd name="T13" fmla="*/ 10 h 77"/>
                  <a:gd name="T14" fmla="*/ 17 w 86"/>
                  <a:gd name="T15" fmla="*/ 9 h 77"/>
                  <a:gd name="T16" fmla="*/ 20 w 86"/>
                  <a:gd name="T17" fmla="*/ 12 h 77"/>
                  <a:gd name="T18" fmla="*/ 22 w 86"/>
                  <a:gd name="T19" fmla="*/ 10 h 77"/>
                  <a:gd name="T20" fmla="*/ 17 w 86"/>
                  <a:gd name="T21" fmla="*/ 8 h 77"/>
                  <a:gd name="T22" fmla="*/ 17 w 86"/>
                  <a:gd name="T23" fmla="*/ 6 h 77"/>
                  <a:gd name="T24" fmla="*/ 22 w 86"/>
                  <a:gd name="T25" fmla="*/ 6 h 77"/>
                  <a:gd name="T26" fmla="*/ 21 w 86"/>
                  <a:gd name="T27" fmla="*/ 5 h 77"/>
                  <a:gd name="T28" fmla="*/ 17 w 86"/>
                  <a:gd name="T29" fmla="*/ 7 h 77"/>
                  <a:gd name="T30" fmla="*/ 18 w 86"/>
                  <a:gd name="T31" fmla="*/ 2 h 77"/>
                  <a:gd name="T32" fmla="*/ 17 w 86"/>
                  <a:gd name="T33" fmla="*/ 6 h 77"/>
                  <a:gd name="T34" fmla="*/ 15 w 86"/>
                  <a:gd name="T35" fmla="*/ 6 h 77"/>
                  <a:gd name="T36" fmla="*/ 19 w 86"/>
                  <a:gd name="T37" fmla="*/ 2 h 77"/>
                  <a:gd name="T38" fmla="*/ 15 w 86"/>
                  <a:gd name="T39" fmla="*/ 5 h 77"/>
                  <a:gd name="T40" fmla="*/ 15 w 86"/>
                  <a:gd name="T41" fmla="*/ 0 h 77"/>
                  <a:gd name="T42" fmla="*/ 14 w 86"/>
                  <a:gd name="T43" fmla="*/ 5 h 77"/>
                  <a:gd name="T44" fmla="*/ 13 w 86"/>
                  <a:gd name="T45" fmla="*/ 0 h 77"/>
                  <a:gd name="T46" fmla="*/ 13 w 86"/>
                  <a:gd name="T47" fmla="*/ 0 h 77"/>
                  <a:gd name="T48" fmla="*/ 11 w 86"/>
                  <a:gd name="T49" fmla="*/ 5 h 77"/>
                  <a:gd name="T50" fmla="*/ 12 w 86"/>
                  <a:gd name="T51" fmla="*/ 5 h 77"/>
                  <a:gd name="T52" fmla="*/ 8 w 86"/>
                  <a:gd name="T53" fmla="*/ 6 h 77"/>
                  <a:gd name="T54" fmla="*/ 6 w 86"/>
                  <a:gd name="T55" fmla="*/ 2 h 77"/>
                  <a:gd name="T56" fmla="*/ 6 w 86"/>
                  <a:gd name="T57" fmla="*/ 2 h 77"/>
                  <a:gd name="T58" fmla="*/ 8 w 86"/>
                  <a:gd name="T59" fmla="*/ 7 h 77"/>
                  <a:gd name="T60" fmla="*/ 7 w 86"/>
                  <a:gd name="T61" fmla="*/ 8 h 77"/>
                  <a:gd name="T62" fmla="*/ 2 w 86"/>
                  <a:gd name="T63" fmla="*/ 5 h 77"/>
                  <a:gd name="T64" fmla="*/ 2 w 86"/>
                  <a:gd name="T65" fmla="*/ 7 h 77"/>
                  <a:gd name="T66" fmla="*/ 4 w 86"/>
                  <a:gd name="T67" fmla="*/ 7 h 77"/>
                  <a:gd name="T68" fmla="*/ 6 w 86"/>
                  <a:gd name="T69" fmla="*/ 8 h 77"/>
                  <a:gd name="T70" fmla="*/ 5 w 86"/>
                  <a:gd name="T71" fmla="*/ 10 h 77"/>
                  <a:gd name="T72" fmla="*/ 0 w 86"/>
                  <a:gd name="T73" fmla="*/ 9 h 77"/>
                  <a:gd name="T74" fmla="*/ 0 w 86"/>
                  <a:gd name="T75" fmla="*/ 11 h 77"/>
                  <a:gd name="T76" fmla="*/ 0 w 86"/>
                  <a:gd name="T77" fmla="*/ 11 h 77"/>
                  <a:gd name="T78" fmla="*/ 5 w 86"/>
                  <a:gd name="T79" fmla="*/ 12 h 77"/>
                  <a:gd name="T80" fmla="*/ 4 w 86"/>
                  <a:gd name="T81" fmla="*/ 12 h 77"/>
                  <a:gd name="T82" fmla="*/ 1 w 86"/>
                  <a:gd name="T83" fmla="*/ 16 h 77"/>
                  <a:gd name="T84" fmla="*/ 2 w 86"/>
                  <a:gd name="T85" fmla="*/ 17 h 77"/>
                  <a:gd name="T86" fmla="*/ 4 w 86"/>
                  <a:gd name="T87" fmla="*/ 15 h 77"/>
                  <a:gd name="T88" fmla="*/ 6 w 86"/>
                  <a:gd name="T89" fmla="*/ 13 h 77"/>
                  <a:gd name="T90" fmla="*/ 5 w 86"/>
                  <a:gd name="T91" fmla="*/ 13 h 77"/>
                  <a:gd name="T92" fmla="*/ 7 w 86"/>
                  <a:gd name="T93" fmla="*/ 13 h 77"/>
                  <a:gd name="T94" fmla="*/ 5 w 86"/>
                  <a:gd name="T95" fmla="*/ 18 h 77"/>
                  <a:gd name="T96" fmla="*/ 6 w 86"/>
                  <a:gd name="T97" fmla="*/ 17 h 77"/>
                  <a:gd name="T98" fmla="*/ 6 w 86"/>
                  <a:gd name="T99" fmla="*/ 14 h 77"/>
                  <a:gd name="T100" fmla="*/ 9 w 86"/>
                  <a:gd name="T101" fmla="*/ 14 h 77"/>
                  <a:gd name="T102" fmla="*/ 11 w 86"/>
                  <a:gd name="T103" fmla="*/ 14 h 77"/>
                  <a:gd name="T104" fmla="*/ 11 w 86"/>
                  <a:gd name="T105" fmla="*/ 19 h 77"/>
                  <a:gd name="T106" fmla="*/ 12 w 86"/>
                  <a:gd name="T107" fmla="*/ 19 h 77"/>
                  <a:gd name="T108" fmla="*/ 12 w 86"/>
                  <a:gd name="T109" fmla="*/ 14 h 7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6"/>
                  <a:gd name="T166" fmla="*/ 0 h 77"/>
                  <a:gd name="T167" fmla="*/ 86 w 86"/>
                  <a:gd name="T168" fmla="*/ 77 h 7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6" h="77">
                    <a:moveTo>
                      <a:pt x="50" y="54"/>
                    </a:moveTo>
                    <a:lnTo>
                      <a:pt x="54" y="51"/>
                    </a:lnTo>
                    <a:lnTo>
                      <a:pt x="67" y="64"/>
                    </a:lnTo>
                    <a:lnTo>
                      <a:pt x="64" y="68"/>
                    </a:lnTo>
                    <a:lnTo>
                      <a:pt x="50" y="54"/>
                    </a:lnTo>
                    <a:close/>
                    <a:moveTo>
                      <a:pt x="54" y="51"/>
                    </a:moveTo>
                    <a:lnTo>
                      <a:pt x="55" y="50"/>
                    </a:lnTo>
                    <a:lnTo>
                      <a:pt x="56" y="49"/>
                    </a:lnTo>
                    <a:lnTo>
                      <a:pt x="60" y="58"/>
                    </a:lnTo>
                    <a:lnTo>
                      <a:pt x="54" y="51"/>
                    </a:lnTo>
                    <a:close/>
                    <a:moveTo>
                      <a:pt x="56" y="49"/>
                    </a:moveTo>
                    <a:lnTo>
                      <a:pt x="63" y="46"/>
                    </a:lnTo>
                    <a:lnTo>
                      <a:pt x="70" y="63"/>
                    </a:lnTo>
                    <a:lnTo>
                      <a:pt x="65" y="67"/>
                    </a:lnTo>
                    <a:lnTo>
                      <a:pt x="56" y="49"/>
                    </a:lnTo>
                    <a:close/>
                    <a:moveTo>
                      <a:pt x="74" y="61"/>
                    </a:moveTo>
                    <a:lnTo>
                      <a:pt x="72" y="62"/>
                    </a:lnTo>
                    <a:lnTo>
                      <a:pt x="70" y="63"/>
                    </a:lnTo>
                    <a:lnTo>
                      <a:pt x="67" y="54"/>
                    </a:lnTo>
                    <a:lnTo>
                      <a:pt x="74" y="61"/>
                    </a:lnTo>
                    <a:close/>
                    <a:moveTo>
                      <a:pt x="60" y="48"/>
                    </a:moveTo>
                    <a:lnTo>
                      <a:pt x="63" y="45"/>
                    </a:lnTo>
                    <a:lnTo>
                      <a:pt x="77" y="58"/>
                    </a:lnTo>
                    <a:lnTo>
                      <a:pt x="74" y="61"/>
                    </a:lnTo>
                    <a:lnTo>
                      <a:pt x="60" y="48"/>
                    </a:lnTo>
                    <a:close/>
                    <a:moveTo>
                      <a:pt x="77" y="58"/>
                    </a:moveTo>
                    <a:lnTo>
                      <a:pt x="77" y="58"/>
                    </a:lnTo>
                    <a:lnTo>
                      <a:pt x="70" y="51"/>
                    </a:lnTo>
                    <a:lnTo>
                      <a:pt x="77" y="58"/>
                    </a:lnTo>
                    <a:close/>
                    <a:moveTo>
                      <a:pt x="63" y="45"/>
                    </a:moveTo>
                    <a:lnTo>
                      <a:pt x="66" y="41"/>
                    </a:lnTo>
                    <a:lnTo>
                      <a:pt x="80" y="56"/>
                    </a:lnTo>
                    <a:lnTo>
                      <a:pt x="77" y="58"/>
                    </a:lnTo>
                    <a:lnTo>
                      <a:pt x="63" y="45"/>
                    </a:lnTo>
                    <a:close/>
                    <a:moveTo>
                      <a:pt x="82" y="48"/>
                    </a:moveTo>
                    <a:lnTo>
                      <a:pt x="82" y="52"/>
                    </a:lnTo>
                    <a:lnTo>
                      <a:pt x="80" y="56"/>
                    </a:lnTo>
                    <a:lnTo>
                      <a:pt x="72" y="48"/>
                    </a:lnTo>
                    <a:lnTo>
                      <a:pt x="82" y="48"/>
                    </a:lnTo>
                    <a:close/>
                    <a:moveTo>
                      <a:pt x="64" y="48"/>
                    </a:moveTo>
                    <a:lnTo>
                      <a:pt x="64" y="42"/>
                    </a:lnTo>
                    <a:lnTo>
                      <a:pt x="82" y="42"/>
                    </a:lnTo>
                    <a:lnTo>
                      <a:pt x="82" y="48"/>
                    </a:lnTo>
                    <a:lnTo>
                      <a:pt x="64" y="48"/>
                    </a:lnTo>
                    <a:close/>
                    <a:moveTo>
                      <a:pt x="64" y="42"/>
                    </a:moveTo>
                    <a:lnTo>
                      <a:pt x="64" y="38"/>
                    </a:lnTo>
                    <a:lnTo>
                      <a:pt x="66" y="36"/>
                    </a:lnTo>
                    <a:lnTo>
                      <a:pt x="72" y="42"/>
                    </a:lnTo>
                    <a:lnTo>
                      <a:pt x="64" y="42"/>
                    </a:lnTo>
                    <a:close/>
                    <a:moveTo>
                      <a:pt x="66" y="36"/>
                    </a:moveTo>
                    <a:lnTo>
                      <a:pt x="69" y="32"/>
                    </a:lnTo>
                    <a:lnTo>
                      <a:pt x="82" y="46"/>
                    </a:lnTo>
                    <a:lnTo>
                      <a:pt x="80" y="49"/>
                    </a:lnTo>
                    <a:lnTo>
                      <a:pt x="66" y="36"/>
                    </a:lnTo>
                    <a:close/>
                    <a:moveTo>
                      <a:pt x="86" y="39"/>
                    </a:moveTo>
                    <a:lnTo>
                      <a:pt x="86" y="42"/>
                    </a:lnTo>
                    <a:lnTo>
                      <a:pt x="82" y="46"/>
                    </a:lnTo>
                    <a:lnTo>
                      <a:pt x="76" y="39"/>
                    </a:lnTo>
                    <a:lnTo>
                      <a:pt x="86" y="39"/>
                    </a:lnTo>
                    <a:close/>
                    <a:moveTo>
                      <a:pt x="67" y="39"/>
                    </a:moveTo>
                    <a:lnTo>
                      <a:pt x="67" y="32"/>
                    </a:lnTo>
                    <a:lnTo>
                      <a:pt x="86" y="32"/>
                    </a:lnTo>
                    <a:lnTo>
                      <a:pt x="86" y="39"/>
                    </a:lnTo>
                    <a:lnTo>
                      <a:pt x="67" y="39"/>
                    </a:lnTo>
                    <a:close/>
                    <a:moveTo>
                      <a:pt x="67" y="32"/>
                    </a:moveTo>
                    <a:lnTo>
                      <a:pt x="67" y="29"/>
                    </a:lnTo>
                    <a:lnTo>
                      <a:pt x="86" y="29"/>
                    </a:lnTo>
                    <a:lnTo>
                      <a:pt x="86" y="32"/>
                    </a:lnTo>
                    <a:lnTo>
                      <a:pt x="67" y="32"/>
                    </a:lnTo>
                    <a:close/>
                    <a:moveTo>
                      <a:pt x="67" y="29"/>
                    </a:moveTo>
                    <a:lnTo>
                      <a:pt x="67" y="26"/>
                    </a:lnTo>
                    <a:lnTo>
                      <a:pt x="86" y="26"/>
                    </a:lnTo>
                    <a:lnTo>
                      <a:pt x="86" y="29"/>
                    </a:lnTo>
                    <a:lnTo>
                      <a:pt x="67" y="29"/>
                    </a:lnTo>
                    <a:close/>
                    <a:moveTo>
                      <a:pt x="82" y="19"/>
                    </a:moveTo>
                    <a:lnTo>
                      <a:pt x="86" y="22"/>
                    </a:lnTo>
                    <a:lnTo>
                      <a:pt x="86" y="26"/>
                    </a:lnTo>
                    <a:lnTo>
                      <a:pt x="76" y="26"/>
                    </a:lnTo>
                    <a:lnTo>
                      <a:pt x="82" y="19"/>
                    </a:lnTo>
                    <a:close/>
                    <a:moveTo>
                      <a:pt x="69" y="32"/>
                    </a:moveTo>
                    <a:lnTo>
                      <a:pt x="66" y="30"/>
                    </a:lnTo>
                    <a:lnTo>
                      <a:pt x="80" y="16"/>
                    </a:lnTo>
                    <a:lnTo>
                      <a:pt x="82" y="19"/>
                    </a:lnTo>
                    <a:lnTo>
                      <a:pt x="69" y="32"/>
                    </a:lnTo>
                    <a:close/>
                    <a:moveTo>
                      <a:pt x="66" y="30"/>
                    </a:moveTo>
                    <a:lnTo>
                      <a:pt x="65" y="28"/>
                    </a:lnTo>
                    <a:lnTo>
                      <a:pt x="65" y="27"/>
                    </a:lnTo>
                    <a:lnTo>
                      <a:pt x="72" y="22"/>
                    </a:lnTo>
                    <a:lnTo>
                      <a:pt x="66" y="30"/>
                    </a:lnTo>
                    <a:close/>
                    <a:moveTo>
                      <a:pt x="65" y="27"/>
                    </a:moveTo>
                    <a:lnTo>
                      <a:pt x="61" y="20"/>
                    </a:lnTo>
                    <a:lnTo>
                      <a:pt x="78" y="13"/>
                    </a:lnTo>
                    <a:lnTo>
                      <a:pt x="81" y="19"/>
                    </a:lnTo>
                    <a:lnTo>
                      <a:pt x="65" y="27"/>
                    </a:lnTo>
                    <a:close/>
                    <a:moveTo>
                      <a:pt x="70" y="7"/>
                    </a:moveTo>
                    <a:lnTo>
                      <a:pt x="76" y="7"/>
                    </a:lnTo>
                    <a:lnTo>
                      <a:pt x="78" y="13"/>
                    </a:lnTo>
                    <a:lnTo>
                      <a:pt x="70" y="17"/>
                    </a:lnTo>
                    <a:lnTo>
                      <a:pt x="70" y="7"/>
                    </a:lnTo>
                    <a:close/>
                    <a:moveTo>
                      <a:pt x="70" y="26"/>
                    </a:moveTo>
                    <a:lnTo>
                      <a:pt x="67" y="26"/>
                    </a:lnTo>
                    <a:lnTo>
                      <a:pt x="67" y="7"/>
                    </a:lnTo>
                    <a:lnTo>
                      <a:pt x="70" y="7"/>
                    </a:lnTo>
                    <a:lnTo>
                      <a:pt x="70" y="26"/>
                    </a:lnTo>
                    <a:close/>
                    <a:moveTo>
                      <a:pt x="67" y="26"/>
                    </a:moveTo>
                    <a:lnTo>
                      <a:pt x="63" y="26"/>
                    </a:lnTo>
                    <a:lnTo>
                      <a:pt x="60" y="24"/>
                    </a:lnTo>
                    <a:lnTo>
                      <a:pt x="67" y="17"/>
                    </a:lnTo>
                    <a:lnTo>
                      <a:pt x="67" y="26"/>
                    </a:lnTo>
                    <a:close/>
                    <a:moveTo>
                      <a:pt x="60" y="24"/>
                    </a:moveTo>
                    <a:lnTo>
                      <a:pt x="57" y="20"/>
                    </a:lnTo>
                    <a:lnTo>
                      <a:pt x="70" y="7"/>
                    </a:lnTo>
                    <a:lnTo>
                      <a:pt x="74" y="10"/>
                    </a:lnTo>
                    <a:lnTo>
                      <a:pt x="60" y="24"/>
                    </a:lnTo>
                    <a:close/>
                    <a:moveTo>
                      <a:pt x="57" y="20"/>
                    </a:moveTo>
                    <a:lnTo>
                      <a:pt x="66" y="29"/>
                    </a:lnTo>
                    <a:lnTo>
                      <a:pt x="57" y="20"/>
                    </a:lnTo>
                    <a:lnTo>
                      <a:pt x="64" y="14"/>
                    </a:lnTo>
                    <a:lnTo>
                      <a:pt x="57" y="20"/>
                    </a:lnTo>
                    <a:close/>
                    <a:moveTo>
                      <a:pt x="57" y="20"/>
                    </a:moveTo>
                    <a:lnTo>
                      <a:pt x="54" y="17"/>
                    </a:lnTo>
                    <a:lnTo>
                      <a:pt x="67" y="4"/>
                    </a:lnTo>
                    <a:lnTo>
                      <a:pt x="70" y="7"/>
                    </a:lnTo>
                    <a:lnTo>
                      <a:pt x="57" y="20"/>
                    </a:lnTo>
                    <a:close/>
                    <a:moveTo>
                      <a:pt x="60" y="0"/>
                    </a:moveTo>
                    <a:lnTo>
                      <a:pt x="64" y="0"/>
                    </a:lnTo>
                    <a:lnTo>
                      <a:pt x="67" y="4"/>
                    </a:lnTo>
                    <a:lnTo>
                      <a:pt x="60" y="10"/>
                    </a:lnTo>
                    <a:lnTo>
                      <a:pt x="60" y="0"/>
                    </a:lnTo>
                    <a:close/>
                    <a:moveTo>
                      <a:pt x="60" y="20"/>
                    </a:moveTo>
                    <a:lnTo>
                      <a:pt x="54" y="20"/>
                    </a:lnTo>
                    <a:lnTo>
                      <a:pt x="54" y="0"/>
                    </a:lnTo>
                    <a:lnTo>
                      <a:pt x="60" y="0"/>
                    </a:lnTo>
                    <a:lnTo>
                      <a:pt x="60" y="20"/>
                    </a:lnTo>
                    <a:close/>
                    <a:moveTo>
                      <a:pt x="54" y="20"/>
                    </a:moveTo>
                    <a:lnTo>
                      <a:pt x="50" y="20"/>
                    </a:lnTo>
                    <a:lnTo>
                      <a:pt x="50" y="0"/>
                    </a:lnTo>
                    <a:lnTo>
                      <a:pt x="54" y="0"/>
                    </a:lnTo>
                    <a:lnTo>
                      <a:pt x="54" y="20"/>
                    </a:lnTo>
                    <a:close/>
                    <a:moveTo>
                      <a:pt x="50" y="20"/>
                    </a:moveTo>
                    <a:lnTo>
                      <a:pt x="44" y="20"/>
                    </a:lnTo>
                    <a:lnTo>
                      <a:pt x="44" y="0"/>
                    </a:lnTo>
                    <a:lnTo>
                      <a:pt x="50" y="0"/>
                    </a:lnTo>
                    <a:lnTo>
                      <a:pt x="50" y="20"/>
                    </a:lnTo>
                    <a:close/>
                    <a:moveTo>
                      <a:pt x="44" y="20"/>
                    </a:moveTo>
                    <a:lnTo>
                      <a:pt x="42" y="20"/>
                    </a:lnTo>
                    <a:lnTo>
                      <a:pt x="42" y="0"/>
                    </a:lnTo>
                    <a:lnTo>
                      <a:pt x="44" y="0"/>
                    </a:lnTo>
                    <a:lnTo>
                      <a:pt x="44" y="20"/>
                    </a:lnTo>
                    <a:close/>
                    <a:moveTo>
                      <a:pt x="37" y="2"/>
                    </a:moveTo>
                    <a:lnTo>
                      <a:pt x="39" y="0"/>
                    </a:lnTo>
                    <a:lnTo>
                      <a:pt x="42" y="0"/>
                    </a:lnTo>
                    <a:lnTo>
                      <a:pt x="42" y="10"/>
                    </a:lnTo>
                    <a:lnTo>
                      <a:pt x="37" y="2"/>
                    </a:lnTo>
                    <a:close/>
                    <a:moveTo>
                      <a:pt x="45" y="19"/>
                    </a:moveTo>
                    <a:lnTo>
                      <a:pt x="39" y="21"/>
                    </a:lnTo>
                    <a:lnTo>
                      <a:pt x="31" y="5"/>
                    </a:lnTo>
                    <a:lnTo>
                      <a:pt x="37" y="2"/>
                    </a:lnTo>
                    <a:lnTo>
                      <a:pt x="45" y="19"/>
                    </a:lnTo>
                    <a:close/>
                    <a:moveTo>
                      <a:pt x="39" y="21"/>
                    </a:moveTo>
                    <a:lnTo>
                      <a:pt x="33" y="25"/>
                    </a:lnTo>
                    <a:lnTo>
                      <a:pt x="24" y="8"/>
                    </a:lnTo>
                    <a:lnTo>
                      <a:pt x="31" y="5"/>
                    </a:lnTo>
                    <a:lnTo>
                      <a:pt x="39" y="21"/>
                    </a:lnTo>
                    <a:close/>
                    <a:moveTo>
                      <a:pt x="22" y="10"/>
                    </a:moveTo>
                    <a:lnTo>
                      <a:pt x="23" y="9"/>
                    </a:lnTo>
                    <a:lnTo>
                      <a:pt x="24" y="8"/>
                    </a:lnTo>
                    <a:lnTo>
                      <a:pt x="28" y="17"/>
                    </a:lnTo>
                    <a:lnTo>
                      <a:pt x="22" y="10"/>
                    </a:lnTo>
                    <a:close/>
                    <a:moveTo>
                      <a:pt x="35" y="24"/>
                    </a:moveTo>
                    <a:lnTo>
                      <a:pt x="32" y="27"/>
                    </a:lnTo>
                    <a:lnTo>
                      <a:pt x="18" y="13"/>
                    </a:lnTo>
                    <a:lnTo>
                      <a:pt x="22" y="10"/>
                    </a:lnTo>
                    <a:lnTo>
                      <a:pt x="35" y="24"/>
                    </a:lnTo>
                    <a:close/>
                    <a:moveTo>
                      <a:pt x="32" y="27"/>
                    </a:moveTo>
                    <a:lnTo>
                      <a:pt x="28" y="30"/>
                    </a:lnTo>
                    <a:lnTo>
                      <a:pt x="15" y="16"/>
                    </a:lnTo>
                    <a:lnTo>
                      <a:pt x="18" y="13"/>
                    </a:lnTo>
                    <a:lnTo>
                      <a:pt x="32" y="27"/>
                    </a:lnTo>
                    <a:close/>
                    <a:moveTo>
                      <a:pt x="28" y="30"/>
                    </a:moveTo>
                    <a:lnTo>
                      <a:pt x="27" y="30"/>
                    </a:lnTo>
                    <a:lnTo>
                      <a:pt x="26" y="31"/>
                    </a:lnTo>
                    <a:lnTo>
                      <a:pt x="22" y="22"/>
                    </a:lnTo>
                    <a:lnTo>
                      <a:pt x="28" y="30"/>
                    </a:lnTo>
                    <a:close/>
                    <a:moveTo>
                      <a:pt x="26" y="31"/>
                    </a:moveTo>
                    <a:lnTo>
                      <a:pt x="20" y="35"/>
                    </a:lnTo>
                    <a:lnTo>
                      <a:pt x="12" y="18"/>
                    </a:lnTo>
                    <a:lnTo>
                      <a:pt x="17" y="15"/>
                    </a:lnTo>
                    <a:lnTo>
                      <a:pt x="26" y="31"/>
                    </a:lnTo>
                    <a:close/>
                    <a:moveTo>
                      <a:pt x="6" y="26"/>
                    </a:moveTo>
                    <a:lnTo>
                      <a:pt x="6" y="20"/>
                    </a:lnTo>
                    <a:lnTo>
                      <a:pt x="12" y="18"/>
                    </a:lnTo>
                    <a:lnTo>
                      <a:pt x="16" y="26"/>
                    </a:lnTo>
                    <a:lnTo>
                      <a:pt x="6" y="26"/>
                    </a:lnTo>
                    <a:close/>
                    <a:moveTo>
                      <a:pt x="25" y="26"/>
                    </a:moveTo>
                    <a:lnTo>
                      <a:pt x="25" y="29"/>
                    </a:lnTo>
                    <a:lnTo>
                      <a:pt x="6" y="29"/>
                    </a:lnTo>
                    <a:lnTo>
                      <a:pt x="6" y="26"/>
                    </a:lnTo>
                    <a:lnTo>
                      <a:pt x="25" y="26"/>
                    </a:lnTo>
                    <a:close/>
                    <a:moveTo>
                      <a:pt x="25" y="29"/>
                    </a:moveTo>
                    <a:lnTo>
                      <a:pt x="25" y="31"/>
                    </a:lnTo>
                    <a:lnTo>
                      <a:pt x="24" y="34"/>
                    </a:lnTo>
                    <a:lnTo>
                      <a:pt x="16" y="29"/>
                    </a:lnTo>
                    <a:lnTo>
                      <a:pt x="25" y="29"/>
                    </a:lnTo>
                    <a:close/>
                    <a:moveTo>
                      <a:pt x="24" y="34"/>
                    </a:moveTo>
                    <a:lnTo>
                      <a:pt x="21" y="40"/>
                    </a:lnTo>
                    <a:lnTo>
                      <a:pt x="4" y="31"/>
                    </a:lnTo>
                    <a:lnTo>
                      <a:pt x="7" y="25"/>
                    </a:lnTo>
                    <a:lnTo>
                      <a:pt x="24" y="34"/>
                    </a:lnTo>
                    <a:close/>
                    <a:moveTo>
                      <a:pt x="21" y="40"/>
                    </a:moveTo>
                    <a:lnTo>
                      <a:pt x="21" y="41"/>
                    </a:lnTo>
                    <a:lnTo>
                      <a:pt x="20" y="42"/>
                    </a:lnTo>
                    <a:lnTo>
                      <a:pt x="13" y="36"/>
                    </a:lnTo>
                    <a:lnTo>
                      <a:pt x="21" y="40"/>
                    </a:lnTo>
                    <a:close/>
                    <a:moveTo>
                      <a:pt x="20" y="42"/>
                    </a:moveTo>
                    <a:lnTo>
                      <a:pt x="16" y="46"/>
                    </a:lnTo>
                    <a:lnTo>
                      <a:pt x="3" y="32"/>
                    </a:lnTo>
                    <a:lnTo>
                      <a:pt x="6" y="29"/>
                    </a:lnTo>
                    <a:lnTo>
                      <a:pt x="20" y="42"/>
                    </a:lnTo>
                    <a:close/>
                    <a:moveTo>
                      <a:pt x="0" y="39"/>
                    </a:moveTo>
                    <a:lnTo>
                      <a:pt x="0" y="35"/>
                    </a:lnTo>
                    <a:lnTo>
                      <a:pt x="3" y="32"/>
                    </a:lnTo>
                    <a:lnTo>
                      <a:pt x="10" y="39"/>
                    </a:lnTo>
                    <a:lnTo>
                      <a:pt x="0" y="39"/>
                    </a:lnTo>
                    <a:close/>
                    <a:moveTo>
                      <a:pt x="18" y="39"/>
                    </a:moveTo>
                    <a:lnTo>
                      <a:pt x="18" y="46"/>
                    </a:lnTo>
                    <a:lnTo>
                      <a:pt x="0" y="46"/>
                    </a:lnTo>
                    <a:lnTo>
                      <a:pt x="0" y="39"/>
                    </a:lnTo>
                    <a:lnTo>
                      <a:pt x="18" y="39"/>
                    </a:lnTo>
                    <a:close/>
                    <a:moveTo>
                      <a:pt x="18" y="46"/>
                    </a:moveTo>
                    <a:lnTo>
                      <a:pt x="18" y="48"/>
                    </a:lnTo>
                    <a:lnTo>
                      <a:pt x="0" y="48"/>
                    </a:lnTo>
                    <a:lnTo>
                      <a:pt x="0" y="46"/>
                    </a:lnTo>
                    <a:lnTo>
                      <a:pt x="18" y="46"/>
                    </a:lnTo>
                    <a:close/>
                    <a:moveTo>
                      <a:pt x="18" y="48"/>
                    </a:moveTo>
                    <a:lnTo>
                      <a:pt x="18" y="51"/>
                    </a:lnTo>
                    <a:lnTo>
                      <a:pt x="0" y="51"/>
                    </a:lnTo>
                    <a:lnTo>
                      <a:pt x="0" y="48"/>
                    </a:lnTo>
                    <a:lnTo>
                      <a:pt x="18" y="48"/>
                    </a:lnTo>
                    <a:close/>
                    <a:moveTo>
                      <a:pt x="1" y="56"/>
                    </a:moveTo>
                    <a:lnTo>
                      <a:pt x="0" y="53"/>
                    </a:lnTo>
                    <a:lnTo>
                      <a:pt x="0" y="51"/>
                    </a:lnTo>
                    <a:lnTo>
                      <a:pt x="10" y="51"/>
                    </a:lnTo>
                    <a:lnTo>
                      <a:pt x="1" y="56"/>
                    </a:lnTo>
                    <a:close/>
                    <a:moveTo>
                      <a:pt x="17" y="47"/>
                    </a:moveTo>
                    <a:lnTo>
                      <a:pt x="21" y="53"/>
                    </a:lnTo>
                    <a:lnTo>
                      <a:pt x="4" y="62"/>
                    </a:lnTo>
                    <a:lnTo>
                      <a:pt x="1" y="56"/>
                    </a:lnTo>
                    <a:lnTo>
                      <a:pt x="17" y="47"/>
                    </a:lnTo>
                    <a:close/>
                    <a:moveTo>
                      <a:pt x="6" y="64"/>
                    </a:moveTo>
                    <a:lnTo>
                      <a:pt x="5" y="63"/>
                    </a:lnTo>
                    <a:lnTo>
                      <a:pt x="4" y="62"/>
                    </a:lnTo>
                    <a:lnTo>
                      <a:pt x="13" y="58"/>
                    </a:lnTo>
                    <a:lnTo>
                      <a:pt x="6" y="64"/>
                    </a:lnTo>
                    <a:close/>
                    <a:moveTo>
                      <a:pt x="20" y="51"/>
                    </a:moveTo>
                    <a:lnTo>
                      <a:pt x="23" y="54"/>
                    </a:lnTo>
                    <a:lnTo>
                      <a:pt x="9" y="68"/>
                    </a:lnTo>
                    <a:lnTo>
                      <a:pt x="6" y="64"/>
                    </a:lnTo>
                    <a:lnTo>
                      <a:pt x="20" y="51"/>
                    </a:lnTo>
                    <a:close/>
                    <a:moveTo>
                      <a:pt x="23" y="54"/>
                    </a:moveTo>
                    <a:lnTo>
                      <a:pt x="13" y="45"/>
                    </a:lnTo>
                    <a:lnTo>
                      <a:pt x="23" y="54"/>
                    </a:lnTo>
                    <a:lnTo>
                      <a:pt x="16" y="61"/>
                    </a:lnTo>
                    <a:lnTo>
                      <a:pt x="23" y="54"/>
                    </a:lnTo>
                    <a:close/>
                    <a:moveTo>
                      <a:pt x="23" y="54"/>
                    </a:moveTo>
                    <a:lnTo>
                      <a:pt x="25" y="58"/>
                    </a:lnTo>
                    <a:lnTo>
                      <a:pt x="12" y="71"/>
                    </a:lnTo>
                    <a:lnTo>
                      <a:pt x="9" y="68"/>
                    </a:lnTo>
                    <a:lnTo>
                      <a:pt x="23" y="54"/>
                    </a:lnTo>
                    <a:close/>
                    <a:moveTo>
                      <a:pt x="18" y="74"/>
                    </a:moveTo>
                    <a:lnTo>
                      <a:pt x="15" y="74"/>
                    </a:lnTo>
                    <a:lnTo>
                      <a:pt x="12" y="71"/>
                    </a:lnTo>
                    <a:lnTo>
                      <a:pt x="18" y="64"/>
                    </a:lnTo>
                    <a:lnTo>
                      <a:pt x="18" y="74"/>
                    </a:lnTo>
                    <a:close/>
                    <a:moveTo>
                      <a:pt x="18" y="54"/>
                    </a:moveTo>
                    <a:lnTo>
                      <a:pt x="22" y="54"/>
                    </a:lnTo>
                    <a:lnTo>
                      <a:pt x="22" y="74"/>
                    </a:lnTo>
                    <a:lnTo>
                      <a:pt x="18" y="74"/>
                    </a:lnTo>
                    <a:lnTo>
                      <a:pt x="18" y="54"/>
                    </a:lnTo>
                    <a:close/>
                    <a:moveTo>
                      <a:pt x="22" y="54"/>
                    </a:moveTo>
                    <a:lnTo>
                      <a:pt x="26" y="54"/>
                    </a:lnTo>
                    <a:lnTo>
                      <a:pt x="28" y="58"/>
                    </a:lnTo>
                    <a:lnTo>
                      <a:pt x="22" y="64"/>
                    </a:lnTo>
                    <a:lnTo>
                      <a:pt x="22" y="54"/>
                    </a:lnTo>
                    <a:close/>
                    <a:moveTo>
                      <a:pt x="28" y="58"/>
                    </a:moveTo>
                    <a:lnTo>
                      <a:pt x="32" y="61"/>
                    </a:lnTo>
                    <a:lnTo>
                      <a:pt x="18" y="74"/>
                    </a:lnTo>
                    <a:lnTo>
                      <a:pt x="15" y="71"/>
                    </a:lnTo>
                    <a:lnTo>
                      <a:pt x="28" y="58"/>
                    </a:lnTo>
                    <a:close/>
                    <a:moveTo>
                      <a:pt x="25" y="77"/>
                    </a:moveTo>
                    <a:lnTo>
                      <a:pt x="22" y="77"/>
                    </a:lnTo>
                    <a:lnTo>
                      <a:pt x="18" y="74"/>
                    </a:lnTo>
                    <a:lnTo>
                      <a:pt x="25" y="68"/>
                    </a:lnTo>
                    <a:lnTo>
                      <a:pt x="25" y="77"/>
                    </a:lnTo>
                    <a:close/>
                    <a:moveTo>
                      <a:pt x="25" y="58"/>
                    </a:moveTo>
                    <a:lnTo>
                      <a:pt x="32" y="58"/>
                    </a:lnTo>
                    <a:lnTo>
                      <a:pt x="32" y="77"/>
                    </a:lnTo>
                    <a:lnTo>
                      <a:pt x="25" y="77"/>
                    </a:lnTo>
                    <a:lnTo>
                      <a:pt x="25" y="58"/>
                    </a:lnTo>
                    <a:close/>
                    <a:moveTo>
                      <a:pt x="32" y="58"/>
                    </a:moveTo>
                    <a:lnTo>
                      <a:pt x="35" y="58"/>
                    </a:lnTo>
                    <a:lnTo>
                      <a:pt x="35" y="77"/>
                    </a:lnTo>
                    <a:lnTo>
                      <a:pt x="32" y="77"/>
                    </a:lnTo>
                    <a:lnTo>
                      <a:pt x="32" y="58"/>
                    </a:lnTo>
                    <a:close/>
                    <a:moveTo>
                      <a:pt x="35" y="58"/>
                    </a:moveTo>
                    <a:lnTo>
                      <a:pt x="42" y="58"/>
                    </a:lnTo>
                    <a:lnTo>
                      <a:pt x="42" y="77"/>
                    </a:lnTo>
                    <a:lnTo>
                      <a:pt x="35" y="77"/>
                    </a:lnTo>
                    <a:lnTo>
                      <a:pt x="35" y="58"/>
                    </a:lnTo>
                    <a:close/>
                    <a:moveTo>
                      <a:pt x="42" y="58"/>
                    </a:moveTo>
                    <a:lnTo>
                      <a:pt x="44" y="58"/>
                    </a:lnTo>
                    <a:lnTo>
                      <a:pt x="44" y="77"/>
                    </a:lnTo>
                    <a:lnTo>
                      <a:pt x="42" y="77"/>
                    </a:lnTo>
                    <a:lnTo>
                      <a:pt x="42" y="58"/>
                    </a:lnTo>
                    <a:close/>
                    <a:moveTo>
                      <a:pt x="48" y="75"/>
                    </a:moveTo>
                    <a:lnTo>
                      <a:pt x="46" y="77"/>
                    </a:lnTo>
                    <a:lnTo>
                      <a:pt x="44" y="77"/>
                    </a:lnTo>
                    <a:lnTo>
                      <a:pt x="44" y="68"/>
                    </a:lnTo>
                    <a:lnTo>
                      <a:pt x="48" y="75"/>
                    </a:lnTo>
                    <a:close/>
                    <a:moveTo>
                      <a:pt x="40" y="59"/>
                    </a:moveTo>
                    <a:lnTo>
                      <a:pt x="46" y="56"/>
                    </a:lnTo>
                    <a:lnTo>
                      <a:pt x="55" y="73"/>
                    </a:lnTo>
                    <a:lnTo>
                      <a:pt x="48" y="75"/>
                    </a:lnTo>
                    <a:lnTo>
                      <a:pt x="40" y="59"/>
                    </a:lnTo>
                    <a:close/>
                    <a:moveTo>
                      <a:pt x="46" y="56"/>
                    </a:moveTo>
                    <a:lnTo>
                      <a:pt x="53" y="52"/>
                    </a:lnTo>
                    <a:lnTo>
                      <a:pt x="61" y="70"/>
                    </a:lnTo>
                    <a:lnTo>
                      <a:pt x="55" y="73"/>
                    </a:lnTo>
                    <a:lnTo>
                      <a:pt x="46"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72" name="Freeform 157">
                <a:extLst>
                  <a:ext uri="{FF2B5EF4-FFF2-40B4-BE49-F238E27FC236}">
                    <a16:creationId xmlns:a16="http://schemas.microsoft.com/office/drawing/2014/main" id="{F0F9809F-22CA-4777-88E9-FE115CD44C20}"/>
                  </a:ext>
                </a:extLst>
              </p:cNvPr>
              <p:cNvSpPr>
                <a:spLocks/>
              </p:cNvSpPr>
              <p:nvPr/>
            </p:nvSpPr>
            <p:spPr bwMode="auto">
              <a:xfrm>
                <a:off x="2702" y="2757"/>
                <a:ext cx="16" cy="14"/>
              </a:xfrm>
              <a:custGeom>
                <a:avLst/>
                <a:gdLst>
                  <a:gd name="T0" fmla="*/ 11 w 68"/>
                  <a:gd name="T1" fmla="*/ 13 h 56"/>
                  <a:gd name="T2" fmla="*/ 12 w 68"/>
                  <a:gd name="T3" fmla="*/ 12 h 56"/>
                  <a:gd name="T4" fmla="*/ 14 w 68"/>
                  <a:gd name="T5" fmla="*/ 11 h 56"/>
                  <a:gd name="T6" fmla="*/ 14 w 68"/>
                  <a:gd name="T7" fmla="*/ 10 h 56"/>
                  <a:gd name="T8" fmla="*/ 15 w 68"/>
                  <a:gd name="T9" fmla="*/ 10 h 56"/>
                  <a:gd name="T10" fmla="*/ 16 w 68"/>
                  <a:gd name="T11" fmla="*/ 8 h 56"/>
                  <a:gd name="T12" fmla="*/ 16 w 68"/>
                  <a:gd name="T13" fmla="*/ 7 h 56"/>
                  <a:gd name="T14" fmla="*/ 16 w 68"/>
                  <a:gd name="T15" fmla="*/ 7 h 56"/>
                  <a:gd name="T16" fmla="*/ 16 w 68"/>
                  <a:gd name="T17" fmla="*/ 5 h 56"/>
                  <a:gd name="T18" fmla="*/ 16 w 68"/>
                  <a:gd name="T19" fmla="*/ 4 h 56"/>
                  <a:gd name="T20" fmla="*/ 15 w 68"/>
                  <a:gd name="T21" fmla="*/ 3 h 56"/>
                  <a:gd name="T22" fmla="*/ 15 w 68"/>
                  <a:gd name="T23" fmla="*/ 2 h 56"/>
                  <a:gd name="T24" fmla="*/ 14 w 68"/>
                  <a:gd name="T25" fmla="*/ 2 h 56"/>
                  <a:gd name="T26" fmla="*/ 13 w 68"/>
                  <a:gd name="T27" fmla="*/ 1 h 56"/>
                  <a:gd name="T28" fmla="*/ 12 w 68"/>
                  <a:gd name="T29" fmla="*/ 0 h 56"/>
                  <a:gd name="T30" fmla="*/ 11 w 68"/>
                  <a:gd name="T31" fmla="*/ 0 h 56"/>
                  <a:gd name="T32" fmla="*/ 10 w 68"/>
                  <a:gd name="T33" fmla="*/ 0 h 56"/>
                  <a:gd name="T34" fmla="*/ 9 w 68"/>
                  <a:gd name="T35" fmla="*/ 0 h 56"/>
                  <a:gd name="T36" fmla="*/ 8 w 68"/>
                  <a:gd name="T37" fmla="*/ 1 h 56"/>
                  <a:gd name="T38" fmla="*/ 6 w 68"/>
                  <a:gd name="T39" fmla="*/ 1 h 56"/>
                  <a:gd name="T40" fmla="*/ 5 w 68"/>
                  <a:gd name="T41" fmla="*/ 2 h 56"/>
                  <a:gd name="T42" fmla="*/ 4 w 68"/>
                  <a:gd name="T43" fmla="*/ 2 h 56"/>
                  <a:gd name="T44" fmla="*/ 3 w 68"/>
                  <a:gd name="T45" fmla="*/ 3 h 56"/>
                  <a:gd name="T46" fmla="*/ 2 w 68"/>
                  <a:gd name="T47" fmla="*/ 4 h 56"/>
                  <a:gd name="T48" fmla="*/ 2 w 68"/>
                  <a:gd name="T49" fmla="*/ 6 h 56"/>
                  <a:gd name="T50" fmla="*/ 1 w 68"/>
                  <a:gd name="T51" fmla="*/ 7 h 56"/>
                  <a:gd name="T52" fmla="*/ 1 w 68"/>
                  <a:gd name="T53" fmla="*/ 7 h 56"/>
                  <a:gd name="T54" fmla="*/ 0 w 68"/>
                  <a:gd name="T55" fmla="*/ 9 h 56"/>
                  <a:gd name="T56" fmla="*/ 0 w 68"/>
                  <a:gd name="T57" fmla="*/ 10 h 56"/>
                  <a:gd name="T58" fmla="*/ 1 w 68"/>
                  <a:gd name="T59" fmla="*/ 10 h 56"/>
                  <a:gd name="T60" fmla="*/ 1 w 68"/>
                  <a:gd name="T61" fmla="*/ 12 h 56"/>
                  <a:gd name="T62" fmla="*/ 2 w 68"/>
                  <a:gd name="T63" fmla="*/ 13 h 56"/>
                  <a:gd name="T64" fmla="*/ 2 w 68"/>
                  <a:gd name="T65" fmla="*/ 14 h 56"/>
                  <a:gd name="T66" fmla="*/ 3 w 68"/>
                  <a:gd name="T67" fmla="*/ 14 h 56"/>
                  <a:gd name="T68" fmla="*/ 5 w 68"/>
                  <a:gd name="T69" fmla="*/ 14 h 56"/>
                  <a:gd name="T70" fmla="*/ 5 w 68"/>
                  <a:gd name="T71" fmla="*/ 14 h 56"/>
                  <a:gd name="T72" fmla="*/ 7 w 68"/>
                  <a:gd name="T73" fmla="*/ 14 h 56"/>
                  <a:gd name="T74" fmla="*/ 8 w 68"/>
                  <a:gd name="T75" fmla="*/ 14 h 56"/>
                  <a:gd name="T76" fmla="*/ 9 w 68"/>
                  <a:gd name="T77" fmla="*/ 14 h 56"/>
                  <a:gd name="T78" fmla="*/ 10 w 68"/>
                  <a:gd name="T79" fmla="*/ 14 h 56"/>
                  <a:gd name="T80" fmla="*/ 11 w 68"/>
                  <a:gd name="T81" fmla="*/ 13 h 5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56"/>
                  <a:gd name="T125" fmla="*/ 68 w 68"/>
                  <a:gd name="T126" fmla="*/ 56 h 5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56">
                    <a:moveTo>
                      <a:pt x="48" y="51"/>
                    </a:moveTo>
                    <a:lnTo>
                      <a:pt x="51" y="48"/>
                    </a:lnTo>
                    <a:lnTo>
                      <a:pt x="58" y="44"/>
                    </a:lnTo>
                    <a:lnTo>
                      <a:pt x="61" y="41"/>
                    </a:lnTo>
                    <a:lnTo>
                      <a:pt x="64" y="38"/>
                    </a:lnTo>
                    <a:lnTo>
                      <a:pt x="68" y="31"/>
                    </a:lnTo>
                    <a:lnTo>
                      <a:pt x="68" y="28"/>
                    </a:lnTo>
                    <a:lnTo>
                      <a:pt x="68" y="26"/>
                    </a:lnTo>
                    <a:lnTo>
                      <a:pt x="68" y="19"/>
                    </a:lnTo>
                    <a:lnTo>
                      <a:pt x="68" y="16"/>
                    </a:lnTo>
                    <a:lnTo>
                      <a:pt x="64" y="12"/>
                    </a:lnTo>
                    <a:lnTo>
                      <a:pt x="64" y="9"/>
                    </a:lnTo>
                    <a:lnTo>
                      <a:pt x="61" y="6"/>
                    </a:lnTo>
                    <a:lnTo>
                      <a:pt x="54" y="2"/>
                    </a:lnTo>
                    <a:lnTo>
                      <a:pt x="51" y="0"/>
                    </a:lnTo>
                    <a:lnTo>
                      <a:pt x="48" y="0"/>
                    </a:lnTo>
                    <a:lnTo>
                      <a:pt x="42" y="0"/>
                    </a:lnTo>
                    <a:lnTo>
                      <a:pt x="39" y="0"/>
                    </a:lnTo>
                    <a:lnTo>
                      <a:pt x="32" y="2"/>
                    </a:lnTo>
                    <a:lnTo>
                      <a:pt x="26" y="2"/>
                    </a:lnTo>
                    <a:lnTo>
                      <a:pt x="23" y="6"/>
                    </a:lnTo>
                    <a:lnTo>
                      <a:pt x="17" y="9"/>
                    </a:lnTo>
                    <a:lnTo>
                      <a:pt x="14" y="12"/>
                    </a:lnTo>
                    <a:lnTo>
                      <a:pt x="10" y="16"/>
                    </a:lnTo>
                    <a:lnTo>
                      <a:pt x="7" y="22"/>
                    </a:lnTo>
                    <a:lnTo>
                      <a:pt x="4" y="26"/>
                    </a:lnTo>
                    <a:lnTo>
                      <a:pt x="4" y="28"/>
                    </a:lnTo>
                    <a:lnTo>
                      <a:pt x="0" y="34"/>
                    </a:lnTo>
                    <a:lnTo>
                      <a:pt x="0" y="38"/>
                    </a:lnTo>
                    <a:lnTo>
                      <a:pt x="4" y="41"/>
                    </a:lnTo>
                    <a:lnTo>
                      <a:pt x="4" y="48"/>
                    </a:lnTo>
                    <a:lnTo>
                      <a:pt x="7" y="51"/>
                    </a:lnTo>
                    <a:lnTo>
                      <a:pt x="10" y="54"/>
                    </a:lnTo>
                    <a:lnTo>
                      <a:pt x="14" y="54"/>
                    </a:lnTo>
                    <a:lnTo>
                      <a:pt x="20" y="56"/>
                    </a:lnTo>
                    <a:lnTo>
                      <a:pt x="23" y="56"/>
                    </a:lnTo>
                    <a:lnTo>
                      <a:pt x="29" y="56"/>
                    </a:lnTo>
                    <a:lnTo>
                      <a:pt x="32" y="56"/>
                    </a:lnTo>
                    <a:lnTo>
                      <a:pt x="39" y="56"/>
                    </a:lnTo>
                    <a:lnTo>
                      <a:pt x="42"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73" name="Freeform 158">
                <a:extLst>
                  <a:ext uri="{FF2B5EF4-FFF2-40B4-BE49-F238E27FC236}">
                    <a16:creationId xmlns:a16="http://schemas.microsoft.com/office/drawing/2014/main" id="{81484842-2C82-4FB4-AC81-C1AAFB96D9C9}"/>
                  </a:ext>
                </a:extLst>
              </p:cNvPr>
              <p:cNvSpPr>
                <a:spLocks noEditPoints="1"/>
              </p:cNvSpPr>
              <p:nvPr/>
            </p:nvSpPr>
            <p:spPr bwMode="auto">
              <a:xfrm>
                <a:off x="2699" y="2755"/>
                <a:ext cx="22" cy="19"/>
              </a:xfrm>
              <a:custGeom>
                <a:avLst/>
                <a:gdLst>
                  <a:gd name="T0" fmla="*/ 14 w 85"/>
                  <a:gd name="T1" fmla="*/ 13 h 76"/>
                  <a:gd name="T2" fmla="*/ 16 w 85"/>
                  <a:gd name="T3" fmla="*/ 12 h 76"/>
                  <a:gd name="T4" fmla="*/ 18 w 85"/>
                  <a:gd name="T5" fmla="*/ 16 h 76"/>
                  <a:gd name="T6" fmla="*/ 19 w 85"/>
                  <a:gd name="T7" fmla="*/ 15 h 76"/>
                  <a:gd name="T8" fmla="*/ 20 w 85"/>
                  <a:gd name="T9" fmla="*/ 15 h 76"/>
                  <a:gd name="T10" fmla="*/ 21 w 85"/>
                  <a:gd name="T11" fmla="*/ 13 h 76"/>
                  <a:gd name="T12" fmla="*/ 17 w 85"/>
                  <a:gd name="T13" fmla="*/ 9 h 76"/>
                  <a:gd name="T14" fmla="*/ 22 w 85"/>
                  <a:gd name="T15" fmla="*/ 12 h 76"/>
                  <a:gd name="T16" fmla="*/ 22 w 85"/>
                  <a:gd name="T17" fmla="*/ 10 h 76"/>
                  <a:gd name="T18" fmla="*/ 17 w 85"/>
                  <a:gd name="T19" fmla="*/ 10 h 76"/>
                  <a:gd name="T20" fmla="*/ 17 w 85"/>
                  <a:gd name="T21" fmla="*/ 7 h 76"/>
                  <a:gd name="T22" fmla="*/ 22 w 85"/>
                  <a:gd name="T23" fmla="*/ 5 h 76"/>
                  <a:gd name="T24" fmla="*/ 20 w 85"/>
                  <a:gd name="T25" fmla="*/ 4 h 76"/>
                  <a:gd name="T26" fmla="*/ 19 w 85"/>
                  <a:gd name="T27" fmla="*/ 6 h 76"/>
                  <a:gd name="T28" fmla="*/ 16 w 85"/>
                  <a:gd name="T29" fmla="*/ 6 h 76"/>
                  <a:gd name="T30" fmla="*/ 17 w 85"/>
                  <a:gd name="T31" fmla="*/ 7 h 76"/>
                  <a:gd name="T32" fmla="*/ 19 w 85"/>
                  <a:gd name="T33" fmla="*/ 2 h 76"/>
                  <a:gd name="T34" fmla="*/ 17 w 85"/>
                  <a:gd name="T35" fmla="*/ 1 h 76"/>
                  <a:gd name="T36" fmla="*/ 16 w 85"/>
                  <a:gd name="T37" fmla="*/ 3 h 76"/>
                  <a:gd name="T38" fmla="*/ 14 w 85"/>
                  <a:gd name="T39" fmla="*/ 5 h 76"/>
                  <a:gd name="T40" fmla="*/ 15 w 85"/>
                  <a:gd name="T41" fmla="*/ 5 h 76"/>
                  <a:gd name="T42" fmla="*/ 13 w 85"/>
                  <a:gd name="T43" fmla="*/ 5 h 76"/>
                  <a:gd name="T44" fmla="*/ 12 w 85"/>
                  <a:gd name="T45" fmla="*/ 0 h 76"/>
                  <a:gd name="T46" fmla="*/ 12 w 85"/>
                  <a:gd name="T47" fmla="*/ 3 h 76"/>
                  <a:gd name="T48" fmla="*/ 13 w 85"/>
                  <a:gd name="T49" fmla="*/ 5 h 76"/>
                  <a:gd name="T50" fmla="*/ 10 w 85"/>
                  <a:gd name="T51" fmla="*/ 6 h 76"/>
                  <a:gd name="T52" fmla="*/ 8 w 85"/>
                  <a:gd name="T53" fmla="*/ 1 h 76"/>
                  <a:gd name="T54" fmla="*/ 6 w 85"/>
                  <a:gd name="T55" fmla="*/ 2 h 76"/>
                  <a:gd name="T56" fmla="*/ 8 w 85"/>
                  <a:gd name="T57" fmla="*/ 4 h 76"/>
                  <a:gd name="T58" fmla="*/ 9 w 85"/>
                  <a:gd name="T59" fmla="*/ 6 h 76"/>
                  <a:gd name="T60" fmla="*/ 8 w 85"/>
                  <a:gd name="T61" fmla="*/ 7 h 76"/>
                  <a:gd name="T62" fmla="*/ 10 w 85"/>
                  <a:gd name="T63" fmla="*/ 5 h 76"/>
                  <a:gd name="T64" fmla="*/ 3 w 85"/>
                  <a:gd name="T65" fmla="*/ 5 h 76"/>
                  <a:gd name="T66" fmla="*/ 5 w 85"/>
                  <a:gd name="T67" fmla="*/ 7 h 76"/>
                  <a:gd name="T68" fmla="*/ 7 w 85"/>
                  <a:gd name="T69" fmla="*/ 8 h 76"/>
                  <a:gd name="T70" fmla="*/ 6 w 85"/>
                  <a:gd name="T71" fmla="*/ 10 h 76"/>
                  <a:gd name="T72" fmla="*/ 1 w 85"/>
                  <a:gd name="T73" fmla="*/ 8 h 76"/>
                  <a:gd name="T74" fmla="*/ 1 w 85"/>
                  <a:gd name="T75" fmla="*/ 10 h 76"/>
                  <a:gd name="T76" fmla="*/ 3 w 85"/>
                  <a:gd name="T77" fmla="*/ 10 h 76"/>
                  <a:gd name="T78" fmla="*/ 5 w 85"/>
                  <a:gd name="T79" fmla="*/ 11 h 76"/>
                  <a:gd name="T80" fmla="*/ 5 w 85"/>
                  <a:gd name="T81" fmla="*/ 11 h 76"/>
                  <a:gd name="T82" fmla="*/ 0 w 85"/>
                  <a:gd name="T83" fmla="*/ 13 h 76"/>
                  <a:gd name="T84" fmla="*/ 1 w 85"/>
                  <a:gd name="T85" fmla="*/ 15 h 76"/>
                  <a:gd name="T86" fmla="*/ 3 w 85"/>
                  <a:gd name="T87" fmla="*/ 13 h 76"/>
                  <a:gd name="T88" fmla="*/ 6 w 85"/>
                  <a:gd name="T89" fmla="*/ 13 h 76"/>
                  <a:gd name="T90" fmla="*/ 5 w 85"/>
                  <a:gd name="T91" fmla="*/ 13 h 76"/>
                  <a:gd name="T92" fmla="*/ 3 w 85"/>
                  <a:gd name="T93" fmla="*/ 11 h 76"/>
                  <a:gd name="T94" fmla="*/ 3 w 85"/>
                  <a:gd name="T95" fmla="*/ 18 h 76"/>
                  <a:gd name="T96" fmla="*/ 5 w 85"/>
                  <a:gd name="T97" fmla="*/ 16 h 76"/>
                  <a:gd name="T98" fmla="*/ 5 w 85"/>
                  <a:gd name="T99" fmla="*/ 14 h 76"/>
                  <a:gd name="T100" fmla="*/ 7 w 85"/>
                  <a:gd name="T101" fmla="*/ 14 h 76"/>
                  <a:gd name="T102" fmla="*/ 6 w 85"/>
                  <a:gd name="T103" fmla="*/ 19 h 76"/>
                  <a:gd name="T104" fmla="*/ 8 w 85"/>
                  <a:gd name="T105" fmla="*/ 19 h 76"/>
                  <a:gd name="T106" fmla="*/ 8 w 85"/>
                  <a:gd name="T107" fmla="*/ 19 h 76"/>
                  <a:gd name="T108" fmla="*/ 10 w 85"/>
                  <a:gd name="T109" fmla="*/ 15 h 76"/>
                  <a:gd name="T110" fmla="*/ 14 w 85"/>
                  <a:gd name="T111" fmla="*/ 18 h 76"/>
                  <a:gd name="T112" fmla="*/ 11 w 85"/>
                  <a:gd name="T113" fmla="*/ 14 h 76"/>
                  <a:gd name="T114" fmla="*/ 12 w 85"/>
                  <a:gd name="T115" fmla="*/ 14 h 76"/>
                  <a:gd name="T116" fmla="*/ 14 w 85"/>
                  <a:gd name="T117" fmla="*/ 18 h 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5"/>
                  <a:gd name="T178" fmla="*/ 0 h 76"/>
                  <a:gd name="T179" fmla="*/ 85 w 85"/>
                  <a:gd name="T180" fmla="*/ 76 h 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5" h="76">
                    <a:moveTo>
                      <a:pt x="49" y="54"/>
                    </a:moveTo>
                    <a:lnTo>
                      <a:pt x="53" y="51"/>
                    </a:lnTo>
                    <a:lnTo>
                      <a:pt x="66" y="64"/>
                    </a:lnTo>
                    <a:lnTo>
                      <a:pt x="64" y="68"/>
                    </a:lnTo>
                    <a:lnTo>
                      <a:pt x="49" y="54"/>
                    </a:lnTo>
                    <a:close/>
                    <a:moveTo>
                      <a:pt x="53" y="51"/>
                    </a:moveTo>
                    <a:lnTo>
                      <a:pt x="54" y="50"/>
                    </a:lnTo>
                    <a:lnTo>
                      <a:pt x="55" y="49"/>
                    </a:lnTo>
                    <a:lnTo>
                      <a:pt x="59" y="58"/>
                    </a:lnTo>
                    <a:lnTo>
                      <a:pt x="53" y="51"/>
                    </a:lnTo>
                    <a:close/>
                    <a:moveTo>
                      <a:pt x="55" y="49"/>
                    </a:moveTo>
                    <a:lnTo>
                      <a:pt x="61" y="46"/>
                    </a:lnTo>
                    <a:lnTo>
                      <a:pt x="70" y="63"/>
                    </a:lnTo>
                    <a:lnTo>
                      <a:pt x="64" y="65"/>
                    </a:lnTo>
                    <a:lnTo>
                      <a:pt x="55" y="49"/>
                    </a:lnTo>
                    <a:close/>
                    <a:moveTo>
                      <a:pt x="72" y="61"/>
                    </a:moveTo>
                    <a:lnTo>
                      <a:pt x="71" y="62"/>
                    </a:lnTo>
                    <a:lnTo>
                      <a:pt x="70" y="63"/>
                    </a:lnTo>
                    <a:lnTo>
                      <a:pt x="66" y="54"/>
                    </a:lnTo>
                    <a:lnTo>
                      <a:pt x="72" y="61"/>
                    </a:lnTo>
                    <a:close/>
                    <a:moveTo>
                      <a:pt x="59" y="48"/>
                    </a:moveTo>
                    <a:lnTo>
                      <a:pt x="62" y="44"/>
                    </a:lnTo>
                    <a:lnTo>
                      <a:pt x="76" y="58"/>
                    </a:lnTo>
                    <a:lnTo>
                      <a:pt x="72" y="61"/>
                    </a:lnTo>
                    <a:lnTo>
                      <a:pt x="59" y="48"/>
                    </a:lnTo>
                    <a:close/>
                    <a:moveTo>
                      <a:pt x="76" y="58"/>
                    </a:moveTo>
                    <a:lnTo>
                      <a:pt x="76" y="58"/>
                    </a:lnTo>
                    <a:lnTo>
                      <a:pt x="69" y="51"/>
                    </a:lnTo>
                    <a:lnTo>
                      <a:pt x="76" y="58"/>
                    </a:lnTo>
                    <a:close/>
                    <a:moveTo>
                      <a:pt x="62" y="44"/>
                    </a:moveTo>
                    <a:lnTo>
                      <a:pt x="66" y="41"/>
                    </a:lnTo>
                    <a:lnTo>
                      <a:pt x="79" y="54"/>
                    </a:lnTo>
                    <a:lnTo>
                      <a:pt x="76" y="58"/>
                    </a:lnTo>
                    <a:lnTo>
                      <a:pt x="62" y="44"/>
                    </a:lnTo>
                    <a:close/>
                    <a:moveTo>
                      <a:pt x="81" y="52"/>
                    </a:moveTo>
                    <a:lnTo>
                      <a:pt x="80" y="53"/>
                    </a:lnTo>
                    <a:lnTo>
                      <a:pt x="79" y="54"/>
                    </a:lnTo>
                    <a:lnTo>
                      <a:pt x="72" y="48"/>
                    </a:lnTo>
                    <a:lnTo>
                      <a:pt x="81" y="52"/>
                    </a:lnTo>
                    <a:close/>
                    <a:moveTo>
                      <a:pt x="64" y="43"/>
                    </a:moveTo>
                    <a:lnTo>
                      <a:pt x="67" y="37"/>
                    </a:lnTo>
                    <a:lnTo>
                      <a:pt x="85" y="46"/>
                    </a:lnTo>
                    <a:lnTo>
                      <a:pt x="81" y="52"/>
                    </a:lnTo>
                    <a:lnTo>
                      <a:pt x="64" y="43"/>
                    </a:lnTo>
                    <a:close/>
                    <a:moveTo>
                      <a:pt x="85" y="41"/>
                    </a:moveTo>
                    <a:lnTo>
                      <a:pt x="85" y="43"/>
                    </a:lnTo>
                    <a:lnTo>
                      <a:pt x="85" y="46"/>
                    </a:lnTo>
                    <a:lnTo>
                      <a:pt x="76" y="41"/>
                    </a:lnTo>
                    <a:lnTo>
                      <a:pt x="85" y="41"/>
                    </a:lnTo>
                    <a:close/>
                    <a:moveTo>
                      <a:pt x="66" y="41"/>
                    </a:moveTo>
                    <a:lnTo>
                      <a:pt x="66" y="38"/>
                    </a:lnTo>
                    <a:lnTo>
                      <a:pt x="85" y="38"/>
                    </a:lnTo>
                    <a:lnTo>
                      <a:pt x="85" y="41"/>
                    </a:lnTo>
                    <a:lnTo>
                      <a:pt x="66" y="41"/>
                    </a:lnTo>
                    <a:close/>
                    <a:moveTo>
                      <a:pt x="66" y="38"/>
                    </a:moveTo>
                    <a:lnTo>
                      <a:pt x="66" y="36"/>
                    </a:lnTo>
                    <a:lnTo>
                      <a:pt x="85" y="36"/>
                    </a:lnTo>
                    <a:lnTo>
                      <a:pt x="85" y="38"/>
                    </a:lnTo>
                    <a:lnTo>
                      <a:pt x="66" y="38"/>
                    </a:lnTo>
                    <a:close/>
                    <a:moveTo>
                      <a:pt x="66" y="36"/>
                    </a:moveTo>
                    <a:lnTo>
                      <a:pt x="66" y="29"/>
                    </a:lnTo>
                    <a:lnTo>
                      <a:pt x="85" y="29"/>
                    </a:lnTo>
                    <a:lnTo>
                      <a:pt x="85" y="36"/>
                    </a:lnTo>
                    <a:lnTo>
                      <a:pt x="66" y="36"/>
                    </a:lnTo>
                    <a:close/>
                    <a:moveTo>
                      <a:pt x="66" y="29"/>
                    </a:moveTo>
                    <a:lnTo>
                      <a:pt x="66" y="26"/>
                    </a:lnTo>
                    <a:lnTo>
                      <a:pt x="85" y="26"/>
                    </a:lnTo>
                    <a:lnTo>
                      <a:pt x="85" y="29"/>
                    </a:lnTo>
                    <a:lnTo>
                      <a:pt x="66" y="29"/>
                    </a:lnTo>
                    <a:close/>
                    <a:moveTo>
                      <a:pt x="82" y="19"/>
                    </a:moveTo>
                    <a:lnTo>
                      <a:pt x="85" y="21"/>
                    </a:lnTo>
                    <a:lnTo>
                      <a:pt x="85" y="26"/>
                    </a:lnTo>
                    <a:lnTo>
                      <a:pt x="76" y="26"/>
                    </a:lnTo>
                    <a:lnTo>
                      <a:pt x="82" y="19"/>
                    </a:lnTo>
                    <a:close/>
                    <a:moveTo>
                      <a:pt x="69" y="32"/>
                    </a:moveTo>
                    <a:lnTo>
                      <a:pt x="66" y="29"/>
                    </a:lnTo>
                    <a:lnTo>
                      <a:pt x="79" y="16"/>
                    </a:lnTo>
                    <a:lnTo>
                      <a:pt x="82" y="19"/>
                    </a:lnTo>
                    <a:lnTo>
                      <a:pt x="69" y="32"/>
                    </a:lnTo>
                    <a:close/>
                    <a:moveTo>
                      <a:pt x="66" y="29"/>
                    </a:moveTo>
                    <a:lnTo>
                      <a:pt x="62" y="27"/>
                    </a:lnTo>
                    <a:lnTo>
                      <a:pt x="62" y="22"/>
                    </a:lnTo>
                    <a:lnTo>
                      <a:pt x="72" y="22"/>
                    </a:lnTo>
                    <a:lnTo>
                      <a:pt x="66" y="29"/>
                    </a:lnTo>
                    <a:close/>
                    <a:moveTo>
                      <a:pt x="62" y="22"/>
                    </a:moveTo>
                    <a:lnTo>
                      <a:pt x="62" y="19"/>
                    </a:lnTo>
                    <a:lnTo>
                      <a:pt x="82" y="19"/>
                    </a:lnTo>
                    <a:lnTo>
                      <a:pt x="82" y="22"/>
                    </a:lnTo>
                    <a:lnTo>
                      <a:pt x="62" y="22"/>
                    </a:lnTo>
                    <a:close/>
                    <a:moveTo>
                      <a:pt x="79" y="12"/>
                    </a:moveTo>
                    <a:lnTo>
                      <a:pt x="82" y="16"/>
                    </a:lnTo>
                    <a:lnTo>
                      <a:pt x="82" y="19"/>
                    </a:lnTo>
                    <a:lnTo>
                      <a:pt x="72" y="19"/>
                    </a:lnTo>
                    <a:lnTo>
                      <a:pt x="79" y="12"/>
                    </a:lnTo>
                    <a:close/>
                    <a:moveTo>
                      <a:pt x="66" y="26"/>
                    </a:moveTo>
                    <a:lnTo>
                      <a:pt x="62" y="22"/>
                    </a:lnTo>
                    <a:lnTo>
                      <a:pt x="76" y="9"/>
                    </a:lnTo>
                    <a:lnTo>
                      <a:pt x="79" y="12"/>
                    </a:lnTo>
                    <a:lnTo>
                      <a:pt x="66" y="26"/>
                    </a:lnTo>
                    <a:close/>
                    <a:moveTo>
                      <a:pt x="74" y="8"/>
                    </a:moveTo>
                    <a:lnTo>
                      <a:pt x="75" y="8"/>
                    </a:lnTo>
                    <a:lnTo>
                      <a:pt x="76" y="9"/>
                    </a:lnTo>
                    <a:lnTo>
                      <a:pt x="69" y="16"/>
                    </a:lnTo>
                    <a:lnTo>
                      <a:pt x="74" y="8"/>
                    </a:lnTo>
                    <a:close/>
                    <a:moveTo>
                      <a:pt x="65" y="25"/>
                    </a:moveTo>
                    <a:lnTo>
                      <a:pt x="58" y="21"/>
                    </a:lnTo>
                    <a:lnTo>
                      <a:pt x="67" y="5"/>
                    </a:lnTo>
                    <a:lnTo>
                      <a:pt x="74" y="8"/>
                    </a:lnTo>
                    <a:lnTo>
                      <a:pt x="65" y="25"/>
                    </a:lnTo>
                    <a:close/>
                    <a:moveTo>
                      <a:pt x="58" y="21"/>
                    </a:moveTo>
                    <a:lnTo>
                      <a:pt x="57" y="21"/>
                    </a:lnTo>
                    <a:lnTo>
                      <a:pt x="56" y="19"/>
                    </a:lnTo>
                    <a:lnTo>
                      <a:pt x="62" y="12"/>
                    </a:lnTo>
                    <a:lnTo>
                      <a:pt x="58" y="21"/>
                    </a:lnTo>
                    <a:close/>
                    <a:moveTo>
                      <a:pt x="56" y="19"/>
                    </a:moveTo>
                    <a:lnTo>
                      <a:pt x="53" y="17"/>
                    </a:lnTo>
                    <a:lnTo>
                      <a:pt x="66" y="3"/>
                    </a:lnTo>
                    <a:lnTo>
                      <a:pt x="69" y="6"/>
                    </a:lnTo>
                    <a:lnTo>
                      <a:pt x="56" y="19"/>
                    </a:lnTo>
                    <a:close/>
                    <a:moveTo>
                      <a:pt x="59" y="0"/>
                    </a:moveTo>
                    <a:lnTo>
                      <a:pt x="64" y="0"/>
                    </a:lnTo>
                    <a:lnTo>
                      <a:pt x="66" y="3"/>
                    </a:lnTo>
                    <a:lnTo>
                      <a:pt x="59" y="10"/>
                    </a:lnTo>
                    <a:lnTo>
                      <a:pt x="59" y="0"/>
                    </a:lnTo>
                    <a:close/>
                    <a:moveTo>
                      <a:pt x="59" y="19"/>
                    </a:moveTo>
                    <a:lnTo>
                      <a:pt x="56" y="19"/>
                    </a:lnTo>
                    <a:lnTo>
                      <a:pt x="56" y="0"/>
                    </a:lnTo>
                    <a:lnTo>
                      <a:pt x="59" y="0"/>
                    </a:lnTo>
                    <a:lnTo>
                      <a:pt x="59" y="19"/>
                    </a:lnTo>
                    <a:close/>
                    <a:moveTo>
                      <a:pt x="56" y="19"/>
                    </a:moveTo>
                    <a:lnTo>
                      <a:pt x="50" y="19"/>
                    </a:lnTo>
                    <a:lnTo>
                      <a:pt x="50" y="0"/>
                    </a:lnTo>
                    <a:lnTo>
                      <a:pt x="56" y="0"/>
                    </a:lnTo>
                    <a:lnTo>
                      <a:pt x="56" y="19"/>
                    </a:lnTo>
                    <a:close/>
                    <a:moveTo>
                      <a:pt x="50" y="19"/>
                    </a:moveTo>
                    <a:lnTo>
                      <a:pt x="47" y="19"/>
                    </a:lnTo>
                    <a:lnTo>
                      <a:pt x="47" y="0"/>
                    </a:lnTo>
                    <a:lnTo>
                      <a:pt x="50" y="0"/>
                    </a:lnTo>
                    <a:lnTo>
                      <a:pt x="50" y="19"/>
                    </a:lnTo>
                    <a:close/>
                    <a:moveTo>
                      <a:pt x="43" y="1"/>
                    </a:moveTo>
                    <a:lnTo>
                      <a:pt x="45" y="0"/>
                    </a:lnTo>
                    <a:lnTo>
                      <a:pt x="47" y="0"/>
                    </a:lnTo>
                    <a:lnTo>
                      <a:pt x="47" y="10"/>
                    </a:lnTo>
                    <a:lnTo>
                      <a:pt x="43" y="1"/>
                    </a:lnTo>
                    <a:close/>
                    <a:moveTo>
                      <a:pt x="51" y="18"/>
                    </a:moveTo>
                    <a:lnTo>
                      <a:pt x="45" y="21"/>
                    </a:lnTo>
                    <a:lnTo>
                      <a:pt x="36" y="5"/>
                    </a:lnTo>
                    <a:lnTo>
                      <a:pt x="43" y="1"/>
                    </a:lnTo>
                    <a:lnTo>
                      <a:pt x="51" y="18"/>
                    </a:lnTo>
                    <a:close/>
                    <a:moveTo>
                      <a:pt x="45" y="21"/>
                    </a:moveTo>
                    <a:lnTo>
                      <a:pt x="43" y="22"/>
                    </a:lnTo>
                    <a:lnTo>
                      <a:pt x="40" y="22"/>
                    </a:lnTo>
                    <a:lnTo>
                      <a:pt x="40" y="12"/>
                    </a:lnTo>
                    <a:lnTo>
                      <a:pt x="45" y="21"/>
                    </a:lnTo>
                    <a:close/>
                    <a:moveTo>
                      <a:pt x="40" y="22"/>
                    </a:moveTo>
                    <a:lnTo>
                      <a:pt x="34" y="22"/>
                    </a:lnTo>
                    <a:lnTo>
                      <a:pt x="34" y="4"/>
                    </a:lnTo>
                    <a:lnTo>
                      <a:pt x="40" y="4"/>
                    </a:lnTo>
                    <a:lnTo>
                      <a:pt x="40" y="22"/>
                    </a:lnTo>
                    <a:close/>
                    <a:moveTo>
                      <a:pt x="27" y="6"/>
                    </a:moveTo>
                    <a:lnTo>
                      <a:pt x="31" y="4"/>
                    </a:lnTo>
                    <a:lnTo>
                      <a:pt x="34" y="4"/>
                    </a:lnTo>
                    <a:lnTo>
                      <a:pt x="34" y="12"/>
                    </a:lnTo>
                    <a:lnTo>
                      <a:pt x="27" y="6"/>
                    </a:lnTo>
                    <a:close/>
                    <a:moveTo>
                      <a:pt x="40" y="19"/>
                    </a:moveTo>
                    <a:lnTo>
                      <a:pt x="38" y="22"/>
                    </a:lnTo>
                    <a:lnTo>
                      <a:pt x="24" y="9"/>
                    </a:lnTo>
                    <a:lnTo>
                      <a:pt x="27" y="6"/>
                    </a:lnTo>
                    <a:lnTo>
                      <a:pt x="40" y="19"/>
                    </a:lnTo>
                    <a:close/>
                    <a:moveTo>
                      <a:pt x="38" y="22"/>
                    </a:moveTo>
                    <a:lnTo>
                      <a:pt x="37" y="23"/>
                    </a:lnTo>
                    <a:lnTo>
                      <a:pt x="35" y="25"/>
                    </a:lnTo>
                    <a:lnTo>
                      <a:pt x="31" y="16"/>
                    </a:lnTo>
                    <a:lnTo>
                      <a:pt x="38" y="22"/>
                    </a:lnTo>
                    <a:close/>
                    <a:moveTo>
                      <a:pt x="35" y="25"/>
                    </a:moveTo>
                    <a:lnTo>
                      <a:pt x="28" y="28"/>
                    </a:lnTo>
                    <a:lnTo>
                      <a:pt x="21" y="10"/>
                    </a:lnTo>
                    <a:lnTo>
                      <a:pt x="27" y="8"/>
                    </a:lnTo>
                    <a:lnTo>
                      <a:pt x="35" y="25"/>
                    </a:lnTo>
                    <a:close/>
                    <a:moveTo>
                      <a:pt x="18" y="12"/>
                    </a:moveTo>
                    <a:lnTo>
                      <a:pt x="19" y="11"/>
                    </a:lnTo>
                    <a:lnTo>
                      <a:pt x="21" y="10"/>
                    </a:lnTo>
                    <a:lnTo>
                      <a:pt x="25" y="19"/>
                    </a:lnTo>
                    <a:lnTo>
                      <a:pt x="18" y="12"/>
                    </a:lnTo>
                    <a:close/>
                    <a:moveTo>
                      <a:pt x="32" y="26"/>
                    </a:moveTo>
                    <a:lnTo>
                      <a:pt x="28" y="29"/>
                    </a:lnTo>
                    <a:lnTo>
                      <a:pt x="15" y="16"/>
                    </a:lnTo>
                    <a:lnTo>
                      <a:pt x="18" y="12"/>
                    </a:lnTo>
                    <a:lnTo>
                      <a:pt x="32" y="26"/>
                    </a:lnTo>
                    <a:close/>
                    <a:moveTo>
                      <a:pt x="28" y="29"/>
                    </a:moveTo>
                    <a:lnTo>
                      <a:pt x="38" y="20"/>
                    </a:lnTo>
                    <a:lnTo>
                      <a:pt x="28" y="29"/>
                    </a:lnTo>
                    <a:lnTo>
                      <a:pt x="22" y="22"/>
                    </a:lnTo>
                    <a:lnTo>
                      <a:pt x="28" y="29"/>
                    </a:lnTo>
                    <a:close/>
                    <a:moveTo>
                      <a:pt x="28" y="29"/>
                    </a:moveTo>
                    <a:lnTo>
                      <a:pt x="25" y="32"/>
                    </a:lnTo>
                    <a:lnTo>
                      <a:pt x="12" y="19"/>
                    </a:lnTo>
                    <a:lnTo>
                      <a:pt x="15" y="16"/>
                    </a:lnTo>
                    <a:lnTo>
                      <a:pt x="28" y="29"/>
                    </a:lnTo>
                    <a:close/>
                    <a:moveTo>
                      <a:pt x="10" y="21"/>
                    </a:moveTo>
                    <a:lnTo>
                      <a:pt x="11" y="20"/>
                    </a:lnTo>
                    <a:lnTo>
                      <a:pt x="12" y="19"/>
                    </a:lnTo>
                    <a:lnTo>
                      <a:pt x="18" y="26"/>
                    </a:lnTo>
                    <a:lnTo>
                      <a:pt x="10" y="21"/>
                    </a:lnTo>
                    <a:close/>
                    <a:moveTo>
                      <a:pt x="27" y="30"/>
                    </a:moveTo>
                    <a:lnTo>
                      <a:pt x="24" y="37"/>
                    </a:lnTo>
                    <a:lnTo>
                      <a:pt x="6" y="28"/>
                    </a:lnTo>
                    <a:lnTo>
                      <a:pt x="10" y="21"/>
                    </a:lnTo>
                    <a:lnTo>
                      <a:pt x="27" y="30"/>
                    </a:lnTo>
                    <a:close/>
                    <a:moveTo>
                      <a:pt x="24" y="37"/>
                    </a:moveTo>
                    <a:lnTo>
                      <a:pt x="23" y="38"/>
                    </a:lnTo>
                    <a:lnTo>
                      <a:pt x="22" y="39"/>
                    </a:lnTo>
                    <a:lnTo>
                      <a:pt x="15" y="32"/>
                    </a:lnTo>
                    <a:lnTo>
                      <a:pt x="24" y="37"/>
                    </a:lnTo>
                    <a:close/>
                    <a:moveTo>
                      <a:pt x="22" y="39"/>
                    </a:moveTo>
                    <a:lnTo>
                      <a:pt x="18" y="42"/>
                    </a:lnTo>
                    <a:lnTo>
                      <a:pt x="5" y="28"/>
                    </a:lnTo>
                    <a:lnTo>
                      <a:pt x="8" y="26"/>
                    </a:lnTo>
                    <a:lnTo>
                      <a:pt x="22" y="39"/>
                    </a:lnTo>
                    <a:close/>
                    <a:moveTo>
                      <a:pt x="2" y="36"/>
                    </a:moveTo>
                    <a:lnTo>
                      <a:pt x="2" y="31"/>
                    </a:lnTo>
                    <a:lnTo>
                      <a:pt x="5" y="28"/>
                    </a:lnTo>
                    <a:lnTo>
                      <a:pt x="12" y="36"/>
                    </a:lnTo>
                    <a:lnTo>
                      <a:pt x="2" y="36"/>
                    </a:lnTo>
                    <a:close/>
                    <a:moveTo>
                      <a:pt x="22" y="36"/>
                    </a:moveTo>
                    <a:lnTo>
                      <a:pt x="22" y="38"/>
                    </a:lnTo>
                    <a:lnTo>
                      <a:pt x="2" y="38"/>
                    </a:lnTo>
                    <a:lnTo>
                      <a:pt x="2" y="36"/>
                    </a:lnTo>
                    <a:lnTo>
                      <a:pt x="22" y="36"/>
                    </a:lnTo>
                    <a:close/>
                    <a:moveTo>
                      <a:pt x="22" y="38"/>
                    </a:moveTo>
                    <a:lnTo>
                      <a:pt x="22" y="40"/>
                    </a:lnTo>
                    <a:lnTo>
                      <a:pt x="21" y="42"/>
                    </a:lnTo>
                    <a:lnTo>
                      <a:pt x="12" y="38"/>
                    </a:lnTo>
                    <a:lnTo>
                      <a:pt x="22" y="38"/>
                    </a:lnTo>
                    <a:close/>
                    <a:moveTo>
                      <a:pt x="21" y="42"/>
                    </a:moveTo>
                    <a:lnTo>
                      <a:pt x="17" y="49"/>
                    </a:lnTo>
                    <a:lnTo>
                      <a:pt x="0" y="40"/>
                    </a:lnTo>
                    <a:lnTo>
                      <a:pt x="3" y="34"/>
                    </a:lnTo>
                    <a:lnTo>
                      <a:pt x="21" y="42"/>
                    </a:lnTo>
                    <a:close/>
                    <a:moveTo>
                      <a:pt x="0" y="44"/>
                    </a:moveTo>
                    <a:lnTo>
                      <a:pt x="0" y="42"/>
                    </a:lnTo>
                    <a:lnTo>
                      <a:pt x="0" y="40"/>
                    </a:lnTo>
                    <a:lnTo>
                      <a:pt x="8" y="44"/>
                    </a:lnTo>
                    <a:lnTo>
                      <a:pt x="0" y="44"/>
                    </a:lnTo>
                    <a:close/>
                    <a:moveTo>
                      <a:pt x="18" y="44"/>
                    </a:moveTo>
                    <a:lnTo>
                      <a:pt x="18" y="48"/>
                    </a:lnTo>
                    <a:lnTo>
                      <a:pt x="0" y="48"/>
                    </a:lnTo>
                    <a:lnTo>
                      <a:pt x="0" y="44"/>
                    </a:lnTo>
                    <a:lnTo>
                      <a:pt x="18" y="44"/>
                    </a:lnTo>
                    <a:close/>
                    <a:moveTo>
                      <a:pt x="2" y="54"/>
                    </a:moveTo>
                    <a:lnTo>
                      <a:pt x="0" y="52"/>
                    </a:lnTo>
                    <a:lnTo>
                      <a:pt x="0" y="48"/>
                    </a:lnTo>
                    <a:lnTo>
                      <a:pt x="8" y="48"/>
                    </a:lnTo>
                    <a:lnTo>
                      <a:pt x="2" y="54"/>
                    </a:lnTo>
                    <a:close/>
                    <a:moveTo>
                      <a:pt x="15" y="41"/>
                    </a:moveTo>
                    <a:lnTo>
                      <a:pt x="18" y="44"/>
                    </a:lnTo>
                    <a:lnTo>
                      <a:pt x="5" y="58"/>
                    </a:lnTo>
                    <a:lnTo>
                      <a:pt x="2" y="54"/>
                    </a:lnTo>
                    <a:lnTo>
                      <a:pt x="15" y="41"/>
                    </a:lnTo>
                    <a:close/>
                    <a:moveTo>
                      <a:pt x="18" y="44"/>
                    </a:moveTo>
                    <a:lnTo>
                      <a:pt x="22" y="47"/>
                    </a:lnTo>
                    <a:lnTo>
                      <a:pt x="22" y="51"/>
                    </a:lnTo>
                    <a:lnTo>
                      <a:pt x="12" y="51"/>
                    </a:lnTo>
                    <a:lnTo>
                      <a:pt x="18" y="44"/>
                    </a:lnTo>
                    <a:close/>
                    <a:moveTo>
                      <a:pt x="22" y="51"/>
                    </a:moveTo>
                    <a:lnTo>
                      <a:pt x="22" y="58"/>
                    </a:lnTo>
                    <a:lnTo>
                      <a:pt x="2" y="58"/>
                    </a:lnTo>
                    <a:lnTo>
                      <a:pt x="2" y="51"/>
                    </a:lnTo>
                    <a:lnTo>
                      <a:pt x="22" y="51"/>
                    </a:lnTo>
                    <a:close/>
                    <a:moveTo>
                      <a:pt x="5" y="64"/>
                    </a:moveTo>
                    <a:lnTo>
                      <a:pt x="2" y="61"/>
                    </a:lnTo>
                    <a:lnTo>
                      <a:pt x="2" y="58"/>
                    </a:lnTo>
                    <a:lnTo>
                      <a:pt x="12" y="58"/>
                    </a:lnTo>
                    <a:lnTo>
                      <a:pt x="5" y="64"/>
                    </a:lnTo>
                    <a:close/>
                    <a:moveTo>
                      <a:pt x="18" y="51"/>
                    </a:moveTo>
                    <a:lnTo>
                      <a:pt x="22" y="54"/>
                    </a:lnTo>
                    <a:lnTo>
                      <a:pt x="8" y="68"/>
                    </a:lnTo>
                    <a:lnTo>
                      <a:pt x="5" y="64"/>
                    </a:lnTo>
                    <a:lnTo>
                      <a:pt x="18" y="51"/>
                    </a:lnTo>
                    <a:close/>
                    <a:moveTo>
                      <a:pt x="22" y="54"/>
                    </a:moveTo>
                    <a:lnTo>
                      <a:pt x="12" y="44"/>
                    </a:lnTo>
                    <a:lnTo>
                      <a:pt x="22" y="54"/>
                    </a:lnTo>
                    <a:lnTo>
                      <a:pt x="15" y="61"/>
                    </a:lnTo>
                    <a:lnTo>
                      <a:pt x="22" y="54"/>
                    </a:lnTo>
                    <a:close/>
                    <a:moveTo>
                      <a:pt x="22" y="54"/>
                    </a:moveTo>
                    <a:lnTo>
                      <a:pt x="25" y="57"/>
                    </a:lnTo>
                    <a:lnTo>
                      <a:pt x="12" y="71"/>
                    </a:lnTo>
                    <a:lnTo>
                      <a:pt x="8" y="68"/>
                    </a:lnTo>
                    <a:lnTo>
                      <a:pt x="22" y="54"/>
                    </a:lnTo>
                    <a:close/>
                    <a:moveTo>
                      <a:pt x="18" y="73"/>
                    </a:moveTo>
                    <a:lnTo>
                      <a:pt x="14" y="73"/>
                    </a:lnTo>
                    <a:lnTo>
                      <a:pt x="12" y="71"/>
                    </a:lnTo>
                    <a:lnTo>
                      <a:pt x="18" y="64"/>
                    </a:lnTo>
                    <a:lnTo>
                      <a:pt x="18" y="73"/>
                    </a:lnTo>
                    <a:close/>
                    <a:moveTo>
                      <a:pt x="18" y="54"/>
                    </a:moveTo>
                    <a:lnTo>
                      <a:pt x="22" y="54"/>
                    </a:lnTo>
                    <a:lnTo>
                      <a:pt x="22" y="73"/>
                    </a:lnTo>
                    <a:lnTo>
                      <a:pt x="18" y="73"/>
                    </a:lnTo>
                    <a:lnTo>
                      <a:pt x="18" y="54"/>
                    </a:lnTo>
                    <a:close/>
                    <a:moveTo>
                      <a:pt x="22" y="54"/>
                    </a:moveTo>
                    <a:lnTo>
                      <a:pt x="24" y="54"/>
                    </a:lnTo>
                    <a:lnTo>
                      <a:pt x="26" y="55"/>
                    </a:lnTo>
                    <a:lnTo>
                      <a:pt x="22" y="64"/>
                    </a:lnTo>
                    <a:lnTo>
                      <a:pt x="22" y="54"/>
                    </a:lnTo>
                    <a:close/>
                    <a:moveTo>
                      <a:pt x="26" y="55"/>
                    </a:moveTo>
                    <a:lnTo>
                      <a:pt x="32" y="59"/>
                    </a:lnTo>
                    <a:lnTo>
                      <a:pt x="24" y="75"/>
                    </a:lnTo>
                    <a:lnTo>
                      <a:pt x="17" y="72"/>
                    </a:lnTo>
                    <a:lnTo>
                      <a:pt x="26" y="55"/>
                    </a:lnTo>
                    <a:close/>
                    <a:moveTo>
                      <a:pt x="28" y="76"/>
                    </a:moveTo>
                    <a:lnTo>
                      <a:pt x="25" y="76"/>
                    </a:lnTo>
                    <a:lnTo>
                      <a:pt x="24" y="75"/>
                    </a:lnTo>
                    <a:lnTo>
                      <a:pt x="28" y="66"/>
                    </a:lnTo>
                    <a:lnTo>
                      <a:pt x="28" y="76"/>
                    </a:lnTo>
                    <a:close/>
                    <a:moveTo>
                      <a:pt x="28" y="58"/>
                    </a:moveTo>
                    <a:lnTo>
                      <a:pt x="31" y="58"/>
                    </a:lnTo>
                    <a:lnTo>
                      <a:pt x="31" y="76"/>
                    </a:lnTo>
                    <a:lnTo>
                      <a:pt x="28" y="76"/>
                    </a:lnTo>
                    <a:lnTo>
                      <a:pt x="28" y="58"/>
                    </a:lnTo>
                    <a:close/>
                    <a:moveTo>
                      <a:pt x="31" y="58"/>
                    </a:moveTo>
                    <a:lnTo>
                      <a:pt x="37" y="58"/>
                    </a:lnTo>
                    <a:lnTo>
                      <a:pt x="37" y="76"/>
                    </a:lnTo>
                    <a:lnTo>
                      <a:pt x="31" y="76"/>
                    </a:lnTo>
                    <a:lnTo>
                      <a:pt x="31" y="58"/>
                    </a:lnTo>
                    <a:close/>
                    <a:moveTo>
                      <a:pt x="37" y="58"/>
                    </a:moveTo>
                    <a:lnTo>
                      <a:pt x="40" y="58"/>
                    </a:lnTo>
                    <a:lnTo>
                      <a:pt x="40" y="76"/>
                    </a:lnTo>
                    <a:lnTo>
                      <a:pt x="37" y="76"/>
                    </a:lnTo>
                    <a:lnTo>
                      <a:pt x="37" y="58"/>
                    </a:lnTo>
                    <a:close/>
                    <a:moveTo>
                      <a:pt x="40" y="58"/>
                    </a:moveTo>
                    <a:lnTo>
                      <a:pt x="47" y="58"/>
                    </a:lnTo>
                    <a:lnTo>
                      <a:pt x="47" y="76"/>
                    </a:lnTo>
                    <a:lnTo>
                      <a:pt x="40" y="76"/>
                    </a:lnTo>
                    <a:lnTo>
                      <a:pt x="40" y="58"/>
                    </a:lnTo>
                    <a:close/>
                    <a:moveTo>
                      <a:pt x="54" y="73"/>
                    </a:moveTo>
                    <a:lnTo>
                      <a:pt x="50" y="76"/>
                    </a:lnTo>
                    <a:lnTo>
                      <a:pt x="47" y="76"/>
                    </a:lnTo>
                    <a:lnTo>
                      <a:pt x="47" y="66"/>
                    </a:lnTo>
                    <a:lnTo>
                      <a:pt x="54" y="73"/>
                    </a:lnTo>
                    <a:close/>
                    <a:moveTo>
                      <a:pt x="40" y="60"/>
                    </a:moveTo>
                    <a:lnTo>
                      <a:pt x="44" y="57"/>
                    </a:lnTo>
                    <a:lnTo>
                      <a:pt x="57" y="71"/>
                    </a:lnTo>
                    <a:lnTo>
                      <a:pt x="54" y="73"/>
                    </a:lnTo>
                    <a:lnTo>
                      <a:pt x="40" y="60"/>
                    </a:lnTo>
                    <a:close/>
                    <a:moveTo>
                      <a:pt x="44" y="57"/>
                    </a:moveTo>
                    <a:lnTo>
                      <a:pt x="45" y="55"/>
                    </a:lnTo>
                    <a:lnTo>
                      <a:pt x="46" y="55"/>
                    </a:lnTo>
                    <a:lnTo>
                      <a:pt x="50" y="64"/>
                    </a:lnTo>
                    <a:lnTo>
                      <a:pt x="44" y="57"/>
                    </a:lnTo>
                    <a:close/>
                    <a:moveTo>
                      <a:pt x="46" y="55"/>
                    </a:moveTo>
                    <a:lnTo>
                      <a:pt x="53" y="52"/>
                    </a:lnTo>
                    <a:lnTo>
                      <a:pt x="60" y="69"/>
                    </a:lnTo>
                    <a:lnTo>
                      <a:pt x="55" y="72"/>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74" name="Freeform 159">
                <a:extLst>
                  <a:ext uri="{FF2B5EF4-FFF2-40B4-BE49-F238E27FC236}">
                    <a16:creationId xmlns:a16="http://schemas.microsoft.com/office/drawing/2014/main" id="{6DAAA4F7-C9D0-4379-BF6F-07BC9A2256B0}"/>
                  </a:ext>
                </a:extLst>
              </p:cNvPr>
              <p:cNvSpPr>
                <a:spLocks/>
              </p:cNvSpPr>
              <p:nvPr/>
            </p:nvSpPr>
            <p:spPr bwMode="auto">
              <a:xfrm>
                <a:off x="2745" y="2735"/>
                <a:ext cx="16" cy="14"/>
              </a:xfrm>
              <a:custGeom>
                <a:avLst/>
                <a:gdLst>
                  <a:gd name="T0" fmla="*/ 11 w 67"/>
                  <a:gd name="T1" fmla="*/ 13 h 57"/>
                  <a:gd name="T2" fmla="*/ 12 w 67"/>
                  <a:gd name="T3" fmla="*/ 12 h 57"/>
                  <a:gd name="T4" fmla="*/ 13 w 67"/>
                  <a:gd name="T5" fmla="*/ 11 h 57"/>
                  <a:gd name="T6" fmla="*/ 14 w 67"/>
                  <a:gd name="T7" fmla="*/ 10 h 57"/>
                  <a:gd name="T8" fmla="*/ 15 w 67"/>
                  <a:gd name="T9" fmla="*/ 8 h 57"/>
                  <a:gd name="T10" fmla="*/ 15 w 67"/>
                  <a:gd name="T11" fmla="*/ 8 h 57"/>
                  <a:gd name="T12" fmla="*/ 16 w 67"/>
                  <a:gd name="T13" fmla="*/ 7 h 57"/>
                  <a:gd name="T14" fmla="*/ 16 w 67"/>
                  <a:gd name="T15" fmla="*/ 5 h 57"/>
                  <a:gd name="T16" fmla="*/ 16 w 67"/>
                  <a:gd name="T17" fmla="*/ 5 h 57"/>
                  <a:gd name="T18" fmla="*/ 16 w 67"/>
                  <a:gd name="T19" fmla="*/ 4 h 57"/>
                  <a:gd name="T20" fmla="*/ 15 w 67"/>
                  <a:gd name="T21" fmla="*/ 2 h 57"/>
                  <a:gd name="T22" fmla="*/ 15 w 67"/>
                  <a:gd name="T23" fmla="*/ 2 h 57"/>
                  <a:gd name="T24" fmla="*/ 14 w 67"/>
                  <a:gd name="T25" fmla="*/ 1 h 57"/>
                  <a:gd name="T26" fmla="*/ 13 w 67"/>
                  <a:gd name="T27" fmla="*/ 1 h 57"/>
                  <a:gd name="T28" fmla="*/ 12 w 67"/>
                  <a:gd name="T29" fmla="*/ 0 h 57"/>
                  <a:gd name="T30" fmla="*/ 11 w 67"/>
                  <a:gd name="T31" fmla="*/ 0 h 57"/>
                  <a:gd name="T32" fmla="*/ 10 w 67"/>
                  <a:gd name="T33" fmla="*/ 0 h 57"/>
                  <a:gd name="T34" fmla="*/ 9 w 67"/>
                  <a:gd name="T35" fmla="*/ 0 h 57"/>
                  <a:gd name="T36" fmla="*/ 7 w 67"/>
                  <a:gd name="T37" fmla="*/ 0 h 57"/>
                  <a:gd name="T38" fmla="*/ 6 w 67"/>
                  <a:gd name="T39" fmla="*/ 1 h 57"/>
                  <a:gd name="T40" fmla="*/ 5 w 67"/>
                  <a:gd name="T41" fmla="*/ 2 h 57"/>
                  <a:gd name="T42" fmla="*/ 4 w 67"/>
                  <a:gd name="T43" fmla="*/ 2 h 57"/>
                  <a:gd name="T44" fmla="*/ 2 w 67"/>
                  <a:gd name="T45" fmla="*/ 3 h 57"/>
                  <a:gd name="T46" fmla="*/ 2 w 67"/>
                  <a:gd name="T47" fmla="*/ 4 h 57"/>
                  <a:gd name="T48" fmla="*/ 1 w 67"/>
                  <a:gd name="T49" fmla="*/ 5 h 57"/>
                  <a:gd name="T50" fmla="*/ 1 w 67"/>
                  <a:gd name="T51" fmla="*/ 6 h 57"/>
                  <a:gd name="T52" fmla="*/ 0 w 67"/>
                  <a:gd name="T53" fmla="*/ 7 h 57"/>
                  <a:gd name="T54" fmla="*/ 0 w 67"/>
                  <a:gd name="T55" fmla="*/ 8 h 57"/>
                  <a:gd name="T56" fmla="*/ 0 w 67"/>
                  <a:gd name="T57" fmla="*/ 9 h 57"/>
                  <a:gd name="T58" fmla="*/ 0 w 67"/>
                  <a:gd name="T59" fmla="*/ 10 h 57"/>
                  <a:gd name="T60" fmla="*/ 1 w 67"/>
                  <a:gd name="T61" fmla="*/ 11 h 57"/>
                  <a:gd name="T62" fmla="*/ 2 w 67"/>
                  <a:gd name="T63" fmla="*/ 12 h 57"/>
                  <a:gd name="T64" fmla="*/ 2 w 67"/>
                  <a:gd name="T65" fmla="*/ 13 h 57"/>
                  <a:gd name="T66" fmla="*/ 3 w 67"/>
                  <a:gd name="T67" fmla="*/ 13 h 57"/>
                  <a:gd name="T68" fmla="*/ 4 w 67"/>
                  <a:gd name="T69" fmla="*/ 14 h 57"/>
                  <a:gd name="T70" fmla="*/ 5 w 67"/>
                  <a:gd name="T71" fmla="*/ 14 h 57"/>
                  <a:gd name="T72" fmla="*/ 6 w 67"/>
                  <a:gd name="T73" fmla="*/ 14 h 57"/>
                  <a:gd name="T74" fmla="*/ 8 w 67"/>
                  <a:gd name="T75" fmla="*/ 14 h 57"/>
                  <a:gd name="T76" fmla="*/ 9 w 67"/>
                  <a:gd name="T77" fmla="*/ 13 h 57"/>
                  <a:gd name="T78" fmla="*/ 10 w 67"/>
                  <a:gd name="T79" fmla="*/ 13 h 57"/>
                  <a:gd name="T80" fmla="*/ 11 w 67"/>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8" y="51"/>
                    </a:moveTo>
                    <a:lnTo>
                      <a:pt x="51" y="47"/>
                    </a:lnTo>
                    <a:lnTo>
                      <a:pt x="54" y="44"/>
                    </a:lnTo>
                    <a:lnTo>
                      <a:pt x="58" y="41"/>
                    </a:lnTo>
                    <a:lnTo>
                      <a:pt x="61" y="34"/>
                    </a:lnTo>
                    <a:lnTo>
                      <a:pt x="64" y="32"/>
                    </a:lnTo>
                    <a:lnTo>
                      <a:pt x="67" y="29"/>
                    </a:lnTo>
                    <a:lnTo>
                      <a:pt x="67" y="22"/>
                    </a:lnTo>
                    <a:lnTo>
                      <a:pt x="67" y="19"/>
                    </a:lnTo>
                    <a:lnTo>
                      <a:pt x="67" y="15"/>
                    </a:lnTo>
                    <a:lnTo>
                      <a:pt x="64" y="9"/>
                    </a:lnTo>
                    <a:lnTo>
                      <a:pt x="61" y="7"/>
                    </a:lnTo>
                    <a:lnTo>
                      <a:pt x="58" y="3"/>
                    </a:lnTo>
                    <a:lnTo>
                      <a:pt x="54" y="3"/>
                    </a:lnTo>
                    <a:lnTo>
                      <a:pt x="51" y="0"/>
                    </a:lnTo>
                    <a:lnTo>
                      <a:pt x="45" y="0"/>
                    </a:lnTo>
                    <a:lnTo>
                      <a:pt x="41" y="0"/>
                    </a:lnTo>
                    <a:lnTo>
                      <a:pt x="36" y="0"/>
                    </a:lnTo>
                    <a:lnTo>
                      <a:pt x="29" y="0"/>
                    </a:lnTo>
                    <a:lnTo>
                      <a:pt x="26" y="3"/>
                    </a:lnTo>
                    <a:lnTo>
                      <a:pt x="19" y="7"/>
                    </a:lnTo>
                    <a:lnTo>
                      <a:pt x="16" y="9"/>
                    </a:lnTo>
                    <a:lnTo>
                      <a:pt x="10" y="12"/>
                    </a:lnTo>
                    <a:lnTo>
                      <a:pt x="7" y="15"/>
                    </a:lnTo>
                    <a:lnTo>
                      <a:pt x="4" y="19"/>
                    </a:lnTo>
                    <a:lnTo>
                      <a:pt x="4" y="25"/>
                    </a:lnTo>
                    <a:lnTo>
                      <a:pt x="0" y="29"/>
                    </a:lnTo>
                    <a:lnTo>
                      <a:pt x="0" y="32"/>
                    </a:lnTo>
                    <a:lnTo>
                      <a:pt x="0" y="37"/>
                    </a:lnTo>
                    <a:lnTo>
                      <a:pt x="0" y="41"/>
                    </a:lnTo>
                    <a:lnTo>
                      <a:pt x="4" y="44"/>
                    </a:lnTo>
                    <a:lnTo>
                      <a:pt x="7" y="47"/>
                    </a:lnTo>
                    <a:lnTo>
                      <a:pt x="10" y="51"/>
                    </a:lnTo>
                    <a:lnTo>
                      <a:pt x="13" y="54"/>
                    </a:lnTo>
                    <a:lnTo>
                      <a:pt x="16" y="57"/>
                    </a:lnTo>
                    <a:lnTo>
                      <a:pt x="23" y="57"/>
                    </a:lnTo>
                    <a:lnTo>
                      <a:pt x="26" y="57"/>
                    </a:lnTo>
                    <a:lnTo>
                      <a:pt x="32" y="57"/>
                    </a:lnTo>
                    <a:lnTo>
                      <a:pt x="36" y="54"/>
                    </a:lnTo>
                    <a:lnTo>
                      <a:pt x="41"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75" name="Freeform 160">
                <a:extLst>
                  <a:ext uri="{FF2B5EF4-FFF2-40B4-BE49-F238E27FC236}">
                    <a16:creationId xmlns:a16="http://schemas.microsoft.com/office/drawing/2014/main" id="{334202B7-885C-411A-9196-21720FE04975}"/>
                  </a:ext>
                </a:extLst>
              </p:cNvPr>
              <p:cNvSpPr>
                <a:spLocks noEditPoints="1"/>
              </p:cNvSpPr>
              <p:nvPr/>
            </p:nvSpPr>
            <p:spPr bwMode="auto">
              <a:xfrm>
                <a:off x="2742" y="2732"/>
                <a:ext cx="22" cy="19"/>
              </a:xfrm>
              <a:custGeom>
                <a:avLst/>
                <a:gdLst>
                  <a:gd name="T0" fmla="*/ 17 w 86"/>
                  <a:gd name="T1" fmla="*/ 16 h 76"/>
                  <a:gd name="T2" fmla="*/ 15 w 86"/>
                  <a:gd name="T3" fmla="*/ 12 h 76"/>
                  <a:gd name="T4" fmla="*/ 15 w 86"/>
                  <a:gd name="T5" fmla="*/ 12 h 76"/>
                  <a:gd name="T6" fmla="*/ 18 w 86"/>
                  <a:gd name="T7" fmla="*/ 15 h 76"/>
                  <a:gd name="T8" fmla="*/ 19 w 86"/>
                  <a:gd name="T9" fmla="*/ 14 h 76"/>
                  <a:gd name="T10" fmla="*/ 16 w 86"/>
                  <a:gd name="T11" fmla="*/ 10 h 76"/>
                  <a:gd name="T12" fmla="*/ 17 w 86"/>
                  <a:gd name="T13" fmla="*/ 9 h 76"/>
                  <a:gd name="T14" fmla="*/ 17 w 86"/>
                  <a:gd name="T15" fmla="*/ 9 h 76"/>
                  <a:gd name="T16" fmla="*/ 20 w 86"/>
                  <a:gd name="T17" fmla="*/ 12 h 76"/>
                  <a:gd name="T18" fmla="*/ 22 w 86"/>
                  <a:gd name="T19" fmla="*/ 10 h 76"/>
                  <a:gd name="T20" fmla="*/ 17 w 86"/>
                  <a:gd name="T21" fmla="*/ 8 h 76"/>
                  <a:gd name="T22" fmla="*/ 17 w 86"/>
                  <a:gd name="T23" fmla="*/ 6 h 76"/>
                  <a:gd name="T24" fmla="*/ 22 w 86"/>
                  <a:gd name="T25" fmla="*/ 6 h 76"/>
                  <a:gd name="T26" fmla="*/ 21 w 86"/>
                  <a:gd name="T27" fmla="*/ 5 h 76"/>
                  <a:gd name="T28" fmla="*/ 20 w 86"/>
                  <a:gd name="T29" fmla="*/ 3 h 76"/>
                  <a:gd name="T30" fmla="*/ 16 w 86"/>
                  <a:gd name="T31" fmla="*/ 6 h 76"/>
                  <a:gd name="T32" fmla="*/ 15 w 86"/>
                  <a:gd name="T33" fmla="*/ 5 h 76"/>
                  <a:gd name="T34" fmla="*/ 19 w 86"/>
                  <a:gd name="T35" fmla="*/ 2 h 76"/>
                  <a:gd name="T36" fmla="*/ 17 w 86"/>
                  <a:gd name="T37" fmla="*/ 1 h 76"/>
                  <a:gd name="T38" fmla="*/ 16 w 86"/>
                  <a:gd name="T39" fmla="*/ 6 h 76"/>
                  <a:gd name="T40" fmla="*/ 15 w 86"/>
                  <a:gd name="T41" fmla="*/ 0 h 76"/>
                  <a:gd name="T42" fmla="*/ 14 w 86"/>
                  <a:gd name="T43" fmla="*/ 5 h 76"/>
                  <a:gd name="T44" fmla="*/ 13 w 86"/>
                  <a:gd name="T45" fmla="*/ 0 h 76"/>
                  <a:gd name="T46" fmla="*/ 13 w 86"/>
                  <a:gd name="T47" fmla="*/ 0 h 76"/>
                  <a:gd name="T48" fmla="*/ 12 w 86"/>
                  <a:gd name="T49" fmla="*/ 5 h 76"/>
                  <a:gd name="T50" fmla="*/ 12 w 86"/>
                  <a:gd name="T51" fmla="*/ 4 h 76"/>
                  <a:gd name="T52" fmla="*/ 10 w 86"/>
                  <a:gd name="T53" fmla="*/ 5 h 76"/>
                  <a:gd name="T54" fmla="*/ 6 w 86"/>
                  <a:gd name="T55" fmla="*/ 2 h 76"/>
                  <a:gd name="T56" fmla="*/ 7 w 86"/>
                  <a:gd name="T57" fmla="*/ 4 h 76"/>
                  <a:gd name="T58" fmla="*/ 9 w 86"/>
                  <a:gd name="T59" fmla="*/ 6 h 76"/>
                  <a:gd name="T60" fmla="*/ 7 w 86"/>
                  <a:gd name="T61" fmla="*/ 7 h 76"/>
                  <a:gd name="T62" fmla="*/ 3 w 86"/>
                  <a:gd name="T63" fmla="*/ 4 h 76"/>
                  <a:gd name="T64" fmla="*/ 2 w 86"/>
                  <a:gd name="T65" fmla="*/ 5 h 76"/>
                  <a:gd name="T66" fmla="*/ 4 w 86"/>
                  <a:gd name="T67" fmla="*/ 6 h 76"/>
                  <a:gd name="T68" fmla="*/ 6 w 86"/>
                  <a:gd name="T69" fmla="*/ 8 h 76"/>
                  <a:gd name="T70" fmla="*/ 6 w 86"/>
                  <a:gd name="T71" fmla="*/ 7 h 76"/>
                  <a:gd name="T72" fmla="*/ 6 w 86"/>
                  <a:gd name="T73" fmla="*/ 10 h 76"/>
                  <a:gd name="T74" fmla="*/ 1 w 86"/>
                  <a:gd name="T75" fmla="*/ 8 h 76"/>
                  <a:gd name="T76" fmla="*/ 2 w 86"/>
                  <a:gd name="T77" fmla="*/ 10 h 76"/>
                  <a:gd name="T78" fmla="*/ 5 w 86"/>
                  <a:gd name="T79" fmla="*/ 10 h 76"/>
                  <a:gd name="T80" fmla="*/ 5 w 86"/>
                  <a:gd name="T81" fmla="*/ 12 h 76"/>
                  <a:gd name="T82" fmla="*/ 0 w 86"/>
                  <a:gd name="T83" fmla="*/ 14 h 76"/>
                  <a:gd name="T84" fmla="*/ 2 w 86"/>
                  <a:gd name="T85" fmla="*/ 15 h 76"/>
                  <a:gd name="T86" fmla="*/ 3 w 86"/>
                  <a:gd name="T87" fmla="*/ 14 h 76"/>
                  <a:gd name="T88" fmla="*/ 5 w 86"/>
                  <a:gd name="T89" fmla="*/ 12 h 76"/>
                  <a:gd name="T90" fmla="*/ 6 w 86"/>
                  <a:gd name="T91" fmla="*/ 13 h 76"/>
                  <a:gd name="T92" fmla="*/ 7 w 86"/>
                  <a:gd name="T93" fmla="*/ 14 h 76"/>
                  <a:gd name="T94" fmla="*/ 4 w 86"/>
                  <a:gd name="T95" fmla="*/ 18 h 76"/>
                  <a:gd name="T96" fmla="*/ 6 w 86"/>
                  <a:gd name="T97" fmla="*/ 16 h 76"/>
                  <a:gd name="T98" fmla="*/ 7 w 86"/>
                  <a:gd name="T99" fmla="*/ 14 h 76"/>
                  <a:gd name="T100" fmla="*/ 6 w 86"/>
                  <a:gd name="T101" fmla="*/ 14 h 76"/>
                  <a:gd name="T102" fmla="*/ 9 w 86"/>
                  <a:gd name="T103" fmla="*/ 14 h 76"/>
                  <a:gd name="T104" fmla="*/ 10 w 86"/>
                  <a:gd name="T105" fmla="*/ 19 h 76"/>
                  <a:gd name="T106" fmla="*/ 10 w 86"/>
                  <a:gd name="T107" fmla="*/ 17 h 76"/>
                  <a:gd name="T108" fmla="*/ 9 w 86"/>
                  <a:gd name="T109" fmla="*/ 15 h 76"/>
                  <a:gd name="T110" fmla="*/ 12 w 86"/>
                  <a:gd name="T111" fmla="*/ 14 h 76"/>
                  <a:gd name="T112" fmla="*/ 13 w 86"/>
                  <a:gd name="T113" fmla="*/ 18 h 76"/>
                  <a:gd name="T114" fmla="*/ 16 w 86"/>
                  <a:gd name="T115" fmla="*/ 17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6"/>
                  <a:gd name="T176" fmla="*/ 86 w 86"/>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6">
                    <a:moveTo>
                      <a:pt x="50" y="54"/>
                    </a:moveTo>
                    <a:lnTo>
                      <a:pt x="54" y="51"/>
                    </a:lnTo>
                    <a:lnTo>
                      <a:pt x="67" y="64"/>
                    </a:lnTo>
                    <a:lnTo>
                      <a:pt x="63" y="67"/>
                    </a:lnTo>
                    <a:lnTo>
                      <a:pt x="50" y="54"/>
                    </a:lnTo>
                    <a:close/>
                    <a:moveTo>
                      <a:pt x="67" y="64"/>
                    </a:moveTo>
                    <a:lnTo>
                      <a:pt x="57" y="74"/>
                    </a:lnTo>
                    <a:lnTo>
                      <a:pt x="67" y="64"/>
                    </a:lnTo>
                    <a:lnTo>
                      <a:pt x="60" y="57"/>
                    </a:lnTo>
                    <a:lnTo>
                      <a:pt x="67" y="64"/>
                    </a:lnTo>
                    <a:close/>
                    <a:moveTo>
                      <a:pt x="54" y="51"/>
                    </a:moveTo>
                    <a:lnTo>
                      <a:pt x="57" y="47"/>
                    </a:lnTo>
                    <a:lnTo>
                      <a:pt x="70" y="61"/>
                    </a:lnTo>
                    <a:lnTo>
                      <a:pt x="67" y="64"/>
                    </a:lnTo>
                    <a:lnTo>
                      <a:pt x="54" y="51"/>
                    </a:lnTo>
                    <a:close/>
                    <a:moveTo>
                      <a:pt x="57" y="47"/>
                    </a:moveTo>
                    <a:lnTo>
                      <a:pt x="57" y="47"/>
                    </a:lnTo>
                    <a:lnTo>
                      <a:pt x="63" y="54"/>
                    </a:lnTo>
                    <a:lnTo>
                      <a:pt x="57" y="47"/>
                    </a:lnTo>
                    <a:close/>
                    <a:moveTo>
                      <a:pt x="57" y="47"/>
                    </a:moveTo>
                    <a:lnTo>
                      <a:pt x="60" y="44"/>
                    </a:lnTo>
                    <a:lnTo>
                      <a:pt x="73" y="57"/>
                    </a:lnTo>
                    <a:lnTo>
                      <a:pt x="70" y="61"/>
                    </a:lnTo>
                    <a:lnTo>
                      <a:pt x="57" y="47"/>
                    </a:lnTo>
                    <a:close/>
                    <a:moveTo>
                      <a:pt x="76" y="55"/>
                    </a:moveTo>
                    <a:lnTo>
                      <a:pt x="75" y="56"/>
                    </a:lnTo>
                    <a:lnTo>
                      <a:pt x="73" y="57"/>
                    </a:lnTo>
                    <a:lnTo>
                      <a:pt x="67" y="51"/>
                    </a:lnTo>
                    <a:lnTo>
                      <a:pt x="76" y="55"/>
                    </a:lnTo>
                    <a:close/>
                    <a:moveTo>
                      <a:pt x="58" y="46"/>
                    </a:moveTo>
                    <a:lnTo>
                      <a:pt x="61" y="41"/>
                    </a:lnTo>
                    <a:lnTo>
                      <a:pt x="78" y="49"/>
                    </a:lnTo>
                    <a:lnTo>
                      <a:pt x="76" y="55"/>
                    </a:lnTo>
                    <a:lnTo>
                      <a:pt x="58" y="46"/>
                    </a:lnTo>
                    <a:close/>
                    <a:moveTo>
                      <a:pt x="61" y="41"/>
                    </a:moveTo>
                    <a:lnTo>
                      <a:pt x="62" y="39"/>
                    </a:lnTo>
                    <a:lnTo>
                      <a:pt x="63" y="37"/>
                    </a:lnTo>
                    <a:lnTo>
                      <a:pt x="70" y="44"/>
                    </a:lnTo>
                    <a:lnTo>
                      <a:pt x="61" y="41"/>
                    </a:lnTo>
                    <a:close/>
                    <a:moveTo>
                      <a:pt x="63" y="37"/>
                    </a:moveTo>
                    <a:lnTo>
                      <a:pt x="66" y="35"/>
                    </a:lnTo>
                    <a:lnTo>
                      <a:pt x="80" y="49"/>
                    </a:lnTo>
                    <a:lnTo>
                      <a:pt x="77" y="52"/>
                    </a:lnTo>
                    <a:lnTo>
                      <a:pt x="63" y="37"/>
                    </a:lnTo>
                    <a:close/>
                    <a:moveTo>
                      <a:pt x="66" y="35"/>
                    </a:moveTo>
                    <a:lnTo>
                      <a:pt x="76" y="25"/>
                    </a:lnTo>
                    <a:lnTo>
                      <a:pt x="66" y="34"/>
                    </a:lnTo>
                    <a:lnTo>
                      <a:pt x="73" y="42"/>
                    </a:lnTo>
                    <a:lnTo>
                      <a:pt x="66" y="35"/>
                    </a:lnTo>
                    <a:close/>
                    <a:moveTo>
                      <a:pt x="66" y="34"/>
                    </a:moveTo>
                    <a:lnTo>
                      <a:pt x="69" y="32"/>
                    </a:lnTo>
                    <a:lnTo>
                      <a:pt x="83" y="45"/>
                    </a:lnTo>
                    <a:lnTo>
                      <a:pt x="80" y="49"/>
                    </a:lnTo>
                    <a:lnTo>
                      <a:pt x="66" y="34"/>
                    </a:lnTo>
                    <a:close/>
                    <a:moveTo>
                      <a:pt x="86" y="39"/>
                    </a:moveTo>
                    <a:lnTo>
                      <a:pt x="86" y="42"/>
                    </a:lnTo>
                    <a:lnTo>
                      <a:pt x="83" y="45"/>
                    </a:lnTo>
                    <a:lnTo>
                      <a:pt x="76" y="39"/>
                    </a:lnTo>
                    <a:lnTo>
                      <a:pt x="86" y="39"/>
                    </a:lnTo>
                    <a:close/>
                    <a:moveTo>
                      <a:pt x="67" y="39"/>
                    </a:moveTo>
                    <a:lnTo>
                      <a:pt x="67" y="32"/>
                    </a:lnTo>
                    <a:lnTo>
                      <a:pt x="86" y="32"/>
                    </a:lnTo>
                    <a:lnTo>
                      <a:pt x="86" y="39"/>
                    </a:lnTo>
                    <a:lnTo>
                      <a:pt x="67" y="39"/>
                    </a:lnTo>
                    <a:close/>
                    <a:moveTo>
                      <a:pt x="67" y="32"/>
                    </a:moveTo>
                    <a:lnTo>
                      <a:pt x="67" y="29"/>
                    </a:lnTo>
                    <a:lnTo>
                      <a:pt x="86" y="29"/>
                    </a:lnTo>
                    <a:lnTo>
                      <a:pt x="86" y="32"/>
                    </a:lnTo>
                    <a:lnTo>
                      <a:pt x="67" y="32"/>
                    </a:lnTo>
                    <a:close/>
                    <a:moveTo>
                      <a:pt x="67" y="29"/>
                    </a:moveTo>
                    <a:lnTo>
                      <a:pt x="67" y="25"/>
                    </a:lnTo>
                    <a:lnTo>
                      <a:pt x="86" y="25"/>
                    </a:lnTo>
                    <a:lnTo>
                      <a:pt x="86" y="29"/>
                    </a:lnTo>
                    <a:lnTo>
                      <a:pt x="67" y="29"/>
                    </a:lnTo>
                    <a:close/>
                    <a:moveTo>
                      <a:pt x="84" y="21"/>
                    </a:moveTo>
                    <a:lnTo>
                      <a:pt x="86" y="23"/>
                    </a:lnTo>
                    <a:lnTo>
                      <a:pt x="86" y="25"/>
                    </a:lnTo>
                    <a:lnTo>
                      <a:pt x="76" y="25"/>
                    </a:lnTo>
                    <a:lnTo>
                      <a:pt x="84" y="21"/>
                    </a:lnTo>
                    <a:close/>
                    <a:moveTo>
                      <a:pt x="68" y="30"/>
                    </a:moveTo>
                    <a:lnTo>
                      <a:pt x="65" y="23"/>
                    </a:lnTo>
                    <a:lnTo>
                      <a:pt x="81" y="15"/>
                    </a:lnTo>
                    <a:lnTo>
                      <a:pt x="84" y="21"/>
                    </a:lnTo>
                    <a:lnTo>
                      <a:pt x="68" y="30"/>
                    </a:lnTo>
                    <a:close/>
                    <a:moveTo>
                      <a:pt x="80" y="12"/>
                    </a:moveTo>
                    <a:lnTo>
                      <a:pt x="81" y="13"/>
                    </a:lnTo>
                    <a:lnTo>
                      <a:pt x="81" y="15"/>
                    </a:lnTo>
                    <a:lnTo>
                      <a:pt x="73" y="19"/>
                    </a:lnTo>
                    <a:lnTo>
                      <a:pt x="80" y="12"/>
                    </a:lnTo>
                    <a:close/>
                    <a:moveTo>
                      <a:pt x="66" y="26"/>
                    </a:moveTo>
                    <a:lnTo>
                      <a:pt x="63" y="23"/>
                    </a:lnTo>
                    <a:lnTo>
                      <a:pt x="77" y="9"/>
                    </a:lnTo>
                    <a:lnTo>
                      <a:pt x="80" y="12"/>
                    </a:lnTo>
                    <a:lnTo>
                      <a:pt x="66" y="26"/>
                    </a:lnTo>
                    <a:close/>
                    <a:moveTo>
                      <a:pt x="63" y="23"/>
                    </a:moveTo>
                    <a:lnTo>
                      <a:pt x="72" y="32"/>
                    </a:lnTo>
                    <a:lnTo>
                      <a:pt x="63" y="23"/>
                    </a:lnTo>
                    <a:lnTo>
                      <a:pt x="70" y="17"/>
                    </a:lnTo>
                    <a:lnTo>
                      <a:pt x="63" y="23"/>
                    </a:lnTo>
                    <a:close/>
                    <a:moveTo>
                      <a:pt x="63" y="23"/>
                    </a:moveTo>
                    <a:lnTo>
                      <a:pt x="60" y="20"/>
                    </a:lnTo>
                    <a:lnTo>
                      <a:pt x="73" y="7"/>
                    </a:lnTo>
                    <a:lnTo>
                      <a:pt x="77" y="9"/>
                    </a:lnTo>
                    <a:lnTo>
                      <a:pt x="63" y="23"/>
                    </a:lnTo>
                    <a:close/>
                    <a:moveTo>
                      <a:pt x="67" y="3"/>
                    </a:moveTo>
                    <a:lnTo>
                      <a:pt x="70" y="3"/>
                    </a:lnTo>
                    <a:lnTo>
                      <a:pt x="73" y="7"/>
                    </a:lnTo>
                    <a:lnTo>
                      <a:pt x="67" y="13"/>
                    </a:lnTo>
                    <a:lnTo>
                      <a:pt x="67" y="3"/>
                    </a:lnTo>
                    <a:close/>
                    <a:moveTo>
                      <a:pt x="67" y="22"/>
                    </a:moveTo>
                    <a:lnTo>
                      <a:pt x="63" y="22"/>
                    </a:lnTo>
                    <a:lnTo>
                      <a:pt x="63" y="3"/>
                    </a:lnTo>
                    <a:lnTo>
                      <a:pt x="67" y="3"/>
                    </a:lnTo>
                    <a:lnTo>
                      <a:pt x="67" y="22"/>
                    </a:lnTo>
                    <a:close/>
                    <a:moveTo>
                      <a:pt x="63" y="22"/>
                    </a:moveTo>
                    <a:lnTo>
                      <a:pt x="59" y="22"/>
                    </a:lnTo>
                    <a:lnTo>
                      <a:pt x="57" y="20"/>
                    </a:lnTo>
                    <a:lnTo>
                      <a:pt x="63" y="13"/>
                    </a:lnTo>
                    <a:lnTo>
                      <a:pt x="63" y="22"/>
                    </a:lnTo>
                    <a:close/>
                    <a:moveTo>
                      <a:pt x="57" y="20"/>
                    </a:moveTo>
                    <a:lnTo>
                      <a:pt x="54" y="17"/>
                    </a:lnTo>
                    <a:lnTo>
                      <a:pt x="67" y="3"/>
                    </a:lnTo>
                    <a:lnTo>
                      <a:pt x="70" y="7"/>
                    </a:lnTo>
                    <a:lnTo>
                      <a:pt x="57" y="20"/>
                    </a:lnTo>
                    <a:close/>
                    <a:moveTo>
                      <a:pt x="60" y="0"/>
                    </a:moveTo>
                    <a:lnTo>
                      <a:pt x="65" y="0"/>
                    </a:lnTo>
                    <a:lnTo>
                      <a:pt x="67" y="3"/>
                    </a:lnTo>
                    <a:lnTo>
                      <a:pt x="60" y="10"/>
                    </a:lnTo>
                    <a:lnTo>
                      <a:pt x="60" y="0"/>
                    </a:lnTo>
                    <a:close/>
                    <a:moveTo>
                      <a:pt x="60" y="19"/>
                    </a:moveTo>
                    <a:lnTo>
                      <a:pt x="54" y="19"/>
                    </a:lnTo>
                    <a:lnTo>
                      <a:pt x="54" y="0"/>
                    </a:lnTo>
                    <a:lnTo>
                      <a:pt x="60" y="0"/>
                    </a:lnTo>
                    <a:lnTo>
                      <a:pt x="60" y="19"/>
                    </a:lnTo>
                    <a:close/>
                    <a:moveTo>
                      <a:pt x="54" y="19"/>
                    </a:moveTo>
                    <a:lnTo>
                      <a:pt x="50" y="19"/>
                    </a:lnTo>
                    <a:lnTo>
                      <a:pt x="50" y="0"/>
                    </a:lnTo>
                    <a:lnTo>
                      <a:pt x="54" y="0"/>
                    </a:lnTo>
                    <a:lnTo>
                      <a:pt x="54" y="19"/>
                    </a:lnTo>
                    <a:close/>
                    <a:moveTo>
                      <a:pt x="50" y="19"/>
                    </a:moveTo>
                    <a:lnTo>
                      <a:pt x="45" y="19"/>
                    </a:lnTo>
                    <a:lnTo>
                      <a:pt x="45" y="0"/>
                    </a:lnTo>
                    <a:lnTo>
                      <a:pt x="50" y="0"/>
                    </a:lnTo>
                    <a:lnTo>
                      <a:pt x="50" y="19"/>
                    </a:lnTo>
                    <a:close/>
                    <a:moveTo>
                      <a:pt x="45" y="19"/>
                    </a:moveTo>
                    <a:lnTo>
                      <a:pt x="38" y="19"/>
                    </a:lnTo>
                    <a:lnTo>
                      <a:pt x="38" y="0"/>
                    </a:lnTo>
                    <a:lnTo>
                      <a:pt x="45" y="0"/>
                    </a:lnTo>
                    <a:lnTo>
                      <a:pt x="45" y="19"/>
                    </a:lnTo>
                    <a:close/>
                    <a:moveTo>
                      <a:pt x="32" y="3"/>
                    </a:moveTo>
                    <a:lnTo>
                      <a:pt x="34" y="0"/>
                    </a:lnTo>
                    <a:lnTo>
                      <a:pt x="38" y="0"/>
                    </a:lnTo>
                    <a:lnTo>
                      <a:pt x="38" y="10"/>
                    </a:lnTo>
                    <a:lnTo>
                      <a:pt x="32" y="3"/>
                    </a:lnTo>
                    <a:close/>
                    <a:moveTo>
                      <a:pt x="45" y="17"/>
                    </a:moveTo>
                    <a:lnTo>
                      <a:pt x="41" y="20"/>
                    </a:lnTo>
                    <a:lnTo>
                      <a:pt x="28" y="7"/>
                    </a:lnTo>
                    <a:lnTo>
                      <a:pt x="32" y="3"/>
                    </a:lnTo>
                    <a:lnTo>
                      <a:pt x="45" y="17"/>
                    </a:lnTo>
                    <a:close/>
                    <a:moveTo>
                      <a:pt x="41" y="20"/>
                    </a:moveTo>
                    <a:lnTo>
                      <a:pt x="40" y="21"/>
                    </a:lnTo>
                    <a:lnTo>
                      <a:pt x="39" y="21"/>
                    </a:lnTo>
                    <a:lnTo>
                      <a:pt x="35" y="13"/>
                    </a:lnTo>
                    <a:lnTo>
                      <a:pt x="41" y="20"/>
                    </a:lnTo>
                    <a:close/>
                    <a:moveTo>
                      <a:pt x="39" y="21"/>
                    </a:moveTo>
                    <a:lnTo>
                      <a:pt x="33" y="24"/>
                    </a:lnTo>
                    <a:lnTo>
                      <a:pt x="24" y="8"/>
                    </a:lnTo>
                    <a:lnTo>
                      <a:pt x="30" y="4"/>
                    </a:lnTo>
                    <a:lnTo>
                      <a:pt x="39" y="21"/>
                    </a:lnTo>
                    <a:close/>
                    <a:moveTo>
                      <a:pt x="22" y="9"/>
                    </a:moveTo>
                    <a:lnTo>
                      <a:pt x="23" y="8"/>
                    </a:lnTo>
                    <a:lnTo>
                      <a:pt x="24" y="8"/>
                    </a:lnTo>
                    <a:lnTo>
                      <a:pt x="28" y="17"/>
                    </a:lnTo>
                    <a:lnTo>
                      <a:pt x="22" y="9"/>
                    </a:lnTo>
                    <a:close/>
                    <a:moveTo>
                      <a:pt x="35" y="23"/>
                    </a:moveTo>
                    <a:lnTo>
                      <a:pt x="32" y="26"/>
                    </a:lnTo>
                    <a:lnTo>
                      <a:pt x="18" y="12"/>
                    </a:lnTo>
                    <a:lnTo>
                      <a:pt x="22" y="9"/>
                    </a:lnTo>
                    <a:lnTo>
                      <a:pt x="35" y="23"/>
                    </a:lnTo>
                    <a:close/>
                    <a:moveTo>
                      <a:pt x="32" y="26"/>
                    </a:moveTo>
                    <a:lnTo>
                      <a:pt x="30" y="28"/>
                    </a:lnTo>
                    <a:lnTo>
                      <a:pt x="29" y="28"/>
                    </a:lnTo>
                    <a:lnTo>
                      <a:pt x="25" y="19"/>
                    </a:lnTo>
                    <a:lnTo>
                      <a:pt x="32" y="26"/>
                    </a:lnTo>
                    <a:close/>
                    <a:moveTo>
                      <a:pt x="29" y="28"/>
                    </a:moveTo>
                    <a:lnTo>
                      <a:pt x="23" y="31"/>
                    </a:lnTo>
                    <a:lnTo>
                      <a:pt x="15" y="14"/>
                    </a:lnTo>
                    <a:lnTo>
                      <a:pt x="20" y="11"/>
                    </a:lnTo>
                    <a:lnTo>
                      <a:pt x="29" y="28"/>
                    </a:lnTo>
                    <a:close/>
                    <a:moveTo>
                      <a:pt x="12" y="15"/>
                    </a:moveTo>
                    <a:lnTo>
                      <a:pt x="13" y="14"/>
                    </a:lnTo>
                    <a:lnTo>
                      <a:pt x="15" y="14"/>
                    </a:lnTo>
                    <a:lnTo>
                      <a:pt x="19" y="22"/>
                    </a:lnTo>
                    <a:lnTo>
                      <a:pt x="12" y="15"/>
                    </a:lnTo>
                    <a:close/>
                    <a:moveTo>
                      <a:pt x="26" y="29"/>
                    </a:moveTo>
                    <a:lnTo>
                      <a:pt x="23" y="32"/>
                    </a:lnTo>
                    <a:lnTo>
                      <a:pt x="9" y="19"/>
                    </a:lnTo>
                    <a:lnTo>
                      <a:pt x="12" y="15"/>
                    </a:lnTo>
                    <a:lnTo>
                      <a:pt x="26" y="29"/>
                    </a:lnTo>
                    <a:close/>
                    <a:moveTo>
                      <a:pt x="9" y="19"/>
                    </a:moveTo>
                    <a:lnTo>
                      <a:pt x="9" y="19"/>
                    </a:lnTo>
                    <a:lnTo>
                      <a:pt x="16" y="25"/>
                    </a:lnTo>
                    <a:lnTo>
                      <a:pt x="9" y="19"/>
                    </a:lnTo>
                    <a:close/>
                    <a:moveTo>
                      <a:pt x="23" y="32"/>
                    </a:moveTo>
                    <a:lnTo>
                      <a:pt x="19" y="35"/>
                    </a:lnTo>
                    <a:lnTo>
                      <a:pt x="6" y="22"/>
                    </a:lnTo>
                    <a:lnTo>
                      <a:pt x="9" y="19"/>
                    </a:lnTo>
                    <a:lnTo>
                      <a:pt x="23" y="32"/>
                    </a:lnTo>
                    <a:close/>
                    <a:moveTo>
                      <a:pt x="3" y="29"/>
                    </a:moveTo>
                    <a:lnTo>
                      <a:pt x="3" y="25"/>
                    </a:lnTo>
                    <a:lnTo>
                      <a:pt x="6" y="22"/>
                    </a:lnTo>
                    <a:lnTo>
                      <a:pt x="13" y="29"/>
                    </a:lnTo>
                    <a:lnTo>
                      <a:pt x="3" y="29"/>
                    </a:lnTo>
                    <a:close/>
                    <a:moveTo>
                      <a:pt x="22" y="29"/>
                    </a:moveTo>
                    <a:lnTo>
                      <a:pt x="22" y="35"/>
                    </a:lnTo>
                    <a:lnTo>
                      <a:pt x="3" y="35"/>
                    </a:lnTo>
                    <a:lnTo>
                      <a:pt x="3" y="29"/>
                    </a:lnTo>
                    <a:lnTo>
                      <a:pt x="22" y="29"/>
                    </a:lnTo>
                    <a:close/>
                    <a:moveTo>
                      <a:pt x="22" y="35"/>
                    </a:moveTo>
                    <a:lnTo>
                      <a:pt x="22" y="39"/>
                    </a:lnTo>
                    <a:lnTo>
                      <a:pt x="19" y="42"/>
                    </a:lnTo>
                    <a:lnTo>
                      <a:pt x="13" y="35"/>
                    </a:lnTo>
                    <a:lnTo>
                      <a:pt x="22" y="35"/>
                    </a:lnTo>
                    <a:close/>
                    <a:moveTo>
                      <a:pt x="19" y="42"/>
                    </a:moveTo>
                    <a:lnTo>
                      <a:pt x="16" y="45"/>
                    </a:lnTo>
                    <a:lnTo>
                      <a:pt x="3" y="32"/>
                    </a:lnTo>
                    <a:lnTo>
                      <a:pt x="6" y="29"/>
                    </a:lnTo>
                    <a:lnTo>
                      <a:pt x="19" y="42"/>
                    </a:lnTo>
                    <a:close/>
                    <a:moveTo>
                      <a:pt x="0" y="39"/>
                    </a:moveTo>
                    <a:lnTo>
                      <a:pt x="0" y="34"/>
                    </a:lnTo>
                    <a:lnTo>
                      <a:pt x="3" y="32"/>
                    </a:lnTo>
                    <a:lnTo>
                      <a:pt x="9" y="39"/>
                    </a:lnTo>
                    <a:lnTo>
                      <a:pt x="0" y="39"/>
                    </a:lnTo>
                    <a:close/>
                    <a:moveTo>
                      <a:pt x="19" y="39"/>
                    </a:moveTo>
                    <a:lnTo>
                      <a:pt x="19" y="42"/>
                    </a:lnTo>
                    <a:lnTo>
                      <a:pt x="0" y="42"/>
                    </a:lnTo>
                    <a:lnTo>
                      <a:pt x="0" y="39"/>
                    </a:lnTo>
                    <a:lnTo>
                      <a:pt x="19" y="39"/>
                    </a:lnTo>
                    <a:close/>
                    <a:moveTo>
                      <a:pt x="19" y="42"/>
                    </a:moveTo>
                    <a:lnTo>
                      <a:pt x="19" y="47"/>
                    </a:lnTo>
                    <a:lnTo>
                      <a:pt x="0" y="47"/>
                    </a:lnTo>
                    <a:lnTo>
                      <a:pt x="0" y="42"/>
                    </a:lnTo>
                    <a:lnTo>
                      <a:pt x="19" y="42"/>
                    </a:lnTo>
                    <a:close/>
                    <a:moveTo>
                      <a:pt x="19" y="47"/>
                    </a:moveTo>
                    <a:lnTo>
                      <a:pt x="19" y="51"/>
                    </a:lnTo>
                    <a:lnTo>
                      <a:pt x="0" y="51"/>
                    </a:lnTo>
                    <a:lnTo>
                      <a:pt x="0" y="47"/>
                    </a:lnTo>
                    <a:lnTo>
                      <a:pt x="19" y="47"/>
                    </a:lnTo>
                    <a:close/>
                    <a:moveTo>
                      <a:pt x="3" y="57"/>
                    </a:moveTo>
                    <a:lnTo>
                      <a:pt x="0" y="55"/>
                    </a:lnTo>
                    <a:lnTo>
                      <a:pt x="0" y="51"/>
                    </a:lnTo>
                    <a:lnTo>
                      <a:pt x="9" y="51"/>
                    </a:lnTo>
                    <a:lnTo>
                      <a:pt x="3" y="57"/>
                    </a:lnTo>
                    <a:close/>
                    <a:moveTo>
                      <a:pt x="16" y="44"/>
                    </a:moveTo>
                    <a:lnTo>
                      <a:pt x="19" y="47"/>
                    </a:lnTo>
                    <a:lnTo>
                      <a:pt x="6" y="61"/>
                    </a:lnTo>
                    <a:lnTo>
                      <a:pt x="3" y="57"/>
                    </a:lnTo>
                    <a:lnTo>
                      <a:pt x="16" y="44"/>
                    </a:lnTo>
                    <a:close/>
                    <a:moveTo>
                      <a:pt x="19" y="47"/>
                    </a:moveTo>
                    <a:lnTo>
                      <a:pt x="19" y="47"/>
                    </a:lnTo>
                    <a:lnTo>
                      <a:pt x="13" y="54"/>
                    </a:lnTo>
                    <a:lnTo>
                      <a:pt x="19" y="47"/>
                    </a:lnTo>
                    <a:close/>
                    <a:moveTo>
                      <a:pt x="19" y="47"/>
                    </a:moveTo>
                    <a:lnTo>
                      <a:pt x="23" y="51"/>
                    </a:lnTo>
                    <a:lnTo>
                      <a:pt x="9" y="64"/>
                    </a:lnTo>
                    <a:lnTo>
                      <a:pt x="6" y="61"/>
                    </a:lnTo>
                    <a:lnTo>
                      <a:pt x="19" y="47"/>
                    </a:lnTo>
                    <a:close/>
                    <a:moveTo>
                      <a:pt x="9" y="64"/>
                    </a:moveTo>
                    <a:lnTo>
                      <a:pt x="9" y="64"/>
                    </a:lnTo>
                    <a:lnTo>
                      <a:pt x="16" y="57"/>
                    </a:lnTo>
                    <a:lnTo>
                      <a:pt x="9" y="64"/>
                    </a:lnTo>
                    <a:close/>
                    <a:moveTo>
                      <a:pt x="23" y="51"/>
                    </a:moveTo>
                    <a:lnTo>
                      <a:pt x="26" y="54"/>
                    </a:lnTo>
                    <a:lnTo>
                      <a:pt x="12" y="67"/>
                    </a:lnTo>
                    <a:lnTo>
                      <a:pt x="9" y="64"/>
                    </a:lnTo>
                    <a:lnTo>
                      <a:pt x="23" y="51"/>
                    </a:lnTo>
                    <a:close/>
                    <a:moveTo>
                      <a:pt x="26" y="54"/>
                    </a:moveTo>
                    <a:lnTo>
                      <a:pt x="26" y="54"/>
                    </a:lnTo>
                    <a:lnTo>
                      <a:pt x="19" y="61"/>
                    </a:lnTo>
                    <a:lnTo>
                      <a:pt x="26" y="54"/>
                    </a:lnTo>
                    <a:close/>
                    <a:moveTo>
                      <a:pt x="26" y="54"/>
                    </a:moveTo>
                    <a:lnTo>
                      <a:pt x="29" y="57"/>
                    </a:lnTo>
                    <a:lnTo>
                      <a:pt x="15" y="71"/>
                    </a:lnTo>
                    <a:lnTo>
                      <a:pt x="12" y="67"/>
                    </a:lnTo>
                    <a:lnTo>
                      <a:pt x="26" y="54"/>
                    </a:lnTo>
                    <a:close/>
                    <a:moveTo>
                      <a:pt x="15" y="71"/>
                    </a:moveTo>
                    <a:lnTo>
                      <a:pt x="15" y="71"/>
                    </a:lnTo>
                    <a:lnTo>
                      <a:pt x="22" y="64"/>
                    </a:lnTo>
                    <a:lnTo>
                      <a:pt x="15" y="71"/>
                    </a:lnTo>
                    <a:close/>
                    <a:moveTo>
                      <a:pt x="28" y="57"/>
                    </a:moveTo>
                    <a:lnTo>
                      <a:pt x="32" y="61"/>
                    </a:lnTo>
                    <a:lnTo>
                      <a:pt x="18" y="74"/>
                    </a:lnTo>
                    <a:lnTo>
                      <a:pt x="15" y="71"/>
                    </a:lnTo>
                    <a:lnTo>
                      <a:pt x="28" y="57"/>
                    </a:lnTo>
                    <a:close/>
                    <a:moveTo>
                      <a:pt x="25" y="76"/>
                    </a:moveTo>
                    <a:lnTo>
                      <a:pt x="22" y="76"/>
                    </a:lnTo>
                    <a:lnTo>
                      <a:pt x="18" y="74"/>
                    </a:lnTo>
                    <a:lnTo>
                      <a:pt x="25" y="67"/>
                    </a:lnTo>
                    <a:lnTo>
                      <a:pt x="25" y="76"/>
                    </a:lnTo>
                    <a:close/>
                    <a:moveTo>
                      <a:pt x="25" y="57"/>
                    </a:moveTo>
                    <a:lnTo>
                      <a:pt x="32" y="57"/>
                    </a:lnTo>
                    <a:lnTo>
                      <a:pt x="32" y="76"/>
                    </a:lnTo>
                    <a:lnTo>
                      <a:pt x="25" y="76"/>
                    </a:lnTo>
                    <a:lnTo>
                      <a:pt x="25" y="57"/>
                    </a:lnTo>
                    <a:close/>
                    <a:moveTo>
                      <a:pt x="32" y="57"/>
                    </a:moveTo>
                    <a:lnTo>
                      <a:pt x="35" y="57"/>
                    </a:lnTo>
                    <a:lnTo>
                      <a:pt x="35" y="76"/>
                    </a:lnTo>
                    <a:lnTo>
                      <a:pt x="32" y="76"/>
                    </a:lnTo>
                    <a:lnTo>
                      <a:pt x="32" y="57"/>
                    </a:lnTo>
                    <a:close/>
                    <a:moveTo>
                      <a:pt x="35" y="57"/>
                    </a:moveTo>
                    <a:lnTo>
                      <a:pt x="41" y="57"/>
                    </a:lnTo>
                    <a:lnTo>
                      <a:pt x="41" y="76"/>
                    </a:lnTo>
                    <a:lnTo>
                      <a:pt x="35" y="76"/>
                    </a:lnTo>
                    <a:lnTo>
                      <a:pt x="35" y="57"/>
                    </a:lnTo>
                    <a:close/>
                    <a:moveTo>
                      <a:pt x="48" y="74"/>
                    </a:moveTo>
                    <a:lnTo>
                      <a:pt x="45" y="76"/>
                    </a:lnTo>
                    <a:lnTo>
                      <a:pt x="41" y="76"/>
                    </a:lnTo>
                    <a:lnTo>
                      <a:pt x="41" y="67"/>
                    </a:lnTo>
                    <a:lnTo>
                      <a:pt x="48" y="74"/>
                    </a:lnTo>
                    <a:close/>
                    <a:moveTo>
                      <a:pt x="35" y="61"/>
                    </a:moveTo>
                    <a:lnTo>
                      <a:pt x="37" y="57"/>
                    </a:lnTo>
                    <a:lnTo>
                      <a:pt x="51" y="71"/>
                    </a:lnTo>
                    <a:lnTo>
                      <a:pt x="48" y="74"/>
                    </a:lnTo>
                    <a:lnTo>
                      <a:pt x="35" y="61"/>
                    </a:lnTo>
                    <a:close/>
                    <a:moveTo>
                      <a:pt x="37" y="57"/>
                    </a:moveTo>
                    <a:lnTo>
                      <a:pt x="40" y="54"/>
                    </a:lnTo>
                    <a:lnTo>
                      <a:pt x="45" y="54"/>
                    </a:lnTo>
                    <a:lnTo>
                      <a:pt x="45" y="64"/>
                    </a:lnTo>
                    <a:lnTo>
                      <a:pt x="37" y="57"/>
                    </a:lnTo>
                    <a:close/>
                    <a:moveTo>
                      <a:pt x="45" y="54"/>
                    </a:moveTo>
                    <a:lnTo>
                      <a:pt x="50" y="54"/>
                    </a:lnTo>
                    <a:lnTo>
                      <a:pt x="50" y="73"/>
                    </a:lnTo>
                    <a:lnTo>
                      <a:pt x="45" y="73"/>
                    </a:lnTo>
                    <a:lnTo>
                      <a:pt x="45" y="54"/>
                    </a:lnTo>
                    <a:close/>
                    <a:moveTo>
                      <a:pt x="55" y="73"/>
                    </a:moveTo>
                    <a:lnTo>
                      <a:pt x="52" y="73"/>
                    </a:lnTo>
                    <a:lnTo>
                      <a:pt x="50" y="73"/>
                    </a:lnTo>
                    <a:lnTo>
                      <a:pt x="50" y="64"/>
                    </a:lnTo>
                    <a:lnTo>
                      <a:pt x="55" y="73"/>
                    </a:lnTo>
                    <a:close/>
                    <a:moveTo>
                      <a:pt x="47" y="55"/>
                    </a:moveTo>
                    <a:lnTo>
                      <a:pt x="52" y="52"/>
                    </a:lnTo>
                    <a:lnTo>
                      <a:pt x="61" y="69"/>
                    </a:lnTo>
                    <a:lnTo>
                      <a:pt x="55" y="73"/>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76" name="Freeform 161">
                <a:extLst>
                  <a:ext uri="{FF2B5EF4-FFF2-40B4-BE49-F238E27FC236}">
                    <a16:creationId xmlns:a16="http://schemas.microsoft.com/office/drawing/2014/main" id="{21B4E441-3963-495C-AFE6-B8C1A2AD0902}"/>
                  </a:ext>
                </a:extLst>
              </p:cNvPr>
              <p:cNvSpPr>
                <a:spLocks/>
              </p:cNvSpPr>
              <p:nvPr/>
            </p:nvSpPr>
            <p:spPr bwMode="auto">
              <a:xfrm>
                <a:off x="2787" y="2716"/>
                <a:ext cx="16" cy="14"/>
              </a:xfrm>
              <a:custGeom>
                <a:avLst/>
                <a:gdLst>
                  <a:gd name="T0" fmla="*/ 12 w 66"/>
                  <a:gd name="T1" fmla="*/ 13 h 56"/>
                  <a:gd name="T2" fmla="*/ 12 w 66"/>
                  <a:gd name="T3" fmla="*/ 12 h 56"/>
                  <a:gd name="T4" fmla="*/ 13 w 66"/>
                  <a:gd name="T5" fmla="*/ 11 h 56"/>
                  <a:gd name="T6" fmla="*/ 15 w 66"/>
                  <a:gd name="T7" fmla="*/ 10 h 56"/>
                  <a:gd name="T8" fmla="*/ 15 w 66"/>
                  <a:gd name="T9" fmla="*/ 9 h 56"/>
                  <a:gd name="T10" fmla="*/ 15 w 66"/>
                  <a:gd name="T11" fmla="*/ 8 h 56"/>
                  <a:gd name="T12" fmla="*/ 16 w 66"/>
                  <a:gd name="T13" fmla="*/ 7 h 56"/>
                  <a:gd name="T14" fmla="*/ 16 w 66"/>
                  <a:gd name="T15" fmla="*/ 6 h 56"/>
                  <a:gd name="T16" fmla="*/ 16 w 66"/>
                  <a:gd name="T17" fmla="*/ 5 h 56"/>
                  <a:gd name="T18" fmla="*/ 16 w 66"/>
                  <a:gd name="T19" fmla="*/ 3 h 56"/>
                  <a:gd name="T20" fmla="*/ 15 w 66"/>
                  <a:gd name="T21" fmla="*/ 2 h 56"/>
                  <a:gd name="T22" fmla="*/ 15 w 66"/>
                  <a:gd name="T23" fmla="*/ 1 h 56"/>
                  <a:gd name="T24" fmla="*/ 14 w 66"/>
                  <a:gd name="T25" fmla="*/ 1 h 56"/>
                  <a:gd name="T26" fmla="*/ 13 w 66"/>
                  <a:gd name="T27" fmla="*/ 1 h 56"/>
                  <a:gd name="T28" fmla="*/ 12 w 66"/>
                  <a:gd name="T29" fmla="*/ 0 h 56"/>
                  <a:gd name="T30" fmla="*/ 11 w 66"/>
                  <a:gd name="T31" fmla="*/ 0 h 56"/>
                  <a:gd name="T32" fmla="*/ 10 w 66"/>
                  <a:gd name="T33" fmla="*/ 0 h 56"/>
                  <a:gd name="T34" fmla="*/ 8 w 66"/>
                  <a:gd name="T35" fmla="*/ 0 h 56"/>
                  <a:gd name="T36" fmla="*/ 8 w 66"/>
                  <a:gd name="T37" fmla="*/ 0 h 56"/>
                  <a:gd name="T38" fmla="*/ 6 w 66"/>
                  <a:gd name="T39" fmla="*/ 1 h 56"/>
                  <a:gd name="T40" fmla="*/ 5 w 66"/>
                  <a:gd name="T41" fmla="*/ 1 h 56"/>
                  <a:gd name="T42" fmla="*/ 4 w 66"/>
                  <a:gd name="T43" fmla="*/ 2 h 56"/>
                  <a:gd name="T44" fmla="*/ 2 w 66"/>
                  <a:gd name="T45" fmla="*/ 3 h 56"/>
                  <a:gd name="T46" fmla="*/ 1 w 66"/>
                  <a:gd name="T47" fmla="*/ 4 h 56"/>
                  <a:gd name="T48" fmla="*/ 1 w 66"/>
                  <a:gd name="T49" fmla="*/ 5 h 56"/>
                  <a:gd name="T50" fmla="*/ 1 w 66"/>
                  <a:gd name="T51" fmla="*/ 6 h 56"/>
                  <a:gd name="T52" fmla="*/ 0 w 66"/>
                  <a:gd name="T53" fmla="*/ 7 h 56"/>
                  <a:gd name="T54" fmla="*/ 0 w 66"/>
                  <a:gd name="T55" fmla="*/ 8 h 56"/>
                  <a:gd name="T56" fmla="*/ 0 w 66"/>
                  <a:gd name="T57" fmla="*/ 9 h 56"/>
                  <a:gd name="T58" fmla="*/ 0 w 66"/>
                  <a:gd name="T59" fmla="*/ 10 h 56"/>
                  <a:gd name="T60" fmla="*/ 1 w 66"/>
                  <a:gd name="T61" fmla="*/ 11 h 56"/>
                  <a:gd name="T62" fmla="*/ 1 w 66"/>
                  <a:gd name="T63" fmla="*/ 12 h 56"/>
                  <a:gd name="T64" fmla="*/ 2 w 66"/>
                  <a:gd name="T65" fmla="*/ 13 h 56"/>
                  <a:gd name="T66" fmla="*/ 3 w 66"/>
                  <a:gd name="T67" fmla="*/ 14 h 56"/>
                  <a:gd name="T68" fmla="*/ 4 w 66"/>
                  <a:gd name="T69" fmla="*/ 14 h 56"/>
                  <a:gd name="T70" fmla="*/ 5 w 66"/>
                  <a:gd name="T71" fmla="*/ 14 h 56"/>
                  <a:gd name="T72" fmla="*/ 6 w 66"/>
                  <a:gd name="T73" fmla="*/ 14 h 56"/>
                  <a:gd name="T74" fmla="*/ 8 w 66"/>
                  <a:gd name="T75" fmla="*/ 14 h 56"/>
                  <a:gd name="T76" fmla="*/ 8 w 66"/>
                  <a:gd name="T77" fmla="*/ 14 h 56"/>
                  <a:gd name="T78" fmla="*/ 10 w 66"/>
                  <a:gd name="T79" fmla="*/ 14 h 56"/>
                  <a:gd name="T80" fmla="*/ 12 w 66"/>
                  <a:gd name="T81" fmla="*/ 13 h 5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6"/>
                  <a:gd name="T125" fmla="*/ 66 w 66"/>
                  <a:gd name="T126" fmla="*/ 56 h 5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6">
                    <a:moveTo>
                      <a:pt x="48" y="51"/>
                    </a:moveTo>
                    <a:lnTo>
                      <a:pt x="51" y="47"/>
                    </a:lnTo>
                    <a:lnTo>
                      <a:pt x="54" y="44"/>
                    </a:lnTo>
                    <a:lnTo>
                      <a:pt x="60" y="41"/>
                    </a:lnTo>
                    <a:lnTo>
                      <a:pt x="60" y="34"/>
                    </a:lnTo>
                    <a:lnTo>
                      <a:pt x="63" y="31"/>
                    </a:lnTo>
                    <a:lnTo>
                      <a:pt x="66" y="29"/>
                    </a:lnTo>
                    <a:lnTo>
                      <a:pt x="66" y="22"/>
                    </a:lnTo>
                    <a:lnTo>
                      <a:pt x="66" y="19"/>
                    </a:lnTo>
                    <a:lnTo>
                      <a:pt x="66" y="12"/>
                    </a:lnTo>
                    <a:lnTo>
                      <a:pt x="63" y="9"/>
                    </a:lnTo>
                    <a:lnTo>
                      <a:pt x="60" y="5"/>
                    </a:lnTo>
                    <a:lnTo>
                      <a:pt x="57" y="2"/>
                    </a:lnTo>
                    <a:lnTo>
                      <a:pt x="54" y="2"/>
                    </a:lnTo>
                    <a:lnTo>
                      <a:pt x="51" y="0"/>
                    </a:lnTo>
                    <a:lnTo>
                      <a:pt x="44" y="0"/>
                    </a:lnTo>
                    <a:lnTo>
                      <a:pt x="41" y="0"/>
                    </a:lnTo>
                    <a:lnTo>
                      <a:pt x="34" y="0"/>
                    </a:lnTo>
                    <a:lnTo>
                      <a:pt x="32" y="0"/>
                    </a:lnTo>
                    <a:lnTo>
                      <a:pt x="25" y="2"/>
                    </a:lnTo>
                    <a:lnTo>
                      <a:pt x="19" y="5"/>
                    </a:lnTo>
                    <a:lnTo>
                      <a:pt x="16" y="9"/>
                    </a:lnTo>
                    <a:lnTo>
                      <a:pt x="9" y="12"/>
                    </a:lnTo>
                    <a:lnTo>
                      <a:pt x="6" y="15"/>
                    </a:lnTo>
                    <a:lnTo>
                      <a:pt x="3" y="19"/>
                    </a:lnTo>
                    <a:lnTo>
                      <a:pt x="3" y="25"/>
                    </a:lnTo>
                    <a:lnTo>
                      <a:pt x="0" y="29"/>
                    </a:lnTo>
                    <a:lnTo>
                      <a:pt x="0" y="31"/>
                    </a:lnTo>
                    <a:lnTo>
                      <a:pt x="0" y="37"/>
                    </a:lnTo>
                    <a:lnTo>
                      <a:pt x="0" y="41"/>
                    </a:lnTo>
                    <a:lnTo>
                      <a:pt x="3" y="44"/>
                    </a:lnTo>
                    <a:lnTo>
                      <a:pt x="6" y="47"/>
                    </a:lnTo>
                    <a:lnTo>
                      <a:pt x="9" y="51"/>
                    </a:lnTo>
                    <a:lnTo>
                      <a:pt x="12" y="54"/>
                    </a:lnTo>
                    <a:lnTo>
                      <a:pt x="16" y="54"/>
                    </a:lnTo>
                    <a:lnTo>
                      <a:pt x="22" y="56"/>
                    </a:lnTo>
                    <a:lnTo>
                      <a:pt x="25" y="56"/>
                    </a:lnTo>
                    <a:lnTo>
                      <a:pt x="32" y="56"/>
                    </a:lnTo>
                    <a:lnTo>
                      <a:pt x="34" y="54"/>
                    </a:lnTo>
                    <a:lnTo>
                      <a:pt x="41"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77" name="Freeform 162">
                <a:extLst>
                  <a:ext uri="{FF2B5EF4-FFF2-40B4-BE49-F238E27FC236}">
                    <a16:creationId xmlns:a16="http://schemas.microsoft.com/office/drawing/2014/main" id="{235DFAB4-7FC1-42DF-A3E5-4F20258A60FA}"/>
                  </a:ext>
                </a:extLst>
              </p:cNvPr>
              <p:cNvSpPr>
                <a:spLocks noEditPoints="1"/>
              </p:cNvSpPr>
              <p:nvPr/>
            </p:nvSpPr>
            <p:spPr bwMode="auto">
              <a:xfrm>
                <a:off x="2784" y="2713"/>
                <a:ext cx="23" cy="19"/>
              </a:xfrm>
              <a:custGeom>
                <a:avLst/>
                <a:gdLst>
                  <a:gd name="T0" fmla="*/ 17 w 90"/>
                  <a:gd name="T1" fmla="*/ 16 h 76"/>
                  <a:gd name="T2" fmla="*/ 15 w 90"/>
                  <a:gd name="T3" fmla="*/ 12 h 76"/>
                  <a:gd name="T4" fmla="*/ 15 w 90"/>
                  <a:gd name="T5" fmla="*/ 11 h 76"/>
                  <a:gd name="T6" fmla="*/ 18 w 90"/>
                  <a:gd name="T7" fmla="*/ 16 h 76"/>
                  <a:gd name="T8" fmla="*/ 20 w 90"/>
                  <a:gd name="T9" fmla="*/ 13 h 76"/>
                  <a:gd name="T10" fmla="*/ 16 w 90"/>
                  <a:gd name="T11" fmla="*/ 11 h 76"/>
                  <a:gd name="T12" fmla="*/ 17 w 90"/>
                  <a:gd name="T13" fmla="*/ 9 h 76"/>
                  <a:gd name="T14" fmla="*/ 20 w 90"/>
                  <a:gd name="T15" fmla="*/ 12 h 76"/>
                  <a:gd name="T16" fmla="*/ 20 w 90"/>
                  <a:gd name="T17" fmla="*/ 12 h 76"/>
                  <a:gd name="T18" fmla="*/ 22 w 90"/>
                  <a:gd name="T19" fmla="*/ 10 h 76"/>
                  <a:gd name="T20" fmla="*/ 17 w 90"/>
                  <a:gd name="T21" fmla="*/ 8 h 76"/>
                  <a:gd name="T22" fmla="*/ 17 w 90"/>
                  <a:gd name="T23" fmla="*/ 6 h 76"/>
                  <a:gd name="T24" fmla="*/ 22 w 90"/>
                  <a:gd name="T25" fmla="*/ 6 h 76"/>
                  <a:gd name="T26" fmla="*/ 21 w 90"/>
                  <a:gd name="T27" fmla="*/ 4 h 76"/>
                  <a:gd name="T28" fmla="*/ 17 w 90"/>
                  <a:gd name="T29" fmla="*/ 6 h 76"/>
                  <a:gd name="T30" fmla="*/ 17 w 90"/>
                  <a:gd name="T31" fmla="*/ 1 h 76"/>
                  <a:gd name="T32" fmla="*/ 16 w 90"/>
                  <a:gd name="T33" fmla="*/ 6 h 76"/>
                  <a:gd name="T34" fmla="*/ 15 w 90"/>
                  <a:gd name="T35" fmla="*/ 5 h 76"/>
                  <a:gd name="T36" fmla="*/ 18 w 90"/>
                  <a:gd name="T37" fmla="*/ 1 h 76"/>
                  <a:gd name="T38" fmla="*/ 16 w 90"/>
                  <a:gd name="T39" fmla="*/ 0 h 76"/>
                  <a:gd name="T40" fmla="*/ 14 w 90"/>
                  <a:gd name="T41" fmla="*/ 5 h 76"/>
                  <a:gd name="T42" fmla="*/ 11 w 90"/>
                  <a:gd name="T43" fmla="*/ 5 h 76"/>
                  <a:gd name="T44" fmla="*/ 11 w 90"/>
                  <a:gd name="T45" fmla="*/ 0 h 76"/>
                  <a:gd name="T46" fmla="*/ 11 w 90"/>
                  <a:gd name="T47" fmla="*/ 3 h 76"/>
                  <a:gd name="T48" fmla="*/ 12 w 90"/>
                  <a:gd name="T49" fmla="*/ 5 h 76"/>
                  <a:gd name="T50" fmla="*/ 6 w 90"/>
                  <a:gd name="T51" fmla="*/ 2 h 76"/>
                  <a:gd name="T52" fmla="*/ 8 w 90"/>
                  <a:gd name="T53" fmla="*/ 6 h 76"/>
                  <a:gd name="T54" fmla="*/ 8 w 90"/>
                  <a:gd name="T55" fmla="*/ 7 h 76"/>
                  <a:gd name="T56" fmla="*/ 5 w 90"/>
                  <a:gd name="T57" fmla="*/ 3 h 76"/>
                  <a:gd name="T58" fmla="*/ 3 w 90"/>
                  <a:gd name="T59" fmla="*/ 4 h 76"/>
                  <a:gd name="T60" fmla="*/ 6 w 90"/>
                  <a:gd name="T61" fmla="*/ 8 h 76"/>
                  <a:gd name="T62" fmla="*/ 5 w 90"/>
                  <a:gd name="T63" fmla="*/ 9 h 76"/>
                  <a:gd name="T64" fmla="*/ 2 w 90"/>
                  <a:gd name="T65" fmla="*/ 6 h 76"/>
                  <a:gd name="T66" fmla="*/ 1 w 90"/>
                  <a:gd name="T67" fmla="*/ 7 h 76"/>
                  <a:gd name="T68" fmla="*/ 6 w 90"/>
                  <a:gd name="T69" fmla="*/ 9 h 76"/>
                  <a:gd name="T70" fmla="*/ 0 w 90"/>
                  <a:gd name="T71" fmla="*/ 10 h 76"/>
                  <a:gd name="T72" fmla="*/ 5 w 90"/>
                  <a:gd name="T73" fmla="*/ 10 h 76"/>
                  <a:gd name="T74" fmla="*/ 0 w 90"/>
                  <a:gd name="T75" fmla="*/ 12 h 76"/>
                  <a:gd name="T76" fmla="*/ 0 w 90"/>
                  <a:gd name="T77" fmla="*/ 12 h 76"/>
                  <a:gd name="T78" fmla="*/ 1 w 90"/>
                  <a:gd name="T79" fmla="*/ 14 h 76"/>
                  <a:gd name="T80" fmla="*/ 5 w 90"/>
                  <a:gd name="T81" fmla="*/ 12 h 76"/>
                  <a:gd name="T82" fmla="*/ 6 w 90"/>
                  <a:gd name="T83" fmla="*/ 13 h 76"/>
                  <a:gd name="T84" fmla="*/ 2 w 90"/>
                  <a:gd name="T85" fmla="*/ 16 h 76"/>
                  <a:gd name="T86" fmla="*/ 2 w 90"/>
                  <a:gd name="T87" fmla="*/ 16 h 76"/>
                  <a:gd name="T88" fmla="*/ 3 w 90"/>
                  <a:gd name="T89" fmla="*/ 17 h 76"/>
                  <a:gd name="T90" fmla="*/ 6 w 90"/>
                  <a:gd name="T91" fmla="*/ 18 h 76"/>
                  <a:gd name="T92" fmla="*/ 7 w 90"/>
                  <a:gd name="T93" fmla="*/ 14 h 76"/>
                  <a:gd name="T94" fmla="*/ 8 w 90"/>
                  <a:gd name="T95" fmla="*/ 14 h 76"/>
                  <a:gd name="T96" fmla="*/ 5 w 90"/>
                  <a:gd name="T97" fmla="*/ 18 h 76"/>
                  <a:gd name="T98" fmla="*/ 8 w 90"/>
                  <a:gd name="T99" fmla="*/ 19 h 76"/>
                  <a:gd name="T100" fmla="*/ 9 w 90"/>
                  <a:gd name="T101" fmla="*/ 14 h 76"/>
                  <a:gd name="T102" fmla="*/ 12 w 90"/>
                  <a:gd name="T103" fmla="*/ 19 h 76"/>
                  <a:gd name="T104" fmla="*/ 13 w 90"/>
                  <a:gd name="T105" fmla="*/ 18 h 76"/>
                  <a:gd name="T106" fmla="*/ 11 w 90"/>
                  <a:gd name="T107" fmla="*/ 16 h 76"/>
                  <a:gd name="T108" fmla="*/ 11 w 90"/>
                  <a:gd name="T109" fmla="*/ 14 h 76"/>
                  <a:gd name="T110" fmla="*/ 12 w 90"/>
                  <a:gd name="T111" fmla="*/ 14 h 7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0"/>
                  <a:gd name="T169" fmla="*/ 0 h 76"/>
                  <a:gd name="T170" fmla="*/ 90 w 90"/>
                  <a:gd name="T171" fmla="*/ 76 h 7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0" h="76">
                    <a:moveTo>
                      <a:pt x="51" y="54"/>
                    </a:moveTo>
                    <a:lnTo>
                      <a:pt x="54" y="51"/>
                    </a:lnTo>
                    <a:lnTo>
                      <a:pt x="67" y="64"/>
                    </a:lnTo>
                    <a:lnTo>
                      <a:pt x="64" y="67"/>
                    </a:lnTo>
                    <a:lnTo>
                      <a:pt x="51" y="54"/>
                    </a:lnTo>
                    <a:close/>
                    <a:moveTo>
                      <a:pt x="67" y="64"/>
                    </a:moveTo>
                    <a:lnTo>
                      <a:pt x="58" y="74"/>
                    </a:lnTo>
                    <a:lnTo>
                      <a:pt x="67" y="64"/>
                    </a:lnTo>
                    <a:lnTo>
                      <a:pt x="61" y="57"/>
                    </a:lnTo>
                    <a:lnTo>
                      <a:pt x="67" y="64"/>
                    </a:lnTo>
                    <a:close/>
                    <a:moveTo>
                      <a:pt x="54" y="51"/>
                    </a:moveTo>
                    <a:lnTo>
                      <a:pt x="58" y="47"/>
                    </a:lnTo>
                    <a:lnTo>
                      <a:pt x="71" y="61"/>
                    </a:lnTo>
                    <a:lnTo>
                      <a:pt x="67" y="64"/>
                    </a:lnTo>
                    <a:lnTo>
                      <a:pt x="54" y="51"/>
                    </a:lnTo>
                    <a:close/>
                    <a:moveTo>
                      <a:pt x="58" y="47"/>
                    </a:moveTo>
                    <a:lnTo>
                      <a:pt x="59" y="46"/>
                    </a:lnTo>
                    <a:lnTo>
                      <a:pt x="60" y="45"/>
                    </a:lnTo>
                    <a:lnTo>
                      <a:pt x="64" y="54"/>
                    </a:lnTo>
                    <a:lnTo>
                      <a:pt x="58" y="47"/>
                    </a:lnTo>
                    <a:close/>
                    <a:moveTo>
                      <a:pt x="60" y="45"/>
                    </a:moveTo>
                    <a:lnTo>
                      <a:pt x="66" y="42"/>
                    </a:lnTo>
                    <a:lnTo>
                      <a:pt x="74" y="59"/>
                    </a:lnTo>
                    <a:lnTo>
                      <a:pt x="69" y="63"/>
                    </a:lnTo>
                    <a:lnTo>
                      <a:pt x="60" y="45"/>
                    </a:lnTo>
                    <a:close/>
                    <a:moveTo>
                      <a:pt x="80" y="51"/>
                    </a:moveTo>
                    <a:lnTo>
                      <a:pt x="80" y="56"/>
                    </a:lnTo>
                    <a:lnTo>
                      <a:pt x="74" y="59"/>
                    </a:lnTo>
                    <a:lnTo>
                      <a:pt x="70" y="51"/>
                    </a:lnTo>
                    <a:lnTo>
                      <a:pt x="80" y="51"/>
                    </a:lnTo>
                    <a:close/>
                    <a:moveTo>
                      <a:pt x="61" y="51"/>
                    </a:moveTo>
                    <a:lnTo>
                      <a:pt x="61" y="44"/>
                    </a:lnTo>
                    <a:lnTo>
                      <a:pt x="80" y="44"/>
                    </a:lnTo>
                    <a:lnTo>
                      <a:pt x="80" y="51"/>
                    </a:lnTo>
                    <a:lnTo>
                      <a:pt x="61" y="51"/>
                    </a:lnTo>
                    <a:close/>
                    <a:moveTo>
                      <a:pt x="61" y="44"/>
                    </a:moveTo>
                    <a:lnTo>
                      <a:pt x="61" y="41"/>
                    </a:lnTo>
                    <a:lnTo>
                      <a:pt x="63" y="37"/>
                    </a:lnTo>
                    <a:lnTo>
                      <a:pt x="70" y="44"/>
                    </a:lnTo>
                    <a:lnTo>
                      <a:pt x="61" y="44"/>
                    </a:lnTo>
                    <a:close/>
                    <a:moveTo>
                      <a:pt x="63" y="37"/>
                    </a:moveTo>
                    <a:lnTo>
                      <a:pt x="66" y="34"/>
                    </a:lnTo>
                    <a:lnTo>
                      <a:pt x="80" y="48"/>
                    </a:lnTo>
                    <a:lnTo>
                      <a:pt x="77" y="51"/>
                    </a:lnTo>
                    <a:lnTo>
                      <a:pt x="63" y="37"/>
                    </a:lnTo>
                    <a:close/>
                    <a:moveTo>
                      <a:pt x="80" y="48"/>
                    </a:moveTo>
                    <a:lnTo>
                      <a:pt x="90" y="39"/>
                    </a:lnTo>
                    <a:lnTo>
                      <a:pt x="80" y="48"/>
                    </a:lnTo>
                    <a:lnTo>
                      <a:pt x="73" y="41"/>
                    </a:lnTo>
                    <a:lnTo>
                      <a:pt x="80" y="48"/>
                    </a:lnTo>
                    <a:close/>
                    <a:moveTo>
                      <a:pt x="66" y="34"/>
                    </a:moveTo>
                    <a:lnTo>
                      <a:pt x="70" y="31"/>
                    </a:lnTo>
                    <a:lnTo>
                      <a:pt x="83" y="45"/>
                    </a:lnTo>
                    <a:lnTo>
                      <a:pt x="80" y="48"/>
                    </a:lnTo>
                    <a:lnTo>
                      <a:pt x="66" y="34"/>
                    </a:lnTo>
                    <a:close/>
                    <a:moveTo>
                      <a:pt x="86" y="39"/>
                    </a:moveTo>
                    <a:lnTo>
                      <a:pt x="86" y="42"/>
                    </a:lnTo>
                    <a:lnTo>
                      <a:pt x="83" y="45"/>
                    </a:lnTo>
                    <a:lnTo>
                      <a:pt x="76" y="39"/>
                    </a:lnTo>
                    <a:lnTo>
                      <a:pt x="86" y="39"/>
                    </a:lnTo>
                    <a:close/>
                    <a:moveTo>
                      <a:pt x="67" y="39"/>
                    </a:moveTo>
                    <a:lnTo>
                      <a:pt x="67" y="32"/>
                    </a:lnTo>
                    <a:lnTo>
                      <a:pt x="86" y="32"/>
                    </a:lnTo>
                    <a:lnTo>
                      <a:pt x="86" y="39"/>
                    </a:lnTo>
                    <a:lnTo>
                      <a:pt x="67" y="39"/>
                    </a:lnTo>
                    <a:close/>
                    <a:moveTo>
                      <a:pt x="67" y="32"/>
                    </a:moveTo>
                    <a:lnTo>
                      <a:pt x="67" y="29"/>
                    </a:lnTo>
                    <a:lnTo>
                      <a:pt x="86" y="29"/>
                    </a:lnTo>
                    <a:lnTo>
                      <a:pt x="86" y="32"/>
                    </a:lnTo>
                    <a:lnTo>
                      <a:pt x="67" y="32"/>
                    </a:lnTo>
                    <a:close/>
                    <a:moveTo>
                      <a:pt x="67" y="29"/>
                    </a:moveTo>
                    <a:lnTo>
                      <a:pt x="67" y="22"/>
                    </a:lnTo>
                    <a:lnTo>
                      <a:pt x="86" y="22"/>
                    </a:lnTo>
                    <a:lnTo>
                      <a:pt x="86" y="29"/>
                    </a:lnTo>
                    <a:lnTo>
                      <a:pt x="67" y="29"/>
                    </a:lnTo>
                    <a:close/>
                    <a:moveTo>
                      <a:pt x="83" y="15"/>
                    </a:moveTo>
                    <a:lnTo>
                      <a:pt x="86" y="19"/>
                    </a:lnTo>
                    <a:lnTo>
                      <a:pt x="86" y="22"/>
                    </a:lnTo>
                    <a:lnTo>
                      <a:pt x="76" y="22"/>
                    </a:lnTo>
                    <a:lnTo>
                      <a:pt x="83" y="15"/>
                    </a:lnTo>
                    <a:close/>
                    <a:moveTo>
                      <a:pt x="70" y="29"/>
                    </a:moveTo>
                    <a:lnTo>
                      <a:pt x="66" y="25"/>
                    </a:lnTo>
                    <a:lnTo>
                      <a:pt x="80" y="12"/>
                    </a:lnTo>
                    <a:lnTo>
                      <a:pt x="83" y="15"/>
                    </a:lnTo>
                    <a:lnTo>
                      <a:pt x="70" y="29"/>
                    </a:lnTo>
                    <a:close/>
                    <a:moveTo>
                      <a:pt x="66" y="25"/>
                    </a:moveTo>
                    <a:lnTo>
                      <a:pt x="63" y="22"/>
                    </a:lnTo>
                    <a:lnTo>
                      <a:pt x="77" y="9"/>
                    </a:lnTo>
                    <a:lnTo>
                      <a:pt x="80" y="12"/>
                    </a:lnTo>
                    <a:lnTo>
                      <a:pt x="66" y="25"/>
                    </a:lnTo>
                    <a:close/>
                    <a:moveTo>
                      <a:pt x="63" y="22"/>
                    </a:moveTo>
                    <a:lnTo>
                      <a:pt x="60" y="20"/>
                    </a:lnTo>
                    <a:lnTo>
                      <a:pt x="74" y="5"/>
                    </a:lnTo>
                    <a:lnTo>
                      <a:pt x="77" y="9"/>
                    </a:lnTo>
                    <a:lnTo>
                      <a:pt x="63" y="22"/>
                    </a:lnTo>
                    <a:close/>
                    <a:moveTo>
                      <a:pt x="67" y="3"/>
                    </a:moveTo>
                    <a:lnTo>
                      <a:pt x="71" y="3"/>
                    </a:lnTo>
                    <a:lnTo>
                      <a:pt x="74" y="5"/>
                    </a:lnTo>
                    <a:lnTo>
                      <a:pt x="67" y="12"/>
                    </a:lnTo>
                    <a:lnTo>
                      <a:pt x="67" y="3"/>
                    </a:lnTo>
                    <a:close/>
                    <a:moveTo>
                      <a:pt x="67" y="22"/>
                    </a:moveTo>
                    <a:lnTo>
                      <a:pt x="64" y="22"/>
                    </a:lnTo>
                    <a:lnTo>
                      <a:pt x="64" y="3"/>
                    </a:lnTo>
                    <a:lnTo>
                      <a:pt x="67" y="3"/>
                    </a:lnTo>
                    <a:lnTo>
                      <a:pt x="67" y="22"/>
                    </a:lnTo>
                    <a:close/>
                    <a:moveTo>
                      <a:pt x="64" y="22"/>
                    </a:moveTo>
                    <a:lnTo>
                      <a:pt x="60" y="22"/>
                    </a:lnTo>
                    <a:lnTo>
                      <a:pt x="58" y="20"/>
                    </a:lnTo>
                    <a:lnTo>
                      <a:pt x="64" y="12"/>
                    </a:lnTo>
                    <a:lnTo>
                      <a:pt x="64" y="22"/>
                    </a:lnTo>
                    <a:close/>
                    <a:moveTo>
                      <a:pt x="58" y="20"/>
                    </a:moveTo>
                    <a:lnTo>
                      <a:pt x="54" y="16"/>
                    </a:lnTo>
                    <a:lnTo>
                      <a:pt x="67" y="2"/>
                    </a:lnTo>
                    <a:lnTo>
                      <a:pt x="71" y="5"/>
                    </a:lnTo>
                    <a:lnTo>
                      <a:pt x="58" y="20"/>
                    </a:lnTo>
                    <a:close/>
                    <a:moveTo>
                      <a:pt x="61" y="0"/>
                    </a:moveTo>
                    <a:lnTo>
                      <a:pt x="64" y="0"/>
                    </a:lnTo>
                    <a:lnTo>
                      <a:pt x="67" y="2"/>
                    </a:lnTo>
                    <a:lnTo>
                      <a:pt x="61" y="10"/>
                    </a:lnTo>
                    <a:lnTo>
                      <a:pt x="61" y="0"/>
                    </a:lnTo>
                    <a:close/>
                    <a:moveTo>
                      <a:pt x="61" y="19"/>
                    </a:moveTo>
                    <a:lnTo>
                      <a:pt x="54" y="19"/>
                    </a:lnTo>
                    <a:lnTo>
                      <a:pt x="54" y="0"/>
                    </a:lnTo>
                    <a:lnTo>
                      <a:pt x="61" y="0"/>
                    </a:lnTo>
                    <a:lnTo>
                      <a:pt x="61" y="19"/>
                    </a:lnTo>
                    <a:close/>
                    <a:moveTo>
                      <a:pt x="54" y="19"/>
                    </a:moveTo>
                    <a:lnTo>
                      <a:pt x="51" y="19"/>
                    </a:lnTo>
                    <a:lnTo>
                      <a:pt x="51" y="0"/>
                    </a:lnTo>
                    <a:lnTo>
                      <a:pt x="54" y="0"/>
                    </a:lnTo>
                    <a:lnTo>
                      <a:pt x="54" y="19"/>
                    </a:lnTo>
                    <a:close/>
                    <a:moveTo>
                      <a:pt x="51" y="19"/>
                    </a:moveTo>
                    <a:lnTo>
                      <a:pt x="44" y="19"/>
                    </a:lnTo>
                    <a:lnTo>
                      <a:pt x="44" y="0"/>
                    </a:lnTo>
                    <a:lnTo>
                      <a:pt x="51" y="0"/>
                    </a:lnTo>
                    <a:lnTo>
                      <a:pt x="51" y="19"/>
                    </a:lnTo>
                    <a:close/>
                    <a:moveTo>
                      <a:pt x="44" y="19"/>
                    </a:moveTo>
                    <a:lnTo>
                      <a:pt x="42" y="19"/>
                    </a:lnTo>
                    <a:lnTo>
                      <a:pt x="42" y="0"/>
                    </a:lnTo>
                    <a:lnTo>
                      <a:pt x="44" y="0"/>
                    </a:lnTo>
                    <a:lnTo>
                      <a:pt x="44" y="19"/>
                    </a:lnTo>
                    <a:close/>
                    <a:moveTo>
                      <a:pt x="38" y="1"/>
                    </a:moveTo>
                    <a:lnTo>
                      <a:pt x="39" y="0"/>
                    </a:lnTo>
                    <a:lnTo>
                      <a:pt x="42" y="0"/>
                    </a:lnTo>
                    <a:lnTo>
                      <a:pt x="42" y="10"/>
                    </a:lnTo>
                    <a:lnTo>
                      <a:pt x="38" y="1"/>
                    </a:lnTo>
                    <a:close/>
                    <a:moveTo>
                      <a:pt x="45" y="18"/>
                    </a:moveTo>
                    <a:lnTo>
                      <a:pt x="40" y="21"/>
                    </a:lnTo>
                    <a:lnTo>
                      <a:pt x="31" y="4"/>
                    </a:lnTo>
                    <a:lnTo>
                      <a:pt x="38" y="1"/>
                    </a:lnTo>
                    <a:lnTo>
                      <a:pt x="45" y="18"/>
                    </a:lnTo>
                    <a:close/>
                    <a:moveTo>
                      <a:pt x="40" y="21"/>
                    </a:moveTo>
                    <a:lnTo>
                      <a:pt x="33" y="24"/>
                    </a:lnTo>
                    <a:lnTo>
                      <a:pt x="24" y="8"/>
                    </a:lnTo>
                    <a:lnTo>
                      <a:pt x="31" y="4"/>
                    </a:lnTo>
                    <a:lnTo>
                      <a:pt x="40" y="21"/>
                    </a:lnTo>
                    <a:close/>
                    <a:moveTo>
                      <a:pt x="22" y="9"/>
                    </a:moveTo>
                    <a:lnTo>
                      <a:pt x="23" y="8"/>
                    </a:lnTo>
                    <a:lnTo>
                      <a:pt x="24" y="8"/>
                    </a:lnTo>
                    <a:lnTo>
                      <a:pt x="29" y="15"/>
                    </a:lnTo>
                    <a:lnTo>
                      <a:pt x="22" y="9"/>
                    </a:lnTo>
                    <a:close/>
                    <a:moveTo>
                      <a:pt x="35" y="22"/>
                    </a:moveTo>
                    <a:lnTo>
                      <a:pt x="32" y="25"/>
                    </a:lnTo>
                    <a:lnTo>
                      <a:pt x="19" y="12"/>
                    </a:lnTo>
                    <a:lnTo>
                      <a:pt x="22" y="9"/>
                    </a:lnTo>
                    <a:lnTo>
                      <a:pt x="35" y="22"/>
                    </a:lnTo>
                    <a:close/>
                    <a:moveTo>
                      <a:pt x="32" y="25"/>
                    </a:moveTo>
                    <a:lnTo>
                      <a:pt x="31" y="26"/>
                    </a:lnTo>
                    <a:lnTo>
                      <a:pt x="30" y="27"/>
                    </a:lnTo>
                    <a:lnTo>
                      <a:pt x="26" y="19"/>
                    </a:lnTo>
                    <a:lnTo>
                      <a:pt x="32" y="25"/>
                    </a:lnTo>
                    <a:close/>
                    <a:moveTo>
                      <a:pt x="30" y="27"/>
                    </a:moveTo>
                    <a:lnTo>
                      <a:pt x="23" y="31"/>
                    </a:lnTo>
                    <a:lnTo>
                      <a:pt x="15" y="13"/>
                    </a:lnTo>
                    <a:lnTo>
                      <a:pt x="21" y="11"/>
                    </a:lnTo>
                    <a:lnTo>
                      <a:pt x="30" y="27"/>
                    </a:lnTo>
                    <a:close/>
                    <a:moveTo>
                      <a:pt x="12" y="15"/>
                    </a:moveTo>
                    <a:lnTo>
                      <a:pt x="13" y="14"/>
                    </a:lnTo>
                    <a:lnTo>
                      <a:pt x="15" y="13"/>
                    </a:lnTo>
                    <a:lnTo>
                      <a:pt x="19" y="22"/>
                    </a:lnTo>
                    <a:lnTo>
                      <a:pt x="12" y="15"/>
                    </a:lnTo>
                    <a:close/>
                    <a:moveTo>
                      <a:pt x="26" y="29"/>
                    </a:moveTo>
                    <a:lnTo>
                      <a:pt x="23" y="32"/>
                    </a:lnTo>
                    <a:lnTo>
                      <a:pt x="9" y="19"/>
                    </a:lnTo>
                    <a:lnTo>
                      <a:pt x="12" y="15"/>
                    </a:lnTo>
                    <a:lnTo>
                      <a:pt x="26" y="29"/>
                    </a:lnTo>
                    <a:close/>
                    <a:moveTo>
                      <a:pt x="23" y="32"/>
                    </a:moveTo>
                    <a:lnTo>
                      <a:pt x="13" y="42"/>
                    </a:lnTo>
                    <a:lnTo>
                      <a:pt x="23" y="32"/>
                    </a:lnTo>
                    <a:lnTo>
                      <a:pt x="16" y="25"/>
                    </a:lnTo>
                    <a:lnTo>
                      <a:pt x="23" y="32"/>
                    </a:lnTo>
                    <a:close/>
                    <a:moveTo>
                      <a:pt x="23" y="32"/>
                    </a:moveTo>
                    <a:lnTo>
                      <a:pt x="20" y="35"/>
                    </a:lnTo>
                    <a:lnTo>
                      <a:pt x="6" y="22"/>
                    </a:lnTo>
                    <a:lnTo>
                      <a:pt x="9" y="19"/>
                    </a:lnTo>
                    <a:lnTo>
                      <a:pt x="23" y="32"/>
                    </a:lnTo>
                    <a:close/>
                    <a:moveTo>
                      <a:pt x="4" y="29"/>
                    </a:moveTo>
                    <a:lnTo>
                      <a:pt x="4" y="24"/>
                    </a:lnTo>
                    <a:lnTo>
                      <a:pt x="6" y="22"/>
                    </a:lnTo>
                    <a:lnTo>
                      <a:pt x="13" y="29"/>
                    </a:lnTo>
                    <a:lnTo>
                      <a:pt x="4" y="29"/>
                    </a:lnTo>
                    <a:close/>
                    <a:moveTo>
                      <a:pt x="22" y="29"/>
                    </a:moveTo>
                    <a:lnTo>
                      <a:pt x="22" y="35"/>
                    </a:lnTo>
                    <a:lnTo>
                      <a:pt x="4" y="35"/>
                    </a:lnTo>
                    <a:lnTo>
                      <a:pt x="4" y="29"/>
                    </a:lnTo>
                    <a:lnTo>
                      <a:pt x="22" y="29"/>
                    </a:lnTo>
                    <a:close/>
                    <a:moveTo>
                      <a:pt x="22" y="35"/>
                    </a:moveTo>
                    <a:lnTo>
                      <a:pt x="22" y="39"/>
                    </a:lnTo>
                    <a:lnTo>
                      <a:pt x="20" y="42"/>
                    </a:lnTo>
                    <a:lnTo>
                      <a:pt x="13" y="35"/>
                    </a:lnTo>
                    <a:lnTo>
                      <a:pt x="22" y="35"/>
                    </a:lnTo>
                    <a:close/>
                    <a:moveTo>
                      <a:pt x="20" y="42"/>
                    </a:moveTo>
                    <a:lnTo>
                      <a:pt x="17" y="45"/>
                    </a:lnTo>
                    <a:lnTo>
                      <a:pt x="4" y="31"/>
                    </a:lnTo>
                    <a:lnTo>
                      <a:pt x="6" y="29"/>
                    </a:lnTo>
                    <a:lnTo>
                      <a:pt x="20" y="42"/>
                    </a:lnTo>
                    <a:close/>
                    <a:moveTo>
                      <a:pt x="0" y="39"/>
                    </a:moveTo>
                    <a:lnTo>
                      <a:pt x="0" y="34"/>
                    </a:lnTo>
                    <a:lnTo>
                      <a:pt x="4" y="31"/>
                    </a:lnTo>
                    <a:lnTo>
                      <a:pt x="10" y="39"/>
                    </a:lnTo>
                    <a:lnTo>
                      <a:pt x="0" y="39"/>
                    </a:lnTo>
                    <a:close/>
                    <a:moveTo>
                      <a:pt x="19" y="39"/>
                    </a:moveTo>
                    <a:lnTo>
                      <a:pt x="19" y="41"/>
                    </a:lnTo>
                    <a:lnTo>
                      <a:pt x="0" y="41"/>
                    </a:lnTo>
                    <a:lnTo>
                      <a:pt x="0" y="39"/>
                    </a:lnTo>
                    <a:lnTo>
                      <a:pt x="19" y="39"/>
                    </a:lnTo>
                    <a:close/>
                    <a:moveTo>
                      <a:pt x="19" y="41"/>
                    </a:moveTo>
                    <a:lnTo>
                      <a:pt x="19" y="47"/>
                    </a:lnTo>
                    <a:lnTo>
                      <a:pt x="0" y="47"/>
                    </a:lnTo>
                    <a:lnTo>
                      <a:pt x="0" y="41"/>
                    </a:lnTo>
                    <a:lnTo>
                      <a:pt x="19" y="41"/>
                    </a:lnTo>
                    <a:close/>
                    <a:moveTo>
                      <a:pt x="19" y="47"/>
                    </a:moveTo>
                    <a:lnTo>
                      <a:pt x="19" y="51"/>
                    </a:lnTo>
                    <a:lnTo>
                      <a:pt x="0" y="51"/>
                    </a:lnTo>
                    <a:lnTo>
                      <a:pt x="0" y="47"/>
                    </a:lnTo>
                    <a:lnTo>
                      <a:pt x="19" y="47"/>
                    </a:lnTo>
                    <a:close/>
                    <a:moveTo>
                      <a:pt x="4" y="57"/>
                    </a:moveTo>
                    <a:lnTo>
                      <a:pt x="0" y="55"/>
                    </a:lnTo>
                    <a:lnTo>
                      <a:pt x="0" y="51"/>
                    </a:lnTo>
                    <a:lnTo>
                      <a:pt x="10" y="51"/>
                    </a:lnTo>
                    <a:lnTo>
                      <a:pt x="4" y="57"/>
                    </a:lnTo>
                    <a:close/>
                    <a:moveTo>
                      <a:pt x="17" y="44"/>
                    </a:moveTo>
                    <a:lnTo>
                      <a:pt x="20" y="47"/>
                    </a:lnTo>
                    <a:lnTo>
                      <a:pt x="6" y="61"/>
                    </a:lnTo>
                    <a:lnTo>
                      <a:pt x="4" y="57"/>
                    </a:lnTo>
                    <a:lnTo>
                      <a:pt x="17" y="44"/>
                    </a:lnTo>
                    <a:close/>
                    <a:moveTo>
                      <a:pt x="20" y="47"/>
                    </a:moveTo>
                    <a:lnTo>
                      <a:pt x="20" y="47"/>
                    </a:lnTo>
                    <a:lnTo>
                      <a:pt x="13" y="54"/>
                    </a:lnTo>
                    <a:lnTo>
                      <a:pt x="20" y="47"/>
                    </a:lnTo>
                    <a:close/>
                    <a:moveTo>
                      <a:pt x="20" y="47"/>
                    </a:moveTo>
                    <a:lnTo>
                      <a:pt x="23" y="51"/>
                    </a:lnTo>
                    <a:lnTo>
                      <a:pt x="9" y="64"/>
                    </a:lnTo>
                    <a:lnTo>
                      <a:pt x="6" y="61"/>
                    </a:lnTo>
                    <a:lnTo>
                      <a:pt x="20" y="47"/>
                    </a:lnTo>
                    <a:close/>
                    <a:moveTo>
                      <a:pt x="9" y="64"/>
                    </a:moveTo>
                    <a:lnTo>
                      <a:pt x="19" y="74"/>
                    </a:lnTo>
                    <a:lnTo>
                      <a:pt x="9" y="64"/>
                    </a:lnTo>
                    <a:lnTo>
                      <a:pt x="16" y="57"/>
                    </a:lnTo>
                    <a:lnTo>
                      <a:pt x="9" y="64"/>
                    </a:lnTo>
                    <a:close/>
                    <a:moveTo>
                      <a:pt x="23" y="51"/>
                    </a:moveTo>
                    <a:lnTo>
                      <a:pt x="26" y="54"/>
                    </a:lnTo>
                    <a:lnTo>
                      <a:pt x="12" y="67"/>
                    </a:lnTo>
                    <a:lnTo>
                      <a:pt x="9" y="64"/>
                    </a:lnTo>
                    <a:lnTo>
                      <a:pt x="23" y="51"/>
                    </a:lnTo>
                    <a:close/>
                    <a:moveTo>
                      <a:pt x="12" y="67"/>
                    </a:moveTo>
                    <a:lnTo>
                      <a:pt x="4" y="57"/>
                    </a:lnTo>
                    <a:lnTo>
                      <a:pt x="12" y="67"/>
                    </a:lnTo>
                    <a:lnTo>
                      <a:pt x="19" y="61"/>
                    </a:lnTo>
                    <a:lnTo>
                      <a:pt x="12" y="67"/>
                    </a:lnTo>
                    <a:close/>
                    <a:moveTo>
                      <a:pt x="26" y="54"/>
                    </a:moveTo>
                    <a:lnTo>
                      <a:pt x="29" y="56"/>
                    </a:lnTo>
                    <a:lnTo>
                      <a:pt x="16" y="70"/>
                    </a:lnTo>
                    <a:lnTo>
                      <a:pt x="12" y="67"/>
                    </a:lnTo>
                    <a:lnTo>
                      <a:pt x="26" y="54"/>
                    </a:lnTo>
                    <a:close/>
                    <a:moveTo>
                      <a:pt x="22" y="73"/>
                    </a:moveTo>
                    <a:lnTo>
                      <a:pt x="19" y="73"/>
                    </a:lnTo>
                    <a:lnTo>
                      <a:pt x="16" y="70"/>
                    </a:lnTo>
                    <a:lnTo>
                      <a:pt x="22" y="64"/>
                    </a:lnTo>
                    <a:lnTo>
                      <a:pt x="22" y="73"/>
                    </a:lnTo>
                    <a:close/>
                    <a:moveTo>
                      <a:pt x="22" y="54"/>
                    </a:moveTo>
                    <a:lnTo>
                      <a:pt x="26" y="54"/>
                    </a:lnTo>
                    <a:lnTo>
                      <a:pt x="26" y="73"/>
                    </a:lnTo>
                    <a:lnTo>
                      <a:pt x="22" y="73"/>
                    </a:lnTo>
                    <a:lnTo>
                      <a:pt x="22" y="54"/>
                    </a:lnTo>
                    <a:close/>
                    <a:moveTo>
                      <a:pt x="26" y="54"/>
                    </a:moveTo>
                    <a:lnTo>
                      <a:pt x="28" y="54"/>
                    </a:lnTo>
                    <a:lnTo>
                      <a:pt x="30" y="55"/>
                    </a:lnTo>
                    <a:lnTo>
                      <a:pt x="26" y="64"/>
                    </a:lnTo>
                    <a:lnTo>
                      <a:pt x="26" y="54"/>
                    </a:lnTo>
                    <a:close/>
                    <a:moveTo>
                      <a:pt x="30" y="55"/>
                    </a:moveTo>
                    <a:lnTo>
                      <a:pt x="37" y="58"/>
                    </a:lnTo>
                    <a:lnTo>
                      <a:pt x="28" y="75"/>
                    </a:lnTo>
                    <a:lnTo>
                      <a:pt x="21" y="72"/>
                    </a:lnTo>
                    <a:lnTo>
                      <a:pt x="30" y="55"/>
                    </a:lnTo>
                    <a:close/>
                    <a:moveTo>
                      <a:pt x="32" y="76"/>
                    </a:moveTo>
                    <a:lnTo>
                      <a:pt x="30" y="76"/>
                    </a:lnTo>
                    <a:lnTo>
                      <a:pt x="28" y="75"/>
                    </a:lnTo>
                    <a:lnTo>
                      <a:pt x="32" y="66"/>
                    </a:lnTo>
                    <a:lnTo>
                      <a:pt x="32" y="76"/>
                    </a:lnTo>
                    <a:close/>
                    <a:moveTo>
                      <a:pt x="32" y="57"/>
                    </a:moveTo>
                    <a:lnTo>
                      <a:pt x="35" y="57"/>
                    </a:lnTo>
                    <a:lnTo>
                      <a:pt x="35" y="76"/>
                    </a:lnTo>
                    <a:lnTo>
                      <a:pt x="32" y="76"/>
                    </a:lnTo>
                    <a:lnTo>
                      <a:pt x="32" y="57"/>
                    </a:lnTo>
                    <a:close/>
                    <a:moveTo>
                      <a:pt x="35" y="57"/>
                    </a:moveTo>
                    <a:lnTo>
                      <a:pt x="42" y="57"/>
                    </a:lnTo>
                    <a:lnTo>
                      <a:pt x="42" y="76"/>
                    </a:lnTo>
                    <a:lnTo>
                      <a:pt x="35" y="76"/>
                    </a:lnTo>
                    <a:lnTo>
                      <a:pt x="35" y="57"/>
                    </a:lnTo>
                    <a:close/>
                    <a:moveTo>
                      <a:pt x="49" y="74"/>
                    </a:moveTo>
                    <a:lnTo>
                      <a:pt x="45" y="76"/>
                    </a:lnTo>
                    <a:lnTo>
                      <a:pt x="42" y="76"/>
                    </a:lnTo>
                    <a:lnTo>
                      <a:pt x="42" y="66"/>
                    </a:lnTo>
                    <a:lnTo>
                      <a:pt x="49" y="74"/>
                    </a:lnTo>
                    <a:close/>
                    <a:moveTo>
                      <a:pt x="34" y="59"/>
                    </a:moveTo>
                    <a:lnTo>
                      <a:pt x="38" y="57"/>
                    </a:lnTo>
                    <a:lnTo>
                      <a:pt x="51" y="70"/>
                    </a:lnTo>
                    <a:lnTo>
                      <a:pt x="49" y="74"/>
                    </a:lnTo>
                    <a:lnTo>
                      <a:pt x="34" y="59"/>
                    </a:lnTo>
                    <a:close/>
                    <a:moveTo>
                      <a:pt x="38" y="57"/>
                    </a:moveTo>
                    <a:lnTo>
                      <a:pt x="41" y="54"/>
                    </a:lnTo>
                    <a:lnTo>
                      <a:pt x="44" y="54"/>
                    </a:lnTo>
                    <a:lnTo>
                      <a:pt x="44" y="64"/>
                    </a:lnTo>
                    <a:lnTo>
                      <a:pt x="38" y="57"/>
                    </a:lnTo>
                    <a:close/>
                    <a:moveTo>
                      <a:pt x="44" y="54"/>
                    </a:moveTo>
                    <a:lnTo>
                      <a:pt x="51" y="54"/>
                    </a:lnTo>
                    <a:lnTo>
                      <a:pt x="51" y="73"/>
                    </a:lnTo>
                    <a:lnTo>
                      <a:pt x="44" y="73"/>
                    </a:lnTo>
                    <a:lnTo>
                      <a:pt x="44" y="54"/>
                    </a:lnTo>
                    <a:close/>
                    <a:moveTo>
                      <a:pt x="55" y="72"/>
                    </a:moveTo>
                    <a:lnTo>
                      <a:pt x="53" y="73"/>
                    </a:lnTo>
                    <a:lnTo>
                      <a:pt x="51" y="73"/>
                    </a:lnTo>
                    <a:lnTo>
                      <a:pt x="51" y="64"/>
                    </a:lnTo>
                    <a:lnTo>
                      <a:pt x="55" y="72"/>
                    </a:lnTo>
                    <a:close/>
                    <a:moveTo>
                      <a:pt x="47" y="55"/>
                    </a:moveTo>
                    <a:lnTo>
                      <a:pt x="53" y="52"/>
                    </a:lnTo>
                    <a:lnTo>
                      <a:pt x="62" y="68"/>
                    </a:lnTo>
                    <a:lnTo>
                      <a:pt x="55" y="72"/>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78" name="Freeform 163">
                <a:extLst>
                  <a:ext uri="{FF2B5EF4-FFF2-40B4-BE49-F238E27FC236}">
                    <a16:creationId xmlns:a16="http://schemas.microsoft.com/office/drawing/2014/main" id="{A7884A1E-750D-45CC-9750-A998586CBA5F}"/>
                  </a:ext>
                </a:extLst>
              </p:cNvPr>
              <p:cNvSpPr>
                <a:spLocks/>
              </p:cNvSpPr>
              <p:nvPr/>
            </p:nvSpPr>
            <p:spPr bwMode="auto">
              <a:xfrm>
                <a:off x="2838" y="2690"/>
                <a:ext cx="16" cy="15"/>
              </a:xfrm>
              <a:custGeom>
                <a:avLst/>
                <a:gdLst>
                  <a:gd name="T0" fmla="*/ 11 w 67"/>
                  <a:gd name="T1" fmla="*/ 13 h 61"/>
                  <a:gd name="T2" fmla="*/ 12 w 67"/>
                  <a:gd name="T3" fmla="*/ 13 h 61"/>
                  <a:gd name="T4" fmla="*/ 14 w 67"/>
                  <a:gd name="T5" fmla="*/ 12 h 61"/>
                  <a:gd name="T6" fmla="*/ 15 w 67"/>
                  <a:gd name="T7" fmla="*/ 11 h 61"/>
                  <a:gd name="T8" fmla="*/ 15 w 67"/>
                  <a:gd name="T9" fmla="*/ 10 h 61"/>
                  <a:gd name="T10" fmla="*/ 15 w 67"/>
                  <a:gd name="T11" fmla="*/ 9 h 61"/>
                  <a:gd name="T12" fmla="*/ 16 w 67"/>
                  <a:gd name="T13" fmla="*/ 8 h 61"/>
                  <a:gd name="T14" fmla="*/ 16 w 67"/>
                  <a:gd name="T15" fmla="*/ 6 h 61"/>
                  <a:gd name="T16" fmla="*/ 16 w 67"/>
                  <a:gd name="T17" fmla="*/ 6 h 61"/>
                  <a:gd name="T18" fmla="*/ 16 w 67"/>
                  <a:gd name="T19" fmla="*/ 5 h 61"/>
                  <a:gd name="T20" fmla="*/ 15 w 67"/>
                  <a:gd name="T21" fmla="*/ 3 h 61"/>
                  <a:gd name="T22" fmla="*/ 15 w 67"/>
                  <a:gd name="T23" fmla="*/ 2 h 61"/>
                  <a:gd name="T24" fmla="*/ 15 w 67"/>
                  <a:gd name="T25" fmla="*/ 2 h 61"/>
                  <a:gd name="T26" fmla="*/ 14 w 67"/>
                  <a:gd name="T27" fmla="*/ 2 h 61"/>
                  <a:gd name="T28" fmla="*/ 12 w 67"/>
                  <a:gd name="T29" fmla="*/ 1 h 61"/>
                  <a:gd name="T30" fmla="*/ 11 w 67"/>
                  <a:gd name="T31" fmla="*/ 1 h 61"/>
                  <a:gd name="T32" fmla="*/ 11 w 67"/>
                  <a:gd name="T33" fmla="*/ 0 h 61"/>
                  <a:gd name="T34" fmla="*/ 9 w 67"/>
                  <a:gd name="T35" fmla="*/ 0 h 61"/>
                  <a:gd name="T36" fmla="*/ 8 w 67"/>
                  <a:gd name="T37" fmla="*/ 1 h 61"/>
                  <a:gd name="T38" fmla="*/ 7 w 67"/>
                  <a:gd name="T39" fmla="*/ 1 h 61"/>
                  <a:gd name="T40" fmla="*/ 5 w 67"/>
                  <a:gd name="T41" fmla="*/ 2 h 61"/>
                  <a:gd name="T42" fmla="*/ 5 w 67"/>
                  <a:gd name="T43" fmla="*/ 2 h 61"/>
                  <a:gd name="T44" fmla="*/ 4 w 67"/>
                  <a:gd name="T45" fmla="*/ 3 h 61"/>
                  <a:gd name="T46" fmla="*/ 2 w 67"/>
                  <a:gd name="T47" fmla="*/ 4 h 61"/>
                  <a:gd name="T48" fmla="*/ 2 w 67"/>
                  <a:gd name="T49" fmla="*/ 6 h 61"/>
                  <a:gd name="T50" fmla="*/ 1 w 67"/>
                  <a:gd name="T51" fmla="*/ 6 h 61"/>
                  <a:gd name="T52" fmla="*/ 1 w 67"/>
                  <a:gd name="T53" fmla="*/ 8 h 61"/>
                  <a:gd name="T54" fmla="*/ 0 w 67"/>
                  <a:gd name="T55" fmla="*/ 9 h 61"/>
                  <a:gd name="T56" fmla="*/ 0 w 67"/>
                  <a:gd name="T57" fmla="*/ 10 h 61"/>
                  <a:gd name="T58" fmla="*/ 1 w 67"/>
                  <a:gd name="T59" fmla="*/ 11 h 61"/>
                  <a:gd name="T60" fmla="*/ 1 w 67"/>
                  <a:gd name="T61" fmla="*/ 12 h 61"/>
                  <a:gd name="T62" fmla="*/ 2 w 67"/>
                  <a:gd name="T63" fmla="*/ 13 h 61"/>
                  <a:gd name="T64" fmla="*/ 2 w 67"/>
                  <a:gd name="T65" fmla="*/ 13 h 61"/>
                  <a:gd name="T66" fmla="*/ 3 w 67"/>
                  <a:gd name="T67" fmla="*/ 14 h 61"/>
                  <a:gd name="T68" fmla="*/ 4 w 67"/>
                  <a:gd name="T69" fmla="*/ 15 h 61"/>
                  <a:gd name="T70" fmla="*/ 5 w 67"/>
                  <a:gd name="T71" fmla="*/ 15 h 61"/>
                  <a:gd name="T72" fmla="*/ 6 w 67"/>
                  <a:gd name="T73" fmla="*/ 15 h 61"/>
                  <a:gd name="T74" fmla="*/ 8 w 67"/>
                  <a:gd name="T75" fmla="*/ 15 h 61"/>
                  <a:gd name="T76" fmla="*/ 9 w 67"/>
                  <a:gd name="T77" fmla="*/ 14 h 61"/>
                  <a:gd name="T78" fmla="*/ 10 w 67"/>
                  <a:gd name="T79" fmla="*/ 14 h 61"/>
                  <a:gd name="T80" fmla="*/ 11 w 67"/>
                  <a:gd name="T81" fmla="*/ 13 h 6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61"/>
                  <a:gd name="T125" fmla="*/ 67 w 67"/>
                  <a:gd name="T126" fmla="*/ 61 h 6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61">
                    <a:moveTo>
                      <a:pt x="47" y="54"/>
                    </a:moveTo>
                    <a:lnTo>
                      <a:pt x="51" y="51"/>
                    </a:lnTo>
                    <a:lnTo>
                      <a:pt x="57" y="49"/>
                    </a:lnTo>
                    <a:lnTo>
                      <a:pt x="61" y="45"/>
                    </a:lnTo>
                    <a:lnTo>
                      <a:pt x="64" y="39"/>
                    </a:lnTo>
                    <a:lnTo>
                      <a:pt x="64" y="36"/>
                    </a:lnTo>
                    <a:lnTo>
                      <a:pt x="67" y="32"/>
                    </a:lnTo>
                    <a:lnTo>
                      <a:pt x="67" y="26"/>
                    </a:lnTo>
                    <a:lnTo>
                      <a:pt x="67" y="23"/>
                    </a:lnTo>
                    <a:lnTo>
                      <a:pt x="67" y="20"/>
                    </a:lnTo>
                    <a:lnTo>
                      <a:pt x="64" y="14"/>
                    </a:lnTo>
                    <a:lnTo>
                      <a:pt x="64" y="10"/>
                    </a:lnTo>
                    <a:lnTo>
                      <a:pt x="61" y="7"/>
                    </a:lnTo>
                    <a:lnTo>
                      <a:pt x="57" y="7"/>
                    </a:lnTo>
                    <a:lnTo>
                      <a:pt x="51" y="4"/>
                    </a:lnTo>
                    <a:lnTo>
                      <a:pt x="47" y="4"/>
                    </a:lnTo>
                    <a:lnTo>
                      <a:pt x="45" y="0"/>
                    </a:lnTo>
                    <a:lnTo>
                      <a:pt x="39" y="0"/>
                    </a:lnTo>
                    <a:lnTo>
                      <a:pt x="35" y="4"/>
                    </a:lnTo>
                    <a:lnTo>
                      <a:pt x="29" y="4"/>
                    </a:lnTo>
                    <a:lnTo>
                      <a:pt x="22" y="7"/>
                    </a:lnTo>
                    <a:lnTo>
                      <a:pt x="19" y="10"/>
                    </a:lnTo>
                    <a:lnTo>
                      <a:pt x="17" y="14"/>
                    </a:lnTo>
                    <a:lnTo>
                      <a:pt x="10" y="17"/>
                    </a:lnTo>
                    <a:lnTo>
                      <a:pt x="7" y="23"/>
                    </a:lnTo>
                    <a:lnTo>
                      <a:pt x="3" y="26"/>
                    </a:lnTo>
                    <a:lnTo>
                      <a:pt x="3" y="32"/>
                    </a:lnTo>
                    <a:lnTo>
                      <a:pt x="0" y="36"/>
                    </a:lnTo>
                    <a:lnTo>
                      <a:pt x="0" y="42"/>
                    </a:lnTo>
                    <a:lnTo>
                      <a:pt x="3" y="45"/>
                    </a:lnTo>
                    <a:lnTo>
                      <a:pt x="3" y="49"/>
                    </a:lnTo>
                    <a:lnTo>
                      <a:pt x="7" y="54"/>
                    </a:lnTo>
                    <a:lnTo>
                      <a:pt x="10" y="54"/>
                    </a:lnTo>
                    <a:lnTo>
                      <a:pt x="13" y="58"/>
                    </a:lnTo>
                    <a:lnTo>
                      <a:pt x="17" y="61"/>
                    </a:lnTo>
                    <a:lnTo>
                      <a:pt x="22" y="61"/>
                    </a:lnTo>
                    <a:lnTo>
                      <a:pt x="25" y="61"/>
                    </a:lnTo>
                    <a:lnTo>
                      <a:pt x="32" y="61"/>
                    </a:lnTo>
                    <a:lnTo>
                      <a:pt x="39" y="58"/>
                    </a:lnTo>
                    <a:lnTo>
                      <a:pt x="42" y="58"/>
                    </a:lnTo>
                    <a:lnTo>
                      <a:pt x="47"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79" name="Freeform 164">
                <a:extLst>
                  <a:ext uri="{FF2B5EF4-FFF2-40B4-BE49-F238E27FC236}">
                    <a16:creationId xmlns:a16="http://schemas.microsoft.com/office/drawing/2014/main" id="{C2AF0C78-662F-4C39-9647-031369DFB686}"/>
                  </a:ext>
                </a:extLst>
              </p:cNvPr>
              <p:cNvSpPr>
                <a:spLocks noEditPoints="1"/>
              </p:cNvSpPr>
              <p:nvPr/>
            </p:nvSpPr>
            <p:spPr bwMode="auto">
              <a:xfrm>
                <a:off x="2835" y="2688"/>
                <a:ext cx="22" cy="20"/>
              </a:xfrm>
              <a:custGeom>
                <a:avLst/>
                <a:gdLst>
                  <a:gd name="T0" fmla="*/ 14 w 85"/>
                  <a:gd name="T1" fmla="*/ 13 h 80"/>
                  <a:gd name="T2" fmla="*/ 16 w 85"/>
                  <a:gd name="T3" fmla="*/ 12 h 80"/>
                  <a:gd name="T4" fmla="*/ 18 w 85"/>
                  <a:gd name="T5" fmla="*/ 17 h 80"/>
                  <a:gd name="T6" fmla="*/ 19 w 85"/>
                  <a:gd name="T7" fmla="*/ 16 h 80"/>
                  <a:gd name="T8" fmla="*/ 20 w 85"/>
                  <a:gd name="T9" fmla="*/ 15 h 80"/>
                  <a:gd name="T10" fmla="*/ 21 w 85"/>
                  <a:gd name="T11" fmla="*/ 12 h 80"/>
                  <a:gd name="T12" fmla="*/ 16 w 85"/>
                  <a:gd name="T13" fmla="*/ 11 h 80"/>
                  <a:gd name="T14" fmla="*/ 17 w 85"/>
                  <a:gd name="T15" fmla="*/ 10 h 80"/>
                  <a:gd name="T16" fmla="*/ 21 w 85"/>
                  <a:gd name="T17" fmla="*/ 13 h 80"/>
                  <a:gd name="T18" fmla="*/ 22 w 85"/>
                  <a:gd name="T19" fmla="*/ 10 h 80"/>
                  <a:gd name="T20" fmla="*/ 17 w 85"/>
                  <a:gd name="T21" fmla="*/ 9 h 80"/>
                  <a:gd name="T22" fmla="*/ 17 w 85"/>
                  <a:gd name="T23" fmla="*/ 7 h 80"/>
                  <a:gd name="T24" fmla="*/ 22 w 85"/>
                  <a:gd name="T25" fmla="*/ 7 h 80"/>
                  <a:gd name="T26" fmla="*/ 22 w 85"/>
                  <a:gd name="T27" fmla="*/ 6 h 80"/>
                  <a:gd name="T28" fmla="*/ 17 w 85"/>
                  <a:gd name="T29" fmla="*/ 7 h 80"/>
                  <a:gd name="T30" fmla="*/ 21 w 85"/>
                  <a:gd name="T31" fmla="*/ 3 h 80"/>
                  <a:gd name="T32" fmla="*/ 16 w 85"/>
                  <a:gd name="T33" fmla="*/ 6 h 80"/>
                  <a:gd name="T34" fmla="*/ 20 w 85"/>
                  <a:gd name="T35" fmla="*/ 2 h 80"/>
                  <a:gd name="T36" fmla="*/ 18 w 85"/>
                  <a:gd name="T37" fmla="*/ 2 h 80"/>
                  <a:gd name="T38" fmla="*/ 17 w 85"/>
                  <a:gd name="T39" fmla="*/ 7 h 80"/>
                  <a:gd name="T40" fmla="*/ 16 w 85"/>
                  <a:gd name="T41" fmla="*/ 1 h 80"/>
                  <a:gd name="T42" fmla="*/ 14 w 85"/>
                  <a:gd name="T43" fmla="*/ 6 h 80"/>
                  <a:gd name="T44" fmla="*/ 13 w 85"/>
                  <a:gd name="T45" fmla="*/ 5 h 80"/>
                  <a:gd name="T46" fmla="*/ 16 w 85"/>
                  <a:gd name="T47" fmla="*/ 2 h 80"/>
                  <a:gd name="T48" fmla="*/ 14 w 85"/>
                  <a:gd name="T49" fmla="*/ 0 h 80"/>
                  <a:gd name="T50" fmla="*/ 11 w 85"/>
                  <a:gd name="T51" fmla="*/ 1 h 80"/>
                  <a:gd name="T52" fmla="*/ 13 w 85"/>
                  <a:gd name="T53" fmla="*/ 5 h 80"/>
                  <a:gd name="T54" fmla="*/ 11 w 85"/>
                  <a:gd name="T55" fmla="*/ 6 h 80"/>
                  <a:gd name="T56" fmla="*/ 11 w 85"/>
                  <a:gd name="T57" fmla="*/ 1 h 80"/>
                  <a:gd name="T58" fmla="*/ 9 w 85"/>
                  <a:gd name="T59" fmla="*/ 1 h 80"/>
                  <a:gd name="T60" fmla="*/ 6 w 85"/>
                  <a:gd name="T61" fmla="*/ 2 h 80"/>
                  <a:gd name="T62" fmla="*/ 9 w 85"/>
                  <a:gd name="T63" fmla="*/ 7 h 80"/>
                  <a:gd name="T64" fmla="*/ 5 w 85"/>
                  <a:gd name="T65" fmla="*/ 4 h 80"/>
                  <a:gd name="T66" fmla="*/ 7 w 85"/>
                  <a:gd name="T67" fmla="*/ 6 h 80"/>
                  <a:gd name="T68" fmla="*/ 8 w 85"/>
                  <a:gd name="T69" fmla="*/ 8 h 80"/>
                  <a:gd name="T70" fmla="*/ 7 w 85"/>
                  <a:gd name="T71" fmla="*/ 8 h 80"/>
                  <a:gd name="T72" fmla="*/ 6 w 85"/>
                  <a:gd name="T73" fmla="*/ 10 h 80"/>
                  <a:gd name="T74" fmla="*/ 2 w 85"/>
                  <a:gd name="T75" fmla="*/ 7 h 80"/>
                  <a:gd name="T76" fmla="*/ 3 w 85"/>
                  <a:gd name="T77" fmla="*/ 9 h 80"/>
                  <a:gd name="T78" fmla="*/ 6 w 85"/>
                  <a:gd name="T79" fmla="*/ 9 h 80"/>
                  <a:gd name="T80" fmla="*/ 5 w 85"/>
                  <a:gd name="T81" fmla="*/ 12 h 80"/>
                  <a:gd name="T82" fmla="*/ 0 w 85"/>
                  <a:gd name="T83" fmla="*/ 10 h 80"/>
                  <a:gd name="T84" fmla="*/ 0 w 85"/>
                  <a:gd name="T85" fmla="*/ 13 h 80"/>
                  <a:gd name="T86" fmla="*/ 2 w 85"/>
                  <a:gd name="T87" fmla="*/ 13 h 80"/>
                  <a:gd name="T88" fmla="*/ 4 w 85"/>
                  <a:gd name="T89" fmla="*/ 11 h 80"/>
                  <a:gd name="T90" fmla="*/ 6 w 85"/>
                  <a:gd name="T91" fmla="*/ 14 h 80"/>
                  <a:gd name="T92" fmla="*/ 1 w 85"/>
                  <a:gd name="T93" fmla="*/ 15 h 80"/>
                  <a:gd name="T94" fmla="*/ 2 w 85"/>
                  <a:gd name="T95" fmla="*/ 17 h 80"/>
                  <a:gd name="T96" fmla="*/ 4 w 85"/>
                  <a:gd name="T97" fmla="*/ 16 h 80"/>
                  <a:gd name="T98" fmla="*/ 4 w 85"/>
                  <a:gd name="T99" fmla="*/ 14 h 80"/>
                  <a:gd name="T100" fmla="*/ 7 w 85"/>
                  <a:gd name="T101" fmla="*/ 14 h 80"/>
                  <a:gd name="T102" fmla="*/ 4 w 85"/>
                  <a:gd name="T103" fmla="*/ 18 h 80"/>
                  <a:gd name="T104" fmla="*/ 5 w 85"/>
                  <a:gd name="T105" fmla="*/ 19 h 80"/>
                  <a:gd name="T106" fmla="*/ 7 w 85"/>
                  <a:gd name="T107" fmla="*/ 18 h 80"/>
                  <a:gd name="T108" fmla="*/ 7 w 85"/>
                  <a:gd name="T109" fmla="*/ 15 h 80"/>
                  <a:gd name="T110" fmla="*/ 9 w 85"/>
                  <a:gd name="T111" fmla="*/ 15 h 80"/>
                  <a:gd name="T112" fmla="*/ 11 w 85"/>
                  <a:gd name="T113" fmla="*/ 20 h 80"/>
                  <a:gd name="T114" fmla="*/ 13 w 85"/>
                  <a:gd name="T115" fmla="*/ 19 h 80"/>
                  <a:gd name="T116" fmla="*/ 12 w 85"/>
                  <a:gd name="T117" fmla="*/ 17 h 80"/>
                  <a:gd name="T118" fmla="*/ 12 w 85"/>
                  <a:gd name="T119" fmla="*/ 15 h 80"/>
                  <a:gd name="T120" fmla="*/ 12 w 85"/>
                  <a:gd name="T121" fmla="*/ 15 h 8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85"/>
                  <a:gd name="T184" fmla="*/ 0 h 80"/>
                  <a:gd name="T185" fmla="*/ 85 w 85"/>
                  <a:gd name="T186" fmla="*/ 80 h 8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85" h="80">
                    <a:moveTo>
                      <a:pt x="50" y="57"/>
                    </a:moveTo>
                    <a:lnTo>
                      <a:pt x="53" y="53"/>
                    </a:lnTo>
                    <a:lnTo>
                      <a:pt x="66" y="68"/>
                    </a:lnTo>
                    <a:lnTo>
                      <a:pt x="63" y="70"/>
                    </a:lnTo>
                    <a:lnTo>
                      <a:pt x="50" y="57"/>
                    </a:lnTo>
                    <a:close/>
                    <a:moveTo>
                      <a:pt x="53" y="53"/>
                    </a:moveTo>
                    <a:lnTo>
                      <a:pt x="54" y="52"/>
                    </a:lnTo>
                    <a:lnTo>
                      <a:pt x="55" y="52"/>
                    </a:lnTo>
                    <a:lnTo>
                      <a:pt x="60" y="60"/>
                    </a:lnTo>
                    <a:lnTo>
                      <a:pt x="53" y="53"/>
                    </a:lnTo>
                    <a:close/>
                    <a:moveTo>
                      <a:pt x="55" y="52"/>
                    </a:moveTo>
                    <a:lnTo>
                      <a:pt x="62" y="49"/>
                    </a:lnTo>
                    <a:lnTo>
                      <a:pt x="71" y="66"/>
                    </a:lnTo>
                    <a:lnTo>
                      <a:pt x="64" y="69"/>
                    </a:lnTo>
                    <a:lnTo>
                      <a:pt x="55" y="52"/>
                    </a:lnTo>
                    <a:close/>
                    <a:moveTo>
                      <a:pt x="73" y="64"/>
                    </a:moveTo>
                    <a:lnTo>
                      <a:pt x="72" y="66"/>
                    </a:lnTo>
                    <a:lnTo>
                      <a:pt x="71" y="66"/>
                    </a:lnTo>
                    <a:lnTo>
                      <a:pt x="66" y="58"/>
                    </a:lnTo>
                    <a:lnTo>
                      <a:pt x="73" y="64"/>
                    </a:lnTo>
                    <a:close/>
                    <a:moveTo>
                      <a:pt x="60" y="51"/>
                    </a:moveTo>
                    <a:lnTo>
                      <a:pt x="63" y="48"/>
                    </a:lnTo>
                    <a:lnTo>
                      <a:pt x="76" y="61"/>
                    </a:lnTo>
                    <a:lnTo>
                      <a:pt x="73" y="64"/>
                    </a:lnTo>
                    <a:lnTo>
                      <a:pt x="60" y="51"/>
                    </a:lnTo>
                    <a:close/>
                    <a:moveTo>
                      <a:pt x="78" y="59"/>
                    </a:moveTo>
                    <a:lnTo>
                      <a:pt x="77" y="60"/>
                    </a:lnTo>
                    <a:lnTo>
                      <a:pt x="76" y="61"/>
                    </a:lnTo>
                    <a:lnTo>
                      <a:pt x="70" y="54"/>
                    </a:lnTo>
                    <a:lnTo>
                      <a:pt x="78" y="59"/>
                    </a:lnTo>
                    <a:close/>
                    <a:moveTo>
                      <a:pt x="61" y="50"/>
                    </a:moveTo>
                    <a:lnTo>
                      <a:pt x="64" y="43"/>
                    </a:lnTo>
                    <a:lnTo>
                      <a:pt x="82" y="52"/>
                    </a:lnTo>
                    <a:lnTo>
                      <a:pt x="78" y="59"/>
                    </a:lnTo>
                    <a:lnTo>
                      <a:pt x="61" y="50"/>
                    </a:lnTo>
                    <a:close/>
                    <a:moveTo>
                      <a:pt x="82" y="48"/>
                    </a:moveTo>
                    <a:lnTo>
                      <a:pt x="82" y="50"/>
                    </a:lnTo>
                    <a:lnTo>
                      <a:pt x="82" y="52"/>
                    </a:lnTo>
                    <a:lnTo>
                      <a:pt x="73" y="48"/>
                    </a:lnTo>
                    <a:lnTo>
                      <a:pt x="82" y="48"/>
                    </a:lnTo>
                    <a:close/>
                    <a:moveTo>
                      <a:pt x="63" y="48"/>
                    </a:moveTo>
                    <a:lnTo>
                      <a:pt x="63" y="45"/>
                    </a:lnTo>
                    <a:lnTo>
                      <a:pt x="82" y="45"/>
                    </a:lnTo>
                    <a:lnTo>
                      <a:pt x="82" y="48"/>
                    </a:lnTo>
                    <a:lnTo>
                      <a:pt x="63" y="48"/>
                    </a:lnTo>
                    <a:close/>
                    <a:moveTo>
                      <a:pt x="63" y="45"/>
                    </a:moveTo>
                    <a:lnTo>
                      <a:pt x="63" y="41"/>
                    </a:lnTo>
                    <a:lnTo>
                      <a:pt x="66" y="38"/>
                    </a:lnTo>
                    <a:lnTo>
                      <a:pt x="73" y="45"/>
                    </a:lnTo>
                    <a:lnTo>
                      <a:pt x="63" y="45"/>
                    </a:lnTo>
                    <a:close/>
                    <a:moveTo>
                      <a:pt x="66" y="38"/>
                    </a:moveTo>
                    <a:lnTo>
                      <a:pt x="70" y="35"/>
                    </a:lnTo>
                    <a:lnTo>
                      <a:pt x="83" y="48"/>
                    </a:lnTo>
                    <a:lnTo>
                      <a:pt x="80" y="51"/>
                    </a:lnTo>
                    <a:lnTo>
                      <a:pt x="66" y="38"/>
                    </a:lnTo>
                    <a:close/>
                    <a:moveTo>
                      <a:pt x="85" y="41"/>
                    </a:moveTo>
                    <a:lnTo>
                      <a:pt x="85" y="46"/>
                    </a:lnTo>
                    <a:lnTo>
                      <a:pt x="83" y="48"/>
                    </a:lnTo>
                    <a:lnTo>
                      <a:pt x="76" y="41"/>
                    </a:lnTo>
                    <a:lnTo>
                      <a:pt x="85" y="41"/>
                    </a:lnTo>
                    <a:close/>
                    <a:moveTo>
                      <a:pt x="66" y="41"/>
                    </a:moveTo>
                    <a:lnTo>
                      <a:pt x="66" y="35"/>
                    </a:lnTo>
                    <a:lnTo>
                      <a:pt x="85" y="35"/>
                    </a:lnTo>
                    <a:lnTo>
                      <a:pt x="85" y="41"/>
                    </a:lnTo>
                    <a:lnTo>
                      <a:pt x="66" y="41"/>
                    </a:lnTo>
                    <a:close/>
                    <a:moveTo>
                      <a:pt x="66" y="35"/>
                    </a:moveTo>
                    <a:lnTo>
                      <a:pt x="66" y="32"/>
                    </a:lnTo>
                    <a:lnTo>
                      <a:pt x="85" y="32"/>
                    </a:lnTo>
                    <a:lnTo>
                      <a:pt x="85" y="35"/>
                    </a:lnTo>
                    <a:lnTo>
                      <a:pt x="66" y="35"/>
                    </a:lnTo>
                    <a:close/>
                    <a:moveTo>
                      <a:pt x="66" y="32"/>
                    </a:moveTo>
                    <a:lnTo>
                      <a:pt x="66" y="29"/>
                    </a:lnTo>
                    <a:lnTo>
                      <a:pt x="85" y="29"/>
                    </a:lnTo>
                    <a:lnTo>
                      <a:pt x="85" y="32"/>
                    </a:lnTo>
                    <a:lnTo>
                      <a:pt x="66" y="32"/>
                    </a:lnTo>
                    <a:close/>
                    <a:moveTo>
                      <a:pt x="84" y="25"/>
                    </a:moveTo>
                    <a:lnTo>
                      <a:pt x="85" y="27"/>
                    </a:lnTo>
                    <a:lnTo>
                      <a:pt x="85" y="29"/>
                    </a:lnTo>
                    <a:lnTo>
                      <a:pt x="76" y="29"/>
                    </a:lnTo>
                    <a:lnTo>
                      <a:pt x="84" y="25"/>
                    </a:lnTo>
                    <a:close/>
                    <a:moveTo>
                      <a:pt x="67" y="34"/>
                    </a:moveTo>
                    <a:lnTo>
                      <a:pt x="64" y="27"/>
                    </a:lnTo>
                    <a:lnTo>
                      <a:pt x="82" y="18"/>
                    </a:lnTo>
                    <a:lnTo>
                      <a:pt x="84" y="25"/>
                    </a:lnTo>
                    <a:lnTo>
                      <a:pt x="67" y="34"/>
                    </a:lnTo>
                    <a:close/>
                    <a:moveTo>
                      <a:pt x="64" y="27"/>
                    </a:moveTo>
                    <a:lnTo>
                      <a:pt x="63" y="25"/>
                    </a:lnTo>
                    <a:lnTo>
                      <a:pt x="63" y="23"/>
                    </a:lnTo>
                    <a:lnTo>
                      <a:pt x="73" y="23"/>
                    </a:lnTo>
                    <a:lnTo>
                      <a:pt x="64" y="27"/>
                    </a:lnTo>
                    <a:close/>
                    <a:moveTo>
                      <a:pt x="63" y="23"/>
                    </a:moveTo>
                    <a:lnTo>
                      <a:pt x="63" y="19"/>
                    </a:lnTo>
                    <a:lnTo>
                      <a:pt x="82" y="19"/>
                    </a:lnTo>
                    <a:lnTo>
                      <a:pt x="82" y="23"/>
                    </a:lnTo>
                    <a:lnTo>
                      <a:pt x="63" y="23"/>
                    </a:lnTo>
                    <a:close/>
                    <a:moveTo>
                      <a:pt x="80" y="13"/>
                    </a:moveTo>
                    <a:lnTo>
                      <a:pt x="82" y="15"/>
                    </a:lnTo>
                    <a:lnTo>
                      <a:pt x="82" y="19"/>
                    </a:lnTo>
                    <a:lnTo>
                      <a:pt x="73" y="19"/>
                    </a:lnTo>
                    <a:lnTo>
                      <a:pt x="80" y="13"/>
                    </a:lnTo>
                    <a:close/>
                    <a:moveTo>
                      <a:pt x="66" y="26"/>
                    </a:moveTo>
                    <a:lnTo>
                      <a:pt x="63" y="23"/>
                    </a:lnTo>
                    <a:lnTo>
                      <a:pt x="76" y="9"/>
                    </a:lnTo>
                    <a:lnTo>
                      <a:pt x="80" y="13"/>
                    </a:lnTo>
                    <a:lnTo>
                      <a:pt x="66" y="26"/>
                    </a:lnTo>
                    <a:close/>
                    <a:moveTo>
                      <a:pt x="70" y="6"/>
                    </a:moveTo>
                    <a:lnTo>
                      <a:pt x="73" y="6"/>
                    </a:lnTo>
                    <a:lnTo>
                      <a:pt x="76" y="9"/>
                    </a:lnTo>
                    <a:lnTo>
                      <a:pt x="70" y="16"/>
                    </a:lnTo>
                    <a:lnTo>
                      <a:pt x="70" y="6"/>
                    </a:lnTo>
                    <a:close/>
                    <a:moveTo>
                      <a:pt x="70" y="26"/>
                    </a:moveTo>
                    <a:lnTo>
                      <a:pt x="66" y="26"/>
                    </a:lnTo>
                    <a:lnTo>
                      <a:pt x="66" y="6"/>
                    </a:lnTo>
                    <a:lnTo>
                      <a:pt x="70" y="6"/>
                    </a:lnTo>
                    <a:lnTo>
                      <a:pt x="70" y="26"/>
                    </a:lnTo>
                    <a:close/>
                    <a:moveTo>
                      <a:pt x="66" y="26"/>
                    </a:moveTo>
                    <a:lnTo>
                      <a:pt x="64" y="26"/>
                    </a:lnTo>
                    <a:lnTo>
                      <a:pt x="62" y="25"/>
                    </a:lnTo>
                    <a:lnTo>
                      <a:pt x="66" y="16"/>
                    </a:lnTo>
                    <a:lnTo>
                      <a:pt x="66" y="26"/>
                    </a:lnTo>
                    <a:close/>
                    <a:moveTo>
                      <a:pt x="62" y="25"/>
                    </a:moveTo>
                    <a:lnTo>
                      <a:pt x="55" y="21"/>
                    </a:lnTo>
                    <a:lnTo>
                      <a:pt x="64" y="4"/>
                    </a:lnTo>
                    <a:lnTo>
                      <a:pt x="71" y="7"/>
                    </a:lnTo>
                    <a:lnTo>
                      <a:pt x="62" y="25"/>
                    </a:lnTo>
                    <a:close/>
                    <a:moveTo>
                      <a:pt x="60" y="4"/>
                    </a:moveTo>
                    <a:lnTo>
                      <a:pt x="62" y="4"/>
                    </a:lnTo>
                    <a:lnTo>
                      <a:pt x="64" y="4"/>
                    </a:lnTo>
                    <a:lnTo>
                      <a:pt x="60" y="13"/>
                    </a:lnTo>
                    <a:lnTo>
                      <a:pt x="60" y="4"/>
                    </a:lnTo>
                    <a:close/>
                    <a:moveTo>
                      <a:pt x="60" y="23"/>
                    </a:moveTo>
                    <a:lnTo>
                      <a:pt x="56" y="23"/>
                    </a:lnTo>
                    <a:lnTo>
                      <a:pt x="56" y="4"/>
                    </a:lnTo>
                    <a:lnTo>
                      <a:pt x="60" y="4"/>
                    </a:lnTo>
                    <a:lnTo>
                      <a:pt x="60" y="23"/>
                    </a:lnTo>
                    <a:close/>
                    <a:moveTo>
                      <a:pt x="56" y="23"/>
                    </a:moveTo>
                    <a:lnTo>
                      <a:pt x="53" y="23"/>
                    </a:lnTo>
                    <a:lnTo>
                      <a:pt x="50" y="19"/>
                    </a:lnTo>
                    <a:lnTo>
                      <a:pt x="56" y="13"/>
                    </a:lnTo>
                    <a:lnTo>
                      <a:pt x="56" y="23"/>
                    </a:lnTo>
                    <a:close/>
                    <a:moveTo>
                      <a:pt x="50" y="19"/>
                    </a:moveTo>
                    <a:lnTo>
                      <a:pt x="46" y="16"/>
                    </a:lnTo>
                    <a:lnTo>
                      <a:pt x="61" y="3"/>
                    </a:lnTo>
                    <a:lnTo>
                      <a:pt x="63" y="6"/>
                    </a:lnTo>
                    <a:lnTo>
                      <a:pt x="50" y="19"/>
                    </a:lnTo>
                    <a:close/>
                    <a:moveTo>
                      <a:pt x="54" y="0"/>
                    </a:moveTo>
                    <a:lnTo>
                      <a:pt x="58" y="0"/>
                    </a:lnTo>
                    <a:lnTo>
                      <a:pt x="61" y="3"/>
                    </a:lnTo>
                    <a:lnTo>
                      <a:pt x="54" y="9"/>
                    </a:lnTo>
                    <a:lnTo>
                      <a:pt x="54" y="0"/>
                    </a:lnTo>
                    <a:close/>
                    <a:moveTo>
                      <a:pt x="54" y="19"/>
                    </a:moveTo>
                    <a:lnTo>
                      <a:pt x="48" y="19"/>
                    </a:lnTo>
                    <a:lnTo>
                      <a:pt x="48" y="0"/>
                    </a:lnTo>
                    <a:lnTo>
                      <a:pt x="54" y="0"/>
                    </a:lnTo>
                    <a:lnTo>
                      <a:pt x="54" y="19"/>
                    </a:lnTo>
                    <a:close/>
                    <a:moveTo>
                      <a:pt x="41" y="3"/>
                    </a:moveTo>
                    <a:lnTo>
                      <a:pt x="43" y="0"/>
                    </a:lnTo>
                    <a:lnTo>
                      <a:pt x="48" y="0"/>
                    </a:lnTo>
                    <a:lnTo>
                      <a:pt x="48" y="9"/>
                    </a:lnTo>
                    <a:lnTo>
                      <a:pt x="41" y="3"/>
                    </a:lnTo>
                    <a:close/>
                    <a:moveTo>
                      <a:pt x="54" y="16"/>
                    </a:moveTo>
                    <a:lnTo>
                      <a:pt x="51" y="19"/>
                    </a:lnTo>
                    <a:lnTo>
                      <a:pt x="38" y="6"/>
                    </a:lnTo>
                    <a:lnTo>
                      <a:pt x="41" y="3"/>
                    </a:lnTo>
                    <a:lnTo>
                      <a:pt x="54" y="16"/>
                    </a:lnTo>
                    <a:close/>
                    <a:moveTo>
                      <a:pt x="51" y="19"/>
                    </a:moveTo>
                    <a:lnTo>
                      <a:pt x="48" y="23"/>
                    </a:lnTo>
                    <a:lnTo>
                      <a:pt x="44" y="23"/>
                    </a:lnTo>
                    <a:lnTo>
                      <a:pt x="44" y="13"/>
                    </a:lnTo>
                    <a:lnTo>
                      <a:pt x="51" y="19"/>
                    </a:lnTo>
                    <a:close/>
                    <a:moveTo>
                      <a:pt x="44" y="23"/>
                    </a:moveTo>
                    <a:lnTo>
                      <a:pt x="38" y="23"/>
                    </a:lnTo>
                    <a:lnTo>
                      <a:pt x="38" y="4"/>
                    </a:lnTo>
                    <a:lnTo>
                      <a:pt x="44" y="4"/>
                    </a:lnTo>
                    <a:lnTo>
                      <a:pt x="44" y="23"/>
                    </a:lnTo>
                    <a:close/>
                    <a:moveTo>
                      <a:pt x="33" y="4"/>
                    </a:moveTo>
                    <a:lnTo>
                      <a:pt x="35" y="4"/>
                    </a:lnTo>
                    <a:lnTo>
                      <a:pt x="38" y="4"/>
                    </a:lnTo>
                    <a:lnTo>
                      <a:pt x="38" y="13"/>
                    </a:lnTo>
                    <a:lnTo>
                      <a:pt x="33" y="4"/>
                    </a:lnTo>
                    <a:close/>
                    <a:moveTo>
                      <a:pt x="42" y="21"/>
                    </a:moveTo>
                    <a:lnTo>
                      <a:pt x="35" y="25"/>
                    </a:lnTo>
                    <a:lnTo>
                      <a:pt x="27" y="7"/>
                    </a:lnTo>
                    <a:lnTo>
                      <a:pt x="33" y="4"/>
                    </a:lnTo>
                    <a:lnTo>
                      <a:pt x="42" y="21"/>
                    </a:lnTo>
                    <a:close/>
                    <a:moveTo>
                      <a:pt x="24" y="9"/>
                    </a:moveTo>
                    <a:lnTo>
                      <a:pt x="26" y="8"/>
                    </a:lnTo>
                    <a:lnTo>
                      <a:pt x="27" y="7"/>
                    </a:lnTo>
                    <a:lnTo>
                      <a:pt x="31" y="16"/>
                    </a:lnTo>
                    <a:lnTo>
                      <a:pt x="24" y="9"/>
                    </a:lnTo>
                    <a:close/>
                    <a:moveTo>
                      <a:pt x="38" y="23"/>
                    </a:moveTo>
                    <a:lnTo>
                      <a:pt x="35" y="26"/>
                    </a:lnTo>
                    <a:lnTo>
                      <a:pt x="21" y="13"/>
                    </a:lnTo>
                    <a:lnTo>
                      <a:pt x="24" y="9"/>
                    </a:lnTo>
                    <a:lnTo>
                      <a:pt x="38" y="23"/>
                    </a:lnTo>
                    <a:close/>
                    <a:moveTo>
                      <a:pt x="35" y="26"/>
                    </a:moveTo>
                    <a:lnTo>
                      <a:pt x="32" y="29"/>
                    </a:lnTo>
                    <a:lnTo>
                      <a:pt x="18" y="16"/>
                    </a:lnTo>
                    <a:lnTo>
                      <a:pt x="21" y="13"/>
                    </a:lnTo>
                    <a:lnTo>
                      <a:pt x="35" y="26"/>
                    </a:lnTo>
                    <a:close/>
                    <a:moveTo>
                      <a:pt x="32" y="29"/>
                    </a:moveTo>
                    <a:lnTo>
                      <a:pt x="31" y="30"/>
                    </a:lnTo>
                    <a:lnTo>
                      <a:pt x="29" y="31"/>
                    </a:lnTo>
                    <a:lnTo>
                      <a:pt x="26" y="23"/>
                    </a:lnTo>
                    <a:lnTo>
                      <a:pt x="32" y="29"/>
                    </a:lnTo>
                    <a:close/>
                    <a:moveTo>
                      <a:pt x="29" y="31"/>
                    </a:moveTo>
                    <a:lnTo>
                      <a:pt x="23" y="35"/>
                    </a:lnTo>
                    <a:lnTo>
                      <a:pt x="15" y="17"/>
                    </a:lnTo>
                    <a:lnTo>
                      <a:pt x="21" y="14"/>
                    </a:lnTo>
                    <a:lnTo>
                      <a:pt x="29" y="31"/>
                    </a:lnTo>
                    <a:close/>
                    <a:moveTo>
                      <a:pt x="10" y="21"/>
                    </a:moveTo>
                    <a:lnTo>
                      <a:pt x="11" y="18"/>
                    </a:lnTo>
                    <a:lnTo>
                      <a:pt x="15" y="17"/>
                    </a:lnTo>
                    <a:lnTo>
                      <a:pt x="19" y="26"/>
                    </a:lnTo>
                    <a:lnTo>
                      <a:pt x="10" y="21"/>
                    </a:lnTo>
                    <a:close/>
                    <a:moveTo>
                      <a:pt x="28" y="30"/>
                    </a:moveTo>
                    <a:lnTo>
                      <a:pt x="24" y="36"/>
                    </a:lnTo>
                    <a:lnTo>
                      <a:pt x="7" y="28"/>
                    </a:lnTo>
                    <a:lnTo>
                      <a:pt x="10" y="21"/>
                    </a:lnTo>
                    <a:lnTo>
                      <a:pt x="28" y="30"/>
                    </a:lnTo>
                    <a:close/>
                    <a:moveTo>
                      <a:pt x="24" y="36"/>
                    </a:moveTo>
                    <a:lnTo>
                      <a:pt x="23" y="38"/>
                    </a:lnTo>
                    <a:lnTo>
                      <a:pt x="22" y="39"/>
                    </a:lnTo>
                    <a:lnTo>
                      <a:pt x="16" y="32"/>
                    </a:lnTo>
                    <a:lnTo>
                      <a:pt x="24" y="36"/>
                    </a:lnTo>
                    <a:close/>
                    <a:moveTo>
                      <a:pt x="22" y="39"/>
                    </a:moveTo>
                    <a:lnTo>
                      <a:pt x="19" y="42"/>
                    </a:lnTo>
                    <a:lnTo>
                      <a:pt x="6" y="28"/>
                    </a:lnTo>
                    <a:lnTo>
                      <a:pt x="9" y="25"/>
                    </a:lnTo>
                    <a:lnTo>
                      <a:pt x="22" y="39"/>
                    </a:lnTo>
                    <a:close/>
                    <a:moveTo>
                      <a:pt x="2" y="35"/>
                    </a:moveTo>
                    <a:lnTo>
                      <a:pt x="2" y="31"/>
                    </a:lnTo>
                    <a:lnTo>
                      <a:pt x="6" y="28"/>
                    </a:lnTo>
                    <a:lnTo>
                      <a:pt x="12" y="35"/>
                    </a:lnTo>
                    <a:lnTo>
                      <a:pt x="2" y="35"/>
                    </a:lnTo>
                    <a:close/>
                    <a:moveTo>
                      <a:pt x="22" y="35"/>
                    </a:moveTo>
                    <a:lnTo>
                      <a:pt x="22" y="41"/>
                    </a:lnTo>
                    <a:lnTo>
                      <a:pt x="2" y="41"/>
                    </a:lnTo>
                    <a:lnTo>
                      <a:pt x="2" y="35"/>
                    </a:lnTo>
                    <a:lnTo>
                      <a:pt x="22" y="35"/>
                    </a:lnTo>
                    <a:close/>
                    <a:moveTo>
                      <a:pt x="22" y="41"/>
                    </a:moveTo>
                    <a:lnTo>
                      <a:pt x="22" y="46"/>
                    </a:lnTo>
                    <a:lnTo>
                      <a:pt x="19" y="48"/>
                    </a:lnTo>
                    <a:lnTo>
                      <a:pt x="12" y="41"/>
                    </a:lnTo>
                    <a:lnTo>
                      <a:pt x="22" y="41"/>
                    </a:lnTo>
                    <a:close/>
                    <a:moveTo>
                      <a:pt x="19" y="48"/>
                    </a:moveTo>
                    <a:lnTo>
                      <a:pt x="16" y="51"/>
                    </a:lnTo>
                    <a:lnTo>
                      <a:pt x="2" y="38"/>
                    </a:lnTo>
                    <a:lnTo>
                      <a:pt x="6" y="35"/>
                    </a:lnTo>
                    <a:lnTo>
                      <a:pt x="19" y="48"/>
                    </a:lnTo>
                    <a:close/>
                    <a:moveTo>
                      <a:pt x="0" y="45"/>
                    </a:moveTo>
                    <a:lnTo>
                      <a:pt x="0" y="41"/>
                    </a:lnTo>
                    <a:lnTo>
                      <a:pt x="2" y="38"/>
                    </a:lnTo>
                    <a:lnTo>
                      <a:pt x="9" y="45"/>
                    </a:lnTo>
                    <a:lnTo>
                      <a:pt x="0" y="45"/>
                    </a:lnTo>
                    <a:close/>
                    <a:moveTo>
                      <a:pt x="19" y="45"/>
                    </a:moveTo>
                    <a:lnTo>
                      <a:pt x="19" y="51"/>
                    </a:lnTo>
                    <a:lnTo>
                      <a:pt x="0" y="51"/>
                    </a:lnTo>
                    <a:lnTo>
                      <a:pt x="0" y="45"/>
                    </a:lnTo>
                    <a:lnTo>
                      <a:pt x="19" y="45"/>
                    </a:lnTo>
                    <a:close/>
                    <a:moveTo>
                      <a:pt x="2" y="58"/>
                    </a:moveTo>
                    <a:lnTo>
                      <a:pt x="0" y="54"/>
                    </a:lnTo>
                    <a:lnTo>
                      <a:pt x="0" y="51"/>
                    </a:lnTo>
                    <a:lnTo>
                      <a:pt x="9" y="51"/>
                    </a:lnTo>
                    <a:lnTo>
                      <a:pt x="2" y="58"/>
                    </a:lnTo>
                    <a:close/>
                    <a:moveTo>
                      <a:pt x="16" y="45"/>
                    </a:moveTo>
                    <a:lnTo>
                      <a:pt x="19" y="48"/>
                    </a:lnTo>
                    <a:lnTo>
                      <a:pt x="6" y="61"/>
                    </a:lnTo>
                    <a:lnTo>
                      <a:pt x="2" y="58"/>
                    </a:lnTo>
                    <a:lnTo>
                      <a:pt x="16" y="45"/>
                    </a:lnTo>
                    <a:close/>
                    <a:moveTo>
                      <a:pt x="19" y="48"/>
                    </a:moveTo>
                    <a:lnTo>
                      <a:pt x="22" y="50"/>
                    </a:lnTo>
                    <a:lnTo>
                      <a:pt x="22" y="54"/>
                    </a:lnTo>
                    <a:lnTo>
                      <a:pt x="12" y="54"/>
                    </a:lnTo>
                    <a:lnTo>
                      <a:pt x="19" y="48"/>
                    </a:lnTo>
                    <a:close/>
                    <a:moveTo>
                      <a:pt x="22" y="54"/>
                    </a:moveTo>
                    <a:lnTo>
                      <a:pt x="22" y="58"/>
                    </a:lnTo>
                    <a:lnTo>
                      <a:pt x="2" y="58"/>
                    </a:lnTo>
                    <a:lnTo>
                      <a:pt x="2" y="54"/>
                    </a:lnTo>
                    <a:lnTo>
                      <a:pt x="22" y="54"/>
                    </a:lnTo>
                    <a:close/>
                    <a:moveTo>
                      <a:pt x="3" y="61"/>
                    </a:moveTo>
                    <a:lnTo>
                      <a:pt x="2" y="60"/>
                    </a:lnTo>
                    <a:lnTo>
                      <a:pt x="2" y="58"/>
                    </a:lnTo>
                    <a:lnTo>
                      <a:pt x="12" y="58"/>
                    </a:lnTo>
                    <a:lnTo>
                      <a:pt x="3" y="61"/>
                    </a:lnTo>
                    <a:close/>
                    <a:moveTo>
                      <a:pt x="21" y="53"/>
                    </a:moveTo>
                    <a:lnTo>
                      <a:pt x="24" y="60"/>
                    </a:lnTo>
                    <a:lnTo>
                      <a:pt x="7" y="68"/>
                    </a:lnTo>
                    <a:lnTo>
                      <a:pt x="3" y="61"/>
                    </a:lnTo>
                    <a:lnTo>
                      <a:pt x="21" y="53"/>
                    </a:lnTo>
                    <a:close/>
                    <a:moveTo>
                      <a:pt x="16" y="73"/>
                    </a:moveTo>
                    <a:lnTo>
                      <a:pt x="10" y="73"/>
                    </a:lnTo>
                    <a:lnTo>
                      <a:pt x="7" y="68"/>
                    </a:lnTo>
                    <a:lnTo>
                      <a:pt x="16" y="63"/>
                    </a:lnTo>
                    <a:lnTo>
                      <a:pt x="16" y="73"/>
                    </a:lnTo>
                    <a:close/>
                    <a:moveTo>
                      <a:pt x="16" y="54"/>
                    </a:moveTo>
                    <a:lnTo>
                      <a:pt x="19" y="54"/>
                    </a:lnTo>
                    <a:lnTo>
                      <a:pt x="19" y="73"/>
                    </a:lnTo>
                    <a:lnTo>
                      <a:pt x="16" y="73"/>
                    </a:lnTo>
                    <a:lnTo>
                      <a:pt x="16" y="54"/>
                    </a:lnTo>
                    <a:close/>
                    <a:moveTo>
                      <a:pt x="19" y="54"/>
                    </a:moveTo>
                    <a:lnTo>
                      <a:pt x="22" y="54"/>
                    </a:lnTo>
                    <a:lnTo>
                      <a:pt x="26" y="57"/>
                    </a:lnTo>
                    <a:lnTo>
                      <a:pt x="19" y="63"/>
                    </a:lnTo>
                    <a:lnTo>
                      <a:pt x="19" y="54"/>
                    </a:lnTo>
                    <a:close/>
                    <a:moveTo>
                      <a:pt x="26" y="57"/>
                    </a:moveTo>
                    <a:lnTo>
                      <a:pt x="29" y="60"/>
                    </a:lnTo>
                    <a:lnTo>
                      <a:pt x="16" y="73"/>
                    </a:lnTo>
                    <a:lnTo>
                      <a:pt x="12" y="70"/>
                    </a:lnTo>
                    <a:lnTo>
                      <a:pt x="26" y="57"/>
                    </a:lnTo>
                    <a:close/>
                    <a:moveTo>
                      <a:pt x="16" y="73"/>
                    </a:moveTo>
                    <a:lnTo>
                      <a:pt x="16" y="73"/>
                    </a:lnTo>
                    <a:lnTo>
                      <a:pt x="22" y="67"/>
                    </a:lnTo>
                    <a:lnTo>
                      <a:pt x="16" y="73"/>
                    </a:lnTo>
                    <a:close/>
                    <a:moveTo>
                      <a:pt x="29" y="60"/>
                    </a:moveTo>
                    <a:lnTo>
                      <a:pt x="32" y="63"/>
                    </a:lnTo>
                    <a:lnTo>
                      <a:pt x="18" y="77"/>
                    </a:lnTo>
                    <a:lnTo>
                      <a:pt x="16" y="73"/>
                    </a:lnTo>
                    <a:lnTo>
                      <a:pt x="29" y="60"/>
                    </a:lnTo>
                    <a:close/>
                    <a:moveTo>
                      <a:pt x="26" y="80"/>
                    </a:moveTo>
                    <a:lnTo>
                      <a:pt x="21" y="80"/>
                    </a:lnTo>
                    <a:lnTo>
                      <a:pt x="18" y="77"/>
                    </a:lnTo>
                    <a:lnTo>
                      <a:pt x="26" y="70"/>
                    </a:lnTo>
                    <a:lnTo>
                      <a:pt x="26" y="80"/>
                    </a:lnTo>
                    <a:close/>
                    <a:moveTo>
                      <a:pt x="26" y="60"/>
                    </a:moveTo>
                    <a:lnTo>
                      <a:pt x="31" y="60"/>
                    </a:lnTo>
                    <a:lnTo>
                      <a:pt x="31" y="80"/>
                    </a:lnTo>
                    <a:lnTo>
                      <a:pt x="26" y="80"/>
                    </a:lnTo>
                    <a:lnTo>
                      <a:pt x="26" y="60"/>
                    </a:lnTo>
                    <a:close/>
                    <a:moveTo>
                      <a:pt x="31" y="60"/>
                    </a:moveTo>
                    <a:lnTo>
                      <a:pt x="34" y="60"/>
                    </a:lnTo>
                    <a:lnTo>
                      <a:pt x="34" y="80"/>
                    </a:lnTo>
                    <a:lnTo>
                      <a:pt x="31" y="80"/>
                    </a:lnTo>
                    <a:lnTo>
                      <a:pt x="31" y="60"/>
                    </a:lnTo>
                    <a:close/>
                    <a:moveTo>
                      <a:pt x="34" y="60"/>
                    </a:moveTo>
                    <a:lnTo>
                      <a:pt x="41" y="60"/>
                    </a:lnTo>
                    <a:lnTo>
                      <a:pt x="41" y="80"/>
                    </a:lnTo>
                    <a:lnTo>
                      <a:pt x="34" y="80"/>
                    </a:lnTo>
                    <a:lnTo>
                      <a:pt x="34" y="60"/>
                    </a:lnTo>
                    <a:close/>
                    <a:moveTo>
                      <a:pt x="45" y="79"/>
                    </a:moveTo>
                    <a:lnTo>
                      <a:pt x="43" y="80"/>
                    </a:lnTo>
                    <a:lnTo>
                      <a:pt x="41" y="80"/>
                    </a:lnTo>
                    <a:lnTo>
                      <a:pt x="41" y="70"/>
                    </a:lnTo>
                    <a:lnTo>
                      <a:pt x="45" y="79"/>
                    </a:lnTo>
                    <a:close/>
                    <a:moveTo>
                      <a:pt x="37" y="61"/>
                    </a:moveTo>
                    <a:lnTo>
                      <a:pt x="43" y="59"/>
                    </a:lnTo>
                    <a:lnTo>
                      <a:pt x="52" y="75"/>
                    </a:lnTo>
                    <a:lnTo>
                      <a:pt x="45" y="79"/>
                    </a:lnTo>
                    <a:lnTo>
                      <a:pt x="37" y="61"/>
                    </a:lnTo>
                    <a:close/>
                    <a:moveTo>
                      <a:pt x="43" y="59"/>
                    </a:moveTo>
                    <a:lnTo>
                      <a:pt x="45" y="58"/>
                    </a:lnTo>
                    <a:lnTo>
                      <a:pt x="48" y="58"/>
                    </a:lnTo>
                    <a:lnTo>
                      <a:pt x="48" y="67"/>
                    </a:lnTo>
                    <a:lnTo>
                      <a:pt x="43" y="59"/>
                    </a:lnTo>
                    <a:close/>
                    <a:moveTo>
                      <a:pt x="48" y="58"/>
                    </a:moveTo>
                    <a:lnTo>
                      <a:pt x="51" y="58"/>
                    </a:lnTo>
                    <a:lnTo>
                      <a:pt x="51" y="77"/>
                    </a:lnTo>
                    <a:lnTo>
                      <a:pt x="48" y="77"/>
                    </a:lnTo>
                    <a:lnTo>
                      <a:pt x="48" y="58"/>
                    </a:lnTo>
                    <a:close/>
                    <a:moveTo>
                      <a:pt x="54" y="75"/>
                    </a:moveTo>
                    <a:lnTo>
                      <a:pt x="53" y="77"/>
                    </a:lnTo>
                    <a:lnTo>
                      <a:pt x="51" y="77"/>
                    </a:lnTo>
                    <a:lnTo>
                      <a:pt x="51" y="67"/>
                    </a:lnTo>
                    <a:lnTo>
                      <a:pt x="54" y="75"/>
                    </a:lnTo>
                    <a:close/>
                    <a:moveTo>
                      <a:pt x="46" y="59"/>
                    </a:moveTo>
                    <a:lnTo>
                      <a:pt x="53" y="56"/>
                    </a:lnTo>
                    <a:lnTo>
                      <a:pt x="61" y="72"/>
                    </a:lnTo>
                    <a:lnTo>
                      <a:pt x="54" y="75"/>
                    </a:lnTo>
                    <a:lnTo>
                      <a:pt x="46" y="59"/>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80" name="Freeform 165">
                <a:extLst>
                  <a:ext uri="{FF2B5EF4-FFF2-40B4-BE49-F238E27FC236}">
                    <a16:creationId xmlns:a16="http://schemas.microsoft.com/office/drawing/2014/main" id="{2212D116-9C5B-4759-B753-81065E881733}"/>
                  </a:ext>
                </a:extLst>
              </p:cNvPr>
              <p:cNvSpPr>
                <a:spLocks/>
              </p:cNvSpPr>
              <p:nvPr/>
            </p:nvSpPr>
            <p:spPr bwMode="auto">
              <a:xfrm>
                <a:off x="2885" y="2666"/>
                <a:ext cx="17" cy="14"/>
              </a:xfrm>
              <a:custGeom>
                <a:avLst/>
                <a:gdLst>
                  <a:gd name="T0" fmla="*/ 12 w 67"/>
                  <a:gd name="T1" fmla="*/ 13 h 57"/>
                  <a:gd name="T2" fmla="*/ 13 w 67"/>
                  <a:gd name="T3" fmla="*/ 12 h 57"/>
                  <a:gd name="T4" fmla="*/ 14 w 67"/>
                  <a:gd name="T5" fmla="*/ 11 h 57"/>
                  <a:gd name="T6" fmla="*/ 15 w 67"/>
                  <a:gd name="T7" fmla="*/ 10 h 57"/>
                  <a:gd name="T8" fmla="*/ 16 w 67"/>
                  <a:gd name="T9" fmla="*/ 9 h 57"/>
                  <a:gd name="T10" fmla="*/ 16 w 67"/>
                  <a:gd name="T11" fmla="*/ 8 h 57"/>
                  <a:gd name="T12" fmla="*/ 17 w 67"/>
                  <a:gd name="T13" fmla="*/ 6 h 57"/>
                  <a:gd name="T14" fmla="*/ 17 w 67"/>
                  <a:gd name="T15" fmla="*/ 5 h 57"/>
                  <a:gd name="T16" fmla="*/ 17 w 67"/>
                  <a:gd name="T17" fmla="*/ 5 h 57"/>
                  <a:gd name="T18" fmla="*/ 17 w 67"/>
                  <a:gd name="T19" fmla="*/ 3 h 57"/>
                  <a:gd name="T20" fmla="*/ 16 w 67"/>
                  <a:gd name="T21" fmla="*/ 2 h 57"/>
                  <a:gd name="T22" fmla="*/ 15 w 67"/>
                  <a:gd name="T23" fmla="*/ 2 h 57"/>
                  <a:gd name="T24" fmla="*/ 14 w 67"/>
                  <a:gd name="T25" fmla="*/ 1 h 57"/>
                  <a:gd name="T26" fmla="*/ 14 w 67"/>
                  <a:gd name="T27" fmla="*/ 0 h 57"/>
                  <a:gd name="T28" fmla="*/ 13 w 67"/>
                  <a:gd name="T29" fmla="*/ 0 h 57"/>
                  <a:gd name="T30" fmla="*/ 11 w 67"/>
                  <a:gd name="T31" fmla="*/ 0 h 57"/>
                  <a:gd name="T32" fmla="*/ 11 w 67"/>
                  <a:gd name="T33" fmla="*/ 0 h 57"/>
                  <a:gd name="T34" fmla="*/ 9 w 67"/>
                  <a:gd name="T35" fmla="*/ 0 h 57"/>
                  <a:gd name="T36" fmla="*/ 8 w 67"/>
                  <a:gd name="T37" fmla="*/ 0 h 57"/>
                  <a:gd name="T38" fmla="*/ 6 w 67"/>
                  <a:gd name="T39" fmla="*/ 1 h 57"/>
                  <a:gd name="T40" fmla="*/ 5 w 67"/>
                  <a:gd name="T41" fmla="*/ 1 h 57"/>
                  <a:gd name="T42" fmla="*/ 4 w 67"/>
                  <a:gd name="T43" fmla="*/ 2 h 57"/>
                  <a:gd name="T44" fmla="*/ 3 w 67"/>
                  <a:gd name="T45" fmla="*/ 3 h 57"/>
                  <a:gd name="T46" fmla="*/ 2 w 67"/>
                  <a:gd name="T47" fmla="*/ 4 h 57"/>
                  <a:gd name="T48" fmla="*/ 2 w 67"/>
                  <a:gd name="T49" fmla="*/ 5 h 57"/>
                  <a:gd name="T50" fmla="*/ 1 w 67"/>
                  <a:gd name="T51" fmla="*/ 6 h 57"/>
                  <a:gd name="T52" fmla="*/ 0 w 67"/>
                  <a:gd name="T53" fmla="*/ 7 h 57"/>
                  <a:gd name="T54" fmla="*/ 0 w 67"/>
                  <a:gd name="T55" fmla="*/ 8 h 57"/>
                  <a:gd name="T56" fmla="*/ 0 w 67"/>
                  <a:gd name="T57" fmla="*/ 10 h 57"/>
                  <a:gd name="T58" fmla="*/ 0 w 67"/>
                  <a:gd name="T59" fmla="*/ 10 h 57"/>
                  <a:gd name="T60" fmla="*/ 1 w 67"/>
                  <a:gd name="T61" fmla="*/ 11 h 57"/>
                  <a:gd name="T62" fmla="*/ 2 w 67"/>
                  <a:gd name="T63" fmla="*/ 12 h 57"/>
                  <a:gd name="T64" fmla="*/ 3 w 67"/>
                  <a:gd name="T65" fmla="*/ 13 h 57"/>
                  <a:gd name="T66" fmla="*/ 3 w 67"/>
                  <a:gd name="T67" fmla="*/ 13 h 57"/>
                  <a:gd name="T68" fmla="*/ 4 w 67"/>
                  <a:gd name="T69" fmla="*/ 13 h 57"/>
                  <a:gd name="T70" fmla="*/ 6 w 67"/>
                  <a:gd name="T71" fmla="*/ 14 h 57"/>
                  <a:gd name="T72" fmla="*/ 6 w 67"/>
                  <a:gd name="T73" fmla="*/ 14 h 57"/>
                  <a:gd name="T74" fmla="*/ 8 w 67"/>
                  <a:gd name="T75" fmla="*/ 14 h 57"/>
                  <a:gd name="T76" fmla="*/ 9 w 67"/>
                  <a:gd name="T77" fmla="*/ 13 h 57"/>
                  <a:gd name="T78" fmla="*/ 11 w 67"/>
                  <a:gd name="T79" fmla="*/ 13 h 57"/>
                  <a:gd name="T80" fmla="*/ 12 w 67"/>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7" y="51"/>
                    </a:moveTo>
                    <a:lnTo>
                      <a:pt x="50" y="48"/>
                    </a:lnTo>
                    <a:lnTo>
                      <a:pt x="57" y="44"/>
                    </a:lnTo>
                    <a:lnTo>
                      <a:pt x="60" y="41"/>
                    </a:lnTo>
                    <a:lnTo>
                      <a:pt x="64" y="35"/>
                    </a:lnTo>
                    <a:lnTo>
                      <a:pt x="64" y="32"/>
                    </a:lnTo>
                    <a:lnTo>
                      <a:pt x="67" y="26"/>
                    </a:lnTo>
                    <a:lnTo>
                      <a:pt x="67" y="22"/>
                    </a:lnTo>
                    <a:lnTo>
                      <a:pt x="67" y="19"/>
                    </a:lnTo>
                    <a:lnTo>
                      <a:pt x="67" y="13"/>
                    </a:lnTo>
                    <a:lnTo>
                      <a:pt x="64" y="10"/>
                    </a:lnTo>
                    <a:lnTo>
                      <a:pt x="60" y="7"/>
                    </a:lnTo>
                    <a:lnTo>
                      <a:pt x="57" y="3"/>
                    </a:lnTo>
                    <a:lnTo>
                      <a:pt x="54" y="0"/>
                    </a:lnTo>
                    <a:lnTo>
                      <a:pt x="50" y="0"/>
                    </a:lnTo>
                    <a:lnTo>
                      <a:pt x="44" y="0"/>
                    </a:lnTo>
                    <a:lnTo>
                      <a:pt x="42" y="0"/>
                    </a:lnTo>
                    <a:lnTo>
                      <a:pt x="35" y="0"/>
                    </a:lnTo>
                    <a:lnTo>
                      <a:pt x="32" y="0"/>
                    </a:lnTo>
                    <a:lnTo>
                      <a:pt x="25" y="3"/>
                    </a:lnTo>
                    <a:lnTo>
                      <a:pt x="18" y="3"/>
                    </a:lnTo>
                    <a:lnTo>
                      <a:pt x="16" y="7"/>
                    </a:lnTo>
                    <a:lnTo>
                      <a:pt x="13" y="13"/>
                    </a:lnTo>
                    <a:lnTo>
                      <a:pt x="6" y="16"/>
                    </a:lnTo>
                    <a:lnTo>
                      <a:pt x="6" y="19"/>
                    </a:lnTo>
                    <a:lnTo>
                      <a:pt x="3" y="26"/>
                    </a:lnTo>
                    <a:lnTo>
                      <a:pt x="0" y="29"/>
                    </a:lnTo>
                    <a:lnTo>
                      <a:pt x="0" y="32"/>
                    </a:lnTo>
                    <a:lnTo>
                      <a:pt x="0" y="39"/>
                    </a:lnTo>
                    <a:lnTo>
                      <a:pt x="0" y="41"/>
                    </a:lnTo>
                    <a:lnTo>
                      <a:pt x="3" y="44"/>
                    </a:lnTo>
                    <a:lnTo>
                      <a:pt x="6" y="48"/>
                    </a:lnTo>
                    <a:lnTo>
                      <a:pt x="10" y="51"/>
                    </a:lnTo>
                    <a:lnTo>
                      <a:pt x="13" y="54"/>
                    </a:lnTo>
                    <a:lnTo>
                      <a:pt x="16" y="54"/>
                    </a:lnTo>
                    <a:lnTo>
                      <a:pt x="22" y="57"/>
                    </a:lnTo>
                    <a:lnTo>
                      <a:pt x="25" y="57"/>
                    </a:lnTo>
                    <a:lnTo>
                      <a:pt x="32" y="57"/>
                    </a:lnTo>
                    <a:lnTo>
                      <a:pt x="35" y="54"/>
                    </a:lnTo>
                    <a:lnTo>
                      <a:pt x="42"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81" name="Freeform 166">
                <a:extLst>
                  <a:ext uri="{FF2B5EF4-FFF2-40B4-BE49-F238E27FC236}">
                    <a16:creationId xmlns:a16="http://schemas.microsoft.com/office/drawing/2014/main" id="{92D19EAF-C8ED-4352-8818-7453C986966E}"/>
                  </a:ext>
                </a:extLst>
              </p:cNvPr>
              <p:cNvSpPr>
                <a:spLocks noEditPoints="1"/>
              </p:cNvSpPr>
              <p:nvPr/>
            </p:nvSpPr>
            <p:spPr bwMode="auto">
              <a:xfrm>
                <a:off x="2883" y="2663"/>
                <a:ext cx="21" cy="19"/>
              </a:xfrm>
              <a:custGeom>
                <a:avLst/>
                <a:gdLst>
                  <a:gd name="T0" fmla="*/ 13 w 86"/>
                  <a:gd name="T1" fmla="*/ 13 h 77"/>
                  <a:gd name="T2" fmla="*/ 15 w 86"/>
                  <a:gd name="T3" fmla="*/ 12 h 77"/>
                  <a:gd name="T4" fmla="*/ 17 w 86"/>
                  <a:gd name="T5" fmla="*/ 16 h 77"/>
                  <a:gd name="T6" fmla="*/ 18 w 86"/>
                  <a:gd name="T7" fmla="*/ 15 h 77"/>
                  <a:gd name="T8" fmla="*/ 19 w 86"/>
                  <a:gd name="T9" fmla="*/ 14 h 77"/>
                  <a:gd name="T10" fmla="*/ 20 w 86"/>
                  <a:gd name="T11" fmla="*/ 11 h 77"/>
                  <a:gd name="T12" fmla="*/ 16 w 86"/>
                  <a:gd name="T13" fmla="*/ 10 h 77"/>
                  <a:gd name="T14" fmla="*/ 16 w 86"/>
                  <a:gd name="T15" fmla="*/ 9 h 77"/>
                  <a:gd name="T16" fmla="*/ 20 w 86"/>
                  <a:gd name="T17" fmla="*/ 12 h 77"/>
                  <a:gd name="T18" fmla="*/ 21 w 86"/>
                  <a:gd name="T19" fmla="*/ 9 h 77"/>
                  <a:gd name="T20" fmla="*/ 16 w 86"/>
                  <a:gd name="T21" fmla="*/ 8 h 77"/>
                  <a:gd name="T22" fmla="*/ 16 w 86"/>
                  <a:gd name="T23" fmla="*/ 6 h 77"/>
                  <a:gd name="T24" fmla="*/ 21 w 86"/>
                  <a:gd name="T25" fmla="*/ 6 h 77"/>
                  <a:gd name="T26" fmla="*/ 21 w 86"/>
                  <a:gd name="T27" fmla="*/ 4 h 77"/>
                  <a:gd name="T28" fmla="*/ 20 w 86"/>
                  <a:gd name="T29" fmla="*/ 3 h 77"/>
                  <a:gd name="T30" fmla="*/ 16 w 86"/>
                  <a:gd name="T31" fmla="*/ 6 h 77"/>
                  <a:gd name="T32" fmla="*/ 15 w 86"/>
                  <a:gd name="T33" fmla="*/ 5 h 77"/>
                  <a:gd name="T34" fmla="*/ 17 w 86"/>
                  <a:gd name="T35" fmla="*/ 1 h 77"/>
                  <a:gd name="T36" fmla="*/ 16 w 86"/>
                  <a:gd name="T37" fmla="*/ 2 h 77"/>
                  <a:gd name="T38" fmla="*/ 16 w 86"/>
                  <a:gd name="T39" fmla="*/ 5 h 77"/>
                  <a:gd name="T40" fmla="*/ 13 w 86"/>
                  <a:gd name="T41" fmla="*/ 5 h 77"/>
                  <a:gd name="T42" fmla="*/ 11 w 86"/>
                  <a:gd name="T43" fmla="*/ 5 h 77"/>
                  <a:gd name="T44" fmla="*/ 10 w 86"/>
                  <a:gd name="T45" fmla="*/ 0 h 77"/>
                  <a:gd name="T46" fmla="*/ 10 w 86"/>
                  <a:gd name="T47" fmla="*/ 2 h 77"/>
                  <a:gd name="T48" fmla="*/ 11 w 86"/>
                  <a:gd name="T49" fmla="*/ 5 h 77"/>
                  <a:gd name="T50" fmla="*/ 9 w 86"/>
                  <a:gd name="T51" fmla="*/ 6 h 77"/>
                  <a:gd name="T52" fmla="*/ 6 w 86"/>
                  <a:gd name="T53" fmla="*/ 1 h 77"/>
                  <a:gd name="T54" fmla="*/ 5 w 86"/>
                  <a:gd name="T55" fmla="*/ 2 h 77"/>
                  <a:gd name="T56" fmla="*/ 6 w 86"/>
                  <a:gd name="T57" fmla="*/ 4 h 77"/>
                  <a:gd name="T58" fmla="*/ 8 w 86"/>
                  <a:gd name="T59" fmla="*/ 5 h 77"/>
                  <a:gd name="T60" fmla="*/ 6 w 86"/>
                  <a:gd name="T61" fmla="*/ 8 h 77"/>
                  <a:gd name="T62" fmla="*/ 1 w 86"/>
                  <a:gd name="T63" fmla="*/ 5 h 77"/>
                  <a:gd name="T64" fmla="*/ 1 w 86"/>
                  <a:gd name="T65" fmla="*/ 7 h 77"/>
                  <a:gd name="T66" fmla="*/ 4 w 86"/>
                  <a:gd name="T67" fmla="*/ 7 h 77"/>
                  <a:gd name="T68" fmla="*/ 6 w 86"/>
                  <a:gd name="T69" fmla="*/ 8 h 77"/>
                  <a:gd name="T70" fmla="*/ 5 w 86"/>
                  <a:gd name="T71" fmla="*/ 10 h 77"/>
                  <a:gd name="T72" fmla="*/ 0 w 86"/>
                  <a:gd name="T73" fmla="*/ 8 h 77"/>
                  <a:gd name="T74" fmla="*/ 0 w 86"/>
                  <a:gd name="T75" fmla="*/ 10 h 77"/>
                  <a:gd name="T76" fmla="*/ 0 w 86"/>
                  <a:gd name="T77" fmla="*/ 10 h 77"/>
                  <a:gd name="T78" fmla="*/ 5 w 86"/>
                  <a:gd name="T79" fmla="*/ 12 h 77"/>
                  <a:gd name="T80" fmla="*/ 4 w 86"/>
                  <a:gd name="T81" fmla="*/ 11 h 77"/>
                  <a:gd name="T82" fmla="*/ 6 w 86"/>
                  <a:gd name="T83" fmla="*/ 13 h 77"/>
                  <a:gd name="T84" fmla="*/ 2 w 86"/>
                  <a:gd name="T85" fmla="*/ 16 h 77"/>
                  <a:gd name="T86" fmla="*/ 2 w 86"/>
                  <a:gd name="T87" fmla="*/ 16 h 77"/>
                  <a:gd name="T88" fmla="*/ 6 w 86"/>
                  <a:gd name="T89" fmla="*/ 13 h 77"/>
                  <a:gd name="T90" fmla="*/ 6 w 86"/>
                  <a:gd name="T91" fmla="*/ 18 h 77"/>
                  <a:gd name="T92" fmla="*/ 6 w 86"/>
                  <a:gd name="T93" fmla="*/ 13 h 77"/>
                  <a:gd name="T94" fmla="*/ 7 w 86"/>
                  <a:gd name="T95" fmla="*/ 14 h 77"/>
                  <a:gd name="T96" fmla="*/ 5 w 86"/>
                  <a:gd name="T97" fmla="*/ 18 h 77"/>
                  <a:gd name="T98" fmla="*/ 8 w 86"/>
                  <a:gd name="T99" fmla="*/ 19 h 77"/>
                  <a:gd name="T100" fmla="*/ 9 w 86"/>
                  <a:gd name="T101" fmla="*/ 14 h 77"/>
                  <a:gd name="T102" fmla="*/ 11 w 86"/>
                  <a:gd name="T103" fmla="*/ 19 h 77"/>
                  <a:gd name="T104" fmla="*/ 13 w 86"/>
                  <a:gd name="T105" fmla="*/ 18 h 77"/>
                  <a:gd name="T106" fmla="*/ 11 w 86"/>
                  <a:gd name="T107" fmla="*/ 16 h 77"/>
                  <a:gd name="T108" fmla="*/ 11 w 86"/>
                  <a:gd name="T109" fmla="*/ 13 h 77"/>
                  <a:gd name="T110" fmla="*/ 11 w 86"/>
                  <a:gd name="T111" fmla="*/ 14 h 7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6"/>
                  <a:gd name="T169" fmla="*/ 0 h 77"/>
                  <a:gd name="T170" fmla="*/ 86 w 86"/>
                  <a:gd name="T171" fmla="*/ 77 h 7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6" h="77">
                    <a:moveTo>
                      <a:pt x="51" y="54"/>
                    </a:moveTo>
                    <a:lnTo>
                      <a:pt x="54" y="51"/>
                    </a:lnTo>
                    <a:lnTo>
                      <a:pt x="67" y="64"/>
                    </a:lnTo>
                    <a:lnTo>
                      <a:pt x="64" y="67"/>
                    </a:lnTo>
                    <a:lnTo>
                      <a:pt x="51" y="54"/>
                    </a:lnTo>
                    <a:close/>
                    <a:moveTo>
                      <a:pt x="54" y="51"/>
                    </a:moveTo>
                    <a:lnTo>
                      <a:pt x="55" y="50"/>
                    </a:lnTo>
                    <a:lnTo>
                      <a:pt x="56" y="49"/>
                    </a:lnTo>
                    <a:lnTo>
                      <a:pt x="60" y="58"/>
                    </a:lnTo>
                    <a:lnTo>
                      <a:pt x="54" y="51"/>
                    </a:lnTo>
                    <a:close/>
                    <a:moveTo>
                      <a:pt x="56" y="49"/>
                    </a:moveTo>
                    <a:lnTo>
                      <a:pt x="63" y="47"/>
                    </a:lnTo>
                    <a:lnTo>
                      <a:pt x="71" y="63"/>
                    </a:lnTo>
                    <a:lnTo>
                      <a:pt x="65" y="66"/>
                    </a:lnTo>
                    <a:lnTo>
                      <a:pt x="56" y="49"/>
                    </a:lnTo>
                    <a:close/>
                    <a:moveTo>
                      <a:pt x="74" y="61"/>
                    </a:moveTo>
                    <a:lnTo>
                      <a:pt x="73" y="62"/>
                    </a:lnTo>
                    <a:lnTo>
                      <a:pt x="71" y="63"/>
                    </a:lnTo>
                    <a:lnTo>
                      <a:pt x="67" y="54"/>
                    </a:lnTo>
                    <a:lnTo>
                      <a:pt x="74" y="61"/>
                    </a:lnTo>
                    <a:close/>
                    <a:moveTo>
                      <a:pt x="60" y="48"/>
                    </a:moveTo>
                    <a:lnTo>
                      <a:pt x="64" y="44"/>
                    </a:lnTo>
                    <a:lnTo>
                      <a:pt x="77" y="59"/>
                    </a:lnTo>
                    <a:lnTo>
                      <a:pt x="74" y="61"/>
                    </a:lnTo>
                    <a:lnTo>
                      <a:pt x="60" y="48"/>
                    </a:lnTo>
                    <a:close/>
                    <a:moveTo>
                      <a:pt x="79" y="55"/>
                    </a:moveTo>
                    <a:lnTo>
                      <a:pt x="78" y="56"/>
                    </a:lnTo>
                    <a:lnTo>
                      <a:pt x="77" y="59"/>
                    </a:lnTo>
                    <a:lnTo>
                      <a:pt x="70" y="51"/>
                    </a:lnTo>
                    <a:lnTo>
                      <a:pt x="79" y="55"/>
                    </a:lnTo>
                    <a:close/>
                    <a:moveTo>
                      <a:pt x="62" y="48"/>
                    </a:moveTo>
                    <a:lnTo>
                      <a:pt x="65" y="41"/>
                    </a:lnTo>
                    <a:lnTo>
                      <a:pt x="82" y="50"/>
                    </a:lnTo>
                    <a:lnTo>
                      <a:pt x="79" y="55"/>
                    </a:lnTo>
                    <a:lnTo>
                      <a:pt x="62" y="48"/>
                    </a:lnTo>
                    <a:close/>
                    <a:moveTo>
                      <a:pt x="82" y="45"/>
                    </a:moveTo>
                    <a:lnTo>
                      <a:pt x="82" y="48"/>
                    </a:lnTo>
                    <a:lnTo>
                      <a:pt x="82" y="50"/>
                    </a:lnTo>
                    <a:lnTo>
                      <a:pt x="74" y="45"/>
                    </a:lnTo>
                    <a:lnTo>
                      <a:pt x="82" y="45"/>
                    </a:lnTo>
                    <a:close/>
                    <a:moveTo>
                      <a:pt x="64" y="45"/>
                    </a:moveTo>
                    <a:lnTo>
                      <a:pt x="64" y="42"/>
                    </a:lnTo>
                    <a:lnTo>
                      <a:pt x="82" y="42"/>
                    </a:lnTo>
                    <a:lnTo>
                      <a:pt x="82" y="45"/>
                    </a:lnTo>
                    <a:lnTo>
                      <a:pt x="64" y="45"/>
                    </a:lnTo>
                    <a:close/>
                    <a:moveTo>
                      <a:pt x="64" y="42"/>
                    </a:moveTo>
                    <a:lnTo>
                      <a:pt x="64" y="40"/>
                    </a:lnTo>
                    <a:lnTo>
                      <a:pt x="65" y="38"/>
                    </a:lnTo>
                    <a:lnTo>
                      <a:pt x="74" y="42"/>
                    </a:lnTo>
                    <a:lnTo>
                      <a:pt x="64" y="42"/>
                    </a:lnTo>
                    <a:close/>
                    <a:moveTo>
                      <a:pt x="65" y="38"/>
                    </a:moveTo>
                    <a:lnTo>
                      <a:pt x="68" y="31"/>
                    </a:lnTo>
                    <a:lnTo>
                      <a:pt x="85" y="40"/>
                    </a:lnTo>
                    <a:lnTo>
                      <a:pt x="82" y="47"/>
                    </a:lnTo>
                    <a:lnTo>
                      <a:pt x="65" y="38"/>
                    </a:lnTo>
                    <a:close/>
                    <a:moveTo>
                      <a:pt x="86" y="36"/>
                    </a:moveTo>
                    <a:lnTo>
                      <a:pt x="86" y="38"/>
                    </a:lnTo>
                    <a:lnTo>
                      <a:pt x="85" y="40"/>
                    </a:lnTo>
                    <a:lnTo>
                      <a:pt x="77" y="36"/>
                    </a:lnTo>
                    <a:lnTo>
                      <a:pt x="86" y="36"/>
                    </a:lnTo>
                    <a:close/>
                    <a:moveTo>
                      <a:pt x="67" y="36"/>
                    </a:moveTo>
                    <a:lnTo>
                      <a:pt x="67" y="32"/>
                    </a:lnTo>
                    <a:lnTo>
                      <a:pt x="86" y="32"/>
                    </a:lnTo>
                    <a:lnTo>
                      <a:pt x="86" y="36"/>
                    </a:lnTo>
                    <a:lnTo>
                      <a:pt x="67" y="36"/>
                    </a:lnTo>
                    <a:close/>
                    <a:moveTo>
                      <a:pt x="67" y="32"/>
                    </a:moveTo>
                    <a:lnTo>
                      <a:pt x="67" y="29"/>
                    </a:lnTo>
                    <a:lnTo>
                      <a:pt x="86" y="29"/>
                    </a:lnTo>
                    <a:lnTo>
                      <a:pt x="86" y="32"/>
                    </a:lnTo>
                    <a:lnTo>
                      <a:pt x="67" y="32"/>
                    </a:lnTo>
                    <a:close/>
                    <a:moveTo>
                      <a:pt x="67" y="29"/>
                    </a:moveTo>
                    <a:lnTo>
                      <a:pt x="67" y="23"/>
                    </a:lnTo>
                    <a:lnTo>
                      <a:pt x="86" y="23"/>
                    </a:lnTo>
                    <a:lnTo>
                      <a:pt x="86" y="29"/>
                    </a:lnTo>
                    <a:lnTo>
                      <a:pt x="67" y="29"/>
                    </a:lnTo>
                    <a:close/>
                    <a:moveTo>
                      <a:pt x="84" y="16"/>
                    </a:moveTo>
                    <a:lnTo>
                      <a:pt x="86" y="19"/>
                    </a:lnTo>
                    <a:lnTo>
                      <a:pt x="86" y="23"/>
                    </a:lnTo>
                    <a:lnTo>
                      <a:pt x="77" y="23"/>
                    </a:lnTo>
                    <a:lnTo>
                      <a:pt x="84" y="16"/>
                    </a:lnTo>
                    <a:close/>
                    <a:moveTo>
                      <a:pt x="70" y="30"/>
                    </a:moveTo>
                    <a:lnTo>
                      <a:pt x="67" y="27"/>
                    </a:lnTo>
                    <a:lnTo>
                      <a:pt x="80" y="13"/>
                    </a:lnTo>
                    <a:lnTo>
                      <a:pt x="84" y="16"/>
                    </a:lnTo>
                    <a:lnTo>
                      <a:pt x="70" y="30"/>
                    </a:lnTo>
                    <a:close/>
                    <a:moveTo>
                      <a:pt x="80" y="13"/>
                    </a:moveTo>
                    <a:lnTo>
                      <a:pt x="80" y="13"/>
                    </a:lnTo>
                    <a:lnTo>
                      <a:pt x="74" y="20"/>
                    </a:lnTo>
                    <a:lnTo>
                      <a:pt x="80" y="13"/>
                    </a:lnTo>
                    <a:close/>
                    <a:moveTo>
                      <a:pt x="67" y="27"/>
                    </a:moveTo>
                    <a:lnTo>
                      <a:pt x="64" y="23"/>
                    </a:lnTo>
                    <a:lnTo>
                      <a:pt x="77" y="10"/>
                    </a:lnTo>
                    <a:lnTo>
                      <a:pt x="80" y="13"/>
                    </a:lnTo>
                    <a:lnTo>
                      <a:pt x="67" y="27"/>
                    </a:lnTo>
                    <a:close/>
                    <a:moveTo>
                      <a:pt x="64" y="23"/>
                    </a:moveTo>
                    <a:lnTo>
                      <a:pt x="54" y="13"/>
                    </a:lnTo>
                    <a:lnTo>
                      <a:pt x="64" y="23"/>
                    </a:lnTo>
                    <a:lnTo>
                      <a:pt x="70" y="17"/>
                    </a:lnTo>
                    <a:lnTo>
                      <a:pt x="64" y="23"/>
                    </a:lnTo>
                    <a:close/>
                    <a:moveTo>
                      <a:pt x="64" y="23"/>
                    </a:moveTo>
                    <a:lnTo>
                      <a:pt x="60" y="20"/>
                    </a:lnTo>
                    <a:lnTo>
                      <a:pt x="74" y="7"/>
                    </a:lnTo>
                    <a:lnTo>
                      <a:pt x="77" y="10"/>
                    </a:lnTo>
                    <a:lnTo>
                      <a:pt x="64" y="23"/>
                    </a:lnTo>
                    <a:close/>
                    <a:moveTo>
                      <a:pt x="60" y="20"/>
                    </a:moveTo>
                    <a:lnTo>
                      <a:pt x="57" y="17"/>
                    </a:lnTo>
                    <a:lnTo>
                      <a:pt x="70" y="4"/>
                    </a:lnTo>
                    <a:lnTo>
                      <a:pt x="74" y="7"/>
                    </a:lnTo>
                    <a:lnTo>
                      <a:pt x="60" y="20"/>
                    </a:lnTo>
                    <a:close/>
                    <a:moveTo>
                      <a:pt x="64" y="0"/>
                    </a:moveTo>
                    <a:lnTo>
                      <a:pt x="68" y="0"/>
                    </a:lnTo>
                    <a:lnTo>
                      <a:pt x="70" y="4"/>
                    </a:lnTo>
                    <a:lnTo>
                      <a:pt x="64" y="10"/>
                    </a:lnTo>
                    <a:lnTo>
                      <a:pt x="64" y="0"/>
                    </a:lnTo>
                    <a:close/>
                    <a:moveTo>
                      <a:pt x="64" y="20"/>
                    </a:moveTo>
                    <a:lnTo>
                      <a:pt x="60" y="20"/>
                    </a:lnTo>
                    <a:lnTo>
                      <a:pt x="60" y="0"/>
                    </a:lnTo>
                    <a:lnTo>
                      <a:pt x="64" y="0"/>
                    </a:lnTo>
                    <a:lnTo>
                      <a:pt x="64" y="20"/>
                    </a:lnTo>
                    <a:close/>
                    <a:moveTo>
                      <a:pt x="60" y="20"/>
                    </a:moveTo>
                    <a:lnTo>
                      <a:pt x="54" y="20"/>
                    </a:lnTo>
                    <a:lnTo>
                      <a:pt x="54" y="0"/>
                    </a:lnTo>
                    <a:lnTo>
                      <a:pt x="60" y="0"/>
                    </a:lnTo>
                    <a:lnTo>
                      <a:pt x="60" y="20"/>
                    </a:lnTo>
                    <a:close/>
                    <a:moveTo>
                      <a:pt x="54" y="20"/>
                    </a:moveTo>
                    <a:lnTo>
                      <a:pt x="52" y="20"/>
                    </a:lnTo>
                    <a:lnTo>
                      <a:pt x="52" y="0"/>
                    </a:lnTo>
                    <a:lnTo>
                      <a:pt x="54" y="0"/>
                    </a:lnTo>
                    <a:lnTo>
                      <a:pt x="54" y="20"/>
                    </a:lnTo>
                    <a:close/>
                    <a:moveTo>
                      <a:pt x="52" y="20"/>
                    </a:moveTo>
                    <a:lnTo>
                      <a:pt x="45" y="20"/>
                    </a:lnTo>
                    <a:lnTo>
                      <a:pt x="45" y="0"/>
                    </a:lnTo>
                    <a:lnTo>
                      <a:pt x="52" y="0"/>
                    </a:lnTo>
                    <a:lnTo>
                      <a:pt x="52" y="20"/>
                    </a:lnTo>
                    <a:close/>
                    <a:moveTo>
                      <a:pt x="45" y="20"/>
                    </a:moveTo>
                    <a:lnTo>
                      <a:pt x="42" y="20"/>
                    </a:lnTo>
                    <a:lnTo>
                      <a:pt x="42" y="0"/>
                    </a:lnTo>
                    <a:lnTo>
                      <a:pt x="45" y="0"/>
                    </a:lnTo>
                    <a:lnTo>
                      <a:pt x="45" y="20"/>
                    </a:lnTo>
                    <a:close/>
                    <a:moveTo>
                      <a:pt x="37" y="1"/>
                    </a:moveTo>
                    <a:lnTo>
                      <a:pt x="40" y="0"/>
                    </a:lnTo>
                    <a:lnTo>
                      <a:pt x="42" y="0"/>
                    </a:lnTo>
                    <a:lnTo>
                      <a:pt x="42" y="10"/>
                    </a:lnTo>
                    <a:lnTo>
                      <a:pt x="37" y="1"/>
                    </a:lnTo>
                    <a:close/>
                    <a:moveTo>
                      <a:pt x="46" y="19"/>
                    </a:moveTo>
                    <a:lnTo>
                      <a:pt x="40" y="22"/>
                    </a:lnTo>
                    <a:lnTo>
                      <a:pt x="31" y="5"/>
                    </a:lnTo>
                    <a:lnTo>
                      <a:pt x="37" y="1"/>
                    </a:lnTo>
                    <a:lnTo>
                      <a:pt x="46" y="19"/>
                    </a:lnTo>
                    <a:close/>
                    <a:moveTo>
                      <a:pt x="40" y="22"/>
                    </a:moveTo>
                    <a:lnTo>
                      <a:pt x="37" y="23"/>
                    </a:lnTo>
                    <a:lnTo>
                      <a:pt x="35" y="23"/>
                    </a:lnTo>
                    <a:lnTo>
                      <a:pt x="35" y="13"/>
                    </a:lnTo>
                    <a:lnTo>
                      <a:pt x="40" y="22"/>
                    </a:lnTo>
                    <a:close/>
                    <a:moveTo>
                      <a:pt x="35" y="23"/>
                    </a:moveTo>
                    <a:lnTo>
                      <a:pt x="28" y="23"/>
                    </a:lnTo>
                    <a:lnTo>
                      <a:pt x="28" y="4"/>
                    </a:lnTo>
                    <a:lnTo>
                      <a:pt x="35" y="4"/>
                    </a:lnTo>
                    <a:lnTo>
                      <a:pt x="35" y="23"/>
                    </a:lnTo>
                    <a:close/>
                    <a:moveTo>
                      <a:pt x="22" y="7"/>
                    </a:moveTo>
                    <a:lnTo>
                      <a:pt x="25" y="4"/>
                    </a:lnTo>
                    <a:lnTo>
                      <a:pt x="28" y="4"/>
                    </a:lnTo>
                    <a:lnTo>
                      <a:pt x="28" y="13"/>
                    </a:lnTo>
                    <a:lnTo>
                      <a:pt x="22" y="7"/>
                    </a:lnTo>
                    <a:close/>
                    <a:moveTo>
                      <a:pt x="36" y="20"/>
                    </a:moveTo>
                    <a:lnTo>
                      <a:pt x="33" y="23"/>
                    </a:lnTo>
                    <a:lnTo>
                      <a:pt x="19" y="10"/>
                    </a:lnTo>
                    <a:lnTo>
                      <a:pt x="22" y="7"/>
                    </a:lnTo>
                    <a:lnTo>
                      <a:pt x="36" y="20"/>
                    </a:lnTo>
                    <a:close/>
                    <a:moveTo>
                      <a:pt x="17" y="12"/>
                    </a:moveTo>
                    <a:lnTo>
                      <a:pt x="17" y="11"/>
                    </a:lnTo>
                    <a:lnTo>
                      <a:pt x="19" y="10"/>
                    </a:lnTo>
                    <a:lnTo>
                      <a:pt x="26" y="17"/>
                    </a:lnTo>
                    <a:lnTo>
                      <a:pt x="17" y="12"/>
                    </a:lnTo>
                    <a:close/>
                    <a:moveTo>
                      <a:pt x="34" y="21"/>
                    </a:moveTo>
                    <a:lnTo>
                      <a:pt x="31" y="27"/>
                    </a:lnTo>
                    <a:lnTo>
                      <a:pt x="14" y="19"/>
                    </a:lnTo>
                    <a:lnTo>
                      <a:pt x="17" y="12"/>
                    </a:lnTo>
                    <a:lnTo>
                      <a:pt x="34" y="21"/>
                    </a:lnTo>
                    <a:close/>
                    <a:moveTo>
                      <a:pt x="31" y="27"/>
                    </a:moveTo>
                    <a:lnTo>
                      <a:pt x="30" y="30"/>
                    </a:lnTo>
                    <a:lnTo>
                      <a:pt x="26" y="31"/>
                    </a:lnTo>
                    <a:lnTo>
                      <a:pt x="23" y="23"/>
                    </a:lnTo>
                    <a:lnTo>
                      <a:pt x="31" y="27"/>
                    </a:lnTo>
                    <a:close/>
                    <a:moveTo>
                      <a:pt x="26" y="31"/>
                    </a:moveTo>
                    <a:lnTo>
                      <a:pt x="21" y="34"/>
                    </a:lnTo>
                    <a:lnTo>
                      <a:pt x="12" y="18"/>
                    </a:lnTo>
                    <a:lnTo>
                      <a:pt x="19" y="15"/>
                    </a:lnTo>
                    <a:lnTo>
                      <a:pt x="26" y="31"/>
                    </a:lnTo>
                    <a:close/>
                    <a:moveTo>
                      <a:pt x="6" y="26"/>
                    </a:moveTo>
                    <a:lnTo>
                      <a:pt x="6" y="20"/>
                    </a:lnTo>
                    <a:lnTo>
                      <a:pt x="12" y="18"/>
                    </a:lnTo>
                    <a:lnTo>
                      <a:pt x="16" y="26"/>
                    </a:lnTo>
                    <a:lnTo>
                      <a:pt x="6" y="26"/>
                    </a:lnTo>
                    <a:close/>
                    <a:moveTo>
                      <a:pt x="26" y="26"/>
                    </a:moveTo>
                    <a:lnTo>
                      <a:pt x="26" y="29"/>
                    </a:lnTo>
                    <a:lnTo>
                      <a:pt x="6" y="29"/>
                    </a:lnTo>
                    <a:lnTo>
                      <a:pt x="6" y="26"/>
                    </a:lnTo>
                    <a:lnTo>
                      <a:pt x="26" y="26"/>
                    </a:lnTo>
                    <a:close/>
                    <a:moveTo>
                      <a:pt x="26" y="29"/>
                    </a:moveTo>
                    <a:lnTo>
                      <a:pt x="26" y="31"/>
                    </a:lnTo>
                    <a:lnTo>
                      <a:pt x="25" y="33"/>
                    </a:lnTo>
                    <a:lnTo>
                      <a:pt x="16" y="29"/>
                    </a:lnTo>
                    <a:lnTo>
                      <a:pt x="26" y="29"/>
                    </a:lnTo>
                    <a:close/>
                    <a:moveTo>
                      <a:pt x="25" y="33"/>
                    </a:moveTo>
                    <a:lnTo>
                      <a:pt x="22" y="40"/>
                    </a:lnTo>
                    <a:lnTo>
                      <a:pt x="4" y="31"/>
                    </a:lnTo>
                    <a:lnTo>
                      <a:pt x="8" y="24"/>
                    </a:lnTo>
                    <a:lnTo>
                      <a:pt x="25" y="33"/>
                    </a:lnTo>
                    <a:close/>
                    <a:moveTo>
                      <a:pt x="22" y="40"/>
                    </a:moveTo>
                    <a:lnTo>
                      <a:pt x="21" y="41"/>
                    </a:lnTo>
                    <a:lnTo>
                      <a:pt x="20" y="42"/>
                    </a:lnTo>
                    <a:lnTo>
                      <a:pt x="13" y="36"/>
                    </a:lnTo>
                    <a:lnTo>
                      <a:pt x="22" y="40"/>
                    </a:lnTo>
                    <a:close/>
                    <a:moveTo>
                      <a:pt x="20" y="42"/>
                    </a:moveTo>
                    <a:lnTo>
                      <a:pt x="16" y="45"/>
                    </a:lnTo>
                    <a:lnTo>
                      <a:pt x="3" y="32"/>
                    </a:lnTo>
                    <a:lnTo>
                      <a:pt x="6" y="29"/>
                    </a:lnTo>
                    <a:lnTo>
                      <a:pt x="20" y="42"/>
                    </a:lnTo>
                    <a:close/>
                    <a:moveTo>
                      <a:pt x="0" y="39"/>
                    </a:moveTo>
                    <a:lnTo>
                      <a:pt x="0" y="34"/>
                    </a:lnTo>
                    <a:lnTo>
                      <a:pt x="3" y="32"/>
                    </a:lnTo>
                    <a:lnTo>
                      <a:pt x="10" y="39"/>
                    </a:lnTo>
                    <a:lnTo>
                      <a:pt x="0" y="39"/>
                    </a:lnTo>
                    <a:close/>
                    <a:moveTo>
                      <a:pt x="20" y="39"/>
                    </a:moveTo>
                    <a:lnTo>
                      <a:pt x="20" y="42"/>
                    </a:lnTo>
                    <a:lnTo>
                      <a:pt x="0" y="42"/>
                    </a:lnTo>
                    <a:lnTo>
                      <a:pt x="0" y="39"/>
                    </a:lnTo>
                    <a:lnTo>
                      <a:pt x="20" y="39"/>
                    </a:lnTo>
                    <a:close/>
                    <a:moveTo>
                      <a:pt x="20" y="42"/>
                    </a:moveTo>
                    <a:lnTo>
                      <a:pt x="20" y="49"/>
                    </a:lnTo>
                    <a:lnTo>
                      <a:pt x="0" y="49"/>
                    </a:lnTo>
                    <a:lnTo>
                      <a:pt x="0" y="42"/>
                    </a:lnTo>
                    <a:lnTo>
                      <a:pt x="20" y="42"/>
                    </a:lnTo>
                    <a:close/>
                    <a:moveTo>
                      <a:pt x="20" y="49"/>
                    </a:moveTo>
                    <a:lnTo>
                      <a:pt x="20" y="51"/>
                    </a:lnTo>
                    <a:lnTo>
                      <a:pt x="0" y="51"/>
                    </a:lnTo>
                    <a:lnTo>
                      <a:pt x="0" y="49"/>
                    </a:lnTo>
                    <a:lnTo>
                      <a:pt x="20" y="49"/>
                    </a:lnTo>
                    <a:close/>
                    <a:moveTo>
                      <a:pt x="3" y="59"/>
                    </a:moveTo>
                    <a:lnTo>
                      <a:pt x="0" y="55"/>
                    </a:lnTo>
                    <a:lnTo>
                      <a:pt x="0" y="51"/>
                    </a:lnTo>
                    <a:lnTo>
                      <a:pt x="10" y="51"/>
                    </a:lnTo>
                    <a:lnTo>
                      <a:pt x="3" y="59"/>
                    </a:lnTo>
                    <a:close/>
                    <a:moveTo>
                      <a:pt x="16" y="44"/>
                    </a:moveTo>
                    <a:lnTo>
                      <a:pt x="20" y="48"/>
                    </a:lnTo>
                    <a:lnTo>
                      <a:pt x="6" y="61"/>
                    </a:lnTo>
                    <a:lnTo>
                      <a:pt x="3" y="59"/>
                    </a:lnTo>
                    <a:lnTo>
                      <a:pt x="16" y="44"/>
                    </a:lnTo>
                    <a:close/>
                    <a:moveTo>
                      <a:pt x="20" y="48"/>
                    </a:moveTo>
                    <a:lnTo>
                      <a:pt x="23" y="51"/>
                    </a:lnTo>
                    <a:lnTo>
                      <a:pt x="10" y="64"/>
                    </a:lnTo>
                    <a:lnTo>
                      <a:pt x="6" y="61"/>
                    </a:lnTo>
                    <a:lnTo>
                      <a:pt x="20" y="48"/>
                    </a:lnTo>
                    <a:close/>
                    <a:moveTo>
                      <a:pt x="10" y="64"/>
                    </a:moveTo>
                    <a:lnTo>
                      <a:pt x="0" y="55"/>
                    </a:lnTo>
                    <a:lnTo>
                      <a:pt x="10" y="64"/>
                    </a:lnTo>
                    <a:lnTo>
                      <a:pt x="16" y="58"/>
                    </a:lnTo>
                    <a:lnTo>
                      <a:pt x="10" y="64"/>
                    </a:lnTo>
                    <a:close/>
                    <a:moveTo>
                      <a:pt x="23" y="51"/>
                    </a:moveTo>
                    <a:lnTo>
                      <a:pt x="26" y="54"/>
                    </a:lnTo>
                    <a:lnTo>
                      <a:pt x="13" y="67"/>
                    </a:lnTo>
                    <a:lnTo>
                      <a:pt x="10" y="64"/>
                    </a:lnTo>
                    <a:lnTo>
                      <a:pt x="23" y="51"/>
                    </a:lnTo>
                    <a:close/>
                    <a:moveTo>
                      <a:pt x="26" y="54"/>
                    </a:moveTo>
                    <a:lnTo>
                      <a:pt x="26" y="54"/>
                    </a:lnTo>
                    <a:lnTo>
                      <a:pt x="20" y="61"/>
                    </a:lnTo>
                    <a:lnTo>
                      <a:pt x="26" y="54"/>
                    </a:lnTo>
                    <a:close/>
                    <a:moveTo>
                      <a:pt x="26" y="54"/>
                    </a:moveTo>
                    <a:lnTo>
                      <a:pt x="30" y="58"/>
                    </a:lnTo>
                    <a:lnTo>
                      <a:pt x="16" y="71"/>
                    </a:lnTo>
                    <a:lnTo>
                      <a:pt x="13" y="67"/>
                    </a:lnTo>
                    <a:lnTo>
                      <a:pt x="26" y="54"/>
                    </a:lnTo>
                    <a:close/>
                    <a:moveTo>
                      <a:pt x="23" y="74"/>
                    </a:moveTo>
                    <a:lnTo>
                      <a:pt x="19" y="74"/>
                    </a:lnTo>
                    <a:lnTo>
                      <a:pt x="16" y="71"/>
                    </a:lnTo>
                    <a:lnTo>
                      <a:pt x="23" y="64"/>
                    </a:lnTo>
                    <a:lnTo>
                      <a:pt x="23" y="74"/>
                    </a:lnTo>
                    <a:close/>
                    <a:moveTo>
                      <a:pt x="23" y="54"/>
                    </a:moveTo>
                    <a:lnTo>
                      <a:pt x="26" y="54"/>
                    </a:lnTo>
                    <a:lnTo>
                      <a:pt x="26" y="74"/>
                    </a:lnTo>
                    <a:lnTo>
                      <a:pt x="23" y="74"/>
                    </a:lnTo>
                    <a:lnTo>
                      <a:pt x="23" y="54"/>
                    </a:lnTo>
                    <a:close/>
                    <a:moveTo>
                      <a:pt x="26" y="54"/>
                    </a:moveTo>
                    <a:lnTo>
                      <a:pt x="28" y="54"/>
                    </a:lnTo>
                    <a:lnTo>
                      <a:pt x="30" y="55"/>
                    </a:lnTo>
                    <a:lnTo>
                      <a:pt x="26" y="64"/>
                    </a:lnTo>
                    <a:lnTo>
                      <a:pt x="26" y="54"/>
                    </a:lnTo>
                    <a:close/>
                    <a:moveTo>
                      <a:pt x="30" y="55"/>
                    </a:moveTo>
                    <a:lnTo>
                      <a:pt x="36" y="59"/>
                    </a:lnTo>
                    <a:lnTo>
                      <a:pt x="27" y="76"/>
                    </a:lnTo>
                    <a:lnTo>
                      <a:pt x="22" y="73"/>
                    </a:lnTo>
                    <a:lnTo>
                      <a:pt x="30" y="55"/>
                    </a:lnTo>
                    <a:close/>
                    <a:moveTo>
                      <a:pt x="32" y="77"/>
                    </a:moveTo>
                    <a:lnTo>
                      <a:pt x="30" y="77"/>
                    </a:lnTo>
                    <a:lnTo>
                      <a:pt x="27" y="76"/>
                    </a:lnTo>
                    <a:lnTo>
                      <a:pt x="32" y="67"/>
                    </a:lnTo>
                    <a:lnTo>
                      <a:pt x="32" y="77"/>
                    </a:lnTo>
                    <a:close/>
                    <a:moveTo>
                      <a:pt x="32" y="58"/>
                    </a:moveTo>
                    <a:lnTo>
                      <a:pt x="35" y="58"/>
                    </a:lnTo>
                    <a:lnTo>
                      <a:pt x="35" y="77"/>
                    </a:lnTo>
                    <a:lnTo>
                      <a:pt x="32" y="77"/>
                    </a:lnTo>
                    <a:lnTo>
                      <a:pt x="32" y="58"/>
                    </a:lnTo>
                    <a:close/>
                    <a:moveTo>
                      <a:pt x="35" y="58"/>
                    </a:moveTo>
                    <a:lnTo>
                      <a:pt x="42" y="58"/>
                    </a:lnTo>
                    <a:lnTo>
                      <a:pt x="42" y="77"/>
                    </a:lnTo>
                    <a:lnTo>
                      <a:pt x="35" y="77"/>
                    </a:lnTo>
                    <a:lnTo>
                      <a:pt x="35" y="58"/>
                    </a:lnTo>
                    <a:close/>
                    <a:moveTo>
                      <a:pt x="48" y="74"/>
                    </a:moveTo>
                    <a:lnTo>
                      <a:pt x="46" y="77"/>
                    </a:lnTo>
                    <a:lnTo>
                      <a:pt x="42" y="77"/>
                    </a:lnTo>
                    <a:lnTo>
                      <a:pt x="42" y="67"/>
                    </a:lnTo>
                    <a:lnTo>
                      <a:pt x="48" y="74"/>
                    </a:lnTo>
                    <a:close/>
                    <a:moveTo>
                      <a:pt x="35" y="61"/>
                    </a:moveTo>
                    <a:lnTo>
                      <a:pt x="38" y="58"/>
                    </a:lnTo>
                    <a:lnTo>
                      <a:pt x="52" y="71"/>
                    </a:lnTo>
                    <a:lnTo>
                      <a:pt x="48" y="74"/>
                    </a:lnTo>
                    <a:lnTo>
                      <a:pt x="35" y="61"/>
                    </a:lnTo>
                    <a:close/>
                    <a:moveTo>
                      <a:pt x="38" y="58"/>
                    </a:moveTo>
                    <a:lnTo>
                      <a:pt x="41" y="54"/>
                    </a:lnTo>
                    <a:lnTo>
                      <a:pt x="45" y="54"/>
                    </a:lnTo>
                    <a:lnTo>
                      <a:pt x="45" y="64"/>
                    </a:lnTo>
                    <a:lnTo>
                      <a:pt x="38" y="58"/>
                    </a:lnTo>
                    <a:close/>
                    <a:moveTo>
                      <a:pt x="45" y="54"/>
                    </a:moveTo>
                    <a:lnTo>
                      <a:pt x="52" y="54"/>
                    </a:lnTo>
                    <a:lnTo>
                      <a:pt x="52" y="74"/>
                    </a:lnTo>
                    <a:lnTo>
                      <a:pt x="45" y="74"/>
                    </a:lnTo>
                    <a:lnTo>
                      <a:pt x="45" y="54"/>
                    </a:lnTo>
                    <a:close/>
                    <a:moveTo>
                      <a:pt x="55" y="73"/>
                    </a:moveTo>
                    <a:lnTo>
                      <a:pt x="54" y="74"/>
                    </a:lnTo>
                    <a:lnTo>
                      <a:pt x="52" y="74"/>
                    </a:lnTo>
                    <a:lnTo>
                      <a:pt x="52" y="64"/>
                    </a:lnTo>
                    <a:lnTo>
                      <a:pt x="55" y="73"/>
                    </a:lnTo>
                    <a:close/>
                    <a:moveTo>
                      <a:pt x="47" y="55"/>
                    </a:moveTo>
                    <a:lnTo>
                      <a:pt x="53" y="52"/>
                    </a:lnTo>
                    <a:lnTo>
                      <a:pt x="62" y="70"/>
                    </a:lnTo>
                    <a:lnTo>
                      <a:pt x="55" y="73"/>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82" name="Freeform 167">
                <a:extLst>
                  <a:ext uri="{FF2B5EF4-FFF2-40B4-BE49-F238E27FC236}">
                    <a16:creationId xmlns:a16="http://schemas.microsoft.com/office/drawing/2014/main" id="{35C7D0AD-88CC-4709-86AC-8C120D367DFC}"/>
                  </a:ext>
                </a:extLst>
              </p:cNvPr>
              <p:cNvSpPr>
                <a:spLocks/>
              </p:cNvSpPr>
              <p:nvPr/>
            </p:nvSpPr>
            <p:spPr bwMode="auto">
              <a:xfrm>
                <a:off x="2511" y="2960"/>
                <a:ext cx="17" cy="14"/>
              </a:xfrm>
              <a:custGeom>
                <a:avLst/>
                <a:gdLst>
                  <a:gd name="T0" fmla="*/ 12 w 67"/>
                  <a:gd name="T1" fmla="*/ 13 h 56"/>
                  <a:gd name="T2" fmla="*/ 13 w 67"/>
                  <a:gd name="T3" fmla="*/ 12 h 56"/>
                  <a:gd name="T4" fmla="*/ 14 w 67"/>
                  <a:gd name="T5" fmla="*/ 11 h 56"/>
                  <a:gd name="T6" fmla="*/ 15 w 67"/>
                  <a:gd name="T7" fmla="*/ 10 h 56"/>
                  <a:gd name="T8" fmla="*/ 16 w 67"/>
                  <a:gd name="T9" fmla="*/ 9 h 56"/>
                  <a:gd name="T10" fmla="*/ 17 w 67"/>
                  <a:gd name="T11" fmla="*/ 8 h 56"/>
                  <a:gd name="T12" fmla="*/ 17 w 67"/>
                  <a:gd name="T13" fmla="*/ 7 h 56"/>
                  <a:gd name="T14" fmla="*/ 17 w 67"/>
                  <a:gd name="T15" fmla="*/ 6 h 56"/>
                  <a:gd name="T16" fmla="*/ 17 w 67"/>
                  <a:gd name="T17" fmla="*/ 5 h 56"/>
                  <a:gd name="T18" fmla="*/ 17 w 67"/>
                  <a:gd name="T19" fmla="*/ 4 h 56"/>
                  <a:gd name="T20" fmla="*/ 16 w 67"/>
                  <a:gd name="T21" fmla="*/ 3 h 56"/>
                  <a:gd name="T22" fmla="*/ 16 w 67"/>
                  <a:gd name="T23" fmla="*/ 2 h 56"/>
                  <a:gd name="T24" fmla="*/ 15 w 67"/>
                  <a:gd name="T25" fmla="*/ 1 h 56"/>
                  <a:gd name="T26" fmla="*/ 14 w 67"/>
                  <a:gd name="T27" fmla="*/ 1 h 56"/>
                  <a:gd name="T28" fmla="*/ 13 w 67"/>
                  <a:gd name="T29" fmla="*/ 1 h 56"/>
                  <a:gd name="T30" fmla="*/ 12 w 67"/>
                  <a:gd name="T31" fmla="*/ 0 h 56"/>
                  <a:gd name="T32" fmla="*/ 10 w 67"/>
                  <a:gd name="T33" fmla="*/ 0 h 56"/>
                  <a:gd name="T34" fmla="*/ 10 w 67"/>
                  <a:gd name="T35" fmla="*/ 0 h 56"/>
                  <a:gd name="T36" fmla="*/ 8 w 67"/>
                  <a:gd name="T37" fmla="*/ 1 h 56"/>
                  <a:gd name="T38" fmla="*/ 6 w 67"/>
                  <a:gd name="T39" fmla="*/ 1 h 56"/>
                  <a:gd name="T40" fmla="*/ 6 w 67"/>
                  <a:gd name="T41" fmla="*/ 1 h 56"/>
                  <a:gd name="T42" fmla="*/ 4 w 67"/>
                  <a:gd name="T43" fmla="*/ 2 h 56"/>
                  <a:gd name="T44" fmla="*/ 3 w 67"/>
                  <a:gd name="T45" fmla="*/ 3 h 56"/>
                  <a:gd name="T46" fmla="*/ 2 w 67"/>
                  <a:gd name="T47" fmla="*/ 4 h 56"/>
                  <a:gd name="T48" fmla="*/ 2 w 67"/>
                  <a:gd name="T49" fmla="*/ 6 h 56"/>
                  <a:gd name="T50" fmla="*/ 1 w 67"/>
                  <a:gd name="T51" fmla="*/ 6 h 56"/>
                  <a:gd name="T52" fmla="*/ 1 w 67"/>
                  <a:gd name="T53" fmla="*/ 7 h 56"/>
                  <a:gd name="T54" fmla="*/ 0 w 67"/>
                  <a:gd name="T55" fmla="*/ 9 h 56"/>
                  <a:gd name="T56" fmla="*/ 0 w 67"/>
                  <a:gd name="T57" fmla="*/ 9 h 56"/>
                  <a:gd name="T58" fmla="*/ 1 w 67"/>
                  <a:gd name="T59" fmla="*/ 11 h 56"/>
                  <a:gd name="T60" fmla="*/ 1 w 67"/>
                  <a:gd name="T61" fmla="*/ 12 h 56"/>
                  <a:gd name="T62" fmla="*/ 2 w 67"/>
                  <a:gd name="T63" fmla="*/ 13 h 56"/>
                  <a:gd name="T64" fmla="*/ 2 w 67"/>
                  <a:gd name="T65" fmla="*/ 14 h 56"/>
                  <a:gd name="T66" fmla="*/ 3 w 67"/>
                  <a:gd name="T67" fmla="*/ 14 h 56"/>
                  <a:gd name="T68" fmla="*/ 5 w 67"/>
                  <a:gd name="T69" fmla="*/ 14 h 56"/>
                  <a:gd name="T70" fmla="*/ 6 w 67"/>
                  <a:gd name="T71" fmla="*/ 14 h 56"/>
                  <a:gd name="T72" fmla="*/ 7 w 67"/>
                  <a:gd name="T73" fmla="*/ 14 h 56"/>
                  <a:gd name="T74" fmla="*/ 8 w 67"/>
                  <a:gd name="T75" fmla="*/ 14 h 56"/>
                  <a:gd name="T76" fmla="*/ 10 w 67"/>
                  <a:gd name="T77" fmla="*/ 14 h 56"/>
                  <a:gd name="T78" fmla="*/ 10 w 67"/>
                  <a:gd name="T79" fmla="*/ 14 h 56"/>
                  <a:gd name="T80" fmla="*/ 12 w 67"/>
                  <a:gd name="T81" fmla="*/ 13 h 5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6"/>
                  <a:gd name="T125" fmla="*/ 67 w 67"/>
                  <a:gd name="T126" fmla="*/ 56 h 5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6">
                    <a:moveTo>
                      <a:pt x="48" y="50"/>
                    </a:moveTo>
                    <a:lnTo>
                      <a:pt x="51" y="47"/>
                    </a:lnTo>
                    <a:lnTo>
                      <a:pt x="57" y="44"/>
                    </a:lnTo>
                    <a:lnTo>
                      <a:pt x="60" y="40"/>
                    </a:lnTo>
                    <a:lnTo>
                      <a:pt x="63" y="37"/>
                    </a:lnTo>
                    <a:lnTo>
                      <a:pt x="67" y="31"/>
                    </a:lnTo>
                    <a:lnTo>
                      <a:pt x="67" y="28"/>
                    </a:lnTo>
                    <a:lnTo>
                      <a:pt x="67" y="25"/>
                    </a:lnTo>
                    <a:lnTo>
                      <a:pt x="67" y="18"/>
                    </a:lnTo>
                    <a:lnTo>
                      <a:pt x="67" y="15"/>
                    </a:lnTo>
                    <a:lnTo>
                      <a:pt x="63" y="12"/>
                    </a:lnTo>
                    <a:lnTo>
                      <a:pt x="63" y="8"/>
                    </a:lnTo>
                    <a:lnTo>
                      <a:pt x="60" y="5"/>
                    </a:lnTo>
                    <a:lnTo>
                      <a:pt x="54" y="2"/>
                    </a:lnTo>
                    <a:lnTo>
                      <a:pt x="51" y="2"/>
                    </a:lnTo>
                    <a:lnTo>
                      <a:pt x="48" y="0"/>
                    </a:lnTo>
                    <a:lnTo>
                      <a:pt x="41" y="0"/>
                    </a:lnTo>
                    <a:lnTo>
                      <a:pt x="38" y="0"/>
                    </a:lnTo>
                    <a:lnTo>
                      <a:pt x="32" y="2"/>
                    </a:lnTo>
                    <a:lnTo>
                      <a:pt x="25" y="2"/>
                    </a:lnTo>
                    <a:lnTo>
                      <a:pt x="23" y="5"/>
                    </a:lnTo>
                    <a:lnTo>
                      <a:pt x="16" y="8"/>
                    </a:lnTo>
                    <a:lnTo>
                      <a:pt x="13" y="12"/>
                    </a:lnTo>
                    <a:lnTo>
                      <a:pt x="9" y="15"/>
                    </a:lnTo>
                    <a:lnTo>
                      <a:pt x="6" y="22"/>
                    </a:lnTo>
                    <a:lnTo>
                      <a:pt x="3" y="25"/>
                    </a:lnTo>
                    <a:lnTo>
                      <a:pt x="3" y="28"/>
                    </a:lnTo>
                    <a:lnTo>
                      <a:pt x="0" y="34"/>
                    </a:lnTo>
                    <a:lnTo>
                      <a:pt x="0" y="37"/>
                    </a:lnTo>
                    <a:lnTo>
                      <a:pt x="3" y="44"/>
                    </a:lnTo>
                    <a:lnTo>
                      <a:pt x="3" y="47"/>
                    </a:lnTo>
                    <a:lnTo>
                      <a:pt x="6" y="50"/>
                    </a:lnTo>
                    <a:lnTo>
                      <a:pt x="9" y="54"/>
                    </a:lnTo>
                    <a:lnTo>
                      <a:pt x="13" y="54"/>
                    </a:lnTo>
                    <a:lnTo>
                      <a:pt x="19" y="56"/>
                    </a:lnTo>
                    <a:lnTo>
                      <a:pt x="23" y="56"/>
                    </a:lnTo>
                    <a:lnTo>
                      <a:pt x="28" y="56"/>
                    </a:lnTo>
                    <a:lnTo>
                      <a:pt x="32" y="56"/>
                    </a:lnTo>
                    <a:lnTo>
                      <a:pt x="38" y="56"/>
                    </a:lnTo>
                    <a:lnTo>
                      <a:pt x="41" y="54"/>
                    </a:lnTo>
                    <a:lnTo>
                      <a:pt x="48"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83" name="Freeform 168">
                <a:extLst>
                  <a:ext uri="{FF2B5EF4-FFF2-40B4-BE49-F238E27FC236}">
                    <a16:creationId xmlns:a16="http://schemas.microsoft.com/office/drawing/2014/main" id="{5841BF1A-A03C-48E2-ADF6-61314FEA005F}"/>
                  </a:ext>
                </a:extLst>
              </p:cNvPr>
              <p:cNvSpPr>
                <a:spLocks noEditPoints="1"/>
              </p:cNvSpPr>
              <p:nvPr/>
            </p:nvSpPr>
            <p:spPr bwMode="auto">
              <a:xfrm>
                <a:off x="2509" y="2957"/>
                <a:ext cx="21" cy="19"/>
              </a:xfrm>
              <a:custGeom>
                <a:avLst/>
                <a:gdLst>
                  <a:gd name="T0" fmla="*/ 13 w 86"/>
                  <a:gd name="T1" fmla="*/ 13 h 76"/>
                  <a:gd name="T2" fmla="*/ 15 w 86"/>
                  <a:gd name="T3" fmla="*/ 11 h 76"/>
                  <a:gd name="T4" fmla="*/ 17 w 86"/>
                  <a:gd name="T5" fmla="*/ 16 h 76"/>
                  <a:gd name="T6" fmla="*/ 18 w 86"/>
                  <a:gd name="T7" fmla="*/ 15 h 76"/>
                  <a:gd name="T8" fmla="*/ 15 w 86"/>
                  <a:gd name="T9" fmla="*/ 11 h 76"/>
                  <a:gd name="T10" fmla="*/ 16 w 86"/>
                  <a:gd name="T11" fmla="*/ 11 h 76"/>
                  <a:gd name="T12" fmla="*/ 21 w 86"/>
                  <a:gd name="T13" fmla="*/ 11 h 76"/>
                  <a:gd name="T14" fmla="*/ 21 w 86"/>
                  <a:gd name="T15" fmla="*/ 10 h 76"/>
                  <a:gd name="T16" fmla="*/ 21 w 86"/>
                  <a:gd name="T17" fmla="*/ 10 h 76"/>
                  <a:gd name="T18" fmla="*/ 16 w 86"/>
                  <a:gd name="T19" fmla="*/ 9 h 76"/>
                  <a:gd name="T20" fmla="*/ 20 w 86"/>
                  <a:gd name="T21" fmla="*/ 5 h 76"/>
                  <a:gd name="T22" fmla="*/ 16 w 86"/>
                  <a:gd name="T23" fmla="*/ 7 h 76"/>
                  <a:gd name="T24" fmla="*/ 15 w 86"/>
                  <a:gd name="T25" fmla="*/ 6 h 76"/>
                  <a:gd name="T26" fmla="*/ 20 w 86"/>
                  <a:gd name="T27" fmla="*/ 6 h 76"/>
                  <a:gd name="T28" fmla="*/ 19 w 86"/>
                  <a:gd name="T29" fmla="*/ 3 h 76"/>
                  <a:gd name="T30" fmla="*/ 18 w 86"/>
                  <a:gd name="T31" fmla="*/ 2 h 76"/>
                  <a:gd name="T32" fmla="*/ 14 w 86"/>
                  <a:gd name="T33" fmla="*/ 5 h 76"/>
                  <a:gd name="T34" fmla="*/ 16 w 86"/>
                  <a:gd name="T35" fmla="*/ 1 h 76"/>
                  <a:gd name="T36" fmla="*/ 15 w 86"/>
                  <a:gd name="T37" fmla="*/ 1 h 76"/>
                  <a:gd name="T38" fmla="*/ 15 w 86"/>
                  <a:gd name="T39" fmla="*/ 6 h 76"/>
                  <a:gd name="T40" fmla="*/ 14 w 86"/>
                  <a:gd name="T41" fmla="*/ 0 h 76"/>
                  <a:gd name="T42" fmla="*/ 12 w 86"/>
                  <a:gd name="T43" fmla="*/ 5 h 76"/>
                  <a:gd name="T44" fmla="*/ 11 w 86"/>
                  <a:gd name="T45" fmla="*/ 0 h 76"/>
                  <a:gd name="T46" fmla="*/ 11 w 86"/>
                  <a:gd name="T47" fmla="*/ 3 h 76"/>
                  <a:gd name="T48" fmla="*/ 13 w 86"/>
                  <a:gd name="T49" fmla="*/ 4 h 76"/>
                  <a:gd name="T50" fmla="*/ 10 w 86"/>
                  <a:gd name="T51" fmla="*/ 6 h 76"/>
                  <a:gd name="T52" fmla="*/ 8 w 86"/>
                  <a:gd name="T53" fmla="*/ 1 h 76"/>
                  <a:gd name="T54" fmla="*/ 6 w 86"/>
                  <a:gd name="T55" fmla="*/ 2 h 76"/>
                  <a:gd name="T56" fmla="*/ 8 w 86"/>
                  <a:gd name="T57" fmla="*/ 4 h 76"/>
                  <a:gd name="T58" fmla="*/ 9 w 86"/>
                  <a:gd name="T59" fmla="*/ 6 h 76"/>
                  <a:gd name="T60" fmla="*/ 8 w 86"/>
                  <a:gd name="T61" fmla="*/ 6 h 76"/>
                  <a:gd name="T62" fmla="*/ 4 w 86"/>
                  <a:gd name="T63" fmla="*/ 4 h 76"/>
                  <a:gd name="T64" fmla="*/ 3 w 86"/>
                  <a:gd name="T65" fmla="*/ 5 h 76"/>
                  <a:gd name="T66" fmla="*/ 4 w 86"/>
                  <a:gd name="T67" fmla="*/ 6 h 76"/>
                  <a:gd name="T68" fmla="*/ 7 w 86"/>
                  <a:gd name="T69" fmla="*/ 8 h 76"/>
                  <a:gd name="T70" fmla="*/ 5 w 86"/>
                  <a:gd name="T71" fmla="*/ 10 h 76"/>
                  <a:gd name="T72" fmla="*/ 1 w 86"/>
                  <a:gd name="T73" fmla="*/ 8 h 76"/>
                  <a:gd name="T74" fmla="*/ 1 w 86"/>
                  <a:gd name="T75" fmla="*/ 10 h 76"/>
                  <a:gd name="T76" fmla="*/ 3 w 86"/>
                  <a:gd name="T77" fmla="*/ 10 h 76"/>
                  <a:gd name="T78" fmla="*/ 5 w 86"/>
                  <a:gd name="T79" fmla="*/ 11 h 76"/>
                  <a:gd name="T80" fmla="*/ 4 w 86"/>
                  <a:gd name="T81" fmla="*/ 11 h 76"/>
                  <a:gd name="T82" fmla="*/ 0 w 86"/>
                  <a:gd name="T83" fmla="*/ 12 h 76"/>
                  <a:gd name="T84" fmla="*/ 1 w 86"/>
                  <a:gd name="T85" fmla="*/ 15 h 76"/>
                  <a:gd name="T86" fmla="*/ 3 w 86"/>
                  <a:gd name="T87" fmla="*/ 14 h 76"/>
                  <a:gd name="T88" fmla="*/ 5 w 86"/>
                  <a:gd name="T89" fmla="*/ 14 h 76"/>
                  <a:gd name="T90" fmla="*/ 4 w 86"/>
                  <a:gd name="T91" fmla="*/ 13 h 76"/>
                  <a:gd name="T92" fmla="*/ 6 w 86"/>
                  <a:gd name="T93" fmla="*/ 14 h 76"/>
                  <a:gd name="T94" fmla="*/ 3 w 86"/>
                  <a:gd name="T95" fmla="*/ 18 h 76"/>
                  <a:gd name="T96" fmla="*/ 4 w 86"/>
                  <a:gd name="T97" fmla="*/ 18 h 76"/>
                  <a:gd name="T98" fmla="*/ 5 w 86"/>
                  <a:gd name="T99" fmla="*/ 14 h 76"/>
                  <a:gd name="T100" fmla="*/ 7 w 86"/>
                  <a:gd name="T101" fmla="*/ 19 h 76"/>
                  <a:gd name="T102" fmla="*/ 8 w 86"/>
                  <a:gd name="T103" fmla="*/ 14 h 76"/>
                  <a:gd name="T104" fmla="*/ 9 w 86"/>
                  <a:gd name="T105" fmla="*/ 19 h 76"/>
                  <a:gd name="T106" fmla="*/ 9 w 86"/>
                  <a:gd name="T107" fmla="*/ 19 h 76"/>
                  <a:gd name="T108" fmla="*/ 10 w 86"/>
                  <a:gd name="T109" fmla="*/ 14 h 76"/>
                  <a:gd name="T110" fmla="*/ 10 w 86"/>
                  <a:gd name="T111" fmla="*/ 15 h 76"/>
                  <a:gd name="T112" fmla="*/ 11 w 86"/>
                  <a:gd name="T113" fmla="*/ 14 h 76"/>
                  <a:gd name="T114" fmla="*/ 15 w 86"/>
                  <a:gd name="T115" fmla="*/ 17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6"/>
                  <a:gd name="T176" fmla="*/ 86 w 86"/>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6">
                    <a:moveTo>
                      <a:pt x="50" y="54"/>
                    </a:moveTo>
                    <a:lnTo>
                      <a:pt x="53" y="50"/>
                    </a:lnTo>
                    <a:lnTo>
                      <a:pt x="67" y="64"/>
                    </a:lnTo>
                    <a:lnTo>
                      <a:pt x="64" y="67"/>
                    </a:lnTo>
                    <a:lnTo>
                      <a:pt x="50" y="54"/>
                    </a:lnTo>
                    <a:close/>
                    <a:moveTo>
                      <a:pt x="53" y="50"/>
                    </a:moveTo>
                    <a:lnTo>
                      <a:pt x="54" y="49"/>
                    </a:lnTo>
                    <a:lnTo>
                      <a:pt x="56" y="48"/>
                    </a:lnTo>
                    <a:lnTo>
                      <a:pt x="60" y="57"/>
                    </a:lnTo>
                    <a:lnTo>
                      <a:pt x="53" y="50"/>
                    </a:lnTo>
                    <a:close/>
                    <a:moveTo>
                      <a:pt x="56" y="48"/>
                    </a:moveTo>
                    <a:lnTo>
                      <a:pt x="61" y="45"/>
                    </a:lnTo>
                    <a:lnTo>
                      <a:pt x="70" y="63"/>
                    </a:lnTo>
                    <a:lnTo>
                      <a:pt x="64" y="66"/>
                    </a:lnTo>
                    <a:lnTo>
                      <a:pt x="56" y="48"/>
                    </a:lnTo>
                    <a:close/>
                    <a:moveTo>
                      <a:pt x="72" y="60"/>
                    </a:moveTo>
                    <a:lnTo>
                      <a:pt x="71" y="61"/>
                    </a:lnTo>
                    <a:lnTo>
                      <a:pt x="70" y="63"/>
                    </a:lnTo>
                    <a:lnTo>
                      <a:pt x="66" y="54"/>
                    </a:lnTo>
                    <a:lnTo>
                      <a:pt x="72" y="60"/>
                    </a:lnTo>
                    <a:close/>
                    <a:moveTo>
                      <a:pt x="59" y="47"/>
                    </a:moveTo>
                    <a:lnTo>
                      <a:pt x="63" y="44"/>
                    </a:lnTo>
                    <a:lnTo>
                      <a:pt x="76" y="57"/>
                    </a:lnTo>
                    <a:lnTo>
                      <a:pt x="72" y="60"/>
                    </a:lnTo>
                    <a:lnTo>
                      <a:pt x="59" y="47"/>
                    </a:lnTo>
                    <a:close/>
                    <a:moveTo>
                      <a:pt x="63" y="44"/>
                    </a:moveTo>
                    <a:lnTo>
                      <a:pt x="66" y="41"/>
                    </a:lnTo>
                    <a:lnTo>
                      <a:pt x="79" y="54"/>
                    </a:lnTo>
                    <a:lnTo>
                      <a:pt x="76" y="57"/>
                    </a:lnTo>
                    <a:lnTo>
                      <a:pt x="63" y="44"/>
                    </a:lnTo>
                    <a:close/>
                    <a:moveTo>
                      <a:pt x="81" y="52"/>
                    </a:moveTo>
                    <a:lnTo>
                      <a:pt x="80" y="53"/>
                    </a:lnTo>
                    <a:lnTo>
                      <a:pt x="79" y="54"/>
                    </a:lnTo>
                    <a:lnTo>
                      <a:pt x="72" y="47"/>
                    </a:lnTo>
                    <a:lnTo>
                      <a:pt x="81" y="52"/>
                    </a:lnTo>
                    <a:close/>
                    <a:moveTo>
                      <a:pt x="64" y="43"/>
                    </a:moveTo>
                    <a:lnTo>
                      <a:pt x="67" y="37"/>
                    </a:lnTo>
                    <a:lnTo>
                      <a:pt x="85" y="45"/>
                    </a:lnTo>
                    <a:lnTo>
                      <a:pt x="81" y="52"/>
                    </a:lnTo>
                    <a:lnTo>
                      <a:pt x="64" y="43"/>
                    </a:lnTo>
                    <a:close/>
                    <a:moveTo>
                      <a:pt x="86" y="41"/>
                    </a:moveTo>
                    <a:lnTo>
                      <a:pt x="86" y="43"/>
                    </a:lnTo>
                    <a:lnTo>
                      <a:pt x="85" y="45"/>
                    </a:lnTo>
                    <a:lnTo>
                      <a:pt x="76" y="41"/>
                    </a:lnTo>
                    <a:lnTo>
                      <a:pt x="86" y="41"/>
                    </a:lnTo>
                    <a:close/>
                    <a:moveTo>
                      <a:pt x="66" y="41"/>
                    </a:moveTo>
                    <a:lnTo>
                      <a:pt x="66" y="38"/>
                    </a:lnTo>
                    <a:lnTo>
                      <a:pt x="86" y="38"/>
                    </a:lnTo>
                    <a:lnTo>
                      <a:pt x="86" y="41"/>
                    </a:lnTo>
                    <a:lnTo>
                      <a:pt x="66" y="41"/>
                    </a:lnTo>
                    <a:close/>
                    <a:moveTo>
                      <a:pt x="66" y="38"/>
                    </a:moveTo>
                    <a:lnTo>
                      <a:pt x="66" y="35"/>
                    </a:lnTo>
                    <a:lnTo>
                      <a:pt x="86" y="35"/>
                    </a:lnTo>
                    <a:lnTo>
                      <a:pt x="86" y="38"/>
                    </a:lnTo>
                    <a:lnTo>
                      <a:pt x="66" y="38"/>
                    </a:lnTo>
                    <a:close/>
                    <a:moveTo>
                      <a:pt x="66" y="35"/>
                    </a:moveTo>
                    <a:lnTo>
                      <a:pt x="66" y="28"/>
                    </a:lnTo>
                    <a:lnTo>
                      <a:pt x="86" y="28"/>
                    </a:lnTo>
                    <a:lnTo>
                      <a:pt x="86" y="35"/>
                    </a:lnTo>
                    <a:lnTo>
                      <a:pt x="66" y="35"/>
                    </a:lnTo>
                    <a:close/>
                    <a:moveTo>
                      <a:pt x="66" y="28"/>
                    </a:moveTo>
                    <a:lnTo>
                      <a:pt x="66" y="25"/>
                    </a:lnTo>
                    <a:lnTo>
                      <a:pt x="86" y="25"/>
                    </a:lnTo>
                    <a:lnTo>
                      <a:pt x="86" y="28"/>
                    </a:lnTo>
                    <a:lnTo>
                      <a:pt x="66" y="28"/>
                    </a:lnTo>
                    <a:close/>
                    <a:moveTo>
                      <a:pt x="82" y="18"/>
                    </a:moveTo>
                    <a:lnTo>
                      <a:pt x="86" y="21"/>
                    </a:lnTo>
                    <a:lnTo>
                      <a:pt x="86" y="25"/>
                    </a:lnTo>
                    <a:lnTo>
                      <a:pt x="76" y="25"/>
                    </a:lnTo>
                    <a:lnTo>
                      <a:pt x="82" y="18"/>
                    </a:lnTo>
                    <a:close/>
                    <a:moveTo>
                      <a:pt x="69" y="32"/>
                    </a:moveTo>
                    <a:lnTo>
                      <a:pt x="66" y="28"/>
                    </a:lnTo>
                    <a:lnTo>
                      <a:pt x="79" y="15"/>
                    </a:lnTo>
                    <a:lnTo>
                      <a:pt x="82" y="18"/>
                    </a:lnTo>
                    <a:lnTo>
                      <a:pt x="69" y="32"/>
                    </a:lnTo>
                    <a:close/>
                    <a:moveTo>
                      <a:pt x="66" y="28"/>
                    </a:moveTo>
                    <a:lnTo>
                      <a:pt x="63" y="26"/>
                    </a:lnTo>
                    <a:lnTo>
                      <a:pt x="63" y="22"/>
                    </a:lnTo>
                    <a:lnTo>
                      <a:pt x="72" y="22"/>
                    </a:lnTo>
                    <a:lnTo>
                      <a:pt x="66" y="28"/>
                    </a:lnTo>
                    <a:close/>
                    <a:moveTo>
                      <a:pt x="63" y="22"/>
                    </a:moveTo>
                    <a:lnTo>
                      <a:pt x="63" y="18"/>
                    </a:lnTo>
                    <a:lnTo>
                      <a:pt x="82" y="18"/>
                    </a:lnTo>
                    <a:lnTo>
                      <a:pt x="82" y="22"/>
                    </a:lnTo>
                    <a:lnTo>
                      <a:pt x="63" y="22"/>
                    </a:lnTo>
                    <a:close/>
                    <a:moveTo>
                      <a:pt x="79" y="12"/>
                    </a:moveTo>
                    <a:lnTo>
                      <a:pt x="82" y="15"/>
                    </a:lnTo>
                    <a:lnTo>
                      <a:pt x="82" y="18"/>
                    </a:lnTo>
                    <a:lnTo>
                      <a:pt x="72" y="18"/>
                    </a:lnTo>
                    <a:lnTo>
                      <a:pt x="79" y="12"/>
                    </a:lnTo>
                    <a:close/>
                    <a:moveTo>
                      <a:pt x="66" y="25"/>
                    </a:moveTo>
                    <a:lnTo>
                      <a:pt x="63" y="22"/>
                    </a:lnTo>
                    <a:lnTo>
                      <a:pt x="76" y="9"/>
                    </a:lnTo>
                    <a:lnTo>
                      <a:pt x="79" y="12"/>
                    </a:lnTo>
                    <a:lnTo>
                      <a:pt x="66" y="25"/>
                    </a:lnTo>
                    <a:close/>
                    <a:moveTo>
                      <a:pt x="74" y="7"/>
                    </a:moveTo>
                    <a:lnTo>
                      <a:pt x="75" y="7"/>
                    </a:lnTo>
                    <a:lnTo>
                      <a:pt x="76" y="9"/>
                    </a:lnTo>
                    <a:lnTo>
                      <a:pt x="69" y="15"/>
                    </a:lnTo>
                    <a:lnTo>
                      <a:pt x="74" y="7"/>
                    </a:lnTo>
                    <a:close/>
                    <a:moveTo>
                      <a:pt x="65" y="24"/>
                    </a:moveTo>
                    <a:lnTo>
                      <a:pt x="59" y="21"/>
                    </a:lnTo>
                    <a:lnTo>
                      <a:pt x="67" y="4"/>
                    </a:lnTo>
                    <a:lnTo>
                      <a:pt x="74" y="7"/>
                    </a:lnTo>
                    <a:lnTo>
                      <a:pt x="65" y="24"/>
                    </a:lnTo>
                    <a:close/>
                    <a:moveTo>
                      <a:pt x="63" y="3"/>
                    </a:moveTo>
                    <a:lnTo>
                      <a:pt x="65" y="3"/>
                    </a:lnTo>
                    <a:lnTo>
                      <a:pt x="67" y="4"/>
                    </a:lnTo>
                    <a:lnTo>
                      <a:pt x="63" y="12"/>
                    </a:lnTo>
                    <a:lnTo>
                      <a:pt x="63" y="3"/>
                    </a:lnTo>
                    <a:close/>
                    <a:moveTo>
                      <a:pt x="63" y="22"/>
                    </a:moveTo>
                    <a:lnTo>
                      <a:pt x="60" y="22"/>
                    </a:lnTo>
                    <a:lnTo>
                      <a:pt x="60" y="3"/>
                    </a:lnTo>
                    <a:lnTo>
                      <a:pt x="63" y="3"/>
                    </a:lnTo>
                    <a:lnTo>
                      <a:pt x="63" y="22"/>
                    </a:lnTo>
                    <a:close/>
                    <a:moveTo>
                      <a:pt x="60" y="22"/>
                    </a:moveTo>
                    <a:lnTo>
                      <a:pt x="56" y="22"/>
                    </a:lnTo>
                    <a:lnTo>
                      <a:pt x="53" y="20"/>
                    </a:lnTo>
                    <a:lnTo>
                      <a:pt x="60" y="12"/>
                    </a:lnTo>
                    <a:lnTo>
                      <a:pt x="60" y="22"/>
                    </a:lnTo>
                    <a:close/>
                    <a:moveTo>
                      <a:pt x="53" y="20"/>
                    </a:moveTo>
                    <a:lnTo>
                      <a:pt x="50" y="16"/>
                    </a:lnTo>
                    <a:lnTo>
                      <a:pt x="64" y="2"/>
                    </a:lnTo>
                    <a:lnTo>
                      <a:pt x="67" y="5"/>
                    </a:lnTo>
                    <a:lnTo>
                      <a:pt x="53" y="20"/>
                    </a:lnTo>
                    <a:close/>
                    <a:moveTo>
                      <a:pt x="57" y="0"/>
                    </a:moveTo>
                    <a:lnTo>
                      <a:pt x="60" y="0"/>
                    </a:lnTo>
                    <a:lnTo>
                      <a:pt x="64" y="2"/>
                    </a:lnTo>
                    <a:lnTo>
                      <a:pt x="57" y="10"/>
                    </a:lnTo>
                    <a:lnTo>
                      <a:pt x="57" y="0"/>
                    </a:lnTo>
                    <a:close/>
                    <a:moveTo>
                      <a:pt x="57" y="18"/>
                    </a:moveTo>
                    <a:lnTo>
                      <a:pt x="50" y="18"/>
                    </a:lnTo>
                    <a:lnTo>
                      <a:pt x="50" y="0"/>
                    </a:lnTo>
                    <a:lnTo>
                      <a:pt x="57" y="0"/>
                    </a:lnTo>
                    <a:lnTo>
                      <a:pt x="57" y="18"/>
                    </a:lnTo>
                    <a:close/>
                    <a:moveTo>
                      <a:pt x="50" y="18"/>
                    </a:moveTo>
                    <a:lnTo>
                      <a:pt x="47" y="18"/>
                    </a:lnTo>
                    <a:lnTo>
                      <a:pt x="47" y="0"/>
                    </a:lnTo>
                    <a:lnTo>
                      <a:pt x="50" y="0"/>
                    </a:lnTo>
                    <a:lnTo>
                      <a:pt x="50" y="18"/>
                    </a:lnTo>
                    <a:close/>
                    <a:moveTo>
                      <a:pt x="43" y="1"/>
                    </a:moveTo>
                    <a:lnTo>
                      <a:pt x="45" y="0"/>
                    </a:lnTo>
                    <a:lnTo>
                      <a:pt x="47" y="0"/>
                    </a:lnTo>
                    <a:lnTo>
                      <a:pt x="47" y="10"/>
                    </a:lnTo>
                    <a:lnTo>
                      <a:pt x="43" y="1"/>
                    </a:lnTo>
                    <a:close/>
                    <a:moveTo>
                      <a:pt x="52" y="17"/>
                    </a:moveTo>
                    <a:lnTo>
                      <a:pt x="45" y="21"/>
                    </a:lnTo>
                    <a:lnTo>
                      <a:pt x="36" y="4"/>
                    </a:lnTo>
                    <a:lnTo>
                      <a:pt x="43" y="1"/>
                    </a:lnTo>
                    <a:lnTo>
                      <a:pt x="52" y="17"/>
                    </a:lnTo>
                    <a:close/>
                    <a:moveTo>
                      <a:pt x="45" y="21"/>
                    </a:moveTo>
                    <a:lnTo>
                      <a:pt x="43" y="22"/>
                    </a:lnTo>
                    <a:lnTo>
                      <a:pt x="41" y="22"/>
                    </a:lnTo>
                    <a:lnTo>
                      <a:pt x="41" y="12"/>
                    </a:lnTo>
                    <a:lnTo>
                      <a:pt x="45" y="21"/>
                    </a:lnTo>
                    <a:close/>
                    <a:moveTo>
                      <a:pt x="41" y="22"/>
                    </a:moveTo>
                    <a:lnTo>
                      <a:pt x="34" y="22"/>
                    </a:lnTo>
                    <a:lnTo>
                      <a:pt x="34" y="3"/>
                    </a:lnTo>
                    <a:lnTo>
                      <a:pt x="41" y="3"/>
                    </a:lnTo>
                    <a:lnTo>
                      <a:pt x="41" y="22"/>
                    </a:lnTo>
                    <a:close/>
                    <a:moveTo>
                      <a:pt x="27" y="5"/>
                    </a:moveTo>
                    <a:lnTo>
                      <a:pt x="31" y="3"/>
                    </a:lnTo>
                    <a:lnTo>
                      <a:pt x="34" y="3"/>
                    </a:lnTo>
                    <a:lnTo>
                      <a:pt x="34" y="12"/>
                    </a:lnTo>
                    <a:lnTo>
                      <a:pt x="27" y="5"/>
                    </a:lnTo>
                    <a:close/>
                    <a:moveTo>
                      <a:pt x="42" y="20"/>
                    </a:moveTo>
                    <a:lnTo>
                      <a:pt x="38" y="22"/>
                    </a:lnTo>
                    <a:lnTo>
                      <a:pt x="24" y="9"/>
                    </a:lnTo>
                    <a:lnTo>
                      <a:pt x="27" y="5"/>
                    </a:lnTo>
                    <a:lnTo>
                      <a:pt x="42" y="20"/>
                    </a:lnTo>
                    <a:close/>
                    <a:moveTo>
                      <a:pt x="38" y="22"/>
                    </a:moveTo>
                    <a:lnTo>
                      <a:pt x="37" y="23"/>
                    </a:lnTo>
                    <a:lnTo>
                      <a:pt x="35" y="24"/>
                    </a:lnTo>
                    <a:lnTo>
                      <a:pt x="32" y="15"/>
                    </a:lnTo>
                    <a:lnTo>
                      <a:pt x="38" y="22"/>
                    </a:lnTo>
                    <a:close/>
                    <a:moveTo>
                      <a:pt x="35" y="24"/>
                    </a:moveTo>
                    <a:lnTo>
                      <a:pt x="29" y="27"/>
                    </a:lnTo>
                    <a:lnTo>
                      <a:pt x="21" y="10"/>
                    </a:lnTo>
                    <a:lnTo>
                      <a:pt x="27" y="7"/>
                    </a:lnTo>
                    <a:lnTo>
                      <a:pt x="35" y="24"/>
                    </a:lnTo>
                    <a:close/>
                    <a:moveTo>
                      <a:pt x="18" y="12"/>
                    </a:moveTo>
                    <a:lnTo>
                      <a:pt x="20" y="11"/>
                    </a:lnTo>
                    <a:lnTo>
                      <a:pt x="21" y="10"/>
                    </a:lnTo>
                    <a:lnTo>
                      <a:pt x="25" y="18"/>
                    </a:lnTo>
                    <a:lnTo>
                      <a:pt x="18" y="12"/>
                    </a:lnTo>
                    <a:close/>
                    <a:moveTo>
                      <a:pt x="32" y="25"/>
                    </a:moveTo>
                    <a:lnTo>
                      <a:pt x="28" y="28"/>
                    </a:lnTo>
                    <a:lnTo>
                      <a:pt x="15" y="15"/>
                    </a:lnTo>
                    <a:lnTo>
                      <a:pt x="18" y="12"/>
                    </a:lnTo>
                    <a:lnTo>
                      <a:pt x="32" y="25"/>
                    </a:lnTo>
                    <a:close/>
                    <a:moveTo>
                      <a:pt x="15" y="15"/>
                    </a:moveTo>
                    <a:lnTo>
                      <a:pt x="15" y="15"/>
                    </a:lnTo>
                    <a:lnTo>
                      <a:pt x="22" y="22"/>
                    </a:lnTo>
                    <a:lnTo>
                      <a:pt x="15" y="15"/>
                    </a:lnTo>
                    <a:close/>
                    <a:moveTo>
                      <a:pt x="28" y="28"/>
                    </a:moveTo>
                    <a:lnTo>
                      <a:pt x="25" y="32"/>
                    </a:lnTo>
                    <a:lnTo>
                      <a:pt x="12" y="18"/>
                    </a:lnTo>
                    <a:lnTo>
                      <a:pt x="15" y="15"/>
                    </a:lnTo>
                    <a:lnTo>
                      <a:pt x="28" y="28"/>
                    </a:lnTo>
                    <a:close/>
                    <a:moveTo>
                      <a:pt x="10" y="21"/>
                    </a:moveTo>
                    <a:lnTo>
                      <a:pt x="11" y="20"/>
                    </a:lnTo>
                    <a:lnTo>
                      <a:pt x="12" y="18"/>
                    </a:lnTo>
                    <a:lnTo>
                      <a:pt x="18" y="25"/>
                    </a:lnTo>
                    <a:lnTo>
                      <a:pt x="10" y="21"/>
                    </a:lnTo>
                    <a:close/>
                    <a:moveTo>
                      <a:pt x="27" y="30"/>
                    </a:moveTo>
                    <a:lnTo>
                      <a:pt x="24" y="36"/>
                    </a:lnTo>
                    <a:lnTo>
                      <a:pt x="6" y="27"/>
                    </a:lnTo>
                    <a:lnTo>
                      <a:pt x="10" y="21"/>
                    </a:lnTo>
                    <a:lnTo>
                      <a:pt x="27" y="30"/>
                    </a:lnTo>
                    <a:close/>
                    <a:moveTo>
                      <a:pt x="24" y="36"/>
                    </a:moveTo>
                    <a:lnTo>
                      <a:pt x="23" y="37"/>
                    </a:lnTo>
                    <a:lnTo>
                      <a:pt x="22" y="38"/>
                    </a:lnTo>
                    <a:lnTo>
                      <a:pt x="15" y="32"/>
                    </a:lnTo>
                    <a:lnTo>
                      <a:pt x="24" y="36"/>
                    </a:lnTo>
                    <a:close/>
                    <a:moveTo>
                      <a:pt x="22" y="38"/>
                    </a:moveTo>
                    <a:lnTo>
                      <a:pt x="18" y="42"/>
                    </a:lnTo>
                    <a:lnTo>
                      <a:pt x="5" y="28"/>
                    </a:lnTo>
                    <a:lnTo>
                      <a:pt x="9" y="25"/>
                    </a:lnTo>
                    <a:lnTo>
                      <a:pt x="22" y="38"/>
                    </a:lnTo>
                    <a:close/>
                    <a:moveTo>
                      <a:pt x="3" y="35"/>
                    </a:moveTo>
                    <a:lnTo>
                      <a:pt x="3" y="31"/>
                    </a:lnTo>
                    <a:lnTo>
                      <a:pt x="5" y="28"/>
                    </a:lnTo>
                    <a:lnTo>
                      <a:pt x="12" y="35"/>
                    </a:lnTo>
                    <a:lnTo>
                      <a:pt x="3" y="35"/>
                    </a:lnTo>
                    <a:close/>
                    <a:moveTo>
                      <a:pt x="22" y="35"/>
                    </a:moveTo>
                    <a:lnTo>
                      <a:pt x="22" y="38"/>
                    </a:lnTo>
                    <a:lnTo>
                      <a:pt x="3" y="38"/>
                    </a:lnTo>
                    <a:lnTo>
                      <a:pt x="3" y="35"/>
                    </a:lnTo>
                    <a:lnTo>
                      <a:pt x="22" y="35"/>
                    </a:lnTo>
                    <a:close/>
                    <a:moveTo>
                      <a:pt x="22" y="38"/>
                    </a:moveTo>
                    <a:lnTo>
                      <a:pt x="22" y="41"/>
                    </a:lnTo>
                    <a:lnTo>
                      <a:pt x="21" y="42"/>
                    </a:lnTo>
                    <a:lnTo>
                      <a:pt x="12" y="38"/>
                    </a:lnTo>
                    <a:lnTo>
                      <a:pt x="22" y="38"/>
                    </a:lnTo>
                    <a:close/>
                    <a:moveTo>
                      <a:pt x="21" y="42"/>
                    </a:moveTo>
                    <a:lnTo>
                      <a:pt x="17" y="48"/>
                    </a:lnTo>
                    <a:lnTo>
                      <a:pt x="1" y="39"/>
                    </a:lnTo>
                    <a:lnTo>
                      <a:pt x="4" y="34"/>
                    </a:lnTo>
                    <a:lnTo>
                      <a:pt x="21" y="42"/>
                    </a:lnTo>
                    <a:close/>
                    <a:moveTo>
                      <a:pt x="0" y="44"/>
                    </a:moveTo>
                    <a:lnTo>
                      <a:pt x="0" y="42"/>
                    </a:lnTo>
                    <a:lnTo>
                      <a:pt x="1" y="39"/>
                    </a:lnTo>
                    <a:lnTo>
                      <a:pt x="9" y="44"/>
                    </a:lnTo>
                    <a:lnTo>
                      <a:pt x="0" y="44"/>
                    </a:lnTo>
                    <a:close/>
                    <a:moveTo>
                      <a:pt x="18" y="44"/>
                    </a:moveTo>
                    <a:lnTo>
                      <a:pt x="18" y="47"/>
                    </a:lnTo>
                    <a:lnTo>
                      <a:pt x="0" y="47"/>
                    </a:lnTo>
                    <a:lnTo>
                      <a:pt x="0" y="44"/>
                    </a:lnTo>
                    <a:lnTo>
                      <a:pt x="18" y="44"/>
                    </a:lnTo>
                    <a:close/>
                    <a:moveTo>
                      <a:pt x="1" y="52"/>
                    </a:moveTo>
                    <a:lnTo>
                      <a:pt x="0" y="49"/>
                    </a:lnTo>
                    <a:lnTo>
                      <a:pt x="0" y="47"/>
                    </a:lnTo>
                    <a:lnTo>
                      <a:pt x="9" y="47"/>
                    </a:lnTo>
                    <a:lnTo>
                      <a:pt x="1" y="52"/>
                    </a:lnTo>
                    <a:close/>
                    <a:moveTo>
                      <a:pt x="17" y="43"/>
                    </a:moveTo>
                    <a:lnTo>
                      <a:pt x="21" y="49"/>
                    </a:lnTo>
                    <a:lnTo>
                      <a:pt x="4" y="58"/>
                    </a:lnTo>
                    <a:lnTo>
                      <a:pt x="1" y="52"/>
                    </a:lnTo>
                    <a:lnTo>
                      <a:pt x="17" y="43"/>
                    </a:lnTo>
                    <a:close/>
                    <a:moveTo>
                      <a:pt x="21" y="49"/>
                    </a:moveTo>
                    <a:lnTo>
                      <a:pt x="22" y="52"/>
                    </a:lnTo>
                    <a:lnTo>
                      <a:pt x="22" y="54"/>
                    </a:lnTo>
                    <a:lnTo>
                      <a:pt x="12" y="54"/>
                    </a:lnTo>
                    <a:lnTo>
                      <a:pt x="21" y="49"/>
                    </a:lnTo>
                    <a:close/>
                    <a:moveTo>
                      <a:pt x="22" y="54"/>
                    </a:moveTo>
                    <a:lnTo>
                      <a:pt x="22" y="57"/>
                    </a:lnTo>
                    <a:lnTo>
                      <a:pt x="3" y="57"/>
                    </a:lnTo>
                    <a:lnTo>
                      <a:pt x="3" y="54"/>
                    </a:lnTo>
                    <a:lnTo>
                      <a:pt x="22" y="54"/>
                    </a:lnTo>
                    <a:close/>
                    <a:moveTo>
                      <a:pt x="5" y="64"/>
                    </a:moveTo>
                    <a:lnTo>
                      <a:pt x="3" y="60"/>
                    </a:lnTo>
                    <a:lnTo>
                      <a:pt x="3" y="57"/>
                    </a:lnTo>
                    <a:lnTo>
                      <a:pt x="12" y="57"/>
                    </a:lnTo>
                    <a:lnTo>
                      <a:pt x="5" y="64"/>
                    </a:lnTo>
                    <a:close/>
                    <a:moveTo>
                      <a:pt x="18" y="50"/>
                    </a:moveTo>
                    <a:lnTo>
                      <a:pt x="22" y="54"/>
                    </a:lnTo>
                    <a:lnTo>
                      <a:pt x="9" y="67"/>
                    </a:lnTo>
                    <a:lnTo>
                      <a:pt x="5" y="64"/>
                    </a:lnTo>
                    <a:lnTo>
                      <a:pt x="18" y="50"/>
                    </a:lnTo>
                    <a:close/>
                    <a:moveTo>
                      <a:pt x="22" y="54"/>
                    </a:moveTo>
                    <a:lnTo>
                      <a:pt x="25" y="56"/>
                    </a:lnTo>
                    <a:lnTo>
                      <a:pt x="12" y="70"/>
                    </a:lnTo>
                    <a:lnTo>
                      <a:pt x="9" y="67"/>
                    </a:lnTo>
                    <a:lnTo>
                      <a:pt x="22" y="54"/>
                    </a:lnTo>
                    <a:close/>
                    <a:moveTo>
                      <a:pt x="18" y="73"/>
                    </a:moveTo>
                    <a:lnTo>
                      <a:pt x="14" y="73"/>
                    </a:lnTo>
                    <a:lnTo>
                      <a:pt x="12" y="70"/>
                    </a:lnTo>
                    <a:lnTo>
                      <a:pt x="18" y="64"/>
                    </a:lnTo>
                    <a:lnTo>
                      <a:pt x="18" y="73"/>
                    </a:lnTo>
                    <a:close/>
                    <a:moveTo>
                      <a:pt x="18" y="54"/>
                    </a:moveTo>
                    <a:lnTo>
                      <a:pt x="22" y="54"/>
                    </a:lnTo>
                    <a:lnTo>
                      <a:pt x="22" y="73"/>
                    </a:lnTo>
                    <a:lnTo>
                      <a:pt x="18" y="73"/>
                    </a:lnTo>
                    <a:lnTo>
                      <a:pt x="18" y="54"/>
                    </a:lnTo>
                    <a:close/>
                    <a:moveTo>
                      <a:pt x="22" y="54"/>
                    </a:moveTo>
                    <a:lnTo>
                      <a:pt x="24" y="54"/>
                    </a:lnTo>
                    <a:lnTo>
                      <a:pt x="26" y="55"/>
                    </a:lnTo>
                    <a:lnTo>
                      <a:pt x="22" y="64"/>
                    </a:lnTo>
                    <a:lnTo>
                      <a:pt x="22" y="54"/>
                    </a:lnTo>
                    <a:close/>
                    <a:moveTo>
                      <a:pt x="26" y="55"/>
                    </a:moveTo>
                    <a:lnTo>
                      <a:pt x="33" y="58"/>
                    </a:lnTo>
                    <a:lnTo>
                      <a:pt x="24" y="75"/>
                    </a:lnTo>
                    <a:lnTo>
                      <a:pt x="17" y="71"/>
                    </a:lnTo>
                    <a:lnTo>
                      <a:pt x="26" y="55"/>
                    </a:lnTo>
                    <a:close/>
                    <a:moveTo>
                      <a:pt x="28" y="76"/>
                    </a:moveTo>
                    <a:lnTo>
                      <a:pt x="26" y="76"/>
                    </a:lnTo>
                    <a:lnTo>
                      <a:pt x="24" y="75"/>
                    </a:lnTo>
                    <a:lnTo>
                      <a:pt x="28" y="66"/>
                    </a:lnTo>
                    <a:lnTo>
                      <a:pt x="28" y="76"/>
                    </a:lnTo>
                    <a:close/>
                    <a:moveTo>
                      <a:pt x="28" y="57"/>
                    </a:moveTo>
                    <a:lnTo>
                      <a:pt x="32" y="57"/>
                    </a:lnTo>
                    <a:lnTo>
                      <a:pt x="32" y="76"/>
                    </a:lnTo>
                    <a:lnTo>
                      <a:pt x="28" y="76"/>
                    </a:lnTo>
                    <a:lnTo>
                      <a:pt x="28" y="57"/>
                    </a:lnTo>
                    <a:close/>
                    <a:moveTo>
                      <a:pt x="32" y="57"/>
                    </a:moveTo>
                    <a:lnTo>
                      <a:pt x="37" y="57"/>
                    </a:lnTo>
                    <a:lnTo>
                      <a:pt x="37" y="76"/>
                    </a:lnTo>
                    <a:lnTo>
                      <a:pt x="32" y="76"/>
                    </a:lnTo>
                    <a:lnTo>
                      <a:pt x="32" y="57"/>
                    </a:lnTo>
                    <a:close/>
                    <a:moveTo>
                      <a:pt x="37" y="57"/>
                    </a:moveTo>
                    <a:lnTo>
                      <a:pt x="41" y="57"/>
                    </a:lnTo>
                    <a:lnTo>
                      <a:pt x="41" y="76"/>
                    </a:lnTo>
                    <a:lnTo>
                      <a:pt x="37" y="76"/>
                    </a:lnTo>
                    <a:lnTo>
                      <a:pt x="37" y="57"/>
                    </a:lnTo>
                    <a:close/>
                    <a:moveTo>
                      <a:pt x="41" y="57"/>
                    </a:moveTo>
                    <a:lnTo>
                      <a:pt x="47" y="57"/>
                    </a:lnTo>
                    <a:lnTo>
                      <a:pt x="47" y="76"/>
                    </a:lnTo>
                    <a:lnTo>
                      <a:pt x="41" y="76"/>
                    </a:lnTo>
                    <a:lnTo>
                      <a:pt x="41" y="57"/>
                    </a:lnTo>
                    <a:close/>
                    <a:moveTo>
                      <a:pt x="54" y="74"/>
                    </a:moveTo>
                    <a:lnTo>
                      <a:pt x="52" y="76"/>
                    </a:lnTo>
                    <a:lnTo>
                      <a:pt x="47" y="76"/>
                    </a:lnTo>
                    <a:lnTo>
                      <a:pt x="47" y="66"/>
                    </a:lnTo>
                    <a:lnTo>
                      <a:pt x="54" y="74"/>
                    </a:lnTo>
                    <a:close/>
                    <a:moveTo>
                      <a:pt x="41" y="59"/>
                    </a:moveTo>
                    <a:lnTo>
                      <a:pt x="44" y="56"/>
                    </a:lnTo>
                    <a:lnTo>
                      <a:pt x="57" y="70"/>
                    </a:lnTo>
                    <a:lnTo>
                      <a:pt x="54" y="74"/>
                    </a:lnTo>
                    <a:lnTo>
                      <a:pt x="41" y="59"/>
                    </a:lnTo>
                    <a:close/>
                    <a:moveTo>
                      <a:pt x="44" y="56"/>
                    </a:moveTo>
                    <a:lnTo>
                      <a:pt x="45" y="55"/>
                    </a:lnTo>
                    <a:lnTo>
                      <a:pt x="46" y="55"/>
                    </a:lnTo>
                    <a:lnTo>
                      <a:pt x="50" y="64"/>
                    </a:lnTo>
                    <a:lnTo>
                      <a:pt x="44" y="56"/>
                    </a:lnTo>
                    <a:close/>
                    <a:moveTo>
                      <a:pt x="46" y="55"/>
                    </a:moveTo>
                    <a:lnTo>
                      <a:pt x="53" y="52"/>
                    </a:lnTo>
                    <a:lnTo>
                      <a:pt x="60" y="68"/>
                    </a:lnTo>
                    <a:lnTo>
                      <a:pt x="55" y="71"/>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84" name="Freeform 169">
                <a:extLst>
                  <a:ext uri="{FF2B5EF4-FFF2-40B4-BE49-F238E27FC236}">
                    <a16:creationId xmlns:a16="http://schemas.microsoft.com/office/drawing/2014/main" id="{007EC26A-3B77-4ED2-B3D7-0C4EBC66AE9B}"/>
                  </a:ext>
                </a:extLst>
              </p:cNvPr>
              <p:cNvSpPr>
                <a:spLocks/>
              </p:cNvSpPr>
              <p:nvPr/>
            </p:nvSpPr>
            <p:spPr bwMode="auto">
              <a:xfrm>
                <a:off x="2553" y="2936"/>
                <a:ext cx="17" cy="14"/>
              </a:xfrm>
              <a:custGeom>
                <a:avLst/>
                <a:gdLst>
                  <a:gd name="T0" fmla="*/ 12 w 67"/>
                  <a:gd name="T1" fmla="*/ 12 h 57"/>
                  <a:gd name="T2" fmla="*/ 13 w 67"/>
                  <a:gd name="T3" fmla="*/ 12 h 57"/>
                  <a:gd name="T4" fmla="*/ 15 w 67"/>
                  <a:gd name="T5" fmla="*/ 11 h 57"/>
                  <a:gd name="T6" fmla="*/ 15 w 67"/>
                  <a:gd name="T7" fmla="*/ 10 h 57"/>
                  <a:gd name="T8" fmla="*/ 16 w 67"/>
                  <a:gd name="T9" fmla="*/ 9 h 57"/>
                  <a:gd name="T10" fmla="*/ 16 w 67"/>
                  <a:gd name="T11" fmla="*/ 8 h 57"/>
                  <a:gd name="T12" fmla="*/ 17 w 67"/>
                  <a:gd name="T13" fmla="*/ 7 h 57"/>
                  <a:gd name="T14" fmla="*/ 17 w 67"/>
                  <a:gd name="T15" fmla="*/ 6 h 57"/>
                  <a:gd name="T16" fmla="*/ 17 w 67"/>
                  <a:gd name="T17" fmla="*/ 4 h 57"/>
                  <a:gd name="T18" fmla="*/ 17 w 67"/>
                  <a:gd name="T19" fmla="*/ 4 h 57"/>
                  <a:gd name="T20" fmla="*/ 16 w 67"/>
                  <a:gd name="T21" fmla="*/ 3 h 57"/>
                  <a:gd name="T22" fmla="*/ 16 w 67"/>
                  <a:gd name="T23" fmla="*/ 2 h 57"/>
                  <a:gd name="T24" fmla="*/ 15 w 67"/>
                  <a:gd name="T25" fmla="*/ 1 h 57"/>
                  <a:gd name="T26" fmla="*/ 14 w 67"/>
                  <a:gd name="T27" fmla="*/ 1 h 57"/>
                  <a:gd name="T28" fmla="*/ 13 w 67"/>
                  <a:gd name="T29" fmla="*/ 1 h 57"/>
                  <a:gd name="T30" fmla="*/ 12 w 67"/>
                  <a:gd name="T31" fmla="*/ 0 h 57"/>
                  <a:gd name="T32" fmla="*/ 11 w 67"/>
                  <a:gd name="T33" fmla="*/ 0 h 57"/>
                  <a:gd name="T34" fmla="*/ 9 w 67"/>
                  <a:gd name="T35" fmla="*/ 0 h 57"/>
                  <a:gd name="T36" fmla="*/ 8 w 67"/>
                  <a:gd name="T37" fmla="*/ 1 h 57"/>
                  <a:gd name="T38" fmla="*/ 7 w 67"/>
                  <a:gd name="T39" fmla="*/ 1 h 57"/>
                  <a:gd name="T40" fmla="*/ 6 w 67"/>
                  <a:gd name="T41" fmla="*/ 1 h 57"/>
                  <a:gd name="T42" fmla="*/ 4 w 67"/>
                  <a:gd name="T43" fmla="*/ 2 h 57"/>
                  <a:gd name="T44" fmla="*/ 3 w 67"/>
                  <a:gd name="T45" fmla="*/ 3 h 57"/>
                  <a:gd name="T46" fmla="*/ 3 w 67"/>
                  <a:gd name="T47" fmla="*/ 4 h 57"/>
                  <a:gd name="T48" fmla="*/ 2 w 67"/>
                  <a:gd name="T49" fmla="*/ 5 h 57"/>
                  <a:gd name="T50" fmla="*/ 1 w 67"/>
                  <a:gd name="T51" fmla="*/ 6 h 57"/>
                  <a:gd name="T52" fmla="*/ 1 w 67"/>
                  <a:gd name="T53" fmla="*/ 8 h 57"/>
                  <a:gd name="T54" fmla="*/ 0 w 67"/>
                  <a:gd name="T55" fmla="*/ 9 h 57"/>
                  <a:gd name="T56" fmla="*/ 0 w 67"/>
                  <a:gd name="T57" fmla="*/ 9 h 57"/>
                  <a:gd name="T58" fmla="*/ 1 w 67"/>
                  <a:gd name="T59" fmla="*/ 11 h 57"/>
                  <a:gd name="T60" fmla="*/ 1 w 67"/>
                  <a:gd name="T61" fmla="*/ 12 h 57"/>
                  <a:gd name="T62" fmla="*/ 2 w 67"/>
                  <a:gd name="T63" fmla="*/ 12 h 57"/>
                  <a:gd name="T64" fmla="*/ 3 w 67"/>
                  <a:gd name="T65" fmla="*/ 13 h 57"/>
                  <a:gd name="T66" fmla="*/ 3 w 67"/>
                  <a:gd name="T67" fmla="*/ 13 h 57"/>
                  <a:gd name="T68" fmla="*/ 4 w 67"/>
                  <a:gd name="T69" fmla="*/ 14 h 57"/>
                  <a:gd name="T70" fmla="*/ 6 w 67"/>
                  <a:gd name="T71" fmla="*/ 14 h 57"/>
                  <a:gd name="T72" fmla="*/ 7 w 67"/>
                  <a:gd name="T73" fmla="*/ 14 h 57"/>
                  <a:gd name="T74" fmla="*/ 8 w 67"/>
                  <a:gd name="T75" fmla="*/ 14 h 57"/>
                  <a:gd name="T76" fmla="*/ 10 w 67"/>
                  <a:gd name="T77" fmla="*/ 14 h 57"/>
                  <a:gd name="T78" fmla="*/ 11 w 67"/>
                  <a:gd name="T79" fmla="*/ 13 h 57"/>
                  <a:gd name="T80" fmla="*/ 12 w 67"/>
                  <a:gd name="T81" fmla="*/ 12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8" y="50"/>
                    </a:moveTo>
                    <a:lnTo>
                      <a:pt x="51" y="47"/>
                    </a:lnTo>
                    <a:lnTo>
                      <a:pt x="58" y="44"/>
                    </a:lnTo>
                    <a:lnTo>
                      <a:pt x="61" y="42"/>
                    </a:lnTo>
                    <a:lnTo>
                      <a:pt x="64" y="38"/>
                    </a:lnTo>
                    <a:lnTo>
                      <a:pt x="64" y="32"/>
                    </a:lnTo>
                    <a:lnTo>
                      <a:pt x="67" y="28"/>
                    </a:lnTo>
                    <a:lnTo>
                      <a:pt x="67" y="25"/>
                    </a:lnTo>
                    <a:lnTo>
                      <a:pt x="67" y="18"/>
                    </a:lnTo>
                    <a:lnTo>
                      <a:pt x="67" y="16"/>
                    </a:lnTo>
                    <a:lnTo>
                      <a:pt x="64" y="13"/>
                    </a:lnTo>
                    <a:lnTo>
                      <a:pt x="64" y="10"/>
                    </a:lnTo>
                    <a:lnTo>
                      <a:pt x="61" y="6"/>
                    </a:lnTo>
                    <a:lnTo>
                      <a:pt x="54" y="3"/>
                    </a:lnTo>
                    <a:lnTo>
                      <a:pt x="51" y="3"/>
                    </a:lnTo>
                    <a:lnTo>
                      <a:pt x="48" y="0"/>
                    </a:lnTo>
                    <a:lnTo>
                      <a:pt x="42" y="0"/>
                    </a:lnTo>
                    <a:lnTo>
                      <a:pt x="36" y="0"/>
                    </a:lnTo>
                    <a:lnTo>
                      <a:pt x="32" y="3"/>
                    </a:lnTo>
                    <a:lnTo>
                      <a:pt x="26" y="3"/>
                    </a:lnTo>
                    <a:lnTo>
                      <a:pt x="22" y="6"/>
                    </a:lnTo>
                    <a:lnTo>
                      <a:pt x="17" y="10"/>
                    </a:lnTo>
                    <a:lnTo>
                      <a:pt x="13" y="13"/>
                    </a:lnTo>
                    <a:lnTo>
                      <a:pt x="10" y="16"/>
                    </a:lnTo>
                    <a:lnTo>
                      <a:pt x="7" y="22"/>
                    </a:lnTo>
                    <a:lnTo>
                      <a:pt x="4" y="25"/>
                    </a:lnTo>
                    <a:lnTo>
                      <a:pt x="4" y="32"/>
                    </a:lnTo>
                    <a:lnTo>
                      <a:pt x="0" y="35"/>
                    </a:lnTo>
                    <a:lnTo>
                      <a:pt x="0" y="38"/>
                    </a:lnTo>
                    <a:lnTo>
                      <a:pt x="4" y="44"/>
                    </a:lnTo>
                    <a:lnTo>
                      <a:pt x="4" y="47"/>
                    </a:lnTo>
                    <a:lnTo>
                      <a:pt x="7" y="50"/>
                    </a:lnTo>
                    <a:lnTo>
                      <a:pt x="10" y="54"/>
                    </a:lnTo>
                    <a:lnTo>
                      <a:pt x="13" y="54"/>
                    </a:lnTo>
                    <a:lnTo>
                      <a:pt x="17" y="57"/>
                    </a:lnTo>
                    <a:lnTo>
                      <a:pt x="22" y="57"/>
                    </a:lnTo>
                    <a:lnTo>
                      <a:pt x="26" y="57"/>
                    </a:lnTo>
                    <a:lnTo>
                      <a:pt x="32" y="57"/>
                    </a:lnTo>
                    <a:lnTo>
                      <a:pt x="39" y="57"/>
                    </a:lnTo>
                    <a:lnTo>
                      <a:pt x="42" y="54"/>
                    </a:lnTo>
                    <a:lnTo>
                      <a:pt x="48"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85" name="Freeform 170">
                <a:extLst>
                  <a:ext uri="{FF2B5EF4-FFF2-40B4-BE49-F238E27FC236}">
                    <a16:creationId xmlns:a16="http://schemas.microsoft.com/office/drawing/2014/main" id="{DA9D245F-158C-4D06-8150-0DB012D83CF4}"/>
                  </a:ext>
                </a:extLst>
              </p:cNvPr>
              <p:cNvSpPr>
                <a:spLocks noEditPoints="1"/>
              </p:cNvSpPr>
              <p:nvPr/>
            </p:nvSpPr>
            <p:spPr bwMode="auto">
              <a:xfrm>
                <a:off x="2551" y="2933"/>
                <a:ext cx="21" cy="19"/>
              </a:xfrm>
              <a:custGeom>
                <a:avLst/>
                <a:gdLst>
                  <a:gd name="T0" fmla="*/ 13 w 86"/>
                  <a:gd name="T1" fmla="*/ 13 h 77"/>
                  <a:gd name="T2" fmla="*/ 15 w 86"/>
                  <a:gd name="T3" fmla="*/ 11 h 77"/>
                  <a:gd name="T4" fmla="*/ 18 w 86"/>
                  <a:gd name="T5" fmla="*/ 16 h 77"/>
                  <a:gd name="T6" fmla="*/ 18 w 86"/>
                  <a:gd name="T7" fmla="*/ 15 h 77"/>
                  <a:gd name="T8" fmla="*/ 16 w 86"/>
                  <a:gd name="T9" fmla="*/ 11 h 77"/>
                  <a:gd name="T10" fmla="*/ 20 w 86"/>
                  <a:gd name="T11" fmla="*/ 12 h 77"/>
                  <a:gd name="T12" fmla="*/ 16 w 86"/>
                  <a:gd name="T13" fmla="*/ 10 h 77"/>
                  <a:gd name="T14" fmla="*/ 17 w 86"/>
                  <a:gd name="T15" fmla="*/ 9 h 77"/>
                  <a:gd name="T16" fmla="*/ 20 w 86"/>
                  <a:gd name="T17" fmla="*/ 12 h 77"/>
                  <a:gd name="T18" fmla="*/ 21 w 86"/>
                  <a:gd name="T19" fmla="*/ 9 h 77"/>
                  <a:gd name="T20" fmla="*/ 17 w 86"/>
                  <a:gd name="T21" fmla="*/ 9 h 77"/>
                  <a:gd name="T22" fmla="*/ 17 w 86"/>
                  <a:gd name="T23" fmla="*/ 6 h 77"/>
                  <a:gd name="T24" fmla="*/ 21 w 86"/>
                  <a:gd name="T25" fmla="*/ 6 h 77"/>
                  <a:gd name="T26" fmla="*/ 21 w 86"/>
                  <a:gd name="T27" fmla="*/ 5 h 77"/>
                  <a:gd name="T28" fmla="*/ 17 w 86"/>
                  <a:gd name="T29" fmla="*/ 7 h 77"/>
                  <a:gd name="T30" fmla="*/ 20 w 86"/>
                  <a:gd name="T31" fmla="*/ 3 h 77"/>
                  <a:gd name="T32" fmla="*/ 16 w 86"/>
                  <a:gd name="T33" fmla="*/ 6 h 77"/>
                  <a:gd name="T34" fmla="*/ 19 w 86"/>
                  <a:gd name="T35" fmla="*/ 2 h 77"/>
                  <a:gd name="T36" fmla="*/ 18 w 86"/>
                  <a:gd name="T37" fmla="*/ 2 h 77"/>
                  <a:gd name="T38" fmla="*/ 16 w 86"/>
                  <a:gd name="T39" fmla="*/ 1 h 77"/>
                  <a:gd name="T40" fmla="*/ 15 w 86"/>
                  <a:gd name="T41" fmla="*/ 6 h 77"/>
                  <a:gd name="T42" fmla="*/ 12 w 86"/>
                  <a:gd name="T43" fmla="*/ 4 h 77"/>
                  <a:gd name="T44" fmla="*/ 16 w 86"/>
                  <a:gd name="T45" fmla="*/ 1 h 77"/>
                  <a:gd name="T46" fmla="*/ 14 w 86"/>
                  <a:gd name="T47" fmla="*/ 0 h 77"/>
                  <a:gd name="T48" fmla="*/ 13 w 86"/>
                  <a:gd name="T49" fmla="*/ 5 h 77"/>
                  <a:gd name="T50" fmla="*/ 13 w 86"/>
                  <a:gd name="T51" fmla="*/ 4 h 77"/>
                  <a:gd name="T52" fmla="*/ 11 w 86"/>
                  <a:gd name="T53" fmla="*/ 6 h 77"/>
                  <a:gd name="T54" fmla="*/ 9 w 86"/>
                  <a:gd name="T55" fmla="*/ 1 h 77"/>
                  <a:gd name="T56" fmla="*/ 9 w 86"/>
                  <a:gd name="T57" fmla="*/ 3 h 77"/>
                  <a:gd name="T58" fmla="*/ 10 w 86"/>
                  <a:gd name="T59" fmla="*/ 5 h 77"/>
                  <a:gd name="T60" fmla="*/ 9 w 86"/>
                  <a:gd name="T61" fmla="*/ 6 h 77"/>
                  <a:gd name="T62" fmla="*/ 5 w 86"/>
                  <a:gd name="T63" fmla="*/ 3 h 77"/>
                  <a:gd name="T64" fmla="*/ 4 w 86"/>
                  <a:gd name="T65" fmla="*/ 4 h 77"/>
                  <a:gd name="T66" fmla="*/ 6 w 86"/>
                  <a:gd name="T67" fmla="*/ 6 h 77"/>
                  <a:gd name="T68" fmla="*/ 7 w 86"/>
                  <a:gd name="T69" fmla="*/ 7 h 77"/>
                  <a:gd name="T70" fmla="*/ 7 w 86"/>
                  <a:gd name="T71" fmla="*/ 7 h 77"/>
                  <a:gd name="T72" fmla="*/ 6 w 86"/>
                  <a:gd name="T73" fmla="*/ 9 h 77"/>
                  <a:gd name="T74" fmla="*/ 2 w 86"/>
                  <a:gd name="T75" fmla="*/ 7 h 77"/>
                  <a:gd name="T76" fmla="*/ 3 w 86"/>
                  <a:gd name="T77" fmla="*/ 9 h 77"/>
                  <a:gd name="T78" fmla="*/ 6 w 86"/>
                  <a:gd name="T79" fmla="*/ 9 h 77"/>
                  <a:gd name="T80" fmla="*/ 5 w 86"/>
                  <a:gd name="T81" fmla="*/ 12 h 77"/>
                  <a:gd name="T82" fmla="*/ 0 w 86"/>
                  <a:gd name="T83" fmla="*/ 10 h 77"/>
                  <a:gd name="T84" fmla="*/ 0 w 86"/>
                  <a:gd name="T85" fmla="*/ 12 h 77"/>
                  <a:gd name="T86" fmla="*/ 2 w 86"/>
                  <a:gd name="T87" fmla="*/ 12 h 77"/>
                  <a:gd name="T88" fmla="*/ 5 w 86"/>
                  <a:gd name="T89" fmla="*/ 11 h 77"/>
                  <a:gd name="T90" fmla="*/ 6 w 86"/>
                  <a:gd name="T91" fmla="*/ 13 h 77"/>
                  <a:gd name="T92" fmla="*/ 1 w 86"/>
                  <a:gd name="T93" fmla="*/ 15 h 77"/>
                  <a:gd name="T94" fmla="*/ 2 w 86"/>
                  <a:gd name="T95" fmla="*/ 17 h 77"/>
                  <a:gd name="T96" fmla="*/ 4 w 86"/>
                  <a:gd name="T97" fmla="*/ 15 h 77"/>
                  <a:gd name="T98" fmla="*/ 6 w 86"/>
                  <a:gd name="T99" fmla="*/ 13 h 77"/>
                  <a:gd name="T100" fmla="*/ 5 w 86"/>
                  <a:gd name="T101" fmla="*/ 13 h 77"/>
                  <a:gd name="T102" fmla="*/ 7 w 86"/>
                  <a:gd name="T103" fmla="*/ 13 h 77"/>
                  <a:gd name="T104" fmla="*/ 5 w 86"/>
                  <a:gd name="T105" fmla="*/ 18 h 77"/>
                  <a:gd name="T106" fmla="*/ 7 w 86"/>
                  <a:gd name="T107" fmla="*/ 17 h 77"/>
                  <a:gd name="T108" fmla="*/ 7 w 86"/>
                  <a:gd name="T109" fmla="*/ 14 h 77"/>
                  <a:gd name="T110" fmla="*/ 9 w 86"/>
                  <a:gd name="T111" fmla="*/ 14 h 77"/>
                  <a:gd name="T112" fmla="*/ 12 w 86"/>
                  <a:gd name="T113" fmla="*/ 14 h 77"/>
                  <a:gd name="T114" fmla="*/ 12 w 86"/>
                  <a:gd name="T115" fmla="*/ 19 h 77"/>
                  <a:gd name="T116" fmla="*/ 13 w 86"/>
                  <a:gd name="T117" fmla="*/ 18 h 77"/>
                  <a:gd name="T118" fmla="*/ 11 w 86"/>
                  <a:gd name="T119" fmla="*/ 14 h 7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77"/>
                  <a:gd name="T182" fmla="*/ 86 w 86"/>
                  <a:gd name="T183" fmla="*/ 77 h 7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77">
                    <a:moveTo>
                      <a:pt x="51" y="54"/>
                    </a:moveTo>
                    <a:lnTo>
                      <a:pt x="54" y="51"/>
                    </a:lnTo>
                    <a:lnTo>
                      <a:pt x="68" y="64"/>
                    </a:lnTo>
                    <a:lnTo>
                      <a:pt x="64" y="67"/>
                    </a:lnTo>
                    <a:lnTo>
                      <a:pt x="51" y="54"/>
                    </a:lnTo>
                    <a:close/>
                    <a:moveTo>
                      <a:pt x="54" y="51"/>
                    </a:moveTo>
                    <a:lnTo>
                      <a:pt x="55" y="49"/>
                    </a:lnTo>
                    <a:lnTo>
                      <a:pt x="57" y="49"/>
                    </a:lnTo>
                    <a:lnTo>
                      <a:pt x="61" y="57"/>
                    </a:lnTo>
                    <a:lnTo>
                      <a:pt x="54" y="51"/>
                    </a:lnTo>
                    <a:close/>
                    <a:moveTo>
                      <a:pt x="57" y="49"/>
                    </a:moveTo>
                    <a:lnTo>
                      <a:pt x="63" y="46"/>
                    </a:lnTo>
                    <a:lnTo>
                      <a:pt x="72" y="63"/>
                    </a:lnTo>
                    <a:lnTo>
                      <a:pt x="65" y="66"/>
                    </a:lnTo>
                    <a:lnTo>
                      <a:pt x="57" y="49"/>
                    </a:lnTo>
                    <a:close/>
                    <a:moveTo>
                      <a:pt x="74" y="62"/>
                    </a:moveTo>
                    <a:lnTo>
                      <a:pt x="73" y="63"/>
                    </a:lnTo>
                    <a:lnTo>
                      <a:pt x="72" y="63"/>
                    </a:lnTo>
                    <a:lnTo>
                      <a:pt x="68" y="54"/>
                    </a:lnTo>
                    <a:lnTo>
                      <a:pt x="74" y="62"/>
                    </a:lnTo>
                    <a:close/>
                    <a:moveTo>
                      <a:pt x="61" y="47"/>
                    </a:moveTo>
                    <a:lnTo>
                      <a:pt x="64" y="44"/>
                    </a:lnTo>
                    <a:lnTo>
                      <a:pt x="77" y="58"/>
                    </a:lnTo>
                    <a:lnTo>
                      <a:pt x="74" y="62"/>
                    </a:lnTo>
                    <a:lnTo>
                      <a:pt x="61" y="47"/>
                    </a:lnTo>
                    <a:close/>
                    <a:moveTo>
                      <a:pt x="64" y="44"/>
                    </a:moveTo>
                    <a:lnTo>
                      <a:pt x="64" y="44"/>
                    </a:lnTo>
                    <a:lnTo>
                      <a:pt x="71" y="52"/>
                    </a:lnTo>
                    <a:lnTo>
                      <a:pt x="64" y="44"/>
                    </a:lnTo>
                    <a:close/>
                    <a:moveTo>
                      <a:pt x="64" y="44"/>
                    </a:moveTo>
                    <a:lnTo>
                      <a:pt x="68" y="42"/>
                    </a:lnTo>
                    <a:lnTo>
                      <a:pt x="81" y="55"/>
                    </a:lnTo>
                    <a:lnTo>
                      <a:pt x="77" y="58"/>
                    </a:lnTo>
                    <a:lnTo>
                      <a:pt x="64" y="44"/>
                    </a:lnTo>
                    <a:close/>
                    <a:moveTo>
                      <a:pt x="83" y="48"/>
                    </a:moveTo>
                    <a:lnTo>
                      <a:pt x="83" y="52"/>
                    </a:lnTo>
                    <a:lnTo>
                      <a:pt x="81" y="55"/>
                    </a:lnTo>
                    <a:lnTo>
                      <a:pt x="74" y="48"/>
                    </a:lnTo>
                    <a:lnTo>
                      <a:pt x="83" y="48"/>
                    </a:lnTo>
                    <a:close/>
                    <a:moveTo>
                      <a:pt x="64" y="48"/>
                    </a:moveTo>
                    <a:lnTo>
                      <a:pt x="64" y="42"/>
                    </a:lnTo>
                    <a:lnTo>
                      <a:pt x="83" y="42"/>
                    </a:lnTo>
                    <a:lnTo>
                      <a:pt x="83" y="48"/>
                    </a:lnTo>
                    <a:lnTo>
                      <a:pt x="64" y="48"/>
                    </a:lnTo>
                    <a:close/>
                    <a:moveTo>
                      <a:pt x="64" y="42"/>
                    </a:moveTo>
                    <a:lnTo>
                      <a:pt x="64" y="37"/>
                    </a:lnTo>
                    <a:lnTo>
                      <a:pt x="68" y="35"/>
                    </a:lnTo>
                    <a:lnTo>
                      <a:pt x="74" y="42"/>
                    </a:lnTo>
                    <a:lnTo>
                      <a:pt x="64" y="42"/>
                    </a:lnTo>
                    <a:close/>
                    <a:moveTo>
                      <a:pt x="68" y="35"/>
                    </a:moveTo>
                    <a:lnTo>
                      <a:pt x="71" y="32"/>
                    </a:lnTo>
                    <a:lnTo>
                      <a:pt x="84" y="45"/>
                    </a:lnTo>
                    <a:lnTo>
                      <a:pt x="81" y="48"/>
                    </a:lnTo>
                    <a:lnTo>
                      <a:pt x="68" y="35"/>
                    </a:lnTo>
                    <a:close/>
                    <a:moveTo>
                      <a:pt x="86" y="38"/>
                    </a:moveTo>
                    <a:lnTo>
                      <a:pt x="86" y="43"/>
                    </a:lnTo>
                    <a:lnTo>
                      <a:pt x="84" y="45"/>
                    </a:lnTo>
                    <a:lnTo>
                      <a:pt x="77" y="38"/>
                    </a:lnTo>
                    <a:lnTo>
                      <a:pt x="86" y="38"/>
                    </a:lnTo>
                    <a:close/>
                    <a:moveTo>
                      <a:pt x="68" y="38"/>
                    </a:moveTo>
                    <a:lnTo>
                      <a:pt x="68" y="35"/>
                    </a:lnTo>
                    <a:lnTo>
                      <a:pt x="86" y="35"/>
                    </a:lnTo>
                    <a:lnTo>
                      <a:pt x="86" y="38"/>
                    </a:lnTo>
                    <a:lnTo>
                      <a:pt x="68" y="38"/>
                    </a:lnTo>
                    <a:close/>
                    <a:moveTo>
                      <a:pt x="68" y="35"/>
                    </a:moveTo>
                    <a:lnTo>
                      <a:pt x="68" y="28"/>
                    </a:lnTo>
                    <a:lnTo>
                      <a:pt x="86" y="28"/>
                    </a:lnTo>
                    <a:lnTo>
                      <a:pt x="86" y="35"/>
                    </a:lnTo>
                    <a:lnTo>
                      <a:pt x="68" y="35"/>
                    </a:lnTo>
                    <a:close/>
                    <a:moveTo>
                      <a:pt x="68" y="28"/>
                    </a:moveTo>
                    <a:lnTo>
                      <a:pt x="68" y="26"/>
                    </a:lnTo>
                    <a:lnTo>
                      <a:pt x="86" y="26"/>
                    </a:lnTo>
                    <a:lnTo>
                      <a:pt x="86" y="28"/>
                    </a:lnTo>
                    <a:lnTo>
                      <a:pt x="68" y="28"/>
                    </a:lnTo>
                    <a:close/>
                    <a:moveTo>
                      <a:pt x="84" y="19"/>
                    </a:moveTo>
                    <a:lnTo>
                      <a:pt x="86" y="22"/>
                    </a:lnTo>
                    <a:lnTo>
                      <a:pt x="86" y="26"/>
                    </a:lnTo>
                    <a:lnTo>
                      <a:pt x="77" y="26"/>
                    </a:lnTo>
                    <a:lnTo>
                      <a:pt x="84" y="19"/>
                    </a:lnTo>
                    <a:close/>
                    <a:moveTo>
                      <a:pt x="71" y="33"/>
                    </a:moveTo>
                    <a:lnTo>
                      <a:pt x="68" y="30"/>
                    </a:lnTo>
                    <a:lnTo>
                      <a:pt x="81" y="16"/>
                    </a:lnTo>
                    <a:lnTo>
                      <a:pt x="84" y="19"/>
                    </a:lnTo>
                    <a:lnTo>
                      <a:pt x="71" y="33"/>
                    </a:lnTo>
                    <a:close/>
                    <a:moveTo>
                      <a:pt x="68" y="30"/>
                    </a:moveTo>
                    <a:lnTo>
                      <a:pt x="64" y="26"/>
                    </a:lnTo>
                    <a:lnTo>
                      <a:pt x="64" y="23"/>
                    </a:lnTo>
                    <a:lnTo>
                      <a:pt x="74" y="23"/>
                    </a:lnTo>
                    <a:lnTo>
                      <a:pt x="68" y="30"/>
                    </a:lnTo>
                    <a:close/>
                    <a:moveTo>
                      <a:pt x="64" y="23"/>
                    </a:moveTo>
                    <a:lnTo>
                      <a:pt x="64" y="20"/>
                    </a:lnTo>
                    <a:lnTo>
                      <a:pt x="83" y="20"/>
                    </a:lnTo>
                    <a:lnTo>
                      <a:pt x="83" y="23"/>
                    </a:lnTo>
                    <a:lnTo>
                      <a:pt x="64" y="23"/>
                    </a:lnTo>
                    <a:close/>
                    <a:moveTo>
                      <a:pt x="81" y="13"/>
                    </a:moveTo>
                    <a:lnTo>
                      <a:pt x="83" y="15"/>
                    </a:lnTo>
                    <a:lnTo>
                      <a:pt x="83" y="20"/>
                    </a:lnTo>
                    <a:lnTo>
                      <a:pt x="74" y="20"/>
                    </a:lnTo>
                    <a:lnTo>
                      <a:pt x="81" y="13"/>
                    </a:lnTo>
                    <a:close/>
                    <a:moveTo>
                      <a:pt x="68" y="26"/>
                    </a:moveTo>
                    <a:lnTo>
                      <a:pt x="64" y="23"/>
                    </a:lnTo>
                    <a:lnTo>
                      <a:pt x="77" y="10"/>
                    </a:lnTo>
                    <a:lnTo>
                      <a:pt x="81" y="13"/>
                    </a:lnTo>
                    <a:lnTo>
                      <a:pt x="68" y="26"/>
                    </a:lnTo>
                    <a:close/>
                    <a:moveTo>
                      <a:pt x="75" y="8"/>
                    </a:moveTo>
                    <a:lnTo>
                      <a:pt x="76" y="9"/>
                    </a:lnTo>
                    <a:lnTo>
                      <a:pt x="77" y="10"/>
                    </a:lnTo>
                    <a:lnTo>
                      <a:pt x="71" y="16"/>
                    </a:lnTo>
                    <a:lnTo>
                      <a:pt x="75" y="8"/>
                    </a:lnTo>
                    <a:close/>
                    <a:moveTo>
                      <a:pt x="66" y="25"/>
                    </a:moveTo>
                    <a:lnTo>
                      <a:pt x="60" y="22"/>
                    </a:lnTo>
                    <a:lnTo>
                      <a:pt x="69" y="4"/>
                    </a:lnTo>
                    <a:lnTo>
                      <a:pt x="75" y="8"/>
                    </a:lnTo>
                    <a:lnTo>
                      <a:pt x="66" y="25"/>
                    </a:lnTo>
                    <a:close/>
                    <a:moveTo>
                      <a:pt x="64" y="3"/>
                    </a:moveTo>
                    <a:lnTo>
                      <a:pt x="66" y="3"/>
                    </a:lnTo>
                    <a:lnTo>
                      <a:pt x="69" y="4"/>
                    </a:lnTo>
                    <a:lnTo>
                      <a:pt x="64" y="13"/>
                    </a:lnTo>
                    <a:lnTo>
                      <a:pt x="64" y="3"/>
                    </a:lnTo>
                    <a:close/>
                    <a:moveTo>
                      <a:pt x="64" y="23"/>
                    </a:moveTo>
                    <a:lnTo>
                      <a:pt x="61" y="23"/>
                    </a:lnTo>
                    <a:lnTo>
                      <a:pt x="61" y="3"/>
                    </a:lnTo>
                    <a:lnTo>
                      <a:pt x="64" y="3"/>
                    </a:lnTo>
                    <a:lnTo>
                      <a:pt x="64" y="23"/>
                    </a:lnTo>
                    <a:close/>
                    <a:moveTo>
                      <a:pt x="61" y="23"/>
                    </a:moveTo>
                    <a:lnTo>
                      <a:pt x="58" y="23"/>
                    </a:lnTo>
                    <a:lnTo>
                      <a:pt x="54" y="20"/>
                    </a:lnTo>
                    <a:lnTo>
                      <a:pt x="61" y="13"/>
                    </a:lnTo>
                    <a:lnTo>
                      <a:pt x="61" y="23"/>
                    </a:lnTo>
                    <a:close/>
                    <a:moveTo>
                      <a:pt x="54" y="20"/>
                    </a:moveTo>
                    <a:lnTo>
                      <a:pt x="51" y="16"/>
                    </a:lnTo>
                    <a:lnTo>
                      <a:pt x="65" y="3"/>
                    </a:lnTo>
                    <a:lnTo>
                      <a:pt x="68" y="6"/>
                    </a:lnTo>
                    <a:lnTo>
                      <a:pt x="54" y="20"/>
                    </a:lnTo>
                    <a:close/>
                    <a:moveTo>
                      <a:pt x="58" y="0"/>
                    </a:moveTo>
                    <a:lnTo>
                      <a:pt x="62" y="0"/>
                    </a:lnTo>
                    <a:lnTo>
                      <a:pt x="65" y="3"/>
                    </a:lnTo>
                    <a:lnTo>
                      <a:pt x="58" y="10"/>
                    </a:lnTo>
                    <a:lnTo>
                      <a:pt x="58" y="0"/>
                    </a:lnTo>
                    <a:close/>
                    <a:moveTo>
                      <a:pt x="58" y="20"/>
                    </a:moveTo>
                    <a:lnTo>
                      <a:pt x="52" y="20"/>
                    </a:lnTo>
                    <a:lnTo>
                      <a:pt x="52" y="0"/>
                    </a:lnTo>
                    <a:lnTo>
                      <a:pt x="58" y="0"/>
                    </a:lnTo>
                    <a:lnTo>
                      <a:pt x="58" y="20"/>
                    </a:lnTo>
                    <a:close/>
                    <a:moveTo>
                      <a:pt x="52" y="20"/>
                    </a:moveTo>
                    <a:lnTo>
                      <a:pt x="46" y="20"/>
                    </a:lnTo>
                    <a:lnTo>
                      <a:pt x="46" y="0"/>
                    </a:lnTo>
                    <a:lnTo>
                      <a:pt x="52" y="0"/>
                    </a:lnTo>
                    <a:lnTo>
                      <a:pt x="52" y="20"/>
                    </a:lnTo>
                    <a:close/>
                    <a:moveTo>
                      <a:pt x="39" y="3"/>
                    </a:moveTo>
                    <a:lnTo>
                      <a:pt x="41" y="0"/>
                    </a:lnTo>
                    <a:lnTo>
                      <a:pt x="46" y="0"/>
                    </a:lnTo>
                    <a:lnTo>
                      <a:pt x="46" y="10"/>
                    </a:lnTo>
                    <a:lnTo>
                      <a:pt x="39" y="3"/>
                    </a:lnTo>
                    <a:close/>
                    <a:moveTo>
                      <a:pt x="52" y="16"/>
                    </a:moveTo>
                    <a:lnTo>
                      <a:pt x="49" y="20"/>
                    </a:lnTo>
                    <a:lnTo>
                      <a:pt x="36" y="6"/>
                    </a:lnTo>
                    <a:lnTo>
                      <a:pt x="39" y="3"/>
                    </a:lnTo>
                    <a:lnTo>
                      <a:pt x="52" y="16"/>
                    </a:lnTo>
                    <a:close/>
                    <a:moveTo>
                      <a:pt x="49" y="20"/>
                    </a:moveTo>
                    <a:lnTo>
                      <a:pt x="47" y="23"/>
                    </a:lnTo>
                    <a:lnTo>
                      <a:pt x="42" y="23"/>
                    </a:lnTo>
                    <a:lnTo>
                      <a:pt x="42" y="13"/>
                    </a:lnTo>
                    <a:lnTo>
                      <a:pt x="49" y="20"/>
                    </a:lnTo>
                    <a:close/>
                    <a:moveTo>
                      <a:pt x="42" y="23"/>
                    </a:moveTo>
                    <a:lnTo>
                      <a:pt x="36" y="23"/>
                    </a:lnTo>
                    <a:lnTo>
                      <a:pt x="36" y="3"/>
                    </a:lnTo>
                    <a:lnTo>
                      <a:pt x="42" y="3"/>
                    </a:lnTo>
                    <a:lnTo>
                      <a:pt x="42" y="23"/>
                    </a:lnTo>
                    <a:close/>
                    <a:moveTo>
                      <a:pt x="29" y="6"/>
                    </a:moveTo>
                    <a:lnTo>
                      <a:pt x="32" y="3"/>
                    </a:lnTo>
                    <a:lnTo>
                      <a:pt x="36" y="3"/>
                    </a:lnTo>
                    <a:lnTo>
                      <a:pt x="36" y="13"/>
                    </a:lnTo>
                    <a:lnTo>
                      <a:pt x="29" y="6"/>
                    </a:lnTo>
                    <a:close/>
                    <a:moveTo>
                      <a:pt x="42" y="20"/>
                    </a:moveTo>
                    <a:lnTo>
                      <a:pt x="39" y="23"/>
                    </a:lnTo>
                    <a:lnTo>
                      <a:pt x="26" y="10"/>
                    </a:lnTo>
                    <a:lnTo>
                      <a:pt x="29" y="6"/>
                    </a:lnTo>
                    <a:lnTo>
                      <a:pt x="42" y="20"/>
                    </a:lnTo>
                    <a:close/>
                    <a:moveTo>
                      <a:pt x="39" y="23"/>
                    </a:moveTo>
                    <a:lnTo>
                      <a:pt x="38" y="24"/>
                    </a:lnTo>
                    <a:lnTo>
                      <a:pt x="37" y="25"/>
                    </a:lnTo>
                    <a:lnTo>
                      <a:pt x="32" y="16"/>
                    </a:lnTo>
                    <a:lnTo>
                      <a:pt x="39" y="23"/>
                    </a:lnTo>
                    <a:close/>
                    <a:moveTo>
                      <a:pt x="37" y="25"/>
                    </a:moveTo>
                    <a:lnTo>
                      <a:pt x="30" y="27"/>
                    </a:lnTo>
                    <a:lnTo>
                      <a:pt x="22" y="11"/>
                    </a:lnTo>
                    <a:lnTo>
                      <a:pt x="29" y="8"/>
                    </a:lnTo>
                    <a:lnTo>
                      <a:pt x="37" y="25"/>
                    </a:lnTo>
                    <a:close/>
                    <a:moveTo>
                      <a:pt x="20" y="13"/>
                    </a:moveTo>
                    <a:lnTo>
                      <a:pt x="21" y="12"/>
                    </a:lnTo>
                    <a:lnTo>
                      <a:pt x="22" y="11"/>
                    </a:lnTo>
                    <a:lnTo>
                      <a:pt x="27" y="20"/>
                    </a:lnTo>
                    <a:lnTo>
                      <a:pt x="20" y="13"/>
                    </a:lnTo>
                    <a:close/>
                    <a:moveTo>
                      <a:pt x="33" y="26"/>
                    </a:moveTo>
                    <a:lnTo>
                      <a:pt x="30" y="30"/>
                    </a:lnTo>
                    <a:lnTo>
                      <a:pt x="17" y="16"/>
                    </a:lnTo>
                    <a:lnTo>
                      <a:pt x="20" y="13"/>
                    </a:lnTo>
                    <a:lnTo>
                      <a:pt x="33" y="26"/>
                    </a:lnTo>
                    <a:close/>
                    <a:moveTo>
                      <a:pt x="17" y="16"/>
                    </a:moveTo>
                    <a:lnTo>
                      <a:pt x="17" y="16"/>
                    </a:lnTo>
                    <a:lnTo>
                      <a:pt x="23" y="23"/>
                    </a:lnTo>
                    <a:lnTo>
                      <a:pt x="17" y="16"/>
                    </a:lnTo>
                    <a:close/>
                    <a:moveTo>
                      <a:pt x="30" y="30"/>
                    </a:moveTo>
                    <a:lnTo>
                      <a:pt x="27" y="33"/>
                    </a:lnTo>
                    <a:lnTo>
                      <a:pt x="14" y="19"/>
                    </a:lnTo>
                    <a:lnTo>
                      <a:pt x="17" y="16"/>
                    </a:lnTo>
                    <a:lnTo>
                      <a:pt x="30" y="30"/>
                    </a:lnTo>
                    <a:close/>
                    <a:moveTo>
                      <a:pt x="11" y="22"/>
                    </a:moveTo>
                    <a:lnTo>
                      <a:pt x="12" y="20"/>
                    </a:lnTo>
                    <a:lnTo>
                      <a:pt x="14" y="19"/>
                    </a:lnTo>
                    <a:lnTo>
                      <a:pt x="20" y="26"/>
                    </a:lnTo>
                    <a:lnTo>
                      <a:pt x="11" y="22"/>
                    </a:lnTo>
                    <a:close/>
                    <a:moveTo>
                      <a:pt x="29" y="30"/>
                    </a:moveTo>
                    <a:lnTo>
                      <a:pt x="26" y="36"/>
                    </a:lnTo>
                    <a:lnTo>
                      <a:pt x="8" y="27"/>
                    </a:lnTo>
                    <a:lnTo>
                      <a:pt x="11" y="22"/>
                    </a:lnTo>
                    <a:lnTo>
                      <a:pt x="29" y="30"/>
                    </a:lnTo>
                    <a:close/>
                    <a:moveTo>
                      <a:pt x="26" y="36"/>
                    </a:moveTo>
                    <a:lnTo>
                      <a:pt x="25" y="37"/>
                    </a:lnTo>
                    <a:lnTo>
                      <a:pt x="23" y="38"/>
                    </a:lnTo>
                    <a:lnTo>
                      <a:pt x="17" y="32"/>
                    </a:lnTo>
                    <a:lnTo>
                      <a:pt x="26" y="36"/>
                    </a:lnTo>
                    <a:close/>
                    <a:moveTo>
                      <a:pt x="23" y="38"/>
                    </a:moveTo>
                    <a:lnTo>
                      <a:pt x="20" y="42"/>
                    </a:lnTo>
                    <a:lnTo>
                      <a:pt x="7" y="28"/>
                    </a:lnTo>
                    <a:lnTo>
                      <a:pt x="10" y="25"/>
                    </a:lnTo>
                    <a:lnTo>
                      <a:pt x="23" y="38"/>
                    </a:lnTo>
                    <a:close/>
                    <a:moveTo>
                      <a:pt x="4" y="35"/>
                    </a:moveTo>
                    <a:lnTo>
                      <a:pt x="4" y="32"/>
                    </a:lnTo>
                    <a:lnTo>
                      <a:pt x="7" y="28"/>
                    </a:lnTo>
                    <a:lnTo>
                      <a:pt x="14" y="35"/>
                    </a:lnTo>
                    <a:lnTo>
                      <a:pt x="4" y="35"/>
                    </a:lnTo>
                    <a:close/>
                    <a:moveTo>
                      <a:pt x="23" y="35"/>
                    </a:moveTo>
                    <a:lnTo>
                      <a:pt x="23" y="42"/>
                    </a:lnTo>
                    <a:lnTo>
                      <a:pt x="4" y="42"/>
                    </a:lnTo>
                    <a:lnTo>
                      <a:pt x="4" y="35"/>
                    </a:lnTo>
                    <a:lnTo>
                      <a:pt x="23" y="35"/>
                    </a:lnTo>
                    <a:close/>
                    <a:moveTo>
                      <a:pt x="23" y="42"/>
                    </a:moveTo>
                    <a:lnTo>
                      <a:pt x="23" y="45"/>
                    </a:lnTo>
                    <a:lnTo>
                      <a:pt x="20" y="48"/>
                    </a:lnTo>
                    <a:lnTo>
                      <a:pt x="14" y="42"/>
                    </a:lnTo>
                    <a:lnTo>
                      <a:pt x="23" y="42"/>
                    </a:lnTo>
                    <a:close/>
                    <a:moveTo>
                      <a:pt x="20" y="48"/>
                    </a:moveTo>
                    <a:lnTo>
                      <a:pt x="17" y="52"/>
                    </a:lnTo>
                    <a:lnTo>
                      <a:pt x="4" y="38"/>
                    </a:lnTo>
                    <a:lnTo>
                      <a:pt x="7" y="35"/>
                    </a:lnTo>
                    <a:lnTo>
                      <a:pt x="20" y="48"/>
                    </a:lnTo>
                    <a:close/>
                    <a:moveTo>
                      <a:pt x="1" y="45"/>
                    </a:moveTo>
                    <a:lnTo>
                      <a:pt x="1" y="41"/>
                    </a:lnTo>
                    <a:lnTo>
                      <a:pt x="4" y="38"/>
                    </a:lnTo>
                    <a:lnTo>
                      <a:pt x="10" y="45"/>
                    </a:lnTo>
                    <a:lnTo>
                      <a:pt x="1" y="45"/>
                    </a:lnTo>
                    <a:close/>
                    <a:moveTo>
                      <a:pt x="20" y="45"/>
                    </a:moveTo>
                    <a:lnTo>
                      <a:pt x="20" y="48"/>
                    </a:lnTo>
                    <a:lnTo>
                      <a:pt x="1" y="48"/>
                    </a:lnTo>
                    <a:lnTo>
                      <a:pt x="1" y="45"/>
                    </a:lnTo>
                    <a:lnTo>
                      <a:pt x="20" y="45"/>
                    </a:lnTo>
                    <a:close/>
                    <a:moveTo>
                      <a:pt x="1" y="53"/>
                    </a:moveTo>
                    <a:lnTo>
                      <a:pt x="1" y="51"/>
                    </a:lnTo>
                    <a:lnTo>
                      <a:pt x="1" y="48"/>
                    </a:lnTo>
                    <a:lnTo>
                      <a:pt x="10" y="48"/>
                    </a:lnTo>
                    <a:lnTo>
                      <a:pt x="1" y="53"/>
                    </a:lnTo>
                    <a:close/>
                    <a:moveTo>
                      <a:pt x="19" y="44"/>
                    </a:moveTo>
                    <a:lnTo>
                      <a:pt x="22" y="51"/>
                    </a:lnTo>
                    <a:lnTo>
                      <a:pt x="5" y="58"/>
                    </a:lnTo>
                    <a:lnTo>
                      <a:pt x="1" y="53"/>
                    </a:lnTo>
                    <a:lnTo>
                      <a:pt x="19" y="44"/>
                    </a:lnTo>
                    <a:close/>
                    <a:moveTo>
                      <a:pt x="22" y="51"/>
                    </a:moveTo>
                    <a:lnTo>
                      <a:pt x="23" y="52"/>
                    </a:lnTo>
                    <a:lnTo>
                      <a:pt x="23" y="54"/>
                    </a:lnTo>
                    <a:lnTo>
                      <a:pt x="14" y="54"/>
                    </a:lnTo>
                    <a:lnTo>
                      <a:pt x="22" y="51"/>
                    </a:lnTo>
                    <a:close/>
                    <a:moveTo>
                      <a:pt x="23" y="54"/>
                    </a:moveTo>
                    <a:lnTo>
                      <a:pt x="23" y="57"/>
                    </a:lnTo>
                    <a:lnTo>
                      <a:pt x="4" y="57"/>
                    </a:lnTo>
                    <a:lnTo>
                      <a:pt x="4" y="54"/>
                    </a:lnTo>
                    <a:lnTo>
                      <a:pt x="23" y="54"/>
                    </a:lnTo>
                    <a:close/>
                    <a:moveTo>
                      <a:pt x="7" y="64"/>
                    </a:moveTo>
                    <a:lnTo>
                      <a:pt x="4" y="62"/>
                    </a:lnTo>
                    <a:lnTo>
                      <a:pt x="4" y="57"/>
                    </a:lnTo>
                    <a:lnTo>
                      <a:pt x="14" y="57"/>
                    </a:lnTo>
                    <a:lnTo>
                      <a:pt x="7" y="64"/>
                    </a:lnTo>
                    <a:close/>
                    <a:moveTo>
                      <a:pt x="20" y="51"/>
                    </a:moveTo>
                    <a:lnTo>
                      <a:pt x="23" y="54"/>
                    </a:lnTo>
                    <a:lnTo>
                      <a:pt x="10" y="67"/>
                    </a:lnTo>
                    <a:lnTo>
                      <a:pt x="7" y="64"/>
                    </a:lnTo>
                    <a:lnTo>
                      <a:pt x="20" y="51"/>
                    </a:lnTo>
                    <a:close/>
                    <a:moveTo>
                      <a:pt x="10" y="67"/>
                    </a:moveTo>
                    <a:lnTo>
                      <a:pt x="0" y="58"/>
                    </a:lnTo>
                    <a:lnTo>
                      <a:pt x="10" y="67"/>
                    </a:lnTo>
                    <a:lnTo>
                      <a:pt x="17" y="60"/>
                    </a:lnTo>
                    <a:lnTo>
                      <a:pt x="10" y="67"/>
                    </a:lnTo>
                    <a:close/>
                    <a:moveTo>
                      <a:pt x="23" y="54"/>
                    </a:moveTo>
                    <a:lnTo>
                      <a:pt x="27" y="57"/>
                    </a:lnTo>
                    <a:lnTo>
                      <a:pt x="14" y="70"/>
                    </a:lnTo>
                    <a:lnTo>
                      <a:pt x="10" y="67"/>
                    </a:lnTo>
                    <a:lnTo>
                      <a:pt x="23" y="54"/>
                    </a:lnTo>
                    <a:close/>
                    <a:moveTo>
                      <a:pt x="20" y="74"/>
                    </a:moveTo>
                    <a:lnTo>
                      <a:pt x="16" y="74"/>
                    </a:lnTo>
                    <a:lnTo>
                      <a:pt x="14" y="70"/>
                    </a:lnTo>
                    <a:lnTo>
                      <a:pt x="20" y="64"/>
                    </a:lnTo>
                    <a:lnTo>
                      <a:pt x="20" y="74"/>
                    </a:lnTo>
                    <a:close/>
                    <a:moveTo>
                      <a:pt x="20" y="54"/>
                    </a:moveTo>
                    <a:lnTo>
                      <a:pt x="23" y="54"/>
                    </a:lnTo>
                    <a:lnTo>
                      <a:pt x="23" y="74"/>
                    </a:lnTo>
                    <a:lnTo>
                      <a:pt x="20" y="74"/>
                    </a:lnTo>
                    <a:lnTo>
                      <a:pt x="20" y="54"/>
                    </a:lnTo>
                    <a:close/>
                    <a:moveTo>
                      <a:pt x="23" y="54"/>
                    </a:moveTo>
                    <a:lnTo>
                      <a:pt x="27" y="54"/>
                    </a:lnTo>
                    <a:lnTo>
                      <a:pt x="30" y="57"/>
                    </a:lnTo>
                    <a:lnTo>
                      <a:pt x="23" y="64"/>
                    </a:lnTo>
                    <a:lnTo>
                      <a:pt x="23" y="54"/>
                    </a:lnTo>
                    <a:close/>
                    <a:moveTo>
                      <a:pt x="30" y="57"/>
                    </a:moveTo>
                    <a:lnTo>
                      <a:pt x="33" y="60"/>
                    </a:lnTo>
                    <a:lnTo>
                      <a:pt x="19" y="74"/>
                    </a:lnTo>
                    <a:lnTo>
                      <a:pt x="17" y="70"/>
                    </a:lnTo>
                    <a:lnTo>
                      <a:pt x="30" y="57"/>
                    </a:lnTo>
                    <a:close/>
                    <a:moveTo>
                      <a:pt x="27" y="77"/>
                    </a:moveTo>
                    <a:lnTo>
                      <a:pt x="22" y="77"/>
                    </a:lnTo>
                    <a:lnTo>
                      <a:pt x="19" y="74"/>
                    </a:lnTo>
                    <a:lnTo>
                      <a:pt x="27" y="67"/>
                    </a:lnTo>
                    <a:lnTo>
                      <a:pt x="27" y="77"/>
                    </a:lnTo>
                    <a:close/>
                    <a:moveTo>
                      <a:pt x="27" y="57"/>
                    </a:moveTo>
                    <a:lnTo>
                      <a:pt x="32" y="57"/>
                    </a:lnTo>
                    <a:lnTo>
                      <a:pt x="32" y="77"/>
                    </a:lnTo>
                    <a:lnTo>
                      <a:pt x="27" y="77"/>
                    </a:lnTo>
                    <a:lnTo>
                      <a:pt x="27" y="57"/>
                    </a:lnTo>
                    <a:close/>
                    <a:moveTo>
                      <a:pt x="32" y="57"/>
                    </a:moveTo>
                    <a:lnTo>
                      <a:pt x="36" y="57"/>
                    </a:lnTo>
                    <a:lnTo>
                      <a:pt x="36" y="77"/>
                    </a:lnTo>
                    <a:lnTo>
                      <a:pt x="32" y="77"/>
                    </a:lnTo>
                    <a:lnTo>
                      <a:pt x="32" y="57"/>
                    </a:lnTo>
                    <a:close/>
                    <a:moveTo>
                      <a:pt x="36" y="57"/>
                    </a:moveTo>
                    <a:lnTo>
                      <a:pt x="42" y="57"/>
                    </a:lnTo>
                    <a:lnTo>
                      <a:pt x="42" y="77"/>
                    </a:lnTo>
                    <a:lnTo>
                      <a:pt x="36" y="77"/>
                    </a:lnTo>
                    <a:lnTo>
                      <a:pt x="36" y="57"/>
                    </a:lnTo>
                    <a:close/>
                    <a:moveTo>
                      <a:pt x="42" y="57"/>
                    </a:moveTo>
                    <a:lnTo>
                      <a:pt x="49" y="57"/>
                    </a:lnTo>
                    <a:lnTo>
                      <a:pt x="49" y="77"/>
                    </a:lnTo>
                    <a:lnTo>
                      <a:pt x="42" y="77"/>
                    </a:lnTo>
                    <a:lnTo>
                      <a:pt x="42" y="57"/>
                    </a:lnTo>
                    <a:close/>
                    <a:moveTo>
                      <a:pt x="55" y="74"/>
                    </a:moveTo>
                    <a:lnTo>
                      <a:pt x="52" y="77"/>
                    </a:lnTo>
                    <a:lnTo>
                      <a:pt x="49" y="77"/>
                    </a:lnTo>
                    <a:lnTo>
                      <a:pt x="49" y="67"/>
                    </a:lnTo>
                    <a:lnTo>
                      <a:pt x="55" y="74"/>
                    </a:lnTo>
                    <a:close/>
                    <a:moveTo>
                      <a:pt x="42" y="60"/>
                    </a:moveTo>
                    <a:lnTo>
                      <a:pt x="46" y="57"/>
                    </a:lnTo>
                    <a:lnTo>
                      <a:pt x="59" y="70"/>
                    </a:lnTo>
                    <a:lnTo>
                      <a:pt x="55" y="74"/>
                    </a:lnTo>
                    <a:lnTo>
                      <a:pt x="42" y="60"/>
                    </a:lnTo>
                    <a:close/>
                    <a:moveTo>
                      <a:pt x="46" y="57"/>
                    </a:moveTo>
                    <a:lnTo>
                      <a:pt x="47" y="56"/>
                    </a:lnTo>
                    <a:lnTo>
                      <a:pt x="48" y="55"/>
                    </a:lnTo>
                    <a:lnTo>
                      <a:pt x="52" y="64"/>
                    </a:lnTo>
                    <a:lnTo>
                      <a:pt x="46" y="57"/>
                    </a:lnTo>
                    <a:close/>
                    <a:moveTo>
                      <a:pt x="48" y="55"/>
                    </a:moveTo>
                    <a:lnTo>
                      <a:pt x="54" y="52"/>
                    </a:lnTo>
                    <a:lnTo>
                      <a:pt x="62" y="69"/>
                    </a:lnTo>
                    <a:lnTo>
                      <a:pt x="57" y="73"/>
                    </a:lnTo>
                    <a:lnTo>
                      <a:pt x="48"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86" name="Freeform 171">
                <a:extLst>
                  <a:ext uri="{FF2B5EF4-FFF2-40B4-BE49-F238E27FC236}">
                    <a16:creationId xmlns:a16="http://schemas.microsoft.com/office/drawing/2014/main" id="{5317385C-BAB1-41EF-A5B9-465B25F0CD85}"/>
                  </a:ext>
                </a:extLst>
              </p:cNvPr>
              <p:cNvSpPr>
                <a:spLocks/>
              </p:cNvSpPr>
              <p:nvPr/>
            </p:nvSpPr>
            <p:spPr bwMode="auto">
              <a:xfrm>
                <a:off x="2603" y="2911"/>
                <a:ext cx="17" cy="15"/>
              </a:xfrm>
              <a:custGeom>
                <a:avLst/>
                <a:gdLst>
                  <a:gd name="T0" fmla="*/ 12 w 66"/>
                  <a:gd name="T1" fmla="*/ 14 h 60"/>
                  <a:gd name="T2" fmla="*/ 13 w 66"/>
                  <a:gd name="T3" fmla="*/ 13 h 60"/>
                  <a:gd name="T4" fmla="*/ 15 w 66"/>
                  <a:gd name="T5" fmla="*/ 12 h 60"/>
                  <a:gd name="T6" fmla="*/ 16 w 66"/>
                  <a:gd name="T7" fmla="*/ 10 h 60"/>
                  <a:gd name="T8" fmla="*/ 16 w 66"/>
                  <a:gd name="T9" fmla="*/ 9 h 60"/>
                  <a:gd name="T10" fmla="*/ 16 w 66"/>
                  <a:gd name="T11" fmla="*/ 9 h 60"/>
                  <a:gd name="T12" fmla="*/ 17 w 66"/>
                  <a:gd name="T13" fmla="*/ 7 h 60"/>
                  <a:gd name="T14" fmla="*/ 17 w 66"/>
                  <a:gd name="T15" fmla="*/ 6 h 60"/>
                  <a:gd name="T16" fmla="*/ 17 w 66"/>
                  <a:gd name="T17" fmla="*/ 5 h 60"/>
                  <a:gd name="T18" fmla="*/ 17 w 66"/>
                  <a:gd name="T19" fmla="*/ 4 h 60"/>
                  <a:gd name="T20" fmla="*/ 16 w 66"/>
                  <a:gd name="T21" fmla="*/ 3 h 60"/>
                  <a:gd name="T22" fmla="*/ 16 w 66"/>
                  <a:gd name="T23" fmla="*/ 2 h 60"/>
                  <a:gd name="T24" fmla="*/ 15 w 66"/>
                  <a:gd name="T25" fmla="*/ 2 h 60"/>
                  <a:gd name="T26" fmla="*/ 14 w 66"/>
                  <a:gd name="T27" fmla="*/ 1 h 60"/>
                  <a:gd name="T28" fmla="*/ 13 w 66"/>
                  <a:gd name="T29" fmla="*/ 1 h 60"/>
                  <a:gd name="T30" fmla="*/ 11 w 66"/>
                  <a:gd name="T31" fmla="*/ 0 h 60"/>
                  <a:gd name="T32" fmla="*/ 11 w 66"/>
                  <a:gd name="T33" fmla="*/ 0 h 60"/>
                  <a:gd name="T34" fmla="*/ 9 w 66"/>
                  <a:gd name="T35" fmla="*/ 1 h 60"/>
                  <a:gd name="T36" fmla="*/ 8 w 66"/>
                  <a:gd name="T37" fmla="*/ 1 h 60"/>
                  <a:gd name="T38" fmla="*/ 6 w 66"/>
                  <a:gd name="T39" fmla="*/ 1 h 60"/>
                  <a:gd name="T40" fmla="*/ 5 w 66"/>
                  <a:gd name="T41" fmla="*/ 2 h 60"/>
                  <a:gd name="T42" fmla="*/ 4 w 66"/>
                  <a:gd name="T43" fmla="*/ 2 h 60"/>
                  <a:gd name="T44" fmla="*/ 3 w 66"/>
                  <a:gd name="T45" fmla="*/ 3 h 60"/>
                  <a:gd name="T46" fmla="*/ 2 w 66"/>
                  <a:gd name="T47" fmla="*/ 5 h 60"/>
                  <a:gd name="T48" fmla="*/ 2 w 66"/>
                  <a:gd name="T49" fmla="*/ 6 h 60"/>
                  <a:gd name="T50" fmla="*/ 1 w 66"/>
                  <a:gd name="T51" fmla="*/ 6 h 60"/>
                  <a:gd name="T52" fmla="*/ 0 w 66"/>
                  <a:gd name="T53" fmla="*/ 8 h 60"/>
                  <a:gd name="T54" fmla="*/ 0 w 66"/>
                  <a:gd name="T55" fmla="*/ 9 h 60"/>
                  <a:gd name="T56" fmla="*/ 0 w 66"/>
                  <a:gd name="T57" fmla="*/ 9 h 60"/>
                  <a:gd name="T58" fmla="*/ 0 w 66"/>
                  <a:gd name="T59" fmla="*/ 11 h 60"/>
                  <a:gd name="T60" fmla="*/ 1 w 66"/>
                  <a:gd name="T61" fmla="*/ 12 h 60"/>
                  <a:gd name="T62" fmla="*/ 2 w 66"/>
                  <a:gd name="T63" fmla="*/ 13 h 60"/>
                  <a:gd name="T64" fmla="*/ 2 w 66"/>
                  <a:gd name="T65" fmla="*/ 14 h 60"/>
                  <a:gd name="T66" fmla="*/ 3 w 66"/>
                  <a:gd name="T67" fmla="*/ 14 h 60"/>
                  <a:gd name="T68" fmla="*/ 4 w 66"/>
                  <a:gd name="T69" fmla="*/ 14 h 60"/>
                  <a:gd name="T70" fmla="*/ 6 w 66"/>
                  <a:gd name="T71" fmla="*/ 14 h 60"/>
                  <a:gd name="T72" fmla="*/ 6 w 66"/>
                  <a:gd name="T73" fmla="*/ 15 h 60"/>
                  <a:gd name="T74" fmla="*/ 8 w 66"/>
                  <a:gd name="T75" fmla="*/ 14 h 60"/>
                  <a:gd name="T76" fmla="*/ 9 w 66"/>
                  <a:gd name="T77" fmla="*/ 14 h 60"/>
                  <a:gd name="T78" fmla="*/ 11 w 66"/>
                  <a:gd name="T79" fmla="*/ 14 h 60"/>
                  <a:gd name="T80" fmla="*/ 12 w 66"/>
                  <a:gd name="T81" fmla="*/ 14 h 6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60"/>
                  <a:gd name="T125" fmla="*/ 66 w 66"/>
                  <a:gd name="T126" fmla="*/ 60 h 6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60">
                    <a:moveTo>
                      <a:pt x="47" y="54"/>
                    </a:moveTo>
                    <a:lnTo>
                      <a:pt x="51" y="50"/>
                    </a:lnTo>
                    <a:lnTo>
                      <a:pt x="57" y="47"/>
                    </a:lnTo>
                    <a:lnTo>
                      <a:pt x="61" y="40"/>
                    </a:lnTo>
                    <a:lnTo>
                      <a:pt x="63" y="37"/>
                    </a:lnTo>
                    <a:lnTo>
                      <a:pt x="63" y="34"/>
                    </a:lnTo>
                    <a:lnTo>
                      <a:pt x="66" y="28"/>
                    </a:lnTo>
                    <a:lnTo>
                      <a:pt x="66" y="25"/>
                    </a:lnTo>
                    <a:lnTo>
                      <a:pt x="66" y="18"/>
                    </a:lnTo>
                    <a:lnTo>
                      <a:pt x="66" y="15"/>
                    </a:lnTo>
                    <a:lnTo>
                      <a:pt x="63" y="12"/>
                    </a:lnTo>
                    <a:lnTo>
                      <a:pt x="61" y="8"/>
                    </a:lnTo>
                    <a:lnTo>
                      <a:pt x="57" y="6"/>
                    </a:lnTo>
                    <a:lnTo>
                      <a:pt x="54" y="3"/>
                    </a:lnTo>
                    <a:lnTo>
                      <a:pt x="51" y="3"/>
                    </a:lnTo>
                    <a:lnTo>
                      <a:pt x="44" y="0"/>
                    </a:lnTo>
                    <a:lnTo>
                      <a:pt x="41" y="0"/>
                    </a:lnTo>
                    <a:lnTo>
                      <a:pt x="34" y="3"/>
                    </a:lnTo>
                    <a:lnTo>
                      <a:pt x="32" y="3"/>
                    </a:lnTo>
                    <a:lnTo>
                      <a:pt x="25" y="3"/>
                    </a:lnTo>
                    <a:lnTo>
                      <a:pt x="19" y="6"/>
                    </a:lnTo>
                    <a:lnTo>
                      <a:pt x="15" y="8"/>
                    </a:lnTo>
                    <a:lnTo>
                      <a:pt x="12" y="12"/>
                    </a:lnTo>
                    <a:lnTo>
                      <a:pt x="6" y="18"/>
                    </a:lnTo>
                    <a:lnTo>
                      <a:pt x="6" y="22"/>
                    </a:lnTo>
                    <a:lnTo>
                      <a:pt x="3" y="25"/>
                    </a:lnTo>
                    <a:lnTo>
                      <a:pt x="0" y="32"/>
                    </a:lnTo>
                    <a:lnTo>
                      <a:pt x="0" y="34"/>
                    </a:lnTo>
                    <a:lnTo>
                      <a:pt x="0" y="37"/>
                    </a:lnTo>
                    <a:lnTo>
                      <a:pt x="0" y="44"/>
                    </a:lnTo>
                    <a:lnTo>
                      <a:pt x="3" y="47"/>
                    </a:lnTo>
                    <a:lnTo>
                      <a:pt x="6" y="50"/>
                    </a:lnTo>
                    <a:lnTo>
                      <a:pt x="9" y="54"/>
                    </a:lnTo>
                    <a:lnTo>
                      <a:pt x="12" y="57"/>
                    </a:lnTo>
                    <a:lnTo>
                      <a:pt x="15" y="57"/>
                    </a:lnTo>
                    <a:lnTo>
                      <a:pt x="22" y="57"/>
                    </a:lnTo>
                    <a:lnTo>
                      <a:pt x="25" y="60"/>
                    </a:lnTo>
                    <a:lnTo>
                      <a:pt x="32" y="57"/>
                    </a:lnTo>
                    <a:lnTo>
                      <a:pt x="34" y="57"/>
                    </a:lnTo>
                    <a:lnTo>
                      <a:pt x="41" y="54"/>
                    </a:lnTo>
                    <a:lnTo>
                      <a:pt x="47"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87" name="Freeform 172">
                <a:extLst>
                  <a:ext uri="{FF2B5EF4-FFF2-40B4-BE49-F238E27FC236}">
                    <a16:creationId xmlns:a16="http://schemas.microsoft.com/office/drawing/2014/main" id="{E3B2F8BE-D34C-4438-A460-734618FEB300}"/>
                  </a:ext>
                </a:extLst>
              </p:cNvPr>
              <p:cNvSpPr>
                <a:spLocks noEditPoints="1"/>
              </p:cNvSpPr>
              <p:nvPr/>
            </p:nvSpPr>
            <p:spPr bwMode="auto">
              <a:xfrm>
                <a:off x="2601" y="2909"/>
                <a:ext cx="21" cy="20"/>
              </a:xfrm>
              <a:custGeom>
                <a:avLst/>
                <a:gdLst>
                  <a:gd name="T0" fmla="*/ 13 w 86"/>
                  <a:gd name="T1" fmla="*/ 13 h 81"/>
                  <a:gd name="T2" fmla="*/ 15 w 86"/>
                  <a:gd name="T3" fmla="*/ 12 h 81"/>
                  <a:gd name="T4" fmla="*/ 18 w 86"/>
                  <a:gd name="T5" fmla="*/ 16 h 81"/>
                  <a:gd name="T6" fmla="*/ 18 w 86"/>
                  <a:gd name="T7" fmla="*/ 15 h 81"/>
                  <a:gd name="T8" fmla="*/ 15 w 86"/>
                  <a:gd name="T9" fmla="*/ 11 h 81"/>
                  <a:gd name="T10" fmla="*/ 20 w 86"/>
                  <a:gd name="T11" fmla="*/ 12 h 81"/>
                  <a:gd name="T12" fmla="*/ 16 w 86"/>
                  <a:gd name="T13" fmla="*/ 11 h 81"/>
                  <a:gd name="T14" fmla="*/ 16 w 86"/>
                  <a:gd name="T15" fmla="*/ 10 h 81"/>
                  <a:gd name="T16" fmla="*/ 20 w 86"/>
                  <a:gd name="T17" fmla="*/ 12 h 81"/>
                  <a:gd name="T18" fmla="*/ 21 w 86"/>
                  <a:gd name="T19" fmla="*/ 9 h 81"/>
                  <a:gd name="T20" fmla="*/ 16 w 86"/>
                  <a:gd name="T21" fmla="*/ 9 h 81"/>
                  <a:gd name="T22" fmla="*/ 16 w 86"/>
                  <a:gd name="T23" fmla="*/ 6 h 81"/>
                  <a:gd name="T24" fmla="*/ 21 w 86"/>
                  <a:gd name="T25" fmla="*/ 6 h 81"/>
                  <a:gd name="T26" fmla="*/ 20 w 86"/>
                  <a:gd name="T27" fmla="*/ 4 h 81"/>
                  <a:gd name="T28" fmla="*/ 16 w 86"/>
                  <a:gd name="T29" fmla="*/ 7 h 81"/>
                  <a:gd name="T30" fmla="*/ 19 w 86"/>
                  <a:gd name="T31" fmla="*/ 3 h 81"/>
                  <a:gd name="T32" fmla="*/ 15 w 86"/>
                  <a:gd name="T33" fmla="*/ 6 h 81"/>
                  <a:gd name="T34" fmla="*/ 15 w 86"/>
                  <a:gd name="T35" fmla="*/ 6 h 81"/>
                  <a:gd name="T36" fmla="*/ 18 w 86"/>
                  <a:gd name="T37" fmla="*/ 2 h 81"/>
                  <a:gd name="T38" fmla="*/ 16 w 86"/>
                  <a:gd name="T39" fmla="*/ 1 h 81"/>
                  <a:gd name="T40" fmla="*/ 15 w 86"/>
                  <a:gd name="T41" fmla="*/ 5 h 81"/>
                  <a:gd name="T42" fmla="*/ 12 w 86"/>
                  <a:gd name="T43" fmla="*/ 4 h 81"/>
                  <a:gd name="T44" fmla="*/ 14 w 86"/>
                  <a:gd name="T45" fmla="*/ 0 h 81"/>
                  <a:gd name="T46" fmla="*/ 13 w 86"/>
                  <a:gd name="T47" fmla="*/ 0 h 81"/>
                  <a:gd name="T48" fmla="*/ 11 w 86"/>
                  <a:gd name="T49" fmla="*/ 0 h 81"/>
                  <a:gd name="T50" fmla="*/ 12 w 86"/>
                  <a:gd name="T51" fmla="*/ 5 h 81"/>
                  <a:gd name="T52" fmla="*/ 10 w 86"/>
                  <a:gd name="T53" fmla="*/ 5 h 81"/>
                  <a:gd name="T54" fmla="*/ 9 w 86"/>
                  <a:gd name="T55" fmla="*/ 1 h 81"/>
                  <a:gd name="T56" fmla="*/ 9 w 86"/>
                  <a:gd name="T57" fmla="*/ 3 h 81"/>
                  <a:gd name="T58" fmla="*/ 10 w 86"/>
                  <a:gd name="T59" fmla="*/ 5 h 81"/>
                  <a:gd name="T60" fmla="*/ 9 w 86"/>
                  <a:gd name="T61" fmla="*/ 6 h 81"/>
                  <a:gd name="T62" fmla="*/ 5 w 86"/>
                  <a:gd name="T63" fmla="*/ 3 h 81"/>
                  <a:gd name="T64" fmla="*/ 4 w 86"/>
                  <a:gd name="T65" fmla="*/ 4 h 81"/>
                  <a:gd name="T66" fmla="*/ 5 w 86"/>
                  <a:gd name="T67" fmla="*/ 5 h 81"/>
                  <a:gd name="T68" fmla="*/ 7 w 86"/>
                  <a:gd name="T69" fmla="*/ 7 h 81"/>
                  <a:gd name="T70" fmla="*/ 6 w 86"/>
                  <a:gd name="T71" fmla="*/ 7 h 81"/>
                  <a:gd name="T72" fmla="*/ 6 w 86"/>
                  <a:gd name="T73" fmla="*/ 9 h 81"/>
                  <a:gd name="T74" fmla="*/ 2 w 86"/>
                  <a:gd name="T75" fmla="*/ 7 h 81"/>
                  <a:gd name="T76" fmla="*/ 3 w 86"/>
                  <a:gd name="T77" fmla="*/ 9 h 81"/>
                  <a:gd name="T78" fmla="*/ 5 w 86"/>
                  <a:gd name="T79" fmla="*/ 10 h 81"/>
                  <a:gd name="T80" fmla="*/ 5 w 86"/>
                  <a:gd name="T81" fmla="*/ 10 h 81"/>
                  <a:gd name="T82" fmla="*/ 5 w 86"/>
                  <a:gd name="T83" fmla="*/ 12 h 81"/>
                  <a:gd name="T84" fmla="*/ 0 w 86"/>
                  <a:gd name="T85" fmla="*/ 13 h 81"/>
                  <a:gd name="T86" fmla="*/ 2 w 86"/>
                  <a:gd name="T87" fmla="*/ 13 h 81"/>
                  <a:gd name="T88" fmla="*/ 4 w 86"/>
                  <a:gd name="T89" fmla="*/ 12 h 81"/>
                  <a:gd name="T90" fmla="*/ 5 w 86"/>
                  <a:gd name="T91" fmla="*/ 12 h 81"/>
                  <a:gd name="T92" fmla="*/ 8 w 86"/>
                  <a:gd name="T93" fmla="*/ 16 h 81"/>
                  <a:gd name="T94" fmla="*/ 3 w 86"/>
                  <a:gd name="T95" fmla="*/ 17 h 81"/>
                  <a:gd name="T96" fmla="*/ 5 w 86"/>
                  <a:gd name="T97" fmla="*/ 16 h 81"/>
                  <a:gd name="T98" fmla="*/ 6 w 86"/>
                  <a:gd name="T99" fmla="*/ 14 h 81"/>
                  <a:gd name="T100" fmla="*/ 5 w 86"/>
                  <a:gd name="T101" fmla="*/ 14 h 81"/>
                  <a:gd name="T102" fmla="*/ 8 w 86"/>
                  <a:gd name="T103" fmla="*/ 14 h 81"/>
                  <a:gd name="T104" fmla="*/ 10 w 86"/>
                  <a:gd name="T105" fmla="*/ 15 h 81"/>
                  <a:gd name="T106" fmla="*/ 6 w 86"/>
                  <a:gd name="T107" fmla="*/ 18 h 81"/>
                  <a:gd name="T108" fmla="*/ 10 w 86"/>
                  <a:gd name="T109" fmla="*/ 19 h 81"/>
                  <a:gd name="T110" fmla="*/ 9 w 86"/>
                  <a:gd name="T111" fmla="*/ 14 h 81"/>
                  <a:gd name="T112" fmla="*/ 11 w 86"/>
                  <a:gd name="T113" fmla="*/ 14 h 81"/>
                  <a:gd name="T114" fmla="*/ 11 w 86"/>
                  <a:gd name="T115" fmla="*/ 19 h 81"/>
                  <a:gd name="T116" fmla="*/ 12 w 86"/>
                  <a:gd name="T117" fmla="*/ 19 h 81"/>
                  <a:gd name="T118" fmla="*/ 11 w 86"/>
                  <a:gd name="T119" fmla="*/ 14 h 8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81"/>
                  <a:gd name="T182" fmla="*/ 86 w 86"/>
                  <a:gd name="T183" fmla="*/ 81 h 8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81">
                    <a:moveTo>
                      <a:pt x="51" y="57"/>
                    </a:moveTo>
                    <a:lnTo>
                      <a:pt x="54" y="54"/>
                    </a:lnTo>
                    <a:lnTo>
                      <a:pt x="67" y="67"/>
                    </a:lnTo>
                    <a:lnTo>
                      <a:pt x="64" y="70"/>
                    </a:lnTo>
                    <a:lnTo>
                      <a:pt x="51" y="57"/>
                    </a:lnTo>
                    <a:close/>
                    <a:moveTo>
                      <a:pt x="54" y="54"/>
                    </a:moveTo>
                    <a:lnTo>
                      <a:pt x="55" y="53"/>
                    </a:lnTo>
                    <a:lnTo>
                      <a:pt x="56" y="52"/>
                    </a:lnTo>
                    <a:lnTo>
                      <a:pt x="61" y="60"/>
                    </a:lnTo>
                    <a:lnTo>
                      <a:pt x="54" y="54"/>
                    </a:lnTo>
                    <a:close/>
                    <a:moveTo>
                      <a:pt x="56" y="52"/>
                    </a:moveTo>
                    <a:lnTo>
                      <a:pt x="63" y="48"/>
                    </a:lnTo>
                    <a:lnTo>
                      <a:pt x="72" y="66"/>
                    </a:lnTo>
                    <a:lnTo>
                      <a:pt x="65" y="69"/>
                    </a:lnTo>
                    <a:lnTo>
                      <a:pt x="56" y="52"/>
                    </a:lnTo>
                    <a:close/>
                    <a:moveTo>
                      <a:pt x="75" y="61"/>
                    </a:moveTo>
                    <a:lnTo>
                      <a:pt x="74" y="64"/>
                    </a:lnTo>
                    <a:lnTo>
                      <a:pt x="72" y="66"/>
                    </a:lnTo>
                    <a:lnTo>
                      <a:pt x="67" y="57"/>
                    </a:lnTo>
                    <a:lnTo>
                      <a:pt x="75" y="61"/>
                    </a:lnTo>
                    <a:close/>
                    <a:moveTo>
                      <a:pt x="58" y="53"/>
                    </a:moveTo>
                    <a:lnTo>
                      <a:pt x="62" y="46"/>
                    </a:lnTo>
                    <a:lnTo>
                      <a:pt x="78" y="55"/>
                    </a:lnTo>
                    <a:lnTo>
                      <a:pt x="75" y="61"/>
                    </a:lnTo>
                    <a:lnTo>
                      <a:pt x="58" y="53"/>
                    </a:lnTo>
                    <a:close/>
                    <a:moveTo>
                      <a:pt x="62" y="46"/>
                    </a:moveTo>
                    <a:lnTo>
                      <a:pt x="62" y="45"/>
                    </a:lnTo>
                    <a:lnTo>
                      <a:pt x="63" y="44"/>
                    </a:lnTo>
                    <a:lnTo>
                      <a:pt x="71" y="50"/>
                    </a:lnTo>
                    <a:lnTo>
                      <a:pt x="62" y="46"/>
                    </a:lnTo>
                    <a:close/>
                    <a:moveTo>
                      <a:pt x="63" y="44"/>
                    </a:moveTo>
                    <a:lnTo>
                      <a:pt x="66" y="40"/>
                    </a:lnTo>
                    <a:lnTo>
                      <a:pt x="80" y="54"/>
                    </a:lnTo>
                    <a:lnTo>
                      <a:pt x="77" y="57"/>
                    </a:lnTo>
                    <a:lnTo>
                      <a:pt x="63" y="44"/>
                    </a:lnTo>
                    <a:close/>
                    <a:moveTo>
                      <a:pt x="83" y="47"/>
                    </a:moveTo>
                    <a:lnTo>
                      <a:pt x="83" y="52"/>
                    </a:lnTo>
                    <a:lnTo>
                      <a:pt x="80" y="54"/>
                    </a:lnTo>
                    <a:lnTo>
                      <a:pt x="73" y="47"/>
                    </a:lnTo>
                    <a:lnTo>
                      <a:pt x="83" y="47"/>
                    </a:lnTo>
                    <a:close/>
                    <a:moveTo>
                      <a:pt x="64" y="47"/>
                    </a:moveTo>
                    <a:lnTo>
                      <a:pt x="64" y="44"/>
                    </a:lnTo>
                    <a:lnTo>
                      <a:pt x="83" y="44"/>
                    </a:lnTo>
                    <a:lnTo>
                      <a:pt x="83" y="47"/>
                    </a:lnTo>
                    <a:lnTo>
                      <a:pt x="64" y="47"/>
                    </a:lnTo>
                    <a:close/>
                    <a:moveTo>
                      <a:pt x="64" y="44"/>
                    </a:moveTo>
                    <a:lnTo>
                      <a:pt x="64" y="42"/>
                    </a:lnTo>
                    <a:lnTo>
                      <a:pt x="65" y="40"/>
                    </a:lnTo>
                    <a:lnTo>
                      <a:pt x="73" y="44"/>
                    </a:lnTo>
                    <a:lnTo>
                      <a:pt x="64" y="44"/>
                    </a:lnTo>
                    <a:close/>
                    <a:moveTo>
                      <a:pt x="65" y="40"/>
                    </a:moveTo>
                    <a:lnTo>
                      <a:pt x="68" y="34"/>
                    </a:lnTo>
                    <a:lnTo>
                      <a:pt x="85" y="43"/>
                    </a:lnTo>
                    <a:lnTo>
                      <a:pt x="82" y="48"/>
                    </a:lnTo>
                    <a:lnTo>
                      <a:pt x="65" y="40"/>
                    </a:lnTo>
                    <a:close/>
                    <a:moveTo>
                      <a:pt x="86" y="38"/>
                    </a:moveTo>
                    <a:lnTo>
                      <a:pt x="86" y="40"/>
                    </a:lnTo>
                    <a:lnTo>
                      <a:pt x="85" y="43"/>
                    </a:lnTo>
                    <a:lnTo>
                      <a:pt x="76" y="38"/>
                    </a:lnTo>
                    <a:lnTo>
                      <a:pt x="86" y="38"/>
                    </a:lnTo>
                    <a:close/>
                    <a:moveTo>
                      <a:pt x="67" y="38"/>
                    </a:moveTo>
                    <a:lnTo>
                      <a:pt x="67" y="35"/>
                    </a:lnTo>
                    <a:lnTo>
                      <a:pt x="86" y="35"/>
                    </a:lnTo>
                    <a:lnTo>
                      <a:pt x="86" y="38"/>
                    </a:lnTo>
                    <a:lnTo>
                      <a:pt x="67" y="38"/>
                    </a:lnTo>
                    <a:close/>
                    <a:moveTo>
                      <a:pt x="67" y="35"/>
                    </a:moveTo>
                    <a:lnTo>
                      <a:pt x="67" y="28"/>
                    </a:lnTo>
                    <a:lnTo>
                      <a:pt x="86" y="28"/>
                    </a:lnTo>
                    <a:lnTo>
                      <a:pt x="86" y="35"/>
                    </a:lnTo>
                    <a:lnTo>
                      <a:pt x="67" y="35"/>
                    </a:lnTo>
                    <a:close/>
                    <a:moveTo>
                      <a:pt x="67" y="28"/>
                    </a:moveTo>
                    <a:lnTo>
                      <a:pt x="67" y="25"/>
                    </a:lnTo>
                    <a:lnTo>
                      <a:pt x="86" y="25"/>
                    </a:lnTo>
                    <a:lnTo>
                      <a:pt x="86" y="28"/>
                    </a:lnTo>
                    <a:lnTo>
                      <a:pt x="67" y="28"/>
                    </a:lnTo>
                    <a:close/>
                    <a:moveTo>
                      <a:pt x="83" y="18"/>
                    </a:moveTo>
                    <a:lnTo>
                      <a:pt x="86" y="22"/>
                    </a:lnTo>
                    <a:lnTo>
                      <a:pt x="86" y="25"/>
                    </a:lnTo>
                    <a:lnTo>
                      <a:pt x="76" y="25"/>
                    </a:lnTo>
                    <a:lnTo>
                      <a:pt x="83" y="18"/>
                    </a:lnTo>
                    <a:close/>
                    <a:moveTo>
                      <a:pt x="69" y="32"/>
                    </a:moveTo>
                    <a:lnTo>
                      <a:pt x="66" y="28"/>
                    </a:lnTo>
                    <a:lnTo>
                      <a:pt x="80" y="15"/>
                    </a:lnTo>
                    <a:lnTo>
                      <a:pt x="83" y="18"/>
                    </a:lnTo>
                    <a:lnTo>
                      <a:pt x="69" y="32"/>
                    </a:lnTo>
                    <a:close/>
                    <a:moveTo>
                      <a:pt x="66" y="28"/>
                    </a:moveTo>
                    <a:lnTo>
                      <a:pt x="57" y="20"/>
                    </a:lnTo>
                    <a:lnTo>
                      <a:pt x="66" y="28"/>
                    </a:lnTo>
                    <a:lnTo>
                      <a:pt x="73" y="22"/>
                    </a:lnTo>
                    <a:lnTo>
                      <a:pt x="66" y="28"/>
                    </a:lnTo>
                    <a:close/>
                    <a:moveTo>
                      <a:pt x="66" y="28"/>
                    </a:moveTo>
                    <a:lnTo>
                      <a:pt x="63" y="25"/>
                    </a:lnTo>
                    <a:lnTo>
                      <a:pt x="77" y="12"/>
                    </a:lnTo>
                    <a:lnTo>
                      <a:pt x="80" y="15"/>
                    </a:lnTo>
                    <a:lnTo>
                      <a:pt x="66" y="28"/>
                    </a:lnTo>
                    <a:close/>
                    <a:moveTo>
                      <a:pt x="77" y="12"/>
                    </a:moveTo>
                    <a:lnTo>
                      <a:pt x="86" y="22"/>
                    </a:lnTo>
                    <a:lnTo>
                      <a:pt x="77" y="12"/>
                    </a:lnTo>
                    <a:lnTo>
                      <a:pt x="71" y="18"/>
                    </a:lnTo>
                    <a:lnTo>
                      <a:pt x="77" y="12"/>
                    </a:lnTo>
                    <a:close/>
                    <a:moveTo>
                      <a:pt x="63" y="25"/>
                    </a:moveTo>
                    <a:lnTo>
                      <a:pt x="61" y="23"/>
                    </a:lnTo>
                    <a:lnTo>
                      <a:pt x="74" y="8"/>
                    </a:lnTo>
                    <a:lnTo>
                      <a:pt x="77" y="12"/>
                    </a:lnTo>
                    <a:lnTo>
                      <a:pt x="63" y="25"/>
                    </a:lnTo>
                    <a:close/>
                    <a:moveTo>
                      <a:pt x="61" y="23"/>
                    </a:moveTo>
                    <a:lnTo>
                      <a:pt x="61" y="23"/>
                    </a:lnTo>
                    <a:lnTo>
                      <a:pt x="67" y="16"/>
                    </a:lnTo>
                    <a:lnTo>
                      <a:pt x="61" y="23"/>
                    </a:lnTo>
                    <a:close/>
                    <a:moveTo>
                      <a:pt x="61" y="23"/>
                    </a:moveTo>
                    <a:lnTo>
                      <a:pt x="57" y="20"/>
                    </a:lnTo>
                    <a:lnTo>
                      <a:pt x="71" y="6"/>
                    </a:lnTo>
                    <a:lnTo>
                      <a:pt x="74" y="8"/>
                    </a:lnTo>
                    <a:lnTo>
                      <a:pt x="61" y="23"/>
                    </a:lnTo>
                    <a:close/>
                    <a:moveTo>
                      <a:pt x="64" y="3"/>
                    </a:moveTo>
                    <a:lnTo>
                      <a:pt x="67" y="3"/>
                    </a:lnTo>
                    <a:lnTo>
                      <a:pt x="71" y="6"/>
                    </a:lnTo>
                    <a:lnTo>
                      <a:pt x="64" y="13"/>
                    </a:lnTo>
                    <a:lnTo>
                      <a:pt x="64" y="3"/>
                    </a:lnTo>
                    <a:close/>
                    <a:moveTo>
                      <a:pt x="64" y="22"/>
                    </a:moveTo>
                    <a:lnTo>
                      <a:pt x="61" y="22"/>
                    </a:lnTo>
                    <a:lnTo>
                      <a:pt x="61" y="3"/>
                    </a:lnTo>
                    <a:lnTo>
                      <a:pt x="64" y="3"/>
                    </a:lnTo>
                    <a:lnTo>
                      <a:pt x="64" y="22"/>
                    </a:lnTo>
                    <a:close/>
                    <a:moveTo>
                      <a:pt x="61" y="22"/>
                    </a:moveTo>
                    <a:lnTo>
                      <a:pt x="58" y="22"/>
                    </a:lnTo>
                    <a:lnTo>
                      <a:pt x="56" y="21"/>
                    </a:lnTo>
                    <a:lnTo>
                      <a:pt x="61" y="13"/>
                    </a:lnTo>
                    <a:lnTo>
                      <a:pt x="61" y="22"/>
                    </a:lnTo>
                    <a:close/>
                    <a:moveTo>
                      <a:pt x="56" y="21"/>
                    </a:moveTo>
                    <a:lnTo>
                      <a:pt x="50" y="17"/>
                    </a:lnTo>
                    <a:lnTo>
                      <a:pt x="58" y="1"/>
                    </a:lnTo>
                    <a:lnTo>
                      <a:pt x="65" y="4"/>
                    </a:lnTo>
                    <a:lnTo>
                      <a:pt x="56" y="21"/>
                    </a:lnTo>
                    <a:close/>
                    <a:moveTo>
                      <a:pt x="54" y="0"/>
                    </a:moveTo>
                    <a:lnTo>
                      <a:pt x="56" y="0"/>
                    </a:lnTo>
                    <a:lnTo>
                      <a:pt x="58" y="1"/>
                    </a:lnTo>
                    <a:lnTo>
                      <a:pt x="54" y="10"/>
                    </a:lnTo>
                    <a:lnTo>
                      <a:pt x="54" y="0"/>
                    </a:lnTo>
                    <a:close/>
                    <a:moveTo>
                      <a:pt x="54" y="18"/>
                    </a:moveTo>
                    <a:lnTo>
                      <a:pt x="51" y="18"/>
                    </a:lnTo>
                    <a:lnTo>
                      <a:pt x="51" y="0"/>
                    </a:lnTo>
                    <a:lnTo>
                      <a:pt x="54" y="0"/>
                    </a:lnTo>
                    <a:lnTo>
                      <a:pt x="54" y="18"/>
                    </a:lnTo>
                    <a:close/>
                    <a:moveTo>
                      <a:pt x="46" y="1"/>
                    </a:moveTo>
                    <a:lnTo>
                      <a:pt x="48" y="0"/>
                    </a:lnTo>
                    <a:lnTo>
                      <a:pt x="51" y="0"/>
                    </a:lnTo>
                    <a:lnTo>
                      <a:pt x="51" y="10"/>
                    </a:lnTo>
                    <a:lnTo>
                      <a:pt x="46" y="1"/>
                    </a:lnTo>
                    <a:close/>
                    <a:moveTo>
                      <a:pt x="55" y="17"/>
                    </a:moveTo>
                    <a:lnTo>
                      <a:pt x="48" y="21"/>
                    </a:lnTo>
                    <a:lnTo>
                      <a:pt x="41" y="4"/>
                    </a:lnTo>
                    <a:lnTo>
                      <a:pt x="46" y="1"/>
                    </a:lnTo>
                    <a:lnTo>
                      <a:pt x="55" y="17"/>
                    </a:lnTo>
                    <a:close/>
                    <a:moveTo>
                      <a:pt x="48" y="21"/>
                    </a:moveTo>
                    <a:lnTo>
                      <a:pt x="47" y="22"/>
                    </a:lnTo>
                    <a:lnTo>
                      <a:pt x="44" y="22"/>
                    </a:lnTo>
                    <a:lnTo>
                      <a:pt x="44" y="13"/>
                    </a:lnTo>
                    <a:lnTo>
                      <a:pt x="48" y="21"/>
                    </a:lnTo>
                    <a:close/>
                    <a:moveTo>
                      <a:pt x="44" y="22"/>
                    </a:moveTo>
                    <a:lnTo>
                      <a:pt x="42" y="22"/>
                    </a:lnTo>
                    <a:lnTo>
                      <a:pt x="42" y="3"/>
                    </a:lnTo>
                    <a:lnTo>
                      <a:pt x="44" y="3"/>
                    </a:lnTo>
                    <a:lnTo>
                      <a:pt x="44" y="22"/>
                    </a:lnTo>
                    <a:close/>
                    <a:moveTo>
                      <a:pt x="42" y="22"/>
                    </a:moveTo>
                    <a:lnTo>
                      <a:pt x="35" y="22"/>
                    </a:lnTo>
                    <a:lnTo>
                      <a:pt x="35" y="3"/>
                    </a:lnTo>
                    <a:lnTo>
                      <a:pt x="42" y="3"/>
                    </a:lnTo>
                    <a:lnTo>
                      <a:pt x="42" y="22"/>
                    </a:lnTo>
                    <a:close/>
                    <a:moveTo>
                      <a:pt x="31" y="4"/>
                    </a:moveTo>
                    <a:lnTo>
                      <a:pt x="33" y="3"/>
                    </a:lnTo>
                    <a:lnTo>
                      <a:pt x="35" y="3"/>
                    </a:lnTo>
                    <a:lnTo>
                      <a:pt x="35" y="13"/>
                    </a:lnTo>
                    <a:lnTo>
                      <a:pt x="31" y="4"/>
                    </a:lnTo>
                    <a:close/>
                    <a:moveTo>
                      <a:pt x="40" y="21"/>
                    </a:moveTo>
                    <a:lnTo>
                      <a:pt x="33" y="24"/>
                    </a:lnTo>
                    <a:lnTo>
                      <a:pt x="24" y="7"/>
                    </a:lnTo>
                    <a:lnTo>
                      <a:pt x="31" y="4"/>
                    </a:lnTo>
                    <a:lnTo>
                      <a:pt x="40" y="21"/>
                    </a:lnTo>
                    <a:close/>
                    <a:moveTo>
                      <a:pt x="22" y="8"/>
                    </a:moveTo>
                    <a:lnTo>
                      <a:pt x="23" y="7"/>
                    </a:lnTo>
                    <a:lnTo>
                      <a:pt x="24" y="7"/>
                    </a:lnTo>
                    <a:lnTo>
                      <a:pt x="29" y="16"/>
                    </a:lnTo>
                    <a:lnTo>
                      <a:pt x="22" y="8"/>
                    </a:lnTo>
                    <a:close/>
                    <a:moveTo>
                      <a:pt x="35" y="23"/>
                    </a:moveTo>
                    <a:lnTo>
                      <a:pt x="32" y="25"/>
                    </a:lnTo>
                    <a:lnTo>
                      <a:pt x="19" y="12"/>
                    </a:lnTo>
                    <a:lnTo>
                      <a:pt x="22" y="8"/>
                    </a:lnTo>
                    <a:lnTo>
                      <a:pt x="35" y="23"/>
                    </a:lnTo>
                    <a:close/>
                    <a:moveTo>
                      <a:pt x="19" y="12"/>
                    </a:moveTo>
                    <a:lnTo>
                      <a:pt x="19" y="12"/>
                    </a:lnTo>
                    <a:lnTo>
                      <a:pt x="25" y="18"/>
                    </a:lnTo>
                    <a:lnTo>
                      <a:pt x="19" y="12"/>
                    </a:lnTo>
                    <a:close/>
                    <a:moveTo>
                      <a:pt x="32" y="25"/>
                    </a:moveTo>
                    <a:lnTo>
                      <a:pt x="29" y="28"/>
                    </a:lnTo>
                    <a:lnTo>
                      <a:pt x="15" y="15"/>
                    </a:lnTo>
                    <a:lnTo>
                      <a:pt x="19" y="12"/>
                    </a:lnTo>
                    <a:lnTo>
                      <a:pt x="32" y="25"/>
                    </a:lnTo>
                    <a:close/>
                    <a:moveTo>
                      <a:pt x="29" y="28"/>
                    </a:moveTo>
                    <a:lnTo>
                      <a:pt x="20" y="38"/>
                    </a:lnTo>
                    <a:lnTo>
                      <a:pt x="29" y="28"/>
                    </a:lnTo>
                    <a:lnTo>
                      <a:pt x="22" y="22"/>
                    </a:lnTo>
                    <a:lnTo>
                      <a:pt x="29" y="28"/>
                    </a:lnTo>
                    <a:close/>
                    <a:moveTo>
                      <a:pt x="29" y="28"/>
                    </a:moveTo>
                    <a:lnTo>
                      <a:pt x="23" y="35"/>
                    </a:lnTo>
                    <a:lnTo>
                      <a:pt x="9" y="22"/>
                    </a:lnTo>
                    <a:lnTo>
                      <a:pt x="15" y="15"/>
                    </a:lnTo>
                    <a:lnTo>
                      <a:pt x="29" y="28"/>
                    </a:lnTo>
                    <a:close/>
                    <a:moveTo>
                      <a:pt x="7" y="28"/>
                    </a:moveTo>
                    <a:lnTo>
                      <a:pt x="7" y="24"/>
                    </a:lnTo>
                    <a:lnTo>
                      <a:pt x="9" y="22"/>
                    </a:lnTo>
                    <a:lnTo>
                      <a:pt x="16" y="28"/>
                    </a:lnTo>
                    <a:lnTo>
                      <a:pt x="7" y="28"/>
                    </a:lnTo>
                    <a:close/>
                    <a:moveTo>
                      <a:pt x="25" y="28"/>
                    </a:moveTo>
                    <a:lnTo>
                      <a:pt x="25" y="32"/>
                    </a:lnTo>
                    <a:lnTo>
                      <a:pt x="7" y="32"/>
                    </a:lnTo>
                    <a:lnTo>
                      <a:pt x="7" y="28"/>
                    </a:lnTo>
                    <a:lnTo>
                      <a:pt x="25" y="28"/>
                    </a:lnTo>
                    <a:close/>
                    <a:moveTo>
                      <a:pt x="25" y="32"/>
                    </a:moveTo>
                    <a:lnTo>
                      <a:pt x="25" y="35"/>
                    </a:lnTo>
                    <a:lnTo>
                      <a:pt x="23" y="38"/>
                    </a:lnTo>
                    <a:lnTo>
                      <a:pt x="16" y="32"/>
                    </a:lnTo>
                    <a:lnTo>
                      <a:pt x="25" y="32"/>
                    </a:lnTo>
                    <a:close/>
                    <a:moveTo>
                      <a:pt x="23" y="38"/>
                    </a:moveTo>
                    <a:lnTo>
                      <a:pt x="20" y="42"/>
                    </a:lnTo>
                    <a:lnTo>
                      <a:pt x="7" y="28"/>
                    </a:lnTo>
                    <a:lnTo>
                      <a:pt x="9" y="25"/>
                    </a:lnTo>
                    <a:lnTo>
                      <a:pt x="23" y="38"/>
                    </a:lnTo>
                    <a:close/>
                    <a:moveTo>
                      <a:pt x="4" y="31"/>
                    </a:moveTo>
                    <a:lnTo>
                      <a:pt x="5" y="29"/>
                    </a:lnTo>
                    <a:lnTo>
                      <a:pt x="7" y="28"/>
                    </a:lnTo>
                    <a:lnTo>
                      <a:pt x="13" y="35"/>
                    </a:lnTo>
                    <a:lnTo>
                      <a:pt x="4" y="31"/>
                    </a:lnTo>
                    <a:close/>
                    <a:moveTo>
                      <a:pt x="21" y="39"/>
                    </a:moveTo>
                    <a:lnTo>
                      <a:pt x="19" y="45"/>
                    </a:lnTo>
                    <a:lnTo>
                      <a:pt x="1" y="37"/>
                    </a:lnTo>
                    <a:lnTo>
                      <a:pt x="4" y="31"/>
                    </a:lnTo>
                    <a:lnTo>
                      <a:pt x="21" y="39"/>
                    </a:lnTo>
                    <a:close/>
                    <a:moveTo>
                      <a:pt x="0" y="42"/>
                    </a:moveTo>
                    <a:lnTo>
                      <a:pt x="0" y="39"/>
                    </a:lnTo>
                    <a:lnTo>
                      <a:pt x="1" y="37"/>
                    </a:lnTo>
                    <a:lnTo>
                      <a:pt x="10" y="42"/>
                    </a:lnTo>
                    <a:lnTo>
                      <a:pt x="0" y="42"/>
                    </a:lnTo>
                    <a:close/>
                    <a:moveTo>
                      <a:pt x="19" y="42"/>
                    </a:moveTo>
                    <a:lnTo>
                      <a:pt x="19" y="44"/>
                    </a:lnTo>
                    <a:lnTo>
                      <a:pt x="0" y="44"/>
                    </a:lnTo>
                    <a:lnTo>
                      <a:pt x="0" y="42"/>
                    </a:lnTo>
                    <a:lnTo>
                      <a:pt x="19" y="42"/>
                    </a:lnTo>
                    <a:close/>
                    <a:moveTo>
                      <a:pt x="19" y="44"/>
                    </a:moveTo>
                    <a:lnTo>
                      <a:pt x="19" y="47"/>
                    </a:lnTo>
                    <a:lnTo>
                      <a:pt x="0" y="47"/>
                    </a:lnTo>
                    <a:lnTo>
                      <a:pt x="0" y="44"/>
                    </a:lnTo>
                    <a:lnTo>
                      <a:pt x="19" y="44"/>
                    </a:lnTo>
                    <a:close/>
                    <a:moveTo>
                      <a:pt x="19" y="47"/>
                    </a:moveTo>
                    <a:lnTo>
                      <a:pt x="19" y="54"/>
                    </a:lnTo>
                    <a:lnTo>
                      <a:pt x="0" y="54"/>
                    </a:lnTo>
                    <a:lnTo>
                      <a:pt x="0" y="47"/>
                    </a:lnTo>
                    <a:lnTo>
                      <a:pt x="19" y="47"/>
                    </a:lnTo>
                    <a:close/>
                    <a:moveTo>
                      <a:pt x="3" y="60"/>
                    </a:moveTo>
                    <a:lnTo>
                      <a:pt x="0" y="58"/>
                    </a:lnTo>
                    <a:lnTo>
                      <a:pt x="0" y="54"/>
                    </a:lnTo>
                    <a:lnTo>
                      <a:pt x="10" y="54"/>
                    </a:lnTo>
                    <a:lnTo>
                      <a:pt x="3" y="60"/>
                    </a:lnTo>
                    <a:close/>
                    <a:moveTo>
                      <a:pt x="16" y="47"/>
                    </a:moveTo>
                    <a:lnTo>
                      <a:pt x="20" y="50"/>
                    </a:lnTo>
                    <a:lnTo>
                      <a:pt x="7" y="64"/>
                    </a:lnTo>
                    <a:lnTo>
                      <a:pt x="3" y="60"/>
                    </a:lnTo>
                    <a:lnTo>
                      <a:pt x="16" y="47"/>
                    </a:lnTo>
                    <a:close/>
                    <a:moveTo>
                      <a:pt x="7" y="64"/>
                    </a:moveTo>
                    <a:lnTo>
                      <a:pt x="7" y="64"/>
                    </a:lnTo>
                    <a:lnTo>
                      <a:pt x="13" y="57"/>
                    </a:lnTo>
                    <a:lnTo>
                      <a:pt x="7" y="64"/>
                    </a:lnTo>
                    <a:close/>
                    <a:moveTo>
                      <a:pt x="20" y="50"/>
                    </a:moveTo>
                    <a:lnTo>
                      <a:pt x="23" y="54"/>
                    </a:lnTo>
                    <a:lnTo>
                      <a:pt x="9" y="67"/>
                    </a:lnTo>
                    <a:lnTo>
                      <a:pt x="7" y="64"/>
                    </a:lnTo>
                    <a:lnTo>
                      <a:pt x="20" y="50"/>
                    </a:lnTo>
                    <a:close/>
                    <a:moveTo>
                      <a:pt x="23" y="54"/>
                    </a:moveTo>
                    <a:lnTo>
                      <a:pt x="32" y="63"/>
                    </a:lnTo>
                    <a:lnTo>
                      <a:pt x="23" y="54"/>
                    </a:lnTo>
                    <a:lnTo>
                      <a:pt x="16" y="60"/>
                    </a:lnTo>
                    <a:lnTo>
                      <a:pt x="23" y="54"/>
                    </a:lnTo>
                    <a:close/>
                    <a:moveTo>
                      <a:pt x="23" y="54"/>
                    </a:moveTo>
                    <a:lnTo>
                      <a:pt x="26" y="57"/>
                    </a:lnTo>
                    <a:lnTo>
                      <a:pt x="12" y="70"/>
                    </a:lnTo>
                    <a:lnTo>
                      <a:pt x="9" y="67"/>
                    </a:lnTo>
                    <a:lnTo>
                      <a:pt x="23" y="54"/>
                    </a:lnTo>
                    <a:close/>
                    <a:moveTo>
                      <a:pt x="12" y="70"/>
                    </a:moveTo>
                    <a:lnTo>
                      <a:pt x="3" y="60"/>
                    </a:lnTo>
                    <a:lnTo>
                      <a:pt x="12" y="70"/>
                    </a:lnTo>
                    <a:lnTo>
                      <a:pt x="19" y="64"/>
                    </a:lnTo>
                    <a:lnTo>
                      <a:pt x="12" y="70"/>
                    </a:lnTo>
                    <a:close/>
                    <a:moveTo>
                      <a:pt x="26" y="57"/>
                    </a:moveTo>
                    <a:lnTo>
                      <a:pt x="29" y="60"/>
                    </a:lnTo>
                    <a:lnTo>
                      <a:pt x="15" y="74"/>
                    </a:lnTo>
                    <a:lnTo>
                      <a:pt x="12" y="70"/>
                    </a:lnTo>
                    <a:lnTo>
                      <a:pt x="26" y="57"/>
                    </a:lnTo>
                    <a:close/>
                    <a:moveTo>
                      <a:pt x="22" y="76"/>
                    </a:moveTo>
                    <a:lnTo>
                      <a:pt x="19" y="76"/>
                    </a:lnTo>
                    <a:lnTo>
                      <a:pt x="15" y="74"/>
                    </a:lnTo>
                    <a:lnTo>
                      <a:pt x="22" y="67"/>
                    </a:lnTo>
                    <a:lnTo>
                      <a:pt x="22" y="76"/>
                    </a:lnTo>
                    <a:close/>
                    <a:moveTo>
                      <a:pt x="22" y="57"/>
                    </a:moveTo>
                    <a:lnTo>
                      <a:pt x="25" y="57"/>
                    </a:lnTo>
                    <a:lnTo>
                      <a:pt x="25" y="76"/>
                    </a:lnTo>
                    <a:lnTo>
                      <a:pt x="22" y="76"/>
                    </a:lnTo>
                    <a:lnTo>
                      <a:pt x="22" y="57"/>
                    </a:lnTo>
                    <a:close/>
                    <a:moveTo>
                      <a:pt x="25" y="57"/>
                    </a:moveTo>
                    <a:lnTo>
                      <a:pt x="32" y="57"/>
                    </a:lnTo>
                    <a:lnTo>
                      <a:pt x="32" y="76"/>
                    </a:lnTo>
                    <a:lnTo>
                      <a:pt x="25" y="76"/>
                    </a:lnTo>
                    <a:lnTo>
                      <a:pt x="25" y="57"/>
                    </a:lnTo>
                    <a:close/>
                    <a:moveTo>
                      <a:pt x="32" y="57"/>
                    </a:moveTo>
                    <a:lnTo>
                      <a:pt x="36" y="57"/>
                    </a:lnTo>
                    <a:lnTo>
                      <a:pt x="39" y="60"/>
                    </a:lnTo>
                    <a:lnTo>
                      <a:pt x="32" y="67"/>
                    </a:lnTo>
                    <a:lnTo>
                      <a:pt x="32" y="57"/>
                    </a:lnTo>
                    <a:close/>
                    <a:moveTo>
                      <a:pt x="39" y="60"/>
                    </a:moveTo>
                    <a:lnTo>
                      <a:pt x="42" y="63"/>
                    </a:lnTo>
                    <a:lnTo>
                      <a:pt x="29" y="77"/>
                    </a:lnTo>
                    <a:lnTo>
                      <a:pt x="25" y="74"/>
                    </a:lnTo>
                    <a:lnTo>
                      <a:pt x="39" y="60"/>
                    </a:lnTo>
                    <a:close/>
                    <a:moveTo>
                      <a:pt x="40" y="78"/>
                    </a:moveTo>
                    <a:lnTo>
                      <a:pt x="33" y="81"/>
                    </a:lnTo>
                    <a:lnTo>
                      <a:pt x="29" y="77"/>
                    </a:lnTo>
                    <a:lnTo>
                      <a:pt x="35" y="70"/>
                    </a:lnTo>
                    <a:lnTo>
                      <a:pt x="40" y="78"/>
                    </a:lnTo>
                    <a:close/>
                    <a:moveTo>
                      <a:pt x="31" y="61"/>
                    </a:moveTo>
                    <a:lnTo>
                      <a:pt x="37" y="58"/>
                    </a:lnTo>
                    <a:lnTo>
                      <a:pt x="45" y="75"/>
                    </a:lnTo>
                    <a:lnTo>
                      <a:pt x="40" y="78"/>
                    </a:lnTo>
                    <a:lnTo>
                      <a:pt x="31" y="61"/>
                    </a:lnTo>
                    <a:close/>
                    <a:moveTo>
                      <a:pt x="37" y="58"/>
                    </a:moveTo>
                    <a:lnTo>
                      <a:pt x="40" y="57"/>
                    </a:lnTo>
                    <a:lnTo>
                      <a:pt x="42" y="57"/>
                    </a:lnTo>
                    <a:lnTo>
                      <a:pt x="42" y="67"/>
                    </a:lnTo>
                    <a:lnTo>
                      <a:pt x="37" y="58"/>
                    </a:lnTo>
                    <a:close/>
                    <a:moveTo>
                      <a:pt x="42" y="57"/>
                    </a:moveTo>
                    <a:lnTo>
                      <a:pt x="44" y="57"/>
                    </a:lnTo>
                    <a:lnTo>
                      <a:pt x="44" y="76"/>
                    </a:lnTo>
                    <a:lnTo>
                      <a:pt x="42" y="76"/>
                    </a:lnTo>
                    <a:lnTo>
                      <a:pt x="42" y="57"/>
                    </a:lnTo>
                    <a:close/>
                    <a:moveTo>
                      <a:pt x="48" y="75"/>
                    </a:moveTo>
                    <a:lnTo>
                      <a:pt x="47" y="76"/>
                    </a:lnTo>
                    <a:lnTo>
                      <a:pt x="44" y="76"/>
                    </a:lnTo>
                    <a:lnTo>
                      <a:pt x="44" y="67"/>
                    </a:lnTo>
                    <a:lnTo>
                      <a:pt x="48" y="75"/>
                    </a:lnTo>
                    <a:close/>
                    <a:moveTo>
                      <a:pt x="41" y="58"/>
                    </a:moveTo>
                    <a:lnTo>
                      <a:pt x="46" y="55"/>
                    </a:lnTo>
                    <a:lnTo>
                      <a:pt x="55" y="71"/>
                    </a:lnTo>
                    <a:lnTo>
                      <a:pt x="48" y="75"/>
                    </a:lnTo>
                    <a:lnTo>
                      <a:pt x="41" y="58"/>
                    </a:lnTo>
                    <a:close/>
                    <a:moveTo>
                      <a:pt x="46" y="55"/>
                    </a:moveTo>
                    <a:lnTo>
                      <a:pt x="48" y="54"/>
                    </a:lnTo>
                    <a:lnTo>
                      <a:pt x="51" y="54"/>
                    </a:lnTo>
                    <a:lnTo>
                      <a:pt x="51" y="64"/>
                    </a:lnTo>
                    <a:lnTo>
                      <a:pt x="46" y="55"/>
                    </a:lnTo>
                    <a:close/>
                    <a:moveTo>
                      <a:pt x="51" y="54"/>
                    </a:moveTo>
                    <a:lnTo>
                      <a:pt x="57" y="54"/>
                    </a:lnTo>
                    <a:lnTo>
                      <a:pt x="57" y="72"/>
                    </a:lnTo>
                    <a:lnTo>
                      <a:pt x="51" y="72"/>
                    </a:lnTo>
                    <a:lnTo>
                      <a:pt x="51"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88" name="Freeform 173">
                <a:extLst>
                  <a:ext uri="{FF2B5EF4-FFF2-40B4-BE49-F238E27FC236}">
                    <a16:creationId xmlns:a16="http://schemas.microsoft.com/office/drawing/2014/main" id="{B26A153A-ACE1-40E6-A8E8-ACBAE372A68C}"/>
                  </a:ext>
                </a:extLst>
              </p:cNvPr>
              <p:cNvSpPr>
                <a:spLocks/>
              </p:cNvSpPr>
              <p:nvPr/>
            </p:nvSpPr>
            <p:spPr bwMode="auto">
              <a:xfrm>
                <a:off x="2652" y="2883"/>
                <a:ext cx="16" cy="15"/>
              </a:xfrm>
              <a:custGeom>
                <a:avLst/>
                <a:gdLst>
                  <a:gd name="T0" fmla="*/ 11 w 66"/>
                  <a:gd name="T1" fmla="*/ 13 h 58"/>
                  <a:gd name="T2" fmla="*/ 12 w 66"/>
                  <a:gd name="T3" fmla="*/ 12 h 58"/>
                  <a:gd name="T4" fmla="*/ 14 w 66"/>
                  <a:gd name="T5" fmla="*/ 11 h 58"/>
                  <a:gd name="T6" fmla="*/ 14 w 66"/>
                  <a:gd name="T7" fmla="*/ 11 h 58"/>
                  <a:gd name="T8" fmla="*/ 15 w 66"/>
                  <a:gd name="T9" fmla="*/ 10 h 58"/>
                  <a:gd name="T10" fmla="*/ 16 w 66"/>
                  <a:gd name="T11" fmla="*/ 8 h 58"/>
                  <a:gd name="T12" fmla="*/ 16 w 66"/>
                  <a:gd name="T13" fmla="*/ 8 h 58"/>
                  <a:gd name="T14" fmla="*/ 16 w 66"/>
                  <a:gd name="T15" fmla="*/ 7 h 58"/>
                  <a:gd name="T16" fmla="*/ 16 w 66"/>
                  <a:gd name="T17" fmla="*/ 5 h 58"/>
                  <a:gd name="T18" fmla="*/ 16 w 66"/>
                  <a:gd name="T19" fmla="*/ 4 h 58"/>
                  <a:gd name="T20" fmla="*/ 15 w 66"/>
                  <a:gd name="T21" fmla="*/ 3 h 58"/>
                  <a:gd name="T22" fmla="*/ 15 w 66"/>
                  <a:gd name="T23" fmla="*/ 2 h 58"/>
                  <a:gd name="T24" fmla="*/ 14 w 66"/>
                  <a:gd name="T25" fmla="*/ 2 h 58"/>
                  <a:gd name="T26" fmla="*/ 13 w 66"/>
                  <a:gd name="T27" fmla="*/ 1 h 58"/>
                  <a:gd name="T28" fmla="*/ 12 w 66"/>
                  <a:gd name="T29" fmla="*/ 1 h 58"/>
                  <a:gd name="T30" fmla="*/ 11 w 66"/>
                  <a:gd name="T31" fmla="*/ 0 h 58"/>
                  <a:gd name="T32" fmla="*/ 10 w 66"/>
                  <a:gd name="T33" fmla="*/ 0 h 58"/>
                  <a:gd name="T34" fmla="*/ 9 w 66"/>
                  <a:gd name="T35" fmla="*/ 0 h 58"/>
                  <a:gd name="T36" fmla="*/ 8 w 66"/>
                  <a:gd name="T37" fmla="*/ 1 h 58"/>
                  <a:gd name="T38" fmla="*/ 6 w 66"/>
                  <a:gd name="T39" fmla="*/ 1 h 58"/>
                  <a:gd name="T40" fmla="*/ 5 w 66"/>
                  <a:gd name="T41" fmla="*/ 2 h 58"/>
                  <a:gd name="T42" fmla="*/ 4 w 66"/>
                  <a:gd name="T43" fmla="*/ 2 h 58"/>
                  <a:gd name="T44" fmla="*/ 3 w 66"/>
                  <a:gd name="T45" fmla="*/ 3 h 58"/>
                  <a:gd name="T46" fmla="*/ 2 w 66"/>
                  <a:gd name="T47" fmla="*/ 4 h 58"/>
                  <a:gd name="T48" fmla="*/ 1 w 66"/>
                  <a:gd name="T49" fmla="*/ 6 h 58"/>
                  <a:gd name="T50" fmla="*/ 1 w 66"/>
                  <a:gd name="T51" fmla="*/ 7 h 58"/>
                  <a:gd name="T52" fmla="*/ 1 w 66"/>
                  <a:gd name="T53" fmla="*/ 8 h 58"/>
                  <a:gd name="T54" fmla="*/ 0 w 66"/>
                  <a:gd name="T55" fmla="*/ 9 h 58"/>
                  <a:gd name="T56" fmla="*/ 0 w 66"/>
                  <a:gd name="T57" fmla="*/ 10 h 58"/>
                  <a:gd name="T58" fmla="*/ 1 w 66"/>
                  <a:gd name="T59" fmla="*/ 11 h 58"/>
                  <a:gd name="T60" fmla="*/ 1 w 66"/>
                  <a:gd name="T61" fmla="*/ 12 h 58"/>
                  <a:gd name="T62" fmla="*/ 1 w 66"/>
                  <a:gd name="T63" fmla="*/ 13 h 58"/>
                  <a:gd name="T64" fmla="*/ 2 w 66"/>
                  <a:gd name="T65" fmla="*/ 14 h 58"/>
                  <a:gd name="T66" fmla="*/ 3 w 66"/>
                  <a:gd name="T67" fmla="*/ 14 h 58"/>
                  <a:gd name="T68" fmla="*/ 5 w 66"/>
                  <a:gd name="T69" fmla="*/ 15 h 58"/>
                  <a:gd name="T70" fmla="*/ 5 w 66"/>
                  <a:gd name="T71" fmla="*/ 15 h 58"/>
                  <a:gd name="T72" fmla="*/ 6 w 66"/>
                  <a:gd name="T73" fmla="*/ 15 h 58"/>
                  <a:gd name="T74" fmla="*/ 8 w 66"/>
                  <a:gd name="T75" fmla="*/ 15 h 58"/>
                  <a:gd name="T76" fmla="*/ 9 w 66"/>
                  <a:gd name="T77" fmla="*/ 15 h 58"/>
                  <a:gd name="T78" fmla="*/ 10 w 66"/>
                  <a:gd name="T79" fmla="*/ 14 h 58"/>
                  <a:gd name="T80" fmla="*/ 11 w 66"/>
                  <a:gd name="T81" fmla="*/ 1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8"/>
                  <a:gd name="T125" fmla="*/ 66 w 66"/>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8">
                    <a:moveTo>
                      <a:pt x="47" y="51"/>
                    </a:moveTo>
                    <a:lnTo>
                      <a:pt x="51" y="48"/>
                    </a:lnTo>
                    <a:lnTo>
                      <a:pt x="57" y="44"/>
                    </a:lnTo>
                    <a:lnTo>
                      <a:pt x="59" y="41"/>
                    </a:lnTo>
                    <a:lnTo>
                      <a:pt x="63" y="38"/>
                    </a:lnTo>
                    <a:lnTo>
                      <a:pt x="66" y="32"/>
                    </a:lnTo>
                    <a:lnTo>
                      <a:pt x="66" y="29"/>
                    </a:lnTo>
                    <a:lnTo>
                      <a:pt x="66" y="26"/>
                    </a:lnTo>
                    <a:lnTo>
                      <a:pt x="66" y="19"/>
                    </a:lnTo>
                    <a:lnTo>
                      <a:pt x="66" y="16"/>
                    </a:lnTo>
                    <a:lnTo>
                      <a:pt x="63" y="12"/>
                    </a:lnTo>
                    <a:lnTo>
                      <a:pt x="63" y="9"/>
                    </a:lnTo>
                    <a:lnTo>
                      <a:pt x="59" y="7"/>
                    </a:lnTo>
                    <a:lnTo>
                      <a:pt x="54" y="4"/>
                    </a:lnTo>
                    <a:lnTo>
                      <a:pt x="51" y="4"/>
                    </a:lnTo>
                    <a:lnTo>
                      <a:pt x="47" y="0"/>
                    </a:lnTo>
                    <a:lnTo>
                      <a:pt x="41" y="0"/>
                    </a:lnTo>
                    <a:lnTo>
                      <a:pt x="37" y="0"/>
                    </a:lnTo>
                    <a:lnTo>
                      <a:pt x="31" y="4"/>
                    </a:lnTo>
                    <a:lnTo>
                      <a:pt x="25" y="4"/>
                    </a:lnTo>
                    <a:lnTo>
                      <a:pt x="22" y="7"/>
                    </a:lnTo>
                    <a:lnTo>
                      <a:pt x="15" y="9"/>
                    </a:lnTo>
                    <a:lnTo>
                      <a:pt x="12" y="12"/>
                    </a:lnTo>
                    <a:lnTo>
                      <a:pt x="9" y="16"/>
                    </a:lnTo>
                    <a:lnTo>
                      <a:pt x="5" y="22"/>
                    </a:lnTo>
                    <a:lnTo>
                      <a:pt x="3" y="26"/>
                    </a:lnTo>
                    <a:lnTo>
                      <a:pt x="3" y="29"/>
                    </a:lnTo>
                    <a:lnTo>
                      <a:pt x="0" y="36"/>
                    </a:lnTo>
                    <a:lnTo>
                      <a:pt x="0" y="38"/>
                    </a:lnTo>
                    <a:lnTo>
                      <a:pt x="3" y="44"/>
                    </a:lnTo>
                    <a:lnTo>
                      <a:pt x="3" y="48"/>
                    </a:lnTo>
                    <a:lnTo>
                      <a:pt x="5" y="51"/>
                    </a:lnTo>
                    <a:lnTo>
                      <a:pt x="9" y="54"/>
                    </a:lnTo>
                    <a:lnTo>
                      <a:pt x="12" y="54"/>
                    </a:lnTo>
                    <a:lnTo>
                      <a:pt x="19" y="58"/>
                    </a:lnTo>
                    <a:lnTo>
                      <a:pt x="22" y="58"/>
                    </a:lnTo>
                    <a:lnTo>
                      <a:pt x="25" y="58"/>
                    </a:lnTo>
                    <a:lnTo>
                      <a:pt x="31" y="58"/>
                    </a:lnTo>
                    <a:lnTo>
                      <a:pt x="37" y="58"/>
                    </a:lnTo>
                    <a:lnTo>
                      <a:pt x="41"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89" name="Freeform 174">
                <a:extLst>
                  <a:ext uri="{FF2B5EF4-FFF2-40B4-BE49-F238E27FC236}">
                    <a16:creationId xmlns:a16="http://schemas.microsoft.com/office/drawing/2014/main" id="{E7EFD6F4-3544-4024-83D1-11B479ABDEA3}"/>
                  </a:ext>
                </a:extLst>
              </p:cNvPr>
              <p:cNvSpPr>
                <a:spLocks noEditPoints="1"/>
              </p:cNvSpPr>
              <p:nvPr/>
            </p:nvSpPr>
            <p:spPr bwMode="auto">
              <a:xfrm>
                <a:off x="2649" y="2881"/>
                <a:ext cx="22" cy="19"/>
              </a:xfrm>
              <a:custGeom>
                <a:avLst/>
                <a:gdLst>
                  <a:gd name="T0" fmla="*/ 14 w 86"/>
                  <a:gd name="T1" fmla="*/ 13 h 76"/>
                  <a:gd name="T2" fmla="*/ 16 w 86"/>
                  <a:gd name="T3" fmla="*/ 12 h 76"/>
                  <a:gd name="T4" fmla="*/ 18 w 86"/>
                  <a:gd name="T5" fmla="*/ 16 h 76"/>
                  <a:gd name="T6" fmla="*/ 19 w 86"/>
                  <a:gd name="T7" fmla="*/ 15 h 76"/>
                  <a:gd name="T8" fmla="*/ 20 w 86"/>
                  <a:gd name="T9" fmla="*/ 15 h 76"/>
                  <a:gd name="T10" fmla="*/ 21 w 86"/>
                  <a:gd name="T11" fmla="*/ 13 h 76"/>
                  <a:gd name="T12" fmla="*/ 17 w 86"/>
                  <a:gd name="T13" fmla="*/ 10 h 76"/>
                  <a:gd name="T14" fmla="*/ 22 w 86"/>
                  <a:gd name="T15" fmla="*/ 12 h 76"/>
                  <a:gd name="T16" fmla="*/ 22 w 86"/>
                  <a:gd name="T17" fmla="*/ 11 h 76"/>
                  <a:gd name="T18" fmla="*/ 17 w 86"/>
                  <a:gd name="T19" fmla="*/ 10 h 76"/>
                  <a:gd name="T20" fmla="*/ 17 w 86"/>
                  <a:gd name="T21" fmla="*/ 7 h 76"/>
                  <a:gd name="T22" fmla="*/ 22 w 86"/>
                  <a:gd name="T23" fmla="*/ 6 h 76"/>
                  <a:gd name="T24" fmla="*/ 20 w 86"/>
                  <a:gd name="T25" fmla="*/ 4 h 76"/>
                  <a:gd name="T26" fmla="*/ 19 w 86"/>
                  <a:gd name="T27" fmla="*/ 6 h 76"/>
                  <a:gd name="T28" fmla="*/ 16 w 86"/>
                  <a:gd name="T29" fmla="*/ 6 h 76"/>
                  <a:gd name="T30" fmla="*/ 17 w 86"/>
                  <a:gd name="T31" fmla="*/ 7 h 76"/>
                  <a:gd name="T32" fmla="*/ 19 w 86"/>
                  <a:gd name="T33" fmla="*/ 2 h 76"/>
                  <a:gd name="T34" fmla="*/ 17 w 86"/>
                  <a:gd name="T35" fmla="*/ 1 h 76"/>
                  <a:gd name="T36" fmla="*/ 16 w 86"/>
                  <a:gd name="T37" fmla="*/ 4 h 76"/>
                  <a:gd name="T38" fmla="*/ 16 w 86"/>
                  <a:gd name="T39" fmla="*/ 6 h 76"/>
                  <a:gd name="T40" fmla="*/ 14 w 86"/>
                  <a:gd name="T41" fmla="*/ 5 h 76"/>
                  <a:gd name="T42" fmla="*/ 16 w 86"/>
                  <a:gd name="T43" fmla="*/ 0 h 76"/>
                  <a:gd name="T44" fmla="*/ 13 w 86"/>
                  <a:gd name="T45" fmla="*/ 0 h 76"/>
                  <a:gd name="T46" fmla="*/ 13 w 86"/>
                  <a:gd name="T47" fmla="*/ 0 h 76"/>
                  <a:gd name="T48" fmla="*/ 11 w 86"/>
                  <a:gd name="T49" fmla="*/ 0 h 76"/>
                  <a:gd name="T50" fmla="*/ 12 w 86"/>
                  <a:gd name="T51" fmla="*/ 5 h 76"/>
                  <a:gd name="T52" fmla="*/ 9 w 86"/>
                  <a:gd name="T53" fmla="*/ 6 h 76"/>
                  <a:gd name="T54" fmla="*/ 9 w 86"/>
                  <a:gd name="T55" fmla="*/ 1 h 76"/>
                  <a:gd name="T56" fmla="*/ 7 w 86"/>
                  <a:gd name="T57" fmla="*/ 2 h 76"/>
                  <a:gd name="T58" fmla="*/ 10 w 86"/>
                  <a:gd name="T59" fmla="*/ 6 h 76"/>
                  <a:gd name="T60" fmla="*/ 5 w 86"/>
                  <a:gd name="T61" fmla="*/ 3 h 76"/>
                  <a:gd name="T62" fmla="*/ 7 w 86"/>
                  <a:gd name="T63" fmla="*/ 7 h 76"/>
                  <a:gd name="T64" fmla="*/ 4 w 86"/>
                  <a:gd name="T65" fmla="*/ 4 h 76"/>
                  <a:gd name="T66" fmla="*/ 4 w 86"/>
                  <a:gd name="T67" fmla="*/ 4 h 76"/>
                  <a:gd name="T68" fmla="*/ 3 w 86"/>
                  <a:gd name="T69" fmla="*/ 5 h 76"/>
                  <a:gd name="T70" fmla="*/ 6 w 86"/>
                  <a:gd name="T71" fmla="*/ 9 h 76"/>
                  <a:gd name="T72" fmla="*/ 5 w 86"/>
                  <a:gd name="T73" fmla="*/ 11 h 76"/>
                  <a:gd name="T74" fmla="*/ 2 w 86"/>
                  <a:gd name="T75" fmla="*/ 7 h 76"/>
                  <a:gd name="T76" fmla="*/ 1 w 86"/>
                  <a:gd name="T77" fmla="*/ 9 h 76"/>
                  <a:gd name="T78" fmla="*/ 6 w 86"/>
                  <a:gd name="T79" fmla="*/ 10 h 76"/>
                  <a:gd name="T80" fmla="*/ 0 w 86"/>
                  <a:gd name="T81" fmla="*/ 12 h 76"/>
                  <a:gd name="T82" fmla="*/ 5 w 86"/>
                  <a:gd name="T83" fmla="*/ 12 h 76"/>
                  <a:gd name="T84" fmla="*/ 0 w 86"/>
                  <a:gd name="T85" fmla="*/ 12 h 76"/>
                  <a:gd name="T86" fmla="*/ 0 w 86"/>
                  <a:gd name="T87" fmla="*/ 13 h 76"/>
                  <a:gd name="T88" fmla="*/ 5 w 86"/>
                  <a:gd name="T89" fmla="*/ 13 h 76"/>
                  <a:gd name="T90" fmla="*/ 2 w 86"/>
                  <a:gd name="T91" fmla="*/ 16 h 76"/>
                  <a:gd name="T92" fmla="*/ 6 w 86"/>
                  <a:gd name="T93" fmla="*/ 14 h 76"/>
                  <a:gd name="T94" fmla="*/ 2 w 86"/>
                  <a:gd name="T95" fmla="*/ 17 h 76"/>
                  <a:gd name="T96" fmla="*/ 2 w 86"/>
                  <a:gd name="T97" fmla="*/ 17 h 76"/>
                  <a:gd name="T98" fmla="*/ 5 w 86"/>
                  <a:gd name="T99" fmla="*/ 18 h 76"/>
                  <a:gd name="T100" fmla="*/ 6 w 86"/>
                  <a:gd name="T101" fmla="*/ 14 h 76"/>
                  <a:gd name="T102" fmla="*/ 8 w 86"/>
                  <a:gd name="T103" fmla="*/ 15 h 76"/>
                  <a:gd name="T104" fmla="*/ 6 w 86"/>
                  <a:gd name="T105" fmla="*/ 19 h 76"/>
                  <a:gd name="T106" fmla="*/ 7 w 86"/>
                  <a:gd name="T107" fmla="*/ 19 h 76"/>
                  <a:gd name="T108" fmla="*/ 8 w 86"/>
                  <a:gd name="T109" fmla="*/ 15 h 76"/>
                  <a:gd name="T110" fmla="*/ 10 w 86"/>
                  <a:gd name="T111" fmla="*/ 15 h 76"/>
                  <a:gd name="T112" fmla="*/ 13 w 86"/>
                  <a:gd name="T113" fmla="*/ 19 h 76"/>
                  <a:gd name="T114" fmla="*/ 15 w 86"/>
                  <a:gd name="T115" fmla="*/ 18 h 76"/>
                  <a:gd name="T116" fmla="*/ 13 w 86"/>
                  <a:gd name="T117" fmla="*/ 16 h 76"/>
                  <a:gd name="T118" fmla="*/ 12 w 86"/>
                  <a:gd name="T119" fmla="*/ 14 h 7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76"/>
                  <a:gd name="T182" fmla="*/ 86 w 86"/>
                  <a:gd name="T183" fmla="*/ 76 h 7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76">
                    <a:moveTo>
                      <a:pt x="51" y="54"/>
                    </a:moveTo>
                    <a:lnTo>
                      <a:pt x="54" y="51"/>
                    </a:lnTo>
                    <a:lnTo>
                      <a:pt x="67" y="64"/>
                    </a:lnTo>
                    <a:lnTo>
                      <a:pt x="64" y="68"/>
                    </a:lnTo>
                    <a:lnTo>
                      <a:pt x="51" y="54"/>
                    </a:lnTo>
                    <a:close/>
                    <a:moveTo>
                      <a:pt x="54" y="51"/>
                    </a:moveTo>
                    <a:lnTo>
                      <a:pt x="55" y="50"/>
                    </a:lnTo>
                    <a:lnTo>
                      <a:pt x="56" y="49"/>
                    </a:lnTo>
                    <a:lnTo>
                      <a:pt x="61" y="58"/>
                    </a:lnTo>
                    <a:lnTo>
                      <a:pt x="54" y="51"/>
                    </a:lnTo>
                    <a:close/>
                    <a:moveTo>
                      <a:pt x="56" y="49"/>
                    </a:moveTo>
                    <a:lnTo>
                      <a:pt x="63" y="46"/>
                    </a:lnTo>
                    <a:lnTo>
                      <a:pt x="71" y="63"/>
                    </a:lnTo>
                    <a:lnTo>
                      <a:pt x="65" y="66"/>
                    </a:lnTo>
                    <a:lnTo>
                      <a:pt x="56" y="49"/>
                    </a:lnTo>
                    <a:close/>
                    <a:moveTo>
                      <a:pt x="74" y="61"/>
                    </a:moveTo>
                    <a:lnTo>
                      <a:pt x="73" y="62"/>
                    </a:lnTo>
                    <a:lnTo>
                      <a:pt x="71" y="63"/>
                    </a:lnTo>
                    <a:lnTo>
                      <a:pt x="67" y="54"/>
                    </a:lnTo>
                    <a:lnTo>
                      <a:pt x="74" y="61"/>
                    </a:lnTo>
                    <a:close/>
                    <a:moveTo>
                      <a:pt x="60" y="48"/>
                    </a:moveTo>
                    <a:lnTo>
                      <a:pt x="63" y="44"/>
                    </a:lnTo>
                    <a:lnTo>
                      <a:pt x="77" y="58"/>
                    </a:lnTo>
                    <a:lnTo>
                      <a:pt x="74" y="61"/>
                    </a:lnTo>
                    <a:lnTo>
                      <a:pt x="60" y="48"/>
                    </a:lnTo>
                    <a:close/>
                    <a:moveTo>
                      <a:pt x="77" y="58"/>
                    </a:moveTo>
                    <a:lnTo>
                      <a:pt x="67" y="68"/>
                    </a:lnTo>
                    <a:lnTo>
                      <a:pt x="77" y="58"/>
                    </a:lnTo>
                    <a:lnTo>
                      <a:pt x="69" y="51"/>
                    </a:lnTo>
                    <a:lnTo>
                      <a:pt x="77" y="58"/>
                    </a:lnTo>
                    <a:close/>
                    <a:moveTo>
                      <a:pt x="63" y="44"/>
                    </a:moveTo>
                    <a:lnTo>
                      <a:pt x="66" y="41"/>
                    </a:lnTo>
                    <a:lnTo>
                      <a:pt x="79" y="55"/>
                    </a:lnTo>
                    <a:lnTo>
                      <a:pt x="77" y="58"/>
                    </a:lnTo>
                    <a:lnTo>
                      <a:pt x="63" y="44"/>
                    </a:lnTo>
                    <a:close/>
                    <a:moveTo>
                      <a:pt x="82" y="52"/>
                    </a:moveTo>
                    <a:lnTo>
                      <a:pt x="80" y="53"/>
                    </a:lnTo>
                    <a:lnTo>
                      <a:pt x="79" y="55"/>
                    </a:lnTo>
                    <a:lnTo>
                      <a:pt x="73" y="48"/>
                    </a:lnTo>
                    <a:lnTo>
                      <a:pt x="82" y="52"/>
                    </a:lnTo>
                    <a:close/>
                    <a:moveTo>
                      <a:pt x="65" y="44"/>
                    </a:moveTo>
                    <a:lnTo>
                      <a:pt x="67" y="38"/>
                    </a:lnTo>
                    <a:lnTo>
                      <a:pt x="85" y="47"/>
                    </a:lnTo>
                    <a:lnTo>
                      <a:pt x="82" y="52"/>
                    </a:lnTo>
                    <a:lnTo>
                      <a:pt x="65" y="44"/>
                    </a:lnTo>
                    <a:close/>
                    <a:moveTo>
                      <a:pt x="86" y="42"/>
                    </a:moveTo>
                    <a:lnTo>
                      <a:pt x="86" y="44"/>
                    </a:lnTo>
                    <a:lnTo>
                      <a:pt x="85" y="47"/>
                    </a:lnTo>
                    <a:lnTo>
                      <a:pt x="76" y="42"/>
                    </a:lnTo>
                    <a:lnTo>
                      <a:pt x="86" y="42"/>
                    </a:lnTo>
                    <a:close/>
                    <a:moveTo>
                      <a:pt x="67" y="42"/>
                    </a:moveTo>
                    <a:lnTo>
                      <a:pt x="67" y="39"/>
                    </a:lnTo>
                    <a:lnTo>
                      <a:pt x="86" y="39"/>
                    </a:lnTo>
                    <a:lnTo>
                      <a:pt x="86" y="42"/>
                    </a:lnTo>
                    <a:lnTo>
                      <a:pt x="67" y="42"/>
                    </a:lnTo>
                    <a:close/>
                    <a:moveTo>
                      <a:pt x="67" y="39"/>
                    </a:moveTo>
                    <a:lnTo>
                      <a:pt x="67" y="36"/>
                    </a:lnTo>
                    <a:lnTo>
                      <a:pt x="86" y="36"/>
                    </a:lnTo>
                    <a:lnTo>
                      <a:pt x="86" y="39"/>
                    </a:lnTo>
                    <a:lnTo>
                      <a:pt x="67" y="39"/>
                    </a:lnTo>
                    <a:close/>
                    <a:moveTo>
                      <a:pt x="67" y="36"/>
                    </a:moveTo>
                    <a:lnTo>
                      <a:pt x="67" y="29"/>
                    </a:lnTo>
                    <a:lnTo>
                      <a:pt x="86" y="29"/>
                    </a:lnTo>
                    <a:lnTo>
                      <a:pt x="86" y="36"/>
                    </a:lnTo>
                    <a:lnTo>
                      <a:pt x="67" y="36"/>
                    </a:lnTo>
                    <a:close/>
                    <a:moveTo>
                      <a:pt x="67" y="29"/>
                    </a:moveTo>
                    <a:lnTo>
                      <a:pt x="67" y="26"/>
                    </a:lnTo>
                    <a:lnTo>
                      <a:pt x="86" y="26"/>
                    </a:lnTo>
                    <a:lnTo>
                      <a:pt x="86" y="29"/>
                    </a:lnTo>
                    <a:lnTo>
                      <a:pt x="67" y="29"/>
                    </a:lnTo>
                    <a:close/>
                    <a:moveTo>
                      <a:pt x="83" y="19"/>
                    </a:moveTo>
                    <a:lnTo>
                      <a:pt x="86" y="22"/>
                    </a:lnTo>
                    <a:lnTo>
                      <a:pt x="86" y="26"/>
                    </a:lnTo>
                    <a:lnTo>
                      <a:pt x="76" y="26"/>
                    </a:lnTo>
                    <a:lnTo>
                      <a:pt x="83" y="19"/>
                    </a:lnTo>
                    <a:close/>
                    <a:moveTo>
                      <a:pt x="69" y="32"/>
                    </a:moveTo>
                    <a:lnTo>
                      <a:pt x="66" y="29"/>
                    </a:lnTo>
                    <a:lnTo>
                      <a:pt x="79" y="16"/>
                    </a:lnTo>
                    <a:lnTo>
                      <a:pt x="83" y="19"/>
                    </a:lnTo>
                    <a:lnTo>
                      <a:pt x="69" y="32"/>
                    </a:lnTo>
                    <a:close/>
                    <a:moveTo>
                      <a:pt x="66" y="29"/>
                    </a:moveTo>
                    <a:lnTo>
                      <a:pt x="64" y="27"/>
                    </a:lnTo>
                    <a:lnTo>
                      <a:pt x="64" y="22"/>
                    </a:lnTo>
                    <a:lnTo>
                      <a:pt x="73" y="22"/>
                    </a:lnTo>
                    <a:lnTo>
                      <a:pt x="66" y="29"/>
                    </a:lnTo>
                    <a:close/>
                    <a:moveTo>
                      <a:pt x="64" y="22"/>
                    </a:moveTo>
                    <a:lnTo>
                      <a:pt x="64" y="19"/>
                    </a:lnTo>
                    <a:lnTo>
                      <a:pt x="83" y="19"/>
                    </a:lnTo>
                    <a:lnTo>
                      <a:pt x="83" y="22"/>
                    </a:lnTo>
                    <a:lnTo>
                      <a:pt x="64" y="22"/>
                    </a:lnTo>
                    <a:close/>
                    <a:moveTo>
                      <a:pt x="79" y="12"/>
                    </a:moveTo>
                    <a:lnTo>
                      <a:pt x="83" y="16"/>
                    </a:lnTo>
                    <a:lnTo>
                      <a:pt x="83" y="19"/>
                    </a:lnTo>
                    <a:lnTo>
                      <a:pt x="73" y="19"/>
                    </a:lnTo>
                    <a:lnTo>
                      <a:pt x="79" y="12"/>
                    </a:lnTo>
                    <a:close/>
                    <a:moveTo>
                      <a:pt x="66" y="27"/>
                    </a:moveTo>
                    <a:lnTo>
                      <a:pt x="63" y="23"/>
                    </a:lnTo>
                    <a:lnTo>
                      <a:pt x="77" y="10"/>
                    </a:lnTo>
                    <a:lnTo>
                      <a:pt x="79" y="12"/>
                    </a:lnTo>
                    <a:lnTo>
                      <a:pt x="66" y="27"/>
                    </a:lnTo>
                    <a:close/>
                    <a:moveTo>
                      <a:pt x="74" y="8"/>
                    </a:moveTo>
                    <a:lnTo>
                      <a:pt x="76" y="9"/>
                    </a:lnTo>
                    <a:lnTo>
                      <a:pt x="77" y="10"/>
                    </a:lnTo>
                    <a:lnTo>
                      <a:pt x="69" y="17"/>
                    </a:lnTo>
                    <a:lnTo>
                      <a:pt x="74" y="8"/>
                    </a:lnTo>
                    <a:close/>
                    <a:moveTo>
                      <a:pt x="66" y="25"/>
                    </a:moveTo>
                    <a:lnTo>
                      <a:pt x="60" y="21"/>
                    </a:lnTo>
                    <a:lnTo>
                      <a:pt x="67" y="5"/>
                    </a:lnTo>
                    <a:lnTo>
                      <a:pt x="74" y="8"/>
                    </a:lnTo>
                    <a:lnTo>
                      <a:pt x="66" y="25"/>
                    </a:lnTo>
                    <a:close/>
                    <a:moveTo>
                      <a:pt x="64" y="4"/>
                    </a:moveTo>
                    <a:lnTo>
                      <a:pt x="66" y="4"/>
                    </a:lnTo>
                    <a:lnTo>
                      <a:pt x="67" y="5"/>
                    </a:lnTo>
                    <a:lnTo>
                      <a:pt x="64" y="14"/>
                    </a:lnTo>
                    <a:lnTo>
                      <a:pt x="64" y="4"/>
                    </a:lnTo>
                    <a:close/>
                    <a:moveTo>
                      <a:pt x="64" y="22"/>
                    </a:moveTo>
                    <a:lnTo>
                      <a:pt x="61" y="22"/>
                    </a:lnTo>
                    <a:lnTo>
                      <a:pt x="61" y="4"/>
                    </a:lnTo>
                    <a:lnTo>
                      <a:pt x="64" y="4"/>
                    </a:lnTo>
                    <a:lnTo>
                      <a:pt x="64" y="22"/>
                    </a:lnTo>
                    <a:close/>
                    <a:moveTo>
                      <a:pt x="61" y="22"/>
                    </a:moveTo>
                    <a:lnTo>
                      <a:pt x="56" y="22"/>
                    </a:lnTo>
                    <a:lnTo>
                      <a:pt x="54" y="20"/>
                    </a:lnTo>
                    <a:lnTo>
                      <a:pt x="61" y="14"/>
                    </a:lnTo>
                    <a:lnTo>
                      <a:pt x="61" y="22"/>
                    </a:lnTo>
                    <a:close/>
                    <a:moveTo>
                      <a:pt x="54" y="20"/>
                    </a:moveTo>
                    <a:lnTo>
                      <a:pt x="51" y="17"/>
                    </a:lnTo>
                    <a:lnTo>
                      <a:pt x="64" y="4"/>
                    </a:lnTo>
                    <a:lnTo>
                      <a:pt x="67" y="7"/>
                    </a:lnTo>
                    <a:lnTo>
                      <a:pt x="54" y="20"/>
                    </a:lnTo>
                    <a:close/>
                    <a:moveTo>
                      <a:pt x="57" y="0"/>
                    </a:moveTo>
                    <a:lnTo>
                      <a:pt x="61" y="0"/>
                    </a:lnTo>
                    <a:lnTo>
                      <a:pt x="64" y="4"/>
                    </a:lnTo>
                    <a:lnTo>
                      <a:pt x="57" y="10"/>
                    </a:lnTo>
                    <a:lnTo>
                      <a:pt x="57" y="0"/>
                    </a:lnTo>
                    <a:close/>
                    <a:moveTo>
                      <a:pt x="57" y="19"/>
                    </a:moveTo>
                    <a:lnTo>
                      <a:pt x="51" y="19"/>
                    </a:lnTo>
                    <a:lnTo>
                      <a:pt x="51" y="0"/>
                    </a:lnTo>
                    <a:lnTo>
                      <a:pt x="57" y="0"/>
                    </a:lnTo>
                    <a:lnTo>
                      <a:pt x="57" y="19"/>
                    </a:lnTo>
                    <a:close/>
                    <a:moveTo>
                      <a:pt x="51" y="19"/>
                    </a:moveTo>
                    <a:lnTo>
                      <a:pt x="47" y="19"/>
                    </a:lnTo>
                    <a:lnTo>
                      <a:pt x="47" y="0"/>
                    </a:lnTo>
                    <a:lnTo>
                      <a:pt x="51" y="0"/>
                    </a:lnTo>
                    <a:lnTo>
                      <a:pt x="51" y="19"/>
                    </a:lnTo>
                    <a:close/>
                    <a:moveTo>
                      <a:pt x="43" y="1"/>
                    </a:moveTo>
                    <a:lnTo>
                      <a:pt x="45" y="0"/>
                    </a:lnTo>
                    <a:lnTo>
                      <a:pt x="47" y="0"/>
                    </a:lnTo>
                    <a:lnTo>
                      <a:pt x="47" y="10"/>
                    </a:lnTo>
                    <a:lnTo>
                      <a:pt x="43" y="1"/>
                    </a:lnTo>
                    <a:close/>
                    <a:moveTo>
                      <a:pt x="52" y="19"/>
                    </a:moveTo>
                    <a:lnTo>
                      <a:pt x="45" y="21"/>
                    </a:lnTo>
                    <a:lnTo>
                      <a:pt x="37" y="5"/>
                    </a:lnTo>
                    <a:lnTo>
                      <a:pt x="43" y="1"/>
                    </a:lnTo>
                    <a:lnTo>
                      <a:pt x="52" y="19"/>
                    </a:lnTo>
                    <a:close/>
                    <a:moveTo>
                      <a:pt x="45" y="21"/>
                    </a:moveTo>
                    <a:lnTo>
                      <a:pt x="43" y="22"/>
                    </a:lnTo>
                    <a:lnTo>
                      <a:pt x="41" y="22"/>
                    </a:lnTo>
                    <a:lnTo>
                      <a:pt x="41" y="14"/>
                    </a:lnTo>
                    <a:lnTo>
                      <a:pt x="45" y="21"/>
                    </a:lnTo>
                    <a:close/>
                    <a:moveTo>
                      <a:pt x="41" y="22"/>
                    </a:moveTo>
                    <a:lnTo>
                      <a:pt x="35" y="22"/>
                    </a:lnTo>
                    <a:lnTo>
                      <a:pt x="35" y="4"/>
                    </a:lnTo>
                    <a:lnTo>
                      <a:pt x="41" y="4"/>
                    </a:lnTo>
                    <a:lnTo>
                      <a:pt x="41" y="22"/>
                    </a:lnTo>
                    <a:close/>
                    <a:moveTo>
                      <a:pt x="29" y="7"/>
                    </a:moveTo>
                    <a:lnTo>
                      <a:pt x="31" y="4"/>
                    </a:lnTo>
                    <a:lnTo>
                      <a:pt x="35" y="4"/>
                    </a:lnTo>
                    <a:lnTo>
                      <a:pt x="35" y="14"/>
                    </a:lnTo>
                    <a:lnTo>
                      <a:pt x="29" y="7"/>
                    </a:lnTo>
                    <a:close/>
                    <a:moveTo>
                      <a:pt x="42" y="20"/>
                    </a:moveTo>
                    <a:lnTo>
                      <a:pt x="39" y="23"/>
                    </a:lnTo>
                    <a:lnTo>
                      <a:pt x="25" y="10"/>
                    </a:lnTo>
                    <a:lnTo>
                      <a:pt x="29" y="7"/>
                    </a:lnTo>
                    <a:lnTo>
                      <a:pt x="42" y="20"/>
                    </a:lnTo>
                    <a:close/>
                    <a:moveTo>
                      <a:pt x="39" y="23"/>
                    </a:moveTo>
                    <a:lnTo>
                      <a:pt x="37" y="25"/>
                    </a:lnTo>
                    <a:lnTo>
                      <a:pt x="36" y="25"/>
                    </a:lnTo>
                    <a:lnTo>
                      <a:pt x="32" y="17"/>
                    </a:lnTo>
                    <a:lnTo>
                      <a:pt x="39" y="23"/>
                    </a:lnTo>
                    <a:close/>
                    <a:moveTo>
                      <a:pt x="36" y="25"/>
                    </a:moveTo>
                    <a:lnTo>
                      <a:pt x="30" y="28"/>
                    </a:lnTo>
                    <a:lnTo>
                      <a:pt x="21" y="11"/>
                    </a:lnTo>
                    <a:lnTo>
                      <a:pt x="28" y="8"/>
                    </a:lnTo>
                    <a:lnTo>
                      <a:pt x="36" y="25"/>
                    </a:lnTo>
                    <a:close/>
                    <a:moveTo>
                      <a:pt x="19" y="12"/>
                    </a:moveTo>
                    <a:lnTo>
                      <a:pt x="20" y="11"/>
                    </a:lnTo>
                    <a:lnTo>
                      <a:pt x="21" y="11"/>
                    </a:lnTo>
                    <a:lnTo>
                      <a:pt x="25" y="19"/>
                    </a:lnTo>
                    <a:lnTo>
                      <a:pt x="19" y="12"/>
                    </a:lnTo>
                    <a:close/>
                    <a:moveTo>
                      <a:pt x="32" y="27"/>
                    </a:moveTo>
                    <a:lnTo>
                      <a:pt x="29" y="29"/>
                    </a:lnTo>
                    <a:lnTo>
                      <a:pt x="15" y="16"/>
                    </a:lnTo>
                    <a:lnTo>
                      <a:pt x="19" y="12"/>
                    </a:lnTo>
                    <a:lnTo>
                      <a:pt x="32" y="27"/>
                    </a:lnTo>
                    <a:close/>
                    <a:moveTo>
                      <a:pt x="15" y="16"/>
                    </a:moveTo>
                    <a:lnTo>
                      <a:pt x="15" y="16"/>
                    </a:lnTo>
                    <a:lnTo>
                      <a:pt x="22" y="22"/>
                    </a:lnTo>
                    <a:lnTo>
                      <a:pt x="15" y="16"/>
                    </a:lnTo>
                    <a:close/>
                    <a:moveTo>
                      <a:pt x="29" y="29"/>
                    </a:moveTo>
                    <a:lnTo>
                      <a:pt x="25" y="32"/>
                    </a:lnTo>
                    <a:lnTo>
                      <a:pt x="12" y="19"/>
                    </a:lnTo>
                    <a:lnTo>
                      <a:pt x="15" y="16"/>
                    </a:lnTo>
                    <a:lnTo>
                      <a:pt x="29" y="29"/>
                    </a:lnTo>
                    <a:close/>
                    <a:moveTo>
                      <a:pt x="11" y="21"/>
                    </a:moveTo>
                    <a:lnTo>
                      <a:pt x="11" y="20"/>
                    </a:lnTo>
                    <a:lnTo>
                      <a:pt x="12" y="19"/>
                    </a:lnTo>
                    <a:lnTo>
                      <a:pt x="19" y="26"/>
                    </a:lnTo>
                    <a:lnTo>
                      <a:pt x="11" y="21"/>
                    </a:lnTo>
                    <a:close/>
                    <a:moveTo>
                      <a:pt x="28" y="30"/>
                    </a:moveTo>
                    <a:lnTo>
                      <a:pt x="24" y="37"/>
                    </a:lnTo>
                    <a:lnTo>
                      <a:pt x="8" y="28"/>
                    </a:lnTo>
                    <a:lnTo>
                      <a:pt x="11" y="21"/>
                    </a:lnTo>
                    <a:lnTo>
                      <a:pt x="28" y="30"/>
                    </a:lnTo>
                    <a:close/>
                    <a:moveTo>
                      <a:pt x="24" y="37"/>
                    </a:moveTo>
                    <a:lnTo>
                      <a:pt x="24" y="38"/>
                    </a:lnTo>
                    <a:lnTo>
                      <a:pt x="22" y="39"/>
                    </a:lnTo>
                    <a:lnTo>
                      <a:pt x="15" y="32"/>
                    </a:lnTo>
                    <a:lnTo>
                      <a:pt x="24" y="37"/>
                    </a:lnTo>
                    <a:close/>
                    <a:moveTo>
                      <a:pt x="22" y="39"/>
                    </a:moveTo>
                    <a:lnTo>
                      <a:pt x="20" y="42"/>
                    </a:lnTo>
                    <a:lnTo>
                      <a:pt x="6" y="29"/>
                    </a:lnTo>
                    <a:lnTo>
                      <a:pt x="9" y="26"/>
                    </a:lnTo>
                    <a:lnTo>
                      <a:pt x="22" y="39"/>
                    </a:lnTo>
                    <a:close/>
                    <a:moveTo>
                      <a:pt x="3" y="36"/>
                    </a:moveTo>
                    <a:lnTo>
                      <a:pt x="3" y="31"/>
                    </a:lnTo>
                    <a:lnTo>
                      <a:pt x="6" y="29"/>
                    </a:lnTo>
                    <a:lnTo>
                      <a:pt x="13" y="36"/>
                    </a:lnTo>
                    <a:lnTo>
                      <a:pt x="3" y="36"/>
                    </a:lnTo>
                    <a:close/>
                    <a:moveTo>
                      <a:pt x="22" y="36"/>
                    </a:moveTo>
                    <a:lnTo>
                      <a:pt x="22" y="39"/>
                    </a:lnTo>
                    <a:lnTo>
                      <a:pt x="3" y="39"/>
                    </a:lnTo>
                    <a:lnTo>
                      <a:pt x="3" y="36"/>
                    </a:lnTo>
                    <a:lnTo>
                      <a:pt x="22" y="36"/>
                    </a:lnTo>
                    <a:close/>
                    <a:moveTo>
                      <a:pt x="22" y="39"/>
                    </a:moveTo>
                    <a:lnTo>
                      <a:pt x="22" y="41"/>
                    </a:lnTo>
                    <a:lnTo>
                      <a:pt x="21" y="43"/>
                    </a:lnTo>
                    <a:lnTo>
                      <a:pt x="13" y="39"/>
                    </a:lnTo>
                    <a:lnTo>
                      <a:pt x="22" y="39"/>
                    </a:lnTo>
                    <a:close/>
                    <a:moveTo>
                      <a:pt x="21" y="43"/>
                    </a:moveTo>
                    <a:lnTo>
                      <a:pt x="18" y="49"/>
                    </a:lnTo>
                    <a:lnTo>
                      <a:pt x="1" y="41"/>
                    </a:lnTo>
                    <a:lnTo>
                      <a:pt x="4" y="34"/>
                    </a:lnTo>
                    <a:lnTo>
                      <a:pt x="21" y="43"/>
                    </a:lnTo>
                    <a:close/>
                    <a:moveTo>
                      <a:pt x="0" y="46"/>
                    </a:moveTo>
                    <a:lnTo>
                      <a:pt x="0" y="43"/>
                    </a:lnTo>
                    <a:lnTo>
                      <a:pt x="1" y="41"/>
                    </a:lnTo>
                    <a:lnTo>
                      <a:pt x="10" y="46"/>
                    </a:lnTo>
                    <a:lnTo>
                      <a:pt x="0" y="46"/>
                    </a:lnTo>
                    <a:close/>
                    <a:moveTo>
                      <a:pt x="19" y="46"/>
                    </a:moveTo>
                    <a:lnTo>
                      <a:pt x="19" y="48"/>
                    </a:lnTo>
                    <a:lnTo>
                      <a:pt x="0" y="48"/>
                    </a:lnTo>
                    <a:lnTo>
                      <a:pt x="0" y="46"/>
                    </a:lnTo>
                    <a:lnTo>
                      <a:pt x="19" y="46"/>
                    </a:lnTo>
                    <a:close/>
                    <a:moveTo>
                      <a:pt x="1" y="52"/>
                    </a:moveTo>
                    <a:lnTo>
                      <a:pt x="0" y="50"/>
                    </a:lnTo>
                    <a:lnTo>
                      <a:pt x="0" y="48"/>
                    </a:lnTo>
                    <a:lnTo>
                      <a:pt x="10" y="48"/>
                    </a:lnTo>
                    <a:lnTo>
                      <a:pt x="1" y="52"/>
                    </a:lnTo>
                    <a:close/>
                    <a:moveTo>
                      <a:pt x="18" y="44"/>
                    </a:moveTo>
                    <a:lnTo>
                      <a:pt x="21" y="50"/>
                    </a:lnTo>
                    <a:lnTo>
                      <a:pt x="4" y="59"/>
                    </a:lnTo>
                    <a:lnTo>
                      <a:pt x="1" y="52"/>
                    </a:lnTo>
                    <a:lnTo>
                      <a:pt x="18" y="44"/>
                    </a:lnTo>
                    <a:close/>
                    <a:moveTo>
                      <a:pt x="21" y="50"/>
                    </a:moveTo>
                    <a:lnTo>
                      <a:pt x="22" y="52"/>
                    </a:lnTo>
                    <a:lnTo>
                      <a:pt x="22" y="54"/>
                    </a:lnTo>
                    <a:lnTo>
                      <a:pt x="13" y="54"/>
                    </a:lnTo>
                    <a:lnTo>
                      <a:pt x="21" y="50"/>
                    </a:lnTo>
                    <a:close/>
                    <a:moveTo>
                      <a:pt x="22" y="54"/>
                    </a:moveTo>
                    <a:lnTo>
                      <a:pt x="22" y="58"/>
                    </a:lnTo>
                    <a:lnTo>
                      <a:pt x="3" y="58"/>
                    </a:lnTo>
                    <a:lnTo>
                      <a:pt x="3" y="54"/>
                    </a:lnTo>
                    <a:lnTo>
                      <a:pt x="22" y="54"/>
                    </a:lnTo>
                    <a:close/>
                    <a:moveTo>
                      <a:pt x="6" y="64"/>
                    </a:moveTo>
                    <a:lnTo>
                      <a:pt x="3" y="62"/>
                    </a:lnTo>
                    <a:lnTo>
                      <a:pt x="3" y="58"/>
                    </a:lnTo>
                    <a:lnTo>
                      <a:pt x="13" y="58"/>
                    </a:lnTo>
                    <a:lnTo>
                      <a:pt x="6" y="64"/>
                    </a:lnTo>
                    <a:close/>
                    <a:moveTo>
                      <a:pt x="20" y="51"/>
                    </a:moveTo>
                    <a:lnTo>
                      <a:pt x="22" y="54"/>
                    </a:lnTo>
                    <a:lnTo>
                      <a:pt x="9" y="68"/>
                    </a:lnTo>
                    <a:lnTo>
                      <a:pt x="6" y="64"/>
                    </a:lnTo>
                    <a:lnTo>
                      <a:pt x="20" y="51"/>
                    </a:lnTo>
                    <a:close/>
                    <a:moveTo>
                      <a:pt x="9" y="68"/>
                    </a:moveTo>
                    <a:lnTo>
                      <a:pt x="9" y="68"/>
                    </a:lnTo>
                    <a:lnTo>
                      <a:pt x="15" y="61"/>
                    </a:lnTo>
                    <a:lnTo>
                      <a:pt x="9" y="68"/>
                    </a:lnTo>
                    <a:close/>
                    <a:moveTo>
                      <a:pt x="22" y="54"/>
                    </a:moveTo>
                    <a:lnTo>
                      <a:pt x="25" y="58"/>
                    </a:lnTo>
                    <a:lnTo>
                      <a:pt x="12" y="71"/>
                    </a:lnTo>
                    <a:lnTo>
                      <a:pt x="9" y="68"/>
                    </a:lnTo>
                    <a:lnTo>
                      <a:pt x="22" y="54"/>
                    </a:lnTo>
                    <a:close/>
                    <a:moveTo>
                      <a:pt x="19" y="73"/>
                    </a:moveTo>
                    <a:lnTo>
                      <a:pt x="15" y="73"/>
                    </a:lnTo>
                    <a:lnTo>
                      <a:pt x="12" y="71"/>
                    </a:lnTo>
                    <a:lnTo>
                      <a:pt x="19" y="64"/>
                    </a:lnTo>
                    <a:lnTo>
                      <a:pt x="19" y="73"/>
                    </a:lnTo>
                    <a:close/>
                    <a:moveTo>
                      <a:pt x="19" y="54"/>
                    </a:moveTo>
                    <a:lnTo>
                      <a:pt x="22" y="54"/>
                    </a:lnTo>
                    <a:lnTo>
                      <a:pt x="22" y="73"/>
                    </a:lnTo>
                    <a:lnTo>
                      <a:pt x="19" y="73"/>
                    </a:lnTo>
                    <a:lnTo>
                      <a:pt x="19" y="54"/>
                    </a:lnTo>
                    <a:close/>
                    <a:moveTo>
                      <a:pt x="22" y="54"/>
                    </a:moveTo>
                    <a:lnTo>
                      <a:pt x="24" y="54"/>
                    </a:lnTo>
                    <a:lnTo>
                      <a:pt x="26" y="55"/>
                    </a:lnTo>
                    <a:lnTo>
                      <a:pt x="22" y="64"/>
                    </a:lnTo>
                    <a:lnTo>
                      <a:pt x="22" y="54"/>
                    </a:lnTo>
                    <a:close/>
                    <a:moveTo>
                      <a:pt x="26" y="55"/>
                    </a:moveTo>
                    <a:lnTo>
                      <a:pt x="33" y="59"/>
                    </a:lnTo>
                    <a:lnTo>
                      <a:pt x="24" y="75"/>
                    </a:lnTo>
                    <a:lnTo>
                      <a:pt x="18" y="73"/>
                    </a:lnTo>
                    <a:lnTo>
                      <a:pt x="26" y="55"/>
                    </a:lnTo>
                    <a:close/>
                    <a:moveTo>
                      <a:pt x="29" y="76"/>
                    </a:moveTo>
                    <a:lnTo>
                      <a:pt x="26" y="76"/>
                    </a:lnTo>
                    <a:lnTo>
                      <a:pt x="24" y="75"/>
                    </a:lnTo>
                    <a:lnTo>
                      <a:pt x="29" y="68"/>
                    </a:lnTo>
                    <a:lnTo>
                      <a:pt x="29" y="76"/>
                    </a:lnTo>
                    <a:close/>
                    <a:moveTo>
                      <a:pt x="29" y="58"/>
                    </a:moveTo>
                    <a:lnTo>
                      <a:pt x="32" y="58"/>
                    </a:lnTo>
                    <a:lnTo>
                      <a:pt x="32" y="76"/>
                    </a:lnTo>
                    <a:lnTo>
                      <a:pt x="29" y="76"/>
                    </a:lnTo>
                    <a:lnTo>
                      <a:pt x="29" y="58"/>
                    </a:lnTo>
                    <a:close/>
                    <a:moveTo>
                      <a:pt x="32" y="58"/>
                    </a:moveTo>
                    <a:lnTo>
                      <a:pt x="35" y="58"/>
                    </a:lnTo>
                    <a:lnTo>
                      <a:pt x="35" y="76"/>
                    </a:lnTo>
                    <a:lnTo>
                      <a:pt x="32" y="76"/>
                    </a:lnTo>
                    <a:lnTo>
                      <a:pt x="32" y="58"/>
                    </a:lnTo>
                    <a:close/>
                    <a:moveTo>
                      <a:pt x="35" y="58"/>
                    </a:moveTo>
                    <a:lnTo>
                      <a:pt x="41" y="58"/>
                    </a:lnTo>
                    <a:lnTo>
                      <a:pt x="41" y="76"/>
                    </a:lnTo>
                    <a:lnTo>
                      <a:pt x="35" y="76"/>
                    </a:lnTo>
                    <a:lnTo>
                      <a:pt x="35" y="58"/>
                    </a:lnTo>
                    <a:close/>
                    <a:moveTo>
                      <a:pt x="41" y="58"/>
                    </a:moveTo>
                    <a:lnTo>
                      <a:pt x="47" y="58"/>
                    </a:lnTo>
                    <a:lnTo>
                      <a:pt x="47" y="76"/>
                    </a:lnTo>
                    <a:lnTo>
                      <a:pt x="41" y="76"/>
                    </a:lnTo>
                    <a:lnTo>
                      <a:pt x="41" y="58"/>
                    </a:lnTo>
                    <a:close/>
                    <a:moveTo>
                      <a:pt x="54" y="74"/>
                    </a:moveTo>
                    <a:lnTo>
                      <a:pt x="52" y="76"/>
                    </a:lnTo>
                    <a:lnTo>
                      <a:pt x="47" y="76"/>
                    </a:lnTo>
                    <a:lnTo>
                      <a:pt x="47" y="68"/>
                    </a:lnTo>
                    <a:lnTo>
                      <a:pt x="54" y="74"/>
                    </a:lnTo>
                    <a:close/>
                    <a:moveTo>
                      <a:pt x="41" y="61"/>
                    </a:moveTo>
                    <a:lnTo>
                      <a:pt x="44" y="58"/>
                    </a:lnTo>
                    <a:lnTo>
                      <a:pt x="57" y="71"/>
                    </a:lnTo>
                    <a:lnTo>
                      <a:pt x="54" y="74"/>
                    </a:lnTo>
                    <a:lnTo>
                      <a:pt x="41" y="61"/>
                    </a:lnTo>
                    <a:close/>
                    <a:moveTo>
                      <a:pt x="44" y="58"/>
                    </a:moveTo>
                    <a:lnTo>
                      <a:pt x="45" y="57"/>
                    </a:lnTo>
                    <a:lnTo>
                      <a:pt x="46" y="55"/>
                    </a:lnTo>
                    <a:lnTo>
                      <a:pt x="51" y="64"/>
                    </a:lnTo>
                    <a:lnTo>
                      <a:pt x="44" y="58"/>
                    </a:lnTo>
                    <a:close/>
                    <a:moveTo>
                      <a:pt x="46" y="55"/>
                    </a:moveTo>
                    <a:lnTo>
                      <a:pt x="53" y="52"/>
                    </a:lnTo>
                    <a:lnTo>
                      <a:pt x="62" y="70"/>
                    </a:lnTo>
                    <a:lnTo>
                      <a:pt x="55" y="73"/>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90" name="Freeform 175">
                <a:extLst>
                  <a:ext uri="{FF2B5EF4-FFF2-40B4-BE49-F238E27FC236}">
                    <a16:creationId xmlns:a16="http://schemas.microsoft.com/office/drawing/2014/main" id="{AFF4FD7A-2BCA-4975-9516-AF306F3375A2}"/>
                  </a:ext>
                </a:extLst>
              </p:cNvPr>
              <p:cNvSpPr>
                <a:spLocks/>
              </p:cNvSpPr>
              <p:nvPr/>
            </p:nvSpPr>
            <p:spPr bwMode="auto">
              <a:xfrm>
                <a:off x="2702" y="2858"/>
                <a:ext cx="16" cy="15"/>
              </a:xfrm>
              <a:custGeom>
                <a:avLst/>
                <a:gdLst>
                  <a:gd name="T0" fmla="*/ 11 w 68"/>
                  <a:gd name="T1" fmla="*/ 14 h 57"/>
                  <a:gd name="T2" fmla="*/ 12 w 68"/>
                  <a:gd name="T3" fmla="*/ 14 h 57"/>
                  <a:gd name="T4" fmla="*/ 14 w 68"/>
                  <a:gd name="T5" fmla="*/ 12 h 57"/>
                  <a:gd name="T6" fmla="*/ 14 w 68"/>
                  <a:gd name="T7" fmla="*/ 11 h 57"/>
                  <a:gd name="T8" fmla="*/ 15 w 68"/>
                  <a:gd name="T9" fmla="*/ 10 h 57"/>
                  <a:gd name="T10" fmla="*/ 15 w 68"/>
                  <a:gd name="T11" fmla="*/ 9 h 57"/>
                  <a:gd name="T12" fmla="*/ 16 w 68"/>
                  <a:gd name="T13" fmla="*/ 8 h 57"/>
                  <a:gd name="T14" fmla="*/ 16 w 68"/>
                  <a:gd name="T15" fmla="*/ 7 h 57"/>
                  <a:gd name="T16" fmla="*/ 16 w 68"/>
                  <a:gd name="T17" fmla="*/ 5 h 57"/>
                  <a:gd name="T18" fmla="*/ 16 w 68"/>
                  <a:gd name="T19" fmla="*/ 4 h 57"/>
                  <a:gd name="T20" fmla="*/ 15 w 68"/>
                  <a:gd name="T21" fmla="*/ 3 h 57"/>
                  <a:gd name="T22" fmla="*/ 14 w 68"/>
                  <a:gd name="T23" fmla="*/ 3 h 57"/>
                  <a:gd name="T24" fmla="*/ 14 w 68"/>
                  <a:gd name="T25" fmla="*/ 2 h 57"/>
                  <a:gd name="T26" fmla="*/ 13 w 68"/>
                  <a:gd name="T27" fmla="*/ 1 h 57"/>
                  <a:gd name="T28" fmla="*/ 12 w 68"/>
                  <a:gd name="T29" fmla="*/ 1 h 57"/>
                  <a:gd name="T30" fmla="*/ 11 w 68"/>
                  <a:gd name="T31" fmla="*/ 0 h 57"/>
                  <a:gd name="T32" fmla="*/ 10 w 68"/>
                  <a:gd name="T33" fmla="*/ 0 h 57"/>
                  <a:gd name="T34" fmla="*/ 8 w 68"/>
                  <a:gd name="T35" fmla="*/ 0 h 57"/>
                  <a:gd name="T36" fmla="*/ 8 w 68"/>
                  <a:gd name="T37" fmla="*/ 1 h 57"/>
                  <a:gd name="T38" fmla="*/ 6 w 68"/>
                  <a:gd name="T39" fmla="*/ 1 h 57"/>
                  <a:gd name="T40" fmla="*/ 5 w 68"/>
                  <a:gd name="T41" fmla="*/ 2 h 57"/>
                  <a:gd name="T42" fmla="*/ 4 w 68"/>
                  <a:gd name="T43" fmla="*/ 3 h 57"/>
                  <a:gd name="T44" fmla="*/ 3 w 68"/>
                  <a:gd name="T45" fmla="*/ 3 h 57"/>
                  <a:gd name="T46" fmla="*/ 2 w 68"/>
                  <a:gd name="T47" fmla="*/ 5 h 57"/>
                  <a:gd name="T48" fmla="*/ 2 w 68"/>
                  <a:gd name="T49" fmla="*/ 6 h 57"/>
                  <a:gd name="T50" fmla="*/ 1 w 68"/>
                  <a:gd name="T51" fmla="*/ 7 h 57"/>
                  <a:gd name="T52" fmla="*/ 0 w 68"/>
                  <a:gd name="T53" fmla="*/ 8 h 57"/>
                  <a:gd name="T54" fmla="*/ 0 w 68"/>
                  <a:gd name="T55" fmla="*/ 9 h 57"/>
                  <a:gd name="T56" fmla="*/ 0 w 68"/>
                  <a:gd name="T57" fmla="*/ 10 h 57"/>
                  <a:gd name="T58" fmla="*/ 0 w 68"/>
                  <a:gd name="T59" fmla="*/ 12 h 57"/>
                  <a:gd name="T60" fmla="*/ 1 w 68"/>
                  <a:gd name="T61" fmla="*/ 13 h 57"/>
                  <a:gd name="T62" fmla="*/ 2 w 68"/>
                  <a:gd name="T63" fmla="*/ 14 h 57"/>
                  <a:gd name="T64" fmla="*/ 2 w 68"/>
                  <a:gd name="T65" fmla="*/ 14 h 57"/>
                  <a:gd name="T66" fmla="*/ 3 w 68"/>
                  <a:gd name="T67" fmla="*/ 15 h 57"/>
                  <a:gd name="T68" fmla="*/ 4 w 68"/>
                  <a:gd name="T69" fmla="*/ 15 h 57"/>
                  <a:gd name="T70" fmla="*/ 5 w 68"/>
                  <a:gd name="T71" fmla="*/ 15 h 57"/>
                  <a:gd name="T72" fmla="*/ 6 w 68"/>
                  <a:gd name="T73" fmla="*/ 15 h 57"/>
                  <a:gd name="T74" fmla="*/ 8 w 68"/>
                  <a:gd name="T75" fmla="*/ 15 h 57"/>
                  <a:gd name="T76" fmla="*/ 9 w 68"/>
                  <a:gd name="T77" fmla="*/ 15 h 57"/>
                  <a:gd name="T78" fmla="*/ 10 w 68"/>
                  <a:gd name="T79" fmla="*/ 14 h 57"/>
                  <a:gd name="T80" fmla="*/ 11 w 68"/>
                  <a:gd name="T81" fmla="*/ 14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57"/>
                  <a:gd name="T125" fmla="*/ 68 w 68"/>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57">
                    <a:moveTo>
                      <a:pt x="48" y="54"/>
                    </a:moveTo>
                    <a:lnTo>
                      <a:pt x="51" y="52"/>
                    </a:lnTo>
                    <a:lnTo>
                      <a:pt x="58" y="45"/>
                    </a:lnTo>
                    <a:lnTo>
                      <a:pt x="61" y="42"/>
                    </a:lnTo>
                    <a:lnTo>
                      <a:pt x="64" y="39"/>
                    </a:lnTo>
                    <a:lnTo>
                      <a:pt x="64" y="35"/>
                    </a:lnTo>
                    <a:lnTo>
                      <a:pt x="68" y="29"/>
                    </a:lnTo>
                    <a:lnTo>
                      <a:pt x="68" y="26"/>
                    </a:lnTo>
                    <a:lnTo>
                      <a:pt x="68" y="20"/>
                    </a:lnTo>
                    <a:lnTo>
                      <a:pt x="68" y="17"/>
                    </a:lnTo>
                    <a:lnTo>
                      <a:pt x="64" y="13"/>
                    </a:lnTo>
                    <a:lnTo>
                      <a:pt x="61" y="10"/>
                    </a:lnTo>
                    <a:lnTo>
                      <a:pt x="58" y="7"/>
                    </a:lnTo>
                    <a:lnTo>
                      <a:pt x="54" y="3"/>
                    </a:lnTo>
                    <a:lnTo>
                      <a:pt x="51" y="3"/>
                    </a:lnTo>
                    <a:lnTo>
                      <a:pt x="46" y="0"/>
                    </a:lnTo>
                    <a:lnTo>
                      <a:pt x="42" y="0"/>
                    </a:lnTo>
                    <a:lnTo>
                      <a:pt x="36" y="0"/>
                    </a:lnTo>
                    <a:lnTo>
                      <a:pt x="32" y="3"/>
                    </a:lnTo>
                    <a:lnTo>
                      <a:pt x="26" y="3"/>
                    </a:lnTo>
                    <a:lnTo>
                      <a:pt x="20" y="7"/>
                    </a:lnTo>
                    <a:lnTo>
                      <a:pt x="17" y="10"/>
                    </a:lnTo>
                    <a:lnTo>
                      <a:pt x="14" y="13"/>
                    </a:lnTo>
                    <a:lnTo>
                      <a:pt x="10" y="20"/>
                    </a:lnTo>
                    <a:lnTo>
                      <a:pt x="7" y="23"/>
                    </a:lnTo>
                    <a:lnTo>
                      <a:pt x="4" y="26"/>
                    </a:lnTo>
                    <a:lnTo>
                      <a:pt x="0" y="32"/>
                    </a:lnTo>
                    <a:lnTo>
                      <a:pt x="0" y="35"/>
                    </a:lnTo>
                    <a:lnTo>
                      <a:pt x="0" y="39"/>
                    </a:lnTo>
                    <a:lnTo>
                      <a:pt x="0" y="45"/>
                    </a:lnTo>
                    <a:lnTo>
                      <a:pt x="4" y="49"/>
                    </a:lnTo>
                    <a:lnTo>
                      <a:pt x="7" y="52"/>
                    </a:lnTo>
                    <a:lnTo>
                      <a:pt x="10" y="54"/>
                    </a:lnTo>
                    <a:lnTo>
                      <a:pt x="14" y="57"/>
                    </a:lnTo>
                    <a:lnTo>
                      <a:pt x="17" y="57"/>
                    </a:lnTo>
                    <a:lnTo>
                      <a:pt x="23" y="57"/>
                    </a:lnTo>
                    <a:lnTo>
                      <a:pt x="26" y="57"/>
                    </a:lnTo>
                    <a:lnTo>
                      <a:pt x="32" y="57"/>
                    </a:lnTo>
                    <a:lnTo>
                      <a:pt x="39" y="57"/>
                    </a:lnTo>
                    <a:lnTo>
                      <a:pt x="42" y="54"/>
                    </a:lnTo>
                    <a:lnTo>
                      <a:pt x="48"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91" name="Freeform 176">
                <a:extLst>
                  <a:ext uri="{FF2B5EF4-FFF2-40B4-BE49-F238E27FC236}">
                    <a16:creationId xmlns:a16="http://schemas.microsoft.com/office/drawing/2014/main" id="{F39D07E1-F8AB-44A8-99CA-4A3A1139F2DF}"/>
                  </a:ext>
                </a:extLst>
              </p:cNvPr>
              <p:cNvSpPr>
                <a:spLocks noEditPoints="1"/>
              </p:cNvSpPr>
              <p:nvPr/>
            </p:nvSpPr>
            <p:spPr bwMode="auto">
              <a:xfrm>
                <a:off x="2699" y="2856"/>
                <a:ext cx="23" cy="19"/>
              </a:xfrm>
              <a:custGeom>
                <a:avLst/>
                <a:gdLst>
                  <a:gd name="T0" fmla="*/ 13 w 91"/>
                  <a:gd name="T1" fmla="*/ 14 h 76"/>
                  <a:gd name="T2" fmla="*/ 15 w 91"/>
                  <a:gd name="T3" fmla="*/ 12 h 76"/>
                  <a:gd name="T4" fmla="*/ 18 w 91"/>
                  <a:gd name="T5" fmla="*/ 15 h 76"/>
                  <a:gd name="T6" fmla="*/ 18 w 91"/>
                  <a:gd name="T7" fmla="*/ 15 h 76"/>
                  <a:gd name="T8" fmla="*/ 19 w 91"/>
                  <a:gd name="T9" fmla="*/ 15 h 76"/>
                  <a:gd name="T10" fmla="*/ 21 w 91"/>
                  <a:gd name="T11" fmla="*/ 12 h 76"/>
                  <a:gd name="T12" fmla="*/ 16 w 91"/>
                  <a:gd name="T13" fmla="*/ 11 h 76"/>
                  <a:gd name="T14" fmla="*/ 16 w 91"/>
                  <a:gd name="T15" fmla="*/ 10 h 76"/>
                  <a:gd name="T16" fmla="*/ 20 w 91"/>
                  <a:gd name="T17" fmla="*/ 12 h 76"/>
                  <a:gd name="T18" fmla="*/ 21 w 91"/>
                  <a:gd name="T19" fmla="*/ 10 h 76"/>
                  <a:gd name="T20" fmla="*/ 17 w 91"/>
                  <a:gd name="T21" fmla="*/ 9 h 76"/>
                  <a:gd name="T22" fmla="*/ 17 w 91"/>
                  <a:gd name="T23" fmla="*/ 7 h 76"/>
                  <a:gd name="T24" fmla="*/ 21 w 91"/>
                  <a:gd name="T25" fmla="*/ 7 h 76"/>
                  <a:gd name="T26" fmla="*/ 21 w 91"/>
                  <a:gd name="T27" fmla="*/ 5 h 76"/>
                  <a:gd name="T28" fmla="*/ 17 w 91"/>
                  <a:gd name="T29" fmla="*/ 7 h 76"/>
                  <a:gd name="T30" fmla="*/ 19 w 91"/>
                  <a:gd name="T31" fmla="*/ 3 h 76"/>
                  <a:gd name="T32" fmla="*/ 15 w 91"/>
                  <a:gd name="T33" fmla="*/ 6 h 76"/>
                  <a:gd name="T34" fmla="*/ 15 w 91"/>
                  <a:gd name="T35" fmla="*/ 6 h 76"/>
                  <a:gd name="T36" fmla="*/ 18 w 91"/>
                  <a:gd name="T37" fmla="*/ 2 h 76"/>
                  <a:gd name="T38" fmla="*/ 16 w 91"/>
                  <a:gd name="T39" fmla="*/ 1 h 76"/>
                  <a:gd name="T40" fmla="*/ 15 w 91"/>
                  <a:gd name="T41" fmla="*/ 6 h 76"/>
                  <a:gd name="T42" fmla="*/ 12 w 91"/>
                  <a:gd name="T43" fmla="*/ 5 h 76"/>
                  <a:gd name="T44" fmla="*/ 14 w 91"/>
                  <a:gd name="T45" fmla="*/ 0 h 76"/>
                  <a:gd name="T46" fmla="*/ 14 w 91"/>
                  <a:gd name="T47" fmla="*/ 0 h 76"/>
                  <a:gd name="T48" fmla="*/ 13 w 91"/>
                  <a:gd name="T49" fmla="*/ 5 h 76"/>
                  <a:gd name="T50" fmla="*/ 13 w 91"/>
                  <a:gd name="T51" fmla="*/ 4 h 76"/>
                  <a:gd name="T52" fmla="*/ 11 w 91"/>
                  <a:gd name="T53" fmla="*/ 6 h 76"/>
                  <a:gd name="T54" fmla="*/ 9 w 91"/>
                  <a:gd name="T55" fmla="*/ 1 h 76"/>
                  <a:gd name="T56" fmla="*/ 9 w 91"/>
                  <a:gd name="T57" fmla="*/ 3 h 76"/>
                  <a:gd name="T58" fmla="*/ 10 w 91"/>
                  <a:gd name="T59" fmla="*/ 5 h 76"/>
                  <a:gd name="T60" fmla="*/ 9 w 91"/>
                  <a:gd name="T61" fmla="*/ 6 h 76"/>
                  <a:gd name="T62" fmla="*/ 5 w 91"/>
                  <a:gd name="T63" fmla="*/ 3 h 76"/>
                  <a:gd name="T64" fmla="*/ 4 w 91"/>
                  <a:gd name="T65" fmla="*/ 4 h 76"/>
                  <a:gd name="T66" fmla="*/ 6 w 91"/>
                  <a:gd name="T67" fmla="*/ 6 h 76"/>
                  <a:gd name="T68" fmla="*/ 7 w 91"/>
                  <a:gd name="T69" fmla="*/ 7 h 76"/>
                  <a:gd name="T70" fmla="*/ 6 w 91"/>
                  <a:gd name="T71" fmla="*/ 9 h 76"/>
                  <a:gd name="T72" fmla="*/ 2 w 91"/>
                  <a:gd name="T73" fmla="*/ 7 h 76"/>
                  <a:gd name="T74" fmla="*/ 1 w 91"/>
                  <a:gd name="T75" fmla="*/ 7 h 76"/>
                  <a:gd name="T76" fmla="*/ 3 w 91"/>
                  <a:gd name="T77" fmla="*/ 9 h 76"/>
                  <a:gd name="T78" fmla="*/ 5 w 91"/>
                  <a:gd name="T79" fmla="*/ 10 h 76"/>
                  <a:gd name="T80" fmla="*/ 5 w 91"/>
                  <a:gd name="T81" fmla="*/ 10 h 76"/>
                  <a:gd name="T82" fmla="*/ 5 w 91"/>
                  <a:gd name="T83" fmla="*/ 12 h 76"/>
                  <a:gd name="T84" fmla="*/ 0 w 91"/>
                  <a:gd name="T85" fmla="*/ 14 h 76"/>
                  <a:gd name="T86" fmla="*/ 2 w 91"/>
                  <a:gd name="T87" fmla="*/ 14 h 76"/>
                  <a:gd name="T88" fmla="*/ 4 w 91"/>
                  <a:gd name="T89" fmla="*/ 12 h 76"/>
                  <a:gd name="T90" fmla="*/ 6 w 91"/>
                  <a:gd name="T91" fmla="*/ 13 h 76"/>
                  <a:gd name="T92" fmla="*/ 6 w 91"/>
                  <a:gd name="T93" fmla="*/ 14 h 76"/>
                  <a:gd name="T94" fmla="*/ 3 w 91"/>
                  <a:gd name="T95" fmla="*/ 18 h 76"/>
                  <a:gd name="T96" fmla="*/ 3 w 91"/>
                  <a:gd name="T97" fmla="*/ 18 h 76"/>
                  <a:gd name="T98" fmla="*/ 6 w 91"/>
                  <a:gd name="T99" fmla="*/ 19 h 76"/>
                  <a:gd name="T100" fmla="*/ 6 w 91"/>
                  <a:gd name="T101" fmla="*/ 15 h 76"/>
                  <a:gd name="T102" fmla="*/ 9 w 91"/>
                  <a:gd name="T103" fmla="*/ 15 h 76"/>
                  <a:gd name="T104" fmla="*/ 10 w 91"/>
                  <a:gd name="T105" fmla="*/ 19 h 76"/>
                  <a:gd name="T106" fmla="*/ 10 w 91"/>
                  <a:gd name="T107" fmla="*/ 19 h 76"/>
                  <a:gd name="T108" fmla="*/ 14 w 91"/>
                  <a:gd name="T109" fmla="*/ 18 h 76"/>
                  <a:gd name="T110" fmla="*/ 11 w 91"/>
                  <a:gd name="T111" fmla="*/ 14 h 76"/>
                  <a:gd name="T112" fmla="*/ 14 w 91"/>
                  <a:gd name="T113" fmla="*/ 14 h 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1"/>
                  <a:gd name="T172" fmla="*/ 0 h 76"/>
                  <a:gd name="T173" fmla="*/ 91 w 91"/>
                  <a:gd name="T174" fmla="*/ 76 h 7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1" h="76">
                    <a:moveTo>
                      <a:pt x="49" y="56"/>
                    </a:moveTo>
                    <a:lnTo>
                      <a:pt x="53" y="54"/>
                    </a:lnTo>
                    <a:lnTo>
                      <a:pt x="66" y="67"/>
                    </a:lnTo>
                    <a:lnTo>
                      <a:pt x="64" y="71"/>
                    </a:lnTo>
                    <a:lnTo>
                      <a:pt x="49" y="56"/>
                    </a:lnTo>
                    <a:close/>
                    <a:moveTo>
                      <a:pt x="53" y="54"/>
                    </a:moveTo>
                    <a:lnTo>
                      <a:pt x="53" y="54"/>
                    </a:lnTo>
                    <a:lnTo>
                      <a:pt x="53" y="53"/>
                    </a:lnTo>
                    <a:lnTo>
                      <a:pt x="59" y="61"/>
                    </a:lnTo>
                    <a:lnTo>
                      <a:pt x="53" y="54"/>
                    </a:lnTo>
                    <a:close/>
                    <a:moveTo>
                      <a:pt x="53" y="53"/>
                    </a:moveTo>
                    <a:lnTo>
                      <a:pt x="59" y="48"/>
                    </a:lnTo>
                    <a:lnTo>
                      <a:pt x="72" y="61"/>
                    </a:lnTo>
                    <a:lnTo>
                      <a:pt x="66" y="67"/>
                    </a:lnTo>
                    <a:lnTo>
                      <a:pt x="53" y="53"/>
                    </a:lnTo>
                    <a:close/>
                    <a:moveTo>
                      <a:pt x="72" y="61"/>
                    </a:moveTo>
                    <a:lnTo>
                      <a:pt x="91" y="42"/>
                    </a:lnTo>
                    <a:lnTo>
                      <a:pt x="72" y="61"/>
                    </a:lnTo>
                    <a:lnTo>
                      <a:pt x="66" y="54"/>
                    </a:lnTo>
                    <a:lnTo>
                      <a:pt x="72" y="61"/>
                    </a:lnTo>
                    <a:close/>
                    <a:moveTo>
                      <a:pt x="59" y="48"/>
                    </a:moveTo>
                    <a:lnTo>
                      <a:pt x="62" y="44"/>
                    </a:lnTo>
                    <a:lnTo>
                      <a:pt x="76" y="58"/>
                    </a:lnTo>
                    <a:lnTo>
                      <a:pt x="72" y="61"/>
                    </a:lnTo>
                    <a:lnTo>
                      <a:pt x="59" y="48"/>
                    </a:lnTo>
                    <a:close/>
                    <a:moveTo>
                      <a:pt x="76" y="58"/>
                    </a:moveTo>
                    <a:lnTo>
                      <a:pt x="67" y="67"/>
                    </a:lnTo>
                    <a:lnTo>
                      <a:pt x="76" y="58"/>
                    </a:lnTo>
                    <a:lnTo>
                      <a:pt x="69" y="51"/>
                    </a:lnTo>
                    <a:lnTo>
                      <a:pt x="76" y="58"/>
                    </a:lnTo>
                    <a:close/>
                    <a:moveTo>
                      <a:pt x="62" y="44"/>
                    </a:moveTo>
                    <a:lnTo>
                      <a:pt x="66" y="41"/>
                    </a:lnTo>
                    <a:lnTo>
                      <a:pt x="79" y="54"/>
                    </a:lnTo>
                    <a:lnTo>
                      <a:pt x="76" y="58"/>
                    </a:lnTo>
                    <a:lnTo>
                      <a:pt x="62" y="44"/>
                    </a:lnTo>
                    <a:close/>
                    <a:moveTo>
                      <a:pt x="82" y="48"/>
                    </a:moveTo>
                    <a:lnTo>
                      <a:pt x="82" y="52"/>
                    </a:lnTo>
                    <a:lnTo>
                      <a:pt x="79" y="54"/>
                    </a:lnTo>
                    <a:lnTo>
                      <a:pt x="72" y="48"/>
                    </a:lnTo>
                    <a:lnTo>
                      <a:pt x="82" y="48"/>
                    </a:lnTo>
                    <a:close/>
                    <a:moveTo>
                      <a:pt x="62" y="48"/>
                    </a:moveTo>
                    <a:lnTo>
                      <a:pt x="62" y="44"/>
                    </a:lnTo>
                    <a:lnTo>
                      <a:pt x="82" y="44"/>
                    </a:lnTo>
                    <a:lnTo>
                      <a:pt x="82" y="48"/>
                    </a:lnTo>
                    <a:lnTo>
                      <a:pt x="62" y="48"/>
                    </a:lnTo>
                    <a:close/>
                    <a:moveTo>
                      <a:pt x="62" y="44"/>
                    </a:moveTo>
                    <a:lnTo>
                      <a:pt x="62" y="42"/>
                    </a:lnTo>
                    <a:lnTo>
                      <a:pt x="64" y="40"/>
                    </a:lnTo>
                    <a:lnTo>
                      <a:pt x="72" y="44"/>
                    </a:lnTo>
                    <a:lnTo>
                      <a:pt x="62" y="44"/>
                    </a:lnTo>
                    <a:close/>
                    <a:moveTo>
                      <a:pt x="64" y="40"/>
                    </a:moveTo>
                    <a:lnTo>
                      <a:pt x="67" y="34"/>
                    </a:lnTo>
                    <a:lnTo>
                      <a:pt x="85" y="42"/>
                    </a:lnTo>
                    <a:lnTo>
                      <a:pt x="81" y="49"/>
                    </a:lnTo>
                    <a:lnTo>
                      <a:pt x="64" y="40"/>
                    </a:lnTo>
                    <a:close/>
                    <a:moveTo>
                      <a:pt x="85" y="38"/>
                    </a:moveTo>
                    <a:lnTo>
                      <a:pt x="85" y="40"/>
                    </a:lnTo>
                    <a:lnTo>
                      <a:pt x="85" y="42"/>
                    </a:lnTo>
                    <a:lnTo>
                      <a:pt x="76" y="38"/>
                    </a:lnTo>
                    <a:lnTo>
                      <a:pt x="85" y="38"/>
                    </a:lnTo>
                    <a:close/>
                    <a:moveTo>
                      <a:pt x="66" y="38"/>
                    </a:moveTo>
                    <a:lnTo>
                      <a:pt x="66" y="35"/>
                    </a:lnTo>
                    <a:lnTo>
                      <a:pt x="85" y="35"/>
                    </a:lnTo>
                    <a:lnTo>
                      <a:pt x="85" y="38"/>
                    </a:lnTo>
                    <a:lnTo>
                      <a:pt x="66" y="38"/>
                    </a:lnTo>
                    <a:close/>
                    <a:moveTo>
                      <a:pt x="66" y="35"/>
                    </a:moveTo>
                    <a:lnTo>
                      <a:pt x="66" y="29"/>
                    </a:lnTo>
                    <a:lnTo>
                      <a:pt x="85" y="29"/>
                    </a:lnTo>
                    <a:lnTo>
                      <a:pt x="85" y="35"/>
                    </a:lnTo>
                    <a:lnTo>
                      <a:pt x="66" y="35"/>
                    </a:lnTo>
                    <a:close/>
                    <a:moveTo>
                      <a:pt x="66" y="29"/>
                    </a:moveTo>
                    <a:lnTo>
                      <a:pt x="66" y="26"/>
                    </a:lnTo>
                    <a:lnTo>
                      <a:pt x="85" y="26"/>
                    </a:lnTo>
                    <a:lnTo>
                      <a:pt x="85" y="29"/>
                    </a:lnTo>
                    <a:lnTo>
                      <a:pt x="66" y="29"/>
                    </a:lnTo>
                    <a:close/>
                    <a:moveTo>
                      <a:pt x="82" y="19"/>
                    </a:moveTo>
                    <a:lnTo>
                      <a:pt x="85" y="21"/>
                    </a:lnTo>
                    <a:lnTo>
                      <a:pt x="85" y="26"/>
                    </a:lnTo>
                    <a:lnTo>
                      <a:pt x="76" y="26"/>
                    </a:lnTo>
                    <a:lnTo>
                      <a:pt x="82" y="19"/>
                    </a:lnTo>
                    <a:close/>
                    <a:moveTo>
                      <a:pt x="69" y="32"/>
                    </a:moveTo>
                    <a:lnTo>
                      <a:pt x="66" y="29"/>
                    </a:lnTo>
                    <a:lnTo>
                      <a:pt x="79" y="16"/>
                    </a:lnTo>
                    <a:lnTo>
                      <a:pt x="82" y="19"/>
                    </a:lnTo>
                    <a:lnTo>
                      <a:pt x="69" y="32"/>
                    </a:lnTo>
                    <a:close/>
                    <a:moveTo>
                      <a:pt x="66" y="29"/>
                    </a:moveTo>
                    <a:lnTo>
                      <a:pt x="66" y="29"/>
                    </a:lnTo>
                    <a:lnTo>
                      <a:pt x="72" y="22"/>
                    </a:lnTo>
                    <a:lnTo>
                      <a:pt x="66" y="29"/>
                    </a:lnTo>
                    <a:close/>
                    <a:moveTo>
                      <a:pt x="66" y="29"/>
                    </a:moveTo>
                    <a:lnTo>
                      <a:pt x="62" y="26"/>
                    </a:lnTo>
                    <a:lnTo>
                      <a:pt x="76" y="12"/>
                    </a:lnTo>
                    <a:lnTo>
                      <a:pt x="79" y="16"/>
                    </a:lnTo>
                    <a:lnTo>
                      <a:pt x="66" y="29"/>
                    </a:lnTo>
                    <a:close/>
                    <a:moveTo>
                      <a:pt x="76" y="12"/>
                    </a:moveTo>
                    <a:lnTo>
                      <a:pt x="76" y="12"/>
                    </a:lnTo>
                    <a:lnTo>
                      <a:pt x="69" y="19"/>
                    </a:lnTo>
                    <a:lnTo>
                      <a:pt x="76" y="12"/>
                    </a:lnTo>
                    <a:close/>
                    <a:moveTo>
                      <a:pt x="62" y="26"/>
                    </a:moveTo>
                    <a:lnTo>
                      <a:pt x="59" y="22"/>
                    </a:lnTo>
                    <a:lnTo>
                      <a:pt x="72" y="9"/>
                    </a:lnTo>
                    <a:lnTo>
                      <a:pt x="76" y="12"/>
                    </a:lnTo>
                    <a:lnTo>
                      <a:pt x="62" y="26"/>
                    </a:lnTo>
                    <a:close/>
                    <a:moveTo>
                      <a:pt x="59" y="22"/>
                    </a:moveTo>
                    <a:lnTo>
                      <a:pt x="49" y="13"/>
                    </a:lnTo>
                    <a:lnTo>
                      <a:pt x="59" y="22"/>
                    </a:lnTo>
                    <a:lnTo>
                      <a:pt x="66" y="16"/>
                    </a:lnTo>
                    <a:lnTo>
                      <a:pt x="59" y="22"/>
                    </a:lnTo>
                    <a:close/>
                    <a:moveTo>
                      <a:pt x="59" y="22"/>
                    </a:moveTo>
                    <a:lnTo>
                      <a:pt x="56" y="19"/>
                    </a:lnTo>
                    <a:lnTo>
                      <a:pt x="69" y="6"/>
                    </a:lnTo>
                    <a:lnTo>
                      <a:pt x="72" y="9"/>
                    </a:lnTo>
                    <a:lnTo>
                      <a:pt x="59" y="22"/>
                    </a:lnTo>
                    <a:close/>
                    <a:moveTo>
                      <a:pt x="62" y="3"/>
                    </a:moveTo>
                    <a:lnTo>
                      <a:pt x="67" y="3"/>
                    </a:lnTo>
                    <a:lnTo>
                      <a:pt x="69" y="6"/>
                    </a:lnTo>
                    <a:lnTo>
                      <a:pt x="62" y="12"/>
                    </a:lnTo>
                    <a:lnTo>
                      <a:pt x="62" y="3"/>
                    </a:lnTo>
                    <a:close/>
                    <a:moveTo>
                      <a:pt x="62" y="22"/>
                    </a:moveTo>
                    <a:lnTo>
                      <a:pt x="59" y="22"/>
                    </a:lnTo>
                    <a:lnTo>
                      <a:pt x="59" y="3"/>
                    </a:lnTo>
                    <a:lnTo>
                      <a:pt x="62" y="3"/>
                    </a:lnTo>
                    <a:lnTo>
                      <a:pt x="62" y="22"/>
                    </a:lnTo>
                    <a:close/>
                    <a:moveTo>
                      <a:pt x="59" y="22"/>
                    </a:moveTo>
                    <a:lnTo>
                      <a:pt x="57" y="22"/>
                    </a:lnTo>
                    <a:lnTo>
                      <a:pt x="55" y="21"/>
                    </a:lnTo>
                    <a:lnTo>
                      <a:pt x="59" y="12"/>
                    </a:lnTo>
                    <a:lnTo>
                      <a:pt x="59" y="22"/>
                    </a:lnTo>
                    <a:close/>
                    <a:moveTo>
                      <a:pt x="55" y="21"/>
                    </a:moveTo>
                    <a:lnTo>
                      <a:pt x="49" y="18"/>
                    </a:lnTo>
                    <a:lnTo>
                      <a:pt x="57" y="1"/>
                    </a:lnTo>
                    <a:lnTo>
                      <a:pt x="64" y="5"/>
                    </a:lnTo>
                    <a:lnTo>
                      <a:pt x="55" y="21"/>
                    </a:lnTo>
                    <a:close/>
                    <a:moveTo>
                      <a:pt x="54" y="0"/>
                    </a:moveTo>
                    <a:lnTo>
                      <a:pt x="56" y="0"/>
                    </a:lnTo>
                    <a:lnTo>
                      <a:pt x="57" y="1"/>
                    </a:lnTo>
                    <a:lnTo>
                      <a:pt x="54" y="9"/>
                    </a:lnTo>
                    <a:lnTo>
                      <a:pt x="54" y="0"/>
                    </a:lnTo>
                    <a:close/>
                    <a:moveTo>
                      <a:pt x="54" y="19"/>
                    </a:moveTo>
                    <a:lnTo>
                      <a:pt x="50" y="19"/>
                    </a:lnTo>
                    <a:lnTo>
                      <a:pt x="50" y="0"/>
                    </a:lnTo>
                    <a:lnTo>
                      <a:pt x="54" y="0"/>
                    </a:lnTo>
                    <a:lnTo>
                      <a:pt x="54" y="19"/>
                    </a:lnTo>
                    <a:close/>
                    <a:moveTo>
                      <a:pt x="50" y="19"/>
                    </a:moveTo>
                    <a:lnTo>
                      <a:pt x="44" y="19"/>
                    </a:lnTo>
                    <a:lnTo>
                      <a:pt x="44" y="0"/>
                    </a:lnTo>
                    <a:lnTo>
                      <a:pt x="50" y="0"/>
                    </a:lnTo>
                    <a:lnTo>
                      <a:pt x="50" y="19"/>
                    </a:lnTo>
                    <a:close/>
                    <a:moveTo>
                      <a:pt x="37" y="2"/>
                    </a:moveTo>
                    <a:lnTo>
                      <a:pt x="39" y="0"/>
                    </a:lnTo>
                    <a:lnTo>
                      <a:pt x="44" y="0"/>
                    </a:lnTo>
                    <a:lnTo>
                      <a:pt x="44" y="9"/>
                    </a:lnTo>
                    <a:lnTo>
                      <a:pt x="37" y="2"/>
                    </a:lnTo>
                    <a:close/>
                    <a:moveTo>
                      <a:pt x="50" y="17"/>
                    </a:moveTo>
                    <a:lnTo>
                      <a:pt x="47" y="19"/>
                    </a:lnTo>
                    <a:lnTo>
                      <a:pt x="34" y="6"/>
                    </a:lnTo>
                    <a:lnTo>
                      <a:pt x="37" y="2"/>
                    </a:lnTo>
                    <a:lnTo>
                      <a:pt x="50" y="17"/>
                    </a:lnTo>
                    <a:close/>
                    <a:moveTo>
                      <a:pt x="47" y="19"/>
                    </a:moveTo>
                    <a:lnTo>
                      <a:pt x="45" y="22"/>
                    </a:lnTo>
                    <a:lnTo>
                      <a:pt x="40" y="22"/>
                    </a:lnTo>
                    <a:lnTo>
                      <a:pt x="40" y="12"/>
                    </a:lnTo>
                    <a:lnTo>
                      <a:pt x="47" y="19"/>
                    </a:lnTo>
                    <a:close/>
                    <a:moveTo>
                      <a:pt x="40" y="22"/>
                    </a:moveTo>
                    <a:lnTo>
                      <a:pt x="34" y="22"/>
                    </a:lnTo>
                    <a:lnTo>
                      <a:pt x="34" y="3"/>
                    </a:lnTo>
                    <a:lnTo>
                      <a:pt x="40" y="3"/>
                    </a:lnTo>
                    <a:lnTo>
                      <a:pt x="40" y="22"/>
                    </a:lnTo>
                    <a:close/>
                    <a:moveTo>
                      <a:pt x="29" y="5"/>
                    </a:moveTo>
                    <a:lnTo>
                      <a:pt x="32" y="3"/>
                    </a:lnTo>
                    <a:lnTo>
                      <a:pt x="34" y="3"/>
                    </a:lnTo>
                    <a:lnTo>
                      <a:pt x="34" y="12"/>
                    </a:lnTo>
                    <a:lnTo>
                      <a:pt x="29" y="5"/>
                    </a:lnTo>
                    <a:close/>
                    <a:moveTo>
                      <a:pt x="38" y="21"/>
                    </a:moveTo>
                    <a:lnTo>
                      <a:pt x="32" y="24"/>
                    </a:lnTo>
                    <a:lnTo>
                      <a:pt x="24" y="8"/>
                    </a:lnTo>
                    <a:lnTo>
                      <a:pt x="29" y="5"/>
                    </a:lnTo>
                    <a:lnTo>
                      <a:pt x="38" y="21"/>
                    </a:lnTo>
                    <a:close/>
                    <a:moveTo>
                      <a:pt x="21" y="9"/>
                    </a:moveTo>
                    <a:lnTo>
                      <a:pt x="22" y="8"/>
                    </a:lnTo>
                    <a:lnTo>
                      <a:pt x="24" y="8"/>
                    </a:lnTo>
                    <a:lnTo>
                      <a:pt x="28" y="16"/>
                    </a:lnTo>
                    <a:lnTo>
                      <a:pt x="21" y="9"/>
                    </a:lnTo>
                    <a:close/>
                    <a:moveTo>
                      <a:pt x="35" y="22"/>
                    </a:moveTo>
                    <a:lnTo>
                      <a:pt x="32" y="26"/>
                    </a:lnTo>
                    <a:lnTo>
                      <a:pt x="18" y="12"/>
                    </a:lnTo>
                    <a:lnTo>
                      <a:pt x="21" y="9"/>
                    </a:lnTo>
                    <a:lnTo>
                      <a:pt x="35" y="22"/>
                    </a:lnTo>
                    <a:close/>
                    <a:moveTo>
                      <a:pt x="18" y="12"/>
                    </a:moveTo>
                    <a:lnTo>
                      <a:pt x="18" y="12"/>
                    </a:lnTo>
                    <a:lnTo>
                      <a:pt x="25" y="19"/>
                    </a:lnTo>
                    <a:lnTo>
                      <a:pt x="18" y="12"/>
                    </a:lnTo>
                    <a:close/>
                    <a:moveTo>
                      <a:pt x="32" y="26"/>
                    </a:moveTo>
                    <a:lnTo>
                      <a:pt x="28" y="29"/>
                    </a:lnTo>
                    <a:lnTo>
                      <a:pt x="15" y="16"/>
                    </a:lnTo>
                    <a:lnTo>
                      <a:pt x="18" y="12"/>
                    </a:lnTo>
                    <a:lnTo>
                      <a:pt x="32" y="26"/>
                    </a:lnTo>
                    <a:close/>
                    <a:moveTo>
                      <a:pt x="13" y="18"/>
                    </a:moveTo>
                    <a:lnTo>
                      <a:pt x="14" y="17"/>
                    </a:lnTo>
                    <a:lnTo>
                      <a:pt x="15" y="16"/>
                    </a:lnTo>
                    <a:lnTo>
                      <a:pt x="22" y="22"/>
                    </a:lnTo>
                    <a:lnTo>
                      <a:pt x="13" y="18"/>
                    </a:lnTo>
                    <a:close/>
                    <a:moveTo>
                      <a:pt x="29" y="27"/>
                    </a:moveTo>
                    <a:lnTo>
                      <a:pt x="27" y="33"/>
                    </a:lnTo>
                    <a:lnTo>
                      <a:pt x="10" y="24"/>
                    </a:lnTo>
                    <a:lnTo>
                      <a:pt x="13" y="18"/>
                    </a:lnTo>
                    <a:lnTo>
                      <a:pt x="29" y="27"/>
                    </a:lnTo>
                    <a:close/>
                    <a:moveTo>
                      <a:pt x="27" y="33"/>
                    </a:moveTo>
                    <a:lnTo>
                      <a:pt x="26" y="34"/>
                    </a:lnTo>
                    <a:lnTo>
                      <a:pt x="25" y="35"/>
                    </a:lnTo>
                    <a:lnTo>
                      <a:pt x="18" y="29"/>
                    </a:lnTo>
                    <a:lnTo>
                      <a:pt x="27" y="33"/>
                    </a:lnTo>
                    <a:close/>
                    <a:moveTo>
                      <a:pt x="25" y="35"/>
                    </a:moveTo>
                    <a:lnTo>
                      <a:pt x="22" y="39"/>
                    </a:lnTo>
                    <a:lnTo>
                      <a:pt x="8" y="26"/>
                    </a:lnTo>
                    <a:lnTo>
                      <a:pt x="12" y="22"/>
                    </a:lnTo>
                    <a:lnTo>
                      <a:pt x="25" y="35"/>
                    </a:lnTo>
                    <a:close/>
                    <a:moveTo>
                      <a:pt x="8" y="26"/>
                    </a:moveTo>
                    <a:lnTo>
                      <a:pt x="8" y="26"/>
                    </a:lnTo>
                    <a:lnTo>
                      <a:pt x="15" y="32"/>
                    </a:lnTo>
                    <a:lnTo>
                      <a:pt x="8" y="26"/>
                    </a:lnTo>
                    <a:close/>
                    <a:moveTo>
                      <a:pt x="22" y="39"/>
                    </a:moveTo>
                    <a:lnTo>
                      <a:pt x="18" y="42"/>
                    </a:lnTo>
                    <a:lnTo>
                      <a:pt x="5" y="28"/>
                    </a:lnTo>
                    <a:lnTo>
                      <a:pt x="8" y="26"/>
                    </a:lnTo>
                    <a:lnTo>
                      <a:pt x="22" y="39"/>
                    </a:lnTo>
                    <a:close/>
                    <a:moveTo>
                      <a:pt x="3" y="31"/>
                    </a:moveTo>
                    <a:lnTo>
                      <a:pt x="4" y="29"/>
                    </a:lnTo>
                    <a:lnTo>
                      <a:pt x="5" y="28"/>
                    </a:lnTo>
                    <a:lnTo>
                      <a:pt x="12" y="35"/>
                    </a:lnTo>
                    <a:lnTo>
                      <a:pt x="3" y="31"/>
                    </a:lnTo>
                    <a:close/>
                    <a:moveTo>
                      <a:pt x="21" y="39"/>
                    </a:moveTo>
                    <a:lnTo>
                      <a:pt x="17" y="45"/>
                    </a:lnTo>
                    <a:lnTo>
                      <a:pt x="0" y="37"/>
                    </a:lnTo>
                    <a:lnTo>
                      <a:pt x="3" y="31"/>
                    </a:lnTo>
                    <a:lnTo>
                      <a:pt x="21" y="39"/>
                    </a:lnTo>
                    <a:close/>
                    <a:moveTo>
                      <a:pt x="0" y="41"/>
                    </a:moveTo>
                    <a:lnTo>
                      <a:pt x="0" y="39"/>
                    </a:lnTo>
                    <a:lnTo>
                      <a:pt x="0" y="37"/>
                    </a:lnTo>
                    <a:lnTo>
                      <a:pt x="8" y="41"/>
                    </a:lnTo>
                    <a:lnTo>
                      <a:pt x="0" y="41"/>
                    </a:lnTo>
                    <a:close/>
                    <a:moveTo>
                      <a:pt x="18" y="41"/>
                    </a:moveTo>
                    <a:lnTo>
                      <a:pt x="18" y="44"/>
                    </a:lnTo>
                    <a:lnTo>
                      <a:pt x="0" y="44"/>
                    </a:lnTo>
                    <a:lnTo>
                      <a:pt x="0" y="41"/>
                    </a:lnTo>
                    <a:lnTo>
                      <a:pt x="18" y="41"/>
                    </a:lnTo>
                    <a:close/>
                    <a:moveTo>
                      <a:pt x="18" y="44"/>
                    </a:moveTo>
                    <a:lnTo>
                      <a:pt x="18" y="48"/>
                    </a:lnTo>
                    <a:lnTo>
                      <a:pt x="0" y="48"/>
                    </a:lnTo>
                    <a:lnTo>
                      <a:pt x="0" y="44"/>
                    </a:lnTo>
                    <a:lnTo>
                      <a:pt x="18" y="44"/>
                    </a:lnTo>
                    <a:close/>
                    <a:moveTo>
                      <a:pt x="18" y="48"/>
                    </a:moveTo>
                    <a:lnTo>
                      <a:pt x="18" y="54"/>
                    </a:lnTo>
                    <a:lnTo>
                      <a:pt x="0" y="54"/>
                    </a:lnTo>
                    <a:lnTo>
                      <a:pt x="0" y="48"/>
                    </a:lnTo>
                    <a:lnTo>
                      <a:pt x="18" y="48"/>
                    </a:lnTo>
                    <a:close/>
                    <a:moveTo>
                      <a:pt x="2" y="61"/>
                    </a:moveTo>
                    <a:lnTo>
                      <a:pt x="0" y="58"/>
                    </a:lnTo>
                    <a:lnTo>
                      <a:pt x="0" y="54"/>
                    </a:lnTo>
                    <a:lnTo>
                      <a:pt x="8" y="54"/>
                    </a:lnTo>
                    <a:lnTo>
                      <a:pt x="2" y="61"/>
                    </a:lnTo>
                    <a:close/>
                    <a:moveTo>
                      <a:pt x="15" y="48"/>
                    </a:moveTo>
                    <a:lnTo>
                      <a:pt x="18" y="51"/>
                    </a:lnTo>
                    <a:lnTo>
                      <a:pt x="5" y="64"/>
                    </a:lnTo>
                    <a:lnTo>
                      <a:pt x="2" y="61"/>
                    </a:lnTo>
                    <a:lnTo>
                      <a:pt x="15" y="48"/>
                    </a:lnTo>
                    <a:close/>
                    <a:moveTo>
                      <a:pt x="18" y="51"/>
                    </a:moveTo>
                    <a:lnTo>
                      <a:pt x="22" y="53"/>
                    </a:lnTo>
                    <a:lnTo>
                      <a:pt x="8" y="67"/>
                    </a:lnTo>
                    <a:lnTo>
                      <a:pt x="5" y="64"/>
                    </a:lnTo>
                    <a:lnTo>
                      <a:pt x="18" y="51"/>
                    </a:lnTo>
                    <a:close/>
                    <a:moveTo>
                      <a:pt x="22" y="53"/>
                    </a:moveTo>
                    <a:lnTo>
                      <a:pt x="12" y="44"/>
                    </a:lnTo>
                    <a:lnTo>
                      <a:pt x="22" y="54"/>
                    </a:lnTo>
                    <a:lnTo>
                      <a:pt x="15" y="61"/>
                    </a:lnTo>
                    <a:lnTo>
                      <a:pt x="22" y="53"/>
                    </a:lnTo>
                    <a:close/>
                    <a:moveTo>
                      <a:pt x="22" y="54"/>
                    </a:moveTo>
                    <a:lnTo>
                      <a:pt x="25" y="56"/>
                    </a:lnTo>
                    <a:lnTo>
                      <a:pt x="12" y="71"/>
                    </a:lnTo>
                    <a:lnTo>
                      <a:pt x="8" y="67"/>
                    </a:lnTo>
                    <a:lnTo>
                      <a:pt x="22" y="54"/>
                    </a:lnTo>
                    <a:close/>
                    <a:moveTo>
                      <a:pt x="12" y="71"/>
                    </a:moveTo>
                    <a:lnTo>
                      <a:pt x="12" y="71"/>
                    </a:lnTo>
                    <a:lnTo>
                      <a:pt x="18" y="63"/>
                    </a:lnTo>
                    <a:lnTo>
                      <a:pt x="12" y="71"/>
                    </a:lnTo>
                    <a:close/>
                    <a:moveTo>
                      <a:pt x="25" y="56"/>
                    </a:moveTo>
                    <a:lnTo>
                      <a:pt x="28" y="60"/>
                    </a:lnTo>
                    <a:lnTo>
                      <a:pt x="15" y="73"/>
                    </a:lnTo>
                    <a:lnTo>
                      <a:pt x="12" y="71"/>
                    </a:lnTo>
                    <a:lnTo>
                      <a:pt x="25" y="56"/>
                    </a:lnTo>
                    <a:close/>
                    <a:moveTo>
                      <a:pt x="22" y="76"/>
                    </a:moveTo>
                    <a:lnTo>
                      <a:pt x="17" y="76"/>
                    </a:lnTo>
                    <a:lnTo>
                      <a:pt x="15" y="73"/>
                    </a:lnTo>
                    <a:lnTo>
                      <a:pt x="22" y="66"/>
                    </a:lnTo>
                    <a:lnTo>
                      <a:pt x="22" y="76"/>
                    </a:lnTo>
                    <a:close/>
                    <a:moveTo>
                      <a:pt x="22" y="58"/>
                    </a:moveTo>
                    <a:lnTo>
                      <a:pt x="25" y="58"/>
                    </a:lnTo>
                    <a:lnTo>
                      <a:pt x="25" y="76"/>
                    </a:lnTo>
                    <a:lnTo>
                      <a:pt x="22" y="76"/>
                    </a:lnTo>
                    <a:lnTo>
                      <a:pt x="22" y="58"/>
                    </a:lnTo>
                    <a:close/>
                    <a:moveTo>
                      <a:pt x="25" y="58"/>
                    </a:moveTo>
                    <a:lnTo>
                      <a:pt x="31" y="58"/>
                    </a:lnTo>
                    <a:lnTo>
                      <a:pt x="31" y="76"/>
                    </a:lnTo>
                    <a:lnTo>
                      <a:pt x="25" y="76"/>
                    </a:lnTo>
                    <a:lnTo>
                      <a:pt x="25" y="58"/>
                    </a:lnTo>
                    <a:close/>
                    <a:moveTo>
                      <a:pt x="31" y="58"/>
                    </a:moveTo>
                    <a:lnTo>
                      <a:pt x="34" y="58"/>
                    </a:lnTo>
                    <a:lnTo>
                      <a:pt x="34" y="76"/>
                    </a:lnTo>
                    <a:lnTo>
                      <a:pt x="31" y="76"/>
                    </a:lnTo>
                    <a:lnTo>
                      <a:pt x="31" y="58"/>
                    </a:lnTo>
                    <a:close/>
                    <a:moveTo>
                      <a:pt x="34" y="58"/>
                    </a:moveTo>
                    <a:lnTo>
                      <a:pt x="40" y="58"/>
                    </a:lnTo>
                    <a:lnTo>
                      <a:pt x="40" y="76"/>
                    </a:lnTo>
                    <a:lnTo>
                      <a:pt x="34" y="76"/>
                    </a:lnTo>
                    <a:lnTo>
                      <a:pt x="34" y="58"/>
                    </a:lnTo>
                    <a:close/>
                    <a:moveTo>
                      <a:pt x="40" y="58"/>
                    </a:moveTo>
                    <a:lnTo>
                      <a:pt x="47" y="58"/>
                    </a:lnTo>
                    <a:lnTo>
                      <a:pt x="47" y="76"/>
                    </a:lnTo>
                    <a:lnTo>
                      <a:pt x="40" y="76"/>
                    </a:lnTo>
                    <a:lnTo>
                      <a:pt x="40" y="58"/>
                    </a:lnTo>
                    <a:close/>
                    <a:moveTo>
                      <a:pt x="54" y="73"/>
                    </a:moveTo>
                    <a:lnTo>
                      <a:pt x="50" y="76"/>
                    </a:lnTo>
                    <a:lnTo>
                      <a:pt x="47" y="76"/>
                    </a:lnTo>
                    <a:lnTo>
                      <a:pt x="47" y="66"/>
                    </a:lnTo>
                    <a:lnTo>
                      <a:pt x="54" y="73"/>
                    </a:lnTo>
                    <a:close/>
                    <a:moveTo>
                      <a:pt x="40" y="60"/>
                    </a:moveTo>
                    <a:lnTo>
                      <a:pt x="44" y="56"/>
                    </a:lnTo>
                    <a:lnTo>
                      <a:pt x="57" y="71"/>
                    </a:lnTo>
                    <a:lnTo>
                      <a:pt x="54" y="73"/>
                    </a:lnTo>
                    <a:lnTo>
                      <a:pt x="40" y="60"/>
                    </a:lnTo>
                    <a:close/>
                    <a:moveTo>
                      <a:pt x="44" y="56"/>
                    </a:moveTo>
                    <a:lnTo>
                      <a:pt x="46" y="54"/>
                    </a:lnTo>
                    <a:lnTo>
                      <a:pt x="50" y="54"/>
                    </a:lnTo>
                    <a:lnTo>
                      <a:pt x="50" y="63"/>
                    </a:lnTo>
                    <a:lnTo>
                      <a:pt x="44" y="56"/>
                    </a:lnTo>
                    <a:close/>
                    <a:moveTo>
                      <a:pt x="50" y="54"/>
                    </a:moveTo>
                    <a:lnTo>
                      <a:pt x="56" y="54"/>
                    </a:lnTo>
                    <a:lnTo>
                      <a:pt x="56" y="73"/>
                    </a:lnTo>
                    <a:lnTo>
                      <a:pt x="50" y="73"/>
                    </a:lnTo>
                    <a:lnTo>
                      <a:pt x="50"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92" name="Freeform 177">
                <a:extLst>
                  <a:ext uri="{FF2B5EF4-FFF2-40B4-BE49-F238E27FC236}">
                    <a16:creationId xmlns:a16="http://schemas.microsoft.com/office/drawing/2014/main" id="{86563F3E-94CB-4364-9B28-11E8EE0783CD}"/>
                  </a:ext>
                </a:extLst>
              </p:cNvPr>
              <p:cNvSpPr>
                <a:spLocks/>
              </p:cNvSpPr>
              <p:nvPr/>
            </p:nvSpPr>
            <p:spPr bwMode="auto">
              <a:xfrm>
                <a:off x="2746" y="2835"/>
                <a:ext cx="16" cy="14"/>
              </a:xfrm>
              <a:custGeom>
                <a:avLst/>
                <a:gdLst>
                  <a:gd name="T0" fmla="*/ 11 w 63"/>
                  <a:gd name="T1" fmla="*/ 12 h 58"/>
                  <a:gd name="T2" fmla="*/ 13 w 63"/>
                  <a:gd name="T3" fmla="*/ 12 h 58"/>
                  <a:gd name="T4" fmla="*/ 14 w 63"/>
                  <a:gd name="T5" fmla="*/ 11 h 58"/>
                  <a:gd name="T6" fmla="*/ 14 w 63"/>
                  <a:gd name="T7" fmla="*/ 10 h 58"/>
                  <a:gd name="T8" fmla="*/ 15 w 63"/>
                  <a:gd name="T9" fmla="*/ 8 h 58"/>
                  <a:gd name="T10" fmla="*/ 16 w 63"/>
                  <a:gd name="T11" fmla="*/ 8 h 58"/>
                  <a:gd name="T12" fmla="*/ 16 w 63"/>
                  <a:gd name="T13" fmla="*/ 7 h 58"/>
                  <a:gd name="T14" fmla="*/ 16 w 63"/>
                  <a:gd name="T15" fmla="*/ 5 h 58"/>
                  <a:gd name="T16" fmla="*/ 16 w 63"/>
                  <a:gd name="T17" fmla="*/ 5 h 58"/>
                  <a:gd name="T18" fmla="*/ 16 w 63"/>
                  <a:gd name="T19" fmla="*/ 3 h 58"/>
                  <a:gd name="T20" fmla="*/ 16 w 63"/>
                  <a:gd name="T21" fmla="*/ 2 h 58"/>
                  <a:gd name="T22" fmla="*/ 15 w 63"/>
                  <a:gd name="T23" fmla="*/ 2 h 58"/>
                  <a:gd name="T24" fmla="*/ 14 w 63"/>
                  <a:gd name="T25" fmla="*/ 1 h 58"/>
                  <a:gd name="T26" fmla="*/ 14 w 63"/>
                  <a:gd name="T27" fmla="*/ 1 h 58"/>
                  <a:gd name="T28" fmla="*/ 12 w 63"/>
                  <a:gd name="T29" fmla="*/ 0 h 58"/>
                  <a:gd name="T30" fmla="*/ 11 w 63"/>
                  <a:gd name="T31" fmla="*/ 0 h 58"/>
                  <a:gd name="T32" fmla="*/ 10 w 63"/>
                  <a:gd name="T33" fmla="*/ 0 h 58"/>
                  <a:gd name="T34" fmla="*/ 9 w 63"/>
                  <a:gd name="T35" fmla="*/ 0 h 58"/>
                  <a:gd name="T36" fmla="*/ 7 w 63"/>
                  <a:gd name="T37" fmla="*/ 0 h 58"/>
                  <a:gd name="T38" fmla="*/ 6 w 63"/>
                  <a:gd name="T39" fmla="*/ 1 h 58"/>
                  <a:gd name="T40" fmla="*/ 5 w 63"/>
                  <a:gd name="T41" fmla="*/ 2 h 58"/>
                  <a:gd name="T42" fmla="*/ 3 w 63"/>
                  <a:gd name="T43" fmla="*/ 2 h 58"/>
                  <a:gd name="T44" fmla="*/ 2 w 63"/>
                  <a:gd name="T45" fmla="*/ 3 h 58"/>
                  <a:gd name="T46" fmla="*/ 2 w 63"/>
                  <a:gd name="T47" fmla="*/ 4 h 58"/>
                  <a:gd name="T48" fmla="*/ 1 w 63"/>
                  <a:gd name="T49" fmla="*/ 5 h 58"/>
                  <a:gd name="T50" fmla="*/ 0 w 63"/>
                  <a:gd name="T51" fmla="*/ 6 h 58"/>
                  <a:gd name="T52" fmla="*/ 0 w 63"/>
                  <a:gd name="T53" fmla="*/ 7 h 58"/>
                  <a:gd name="T54" fmla="*/ 0 w 63"/>
                  <a:gd name="T55" fmla="*/ 8 h 58"/>
                  <a:gd name="T56" fmla="*/ 0 w 63"/>
                  <a:gd name="T57" fmla="*/ 9 h 58"/>
                  <a:gd name="T58" fmla="*/ 0 w 63"/>
                  <a:gd name="T59" fmla="*/ 10 h 58"/>
                  <a:gd name="T60" fmla="*/ 0 w 63"/>
                  <a:gd name="T61" fmla="*/ 11 h 58"/>
                  <a:gd name="T62" fmla="*/ 1 w 63"/>
                  <a:gd name="T63" fmla="*/ 12 h 58"/>
                  <a:gd name="T64" fmla="*/ 2 w 63"/>
                  <a:gd name="T65" fmla="*/ 12 h 58"/>
                  <a:gd name="T66" fmla="*/ 2 w 63"/>
                  <a:gd name="T67" fmla="*/ 13 h 58"/>
                  <a:gd name="T68" fmla="*/ 4 w 63"/>
                  <a:gd name="T69" fmla="*/ 13 h 58"/>
                  <a:gd name="T70" fmla="*/ 5 w 63"/>
                  <a:gd name="T71" fmla="*/ 14 h 58"/>
                  <a:gd name="T72" fmla="*/ 6 w 63"/>
                  <a:gd name="T73" fmla="*/ 14 h 58"/>
                  <a:gd name="T74" fmla="*/ 7 w 63"/>
                  <a:gd name="T75" fmla="*/ 14 h 58"/>
                  <a:gd name="T76" fmla="*/ 9 w 63"/>
                  <a:gd name="T77" fmla="*/ 13 h 58"/>
                  <a:gd name="T78" fmla="*/ 10 w 63"/>
                  <a:gd name="T79" fmla="*/ 13 h 58"/>
                  <a:gd name="T80" fmla="*/ 11 w 63"/>
                  <a:gd name="T81" fmla="*/ 12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3"/>
                  <a:gd name="T124" fmla="*/ 0 h 58"/>
                  <a:gd name="T125" fmla="*/ 63 w 63"/>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3" h="58">
                    <a:moveTo>
                      <a:pt x="44" y="51"/>
                    </a:moveTo>
                    <a:lnTo>
                      <a:pt x="51" y="48"/>
                    </a:lnTo>
                    <a:lnTo>
                      <a:pt x="54" y="44"/>
                    </a:lnTo>
                    <a:lnTo>
                      <a:pt x="57" y="41"/>
                    </a:lnTo>
                    <a:lnTo>
                      <a:pt x="60" y="35"/>
                    </a:lnTo>
                    <a:lnTo>
                      <a:pt x="63" y="32"/>
                    </a:lnTo>
                    <a:lnTo>
                      <a:pt x="63" y="29"/>
                    </a:lnTo>
                    <a:lnTo>
                      <a:pt x="63" y="22"/>
                    </a:lnTo>
                    <a:lnTo>
                      <a:pt x="63" y="19"/>
                    </a:lnTo>
                    <a:lnTo>
                      <a:pt x="63" y="13"/>
                    </a:lnTo>
                    <a:lnTo>
                      <a:pt x="63" y="10"/>
                    </a:lnTo>
                    <a:lnTo>
                      <a:pt x="60" y="7"/>
                    </a:lnTo>
                    <a:lnTo>
                      <a:pt x="57" y="3"/>
                    </a:lnTo>
                    <a:lnTo>
                      <a:pt x="54" y="3"/>
                    </a:lnTo>
                    <a:lnTo>
                      <a:pt x="47" y="0"/>
                    </a:lnTo>
                    <a:lnTo>
                      <a:pt x="44" y="0"/>
                    </a:lnTo>
                    <a:lnTo>
                      <a:pt x="38" y="0"/>
                    </a:lnTo>
                    <a:lnTo>
                      <a:pt x="34" y="0"/>
                    </a:lnTo>
                    <a:lnTo>
                      <a:pt x="29" y="0"/>
                    </a:lnTo>
                    <a:lnTo>
                      <a:pt x="22" y="3"/>
                    </a:lnTo>
                    <a:lnTo>
                      <a:pt x="19" y="7"/>
                    </a:lnTo>
                    <a:lnTo>
                      <a:pt x="12" y="10"/>
                    </a:lnTo>
                    <a:lnTo>
                      <a:pt x="9" y="13"/>
                    </a:lnTo>
                    <a:lnTo>
                      <a:pt x="6" y="16"/>
                    </a:lnTo>
                    <a:lnTo>
                      <a:pt x="3" y="19"/>
                    </a:lnTo>
                    <a:lnTo>
                      <a:pt x="0" y="26"/>
                    </a:lnTo>
                    <a:lnTo>
                      <a:pt x="0" y="29"/>
                    </a:lnTo>
                    <a:lnTo>
                      <a:pt x="0" y="32"/>
                    </a:lnTo>
                    <a:lnTo>
                      <a:pt x="0" y="39"/>
                    </a:lnTo>
                    <a:lnTo>
                      <a:pt x="0" y="41"/>
                    </a:lnTo>
                    <a:lnTo>
                      <a:pt x="0" y="44"/>
                    </a:lnTo>
                    <a:lnTo>
                      <a:pt x="3" y="48"/>
                    </a:lnTo>
                    <a:lnTo>
                      <a:pt x="6" y="51"/>
                    </a:lnTo>
                    <a:lnTo>
                      <a:pt x="9" y="54"/>
                    </a:lnTo>
                    <a:lnTo>
                      <a:pt x="16" y="54"/>
                    </a:lnTo>
                    <a:lnTo>
                      <a:pt x="19" y="58"/>
                    </a:lnTo>
                    <a:lnTo>
                      <a:pt x="25" y="58"/>
                    </a:lnTo>
                    <a:lnTo>
                      <a:pt x="29" y="58"/>
                    </a:lnTo>
                    <a:lnTo>
                      <a:pt x="34" y="54"/>
                    </a:lnTo>
                    <a:lnTo>
                      <a:pt x="41"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93" name="Freeform 178">
                <a:extLst>
                  <a:ext uri="{FF2B5EF4-FFF2-40B4-BE49-F238E27FC236}">
                    <a16:creationId xmlns:a16="http://schemas.microsoft.com/office/drawing/2014/main" id="{734AE2FB-5D4F-434C-AE63-C4DE372E3A62}"/>
                  </a:ext>
                </a:extLst>
              </p:cNvPr>
              <p:cNvSpPr>
                <a:spLocks noEditPoints="1"/>
              </p:cNvSpPr>
              <p:nvPr/>
            </p:nvSpPr>
            <p:spPr bwMode="auto">
              <a:xfrm>
                <a:off x="2744" y="2832"/>
                <a:ext cx="20" cy="20"/>
              </a:xfrm>
              <a:custGeom>
                <a:avLst/>
                <a:gdLst>
                  <a:gd name="T0" fmla="*/ 16 w 83"/>
                  <a:gd name="T1" fmla="*/ 17 h 77"/>
                  <a:gd name="T2" fmla="*/ 14 w 83"/>
                  <a:gd name="T3" fmla="*/ 12 h 77"/>
                  <a:gd name="T4" fmla="*/ 14 w 83"/>
                  <a:gd name="T5" fmla="*/ 12 h 77"/>
                  <a:gd name="T6" fmla="*/ 17 w 83"/>
                  <a:gd name="T7" fmla="*/ 16 h 77"/>
                  <a:gd name="T8" fmla="*/ 18 w 83"/>
                  <a:gd name="T9" fmla="*/ 14 h 77"/>
                  <a:gd name="T10" fmla="*/ 15 w 83"/>
                  <a:gd name="T11" fmla="*/ 11 h 77"/>
                  <a:gd name="T12" fmla="*/ 16 w 83"/>
                  <a:gd name="T13" fmla="*/ 9 h 77"/>
                  <a:gd name="T14" fmla="*/ 19 w 83"/>
                  <a:gd name="T15" fmla="*/ 13 h 77"/>
                  <a:gd name="T16" fmla="*/ 20 w 83"/>
                  <a:gd name="T17" fmla="*/ 11 h 77"/>
                  <a:gd name="T18" fmla="*/ 15 w 83"/>
                  <a:gd name="T19" fmla="*/ 10 h 77"/>
                  <a:gd name="T20" fmla="*/ 15 w 83"/>
                  <a:gd name="T21" fmla="*/ 8 h 77"/>
                  <a:gd name="T22" fmla="*/ 15 w 83"/>
                  <a:gd name="T23" fmla="*/ 5 h 77"/>
                  <a:gd name="T24" fmla="*/ 20 w 83"/>
                  <a:gd name="T25" fmla="*/ 5 h 77"/>
                  <a:gd name="T26" fmla="*/ 19 w 83"/>
                  <a:gd name="T27" fmla="*/ 3 h 77"/>
                  <a:gd name="T28" fmla="*/ 15 w 83"/>
                  <a:gd name="T29" fmla="*/ 6 h 77"/>
                  <a:gd name="T30" fmla="*/ 16 w 83"/>
                  <a:gd name="T31" fmla="*/ 1 h 77"/>
                  <a:gd name="T32" fmla="*/ 15 w 83"/>
                  <a:gd name="T33" fmla="*/ 6 h 77"/>
                  <a:gd name="T34" fmla="*/ 14 w 83"/>
                  <a:gd name="T35" fmla="*/ 6 h 77"/>
                  <a:gd name="T36" fmla="*/ 17 w 83"/>
                  <a:gd name="T37" fmla="*/ 1 h 77"/>
                  <a:gd name="T38" fmla="*/ 14 w 83"/>
                  <a:gd name="T39" fmla="*/ 0 h 77"/>
                  <a:gd name="T40" fmla="*/ 13 w 83"/>
                  <a:gd name="T41" fmla="*/ 5 h 77"/>
                  <a:gd name="T42" fmla="*/ 11 w 83"/>
                  <a:gd name="T43" fmla="*/ 5 h 77"/>
                  <a:gd name="T44" fmla="*/ 9 w 83"/>
                  <a:gd name="T45" fmla="*/ 0 h 77"/>
                  <a:gd name="T46" fmla="*/ 9 w 83"/>
                  <a:gd name="T47" fmla="*/ 3 h 77"/>
                  <a:gd name="T48" fmla="*/ 10 w 83"/>
                  <a:gd name="T49" fmla="*/ 5 h 77"/>
                  <a:gd name="T50" fmla="*/ 9 w 83"/>
                  <a:gd name="T51" fmla="*/ 5 h 77"/>
                  <a:gd name="T52" fmla="*/ 8 w 83"/>
                  <a:gd name="T53" fmla="*/ 6 h 77"/>
                  <a:gd name="T54" fmla="*/ 4 w 83"/>
                  <a:gd name="T55" fmla="*/ 3 h 77"/>
                  <a:gd name="T56" fmla="*/ 5 w 83"/>
                  <a:gd name="T57" fmla="*/ 5 h 77"/>
                  <a:gd name="T58" fmla="*/ 7 w 83"/>
                  <a:gd name="T59" fmla="*/ 7 h 77"/>
                  <a:gd name="T60" fmla="*/ 6 w 83"/>
                  <a:gd name="T61" fmla="*/ 8 h 77"/>
                  <a:gd name="T62" fmla="*/ 2 w 83"/>
                  <a:gd name="T63" fmla="*/ 5 h 77"/>
                  <a:gd name="T64" fmla="*/ 1 w 83"/>
                  <a:gd name="T65" fmla="*/ 6 h 77"/>
                  <a:gd name="T66" fmla="*/ 3 w 83"/>
                  <a:gd name="T67" fmla="*/ 8 h 77"/>
                  <a:gd name="T68" fmla="*/ 5 w 83"/>
                  <a:gd name="T69" fmla="*/ 9 h 77"/>
                  <a:gd name="T70" fmla="*/ 5 w 83"/>
                  <a:gd name="T71" fmla="*/ 9 h 77"/>
                  <a:gd name="T72" fmla="*/ 5 w 83"/>
                  <a:gd name="T73" fmla="*/ 11 h 77"/>
                  <a:gd name="T74" fmla="*/ 0 w 83"/>
                  <a:gd name="T75" fmla="*/ 13 h 77"/>
                  <a:gd name="T76" fmla="*/ 0 w 83"/>
                  <a:gd name="T77" fmla="*/ 13 h 77"/>
                  <a:gd name="T78" fmla="*/ 5 w 83"/>
                  <a:gd name="T79" fmla="*/ 13 h 77"/>
                  <a:gd name="T80" fmla="*/ 4 w 83"/>
                  <a:gd name="T81" fmla="*/ 12 h 77"/>
                  <a:gd name="T82" fmla="*/ 6 w 83"/>
                  <a:gd name="T83" fmla="*/ 14 h 77"/>
                  <a:gd name="T84" fmla="*/ 3 w 83"/>
                  <a:gd name="T85" fmla="*/ 18 h 77"/>
                  <a:gd name="T86" fmla="*/ 5 w 83"/>
                  <a:gd name="T87" fmla="*/ 17 h 77"/>
                  <a:gd name="T88" fmla="*/ 5 w 83"/>
                  <a:gd name="T89" fmla="*/ 14 h 77"/>
                  <a:gd name="T90" fmla="*/ 8 w 83"/>
                  <a:gd name="T91" fmla="*/ 15 h 77"/>
                  <a:gd name="T92" fmla="*/ 6 w 83"/>
                  <a:gd name="T93" fmla="*/ 20 h 77"/>
                  <a:gd name="T94" fmla="*/ 8 w 83"/>
                  <a:gd name="T95" fmla="*/ 20 h 77"/>
                  <a:gd name="T96" fmla="*/ 8 w 83"/>
                  <a:gd name="T97" fmla="*/ 20 h 77"/>
                  <a:gd name="T98" fmla="*/ 10 w 83"/>
                  <a:gd name="T99" fmla="*/ 20 h 77"/>
                  <a:gd name="T100" fmla="*/ 10 w 83"/>
                  <a:gd name="T101" fmla="*/ 14 h 77"/>
                  <a:gd name="T102" fmla="*/ 12 w 83"/>
                  <a:gd name="T103" fmla="*/ 14 h 77"/>
                  <a:gd name="T104" fmla="*/ 12 w 83"/>
                  <a:gd name="T105" fmla="*/ 19 h 77"/>
                  <a:gd name="T106" fmla="*/ 14 w 83"/>
                  <a:gd name="T107" fmla="*/ 18 h 7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3"/>
                  <a:gd name="T163" fmla="*/ 0 h 77"/>
                  <a:gd name="T164" fmla="*/ 83 w 83"/>
                  <a:gd name="T165" fmla="*/ 77 h 77"/>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3" h="77">
                    <a:moveTo>
                      <a:pt x="50" y="52"/>
                    </a:moveTo>
                    <a:lnTo>
                      <a:pt x="56" y="50"/>
                    </a:lnTo>
                    <a:lnTo>
                      <a:pt x="65" y="66"/>
                    </a:lnTo>
                    <a:lnTo>
                      <a:pt x="59" y="70"/>
                    </a:lnTo>
                    <a:lnTo>
                      <a:pt x="50" y="52"/>
                    </a:lnTo>
                    <a:close/>
                    <a:moveTo>
                      <a:pt x="67" y="64"/>
                    </a:moveTo>
                    <a:lnTo>
                      <a:pt x="66" y="65"/>
                    </a:lnTo>
                    <a:lnTo>
                      <a:pt x="65" y="66"/>
                    </a:lnTo>
                    <a:lnTo>
                      <a:pt x="61" y="58"/>
                    </a:lnTo>
                    <a:lnTo>
                      <a:pt x="67" y="64"/>
                    </a:lnTo>
                    <a:close/>
                    <a:moveTo>
                      <a:pt x="54" y="51"/>
                    </a:moveTo>
                    <a:lnTo>
                      <a:pt x="57" y="48"/>
                    </a:lnTo>
                    <a:lnTo>
                      <a:pt x="71" y="61"/>
                    </a:lnTo>
                    <a:lnTo>
                      <a:pt x="67" y="64"/>
                    </a:lnTo>
                    <a:lnTo>
                      <a:pt x="54" y="51"/>
                    </a:lnTo>
                    <a:close/>
                    <a:moveTo>
                      <a:pt x="57" y="48"/>
                    </a:moveTo>
                    <a:lnTo>
                      <a:pt x="66" y="39"/>
                    </a:lnTo>
                    <a:lnTo>
                      <a:pt x="57" y="48"/>
                    </a:lnTo>
                    <a:lnTo>
                      <a:pt x="64" y="54"/>
                    </a:lnTo>
                    <a:lnTo>
                      <a:pt x="57" y="48"/>
                    </a:lnTo>
                    <a:close/>
                    <a:moveTo>
                      <a:pt x="57" y="48"/>
                    </a:moveTo>
                    <a:lnTo>
                      <a:pt x="60" y="44"/>
                    </a:lnTo>
                    <a:lnTo>
                      <a:pt x="74" y="59"/>
                    </a:lnTo>
                    <a:lnTo>
                      <a:pt x="71" y="61"/>
                    </a:lnTo>
                    <a:lnTo>
                      <a:pt x="57" y="48"/>
                    </a:lnTo>
                    <a:close/>
                    <a:moveTo>
                      <a:pt x="75" y="55"/>
                    </a:moveTo>
                    <a:lnTo>
                      <a:pt x="75" y="58"/>
                    </a:lnTo>
                    <a:lnTo>
                      <a:pt x="74" y="59"/>
                    </a:lnTo>
                    <a:lnTo>
                      <a:pt x="67" y="51"/>
                    </a:lnTo>
                    <a:lnTo>
                      <a:pt x="75" y="55"/>
                    </a:lnTo>
                    <a:close/>
                    <a:moveTo>
                      <a:pt x="59" y="48"/>
                    </a:moveTo>
                    <a:lnTo>
                      <a:pt x="62" y="41"/>
                    </a:lnTo>
                    <a:lnTo>
                      <a:pt x="78" y="50"/>
                    </a:lnTo>
                    <a:lnTo>
                      <a:pt x="75" y="55"/>
                    </a:lnTo>
                    <a:lnTo>
                      <a:pt x="59" y="48"/>
                    </a:lnTo>
                    <a:close/>
                    <a:moveTo>
                      <a:pt x="62" y="41"/>
                    </a:moveTo>
                    <a:lnTo>
                      <a:pt x="62" y="40"/>
                    </a:lnTo>
                    <a:lnTo>
                      <a:pt x="63" y="39"/>
                    </a:lnTo>
                    <a:lnTo>
                      <a:pt x="70" y="45"/>
                    </a:lnTo>
                    <a:lnTo>
                      <a:pt x="62" y="41"/>
                    </a:lnTo>
                    <a:close/>
                    <a:moveTo>
                      <a:pt x="63" y="39"/>
                    </a:moveTo>
                    <a:lnTo>
                      <a:pt x="66" y="36"/>
                    </a:lnTo>
                    <a:lnTo>
                      <a:pt x="80" y="49"/>
                    </a:lnTo>
                    <a:lnTo>
                      <a:pt x="77" y="52"/>
                    </a:lnTo>
                    <a:lnTo>
                      <a:pt x="63" y="39"/>
                    </a:lnTo>
                    <a:close/>
                    <a:moveTo>
                      <a:pt x="83" y="42"/>
                    </a:moveTo>
                    <a:lnTo>
                      <a:pt x="83" y="45"/>
                    </a:lnTo>
                    <a:lnTo>
                      <a:pt x="80" y="49"/>
                    </a:lnTo>
                    <a:lnTo>
                      <a:pt x="73" y="42"/>
                    </a:lnTo>
                    <a:lnTo>
                      <a:pt x="83" y="42"/>
                    </a:lnTo>
                    <a:close/>
                    <a:moveTo>
                      <a:pt x="64" y="42"/>
                    </a:moveTo>
                    <a:lnTo>
                      <a:pt x="64" y="39"/>
                    </a:lnTo>
                    <a:lnTo>
                      <a:pt x="83" y="39"/>
                    </a:lnTo>
                    <a:lnTo>
                      <a:pt x="83" y="42"/>
                    </a:lnTo>
                    <a:lnTo>
                      <a:pt x="64" y="42"/>
                    </a:lnTo>
                    <a:close/>
                    <a:moveTo>
                      <a:pt x="64" y="39"/>
                    </a:moveTo>
                    <a:lnTo>
                      <a:pt x="64" y="32"/>
                    </a:lnTo>
                    <a:lnTo>
                      <a:pt x="83" y="32"/>
                    </a:lnTo>
                    <a:lnTo>
                      <a:pt x="83" y="39"/>
                    </a:lnTo>
                    <a:lnTo>
                      <a:pt x="64" y="39"/>
                    </a:lnTo>
                    <a:close/>
                    <a:moveTo>
                      <a:pt x="64" y="32"/>
                    </a:moveTo>
                    <a:lnTo>
                      <a:pt x="64" y="29"/>
                    </a:lnTo>
                    <a:lnTo>
                      <a:pt x="83" y="29"/>
                    </a:lnTo>
                    <a:lnTo>
                      <a:pt x="83" y="32"/>
                    </a:lnTo>
                    <a:lnTo>
                      <a:pt x="64" y="32"/>
                    </a:lnTo>
                    <a:close/>
                    <a:moveTo>
                      <a:pt x="64" y="29"/>
                    </a:moveTo>
                    <a:lnTo>
                      <a:pt x="64" y="23"/>
                    </a:lnTo>
                    <a:lnTo>
                      <a:pt x="83" y="23"/>
                    </a:lnTo>
                    <a:lnTo>
                      <a:pt x="83" y="29"/>
                    </a:lnTo>
                    <a:lnTo>
                      <a:pt x="64" y="29"/>
                    </a:lnTo>
                    <a:close/>
                    <a:moveTo>
                      <a:pt x="64" y="23"/>
                    </a:moveTo>
                    <a:lnTo>
                      <a:pt x="64" y="20"/>
                    </a:lnTo>
                    <a:lnTo>
                      <a:pt x="83" y="20"/>
                    </a:lnTo>
                    <a:lnTo>
                      <a:pt x="83" y="23"/>
                    </a:lnTo>
                    <a:lnTo>
                      <a:pt x="64" y="23"/>
                    </a:lnTo>
                    <a:close/>
                    <a:moveTo>
                      <a:pt x="80" y="13"/>
                    </a:moveTo>
                    <a:lnTo>
                      <a:pt x="83" y="16"/>
                    </a:lnTo>
                    <a:lnTo>
                      <a:pt x="83" y="20"/>
                    </a:lnTo>
                    <a:lnTo>
                      <a:pt x="73" y="20"/>
                    </a:lnTo>
                    <a:lnTo>
                      <a:pt x="80" y="13"/>
                    </a:lnTo>
                    <a:close/>
                    <a:moveTo>
                      <a:pt x="66" y="27"/>
                    </a:moveTo>
                    <a:lnTo>
                      <a:pt x="63" y="23"/>
                    </a:lnTo>
                    <a:lnTo>
                      <a:pt x="76" y="10"/>
                    </a:lnTo>
                    <a:lnTo>
                      <a:pt x="80" y="13"/>
                    </a:lnTo>
                    <a:lnTo>
                      <a:pt x="66" y="27"/>
                    </a:lnTo>
                    <a:close/>
                    <a:moveTo>
                      <a:pt x="63" y="23"/>
                    </a:moveTo>
                    <a:lnTo>
                      <a:pt x="63" y="23"/>
                    </a:lnTo>
                    <a:lnTo>
                      <a:pt x="70" y="17"/>
                    </a:lnTo>
                    <a:lnTo>
                      <a:pt x="63" y="23"/>
                    </a:lnTo>
                    <a:close/>
                    <a:moveTo>
                      <a:pt x="63" y="23"/>
                    </a:moveTo>
                    <a:lnTo>
                      <a:pt x="60" y="20"/>
                    </a:lnTo>
                    <a:lnTo>
                      <a:pt x="74" y="7"/>
                    </a:lnTo>
                    <a:lnTo>
                      <a:pt x="77" y="10"/>
                    </a:lnTo>
                    <a:lnTo>
                      <a:pt x="63" y="23"/>
                    </a:lnTo>
                    <a:close/>
                    <a:moveTo>
                      <a:pt x="67" y="4"/>
                    </a:moveTo>
                    <a:lnTo>
                      <a:pt x="71" y="4"/>
                    </a:lnTo>
                    <a:lnTo>
                      <a:pt x="74" y="7"/>
                    </a:lnTo>
                    <a:lnTo>
                      <a:pt x="67" y="13"/>
                    </a:lnTo>
                    <a:lnTo>
                      <a:pt x="67" y="4"/>
                    </a:lnTo>
                    <a:close/>
                    <a:moveTo>
                      <a:pt x="67" y="23"/>
                    </a:moveTo>
                    <a:lnTo>
                      <a:pt x="64" y="23"/>
                    </a:lnTo>
                    <a:lnTo>
                      <a:pt x="64" y="4"/>
                    </a:lnTo>
                    <a:lnTo>
                      <a:pt x="67" y="4"/>
                    </a:lnTo>
                    <a:lnTo>
                      <a:pt x="67" y="23"/>
                    </a:lnTo>
                    <a:close/>
                    <a:moveTo>
                      <a:pt x="64" y="23"/>
                    </a:moveTo>
                    <a:lnTo>
                      <a:pt x="62" y="23"/>
                    </a:lnTo>
                    <a:lnTo>
                      <a:pt x="60" y="22"/>
                    </a:lnTo>
                    <a:lnTo>
                      <a:pt x="64" y="13"/>
                    </a:lnTo>
                    <a:lnTo>
                      <a:pt x="64" y="23"/>
                    </a:lnTo>
                    <a:close/>
                    <a:moveTo>
                      <a:pt x="60" y="22"/>
                    </a:moveTo>
                    <a:lnTo>
                      <a:pt x="53" y="19"/>
                    </a:lnTo>
                    <a:lnTo>
                      <a:pt x="62" y="1"/>
                    </a:lnTo>
                    <a:lnTo>
                      <a:pt x="69" y="5"/>
                    </a:lnTo>
                    <a:lnTo>
                      <a:pt x="60" y="22"/>
                    </a:lnTo>
                    <a:close/>
                    <a:moveTo>
                      <a:pt x="57" y="0"/>
                    </a:moveTo>
                    <a:lnTo>
                      <a:pt x="60" y="0"/>
                    </a:lnTo>
                    <a:lnTo>
                      <a:pt x="62" y="1"/>
                    </a:lnTo>
                    <a:lnTo>
                      <a:pt x="57" y="10"/>
                    </a:lnTo>
                    <a:lnTo>
                      <a:pt x="57" y="0"/>
                    </a:lnTo>
                    <a:close/>
                    <a:moveTo>
                      <a:pt x="57" y="20"/>
                    </a:moveTo>
                    <a:lnTo>
                      <a:pt x="54" y="20"/>
                    </a:lnTo>
                    <a:lnTo>
                      <a:pt x="54" y="0"/>
                    </a:lnTo>
                    <a:lnTo>
                      <a:pt x="57" y="0"/>
                    </a:lnTo>
                    <a:lnTo>
                      <a:pt x="57" y="20"/>
                    </a:lnTo>
                    <a:close/>
                    <a:moveTo>
                      <a:pt x="54" y="20"/>
                    </a:moveTo>
                    <a:lnTo>
                      <a:pt x="48" y="20"/>
                    </a:lnTo>
                    <a:lnTo>
                      <a:pt x="48" y="0"/>
                    </a:lnTo>
                    <a:lnTo>
                      <a:pt x="54" y="0"/>
                    </a:lnTo>
                    <a:lnTo>
                      <a:pt x="54" y="20"/>
                    </a:lnTo>
                    <a:close/>
                    <a:moveTo>
                      <a:pt x="48" y="20"/>
                    </a:moveTo>
                    <a:lnTo>
                      <a:pt x="44" y="20"/>
                    </a:lnTo>
                    <a:lnTo>
                      <a:pt x="44" y="0"/>
                    </a:lnTo>
                    <a:lnTo>
                      <a:pt x="48" y="0"/>
                    </a:lnTo>
                    <a:lnTo>
                      <a:pt x="48" y="20"/>
                    </a:lnTo>
                    <a:close/>
                    <a:moveTo>
                      <a:pt x="44" y="20"/>
                    </a:moveTo>
                    <a:lnTo>
                      <a:pt x="39" y="20"/>
                    </a:lnTo>
                    <a:lnTo>
                      <a:pt x="39" y="0"/>
                    </a:lnTo>
                    <a:lnTo>
                      <a:pt x="44" y="0"/>
                    </a:lnTo>
                    <a:lnTo>
                      <a:pt x="44" y="20"/>
                    </a:lnTo>
                    <a:close/>
                    <a:moveTo>
                      <a:pt x="34" y="1"/>
                    </a:moveTo>
                    <a:lnTo>
                      <a:pt x="37" y="0"/>
                    </a:lnTo>
                    <a:lnTo>
                      <a:pt x="39" y="0"/>
                    </a:lnTo>
                    <a:lnTo>
                      <a:pt x="39" y="10"/>
                    </a:lnTo>
                    <a:lnTo>
                      <a:pt x="34" y="1"/>
                    </a:lnTo>
                    <a:close/>
                    <a:moveTo>
                      <a:pt x="42" y="19"/>
                    </a:moveTo>
                    <a:lnTo>
                      <a:pt x="37" y="22"/>
                    </a:lnTo>
                    <a:lnTo>
                      <a:pt x="28" y="5"/>
                    </a:lnTo>
                    <a:lnTo>
                      <a:pt x="34" y="1"/>
                    </a:lnTo>
                    <a:lnTo>
                      <a:pt x="42" y="19"/>
                    </a:lnTo>
                    <a:close/>
                    <a:moveTo>
                      <a:pt x="26" y="7"/>
                    </a:moveTo>
                    <a:lnTo>
                      <a:pt x="27" y="6"/>
                    </a:lnTo>
                    <a:lnTo>
                      <a:pt x="28" y="5"/>
                    </a:lnTo>
                    <a:lnTo>
                      <a:pt x="32" y="13"/>
                    </a:lnTo>
                    <a:lnTo>
                      <a:pt x="26" y="7"/>
                    </a:lnTo>
                    <a:close/>
                    <a:moveTo>
                      <a:pt x="39" y="20"/>
                    </a:moveTo>
                    <a:lnTo>
                      <a:pt x="35" y="23"/>
                    </a:lnTo>
                    <a:lnTo>
                      <a:pt x="22" y="10"/>
                    </a:lnTo>
                    <a:lnTo>
                      <a:pt x="26" y="7"/>
                    </a:lnTo>
                    <a:lnTo>
                      <a:pt x="39" y="20"/>
                    </a:lnTo>
                    <a:close/>
                    <a:moveTo>
                      <a:pt x="35" y="23"/>
                    </a:moveTo>
                    <a:lnTo>
                      <a:pt x="34" y="25"/>
                    </a:lnTo>
                    <a:lnTo>
                      <a:pt x="33" y="26"/>
                    </a:lnTo>
                    <a:lnTo>
                      <a:pt x="29" y="17"/>
                    </a:lnTo>
                    <a:lnTo>
                      <a:pt x="35" y="23"/>
                    </a:lnTo>
                    <a:close/>
                    <a:moveTo>
                      <a:pt x="33" y="26"/>
                    </a:moveTo>
                    <a:lnTo>
                      <a:pt x="27" y="28"/>
                    </a:lnTo>
                    <a:lnTo>
                      <a:pt x="18" y="11"/>
                    </a:lnTo>
                    <a:lnTo>
                      <a:pt x="24" y="8"/>
                    </a:lnTo>
                    <a:lnTo>
                      <a:pt x="33" y="26"/>
                    </a:lnTo>
                    <a:close/>
                    <a:moveTo>
                      <a:pt x="16" y="13"/>
                    </a:moveTo>
                    <a:lnTo>
                      <a:pt x="17" y="12"/>
                    </a:lnTo>
                    <a:lnTo>
                      <a:pt x="18" y="11"/>
                    </a:lnTo>
                    <a:lnTo>
                      <a:pt x="22" y="20"/>
                    </a:lnTo>
                    <a:lnTo>
                      <a:pt x="16" y="13"/>
                    </a:lnTo>
                    <a:close/>
                    <a:moveTo>
                      <a:pt x="29" y="27"/>
                    </a:moveTo>
                    <a:lnTo>
                      <a:pt x="26" y="30"/>
                    </a:lnTo>
                    <a:lnTo>
                      <a:pt x="12" y="16"/>
                    </a:lnTo>
                    <a:lnTo>
                      <a:pt x="16" y="13"/>
                    </a:lnTo>
                    <a:lnTo>
                      <a:pt x="29" y="27"/>
                    </a:lnTo>
                    <a:close/>
                    <a:moveTo>
                      <a:pt x="26" y="30"/>
                    </a:moveTo>
                    <a:lnTo>
                      <a:pt x="26" y="30"/>
                    </a:lnTo>
                    <a:lnTo>
                      <a:pt x="19" y="23"/>
                    </a:lnTo>
                    <a:lnTo>
                      <a:pt x="26" y="30"/>
                    </a:lnTo>
                    <a:close/>
                    <a:moveTo>
                      <a:pt x="26" y="30"/>
                    </a:moveTo>
                    <a:lnTo>
                      <a:pt x="22" y="33"/>
                    </a:lnTo>
                    <a:lnTo>
                      <a:pt x="9" y="19"/>
                    </a:lnTo>
                    <a:lnTo>
                      <a:pt x="12" y="16"/>
                    </a:lnTo>
                    <a:lnTo>
                      <a:pt x="26" y="30"/>
                    </a:lnTo>
                    <a:close/>
                    <a:moveTo>
                      <a:pt x="9" y="19"/>
                    </a:moveTo>
                    <a:lnTo>
                      <a:pt x="9" y="19"/>
                    </a:lnTo>
                    <a:lnTo>
                      <a:pt x="16" y="26"/>
                    </a:lnTo>
                    <a:lnTo>
                      <a:pt x="9" y="19"/>
                    </a:lnTo>
                    <a:close/>
                    <a:moveTo>
                      <a:pt x="23" y="32"/>
                    </a:moveTo>
                    <a:lnTo>
                      <a:pt x="20" y="36"/>
                    </a:lnTo>
                    <a:lnTo>
                      <a:pt x="6" y="22"/>
                    </a:lnTo>
                    <a:lnTo>
                      <a:pt x="9" y="19"/>
                    </a:lnTo>
                    <a:lnTo>
                      <a:pt x="23" y="32"/>
                    </a:lnTo>
                    <a:close/>
                    <a:moveTo>
                      <a:pt x="5" y="25"/>
                    </a:moveTo>
                    <a:lnTo>
                      <a:pt x="5" y="23"/>
                    </a:lnTo>
                    <a:lnTo>
                      <a:pt x="6" y="22"/>
                    </a:lnTo>
                    <a:lnTo>
                      <a:pt x="13" y="29"/>
                    </a:lnTo>
                    <a:lnTo>
                      <a:pt x="5" y="25"/>
                    </a:lnTo>
                    <a:close/>
                    <a:moveTo>
                      <a:pt x="21" y="33"/>
                    </a:moveTo>
                    <a:lnTo>
                      <a:pt x="18" y="40"/>
                    </a:lnTo>
                    <a:lnTo>
                      <a:pt x="1" y="31"/>
                    </a:lnTo>
                    <a:lnTo>
                      <a:pt x="5" y="25"/>
                    </a:lnTo>
                    <a:lnTo>
                      <a:pt x="21" y="33"/>
                    </a:lnTo>
                    <a:close/>
                    <a:moveTo>
                      <a:pt x="0" y="36"/>
                    </a:moveTo>
                    <a:lnTo>
                      <a:pt x="0" y="33"/>
                    </a:lnTo>
                    <a:lnTo>
                      <a:pt x="1" y="31"/>
                    </a:lnTo>
                    <a:lnTo>
                      <a:pt x="10" y="36"/>
                    </a:lnTo>
                    <a:lnTo>
                      <a:pt x="0" y="36"/>
                    </a:lnTo>
                    <a:close/>
                    <a:moveTo>
                      <a:pt x="19" y="36"/>
                    </a:moveTo>
                    <a:lnTo>
                      <a:pt x="19" y="39"/>
                    </a:lnTo>
                    <a:lnTo>
                      <a:pt x="0" y="39"/>
                    </a:lnTo>
                    <a:lnTo>
                      <a:pt x="0" y="36"/>
                    </a:lnTo>
                    <a:lnTo>
                      <a:pt x="19" y="36"/>
                    </a:lnTo>
                    <a:close/>
                    <a:moveTo>
                      <a:pt x="19" y="39"/>
                    </a:moveTo>
                    <a:lnTo>
                      <a:pt x="19" y="42"/>
                    </a:lnTo>
                    <a:lnTo>
                      <a:pt x="0" y="42"/>
                    </a:lnTo>
                    <a:lnTo>
                      <a:pt x="0" y="39"/>
                    </a:lnTo>
                    <a:lnTo>
                      <a:pt x="19" y="39"/>
                    </a:lnTo>
                    <a:close/>
                    <a:moveTo>
                      <a:pt x="19" y="42"/>
                    </a:moveTo>
                    <a:lnTo>
                      <a:pt x="19" y="49"/>
                    </a:lnTo>
                    <a:lnTo>
                      <a:pt x="0" y="49"/>
                    </a:lnTo>
                    <a:lnTo>
                      <a:pt x="0" y="42"/>
                    </a:lnTo>
                    <a:lnTo>
                      <a:pt x="19" y="42"/>
                    </a:lnTo>
                    <a:close/>
                    <a:moveTo>
                      <a:pt x="19" y="49"/>
                    </a:moveTo>
                    <a:lnTo>
                      <a:pt x="19" y="51"/>
                    </a:lnTo>
                    <a:lnTo>
                      <a:pt x="0" y="51"/>
                    </a:lnTo>
                    <a:lnTo>
                      <a:pt x="0" y="49"/>
                    </a:lnTo>
                    <a:lnTo>
                      <a:pt x="19" y="49"/>
                    </a:lnTo>
                    <a:close/>
                    <a:moveTo>
                      <a:pt x="19" y="51"/>
                    </a:moveTo>
                    <a:lnTo>
                      <a:pt x="19" y="54"/>
                    </a:lnTo>
                    <a:lnTo>
                      <a:pt x="0" y="54"/>
                    </a:lnTo>
                    <a:lnTo>
                      <a:pt x="0" y="51"/>
                    </a:lnTo>
                    <a:lnTo>
                      <a:pt x="19" y="51"/>
                    </a:lnTo>
                    <a:close/>
                    <a:moveTo>
                      <a:pt x="3" y="61"/>
                    </a:moveTo>
                    <a:lnTo>
                      <a:pt x="0" y="59"/>
                    </a:lnTo>
                    <a:lnTo>
                      <a:pt x="0" y="54"/>
                    </a:lnTo>
                    <a:lnTo>
                      <a:pt x="10" y="54"/>
                    </a:lnTo>
                    <a:lnTo>
                      <a:pt x="3" y="61"/>
                    </a:lnTo>
                    <a:close/>
                    <a:moveTo>
                      <a:pt x="17" y="48"/>
                    </a:moveTo>
                    <a:lnTo>
                      <a:pt x="20" y="51"/>
                    </a:lnTo>
                    <a:lnTo>
                      <a:pt x="6" y="64"/>
                    </a:lnTo>
                    <a:lnTo>
                      <a:pt x="3" y="61"/>
                    </a:lnTo>
                    <a:lnTo>
                      <a:pt x="17" y="48"/>
                    </a:lnTo>
                    <a:close/>
                    <a:moveTo>
                      <a:pt x="20" y="51"/>
                    </a:moveTo>
                    <a:lnTo>
                      <a:pt x="23" y="54"/>
                    </a:lnTo>
                    <a:lnTo>
                      <a:pt x="9" y="68"/>
                    </a:lnTo>
                    <a:lnTo>
                      <a:pt x="6" y="64"/>
                    </a:lnTo>
                    <a:lnTo>
                      <a:pt x="20" y="51"/>
                    </a:lnTo>
                    <a:close/>
                    <a:moveTo>
                      <a:pt x="23" y="54"/>
                    </a:moveTo>
                    <a:lnTo>
                      <a:pt x="26" y="58"/>
                    </a:lnTo>
                    <a:lnTo>
                      <a:pt x="12" y="71"/>
                    </a:lnTo>
                    <a:lnTo>
                      <a:pt x="9" y="68"/>
                    </a:lnTo>
                    <a:lnTo>
                      <a:pt x="23" y="54"/>
                    </a:lnTo>
                    <a:close/>
                    <a:moveTo>
                      <a:pt x="19" y="74"/>
                    </a:moveTo>
                    <a:lnTo>
                      <a:pt x="16" y="74"/>
                    </a:lnTo>
                    <a:lnTo>
                      <a:pt x="12" y="71"/>
                    </a:lnTo>
                    <a:lnTo>
                      <a:pt x="19" y="64"/>
                    </a:lnTo>
                    <a:lnTo>
                      <a:pt x="19" y="74"/>
                    </a:lnTo>
                    <a:close/>
                    <a:moveTo>
                      <a:pt x="19" y="54"/>
                    </a:moveTo>
                    <a:lnTo>
                      <a:pt x="26" y="54"/>
                    </a:lnTo>
                    <a:lnTo>
                      <a:pt x="26" y="74"/>
                    </a:lnTo>
                    <a:lnTo>
                      <a:pt x="19" y="74"/>
                    </a:lnTo>
                    <a:lnTo>
                      <a:pt x="19" y="54"/>
                    </a:lnTo>
                    <a:close/>
                    <a:moveTo>
                      <a:pt x="26" y="54"/>
                    </a:moveTo>
                    <a:lnTo>
                      <a:pt x="30" y="54"/>
                    </a:lnTo>
                    <a:lnTo>
                      <a:pt x="32" y="58"/>
                    </a:lnTo>
                    <a:lnTo>
                      <a:pt x="26" y="64"/>
                    </a:lnTo>
                    <a:lnTo>
                      <a:pt x="26" y="54"/>
                    </a:lnTo>
                    <a:close/>
                    <a:moveTo>
                      <a:pt x="32" y="58"/>
                    </a:moveTo>
                    <a:lnTo>
                      <a:pt x="35" y="61"/>
                    </a:lnTo>
                    <a:lnTo>
                      <a:pt x="22" y="74"/>
                    </a:lnTo>
                    <a:lnTo>
                      <a:pt x="19" y="71"/>
                    </a:lnTo>
                    <a:lnTo>
                      <a:pt x="32" y="58"/>
                    </a:lnTo>
                    <a:close/>
                    <a:moveTo>
                      <a:pt x="29" y="77"/>
                    </a:moveTo>
                    <a:lnTo>
                      <a:pt x="24" y="77"/>
                    </a:lnTo>
                    <a:lnTo>
                      <a:pt x="22" y="74"/>
                    </a:lnTo>
                    <a:lnTo>
                      <a:pt x="29" y="68"/>
                    </a:lnTo>
                    <a:lnTo>
                      <a:pt x="29" y="77"/>
                    </a:lnTo>
                    <a:close/>
                    <a:moveTo>
                      <a:pt x="29" y="58"/>
                    </a:moveTo>
                    <a:lnTo>
                      <a:pt x="35" y="58"/>
                    </a:lnTo>
                    <a:lnTo>
                      <a:pt x="35" y="77"/>
                    </a:lnTo>
                    <a:lnTo>
                      <a:pt x="29" y="77"/>
                    </a:lnTo>
                    <a:lnTo>
                      <a:pt x="29" y="58"/>
                    </a:lnTo>
                    <a:close/>
                    <a:moveTo>
                      <a:pt x="35" y="58"/>
                    </a:moveTo>
                    <a:lnTo>
                      <a:pt x="39" y="58"/>
                    </a:lnTo>
                    <a:lnTo>
                      <a:pt x="39" y="77"/>
                    </a:lnTo>
                    <a:lnTo>
                      <a:pt x="35" y="77"/>
                    </a:lnTo>
                    <a:lnTo>
                      <a:pt x="35" y="58"/>
                    </a:lnTo>
                    <a:close/>
                    <a:moveTo>
                      <a:pt x="42" y="76"/>
                    </a:moveTo>
                    <a:lnTo>
                      <a:pt x="41" y="77"/>
                    </a:lnTo>
                    <a:lnTo>
                      <a:pt x="39" y="77"/>
                    </a:lnTo>
                    <a:lnTo>
                      <a:pt x="39" y="68"/>
                    </a:lnTo>
                    <a:lnTo>
                      <a:pt x="42" y="76"/>
                    </a:lnTo>
                    <a:close/>
                    <a:moveTo>
                      <a:pt x="34" y="59"/>
                    </a:moveTo>
                    <a:lnTo>
                      <a:pt x="41" y="55"/>
                    </a:lnTo>
                    <a:lnTo>
                      <a:pt x="49" y="73"/>
                    </a:lnTo>
                    <a:lnTo>
                      <a:pt x="42" y="76"/>
                    </a:lnTo>
                    <a:lnTo>
                      <a:pt x="34" y="59"/>
                    </a:lnTo>
                    <a:close/>
                    <a:moveTo>
                      <a:pt x="41" y="55"/>
                    </a:moveTo>
                    <a:lnTo>
                      <a:pt x="42" y="54"/>
                    </a:lnTo>
                    <a:lnTo>
                      <a:pt x="44" y="54"/>
                    </a:lnTo>
                    <a:lnTo>
                      <a:pt x="44" y="64"/>
                    </a:lnTo>
                    <a:lnTo>
                      <a:pt x="41" y="55"/>
                    </a:lnTo>
                    <a:close/>
                    <a:moveTo>
                      <a:pt x="44" y="54"/>
                    </a:moveTo>
                    <a:lnTo>
                      <a:pt x="51" y="54"/>
                    </a:lnTo>
                    <a:lnTo>
                      <a:pt x="51" y="74"/>
                    </a:lnTo>
                    <a:lnTo>
                      <a:pt x="44" y="74"/>
                    </a:lnTo>
                    <a:lnTo>
                      <a:pt x="44" y="54"/>
                    </a:lnTo>
                    <a:close/>
                    <a:moveTo>
                      <a:pt x="57" y="71"/>
                    </a:moveTo>
                    <a:lnTo>
                      <a:pt x="55" y="74"/>
                    </a:lnTo>
                    <a:lnTo>
                      <a:pt x="51" y="74"/>
                    </a:lnTo>
                    <a:lnTo>
                      <a:pt x="51" y="64"/>
                    </a:lnTo>
                    <a:lnTo>
                      <a:pt x="57" y="71"/>
                    </a:lnTo>
                    <a:close/>
                    <a:moveTo>
                      <a:pt x="44" y="58"/>
                    </a:moveTo>
                    <a:lnTo>
                      <a:pt x="48" y="54"/>
                    </a:lnTo>
                    <a:lnTo>
                      <a:pt x="61" y="68"/>
                    </a:lnTo>
                    <a:lnTo>
                      <a:pt x="57" y="71"/>
                    </a:lnTo>
                    <a:lnTo>
                      <a:pt x="44" y="58"/>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94" name="Freeform 179">
                <a:extLst>
                  <a:ext uri="{FF2B5EF4-FFF2-40B4-BE49-F238E27FC236}">
                    <a16:creationId xmlns:a16="http://schemas.microsoft.com/office/drawing/2014/main" id="{270EABC4-4D99-4A9B-BE28-BA82993FB1D1}"/>
                  </a:ext>
                </a:extLst>
              </p:cNvPr>
              <p:cNvSpPr>
                <a:spLocks/>
              </p:cNvSpPr>
              <p:nvPr/>
            </p:nvSpPr>
            <p:spPr bwMode="auto">
              <a:xfrm>
                <a:off x="2797" y="2810"/>
                <a:ext cx="17" cy="15"/>
              </a:xfrm>
              <a:custGeom>
                <a:avLst/>
                <a:gdLst>
                  <a:gd name="T0" fmla="*/ 11 w 67"/>
                  <a:gd name="T1" fmla="*/ 13 h 57"/>
                  <a:gd name="T2" fmla="*/ 13 w 67"/>
                  <a:gd name="T3" fmla="*/ 12 h 57"/>
                  <a:gd name="T4" fmla="*/ 14 w 67"/>
                  <a:gd name="T5" fmla="*/ 12 h 57"/>
                  <a:gd name="T6" fmla="*/ 14 w 67"/>
                  <a:gd name="T7" fmla="*/ 11 h 57"/>
                  <a:gd name="T8" fmla="*/ 15 w 67"/>
                  <a:gd name="T9" fmla="*/ 9 h 57"/>
                  <a:gd name="T10" fmla="*/ 16 w 67"/>
                  <a:gd name="T11" fmla="*/ 8 h 57"/>
                  <a:gd name="T12" fmla="*/ 16 w 67"/>
                  <a:gd name="T13" fmla="*/ 8 h 57"/>
                  <a:gd name="T14" fmla="*/ 17 w 67"/>
                  <a:gd name="T15" fmla="*/ 6 h 57"/>
                  <a:gd name="T16" fmla="*/ 17 w 67"/>
                  <a:gd name="T17" fmla="*/ 5 h 57"/>
                  <a:gd name="T18" fmla="*/ 16 w 67"/>
                  <a:gd name="T19" fmla="*/ 4 h 57"/>
                  <a:gd name="T20" fmla="*/ 16 w 67"/>
                  <a:gd name="T21" fmla="*/ 2 h 57"/>
                  <a:gd name="T22" fmla="*/ 15 w 67"/>
                  <a:gd name="T23" fmla="*/ 2 h 57"/>
                  <a:gd name="T24" fmla="*/ 14 w 67"/>
                  <a:gd name="T25" fmla="*/ 1 h 57"/>
                  <a:gd name="T26" fmla="*/ 14 w 67"/>
                  <a:gd name="T27" fmla="*/ 1 h 57"/>
                  <a:gd name="T28" fmla="*/ 13 w 67"/>
                  <a:gd name="T29" fmla="*/ 0 h 57"/>
                  <a:gd name="T30" fmla="*/ 11 w 67"/>
                  <a:gd name="T31" fmla="*/ 0 h 57"/>
                  <a:gd name="T32" fmla="*/ 11 w 67"/>
                  <a:gd name="T33" fmla="*/ 0 h 57"/>
                  <a:gd name="T34" fmla="*/ 9 w 67"/>
                  <a:gd name="T35" fmla="*/ 0 h 57"/>
                  <a:gd name="T36" fmla="*/ 7 w 67"/>
                  <a:gd name="T37" fmla="*/ 0 h 57"/>
                  <a:gd name="T38" fmla="*/ 6 w 67"/>
                  <a:gd name="T39" fmla="*/ 1 h 57"/>
                  <a:gd name="T40" fmla="*/ 5 w 67"/>
                  <a:gd name="T41" fmla="*/ 2 h 57"/>
                  <a:gd name="T42" fmla="*/ 4 w 67"/>
                  <a:gd name="T43" fmla="*/ 2 h 57"/>
                  <a:gd name="T44" fmla="*/ 3 w 67"/>
                  <a:gd name="T45" fmla="*/ 3 h 57"/>
                  <a:gd name="T46" fmla="*/ 2 w 67"/>
                  <a:gd name="T47" fmla="*/ 4 h 57"/>
                  <a:gd name="T48" fmla="*/ 1 w 67"/>
                  <a:gd name="T49" fmla="*/ 5 h 57"/>
                  <a:gd name="T50" fmla="*/ 1 w 67"/>
                  <a:gd name="T51" fmla="*/ 7 h 57"/>
                  <a:gd name="T52" fmla="*/ 0 w 67"/>
                  <a:gd name="T53" fmla="*/ 8 h 57"/>
                  <a:gd name="T54" fmla="*/ 0 w 67"/>
                  <a:gd name="T55" fmla="*/ 8 h 57"/>
                  <a:gd name="T56" fmla="*/ 0 w 67"/>
                  <a:gd name="T57" fmla="*/ 10 h 57"/>
                  <a:gd name="T58" fmla="*/ 0 w 67"/>
                  <a:gd name="T59" fmla="*/ 11 h 57"/>
                  <a:gd name="T60" fmla="*/ 1 w 67"/>
                  <a:gd name="T61" fmla="*/ 12 h 57"/>
                  <a:gd name="T62" fmla="*/ 2 w 67"/>
                  <a:gd name="T63" fmla="*/ 13 h 57"/>
                  <a:gd name="T64" fmla="*/ 3 w 67"/>
                  <a:gd name="T65" fmla="*/ 13 h 57"/>
                  <a:gd name="T66" fmla="*/ 3 w 67"/>
                  <a:gd name="T67" fmla="*/ 14 h 57"/>
                  <a:gd name="T68" fmla="*/ 4 w 67"/>
                  <a:gd name="T69" fmla="*/ 15 h 57"/>
                  <a:gd name="T70" fmla="*/ 5 w 67"/>
                  <a:gd name="T71" fmla="*/ 15 h 57"/>
                  <a:gd name="T72" fmla="*/ 6 w 67"/>
                  <a:gd name="T73" fmla="*/ 15 h 57"/>
                  <a:gd name="T74" fmla="*/ 8 w 67"/>
                  <a:gd name="T75" fmla="*/ 15 h 57"/>
                  <a:gd name="T76" fmla="*/ 9 w 67"/>
                  <a:gd name="T77" fmla="*/ 14 h 57"/>
                  <a:gd name="T78" fmla="*/ 11 w 67"/>
                  <a:gd name="T79" fmla="*/ 14 h 57"/>
                  <a:gd name="T80" fmla="*/ 11 w 67"/>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5" y="51"/>
                    </a:moveTo>
                    <a:lnTo>
                      <a:pt x="51" y="47"/>
                    </a:lnTo>
                    <a:lnTo>
                      <a:pt x="54" y="44"/>
                    </a:lnTo>
                    <a:lnTo>
                      <a:pt x="57" y="41"/>
                    </a:lnTo>
                    <a:lnTo>
                      <a:pt x="61" y="34"/>
                    </a:lnTo>
                    <a:lnTo>
                      <a:pt x="64" y="31"/>
                    </a:lnTo>
                    <a:lnTo>
                      <a:pt x="64" y="29"/>
                    </a:lnTo>
                    <a:lnTo>
                      <a:pt x="67" y="22"/>
                    </a:lnTo>
                    <a:lnTo>
                      <a:pt x="67" y="19"/>
                    </a:lnTo>
                    <a:lnTo>
                      <a:pt x="64" y="15"/>
                    </a:lnTo>
                    <a:lnTo>
                      <a:pt x="64" y="9"/>
                    </a:lnTo>
                    <a:lnTo>
                      <a:pt x="61" y="6"/>
                    </a:lnTo>
                    <a:lnTo>
                      <a:pt x="57" y="3"/>
                    </a:lnTo>
                    <a:lnTo>
                      <a:pt x="54" y="3"/>
                    </a:lnTo>
                    <a:lnTo>
                      <a:pt x="51" y="0"/>
                    </a:lnTo>
                    <a:lnTo>
                      <a:pt x="45" y="0"/>
                    </a:lnTo>
                    <a:lnTo>
                      <a:pt x="42" y="0"/>
                    </a:lnTo>
                    <a:lnTo>
                      <a:pt x="35" y="0"/>
                    </a:lnTo>
                    <a:lnTo>
                      <a:pt x="29" y="0"/>
                    </a:lnTo>
                    <a:lnTo>
                      <a:pt x="25" y="3"/>
                    </a:lnTo>
                    <a:lnTo>
                      <a:pt x="19" y="6"/>
                    </a:lnTo>
                    <a:lnTo>
                      <a:pt x="16" y="9"/>
                    </a:lnTo>
                    <a:lnTo>
                      <a:pt x="10" y="12"/>
                    </a:lnTo>
                    <a:lnTo>
                      <a:pt x="7" y="15"/>
                    </a:lnTo>
                    <a:lnTo>
                      <a:pt x="3" y="19"/>
                    </a:lnTo>
                    <a:lnTo>
                      <a:pt x="3" y="25"/>
                    </a:lnTo>
                    <a:lnTo>
                      <a:pt x="0" y="29"/>
                    </a:lnTo>
                    <a:lnTo>
                      <a:pt x="0" y="31"/>
                    </a:lnTo>
                    <a:lnTo>
                      <a:pt x="0" y="38"/>
                    </a:lnTo>
                    <a:lnTo>
                      <a:pt x="0" y="41"/>
                    </a:lnTo>
                    <a:lnTo>
                      <a:pt x="3" y="44"/>
                    </a:lnTo>
                    <a:lnTo>
                      <a:pt x="7" y="51"/>
                    </a:lnTo>
                    <a:lnTo>
                      <a:pt x="10" y="51"/>
                    </a:lnTo>
                    <a:lnTo>
                      <a:pt x="13" y="54"/>
                    </a:lnTo>
                    <a:lnTo>
                      <a:pt x="16" y="57"/>
                    </a:lnTo>
                    <a:lnTo>
                      <a:pt x="19" y="57"/>
                    </a:lnTo>
                    <a:lnTo>
                      <a:pt x="25" y="57"/>
                    </a:lnTo>
                    <a:lnTo>
                      <a:pt x="32" y="57"/>
                    </a:lnTo>
                    <a:lnTo>
                      <a:pt x="35" y="54"/>
                    </a:lnTo>
                    <a:lnTo>
                      <a:pt x="42" y="54"/>
                    </a:lnTo>
                    <a:lnTo>
                      <a:pt x="45"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95" name="Freeform 180">
                <a:extLst>
                  <a:ext uri="{FF2B5EF4-FFF2-40B4-BE49-F238E27FC236}">
                    <a16:creationId xmlns:a16="http://schemas.microsoft.com/office/drawing/2014/main" id="{442FC431-F471-400D-9C35-292696ED9B11}"/>
                  </a:ext>
                </a:extLst>
              </p:cNvPr>
              <p:cNvSpPr>
                <a:spLocks noEditPoints="1"/>
              </p:cNvSpPr>
              <p:nvPr/>
            </p:nvSpPr>
            <p:spPr bwMode="auto">
              <a:xfrm>
                <a:off x="2795" y="2808"/>
                <a:ext cx="21" cy="19"/>
              </a:xfrm>
              <a:custGeom>
                <a:avLst/>
                <a:gdLst>
                  <a:gd name="T0" fmla="*/ 16 w 86"/>
                  <a:gd name="T1" fmla="*/ 16 h 76"/>
                  <a:gd name="T2" fmla="*/ 14 w 86"/>
                  <a:gd name="T3" fmla="*/ 12 h 76"/>
                  <a:gd name="T4" fmla="*/ 14 w 86"/>
                  <a:gd name="T5" fmla="*/ 12 h 76"/>
                  <a:gd name="T6" fmla="*/ 17 w 86"/>
                  <a:gd name="T7" fmla="*/ 15 h 76"/>
                  <a:gd name="T8" fmla="*/ 19 w 86"/>
                  <a:gd name="T9" fmla="*/ 14 h 76"/>
                  <a:gd name="T10" fmla="*/ 15 w 86"/>
                  <a:gd name="T11" fmla="*/ 10 h 76"/>
                  <a:gd name="T12" fmla="*/ 16 w 86"/>
                  <a:gd name="T13" fmla="*/ 9 h 76"/>
                  <a:gd name="T14" fmla="*/ 20 w 86"/>
                  <a:gd name="T15" fmla="*/ 12 h 76"/>
                  <a:gd name="T16" fmla="*/ 20 w 86"/>
                  <a:gd name="T17" fmla="*/ 10 h 76"/>
                  <a:gd name="T18" fmla="*/ 16 w 86"/>
                  <a:gd name="T19" fmla="*/ 10 h 76"/>
                  <a:gd name="T20" fmla="*/ 21 w 86"/>
                  <a:gd name="T21" fmla="*/ 8 h 76"/>
                  <a:gd name="T22" fmla="*/ 16 w 86"/>
                  <a:gd name="T23" fmla="*/ 7 h 76"/>
                  <a:gd name="T24" fmla="*/ 21 w 86"/>
                  <a:gd name="T25" fmla="*/ 7 h 76"/>
                  <a:gd name="T26" fmla="*/ 21 w 86"/>
                  <a:gd name="T27" fmla="*/ 6 h 76"/>
                  <a:gd name="T28" fmla="*/ 16 w 86"/>
                  <a:gd name="T29" fmla="*/ 8 h 76"/>
                  <a:gd name="T30" fmla="*/ 20 w 86"/>
                  <a:gd name="T31" fmla="*/ 3 h 76"/>
                  <a:gd name="T32" fmla="*/ 16 w 86"/>
                  <a:gd name="T33" fmla="*/ 6 h 76"/>
                  <a:gd name="T34" fmla="*/ 18 w 86"/>
                  <a:gd name="T35" fmla="*/ 2 h 76"/>
                  <a:gd name="T36" fmla="*/ 16 w 86"/>
                  <a:gd name="T37" fmla="*/ 3 h 76"/>
                  <a:gd name="T38" fmla="*/ 16 w 86"/>
                  <a:gd name="T39" fmla="*/ 6 h 76"/>
                  <a:gd name="T40" fmla="*/ 14 w 86"/>
                  <a:gd name="T41" fmla="*/ 5 h 76"/>
                  <a:gd name="T42" fmla="*/ 16 w 86"/>
                  <a:gd name="T43" fmla="*/ 0 h 76"/>
                  <a:gd name="T44" fmla="*/ 13 w 86"/>
                  <a:gd name="T45" fmla="*/ 0 h 76"/>
                  <a:gd name="T46" fmla="*/ 13 w 86"/>
                  <a:gd name="T47" fmla="*/ 0 h 76"/>
                  <a:gd name="T48" fmla="*/ 13 w 86"/>
                  <a:gd name="T49" fmla="*/ 5 h 76"/>
                  <a:gd name="T50" fmla="*/ 8 w 86"/>
                  <a:gd name="T51" fmla="*/ 1 h 76"/>
                  <a:gd name="T52" fmla="*/ 10 w 86"/>
                  <a:gd name="T53" fmla="*/ 5 h 76"/>
                  <a:gd name="T54" fmla="*/ 10 w 86"/>
                  <a:gd name="T55" fmla="*/ 5 h 76"/>
                  <a:gd name="T56" fmla="*/ 8 w 86"/>
                  <a:gd name="T57" fmla="*/ 1 h 76"/>
                  <a:gd name="T58" fmla="*/ 5 w 86"/>
                  <a:gd name="T59" fmla="*/ 2 h 76"/>
                  <a:gd name="T60" fmla="*/ 8 w 86"/>
                  <a:gd name="T61" fmla="*/ 6 h 76"/>
                  <a:gd name="T62" fmla="*/ 6 w 86"/>
                  <a:gd name="T63" fmla="*/ 8 h 76"/>
                  <a:gd name="T64" fmla="*/ 4 w 86"/>
                  <a:gd name="T65" fmla="*/ 3 h 76"/>
                  <a:gd name="T66" fmla="*/ 3 w 86"/>
                  <a:gd name="T67" fmla="*/ 4 h 76"/>
                  <a:gd name="T68" fmla="*/ 6 w 86"/>
                  <a:gd name="T69" fmla="*/ 8 h 76"/>
                  <a:gd name="T70" fmla="*/ 6 w 86"/>
                  <a:gd name="T71" fmla="*/ 7 h 76"/>
                  <a:gd name="T72" fmla="*/ 6 w 86"/>
                  <a:gd name="T73" fmla="*/ 10 h 76"/>
                  <a:gd name="T74" fmla="*/ 1 w 86"/>
                  <a:gd name="T75" fmla="*/ 8 h 76"/>
                  <a:gd name="T76" fmla="*/ 2 w 86"/>
                  <a:gd name="T77" fmla="*/ 10 h 76"/>
                  <a:gd name="T78" fmla="*/ 5 w 86"/>
                  <a:gd name="T79" fmla="*/ 10 h 76"/>
                  <a:gd name="T80" fmla="*/ 5 w 86"/>
                  <a:gd name="T81" fmla="*/ 12 h 76"/>
                  <a:gd name="T82" fmla="*/ 0 w 86"/>
                  <a:gd name="T83" fmla="*/ 14 h 76"/>
                  <a:gd name="T84" fmla="*/ 2 w 86"/>
                  <a:gd name="T85" fmla="*/ 15 h 76"/>
                  <a:gd name="T86" fmla="*/ 3 w 86"/>
                  <a:gd name="T87" fmla="*/ 14 h 76"/>
                  <a:gd name="T88" fmla="*/ 5 w 86"/>
                  <a:gd name="T89" fmla="*/ 13 h 76"/>
                  <a:gd name="T90" fmla="*/ 4 w 86"/>
                  <a:gd name="T91" fmla="*/ 13 h 76"/>
                  <a:gd name="T92" fmla="*/ 6 w 86"/>
                  <a:gd name="T93" fmla="*/ 13 h 76"/>
                  <a:gd name="T94" fmla="*/ 4 w 86"/>
                  <a:gd name="T95" fmla="*/ 18 h 76"/>
                  <a:gd name="T96" fmla="*/ 6 w 86"/>
                  <a:gd name="T97" fmla="*/ 16 h 76"/>
                  <a:gd name="T98" fmla="*/ 7 w 86"/>
                  <a:gd name="T99" fmla="*/ 14 h 76"/>
                  <a:gd name="T100" fmla="*/ 6 w 86"/>
                  <a:gd name="T101" fmla="*/ 14 h 76"/>
                  <a:gd name="T102" fmla="*/ 9 w 86"/>
                  <a:gd name="T103" fmla="*/ 14 h 76"/>
                  <a:gd name="T104" fmla="*/ 10 w 86"/>
                  <a:gd name="T105" fmla="*/ 19 h 76"/>
                  <a:gd name="T106" fmla="*/ 10 w 86"/>
                  <a:gd name="T107" fmla="*/ 17 h 76"/>
                  <a:gd name="T108" fmla="*/ 9 w 86"/>
                  <a:gd name="T109" fmla="*/ 15 h 76"/>
                  <a:gd name="T110" fmla="*/ 11 w 86"/>
                  <a:gd name="T111" fmla="*/ 14 h 76"/>
                  <a:gd name="T112" fmla="*/ 13 w 86"/>
                  <a:gd name="T113" fmla="*/ 18 h 76"/>
                  <a:gd name="T114" fmla="*/ 15 w 86"/>
                  <a:gd name="T115" fmla="*/ 17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6"/>
                  <a:gd name="T176" fmla="*/ 86 w 86"/>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6">
                    <a:moveTo>
                      <a:pt x="51" y="52"/>
                    </a:moveTo>
                    <a:lnTo>
                      <a:pt x="56" y="49"/>
                    </a:lnTo>
                    <a:lnTo>
                      <a:pt x="65" y="66"/>
                    </a:lnTo>
                    <a:lnTo>
                      <a:pt x="58" y="70"/>
                    </a:lnTo>
                    <a:lnTo>
                      <a:pt x="51" y="52"/>
                    </a:lnTo>
                    <a:close/>
                    <a:moveTo>
                      <a:pt x="67" y="64"/>
                    </a:moveTo>
                    <a:lnTo>
                      <a:pt x="66" y="65"/>
                    </a:lnTo>
                    <a:lnTo>
                      <a:pt x="65" y="66"/>
                    </a:lnTo>
                    <a:lnTo>
                      <a:pt x="61" y="57"/>
                    </a:lnTo>
                    <a:lnTo>
                      <a:pt x="67" y="64"/>
                    </a:lnTo>
                    <a:close/>
                    <a:moveTo>
                      <a:pt x="54" y="51"/>
                    </a:moveTo>
                    <a:lnTo>
                      <a:pt x="57" y="48"/>
                    </a:lnTo>
                    <a:lnTo>
                      <a:pt x="71" y="61"/>
                    </a:lnTo>
                    <a:lnTo>
                      <a:pt x="67" y="64"/>
                    </a:lnTo>
                    <a:lnTo>
                      <a:pt x="54" y="51"/>
                    </a:lnTo>
                    <a:close/>
                    <a:moveTo>
                      <a:pt x="57" y="48"/>
                    </a:moveTo>
                    <a:lnTo>
                      <a:pt x="57" y="48"/>
                    </a:lnTo>
                    <a:lnTo>
                      <a:pt x="64" y="54"/>
                    </a:lnTo>
                    <a:lnTo>
                      <a:pt x="57" y="48"/>
                    </a:lnTo>
                    <a:close/>
                    <a:moveTo>
                      <a:pt x="57" y="48"/>
                    </a:moveTo>
                    <a:lnTo>
                      <a:pt x="61" y="44"/>
                    </a:lnTo>
                    <a:lnTo>
                      <a:pt x="74" y="57"/>
                    </a:lnTo>
                    <a:lnTo>
                      <a:pt x="71" y="61"/>
                    </a:lnTo>
                    <a:lnTo>
                      <a:pt x="57" y="48"/>
                    </a:lnTo>
                    <a:close/>
                    <a:moveTo>
                      <a:pt x="76" y="55"/>
                    </a:moveTo>
                    <a:lnTo>
                      <a:pt x="75" y="56"/>
                    </a:lnTo>
                    <a:lnTo>
                      <a:pt x="74" y="57"/>
                    </a:lnTo>
                    <a:lnTo>
                      <a:pt x="67" y="51"/>
                    </a:lnTo>
                    <a:lnTo>
                      <a:pt x="76" y="55"/>
                    </a:lnTo>
                    <a:close/>
                    <a:moveTo>
                      <a:pt x="58" y="46"/>
                    </a:moveTo>
                    <a:lnTo>
                      <a:pt x="62" y="40"/>
                    </a:lnTo>
                    <a:lnTo>
                      <a:pt x="79" y="49"/>
                    </a:lnTo>
                    <a:lnTo>
                      <a:pt x="76" y="55"/>
                    </a:lnTo>
                    <a:lnTo>
                      <a:pt x="58" y="46"/>
                    </a:lnTo>
                    <a:close/>
                    <a:moveTo>
                      <a:pt x="62" y="40"/>
                    </a:moveTo>
                    <a:lnTo>
                      <a:pt x="63" y="39"/>
                    </a:lnTo>
                    <a:lnTo>
                      <a:pt x="64" y="38"/>
                    </a:lnTo>
                    <a:lnTo>
                      <a:pt x="71" y="44"/>
                    </a:lnTo>
                    <a:lnTo>
                      <a:pt x="62" y="40"/>
                    </a:lnTo>
                    <a:close/>
                    <a:moveTo>
                      <a:pt x="64" y="38"/>
                    </a:moveTo>
                    <a:lnTo>
                      <a:pt x="67" y="34"/>
                    </a:lnTo>
                    <a:lnTo>
                      <a:pt x="80" y="49"/>
                    </a:lnTo>
                    <a:lnTo>
                      <a:pt x="77" y="51"/>
                    </a:lnTo>
                    <a:lnTo>
                      <a:pt x="64" y="38"/>
                    </a:lnTo>
                    <a:close/>
                    <a:moveTo>
                      <a:pt x="83" y="41"/>
                    </a:moveTo>
                    <a:lnTo>
                      <a:pt x="83" y="45"/>
                    </a:lnTo>
                    <a:lnTo>
                      <a:pt x="80" y="49"/>
                    </a:lnTo>
                    <a:lnTo>
                      <a:pt x="74" y="41"/>
                    </a:lnTo>
                    <a:lnTo>
                      <a:pt x="83" y="41"/>
                    </a:lnTo>
                    <a:close/>
                    <a:moveTo>
                      <a:pt x="64" y="41"/>
                    </a:moveTo>
                    <a:lnTo>
                      <a:pt x="64" y="39"/>
                    </a:lnTo>
                    <a:lnTo>
                      <a:pt x="83" y="39"/>
                    </a:lnTo>
                    <a:lnTo>
                      <a:pt x="83" y="41"/>
                    </a:lnTo>
                    <a:lnTo>
                      <a:pt x="64" y="41"/>
                    </a:lnTo>
                    <a:close/>
                    <a:moveTo>
                      <a:pt x="64" y="39"/>
                    </a:moveTo>
                    <a:lnTo>
                      <a:pt x="64" y="37"/>
                    </a:lnTo>
                    <a:lnTo>
                      <a:pt x="65" y="34"/>
                    </a:lnTo>
                    <a:lnTo>
                      <a:pt x="74" y="39"/>
                    </a:lnTo>
                    <a:lnTo>
                      <a:pt x="64" y="39"/>
                    </a:lnTo>
                    <a:close/>
                    <a:moveTo>
                      <a:pt x="65" y="34"/>
                    </a:moveTo>
                    <a:lnTo>
                      <a:pt x="68" y="28"/>
                    </a:lnTo>
                    <a:lnTo>
                      <a:pt x="85" y="37"/>
                    </a:lnTo>
                    <a:lnTo>
                      <a:pt x="83" y="42"/>
                    </a:lnTo>
                    <a:lnTo>
                      <a:pt x="65" y="34"/>
                    </a:lnTo>
                    <a:close/>
                    <a:moveTo>
                      <a:pt x="86" y="32"/>
                    </a:moveTo>
                    <a:lnTo>
                      <a:pt x="86" y="34"/>
                    </a:lnTo>
                    <a:lnTo>
                      <a:pt x="85" y="37"/>
                    </a:lnTo>
                    <a:lnTo>
                      <a:pt x="77" y="32"/>
                    </a:lnTo>
                    <a:lnTo>
                      <a:pt x="86" y="32"/>
                    </a:lnTo>
                    <a:close/>
                    <a:moveTo>
                      <a:pt x="67" y="32"/>
                    </a:moveTo>
                    <a:lnTo>
                      <a:pt x="67" y="29"/>
                    </a:lnTo>
                    <a:lnTo>
                      <a:pt x="86" y="29"/>
                    </a:lnTo>
                    <a:lnTo>
                      <a:pt x="86" y="32"/>
                    </a:lnTo>
                    <a:lnTo>
                      <a:pt x="67" y="32"/>
                    </a:lnTo>
                    <a:close/>
                    <a:moveTo>
                      <a:pt x="84" y="22"/>
                    </a:moveTo>
                    <a:lnTo>
                      <a:pt x="86" y="24"/>
                    </a:lnTo>
                    <a:lnTo>
                      <a:pt x="86" y="29"/>
                    </a:lnTo>
                    <a:lnTo>
                      <a:pt x="77" y="29"/>
                    </a:lnTo>
                    <a:lnTo>
                      <a:pt x="84" y="22"/>
                    </a:lnTo>
                    <a:close/>
                    <a:moveTo>
                      <a:pt x="71" y="35"/>
                    </a:moveTo>
                    <a:lnTo>
                      <a:pt x="67" y="32"/>
                    </a:lnTo>
                    <a:lnTo>
                      <a:pt x="80" y="19"/>
                    </a:lnTo>
                    <a:lnTo>
                      <a:pt x="84" y="22"/>
                    </a:lnTo>
                    <a:lnTo>
                      <a:pt x="71" y="35"/>
                    </a:lnTo>
                    <a:close/>
                    <a:moveTo>
                      <a:pt x="67" y="32"/>
                    </a:moveTo>
                    <a:lnTo>
                      <a:pt x="64" y="30"/>
                    </a:lnTo>
                    <a:lnTo>
                      <a:pt x="64" y="25"/>
                    </a:lnTo>
                    <a:lnTo>
                      <a:pt x="74" y="25"/>
                    </a:lnTo>
                    <a:lnTo>
                      <a:pt x="67" y="32"/>
                    </a:lnTo>
                    <a:close/>
                    <a:moveTo>
                      <a:pt x="64" y="25"/>
                    </a:moveTo>
                    <a:lnTo>
                      <a:pt x="64" y="19"/>
                    </a:lnTo>
                    <a:lnTo>
                      <a:pt x="83" y="19"/>
                    </a:lnTo>
                    <a:lnTo>
                      <a:pt x="83" y="25"/>
                    </a:lnTo>
                    <a:lnTo>
                      <a:pt x="64" y="25"/>
                    </a:lnTo>
                    <a:close/>
                    <a:moveTo>
                      <a:pt x="80" y="12"/>
                    </a:moveTo>
                    <a:lnTo>
                      <a:pt x="83" y="16"/>
                    </a:lnTo>
                    <a:lnTo>
                      <a:pt x="83" y="19"/>
                    </a:lnTo>
                    <a:lnTo>
                      <a:pt x="74" y="19"/>
                    </a:lnTo>
                    <a:lnTo>
                      <a:pt x="80" y="12"/>
                    </a:lnTo>
                    <a:close/>
                    <a:moveTo>
                      <a:pt x="67" y="25"/>
                    </a:moveTo>
                    <a:lnTo>
                      <a:pt x="64" y="23"/>
                    </a:lnTo>
                    <a:lnTo>
                      <a:pt x="77" y="9"/>
                    </a:lnTo>
                    <a:lnTo>
                      <a:pt x="80" y="12"/>
                    </a:lnTo>
                    <a:lnTo>
                      <a:pt x="67" y="25"/>
                    </a:lnTo>
                    <a:close/>
                    <a:moveTo>
                      <a:pt x="64" y="23"/>
                    </a:moveTo>
                    <a:lnTo>
                      <a:pt x="61" y="20"/>
                    </a:lnTo>
                    <a:lnTo>
                      <a:pt x="74" y="6"/>
                    </a:lnTo>
                    <a:lnTo>
                      <a:pt x="77" y="9"/>
                    </a:lnTo>
                    <a:lnTo>
                      <a:pt x="64" y="23"/>
                    </a:lnTo>
                    <a:close/>
                    <a:moveTo>
                      <a:pt x="67" y="3"/>
                    </a:moveTo>
                    <a:lnTo>
                      <a:pt x="72" y="3"/>
                    </a:lnTo>
                    <a:lnTo>
                      <a:pt x="74" y="6"/>
                    </a:lnTo>
                    <a:lnTo>
                      <a:pt x="67" y="13"/>
                    </a:lnTo>
                    <a:lnTo>
                      <a:pt x="67" y="3"/>
                    </a:lnTo>
                    <a:close/>
                    <a:moveTo>
                      <a:pt x="67" y="22"/>
                    </a:moveTo>
                    <a:lnTo>
                      <a:pt x="64" y="22"/>
                    </a:lnTo>
                    <a:lnTo>
                      <a:pt x="64" y="3"/>
                    </a:lnTo>
                    <a:lnTo>
                      <a:pt x="67" y="3"/>
                    </a:lnTo>
                    <a:lnTo>
                      <a:pt x="67" y="22"/>
                    </a:lnTo>
                    <a:close/>
                    <a:moveTo>
                      <a:pt x="64" y="22"/>
                    </a:moveTo>
                    <a:lnTo>
                      <a:pt x="61" y="22"/>
                    </a:lnTo>
                    <a:lnTo>
                      <a:pt x="57" y="20"/>
                    </a:lnTo>
                    <a:lnTo>
                      <a:pt x="64" y="13"/>
                    </a:lnTo>
                    <a:lnTo>
                      <a:pt x="64" y="22"/>
                    </a:lnTo>
                    <a:close/>
                    <a:moveTo>
                      <a:pt x="57" y="20"/>
                    </a:moveTo>
                    <a:lnTo>
                      <a:pt x="54" y="17"/>
                    </a:lnTo>
                    <a:lnTo>
                      <a:pt x="67" y="3"/>
                    </a:lnTo>
                    <a:lnTo>
                      <a:pt x="71" y="6"/>
                    </a:lnTo>
                    <a:lnTo>
                      <a:pt x="57" y="20"/>
                    </a:lnTo>
                    <a:close/>
                    <a:moveTo>
                      <a:pt x="61" y="0"/>
                    </a:moveTo>
                    <a:lnTo>
                      <a:pt x="65" y="0"/>
                    </a:lnTo>
                    <a:lnTo>
                      <a:pt x="67" y="3"/>
                    </a:lnTo>
                    <a:lnTo>
                      <a:pt x="61" y="10"/>
                    </a:lnTo>
                    <a:lnTo>
                      <a:pt x="61" y="0"/>
                    </a:lnTo>
                    <a:close/>
                    <a:moveTo>
                      <a:pt x="61" y="19"/>
                    </a:moveTo>
                    <a:lnTo>
                      <a:pt x="55" y="19"/>
                    </a:lnTo>
                    <a:lnTo>
                      <a:pt x="55" y="0"/>
                    </a:lnTo>
                    <a:lnTo>
                      <a:pt x="61" y="0"/>
                    </a:lnTo>
                    <a:lnTo>
                      <a:pt x="61" y="19"/>
                    </a:lnTo>
                    <a:close/>
                    <a:moveTo>
                      <a:pt x="55" y="19"/>
                    </a:moveTo>
                    <a:lnTo>
                      <a:pt x="52" y="19"/>
                    </a:lnTo>
                    <a:lnTo>
                      <a:pt x="52" y="0"/>
                    </a:lnTo>
                    <a:lnTo>
                      <a:pt x="55" y="0"/>
                    </a:lnTo>
                    <a:lnTo>
                      <a:pt x="55" y="19"/>
                    </a:lnTo>
                    <a:close/>
                    <a:moveTo>
                      <a:pt x="52" y="19"/>
                    </a:moveTo>
                    <a:lnTo>
                      <a:pt x="45" y="19"/>
                    </a:lnTo>
                    <a:lnTo>
                      <a:pt x="45" y="0"/>
                    </a:lnTo>
                    <a:lnTo>
                      <a:pt x="52" y="0"/>
                    </a:lnTo>
                    <a:lnTo>
                      <a:pt x="52" y="19"/>
                    </a:lnTo>
                    <a:close/>
                    <a:moveTo>
                      <a:pt x="45" y="19"/>
                    </a:moveTo>
                    <a:lnTo>
                      <a:pt x="39" y="19"/>
                    </a:lnTo>
                    <a:lnTo>
                      <a:pt x="39" y="0"/>
                    </a:lnTo>
                    <a:lnTo>
                      <a:pt x="45" y="0"/>
                    </a:lnTo>
                    <a:lnTo>
                      <a:pt x="45" y="19"/>
                    </a:lnTo>
                    <a:close/>
                    <a:moveTo>
                      <a:pt x="32" y="3"/>
                    </a:moveTo>
                    <a:lnTo>
                      <a:pt x="35" y="0"/>
                    </a:lnTo>
                    <a:lnTo>
                      <a:pt x="39" y="0"/>
                    </a:lnTo>
                    <a:lnTo>
                      <a:pt x="39" y="10"/>
                    </a:lnTo>
                    <a:lnTo>
                      <a:pt x="32" y="3"/>
                    </a:lnTo>
                    <a:close/>
                    <a:moveTo>
                      <a:pt x="45" y="17"/>
                    </a:moveTo>
                    <a:lnTo>
                      <a:pt x="42" y="20"/>
                    </a:lnTo>
                    <a:lnTo>
                      <a:pt x="29" y="6"/>
                    </a:lnTo>
                    <a:lnTo>
                      <a:pt x="32" y="3"/>
                    </a:lnTo>
                    <a:lnTo>
                      <a:pt x="45" y="17"/>
                    </a:lnTo>
                    <a:close/>
                    <a:moveTo>
                      <a:pt x="42" y="20"/>
                    </a:moveTo>
                    <a:lnTo>
                      <a:pt x="41" y="21"/>
                    </a:lnTo>
                    <a:lnTo>
                      <a:pt x="40" y="21"/>
                    </a:lnTo>
                    <a:lnTo>
                      <a:pt x="35" y="13"/>
                    </a:lnTo>
                    <a:lnTo>
                      <a:pt x="42" y="20"/>
                    </a:lnTo>
                    <a:close/>
                    <a:moveTo>
                      <a:pt x="40" y="21"/>
                    </a:moveTo>
                    <a:lnTo>
                      <a:pt x="33" y="24"/>
                    </a:lnTo>
                    <a:lnTo>
                      <a:pt x="25" y="8"/>
                    </a:lnTo>
                    <a:lnTo>
                      <a:pt x="31" y="5"/>
                    </a:lnTo>
                    <a:lnTo>
                      <a:pt x="40" y="21"/>
                    </a:lnTo>
                    <a:close/>
                    <a:moveTo>
                      <a:pt x="22" y="9"/>
                    </a:moveTo>
                    <a:lnTo>
                      <a:pt x="23" y="8"/>
                    </a:lnTo>
                    <a:lnTo>
                      <a:pt x="25" y="8"/>
                    </a:lnTo>
                    <a:lnTo>
                      <a:pt x="29" y="16"/>
                    </a:lnTo>
                    <a:lnTo>
                      <a:pt x="22" y="9"/>
                    </a:lnTo>
                    <a:close/>
                    <a:moveTo>
                      <a:pt x="36" y="22"/>
                    </a:moveTo>
                    <a:lnTo>
                      <a:pt x="33" y="25"/>
                    </a:lnTo>
                    <a:lnTo>
                      <a:pt x="19" y="12"/>
                    </a:lnTo>
                    <a:lnTo>
                      <a:pt x="22" y="9"/>
                    </a:lnTo>
                    <a:lnTo>
                      <a:pt x="36" y="22"/>
                    </a:lnTo>
                    <a:close/>
                    <a:moveTo>
                      <a:pt x="33" y="25"/>
                    </a:moveTo>
                    <a:lnTo>
                      <a:pt x="32" y="27"/>
                    </a:lnTo>
                    <a:lnTo>
                      <a:pt x="30" y="28"/>
                    </a:lnTo>
                    <a:lnTo>
                      <a:pt x="26" y="19"/>
                    </a:lnTo>
                    <a:lnTo>
                      <a:pt x="33" y="25"/>
                    </a:lnTo>
                    <a:close/>
                    <a:moveTo>
                      <a:pt x="30" y="28"/>
                    </a:moveTo>
                    <a:lnTo>
                      <a:pt x="24" y="31"/>
                    </a:lnTo>
                    <a:lnTo>
                      <a:pt x="15" y="13"/>
                    </a:lnTo>
                    <a:lnTo>
                      <a:pt x="22" y="11"/>
                    </a:lnTo>
                    <a:lnTo>
                      <a:pt x="30" y="28"/>
                    </a:lnTo>
                    <a:close/>
                    <a:moveTo>
                      <a:pt x="13" y="16"/>
                    </a:moveTo>
                    <a:lnTo>
                      <a:pt x="14" y="14"/>
                    </a:lnTo>
                    <a:lnTo>
                      <a:pt x="15" y="13"/>
                    </a:lnTo>
                    <a:lnTo>
                      <a:pt x="20" y="22"/>
                    </a:lnTo>
                    <a:lnTo>
                      <a:pt x="13" y="16"/>
                    </a:lnTo>
                    <a:close/>
                    <a:moveTo>
                      <a:pt x="26" y="29"/>
                    </a:moveTo>
                    <a:lnTo>
                      <a:pt x="23" y="32"/>
                    </a:lnTo>
                    <a:lnTo>
                      <a:pt x="10" y="19"/>
                    </a:lnTo>
                    <a:lnTo>
                      <a:pt x="13" y="16"/>
                    </a:lnTo>
                    <a:lnTo>
                      <a:pt x="26" y="29"/>
                    </a:lnTo>
                    <a:close/>
                    <a:moveTo>
                      <a:pt x="23" y="32"/>
                    </a:moveTo>
                    <a:lnTo>
                      <a:pt x="20" y="35"/>
                    </a:lnTo>
                    <a:lnTo>
                      <a:pt x="7" y="22"/>
                    </a:lnTo>
                    <a:lnTo>
                      <a:pt x="10" y="19"/>
                    </a:lnTo>
                    <a:lnTo>
                      <a:pt x="23" y="32"/>
                    </a:lnTo>
                    <a:close/>
                    <a:moveTo>
                      <a:pt x="3" y="29"/>
                    </a:moveTo>
                    <a:lnTo>
                      <a:pt x="3" y="24"/>
                    </a:lnTo>
                    <a:lnTo>
                      <a:pt x="7" y="22"/>
                    </a:lnTo>
                    <a:lnTo>
                      <a:pt x="13" y="29"/>
                    </a:lnTo>
                    <a:lnTo>
                      <a:pt x="3" y="29"/>
                    </a:lnTo>
                    <a:close/>
                    <a:moveTo>
                      <a:pt x="23" y="29"/>
                    </a:moveTo>
                    <a:lnTo>
                      <a:pt x="23" y="35"/>
                    </a:lnTo>
                    <a:lnTo>
                      <a:pt x="3" y="35"/>
                    </a:lnTo>
                    <a:lnTo>
                      <a:pt x="3" y="29"/>
                    </a:lnTo>
                    <a:lnTo>
                      <a:pt x="23" y="29"/>
                    </a:lnTo>
                    <a:close/>
                    <a:moveTo>
                      <a:pt x="23" y="35"/>
                    </a:moveTo>
                    <a:lnTo>
                      <a:pt x="23" y="39"/>
                    </a:lnTo>
                    <a:lnTo>
                      <a:pt x="20" y="42"/>
                    </a:lnTo>
                    <a:lnTo>
                      <a:pt x="13" y="35"/>
                    </a:lnTo>
                    <a:lnTo>
                      <a:pt x="23" y="35"/>
                    </a:lnTo>
                    <a:close/>
                    <a:moveTo>
                      <a:pt x="20" y="42"/>
                    </a:moveTo>
                    <a:lnTo>
                      <a:pt x="17" y="45"/>
                    </a:lnTo>
                    <a:lnTo>
                      <a:pt x="3" y="31"/>
                    </a:lnTo>
                    <a:lnTo>
                      <a:pt x="7" y="29"/>
                    </a:lnTo>
                    <a:lnTo>
                      <a:pt x="20" y="42"/>
                    </a:lnTo>
                    <a:close/>
                    <a:moveTo>
                      <a:pt x="0" y="39"/>
                    </a:moveTo>
                    <a:lnTo>
                      <a:pt x="0" y="34"/>
                    </a:lnTo>
                    <a:lnTo>
                      <a:pt x="3" y="31"/>
                    </a:lnTo>
                    <a:lnTo>
                      <a:pt x="10" y="39"/>
                    </a:lnTo>
                    <a:lnTo>
                      <a:pt x="0" y="39"/>
                    </a:lnTo>
                    <a:close/>
                    <a:moveTo>
                      <a:pt x="20" y="39"/>
                    </a:moveTo>
                    <a:lnTo>
                      <a:pt x="20" y="41"/>
                    </a:lnTo>
                    <a:lnTo>
                      <a:pt x="0" y="41"/>
                    </a:lnTo>
                    <a:lnTo>
                      <a:pt x="0" y="39"/>
                    </a:lnTo>
                    <a:lnTo>
                      <a:pt x="20" y="39"/>
                    </a:lnTo>
                    <a:close/>
                    <a:moveTo>
                      <a:pt x="20" y="41"/>
                    </a:moveTo>
                    <a:lnTo>
                      <a:pt x="20" y="48"/>
                    </a:lnTo>
                    <a:lnTo>
                      <a:pt x="0" y="48"/>
                    </a:lnTo>
                    <a:lnTo>
                      <a:pt x="0" y="41"/>
                    </a:lnTo>
                    <a:lnTo>
                      <a:pt x="20" y="41"/>
                    </a:lnTo>
                    <a:close/>
                    <a:moveTo>
                      <a:pt x="20" y="48"/>
                    </a:moveTo>
                    <a:lnTo>
                      <a:pt x="20" y="51"/>
                    </a:lnTo>
                    <a:lnTo>
                      <a:pt x="0" y="51"/>
                    </a:lnTo>
                    <a:lnTo>
                      <a:pt x="0" y="48"/>
                    </a:lnTo>
                    <a:lnTo>
                      <a:pt x="20" y="48"/>
                    </a:lnTo>
                    <a:close/>
                    <a:moveTo>
                      <a:pt x="3" y="57"/>
                    </a:moveTo>
                    <a:lnTo>
                      <a:pt x="0" y="55"/>
                    </a:lnTo>
                    <a:lnTo>
                      <a:pt x="0" y="51"/>
                    </a:lnTo>
                    <a:lnTo>
                      <a:pt x="10" y="51"/>
                    </a:lnTo>
                    <a:lnTo>
                      <a:pt x="3" y="57"/>
                    </a:lnTo>
                    <a:close/>
                    <a:moveTo>
                      <a:pt x="17" y="44"/>
                    </a:moveTo>
                    <a:lnTo>
                      <a:pt x="20" y="48"/>
                    </a:lnTo>
                    <a:lnTo>
                      <a:pt x="7" y="61"/>
                    </a:lnTo>
                    <a:lnTo>
                      <a:pt x="3" y="57"/>
                    </a:lnTo>
                    <a:lnTo>
                      <a:pt x="17" y="44"/>
                    </a:lnTo>
                    <a:close/>
                    <a:moveTo>
                      <a:pt x="20" y="48"/>
                    </a:moveTo>
                    <a:lnTo>
                      <a:pt x="21" y="49"/>
                    </a:lnTo>
                    <a:lnTo>
                      <a:pt x="22" y="50"/>
                    </a:lnTo>
                    <a:lnTo>
                      <a:pt x="13" y="54"/>
                    </a:lnTo>
                    <a:lnTo>
                      <a:pt x="20" y="48"/>
                    </a:lnTo>
                    <a:close/>
                    <a:moveTo>
                      <a:pt x="22" y="50"/>
                    </a:moveTo>
                    <a:lnTo>
                      <a:pt x="25" y="56"/>
                    </a:lnTo>
                    <a:lnTo>
                      <a:pt x="8" y="65"/>
                    </a:lnTo>
                    <a:lnTo>
                      <a:pt x="4" y="59"/>
                    </a:lnTo>
                    <a:lnTo>
                      <a:pt x="22" y="50"/>
                    </a:lnTo>
                    <a:close/>
                    <a:moveTo>
                      <a:pt x="17" y="70"/>
                    </a:moveTo>
                    <a:lnTo>
                      <a:pt x="11" y="70"/>
                    </a:lnTo>
                    <a:lnTo>
                      <a:pt x="8" y="65"/>
                    </a:lnTo>
                    <a:lnTo>
                      <a:pt x="17" y="61"/>
                    </a:lnTo>
                    <a:lnTo>
                      <a:pt x="17" y="70"/>
                    </a:lnTo>
                    <a:close/>
                    <a:moveTo>
                      <a:pt x="17" y="51"/>
                    </a:moveTo>
                    <a:lnTo>
                      <a:pt x="20" y="51"/>
                    </a:lnTo>
                    <a:lnTo>
                      <a:pt x="20" y="70"/>
                    </a:lnTo>
                    <a:lnTo>
                      <a:pt x="17" y="70"/>
                    </a:lnTo>
                    <a:lnTo>
                      <a:pt x="17" y="51"/>
                    </a:lnTo>
                    <a:close/>
                    <a:moveTo>
                      <a:pt x="20" y="51"/>
                    </a:moveTo>
                    <a:lnTo>
                      <a:pt x="23" y="51"/>
                    </a:lnTo>
                    <a:lnTo>
                      <a:pt x="26" y="54"/>
                    </a:lnTo>
                    <a:lnTo>
                      <a:pt x="20" y="61"/>
                    </a:lnTo>
                    <a:lnTo>
                      <a:pt x="20" y="51"/>
                    </a:lnTo>
                    <a:close/>
                    <a:moveTo>
                      <a:pt x="26" y="54"/>
                    </a:moveTo>
                    <a:lnTo>
                      <a:pt x="30" y="57"/>
                    </a:lnTo>
                    <a:lnTo>
                      <a:pt x="17" y="71"/>
                    </a:lnTo>
                    <a:lnTo>
                      <a:pt x="13" y="67"/>
                    </a:lnTo>
                    <a:lnTo>
                      <a:pt x="26" y="54"/>
                    </a:lnTo>
                    <a:close/>
                    <a:moveTo>
                      <a:pt x="17" y="71"/>
                    </a:moveTo>
                    <a:lnTo>
                      <a:pt x="7" y="61"/>
                    </a:lnTo>
                    <a:lnTo>
                      <a:pt x="17" y="71"/>
                    </a:lnTo>
                    <a:lnTo>
                      <a:pt x="23" y="64"/>
                    </a:lnTo>
                    <a:lnTo>
                      <a:pt x="17" y="71"/>
                    </a:lnTo>
                    <a:close/>
                    <a:moveTo>
                      <a:pt x="30" y="57"/>
                    </a:moveTo>
                    <a:lnTo>
                      <a:pt x="33" y="60"/>
                    </a:lnTo>
                    <a:lnTo>
                      <a:pt x="19" y="74"/>
                    </a:lnTo>
                    <a:lnTo>
                      <a:pt x="17" y="71"/>
                    </a:lnTo>
                    <a:lnTo>
                      <a:pt x="30" y="57"/>
                    </a:lnTo>
                    <a:close/>
                    <a:moveTo>
                      <a:pt x="26" y="76"/>
                    </a:moveTo>
                    <a:lnTo>
                      <a:pt x="22" y="76"/>
                    </a:lnTo>
                    <a:lnTo>
                      <a:pt x="19" y="74"/>
                    </a:lnTo>
                    <a:lnTo>
                      <a:pt x="26" y="67"/>
                    </a:lnTo>
                    <a:lnTo>
                      <a:pt x="26" y="76"/>
                    </a:lnTo>
                    <a:close/>
                    <a:moveTo>
                      <a:pt x="26" y="57"/>
                    </a:moveTo>
                    <a:lnTo>
                      <a:pt x="29" y="57"/>
                    </a:lnTo>
                    <a:lnTo>
                      <a:pt x="29" y="76"/>
                    </a:lnTo>
                    <a:lnTo>
                      <a:pt x="26" y="76"/>
                    </a:lnTo>
                    <a:lnTo>
                      <a:pt x="26" y="57"/>
                    </a:lnTo>
                    <a:close/>
                    <a:moveTo>
                      <a:pt x="29" y="57"/>
                    </a:moveTo>
                    <a:lnTo>
                      <a:pt x="35" y="57"/>
                    </a:lnTo>
                    <a:lnTo>
                      <a:pt x="35" y="76"/>
                    </a:lnTo>
                    <a:lnTo>
                      <a:pt x="29" y="76"/>
                    </a:lnTo>
                    <a:lnTo>
                      <a:pt x="29" y="57"/>
                    </a:lnTo>
                    <a:close/>
                    <a:moveTo>
                      <a:pt x="35" y="57"/>
                    </a:moveTo>
                    <a:lnTo>
                      <a:pt x="42" y="57"/>
                    </a:lnTo>
                    <a:lnTo>
                      <a:pt x="42" y="76"/>
                    </a:lnTo>
                    <a:lnTo>
                      <a:pt x="35" y="76"/>
                    </a:lnTo>
                    <a:lnTo>
                      <a:pt x="35" y="57"/>
                    </a:lnTo>
                    <a:close/>
                    <a:moveTo>
                      <a:pt x="49" y="74"/>
                    </a:moveTo>
                    <a:lnTo>
                      <a:pt x="46" y="76"/>
                    </a:lnTo>
                    <a:lnTo>
                      <a:pt x="42" y="76"/>
                    </a:lnTo>
                    <a:lnTo>
                      <a:pt x="42" y="67"/>
                    </a:lnTo>
                    <a:lnTo>
                      <a:pt x="49" y="74"/>
                    </a:lnTo>
                    <a:close/>
                    <a:moveTo>
                      <a:pt x="35" y="60"/>
                    </a:moveTo>
                    <a:lnTo>
                      <a:pt x="39" y="57"/>
                    </a:lnTo>
                    <a:lnTo>
                      <a:pt x="52" y="71"/>
                    </a:lnTo>
                    <a:lnTo>
                      <a:pt x="49" y="74"/>
                    </a:lnTo>
                    <a:lnTo>
                      <a:pt x="35" y="60"/>
                    </a:lnTo>
                    <a:close/>
                    <a:moveTo>
                      <a:pt x="39" y="57"/>
                    </a:moveTo>
                    <a:lnTo>
                      <a:pt x="41" y="54"/>
                    </a:lnTo>
                    <a:lnTo>
                      <a:pt x="45" y="54"/>
                    </a:lnTo>
                    <a:lnTo>
                      <a:pt x="45" y="64"/>
                    </a:lnTo>
                    <a:lnTo>
                      <a:pt x="39" y="57"/>
                    </a:lnTo>
                    <a:close/>
                    <a:moveTo>
                      <a:pt x="45" y="54"/>
                    </a:moveTo>
                    <a:lnTo>
                      <a:pt x="52" y="54"/>
                    </a:lnTo>
                    <a:lnTo>
                      <a:pt x="52" y="73"/>
                    </a:lnTo>
                    <a:lnTo>
                      <a:pt x="45" y="73"/>
                    </a:lnTo>
                    <a:lnTo>
                      <a:pt x="45" y="54"/>
                    </a:lnTo>
                    <a:close/>
                    <a:moveTo>
                      <a:pt x="58" y="71"/>
                    </a:moveTo>
                    <a:lnTo>
                      <a:pt x="55" y="73"/>
                    </a:lnTo>
                    <a:lnTo>
                      <a:pt x="52" y="73"/>
                    </a:lnTo>
                    <a:lnTo>
                      <a:pt x="52" y="64"/>
                    </a:lnTo>
                    <a:lnTo>
                      <a:pt x="58" y="71"/>
                    </a:lnTo>
                    <a:close/>
                    <a:moveTo>
                      <a:pt x="45" y="57"/>
                    </a:moveTo>
                    <a:lnTo>
                      <a:pt x="47" y="54"/>
                    </a:lnTo>
                    <a:lnTo>
                      <a:pt x="62" y="67"/>
                    </a:lnTo>
                    <a:lnTo>
                      <a:pt x="58" y="71"/>
                    </a:lnTo>
                    <a:lnTo>
                      <a:pt x="45"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96" name="Freeform 181">
                <a:extLst>
                  <a:ext uri="{FF2B5EF4-FFF2-40B4-BE49-F238E27FC236}">
                    <a16:creationId xmlns:a16="http://schemas.microsoft.com/office/drawing/2014/main" id="{01107354-DD37-4045-9EFE-B38712D7880E}"/>
                  </a:ext>
                </a:extLst>
              </p:cNvPr>
              <p:cNvSpPr>
                <a:spLocks/>
              </p:cNvSpPr>
              <p:nvPr/>
            </p:nvSpPr>
            <p:spPr bwMode="auto">
              <a:xfrm>
                <a:off x="2843" y="2790"/>
                <a:ext cx="17" cy="14"/>
              </a:xfrm>
              <a:custGeom>
                <a:avLst/>
                <a:gdLst>
                  <a:gd name="T0" fmla="*/ 12 w 67"/>
                  <a:gd name="T1" fmla="*/ 12 h 58"/>
                  <a:gd name="T2" fmla="*/ 13 w 67"/>
                  <a:gd name="T3" fmla="*/ 12 h 58"/>
                  <a:gd name="T4" fmla="*/ 14 w 67"/>
                  <a:gd name="T5" fmla="*/ 11 h 58"/>
                  <a:gd name="T6" fmla="*/ 15 w 67"/>
                  <a:gd name="T7" fmla="*/ 10 h 58"/>
                  <a:gd name="T8" fmla="*/ 15 w 67"/>
                  <a:gd name="T9" fmla="*/ 8 h 58"/>
                  <a:gd name="T10" fmla="*/ 16 w 67"/>
                  <a:gd name="T11" fmla="*/ 8 h 58"/>
                  <a:gd name="T12" fmla="*/ 17 w 67"/>
                  <a:gd name="T13" fmla="*/ 7 h 58"/>
                  <a:gd name="T14" fmla="*/ 17 w 67"/>
                  <a:gd name="T15" fmla="*/ 5 h 58"/>
                  <a:gd name="T16" fmla="*/ 17 w 67"/>
                  <a:gd name="T17" fmla="*/ 5 h 58"/>
                  <a:gd name="T18" fmla="*/ 17 w 67"/>
                  <a:gd name="T19" fmla="*/ 4 h 58"/>
                  <a:gd name="T20" fmla="*/ 16 w 67"/>
                  <a:gd name="T21" fmla="*/ 2 h 58"/>
                  <a:gd name="T22" fmla="*/ 15 w 67"/>
                  <a:gd name="T23" fmla="*/ 1 h 58"/>
                  <a:gd name="T24" fmla="*/ 14 w 67"/>
                  <a:gd name="T25" fmla="*/ 1 h 58"/>
                  <a:gd name="T26" fmla="*/ 14 w 67"/>
                  <a:gd name="T27" fmla="*/ 1 h 58"/>
                  <a:gd name="T28" fmla="*/ 13 w 67"/>
                  <a:gd name="T29" fmla="*/ 0 h 58"/>
                  <a:gd name="T30" fmla="*/ 11 w 67"/>
                  <a:gd name="T31" fmla="*/ 0 h 58"/>
                  <a:gd name="T32" fmla="*/ 11 w 67"/>
                  <a:gd name="T33" fmla="*/ 0 h 58"/>
                  <a:gd name="T34" fmla="*/ 9 w 67"/>
                  <a:gd name="T35" fmla="*/ 0 h 58"/>
                  <a:gd name="T36" fmla="*/ 8 w 67"/>
                  <a:gd name="T37" fmla="*/ 0 h 58"/>
                  <a:gd name="T38" fmla="*/ 6 w 67"/>
                  <a:gd name="T39" fmla="*/ 1 h 58"/>
                  <a:gd name="T40" fmla="*/ 5 w 67"/>
                  <a:gd name="T41" fmla="*/ 1 h 58"/>
                  <a:gd name="T42" fmla="*/ 4 w 67"/>
                  <a:gd name="T43" fmla="*/ 2 h 58"/>
                  <a:gd name="T44" fmla="*/ 3 w 67"/>
                  <a:gd name="T45" fmla="*/ 3 h 58"/>
                  <a:gd name="T46" fmla="*/ 2 w 67"/>
                  <a:gd name="T47" fmla="*/ 4 h 58"/>
                  <a:gd name="T48" fmla="*/ 1 w 67"/>
                  <a:gd name="T49" fmla="*/ 5 h 58"/>
                  <a:gd name="T50" fmla="*/ 1 w 67"/>
                  <a:gd name="T51" fmla="*/ 6 h 58"/>
                  <a:gd name="T52" fmla="*/ 0 w 67"/>
                  <a:gd name="T53" fmla="*/ 7 h 58"/>
                  <a:gd name="T54" fmla="*/ 0 w 67"/>
                  <a:gd name="T55" fmla="*/ 8 h 58"/>
                  <a:gd name="T56" fmla="*/ 0 w 67"/>
                  <a:gd name="T57" fmla="*/ 9 h 58"/>
                  <a:gd name="T58" fmla="*/ 0 w 67"/>
                  <a:gd name="T59" fmla="*/ 10 h 58"/>
                  <a:gd name="T60" fmla="*/ 1 w 67"/>
                  <a:gd name="T61" fmla="*/ 11 h 58"/>
                  <a:gd name="T62" fmla="*/ 2 w 67"/>
                  <a:gd name="T63" fmla="*/ 12 h 58"/>
                  <a:gd name="T64" fmla="*/ 3 w 67"/>
                  <a:gd name="T65" fmla="*/ 12 h 58"/>
                  <a:gd name="T66" fmla="*/ 3 w 67"/>
                  <a:gd name="T67" fmla="*/ 13 h 58"/>
                  <a:gd name="T68" fmla="*/ 4 w 67"/>
                  <a:gd name="T69" fmla="*/ 14 h 58"/>
                  <a:gd name="T70" fmla="*/ 6 w 67"/>
                  <a:gd name="T71" fmla="*/ 14 h 58"/>
                  <a:gd name="T72" fmla="*/ 6 w 67"/>
                  <a:gd name="T73" fmla="*/ 14 h 58"/>
                  <a:gd name="T74" fmla="*/ 8 w 67"/>
                  <a:gd name="T75" fmla="*/ 14 h 58"/>
                  <a:gd name="T76" fmla="*/ 9 w 67"/>
                  <a:gd name="T77" fmla="*/ 13 h 58"/>
                  <a:gd name="T78" fmla="*/ 11 w 67"/>
                  <a:gd name="T79" fmla="*/ 13 h 58"/>
                  <a:gd name="T80" fmla="*/ 12 w 67"/>
                  <a:gd name="T81" fmla="*/ 12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9" y="51"/>
                    </a:moveTo>
                    <a:lnTo>
                      <a:pt x="51" y="48"/>
                    </a:lnTo>
                    <a:lnTo>
                      <a:pt x="54" y="44"/>
                    </a:lnTo>
                    <a:lnTo>
                      <a:pt x="61" y="41"/>
                    </a:lnTo>
                    <a:lnTo>
                      <a:pt x="61" y="35"/>
                    </a:lnTo>
                    <a:lnTo>
                      <a:pt x="64" y="32"/>
                    </a:lnTo>
                    <a:lnTo>
                      <a:pt x="67" y="29"/>
                    </a:lnTo>
                    <a:lnTo>
                      <a:pt x="67" y="22"/>
                    </a:lnTo>
                    <a:lnTo>
                      <a:pt x="67" y="19"/>
                    </a:lnTo>
                    <a:lnTo>
                      <a:pt x="67" y="16"/>
                    </a:lnTo>
                    <a:lnTo>
                      <a:pt x="64" y="9"/>
                    </a:lnTo>
                    <a:lnTo>
                      <a:pt x="61" y="6"/>
                    </a:lnTo>
                    <a:lnTo>
                      <a:pt x="57" y="4"/>
                    </a:lnTo>
                    <a:lnTo>
                      <a:pt x="54" y="4"/>
                    </a:lnTo>
                    <a:lnTo>
                      <a:pt x="51" y="0"/>
                    </a:lnTo>
                    <a:lnTo>
                      <a:pt x="45" y="0"/>
                    </a:lnTo>
                    <a:lnTo>
                      <a:pt x="42" y="0"/>
                    </a:lnTo>
                    <a:lnTo>
                      <a:pt x="35" y="0"/>
                    </a:lnTo>
                    <a:lnTo>
                      <a:pt x="32" y="0"/>
                    </a:lnTo>
                    <a:lnTo>
                      <a:pt x="25" y="4"/>
                    </a:lnTo>
                    <a:lnTo>
                      <a:pt x="20" y="6"/>
                    </a:lnTo>
                    <a:lnTo>
                      <a:pt x="17" y="9"/>
                    </a:lnTo>
                    <a:lnTo>
                      <a:pt x="10" y="12"/>
                    </a:lnTo>
                    <a:lnTo>
                      <a:pt x="7" y="16"/>
                    </a:lnTo>
                    <a:lnTo>
                      <a:pt x="3" y="19"/>
                    </a:lnTo>
                    <a:lnTo>
                      <a:pt x="3" y="26"/>
                    </a:lnTo>
                    <a:lnTo>
                      <a:pt x="0" y="29"/>
                    </a:lnTo>
                    <a:lnTo>
                      <a:pt x="0" y="32"/>
                    </a:lnTo>
                    <a:lnTo>
                      <a:pt x="0" y="38"/>
                    </a:lnTo>
                    <a:lnTo>
                      <a:pt x="0" y="41"/>
                    </a:lnTo>
                    <a:lnTo>
                      <a:pt x="3" y="44"/>
                    </a:lnTo>
                    <a:lnTo>
                      <a:pt x="7" y="48"/>
                    </a:lnTo>
                    <a:lnTo>
                      <a:pt x="10" y="51"/>
                    </a:lnTo>
                    <a:lnTo>
                      <a:pt x="13" y="54"/>
                    </a:lnTo>
                    <a:lnTo>
                      <a:pt x="17" y="58"/>
                    </a:lnTo>
                    <a:lnTo>
                      <a:pt x="23" y="58"/>
                    </a:lnTo>
                    <a:lnTo>
                      <a:pt x="25" y="58"/>
                    </a:lnTo>
                    <a:lnTo>
                      <a:pt x="32" y="58"/>
                    </a:lnTo>
                    <a:lnTo>
                      <a:pt x="35" y="54"/>
                    </a:lnTo>
                    <a:lnTo>
                      <a:pt x="42" y="54"/>
                    </a:lnTo>
                    <a:lnTo>
                      <a:pt x="49"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97" name="Freeform 182">
                <a:extLst>
                  <a:ext uri="{FF2B5EF4-FFF2-40B4-BE49-F238E27FC236}">
                    <a16:creationId xmlns:a16="http://schemas.microsoft.com/office/drawing/2014/main" id="{57DB6FA6-8827-496E-8597-DD688805AC56}"/>
                  </a:ext>
                </a:extLst>
              </p:cNvPr>
              <p:cNvSpPr>
                <a:spLocks noEditPoints="1"/>
              </p:cNvSpPr>
              <p:nvPr/>
            </p:nvSpPr>
            <p:spPr bwMode="auto">
              <a:xfrm>
                <a:off x="2841" y="2787"/>
                <a:ext cx="21" cy="19"/>
              </a:xfrm>
              <a:custGeom>
                <a:avLst/>
                <a:gdLst>
                  <a:gd name="T0" fmla="*/ 13 w 86"/>
                  <a:gd name="T1" fmla="*/ 13 h 76"/>
                  <a:gd name="T2" fmla="*/ 14 w 86"/>
                  <a:gd name="T3" fmla="*/ 12 h 76"/>
                  <a:gd name="T4" fmla="*/ 14 w 86"/>
                  <a:gd name="T5" fmla="*/ 12 h 76"/>
                  <a:gd name="T6" fmla="*/ 16 w 86"/>
                  <a:gd name="T7" fmla="*/ 16 h 76"/>
                  <a:gd name="T8" fmla="*/ 20 w 86"/>
                  <a:gd name="T9" fmla="*/ 13 h 76"/>
                  <a:gd name="T10" fmla="*/ 15 w 86"/>
                  <a:gd name="T11" fmla="*/ 11 h 76"/>
                  <a:gd name="T12" fmla="*/ 16 w 86"/>
                  <a:gd name="T13" fmla="*/ 9 h 76"/>
                  <a:gd name="T14" fmla="*/ 20 w 86"/>
                  <a:gd name="T15" fmla="*/ 12 h 76"/>
                  <a:gd name="T16" fmla="*/ 20 w 86"/>
                  <a:gd name="T17" fmla="*/ 12 h 76"/>
                  <a:gd name="T18" fmla="*/ 21 w 86"/>
                  <a:gd name="T19" fmla="*/ 10 h 76"/>
                  <a:gd name="T20" fmla="*/ 16 w 86"/>
                  <a:gd name="T21" fmla="*/ 8 h 76"/>
                  <a:gd name="T22" fmla="*/ 16 w 86"/>
                  <a:gd name="T23" fmla="*/ 7 h 76"/>
                  <a:gd name="T24" fmla="*/ 21 w 86"/>
                  <a:gd name="T25" fmla="*/ 7 h 76"/>
                  <a:gd name="T26" fmla="*/ 21 w 86"/>
                  <a:gd name="T27" fmla="*/ 5 h 76"/>
                  <a:gd name="T28" fmla="*/ 20 w 86"/>
                  <a:gd name="T29" fmla="*/ 3 h 76"/>
                  <a:gd name="T30" fmla="*/ 15 w 86"/>
                  <a:gd name="T31" fmla="*/ 6 h 76"/>
                  <a:gd name="T32" fmla="*/ 17 w 86"/>
                  <a:gd name="T33" fmla="*/ 1 h 76"/>
                  <a:gd name="T34" fmla="*/ 15 w 86"/>
                  <a:gd name="T35" fmla="*/ 1 h 76"/>
                  <a:gd name="T36" fmla="*/ 15 w 86"/>
                  <a:gd name="T37" fmla="*/ 4 h 76"/>
                  <a:gd name="T38" fmla="*/ 14 w 86"/>
                  <a:gd name="T39" fmla="*/ 5 h 76"/>
                  <a:gd name="T40" fmla="*/ 15 w 86"/>
                  <a:gd name="T41" fmla="*/ 5 h 76"/>
                  <a:gd name="T42" fmla="*/ 12 w 86"/>
                  <a:gd name="T43" fmla="*/ 5 h 76"/>
                  <a:gd name="T44" fmla="*/ 11 w 86"/>
                  <a:gd name="T45" fmla="*/ 0 h 76"/>
                  <a:gd name="T46" fmla="*/ 11 w 86"/>
                  <a:gd name="T47" fmla="*/ 0 h 76"/>
                  <a:gd name="T48" fmla="*/ 9 w 86"/>
                  <a:gd name="T49" fmla="*/ 1 h 76"/>
                  <a:gd name="T50" fmla="*/ 10 w 86"/>
                  <a:gd name="T51" fmla="*/ 5 h 76"/>
                  <a:gd name="T52" fmla="*/ 6 w 86"/>
                  <a:gd name="T53" fmla="*/ 2 h 76"/>
                  <a:gd name="T54" fmla="*/ 5 w 86"/>
                  <a:gd name="T55" fmla="*/ 3 h 76"/>
                  <a:gd name="T56" fmla="*/ 6 w 86"/>
                  <a:gd name="T57" fmla="*/ 5 h 76"/>
                  <a:gd name="T58" fmla="*/ 7 w 86"/>
                  <a:gd name="T59" fmla="*/ 7 h 76"/>
                  <a:gd name="T60" fmla="*/ 6 w 86"/>
                  <a:gd name="T61" fmla="*/ 7 h 76"/>
                  <a:gd name="T62" fmla="*/ 2 w 86"/>
                  <a:gd name="T63" fmla="*/ 5 h 76"/>
                  <a:gd name="T64" fmla="*/ 1 w 86"/>
                  <a:gd name="T65" fmla="*/ 6 h 76"/>
                  <a:gd name="T66" fmla="*/ 3 w 86"/>
                  <a:gd name="T67" fmla="*/ 7 h 76"/>
                  <a:gd name="T68" fmla="*/ 5 w 86"/>
                  <a:gd name="T69" fmla="*/ 7 h 76"/>
                  <a:gd name="T70" fmla="*/ 5 w 86"/>
                  <a:gd name="T71" fmla="*/ 11 h 76"/>
                  <a:gd name="T72" fmla="*/ 0 w 86"/>
                  <a:gd name="T73" fmla="*/ 9 h 76"/>
                  <a:gd name="T74" fmla="*/ 0 w 86"/>
                  <a:gd name="T75" fmla="*/ 11 h 76"/>
                  <a:gd name="T76" fmla="*/ 0 w 86"/>
                  <a:gd name="T77" fmla="*/ 11 h 76"/>
                  <a:gd name="T78" fmla="*/ 5 w 86"/>
                  <a:gd name="T79" fmla="*/ 12 h 76"/>
                  <a:gd name="T80" fmla="*/ 4 w 86"/>
                  <a:gd name="T81" fmla="*/ 11 h 76"/>
                  <a:gd name="T82" fmla="*/ 5 w 86"/>
                  <a:gd name="T83" fmla="*/ 13 h 76"/>
                  <a:gd name="T84" fmla="*/ 3 w 86"/>
                  <a:gd name="T85" fmla="*/ 17 h 76"/>
                  <a:gd name="T86" fmla="*/ 5 w 86"/>
                  <a:gd name="T87" fmla="*/ 15 h 76"/>
                  <a:gd name="T88" fmla="*/ 6 w 86"/>
                  <a:gd name="T89" fmla="*/ 14 h 76"/>
                  <a:gd name="T90" fmla="*/ 7 w 86"/>
                  <a:gd name="T91" fmla="*/ 15 h 76"/>
                  <a:gd name="T92" fmla="*/ 5 w 86"/>
                  <a:gd name="T93" fmla="*/ 19 h 76"/>
                  <a:gd name="T94" fmla="*/ 8 w 86"/>
                  <a:gd name="T95" fmla="*/ 19 h 76"/>
                  <a:gd name="T96" fmla="*/ 8 w 86"/>
                  <a:gd name="T97" fmla="*/ 19 h 76"/>
                  <a:gd name="T98" fmla="*/ 8 w 86"/>
                  <a:gd name="T99" fmla="*/ 15 h 76"/>
                  <a:gd name="T100" fmla="*/ 8 w 86"/>
                  <a:gd name="T101" fmla="*/ 15 h 76"/>
                  <a:gd name="T102" fmla="*/ 10 w 86"/>
                  <a:gd name="T103" fmla="*/ 14 h 76"/>
                  <a:gd name="T104" fmla="*/ 12 w 86"/>
                  <a:gd name="T105" fmla="*/ 18 h 76"/>
                  <a:gd name="T106" fmla="*/ 12 w 86"/>
                  <a:gd name="T107" fmla="*/ 16 h 76"/>
                  <a:gd name="T108" fmla="*/ 11 w 86"/>
                  <a:gd name="T109" fmla="*/ 14 h 7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6"/>
                  <a:gd name="T166" fmla="*/ 0 h 76"/>
                  <a:gd name="T167" fmla="*/ 86 w 86"/>
                  <a:gd name="T168" fmla="*/ 76 h 7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6" h="76">
                    <a:moveTo>
                      <a:pt x="50" y="54"/>
                    </a:moveTo>
                    <a:lnTo>
                      <a:pt x="53" y="51"/>
                    </a:lnTo>
                    <a:lnTo>
                      <a:pt x="67" y="64"/>
                    </a:lnTo>
                    <a:lnTo>
                      <a:pt x="64" y="68"/>
                    </a:lnTo>
                    <a:lnTo>
                      <a:pt x="50" y="54"/>
                    </a:lnTo>
                    <a:close/>
                    <a:moveTo>
                      <a:pt x="53" y="51"/>
                    </a:moveTo>
                    <a:lnTo>
                      <a:pt x="63" y="41"/>
                    </a:lnTo>
                    <a:lnTo>
                      <a:pt x="53" y="51"/>
                    </a:lnTo>
                    <a:lnTo>
                      <a:pt x="60" y="58"/>
                    </a:lnTo>
                    <a:lnTo>
                      <a:pt x="53" y="51"/>
                    </a:lnTo>
                    <a:close/>
                    <a:moveTo>
                      <a:pt x="53" y="51"/>
                    </a:moveTo>
                    <a:lnTo>
                      <a:pt x="56" y="48"/>
                    </a:lnTo>
                    <a:lnTo>
                      <a:pt x="70" y="61"/>
                    </a:lnTo>
                    <a:lnTo>
                      <a:pt x="67" y="64"/>
                    </a:lnTo>
                    <a:lnTo>
                      <a:pt x="53" y="51"/>
                    </a:lnTo>
                    <a:close/>
                    <a:moveTo>
                      <a:pt x="56" y="48"/>
                    </a:moveTo>
                    <a:lnTo>
                      <a:pt x="58" y="47"/>
                    </a:lnTo>
                    <a:lnTo>
                      <a:pt x="59" y="46"/>
                    </a:lnTo>
                    <a:lnTo>
                      <a:pt x="63" y="54"/>
                    </a:lnTo>
                    <a:lnTo>
                      <a:pt x="56" y="48"/>
                    </a:lnTo>
                    <a:close/>
                    <a:moveTo>
                      <a:pt x="59" y="46"/>
                    </a:moveTo>
                    <a:lnTo>
                      <a:pt x="65" y="42"/>
                    </a:lnTo>
                    <a:lnTo>
                      <a:pt x="74" y="60"/>
                    </a:lnTo>
                    <a:lnTo>
                      <a:pt x="67" y="63"/>
                    </a:lnTo>
                    <a:lnTo>
                      <a:pt x="59" y="46"/>
                    </a:lnTo>
                    <a:close/>
                    <a:moveTo>
                      <a:pt x="80" y="51"/>
                    </a:moveTo>
                    <a:lnTo>
                      <a:pt x="80" y="57"/>
                    </a:lnTo>
                    <a:lnTo>
                      <a:pt x="74" y="60"/>
                    </a:lnTo>
                    <a:lnTo>
                      <a:pt x="70" y="51"/>
                    </a:lnTo>
                    <a:lnTo>
                      <a:pt x="80" y="51"/>
                    </a:lnTo>
                    <a:close/>
                    <a:moveTo>
                      <a:pt x="60" y="51"/>
                    </a:moveTo>
                    <a:lnTo>
                      <a:pt x="60" y="45"/>
                    </a:lnTo>
                    <a:lnTo>
                      <a:pt x="80" y="45"/>
                    </a:lnTo>
                    <a:lnTo>
                      <a:pt x="80" y="51"/>
                    </a:lnTo>
                    <a:lnTo>
                      <a:pt x="60" y="51"/>
                    </a:lnTo>
                    <a:close/>
                    <a:moveTo>
                      <a:pt x="60" y="45"/>
                    </a:moveTo>
                    <a:lnTo>
                      <a:pt x="60" y="41"/>
                    </a:lnTo>
                    <a:lnTo>
                      <a:pt x="63" y="38"/>
                    </a:lnTo>
                    <a:lnTo>
                      <a:pt x="70" y="45"/>
                    </a:lnTo>
                    <a:lnTo>
                      <a:pt x="60" y="45"/>
                    </a:lnTo>
                    <a:close/>
                    <a:moveTo>
                      <a:pt x="63" y="38"/>
                    </a:moveTo>
                    <a:lnTo>
                      <a:pt x="66" y="35"/>
                    </a:lnTo>
                    <a:lnTo>
                      <a:pt x="80" y="49"/>
                    </a:lnTo>
                    <a:lnTo>
                      <a:pt x="76" y="52"/>
                    </a:lnTo>
                    <a:lnTo>
                      <a:pt x="63" y="38"/>
                    </a:lnTo>
                    <a:close/>
                    <a:moveTo>
                      <a:pt x="80" y="49"/>
                    </a:moveTo>
                    <a:lnTo>
                      <a:pt x="80" y="49"/>
                    </a:lnTo>
                    <a:lnTo>
                      <a:pt x="73" y="42"/>
                    </a:lnTo>
                    <a:lnTo>
                      <a:pt x="80" y="49"/>
                    </a:lnTo>
                    <a:close/>
                    <a:moveTo>
                      <a:pt x="66" y="35"/>
                    </a:moveTo>
                    <a:lnTo>
                      <a:pt x="70" y="32"/>
                    </a:lnTo>
                    <a:lnTo>
                      <a:pt x="83" y="46"/>
                    </a:lnTo>
                    <a:lnTo>
                      <a:pt x="80" y="49"/>
                    </a:lnTo>
                    <a:lnTo>
                      <a:pt x="66" y="35"/>
                    </a:lnTo>
                    <a:close/>
                    <a:moveTo>
                      <a:pt x="86" y="39"/>
                    </a:moveTo>
                    <a:lnTo>
                      <a:pt x="86" y="42"/>
                    </a:lnTo>
                    <a:lnTo>
                      <a:pt x="83" y="46"/>
                    </a:lnTo>
                    <a:lnTo>
                      <a:pt x="76" y="39"/>
                    </a:lnTo>
                    <a:lnTo>
                      <a:pt x="86" y="39"/>
                    </a:lnTo>
                    <a:close/>
                    <a:moveTo>
                      <a:pt x="66" y="39"/>
                    </a:moveTo>
                    <a:lnTo>
                      <a:pt x="66" y="32"/>
                    </a:lnTo>
                    <a:lnTo>
                      <a:pt x="86" y="32"/>
                    </a:lnTo>
                    <a:lnTo>
                      <a:pt x="86" y="39"/>
                    </a:lnTo>
                    <a:lnTo>
                      <a:pt x="66" y="39"/>
                    </a:lnTo>
                    <a:close/>
                    <a:moveTo>
                      <a:pt x="66" y="32"/>
                    </a:moveTo>
                    <a:lnTo>
                      <a:pt x="66" y="29"/>
                    </a:lnTo>
                    <a:lnTo>
                      <a:pt x="86" y="29"/>
                    </a:lnTo>
                    <a:lnTo>
                      <a:pt x="86" y="32"/>
                    </a:lnTo>
                    <a:lnTo>
                      <a:pt x="66" y="32"/>
                    </a:lnTo>
                    <a:close/>
                    <a:moveTo>
                      <a:pt x="66" y="29"/>
                    </a:moveTo>
                    <a:lnTo>
                      <a:pt x="66" y="26"/>
                    </a:lnTo>
                    <a:lnTo>
                      <a:pt x="86" y="26"/>
                    </a:lnTo>
                    <a:lnTo>
                      <a:pt x="86" y="29"/>
                    </a:lnTo>
                    <a:lnTo>
                      <a:pt x="66" y="29"/>
                    </a:lnTo>
                    <a:close/>
                    <a:moveTo>
                      <a:pt x="85" y="21"/>
                    </a:moveTo>
                    <a:lnTo>
                      <a:pt x="86" y="24"/>
                    </a:lnTo>
                    <a:lnTo>
                      <a:pt x="86" y="26"/>
                    </a:lnTo>
                    <a:lnTo>
                      <a:pt x="76" y="26"/>
                    </a:lnTo>
                    <a:lnTo>
                      <a:pt x="85" y="21"/>
                    </a:lnTo>
                    <a:close/>
                    <a:moveTo>
                      <a:pt x="67" y="30"/>
                    </a:moveTo>
                    <a:lnTo>
                      <a:pt x="64" y="24"/>
                    </a:lnTo>
                    <a:lnTo>
                      <a:pt x="82" y="15"/>
                    </a:lnTo>
                    <a:lnTo>
                      <a:pt x="85" y="21"/>
                    </a:lnTo>
                    <a:lnTo>
                      <a:pt x="67" y="30"/>
                    </a:lnTo>
                    <a:close/>
                    <a:moveTo>
                      <a:pt x="80" y="13"/>
                    </a:moveTo>
                    <a:lnTo>
                      <a:pt x="81" y="14"/>
                    </a:lnTo>
                    <a:lnTo>
                      <a:pt x="82" y="15"/>
                    </a:lnTo>
                    <a:lnTo>
                      <a:pt x="73" y="19"/>
                    </a:lnTo>
                    <a:lnTo>
                      <a:pt x="80" y="13"/>
                    </a:lnTo>
                    <a:close/>
                    <a:moveTo>
                      <a:pt x="66" y="26"/>
                    </a:moveTo>
                    <a:lnTo>
                      <a:pt x="63" y="24"/>
                    </a:lnTo>
                    <a:lnTo>
                      <a:pt x="76" y="9"/>
                    </a:lnTo>
                    <a:lnTo>
                      <a:pt x="80" y="13"/>
                    </a:lnTo>
                    <a:lnTo>
                      <a:pt x="66" y="26"/>
                    </a:lnTo>
                    <a:close/>
                    <a:moveTo>
                      <a:pt x="63" y="24"/>
                    </a:moveTo>
                    <a:lnTo>
                      <a:pt x="60" y="20"/>
                    </a:lnTo>
                    <a:lnTo>
                      <a:pt x="73" y="6"/>
                    </a:lnTo>
                    <a:lnTo>
                      <a:pt x="76" y="9"/>
                    </a:lnTo>
                    <a:lnTo>
                      <a:pt x="63" y="24"/>
                    </a:lnTo>
                    <a:close/>
                    <a:moveTo>
                      <a:pt x="66" y="4"/>
                    </a:moveTo>
                    <a:lnTo>
                      <a:pt x="71" y="4"/>
                    </a:lnTo>
                    <a:lnTo>
                      <a:pt x="73" y="6"/>
                    </a:lnTo>
                    <a:lnTo>
                      <a:pt x="66" y="14"/>
                    </a:lnTo>
                    <a:lnTo>
                      <a:pt x="66" y="4"/>
                    </a:lnTo>
                    <a:close/>
                    <a:moveTo>
                      <a:pt x="66" y="22"/>
                    </a:moveTo>
                    <a:lnTo>
                      <a:pt x="63" y="22"/>
                    </a:lnTo>
                    <a:lnTo>
                      <a:pt x="63" y="4"/>
                    </a:lnTo>
                    <a:lnTo>
                      <a:pt x="66" y="4"/>
                    </a:lnTo>
                    <a:lnTo>
                      <a:pt x="66" y="22"/>
                    </a:lnTo>
                    <a:close/>
                    <a:moveTo>
                      <a:pt x="63" y="22"/>
                    </a:moveTo>
                    <a:lnTo>
                      <a:pt x="60" y="22"/>
                    </a:lnTo>
                    <a:lnTo>
                      <a:pt x="56" y="20"/>
                    </a:lnTo>
                    <a:lnTo>
                      <a:pt x="63" y="14"/>
                    </a:lnTo>
                    <a:lnTo>
                      <a:pt x="63" y="22"/>
                    </a:lnTo>
                    <a:close/>
                    <a:moveTo>
                      <a:pt x="56" y="20"/>
                    </a:moveTo>
                    <a:lnTo>
                      <a:pt x="53" y="17"/>
                    </a:lnTo>
                    <a:lnTo>
                      <a:pt x="67" y="4"/>
                    </a:lnTo>
                    <a:lnTo>
                      <a:pt x="70" y="6"/>
                    </a:lnTo>
                    <a:lnTo>
                      <a:pt x="56" y="20"/>
                    </a:lnTo>
                    <a:close/>
                    <a:moveTo>
                      <a:pt x="60" y="0"/>
                    </a:moveTo>
                    <a:lnTo>
                      <a:pt x="64" y="0"/>
                    </a:lnTo>
                    <a:lnTo>
                      <a:pt x="67" y="4"/>
                    </a:lnTo>
                    <a:lnTo>
                      <a:pt x="60" y="10"/>
                    </a:lnTo>
                    <a:lnTo>
                      <a:pt x="60" y="0"/>
                    </a:lnTo>
                    <a:close/>
                    <a:moveTo>
                      <a:pt x="60" y="19"/>
                    </a:moveTo>
                    <a:lnTo>
                      <a:pt x="54" y="19"/>
                    </a:lnTo>
                    <a:lnTo>
                      <a:pt x="54" y="0"/>
                    </a:lnTo>
                    <a:lnTo>
                      <a:pt x="60" y="0"/>
                    </a:lnTo>
                    <a:lnTo>
                      <a:pt x="60" y="19"/>
                    </a:lnTo>
                    <a:close/>
                    <a:moveTo>
                      <a:pt x="54" y="19"/>
                    </a:moveTo>
                    <a:lnTo>
                      <a:pt x="51" y="19"/>
                    </a:lnTo>
                    <a:lnTo>
                      <a:pt x="51" y="0"/>
                    </a:lnTo>
                    <a:lnTo>
                      <a:pt x="54" y="0"/>
                    </a:lnTo>
                    <a:lnTo>
                      <a:pt x="54" y="19"/>
                    </a:lnTo>
                    <a:close/>
                    <a:moveTo>
                      <a:pt x="51" y="19"/>
                    </a:moveTo>
                    <a:lnTo>
                      <a:pt x="44" y="19"/>
                    </a:lnTo>
                    <a:lnTo>
                      <a:pt x="44" y="0"/>
                    </a:lnTo>
                    <a:lnTo>
                      <a:pt x="51" y="0"/>
                    </a:lnTo>
                    <a:lnTo>
                      <a:pt x="51" y="19"/>
                    </a:lnTo>
                    <a:close/>
                    <a:moveTo>
                      <a:pt x="44" y="19"/>
                    </a:moveTo>
                    <a:lnTo>
                      <a:pt x="41" y="19"/>
                    </a:lnTo>
                    <a:lnTo>
                      <a:pt x="41" y="0"/>
                    </a:lnTo>
                    <a:lnTo>
                      <a:pt x="44" y="0"/>
                    </a:lnTo>
                    <a:lnTo>
                      <a:pt x="44" y="19"/>
                    </a:lnTo>
                    <a:close/>
                    <a:moveTo>
                      <a:pt x="37" y="2"/>
                    </a:moveTo>
                    <a:lnTo>
                      <a:pt x="39" y="0"/>
                    </a:lnTo>
                    <a:lnTo>
                      <a:pt x="41" y="0"/>
                    </a:lnTo>
                    <a:lnTo>
                      <a:pt x="41" y="10"/>
                    </a:lnTo>
                    <a:lnTo>
                      <a:pt x="37" y="2"/>
                    </a:lnTo>
                    <a:close/>
                    <a:moveTo>
                      <a:pt x="45" y="18"/>
                    </a:moveTo>
                    <a:lnTo>
                      <a:pt x="39" y="21"/>
                    </a:lnTo>
                    <a:lnTo>
                      <a:pt x="31" y="5"/>
                    </a:lnTo>
                    <a:lnTo>
                      <a:pt x="37" y="2"/>
                    </a:lnTo>
                    <a:lnTo>
                      <a:pt x="45" y="18"/>
                    </a:lnTo>
                    <a:close/>
                    <a:moveTo>
                      <a:pt x="39" y="21"/>
                    </a:moveTo>
                    <a:lnTo>
                      <a:pt x="32" y="25"/>
                    </a:lnTo>
                    <a:lnTo>
                      <a:pt x="24" y="8"/>
                    </a:lnTo>
                    <a:lnTo>
                      <a:pt x="31" y="5"/>
                    </a:lnTo>
                    <a:lnTo>
                      <a:pt x="39" y="21"/>
                    </a:lnTo>
                    <a:close/>
                    <a:moveTo>
                      <a:pt x="22" y="9"/>
                    </a:moveTo>
                    <a:lnTo>
                      <a:pt x="23" y="8"/>
                    </a:lnTo>
                    <a:lnTo>
                      <a:pt x="24" y="8"/>
                    </a:lnTo>
                    <a:lnTo>
                      <a:pt x="29" y="16"/>
                    </a:lnTo>
                    <a:lnTo>
                      <a:pt x="22" y="9"/>
                    </a:lnTo>
                    <a:close/>
                    <a:moveTo>
                      <a:pt x="36" y="24"/>
                    </a:moveTo>
                    <a:lnTo>
                      <a:pt x="32" y="26"/>
                    </a:lnTo>
                    <a:lnTo>
                      <a:pt x="19" y="13"/>
                    </a:lnTo>
                    <a:lnTo>
                      <a:pt x="22" y="9"/>
                    </a:lnTo>
                    <a:lnTo>
                      <a:pt x="36" y="24"/>
                    </a:lnTo>
                    <a:close/>
                    <a:moveTo>
                      <a:pt x="32" y="26"/>
                    </a:moveTo>
                    <a:lnTo>
                      <a:pt x="31" y="27"/>
                    </a:lnTo>
                    <a:lnTo>
                      <a:pt x="30" y="28"/>
                    </a:lnTo>
                    <a:lnTo>
                      <a:pt x="26" y="19"/>
                    </a:lnTo>
                    <a:lnTo>
                      <a:pt x="32" y="26"/>
                    </a:lnTo>
                    <a:close/>
                    <a:moveTo>
                      <a:pt x="30" y="28"/>
                    </a:moveTo>
                    <a:lnTo>
                      <a:pt x="23" y="31"/>
                    </a:lnTo>
                    <a:lnTo>
                      <a:pt x="15" y="14"/>
                    </a:lnTo>
                    <a:lnTo>
                      <a:pt x="21" y="11"/>
                    </a:lnTo>
                    <a:lnTo>
                      <a:pt x="30" y="28"/>
                    </a:lnTo>
                    <a:close/>
                    <a:moveTo>
                      <a:pt x="12" y="16"/>
                    </a:moveTo>
                    <a:lnTo>
                      <a:pt x="13" y="15"/>
                    </a:lnTo>
                    <a:lnTo>
                      <a:pt x="15" y="14"/>
                    </a:lnTo>
                    <a:lnTo>
                      <a:pt x="19" y="22"/>
                    </a:lnTo>
                    <a:lnTo>
                      <a:pt x="12" y="16"/>
                    </a:lnTo>
                    <a:close/>
                    <a:moveTo>
                      <a:pt x="26" y="29"/>
                    </a:moveTo>
                    <a:lnTo>
                      <a:pt x="22" y="32"/>
                    </a:lnTo>
                    <a:lnTo>
                      <a:pt x="9" y="19"/>
                    </a:lnTo>
                    <a:lnTo>
                      <a:pt x="12" y="16"/>
                    </a:lnTo>
                    <a:lnTo>
                      <a:pt x="26" y="29"/>
                    </a:lnTo>
                    <a:close/>
                    <a:moveTo>
                      <a:pt x="9" y="19"/>
                    </a:moveTo>
                    <a:lnTo>
                      <a:pt x="9" y="19"/>
                    </a:lnTo>
                    <a:lnTo>
                      <a:pt x="16" y="26"/>
                    </a:lnTo>
                    <a:lnTo>
                      <a:pt x="9" y="19"/>
                    </a:lnTo>
                    <a:close/>
                    <a:moveTo>
                      <a:pt x="22" y="32"/>
                    </a:moveTo>
                    <a:lnTo>
                      <a:pt x="19" y="36"/>
                    </a:lnTo>
                    <a:lnTo>
                      <a:pt x="6" y="22"/>
                    </a:lnTo>
                    <a:lnTo>
                      <a:pt x="9" y="19"/>
                    </a:lnTo>
                    <a:lnTo>
                      <a:pt x="22" y="32"/>
                    </a:lnTo>
                    <a:close/>
                    <a:moveTo>
                      <a:pt x="4" y="29"/>
                    </a:moveTo>
                    <a:lnTo>
                      <a:pt x="4" y="25"/>
                    </a:lnTo>
                    <a:lnTo>
                      <a:pt x="6" y="22"/>
                    </a:lnTo>
                    <a:lnTo>
                      <a:pt x="12" y="29"/>
                    </a:lnTo>
                    <a:lnTo>
                      <a:pt x="4" y="29"/>
                    </a:lnTo>
                    <a:close/>
                    <a:moveTo>
                      <a:pt x="22" y="29"/>
                    </a:moveTo>
                    <a:lnTo>
                      <a:pt x="22" y="36"/>
                    </a:lnTo>
                    <a:lnTo>
                      <a:pt x="4" y="36"/>
                    </a:lnTo>
                    <a:lnTo>
                      <a:pt x="4" y="29"/>
                    </a:lnTo>
                    <a:lnTo>
                      <a:pt x="22" y="29"/>
                    </a:lnTo>
                    <a:close/>
                    <a:moveTo>
                      <a:pt x="22" y="36"/>
                    </a:moveTo>
                    <a:lnTo>
                      <a:pt x="22" y="39"/>
                    </a:lnTo>
                    <a:lnTo>
                      <a:pt x="19" y="42"/>
                    </a:lnTo>
                    <a:lnTo>
                      <a:pt x="12" y="36"/>
                    </a:lnTo>
                    <a:lnTo>
                      <a:pt x="22" y="36"/>
                    </a:lnTo>
                    <a:close/>
                    <a:moveTo>
                      <a:pt x="19" y="42"/>
                    </a:moveTo>
                    <a:lnTo>
                      <a:pt x="16" y="46"/>
                    </a:lnTo>
                    <a:lnTo>
                      <a:pt x="2" y="32"/>
                    </a:lnTo>
                    <a:lnTo>
                      <a:pt x="6" y="29"/>
                    </a:lnTo>
                    <a:lnTo>
                      <a:pt x="19" y="42"/>
                    </a:lnTo>
                    <a:close/>
                    <a:moveTo>
                      <a:pt x="0" y="39"/>
                    </a:moveTo>
                    <a:lnTo>
                      <a:pt x="0" y="35"/>
                    </a:lnTo>
                    <a:lnTo>
                      <a:pt x="2" y="32"/>
                    </a:lnTo>
                    <a:lnTo>
                      <a:pt x="9" y="39"/>
                    </a:lnTo>
                    <a:lnTo>
                      <a:pt x="0" y="39"/>
                    </a:lnTo>
                    <a:close/>
                    <a:moveTo>
                      <a:pt x="19" y="39"/>
                    </a:moveTo>
                    <a:lnTo>
                      <a:pt x="19" y="42"/>
                    </a:lnTo>
                    <a:lnTo>
                      <a:pt x="0" y="42"/>
                    </a:lnTo>
                    <a:lnTo>
                      <a:pt x="0" y="39"/>
                    </a:lnTo>
                    <a:lnTo>
                      <a:pt x="19" y="39"/>
                    </a:lnTo>
                    <a:close/>
                    <a:moveTo>
                      <a:pt x="19" y="42"/>
                    </a:moveTo>
                    <a:lnTo>
                      <a:pt x="19" y="48"/>
                    </a:lnTo>
                    <a:lnTo>
                      <a:pt x="0" y="48"/>
                    </a:lnTo>
                    <a:lnTo>
                      <a:pt x="0" y="42"/>
                    </a:lnTo>
                    <a:lnTo>
                      <a:pt x="19" y="42"/>
                    </a:lnTo>
                    <a:close/>
                    <a:moveTo>
                      <a:pt x="19" y="48"/>
                    </a:moveTo>
                    <a:lnTo>
                      <a:pt x="19" y="51"/>
                    </a:lnTo>
                    <a:lnTo>
                      <a:pt x="0" y="51"/>
                    </a:lnTo>
                    <a:lnTo>
                      <a:pt x="0" y="48"/>
                    </a:lnTo>
                    <a:lnTo>
                      <a:pt x="19" y="48"/>
                    </a:lnTo>
                    <a:close/>
                    <a:moveTo>
                      <a:pt x="2" y="58"/>
                    </a:moveTo>
                    <a:lnTo>
                      <a:pt x="0" y="56"/>
                    </a:lnTo>
                    <a:lnTo>
                      <a:pt x="0" y="51"/>
                    </a:lnTo>
                    <a:lnTo>
                      <a:pt x="9" y="51"/>
                    </a:lnTo>
                    <a:lnTo>
                      <a:pt x="2" y="58"/>
                    </a:lnTo>
                    <a:close/>
                    <a:moveTo>
                      <a:pt x="16" y="45"/>
                    </a:moveTo>
                    <a:lnTo>
                      <a:pt x="19" y="48"/>
                    </a:lnTo>
                    <a:lnTo>
                      <a:pt x="6" y="61"/>
                    </a:lnTo>
                    <a:lnTo>
                      <a:pt x="2" y="58"/>
                    </a:lnTo>
                    <a:lnTo>
                      <a:pt x="16" y="45"/>
                    </a:lnTo>
                    <a:close/>
                    <a:moveTo>
                      <a:pt x="19" y="48"/>
                    </a:moveTo>
                    <a:lnTo>
                      <a:pt x="22" y="51"/>
                    </a:lnTo>
                    <a:lnTo>
                      <a:pt x="9" y="64"/>
                    </a:lnTo>
                    <a:lnTo>
                      <a:pt x="6" y="61"/>
                    </a:lnTo>
                    <a:lnTo>
                      <a:pt x="19" y="48"/>
                    </a:lnTo>
                    <a:close/>
                    <a:moveTo>
                      <a:pt x="22" y="51"/>
                    </a:moveTo>
                    <a:lnTo>
                      <a:pt x="26" y="54"/>
                    </a:lnTo>
                    <a:lnTo>
                      <a:pt x="12" y="68"/>
                    </a:lnTo>
                    <a:lnTo>
                      <a:pt x="9" y="64"/>
                    </a:lnTo>
                    <a:lnTo>
                      <a:pt x="22" y="51"/>
                    </a:lnTo>
                    <a:close/>
                    <a:moveTo>
                      <a:pt x="26" y="54"/>
                    </a:moveTo>
                    <a:lnTo>
                      <a:pt x="16" y="45"/>
                    </a:lnTo>
                    <a:lnTo>
                      <a:pt x="26" y="54"/>
                    </a:lnTo>
                    <a:lnTo>
                      <a:pt x="19" y="61"/>
                    </a:lnTo>
                    <a:lnTo>
                      <a:pt x="26" y="54"/>
                    </a:lnTo>
                    <a:close/>
                    <a:moveTo>
                      <a:pt x="26" y="54"/>
                    </a:moveTo>
                    <a:lnTo>
                      <a:pt x="29" y="58"/>
                    </a:lnTo>
                    <a:lnTo>
                      <a:pt x="16" y="71"/>
                    </a:lnTo>
                    <a:lnTo>
                      <a:pt x="12" y="68"/>
                    </a:lnTo>
                    <a:lnTo>
                      <a:pt x="26" y="54"/>
                    </a:lnTo>
                    <a:close/>
                    <a:moveTo>
                      <a:pt x="16" y="71"/>
                    </a:moveTo>
                    <a:lnTo>
                      <a:pt x="16" y="71"/>
                    </a:lnTo>
                    <a:lnTo>
                      <a:pt x="22" y="64"/>
                    </a:lnTo>
                    <a:lnTo>
                      <a:pt x="16" y="71"/>
                    </a:lnTo>
                    <a:close/>
                    <a:moveTo>
                      <a:pt x="29" y="58"/>
                    </a:moveTo>
                    <a:lnTo>
                      <a:pt x="32" y="60"/>
                    </a:lnTo>
                    <a:lnTo>
                      <a:pt x="19" y="74"/>
                    </a:lnTo>
                    <a:lnTo>
                      <a:pt x="16" y="71"/>
                    </a:lnTo>
                    <a:lnTo>
                      <a:pt x="29" y="58"/>
                    </a:lnTo>
                    <a:close/>
                    <a:moveTo>
                      <a:pt x="26" y="76"/>
                    </a:moveTo>
                    <a:lnTo>
                      <a:pt x="21" y="76"/>
                    </a:lnTo>
                    <a:lnTo>
                      <a:pt x="19" y="74"/>
                    </a:lnTo>
                    <a:lnTo>
                      <a:pt x="26" y="68"/>
                    </a:lnTo>
                    <a:lnTo>
                      <a:pt x="26" y="76"/>
                    </a:lnTo>
                    <a:close/>
                    <a:moveTo>
                      <a:pt x="26" y="58"/>
                    </a:moveTo>
                    <a:lnTo>
                      <a:pt x="32" y="58"/>
                    </a:lnTo>
                    <a:lnTo>
                      <a:pt x="32" y="76"/>
                    </a:lnTo>
                    <a:lnTo>
                      <a:pt x="26" y="76"/>
                    </a:lnTo>
                    <a:lnTo>
                      <a:pt x="26" y="58"/>
                    </a:lnTo>
                    <a:close/>
                    <a:moveTo>
                      <a:pt x="32" y="58"/>
                    </a:moveTo>
                    <a:lnTo>
                      <a:pt x="34" y="58"/>
                    </a:lnTo>
                    <a:lnTo>
                      <a:pt x="34" y="76"/>
                    </a:lnTo>
                    <a:lnTo>
                      <a:pt x="32" y="76"/>
                    </a:lnTo>
                    <a:lnTo>
                      <a:pt x="32" y="58"/>
                    </a:lnTo>
                    <a:close/>
                    <a:moveTo>
                      <a:pt x="34" y="58"/>
                    </a:moveTo>
                    <a:lnTo>
                      <a:pt x="41" y="58"/>
                    </a:lnTo>
                    <a:lnTo>
                      <a:pt x="41" y="76"/>
                    </a:lnTo>
                    <a:lnTo>
                      <a:pt x="34" y="76"/>
                    </a:lnTo>
                    <a:lnTo>
                      <a:pt x="34" y="58"/>
                    </a:lnTo>
                    <a:close/>
                    <a:moveTo>
                      <a:pt x="48" y="74"/>
                    </a:moveTo>
                    <a:lnTo>
                      <a:pt x="45" y="76"/>
                    </a:lnTo>
                    <a:lnTo>
                      <a:pt x="41" y="76"/>
                    </a:lnTo>
                    <a:lnTo>
                      <a:pt x="41" y="68"/>
                    </a:lnTo>
                    <a:lnTo>
                      <a:pt x="48" y="74"/>
                    </a:lnTo>
                    <a:close/>
                    <a:moveTo>
                      <a:pt x="34" y="60"/>
                    </a:moveTo>
                    <a:lnTo>
                      <a:pt x="38" y="58"/>
                    </a:lnTo>
                    <a:lnTo>
                      <a:pt x="51" y="71"/>
                    </a:lnTo>
                    <a:lnTo>
                      <a:pt x="48" y="74"/>
                    </a:lnTo>
                    <a:lnTo>
                      <a:pt x="34" y="60"/>
                    </a:lnTo>
                    <a:close/>
                    <a:moveTo>
                      <a:pt x="38" y="58"/>
                    </a:moveTo>
                    <a:lnTo>
                      <a:pt x="41" y="54"/>
                    </a:lnTo>
                    <a:lnTo>
                      <a:pt x="44" y="54"/>
                    </a:lnTo>
                    <a:lnTo>
                      <a:pt x="44" y="64"/>
                    </a:lnTo>
                    <a:lnTo>
                      <a:pt x="38" y="58"/>
                    </a:lnTo>
                    <a:close/>
                    <a:moveTo>
                      <a:pt x="44" y="54"/>
                    </a:moveTo>
                    <a:lnTo>
                      <a:pt x="51" y="54"/>
                    </a:lnTo>
                    <a:lnTo>
                      <a:pt x="51" y="73"/>
                    </a:lnTo>
                    <a:lnTo>
                      <a:pt x="44" y="73"/>
                    </a:lnTo>
                    <a:lnTo>
                      <a:pt x="44" y="54"/>
                    </a:lnTo>
                    <a:close/>
                    <a:moveTo>
                      <a:pt x="55" y="72"/>
                    </a:moveTo>
                    <a:lnTo>
                      <a:pt x="53" y="73"/>
                    </a:lnTo>
                    <a:lnTo>
                      <a:pt x="51" y="73"/>
                    </a:lnTo>
                    <a:lnTo>
                      <a:pt x="51" y="64"/>
                    </a:lnTo>
                    <a:lnTo>
                      <a:pt x="55" y="72"/>
                    </a:lnTo>
                    <a:close/>
                    <a:moveTo>
                      <a:pt x="47" y="56"/>
                    </a:moveTo>
                    <a:lnTo>
                      <a:pt x="53" y="52"/>
                    </a:lnTo>
                    <a:lnTo>
                      <a:pt x="61" y="70"/>
                    </a:lnTo>
                    <a:lnTo>
                      <a:pt x="55" y="72"/>
                    </a:lnTo>
                    <a:lnTo>
                      <a:pt x="47"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98" name="Freeform 183">
                <a:extLst>
                  <a:ext uri="{FF2B5EF4-FFF2-40B4-BE49-F238E27FC236}">
                    <a16:creationId xmlns:a16="http://schemas.microsoft.com/office/drawing/2014/main" id="{E0392EAF-67CD-421F-B048-87F85061AFA8}"/>
                  </a:ext>
                </a:extLst>
              </p:cNvPr>
              <p:cNvSpPr>
                <a:spLocks/>
              </p:cNvSpPr>
              <p:nvPr/>
            </p:nvSpPr>
            <p:spPr bwMode="auto">
              <a:xfrm>
                <a:off x="2455" y="2938"/>
                <a:ext cx="16" cy="14"/>
              </a:xfrm>
              <a:custGeom>
                <a:avLst/>
                <a:gdLst>
                  <a:gd name="T0" fmla="*/ 11 w 66"/>
                  <a:gd name="T1" fmla="*/ 12 h 57"/>
                  <a:gd name="T2" fmla="*/ 12 w 66"/>
                  <a:gd name="T3" fmla="*/ 12 h 57"/>
                  <a:gd name="T4" fmla="*/ 14 w 66"/>
                  <a:gd name="T5" fmla="*/ 11 h 57"/>
                  <a:gd name="T6" fmla="*/ 14 w 66"/>
                  <a:gd name="T7" fmla="*/ 10 h 57"/>
                  <a:gd name="T8" fmla="*/ 15 w 66"/>
                  <a:gd name="T9" fmla="*/ 8 h 57"/>
                  <a:gd name="T10" fmla="*/ 15 w 66"/>
                  <a:gd name="T11" fmla="*/ 8 h 57"/>
                  <a:gd name="T12" fmla="*/ 16 w 66"/>
                  <a:gd name="T13" fmla="*/ 6 h 57"/>
                  <a:gd name="T14" fmla="*/ 16 w 66"/>
                  <a:gd name="T15" fmla="*/ 5 h 57"/>
                  <a:gd name="T16" fmla="*/ 16 w 66"/>
                  <a:gd name="T17" fmla="*/ 4 h 57"/>
                  <a:gd name="T18" fmla="*/ 16 w 66"/>
                  <a:gd name="T19" fmla="*/ 3 h 57"/>
                  <a:gd name="T20" fmla="*/ 15 w 66"/>
                  <a:gd name="T21" fmla="*/ 2 h 57"/>
                  <a:gd name="T22" fmla="*/ 14 w 66"/>
                  <a:gd name="T23" fmla="*/ 1 h 57"/>
                  <a:gd name="T24" fmla="*/ 14 w 66"/>
                  <a:gd name="T25" fmla="*/ 1 h 57"/>
                  <a:gd name="T26" fmla="*/ 13 w 66"/>
                  <a:gd name="T27" fmla="*/ 1 h 57"/>
                  <a:gd name="T28" fmla="*/ 12 w 66"/>
                  <a:gd name="T29" fmla="*/ 0 h 57"/>
                  <a:gd name="T30" fmla="*/ 11 w 66"/>
                  <a:gd name="T31" fmla="*/ 0 h 57"/>
                  <a:gd name="T32" fmla="*/ 10 w 66"/>
                  <a:gd name="T33" fmla="*/ 0 h 57"/>
                  <a:gd name="T34" fmla="*/ 8 w 66"/>
                  <a:gd name="T35" fmla="*/ 0 h 57"/>
                  <a:gd name="T36" fmla="*/ 8 w 66"/>
                  <a:gd name="T37" fmla="*/ 0 h 57"/>
                  <a:gd name="T38" fmla="*/ 6 w 66"/>
                  <a:gd name="T39" fmla="*/ 1 h 57"/>
                  <a:gd name="T40" fmla="*/ 4 w 66"/>
                  <a:gd name="T41" fmla="*/ 1 h 57"/>
                  <a:gd name="T42" fmla="*/ 4 w 66"/>
                  <a:gd name="T43" fmla="*/ 2 h 57"/>
                  <a:gd name="T44" fmla="*/ 3 w 66"/>
                  <a:gd name="T45" fmla="*/ 3 h 57"/>
                  <a:gd name="T46" fmla="*/ 1 w 66"/>
                  <a:gd name="T47" fmla="*/ 4 h 57"/>
                  <a:gd name="T48" fmla="*/ 1 w 66"/>
                  <a:gd name="T49" fmla="*/ 4 h 57"/>
                  <a:gd name="T50" fmla="*/ 1 w 66"/>
                  <a:gd name="T51" fmla="*/ 6 h 57"/>
                  <a:gd name="T52" fmla="*/ 0 w 66"/>
                  <a:gd name="T53" fmla="*/ 7 h 57"/>
                  <a:gd name="T54" fmla="*/ 0 w 66"/>
                  <a:gd name="T55" fmla="*/ 8 h 57"/>
                  <a:gd name="T56" fmla="*/ 0 w 66"/>
                  <a:gd name="T57" fmla="*/ 9 h 57"/>
                  <a:gd name="T58" fmla="*/ 0 w 66"/>
                  <a:gd name="T59" fmla="*/ 10 h 57"/>
                  <a:gd name="T60" fmla="*/ 1 w 66"/>
                  <a:gd name="T61" fmla="*/ 11 h 57"/>
                  <a:gd name="T62" fmla="*/ 1 w 66"/>
                  <a:gd name="T63" fmla="*/ 12 h 57"/>
                  <a:gd name="T64" fmla="*/ 2 w 66"/>
                  <a:gd name="T65" fmla="*/ 12 h 57"/>
                  <a:gd name="T66" fmla="*/ 3 w 66"/>
                  <a:gd name="T67" fmla="*/ 13 h 57"/>
                  <a:gd name="T68" fmla="*/ 4 w 66"/>
                  <a:gd name="T69" fmla="*/ 13 h 57"/>
                  <a:gd name="T70" fmla="*/ 5 w 66"/>
                  <a:gd name="T71" fmla="*/ 14 h 57"/>
                  <a:gd name="T72" fmla="*/ 6 w 66"/>
                  <a:gd name="T73" fmla="*/ 14 h 57"/>
                  <a:gd name="T74" fmla="*/ 8 w 66"/>
                  <a:gd name="T75" fmla="*/ 14 h 57"/>
                  <a:gd name="T76" fmla="*/ 8 w 66"/>
                  <a:gd name="T77" fmla="*/ 13 h 57"/>
                  <a:gd name="T78" fmla="*/ 10 w 66"/>
                  <a:gd name="T79" fmla="*/ 13 h 57"/>
                  <a:gd name="T80" fmla="*/ 11 w 66"/>
                  <a:gd name="T81" fmla="*/ 12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7" y="50"/>
                    </a:moveTo>
                    <a:lnTo>
                      <a:pt x="50" y="47"/>
                    </a:lnTo>
                    <a:lnTo>
                      <a:pt x="57" y="44"/>
                    </a:lnTo>
                    <a:lnTo>
                      <a:pt x="59" y="40"/>
                    </a:lnTo>
                    <a:lnTo>
                      <a:pt x="62" y="34"/>
                    </a:lnTo>
                    <a:lnTo>
                      <a:pt x="62" y="32"/>
                    </a:lnTo>
                    <a:lnTo>
                      <a:pt x="66" y="25"/>
                    </a:lnTo>
                    <a:lnTo>
                      <a:pt x="66" y="22"/>
                    </a:lnTo>
                    <a:lnTo>
                      <a:pt x="66" y="18"/>
                    </a:lnTo>
                    <a:lnTo>
                      <a:pt x="66" y="12"/>
                    </a:lnTo>
                    <a:lnTo>
                      <a:pt x="62" y="8"/>
                    </a:lnTo>
                    <a:lnTo>
                      <a:pt x="59" y="6"/>
                    </a:lnTo>
                    <a:lnTo>
                      <a:pt x="57" y="3"/>
                    </a:lnTo>
                    <a:lnTo>
                      <a:pt x="54" y="3"/>
                    </a:lnTo>
                    <a:lnTo>
                      <a:pt x="50" y="0"/>
                    </a:lnTo>
                    <a:lnTo>
                      <a:pt x="44" y="0"/>
                    </a:lnTo>
                    <a:lnTo>
                      <a:pt x="40" y="0"/>
                    </a:lnTo>
                    <a:lnTo>
                      <a:pt x="34" y="0"/>
                    </a:lnTo>
                    <a:lnTo>
                      <a:pt x="32" y="0"/>
                    </a:lnTo>
                    <a:lnTo>
                      <a:pt x="25" y="3"/>
                    </a:lnTo>
                    <a:lnTo>
                      <a:pt x="18" y="6"/>
                    </a:lnTo>
                    <a:lnTo>
                      <a:pt x="15" y="8"/>
                    </a:lnTo>
                    <a:lnTo>
                      <a:pt x="12" y="12"/>
                    </a:lnTo>
                    <a:lnTo>
                      <a:pt x="5" y="15"/>
                    </a:lnTo>
                    <a:lnTo>
                      <a:pt x="5" y="18"/>
                    </a:lnTo>
                    <a:lnTo>
                      <a:pt x="3" y="25"/>
                    </a:lnTo>
                    <a:lnTo>
                      <a:pt x="0" y="28"/>
                    </a:lnTo>
                    <a:lnTo>
                      <a:pt x="0" y="32"/>
                    </a:lnTo>
                    <a:lnTo>
                      <a:pt x="0" y="37"/>
                    </a:lnTo>
                    <a:lnTo>
                      <a:pt x="0" y="40"/>
                    </a:lnTo>
                    <a:lnTo>
                      <a:pt x="3" y="44"/>
                    </a:lnTo>
                    <a:lnTo>
                      <a:pt x="5" y="47"/>
                    </a:lnTo>
                    <a:lnTo>
                      <a:pt x="8" y="50"/>
                    </a:lnTo>
                    <a:lnTo>
                      <a:pt x="12" y="54"/>
                    </a:lnTo>
                    <a:lnTo>
                      <a:pt x="15" y="54"/>
                    </a:lnTo>
                    <a:lnTo>
                      <a:pt x="22" y="57"/>
                    </a:lnTo>
                    <a:lnTo>
                      <a:pt x="25" y="57"/>
                    </a:lnTo>
                    <a:lnTo>
                      <a:pt x="32" y="57"/>
                    </a:lnTo>
                    <a:lnTo>
                      <a:pt x="34" y="54"/>
                    </a:lnTo>
                    <a:lnTo>
                      <a:pt x="40" y="54"/>
                    </a:lnTo>
                    <a:lnTo>
                      <a:pt x="47"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499" name="Freeform 184">
                <a:extLst>
                  <a:ext uri="{FF2B5EF4-FFF2-40B4-BE49-F238E27FC236}">
                    <a16:creationId xmlns:a16="http://schemas.microsoft.com/office/drawing/2014/main" id="{26E985B8-5A31-4AFB-A866-CE80BFA316D4}"/>
                  </a:ext>
                </a:extLst>
              </p:cNvPr>
              <p:cNvSpPr>
                <a:spLocks noEditPoints="1"/>
              </p:cNvSpPr>
              <p:nvPr/>
            </p:nvSpPr>
            <p:spPr bwMode="auto">
              <a:xfrm>
                <a:off x="2452" y="2936"/>
                <a:ext cx="22" cy="19"/>
              </a:xfrm>
              <a:custGeom>
                <a:avLst/>
                <a:gdLst>
                  <a:gd name="T0" fmla="*/ 14 w 86"/>
                  <a:gd name="T1" fmla="*/ 13 h 76"/>
                  <a:gd name="T2" fmla="*/ 16 w 86"/>
                  <a:gd name="T3" fmla="*/ 11 h 76"/>
                  <a:gd name="T4" fmla="*/ 18 w 86"/>
                  <a:gd name="T5" fmla="*/ 16 h 76"/>
                  <a:gd name="T6" fmla="*/ 19 w 86"/>
                  <a:gd name="T7" fmla="*/ 15 h 76"/>
                  <a:gd name="T8" fmla="*/ 20 w 86"/>
                  <a:gd name="T9" fmla="*/ 14 h 76"/>
                  <a:gd name="T10" fmla="*/ 21 w 86"/>
                  <a:gd name="T11" fmla="*/ 11 h 76"/>
                  <a:gd name="T12" fmla="*/ 16 w 86"/>
                  <a:gd name="T13" fmla="*/ 11 h 76"/>
                  <a:gd name="T14" fmla="*/ 17 w 86"/>
                  <a:gd name="T15" fmla="*/ 9 h 76"/>
                  <a:gd name="T16" fmla="*/ 21 w 86"/>
                  <a:gd name="T17" fmla="*/ 11 h 76"/>
                  <a:gd name="T18" fmla="*/ 22 w 86"/>
                  <a:gd name="T19" fmla="*/ 9 h 76"/>
                  <a:gd name="T20" fmla="*/ 17 w 86"/>
                  <a:gd name="T21" fmla="*/ 8 h 76"/>
                  <a:gd name="T22" fmla="*/ 17 w 86"/>
                  <a:gd name="T23" fmla="*/ 6 h 76"/>
                  <a:gd name="T24" fmla="*/ 22 w 86"/>
                  <a:gd name="T25" fmla="*/ 6 h 76"/>
                  <a:gd name="T26" fmla="*/ 21 w 86"/>
                  <a:gd name="T27" fmla="*/ 4 h 76"/>
                  <a:gd name="T28" fmla="*/ 20 w 86"/>
                  <a:gd name="T29" fmla="*/ 3 h 76"/>
                  <a:gd name="T30" fmla="*/ 16 w 86"/>
                  <a:gd name="T31" fmla="*/ 6 h 76"/>
                  <a:gd name="T32" fmla="*/ 15 w 86"/>
                  <a:gd name="T33" fmla="*/ 5 h 76"/>
                  <a:gd name="T34" fmla="*/ 19 w 86"/>
                  <a:gd name="T35" fmla="*/ 2 h 76"/>
                  <a:gd name="T36" fmla="*/ 17 w 86"/>
                  <a:gd name="T37" fmla="*/ 1 h 76"/>
                  <a:gd name="T38" fmla="*/ 16 w 86"/>
                  <a:gd name="T39" fmla="*/ 6 h 76"/>
                  <a:gd name="T40" fmla="*/ 15 w 86"/>
                  <a:gd name="T41" fmla="*/ 0 h 76"/>
                  <a:gd name="T42" fmla="*/ 14 w 86"/>
                  <a:gd name="T43" fmla="*/ 5 h 76"/>
                  <a:gd name="T44" fmla="*/ 13 w 86"/>
                  <a:gd name="T45" fmla="*/ 0 h 76"/>
                  <a:gd name="T46" fmla="*/ 13 w 86"/>
                  <a:gd name="T47" fmla="*/ 0 h 76"/>
                  <a:gd name="T48" fmla="*/ 11 w 86"/>
                  <a:gd name="T49" fmla="*/ 5 h 76"/>
                  <a:gd name="T50" fmla="*/ 12 w 86"/>
                  <a:gd name="T51" fmla="*/ 5 h 76"/>
                  <a:gd name="T52" fmla="*/ 9 w 86"/>
                  <a:gd name="T53" fmla="*/ 1 h 76"/>
                  <a:gd name="T54" fmla="*/ 6 w 86"/>
                  <a:gd name="T55" fmla="*/ 2 h 76"/>
                  <a:gd name="T56" fmla="*/ 7 w 86"/>
                  <a:gd name="T57" fmla="*/ 4 h 76"/>
                  <a:gd name="T58" fmla="*/ 9 w 86"/>
                  <a:gd name="T59" fmla="*/ 6 h 76"/>
                  <a:gd name="T60" fmla="*/ 8 w 86"/>
                  <a:gd name="T61" fmla="*/ 6 h 76"/>
                  <a:gd name="T62" fmla="*/ 7 w 86"/>
                  <a:gd name="T63" fmla="*/ 8 h 76"/>
                  <a:gd name="T64" fmla="*/ 3 w 86"/>
                  <a:gd name="T65" fmla="*/ 4 h 76"/>
                  <a:gd name="T66" fmla="*/ 4 w 86"/>
                  <a:gd name="T67" fmla="*/ 6 h 76"/>
                  <a:gd name="T68" fmla="*/ 6 w 86"/>
                  <a:gd name="T69" fmla="*/ 6 h 76"/>
                  <a:gd name="T70" fmla="*/ 6 w 86"/>
                  <a:gd name="T71" fmla="*/ 8 h 76"/>
                  <a:gd name="T72" fmla="*/ 5 w 86"/>
                  <a:gd name="T73" fmla="*/ 10 h 76"/>
                  <a:gd name="T74" fmla="*/ 1 w 86"/>
                  <a:gd name="T75" fmla="*/ 8 h 76"/>
                  <a:gd name="T76" fmla="*/ 3 w 86"/>
                  <a:gd name="T77" fmla="*/ 10 h 76"/>
                  <a:gd name="T78" fmla="*/ 5 w 86"/>
                  <a:gd name="T79" fmla="*/ 10 h 76"/>
                  <a:gd name="T80" fmla="*/ 5 w 86"/>
                  <a:gd name="T81" fmla="*/ 12 h 76"/>
                  <a:gd name="T82" fmla="*/ 0 w 86"/>
                  <a:gd name="T83" fmla="*/ 14 h 76"/>
                  <a:gd name="T84" fmla="*/ 2 w 86"/>
                  <a:gd name="T85" fmla="*/ 15 h 76"/>
                  <a:gd name="T86" fmla="*/ 3 w 86"/>
                  <a:gd name="T87" fmla="*/ 14 h 76"/>
                  <a:gd name="T88" fmla="*/ 5 w 86"/>
                  <a:gd name="T89" fmla="*/ 12 h 76"/>
                  <a:gd name="T90" fmla="*/ 6 w 86"/>
                  <a:gd name="T91" fmla="*/ 13 h 76"/>
                  <a:gd name="T92" fmla="*/ 7 w 86"/>
                  <a:gd name="T93" fmla="*/ 14 h 76"/>
                  <a:gd name="T94" fmla="*/ 4 w 86"/>
                  <a:gd name="T95" fmla="*/ 18 h 76"/>
                  <a:gd name="T96" fmla="*/ 6 w 86"/>
                  <a:gd name="T97" fmla="*/ 18 h 76"/>
                  <a:gd name="T98" fmla="*/ 6 w 86"/>
                  <a:gd name="T99" fmla="*/ 14 h 76"/>
                  <a:gd name="T100" fmla="*/ 8 w 86"/>
                  <a:gd name="T101" fmla="*/ 19 h 76"/>
                  <a:gd name="T102" fmla="*/ 9 w 86"/>
                  <a:gd name="T103" fmla="*/ 14 h 76"/>
                  <a:gd name="T104" fmla="*/ 11 w 86"/>
                  <a:gd name="T105" fmla="*/ 19 h 76"/>
                  <a:gd name="T106" fmla="*/ 11 w 86"/>
                  <a:gd name="T107" fmla="*/ 17 h 76"/>
                  <a:gd name="T108" fmla="*/ 9 w 86"/>
                  <a:gd name="T109" fmla="*/ 15 h 76"/>
                  <a:gd name="T110" fmla="*/ 11 w 86"/>
                  <a:gd name="T111" fmla="*/ 14 h 76"/>
                  <a:gd name="T112" fmla="*/ 14 w 86"/>
                  <a:gd name="T113" fmla="*/ 18 h 76"/>
                  <a:gd name="T114" fmla="*/ 16 w 86"/>
                  <a:gd name="T115" fmla="*/ 17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6"/>
                  <a:gd name="T176" fmla="*/ 86 w 86"/>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6">
                    <a:moveTo>
                      <a:pt x="50" y="54"/>
                    </a:moveTo>
                    <a:lnTo>
                      <a:pt x="54" y="50"/>
                    </a:lnTo>
                    <a:lnTo>
                      <a:pt x="67" y="64"/>
                    </a:lnTo>
                    <a:lnTo>
                      <a:pt x="64" y="67"/>
                    </a:lnTo>
                    <a:lnTo>
                      <a:pt x="50" y="54"/>
                    </a:lnTo>
                    <a:close/>
                    <a:moveTo>
                      <a:pt x="54" y="50"/>
                    </a:moveTo>
                    <a:lnTo>
                      <a:pt x="55" y="49"/>
                    </a:lnTo>
                    <a:lnTo>
                      <a:pt x="56" y="48"/>
                    </a:lnTo>
                    <a:lnTo>
                      <a:pt x="60" y="57"/>
                    </a:lnTo>
                    <a:lnTo>
                      <a:pt x="54" y="50"/>
                    </a:lnTo>
                    <a:close/>
                    <a:moveTo>
                      <a:pt x="56" y="48"/>
                    </a:moveTo>
                    <a:lnTo>
                      <a:pt x="63" y="45"/>
                    </a:lnTo>
                    <a:lnTo>
                      <a:pt x="70" y="63"/>
                    </a:lnTo>
                    <a:lnTo>
                      <a:pt x="65" y="66"/>
                    </a:lnTo>
                    <a:lnTo>
                      <a:pt x="56" y="48"/>
                    </a:lnTo>
                    <a:close/>
                    <a:moveTo>
                      <a:pt x="74" y="60"/>
                    </a:moveTo>
                    <a:lnTo>
                      <a:pt x="72" y="61"/>
                    </a:lnTo>
                    <a:lnTo>
                      <a:pt x="70" y="63"/>
                    </a:lnTo>
                    <a:lnTo>
                      <a:pt x="67" y="54"/>
                    </a:lnTo>
                    <a:lnTo>
                      <a:pt x="74" y="60"/>
                    </a:lnTo>
                    <a:close/>
                    <a:moveTo>
                      <a:pt x="60" y="47"/>
                    </a:moveTo>
                    <a:lnTo>
                      <a:pt x="63" y="44"/>
                    </a:lnTo>
                    <a:lnTo>
                      <a:pt x="77" y="57"/>
                    </a:lnTo>
                    <a:lnTo>
                      <a:pt x="74" y="60"/>
                    </a:lnTo>
                    <a:lnTo>
                      <a:pt x="60" y="47"/>
                    </a:lnTo>
                    <a:close/>
                    <a:moveTo>
                      <a:pt x="78" y="55"/>
                    </a:moveTo>
                    <a:lnTo>
                      <a:pt x="78" y="56"/>
                    </a:lnTo>
                    <a:lnTo>
                      <a:pt x="77" y="57"/>
                    </a:lnTo>
                    <a:lnTo>
                      <a:pt x="69" y="50"/>
                    </a:lnTo>
                    <a:lnTo>
                      <a:pt x="78" y="55"/>
                    </a:lnTo>
                    <a:close/>
                    <a:moveTo>
                      <a:pt x="61" y="46"/>
                    </a:moveTo>
                    <a:lnTo>
                      <a:pt x="65" y="41"/>
                    </a:lnTo>
                    <a:lnTo>
                      <a:pt x="81" y="48"/>
                    </a:lnTo>
                    <a:lnTo>
                      <a:pt x="78" y="55"/>
                    </a:lnTo>
                    <a:lnTo>
                      <a:pt x="61" y="46"/>
                    </a:lnTo>
                    <a:close/>
                    <a:moveTo>
                      <a:pt x="82" y="44"/>
                    </a:moveTo>
                    <a:lnTo>
                      <a:pt x="82" y="46"/>
                    </a:lnTo>
                    <a:lnTo>
                      <a:pt x="81" y="48"/>
                    </a:lnTo>
                    <a:lnTo>
                      <a:pt x="72" y="44"/>
                    </a:lnTo>
                    <a:lnTo>
                      <a:pt x="82" y="44"/>
                    </a:lnTo>
                    <a:close/>
                    <a:moveTo>
                      <a:pt x="64" y="44"/>
                    </a:moveTo>
                    <a:lnTo>
                      <a:pt x="64" y="42"/>
                    </a:lnTo>
                    <a:lnTo>
                      <a:pt x="82" y="42"/>
                    </a:lnTo>
                    <a:lnTo>
                      <a:pt x="82" y="44"/>
                    </a:lnTo>
                    <a:lnTo>
                      <a:pt x="64" y="44"/>
                    </a:lnTo>
                    <a:close/>
                    <a:moveTo>
                      <a:pt x="64" y="42"/>
                    </a:moveTo>
                    <a:lnTo>
                      <a:pt x="64" y="39"/>
                    </a:lnTo>
                    <a:lnTo>
                      <a:pt x="65" y="37"/>
                    </a:lnTo>
                    <a:lnTo>
                      <a:pt x="72" y="42"/>
                    </a:lnTo>
                    <a:lnTo>
                      <a:pt x="64" y="42"/>
                    </a:lnTo>
                    <a:close/>
                    <a:moveTo>
                      <a:pt x="65" y="37"/>
                    </a:moveTo>
                    <a:lnTo>
                      <a:pt x="68" y="31"/>
                    </a:lnTo>
                    <a:lnTo>
                      <a:pt x="85" y="39"/>
                    </a:lnTo>
                    <a:lnTo>
                      <a:pt x="81" y="45"/>
                    </a:lnTo>
                    <a:lnTo>
                      <a:pt x="65" y="37"/>
                    </a:lnTo>
                    <a:close/>
                    <a:moveTo>
                      <a:pt x="86" y="35"/>
                    </a:moveTo>
                    <a:lnTo>
                      <a:pt x="86" y="37"/>
                    </a:lnTo>
                    <a:lnTo>
                      <a:pt x="85" y="39"/>
                    </a:lnTo>
                    <a:lnTo>
                      <a:pt x="76" y="35"/>
                    </a:lnTo>
                    <a:lnTo>
                      <a:pt x="86" y="35"/>
                    </a:lnTo>
                    <a:close/>
                    <a:moveTo>
                      <a:pt x="67" y="35"/>
                    </a:moveTo>
                    <a:lnTo>
                      <a:pt x="67" y="32"/>
                    </a:lnTo>
                    <a:lnTo>
                      <a:pt x="86" y="32"/>
                    </a:lnTo>
                    <a:lnTo>
                      <a:pt x="86" y="35"/>
                    </a:lnTo>
                    <a:lnTo>
                      <a:pt x="67" y="35"/>
                    </a:lnTo>
                    <a:close/>
                    <a:moveTo>
                      <a:pt x="67" y="32"/>
                    </a:moveTo>
                    <a:lnTo>
                      <a:pt x="67" y="28"/>
                    </a:lnTo>
                    <a:lnTo>
                      <a:pt x="86" y="28"/>
                    </a:lnTo>
                    <a:lnTo>
                      <a:pt x="86" y="32"/>
                    </a:lnTo>
                    <a:lnTo>
                      <a:pt x="67" y="32"/>
                    </a:lnTo>
                    <a:close/>
                    <a:moveTo>
                      <a:pt x="67" y="28"/>
                    </a:moveTo>
                    <a:lnTo>
                      <a:pt x="67" y="22"/>
                    </a:lnTo>
                    <a:lnTo>
                      <a:pt x="86" y="22"/>
                    </a:lnTo>
                    <a:lnTo>
                      <a:pt x="86" y="28"/>
                    </a:lnTo>
                    <a:lnTo>
                      <a:pt x="67" y="28"/>
                    </a:lnTo>
                    <a:close/>
                    <a:moveTo>
                      <a:pt x="82" y="15"/>
                    </a:moveTo>
                    <a:lnTo>
                      <a:pt x="86" y="18"/>
                    </a:lnTo>
                    <a:lnTo>
                      <a:pt x="86" y="22"/>
                    </a:lnTo>
                    <a:lnTo>
                      <a:pt x="76" y="22"/>
                    </a:lnTo>
                    <a:lnTo>
                      <a:pt x="82" y="15"/>
                    </a:lnTo>
                    <a:close/>
                    <a:moveTo>
                      <a:pt x="69" y="28"/>
                    </a:moveTo>
                    <a:lnTo>
                      <a:pt x="66" y="25"/>
                    </a:lnTo>
                    <a:lnTo>
                      <a:pt x="79" y="12"/>
                    </a:lnTo>
                    <a:lnTo>
                      <a:pt x="82" y="15"/>
                    </a:lnTo>
                    <a:lnTo>
                      <a:pt x="69" y="28"/>
                    </a:lnTo>
                    <a:close/>
                    <a:moveTo>
                      <a:pt x="79" y="12"/>
                    </a:moveTo>
                    <a:lnTo>
                      <a:pt x="79" y="12"/>
                    </a:lnTo>
                    <a:lnTo>
                      <a:pt x="72" y="18"/>
                    </a:lnTo>
                    <a:lnTo>
                      <a:pt x="79" y="12"/>
                    </a:lnTo>
                    <a:close/>
                    <a:moveTo>
                      <a:pt x="66" y="26"/>
                    </a:moveTo>
                    <a:lnTo>
                      <a:pt x="63" y="23"/>
                    </a:lnTo>
                    <a:lnTo>
                      <a:pt x="77" y="9"/>
                    </a:lnTo>
                    <a:lnTo>
                      <a:pt x="79" y="12"/>
                    </a:lnTo>
                    <a:lnTo>
                      <a:pt x="66" y="26"/>
                    </a:lnTo>
                    <a:close/>
                    <a:moveTo>
                      <a:pt x="63" y="23"/>
                    </a:moveTo>
                    <a:lnTo>
                      <a:pt x="63" y="23"/>
                    </a:lnTo>
                    <a:lnTo>
                      <a:pt x="69" y="16"/>
                    </a:lnTo>
                    <a:lnTo>
                      <a:pt x="63" y="23"/>
                    </a:lnTo>
                    <a:close/>
                    <a:moveTo>
                      <a:pt x="63" y="23"/>
                    </a:moveTo>
                    <a:lnTo>
                      <a:pt x="60" y="20"/>
                    </a:lnTo>
                    <a:lnTo>
                      <a:pt x="74" y="6"/>
                    </a:lnTo>
                    <a:lnTo>
                      <a:pt x="77" y="9"/>
                    </a:lnTo>
                    <a:lnTo>
                      <a:pt x="63" y="23"/>
                    </a:lnTo>
                    <a:close/>
                    <a:moveTo>
                      <a:pt x="67" y="3"/>
                    </a:moveTo>
                    <a:lnTo>
                      <a:pt x="70" y="3"/>
                    </a:lnTo>
                    <a:lnTo>
                      <a:pt x="74" y="6"/>
                    </a:lnTo>
                    <a:lnTo>
                      <a:pt x="67" y="13"/>
                    </a:lnTo>
                    <a:lnTo>
                      <a:pt x="67" y="3"/>
                    </a:lnTo>
                    <a:close/>
                    <a:moveTo>
                      <a:pt x="67" y="22"/>
                    </a:moveTo>
                    <a:lnTo>
                      <a:pt x="64" y="22"/>
                    </a:lnTo>
                    <a:lnTo>
                      <a:pt x="64" y="3"/>
                    </a:lnTo>
                    <a:lnTo>
                      <a:pt x="67" y="3"/>
                    </a:lnTo>
                    <a:lnTo>
                      <a:pt x="67" y="22"/>
                    </a:lnTo>
                    <a:close/>
                    <a:moveTo>
                      <a:pt x="64" y="22"/>
                    </a:moveTo>
                    <a:lnTo>
                      <a:pt x="59" y="22"/>
                    </a:lnTo>
                    <a:lnTo>
                      <a:pt x="57" y="20"/>
                    </a:lnTo>
                    <a:lnTo>
                      <a:pt x="64" y="13"/>
                    </a:lnTo>
                    <a:lnTo>
                      <a:pt x="64" y="22"/>
                    </a:lnTo>
                    <a:close/>
                    <a:moveTo>
                      <a:pt x="57" y="20"/>
                    </a:moveTo>
                    <a:lnTo>
                      <a:pt x="54" y="16"/>
                    </a:lnTo>
                    <a:lnTo>
                      <a:pt x="67" y="3"/>
                    </a:lnTo>
                    <a:lnTo>
                      <a:pt x="70" y="6"/>
                    </a:lnTo>
                    <a:lnTo>
                      <a:pt x="57" y="20"/>
                    </a:lnTo>
                    <a:close/>
                    <a:moveTo>
                      <a:pt x="60" y="0"/>
                    </a:moveTo>
                    <a:lnTo>
                      <a:pt x="64" y="0"/>
                    </a:lnTo>
                    <a:lnTo>
                      <a:pt x="67" y="3"/>
                    </a:lnTo>
                    <a:lnTo>
                      <a:pt x="60" y="10"/>
                    </a:lnTo>
                    <a:lnTo>
                      <a:pt x="60" y="0"/>
                    </a:lnTo>
                    <a:close/>
                    <a:moveTo>
                      <a:pt x="60" y="18"/>
                    </a:moveTo>
                    <a:lnTo>
                      <a:pt x="54" y="18"/>
                    </a:lnTo>
                    <a:lnTo>
                      <a:pt x="54" y="0"/>
                    </a:lnTo>
                    <a:lnTo>
                      <a:pt x="60" y="0"/>
                    </a:lnTo>
                    <a:lnTo>
                      <a:pt x="60" y="18"/>
                    </a:lnTo>
                    <a:close/>
                    <a:moveTo>
                      <a:pt x="54" y="18"/>
                    </a:moveTo>
                    <a:lnTo>
                      <a:pt x="50" y="18"/>
                    </a:lnTo>
                    <a:lnTo>
                      <a:pt x="50" y="0"/>
                    </a:lnTo>
                    <a:lnTo>
                      <a:pt x="54" y="0"/>
                    </a:lnTo>
                    <a:lnTo>
                      <a:pt x="54" y="18"/>
                    </a:lnTo>
                    <a:close/>
                    <a:moveTo>
                      <a:pt x="50" y="18"/>
                    </a:moveTo>
                    <a:lnTo>
                      <a:pt x="44" y="18"/>
                    </a:lnTo>
                    <a:lnTo>
                      <a:pt x="44" y="0"/>
                    </a:lnTo>
                    <a:lnTo>
                      <a:pt x="50" y="0"/>
                    </a:lnTo>
                    <a:lnTo>
                      <a:pt x="50" y="18"/>
                    </a:lnTo>
                    <a:close/>
                    <a:moveTo>
                      <a:pt x="44" y="18"/>
                    </a:moveTo>
                    <a:lnTo>
                      <a:pt x="42" y="18"/>
                    </a:lnTo>
                    <a:lnTo>
                      <a:pt x="42" y="0"/>
                    </a:lnTo>
                    <a:lnTo>
                      <a:pt x="44" y="0"/>
                    </a:lnTo>
                    <a:lnTo>
                      <a:pt x="44" y="18"/>
                    </a:lnTo>
                    <a:close/>
                    <a:moveTo>
                      <a:pt x="37" y="1"/>
                    </a:moveTo>
                    <a:lnTo>
                      <a:pt x="39" y="0"/>
                    </a:lnTo>
                    <a:lnTo>
                      <a:pt x="42" y="0"/>
                    </a:lnTo>
                    <a:lnTo>
                      <a:pt x="42" y="10"/>
                    </a:lnTo>
                    <a:lnTo>
                      <a:pt x="37" y="1"/>
                    </a:lnTo>
                    <a:close/>
                    <a:moveTo>
                      <a:pt x="45" y="18"/>
                    </a:moveTo>
                    <a:lnTo>
                      <a:pt x="39" y="21"/>
                    </a:lnTo>
                    <a:lnTo>
                      <a:pt x="31" y="4"/>
                    </a:lnTo>
                    <a:lnTo>
                      <a:pt x="37" y="1"/>
                    </a:lnTo>
                    <a:lnTo>
                      <a:pt x="45" y="18"/>
                    </a:lnTo>
                    <a:close/>
                    <a:moveTo>
                      <a:pt x="31" y="4"/>
                    </a:moveTo>
                    <a:lnTo>
                      <a:pt x="34" y="2"/>
                    </a:lnTo>
                    <a:lnTo>
                      <a:pt x="31" y="4"/>
                    </a:lnTo>
                    <a:lnTo>
                      <a:pt x="35" y="13"/>
                    </a:lnTo>
                    <a:lnTo>
                      <a:pt x="31" y="4"/>
                    </a:lnTo>
                    <a:close/>
                    <a:moveTo>
                      <a:pt x="39" y="21"/>
                    </a:moveTo>
                    <a:lnTo>
                      <a:pt x="33" y="24"/>
                    </a:lnTo>
                    <a:lnTo>
                      <a:pt x="24" y="7"/>
                    </a:lnTo>
                    <a:lnTo>
                      <a:pt x="31" y="4"/>
                    </a:lnTo>
                    <a:lnTo>
                      <a:pt x="39" y="21"/>
                    </a:lnTo>
                    <a:close/>
                    <a:moveTo>
                      <a:pt x="22" y="9"/>
                    </a:moveTo>
                    <a:lnTo>
                      <a:pt x="23" y="7"/>
                    </a:lnTo>
                    <a:lnTo>
                      <a:pt x="24" y="7"/>
                    </a:lnTo>
                    <a:lnTo>
                      <a:pt x="28" y="16"/>
                    </a:lnTo>
                    <a:lnTo>
                      <a:pt x="22" y="9"/>
                    </a:lnTo>
                    <a:close/>
                    <a:moveTo>
                      <a:pt x="35" y="23"/>
                    </a:moveTo>
                    <a:lnTo>
                      <a:pt x="32" y="26"/>
                    </a:lnTo>
                    <a:lnTo>
                      <a:pt x="18" y="12"/>
                    </a:lnTo>
                    <a:lnTo>
                      <a:pt x="22" y="9"/>
                    </a:lnTo>
                    <a:lnTo>
                      <a:pt x="35" y="23"/>
                    </a:lnTo>
                    <a:close/>
                    <a:moveTo>
                      <a:pt x="18" y="12"/>
                    </a:moveTo>
                    <a:lnTo>
                      <a:pt x="18" y="12"/>
                    </a:lnTo>
                    <a:lnTo>
                      <a:pt x="25" y="18"/>
                    </a:lnTo>
                    <a:lnTo>
                      <a:pt x="18" y="12"/>
                    </a:lnTo>
                    <a:close/>
                    <a:moveTo>
                      <a:pt x="32" y="25"/>
                    </a:moveTo>
                    <a:lnTo>
                      <a:pt x="28" y="28"/>
                    </a:lnTo>
                    <a:lnTo>
                      <a:pt x="15" y="15"/>
                    </a:lnTo>
                    <a:lnTo>
                      <a:pt x="18" y="12"/>
                    </a:lnTo>
                    <a:lnTo>
                      <a:pt x="32" y="25"/>
                    </a:lnTo>
                    <a:close/>
                    <a:moveTo>
                      <a:pt x="28" y="28"/>
                    </a:moveTo>
                    <a:lnTo>
                      <a:pt x="27" y="30"/>
                    </a:lnTo>
                    <a:lnTo>
                      <a:pt x="26" y="31"/>
                    </a:lnTo>
                    <a:lnTo>
                      <a:pt x="22" y="22"/>
                    </a:lnTo>
                    <a:lnTo>
                      <a:pt x="28" y="28"/>
                    </a:lnTo>
                    <a:close/>
                    <a:moveTo>
                      <a:pt x="26" y="31"/>
                    </a:moveTo>
                    <a:lnTo>
                      <a:pt x="20" y="34"/>
                    </a:lnTo>
                    <a:lnTo>
                      <a:pt x="12" y="16"/>
                    </a:lnTo>
                    <a:lnTo>
                      <a:pt x="17" y="14"/>
                    </a:lnTo>
                    <a:lnTo>
                      <a:pt x="26" y="31"/>
                    </a:lnTo>
                    <a:close/>
                    <a:moveTo>
                      <a:pt x="6" y="25"/>
                    </a:moveTo>
                    <a:lnTo>
                      <a:pt x="6" y="20"/>
                    </a:lnTo>
                    <a:lnTo>
                      <a:pt x="12" y="16"/>
                    </a:lnTo>
                    <a:lnTo>
                      <a:pt x="15" y="25"/>
                    </a:lnTo>
                    <a:lnTo>
                      <a:pt x="6" y="25"/>
                    </a:lnTo>
                    <a:close/>
                    <a:moveTo>
                      <a:pt x="25" y="25"/>
                    </a:moveTo>
                    <a:lnTo>
                      <a:pt x="25" y="28"/>
                    </a:lnTo>
                    <a:lnTo>
                      <a:pt x="6" y="28"/>
                    </a:lnTo>
                    <a:lnTo>
                      <a:pt x="6" y="25"/>
                    </a:lnTo>
                    <a:lnTo>
                      <a:pt x="25" y="25"/>
                    </a:lnTo>
                    <a:close/>
                    <a:moveTo>
                      <a:pt x="25" y="28"/>
                    </a:moveTo>
                    <a:lnTo>
                      <a:pt x="25" y="31"/>
                    </a:lnTo>
                    <a:lnTo>
                      <a:pt x="24" y="33"/>
                    </a:lnTo>
                    <a:lnTo>
                      <a:pt x="15" y="28"/>
                    </a:lnTo>
                    <a:lnTo>
                      <a:pt x="25" y="28"/>
                    </a:lnTo>
                    <a:close/>
                    <a:moveTo>
                      <a:pt x="24" y="33"/>
                    </a:moveTo>
                    <a:lnTo>
                      <a:pt x="21" y="39"/>
                    </a:lnTo>
                    <a:lnTo>
                      <a:pt x="4" y="31"/>
                    </a:lnTo>
                    <a:lnTo>
                      <a:pt x="7" y="24"/>
                    </a:lnTo>
                    <a:lnTo>
                      <a:pt x="24" y="33"/>
                    </a:lnTo>
                    <a:close/>
                    <a:moveTo>
                      <a:pt x="21" y="39"/>
                    </a:moveTo>
                    <a:lnTo>
                      <a:pt x="21" y="41"/>
                    </a:lnTo>
                    <a:lnTo>
                      <a:pt x="20" y="42"/>
                    </a:lnTo>
                    <a:lnTo>
                      <a:pt x="13" y="35"/>
                    </a:lnTo>
                    <a:lnTo>
                      <a:pt x="21" y="39"/>
                    </a:lnTo>
                    <a:close/>
                    <a:moveTo>
                      <a:pt x="20" y="42"/>
                    </a:moveTo>
                    <a:lnTo>
                      <a:pt x="16" y="45"/>
                    </a:lnTo>
                    <a:lnTo>
                      <a:pt x="3" y="32"/>
                    </a:lnTo>
                    <a:lnTo>
                      <a:pt x="6" y="28"/>
                    </a:lnTo>
                    <a:lnTo>
                      <a:pt x="20" y="42"/>
                    </a:lnTo>
                    <a:close/>
                    <a:moveTo>
                      <a:pt x="0" y="38"/>
                    </a:moveTo>
                    <a:lnTo>
                      <a:pt x="0" y="34"/>
                    </a:lnTo>
                    <a:lnTo>
                      <a:pt x="3" y="32"/>
                    </a:lnTo>
                    <a:lnTo>
                      <a:pt x="10" y="38"/>
                    </a:lnTo>
                    <a:lnTo>
                      <a:pt x="0" y="38"/>
                    </a:lnTo>
                    <a:close/>
                    <a:moveTo>
                      <a:pt x="18" y="38"/>
                    </a:moveTo>
                    <a:lnTo>
                      <a:pt x="18" y="42"/>
                    </a:lnTo>
                    <a:lnTo>
                      <a:pt x="0" y="42"/>
                    </a:lnTo>
                    <a:lnTo>
                      <a:pt x="0" y="38"/>
                    </a:lnTo>
                    <a:lnTo>
                      <a:pt x="18" y="38"/>
                    </a:lnTo>
                    <a:close/>
                    <a:moveTo>
                      <a:pt x="18" y="42"/>
                    </a:moveTo>
                    <a:lnTo>
                      <a:pt x="18" y="47"/>
                    </a:lnTo>
                    <a:lnTo>
                      <a:pt x="0" y="47"/>
                    </a:lnTo>
                    <a:lnTo>
                      <a:pt x="0" y="42"/>
                    </a:lnTo>
                    <a:lnTo>
                      <a:pt x="18" y="42"/>
                    </a:lnTo>
                    <a:close/>
                    <a:moveTo>
                      <a:pt x="18" y="47"/>
                    </a:moveTo>
                    <a:lnTo>
                      <a:pt x="18" y="50"/>
                    </a:lnTo>
                    <a:lnTo>
                      <a:pt x="0" y="50"/>
                    </a:lnTo>
                    <a:lnTo>
                      <a:pt x="0" y="47"/>
                    </a:lnTo>
                    <a:lnTo>
                      <a:pt x="18" y="47"/>
                    </a:lnTo>
                    <a:close/>
                    <a:moveTo>
                      <a:pt x="3" y="57"/>
                    </a:moveTo>
                    <a:lnTo>
                      <a:pt x="0" y="55"/>
                    </a:lnTo>
                    <a:lnTo>
                      <a:pt x="0" y="50"/>
                    </a:lnTo>
                    <a:lnTo>
                      <a:pt x="10" y="50"/>
                    </a:lnTo>
                    <a:lnTo>
                      <a:pt x="3" y="57"/>
                    </a:lnTo>
                    <a:close/>
                    <a:moveTo>
                      <a:pt x="16" y="44"/>
                    </a:moveTo>
                    <a:lnTo>
                      <a:pt x="20" y="47"/>
                    </a:lnTo>
                    <a:lnTo>
                      <a:pt x="6" y="60"/>
                    </a:lnTo>
                    <a:lnTo>
                      <a:pt x="3" y="57"/>
                    </a:lnTo>
                    <a:lnTo>
                      <a:pt x="16" y="44"/>
                    </a:lnTo>
                    <a:close/>
                    <a:moveTo>
                      <a:pt x="20" y="47"/>
                    </a:moveTo>
                    <a:lnTo>
                      <a:pt x="20" y="47"/>
                    </a:lnTo>
                    <a:lnTo>
                      <a:pt x="13" y="54"/>
                    </a:lnTo>
                    <a:lnTo>
                      <a:pt x="20" y="47"/>
                    </a:lnTo>
                    <a:close/>
                    <a:moveTo>
                      <a:pt x="20" y="47"/>
                    </a:moveTo>
                    <a:lnTo>
                      <a:pt x="23" y="50"/>
                    </a:lnTo>
                    <a:lnTo>
                      <a:pt x="9" y="64"/>
                    </a:lnTo>
                    <a:lnTo>
                      <a:pt x="6" y="60"/>
                    </a:lnTo>
                    <a:lnTo>
                      <a:pt x="20" y="47"/>
                    </a:lnTo>
                    <a:close/>
                    <a:moveTo>
                      <a:pt x="9" y="64"/>
                    </a:moveTo>
                    <a:lnTo>
                      <a:pt x="18" y="74"/>
                    </a:lnTo>
                    <a:lnTo>
                      <a:pt x="9" y="64"/>
                    </a:lnTo>
                    <a:lnTo>
                      <a:pt x="15" y="57"/>
                    </a:lnTo>
                    <a:lnTo>
                      <a:pt x="9" y="64"/>
                    </a:lnTo>
                    <a:close/>
                    <a:moveTo>
                      <a:pt x="23" y="50"/>
                    </a:moveTo>
                    <a:lnTo>
                      <a:pt x="25" y="54"/>
                    </a:lnTo>
                    <a:lnTo>
                      <a:pt x="12" y="67"/>
                    </a:lnTo>
                    <a:lnTo>
                      <a:pt x="9" y="64"/>
                    </a:lnTo>
                    <a:lnTo>
                      <a:pt x="23" y="50"/>
                    </a:lnTo>
                    <a:close/>
                    <a:moveTo>
                      <a:pt x="25" y="54"/>
                    </a:moveTo>
                    <a:lnTo>
                      <a:pt x="28" y="57"/>
                    </a:lnTo>
                    <a:lnTo>
                      <a:pt x="15" y="70"/>
                    </a:lnTo>
                    <a:lnTo>
                      <a:pt x="12" y="67"/>
                    </a:lnTo>
                    <a:lnTo>
                      <a:pt x="25" y="54"/>
                    </a:lnTo>
                    <a:close/>
                    <a:moveTo>
                      <a:pt x="22" y="73"/>
                    </a:moveTo>
                    <a:lnTo>
                      <a:pt x="18" y="73"/>
                    </a:lnTo>
                    <a:lnTo>
                      <a:pt x="15" y="70"/>
                    </a:lnTo>
                    <a:lnTo>
                      <a:pt x="22" y="64"/>
                    </a:lnTo>
                    <a:lnTo>
                      <a:pt x="22" y="73"/>
                    </a:lnTo>
                    <a:close/>
                    <a:moveTo>
                      <a:pt x="22" y="54"/>
                    </a:moveTo>
                    <a:lnTo>
                      <a:pt x="25" y="54"/>
                    </a:lnTo>
                    <a:lnTo>
                      <a:pt x="25" y="73"/>
                    </a:lnTo>
                    <a:lnTo>
                      <a:pt x="22" y="73"/>
                    </a:lnTo>
                    <a:lnTo>
                      <a:pt x="22" y="54"/>
                    </a:lnTo>
                    <a:close/>
                    <a:moveTo>
                      <a:pt x="25" y="54"/>
                    </a:moveTo>
                    <a:lnTo>
                      <a:pt x="27" y="54"/>
                    </a:lnTo>
                    <a:lnTo>
                      <a:pt x="29" y="55"/>
                    </a:lnTo>
                    <a:lnTo>
                      <a:pt x="25" y="64"/>
                    </a:lnTo>
                    <a:lnTo>
                      <a:pt x="25" y="54"/>
                    </a:lnTo>
                    <a:close/>
                    <a:moveTo>
                      <a:pt x="29" y="55"/>
                    </a:moveTo>
                    <a:lnTo>
                      <a:pt x="36" y="58"/>
                    </a:lnTo>
                    <a:lnTo>
                      <a:pt x="27" y="75"/>
                    </a:lnTo>
                    <a:lnTo>
                      <a:pt x="21" y="71"/>
                    </a:lnTo>
                    <a:lnTo>
                      <a:pt x="29" y="55"/>
                    </a:lnTo>
                    <a:close/>
                    <a:moveTo>
                      <a:pt x="32" y="76"/>
                    </a:moveTo>
                    <a:lnTo>
                      <a:pt x="29" y="76"/>
                    </a:lnTo>
                    <a:lnTo>
                      <a:pt x="27" y="75"/>
                    </a:lnTo>
                    <a:lnTo>
                      <a:pt x="32" y="67"/>
                    </a:lnTo>
                    <a:lnTo>
                      <a:pt x="32" y="76"/>
                    </a:lnTo>
                    <a:close/>
                    <a:moveTo>
                      <a:pt x="32" y="57"/>
                    </a:moveTo>
                    <a:lnTo>
                      <a:pt x="35" y="57"/>
                    </a:lnTo>
                    <a:lnTo>
                      <a:pt x="35" y="76"/>
                    </a:lnTo>
                    <a:lnTo>
                      <a:pt x="32" y="76"/>
                    </a:lnTo>
                    <a:lnTo>
                      <a:pt x="32" y="57"/>
                    </a:lnTo>
                    <a:close/>
                    <a:moveTo>
                      <a:pt x="35" y="57"/>
                    </a:moveTo>
                    <a:lnTo>
                      <a:pt x="42" y="57"/>
                    </a:lnTo>
                    <a:lnTo>
                      <a:pt x="42" y="76"/>
                    </a:lnTo>
                    <a:lnTo>
                      <a:pt x="35" y="76"/>
                    </a:lnTo>
                    <a:lnTo>
                      <a:pt x="35" y="57"/>
                    </a:lnTo>
                    <a:close/>
                    <a:moveTo>
                      <a:pt x="48" y="74"/>
                    </a:moveTo>
                    <a:lnTo>
                      <a:pt x="45" y="76"/>
                    </a:lnTo>
                    <a:lnTo>
                      <a:pt x="42" y="76"/>
                    </a:lnTo>
                    <a:lnTo>
                      <a:pt x="42" y="67"/>
                    </a:lnTo>
                    <a:lnTo>
                      <a:pt x="48" y="74"/>
                    </a:lnTo>
                    <a:close/>
                    <a:moveTo>
                      <a:pt x="34" y="60"/>
                    </a:moveTo>
                    <a:lnTo>
                      <a:pt x="37" y="57"/>
                    </a:lnTo>
                    <a:lnTo>
                      <a:pt x="52" y="70"/>
                    </a:lnTo>
                    <a:lnTo>
                      <a:pt x="48" y="74"/>
                    </a:lnTo>
                    <a:lnTo>
                      <a:pt x="34" y="60"/>
                    </a:lnTo>
                    <a:close/>
                    <a:moveTo>
                      <a:pt x="37" y="57"/>
                    </a:moveTo>
                    <a:lnTo>
                      <a:pt x="40" y="54"/>
                    </a:lnTo>
                    <a:lnTo>
                      <a:pt x="44" y="54"/>
                    </a:lnTo>
                    <a:lnTo>
                      <a:pt x="44" y="64"/>
                    </a:lnTo>
                    <a:lnTo>
                      <a:pt x="37" y="57"/>
                    </a:lnTo>
                    <a:close/>
                    <a:moveTo>
                      <a:pt x="44" y="54"/>
                    </a:moveTo>
                    <a:lnTo>
                      <a:pt x="50" y="54"/>
                    </a:lnTo>
                    <a:lnTo>
                      <a:pt x="50" y="73"/>
                    </a:lnTo>
                    <a:lnTo>
                      <a:pt x="44" y="73"/>
                    </a:lnTo>
                    <a:lnTo>
                      <a:pt x="44" y="54"/>
                    </a:lnTo>
                    <a:close/>
                    <a:moveTo>
                      <a:pt x="55" y="71"/>
                    </a:moveTo>
                    <a:lnTo>
                      <a:pt x="53" y="73"/>
                    </a:lnTo>
                    <a:lnTo>
                      <a:pt x="50" y="73"/>
                    </a:lnTo>
                    <a:lnTo>
                      <a:pt x="50" y="64"/>
                    </a:lnTo>
                    <a:lnTo>
                      <a:pt x="55" y="71"/>
                    </a:lnTo>
                    <a:close/>
                    <a:moveTo>
                      <a:pt x="46" y="55"/>
                    </a:moveTo>
                    <a:lnTo>
                      <a:pt x="53" y="52"/>
                    </a:lnTo>
                    <a:lnTo>
                      <a:pt x="61" y="69"/>
                    </a:lnTo>
                    <a:lnTo>
                      <a:pt x="55" y="71"/>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00" name="Freeform 185">
                <a:extLst>
                  <a:ext uri="{FF2B5EF4-FFF2-40B4-BE49-F238E27FC236}">
                    <a16:creationId xmlns:a16="http://schemas.microsoft.com/office/drawing/2014/main" id="{14507924-FFA6-46CE-9150-C1350A2957F7}"/>
                  </a:ext>
                </a:extLst>
              </p:cNvPr>
              <p:cNvSpPr>
                <a:spLocks/>
              </p:cNvSpPr>
              <p:nvPr/>
            </p:nvSpPr>
            <p:spPr bwMode="auto">
              <a:xfrm>
                <a:off x="2502" y="2912"/>
                <a:ext cx="17" cy="15"/>
              </a:xfrm>
              <a:custGeom>
                <a:avLst/>
                <a:gdLst>
                  <a:gd name="T0" fmla="*/ 12 w 67"/>
                  <a:gd name="T1" fmla="*/ 14 h 59"/>
                  <a:gd name="T2" fmla="*/ 13 w 67"/>
                  <a:gd name="T3" fmla="*/ 13 h 59"/>
                  <a:gd name="T4" fmla="*/ 14 w 67"/>
                  <a:gd name="T5" fmla="*/ 12 h 59"/>
                  <a:gd name="T6" fmla="*/ 15 w 67"/>
                  <a:gd name="T7" fmla="*/ 10 h 59"/>
                  <a:gd name="T8" fmla="*/ 15 w 67"/>
                  <a:gd name="T9" fmla="*/ 9 h 59"/>
                  <a:gd name="T10" fmla="*/ 16 w 67"/>
                  <a:gd name="T11" fmla="*/ 9 h 59"/>
                  <a:gd name="T12" fmla="*/ 17 w 67"/>
                  <a:gd name="T13" fmla="*/ 7 h 59"/>
                  <a:gd name="T14" fmla="*/ 17 w 67"/>
                  <a:gd name="T15" fmla="*/ 6 h 59"/>
                  <a:gd name="T16" fmla="*/ 17 w 67"/>
                  <a:gd name="T17" fmla="*/ 5 h 59"/>
                  <a:gd name="T18" fmla="*/ 16 w 67"/>
                  <a:gd name="T19" fmla="*/ 4 h 59"/>
                  <a:gd name="T20" fmla="*/ 16 w 67"/>
                  <a:gd name="T21" fmla="*/ 3 h 59"/>
                  <a:gd name="T22" fmla="*/ 15 w 67"/>
                  <a:gd name="T23" fmla="*/ 2 h 59"/>
                  <a:gd name="T24" fmla="*/ 15 w 67"/>
                  <a:gd name="T25" fmla="*/ 1 h 59"/>
                  <a:gd name="T26" fmla="*/ 14 w 67"/>
                  <a:gd name="T27" fmla="*/ 1 h 59"/>
                  <a:gd name="T28" fmla="*/ 13 w 67"/>
                  <a:gd name="T29" fmla="*/ 1 h 59"/>
                  <a:gd name="T30" fmla="*/ 11 w 67"/>
                  <a:gd name="T31" fmla="*/ 0 h 59"/>
                  <a:gd name="T32" fmla="*/ 10 w 67"/>
                  <a:gd name="T33" fmla="*/ 0 h 59"/>
                  <a:gd name="T34" fmla="*/ 9 w 67"/>
                  <a:gd name="T35" fmla="*/ 1 h 59"/>
                  <a:gd name="T36" fmla="*/ 7 w 67"/>
                  <a:gd name="T37" fmla="*/ 1 h 59"/>
                  <a:gd name="T38" fmla="*/ 7 w 67"/>
                  <a:gd name="T39" fmla="*/ 1 h 59"/>
                  <a:gd name="T40" fmla="*/ 5 w 67"/>
                  <a:gd name="T41" fmla="*/ 1 h 59"/>
                  <a:gd name="T42" fmla="*/ 4 w 67"/>
                  <a:gd name="T43" fmla="*/ 2 h 59"/>
                  <a:gd name="T44" fmla="*/ 2 w 67"/>
                  <a:gd name="T45" fmla="*/ 3 h 59"/>
                  <a:gd name="T46" fmla="*/ 2 w 67"/>
                  <a:gd name="T47" fmla="*/ 5 h 59"/>
                  <a:gd name="T48" fmla="*/ 1 w 67"/>
                  <a:gd name="T49" fmla="*/ 6 h 59"/>
                  <a:gd name="T50" fmla="*/ 1 w 67"/>
                  <a:gd name="T51" fmla="*/ 6 h 59"/>
                  <a:gd name="T52" fmla="*/ 0 w 67"/>
                  <a:gd name="T53" fmla="*/ 8 h 59"/>
                  <a:gd name="T54" fmla="*/ 0 w 67"/>
                  <a:gd name="T55" fmla="*/ 9 h 59"/>
                  <a:gd name="T56" fmla="*/ 0 w 67"/>
                  <a:gd name="T57" fmla="*/ 9 h 59"/>
                  <a:gd name="T58" fmla="*/ 0 w 67"/>
                  <a:gd name="T59" fmla="*/ 11 h 59"/>
                  <a:gd name="T60" fmla="*/ 1 w 67"/>
                  <a:gd name="T61" fmla="*/ 12 h 59"/>
                  <a:gd name="T62" fmla="*/ 2 w 67"/>
                  <a:gd name="T63" fmla="*/ 13 h 59"/>
                  <a:gd name="T64" fmla="*/ 2 w 67"/>
                  <a:gd name="T65" fmla="*/ 14 h 59"/>
                  <a:gd name="T66" fmla="*/ 3 w 67"/>
                  <a:gd name="T67" fmla="*/ 14 h 59"/>
                  <a:gd name="T68" fmla="*/ 4 w 67"/>
                  <a:gd name="T69" fmla="*/ 14 h 59"/>
                  <a:gd name="T70" fmla="*/ 6 w 67"/>
                  <a:gd name="T71" fmla="*/ 14 h 59"/>
                  <a:gd name="T72" fmla="*/ 7 w 67"/>
                  <a:gd name="T73" fmla="*/ 15 h 59"/>
                  <a:gd name="T74" fmla="*/ 8 w 67"/>
                  <a:gd name="T75" fmla="*/ 14 h 59"/>
                  <a:gd name="T76" fmla="*/ 9 w 67"/>
                  <a:gd name="T77" fmla="*/ 14 h 59"/>
                  <a:gd name="T78" fmla="*/ 10 w 67"/>
                  <a:gd name="T79" fmla="*/ 14 h 59"/>
                  <a:gd name="T80" fmla="*/ 12 w 67"/>
                  <a:gd name="T81" fmla="*/ 14 h 5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9"/>
                  <a:gd name="T125" fmla="*/ 67 w 67"/>
                  <a:gd name="T126" fmla="*/ 59 h 5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9">
                    <a:moveTo>
                      <a:pt x="48" y="54"/>
                    </a:moveTo>
                    <a:lnTo>
                      <a:pt x="51" y="51"/>
                    </a:lnTo>
                    <a:lnTo>
                      <a:pt x="54" y="47"/>
                    </a:lnTo>
                    <a:lnTo>
                      <a:pt x="58" y="41"/>
                    </a:lnTo>
                    <a:lnTo>
                      <a:pt x="60" y="37"/>
                    </a:lnTo>
                    <a:lnTo>
                      <a:pt x="63" y="34"/>
                    </a:lnTo>
                    <a:lnTo>
                      <a:pt x="67" y="29"/>
                    </a:lnTo>
                    <a:lnTo>
                      <a:pt x="67" y="25"/>
                    </a:lnTo>
                    <a:lnTo>
                      <a:pt x="67" y="19"/>
                    </a:lnTo>
                    <a:lnTo>
                      <a:pt x="63" y="15"/>
                    </a:lnTo>
                    <a:lnTo>
                      <a:pt x="63" y="12"/>
                    </a:lnTo>
                    <a:lnTo>
                      <a:pt x="60" y="9"/>
                    </a:lnTo>
                    <a:lnTo>
                      <a:pt x="58" y="5"/>
                    </a:lnTo>
                    <a:lnTo>
                      <a:pt x="54" y="3"/>
                    </a:lnTo>
                    <a:lnTo>
                      <a:pt x="51" y="3"/>
                    </a:lnTo>
                    <a:lnTo>
                      <a:pt x="44" y="0"/>
                    </a:lnTo>
                    <a:lnTo>
                      <a:pt x="41" y="0"/>
                    </a:lnTo>
                    <a:lnTo>
                      <a:pt x="35" y="3"/>
                    </a:lnTo>
                    <a:lnTo>
                      <a:pt x="29" y="3"/>
                    </a:lnTo>
                    <a:lnTo>
                      <a:pt x="26" y="3"/>
                    </a:lnTo>
                    <a:lnTo>
                      <a:pt x="19" y="5"/>
                    </a:lnTo>
                    <a:lnTo>
                      <a:pt x="16" y="9"/>
                    </a:lnTo>
                    <a:lnTo>
                      <a:pt x="9" y="12"/>
                    </a:lnTo>
                    <a:lnTo>
                      <a:pt x="6" y="19"/>
                    </a:lnTo>
                    <a:lnTo>
                      <a:pt x="4" y="22"/>
                    </a:lnTo>
                    <a:lnTo>
                      <a:pt x="4" y="25"/>
                    </a:lnTo>
                    <a:lnTo>
                      <a:pt x="0" y="31"/>
                    </a:lnTo>
                    <a:lnTo>
                      <a:pt x="0" y="34"/>
                    </a:lnTo>
                    <a:lnTo>
                      <a:pt x="0" y="37"/>
                    </a:lnTo>
                    <a:lnTo>
                      <a:pt x="0" y="44"/>
                    </a:lnTo>
                    <a:lnTo>
                      <a:pt x="4" y="47"/>
                    </a:lnTo>
                    <a:lnTo>
                      <a:pt x="6" y="51"/>
                    </a:lnTo>
                    <a:lnTo>
                      <a:pt x="9" y="54"/>
                    </a:lnTo>
                    <a:lnTo>
                      <a:pt x="12" y="57"/>
                    </a:lnTo>
                    <a:lnTo>
                      <a:pt x="16" y="57"/>
                    </a:lnTo>
                    <a:lnTo>
                      <a:pt x="22" y="57"/>
                    </a:lnTo>
                    <a:lnTo>
                      <a:pt x="26" y="59"/>
                    </a:lnTo>
                    <a:lnTo>
                      <a:pt x="32" y="57"/>
                    </a:lnTo>
                    <a:lnTo>
                      <a:pt x="35" y="57"/>
                    </a:lnTo>
                    <a:lnTo>
                      <a:pt x="41" y="54"/>
                    </a:lnTo>
                    <a:lnTo>
                      <a:pt x="48"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01" name="Freeform 186">
                <a:extLst>
                  <a:ext uri="{FF2B5EF4-FFF2-40B4-BE49-F238E27FC236}">
                    <a16:creationId xmlns:a16="http://schemas.microsoft.com/office/drawing/2014/main" id="{AE7484C8-DEF6-4818-982B-4D6F8D9399FB}"/>
                  </a:ext>
                </a:extLst>
              </p:cNvPr>
              <p:cNvSpPr>
                <a:spLocks noEditPoints="1"/>
              </p:cNvSpPr>
              <p:nvPr/>
            </p:nvSpPr>
            <p:spPr bwMode="auto">
              <a:xfrm>
                <a:off x="2500" y="2909"/>
                <a:ext cx="21" cy="21"/>
              </a:xfrm>
              <a:custGeom>
                <a:avLst/>
                <a:gdLst>
                  <a:gd name="T0" fmla="*/ 17 w 86"/>
                  <a:gd name="T1" fmla="*/ 17 h 82"/>
                  <a:gd name="T2" fmla="*/ 14 w 86"/>
                  <a:gd name="T3" fmla="*/ 13 h 82"/>
                  <a:gd name="T4" fmla="*/ 17 w 86"/>
                  <a:gd name="T5" fmla="*/ 16 h 82"/>
                  <a:gd name="T6" fmla="*/ 18 w 86"/>
                  <a:gd name="T7" fmla="*/ 16 h 82"/>
                  <a:gd name="T8" fmla="*/ 14 w 86"/>
                  <a:gd name="T9" fmla="*/ 12 h 82"/>
                  <a:gd name="T10" fmla="*/ 19 w 86"/>
                  <a:gd name="T11" fmla="*/ 14 h 82"/>
                  <a:gd name="T12" fmla="*/ 16 w 86"/>
                  <a:gd name="T13" fmla="*/ 9 h 82"/>
                  <a:gd name="T14" fmla="*/ 20 w 86"/>
                  <a:gd name="T15" fmla="*/ 13 h 82"/>
                  <a:gd name="T16" fmla="*/ 20 w 86"/>
                  <a:gd name="T17" fmla="*/ 13 h 82"/>
                  <a:gd name="T18" fmla="*/ 21 w 86"/>
                  <a:gd name="T19" fmla="*/ 10 h 82"/>
                  <a:gd name="T20" fmla="*/ 17 w 86"/>
                  <a:gd name="T21" fmla="*/ 9 h 82"/>
                  <a:gd name="T22" fmla="*/ 21 w 86"/>
                  <a:gd name="T23" fmla="*/ 6 h 82"/>
                  <a:gd name="T24" fmla="*/ 20 w 86"/>
                  <a:gd name="T25" fmla="*/ 5 h 82"/>
                  <a:gd name="T26" fmla="*/ 18 w 86"/>
                  <a:gd name="T27" fmla="*/ 6 h 82"/>
                  <a:gd name="T28" fmla="*/ 16 w 86"/>
                  <a:gd name="T29" fmla="*/ 6 h 82"/>
                  <a:gd name="T30" fmla="*/ 16 w 86"/>
                  <a:gd name="T31" fmla="*/ 7 h 82"/>
                  <a:gd name="T32" fmla="*/ 15 w 86"/>
                  <a:gd name="T33" fmla="*/ 6 h 82"/>
                  <a:gd name="T34" fmla="*/ 18 w 86"/>
                  <a:gd name="T35" fmla="*/ 2 h 82"/>
                  <a:gd name="T36" fmla="*/ 18 w 86"/>
                  <a:gd name="T37" fmla="*/ 2 h 82"/>
                  <a:gd name="T38" fmla="*/ 16 w 86"/>
                  <a:gd name="T39" fmla="*/ 1 h 82"/>
                  <a:gd name="T40" fmla="*/ 15 w 86"/>
                  <a:gd name="T41" fmla="*/ 6 h 82"/>
                  <a:gd name="T42" fmla="*/ 12 w 86"/>
                  <a:gd name="T43" fmla="*/ 5 h 82"/>
                  <a:gd name="T44" fmla="*/ 14 w 86"/>
                  <a:gd name="T45" fmla="*/ 0 h 82"/>
                  <a:gd name="T46" fmla="*/ 13 w 86"/>
                  <a:gd name="T47" fmla="*/ 0 h 82"/>
                  <a:gd name="T48" fmla="*/ 11 w 86"/>
                  <a:gd name="T49" fmla="*/ 0 h 82"/>
                  <a:gd name="T50" fmla="*/ 12 w 86"/>
                  <a:gd name="T51" fmla="*/ 5 h 82"/>
                  <a:gd name="T52" fmla="*/ 10 w 86"/>
                  <a:gd name="T53" fmla="*/ 6 h 82"/>
                  <a:gd name="T54" fmla="*/ 9 w 86"/>
                  <a:gd name="T55" fmla="*/ 1 h 82"/>
                  <a:gd name="T56" fmla="*/ 9 w 86"/>
                  <a:gd name="T57" fmla="*/ 3 h 82"/>
                  <a:gd name="T58" fmla="*/ 10 w 86"/>
                  <a:gd name="T59" fmla="*/ 5 h 82"/>
                  <a:gd name="T60" fmla="*/ 9 w 86"/>
                  <a:gd name="T61" fmla="*/ 6 h 82"/>
                  <a:gd name="T62" fmla="*/ 8 w 86"/>
                  <a:gd name="T63" fmla="*/ 7 h 82"/>
                  <a:gd name="T64" fmla="*/ 4 w 86"/>
                  <a:gd name="T65" fmla="*/ 3 h 82"/>
                  <a:gd name="T66" fmla="*/ 5 w 86"/>
                  <a:gd name="T67" fmla="*/ 6 h 82"/>
                  <a:gd name="T68" fmla="*/ 7 w 86"/>
                  <a:gd name="T69" fmla="*/ 7 h 82"/>
                  <a:gd name="T70" fmla="*/ 6 w 86"/>
                  <a:gd name="T71" fmla="*/ 9 h 82"/>
                  <a:gd name="T72" fmla="*/ 1 w 86"/>
                  <a:gd name="T73" fmla="*/ 7 h 82"/>
                  <a:gd name="T74" fmla="*/ 1 w 86"/>
                  <a:gd name="T75" fmla="*/ 9 h 82"/>
                  <a:gd name="T76" fmla="*/ 3 w 86"/>
                  <a:gd name="T77" fmla="*/ 9 h 82"/>
                  <a:gd name="T78" fmla="*/ 5 w 86"/>
                  <a:gd name="T79" fmla="*/ 10 h 82"/>
                  <a:gd name="T80" fmla="*/ 5 w 86"/>
                  <a:gd name="T81" fmla="*/ 11 h 82"/>
                  <a:gd name="T82" fmla="*/ 5 w 86"/>
                  <a:gd name="T83" fmla="*/ 12 h 82"/>
                  <a:gd name="T84" fmla="*/ 0 w 86"/>
                  <a:gd name="T85" fmla="*/ 14 h 82"/>
                  <a:gd name="T86" fmla="*/ 2 w 86"/>
                  <a:gd name="T87" fmla="*/ 14 h 82"/>
                  <a:gd name="T88" fmla="*/ 4 w 86"/>
                  <a:gd name="T89" fmla="*/ 12 h 82"/>
                  <a:gd name="T90" fmla="*/ 2 w 86"/>
                  <a:gd name="T91" fmla="*/ 17 h 82"/>
                  <a:gd name="T92" fmla="*/ 6 w 86"/>
                  <a:gd name="T93" fmla="*/ 15 h 82"/>
                  <a:gd name="T94" fmla="*/ 6 w 86"/>
                  <a:gd name="T95" fmla="*/ 15 h 82"/>
                  <a:gd name="T96" fmla="*/ 3 w 86"/>
                  <a:gd name="T97" fmla="*/ 18 h 82"/>
                  <a:gd name="T98" fmla="*/ 5 w 86"/>
                  <a:gd name="T99" fmla="*/ 19 h 82"/>
                  <a:gd name="T100" fmla="*/ 6 w 86"/>
                  <a:gd name="T101" fmla="*/ 15 h 82"/>
                  <a:gd name="T102" fmla="*/ 9 w 86"/>
                  <a:gd name="T103" fmla="*/ 15 h 82"/>
                  <a:gd name="T104" fmla="*/ 7 w 86"/>
                  <a:gd name="T105" fmla="*/ 19 h 82"/>
                  <a:gd name="T106" fmla="*/ 9 w 86"/>
                  <a:gd name="T107" fmla="*/ 18 h 82"/>
                  <a:gd name="T108" fmla="*/ 8 w 86"/>
                  <a:gd name="T109" fmla="*/ 16 h 82"/>
                  <a:gd name="T110" fmla="*/ 10 w 86"/>
                  <a:gd name="T111" fmla="*/ 15 h 82"/>
                  <a:gd name="T112" fmla="*/ 11 w 86"/>
                  <a:gd name="T113" fmla="*/ 19 h 82"/>
                  <a:gd name="T114" fmla="*/ 14 w 86"/>
                  <a:gd name="T115" fmla="*/ 18 h 82"/>
                  <a:gd name="T116" fmla="*/ 12 w 86"/>
                  <a:gd name="T117" fmla="*/ 16 h 82"/>
                  <a:gd name="T118" fmla="*/ 12 w 86"/>
                  <a:gd name="T119" fmla="*/ 14 h 8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82"/>
                  <a:gd name="T182" fmla="*/ 86 w 86"/>
                  <a:gd name="T183" fmla="*/ 82 h 8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82">
                    <a:moveTo>
                      <a:pt x="51" y="57"/>
                    </a:moveTo>
                    <a:lnTo>
                      <a:pt x="54" y="54"/>
                    </a:lnTo>
                    <a:lnTo>
                      <a:pt x="68" y="67"/>
                    </a:lnTo>
                    <a:lnTo>
                      <a:pt x="64" y="71"/>
                    </a:lnTo>
                    <a:lnTo>
                      <a:pt x="51" y="57"/>
                    </a:lnTo>
                    <a:close/>
                    <a:moveTo>
                      <a:pt x="68" y="67"/>
                    </a:moveTo>
                    <a:lnTo>
                      <a:pt x="78" y="57"/>
                    </a:lnTo>
                    <a:lnTo>
                      <a:pt x="68" y="67"/>
                    </a:lnTo>
                    <a:lnTo>
                      <a:pt x="61" y="61"/>
                    </a:lnTo>
                    <a:lnTo>
                      <a:pt x="68" y="67"/>
                    </a:lnTo>
                    <a:close/>
                    <a:moveTo>
                      <a:pt x="54" y="54"/>
                    </a:moveTo>
                    <a:lnTo>
                      <a:pt x="58" y="51"/>
                    </a:lnTo>
                    <a:lnTo>
                      <a:pt x="71" y="64"/>
                    </a:lnTo>
                    <a:lnTo>
                      <a:pt x="68" y="67"/>
                    </a:lnTo>
                    <a:lnTo>
                      <a:pt x="54" y="54"/>
                    </a:lnTo>
                    <a:close/>
                    <a:moveTo>
                      <a:pt x="72" y="62"/>
                    </a:moveTo>
                    <a:lnTo>
                      <a:pt x="72" y="63"/>
                    </a:lnTo>
                    <a:lnTo>
                      <a:pt x="71" y="64"/>
                    </a:lnTo>
                    <a:lnTo>
                      <a:pt x="64" y="57"/>
                    </a:lnTo>
                    <a:lnTo>
                      <a:pt x="72" y="62"/>
                    </a:lnTo>
                    <a:close/>
                    <a:moveTo>
                      <a:pt x="56" y="53"/>
                    </a:moveTo>
                    <a:lnTo>
                      <a:pt x="59" y="46"/>
                    </a:lnTo>
                    <a:lnTo>
                      <a:pt x="75" y="55"/>
                    </a:lnTo>
                    <a:lnTo>
                      <a:pt x="72" y="62"/>
                    </a:lnTo>
                    <a:lnTo>
                      <a:pt x="56" y="53"/>
                    </a:lnTo>
                    <a:close/>
                    <a:moveTo>
                      <a:pt x="59" y="46"/>
                    </a:moveTo>
                    <a:lnTo>
                      <a:pt x="59" y="45"/>
                    </a:lnTo>
                    <a:lnTo>
                      <a:pt x="60" y="44"/>
                    </a:lnTo>
                    <a:lnTo>
                      <a:pt x="68" y="51"/>
                    </a:lnTo>
                    <a:lnTo>
                      <a:pt x="59" y="46"/>
                    </a:lnTo>
                    <a:close/>
                    <a:moveTo>
                      <a:pt x="60" y="44"/>
                    </a:moveTo>
                    <a:lnTo>
                      <a:pt x="63" y="41"/>
                    </a:lnTo>
                    <a:lnTo>
                      <a:pt x="78" y="54"/>
                    </a:lnTo>
                    <a:lnTo>
                      <a:pt x="74" y="57"/>
                    </a:lnTo>
                    <a:lnTo>
                      <a:pt x="60" y="44"/>
                    </a:lnTo>
                    <a:close/>
                    <a:moveTo>
                      <a:pt x="78" y="54"/>
                    </a:moveTo>
                    <a:lnTo>
                      <a:pt x="68" y="64"/>
                    </a:lnTo>
                    <a:lnTo>
                      <a:pt x="78" y="54"/>
                    </a:lnTo>
                    <a:lnTo>
                      <a:pt x="70" y="47"/>
                    </a:lnTo>
                    <a:lnTo>
                      <a:pt x="78" y="54"/>
                    </a:lnTo>
                    <a:close/>
                    <a:moveTo>
                      <a:pt x="63" y="41"/>
                    </a:moveTo>
                    <a:lnTo>
                      <a:pt x="67" y="37"/>
                    </a:lnTo>
                    <a:lnTo>
                      <a:pt x="80" y="51"/>
                    </a:lnTo>
                    <a:lnTo>
                      <a:pt x="78" y="54"/>
                    </a:lnTo>
                    <a:lnTo>
                      <a:pt x="63" y="41"/>
                    </a:lnTo>
                    <a:close/>
                    <a:moveTo>
                      <a:pt x="82" y="49"/>
                    </a:moveTo>
                    <a:lnTo>
                      <a:pt x="81" y="50"/>
                    </a:lnTo>
                    <a:lnTo>
                      <a:pt x="80" y="51"/>
                    </a:lnTo>
                    <a:lnTo>
                      <a:pt x="73" y="44"/>
                    </a:lnTo>
                    <a:lnTo>
                      <a:pt x="82" y="49"/>
                    </a:lnTo>
                    <a:close/>
                    <a:moveTo>
                      <a:pt x="65" y="40"/>
                    </a:moveTo>
                    <a:lnTo>
                      <a:pt x="68" y="34"/>
                    </a:lnTo>
                    <a:lnTo>
                      <a:pt x="85" y="42"/>
                    </a:lnTo>
                    <a:lnTo>
                      <a:pt x="82" y="49"/>
                    </a:lnTo>
                    <a:lnTo>
                      <a:pt x="65" y="40"/>
                    </a:lnTo>
                    <a:close/>
                    <a:moveTo>
                      <a:pt x="86" y="39"/>
                    </a:moveTo>
                    <a:lnTo>
                      <a:pt x="86" y="41"/>
                    </a:lnTo>
                    <a:lnTo>
                      <a:pt x="85" y="42"/>
                    </a:lnTo>
                    <a:lnTo>
                      <a:pt x="77" y="39"/>
                    </a:lnTo>
                    <a:lnTo>
                      <a:pt x="86" y="39"/>
                    </a:lnTo>
                    <a:close/>
                    <a:moveTo>
                      <a:pt x="68" y="39"/>
                    </a:moveTo>
                    <a:lnTo>
                      <a:pt x="68" y="35"/>
                    </a:lnTo>
                    <a:lnTo>
                      <a:pt x="86" y="35"/>
                    </a:lnTo>
                    <a:lnTo>
                      <a:pt x="86" y="39"/>
                    </a:lnTo>
                    <a:lnTo>
                      <a:pt x="68" y="39"/>
                    </a:lnTo>
                    <a:close/>
                    <a:moveTo>
                      <a:pt x="68" y="35"/>
                    </a:moveTo>
                    <a:lnTo>
                      <a:pt x="68" y="29"/>
                    </a:lnTo>
                    <a:lnTo>
                      <a:pt x="86" y="29"/>
                    </a:lnTo>
                    <a:lnTo>
                      <a:pt x="86" y="35"/>
                    </a:lnTo>
                    <a:lnTo>
                      <a:pt x="68" y="35"/>
                    </a:lnTo>
                    <a:close/>
                    <a:moveTo>
                      <a:pt x="83" y="22"/>
                    </a:moveTo>
                    <a:lnTo>
                      <a:pt x="86" y="24"/>
                    </a:lnTo>
                    <a:lnTo>
                      <a:pt x="86" y="29"/>
                    </a:lnTo>
                    <a:lnTo>
                      <a:pt x="77" y="29"/>
                    </a:lnTo>
                    <a:lnTo>
                      <a:pt x="83" y="22"/>
                    </a:lnTo>
                    <a:close/>
                    <a:moveTo>
                      <a:pt x="70" y="35"/>
                    </a:moveTo>
                    <a:lnTo>
                      <a:pt x="67" y="32"/>
                    </a:lnTo>
                    <a:lnTo>
                      <a:pt x="80" y="19"/>
                    </a:lnTo>
                    <a:lnTo>
                      <a:pt x="83" y="22"/>
                    </a:lnTo>
                    <a:lnTo>
                      <a:pt x="70" y="35"/>
                    </a:lnTo>
                    <a:close/>
                    <a:moveTo>
                      <a:pt x="67" y="32"/>
                    </a:moveTo>
                    <a:lnTo>
                      <a:pt x="64" y="30"/>
                    </a:lnTo>
                    <a:lnTo>
                      <a:pt x="64" y="25"/>
                    </a:lnTo>
                    <a:lnTo>
                      <a:pt x="73" y="25"/>
                    </a:lnTo>
                    <a:lnTo>
                      <a:pt x="67" y="32"/>
                    </a:lnTo>
                    <a:close/>
                    <a:moveTo>
                      <a:pt x="64" y="25"/>
                    </a:moveTo>
                    <a:lnTo>
                      <a:pt x="64" y="22"/>
                    </a:lnTo>
                    <a:lnTo>
                      <a:pt x="83" y="22"/>
                    </a:lnTo>
                    <a:lnTo>
                      <a:pt x="83" y="25"/>
                    </a:lnTo>
                    <a:lnTo>
                      <a:pt x="64" y="25"/>
                    </a:lnTo>
                    <a:close/>
                    <a:moveTo>
                      <a:pt x="80" y="15"/>
                    </a:moveTo>
                    <a:lnTo>
                      <a:pt x="83" y="19"/>
                    </a:lnTo>
                    <a:lnTo>
                      <a:pt x="83" y="22"/>
                    </a:lnTo>
                    <a:lnTo>
                      <a:pt x="73" y="22"/>
                    </a:lnTo>
                    <a:lnTo>
                      <a:pt x="80" y="15"/>
                    </a:lnTo>
                    <a:close/>
                    <a:moveTo>
                      <a:pt x="67" y="29"/>
                    </a:moveTo>
                    <a:lnTo>
                      <a:pt x="63" y="25"/>
                    </a:lnTo>
                    <a:lnTo>
                      <a:pt x="78" y="12"/>
                    </a:lnTo>
                    <a:lnTo>
                      <a:pt x="80" y="15"/>
                    </a:lnTo>
                    <a:lnTo>
                      <a:pt x="67" y="29"/>
                    </a:lnTo>
                    <a:close/>
                    <a:moveTo>
                      <a:pt x="63" y="25"/>
                    </a:moveTo>
                    <a:lnTo>
                      <a:pt x="60" y="22"/>
                    </a:lnTo>
                    <a:lnTo>
                      <a:pt x="74" y="9"/>
                    </a:lnTo>
                    <a:lnTo>
                      <a:pt x="78" y="12"/>
                    </a:lnTo>
                    <a:lnTo>
                      <a:pt x="63" y="25"/>
                    </a:lnTo>
                    <a:close/>
                    <a:moveTo>
                      <a:pt x="74" y="9"/>
                    </a:moveTo>
                    <a:lnTo>
                      <a:pt x="83" y="19"/>
                    </a:lnTo>
                    <a:lnTo>
                      <a:pt x="74" y="9"/>
                    </a:lnTo>
                    <a:lnTo>
                      <a:pt x="68" y="15"/>
                    </a:lnTo>
                    <a:lnTo>
                      <a:pt x="74" y="9"/>
                    </a:lnTo>
                    <a:close/>
                    <a:moveTo>
                      <a:pt x="61" y="22"/>
                    </a:moveTo>
                    <a:lnTo>
                      <a:pt x="58" y="20"/>
                    </a:lnTo>
                    <a:lnTo>
                      <a:pt x="71" y="5"/>
                    </a:lnTo>
                    <a:lnTo>
                      <a:pt x="74" y="9"/>
                    </a:lnTo>
                    <a:lnTo>
                      <a:pt x="61" y="22"/>
                    </a:lnTo>
                    <a:close/>
                    <a:moveTo>
                      <a:pt x="64" y="3"/>
                    </a:moveTo>
                    <a:lnTo>
                      <a:pt x="68" y="3"/>
                    </a:lnTo>
                    <a:lnTo>
                      <a:pt x="71" y="5"/>
                    </a:lnTo>
                    <a:lnTo>
                      <a:pt x="64" y="13"/>
                    </a:lnTo>
                    <a:lnTo>
                      <a:pt x="64" y="3"/>
                    </a:lnTo>
                    <a:close/>
                    <a:moveTo>
                      <a:pt x="64" y="22"/>
                    </a:moveTo>
                    <a:lnTo>
                      <a:pt x="61" y="22"/>
                    </a:lnTo>
                    <a:lnTo>
                      <a:pt x="61" y="3"/>
                    </a:lnTo>
                    <a:lnTo>
                      <a:pt x="64" y="3"/>
                    </a:lnTo>
                    <a:lnTo>
                      <a:pt x="64" y="22"/>
                    </a:lnTo>
                    <a:close/>
                    <a:moveTo>
                      <a:pt x="61" y="22"/>
                    </a:moveTo>
                    <a:lnTo>
                      <a:pt x="59" y="22"/>
                    </a:lnTo>
                    <a:lnTo>
                      <a:pt x="57" y="21"/>
                    </a:lnTo>
                    <a:lnTo>
                      <a:pt x="61" y="13"/>
                    </a:lnTo>
                    <a:lnTo>
                      <a:pt x="61" y="22"/>
                    </a:lnTo>
                    <a:close/>
                    <a:moveTo>
                      <a:pt x="57" y="21"/>
                    </a:moveTo>
                    <a:lnTo>
                      <a:pt x="50" y="18"/>
                    </a:lnTo>
                    <a:lnTo>
                      <a:pt x="59" y="1"/>
                    </a:lnTo>
                    <a:lnTo>
                      <a:pt x="65" y="4"/>
                    </a:lnTo>
                    <a:lnTo>
                      <a:pt x="57" y="21"/>
                    </a:lnTo>
                    <a:close/>
                    <a:moveTo>
                      <a:pt x="54" y="0"/>
                    </a:moveTo>
                    <a:lnTo>
                      <a:pt x="57" y="0"/>
                    </a:lnTo>
                    <a:lnTo>
                      <a:pt x="59" y="1"/>
                    </a:lnTo>
                    <a:lnTo>
                      <a:pt x="54" y="10"/>
                    </a:lnTo>
                    <a:lnTo>
                      <a:pt x="54" y="0"/>
                    </a:lnTo>
                    <a:close/>
                    <a:moveTo>
                      <a:pt x="54" y="19"/>
                    </a:moveTo>
                    <a:lnTo>
                      <a:pt x="51" y="19"/>
                    </a:lnTo>
                    <a:lnTo>
                      <a:pt x="51" y="0"/>
                    </a:lnTo>
                    <a:lnTo>
                      <a:pt x="54" y="0"/>
                    </a:lnTo>
                    <a:lnTo>
                      <a:pt x="54" y="19"/>
                    </a:lnTo>
                    <a:close/>
                    <a:moveTo>
                      <a:pt x="47" y="1"/>
                    </a:moveTo>
                    <a:lnTo>
                      <a:pt x="49" y="0"/>
                    </a:lnTo>
                    <a:lnTo>
                      <a:pt x="51" y="0"/>
                    </a:lnTo>
                    <a:lnTo>
                      <a:pt x="51" y="10"/>
                    </a:lnTo>
                    <a:lnTo>
                      <a:pt x="47" y="1"/>
                    </a:lnTo>
                    <a:close/>
                    <a:moveTo>
                      <a:pt x="56" y="18"/>
                    </a:moveTo>
                    <a:lnTo>
                      <a:pt x="49" y="21"/>
                    </a:lnTo>
                    <a:lnTo>
                      <a:pt x="41" y="4"/>
                    </a:lnTo>
                    <a:lnTo>
                      <a:pt x="47" y="1"/>
                    </a:lnTo>
                    <a:lnTo>
                      <a:pt x="56" y="18"/>
                    </a:lnTo>
                    <a:close/>
                    <a:moveTo>
                      <a:pt x="49" y="21"/>
                    </a:moveTo>
                    <a:lnTo>
                      <a:pt x="47" y="22"/>
                    </a:lnTo>
                    <a:lnTo>
                      <a:pt x="45" y="22"/>
                    </a:lnTo>
                    <a:lnTo>
                      <a:pt x="45" y="13"/>
                    </a:lnTo>
                    <a:lnTo>
                      <a:pt x="49" y="21"/>
                    </a:lnTo>
                    <a:close/>
                    <a:moveTo>
                      <a:pt x="45" y="22"/>
                    </a:moveTo>
                    <a:lnTo>
                      <a:pt x="39" y="22"/>
                    </a:lnTo>
                    <a:lnTo>
                      <a:pt x="39" y="3"/>
                    </a:lnTo>
                    <a:lnTo>
                      <a:pt x="45" y="3"/>
                    </a:lnTo>
                    <a:lnTo>
                      <a:pt x="45" y="22"/>
                    </a:lnTo>
                    <a:close/>
                    <a:moveTo>
                      <a:pt x="39" y="22"/>
                    </a:moveTo>
                    <a:lnTo>
                      <a:pt x="36" y="22"/>
                    </a:lnTo>
                    <a:lnTo>
                      <a:pt x="36" y="3"/>
                    </a:lnTo>
                    <a:lnTo>
                      <a:pt x="39" y="3"/>
                    </a:lnTo>
                    <a:lnTo>
                      <a:pt x="39" y="22"/>
                    </a:lnTo>
                    <a:close/>
                    <a:moveTo>
                      <a:pt x="31" y="4"/>
                    </a:moveTo>
                    <a:lnTo>
                      <a:pt x="34" y="3"/>
                    </a:lnTo>
                    <a:lnTo>
                      <a:pt x="36" y="3"/>
                    </a:lnTo>
                    <a:lnTo>
                      <a:pt x="36" y="13"/>
                    </a:lnTo>
                    <a:lnTo>
                      <a:pt x="31" y="4"/>
                    </a:lnTo>
                    <a:close/>
                    <a:moveTo>
                      <a:pt x="40" y="21"/>
                    </a:moveTo>
                    <a:lnTo>
                      <a:pt x="34" y="24"/>
                    </a:lnTo>
                    <a:lnTo>
                      <a:pt x="25" y="8"/>
                    </a:lnTo>
                    <a:lnTo>
                      <a:pt x="31" y="4"/>
                    </a:lnTo>
                    <a:lnTo>
                      <a:pt x="40" y="21"/>
                    </a:lnTo>
                    <a:close/>
                    <a:moveTo>
                      <a:pt x="22" y="9"/>
                    </a:moveTo>
                    <a:lnTo>
                      <a:pt x="24" y="8"/>
                    </a:lnTo>
                    <a:lnTo>
                      <a:pt x="25" y="8"/>
                    </a:lnTo>
                    <a:lnTo>
                      <a:pt x="29" y="15"/>
                    </a:lnTo>
                    <a:lnTo>
                      <a:pt x="22" y="9"/>
                    </a:lnTo>
                    <a:close/>
                    <a:moveTo>
                      <a:pt x="36" y="22"/>
                    </a:moveTo>
                    <a:lnTo>
                      <a:pt x="32" y="25"/>
                    </a:lnTo>
                    <a:lnTo>
                      <a:pt x="19" y="12"/>
                    </a:lnTo>
                    <a:lnTo>
                      <a:pt x="22" y="9"/>
                    </a:lnTo>
                    <a:lnTo>
                      <a:pt x="36" y="22"/>
                    </a:lnTo>
                    <a:close/>
                    <a:moveTo>
                      <a:pt x="32" y="25"/>
                    </a:moveTo>
                    <a:lnTo>
                      <a:pt x="31" y="26"/>
                    </a:lnTo>
                    <a:lnTo>
                      <a:pt x="30" y="28"/>
                    </a:lnTo>
                    <a:lnTo>
                      <a:pt x="26" y="19"/>
                    </a:lnTo>
                    <a:lnTo>
                      <a:pt x="32" y="25"/>
                    </a:lnTo>
                    <a:close/>
                    <a:moveTo>
                      <a:pt x="30" y="28"/>
                    </a:moveTo>
                    <a:lnTo>
                      <a:pt x="24" y="31"/>
                    </a:lnTo>
                    <a:lnTo>
                      <a:pt x="15" y="13"/>
                    </a:lnTo>
                    <a:lnTo>
                      <a:pt x="21" y="11"/>
                    </a:lnTo>
                    <a:lnTo>
                      <a:pt x="30" y="28"/>
                    </a:lnTo>
                    <a:close/>
                    <a:moveTo>
                      <a:pt x="11" y="18"/>
                    </a:moveTo>
                    <a:lnTo>
                      <a:pt x="13" y="15"/>
                    </a:lnTo>
                    <a:lnTo>
                      <a:pt x="15" y="13"/>
                    </a:lnTo>
                    <a:lnTo>
                      <a:pt x="19" y="22"/>
                    </a:lnTo>
                    <a:lnTo>
                      <a:pt x="11" y="18"/>
                    </a:lnTo>
                    <a:close/>
                    <a:moveTo>
                      <a:pt x="28" y="26"/>
                    </a:moveTo>
                    <a:lnTo>
                      <a:pt x="25" y="33"/>
                    </a:lnTo>
                    <a:lnTo>
                      <a:pt x="8" y="24"/>
                    </a:lnTo>
                    <a:lnTo>
                      <a:pt x="11" y="18"/>
                    </a:lnTo>
                    <a:lnTo>
                      <a:pt x="28" y="26"/>
                    </a:lnTo>
                    <a:close/>
                    <a:moveTo>
                      <a:pt x="25" y="33"/>
                    </a:moveTo>
                    <a:lnTo>
                      <a:pt x="25" y="34"/>
                    </a:lnTo>
                    <a:lnTo>
                      <a:pt x="24" y="35"/>
                    </a:lnTo>
                    <a:lnTo>
                      <a:pt x="16" y="29"/>
                    </a:lnTo>
                    <a:lnTo>
                      <a:pt x="25" y="33"/>
                    </a:lnTo>
                    <a:close/>
                    <a:moveTo>
                      <a:pt x="24" y="35"/>
                    </a:moveTo>
                    <a:lnTo>
                      <a:pt x="20" y="39"/>
                    </a:lnTo>
                    <a:lnTo>
                      <a:pt x="6" y="25"/>
                    </a:lnTo>
                    <a:lnTo>
                      <a:pt x="9" y="22"/>
                    </a:lnTo>
                    <a:lnTo>
                      <a:pt x="24" y="35"/>
                    </a:lnTo>
                    <a:close/>
                    <a:moveTo>
                      <a:pt x="4" y="32"/>
                    </a:moveTo>
                    <a:lnTo>
                      <a:pt x="4" y="28"/>
                    </a:lnTo>
                    <a:lnTo>
                      <a:pt x="6" y="25"/>
                    </a:lnTo>
                    <a:lnTo>
                      <a:pt x="14" y="32"/>
                    </a:lnTo>
                    <a:lnTo>
                      <a:pt x="4" y="32"/>
                    </a:lnTo>
                    <a:close/>
                    <a:moveTo>
                      <a:pt x="22" y="32"/>
                    </a:moveTo>
                    <a:lnTo>
                      <a:pt x="22" y="35"/>
                    </a:lnTo>
                    <a:lnTo>
                      <a:pt x="4" y="35"/>
                    </a:lnTo>
                    <a:lnTo>
                      <a:pt x="4" y="32"/>
                    </a:lnTo>
                    <a:lnTo>
                      <a:pt x="22" y="32"/>
                    </a:lnTo>
                    <a:close/>
                    <a:moveTo>
                      <a:pt x="22" y="35"/>
                    </a:moveTo>
                    <a:lnTo>
                      <a:pt x="22" y="37"/>
                    </a:lnTo>
                    <a:lnTo>
                      <a:pt x="21" y="40"/>
                    </a:lnTo>
                    <a:lnTo>
                      <a:pt x="14" y="35"/>
                    </a:lnTo>
                    <a:lnTo>
                      <a:pt x="22" y="35"/>
                    </a:lnTo>
                    <a:close/>
                    <a:moveTo>
                      <a:pt x="21" y="40"/>
                    </a:moveTo>
                    <a:lnTo>
                      <a:pt x="18" y="45"/>
                    </a:lnTo>
                    <a:lnTo>
                      <a:pt x="2" y="37"/>
                    </a:lnTo>
                    <a:lnTo>
                      <a:pt x="5" y="31"/>
                    </a:lnTo>
                    <a:lnTo>
                      <a:pt x="21" y="40"/>
                    </a:lnTo>
                    <a:close/>
                    <a:moveTo>
                      <a:pt x="0" y="41"/>
                    </a:moveTo>
                    <a:lnTo>
                      <a:pt x="0" y="39"/>
                    </a:lnTo>
                    <a:lnTo>
                      <a:pt x="2" y="37"/>
                    </a:lnTo>
                    <a:lnTo>
                      <a:pt x="10" y="41"/>
                    </a:lnTo>
                    <a:lnTo>
                      <a:pt x="0" y="41"/>
                    </a:lnTo>
                    <a:close/>
                    <a:moveTo>
                      <a:pt x="19" y="41"/>
                    </a:moveTo>
                    <a:lnTo>
                      <a:pt x="19" y="44"/>
                    </a:lnTo>
                    <a:lnTo>
                      <a:pt x="0" y="44"/>
                    </a:lnTo>
                    <a:lnTo>
                      <a:pt x="0" y="41"/>
                    </a:lnTo>
                    <a:lnTo>
                      <a:pt x="19" y="41"/>
                    </a:lnTo>
                    <a:close/>
                    <a:moveTo>
                      <a:pt x="19" y="44"/>
                    </a:moveTo>
                    <a:lnTo>
                      <a:pt x="19" y="47"/>
                    </a:lnTo>
                    <a:lnTo>
                      <a:pt x="0" y="47"/>
                    </a:lnTo>
                    <a:lnTo>
                      <a:pt x="0" y="44"/>
                    </a:lnTo>
                    <a:lnTo>
                      <a:pt x="19" y="44"/>
                    </a:lnTo>
                    <a:close/>
                    <a:moveTo>
                      <a:pt x="19" y="47"/>
                    </a:moveTo>
                    <a:lnTo>
                      <a:pt x="19" y="54"/>
                    </a:lnTo>
                    <a:lnTo>
                      <a:pt x="0" y="54"/>
                    </a:lnTo>
                    <a:lnTo>
                      <a:pt x="0" y="47"/>
                    </a:lnTo>
                    <a:lnTo>
                      <a:pt x="19" y="47"/>
                    </a:lnTo>
                    <a:close/>
                    <a:moveTo>
                      <a:pt x="4" y="61"/>
                    </a:moveTo>
                    <a:lnTo>
                      <a:pt x="0" y="58"/>
                    </a:lnTo>
                    <a:lnTo>
                      <a:pt x="0" y="54"/>
                    </a:lnTo>
                    <a:lnTo>
                      <a:pt x="10" y="54"/>
                    </a:lnTo>
                    <a:lnTo>
                      <a:pt x="4" y="61"/>
                    </a:lnTo>
                    <a:close/>
                    <a:moveTo>
                      <a:pt x="17" y="47"/>
                    </a:moveTo>
                    <a:lnTo>
                      <a:pt x="20" y="51"/>
                    </a:lnTo>
                    <a:lnTo>
                      <a:pt x="6" y="64"/>
                    </a:lnTo>
                    <a:lnTo>
                      <a:pt x="4" y="61"/>
                    </a:lnTo>
                    <a:lnTo>
                      <a:pt x="17" y="47"/>
                    </a:lnTo>
                    <a:close/>
                    <a:moveTo>
                      <a:pt x="20" y="51"/>
                    </a:moveTo>
                    <a:lnTo>
                      <a:pt x="24" y="54"/>
                    </a:lnTo>
                    <a:lnTo>
                      <a:pt x="9" y="67"/>
                    </a:lnTo>
                    <a:lnTo>
                      <a:pt x="6" y="64"/>
                    </a:lnTo>
                    <a:lnTo>
                      <a:pt x="20" y="51"/>
                    </a:lnTo>
                    <a:close/>
                    <a:moveTo>
                      <a:pt x="9" y="67"/>
                    </a:moveTo>
                    <a:lnTo>
                      <a:pt x="0" y="57"/>
                    </a:lnTo>
                    <a:lnTo>
                      <a:pt x="9" y="67"/>
                    </a:lnTo>
                    <a:lnTo>
                      <a:pt x="16" y="61"/>
                    </a:lnTo>
                    <a:lnTo>
                      <a:pt x="9" y="67"/>
                    </a:lnTo>
                    <a:close/>
                    <a:moveTo>
                      <a:pt x="24" y="54"/>
                    </a:moveTo>
                    <a:lnTo>
                      <a:pt x="26" y="57"/>
                    </a:lnTo>
                    <a:lnTo>
                      <a:pt x="13" y="71"/>
                    </a:lnTo>
                    <a:lnTo>
                      <a:pt x="9" y="67"/>
                    </a:lnTo>
                    <a:lnTo>
                      <a:pt x="24" y="54"/>
                    </a:lnTo>
                    <a:close/>
                    <a:moveTo>
                      <a:pt x="26" y="57"/>
                    </a:moveTo>
                    <a:lnTo>
                      <a:pt x="26" y="57"/>
                    </a:lnTo>
                    <a:lnTo>
                      <a:pt x="19" y="64"/>
                    </a:lnTo>
                    <a:lnTo>
                      <a:pt x="26" y="57"/>
                    </a:lnTo>
                    <a:close/>
                    <a:moveTo>
                      <a:pt x="26" y="57"/>
                    </a:moveTo>
                    <a:lnTo>
                      <a:pt x="29" y="60"/>
                    </a:lnTo>
                    <a:lnTo>
                      <a:pt x="16" y="74"/>
                    </a:lnTo>
                    <a:lnTo>
                      <a:pt x="13" y="71"/>
                    </a:lnTo>
                    <a:lnTo>
                      <a:pt x="26" y="57"/>
                    </a:lnTo>
                    <a:close/>
                    <a:moveTo>
                      <a:pt x="22" y="76"/>
                    </a:moveTo>
                    <a:lnTo>
                      <a:pt x="19" y="76"/>
                    </a:lnTo>
                    <a:lnTo>
                      <a:pt x="16" y="74"/>
                    </a:lnTo>
                    <a:lnTo>
                      <a:pt x="22" y="67"/>
                    </a:lnTo>
                    <a:lnTo>
                      <a:pt x="22" y="76"/>
                    </a:lnTo>
                    <a:close/>
                    <a:moveTo>
                      <a:pt x="22" y="57"/>
                    </a:moveTo>
                    <a:lnTo>
                      <a:pt x="26" y="57"/>
                    </a:lnTo>
                    <a:lnTo>
                      <a:pt x="26" y="76"/>
                    </a:lnTo>
                    <a:lnTo>
                      <a:pt x="22" y="76"/>
                    </a:lnTo>
                    <a:lnTo>
                      <a:pt x="22" y="57"/>
                    </a:lnTo>
                    <a:close/>
                    <a:moveTo>
                      <a:pt x="26" y="57"/>
                    </a:moveTo>
                    <a:lnTo>
                      <a:pt x="32" y="57"/>
                    </a:lnTo>
                    <a:lnTo>
                      <a:pt x="32" y="76"/>
                    </a:lnTo>
                    <a:lnTo>
                      <a:pt x="26" y="76"/>
                    </a:lnTo>
                    <a:lnTo>
                      <a:pt x="26" y="57"/>
                    </a:lnTo>
                    <a:close/>
                    <a:moveTo>
                      <a:pt x="32" y="57"/>
                    </a:moveTo>
                    <a:lnTo>
                      <a:pt x="36" y="57"/>
                    </a:lnTo>
                    <a:lnTo>
                      <a:pt x="39" y="60"/>
                    </a:lnTo>
                    <a:lnTo>
                      <a:pt x="32" y="67"/>
                    </a:lnTo>
                    <a:lnTo>
                      <a:pt x="32" y="57"/>
                    </a:lnTo>
                    <a:close/>
                    <a:moveTo>
                      <a:pt x="39" y="60"/>
                    </a:moveTo>
                    <a:lnTo>
                      <a:pt x="42" y="63"/>
                    </a:lnTo>
                    <a:lnTo>
                      <a:pt x="29" y="76"/>
                    </a:lnTo>
                    <a:lnTo>
                      <a:pt x="26" y="74"/>
                    </a:lnTo>
                    <a:lnTo>
                      <a:pt x="39" y="60"/>
                    </a:lnTo>
                    <a:close/>
                    <a:moveTo>
                      <a:pt x="40" y="78"/>
                    </a:moveTo>
                    <a:lnTo>
                      <a:pt x="34" y="82"/>
                    </a:lnTo>
                    <a:lnTo>
                      <a:pt x="29" y="76"/>
                    </a:lnTo>
                    <a:lnTo>
                      <a:pt x="36" y="69"/>
                    </a:lnTo>
                    <a:lnTo>
                      <a:pt x="40" y="78"/>
                    </a:lnTo>
                    <a:close/>
                    <a:moveTo>
                      <a:pt x="31" y="62"/>
                    </a:moveTo>
                    <a:lnTo>
                      <a:pt x="38" y="58"/>
                    </a:lnTo>
                    <a:lnTo>
                      <a:pt x="46" y="75"/>
                    </a:lnTo>
                    <a:lnTo>
                      <a:pt x="40" y="78"/>
                    </a:lnTo>
                    <a:lnTo>
                      <a:pt x="31" y="62"/>
                    </a:lnTo>
                    <a:close/>
                    <a:moveTo>
                      <a:pt x="38" y="58"/>
                    </a:moveTo>
                    <a:lnTo>
                      <a:pt x="39" y="57"/>
                    </a:lnTo>
                    <a:lnTo>
                      <a:pt x="42" y="57"/>
                    </a:lnTo>
                    <a:lnTo>
                      <a:pt x="42" y="67"/>
                    </a:lnTo>
                    <a:lnTo>
                      <a:pt x="38" y="58"/>
                    </a:lnTo>
                    <a:close/>
                    <a:moveTo>
                      <a:pt x="42" y="57"/>
                    </a:moveTo>
                    <a:lnTo>
                      <a:pt x="45" y="57"/>
                    </a:lnTo>
                    <a:lnTo>
                      <a:pt x="45" y="76"/>
                    </a:lnTo>
                    <a:lnTo>
                      <a:pt x="42" y="76"/>
                    </a:lnTo>
                    <a:lnTo>
                      <a:pt x="42" y="57"/>
                    </a:lnTo>
                    <a:close/>
                    <a:moveTo>
                      <a:pt x="49" y="75"/>
                    </a:moveTo>
                    <a:lnTo>
                      <a:pt x="47" y="76"/>
                    </a:lnTo>
                    <a:lnTo>
                      <a:pt x="45" y="76"/>
                    </a:lnTo>
                    <a:lnTo>
                      <a:pt x="45" y="67"/>
                    </a:lnTo>
                    <a:lnTo>
                      <a:pt x="49" y="75"/>
                    </a:lnTo>
                    <a:close/>
                    <a:moveTo>
                      <a:pt x="41" y="58"/>
                    </a:moveTo>
                    <a:lnTo>
                      <a:pt x="47" y="55"/>
                    </a:lnTo>
                    <a:lnTo>
                      <a:pt x="56" y="72"/>
                    </a:lnTo>
                    <a:lnTo>
                      <a:pt x="49" y="75"/>
                    </a:lnTo>
                    <a:lnTo>
                      <a:pt x="41" y="58"/>
                    </a:lnTo>
                    <a:close/>
                    <a:moveTo>
                      <a:pt x="47" y="55"/>
                    </a:moveTo>
                    <a:lnTo>
                      <a:pt x="49" y="54"/>
                    </a:lnTo>
                    <a:lnTo>
                      <a:pt x="51" y="54"/>
                    </a:lnTo>
                    <a:lnTo>
                      <a:pt x="51" y="64"/>
                    </a:lnTo>
                    <a:lnTo>
                      <a:pt x="47" y="55"/>
                    </a:lnTo>
                    <a:close/>
                    <a:moveTo>
                      <a:pt x="51" y="54"/>
                    </a:moveTo>
                    <a:lnTo>
                      <a:pt x="58" y="54"/>
                    </a:lnTo>
                    <a:lnTo>
                      <a:pt x="58" y="73"/>
                    </a:lnTo>
                    <a:lnTo>
                      <a:pt x="51" y="73"/>
                    </a:lnTo>
                    <a:lnTo>
                      <a:pt x="51"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02" name="Freeform 187">
                <a:extLst>
                  <a:ext uri="{FF2B5EF4-FFF2-40B4-BE49-F238E27FC236}">
                    <a16:creationId xmlns:a16="http://schemas.microsoft.com/office/drawing/2014/main" id="{A2F31919-39DC-43AB-8E19-8A0EDFC2A9AC}"/>
                  </a:ext>
                </a:extLst>
              </p:cNvPr>
              <p:cNvSpPr>
                <a:spLocks/>
              </p:cNvSpPr>
              <p:nvPr/>
            </p:nvSpPr>
            <p:spPr bwMode="auto">
              <a:xfrm>
                <a:off x="2552" y="2888"/>
                <a:ext cx="17" cy="14"/>
              </a:xfrm>
              <a:custGeom>
                <a:avLst/>
                <a:gdLst>
                  <a:gd name="T0" fmla="*/ 11 w 67"/>
                  <a:gd name="T1" fmla="*/ 13 h 57"/>
                  <a:gd name="T2" fmla="*/ 13 w 67"/>
                  <a:gd name="T3" fmla="*/ 12 h 57"/>
                  <a:gd name="T4" fmla="*/ 14 w 67"/>
                  <a:gd name="T5" fmla="*/ 11 h 57"/>
                  <a:gd name="T6" fmla="*/ 14 w 67"/>
                  <a:gd name="T7" fmla="*/ 10 h 57"/>
                  <a:gd name="T8" fmla="*/ 15 w 67"/>
                  <a:gd name="T9" fmla="*/ 9 h 57"/>
                  <a:gd name="T10" fmla="*/ 16 w 67"/>
                  <a:gd name="T11" fmla="*/ 8 h 57"/>
                  <a:gd name="T12" fmla="*/ 16 w 67"/>
                  <a:gd name="T13" fmla="*/ 6 h 57"/>
                  <a:gd name="T14" fmla="*/ 17 w 67"/>
                  <a:gd name="T15" fmla="*/ 5 h 57"/>
                  <a:gd name="T16" fmla="*/ 17 w 67"/>
                  <a:gd name="T17" fmla="*/ 5 h 57"/>
                  <a:gd name="T18" fmla="*/ 16 w 67"/>
                  <a:gd name="T19" fmla="*/ 3 h 57"/>
                  <a:gd name="T20" fmla="*/ 16 w 67"/>
                  <a:gd name="T21" fmla="*/ 2 h 57"/>
                  <a:gd name="T22" fmla="*/ 15 w 67"/>
                  <a:gd name="T23" fmla="*/ 2 h 57"/>
                  <a:gd name="T24" fmla="*/ 14 w 67"/>
                  <a:gd name="T25" fmla="*/ 1 h 57"/>
                  <a:gd name="T26" fmla="*/ 14 w 67"/>
                  <a:gd name="T27" fmla="*/ 0 h 57"/>
                  <a:gd name="T28" fmla="*/ 12 w 67"/>
                  <a:gd name="T29" fmla="*/ 0 h 57"/>
                  <a:gd name="T30" fmla="*/ 11 w 67"/>
                  <a:gd name="T31" fmla="*/ 0 h 57"/>
                  <a:gd name="T32" fmla="*/ 10 w 67"/>
                  <a:gd name="T33" fmla="*/ 0 h 57"/>
                  <a:gd name="T34" fmla="*/ 9 w 67"/>
                  <a:gd name="T35" fmla="*/ 0 h 57"/>
                  <a:gd name="T36" fmla="*/ 7 w 67"/>
                  <a:gd name="T37" fmla="*/ 0 h 57"/>
                  <a:gd name="T38" fmla="*/ 6 w 67"/>
                  <a:gd name="T39" fmla="*/ 1 h 57"/>
                  <a:gd name="T40" fmla="*/ 5 w 67"/>
                  <a:gd name="T41" fmla="*/ 1 h 57"/>
                  <a:gd name="T42" fmla="*/ 4 w 67"/>
                  <a:gd name="T43" fmla="*/ 2 h 57"/>
                  <a:gd name="T44" fmla="*/ 3 w 67"/>
                  <a:gd name="T45" fmla="*/ 3 h 57"/>
                  <a:gd name="T46" fmla="*/ 2 w 67"/>
                  <a:gd name="T47" fmla="*/ 4 h 57"/>
                  <a:gd name="T48" fmla="*/ 1 w 67"/>
                  <a:gd name="T49" fmla="*/ 5 h 57"/>
                  <a:gd name="T50" fmla="*/ 0 w 67"/>
                  <a:gd name="T51" fmla="*/ 5 h 57"/>
                  <a:gd name="T52" fmla="*/ 0 w 67"/>
                  <a:gd name="T53" fmla="*/ 7 h 57"/>
                  <a:gd name="T54" fmla="*/ 0 w 67"/>
                  <a:gd name="T55" fmla="*/ 8 h 57"/>
                  <a:gd name="T56" fmla="*/ 0 w 67"/>
                  <a:gd name="T57" fmla="*/ 10 h 57"/>
                  <a:gd name="T58" fmla="*/ 0 w 67"/>
                  <a:gd name="T59" fmla="*/ 10 h 57"/>
                  <a:gd name="T60" fmla="*/ 1 w 67"/>
                  <a:gd name="T61" fmla="*/ 11 h 57"/>
                  <a:gd name="T62" fmla="*/ 1 w 67"/>
                  <a:gd name="T63" fmla="*/ 12 h 57"/>
                  <a:gd name="T64" fmla="*/ 2 w 67"/>
                  <a:gd name="T65" fmla="*/ 13 h 57"/>
                  <a:gd name="T66" fmla="*/ 3 w 67"/>
                  <a:gd name="T67" fmla="*/ 13 h 57"/>
                  <a:gd name="T68" fmla="*/ 4 w 67"/>
                  <a:gd name="T69" fmla="*/ 13 h 57"/>
                  <a:gd name="T70" fmla="*/ 5 w 67"/>
                  <a:gd name="T71" fmla="*/ 14 h 57"/>
                  <a:gd name="T72" fmla="*/ 6 w 67"/>
                  <a:gd name="T73" fmla="*/ 14 h 57"/>
                  <a:gd name="T74" fmla="*/ 7 w 67"/>
                  <a:gd name="T75" fmla="*/ 14 h 57"/>
                  <a:gd name="T76" fmla="*/ 9 w 67"/>
                  <a:gd name="T77" fmla="*/ 13 h 57"/>
                  <a:gd name="T78" fmla="*/ 11 w 67"/>
                  <a:gd name="T79" fmla="*/ 13 h 57"/>
                  <a:gd name="T80" fmla="*/ 11 w 67"/>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5" y="51"/>
                    </a:moveTo>
                    <a:lnTo>
                      <a:pt x="51" y="47"/>
                    </a:lnTo>
                    <a:lnTo>
                      <a:pt x="54" y="44"/>
                    </a:lnTo>
                    <a:lnTo>
                      <a:pt x="57" y="39"/>
                    </a:lnTo>
                    <a:lnTo>
                      <a:pt x="61" y="35"/>
                    </a:lnTo>
                    <a:lnTo>
                      <a:pt x="64" y="32"/>
                    </a:lnTo>
                    <a:lnTo>
                      <a:pt x="64" y="25"/>
                    </a:lnTo>
                    <a:lnTo>
                      <a:pt x="67" y="22"/>
                    </a:lnTo>
                    <a:lnTo>
                      <a:pt x="67" y="19"/>
                    </a:lnTo>
                    <a:lnTo>
                      <a:pt x="64" y="13"/>
                    </a:lnTo>
                    <a:lnTo>
                      <a:pt x="64" y="10"/>
                    </a:lnTo>
                    <a:lnTo>
                      <a:pt x="61" y="7"/>
                    </a:lnTo>
                    <a:lnTo>
                      <a:pt x="57" y="3"/>
                    </a:lnTo>
                    <a:lnTo>
                      <a:pt x="54" y="0"/>
                    </a:lnTo>
                    <a:lnTo>
                      <a:pt x="48" y="0"/>
                    </a:lnTo>
                    <a:lnTo>
                      <a:pt x="45" y="0"/>
                    </a:lnTo>
                    <a:lnTo>
                      <a:pt x="39" y="0"/>
                    </a:lnTo>
                    <a:lnTo>
                      <a:pt x="35" y="0"/>
                    </a:lnTo>
                    <a:lnTo>
                      <a:pt x="29" y="0"/>
                    </a:lnTo>
                    <a:lnTo>
                      <a:pt x="25" y="3"/>
                    </a:lnTo>
                    <a:lnTo>
                      <a:pt x="20" y="3"/>
                    </a:lnTo>
                    <a:lnTo>
                      <a:pt x="16" y="7"/>
                    </a:lnTo>
                    <a:lnTo>
                      <a:pt x="10" y="13"/>
                    </a:lnTo>
                    <a:lnTo>
                      <a:pt x="7" y="17"/>
                    </a:lnTo>
                    <a:lnTo>
                      <a:pt x="3" y="19"/>
                    </a:lnTo>
                    <a:lnTo>
                      <a:pt x="0" y="22"/>
                    </a:lnTo>
                    <a:lnTo>
                      <a:pt x="0" y="29"/>
                    </a:lnTo>
                    <a:lnTo>
                      <a:pt x="0" y="32"/>
                    </a:lnTo>
                    <a:lnTo>
                      <a:pt x="0" y="39"/>
                    </a:lnTo>
                    <a:lnTo>
                      <a:pt x="0" y="42"/>
                    </a:lnTo>
                    <a:lnTo>
                      <a:pt x="3" y="44"/>
                    </a:lnTo>
                    <a:lnTo>
                      <a:pt x="3" y="47"/>
                    </a:lnTo>
                    <a:lnTo>
                      <a:pt x="7" y="51"/>
                    </a:lnTo>
                    <a:lnTo>
                      <a:pt x="13" y="54"/>
                    </a:lnTo>
                    <a:lnTo>
                      <a:pt x="16" y="54"/>
                    </a:lnTo>
                    <a:lnTo>
                      <a:pt x="20" y="57"/>
                    </a:lnTo>
                    <a:lnTo>
                      <a:pt x="25" y="57"/>
                    </a:lnTo>
                    <a:lnTo>
                      <a:pt x="29" y="57"/>
                    </a:lnTo>
                    <a:lnTo>
                      <a:pt x="35" y="54"/>
                    </a:lnTo>
                    <a:lnTo>
                      <a:pt x="42" y="54"/>
                    </a:lnTo>
                    <a:lnTo>
                      <a:pt x="45"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03" name="Freeform 188">
                <a:extLst>
                  <a:ext uri="{FF2B5EF4-FFF2-40B4-BE49-F238E27FC236}">
                    <a16:creationId xmlns:a16="http://schemas.microsoft.com/office/drawing/2014/main" id="{48BEA865-1B72-4FB1-9467-E4A9CE728EBC}"/>
                  </a:ext>
                </a:extLst>
              </p:cNvPr>
              <p:cNvSpPr>
                <a:spLocks noEditPoints="1"/>
              </p:cNvSpPr>
              <p:nvPr/>
            </p:nvSpPr>
            <p:spPr bwMode="auto">
              <a:xfrm>
                <a:off x="2550" y="2886"/>
                <a:ext cx="21" cy="19"/>
              </a:xfrm>
              <a:custGeom>
                <a:avLst/>
                <a:gdLst>
                  <a:gd name="T0" fmla="*/ 16 w 85"/>
                  <a:gd name="T1" fmla="*/ 16 h 77"/>
                  <a:gd name="T2" fmla="*/ 14 w 85"/>
                  <a:gd name="T3" fmla="*/ 12 h 77"/>
                  <a:gd name="T4" fmla="*/ 17 w 85"/>
                  <a:gd name="T5" fmla="*/ 15 h 77"/>
                  <a:gd name="T6" fmla="*/ 18 w 85"/>
                  <a:gd name="T7" fmla="*/ 14 h 77"/>
                  <a:gd name="T8" fmla="*/ 14 w 85"/>
                  <a:gd name="T9" fmla="*/ 11 h 77"/>
                  <a:gd name="T10" fmla="*/ 16 w 85"/>
                  <a:gd name="T11" fmla="*/ 10 h 77"/>
                  <a:gd name="T12" fmla="*/ 16 w 85"/>
                  <a:gd name="T13" fmla="*/ 9 h 77"/>
                  <a:gd name="T14" fmla="*/ 20 w 85"/>
                  <a:gd name="T15" fmla="*/ 12 h 77"/>
                  <a:gd name="T16" fmla="*/ 21 w 85"/>
                  <a:gd name="T17" fmla="*/ 10 h 77"/>
                  <a:gd name="T18" fmla="*/ 16 w 85"/>
                  <a:gd name="T19" fmla="*/ 9 h 77"/>
                  <a:gd name="T20" fmla="*/ 21 w 85"/>
                  <a:gd name="T21" fmla="*/ 8 h 77"/>
                  <a:gd name="T22" fmla="*/ 16 w 85"/>
                  <a:gd name="T23" fmla="*/ 7 h 77"/>
                  <a:gd name="T24" fmla="*/ 21 w 85"/>
                  <a:gd name="T25" fmla="*/ 7 h 77"/>
                  <a:gd name="T26" fmla="*/ 21 w 85"/>
                  <a:gd name="T27" fmla="*/ 6 h 77"/>
                  <a:gd name="T28" fmla="*/ 16 w 85"/>
                  <a:gd name="T29" fmla="*/ 7 h 77"/>
                  <a:gd name="T30" fmla="*/ 20 w 85"/>
                  <a:gd name="T31" fmla="*/ 3 h 77"/>
                  <a:gd name="T32" fmla="*/ 16 w 85"/>
                  <a:gd name="T33" fmla="*/ 6 h 77"/>
                  <a:gd name="T34" fmla="*/ 19 w 85"/>
                  <a:gd name="T35" fmla="*/ 2 h 77"/>
                  <a:gd name="T36" fmla="*/ 19 w 85"/>
                  <a:gd name="T37" fmla="*/ 2 h 77"/>
                  <a:gd name="T38" fmla="*/ 15 w 85"/>
                  <a:gd name="T39" fmla="*/ 5 h 77"/>
                  <a:gd name="T40" fmla="*/ 16 w 85"/>
                  <a:gd name="T41" fmla="*/ 5 h 77"/>
                  <a:gd name="T42" fmla="*/ 13 w 85"/>
                  <a:gd name="T43" fmla="*/ 5 h 77"/>
                  <a:gd name="T44" fmla="*/ 12 w 85"/>
                  <a:gd name="T45" fmla="*/ 0 h 77"/>
                  <a:gd name="T46" fmla="*/ 12 w 85"/>
                  <a:gd name="T47" fmla="*/ 0 h 77"/>
                  <a:gd name="T48" fmla="*/ 11 w 85"/>
                  <a:gd name="T49" fmla="*/ 5 h 77"/>
                  <a:gd name="T50" fmla="*/ 11 w 85"/>
                  <a:gd name="T51" fmla="*/ 4 h 77"/>
                  <a:gd name="T52" fmla="*/ 10 w 85"/>
                  <a:gd name="T53" fmla="*/ 6 h 77"/>
                  <a:gd name="T54" fmla="*/ 7 w 85"/>
                  <a:gd name="T55" fmla="*/ 1 h 77"/>
                  <a:gd name="T56" fmla="*/ 7 w 85"/>
                  <a:gd name="T57" fmla="*/ 3 h 77"/>
                  <a:gd name="T58" fmla="*/ 9 w 85"/>
                  <a:gd name="T59" fmla="*/ 5 h 77"/>
                  <a:gd name="T60" fmla="*/ 3 w 85"/>
                  <a:gd name="T61" fmla="*/ 4 h 77"/>
                  <a:gd name="T62" fmla="*/ 5 w 85"/>
                  <a:gd name="T63" fmla="*/ 8 h 77"/>
                  <a:gd name="T64" fmla="*/ 5 w 85"/>
                  <a:gd name="T65" fmla="*/ 8 h 77"/>
                  <a:gd name="T66" fmla="*/ 2 w 85"/>
                  <a:gd name="T67" fmla="*/ 5 h 77"/>
                  <a:gd name="T68" fmla="*/ 1 w 85"/>
                  <a:gd name="T69" fmla="*/ 5 h 77"/>
                  <a:gd name="T70" fmla="*/ 0 w 85"/>
                  <a:gd name="T71" fmla="*/ 8 h 77"/>
                  <a:gd name="T72" fmla="*/ 5 w 85"/>
                  <a:gd name="T73" fmla="*/ 10 h 77"/>
                  <a:gd name="T74" fmla="*/ 0 w 85"/>
                  <a:gd name="T75" fmla="*/ 10 h 77"/>
                  <a:gd name="T76" fmla="*/ 0 w 85"/>
                  <a:gd name="T77" fmla="*/ 10 h 77"/>
                  <a:gd name="T78" fmla="*/ 5 w 85"/>
                  <a:gd name="T79" fmla="*/ 12 h 77"/>
                  <a:gd name="T80" fmla="*/ 4 w 85"/>
                  <a:gd name="T81" fmla="*/ 11 h 77"/>
                  <a:gd name="T82" fmla="*/ 5 w 85"/>
                  <a:gd name="T83" fmla="*/ 13 h 77"/>
                  <a:gd name="T84" fmla="*/ 1 w 85"/>
                  <a:gd name="T85" fmla="*/ 14 h 77"/>
                  <a:gd name="T86" fmla="*/ 3 w 85"/>
                  <a:gd name="T87" fmla="*/ 14 h 77"/>
                  <a:gd name="T88" fmla="*/ 5 w 85"/>
                  <a:gd name="T89" fmla="*/ 13 h 77"/>
                  <a:gd name="T90" fmla="*/ 5 w 85"/>
                  <a:gd name="T91" fmla="*/ 13 h 77"/>
                  <a:gd name="T92" fmla="*/ 5 w 85"/>
                  <a:gd name="T93" fmla="*/ 18 h 77"/>
                  <a:gd name="T94" fmla="*/ 6 w 85"/>
                  <a:gd name="T95" fmla="*/ 18 h 77"/>
                  <a:gd name="T96" fmla="*/ 6 w 85"/>
                  <a:gd name="T97" fmla="*/ 16 h 77"/>
                  <a:gd name="T98" fmla="*/ 8 w 85"/>
                  <a:gd name="T99" fmla="*/ 14 h 77"/>
                  <a:gd name="T100" fmla="*/ 7 w 85"/>
                  <a:gd name="T101" fmla="*/ 14 h 77"/>
                  <a:gd name="T102" fmla="*/ 9 w 85"/>
                  <a:gd name="T103" fmla="*/ 14 h 77"/>
                  <a:gd name="T104" fmla="*/ 9 w 85"/>
                  <a:gd name="T105" fmla="*/ 19 h 77"/>
                  <a:gd name="T106" fmla="*/ 10 w 85"/>
                  <a:gd name="T107" fmla="*/ 19 h 77"/>
                  <a:gd name="T108" fmla="*/ 10 w 85"/>
                  <a:gd name="T109" fmla="*/ 14 h 77"/>
                  <a:gd name="T110" fmla="*/ 14 w 85"/>
                  <a:gd name="T111" fmla="*/ 18 h 77"/>
                  <a:gd name="T112" fmla="*/ 12 w 85"/>
                  <a:gd name="T113" fmla="*/ 13 h 7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5"/>
                  <a:gd name="T172" fmla="*/ 0 h 77"/>
                  <a:gd name="T173" fmla="*/ 85 w 85"/>
                  <a:gd name="T174" fmla="*/ 77 h 7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5" h="77">
                    <a:moveTo>
                      <a:pt x="50" y="53"/>
                    </a:moveTo>
                    <a:lnTo>
                      <a:pt x="56" y="50"/>
                    </a:lnTo>
                    <a:lnTo>
                      <a:pt x="64" y="66"/>
                    </a:lnTo>
                    <a:lnTo>
                      <a:pt x="59" y="70"/>
                    </a:lnTo>
                    <a:lnTo>
                      <a:pt x="50" y="53"/>
                    </a:lnTo>
                    <a:close/>
                    <a:moveTo>
                      <a:pt x="66" y="64"/>
                    </a:moveTo>
                    <a:lnTo>
                      <a:pt x="65" y="65"/>
                    </a:lnTo>
                    <a:lnTo>
                      <a:pt x="64" y="66"/>
                    </a:lnTo>
                    <a:lnTo>
                      <a:pt x="60" y="57"/>
                    </a:lnTo>
                    <a:lnTo>
                      <a:pt x="66" y="64"/>
                    </a:lnTo>
                    <a:close/>
                    <a:moveTo>
                      <a:pt x="53" y="51"/>
                    </a:moveTo>
                    <a:lnTo>
                      <a:pt x="56" y="47"/>
                    </a:lnTo>
                    <a:lnTo>
                      <a:pt x="70" y="62"/>
                    </a:lnTo>
                    <a:lnTo>
                      <a:pt x="66" y="64"/>
                    </a:lnTo>
                    <a:lnTo>
                      <a:pt x="53" y="51"/>
                    </a:lnTo>
                    <a:close/>
                    <a:moveTo>
                      <a:pt x="72" y="58"/>
                    </a:moveTo>
                    <a:lnTo>
                      <a:pt x="71" y="61"/>
                    </a:lnTo>
                    <a:lnTo>
                      <a:pt x="70" y="62"/>
                    </a:lnTo>
                    <a:lnTo>
                      <a:pt x="63" y="54"/>
                    </a:lnTo>
                    <a:lnTo>
                      <a:pt x="72" y="58"/>
                    </a:lnTo>
                    <a:close/>
                    <a:moveTo>
                      <a:pt x="55" y="51"/>
                    </a:moveTo>
                    <a:lnTo>
                      <a:pt x="57" y="44"/>
                    </a:lnTo>
                    <a:lnTo>
                      <a:pt x="75" y="53"/>
                    </a:lnTo>
                    <a:lnTo>
                      <a:pt x="72" y="58"/>
                    </a:lnTo>
                    <a:lnTo>
                      <a:pt x="55" y="51"/>
                    </a:lnTo>
                    <a:close/>
                    <a:moveTo>
                      <a:pt x="57" y="44"/>
                    </a:moveTo>
                    <a:lnTo>
                      <a:pt x="59" y="43"/>
                    </a:lnTo>
                    <a:lnTo>
                      <a:pt x="60" y="42"/>
                    </a:lnTo>
                    <a:lnTo>
                      <a:pt x="66" y="49"/>
                    </a:lnTo>
                    <a:lnTo>
                      <a:pt x="57" y="44"/>
                    </a:lnTo>
                    <a:close/>
                    <a:moveTo>
                      <a:pt x="60" y="42"/>
                    </a:moveTo>
                    <a:lnTo>
                      <a:pt x="63" y="39"/>
                    </a:lnTo>
                    <a:lnTo>
                      <a:pt x="76" y="52"/>
                    </a:lnTo>
                    <a:lnTo>
                      <a:pt x="73" y="55"/>
                    </a:lnTo>
                    <a:lnTo>
                      <a:pt x="60" y="42"/>
                    </a:lnTo>
                    <a:close/>
                    <a:moveTo>
                      <a:pt x="63" y="39"/>
                    </a:moveTo>
                    <a:lnTo>
                      <a:pt x="73" y="29"/>
                    </a:lnTo>
                    <a:lnTo>
                      <a:pt x="63" y="39"/>
                    </a:lnTo>
                    <a:lnTo>
                      <a:pt x="70" y="45"/>
                    </a:lnTo>
                    <a:lnTo>
                      <a:pt x="63" y="39"/>
                    </a:lnTo>
                    <a:close/>
                    <a:moveTo>
                      <a:pt x="63" y="39"/>
                    </a:moveTo>
                    <a:lnTo>
                      <a:pt x="66" y="35"/>
                    </a:lnTo>
                    <a:lnTo>
                      <a:pt x="79" y="49"/>
                    </a:lnTo>
                    <a:lnTo>
                      <a:pt x="76" y="52"/>
                    </a:lnTo>
                    <a:lnTo>
                      <a:pt x="63" y="39"/>
                    </a:lnTo>
                    <a:close/>
                    <a:moveTo>
                      <a:pt x="83" y="42"/>
                    </a:moveTo>
                    <a:lnTo>
                      <a:pt x="83" y="46"/>
                    </a:lnTo>
                    <a:lnTo>
                      <a:pt x="79" y="49"/>
                    </a:lnTo>
                    <a:lnTo>
                      <a:pt x="73" y="42"/>
                    </a:lnTo>
                    <a:lnTo>
                      <a:pt x="83" y="42"/>
                    </a:lnTo>
                    <a:close/>
                    <a:moveTo>
                      <a:pt x="63" y="42"/>
                    </a:moveTo>
                    <a:lnTo>
                      <a:pt x="63" y="35"/>
                    </a:lnTo>
                    <a:lnTo>
                      <a:pt x="83" y="35"/>
                    </a:lnTo>
                    <a:lnTo>
                      <a:pt x="83" y="42"/>
                    </a:lnTo>
                    <a:lnTo>
                      <a:pt x="63" y="42"/>
                    </a:lnTo>
                    <a:close/>
                    <a:moveTo>
                      <a:pt x="63" y="35"/>
                    </a:moveTo>
                    <a:lnTo>
                      <a:pt x="63" y="32"/>
                    </a:lnTo>
                    <a:lnTo>
                      <a:pt x="66" y="29"/>
                    </a:lnTo>
                    <a:lnTo>
                      <a:pt x="73" y="35"/>
                    </a:lnTo>
                    <a:lnTo>
                      <a:pt x="63" y="35"/>
                    </a:lnTo>
                    <a:close/>
                    <a:moveTo>
                      <a:pt x="66" y="29"/>
                    </a:moveTo>
                    <a:lnTo>
                      <a:pt x="70" y="25"/>
                    </a:lnTo>
                    <a:lnTo>
                      <a:pt x="83" y="39"/>
                    </a:lnTo>
                    <a:lnTo>
                      <a:pt x="79" y="42"/>
                    </a:lnTo>
                    <a:lnTo>
                      <a:pt x="66" y="29"/>
                    </a:lnTo>
                    <a:close/>
                    <a:moveTo>
                      <a:pt x="85" y="32"/>
                    </a:moveTo>
                    <a:lnTo>
                      <a:pt x="85" y="36"/>
                    </a:lnTo>
                    <a:lnTo>
                      <a:pt x="83" y="39"/>
                    </a:lnTo>
                    <a:lnTo>
                      <a:pt x="76" y="32"/>
                    </a:lnTo>
                    <a:lnTo>
                      <a:pt x="85" y="32"/>
                    </a:lnTo>
                    <a:close/>
                    <a:moveTo>
                      <a:pt x="66" y="32"/>
                    </a:moveTo>
                    <a:lnTo>
                      <a:pt x="66" y="29"/>
                    </a:lnTo>
                    <a:lnTo>
                      <a:pt x="85" y="29"/>
                    </a:lnTo>
                    <a:lnTo>
                      <a:pt x="85" y="32"/>
                    </a:lnTo>
                    <a:lnTo>
                      <a:pt x="66" y="32"/>
                    </a:lnTo>
                    <a:close/>
                    <a:moveTo>
                      <a:pt x="85" y="25"/>
                    </a:moveTo>
                    <a:lnTo>
                      <a:pt x="85" y="27"/>
                    </a:lnTo>
                    <a:lnTo>
                      <a:pt x="85" y="29"/>
                    </a:lnTo>
                    <a:lnTo>
                      <a:pt x="76" y="29"/>
                    </a:lnTo>
                    <a:lnTo>
                      <a:pt x="85" y="25"/>
                    </a:lnTo>
                    <a:close/>
                    <a:moveTo>
                      <a:pt x="67" y="33"/>
                    </a:moveTo>
                    <a:lnTo>
                      <a:pt x="64" y="28"/>
                    </a:lnTo>
                    <a:lnTo>
                      <a:pt x="82" y="19"/>
                    </a:lnTo>
                    <a:lnTo>
                      <a:pt x="85" y="25"/>
                    </a:lnTo>
                    <a:lnTo>
                      <a:pt x="67" y="33"/>
                    </a:lnTo>
                    <a:close/>
                    <a:moveTo>
                      <a:pt x="64" y="28"/>
                    </a:moveTo>
                    <a:lnTo>
                      <a:pt x="63" y="25"/>
                    </a:lnTo>
                    <a:lnTo>
                      <a:pt x="63" y="23"/>
                    </a:lnTo>
                    <a:lnTo>
                      <a:pt x="73" y="23"/>
                    </a:lnTo>
                    <a:lnTo>
                      <a:pt x="64" y="28"/>
                    </a:lnTo>
                    <a:close/>
                    <a:moveTo>
                      <a:pt x="63" y="23"/>
                    </a:moveTo>
                    <a:lnTo>
                      <a:pt x="63" y="20"/>
                    </a:lnTo>
                    <a:lnTo>
                      <a:pt x="83" y="20"/>
                    </a:lnTo>
                    <a:lnTo>
                      <a:pt x="83" y="23"/>
                    </a:lnTo>
                    <a:lnTo>
                      <a:pt x="63" y="23"/>
                    </a:lnTo>
                    <a:close/>
                    <a:moveTo>
                      <a:pt x="79" y="13"/>
                    </a:moveTo>
                    <a:lnTo>
                      <a:pt x="83" y="15"/>
                    </a:lnTo>
                    <a:lnTo>
                      <a:pt x="83" y="20"/>
                    </a:lnTo>
                    <a:lnTo>
                      <a:pt x="73" y="20"/>
                    </a:lnTo>
                    <a:lnTo>
                      <a:pt x="79" y="13"/>
                    </a:lnTo>
                    <a:close/>
                    <a:moveTo>
                      <a:pt x="66" y="27"/>
                    </a:moveTo>
                    <a:lnTo>
                      <a:pt x="63" y="23"/>
                    </a:lnTo>
                    <a:lnTo>
                      <a:pt x="76" y="10"/>
                    </a:lnTo>
                    <a:lnTo>
                      <a:pt x="79" y="13"/>
                    </a:lnTo>
                    <a:lnTo>
                      <a:pt x="66" y="27"/>
                    </a:lnTo>
                    <a:close/>
                    <a:moveTo>
                      <a:pt x="76" y="10"/>
                    </a:moveTo>
                    <a:lnTo>
                      <a:pt x="67" y="0"/>
                    </a:lnTo>
                    <a:lnTo>
                      <a:pt x="76" y="10"/>
                    </a:lnTo>
                    <a:lnTo>
                      <a:pt x="70" y="17"/>
                    </a:lnTo>
                    <a:lnTo>
                      <a:pt x="76" y="10"/>
                    </a:lnTo>
                    <a:close/>
                    <a:moveTo>
                      <a:pt x="63" y="23"/>
                    </a:moveTo>
                    <a:lnTo>
                      <a:pt x="60" y="20"/>
                    </a:lnTo>
                    <a:lnTo>
                      <a:pt x="73" y="7"/>
                    </a:lnTo>
                    <a:lnTo>
                      <a:pt x="76" y="10"/>
                    </a:lnTo>
                    <a:lnTo>
                      <a:pt x="63" y="23"/>
                    </a:lnTo>
                    <a:close/>
                    <a:moveTo>
                      <a:pt x="60" y="20"/>
                    </a:moveTo>
                    <a:lnTo>
                      <a:pt x="56" y="17"/>
                    </a:lnTo>
                    <a:lnTo>
                      <a:pt x="70" y="3"/>
                    </a:lnTo>
                    <a:lnTo>
                      <a:pt x="73" y="7"/>
                    </a:lnTo>
                    <a:lnTo>
                      <a:pt x="60" y="20"/>
                    </a:lnTo>
                    <a:close/>
                    <a:moveTo>
                      <a:pt x="63" y="0"/>
                    </a:moveTo>
                    <a:lnTo>
                      <a:pt x="67" y="0"/>
                    </a:lnTo>
                    <a:lnTo>
                      <a:pt x="70" y="3"/>
                    </a:lnTo>
                    <a:lnTo>
                      <a:pt x="63" y="10"/>
                    </a:lnTo>
                    <a:lnTo>
                      <a:pt x="63" y="0"/>
                    </a:lnTo>
                    <a:close/>
                    <a:moveTo>
                      <a:pt x="63" y="20"/>
                    </a:moveTo>
                    <a:lnTo>
                      <a:pt x="57" y="20"/>
                    </a:lnTo>
                    <a:lnTo>
                      <a:pt x="57" y="0"/>
                    </a:lnTo>
                    <a:lnTo>
                      <a:pt x="63" y="0"/>
                    </a:lnTo>
                    <a:lnTo>
                      <a:pt x="63" y="20"/>
                    </a:lnTo>
                    <a:close/>
                    <a:moveTo>
                      <a:pt x="57" y="20"/>
                    </a:moveTo>
                    <a:lnTo>
                      <a:pt x="54" y="20"/>
                    </a:lnTo>
                    <a:lnTo>
                      <a:pt x="54" y="0"/>
                    </a:lnTo>
                    <a:lnTo>
                      <a:pt x="57" y="0"/>
                    </a:lnTo>
                    <a:lnTo>
                      <a:pt x="57" y="20"/>
                    </a:lnTo>
                    <a:close/>
                    <a:moveTo>
                      <a:pt x="54" y="20"/>
                    </a:moveTo>
                    <a:lnTo>
                      <a:pt x="48" y="20"/>
                    </a:lnTo>
                    <a:lnTo>
                      <a:pt x="48" y="0"/>
                    </a:lnTo>
                    <a:lnTo>
                      <a:pt x="54" y="0"/>
                    </a:lnTo>
                    <a:lnTo>
                      <a:pt x="54" y="20"/>
                    </a:lnTo>
                    <a:close/>
                    <a:moveTo>
                      <a:pt x="48" y="20"/>
                    </a:moveTo>
                    <a:lnTo>
                      <a:pt x="44" y="20"/>
                    </a:lnTo>
                    <a:lnTo>
                      <a:pt x="44" y="0"/>
                    </a:lnTo>
                    <a:lnTo>
                      <a:pt x="48" y="0"/>
                    </a:lnTo>
                    <a:lnTo>
                      <a:pt x="48" y="20"/>
                    </a:lnTo>
                    <a:close/>
                    <a:moveTo>
                      <a:pt x="44" y="20"/>
                    </a:moveTo>
                    <a:lnTo>
                      <a:pt x="38" y="20"/>
                    </a:lnTo>
                    <a:lnTo>
                      <a:pt x="38" y="0"/>
                    </a:lnTo>
                    <a:lnTo>
                      <a:pt x="44" y="0"/>
                    </a:lnTo>
                    <a:lnTo>
                      <a:pt x="44" y="20"/>
                    </a:lnTo>
                    <a:close/>
                    <a:moveTo>
                      <a:pt x="31" y="3"/>
                    </a:moveTo>
                    <a:lnTo>
                      <a:pt x="34" y="0"/>
                    </a:lnTo>
                    <a:lnTo>
                      <a:pt x="38" y="0"/>
                    </a:lnTo>
                    <a:lnTo>
                      <a:pt x="38" y="10"/>
                    </a:lnTo>
                    <a:lnTo>
                      <a:pt x="31" y="3"/>
                    </a:lnTo>
                    <a:close/>
                    <a:moveTo>
                      <a:pt x="44" y="17"/>
                    </a:moveTo>
                    <a:lnTo>
                      <a:pt x="41" y="20"/>
                    </a:lnTo>
                    <a:lnTo>
                      <a:pt x="28" y="7"/>
                    </a:lnTo>
                    <a:lnTo>
                      <a:pt x="31" y="3"/>
                    </a:lnTo>
                    <a:lnTo>
                      <a:pt x="44" y="17"/>
                    </a:lnTo>
                    <a:close/>
                    <a:moveTo>
                      <a:pt x="41" y="20"/>
                    </a:moveTo>
                    <a:lnTo>
                      <a:pt x="39" y="23"/>
                    </a:lnTo>
                    <a:lnTo>
                      <a:pt x="34" y="23"/>
                    </a:lnTo>
                    <a:lnTo>
                      <a:pt x="34" y="13"/>
                    </a:lnTo>
                    <a:lnTo>
                      <a:pt x="41" y="20"/>
                    </a:lnTo>
                    <a:close/>
                    <a:moveTo>
                      <a:pt x="34" y="23"/>
                    </a:moveTo>
                    <a:lnTo>
                      <a:pt x="29" y="23"/>
                    </a:lnTo>
                    <a:lnTo>
                      <a:pt x="29" y="3"/>
                    </a:lnTo>
                    <a:lnTo>
                      <a:pt x="34" y="3"/>
                    </a:lnTo>
                    <a:lnTo>
                      <a:pt x="34" y="23"/>
                    </a:lnTo>
                    <a:close/>
                    <a:moveTo>
                      <a:pt x="21" y="7"/>
                    </a:moveTo>
                    <a:lnTo>
                      <a:pt x="24" y="3"/>
                    </a:lnTo>
                    <a:lnTo>
                      <a:pt x="29" y="3"/>
                    </a:lnTo>
                    <a:lnTo>
                      <a:pt x="29" y="13"/>
                    </a:lnTo>
                    <a:lnTo>
                      <a:pt x="21" y="7"/>
                    </a:lnTo>
                    <a:close/>
                    <a:moveTo>
                      <a:pt x="35" y="20"/>
                    </a:moveTo>
                    <a:lnTo>
                      <a:pt x="32" y="23"/>
                    </a:lnTo>
                    <a:lnTo>
                      <a:pt x="19" y="10"/>
                    </a:lnTo>
                    <a:lnTo>
                      <a:pt x="21" y="7"/>
                    </a:lnTo>
                    <a:lnTo>
                      <a:pt x="35" y="20"/>
                    </a:lnTo>
                    <a:close/>
                    <a:moveTo>
                      <a:pt x="32" y="23"/>
                    </a:moveTo>
                    <a:lnTo>
                      <a:pt x="25" y="30"/>
                    </a:lnTo>
                    <a:lnTo>
                      <a:pt x="12" y="17"/>
                    </a:lnTo>
                    <a:lnTo>
                      <a:pt x="19" y="10"/>
                    </a:lnTo>
                    <a:lnTo>
                      <a:pt x="32" y="23"/>
                    </a:lnTo>
                    <a:close/>
                    <a:moveTo>
                      <a:pt x="12" y="17"/>
                    </a:moveTo>
                    <a:lnTo>
                      <a:pt x="21" y="7"/>
                    </a:lnTo>
                    <a:lnTo>
                      <a:pt x="12" y="17"/>
                    </a:lnTo>
                    <a:lnTo>
                      <a:pt x="19" y="23"/>
                    </a:lnTo>
                    <a:lnTo>
                      <a:pt x="12" y="17"/>
                    </a:lnTo>
                    <a:close/>
                    <a:moveTo>
                      <a:pt x="25" y="30"/>
                    </a:moveTo>
                    <a:lnTo>
                      <a:pt x="22" y="33"/>
                    </a:lnTo>
                    <a:lnTo>
                      <a:pt x="9" y="19"/>
                    </a:lnTo>
                    <a:lnTo>
                      <a:pt x="12" y="17"/>
                    </a:lnTo>
                    <a:lnTo>
                      <a:pt x="25" y="30"/>
                    </a:lnTo>
                    <a:close/>
                    <a:moveTo>
                      <a:pt x="22" y="33"/>
                    </a:moveTo>
                    <a:lnTo>
                      <a:pt x="22" y="33"/>
                    </a:lnTo>
                    <a:lnTo>
                      <a:pt x="16" y="27"/>
                    </a:lnTo>
                    <a:lnTo>
                      <a:pt x="22" y="33"/>
                    </a:lnTo>
                    <a:close/>
                    <a:moveTo>
                      <a:pt x="22" y="33"/>
                    </a:moveTo>
                    <a:lnTo>
                      <a:pt x="19" y="36"/>
                    </a:lnTo>
                    <a:lnTo>
                      <a:pt x="6" y="22"/>
                    </a:lnTo>
                    <a:lnTo>
                      <a:pt x="9" y="19"/>
                    </a:lnTo>
                    <a:lnTo>
                      <a:pt x="22" y="33"/>
                    </a:lnTo>
                    <a:close/>
                    <a:moveTo>
                      <a:pt x="6" y="22"/>
                    </a:moveTo>
                    <a:lnTo>
                      <a:pt x="6" y="22"/>
                    </a:lnTo>
                    <a:lnTo>
                      <a:pt x="12" y="29"/>
                    </a:lnTo>
                    <a:lnTo>
                      <a:pt x="6" y="22"/>
                    </a:lnTo>
                    <a:close/>
                    <a:moveTo>
                      <a:pt x="19" y="36"/>
                    </a:moveTo>
                    <a:lnTo>
                      <a:pt x="16" y="39"/>
                    </a:lnTo>
                    <a:lnTo>
                      <a:pt x="2" y="25"/>
                    </a:lnTo>
                    <a:lnTo>
                      <a:pt x="6" y="22"/>
                    </a:lnTo>
                    <a:lnTo>
                      <a:pt x="19" y="36"/>
                    </a:lnTo>
                    <a:close/>
                    <a:moveTo>
                      <a:pt x="0" y="32"/>
                    </a:moveTo>
                    <a:lnTo>
                      <a:pt x="0" y="29"/>
                    </a:lnTo>
                    <a:lnTo>
                      <a:pt x="2" y="25"/>
                    </a:lnTo>
                    <a:lnTo>
                      <a:pt x="9" y="32"/>
                    </a:lnTo>
                    <a:lnTo>
                      <a:pt x="0" y="32"/>
                    </a:lnTo>
                    <a:close/>
                    <a:moveTo>
                      <a:pt x="19" y="32"/>
                    </a:moveTo>
                    <a:lnTo>
                      <a:pt x="19" y="39"/>
                    </a:lnTo>
                    <a:lnTo>
                      <a:pt x="0" y="39"/>
                    </a:lnTo>
                    <a:lnTo>
                      <a:pt x="0" y="32"/>
                    </a:lnTo>
                    <a:lnTo>
                      <a:pt x="19" y="32"/>
                    </a:lnTo>
                    <a:close/>
                    <a:moveTo>
                      <a:pt x="19" y="39"/>
                    </a:moveTo>
                    <a:lnTo>
                      <a:pt x="19" y="42"/>
                    </a:lnTo>
                    <a:lnTo>
                      <a:pt x="0" y="42"/>
                    </a:lnTo>
                    <a:lnTo>
                      <a:pt x="0" y="39"/>
                    </a:lnTo>
                    <a:lnTo>
                      <a:pt x="19" y="39"/>
                    </a:lnTo>
                    <a:close/>
                    <a:moveTo>
                      <a:pt x="19" y="42"/>
                    </a:moveTo>
                    <a:lnTo>
                      <a:pt x="19" y="49"/>
                    </a:lnTo>
                    <a:lnTo>
                      <a:pt x="0" y="49"/>
                    </a:lnTo>
                    <a:lnTo>
                      <a:pt x="0" y="42"/>
                    </a:lnTo>
                    <a:lnTo>
                      <a:pt x="19" y="42"/>
                    </a:lnTo>
                    <a:close/>
                    <a:moveTo>
                      <a:pt x="19" y="49"/>
                    </a:moveTo>
                    <a:lnTo>
                      <a:pt x="19" y="52"/>
                    </a:lnTo>
                    <a:lnTo>
                      <a:pt x="0" y="52"/>
                    </a:lnTo>
                    <a:lnTo>
                      <a:pt x="0" y="49"/>
                    </a:lnTo>
                    <a:lnTo>
                      <a:pt x="19" y="49"/>
                    </a:lnTo>
                    <a:close/>
                    <a:moveTo>
                      <a:pt x="2" y="58"/>
                    </a:moveTo>
                    <a:lnTo>
                      <a:pt x="0" y="55"/>
                    </a:lnTo>
                    <a:lnTo>
                      <a:pt x="0" y="52"/>
                    </a:lnTo>
                    <a:lnTo>
                      <a:pt x="9" y="52"/>
                    </a:lnTo>
                    <a:lnTo>
                      <a:pt x="2" y="58"/>
                    </a:lnTo>
                    <a:close/>
                    <a:moveTo>
                      <a:pt x="16" y="45"/>
                    </a:moveTo>
                    <a:lnTo>
                      <a:pt x="19" y="47"/>
                    </a:lnTo>
                    <a:lnTo>
                      <a:pt x="6" y="62"/>
                    </a:lnTo>
                    <a:lnTo>
                      <a:pt x="2" y="58"/>
                    </a:lnTo>
                    <a:lnTo>
                      <a:pt x="16" y="45"/>
                    </a:lnTo>
                    <a:close/>
                    <a:moveTo>
                      <a:pt x="19" y="47"/>
                    </a:moveTo>
                    <a:lnTo>
                      <a:pt x="22" y="51"/>
                    </a:lnTo>
                    <a:lnTo>
                      <a:pt x="22" y="54"/>
                    </a:lnTo>
                    <a:lnTo>
                      <a:pt x="12" y="54"/>
                    </a:lnTo>
                    <a:lnTo>
                      <a:pt x="19" y="47"/>
                    </a:lnTo>
                    <a:close/>
                    <a:moveTo>
                      <a:pt x="22" y="54"/>
                    </a:moveTo>
                    <a:lnTo>
                      <a:pt x="22" y="57"/>
                    </a:lnTo>
                    <a:lnTo>
                      <a:pt x="3" y="57"/>
                    </a:lnTo>
                    <a:lnTo>
                      <a:pt x="3" y="54"/>
                    </a:lnTo>
                    <a:lnTo>
                      <a:pt x="22" y="54"/>
                    </a:lnTo>
                    <a:close/>
                    <a:moveTo>
                      <a:pt x="6" y="64"/>
                    </a:moveTo>
                    <a:lnTo>
                      <a:pt x="3" y="62"/>
                    </a:lnTo>
                    <a:lnTo>
                      <a:pt x="3" y="57"/>
                    </a:lnTo>
                    <a:lnTo>
                      <a:pt x="12" y="57"/>
                    </a:lnTo>
                    <a:lnTo>
                      <a:pt x="6" y="64"/>
                    </a:lnTo>
                    <a:close/>
                    <a:moveTo>
                      <a:pt x="19" y="51"/>
                    </a:moveTo>
                    <a:lnTo>
                      <a:pt x="22" y="54"/>
                    </a:lnTo>
                    <a:lnTo>
                      <a:pt x="9" y="67"/>
                    </a:lnTo>
                    <a:lnTo>
                      <a:pt x="6" y="64"/>
                    </a:lnTo>
                    <a:lnTo>
                      <a:pt x="19" y="51"/>
                    </a:lnTo>
                    <a:close/>
                    <a:moveTo>
                      <a:pt x="11" y="70"/>
                    </a:moveTo>
                    <a:lnTo>
                      <a:pt x="10" y="68"/>
                    </a:lnTo>
                    <a:lnTo>
                      <a:pt x="9" y="67"/>
                    </a:lnTo>
                    <a:lnTo>
                      <a:pt x="16" y="61"/>
                    </a:lnTo>
                    <a:lnTo>
                      <a:pt x="11" y="70"/>
                    </a:lnTo>
                    <a:close/>
                    <a:moveTo>
                      <a:pt x="20" y="53"/>
                    </a:moveTo>
                    <a:lnTo>
                      <a:pt x="27" y="55"/>
                    </a:lnTo>
                    <a:lnTo>
                      <a:pt x="18" y="73"/>
                    </a:lnTo>
                    <a:lnTo>
                      <a:pt x="11" y="70"/>
                    </a:lnTo>
                    <a:lnTo>
                      <a:pt x="20" y="53"/>
                    </a:lnTo>
                    <a:close/>
                    <a:moveTo>
                      <a:pt x="22" y="74"/>
                    </a:moveTo>
                    <a:lnTo>
                      <a:pt x="20" y="74"/>
                    </a:lnTo>
                    <a:lnTo>
                      <a:pt x="18" y="73"/>
                    </a:lnTo>
                    <a:lnTo>
                      <a:pt x="22" y="64"/>
                    </a:lnTo>
                    <a:lnTo>
                      <a:pt x="22" y="74"/>
                    </a:lnTo>
                    <a:close/>
                    <a:moveTo>
                      <a:pt x="22" y="54"/>
                    </a:moveTo>
                    <a:lnTo>
                      <a:pt x="25" y="54"/>
                    </a:lnTo>
                    <a:lnTo>
                      <a:pt x="25" y="74"/>
                    </a:lnTo>
                    <a:lnTo>
                      <a:pt x="22" y="74"/>
                    </a:lnTo>
                    <a:lnTo>
                      <a:pt x="22" y="54"/>
                    </a:lnTo>
                    <a:close/>
                    <a:moveTo>
                      <a:pt x="25" y="54"/>
                    </a:moveTo>
                    <a:lnTo>
                      <a:pt x="29" y="54"/>
                    </a:lnTo>
                    <a:lnTo>
                      <a:pt x="32" y="57"/>
                    </a:lnTo>
                    <a:lnTo>
                      <a:pt x="25" y="64"/>
                    </a:lnTo>
                    <a:lnTo>
                      <a:pt x="25" y="54"/>
                    </a:lnTo>
                    <a:close/>
                    <a:moveTo>
                      <a:pt x="32" y="57"/>
                    </a:moveTo>
                    <a:lnTo>
                      <a:pt x="35" y="61"/>
                    </a:lnTo>
                    <a:lnTo>
                      <a:pt x="21" y="74"/>
                    </a:lnTo>
                    <a:lnTo>
                      <a:pt x="19" y="71"/>
                    </a:lnTo>
                    <a:lnTo>
                      <a:pt x="32" y="57"/>
                    </a:lnTo>
                    <a:close/>
                    <a:moveTo>
                      <a:pt x="29" y="77"/>
                    </a:moveTo>
                    <a:lnTo>
                      <a:pt x="24" y="77"/>
                    </a:lnTo>
                    <a:lnTo>
                      <a:pt x="21" y="74"/>
                    </a:lnTo>
                    <a:lnTo>
                      <a:pt x="29" y="67"/>
                    </a:lnTo>
                    <a:lnTo>
                      <a:pt x="29" y="77"/>
                    </a:lnTo>
                    <a:close/>
                    <a:moveTo>
                      <a:pt x="29" y="57"/>
                    </a:moveTo>
                    <a:lnTo>
                      <a:pt x="34" y="57"/>
                    </a:lnTo>
                    <a:lnTo>
                      <a:pt x="34" y="77"/>
                    </a:lnTo>
                    <a:lnTo>
                      <a:pt x="29" y="77"/>
                    </a:lnTo>
                    <a:lnTo>
                      <a:pt x="29" y="57"/>
                    </a:lnTo>
                    <a:close/>
                    <a:moveTo>
                      <a:pt x="34" y="57"/>
                    </a:moveTo>
                    <a:lnTo>
                      <a:pt x="38" y="57"/>
                    </a:lnTo>
                    <a:lnTo>
                      <a:pt x="38" y="77"/>
                    </a:lnTo>
                    <a:lnTo>
                      <a:pt x="34" y="77"/>
                    </a:lnTo>
                    <a:lnTo>
                      <a:pt x="34" y="57"/>
                    </a:lnTo>
                    <a:close/>
                    <a:moveTo>
                      <a:pt x="42" y="76"/>
                    </a:moveTo>
                    <a:lnTo>
                      <a:pt x="40" y="77"/>
                    </a:lnTo>
                    <a:lnTo>
                      <a:pt x="38" y="77"/>
                    </a:lnTo>
                    <a:lnTo>
                      <a:pt x="38" y="67"/>
                    </a:lnTo>
                    <a:lnTo>
                      <a:pt x="42" y="76"/>
                    </a:lnTo>
                    <a:close/>
                    <a:moveTo>
                      <a:pt x="33" y="58"/>
                    </a:moveTo>
                    <a:lnTo>
                      <a:pt x="40" y="55"/>
                    </a:lnTo>
                    <a:lnTo>
                      <a:pt x="49" y="73"/>
                    </a:lnTo>
                    <a:lnTo>
                      <a:pt x="42" y="76"/>
                    </a:lnTo>
                    <a:lnTo>
                      <a:pt x="33" y="58"/>
                    </a:lnTo>
                    <a:close/>
                    <a:moveTo>
                      <a:pt x="40" y="55"/>
                    </a:moveTo>
                    <a:lnTo>
                      <a:pt x="42" y="54"/>
                    </a:lnTo>
                    <a:lnTo>
                      <a:pt x="44" y="54"/>
                    </a:lnTo>
                    <a:lnTo>
                      <a:pt x="44" y="64"/>
                    </a:lnTo>
                    <a:lnTo>
                      <a:pt x="40" y="55"/>
                    </a:lnTo>
                    <a:close/>
                    <a:moveTo>
                      <a:pt x="44" y="54"/>
                    </a:moveTo>
                    <a:lnTo>
                      <a:pt x="51" y="54"/>
                    </a:lnTo>
                    <a:lnTo>
                      <a:pt x="51" y="74"/>
                    </a:lnTo>
                    <a:lnTo>
                      <a:pt x="44" y="74"/>
                    </a:lnTo>
                    <a:lnTo>
                      <a:pt x="44" y="54"/>
                    </a:lnTo>
                    <a:close/>
                    <a:moveTo>
                      <a:pt x="57" y="71"/>
                    </a:moveTo>
                    <a:lnTo>
                      <a:pt x="54" y="74"/>
                    </a:lnTo>
                    <a:lnTo>
                      <a:pt x="51" y="74"/>
                    </a:lnTo>
                    <a:lnTo>
                      <a:pt x="51" y="64"/>
                    </a:lnTo>
                    <a:lnTo>
                      <a:pt x="57" y="71"/>
                    </a:lnTo>
                    <a:close/>
                    <a:moveTo>
                      <a:pt x="44" y="57"/>
                    </a:moveTo>
                    <a:lnTo>
                      <a:pt x="48" y="54"/>
                    </a:lnTo>
                    <a:lnTo>
                      <a:pt x="61" y="67"/>
                    </a:lnTo>
                    <a:lnTo>
                      <a:pt x="57" y="71"/>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04" name="Freeform 189">
                <a:extLst>
                  <a:ext uri="{FF2B5EF4-FFF2-40B4-BE49-F238E27FC236}">
                    <a16:creationId xmlns:a16="http://schemas.microsoft.com/office/drawing/2014/main" id="{866CC6A3-0D19-49C3-8042-D990113A8F6F}"/>
                  </a:ext>
                </a:extLst>
              </p:cNvPr>
              <p:cNvSpPr>
                <a:spLocks/>
              </p:cNvSpPr>
              <p:nvPr/>
            </p:nvSpPr>
            <p:spPr bwMode="auto">
              <a:xfrm>
                <a:off x="2601" y="2859"/>
                <a:ext cx="17" cy="15"/>
              </a:xfrm>
              <a:custGeom>
                <a:avLst/>
                <a:gdLst>
                  <a:gd name="T0" fmla="*/ 12 w 67"/>
                  <a:gd name="T1" fmla="*/ 14 h 58"/>
                  <a:gd name="T2" fmla="*/ 13 w 67"/>
                  <a:gd name="T3" fmla="*/ 13 h 58"/>
                  <a:gd name="T4" fmla="*/ 14 w 67"/>
                  <a:gd name="T5" fmla="*/ 12 h 58"/>
                  <a:gd name="T6" fmla="*/ 14 w 67"/>
                  <a:gd name="T7" fmla="*/ 11 h 58"/>
                  <a:gd name="T8" fmla="*/ 15 w 67"/>
                  <a:gd name="T9" fmla="*/ 10 h 58"/>
                  <a:gd name="T10" fmla="*/ 16 w 67"/>
                  <a:gd name="T11" fmla="*/ 9 h 58"/>
                  <a:gd name="T12" fmla="*/ 17 w 67"/>
                  <a:gd name="T13" fmla="*/ 8 h 58"/>
                  <a:gd name="T14" fmla="*/ 17 w 67"/>
                  <a:gd name="T15" fmla="*/ 7 h 58"/>
                  <a:gd name="T16" fmla="*/ 17 w 67"/>
                  <a:gd name="T17" fmla="*/ 5 h 58"/>
                  <a:gd name="T18" fmla="*/ 17 w 67"/>
                  <a:gd name="T19" fmla="*/ 4 h 58"/>
                  <a:gd name="T20" fmla="*/ 16 w 67"/>
                  <a:gd name="T21" fmla="*/ 4 h 58"/>
                  <a:gd name="T22" fmla="*/ 15 w 67"/>
                  <a:gd name="T23" fmla="*/ 3 h 58"/>
                  <a:gd name="T24" fmla="*/ 14 w 67"/>
                  <a:gd name="T25" fmla="*/ 2 h 58"/>
                  <a:gd name="T26" fmla="*/ 14 w 67"/>
                  <a:gd name="T27" fmla="*/ 1 h 58"/>
                  <a:gd name="T28" fmla="*/ 13 w 67"/>
                  <a:gd name="T29" fmla="*/ 1 h 58"/>
                  <a:gd name="T30" fmla="*/ 11 w 67"/>
                  <a:gd name="T31" fmla="*/ 0 h 58"/>
                  <a:gd name="T32" fmla="*/ 11 w 67"/>
                  <a:gd name="T33" fmla="*/ 0 h 58"/>
                  <a:gd name="T34" fmla="*/ 9 w 67"/>
                  <a:gd name="T35" fmla="*/ 1 h 58"/>
                  <a:gd name="T36" fmla="*/ 7 w 67"/>
                  <a:gd name="T37" fmla="*/ 1 h 58"/>
                  <a:gd name="T38" fmla="*/ 6 w 67"/>
                  <a:gd name="T39" fmla="*/ 1 h 58"/>
                  <a:gd name="T40" fmla="*/ 5 w 67"/>
                  <a:gd name="T41" fmla="*/ 2 h 58"/>
                  <a:gd name="T42" fmla="*/ 4 w 67"/>
                  <a:gd name="T43" fmla="*/ 3 h 58"/>
                  <a:gd name="T44" fmla="*/ 3 w 67"/>
                  <a:gd name="T45" fmla="*/ 4 h 58"/>
                  <a:gd name="T46" fmla="*/ 2 w 67"/>
                  <a:gd name="T47" fmla="*/ 5 h 58"/>
                  <a:gd name="T48" fmla="*/ 1 w 67"/>
                  <a:gd name="T49" fmla="*/ 6 h 58"/>
                  <a:gd name="T50" fmla="*/ 1 w 67"/>
                  <a:gd name="T51" fmla="*/ 7 h 58"/>
                  <a:gd name="T52" fmla="*/ 0 w 67"/>
                  <a:gd name="T53" fmla="*/ 8 h 58"/>
                  <a:gd name="T54" fmla="*/ 0 w 67"/>
                  <a:gd name="T55" fmla="*/ 9 h 58"/>
                  <a:gd name="T56" fmla="*/ 0 w 67"/>
                  <a:gd name="T57" fmla="*/ 10 h 58"/>
                  <a:gd name="T58" fmla="*/ 0 w 67"/>
                  <a:gd name="T59" fmla="*/ 12 h 58"/>
                  <a:gd name="T60" fmla="*/ 1 w 67"/>
                  <a:gd name="T61" fmla="*/ 13 h 58"/>
                  <a:gd name="T62" fmla="*/ 2 w 67"/>
                  <a:gd name="T63" fmla="*/ 13 h 58"/>
                  <a:gd name="T64" fmla="*/ 3 w 67"/>
                  <a:gd name="T65" fmla="*/ 14 h 58"/>
                  <a:gd name="T66" fmla="*/ 3 w 67"/>
                  <a:gd name="T67" fmla="*/ 15 h 58"/>
                  <a:gd name="T68" fmla="*/ 4 w 67"/>
                  <a:gd name="T69" fmla="*/ 15 h 58"/>
                  <a:gd name="T70" fmla="*/ 6 w 67"/>
                  <a:gd name="T71" fmla="*/ 15 h 58"/>
                  <a:gd name="T72" fmla="*/ 6 w 67"/>
                  <a:gd name="T73" fmla="*/ 15 h 58"/>
                  <a:gd name="T74" fmla="*/ 8 w 67"/>
                  <a:gd name="T75" fmla="*/ 15 h 58"/>
                  <a:gd name="T76" fmla="*/ 9 w 67"/>
                  <a:gd name="T77" fmla="*/ 15 h 58"/>
                  <a:gd name="T78" fmla="*/ 11 w 67"/>
                  <a:gd name="T79" fmla="*/ 14 h 58"/>
                  <a:gd name="T80" fmla="*/ 12 w 67"/>
                  <a:gd name="T81" fmla="*/ 14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7" y="54"/>
                    </a:moveTo>
                    <a:lnTo>
                      <a:pt x="51" y="51"/>
                    </a:lnTo>
                    <a:lnTo>
                      <a:pt x="54" y="46"/>
                    </a:lnTo>
                    <a:lnTo>
                      <a:pt x="57" y="42"/>
                    </a:lnTo>
                    <a:lnTo>
                      <a:pt x="61" y="39"/>
                    </a:lnTo>
                    <a:lnTo>
                      <a:pt x="64" y="36"/>
                    </a:lnTo>
                    <a:lnTo>
                      <a:pt x="67" y="29"/>
                    </a:lnTo>
                    <a:lnTo>
                      <a:pt x="67" y="26"/>
                    </a:lnTo>
                    <a:lnTo>
                      <a:pt x="67" y="20"/>
                    </a:lnTo>
                    <a:lnTo>
                      <a:pt x="67" y="17"/>
                    </a:lnTo>
                    <a:lnTo>
                      <a:pt x="64" y="14"/>
                    </a:lnTo>
                    <a:lnTo>
                      <a:pt x="61" y="10"/>
                    </a:lnTo>
                    <a:lnTo>
                      <a:pt x="57" y="7"/>
                    </a:lnTo>
                    <a:lnTo>
                      <a:pt x="54" y="4"/>
                    </a:lnTo>
                    <a:lnTo>
                      <a:pt x="51" y="4"/>
                    </a:lnTo>
                    <a:lnTo>
                      <a:pt x="44" y="0"/>
                    </a:lnTo>
                    <a:lnTo>
                      <a:pt x="42" y="0"/>
                    </a:lnTo>
                    <a:lnTo>
                      <a:pt x="35" y="4"/>
                    </a:lnTo>
                    <a:lnTo>
                      <a:pt x="29" y="4"/>
                    </a:lnTo>
                    <a:lnTo>
                      <a:pt x="25" y="4"/>
                    </a:lnTo>
                    <a:lnTo>
                      <a:pt x="19" y="7"/>
                    </a:lnTo>
                    <a:lnTo>
                      <a:pt x="16" y="10"/>
                    </a:lnTo>
                    <a:lnTo>
                      <a:pt x="10" y="14"/>
                    </a:lnTo>
                    <a:lnTo>
                      <a:pt x="7" y="20"/>
                    </a:lnTo>
                    <a:lnTo>
                      <a:pt x="3" y="23"/>
                    </a:lnTo>
                    <a:lnTo>
                      <a:pt x="3" y="26"/>
                    </a:lnTo>
                    <a:lnTo>
                      <a:pt x="0" y="32"/>
                    </a:lnTo>
                    <a:lnTo>
                      <a:pt x="0" y="36"/>
                    </a:lnTo>
                    <a:lnTo>
                      <a:pt x="0" y="39"/>
                    </a:lnTo>
                    <a:lnTo>
                      <a:pt x="0" y="46"/>
                    </a:lnTo>
                    <a:lnTo>
                      <a:pt x="3" y="49"/>
                    </a:lnTo>
                    <a:lnTo>
                      <a:pt x="7" y="51"/>
                    </a:lnTo>
                    <a:lnTo>
                      <a:pt x="10" y="54"/>
                    </a:lnTo>
                    <a:lnTo>
                      <a:pt x="13" y="58"/>
                    </a:lnTo>
                    <a:lnTo>
                      <a:pt x="16" y="58"/>
                    </a:lnTo>
                    <a:lnTo>
                      <a:pt x="22" y="58"/>
                    </a:lnTo>
                    <a:lnTo>
                      <a:pt x="25" y="58"/>
                    </a:lnTo>
                    <a:lnTo>
                      <a:pt x="32" y="58"/>
                    </a:lnTo>
                    <a:lnTo>
                      <a:pt x="35" y="58"/>
                    </a:lnTo>
                    <a:lnTo>
                      <a:pt x="42" y="54"/>
                    </a:lnTo>
                    <a:lnTo>
                      <a:pt x="47"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05" name="Freeform 190">
                <a:extLst>
                  <a:ext uri="{FF2B5EF4-FFF2-40B4-BE49-F238E27FC236}">
                    <a16:creationId xmlns:a16="http://schemas.microsoft.com/office/drawing/2014/main" id="{B17FD5FA-BFE0-409D-BD33-5E9FAF9983EE}"/>
                  </a:ext>
                </a:extLst>
              </p:cNvPr>
              <p:cNvSpPr>
                <a:spLocks noEditPoints="1"/>
              </p:cNvSpPr>
              <p:nvPr/>
            </p:nvSpPr>
            <p:spPr bwMode="auto">
              <a:xfrm>
                <a:off x="2598" y="2857"/>
                <a:ext cx="22" cy="19"/>
              </a:xfrm>
              <a:custGeom>
                <a:avLst/>
                <a:gdLst>
                  <a:gd name="T0" fmla="*/ 18 w 86"/>
                  <a:gd name="T1" fmla="*/ 16 h 77"/>
                  <a:gd name="T2" fmla="*/ 14 w 86"/>
                  <a:gd name="T3" fmla="*/ 12 h 77"/>
                  <a:gd name="T4" fmla="*/ 15 w 86"/>
                  <a:gd name="T5" fmla="*/ 12 h 77"/>
                  <a:gd name="T6" fmla="*/ 18 w 86"/>
                  <a:gd name="T7" fmla="*/ 15 h 77"/>
                  <a:gd name="T8" fmla="*/ 19 w 86"/>
                  <a:gd name="T9" fmla="*/ 14 h 77"/>
                  <a:gd name="T10" fmla="*/ 16 w 86"/>
                  <a:gd name="T11" fmla="*/ 10 h 77"/>
                  <a:gd name="T12" fmla="*/ 17 w 86"/>
                  <a:gd name="T13" fmla="*/ 9 h 77"/>
                  <a:gd name="T14" fmla="*/ 21 w 86"/>
                  <a:gd name="T15" fmla="*/ 13 h 77"/>
                  <a:gd name="T16" fmla="*/ 21 w 86"/>
                  <a:gd name="T17" fmla="*/ 12 h 77"/>
                  <a:gd name="T18" fmla="*/ 22 w 86"/>
                  <a:gd name="T19" fmla="*/ 9 h 77"/>
                  <a:gd name="T20" fmla="*/ 17 w 86"/>
                  <a:gd name="T21" fmla="*/ 9 h 77"/>
                  <a:gd name="T22" fmla="*/ 17 w 86"/>
                  <a:gd name="T23" fmla="*/ 6 h 77"/>
                  <a:gd name="T24" fmla="*/ 22 w 86"/>
                  <a:gd name="T25" fmla="*/ 6 h 77"/>
                  <a:gd name="T26" fmla="*/ 21 w 86"/>
                  <a:gd name="T27" fmla="*/ 5 h 77"/>
                  <a:gd name="T28" fmla="*/ 21 w 86"/>
                  <a:gd name="T29" fmla="*/ 4 h 77"/>
                  <a:gd name="T30" fmla="*/ 16 w 86"/>
                  <a:gd name="T31" fmla="*/ 6 h 77"/>
                  <a:gd name="T32" fmla="*/ 16 w 86"/>
                  <a:gd name="T33" fmla="*/ 6 h 77"/>
                  <a:gd name="T34" fmla="*/ 19 w 86"/>
                  <a:gd name="T35" fmla="*/ 2 h 77"/>
                  <a:gd name="T36" fmla="*/ 19 w 86"/>
                  <a:gd name="T37" fmla="*/ 2 h 77"/>
                  <a:gd name="T38" fmla="*/ 16 w 86"/>
                  <a:gd name="T39" fmla="*/ 1 h 77"/>
                  <a:gd name="T40" fmla="*/ 16 w 86"/>
                  <a:gd name="T41" fmla="*/ 6 h 77"/>
                  <a:gd name="T42" fmla="*/ 13 w 86"/>
                  <a:gd name="T43" fmla="*/ 4 h 77"/>
                  <a:gd name="T44" fmla="*/ 15 w 86"/>
                  <a:gd name="T45" fmla="*/ 0 h 77"/>
                  <a:gd name="T46" fmla="*/ 14 w 86"/>
                  <a:gd name="T47" fmla="*/ 0 h 77"/>
                  <a:gd name="T48" fmla="*/ 12 w 86"/>
                  <a:gd name="T49" fmla="*/ 0 h 77"/>
                  <a:gd name="T50" fmla="*/ 13 w 86"/>
                  <a:gd name="T51" fmla="*/ 5 h 77"/>
                  <a:gd name="T52" fmla="*/ 10 w 86"/>
                  <a:gd name="T53" fmla="*/ 6 h 77"/>
                  <a:gd name="T54" fmla="*/ 9 w 86"/>
                  <a:gd name="T55" fmla="*/ 1 h 77"/>
                  <a:gd name="T56" fmla="*/ 9 w 86"/>
                  <a:gd name="T57" fmla="*/ 3 h 77"/>
                  <a:gd name="T58" fmla="*/ 10 w 86"/>
                  <a:gd name="T59" fmla="*/ 5 h 77"/>
                  <a:gd name="T60" fmla="*/ 9 w 86"/>
                  <a:gd name="T61" fmla="*/ 6 h 77"/>
                  <a:gd name="T62" fmla="*/ 8 w 86"/>
                  <a:gd name="T63" fmla="*/ 7 h 77"/>
                  <a:gd name="T64" fmla="*/ 4 w 86"/>
                  <a:gd name="T65" fmla="*/ 3 h 77"/>
                  <a:gd name="T66" fmla="*/ 5 w 86"/>
                  <a:gd name="T67" fmla="*/ 6 h 77"/>
                  <a:gd name="T68" fmla="*/ 7 w 86"/>
                  <a:gd name="T69" fmla="*/ 7 h 77"/>
                  <a:gd name="T70" fmla="*/ 6 w 86"/>
                  <a:gd name="T71" fmla="*/ 9 h 77"/>
                  <a:gd name="T72" fmla="*/ 1 w 86"/>
                  <a:gd name="T73" fmla="*/ 7 h 77"/>
                  <a:gd name="T74" fmla="*/ 1 w 86"/>
                  <a:gd name="T75" fmla="*/ 9 h 77"/>
                  <a:gd name="T76" fmla="*/ 3 w 86"/>
                  <a:gd name="T77" fmla="*/ 9 h 77"/>
                  <a:gd name="T78" fmla="*/ 6 w 86"/>
                  <a:gd name="T79" fmla="*/ 10 h 77"/>
                  <a:gd name="T80" fmla="*/ 5 w 86"/>
                  <a:gd name="T81" fmla="*/ 10 h 77"/>
                  <a:gd name="T82" fmla="*/ 5 w 86"/>
                  <a:gd name="T83" fmla="*/ 12 h 77"/>
                  <a:gd name="T84" fmla="*/ 0 w 86"/>
                  <a:gd name="T85" fmla="*/ 14 h 77"/>
                  <a:gd name="T86" fmla="*/ 3 w 86"/>
                  <a:gd name="T87" fmla="*/ 14 h 77"/>
                  <a:gd name="T88" fmla="*/ 4 w 86"/>
                  <a:gd name="T89" fmla="*/ 12 h 77"/>
                  <a:gd name="T90" fmla="*/ 5 w 86"/>
                  <a:gd name="T91" fmla="*/ 13 h 77"/>
                  <a:gd name="T92" fmla="*/ 5 w 86"/>
                  <a:gd name="T93" fmla="*/ 19 h 77"/>
                  <a:gd name="T94" fmla="*/ 3 w 86"/>
                  <a:gd name="T95" fmla="*/ 17 h 77"/>
                  <a:gd name="T96" fmla="*/ 5 w 86"/>
                  <a:gd name="T97" fmla="*/ 16 h 77"/>
                  <a:gd name="T98" fmla="*/ 7 w 86"/>
                  <a:gd name="T99" fmla="*/ 14 h 77"/>
                  <a:gd name="T100" fmla="*/ 6 w 86"/>
                  <a:gd name="T101" fmla="*/ 14 h 77"/>
                  <a:gd name="T102" fmla="*/ 8 w 86"/>
                  <a:gd name="T103" fmla="*/ 14 h 77"/>
                  <a:gd name="T104" fmla="*/ 9 w 86"/>
                  <a:gd name="T105" fmla="*/ 19 h 77"/>
                  <a:gd name="T106" fmla="*/ 9 w 86"/>
                  <a:gd name="T107" fmla="*/ 19 h 77"/>
                  <a:gd name="T108" fmla="*/ 11 w 86"/>
                  <a:gd name="T109" fmla="*/ 14 h 77"/>
                  <a:gd name="T110" fmla="*/ 10 w 86"/>
                  <a:gd name="T111" fmla="*/ 15 h 77"/>
                  <a:gd name="T112" fmla="*/ 13 w 86"/>
                  <a:gd name="T113" fmla="*/ 14 h 77"/>
                  <a:gd name="T114" fmla="*/ 15 w 86"/>
                  <a:gd name="T115" fmla="*/ 18 h 7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7"/>
                  <a:gd name="T176" fmla="*/ 86 w 86"/>
                  <a:gd name="T177" fmla="*/ 77 h 7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7">
                    <a:moveTo>
                      <a:pt x="51" y="57"/>
                    </a:moveTo>
                    <a:lnTo>
                      <a:pt x="54" y="53"/>
                    </a:lnTo>
                    <a:lnTo>
                      <a:pt x="67" y="68"/>
                    </a:lnTo>
                    <a:lnTo>
                      <a:pt x="64" y="70"/>
                    </a:lnTo>
                    <a:lnTo>
                      <a:pt x="51" y="57"/>
                    </a:lnTo>
                    <a:close/>
                    <a:moveTo>
                      <a:pt x="69" y="64"/>
                    </a:moveTo>
                    <a:lnTo>
                      <a:pt x="68" y="66"/>
                    </a:lnTo>
                    <a:lnTo>
                      <a:pt x="67" y="68"/>
                    </a:lnTo>
                    <a:lnTo>
                      <a:pt x="61" y="60"/>
                    </a:lnTo>
                    <a:lnTo>
                      <a:pt x="69" y="64"/>
                    </a:lnTo>
                    <a:close/>
                    <a:moveTo>
                      <a:pt x="52" y="57"/>
                    </a:moveTo>
                    <a:lnTo>
                      <a:pt x="55" y="50"/>
                    </a:lnTo>
                    <a:lnTo>
                      <a:pt x="73" y="59"/>
                    </a:lnTo>
                    <a:lnTo>
                      <a:pt x="69" y="64"/>
                    </a:lnTo>
                    <a:lnTo>
                      <a:pt x="52" y="57"/>
                    </a:lnTo>
                    <a:close/>
                    <a:moveTo>
                      <a:pt x="55" y="50"/>
                    </a:moveTo>
                    <a:lnTo>
                      <a:pt x="56" y="49"/>
                    </a:lnTo>
                    <a:lnTo>
                      <a:pt x="57" y="48"/>
                    </a:lnTo>
                    <a:lnTo>
                      <a:pt x="64" y="55"/>
                    </a:lnTo>
                    <a:lnTo>
                      <a:pt x="55" y="50"/>
                    </a:lnTo>
                    <a:close/>
                    <a:moveTo>
                      <a:pt x="57" y="48"/>
                    </a:moveTo>
                    <a:lnTo>
                      <a:pt x="61" y="45"/>
                    </a:lnTo>
                    <a:lnTo>
                      <a:pt x="74" y="58"/>
                    </a:lnTo>
                    <a:lnTo>
                      <a:pt x="71" y="61"/>
                    </a:lnTo>
                    <a:lnTo>
                      <a:pt x="57" y="48"/>
                    </a:lnTo>
                    <a:close/>
                    <a:moveTo>
                      <a:pt x="74" y="58"/>
                    </a:moveTo>
                    <a:lnTo>
                      <a:pt x="74" y="58"/>
                    </a:lnTo>
                    <a:lnTo>
                      <a:pt x="67" y="51"/>
                    </a:lnTo>
                    <a:lnTo>
                      <a:pt x="74" y="58"/>
                    </a:lnTo>
                    <a:close/>
                    <a:moveTo>
                      <a:pt x="61" y="45"/>
                    </a:moveTo>
                    <a:lnTo>
                      <a:pt x="64" y="41"/>
                    </a:lnTo>
                    <a:lnTo>
                      <a:pt x="77" y="55"/>
                    </a:lnTo>
                    <a:lnTo>
                      <a:pt x="74" y="58"/>
                    </a:lnTo>
                    <a:lnTo>
                      <a:pt x="61" y="45"/>
                    </a:lnTo>
                    <a:close/>
                    <a:moveTo>
                      <a:pt x="64" y="41"/>
                    </a:moveTo>
                    <a:lnTo>
                      <a:pt x="64" y="41"/>
                    </a:lnTo>
                    <a:lnTo>
                      <a:pt x="71" y="48"/>
                    </a:lnTo>
                    <a:lnTo>
                      <a:pt x="64" y="41"/>
                    </a:lnTo>
                    <a:close/>
                    <a:moveTo>
                      <a:pt x="64" y="41"/>
                    </a:moveTo>
                    <a:lnTo>
                      <a:pt x="67" y="38"/>
                    </a:lnTo>
                    <a:lnTo>
                      <a:pt x="81" y="51"/>
                    </a:lnTo>
                    <a:lnTo>
                      <a:pt x="77" y="55"/>
                    </a:lnTo>
                    <a:lnTo>
                      <a:pt x="64" y="41"/>
                    </a:lnTo>
                    <a:close/>
                    <a:moveTo>
                      <a:pt x="83" y="49"/>
                    </a:moveTo>
                    <a:lnTo>
                      <a:pt x="82" y="50"/>
                    </a:lnTo>
                    <a:lnTo>
                      <a:pt x="81" y="51"/>
                    </a:lnTo>
                    <a:lnTo>
                      <a:pt x="74" y="45"/>
                    </a:lnTo>
                    <a:lnTo>
                      <a:pt x="83" y="49"/>
                    </a:lnTo>
                    <a:close/>
                    <a:moveTo>
                      <a:pt x="65" y="40"/>
                    </a:moveTo>
                    <a:lnTo>
                      <a:pt x="68" y="34"/>
                    </a:lnTo>
                    <a:lnTo>
                      <a:pt x="85" y="42"/>
                    </a:lnTo>
                    <a:lnTo>
                      <a:pt x="83" y="49"/>
                    </a:lnTo>
                    <a:lnTo>
                      <a:pt x="65" y="40"/>
                    </a:lnTo>
                    <a:close/>
                    <a:moveTo>
                      <a:pt x="86" y="38"/>
                    </a:moveTo>
                    <a:lnTo>
                      <a:pt x="86" y="40"/>
                    </a:lnTo>
                    <a:lnTo>
                      <a:pt x="85" y="42"/>
                    </a:lnTo>
                    <a:lnTo>
                      <a:pt x="77" y="38"/>
                    </a:lnTo>
                    <a:lnTo>
                      <a:pt x="86" y="38"/>
                    </a:lnTo>
                    <a:close/>
                    <a:moveTo>
                      <a:pt x="67" y="38"/>
                    </a:moveTo>
                    <a:lnTo>
                      <a:pt x="67" y="35"/>
                    </a:lnTo>
                    <a:lnTo>
                      <a:pt x="86" y="35"/>
                    </a:lnTo>
                    <a:lnTo>
                      <a:pt x="86" y="38"/>
                    </a:lnTo>
                    <a:lnTo>
                      <a:pt x="67" y="38"/>
                    </a:lnTo>
                    <a:close/>
                    <a:moveTo>
                      <a:pt x="67" y="35"/>
                    </a:moveTo>
                    <a:lnTo>
                      <a:pt x="67" y="29"/>
                    </a:lnTo>
                    <a:lnTo>
                      <a:pt x="86" y="29"/>
                    </a:lnTo>
                    <a:lnTo>
                      <a:pt x="86" y="35"/>
                    </a:lnTo>
                    <a:lnTo>
                      <a:pt x="67" y="35"/>
                    </a:lnTo>
                    <a:close/>
                    <a:moveTo>
                      <a:pt x="67" y="29"/>
                    </a:moveTo>
                    <a:lnTo>
                      <a:pt x="67" y="26"/>
                    </a:lnTo>
                    <a:lnTo>
                      <a:pt x="86" y="26"/>
                    </a:lnTo>
                    <a:lnTo>
                      <a:pt x="86" y="29"/>
                    </a:lnTo>
                    <a:lnTo>
                      <a:pt x="67" y="29"/>
                    </a:lnTo>
                    <a:close/>
                    <a:moveTo>
                      <a:pt x="84" y="19"/>
                    </a:moveTo>
                    <a:lnTo>
                      <a:pt x="86" y="21"/>
                    </a:lnTo>
                    <a:lnTo>
                      <a:pt x="86" y="26"/>
                    </a:lnTo>
                    <a:lnTo>
                      <a:pt x="77" y="26"/>
                    </a:lnTo>
                    <a:lnTo>
                      <a:pt x="84" y="19"/>
                    </a:lnTo>
                    <a:close/>
                    <a:moveTo>
                      <a:pt x="71" y="32"/>
                    </a:moveTo>
                    <a:lnTo>
                      <a:pt x="67" y="29"/>
                    </a:lnTo>
                    <a:lnTo>
                      <a:pt x="81" y="16"/>
                    </a:lnTo>
                    <a:lnTo>
                      <a:pt x="84" y="19"/>
                    </a:lnTo>
                    <a:lnTo>
                      <a:pt x="71" y="32"/>
                    </a:lnTo>
                    <a:close/>
                    <a:moveTo>
                      <a:pt x="81" y="16"/>
                    </a:moveTo>
                    <a:lnTo>
                      <a:pt x="81" y="16"/>
                    </a:lnTo>
                    <a:lnTo>
                      <a:pt x="74" y="23"/>
                    </a:lnTo>
                    <a:lnTo>
                      <a:pt x="81" y="16"/>
                    </a:lnTo>
                    <a:close/>
                    <a:moveTo>
                      <a:pt x="67" y="29"/>
                    </a:moveTo>
                    <a:lnTo>
                      <a:pt x="64" y="26"/>
                    </a:lnTo>
                    <a:lnTo>
                      <a:pt x="77" y="13"/>
                    </a:lnTo>
                    <a:lnTo>
                      <a:pt x="81" y="16"/>
                    </a:lnTo>
                    <a:lnTo>
                      <a:pt x="67" y="29"/>
                    </a:lnTo>
                    <a:close/>
                    <a:moveTo>
                      <a:pt x="64" y="26"/>
                    </a:moveTo>
                    <a:lnTo>
                      <a:pt x="64" y="26"/>
                    </a:lnTo>
                    <a:lnTo>
                      <a:pt x="71" y="19"/>
                    </a:lnTo>
                    <a:lnTo>
                      <a:pt x="64" y="26"/>
                    </a:lnTo>
                    <a:close/>
                    <a:moveTo>
                      <a:pt x="64" y="26"/>
                    </a:moveTo>
                    <a:lnTo>
                      <a:pt x="61" y="23"/>
                    </a:lnTo>
                    <a:lnTo>
                      <a:pt x="74" y="9"/>
                    </a:lnTo>
                    <a:lnTo>
                      <a:pt x="77" y="13"/>
                    </a:lnTo>
                    <a:lnTo>
                      <a:pt x="64" y="26"/>
                    </a:lnTo>
                    <a:close/>
                    <a:moveTo>
                      <a:pt x="74" y="9"/>
                    </a:moveTo>
                    <a:lnTo>
                      <a:pt x="74" y="9"/>
                    </a:lnTo>
                    <a:lnTo>
                      <a:pt x="67" y="16"/>
                    </a:lnTo>
                    <a:lnTo>
                      <a:pt x="74" y="9"/>
                    </a:lnTo>
                    <a:close/>
                    <a:moveTo>
                      <a:pt x="61" y="23"/>
                    </a:moveTo>
                    <a:lnTo>
                      <a:pt x="57" y="19"/>
                    </a:lnTo>
                    <a:lnTo>
                      <a:pt x="71" y="6"/>
                    </a:lnTo>
                    <a:lnTo>
                      <a:pt x="74" y="9"/>
                    </a:lnTo>
                    <a:lnTo>
                      <a:pt x="61" y="23"/>
                    </a:lnTo>
                    <a:close/>
                    <a:moveTo>
                      <a:pt x="64" y="4"/>
                    </a:moveTo>
                    <a:lnTo>
                      <a:pt x="68" y="4"/>
                    </a:lnTo>
                    <a:lnTo>
                      <a:pt x="71" y="6"/>
                    </a:lnTo>
                    <a:lnTo>
                      <a:pt x="64" y="13"/>
                    </a:lnTo>
                    <a:lnTo>
                      <a:pt x="64" y="4"/>
                    </a:lnTo>
                    <a:close/>
                    <a:moveTo>
                      <a:pt x="64" y="23"/>
                    </a:moveTo>
                    <a:lnTo>
                      <a:pt x="61" y="23"/>
                    </a:lnTo>
                    <a:lnTo>
                      <a:pt x="61" y="4"/>
                    </a:lnTo>
                    <a:lnTo>
                      <a:pt x="64" y="4"/>
                    </a:lnTo>
                    <a:lnTo>
                      <a:pt x="64" y="23"/>
                    </a:lnTo>
                    <a:close/>
                    <a:moveTo>
                      <a:pt x="61" y="23"/>
                    </a:moveTo>
                    <a:lnTo>
                      <a:pt x="58" y="23"/>
                    </a:lnTo>
                    <a:lnTo>
                      <a:pt x="56" y="21"/>
                    </a:lnTo>
                    <a:lnTo>
                      <a:pt x="61" y="13"/>
                    </a:lnTo>
                    <a:lnTo>
                      <a:pt x="61" y="23"/>
                    </a:lnTo>
                    <a:close/>
                    <a:moveTo>
                      <a:pt x="56" y="21"/>
                    </a:moveTo>
                    <a:lnTo>
                      <a:pt x="51" y="18"/>
                    </a:lnTo>
                    <a:lnTo>
                      <a:pt x="58" y="2"/>
                    </a:lnTo>
                    <a:lnTo>
                      <a:pt x="65" y="5"/>
                    </a:lnTo>
                    <a:lnTo>
                      <a:pt x="56" y="21"/>
                    </a:lnTo>
                    <a:close/>
                    <a:moveTo>
                      <a:pt x="54" y="0"/>
                    </a:moveTo>
                    <a:lnTo>
                      <a:pt x="57" y="0"/>
                    </a:lnTo>
                    <a:lnTo>
                      <a:pt x="58" y="2"/>
                    </a:lnTo>
                    <a:lnTo>
                      <a:pt x="54" y="9"/>
                    </a:lnTo>
                    <a:lnTo>
                      <a:pt x="54" y="0"/>
                    </a:lnTo>
                    <a:close/>
                    <a:moveTo>
                      <a:pt x="54" y="19"/>
                    </a:moveTo>
                    <a:lnTo>
                      <a:pt x="52" y="19"/>
                    </a:lnTo>
                    <a:lnTo>
                      <a:pt x="52" y="0"/>
                    </a:lnTo>
                    <a:lnTo>
                      <a:pt x="54" y="0"/>
                    </a:lnTo>
                    <a:lnTo>
                      <a:pt x="54" y="19"/>
                    </a:lnTo>
                    <a:close/>
                    <a:moveTo>
                      <a:pt x="47" y="2"/>
                    </a:moveTo>
                    <a:lnTo>
                      <a:pt x="50" y="0"/>
                    </a:lnTo>
                    <a:lnTo>
                      <a:pt x="52" y="0"/>
                    </a:lnTo>
                    <a:lnTo>
                      <a:pt x="52" y="9"/>
                    </a:lnTo>
                    <a:lnTo>
                      <a:pt x="47" y="2"/>
                    </a:lnTo>
                    <a:close/>
                    <a:moveTo>
                      <a:pt x="55" y="18"/>
                    </a:moveTo>
                    <a:lnTo>
                      <a:pt x="50" y="21"/>
                    </a:lnTo>
                    <a:lnTo>
                      <a:pt x="41" y="5"/>
                    </a:lnTo>
                    <a:lnTo>
                      <a:pt x="47" y="2"/>
                    </a:lnTo>
                    <a:lnTo>
                      <a:pt x="55" y="18"/>
                    </a:lnTo>
                    <a:close/>
                    <a:moveTo>
                      <a:pt x="50" y="21"/>
                    </a:moveTo>
                    <a:lnTo>
                      <a:pt x="47" y="23"/>
                    </a:lnTo>
                    <a:lnTo>
                      <a:pt x="45" y="23"/>
                    </a:lnTo>
                    <a:lnTo>
                      <a:pt x="45" y="13"/>
                    </a:lnTo>
                    <a:lnTo>
                      <a:pt x="50" y="21"/>
                    </a:lnTo>
                    <a:close/>
                    <a:moveTo>
                      <a:pt x="45" y="23"/>
                    </a:moveTo>
                    <a:lnTo>
                      <a:pt x="39" y="23"/>
                    </a:lnTo>
                    <a:lnTo>
                      <a:pt x="39" y="4"/>
                    </a:lnTo>
                    <a:lnTo>
                      <a:pt x="45" y="4"/>
                    </a:lnTo>
                    <a:lnTo>
                      <a:pt x="45" y="23"/>
                    </a:lnTo>
                    <a:close/>
                    <a:moveTo>
                      <a:pt x="39" y="23"/>
                    </a:moveTo>
                    <a:lnTo>
                      <a:pt x="35" y="23"/>
                    </a:lnTo>
                    <a:lnTo>
                      <a:pt x="35" y="4"/>
                    </a:lnTo>
                    <a:lnTo>
                      <a:pt x="39" y="4"/>
                    </a:lnTo>
                    <a:lnTo>
                      <a:pt x="39" y="23"/>
                    </a:lnTo>
                    <a:close/>
                    <a:moveTo>
                      <a:pt x="31" y="5"/>
                    </a:moveTo>
                    <a:lnTo>
                      <a:pt x="33" y="4"/>
                    </a:lnTo>
                    <a:lnTo>
                      <a:pt x="35" y="4"/>
                    </a:lnTo>
                    <a:lnTo>
                      <a:pt x="35" y="13"/>
                    </a:lnTo>
                    <a:lnTo>
                      <a:pt x="31" y="5"/>
                    </a:lnTo>
                    <a:close/>
                    <a:moveTo>
                      <a:pt x="40" y="21"/>
                    </a:moveTo>
                    <a:lnTo>
                      <a:pt x="33" y="25"/>
                    </a:lnTo>
                    <a:lnTo>
                      <a:pt x="25" y="7"/>
                    </a:lnTo>
                    <a:lnTo>
                      <a:pt x="31" y="5"/>
                    </a:lnTo>
                    <a:lnTo>
                      <a:pt x="40" y="21"/>
                    </a:lnTo>
                    <a:close/>
                    <a:moveTo>
                      <a:pt x="22" y="9"/>
                    </a:moveTo>
                    <a:lnTo>
                      <a:pt x="23" y="8"/>
                    </a:lnTo>
                    <a:lnTo>
                      <a:pt x="25" y="7"/>
                    </a:lnTo>
                    <a:lnTo>
                      <a:pt x="29" y="16"/>
                    </a:lnTo>
                    <a:lnTo>
                      <a:pt x="22" y="9"/>
                    </a:lnTo>
                    <a:close/>
                    <a:moveTo>
                      <a:pt x="36" y="23"/>
                    </a:moveTo>
                    <a:lnTo>
                      <a:pt x="33" y="26"/>
                    </a:lnTo>
                    <a:lnTo>
                      <a:pt x="19" y="13"/>
                    </a:lnTo>
                    <a:lnTo>
                      <a:pt x="22" y="9"/>
                    </a:lnTo>
                    <a:lnTo>
                      <a:pt x="36" y="23"/>
                    </a:lnTo>
                    <a:close/>
                    <a:moveTo>
                      <a:pt x="33" y="26"/>
                    </a:moveTo>
                    <a:lnTo>
                      <a:pt x="32" y="27"/>
                    </a:lnTo>
                    <a:lnTo>
                      <a:pt x="30" y="28"/>
                    </a:lnTo>
                    <a:lnTo>
                      <a:pt x="26" y="19"/>
                    </a:lnTo>
                    <a:lnTo>
                      <a:pt x="33" y="26"/>
                    </a:lnTo>
                    <a:close/>
                    <a:moveTo>
                      <a:pt x="30" y="28"/>
                    </a:moveTo>
                    <a:lnTo>
                      <a:pt x="24" y="31"/>
                    </a:lnTo>
                    <a:lnTo>
                      <a:pt x="15" y="14"/>
                    </a:lnTo>
                    <a:lnTo>
                      <a:pt x="22" y="10"/>
                    </a:lnTo>
                    <a:lnTo>
                      <a:pt x="30" y="28"/>
                    </a:lnTo>
                    <a:close/>
                    <a:moveTo>
                      <a:pt x="11" y="18"/>
                    </a:moveTo>
                    <a:lnTo>
                      <a:pt x="12" y="15"/>
                    </a:lnTo>
                    <a:lnTo>
                      <a:pt x="15" y="14"/>
                    </a:lnTo>
                    <a:lnTo>
                      <a:pt x="20" y="23"/>
                    </a:lnTo>
                    <a:lnTo>
                      <a:pt x="11" y="18"/>
                    </a:lnTo>
                    <a:close/>
                    <a:moveTo>
                      <a:pt x="29" y="27"/>
                    </a:moveTo>
                    <a:lnTo>
                      <a:pt x="25" y="34"/>
                    </a:lnTo>
                    <a:lnTo>
                      <a:pt x="8" y="25"/>
                    </a:lnTo>
                    <a:lnTo>
                      <a:pt x="11" y="18"/>
                    </a:lnTo>
                    <a:lnTo>
                      <a:pt x="29" y="27"/>
                    </a:lnTo>
                    <a:close/>
                    <a:moveTo>
                      <a:pt x="25" y="34"/>
                    </a:moveTo>
                    <a:lnTo>
                      <a:pt x="24" y="35"/>
                    </a:lnTo>
                    <a:lnTo>
                      <a:pt x="23" y="36"/>
                    </a:lnTo>
                    <a:lnTo>
                      <a:pt x="17" y="29"/>
                    </a:lnTo>
                    <a:lnTo>
                      <a:pt x="25" y="34"/>
                    </a:lnTo>
                    <a:close/>
                    <a:moveTo>
                      <a:pt x="23" y="36"/>
                    </a:moveTo>
                    <a:lnTo>
                      <a:pt x="20" y="39"/>
                    </a:lnTo>
                    <a:lnTo>
                      <a:pt x="7" y="25"/>
                    </a:lnTo>
                    <a:lnTo>
                      <a:pt x="10" y="23"/>
                    </a:lnTo>
                    <a:lnTo>
                      <a:pt x="23" y="36"/>
                    </a:lnTo>
                    <a:close/>
                    <a:moveTo>
                      <a:pt x="3" y="32"/>
                    </a:moveTo>
                    <a:lnTo>
                      <a:pt x="3" y="28"/>
                    </a:lnTo>
                    <a:lnTo>
                      <a:pt x="7" y="25"/>
                    </a:lnTo>
                    <a:lnTo>
                      <a:pt x="13" y="32"/>
                    </a:lnTo>
                    <a:lnTo>
                      <a:pt x="3" y="32"/>
                    </a:lnTo>
                    <a:close/>
                    <a:moveTo>
                      <a:pt x="23" y="32"/>
                    </a:moveTo>
                    <a:lnTo>
                      <a:pt x="23" y="35"/>
                    </a:lnTo>
                    <a:lnTo>
                      <a:pt x="3" y="35"/>
                    </a:lnTo>
                    <a:lnTo>
                      <a:pt x="3" y="32"/>
                    </a:lnTo>
                    <a:lnTo>
                      <a:pt x="23" y="32"/>
                    </a:lnTo>
                    <a:close/>
                    <a:moveTo>
                      <a:pt x="23" y="35"/>
                    </a:moveTo>
                    <a:lnTo>
                      <a:pt x="23" y="37"/>
                    </a:lnTo>
                    <a:lnTo>
                      <a:pt x="22" y="39"/>
                    </a:lnTo>
                    <a:lnTo>
                      <a:pt x="13" y="35"/>
                    </a:lnTo>
                    <a:lnTo>
                      <a:pt x="23" y="35"/>
                    </a:lnTo>
                    <a:close/>
                    <a:moveTo>
                      <a:pt x="22" y="39"/>
                    </a:moveTo>
                    <a:lnTo>
                      <a:pt x="19" y="46"/>
                    </a:lnTo>
                    <a:lnTo>
                      <a:pt x="1" y="37"/>
                    </a:lnTo>
                    <a:lnTo>
                      <a:pt x="4" y="31"/>
                    </a:lnTo>
                    <a:lnTo>
                      <a:pt x="22" y="39"/>
                    </a:lnTo>
                    <a:close/>
                    <a:moveTo>
                      <a:pt x="0" y="41"/>
                    </a:moveTo>
                    <a:lnTo>
                      <a:pt x="0" y="39"/>
                    </a:lnTo>
                    <a:lnTo>
                      <a:pt x="1" y="37"/>
                    </a:lnTo>
                    <a:lnTo>
                      <a:pt x="10" y="41"/>
                    </a:lnTo>
                    <a:lnTo>
                      <a:pt x="0" y="41"/>
                    </a:lnTo>
                    <a:close/>
                    <a:moveTo>
                      <a:pt x="20" y="41"/>
                    </a:moveTo>
                    <a:lnTo>
                      <a:pt x="20" y="45"/>
                    </a:lnTo>
                    <a:lnTo>
                      <a:pt x="0" y="45"/>
                    </a:lnTo>
                    <a:lnTo>
                      <a:pt x="0" y="41"/>
                    </a:lnTo>
                    <a:lnTo>
                      <a:pt x="20" y="41"/>
                    </a:lnTo>
                    <a:close/>
                    <a:moveTo>
                      <a:pt x="20" y="45"/>
                    </a:moveTo>
                    <a:lnTo>
                      <a:pt x="20" y="48"/>
                    </a:lnTo>
                    <a:lnTo>
                      <a:pt x="0" y="48"/>
                    </a:lnTo>
                    <a:lnTo>
                      <a:pt x="0" y="45"/>
                    </a:lnTo>
                    <a:lnTo>
                      <a:pt x="20" y="45"/>
                    </a:lnTo>
                    <a:close/>
                    <a:moveTo>
                      <a:pt x="20" y="48"/>
                    </a:moveTo>
                    <a:lnTo>
                      <a:pt x="20" y="55"/>
                    </a:lnTo>
                    <a:lnTo>
                      <a:pt x="0" y="55"/>
                    </a:lnTo>
                    <a:lnTo>
                      <a:pt x="0" y="48"/>
                    </a:lnTo>
                    <a:lnTo>
                      <a:pt x="20" y="48"/>
                    </a:lnTo>
                    <a:close/>
                    <a:moveTo>
                      <a:pt x="3" y="61"/>
                    </a:moveTo>
                    <a:lnTo>
                      <a:pt x="0" y="58"/>
                    </a:lnTo>
                    <a:lnTo>
                      <a:pt x="0" y="55"/>
                    </a:lnTo>
                    <a:lnTo>
                      <a:pt x="10" y="55"/>
                    </a:lnTo>
                    <a:lnTo>
                      <a:pt x="3" y="61"/>
                    </a:lnTo>
                    <a:close/>
                    <a:moveTo>
                      <a:pt x="17" y="48"/>
                    </a:moveTo>
                    <a:lnTo>
                      <a:pt x="20" y="50"/>
                    </a:lnTo>
                    <a:lnTo>
                      <a:pt x="7" y="64"/>
                    </a:lnTo>
                    <a:lnTo>
                      <a:pt x="3" y="61"/>
                    </a:lnTo>
                    <a:lnTo>
                      <a:pt x="17" y="48"/>
                    </a:lnTo>
                    <a:close/>
                    <a:moveTo>
                      <a:pt x="20" y="50"/>
                    </a:moveTo>
                    <a:lnTo>
                      <a:pt x="20" y="51"/>
                    </a:lnTo>
                    <a:lnTo>
                      <a:pt x="13" y="58"/>
                    </a:lnTo>
                    <a:lnTo>
                      <a:pt x="20" y="50"/>
                    </a:lnTo>
                    <a:close/>
                    <a:moveTo>
                      <a:pt x="20" y="51"/>
                    </a:moveTo>
                    <a:lnTo>
                      <a:pt x="23" y="53"/>
                    </a:lnTo>
                    <a:lnTo>
                      <a:pt x="10" y="68"/>
                    </a:lnTo>
                    <a:lnTo>
                      <a:pt x="7" y="64"/>
                    </a:lnTo>
                    <a:lnTo>
                      <a:pt x="20" y="51"/>
                    </a:lnTo>
                    <a:close/>
                    <a:moveTo>
                      <a:pt x="10" y="68"/>
                    </a:moveTo>
                    <a:lnTo>
                      <a:pt x="19" y="77"/>
                    </a:lnTo>
                    <a:lnTo>
                      <a:pt x="10" y="68"/>
                    </a:lnTo>
                    <a:lnTo>
                      <a:pt x="17" y="60"/>
                    </a:lnTo>
                    <a:lnTo>
                      <a:pt x="10" y="68"/>
                    </a:lnTo>
                    <a:close/>
                    <a:moveTo>
                      <a:pt x="23" y="53"/>
                    </a:moveTo>
                    <a:lnTo>
                      <a:pt x="26" y="57"/>
                    </a:lnTo>
                    <a:lnTo>
                      <a:pt x="13" y="70"/>
                    </a:lnTo>
                    <a:lnTo>
                      <a:pt x="10" y="68"/>
                    </a:lnTo>
                    <a:lnTo>
                      <a:pt x="23" y="53"/>
                    </a:lnTo>
                    <a:close/>
                    <a:moveTo>
                      <a:pt x="26" y="57"/>
                    </a:moveTo>
                    <a:lnTo>
                      <a:pt x="17" y="48"/>
                    </a:lnTo>
                    <a:lnTo>
                      <a:pt x="26" y="57"/>
                    </a:lnTo>
                    <a:lnTo>
                      <a:pt x="20" y="63"/>
                    </a:lnTo>
                    <a:lnTo>
                      <a:pt x="26" y="57"/>
                    </a:lnTo>
                    <a:close/>
                    <a:moveTo>
                      <a:pt x="26" y="57"/>
                    </a:moveTo>
                    <a:lnTo>
                      <a:pt x="30" y="60"/>
                    </a:lnTo>
                    <a:lnTo>
                      <a:pt x="17" y="73"/>
                    </a:lnTo>
                    <a:lnTo>
                      <a:pt x="13" y="70"/>
                    </a:lnTo>
                    <a:lnTo>
                      <a:pt x="26" y="57"/>
                    </a:lnTo>
                    <a:close/>
                    <a:moveTo>
                      <a:pt x="23" y="77"/>
                    </a:moveTo>
                    <a:lnTo>
                      <a:pt x="19" y="77"/>
                    </a:lnTo>
                    <a:lnTo>
                      <a:pt x="17" y="73"/>
                    </a:lnTo>
                    <a:lnTo>
                      <a:pt x="23" y="67"/>
                    </a:lnTo>
                    <a:lnTo>
                      <a:pt x="23" y="77"/>
                    </a:lnTo>
                    <a:close/>
                    <a:moveTo>
                      <a:pt x="23" y="58"/>
                    </a:moveTo>
                    <a:lnTo>
                      <a:pt x="26" y="58"/>
                    </a:lnTo>
                    <a:lnTo>
                      <a:pt x="26" y="77"/>
                    </a:lnTo>
                    <a:lnTo>
                      <a:pt x="23" y="77"/>
                    </a:lnTo>
                    <a:lnTo>
                      <a:pt x="23" y="58"/>
                    </a:lnTo>
                    <a:close/>
                    <a:moveTo>
                      <a:pt x="26" y="58"/>
                    </a:moveTo>
                    <a:lnTo>
                      <a:pt x="32" y="58"/>
                    </a:lnTo>
                    <a:lnTo>
                      <a:pt x="32" y="77"/>
                    </a:lnTo>
                    <a:lnTo>
                      <a:pt x="26" y="77"/>
                    </a:lnTo>
                    <a:lnTo>
                      <a:pt x="26" y="58"/>
                    </a:lnTo>
                    <a:close/>
                    <a:moveTo>
                      <a:pt x="32" y="58"/>
                    </a:moveTo>
                    <a:lnTo>
                      <a:pt x="35" y="58"/>
                    </a:lnTo>
                    <a:lnTo>
                      <a:pt x="35" y="77"/>
                    </a:lnTo>
                    <a:lnTo>
                      <a:pt x="32" y="77"/>
                    </a:lnTo>
                    <a:lnTo>
                      <a:pt x="32" y="58"/>
                    </a:lnTo>
                    <a:close/>
                    <a:moveTo>
                      <a:pt x="35" y="58"/>
                    </a:moveTo>
                    <a:lnTo>
                      <a:pt x="42" y="58"/>
                    </a:lnTo>
                    <a:lnTo>
                      <a:pt x="42" y="77"/>
                    </a:lnTo>
                    <a:lnTo>
                      <a:pt x="35" y="77"/>
                    </a:lnTo>
                    <a:lnTo>
                      <a:pt x="35" y="58"/>
                    </a:lnTo>
                    <a:close/>
                    <a:moveTo>
                      <a:pt x="42" y="58"/>
                    </a:moveTo>
                    <a:lnTo>
                      <a:pt x="45" y="58"/>
                    </a:lnTo>
                    <a:lnTo>
                      <a:pt x="45" y="77"/>
                    </a:lnTo>
                    <a:lnTo>
                      <a:pt x="42" y="77"/>
                    </a:lnTo>
                    <a:lnTo>
                      <a:pt x="42" y="58"/>
                    </a:lnTo>
                    <a:close/>
                    <a:moveTo>
                      <a:pt x="50" y="75"/>
                    </a:moveTo>
                    <a:lnTo>
                      <a:pt x="47" y="77"/>
                    </a:lnTo>
                    <a:lnTo>
                      <a:pt x="45" y="77"/>
                    </a:lnTo>
                    <a:lnTo>
                      <a:pt x="45" y="67"/>
                    </a:lnTo>
                    <a:lnTo>
                      <a:pt x="50" y="75"/>
                    </a:lnTo>
                    <a:close/>
                    <a:moveTo>
                      <a:pt x="41" y="59"/>
                    </a:moveTo>
                    <a:lnTo>
                      <a:pt x="47" y="56"/>
                    </a:lnTo>
                    <a:lnTo>
                      <a:pt x="55" y="72"/>
                    </a:lnTo>
                    <a:lnTo>
                      <a:pt x="50" y="75"/>
                    </a:lnTo>
                    <a:lnTo>
                      <a:pt x="41" y="59"/>
                    </a:lnTo>
                    <a:close/>
                    <a:moveTo>
                      <a:pt x="47" y="56"/>
                    </a:moveTo>
                    <a:lnTo>
                      <a:pt x="50" y="55"/>
                    </a:lnTo>
                    <a:lnTo>
                      <a:pt x="52" y="55"/>
                    </a:lnTo>
                    <a:lnTo>
                      <a:pt x="52" y="63"/>
                    </a:lnTo>
                    <a:lnTo>
                      <a:pt x="47" y="56"/>
                    </a:lnTo>
                    <a:close/>
                    <a:moveTo>
                      <a:pt x="52" y="55"/>
                    </a:moveTo>
                    <a:lnTo>
                      <a:pt x="57" y="55"/>
                    </a:lnTo>
                    <a:lnTo>
                      <a:pt x="57" y="73"/>
                    </a:lnTo>
                    <a:lnTo>
                      <a:pt x="52" y="73"/>
                    </a:lnTo>
                    <a:lnTo>
                      <a:pt x="52"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06" name="Freeform 191">
                <a:extLst>
                  <a:ext uri="{FF2B5EF4-FFF2-40B4-BE49-F238E27FC236}">
                    <a16:creationId xmlns:a16="http://schemas.microsoft.com/office/drawing/2014/main" id="{DDDBC54C-E5CC-4EFC-87B5-9CDC479578FA}"/>
                  </a:ext>
                </a:extLst>
              </p:cNvPr>
              <p:cNvSpPr>
                <a:spLocks/>
              </p:cNvSpPr>
              <p:nvPr/>
            </p:nvSpPr>
            <p:spPr bwMode="auto">
              <a:xfrm>
                <a:off x="2651" y="2836"/>
                <a:ext cx="16" cy="14"/>
              </a:xfrm>
              <a:custGeom>
                <a:avLst/>
                <a:gdLst>
                  <a:gd name="T0" fmla="*/ 11 w 66"/>
                  <a:gd name="T1" fmla="*/ 12 h 58"/>
                  <a:gd name="T2" fmla="*/ 12 w 66"/>
                  <a:gd name="T3" fmla="*/ 12 h 58"/>
                  <a:gd name="T4" fmla="*/ 13 w 66"/>
                  <a:gd name="T5" fmla="*/ 11 h 58"/>
                  <a:gd name="T6" fmla="*/ 14 w 66"/>
                  <a:gd name="T7" fmla="*/ 9 h 58"/>
                  <a:gd name="T8" fmla="*/ 15 w 66"/>
                  <a:gd name="T9" fmla="*/ 9 h 58"/>
                  <a:gd name="T10" fmla="*/ 15 w 66"/>
                  <a:gd name="T11" fmla="*/ 8 h 58"/>
                  <a:gd name="T12" fmla="*/ 15 w 66"/>
                  <a:gd name="T13" fmla="*/ 6 h 58"/>
                  <a:gd name="T14" fmla="*/ 16 w 66"/>
                  <a:gd name="T15" fmla="*/ 6 h 58"/>
                  <a:gd name="T16" fmla="*/ 16 w 66"/>
                  <a:gd name="T17" fmla="*/ 5 h 58"/>
                  <a:gd name="T18" fmla="*/ 15 w 66"/>
                  <a:gd name="T19" fmla="*/ 3 h 58"/>
                  <a:gd name="T20" fmla="*/ 15 w 66"/>
                  <a:gd name="T21" fmla="*/ 2 h 58"/>
                  <a:gd name="T22" fmla="*/ 15 w 66"/>
                  <a:gd name="T23" fmla="*/ 2 h 58"/>
                  <a:gd name="T24" fmla="*/ 14 w 66"/>
                  <a:gd name="T25" fmla="*/ 1 h 58"/>
                  <a:gd name="T26" fmla="*/ 13 w 66"/>
                  <a:gd name="T27" fmla="*/ 0 h 58"/>
                  <a:gd name="T28" fmla="*/ 11 w 66"/>
                  <a:gd name="T29" fmla="*/ 0 h 58"/>
                  <a:gd name="T30" fmla="*/ 11 w 66"/>
                  <a:gd name="T31" fmla="*/ 0 h 58"/>
                  <a:gd name="T32" fmla="*/ 9 w 66"/>
                  <a:gd name="T33" fmla="*/ 0 h 58"/>
                  <a:gd name="T34" fmla="*/ 8 w 66"/>
                  <a:gd name="T35" fmla="*/ 0 h 58"/>
                  <a:gd name="T36" fmla="*/ 7 w 66"/>
                  <a:gd name="T37" fmla="*/ 0 h 58"/>
                  <a:gd name="T38" fmla="*/ 6 w 66"/>
                  <a:gd name="T39" fmla="*/ 1 h 58"/>
                  <a:gd name="T40" fmla="*/ 4 w 66"/>
                  <a:gd name="T41" fmla="*/ 1 h 58"/>
                  <a:gd name="T42" fmla="*/ 4 w 66"/>
                  <a:gd name="T43" fmla="*/ 2 h 58"/>
                  <a:gd name="T44" fmla="*/ 2 w 66"/>
                  <a:gd name="T45" fmla="*/ 3 h 58"/>
                  <a:gd name="T46" fmla="*/ 1 w 66"/>
                  <a:gd name="T47" fmla="*/ 4 h 58"/>
                  <a:gd name="T48" fmla="*/ 1 w 66"/>
                  <a:gd name="T49" fmla="*/ 5 h 58"/>
                  <a:gd name="T50" fmla="*/ 0 w 66"/>
                  <a:gd name="T51" fmla="*/ 6 h 58"/>
                  <a:gd name="T52" fmla="*/ 0 w 66"/>
                  <a:gd name="T53" fmla="*/ 7 h 58"/>
                  <a:gd name="T54" fmla="*/ 0 w 66"/>
                  <a:gd name="T55" fmla="*/ 8 h 58"/>
                  <a:gd name="T56" fmla="*/ 0 w 66"/>
                  <a:gd name="T57" fmla="*/ 9 h 58"/>
                  <a:gd name="T58" fmla="*/ 0 w 66"/>
                  <a:gd name="T59" fmla="*/ 10 h 58"/>
                  <a:gd name="T60" fmla="*/ 1 w 66"/>
                  <a:gd name="T61" fmla="*/ 11 h 58"/>
                  <a:gd name="T62" fmla="*/ 1 w 66"/>
                  <a:gd name="T63" fmla="*/ 12 h 58"/>
                  <a:gd name="T64" fmla="*/ 1 w 66"/>
                  <a:gd name="T65" fmla="*/ 12 h 58"/>
                  <a:gd name="T66" fmla="*/ 3 w 66"/>
                  <a:gd name="T67" fmla="*/ 13 h 58"/>
                  <a:gd name="T68" fmla="*/ 4 w 66"/>
                  <a:gd name="T69" fmla="*/ 13 h 58"/>
                  <a:gd name="T70" fmla="*/ 4 w 66"/>
                  <a:gd name="T71" fmla="*/ 14 h 58"/>
                  <a:gd name="T72" fmla="*/ 6 w 66"/>
                  <a:gd name="T73" fmla="*/ 14 h 58"/>
                  <a:gd name="T74" fmla="*/ 7 w 66"/>
                  <a:gd name="T75" fmla="*/ 14 h 58"/>
                  <a:gd name="T76" fmla="*/ 8 w 66"/>
                  <a:gd name="T77" fmla="*/ 13 h 58"/>
                  <a:gd name="T78" fmla="*/ 10 w 66"/>
                  <a:gd name="T79" fmla="*/ 13 h 58"/>
                  <a:gd name="T80" fmla="*/ 11 w 66"/>
                  <a:gd name="T81" fmla="*/ 12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8"/>
                  <a:gd name="T125" fmla="*/ 66 w 66"/>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8">
                    <a:moveTo>
                      <a:pt x="44" y="51"/>
                    </a:moveTo>
                    <a:lnTo>
                      <a:pt x="50" y="48"/>
                    </a:lnTo>
                    <a:lnTo>
                      <a:pt x="54" y="45"/>
                    </a:lnTo>
                    <a:lnTo>
                      <a:pt x="57" y="38"/>
                    </a:lnTo>
                    <a:lnTo>
                      <a:pt x="60" y="36"/>
                    </a:lnTo>
                    <a:lnTo>
                      <a:pt x="62" y="32"/>
                    </a:lnTo>
                    <a:lnTo>
                      <a:pt x="62" y="26"/>
                    </a:lnTo>
                    <a:lnTo>
                      <a:pt x="66" y="23"/>
                    </a:lnTo>
                    <a:lnTo>
                      <a:pt x="66" y="19"/>
                    </a:lnTo>
                    <a:lnTo>
                      <a:pt x="62" y="13"/>
                    </a:lnTo>
                    <a:lnTo>
                      <a:pt x="62" y="10"/>
                    </a:lnTo>
                    <a:lnTo>
                      <a:pt x="60" y="7"/>
                    </a:lnTo>
                    <a:lnTo>
                      <a:pt x="57" y="4"/>
                    </a:lnTo>
                    <a:lnTo>
                      <a:pt x="54" y="0"/>
                    </a:lnTo>
                    <a:lnTo>
                      <a:pt x="47" y="0"/>
                    </a:lnTo>
                    <a:lnTo>
                      <a:pt x="44" y="0"/>
                    </a:lnTo>
                    <a:lnTo>
                      <a:pt x="37" y="0"/>
                    </a:lnTo>
                    <a:lnTo>
                      <a:pt x="34" y="0"/>
                    </a:lnTo>
                    <a:lnTo>
                      <a:pt x="28" y="0"/>
                    </a:lnTo>
                    <a:lnTo>
                      <a:pt x="25" y="4"/>
                    </a:lnTo>
                    <a:lnTo>
                      <a:pt x="18" y="4"/>
                    </a:lnTo>
                    <a:lnTo>
                      <a:pt x="15" y="7"/>
                    </a:lnTo>
                    <a:lnTo>
                      <a:pt x="8" y="13"/>
                    </a:lnTo>
                    <a:lnTo>
                      <a:pt x="6" y="16"/>
                    </a:lnTo>
                    <a:lnTo>
                      <a:pt x="3" y="19"/>
                    </a:lnTo>
                    <a:lnTo>
                      <a:pt x="0" y="23"/>
                    </a:lnTo>
                    <a:lnTo>
                      <a:pt x="0" y="29"/>
                    </a:lnTo>
                    <a:lnTo>
                      <a:pt x="0" y="32"/>
                    </a:lnTo>
                    <a:lnTo>
                      <a:pt x="0" y="38"/>
                    </a:lnTo>
                    <a:lnTo>
                      <a:pt x="0" y="41"/>
                    </a:lnTo>
                    <a:lnTo>
                      <a:pt x="3" y="45"/>
                    </a:lnTo>
                    <a:lnTo>
                      <a:pt x="3" y="48"/>
                    </a:lnTo>
                    <a:lnTo>
                      <a:pt x="6" y="51"/>
                    </a:lnTo>
                    <a:lnTo>
                      <a:pt x="12" y="55"/>
                    </a:lnTo>
                    <a:lnTo>
                      <a:pt x="15" y="55"/>
                    </a:lnTo>
                    <a:lnTo>
                      <a:pt x="18" y="58"/>
                    </a:lnTo>
                    <a:lnTo>
                      <a:pt x="25" y="58"/>
                    </a:lnTo>
                    <a:lnTo>
                      <a:pt x="28" y="58"/>
                    </a:lnTo>
                    <a:lnTo>
                      <a:pt x="34" y="55"/>
                    </a:lnTo>
                    <a:lnTo>
                      <a:pt x="40" y="55"/>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07" name="Freeform 192">
                <a:extLst>
                  <a:ext uri="{FF2B5EF4-FFF2-40B4-BE49-F238E27FC236}">
                    <a16:creationId xmlns:a16="http://schemas.microsoft.com/office/drawing/2014/main" id="{EC3C1A0B-5217-4BE3-9F8B-87FA66C20405}"/>
                  </a:ext>
                </a:extLst>
              </p:cNvPr>
              <p:cNvSpPr>
                <a:spLocks noEditPoints="1"/>
              </p:cNvSpPr>
              <p:nvPr/>
            </p:nvSpPr>
            <p:spPr bwMode="auto">
              <a:xfrm>
                <a:off x="2648" y="2833"/>
                <a:ext cx="22" cy="19"/>
              </a:xfrm>
              <a:custGeom>
                <a:avLst/>
                <a:gdLst>
                  <a:gd name="T0" fmla="*/ 17 w 86"/>
                  <a:gd name="T1" fmla="*/ 16 h 76"/>
                  <a:gd name="T2" fmla="*/ 15 w 86"/>
                  <a:gd name="T3" fmla="*/ 12 h 76"/>
                  <a:gd name="T4" fmla="*/ 18 w 86"/>
                  <a:gd name="T5" fmla="*/ 15 h 76"/>
                  <a:gd name="T6" fmla="*/ 18 w 86"/>
                  <a:gd name="T7" fmla="*/ 15 h 76"/>
                  <a:gd name="T8" fmla="*/ 15 w 86"/>
                  <a:gd name="T9" fmla="*/ 11 h 76"/>
                  <a:gd name="T10" fmla="*/ 20 w 86"/>
                  <a:gd name="T11" fmla="*/ 13 h 76"/>
                  <a:gd name="T12" fmla="*/ 17 w 86"/>
                  <a:gd name="T13" fmla="*/ 9 h 76"/>
                  <a:gd name="T14" fmla="*/ 20 w 86"/>
                  <a:gd name="T15" fmla="*/ 12 h 76"/>
                  <a:gd name="T16" fmla="*/ 21 w 86"/>
                  <a:gd name="T17" fmla="*/ 10 h 76"/>
                  <a:gd name="T18" fmla="*/ 16 w 86"/>
                  <a:gd name="T19" fmla="*/ 9 h 76"/>
                  <a:gd name="T20" fmla="*/ 22 w 86"/>
                  <a:gd name="T21" fmla="*/ 8 h 76"/>
                  <a:gd name="T22" fmla="*/ 17 w 86"/>
                  <a:gd name="T23" fmla="*/ 7 h 76"/>
                  <a:gd name="T24" fmla="*/ 22 w 86"/>
                  <a:gd name="T25" fmla="*/ 7 h 76"/>
                  <a:gd name="T26" fmla="*/ 22 w 86"/>
                  <a:gd name="T27" fmla="*/ 6 h 76"/>
                  <a:gd name="T28" fmla="*/ 17 w 86"/>
                  <a:gd name="T29" fmla="*/ 7 h 76"/>
                  <a:gd name="T30" fmla="*/ 20 w 86"/>
                  <a:gd name="T31" fmla="*/ 3 h 76"/>
                  <a:gd name="T32" fmla="*/ 16 w 86"/>
                  <a:gd name="T33" fmla="*/ 6 h 76"/>
                  <a:gd name="T34" fmla="*/ 20 w 86"/>
                  <a:gd name="T35" fmla="*/ 2 h 76"/>
                  <a:gd name="T36" fmla="*/ 20 w 86"/>
                  <a:gd name="T37" fmla="*/ 2 h 76"/>
                  <a:gd name="T38" fmla="*/ 15 w 86"/>
                  <a:gd name="T39" fmla="*/ 5 h 76"/>
                  <a:gd name="T40" fmla="*/ 16 w 86"/>
                  <a:gd name="T41" fmla="*/ 0 h 76"/>
                  <a:gd name="T42" fmla="*/ 15 w 86"/>
                  <a:gd name="T43" fmla="*/ 5 h 76"/>
                  <a:gd name="T44" fmla="*/ 14 w 86"/>
                  <a:gd name="T45" fmla="*/ 0 h 76"/>
                  <a:gd name="T46" fmla="*/ 14 w 86"/>
                  <a:gd name="T47" fmla="*/ 0 h 76"/>
                  <a:gd name="T48" fmla="*/ 12 w 86"/>
                  <a:gd name="T49" fmla="*/ 5 h 76"/>
                  <a:gd name="T50" fmla="*/ 8 w 86"/>
                  <a:gd name="T51" fmla="*/ 1 h 76"/>
                  <a:gd name="T52" fmla="*/ 11 w 86"/>
                  <a:gd name="T53" fmla="*/ 5 h 76"/>
                  <a:gd name="T54" fmla="*/ 9 w 86"/>
                  <a:gd name="T55" fmla="*/ 6 h 76"/>
                  <a:gd name="T56" fmla="*/ 9 w 86"/>
                  <a:gd name="T57" fmla="*/ 1 h 76"/>
                  <a:gd name="T58" fmla="*/ 6 w 86"/>
                  <a:gd name="T59" fmla="*/ 2 h 76"/>
                  <a:gd name="T60" fmla="*/ 8 w 86"/>
                  <a:gd name="T61" fmla="*/ 6 h 76"/>
                  <a:gd name="T62" fmla="*/ 3 w 86"/>
                  <a:gd name="T63" fmla="*/ 4 h 76"/>
                  <a:gd name="T64" fmla="*/ 2 w 86"/>
                  <a:gd name="T65" fmla="*/ 5 h 76"/>
                  <a:gd name="T66" fmla="*/ 4 w 86"/>
                  <a:gd name="T67" fmla="*/ 6 h 76"/>
                  <a:gd name="T68" fmla="*/ 6 w 86"/>
                  <a:gd name="T69" fmla="*/ 8 h 76"/>
                  <a:gd name="T70" fmla="*/ 5 w 86"/>
                  <a:gd name="T71" fmla="*/ 9 h 76"/>
                  <a:gd name="T72" fmla="*/ 0 w 86"/>
                  <a:gd name="T73" fmla="*/ 7 h 76"/>
                  <a:gd name="T74" fmla="*/ 0 w 86"/>
                  <a:gd name="T75" fmla="*/ 10 h 76"/>
                  <a:gd name="T76" fmla="*/ 0 w 86"/>
                  <a:gd name="T77" fmla="*/ 10 h 76"/>
                  <a:gd name="T78" fmla="*/ 5 w 86"/>
                  <a:gd name="T79" fmla="*/ 10 h 76"/>
                  <a:gd name="T80" fmla="*/ 1 w 86"/>
                  <a:gd name="T81" fmla="*/ 14 h 76"/>
                  <a:gd name="T82" fmla="*/ 5 w 86"/>
                  <a:gd name="T83" fmla="*/ 12 h 76"/>
                  <a:gd name="T84" fmla="*/ 6 w 86"/>
                  <a:gd name="T85" fmla="*/ 14 h 76"/>
                  <a:gd name="T86" fmla="*/ 1 w 86"/>
                  <a:gd name="T87" fmla="*/ 14 h 76"/>
                  <a:gd name="T88" fmla="*/ 2 w 86"/>
                  <a:gd name="T89" fmla="*/ 16 h 76"/>
                  <a:gd name="T90" fmla="*/ 3 w 86"/>
                  <a:gd name="T91" fmla="*/ 17 h 76"/>
                  <a:gd name="T92" fmla="*/ 7 w 86"/>
                  <a:gd name="T93" fmla="*/ 14 h 76"/>
                  <a:gd name="T94" fmla="*/ 4 w 86"/>
                  <a:gd name="T95" fmla="*/ 18 h 76"/>
                  <a:gd name="T96" fmla="*/ 6 w 86"/>
                  <a:gd name="T97" fmla="*/ 18 h 76"/>
                  <a:gd name="T98" fmla="*/ 6 w 86"/>
                  <a:gd name="T99" fmla="*/ 14 h 76"/>
                  <a:gd name="T100" fmla="*/ 7 w 86"/>
                  <a:gd name="T101" fmla="*/ 19 h 76"/>
                  <a:gd name="T102" fmla="*/ 9 w 86"/>
                  <a:gd name="T103" fmla="*/ 14 h 76"/>
                  <a:gd name="T104" fmla="*/ 10 w 86"/>
                  <a:gd name="T105" fmla="*/ 19 h 76"/>
                  <a:gd name="T106" fmla="*/ 10 w 86"/>
                  <a:gd name="T107" fmla="*/ 17 h 76"/>
                  <a:gd name="T108" fmla="*/ 9 w 86"/>
                  <a:gd name="T109" fmla="*/ 15 h 76"/>
                  <a:gd name="T110" fmla="*/ 11 w 86"/>
                  <a:gd name="T111" fmla="*/ 14 h 76"/>
                  <a:gd name="T112" fmla="*/ 14 w 86"/>
                  <a:gd name="T113" fmla="*/ 18 h 76"/>
                  <a:gd name="T114" fmla="*/ 15 w 86"/>
                  <a:gd name="T115" fmla="*/ 17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6"/>
                  <a:gd name="T176" fmla="*/ 86 w 86"/>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6">
                    <a:moveTo>
                      <a:pt x="49" y="51"/>
                    </a:moveTo>
                    <a:lnTo>
                      <a:pt x="56" y="48"/>
                    </a:lnTo>
                    <a:lnTo>
                      <a:pt x="65" y="66"/>
                    </a:lnTo>
                    <a:lnTo>
                      <a:pt x="58" y="69"/>
                    </a:lnTo>
                    <a:lnTo>
                      <a:pt x="49" y="51"/>
                    </a:lnTo>
                    <a:close/>
                    <a:moveTo>
                      <a:pt x="67" y="64"/>
                    </a:moveTo>
                    <a:lnTo>
                      <a:pt x="66" y="65"/>
                    </a:lnTo>
                    <a:lnTo>
                      <a:pt x="65" y="66"/>
                    </a:lnTo>
                    <a:lnTo>
                      <a:pt x="60" y="57"/>
                    </a:lnTo>
                    <a:lnTo>
                      <a:pt x="67" y="64"/>
                    </a:lnTo>
                    <a:close/>
                    <a:moveTo>
                      <a:pt x="54" y="50"/>
                    </a:moveTo>
                    <a:lnTo>
                      <a:pt x="57" y="47"/>
                    </a:lnTo>
                    <a:lnTo>
                      <a:pt x="70" y="60"/>
                    </a:lnTo>
                    <a:lnTo>
                      <a:pt x="67" y="64"/>
                    </a:lnTo>
                    <a:lnTo>
                      <a:pt x="54" y="50"/>
                    </a:lnTo>
                    <a:close/>
                    <a:moveTo>
                      <a:pt x="71" y="58"/>
                    </a:moveTo>
                    <a:lnTo>
                      <a:pt x="71" y="59"/>
                    </a:lnTo>
                    <a:lnTo>
                      <a:pt x="70" y="60"/>
                    </a:lnTo>
                    <a:lnTo>
                      <a:pt x="64" y="54"/>
                    </a:lnTo>
                    <a:lnTo>
                      <a:pt x="71" y="58"/>
                    </a:lnTo>
                    <a:close/>
                    <a:moveTo>
                      <a:pt x="55" y="49"/>
                    </a:moveTo>
                    <a:lnTo>
                      <a:pt x="58" y="44"/>
                    </a:lnTo>
                    <a:lnTo>
                      <a:pt x="75" y="51"/>
                    </a:lnTo>
                    <a:lnTo>
                      <a:pt x="71" y="58"/>
                    </a:lnTo>
                    <a:lnTo>
                      <a:pt x="55" y="49"/>
                    </a:lnTo>
                    <a:close/>
                    <a:moveTo>
                      <a:pt x="58" y="44"/>
                    </a:moveTo>
                    <a:lnTo>
                      <a:pt x="58" y="41"/>
                    </a:lnTo>
                    <a:lnTo>
                      <a:pt x="60" y="40"/>
                    </a:lnTo>
                    <a:lnTo>
                      <a:pt x="67" y="47"/>
                    </a:lnTo>
                    <a:lnTo>
                      <a:pt x="58" y="44"/>
                    </a:lnTo>
                    <a:close/>
                    <a:moveTo>
                      <a:pt x="60" y="40"/>
                    </a:moveTo>
                    <a:lnTo>
                      <a:pt x="63" y="37"/>
                    </a:lnTo>
                    <a:lnTo>
                      <a:pt x="77" y="51"/>
                    </a:lnTo>
                    <a:lnTo>
                      <a:pt x="74" y="55"/>
                    </a:lnTo>
                    <a:lnTo>
                      <a:pt x="60" y="40"/>
                    </a:lnTo>
                    <a:close/>
                    <a:moveTo>
                      <a:pt x="77" y="51"/>
                    </a:moveTo>
                    <a:lnTo>
                      <a:pt x="86" y="41"/>
                    </a:lnTo>
                    <a:lnTo>
                      <a:pt x="77" y="51"/>
                    </a:lnTo>
                    <a:lnTo>
                      <a:pt x="70" y="45"/>
                    </a:lnTo>
                    <a:lnTo>
                      <a:pt x="77" y="51"/>
                    </a:lnTo>
                    <a:close/>
                    <a:moveTo>
                      <a:pt x="63" y="37"/>
                    </a:moveTo>
                    <a:lnTo>
                      <a:pt x="66" y="35"/>
                    </a:lnTo>
                    <a:lnTo>
                      <a:pt x="80" y="48"/>
                    </a:lnTo>
                    <a:lnTo>
                      <a:pt x="77" y="51"/>
                    </a:lnTo>
                    <a:lnTo>
                      <a:pt x="63" y="37"/>
                    </a:lnTo>
                    <a:close/>
                    <a:moveTo>
                      <a:pt x="82" y="41"/>
                    </a:moveTo>
                    <a:lnTo>
                      <a:pt x="82" y="45"/>
                    </a:lnTo>
                    <a:lnTo>
                      <a:pt x="80" y="48"/>
                    </a:lnTo>
                    <a:lnTo>
                      <a:pt x="72" y="41"/>
                    </a:lnTo>
                    <a:lnTo>
                      <a:pt x="82" y="41"/>
                    </a:lnTo>
                    <a:close/>
                    <a:moveTo>
                      <a:pt x="64" y="41"/>
                    </a:moveTo>
                    <a:lnTo>
                      <a:pt x="64" y="35"/>
                    </a:lnTo>
                    <a:lnTo>
                      <a:pt x="82" y="35"/>
                    </a:lnTo>
                    <a:lnTo>
                      <a:pt x="82" y="41"/>
                    </a:lnTo>
                    <a:lnTo>
                      <a:pt x="64" y="41"/>
                    </a:lnTo>
                    <a:close/>
                    <a:moveTo>
                      <a:pt x="64" y="35"/>
                    </a:moveTo>
                    <a:lnTo>
                      <a:pt x="64" y="30"/>
                    </a:lnTo>
                    <a:lnTo>
                      <a:pt x="66" y="28"/>
                    </a:lnTo>
                    <a:lnTo>
                      <a:pt x="72" y="35"/>
                    </a:lnTo>
                    <a:lnTo>
                      <a:pt x="64" y="35"/>
                    </a:lnTo>
                    <a:close/>
                    <a:moveTo>
                      <a:pt x="66" y="28"/>
                    </a:moveTo>
                    <a:lnTo>
                      <a:pt x="69" y="25"/>
                    </a:lnTo>
                    <a:lnTo>
                      <a:pt x="82" y="38"/>
                    </a:lnTo>
                    <a:lnTo>
                      <a:pt x="80" y="41"/>
                    </a:lnTo>
                    <a:lnTo>
                      <a:pt x="66" y="28"/>
                    </a:lnTo>
                    <a:close/>
                    <a:moveTo>
                      <a:pt x="86" y="32"/>
                    </a:moveTo>
                    <a:lnTo>
                      <a:pt x="86" y="36"/>
                    </a:lnTo>
                    <a:lnTo>
                      <a:pt x="82" y="38"/>
                    </a:lnTo>
                    <a:lnTo>
                      <a:pt x="76" y="32"/>
                    </a:lnTo>
                    <a:lnTo>
                      <a:pt x="86" y="32"/>
                    </a:lnTo>
                    <a:close/>
                    <a:moveTo>
                      <a:pt x="67" y="32"/>
                    </a:moveTo>
                    <a:lnTo>
                      <a:pt x="67" y="28"/>
                    </a:lnTo>
                    <a:lnTo>
                      <a:pt x="86" y="28"/>
                    </a:lnTo>
                    <a:lnTo>
                      <a:pt x="86" y="32"/>
                    </a:lnTo>
                    <a:lnTo>
                      <a:pt x="67" y="32"/>
                    </a:lnTo>
                    <a:close/>
                    <a:moveTo>
                      <a:pt x="85" y="24"/>
                    </a:moveTo>
                    <a:lnTo>
                      <a:pt x="86" y="26"/>
                    </a:lnTo>
                    <a:lnTo>
                      <a:pt x="86" y="28"/>
                    </a:lnTo>
                    <a:lnTo>
                      <a:pt x="76" y="28"/>
                    </a:lnTo>
                    <a:lnTo>
                      <a:pt x="85" y="24"/>
                    </a:lnTo>
                    <a:close/>
                    <a:moveTo>
                      <a:pt x="68" y="33"/>
                    </a:moveTo>
                    <a:lnTo>
                      <a:pt x="65" y="26"/>
                    </a:lnTo>
                    <a:lnTo>
                      <a:pt x="81" y="18"/>
                    </a:lnTo>
                    <a:lnTo>
                      <a:pt x="85" y="24"/>
                    </a:lnTo>
                    <a:lnTo>
                      <a:pt x="68" y="33"/>
                    </a:lnTo>
                    <a:close/>
                    <a:moveTo>
                      <a:pt x="65" y="26"/>
                    </a:moveTo>
                    <a:lnTo>
                      <a:pt x="64" y="24"/>
                    </a:lnTo>
                    <a:lnTo>
                      <a:pt x="64" y="22"/>
                    </a:lnTo>
                    <a:lnTo>
                      <a:pt x="72" y="22"/>
                    </a:lnTo>
                    <a:lnTo>
                      <a:pt x="65" y="26"/>
                    </a:lnTo>
                    <a:close/>
                    <a:moveTo>
                      <a:pt x="64" y="22"/>
                    </a:moveTo>
                    <a:lnTo>
                      <a:pt x="64" y="19"/>
                    </a:lnTo>
                    <a:lnTo>
                      <a:pt x="82" y="19"/>
                    </a:lnTo>
                    <a:lnTo>
                      <a:pt x="82" y="22"/>
                    </a:lnTo>
                    <a:lnTo>
                      <a:pt x="64" y="22"/>
                    </a:lnTo>
                    <a:close/>
                    <a:moveTo>
                      <a:pt x="80" y="12"/>
                    </a:moveTo>
                    <a:lnTo>
                      <a:pt x="82" y="15"/>
                    </a:lnTo>
                    <a:lnTo>
                      <a:pt x="82" y="19"/>
                    </a:lnTo>
                    <a:lnTo>
                      <a:pt x="72" y="19"/>
                    </a:lnTo>
                    <a:lnTo>
                      <a:pt x="80" y="12"/>
                    </a:lnTo>
                    <a:close/>
                    <a:moveTo>
                      <a:pt x="66" y="26"/>
                    </a:moveTo>
                    <a:lnTo>
                      <a:pt x="63" y="23"/>
                    </a:lnTo>
                    <a:lnTo>
                      <a:pt x="77" y="9"/>
                    </a:lnTo>
                    <a:lnTo>
                      <a:pt x="80" y="12"/>
                    </a:lnTo>
                    <a:lnTo>
                      <a:pt x="66" y="26"/>
                    </a:lnTo>
                    <a:close/>
                    <a:moveTo>
                      <a:pt x="77" y="9"/>
                    </a:moveTo>
                    <a:lnTo>
                      <a:pt x="77" y="9"/>
                    </a:lnTo>
                    <a:lnTo>
                      <a:pt x="70" y="16"/>
                    </a:lnTo>
                    <a:lnTo>
                      <a:pt x="77" y="9"/>
                    </a:lnTo>
                    <a:close/>
                    <a:moveTo>
                      <a:pt x="63" y="23"/>
                    </a:moveTo>
                    <a:lnTo>
                      <a:pt x="60" y="19"/>
                    </a:lnTo>
                    <a:lnTo>
                      <a:pt x="74" y="6"/>
                    </a:lnTo>
                    <a:lnTo>
                      <a:pt x="77" y="9"/>
                    </a:lnTo>
                    <a:lnTo>
                      <a:pt x="63" y="23"/>
                    </a:lnTo>
                    <a:close/>
                    <a:moveTo>
                      <a:pt x="60" y="19"/>
                    </a:moveTo>
                    <a:lnTo>
                      <a:pt x="60" y="19"/>
                    </a:lnTo>
                    <a:lnTo>
                      <a:pt x="67" y="13"/>
                    </a:lnTo>
                    <a:lnTo>
                      <a:pt x="60" y="19"/>
                    </a:lnTo>
                    <a:close/>
                    <a:moveTo>
                      <a:pt x="60" y="19"/>
                    </a:moveTo>
                    <a:lnTo>
                      <a:pt x="57" y="16"/>
                    </a:lnTo>
                    <a:lnTo>
                      <a:pt x="70" y="3"/>
                    </a:lnTo>
                    <a:lnTo>
                      <a:pt x="74" y="6"/>
                    </a:lnTo>
                    <a:lnTo>
                      <a:pt x="60" y="19"/>
                    </a:lnTo>
                    <a:close/>
                    <a:moveTo>
                      <a:pt x="64" y="0"/>
                    </a:moveTo>
                    <a:lnTo>
                      <a:pt x="67" y="0"/>
                    </a:lnTo>
                    <a:lnTo>
                      <a:pt x="70" y="3"/>
                    </a:lnTo>
                    <a:lnTo>
                      <a:pt x="64" y="9"/>
                    </a:lnTo>
                    <a:lnTo>
                      <a:pt x="64" y="0"/>
                    </a:lnTo>
                    <a:close/>
                    <a:moveTo>
                      <a:pt x="64" y="19"/>
                    </a:moveTo>
                    <a:lnTo>
                      <a:pt x="57" y="19"/>
                    </a:lnTo>
                    <a:lnTo>
                      <a:pt x="57" y="0"/>
                    </a:lnTo>
                    <a:lnTo>
                      <a:pt x="64" y="0"/>
                    </a:lnTo>
                    <a:lnTo>
                      <a:pt x="64" y="19"/>
                    </a:lnTo>
                    <a:close/>
                    <a:moveTo>
                      <a:pt x="57" y="19"/>
                    </a:moveTo>
                    <a:lnTo>
                      <a:pt x="54" y="19"/>
                    </a:lnTo>
                    <a:lnTo>
                      <a:pt x="54" y="0"/>
                    </a:lnTo>
                    <a:lnTo>
                      <a:pt x="57" y="0"/>
                    </a:lnTo>
                    <a:lnTo>
                      <a:pt x="57" y="19"/>
                    </a:lnTo>
                    <a:close/>
                    <a:moveTo>
                      <a:pt x="54" y="19"/>
                    </a:moveTo>
                    <a:lnTo>
                      <a:pt x="47" y="19"/>
                    </a:lnTo>
                    <a:lnTo>
                      <a:pt x="47" y="0"/>
                    </a:lnTo>
                    <a:lnTo>
                      <a:pt x="54" y="0"/>
                    </a:lnTo>
                    <a:lnTo>
                      <a:pt x="54" y="19"/>
                    </a:lnTo>
                    <a:close/>
                    <a:moveTo>
                      <a:pt x="47" y="19"/>
                    </a:moveTo>
                    <a:lnTo>
                      <a:pt x="44" y="19"/>
                    </a:lnTo>
                    <a:lnTo>
                      <a:pt x="44" y="0"/>
                    </a:lnTo>
                    <a:lnTo>
                      <a:pt x="47" y="0"/>
                    </a:lnTo>
                    <a:lnTo>
                      <a:pt x="47" y="19"/>
                    </a:lnTo>
                    <a:close/>
                    <a:moveTo>
                      <a:pt x="44" y="19"/>
                    </a:moveTo>
                    <a:lnTo>
                      <a:pt x="38" y="19"/>
                    </a:lnTo>
                    <a:lnTo>
                      <a:pt x="38" y="0"/>
                    </a:lnTo>
                    <a:lnTo>
                      <a:pt x="44" y="0"/>
                    </a:lnTo>
                    <a:lnTo>
                      <a:pt x="44" y="19"/>
                    </a:lnTo>
                    <a:close/>
                    <a:moveTo>
                      <a:pt x="32" y="3"/>
                    </a:moveTo>
                    <a:lnTo>
                      <a:pt x="34" y="0"/>
                    </a:lnTo>
                    <a:lnTo>
                      <a:pt x="38" y="0"/>
                    </a:lnTo>
                    <a:lnTo>
                      <a:pt x="38" y="9"/>
                    </a:lnTo>
                    <a:lnTo>
                      <a:pt x="32" y="3"/>
                    </a:lnTo>
                    <a:close/>
                    <a:moveTo>
                      <a:pt x="45" y="16"/>
                    </a:moveTo>
                    <a:lnTo>
                      <a:pt x="42" y="19"/>
                    </a:lnTo>
                    <a:lnTo>
                      <a:pt x="28" y="6"/>
                    </a:lnTo>
                    <a:lnTo>
                      <a:pt x="32" y="3"/>
                    </a:lnTo>
                    <a:lnTo>
                      <a:pt x="45" y="16"/>
                    </a:lnTo>
                    <a:close/>
                    <a:moveTo>
                      <a:pt x="42" y="19"/>
                    </a:moveTo>
                    <a:lnTo>
                      <a:pt x="38" y="22"/>
                    </a:lnTo>
                    <a:lnTo>
                      <a:pt x="35" y="22"/>
                    </a:lnTo>
                    <a:lnTo>
                      <a:pt x="35" y="13"/>
                    </a:lnTo>
                    <a:lnTo>
                      <a:pt x="42" y="19"/>
                    </a:lnTo>
                    <a:close/>
                    <a:moveTo>
                      <a:pt x="35" y="22"/>
                    </a:moveTo>
                    <a:lnTo>
                      <a:pt x="28" y="22"/>
                    </a:lnTo>
                    <a:lnTo>
                      <a:pt x="28" y="3"/>
                    </a:lnTo>
                    <a:lnTo>
                      <a:pt x="35" y="3"/>
                    </a:lnTo>
                    <a:lnTo>
                      <a:pt x="35" y="22"/>
                    </a:lnTo>
                    <a:close/>
                    <a:moveTo>
                      <a:pt x="22" y="6"/>
                    </a:moveTo>
                    <a:lnTo>
                      <a:pt x="25" y="3"/>
                    </a:lnTo>
                    <a:lnTo>
                      <a:pt x="28" y="3"/>
                    </a:lnTo>
                    <a:lnTo>
                      <a:pt x="28" y="13"/>
                    </a:lnTo>
                    <a:lnTo>
                      <a:pt x="22" y="6"/>
                    </a:lnTo>
                    <a:close/>
                    <a:moveTo>
                      <a:pt x="35" y="19"/>
                    </a:moveTo>
                    <a:lnTo>
                      <a:pt x="32" y="23"/>
                    </a:lnTo>
                    <a:lnTo>
                      <a:pt x="18" y="9"/>
                    </a:lnTo>
                    <a:lnTo>
                      <a:pt x="22" y="6"/>
                    </a:lnTo>
                    <a:lnTo>
                      <a:pt x="35" y="19"/>
                    </a:lnTo>
                    <a:close/>
                    <a:moveTo>
                      <a:pt x="32" y="23"/>
                    </a:moveTo>
                    <a:lnTo>
                      <a:pt x="25" y="29"/>
                    </a:lnTo>
                    <a:lnTo>
                      <a:pt x="12" y="15"/>
                    </a:lnTo>
                    <a:lnTo>
                      <a:pt x="18" y="9"/>
                    </a:lnTo>
                    <a:lnTo>
                      <a:pt x="32" y="23"/>
                    </a:lnTo>
                    <a:close/>
                    <a:moveTo>
                      <a:pt x="12" y="15"/>
                    </a:moveTo>
                    <a:lnTo>
                      <a:pt x="12" y="15"/>
                    </a:lnTo>
                    <a:lnTo>
                      <a:pt x="18" y="22"/>
                    </a:lnTo>
                    <a:lnTo>
                      <a:pt x="12" y="15"/>
                    </a:lnTo>
                    <a:close/>
                    <a:moveTo>
                      <a:pt x="25" y="28"/>
                    </a:moveTo>
                    <a:lnTo>
                      <a:pt x="23" y="32"/>
                    </a:lnTo>
                    <a:lnTo>
                      <a:pt x="9" y="18"/>
                    </a:lnTo>
                    <a:lnTo>
                      <a:pt x="12" y="15"/>
                    </a:lnTo>
                    <a:lnTo>
                      <a:pt x="25" y="28"/>
                    </a:lnTo>
                    <a:close/>
                    <a:moveTo>
                      <a:pt x="23" y="32"/>
                    </a:moveTo>
                    <a:lnTo>
                      <a:pt x="23" y="32"/>
                    </a:lnTo>
                    <a:lnTo>
                      <a:pt x="16" y="25"/>
                    </a:lnTo>
                    <a:lnTo>
                      <a:pt x="23" y="32"/>
                    </a:lnTo>
                    <a:close/>
                    <a:moveTo>
                      <a:pt x="23" y="32"/>
                    </a:moveTo>
                    <a:lnTo>
                      <a:pt x="20" y="35"/>
                    </a:lnTo>
                    <a:lnTo>
                      <a:pt x="6" y="22"/>
                    </a:lnTo>
                    <a:lnTo>
                      <a:pt x="9" y="18"/>
                    </a:lnTo>
                    <a:lnTo>
                      <a:pt x="23" y="32"/>
                    </a:lnTo>
                    <a:close/>
                    <a:moveTo>
                      <a:pt x="6" y="22"/>
                    </a:moveTo>
                    <a:lnTo>
                      <a:pt x="6" y="22"/>
                    </a:lnTo>
                    <a:lnTo>
                      <a:pt x="13" y="28"/>
                    </a:lnTo>
                    <a:lnTo>
                      <a:pt x="6" y="22"/>
                    </a:lnTo>
                    <a:close/>
                    <a:moveTo>
                      <a:pt x="20" y="35"/>
                    </a:moveTo>
                    <a:lnTo>
                      <a:pt x="16" y="38"/>
                    </a:lnTo>
                    <a:lnTo>
                      <a:pt x="3" y="25"/>
                    </a:lnTo>
                    <a:lnTo>
                      <a:pt x="6" y="22"/>
                    </a:lnTo>
                    <a:lnTo>
                      <a:pt x="20" y="35"/>
                    </a:lnTo>
                    <a:close/>
                    <a:moveTo>
                      <a:pt x="0" y="32"/>
                    </a:moveTo>
                    <a:lnTo>
                      <a:pt x="0" y="28"/>
                    </a:lnTo>
                    <a:lnTo>
                      <a:pt x="3" y="25"/>
                    </a:lnTo>
                    <a:lnTo>
                      <a:pt x="10" y="32"/>
                    </a:lnTo>
                    <a:lnTo>
                      <a:pt x="0" y="32"/>
                    </a:lnTo>
                    <a:close/>
                    <a:moveTo>
                      <a:pt x="18" y="32"/>
                    </a:moveTo>
                    <a:lnTo>
                      <a:pt x="18" y="38"/>
                    </a:lnTo>
                    <a:lnTo>
                      <a:pt x="0" y="38"/>
                    </a:lnTo>
                    <a:lnTo>
                      <a:pt x="0" y="32"/>
                    </a:lnTo>
                    <a:lnTo>
                      <a:pt x="18" y="32"/>
                    </a:lnTo>
                    <a:close/>
                    <a:moveTo>
                      <a:pt x="18" y="38"/>
                    </a:moveTo>
                    <a:lnTo>
                      <a:pt x="18" y="41"/>
                    </a:lnTo>
                    <a:lnTo>
                      <a:pt x="0" y="41"/>
                    </a:lnTo>
                    <a:lnTo>
                      <a:pt x="0" y="38"/>
                    </a:lnTo>
                    <a:lnTo>
                      <a:pt x="18" y="38"/>
                    </a:lnTo>
                    <a:close/>
                    <a:moveTo>
                      <a:pt x="18" y="41"/>
                    </a:moveTo>
                    <a:lnTo>
                      <a:pt x="18" y="47"/>
                    </a:lnTo>
                    <a:lnTo>
                      <a:pt x="0" y="47"/>
                    </a:lnTo>
                    <a:lnTo>
                      <a:pt x="0" y="41"/>
                    </a:lnTo>
                    <a:lnTo>
                      <a:pt x="18" y="41"/>
                    </a:lnTo>
                    <a:close/>
                    <a:moveTo>
                      <a:pt x="18" y="47"/>
                    </a:moveTo>
                    <a:lnTo>
                      <a:pt x="18" y="50"/>
                    </a:lnTo>
                    <a:lnTo>
                      <a:pt x="0" y="50"/>
                    </a:lnTo>
                    <a:lnTo>
                      <a:pt x="0" y="47"/>
                    </a:lnTo>
                    <a:lnTo>
                      <a:pt x="18" y="47"/>
                    </a:lnTo>
                    <a:close/>
                    <a:moveTo>
                      <a:pt x="3" y="57"/>
                    </a:moveTo>
                    <a:lnTo>
                      <a:pt x="0" y="55"/>
                    </a:lnTo>
                    <a:lnTo>
                      <a:pt x="0" y="50"/>
                    </a:lnTo>
                    <a:lnTo>
                      <a:pt x="10" y="50"/>
                    </a:lnTo>
                    <a:lnTo>
                      <a:pt x="3" y="57"/>
                    </a:lnTo>
                    <a:close/>
                    <a:moveTo>
                      <a:pt x="16" y="44"/>
                    </a:moveTo>
                    <a:lnTo>
                      <a:pt x="20" y="47"/>
                    </a:lnTo>
                    <a:lnTo>
                      <a:pt x="6" y="60"/>
                    </a:lnTo>
                    <a:lnTo>
                      <a:pt x="3" y="57"/>
                    </a:lnTo>
                    <a:lnTo>
                      <a:pt x="16" y="44"/>
                    </a:lnTo>
                    <a:close/>
                    <a:moveTo>
                      <a:pt x="20" y="47"/>
                    </a:moveTo>
                    <a:lnTo>
                      <a:pt x="22" y="50"/>
                    </a:lnTo>
                    <a:lnTo>
                      <a:pt x="22" y="54"/>
                    </a:lnTo>
                    <a:lnTo>
                      <a:pt x="13" y="54"/>
                    </a:lnTo>
                    <a:lnTo>
                      <a:pt x="20" y="47"/>
                    </a:lnTo>
                    <a:close/>
                    <a:moveTo>
                      <a:pt x="22" y="54"/>
                    </a:moveTo>
                    <a:lnTo>
                      <a:pt x="22" y="57"/>
                    </a:lnTo>
                    <a:lnTo>
                      <a:pt x="3" y="57"/>
                    </a:lnTo>
                    <a:lnTo>
                      <a:pt x="3" y="54"/>
                    </a:lnTo>
                    <a:lnTo>
                      <a:pt x="22" y="54"/>
                    </a:lnTo>
                    <a:close/>
                    <a:moveTo>
                      <a:pt x="6" y="64"/>
                    </a:moveTo>
                    <a:lnTo>
                      <a:pt x="3" y="61"/>
                    </a:lnTo>
                    <a:lnTo>
                      <a:pt x="3" y="57"/>
                    </a:lnTo>
                    <a:lnTo>
                      <a:pt x="13" y="57"/>
                    </a:lnTo>
                    <a:lnTo>
                      <a:pt x="6" y="64"/>
                    </a:lnTo>
                    <a:close/>
                    <a:moveTo>
                      <a:pt x="20" y="50"/>
                    </a:moveTo>
                    <a:lnTo>
                      <a:pt x="23" y="54"/>
                    </a:lnTo>
                    <a:lnTo>
                      <a:pt x="9" y="67"/>
                    </a:lnTo>
                    <a:lnTo>
                      <a:pt x="6" y="64"/>
                    </a:lnTo>
                    <a:lnTo>
                      <a:pt x="20" y="50"/>
                    </a:lnTo>
                    <a:close/>
                    <a:moveTo>
                      <a:pt x="12" y="69"/>
                    </a:moveTo>
                    <a:lnTo>
                      <a:pt x="10" y="68"/>
                    </a:lnTo>
                    <a:lnTo>
                      <a:pt x="9" y="67"/>
                    </a:lnTo>
                    <a:lnTo>
                      <a:pt x="16" y="60"/>
                    </a:lnTo>
                    <a:lnTo>
                      <a:pt x="12" y="69"/>
                    </a:lnTo>
                    <a:close/>
                    <a:moveTo>
                      <a:pt x="20" y="51"/>
                    </a:moveTo>
                    <a:lnTo>
                      <a:pt x="26" y="55"/>
                    </a:lnTo>
                    <a:lnTo>
                      <a:pt x="17" y="72"/>
                    </a:lnTo>
                    <a:lnTo>
                      <a:pt x="12" y="69"/>
                    </a:lnTo>
                    <a:lnTo>
                      <a:pt x="20" y="51"/>
                    </a:lnTo>
                    <a:close/>
                    <a:moveTo>
                      <a:pt x="22" y="73"/>
                    </a:moveTo>
                    <a:lnTo>
                      <a:pt x="20" y="73"/>
                    </a:lnTo>
                    <a:lnTo>
                      <a:pt x="17" y="72"/>
                    </a:lnTo>
                    <a:lnTo>
                      <a:pt x="22" y="64"/>
                    </a:lnTo>
                    <a:lnTo>
                      <a:pt x="22" y="73"/>
                    </a:lnTo>
                    <a:close/>
                    <a:moveTo>
                      <a:pt x="22" y="54"/>
                    </a:moveTo>
                    <a:lnTo>
                      <a:pt x="25" y="54"/>
                    </a:lnTo>
                    <a:lnTo>
                      <a:pt x="25" y="73"/>
                    </a:lnTo>
                    <a:lnTo>
                      <a:pt x="22" y="73"/>
                    </a:lnTo>
                    <a:lnTo>
                      <a:pt x="22" y="54"/>
                    </a:lnTo>
                    <a:close/>
                    <a:moveTo>
                      <a:pt x="25" y="54"/>
                    </a:moveTo>
                    <a:lnTo>
                      <a:pt x="29" y="54"/>
                    </a:lnTo>
                    <a:lnTo>
                      <a:pt x="32" y="57"/>
                    </a:lnTo>
                    <a:lnTo>
                      <a:pt x="25" y="64"/>
                    </a:lnTo>
                    <a:lnTo>
                      <a:pt x="25" y="54"/>
                    </a:lnTo>
                    <a:close/>
                    <a:moveTo>
                      <a:pt x="32" y="57"/>
                    </a:moveTo>
                    <a:lnTo>
                      <a:pt x="35" y="60"/>
                    </a:lnTo>
                    <a:lnTo>
                      <a:pt x="22" y="73"/>
                    </a:lnTo>
                    <a:lnTo>
                      <a:pt x="18" y="70"/>
                    </a:lnTo>
                    <a:lnTo>
                      <a:pt x="32" y="57"/>
                    </a:lnTo>
                    <a:close/>
                    <a:moveTo>
                      <a:pt x="28" y="76"/>
                    </a:moveTo>
                    <a:lnTo>
                      <a:pt x="25" y="76"/>
                    </a:lnTo>
                    <a:lnTo>
                      <a:pt x="22" y="73"/>
                    </a:lnTo>
                    <a:lnTo>
                      <a:pt x="28" y="67"/>
                    </a:lnTo>
                    <a:lnTo>
                      <a:pt x="28" y="76"/>
                    </a:lnTo>
                    <a:close/>
                    <a:moveTo>
                      <a:pt x="28" y="57"/>
                    </a:moveTo>
                    <a:lnTo>
                      <a:pt x="35" y="57"/>
                    </a:lnTo>
                    <a:lnTo>
                      <a:pt x="35" y="76"/>
                    </a:lnTo>
                    <a:lnTo>
                      <a:pt x="28" y="76"/>
                    </a:lnTo>
                    <a:lnTo>
                      <a:pt x="28" y="57"/>
                    </a:lnTo>
                    <a:close/>
                    <a:moveTo>
                      <a:pt x="35" y="57"/>
                    </a:moveTo>
                    <a:lnTo>
                      <a:pt x="38" y="57"/>
                    </a:lnTo>
                    <a:lnTo>
                      <a:pt x="38" y="76"/>
                    </a:lnTo>
                    <a:lnTo>
                      <a:pt x="35" y="76"/>
                    </a:lnTo>
                    <a:lnTo>
                      <a:pt x="35" y="57"/>
                    </a:lnTo>
                    <a:close/>
                    <a:moveTo>
                      <a:pt x="43" y="76"/>
                    </a:moveTo>
                    <a:lnTo>
                      <a:pt x="40" y="76"/>
                    </a:lnTo>
                    <a:lnTo>
                      <a:pt x="38" y="76"/>
                    </a:lnTo>
                    <a:lnTo>
                      <a:pt x="38" y="67"/>
                    </a:lnTo>
                    <a:lnTo>
                      <a:pt x="43" y="76"/>
                    </a:lnTo>
                    <a:close/>
                    <a:moveTo>
                      <a:pt x="34" y="58"/>
                    </a:moveTo>
                    <a:lnTo>
                      <a:pt x="40" y="55"/>
                    </a:lnTo>
                    <a:lnTo>
                      <a:pt x="48" y="72"/>
                    </a:lnTo>
                    <a:lnTo>
                      <a:pt x="43" y="76"/>
                    </a:lnTo>
                    <a:lnTo>
                      <a:pt x="34" y="58"/>
                    </a:lnTo>
                    <a:close/>
                    <a:moveTo>
                      <a:pt x="40" y="55"/>
                    </a:moveTo>
                    <a:lnTo>
                      <a:pt x="42" y="54"/>
                    </a:lnTo>
                    <a:lnTo>
                      <a:pt x="44" y="54"/>
                    </a:lnTo>
                    <a:lnTo>
                      <a:pt x="44" y="64"/>
                    </a:lnTo>
                    <a:lnTo>
                      <a:pt x="40" y="55"/>
                    </a:lnTo>
                    <a:close/>
                    <a:moveTo>
                      <a:pt x="44" y="54"/>
                    </a:moveTo>
                    <a:lnTo>
                      <a:pt x="50" y="54"/>
                    </a:lnTo>
                    <a:lnTo>
                      <a:pt x="50" y="73"/>
                    </a:lnTo>
                    <a:lnTo>
                      <a:pt x="44" y="73"/>
                    </a:lnTo>
                    <a:lnTo>
                      <a:pt x="44" y="54"/>
                    </a:lnTo>
                    <a:close/>
                    <a:moveTo>
                      <a:pt x="57" y="70"/>
                    </a:moveTo>
                    <a:lnTo>
                      <a:pt x="55" y="73"/>
                    </a:lnTo>
                    <a:lnTo>
                      <a:pt x="50" y="73"/>
                    </a:lnTo>
                    <a:lnTo>
                      <a:pt x="50" y="64"/>
                    </a:lnTo>
                    <a:lnTo>
                      <a:pt x="57" y="70"/>
                    </a:lnTo>
                    <a:close/>
                    <a:moveTo>
                      <a:pt x="44" y="57"/>
                    </a:moveTo>
                    <a:lnTo>
                      <a:pt x="47" y="54"/>
                    </a:lnTo>
                    <a:lnTo>
                      <a:pt x="60" y="67"/>
                    </a:lnTo>
                    <a:lnTo>
                      <a:pt x="57" y="70"/>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08" name="Freeform 193">
                <a:extLst>
                  <a:ext uri="{FF2B5EF4-FFF2-40B4-BE49-F238E27FC236}">
                    <a16:creationId xmlns:a16="http://schemas.microsoft.com/office/drawing/2014/main" id="{F59B1DC5-E400-462E-80A0-A1875E0237FE}"/>
                  </a:ext>
                </a:extLst>
              </p:cNvPr>
              <p:cNvSpPr>
                <a:spLocks/>
              </p:cNvSpPr>
              <p:nvPr/>
            </p:nvSpPr>
            <p:spPr bwMode="auto">
              <a:xfrm>
                <a:off x="2694" y="2811"/>
                <a:ext cx="17" cy="14"/>
              </a:xfrm>
              <a:custGeom>
                <a:avLst/>
                <a:gdLst>
                  <a:gd name="T0" fmla="*/ 12 w 67"/>
                  <a:gd name="T1" fmla="*/ 13 h 57"/>
                  <a:gd name="T2" fmla="*/ 13 w 67"/>
                  <a:gd name="T3" fmla="*/ 12 h 57"/>
                  <a:gd name="T4" fmla="*/ 14 w 67"/>
                  <a:gd name="T5" fmla="*/ 11 h 57"/>
                  <a:gd name="T6" fmla="*/ 15 w 67"/>
                  <a:gd name="T7" fmla="*/ 10 h 57"/>
                  <a:gd name="T8" fmla="*/ 16 w 67"/>
                  <a:gd name="T9" fmla="*/ 9 h 57"/>
                  <a:gd name="T10" fmla="*/ 16 w 67"/>
                  <a:gd name="T11" fmla="*/ 8 h 57"/>
                  <a:gd name="T12" fmla="*/ 17 w 67"/>
                  <a:gd name="T13" fmla="*/ 7 h 57"/>
                  <a:gd name="T14" fmla="*/ 17 w 67"/>
                  <a:gd name="T15" fmla="*/ 5 h 57"/>
                  <a:gd name="T16" fmla="*/ 17 w 67"/>
                  <a:gd name="T17" fmla="*/ 5 h 57"/>
                  <a:gd name="T18" fmla="*/ 17 w 67"/>
                  <a:gd name="T19" fmla="*/ 4 h 57"/>
                  <a:gd name="T20" fmla="*/ 16 w 67"/>
                  <a:gd name="T21" fmla="*/ 2 h 57"/>
                  <a:gd name="T22" fmla="*/ 15 w 67"/>
                  <a:gd name="T23" fmla="*/ 1 h 57"/>
                  <a:gd name="T24" fmla="*/ 14 w 67"/>
                  <a:gd name="T25" fmla="*/ 1 h 57"/>
                  <a:gd name="T26" fmla="*/ 14 w 67"/>
                  <a:gd name="T27" fmla="*/ 1 h 57"/>
                  <a:gd name="T28" fmla="*/ 13 w 67"/>
                  <a:gd name="T29" fmla="*/ 0 h 57"/>
                  <a:gd name="T30" fmla="*/ 11 w 67"/>
                  <a:gd name="T31" fmla="*/ 0 h 57"/>
                  <a:gd name="T32" fmla="*/ 11 w 67"/>
                  <a:gd name="T33" fmla="*/ 0 h 57"/>
                  <a:gd name="T34" fmla="*/ 9 w 67"/>
                  <a:gd name="T35" fmla="*/ 0 h 57"/>
                  <a:gd name="T36" fmla="*/ 8 w 67"/>
                  <a:gd name="T37" fmla="*/ 0 h 57"/>
                  <a:gd name="T38" fmla="*/ 6 w 67"/>
                  <a:gd name="T39" fmla="*/ 1 h 57"/>
                  <a:gd name="T40" fmla="*/ 5 w 67"/>
                  <a:gd name="T41" fmla="*/ 1 h 57"/>
                  <a:gd name="T42" fmla="*/ 4 w 67"/>
                  <a:gd name="T43" fmla="*/ 2 h 57"/>
                  <a:gd name="T44" fmla="*/ 3 w 67"/>
                  <a:gd name="T45" fmla="*/ 3 h 57"/>
                  <a:gd name="T46" fmla="*/ 3 w 67"/>
                  <a:gd name="T47" fmla="*/ 4 h 57"/>
                  <a:gd name="T48" fmla="*/ 2 w 67"/>
                  <a:gd name="T49" fmla="*/ 5 h 57"/>
                  <a:gd name="T50" fmla="*/ 1 w 67"/>
                  <a:gd name="T51" fmla="*/ 6 h 57"/>
                  <a:gd name="T52" fmla="*/ 0 w 67"/>
                  <a:gd name="T53" fmla="*/ 7 h 57"/>
                  <a:gd name="T54" fmla="*/ 0 w 67"/>
                  <a:gd name="T55" fmla="*/ 9 h 57"/>
                  <a:gd name="T56" fmla="*/ 0 w 67"/>
                  <a:gd name="T57" fmla="*/ 9 h 57"/>
                  <a:gd name="T58" fmla="*/ 0 w 67"/>
                  <a:gd name="T59" fmla="*/ 10 h 57"/>
                  <a:gd name="T60" fmla="*/ 1 w 67"/>
                  <a:gd name="T61" fmla="*/ 11 h 57"/>
                  <a:gd name="T62" fmla="*/ 2 w 67"/>
                  <a:gd name="T63" fmla="*/ 13 h 57"/>
                  <a:gd name="T64" fmla="*/ 3 w 67"/>
                  <a:gd name="T65" fmla="*/ 13 h 57"/>
                  <a:gd name="T66" fmla="*/ 3 w 67"/>
                  <a:gd name="T67" fmla="*/ 13 h 57"/>
                  <a:gd name="T68" fmla="*/ 4 w 67"/>
                  <a:gd name="T69" fmla="*/ 14 h 57"/>
                  <a:gd name="T70" fmla="*/ 6 w 67"/>
                  <a:gd name="T71" fmla="*/ 14 h 57"/>
                  <a:gd name="T72" fmla="*/ 6 w 67"/>
                  <a:gd name="T73" fmla="*/ 14 h 57"/>
                  <a:gd name="T74" fmla="*/ 8 w 67"/>
                  <a:gd name="T75" fmla="*/ 14 h 57"/>
                  <a:gd name="T76" fmla="*/ 10 w 67"/>
                  <a:gd name="T77" fmla="*/ 13 h 57"/>
                  <a:gd name="T78" fmla="*/ 11 w 67"/>
                  <a:gd name="T79" fmla="*/ 13 h 57"/>
                  <a:gd name="T80" fmla="*/ 12 w 67"/>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8" y="51"/>
                    </a:moveTo>
                    <a:lnTo>
                      <a:pt x="51" y="48"/>
                    </a:lnTo>
                    <a:lnTo>
                      <a:pt x="57" y="44"/>
                    </a:lnTo>
                    <a:lnTo>
                      <a:pt x="60" y="41"/>
                    </a:lnTo>
                    <a:lnTo>
                      <a:pt x="64" y="35"/>
                    </a:lnTo>
                    <a:lnTo>
                      <a:pt x="64" y="31"/>
                    </a:lnTo>
                    <a:lnTo>
                      <a:pt x="67" y="28"/>
                    </a:lnTo>
                    <a:lnTo>
                      <a:pt x="67" y="22"/>
                    </a:lnTo>
                    <a:lnTo>
                      <a:pt x="67" y="19"/>
                    </a:lnTo>
                    <a:lnTo>
                      <a:pt x="67" y="16"/>
                    </a:lnTo>
                    <a:lnTo>
                      <a:pt x="64" y="9"/>
                    </a:lnTo>
                    <a:lnTo>
                      <a:pt x="60" y="6"/>
                    </a:lnTo>
                    <a:lnTo>
                      <a:pt x="57" y="3"/>
                    </a:lnTo>
                    <a:lnTo>
                      <a:pt x="54" y="3"/>
                    </a:lnTo>
                    <a:lnTo>
                      <a:pt x="51" y="0"/>
                    </a:lnTo>
                    <a:lnTo>
                      <a:pt x="45" y="0"/>
                    </a:lnTo>
                    <a:lnTo>
                      <a:pt x="42" y="0"/>
                    </a:lnTo>
                    <a:lnTo>
                      <a:pt x="35" y="0"/>
                    </a:lnTo>
                    <a:lnTo>
                      <a:pt x="32" y="0"/>
                    </a:lnTo>
                    <a:lnTo>
                      <a:pt x="25" y="3"/>
                    </a:lnTo>
                    <a:lnTo>
                      <a:pt x="20" y="6"/>
                    </a:lnTo>
                    <a:lnTo>
                      <a:pt x="16" y="9"/>
                    </a:lnTo>
                    <a:lnTo>
                      <a:pt x="13" y="12"/>
                    </a:lnTo>
                    <a:lnTo>
                      <a:pt x="10" y="16"/>
                    </a:lnTo>
                    <a:lnTo>
                      <a:pt x="6" y="19"/>
                    </a:lnTo>
                    <a:lnTo>
                      <a:pt x="3" y="26"/>
                    </a:lnTo>
                    <a:lnTo>
                      <a:pt x="0" y="28"/>
                    </a:lnTo>
                    <a:lnTo>
                      <a:pt x="0" y="35"/>
                    </a:lnTo>
                    <a:lnTo>
                      <a:pt x="0" y="38"/>
                    </a:lnTo>
                    <a:lnTo>
                      <a:pt x="0" y="41"/>
                    </a:lnTo>
                    <a:lnTo>
                      <a:pt x="3" y="44"/>
                    </a:lnTo>
                    <a:lnTo>
                      <a:pt x="6" y="51"/>
                    </a:lnTo>
                    <a:lnTo>
                      <a:pt x="10" y="51"/>
                    </a:lnTo>
                    <a:lnTo>
                      <a:pt x="13" y="54"/>
                    </a:lnTo>
                    <a:lnTo>
                      <a:pt x="16" y="57"/>
                    </a:lnTo>
                    <a:lnTo>
                      <a:pt x="22" y="57"/>
                    </a:lnTo>
                    <a:lnTo>
                      <a:pt x="25" y="57"/>
                    </a:lnTo>
                    <a:lnTo>
                      <a:pt x="32" y="57"/>
                    </a:lnTo>
                    <a:lnTo>
                      <a:pt x="38" y="54"/>
                    </a:lnTo>
                    <a:lnTo>
                      <a:pt x="42"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09" name="Freeform 194">
                <a:extLst>
                  <a:ext uri="{FF2B5EF4-FFF2-40B4-BE49-F238E27FC236}">
                    <a16:creationId xmlns:a16="http://schemas.microsoft.com/office/drawing/2014/main" id="{305D42B0-AC8B-421F-A30D-CDCF82338BBF}"/>
                  </a:ext>
                </a:extLst>
              </p:cNvPr>
              <p:cNvSpPr>
                <a:spLocks noEditPoints="1"/>
              </p:cNvSpPr>
              <p:nvPr/>
            </p:nvSpPr>
            <p:spPr bwMode="auto">
              <a:xfrm>
                <a:off x="2692" y="2809"/>
                <a:ext cx="21" cy="19"/>
              </a:xfrm>
              <a:custGeom>
                <a:avLst/>
                <a:gdLst>
                  <a:gd name="T0" fmla="*/ 13 w 85"/>
                  <a:gd name="T1" fmla="*/ 13 h 77"/>
                  <a:gd name="T2" fmla="*/ 15 w 85"/>
                  <a:gd name="T3" fmla="*/ 11 h 77"/>
                  <a:gd name="T4" fmla="*/ 18 w 85"/>
                  <a:gd name="T5" fmla="*/ 16 h 77"/>
                  <a:gd name="T6" fmla="*/ 18 w 85"/>
                  <a:gd name="T7" fmla="*/ 15 h 77"/>
                  <a:gd name="T8" fmla="*/ 19 w 85"/>
                  <a:gd name="T9" fmla="*/ 14 h 77"/>
                  <a:gd name="T10" fmla="*/ 21 w 85"/>
                  <a:gd name="T11" fmla="*/ 11 h 77"/>
                  <a:gd name="T12" fmla="*/ 16 w 85"/>
                  <a:gd name="T13" fmla="*/ 10 h 77"/>
                  <a:gd name="T14" fmla="*/ 16 w 85"/>
                  <a:gd name="T15" fmla="*/ 9 h 77"/>
                  <a:gd name="T16" fmla="*/ 20 w 85"/>
                  <a:gd name="T17" fmla="*/ 12 h 77"/>
                  <a:gd name="T18" fmla="*/ 21 w 85"/>
                  <a:gd name="T19" fmla="*/ 9 h 77"/>
                  <a:gd name="T20" fmla="*/ 16 w 85"/>
                  <a:gd name="T21" fmla="*/ 8 h 77"/>
                  <a:gd name="T22" fmla="*/ 16 w 85"/>
                  <a:gd name="T23" fmla="*/ 6 h 77"/>
                  <a:gd name="T24" fmla="*/ 21 w 85"/>
                  <a:gd name="T25" fmla="*/ 6 h 77"/>
                  <a:gd name="T26" fmla="*/ 21 w 85"/>
                  <a:gd name="T27" fmla="*/ 5 h 77"/>
                  <a:gd name="T28" fmla="*/ 20 w 85"/>
                  <a:gd name="T29" fmla="*/ 3 h 77"/>
                  <a:gd name="T30" fmla="*/ 16 w 85"/>
                  <a:gd name="T31" fmla="*/ 5 h 77"/>
                  <a:gd name="T32" fmla="*/ 18 w 85"/>
                  <a:gd name="T33" fmla="*/ 1 h 77"/>
                  <a:gd name="T34" fmla="*/ 16 w 85"/>
                  <a:gd name="T35" fmla="*/ 1 h 77"/>
                  <a:gd name="T36" fmla="*/ 16 w 85"/>
                  <a:gd name="T37" fmla="*/ 3 h 77"/>
                  <a:gd name="T38" fmla="*/ 14 w 85"/>
                  <a:gd name="T39" fmla="*/ 5 h 77"/>
                  <a:gd name="T40" fmla="*/ 15 w 85"/>
                  <a:gd name="T41" fmla="*/ 5 h 77"/>
                  <a:gd name="T42" fmla="*/ 13 w 85"/>
                  <a:gd name="T43" fmla="*/ 5 h 77"/>
                  <a:gd name="T44" fmla="*/ 11 w 85"/>
                  <a:gd name="T45" fmla="*/ 0 h 77"/>
                  <a:gd name="T46" fmla="*/ 11 w 85"/>
                  <a:gd name="T47" fmla="*/ 0 h 77"/>
                  <a:gd name="T48" fmla="*/ 9 w 85"/>
                  <a:gd name="T49" fmla="*/ 0 h 77"/>
                  <a:gd name="T50" fmla="*/ 10 w 85"/>
                  <a:gd name="T51" fmla="*/ 5 h 77"/>
                  <a:gd name="T52" fmla="*/ 6 w 85"/>
                  <a:gd name="T53" fmla="*/ 2 h 77"/>
                  <a:gd name="T54" fmla="*/ 5 w 85"/>
                  <a:gd name="T55" fmla="*/ 3 h 77"/>
                  <a:gd name="T56" fmla="*/ 6 w 85"/>
                  <a:gd name="T57" fmla="*/ 5 h 77"/>
                  <a:gd name="T58" fmla="*/ 8 w 85"/>
                  <a:gd name="T59" fmla="*/ 6 h 77"/>
                  <a:gd name="T60" fmla="*/ 7 w 85"/>
                  <a:gd name="T61" fmla="*/ 7 h 77"/>
                  <a:gd name="T62" fmla="*/ 3 w 85"/>
                  <a:gd name="T63" fmla="*/ 5 h 77"/>
                  <a:gd name="T64" fmla="*/ 2 w 85"/>
                  <a:gd name="T65" fmla="*/ 5 h 77"/>
                  <a:gd name="T66" fmla="*/ 4 w 85"/>
                  <a:gd name="T67" fmla="*/ 7 h 77"/>
                  <a:gd name="T68" fmla="*/ 6 w 85"/>
                  <a:gd name="T69" fmla="*/ 8 h 77"/>
                  <a:gd name="T70" fmla="*/ 5 w 85"/>
                  <a:gd name="T71" fmla="*/ 10 h 77"/>
                  <a:gd name="T72" fmla="*/ 0 w 85"/>
                  <a:gd name="T73" fmla="*/ 9 h 77"/>
                  <a:gd name="T74" fmla="*/ 0 w 85"/>
                  <a:gd name="T75" fmla="*/ 11 h 77"/>
                  <a:gd name="T76" fmla="*/ 0 w 85"/>
                  <a:gd name="T77" fmla="*/ 11 h 77"/>
                  <a:gd name="T78" fmla="*/ 5 w 85"/>
                  <a:gd name="T79" fmla="*/ 12 h 77"/>
                  <a:gd name="T80" fmla="*/ 4 w 85"/>
                  <a:gd name="T81" fmla="*/ 11 h 77"/>
                  <a:gd name="T82" fmla="*/ 5 w 85"/>
                  <a:gd name="T83" fmla="*/ 12 h 77"/>
                  <a:gd name="T84" fmla="*/ 2 w 85"/>
                  <a:gd name="T85" fmla="*/ 16 h 77"/>
                  <a:gd name="T86" fmla="*/ 4 w 85"/>
                  <a:gd name="T87" fmla="*/ 15 h 77"/>
                  <a:gd name="T88" fmla="*/ 4 w 85"/>
                  <a:gd name="T89" fmla="*/ 13 h 77"/>
                  <a:gd name="T90" fmla="*/ 6 w 85"/>
                  <a:gd name="T91" fmla="*/ 13 h 77"/>
                  <a:gd name="T92" fmla="*/ 10 w 85"/>
                  <a:gd name="T93" fmla="*/ 17 h 77"/>
                  <a:gd name="T94" fmla="*/ 5 w 85"/>
                  <a:gd name="T95" fmla="*/ 18 h 77"/>
                  <a:gd name="T96" fmla="*/ 6 w 85"/>
                  <a:gd name="T97" fmla="*/ 17 h 77"/>
                  <a:gd name="T98" fmla="*/ 6 w 85"/>
                  <a:gd name="T99" fmla="*/ 14 h 77"/>
                  <a:gd name="T100" fmla="*/ 8 w 85"/>
                  <a:gd name="T101" fmla="*/ 14 h 77"/>
                  <a:gd name="T102" fmla="*/ 11 w 85"/>
                  <a:gd name="T103" fmla="*/ 19 h 77"/>
                  <a:gd name="T104" fmla="*/ 13 w 85"/>
                  <a:gd name="T105" fmla="*/ 18 h 77"/>
                  <a:gd name="T106" fmla="*/ 12 w 85"/>
                  <a:gd name="T107" fmla="*/ 16 h 77"/>
                  <a:gd name="T108" fmla="*/ 12 w 85"/>
                  <a:gd name="T109" fmla="*/ 13 h 77"/>
                  <a:gd name="T110" fmla="*/ 11 w 85"/>
                  <a:gd name="T111" fmla="*/ 14 h 7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5"/>
                  <a:gd name="T169" fmla="*/ 0 h 77"/>
                  <a:gd name="T170" fmla="*/ 85 w 85"/>
                  <a:gd name="T171" fmla="*/ 77 h 7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5" h="77">
                    <a:moveTo>
                      <a:pt x="50" y="54"/>
                    </a:moveTo>
                    <a:lnTo>
                      <a:pt x="53" y="51"/>
                    </a:lnTo>
                    <a:lnTo>
                      <a:pt x="67" y="64"/>
                    </a:lnTo>
                    <a:lnTo>
                      <a:pt x="64" y="68"/>
                    </a:lnTo>
                    <a:lnTo>
                      <a:pt x="50" y="54"/>
                    </a:lnTo>
                    <a:close/>
                    <a:moveTo>
                      <a:pt x="53" y="51"/>
                    </a:moveTo>
                    <a:lnTo>
                      <a:pt x="54" y="50"/>
                    </a:lnTo>
                    <a:lnTo>
                      <a:pt x="56" y="49"/>
                    </a:lnTo>
                    <a:lnTo>
                      <a:pt x="60" y="58"/>
                    </a:lnTo>
                    <a:lnTo>
                      <a:pt x="53" y="51"/>
                    </a:lnTo>
                    <a:close/>
                    <a:moveTo>
                      <a:pt x="56" y="49"/>
                    </a:moveTo>
                    <a:lnTo>
                      <a:pt x="62" y="46"/>
                    </a:lnTo>
                    <a:lnTo>
                      <a:pt x="71" y="63"/>
                    </a:lnTo>
                    <a:lnTo>
                      <a:pt x="64" y="67"/>
                    </a:lnTo>
                    <a:lnTo>
                      <a:pt x="56" y="49"/>
                    </a:lnTo>
                    <a:close/>
                    <a:moveTo>
                      <a:pt x="73" y="61"/>
                    </a:moveTo>
                    <a:lnTo>
                      <a:pt x="72" y="62"/>
                    </a:lnTo>
                    <a:lnTo>
                      <a:pt x="71" y="63"/>
                    </a:lnTo>
                    <a:lnTo>
                      <a:pt x="66" y="54"/>
                    </a:lnTo>
                    <a:lnTo>
                      <a:pt x="73" y="61"/>
                    </a:lnTo>
                    <a:close/>
                    <a:moveTo>
                      <a:pt x="60" y="48"/>
                    </a:moveTo>
                    <a:lnTo>
                      <a:pt x="63" y="45"/>
                    </a:lnTo>
                    <a:lnTo>
                      <a:pt x="76" y="58"/>
                    </a:lnTo>
                    <a:lnTo>
                      <a:pt x="73" y="61"/>
                    </a:lnTo>
                    <a:lnTo>
                      <a:pt x="60" y="48"/>
                    </a:lnTo>
                    <a:close/>
                    <a:moveTo>
                      <a:pt x="78" y="56"/>
                    </a:moveTo>
                    <a:lnTo>
                      <a:pt x="77" y="57"/>
                    </a:lnTo>
                    <a:lnTo>
                      <a:pt x="76" y="58"/>
                    </a:lnTo>
                    <a:lnTo>
                      <a:pt x="69" y="51"/>
                    </a:lnTo>
                    <a:lnTo>
                      <a:pt x="78" y="56"/>
                    </a:lnTo>
                    <a:close/>
                    <a:moveTo>
                      <a:pt x="61" y="47"/>
                    </a:moveTo>
                    <a:lnTo>
                      <a:pt x="64" y="40"/>
                    </a:lnTo>
                    <a:lnTo>
                      <a:pt x="82" y="49"/>
                    </a:lnTo>
                    <a:lnTo>
                      <a:pt x="78" y="56"/>
                    </a:lnTo>
                    <a:lnTo>
                      <a:pt x="61" y="47"/>
                    </a:lnTo>
                    <a:close/>
                    <a:moveTo>
                      <a:pt x="83" y="45"/>
                    </a:moveTo>
                    <a:lnTo>
                      <a:pt x="83" y="47"/>
                    </a:lnTo>
                    <a:lnTo>
                      <a:pt x="82" y="49"/>
                    </a:lnTo>
                    <a:lnTo>
                      <a:pt x="73" y="45"/>
                    </a:lnTo>
                    <a:lnTo>
                      <a:pt x="83" y="45"/>
                    </a:lnTo>
                    <a:close/>
                    <a:moveTo>
                      <a:pt x="63" y="45"/>
                    </a:moveTo>
                    <a:lnTo>
                      <a:pt x="63" y="41"/>
                    </a:lnTo>
                    <a:lnTo>
                      <a:pt x="83" y="41"/>
                    </a:lnTo>
                    <a:lnTo>
                      <a:pt x="83" y="45"/>
                    </a:lnTo>
                    <a:lnTo>
                      <a:pt x="63" y="45"/>
                    </a:lnTo>
                    <a:close/>
                    <a:moveTo>
                      <a:pt x="63" y="41"/>
                    </a:moveTo>
                    <a:lnTo>
                      <a:pt x="63" y="38"/>
                    </a:lnTo>
                    <a:lnTo>
                      <a:pt x="66" y="35"/>
                    </a:lnTo>
                    <a:lnTo>
                      <a:pt x="73" y="41"/>
                    </a:lnTo>
                    <a:lnTo>
                      <a:pt x="63" y="41"/>
                    </a:lnTo>
                    <a:close/>
                    <a:moveTo>
                      <a:pt x="66" y="35"/>
                    </a:moveTo>
                    <a:lnTo>
                      <a:pt x="69" y="31"/>
                    </a:lnTo>
                    <a:lnTo>
                      <a:pt x="83" y="46"/>
                    </a:lnTo>
                    <a:lnTo>
                      <a:pt x="79" y="48"/>
                    </a:lnTo>
                    <a:lnTo>
                      <a:pt x="66" y="35"/>
                    </a:lnTo>
                    <a:close/>
                    <a:moveTo>
                      <a:pt x="85" y="38"/>
                    </a:moveTo>
                    <a:lnTo>
                      <a:pt x="85" y="42"/>
                    </a:lnTo>
                    <a:lnTo>
                      <a:pt x="83" y="46"/>
                    </a:lnTo>
                    <a:lnTo>
                      <a:pt x="76" y="38"/>
                    </a:lnTo>
                    <a:lnTo>
                      <a:pt x="85" y="38"/>
                    </a:lnTo>
                    <a:close/>
                    <a:moveTo>
                      <a:pt x="66" y="38"/>
                    </a:moveTo>
                    <a:lnTo>
                      <a:pt x="66" y="32"/>
                    </a:lnTo>
                    <a:lnTo>
                      <a:pt x="85" y="32"/>
                    </a:lnTo>
                    <a:lnTo>
                      <a:pt x="85" y="38"/>
                    </a:lnTo>
                    <a:lnTo>
                      <a:pt x="66" y="38"/>
                    </a:lnTo>
                    <a:close/>
                    <a:moveTo>
                      <a:pt x="66" y="32"/>
                    </a:moveTo>
                    <a:lnTo>
                      <a:pt x="66" y="29"/>
                    </a:lnTo>
                    <a:lnTo>
                      <a:pt x="85" y="29"/>
                    </a:lnTo>
                    <a:lnTo>
                      <a:pt x="85" y="32"/>
                    </a:lnTo>
                    <a:lnTo>
                      <a:pt x="66" y="32"/>
                    </a:lnTo>
                    <a:close/>
                    <a:moveTo>
                      <a:pt x="66" y="29"/>
                    </a:moveTo>
                    <a:lnTo>
                      <a:pt x="66" y="26"/>
                    </a:lnTo>
                    <a:lnTo>
                      <a:pt x="85" y="26"/>
                    </a:lnTo>
                    <a:lnTo>
                      <a:pt x="85" y="29"/>
                    </a:lnTo>
                    <a:lnTo>
                      <a:pt x="66" y="29"/>
                    </a:lnTo>
                    <a:close/>
                    <a:moveTo>
                      <a:pt x="85" y="21"/>
                    </a:moveTo>
                    <a:lnTo>
                      <a:pt x="85" y="24"/>
                    </a:lnTo>
                    <a:lnTo>
                      <a:pt x="85" y="26"/>
                    </a:lnTo>
                    <a:lnTo>
                      <a:pt x="76" y="26"/>
                    </a:lnTo>
                    <a:lnTo>
                      <a:pt x="85" y="21"/>
                    </a:lnTo>
                    <a:close/>
                    <a:moveTo>
                      <a:pt x="67" y="30"/>
                    </a:moveTo>
                    <a:lnTo>
                      <a:pt x="64" y="24"/>
                    </a:lnTo>
                    <a:lnTo>
                      <a:pt x="82" y="15"/>
                    </a:lnTo>
                    <a:lnTo>
                      <a:pt x="85" y="21"/>
                    </a:lnTo>
                    <a:lnTo>
                      <a:pt x="67" y="30"/>
                    </a:lnTo>
                    <a:close/>
                    <a:moveTo>
                      <a:pt x="79" y="13"/>
                    </a:moveTo>
                    <a:lnTo>
                      <a:pt x="80" y="14"/>
                    </a:lnTo>
                    <a:lnTo>
                      <a:pt x="82" y="15"/>
                    </a:lnTo>
                    <a:lnTo>
                      <a:pt x="73" y="19"/>
                    </a:lnTo>
                    <a:lnTo>
                      <a:pt x="79" y="13"/>
                    </a:lnTo>
                    <a:close/>
                    <a:moveTo>
                      <a:pt x="66" y="26"/>
                    </a:moveTo>
                    <a:lnTo>
                      <a:pt x="63" y="22"/>
                    </a:lnTo>
                    <a:lnTo>
                      <a:pt x="76" y="9"/>
                    </a:lnTo>
                    <a:lnTo>
                      <a:pt x="79" y="13"/>
                    </a:lnTo>
                    <a:lnTo>
                      <a:pt x="66" y="26"/>
                    </a:lnTo>
                    <a:close/>
                    <a:moveTo>
                      <a:pt x="63" y="22"/>
                    </a:moveTo>
                    <a:lnTo>
                      <a:pt x="60" y="20"/>
                    </a:lnTo>
                    <a:lnTo>
                      <a:pt x="73" y="6"/>
                    </a:lnTo>
                    <a:lnTo>
                      <a:pt x="76" y="9"/>
                    </a:lnTo>
                    <a:lnTo>
                      <a:pt x="63" y="22"/>
                    </a:lnTo>
                    <a:close/>
                    <a:moveTo>
                      <a:pt x="66" y="4"/>
                    </a:moveTo>
                    <a:lnTo>
                      <a:pt x="71" y="4"/>
                    </a:lnTo>
                    <a:lnTo>
                      <a:pt x="73" y="6"/>
                    </a:lnTo>
                    <a:lnTo>
                      <a:pt x="66" y="13"/>
                    </a:lnTo>
                    <a:lnTo>
                      <a:pt x="66" y="4"/>
                    </a:lnTo>
                    <a:close/>
                    <a:moveTo>
                      <a:pt x="66" y="22"/>
                    </a:moveTo>
                    <a:lnTo>
                      <a:pt x="63" y="22"/>
                    </a:lnTo>
                    <a:lnTo>
                      <a:pt x="63" y="4"/>
                    </a:lnTo>
                    <a:lnTo>
                      <a:pt x="66" y="4"/>
                    </a:lnTo>
                    <a:lnTo>
                      <a:pt x="66" y="22"/>
                    </a:lnTo>
                    <a:close/>
                    <a:moveTo>
                      <a:pt x="63" y="22"/>
                    </a:moveTo>
                    <a:lnTo>
                      <a:pt x="60" y="22"/>
                    </a:lnTo>
                    <a:lnTo>
                      <a:pt x="56" y="20"/>
                    </a:lnTo>
                    <a:lnTo>
                      <a:pt x="63" y="13"/>
                    </a:lnTo>
                    <a:lnTo>
                      <a:pt x="63" y="22"/>
                    </a:lnTo>
                    <a:close/>
                    <a:moveTo>
                      <a:pt x="56" y="20"/>
                    </a:moveTo>
                    <a:lnTo>
                      <a:pt x="53" y="17"/>
                    </a:lnTo>
                    <a:lnTo>
                      <a:pt x="66" y="3"/>
                    </a:lnTo>
                    <a:lnTo>
                      <a:pt x="69" y="6"/>
                    </a:lnTo>
                    <a:lnTo>
                      <a:pt x="56" y="20"/>
                    </a:lnTo>
                    <a:close/>
                    <a:moveTo>
                      <a:pt x="60" y="0"/>
                    </a:moveTo>
                    <a:lnTo>
                      <a:pt x="64" y="0"/>
                    </a:lnTo>
                    <a:lnTo>
                      <a:pt x="66" y="3"/>
                    </a:lnTo>
                    <a:lnTo>
                      <a:pt x="60" y="10"/>
                    </a:lnTo>
                    <a:lnTo>
                      <a:pt x="60" y="0"/>
                    </a:lnTo>
                    <a:close/>
                    <a:moveTo>
                      <a:pt x="60" y="19"/>
                    </a:moveTo>
                    <a:lnTo>
                      <a:pt x="54" y="19"/>
                    </a:lnTo>
                    <a:lnTo>
                      <a:pt x="54" y="0"/>
                    </a:lnTo>
                    <a:lnTo>
                      <a:pt x="60" y="0"/>
                    </a:lnTo>
                    <a:lnTo>
                      <a:pt x="60" y="19"/>
                    </a:lnTo>
                    <a:close/>
                    <a:moveTo>
                      <a:pt x="54" y="19"/>
                    </a:moveTo>
                    <a:lnTo>
                      <a:pt x="51" y="19"/>
                    </a:lnTo>
                    <a:lnTo>
                      <a:pt x="51" y="0"/>
                    </a:lnTo>
                    <a:lnTo>
                      <a:pt x="54" y="0"/>
                    </a:lnTo>
                    <a:lnTo>
                      <a:pt x="54" y="19"/>
                    </a:lnTo>
                    <a:close/>
                    <a:moveTo>
                      <a:pt x="51" y="19"/>
                    </a:moveTo>
                    <a:lnTo>
                      <a:pt x="44" y="19"/>
                    </a:lnTo>
                    <a:lnTo>
                      <a:pt x="44" y="0"/>
                    </a:lnTo>
                    <a:lnTo>
                      <a:pt x="51" y="0"/>
                    </a:lnTo>
                    <a:lnTo>
                      <a:pt x="51" y="19"/>
                    </a:lnTo>
                    <a:close/>
                    <a:moveTo>
                      <a:pt x="44" y="19"/>
                    </a:moveTo>
                    <a:lnTo>
                      <a:pt x="41" y="19"/>
                    </a:lnTo>
                    <a:lnTo>
                      <a:pt x="41" y="0"/>
                    </a:lnTo>
                    <a:lnTo>
                      <a:pt x="44" y="0"/>
                    </a:lnTo>
                    <a:lnTo>
                      <a:pt x="44" y="19"/>
                    </a:lnTo>
                    <a:close/>
                    <a:moveTo>
                      <a:pt x="36" y="2"/>
                    </a:moveTo>
                    <a:lnTo>
                      <a:pt x="39" y="0"/>
                    </a:lnTo>
                    <a:lnTo>
                      <a:pt x="41" y="0"/>
                    </a:lnTo>
                    <a:lnTo>
                      <a:pt x="41" y="10"/>
                    </a:lnTo>
                    <a:lnTo>
                      <a:pt x="36" y="2"/>
                    </a:lnTo>
                    <a:close/>
                    <a:moveTo>
                      <a:pt x="45" y="18"/>
                    </a:moveTo>
                    <a:lnTo>
                      <a:pt x="39" y="21"/>
                    </a:lnTo>
                    <a:lnTo>
                      <a:pt x="30" y="5"/>
                    </a:lnTo>
                    <a:lnTo>
                      <a:pt x="36" y="2"/>
                    </a:lnTo>
                    <a:lnTo>
                      <a:pt x="45" y="18"/>
                    </a:lnTo>
                    <a:close/>
                    <a:moveTo>
                      <a:pt x="39" y="21"/>
                    </a:moveTo>
                    <a:lnTo>
                      <a:pt x="32" y="25"/>
                    </a:lnTo>
                    <a:lnTo>
                      <a:pt x="24" y="8"/>
                    </a:lnTo>
                    <a:lnTo>
                      <a:pt x="30" y="5"/>
                    </a:lnTo>
                    <a:lnTo>
                      <a:pt x="39" y="21"/>
                    </a:lnTo>
                    <a:close/>
                    <a:moveTo>
                      <a:pt x="22" y="9"/>
                    </a:moveTo>
                    <a:lnTo>
                      <a:pt x="23" y="8"/>
                    </a:lnTo>
                    <a:lnTo>
                      <a:pt x="24" y="8"/>
                    </a:lnTo>
                    <a:lnTo>
                      <a:pt x="29" y="16"/>
                    </a:lnTo>
                    <a:lnTo>
                      <a:pt x="22" y="9"/>
                    </a:lnTo>
                    <a:close/>
                    <a:moveTo>
                      <a:pt x="35" y="22"/>
                    </a:moveTo>
                    <a:lnTo>
                      <a:pt x="32" y="26"/>
                    </a:lnTo>
                    <a:lnTo>
                      <a:pt x="19" y="13"/>
                    </a:lnTo>
                    <a:lnTo>
                      <a:pt x="22" y="9"/>
                    </a:lnTo>
                    <a:lnTo>
                      <a:pt x="35" y="22"/>
                    </a:lnTo>
                    <a:close/>
                    <a:moveTo>
                      <a:pt x="19" y="13"/>
                    </a:moveTo>
                    <a:lnTo>
                      <a:pt x="9" y="22"/>
                    </a:lnTo>
                    <a:lnTo>
                      <a:pt x="19" y="13"/>
                    </a:lnTo>
                    <a:lnTo>
                      <a:pt x="25" y="19"/>
                    </a:lnTo>
                    <a:lnTo>
                      <a:pt x="19" y="13"/>
                    </a:lnTo>
                    <a:close/>
                    <a:moveTo>
                      <a:pt x="32" y="26"/>
                    </a:moveTo>
                    <a:lnTo>
                      <a:pt x="29" y="29"/>
                    </a:lnTo>
                    <a:lnTo>
                      <a:pt x="15" y="16"/>
                    </a:lnTo>
                    <a:lnTo>
                      <a:pt x="19" y="13"/>
                    </a:lnTo>
                    <a:lnTo>
                      <a:pt x="32" y="26"/>
                    </a:lnTo>
                    <a:close/>
                    <a:moveTo>
                      <a:pt x="29" y="29"/>
                    </a:moveTo>
                    <a:lnTo>
                      <a:pt x="39" y="20"/>
                    </a:lnTo>
                    <a:lnTo>
                      <a:pt x="29" y="29"/>
                    </a:lnTo>
                    <a:lnTo>
                      <a:pt x="22" y="22"/>
                    </a:lnTo>
                    <a:lnTo>
                      <a:pt x="29" y="29"/>
                    </a:lnTo>
                    <a:close/>
                    <a:moveTo>
                      <a:pt x="29" y="29"/>
                    </a:moveTo>
                    <a:lnTo>
                      <a:pt x="25" y="32"/>
                    </a:lnTo>
                    <a:lnTo>
                      <a:pt x="12" y="19"/>
                    </a:lnTo>
                    <a:lnTo>
                      <a:pt x="15" y="16"/>
                    </a:lnTo>
                    <a:lnTo>
                      <a:pt x="29" y="29"/>
                    </a:lnTo>
                    <a:close/>
                    <a:moveTo>
                      <a:pt x="12" y="19"/>
                    </a:moveTo>
                    <a:lnTo>
                      <a:pt x="12" y="19"/>
                    </a:lnTo>
                    <a:lnTo>
                      <a:pt x="19" y="26"/>
                    </a:lnTo>
                    <a:lnTo>
                      <a:pt x="12" y="19"/>
                    </a:lnTo>
                    <a:close/>
                    <a:moveTo>
                      <a:pt x="25" y="32"/>
                    </a:moveTo>
                    <a:lnTo>
                      <a:pt x="22" y="36"/>
                    </a:lnTo>
                    <a:lnTo>
                      <a:pt x="9" y="22"/>
                    </a:lnTo>
                    <a:lnTo>
                      <a:pt x="12" y="19"/>
                    </a:lnTo>
                    <a:lnTo>
                      <a:pt x="25" y="32"/>
                    </a:lnTo>
                    <a:close/>
                    <a:moveTo>
                      <a:pt x="7" y="25"/>
                    </a:moveTo>
                    <a:lnTo>
                      <a:pt x="8" y="24"/>
                    </a:lnTo>
                    <a:lnTo>
                      <a:pt x="9" y="22"/>
                    </a:lnTo>
                    <a:lnTo>
                      <a:pt x="15" y="29"/>
                    </a:lnTo>
                    <a:lnTo>
                      <a:pt x="7" y="25"/>
                    </a:lnTo>
                    <a:close/>
                    <a:moveTo>
                      <a:pt x="24" y="34"/>
                    </a:moveTo>
                    <a:lnTo>
                      <a:pt x="21" y="39"/>
                    </a:lnTo>
                    <a:lnTo>
                      <a:pt x="3" y="31"/>
                    </a:lnTo>
                    <a:lnTo>
                      <a:pt x="7" y="25"/>
                    </a:lnTo>
                    <a:lnTo>
                      <a:pt x="24" y="34"/>
                    </a:lnTo>
                    <a:close/>
                    <a:moveTo>
                      <a:pt x="21" y="39"/>
                    </a:moveTo>
                    <a:lnTo>
                      <a:pt x="20" y="41"/>
                    </a:lnTo>
                    <a:lnTo>
                      <a:pt x="19" y="42"/>
                    </a:lnTo>
                    <a:lnTo>
                      <a:pt x="12" y="36"/>
                    </a:lnTo>
                    <a:lnTo>
                      <a:pt x="21" y="39"/>
                    </a:lnTo>
                    <a:close/>
                    <a:moveTo>
                      <a:pt x="19" y="42"/>
                    </a:moveTo>
                    <a:lnTo>
                      <a:pt x="15" y="46"/>
                    </a:lnTo>
                    <a:lnTo>
                      <a:pt x="2" y="31"/>
                    </a:lnTo>
                    <a:lnTo>
                      <a:pt x="5" y="29"/>
                    </a:lnTo>
                    <a:lnTo>
                      <a:pt x="19" y="42"/>
                    </a:lnTo>
                    <a:close/>
                    <a:moveTo>
                      <a:pt x="0" y="38"/>
                    </a:moveTo>
                    <a:lnTo>
                      <a:pt x="0" y="35"/>
                    </a:lnTo>
                    <a:lnTo>
                      <a:pt x="2" y="31"/>
                    </a:lnTo>
                    <a:lnTo>
                      <a:pt x="9" y="38"/>
                    </a:lnTo>
                    <a:lnTo>
                      <a:pt x="0" y="38"/>
                    </a:lnTo>
                    <a:close/>
                    <a:moveTo>
                      <a:pt x="19" y="38"/>
                    </a:moveTo>
                    <a:lnTo>
                      <a:pt x="19" y="45"/>
                    </a:lnTo>
                    <a:lnTo>
                      <a:pt x="0" y="45"/>
                    </a:lnTo>
                    <a:lnTo>
                      <a:pt x="0" y="38"/>
                    </a:lnTo>
                    <a:lnTo>
                      <a:pt x="19" y="38"/>
                    </a:lnTo>
                    <a:close/>
                    <a:moveTo>
                      <a:pt x="19" y="45"/>
                    </a:moveTo>
                    <a:lnTo>
                      <a:pt x="19" y="48"/>
                    </a:lnTo>
                    <a:lnTo>
                      <a:pt x="0" y="48"/>
                    </a:lnTo>
                    <a:lnTo>
                      <a:pt x="0" y="45"/>
                    </a:lnTo>
                    <a:lnTo>
                      <a:pt x="19" y="45"/>
                    </a:lnTo>
                    <a:close/>
                    <a:moveTo>
                      <a:pt x="19" y="48"/>
                    </a:moveTo>
                    <a:lnTo>
                      <a:pt x="19" y="51"/>
                    </a:lnTo>
                    <a:lnTo>
                      <a:pt x="0" y="51"/>
                    </a:lnTo>
                    <a:lnTo>
                      <a:pt x="0" y="48"/>
                    </a:lnTo>
                    <a:lnTo>
                      <a:pt x="19" y="48"/>
                    </a:lnTo>
                    <a:close/>
                    <a:moveTo>
                      <a:pt x="2" y="58"/>
                    </a:moveTo>
                    <a:lnTo>
                      <a:pt x="0" y="56"/>
                    </a:lnTo>
                    <a:lnTo>
                      <a:pt x="0" y="51"/>
                    </a:lnTo>
                    <a:lnTo>
                      <a:pt x="9" y="51"/>
                    </a:lnTo>
                    <a:lnTo>
                      <a:pt x="2" y="58"/>
                    </a:lnTo>
                    <a:close/>
                    <a:moveTo>
                      <a:pt x="15" y="45"/>
                    </a:moveTo>
                    <a:lnTo>
                      <a:pt x="19" y="48"/>
                    </a:lnTo>
                    <a:lnTo>
                      <a:pt x="5" y="61"/>
                    </a:lnTo>
                    <a:lnTo>
                      <a:pt x="2" y="58"/>
                    </a:lnTo>
                    <a:lnTo>
                      <a:pt x="15" y="45"/>
                    </a:lnTo>
                    <a:close/>
                    <a:moveTo>
                      <a:pt x="19" y="48"/>
                    </a:moveTo>
                    <a:lnTo>
                      <a:pt x="20" y="49"/>
                    </a:lnTo>
                    <a:lnTo>
                      <a:pt x="21" y="50"/>
                    </a:lnTo>
                    <a:lnTo>
                      <a:pt x="12" y="54"/>
                    </a:lnTo>
                    <a:lnTo>
                      <a:pt x="19" y="48"/>
                    </a:lnTo>
                    <a:close/>
                    <a:moveTo>
                      <a:pt x="21" y="50"/>
                    </a:moveTo>
                    <a:lnTo>
                      <a:pt x="24" y="57"/>
                    </a:lnTo>
                    <a:lnTo>
                      <a:pt x="7" y="64"/>
                    </a:lnTo>
                    <a:lnTo>
                      <a:pt x="3" y="59"/>
                    </a:lnTo>
                    <a:lnTo>
                      <a:pt x="21" y="50"/>
                    </a:lnTo>
                    <a:close/>
                    <a:moveTo>
                      <a:pt x="15" y="70"/>
                    </a:moveTo>
                    <a:lnTo>
                      <a:pt x="10" y="70"/>
                    </a:lnTo>
                    <a:lnTo>
                      <a:pt x="7" y="64"/>
                    </a:lnTo>
                    <a:lnTo>
                      <a:pt x="15" y="61"/>
                    </a:lnTo>
                    <a:lnTo>
                      <a:pt x="15" y="70"/>
                    </a:lnTo>
                    <a:close/>
                    <a:moveTo>
                      <a:pt x="15" y="51"/>
                    </a:moveTo>
                    <a:lnTo>
                      <a:pt x="19" y="51"/>
                    </a:lnTo>
                    <a:lnTo>
                      <a:pt x="19" y="70"/>
                    </a:lnTo>
                    <a:lnTo>
                      <a:pt x="15" y="70"/>
                    </a:lnTo>
                    <a:lnTo>
                      <a:pt x="15" y="51"/>
                    </a:lnTo>
                    <a:close/>
                    <a:moveTo>
                      <a:pt x="19" y="51"/>
                    </a:moveTo>
                    <a:lnTo>
                      <a:pt x="22" y="51"/>
                    </a:lnTo>
                    <a:lnTo>
                      <a:pt x="25" y="54"/>
                    </a:lnTo>
                    <a:lnTo>
                      <a:pt x="19" y="61"/>
                    </a:lnTo>
                    <a:lnTo>
                      <a:pt x="19" y="51"/>
                    </a:lnTo>
                    <a:close/>
                    <a:moveTo>
                      <a:pt x="25" y="54"/>
                    </a:moveTo>
                    <a:lnTo>
                      <a:pt x="29" y="57"/>
                    </a:lnTo>
                    <a:lnTo>
                      <a:pt x="15" y="71"/>
                    </a:lnTo>
                    <a:lnTo>
                      <a:pt x="12" y="68"/>
                    </a:lnTo>
                    <a:lnTo>
                      <a:pt x="25" y="54"/>
                    </a:lnTo>
                    <a:close/>
                    <a:moveTo>
                      <a:pt x="29" y="57"/>
                    </a:moveTo>
                    <a:lnTo>
                      <a:pt x="39" y="67"/>
                    </a:lnTo>
                    <a:lnTo>
                      <a:pt x="29" y="57"/>
                    </a:lnTo>
                    <a:lnTo>
                      <a:pt x="22" y="64"/>
                    </a:lnTo>
                    <a:lnTo>
                      <a:pt x="29" y="57"/>
                    </a:lnTo>
                    <a:close/>
                    <a:moveTo>
                      <a:pt x="29" y="57"/>
                    </a:moveTo>
                    <a:lnTo>
                      <a:pt x="32" y="60"/>
                    </a:lnTo>
                    <a:lnTo>
                      <a:pt x="19" y="74"/>
                    </a:lnTo>
                    <a:lnTo>
                      <a:pt x="15" y="71"/>
                    </a:lnTo>
                    <a:lnTo>
                      <a:pt x="29" y="57"/>
                    </a:lnTo>
                    <a:close/>
                    <a:moveTo>
                      <a:pt x="25" y="77"/>
                    </a:moveTo>
                    <a:lnTo>
                      <a:pt x="21" y="77"/>
                    </a:lnTo>
                    <a:lnTo>
                      <a:pt x="19" y="74"/>
                    </a:lnTo>
                    <a:lnTo>
                      <a:pt x="25" y="67"/>
                    </a:lnTo>
                    <a:lnTo>
                      <a:pt x="25" y="77"/>
                    </a:lnTo>
                    <a:close/>
                    <a:moveTo>
                      <a:pt x="25" y="58"/>
                    </a:moveTo>
                    <a:lnTo>
                      <a:pt x="31" y="58"/>
                    </a:lnTo>
                    <a:lnTo>
                      <a:pt x="31" y="77"/>
                    </a:lnTo>
                    <a:lnTo>
                      <a:pt x="25" y="77"/>
                    </a:lnTo>
                    <a:lnTo>
                      <a:pt x="25" y="58"/>
                    </a:lnTo>
                    <a:close/>
                    <a:moveTo>
                      <a:pt x="31" y="58"/>
                    </a:moveTo>
                    <a:lnTo>
                      <a:pt x="34" y="58"/>
                    </a:lnTo>
                    <a:lnTo>
                      <a:pt x="34" y="77"/>
                    </a:lnTo>
                    <a:lnTo>
                      <a:pt x="31" y="77"/>
                    </a:lnTo>
                    <a:lnTo>
                      <a:pt x="31" y="58"/>
                    </a:lnTo>
                    <a:close/>
                    <a:moveTo>
                      <a:pt x="34" y="58"/>
                    </a:moveTo>
                    <a:lnTo>
                      <a:pt x="41" y="58"/>
                    </a:lnTo>
                    <a:lnTo>
                      <a:pt x="41" y="77"/>
                    </a:lnTo>
                    <a:lnTo>
                      <a:pt x="34" y="77"/>
                    </a:lnTo>
                    <a:lnTo>
                      <a:pt x="34" y="58"/>
                    </a:lnTo>
                    <a:close/>
                    <a:moveTo>
                      <a:pt x="45" y="75"/>
                    </a:moveTo>
                    <a:lnTo>
                      <a:pt x="43" y="77"/>
                    </a:lnTo>
                    <a:lnTo>
                      <a:pt x="41" y="77"/>
                    </a:lnTo>
                    <a:lnTo>
                      <a:pt x="41" y="67"/>
                    </a:lnTo>
                    <a:lnTo>
                      <a:pt x="45" y="75"/>
                    </a:lnTo>
                    <a:close/>
                    <a:moveTo>
                      <a:pt x="36" y="59"/>
                    </a:moveTo>
                    <a:lnTo>
                      <a:pt x="43" y="56"/>
                    </a:lnTo>
                    <a:lnTo>
                      <a:pt x="52" y="72"/>
                    </a:lnTo>
                    <a:lnTo>
                      <a:pt x="45" y="75"/>
                    </a:lnTo>
                    <a:lnTo>
                      <a:pt x="36" y="59"/>
                    </a:lnTo>
                    <a:close/>
                    <a:moveTo>
                      <a:pt x="43" y="56"/>
                    </a:moveTo>
                    <a:lnTo>
                      <a:pt x="45" y="54"/>
                    </a:lnTo>
                    <a:lnTo>
                      <a:pt x="47" y="54"/>
                    </a:lnTo>
                    <a:lnTo>
                      <a:pt x="47" y="64"/>
                    </a:lnTo>
                    <a:lnTo>
                      <a:pt x="43" y="56"/>
                    </a:lnTo>
                    <a:close/>
                    <a:moveTo>
                      <a:pt x="47" y="54"/>
                    </a:moveTo>
                    <a:lnTo>
                      <a:pt x="51" y="54"/>
                    </a:lnTo>
                    <a:lnTo>
                      <a:pt x="51" y="73"/>
                    </a:lnTo>
                    <a:lnTo>
                      <a:pt x="47" y="73"/>
                    </a:lnTo>
                    <a:lnTo>
                      <a:pt x="47" y="54"/>
                    </a:lnTo>
                    <a:close/>
                    <a:moveTo>
                      <a:pt x="55" y="72"/>
                    </a:moveTo>
                    <a:lnTo>
                      <a:pt x="53" y="73"/>
                    </a:lnTo>
                    <a:lnTo>
                      <a:pt x="51" y="73"/>
                    </a:lnTo>
                    <a:lnTo>
                      <a:pt x="51" y="64"/>
                    </a:lnTo>
                    <a:lnTo>
                      <a:pt x="55" y="72"/>
                    </a:lnTo>
                    <a:close/>
                    <a:moveTo>
                      <a:pt x="46" y="56"/>
                    </a:moveTo>
                    <a:lnTo>
                      <a:pt x="53" y="52"/>
                    </a:lnTo>
                    <a:lnTo>
                      <a:pt x="61" y="69"/>
                    </a:lnTo>
                    <a:lnTo>
                      <a:pt x="55" y="72"/>
                    </a:lnTo>
                    <a:lnTo>
                      <a:pt x="46"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0" name="Freeform 195">
                <a:extLst>
                  <a:ext uri="{FF2B5EF4-FFF2-40B4-BE49-F238E27FC236}">
                    <a16:creationId xmlns:a16="http://schemas.microsoft.com/office/drawing/2014/main" id="{13410430-6CE4-4977-BE97-66C3998D65A3}"/>
                  </a:ext>
                </a:extLst>
              </p:cNvPr>
              <p:cNvSpPr>
                <a:spLocks/>
              </p:cNvSpPr>
              <p:nvPr/>
            </p:nvSpPr>
            <p:spPr bwMode="auto">
              <a:xfrm>
                <a:off x="2745" y="2786"/>
                <a:ext cx="17" cy="15"/>
              </a:xfrm>
              <a:custGeom>
                <a:avLst/>
                <a:gdLst>
                  <a:gd name="T0" fmla="*/ 12 w 66"/>
                  <a:gd name="T1" fmla="*/ 13 h 57"/>
                  <a:gd name="T2" fmla="*/ 14 w 66"/>
                  <a:gd name="T3" fmla="*/ 13 h 57"/>
                  <a:gd name="T4" fmla="*/ 15 w 66"/>
                  <a:gd name="T5" fmla="*/ 12 h 57"/>
                  <a:gd name="T6" fmla="*/ 15 w 66"/>
                  <a:gd name="T7" fmla="*/ 11 h 57"/>
                  <a:gd name="T8" fmla="*/ 16 w 66"/>
                  <a:gd name="T9" fmla="*/ 10 h 57"/>
                  <a:gd name="T10" fmla="*/ 17 w 66"/>
                  <a:gd name="T11" fmla="*/ 8 h 57"/>
                  <a:gd name="T12" fmla="*/ 17 w 66"/>
                  <a:gd name="T13" fmla="*/ 8 h 57"/>
                  <a:gd name="T14" fmla="*/ 17 w 66"/>
                  <a:gd name="T15" fmla="*/ 6 h 57"/>
                  <a:gd name="T16" fmla="*/ 17 w 66"/>
                  <a:gd name="T17" fmla="*/ 5 h 57"/>
                  <a:gd name="T18" fmla="*/ 17 w 66"/>
                  <a:gd name="T19" fmla="*/ 4 h 57"/>
                  <a:gd name="T20" fmla="*/ 16 w 66"/>
                  <a:gd name="T21" fmla="*/ 3 h 57"/>
                  <a:gd name="T22" fmla="*/ 16 w 66"/>
                  <a:gd name="T23" fmla="*/ 2 h 57"/>
                  <a:gd name="T24" fmla="*/ 15 w 66"/>
                  <a:gd name="T25" fmla="*/ 2 h 57"/>
                  <a:gd name="T26" fmla="*/ 14 w 66"/>
                  <a:gd name="T27" fmla="*/ 1 h 57"/>
                  <a:gd name="T28" fmla="*/ 13 w 66"/>
                  <a:gd name="T29" fmla="*/ 0 h 57"/>
                  <a:gd name="T30" fmla="*/ 12 w 66"/>
                  <a:gd name="T31" fmla="*/ 0 h 57"/>
                  <a:gd name="T32" fmla="*/ 11 w 66"/>
                  <a:gd name="T33" fmla="*/ 0 h 57"/>
                  <a:gd name="T34" fmla="*/ 10 w 66"/>
                  <a:gd name="T35" fmla="*/ 0 h 57"/>
                  <a:gd name="T36" fmla="*/ 8 w 66"/>
                  <a:gd name="T37" fmla="*/ 1 h 57"/>
                  <a:gd name="T38" fmla="*/ 6 w 66"/>
                  <a:gd name="T39" fmla="*/ 1 h 57"/>
                  <a:gd name="T40" fmla="*/ 6 w 66"/>
                  <a:gd name="T41" fmla="*/ 2 h 57"/>
                  <a:gd name="T42" fmla="*/ 4 w 66"/>
                  <a:gd name="T43" fmla="*/ 3 h 57"/>
                  <a:gd name="T44" fmla="*/ 3 w 66"/>
                  <a:gd name="T45" fmla="*/ 3 h 57"/>
                  <a:gd name="T46" fmla="*/ 2 w 66"/>
                  <a:gd name="T47" fmla="*/ 4 h 57"/>
                  <a:gd name="T48" fmla="*/ 2 w 66"/>
                  <a:gd name="T49" fmla="*/ 6 h 57"/>
                  <a:gd name="T50" fmla="*/ 1 w 66"/>
                  <a:gd name="T51" fmla="*/ 7 h 57"/>
                  <a:gd name="T52" fmla="*/ 1 w 66"/>
                  <a:gd name="T53" fmla="*/ 8 h 57"/>
                  <a:gd name="T54" fmla="*/ 0 w 66"/>
                  <a:gd name="T55" fmla="*/ 9 h 57"/>
                  <a:gd name="T56" fmla="*/ 0 w 66"/>
                  <a:gd name="T57" fmla="*/ 10 h 57"/>
                  <a:gd name="T58" fmla="*/ 1 w 66"/>
                  <a:gd name="T59" fmla="*/ 11 h 57"/>
                  <a:gd name="T60" fmla="*/ 1 w 66"/>
                  <a:gd name="T61" fmla="*/ 13 h 57"/>
                  <a:gd name="T62" fmla="*/ 2 w 66"/>
                  <a:gd name="T63" fmla="*/ 13 h 57"/>
                  <a:gd name="T64" fmla="*/ 2 w 66"/>
                  <a:gd name="T65" fmla="*/ 14 h 57"/>
                  <a:gd name="T66" fmla="*/ 3 w 66"/>
                  <a:gd name="T67" fmla="*/ 14 h 57"/>
                  <a:gd name="T68" fmla="*/ 5 w 66"/>
                  <a:gd name="T69" fmla="*/ 15 h 57"/>
                  <a:gd name="T70" fmla="*/ 6 w 66"/>
                  <a:gd name="T71" fmla="*/ 15 h 57"/>
                  <a:gd name="T72" fmla="*/ 7 w 66"/>
                  <a:gd name="T73" fmla="*/ 15 h 57"/>
                  <a:gd name="T74" fmla="*/ 8 w 66"/>
                  <a:gd name="T75" fmla="*/ 15 h 57"/>
                  <a:gd name="T76" fmla="*/ 10 w 66"/>
                  <a:gd name="T77" fmla="*/ 15 h 57"/>
                  <a:gd name="T78" fmla="*/ 11 w 66"/>
                  <a:gd name="T79" fmla="*/ 14 h 57"/>
                  <a:gd name="T80" fmla="*/ 12 w 66"/>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7" y="51"/>
                    </a:moveTo>
                    <a:lnTo>
                      <a:pt x="54" y="48"/>
                    </a:lnTo>
                    <a:lnTo>
                      <a:pt x="57" y="45"/>
                    </a:lnTo>
                    <a:lnTo>
                      <a:pt x="60" y="42"/>
                    </a:lnTo>
                    <a:lnTo>
                      <a:pt x="63" y="39"/>
                    </a:lnTo>
                    <a:lnTo>
                      <a:pt x="66" y="32"/>
                    </a:lnTo>
                    <a:lnTo>
                      <a:pt x="66" y="29"/>
                    </a:lnTo>
                    <a:lnTo>
                      <a:pt x="66" y="22"/>
                    </a:lnTo>
                    <a:lnTo>
                      <a:pt x="66" y="19"/>
                    </a:lnTo>
                    <a:lnTo>
                      <a:pt x="66" y="17"/>
                    </a:lnTo>
                    <a:lnTo>
                      <a:pt x="63" y="13"/>
                    </a:lnTo>
                    <a:lnTo>
                      <a:pt x="63" y="7"/>
                    </a:lnTo>
                    <a:lnTo>
                      <a:pt x="60" y="7"/>
                    </a:lnTo>
                    <a:lnTo>
                      <a:pt x="54" y="3"/>
                    </a:lnTo>
                    <a:lnTo>
                      <a:pt x="50" y="0"/>
                    </a:lnTo>
                    <a:lnTo>
                      <a:pt x="47" y="0"/>
                    </a:lnTo>
                    <a:lnTo>
                      <a:pt x="41" y="0"/>
                    </a:lnTo>
                    <a:lnTo>
                      <a:pt x="37" y="0"/>
                    </a:lnTo>
                    <a:lnTo>
                      <a:pt x="32" y="3"/>
                    </a:lnTo>
                    <a:lnTo>
                      <a:pt x="25" y="3"/>
                    </a:lnTo>
                    <a:lnTo>
                      <a:pt x="22" y="7"/>
                    </a:lnTo>
                    <a:lnTo>
                      <a:pt x="15" y="10"/>
                    </a:lnTo>
                    <a:lnTo>
                      <a:pt x="12" y="13"/>
                    </a:lnTo>
                    <a:lnTo>
                      <a:pt x="9" y="17"/>
                    </a:lnTo>
                    <a:lnTo>
                      <a:pt x="6" y="22"/>
                    </a:lnTo>
                    <a:lnTo>
                      <a:pt x="3" y="25"/>
                    </a:lnTo>
                    <a:lnTo>
                      <a:pt x="3" y="29"/>
                    </a:lnTo>
                    <a:lnTo>
                      <a:pt x="0" y="35"/>
                    </a:lnTo>
                    <a:lnTo>
                      <a:pt x="0" y="39"/>
                    </a:lnTo>
                    <a:lnTo>
                      <a:pt x="3" y="42"/>
                    </a:lnTo>
                    <a:lnTo>
                      <a:pt x="3" y="48"/>
                    </a:lnTo>
                    <a:lnTo>
                      <a:pt x="6" y="51"/>
                    </a:lnTo>
                    <a:lnTo>
                      <a:pt x="9" y="54"/>
                    </a:lnTo>
                    <a:lnTo>
                      <a:pt x="12" y="54"/>
                    </a:lnTo>
                    <a:lnTo>
                      <a:pt x="19" y="57"/>
                    </a:lnTo>
                    <a:lnTo>
                      <a:pt x="22" y="57"/>
                    </a:lnTo>
                    <a:lnTo>
                      <a:pt x="28" y="57"/>
                    </a:lnTo>
                    <a:lnTo>
                      <a:pt x="32" y="57"/>
                    </a:lnTo>
                    <a:lnTo>
                      <a:pt x="37" y="57"/>
                    </a:lnTo>
                    <a:lnTo>
                      <a:pt x="41"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1" name="Freeform 196">
                <a:extLst>
                  <a:ext uri="{FF2B5EF4-FFF2-40B4-BE49-F238E27FC236}">
                    <a16:creationId xmlns:a16="http://schemas.microsoft.com/office/drawing/2014/main" id="{02EBF18B-FB01-4E60-8157-43741AD6882B}"/>
                  </a:ext>
                </a:extLst>
              </p:cNvPr>
              <p:cNvSpPr>
                <a:spLocks noEditPoints="1"/>
              </p:cNvSpPr>
              <p:nvPr/>
            </p:nvSpPr>
            <p:spPr bwMode="auto">
              <a:xfrm>
                <a:off x="2743" y="2784"/>
                <a:ext cx="21" cy="19"/>
              </a:xfrm>
              <a:custGeom>
                <a:avLst/>
                <a:gdLst>
                  <a:gd name="T0" fmla="*/ 17 w 86"/>
                  <a:gd name="T1" fmla="*/ 16 h 76"/>
                  <a:gd name="T2" fmla="*/ 15 w 86"/>
                  <a:gd name="T3" fmla="*/ 12 h 76"/>
                  <a:gd name="T4" fmla="*/ 18 w 86"/>
                  <a:gd name="T5" fmla="*/ 15 h 76"/>
                  <a:gd name="T6" fmla="*/ 18 w 86"/>
                  <a:gd name="T7" fmla="*/ 15 h 76"/>
                  <a:gd name="T8" fmla="*/ 15 w 86"/>
                  <a:gd name="T9" fmla="*/ 11 h 76"/>
                  <a:gd name="T10" fmla="*/ 20 w 86"/>
                  <a:gd name="T11" fmla="*/ 13 h 76"/>
                  <a:gd name="T12" fmla="*/ 17 w 86"/>
                  <a:gd name="T13" fmla="*/ 9 h 76"/>
                  <a:gd name="T14" fmla="*/ 21 w 86"/>
                  <a:gd name="T15" fmla="*/ 11 h 76"/>
                  <a:gd name="T16" fmla="*/ 21 w 86"/>
                  <a:gd name="T17" fmla="*/ 10 h 76"/>
                  <a:gd name="T18" fmla="*/ 16 w 86"/>
                  <a:gd name="T19" fmla="*/ 10 h 76"/>
                  <a:gd name="T20" fmla="*/ 16 w 86"/>
                  <a:gd name="T21" fmla="*/ 7 h 76"/>
                  <a:gd name="T22" fmla="*/ 21 w 86"/>
                  <a:gd name="T23" fmla="*/ 5 h 76"/>
                  <a:gd name="T24" fmla="*/ 20 w 86"/>
                  <a:gd name="T25" fmla="*/ 4 h 76"/>
                  <a:gd name="T26" fmla="*/ 18 w 86"/>
                  <a:gd name="T27" fmla="*/ 6 h 76"/>
                  <a:gd name="T28" fmla="*/ 16 w 86"/>
                  <a:gd name="T29" fmla="*/ 6 h 76"/>
                  <a:gd name="T30" fmla="*/ 18 w 86"/>
                  <a:gd name="T31" fmla="*/ 7 h 76"/>
                  <a:gd name="T32" fmla="*/ 17 w 86"/>
                  <a:gd name="T33" fmla="*/ 7 h 76"/>
                  <a:gd name="T34" fmla="*/ 17 w 86"/>
                  <a:gd name="T35" fmla="*/ 1 h 76"/>
                  <a:gd name="T36" fmla="*/ 16 w 86"/>
                  <a:gd name="T37" fmla="*/ 3 h 76"/>
                  <a:gd name="T38" fmla="*/ 14 w 86"/>
                  <a:gd name="T39" fmla="*/ 5 h 76"/>
                  <a:gd name="T40" fmla="*/ 15 w 86"/>
                  <a:gd name="T41" fmla="*/ 5 h 76"/>
                  <a:gd name="T42" fmla="*/ 12 w 86"/>
                  <a:gd name="T43" fmla="*/ 5 h 76"/>
                  <a:gd name="T44" fmla="*/ 11 w 86"/>
                  <a:gd name="T45" fmla="*/ 0 h 76"/>
                  <a:gd name="T46" fmla="*/ 11 w 86"/>
                  <a:gd name="T47" fmla="*/ 2 h 76"/>
                  <a:gd name="T48" fmla="*/ 13 w 86"/>
                  <a:gd name="T49" fmla="*/ 5 h 76"/>
                  <a:gd name="T50" fmla="*/ 10 w 86"/>
                  <a:gd name="T51" fmla="*/ 6 h 76"/>
                  <a:gd name="T52" fmla="*/ 8 w 86"/>
                  <a:gd name="T53" fmla="*/ 1 h 76"/>
                  <a:gd name="T54" fmla="*/ 6 w 86"/>
                  <a:gd name="T55" fmla="*/ 2 h 76"/>
                  <a:gd name="T56" fmla="*/ 8 w 86"/>
                  <a:gd name="T57" fmla="*/ 4 h 76"/>
                  <a:gd name="T58" fmla="*/ 9 w 86"/>
                  <a:gd name="T59" fmla="*/ 6 h 76"/>
                  <a:gd name="T60" fmla="*/ 8 w 86"/>
                  <a:gd name="T61" fmla="*/ 7 h 76"/>
                  <a:gd name="T62" fmla="*/ 6 w 86"/>
                  <a:gd name="T63" fmla="*/ 8 h 76"/>
                  <a:gd name="T64" fmla="*/ 3 w 86"/>
                  <a:gd name="T65" fmla="*/ 5 h 76"/>
                  <a:gd name="T66" fmla="*/ 3 w 86"/>
                  <a:gd name="T67" fmla="*/ 5 h 76"/>
                  <a:gd name="T68" fmla="*/ 6 w 86"/>
                  <a:gd name="T69" fmla="*/ 9 h 76"/>
                  <a:gd name="T70" fmla="*/ 1 w 86"/>
                  <a:gd name="T71" fmla="*/ 9 h 76"/>
                  <a:gd name="T72" fmla="*/ 5 w 86"/>
                  <a:gd name="T73" fmla="*/ 10 h 76"/>
                  <a:gd name="T74" fmla="*/ 5 w 86"/>
                  <a:gd name="T75" fmla="*/ 11 h 76"/>
                  <a:gd name="T76" fmla="*/ 1 w 86"/>
                  <a:gd name="T77" fmla="*/ 8 h 76"/>
                  <a:gd name="T78" fmla="*/ 0 w 86"/>
                  <a:gd name="T79" fmla="*/ 11 h 76"/>
                  <a:gd name="T80" fmla="*/ 1 w 86"/>
                  <a:gd name="T81" fmla="*/ 14 h 76"/>
                  <a:gd name="T82" fmla="*/ 5 w 86"/>
                  <a:gd name="T83" fmla="*/ 11 h 76"/>
                  <a:gd name="T84" fmla="*/ 5 w 86"/>
                  <a:gd name="T85" fmla="*/ 13 h 76"/>
                  <a:gd name="T86" fmla="*/ 1 w 86"/>
                  <a:gd name="T87" fmla="*/ 13 h 76"/>
                  <a:gd name="T88" fmla="*/ 1 w 86"/>
                  <a:gd name="T89" fmla="*/ 16 h 76"/>
                  <a:gd name="T90" fmla="*/ 2 w 86"/>
                  <a:gd name="T91" fmla="*/ 17 h 76"/>
                  <a:gd name="T92" fmla="*/ 6 w 86"/>
                  <a:gd name="T93" fmla="*/ 14 h 76"/>
                  <a:gd name="T94" fmla="*/ 3 w 86"/>
                  <a:gd name="T95" fmla="*/ 18 h 76"/>
                  <a:gd name="T96" fmla="*/ 5 w 86"/>
                  <a:gd name="T97" fmla="*/ 18 h 76"/>
                  <a:gd name="T98" fmla="*/ 5 w 86"/>
                  <a:gd name="T99" fmla="*/ 14 h 76"/>
                  <a:gd name="T100" fmla="*/ 7 w 86"/>
                  <a:gd name="T101" fmla="*/ 19 h 76"/>
                  <a:gd name="T102" fmla="*/ 8 w 86"/>
                  <a:gd name="T103" fmla="*/ 14 h 76"/>
                  <a:gd name="T104" fmla="*/ 9 w 86"/>
                  <a:gd name="T105" fmla="*/ 19 h 76"/>
                  <a:gd name="T106" fmla="*/ 9 w 86"/>
                  <a:gd name="T107" fmla="*/ 19 h 76"/>
                  <a:gd name="T108" fmla="*/ 10 w 86"/>
                  <a:gd name="T109" fmla="*/ 14 h 76"/>
                  <a:gd name="T110" fmla="*/ 10 w 86"/>
                  <a:gd name="T111" fmla="*/ 15 h 76"/>
                  <a:gd name="T112" fmla="*/ 11 w 86"/>
                  <a:gd name="T113" fmla="*/ 14 h 76"/>
                  <a:gd name="T114" fmla="*/ 15 w 86"/>
                  <a:gd name="T115" fmla="*/ 17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6"/>
                  <a:gd name="T176" fmla="*/ 86 w 86"/>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6">
                    <a:moveTo>
                      <a:pt x="53" y="52"/>
                    </a:moveTo>
                    <a:lnTo>
                      <a:pt x="59" y="49"/>
                    </a:lnTo>
                    <a:lnTo>
                      <a:pt x="68" y="65"/>
                    </a:lnTo>
                    <a:lnTo>
                      <a:pt x="62" y="69"/>
                    </a:lnTo>
                    <a:lnTo>
                      <a:pt x="53" y="52"/>
                    </a:lnTo>
                    <a:close/>
                    <a:moveTo>
                      <a:pt x="70" y="64"/>
                    </a:moveTo>
                    <a:lnTo>
                      <a:pt x="69" y="64"/>
                    </a:lnTo>
                    <a:lnTo>
                      <a:pt x="68" y="65"/>
                    </a:lnTo>
                    <a:lnTo>
                      <a:pt x="64" y="57"/>
                    </a:lnTo>
                    <a:lnTo>
                      <a:pt x="70" y="64"/>
                    </a:lnTo>
                    <a:close/>
                    <a:moveTo>
                      <a:pt x="57" y="50"/>
                    </a:moveTo>
                    <a:lnTo>
                      <a:pt x="60" y="47"/>
                    </a:lnTo>
                    <a:lnTo>
                      <a:pt x="74" y="61"/>
                    </a:lnTo>
                    <a:lnTo>
                      <a:pt x="70" y="64"/>
                    </a:lnTo>
                    <a:lnTo>
                      <a:pt x="57" y="50"/>
                    </a:lnTo>
                    <a:close/>
                    <a:moveTo>
                      <a:pt x="74" y="61"/>
                    </a:moveTo>
                    <a:lnTo>
                      <a:pt x="64" y="70"/>
                    </a:lnTo>
                    <a:lnTo>
                      <a:pt x="74" y="61"/>
                    </a:lnTo>
                    <a:lnTo>
                      <a:pt x="67" y="54"/>
                    </a:lnTo>
                    <a:lnTo>
                      <a:pt x="74" y="61"/>
                    </a:lnTo>
                    <a:close/>
                    <a:moveTo>
                      <a:pt x="60" y="47"/>
                    </a:moveTo>
                    <a:lnTo>
                      <a:pt x="63" y="44"/>
                    </a:lnTo>
                    <a:lnTo>
                      <a:pt x="77" y="58"/>
                    </a:lnTo>
                    <a:lnTo>
                      <a:pt x="74" y="61"/>
                    </a:lnTo>
                    <a:lnTo>
                      <a:pt x="60" y="47"/>
                    </a:lnTo>
                    <a:close/>
                    <a:moveTo>
                      <a:pt x="63" y="44"/>
                    </a:moveTo>
                    <a:lnTo>
                      <a:pt x="73" y="34"/>
                    </a:lnTo>
                    <a:lnTo>
                      <a:pt x="63" y="44"/>
                    </a:lnTo>
                    <a:lnTo>
                      <a:pt x="70" y="51"/>
                    </a:lnTo>
                    <a:lnTo>
                      <a:pt x="63" y="44"/>
                    </a:lnTo>
                    <a:close/>
                    <a:moveTo>
                      <a:pt x="63" y="44"/>
                    </a:moveTo>
                    <a:lnTo>
                      <a:pt x="66" y="41"/>
                    </a:lnTo>
                    <a:lnTo>
                      <a:pt x="80" y="54"/>
                    </a:lnTo>
                    <a:lnTo>
                      <a:pt x="77" y="58"/>
                    </a:lnTo>
                    <a:lnTo>
                      <a:pt x="63" y="44"/>
                    </a:lnTo>
                    <a:close/>
                    <a:moveTo>
                      <a:pt x="81" y="52"/>
                    </a:moveTo>
                    <a:lnTo>
                      <a:pt x="81" y="53"/>
                    </a:lnTo>
                    <a:lnTo>
                      <a:pt x="80" y="54"/>
                    </a:lnTo>
                    <a:lnTo>
                      <a:pt x="73" y="48"/>
                    </a:lnTo>
                    <a:lnTo>
                      <a:pt x="81" y="52"/>
                    </a:lnTo>
                    <a:close/>
                    <a:moveTo>
                      <a:pt x="65" y="43"/>
                    </a:moveTo>
                    <a:lnTo>
                      <a:pt x="68" y="37"/>
                    </a:lnTo>
                    <a:lnTo>
                      <a:pt x="85" y="45"/>
                    </a:lnTo>
                    <a:lnTo>
                      <a:pt x="81" y="52"/>
                    </a:lnTo>
                    <a:lnTo>
                      <a:pt x="65" y="43"/>
                    </a:lnTo>
                    <a:close/>
                    <a:moveTo>
                      <a:pt x="86" y="41"/>
                    </a:moveTo>
                    <a:lnTo>
                      <a:pt x="86" y="43"/>
                    </a:lnTo>
                    <a:lnTo>
                      <a:pt x="85" y="45"/>
                    </a:lnTo>
                    <a:lnTo>
                      <a:pt x="76" y="41"/>
                    </a:lnTo>
                    <a:lnTo>
                      <a:pt x="86" y="41"/>
                    </a:lnTo>
                    <a:close/>
                    <a:moveTo>
                      <a:pt x="67" y="41"/>
                    </a:moveTo>
                    <a:lnTo>
                      <a:pt x="67" y="38"/>
                    </a:lnTo>
                    <a:lnTo>
                      <a:pt x="86" y="38"/>
                    </a:lnTo>
                    <a:lnTo>
                      <a:pt x="86" y="41"/>
                    </a:lnTo>
                    <a:lnTo>
                      <a:pt x="67" y="41"/>
                    </a:lnTo>
                    <a:close/>
                    <a:moveTo>
                      <a:pt x="67" y="38"/>
                    </a:moveTo>
                    <a:lnTo>
                      <a:pt x="67" y="31"/>
                    </a:lnTo>
                    <a:lnTo>
                      <a:pt x="86" y="31"/>
                    </a:lnTo>
                    <a:lnTo>
                      <a:pt x="86" y="38"/>
                    </a:lnTo>
                    <a:lnTo>
                      <a:pt x="67" y="38"/>
                    </a:lnTo>
                    <a:close/>
                    <a:moveTo>
                      <a:pt x="67" y="31"/>
                    </a:moveTo>
                    <a:lnTo>
                      <a:pt x="67" y="28"/>
                    </a:lnTo>
                    <a:lnTo>
                      <a:pt x="86" y="28"/>
                    </a:lnTo>
                    <a:lnTo>
                      <a:pt x="86" y="31"/>
                    </a:lnTo>
                    <a:lnTo>
                      <a:pt x="67" y="31"/>
                    </a:lnTo>
                    <a:close/>
                    <a:moveTo>
                      <a:pt x="67" y="28"/>
                    </a:moveTo>
                    <a:lnTo>
                      <a:pt x="67" y="26"/>
                    </a:lnTo>
                    <a:lnTo>
                      <a:pt x="86" y="26"/>
                    </a:lnTo>
                    <a:lnTo>
                      <a:pt x="86" y="28"/>
                    </a:lnTo>
                    <a:lnTo>
                      <a:pt x="67" y="28"/>
                    </a:lnTo>
                    <a:close/>
                    <a:moveTo>
                      <a:pt x="83" y="18"/>
                    </a:moveTo>
                    <a:lnTo>
                      <a:pt x="86" y="21"/>
                    </a:lnTo>
                    <a:lnTo>
                      <a:pt x="86" y="26"/>
                    </a:lnTo>
                    <a:lnTo>
                      <a:pt x="76" y="26"/>
                    </a:lnTo>
                    <a:lnTo>
                      <a:pt x="83" y="18"/>
                    </a:lnTo>
                    <a:close/>
                    <a:moveTo>
                      <a:pt x="69" y="32"/>
                    </a:moveTo>
                    <a:lnTo>
                      <a:pt x="66" y="29"/>
                    </a:lnTo>
                    <a:lnTo>
                      <a:pt x="80" y="16"/>
                    </a:lnTo>
                    <a:lnTo>
                      <a:pt x="83" y="18"/>
                    </a:lnTo>
                    <a:lnTo>
                      <a:pt x="69" y="32"/>
                    </a:lnTo>
                    <a:close/>
                    <a:moveTo>
                      <a:pt x="66" y="29"/>
                    </a:moveTo>
                    <a:lnTo>
                      <a:pt x="64" y="26"/>
                    </a:lnTo>
                    <a:lnTo>
                      <a:pt x="64" y="22"/>
                    </a:lnTo>
                    <a:lnTo>
                      <a:pt x="73" y="22"/>
                    </a:lnTo>
                    <a:lnTo>
                      <a:pt x="66" y="29"/>
                    </a:lnTo>
                    <a:close/>
                    <a:moveTo>
                      <a:pt x="64" y="22"/>
                    </a:moveTo>
                    <a:lnTo>
                      <a:pt x="64" y="16"/>
                    </a:lnTo>
                    <a:lnTo>
                      <a:pt x="83" y="16"/>
                    </a:lnTo>
                    <a:lnTo>
                      <a:pt x="83" y="22"/>
                    </a:lnTo>
                    <a:lnTo>
                      <a:pt x="64" y="22"/>
                    </a:lnTo>
                    <a:close/>
                    <a:moveTo>
                      <a:pt x="73" y="6"/>
                    </a:moveTo>
                    <a:lnTo>
                      <a:pt x="83" y="6"/>
                    </a:lnTo>
                    <a:lnTo>
                      <a:pt x="83" y="16"/>
                    </a:lnTo>
                    <a:lnTo>
                      <a:pt x="73" y="16"/>
                    </a:lnTo>
                    <a:lnTo>
                      <a:pt x="73" y="6"/>
                    </a:lnTo>
                    <a:close/>
                    <a:moveTo>
                      <a:pt x="73" y="26"/>
                    </a:moveTo>
                    <a:lnTo>
                      <a:pt x="70" y="26"/>
                    </a:lnTo>
                    <a:lnTo>
                      <a:pt x="70" y="6"/>
                    </a:lnTo>
                    <a:lnTo>
                      <a:pt x="73" y="6"/>
                    </a:lnTo>
                    <a:lnTo>
                      <a:pt x="73" y="26"/>
                    </a:lnTo>
                    <a:close/>
                    <a:moveTo>
                      <a:pt x="70" y="26"/>
                    </a:moveTo>
                    <a:lnTo>
                      <a:pt x="68" y="26"/>
                    </a:lnTo>
                    <a:lnTo>
                      <a:pt x="66" y="25"/>
                    </a:lnTo>
                    <a:lnTo>
                      <a:pt x="70" y="16"/>
                    </a:lnTo>
                    <a:lnTo>
                      <a:pt x="70" y="26"/>
                    </a:lnTo>
                    <a:close/>
                    <a:moveTo>
                      <a:pt x="66" y="25"/>
                    </a:moveTo>
                    <a:lnTo>
                      <a:pt x="59" y="21"/>
                    </a:lnTo>
                    <a:lnTo>
                      <a:pt x="68" y="4"/>
                    </a:lnTo>
                    <a:lnTo>
                      <a:pt x="74" y="7"/>
                    </a:lnTo>
                    <a:lnTo>
                      <a:pt x="66" y="25"/>
                    </a:lnTo>
                    <a:close/>
                    <a:moveTo>
                      <a:pt x="59" y="21"/>
                    </a:moveTo>
                    <a:lnTo>
                      <a:pt x="58" y="20"/>
                    </a:lnTo>
                    <a:lnTo>
                      <a:pt x="57" y="19"/>
                    </a:lnTo>
                    <a:lnTo>
                      <a:pt x="64" y="12"/>
                    </a:lnTo>
                    <a:lnTo>
                      <a:pt x="59" y="21"/>
                    </a:lnTo>
                    <a:close/>
                    <a:moveTo>
                      <a:pt x="57" y="19"/>
                    </a:moveTo>
                    <a:lnTo>
                      <a:pt x="54" y="16"/>
                    </a:lnTo>
                    <a:lnTo>
                      <a:pt x="67" y="2"/>
                    </a:lnTo>
                    <a:lnTo>
                      <a:pt x="70" y="6"/>
                    </a:lnTo>
                    <a:lnTo>
                      <a:pt x="57" y="19"/>
                    </a:lnTo>
                    <a:close/>
                    <a:moveTo>
                      <a:pt x="60" y="0"/>
                    </a:moveTo>
                    <a:lnTo>
                      <a:pt x="64" y="0"/>
                    </a:lnTo>
                    <a:lnTo>
                      <a:pt x="67" y="2"/>
                    </a:lnTo>
                    <a:lnTo>
                      <a:pt x="60" y="9"/>
                    </a:lnTo>
                    <a:lnTo>
                      <a:pt x="60" y="0"/>
                    </a:lnTo>
                    <a:close/>
                    <a:moveTo>
                      <a:pt x="60" y="19"/>
                    </a:moveTo>
                    <a:lnTo>
                      <a:pt x="57" y="19"/>
                    </a:lnTo>
                    <a:lnTo>
                      <a:pt x="57" y="0"/>
                    </a:lnTo>
                    <a:lnTo>
                      <a:pt x="60" y="0"/>
                    </a:lnTo>
                    <a:lnTo>
                      <a:pt x="60" y="19"/>
                    </a:lnTo>
                    <a:close/>
                    <a:moveTo>
                      <a:pt x="57" y="19"/>
                    </a:moveTo>
                    <a:lnTo>
                      <a:pt x="51" y="19"/>
                    </a:lnTo>
                    <a:lnTo>
                      <a:pt x="51" y="0"/>
                    </a:lnTo>
                    <a:lnTo>
                      <a:pt x="57" y="0"/>
                    </a:lnTo>
                    <a:lnTo>
                      <a:pt x="57" y="19"/>
                    </a:lnTo>
                    <a:close/>
                    <a:moveTo>
                      <a:pt x="51" y="19"/>
                    </a:moveTo>
                    <a:lnTo>
                      <a:pt x="47" y="19"/>
                    </a:lnTo>
                    <a:lnTo>
                      <a:pt x="47" y="0"/>
                    </a:lnTo>
                    <a:lnTo>
                      <a:pt x="51" y="0"/>
                    </a:lnTo>
                    <a:lnTo>
                      <a:pt x="51" y="19"/>
                    </a:lnTo>
                    <a:close/>
                    <a:moveTo>
                      <a:pt x="44" y="0"/>
                    </a:moveTo>
                    <a:lnTo>
                      <a:pt x="45" y="0"/>
                    </a:lnTo>
                    <a:lnTo>
                      <a:pt x="47" y="0"/>
                    </a:lnTo>
                    <a:lnTo>
                      <a:pt x="47" y="9"/>
                    </a:lnTo>
                    <a:lnTo>
                      <a:pt x="44" y="0"/>
                    </a:lnTo>
                    <a:close/>
                    <a:moveTo>
                      <a:pt x="52" y="18"/>
                    </a:moveTo>
                    <a:lnTo>
                      <a:pt x="45" y="21"/>
                    </a:lnTo>
                    <a:lnTo>
                      <a:pt x="37" y="4"/>
                    </a:lnTo>
                    <a:lnTo>
                      <a:pt x="44" y="0"/>
                    </a:lnTo>
                    <a:lnTo>
                      <a:pt x="52" y="18"/>
                    </a:lnTo>
                    <a:close/>
                    <a:moveTo>
                      <a:pt x="45" y="21"/>
                    </a:moveTo>
                    <a:lnTo>
                      <a:pt x="44" y="22"/>
                    </a:lnTo>
                    <a:lnTo>
                      <a:pt x="42" y="22"/>
                    </a:lnTo>
                    <a:lnTo>
                      <a:pt x="42" y="12"/>
                    </a:lnTo>
                    <a:lnTo>
                      <a:pt x="45" y="21"/>
                    </a:lnTo>
                    <a:close/>
                    <a:moveTo>
                      <a:pt x="42" y="22"/>
                    </a:moveTo>
                    <a:lnTo>
                      <a:pt x="35" y="22"/>
                    </a:lnTo>
                    <a:lnTo>
                      <a:pt x="35" y="2"/>
                    </a:lnTo>
                    <a:lnTo>
                      <a:pt x="42" y="2"/>
                    </a:lnTo>
                    <a:lnTo>
                      <a:pt x="42" y="22"/>
                    </a:lnTo>
                    <a:close/>
                    <a:moveTo>
                      <a:pt x="29" y="6"/>
                    </a:moveTo>
                    <a:lnTo>
                      <a:pt x="31" y="2"/>
                    </a:lnTo>
                    <a:lnTo>
                      <a:pt x="35" y="2"/>
                    </a:lnTo>
                    <a:lnTo>
                      <a:pt x="35" y="12"/>
                    </a:lnTo>
                    <a:lnTo>
                      <a:pt x="29" y="6"/>
                    </a:lnTo>
                    <a:close/>
                    <a:moveTo>
                      <a:pt x="42" y="19"/>
                    </a:moveTo>
                    <a:lnTo>
                      <a:pt x="38" y="22"/>
                    </a:lnTo>
                    <a:lnTo>
                      <a:pt x="25" y="9"/>
                    </a:lnTo>
                    <a:lnTo>
                      <a:pt x="29" y="6"/>
                    </a:lnTo>
                    <a:lnTo>
                      <a:pt x="42" y="19"/>
                    </a:lnTo>
                    <a:close/>
                    <a:moveTo>
                      <a:pt x="38" y="22"/>
                    </a:moveTo>
                    <a:lnTo>
                      <a:pt x="37" y="23"/>
                    </a:lnTo>
                    <a:lnTo>
                      <a:pt x="36" y="25"/>
                    </a:lnTo>
                    <a:lnTo>
                      <a:pt x="32" y="16"/>
                    </a:lnTo>
                    <a:lnTo>
                      <a:pt x="38" y="22"/>
                    </a:lnTo>
                    <a:close/>
                    <a:moveTo>
                      <a:pt x="36" y="25"/>
                    </a:moveTo>
                    <a:lnTo>
                      <a:pt x="30" y="28"/>
                    </a:lnTo>
                    <a:lnTo>
                      <a:pt x="21" y="10"/>
                    </a:lnTo>
                    <a:lnTo>
                      <a:pt x="27" y="7"/>
                    </a:lnTo>
                    <a:lnTo>
                      <a:pt x="36" y="25"/>
                    </a:lnTo>
                    <a:close/>
                    <a:moveTo>
                      <a:pt x="19" y="12"/>
                    </a:moveTo>
                    <a:lnTo>
                      <a:pt x="20" y="11"/>
                    </a:lnTo>
                    <a:lnTo>
                      <a:pt x="21" y="10"/>
                    </a:lnTo>
                    <a:lnTo>
                      <a:pt x="25" y="19"/>
                    </a:lnTo>
                    <a:lnTo>
                      <a:pt x="19" y="12"/>
                    </a:lnTo>
                    <a:close/>
                    <a:moveTo>
                      <a:pt x="32" y="26"/>
                    </a:moveTo>
                    <a:lnTo>
                      <a:pt x="29" y="29"/>
                    </a:lnTo>
                    <a:lnTo>
                      <a:pt x="15" y="16"/>
                    </a:lnTo>
                    <a:lnTo>
                      <a:pt x="19" y="12"/>
                    </a:lnTo>
                    <a:lnTo>
                      <a:pt x="32" y="26"/>
                    </a:lnTo>
                    <a:close/>
                    <a:moveTo>
                      <a:pt x="29" y="29"/>
                    </a:moveTo>
                    <a:lnTo>
                      <a:pt x="26" y="32"/>
                    </a:lnTo>
                    <a:lnTo>
                      <a:pt x="12" y="18"/>
                    </a:lnTo>
                    <a:lnTo>
                      <a:pt x="15" y="16"/>
                    </a:lnTo>
                    <a:lnTo>
                      <a:pt x="29" y="29"/>
                    </a:lnTo>
                    <a:close/>
                    <a:moveTo>
                      <a:pt x="11" y="21"/>
                    </a:moveTo>
                    <a:lnTo>
                      <a:pt x="11" y="19"/>
                    </a:lnTo>
                    <a:lnTo>
                      <a:pt x="12" y="18"/>
                    </a:lnTo>
                    <a:lnTo>
                      <a:pt x="19" y="26"/>
                    </a:lnTo>
                    <a:lnTo>
                      <a:pt x="11" y="21"/>
                    </a:lnTo>
                    <a:close/>
                    <a:moveTo>
                      <a:pt x="27" y="29"/>
                    </a:moveTo>
                    <a:lnTo>
                      <a:pt x="24" y="36"/>
                    </a:lnTo>
                    <a:lnTo>
                      <a:pt x="8" y="27"/>
                    </a:lnTo>
                    <a:lnTo>
                      <a:pt x="11" y="21"/>
                    </a:lnTo>
                    <a:lnTo>
                      <a:pt x="27" y="29"/>
                    </a:lnTo>
                    <a:close/>
                    <a:moveTo>
                      <a:pt x="24" y="36"/>
                    </a:moveTo>
                    <a:lnTo>
                      <a:pt x="24" y="37"/>
                    </a:lnTo>
                    <a:lnTo>
                      <a:pt x="23" y="38"/>
                    </a:lnTo>
                    <a:lnTo>
                      <a:pt x="16" y="31"/>
                    </a:lnTo>
                    <a:lnTo>
                      <a:pt x="24" y="36"/>
                    </a:lnTo>
                    <a:close/>
                    <a:moveTo>
                      <a:pt x="23" y="38"/>
                    </a:moveTo>
                    <a:lnTo>
                      <a:pt x="20" y="41"/>
                    </a:lnTo>
                    <a:lnTo>
                      <a:pt x="6" y="28"/>
                    </a:lnTo>
                    <a:lnTo>
                      <a:pt x="9" y="25"/>
                    </a:lnTo>
                    <a:lnTo>
                      <a:pt x="23" y="38"/>
                    </a:lnTo>
                    <a:close/>
                    <a:moveTo>
                      <a:pt x="3" y="34"/>
                    </a:moveTo>
                    <a:lnTo>
                      <a:pt x="3" y="31"/>
                    </a:lnTo>
                    <a:lnTo>
                      <a:pt x="6" y="28"/>
                    </a:lnTo>
                    <a:lnTo>
                      <a:pt x="13" y="34"/>
                    </a:lnTo>
                    <a:lnTo>
                      <a:pt x="3" y="34"/>
                    </a:lnTo>
                    <a:close/>
                    <a:moveTo>
                      <a:pt x="22" y="34"/>
                    </a:moveTo>
                    <a:lnTo>
                      <a:pt x="22" y="38"/>
                    </a:lnTo>
                    <a:lnTo>
                      <a:pt x="3" y="38"/>
                    </a:lnTo>
                    <a:lnTo>
                      <a:pt x="3" y="34"/>
                    </a:lnTo>
                    <a:lnTo>
                      <a:pt x="22" y="34"/>
                    </a:lnTo>
                    <a:close/>
                    <a:moveTo>
                      <a:pt x="22" y="38"/>
                    </a:moveTo>
                    <a:lnTo>
                      <a:pt x="22" y="40"/>
                    </a:lnTo>
                    <a:lnTo>
                      <a:pt x="21" y="42"/>
                    </a:lnTo>
                    <a:lnTo>
                      <a:pt x="13" y="38"/>
                    </a:lnTo>
                    <a:lnTo>
                      <a:pt x="22" y="38"/>
                    </a:lnTo>
                    <a:close/>
                    <a:moveTo>
                      <a:pt x="21" y="42"/>
                    </a:moveTo>
                    <a:lnTo>
                      <a:pt x="19" y="49"/>
                    </a:lnTo>
                    <a:lnTo>
                      <a:pt x="1" y="40"/>
                    </a:lnTo>
                    <a:lnTo>
                      <a:pt x="4" y="33"/>
                    </a:lnTo>
                    <a:lnTo>
                      <a:pt x="21" y="42"/>
                    </a:lnTo>
                    <a:close/>
                    <a:moveTo>
                      <a:pt x="0" y="44"/>
                    </a:moveTo>
                    <a:lnTo>
                      <a:pt x="0" y="42"/>
                    </a:lnTo>
                    <a:lnTo>
                      <a:pt x="1" y="40"/>
                    </a:lnTo>
                    <a:lnTo>
                      <a:pt x="10" y="44"/>
                    </a:lnTo>
                    <a:lnTo>
                      <a:pt x="0" y="44"/>
                    </a:lnTo>
                    <a:close/>
                    <a:moveTo>
                      <a:pt x="19" y="44"/>
                    </a:moveTo>
                    <a:lnTo>
                      <a:pt x="19" y="48"/>
                    </a:lnTo>
                    <a:lnTo>
                      <a:pt x="0" y="48"/>
                    </a:lnTo>
                    <a:lnTo>
                      <a:pt x="0" y="44"/>
                    </a:lnTo>
                    <a:lnTo>
                      <a:pt x="19" y="44"/>
                    </a:lnTo>
                    <a:close/>
                    <a:moveTo>
                      <a:pt x="3" y="54"/>
                    </a:moveTo>
                    <a:lnTo>
                      <a:pt x="0" y="51"/>
                    </a:lnTo>
                    <a:lnTo>
                      <a:pt x="0" y="48"/>
                    </a:lnTo>
                    <a:lnTo>
                      <a:pt x="10" y="48"/>
                    </a:lnTo>
                    <a:lnTo>
                      <a:pt x="3" y="54"/>
                    </a:lnTo>
                    <a:close/>
                    <a:moveTo>
                      <a:pt x="16" y="41"/>
                    </a:moveTo>
                    <a:lnTo>
                      <a:pt x="20" y="44"/>
                    </a:lnTo>
                    <a:lnTo>
                      <a:pt x="6" y="58"/>
                    </a:lnTo>
                    <a:lnTo>
                      <a:pt x="3" y="54"/>
                    </a:lnTo>
                    <a:lnTo>
                      <a:pt x="16" y="41"/>
                    </a:lnTo>
                    <a:close/>
                    <a:moveTo>
                      <a:pt x="20" y="44"/>
                    </a:moveTo>
                    <a:lnTo>
                      <a:pt x="22" y="47"/>
                    </a:lnTo>
                    <a:lnTo>
                      <a:pt x="22" y="51"/>
                    </a:lnTo>
                    <a:lnTo>
                      <a:pt x="13" y="51"/>
                    </a:lnTo>
                    <a:lnTo>
                      <a:pt x="20" y="44"/>
                    </a:lnTo>
                    <a:close/>
                    <a:moveTo>
                      <a:pt x="22" y="51"/>
                    </a:moveTo>
                    <a:lnTo>
                      <a:pt x="22" y="57"/>
                    </a:lnTo>
                    <a:lnTo>
                      <a:pt x="3" y="57"/>
                    </a:lnTo>
                    <a:lnTo>
                      <a:pt x="3" y="51"/>
                    </a:lnTo>
                    <a:lnTo>
                      <a:pt x="22" y="51"/>
                    </a:lnTo>
                    <a:close/>
                    <a:moveTo>
                      <a:pt x="6" y="64"/>
                    </a:moveTo>
                    <a:lnTo>
                      <a:pt x="3" y="61"/>
                    </a:lnTo>
                    <a:lnTo>
                      <a:pt x="3" y="57"/>
                    </a:lnTo>
                    <a:lnTo>
                      <a:pt x="13" y="57"/>
                    </a:lnTo>
                    <a:lnTo>
                      <a:pt x="6" y="64"/>
                    </a:lnTo>
                    <a:close/>
                    <a:moveTo>
                      <a:pt x="20" y="50"/>
                    </a:moveTo>
                    <a:lnTo>
                      <a:pt x="23" y="53"/>
                    </a:lnTo>
                    <a:lnTo>
                      <a:pt x="9" y="66"/>
                    </a:lnTo>
                    <a:lnTo>
                      <a:pt x="6" y="64"/>
                    </a:lnTo>
                    <a:lnTo>
                      <a:pt x="20" y="50"/>
                    </a:lnTo>
                    <a:close/>
                    <a:moveTo>
                      <a:pt x="9" y="66"/>
                    </a:moveTo>
                    <a:lnTo>
                      <a:pt x="0" y="58"/>
                    </a:lnTo>
                    <a:lnTo>
                      <a:pt x="9" y="66"/>
                    </a:lnTo>
                    <a:lnTo>
                      <a:pt x="16" y="60"/>
                    </a:lnTo>
                    <a:lnTo>
                      <a:pt x="9" y="66"/>
                    </a:lnTo>
                    <a:close/>
                    <a:moveTo>
                      <a:pt x="23" y="53"/>
                    </a:moveTo>
                    <a:lnTo>
                      <a:pt x="25" y="57"/>
                    </a:lnTo>
                    <a:lnTo>
                      <a:pt x="12" y="70"/>
                    </a:lnTo>
                    <a:lnTo>
                      <a:pt x="9" y="66"/>
                    </a:lnTo>
                    <a:lnTo>
                      <a:pt x="23" y="53"/>
                    </a:lnTo>
                    <a:close/>
                    <a:moveTo>
                      <a:pt x="19" y="73"/>
                    </a:moveTo>
                    <a:lnTo>
                      <a:pt x="15" y="73"/>
                    </a:lnTo>
                    <a:lnTo>
                      <a:pt x="12" y="70"/>
                    </a:lnTo>
                    <a:lnTo>
                      <a:pt x="19" y="63"/>
                    </a:lnTo>
                    <a:lnTo>
                      <a:pt x="19" y="73"/>
                    </a:lnTo>
                    <a:close/>
                    <a:moveTo>
                      <a:pt x="19" y="54"/>
                    </a:moveTo>
                    <a:lnTo>
                      <a:pt x="22" y="54"/>
                    </a:lnTo>
                    <a:lnTo>
                      <a:pt x="22" y="73"/>
                    </a:lnTo>
                    <a:lnTo>
                      <a:pt x="19" y="73"/>
                    </a:lnTo>
                    <a:lnTo>
                      <a:pt x="19" y="54"/>
                    </a:lnTo>
                    <a:close/>
                    <a:moveTo>
                      <a:pt x="22" y="54"/>
                    </a:moveTo>
                    <a:lnTo>
                      <a:pt x="24" y="54"/>
                    </a:lnTo>
                    <a:lnTo>
                      <a:pt x="26" y="54"/>
                    </a:lnTo>
                    <a:lnTo>
                      <a:pt x="22" y="63"/>
                    </a:lnTo>
                    <a:lnTo>
                      <a:pt x="22" y="54"/>
                    </a:lnTo>
                    <a:close/>
                    <a:moveTo>
                      <a:pt x="26" y="54"/>
                    </a:moveTo>
                    <a:lnTo>
                      <a:pt x="33" y="58"/>
                    </a:lnTo>
                    <a:lnTo>
                      <a:pt x="24" y="75"/>
                    </a:lnTo>
                    <a:lnTo>
                      <a:pt x="17" y="72"/>
                    </a:lnTo>
                    <a:lnTo>
                      <a:pt x="26" y="54"/>
                    </a:lnTo>
                    <a:close/>
                    <a:moveTo>
                      <a:pt x="29" y="76"/>
                    </a:moveTo>
                    <a:lnTo>
                      <a:pt x="26" y="76"/>
                    </a:lnTo>
                    <a:lnTo>
                      <a:pt x="24" y="75"/>
                    </a:lnTo>
                    <a:lnTo>
                      <a:pt x="29" y="66"/>
                    </a:lnTo>
                    <a:lnTo>
                      <a:pt x="29" y="76"/>
                    </a:lnTo>
                    <a:close/>
                    <a:moveTo>
                      <a:pt x="29" y="57"/>
                    </a:moveTo>
                    <a:lnTo>
                      <a:pt x="32" y="57"/>
                    </a:lnTo>
                    <a:lnTo>
                      <a:pt x="32" y="76"/>
                    </a:lnTo>
                    <a:lnTo>
                      <a:pt x="29" y="76"/>
                    </a:lnTo>
                    <a:lnTo>
                      <a:pt x="29" y="57"/>
                    </a:lnTo>
                    <a:close/>
                    <a:moveTo>
                      <a:pt x="32" y="57"/>
                    </a:moveTo>
                    <a:lnTo>
                      <a:pt x="38" y="57"/>
                    </a:lnTo>
                    <a:lnTo>
                      <a:pt x="38" y="76"/>
                    </a:lnTo>
                    <a:lnTo>
                      <a:pt x="32" y="76"/>
                    </a:lnTo>
                    <a:lnTo>
                      <a:pt x="32" y="57"/>
                    </a:lnTo>
                    <a:close/>
                    <a:moveTo>
                      <a:pt x="38" y="57"/>
                    </a:moveTo>
                    <a:lnTo>
                      <a:pt x="42" y="57"/>
                    </a:lnTo>
                    <a:lnTo>
                      <a:pt x="42" y="76"/>
                    </a:lnTo>
                    <a:lnTo>
                      <a:pt x="38" y="76"/>
                    </a:lnTo>
                    <a:lnTo>
                      <a:pt x="38" y="57"/>
                    </a:lnTo>
                    <a:close/>
                    <a:moveTo>
                      <a:pt x="42" y="57"/>
                    </a:moveTo>
                    <a:lnTo>
                      <a:pt x="47" y="57"/>
                    </a:lnTo>
                    <a:lnTo>
                      <a:pt x="47" y="76"/>
                    </a:lnTo>
                    <a:lnTo>
                      <a:pt x="42" y="76"/>
                    </a:lnTo>
                    <a:lnTo>
                      <a:pt x="42" y="57"/>
                    </a:lnTo>
                    <a:close/>
                    <a:moveTo>
                      <a:pt x="54" y="73"/>
                    </a:moveTo>
                    <a:lnTo>
                      <a:pt x="52" y="76"/>
                    </a:lnTo>
                    <a:lnTo>
                      <a:pt x="47" y="76"/>
                    </a:lnTo>
                    <a:lnTo>
                      <a:pt x="47" y="66"/>
                    </a:lnTo>
                    <a:lnTo>
                      <a:pt x="54" y="73"/>
                    </a:lnTo>
                    <a:close/>
                    <a:moveTo>
                      <a:pt x="41" y="60"/>
                    </a:moveTo>
                    <a:lnTo>
                      <a:pt x="44" y="57"/>
                    </a:lnTo>
                    <a:lnTo>
                      <a:pt x="57" y="70"/>
                    </a:lnTo>
                    <a:lnTo>
                      <a:pt x="54" y="73"/>
                    </a:lnTo>
                    <a:lnTo>
                      <a:pt x="41" y="60"/>
                    </a:lnTo>
                    <a:close/>
                    <a:moveTo>
                      <a:pt x="44" y="57"/>
                    </a:moveTo>
                    <a:lnTo>
                      <a:pt x="45" y="55"/>
                    </a:lnTo>
                    <a:lnTo>
                      <a:pt x="46" y="54"/>
                    </a:lnTo>
                    <a:lnTo>
                      <a:pt x="51" y="63"/>
                    </a:lnTo>
                    <a:lnTo>
                      <a:pt x="44" y="57"/>
                    </a:lnTo>
                    <a:close/>
                    <a:moveTo>
                      <a:pt x="46" y="54"/>
                    </a:moveTo>
                    <a:lnTo>
                      <a:pt x="53" y="52"/>
                    </a:lnTo>
                    <a:lnTo>
                      <a:pt x="62" y="69"/>
                    </a:lnTo>
                    <a:lnTo>
                      <a:pt x="55" y="72"/>
                    </a:lnTo>
                    <a:lnTo>
                      <a:pt x="46"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2" name="Freeform 197">
                <a:extLst>
                  <a:ext uri="{FF2B5EF4-FFF2-40B4-BE49-F238E27FC236}">
                    <a16:creationId xmlns:a16="http://schemas.microsoft.com/office/drawing/2014/main" id="{B6782A8E-4C90-454E-BF9B-7B9930FCD6FC}"/>
                  </a:ext>
                </a:extLst>
              </p:cNvPr>
              <p:cNvSpPr>
                <a:spLocks/>
              </p:cNvSpPr>
              <p:nvPr/>
            </p:nvSpPr>
            <p:spPr bwMode="auto">
              <a:xfrm>
                <a:off x="2794" y="2766"/>
                <a:ext cx="16" cy="14"/>
              </a:xfrm>
              <a:custGeom>
                <a:avLst/>
                <a:gdLst>
                  <a:gd name="T0" fmla="*/ 11 w 66"/>
                  <a:gd name="T1" fmla="*/ 12 h 58"/>
                  <a:gd name="T2" fmla="*/ 12 w 66"/>
                  <a:gd name="T3" fmla="*/ 12 h 58"/>
                  <a:gd name="T4" fmla="*/ 13 w 66"/>
                  <a:gd name="T5" fmla="*/ 11 h 58"/>
                  <a:gd name="T6" fmla="*/ 14 w 66"/>
                  <a:gd name="T7" fmla="*/ 10 h 58"/>
                  <a:gd name="T8" fmla="*/ 14 w 66"/>
                  <a:gd name="T9" fmla="*/ 9 h 58"/>
                  <a:gd name="T10" fmla="*/ 15 w 66"/>
                  <a:gd name="T11" fmla="*/ 8 h 58"/>
                  <a:gd name="T12" fmla="*/ 15 w 66"/>
                  <a:gd name="T13" fmla="*/ 7 h 58"/>
                  <a:gd name="T14" fmla="*/ 16 w 66"/>
                  <a:gd name="T15" fmla="*/ 5 h 58"/>
                  <a:gd name="T16" fmla="*/ 16 w 66"/>
                  <a:gd name="T17" fmla="*/ 5 h 58"/>
                  <a:gd name="T18" fmla="*/ 15 w 66"/>
                  <a:gd name="T19" fmla="*/ 4 h 58"/>
                  <a:gd name="T20" fmla="*/ 15 w 66"/>
                  <a:gd name="T21" fmla="*/ 2 h 58"/>
                  <a:gd name="T22" fmla="*/ 14 w 66"/>
                  <a:gd name="T23" fmla="*/ 2 h 58"/>
                  <a:gd name="T24" fmla="*/ 14 w 66"/>
                  <a:gd name="T25" fmla="*/ 1 h 58"/>
                  <a:gd name="T26" fmla="*/ 13 w 66"/>
                  <a:gd name="T27" fmla="*/ 1 h 58"/>
                  <a:gd name="T28" fmla="*/ 12 w 66"/>
                  <a:gd name="T29" fmla="*/ 0 h 58"/>
                  <a:gd name="T30" fmla="*/ 11 w 66"/>
                  <a:gd name="T31" fmla="*/ 0 h 58"/>
                  <a:gd name="T32" fmla="*/ 10 w 66"/>
                  <a:gd name="T33" fmla="*/ 0 h 58"/>
                  <a:gd name="T34" fmla="*/ 8 w 66"/>
                  <a:gd name="T35" fmla="*/ 0 h 58"/>
                  <a:gd name="T36" fmla="*/ 7 w 66"/>
                  <a:gd name="T37" fmla="*/ 0 h 58"/>
                  <a:gd name="T38" fmla="*/ 6 w 66"/>
                  <a:gd name="T39" fmla="*/ 1 h 58"/>
                  <a:gd name="T40" fmla="*/ 5 w 66"/>
                  <a:gd name="T41" fmla="*/ 2 h 58"/>
                  <a:gd name="T42" fmla="*/ 4 w 66"/>
                  <a:gd name="T43" fmla="*/ 2 h 58"/>
                  <a:gd name="T44" fmla="*/ 2 w 66"/>
                  <a:gd name="T45" fmla="*/ 3 h 58"/>
                  <a:gd name="T46" fmla="*/ 1 w 66"/>
                  <a:gd name="T47" fmla="*/ 4 h 58"/>
                  <a:gd name="T48" fmla="*/ 1 w 66"/>
                  <a:gd name="T49" fmla="*/ 5 h 58"/>
                  <a:gd name="T50" fmla="*/ 1 w 66"/>
                  <a:gd name="T51" fmla="*/ 6 h 58"/>
                  <a:gd name="T52" fmla="*/ 0 w 66"/>
                  <a:gd name="T53" fmla="*/ 7 h 58"/>
                  <a:gd name="T54" fmla="*/ 0 w 66"/>
                  <a:gd name="T55" fmla="*/ 9 h 58"/>
                  <a:gd name="T56" fmla="*/ 0 w 66"/>
                  <a:gd name="T57" fmla="*/ 9 h 58"/>
                  <a:gd name="T58" fmla="*/ 0 w 66"/>
                  <a:gd name="T59" fmla="*/ 10 h 58"/>
                  <a:gd name="T60" fmla="*/ 1 w 66"/>
                  <a:gd name="T61" fmla="*/ 12 h 58"/>
                  <a:gd name="T62" fmla="*/ 1 w 66"/>
                  <a:gd name="T63" fmla="*/ 12 h 58"/>
                  <a:gd name="T64" fmla="*/ 2 w 66"/>
                  <a:gd name="T65" fmla="*/ 13 h 58"/>
                  <a:gd name="T66" fmla="*/ 3 w 66"/>
                  <a:gd name="T67" fmla="*/ 13 h 58"/>
                  <a:gd name="T68" fmla="*/ 4 w 66"/>
                  <a:gd name="T69" fmla="*/ 14 h 58"/>
                  <a:gd name="T70" fmla="*/ 5 w 66"/>
                  <a:gd name="T71" fmla="*/ 14 h 58"/>
                  <a:gd name="T72" fmla="*/ 6 w 66"/>
                  <a:gd name="T73" fmla="*/ 14 h 58"/>
                  <a:gd name="T74" fmla="*/ 8 w 66"/>
                  <a:gd name="T75" fmla="*/ 14 h 58"/>
                  <a:gd name="T76" fmla="*/ 8 w 66"/>
                  <a:gd name="T77" fmla="*/ 14 h 58"/>
                  <a:gd name="T78" fmla="*/ 10 w 66"/>
                  <a:gd name="T79" fmla="*/ 13 h 58"/>
                  <a:gd name="T80" fmla="*/ 11 w 66"/>
                  <a:gd name="T81" fmla="*/ 12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8"/>
                  <a:gd name="T125" fmla="*/ 66 w 66"/>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8">
                    <a:moveTo>
                      <a:pt x="44" y="51"/>
                    </a:moveTo>
                    <a:lnTo>
                      <a:pt x="51" y="48"/>
                    </a:lnTo>
                    <a:lnTo>
                      <a:pt x="54" y="46"/>
                    </a:lnTo>
                    <a:lnTo>
                      <a:pt x="57" y="42"/>
                    </a:lnTo>
                    <a:lnTo>
                      <a:pt x="59" y="39"/>
                    </a:lnTo>
                    <a:lnTo>
                      <a:pt x="63" y="32"/>
                    </a:lnTo>
                    <a:lnTo>
                      <a:pt x="63" y="29"/>
                    </a:lnTo>
                    <a:lnTo>
                      <a:pt x="66" y="22"/>
                    </a:lnTo>
                    <a:lnTo>
                      <a:pt x="66" y="20"/>
                    </a:lnTo>
                    <a:lnTo>
                      <a:pt x="63" y="17"/>
                    </a:lnTo>
                    <a:lnTo>
                      <a:pt x="63" y="10"/>
                    </a:lnTo>
                    <a:lnTo>
                      <a:pt x="59" y="7"/>
                    </a:lnTo>
                    <a:lnTo>
                      <a:pt x="57" y="4"/>
                    </a:lnTo>
                    <a:lnTo>
                      <a:pt x="54" y="4"/>
                    </a:lnTo>
                    <a:lnTo>
                      <a:pt x="51" y="0"/>
                    </a:lnTo>
                    <a:lnTo>
                      <a:pt x="44" y="0"/>
                    </a:lnTo>
                    <a:lnTo>
                      <a:pt x="41" y="0"/>
                    </a:lnTo>
                    <a:lnTo>
                      <a:pt x="34" y="0"/>
                    </a:lnTo>
                    <a:lnTo>
                      <a:pt x="28" y="0"/>
                    </a:lnTo>
                    <a:lnTo>
                      <a:pt x="25" y="4"/>
                    </a:lnTo>
                    <a:lnTo>
                      <a:pt x="19" y="7"/>
                    </a:lnTo>
                    <a:lnTo>
                      <a:pt x="15" y="10"/>
                    </a:lnTo>
                    <a:lnTo>
                      <a:pt x="9" y="14"/>
                    </a:lnTo>
                    <a:lnTo>
                      <a:pt x="5" y="17"/>
                    </a:lnTo>
                    <a:lnTo>
                      <a:pt x="3" y="20"/>
                    </a:lnTo>
                    <a:lnTo>
                      <a:pt x="3" y="26"/>
                    </a:lnTo>
                    <a:lnTo>
                      <a:pt x="0" y="29"/>
                    </a:lnTo>
                    <a:lnTo>
                      <a:pt x="0" y="36"/>
                    </a:lnTo>
                    <a:lnTo>
                      <a:pt x="0" y="39"/>
                    </a:lnTo>
                    <a:lnTo>
                      <a:pt x="0" y="42"/>
                    </a:lnTo>
                    <a:lnTo>
                      <a:pt x="3" y="48"/>
                    </a:lnTo>
                    <a:lnTo>
                      <a:pt x="5" y="51"/>
                    </a:lnTo>
                    <a:lnTo>
                      <a:pt x="9" y="54"/>
                    </a:lnTo>
                    <a:lnTo>
                      <a:pt x="12" y="54"/>
                    </a:lnTo>
                    <a:lnTo>
                      <a:pt x="15" y="58"/>
                    </a:lnTo>
                    <a:lnTo>
                      <a:pt x="19" y="58"/>
                    </a:lnTo>
                    <a:lnTo>
                      <a:pt x="25" y="58"/>
                    </a:lnTo>
                    <a:lnTo>
                      <a:pt x="31" y="58"/>
                    </a:lnTo>
                    <a:lnTo>
                      <a:pt x="34" y="58"/>
                    </a:lnTo>
                    <a:lnTo>
                      <a:pt x="41"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3" name="Freeform 198">
                <a:extLst>
                  <a:ext uri="{FF2B5EF4-FFF2-40B4-BE49-F238E27FC236}">
                    <a16:creationId xmlns:a16="http://schemas.microsoft.com/office/drawing/2014/main" id="{5A68EEBF-1F9F-4158-88FA-E85C5D093DAD}"/>
                  </a:ext>
                </a:extLst>
              </p:cNvPr>
              <p:cNvSpPr>
                <a:spLocks noEditPoints="1"/>
              </p:cNvSpPr>
              <p:nvPr/>
            </p:nvSpPr>
            <p:spPr bwMode="auto">
              <a:xfrm>
                <a:off x="2791" y="2763"/>
                <a:ext cx="22" cy="19"/>
              </a:xfrm>
              <a:custGeom>
                <a:avLst/>
                <a:gdLst>
                  <a:gd name="T0" fmla="*/ 17 w 86"/>
                  <a:gd name="T1" fmla="*/ 16 h 76"/>
                  <a:gd name="T2" fmla="*/ 15 w 86"/>
                  <a:gd name="T3" fmla="*/ 12 h 76"/>
                  <a:gd name="T4" fmla="*/ 19 w 86"/>
                  <a:gd name="T5" fmla="*/ 14 h 76"/>
                  <a:gd name="T6" fmla="*/ 19 w 86"/>
                  <a:gd name="T7" fmla="*/ 14 h 76"/>
                  <a:gd name="T8" fmla="*/ 20 w 86"/>
                  <a:gd name="T9" fmla="*/ 13 h 76"/>
                  <a:gd name="T10" fmla="*/ 21 w 86"/>
                  <a:gd name="T11" fmla="*/ 10 h 76"/>
                  <a:gd name="T12" fmla="*/ 16 w 86"/>
                  <a:gd name="T13" fmla="*/ 9 h 76"/>
                  <a:gd name="T14" fmla="*/ 17 w 86"/>
                  <a:gd name="T15" fmla="*/ 8 h 76"/>
                  <a:gd name="T16" fmla="*/ 21 w 86"/>
                  <a:gd name="T17" fmla="*/ 10 h 76"/>
                  <a:gd name="T18" fmla="*/ 22 w 86"/>
                  <a:gd name="T19" fmla="*/ 8 h 76"/>
                  <a:gd name="T20" fmla="*/ 21 w 86"/>
                  <a:gd name="T21" fmla="*/ 5 h 76"/>
                  <a:gd name="T22" fmla="*/ 17 w 86"/>
                  <a:gd name="T23" fmla="*/ 8 h 76"/>
                  <a:gd name="T24" fmla="*/ 16 w 86"/>
                  <a:gd name="T25" fmla="*/ 6 h 76"/>
                  <a:gd name="T26" fmla="*/ 21 w 86"/>
                  <a:gd name="T27" fmla="*/ 6 h 76"/>
                  <a:gd name="T28" fmla="*/ 20 w 86"/>
                  <a:gd name="T29" fmla="*/ 3 h 76"/>
                  <a:gd name="T30" fmla="*/ 16 w 86"/>
                  <a:gd name="T31" fmla="*/ 6 h 76"/>
                  <a:gd name="T32" fmla="*/ 15 w 86"/>
                  <a:gd name="T33" fmla="*/ 5 h 76"/>
                  <a:gd name="T34" fmla="*/ 19 w 86"/>
                  <a:gd name="T35" fmla="*/ 1 h 76"/>
                  <a:gd name="T36" fmla="*/ 17 w 86"/>
                  <a:gd name="T37" fmla="*/ 1 h 76"/>
                  <a:gd name="T38" fmla="*/ 16 w 86"/>
                  <a:gd name="T39" fmla="*/ 6 h 76"/>
                  <a:gd name="T40" fmla="*/ 16 w 86"/>
                  <a:gd name="T41" fmla="*/ 0 h 76"/>
                  <a:gd name="T42" fmla="*/ 14 w 86"/>
                  <a:gd name="T43" fmla="*/ 5 h 76"/>
                  <a:gd name="T44" fmla="*/ 13 w 86"/>
                  <a:gd name="T45" fmla="*/ 0 h 76"/>
                  <a:gd name="T46" fmla="*/ 13 w 86"/>
                  <a:gd name="T47" fmla="*/ 0 h 76"/>
                  <a:gd name="T48" fmla="*/ 11 w 86"/>
                  <a:gd name="T49" fmla="*/ 5 h 76"/>
                  <a:gd name="T50" fmla="*/ 12 w 86"/>
                  <a:gd name="T51" fmla="*/ 4 h 76"/>
                  <a:gd name="T52" fmla="*/ 10 w 86"/>
                  <a:gd name="T53" fmla="*/ 5 h 76"/>
                  <a:gd name="T54" fmla="*/ 6 w 86"/>
                  <a:gd name="T55" fmla="*/ 2 h 76"/>
                  <a:gd name="T56" fmla="*/ 7 w 86"/>
                  <a:gd name="T57" fmla="*/ 4 h 76"/>
                  <a:gd name="T58" fmla="*/ 9 w 86"/>
                  <a:gd name="T59" fmla="*/ 6 h 76"/>
                  <a:gd name="T60" fmla="*/ 8 w 86"/>
                  <a:gd name="T61" fmla="*/ 7 h 76"/>
                  <a:gd name="T62" fmla="*/ 3 w 86"/>
                  <a:gd name="T63" fmla="*/ 4 h 76"/>
                  <a:gd name="T64" fmla="*/ 2 w 86"/>
                  <a:gd name="T65" fmla="*/ 5 h 76"/>
                  <a:gd name="T66" fmla="*/ 4 w 86"/>
                  <a:gd name="T67" fmla="*/ 6 h 76"/>
                  <a:gd name="T68" fmla="*/ 6 w 86"/>
                  <a:gd name="T69" fmla="*/ 8 h 76"/>
                  <a:gd name="T70" fmla="*/ 6 w 86"/>
                  <a:gd name="T71" fmla="*/ 7 h 76"/>
                  <a:gd name="T72" fmla="*/ 6 w 86"/>
                  <a:gd name="T73" fmla="*/ 10 h 76"/>
                  <a:gd name="T74" fmla="*/ 1 w 86"/>
                  <a:gd name="T75" fmla="*/ 8 h 76"/>
                  <a:gd name="T76" fmla="*/ 3 w 86"/>
                  <a:gd name="T77" fmla="*/ 9 h 76"/>
                  <a:gd name="T78" fmla="*/ 5 w 86"/>
                  <a:gd name="T79" fmla="*/ 9 h 76"/>
                  <a:gd name="T80" fmla="*/ 5 w 86"/>
                  <a:gd name="T81" fmla="*/ 12 h 76"/>
                  <a:gd name="T82" fmla="*/ 0 w 86"/>
                  <a:gd name="T83" fmla="*/ 13 h 76"/>
                  <a:gd name="T84" fmla="*/ 1 w 86"/>
                  <a:gd name="T85" fmla="*/ 15 h 76"/>
                  <a:gd name="T86" fmla="*/ 3 w 86"/>
                  <a:gd name="T87" fmla="*/ 14 h 76"/>
                  <a:gd name="T88" fmla="*/ 5 w 86"/>
                  <a:gd name="T89" fmla="*/ 12 h 76"/>
                  <a:gd name="T90" fmla="*/ 6 w 86"/>
                  <a:gd name="T91" fmla="*/ 13 h 76"/>
                  <a:gd name="T92" fmla="*/ 4 w 86"/>
                  <a:gd name="T93" fmla="*/ 18 h 76"/>
                  <a:gd name="T94" fmla="*/ 6 w 86"/>
                  <a:gd name="T95" fmla="*/ 18 h 76"/>
                  <a:gd name="T96" fmla="*/ 6 w 86"/>
                  <a:gd name="T97" fmla="*/ 16 h 76"/>
                  <a:gd name="T98" fmla="*/ 7 w 86"/>
                  <a:gd name="T99" fmla="*/ 14 h 76"/>
                  <a:gd name="T100" fmla="*/ 6 w 86"/>
                  <a:gd name="T101" fmla="*/ 14 h 76"/>
                  <a:gd name="T102" fmla="*/ 9 w 86"/>
                  <a:gd name="T103" fmla="*/ 14 h 76"/>
                  <a:gd name="T104" fmla="*/ 10 w 86"/>
                  <a:gd name="T105" fmla="*/ 19 h 76"/>
                  <a:gd name="T106" fmla="*/ 10 w 86"/>
                  <a:gd name="T107" fmla="*/ 19 h 76"/>
                  <a:gd name="T108" fmla="*/ 12 w 86"/>
                  <a:gd name="T109" fmla="*/ 19 h 76"/>
                  <a:gd name="T110" fmla="*/ 15 w 86"/>
                  <a:gd name="T111" fmla="*/ 17 h 76"/>
                  <a:gd name="T112" fmla="*/ 12 w 86"/>
                  <a:gd name="T113" fmla="*/ 13 h 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6"/>
                  <a:gd name="T172" fmla="*/ 0 h 76"/>
                  <a:gd name="T173" fmla="*/ 86 w 86"/>
                  <a:gd name="T174" fmla="*/ 76 h 7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6" h="76">
                    <a:moveTo>
                      <a:pt x="49" y="51"/>
                    </a:moveTo>
                    <a:lnTo>
                      <a:pt x="56" y="48"/>
                    </a:lnTo>
                    <a:lnTo>
                      <a:pt x="65" y="65"/>
                    </a:lnTo>
                    <a:lnTo>
                      <a:pt x="58" y="68"/>
                    </a:lnTo>
                    <a:lnTo>
                      <a:pt x="49" y="51"/>
                    </a:lnTo>
                    <a:close/>
                    <a:moveTo>
                      <a:pt x="67" y="64"/>
                    </a:moveTo>
                    <a:lnTo>
                      <a:pt x="66" y="65"/>
                    </a:lnTo>
                    <a:lnTo>
                      <a:pt x="65" y="65"/>
                    </a:lnTo>
                    <a:lnTo>
                      <a:pt x="61" y="56"/>
                    </a:lnTo>
                    <a:lnTo>
                      <a:pt x="67" y="64"/>
                    </a:lnTo>
                    <a:close/>
                    <a:moveTo>
                      <a:pt x="54" y="49"/>
                    </a:moveTo>
                    <a:lnTo>
                      <a:pt x="57" y="46"/>
                    </a:lnTo>
                    <a:lnTo>
                      <a:pt x="70" y="60"/>
                    </a:lnTo>
                    <a:lnTo>
                      <a:pt x="67" y="64"/>
                    </a:lnTo>
                    <a:lnTo>
                      <a:pt x="54" y="49"/>
                    </a:lnTo>
                    <a:close/>
                    <a:moveTo>
                      <a:pt x="57" y="46"/>
                    </a:moveTo>
                    <a:lnTo>
                      <a:pt x="59" y="44"/>
                    </a:lnTo>
                    <a:lnTo>
                      <a:pt x="74" y="57"/>
                    </a:lnTo>
                    <a:lnTo>
                      <a:pt x="70" y="60"/>
                    </a:lnTo>
                    <a:lnTo>
                      <a:pt x="57" y="46"/>
                    </a:lnTo>
                    <a:close/>
                    <a:moveTo>
                      <a:pt x="59" y="44"/>
                    </a:moveTo>
                    <a:lnTo>
                      <a:pt x="63" y="40"/>
                    </a:lnTo>
                    <a:lnTo>
                      <a:pt x="76" y="54"/>
                    </a:lnTo>
                    <a:lnTo>
                      <a:pt x="74" y="57"/>
                    </a:lnTo>
                    <a:lnTo>
                      <a:pt x="59" y="44"/>
                    </a:lnTo>
                    <a:close/>
                    <a:moveTo>
                      <a:pt x="78" y="51"/>
                    </a:moveTo>
                    <a:lnTo>
                      <a:pt x="77" y="53"/>
                    </a:lnTo>
                    <a:lnTo>
                      <a:pt x="76" y="54"/>
                    </a:lnTo>
                    <a:lnTo>
                      <a:pt x="69" y="47"/>
                    </a:lnTo>
                    <a:lnTo>
                      <a:pt x="78" y="51"/>
                    </a:lnTo>
                    <a:close/>
                    <a:moveTo>
                      <a:pt x="62" y="43"/>
                    </a:moveTo>
                    <a:lnTo>
                      <a:pt x="65" y="36"/>
                    </a:lnTo>
                    <a:lnTo>
                      <a:pt x="81" y="45"/>
                    </a:lnTo>
                    <a:lnTo>
                      <a:pt x="78" y="51"/>
                    </a:lnTo>
                    <a:lnTo>
                      <a:pt x="62" y="43"/>
                    </a:lnTo>
                    <a:close/>
                    <a:moveTo>
                      <a:pt x="83" y="40"/>
                    </a:moveTo>
                    <a:lnTo>
                      <a:pt x="83" y="43"/>
                    </a:lnTo>
                    <a:lnTo>
                      <a:pt x="81" y="45"/>
                    </a:lnTo>
                    <a:lnTo>
                      <a:pt x="73" y="40"/>
                    </a:lnTo>
                    <a:lnTo>
                      <a:pt x="83" y="40"/>
                    </a:lnTo>
                    <a:close/>
                    <a:moveTo>
                      <a:pt x="64" y="40"/>
                    </a:moveTo>
                    <a:lnTo>
                      <a:pt x="64" y="37"/>
                    </a:lnTo>
                    <a:lnTo>
                      <a:pt x="83" y="37"/>
                    </a:lnTo>
                    <a:lnTo>
                      <a:pt x="83" y="40"/>
                    </a:lnTo>
                    <a:lnTo>
                      <a:pt x="64" y="40"/>
                    </a:lnTo>
                    <a:close/>
                    <a:moveTo>
                      <a:pt x="64" y="37"/>
                    </a:moveTo>
                    <a:lnTo>
                      <a:pt x="64" y="35"/>
                    </a:lnTo>
                    <a:lnTo>
                      <a:pt x="65" y="33"/>
                    </a:lnTo>
                    <a:lnTo>
                      <a:pt x="73" y="37"/>
                    </a:lnTo>
                    <a:lnTo>
                      <a:pt x="64" y="37"/>
                    </a:lnTo>
                    <a:close/>
                    <a:moveTo>
                      <a:pt x="65" y="33"/>
                    </a:moveTo>
                    <a:lnTo>
                      <a:pt x="67" y="27"/>
                    </a:lnTo>
                    <a:lnTo>
                      <a:pt x="85" y="35"/>
                    </a:lnTo>
                    <a:lnTo>
                      <a:pt x="81" y="41"/>
                    </a:lnTo>
                    <a:lnTo>
                      <a:pt x="65" y="33"/>
                    </a:lnTo>
                    <a:close/>
                    <a:moveTo>
                      <a:pt x="86" y="30"/>
                    </a:moveTo>
                    <a:lnTo>
                      <a:pt x="86" y="33"/>
                    </a:lnTo>
                    <a:lnTo>
                      <a:pt x="85" y="35"/>
                    </a:lnTo>
                    <a:lnTo>
                      <a:pt x="76" y="30"/>
                    </a:lnTo>
                    <a:lnTo>
                      <a:pt x="86" y="30"/>
                    </a:lnTo>
                    <a:close/>
                    <a:moveTo>
                      <a:pt x="66" y="30"/>
                    </a:moveTo>
                    <a:lnTo>
                      <a:pt x="66" y="28"/>
                    </a:lnTo>
                    <a:lnTo>
                      <a:pt x="86" y="28"/>
                    </a:lnTo>
                    <a:lnTo>
                      <a:pt x="86" y="30"/>
                    </a:lnTo>
                    <a:lnTo>
                      <a:pt x="66" y="30"/>
                    </a:lnTo>
                    <a:close/>
                    <a:moveTo>
                      <a:pt x="83" y="21"/>
                    </a:moveTo>
                    <a:lnTo>
                      <a:pt x="86" y="24"/>
                    </a:lnTo>
                    <a:lnTo>
                      <a:pt x="86" y="28"/>
                    </a:lnTo>
                    <a:lnTo>
                      <a:pt x="76" y="28"/>
                    </a:lnTo>
                    <a:lnTo>
                      <a:pt x="83" y="21"/>
                    </a:lnTo>
                    <a:close/>
                    <a:moveTo>
                      <a:pt x="69" y="35"/>
                    </a:moveTo>
                    <a:lnTo>
                      <a:pt x="66" y="32"/>
                    </a:lnTo>
                    <a:lnTo>
                      <a:pt x="79" y="18"/>
                    </a:lnTo>
                    <a:lnTo>
                      <a:pt x="83" y="21"/>
                    </a:lnTo>
                    <a:lnTo>
                      <a:pt x="69" y="35"/>
                    </a:lnTo>
                    <a:close/>
                    <a:moveTo>
                      <a:pt x="66" y="32"/>
                    </a:moveTo>
                    <a:lnTo>
                      <a:pt x="64" y="28"/>
                    </a:lnTo>
                    <a:lnTo>
                      <a:pt x="64" y="25"/>
                    </a:lnTo>
                    <a:lnTo>
                      <a:pt x="73" y="25"/>
                    </a:lnTo>
                    <a:lnTo>
                      <a:pt x="66" y="32"/>
                    </a:lnTo>
                    <a:close/>
                    <a:moveTo>
                      <a:pt x="64" y="25"/>
                    </a:moveTo>
                    <a:lnTo>
                      <a:pt x="64" y="18"/>
                    </a:lnTo>
                    <a:lnTo>
                      <a:pt x="83" y="18"/>
                    </a:lnTo>
                    <a:lnTo>
                      <a:pt x="83" y="25"/>
                    </a:lnTo>
                    <a:lnTo>
                      <a:pt x="64" y="25"/>
                    </a:lnTo>
                    <a:close/>
                    <a:moveTo>
                      <a:pt x="79" y="12"/>
                    </a:moveTo>
                    <a:lnTo>
                      <a:pt x="83" y="14"/>
                    </a:lnTo>
                    <a:lnTo>
                      <a:pt x="83" y="18"/>
                    </a:lnTo>
                    <a:lnTo>
                      <a:pt x="73" y="18"/>
                    </a:lnTo>
                    <a:lnTo>
                      <a:pt x="79" y="12"/>
                    </a:lnTo>
                    <a:close/>
                    <a:moveTo>
                      <a:pt x="66" y="25"/>
                    </a:moveTo>
                    <a:lnTo>
                      <a:pt x="63" y="22"/>
                    </a:lnTo>
                    <a:lnTo>
                      <a:pt x="76" y="8"/>
                    </a:lnTo>
                    <a:lnTo>
                      <a:pt x="79" y="12"/>
                    </a:lnTo>
                    <a:lnTo>
                      <a:pt x="66" y="25"/>
                    </a:lnTo>
                    <a:close/>
                    <a:moveTo>
                      <a:pt x="63" y="22"/>
                    </a:moveTo>
                    <a:lnTo>
                      <a:pt x="54" y="12"/>
                    </a:lnTo>
                    <a:lnTo>
                      <a:pt x="63" y="22"/>
                    </a:lnTo>
                    <a:lnTo>
                      <a:pt x="69" y="15"/>
                    </a:lnTo>
                    <a:lnTo>
                      <a:pt x="63" y="22"/>
                    </a:lnTo>
                    <a:close/>
                    <a:moveTo>
                      <a:pt x="63" y="22"/>
                    </a:moveTo>
                    <a:lnTo>
                      <a:pt x="59" y="18"/>
                    </a:lnTo>
                    <a:lnTo>
                      <a:pt x="74" y="5"/>
                    </a:lnTo>
                    <a:lnTo>
                      <a:pt x="76" y="8"/>
                    </a:lnTo>
                    <a:lnTo>
                      <a:pt x="63" y="22"/>
                    </a:lnTo>
                    <a:close/>
                    <a:moveTo>
                      <a:pt x="67" y="2"/>
                    </a:moveTo>
                    <a:lnTo>
                      <a:pt x="70" y="2"/>
                    </a:lnTo>
                    <a:lnTo>
                      <a:pt x="74" y="5"/>
                    </a:lnTo>
                    <a:lnTo>
                      <a:pt x="67" y="12"/>
                    </a:lnTo>
                    <a:lnTo>
                      <a:pt x="67" y="2"/>
                    </a:lnTo>
                    <a:close/>
                    <a:moveTo>
                      <a:pt x="67" y="22"/>
                    </a:moveTo>
                    <a:lnTo>
                      <a:pt x="64" y="22"/>
                    </a:lnTo>
                    <a:lnTo>
                      <a:pt x="64" y="2"/>
                    </a:lnTo>
                    <a:lnTo>
                      <a:pt x="67" y="2"/>
                    </a:lnTo>
                    <a:lnTo>
                      <a:pt x="67" y="22"/>
                    </a:lnTo>
                    <a:close/>
                    <a:moveTo>
                      <a:pt x="64" y="22"/>
                    </a:moveTo>
                    <a:lnTo>
                      <a:pt x="59" y="22"/>
                    </a:lnTo>
                    <a:lnTo>
                      <a:pt x="57" y="18"/>
                    </a:lnTo>
                    <a:lnTo>
                      <a:pt x="64" y="12"/>
                    </a:lnTo>
                    <a:lnTo>
                      <a:pt x="64" y="22"/>
                    </a:lnTo>
                    <a:close/>
                    <a:moveTo>
                      <a:pt x="57" y="18"/>
                    </a:moveTo>
                    <a:lnTo>
                      <a:pt x="54" y="15"/>
                    </a:lnTo>
                    <a:lnTo>
                      <a:pt x="67" y="2"/>
                    </a:lnTo>
                    <a:lnTo>
                      <a:pt x="70" y="5"/>
                    </a:lnTo>
                    <a:lnTo>
                      <a:pt x="57" y="18"/>
                    </a:lnTo>
                    <a:close/>
                    <a:moveTo>
                      <a:pt x="61" y="0"/>
                    </a:moveTo>
                    <a:lnTo>
                      <a:pt x="64" y="0"/>
                    </a:lnTo>
                    <a:lnTo>
                      <a:pt x="67" y="2"/>
                    </a:lnTo>
                    <a:lnTo>
                      <a:pt x="61" y="8"/>
                    </a:lnTo>
                    <a:lnTo>
                      <a:pt x="61" y="0"/>
                    </a:lnTo>
                    <a:close/>
                    <a:moveTo>
                      <a:pt x="61" y="18"/>
                    </a:moveTo>
                    <a:lnTo>
                      <a:pt x="54" y="18"/>
                    </a:lnTo>
                    <a:lnTo>
                      <a:pt x="54" y="0"/>
                    </a:lnTo>
                    <a:lnTo>
                      <a:pt x="61" y="0"/>
                    </a:lnTo>
                    <a:lnTo>
                      <a:pt x="61" y="18"/>
                    </a:lnTo>
                    <a:close/>
                    <a:moveTo>
                      <a:pt x="54" y="18"/>
                    </a:moveTo>
                    <a:lnTo>
                      <a:pt x="51" y="18"/>
                    </a:lnTo>
                    <a:lnTo>
                      <a:pt x="51" y="0"/>
                    </a:lnTo>
                    <a:lnTo>
                      <a:pt x="54" y="0"/>
                    </a:lnTo>
                    <a:lnTo>
                      <a:pt x="54" y="18"/>
                    </a:lnTo>
                    <a:close/>
                    <a:moveTo>
                      <a:pt x="51" y="18"/>
                    </a:moveTo>
                    <a:lnTo>
                      <a:pt x="44" y="18"/>
                    </a:lnTo>
                    <a:lnTo>
                      <a:pt x="44" y="0"/>
                    </a:lnTo>
                    <a:lnTo>
                      <a:pt x="51" y="0"/>
                    </a:lnTo>
                    <a:lnTo>
                      <a:pt x="51" y="18"/>
                    </a:lnTo>
                    <a:close/>
                    <a:moveTo>
                      <a:pt x="44" y="18"/>
                    </a:moveTo>
                    <a:lnTo>
                      <a:pt x="38" y="18"/>
                    </a:lnTo>
                    <a:lnTo>
                      <a:pt x="38" y="0"/>
                    </a:lnTo>
                    <a:lnTo>
                      <a:pt x="44" y="0"/>
                    </a:lnTo>
                    <a:lnTo>
                      <a:pt x="44" y="18"/>
                    </a:lnTo>
                    <a:close/>
                    <a:moveTo>
                      <a:pt x="31" y="2"/>
                    </a:moveTo>
                    <a:lnTo>
                      <a:pt x="34" y="0"/>
                    </a:lnTo>
                    <a:lnTo>
                      <a:pt x="38" y="0"/>
                    </a:lnTo>
                    <a:lnTo>
                      <a:pt x="38" y="8"/>
                    </a:lnTo>
                    <a:lnTo>
                      <a:pt x="31" y="2"/>
                    </a:lnTo>
                    <a:close/>
                    <a:moveTo>
                      <a:pt x="45" y="15"/>
                    </a:moveTo>
                    <a:lnTo>
                      <a:pt x="42" y="18"/>
                    </a:lnTo>
                    <a:lnTo>
                      <a:pt x="29" y="5"/>
                    </a:lnTo>
                    <a:lnTo>
                      <a:pt x="31" y="2"/>
                    </a:lnTo>
                    <a:lnTo>
                      <a:pt x="45" y="15"/>
                    </a:lnTo>
                    <a:close/>
                    <a:moveTo>
                      <a:pt x="42" y="18"/>
                    </a:moveTo>
                    <a:lnTo>
                      <a:pt x="41" y="19"/>
                    </a:lnTo>
                    <a:lnTo>
                      <a:pt x="40" y="21"/>
                    </a:lnTo>
                    <a:lnTo>
                      <a:pt x="35" y="12"/>
                    </a:lnTo>
                    <a:lnTo>
                      <a:pt x="42" y="18"/>
                    </a:lnTo>
                    <a:close/>
                    <a:moveTo>
                      <a:pt x="40" y="21"/>
                    </a:moveTo>
                    <a:lnTo>
                      <a:pt x="33" y="24"/>
                    </a:lnTo>
                    <a:lnTo>
                      <a:pt x="24" y="6"/>
                    </a:lnTo>
                    <a:lnTo>
                      <a:pt x="31" y="3"/>
                    </a:lnTo>
                    <a:lnTo>
                      <a:pt x="40" y="21"/>
                    </a:lnTo>
                    <a:close/>
                    <a:moveTo>
                      <a:pt x="22" y="8"/>
                    </a:moveTo>
                    <a:lnTo>
                      <a:pt x="23" y="7"/>
                    </a:lnTo>
                    <a:lnTo>
                      <a:pt x="24" y="6"/>
                    </a:lnTo>
                    <a:lnTo>
                      <a:pt x="29" y="15"/>
                    </a:lnTo>
                    <a:lnTo>
                      <a:pt x="22" y="8"/>
                    </a:lnTo>
                    <a:close/>
                    <a:moveTo>
                      <a:pt x="35" y="22"/>
                    </a:moveTo>
                    <a:lnTo>
                      <a:pt x="32" y="25"/>
                    </a:lnTo>
                    <a:lnTo>
                      <a:pt x="19" y="12"/>
                    </a:lnTo>
                    <a:lnTo>
                      <a:pt x="22" y="8"/>
                    </a:lnTo>
                    <a:lnTo>
                      <a:pt x="35" y="22"/>
                    </a:lnTo>
                    <a:close/>
                    <a:moveTo>
                      <a:pt x="32" y="25"/>
                    </a:moveTo>
                    <a:lnTo>
                      <a:pt x="31" y="26"/>
                    </a:lnTo>
                    <a:lnTo>
                      <a:pt x="30" y="27"/>
                    </a:lnTo>
                    <a:lnTo>
                      <a:pt x="25" y="18"/>
                    </a:lnTo>
                    <a:lnTo>
                      <a:pt x="32" y="25"/>
                    </a:lnTo>
                    <a:close/>
                    <a:moveTo>
                      <a:pt x="30" y="27"/>
                    </a:moveTo>
                    <a:lnTo>
                      <a:pt x="23" y="29"/>
                    </a:lnTo>
                    <a:lnTo>
                      <a:pt x="14" y="13"/>
                    </a:lnTo>
                    <a:lnTo>
                      <a:pt x="21" y="10"/>
                    </a:lnTo>
                    <a:lnTo>
                      <a:pt x="30" y="27"/>
                    </a:lnTo>
                    <a:close/>
                    <a:moveTo>
                      <a:pt x="12" y="15"/>
                    </a:moveTo>
                    <a:lnTo>
                      <a:pt x="13" y="14"/>
                    </a:lnTo>
                    <a:lnTo>
                      <a:pt x="14" y="13"/>
                    </a:lnTo>
                    <a:lnTo>
                      <a:pt x="19" y="22"/>
                    </a:lnTo>
                    <a:lnTo>
                      <a:pt x="12" y="15"/>
                    </a:lnTo>
                    <a:close/>
                    <a:moveTo>
                      <a:pt x="25" y="28"/>
                    </a:moveTo>
                    <a:lnTo>
                      <a:pt x="22" y="32"/>
                    </a:lnTo>
                    <a:lnTo>
                      <a:pt x="9" y="18"/>
                    </a:lnTo>
                    <a:lnTo>
                      <a:pt x="12" y="15"/>
                    </a:lnTo>
                    <a:lnTo>
                      <a:pt x="25" y="28"/>
                    </a:lnTo>
                    <a:close/>
                    <a:moveTo>
                      <a:pt x="9" y="18"/>
                    </a:moveTo>
                    <a:lnTo>
                      <a:pt x="19" y="8"/>
                    </a:lnTo>
                    <a:lnTo>
                      <a:pt x="9" y="18"/>
                    </a:lnTo>
                    <a:lnTo>
                      <a:pt x="15" y="25"/>
                    </a:lnTo>
                    <a:lnTo>
                      <a:pt x="9" y="18"/>
                    </a:lnTo>
                    <a:close/>
                    <a:moveTo>
                      <a:pt x="22" y="32"/>
                    </a:moveTo>
                    <a:lnTo>
                      <a:pt x="20" y="35"/>
                    </a:lnTo>
                    <a:lnTo>
                      <a:pt x="5" y="21"/>
                    </a:lnTo>
                    <a:lnTo>
                      <a:pt x="9" y="18"/>
                    </a:lnTo>
                    <a:lnTo>
                      <a:pt x="22" y="32"/>
                    </a:lnTo>
                    <a:close/>
                    <a:moveTo>
                      <a:pt x="3" y="28"/>
                    </a:moveTo>
                    <a:lnTo>
                      <a:pt x="3" y="24"/>
                    </a:lnTo>
                    <a:lnTo>
                      <a:pt x="5" y="21"/>
                    </a:lnTo>
                    <a:lnTo>
                      <a:pt x="13" y="28"/>
                    </a:lnTo>
                    <a:lnTo>
                      <a:pt x="3" y="28"/>
                    </a:lnTo>
                    <a:close/>
                    <a:moveTo>
                      <a:pt x="22" y="28"/>
                    </a:moveTo>
                    <a:lnTo>
                      <a:pt x="22" y="34"/>
                    </a:lnTo>
                    <a:lnTo>
                      <a:pt x="3" y="34"/>
                    </a:lnTo>
                    <a:lnTo>
                      <a:pt x="3" y="28"/>
                    </a:lnTo>
                    <a:lnTo>
                      <a:pt x="22" y="28"/>
                    </a:lnTo>
                    <a:close/>
                    <a:moveTo>
                      <a:pt x="22" y="34"/>
                    </a:moveTo>
                    <a:lnTo>
                      <a:pt x="22" y="38"/>
                    </a:lnTo>
                    <a:lnTo>
                      <a:pt x="20" y="40"/>
                    </a:lnTo>
                    <a:lnTo>
                      <a:pt x="13" y="34"/>
                    </a:lnTo>
                    <a:lnTo>
                      <a:pt x="22" y="34"/>
                    </a:lnTo>
                    <a:close/>
                    <a:moveTo>
                      <a:pt x="20" y="40"/>
                    </a:moveTo>
                    <a:lnTo>
                      <a:pt x="16" y="44"/>
                    </a:lnTo>
                    <a:lnTo>
                      <a:pt x="3" y="30"/>
                    </a:lnTo>
                    <a:lnTo>
                      <a:pt x="5" y="27"/>
                    </a:lnTo>
                    <a:lnTo>
                      <a:pt x="20" y="40"/>
                    </a:lnTo>
                    <a:close/>
                    <a:moveTo>
                      <a:pt x="0" y="37"/>
                    </a:moveTo>
                    <a:lnTo>
                      <a:pt x="0" y="34"/>
                    </a:lnTo>
                    <a:lnTo>
                      <a:pt x="3" y="30"/>
                    </a:lnTo>
                    <a:lnTo>
                      <a:pt x="10" y="37"/>
                    </a:lnTo>
                    <a:lnTo>
                      <a:pt x="0" y="37"/>
                    </a:lnTo>
                    <a:close/>
                    <a:moveTo>
                      <a:pt x="19" y="37"/>
                    </a:moveTo>
                    <a:lnTo>
                      <a:pt x="19" y="44"/>
                    </a:lnTo>
                    <a:lnTo>
                      <a:pt x="0" y="44"/>
                    </a:lnTo>
                    <a:lnTo>
                      <a:pt x="0" y="37"/>
                    </a:lnTo>
                    <a:lnTo>
                      <a:pt x="19" y="37"/>
                    </a:lnTo>
                    <a:close/>
                    <a:moveTo>
                      <a:pt x="19" y="44"/>
                    </a:moveTo>
                    <a:lnTo>
                      <a:pt x="19" y="47"/>
                    </a:lnTo>
                    <a:lnTo>
                      <a:pt x="0" y="47"/>
                    </a:lnTo>
                    <a:lnTo>
                      <a:pt x="0" y="44"/>
                    </a:lnTo>
                    <a:lnTo>
                      <a:pt x="19" y="44"/>
                    </a:lnTo>
                    <a:close/>
                    <a:moveTo>
                      <a:pt x="19" y="47"/>
                    </a:moveTo>
                    <a:lnTo>
                      <a:pt x="19" y="50"/>
                    </a:lnTo>
                    <a:lnTo>
                      <a:pt x="0" y="50"/>
                    </a:lnTo>
                    <a:lnTo>
                      <a:pt x="0" y="47"/>
                    </a:lnTo>
                    <a:lnTo>
                      <a:pt x="19" y="47"/>
                    </a:lnTo>
                    <a:close/>
                    <a:moveTo>
                      <a:pt x="1" y="55"/>
                    </a:moveTo>
                    <a:lnTo>
                      <a:pt x="0" y="53"/>
                    </a:lnTo>
                    <a:lnTo>
                      <a:pt x="0" y="50"/>
                    </a:lnTo>
                    <a:lnTo>
                      <a:pt x="10" y="50"/>
                    </a:lnTo>
                    <a:lnTo>
                      <a:pt x="1" y="55"/>
                    </a:lnTo>
                    <a:close/>
                    <a:moveTo>
                      <a:pt x="18" y="46"/>
                    </a:moveTo>
                    <a:lnTo>
                      <a:pt x="21" y="53"/>
                    </a:lnTo>
                    <a:lnTo>
                      <a:pt x="4" y="60"/>
                    </a:lnTo>
                    <a:lnTo>
                      <a:pt x="1" y="55"/>
                    </a:lnTo>
                    <a:lnTo>
                      <a:pt x="18" y="46"/>
                    </a:lnTo>
                    <a:close/>
                    <a:moveTo>
                      <a:pt x="5" y="64"/>
                    </a:moveTo>
                    <a:lnTo>
                      <a:pt x="4" y="62"/>
                    </a:lnTo>
                    <a:lnTo>
                      <a:pt x="4" y="60"/>
                    </a:lnTo>
                    <a:lnTo>
                      <a:pt x="13" y="56"/>
                    </a:lnTo>
                    <a:lnTo>
                      <a:pt x="5" y="64"/>
                    </a:lnTo>
                    <a:close/>
                    <a:moveTo>
                      <a:pt x="20" y="49"/>
                    </a:moveTo>
                    <a:lnTo>
                      <a:pt x="22" y="53"/>
                    </a:lnTo>
                    <a:lnTo>
                      <a:pt x="9" y="66"/>
                    </a:lnTo>
                    <a:lnTo>
                      <a:pt x="5" y="64"/>
                    </a:lnTo>
                    <a:lnTo>
                      <a:pt x="20" y="49"/>
                    </a:lnTo>
                    <a:close/>
                    <a:moveTo>
                      <a:pt x="22" y="53"/>
                    </a:moveTo>
                    <a:lnTo>
                      <a:pt x="13" y="44"/>
                    </a:lnTo>
                    <a:lnTo>
                      <a:pt x="22" y="53"/>
                    </a:lnTo>
                    <a:lnTo>
                      <a:pt x="15" y="59"/>
                    </a:lnTo>
                    <a:lnTo>
                      <a:pt x="22" y="53"/>
                    </a:lnTo>
                    <a:close/>
                    <a:moveTo>
                      <a:pt x="22" y="53"/>
                    </a:moveTo>
                    <a:lnTo>
                      <a:pt x="25" y="56"/>
                    </a:lnTo>
                    <a:lnTo>
                      <a:pt x="12" y="69"/>
                    </a:lnTo>
                    <a:lnTo>
                      <a:pt x="9" y="66"/>
                    </a:lnTo>
                    <a:lnTo>
                      <a:pt x="22" y="53"/>
                    </a:lnTo>
                    <a:close/>
                    <a:moveTo>
                      <a:pt x="19" y="72"/>
                    </a:moveTo>
                    <a:lnTo>
                      <a:pt x="15" y="72"/>
                    </a:lnTo>
                    <a:lnTo>
                      <a:pt x="12" y="69"/>
                    </a:lnTo>
                    <a:lnTo>
                      <a:pt x="19" y="62"/>
                    </a:lnTo>
                    <a:lnTo>
                      <a:pt x="19" y="72"/>
                    </a:lnTo>
                    <a:close/>
                    <a:moveTo>
                      <a:pt x="19" y="54"/>
                    </a:moveTo>
                    <a:lnTo>
                      <a:pt x="22" y="54"/>
                    </a:lnTo>
                    <a:lnTo>
                      <a:pt x="22" y="72"/>
                    </a:lnTo>
                    <a:lnTo>
                      <a:pt x="19" y="72"/>
                    </a:lnTo>
                    <a:lnTo>
                      <a:pt x="19" y="54"/>
                    </a:lnTo>
                    <a:close/>
                    <a:moveTo>
                      <a:pt x="22" y="54"/>
                    </a:moveTo>
                    <a:lnTo>
                      <a:pt x="26" y="54"/>
                    </a:lnTo>
                    <a:lnTo>
                      <a:pt x="29" y="56"/>
                    </a:lnTo>
                    <a:lnTo>
                      <a:pt x="22" y="62"/>
                    </a:lnTo>
                    <a:lnTo>
                      <a:pt x="22" y="54"/>
                    </a:lnTo>
                    <a:close/>
                    <a:moveTo>
                      <a:pt x="29" y="56"/>
                    </a:moveTo>
                    <a:lnTo>
                      <a:pt x="32" y="59"/>
                    </a:lnTo>
                    <a:lnTo>
                      <a:pt x="19" y="72"/>
                    </a:lnTo>
                    <a:lnTo>
                      <a:pt x="15" y="69"/>
                    </a:lnTo>
                    <a:lnTo>
                      <a:pt x="29" y="56"/>
                    </a:lnTo>
                    <a:close/>
                    <a:moveTo>
                      <a:pt x="25" y="76"/>
                    </a:moveTo>
                    <a:lnTo>
                      <a:pt x="21" y="76"/>
                    </a:lnTo>
                    <a:lnTo>
                      <a:pt x="19" y="72"/>
                    </a:lnTo>
                    <a:lnTo>
                      <a:pt x="25" y="66"/>
                    </a:lnTo>
                    <a:lnTo>
                      <a:pt x="25" y="76"/>
                    </a:lnTo>
                    <a:close/>
                    <a:moveTo>
                      <a:pt x="25" y="56"/>
                    </a:moveTo>
                    <a:lnTo>
                      <a:pt x="29" y="56"/>
                    </a:lnTo>
                    <a:lnTo>
                      <a:pt x="29" y="76"/>
                    </a:lnTo>
                    <a:lnTo>
                      <a:pt x="25" y="76"/>
                    </a:lnTo>
                    <a:lnTo>
                      <a:pt x="25" y="56"/>
                    </a:lnTo>
                    <a:close/>
                    <a:moveTo>
                      <a:pt x="29" y="56"/>
                    </a:moveTo>
                    <a:lnTo>
                      <a:pt x="35" y="56"/>
                    </a:lnTo>
                    <a:lnTo>
                      <a:pt x="35" y="76"/>
                    </a:lnTo>
                    <a:lnTo>
                      <a:pt x="29" y="76"/>
                    </a:lnTo>
                    <a:lnTo>
                      <a:pt x="29" y="56"/>
                    </a:lnTo>
                    <a:close/>
                    <a:moveTo>
                      <a:pt x="35" y="56"/>
                    </a:moveTo>
                    <a:lnTo>
                      <a:pt x="41" y="56"/>
                    </a:lnTo>
                    <a:lnTo>
                      <a:pt x="41" y="76"/>
                    </a:lnTo>
                    <a:lnTo>
                      <a:pt x="35" y="76"/>
                    </a:lnTo>
                    <a:lnTo>
                      <a:pt x="35" y="56"/>
                    </a:lnTo>
                    <a:close/>
                    <a:moveTo>
                      <a:pt x="41" y="56"/>
                    </a:moveTo>
                    <a:lnTo>
                      <a:pt x="44" y="56"/>
                    </a:lnTo>
                    <a:lnTo>
                      <a:pt x="44" y="76"/>
                    </a:lnTo>
                    <a:lnTo>
                      <a:pt x="41" y="76"/>
                    </a:lnTo>
                    <a:lnTo>
                      <a:pt x="41" y="56"/>
                    </a:lnTo>
                    <a:close/>
                    <a:moveTo>
                      <a:pt x="48" y="75"/>
                    </a:moveTo>
                    <a:lnTo>
                      <a:pt x="46" y="76"/>
                    </a:lnTo>
                    <a:lnTo>
                      <a:pt x="44" y="76"/>
                    </a:lnTo>
                    <a:lnTo>
                      <a:pt x="44" y="66"/>
                    </a:lnTo>
                    <a:lnTo>
                      <a:pt x="48" y="75"/>
                    </a:lnTo>
                    <a:close/>
                    <a:moveTo>
                      <a:pt x="40" y="57"/>
                    </a:moveTo>
                    <a:lnTo>
                      <a:pt x="46" y="54"/>
                    </a:lnTo>
                    <a:lnTo>
                      <a:pt x="55" y="71"/>
                    </a:lnTo>
                    <a:lnTo>
                      <a:pt x="48" y="75"/>
                    </a:lnTo>
                    <a:lnTo>
                      <a:pt x="40" y="57"/>
                    </a:lnTo>
                    <a:close/>
                    <a:moveTo>
                      <a:pt x="57" y="69"/>
                    </a:moveTo>
                    <a:lnTo>
                      <a:pt x="56" y="70"/>
                    </a:lnTo>
                    <a:lnTo>
                      <a:pt x="55" y="71"/>
                    </a:lnTo>
                    <a:lnTo>
                      <a:pt x="51" y="62"/>
                    </a:lnTo>
                    <a:lnTo>
                      <a:pt x="57" y="69"/>
                    </a:lnTo>
                    <a:close/>
                    <a:moveTo>
                      <a:pt x="44" y="56"/>
                    </a:moveTo>
                    <a:lnTo>
                      <a:pt x="47" y="53"/>
                    </a:lnTo>
                    <a:lnTo>
                      <a:pt x="61" y="66"/>
                    </a:lnTo>
                    <a:lnTo>
                      <a:pt x="57" y="69"/>
                    </a:lnTo>
                    <a:lnTo>
                      <a:pt x="44"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4" name="Freeform 199">
                <a:extLst>
                  <a:ext uri="{FF2B5EF4-FFF2-40B4-BE49-F238E27FC236}">
                    <a16:creationId xmlns:a16="http://schemas.microsoft.com/office/drawing/2014/main" id="{3B6F19AA-1730-45CE-9D5C-71967B04655B}"/>
                  </a:ext>
                </a:extLst>
              </p:cNvPr>
              <p:cNvSpPr>
                <a:spLocks/>
              </p:cNvSpPr>
              <p:nvPr/>
            </p:nvSpPr>
            <p:spPr bwMode="auto">
              <a:xfrm>
                <a:off x="2840" y="2739"/>
                <a:ext cx="16" cy="15"/>
              </a:xfrm>
              <a:custGeom>
                <a:avLst/>
                <a:gdLst>
                  <a:gd name="T0" fmla="*/ 11 w 63"/>
                  <a:gd name="T1" fmla="*/ 13 h 57"/>
                  <a:gd name="T2" fmla="*/ 13 w 63"/>
                  <a:gd name="T3" fmla="*/ 12 h 57"/>
                  <a:gd name="T4" fmla="*/ 14 w 63"/>
                  <a:gd name="T5" fmla="*/ 12 h 57"/>
                  <a:gd name="T6" fmla="*/ 14 w 63"/>
                  <a:gd name="T7" fmla="*/ 11 h 57"/>
                  <a:gd name="T8" fmla="*/ 15 w 63"/>
                  <a:gd name="T9" fmla="*/ 9 h 57"/>
                  <a:gd name="T10" fmla="*/ 16 w 63"/>
                  <a:gd name="T11" fmla="*/ 8 h 57"/>
                  <a:gd name="T12" fmla="*/ 16 w 63"/>
                  <a:gd name="T13" fmla="*/ 7 h 57"/>
                  <a:gd name="T14" fmla="*/ 16 w 63"/>
                  <a:gd name="T15" fmla="*/ 6 h 57"/>
                  <a:gd name="T16" fmla="*/ 16 w 63"/>
                  <a:gd name="T17" fmla="*/ 5 h 57"/>
                  <a:gd name="T18" fmla="*/ 16 w 63"/>
                  <a:gd name="T19" fmla="*/ 4 h 57"/>
                  <a:gd name="T20" fmla="*/ 16 w 63"/>
                  <a:gd name="T21" fmla="*/ 3 h 57"/>
                  <a:gd name="T22" fmla="*/ 15 w 63"/>
                  <a:gd name="T23" fmla="*/ 2 h 57"/>
                  <a:gd name="T24" fmla="*/ 14 w 63"/>
                  <a:gd name="T25" fmla="*/ 1 h 57"/>
                  <a:gd name="T26" fmla="*/ 14 w 63"/>
                  <a:gd name="T27" fmla="*/ 1 h 57"/>
                  <a:gd name="T28" fmla="*/ 12 w 63"/>
                  <a:gd name="T29" fmla="*/ 0 h 57"/>
                  <a:gd name="T30" fmla="*/ 11 w 63"/>
                  <a:gd name="T31" fmla="*/ 0 h 57"/>
                  <a:gd name="T32" fmla="*/ 9 w 63"/>
                  <a:gd name="T33" fmla="*/ 0 h 57"/>
                  <a:gd name="T34" fmla="*/ 9 w 63"/>
                  <a:gd name="T35" fmla="*/ 0 h 57"/>
                  <a:gd name="T36" fmla="*/ 7 w 63"/>
                  <a:gd name="T37" fmla="*/ 0 h 57"/>
                  <a:gd name="T38" fmla="*/ 6 w 63"/>
                  <a:gd name="T39" fmla="*/ 1 h 57"/>
                  <a:gd name="T40" fmla="*/ 5 w 63"/>
                  <a:gd name="T41" fmla="*/ 2 h 57"/>
                  <a:gd name="T42" fmla="*/ 3 w 63"/>
                  <a:gd name="T43" fmla="*/ 3 h 57"/>
                  <a:gd name="T44" fmla="*/ 2 w 63"/>
                  <a:gd name="T45" fmla="*/ 3 h 57"/>
                  <a:gd name="T46" fmla="*/ 2 w 63"/>
                  <a:gd name="T47" fmla="*/ 4 h 57"/>
                  <a:gd name="T48" fmla="*/ 1 w 63"/>
                  <a:gd name="T49" fmla="*/ 5 h 57"/>
                  <a:gd name="T50" fmla="*/ 0 w 63"/>
                  <a:gd name="T51" fmla="*/ 7 h 57"/>
                  <a:gd name="T52" fmla="*/ 0 w 63"/>
                  <a:gd name="T53" fmla="*/ 7 h 57"/>
                  <a:gd name="T54" fmla="*/ 0 w 63"/>
                  <a:gd name="T55" fmla="*/ 8 h 57"/>
                  <a:gd name="T56" fmla="*/ 0 w 63"/>
                  <a:gd name="T57" fmla="*/ 10 h 57"/>
                  <a:gd name="T58" fmla="*/ 0 w 63"/>
                  <a:gd name="T59" fmla="*/ 11 h 57"/>
                  <a:gd name="T60" fmla="*/ 0 w 63"/>
                  <a:gd name="T61" fmla="*/ 12 h 57"/>
                  <a:gd name="T62" fmla="*/ 1 w 63"/>
                  <a:gd name="T63" fmla="*/ 12 h 57"/>
                  <a:gd name="T64" fmla="*/ 2 w 63"/>
                  <a:gd name="T65" fmla="*/ 13 h 57"/>
                  <a:gd name="T66" fmla="*/ 2 w 63"/>
                  <a:gd name="T67" fmla="*/ 14 h 57"/>
                  <a:gd name="T68" fmla="*/ 4 w 63"/>
                  <a:gd name="T69" fmla="*/ 14 h 57"/>
                  <a:gd name="T70" fmla="*/ 5 w 63"/>
                  <a:gd name="T71" fmla="*/ 15 h 57"/>
                  <a:gd name="T72" fmla="*/ 6 w 63"/>
                  <a:gd name="T73" fmla="*/ 15 h 57"/>
                  <a:gd name="T74" fmla="*/ 7 w 63"/>
                  <a:gd name="T75" fmla="*/ 15 h 57"/>
                  <a:gd name="T76" fmla="*/ 9 w 63"/>
                  <a:gd name="T77" fmla="*/ 14 h 57"/>
                  <a:gd name="T78" fmla="*/ 9 w 63"/>
                  <a:gd name="T79" fmla="*/ 14 h 57"/>
                  <a:gd name="T80" fmla="*/ 11 w 63"/>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3"/>
                  <a:gd name="T124" fmla="*/ 0 h 57"/>
                  <a:gd name="T125" fmla="*/ 63 w 63"/>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3" h="57">
                    <a:moveTo>
                      <a:pt x="44" y="50"/>
                    </a:moveTo>
                    <a:lnTo>
                      <a:pt x="51" y="47"/>
                    </a:lnTo>
                    <a:lnTo>
                      <a:pt x="54" y="44"/>
                    </a:lnTo>
                    <a:lnTo>
                      <a:pt x="57" y="42"/>
                    </a:lnTo>
                    <a:lnTo>
                      <a:pt x="61" y="35"/>
                    </a:lnTo>
                    <a:lnTo>
                      <a:pt x="63" y="32"/>
                    </a:lnTo>
                    <a:lnTo>
                      <a:pt x="63" y="28"/>
                    </a:lnTo>
                    <a:lnTo>
                      <a:pt x="63" y="22"/>
                    </a:lnTo>
                    <a:lnTo>
                      <a:pt x="63" y="18"/>
                    </a:lnTo>
                    <a:lnTo>
                      <a:pt x="63" y="15"/>
                    </a:lnTo>
                    <a:lnTo>
                      <a:pt x="63" y="10"/>
                    </a:lnTo>
                    <a:lnTo>
                      <a:pt x="61" y="6"/>
                    </a:lnTo>
                    <a:lnTo>
                      <a:pt x="57" y="3"/>
                    </a:lnTo>
                    <a:lnTo>
                      <a:pt x="54" y="3"/>
                    </a:lnTo>
                    <a:lnTo>
                      <a:pt x="47" y="0"/>
                    </a:lnTo>
                    <a:lnTo>
                      <a:pt x="44" y="0"/>
                    </a:lnTo>
                    <a:lnTo>
                      <a:pt x="37" y="0"/>
                    </a:lnTo>
                    <a:lnTo>
                      <a:pt x="35" y="0"/>
                    </a:lnTo>
                    <a:lnTo>
                      <a:pt x="29" y="0"/>
                    </a:lnTo>
                    <a:lnTo>
                      <a:pt x="22" y="3"/>
                    </a:lnTo>
                    <a:lnTo>
                      <a:pt x="19" y="6"/>
                    </a:lnTo>
                    <a:lnTo>
                      <a:pt x="12" y="10"/>
                    </a:lnTo>
                    <a:lnTo>
                      <a:pt x="9" y="13"/>
                    </a:lnTo>
                    <a:lnTo>
                      <a:pt x="7" y="15"/>
                    </a:lnTo>
                    <a:lnTo>
                      <a:pt x="3" y="18"/>
                    </a:lnTo>
                    <a:lnTo>
                      <a:pt x="0" y="25"/>
                    </a:lnTo>
                    <a:lnTo>
                      <a:pt x="0" y="28"/>
                    </a:lnTo>
                    <a:lnTo>
                      <a:pt x="0" y="32"/>
                    </a:lnTo>
                    <a:lnTo>
                      <a:pt x="0" y="38"/>
                    </a:lnTo>
                    <a:lnTo>
                      <a:pt x="0" y="42"/>
                    </a:lnTo>
                    <a:lnTo>
                      <a:pt x="0" y="44"/>
                    </a:lnTo>
                    <a:lnTo>
                      <a:pt x="3" y="47"/>
                    </a:lnTo>
                    <a:lnTo>
                      <a:pt x="7" y="50"/>
                    </a:lnTo>
                    <a:lnTo>
                      <a:pt x="9" y="54"/>
                    </a:lnTo>
                    <a:lnTo>
                      <a:pt x="15" y="54"/>
                    </a:lnTo>
                    <a:lnTo>
                      <a:pt x="19" y="57"/>
                    </a:lnTo>
                    <a:lnTo>
                      <a:pt x="25" y="57"/>
                    </a:lnTo>
                    <a:lnTo>
                      <a:pt x="29" y="57"/>
                    </a:lnTo>
                    <a:lnTo>
                      <a:pt x="35" y="54"/>
                    </a:lnTo>
                    <a:lnTo>
                      <a:pt x="37" y="54"/>
                    </a:lnTo>
                    <a:lnTo>
                      <a:pt x="44"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5" name="Freeform 200">
                <a:extLst>
                  <a:ext uri="{FF2B5EF4-FFF2-40B4-BE49-F238E27FC236}">
                    <a16:creationId xmlns:a16="http://schemas.microsoft.com/office/drawing/2014/main" id="{D715AB65-3985-42AF-8A26-F53C74E6DF17}"/>
                  </a:ext>
                </a:extLst>
              </p:cNvPr>
              <p:cNvSpPr>
                <a:spLocks noEditPoints="1"/>
              </p:cNvSpPr>
              <p:nvPr/>
            </p:nvSpPr>
            <p:spPr bwMode="auto">
              <a:xfrm>
                <a:off x="2838" y="2737"/>
                <a:ext cx="20" cy="19"/>
              </a:xfrm>
              <a:custGeom>
                <a:avLst/>
                <a:gdLst>
                  <a:gd name="T0" fmla="*/ 16 w 83"/>
                  <a:gd name="T1" fmla="*/ 16 h 77"/>
                  <a:gd name="T2" fmla="*/ 14 w 83"/>
                  <a:gd name="T3" fmla="*/ 12 h 77"/>
                  <a:gd name="T4" fmla="*/ 14 w 83"/>
                  <a:gd name="T5" fmla="*/ 12 h 77"/>
                  <a:gd name="T6" fmla="*/ 17 w 83"/>
                  <a:gd name="T7" fmla="*/ 15 h 77"/>
                  <a:gd name="T8" fmla="*/ 18 w 83"/>
                  <a:gd name="T9" fmla="*/ 14 h 77"/>
                  <a:gd name="T10" fmla="*/ 15 w 83"/>
                  <a:gd name="T11" fmla="*/ 10 h 77"/>
                  <a:gd name="T12" fmla="*/ 16 w 83"/>
                  <a:gd name="T13" fmla="*/ 9 h 77"/>
                  <a:gd name="T14" fmla="*/ 19 w 83"/>
                  <a:gd name="T15" fmla="*/ 12 h 77"/>
                  <a:gd name="T16" fmla="*/ 20 w 83"/>
                  <a:gd name="T17" fmla="*/ 10 h 77"/>
                  <a:gd name="T18" fmla="*/ 15 w 83"/>
                  <a:gd name="T19" fmla="*/ 9 h 77"/>
                  <a:gd name="T20" fmla="*/ 15 w 83"/>
                  <a:gd name="T21" fmla="*/ 7 h 77"/>
                  <a:gd name="T22" fmla="*/ 15 w 83"/>
                  <a:gd name="T23" fmla="*/ 5 h 77"/>
                  <a:gd name="T24" fmla="*/ 20 w 83"/>
                  <a:gd name="T25" fmla="*/ 5 h 77"/>
                  <a:gd name="T26" fmla="*/ 19 w 83"/>
                  <a:gd name="T27" fmla="*/ 3 h 77"/>
                  <a:gd name="T28" fmla="*/ 15 w 83"/>
                  <a:gd name="T29" fmla="*/ 6 h 77"/>
                  <a:gd name="T30" fmla="*/ 16 w 83"/>
                  <a:gd name="T31" fmla="*/ 1 h 77"/>
                  <a:gd name="T32" fmla="*/ 15 w 83"/>
                  <a:gd name="T33" fmla="*/ 6 h 77"/>
                  <a:gd name="T34" fmla="*/ 14 w 83"/>
                  <a:gd name="T35" fmla="*/ 5 h 77"/>
                  <a:gd name="T36" fmla="*/ 16 w 83"/>
                  <a:gd name="T37" fmla="*/ 1 h 77"/>
                  <a:gd name="T38" fmla="*/ 14 w 83"/>
                  <a:gd name="T39" fmla="*/ 0 h 77"/>
                  <a:gd name="T40" fmla="*/ 13 w 83"/>
                  <a:gd name="T41" fmla="*/ 5 h 77"/>
                  <a:gd name="T42" fmla="*/ 11 w 83"/>
                  <a:gd name="T43" fmla="*/ 5 h 77"/>
                  <a:gd name="T44" fmla="*/ 9 w 83"/>
                  <a:gd name="T45" fmla="*/ 0 h 77"/>
                  <a:gd name="T46" fmla="*/ 9 w 83"/>
                  <a:gd name="T47" fmla="*/ 2 h 77"/>
                  <a:gd name="T48" fmla="*/ 10 w 83"/>
                  <a:gd name="T49" fmla="*/ 4 h 77"/>
                  <a:gd name="T50" fmla="*/ 9 w 83"/>
                  <a:gd name="T51" fmla="*/ 5 h 77"/>
                  <a:gd name="T52" fmla="*/ 8 w 83"/>
                  <a:gd name="T53" fmla="*/ 6 h 77"/>
                  <a:gd name="T54" fmla="*/ 4 w 83"/>
                  <a:gd name="T55" fmla="*/ 3 h 77"/>
                  <a:gd name="T56" fmla="*/ 5 w 83"/>
                  <a:gd name="T57" fmla="*/ 5 h 77"/>
                  <a:gd name="T58" fmla="*/ 7 w 83"/>
                  <a:gd name="T59" fmla="*/ 6 h 77"/>
                  <a:gd name="T60" fmla="*/ 6 w 83"/>
                  <a:gd name="T61" fmla="*/ 7 h 77"/>
                  <a:gd name="T62" fmla="*/ 6 w 83"/>
                  <a:gd name="T63" fmla="*/ 8 h 77"/>
                  <a:gd name="T64" fmla="*/ 2 w 83"/>
                  <a:gd name="T65" fmla="*/ 5 h 77"/>
                  <a:gd name="T66" fmla="*/ 3 w 83"/>
                  <a:gd name="T67" fmla="*/ 7 h 77"/>
                  <a:gd name="T68" fmla="*/ 5 w 83"/>
                  <a:gd name="T69" fmla="*/ 8 h 77"/>
                  <a:gd name="T70" fmla="*/ 5 w 83"/>
                  <a:gd name="T71" fmla="*/ 9 h 77"/>
                  <a:gd name="T72" fmla="*/ 5 w 83"/>
                  <a:gd name="T73" fmla="*/ 10 h 77"/>
                  <a:gd name="T74" fmla="*/ 0 w 83"/>
                  <a:gd name="T75" fmla="*/ 12 h 77"/>
                  <a:gd name="T76" fmla="*/ 0 w 83"/>
                  <a:gd name="T77" fmla="*/ 12 h 77"/>
                  <a:gd name="T78" fmla="*/ 5 w 83"/>
                  <a:gd name="T79" fmla="*/ 13 h 77"/>
                  <a:gd name="T80" fmla="*/ 4 w 83"/>
                  <a:gd name="T81" fmla="*/ 12 h 77"/>
                  <a:gd name="T82" fmla="*/ 2 w 83"/>
                  <a:gd name="T83" fmla="*/ 16 h 77"/>
                  <a:gd name="T84" fmla="*/ 2 w 83"/>
                  <a:gd name="T85" fmla="*/ 17 h 77"/>
                  <a:gd name="T86" fmla="*/ 4 w 83"/>
                  <a:gd name="T87" fmla="*/ 15 h 77"/>
                  <a:gd name="T88" fmla="*/ 6 w 83"/>
                  <a:gd name="T89" fmla="*/ 13 h 77"/>
                  <a:gd name="T90" fmla="*/ 5 w 83"/>
                  <a:gd name="T91" fmla="*/ 13 h 77"/>
                  <a:gd name="T92" fmla="*/ 7 w 83"/>
                  <a:gd name="T93" fmla="*/ 13 h 77"/>
                  <a:gd name="T94" fmla="*/ 5 w 83"/>
                  <a:gd name="T95" fmla="*/ 18 h 77"/>
                  <a:gd name="T96" fmla="*/ 7 w 83"/>
                  <a:gd name="T97" fmla="*/ 17 h 77"/>
                  <a:gd name="T98" fmla="*/ 7 w 83"/>
                  <a:gd name="T99" fmla="*/ 14 h 77"/>
                  <a:gd name="T100" fmla="*/ 10 w 83"/>
                  <a:gd name="T101" fmla="*/ 19 h 77"/>
                  <a:gd name="T102" fmla="*/ 10 w 83"/>
                  <a:gd name="T103" fmla="*/ 14 h 77"/>
                  <a:gd name="T104" fmla="*/ 11 w 83"/>
                  <a:gd name="T105" fmla="*/ 13 h 77"/>
                  <a:gd name="T106" fmla="*/ 11 w 83"/>
                  <a:gd name="T107" fmla="*/ 18 h 77"/>
                  <a:gd name="T108" fmla="*/ 13 w 83"/>
                  <a:gd name="T109" fmla="*/ 18 h 7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3"/>
                  <a:gd name="T166" fmla="*/ 0 h 77"/>
                  <a:gd name="T167" fmla="*/ 83 w 83"/>
                  <a:gd name="T168" fmla="*/ 77 h 7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3" h="77">
                    <a:moveTo>
                      <a:pt x="50" y="52"/>
                    </a:moveTo>
                    <a:lnTo>
                      <a:pt x="56" y="49"/>
                    </a:lnTo>
                    <a:lnTo>
                      <a:pt x="65" y="66"/>
                    </a:lnTo>
                    <a:lnTo>
                      <a:pt x="58" y="69"/>
                    </a:lnTo>
                    <a:lnTo>
                      <a:pt x="50" y="52"/>
                    </a:lnTo>
                    <a:close/>
                    <a:moveTo>
                      <a:pt x="67" y="64"/>
                    </a:moveTo>
                    <a:lnTo>
                      <a:pt x="66" y="65"/>
                    </a:lnTo>
                    <a:lnTo>
                      <a:pt x="65" y="66"/>
                    </a:lnTo>
                    <a:lnTo>
                      <a:pt x="61" y="57"/>
                    </a:lnTo>
                    <a:lnTo>
                      <a:pt x="67" y="64"/>
                    </a:lnTo>
                    <a:close/>
                    <a:moveTo>
                      <a:pt x="54" y="50"/>
                    </a:moveTo>
                    <a:lnTo>
                      <a:pt x="57" y="47"/>
                    </a:lnTo>
                    <a:lnTo>
                      <a:pt x="71" y="61"/>
                    </a:lnTo>
                    <a:lnTo>
                      <a:pt x="67" y="64"/>
                    </a:lnTo>
                    <a:lnTo>
                      <a:pt x="54" y="50"/>
                    </a:lnTo>
                    <a:close/>
                    <a:moveTo>
                      <a:pt x="57" y="47"/>
                    </a:moveTo>
                    <a:lnTo>
                      <a:pt x="57" y="47"/>
                    </a:lnTo>
                    <a:lnTo>
                      <a:pt x="64" y="54"/>
                    </a:lnTo>
                    <a:lnTo>
                      <a:pt x="57" y="47"/>
                    </a:lnTo>
                    <a:close/>
                    <a:moveTo>
                      <a:pt x="57" y="47"/>
                    </a:moveTo>
                    <a:lnTo>
                      <a:pt x="61" y="44"/>
                    </a:lnTo>
                    <a:lnTo>
                      <a:pt x="74" y="58"/>
                    </a:lnTo>
                    <a:lnTo>
                      <a:pt x="71" y="61"/>
                    </a:lnTo>
                    <a:lnTo>
                      <a:pt x="57" y="47"/>
                    </a:lnTo>
                    <a:close/>
                    <a:moveTo>
                      <a:pt x="75" y="55"/>
                    </a:moveTo>
                    <a:lnTo>
                      <a:pt x="75" y="57"/>
                    </a:lnTo>
                    <a:lnTo>
                      <a:pt x="74" y="58"/>
                    </a:lnTo>
                    <a:lnTo>
                      <a:pt x="67" y="52"/>
                    </a:lnTo>
                    <a:lnTo>
                      <a:pt x="75" y="55"/>
                    </a:lnTo>
                    <a:close/>
                    <a:moveTo>
                      <a:pt x="58" y="47"/>
                    </a:moveTo>
                    <a:lnTo>
                      <a:pt x="62" y="41"/>
                    </a:lnTo>
                    <a:lnTo>
                      <a:pt x="78" y="49"/>
                    </a:lnTo>
                    <a:lnTo>
                      <a:pt x="75" y="55"/>
                    </a:lnTo>
                    <a:lnTo>
                      <a:pt x="58" y="47"/>
                    </a:lnTo>
                    <a:close/>
                    <a:moveTo>
                      <a:pt x="62" y="41"/>
                    </a:moveTo>
                    <a:lnTo>
                      <a:pt x="62" y="39"/>
                    </a:lnTo>
                    <a:lnTo>
                      <a:pt x="63" y="38"/>
                    </a:lnTo>
                    <a:lnTo>
                      <a:pt x="71" y="45"/>
                    </a:lnTo>
                    <a:lnTo>
                      <a:pt x="62" y="41"/>
                    </a:lnTo>
                    <a:close/>
                    <a:moveTo>
                      <a:pt x="63" y="38"/>
                    </a:moveTo>
                    <a:lnTo>
                      <a:pt x="66" y="35"/>
                    </a:lnTo>
                    <a:lnTo>
                      <a:pt x="80" y="48"/>
                    </a:lnTo>
                    <a:lnTo>
                      <a:pt x="77" y="52"/>
                    </a:lnTo>
                    <a:lnTo>
                      <a:pt x="63" y="38"/>
                    </a:lnTo>
                    <a:close/>
                    <a:moveTo>
                      <a:pt x="83" y="42"/>
                    </a:moveTo>
                    <a:lnTo>
                      <a:pt x="83" y="45"/>
                    </a:lnTo>
                    <a:lnTo>
                      <a:pt x="80" y="48"/>
                    </a:lnTo>
                    <a:lnTo>
                      <a:pt x="73" y="42"/>
                    </a:lnTo>
                    <a:lnTo>
                      <a:pt x="83" y="42"/>
                    </a:lnTo>
                    <a:close/>
                    <a:moveTo>
                      <a:pt x="64" y="42"/>
                    </a:moveTo>
                    <a:lnTo>
                      <a:pt x="64" y="38"/>
                    </a:lnTo>
                    <a:lnTo>
                      <a:pt x="83" y="38"/>
                    </a:lnTo>
                    <a:lnTo>
                      <a:pt x="83" y="42"/>
                    </a:lnTo>
                    <a:lnTo>
                      <a:pt x="64" y="42"/>
                    </a:lnTo>
                    <a:close/>
                    <a:moveTo>
                      <a:pt x="64" y="38"/>
                    </a:moveTo>
                    <a:lnTo>
                      <a:pt x="64" y="32"/>
                    </a:lnTo>
                    <a:lnTo>
                      <a:pt x="83" y="32"/>
                    </a:lnTo>
                    <a:lnTo>
                      <a:pt x="83" y="38"/>
                    </a:lnTo>
                    <a:lnTo>
                      <a:pt x="64" y="38"/>
                    </a:lnTo>
                    <a:close/>
                    <a:moveTo>
                      <a:pt x="64" y="32"/>
                    </a:moveTo>
                    <a:lnTo>
                      <a:pt x="64" y="28"/>
                    </a:lnTo>
                    <a:lnTo>
                      <a:pt x="83" y="28"/>
                    </a:lnTo>
                    <a:lnTo>
                      <a:pt x="83" y="32"/>
                    </a:lnTo>
                    <a:lnTo>
                      <a:pt x="64" y="32"/>
                    </a:lnTo>
                    <a:close/>
                    <a:moveTo>
                      <a:pt x="64" y="28"/>
                    </a:moveTo>
                    <a:lnTo>
                      <a:pt x="64" y="25"/>
                    </a:lnTo>
                    <a:lnTo>
                      <a:pt x="83" y="25"/>
                    </a:lnTo>
                    <a:lnTo>
                      <a:pt x="83" y="28"/>
                    </a:lnTo>
                    <a:lnTo>
                      <a:pt x="64" y="28"/>
                    </a:lnTo>
                    <a:close/>
                    <a:moveTo>
                      <a:pt x="64" y="25"/>
                    </a:moveTo>
                    <a:lnTo>
                      <a:pt x="64" y="20"/>
                    </a:lnTo>
                    <a:lnTo>
                      <a:pt x="83" y="20"/>
                    </a:lnTo>
                    <a:lnTo>
                      <a:pt x="83" y="25"/>
                    </a:lnTo>
                    <a:lnTo>
                      <a:pt x="64" y="25"/>
                    </a:lnTo>
                    <a:close/>
                    <a:moveTo>
                      <a:pt x="80" y="13"/>
                    </a:moveTo>
                    <a:lnTo>
                      <a:pt x="83" y="15"/>
                    </a:lnTo>
                    <a:lnTo>
                      <a:pt x="83" y="20"/>
                    </a:lnTo>
                    <a:lnTo>
                      <a:pt x="73" y="20"/>
                    </a:lnTo>
                    <a:lnTo>
                      <a:pt x="80" y="13"/>
                    </a:lnTo>
                    <a:close/>
                    <a:moveTo>
                      <a:pt x="66" y="26"/>
                    </a:moveTo>
                    <a:lnTo>
                      <a:pt x="63" y="23"/>
                    </a:lnTo>
                    <a:lnTo>
                      <a:pt x="77" y="10"/>
                    </a:lnTo>
                    <a:lnTo>
                      <a:pt x="80" y="13"/>
                    </a:lnTo>
                    <a:lnTo>
                      <a:pt x="66" y="26"/>
                    </a:lnTo>
                    <a:close/>
                    <a:moveTo>
                      <a:pt x="63" y="23"/>
                    </a:moveTo>
                    <a:lnTo>
                      <a:pt x="73" y="33"/>
                    </a:lnTo>
                    <a:lnTo>
                      <a:pt x="63" y="23"/>
                    </a:lnTo>
                    <a:lnTo>
                      <a:pt x="71" y="16"/>
                    </a:lnTo>
                    <a:lnTo>
                      <a:pt x="63" y="23"/>
                    </a:lnTo>
                    <a:close/>
                    <a:moveTo>
                      <a:pt x="63" y="23"/>
                    </a:moveTo>
                    <a:lnTo>
                      <a:pt x="61" y="20"/>
                    </a:lnTo>
                    <a:lnTo>
                      <a:pt x="74" y="6"/>
                    </a:lnTo>
                    <a:lnTo>
                      <a:pt x="77" y="10"/>
                    </a:lnTo>
                    <a:lnTo>
                      <a:pt x="63" y="23"/>
                    </a:lnTo>
                    <a:close/>
                    <a:moveTo>
                      <a:pt x="67" y="3"/>
                    </a:moveTo>
                    <a:lnTo>
                      <a:pt x="71" y="3"/>
                    </a:lnTo>
                    <a:lnTo>
                      <a:pt x="74" y="6"/>
                    </a:lnTo>
                    <a:lnTo>
                      <a:pt x="67" y="13"/>
                    </a:lnTo>
                    <a:lnTo>
                      <a:pt x="67" y="3"/>
                    </a:lnTo>
                    <a:close/>
                    <a:moveTo>
                      <a:pt x="67" y="23"/>
                    </a:moveTo>
                    <a:lnTo>
                      <a:pt x="64" y="23"/>
                    </a:lnTo>
                    <a:lnTo>
                      <a:pt x="64" y="3"/>
                    </a:lnTo>
                    <a:lnTo>
                      <a:pt x="67" y="3"/>
                    </a:lnTo>
                    <a:lnTo>
                      <a:pt x="67" y="23"/>
                    </a:lnTo>
                    <a:close/>
                    <a:moveTo>
                      <a:pt x="64" y="23"/>
                    </a:moveTo>
                    <a:lnTo>
                      <a:pt x="62" y="23"/>
                    </a:lnTo>
                    <a:lnTo>
                      <a:pt x="60" y="22"/>
                    </a:lnTo>
                    <a:lnTo>
                      <a:pt x="64" y="13"/>
                    </a:lnTo>
                    <a:lnTo>
                      <a:pt x="64" y="23"/>
                    </a:lnTo>
                    <a:close/>
                    <a:moveTo>
                      <a:pt x="60" y="22"/>
                    </a:moveTo>
                    <a:lnTo>
                      <a:pt x="53" y="18"/>
                    </a:lnTo>
                    <a:lnTo>
                      <a:pt x="62" y="1"/>
                    </a:lnTo>
                    <a:lnTo>
                      <a:pt x="68" y="4"/>
                    </a:lnTo>
                    <a:lnTo>
                      <a:pt x="60" y="22"/>
                    </a:lnTo>
                    <a:close/>
                    <a:moveTo>
                      <a:pt x="57" y="0"/>
                    </a:moveTo>
                    <a:lnTo>
                      <a:pt x="60" y="0"/>
                    </a:lnTo>
                    <a:lnTo>
                      <a:pt x="62" y="1"/>
                    </a:lnTo>
                    <a:lnTo>
                      <a:pt x="57" y="10"/>
                    </a:lnTo>
                    <a:lnTo>
                      <a:pt x="57" y="0"/>
                    </a:lnTo>
                    <a:close/>
                    <a:moveTo>
                      <a:pt x="57" y="20"/>
                    </a:moveTo>
                    <a:lnTo>
                      <a:pt x="54" y="20"/>
                    </a:lnTo>
                    <a:lnTo>
                      <a:pt x="54" y="0"/>
                    </a:lnTo>
                    <a:lnTo>
                      <a:pt x="57" y="0"/>
                    </a:lnTo>
                    <a:lnTo>
                      <a:pt x="57" y="20"/>
                    </a:lnTo>
                    <a:close/>
                    <a:moveTo>
                      <a:pt x="54" y="20"/>
                    </a:moveTo>
                    <a:lnTo>
                      <a:pt x="47" y="20"/>
                    </a:lnTo>
                    <a:lnTo>
                      <a:pt x="47" y="0"/>
                    </a:lnTo>
                    <a:lnTo>
                      <a:pt x="54" y="0"/>
                    </a:lnTo>
                    <a:lnTo>
                      <a:pt x="54" y="20"/>
                    </a:lnTo>
                    <a:close/>
                    <a:moveTo>
                      <a:pt x="47" y="20"/>
                    </a:moveTo>
                    <a:lnTo>
                      <a:pt x="45" y="20"/>
                    </a:lnTo>
                    <a:lnTo>
                      <a:pt x="45" y="0"/>
                    </a:lnTo>
                    <a:lnTo>
                      <a:pt x="47" y="0"/>
                    </a:lnTo>
                    <a:lnTo>
                      <a:pt x="47" y="20"/>
                    </a:lnTo>
                    <a:close/>
                    <a:moveTo>
                      <a:pt x="45" y="20"/>
                    </a:moveTo>
                    <a:lnTo>
                      <a:pt x="39" y="20"/>
                    </a:lnTo>
                    <a:lnTo>
                      <a:pt x="39" y="0"/>
                    </a:lnTo>
                    <a:lnTo>
                      <a:pt x="45" y="0"/>
                    </a:lnTo>
                    <a:lnTo>
                      <a:pt x="45" y="20"/>
                    </a:lnTo>
                    <a:close/>
                    <a:moveTo>
                      <a:pt x="34" y="1"/>
                    </a:moveTo>
                    <a:lnTo>
                      <a:pt x="36" y="0"/>
                    </a:lnTo>
                    <a:lnTo>
                      <a:pt x="39" y="0"/>
                    </a:lnTo>
                    <a:lnTo>
                      <a:pt x="39" y="10"/>
                    </a:lnTo>
                    <a:lnTo>
                      <a:pt x="34" y="1"/>
                    </a:lnTo>
                    <a:close/>
                    <a:moveTo>
                      <a:pt x="43" y="18"/>
                    </a:moveTo>
                    <a:lnTo>
                      <a:pt x="36" y="22"/>
                    </a:lnTo>
                    <a:lnTo>
                      <a:pt x="28" y="4"/>
                    </a:lnTo>
                    <a:lnTo>
                      <a:pt x="34" y="1"/>
                    </a:lnTo>
                    <a:lnTo>
                      <a:pt x="43" y="18"/>
                    </a:lnTo>
                    <a:close/>
                    <a:moveTo>
                      <a:pt x="25" y="6"/>
                    </a:moveTo>
                    <a:lnTo>
                      <a:pt x="26" y="5"/>
                    </a:lnTo>
                    <a:lnTo>
                      <a:pt x="28" y="4"/>
                    </a:lnTo>
                    <a:lnTo>
                      <a:pt x="32" y="13"/>
                    </a:lnTo>
                    <a:lnTo>
                      <a:pt x="25" y="6"/>
                    </a:lnTo>
                    <a:close/>
                    <a:moveTo>
                      <a:pt x="39" y="20"/>
                    </a:moveTo>
                    <a:lnTo>
                      <a:pt x="35" y="23"/>
                    </a:lnTo>
                    <a:lnTo>
                      <a:pt x="22" y="10"/>
                    </a:lnTo>
                    <a:lnTo>
                      <a:pt x="25" y="6"/>
                    </a:lnTo>
                    <a:lnTo>
                      <a:pt x="39" y="20"/>
                    </a:lnTo>
                    <a:close/>
                    <a:moveTo>
                      <a:pt x="35" y="23"/>
                    </a:moveTo>
                    <a:lnTo>
                      <a:pt x="34" y="24"/>
                    </a:lnTo>
                    <a:lnTo>
                      <a:pt x="33" y="25"/>
                    </a:lnTo>
                    <a:lnTo>
                      <a:pt x="29" y="16"/>
                    </a:lnTo>
                    <a:lnTo>
                      <a:pt x="35" y="23"/>
                    </a:lnTo>
                    <a:close/>
                    <a:moveTo>
                      <a:pt x="33" y="25"/>
                    </a:moveTo>
                    <a:lnTo>
                      <a:pt x="26" y="27"/>
                    </a:lnTo>
                    <a:lnTo>
                      <a:pt x="18" y="11"/>
                    </a:lnTo>
                    <a:lnTo>
                      <a:pt x="24" y="7"/>
                    </a:lnTo>
                    <a:lnTo>
                      <a:pt x="33" y="25"/>
                    </a:lnTo>
                    <a:close/>
                    <a:moveTo>
                      <a:pt x="15" y="13"/>
                    </a:moveTo>
                    <a:lnTo>
                      <a:pt x="17" y="12"/>
                    </a:lnTo>
                    <a:lnTo>
                      <a:pt x="18" y="11"/>
                    </a:lnTo>
                    <a:lnTo>
                      <a:pt x="22" y="20"/>
                    </a:lnTo>
                    <a:lnTo>
                      <a:pt x="15" y="13"/>
                    </a:lnTo>
                    <a:close/>
                    <a:moveTo>
                      <a:pt x="29" y="26"/>
                    </a:moveTo>
                    <a:lnTo>
                      <a:pt x="26" y="30"/>
                    </a:lnTo>
                    <a:lnTo>
                      <a:pt x="12" y="15"/>
                    </a:lnTo>
                    <a:lnTo>
                      <a:pt x="15" y="13"/>
                    </a:lnTo>
                    <a:lnTo>
                      <a:pt x="29" y="26"/>
                    </a:lnTo>
                    <a:close/>
                    <a:moveTo>
                      <a:pt x="12" y="16"/>
                    </a:moveTo>
                    <a:lnTo>
                      <a:pt x="22" y="6"/>
                    </a:lnTo>
                    <a:lnTo>
                      <a:pt x="12" y="15"/>
                    </a:lnTo>
                    <a:lnTo>
                      <a:pt x="19" y="23"/>
                    </a:lnTo>
                    <a:lnTo>
                      <a:pt x="12" y="16"/>
                    </a:lnTo>
                    <a:close/>
                    <a:moveTo>
                      <a:pt x="26" y="30"/>
                    </a:moveTo>
                    <a:lnTo>
                      <a:pt x="23" y="33"/>
                    </a:lnTo>
                    <a:lnTo>
                      <a:pt x="9" y="18"/>
                    </a:lnTo>
                    <a:lnTo>
                      <a:pt x="12" y="16"/>
                    </a:lnTo>
                    <a:lnTo>
                      <a:pt x="26" y="30"/>
                    </a:lnTo>
                    <a:close/>
                    <a:moveTo>
                      <a:pt x="23" y="33"/>
                    </a:moveTo>
                    <a:lnTo>
                      <a:pt x="23" y="33"/>
                    </a:lnTo>
                    <a:lnTo>
                      <a:pt x="17" y="25"/>
                    </a:lnTo>
                    <a:lnTo>
                      <a:pt x="23" y="33"/>
                    </a:lnTo>
                    <a:close/>
                    <a:moveTo>
                      <a:pt x="23" y="33"/>
                    </a:moveTo>
                    <a:lnTo>
                      <a:pt x="20" y="35"/>
                    </a:lnTo>
                    <a:lnTo>
                      <a:pt x="7" y="22"/>
                    </a:lnTo>
                    <a:lnTo>
                      <a:pt x="9" y="18"/>
                    </a:lnTo>
                    <a:lnTo>
                      <a:pt x="23" y="33"/>
                    </a:lnTo>
                    <a:close/>
                    <a:moveTo>
                      <a:pt x="4" y="25"/>
                    </a:moveTo>
                    <a:lnTo>
                      <a:pt x="6" y="23"/>
                    </a:lnTo>
                    <a:lnTo>
                      <a:pt x="7" y="22"/>
                    </a:lnTo>
                    <a:lnTo>
                      <a:pt x="13" y="28"/>
                    </a:lnTo>
                    <a:lnTo>
                      <a:pt x="4" y="25"/>
                    </a:lnTo>
                    <a:close/>
                    <a:moveTo>
                      <a:pt x="21" y="33"/>
                    </a:moveTo>
                    <a:lnTo>
                      <a:pt x="19" y="39"/>
                    </a:lnTo>
                    <a:lnTo>
                      <a:pt x="1" y="31"/>
                    </a:lnTo>
                    <a:lnTo>
                      <a:pt x="4" y="25"/>
                    </a:lnTo>
                    <a:lnTo>
                      <a:pt x="21" y="33"/>
                    </a:lnTo>
                    <a:close/>
                    <a:moveTo>
                      <a:pt x="0" y="35"/>
                    </a:moveTo>
                    <a:lnTo>
                      <a:pt x="0" y="33"/>
                    </a:lnTo>
                    <a:lnTo>
                      <a:pt x="1" y="31"/>
                    </a:lnTo>
                    <a:lnTo>
                      <a:pt x="10" y="35"/>
                    </a:lnTo>
                    <a:lnTo>
                      <a:pt x="0" y="35"/>
                    </a:lnTo>
                    <a:close/>
                    <a:moveTo>
                      <a:pt x="19" y="35"/>
                    </a:moveTo>
                    <a:lnTo>
                      <a:pt x="19" y="38"/>
                    </a:lnTo>
                    <a:lnTo>
                      <a:pt x="0" y="38"/>
                    </a:lnTo>
                    <a:lnTo>
                      <a:pt x="0" y="35"/>
                    </a:lnTo>
                    <a:lnTo>
                      <a:pt x="19" y="35"/>
                    </a:lnTo>
                    <a:close/>
                    <a:moveTo>
                      <a:pt x="19" y="38"/>
                    </a:moveTo>
                    <a:lnTo>
                      <a:pt x="19" y="42"/>
                    </a:lnTo>
                    <a:lnTo>
                      <a:pt x="0" y="42"/>
                    </a:lnTo>
                    <a:lnTo>
                      <a:pt x="0" y="38"/>
                    </a:lnTo>
                    <a:lnTo>
                      <a:pt x="19" y="38"/>
                    </a:lnTo>
                    <a:close/>
                    <a:moveTo>
                      <a:pt x="19" y="42"/>
                    </a:moveTo>
                    <a:lnTo>
                      <a:pt x="19" y="48"/>
                    </a:lnTo>
                    <a:lnTo>
                      <a:pt x="0" y="48"/>
                    </a:lnTo>
                    <a:lnTo>
                      <a:pt x="0" y="42"/>
                    </a:lnTo>
                    <a:lnTo>
                      <a:pt x="19" y="42"/>
                    </a:lnTo>
                    <a:close/>
                    <a:moveTo>
                      <a:pt x="19" y="48"/>
                    </a:moveTo>
                    <a:lnTo>
                      <a:pt x="19" y="52"/>
                    </a:lnTo>
                    <a:lnTo>
                      <a:pt x="0" y="52"/>
                    </a:lnTo>
                    <a:lnTo>
                      <a:pt x="0" y="48"/>
                    </a:lnTo>
                    <a:lnTo>
                      <a:pt x="19" y="48"/>
                    </a:lnTo>
                    <a:close/>
                    <a:moveTo>
                      <a:pt x="19" y="52"/>
                    </a:moveTo>
                    <a:lnTo>
                      <a:pt x="19" y="54"/>
                    </a:lnTo>
                    <a:lnTo>
                      <a:pt x="0" y="54"/>
                    </a:lnTo>
                    <a:lnTo>
                      <a:pt x="0" y="52"/>
                    </a:lnTo>
                    <a:lnTo>
                      <a:pt x="19" y="52"/>
                    </a:lnTo>
                    <a:close/>
                    <a:moveTo>
                      <a:pt x="3" y="61"/>
                    </a:moveTo>
                    <a:lnTo>
                      <a:pt x="0" y="58"/>
                    </a:lnTo>
                    <a:lnTo>
                      <a:pt x="0" y="54"/>
                    </a:lnTo>
                    <a:lnTo>
                      <a:pt x="10" y="54"/>
                    </a:lnTo>
                    <a:lnTo>
                      <a:pt x="3" y="61"/>
                    </a:lnTo>
                    <a:close/>
                    <a:moveTo>
                      <a:pt x="17" y="47"/>
                    </a:moveTo>
                    <a:lnTo>
                      <a:pt x="20" y="50"/>
                    </a:lnTo>
                    <a:lnTo>
                      <a:pt x="7" y="64"/>
                    </a:lnTo>
                    <a:lnTo>
                      <a:pt x="3" y="61"/>
                    </a:lnTo>
                    <a:lnTo>
                      <a:pt x="17" y="47"/>
                    </a:lnTo>
                    <a:close/>
                    <a:moveTo>
                      <a:pt x="7" y="64"/>
                    </a:moveTo>
                    <a:lnTo>
                      <a:pt x="7" y="64"/>
                    </a:lnTo>
                    <a:lnTo>
                      <a:pt x="13" y="57"/>
                    </a:lnTo>
                    <a:lnTo>
                      <a:pt x="7" y="64"/>
                    </a:lnTo>
                    <a:close/>
                    <a:moveTo>
                      <a:pt x="20" y="50"/>
                    </a:moveTo>
                    <a:lnTo>
                      <a:pt x="23" y="54"/>
                    </a:lnTo>
                    <a:lnTo>
                      <a:pt x="9" y="67"/>
                    </a:lnTo>
                    <a:lnTo>
                      <a:pt x="7" y="64"/>
                    </a:lnTo>
                    <a:lnTo>
                      <a:pt x="20" y="50"/>
                    </a:lnTo>
                    <a:close/>
                    <a:moveTo>
                      <a:pt x="23" y="54"/>
                    </a:moveTo>
                    <a:lnTo>
                      <a:pt x="32" y="64"/>
                    </a:lnTo>
                    <a:lnTo>
                      <a:pt x="23" y="54"/>
                    </a:lnTo>
                    <a:lnTo>
                      <a:pt x="17" y="60"/>
                    </a:lnTo>
                    <a:lnTo>
                      <a:pt x="23" y="54"/>
                    </a:lnTo>
                    <a:close/>
                    <a:moveTo>
                      <a:pt x="23" y="54"/>
                    </a:moveTo>
                    <a:lnTo>
                      <a:pt x="26" y="57"/>
                    </a:lnTo>
                    <a:lnTo>
                      <a:pt x="12" y="70"/>
                    </a:lnTo>
                    <a:lnTo>
                      <a:pt x="9" y="67"/>
                    </a:lnTo>
                    <a:lnTo>
                      <a:pt x="23" y="54"/>
                    </a:lnTo>
                    <a:close/>
                    <a:moveTo>
                      <a:pt x="19" y="74"/>
                    </a:moveTo>
                    <a:lnTo>
                      <a:pt x="15" y="74"/>
                    </a:lnTo>
                    <a:lnTo>
                      <a:pt x="12" y="70"/>
                    </a:lnTo>
                    <a:lnTo>
                      <a:pt x="19" y="64"/>
                    </a:lnTo>
                    <a:lnTo>
                      <a:pt x="19" y="74"/>
                    </a:lnTo>
                    <a:close/>
                    <a:moveTo>
                      <a:pt x="19" y="54"/>
                    </a:moveTo>
                    <a:lnTo>
                      <a:pt x="25" y="54"/>
                    </a:lnTo>
                    <a:lnTo>
                      <a:pt x="25" y="74"/>
                    </a:lnTo>
                    <a:lnTo>
                      <a:pt x="19" y="74"/>
                    </a:lnTo>
                    <a:lnTo>
                      <a:pt x="19" y="54"/>
                    </a:lnTo>
                    <a:close/>
                    <a:moveTo>
                      <a:pt x="25" y="54"/>
                    </a:moveTo>
                    <a:lnTo>
                      <a:pt x="30" y="54"/>
                    </a:lnTo>
                    <a:lnTo>
                      <a:pt x="32" y="57"/>
                    </a:lnTo>
                    <a:lnTo>
                      <a:pt x="25" y="64"/>
                    </a:lnTo>
                    <a:lnTo>
                      <a:pt x="25" y="54"/>
                    </a:lnTo>
                    <a:close/>
                    <a:moveTo>
                      <a:pt x="32" y="57"/>
                    </a:moveTo>
                    <a:lnTo>
                      <a:pt x="35" y="60"/>
                    </a:lnTo>
                    <a:lnTo>
                      <a:pt x="22" y="74"/>
                    </a:lnTo>
                    <a:lnTo>
                      <a:pt x="19" y="70"/>
                    </a:lnTo>
                    <a:lnTo>
                      <a:pt x="32" y="57"/>
                    </a:lnTo>
                    <a:close/>
                    <a:moveTo>
                      <a:pt x="29" y="77"/>
                    </a:moveTo>
                    <a:lnTo>
                      <a:pt x="25" y="77"/>
                    </a:lnTo>
                    <a:lnTo>
                      <a:pt x="22" y="74"/>
                    </a:lnTo>
                    <a:lnTo>
                      <a:pt x="29" y="67"/>
                    </a:lnTo>
                    <a:lnTo>
                      <a:pt x="29" y="77"/>
                    </a:lnTo>
                    <a:close/>
                    <a:moveTo>
                      <a:pt x="29" y="57"/>
                    </a:moveTo>
                    <a:lnTo>
                      <a:pt x="35" y="57"/>
                    </a:lnTo>
                    <a:lnTo>
                      <a:pt x="35" y="77"/>
                    </a:lnTo>
                    <a:lnTo>
                      <a:pt x="29" y="77"/>
                    </a:lnTo>
                    <a:lnTo>
                      <a:pt x="29" y="57"/>
                    </a:lnTo>
                    <a:close/>
                    <a:moveTo>
                      <a:pt x="35" y="57"/>
                    </a:moveTo>
                    <a:lnTo>
                      <a:pt x="39" y="57"/>
                    </a:lnTo>
                    <a:lnTo>
                      <a:pt x="39" y="77"/>
                    </a:lnTo>
                    <a:lnTo>
                      <a:pt x="35" y="77"/>
                    </a:lnTo>
                    <a:lnTo>
                      <a:pt x="35" y="57"/>
                    </a:lnTo>
                    <a:close/>
                    <a:moveTo>
                      <a:pt x="43" y="76"/>
                    </a:moveTo>
                    <a:lnTo>
                      <a:pt x="41" y="77"/>
                    </a:lnTo>
                    <a:lnTo>
                      <a:pt x="39" y="77"/>
                    </a:lnTo>
                    <a:lnTo>
                      <a:pt x="39" y="67"/>
                    </a:lnTo>
                    <a:lnTo>
                      <a:pt x="43" y="76"/>
                    </a:lnTo>
                    <a:close/>
                    <a:moveTo>
                      <a:pt x="34" y="58"/>
                    </a:moveTo>
                    <a:lnTo>
                      <a:pt x="41" y="55"/>
                    </a:lnTo>
                    <a:lnTo>
                      <a:pt x="49" y="73"/>
                    </a:lnTo>
                    <a:lnTo>
                      <a:pt x="43" y="76"/>
                    </a:lnTo>
                    <a:lnTo>
                      <a:pt x="34" y="58"/>
                    </a:lnTo>
                    <a:close/>
                    <a:moveTo>
                      <a:pt x="41" y="55"/>
                    </a:moveTo>
                    <a:lnTo>
                      <a:pt x="42" y="54"/>
                    </a:lnTo>
                    <a:lnTo>
                      <a:pt x="45" y="54"/>
                    </a:lnTo>
                    <a:lnTo>
                      <a:pt x="45" y="64"/>
                    </a:lnTo>
                    <a:lnTo>
                      <a:pt x="41" y="55"/>
                    </a:lnTo>
                    <a:close/>
                    <a:moveTo>
                      <a:pt x="45" y="54"/>
                    </a:moveTo>
                    <a:lnTo>
                      <a:pt x="47" y="54"/>
                    </a:lnTo>
                    <a:lnTo>
                      <a:pt x="47" y="74"/>
                    </a:lnTo>
                    <a:lnTo>
                      <a:pt x="45" y="74"/>
                    </a:lnTo>
                    <a:lnTo>
                      <a:pt x="45" y="54"/>
                    </a:lnTo>
                    <a:close/>
                    <a:moveTo>
                      <a:pt x="52" y="73"/>
                    </a:moveTo>
                    <a:lnTo>
                      <a:pt x="50" y="74"/>
                    </a:lnTo>
                    <a:lnTo>
                      <a:pt x="47" y="74"/>
                    </a:lnTo>
                    <a:lnTo>
                      <a:pt x="47" y="64"/>
                    </a:lnTo>
                    <a:lnTo>
                      <a:pt x="52" y="73"/>
                    </a:lnTo>
                    <a:close/>
                    <a:moveTo>
                      <a:pt x="44" y="55"/>
                    </a:moveTo>
                    <a:lnTo>
                      <a:pt x="50" y="52"/>
                    </a:lnTo>
                    <a:lnTo>
                      <a:pt x="58" y="69"/>
                    </a:lnTo>
                    <a:lnTo>
                      <a:pt x="52" y="73"/>
                    </a:lnTo>
                    <a:lnTo>
                      <a:pt x="44"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6" name="Freeform 201">
                <a:extLst>
                  <a:ext uri="{FF2B5EF4-FFF2-40B4-BE49-F238E27FC236}">
                    <a16:creationId xmlns:a16="http://schemas.microsoft.com/office/drawing/2014/main" id="{271AA56D-3100-4F3E-9741-1CA969D9CFE7}"/>
                  </a:ext>
                </a:extLst>
              </p:cNvPr>
              <p:cNvSpPr>
                <a:spLocks/>
              </p:cNvSpPr>
              <p:nvPr/>
            </p:nvSpPr>
            <p:spPr bwMode="auto">
              <a:xfrm>
                <a:off x="2881" y="2720"/>
                <a:ext cx="17" cy="15"/>
              </a:xfrm>
              <a:custGeom>
                <a:avLst/>
                <a:gdLst>
                  <a:gd name="T0" fmla="*/ 12 w 66"/>
                  <a:gd name="T1" fmla="*/ 13 h 57"/>
                  <a:gd name="T2" fmla="*/ 13 w 66"/>
                  <a:gd name="T3" fmla="*/ 12 h 57"/>
                  <a:gd name="T4" fmla="*/ 15 w 66"/>
                  <a:gd name="T5" fmla="*/ 12 h 57"/>
                  <a:gd name="T6" fmla="*/ 15 w 66"/>
                  <a:gd name="T7" fmla="*/ 11 h 57"/>
                  <a:gd name="T8" fmla="*/ 16 w 66"/>
                  <a:gd name="T9" fmla="*/ 9 h 57"/>
                  <a:gd name="T10" fmla="*/ 16 w 66"/>
                  <a:gd name="T11" fmla="*/ 8 h 57"/>
                  <a:gd name="T12" fmla="*/ 17 w 66"/>
                  <a:gd name="T13" fmla="*/ 7 h 57"/>
                  <a:gd name="T14" fmla="*/ 17 w 66"/>
                  <a:gd name="T15" fmla="*/ 6 h 57"/>
                  <a:gd name="T16" fmla="*/ 17 w 66"/>
                  <a:gd name="T17" fmla="*/ 5 h 57"/>
                  <a:gd name="T18" fmla="*/ 17 w 66"/>
                  <a:gd name="T19" fmla="*/ 4 h 57"/>
                  <a:gd name="T20" fmla="*/ 16 w 66"/>
                  <a:gd name="T21" fmla="*/ 3 h 57"/>
                  <a:gd name="T22" fmla="*/ 16 w 66"/>
                  <a:gd name="T23" fmla="*/ 2 h 57"/>
                  <a:gd name="T24" fmla="*/ 15 w 66"/>
                  <a:gd name="T25" fmla="*/ 1 h 57"/>
                  <a:gd name="T26" fmla="*/ 14 w 66"/>
                  <a:gd name="T27" fmla="*/ 1 h 57"/>
                  <a:gd name="T28" fmla="*/ 13 w 66"/>
                  <a:gd name="T29" fmla="*/ 0 h 57"/>
                  <a:gd name="T30" fmla="*/ 12 w 66"/>
                  <a:gd name="T31" fmla="*/ 0 h 57"/>
                  <a:gd name="T32" fmla="*/ 11 w 66"/>
                  <a:gd name="T33" fmla="*/ 0 h 57"/>
                  <a:gd name="T34" fmla="*/ 9 w 66"/>
                  <a:gd name="T35" fmla="*/ 0 h 57"/>
                  <a:gd name="T36" fmla="*/ 8 w 66"/>
                  <a:gd name="T37" fmla="*/ 0 h 57"/>
                  <a:gd name="T38" fmla="*/ 7 w 66"/>
                  <a:gd name="T39" fmla="*/ 1 h 57"/>
                  <a:gd name="T40" fmla="*/ 6 w 66"/>
                  <a:gd name="T41" fmla="*/ 2 h 57"/>
                  <a:gd name="T42" fmla="*/ 4 w 66"/>
                  <a:gd name="T43" fmla="*/ 3 h 57"/>
                  <a:gd name="T44" fmla="*/ 3 w 66"/>
                  <a:gd name="T45" fmla="*/ 3 h 57"/>
                  <a:gd name="T46" fmla="*/ 2 w 66"/>
                  <a:gd name="T47" fmla="*/ 4 h 57"/>
                  <a:gd name="T48" fmla="*/ 2 w 66"/>
                  <a:gd name="T49" fmla="*/ 5 h 57"/>
                  <a:gd name="T50" fmla="*/ 1 w 66"/>
                  <a:gd name="T51" fmla="*/ 7 h 57"/>
                  <a:gd name="T52" fmla="*/ 1 w 66"/>
                  <a:gd name="T53" fmla="*/ 7 h 57"/>
                  <a:gd name="T54" fmla="*/ 0 w 66"/>
                  <a:gd name="T55" fmla="*/ 8 h 57"/>
                  <a:gd name="T56" fmla="*/ 0 w 66"/>
                  <a:gd name="T57" fmla="*/ 10 h 57"/>
                  <a:gd name="T58" fmla="*/ 1 w 66"/>
                  <a:gd name="T59" fmla="*/ 11 h 57"/>
                  <a:gd name="T60" fmla="*/ 1 w 66"/>
                  <a:gd name="T61" fmla="*/ 12 h 57"/>
                  <a:gd name="T62" fmla="*/ 2 w 66"/>
                  <a:gd name="T63" fmla="*/ 12 h 57"/>
                  <a:gd name="T64" fmla="*/ 2 w 66"/>
                  <a:gd name="T65" fmla="*/ 13 h 57"/>
                  <a:gd name="T66" fmla="*/ 3 w 66"/>
                  <a:gd name="T67" fmla="*/ 14 h 57"/>
                  <a:gd name="T68" fmla="*/ 4 w 66"/>
                  <a:gd name="T69" fmla="*/ 15 h 57"/>
                  <a:gd name="T70" fmla="*/ 6 w 66"/>
                  <a:gd name="T71" fmla="*/ 15 h 57"/>
                  <a:gd name="T72" fmla="*/ 7 w 66"/>
                  <a:gd name="T73" fmla="*/ 15 h 57"/>
                  <a:gd name="T74" fmla="*/ 8 w 66"/>
                  <a:gd name="T75" fmla="*/ 15 h 57"/>
                  <a:gd name="T76" fmla="*/ 10 w 66"/>
                  <a:gd name="T77" fmla="*/ 14 h 57"/>
                  <a:gd name="T78" fmla="*/ 11 w 66"/>
                  <a:gd name="T79" fmla="*/ 14 h 57"/>
                  <a:gd name="T80" fmla="*/ 12 w 66"/>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8" y="50"/>
                    </a:moveTo>
                    <a:lnTo>
                      <a:pt x="51" y="47"/>
                    </a:lnTo>
                    <a:lnTo>
                      <a:pt x="58" y="44"/>
                    </a:lnTo>
                    <a:lnTo>
                      <a:pt x="60" y="40"/>
                    </a:lnTo>
                    <a:lnTo>
                      <a:pt x="63" y="35"/>
                    </a:lnTo>
                    <a:lnTo>
                      <a:pt x="63" y="32"/>
                    </a:lnTo>
                    <a:lnTo>
                      <a:pt x="66" y="28"/>
                    </a:lnTo>
                    <a:lnTo>
                      <a:pt x="66" y="22"/>
                    </a:lnTo>
                    <a:lnTo>
                      <a:pt x="66" y="18"/>
                    </a:lnTo>
                    <a:lnTo>
                      <a:pt x="66" y="15"/>
                    </a:lnTo>
                    <a:lnTo>
                      <a:pt x="63" y="10"/>
                    </a:lnTo>
                    <a:lnTo>
                      <a:pt x="63" y="6"/>
                    </a:lnTo>
                    <a:lnTo>
                      <a:pt x="60" y="3"/>
                    </a:lnTo>
                    <a:lnTo>
                      <a:pt x="54" y="3"/>
                    </a:lnTo>
                    <a:lnTo>
                      <a:pt x="51" y="0"/>
                    </a:lnTo>
                    <a:lnTo>
                      <a:pt x="48" y="0"/>
                    </a:lnTo>
                    <a:lnTo>
                      <a:pt x="41" y="0"/>
                    </a:lnTo>
                    <a:lnTo>
                      <a:pt x="34" y="0"/>
                    </a:lnTo>
                    <a:lnTo>
                      <a:pt x="32" y="0"/>
                    </a:lnTo>
                    <a:lnTo>
                      <a:pt x="26" y="3"/>
                    </a:lnTo>
                    <a:lnTo>
                      <a:pt x="22" y="6"/>
                    </a:lnTo>
                    <a:lnTo>
                      <a:pt x="16" y="10"/>
                    </a:lnTo>
                    <a:lnTo>
                      <a:pt x="12" y="12"/>
                    </a:lnTo>
                    <a:lnTo>
                      <a:pt x="9" y="15"/>
                    </a:lnTo>
                    <a:lnTo>
                      <a:pt x="6" y="18"/>
                    </a:lnTo>
                    <a:lnTo>
                      <a:pt x="4" y="25"/>
                    </a:lnTo>
                    <a:lnTo>
                      <a:pt x="4" y="28"/>
                    </a:lnTo>
                    <a:lnTo>
                      <a:pt x="0" y="32"/>
                    </a:lnTo>
                    <a:lnTo>
                      <a:pt x="0" y="37"/>
                    </a:lnTo>
                    <a:lnTo>
                      <a:pt x="4" y="40"/>
                    </a:lnTo>
                    <a:lnTo>
                      <a:pt x="4" y="44"/>
                    </a:lnTo>
                    <a:lnTo>
                      <a:pt x="6" y="47"/>
                    </a:lnTo>
                    <a:lnTo>
                      <a:pt x="9" y="50"/>
                    </a:lnTo>
                    <a:lnTo>
                      <a:pt x="12" y="54"/>
                    </a:lnTo>
                    <a:lnTo>
                      <a:pt x="16" y="57"/>
                    </a:lnTo>
                    <a:lnTo>
                      <a:pt x="22" y="57"/>
                    </a:lnTo>
                    <a:lnTo>
                      <a:pt x="26" y="57"/>
                    </a:lnTo>
                    <a:lnTo>
                      <a:pt x="32" y="57"/>
                    </a:lnTo>
                    <a:lnTo>
                      <a:pt x="38" y="54"/>
                    </a:lnTo>
                    <a:lnTo>
                      <a:pt x="41" y="54"/>
                    </a:lnTo>
                    <a:lnTo>
                      <a:pt x="48"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7" name="Freeform 202">
                <a:extLst>
                  <a:ext uri="{FF2B5EF4-FFF2-40B4-BE49-F238E27FC236}">
                    <a16:creationId xmlns:a16="http://schemas.microsoft.com/office/drawing/2014/main" id="{C5A016B8-BBE5-410A-B18D-9FE850CE119C}"/>
                  </a:ext>
                </a:extLst>
              </p:cNvPr>
              <p:cNvSpPr>
                <a:spLocks noEditPoints="1"/>
              </p:cNvSpPr>
              <p:nvPr/>
            </p:nvSpPr>
            <p:spPr bwMode="auto">
              <a:xfrm>
                <a:off x="2879" y="2718"/>
                <a:ext cx="21" cy="19"/>
              </a:xfrm>
              <a:custGeom>
                <a:avLst/>
                <a:gdLst>
                  <a:gd name="T0" fmla="*/ 13 w 86"/>
                  <a:gd name="T1" fmla="*/ 13 h 76"/>
                  <a:gd name="T2" fmla="*/ 15 w 86"/>
                  <a:gd name="T3" fmla="*/ 12 h 76"/>
                  <a:gd name="T4" fmla="*/ 17 w 86"/>
                  <a:gd name="T5" fmla="*/ 16 h 76"/>
                  <a:gd name="T6" fmla="*/ 18 w 86"/>
                  <a:gd name="T7" fmla="*/ 15 h 76"/>
                  <a:gd name="T8" fmla="*/ 19 w 86"/>
                  <a:gd name="T9" fmla="*/ 14 h 76"/>
                  <a:gd name="T10" fmla="*/ 20 w 86"/>
                  <a:gd name="T11" fmla="*/ 11 h 76"/>
                  <a:gd name="T12" fmla="*/ 16 w 86"/>
                  <a:gd name="T13" fmla="*/ 11 h 76"/>
                  <a:gd name="T14" fmla="*/ 16 w 86"/>
                  <a:gd name="T15" fmla="*/ 9 h 76"/>
                  <a:gd name="T16" fmla="*/ 20 w 86"/>
                  <a:gd name="T17" fmla="*/ 12 h 76"/>
                  <a:gd name="T18" fmla="*/ 21 w 86"/>
                  <a:gd name="T19" fmla="*/ 10 h 76"/>
                  <a:gd name="T20" fmla="*/ 17 w 86"/>
                  <a:gd name="T21" fmla="*/ 8 h 76"/>
                  <a:gd name="T22" fmla="*/ 17 w 86"/>
                  <a:gd name="T23" fmla="*/ 6 h 76"/>
                  <a:gd name="T24" fmla="*/ 21 w 86"/>
                  <a:gd name="T25" fmla="*/ 6 h 76"/>
                  <a:gd name="T26" fmla="*/ 21 w 86"/>
                  <a:gd name="T27" fmla="*/ 5 h 76"/>
                  <a:gd name="T28" fmla="*/ 16 w 86"/>
                  <a:gd name="T29" fmla="*/ 6 h 76"/>
                  <a:gd name="T30" fmla="*/ 20 w 86"/>
                  <a:gd name="T31" fmla="*/ 3 h 76"/>
                  <a:gd name="T32" fmla="*/ 15 w 86"/>
                  <a:gd name="T33" fmla="*/ 5 h 76"/>
                  <a:gd name="T34" fmla="*/ 19 w 86"/>
                  <a:gd name="T35" fmla="*/ 2 h 76"/>
                  <a:gd name="T36" fmla="*/ 17 w 86"/>
                  <a:gd name="T37" fmla="*/ 1 h 76"/>
                  <a:gd name="T38" fmla="*/ 16 w 86"/>
                  <a:gd name="T39" fmla="*/ 6 h 76"/>
                  <a:gd name="T40" fmla="*/ 15 w 86"/>
                  <a:gd name="T41" fmla="*/ 0 h 76"/>
                  <a:gd name="T42" fmla="*/ 14 w 86"/>
                  <a:gd name="T43" fmla="*/ 5 h 76"/>
                  <a:gd name="T44" fmla="*/ 12 w 86"/>
                  <a:gd name="T45" fmla="*/ 0 h 76"/>
                  <a:gd name="T46" fmla="*/ 12 w 86"/>
                  <a:gd name="T47" fmla="*/ 0 h 76"/>
                  <a:gd name="T48" fmla="*/ 11 w 86"/>
                  <a:gd name="T49" fmla="*/ 5 h 76"/>
                  <a:gd name="T50" fmla="*/ 11 w 86"/>
                  <a:gd name="T51" fmla="*/ 5 h 76"/>
                  <a:gd name="T52" fmla="*/ 7 w 86"/>
                  <a:gd name="T53" fmla="*/ 1 h 76"/>
                  <a:gd name="T54" fmla="*/ 6 w 86"/>
                  <a:gd name="T55" fmla="*/ 3 h 76"/>
                  <a:gd name="T56" fmla="*/ 8 w 86"/>
                  <a:gd name="T57" fmla="*/ 4 h 76"/>
                  <a:gd name="T58" fmla="*/ 9 w 86"/>
                  <a:gd name="T59" fmla="*/ 6 h 76"/>
                  <a:gd name="T60" fmla="*/ 8 w 86"/>
                  <a:gd name="T61" fmla="*/ 7 h 76"/>
                  <a:gd name="T62" fmla="*/ 7 w 86"/>
                  <a:gd name="T63" fmla="*/ 7 h 76"/>
                  <a:gd name="T64" fmla="*/ 3 w 86"/>
                  <a:gd name="T65" fmla="*/ 5 h 76"/>
                  <a:gd name="T66" fmla="*/ 5 w 86"/>
                  <a:gd name="T67" fmla="*/ 6 h 76"/>
                  <a:gd name="T68" fmla="*/ 6 w 86"/>
                  <a:gd name="T69" fmla="*/ 8 h 76"/>
                  <a:gd name="T70" fmla="*/ 6 w 86"/>
                  <a:gd name="T71" fmla="*/ 8 h 76"/>
                  <a:gd name="T72" fmla="*/ 1 w 86"/>
                  <a:gd name="T73" fmla="*/ 8 h 76"/>
                  <a:gd name="T74" fmla="*/ 1 w 86"/>
                  <a:gd name="T75" fmla="*/ 10 h 76"/>
                  <a:gd name="T76" fmla="*/ 3 w 86"/>
                  <a:gd name="T77" fmla="*/ 10 h 76"/>
                  <a:gd name="T78" fmla="*/ 5 w 86"/>
                  <a:gd name="T79" fmla="*/ 11 h 76"/>
                  <a:gd name="T80" fmla="*/ 5 w 86"/>
                  <a:gd name="T81" fmla="*/ 11 h 76"/>
                  <a:gd name="T82" fmla="*/ 0 w 86"/>
                  <a:gd name="T83" fmla="*/ 13 h 76"/>
                  <a:gd name="T84" fmla="*/ 1 w 86"/>
                  <a:gd name="T85" fmla="*/ 14 h 76"/>
                  <a:gd name="T86" fmla="*/ 3 w 86"/>
                  <a:gd name="T87" fmla="*/ 13 h 76"/>
                  <a:gd name="T88" fmla="*/ 5 w 86"/>
                  <a:gd name="T89" fmla="*/ 13 h 76"/>
                  <a:gd name="T90" fmla="*/ 5 w 86"/>
                  <a:gd name="T91" fmla="*/ 12 h 76"/>
                  <a:gd name="T92" fmla="*/ 6 w 86"/>
                  <a:gd name="T93" fmla="*/ 13 h 76"/>
                  <a:gd name="T94" fmla="*/ 3 w 86"/>
                  <a:gd name="T95" fmla="*/ 17 h 76"/>
                  <a:gd name="T96" fmla="*/ 5 w 86"/>
                  <a:gd name="T97" fmla="*/ 15 h 76"/>
                  <a:gd name="T98" fmla="*/ 6 w 86"/>
                  <a:gd name="T99" fmla="*/ 14 h 76"/>
                  <a:gd name="T100" fmla="*/ 7 w 86"/>
                  <a:gd name="T101" fmla="*/ 14 h 76"/>
                  <a:gd name="T102" fmla="*/ 5 w 86"/>
                  <a:gd name="T103" fmla="*/ 19 h 76"/>
                  <a:gd name="T104" fmla="*/ 8 w 86"/>
                  <a:gd name="T105" fmla="*/ 19 h 76"/>
                  <a:gd name="T106" fmla="*/ 8 w 86"/>
                  <a:gd name="T107" fmla="*/ 19 h 76"/>
                  <a:gd name="T108" fmla="*/ 9 w 86"/>
                  <a:gd name="T109" fmla="*/ 14 h 76"/>
                  <a:gd name="T110" fmla="*/ 9 w 86"/>
                  <a:gd name="T111" fmla="*/ 15 h 76"/>
                  <a:gd name="T112" fmla="*/ 11 w 86"/>
                  <a:gd name="T113" fmla="*/ 14 h 76"/>
                  <a:gd name="T114" fmla="*/ 12 w 86"/>
                  <a:gd name="T115" fmla="*/ 19 h 76"/>
                  <a:gd name="T116" fmla="*/ 12 w 86"/>
                  <a:gd name="T117" fmla="*/ 16 h 76"/>
                  <a:gd name="T118" fmla="*/ 11 w 86"/>
                  <a:gd name="T119" fmla="*/ 14 h 7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76"/>
                  <a:gd name="T182" fmla="*/ 86 w 86"/>
                  <a:gd name="T183" fmla="*/ 76 h 7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76">
                    <a:moveTo>
                      <a:pt x="51" y="54"/>
                    </a:moveTo>
                    <a:lnTo>
                      <a:pt x="54" y="50"/>
                    </a:lnTo>
                    <a:lnTo>
                      <a:pt x="68" y="64"/>
                    </a:lnTo>
                    <a:lnTo>
                      <a:pt x="64" y="67"/>
                    </a:lnTo>
                    <a:lnTo>
                      <a:pt x="51" y="54"/>
                    </a:lnTo>
                    <a:close/>
                    <a:moveTo>
                      <a:pt x="54" y="50"/>
                    </a:moveTo>
                    <a:lnTo>
                      <a:pt x="56" y="49"/>
                    </a:lnTo>
                    <a:lnTo>
                      <a:pt x="57" y="48"/>
                    </a:lnTo>
                    <a:lnTo>
                      <a:pt x="61" y="57"/>
                    </a:lnTo>
                    <a:lnTo>
                      <a:pt x="54" y="50"/>
                    </a:lnTo>
                    <a:close/>
                    <a:moveTo>
                      <a:pt x="57" y="48"/>
                    </a:moveTo>
                    <a:lnTo>
                      <a:pt x="63" y="46"/>
                    </a:lnTo>
                    <a:lnTo>
                      <a:pt x="71" y="63"/>
                    </a:lnTo>
                    <a:lnTo>
                      <a:pt x="65" y="66"/>
                    </a:lnTo>
                    <a:lnTo>
                      <a:pt x="57" y="48"/>
                    </a:lnTo>
                    <a:close/>
                    <a:moveTo>
                      <a:pt x="74" y="60"/>
                    </a:moveTo>
                    <a:lnTo>
                      <a:pt x="73" y="61"/>
                    </a:lnTo>
                    <a:lnTo>
                      <a:pt x="71" y="63"/>
                    </a:lnTo>
                    <a:lnTo>
                      <a:pt x="68" y="54"/>
                    </a:lnTo>
                    <a:lnTo>
                      <a:pt x="74" y="60"/>
                    </a:lnTo>
                    <a:close/>
                    <a:moveTo>
                      <a:pt x="60" y="47"/>
                    </a:moveTo>
                    <a:lnTo>
                      <a:pt x="63" y="44"/>
                    </a:lnTo>
                    <a:lnTo>
                      <a:pt x="78" y="57"/>
                    </a:lnTo>
                    <a:lnTo>
                      <a:pt x="74" y="60"/>
                    </a:lnTo>
                    <a:lnTo>
                      <a:pt x="60" y="47"/>
                    </a:lnTo>
                    <a:close/>
                    <a:moveTo>
                      <a:pt x="79" y="55"/>
                    </a:moveTo>
                    <a:lnTo>
                      <a:pt x="79" y="56"/>
                    </a:lnTo>
                    <a:lnTo>
                      <a:pt x="78" y="57"/>
                    </a:lnTo>
                    <a:lnTo>
                      <a:pt x="70" y="50"/>
                    </a:lnTo>
                    <a:lnTo>
                      <a:pt x="79" y="55"/>
                    </a:lnTo>
                    <a:close/>
                    <a:moveTo>
                      <a:pt x="62" y="47"/>
                    </a:moveTo>
                    <a:lnTo>
                      <a:pt x="65" y="40"/>
                    </a:lnTo>
                    <a:lnTo>
                      <a:pt x="82" y="48"/>
                    </a:lnTo>
                    <a:lnTo>
                      <a:pt x="79" y="55"/>
                    </a:lnTo>
                    <a:lnTo>
                      <a:pt x="62" y="47"/>
                    </a:lnTo>
                    <a:close/>
                    <a:moveTo>
                      <a:pt x="83" y="45"/>
                    </a:moveTo>
                    <a:lnTo>
                      <a:pt x="83" y="47"/>
                    </a:lnTo>
                    <a:lnTo>
                      <a:pt x="82" y="48"/>
                    </a:lnTo>
                    <a:lnTo>
                      <a:pt x="73" y="45"/>
                    </a:lnTo>
                    <a:lnTo>
                      <a:pt x="83" y="45"/>
                    </a:lnTo>
                    <a:close/>
                    <a:moveTo>
                      <a:pt x="64" y="45"/>
                    </a:moveTo>
                    <a:lnTo>
                      <a:pt x="64" y="42"/>
                    </a:lnTo>
                    <a:lnTo>
                      <a:pt x="83" y="42"/>
                    </a:lnTo>
                    <a:lnTo>
                      <a:pt x="83" y="45"/>
                    </a:lnTo>
                    <a:lnTo>
                      <a:pt x="64" y="45"/>
                    </a:lnTo>
                    <a:close/>
                    <a:moveTo>
                      <a:pt x="64" y="42"/>
                    </a:moveTo>
                    <a:lnTo>
                      <a:pt x="64" y="37"/>
                    </a:lnTo>
                    <a:lnTo>
                      <a:pt x="67" y="35"/>
                    </a:lnTo>
                    <a:lnTo>
                      <a:pt x="73" y="42"/>
                    </a:lnTo>
                    <a:lnTo>
                      <a:pt x="64" y="42"/>
                    </a:lnTo>
                    <a:close/>
                    <a:moveTo>
                      <a:pt x="67" y="35"/>
                    </a:moveTo>
                    <a:lnTo>
                      <a:pt x="70" y="32"/>
                    </a:lnTo>
                    <a:lnTo>
                      <a:pt x="83" y="45"/>
                    </a:lnTo>
                    <a:lnTo>
                      <a:pt x="80" y="48"/>
                    </a:lnTo>
                    <a:lnTo>
                      <a:pt x="67" y="35"/>
                    </a:lnTo>
                    <a:close/>
                    <a:moveTo>
                      <a:pt x="86" y="38"/>
                    </a:moveTo>
                    <a:lnTo>
                      <a:pt x="86" y="42"/>
                    </a:lnTo>
                    <a:lnTo>
                      <a:pt x="83" y="45"/>
                    </a:lnTo>
                    <a:lnTo>
                      <a:pt x="76" y="38"/>
                    </a:lnTo>
                    <a:lnTo>
                      <a:pt x="86" y="38"/>
                    </a:lnTo>
                    <a:close/>
                    <a:moveTo>
                      <a:pt x="68" y="38"/>
                    </a:moveTo>
                    <a:lnTo>
                      <a:pt x="68" y="32"/>
                    </a:lnTo>
                    <a:lnTo>
                      <a:pt x="86" y="32"/>
                    </a:lnTo>
                    <a:lnTo>
                      <a:pt x="86" y="38"/>
                    </a:lnTo>
                    <a:lnTo>
                      <a:pt x="68" y="38"/>
                    </a:lnTo>
                    <a:close/>
                    <a:moveTo>
                      <a:pt x="68" y="32"/>
                    </a:moveTo>
                    <a:lnTo>
                      <a:pt x="68" y="28"/>
                    </a:lnTo>
                    <a:lnTo>
                      <a:pt x="86" y="28"/>
                    </a:lnTo>
                    <a:lnTo>
                      <a:pt x="86" y="32"/>
                    </a:lnTo>
                    <a:lnTo>
                      <a:pt x="68" y="32"/>
                    </a:lnTo>
                    <a:close/>
                    <a:moveTo>
                      <a:pt x="68" y="28"/>
                    </a:moveTo>
                    <a:lnTo>
                      <a:pt x="68" y="25"/>
                    </a:lnTo>
                    <a:lnTo>
                      <a:pt x="86" y="25"/>
                    </a:lnTo>
                    <a:lnTo>
                      <a:pt x="86" y="28"/>
                    </a:lnTo>
                    <a:lnTo>
                      <a:pt x="68" y="28"/>
                    </a:lnTo>
                    <a:close/>
                    <a:moveTo>
                      <a:pt x="85" y="21"/>
                    </a:moveTo>
                    <a:lnTo>
                      <a:pt x="86" y="23"/>
                    </a:lnTo>
                    <a:lnTo>
                      <a:pt x="86" y="25"/>
                    </a:lnTo>
                    <a:lnTo>
                      <a:pt x="76" y="25"/>
                    </a:lnTo>
                    <a:lnTo>
                      <a:pt x="85" y="21"/>
                    </a:lnTo>
                    <a:close/>
                    <a:moveTo>
                      <a:pt x="69" y="29"/>
                    </a:moveTo>
                    <a:lnTo>
                      <a:pt x="65" y="23"/>
                    </a:lnTo>
                    <a:lnTo>
                      <a:pt x="82" y="15"/>
                    </a:lnTo>
                    <a:lnTo>
                      <a:pt x="85" y="21"/>
                    </a:lnTo>
                    <a:lnTo>
                      <a:pt x="69" y="29"/>
                    </a:lnTo>
                    <a:close/>
                    <a:moveTo>
                      <a:pt x="65" y="23"/>
                    </a:moveTo>
                    <a:lnTo>
                      <a:pt x="64" y="22"/>
                    </a:lnTo>
                    <a:lnTo>
                      <a:pt x="64" y="20"/>
                    </a:lnTo>
                    <a:lnTo>
                      <a:pt x="73" y="20"/>
                    </a:lnTo>
                    <a:lnTo>
                      <a:pt x="65" y="23"/>
                    </a:lnTo>
                    <a:close/>
                    <a:moveTo>
                      <a:pt x="64" y="20"/>
                    </a:moveTo>
                    <a:lnTo>
                      <a:pt x="64" y="16"/>
                    </a:lnTo>
                    <a:lnTo>
                      <a:pt x="83" y="16"/>
                    </a:lnTo>
                    <a:lnTo>
                      <a:pt x="83" y="20"/>
                    </a:lnTo>
                    <a:lnTo>
                      <a:pt x="64" y="20"/>
                    </a:lnTo>
                    <a:close/>
                    <a:moveTo>
                      <a:pt x="80" y="10"/>
                    </a:moveTo>
                    <a:lnTo>
                      <a:pt x="83" y="12"/>
                    </a:lnTo>
                    <a:lnTo>
                      <a:pt x="83" y="16"/>
                    </a:lnTo>
                    <a:lnTo>
                      <a:pt x="73" y="16"/>
                    </a:lnTo>
                    <a:lnTo>
                      <a:pt x="80" y="10"/>
                    </a:lnTo>
                    <a:close/>
                    <a:moveTo>
                      <a:pt x="67" y="23"/>
                    </a:moveTo>
                    <a:lnTo>
                      <a:pt x="63" y="20"/>
                    </a:lnTo>
                    <a:lnTo>
                      <a:pt x="78" y="6"/>
                    </a:lnTo>
                    <a:lnTo>
                      <a:pt x="80" y="10"/>
                    </a:lnTo>
                    <a:lnTo>
                      <a:pt x="67" y="23"/>
                    </a:lnTo>
                    <a:close/>
                    <a:moveTo>
                      <a:pt x="70" y="3"/>
                    </a:moveTo>
                    <a:lnTo>
                      <a:pt x="74" y="3"/>
                    </a:lnTo>
                    <a:lnTo>
                      <a:pt x="78" y="6"/>
                    </a:lnTo>
                    <a:lnTo>
                      <a:pt x="70" y="13"/>
                    </a:lnTo>
                    <a:lnTo>
                      <a:pt x="70" y="3"/>
                    </a:lnTo>
                    <a:close/>
                    <a:moveTo>
                      <a:pt x="70" y="22"/>
                    </a:moveTo>
                    <a:lnTo>
                      <a:pt x="64" y="22"/>
                    </a:lnTo>
                    <a:lnTo>
                      <a:pt x="64" y="3"/>
                    </a:lnTo>
                    <a:lnTo>
                      <a:pt x="70" y="3"/>
                    </a:lnTo>
                    <a:lnTo>
                      <a:pt x="70" y="22"/>
                    </a:lnTo>
                    <a:close/>
                    <a:moveTo>
                      <a:pt x="64" y="22"/>
                    </a:moveTo>
                    <a:lnTo>
                      <a:pt x="60" y="22"/>
                    </a:lnTo>
                    <a:lnTo>
                      <a:pt x="58" y="20"/>
                    </a:lnTo>
                    <a:lnTo>
                      <a:pt x="64" y="13"/>
                    </a:lnTo>
                    <a:lnTo>
                      <a:pt x="64" y="22"/>
                    </a:lnTo>
                    <a:close/>
                    <a:moveTo>
                      <a:pt x="58" y="20"/>
                    </a:moveTo>
                    <a:lnTo>
                      <a:pt x="54" y="16"/>
                    </a:lnTo>
                    <a:lnTo>
                      <a:pt x="68" y="3"/>
                    </a:lnTo>
                    <a:lnTo>
                      <a:pt x="71" y="6"/>
                    </a:lnTo>
                    <a:lnTo>
                      <a:pt x="58" y="20"/>
                    </a:lnTo>
                    <a:close/>
                    <a:moveTo>
                      <a:pt x="61" y="0"/>
                    </a:moveTo>
                    <a:lnTo>
                      <a:pt x="64" y="0"/>
                    </a:lnTo>
                    <a:lnTo>
                      <a:pt x="68" y="3"/>
                    </a:lnTo>
                    <a:lnTo>
                      <a:pt x="61" y="10"/>
                    </a:lnTo>
                    <a:lnTo>
                      <a:pt x="61" y="0"/>
                    </a:lnTo>
                    <a:close/>
                    <a:moveTo>
                      <a:pt x="61" y="20"/>
                    </a:moveTo>
                    <a:lnTo>
                      <a:pt x="58" y="20"/>
                    </a:lnTo>
                    <a:lnTo>
                      <a:pt x="58" y="0"/>
                    </a:lnTo>
                    <a:lnTo>
                      <a:pt x="61" y="0"/>
                    </a:lnTo>
                    <a:lnTo>
                      <a:pt x="61" y="20"/>
                    </a:lnTo>
                    <a:close/>
                    <a:moveTo>
                      <a:pt x="58" y="20"/>
                    </a:moveTo>
                    <a:lnTo>
                      <a:pt x="51" y="20"/>
                    </a:lnTo>
                    <a:lnTo>
                      <a:pt x="51" y="0"/>
                    </a:lnTo>
                    <a:lnTo>
                      <a:pt x="58" y="0"/>
                    </a:lnTo>
                    <a:lnTo>
                      <a:pt x="58" y="20"/>
                    </a:lnTo>
                    <a:close/>
                    <a:moveTo>
                      <a:pt x="51" y="20"/>
                    </a:moveTo>
                    <a:lnTo>
                      <a:pt x="44" y="20"/>
                    </a:lnTo>
                    <a:lnTo>
                      <a:pt x="44" y="0"/>
                    </a:lnTo>
                    <a:lnTo>
                      <a:pt x="51" y="0"/>
                    </a:lnTo>
                    <a:lnTo>
                      <a:pt x="51" y="20"/>
                    </a:lnTo>
                    <a:close/>
                    <a:moveTo>
                      <a:pt x="44" y="20"/>
                    </a:moveTo>
                    <a:lnTo>
                      <a:pt x="42" y="20"/>
                    </a:lnTo>
                    <a:lnTo>
                      <a:pt x="42" y="0"/>
                    </a:lnTo>
                    <a:lnTo>
                      <a:pt x="44" y="0"/>
                    </a:lnTo>
                    <a:lnTo>
                      <a:pt x="44" y="20"/>
                    </a:lnTo>
                    <a:close/>
                    <a:moveTo>
                      <a:pt x="38" y="1"/>
                    </a:moveTo>
                    <a:lnTo>
                      <a:pt x="39" y="0"/>
                    </a:lnTo>
                    <a:lnTo>
                      <a:pt x="42" y="0"/>
                    </a:lnTo>
                    <a:lnTo>
                      <a:pt x="42" y="10"/>
                    </a:lnTo>
                    <a:lnTo>
                      <a:pt x="38" y="1"/>
                    </a:lnTo>
                    <a:close/>
                    <a:moveTo>
                      <a:pt x="46" y="18"/>
                    </a:moveTo>
                    <a:lnTo>
                      <a:pt x="40" y="22"/>
                    </a:lnTo>
                    <a:lnTo>
                      <a:pt x="31" y="4"/>
                    </a:lnTo>
                    <a:lnTo>
                      <a:pt x="38" y="1"/>
                    </a:lnTo>
                    <a:lnTo>
                      <a:pt x="46" y="18"/>
                    </a:lnTo>
                    <a:close/>
                    <a:moveTo>
                      <a:pt x="29" y="6"/>
                    </a:moveTo>
                    <a:lnTo>
                      <a:pt x="30" y="5"/>
                    </a:lnTo>
                    <a:lnTo>
                      <a:pt x="31" y="4"/>
                    </a:lnTo>
                    <a:lnTo>
                      <a:pt x="36" y="13"/>
                    </a:lnTo>
                    <a:lnTo>
                      <a:pt x="29" y="6"/>
                    </a:lnTo>
                    <a:close/>
                    <a:moveTo>
                      <a:pt x="42" y="20"/>
                    </a:moveTo>
                    <a:lnTo>
                      <a:pt x="39" y="23"/>
                    </a:lnTo>
                    <a:lnTo>
                      <a:pt x="26" y="10"/>
                    </a:lnTo>
                    <a:lnTo>
                      <a:pt x="29" y="6"/>
                    </a:lnTo>
                    <a:lnTo>
                      <a:pt x="42" y="20"/>
                    </a:lnTo>
                    <a:close/>
                    <a:moveTo>
                      <a:pt x="39" y="23"/>
                    </a:moveTo>
                    <a:lnTo>
                      <a:pt x="38" y="24"/>
                    </a:lnTo>
                    <a:lnTo>
                      <a:pt x="37" y="24"/>
                    </a:lnTo>
                    <a:lnTo>
                      <a:pt x="32" y="16"/>
                    </a:lnTo>
                    <a:lnTo>
                      <a:pt x="39" y="23"/>
                    </a:lnTo>
                    <a:close/>
                    <a:moveTo>
                      <a:pt x="37" y="24"/>
                    </a:moveTo>
                    <a:lnTo>
                      <a:pt x="30" y="27"/>
                    </a:lnTo>
                    <a:lnTo>
                      <a:pt x="21" y="11"/>
                    </a:lnTo>
                    <a:lnTo>
                      <a:pt x="28" y="7"/>
                    </a:lnTo>
                    <a:lnTo>
                      <a:pt x="37" y="24"/>
                    </a:lnTo>
                    <a:close/>
                    <a:moveTo>
                      <a:pt x="19" y="12"/>
                    </a:moveTo>
                    <a:lnTo>
                      <a:pt x="20" y="11"/>
                    </a:lnTo>
                    <a:lnTo>
                      <a:pt x="21" y="11"/>
                    </a:lnTo>
                    <a:lnTo>
                      <a:pt x="26" y="20"/>
                    </a:lnTo>
                    <a:lnTo>
                      <a:pt x="19" y="12"/>
                    </a:lnTo>
                    <a:close/>
                    <a:moveTo>
                      <a:pt x="32" y="26"/>
                    </a:moveTo>
                    <a:lnTo>
                      <a:pt x="29" y="29"/>
                    </a:lnTo>
                    <a:lnTo>
                      <a:pt x="16" y="15"/>
                    </a:lnTo>
                    <a:lnTo>
                      <a:pt x="19" y="12"/>
                    </a:lnTo>
                    <a:lnTo>
                      <a:pt x="32" y="26"/>
                    </a:lnTo>
                    <a:close/>
                    <a:moveTo>
                      <a:pt x="29" y="29"/>
                    </a:moveTo>
                    <a:lnTo>
                      <a:pt x="29" y="29"/>
                    </a:lnTo>
                    <a:lnTo>
                      <a:pt x="22" y="22"/>
                    </a:lnTo>
                    <a:lnTo>
                      <a:pt x="29" y="29"/>
                    </a:lnTo>
                    <a:close/>
                    <a:moveTo>
                      <a:pt x="29" y="29"/>
                    </a:moveTo>
                    <a:lnTo>
                      <a:pt x="26" y="32"/>
                    </a:lnTo>
                    <a:lnTo>
                      <a:pt x="13" y="18"/>
                    </a:lnTo>
                    <a:lnTo>
                      <a:pt x="16" y="15"/>
                    </a:lnTo>
                    <a:lnTo>
                      <a:pt x="29" y="29"/>
                    </a:lnTo>
                    <a:close/>
                    <a:moveTo>
                      <a:pt x="13" y="18"/>
                    </a:moveTo>
                    <a:lnTo>
                      <a:pt x="4" y="28"/>
                    </a:lnTo>
                    <a:lnTo>
                      <a:pt x="13" y="18"/>
                    </a:lnTo>
                    <a:lnTo>
                      <a:pt x="19" y="25"/>
                    </a:lnTo>
                    <a:lnTo>
                      <a:pt x="13" y="18"/>
                    </a:lnTo>
                    <a:close/>
                    <a:moveTo>
                      <a:pt x="26" y="32"/>
                    </a:moveTo>
                    <a:lnTo>
                      <a:pt x="24" y="35"/>
                    </a:lnTo>
                    <a:lnTo>
                      <a:pt x="9" y="22"/>
                    </a:lnTo>
                    <a:lnTo>
                      <a:pt x="13" y="18"/>
                    </a:lnTo>
                    <a:lnTo>
                      <a:pt x="26" y="32"/>
                    </a:lnTo>
                    <a:close/>
                    <a:moveTo>
                      <a:pt x="8" y="24"/>
                    </a:moveTo>
                    <a:lnTo>
                      <a:pt x="8" y="23"/>
                    </a:lnTo>
                    <a:lnTo>
                      <a:pt x="9" y="22"/>
                    </a:lnTo>
                    <a:lnTo>
                      <a:pt x="16" y="28"/>
                    </a:lnTo>
                    <a:lnTo>
                      <a:pt x="8" y="24"/>
                    </a:lnTo>
                    <a:close/>
                    <a:moveTo>
                      <a:pt x="25" y="33"/>
                    </a:moveTo>
                    <a:lnTo>
                      <a:pt x="21" y="39"/>
                    </a:lnTo>
                    <a:lnTo>
                      <a:pt x="5" y="31"/>
                    </a:lnTo>
                    <a:lnTo>
                      <a:pt x="8" y="24"/>
                    </a:lnTo>
                    <a:lnTo>
                      <a:pt x="25" y="33"/>
                    </a:lnTo>
                    <a:close/>
                    <a:moveTo>
                      <a:pt x="4" y="35"/>
                    </a:moveTo>
                    <a:lnTo>
                      <a:pt x="4" y="33"/>
                    </a:lnTo>
                    <a:lnTo>
                      <a:pt x="5" y="31"/>
                    </a:lnTo>
                    <a:lnTo>
                      <a:pt x="14" y="35"/>
                    </a:lnTo>
                    <a:lnTo>
                      <a:pt x="4" y="35"/>
                    </a:lnTo>
                    <a:close/>
                    <a:moveTo>
                      <a:pt x="22" y="35"/>
                    </a:moveTo>
                    <a:lnTo>
                      <a:pt x="22" y="38"/>
                    </a:lnTo>
                    <a:lnTo>
                      <a:pt x="4" y="38"/>
                    </a:lnTo>
                    <a:lnTo>
                      <a:pt x="4" y="35"/>
                    </a:lnTo>
                    <a:lnTo>
                      <a:pt x="22" y="35"/>
                    </a:lnTo>
                    <a:close/>
                    <a:moveTo>
                      <a:pt x="22" y="38"/>
                    </a:moveTo>
                    <a:lnTo>
                      <a:pt x="22" y="42"/>
                    </a:lnTo>
                    <a:lnTo>
                      <a:pt x="20" y="45"/>
                    </a:lnTo>
                    <a:lnTo>
                      <a:pt x="14" y="38"/>
                    </a:lnTo>
                    <a:lnTo>
                      <a:pt x="22" y="38"/>
                    </a:lnTo>
                    <a:close/>
                    <a:moveTo>
                      <a:pt x="20" y="45"/>
                    </a:moveTo>
                    <a:lnTo>
                      <a:pt x="17" y="48"/>
                    </a:lnTo>
                    <a:lnTo>
                      <a:pt x="4" y="35"/>
                    </a:lnTo>
                    <a:lnTo>
                      <a:pt x="6" y="32"/>
                    </a:lnTo>
                    <a:lnTo>
                      <a:pt x="20" y="45"/>
                    </a:lnTo>
                    <a:close/>
                    <a:moveTo>
                      <a:pt x="0" y="42"/>
                    </a:moveTo>
                    <a:lnTo>
                      <a:pt x="0" y="37"/>
                    </a:lnTo>
                    <a:lnTo>
                      <a:pt x="4" y="35"/>
                    </a:lnTo>
                    <a:lnTo>
                      <a:pt x="10" y="42"/>
                    </a:lnTo>
                    <a:lnTo>
                      <a:pt x="0" y="42"/>
                    </a:lnTo>
                    <a:close/>
                    <a:moveTo>
                      <a:pt x="19" y="42"/>
                    </a:moveTo>
                    <a:lnTo>
                      <a:pt x="19" y="47"/>
                    </a:lnTo>
                    <a:lnTo>
                      <a:pt x="0" y="47"/>
                    </a:lnTo>
                    <a:lnTo>
                      <a:pt x="0" y="42"/>
                    </a:lnTo>
                    <a:lnTo>
                      <a:pt x="19" y="42"/>
                    </a:lnTo>
                    <a:close/>
                    <a:moveTo>
                      <a:pt x="4" y="55"/>
                    </a:moveTo>
                    <a:lnTo>
                      <a:pt x="0" y="51"/>
                    </a:lnTo>
                    <a:lnTo>
                      <a:pt x="0" y="47"/>
                    </a:lnTo>
                    <a:lnTo>
                      <a:pt x="10" y="47"/>
                    </a:lnTo>
                    <a:lnTo>
                      <a:pt x="4" y="55"/>
                    </a:lnTo>
                    <a:close/>
                    <a:moveTo>
                      <a:pt x="17" y="40"/>
                    </a:moveTo>
                    <a:lnTo>
                      <a:pt x="20" y="44"/>
                    </a:lnTo>
                    <a:lnTo>
                      <a:pt x="6" y="57"/>
                    </a:lnTo>
                    <a:lnTo>
                      <a:pt x="4" y="55"/>
                    </a:lnTo>
                    <a:lnTo>
                      <a:pt x="17" y="40"/>
                    </a:lnTo>
                    <a:close/>
                    <a:moveTo>
                      <a:pt x="20" y="44"/>
                    </a:moveTo>
                    <a:lnTo>
                      <a:pt x="22" y="47"/>
                    </a:lnTo>
                    <a:lnTo>
                      <a:pt x="22" y="50"/>
                    </a:lnTo>
                    <a:lnTo>
                      <a:pt x="14" y="50"/>
                    </a:lnTo>
                    <a:lnTo>
                      <a:pt x="20" y="44"/>
                    </a:lnTo>
                    <a:close/>
                    <a:moveTo>
                      <a:pt x="22" y="50"/>
                    </a:moveTo>
                    <a:lnTo>
                      <a:pt x="22" y="54"/>
                    </a:lnTo>
                    <a:lnTo>
                      <a:pt x="4" y="54"/>
                    </a:lnTo>
                    <a:lnTo>
                      <a:pt x="4" y="50"/>
                    </a:lnTo>
                    <a:lnTo>
                      <a:pt x="22" y="50"/>
                    </a:lnTo>
                    <a:close/>
                    <a:moveTo>
                      <a:pt x="7" y="60"/>
                    </a:moveTo>
                    <a:lnTo>
                      <a:pt x="4" y="58"/>
                    </a:lnTo>
                    <a:lnTo>
                      <a:pt x="4" y="54"/>
                    </a:lnTo>
                    <a:lnTo>
                      <a:pt x="14" y="54"/>
                    </a:lnTo>
                    <a:lnTo>
                      <a:pt x="7" y="60"/>
                    </a:lnTo>
                    <a:close/>
                    <a:moveTo>
                      <a:pt x="20" y="47"/>
                    </a:moveTo>
                    <a:lnTo>
                      <a:pt x="24" y="50"/>
                    </a:lnTo>
                    <a:lnTo>
                      <a:pt x="9" y="64"/>
                    </a:lnTo>
                    <a:lnTo>
                      <a:pt x="7" y="60"/>
                    </a:lnTo>
                    <a:lnTo>
                      <a:pt x="20" y="47"/>
                    </a:lnTo>
                    <a:close/>
                    <a:moveTo>
                      <a:pt x="24" y="50"/>
                    </a:moveTo>
                    <a:lnTo>
                      <a:pt x="24" y="50"/>
                    </a:lnTo>
                    <a:lnTo>
                      <a:pt x="16" y="57"/>
                    </a:lnTo>
                    <a:lnTo>
                      <a:pt x="24" y="50"/>
                    </a:lnTo>
                    <a:close/>
                    <a:moveTo>
                      <a:pt x="24" y="50"/>
                    </a:moveTo>
                    <a:lnTo>
                      <a:pt x="26" y="54"/>
                    </a:lnTo>
                    <a:lnTo>
                      <a:pt x="13" y="67"/>
                    </a:lnTo>
                    <a:lnTo>
                      <a:pt x="9" y="64"/>
                    </a:lnTo>
                    <a:lnTo>
                      <a:pt x="24" y="50"/>
                    </a:lnTo>
                    <a:close/>
                    <a:moveTo>
                      <a:pt x="13" y="67"/>
                    </a:moveTo>
                    <a:lnTo>
                      <a:pt x="13" y="67"/>
                    </a:lnTo>
                    <a:lnTo>
                      <a:pt x="19" y="60"/>
                    </a:lnTo>
                    <a:lnTo>
                      <a:pt x="13" y="67"/>
                    </a:lnTo>
                    <a:close/>
                    <a:moveTo>
                      <a:pt x="26" y="54"/>
                    </a:moveTo>
                    <a:lnTo>
                      <a:pt x="29" y="57"/>
                    </a:lnTo>
                    <a:lnTo>
                      <a:pt x="16" y="70"/>
                    </a:lnTo>
                    <a:lnTo>
                      <a:pt x="13" y="67"/>
                    </a:lnTo>
                    <a:lnTo>
                      <a:pt x="26" y="54"/>
                    </a:lnTo>
                    <a:close/>
                    <a:moveTo>
                      <a:pt x="29" y="57"/>
                    </a:moveTo>
                    <a:lnTo>
                      <a:pt x="29" y="57"/>
                    </a:lnTo>
                    <a:lnTo>
                      <a:pt x="22" y="64"/>
                    </a:lnTo>
                    <a:lnTo>
                      <a:pt x="29" y="57"/>
                    </a:lnTo>
                    <a:close/>
                    <a:moveTo>
                      <a:pt x="29" y="57"/>
                    </a:moveTo>
                    <a:lnTo>
                      <a:pt x="32" y="60"/>
                    </a:lnTo>
                    <a:lnTo>
                      <a:pt x="19" y="74"/>
                    </a:lnTo>
                    <a:lnTo>
                      <a:pt x="16" y="70"/>
                    </a:lnTo>
                    <a:lnTo>
                      <a:pt x="29" y="57"/>
                    </a:lnTo>
                    <a:close/>
                    <a:moveTo>
                      <a:pt x="26" y="76"/>
                    </a:moveTo>
                    <a:lnTo>
                      <a:pt x="22" y="76"/>
                    </a:lnTo>
                    <a:lnTo>
                      <a:pt x="19" y="74"/>
                    </a:lnTo>
                    <a:lnTo>
                      <a:pt x="26" y="67"/>
                    </a:lnTo>
                    <a:lnTo>
                      <a:pt x="26" y="76"/>
                    </a:lnTo>
                    <a:close/>
                    <a:moveTo>
                      <a:pt x="26" y="57"/>
                    </a:moveTo>
                    <a:lnTo>
                      <a:pt x="32" y="57"/>
                    </a:lnTo>
                    <a:lnTo>
                      <a:pt x="32" y="76"/>
                    </a:lnTo>
                    <a:lnTo>
                      <a:pt x="26" y="76"/>
                    </a:lnTo>
                    <a:lnTo>
                      <a:pt x="26" y="57"/>
                    </a:lnTo>
                    <a:close/>
                    <a:moveTo>
                      <a:pt x="32" y="57"/>
                    </a:moveTo>
                    <a:lnTo>
                      <a:pt x="36" y="57"/>
                    </a:lnTo>
                    <a:lnTo>
                      <a:pt x="36" y="76"/>
                    </a:lnTo>
                    <a:lnTo>
                      <a:pt x="32" y="76"/>
                    </a:lnTo>
                    <a:lnTo>
                      <a:pt x="32" y="57"/>
                    </a:lnTo>
                    <a:close/>
                    <a:moveTo>
                      <a:pt x="36" y="57"/>
                    </a:moveTo>
                    <a:lnTo>
                      <a:pt x="42" y="57"/>
                    </a:lnTo>
                    <a:lnTo>
                      <a:pt x="42" y="76"/>
                    </a:lnTo>
                    <a:lnTo>
                      <a:pt x="36" y="76"/>
                    </a:lnTo>
                    <a:lnTo>
                      <a:pt x="36" y="57"/>
                    </a:lnTo>
                    <a:close/>
                    <a:moveTo>
                      <a:pt x="46" y="76"/>
                    </a:moveTo>
                    <a:lnTo>
                      <a:pt x="44" y="76"/>
                    </a:lnTo>
                    <a:lnTo>
                      <a:pt x="42" y="76"/>
                    </a:lnTo>
                    <a:lnTo>
                      <a:pt x="42" y="67"/>
                    </a:lnTo>
                    <a:lnTo>
                      <a:pt x="46" y="76"/>
                    </a:lnTo>
                    <a:close/>
                    <a:moveTo>
                      <a:pt x="38" y="58"/>
                    </a:moveTo>
                    <a:lnTo>
                      <a:pt x="43" y="55"/>
                    </a:lnTo>
                    <a:lnTo>
                      <a:pt x="52" y="72"/>
                    </a:lnTo>
                    <a:lnTo>
                      <a:pt x="46" y="76"/>
                    </a:lnTo>
                    <a:lnTo>
                      <a:pt x="38" y="58"/>
                    </a:lnTo>
                    <a:close/>
                    <a:moveTo>
                      <a:pt x="43" y="55"/>
                    </a:moveTo>
                    <a:lnTo>
                      <a:pt x="46" y="54"/>
                    </a:lnTo>
                    <a:lnTo>
                      <a:pt x="48" y="54"/>
                    </a:lnTo>
                    <a:lnTo>
                      <a:pt x="48" y="64"/>
                    </a:lnTo>
                    <a:lnTo>
                      <a:pt x="43" y="55"/>
                    </a:lnTo>
                    <a:close/>
                    <a:moveTo>
                      <a:pt x="48" y="54"/>
                    </a:moveTo>
                    <a:lnTo>
                      <a:pt x="51" y="54"/>
                    </a:lnTo>
                    <a:lnTo>
                      <a:pt x="51" y="74"/>
                    </a:lnTo>
                    <a:lnTo>
                      <a:pt x="48" y="74"/>
                    </a:lnTo>
                    <a:lnTo>
                      <a:pt x="48" y="54"/>
                    </a:lnTo>
                    <a:close/>
                    <a:moveTo>
                      <a:pt x="56" y="72"/>
                    </a:moveTo>
                    <a:lnTo>
                      <a:pt x="53" y="74"/>
                    </a:lnTo>
                    <a:lnTo>
                      <a:pt x="51" y="74"/>
                    </a:lnTo>
                    <a:lnTo>
                      <a:pt x="51" y="64"/>
                    </a:lnTo>
                    <a:lnTo>
                      <a:pt x="56" y="72"/>
                    </a:lnTo>
                    <a:close/>
                    <a:moveTo>
                      <a:pt x="47" y="55"/>
                    </a:moveTo>
                    <a:lnTo>
                      <a:pt x="53" y="51"/>
                    </a:lnTo>
                    <a:lnTo>
                      <a:pt x="62" y="69"/>
                    </a:lnTo>
                    <a:lnTo>
                      <a:pt x="56" y="72"/>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8" name="Freeform 203">
                <a:extLst>
                  <a:ext uri="{FF2B5EF4-FFF2-40B4-BE49-F238E27FC236}">
                    <a16:creationId xmlns:a16="http://schemas.microsoft.com/office/drawing/2014/main" id="{477A5EDE-EC6A-4C7C-842B-87CC9150B991}"/>
                  </a:ext>
                </a:extLst>
              </p:cNvPr>
              <p:cNvSpPr>
                <a:spLocks/>
              </p:cNvSpPr>
              <p:nvPr/>
            </p:nvSpPr>
            <p:spPr bwMode="auto">
              <a:xfrm>
                <a:off x="2548" y="2981"/>
                <a:ext cx="16" cy="14"/>
              </a:xfrm>
              <a:custGeom>
                <a:avLst/>
                <a:gdLst>
                  <a:gd name="T0" fmla="*/ 11 w 67"/>
                  <a:gd name="T1" fmla="*/ 13 h 57"/>
                  <a:gd name="T2" fmla="*/ 12 w 67"/>
                  <a:gd name="T3" fmla="*/ 12 h 57"/>
                  <a:gd name="T4" fmla="*/ 13 w 67"/>
                  <a:gd name="T5" fmla="*/ 11 h 57"/>
                  <a:gd name="T6" fmla="*/ 14 w 67"/>
                  <a:gd name="T7" fmla="*/ 10 h 57"/>
                  <a:gd name="T8" fmla="*/ 15 w 67"/>
                  <a:gd name="T9" fmla="*/ 9 h 57"/>
                  <a:gd name="T10" fmla="*/ 15 w 67"/>
                  <a:gd name="T11" fmla="*/ 8 h 57"/>
                  <a:gd name="T12" fmla="*/ 15 w 67"/>
                  <a:gd name="T13" fmla="*/ 7 h 57"/>
                  <a:gd name="T14" fmla="*/ 16 w 67"/>
                  <a:gd name="T15" fmla="*/ 6 h 57"/>
                  <a:gd name="T16" fmla="*/ 16 w 67"/>
                  <a:gd name="T17" fmla="*/ 5 h 57"/>
                  <a:gd name="T18" fmla="*/ 15 w 67"/>
                  <a:gd name="T19" fmla="*/ 4 h 57"/>
                  <a:gd name="T20" fmla="*/ 15 w 67"/>
                  <a:gd name="T21" fmla="*/ 3 h 57"/>
                  <a:gd name="T22" fmla="*/ 15 w 67"/>
                  <a:gd name="T23" fmla="*/ 2 h 57"/>
                  <a:gd name="T24" fmla="*/ 14 w 67"/>
                  <a:gd name="T25" fmla="*/ 1 h 57"/>
                  <a:gd name="T26" fmla="*/ 13 w 67"/>
                  <a:gd name="T27" fmla="*/ 1 h 57"/>
                  <a:gd name="T28" fmla="*/ 12 w 67"/>
                  <a:gd name="T29" fmla="*/ 0 h 57"/>
                  <a:gd name="T30" fmla="*/ 11 w 67"/>
                  <a:gd name="T31" fmla="*/ 0 h 57"/>
                  <a:gd name="T32" fmla="*/ 10 w 67"/>
                  <a:gd name="T33" fmla="*/ 0 h 57"/>
                  <a:gd name="T34" fmla="*/ 8 w 67"/>
                  <a:gd name="T35" fmla="*/ 0 h 57"/>
                  <a:gd name="T36" fmla="*/ 7 w 67"/>
                  <a:gd name="T37" fmla="*/ 1 h 57"/>
                  <a:gd name="T38" fmla="*/ 6 w 67"/>
                  <a:gd name="T39" fmla="*/ 1 h 57"/>
                  <a:gd name="T40" fmla="*/ 5 w 67"/>
                  <a:gd name="T41" fmla="*/ 1 h 57"/>
                  <a:gd name="T42" fmla="*/ 4 w 67"/>
                  <a:gd name="T43" fmla="*/ 2 h 57"/>
                  <a:gd name="T44" fmla="*/ 2 w 67"/>
                  <a:gd name="T45" fmla="*/ 3 h 57"/>
                  <a:gd name="T46" fmla="*/ 2 w 67"/>
                  <a:gd name="T47" fmla="*/ 4 h 57"/>
                  <a:gd name="T48" fmla="*/ 1 w 67"/>
                  <a:gd name="T49" fmla="*/ 6 h 57"/>
                  <a:gd name="T50" fmla="*/ 1 w 67"/>
                  <a:gd name="T51" fmla="*/ 6 h 57"/>
                  <a:gd name="T52" fmla="*/ 0 w 67"/>
                  <a:gd name="T53" fmla="*/ 7 h 57"/>
                  <a:gd name="T54" fmla="*/ 0 w 67"/>
                  <a:gd name="T55" fmla="*/ 9 h 57"/>
                  <a:gd name="T56" fmla="*/ 0 w 67"/>
                  <a:gd name="T57" fmla="*/ 9 h 57"/>
                  <a:gd name="T58" fmla="*/ 0 w 67"/>
                  <a:gd name="T59" fmla="*/ 10 h 57"/>
                  <a:gd name="T60" fmla="*/ 1 w 67"/>
                  <a:gd name="T61" fmla="*/ 12 h 57"/>
                  <a:gd name="T62" fmla="*/ 1 w 67"/>
                  <a:gd name="T63" fmla="*/ 13 h 57"/>
                  <a:gd name="T64" fmla="*/ 2 w 67"/>
                  <a:gd name="T65" fmla="*/ 13 h 57"/>
                  <a:gd name="T66" fmla="*/ 3 w 67"/>
                  <a:gd name="T67" fmla="*/ 13 h 57"/>
                  <a:gd name="T68" fmla="*/ 4 w 67"/>
                  <a:gd name="T69" fmla="*/ 14 h 57"/>
                  <a:gd name="T70" fmla="*/ 5 w 67"/>
                  <a:gd name="T71" fmla="*/ 14 h 57"/>
                  <a:gd name="T72" fmla="*/ 6 w 67"/>
                  <a:gd name="T73" fmla="*/ 14 h 57"/>
                  <a:gd name="T74" fmla="*/ 8 w 67"/>
                  <a:gd name="T75" fmla="*/ 14 h 57"/>
                  <a:gd name="T76" fmla="*/ 8 w 67"/>
                  <a:gd name="T77" fmla="*/ 14 h 57"/>
                  <a:gd name="T78" fmla="*/ 10 w 67"/>
                  <a:gd name="T79" fmla="*/ 13 h 57"/>
                  <a:gd name="T80" fmla="*/ 11 w 67"/>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4" y="51"/>
                    </a:moveTo>
                    <a:lnTo>
                      <a:pt x="51" y="48"/>
                    </a:lnTo>
                    <a:lnTo>
                      <a:pt x="54" y="45"/>
                    </a:lnTo>
                    <a:lnTo>
                      <a:pt x="58" y="41"/>
                    </a:lnTo>
                    <a:lnTo>
                      <a:pt x="61" y="38"/>
                    </a:lnTo>
                    <a:lnTo>
                      <a:pt x="64" y="32"/>
                    </a:lnTo>
                    <a:lnTo>
                      <a:pt x="64" y="28"/>
                    </a:lnTo>
                    <a:lnTo>
                      <a:pt x="67" y="25"/>
                    </a:lnTo>
                    <a:lnTo>
                      <a:pt x="67" y="19"/>
                    </a:lnTo>
                    <a:lnTo>
                      <a:pt x="64" y="16"/>
                    </a:lnTo>
                    <a:lnTo>
                      <a:pt x="64" y="13"/>
                    </a:lnTo>
                    <a:lnTo>
                      <a:pt x="61" y="9"/>
                    </a:lnTo>
                    <a:lnTo>
                      <a:pt x="58" y="6"/>
                    </a:lnTo>
                    <a:lnTo>
                      <a:pt x="54" y="3"/>
                    </a:lnTo>
                    <a:lnTo>
                      <a:pt x="51" y="0"/>
                    </a:lnTo>
                    <a:lnTo>
                      <a:pt x="44" y="0"/>
                    </a:lnTo>
                    <a:lnTo>
                      <a:pt x="41" y="0"/>
                    </a:lnTo>
                    <a:lnTo>
                      <a:pt x="35" y="0"/>
                    </a:lnTo>
                    <a:lnTo>
                      <a:pt x="29" y="3"/>
                    </a:lnTo>
                    <a:lnTo>
                      <a:pt x="26" y="3"/>
                    </a:lnTo>
                    <a:lnTo>
                      <a:pt x="19" y="6"/>
                    </a:lnTo>
                    <a:lnTo>
                      <a:pt x="16" y="9"/>
                    </a:lnTo>
                    <a:lnTo>
                      <a:pt x="10" y="13"/>
                    </a:lnTo>
                    <a:lnTo>
                      <a:pt x="7" y="16"/>
                    </a:lnTo>
                    <a:lnTo>
                      <a:pt x="3" y="23"/>
                    </a:lnTo>
                    <a:lnTo>
                      <a:pt x="3" y="25"/>
                    </a:lnTo>
                    <a:lnTo>
                      <a:pt x="0" y="28"/>
                    </a:lnTo>
                    <a:lnTo>
                      <a:pt x="0" y="35"/>
                    </a:lnTo>
                    <a:lnTo>
                      <a:pt x="0" y="38"/>
                    </a:lnTo>
                    <a:lnTo>
                      <a:pt x="0" y="41"/>
                    </a:lnTo>
                    <a:lnTo>
                      <a:pt x="3" y="48"/>
                    </a:lnTo>
                    <a:lnTo>
                      <a:pt x="3" y="51"/>
                    </a:lnTo>
                    <a:lnTo>
                      <a:pt x="7" y="54"/>
                    </a:lnTo>
                    <a:lnTo>
                      <a:pt x="13" y="54"/>
                    </a:lnTo>
                    <a:lnTo>
                      <a:pt x="16" y="57"/>
                    </a:lnTo>
                    <a:lnTo>
                      <a:pt x="19" y="57"/>
                    </a:lnTo>
                    <a:lnTo>
                      <a:pt x="26" y="57"/>
                    </a:lnTo>
                    <a:lnTo>
                      <a:pt x="32" y="57"/>
                    </a:lnTo>
                    <a:lnTo>
                      <a:pt x="35" y="57"/>
                    </a:lnTo>
                    <a:lnTo>
                      <a:pt x="41"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19" name="Freeform 204">
                <a:extLst>
                  <a:ext uri="{FF2B5EF4-FFF2-40B4-BE49-F238E27FC236}">
                    <a16:creationId xmlns:a16="http://schemas.microsoft.com/office/drawing/2014/main" id="{20611419-A3F6-4D37-B132-BA828024F03F}"/>
                  </a:ext>
                </a:extLst>
              </p:cNvPr>
              <p:cNvSpPr>
                <a:spLocks noEditPoints="1"/>
              </p:cNvSpPr>
              <p:nvPr/>
            </p:nvSpPr>
            <p:spPr bwMode="auto">
              <a:xfrm>
                <a:off x="2545" y="2979"/>
                <a:ext cx="22" cy="19"/>
              </a:xfrm>
              <a:custGeom>
                <a:avLst/>
                <a:gdLst>
                  <a:gd name="T0" fmla="*/ 17 w 86"/>
                  <a:gd name="T1" fmla="*/ 16 h 76"/>
                  <a:gd name="T2" fmla="*/ 15 w 86"/>
                  <a:gd name="T3" fmla="*/ 12 h 76"/>
                  <a:gd name="T4" fmla="*/ 18 w 86"/>
                  <a:gd name="T5" fmla="*/ 15 h 76"/>
                  <a:gd name="T6" fmla="*/ 18 w 86"/>
                  <a:gd name="T7" fmla="*/ 15 h 76"/>
                  <a:gd name="T8" fmla="*/ 16 w 86"/>
                  <a:gd name="T9" fmla="*/ 11 h 76"/>
                  <a:gd name="T10" fmla="*/ 20 w 86"/>
                  <a:gd name="T11" fmla="*/ 13 h 76"/>
                  <a:gd name="T12" fmla="*/ 17 w 86"/>
                  <a:gd name="T13" fmla="*/ 9 h 76"/>
                  <a:gd name="T14" fmla="*/ 21 w 86"/>
                  <a:gd name="T15" fmla="*/ 11 h 76"/>
                  <a:gd name="T16" fmla="*/ 21 w 86"/>
                  <a:gd name="T17" fmla="*/ 10 h 76"/>
                  <a:gd name="T18" fmla="*/ 16 w 86"/>
                  <a:gd name="T19" fmla="*/ 9 h 76"/>
                  <a:gd name="T20" fmla="*/ 22 w 86"/>
                  <a:gd name="T21" fmla="*/ 9 h 76"/>
                  <a:gd name="T22" fmla="*/ 17 w 86"/>
                  <a:gd name="T23" fmla="*/ 7 h 76"/>
                  <a:gd name="T24" fmla="*/ 22 w 86"/>
                  <a:gd name="T25" fmla="*/ 7 h 76"/>
                  <a:gd name="T26" fmla="*/ 21 w 86"/>
                  <a:gd name="T27" fmla="*/ 6 h 76"/>
                  <a:gd name="T28" fmla="*/ 17 w 86"/>
                  <a:gd name="T29" fmla="*/ 8 h 76"/>
                  <a:gd name="T30" fmla="*/ 21 w 86"/>
                  <a:gd name="T31" fmla="*/ 4 h 76"/>
                  <a:gd name="T32" fmla="*/ 16 w 86"/>
                  <a:gd name="T33" fmla="*/ 6 h 76"/>
                  <a:gd name="T34" fmla="*/ 19 w 86"/>
                  <a:gd name="T35" fmla="*/ 2 h 76"/>
                  <a:gd name="T36" fmla="*/ 19 w 86"/>
                  <a:gd name="T37" fmla="*/ 2 h 76"/>
                  <a:gd name="T38" fmla="*/ 18 w 86"/>
                  <a:gd name="T39" fmla="*/ 1 h 76"/>
                  <a:gd name="T40" fmla="*/ 16 w 86"/>
                  <a:gd name="T41" fmla="*/ 0 h 76"/>
                  <a:gd name="T42" fmla="*/ 14 w 86"/>
                  <a:gd name="T43" fmla="*/ 5 h 76"/>
                  <a:gd name="T44" fmla="*/ 13 w 86"/>
                  <a:gd name="T45" fmla="*/ 0 h 76"/>
                  <a:gd name="T46" fmla="*/ 13 w 86"/>
                  <a:gd name="T47" fmla="*/ 0 h 76"/>
                  <a:gd name="T48" fmla="*/ 10 w 86"/>
                  <a:gd name="T49" fmla="*/ 0 h 76"/>
                  <a:gd name="T50" fmla="*/ 11 w 86"/>
                  <a:gd name="T51" fmla="*/ 5 h 76"/>
                  <a:gd name="T52" fmla="*/ 9 w 86"/>
                  <a:gd name="T53" fmla="*/ 6 h 76"/>
                  <a:gd name="T54" fmla="*/ 9 w 86"/>
                  <a:gd name="T55" fmla="*/ 1 h 76"/>
                  <a:gd name="T56" fmla="*/ 8 w 86"/>
                  <a:gd name="T57" fmla="*/ 1 h 76"/>
                  <a:gd name="T58" fmla="*/ 6 w 86"/>
                  <a:gd name="T59" fmla="*/ 2 h 76"/>
                  <a:gd name="T60" fmla="*/ 8 w 86"/>
                  <a:gd name="T61" fmla="*/ 6 h 76"/>
                  <a:gd name="T62" fmla="*/ 6 w 86"/>
                  <a:gd name="T63" fmla="*/ 8 h 76"/>
                  <a:gd name="T64" fmla="*/ 4 w 86"/>
                  <a:gd name="T65" fmla="*/ 3 h 76"/>
                  <a:gd name="T66" fmla="*/ 3 w 86"/>
                  <a:gd name="T67" fmla="*/ 4 h 76"/>
                  <a:gd name="T68" fmla="*/ 2 w 86"/>
                  <a:gd name="T69" fmla="*/ 5 h 76"/>
                  <a:gd name="T70" fmla="*/ 1 w 86"/>
                  <a:gd name="T71" fmla="*/ 8 h 76"/>
                  <a:gd name="T72" fmla="*/ 6 w 86"/>
                  <a:gd name="T73" fmla="*/ 9 h 76"/>
                  <a:gd name="T74" fmla="*/ 5 w 86"/>
                  <a:gd name="T75" fmla="*/ 11 h 76"/>
                  <a:gd name="T76" fmla="*/ 2 w 86"/>
                  <a:gd name="T77" fmla="*/ 7 h 76"/>
                  <a:gd name="T78" fmla="*/ 0 w 86"/>
                  <a:gd name="T79" fmla="*/ 9 h 76"/>
                  <a:gd name="T80" fmla="*/ 5 w 86"/>
                  <a:gd name="T81" fmla="*/ 11 h 76"/>
                  <a:gd name="T82" fmla="*/ 5 w 86"/>
                  <a:gd name="T83" fmla="*/ 13 h 76"/>
                  <a:gd name="T84" fmla="*/ 0 w 86"/>
                  <a:gd name="T85" fmla="*/ 13 h 76"/>
                  <a:gd name="T86" fmla="*/ 0 w 86"/>
                  <a:gd name="T87" fmla="*/ 14 h 76"/>
                  <a:gd name="T88" fmla="*/ 6 w 86"/>
                  <a:gd name="T89" fmla="*/ 13 h 76"/>
                  <a:gd name="T90" fmla="*/ 2 w 86"/>
                  <a:gd name="T91" fmla="*/ 17 h 76"/>
                  <a:gd name="T92" fmla="*/ 6 w 86"/>
                  <a:gd name="T93" fmla="*/ 14 h 76"/>
                  <a:gd name="T94" fmla="*/ 3 w 86"/>
                  <a:gd name="T95" fmla="*/ 18 h 76"/>
                  <a:gd name="T96" fmla="*/ 4 w 86"/>
                  <a:gd name="T97" fmla="*/ 18 h 76"/>
                  <a:gd name="T98" fmla="*/ 6 w 86"/>
                  <a:gd name="T99" fmla="*/ 14 h 76"/>
                  <a:gd name="T100" fmla="*/ 7 w 86"/>
                  <a:gd name="T101" fmla="*/ 19 h 76"/>
                  <a:gd name="T102" fmla="*/ 7 w 86"/>
                  <a:gd name="T103" fmla="*/ 14 h 76"/>
                  <a:gd name="T104" fmla="*/ 9 w 86"/>
                  <a:gd name="T105" fmla="*/ 19 h 76"/>
                  <a:gd name="T106" fmla="*/ 9 w 86"/>
                  <a:gd name="T107" fmla="*/ 19 h 76"/>
                  <a:gd name="T108" fmla="*/ 11 w 86"/>
                  <a:gd name="T109" fmla="*/ 14 h 76"/>
                  <a:gd name="T110" fmla="*/ 10 w 86"/>
                  <a:gd name="T111" fmla="*/ 15 h 76"/>
                  <a:gd name="T112" fmla="*/ 15 w 86"/>
                  <a:gd name="T113" fmla="*/ 18 h 76"/>
                  <a:gd name="T114" fmla="*/ 16 w 86"/>
                  <a:gd name="T115" fmla="*/ 17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6"/>
                  <a:gd name="T176" fmla="*/ 86 w 86"/>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6">
                    <a:moveTo>
                      <a:pt x="51" y="52"/>
                    </a:moveTo>
                    <a:lnTo>
                      <a:pt x="56" y="48"/>
                    </a:lnTo>
                    <a:lnTo>
                      <a:pt x="65" y="65"/>
                    </a:lnTo>
                    <a:lnTo>
                      <a:pt x="59" y="68"/>
                    </a:lnTo>
                    <a:lnTo>
                      <a:pt x="51" y="52"/>
                    </a:lnTo>
                    <a:close/>
                    <a:moveTo>
                      <a:pt x="68" y="64"/>
                    </a:moveTo>
                    <a:lnTo>
                      <a:pt x="66" y="65"/>
                    </a:lnTo>
                    <a:lnTo>
                      <a:pt x="65" y="65"/>
                    </a:lnTo>
                    <a:lnTo>
                      <a:pt x="61" y="57"/>
                    </a:lnTo>
                    <a:lnTo>
                      <a:pt x="68" y="64"/>
                    </a:lnTo>
                    <a:close/>
                    <a:moveTo>
                      <a:pt x="54" y="50"/>
                    </a:moveTo>
                    <a:lnTo>
                      <a:pt x="58" y="47"/>
                    </a:lnTo>
                    <a:lnTo>
                      <a:pt x="71" y="60"/>
                    </a:lnTo>
                    <a:lnTo>
                      <a:pt x="68" y="64"/>
                    </a:lnTo>
                    <a:lnTo>
                      <a:pt x="54" y="50"/>
                    </a:lnTo>
                    <a:close/>
                    <a:moveTo>
                      <a:pt x="71" y="60"/>
                    </a:moveTo>
                    <a:lnTo>
                      <a:pt x="81" y="50"/>
                    </a:lnTo>
                    <a:lnTo>
                      <a:pt x="71" y="60"/>
                    </a:lnTo>
                    <a:lnTo>
                      <a:pt x="64" y="54"/>
                    </a:lnTo>
                    <a:lnTo>
                      <a:pt x="71" y="60"/>
                    </a:lnTo>
                    <a:close/>
                    <a:moveTo>
                      <a:pt x="58" y="47"/>
                    </a:moveTo>
                    <a:lnTo>
                      <a:pt x="61" y="44"/>
                    </a:lnTo>
                    <a:lnTo>
                      <a:pt x="74" y="57"/>
                    </a:lnTo>
                    <a:lnTo>
                      <a:pt x="71" y="60"/>
                    </a:lnTo>
                    <a:lnTo>
                      <a:pt x="58" y="47"/>
                    </a:lnTo>
                    <a:close/>
                    <a:moveTo>
                      <a:pt x="61" y="44"/>
                    </a:moveTo>
                    <a:lnTo>
                      <a:pt x="51" y="53"/>
                    </a:lnTo>
                    <a:lnTo>
                      <a:pt x="61" y="44"/>
                    </a:lnTo>
                    <a:lnTo>
                      <a:pt x="68" y="50"/>
                    </a:lnTo>
                    <a:lnTo>
                      <a:pt x="61" y="44"/>
                    </a:lnTo>
                    <a:close/>
                    <a:moveTo>
                      <a:pt x="61" y="44"/>
                    </a:moveTo>
                    <a:lnTo>
                      <a:pt x="64" y="41"/>
                    </a:lnTo>
                    <a:lnTo>
                      <a:pt x="77" y="54"/>
                    </a:lnTo>
                    <a:lnTo>
                      <a:pt x="74" y="57"/>
                    </a:lnTo>
                    <a:lnTo>
                      <a:pt x="61" y="44"/>
                    </a:lnTo>
                    <a:close/>
                    <a:moveTo>
                      <a:pt x="80" y="52"/>
                    </a:moveTo>
                    <a:lnTo>
                      <a:pt x="79" y="53"/>
                    </a:lnTo>
                    <a:lnTo>
                      <a:pt x="77" y="54"/>
                    </a:lnTo>
                    <a:lnTo>
                      <a:pt x="71" y="47"/>
                    </a:lnTo>
                    <a:lnTo>
                      <a:pt x="80" y="52"/>
                    </a:lnTo>
                    <a:close/>
                    <a:moveTo>
                      <a:pt x="62" y="43"/>
                    </a:moveTo>
                    <a:lnTo>
                      <a:pt x="65" y="36"/>
                    </a:lnTo>
                    <a:lnTo>
                      <a:pt x="82" y="45"/>
                    </a:lnTo>
                    <a:lnTo>
                      <a:pt x="80" y="52"/>
                    </a:lnTo>
                    <a:lnTo>
                      <a:pt x="62" y="43"/>
                    </a:lnTo>
                    <a:close/>
                    <a:moveTo>
                      <a:pt x="83" y="41"/>
                    </a:moveTo>
                    <a:lnTo>
                      <a:pt x="83" y="43"/>
                    </a:lnTo>
                    <a:lnTo>
                      <a:pt x="82" y="45"/>
                    </a:lnTo>
                    <a:lnTo>
                      <a:pt x="74" y="41"/>
                    </a:lnTo>
                    <a:lnTo>
                      <a:pt x="83" y="41"/>
                    </a:lnTo>
                    <a:close/>
                    <a:moveTo>
                      <a:pt x="64" y="41"/>
                    </a:moveTo>
                    <a:lnTo>
                      <a:pt x="64" y="37"/>
                    </a:lnTo>
                    <a:lnTo>
                      <a:pt x="83" y="37"/>
                    </a:lnTo>
                    <a:lnTo>
                      <a:pt x="83" y="41"/>
                    </a:lnTo>
                    <a:lnTo>
                      <a:pt x="64" y="41"/>
                    </a:lnTo>
                    <a:close/>
                    <a:moveTo>
                      <a:pt x="64" y="37"/>
                    </a:moveTo>
                    <a:lnTo>
                      <a:pt x="64" y="34"/>
                    </a:lnTo>
                    <a:lnTo>
                      <a:pt x="68" y="31"/>
                    </a:lnTo>
                    <a:lnTo>
                      <a:pt x="74" y="37"/>
                    </a:lnTo>
                    <a:lnTo>
                      <a:pt x="64" y="37"/>
                    </a:lnTo>
                    <a:close/>
                    <a:moveTo>
                      <a:pt x="68" y="31"/>
                    </a:moveTo>
                    <a:lnTo>
                      <a:pt x="70" y="27"/>
                    </a:lnTo>
                    <a:lnTo>
                      <a:pt x="84" y="42"/>
                    </a:lnTo>
                    <a:lnTo>
                      <a:pt x="81" y="44"/>
                    </a:lnTo>
                    <a:lnTo>
                      <a:pt x="68" y="31"/>
                    </a:lnTo>
                    <a:close/>
                    <a:moveTo>
                      <a:pt x="86" y="34"/>
                    </a:moveTo>
                    <a:lnTo>
                      <a:pt x="86" y="38"/>
                    </a:lnTo>
                    <a:lnTo>
                      <a:pt x="84" y="42"/>
                    </a:lnTo>
                    <a:lnTo>
                      <a:pt x="77" y="34"/>
                    </a:lnTo>
                    <a:lnTo>
                      <a:pt x="86" y="34"/>
                    </a:lnTo>
                    <a:close/>
                    <a:moveTo>
                      <a:pt x="68" y="34"/>
                    </a:moveTo>
                    <a:lnTo>
                      <a:pt x="68" y="28"/>
                    </a:lnTo>
                    <a:lnTo>
                      <a:pt x="86" y="28"/>
                    </a:lnTo>
                    <a:lnTo>
                      <a:pt x="86" y="34"/>
                    </a:lnTo>
                    <a:lnTo>
                      <a:pt x="68" y="34"/>
                    </a:lnTo>
                    <a:close/>
                    <a:moveTo>
                      <a:pt x="84" y="22"/>
                    </a:moveTo>
                    <a:lnTo>
                      <a:pt x="86" y="24"/>
                    </a:lnTo>
                    <a:lnTo>
                      <a:pt x="86" y="28"/>
                    </a:lnTo>
                    <a:lnTo>
                      <a:pt x="77" y="28"/>
                    </a:lnTo>
                    <a:lnTo>
                      <a:pt x="84" y="22"/>
                    </a:lnTo>
                    <a:close/>
                    <a:moveTo>
                      <a:pt x="70" y="35"/>
                    </a:moveTo>
                    <a:lnTo>
                      <a:pt x="68" y="32"/>
                    </a:lnTo>
                    <a:lnTo>
                      <a:pt x="81" y="18"/>
                    </a:lnTo>
                    <a:lnTo>
                      <a:pt x="84" y="22"/>
                    </a:lnTo>
                    <a:lnTo>
                      <a:pt x="70" y="35"/>
                    </a:lnTo>
                    <a:close/>
                    <a:moveTo>
                      <a:pt x="68" y="32"/>
                    </a:moveTo>
                    <a:lnTo>
                      <a:pt x="64" y="28"/>
                    </a:lnTo>
                    <a:lnTo>
                      <a:pt x="64" y="25"/>
                    </a:lnTo>
                    <a:lnTo>
                      <a:pt x="74" y="25"/>
                    </a:lnTo>
                    <a:lnTo>
                      <a:pt x="68" y="32"/>
                    </a:lnTo>
                    <a:close/>
                    <a:moveTo>
                      <a:pt x="64" y="25"/>
                    </a:moveTo>
                    <a:lnTo>
                      <a:pt x="64" y="22"/>
                    </a:lnTo>
                    <a:lnTo>
                      <a:pt x="83" y="22"/>
                    </a:lnTo>
                    <a:lnTo>
                      <a:pt x="83" y="25"/>
                    </a:lnTo>
                    <a:lnTo>
                      <a:pt x="64" y="25"/>
                    </a:lnTo>
                    <a:close/>
                    <a:moveTo>
                      <a:pt x="81" y="15"/>
                    </a:moveTo>
                    <a:lnTo>
                      <a:pt x="83" y="17"/>
                    </a:lnTo>
                    <a:lnTo>
                      <a:pt x="83" y="22"/>
                    </a:lnTo>
                    <a:lnTo>
                      <a:pt x="74" y="22"/>
                    </a:lnTo>
                    <a:lnTo>
                      <a:pt x="81" y="15"/>
                    </a:lnTo>
                    <a:close/>
                    <a:moveTo>
                      <a:pt x="68" y="28"/>
                    </a:moveTo>
                    <a:lnTo>
                      <a:pt x="64" y="25"/>
                    </a:lnTo>
                    <a:lnTo>
                      <a:pt x="77" y="12"/>
                    </a:lnTo>
                    <a:lnTo>
                      <a:pt x="81" y="15"/>
                    </a:lnTo>
                    <a:lnTo>
                      <a:pt x="68" y="28"/>
                    </a:lnTo>
                    <a:close/>
                    <a:moveTo>
                      <a:pt x="64" y="25"/>
                    </a:moveTo>
                    <a:lnTo>
                      <a:pt x="61" y="22"/>
                    </a:lnTo>
                    <a:lnTo>
                      <a:pt x="74" y="9"/>
                    </a:lnTo>
                    <a:lnTo>
                      <a:pt x="77" y="12"/>
                    </a:lnTo>
                    <a:lnTo>
                      <a:pt x="64" y="25"/>
                    </a:lnTo>
                    <a:close/>
                    <a:moveTo>
                      <a:pt x="61" y="22"/>
                    </a:moveTo>
                    <a:lnTo>
                      <a:pt x="58" y="18"/>
                    </a:lnTo>
                    <a:lnTo>
                      <a:pt x="71" y="5"/>
                    </a:lnTo>
                    <a:lnTo>
                      <a:pt x="74" y="9"/>
                    </a:lnTo>
                    <a:lnTo>
                      <a:pt x="61" y="22"/>
                    </a:lnTo>
                    <a:close/>
                    <a:moveTo>
                      <a:pt x="71" y="5"/>
                    </a:moveTo>
                    <a:lnTo>
                      <a:pt x="81" y="15"/>
                    </a:lnTo>
                    <a:lnTo>
                      <a:pt x="71" y="5"/>
                    </a:lnTo>
                    <a:lnTo>
                      <a:pt x="64" y="12"/>
                    </a:lnTo>
                    <a:lnTo>
                      <a:pt x="71" y="5"/>
                    </a:lnTo>
                    <a:close/>
                    <a:moveTo>
                      <a:pt x="58" y="18"/>
                    </a:moveTo>
                    <a:lnTo>
                      <a:pt x="54" y="16"/>
                    </a:lnTo>
                    <a:lnTo>
                      <a:pt x="68" y="2"/>
                    </a:lnTo>
                    <a:lnTo>
                      <a:pt x="71" y="5"/>
                    </a:lnTo>
                    <a:lnTo>
                      <a:pt x="58" y="18"/>
                    </a:lnTo>
                    <a:close/>
                    <a:moveTo>
                      <a:pt x="61" y="0"/>
                    </a:moveTo>
                    <a:lnTo>
                      <a:pt x="65" y="0"/>
                    </a:lnTo>
                    <a:lnTo>
                      <a:pt x="68" y="2"/>
                    </a:lnTo>
                    <a:lnTo>
                      <a:pt x="61" y="9"/>
                    </a:lnTo>
                    <a:lnTo>
                      <a:pt x="61" y="0"/>
                    </a:lnTo>
                    <a:close/>
                    <a:moveTo>
                      <a:pt x="61" y="18"/>
                    </a:moveTo>
                    <a:lnTo>
                      <a:pt x="54" y="18"/>
                    </a:lnTo>
                    <a:lnTo>
                      <a:pt x="54" y="0"/>
                    </a:lnTo>
                    <a:lnTo>
                      <a:pt x="61" y="0"/>
                    </a:lnTo>
                    <a:lnTo>
                      <a:pt x="61" y="18"/>
                    </a:lnTo>
                    <a:close/>
                    <a:moveTo>
                      <a:pt x="54" y="18"/>
                    </a:moveTo>
                    <a:lnTo>
                      <a:pt x="51" y="18"/>
                    </a:lnTo>
                    <a:lnTo>
                      <a:pt x="51" y="0"/>
                    </a:lnTo>
                    <a:lnTo>
                      <a:pt x="54" y="0"/>
                    </a:lnTo>
                    <a:lnTo>
                      <a:pt x="54" y="18"/>
                    </a:lnTo>
                    <a:close/>
                    <a:moveTo>
                      <a:pt x="51" y="18"/>
                    </a:moveTo>
                    <a:lnTo>
                      <a:pt x="45" y="18"/>
                    </a:lnTo>
                    <a:lnTo>
                      <a:pt x="45" y="0"/>
                    </a:lnTo>
                    <a:lnTo>
                      <a:pt x="51" y="0"/>
                    </a:lnTo>
                    <a:lnTo>
                      <a:pt x="51" y="18"/>
                    </a:lnTo>
                    <a:close/>
                    <a:moveTo>
                      <a:pt x="41" y="1"/>
                    </a:moveTo>
                    <a:lnTo>
                      <a:pt x="43" y="0"/>
                    </a:lnTo>
                    <a:lnTo>
                      <a:pt x="45" y="0"/>
                    </a:lnTo>
                    <a:lnTo>
                      <a:pt x="45" y="9"/>
                    </a:lnTo>
                    <a:lnTo>
                      <a:pt x="41" y="1"/>
                    </a:lnTo>
                    <a:close/>
                    <a:moveTo>
                      <a:pt x="50" y="17"/>
                    </a:moveTo>
                    <a:lnTo>
                      <a:pt x="43" y="21"/>
                    </a:lnTo>
                    <a:lnTo>
                      <a:pt x="34" y="4"/>
                    </a:lnTo>
                    <a:lnTo>
                      <a:pt x="41" y="1"/>
                    </a:lnTo>
                    <a:lnTo>
                      <a:pt x="50" y="17"/>
                    </a:lnTo>
                    <a:close/>
                    <a:moveTo>
                      <a:pt x="43" y="21"/>
                    </a:moveTo>
                    <a:lnTo>
                      <a:pt x="41" y="22"/>
                    </a:lnTo>
                    <a:lnTo>
                      <a:pt x="39" y="22"/>
                    </a:lnTo>
                    <a:lnTo>
                      <a:pt x="39" y="12"/>
                    </a:lnTo>
                    <a:lnTo>
                      <a:pt x="43" y="21"/>
                    </a:lnTo>
                    <a:close/>
                    <a:moveTo>
                      <a:pt x="39" y="22"/>
                    </a:moveTo>
                    <a:lnTo>
                      <a:pt x="36" y="22"/>
                    </a:lnTo>
                    <a:lnTo>
                      <a:pt x="36" y="3"/>
                    </a:lnTo>
                    <a:lnTo>
                      <a:pt x="39" y="3"/>
                    </a:lnTo>
                    <a:lnTo>
                      <a:pt x="39" y="22"/>
                    </a:lnTo>
                    <a:close/>
                    <a:moveTo>
                      <a:pt x="31" y="4"/>
                    </a:moveTo>
                    <a:lnTo>
                      <a:pt x="33" y="3"/>
                    </a:lnTo>
                    <a:lnTo>
                      <a:pt x="36" y="3"/>
                    </a:lnTo>
                    <a:lnTo>
                      <a:pt x="36" y="12"/>
                    </a:lnTo>
                    <a:lnTo>
                      <a:pt x="31" y="4"/>
                    </a:lnTo>
                    <a:close/>
                    <a:moveTo>
                      <a:pt x="40" y="21"/>
                    </a:moveTo>
                    <a:lnTo>
                      <a:pt x="33" y="24"/>
                    </a:lnTo>
                    <a:lnTo>
                      <a:pt x="25" y="6"/>
                    </a:lnTo>
                    <a:lnTo>
                      <a:pt x="31" y="4"/>
                    </a:lnTo>
                    <a:lnTo>
                      <a:pt x="40" y="21"/>
                    </a:lnTo>
                    <a:close/>
                    <a:moveTo>
                      <a:pt x="22" y="9"/>
                    </a:moveTo>
                    <a:lnTo>
                      <a:pt x="23" y="7"/>
                    </a:lnTo>
                    <a:lnTo>
                      <a:pt x="25" y="6"/>
                    </a:lnTo>
                    <a:lnTo>
                      <a:pt x="29" y="15"/>
                    </a:lnTo>
                    <a:lnTo>
                      <a:pt x="22" y="9"/>
                    </a:lnTo>
                    <a:close/>
                    <a:moveTo>
                      <a:pt x="36" y="22"/>
                    </a:moveTo>
                    <a:lnTo>
                      <a:pt x="33" y="25"/>
                    </a:lnTo>
                    <a:lnTo>
                      <a:pt x="19" y="12"/>
                    </a:lnTo>
                    <a:lnTo>
                      <a:pt x="22" y="9"/>
                    </a:lnTo>
                    <a:lnTo>
                      <a:pt x="36" y="22"/>
                    </a:lnTo>
                    <a:close/>
                    <a:moveTo>
                      <a:pt x="33" y="25"/>
                    </a:moveTo>
                    <a:lnTo>
                      <a:pt x="32" y="26"/>
                    </a:lnTo>
                    <a:lnTo>
                      <a:pt x="30" y="27"/>
                    </a:lnTo>
                    <a:lnTo>
                      <a:pt x="26" y="18"/>
                    </a:lnTo>
                    <a:lnTo>
                      <a:pt x="33" y="25"/>
                    </a:lnTo>
                    <a:close/>
                    <a:moveTo>
                      <a:pt x="30" y="27"/>
                    </a:moveTo>
                    <a:lnTo>
                      <a:pt x="23" y="31"/>
                    </a:lnTo>
                    <a:lnTo>
                      <a:pt x="16" y="13"/>
                    </a:lnTo>
                    <a:lnTo>
                      <a:pt x="22" y="10"/>
                    </a:lnTo>
                    <a:lnTo>
                      <a:pt x="30" y="27"/>
                    </a:lnTo>
                    <a:close/>
                    <a:moveTo>
                      <a:pt x="13" y="15"/>
                    </a:moveTo>
                    <a:lnTo>
                      <a:pt x="15" y="14"/>
                    </a:lnTo>
                    <a:lnTo>
                      <a:pt x="16" y="13"/>
                    </a:lnTo>
                    <a:lnTo>
                      <a:pt x="20" y="22"/>
                    </a:lnTo>
                    <a:lnTo>
                      <a:pt x="13" y="15"/>
                    </a:lnTo>
                    <a:close/>
                    <a:moveTo>
                      <a:pt x="27" y="28"/>
                    </a:moveTo>
                    <a:lnTo>
                      <a:pt x="23" y="32"/>
                    </a:lnTo>
                    <a:lnTo>
                      <a:pt x="10" y="18"/>
                    </a:lnTo>
                    <a:lnTo>
                      <a:pt x="13" y="15"/>
                    </a:lnTo>
                    <a:lnTo>
                      <a:pt x="27" y="28"/>
                    </a:lnTo>
                    <a:close/>
                    <a:moveTo>
                      <a:pt x="8" y="21"/>
                    </a:moveTo>
                    <a:lnTo>
                      <a:pt x="9" y="20"/>
                    </a:lnTo>
                    <a:lnTo>
                      <a:pt x="10" y="18"/>
                    </a:lnTo>
                    <a:lnTo>
                      <a:pt x="17" y="25"/>
                    </a:lnTo>
                    <a:lnTo>
                      <a:pt x="8" y="21"/>
                    </a:lnTo>
                    <a:close/>
                    <a:moveTo>
                      <a:pt x="26" y="30"/>
                    </a:moveTo>
                    <a:lnTo>
                      <a:pt x="22" y="35"/>
                    </a:lnTo>
                    <a:lnTo>
                      <a:pt x="5" y="27"/>
                    </a:lnTo>
                    <a:lnTo>
                      <a:pt x="8" y="21"/>
                    </a:lnTo>
                    <a:lnTo>
                      <a:pt x="26" y="30"/>
                    </a:lnTo>
                    <a:close/>
                    <a:moveTo>
                      <a:pt x="4" y="32"/>
                    </a:moveTo>
                    <a:lnTo>
                      <a:pt x="4" y="30"/>
                    </a:lnTo>
                    <a:lnTo>
                      <a:pt x="5" y="27"/>
                    </a:lnTo>
                    <a:lnTo>
                      <a:pt x="13" y="32"/>
                    </a:lnTo>
                    <a:lnTo>
                      <a:pt x="4" y="32"/>
                    </a:lnTo>
                    <a:close/>
                    <a:moveTo>
                      <a:pt x="23" y="32"/>
                    </a:moveTo>
                    <a:lnTo>
                      <a:pt x="23" y="34"/>
                    </a:lnTo>
                    <a:lnTo>
                      <a:pt x="4" y="34"/>
                    </a:lnTo>
                    <a:lnTo>
                      <a:pt x="4" y="32"/>
                    </a:lnTo>
                    <a:lnTo>
                      <a:pt x="23" y="32"/>
                    </a:lnTo>
                    <a:close/>
                    <a:moveTo>
                      <a:pt x="23" y="34"/>
                    </a:moveTo>
                    <a:lnTo>
                      <a:pt x="23" y="38"/>
                    </a:lnTo>
                    <a:lnTo>
                      <a:pt x="20" y="42"/>
                    </a:lnTo>
                    <a:lnTo>
                      <a:pt x="13" y="34"/>
                    </a:lnTo>
                    <a:lnTo>
                      <a:pt x="23" y="34"/>
                    </a:lnTo>
                    <a:close/>
                    <a:moveTo>
                      <a:pt x="20" y="42"/>
                    </a:moveTo>
                    <a:lnTo>
                      <a:pt x="17" y="44"/>
                    </a:lnTo>
                    <a:lnTo>
                      <a:pt x="4" y="31"/>
                    </a:lnTo>
                    <a:lnTo>
                      <a:pt x="7" y="27"/>
                    </a:lnTo>
                    <a:lnTo>
                      <a:pt x="20" y="42"/>
                    </a:lnTo>
                    <a:close/>
                    <a:moveTo>
                      <a:pt x="0" y="37"/>
                    </a:moveTo>
                    <a:lnTo>
                      <a:pt x="0" y="34"/>
                    </a:lnTo>
                    <a:lnTo>
                      <a:pt x="4" y="31"/>
                    </a:lnTo>
                    <a:lnTo>
                      <a:pt x="10" y="37"/>
                    </a:lnTo>
                    <a:lnTo>
                      <a:pt x="0" y="37"/>
                    </a:lnTo>
                    <a:close/>
                    <a:moveTo>
                      <a:pt x="20" y="37"/>
                    </a:moveTo>
                    <a:lnTo>
                      <a:pt x="20" y="44"/>
                    </a:lnTo>
                    <a:lnTo>
                      <a:pt x="0" y="44"/>
                    </a:lnTo>
                    <a:lnTo>
                      <a:pt x="0" y="37"/>
                    </a:lnTo>
                    <a:lnTo>
                      <a:pt x="20" y="37"/>
                    </a:lnTo>
                    <a:close/>
                    <a:moveTo>
                      <a:pt x="20" y="44"/>
                    </a:moveTo>
                    <a:lnTo>
                      <a:pt x="20" y="47"/>
                    </a:lnTo>
                    <a:lnTo>
                      <a:pt x="0" y="47"/>
                    </a:lnTo>
                    <a:lnTo>
                      <a:pt x="0" y="44"/>
                    </a:lnTo>
                    <a:lnTo>
                      <a:pt x="20" y="44"/>
                    </a:lnTo>
                    <a:close/>
                    <a:moveTo>
                      <a:pt x="20" y="47"/>
                    </a:moveTo>
                    <a:lnTo>
                      <a:pt x="20" y="50"/>
                    </a:lnTo>
                    <a:lnTo>
                      <a:pt x="0" y="50"/>
                    </a:lnTo>
                    <a:lnTo>
                      <a:pt x="0" y="47"/>
                    </a:lnTo>
                    <a:lnTo>
                      <a:pt x="20" y="47"/>
                    </a:lnTo>
                    <a:close/>
                    <a:moveTo>
                      <a:pt x="1" y="55"/>
                    </a:moveTo>
                    <a:lnTo>
                      <a:pt x="0" y="53"/>
                    </a:lnTo>
                    <a:lnTo>
                      <a:pt x="0" y="50"/>
                    </a:lnTo>
                    <a:lnTo>
                      <a:pt x="10" y="50"/>
                    </a:lnTo>
                    <a:lnTo>
                      <a:pt x="1" y="55"/>
                    </a:lnTo>
                    <a:close/>
                    <a:moveTo>
                      <a:pt x="19" y="46"/>
                    </a:moveTo>
                    <a:lnTo>
                      <a:pt x="22" y="53"/>
                    </a:lnTo>
                    <a:lnTo>
                      <a:pt x="5" y="60"/>
                    </a:lnTo>
                    <a:lnTo>
                      <a:pt x="1" y="55"/>
                    </a:lnTo>
                    <a:lnTo>
                      <a:pt x="19" y="46"/>
                    </a:lnTo>
                    <a:close/>
                    <a:moveTo>
                      <a:pt x="22" y="53"/>
                    </a:moveTo>
                    <a:lnTo>
                      <a:pt x="23" y="55"/>
                    </a:lnTo>
                    <a:lnTo>
                      <a:pt x="23" y="57"/>
                    </a:lnTo>
                    <a:lnTo>
                      <a:pt x="13" y="57"/>
                    </a:lnTo>
                    <a:lnTo>
                      <a:pt x="22" y="53"/>
                    </a:lnTo>
                    <a:close/>
                    <a:moveTo>
                      <a:pt x="23" y="57"/>
                    </a:moveTo>
                    <a:lnTo>
                      <a:pt x="23" y="60"/>
                    </a:lnTo>
                    <a:lnTo>
                      <a:pt x="4" y="60"/>
                    </a:lnTo>
                    <a:lnTo>
                      <a:pt x="4" y="57"/>
                    </a:lnTo>
                    <a:lnTo>
                      <a:pt x="23" y="57"/>
                    </a:lnTo>
                    <a:close/>
                    <a:moveTo>
                      <a:pt x="7" y="67"/>
                    </a:moveTo>
                    <a:lnTo>
                      <a:pt x="4" y="64"/>
                    </a:lnTo>
                    <a:lnTo>
                      <a:pt x="4" y="60"/>
                    </a:lnTo>
                    <a:lnTo>
                      <a:pt x="13" y="60"/>
                    </a:lnTo>
                    <a:lnTo>
                      <a:pt x="7" y="67"/>
                    </a:lnTo>
                    <a:close/>
                    <a:moveTo>
                      <a:pt x="20" y="53"/>
                    </a:moveTo>
                    <a:lnTo>
                      <a:pt x="23" y="56"/>
                    </a:lnTo>
                    <a:lnTo>
                      <a:pt x="10" y="70"/>
                    </a:lnTo>
                    <a:lnTo>
                      <a:pt x="7" y="67"/>
                    </a:lnTo>
                    <a:lnTo>
                      <a:pt x="20" y="53"/>
                    </a:lnTo>
                    <a:close/>
                    <a:moveTo>
                      <a:pt x="17" y="73"/>
                    </a:moveTo>
                    <a:lnTo>
                      <a:pt x="12" y="73"/>
                    </a:lnTo>
                    <a:lnTo>
                      <a:pt x="10" y="70"/>
                    </a:lnTo>
                    <a:lnTo>
                      <a:pt x="17" y="63"/>
                    </a:lnTo>
                    <a:lnTo>
                      <a:pt x="17" y="73"/>
                    </a:lnTo>
                    <a:close/>
                    <a:moveTo>
                      <a:pt x="17" y="54"/>
                    </a:moveTo>
                    <a:lnTo>
                      <a:pt x="23" y="54"/>
                    </a:lnTo>
                    <a:lnTo>
                      <a:pt x="23" y="73"/>
                    </a:lnTo>
                    <a:lnTo>
                      <a:pt x="17" y="73"/>
                    </a:lnTo>
                    <a:lnTo>
                      <a:pt x="17" y="54"/>
                    </a:lnTo>
                    <a:close/>
                    <a:moveTo>
                      <a:pt x="23" y="54"/>
                    </a:moveTo>
                    <a:lnTo>
                      <a:pt x="27" y="54"/>
                    </a:lnTo>
                    <a:lnTo>
                      <a:pt x="30" y="56"/>
                    </a:lnTo>
                    <a:lnTo>
                      <a:pt x="23" y="63"/>
                    </a:lnTo>
                    <a:lnTo>
                      <a:pt x="23" y="54"/>
                    </a:lnTo>
                    <a:close/>
                    <a:moveTo>
                      <a:pt x="30" y="56"/>
                    </a:moveTo>
                    <a:lnTo>
                      <a:pt x="33" y="59"/>
                    </a:lnTo>
                    <a:lnTo>
                      <a:pt x="19" y="73"/>
                    </a:lnTo>
                    <a:lnTo>
                      <a:pt x="16" y="69"/>
                    </a:lnTo>
                    <a:lnTo>
                      <a:pt x="30" y="56"/>
                    </a:lnTo>
                    <a:close/>
                    <a:moveTo>
                      <a:pt x="26" y="76"/>
                    </a:moveTo>
                    <a:lnTo>
                      <a:pt x="22" y="76"/>
                    </a:lnTo>
                    <a:lnTo>
                      <a:pt x="19" y="73"/>
                    </a:lnTo>
                    <a:lnTo>
                      <a:pt x="26" y="66"/>
                    </a:lnTo>
                    <a:lnTo>
                      <a:pt x="26" y="76"/>
                    </a:lnTo>
                    <a:close/>
                    <a:moveTo>
                      <a:pt x="26" y="57"/>
                    </a:moveTo>
                    <a:lnTo>
                      <a:pt x="29" y="57"/>
                    </a:lnTo>
                    <a:lnTo>
                      <a:pt x="29" y="76"/>
                    </a:lnTo>
                    <a:lnTo>
                      <a:pt x="26" y="76"/>
                    </a:lnTo>
                    <a:lnTo>
                      <a:pt x="26" y="57"/>
                    </a:lnTo>
                    <a:close/>
                    <a:moveTo>
                      <a:pt x="29" y="57"/>
                    </a:moveTo>
                    <a:lnTo>
                      <a:pt x="36" y="57"/>
                    </a:lnTo>
                    <a:lnTo>
                      <a:pt x="36" y="76"/>
                    </a:lnTo>
                    <a:lnTo>
                      <a:pt x="29" y="76"/>
                    </a:lnTo>
                    <a:lnTo>
                      <a:pt x="29" y="57"/>
                    </a:lnTo>
                    <a:close/>
                    <a:moveTo>
                      <a:pt x="36" y="57"/>
                    </a:moveTo>
                    <a:lnTo>
                      <a:pt x="42" y="57"/>
                    </a:lnTo>
                    <a:lnTo>
                      <a:pt x="42" y="76"/>
                    </a:lnTo>
                    <a:lnTo>
                      <a:pt x="36" y="76"/>
                    </a:lnTo>
                    <a:lnTo>
                      <a:pt x="36" y="57"/>
                    </a:lnTo>
                    <a:close/>
                    <a:moveTo>
                      <a:pt x="42" y="57"/>
                    </a:moveTo>
                    <a:lnTo>
                      <a:pt x="45" y="57"/>
                    </a:lnTo>
                    <a:lnTo>
                      <a:pt x="45" y="76"/>
                    </a:lnTo>
                    <a:lnTo>
                      <a:pt x="42" y="76"/>
                    </a:lnTo>
                    <a:lnTo>
                      <a:pt x="42" y="57"/>
                    </a:lnTo>
                    <a:close/>
                    <a:moveTo>
                      <a:pt x="50" y="75"/>
                    </a:moveTo>
                    <a:lnTo>
                      <a:pt x="48" y="76"/>
                    </a:lnTo>
                    <a:lnTo>
                      <a:pt x="45" y="76"/>
                    </a:lnTo>
                    <a:lnTo>
                      <a:pt x="45" y="66"/>
                    </a:lnTo>
                    <a:lnTo>
                      <a:pt x="50" y="75"/>
                    </a:lnTo>
                    <a:close/>
                    <a:moveTo>
                      <a:pt x="41" y="58"/>
                    </a:moveTo>
                    <a:lnTo>
                      <a:pt x="48" y="55"/>
                    </a:lnTo>
                    <a:lnTo>
                      <a:pt x="55" y="71"/>
                    </a:lnTo>
                    <a:lnTo>
                      <a:pt x="50" y="75"/>
                    </a:lnTo>
                    <a:lnTo>
                      <a:pt x="41" y="58"/>
                    </a:lnTo>
                    <a:close/>
                    <a:moveTo>
                      <a:pt x="59" y="70"/>
                    </a:moveTo>
                    <a:lnTo>
                      <a:pt x="58" y="71"/>
                    </a:lnTo>
                    <a:lnTo>
                      <a:pt x="55" y="71"/>
                    </a:lnTo>
                    <a:lnTo>
                      <a:pt x="51" y="63"/>
                    </a:lnTo>
                    <a:lnTo>
                      <a:pt x="59" y="70"/>
                    </a:lnTo>
                    <a:close/>
                    <a:moveTo>
                      <a:pt x="44" y="56"/>
                    </a:moveTo>
                    <a:lnTo>
                      <a:pt x="48" y="53"/>
                    </a:lnTo>
                    <a:lnTo>
                      <a:pt x="61" y="67"/>
                    </a:lnTo>
                    <a:lnTo>
                      <a:pt x="59" y="70"/>
                    </a:lnTo>
                    <a:lnTo>
                      <a:pt x="44"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0" name="Freeform 205">
                <a:extLst>
                  <a:ext uri="{FF2B5EF4-FFF2-40B4-BE49-F238E27FC236}">
                    <a16:creationId xmlns:a16="http://schemas.microsoft.com/office/drawing/2014/main" id="{F29D6E42-441C-4CF2-B8D8-3685B63791A8}"/>
                  </a:ext>
                </a:extLst>
              </p:cNvPr>
              <p:cNvSpPr>
                <a:spLocks/>
              </p:cNvSpPr>
              <p:nvPr/>
            </p:nvSpPr>
            <p:spPr bwMode="auto">
              <a:xfrm>
                <a:off x="2595" y="2963"/>
                <a:ext cx="17" cy="14"/>
              </a:xfrm>
              <a:custGeom>
                <a:avLst/>
                <a:gdLst>
                  <a:gd name="T0" fmla="*/ 12 w 66"/>
                  <a:gd name="T1" fmla="*/ 13 h 57"/>
                  <a:gd name="T2" fmla="*/ 13 w 66"/>
                  <a:gd name="T3" fmla="*/ 12 h 57"/>
                  <a:gd name="T4" fmla="*/ 15 w 66"/>
                  <a:gd name="T5" fmla="*/ 11 h 57"/>
                  <a:gd name="T6" fmla="*/ 16 w 66"/>
                  <a:gd name="T7" fmla="*/ 10 h 57"/>
                  <a:gd name="T8" fmla="*/ 16 w 66"/>
                  <a:gd name="T9" fmla="*/ 9 h 57"/>
                  <a:gd name="T10" fmla="*/ 16 w 66"/>
                  <a:gd name="T11" fmla="*/ 8 h 57"/>
                  <a:gd name="T12" fmla="*/ 17 w 66"/>
                  <a:gd name="T13" fmla="*/ 7 h 57"/>
                  <a:gd name="T14" fmla="*/ 17 w 66"/>
                  <a:gd name="T15" fmla="*/ 5 h 57"/>
                  <a:gd name="T16" fmla="*/ 17 w 66"/>
                  <a:gd name="T17" fmla="*/ 5 h 57"/>
                  <a:gd name="T18" fmla="*/ 17 w 66"/>
                  <a:gd name="T19" fmla="*/ 4 h 57"/>
                  <a:gd name="T20" fmla="*/ 16 w 66"/>
                  <a:gd name="T21" fmla="*/ 2 h 57"/>
                  <a:gd name="T22" fmla="*/ 16 w 66"/>
                  <a:gd name="T23" fmla="*/ 1 h 57"/>
                  <a:gd name="T24" fmla="*/ 15 w 66"/>
                  <a:gd name="T25" fmla="*/ 1 h 57"/>
                  <a:gd name="T26" fmla="*/ 14 w 66"/>
                  <a:gd name="T27" fmla="*/ 1 h 57"/>
                  <a:gd name="T28" fmla="*/ 13 w 66"/>
                  <a:gd name="T29" fmla="*/ 0 h 57"/>
                  <a:gd name="T30" fmla="*/ 11 w 66"/>
                  <a:gd name="T31" fmla="*/ 0 h 57"/>
                  <a:gd name="T32" fmla="*/ 11 w 66"/>
                  <a:gd name="T33" fmla="*/ 0 h 57"/>
                  <a:gd name="T34" fmla="*/ 9 w 66"/>
                  <a:gd name="T35" fmla="*/ 0 h 57"/>
                  <a:gd name="T36" fmla="*/ 8 w 66"/>
                  <a:gd name="T37" fmla="*/ 0 h 57"/>
                  <a:gd name="T38" fmla="*/ 6 w 66"/>
                  <a:gd name="T39" fmla="*/ 1 h 57"/>
                  <a:gd name="T40" fmla="*/ 5 w 66"/>
                  <a:gd name="T41" fmla="*/ 1 h 57"/>
                  <a:gd name="T42" fmla="*/ 4 w 66"/>
                  <a:gd name="T43" fmla="*/ 2 h 57"/>
                  <a:gd name="T44" fmla="*/ 3 w 66"/>
                  <a:gd name="T45" fmla="*/ 3 h 57"/>
                  <a:gd name="T46" fmla="*/ 2 w 66"/>
                  <a:gd name="T47" fmla="*/ 4 h 57"/>
                  <a:gd name="T48" fmla="*/ 2 w 66"/>
                  <a:gd name="T49" fmla="*/ 5 h 57"/>
                  <a:gd name="T50" fmla="*/ 1 w 66"/>
                  <a:gd name="T51" fmla="*/ 6 h 57"/>
                  <a:gd name="T52" fmla="*/ 0 w 66"/>
                  <a:gd name="T53" fmla="*/ 7 h 57"/>
                  <a:gd name="T54" fmla="*/ 0 w 66"/>
                  <a:gd name="T55" fmla="*/ 8 h 57"/>
                  <a:gd name="T56" fmla="*/ 0 w 66"/>
                  <a:gd name="T57" fmla="*/ 9 h 57"/>
                  <a:gd name="T58" fmla="*/ 0 w 66"/>
                  <a:gd name="T59" fmla="*/ 10 h 57"/>
                  <a:gd name="T60" fmla="*/ 1 w 66"/>
                  <a:gd name="T61" fmla="*/ 11 h 57"/>
                  <a:gd name="T62" fmla="*/ 2 w 66"/>
                  <a:gd name="T63" fmla="*/ 12 h 57"/>
                  <a:gd name="T64" fmla="*/ 3 w 66"/>
                  <a:gd name="T65" fmla="*/ 13 h 57"/>
                  <a:gd name="T66" fmla="*/ 3 w 66"/>
                  <a:gd name="T67" fmla="*/ 13 h 57"/>
                  <a:gd name="T68" fmla="*/ 4 w 66"/>
                  <a:gd name="T69" fmla="*/ 14 h 57"/>
                  <a:gd name="T70" fmla="*/ 6 w 66"/>
                  <a:gd name="T71" fmla="*/ 14 h 57"/>
                  <a:gd name="T72" fmla="*/ 6 w 66"/>
                  <a:gd name="T73" fmla="*/ 14 h 57"/>
                  <a:gd name="T74" fmla="*/ 8 w 66"/>
                  <a:gd name="T75" fmla="*/ 14 h 57"/>
                  <a:gd name="T76" fmla="*/ 9 w 66"/>
                  <a:gd name="T77" fmla="*/ 13 h 57"/>
                  <a:gd name="T78" fmla="*/ 11 w 66"/>
                  <a:gd name="T79" fmla="*/ 13 h 57"/>
                  <a:gd name="T80" fmla="*/ 12 w 66"/>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7" y="51"/>
                    </a:moveTo>
                    <a:lnTo>
                      <a:pt x="51" y="47"/>
                    </a:lnTo>
                    <a:lnTo>
                      <a:pt x="57" y="44"/>
                    </a:lnTo>
                    <a:lnTo>
                      <a:pt x="61" y="42"/>
                    </a:lnTo>
                    <a:lnTo>
                      <a:pt x="64" y="35"/>
                    </a:lnTo>
                    <a:lnTo>
                      <a:pt x="64" y="32"/>
                    </a:lnTo>
                    <a:lnTo>
                      <a:pt x="66" y="28"/>
                    </a:lnTo>
                    <a:lnTo>
                      <a:pt x="66" y="22"/>
                    </a:lnTo>
                    <a:lnTo>
                      <a:pt x="66" y="19"/>
                    </a:lnTo>
                    <a:lnTo>
                      <a:pt x="66" y="16"/>
                    </a:lnTo>
                    <a:lnTo>
                      <a:pt x="64" y="10"/>
                    </a:lnTo>
                    <a:lnTo>
                      <a:pt x="61" y="6"/>
                    </a:lnTo>
                    <a:lnTo>
                      <a:pt x="57" y="3"/>
                    </a:lnTo>
                    <a:lnTo>
                      <a:pt x="54" y="3"/>
                    </a:lnTo>
                    <a:lnTo>
                      <a:pt x="51" y="0"/>
                    </a:lnTo>
                    <a:lnTo>
                      <a:pt x="44" y="0"/>
                    </a:lnTo>
                    <a:lnTo>
                      <a:pt x="41" y="0"/>
                    </a:lnTo>
                    <a:lnTo>
                      <a:pt x="35" y="0"/>
                    </a:lnTo>
                    <a:lnTo>
                      <a:pt x="32" y="0"/>
                    </a:lnTo>
                    <a:lnTo>
                      <a:pt x="25" y="3"/>
                    </a:lnTo>
                    <a:lnTo>
                      <a:pt x="19" y="6"/>
                    </a:lnTo>
                    <a:lnTo>
                      <a:pt x="15" y="10"/>
                    </a:lnTo>
                    <a:lnTo>
                      <a:pt x="12" y="13"/>
                    </a:lnTo>
                    <a:lnTo>
                      <a:pt x="7" y="16"/>
                    </a:lnTo>
                    <a:lnTo>
                      <a:pt x="7" y="19"/>
                    </a:lnTo>
                    <a:lnTo>
                      <a:pt x="3" y="25"/>
                    </a:lnTo>
                    <a:lnTo>
                      <a:pt x="0" y="28"/>
                    </a:lnTo>
                    <a:lnTo>
                      <a:pt x="0" y="32"/>
                    </a:lnTo>
                    <a:lnTo>
                      <a:pt x="0" y="38"/>
                    </a:lnTo>
                    <a:lnTo>
                      <a:pt x="0" y="42"/>
                    </a:lnTo>
                    <a:lnTo>
                      <a:pt x="3" y="44"/>
                    </a:lnTo>
                    <a:lnTo>
                      <a:pt x="7" y="47"/>
                    </a:lnTo>
                    <a:lnTo>
                      <a:pt x="10" y="51"/>
                    </a:lnTo>
                    <a:lnTo>
                      <a:pt x="12" y="54"/>
                    </a:lnTo>
                    <a:lnTo>
                      <a:pt x="15" y="57"/>
                    </a:lnTo>
                    <a:lnTo>
                      <a:pt x="22" y="57"/>
                    </a:lnTo>
                    <a:lnTo>
                      <a:pt x="25" y="57"/>
                    </a:lnTo>
                    <a:lnTo>
                      <a:pt x="32" y="57"/>
                    </a:lnTo>
                    <a:lnTo>
                      <a:pt x="35" y="54"/>
                    </a:lnTo>
                    <a:lnTo>
                      <a:pt x="41"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1" name="Freeform 206">
                <a:extLst>
                  <a:ext uri="{FF2B5EF4-FFF2-40B4-BE49-F238E27FC236}">
                    <a16:creationId xmlns:a16="http://schemas.microsoft.com/office/drawing/2014/main" id="{0EE6AD55-22F4-4AE1-BDC0-E3E351558A53}"/>
                  </a:ext>
                </a:extLst>
              </p:cNvPr>
              <p:cNvSpPr>
                <a:spLocks noEditPoints="1"/>
              </p:cNvSpPr>
              <p:nvPr/>
            </p:nvSpPr>
            <p:spPr bwMode="auto">
              <a:xfrm>
                <a:off x="2592" y="2960"/>
                <a:ext cx="22" cy="20"/>
              </a:xfrm>
              <a:custGeom>
                <a:avLst/>
                <a:gdLst>
                  <a:gd name="T0" fmla="*/ 14 w 89"/>
                  <a:gd name="T1" fmla="*/ 13 h 77"/>
                  <a:gd name="T2" fmla="*/ 16 w 89"/>
                  <a:gd name="T3" fmla="*/ 12 h 77"/>
                  <a:gd name="T4" fmla="*/ 19 w 89"/>
                  <a:gd name="T5" fmla="*/ 16 h 77"/>
                  <a:gd name="T6" fmla="*/ 19 w 89"/>
                  <a:gd name="T7" fmla="*/ 16 h 77"/>
                  <a:gd name="T8" fmla="*/ 20 w 89"/>
                  <a:gd name="T9" fmla="*/ 14 h 77"/>
                  <a:gd name="T10" fmla="*/ 21 w 89"/>
                  <a:gd name="T11" fmla="*/ 12 h 77"/>
                  <a:gd name="T12" fmla="*/ 17 w 89"/>
                  <a:gd name="T13" fmla="*/ 11 h 77"/>
                  <a:gd name="T14" fmla="*/ 17 w 89"/>
                  <a:gd name="T15" fmla="*/ 9 h 77"/>
                  <a:gd name="T16" fmla="*/ 21 w 89"/>
                  <a:gd name="T17" fmla="*/ 12 h 77"/>
                  <a:gd name="T18" fmla="*/ 22 w 89"/>
                  <a:gd name="T19" fmla="*/ 10 h 77"/>
                  <a:gd name="T20" fmla="*/ 17 w 89"/>
                  <a:gd name="T21" fmla="*/ 8 h 77"/>
                  <a:gd name="T22" fmla="*/ 17 w 89"/>
                  <a:gd name="T23" fmla="*/ 7 h 77"/>
                  <a:gd name="T24" fmla="*/ 22 w 89"/>
                  <a:gd name="T25" fmla="*/ 7 h 77"/>
                  <a:gd name="T26" fmla="*/ 22 w 89"/>
                  <a:gd name="T27" fmla="*/ 6 h 77"/>
                  <a:gd name="T28" fmla="*/ 21 w 89"/>
                  <a:gd name="T29" fmla="*/ 3 h 77"/>
                  <a:gd name="T30" fmla="*/ 20 w 89"/>
                  <a:gd name="T31" fmla="*/ 3 h 77"/>
                  <a:gd name="T32" fmla="*/ 16 w 89"/>
                  <a:gd name="T33" fmla="*/ 5 h 77"/>
                  <a:gd name="T34" fmla="*/ 19 w 89"/>
                  <a:gd name="T35" fmla="*/ 2 h 77"/>
                  <a:gd name="T36" fmla="*/ 17 w 89"/>
                  <a:gd name="T37" fmla="*/ 1 h 77"/>
                  <a:gd name="T38" fmla="*/ 17 w 89"/>
                  <a:gd name="T39" fmla="*/ 6 h 77"/>
                  <a:gd name="T40" fmla="*/ 16 w 89"/>
                  <a:gd name="T41" fmla="*/ 0 h 77"/>
                  <a:gd name="T42" fmla="*/ 14 w 89"/>
                  <a:gd name="T43" fmla="*/ 5 h 77"/>
                  <a:gd name="T44" fmla="*/ 13 w 89"/>
                  <a:gd name="T45" fmla="*/ 0 h 77"/>
                  <a:gd name="T46" fmla="*/ 13 w 89"/>
                  <a:gd name="T47" fmla="*/ 0 h 77"/>
                  <a:gd name="T48" fmla="*/ 12 w 89"/>
                  <a:gd name="T49" fmla="*/ 5 h 77"/>
                  <a:gd name="T50" fmla="*/ 12 w 89"/>
                  <a:gd name="T51" fmla="*/ 5 h 77"/>
                  <a:gd name="T52" fmla="*/ 9 w 89"/>
                  <a:gd name="T53" fmla="*/ 6 h 77"/>
                  <a:gd name="T54" fmla="*/ 7 w 89"/>
                  <a:gd name="T55" fmla="*/ 2 h 77"/>
                  <a:gd name="T56" fmla="*/ 6 w 89"/>
                  <a:gd name="T57" fmla="*/ 3 h 77"/>
                  <a:gd name="T58" fmla="*/ 9 w 89"/>
                  <a:gd name="T59" fmla="*/ 7 h 77"/>
                  <a:gd name="T60" fmla="*/ 8 w 89"/>
                  <a:gd name="T61" fmla="*/ 8 h 77"/>
                  <a:gd name="T62" fmla="*/ 6 w 89"/>
                  <a:gd name="T63" fmla="*/ 9 h 77"/>
                  <a:gd name="T64" fmla="*/ 4 w 89"/>
                  <a:gd name="T65" fmla="*/ 5 h 77"/>
                  <a:gd name="T66" fmla="*/ 2 w 89"/>
                  <a:gd name="T67" fmla="*/ 7 h 77"/>
                  <a:gd name="T68" fmla="*/ 7 w 89"/>
                  <a:gd name="T69" fmla="*/ 8 h 77"/>
                  <a:gd name="T70" fmla="*/ 6 w 89"/>
                  <a:gd name="T71" fmla="*/ 10 h 77"/>
                  <a:gd name="T72" fmla="*/ 5 w 89"/>
                  <a:gd name="T73" fmla="*/ 12 h 77"/>
                  <a:gd name="T74" fmla="*/ 1 w 89"/>
                  <a:gd name="T75" fmla="*/ 8 h 77"/>
                  <a:gd name="T76" fmla="*/ 1 w 89"/>
                  <a:gd name="T77" fmla="*/ 10 h 77"/>
                  <a:gd name="T78" fmla="*/ 6 w 89"/>
                  <a:gd name="T79" fmla="*/ 11 h 77"/>
                  <a:gd name="T80" fmla="*/ 1 w 89"/>
                  <a:gd name="T81" fmla="*/ 15 h 77"/>
                  <a:gd name="T82" fmla="*/ 6 w 89"/>
                  <a:gd name="T83" fmla="*/ 12 h 77"/>
                  <a:gd name="T84" fmla="*/ 2 w 89"/>
                  <a:gd name="T85" fmla="*/ 16 h 77"/>
                  <a:gd name="T86" fmla="*/ 2 w 89"/>
                  <a:gd name="T87" fmla="*/ 16 h 77"/>
                  <a:gd name="T88" fmla="*/ 6 w 89"/>
                  <a:gd name="T89" fmla="*/ 13 h 77"/>
                  <a:gd name="T90" fmla="*/ 4 w 89"/>
                  <a:gd name="T91" fmla="*/ 17 h 77"/>
                  <a:gd name="T92" fmla="*/ 8 w 89"/>
                  <a:gd name="T93" fmla="*/ 15 h 77"/>
                  <a:gd name="T94" fmla="*/ 5 w 89"/>
                  <a:gd name="T95" fmla="*/ 19 h 77"/>
                  <a:gd name="T96" fmla="*/ 7 w 89"/>
                  <a:gd name="T97" fmla="*/ 17 h 77"/>
                  <a:gd name="T98" fmla="*/ 7 w 89"/>
                  <a:gd name="T99" fmla="*/ 15 h 77"/>
                  <a:gd name="T100" fmla="*/ 9 w 89"/>
                  <a:gd name="T101" fmla="*/ 15 h 77"/>
                  <a:gd name="T102" fmla="*/ 12 w 89"/>
                  <a:gd name="T103" fmla="*/ 20 h 77"/>
                  <a:gd name="T104" fmla="*/ 14 w 89"/>
                  <a:gd name="T105" fmla="*/ 18 h 77"/>
                  <a:gd name="T106" fmla="*/ 12 w 89"/>
                  <a:gd name="T107" fmla="*/ 17 h 77"/>
                  <a:gd name="T108" fmla="*/ 12 w 89"/>
                  <a:gd name="T109" fmla="*/ 14 h 77"/>
                  <a:gd name="T110" fmla="*/ 12 w 89"/>
                  <a:gd name="T111" fmla="*/ 14 h 7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9"/>
                  <a:gd name="T169" fmla="*/ 0 h 77"/>
                  <a:gd name="T170" fmla="*/ 89 w 89"/>
                  <a:gd name="T171" fmla="*/ 77 h 7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9" h="77">
                    <a:moveTo>
                      <a:pt x="54" y="54"/>
                    </a:moveTo>
                    <a:lnTo>
                      <a:pt x="57" y="51"/>
                    </a:lnTo>
                    <a:lnTo>
                      <a:pt x="70" y="64"/>
                    </a:lnTo>
                    <a:lnTo>
                      <a:pt x="67" y="67"/>
                    </a:lnTo>
                    <a:lnTo>
                      <a:pt x="54" y="54"/>
                    </a:lnTo>
                    <a:close/>
                    <a:moveTo>
                      <a:pt x="57" y="51"/>
                    </a:moveTo>
                    <a:lnTo>
                      <a:pt x="58" y="49"/>
                    </a:lnTo>
                    <a:lnTo>
                      <a:pt x="59" y="49"/>
                    </a:lnTo>
                    <a:lnTo>
                      <a:pt x="64" y="57"/>
                    </a:lnTo>
                    <a:lnTo>
                      <a:pt x="57" y="51"/>
                    </a:lnTo>
                    <a:close/>
                    <a:moveTo>
                      <a:pt x="59" y="49"/>
                    </a:moveTo>
                    <a:lnTo>
                      <a:pt x="66" y="46"/>
                    </a:lnTo>
                    <a:lnTo>
                      <a:pt x="75" y="63"/>
                    </a:lnTo>
                    <a:lnTo>
                      <a:pt x="68" y="66"/>
                    </a:lnTo>
                    <a:lnTo>
                      <a:pt x="59" y="49"/>
                    </a:lnTo>
                    <a:close/>
                    <a:moveTo>
                      <a:pt x="77" y="62"/>
                    </a:moveTo>
                    <a:lnTo>
                      <a:pt x="76" y="63"/>
                    </a:lnTo>
                    <a:lnTo>
                      <a:pt x="75" y="63"/>
                    </a:lnTo>
                    <a:lnTo>
                      <a:pt x="70" y="54"/>
                    </a:lnTo>
                    <a:lnTo>
                      <a:pt x="77" y="62"/>
                    </a:lnTo>
                    <a:close/>
                    <a:moveTo>
                      <a:pt x="64" y="47"/>
                    </a:moveTo>
                    <a:lnTo>
                      <a:pt x="67" y="44"/>
                    </a:lnTo>
                    <a:lnTo>
                      <a:pt x="80" y="58"/>
                    </a:lnTo>
                    <a:lnTo>
                      <a:pt x="77" y="62"/>
                    </a:lnTo>
                    <a:lnTo>
                      <a:pt x="64" y="47"/>
                    </a:lnTo>
                    <a:close/>
                    <a:moveTo>
                      <a:pt x="81" y="55"/>
                    </a:moveTo>
                    <a:lnTo>
                      <a:pt x="81" y="57"/>
                    </a:lnTo>
                    <a:lnTo>
                      <a:pt x="80" y="58"/>
                    </a:lnTo>
                    <a:lnTo>
                      <a:pt x="74" y="52"/>
                    </a:lnTo>
                    <a:lnTo>
                      <a:pt x="81" y="55"/>
                    </a:lnTo>
                    <a:close/>
                    <a:moveTo>
                      <a:pt x="65" y="47"/>
                    </a:moveTo>
                    <a:lnTo>
                      <a:pt x="68" y="41"/>
                    </a:lnTo>
                    <a:lnTo>
                      <a:pt x="85" y="49"/>
                    </a:lnTo>
                    <a:lnTo>
                      <a:pt x="81" y="55"/>
                    </a:lnTo>
                    <a:lnTo>
                      <a:pt x="65" y="47"/>
                    </a:lnTo>
                    <a:close/>
                    <a:moveTo>
                      <a:pt x="86" y="45"/>
                    </a:moveTo>
                    <a:lnTo>
                      <a:pt x="86" y="47"/>
                    </a:lnTo>
                    <a:lnTo>
                      <a:pt x="85" y="49"/>
                    </a:lnTo>
                    <a:lnTo>
                      <a:pt x="77" y="45"/>
                    </a:lnTo>
                    <a:lnTo>
                      <a:pt x="86" y="45"/>
                    </a:lnTo>
                    <a:close/>
                    <a:moveTo>
                      <a:pt x="67" y="45"/>
                    </a:moveTo>
                    <a:lnTo>
                      <a:pt x="67" y="42"/>
                    </a:lnTo>
                    <a:lnTo>
                      <a:pt x="86" y="42"/>
                    </a:lnTo>
                    <a:lnTo>
                      <a:pt x="86" y="45"/>
                    </a:lnTo>
                    <a:lnTo>
                      <a:pt x="67" y="45"/>
                    </a:lnTo>
                    <a:close/>
                    <a:moveTo>
                      <a:pt x="67" y="42"/>
                    </a:moveTo>
                    <a:lnTo>
                      <a:pt x="67" y="37"/>
                    </a:lnTo>
                    <a:lnTo>
                      <a:pt x="70" y="35"/>
                    </a:lnTo>
                    <a:lnTo>
                      <a:pt x="77" y="42"/>
                    </a:lnTo>
                    <a:lnTo>
                      <a:pt x="67" y="42"/>
                    </a:lnTo>
                    <a:close/>
                    <a:moveTo>
                      <a:pt x="70" y="35"/>
                    </a:moveTo>
                    <a:lnTo>
                      <a:pt x="72" y="32"/>
                    </a:lnTo>
                    <a:lnTo>
                      <a:pt x="87" y="45"/>
                    </a:lnTo>
                    <a:lnTo>
                      <a:pt x="83" y="48"/>
                    </a:lnTo>
                    <a:lnTo>
                      <a:pt x="70" y="35"/>
                    </a:lnTo>
                    <a:close/>
                    <a:moveTo>
                      <a:pt x="89" y="38"/>
                    </a:moveTo>
                    <a:lnTo>
                      <a:pt x="89" y="43"/>
                    </a:lnTo>
                    <a:lnTo>
                      <a:pt x="87" y="45"/>
                    </a:lnTo>
                    <a:lnTo>
                      <a:pt x="79" y="38"/>
                    </a:lnTo>
                    <a:lnTo>
                      <a:pt x="89" y="38"/>
                    </a:lnTo>
                    <a:close/>
                    <a:moveTo>
                      <a:pt x="70" y="38"/>
                    </a:moveTo>
                    <a:lnTo>
                      <a:pt x="70" y="32"/>
                    </a:lnTo>
                    <a:lnTo>
                      <a:pt x="89" y="32"/>
                    </a:lnTo>
                    <a:lnTo>
                      <a:pt x="89" y="38"/>
                    </a:lnTo>
                    <a:lnTo>
                      <a:pt x="70" y="38"/>
                    </a:lnTo>
                    <a:close/>
                    <a:moveTo>
                      <a:pt x="70" y="32"/>
                    </a:moveTo>
                    <a:lnTo>
                      <a:pt x="70" y="29"/>
                    </a:lnTo>
                    <a:lnTo>
                      <a:pt x="89" y="29"/>
                    </a:lnTo>
                    <a:lnTo>
                      <a:pt x="89" y="32"/>
                    </a:lnTo>
                    <a:lnTo>
                      <a:pt x="70" y="32"/>
                    </a:lnTo>
                    <a:close/>
                    <a:moveTo>
                      <a:pt x="70" y="29"/>
                    </a:moveTo>
                    <a:lnTo>
                      <a:pt x="70" y="26"/>
                    </a:lnTo>
                    <a:lnTo>
                      <a:pt x="89" y="26"/>
                    </a:lnTo>
                    <a:lnTo>
                      <a:pt x="89" y="29"/>
                    </a:lnTo>
                    <a:lnTo>
                      <a:pt x="70" y="29"/>
                    </a:lnTo>
                    <a:close/>
                    <a:moveTo>
                      <a:pt x="88" y="22"/>
                    </a:moveTo>
                    <a:lnTo>
                      <a:pt x="89" y="23"/>
                    </a:lnTo>
                    <a:lnTo>
                      <a:pt x="89" y="26"/>
                    </a:lnTo>
                    <a:lnTo>
                      <a:pt x="79" y="26"/>
                    </a:lnTo>
                    <a:lnTo>
                      <a:pt x="88" y="22"/>
                    </a:lnTo>
                    <a:close/>
                    <a:moveTo>
                      <a:pt x="71" y="30"/>
                    </a:moveTo>
                    <a:lnTo>
                      <a:pt x="68" y="24"/>
                    </a:lnTo>
                    <a:lnTo>
                      <a:pt x="85" y="15"/>
                    </a:lnTo>
                    <a:lnTo>
                      <a:pt x="88" y="22"/>
                    </a:lnTo>
                    <a:lnTo>
                      <a:pt x="71" y="30"/>
                    </a:lnTo>
                    <a:close/>
                    <a:moveTo>
                      <a:pt x="83" y="13"/>
                    </a:moveTo>
                    <a:lnTo>
                      <a:pt x="85" y="14"/>
                    </a:lnTo>
                    <a:lnTo>
                      <a:pt x="85" y="15"/>
                    </a:lnTo>
                    <a:lnTo>
                      <a:pt x="77" y="20"/>
                    </a:lnTo>
                    <a:lnTo>
                      <a:pt x="83" y="13"/>
                    </a:lnTo>
                    <a:close/>
                    <a:moveTo>
                      <a:pt x="69" y="26"/>
                    </a:moveTo>
                    <a:lnTo>
                      <a:pt x="67" y="23"/>
                    </a:lnTo>
                    <a:lnTo>
                      <a:pt x="80" y="10"/>
                    </a:lnTo>
                    <a:lnTo>
                      <a:pt x="83" y="13"/>
                    </a:lnTo>
                    <a:lnTo>
                      <a:pt x="69" y="26"/>
                    </a:lnTo>
                    <a:close/>
                    <a:moveTo>
                      <a:pt x="80" y="10"/>
                    </a:moveTo>
                    <a:lnTo>
                      <a:pt x="70" y="0"/>
                    </a:lnTo>
                    <a:lnTo>
                      <a:pt x="80" y="10"/>
                    </a:lnTo>
                    <a:lnTo>
                      <a:pt x="74" y="16"/>
                    </a:lnTo>
                    <a:lnTo>
                      <a:pt x="80" y="10"/>
                    </a:lnTo>
                    <a:close/>
                    <a:moveTo>
                      <a:pt x="67" y="23"/>
                    </a:moveTo>
                    <a:lnTo>
                      <a:pt x="64" y="20"/>
                    </a:lnTo>
                    <a:lnTo>
                      <a:pt x="77" y="6"/>
                    </a:lnTo>
                    <a:lnTo>
                      <a:pt x="80" y="10"/>
                    </a:lnTo>
                    <a:lnTo>
                      <a:pt x="67" y="23"/>
                    </a:lnTo>
                    <a:close/>
                    <a:moveTo>
                      <a:pt x="70" y="3"/>
                    </a:moveTo>
                    <a:lnTo>
                      <a:pt x="74" y="3"/>
                    </a:lnTo>
                    <a:lnTo>
                      <a:pt x="77" y="6"/>
                    </a:lnTo>
                    <a:lnTo>
                      <a:pt x="70" y="13"/>
                    </a:lnTo>
                    <a:lnTo>
                      <a:pt x="70" y="3"/>
                    </a:lnTo>
                    <a:close/>
                    <a:moveTo>
                      <a:pt x="70" y="23"/>
                    </a:moveTo>
                    <a:lnTo>
                      <a:pt x="67" y="23"/>
                    </a:lnTo>
                    <a:lnTo>
                      <a:pt x="67" y="3"/>
                    </a:lnTo>
                    <a:lnTo>
                      <a:pt x="70" y="3"/>
                    </a:lnTo>
                    <a:lnTo>
                      <a:pt x="70" y="23"/>
                    </a:lnTo>
                    <a:close/>
                    <a:moveTo>
                      <a:pt x="67" y="23"/>
                    </a:moveTo>
                    <a:lnTo>
                      <a:pt x="63" y="23"/>
                    </a:lnTo>
                    <a:lnTo>
                      <a:pt x="60" y="20"/>
                    </a:lnTo>
                    <a:lnTo>
                      <a:pt x="67" y="13"/>
                    </a:lnTo>
                    <a:lnTo>
                      <a:pt x="67" y="23"/>
                    </a:lnTo>
                    <a:close/>
                    <a:moveTo>
                      <a:pt x="60" y="20"/>
                    </a:moveTo>
                    <a:lnTo>
                      <a:pt x="57" y="16"/>
                    </a:lnTo>
                    <a:lnTo>
                      <a:pt x="70" y="3"/>
                    </a:lnTo>
                    <a:lnTo>
                      <a:pt x="74" y="6"/>
                    </a:lnTo>
                    <a:lnTo>
                      <a:pt x="60" y="20"/>
                    </a:lnTo>
                    <a:close/>
                    <a:moveTo>
                      <a:pt x="64" y="0"/>
                    </a:moveTo>
                    <a:lnTo>
                      <a:pt x="68" y="0"/>
                    </a:lnTo>
                    <a:lnTo>
                      <a:pt x="70" y="3"/>
                    </a:lnTo>
                    <a:lnTo>
                      <a:pt x="64" y="10"/>
                    </a:lnTo>
                    <a:lnTo>
                      <a:pt x="64" y="0"/>
                    </a:lnTo>
                    <a:close/>
                    <a:moveTo>
                      <a:pt x="64" y="20"/>
                    </a:moveTo>
                    <a:lnTo>
                      <a:pt x="57" y="20"/>
                    </a:lnTo>
                    <a:lnTo>
                      <a:pt x="57" y="0"/>
                    </a:lnTo>
                    <a:lnTo>
                      <a:pt x="64" y="0"/>
                    </a:lnTo>
                    <a:lnTo>
                      <a:pt x="64" y="20"/>
                    </a:lnTo>
                    <a:close/>
                    <a:moveTo>
                      <a:pt x="57" y="20"/>
                    </a:moveTo>
                    <a:lnTo>
                      <a:pt x="54" y="20"/>
                    </a:lnTo>
                    <a:lnTo>
                      <a:pt x="54" y="0"/>
                    </a:lnTo>
                    <a:lnTo>
                      <a:pt x="57" y="0"/>
                    </a:lnTo>
                    <a:lnTo>
                      <a:pt x="57" y="20"/>
                    </a:lnTo>
                    <a:close/>
                    <a:moveTo>
                      <a:pt x="54" y="20"/>
                    </a:moveTo>
                    <a:lnTo>
                      <a:pt x="48" y="20"/>
                    </a:lnTo>
                    <a:lnTo>
                      <a:pt x="48" y="0"/>
                    </a:lnTo>
                    <a:lnTo>
                      <a:pt x="54" y="0"/>
                    </a:lnTo>
                    <a:lnTo>
                      <a:pt x="54" y="20"/>
                    </a:lnTo>
                    <a:close/>
                    <a:moveTo>
                      <a:pt x="48" y="20"/>
                    </a:moveTo>
                    <a:lnTo>
                      <a:pt x="45" y="20"/>
                    </a:lnTo>
                    <a:lnTo>
                      <a:pt x="45" y="0"/>
                    </a:lnTo>
                    <a:lnTo>
                      <a:pt x="48" y="0"/>
                    </a:lnTo>
                    <a:lnTo>
                      <a:pt x="48" y="20"/>
                    </a:lnTo>
                    <a:close/>
                    <a:moveTo>
                      <a:pt x="40" y="1"/>
                    </a:moveTo>
                    <a:lnTo>
                      <a:pt x="43" y="0"/>
                    </a:lnTo>
                    <a:lnTo>
                      <a:pt x="45" y="0"/>
                    </a:lnTo>
                    <a:lnTo>
                      <a:pt x="45" y="10"/>
                    </a:lnTo>
                    <a:lnTo>
                      <a:pt x="40" y="1"/>
                    </a:lnTo>
                    <a:close/>
                    <a:moveTo>
                      <a:pt x="49" y="19"/>
                    </a:moveTo>
                    <a:lnTo>
                      <a:pt x="43" y="22"/>
                    </a:lnTo>
                    <a:lnTo>
                      <a:pt x="34" y="4"/>
                    </a:lnTo>
                    <a:lnTo>
                      <a:pt x="40" y="1"/>
                    </a:lnTo>
                    <a:lnTo>
                      <a:pt x="49" y="19"/>
                    </a:lnTo>
                    <a:close/>
                    <a:moveTo>
                      <a:pt x="43" y="22"/>
                    </a:moveTo>
                    <a:lnTo>
                      <a:pt x="36" y="25"/>
                    </a:lnTo>
                    <a:lnTo>
                      <a:pt x="27" y="8"/>
                    </a:lnTo>
                    <a:lnTo>
                      <a:pt x="34" y="4"/>
                    </a:lnTo>
                    <a:lnTo>
                      <a:pt x="43" y="22"/>
                    </a:lnTo>
                    <a:close/>
                    <a:moveTo>
                      <a:pt x="25" y="10"/>
                    </a:moveTo>
                    <a:lnTo>
                      <a:pt x="26" y="9"/>
                    </a:lnTo>
                    <a:lnTo>
                      <a:pt x="27" y="8"/>
                    </a:lnTo>
                    <a:lnTo>
                      <a:pt x="32" y="16"/>
                    </a:lnTo>
                    <a:lnTo>
                      <a:pt x="25" y="10"/>
                    </a:lnTo>
                    <a:close/>
                    <a:moveTo>
                      <a:pt x="38" y="23"/>
                    </a:moveTo>
                    <a:lnTo>
                      <a:pt x="35" y="26"/>
                    </a:lnTo>
                    <a:lnTo>
                      <a:pt x="22" y="13"/>
                    </a:lnTo>
                    <a:lnTo>
                      <a:pt x="25" y="10"/>
                    </a:lnTo>
                    <a:lnTo>
                      <a:pt x="38" y="23"/>
                    </a:lnTo>
                    <a:close/>
                    <a:moveTo>
                      <a:pt x="35" y="26"/>
                    </a:moveTo>
                    <a:lnTo>
                      <a:pt x="35" y="26"/>
                    </a:lnTo>
                    <a:lnTo>
                      <a:pt x="28" y="20"/>
                    </a:lnTo>
                    <a:lnTo>
                      <a:pt x="35" y="26"/>
                    </a:lnTo>
                    <a:close/>
                    <a:moveTo>
                      <a:pt x="35" y="26"/>
                    </a:moveTo>
                    <a:lnTo>
                      <a:pt x="33" y="30"/>
                    </a:lnTo>
                    <a:lnTo>
                      <a:pt x="18" y="16"/>
                    </a:lnTo>
                    <a:lnTo>
                      <a:pt x="22" y="13"/>
                    </a:lnTo>
                    <a:lnTo>
                      <a:pt x="35" y="26"/>
                    </a:lnTo>
                    <a:close/>
                    <a:moveTo>
                      <a:pt x="33" y="30"/>
                    </a:moveTo>
                    <a:lnTo>
                      <a:pt x="32" y="31"/>
                    </a:lnTo>
                    <a:lnTo>
                      <a:pt x="29" y="31"/>
                    </a:lnTo>
                    <a:lnTo>
                      <a:pt x="25" y="23"/>
                    </a:lnTo>
                    <a:lnTo>
                      <a:pt x="33" y="30"/>
                    </a:lnTo>
                    <a:close/>
                    <a:moveTo>
                      <a:pt x="29" y="31"/>
                    </a:moveTo>
                    <a:lnTo>
                      <a:pt x="24" y="34"/>
                    </a:lnTo>
                    <a:lnTo>
                      <a:pt x="15" y="18"/>
                    </a:lnTo>
                    <a:lnTo>
                      <a:pt x="22" y="14"/>
                    </a:lnTo>
                    <a:lnTo>
                      <a:pt x="29" y="31"/>
                    </a:lnTo>
                    <a:close/>
                    <a:moveTo>
                      <a:pt x="10" y="26"/>
                    </a:moveTo>
                    <a:lnTo>
                      <a:pt x="10" y="20"/>
                    </a:lnTo>
                    <a:lnTo>
                      <a:pt x="15" y="18"/>
                    </a:lnTo>
                    <a:lnTo>
                      <a:pt x="20" y="26"/>
                    </a:lnTo>
                    <a:lnTo>
                      <a:pt x="10" y="26"/>
                    </a:lnTo>
                    <a:close/>
                    <a:moveTo>
                      <a:pt x="28" y="26"/>
                    </a:moveTo>
                    <a:lnTo>
                      <a:pt x="28" y="29"/>
                    </a:lnTo>
                    <a:lnTo>
                      <a:pt x="10" y="29"/>
                    </a:lnTo>
                    <a:lnTo>
                      <a:pt x="10" y="26"/>
                    </a:lnTo>
                    <a:lnTo>
                      <a:pt x="28" y="26"/>
                    </a:lnTo>
                    <a:close/>
                    <a:moveTo>
                      <a:pt x="28" y="29"/>
                    </a:moveTo>
                    <a:lnTo>
                      <a:pt x="28" y="31"/>
                    </a:lnTo>
                    <a:lnTo>
                      <a:pt x="27" y="33"/>
                    </a:lnTo>
                    <a:lnTo>
                      <a:pt x="20" y="29"/>
                    </a:lnTo>
                    <a:lnTo>
                      <a:pt x="28" y="29"/>
                    </a:lnTo>
                    <a:close/>
                    <a:moveTo>
                      <a:pt x="27" y="33"/>
                    </a:moveTo>
                    <a:lnTo>
                      <a:pt x="25" y="40"/>
                    </a:lnTo>
                    <a:lnTo>
                      <a:pt x="7" y="31"/>
                    </a:lnTo>
                    <a:lnTo>
                      <a:pt x="11" y="25"/>
                    </a:lnTo>
                    <a:lnTo>
                      <a:pt x="27" y="33"/>
                    </a:lnTo>
                    <a:close/>
                    <a:moveTo>
                      <a:pt x="25" y="40"/>
                    </a:moveTo>
                    <a:lnTo>
                      <a:pt x="24" y="41"/>
                    </a:lnTo>
                    <a:lnTo>
                      <a:pt x="23" y="42"/>
                    </a:lnTo>
                    <a:lnTo>
                      <a:pt x="16" y="35"/>
                    </a:lnTo>
                    <a:lnTo>
                      <a:pt x="25" y="40"/>
                    </a:lnTo>
                    <a:close/>
                    <a:moveTo>
                      <a:pt x="23" y="42"/>
                    </a:moveTo>
                    <a:lnTo>
                      <a:pt x="20" y="45"/>
                    </a:lnTo>
                    <a:lnTo>
                      <a:pt x="6" y="32"/>
                    </a:lnTo>
                    <a:lnTo>
                      <a:pt x="10" y="29"/>
                    </a:lnTo>
                    <a:lnTo>
                      <a:pt x="23" y="42"/>
                    </a:lnTo>
                    <a:close/>
                    <a:moveTo>
                      <a:pt x="3" y="38"/>
                    </a:moveTo>
                    <a:lnTo>
                      <a:pt x="3" y="35"/>
                    </a:lnTo>
                    <a:lnTo>
                      <a:pt x="6" y="32"/>
                    </a:lnTo>
                    <a:lnTo>
                      <a:pt x="13" y="38"/>
                    </a:lnTo>
                    <a:lnTo>
                      <a:pt x="3" y="38"/>
                    </a:lnTo>
                    <a:close/>
                    <a:moveTo>
                      <a:pt x="23" y="38"/>
                    </a:moveTo>
                    <a:lnTo>
                      <a:pt x="23" y="42"/>
                    </a:lnTo>
                    <a:lnTo>
                      <a:pt x="3" y="42"/>
                    </a:lnTo>
                    <a:lnTo>
                      <a:pt x="3" y="38"/>
                    </a:lnTo>
                    <a:lnTo>
                      <a:pt x="23" y="38"/>
                    </a:lnTo>
                    <a:close/>
                    <a:moveTo>
                      <a:pt x="23" y="42"/>
                    </a:moveTo>
                    <a:lnTo>
                      <a:pt x="23" y="48"/>
                    </a:lnTo>
                    <a:lnTo>
                      <a:pt x="3" y="48"/>
                    </a:lnTo>
                    <a:lnTo>
                      <a:pt x="3" y="42"/>
                    </a:lnTo>
                    <a:lnTo>
                      <a:pt x="23" y="42"/>
                    </a:lnTo>
                    <a:close/>
                    <a:moveTo>
                      <a:pt x="23" y="48"/>
                    </a:moveTo>
                    <a:lnTo>
                      <a:pt x="23" y="52"/>
                    </a:lnTo>
                    <a:lnTo>
                      <a:pt x="3" y="52"/>
                    </a:lnTo>
                    <a:lnTo>
                      <a:pt x="3" y="48"/>
                    </a:lnTo>
                    <a:lnTo>
                      <a:pt x="23" y="48"/>
                    </a:lnTo>
                    <a:close/>
                    <a:moveTo>
                      <a:pt x="6" y="58"/>
                    </a:moveTo>
                    <a:lnTo>
                      <a:pt x="3" y="55"/>
                    </a:lnTo>
                    <a:lnTo>
                      <a:pt x="3" y="52"/>
                    </a:lnTo>
                    <a:lnTo>
                      <a:pt x="13" y="52"/>
                    </a:lnTo>
                    <a:lnTo>
                      <a:pt x="6" y="58"/>
                    </a:lnTo>
                    <a:close/>
                    <a:moveTo>
                      <a:pt x="20" y="44"/>
                    </a:moveTo>
                    <a:lnTo>
                      <a:pt x="23" y="47"/>
                    </a:lnTo>
                    <a:lnTo>
                      <a:pt x="10" y="62"/>
                    </a:lnTo>
                    <a:lnTo>
                      <a:pt x="6" y="58"/>
                    </a:lnTo>
                    <a:lnTo>
                      <a:pt x="20" y="44"/>
                    </a:lnTo>
                    <a:close/>
                    <a:moveTo>
                      <a:pt x="10" y="62"/>
                    </a:moveTo>
                    <a:lnTo>
                      <a:pt x="0" y="52"/>
                    </a:lnTo>
                    <a:lnTo>
                      <a:pt x="10" y="62"/>
                    </a:lnTo>
                    <a:lnTo>
                      <a:pt x="16" y="54"/>
                    </a:lnTo>
                    <a:lnTo>
                      <a:pt x="10" y="62"/>
                    </a:lnTo>
                    <a:close/>
                    <a:moveTo>
                      <a:pt x="23" y="47"/>
                    </a:moveTo>
                    <a:lnTo>
                      <a:pt x="26" y="51"/>
                    </a:lnTo>
                    <a:lnTo>
                      <a:pt x="13" y="64"/>
                    </a:lnTo>
                    <a:lnTo>
                      <a:pt x="10" y="62"/>
                    </a:lnTo>
                    <a:lnTo>
                      <a:pt x="23" y="47"/>
                    </a:lnTo>
                    <a:close/>
                    <a:moveTo>
                      <a:pt x="26" y="51"/>
                    </a:moveTo>
                    <a:lnTo>
                      <a:pt x="26" y="51"/>
                    </a:lnTo>
                    <a:lnTo>
                      <a:pt x="20" y="57"/>
                    </a:lnTo>
                    <a:lnTo>
                      <a:pt x="26" y="51"/>
                    </a:lnTo>
                    <a:close/>
                    <a:moveTo>
                      <a:pt x="26" y="51"/>
                    </a:moveTo>
                    <a:lnTo>
                      <a:pt x="29" y="54"/>
                    </a:lnTo>
                    <a:lnTo>
                      <a:pt x="15" y="67"/>
                    </a:lnTo>
                    <a:lnTo>
                      <a:pt x="13" y="64"/>
                    </a:lnTo>
                    <a:lnTo>
                      <a:pt x="26" y="51"/>
                    </a:lnTo>
                    <a:close/>
                    <a:moveTo>
                      <a:pt x="15" y="67"/>
                    </a:moveTo>
                    <a:lnTo>
                      <a:pt x="25" y="77"/>
                    </a:lnTo>
                    <a:lnTo>
                      <a:pt x="15" y="67"/>
                    </a:lnTo>
                    <a:lnTo>
                      <a:pt x="23" y="61"/>
                    </a:lnTo>
                    <a:lnTo>
                      <a:pt x="15" y="67"/>
                    </a:lnTo>
                    <a:close/>
                    <a:moveTo>
                      <a:pt x="29" y="54"/>
                    </a:moveTo>
                    <a:lnTo>
                      <a:pt x="33" y="57"/>
                    </a:lnTo>
                    <a:lnTo>
                      <a:pt x="18" y="70"/>
                    </a:lnTo>
                    <a:lnTo>
                      <a:pt x="15" y="67"/>
                    </a:lnTo>
                    <a:lnTo>
                      <a:pt x="29" y="54"/>
                    </a:lnTo>
                    <a:close/>
                    <a:moveTo>
                      <a:pt x="33" y="57"/>
                    </a:moveTo>
                    <a:lnTo>
                      <a:pt x="35" y="61"/>
                    </a:lnTo>
                    <a:lnTo>
                      <a:pt x="22" y="74"/>
                    </a:lnTo>
                    <a:lnTo>
                      <a:pt x="18" y="70"/>
                    </a:lnTo>
                    <a:lnTo>
                      <a:pt x="33" y="57"/>
                    </a:lnTo>
                    <a:close/>
                    <a:moveTo>
                      <a:pt x="28" y="77"/>
                    </a:moveTo>
                    <a:lnTo>
                      <a:pt x="25" y="77"/>
                    </a:lnTo>
                    <a:lnTo>
                      <a:pt x="22" y="74"/>
                    </a:lnTo>
                    <a:lnTo>
                      <a:pt x="28" y="67"/>
                    </a:lnTo>
                    <a:lnTo>
                      <a:pt x="28" y="77"/>
                    </a:lnTo>
                    <a:close/>
                    <a:moveTo>
                      <a:pt x="28" y="57"/>
                    </a:moveTo>
                    <a:lnTo>
                      <a:pt x="35" y="57"/>
                    </a:lnTo>
                    <a:lnTo>
                      <a:pt x="35" y="77"/>
                    </a:lnTo>
                    <a:lnTo>
                      <a:pt x="28" y="77"/>
                    </a:lnTo>
                    <a:lnTo>
                      <a:pt x="28" y="57"/>
                    </a:lnTo>
                    <a:close/>
                    <a:moveTo>
                      <a:pt x="35" y="57"/>
                    </a:moveTo>
                    <a:lnTo>
                      <a:pt x="38" y="57"/>
                    </a:lnTo>
                    <a:lnTo>
                      <a:pt x="38" y="77"/>
                    </a:lnTo>
                    <a:lnTo>
                      <a:pt x="35" y="77"/>
                    </a:lnTo>
                    <a:lnTo>
                      <a:pt x="35" y="57"/>
                    </a:lnTo>
                    <a:close/>
                    <a:moveTo>
                      <a:pt x="38" y="57"/>
                    </a:moveTo>
                    <a:lnTo>
                      <a:pt x="45" y="57"/>
                    </a:lnTo>
                    <a:lnTo>
                      <a:pt x="45" y="77"/>
                    </a:lnTo>
                    <a:lnTo>
                      <a:pt x="38" y="77"/>
                    </a:lnTo>
                    <a:lnTo>
                      <a:pt x="38" y="57"/>
                    </a:lnTo>
                    <a:close/>
                    <a:moveTo>
                      <a:pt x="51" y="74"/>
                    </a:moveTo>
                    <a:lnTo>
                      <a:pt x="48" y="77"/>
                    </a:lnTo>
                    <a:lnTo>
                      <a:pt x="45" y="77"/>
                    </a:lnTo>
                    <a:lnTo>
                      <a:pt x="45" y="67"/>
                    </a:lnTo>
                    <a:lnTo>
                      <a:pt x="51" y="74"/>
                    </a:lnTo>
                    <a:close/>
                    <a:moveTo>
                      <a:pt x="38" y="61"/>
                    </a:moveTo>
                    <a:lnTo>
                      <a:pt x="42" y="57"/>
                    </a:lnTo>
                    <a:lnTo>
                      <a:pt x="55" y="70"/>
                    </a:lnTo>
                    <a:lnTo>
                      <a:pt x="51" y="74"/>
                    </a:lnTo>
                    <a:lnTo>
                      <a:pt x="38" y="61"/>
                    </a:lnTo>
                    <a:close/>
                    <a:moveTo>
                      <a:pt x="42" y="57"/>
                    </a:moveTo>
                    <a:lnTo>
                      <a:pt x="44" y="54"/>
                    </a:lnTo>
                    <a:lnTo>
                      <a:pt x="48" y="54"/>
                    </a:lnTo>
                    <a:lnTo>
                      <a:pt x="48" y="64"/>
                    </a:lnTo>
                    <a:lnTo>
                      <a:pt x="42" y="57"/>
                    </a:lnTo>
                    <a:close/>
                    <a:moveTo>
                      <a:pt x="48" y="54"/>
                    </a:moveTo>
                    <a:lnTo>
                      <a:pt x="54" y="54"/>
                    </a:lnTo>
                    <a:lnTo>
                      <a:pt x="54" y="74"/>
                    </a:lnTo>
                    <a:lnTo>
                      <a:pt x="48" y="74"/>
                    </a:lnTo>
                    <a:lnTo>
                      <a:pt x="48" y="54"/>
                    </a:lnTo>
                    <a:close/>
                    <a:moveTo>
                      <a:pt x="58" y="73"/>
                    </a:moveTo>
                    <a:lnTo>
                      <a:pt x="56" y="74"/>
                    </a:lnTo>
                    <a:lnTo>
                      <a:pt x="54" y="74"/>
                    </a:lnTo>
                    <a:lnTo>
                      <a:pt x="54" y="64"/>
                    </a:lnTo>
                    <a:lnTo>
                      <a:pt x="58" y="73"/>
                    </a:lnTo>
                    <a:close/>
                    <a:moveTo>
                      <a:pt x="50" y="55"/>
                    </a:moveTo>
                    <a:lnTo>
                      <a:pt x="56" y="52"/>
                    </a:lnTo>
                    <a:lnTo>
                      <a:pt x="65" y="69"/>
                    </a:lnTo>
                    <a:lnTo>
                      <a:pt x="58" y="73"/>
                    </a:lnTo>
                    <a:lnTo>
                      <a:pt x="50"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522" name="Freeform 207">
                <a:extLst>
                  <a:ext uri="{FF2B5EF4-FFF2-40B4-BE49-F238E27FC236}">
                    <a16:creationId xmlns:a16="http://schemas.microsoft.com/office/drawing/2014/main" id="{30ABC1A7-3F74-4395-A734-439C1214F43A}"/>
                  </a:ext>
                </a:extLst>
              </p:cNvPr>
              <p:cNvSpPr>
                <a:spLocks/>
              </p:cNvSpPr>
              <p:nvPr/>
            </p:nvSpPr>
            <p:spPr bwMode="auto">
              <a:xfrm>
                <a:off x="2644" y="2935"/>
                <a:ext cx="16" cy="14"/>
              </a:xfrm>
              <a:custGeom>
                <a:avLst/>
                <a:gdLst>
                  <a:gd name="T0" fmla="*/ 11 w 66"/>
                  <a:gd name="T1" fmla="*/ 12 h 58"/>
                  <a:gd name="T2" fmla="*/ 12 w 66"/>
                  <a:gd name="T3" fmla="*/ 12 h 58"/>
                  <a:gd name="T4" fmla="*/ 14 w 66"/>
                  <a:gd name="T5" fmla="*/ 11 h 58"/>
                  <a:gd name="T6" fmla="*/ 15 w 66"/>
                  <a:gd name="T7" fmla="*/ 9 h 58"/>
                  <a:gd name="T8" fmla="*/ 15 w 66"/>
                  <a:gd name="T9" fmla="*/ 9 h 58"/>
                  <a:gd name="T10" fmla="*/ 16 w 66"/>
                  <a:gd name="T11" fmla="*/ 8 h 58"/>
                  <a:gd name="T12" fmla="*/ 16 w 66"/>
                  <a:gd name="T13" fmla="*/ 6 h 58"/>
                  <a:gd name="T14" fmla="*/ 16 w 66"/>
                  <a:gd name="T15" fmla="*/ 5 h 58"/>
                  <a:gd name="T16" fmla="*/ 16 w 66"/>
                  <a:gd name="T17" fmla="*/ 5 h 58"/>
                  <a:gd name="T18" fmla="*/ 16 w 66"/>
                  <a:gd name="T19" fmla="*/ 3 h 58"/>
                  <a:gd name="T20" fmla="*/ 15 w 66"/>
                  <a:gd name="T21" fmla="*/ 2 h 58"/>
                  <a:gd name="T22" fmla="*/ 15 w 66"/>
                  <a:gd name="T23" fmla="*/ 2 h 58"/>
                  <a:gd name="T24" fmla="*/ 15 w 66"/>
                  <a:gd name="T25" fmla="*/ 1 h 58"/>
                  <a:gd name="T26" fmla="*/ 13 w 66"/>
                  <a:gd name="T27" fmla="*/ 0 h 58"/>
                  <a:gd name="T28" fmla="*/ 12 w 66"/>
                  <a:gd name="T29" fmla="*/ 0 h 58"/>
                  <a:gd name="T30" fmla="*/ 11 w 66"/>
                  <a:gd name="T31" fmla="*/ 0 h 58"/>
                  <a:gd name="T32" fmla="*/ 10 w 66"/>
                  <a:gd name="T33" fmla="*/ 0 h 58"/>
                  <a:gd name="T34" fmla="*/ 9 w 66"/>
                  <a:gd name="T35" fmla="*/ 0 h 58"/>
                  <a:gd name="T36" fmla="*/ 8 w 66"/>
                  <a:gd name="T37" fmla="*/ 0 h 58"/>
                  <a:gd name="T38" fmla="*/ 6 w 66"/>
                  <a:gd name="T39" fmla="*/ 1 h 58"/>
                  <a:gd name="T40" fmla="*/ 5 w 66"/>
                  <a:gd name="T41" fmla="*/ 1 h 58"/>
                  <a:gd name="T42" fmla="*/ 4 w 66"/>
                  <a:gd name="T43" fmla="*/ 2 h 58"/>
                  <a:gd name="T44" fmla="*/ 3 w 66"/>
                  <a:gd name="T45" fmla="*/ 3 h 58"/>
                  <a:gd name="T46" fmla="*/ 2 w 66"/>
                  <a:gd name="T47" fmla="*/ 4 h 58"/>
                  <a:gd name="T48" fmla="*/ 2 w 66"/>
                  <a:gd name="T49" fmla="*/ 5 h 58"/>
                  <a:gd name="T50" fmla="*/ 1 w 66"/>
                  <a:gd name="T51" fmla="*/ 5 h 58"/>
                  <a:gd name="T52" fmla="*/ 1 w 66"/>
                  <a:gd name="T53" fmla="*/ 7 h 58"/>
                  <a:gd name="T54" fmla="*/ 0 w 66"/>
                  <a:gd name="T55" fmla="*/ 8 h 58"/>
                  <a:gd name="T56" fmla="*/ 0 w 66"/>
                  <a:gd name="T57" fmla="*/ 9 h 58"/>
                  <a:gd name="T58" fmla="*/ 1 w 66"/>
                  <a:gd name="T59" fmla="*/ 10 h 58"/>
                  <a:gd name="T60" fmla="*/ 1 w 66"/>
                  <a:gd name="T61" fmla="*/ 11 h 58"/>
                  <a:gd name="T62" fmla="*/ 2 w 66"/>
                  <a:gd name="T63" fmla="*/ 12 h 58"/>
                  <a:gd name="T64" fmla="*/ 2 w 66"/>
                  <a:gd name="T65" fmla="*/ 12 h 58"/>
                  <a:gd name="T66" fmla="*/ 3 w 66"/>
                  <a:gd name="T67" fmla="*/ 13 h 58"/>
                  <a:gd name="T68" fmla="*/ 5 w 66"/>
                  <a:gd name="T69" fmla="*/ 13 h 58"/>
                  <a:gd name="T70" fmla="*/ 5 w 66"/>
                  <a:gd name="T71" fmla="*/ 14 h 58"/>
                  <a:gd name="T72" fmla="*/ 6 w 66"/>
                  <a:gd name="T73" fmla="*/ 14 h 58"/>
                  <a:gd name="T74" fmla="*/ 8 w 66"/>
                  <a:gd name="T75" fmla="*/ 14 h 58"/>
                  <a:gd name="T76" fmla="*/ 9 w 66"/>
                  <a:gd name="T77" fmla="*/ 13 h 58"/>
                  <a:gd name="T78" fmla="*/ 10 w 66"/>
                  <a:gd name="T79" fmla="*/ 13 h 58"/>
                  <a:gd name="T80" fmla="*/ 11 w 66"/>
                  <a:gd name="T81" fmla="*/ 12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8"/>
                  <a:gd name="T125" fmla="*/ 66 w 66"/>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8">
                    <a:moveTo>
                      <a:pt x="47" y="51"/>
                    </a:moveTo>
                    <a:lnTo>
                      <a:pt x="51" y="48"/>
                    </a:lnTo>
                    <a:lnTo>
                      <a:pt x="57" y="46"/>
                    </a:lnTo>
                    <a:lnTo>
                      <a:pt x="61" y="39"/>
                    </a:lnTo>
                    <a:lnTo>
                      <a:pt x="63" y="36"/>
                    </a:lnTo>
                    <a:lnTo>
                      <a:pt x="66" y="32"/>
                    </a:lnTo>
                    <a:lnTo>
                      <a:pt x="66" y="26"/>
                    </a:lnTo>
                    <a:lnTo>
                      <a:pt x="66" y="22"/>
                    </a:lnTo>
                    <a:lnTo>
                      <a:pt x="66" y="20"/>
                    </a:lnTo>
                    <a:lnTo>
                      <a:pt x="66" y="14"/>
                    </a:lnTo>
                    <a:lnTo>
                      <a:pt x="63" y="10"/>
                    </a:lnTo>
                    <a:lnTo>
                      <a:pt x="63" y="7"/>
                    </a:lnTo>
                    <a:lnTo>
                      <a:pt x="61" y="4"/>
                    </a:lnTo>
                    <a:lnTo>
                      <a:pt x="54" y="0"/>
                    </a:lnTo>
                    <a:lnTo>
                      <a:pt x="51" y="0"/>
                    </a:lnTo>
                    <a:lnTo>
                      <a:pt x="47" y="0"/>
                    </a:lnTo>
                    <a:lnTo>
                      <a:pt x="41" y="0"/>
                    </a:lnTo>
                    <a:lnTo>
                      <a:pt x="37" y="0"/>
                    </a:lnTo>
                    <a:lnTo>
                      <a:pt x="32" y="0"/>
                    </a:lnTo>
                    <a:lnTo>
                      <a:pt x="25" y="4"/>
                    </a:lnTo>
                    <a:lnTo>
                      <a:pt x="22" y="4"/>
                    </a:lnTo>
                    <a:lnTo>
                      <a:pt x="15" y="7"/>
                    </a:lnTo>
                    <a:lnTo>
                      <a:pt x="12" y="14"/>
                    </a:lnTo>
                    <a:lnTo>
                      <a:pt x="9" y="17"/>
                    </a:lnTo>
                    <a:lnTo>
                      <a:pt x="7" y="20"/>
                    </a:lnTo>
                    <a:lnTo>
                      <a:pt x="3" y="22"/>
                    </a:lnTo>
                    <a:lnTo>
                      <a:pt x="3" y="29"/>
                    </a:lnTo>
                    <a:lnTo>
                      <a:pt x="0" y="32"/>
                    </a:lnTo>
                    <a:lnTo>
                      <a:pt x="0" y="39"/>
                    </a:lnTo>
                    <a:lnTo>
                      <a:pt x="3" y="42"/>
                    </a:lnTo>
                    <a:lnTo>
                      <a:pt x="3" y="46"/>
                    </a:lnTo>
                    <a:lnTo>
                      <a:pt x="7" y="48"/>
                    </a:lnTo>
                    <a:lnTo>
                      <a:pt x="9" y="51"/>
                    </a:lnTo>
                    <a:lnTo>
                      <a:pt x="12" y="54"/>
                    </a:lnTo>
                    <a:lnTo>
                      <a:pt x="19" y="54"/>
                    </a:lnTo>
                    <a:lnTo>
                      <a:pt x="22" y="58"/>
                    </a:lnTo>
                    <a:lnTo>
                      <a:pt x="25" y="58"/>
                    </a:lnTo>
                    <a:lnTo>
                      <a:pt x="32" y="58"/>
                    </a:lnTo>
                    <a:lnTo>
                      <a:pt x="37" y="54"/>
                    </a:lnTo>
                    <a:lnTo>
                      <a:pt x="41"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5367" name="Group 409">
              <a:extLst>
                <a:ext uri="{FF2B5EF4-FFF2-40B4-BE49-F238E27FC236}">
                  <a16:creationId xmlns:a16="http://schemas.microsoft.com/office/drawing/2014/main" id="{371AA1B9-A22B-44FC-AB5D-A0595C558EFE}"/>
                </a:ext>
              </a:extLst>
            </p:cNvPr>
            <p:cNvGrpSpPr>
              <a:grpSpLocks/>
            </p:cNvGrpSpPr>
            <p:nvPr/>
          </p:nvGrpSpPr>
          <p:grpSpPr bwMode="auto">
            <a:xfrm>
              <a:off x="2262" y="2411"/>
              <a:ext cx="1265" cy="902"/>
              <a:chOff x="2262" y="2411"/>
              <a:chExt cx="1265" cy="902"/>
            </a:xfrm>
          </p:grpSpPr>
          <p:sp>
            <p:nvSpPr>
              <p:cNvPr id="17123" name="Freeform 209">
                <a:extLst>
                  <a:ext uri="{FF2B5EF4-FFF2-40B4-BE49-F238E27FC236}">
                    <a16:creationId xmlns:a16="http://schemas.microsoft.com/office/drawing/2014/main" id="{8509ABFE-E895-4CCB-BDA8-C05C1E5D5E51}"/>
                  </a:ext>
                </a:extLst>
              </p:cNvPr>
              <p:cNvSpPr>
                <a:spLocks noEditPoints="1"/>
              </p:cNvSpPr>
              <p:nvPr/>
            </p:nvSpPr>
            <p:spPr bwMode="auto">
              <a:xfrm>
                <a:off x="2641" y="2933"/>
                <a:ext cx="22" cy="19"/>
              </a:xfrm>
              <a:custGeom>
                <a:avLst/>
                <a:gdLst>
                  <a:gd name="T0" fmla="*/ 14 w 86"/>
                  <a:gd name="T1" fmla="*/ 12 h 76"/>
                  <a:gd name="T2" fmla="*/ 16 w 86"/>
                  <a:gd name="T3" fmla="*/ 11 h 76"/>
                  <a:gd name="T4" fmla="*/ 18 w 86"/>
                  <a:gd name="T5" fmla="*/ 15 h 76"/>
                  <a:gd name="T6" fmla="*/ 19 w 86"/>
                  <a:gd name="T7" fmla="*/ 14 h 76"/>
                  <a:gd name="T8" fmla="*/ 16 w 86"/>
                  <a:gd name="T9" fmla="*/ 11 h 76"/>
                  <a:gd name="T10" fmla="*/ 17 w 86"/>
                  <a:gd name="T11" fmla="*/ 9 h 76"/>
                  <a:gd name="T12" fmla="*/ 18 w 86"/>
                  <a:gd name="T13" fmla="*/ 9 h 76"/>
                  <a:gd name="T14" fmla="*/ 21 w 86"/>
                  <a:gd name="T15" fmla="*/ 12 h 76"/>
                  <a:gd name="T16" fmla="*/ 22 w 86"/>
                  <a:gd name="T17" fmla="*/ 10 h 76"/>
                  <a:gd name="T18" fmla="*/ 17 w 86"/>
                  <a:gd name="T19" fmla="*/ 9 h 76"/>
                  <a:gd name="T20" fmla="*/ 17 w 86"/>
                  <a:gd name="T21" fmla="*/ 7 h 76"/>
                  <a:gd name="T22" fmla="*/ 22 w 86"/>
                  <a:gd name="T23" fmla="*/ 4 h 76"/>
                  <a:gd name="T24" fmla="*/ 21 w 86"/>
                  <a:gd name="T25" fmla="*/ 3 h 76"/>
                  <a:gd name="T26" fmla="*/ 19 w 86"/>
                  <a:gd name="T27" fmla="*/ 5 h 76"/>
                  <a:gd name="T28" fmla="*/ 16 w 86"/>
                  <a:gd name="T29" fmla="*/ 5 h 76"/>
                  <a:gd name="T30" fmla="*/ 17 w 86"/>
                  <a:gd name="T31" fmla="*/ 6 h 76"/>
                  <a:gd name="T32" fmla="*/ 19 w 86"/>
                  <a:gd name="T33" fmla="*/ 1 h 76"/>
                  <a:gd name="T34" fmla="*/ 17 w 86"/>
                  <a:gd name="T35" fmla="*/ 0 h 76"/>
                  <a:gd name="T36" fmla="*/ 16 w 86"/>
                  <a:gd name="T37" fmla="*/ 2 h 76"/>
                  <a:gd name="T38" fmla="*/ 16 w 86"/>
                  <a:gd name="T39" fmla="*/ 5 h 76"/>
                  <a:gd name="T40" fmla="*/ 15 w 86"/>
                  <a:gd name="T41" fmla="*/ 5 h 76"/>
                  <a:gd name="T42" fmla="*/ 12 w 86"/>
                  <a:gd name="T43" fmla="*/ 5 h 76"/>
                  <a:gd name="T44" fmla="*/ 11 w 86"/>
                  <a:gd name="T45" fmla="*/ 0 h 76"/>
                  <a:gd name="T46" fmla="*/ 11 w 86"/>
                  <a:gd name="T47" fmla="*/ 2 h 76"/>
                  <a:gd name="T48" fmla="*/ 12 w 86"/>
                  <a:gd name="T49" fmla="*/ 4 h 76"/>
                  <a:gd name="T50" fmla="*/ 9 w 86"/>
                  <a:gd name="T51" fmla="*/ 6 h 76"/>
                  <a:gd name="T52" fmla="*/ 8 w 86"/>
                  <a:gd name="T53" fmla="*/ 1 h 76"/>
                  <a:gd name="T54" fmla="*/ 5 w 86"/>
                  <a:gd name="T55" fmla="*/ 2 h 76"/>
                  <a:gd name="T56" fmla="*/ 6 w 86"/>
                  <a:gd name="T57" fmla="*/ 4 h 76"/>
                  <a:gd name="T58" fmla="*/ 9 w 86"/>
                  <a:gd name="T59" fmla="*/ 5 h 76"/>
                  <a:gd name="T60" fmla="*/ 7 w 86"/>
                  <a:gd name="T61" fmla="*/ 7 h 76"/>
                  <a:gd name="T62" fmla="*/ 3 w 86"/>
                  <a:gd name="T63" fmla="*/ 5 h 76"/>
                  <a:gd name="T64" fmla="*/ 2 w 86"/>
                  <a:gd name="T65" fmla="*/ 5 h 76"/>
                  <a:gd name="T66" fmla="*/ 4 w 86"/>
                  <a:gd name="T67" fmla="*/ 7 h 76"/>
                  <a:gd name="T68" fmla="*/ 6 w 86"/>
                  <a:gd name="T69" fmla="*/ 9 h 76"/>
                  <a:gd name="T70" fmla="*/ 6 w 86"/>
                  <a:gd name="T71" fmla="*/ 8 h 76"/>
                  <a:gd name="T72" fmla="*/ 6 w 86"/>
                  <a:gd name="T73" fmla="*/ 11 h 76"/>
                  <a:gd name="T74" fmla="*/ 1 w 86"/>
                  <a:gd name="T75" fmla="*/ 9 h 76"/>
                  <a:gd name="T76" fmla="*/ 3 w 86"/>
                  <a:gd name="T77" fmla="*/ 10 h 76"/>
                  <a:gd name="T78" fmla="*/ 5 w 86"/>
                  <a:gd name="T79" fmla="*/ 10 h 76"/>
                  <a:gd name="T80" fmla="*/ 4 w 86"/>
                  <a:gd name="T81" fmla="*/ 10 h 76"/>
                  <a:gd name="T82" fmla="*/ 6 w 86"/>
                  <a:gd name="T83" fmla="*/ 12 h 76"/>
                  <a:gd name="T84" fmla="*/ 1 w 86"/>
                  <a:gd name="T85" fmla="*/ 14 h 76"/>
                  <a:gd name="T86" fmla="*/ 3 w 86"/>
                  <a:gd name="T87" fmla="*/ 14 h 76"/>
                  <a:gd name="T88" fmla="*/ 5 w 86"/>
                  <a:gd name="T89" fmla="*/ 12 h 76"/>
                  <a:gd name="T90" fmla="*/ 7 w 86"/>
                  <a:gd name="T91" fmla="*/ 13 h 76"/>
                  <a:gd name="T92" fmla="*/ 5 w 86"/>
                  <a:gd name="T93" fmla="*/ 18 h 76"/>
                  <a:gd name="T94" fmla="*/ 7 w 86"/>
                  <a:gd name="T95" fmla="*/ 18 h 76"/>
                  <a:gd name="T96" fmla="*/ 7 w 86"/>
                  <a:gd name="T97" fmla="*/ 16 h 76"/>
                  <a:gd name="T98" fmla="*/ 9 w 86"/>
                  <a:gd name="T99" fmla="*/ 14 h 76"/>
                  <a:gd name="T100" fmla="*/ 8 w 86"/>
                  <a:gd name="T101" fmla="*/ 14 h 76"/>
                  <a:gd name="T102" fmla="*/ 11 w 86"/>
                  <a:gd name="T103" fmla="*/ 14 h 76"/>
                  <a:gd name="T104" fmla="*/ 11 w 86"/>
                  <a:gd name="T105" fmla="*/ 19 h 76"/>
                  <a:gd name="T106" fmla="*/ 12 w 86"/>
                  <a:gd name="T107" fmla="*/ 19 h 76"/>
                  <a:gd name="T108" fmla="*/ 11 w 86"/>
                  <a:gd name="T109" fmla="*/ 14 h 76"/>
                  <a:gd name="T110" fmla="*/ 14 w 86"/>
                  <a:gd name="T111" fmla="*/ 18 h 76"/>
                  <a:gd name="T112" fmla="*/ 14 w 86"/>
                  <a:gd name="T113" fmla="*/ 13 h 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6"/>
                  <a:gd name="T172" fmla="*/ 0 h 76"/>
                  <a:gd name="T173" fmla="*/ 86 w 86"/>
                  <a:gd name="T174" fmla="*/ 76 h 7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6" h="76">
                    <a:moveTo>
                      <a:pt x="51" y="53"/>
                    </a:moveTo>
                    <a:lnTo>
                      <a:pt x="54" y="49"/>
                    </a:lnTo>
                    <a:lnTo>
                      <a:pt x="67" y="64"/>
                    </a:lnTo>
                    <a:lnTo>
                      <a:pt x="64" y="66"/>
                    </a:lnTo>
                    <a:lnTo>
                      <a:pt x="51" y="53"/>
                    </a:lnTo>
                    <a:close/>
                    <a:moveTo>
                      <a:pt x="54" y="49"/>
                    </a:moveTo>
                    <a:lnTo>
                      <a:pt x="55" y="48"/>
                    </a:lnTo>
                    <a:lnTo>
                      <a:pt x="56" y="48"/>
                    </a:lnTo>
                    <a:lnTo>
                      <a:pt x="61" y="56"/>
                    </a:lnTo>
                    <a:lnTo>
                      <a:pt x="54" y="49"/>
                    </a:lnTo>
                    <a:close/>
                    <a:moveTo>
                      <a:pt x="56" y="48"/>
                    </a:moveTo>
                    <a:lnTo>
                      <a:pt x="63" y="45"/>
                    </a:lnTo>
                    <a:lnTo>
                      <a:pt x="72" y="61"/>
                    </a:lnTo>
                    <a:lnTo>
                      <a:pt x="65" y="65"/>
                    </a:lnTo>
                    <a:lnTo>
                      <a:pt x="56" y="48"/>
                    </a:lnTo>
                    <a:close/>
                    <a:moveTo>
                      <a:pt x="75" y="57"/>
                    </a:moveTo>
                    <a:lnTo>
                      <a:pt x="74" y="60"/>
                    </a:lnTo>
                    <a:lnTo>
                      <a:pt x="72" y="61"/>
                    </a:lnTo>
                    <a:lnTo>
                      <a:pt x="67" y="54"/>
                    </a:lnTo>
                    <a:lnTo>
                      <a:pt x="75" y="57"/>
                    </a:lnTo>
                    <a:close/>
                    <a:moveTo>
                      <a:pt x="58" y="49"/>
                    </a:moveTo>
                    <a:lnTo>
                      <a:pt x="62" y="43"/>
                    </a:lnTo>
                    <a:lnTo>
                      <a:pt x="78" y="51"/>
                    </a:lnTo>
                    <a:lnTo>
                      <a:pt x="75" y="57"/>
                    </a:lnTo>
                    <a:lnTo>
                      <a:pt x="58" y="49"/>
                    </a:lnTo>
                    <a:close/>
                    <a:moveTo>
                      <a:pt x="62" y="43"/>
                    </a:moveTo>
                    <a:lnTo>
                      <a:pt x="62" y="42"/>
                    </a:lnTo>
                    <a:lnTo>
                      <a:pt x="63" y="40"/>
                    </a:lnTo>
                    <a:lnTo>
                      <a:pt x="71" y="47"/>
                    </a:lnTo>
                    <a:lnTo>
                      <a:pt x="62" y="43"/>
                    </a:lnTo>
                    <a:close/>
                    <a:moveTo>
                      <a:pt x="63" y="40"/>
                    </a:moveTo>
                    <a:lnTo>
                      <a:pt x="66" y="37"/>
                    </a:lnTo>
                    <a:lnTo>
                      <a:pt x="81" y="50"/>
                    </a:lnTo>
                    <a:lnTo>
                      <a:pt x="77" y="54"/>
                    </a:lnTo>
                    <a:lnTo>
                      <a:pt x="63" y="40"/>
                    </a:lnTo>
                    <a:close/>
                    <a:moveTo>
                      <a:pt x="66" y="37"/>
                    </a:moveTo>
                    <a:lnTo>
                      <a:pt x="76" y="27"/>
                    </a:lnTo>
                    <a:lnTo>
                      <a:pt x="66" y="37"/>
                    </a:lnTo>
                    <a:lnTo>
                      <a:pt x="73" y="44"/>
                    </a:lnTo>
                    <a:lnTo>
                      <a:pt x="66" y="37"/>
                    </a:lnTo>
                    <a:close/>
                    <a:moveTo>
                      <a:pt x="66" y="37"/>
                    </a:moveTo>
                    <a:lnTo>
                      <a:pt x="69" y="34"/>
                    </a:lnTo>
                    <a:lnTo>
                      <a:pt x="83" y="47"/>
                    </a:lnTo>
                    <a:lnTo>
                      <a:pt x="81" y="50"/>
                    </a:lnTo>
                    <a:lnTo>
                      <a:pt x="66" y="37"/>
                    </a:lnTo>
                    <a:close/>
                    <a:moveTo>
                      <a:pt x="86" y="40"/>
                    </a:moveTo>
                    <a:lnTo>
                      <a:pt x="86" y="45"/>
                    </a:lnTo>
                    <a:lnTo>
                      <a:pt x="83" y="47"/>
                    </a:lnTo>
                    <a:lnTo>
                      <a:pt x="76" y="40"/>
                    </a:lnTo>
                    <a:lnTo>
                      <a:pt x="86" y="40"/>
                    </a:lnTo>
                    <a:close/>
                    <a:moveTo>
                      <a:pt x="67" y="40"/>
                    </a:moveTo>
                    <a:lnTo>
                      <a:pt x="67" y="34"/>
                    </a:lnTo>
                    <a:lnTo>
                      <a:pt x="86" y="34"/>
                    </a:lnTo>
                    <a:lnTo>
                      <a:pt x="86" y="40"/>
                    </a:lnTo>
                    <a:lnTo>
                      <a:pt x="67" y="40"/>
                    </a:lnTo>
                    <a:close/>
                    <a:moveTo>
                      <a:pt x="67" y="34"/>
                    </a:moveTo>
                    <a:lnTo>
                      <a:pt x="67" y="30"/>
                    </a:lnTo>
                    <a:lnTo>
                      <a:pt x="86" y="30"/>
                    </a:lnTo>
                    <a:lnTo>
                      <a:pt x="86" y="34"/>
                    </a:lnTo>
                    <a:lnTo>
                      <a:pt x="67" y="34"/>
                    </a:lnTo>
                    <a:close/>
                    <a:moveTo>
                      <a:pt x="67" y="30"/>
                    </a:moveTo>
                    <a:lnTo>
                      <a:pt x="67" y="28"/>
                    </a:lnTo>
                    <a:lnTo>
                      <a:pt x="86" y="28"/>
                    </a:lnTo>
                    <a:lnTo>
                      <a:pt x="86" y="30"/>
                    </a:lnTo>
                    <a:lnTo>
                      <a:pt x="67" y="30"/>
                    </a:lnTo>
                    <a:close/>
                    <a:moveTo>
                      <a:pt x="67" y="28"/>
                    </a:moveTo>
                    <a:lnTo>
                      <a:pt x="67" y="22"/>
                    </a:lnTo>
                    <a:lnTo>
                      <a:pt x="86" y="22"/>
                    </a:lnTo>
                    <a:lnTo>
                      <a:pt x="86" y="28"/>
                    </a:lnTo>
                    <a:lnTo>
                      <a:pt x="67" y="28"/>
                    </a:lnTo>
                    <a:close/>
                    <a:moveTo>
                      <a:pt x="83" y="15"/>
                    </a:moveTo>
                    <a:lnTo>
                      <a:pt x="86" y="17"/>
                    </a:lnTo>
                    <a:lnTo>
                      <a:pt x="86" y="22"/>
                    </a:lnTo>
                    <a:lnTo>
                      <a:pt x="76" y="22"/>
                    </a:lnTo>
                    <a:lnTo>
                      <a:pt x="83" y="15"/>
                    </a:lnTo>
                    <a:close/>
                    <a:moveTo>
                      <a:pt x="69" y="28"/>
                    </a:moveTo>
                    <a:lnTo>
                      <a:pt x="66" y="25"/>
                    </a:lnTo>
                    <a:lnTo>
                      <a:pt x="81" y="12"/>
                    </a:lnTo>
                    <a:lnTo>
                      <a:pt x="83" y="15"/>
                    </a:lnTo>
                    <a:lnTo>
                      <a:pt x="69" y="28"/>
                    </a:lnTo>
                    <a:close/>
                    <a:moveTo>
                      <a:pt x="66" y="25"/>
                    </a:moveTo>
                    <a:lnTo>
                      <a:pt x="64" y="22"/>
                    </a:lnTo>
                    <a:lnTo>
                      <a:pt x="64" y="18"/>
                    </a:lnTo>
                    <a:lnTo>
                      <a:pt x="73" y="18"/>
                    </a:lnTo>
                    <a:lnTo>
                      <a:pt x="66" y="25"/>
                    </a:lnTo>
                    <a:close/>
                    <a:moveTo>
                      <a:pt x="64" y="18"/>
                    </a:moveTo>
                    <a:lnTo>
                      <a:pt x="64" y="15"/>
                    </a:lnTo>
                    <a:lnTo>
                      <a:pt x="83" y="15"/>
                    </a:lnTo>
                    <a:lnTo>
                      <a:pt x="83" y="18"/>
                    </a:lnTo>
                    <a:lnTo>
                      <a:pt x="64" y="18"/>
                    </a:lnTo>
                    <a:close/>
                    <a:moveTo>
                      <a:pt x="81" y="8"/>
                    </a:moveTo>
                    <a:lnTo>
                      <a:pt x="83" y="11"/>
                    </a:lnTo>
                    <a:lnTo>
                      <a:pt x="83" y="15"/>
                    </a:lnTo>
                    <a:lnTo>
                      <a:pt x="73" y="15"/>
                    </a:lnTo>
                    <a:lnTo>
                      <a:pt x="81" y="8"/>
                    </a:lnTo>
                    <a:close/>
                    <a:moveTo>
                      <a:pt x="66" y="22"/>
                    </a:moveTo>
                    <a:lnTo>
                      <a:pt x="63" y="18"/>
                    </a:lnTo>
                    <a:lnTo>
                      <a:pt x="77" y="5"/>
                    </a:lnTo>
                    <a:lnTo>
                      <a:pt x="81" y="8"/>
                    </a:lnTo>
                    <a:lnTo>
                      <a:pt x="66" y="22"/>
                    </a:lnTo>
                    <a:close/>
                    <a:moveTo>
                      <a:pt x="74" y="3"/>
                    </a:moveTo>
                    <a:lnTo>
                      <a:pt x="76" y="4"/>
                    </a:lnTo>
                    <a:lnTo>
                      <a:pt x="77" y="5"/>
                    </a:lnTo>
                    <a:lnTo>
                      <a:pt x="71" y="12"/>
                    </a:lnTo>
                    <a:lnTo>
                      <a:pt x="74" y="3"/>
                    </a:lnTo>
                    <a:close/>
                    <a:moveTo>
                      <a:pt x="66" y="21"/>
                    </a:moveTo>
                    <a:lnTo>
                      <a:pt x="60" y="17"/>
                    </a:lnTo>
                    <a:lnTo>
                      <a:pt x="68" y="0"/>
                    </a:lnTo>
                    <a:lnTo>
                      <a:pt x="74" y="3"/>
                    </a:lnTo>
                    <a:lnTo>
                      <a:pt x="66" y="21"/>
                    </a:lnTo>
                    <a:close/>
                    <a:moveTo>
                      <a:pt x="64" y="0"/>
                    </a:moveTo>
                    <a:lnTo>
                      <a:pt x="66" y="0"/>
                    </a:lnTo>
                    <a:lnTo>
                      <a:pt x="68" y="0"/>
                    </a:lnTo>
                    <a:lnTo>
                      <a:pt x="64" y="8"/>
                    </a:lnTo>
                    <a:lnTo>
                      <a:pt x="64" y="0"/>
                    </a:lnTo>
                    <a:close/>
                    <a:moveTo>
                      <a:pt x="64" y="18"/>
                    </a:moveTo>
                    <a:lnTo>
                      <a:pt x="61" y="18"/>
                    </a:lnTo>
                    <a:lnTo>
                      <a:pt x="61" y="0"/>
                    </a:lnTo>
                    <a:lnTo>
                      <a:pt x="64" y="0"/>
                    </a:lnTo>
                    <a:lnTo>
                      <a:pt x="64" y="18"/>
                    </a:lnTo>
                    <a:close/>
                    <a:moveTo>
                      <a:pt x="61" y="18"/>
                    </a:moveTo>
                    <a:lnTo>
                      <a:pt x="57" y="18"/>
                    </a:lnTo>
                    <a:lnTo>
                      <a:pt x="57" y="0"/>
                    </a:lnTo>
                    <a:lnTo>
                      <a:pt x="61" y="0"/>
                    </a:lnTo>
                    <a:lnTo>
                      <a:pt x="61" y="18"/>
                    </a:lnTo>
                    <a:close/>
                    <a:moveTo>
                      <a:pt x="57" y="18"/>
                    </a:moveTo>
                    <a:lnTo>
                      <a:pt x="51" y="18"/>
                    </a:lnTo>
                    <a:lnTo>
                      <a:pt x="51" y="0"/>
                    </a:lnTo>
                    <a:lnTo>
                      <a:pt x="57" y="0"/>
                    </a:lnTo>
                    <a:lnTo>
                      <a:pt x="57" y="18"/>
                    </a:lnTo>
                    <a:close/>
                    <a:moveTo>
                      <a:pt x="51" y="18"/>
                    </a:moveTo>
                    <a:lnTo>
                      <a:pt x="47" y="18"/>
                    </a:lnTo>
                    <a:lnTo>
                      <a:pt x="47" y="0"/>
                    </a:lnTo>
                    <a:lnTo>
                      <a:pt x="51" y="0"/>
                    </a:lnTo>
                    <a:lnTo>
                      <a:pt x="51" y="18"/>
                    </a:lnTo>
                    <a:close/>
                    <a:moveTo>
                      <a:pt x="47" y="18"/>
                    </a:moveTo>
                    <a:lnTo>
                      <a:pt x="42" y="18"/>
                    </a:lnTo>
                    <a:lnTo>
                      <a:pt x="42" y="0"/>
                    </a:lnTo>
                    <a:lnTo>
                      <a:pt x="47" y="0"/>
                    </a:lnTo>
                    <a:lnTo>
                      <a:pt x="47" y="18"/>
                    </a:lnTo>
                    <a:close/>
                    <a:moveTo>
                      <a:pt x="38" y="0"/>
                    </a:moveTo>
                    <a:lnTo>
                      <a:pt x="40" y="0"/>
                    </a:lnTo>
                    <a:lnTo>
                      <a:pt x="42" y="0"/>
                    </a:lnTo>
                    <a:lnTo>
                      <a:pt x="42" y="8"/>
                    </a:lnTo>
                    <a:lnTo>
                      <a:pt x="38" y="0"/>
                    </a:lnTo>
                    <a:close/>
                    <a:moveTo>
                      <a:pt x="45" y="17"/>
                    </a:moveTo>
                    <a:lnTo>
                      <a:pt x="40" y="21"/>
                    </a:lnTo>
                    <a:lnTo>
                      <a:pt x="31" y="3"/>
                    </a:lnTo>
                    <a:lnTo>
                      <a:pt x="38" y="0"/>
                    </a:lnTo>
                    <a:lnTo>
                      <a:pt x="45" y="17"/>
                    </a:lnTo>
                    <a:close/>
                    <a:moveTo>
                      <a:pt x="40" y="21"/>
                    </a:moveTo>
                    <a:lnTo>
                      <a:pt x="38" y="22"/>
                    </a:lnTo>
                    <a:lnTo>
                      <a:pt x="35" y="22"/>
                    </a:lnTo>
                    <a:lnTo>
                      <a:pt x="35" y="12"/>
                    </a:lnTo>
                    <a:lnTo>
                      <a:pt x="40" y="21"/>
                    </a:lnTo>
                    <a:close/>
                    <a:moveTo>
                      <a:pt x="35" y="22"/>
                    </a:moveTo>
                    <a:lnTo>
                      <a:pt x="32" y="22"/>
                    </a:lnTo>
                    <a:lnTo>
                      <a:pt x="32" y="2"/>
                    </a:lnTo>
                    <a:lnTo>
                      <a:pt x="35" y="2"/>
                    </a:lnTo>
                    <a:lnTo>
                      <a:pt x="35" y="22"/>
                    </a:lnTo>
                    <a:close/>
                    <a:moveTo>
                      <a:pt x="28" y="3"/>
                    </a:moveTo>
                    <a:lnTo>
                      <a:pt x="30" y="2"/>
                    </a:lnTo>
                    <a:lnTo>
                      <a:pt x="32" y="2"/>
                    </a:lnTo>
                    <a:lnTo>
                      <a:pt x="32" y="12"/>
                    </a:lnTo>
                    <a:lnTo>
                      <a:pt x="28" y="3"/>
                    </a:lnTo>
                    <a:close/>
                    <a:moveTo>
                      <a:pt x="36" y="21"/>
                    </a:moveTo>
                    <a:lnTo>
                      <a:pt x="30" y="24"/>
                    </a:lnTo>
                    <a:lnTo>
                      <a:pt x="21" y="6"/>
                    </a:lnTo>
                    <a:lnTo>
                      <a:pt x="28" y="3"/>
                    </a:lnTo>
                    <a:lnTo>
                      <a:pt x="36" y="21"/>
                    </a:lnTo>
                    <a:close/>
                    <a:moveTo>
                      <a:pt x="17" y="11"/>
                    </a:moveTo>
                    <a:lnTo>
                      <a:pt x="19" y="8"/>
                    </a:lnTo>
                    <a:lnTo>
                      <a:pt x="21" y="6"/>
                    </a:lnTo>
                    <a:lnTo>
                      <a:pt x="25" y="15"/>
                    </a:lnTo>
                    <a:lnTo>
                      <a:pt x="17" y="11"/>
                    </a:lnTo>
                    <a:close/>
                    <a:moveTo>
                      <a:pt x="34" y="19"/>
                    </a:moveTo>
                    <a:lnTo>
                      <a:pt x="31" y="26"/>
                    </a:lnTo>
                    <a:lnTo>
                      <a:pt x="14" y="17"/>
                    </a:lnTo>
                    <a:lnTo>
                      <a:pt x="17" y="11"/>
                    </a:lnTo>
                    <a:lnTo>
                      <a:pt x="34" y="19"/>
                    </a:lnTo>
                    <a:close/>
                    <a:moveTo>
                      <a:pt x="31" y="26"/>
                    </a:moveTo>
                    <a:lnTo>
                      <a:pt x="30" y="27"/>
                    </a:lnTo>
                    <a:lnTo>
                      <a:pt x="29" y="28"/>
                    </a:lnTo>
                    <a:lnTo>
                      <a:pt x="22" y="22"/>
                    </a:lnTo>
                    <a:lnTo>
                      <a:pt x="31" y="26"/>
                    </a:lnTo>
                    <a:close/>
                    <a:moveTo>
                      <a:pt x="29" y="28"/>
                    </a:moveTo>
                    <a:lnTo>
                      <a:pt x="26" y="32"/>
                    </a:lnTo>
                    <a:lnTo>
                      <a:pt x="12" y="18"/>
                    </a:lnTo>
                    <a:lnTo>
                      <a:pt x="15" y="15"/>
                    </a:lnTo>
                    <a:lnTo>
                      <a:pt x="29" y="28"/>
                    </a:lnTo>
                    <a:close/>
                    <a:moveTo>
                      <a:pt x="12" y="18"/>
                    </a:moveTo>
                    <a:lnTo>
                      <a:pt x="12" y="18"/>
                    </a:lnTo>
                    <a:lnTo>
                      <a:pt x="19" y="25"/>
                    </a:lnTo>
                    <a:lnTo>
                      <a:pt x="12" y="18"/>
                    </a:lnTo>
                    <a:close/>
                    <a:moveTo>
                      <a:pt x="26" y="32"/>
                    </a:moveTo>
                    <a:lnTo>
                      <a:pt x="23" y="35"/>
                    </a:lnTo>
                    <a:lnTo>
                      <a:pt x="9" y="21"/>
                    </a:lnTo>
                    <a:lnTo>
                      <a:pt x="12" y="18"/>
                    </a:lnTo>
                    <a:lnTo>
                      <a:pt x="26" y="32"/>
                    </a:lnTo>
                    <a:close/>
                    <a:moveTo>
                      <a:pt x="23" y="35"/>
                    </a:moveTo>
                    <a:lnTo>
                      <a:pt x="23" y="35"/>
                    </a:lnTo>
                    <a:lnTo>
                      <a:pt x="17" y="28"/>
                    </a:lnTo>
                    <a:lnTo>
                      <a:pt x="23" y="35"/>
                    </a:lnTo>
                    <a:close/>
                    <a:moveTo>
                      <a:pt x="23" y="35"/>
                    </a:moveTo>
                    <a:lnTo>
                      <a:pt x="20" y="38"/>
                    </a:lnTo>
                    <a:lnTo>
                      <a:pt x="7" y="24"/>
                    </a:lnTo>
                    <a:lnTo>
                      <a:pt x="9" y="21"/>
                    </a:lnTo>
                    <a:lnTo>
                      <a:pt x="23" y="35"/>
                    </a:lnTo>
                    <a:close/>
                    <a:moveTo>
                      <a:pt x="3" y="30"/>
                    </a:moveTo>
                    <a:lnTo>
                      <a:pt x="3" y="27"/>
                    </a:lnTo>
                    <a:lnTo>
                      <a:pt x="7" y="24"/>
                    </a:lnTo>
                    <a:lnTo>
                      <a:pt x="13" y="30"/>
                    </a:lnTo>
                    <a:lnTo>
                      <a:pt x="3" y="30"/>
                    </a:lnTo>
                    <a:close/>
                    <a:moveTo>
                      <a:pt x="22" y="30"/>
                    </a:moveTo>
                    <a:lnTo>
                      <a:pt x="22" y="37"/>
                    </a:lnTo>
                    <a:lnTo>
                      <a:pt x="3" y="37"/>
                    </a:lnTo>
                    <a:lnTo>
                      <a:pt x="3" y="30"/>
                    </a:lnTo>
                    <a:lnTo>
                      <a:pt x="22" y="30"/>
                    </a:lnTo>
                    <a:close/>
                    <a:moveTo>
                      <a:pt x="22" y="37"/>
                    </a:moveTo>
                    <a:lnTo>
                      <a:pt x="22" y="42"/>
                    </a:lnTo>
                    <a:lnTo>
                      <a:pt x="20" y="44"/>
                    </a:lnTo>
                    <a:lnTo>
                      <a:pt x="13" y="37"/>
                    </a:lnTo>
                    <a:lnTo>
                      <a:pt x="22" y="37"/>
                    </a:lnTo>
                    <a:close/>
                    <a:moveTo>
                      <a:pt x="20" y="44"/>
                    </a:moveTo>
                    <a:lnTo>
                      <a:pt x="17" y="47"/>
                    </a:lnTo>
                    <a:lnTo>
                      <a:pt x="3" y="34"/>
                    </a:lnTo>
                    <a:lnTo>
                      <a:pt x="7" y="30"/>
                    </a:lnTo>
                    <a:lnTo>
                      <a:pt x="20" y="44"/>
                    </a:lnTo>
                    <a:close/>
                    <a:moveTo>
                      <a:pt x="0" y="40"/>
                    </a:moveTo>
                    <a:lnTo>
                      <a:pt x="0" y="37"/>
                    </a:lnTo>
                    <a:lnTo>
                      <a:pt x="3" y="34"/>
                    </a:lnTo>
                    <a:lnTo>
                      <a:pt x="10" y="40"/>
                    </a:lnTo>
                    <a:lnTo>
                      <a:pt x="0" y="40"/>
                    </a:lnTo>
                    <a:close/>
                    <a:moveTo>
                      <a:pt x="19" y="40"/>
                    </a:moveTo>
                    <a:lnTo>
                      <a:pt x="19" y="47"/>
                    </a:lnTo>
                    <a:lnTo>
                      <a:pt x="0" y="47"/>
                    </a:lnTo>
                    <a:lnTo>
                      <a:pt x="0" y="40"/>
                    </a:lnTo>
                    <a:lnTo>
                      <a:pt x="19" y="40"/>
                    </a:lnTo>
                    <a:close/>
                    <a:moveTo>
                      <a:pt x="3" y="54"/>
                    </a:moveTo>
                    <a:lnTo>
                      <a:pt x="0" y="50"/>
                    </a:lnTo>
                    <a:lnTo>
                      <a:pt x="0" y="47"/>
                    </a:lnTo>
                    <a:lnTo>
                      <a:pt x="10" y="47"/>
                    </a:lnTo>
                    <a:lnTo>
                      <a:pt x="3" y="54"/>
                    </a:lnTo>
                    <a:close/>
                    <a:moveTo>
                      <a:pt x="17" y="40"/>
                    </a:moveTo>
                    <a:lnTo>
                      <a:pt x="20" y="44"/>
                    </a:lnTo>
                    <a:lnTo>
                      <a:pt x="7" y="57"/>
                    </a:lnTo>
                    <a:lnTo>
                      <a:pt x="3" y="54"/>
                    </a:lnTo>
                    <a:lnTo>
                      <a:pt x="17" y="40"/>
                    </a:lnTo>
                    <a:close/>
                    <a:moveTo>
                      <a:pt x="20" y="44"/>
                    </a:moveTo>
                    <a:lnTo>
                      <a:pt x="22" y="46"/>
                    </a:lnTo>
                    <a:lnTo>
                      <a:pt x="22" y="50"/>
                    </a:lnTo>
                    <a:lnTo>
                      <a:pt x="13" y="50"/>
                    </a:lnTo>
                    <a:lnTo>
                      <a:pt x="20" y="44"/>
                    </a:lnTo>
                    <a:close/>
                    <a:moveTo>
                      <a:pt x="22" y="50"/>
                    </a:moveTo>
                    <a:lnTo>
                      <a:pt x="22" y="54"/>
                    </a:lnTo>
                    <a:lnTo>
                      <a:pt x="3" y="54"/>
                    </a:lnTo>
                    <a:lnTo>
                      <a:pt x="3" y="50"/>
                    </a:lnTo>
                    <a:lnTo>
                      <a:pt x="22" y="50"/>
                    </a:lnTo>
                    <a:close/>
                    <a:moveTo>
                      <a:pt x="7" y="60"/>
                    </a:moveTo>
                    <a:lnTo>
                      <a:pt x="3" y="57"/>
                    </a:lnTo>
                    <a:lnTo>
                      <a:pt x="3" y="54"/>
                    </a:lnTo>
                    <a:lnTo>
                      <a:pt x="13" y="54"/>
                    </a:lnTo>
                    <a:lnTo>
                      <a:pt x="7" y="60"/>
                    </a:lnTo>
                    <a:close/>
                    <a:moveTo>
                      <a:pt x="20" y="46"/>
                    </a:moveTo>
                    <a:lnTo>
                      <a:pt x="23" y="49"/>
                    </a:lnTo>
                    <a:lnTo>
                      <a:pt x="9" y="64"/>
                    </a:lnTo>
                    <a:lnTo>
                      <a:pt x="7" y="60"/>
                    </a:lnTo>
                    <a:lnTo>
                      <a:pt x="20" y="46"/>
                    </a:lnTo>
                    <a:close/>
                    <a:moveTo>
                      <a:pt x="23" y="49"/>
                    </a:moveTo>
                    <a:lnTo>
                      <a:pt x="26" y="53"/>
                    </a:lnTo>
                    <a:lnTo>
                      <a:pt x="12" y="66"/>
                    </a:lnTo>
                    <a:lnTo>
                      <a:pt x="9" y="64"/>
                    </a:lnTo>
                    <a:lnTo>
                      <a:pt x="23" y="49"/>
                    </a:lnTo>
                    <a:close/>
                    <a:moveTo>
                      <a:pt x="26" y="53"/>
                    </a:moveTo>
                    <a:lnTo>
                      <a:pt x="29" y="56"/>
                    </a:lnTo>
                    <a:lnTo>
                      <a:pt x="15" y="69"/>
                    </a:lnTo>
                    <a:lnTo>
                      <a:pt x="12" y="66"/>
                    </a:lnTo>
                    <a:lnTo>
                      <a:pt x="26" y="53"/>
                    </a:lnTo>
                    <a:close/>
                    <a:moveTo>
                      <a:pt x="22" y="72"/>
                    </a:moveTo>
                    <a:lnTo>
                      <a:pt x="19" y="72"/>
                    </a:lnTo>
                    <a:lnTo>
                      <a:pt x="15" y="69"/>
                    </a:lnTo>
                    <a:lnTo>
                      <a:pt x="22" y="62"/>
                    </a:lnTo>
                    <a:lnTo>
                      <a:pt x="22" y="72"/>
                    </a:lnTo>
                    <a:close/>
                    <a:moveTo>
                      <a:pt x="22" y="54"/>
                    </a:moveTo>
                    <a:lnTo>
                      <a:pt x="29" y="54"/>
                    </a:lnTo>
                    <a:lnTo>
                      <a:pt x="29" y="72"/>
                    </a:lnTo>
                    <a:lnTo>
                      <a:pt x="22" y="72"/>
                    </a:lnTo>
                    <a:lnTo>
                      <a:pt x="22" y="54"/>
                    </a:lnTo>
                    <a:close/>
                    <a:moveTo>
                      <a:pt x="29" y="54"/>
                    </a:moveTo>
                    <a:lnTo>
                      <a:pt x="33" y="54"/>
                    </a:lnTo>
                    <a:lnTo>
                      <a:pt x="35" y="56"/>
                    </a:lnTo>
                    <a:lnTo>
                      <a:pt x="29" y="62"/>
                    </a:lnTo>
                    <a:lnTo>
                      <a:pt x="29" y="54"/>
                    </a:lnTo>
                    <a:close/>
                    <a:moveTo>
                      <a:pt x="35" y="56"/>
                    </a:moveTo>
                    <a:lnTo>
                      <a:pt x="39" y="59"/>
                    </a:lnTo>
                    <a:lnTo>
                      <a:pt x="25" y="72"/>
                    </a:lnTo>
                    <a:lnTo>
                      <a:pt x="22" y="69"/>
                    </a:lnTo>
                    <a:lnTo>
                      <a:pt x="35" y="56"/>
                    </a:lnTo>
                    <a:close/>
                    <a:moveTo>
                      <a:pt x="32" y="76"/>
                    </a:moveTo>
                    <a:lnTo>
                      <a:pt x="28" y="76"/>
                    </a:lnTo>
                    <a:lnTo>
                      <a:pt x="25" y="72"/>
                    </a:lnTo>
                    <a:lnTo>
                      <a:pt x="32" y="66"/>
                    </a:lnTo>
                    <a:lnTo>
                      <a:pt x="32" y="76"/>
                    </a:lnTo>
                    <a:close/>
                    <a:moveTo>
                      <a:pt x="32" y="56"/>
                    </a:moveTo>
                    <a:lnTo>
                      <a:pt x="35" y="56"/>
                    </a:lnTo>
                    <a:lnTo>
                      <a:pt x="35" y="76"/>
                    </a:lnTo>
                    <a:lnTo>
                      <a:pt x="32" y="76"/>
                    </a:lnTo>
                    <a:lnTo>
                      <a:pt x="32" y="56"/>
                    </a:lnTo>
                    <a:close/>
                    <a:moveTo>
                      <a:pt x="35" y="56"/>
                    </a:moveTo>
                    <a:lnTo>
                      <a:pt x="42" y="56"/>
                    </a:lnTo>
                    <a:lnTo>
                      <a:pt x="42" y="76"/>
                    </a:lnTo>
                    <a:lnTo>
                      <a:pt x="35" y="76"/>
                    </a:lnTo>
                    <a:lnTo>
                      <a:pt x="35" y="56"/>
                    </a:lnTo>
                    <a:close/>
                    <a:moveTo>
                      <a:pt x="45" y="75"/>
                    </a:moveTo>
                    <a:lnTo>
                      <a:pt x="44" y="76"/>
                    </a:lnTo>
                    <a:lnTo>
                      <a:pt x="42" y="76"/>
                    </a:lnTo>
                    <a:lnTo>
                      <a:pt x="42" y="66"/>
                    </a:lnTo>
                    <a:lnTo>
                      <a:pt x="45" y="75"/>
                    </a:lnTo>
                    <a:close/>
                    <a:moveTo>
                      <a:pt x="38" y="57"/>
                    </a:moveTo>
                    <a:lnTo>
                      <a:pt x="44" y="54"/>
                    </a:lnTo>
                    <a:lnTo>
                      <a:pt x="52" y="71"/>
                    </a:lnTo>
                    <a:lnTo>
                      <a:pt x="45" y="75"/>
                    </a:lnTo>
                    <a:lnTo>
                      <a:pt x="38" y="57"/>
                    </a:lnTo>
                    <a:close/>
                    <a:moveTo>
                      <a:pt x="44" y="54"/>
                    </a:moveTo>
                    <a:lnTo>
                      <a:pt x="45" y="54"/>
                    </a:lnTo>
                    <a:lnTo>
                      <a:pt x="47" y="54"/>
                    </a:lnTo>
                    <a:lnTo>
                      <a:pt x="47" y="62"/>
                    </a:lnTo>
                    <a:lnTo>
                      <a:pt x="44" y="54"/>
                    </a:lnTo>
                    <a:close/>
                    <a:moveTo>
                      <a:pt x="47" y="54"/>
                    </a:moveTo>
                    <a:lnTo>
                      <a:pt x="51" y="54"/>
                    </a:lnTo>
                    <a:lnTo>
                      <a:pt x="51" y="72"/>
                    </a:lnTo>
                    <a:lnTo>
                      <a:pt x="47" y="72"/>
                    </a:lnTo>
                    <a:lnTo>
                      <a:pt x="47" y="54"/>
                    </a:lnTo>
                    <a:close/>
                    <a:moveTo>
                      <a:pt x="55" y="71"/>
                    </a:moveTo>
                    <a:lnTo>
                      <a:pt x="53" y="72"/>
                    </a:lnTo>
                    <a:lnTo>
                      <a:pt x="51" y="72"/>
                    </a:lnTo>
                    <a:lnTo>
                      <a:pt x="51" y="62"/>
                    </a:lnTo>
                    <a:lnTo>
                      <a:pt x="55" y="71"/>
                    </a:lnTo>
                    <a:close/>
                    <a:moveTo>
                      <a:pt x="46" y="54"/>
                    </a:moveTo>
                    <a:lnTo>
                      <a:pt x="53" y="51"/>
                    </a:lnTo>
                    <a:lnTo>
                      <a:pt x="62" y="68"/>
                    </a:lnTo>
                    <a:lnTo>
                      <a:pt x="55" y="71"/>
                    </a:lnTo>
                    <a:lnTo>
                      <a:pt x="46"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24" name="Freeform 210">
                <a:extLst>
                  <a:ext uri="{FF2B5EF4-FFF2-40B4-BE49-F238E27FC236}">
                    <a16:creationId xmlns:a16="http://schemas.microsoft.com/office/drawing/2014/main" id="{A1649EBC-32B5-441B-928F-FC97A4E46FA1}"/>
                  </a:ext>
                </a:extLst>
              </p:cNvPr>
              <p:cNvSpPr>
                <a:spLocks/>
              </p:cNvSpPr>
              <p:nvPr/>
            </p:nvSpPr>
            <p:spPr bwMode="auto">
              <a:xfrm>
                <a:off x="2694" y="2910"/>
                <a:ext cx="16" cy="15"/>
              </a:xfrm>
              <a:custGeom>
                <a:avLst/>
                <a:gdLst>
                  <a:gd name="T0" fmla="*/ 12 w 68"/>
                  <a:gd name="T1" fmla="*/ 13 h 58"/>
                  <a:gd name="T2" fmla="*/ 12 w 68"/>
                  <a:gd name="T3" fmla="*/ 12 h 58"/>
                  <a:gd name="T4" fmla="*/ 14 w 68"/>
                  <a:gd name="T5" fmla="*/ 11 h 58"/>
                  <a:gd name="T6" fmla="*/ 14 w 68"/>
                  <a:gd name="T7" fmla="*/ 11 h 58"/>
                  <a:gd name="T8" fmla="*/ 15 w 68"/>
                  <a:gd name="T9" fmla="*/ 9 h 58"/>
                  <a:gd name="T10" fmla="*/ 15 w 68"/>
                  <a:gd name="T11" fmla="*/ 8 h 58"/>
                  <a:gd name="T12" fmla="*/ 16 w 68"/>
                  <a:gd name="T13" fmla="*/ 8 h 58"/>
                  <a:gd name="T14" fmla="*/ 16 w 68"/>
                  <a:gd name="T15" fmla="*/ 6 h 58"/>
                  <a:gd name="T16" fmla="*/ 16 w 68"/>
                  <a:gd name="T17" fmla="*/ 5 h 58"/>
                  <a:gd name="T18" fmla="*/ 16 w 68"/>
                  <a:gd name="T19" fmla="*/ 4 h 58"/>
                  <a:gd name="T20" fmla="*/ 15 w 68"/>
                  <a:gd name="T21" fmla="*/ 3 h 58"/>
                  <a:gd name="T22" fmla="*/ 14 w 68"/>
                  <a:gd name="T23" fmla="*/ 2 h 58"/>
                  <a:gd name="T24" fmla="*/ 14 w 68"/>
                  <a:gd name="T25" fmla="*/ 1 h 58"/>
                  <a:gd name="T26" fmla="*/ 13 w 68"/>
                  <a:gd name="T27" fmla="*/ 1 h 58"/>
                  <a:gd name="T28" fmla="*/ 12 w 68"/>
                  <a:gd name="T29" fmla="*/ 0 h 58"/>
                  <a:gd name="T30" fmla="*/ 11 w 68"/>
                  <a:gd name="T31" fmla="*/ 0 h 58"/>
                  <a:gd name="T32" fmla="*/ 10 w 68"/>
                  <a:gd name="T33" fmla="*/ 0 h 58"/>
                  <a:gd name="T34" fmla="*/ 8 w 68"/>
                  <a:gd name="T35" fmla="*/ 0 h 58"/>
                  <a:gd name="T36" fmla="*/ 8 w 68"/>
                  <a:gd name="T37" fmla="*/ 0 h 58"/>
                  <a:gd name="T38" fmla="*/ 6 w 68"/>
                  <a:gd name="T39" fmla="*/ 1 h 58"/>
                  <a:gd name="T40" fmla="*/ 5 w 68"/>
                  <a:gd name="T41" fmla="*/ 2 h 58"/>
                  <a:gd name="T42" fmla="*/ 4 w 68"/>
                  <a:gd name="T43" fmla="*/ 3 h 58"/>
                  <a:gd name="T44" fmla="*/ 3 w 68"/>
                  <a:gd name="T45" fmla="*/ 3 h 58"/>
                  <a:gd name="T46" fmla="*/ 2 w 68"/>
                  <a:gd name="T47" fmla="*/ 4 h 58"/>
                  <a:gd name="T48" fmla="*/ 2 w 68"/>
                  <a:gd name="T49" fmla="*/ 5 h 58"/>
                  <a:gd name="T50" fmla="*/ 1 w 68"/>
                  <a:gd name="T51" fmla="*/ 7 h 58"/>
                  <a:gd name="T52" fmla="*/ 0 w 68"/>
                  <a:gd name="T53" fmla="*/ 8 h 58"/>
                  <a:gd name="T54" fmla="*/ 0 w 68"/>
                  <a:gd name="T55" fmla="*/ 8 h 58"/>
                  <a:gd name="T56" fmla="*/ 0 w 68"/>
                  <a:gd name="T57" fmla="*/ 10 h 58"/>
                  <a:gd name="T58" fmla="*/ 0 w 68"/>
                  <a:gd name="T59" fmla="*/ 11 h 58"/>
                  <a:gd name="T60" fmla="*/ 1 w 68"/>
                  <a:gd name="T61" fmla="*/ 11 h 58"/>
                  <a:gd name="T62" fmla="*/ 2 w 68"/>
                  <a:gd name="T63" fmla="*/ 12 h 58"/>
                  <a:gd name="T64" fmla="*/ 2 w 68"/>
                  <a:gd name="T65" fmla="*/ 13 h 58"/>
                  <a:gd name="T66" fmla="*/ 3 w 68"/>
                  <a:gd name="T67" fmla="*/ 14 h 58"/>
                  <a:gd name="T68" fmla="*/ 4 w 68"/>
                  <a:gd name="T69" fmla="*/ 15 h 58"/>
                  <a:gd name="T70" fmla="*/ 6 w 68"/>
                  <a:gd name="T71" fmla="*/ 15 h 58"/>
                  <a:gd name="T72" fmla="*/ 6 w 68"/>
                  <a:gd name="T73" fmla="*/ 15 h 58"/>
                  <a:gd name="T74" fmla="*/ 8 w 68"/>
                  <a:gd name="T75" fmla="*/ 15 h 58"/>
                  <a:gd name="T76" fmla="*/ 9 w 68"/>
                  <a:gd name="T77" fmla="*/ 14 h 58"/>
                  <a:gd name="T78" fmla="*/ 10 w 68"/>
                  <a:gd name="T79" fmla="*/ 14 h 58"/>
                  <a:gd name="T80" fmla="*/ 12 w 68"/>
                  <a:gd name="T81" fmla="*/ 1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58"/>
                  <a:gd name="T125" fmla="*/ 68 w 68"/>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58">
                    <a:moveTo>
                      <a:pt x="49" y="51"/>
                    </a:moveTo>
                    <a:lnTo>
                      <a:pt x="52" y="48"/>
                    </a:lnTo>
                    <a:lnTo>
                      <a:pt x="58" y="44"/>
                    </a:lnTo>
                    <a:lnTo>
                      <a:pt x="61" y="41"/>
                    </a:lnTo>
                    <a:lnTo>
                      <a:pt x="64" y="36"/>
                    </a:lnTo>
                    <a:lnTo>
                      <a:pt x="64" y="32"/>
                    </a:lnTo>
                    <a:lnTo>
                      <a:pt x="68" y="29"/>
                    </a:lnTo>
                    <a:lnTo>
                      <a:pt x="68" y="22"/>
                    </a:lnTo>
                    <a:lnTo>
                      <a:pt x="68" y="19"/>
                    </a:lnTo>
                    <a:lnTo>
                      <a:pt x="68" y="16"/>
                    </a:lnTo>
                    <a:lnTo>
                      <a:pt x="64" y="10"/>
                    </a:lnTo>
                    <a:lnTo>
                      <a:pt x="61" y="7"/>
                    </a:lnTo>
                    <a:lnTo>
                      <a:pt x="58" y="4"/>
                    </a:lnTo>
                    <a:lnTo>
                      <a:pt x="55" y="4"/>
                    </a:lnTo>
                    <a:lnTo>
                      <a:pt x="52" y="0"/>
                    </a:lnTo>
                    <a:lnTo>
                      <a:pt x="46" y="0"/>
                    </a:lnTo>
                    <a:lnTo>
                      <a:pt x="42" y="0"/>
                    </a:lnTo>
                    <a:lnTo>
                      <a:pt x="36" y="0"/>
                    </a:lnTo>
                    <a:lnTo>
                      <a:pt x="32" y="0"/>
                    </a:lnTo>
                    <a:lnTo>
                      <a:pt x="26" y="4"/>
                    </a:lnTo>
                    <a:lnTo>
                      <a:pt x="20" y="7"/>
                    </a:lnTo>
                    <a:lnTo>
                      <a:pt x="17" y="10"/>
                    </a:lnTo>
                    <a:lnTo>
                      <a:pt x="14" y="12"/>
                    </a:lnTo>
                    <a:lnTo>
                      <a:pt x="10" y="16"/>
                    </a:lnTo>
                    <a:lnTo>
                      <a:pt x="7" y="19"/>
                    </a:lnTo>
                    <a:lnTo>
                      <a:pt x="4" y="26"/>
                    </a:lnTo>
                    <a:lnTo>
                      <a:pt x="0" y="29"/>
                    </a:lnTo>
                    <a:lnTo>
                      <a:pt x="0" y="32"/>
                    </a:lnTo>
                    <a:lnTo>
                      <a:pt x="0" y="38"/>
                    </a:lnTo>
                    <a:lnTo>
                      <a:pt x="0" y="41"/>
                    </a:lnTo>
                    <a:lnTo>
                      <a:pt x="4" y="44"/>
                    </a:lnTo>
                    <a:lnTo>
                      <a:pt x="7" y="48"/>
                    </a:lnTo>
                    <a:lnTo>
                      <a:pt x="10" y="51"/>
                    </a:lnTo>
                    <a:lnTo>
                      <a:pt x="14" y="54"/>
                    </a:lnTo>
                    <a:lnTo>
                      <a:pt x="17" y="58"/>
                    </a:lnTo>
                    <a:lnTo>
                      <a:pt x="24" y="58"/>
                    </a:lnTo>
                    <a:lnTo>
                      <a:pt x="26" y="58"/>
                    </a:lnTo>
                    <a:lnTo>
                      <a:pt x="32" y="58"/>
                    </a:lnTo>
                    <a:lnTo>
                      <a:pt x="39" y="54"/>
                    </a:lnTo>
                    <a:lnTo>
                      <a:pt x="42" y="54"/>
                    </a:lnTo>
                    <a:lnTo>
                      <a:pt x="49"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25" name="Freeform 211">
                <a:extLst>
                  <a:ext uri="{FF2B5EF4-FFF2-40B4-BE49-F238E27FC236}">
                    <a16:creationId xmlns:a16="http://schemas.microsoft.com/office/drawing/2014/main" id="{440DA3EE-4819-4594-8327-5C92E4C898DF}"/>
                  </a:ext>
                </a:extLst>
              </p:cNvPr>
              <p:cNvSpPr>
                <a:spLocks noEditPoints="1"/>
              </p:cNvSpPr>
              <p:nvPr/>
            </p:nvSpPr>
            <p:spPr bwMode="auto">
              <a:xfrm>
                <a:off x="2691" y="2908"/>
                <a:ext cx="22" cy="19"/>
              </a:xfrm>
              <a:custGeom>
                <a:avLst/>
                <a:gdLst>
                  <a:gd name="T0" fmla="*/ 14 w 86"/>
                  <a:gd name="T1" fmla="*/ 12 h 78"/>
                  <a:gd name="T2" fmla="*/ 16 w 86"/>
                  <a:gd name="T3" fmla="*/ 11 h 78"/>
                  <a:gd name="T4" fmla="*/ 18 w 86"/>
                  <a:gd name="T5" fmla="*/ 15 h 78"/>
                  <a:gd name="T6" fmla="*/ 18 w 86"/>
                  <a:gd name="T7" fmla="*/ 15 h 78"/>
                  <a:gd name="T8" fmla="*/ 20 w 86"/>
                  <a:gd name="T9" fmla="*/ 14 h 78"/>
                  <a:gd name="T10" fmla="*/ 21 w 86"/>
                  <a:gd name="T11" fmla="*/ 11 h 78"/>
                  <a:gd name="T12" fmla="*/ 16 w 86"/>
                  <a:gd name="T13" fmla="*/ 10 h 78"/>
                  <a:gd name="T14" fmla="*/ 17 w 86"/>
                  <a:gd name="T15" fmla="*/ 9 h 78"/>
                  <a:gd name="T16" fmla="*/ 20 w 86"/>
                  <a:gd name="T17" fmla="*/ 12 h 78"/>
                  <a:gd name="T18" fmla="*/ 22 w 86"/>
                  <a:gd name="T19" fmla="*/ 10 h 78"/>
                  <a:gd name="T20" fmla="*/ 17 w 86"/>
                  <a:gd name="T21" fmla="*/ 8 h 78"/>
                  <a:gd name="T22" fmla="*/ 17 w 86"/>
                  <a:gd name="T23" fmla="*/ 6 h 78"/>
                  <a:gd name="T24" fmla="*/ 22 w 86"/>
                  <a:gd name="T25" fmla="*/ 6 h 78"/>
                  <a:gd name="T26" fmla="*/ 22 w 86"/>
                  <a:gd name="T27" fmla="*/ 5 h 78"/>
                  <a:gd name="T28" fmla="*/ 20 w 86"/>
                  <a:gd name="T29" fmla="*/ 3 h 78"/>
                  <a:gd name="T30" fmla="*/ 16 w 86"/>
                  <a:gd name="T31" fmla="*/ 6 h 78"/>
                  <a:gd name="T32" fmla="*/ 18 w 86"/>
                  <a:gd name="T33" fmla="*/ 1 h 78"/>
                  <a:gd name="T34" fmla="*/ 16 w 86"/>
                  <a:gd name="T35" fmla="*/ 1 h 78"/>
                  <a:gd name="T36" fmla="*/ 16 w 86"/>
                  <a:gd name="T37" fmla="*/ 3 h 78"/>
                  <a:gd name="T38" fmla="*/ 14 w 86"/>
                  <a:gd name="T39" fmla="*/ 5 h 78"/>
                  <a:gd name="T40" fmla="*/ 15 w 86"/>
                  <a:gd name="T41" fmla="*/ 5 h 78"/>
                  <a:gd name="T42" fmla="*/ 13 w 86"/>
                  <a:gd name="T43" fmla="*/ 5 h 78"/>
                  <a:gd name="T44" fmla="*/ 11 w 86"/>
                  <a:gd name="T45" fmla="*/ 0 h 78"/>
                  <a:gd name="T46" fmla="*/ 11 w 86"/>
                  <a:gd name="T47" fmla="*/ 0 h 78"/>
                  <a:gd name="T48" fmla="*/ 9 w 86"/>
                  <a:gd name="T49" fmla="*/ 0 h 78"/>
                  <a:gd name="T50" fmla="*/ 10 w 86"/>
                  <a:gd name="T51" fmla="*/ 5 h 78"/>
                  <a:gd name="T52" fmla="*/ 6 w 86"/>
                  <a:gd name="T53" fmla="*/ 2 h 78"/>
                  <a:gd name="T54" fmla="*/ 5 w 86"/>
                  <a:gd name="T55" fmla="*/ 3 h 78"/>
                  <a:gd name="T56" fmla="*/ 6 w 86"/>
                  <a:gd name="T57" fmla="*/ 5 h 78"/>
                  <a:gd name="T58" fmla="*/ 8 w 86"/>
                  <a:gd name="T59" fmla="*/ 7 h 78"/>
                  <a:gd name="T60" fmla="*/ 7 w 86"/>
                  <a:gd name="T61" fmla="*/ 7 h 78"/>
                  <a:gd name="T62" fmla="*/ 6 w 86"/>
                  <a:gd name="T63" fmla="*/ 9 h 78"/>
                  <a:gd name="T64" fmla="*/ 2 w 86"/>
                  <a:gd name="T65" fmla="*/ 5 h 78"/>
                  <a:gd name="T66" fmla="*/ 2 w 86"/>
                  <a:gd name="T67" fmla="*/ 6 h 78"/>
                  <a:gd name="T68" fmla="*/ 5 w 86"/>
                  <a:gd name="T69" fmla="*/ 10 h 78"/>
                  <a:gd name="T70" fmla="*/ 0 w 86"/>
                  <a:gd name="T71" fmla="*/ 10 h 78"/>
                  <a:gd name="T72" fmla="*/ 5 w 86"/>
                  <a:gd name="T73" fmla="*/ 10 h 78"/>
                  <a:gd name="T74" fmla="*/ 0 w 86"/>
                  <a:gd name="T75" fmla="*/ 12 h 78"/>
                  <a:gd name="T76" fmla="*/ 0 w 86"/>
                  <a:gd name="T77" fmla="*/ 12 h 78"/>
                  <a:gd name="T78" fmla="*/ 1 w 86"/>
                  <a:gd name="T79" fmla="*/ 14 h 78"/>
                  <a:gd name="T80" fmla="*/ 5 w 86"/>
                  <a:gd name="T81" fmla="*/ 12 h 78"/>
                  <a:gd name="T82" fmla="*/ 3 w 86"/>
                  <a:gd name="T83" fmla="*/ 10 h 78"/>
                  <a:gd name="T84" fmla="*/ 3 w 86"/>
                  <a:gd name="T85" fmla="*/ 17 h 78"/>
                  <a:gd name="T86" fmla="*/ 5 w 86"/>
                  <a:gd name="T87" fmla="*/ 15 h 78"/>
                  <a:gd name="T88" fmla="*/ 6 w 86"/>
                  <a:gd name="T89" fmla="*/ 13 h 78"/>
                  <a:gd name="T90" fmla="*/ 7 w 86"/>
                  <a:gd name="T91" fmla="*/ 14 h 78"/>
                  <a:gd name="T92" fmla="*/ 5 w 86"/>
                  <a:gd name="T93" fmla="*/ 19 h 78"/>
                  <a:gd name="T94" fmla="*/ 8 w 86"/>
                  <a:gd name="T95" fmla="*/ 19 h 78"/>
                  <a:gd name="T96" fmla="*/ 8 w 86"/>
                  <a:gd name="T97" fmla="*/ 19 h 78"/>
                  <a:gd name="T98" fmla="*/ 9 w 86"/>
                  <a:gd name="T99" fmla="*/ 14 h 78"/>
                  <a:gd name="T100" fmla="*/ 9 w 86"/>
                  <a:gd name="T101" fmla="*/ 14 h 78"/>
                  <a:gd name="T102" fmla="*/ 12 w 86"/>
                  <a:gd name="T103" fmla="*/ 13 h 78"/>
                  <a:gd name="T104" fmla="*/ 13 w 86"/>
                  <a:gd name="T105" fmla="*/ 18 h 78"/>
                  <a:gd name="T106" fmla="*/ 13 w 86"/>
                  <a:gd name="T107" fmla="*/ 16 h 78"/>
                  <a:gd name="T108" fmla="*/ 12 w 86"/>
                  <a:gd name="T109" fmla="*/ 14 h 7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6"/>
                  <a:gd name="T166" fmla="*/ 0 h 78"/>
                  <a:gd name="T167" fmla="*/ 86 w 86"/>
                  <a:gd name="T168" fmla="*/ 78 h 7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6" h="78">
                    <a:moveTo>
                      <a:pt x="50" y="54"/>
                    </a:moveTo>
                    <a:lnTo>
                      <a:pt x="53" y="51"/>
                    </a:lnTo>
                    <a:lnTo>
                      <a:pt x="67" y="64"/>
                    </a:lnTo>
                    <a:lnTo>
                      <a:pt x="64" y="68"/>
                    </a:lnTo>
                    <a:lnTo>
                      <a:pt x="50" y="54"/>
                    </a:lnTo>
                    <a:close/>
                    <a:moveTo>
                      <a:pt x="53" y="51"/>
                    </a:moveTo>
                    <a:lnTo>
                      <a:pt x="54" y="50"/>
                    </a:lnTo>
                    <a:lnTo>
                      <a:pt x="56" y="49"/>
                    </a:lnTo>
                    <a:lnTo>
                      <a:pt x="60" y="58"/>
                    </a:lnTo>
                    <a:lnTo>
                      <a:pt x="53" y="51"/>
                    </a:lnTo>
                    <a:close/>
                    <a:moveTo>
                      <a:pt x="56" y="49"/>
                    </a:moveTo>
                    <a:lnTo>
                      <a:pt x="61" y="46"/>
                    </a:lnTo>
                    <a:lnTo>
                      <a:pt x="70" y="63"/>
                    </a:lnTo>
                    <a:lnTo>
                      <a:pt x="64" y="67"/>
                    </a:lnTo>
                    <a:lnTo>
                      <a:pt x="56" y="49"/>
                    </a:lnTo>
                    <a:close/>
                    <a:moveTo>
                      <a:pt x="72" y="61"/>
                    </a:moveTo>
                    <a:lnTo>
                      <a:pt x="71" y="62"/>
                    </a:lnTo>
                    <a:lnTo>
                      <a:pt x="70" y="63"/>
                    </a:lnTo>
                    <a:lnTo>
                      <a:pt x="66" y="54"/>
                    </a:lnTo>
                    <a:lnTo>
                      <a:pt x="72" y="61"/>
                    </a:lnTo>
                    <a:close/>
                    <a:moveTo>
                      <a:pt x="59" y="48"/>
                    </a:moveTo>
                    <a:lnTo>
                      <a:pt x="63" y="44"/>
                    </a:lnTo>
                    <a:lnTo>
                      <a:pt x="76" y="58"/>
                    </a:lnTo>
                    <a:lnTo>
                      <a:pt x="72" y="61"/>
                    </a:lnTo>
                    <a:lnTo>
                      <a:pt x="59" y="48"/>
                    </a:lnTo>
                    <a:close/>
                    <a:moveTo>
                      <a:pt x="78" y="56"/>
                    </a:moveTo>
                    <a:lnTo>
                      <a:pt x="77" y="57"/>
                    </a:lnTo>
                    <a:lnTo>
                      <a:pt x="76" y="58"/>
                    </a:lnTo>
                    <a:lnTo>
                      <a:pt x="69" y="51"/>
                    </a:lnTo>
                    <a:lnTo>
                      <a:pt x="78" y="56"/>
                    </a:lnTo>
                    <a:close/>
                    <a:moveTo>
                      <a:pt x="60" y="47"/>
                    </a:moveTo>
                    <a:lnTo>
                      <a:pt x="64" y="41"/>
                    </a:lnTo>
                    <a:lnTo>
                      <a:pt x="81" y="49"/>
                    </a:lnTo>
                    <a:lnTo>
                      <a:pt x="78" y="56"/>
                    </a:lnTo>
                    <a:lnTo>
                      <a:pt x="60" y="47"/>
                    </a:lnTo>
                    <a:close/>
                    <a:moveTo>
                      <a:pt x="82" y="46"/>
                    </a:moveTo>
                    <a:lnTo>
                      <a:pt x="82" y="48"/>
                    </a:lnTo>
                    <a:lnTo>
                      <a:pt x="81" y="49"/>
                    </a:lnTo>
                    <a:lnTo>
                      <a:pt x="72" y="46"/>
                    </a:lnTo>
                    <a:lnTo>
                      <a:pt x="82" y="46"/>
                    </a:lnTo>
                    <a:close/>
                    <a:moveTo>
                      <a:pt x="63" y="46"/>
                    </a:moveTo>
                    <a:lnTo>
                      <a:pt x="63" y="42"/>
                    </a:lnTo>
                    <a:lnTo>
                      <a:pt x="82" y="42"/>
                    </a:lnTo>
                    <a:lnTo>
                      <a:pt x="82" y="46"/>
                    </a:lnTo>
                    <a:lnTo>
                      <a:pt x="63" y="46"/>
                    </a:lnTo>
                    <a:close/>
                    <a:moveTo>
                      <a:pt x="63" y="42"/>
                    </a:moveTo>
                    <a:lnTo>
                      <a:pt x="63" y="38"/>
                    </a:lnTo>
                    <a:lnTo>
                      <a:pt x="66" y="36"/>
                    </a:lnTo>
                    <a:lnTo>
                      <a:pt x="72" y="42"/>
                    </a:lnTo>
                    <a:lnTo>
                      <a:pt x="63" y="42"/>
                    </a:lnTo>
                    <a:close/>
                    <a:moveTo>
                      <a:pt x="66" y="36"/>
                    </a:moveTo>
                    <a:lnTo>
                      <a:pt x="69" y="32"/>
                    </a:lnTo>
                    <a:lnTo>
                      <a:pt x="82" y="46"/>
                    </a:lnTo>
                    <a:lnTo>
                      <a:pt x="79" y="49"/>
                    </a:lnTo>
                    <a:lnTo>
                      <a:pt x="66" y="36"/>
                    </a:lnTo>
                    <a:close/>
                    <a:moveTo>
                      <a:pt x="86" y="39"/>
                    </a:moveTo>
                    <a:lnTo>
                      <a:pt x="86" y="42"/>
                    </a:lnTo>
                    <a:lnTo>
                      <a:pt x="82" y="46"/>
                    </a:lnTo>
                    <a:lnTo>
                      <a:pt x="76" y="39"/>
                    </a:lnTo>
                    <a:lnTo>
                      <a:pt x="86" y="39"/>
                    </a:lnTo>
                    <a:close/>
                    <a:moveTo>
                      <a:pt x="66" y="39"/>
                    </a:moveTo>
                    <a:lnTo>
                      <a:pt x="66" y="32"/>
                    </a:lnTo>
                    <a:lnTo>
                      <a:pt x="86" y="32"/>
                    </a:lnTo>
                    <a:lnTo>
                      <a:pt x="86" y="39"/>
                    </a:lnTo>
                    <a:lnTo>
                      <a:pt x="66" y="39"/>
                    </a:lnTo>
                    <a:close/>
                    <a:moveTo>
                      <a:pt x="66" y="32"/>
                    </a:moveTo>
                    <a:lnTo>
                      <a:pt x="66" y="29"/>
                    </a:lnTo>
                    <a:lnTo>
                      <a:pt x="86" y="29"/>
                    </a:lnTo>
                    <a:lnTo>
                      <a:pt x="86" y="32"/>
                    </a:lnTo>
                    <a:lnTo>
                      <a:pt x="66" y="32"/>
                    </a:lnTo>
                    <a:close/>
                    <a:moveTo>
                      <a:pt x="66" y="29"/>
                    </a:moveTo>
                    <a:lnTo>
                      <a:pt x="66" y="26"/>
                    </a:lnTo>
                    <a:lnTo>
                      <a:pt x="86" y="26"/>
                    </a:lnTo>
                    <a:lnTo>
                      <a:pt x="86" y="29"/>
                    </a:lnTo>
                    <a:lnTo>
                      <a:pt x="66" y="29"/>
                    </a:lnTo>
                    <a:close/>
                    <a:moveTo>
                      <a:pt x="85" y="21"/>
                    </a:moveTo>
                    <a:lnTo>
                      <a:pt x="86" y="24"/>
                    </a:lnTo>
                    <a:lnTo>
                      <a:pt x="86" y="26"/>
                    </a:lnTo>
                    <a:lnTo>
                      <a:pt x="76" y="26"/>
                    </a:lnTo>
                    <a:lnTo>
                      <a:pt x="85" y="21"/>
                    </a:lnTo>
                    <a:close/>
                    <a:moveTo>
                      <a:pt x="67" y="30"/>
                    </a:moveTo>
                    <a:lnTo>
                      <a:pt x="64" y="24"/>
                    </a:lnTo>
                    <a:lnTo>
                      <a:pt x="81" y="16"/>
                    </a:lnTo>
                    <a:lnTo>
                      <a:pt x="85" y="21"/>
                    </a:lnTo>
                    <a:lnTo>
                      <a:pt x="67" y="30"/>
                    </a:lnTo>
                    <a:close/>
                    <a:moveTo>
                      <a:pt x="79" y="12"/>
                    </a:moveTo>
                    <a:lnTo>
                      <a:pt x="80" y="14"/>
                    </a:lnTo>
                    <a:lnTo>
                      <a:pt x="81" y="16"/>
                    </a:lnTo>
                    <a:lnTo>
                      <a:pt x="72" y="20"/>
                    </a:lnTo>
                    <a:lnTo>
                      <a:pt x="79" y="12"/>
                    </a:lnTo>
                    <a:close/>
                    <a:moveTo>
                      <a:pt x="66" y="27"/>
                    </a:moveTo>
                    <a:lnTo>
                      <a:pt x="63" y="24"/>
                    </a:lnTo>
                    <a:lnTo>
                      <a:pt x="76" y="10"/>
                    </a:lnTo>
                    <a:lnTo>
                      <a:pt x="79" y="12"/>
                    </a:lnTo>
                    <a:lnTo>
                      <a:pt x="66" y="27"/>
                    </a:lnTo>
                    <a:close/>
                    <a:moveTo>
                      <a:pt x="63" y="24"/>
                    </a:moveTo>
                    <a:lnTo>
                      <a:pt x="59" y="20"/>
                    </a:lnTo>
                    <a:lnTo>
                      <a:pt x="72" y="7"/>
                    </a:lnTo>
                    <a:lnTo>
                      <a:pt x="76" y="10"/>
                    </a:lnTo>
                    <a:lnTo>
                      <a:pt x="63" y="24"/>
                    </a:lnTo>
                    <a:close/>
                    <a:moveTo>
                      <a:pt x="66" y="4"/>
                    </a:moveTo>
                    <a:lnTo>
                      <a:pt x="70" y="4"/>
                    </a:lnTo>
                    <a:lnTo>
                      <a:pt x="72" y="7"/>
                    </a:lnTo>
                    <a:lnTo>
                      <a:pt x="66" y="14"/>
                    </a:lnTo>
                    <a:lnTo>
                      <a:pt x="66" y="4"/>
                    </a:lnTo>
                    <a:close/>
                    <a:moveTo>
                      <a:pt x="66" y="22"/>
                    </a:moveTo>
                    <a:lnTo>
                      <a:pt x="63" y="22"/>
                    </a:lnTo>
                    <a:lnTo>
                      <a:pt x="63" y="4"/>
                    </a:lnTo>
                    <a:lnTo>
                      <a:pt x="66" y="4"/>
                    </a:lnTo>
                    <a:lnTo>
                      <a:pt x="66" y="22"/>
                    </a:lnTo>
                    <a:close/>
                    <a:moveTo>
                      <a:pt x="63" y="22"/>
                    </a:moveTo>
                    <a:lnTo>
                      <a:pt x="59" y="22"/>
                    </a:lnTo>
                    <a:lnTo>
                      <a:pt x="56" y="20"/>
                    </a:lnTo>
                    <a:lnTo>
                      <a:pt x="63" y="14"/>
                    </a:lnTo>
                    <a:lnTo>
                      <a:pt x="63" y="22"/>
                    </a:lnTo>
                    <a:close/>
                    <a:moveTo>
                      <a:pt x="56" y="20"/>
                    </a:moveTo>
                    <a:lnTo>
                      <a:pt x="53" y="17"/>
                    </a:lnTo>
                    <a:lnTo>
                      <a:pt x="67" y="4"/>
                    </a:lnTo>
                    <a:lnTo>
                      <a:pt x="70" y="7"/>
                    </a:lnTo>
                    <a:lnTo>
                      <a:pt x="56" y="20"/>
                    </a:lnTo>
                    <a:close/>
                    <a:moveTo>
                      <a:pt x="60" y="0"/>
                    </a:moveTo>
                    <a:lnTo>
                      <a:pt x="64" y="0"/>
                    </a:lnTo>
                    <a:lnTo>
                      <a:pt x="67" y="4"/>
                    </a:lnTo>
                    <a:lnTo>
                      <a:pt x="60" y="10"/>
                    </a:lnTo>
                    <a:lnTo>
                      <a:pt x="60" y="0"/>
                    </a:lnTo>
                    <a:close/>
                    <a:moveTo>
                      <a:pt x="60" y="19"/>
                    </a:moveTo>
                    <a:lnTo>
                      <a:pt x="54" y="19"/>
                    </a:lnTo>
                    <a:lnTo>
                      <a:pt x="54" y="0"/>
                    </a:lnTo>
                    <a:lnTo>
                      <a:pt x="60" y="0"/>
                    </a:lnTo>
                    <a:lnTo>
                      <a:pt x="60" y="19"/>
                    </a:lnTo>
                    <a:close/>
                    <a:moveTo>
                      <a:pt x="54" y="19"/>
                    </a:moveTo>
                    <a:lnTo>
                      <a:pt x="50" y="19"/>
                    </a:lnTo>
                    <a:lnTo>
                      <a:pt x="50" y="0"/>
                    </a:lnTo>
                    <a:lnTo>
                      <a:pt x="54" y="0"/>
                    </a:lnTo>
                    <a:lnTo>
                      <a:pt x="54" y="19"/>
                    </a:lnTo>
                    <a:close/>
                    <a:moveTo>
                      <a:pt x="50" y="19"/>
                    </a:moveTo>
                    <a:lnTo>
                      <a:pt x="44" y="19"/>
                    </a:lnTo>
                    <a:lnTo>
                      <a:pt x="44" y="0"/>
                    </a:lnTo>
                    <a:lnTo>
                      <a:pt x="50" y="0"/>
                    </a:lnTo>
                    <a:lnTo>
                      <a:pt x="50" y="19"/>
                    </a:lnTo>
                    <a:close/>
                    <a:moveTo>
                      <a:pt x="44" y="19"/>
                    </a:moveTo>
                    <a:lnTo>
                      <a:pt x="40" y="19"/>
                    </a:lnTo>
                    <a:lnTo>
                      <a:pt x="40" y="0"/>
                    </a:lnTo>
                    <a:lnTo>
                      <a:pt x="44" y="0"/>
                    </a:lnTo>
                    <a:lnTo>
                      <a:pt x="44" y="19"/>
                    </a:lnTo>
                    <a:close/>
                    <a:moveTo>
                      <a:pt x="36" y="1"/>
                    </a:moveTo>
                    <a:lnTo>
                      <a:pt x="38" y="0"/>
                    </a:lnTo>
                    <a:lnTo>
                      <a:pt x="40" y="0"/>
                    </a:lnTo>
                    <a:lnTo>
                      <a:pt x="40" y="10"/>
                    </a:lnTo>
                    <a:lnTo>
                      <a:pt x="36" y="1"/>
                    </a:lnTo>
                    <a:close/>
                    <a:moveTo>
                      <a:pt x="45" y="19"/>
                    </a:moveTo>
                    <a:lnTo>
                      <a:pt x="38" y="21"/>
                    </a:lnTo>
                    <a:lnTo>
                      <a:pt x="31" y="5"/>
                    </a:lnTo>
                    <a:lnTo>
                      <a:pt x="36" y="1"/>
                    </a:lnTo>
                    <a:lnTo>
                      <a:pt x="45" y="19"/>
                    </a:lnTo>
                    <a:close/>
                    <a:moveTo>
                      <a:pt x="38" y="21"/>
                    </a:moveTo>
                    <a:lnTo>
                      <a:pt x="33" y="25"/>
                    </a:lnTo>
                    <a:lnTo>
                      <a:pt x="24" y="8"/>
                    </a:lnTo>
                    <a:lnTo>
                      <a:pt x="31" y="5"/>
                    </a:lnTo>
                    <a:lnTo>
                      <a:pt x="38" y="21"/>
                    </a:lnTo>
                    <a:close/>
                    <a:moveTo>
                      <a:pt x="22" y="10"/>
                    </a:moveTo>
                    <a:lnTo>
                      <a:pt x="23" y="8"/>
                    </a:lnTo>
                    <a:lnTo>
                      <a:pt x="24" y="8"/>
                    </a:lnTo>
                    <a:lnTo>
                      <a:pt x="28" y="17"/>
                    </a:lnTo>
                    <a:lnTo>
                      <a:pt x="22" y="10"/>
                    </a:lnTo>
                    <a:close/>
                    <a:moveTo>
                      <a:pt x="35" y="24"/>
                    </a:moveTo>
                    <a:lnTo>
                      <a:pt x="32" y="27"/>
                    </a:lnTo>
                    <a:lnTo>
                      <a:pt x="18" y="12"/>
                    </a:lnTo>
                    <a:lnTo>
                      <a:pt x="22" y="10"/>
                    </a:lnTo>
                    <a:lnTo>
                      <a:pt x="35" y="24"/>
                    </a:lnTo>
                    <a:close/>
                    <a:moveTo>
                      <a:pt x="32" y="27"/>
                    </a:moveTo>
                    <a:lnTo>
                      <a:pt x="32" y="27"/>
                    </a:lnTo>
                    <a:lnTo>
                      <a:pt x="25" y="20"/>
                    </a:lnTo>
                    <a:lnTo>
                      <a:pt x="32" y="27"/>
                    </a:lnTo>
                    <a:close/>
                    <a:moveTo>
                      <a:pt x="32" y="27"/>
                    </a:moveTo>
                    <a:lnTo>
                      <a:pt x="28" y="29"/>
                    </a:lnTo>
                    <a:lnTo>
                      <a:pt x="15" y="16"/>
                    </a:lnTo>
                    <a:lnTo>
                      <a:pt x="18" y="12"/>
                    </a:lnTo>
                    <a:lnTo>
                      <a:pt x="32" y="27"/>
                    </a:lnTo>
                    <a:close/>
                    <a:moveTo>
                      <a:pt x="15" y="16"/>
                    </a:moveTo>
                    <a:lnTo>
                      <a:pt x="5" y="26"/>
                    </a:lnTo>
                    <a:lnTo>
                      <a:pt x="15" y="16"/>
                    </a:lnTo>
                    <a:lnTo>
                      <a:pt x="22" y="22"/>
                    </a:lnTo>
                    <a:lnTo>
                      <a:pt x="15" y="16"/>
                    </a:lnTo>
                    <a:close/>
                    <a:moveTo>
                      <a:pt x="28" y="29"/>
                    </a:moveTo>
                    <a:lnTo>
                      <a:pt x="25" y="32"/>
                    </a:lnTo>
                    <a:lnTo>
                      <a:pt x="12" y="19"/>
                    </a:lnTo>
                    <a:lnTo>
                      <a:pt x="15" y="16"/>
                    </a:lnTo>
                    <a:lnTo>
                      <a:pt x="28" y="29"/>
                    </a:lnTo>
                    <a:close/>
                    <a:moveTo>
                      <a:pt x="25" y="32"/>
                    </a:moveTo>
                    <a:lnTo>
                      <a:pt x="22" y="36"/>
                    </a:lnTo>
                    <a:lnTo>
                      <a:pt x="8" y="22"/>
                    </a:lnTo>
                    <a:lnTo>
                      <a:pt x="12" y="19"/>
                    </a:lnTo>
                    <a:lnTo>
                      <a:pt x="25" y="32"/>
                    </a:lnTo>
                    <a:close/>
                    <a:moveTo>
                      <a:pt x="6" y="25"/>
                    </a:moveTo>
                    <a:lnTo>
                      <a:pt x="7" y="24"/>
                    </a:lnTo>
                    <a:lnTo>
                      <a:pt x="8" y="22"/>
                    </a:lnTo>
                    <a:lnTo>
                      <a:pt x="15" y="29"/>
                    </a:lnTo>
                    <a:lnTo>
                      <a:pt x="6" y="25"/>
                    </a:lnTo>
                    <a:close/>
                    <a:moveTo>
                      <a:pt x="24" y="33"/>
                    </a:moveTo>
                    <a:lnTo>
                      <a:pt x="21" y="40"/>
                    </a:lnTo>
                    <a:lnTo>
                      <a:pt x="4" y="31"/>
                    </a:lnTo>
                    <a:lnTo>
                      <a:pt x="6" y="25"/>
                    </a:lnTo>
                    <a:lnTo>
                      <a:pt x="24" y="33"/>
                    </a:lnTo>
                    <a:close/>
                    <a:moveTo>
                      <a:pt x="21" y="40"/>
                    </a:moveTo>
                    <a:lnTo>
                      <a:pt x="20" y="41"/>
                    </a:lnTo>
                    <a:lnTo>
                      <a:pt x="18" y="42"/>
                    </a:lnTo>
                    <a:lnTo>
                      <a:pt x="12" y="36"/>
                    </a:lnTo>
                    <a:lnTo>
                      <a:pt x="21" y="40"/>
                    </a:lnTo>
                    <a:close/>
                    <a:moveTo>
                      <a:pt x="18" y="42"/>
                    </a:moveTo>
                    <a:lnTo>
                      <a:pt x="15" y="46"/>
                    </a:lnTo>
                    <a:lnTo>
                      <a:pt x="2" y="32"/>
                    </a:lnTo>
                    <a:lnTo>
                      <a:pt x="5" y="29"/>
                    </a:lnTo>
                    <a:lnTo>
                      <a:pt x="18" y="42"/>
                    </a:lnTo>
                    <a:close/>
                    <a:moveTo>
                      <a:pt x="0" y="39"/>
                    </a:moveTo>
                    <a:lnTo>
                      <a:pt x="0" y="35"/>
                    </a:lnTo>
                    <a:lnTo>
                      <a:pt x="2" y="32"/>
                    </a:lnTo>
                    <a:lnTo>
                      <a:pt x="8" y="39"/>
                    </a:lnTo>
                    <a:lnTo>
                      <a:pt x="0" y="39"/>
                    </a:lnTo>
                    <a:close/>
                    <a:moveTo>
                      <a:pt x="18" y="39"/>
                    </a:moveTo>
                    <a:lnTo>
                      <a:pt x="18" y="42"/>
                    </a:lnTo>
                    <a:lnTo>
                      <a:pt x="0" y="42"/>
                    </a:lnTo>
                    <a:lnTo>
                      <a:pt x="0" y="39"/>
                    </a:lnTo>
                    <a:lnTo>
                      <a:pt x="18" y="39"/>
                    </a:lnTo>
                    <a:close/>
                    <a:moveTo>
                      <a:pt x="18" y="42"/>
                    </a:moveTo>
                    <a:lnTo>
                      <a:pt x="18" y="48"/>
                    </a:lnTo>
                    <a:lnTo>
                      <a:pt x="0" y="48"/>
                    </a:lnTo>
                    <a:lnTo>
                      <a:pt x="0" y="42"/>
                    </a:lnTo>
                    <a:lnTo>
                      <a:pt x="18" y="42"/>
                    </a:lnTo>
                    <a:close/>
                    <a:moveTo>
                      <a:pt x="18" y="48"/>
                    </a:moveTo>
                    <a:lnTo>
                      <a:pt x="18" y="51"/>
                    </a:lnTo>
                    <a:lnTo>
                      <a:pt x="0" y="51"/>
                    </a:lnTo>
                    <a:lnTo>
                      <a:pt x="0" y="48"/>
                    </a:lnTo>
                    <a:lnTo>
                      <a:pt x="18" y="48"/>
                    </a:lnTo>
                    <a:close/>
                    <a:moveTo>
                      <a:pt x="2" y="58"/>
                    </a:moveTo>
                    <a:lnTo>
                      <a:pt x="0" y="56"/>
                    </a:lnTo>
                    <a:lnTo>
                      <a:pt x="0" y="51"/>
                    </a:lnTo>
                    <a:lnTo>
                      <a:pt x="8" y="51"/>
                    </a:lnTo>
                    <a:lnTo>
                      <a:pt x="2" y="58"/>
                    </a:lnTo>
                    <a:close/>
                    <a:moveTo>
                      <a:pt x="16" y="44"/>
                    </a:moveTo>
                    <a:lnTo>
                      <a:pt x="18" y="48"/>
                    </a:lnTo>
                    <a:lnTo>
                      <a:pt x="5" y="61"/>
                    </a:lnTo>
                    <a:lnTo>
                      <a:pt x="2" y="58"/>
                    </a:lnTo>
                    <a:lnTo>
                      <a:pt x="16" y="44"/>
                    </a:lnTo>
                    <a:close/>
                    <a:moveTo>
                      <a:pt x="18" y="48"/>
                    </a:moveTo>
                    <a:lnTo>
                      <a:pt x="22" y="51"/>
                    </a:lnTo>
                    <a:lnTo>
                      <a:pt x="8" y="64"/>
                    </a:lnTo>
                    <a:lnTo>
                      <a:pt x="5" y="61"/>
                    </a:lnTo>
                    <a:lnTo>
                      <a:pt x="18" y="48"/>
                    </a:lnTo>
                    <a:close/>
                    <a:moveTo>
                      <a:pt x="22" y="51"/>
                    </a:moveTo>
                    <a:lnTo>
                      <a:pt x="13" y="41"/>
                    </a:lnTo>
                    <a:lnTo>
                      <a:pt x="22" y="51"/>
                    </a:lnTo>
                    <a:lnTo>
                      <a:pt x="15" y="58"/>
                    </a:lnTo>
                    <a:lnTo>
                      <a:pt x="22" y="51"/>
                    </a:lnTo>
                    <a:close/>
                    <a:moveTo>
                      <a:pt x="22" y="51"/>
                    </a:moveTo>
                    <a:lnTo>
                      <a:pt x="25" y="54"/>
                    </a:lnTo>
                    <a:lnTo>
                      <a:pt x="12" y="68"/>
                    </a:lnTo>
                    <a:lnTo>
                      <a:pt x="8" y="64"/>
                    </a:lnTo>
                    <a:lnTo>
                      <a:pt x="22" y="51"/>
                    </a:lnTo>
                    <a:close/>
                    <a:moveTo>
                      <a:pt x="12" y="68"/>
                    </a:moveTo>
                    <a:lnTo>
                      <a:pt x="22" y="78"/>
                    </a:lnTo>
                    <a:lnTo>
                      <a:pt x="12" y="68"/>
                    </a:lnTo>
                    <a:lnTo>
                      <a:pt x="18" y="61"/>
                    </a:lnTo>
                    <a:lnTo>
                      <a:pt x="12" y="68"/>
                    </a:lnTo>
                    <a:close/>
                    <a:moveTo>
                      <a:pt x="25" y="54"/>
                    </a:moveTo>
                    <a:lnTo>
                      <a:pt x="28" y="58"/>
                    </a:lnTo>
                    <a:lnTo>
                      <a:pt x="15" y="71"/>
                    </a:lnTo>
                    <a:lnTo>
                      <a:pt x="12" y="68"/>
                    </a:lnTo>
                    <a:lnTo>
                      <a:pt x="25" y="54"/>
                    </a:lnTo>
                    <a:close/>
                    <a:moveTo>
                      <a:pt x="15" y="71"/>
                    </a:moveTo>
                    <a:lnTo>
                      <a:pt x="5" y="61"/>
                    </a:lnTo>
                    <a:lnTo>
                      <a:pt x="15" y="71"/>
                    </a:lnTo>
                    <a:lnTo>
                      <a:pt x="22" y="64"/>
                    </a:lnTo>
                    <a:lnTo>
                      <a:pt x="15" y="71"/>
                    </a:lnTo>
                    <a:close/>
                    <a:moveTo>
                      <a:pt x="28" y="58"/>
                    </a:moveTo>
                    <a:lnTo>
                      <a:pt x="32" y="61"/>
                    </a:lnTo>
                    <a:lnTo>
                      <a:pt x="18" y="74"/>
                    </a:lnTo>
                    <a:lnTo>
                      <a:pt x="15" y="71"/>
                    </a:lnTo>
                    <a:lnTo>
                      <a:pt x="28" y="58"/>
                    </a:lnTo>
                    <a:close/>
                    <a:moveTo>
                      <a:pt x="25" y="76"/>
                    </a:moveTo>
                    <a:lnTo>
                      <a:pt x="21" y="76"/>
                    </a:lnTo>
                    <a:lnTo>
                      <a:pt x="18" y="74"/>
                    </a:lnTo>
                    <a:lnTo>
                      <a:pt x="25" y="68"/>
                    </a:lnTo>
                    <a:lnTo>
                      <a:pt x="25" y="76"/>
                    </a:lnTo>
                    <a:close/>
                    <a:moveTo>
                      <a:pt x="25" y="58"/>
                    </a:moveTo>
                    <a:lnTo>
                      <a:pt x="32" y="58"/>
                    </a:lnTo>
                    <a:lnTo>
                      <a:pt x="32" y="76"/>
                    </a:lnTo>
                    <a:lnTo>
                      <a:pt x="25" y="76"/>
                    </a:lnTo>
                    <a:lnTo>
                      <a:pt x="25" y="58"/>
                    </a:lnTo>
                    <a:close/>
                    <a:moveTo>
                      <a:pt x="32" y="58"/>
                    </a:moveTo>
                    <a:lnTo>
                      <a:pt x="34" y="58"/>
                    </a:lnTo>
                    <a:lnTo>
                      <a:pt x="34" y="76"/>
                    </a:lnTo>
                    <a:lnTo>
                      <a:pt x="32" y="76"/>
                    </a:lnTo>
                    <a:lnTo>
                      <a:pt x="32" y="58"/>
                    </a:lnTo>
                    <a:close/>
                    <a:moveTo>
                      <a:pt x="34" y="58"/>
                    </a:moveTo>
                    <a:lnTo>
                      <a:pt x="40" y="58"/>
                    </a:lnTo>
                    <a:lnTo>
                      <a:pt x="40" y="76"/>
                    </a:lnTo>
                    <a:lnTo>
                      <a:pt x="34" y="76"/>
                    </a:lnTo>
                    <a:lnTo>
                      <a:pt x="34" y="58"/>
                    </a:lnTo>
                    <a:close/>
                    <a:moveTo>
                      <a:pt x="45" y="75"/>
                    </a:moveTo>
                    <a:lnTo>
                      <a:pt x="43" y="76"/>
                    </a:lnTo>
                    <a:lnTo>
                      <a:pt x="40" y="76"/>
                    </a:lnTo>
                    <a:lnTo>
                      <a:pt x="40" y="68"/>
                    </a:lnTo>
                    <a:lnTo>
                      <a:pt x="45" y="75"/>
                    </a:lnTo>
                    <a:close/>
                    <a:moveTo>
                      <a:pt x="36" y="59"/>
                    </a:moveTo>
                    <a:lnTo>
                      <a:pt x="43" y="56"/>
                    </a:lnTo>
                    <a:lnTo>
                      <a:pt x="51" y="73"/>
                    </a:lnTo>
                    <a:lnTo>
                      <a:pt x="45" y="75"/>
                    </a:lnTo>
                    <a:lnTo>
                      <a:pt x="36" y="59"/>
                    </a:lnTo>
                    <a:close/>
                    <a:moveTo>
                      <a:pt x="43" y="56"/>
                    </a:moveTo>
                    <a:lnTo>
                      <a:pt x="45" y="54"/>
                    </a:lnTo>
                    <a:lnTo>
                      <a:pt x="47" y="54"/>
                    </a:lnTo>
                    <a:lnTo>
                      <a:pt x="47" y="64"/>
                    </a:lnTo>
                    <a:lnTo>
                      <a:pt x="43" y="56"/>
                    </a:lnTo>
                    <a:close/>
                    <a:moveTo>
                      <a:pt x="47" y="54"/>
                    </a:moveTo>
                    <a:lnTo>
                      <a:pt x="50" y="54"/>
                    </a:lnTo>
                    <a:lnTo>
                      <a:pt x="50" y="74"/>
                    </a:lnTo>
                    <a:lnTo>
                      <a:pt x="47" y="74"/>
                    </a:lnTo>
                    <a:lnTo>
                      <a:pt x="47" y="54"/>
                    </a:lnTo>
                    <a:close/>
                    <a:moveTo>
                      <a:pt x="55" y="73"/>
                    </a:moveTo>
                    <a:lnTo>
                      <a:pt x="53" y="74"/>
                    </a:lnTo>
                    <a:lnTo>
                      <a:pt x="50" y="74"/>
                    </a:lnTo>
                    <a:lnTo>
                      <a:pt x="50" y="64"/>
                    </a:lnTo>
                    <a:lnTo>
                      <a:pt x="55" y="73"/>
                    </a:lnTo>
                    <a:close/>
                    <a:moveTo>
                      <a:pt x="46" y="56"/>
                    </a:moveTo>
                    <a:lnTo>
                      <a:pt x="53" y="52"/>
                    </a:lnTo>
                    <a:lnTo>
                      <a:pt x="60" y="70"/>
                    </a:lnTo>
                    <a:lnTo>
                      <a:pt x="55" y="73"/>
                    </a:lnTo>
                    <a:lnTo>
                      <a:pt x="46"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26" name="Freeform 212">
                <a:extLst>
                  <a:ext uri="{FF2B5EF4-FFF2-40B4-BE49-F238E27FC236}">
                    <a16:creationId xmlns:a16="http://schemas.microsoft.com/office/drawing/2014/main" id="{5CEBCDE3-AA04-4AE6-A4F7-78AFD26DEDCB}"/>
                  </a:ext>
                </a:extLst>
              </p:cNvPr>
              <p:cNvSpPr>
                <a:spLocks/>
              </p:cNvSpPr>
              <p:nvPr/>
            </p:nvSpPr>
            <p:spPr bwMode="auto">
              <a:xfrm>
                <a:off x="2738" y="2886"/>
                <a:ext cx="16" cy="14"/>
              </a:xfrm>
              <a:custGeom>
                <a:avLst/>
                <a:gdLst>
                  <a:gd name="T0" fmla="*/ 11 w 63"/>
                  <a:gd name="T1" fmla="*/ 13 h 57"/>
                  <a:gd name="T2" fmla="*/ 13 w 63"/>
                  <a:gd name="T3" fmla="*/ 12 h 57"/>
                  <a:gd name="T4" fmla="*/ 14 w 63"/>
                  <a:gd name="T5" fmla="*/ 11 h 57"/>
                  <a:gd name="T6" fmla="*/ 14 w 63"/>
                  <a:gd name="T7" fmla="*/ 10 h 57"/>
                  <a:gd name="T8" fmla="*/ 15 w 63"/>
                  <a:gd name="T9" fmla="*/ 10 h 57"/>
                  <a:gd name="T10" fmla="*/ 16 w 63"/>
                  <a:gd name="T11" fmla="*/ 8 h 57"/>
                  <a:gd name="T12" fmla="*/ 16 w 63"/>
                  <a:gd name="T13" fmla="*/ 7 h 57"/>
                  <a:gd name="T14" fmla="*/ 16 w 63"/>
                  <a:gd name="T15" fmla="*/ 7 h 57"/>
                  <a:gd name="T16" fmla="*/ 16 w 63"/>
                  <a:gd name="T17" fmla="*/ 5 h 57"/>
                  <a:gd name="T18" fmla="*/ 16 w 63"/>
                  <a:gd name="T19" fmla="*/ 4 h 57"/>
                  <a:gd name="T20" fmla="*/ 16 w 63"/>
                  <a:gd name="T21" fmla="*/ 3 h 57"/>
                  <a:gd name="T22" fmla="*/ 15 w 63"/>
                  <a:gd name="T23" fmla="*/ 2 h 57"/>
                  <a:gd name="T24" fmla="*/ 14 w 63"/>
                  <a:gd name="T25" fmla="*/ 2 h 57"/>
                  <a:gd name="T26" fmla="*/ 14 w 63"/>
                  <a:gd name="T27" fmla="*/ 1 h 57"/>
                  <a:gd name="T28" fmla="*/ 12 w 63"/>
                  <a:gd name="T29" fmla="*/ 0 h 57"/>
                  <a:gd name="T30" fmla="*/ 11 w 63"/>
                  <a:gd name="T31" fmla="*/ 0 h 57"/>
                  <a:gd name="T32" fmla="*/ 10 w 63"/>
                  <a:gd name="T33" fmla="*/ 0 h 57"/>
                  <a:gd name="T34" fmla="*/ 9 w 63"/>
                  <a:gd name="T35" fmla="*/ 0 h 57"/>
                  <a:gd name="T36" fmla="*/ 7 w 63"/>
                  <a:gd name="T37" fmla="*/ 1 h 57"/>
                  <a:gd name="T38" fmla="*/ 6 w 63"/>
                  <a:gd name="T39" fmla="*/ 1 h 57"/>
                  <a:gd name="T40" fmla="*/ 5 w 63"/>
                  <a:gd name="T41" fmla="*/ 2 h 57"/>
                  <a:gd name="T42" fmla="*/ 3 w 63"/>
                  <a:gd name="T43" fmla="*/ 2 h 57"/>
                  <a:gd name="T44" fmla="*/ 2 w 63"/>
                  <a:gd name="T45" fmla="*/ 3 h 57"/>
                  <a:gd name="T46" fmla="*/ 2 w 63"/>
                  <a:gd name="T47" fmla="*/ 4 h 57"/>
                  <a:gd name="T48" fmla="*/ 1 w 63"/>
                  <a:gd name="T49" fmla="*/ 6 h 57"/>
                  <a:gd name="T50" fmla="*/ 0 w 63"/>
                  <a:gd name="T51" fmla="*/ 7 h 57"/>
                  <a:gd name="T52" fmla="*/ 0 w 63"/>
                  <a:gd name="T53" fmla="*/ 7 h 57"/>
                  <a:gd name="T54" fmla="*/ 0 w 63"/>
                  <a:gd name="T55" fmla="*/ 9 h 57"/>
                  <a:gd name="T56" fmla="*/ 0 w 63"/>
                  <a:gd name="T57" fmla="*/ 10 h 57"/>
                  <a:gd name="T58" fmla="*/ 0 w 63"/>
                  <a:gd name="T59" fmla="*/ 10 h 57"/>
                  <a:gd name="T60" fmla="*/ 0 w 63"/>
                  <a:gd name="T61" fmla="*/ 12 h 57"/>
                  <a:gd name="T62" fmla="*/ 1 w 63"/>
                  <a:gd name="T63" fmla="*/ 13 h 57"/>
                  <a:gd name="T64" fmla="*/ 2 w 63"/>
                  <a:gd name="T65" fmla="*/ 13 h 57"/>
                  <a:gd name="T66" fmla="*/ 2 w 63"/>
                  <a:gd name="T67" fmla="*/ 13 h 57"/>
                  <a:gd name="T68" fmla="*/ 4 w 63"/>
                  <a:gd name="T69" fmla="*/ 14 h 57"/>
                  <a:gd name="T70" fmla="*/ 5 w 63"/>
                  <a:gd name="T71" fmla="*/ 14 h 57"/>
                  <a:gd name="T72" fmla="*/ 6 w 63"/>
                  <a:gd name="T73" fmla="*/ 14 h 57"/>
                  <a:gd name="T74" fmla="*/ 7 w 63"/>
                  <a:gd name="T75" fmla="*/ 14 h 57"/>
                  <a:gd name="T76" fmla="*/ 9 w 63"/>
                  <a:gd name="T77" fmla="*/ 14 h 57"/>
                  <a:gd name="T78" fmla="*/ 10 w 63"/>
                  <a:gd name="T79" fmla="*/ 13 h 57"/>
                  <a:gd name="T80" fmla="*/ 11 w 63"/>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3"/>
                  <a:gd name="T124" fmla="*/ 0 h 57"/>
                  <a:gd name="T125" fmla="*/ 63 w 63"/>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3" h="57">
                    <a:moveTo>
                      <a:pt x="44" y="52"/>
                    </a:moveTo>
                    <a:lnTo>
                      <a:pt x="51" y="49"/>
                    </a:lnTo>
                    <a:lnTo>
                      <a:pt x="54" y="45"/>
                    </a:lnTo>
                    <a:lnTo>
                      <a:pt x="57" y="42"/>
                    </a:lnTo>
                    <a:lnTo>
                      <a:pt x="61" y="39"/>
                    </a:lnTo>
                    <a:lnTo>
                      <a:pt x="63" y="32"/>
                    </a:lnTo>
                    <a:lnTo>
                      <a:pt x="63" y="29"/>
                    </a:lnTo>
                    <a:lnTo>
                      <a:pt x="63" y="27"/>
                    </a:lnTo>
                    <a:lnTo>
                      <a:pt x="63" y="20"/>
                    </a:lnTo>
                    <a:lnTo>
                      <a:pt x="63" y="17"/>
                    </a:lnTo>
                    <a:lnTo>
                      <a:pt x="63" y="13"/>
                    </a:lnTo>
                    <a:lnTo>
                      <a:pt x="61" y="10"/>
                    </a:lnTo>
                    <a:lnTo>
                      <a:pt x="57" y="7"/>
                    </a:lnTo>
                    <a:lnTo>
                      <a:pt x="54" y="3"/>
                    </a:lnTo>
                    <a:lnTo>
                      <a:pt x="48" y="0"/>
                    </a:lnTo>
                    <a:lnTo>
                      <a:pt x="44" y="0"/>
                    </a:lnTo>
                    <a:lnTo>
                      <a:pt x="38" y="0"/>
                    </a:lnTo>
                    <a:lnTo>
                      <a:pt x="35" y="0"/>
                    </a:lnTo>
                    <a:lnTo>
                      <a:pt x="29" y="3"/>
                    </a:lnTo>
                    <a:lnTo>
                      <a:pt x="22" y="3"/>
                    </a:lnTo>
                    <a:lnTo>
                      <a:pt x="19" y="7"/>
                    </a:lnTo>
                    <a:lnTo>
                      <a:pt x="12" y="10"/>
                    </a:lnTo>
                    <a:lnTo>
                      <a:pt x="9" y="13"/>
                    </a:lnTo>
                    <a:lnTo>
                      <a:pt x="7" y="17"/>
                    </a:lnTo>
                    <a:lnTo>
                      <a:pt x="3" y="23"/>
                    </a:lnTo>
                    <a:lnTo>
                      <a:pt x="0" y="27"/>
                    </a:lnTo>
                    <a:lnTo>
                      <a:pt x="0" y="29"/>
                    </a:lnTo>
                    <a:lnTo>
                      <a:pt x="0" y="35"/>
                    </a:lnTo>
                    <a:lnTo>
                      <a:pt x="0" y="39"/>
                    </a:lnTo>
                    <a:lnTo>
                      <a:pt x="0" y="42"/>
                    </a:lnTo>
                    <a:lnTo>
                      <a:pt x="0" y="49"/>
                    </a:lnTo>
                    <a:lnTo>
                      <a:pt x="3" y="52"/>
                    </a:lnTo>
                    <a:lnTo>
                      <a:pt x="7" y="54"/>
                    </a:lnTo>
                    <a:lnTo>
                      <a:pt x="9" y="54"/>
                    </a:lnTo>
                    <a:lnTo>
                      <a:pt x="16" y="57"/>
                    </a:lnTo>
                    <a:lnTo>
                      <a:pt x="19" y="57"/>
                    </a:lnTo>
                    <a:lnTo>
                      <a:pt x="25" y="57"/>
                    </a:lnTo>
                    <a:lnTo>
                      <a:pt x="29" y="57"/>
                    </a:lnTo>
                    <a:lnTo>
                      <a:pt x="35" y="57"/>
                    </a:lnTo>
                    <a:lnTo>
                      <a:pt x="41" y="54"/>
                    </a:lnTo>
                    <a:lnTo>
                      <a:pt x="44" y="52"/>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27" name="Freeform 213">
                <a:extLst>
                  <a:ext uri="{FF2B5EF4-FFF2-40B4-BE49-F238E27FC236}">
                    <a16:creationId xmlns:a16="http://schemas.microsoft.com/office/drawing/2014/main" id="{2397DC3F-531E-4480-BAE9-13A8BE2FCE63}"/>
                  </a:ext>
                </a:extLst>
              </p:cNvPr>
              <p:cNvSpPr>
                <a:spLocks noEditPoints="1"/>
              </p:cNvSpPr>
              <p:nvPr/>
            </p:nvSpPr>
            <p:spPr bwMode="auto">
              <a:xfrm>
                <a:off x="2736" y="2883"/>
                <a:ext cx="20" cy="19"/>
              </a:xfrm>
              <a:custGeom>
                <a:avLst/>
                <a:gdLst>
                  <a:gd name="T0" fmla="*/ 12 w 83"/>
                  <a:gd name="T1" fmla="*/ 13 h 76"/>
                  <a:gd name="T2" fmla="*/ 16 w 83"/>
                  <a:gd name="T3" fmla="*/ 16 h 76"/>
                  <a:gd name="T4" fmla="*/ 13 w 83"/>
                  <a:gd name="T5" fmla="*/ 13 h 76"/>
                  <a:gd name="T6" fmla="*/ 14 w 83"/>
                  <a:gd name="T7" fmla="*/ 12 h 76"/>
                  <a:gd name="T8" fmla="*/ 15 w 83"/>
                  <a:gd name="T9" fmla="*/ 11 h 76"/>
                  <a:gd name="T10" fmla="*/ 19 w 83"/>
                  <a:gd name="T11" fmla="*/ 13 h 76"/>
                  <a:gd name="T12" fmla="*/ 15 w 83"/>
                  <a:gd name="T13" fmla="*/ 11 h 76"/>
                  <a:gd name="T14" fmla="*/ 20 w 83"/>
                  <a:gd name="T15" fmla="*/ 10 h 76"/>
                  <a:gd name="T16" fmla="*/ 15 w 83"/>
                  <a:gd name="T17" fmla="*/ 10 h 76"/>
                  <a:gd name="T18" fmla="*/ 15 w 83"/>
                  <a:gd name="T19" fmla="*/ 10 h 76"/>
                  <a:gd name="T20" fmla="*/ 15 w 83"/>
                  <a:gd name="T21" fmla="*/ 9 h 76"/>
                  <a:gd name="T22" fmla="*/ 15 w 83"/>
                  <a:gd name="T23" fmla="*/ 7 h 76"/>
                  <a:gd name="T24" fmla="*/ 15 w 83"/>
                  <a:gd name="T25" fmla="*/ 7 h 76"/>
                  <a:gd name="T26" fmla="*/ 20 w 83"/>
                  <a:gd name="T27" fmla="*/ 4 h 76"/>
                  <a:gd name="T28" fmla="*/ 16 w 83"/>
                  <a:gd name="T29" fmla="*/ 7 h 76"/>
                  <a:gd name="T30" fmla="*/ 15 w 83"/>
                  <a:gd name="T31" fmla="*/ 7 h 76"/>
                  <a:gd name="T32" fmla="*/ 15 w 83"/>
                  <a:gd name="T33" fmla="*/ 7 h 76"/>
                  <a:gd name="T34" fmla="*/ 15 w 83"/>
                  <a:gd name="T35" fmla="*/ 6 h 76"/>
                  <a:gd name="T36" fmla="*/ 15 w 83"/>
                  <a:gd name="T37" fmla="*/ 6 h 76"/>
                  <a:gd name="T38" fmla="*/ 17 w 83"/>
                  <a:gd name="T39" fmla="*/ 1 h 76"/>
                  <a:gd name="T40" fmla="*/ 14 w 83"/>
                  <a:gd name="T41" fmla="*/ 5 h 76"/>
                  <a:gd name="T42" fmla="*/ 14 w 83"/>
                  <a:gd name="T43" fmla="*/ 0 h 76"/>
                  <a:gd name="T44" fmla="*/ 14 w 83"/>
                  <a:gd name="T45" fmla="*/ 5 h 76"/>
                  <a:gd name="T46" fmla="*/ 13 w 83"/>
                  <a:gd name="T47" fmla="*/ 5 h 76"/>
                  <a:gd name="T48" fmla="*/ 12 w 83"/>
                  <a:gd name="T49" fmla="*/ 5 h 76"/>
                  <a:gd name="T50" fmla="*/ 10 w 83"/>
                  <a:gd name="T51" fmla="*/ 0 h 76"/>
                  <a:gd name="T52" fmla="*/ 12 w 83"/>
                  <a:gd name="T53" fmla="*/ 5 h 76"/>
                  <a:gd name="T54" fmla="*/ 10 w 83"/>
                  <a:gd name="T55" fmla="*/ 5 h 76"/>
                  <a:gd name="T56" fmla="*/ 9 w 83"/>
                  <a:gd name="T57" fmla="*/ 6 h 76"/>
                  <a:gd name="T58" fmla="*/ 6 w 83"/>
                  <a:gd name="T59" fmla="*/ 2 h 76"/>
                  <a:gd name="T60" fmla="*/ 9 w 83"/>
                  <a:gd name="T61" fmla="*/ 5 h 76"/>
                  <a:gd name="T62" fmla="*/ 8 w 83"/>
                  <a:gd name="T63" fmla="*/ 6 h 76"/>
                  <a:gd name="T64" fmla="*/ 8 w 83"/>
                  <a:gd name="T65" fmla="*/ 6 h 76"/>
                  <a:gd name="T66" fmla="*/ 4 w 83"/>
                  <a:gd name="T67" fmla="*/ 3 h 76"/>
                  <a:gd name="T68" fmla="*/ 7 w 83"/>
                  <a:gd name="T69" fmla="*/ 7 h 76"/>
                  <a:gd name="T70" fmla="*/ 7 w 83"/>
                  <a:gd name="T71" fmla="*/ 7 h 76"/>
                  <a:gd name="T72" fmla="*/ 7 w 83"/>
                  <a:gd name="T73" fmla="*/ 7 h 76"/>
                  <a:gd name="T74" fmla="*/ 2 w 83"/>
                  <a:gd name="T75" fmla="*/ 5 h 76"/>
                  <a:gd name="T76" fmla="*/ 6 w 83"/>
                  <a:gd name="T77" fmla="*/ 8 h 76"/>
                  <a:gd name="T78" fmla="*/ 5 w 83"/>
                  <a:gd name="T79" fmla="*/ 9 h 76"/>
                  <a:gd name="T80" fmla="*/ 5 w 83"/>
                  <a:gd name="T81" fmla="*/ 10 h 76"/>
                  <a:gd name="T82" fmla="*/ 0 w 83"/>
                  <a:gd name="T83" fmla="*/ 9 h 76"/>
                  <a:gd name="T84" fmla="*/ 5 w 83"/>
                  <a:gd name="T85" fmla="*/ 9 h 76"/>
                  <a:gd name="T86" fmla="*/ 5 w 83"/>
                  <a:gd name="T87" fmla="*/ 10 h 76"/>
                  <a:gd name="T88" fmla="*/ 5 w 83"/>
                  <a:gd name="T89" fmla="*/ 11 h 76"/>
                  <a:gd name="T90" fmla="*/ 5 w 83"/>
                  <a:gd name="T91" fmla="*/ 12 h 76"/>
                  <a:gd name="T92" fmla="*/ 5 w 83"/>
                  <a:gd name="T93" fmla="*/ 13 h 76"/>
                  <a:gd name="T94" fmla="*/ 1 w 83"/>
                  <a:gd name="T95" fmla="*/ 16 h 76"/>
                  <a:gd name="T96" fmla="*/ 4 w 83"/>
                  <a:gd name="T97" fmla="*/ 13 h 76"/>
                  <a:gd name="T98" fmla="*/ 5 w 83"/>
                  <a:gd name="T99" fmla="*/ 14 h 76"/>
                  <a:gd name="T100" fmla="*/ 4 w 83"/>
                  <a:gd name="T101" fmla="*/ 18 h 76"/>
                  <a:gd name="T102" fmla="*/ 4 w 83"/>
                  <a:gd name="T103" fmla="*/ 14 h 76"/>
                  <a:gd name="T104" fmla="*/ 5 w 83"/>
                  <a:gd name="T105" fmla="*/ 14 h 76"/>
                  <a:gd name="T106" fmla="*/ 6 w 83"/>
                  <a:gd name="T107" fmla="*/ 14 h 76"/>
                  <a:gd name="T108" fmla="*/ 6 w 83"/>
                  <a:gd name="T109" fmla="*/ 19 h 76"/>
                  <a:gd name="T110" fmla="*/ 6 w 83"/>
                  <a:gd name="T111" fmla="*/ 15 h 76"/>
                  <a:gd name="T112" fmla="*/ 7 w 83"/>
                  <a:gd name="T113" fmla="*/ 15 h 76"/>
                  <a:gd name="T114" fmla="*/ 8 w 83"/>
                  <a:gd name="T115" fmla="*/ 15 h 76"/>
                  <a:gd name="T116" fmla="*/ 9 w 83"/>
                  <a:gd name="T117" fmla="*/ 15 h 76"/>
                  <a:gd name="T118" fmla="*/ 12 w 83"/>
                  <a:gd name="T119" fmla="*/ 19 h 76"/>
                  <a:gd name="T120" fmla="*/ 10 w 83"/>
                  <a:gd name="T121" fmla="*/ 15 h 76"/>
                  <a:gd name="T122" fmla="*/ 14 w 83"/>
                  <a:gd name="T123" fmla="*/ 18 h 76"/>
                  <a:gd name="T124" fmla="*/ 11 w 83"/>
                  <a:gd name="T125" fmla="*/ 14 h 7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83"/>
                  <a:gd name="T190" fmla="*/ 0 h 76"/>
                  <a:gd name="T191" fmla="*/ 83 w 83"/>
                  <a:gd name="T192" fmla="*/ 76 h 7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83" h="76">
                    <a:moveTo>
                      <a:pt x="50" y="52"/>
                    </a:moveTo>
                    <a:lnTo>
                      <a:pt x="56" y="49"/>
                    </a:lnTo>
                    <a:lnTo>
                      <a:pt x="65" y="65"/>
                    </a:lnTo>
                    <a:lnTo>
                      <a:pt x="59" y="69"/>
                    </a:lnTo>
                    <a:lnTo>
                      <a:pt x="50" y="52"/>
                    </a:lnTo>
                    <a:close/>
                    <a:moveTo>
                      <a:pt x="67" y="64"/>
                    </a:moveTo>
                    <a:lnTo>
                      <a:pt x="66" y="65"/>
                    </a:lnTo>
                    <a:lnTo>
                      <a:pt x="65" y="65"/>
                    </a:lnTo>
                    <a:lnTo>
                      <a:pt x="61" y="58"/>
                    </a:lnTo>
                    <a:lnTo>
                      <a:pt x="67" y="64"/>
                    </a:lnTo>
                    <a:close/>
                    <a:moveTo>
                      <a:pt x="54" y="51"/>
                    </a:moveTo>
                    <a:lnTo>
                      <a:pt x="58" y="48"/>
                    </a:lnTo>
                    <a:lnTo>
                      <a:pt x="71" y="61"/>
                    </a:lnTo>
                    <a:lnTo>
                      <a:pt x="67" y="64"/>
                    </a:lnTo>
                    <a:lnTo>
                      <a:pt x="54" y="51"/>
                    </a:lnTo>
                    <a:close/>
                    <a:moveTo>
                      <a:pt x="58" y="48"/>
                    </a:moveTo>
                    <a:lnTo>
                      <a:pt x="61" y="44"/>
                    </a:lnTo>
                    <a:lnTo>
                      <a:pt x="74" y="58"/>
                    </a:lnTo>
                    <a:lnTo>
                      <a:pt x="71" y="61"/>
                    </a:lnTo>
                    <a:lnTo>
                      <a:pt x="58" y="48"/>
                    </a:lnTo>
                    <a:close/>
                    <a:moveTo>
                      <a:pt x="61" y="44"/>
                    </a:moveTo>
                    <a:lnTo>
                      <a:pt x="63" y="41"/>
                    </a:lnTo>
                    <a:lnTo>
                      <a:pt x="77" y="54"/>
                    </a:lnTo>
                    <a:lnTo>
                      <a:pt x="74" y="58"/>
                    </a:lnTo>
                    <a:lnTo>
                      <a:pt x="61" y="44"/>
                    </a:lnTo>
                    <a:close/>
                    <a:moveTo>
                      <a:pt x="78" y="52"/>
                    </a:moveTo>
                    <a:lnTo>
                      <a:pt x="78" y="53"/>
                    </a:lnTo>
                    <a:lnTo>
                      <a:pt x="77" y="54"/>
                    </a:lnTo>
                    <a:lnTo>
                      <a:pt x="71" y="48"/>
                    </a:lnTo>
                    <a:lnTo>
                      <a:pt x="78" y="52"/>
                    </a:lnTo>
                    <a:close/>
                    <a:moveTo>
                      <a:pt x="62" y="43"/>
                    </a:moveTo>
                    <a:lnTo>
                      <a:pt x="65" y="37"/>
                    </a:lnTo>
                    <a:lnTo>
                      <a:pt x="82" y="45"/>
                    </a:lnTo>
                    <a:lnTo>
                      <a:pt x="78" y="52"/>
                    </a:lnTo>
                    <a:lnTo>
                      <a:pt x="62" y="43"/>
                    </a:lnTo>
                    <a:close/>
                    <a:moveTo>
                      <a:pt x="83" y="41"/>
                    </a:moveTo>
                    <a:lnTo>
                      <a:pt x="83" y="43"/>
                    </a:lnTo>
                    <a:lnTo>
                      <a:pt x="82" y="45"/>
                    </a:lnTo>
                    <a:lnTo>
                      <a:pt x="73" y="41"/>
                    </a:lnTo>
                    <a:lnTo>
                      <a:pt x="83" y="41"/>
                    </a:lnTo>
                    <a:close/>
                    <a:moveTo>
                      <a:pt x="64" y="41"/>
                    </a:moveTo>
                    <a:lnTo>
                      <a:pt x="64" y="38"/>
                    </a:lnTo>
                    <a:lnTo>
                      <a:pt x="83" y="38"/>
                    </a:lnTo>
                    <a:lnTo>
                      <a:pt x="83" y="41"/>
                    </a:lnTo>
                    <a:lnTo>
                      <a:pt x="64" y="41"/>
                    </a:lnTo>
                    <a:close/>
                    <a:moveTo>
                      <a:pt x="64" y="38"/>
                    </a:moveTo>
                    <a:lnTo>
                      <a:pt x="64" y="36"/>
                    </a:lnTo>
                    <a:lnTo>
                      <a:pt x="83" y="36"/>
                    </a:lnTo>
                    <a:lnTo>
                      <a:pt x="83" y="38"/>
                    </a:lnTo>
                    <a:lnTo>
                      <a:pt x="64" y="38"/>
                    </a:lnTo>
                    <a:close/>
                    <a:moveTo>
                      <a:pt x="64" y="36"/>
                    </a:moveTo>
                    <a:lnTo>
                      <a:pt x="64" y="29"/>
                    </a:lnTo>
                    <a:lnTo>
                      <a:pt x="83" y="29"/>
                    </a:lnTo>
                    <a:lnTo>
                      <a:pt x="83" y="36"/>
                    </a:lnTo>
                    <a:lnTo>
                      <a:pt x="64" y="36"/>
                    </a:lnTo>
                    <a:close/>
                    <a:moveTo>
                      <a:pt x="64" y="29"/>
                    </a:moveTo>
                    <a:lnTo>
                      <a:pt x="64" y="26"/>
                    </a:lnTo>
                    <a:lnTo>
                      <a:pt x="83" y="26"/>
                    </a:lnTo>
                    <a:lnTo>
                      <a:pt x="83" y="29"/>
                    </a:lnTo>
                    <a:lnTo>
                      <a:pt x="64" y="29"/>
                    </a:lnTo>
                    <a:close/>
                    <a:moveTo>
                      <a:pt x="64" y="26"/>
                    </a:moveTo>
                    <a:lnTo>
                      <a:pt x="64" y="22"/>
                    </a:lnTo>
                    <a:lnTo>
                      <a:pt x="83" y="22"/>
                    </a:lnTo>
                    <a:lnTo>
                      <a:pt x="83" y="26"/>
                    </a:lnTo>
                    <a:lnTo>
                      <a:pt x="64" y="26"/>
                    </a:lnTo>
                    <a:close/>
                    <a:moveTo>
                      <a:pt x="81" y="16"/>
                    </a:moveTo>
                    <a:lnTo>
                      <a:pt x="83" y="18"/>
                    </a:lnTo>
                    <a:lnTo>
                      <a:pt x="83" y="22"/>
                    </a:lnTo>
                    <a:lnTo>
                      <a:pt x="73" y="22"/>
                    </a:lnTo>
                    <a:lnTo>
                      <a:pt x="81" y="16"/>
                    </a:lnTo>
                    <a:close/>
                    <a:moveTo>
                      <a:pt x="66" y="29"/>
                    </a:moveTo>
                    <a:lnTo>
                      <a:pt x="64" y="26"/>
                    </a:lnTo>
                    <a:lnTo>
                      <a:pt x="77" y="12"/>
                    </a:lnTo>
                    <a:lnTo>
                      <a:pt x="81" y="16"/>
                    </a:lnTo>
                    <a:lnTo>
                      <a:pt x="66" y="29"/>
                    </a:lnTo>
                    <a:close/>
                    <a:moveTo>
                      <a:pt x="64" y="26"/>
                    </a:moveTo>
                    <a:lnTo>
                      <a:pt x="54" y="17"/>
                    </a:lnTo>
                    <a:lnTo>
                      <a:pt x="63" y="26"/>
                    </a:lnTo>
                    <a:lnTo>
                      <a:pt x="71" y="19"/>
                    </a:lnTo>
                    <a:lnTo>
                      <a:pt x="64" y="26"/>
                    </a:lnTo>
                    <a:close/>
                    <a:moveTo>
                      <a:pt x="63" y="26"/>
                    </a:moveTo>
                    <a:lnTo>
                      <a:pt x="61" y="22"/>
                    </a:lnTo>
                    <a:lnTo>
                      <a:pt x="74" y="9"/>
                    </a:lnTo>
                    <a:lnTo>
                      <a:pt x="77" y="12"/>
                    </a:lnTo>
                    <a:lnTo>
                      <a:pt x="63" y="26"/>
                    </a:lnTo>
                    <a:close/>
                    <a:moveTo>
                      <a:pt x="61" y="22"/>
                    </a:moveTo>
                    <a:lnTo>
                      <a:pt x="70" y="32"/>
                    </a:lnTo>
                    <a:lnTo>
                      <a:pt x="61" y="22"/>
                    </a:lnTo>
                    <a:lnTo>
                      <a:pt x="67" y="16"/>
                    </a:lnTo>
                    <a:lnTo>
                      <a:pt x="61" y="22"/>
                    </a:lnTo>
                    <a:close/>
                    <a:moveTo>
                      <a:pt x="61" y="22"/>
                    </a:moveTo>
                    <a:lnTo>
                      <a:pt x="58" y="19"/>
                    </a:lnTo>
                    <a:lnTo>
                      <a:pt x="71" y="6"/>
                    </a:lnTo>
                    <a:lnTo>
                      <a:pt x="74" y="9"/>
                    </a:lnTo>
                    <a:lnTo>
                      <a:pt x="61" y="22"/>
                    </a:lnTo>
                    <a:close/>
                    <a:moveTo>
                      <a:pt x="69" y="5"/>
                    </a:moveTo>
                    <a:lnTo>
                      <a:pt x="70" y="5"/>
                    </a:lnTo>
                    <a:lnTo>
                      <a:pt x="71" y="6"/>
                    </a:lnTo>
                    <a:lnTo>
                      <a:pt x="64" y="12"/>
                    </a:lnTo>
                    <a:lnTo>
                      <a:pt x="69" y="5"/>
                    </a:lnTo>
                    <a:close/>
                    <a:moveTo>
                      <a:pt x="60" y="21"/>
                    </a:moveTo>
                    <a:lnTo>
                      <a:pt x="53" y="18"/>
                    </a:lnTo>
                    <a:lnTo>
                      <a:pt x="62" y="1"/>
                    </a:lnTo>
                    <a:lnTo>
                      <a:pt x="69" y="5"/>
                    </a:lnTo>
                    <a:lnTo>
                      <a:pt x="60" y="21"/>
                    </a:lnTo>
                    <a:close/>
                    <a:moveTo>
                      <a:pt x="58" y="0"/>
                    </a:moveTo>
                    <a:lnTo>
                      <a:pt x="60" y="0"/>
                    </a:lnTo>
                    <a:lnTo>
                      <a:pt x="62" y="1"/>
                    </a:lnTo>
                    <a:lnTo>
                      <a:pt x="58" y="9"/>
                    </a:lnTo>
                    <a:lnTo>
                      <a:pt x="58" y="0"/>
                    </a:lnTo>
                    <a:close/>
                    <a:moveTo>
                      <a:pt x="58" y="19"/>
                    </a:moveTo>
                    <a:lnTo>
                      <a:pt x="54" y="19"/>
                    </a:lnTo>
                    <a:lnTo>
                      <a:pt x="54" y="0"/>
                    </a:lnTo>
                    <a:lnTo>
                      <a:pt x="58" y="0"/>
                    </a:lnTo>
                    <a:lnTo>
                      <a:pt x="58" y="19"/>
                    </a:lnTo>
                    <a:close/>
                    <a:moveTo>
                      <a:pt x="54" y="19"/>
                    </a:moveTo>
                    <a:lnTo>
                      <a:pt x="48" y="19"/>
                    </a:lnTo>
                    <a:lnTo>
                      <a:pt x="48" y="0"/>
                    </a:lnTo>
                    <a:lnTo>
                      <a:pt x="54" y="0"/>
                    </a:lnTo>
                    <a:lnTo>
                      <a:pt x="54" y="19"/>
                    </a:lnTo>
                    <a:close/>
                    <a:moveTo>
                      <a:pt x="48" y="19"/>
                    </a:moveTo>
                    <a:lnTo>
                      <a:pt x="45" y="19"/>
                    </a:lnTo>
                    <a:lnTo>
                      <a:pt x="45" y="0"/>
                    </a:lnTo>
                    <a:lnTo>
                      <a:pt x="48" y="0"/>
                    </a:lnTo>
                    <a:lnTo>
                      <a:pt x="48" y="19"/>
                    </a:lnTo>
                    <a:close/>
                    <a:moveTo>
                      <a:pt x="41" y="1"/>
                    </a:moveTo>
                    <a:lnTo>
                      <a:pt x="43" y="0"/>
                    </a:lnTo>
                    <a:lnTo>
                      <a:pt x="45" y="0"/>
                    </a:lnTo>
                    <a:lnTo>
                      <a:pt x="45" y="9"/>
                    </a:lnTo>
                    <a:lnTo>
                      <a:pt x="41" y="1"/>
                    </a:lnTo>
                    <a:close/>
                    <a:moveTo>
                      <a:pt x="49" y="18"/>
                    </a:moveTo>
                    <a:lnTo>
                      <a:pt x="43" y="21"/>
                    </a:lnTo>
                    <a:lnTo>
                      <a:pt x="34" y="5"/>
                    </a:lnTo>
                    <a:lnTo>
                      <a:pt x="41" y="1"/>
                    </a:lnTo>
                    <a:lnTo>
                      <a:pt x="49" y="18"/>
                    </a:lnTo>
                    <a:close/>
                    <a:moveTo>
                      <a:pt x="43" y="21"/>
                    </a:moveTo>
                    <a:lnTo>
                      <a:pt x="41" y="22"/>
                    </a:lnTo>
                    <a:lnTo>
                      <a:pt x="39" y="22"/>
                    </a:lnTo>
                    <a:lnTo>
                      <a:pt x="39" y="12"/>
                    </a:lnTo>
                    <a:lnTo>
                      <a:pt x="43" y="21"/>
                    </a:lnTo>
                    <a:close/>
                    <a:moveTo>
                      <a:pt x="39" y="22"/>
                    </a:moveTo>
                    <a:lnTo>
                      <a:pt x="32" y="22"/>
                    </a:lnTo>
                    <a:lnTo>
                      <a:pt x="32" y="4"/>
                    </a:lnTo>
                    <a:lnTo>
                      <a:pt x="39" y="4"/>
                    </a:lnTo>
                    <a:lnTo>
                      <a:pt x="39" y="22"/>
                    </a:lnTo>
                    <a:close/>
                    <a:moveTo>
                      <a:pt x="26" y="6"/>
                    </a:moveTo>
                    <a:lnTo>
                      <a:pt x="28" y="4"/>
                    </a:lnTo>
                    <a:lnTo>
                      <a:pt x="32" y="4"/>
                    </a:lnTo>
                    <a:lnTo>
                      <a:pt x="32" y="12"/>
                    </a:lnTo>
                    <a:lnTo>
                      <a:pt x="26" y="6"/>
                    </a:lnTo>
                    <a:close/>
                    <a:moveTo>
                      <a:pt x="39" y="19"/>
                    </a:moveTo>
                    <a:lnTo>
                      <a:pt x="35" y="22"/>
                    </a:lnTo>
                    <a:lnTo>
                      <a:pt x="22" y="9"/>
                    </a:lnTo>
                    <a:lnTo>
                      <a:pt x="26" y="6"/>
                    </a:lnTo>
                    <a:lnTo>
                      <a:pt x="39" y="19"/>
                    </a:lnTo>
                    <a:close/>
                    <a:moveTo>
                      <a:pt x="35" y="22"/>
                    </a:moveTo>
                    <a:lnTo>
                      <a:pt x="34" y="23"/>
                    </a:lnTo>
                    <a:lnTo>
                      <a:pt x="33" y="24"/>
                    </a:lnTo>
                    <a:lnTo>
                      <a:pt x="29" y="16"/>
                    </a:lnTo>
                    <a:lnTo>
                      <a:pt x="35" y="22"/>
                    </a:lnTo>
                    <a:close/>
                    <a:moveTo>
                      <a:pt x="33" y="24"/>
                    </a:moveTo>
                    <a:lnTo>
                      <a:pt x="27" y="28"/>
                    </a:lnTo>
                    <a:lnTo>
                      <a:pt x="19" y="10"/>
                    </a:lnTo>
                    <a:lnTo>
                      <a:pt x="24" y="8"/>
                    </a:lnTo>
                    <a:lnTo>
                      <a:pt x="33" y="24"/>
                    </a:lnTo>
                    <a:close/>
                    <a:moveTo>
                      <a:pt x="16" y="12"/>
                    </a:moveTo>
                    <a:lnTo>
                      <a:pt x="17" y="11"/>
                    </a:lnTo>
                    <a:lnTo>
                      <a:pt x="19" y="10"/>
                    </a:lnTo>
                    <a:lnTo>
                      <a:pt x="22" y="19"/>
                    </a:lnTo>
                    <a:lnTo>
                      <a:pt x="16" y="12"/>
                    </a:lnTo>
                    <a:close/>
                    <a:moveTo>
                      <a:pt x="29" y="26"/>
                    </a:moveTo>
                    <a:lnTo>
                      <a:pt x="27" y="29"/>
                    </a:lnTo>
                    <a:lnTo>
                      <a:pt x="12" y="16"/>
                    </a:lnTo>
                    <a:lnTo>
                      <a:pt x="16" y="12"/>
                    </a:lnTo>
                    <a:lnTo>
                      <a:pt x="29" y="26"/>
                    </a:lnTo>
                    <a:close/>
                    <a:moveTo>
                      <a:pt x="27" y="29"/>
                    </a:moveTo>
                    <a:lnTo>
                      <a:pt x="35" y="19"/>
                    </a:lnTo>
                    <a:lnTo>
                      <a:pt x="27" y="29"/>
                    </a:lnTo>
                    <a:lnTo>
                      <a:pt x="19" y="22"/>
                    </a:lnTo>
                    <a:lnTo>
                      <a:pt x="27" y="29"/>
                    </a:lnTo>
                    <a:close/>
                    <a:moveTo>
                      <a:pt x="27" y="29"/>
                    </a:moveTo>
                    <a:lnTo>
                      <a:pt x="23" y="32"/>
                    </a:lnTo>
                    <a:lnTo>
                      <a:pt x="10" y="19"/>
                    </a:lnTo>
                    <a:lnTo>
                      <a:pt x="12" y="16"/>
                    </a:lnTo>
                    <a:lnTo>
                      <a:pt x="27" y="29"/>
                    </a:lnTo>
                    <a:close/>
                    <a:moveTo>
                      <a:pt x="8" y="21"/>
                    </a:moveTo>
                    <a:lnTo>
                      <a:pt x="8" y="20"/>
                    </a:lnTo>
                    <a:lnTo>
                      <a:pt x="10" y="19"/>
                    </a:lnTo>
                    <a:lnTo>
                      <a:pt x="17" y="26"/>
                    </a:lnTo>
                    <a:lnTo>
                      <a:pt x="8" y="21"/>
                    </a:lnTo>
                    <a:close/>
                    <a:moveTo>
                      <a:pt x="24" y="30"/>
                    </a:moveTo>
                    <a:lnTo>
                      <a:pt x="21" y="37"/>
                    </a:lnTo>
                    <a:lnTo>
                      <a:pt x="5" y="28"/>
                    </a:lnTo>
                    <a:lnTo>
                      <a:pt x="8" y="21"/>
                    </a:lnTo>
                    <a:lnTo>
                      <a:pt x="24" y="30"/>
                    </a:lnTo>
                    <a:close/>
                    <a:moveTo>
                      <a:pt x="21" y="37"/>
                    </a:moveTo>
                    <a:lnTo>
                      <a:pt x="21" y="38"/>
                    </a:lnTo>
                    <a:lnTo>
                      <a:pt x="20" y="39"/>
                    </a:lnTo>
                    <a:lnTo>
                      <a:pt x="13" y="32"/>
                    </a:lnTo>
                    <a:lnTo>
                      <a:pt x="21" y="37"/>
                    </a:lnTo>
                    <a:close/>
                    <a:moveTo>
                      <a:pt x="20" y="39"/>
                    </a:moveTo>
                    <a:lnTo>
                      <a:pt x="17" y="42"/>
                    </a:lnTo>
                    <a:lnTo>
                      <a:pt x="3" y="28"/>
                    </a:lnTo>
                    <a:lnTo>
                      <a:pt x="7" y="26"/>
                    </a:lnTo>
                    <a:lnTo>
                      <a:pt x="20" y="39"/>
                    </a:lnTo>
                    <a:close/>
                    <a:moveTo>
                      <a:pt x="0" y="36"/>
                    </a:moveTo>
                    <a:lnTo>
                      <a:pt x="0" y="31"/>
                    </a:lnTo>
                    <a:lnTo>
                      <a:pt x="3" y="28"/>
                    </a:lnTo>
                    <a:lnTo>
                      <a:pt x="10" y="36"/>
                    </a:lnTo>
                    <a:lnTo>
                      <a:pt x="0" y="36"/>
                    </a:lnTo>
                    <a:close/>
                    <a:moveTo>
                      <a:pt x="19" y="36"/>
                    </a:moveTo>
                    <a:lnTo>
                      <a:pt x="19" y="38"/>
                    </a:lnTo>
                    <a:lnTo>
                      <a:pt x="0" y="38"/>
                    </a:lnTo>
                    <a:lnTo>
                      <a:pt x="0" y="36"/>
                    </a:lnTo>
                    <a:lnTo>
                      <a:pt x="19" y="36"/>
                    </a:lnTo>
                    <a:close/>
                    <a:moveTo>
                      <a:pt x="19" y="38"/>
                    </a:moveTo>
                    <a:lnTo>
                      <a:pt x="19" y="44"/>
                    </a:lnTo>
                    <a:lnTo>
                      <a:pt x="0" y="44"/>
                    </a:lnTo>
                    <a:lnTo>
                      <a:pt x="0" y="38"/>
                    </a:lnTo>
                    <a:lnTo>
                      <a:pt x="19" y="38"/>
                    </a:lnTo>
                    <a:close/>
                    <a:moveTo>
                      <a:pt x="19" y="44"/>
                    </a:moveTo>
                    <a:lnTo>
                      <a:pt x="19" y="48"/>
                    </a:lnTo>
                    <a:lnTo>
                      <a:pt x="0" y="48"/>
                    </a:lnTo>
                    <a:lnTo>
                      <a:pt x="0" y="44"/>
                    </a:lnTo>
                    <a:lnTo>
                      <a:pt x="19" y="44"/>
                    </a:lnTo>
                    <a:close/>
                    <a:moveTo>
                      <a:pt x="19" y="48"/>
                    </a:moveTo>
                    <a:lnTo>
                      <a:pt x="19" y="51"/>
                    </a:lnTo>
                    <a:lnTo>
                      <a:pt x="0" y="51"/>
                    </a:lnTo>
                    <a:lnTo>
                      <a:pt x="0" y="48"/>
                    </a:lnTo>
                    <a:lnTo>
                      <a:pt x="19" y="48"/>
                    </a:lnTo>
                    <a:close/>
                    <a:moveTo>
                      <a:pt x="19" y="51"/>
                    </a:moveTo>
                    <a:lnTo>
                      <a:pt x="19" y="58"/>
                    </a:lnTo>
                    <a:lnTo>
                      <a:pt x="0" y="58"/>
                    </a:lnTo>
                    <a:lnTo>
                      <a:pt x="0" y="51"/>
                    </a:lnTo>
                    <a:lnTo>
                      <a:pt x="19" y="51"/>
                    </a:lnTo>
                    <a:close/>
                    <a:moveTo>
                      <a:pt x="3" y="64"/>
                    </a:moveTo>
                    <a:lnTo>
                      <a:pt x="0" y="61"/>
                    </a:lnTo>
                    <a:lnTo>
                      <a:pt x="0" y="58"/>
                    </a:lnTo>
                    <a:lnTo>
                      <a:pt x="10" y="58"/>
                    </a:lnTo>
                    <a:lnTo>
                      <a:pt x="3" y="64"/>
                    </a:lnTo>
                    <a:close/>
                    <a:moveTo>
                      <a:pt x="17" y="51"/>
                    </a:moveTo>
                    <a:lnTo>
                      <a:pt x="20" y="54"/>
                    </a:lnTo>
                    <a:lnTo>
                      <a:pt x="7" y="67"/>
                    </a:lnTo>
                    <a:lnTo>
                      <a:pt x="3" y="64"/>
                    </a:lnTo>
                    <a:lnTo>
                      <a:pt x="17" y="51"/>
                    </a:lnTo>
                    <a:close/>
                    <a:moveTo>
                      <a:pt x="20" y="54"/>
                    </a:moveTo>
                    <a:lnTo>
                      <a:pt x="23" y="56"/>
                    </a:lnTo>
                    <a:lnTo>
                      <a:pt x="9" y="71"/>
                    </a:lnTo>
                    <a:lnTo>
                      <a:pt x="7" y="67"/>
                    </a:lnTo>
                    <a:lnTo>
                      <a:pt x="20" y="54"/>
                    </a:lnTo>
                    <a:close/>
                    <a:moveTo>
                      <a:pt x="17" y="73"/>
                    </a:moveTo>
                    <a:lnTo>
                      <a:pt x="12" y="73"/>
                    </a:lnTo>
                    <a:lnTo>
                      <a:pt x="9" y="71"/>
                    </a:lnTo>
                    <a:lnTo>
                      <a:pt x="17" y="63"/>
                    </a:lnTo>
                    <a:lnTo>
                      <a:pt x="17" y="73"/>
                    </a:lnTo>
                    <a:close/>
                    <a:moveTo>
                      <a:pt x="17" y="54"/>
                    </a:moveTo>
                    <a:lnTo>
                      <a:pt x="19" y="54"/>
                    </a:lnTo>
                    <a:lnTo>
                      <a:pt x="19" y="73"/>
                    </a:lnTo>
                    <a:lnTo>
                      <a:pt x="17" y="73"/>
                    </a:lnTo>
                    <a:lnTo>
                      <a:pt x="17" y="54"/>
                    </a:lnTo>
                    <a:close/>
                    <a:moveTo>
                      <a:pt x="19" y="54"/>
                    </a:moveTo>
                    <a:lnTo>
                      <a:pt x="22" y="54"/>
                    </a:lnTo>
                    <a:lnTo>
                      <a:pt x="23" y="55"/>
                    </a:lnTo>
                    <a:lnTo>
                      <a:pt x="19" y="63"/>
                    </a:lnTo>
                    <a:lnTo>
                      <a:pt x="19" y="54"/>
                    </a:lnTo>
                    <a:close/>
                    <a:moveTo>
                      <a:pt x="23" y="55"/>
                    </a:moveTo>
                    <a:lnTo>
                      <a:pt x="30" y="59"/>
                    </a:lnTo>
                    <a:lnTo>
                      <a:pt x="21" y="75"/>
                    </a:lnTo>
                    <a:lnTo>
                      <a:pt x="16" y="72"/>
                    </a:lnTo>
                    <a:lnTo>
                      <a:pt x="23" y="55"/>
                    </a:lnTo>
                    <a:close/>
                    <a:moveTo>
                      <a:pt x="26" y="76"/>
                    </a:moveTo>
                    <a:lnTo>
                      <a:pt x="23" y="76"/>
                    </a:lnTo>
                    <a:lnTo>
                      <a:pt x="21" y="75"/>
                    </a:lnTo>
                    <a:lnTo>
                      <a:pt x="26" y="66"/>
                    </a:lnTo>
                    <a:lnTo>
                      <a:pt x="26" y="76"/>
                    </a:lnTo>
                    <a:close/>
                    <a:moveTo>
                      <a:pt x="26" y="58"/>
                    </a:moveTo>
                    <a:lnTo>
                      <a:pt x="29" y="58"/>
                    </a:lnTo>
                    <a:lnTo>
                      <a:pt x="29" y="76"/>
                    </a:lnTo>
                    <a:lnTo>
                      <a:pt x="26" y="76"/>
                    </a:lnTo>
                    <a:lnTo>
                      <a:pt x="26" y="58"/>
                    </a:lnTo>
                    <a:close/>
                    <a:moveTo>
                      <a:pt x="29" y="58"/>
                    </a:moveTo>
                    <a:lnTo>
                      <a:pt x="35" y="58"/>
                    </a:lnTo>
                    <a:lnTo>
                      <a:pt x="35" y="76"/>
                    </a:lnTo>
                    <a:lnTo>
                      <a:pt x="29" y="76"/>
                    </a:lnTo>
                    <a:lnTo>
                      <a:pt x="29" y="58"/>
                    </a:lnTo>
                    <a:close/>
                    <a:moveTo>
                      <a:pt x="35" y="58"/>
                    </a:moveTo>
                    <a:lnTo>
                      <a:pt x="39" y="58"/>
                    </a:lnTo>
                    <a:lnTo>
                      <a:pt x="39" y="76"/>
                    </a:lnTo>
                    <a:lnTo>
                      <a:pt x="35" y="76"/>
                    </a:lnTo>
                    <a:lnTo>
                      <a:pt x="35" y="58"/>
                    </a:lnTo>
                    <a:close/>
                    <a:moveTo>
                      <a:pt x="39" y="58"/>
                    </a:moveTo>
                    <a:lnTo>
                      <a:pt x="45" y="58"/>
                    </a:lnTo>
                    <a:lnTo>
                      <a:pt x="45" y="76"/>
                    </a:lnTo>
                    <a:lnTo>
                      <a:pt x="39" y="76"/>
                    </a:lnTo>
                    <a:lnTo>
                      <a:pt x="39" y="58"/>
                    </a:lnTo>
                    <a:close/>
                    <a:moveTo>
                      <a:pt x="49" y="75"/>
                    </a:moveTo>
                    <a:lnTo>
                      <a:pt x="48" y="76"/>
                    </a:lnTo>
                    <a:lnTo>
                      <a:pt x="45" y="76"/>
                    </a:lnTo>
                    <a:lnTo>
                      <a:pt x="45" y="66"/>
                    </a:lnTo>
                    <a:lnTo>
                      <a:pt x="49" y="75"/>
                    </a:lnTo>
                    <a:close/>
                    <a:moveTo>
                      <a:pt x="41" y="59"/>
                    </a:moveTo>
                    <a:lnTo>
                      <a:pt x="46" y="55"/>
                    </a:lnTo>
                    <a:lnTo>
                      <a:pt x="55" y="72"/>
                    </a:lnTo>
                    <a:lnTo>
                      <a:pt x="49" y="75"/>
                    </a:lnTo>
                    <a:lnTo>
                      <a:pt x="41" y="59"/>
                    </a:lnTo>
                    <a:close/>
                    <a:moveTo>
                      <a:pt x="58" y="71"/>
                    </a:moveTo>
                    <a:lnTo>
                      <a:pt x="56" y="72"/>
                    </a:lnTo>
                    <a:lnTo>
                      <a:pt x="55" y="72"/>
                    </a:lnTo>
                    <a:lnTo>
                      <a:pt x="51" y="63"/>
                    </a:lnTo>
                    <a:lnTo>
                      <a:pt x="58" y="71"/>
                    </a:lnTo>
                    <a:close/>
                    <a:moveTo>
                      <a:pt x="44" y="56"/>
                    </a:moveTo>
                    <a:lnTo>
                      <a:pt x="48" y="54"/>
                    </a:lnTo>
                    <a:lnTo>
                      <a:pt x="61" y="67"/>
                    </a:lnTo>
                    <a:lnTo>
                      <a:pt x="58" y="71"/>
                    </a:lnTo>
                    <a:lnTo>
                      <a:pt x="44"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28" name="Freeform 214">
                <a:extLst>
                  <a:ext uri="{FF2B5EF4-FFF2-40B4-BE49-F238E27FC236}">
                    <a16:creationId xmlns:a16="http://schemas.microsoft.com/office/drawing/2014/main" id="{21B5003F-0784-4568-9850-CAFFA9FD281F}"/>
                  </a:ext>
                </a:extLst>
              </p:cNvPr>
              <p:cNvSpPr>
                <a:spLocks/>
              </p:cNvSpPr>
              <p:nvPr/>
            </p:nvSpPr>
            <p:spPr bwMode="auto">
              <a:xfrm>
                <a:off x="2789" y="2861"/>
                <a:ext cx="17" cy="14"/>
              </a:xfrm>
              <a:custGeom>
                <a:avLst/>
                <a:gdLst>
                  <a:gd name="T0" fmla="*/ 11 w 67"/>
                  <a:gd name="T1" fmla="*/ 13 h 57"/>
                  <a:gd name="T2" fmla="*/ 13 w 67"/>
                  <a:gd name="T3" fmla="*/ 12 h 57"/>
                  <a:gd name="T4" fmla="*/ 14 w 67"/>
                  <a:gd name="T5" fmla="*/ 11 h 57"/>
                  <a:gd name="T6" fmla="*/ 14 w 67"/>
                  <a:gd name="T7" fmla="*/ 10 h 57"/>
                  <a:gd name="T8" fmla="*/ 15 w 67"/>
                  <a:gd name="T9" fmla="*/ 10 h 57"/>
                  <a:gd name="T10" fmla="*/ 16 w 67"/>
                  <a:gd name="T11" fmla="*/ 8 h 57"/>
                  <a:gd name="T12" fmla="*/ 16 w 67"/>
                  <a:gd name="T13" fmla="*/ 7 h 57"/>
                  <a:gd name="T14" fmla="*/ 17 w 67"/>
                  <a:gd name="T15" fmla="*/ 6 h 57"/>
                  <a:gd name="T16" fmla="*/ 17 w 67"/>
                  <a:gd name="T17" fmla="*/ 5 h 57"/>
                  <a:gd name="T18" fmla="*/ 16 w 67"/>
                  <a:gd name="T19" fmla="*/ 4 h 57"/>
                  <a:gd name="T20" fmla="*/ 16 w 67"/>
                  <a:gd name="T21" fmla="*/ 3 h 57"/>
                  <a:gd name="T22" fmla="*/ 15 w 67"/>
                  <a:gd name="T23" fmla="*/ 2 h 57"/>
                  <a:gd name="T24" fmla="*/ 14 w 67"/>
                  <a:gd name="T25" fmla="*/ 2 h 57"/>
                  <a:gd name="T26" fmla="*/ 14 w 67"/>
                  <a:gd name="T27" fmla="*/ 1 h 57"/>
                  <a:gd name="T28" fmla="*/ 13 w 67"/>
                  <a:gd name="T29" fmla="*/ 1 h 57"/>
                  <a:gd name="T30" fmla="*/ 11 w 67"/>
                  <a:gd name="T31" fmla="*/ 0 h 57"/>
                  <a:gd name="T32" fmla="*/ 11 w 67"/>
                  <a:gd name="T33" fmla="*/ 0 h 57"/>
                  <a:gd name="T34" fmla="*/ 9 w 67"/>
                  <a:gd name="T35" fmla="*/ 0 h 57"/>
                  <a:gd name="T36" fmla="*/ 7 w 67"/>
                  <a:gd name="T37" fmla="*/ 1 h 57"/>
                  <a:gd name="T38" fmla="*/ 6 w 67"/>
                  <a:gd name="T39" fmla="*/ 1 h 57"/>
                  <a:gd name="T40" fmla="*/ 5 w 67"/>
                  <a:gd name="T41" fmla="*/ 2 h 57"/>
                  <a:gd name="T42" fmla="*/ 4 w 67"/>
                  <a:gd name="T43" fmla="*/ 2 h 57"/>
                  <a:gd name="T44" fmla="*/ 3 w 67"/>
                  <a:gd name="T45" fmla="*/ 3 h 57"/>
                  <a:gd name="T46" fmla="*/ 2 w 67"/>
                  <a:gd name="T47" fmla="*/ 4 h 57"/>
                  <a:gd name="T48" fmla="*/ 1 w 67"/>
                  <a:gd name="T49" fmla="*/ 5 h 57"/>
                  <a:gd name="T50" fmla="*/ 1 w 67"/>
                  <a:gd name="T51" fmla="*/ 6 h 57"/>
                  <a:gd name="T52" fmla="*/ 0 w 67"/>
                  <a:gd name="T53" fmla="*/ 8 h 57"/>
                  <a:gd name="T54" fmla="*/ 0 w 67"/>
                  <a:gd name="T55" fmla="*/ 9 h 57"/>
                  <a:gd name="T56" fmla="*/ 0 w 67"/>
                  <a:gd name="T57" fmla="*/ 10 h 57"/>
                  <a:gd name="T58" fmla="*/ 0 w 67"/>
                  <a:gd name="T59" fmla="*/ 11 h 57"/>
                  <a:gd name="T60" fmla="*/ 1 w 67"/>
                  <a:gd name="T61" fmla="*/ 12 h 57"/>
                  <a:gd name="T62" fmla="*/ 2 w 67"/>
                  <a:gd name="T63" fmla="*/ 13 h 57"/>
                  <a:gd name="T64" fmla="*/ 3 w 67"/>
                  <a:gd name="T65" fmla="*/ 13 h 57"/>
                  <a:gd name="T66" fmla="*/ 3 w 67"/>
                  <a:gd name="T67" fmla="*/ 14 h 57"/>
                  <a:gd name="T68" fmla="*/ 4 w 67"/>
                  <a:gd name="T69" fmla="*/ 14 h 57"/>
                  <a:gd name="T70" fmla="*/ 5 w 67"/>
                  <a:gd name="T71" fmla="*/ 14 h 57"/>
                  <a:gd name="T72" fmla="*/ 6 w 67"/>
                  <a:gd name="T73" fmla="*/ 14 h 57"/>
                  <a:gd name="T74" fmla="*/ 8 w 67"/>
                  <a:gd name="T75" fmla="*/ 14 h 57"/>
                  <a:gd name="T76" fmla="*/ 9 w 67"/>
                  <a:gd name="T77" fmla="*/ 14 h 57"/>
                  <a:gd name="T78" fmla="*/ 11 w 67"/>
                  <a:gd name="T79" fmla="*/ 13 h 57"/>
                  <a:gd name="T80" fmla="*/ 11 w 67"/>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5" y="51"/>
                    </a:moveTo>
                    <a:lnTo>
                      <a:pt x="51" y="47"/>
                    </a:lnTo>
                    <a:lnTo>
                      <a:pt x="54" y="44"/>
                    </a:lnTo>
                    <a:lnTo>
                      <a:pt x="57" y="42"/>
                    </a:lnTo>
                    <a:lnTo>
                      <a:pt x="61" y="39"/>
                    </a:lnTo>
                    <a:lnTo>
                      <a:pt x="64" y="32"/>
                    </a:lnTo>
                    <a:lnTo>
                      <a:pt x="64" y="29"/>
                    </a:lnTo>
                    <a:lnTo>
                      <a:pt x="67" y="25"/>
                    </a:lnTo>
                    <a:lnTo>
                      <a:pt x="67" y="19"/>
                    </a:lnTo>
                    <a:lnTo>
                      <a:pt x="64" y="16"/>
                    </a:lnTo>
                    <a:lnTo>
                      <a:pt x="64" y="13"/>
                    </a:lnTo>
                    <a:lnTo>
                      <a:pt x="61" y="10"/>
                    </a:lnTo>
                    <a:lnTo>
                      <a:pt x="57" y="7"/>
                    </a:lnTo>
                    <a:lnTo>
                      <a:pt x="54" y="3"/>
                    </a:lnTo>
                    <a:lnTo>
                      <a:pt x="51" y="3"/>
                    </a:lnTo>
                    <a:lnTo>
                      <a:pt x="45" y="0"/>
                    </a:lnTo>
                    <a:lnTo>
                      <a:pt x="42" y="0"/>
                    </a:lnTo>
                    <a:lnTo>
                      <a:pt x="35" y="0"/>
                    </a:lnTo>
                    <a:lnTo>
                      <a:pt x="29" y="3"/>
                    </a:lnTo>
                    <a:lnTo>
                      <a:pt x="25" y="3"/>
                    </a:lnTo>
                    <a:lnTo>
                      <a:pt x="20" y="7"/>
                    </a:lnTo>
                    <a:lnTo>
                      <a:pt x="16" y="10"/>
                    </a:lnTo>
                    <a:lnTo>
                      <a:pt x="10" y="13"/>
                    </a:lnTo>
                    <a:lnTo>
                      <a:pt x="7" y="16"/>
                    </a:lnTo>
                    <a:lnTo>
                      <a:pt x="3" y="22"/>
                    </a:lnTo>
                    <a:lnTo>
                      <a:pt x="3" y="25"/>
                    </a:lnTo>
                    <a:lnTo>
                      <a:pt x="0" y="32"/>
                    </a:lnTo>
                    <a:lnTo>
                      <a:pt x="0" y="35"/>
                    </a:lnTo>
                    <a:lnTo>
                      <a:pt x="0" y="39"/>
                    </a:lnTo>
                    <a:lnTo>
                      <a:pt x="0" y="44"/>
                    </a:lnTo>
                    <a:lnTo>
                      <a:pt x="3" y="47"/>
                    </a:lnTo>
                    <a:lnTo>
                      <a:pt x="7" y="51"/>
                    </a:lnTo>
                    <a:lnTo>
                      <a:pt x="10" y="54"/>
                    </a:lnTo>
                    <a:lnTo>
                      <a:pt x="13" y="57"/>
                    </a:lnTo>
                    <a:lnTo>
                      <a:pt x="16" y="57"/>
                    </a:lnTo>
                    <a:lnTo>
                      <a:pt x="20" y="57"/>
                    </a:lnTo>
                    <a:lnTo>
                      <a:pt x="25" y="57"/>
                    </a:lnTo>
                    <a:lnTo>
                      <a:pt x="32" y="57"/>
                    </a:lnTo>
                    <a:lnTo>
                      <a:pt x="35" y="57"/>
                    </a:lnTo>
                    <a:lnTo>
                      <a:pt x="42" y="54"/>
                    </a:lnTo>
                    <a:lnTo>
                      <a:pt x="45"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29" name="Freeform 215">
                <a:extLst>
                  <a:ext uri="{FF2B5EF4-FFF2-40B4-BE49-F238E27FC236}">
                    <a16:creationId xmlns:a16="http://schemas.microsoft.com/office/drawing/2014/main" id="{BB0594D7-4DE0-40C7-B2CE-D11F337A643C}"/>
                  </a:ext>
                </a:extLst>
              </p:cNvPr>
              <p:cNvSpPr>
                <a:spLocks noEditPoints="1"/>
              </p:cNvSpPr>
              <p:nvPr/>
            </p:nvSpPr>
            <p:spPr bwMode="auto">
              <a:xfrm>
                <a:off x="2787" y="2858"/>
                <a:ext cx="21" cy="20"/>
              </a:xfrm>
              <a:custGeom>
                <a:avLst/>
                <a:gdLst>
                  <a:gd name="T0" fmla="*/ 16 w 86"/>
                  <a:gd name="T1" fmla="*/ 17 h 77"/>
                  <a:gd name="T2" fmla="*/ 14 w 86"/>
                  <a:gd name="T3" fmla="*/ 12 h 77"/>
                  <a:gd name="T4" fmla="*/ 17 w 86"/>
                  <a:gd name="T5" fmla="*/ 16 h 77"/>
                  <a:gd name="T6" fmla="*/ 17 w 86"/>
                  <a:gd name="T7" fmla="*/ 16 h 77"/>
                  <a:gd name="T8" fmla="*/ 15 w 86"/>
                  <a:gd name="T9" fmla="*/ 12 h 77"/>
                  <a:gd name="T10" fmla="*/ 19 w 86"/>
                  <a:gd name="T11" fmla="*/ 14 h 77"/>
                  <a:gd name="T12" fmla="*/ 16 w 86"/>
                  <a:gd name="T13" fmla="*/ 10 h 77"/>
                  <a:gd name="T14" fmla="*/ 20 w 86"/>
                  <a:gd name="T15" fmla="*/ 12 h 77"/>
                  <a:gd name="T16" fmla="*/ 20 w 86"/>
                  <a:gd name="T17" fmla="*/ 11 h 77"/>
                  <a:gd name="T18" fmla="*/ 15 w 86"/>
                  <a:gd name="T19" fmla="*/ 10 h 77"/>
                  <a:gd name="T20" fmla="*/ 21 w 86"/>
                  <a:gd name="T21" fmla="*/ 9 h 77"/>
                  <a:gd name="T22" fmla="*/ 16 w 86"/>
                  <a:gd name="T23" fmla="*/ 8 h 77"/>
                  <a:gd name="T24" fmla="*/ 21 w 86"/>
                  <a:gd name="T25" fmla="*/ 8 h 77"/>
                  <a:gd name="T26" fmla="*/ 20 w 86"/>
                  <a:gd name="T27" fmla="*/ 6 h 77"/>
                  <a:gd name="T28" fmla="*/ 16 w 86"/>
                  <a:gd name="T29" fmla="*/ 9 h 77"/>
                  <a:gd name="T30" fmla="*/ 20 w 86"/>
                  <a:gd name="T31" fmla="*/ 4 h 77"/>
                  <a:gd name="T32" fmla="*/ 15 w 86"/>
                  <a:gd name="T33" fmla="*/ 7 h 77"/>
                  <a:gd name="T34" fmla="*/ 15 w 86"/>
                  <a:gd name="T35" fmla="*/ 7 h 77"/>
                  <a:gd name="T36" fmla="*/ 19 w 86"/>
                  <a:gd name="T37" fmla="*/ 3 h 77"/>
                  <a:gd name="T38" fmla="*/ 18 w 86"/>
                  <a:gd name="T39" fmla="*/ 3 h 77"/>
                  <a:gd name="T40" fmla="*/ 15 w 86"/>
                  <a:gd name="T41" fmla="*/ 1 h 77"/>
                  <a:gd name="T42" fmla="*/ 15 w 86"/>
                  <a:gd name="T43" fmla="*/ 6 h 77"/>
                  <a:gd name="T44" fmla="*/ 14 w 86"/>
                  <a:gd name="T45" fmla="*/ 6 h 77"/>
                  <a:gd name="T46" fmla="*/ 16 w 86"/>
                  <a:gd name="T47" fmla="*/ 1 h 77"/>
                  <a:gd name="T48" fmla="*/ 13 w 86"/>
                  <a:gd name="T49" fmla="*/ 0 h 77"/>
                  <a:gd name="T50" fmla="*/ 12 w 86"/>
                  <a:gd name="T51" fmla="*/ 5 h 77"/>
                  <a:gd name="T52" fmla="*/ 10 w 86"/>
                  <a:gd name="T53" fmla="*/ 0 h 77"/>
                  <a:gd name="T54" fmla="*/ 8 w 86"/>
                  <a:gd name="T55" fmla="*/ 1 h 77"/>
                  <a:gd name="T56" fmla="*/ 9 w 86"/>
                  <a:gd name="T57" fmla="*/ 3 h 77"/>
                  <a:gd name="T58" fmla="*/ 9 w 86"/>
                  <a:gd name="T59" fmla="*/ 6 h 77"/>
                  <a:gd name="T60" fmla="*/ 10 w 86"/>
                  <a:gd name="T61" fmla="*/ 6 h 77"/>
                  <a:gd name="T62" fmla="*/ 6 w 86"/>
                  <a:gd name="T63" fmla="*/ 2 h 77"/>
                  <a:gd name="T64" fmla="*/ 5 w 86"/>
                  <a:gd name="T65" fmla="*/ 3 h 77"/>
                  <a:gd name="T66" fmla="*/ 6 w 86"/>
                  <a:gd name="T67" fmla="*/ 5 h 77"/>
                  <a:gd name="T68" fmla="*/ 7 w 86"/>
                  <a:gd name="T69" fmla="*/ 8 h 77"/>
                  <a:gd name="T70" fmla="*/ 6 w 86"/>
                  <a:gd name="T71" fmla="*/ 8 h 77"/>
                  <a:gd name="T72" fmla="*/ 2 w 86"/>
                  <a:gd name="T73" fmla="*/ 5 h 77"/>
                  <a:gd name="T74" fmla="*/ 1 w 86"/>
                  <a:gd name="T75" fmla="*/ 7 h 77"/>
                  <a:gd name="T76" fmla="*/ 3 w 86"/>
                  <a:gd name="T77" fmla="*/ 8 h 77"/>
                  <a:gd name="T78" fmla="*/ 5 w 86"/>
                  <a:gd name="T79" fmla="*/ 8 h 77"/>
                  <a:gd name="T80" fmla="*/ 5 w 86"/>
                  <a:gd name="T81" fmla="*/ 10 h 77"/>
                  <a:gd name="T82" fmla="*/ 0 w 86"/>
                  <a:gd name="T83" fmla="*/ 10 h 77"/>
                  <a:gd name="T84" fmla="*/ 0 w 86"/>
                  <a:gd name="T85" fmla="*/ 12 h 77"/>
                  <a:gd name="T86" fmla="*/ 0 w 86"/>
                  <a:gd name="T87" fmla="*/ 12 h 77"/>
                  <a:gd name="T88" fmla="*/ 5 w 86"/>
                  <a:gd name="T89" fmla="*/ 13 h 77"/>
                  <a:gd name="T90" fmla="*/ 4 w 86"/>
                  <a:gd name="T91" fmla="*/ 12 h 77"/>
                  <a:gd name="T92" fmla="*/ 5 w 86"/>
                  <a:gd name="T93" fmla="*/ 13 h 77"/>
                  <a:gd name="T94" fmla="*/ 2 w 86"/>
                  <a:gd name="T95" fmla="*/ 17 h 77"/>
                  <a:gd name="T96" fmla="*/ 4 w 86"/>
                  <a:gd name="T97" fmla="*/ 16 h 77"/>
                  <a:gd name="T98" fmla="*/ 5 w 86"/>
                  <a:gd name="T99" fmla="*/ 14 h 77"/>
                  <a:gd name="T100" fmla="*/ 6 w 86"/>
                  <a:gd name="T101" fmla="*/ 15 h 77"/>
                  <a:gd name="T102" fmla="*/ 4 w 86"/>
                  <a:gd name="T103" fmla="*/ 20 h 77"/>
                  <a:gd name="T104" fmla="*/ 6 w 86"/>
                  <a:gd name="T105" fmla="*/ 20 h 77"/>
                  <a:gd name="T106" fmla="*/ 6 w 86"/>
                  <a:gd name="T107" fmla="*/ 20 h 77"/>
                  <a:gd name="T108" fmla="*/ 7 w 86"/>
                  <a:gd name="T109" fmla="*/ 15 h 77"/>
                  <a:gd name="T110" fmla="*/ 10 w 86"/>
                  <a:gd name="T111" fmla="*/ 15 h 77"/>
                  <a:gd name="T112" fmla="*/ 11 w 86"/>
                  <a:gd name="T113" fmla="*/ 20 h 77"/>
                  <a:gd name="T114" fmla="*/ 13 w 86"/>
                  <a:gd name="T115" fmla="*/ 19 h 77"/>
                  <a:gd name="T116" fmla="*/ 12 w 86"/>
                  <a:gd name="T117" fmla="*/ 17 h 77"/>
                  <a:gd name="T118" fmla="*/ 11 w 86"/>
                  <a:gd name="T119" fmla="*/ 15 h 7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77"/>
                  <a:gd name="T182" fmla="*/ 86 w 86"/>
                  <a:gd name="T183" fmla="*/ 77 h 7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77">
                    <a:moveTo>
                      <a:pt x="50" y="53"/>
                    </a:moveTo>
                    <a:lnTo>
                      <a:pt x="56" y="50"/>
                    </a:lnTo>
                    <a:lnTo>
                      <a:pt x="64" y="66"/>
                    </a:lnTo>
                    <a:lnTo>
                      <a:pt x="59" y="69"/>
                    </a:lnTo>
                    <a:lnTo>
                      <a:pt x="50" y="53"/>
                    </a:lnTo>
                    <a:close/>
                    <a:moveTo>
                      <a:pt x="67" y="64"/>
                    </a:moveTo>
                    <a:lnTo>
                      <a:pt x="65" y="66"/>
                    </a:lnTo>
                    <a:lnTo>
                      <a:pt x="64" y="66"/>
                    </a:lnTo>
                    <a:lnTo>
                      <a:pt x="60" y="57"/>
                    </a:lnTo>
                    <a:lnTo>
                      <a:pt x="67" y="64"/>
                    </a:lnTo>
                    <a:close/>
                    <a:moveTo>
                      <a:pt x="53" y="51"/>
                    </a:moveTo>
                    <a:lnTo>
                      <a:pt x="56" y="47"/>
                    </a:lnTo>
                    <a:lnTo>
                      <a:pt x="70" y="62"/>
                    </a:lnTo>
                    <a:lnTo>
                      <a:pt x="67" y="64"/>
                    </a:lnTo>
                    <a:lnTo>
                      <a:pt x="53" y="51"/>
                    </a:lnTo>
                    <a:close/>
                    <a:moveTo>
                      <a:pt x="70" y="62"/>
                    </a:moveTo>
                    <a:lnTo>
                      <a:pt x="70" y="62"/>
                    </a:lnTo>
                    <a:lnTo>
                      <a:pt x="63" y="54"/>
                    </a:lnTo>
                    <a:lnTo>
                      <a:pt x="70" y="62"/>
                    </a:lnTo>
                    <a:close/>
                    <a:moveTo>
                      <a:pt x="56" y="47"/>
                    </a:moveTo>
                    <a:lnTo>
                      <a:pt x="60" y="45"/>
                    </a:lnTo>
                    <a:lnTo>
                      <a:pt x="73" y="58"/>
                    </a:lnTo>
                    <a:lnTo>
                      <a:pt x="70" y="62"/>
                    </a:lnTo>
                    <a:lnTo>
                      <a:pt x="56" y="47"/>
                    </a:lnTo>
                    <a:close/>
                    <a:moveTo>
                      <a:pt x="60" y="45"/>
                    </a:moveTo>
                    <a:lnTo>
                      <a:pt x="70" y="35"/>
                    </a:lnTo>
                    <a:lnTo>
                      <a:pt x="60" y="44"/>
                    </a:lnTo>
                    <a:lnTo>
                      <a:pt x="66" y="52"/>
                    </a:lnTo>
                    <a:lnTo>
                      <a:pt x="60" y="45"/>
                    </a:lnTo>
                    <a:close/>
                    <a:moveTo>
                      <a:pt x="60" y="44"/>
                    </a:moveTo>
                    <a:lnTo>
                      <a:pt x="63" y="42"/>
                    </a:lnTo>
                    <a:lnTo>
                      <a:pt x="76" y="55"/>
                    </a:lnTo>
                    <a:lnTo>
                      <a:pt x="73" y="58"/>
                    </a:lnTo>
                    <a:lnTo>
                      <a:pt x="60" y="44"/>
                    </a:lnTo>
                    <a:close/>
                    <a:moveTo>
                      <a:pt x="78" y="53"/>
                    </a:moveTo>
                    <a:lnTo>
                      <a:pt x="77" y="54"/>
                    </a:lnTo>
                    <a:lnTo>
                      <a:pt x="76" y="55"/>
                    </a:lnTo>
                    <a:lnTo>
                      <a:pt x="70" y="49"/>
                    </a:lnTo>
                    <a:lnTo>
                      <a:pt x="78" y="53"/>
                    </a:lnTo>
                    <a:close/>
                    <a:moveTo>
                      <a:pt x="61" y="44"/>
                    </a:moveTo>
                    <a:lnTo>
                      <a:pt x="64" y="37"/>
                    </a:lnTo>
                    <a:lnTo>
                      <a:pt x="82" y="46"/>
                    </a:lnTo>
                    <a:lnTo>
                      <a:pt x="78" y="53"/>
                    </a:lnTo>
                    <a:lnTo>
                      <a:pt x="61" y="44"/>
                    </a:lnTo>
                    <a:close/>
                    <a:moveTo>
                      <a:pt x="83" y="42"/>
                    </a:moveTo>
                    <a:lnTo>
                      <a:pt x="83" y="44"/>
                    </a:lnTo>
                    <a:lnTo>
                      <a:pt x="82" y="46"/>
                    </a:lnTo>
                    <a:lnTo>
                      <a:pt x="73" y="42"/>
                    </a:lnTo>
                    <a:lnTo>
                      <a:pt x="83" y="42"/>
                    </a:lnTo>
                    <a:close/>
                    <a:moveTo>
                      <a:pt x="63" y="42"/>
                    </a:moveTo>
                    <a:lnTo>
                      <a:pt x="63" y="39"/>
                    </a:lnTo>
                    <a:lnTo>
                      <a:pt x="83" y="39"/>
                    </a:lnTo>
                    <a:lnTo>
                      <a:pt x="83" y="42"/>
                    </a:lnTo>
                    <a:lnTo>
                      <a:pt x="63" y="42"/>
                    </a:lnTo>
                    <a:close/>
                    <a:moveTo>
                      <a:pt x="63" y="39"/>
                    </a:moveTo>
                    <a:lnTo>
                      <a:pt x="63" y="35"/>
                    </a:lnTo>
                    <a:lnTo>
                      <a:pt x="66" y="32"/>
                    </a:lnTo>
                    <a:lnTo>
                      <a:pt x="73" y="39"/>
                    </a:lnTo>
                    <a:lnTo>
                      <a:pt x="63" y="39"/>
                    </a:lnTo>
                    <a:close/>
                    <a:moveTo>
                      <a:pt x="66" y="32"/>
                    </a:moveTo>
                    <a:lnTo>
                      <a:pt x="70" y="29"/>
                    </a:lnTo>
                    <a:lnTo>
                      <a:pt x="83" y="42"/>
                    </a:lnTo>
                    <a:lnTo>
                      <a:pt x="80" y="45"/>
                    </a:lnTo>
                    <a:lnTo>
                      <a:pt x="66" y="32"/>
                    </a:lnTo>
                    <a:close/>
                    <a:moveTo>
                      <a:pt x="86" y="35"/>
                    </a:moveTo>
                    <a:lnTo>
                      <a:pt x="86" y="40"/>
                    </a:lnTo>
                    <a:lnTo>
                      <a:pt x="83" y="42"/>
                    </a:lnTo>
                    <a:lnTo>
                      <a:pt x="76" y="35"/>
                    </a:lnTo>
                    <a:lnTo>
                      <a:pt x="86" y="35"/>
                    </a:lnTo>
                    <a:close/>
                    <a:moveTo>
                      <a:pt x="66" y="35"/>
                    </a:moveTo>
                    <a:lnTo>
                      <a:pt x="66" y="29"/>
                    </a:lnTo>
                    <a:lnTo>
                      <a:pt x="86" y="29"/>
                    </a:lnTo>
                    <a:lnTo>
                      <a:pt x="86" y="35"/>
                    </a:lnTo>
                    <a:lnTo>
                      <a:pt x="66" y="35"/>
                    </a:lnTo>
                    <a:close/>
                    <a:moveTo>
                      <a:pt x="83" y="22"/>
                    </a:moveTo>
                    <a:lnTo>
                      <a:pt x="86" y="25"/>
                    </a:lnTo>
                    <a:lnTo>
                      <a:pt x="86" y="29"/>
                    </a:lnTo>
                    <a:lnTo>
                      <a:pt x="76" y="29"/>
                    </a:lnTo>
                    <a:lnTo>
                      <a:pt x="83" y="22"/>
                    </a:lnTo>
                    <a:close/>
                    <a:moveTo>
                      <a:pt x="70" y="36"/>
                    </a:moveTo>
                    <a:lnTo>
                      <a:pt x="66" y="33"/>
                    </a:lnTo>
                    <a:lnTo>
                      <a:pt x="80" y="19"/>
                    </a:lnTo>
                    <a:lnTo>
                      <a:pt x="83" y="22"/>
                    </a:lnTo>
                    <a:lnTo>
                      <a:pt x="70" y="36"/>
                    </a:lnTo>
                    <a:close/>
                    <a:moveTo>
                      <a:pt x="66" y="33"/>
                    </a:moveTo>
                    <a:lnTo>
                      <a:pt x="63" y="30"/>
                    </a:lnTo>
                    <a:lnTo>
                      <a:pt x="63" y="26"/>
                    </a:lnTo>
                    <a:lnTo>
                      <a:pt x="73" y="26"/>
                    </a:lnTo>
                    <a:lnTo>
                      <a:pt x="66" y="33"/>
                    </a:lnTo>
                    <a:close/>
                    <a:moveTo>
                      <a:pt x="63" y="26"/>
                    </a:moveTo>
                    <a:lnTo>
                      <a:pt x="63" y="23"/>
                    </a:lnTo>
                    <a:lnTo>
                      <a:pt x="83" y="23"/>
                    </a:lnTo>
                    <a:lnTo>
                      <a:pt x="83" y="26"/>
                    </a:lnTo>
                    <a:lnTo>
                      <a:pt x="63" y="26"/>
                    </a:lnTo>
                    <a:close/>
                    <a:moveTo>
                      <a:pt x="80" y="17"/>
                    </a:moveTo>
                    <a:lnTo>
                      <a:pt x="83" y="19"/>
                    </a:lnTo>
                    <a:lnTo>
                      <a:pt x="83" y="23"/>
                    </a:lnTo>
                    <a:lnTo>
                      <a:pt x="73" y="23"/>
                    </a:lnTo>
                    <a:lnTo>
                      <a:pt x="80" y="17"/>
                    </a:lnTo>
                    <a:close/>
                    <a:moveTo>
                      <a:pt x="66" y="30"/>
                    </a:moveTo>
                    <a:lnTo>
                      <a:pt x="63" y="26"/>
                    </a:lnTo>
                    <a:lnTo>
                      <a:pt x="76" y="13"/>
                    </a:lnTo>
                    <a:lnTo>
                      <a:pt x="80" y="17"/>
                    </a:lnTo>
                    <a:lnTo>
                      <a:pt x="66" y="30"/>
                    </a:lnTo>
                    <a:close/>
                    <a:moveTo>
                      <a:pt x="63" y="26"/>
                    </a:moveTo>
                    <a:lnTo>
                      <a:pt x="63" y="26"/>
                    </a:lnTo>
                    <a:lnTo>
                      <a:pt x="70" y="20"/>
                    </a:lnTo>
                    <a:lnTo>
                      <a:pt x="63" y="26"/>
                    </a:lnTo>
                    <a:close/>
                    <a:moveTo>
                      <a:pt x="63" y="26"/>
                    </a:moveTo>
                    <a:lnTo>
                      <a:pt x="60" y="23"/>
                    </a:lnTo>
                    <a:lnTo>
                      <a:pt x="73" y="10"/>
                    </a:lnTo>
                    <a:lnTo>
                      <a:pt x="76" y="13"/>
                    </a:lnTo>
                    <a:lnTo>
                      <a:pt x="63" y="26"/>
                    </a:lnTo>
                    <a:close/>
                    <a:moveTo>
                      <a:pt x="73" y="10"/>
                    </a:moveTo>
                    <a:lnTo>
                      <a:pt x="64" y="0"/>
                    </a:lnTo>
                    <a:lnTo>
                      <a:pt x="73" y="10"/>
                    </a:lnTo>
                    <a:lnTo>
                      <a:pt x="66" y="17"/>
                    </a:lnTo>
                    <a:lnTo>
                      <a:pt x="73" y="10"/>
                    </a:lnTo>
                    <a:close/>
                    <a:moveTo>
                      <a:pt x="60" y="23"/>
                    </a:moveTo>
                    <a:lnTo>
                      <a:pt x="56" y="20"/>
                    </a:lnTo>
                    <a:lnTo>
                      <a:pt x="70" y="7"/>
                    </a:lnTo>
                    <a:lnTo>
                      <a:pt x="73" y="10"/>
                    </a:lnTo>
                    <a:lnTo>
                      <a:pt x="60" y="23"/>
                    </a:lnTo>
                    <a:close/>
                    <a:moveTo>
                      <a:pt x="63" y="3"/>
                    </a:moveTo>
                    <a:lnTo>
                      <a:pt x="67" y="3"/>
                    </a:lnTo>
                    <a:lnTo>
                      <a:pt x="70" y="7"/>
                    </a:lnTo>
                    <a:lnTo>
                      <a:pt x="63" y="13"/>
                    </a:lnTo>
                    <a:lnTo>
                      <a:pt x="63" y="3"/>
                    </a:lnTo>
                    <a:close/>
                    <a:moveTo>
                      <a:pt x="63" y="23"/>
                    </a:moveTo>
                    <a:lnTo>
                      <a:pt x="60" y="23"/>
                    </a:lnTo>
                    <a:lnTo>
                      <a:pt x="60" y="3"/>
                    </a:lnTo>
                    <a:lnTo>
                      <a:pt x="63" y="3"/>
                    </a:lnTo>
                    <a:lnTo>
                      <a:pt x="63" y="23"/>
                    </a:lnTo>
                    <a:close/>
                    <a:moveTo>
                      <a:pt x="60" y="23"/>
                    </a:moveTo>
                    <a:lnTo>
                      <a:pt x="57" y="23"/>
                    </a:lnTo>
                    <a:lnTo>
                      <a:pt x="56" y="22"/>
                    </a:lnTo>
                    <a:lnTo>
                      <a:pt x="60" y="13"/>
                    </a:lnTo>
                    <a:lnTo>
                      <a:pt x="60" y="23"/>
                    </a:lnTo>
                    <a:close/>
                    <a:moveTo>
                      <a:pt x="56" y="22"/>
                    </a:moveTo>
                    <a:lnTo>
                      <a:pt x="50" y="19"/>
                    </a:lnTo>
                    <a:lnTo>
                      <a:pt x="59" y="1"/>
                    </a:lnTo>
                    <a:lnTo>
                      <a:pt x="64" y="4"/>
                    </a:lnTo>
                    <a:lnTo>
                      <a:pt x="56" y="22"/>
                    </a:lnTo>
                    <a:close/>
                    <a:moveTo>
                      <a:pt x="54" y="0"/>
                    </a:moveTo>
                    <a:lnTo>
                      <a:pt x="56" y="0"/>
                    </a:lnTo>
                    <a:lnTo>
                      <a:pt x="59" y="1"/>
                    </a:lnTo>
                    <a:lnTo>
                      <a:pt x="54" y="10"/>
                    </a:lnTo>
                    <a:lnTo>
                      <a:pt x="54" y="0"/>
                    </a:lnTo>
                    <a:close/>
                    <a:moveTo>
                      <a:pt x="54" y="20"/>
                    </a:moveTo>
                    <a:lnTo>
                      <a:pt x="51" y="20"/>
                    </a:lnTo>
                    <a:lnTo>
                      <a:pt x="51" y="0"/>
                    </a:lnTo>
                    <a:lnTo>
                      <a:pt x="54" y="0"/>
                    </a:lnTo>
                    <a:lnTo>
                      <a:pt x="54" y="20"/>
                    </a:lnTo>
                    <a:close/>
                    <a:moveTo>
                      <a:pt x="51" y="20"/>
                    </a:moveTo>
                    <a:lnTo>
                      <a:pt x="44" y="20"/>
                    </a:lnTo>
                    <a:lnTo>
                      <a:pt x="44" y="0"/>
                    </a:lnTo>
                    <a:lnTo>
                      <a:pt x="51" y="0"/>
                    </a:lnTo>
                    <a:lnTo>
                      <a:pt x="51" y="20"/>
                    </a:lnTo>
                    <a:close/>
                    <a:moveTo>
                      <a:pt x="40" y="1"/>
                    </a:moveTo>
                    <a:lnTo>
                      <a:pt x="42" y="0"/>
                    </a:lnTo>
                    <a:lnTo>
                      <a:pt x="44" y="0"/>
                    </a:lnTo>
                    <a:lnTo>
                      <a:pt x="44" y="10"/>
                    </a:lnTo>
                    <a:lnTo>
                      <a:pt x="40" y="1"/>
                    </a:lnTo>
                    <a:close/>
                    <a:moveTo>
                      <a:pt x="49" y="19"/>
                    </a:moveTo>
                    <a:lnTo>
                      <a:pt x="42" y="22"/>
                    </a:lnTo>
                    <a:lnTo>
                      <a:pt x="33" y="4"/>
                    </a:lnTo>
                    <a:lnTo>
                      <a:pt x="40" y="1"/>
                    </a:lnTo>
                    <a:lnTo>
                      <a:pt x="49" y="19"/>
                    </a:lnTo>
                    <a:close/>
                    <a:moveTo>
                      <a:pt x="42" y="22"/>
                    </a:moveTo>
                    <a:lnTo>
                      <a:pt x="40" y="23"/>
                    </a:lnTo>
                    <a:lnTo>
                      <a:pt x="38" y="23"/>
                    </a:lnTo>
                    <a:lnTo>
                      <a:pt x="38" y="13"/>
                    </a:lnTo>
                    <a:lnTo>
                      <a:pt x="42" y="22"/>
                    </a:lnTo>
                    <a:close/>
                    <a:moveTo>
                      <a:pt x="38" y="23"/>
                    </a:moveTo>
                    <a:lnTo>
                      <a:pt x="34" y="23"/>
                    </a:lnTo>
                    <a:lnTo>
                      <a:pt x="34" y="3"/>
                    </a:lnTo>
                    <a:lnTo>
                      <a:pt x="38" y="3"/>
                    </a:lnTo>
                    <a:lnTo>
                      <a:pt x="38" y="23"/>
                    </a:lnTo>
                    <a:close/>
                    <a:moveTo>
                      <a:pt x="31" y="4"/>
                    </a:moveTo>
                    <a:lnTo>
                      <a:pt x="32" y="3"/>
                    </a:lnTo>
                    <a:lnTo>
                      <a:pt x="34" y="3"/>
                    </a:lnTo>
                    <a:lnTo>
                      <a:pt x="34" y="13"/>
                    </a:lnTo>
                    <a:lnTo>
                      <a:pt x="31" y="4"/>
                    </a:lnTo>
                    <a:close/>
                    <a:moveTo>
                      <a:pt x="39" y="22"/>
                    </a:moveTo>
                    <a:lnTo>
                      <a:pt x="32" y="25"/>
                    </a:lnTo>
                    <a:lnTo>
                      <a:pt x="24" y="8"/>
                    </a:lnTo>
                    <a:lnTo>
                      <a:pt x="31" y="4"/>
                    </a:lnTo>
                    <a:lnTo>
                      <a:pt x="39" y="22"/>
                    </a:lnTo>
                    <a:close/>
                    <a:moveTo>
                      <a:pt x="22" y="10"/>
                    </a:moveTo>
                    <a:lnTo>
                      <a:pt x="23" y="9"/>
                    </a:lnTo>
                    <a:lnTo>
                      <a:pt x="24" y="8"/>
                    </a:lnTo>
                    <a:lnTo>
                      <a:pt x="29" y="17"/>
                    </a:lnTo>
                    <a:lnTo>
                      <a:pt x="22" y="10"/>
                    </a:lnTo>
                    <a:close/>
                    <a:moveTo>
                      <a:pt x="35" y="23"/>
                    </a:moveTo>
                    <a:lnTo>
                      <a:pt x="32" y="26"/>
                    </a:lnTo>
                    <a:lnTo>
                      <a:pt x="19" y="13"/>
                    </a:lnTo>
                    <a:lnTo>
                      <a:pt x="22" y="10"/>
                    </a:lnTo>
                    <a:lnTo>
                      <a:pt x="35" y="23"/>
                    </a:lnTo>
                    <a:close/>
                    <a:moveTo>
                      <a:pt x="32" y="26"/>
                    </a:moveTo>
                    <a:lnTo>
                      <a:pt x="31" y="28"/>
                    </a:lnTo>
                    <a:lnTo>
                      <a:pt x="30" y="29"/>
                    </a:lnTo>
                    <a:lnTo>
                      <a:pt x="25" y="20"/>
                    </a:lnTo>
                    <a:lnTo>
                      <a:pt x="32" y="26"/>
                    </a:lnTo>
                    <a:close/>
                    <a:moveTo>
                      <a:pt x="30" y="29"/>
                    </a:moveTo>
                    <a:lnTo>
                      <a:pt x="23" y="31"/>
                    </a:lnTo>
                    <a:lnTo>
                      <a:pt x="14" y="14"/>
                    </a:lnTo>
                    <a:lnTo>
                      <a:pt x="21" y="11"/>
                    </a:lnTo>
                    <a:lnTo>
                      <a:pt x="30" y="29"/>
                    </a:lnTo>
                    <a:close/>
                    <a:moveTo>
                      <a:pt x="12" y="17"/>
                    </a:moveTo>
                    <a:lnTo>
                      <a:pt x="13" y="14"/>
                    </a:lnTo>
                    <a:lnTo>
                      <a:pt x="14" y="14"/>
                    </a:lnTo>
                    <a:lnTo>
                      <a:pt x="19" y="23"/>
                    </a:lnTo>
                    <a:lnTo>
                      <a:pt x="12" y="17"/>
                    </a:lnTo>
                    <a:close/>
                    <a:moveTo>
                      <a:pt x="25" y="30"/>
                    </a:moveTo>
                    <a:lnTo>
                      <a:pt x="22" y="33"/>
                    </a:lnTo>
                    <a:lnTo>
                      <a:pt x="9" y="19"/>
                    </a:lnTo>
                    <a:lnTo>
                      <a:pt x="12" y="17"/>
                    </a:lnTo>
                    <a:lnTo>
                      <a:pt x="25" y="30"/>
                    </a:lnTo>
                    <a:close/>
                    <a:moveTo>
                      <a:pt x="7" y="22"/>
                    </a:moveTo>
                    <a:lnTo>
                      <a:pt x="8" y="20"/>
                    </a:lnTo>
                    <a:lnTo>
                      <a:pt x="9" y="19"/>
                    </a:lnTo>
                    <a:lnTo>
                      <a:pt x="16" y="26"/>
                    </a:lnTo>
                    <a:lnTo>
                      <a:pt x="7" y="22"/>
                    </a:lnTo>
                    <a:close/>
                    <a:moveTo>
                      <a:pt x="24" y="30"/>
                    </a:moveTo>
                    <a:lnTo>
                      <a:pt x="21" y="36"/>
                    </a:lnTo>
                    <a:lnTo>
                      <a:pt x="3" y="28"/>
                    </a:lnTo>
                    <a:lnTo>
                      <a:pt x="7" y="22"/>
                    </a:lnTo>
                    <a:lnTo>
                      <a:pt x="24" y="30"/>
                    </a:lnTo>
                    <a:close/>
                    <a:moveTo>
                      <a:pt x="3" y="32"/>
                    </a:moveTo>
                    <a:lnTo>
                      <a:pt x="3" y="30"/>
                    </a:lnTo>
                    <a:lnTo>
                      <a:pt x="3" y="28"/>
                    </a:lnTo>
                    <a:lnTo>
                      <a:pt x="12" y="32"/>
                    </a:lnTo>
                    <a:lnTo>
                      <a:pt x="3" y="32"/>
                    </a:lnTo>
                    <a:close/>
                    <a:moveTo>
                      <a:pt x="22" y="32"/>
                    </a:moveTo>
                    <a:lnTo>
                      <a:pt x="22" y="35"/>
                    </a:lnTo>
                    <a:lnTo>
                      <a:pt x="3" y="35"/>
                    </a:lnTo>
                    <a:lnTo>
                      <a:pt x="3" y="32"/>
                    </a:lnTo>
                    <a:lnTo>
                      <a:pt x="22" y="32"/>
                    </a:lnTo>
                    <a:close/>
                    <a:moveTo>
                      <a:pt x="22" y="35"/>
                    </a:moveTo>
                    <a:lnTo>
                      <a:pt x="22" y="37"/>
                    </a:lnTo>
                    <a:lnTo>
                      <a:pt x="21" y="40"/>
                    </a:lnTo>
                    <a:lnTo>
                      <a:pt x="12" y="35"/>
                    </a:lnTo>
                    <a:lnTo>
                      <a:pt x="22" y="35"/>
                    </a:lnTo>
                    <a:close/>
                    <a:moveTo>
                      <a:pt x="21" y="40"/>
                    </a:moveTo>
                    <a:lnTo>
                      <a:pt x="18" y="46"/>
                    </a:lnTo>
                    <a:lnTo>
                      <a:pt x="1" y="37"/>
                    </a:lnTo>
                    <a:lnTo>
                      <a:pt x="3" y="31"/>
                    </a:lnTo>
                    <a:lnTo>
                      <a:pt x="21" y="40"/>
                    </a:lnTo>
                    <a:close/>
                    <a:moveTo>
                      <a:pt x="0" y="42"/>
                    </a:moveTo>
                    <a:lnTo>
                      <a:pt x="0" y="40"/>
                    </a:lnTo>
                    <a:lnTo>
                      <a:pt x="1" y="37"/>
                    </a:lnTo>
                    <a:lnTo>
                      <a:pt x="9" y="42"/>
                    </a:lnTo>
                    <a:lnTo>
                      <a:pt x="0" y="42"/>
                    </a:lnTo>
                    <a:close/>
                    <a:moveTo>
                      <a:pt x="19" y="42"/>
                    </a:moveTo>
                    <a:lnTo>
                      <a:pt x="19" y="45"/>
                    </a:lnTo>
                    <a:lnTo>
                      <a:pt x="0" y="45"/>
                    </a:lnTo>
                    <a:lnTo>
                      <a:pt x="0" y="42"/>
                    </a:lnTo>
                    <a:lnTo>
                      <a:pt x="19" y="42"/>
                    </a:lnTo>
                    <a:close/>
                    <a:moveTo>
                      <a:pt x="19" y="45"/>
                    </a:moveTo>
                    <a:lnTo>
                      <a:pt x="19" y="49"/>
                    </a:lnTo>
                    <a:lnTo>
                      <a:pt x="0" y="49"/>
                    </a:lnTo>
                    <a:lnTo>
                      <a:pt x="0" y="45"/>
                    </a:lnTo>
                    <a:lnTo>
                      <a:pt x="19" y="45"/>
                    </a:lnTo>
                    <a:close/>
                    <a:moveTo>
                      <a:pt x="19" y="49"/>
                    </a:moveTo>
                    <a:lnTo>
                      <a:pt x="19" y="54"/>
                    </a:lnTo>
                    <a:lnTo>
                      <a:pt x="0" y="54"/>
                    </a:lnTo>
                    <a:lnTo>
                      <a:pt x="0" y="49"/>
                    </a:lnTo>
                    <a:lnTo>
                      <a:pt x="19" y="49"/>
                    </a:lnTo>
                    <a:close/>
                    <a:moveTo>
                      <a:pt x="2" y="62"/>
                    </a:moveTo>
                    <a:lnTo>
                      <a:pt x="0" y="58"/>
                    </a:lnTo>
                    <a:lnTo>
                      <a:pt x="0" y="54"/>
                    </a:lnTo>
                    <a:lnTo>
                      <a:pt x="9" y="54"/>
                    </a:lnTo>
                    <a:lnTo>
                      <a:pt x="2" y="62"/>
                    </a:lnTo>
                    <a:close/>
                    <a:moveTo>
                      <a:pt x="16" y="47"/>
                    </a:moveTo>
                    <a:lnTo>
                      <a:pt x="19" y="51"/>
                    </a:lnTo>
                    <a:lnTo>
                      <a:pt x="6" y="64"/>
                    </a:lnTo>
                    <a:lnTo>
                      <a:pt x="2" y="62"/>
                    </a:lnTo>
                    <a:lnTo>
                      <a:pt x="16" y="47"/>
                    </a:lnTo>
                    <a:close/>
                    <a:moveTo>
                      <a:pt x="19" y="51"/>
                    </a:moveTo>
                    <a:lnTo>
                      <a:pt x="19" y="51"/>
                    </a:lnTo>
                    <a:lnTo>
                      <a:pt x="12" y="57"/>
                    </a:lnTo>
                    <a:lnTo>
                      <a:pt x="19" y="51"/>
                    </a:lnTo>
                    <a:close/>
                    <a:moveTo>
                      <a:pt x="19" y="51"/>
                    </a:moveTo>
                    <a:lnTo>
                      <a:pt x="22" y="54"/>
                    </a:lnTo>
                    <a:lnTo>
                      <a:pt x="9" y="67"/>
                    </a:lnTo>
                    <a:lnTo>
                      <a:pt x="6" y="64"/>
                    </a:lnTo>
                    <a:lnTo>
                      <a:pt x="19" y="51"/>
                    </a:lnTo>
                    <a:close/>
                    <a:moveTo>
                      <a:pt x="9" y="67"/>
                    </a:moveTo>
                    <a:lnTo>
                      <a:pt x="9" y="67"/>
                    </a:lnTo>
                    <a:lnTo>
                      <a:pt x="16" y="61"/>
                    </a:lnTo>
                    <a:lnTo>
                      <a:pt x="9" y="67"/>
                    </a:lnTo>
                    <a:close/>
                    <a:moveTo>
                      <a:pt x="22" y="54"/>
                    </a:moveTo>
                    <a:lnTo>
                      <a:pt x="25" y="57"/>
                    </a:lnTo>
                    <a:lnTo>
                      <a:pt x="12" y="71"/>
                    </a:lnTo>
                    <a:lnTo>
                      <a:pt x="9" y="67"/>
                    </a:lnTo>
                    <a:lnTo>
                      <a:pt x="22" y="54"/>
                    </a:lnTo>
                    <a:close/>
                    <a:moveTo>
                      <a:pt x="25" y="57"/>
                    </a:moveTo>
                    <a:lnTo>
                      <a:pt x="35" y="67"/>
                    </a:lnTo>
                    <a:lnTo>
                      <a:pt x="25" y="57"/>
                    </a:lnTo>
                    <a:lnTo>
                      <a:pt x="19" y="64"/>
                    </a:lnTo>
                    <a:lnTo>
                      <a:pt x="25" y="57"/>
                    </a:lnTo>
                    <a:close/>
                    <a:moveTo>
                      <a:pt x="25" y="57"/>
                    </a:moveTo>
                    <a:lnTo>
                      <a:pt x="29" y="61"/>
                    </a:lnTo>
                    <a:lnTo>
                      <a:pt x="16" y="74"/>
                    </a:lnTo>
                    <a:lnTo>
                      <a:pt x="12" y="71"/>
                    </a:lnTo>
                    <a:lnTo>
                      <a:pt x="25" y="57"/>
                    </a:lnTo>
                    <a:close/>
                    <a:moveTo>
                      <a:pt x="22" y="77"/>
                    </a:moveTo>
                    <a:lnTo>
                      <a:pt x="18" y="77"/>
                    </a:lnTo>
                    <a:lnTo>
                      <a:pt x="16" y="74"/>
                    </a:lnTo>
                    <a:lnTo>
                      <a:pt x="22" y="67"/>
                    </a:lnTo>
                    <a:lnTo>
                      <a:pt x="22" y="77"/>
                    </a:lnTo>
                    <a:close/>
                    <a:moveTo>
                      <a:pt x="22" y="57"/>
                    </a:moveTo>
                    <a:lnTo>
                      <a:pt x="25" y="57"/>
                    </a:lnTo>
                    <a:lnTo>
                      <a:pt x="25" y="77"/>
                    </a:lnTo>
                    <a:lnTo>
                      <a:pt x="22" y="77"/>
                    </a:lnTo>
                    <a:lnTo>
                      <a:pt x="22" y="57"/>
                    </a:lnTo>
                    <a:close/>
                    <a:moveTo>
                      <a:pt x="25" y="57"/>
                    </a:moveTo>
                    <a:lnTo>
                      <a:pt x="29" y="57"/>
                    </a:lnTo>
                    <a:lnTo>
                      <a:pt x="29" y="77"/>
                    </a:lnTo>
                    <a:lnTo>
                      <a:pt x="25" y="77"/>
                    </a:lnTo>
                    <a:lnTo>
                      <a:pt x="25" y="57"/>
                    </a:lnTo>
                    <a:close/>
                    <a:moveTo>
                      <a:pt x="29" y="57"/>
                    </a:moveTo>
                    <a:lnTo>
                      <a:pt x="34" y="57"/>
                    </a:lnTo>
                    <a:lnTo>
                      <a:pt x="34" y="77"/>
                    </a:lnTo>
                    <a:lnTo>
                      <a:pt x="29" y="77"/>
                    </a:lnTo>
                    <a:lnTo>
                      <a:pt x="29" y="57"/>
                    </a:lnTo>
                    <a:close/>
                    <a:moveTo>
                      <a:pt x="34" y="57"/>
                    </a:moveTo>
                    <a:lnTo>
                      <a:pt x="41" y="57"/>
                    </a:lnTo>
                    <a:lnTo>
                      <a:pt x="41" y="77"/>
                    </a:lnTo>
                    <a:lnTo>
                      <a:pt x="34" y="77"/>
                    </a:lnTo>
                    <a:lnTo>
                      <a:pt x="34" y="57"/>
                    </a:lnTo>
                    <a:close/>
                    <a:moveTo>
                      <a:pt x="41" y="57"/>
                    </a:moveTo>
                    <a:lnTo>
                      <a:pt x="44" y="57"/>
                    </a:lnTo>
                    <a:lnTo>
                      <a:pt x="44" y="77"/>
                    </a:lnTo>
                    <a:lnTo>
                      <a:pt x="41" y="77"/>
                    </a:lnTo>
                    <a:lnTo>
                      <a:pt x="41" y="57"/>
                    </a:lnTo>
                    <a:close/>
                    <a:moveTo>
                      <a:pt x="49" y="76"/>
                    </a:moveTo>
                    <a:lnTo>
                      <a:pt x="46" y="77"/>
                    </a:lnTo>
                    <a:lnTo>
                      <a:pt x="44" y="77"/>
                    </a:lnTo>
                    <a:lnTo>
                      <a:pt x="44" y="67"/>
                    </a:lnTo>
                    <a:lnTo>
                      <a:pt x="49" y="76"/>
                    </a:lnTo>
                    <a:close/>
                    <a:moveTo>
                      <a:pt x="40" y="58"/>
                    </a:moveTo>
                    <a:lnTo>
                      <a:pt x="46" y="55"/>
                    </a:lnTo>
                    <a:lnTo>
                      <a:pt x="55" y="73"/>
                    </a:lnTo>
                    <a:lnTo>
                      <a:pt x="49" y="76"/>
                    </a:lnTo>
                    <a:lnTo>
                      <a:pt x="40" y="58"/>
                    </a:lnTo>
                    <a:close/>
                    <a:moveTo>
                      <a:pt x="57" y="71"/>
                    </a:moveTo>
                    <a:lnTo>
                      <a:pt x="56" y="72"/>
                    </a:lnTo>
                    <a:lnTo>
                      <a:pt x="55" y="73"/>
                    </a:lnTo>
                    <a:lnTo>
                      <a:pt x="51" y="64"/>
                    </a:lnTo>
                    <a:lnTo>
                      <a:pt x="57" y="71"/>
                    </a:lnTo>
                    <a:close/>
                    <a:moveTo>
                      <a:pt x="44" y="57"/>
                    </a:moveTo>
                    <a:lnTo>
                      <a:pt x="48" y="54"/>
                    </a:lnTo>
                    <a:lnTo>
                      <a:pt x="61" y="67"/>
                    </a:lnTo>
                    <a:lnTo>
                      <a:pt x="57" y="71"/>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30" name="Freeform 216">
                <a:extLst>
                  <a:ext uri="{FF2B5EF4-FFF2-40B4-BE49-F238E27FC236}">
                    <a16:creationId xmlns:a16="http://schemas.microsoft.com/office/drawing/2014/main" id="{9596FE01-2094-47F0-82F7-59596432725C}"/>
                  </a:ext>
                </a:extLst>
              </p:cNvPr>
              <p:cNvSpPr>
                <a:spLocks/>
              </p:cNvSpPr>
              <p:nvPr/>
            </p:nvSpPr>
            <p:spPr bwMode="auto">
              <a:xfrm>
                <a:off x="2265" y="2726"/>
                <a:ext cx="16" cy="14"/>
              </a:xfrm>
              <a:custGeom>
                <a:avLst/>
                <a:gdLst>
                  <a:gd name="T0" fmla="*/ 11 w 66"/>
                  <a:gd name="T1" fmla="*/ 12 h 57"/>
                  <a:gd name="T2" fmla="*/ 12 w 66"/>
                  <a:gd name="T3" fmla="*/ 12 h 57"/>
                  <a:gd name="T4" fmla="*/ 13 w 66"/>
                  <a:gd name="T5" fmla="*/ 11 h 57"/>
                  <a:gd name="T6" fmla="*/ 15 w 66"/>
                  <a:gd name="T7" fmla="*/ 10 h 57"/>
                  <a:gd name="T8" fmla="*/ 15 w 66"/>
                  <a:gd name="T9" fmla="*/ 9 h 57"/>
                  <a:gd name="T10" fmla="*/ 15 w 66"/>
                  <a:gd name="T11" fmla="*/ 8 h 57"/>
                  <a:gd name="T12" fmla="*/ 16 w 66"/>
                  <a:gd name="T13" fmla="*/ 7 h 57"/>
                  <a:gd name="T14" fmla="*/ 16 w 66"/>
                  <a:gd name="T15" fmla="*/ 5 h 57"/>
                  <a:gd name="T16" fmla="*/ 16 w 66"/>
                  <a:gd name="T17" fmla="*/ 4 h 57"/>
                  <a:gd name="T18" fmla="*/ 16 w 66"/>
                  <a:gd name="T19" fmla="*/ 4 h 57"/>
                  <a:gd name="T20" fmla="*/ 15 w 66"/>
                  <a:gd name="T21" fmla="*/ 3 h 57"/>
                  <a:gd name="T22" fmla="*/ 15 w 66"/>
                  <a:gd name="T23" fmla="*/ 1 h 57"/>
                  <a:gd name="T24" fmla="*/ 14 w 66"/>
                  <a:gd name="T25" fmla="*/ 1 h 57"/>
                  <a:gd name="T26" fmla="*/ 13 w 66"/>
                  <a:gd name="T27" fmla="*/ 1 h 57"/>
                  <a:gd name="T28" fmla="*/ 12 w 66"/>
                  <a:gd name="T29" fmla="*/ 0 h 57"/>
                  <a:gd name="T30" fmla="*/ 11 w 66"/>
                  <a:gd name="T31" fmla="*/ 0 h 57"/>
                  <a:gd name="T32" fmla="*/ 10 w 66"/>
                  <a:gd name="T33" fmla="*/ 0 h 57"/>
                  <a:gd name="T34" fmla="*/ 8 w 66"/>
                  <a:gd name="T35" fmla="*/ 0 h 57"/>
                  <a:gd name="T36" fmla="*/ 8 w 66"/>
                  <a:gd name="T37" fmla="*/ 1 h 57"/>
                  <a:gd name="T38" fmla="*/ 6 w 66"/>
                  <a:gd name="T39" fmla="*/ 1 h 57"/>
                  <a:gd name="T40" fmla="*/ 5 w 66"/>
                  <a:gd name="T41" fmla="*/ 1 h 57"/>
                  <a:gd name="T42" fmla="*/ 4 w 66"/>
                  <a:gd name="T43" fmla="*/ 2 h 57"/>
                  <a:gd name="T44" fmla="*/ 2 w 66"/>
                  <a:gd name="T45" fmla="*/ 3 h 57"/>
                  <a:gd name="T46" fmla="*/ 2 w 66"/>
                  <a:gd name="T47" fmla="*/ 4 h 57"/>
                  <a:gd name="T48" fmla="*/ 1 w 66"/>
                  <a:gd name="T49" fmla="*/ 5 h 57"/>
                  <a:gd name="T50" fmla="*/ 1 w 66"/>
                  <a:gd name="T51" fmla="*/ 6 h 57"/>
                  <a:gd name="T52" fmla="*/ 0 w 66"/>
                  <a:gd name="T53" fmla="*/ 7 h 57"/>
                  <a:gd name="T54" fmla="*/ 0 w 66"/>
                  <a:gd name="T55" fmla="*/ 9 h 57"/>
                  <a:gd name="T56" fmla="*/ 0 w 66"/>
                  <a:gd name="T57" fmla="*/ 9 h 57"/>
                  <a:gd name="T58" fmla="*/ 0 w 66"/>
                  <a:gd name="T59" fmla="*/ 10 h 57"/>
                  <a:gd name="T60" fmla="*/ 1 w 66"/>
                  <a:gd name="T61" fmla="*/ 12 h 57"/>
                  <a:gd name="T62" fmla="*/ 2 w 66"/>
                  <a:gd name="T63" fmla="*/ 12 h 57"/>
                  <a:gd name="T64" fmla="*/ 2 w 66"/>
                  <a:gd name="T65" fmla="*/ 13 h 57"/>
                  <a:gd name="T66" fmla="*/ 3 w 66"/>
                  <a:gd name="T67" fmla="*/ 13 h 57"/>
                  <a:gd name="T68" fmla="*/ 4 w 66"/>
                  <a:gd name="T69" fmla="*/ 14 h 57"/>
                  <a:gd name="T70" fmla="*/ 5 w 66"/>
                  <a:gd name="T71" fmla="*/ 14 h 57"/>
                  <a:gd name="T72" fmla="*/ 6 w 66"/>
                  <a:gd name="T73" fmla="*/ 14 h 57"/>
                  <a:gd name="T74" fmla="*/ 8 w 66"/>
                  <a:gd name="T75" fmla="*/ 14 h 57"/>
                  <a:gd name="T76" fmla="*/ 8 w 66"/>
                  <a:gd name="T77" fmla="*/ 14 h 57"/>
                  <a:gd name="T78" fmla="*/ 10 w 66"/>
                  <a:gd name="T79" fmla="*/ 13 h 57"/>
                  <a:gd name="T80" fmla="*/ 11 w 66"/>
                  <a:gd name="T81" fmla="*/ 12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7" y="50"/>
                    </a:moveTo>
                    <a:lnTo>
                      <a:pt x="51" y="47"/>
                    </a:lnTo>
                    <a:lnTo>
                      <a:pt x="54" y="44"/>
                    </a:lnTo>
                    <a:lnTo>
                      <a:pt x="61" y="42"/>
                    </a:lnTo>
                    <a:lnTo>
                      <a:pt x="61" y="38"/>
                    </a:lnTo>
                    <a:lnTo>
                      <a:pt x="63" y="32"/>
                    </a:lnTo>
                    <a:lnTo>
                      <a:pt x="66" y="28"/>
                    </a:lnTo>
                    <a:lnTo>
                      <a:pt x="66" y="22"/>
                    </a:lnTo>
                    <a:lnTo>
                      <a:pt x="66" y="18"/>
                    </a:lnTo>
                    <a:lnTo>
                      <a:pt x="66" y="15"/>
                    </a:lnTo>
                    <a:lnTo>
                      <a:pt x="63" y="13"/>
                    </a:lnTo>
                    <a:lnTo>
                      <a:pt x="61" y="6"/>
                    </a:lnTo>
                    <a:lnTo>
                      <a:pt x="57" y="6"/>
                    </a:lnTo>
                    <a:lnTo>
                      <a:pt x="54" y="3"/>
                    </a:lnTo>
                    <a:lnTo>
                      <a:pt x="51" y="0"/>
                    </a:lnTo>
                    <a:lnTo>
                      <a:pt x="44" y="0"/>
                    </a:lnTo>
                    <a:lnTo>
                      <a:pt x="41" y="0"/>
                    </a:lnTo>
                    <a:lnTo>
                      <a:pt x="34" y="0"/>
                    </a:lnTo>
                    <a:lnTo>
                      <a:pt x="32" y="3"/>
                    </a:lnTo>
                    <a:lnTo>
                      <a:pt x="25" y="3"/>
                    </a:lnTo>
                    <a:lnTo>
                      <a:pt x="19" y="6"/>
                    </a:lnTo>
                    <a:lnTo>
                      <a:pt x="15" y="10"/>
                    </a:lnTo>
                    <a:lnTo>
                      <a:pt x="9" y="13"/>
                    </a:lnTo>
                    <a:lnTo>
                      <a:pt x="7" y="15"/>
                    </a:lnTo>
                    <a:lnTo>
                      <a:pt x="3" y="22"/>
                    </a:lnTo>
                    <a:lnTo>
                      <a:pt x="3" y="25"/>
                    </a:lnTo>
                    <a:lnTo>
                      <a:pt x="0" y="28"/>
                    </a:lnTo>
                    <a:lnTo>
                      <a:pt x="0" y="35"/>
                    </a:lnTo>
                    <a:lnTo>
                      <a:pt x="0" y="38"/>
                    </a:lnTo>
                    <a:lnTo>
                      <a:pt x="0" y="42"/>
                    </a:lnTo>
                    <a:lnTo>
                      <a:pt x="3" y="47"/>
                    </a:lnTo>
                    <a:lnTo>
                      <a:pt x="7" y="50"/>
                    </a:lnTo>
                    <a:lnTo>
                      <a:pt x="9" y="54"/>
                    </a:lnTo>
                    <a:lnTo>
                      <a:pt x="12" y="54"/>
                    </a:lnTo>
                    <a:lnTo>
                      <a:pt x="15" y="57"/>
                    </a:lnTo>
                    <a:lnTo>
                      <a:pt x="22" y="57"/>
                    </a:lnTo>
                    <a:lnTo>
                      <a:pt x="25" y="57"/>
                    </a:lnTo>
                    <a:lnTo>
                      <a:pt x="32" y="57"/>
                    </a:lnTo>
                    <a:lnTo>
                      <a:pt x="34" y="57"/>
                    </a:lnTo>
                    <a:lnTo>
                      <a:pt x="41" y="54"/>
                    </a:lnTo>
                    <a:lnTo>
                      <a:pt x="47"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31" name="Freeform 217">
                <a:extLst>
                  <a:ext uri="{FF2B5EF4-FFF2-40B4-BE49-F238E27FC236}">
                    <a16:creationId xmlns:a16="http://schemas.microsoft.com/office/drawing/2014/main" id="{7F2C644C-F3A3-44A5-9257-E876DCB6C330}"/>
                  </a:ext>
                </a:extLst>
              </p:cNvPr>
              <p:cNvSpPr>
                <a:spLocks noEditPoints="1"/>
              </p:cNvSpPr>
              <p:nvPr/>
            </p:nvSpPr>
            <p:spPr bwMode="auto">
              <a:xfrm>
                <a:off x="2262" y="2723"/>
                <a:ext cx="22" cy="20"/>
              </a:xfrm>
              <a:custGeom>
                <a:avLst/>
                <a:gdLst>
                  <a:gd name="T0" fmla="*/ 17 w 86"/>
                  <a:gd name="T1" fmla="*/ 17 h 81"/>
                  <a:gd name="T2" fmla="*/ 15 w 86"/>
                  <a:gd name="T3" fmla="*/ 13 h 81"/>
                  <a:gd name="T4" fmla="*/ 15 w 86"/>
                  <a:gd name="T5" fmla="*/ 12 h 81"/>
                  <a:gd name="T6" fmla="*/ 17 w 86"/>
                  <a:gd name="T7" fmla="*/ 17 h 81"/>
                  <a:gd name="T8" fmla="*/ 20 w 86"/>
                  <a:gd name="T9" fmla="*/ 14 h 81"/>
                  <a:gd name="T10" fmla="*/ 16 w 86"/>
                  <a:gd name="T11" fmla="*/ 13 h 81"/>
                  <a:gd name="T12" fmla="*/ 17 w 86"/>
                  <a:gd name="T13" fmla="*/ 10 h 81"/>
                  <a:gd name="T14" fmla="*/ 17 w 86"/>
                  <a:gd name="T15" fmla="*/ 10 h 81"/>
                  <a:gd name="T16" fmla="*/ 21 w 86"/>
                  <a:gd name="T17" fmla="*/ 13 h 81"/>
                  <a:gd name="T18" fmla="*/ 22 w 86"/>
                  <a:gd name="T19" fmla="*/ 10 h 81"/>
                  <a:gd name="T20" fmla="*/ 17 w 86"/>
                  <a:gd name="T21" fmla="*/ 9 h 81"/>
                  <a:gd name="T22" fmla="*/ 17 w 86"/>
                  <a:gd name="T23" fmla="*/ 7 h 81"/>
                  <a:gd name="T24" fmla="*/ 22 w 86"/>
                  <a:gd name="T25" fmla="*/ 7 h 81"/>
                  <a:gd name="T26" fmla="*/ 21 w 86"/>
                  <a:gd name="T27" fmla="*/ 5 h 81"/>
                  <a:gd name="T28" fmla="*/ 17 w 86"/>
                  <a:gd name="T29" fmla="*/ 8 h 81"/>
                  <a:gd name="T30" fmla="*/ 18 w 86"/>
                  <a:gd name="T31" fmla="*/ 2 h 81"/>
                  <a:gd name="T32" fmla="*/ 17 w 86"/>
                  <a:gd name="T33" fmla="*/ 7 h 81"/>
                  <a:gd name="T34" fmla="*/ 16 w 86"/>
                  <a:gd name="T35" fmla="*/ 7 h 81"/>
                  <a:gd name="T36" fmla="*/ 19 w 86"/>
                  <a:gd name="T37" fmla="*/ 3 h 81"/>
                  <a:gd name="T38" fmla="*/ 18 w 86"/>
                  <a:gd name="T39" fmla="*/ 2 h 81"/>
                  <a:gd name="T40" fmla="*/ 16 w 86"/>
                  <a:gd name="T41" fmla="*/ 1 h 81"/>
                  <a:gd name="T42" fmla="*/ 14 w 86"/>
                  <a:gd name="T43" fmla="*/ 6 h 81"/>
                  <a:gd name="T44" fmla="*/ 13 w 86"/>
                  <a:gd name="T45" fmla="*/ 1 h 81"/>
                  <a:gd name="T46" fmla="*/ 13 w 86"/>
                  <a:gd name="T47" fmla="*/ 1 h 81"/>
                  <a:gd name="T48" fmla="*/ 10 w 86"/>
                  <a:gd name="T49" fmla="*/ 2 h 81"/>
                  <a:gd name="T50" fmla="*/ 13 w 86"/>
                  <a:gd name="T51" fmla="*/ 6 h 81"/>
                  <a:gd name="T52" fmla="*/ 9 w 86"/>
                  <a:gd name="T53" fmla="*/ 7 h 81"/>
                  <a:gd name="T54" fmla="*/ 9 w 86"/>
                  <a:gd name="T55" fmla="*/ 2 h 81"/>
                  <a:gd name="T56" fmla="*/ 8 w 86"/>
                  <a:gd name="T57" fmla="*/ 2 h 81"/>
                  <a:gd name="T58" fmla="*/ 6 w 86"/>
                  <a:gd name="T59" fmla="*/ 3 h 81"/>
                  <a:gd name="T60" fmla="*/ 8 w 86"/>
                  <a:gd name="T61" fmla="*/ 7 h 81"/>
                  <a:gd name="T62" fmla="*/ 6 w 86"/>
                  <a:gd name="T63" fmla="*/ 9 h 81"/>
                  <a:gd name="T64" fmla="*/ 4 w 86"/>
                  <a:gd name="T65" fmla="*/ 4 h 81"/>
                  <a:gd name="T66" fmla="*/ 3 w 86"/>
                  <a:gd name="T67" fmla="*/ 5 h 81"/>
                  <a:gd name="T68" fmla="*/ 2 w 86"/>
                  <a:gd name="T69" fmla="*/ 6 h 81"/>
                  <a:gd name="T70" fmla="*/ 1 w 86"/>
                  <a:gd name="T71" fmla="*/ 9 h 81"/>
                  <a:gd name="T72" fmla="*/ 6 w 86"/>
                  <a:gd name="T73" fmla="*/ 10 h 81"/>
                  <a:gd name="T74" fmla="*/ 5 w 86"/>
                  <a:gd name="T75" fmla="*/ 11 h 81"/>
                  <a:gd name="T76" fmla="*/ 2 w 86"/>
                  <a:gd name="T77" fmla="*/ 8 h 81"/>
                  <a:gd name="T78" fmla="*/ 0 w 86"/>
                  <a:gd name="T79" fmla="*/ 10 h 81"/>
                  <a:gd name="T80" fmla="*/ 5 w 86"/>
                  <a:gd name="T81" fmla="*/ 12 h 81"/>
                  <a:gd name="T82" fmla="*/ 5 w 86"/>
                  <a:gd name="T83" fmla="*/ 14 h 81"/>
                  <a:gd name="T84" fmla="*/ 0 w 86"/>
                  <a:gd name="T85" fmla="*/ 14 h 81"/>
                  <a:gd name="T86" fmla="*/ 0 w 86"/>
                  <a:gd name="T87" fmla="*/ 15 h 81"/>
                  <a:gd name="T88" fmla="*/ 2 w 86"/>
                  <a:gd name="T89" fmla="*/ 17 h 81"/>
                  <a:gd name="T90" fmla="*/ 6 w 86"/>
                  <a:gd name="T91" fmla="*/ 14 h 81"/>
                  <a:gd name="T92" fmla="*/ 7 w 86"/>
                  <a:gd name="T93" fmla="*/ 15 h 81"/>
                  <a:gd name="T94" fmla="*/ 3 w 86"/>
                  <a:gd name="T95" fmla="*/ 18 h 81"/>
                  <a:gd name="T96" fmla="*/ 5 w 86"/>
                  <a:gd name="T97" fmla="*/ 19 h 81"/>
                  <a:gd name="T98" fmla="*/ 6 w 86"/>
                  <a:gd name="T99" fmla="*/ 14 h 81"/>
                  <a:gd name="T100" fmla="*/ 6 w 86"/>
                  <a:gd name="T101" fmla="*/ 20 h 81"/>
                  <a:gd name="T102" fmla="*/ 8 w 86"/>
                  <a:gd name="T103" fmla="*/ 15 h 81"/>
                  <a:gd name="T104" fmla="*/ 9 w 86"/>
                  <a:gd name="T105" fmla="*/ 20 h 81"/>
                  <a:gd name="T106" fmla="*/ 9 w 86"/>
                  <a:gd name="T107" fmla="*/ 20 h 81"/>
                  <a:gd name="T108" fmla="*/ 11 w 86"/>
                  <a:gd name="T109" fmla="*/ 15 h 81"/>
                  <a:gd name="T110" fmla="*/ 10 w 86"/>
                  <a:gd name="T111" fmla="*/ 15 h 81"/>
                  <a:gd name="T112" fmla="*/ 14 w 86"/>
                  <a:gd name="T113" fmla="*/ 14 h 8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6"/>
                  <a:gd name="T172" fmla="*/ 0 h 81"/>
                  <a:gd name="T173" fmla="*/ 86 w 86"/>
                  <a:gd name="T174" fmla="*/ 81 h 81"/>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6" h="81">
                    <a:moveTo>
                      <a:pt x="51" y="58"/>
                    </a:moveTo>
                    <a:lnTo>
                      <a:pt x="54" y="54"/>
                    </a:lnTo>
                    <a:lnTo>
                      <a:pt x="67" y="68"/>
                    </a:lnTo>
                    <a:lnTo>
                      <a:pt x="64" y="71"/>
                    </a:lnTo>
                    <a:lnTo>
                      <a:pt x="51" y="58"/>
                    </a:lnTo>
                    <a:close/>
                    <a:moveTo>
                      <a:pt x="67" y="68"/>
                    </a:moveTo>
                    <a:lnTo>
                      <a:pt x="57" y="78"/>
                    </a:lnTo>
                    <a:lnTo>
                      <a:pt x="67" y="68"/>
                    </a:lnTo>
                    <a:lnTo>
                      <a:pt x="61" y="61"/>
                    </a:lnTo>
                    <a:lnTo>
                      <a:pt x="67" y="68"/>
                    </a:lnTo>
                    <a:close/>
                    <a:moveTo>
                      <a:pt x="54" y="54"/>
                    </a:moveTo>
                    <a:lnTo>
                      <a:pt x="57" y="51"/>
                    </a:lnTo>
                    <a:lnTo>
                      <a:pt x="71" y="65"/>
                    </a:lnTo>
                    <a:lnTo>
                      <a:pt x="67" y="68"/>
                    </a:lnTo>
                    <a:lnTo>
                      <a:pt x="54" y="54"/>
                    </a:lnTo>
                    <a:close/>
                    <a:moveTo>
                      <a:pt x="57" y="51"/>
                    </a:moveTo>
                    <a:lnTo>
                      <a:pt x="59" y="50"/>
                    </a:lnTo>
                    <a:lnTo>
                      <a:pt x="60" y="50"/>
                    </a:lnTo>
                    <a:lnTo>
                      <a:pt x="64" y="58"/>
                    </a:lnTo>
                    <a:lnTo>
                      <a:pt x="57" y="51"/>
                    </a:lnTo>
                    <a:close/>
                    <a:moveTo>
                      <a:pt x="60" y="50"/>
                    </a:moveTo>
                    <a:lnTo>
                      <a:pt x="66" y="47"/>
                    </a:lnTo>
                    <a:lnTo>
                      <a:pt x="74" y="63"/>
                    </a:lnTo>
                    <a:lnTo>
                      <a:pt x="68" y="67"/>
                    </a:lnTo>
                    <a:lnTo>
                      <a:pt x="60" y="50"/>
                    </a:lnTo>
                    <a:close/>
                    <a:moveTo>
                      <a:pt x="79" y="56"/>
                    </a:moveTo>
                    <a:lnTo>
                      <a:pt x="79" y="61"/>
                    </a:lnTo>
                    <a:lnTo>
                      <a:pt x="74" y="63"/>
                    </a:lnTo>
                    <a:lnTo>
                      <a:pt x="71" y="56"/>
                    </a:lnTo>
                    <a:lnTo>
                      <a:pt x="79" y="56"/>
                    </a:lnTo>
                    <a:close/>
                    <a:moveTo>
                      <a:pt x="61" y="56"/>
                    </a:moveTo>
                    <a:lnTo>
                      <a:pt x="61" y="52"/>
                    </a:lnTo>
                    <a:lnTo>
                      <a:pt x="79" y="52"/>
                    </a:lnTo>
                    <a:lnTo>
                      <a:pt x="79" y="56"/>
                    </a:lnTo>
                    <a:lnTo>
                      <a:pt x="61" y="56"/>
                    </a:lnTo>
                    <a:close/>
                    <a:moveTo>
                      <a:pt x="61" y="52"/>
                    </a:moveTo>
                    <a:lnTo>
                      <a:pt x="61" y="50"/>
                    </a:lnTo>
                    <a:lnTo>
                      <a:pt x="62" y="48"/>
                    </a:lnTo>
                    <a:lnTo>
                      <a:pt x="71" y="52"/>
                    </a:lnTo>
                    <a:lnTo>
                      <a:pt x="61" y="52"/>
                    </a:lnTo>
                    <a:close/>
                    <a:moveTo>
                      <a:pt x="62" y="48"/>
                    </a:moveTo>
                    <a:lnTo>
                      <a:pt x="65" y="41"/>
                    </a:lnTo>
                    <a:lnTo>
                      <a:pt x="82" y="50"/>
                    </a:lnTo>
                    <a:lnTo>
                      <a:pt x="78" y="57"/>
                    </a:lnTo>
                    <a:lnTo>
                      <a:pt x="62" y="48"/>
                    </a:lnTo>
                    <a:close/>
                    <a:moveTo>
                      <a:pt x="65" y="41"/>
                    </a:moveTo>
                    <a:lnTo>
                      <a:pt x="65" y="40"/>
                    </a:lnTo>
                    <a:lnTo>
                      <a:pt x="66" y="39"/>
                    </a:lnTo>
                    <a:lnTo>
                      <a:pt x="73" y="46"/>
                    </a:lnTo>
                    <a:lnTo>
                      <a:pt x="65" y="41"/>
                    </a:lnTo>
                    <a:close/>
                    <a:moveTo>
                      <a:pt x="66" y="39"/>
                    </a:moveTo>
                    <a:lnTo>
                      <a:pt x="70" y="36"/>
                    </a:lnTo>
                    <a:lnTo>
                      <a:pt x="83" y="49"/>
                    </a:lnTo>
                    <a:lnTo>
                      <a:pt x="81" y="52"/>
                    </a:lnTo>
                    <a:lnTo>
                      <a:pt x="66" y="39"/>
                    </a:lnTo>
                    <a:close/>
                    <a:moveTo>
                      <a:pt x="86" y="42"/>
                    </a:moveTo>
                    <a:lnTo>
                      <a:pt x="86" y="47"/>
                    </a:lnTo>
                    <a:lnTo>
                      <a:pt x="83" y="49"/>
                    </a:lnTo>
                    <a:lnTo>
                      <a:pt x="76" y="42"/>
                    </a:lnTo>
                    <a:lnTo>
                      <a:pt x="86" y="42"/>
                    </a:lnTo>
                    <a:close/>
                    <a:moveTo>
                      <a:pt x="67" y="42"/>
                    </a:moveTo>
                    <a:lnTo>
                      <a:pt x="67" y="36"/>
                    </a:lnTo>
                    <a:lnTo>
                      <a:pt x="86" y="36"/>
                    </a:lnTo>
                    <a:lnTo>
                      <a:pt x="86" y="42"/>
                    </a:lnTo>
                    <a:lnTo>
                      <a:pt x="67" y="42"/>
                    </a:lnTo>
                    <a:close/>
                    <a:moveTo>
                      <a:pt x="67" y="36"/>
                    </a:moveTo>
                    <a:lnTo>
                      <a:pt x="67" y="32"/>
                    </a:lnTo>
                    <a:lnTo>
                      <a:pt x="86" y="32"/>
                    </a:lnTo>
                    <a:lnTo>
                      <a:pt x="86" y="36"/>
                    </a:lnTo>
                    <a:lnTo>
                      <a:pt x="67" y="36"/>
                    </a:lnTo>
                    <a:close/>
                    <a:moveTo>
                      <a:pt x="67" y="32"/>
                    </a:moveTo>
                    <a:lnTo>
                      <a:pt x="67" y="29"/>
                    </a:lnTo>
                    <a:lnTo>
                      <a:pt x="86" y="29"/>
                    </a:lnTo>
                    <a:lnTo>
                      <a:pt x="86" y="32"/>
                    </a:lnTo>
                    <a:lnTo>
                      <a:pt x="67" y="32"/>
                    </a:lnTo>
                    <a:close/>
                    <a:moveTo>
                      <a:pt x="83" y="22"/>
                    </a:moveTo>
                    <a:lnTo>
                      <a:pt x="86" y="26"/>
                    </a:lnTo>
                    <a:lnTo>
                      <a:pt x="86" y="29"/>
                    </a:lnTo>
                    <a:lnTo>
                      <a:pt x="76" y="29"/>
                    </a:lnTo>
                    <a:lnTo>
                      <a:pt x="83" y="22"/>
                    </a:lnTo>
                    <a:close/>
                    <a:moveTo>
                      <a:pt x="70" y="37"/>
                    </a:moveTo>
                    <a:lnTo>
                      <a:pt x="66" y="33"/>
                    </a:lnTo>
                    <a:lnTo>
                      <a:pt x="81" y="20"/>
                    </a:lnTo>
                    <a:lnTo>
                      <a:pt x="83" y="22"/>
                    </a:lnTo>
                    <a:lnTo>
                      <a:pt x="70" y="37"/>
                    </a:lnTo>
                    <a:close/>
                    <a:moveTo>
                      <a:pt x="66" y="33"/>
                    </a:moveTo>
                    <a:lnTo>
                      <a:pt x="65" y="32"/>
                    </a:lnTo>
                    <a:lnTo>
                      <a:pt x="65" y="30"/>
                    </a:lnTo>
                    <a:lnTo>
                      <a:pt x="73" y="27"/>
                    </a:lnTo>
                    <a:lnTo>
                      <a:pt x="66" y="33"/>
                    </a:lnTo>
                    <a:close/>
                    <a:moveTo>
                      <a:pt x="65" y="30"/>
                    </a:moveTo>
                    <a:lnTo>
                      <a:pt x="62" y="25"/>
                    </a:lnTo>
                    <a:lnTo>
                      <a:pt x="78" y="16"/>
                    </a:lnTo>
                    <a:lnTo>
                      <a:pt x="82" y="22"/>
                    </a:lnTo>
                    <a:lnTo>
                      <a:pt x="65" y="30"/>
                    </a:lnTo>
                    <a:close/>
                    <a:moveTo>
                      <a:pt x="71" y="10"/>
                    </a:moveTo>
                    <a:lnTo>
                      <a:pt x="76" y="10"/>
                    </a:lnTo>
                    <a:lnTo>
                      <a:pt x="78" y="16"/>
                    </a:lnTo>
                    <a:lnTo>
                      <a:pt x="71" y="20"/>
                    </a:lnTo>
                    <a:lnTo>
                      <a:pt x="71" y="10"/>
                    </a:lnTo>
                    <a:close/>
                    <a:moveTo>
                      <a:pt x="71" y="29"/>
                    </a:moveTo>
                    <a:lnTo>
                      <a:pt x="67" y="29"/>
                    </a:lnTo>
                    <a:lnTo>
                      <a:pt x="67" y="10"/>
                    </a:lnTo>
                    <a:lnTo>
                      <a:pt x="71" y="10"/>
                    </a:lnTo>
                    <a:lnTo>
                      <a:pt x="71" y="29"/>
                    </a:lnTo>
                    <a:close/>
                    <a:moveTo>
                      <a:pt x="67" y="29"/>
                    </a:moveTo>
                    <a:lnTo>
                      <a:pt x="63" y="29"/>
                    </a:lnTo>
                    <a:lnTo>
                      <a:pt x="61" y="27"/>
                    </a:lnTo>
                    <a:lnTo>
                      <a:pt x="67" y="20"/>
                    </a:lnTo>
                    <a:lnTo>
                      <a:pt x="67" y="29"/>
                    </a:lnTo>
                    <a:close/>
                    <a:moveTo>
                      <a:pt x="61" y="27"/>
                    </a:moveTo>
                    <a:lnTo>
                      <a:pt x="57" y="24"/>
                    </a:lnTo>
                    <a:lnTo>
                      <a:pt x="71" y="10"/>
                    </a:lnTo>
                    <a:lnTo>
                      <a:pt x="74" y="14"/>
                    </a:lnTo>
                    <a:lnTo>
                      <a:pt x="61" y="27"/>
                    </a:lnTo>
                    <a:close/>
                    <a:moveTo>
                      <a:pt x="71" y="10"/>
                    </a:moveTo>
                    <a:lnTo>
                      <a:pt x="61" y="0"/>
                    </a:lnTo>
                    <a:lnTo>
                      <a:pt x="71" y="10"/>
                    </a:lnTo>
                    <a:lnTo>
                      <a:pt x="64" y="17"/>
                    </a:lnTo>
                    <a:lnTo>
                      <a:pt x="71" y="10"/>
                    </a:lnTo>
                    <a:close/>
                    <a:moveTo>
                      <a:pt x="57" y="24"/>
                    </a:moveTo>
                    <a:lnTo>
                      <a:pt x="54" y="20"/>
                    </a:lnTo>
                    <a:lnTo>
                      <a:pt x="67" y="7"/>
                    </a:lnTo>
                    <a:lnTo>
                      <a:pt x="71" y="10"/>
                    </a:lnTo>
                    <a:lnTo>
                      <a:pt x="57" y="24"/>
                    </a:lnTo>
                    <a:close/>
                    <a:moveTo>
                      <a:pt x="61" y="4"/>
                    </a:moveTo>
                    <a:lnTo>
                      <a:pt x="64" y="4"/>
                    </a:lnTo>
                    <a:lnTo>
                      <a:pt x="67" y="7"/>
                    </a:lnTo>
                    <a:lnTo>
                      <a:pt x="61" y="14"/>
                    </a:lnTo>
                    <a:lnTo>
                      <a:pt x="61" y="4"/>
                    </a:lnTo>
                    <a:close/>
                    <a:moveTo>
                      <a:pt x="61" y="24"/>
                    </a:moveTo>
                    <a:lnTo>
                      <a:pt x="54" y="24"/>
                    </a:lnTo>
                    <a:lnTo>
                      <a:pt x="54" y="4"/>
                    </a:lnTo>
                    <a:lnTo>
                      <a:pt x="61" y="4"/>
                    </a:lnTo>
                    <a:lnTo>
                      <a:pt x="61" y="24"/>
                    </a:lnTo>
                    <a:close/>
                    <a:moveTo>
                      <a:pt x="54" y="24"/>
                    </a:moveTo>
                    <a:lnTo>
                      <a:pt x="51" y="24"/>
                    </a:lnTo>
                    <a:lnTo>
                      <a:pt x="51" y="4"/>
                    </a:lnTo>
                    <a:lnTo>
                      <a:pt x="54" y="4"/>
                    </a:lnTo>
                    <a:lnTo>
                      <a:pt x="54" y="24"/>
                    </a:lnTo>
                    <a:close/>
                    <a:moveTo>
                      <a:pt x="51" y="24"/>
                    </a:moveTo>
                    <a:lnTo>
                      <a:pt x="44" y="24"/>
                    </a:lnTo>
                    <a:lnTo>
                      <a:pt x="44" y="4"/>
                    </a:lnTo>
                    <a:lnTo>
                      <a:pt x="51" y="4"/>
                    </a:lnTo>
                    <a:lnTo>
                      <a:pt x="51" y="24"/>
                    </a:lnTo>
                    <a:close/>
                    <a:moveTo>
                      <a:pt x="38" y="7"/>
                    </a:moveTo>
                    <a:lnTo>
                      <a:pt x="41" y="4"/>
                    </a:lnTo>
                    <a:lnTo>
                      <a:pt x="44" y="4"/>
                    </a:lnTo>
                    <a:lnTo>
                      <a:pt x="44" y="14"/>
                    </a:lnTo>
                    <a:lnTo>
                      <a:pt x="38" y="7"/>
                    </a:lnTo>
                    <a:close/>
                    <a:moveTo>
                      <a:pt x="52" y="20"/>
                    </a:moveTo>
                    <a:lnTo>
                      <a:pt x="49" y="24"/>
                    </a:lnTo>
                    <a:lnTo>
                      <a:pt x="35" y="10"/>
                    </a:lnTo>
                    <a:lnTo>
                      <a:pt x="38" y="7"/>
                    </a:lnTo>
                    <a:lnTo>
                      <a:pt x="52" y="20"/>
                    </a:lnTo>
                    <a:close/>
                    <a:moveTo>
                      <a:pt x="49" y="24"/>
                    </a:moveTo>
                    <a:lnTo>
                      <a:pt x="45" y="27"/>
                    </a:lnTo>
                    <a:lnTo>
                      <a:pt x="42" y="27"/>
                    </a:lnTo>
                    <a:lnTo>
                      <a:pt x="42" y="17"/>
                    </a:lnTo>
                    <a:lnTo>
                      <a:pt x="49" y="24"/>
                    </a:lnTo>
                    <a:close/>
                    <a:moveTo>
                      <a:pt x="42" y="27"/>
                    </a:moveTo>
                    <a:lnTo>
                      <a:pt x="35" y="27"/>
                    </a:lnTo>
                    <a:lnTo>
                      <a:pt x="35" y="7"/>
                    </a:lnTo>
                    <a:lnTo>
                      <a:pt x="42" y="7"/>
                    </a:lnTo>
                    <a:lnTo>
                      <a:pt x="42" y="27"/>
                    </a:lnTo>
                    <a:close/>
                    <a:moveTo>
                      <a:pt x="31" y="8"/>
                    </a:moveTo>
                    <a:lnTo>
                      <a:pt x="33" y="7"/>
                    </a:lnTo>
                    <a:lnTo>
                      <a:pt x="35" y="7"/>
                    </a:lnTo>
                    <a:lnTo>
                      <a:pt x="35" y="17"/>
                    </a:lnTo>
                    <a:lnTo>
                      <a:pt x="31" y="8"/>
                    </a:lnTo>
                    <a:close/>
                    <a:moveTo>
                      <a:pt x="40" y="26"/>
                    </a:moveTo>
                    <a:lnTo>
                      <a:pt x="33" y="29"/>
                    </a:lnTo>
                    <a:lnTo>
                      <a:pt x="24" y="11"/>
                    </a:lnTo>
                    <a:lnTo>
                      <a:pt x="31" y="8"/>
                    </a:lnTo>
                    <a:lnTo>
                      <a:pt x="40" y="26"/>
                    </a:lnTo>
                    <a:close/>
                    <a:moveTo>
                      <a:pt x="22" y="14"/>
                    </a:moveTo>
                    <a:lnTo>
                      <a:pt x="23" y="13"/>
                    </a:lnTo>
                    <a:lnTo>
                      <a:pt x="24" y="11"/>
                    </a:lnTo>
                    <a:lnTo>
                      <a:pt x="29" y="20"/>
                    </a:lnTo>
                    <a:lnTo>
                      <a:pt x="22" y="14"/>
                    </a:lnTo>
                    <a:close/>
                    <a:moveTo>
                      <a:pt x="35" y="27"/>
                    </a:moveTo>
                    <a:lnTo>
                      <a:pt x="32" y="30"/>
                    </a:lnTo>
                    <a:lnTo>
                      <a:pt x="19" y="17"/>
                    </a:lnTo>
                    <a:lnTo>
                      <a:pt x="22" y="14"/>
                    </a:lnTo>
                    <a:lnTo>
                      <a:pt x="35" y="27"/>
                    </a:lnTo>
                    <a:close/>
                    <a:moveTo>
                      <a:pt x="32" y="30"/>
                    </a:moveTo>
                    <a:lnTo>
                      <a:pt x="31" y="31"/>
                    </a:lnTo>
                    <a:lnTo>
                      <a:pt x="30" y="31"/>
                    </a:lnTo>
                    <a:lnTo>
                      <a:pt x="25" y="24"/>
                    </a:lnTo>
                    <a:lnTo>
                      <a:pt x="32" y="30"/>
                    </a:lnTo>
                    <a:close/>
                    <a:moveTo>
                      <a:pt x="30" y="31"/>
                    </a:moveTo>
                    <a:lnTo>
                      <a:pt x="23" y="35"/>
                    </a:lnTo>
                    <a:lnTo>
                      <a:pt x="16" y="18"/>
                    </a:lnTo>
                    <a:lnTo>
                      <a:pt x="21" y="15"/>
                    </a:lnTo>
                    <a:lnTo>
                      <a:pt x="30" y="31"/>
                    </a:lnTo>
                    <a:close/>
                    <a:moveTo>
                      <a:pt x="12" y="20"/>
                    </a:moveTo>
                    <a:lnTo>
                      <a:pt x="13" y="18"/>
                    </a:lnTo>
                    <a:lnTo>
                      <a:pt x="16" y="18"/>
                    </a:lnTo>
                    <a:lnTo>
                      <a:pt x="19" y="27"/>
                    </a:lnTo>
                    <a:lnTo>
                      <a:pt x="12" y="20"/>
                    </a:lnTo>
                    <a:close/>
                    <a:moveTo>
                      <a:pt x="27" y="33"/>
                    </a:moveTo>
                    <a:lnTo>
                      <a:pt x="23" y="37"/>
                    </a:lnTo>
                    <a:lnTo>
                      <a:pt x="9" y="22"/>
                    </a:lnTo>
                    <a:lnTo>
                      <a:pt x="12" y="20"/>
                    </a:lnTo>
                    <a:lnTo>
                      <a:pt x="27" y="33"/>
                    </a:lnTo>
                    <a:close/>
                    <a:moveTo>
                      <a:pt x="8" y="26"/>
                    </a:moveTo>
                    <a:lnTo>
                      <a:pt x="8" y="24"/>
                    </a:lnTo>
                    <a:lnTo>
                      <a:pt x="9" y="22"/>
                    </a:lnTo>
                    <a:lnTo>
                      <a:pt x="17" y="29"/>
                    </a:lnTo>
                    <a:lnTo>
                      <a:pt x="8" y="26"/>
                    </a:lnTo>
                    <a:close/>
                    <a:moveTo>
                      <a:pt x="24" y="33"/>
                    </a:moveTo>
                    <a:lnTo>
                      <a:pt x="21" y="40"/>
                    </a:lnTo>
                    <a:lnTo>
                      <a:pt x="4" y="31"/>
                    </a:lnTo>
                    <a:lnTo>
                      <a:pt x="8" y="26"/>
                    </a:lnTo>
                    <a:lnTo>
                      <a:pt x="24" y="33"/>
                    </a:lnTo>
                    <a:close/>
                    <a:moveTo>
                      <a:pt x="3" y="36"/>
                    </a:moveTo>
                    <a:lnTo>
                      <a:pt x="3" y="33"/>
                    </a:lnTo>
                    <a:lnTo>
                      <a:pt x="4" y="31"/>
                    </a:lnTo>
                    <a:lnTo>
                      <a:pt x="13" y="36"/>
                    </a:lnTo>
                    <a:lnTo>
                      <a:pt x="3" y="36"/>
                    </a:lnTo>
                    <a:close/>
                    <a:moveTo>
                      <a:pt x="22" y="36"/>
                    </a:moveTo>
                    <a:lnTo>
                      <a:pt x="22" y="39"/>
                    </a:lnTo>
                    <a:lnTo>
                      <a:pt x="3" y="39"/>
                    </a:lnTo>
                    <a:lnTo>
                      <a:pt x="3" y="36"/>
                    </a:lnTo>
                    <a:lnTo>
                      <a:pt x="22" y="36"/>
                    </a:lnTo>
                    <a:close/>
                    <a:moveTo>
                      <a:pt x="22" y="39"/>
                    </a:moveTo>
                    <a:lnTo>
                      <a:pt x="22" y="43"/>
                    </a:lnTo>
                    <a:lnTo>
                      <a:pt x="20" y="46"/>
                    </a:lnTo>
                    <a:lnTo>
                      <a:pt x="13" y="39"/>
                    </a:lnTo>
                    <a:lnTo>
                      <a:pt x="22" y="39"/>
                    </a:lnTo>
                    <a:close/>
                    <a:moveTo>
                      <a:pt x="20" y="46"/>
                    </a:moveTo>
                    <a:lnTo>
                      <a:pt x="17" y="49"/>
                    </a:lnTo>
                    <a:lnTo>
                      <a:pt x="3" y="36"/>
                    </a:lnTo>
                    <a:lnTo>
                      <a:pt x="7" y="32"/>
                    </a:lnTo>
                    <a:lnTo>
                      <a:pt x="20" y="46"/>
                    </a:lnTo>
                    <a:close/>
                    <a:moveTo>
                      <a:pt x="0" y="42"/>
                    </a:moveTo>
                    <a:lnTo>
                      <a:pt x="0" y="38"/>
                    </a:lnTo>
                    <a:lnTo>
                      <a:pt x="3" y="36"/>
                    </a:lnTo>
                    <a:lnTo>
                      <a:pt x="10" y="42"/>
                    </a:lnTo>
                    <a:lnTo>
                      <a:pt x="0" y="42"/>
                    </a:lnTo>
                    <a:close/>
                    <a:moveTo>
                      <a:pt x="19" y="42"/>
                    </a:moveTo>
                    <a:lnTo>
                      <a:pt x="19" y="49"/>
                    </a:lnTo>
                    <a:lnTo>
                      <a:pt x="0" y="49"/>
                    </a:lnTo>
                    <a:lnTo>
                      <a:pt x="0" y="42"/>
                    </a:lnTo>
                    <a:lnTo>
                      <a:pt x="19" y="42"/>
                    </a:lnTo>
                    <a:close/>
                    <a:moveTo>
                      <a:pt x="19" y="49"/>
                    </a:moveTo>
                    <a:lnTo>
                      <a:pt x="19" y="52"/>
                    </a:lnTo>
                    <a:lnTo>
                      <a:pt x="0" y="52"/>
                    </a:lnTo>
                    <a:lnTo>
                      <a:pt x="0" y="49"/>
                    </a:lnTo>
                    <a:lnTo>
                      <a:pt x="19" y="49"/>
                    </a:lnTo>
                    <a:close/>
                    <a:moveTo>
                      <a:pt x="19" y="52"/>
                    </a:moveTo>
                    <a:lnTo>
                      <a:pt x="19" y="56"/>
                    </a:lnTo>
                    <a:lnTo>
                      <a:pt x="0" y="56"/>
                    </a:lnTo>
                    <a:lnTo>
                      <a:pt x="0" y="52"/>
                    </a:lnTo>
                    <a:lnTo>
                      <a:pt x="19" y="52"/>
                    </a:lnTo>
                    <a:close/>
                    <a:moveTo>
                      <a:pt x="1" y="59"/>
                    </a:moveTo>
                    <a:lnTo>
                      <a:pt x="0" y="58"/>
                    </a:lnTo>
                    <a:lnTo>
                      <a:pt x="0" y="56"/>
                    </a:lnTo>
                    <a:lnTo>
                      <a:pt x="10" y="56"/>
                    </a:lnTo>
                    <a:lnTo>
                      <a:pt x="1" y="59"/>
                    </a:lnTo>
                    <a:close/>
                    <a:moveTo>
                      <a:pt x="19" y="51"/>
                    </a:moveTo>
                    <a:lnTo>
                      <a:pt x="21" y="57"/>
                    </a:lnTo>
                    <a:lnTo>
                      <a:pt x="4" y="65"/>
                    </a:lnTo>
                    <a:lnTo>
                      <a:pt x="1" y="59"/>
                    </a:lnTo>
                    <a:lnTo>
                      <a:pt x="19" y="51"/>
                    </a:lnTo>
                    <a:close/>
                    <a:moveTo>
                      <a:pt x="7" y="68"/>
                    </a:moveTo>
                    <a:lnTo>
                      <a:pt x="6" y="67"/>
                    </a:lnTo>
                    <a:lnTo>
                      <a:pt x="4" y="65"/>
                    </a:lnTo>
                    <a:lnTo>
                      <a:pt x="13" y="61"/>
                    </a:lnTo>
                    <a:lnTo>
                      <a:pt x="7" y="68"/>
                    </a:lnTo>
                    <a:close/>
                    <a:moveTo>
                      <a:pt x="20" y="54"/>
                    </a:moveTo>
                    <a:lnTo>
                      <a:pt x="23" y="58"/>
                    </a:lnTo>
                    <a:lnTo>
                      <a:pt x="9" y="71"/>
                    </a:lnTo>
                    <a:lnTo>
                      <a:pt x="7" y="68"/>
                    </a:lnTo>
                    <a:lnTo>
                      <a:pt x="20" y="54"/>
                    </a:lnTo>
                    <a:close/>
                    <a:moveTo>
                      <a:pt x="23" y="58"/>
                    </a:moveTo>
                    <a:lnTo>
                      <a:pt x="23" y="58"/>
                    </a:lnTo>
                    <a:lnTo>
                      <a:pt x="17" y="64"/>
                    </a:lnTo>
                    <a:lnTo>
                      <a:pt x="23" y="58"/>
                    </a:lnTo>
                    <a:close/>
                    <a:moveTo>
                      <a:pt x="23" y="58"/>
                    </a:moveTo>
                    <a:lnTo>
                      <a:pt x="27" y="61"/>
                    </a:lnTo>
                    <a:lnTo>
                      <a:pt x="12" y="74"/>
                    </a:lnTo>
                    <a:lnTo>
                      <a:pt x="9" y="71"/>
                    </a:lnTo>
                    <a:lnTo>
                      <a:pt x="23" y="58"/>
                    </a:lnTo>
                    <a:close/>
                    <a:moveTo>
                      <a:pt x="19" y="78"/>
                    </a:moveTo>
                    <a:lnTo>
                      <a:pt x="16" y="78"/>
                    </a:lnTo>
                    <a:lnTo>
                      <a:pt x="12" y="74"/>
                    </a:lnTo>
                    <a:lnTo>
                      <a:pt x="19" y="68"/>
                    </a:lnTo>
                    <a:lnTo>
                      <a:pt x="19" y="78"/>
                    </a:lnTo>
                    <a:close/>
                    <a:moveTo>
                      <a:pt x="19" y="58"/>
                    </a:moveTo>
                    <a:lnTo>
                      <a:pt x="22" y="58"/>
                    </a:lnTo>
                    <a:lnTo>
                      <a:pt x="22" y="78"/>
                    </a:lnTo>
                    <a:lnTo>
                      <a:pt x="19" y="78"/>
                    </a:lnTo>
                    <a:lnTo>
                      <a:pt x="19" y="58"/>
                    </a:lnTo>
                    <a:close/>
                    <a:moveTo>
                      <a:pt x="22" y="58"/>
                    </a:moveTo>
                    <a:lnTo>
                      <a:pt x="27" y="58"/>
                    </a:lnTo>
                    <a:lnTo>
                      <a:pt x="29" y="61"/>
                    </a:lnTo>
                    <a:lnTo>
                      <a:pt x="22" y="68"/>
                    </a:lnTo>
                    <a:lnTo>
                      <a:pt x="22" y="58"/>
                    </a:lnTo>
                    <a:close/>
                    <a:moveTo>
                      <a:pt x="29" y="61"/>
                    </a:moveTo>
                    <a:lnTo>
                      <a:pt x="32" y="64"/>
                    </a:lnTo>
                    <a:lnTo>
                      <a:pt x="19" y="78"/>
                    </a:lnTo>
                    <a:lnTo>
                      <a:pt x="16" y="74"/>
                    </a:lnTo>
                    <a:lnTo>
                      <a:pt x="29" y="61"/>
                    </a:lnTo>
                    <a:close/>
                    <a:moveTo>
                      <a:pt x="25" y="81"/>
                    </a:moveTo>
                    <a:lnTo>
                      <a:pt x="22" y="81"/>
                    </a:lnTo>
                    <a:lnTo>
                      <a:pt x="19" y="78"/>
                    </a:lnTo>
                    <a:lnTo>
                      <a:pt x="25" y="71"/>
                    </a:lnTo>
                    <a:lnTo>
                      <a:pt x="25" y="81"/>
                    </a:lnTo>
                    <a:close/>
                    <a:moveTo>
                      <a:pt x="25" y="61"/>
                    </a:moveTo>
                    <a:lnTo>
                      <a:pt x="32" y="61"/>
                    </a:lnTo>
                    <a:lnTo>
                      <a:pt x="32" y="81"/>
                    </a:lnTo>
                    <a:lnTo>
                      <a:pt x="25" y="81"/>
                    </a:lnTo>
                    <a:lnTo>
                      <a:pt x="25" y="61"/>
                    </a:lnTo>
                    <a:close/>
                    <a:moveTo>
                      <a:pt x="32" y="61"/>
                    </a:moveTo>
                    <a:lnTo>
                      <a:pt x="35" y="61"/>
                    </a:lnTo>
                    <a:lnTo>
                      <a:pt x="35" y="81"/>
                    </a:lnTo>
                    <a:lnTo>
                      <a:pt x="32" y="81"/>
                    </a:lnTo>
                    <a:lnTo>
                      <a:pt x="32" y="61"/>
                    </a:lnTo>
                    <a:close/>
                    <a:moveTo>
                      <a:pt x="35" y="61"/>
                    </a:moveTo>
                    <a:lnTo>
                      <a:pt x="42" y="61"/>
                    </a:lnTo>
                    <a:lnTo>
                      <a:pt x="42" y="81"/>
                    </a:lnTo>
                    <a:lnTo>
                      <a:pt x="35" y="81"/>
                    </a:lnTo>
                    <a:lnTo>
                      <a:pt x="35" y="61"/>
                    </a:lnTo>
                    <a:close/>
                    <a:moveTo>
                      <a:pt x="42" y="61"/>
                    </a:moveTo>
                    <a:lnTo>
                      <a:pt x="44" y="61"/>
                    </a:lnTo>
                    <a:lnTo>
                      <a:pt x="44" y="81"/>
                    </a:lnTo>
                    <a:lnTo>
                      <a:pt x="42" y="81"/>
                    </a:lnTo>
                    <a:lnTo>
                      <a:pt x="42" y="61"/>
                    </a:lnTo>
                    <a:close/>
                    <a:moveTo>
                      <a:pt x="49" y="80"/>
                    </a:moveTo>
                    <a:lnTo>
                      <a:pt x="47" y="81"/>
                    </a:lnTo>
                    <a:lnTo>
                      <a:pt x="44" y="81"/>
                    </a:lnTo>
                    <a:lnTo>
                      <a:pt x="44" y="71"/>
                    </a:lnTo>
                    <a:lnTo>
                      <a:pt x="49" y="80"/>
                    </a:lnTo>
                    <a:close/>
                    <a:moveTo>
                      <a:pt x="41" y="62"/>
                    </a:moveTo>
                    <a:lnTo>
                      <a:pt x="46" y="59"/>
                    </a:lnTo>
                    <a:lnTo>
                      <a:pt x="55" y="76"/>
                    </a:lnTo>
                    <a:lnTo>
                      <a:pt x="49" y="80"/>
                    </a:lnTo>
                    <a:lnTo>
                      <a:pt x="41" y="62"/>
                    </a:lnTo>
                    <a:close/>
                    <a:moveTo>
                      <a:pt x="46" y="59"/>
                    </a:moveTo>
                    <a:lnTo>
                      <a:pt x="53" y="56"/>
                    </a:lnTo>
                    <a:lnTo>
                      <a:pt x="62" y="73"/>
                    </a:lnTo>
                    <a:lnTo>
                      <a:pt x="55" y="76"/>
                    </a:lnTo>
                    <a:lnTo>
                      <a:pt x="46" y="59"/>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32" name="Freeform 218">
                <a:extLst>
                  <a:ext uri="{FF2B5EF4-FFF2-40B4-BE49-F238E27FC236}">
                    <a16:creationId xmlns:a16="http://schemas.microsoft.com/office/drawing/2014/main" id="{110286D0-5EBB-43DF-80B2-C08DC6AD9B81}"/>
                  </a:ext>
                </a:extLst>
              </p:cNvPr>
              <p:cNvSpPr>
                <a:spLocks/>
              </p:cNvSpPr>
              <p:nvPr/>
            </p:nvSpPr>
            <p:spPr bwMode="auto">
              <a:xfrm>
                <a:off x="2312" y="2701"/>
                <a:ext cx="17" cy="14"/>
              </a:xfrm>
              <a:custGeom>
                <a:avLst/>
                <a:gdLst>
                  <a:gd name="T0" fmla="*/ 11 w 66"/>
                  <a:gd name="T1" fmla="*/ 12 h 58"/>
                  <a:gd name="T2" fmla="*/ 13 w 66"/>
                  <a:gd name="T3" fmla="*/ 12 h 58"/>
                  <a:gd name="T4" fmla="*/ 14 w 66"/>
                  <a:gd name="T5" fmla="*/ 11 h 58"/>
                  <a:gd name="T6" fmla="*/ 15 w 66"/>
                  <a:gd name="T7" fmla="*/ 10 h 58"/>
                  <a:gd name="T8" fmla="*/ 15 w 66"/>
                  <a:gd name="T9" fmla="*/ 8 h 58"/>
                  <a:gd name="T10" fmla="*/ 16 w 66"/>
                  <a:gd name="T11" fmla="*/ 8 h 58"/>
                  <a:gd name="T12" fmla="*/ 16 w 66"/>
                  <a:gd name="T13" fmla="*/ 7 h 58"/>
                  <a:gd name="T14" fmla="*/ 17 w 66"/>
                  <a:gd name="T15" fmla="*/ 5 h 58"/>
                  <a:gd name="T16" fmla="*/ 17 w 66"/>
                  <a:gd name="T17" fmla="*/ 5 h 58"/>
                  <a:gd name="T18" fmla="*/ 16 w 66"/>
                  <a:gd name="T19" fmla="*/ 4 h 58"/>
                  <a:gd name="T20" fmla="*/ 16 w 66"/>
                  <a:gd name="T21" fmla="*/ 2 h 58"/>
                  <a:gd name="T22" fmla="*/ 15 w 66"/>
                  <a:gd name="T23" fmla="*/ 2 h 58"/>
                  <a:gd name="T24" fmla="*/ 15 w 66"/>
                  <a:gd name="T25" fmla="*/ 1 h 58"/>
                  <a:gd name="T26" fmla="*/ 14 w 66"/>
                  <a:gd name="T27" fmla="*/ 1 h 58"/>
                  <a:gd name="T28" fmla="*/ 13 w 66"/>
                  <a:gd name="T29" fmla="*/ 0 h 58"/>
                  <a:gd name="T30" fmla="*/ 11 w 66"/>
                  <a:gd name="T31" fmla="*/ 0 h 58"/>
                  <a:gd name="T32" fmla="*/ 11 w 66"/>
                  <a:gd name="T33" fmla="*/ 0 h 58"/>
                  <a:gd name="T34" fmla="*/ 9 w 66"/>
                  <a:gd name="T35" fmla="*/ 0 h 58"/>
                  <a:gd name="T36" fmla="*/ 7 w 66"/>
                  <a:gd name="T37" fmla="*/ 0 h 58"/>
                  <a:gd name="T38" fmla="*/ 6 w 66"/>
                  <a:gd name="T39" fmla="*/ 1 h 58"/>
                  <a:gd name="T40" fmla="*/ 5 w 66"/>
                  <a:gd name="T41" fmla="*/ 2 h 58"/>
                  <a:gd name="T42" fmla="*/ 4 w 66"/>
                  <a:gd name="T43" fmla="*/ 2 h 58"/>
                  <a:gd name="T44" fmla="*/ 2 w 66"/>
                  <a:gd name="T45" fmla="*/ 3 h 58"/>
                  <a:gd name="T46" fmla="*/ 2 w 66"/>
                  <a:gd name="T47" fmla="*/ 4 h 58"/>
                  <a:gd name="T48" fmla="*/ 1 w 66"/>
                  <a:gd name="T49" fmla="*/ 5 h 58"/>
                  <a:gd name="T50" fmla="*/ 1 w 66"/>
                  <a:gd name="T51" fmla="*/ 6 h 58"/>
                  <a:gd name="T52" fmla="*/ 0 w 66"/>
                  <a:gd name="T53" fmla="*/ 7 h 58"/>
                  <a:gd name="T54" fmla="*/ 0 w 66"/>
                  <a:gd name="T55" fmla="*/ 8 h 58"/>
                  <a:gd name="T56" fmla="*/ 0 w 66"/>
                  <a:gd name="T57" fmla="*/ 9 h 58"/>
                  <a:gd name="T58" fmla="*/ 0 w 66"/>
                  <a:gd name="T59" fmla="*/ 10 h 58"/>
                  <a:gd name="T60" fmla="*/ 1 w 66"/>
                  <a:gd name="T61" fmla="*/ 11 h 58"/>
                  <a:gd name="T62" fmla="*/ 1 w 66"/>
                  <a:gd name="T63" fmla="*/ 12 h 58"/>
                  <a:gd name="T64" fmla="*/ 2 w 66"/>
                  <a:gd name="T65" fmla="*/ 12 h 58"/>
                  <a:gd name="T66" fmla="*/ 3 w 66"/>
                  <a:gd name="T67" fmla="*/ 13 h 58"/>
                  <a:gd name="T68" fmla="*/ 4 w 66"/>
                  <a:gd name="T69" fmla="*/ 14 h 58"/>
                  <a:gd name="T70" fmla="*/ 5 w 66"/>
                  <a:gd name="T71" fmla="*/ 14 h 58"/>
                  <a:gd name="T72" fmla="*/ 6 w 66"/>
                  <a:gd name="T73" fmla="*/ 14 h 58"/>
                  <a:gd name="T74" fmla="*/ 8 w 66"/>
                  <a:gd name="T75" fmla="*/ 14 h 58"/>
                  <a:gd name="T76" fmla="*/ 9 w 66"/>
                  <a:gd name="T77" fmla="*/ 13 h 58"/>
                  <a:gd name="T78" fmla="*/ 11 w 66"/>
                  <a:gd name="T79" fmla="*/ 13 h 58"/>
                  <a:gd name="T80" fmla="*/ 11 w 66"/>
                  <a:gd name="T81" fmla="*/ 12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8"/>
                  <a:gd name="T125" fmla="*/ 66 w 66"/>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8">
                    <a:moveTo>
                      <a:pt x="44" y="51"/>
                    </a:moveTo>
                    <a:lnTo>
                      <a:pt x="50" y="48"/>
                    </a:lnTo>
                    <a:lnTo>
                      <a:pt x="54" y="44"/>
                    </a:lnTo>
                    <a:lnTo>
                      <a:pt x="57" y="41"/>
                    </a:lnTo>
                    <a:lnTo>
                      <a:pt x="60" y="35"/>
                    </a:lnTo>
                    <a:lnTo>
                      <a:pt x="63" y="32"/>
                    </a:lnTo>
                    <a:lnTo>
                      <a:pt x="63" y="29"/>
                    </a:lnTo>
                    <a:lnTo>
                      <a:pt x="66" y="22"/>
                    </a:lnTo>
                    <a:lnTo>
                      <a:pt x="66" y="19"/>
                    </a:lnTo>
                    <a:lnTo>
                      <a:pt x="63" y="16"/>
                    </a:lnTo>
                    <a:lnTo>
                      <a:pt x="63" y="9"/>
                    </a:lnTo>
                    <a:lnTo>
                      <a:pt x="60" y="7"/>
                    </a:lnTo>
                    <a:lnTo>
                      <a:pt x="57" y="3"/>
                    </a:lnTo>
                    <a:lnTo>
                      <a:pt x="54" y="3"/>
                    </a:lnTo>
                    <a:lnTo>
                      <a:pt x="50" y="0"/>
                    </a:lnTo>
                    <a:lnTo>
                      <a:pt x="44" y="0"/>
                    </a:lnTo>
                    <a:lnTo>
                      <a:pt x="41" y="0"/>
                    </a:lnTo>
                    <a:lnTo>
                      <a:pt x="34" y="0"/>
                    </a:lnTo>
                    <a:lnTo>
                      <a:pt x="28" y="0"/>
                    </a:lnTo>
                    <a:lnTo>
                      <a:pt x="25" y="3"/>
                    </a:lnTo>
                    <a:lnTo>
                      <a:pt x="18" y="7"/>
                    </a:lnTo>
                    <a:lnTo>
                      <a:pt x="15" y="9"/>
                    </a:lnTo>
                    <a:lnTo>
                      <a:pt x="9" y="12"/>
                    </a:lnTo>
                    <a:lnTo>
                      <a:pt x="6" y="16"/>
                    </a:lnTo>
                    <a:lnTo>
                      <a:pt x="3" y="19"/>
                    </a:lnTo>
                    <a:lnTo>
                      <a:pt x="3" y="26"/>
                    </a:lnTo>
                    <a:lnTo>
                      <a:pt x="0" y="29"/>
                    </a:lnTo>
                    <a:lnTo>
                      <a:pt x="0" y="32"/>
                    </a:lnTo>
                    <a:lnTo>
                      <a:pt x="0" y="38"/>
                    </a:lnTo>
                    <a:lnTo>
                      <a:pt x="0" y="41"/>
                    </a:lnTo>
                    <a:lnTo>
                      <a:pt x="3" y="44"/>
                    </a:lnTo>
                    <a:lnTo>
                      <a:pt x="3" y="48"/>
                    </a:lnTo>
                    <a:lnTo>
                      <a:pt x="6" y="51"/>
                    </a:lnTo>
                    <a:lnTo>
                      <a:pt x="12" y="54"/>
                    </a:lnTo>
                    <a:lnTo>
                      <a:pt x="15" y="58"/>
                    </a:lnTo>
                    <a:lnTo>
                      <a:pt x="18" y="58"/>
                    </a:lnTo>
                    <a:lnTo>
                      <a:pt x="25" y="58"/>
                    </a:lnTo>
                    <a:lnTo>
                      <a:pt x="32" y="58"/>
                    </a:lnTo>
                    <a:lnTo>
                      <a:pt x="34" y="54"/>
                    </a:lnTo>
                    <a:lnTo>
                      <a:pt x="41"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33" name="Freeform 219">
                <a:extLst>
                  <a:ext uri="{FF2B5EF4-FFF2-40B4-BE49-F238E27FC236}">
                    <a16:creationId xmlns:a16="http://schemas.microsoft.com/office/drawing/2014/main" id="{755D0185-2D3B-4C27-93BC-5805BCF2139B}"/>
                  </a:ext>
                </a:extLst>
              </p:cNvPr>
              <p:cNvSpPr>
                <a:spLocks noEditPoints="1"/>
              </p:cNvSpPr>
              <p:nvPr/>
            </p:nvSpPr>
            <p:spPr bwMode="auto">
              <a:xfrm>
                <a:off x="2310" y="2698"/>
                <a:ext cx="21" cy="19"/>
              </a:xfrm>
              <a:custGeom>
                <a:avLst/>
                <a:gdLst>
                  <a:gd name="T0" fmla="*/ 16 w 86"/>
                  <a:gd name="T1" fmla="*/ 16 h 76"/>
                  <a:gd name="T2" fmla="*/ 14 w 86"/>
                  <a:gd name="T3" fmla="*/ 12 h 76"/>
                  <a:gd name="T4" fmla="*/ 14 w 86"/>
                  <a:gd name="T5" fmla="*/ 12 h 76"/>
                  <a:gd name="T6" fmla="*/ 17 w 86"/>
                  <a:gd name="T7" fmla="*/ 15 h 76"/>
                  <a:gd name="T8" fmla="*/ 18 w 86"/>
                  <a:gd name="T9" fmla="*/ 14 h 76"/>
                  <a:gd name="T10" fmla="*/ 15 w 86"/>
                  <a:gd name="T11" fmla="*/ 10 h 76"/>
                  <a:gd name="T12" fmla="*/ 16 w 86"/>
                  <a:gd name="T13" fmla="*/ 9 h 76"/>
                  <a:gd name="T14" fmla="*/ 20 w 86"/>
                  <a:gd name="T15" fmla="*/ 12 h 76"/>
                  <a:gd name="T16" fmla="*/ 20 w 86"/>
                  <a:gd name="T17" fmla="*/ 11 h 76"/>
                  <a:gd name="T18" fmla="*/ 16 w 86"/>
                  <a:gd name="T19" fmla="*/ 10 h 76"/>
                  <a:gd name="T20" fmla="*/ 21 w 86"/>
                  <a:gd name="T21" fmla="*/ 8 h 76"/>
                  <a:gd name="T22" fmla="*/ 16 w 86"/>
                  <a:gd name="T23" fmla="*/ 7 h 76"/>
                  <a:gd name="T24" fmla="*/ 21 w 86"/>
                  <a:gd name="T25" fmla="*/ 7 h 76"/>
                  <a:gd name="T26" fmla="*/ 20 w 86"/>
                  <a:gd name="T27" fmla="*/ 6 h 76"/>
                  <a:gd name="T28" fmla="*/ 16 w 86"/>
                  <a:gd name="T29" fmla="*/ 8 h 76"/>
                  <a:gd name="T30" fmla="*/ 20 w 86"/>
                  <a:gd name="T31" fmla="*/ 3 h 76"/>
                  <a:gd name="T32" fmla="*/ 15 w 86"/>
                  <a:gd name="T33" fmla="*/ 6 h 76"/>
                  <a:gd name="T34" fmla="*/ 15 w 86"/>
                  <a:gd name="T35" fmla="*/ 6 h 76"/>
                  <a:gd name="T36" fmla="*/ 19 w 86"/>
                  <a:gd name="T37" fmla="*/ 3 h 76"/>
                  <a:gd name="T38" fmla="*/ 16 w 86"/>
                  <a:gd name="T39" fmla="*/ 1 h 76"/>
                  <a:gd name="T40" fmla="*/ 16 w 86"/>
                  <a:gd name="T41" fmla="*/ 6 h 76"/>
                  <a:gd name="T42" fmla="*/ 13 w 86"/>
                  <a:gd name="T43" fmla="*/ 4 h 76"/>
                  <a:gd name="T44" fmla="*/ 16 w 86"/>
                  <a:gd name="T45" fmla="*/ 1 h 76"/>
                  <a:gd name="T46" fmla="*/ 15 w 86"/>
                  <a:gd name="T47" fmla="*/ 0 h 76"/>
                  <a:gd name="T48" fmla="*/ 13 w 86"/>
                  <a:gd name="T49" fmla="*/ 5 h 76"/>
                  <a:gd name="T50" fmla="*/ 11 w 86"/>
                  <a:gd name="T51" fmla="*/ 5 h 76"/>
                  <a:gd name="T52" fmla="*/ 8 w 86"/>
                  <a:gd name="T53" fmla="*/ 0 h 76"/>
                  <a:gd name="T54" fmla="*/ 7 w 86"/>
                  <a:gd name="T55" fmla="*/ 2 h 76"/>
                  <a:gd name="T56" fmla="*/ 9 w 86"/>
                  <a:gd name="T57" fmla="*/ 3 h 76"/>
                  <a:gd name="T58" fmla="*/ 10 w 86"/>
                  <a:gd name="T59" fmla="*/ 5 h 76"/>
                  <a:gd name="T60" fmla="*/ 9 w 86"/>
                  <a:gd name="T61" fmla="*/ 6 h 76"/>
                  <a:gd name="T62" fmla="*/ 8 w 86"/>
                  <a:gd name="T63" fmla="*/ 7 h 76"/>
                  <a:gd name="T64" fmla="*/ 4 w 86"/>
                  <a:gd name="T65" fmla="*/ 4 h 76"/>
                  <a:gd name="T66" fmla="*/ 5 w 86"/>
                  <a:gd name="T67" fmla="*/ 6 h 76"/>
                  <a:gd name="T68" fmla="*/ 6 w 86"/>
                  <a:gd name="T69" fmla="*/ 7 h 76"/>
                  <a:gd name="T70" fmla="*/ 6 w 86"/>
                  <a:gd name="T71" fmla="*/ 8 h 76"/>
                  <a:gd name="T72" fmla="*/ 1 w 86"/>
                  <a:gd name="T73" fmla="*/ 7 h 76"/>
                  <a:gd name="T74" fmla="*/ 1 w 86"/>
                  <a:gd name="T75" fmla="*/ 9 h 76"/>
                  <a:gd name="T76" fmla="*/ 3 w 86"/>
                  <a:gd name="T77" fmla="*/ 9 h 76"/>
                  <a:gd name="T78" fmla="*/ 5 w 86"/>
                  <a:gd name="T79" fmla="*/ 11 h 76"/>
                  <a:gd name="T80" fmla="*/ 5 w 86"/>
                  <a:gd name="T81" fmla="*/ 10 h 76"/>
                  <a:gd name="T82" fmla="*/ 5 w 86"/>
                  <a:gd name="T83" fmla="*/ 12 h 76"/>
                  <a:gd name="T84" fmla="*/ 0 w 86"/>
                  <a:gd name="T85" fmla="*/ 13 h 76"/>
                  <a:gd name="T86" fmla="*/ 2 w 86"/>
                  <a:gd name="T87" fmla="*/ 13 h 76"/>
                  <a:gd name="T88" fmla="*/ 4 w 86"/>
                  <a:gd name="T89" fmla="*/ 11 h 76"/>
                  <a:gd name="T90" fmla="*/ 5 w 86"/>
                  <a:gd name="T91" fmla="*/ 14 h 76"/>
                  <a:gd name="T92" fmla="*/ 1 w 86"/>
                  <a:gd name="T93" fmla="*/ 16 h 76"/>
                  <a:gd name="T94" fmla="*/ 2 w 86"/>
                  <a:gd name="T95" fmla="*/ 17 h 76"/>
                  <a:gd name="T96" fmla="*/ 4 w 86"/>
                  <a:gd name="T97" fmla="*/ 15 h 76"/>
                  <a:gd name="T98" fmla="*/ 5 w 86"/>
                  <a:gd name="T99" fmla="*/ 13 h 76"/>
                  <a:gd name="T100" fmla="*/ 7 w 86"/>
                  <a:gd name="T101" fmla="*/ 15 h 76"/>
                  <a:gd name="T102" fmla="*/ 5 w 86"/>
                  <a:gd name="T103" fmla="*/ 19 h 76"/>
                  <a:gd name="T104" fmla="*/ 7 w 86"/>
                  <a:gd name="T105" fmla="*/ 19 h 76"/>
                  <a:gd name="T106" fmla="*/ 7 w 86"/>
                  <a:gd name="T107" fmla="*/ 19 h 76"/>
                  <a:gd name="T108" fmla="*/ 9 w 86"/>
                  <a:gd name="T109" fmla="*/ 15 h 76"/>
                  <a:gd name="T110" fmla="*/ 8 w 86"/>
                  <a:gd name="T111" fmla="*/ 15 h 76"/>
                  <a:gd name="T112" fmla="*/ 10 w 86"/>
                  <a:gd name="T113" fmla="*/ 14 h 76"/>
                  <a:gd name="T114" fmla="*/ 12 w 86"/>
                  <a:gd name="T115" fmla="*/ 18 h 76"/>
                  <a:gd name="T116" fmla="*/ 12 w 86"/>
                  <a:gd name="T117" fmla="*/ 16 h 76"/>
                  <a:gd name="T118" fmla="*/ 11 w 86"/>
                  <a:gd name="T119" fmla="*/ 15 h 7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76"/>
                  <a:gd name="T182" fmla="*/ 86 w 86"/>
                  <a:gd name="T183" fmla="*/ 76 h 7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76">
                    <a:moveTo>
                      <a:pt x="49" y="52"/>
                    </a:moveTo>
                    <a:lnTo>
                      <a:pt x="56" y="49"/>
                    </a:lnTo>
                    <a:lnTo>
                      <a:pt x="65" y="66"/>
                    </a:lnTo>
                    <a:lnTo>
                      <a:pt x="58" y="70"/>
                    </a:lnTo>
                    <a:lnTo>
                      <a:pt x="49" y="52"/>
                    </a:lnTo>
                    <a:close/>
                    <a:moveTo>
                      <a:pt x="67" y="64"/>
                    </a:moveTo>
                    <a:lnTo>
                      <a:pt x="66" y="65"/>
                    </a:lnTo>
                    <a:lnTo>
                      <a:pt x="65" y="66"/>
                    </a:lnTo>
                    <a:lnTo>
                      <a:pt x="60" y="58"/>
                    </a:lnTo>
                    <a:lnTo>
                      <a:pt x="67" y="64"/>
                    </a:lnTo>
                    <a:close/>
                    <a:moveTo>
                      <a:pt x="54" y="51"/>
                    </a:moveTo>
                    <a:lnTo>
                      <a:pt x="57" y="48"/>
                    </a:lnTo>
                    <a:lnTo>
                      <a:pt x="70" y="61"/>
                    </a:lnTo>
                    <a:lnTo>
                      <a:pt x="67" y="64"/>
                    </a:lnTo>
                    <a:lnTo>
                      <a:pt x="54" y="51"/>
                    </a:lnTo>
                    <a:close/>
                    <a:moveTo>
                      <a:pt x="57" y="48"/>
                    </a:moveTo>
                    <a:lnTo>
                      <a:pt x="57" y="48"/>
                    </a:lnTo>
                    <a:lnTo>
                      <a:pt x="64" y="54"/>
                    </a:lnTo>
                    <a:lnTo>
                      <a:pt x="57" y="48"/>
                    </a:lnTo>
                    <a:close/>
                    <a:moveTo>
                      <a:pt x="57" y="48"/>
                    </a:moveTo>
                    <a:lnTo>
                      <a:pt x="60" y="44"/>
                    </a:lnTo>
                    <a:lnTo>
                      <a:pt x="74" y="58"/>
                    </a:lnTo>
                    <a:lnTo>
                      <a:pt x="70" y="61"/>
                    </a:lnTo>
                    <a:lnTo>
                      <a:pt x="57" y="48"/>
                    </a:lnTo>
                    <a:close/>
                    <a:moveTo>
                      <a:pt x="75" y="55"/>
                    </a:moveTo>
                    <a:lnTo>
                      <a:pt x="75" y="57"/>
                    </a:lnTo>
                    <a:lnTo>
                      <a:pt x="74" y="58"/>
                    </a:lnTo>
                    <a:lnTo>
                      <a:pt x="67" y="51"/>
                    </a:lnTo>
                    <a:lnTo>
                      <a:pt x="75" y="55"/>
                    </a:lnTo>
                    <a:close/>
                    <a:moveTo>
                      <a:pt x="58" y="47"/>
                    </a:moveTo>
                    <a:lnTo>
                      <a:pt x="62" y="41"/>
                    </a:lnTo>
                    <a:lnTo>
                      <a:pt x="78" y="49"/>
                    </a:lnTo>
                    <a:lnTo>
                      <a:pt x="75" y="55"/>
                    </a:lnTo>
                    <a:lnTo>
                      <a:pt x="58" y="47"/>
                    </a:lnTo>
                    <a:close/>
                    <a:moveTo>
                      <a:pt x="62" y="41"/>
                    </a:moveTo>
                    <a:lnTo>
                      <a:pt x="62" y="40"/>
                    </a:lnTo>
                    <a:lnTo>
                      <a:pt x="63" y="38"/>
                    </a:lnTo>
                    <a:lnTo>
                      <a:pt x="70" y="45"/>
                    </a:lnTo>
                    <a:lnTo>
                      <a:pt x="62" y="41"/>
                    </a:lnTo>
                    <a:close/>
                    <a:moveTo>
                      <a:pt x="63" y="38"/>
                    </a:moveTo>
                    <a:lnTo>
                      <a:pt x="66" y="36"/>
                    </a:lnTo>
                    <a:lnTo>
                      <a:pt x="80" y="49"/>
                    </a:lnTo>
                    <a:lnTo>
                      <a:pt x="77" y="52"/>
                    </a:lnTo>
                    <a:lnTo>
                      <a:pt x="63" y="38"/>
                    </a:lnTo>
                    <a:close/>
                    <a:moveTo>
                      <a:pt x="83" y="42"/>
                    </a:moveTo>
                    <a:lnTo>
                      <a:pt x="83" y="45"/>
                    </a:lnTo>
                    <a:lnTo>
                      <a:pt x="80" y="49"/>
                    </a:lnTo>
                    <a:lnTo>
                      <a:pt x="73" y="42"/>
                    </a:lnTo>
                    <a:lnTo>
                      <a:pt x="83" y="42"/>
                    </a:lnTo>
                    <a:close/>
                    <a:moveTo>
                      <a:pt x="64" y="42"/>
                    </a:moveTo>
                    <a:lnTo>
                      <a:pt x="64" y="39"/>
                    </a:lnTo>
                    <a:lnTo>
                      <a:pt x="83" y="39"/>
                    </a:lnTo>
                    <a:lnTo>
                      <a:pt x="83" y="42"/>
                    </a:lnTo>
                    <a:lnTo>
                      <a:pt x="64" y="42"/>
                    </a:lnTo>
                    <a:close/>
                    <a:moveTo>
                      <a:pt x="64" y="39"/>
                    </a:moveTo>
                    <a:lnTo>
                      <a:pt x="64" y="37"/>
                    </a:lnTo>
                    <a:lnTo>
                      <a:pt x="65" y="34"/>
                    </a:lnTo>
                    <a:lnTo>
                      <a:pt x="73" y="39"/>
                    </a:lnTo>
                    <a:lnTo>
                      <a:pt x="64" y="39"/>
                    </a:lnTo>
                    <a:close/>
                    <a:moveTo>
                      <a:pt x="65" y="34"/>
                    </a:moveTo>
                    <a:lnTo>
                      <a:pt x="68" y="28"/>
                    </a:lnTo>
                    <a:lnTo>
                      <a:pt x="85" y="37"/>
                    </a:lnTo>
                    <a:lnTo>
                      <a:pt x="81" y="43"/>
                    </a:lnTo>
                    <a:lnTo>
                      <a:pt x="65" y="34"/>
                    </a:lnTo>
                    <a:close/>
                    <a:moveTo>
                      <a:pt x="86" y="32"/>
                    </a:moveTo>
                    <a:lnTo>
                      <a:pt x="86" y="34"/>
                    </a:lnTo>
                    <a:lnTo>
                      <a:pt x="85" y="37"/>
                    </a:lnTo>
                    <a:lnTo>
                      <a:pt x="76" y="32"/>
                    </a:lnTo>
                    <a:lnTo>
                      <a:pt x="86" y="32"/>
                    </a:lnTo>
                    <a:close/>
                    <a:moveTo>
                      <a:pt x="67" y="32"/>
                    </a:moveTo>
                    <a:lnTo>
                      <a:pt x="67" y="29"/>
                    </a:lnTo>
                    <a:lnTo>
                      <a:pt x="86" y="29"/>
                    </a:lnTo>
                    <a:lnTo>
                      <a:pt x="86" y="32"/>
                    </a:lnTo>
                    <a:lnTo>
                      <a:pt x="67" y="32"/>
                    </a:lnTo>
                    <a:close/>
                    <a:moveTo>
                      <a:pt x="83" y="22"/>
                    </a:moveTo>
                    <a:lnTo>
                      <a:pt x="86" y="26"/>
                    </a:lnTo>
                    <a:lnTo>
                      <a:pt x="86" y="29"/>
                    </a:lnTo>
                    <a:lnTo>
                      <a:pt x="76" y="29"/>
                    </a:lnTo>
                    <a:lnTo>
                      <a:pt x="83" y="22"/>
                    </a:lnTo>
                    <a:close/>
                    <a:moveTo>
                      <a:pt x="69" y="36"/>
                    </a:moveTo>
                    <a:lnTo>
                      <a:pt x="66" y="32"/>
                    </a:lnTo>
                    <a:lnTo>
                      <a:pt x="79" y="19"/>
                    </a:lnTo>
                    <a:lnTo>
                      <a:pt x="83" y="22"/>
                    </a:lnTo>
                    <a:lnTo>
                      <a:pt x="69" y="36"/>
                    </a:lnTo>
                    <a:close/>
                    <a:moveTo>
                      <a:pt x="66" y="32"/>
                    </a:moveTo>
                    <a:lnTo>
                      <a:pt x="64" y="30"/>
                    </a:lnTo>
                    <a:lnTo>
                      <a:pt x="64" y="26"/>
                    </a:lnTo>
                    <a:lnTo>
                      <a:pt x="73" y="26"/>
                    </a:lnTo>
                    <a:lnTo>
                      <a:pt x="66" y="32"/>
                    </a:lnTo>
                    <a:close/>
                    <a:moveTo>
                      <a:pt x="64" y="26"/>
                    </a:moveTo>
                    <a:lnTo>
                      <a:pt x="64" y="19"/>
                    </a:lnTo>
                    <a:lnTo>
                      <a:pt x="83" y="19"/>
                    </a:lnTo>
                    <a:lnTo>
                      <a:pt x="83" y="26"/>
                    </a:lnTo>
                    <a:lnTo>
                      <a:pt x="64" y="26"/>
                    </a:lnTo>
                    <a:close/>
                    <a:moveTo>
                      <a:pt x="80" y="12"/>
                    </a:moveTo>
                    <a:lnTo>
                      <a:pt x="83" y="16"/>
                    </a:lnTo>
                    <a:lnTo>
                      <a:pt x="83" y="19"/>
                    </a:lnTo>
                    <a:lnTo>
                      <a:pt x="73" y="19"/>
                    </a:lnTo>
                    <a:lnTo>
                      <a:pt x="80" y="12"/>
                    </a:lnTo>
                    <a:close/>
                    <a:moveTo>
                      <a:pt x="66" y="27"/>
                    </a:moveTo>
                    <a:lnTo>
                      <a:pt x="63" y="23"/>
                    </a:lnTo>
                    <a:lnTo>
                      <a:pt x="77" y="9"/>
                    </a:lnTo>
                    <a:lnTo>
                      <a:pt x="80" y="12"/>
                    </a:lnTo>
                    <a:lnTo>
                      <a:pt x="66" y="27"/>
                    </a:lnTo>
                    <a:close/>
                    <a:moveTo>
                      <a:pt x="63" y="23"/>
                    </a:moveTo>
                    <a:lnTo>
                      <a:pt x="73" y="32"/>
                    </a:lnTo>
                    <a:lnTo>
                      <a:pt x="63" y="23"/>
                    </a:lnTo>
                    <a:lnTo>
                      <a:pt x="70" y="17"/>
                    </a:lnTo>
                    <a:lnTo>
                      <a:pt x="63" y="23"/>
                    </a:lnTo>
                    <a:close/>
                    <a:moveTo>
                      <a:pt x="63" y="23"/>
                    </a:moveTo>
                    <a:lnTo>
                      <a:pt x="60" y="20"/>
                    </a:lnTo>
                    <a:lnTo>
                      <a:pt x="74" y="7"/>
                    </a:lnTo>
                    <a:lnTo>
                      <a:pt x="77" y="10"/>
                    </a:lnTo>
                    <a:lnTo>
                      <a:pt x="63" y="23"/>
                    </a:lnTo>
                    <a:close/>
                    <a:moveTo>
                      <a:pt x="67" y="4"/>
                    </a:moveTo>
                    <a:lnTo>
                      <a:pt x="70" y="4"/>
                    </a:lnTo>
                    <a:lnTo>
                      <a:pt x="74" y="7"/>
                    </a:lnTo>
                    <a:lnTo>
                      <a:pt x="67" y="13"/>
                    </a:lnTo>
                    <a:lnTo>
                      <a:pt x="67" y="4"/>
                    </a:lnTo>
                    <a:close/>
                    <a:moveTo>
                      <a:pt x="67" y="22"/>
                    </a:moveTo>
                    <a:lnTo>
                      <a:pt x="64" y="22"/>
                    </a:lnTo>
                    <a:lnTo>
                      <a:pt x="64" y="4"/>
                    </a:lnTo>
                    <a:lnTo>
                      <a:pt x="67" y="4"/>
                    </a:lnTo>
                    <a:lnTo>
                      <a:pt x="67" y="22"/>
                    </a:lnTo>
                    <a:close/>
                    <a:moveTo>
                      <a:pt x="64" y="22"/>
                    </a:moveTo>
                    <a:lnTo>
                      <a:pt x="59" y="22"/>
                    </a:lnTo>
                    <a:lnTo>
                      <a:pt x="57" y="20"/>
                    </a:lnTo>
                    <a:lnTo>
                      <a:pt x="64" y="13"/>
                    </a:lnTo>
                    <a:lnTo>
                      <a:pt x="64" y="22"/>
                    </a:lnTo>
                    <a:close/>
                    <a:moveTo>
                      <a:pt x="57" y="20"/>
                    </a:moveTo>
                    <a:lnTo>
                      <a:pt x="54" y="17"/>
                    </a:lnTo>
                    <a:lnTo>
                      <a:pt x="67" y="4"/>
                    </a:lnTo>
                    <a:lnTo>
                      <a:pt x="70" y="7"/>
                    </a:lnTo>
                    <a:lnTo>
                      <a:pt x="57" y="20"/>
                    </a:lnTo>
                    <a:close/>
                    <a:moveTo>
                      <a:pt x="60" y="0"/>
                    </a:moveTo>
                    <a:lnTo>
                      <a:pt x="64" y="0"/>
                    </a:lnTo>
                    <a:lnTo>
                      <a:pt x="67" y="4"/>
                    </a:lnTo>
                    <a:lnTo>
                      <a:pt x="60" y="10"/>
                    </a:lnTo>
                    <a:lnTo>
                      <a:pt x="60" y="0"/>
                    </a:lnTo>
                    <a:close/>
                    <a:moveTo>
                      <a:pt x="60" y="19"/>
                    </a:moveTo>
                    <a:lnTo>
                      <a:pt x="54" y="19"/>
                    </a:lnTo>
                    <a:lnTo>
                      <a:pt x="54" y="0"/>
                    </a:lnTo>
                    <a:lnTo>
                      <a:pt x="60" y="0"/>
                    </a:lnTo>
                    <a:lnTo>
                      <a:pt x="60" y="19"/>
                    </a:lnTo>
                    <a:close/>
                    <a:moveTo>
                      <a:pt x="54" y="19"/>
                    </a:moveTo>
                    <a:lnTo>
                      <a:pt x="51" y="19"/>
                    </a:lnTo>
                    <a:lnTo>
                      <a:pt x="51" y="0"/>
                    </a:lnTo>
                    <a:lnTo>
                      <a:pt x="54" y="0"/>
                    </a:lnTo>
                    <a:lnTo>
                      <a:pt x="54" y="19"/>
                    </a:lnTo>
                    <a:close/>
                    <a:moveTo>
                      <a:pt x="51" y="19"/>
                    </a:moveTo>
                    <a:lnTo>
                      <a:pt x="44" y="19"/>
                    </a:lnTo>
                    <a:lnTo>
                      <a:pt x="44" y="0"/>
                    </a:lnTo>
                    <a:lnTo>
                      <a:pt x="51" y="0"/>
                    </a:lnTo>
                    <a:lnTo>
                      <a:pt x="51" y="19"/>
                    </a:lnTo>
                    <a:close/>
                    <a:moveTo>
                      <a:pt x="44" y="19"/>
                    </a:moveTo>
                    <a:lnTo>
                      <a:pt x="38" y="19"/>
                    </a:lnTo>
                    <a:lnTo>
                      <a:pt x="38" y="0"/>
                    </a:lnTo>
                    <a:lnTo>
                      <a:pt x="44" y="0"/>
                    </a:lnTo>
                    <a:lnTo>
                      <a:pt x="44" y="19"/>
                    </a:lnTo>
                    <a:close/>
                    <a:moveTo>
                      <a:pt x="32" y="4"/>
                    </a:moveTo>
                    <a:lnTo>
                      <a:pt x="34" y="0"/>
                    </a:lnTo>
                    <a:lnTo>
                      <a:pt x="38" y="0"/>
                    </a:lnTo>
                    <a:lnTo>
                      <a:pt x="38" y="10"/>
                    </a:lnTo>
                    <a:lnTo>
                      <a:pt x="32" y="4"/>
                    </a:lnTo>
                    <a:close/>
                    <a:moveTo>
                      <a:pt x="45" y="17"/>
                    </a:moveTo>
                    <a:lnTo>
                      <a:pt x="42" y="20"/>
                    </a:lnTo>
                    <a:lnTo>
                      <a:pt x="28" y="7"/>
                    </a:lnTo>
                    <a:lnTo>
                      <a:pt x="32" y="4"/>
                    </a:lnTo>
                    <a:lnTo>
                      <a:pt x="45" y="17"/>
                    </a:lnTo>
                    <a:close/>
                    <a:moveTo>
                      <a:pt x="42" y="20"/>
                    </a:moveTo>
                    <a:lnTo>
                      <a:pt x="41" y="21"/>
                    </a:lnTo>
                    <a:lnTo>
                      <a:pt x="40" y="21"/>
                    </a:lnTo>
                    <a:lnTo>
                      <a:pt x="35" y="13"/>
                    </a:lnTo>
                    <a:lnTo>
                      <a:pt x="42" y="20"/>
                    </a:lnTo>
                    <a:close/>
                    <a:moveTo>
                      <a:pt x="40" y="21"/>
                    </a:moveTo>
                    <a:lnTo>
                      <a:pt x="33" y="25"/>
                    </a:lnTo>
                    <a:lnTo>
                      <a:pt x="24" y="8"/>
                    </a:lnTo>
                    <a:lnTo>
                      <a:pt x="31" y="5"/>
                    </a:lnTo>
                    <a:lnTo>
                      <a:pt x="40" y="21"/>
                    </a:lnTo>
                    <a:close/>
                    <a:moveTo>
                      <a:pt x="22" y="9"/>
                    </a:moveTo>
                    <a:lnTo>
                      <a:pt x="23" y="8"/>
                    </a:lnTo>
                    <a:lnTo>
                      <a:pt x="24" y="8"/>
                    </a:lnTo>
                    <a:lnTo>
                      <a:pt x="28" y="17"/>
                    </a:lnTo>
                    <a:lnTo>
                      <a:pt x="22" y="9"/>
                    </a:lnTo>
                    <a:close/>
                    <a:moveTo>
                      <a:pt x="35" y="23"/>
                    </a:moveTo>
                    <a:lnTo>
                      <a:pt x="32" y="27"/>
                    </a:lnTo>
                    <a:lnTo>
                      <a:pt x="19" y="12"/>
                    </a:lnTo>
                    <a:lnTo>
                      <a:pt x="22" y="9"/>
                    </a:lnTo>
                    <a:lnTo>
                      <a:pt x="35" y="23"/>
                    </a:lnTo>
                    <a:close/>
                    <a:moveTo>
                      <a:pt x="32" y="27"/>
                    </a:moveTo>
                    <a:lnTo>
                      <a:pt x="31" y="28"/>
                    </a:lnTo>
                    <a:lnTo>
                      <a:pt x="30" y="28"/>
                    </a:lnTo>
                    <a:lnTo>
                      <a:pt x="25" y="19"/>
                    </a:lnTo>
                    <a:lnTo>
                      <a:pt x="32" y="27"/>
                    </a:lnTo>
                    <a:close/>
                    <a:moveTo>
                      <a:pt x="30" y="28"/>
                    </a:moveTo>
                    <a:lnTo>
                      <a:pt x="23" y="31"/>
                    </a:lnTo>
                    <a:lnTo>
                      <a:pt x="15" y="15"/>
                    </a:lnTo>
                    <a:lnTo>
                      <a:pt x="21" y="11"/>
                    </a:lnTo>
                    <a:lnTo>
                      <a:pt x="30" y="28"/>
                    </a:lnTo>
                    <a:close/>
                    <a:moveTo>
                      <a:pt x="12" y="16"/>
                    </a:moveTo>
                    <a:lnTo>
                      <a:pt x="13" y="15"/>
                    </a:lnTo>
                    <a:lnTo>
                      <a:pt x="15" y="15"/>
                    </a:lnTo>
                    <a:lnTo>
                      <a:pt x="19" y="22"/>
                    </a:lnTo>
                    <a:lnTo>
                      <a:pt x="12" y="16"/>
                    </a:lnTo>
                    <a:close/>
                    <a:moveTo>
                      <a:pt x="25" y="29"/>
                    </a:moveTo>
                    <a:lnTo>
                      <a:pt x="23" y="32"/>
                    </a:lnTo>
                    <a:lnTo>
                      <a:pt x="9" y="19"/>
                    </a:lnTo>
                    <a:lnTo>
                      <a:pt x="12" y="16"/>
                    </a:lnTo>
                    <a:lnTo>
                      <a:pt x="25" y="29"/>
                    </a:lnTo>
                    <a:close/>
                    <a:moveTo>
                      <a:pt x="23" y="32"/>
                    </a:moveTo>
                    <a:lnTo>
                      <a:pt x="13" y="42"/>
                    </a:lnTo>
                    <a:lnTo>
                      <a:pt x="23" y="32"/>
                    </a:lnTo>
                    <a:lnTo>
                      <a:pt x="16" y="26"/>
                    </a:lnTo>
                    <a:lnTo>
                      <a:pt x="23" y="32"/>
                    </a:lnTo>
                    <a:close/>
                    <a:moveTo>
                      <a:pt x="23" y="32"/>
                    </a:moveTo>
                    <a:lnTo>
                      <a:pt x="20" y="36"/>
                    </a:lnTo>
                    <a:lnTo>
                      <a:pt x="6" y="22"/>
                    </a:lnTo>
                    <a:lnTo>
                      <a:pt x="9" y="19"/>
                    </a:lnTo>
                    <a:lnTo>
                      <a:pt x="23" y="32"/>
                    </a:lnTo>
                    <a:close/>
                    <a:moveTo>
                      <a:pt x="3" y="29"/>
                    </a:moveTo>
                    <a:lnTo>
                      <a:pt x="3" y="26"/>
                    </a:lnTo>
                    <a:lnTo>
                      <a:pt x="6" y="22"/>
                    </a:lnTo>
                    <a:lnTo>
                      <a:pt x="13" y="29"/>
                    </a:lnTo>
                    <a:lnTo>
                      <a:pt x="3" y="29"/>
                    </a:lnTo>
                    <a:close/>
                    <a:moveTo>
                      <a:pt x="22" y="29"/>
                    </a:moveTo>
                    <a:lnTo>
                      <a:pt x="22" y="36"/>
                    </a:lnTo>
                    <a:lnTo>
                      <a:pt x="3" y="36"/>
                    </a:lnTo>
                    <a:lnTo>
                      <a:pt x="3" y="29"/>
                    </a:lnTo>
                    <a:lnTo>
                      <a:pt x="22" y="29"/>
                    </a:lnTo>
                    <a:close/>
                    <a:moveTo>
                      <a:pt x="22" y="36"/>
                    </a:moveTo>
                    <a:lnTo>
                      <a:pt x="22" y="39"/>
                    </a:lnTo>
                    <a:lnTo>
                      <a:pt x="20" y="42"/>
                    </a:lnTo>
                    <a:lnTo>
                      <a:pt x="13" y="36"/>
                    </a:lnTo>
                    <a:lnTo>
                      <a:pt x="22" y="36"/>
                    </a:lnTo>
                    <a:close/>
                    <a:moveTo>
                      <a:pt x="20" y="42"/>
                    </a:moveTo>
                    <a:lnTo>
                      <a:pt x="16" y="45"/>
                    </a:lnTo>
                    <a:lnTo>
                      <a:pt x="3" y="32"/>
                    </a:lnTo>
                    <a:lnTo>
                      <a:pt x="6" y="29"/>
                    </a:lnTo>
                    <a:lnTo>
                      <a:pt x="20" y="42"/>
                    </a:lnTo>
                    <a:close/>
                    <a:moveTo>
                      <a:pt x="0" y="39"/>
                    </a:moveTo>
                    <a:lnTo>
                      <a:pt x="0" y="34"/>
                    </a:lnTo>
                    <a:lnTo>
                      <a:pt x="3" y="32"/>
                    </a:lnTo>
                    <a:lnTo>
                      <a:pt x="10" y="39"/>
                    </a:lnTo>
                    <a:lnTo>
                      <a:pt x="0" y="39"/>
                    </a:lnTo>
                    <a:close/>
                    <a:moveTo>
                      <a:pt x="19" y="39"/>
                    </a:moveTo>
                    <a:lnTo>
                      <a:pt x="19" y="42"/>
                    </a:lnTo>
                    <a:lnTo>
                      <a:pt x="0" y="42"/>
                    </a:lnTo>
                    <a:lnTo>
                      <a:pt x="0" y="39"/>
                    </a:lnTo>
                    <a:lnTo>
                      <a:pt x="19" y="39"/>
                    </a:lnTo>
                    <a:close/>
                    <a:moveTo>
                      <a:pt x="19" y="42"/>
                    </a:moveTo>
                    <a:lnTo>
                      <a:pt x="19" y="48"/>
                    </a:lnTo>
                    <a:lnTo>
                      <a:pt x="0" y="48"/>
                    </a:lnTo>
                    <a:lnTo>
                      <a:pt x="0" y="42"/>
                    </a:lnTo>
                    <a:lnTo>
                      <a:pt x="19" y="42"/>
                    </a:lnTo>
                    <a:close/>
                    <a:moveTo>
                      <a:pt x="19" y="48"/>
                    </a:moveTo>
                    <a:lnTo>
                      <a:pt x="19" y="51"/>
                    </a:lnTo>
                    <a:lnTo>
                      <a:pt x="0" y="51"/>
                    </a:lnTo>
                    <a:lnTo>
                      <a:pt x="0" y="48"/>
                    </a:lnTo>
                    <a:lnTo>
                      <a:pt x="19" y="48"/>
                    </a:lnTo>
                    <a:close/>
                    <a:moveTo>
                      <a:pt x="3" y="58"/>
                    </a:moveTo>
                    <a:lnTo>
                      <a:pt x="0" y="55"/>
                    </a:lnTo>
                    <a:lnTo>
                      <a:pt x="0" y="51"/>
                    </a:lnTo>
                    <a:lnTo>
                      <a:pt x="10" y="51"/>
                    </a:lnTo>
                    <a:lnTo>
                      <a:pt x="3" y="58"/>
                    </a:lnTo>
                    <a:close/>
                    <a:moveTo>
                      <a:pt x="16" y="44"/>
                    </a:moveTo>
                    <a:lnTo>
                      <a:pt x="20" y="48"/>
                    </a:lnTo>
                    <a:lnTo>
                      <a:pt x="6" y="61"/>
                    </a:lnTo>
                    <a:lnTo>
                      <a:pt x="3" y="58"/>
                    </a:lnTo>
                    <a:lnTo>
                      <a:pt x="16" y="44"/>
                    </a:lnTo>
                    <a:close/>
                    <a:moveTo>
                      <a:pt x="20" y="48"/>
                    </a:moveTo>
                    <a:lnTo>
                      <a:pt x="22" y="51"/>
                    </a:lnTo>
                    <a:lnTo>
                      <a:pt x="22" y="54"/>
                    </a:lnTo>
                    <a:lnTo>
                      <a:pt x="13" y="54"/>
                    </a:lnTo>
                    <a:lnTo>
                      <a:pt x="20" y="48"/>
                    </a:lnTo>
                    <a:close/>
                    <a:moveTo>
                      <a:pt x="22" y="54"/>
                    </a:moveTo>
                    <a:lnTo>
                      <a:pt x="22" y="58"/>
                    </a:lnTo>
                    <a:lnTo>
                      <a:pt x="3" y="58"/>
                    </a:lnTo>
                    <a:lnTo>
                      <a:pt x="3" y="54"/>
                    </a:lnTo>
                    <a:lnTo>
                      <a:pt x="22" y="54"/>
                    </a:lnTo>
                    <a:close/>
                    <a:moveTo>
                      <a:pt x="6" y="64"/>
                    </a:moveTo>
                    <a:lnTo>
                      <a:pt x="3" y="62"/>
                    </a:lnTo>
                    <a:lnTo>
                      <a:pt x="3" y="58"/>
                    </a:lnTo>
                    <a:lnTo>
                      <a:pt x="13" y="58"/>
                    </a:lnTo>
                    <a:lnTo>
                      <a:pt x="6" y="64"/>
                    </a:lnTo>
                    <a:close/>
                    <a:moveTo>
                      <a:pt x="20" y="51"/>
                    </a:moveTo>
                    <a:lnTo>
                      <a:pt x="23" y="54"/>
                    </a:lnTo>
                    <a:lnTo>
                      <a:pt x="9" y="68"/>
                    </a:lnTo>
                    <a:lnTo>
                      <a:pt x="6" y="64"/>
                    </a:lnTo>
                    <a:lnTo>
                      <a:pt x="20" y="51"/>
                    </a:lnTo>
                    <a:close/>
                    <a:moveTo>
                      <a:pt x="12" y="70"/>
                    </a:moveTo>
                    <a:lnTo>
                      <a:pt x="10" y="69"/>
                    </a:lnTo>
                    <a:lnTo>
                      <a:pt x="9" y="68"/>
                    </a:lnTo>
                    <a:lnTo>
                      <a:pt x="16" y="61"/>
                    </a:lnTo>
                    <a:lnTo>
                      <a:pt x="12" y="70"/>
                    </a:lnTo>
                    <a:close/>
                    <a:moveTo>
                      <a:pt x="20" y="52"/>
                    </a:moveTo>
                    <a:lnTo>
                      <a:pt x="26" y="55"/>
                    </a:lnTo>
                    <a:lnTo>
                      <a:pt x="17" y="73"/>
                    </a:lnTo>
                    <a:lnTo>
                      <a:pt x="12" y="70"/>
                    </a:lnTo>
                    <a:lnTo>
                      <a:pt x="20" y="52"/>
                    </a:lnTo>
                    <a:close/>
                    <a:moveTo>
                      <a:pt x="26" y="55"/>
                    </a:moveTo>
                    <a:lnTo>
                      <a:pt x="27" y="57"/>
                    </a:lnTo>
                    <a:lnTo>
                      <a:pt x="28" y="58"/>
                    </a:lnTo>
                    <a:lnTo>
                      <a:pt x="22" y="64"/>
                    </a:lnTo>
                    <a:lnTo>
                      <a:pt x="26" y="55"/>
                    </a:lnTo>
                    <a:close/>
                    <a:moveTo>
                      <a:pt x="28" y="58"/>
                    </a:moveTo>
                    <a:lnTo>
                      <a:pt x="32" y="61"/>
                    </a:lnTo>
                    <a:lnTo>
                      <a:pt x="19" y="74"/>
                    </a:lnTo>
                    <a:lnTo>
                      <a:pt x="15" y="71"/>
                    </a:lnTo>
                    <a:lnTo>
                      <a:pt x="28" y="58"/>
                    </a:lnTo>
                    <a:close/>
                    <a:moveTo>
                      <a:pt x="25" y="76"/>
                    </a:moveTo>
                    <a:lnTo>
                      <a:pt x="22" y="76"/>
                    </a:lnTo>
                    <a:lnTo>
                      <a:pt x="19" y="74"/>
                    </a:lnTo>
                    <a:lnTo>
                      <a:pt x="25" y="68"/>
                    </a:lnTo>
                    <a:lnTo>
                      <a:pt x="25" y="76"/>
                    </a:lnTo>
                    <a:close/>
                    <a:moveTo>
                      <a:pt x="25" y="58"/>
                    </a:moveTo>
                    <a:lnTo>
                      <a:pt x="28" y="58"/>
                    </a:lnTo>
                    <a:lnTo>
                      <a:pt x="28" y="76"/>
                    </a:lnTo>
                    <a:lnTo>
                      <a:pt x="25" y="76"/>
                    </a:lnTo>
                    <a:lnTo>
                      <a:pt x="25" y="58"/>
                    </a:lnTo>
                    <a:close/>
                    <a:moveTo>
                      <a:pt x="28" y="58"/>
                    </a:moveTo>
                    <a:lnTo>
                      <a:pt x="35" y="58"/>
                    </a:lnTo>
                    <a:lnTo>
                      <a:pt x="35" y="76"/>
                    </a:lnTo>
                    <a:lnTo>
                      <a:pt x="28" y="76"/>
                    </a:lnTo>
                    <a:lnTo>
                      <a:pt x="28" y="58"/>
                    </a:lnTo>
                    <a:close/>
                    <a:moveTo>
                      <a:pt x="35" y="58"/>
                    </a:moveTo>
                    <a:lnTo>
                      <a:pt x="42" y="58"/>
                    </a:lnTo>
                    <a:lnTo>
                      <a:pt x="42" y="76"/>
                    </a:lnTo>
                    <a:lnTo>
                      <a:pt x="35" y="76"/>
                    </a:lnTo>
                    <a:lnTo>
                      <a:pt x="35" y="58"/>
                    </a:lnTo>
                    <a:close/>
                    <a:moveTo>
                      <a:pt x="48" y="74"/>
                    </a:moveTo>
                    <a:lnTo>
                      <a:pt x="45" y="76"/>
                    </a:lnTo>
                    <a:lnTo>
                      <a:pt x="42" y="76"/>
                    </a:lnTo>
                    <a:lnTo>
                      <a:pt x="42" y="68"/>
                    </a:lnTo>
                    <a:lnTo>
                      <a:pt x="48" y="74"/>
                    </a:lnTo>
                    <a:close/>
                    <a:moveTo>
                      <a:pt x="34" y="61"/>
                    </a:moveTo>
                    <a:lnTo>
                      <a:pt x="37" y="58"/>
                    </a:lnTo>
                    <a:lnTo>
                      <a:pt x="52" y="71"/>
                    </a:lnTo>
                    <a:lnTo>
                      <a:pt x="48" y="74"/>
                    </a:lnTo>
                    <a:lnTo>
                      <a:pt x="34" y="61"/>
                    </a:lnTo>
                    <a:close/>
                    <a:moveTo>
                      <a:pt x="37" y="58"/>
                    </a:moveTo>
                    <a:lnTo>
                      <a:pt x="41" y="54"/>
                    </a:lnTo>
                    <a:lnTo>
                      <a:pt x="44" y="54"/>
                    </a:lnTo>
                    <a:lnTo>
                      <a:pt x="44" y="64"/>
                    </a:lnTo>
                    <a:lnTo>
                      <a:pt x="37" y="58"/>
                    </a:lnTo>
                    <a:close/>
                    <a:moveTo>
                      <a:pt x="44" y="54"/>
                    </a:moveTo>
                    <a:lnTo>
                      <a:pt x="51" y="54"/>
                    </a:lnTo>
                    <a:lnTo>
                      <a:pt x="51" y="73"/>
                    </a:lnTo>
                    <a:lnTo>
                      <a:pt x="44" y="73"/>
                    </a:lnTo>
                    <a:lnTo>
                      <a:pt x="44" y="54"/>
                    </a:lnTo>
                    <a:close/>
                    <a:moveTo>
                      <a:pt x="57" y="71"/>
                    </a:moveTo>
                    <a:lnTo>
                      <a:pt x="55" y="73"/>
                    </a:lnTo>
                    <a:lnTo>
                      <a:pt x="51" y="73"/>
                    </a:lnTo>
                    <a:lnTo>
                      <a:pt x="51" y="64"/>
                    </a:lnTo>
                    <a:lnTo>
                      <a:pt x="57" y="71"/>
                    </a:lnTo>
                    <a:close/>
                    <a:moveTo>
                      <a:pt x="44" y="58"/>
                    </a:moveTo>
                    <a:lnTo>
                      <a:pt x="47" y="54"/>
                    </a:lnTo>
                    <a:lnTo>
                      <a:pt x="60" y="68"/>
                    </a:lnTo>
                    <a:lnTo>
                      <a:pt x="57" y="71"/>
                    </a:lnTo>
                    <a:lnTo>
                      <a:pt x="44" y="58"/>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34" name="Freeform 220">
                <a:extLst>
                  <a:ext uri="{FF2B5EF4-FFF2-40B4-BE49-F238E27FC236}">
                    <a16:creationId xmlns:a16="http://schemas.microsoft.com/office/drawing/2014/main" id="{19E2777B-7B7B-494A-A067-A826DF569733}"/>
                  </a:ext>
                </a:extLst>
              </p:cNvPr>
              <p:cNvSpPr>
                <a:spLocks/>
              </p:cNvSpPr>
              <p:nvPr/>
            </p:nvSpPr>
            <p:spPr bwMode="auto">
              <a:xfrm>
                <a:off x="2362" y="2676"/>
                <a:ext cx="16" cy="14"/>
              </a:xfrm>
              <a:custGeom>
                <a:avLst/>
                <a:gdLst>
                  <a:gd name="T0" fmla="*/ 11 w 64"/>
                  <a:gd name="T1" fmla="*/ 13 h 57"/>
                  <a:gd name="T2" fmla="*/ 13 w 64"/>
                  <a:gd name="T3" fmla="*/ 12 h 57"/>
                  <a:gd name="T4" fmla="*/ 14 w 64"/>
                  <a:gd name="T5" fmla="*/ 11 h 57"/>
                  <a:gd name="T6" fmla="*/ 15 w 64"/>
                  <a:gd name="T7" fmla="*/ 10 h 57"/>
                  <a:gd name="T8" fmla="*/ 15 w 64"/>
                  <a:gd name="T9" fmla="*/ 10 h 57"/>
                  <a:gd name="T10" fmla="*/ 16 w 64"/>
                  <a:gd name="T11" fmla="*/ 8 h 57"/>
                  <a:gd name="T12" fmla="*/ 16 w 64"/>
                  <a:gd name="T13" fmla="*/ 7 h 57"/>
                  <a:gd name="T14" fmla="*/ 16 w 64"/>
                  <a:gd name="T15" fmla="*/ 6 h 57"/>
                  <a:gd name="T16" fmla="*/ 16 w 64"/>
                  <a:gd name="T17" fmla="*/ 5 h 57"/>
                  <a:gd name="T18" fmla="*/ 16 w 64"/>
                  <a:gd name="T19" fmla="*/ 4 h 57"/>
                  <a:gd name="T20" fmla="*/ 16 w 64"/>
                  <a:gd name="T21" fmla="*/ 2 h 57"/>
                  <a:gd name="T22" fmla="*/ 15 w 64"/>
                  <a:gd name="T23" fmla="*/ 2 h 57"/>
                  <a:gd name="T24" fmla="*/ 15 w 64"/>
                  <a:gd name="T25" fmla="*/ 2 h 57"/>
                  <a:gd name="T26" fmla="*/ 14 w 64"/>
                  <a:gd name="T27" fmla="*/ 1 h 57"/>
                  <a:gd name="T28" fmla="*/ 12 w 64"/>
                  <a:gd name="T29" fmla="*/ 0 h 57"/>
                  <a:gd name="T30" fmla="*/ 11 w 64"/>
                  <a:gd name="T31" fmla="*/ 0 h 57"/>
                  <a:gd name="T32" fmla="*/ 10 w 64"/>
                  <a:gd name="T33" fmla="*/ 0 h 57"/>
                  <a:gd name="T34" fmla="*/ 9 w 64"/>
                  <a:gd name="T35" fmla="*/ 0 h 57"/>
                  <a:gd name="T36" fmla="*/ 7 w 64"/>
                  <a:gd name="T37" fmla="*/ 0 h 57"/>
                  <a:gd name="T38" fmla="*/ 7 w 64"/>
                  <a:gd name="T39" fmla="*/ 1 h 57"/>
                  <a:gd name="T40" fmla="*/ 5 w 64"/>
                  <a:gd name="T41" fmla="*/ 2 h 57"/>
                  <a:gd name="T42" fmla="*/ 4 w 64"/>
                  <a:gd name="T43" fmla="*/ 2 h 57"/>
                  <a:gd name="T44" fmla="*/ 3 w 64"/>
                  <a:gd name="T45" fmla="*/ 3 h 57"/>
                  <a:gd name="T46" fmla="*/ 2 w 64"/>
                  <a:gd name="T47" fmla="*/ 4 h 57"/>
                  <a:gd name="T48" fmla="*/ 1 w 64"/>
                  <a:gd name="T49" fmla="*/ 5 h 57"/>
                  <a:gd name="T50" fmla="*/ 0 w 64"/>
                  <a:gd name="T51" fmla="*/ 6 h 57"/>
                  <a:gd name="T52" fmla="*/ 0 w 64"/>
                  <a:gd name="T53" fmla="*/ 7 h 57"/>
                  <a:gd name="T54" fmla="*/ 0 w 64"/>
                  <a:gd name="T55" fmla="*/ 9 h 57"/>
                  <a:gd name="T56" fmla="*/ 0 w 64"/>
                  <a:gd name="T57" fmla="*/ 10 h 57"/>
                  <a:gd name="T58" fmla="*/ 0 w 64"/>
                  <a:gd name="T59" fmla="*/ 10 h 57"/>
                  <a:gd name="T60" fmla="*/ 0 w 64"/>
                  <a:gd name="T61" fmla="*/ 12 h 57"/>
                  <a:gd name="T62" fmla="*/ 1 w 64"/>
                  <a:gd name="T63" fmla="*/ 13 h 57"/>
                  <a:gd name="T64" fmla="*/ 2 w 64"/>
                  <a:gd name="T65" fmla="*/ 13 h 57"/>
                  <a:gd name="T66" fmla="*/ 3 w 64"/>
                  <a:gd name="T67" fmla="*/ 13 h 57"/>
                  <a:gd name="T68" fmla="*/ 4 w 64"/>
                  <a:gd name="T69" fmla="*/ 14 h 57"/>
                  <a:gd name="T70" fmla="*/ 5 w 64"/>
                  <a:gd name="T71" fmla="*/ 14 h 57"/>
                  <a:gd name="T72" fmla="*/ 7 w 64"/>
                  <a:gd name="T73" fmla="*/ 14 h 57"/>
                  <a:gd name="T74" fmla="*/ 7 w 64"/>
                  <a:gd name="T75" fmla="*/ 14 h 57"/>
                  <a:gd name="T76" fmla="*/ 9 w 64"/>
                  <a:gd name="T77" fmla="*/ 14 h 57"/>
                  <a:gd name="T78" fmla="*/ 11 w 64"/>
                  <a:gd name="T79" fmla="*/ 13 h 57"/>
                  <a:gd name="T80" fmla="*/ 11 w 64"/>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57"/>
                  <a:gd name="T125" fmla="*/ 64 w 64"/>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57">
                    <a:moveTo>
                      <a:pt x="45" y="52"/>
                    </a:moveTo>
                    <a:lnTo>
                      <a:pt x="51" y="48"/>
                    </a:lnTo>
                    <a:lnTo>
                      <a:pt x="54" y="45"/>
                    </a:lnTo>
                    <a:lnTo>
                      <a:pt x="58" y="42"/>
                    </a:lnTo>
                    <a:lnTo>
                      <a:pt x="61" y="39"/>
                    </a:lnTo>
                    <a:lnTo>
                      <a:pt x="64" y="32"/>
                    </a:lnTo>
                    <a:lnTo>
                      <a:pt x="64" y="29"/>
                    </a:lnTo>
                    <a:lnTo>
                      <a:pt x="64" y="23"/>
                    </a:lnTo>
                    <a:lnTo>
                      <a:pt x="64" y="20"/>
                    </a:lnTo>
                    <a:lnTo>
                      <a:pt x="64" y="16"/>
                    </a:lnTo>
                    <a:lnTo>
                      <a:pt x="64" y="10"/>
                    </a:lnTo>
                    <a:lnTo>
                      <a:pt x="61" y="7"/>
                    </a:lnTo>
                    <a:lnTo>
                      <a:pt x="58" y="7"/>
                    </a:lnTo>
                    <a:lnTo>
                      <a:pt x="54" y="3"/>
                    </a:lnTo>
                    <a:lnTo>
                      <a:pt x="49" y="0"/>
                    </a:lnTo>
                    <a:lnTo>
                      <a:pt x="45" y="0"/>
                    </a:lnTo>
                    <a:lnTo>
                      <a:pt x="39" y="0"/>
                    </a:lnTo>
                    <a:lnTo>
                      <a:pt x="36" y="0"/>
                    </a:lnTo>
                    <a:lnTo>
                      <a:pt x="29" y="0"/>
                    </a:lnTo>
                    <a:lnTo>
                      <a:pt x="26" y="3"/>
                    </a:lnTo>
                    <a:lnTo>
                      <a:pt x="20" y="7"/>
                    </a:lnTo>
                    <a:lnTo>
                      <a:pt x="14" y="10"/>
                    </a:lnTo>
                    <a:lnTo>
                      <a:pt x="10" y="13"/>
                    </a:lnTo>
                    <a:lnTo>
                      <a:pt x="7" y="16"/>
                    </a:lnTo>
                    <a:lnTo>
                      <a:pt x="4" y="20"/>
                    </a:lnTo>
                    <a:lnTo>
                      <a:pt x="0" y="26"/>
                    </a:lnTo>
                    <a:lnTo>
                      <a:pt x="0" y="29"/>
                    </a:lnTo>
                    <a:lnTo>
                      <a:pt x="0" y="35"/>
                    </a:lnTo>
                    <a:lnTo>
                      <a:pt x="0" y="39"/>
                    </a:lnTo>
                    <a:lnTo>
                      <a:pt x="0" y="42"/>
                    </a:lnTo>
                    <a:lnTo>
                      <a:pt x="0" y="48"/>
                    </a:lnTo>
                    <a:lnTo>
                      <a:pt x="4" y="52"/>
                    </a:lnTo>
                    <a:lnTo>
                      <a:pt x="7" y="54"/>
                    </a:lnTo>
                    <a:lnTo>
                      <a:pt x="10" y="54"/>
                    </a:lnTo>
                    <a:lnTo>
                      <a:pt x="17" y="57"/>
                    </a:lnTo>
                    <a:lnTo>
                      <a:pt x="20" y="57"/>
                    </a:lnTo>
                    <a:lnTo>
                      <a:pt x="26" y="57"/>
                    </a:lnTo>
                    <a:lnTo>
                      <a:pt x="29" y="57"/>
                    </a:lnTo>
                    <a:lnTo>
                      <a:pt x="36" y="57"/>
                    </a:lnTo>
                    <a:lnTo>
                      <a:pt x="42" y="54"/>
                    </a:lnTo>
                    <a:lnTo>
                      <a:pt x="45" y="52"/>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35" name="Freeform 221">
                <a:extLst>
                  <a:ext uri="{FF2B5EF4-FFF2-40B4-BE49-F238E27FC236}">
                    <a16:creationId xmlns:a16="http://schemas.microsoft.com/office/drawing/2014/main" id="{12016D03-95F0-4676-AB7C-1AA8179C57B2}"/>
                  </a:ext>
                </a:extLst>
              </p:cNvPr>
              <p:cNvSpPr>
                <a:spLocks noEditPoints="1"/>
              </p:cNvSpPr>
              <p:nvPr/>
            </p:nvSpPr>
            <p:spPr bwMode="auto">
              <a:xfrm>
                <a:off x="2360" y="2674"/>
                <a:ext cx="21" cy="19"/>
              </a:xfrm>
              <a:custGeom>
                <a:avLst/>
                <a:gdLst>
                  <a:gd name="T0" fmla="*/ 17 w 83"/>
                  <a:gd name="T1" fmla="*/ 16 h 76"/>
                  <a:gd name="T2" fmla="*/ 14 w 83"/>
                  <a:gd name="T3" fmla="*/ 12 h 76"/>
                  <a:gd name="T4" fmla="*/ 18 w 83"/>
                  <a:gd name="T5" fmla="*/ 15 h 76"/>
                  <a:gd name="T6" fmla="*/ 18 w 83"/>
                  <a:gd name="T7" fmla="*/ 15 h 76"/>
                  <a:gd name="T8" fmla="*/ 15 w 83"/>
                  <a:gd name="T9" fmla="*/ 11 h 76"/>
                  <a:gd name="T10" fmla="*/ 20 w 83"/>
                  <a:gd name="T11" fmla="*/ 13 h 76"/>
                  <a:gd name="T12" fmla="*/ 16 w 83"/>
                  <a:gd name="T13" fmla="*/ 9 h 76"/>
                  <a:gd name="T14" fmla="*/ 21 w 83"/>
                  <a:gd name="T15" fmla="*/ 11 h 76"/>
                  <a:gd name="T16" fmla="*/ 21 w 83"/>
                  <a:gd name="T17" fmla="*/ 10 h 76"/>
                  <a:gd name="T18" fmla="*/ 16 w 83"/>
                  <a:gd name="T19" fmla="*/ 10 h 76"/>
                  <a:gd name="T20" fmla="*/ 16 w 83"/>
                  <a:gd name="T21" fmla="*/ 7 h 76"/>
                  <a:gd name="T22" fmla="*/ 16 w 83"/>
                  <a:gd name="T23" fmla="*/ 5 h 76"/>
                  <a:gd name="T24" fmla="*/ 21 w 83"/>
                  <a:gd name="T25" fmla="*/ 5 h 76"/>
                  <a:gd name="T26" fmla="*/ 20 w 83"/>
                  <a:gd name="T27" fmla="*/ 3 h 76"/>
                  <a:gd name="T28" fmla="*/ 18 w 83"/>
                  <a:gd name="T29" fmla="*/ 2 h 76"/>
                  <a:gd name="T30" fmla="*/ 17 w 83"/>
                  <a:gd name="T31" fmla="*/ 6 h 76"/>
                  <a:gd name="T32" fmla="*/ 14 w 83"/>
                  <a:gd name="T33" fmla="*/ 5 h 76"/>
                  <a:gd name="T34" fmla="*/ 18 w 83"/>
                  <a:gd name="T35" fmla="*/ 2 h 76"/>
                  <a:gd name="T36" fmla="*/ 17 w 83"/>
                  <a:gd name="T37" fmla="*/ 1 h 76"/>
                  <a:gd name="T38" fmla="*/ 15 w 83"/>
                  <a:gd name="T39" fmla="*/ 0 h 76"/>
                  <a:gd name="T40" fmla="*/ 14 w 83"/>
                  <a:gd name="T41" fmla="*/ 5 h 76"/>
                  <a:gd name="T42" fmla="*/ 11 w 83"/>
                  <a:gd name="T43" fmla="*/ 5 h 76"/>
                  <a:gd name="T44" fmla="*/ 10 w 83"/>
                  <a:gd name="T45" fmla="*/ 0 h 76"/>
                  <a:gd name="T46" fmla="*/ 10 w 83"/>
                  <a:gd name="T47" fmla="*/ 2 h 76"/>
                  <a:gd name="T48" fmla="*/ 11 w 83"/>
                  <a:gd name="T49" fmla="*/ 4 h 76"/>
                  <a:gd name="T50" fmla="*/ 10 w 83"/>
                  <a:gd name="T51" fmla="*/ 5 h 76"/>
                  <a:gd name="T52" fmla="*/ 7 w 83"/>
                  <a:gd name="T53" fmla="*/ 7 h 76"/>
                  <a:gd name="T54" fmla="*/ 5 w 83"/>
                  <a:gd name="T55" fmla="*/ 3 h 76"/>
                  <a:gd name="T56" fmla="*/ 4 w 83"/>
                  <a:gd name="T57" fmla="*/ 3 h 76"/>
                  <a:gd name="T58" fmla="*/ 7 w 83"/>
                  <a:gd name="T59" fmla="*/ 7 h 76"/>
                  <a:gd name="T60" fmla="*/ 2 w 83"/>
                  <a:gd name="T61" fmla="*/ 5 h 76"/>
                  <a:gd name="T62" fmla="*/ 5 w 83"/>
                  <a:gd name="T63" fmla="*/ 9 h 76"/>
                  <a:gd name="T64" fmla="*/ 2 w 83"/>
                  <a:gd name="T65" fmla="*/ 6 h 76"/>
                  <a:gd name="T66" fmla="*/ 1 w 83"/>
                  <a:gd name="T67" fmla="*/ 6 h 76"/>
                  <a:gd name="T68" fmla="*/ 0 w 83"/>
                  <a:gd name="T69" fmla="*/ 9 h 76"/>
                  <a:gd name="T70" fmla="*/ 5 w 83"/>
                  <a:gd name="T71" fmla="*/ 10 h 76"/>
                  <a:gd name="T72" fmla="*/ 5 w 83"/>
                  <a:gd name="T73" fmla="*/ 12 h 76"/>
                  <a:gd name="T74" fmla="*/ 0 w 83"/>
                  <a:gd name="T75" fmla="*/ 13 h 76"/>
                  <a:gd name="T76" fmla="*/ 0 w 83"/>
                  <a:gd name="T77" fmla="*/ 13 h 76"/>
                  <a:gd name="T78" fmla="*/ 1 w 83"/>
                  <a:gd name="T79" fmla="*/ 16 h 76"/>
                  <a:gd name="T80" fmla="*/ 5 w 83"/>
                  <a:gd name="T81" fmla="*/ 13 h 76"/>
                  <a:gd name="T82" fmla="*/ 6 w 83"/>
                  <a:gd name="T83" fmla="*/ 14 h 76"/>
                  <a:gd name="T84" fmla="*/ 2 w 83"/>
                  <a:gd name="T85" fmla="*/ 18 h 76"/>
                  <a:gd name="T86" fmla="*/ 4 w 83"/>
                  <a:gd name="T87" fmla="*/ 18 h 76"/>
                  <a:gd name="T88" fmla="*/ 5 w 83"/>
                  <a:gd name="T89" fmla="*/ 14 h 76"/>
                  <a:gd name="T90" fmla="*/ 7 w 83"/>
                  <a:gd name="T91" fmla="*/ 19 h 76"/>
                  <a:gd name="T92" fmla="*/ 7 w 83"/>
                  <a:gd name="T93" fmla="*/ 14 h 76"/>
                  <a:gd name="T94" fmla="*/ 9 w 83"/>
                  <a:gd name="T95" fmla="*/ 19 h 76"/>
                  <a:gd name="T96" fmla="*/ 9 w 83"/>
                  <a:gd name="T97" fmla="*/ 19 h 76"/>
                  <a:gd name="T98" fmla="*/ 10 w 83"/>
                  <a:gd name="T99" fmla="*/ 14 h 76"/>
                  <a:gd name="T100" fmla="*/ 10 w 83"/>
                  <a:gd name="T101" fmla="*/ 15 h 76"/>
                  <a:gd name="T102" fmla="*/ 14 w 83"/>
                  <a:gd name="T103" fmla="*/ 18 h 76"/>
                  <a:gd name="T104" fmla="*/ 15 w 83"/>
                  <a:gd name="T105" fmla="*/ 17 h 7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3"/>
                  <a:gd name="T160" fmla="*/ 0 h 76"/>
                  <a:gd name="T161" fmla="*/ 83 w 83"/>
                  <a:gd name="T162" fmla="*/ 76 h 7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3" h="76">
                    <a:moveTo>
                      <a:pt x="50" y="52"/>
                    </a:moveTo>
                    <a:lnTo>
                      <a:pt x="57" y="49"/>
                    </a:lnTo>
                    <a:lnTo>
                      <a:pt x="64" y="65"/>
                    </a:lnTo>
                    <a:lnTo>
                      <a:pt x="59" y="68"/>
                    </a:lnTo>
                    <a:lnTo>
                      <a:pt x="50" y="52"/>
                    </a:lnTo>
                    <a:close/>
                    <a:moveTo>
                      <a:pt x="68" y="64"/>
                    </a:moveTo>
                    <a:lnTo>
                      <a:pt x="67" y="65"/>
                    </a:lnTo>
                    <a:lnTo>
                      <a:pt x="64" y="65"/>
                    </a:lnTo>
                    <a:lnTo>
                      <a:pt x="60" y="57"/>
                    </a:lnTo>
                    <a:lnTo>
                      <a:pt x="68" y="64"/>
                    </a:lnTo>
                    <a:close/>
                    <a:moveTo>
                      <a:pt x="53" y="51"/>
                    </a:moveTo>
                    <a:lnTo>
                      <a:pt x="57" y="48"/>
                    </a:lnTo>
                    <a:lnTo>
                      <a:pt x="70" y="61"/>
                    </a:lnTo>
                    <a:lnTo>
                      <a:pt x="68" y="64"/>
                    </a:lnTo>
                    <a:lnTo>
                      <a:pt x="53" y="51"/>
                    </a:lnTo>
                    <a:close/>
                    <a:moveTo>
                      <a:pt x="70" y="61"/>
                    </a:moveTo>
                    <a:lnTo>
                      <a:pt x="70" y="61"/>
                    </a:lnTo>
                    <a:lnTo>
                      <a:pt x="63" y="54"/>
                    </a:lnTo>
                    <a:lnTo>
                      <a:pt x="70" y="61"/>
                    </a:lnTo>
                    <a:close/>
                    <a:moveTo>
                      <a:pt x="57" y="48"/>
                    </a:moveTo>
                    <a:lnTo>
                      <a:pt x="60" y="44"/>
                    </a:lnTo>
                    <a:lnTo>
                      <a:pt x="73" y="57"/>
                    </a:lnTo>
                    <a:lnTo>
                      <a:pt x="70" y="61"/>
                    </a:lnTo>
                    <a:lnTo>
                      <a:pt x="57" y="48"/>
                    </a:lnTo>
                    <a:close/>
                    <a:moveTo>
                      <a:pt x="60" y="44"/>
                    </a:moveTo>
                    <a:lnTo>
                      <a:pt x="60" y="44"/>
                    </a:lnTo>
                    <a:lnTo>
                      <a:pt x="67" y="51"/>
                    </a:lnTo>
                    <a:lnTo>
                      <a:pt x="60" y="44"/>
                    </a:lnTo>
                    <a:close/>
                    <a:moveTo>
                      <a:pt x="60" y="44"/>
                    </a:moveTo>
                    <a:lnTo>
                      <a:pt x="63" y="41"/>
                    </a:lnTo>
                    <a:lnTo>
                      <a:pt x="77" y="54"/>
                    </a:lnTo>
                    <a:lnTo>
                      <a:pt x="73" y="57"/>
                    </a:lnTo>
                    <a:lnTo>
                      <a:pt x="60" y="44"/>
                    </a:lnTo>
                    <a:close/>
                    <a:moveTo>
                      <a:pt x="79" y="52"/>
                    </a:moveTo>
                    <a:lnTo>
                      <a:pt x="78" y="53"/>
                    </a:lnTo>
                    <a:lnTo>
                      <a:pt x="77" y="54"/>
                    </a:lnTo>
                    <a:lnTo>
                      <a:pt x="70" y="48"/>
                    </a:lnTo>
                    <a:lnTo>
                      <a:pt x="79" y="52"/>
                    </a:lnTo>
                    <a:close/>
                    <a:moveTo>
                      <a:pt x="61" y="43"/>
                    </a:moveTo>
                    <a:lnTo>
                      <a:pt x="64" y="37"/>
                    </a:lnTo>
                    <a:lnTo>
                      <a:pt x="82" y="45"/>
                    </a:lnTo>
                    <a:lnTo>
                      <a:pt x="79" y="52"/>
                    </a:lnTo>
                    <a:lnTo>
                      <a:pt x="61" y="43"/>
                    </a:lnTo>
                    <a:close/>
                    <a:moveTo>
                      <a:pt x="83" y="41"/>
                    </a:moveTo>
                    <a:lnTo>
                      <a:pt x="83" y="43"/>
                    </a:lnTo>
                    <a:lnTo>
                      <a:pt x="82" y="45"/>
                    </a:lnTo>
                    <a:lnTo>
                      <a:pt x="73" y="41"/>
                    </a:lnTo>
                    <a:lnTo>
                      <a:pt x="83" y="41"/>
                    </a:lnTo>
                    <a:close/>
                    <a:moveTo>
                      <a:pt x="63" y="41"/>
                    </a:moveTo>
                    <a:lnTo>
                      <a:pt x="63" y="38"/>
                    </a:lnTo>
                    <a:lnTo>
                      <a:pt x="83" y="38"/>
                    </a:lnTo>
                    <a:lnTo>
                      <a:pt x="83" y="41"/>
                    </a:lnTo>
                    <a:lnTo>
                      <a:pt x="63" y="41"/>
                    </a:lnTo>
                    <a:close/>
                    <a:moveTo>
                      <a:pt x="63" y="38"/>
                    </a:moveTo>
                    <a:lnTo>
                      <a:pt x="63" y="32"/>
                    </a:lnTo>
                    <a:lnTo>
                      <a:pt x="83" y="32"/>
                    </a:lnTo>
                    <a:lnTo>
                      <a:pt x="83" y="38"/>
                    </a:lnTo>
                    <a:lnTo>
                      <a:pt x="63" y="38"/>
                    </a:lnTo>
                    <a:close/>
                    <a:moveTo>
                      <a:pt x="63" y="32"/>
                    </a:moveTo>
                    <a:lnTo>
                      <a:pt x="63" y="29"/>
                    </a:lnTo>
                    <a:lnTo>
                      <a:pt x="83" y="29"/>
                    </a:lnTo>
                    <a:lnTo>
                      <a:pt x="83" y="32"/>
                    </a:lnTo>
                    <a:lnTo>
                      <a:pt x="63" y="32"/>
                    </a:lnTo>
                    <a:close/>
                    <a:moveTo>
                      <a:pt x="63" y="29"/>
                    </a:moveTo>
                    <a:lnTo>
                      <a:pt x="63" y="25"/>
                    </a:lnTo>
                    <a:lnTo>
                      <a:pt x="83" y="25"/>
                    </a:lnTo>
                    <a:lnTo>
                      <a:pt x="83" y="29"/>
                    </a:lnTo>
                    <a:lnTo>
                      <a:pt x="63" y="29"/>
                    </a:lnTo>
                    <a:close/>
                    <a:moveTo>
                      <a:pt x="63" y="25"/>
                    </a:moveTo>
                    <a:lnTo>
                      <a:pt x="63" y="19"/>
                    </a:lnTo>
                    <a:lnTo>
                      <a:pt x="83" y="19"/>
                    </a:lnTo>
                    <a:lnTo>
                      <a:pt x="83" y="25"/>
                    </a:lnTo>
                    <a:lnTo>
                      <a:pt x="63" y="25"/>
                    </a:lnTo>
                    <a:close/>
                    <a:moveTo>
                      <a:pt x="80" y="12"/>
                    </a:moveTo>
                    <a:lnTo>
                      <a:pt x="83" y="16"/>
                    </a:lnTo>
                    <a:lnTo>
                      <a:pt x="83" y="19"/>
                    </a:lnTo>
                    <a:lnTo>
                      <a:pt x="73" y="19"/>
                    </a:lnTo>
                    <a:lnTo>
                      <a:pt x="80" y="12"/>
                    </a:lnTo>
                    <a:close/>
                    <a:moveTo>
                      <a:pt x="67" y="25"/>
                    </a:moveTo>
                    <a:lnTo>
                      <a:pt x="63" y="22"/>
                    </a:lnTo>
                    <a:lnTo>
                      <a:pt x="77" y="9"/>
                    </a:lnTo>
                    <a:lnTo>
                      <a:pt x="80" y="12"/>
                    </a:lnTo>
                    <a:lnTo>
                      <a:pt x="67" y="25"/>
                    </a:lnTo>
                    <a:close/>
                    <a:moveTo>
                      <a:pt x="70" y="7"/>
                    </a:moveTo>
                    <a:lnTo>
                      <a:pt x="74" y="7"/>
                    </a:lnTo>
                    <a:lnTo>
                      <a:pt x="77" y="9"/>
                    </a:lnTo>
                    <a:lnTo>
                      <a:pt x="70" y="16"/>
                    </a:lnTo>
                    <a:lnTo>
                      <a:pt x="70" y="7"/>
                    </a:lnTo>
                    <a:close/>
                    <a:moveTo>
                      <a:pt x="70" y="25"/>
                    </a:moveTo>
                    <a:lnTo>
                      <a:pt x="67" y="25"/>
                    </a:lnTo>
                    <a:lnTo>
                      <a:pt x="67" y="7"/>
                    </a:lnTo>
                    <a:lnTo>
                      <a:pt x="70" y="7"/>
                    </a:lnTo>
                    <a:lnTo>
                      <a:pt x="70" y="25"/>
                    </a:lnTo>
                    <a:close/>
                    <a:moveTo>
                      <a:pt x="67" y="25"/>
                    </a:moveTo>
                    <a:lnTo>
                      <a:pt x="63" y="25"/>
                    </a:lnTo>
                    <a:lnTo>
                      <a:pt x="60" y="22"/>
                    </a:lnTo>
                    <a:lnTo>
                      <a:pt x="67" y="16"/>
                    </a:lnTo>
                    <a:lnTo>
                      <a:pt x="67" y="25"/>
                    </a:lnTo>
                    <a:close/>
                    <a:moveTo>
                      <a:pt x="60" y="22"/>
                    </a:moveTo>
                    <a:lnTo>
                      <a:pt x="57" y="19"/>
                    </a:lnTo>
                    <a:lnTo>
                      <a:pt x="70" y="6"/>
                    </a:lnTo>
                    <a:lnTo>
                      <a:pt x="73" y="9"/>
                    </a:lnTo>
                    <a:lnTo>
                      <a:pt x="60" y="22"/>
                    </a:lnTo>
                    <a:close/>
                    <a:moveTo>
                      <a:pt x="68" y="5"/>
                    </a:moveTo>
                    <a:lnTo>
                      <a:pt x="69" y="5"/>
                    </a:lnTo>
                    <a:lnTo>
                      <a:pt x="70" y="6"/>
                    </a:lnTo>
                    <a:lnTo>
                      <a:pt x="63" y="12"/>
                    </a:lnTo>
                    <a:lnTo>
                      <a:pt x="68" y="5"/>
                    </a:lnTo>
                    <a:close/>
                    <a:moveTo>
                      <a:pt x="60" y="21"/>
                    </a:moveTo>
                    <a:lnTo>
                      <a:pt x="53" y="18"/>
                    </a:lnTo>
                    <a:lnTo>
                      <a:pt x="61" y="1"/>
                    </a:lnTo>
                    <a:lnTo>
                      <a:pt x="68" y="5"/>
                    </a:lnTo>
                    <a:lnTo>
                      <a:pt x="60" y="21"/>
                    </a:lnTo>
                    <a:close/>
                    <a:moveTo>
                      <a:pt x="58" y="0"/>
                    </a:moveTo>
                    <a:lnTo>
                      <a:pt x="60" y="0"/>
                    </a:lnTo>
                    <a:lnTo>
                      <a:pt x="61" y="1"/>
                    </a:lnTo>
                    <a:lnTo>
                      <a:pt x="58" y="9"/>
                    </a:lnTo>
                    <a:lnTo>
                      <a:pt x="58" y="0"/>
                    </a:lnTo>
                    <a:close/>
                    <a:moveTo>
                      <a:pt x="58" y="19"/>
                    </a:moveTo>
                    <a:lnTo>
                      <a:pt x="54" y="19"/>
                    </a:lnTo>
                    <a:lnTo>
                      <a:pt x="54" y="0"/>
                    </a:lnTo>
                    <a:lnTo>
                      <a:pt x="58" y="0"/>
                    </a:lnTo>
                    <a:lnTo>
                      <a:pt x="58" y="19"/>
                    </a:lnTo>
                    <a:close/>
                    <a:moveTo>
                      <a:pt x="54" y="19"/>
                    </a:moveTo>
                    <a:lnTo>
                      <a:pt x="48" y="19"/>
                    </a:lnTo>
                    <a:lnTo>
                      <a:pt x="48" y="0"/>
                    </a:lnTo>
                    <a:lnTo>
                      <a:pt x="54" y="0"/>
                    </a:lnTo>
                    <a:lnTo>
                      <a:pt x="54" y="19"/>
                    </a:lnTo>
                    <a:close/>
                    <a:moveTo>
                      <a:pt x="48" y="19"/>
                    </a:moveTo>
                    <a:lnTo>
                      <a:pt x="45" y="19"/>
                    </a:lnTo>
                    <a:lnTo>
                      <a:pt x="45" y="0"/>
                    </a:lnTo>
                    <a:lnTo>
                      <a:pt x="48" y="0"/>
                    </a:lnTo>
                    <a:lnTo>
                      <a:pt x="48" y="19"/>
                    </a:lnTo>
                    <a:close/>
                    <a:moveTo>
                      <a:pt x="45" y="19"/>
                    </a:moveTo>
                    <a:lnTo>
                      <a:pt x="38" y="19"/>
                    </a:lnTo>
                    <a:lnTo>
                      <a:pt x="38" y="0"/>
                    </a:lnTo>
                    <a:lnTo>
                      <a:pt x="45" y="0"/>
                    </a:lnTo>
                    <a:lnTo>
                      <a:pt x="45" y="19"/>
                    </a:lnTo>
                    <a:close/>
                    <a:moveTo>
                      <a:pt x="31" y="2"/>
                    </a:moveTo>
                    <a:lnTo>
                      <a:pt x="35" y="0"/>
                    </a:lnTo>
                    <a:lnTo>
                      <a:pt x="38" y="0"/>
                    </a:lnTo>
                    <a:lnTo>
                      <a:pt x="38" y="9"/>
                    </a:lnTo>
                    <a:lnTo>
                      <a:pt x="31" y="2"/>
                    </a:lnTo>
                    <a:close/>
                    <a:moveTo>
                      <a:pt x="45" y="17"/>
                    </a:moveTo>
                    <a:lnTo>
                      <a:pt x="42" y="19"/>
                    </a:lnTo>
                    <a:lnTo>
                      <a:pt x="28" y="6"/>
                    </a:lnTo>
                    <a:lnTo>
                      <a:pt x="31" y="2"/>
                    </a:lnTo>
                    <a:lnTo>
                      <a:pt x="45" y="17"/>
                    </a:lnTo>
                    <a:close/>
                    <a:moveTo>
                      <a:pt x="42" y="19"/>
                    </a:moveTo>
                    <a:lnTo>
                      <a:pt x="41" y="20"/>
                    </a:lnTo>
                    <a:lnTo>
                      <a:pt x="39" y="21"/>
                    </a:lnTo>
                    <a:lnTo>
                      <a:pt x="35" y="12"/>
                    </a:lnTo>
                    <a:lnTo>
                      <a:pt x="42" y="19"/>
                    </a:lnTo>
                    <a:close/>
                    <a:moveTo>
                      <a:pt x="39" y="21"/>
                    </a:moveTo>
                    <a:lnTo>
                      <a:pt x="32" y="24"/>
                    </a:lnTo>
                    <a:lnTo>
                      <a:pt x="25" y="7"/>
                    </a:lnTo>
                    <a:lnTo>
                      <a:pt x="31" y="5"/>
                    </a:lnTo>
                    <a:lnTo>
                      <a:pt x="39" y="21"/>
                    </a:lnTo>
                    <a:close/>
                    <a:moveTo>
                      <a:pt x="32" y="24"/>
                    </a:moveTo>
                    <a:lnTo>
                      <a:pt x="27" y="28"/>
                    </a:lnTo>
                    <a:lnTo>
                      <a:pt x="18" y="10"/>
                    </a:lnTo>
                    <a:lnTo>
                      <a:pt x="25" y="7"/>
                    </a:lnTo>
                    <a:lnTo>
                      <a:pt x="32" y="24"/>
                    </a:lnTo>
                    <a:close/>
                    <a:moveTo>
                      <a:pt x="16" y="12"/>
                    </a:moveTo>
                    <a:lnTo>
                      <a:pt x="17" y="11"/>
                    </a:lnTo>
                    <a:lnTo>
                      <a:pt x="18" y="10"/>
                    </a:lnTo>
                    <a:lnTo>
                      <a:pt x="23" y="19"/>
                    </a:lnTo>
                    <a:lnTo>
                      <a:pt x="16" y="12"/>
                    </a:lnTo>
                    <a:close/>
                    <a:moveTo>
                      <a:pt x="29" y="25"/>
                    </a:moveTo>
                    <a:lnTo>
                      <a:pt x="26" y="29"/>
                    </a:lnTo>
                    <a:lnTo>
                      <a:pt x="13" y="16"/>
                    </a:lnTo>
                    <a:lnTo>
                      <a:pt x="16" y="12"/>
                    </a:lnTo>
                    <a:lnTo>
                      <a:pt x="29" y="25"/>
                    </a:lnTo>
                    <a:close/>
                    <a:moveTo>
                      <a:pt x="26" y="29"/>
                    </a:moveTo>
                    <a:lnTo>
                      <a:pt x="26" y="29"/>
                    </a:lnTo>
                    <a:lnTo>
                      <a:pt x="19" y="22"/>
                    </a:lnTo>
                    <a:lnTo>
                      <a:pt x="26" y="29"/>
                    </a:lnTo>
                    <a:close/>
                    <a:moveTo>
                      <a:pt x="26" y="29"/>
                    </a:moveTo>
                    <a:lnTo>
                      <a:pt x="23" y="32"/>
                    </a:lnTo>
                    <a:lnTo>
                      <a:pt x="9" y="19"/>
                    </a:lnTo>
                    <a:lnTo>
                      <a:pt x="13" y="16"/>
                    </a:lnTo>
                    <a:lnTo>
                      <a:pt x="26" y="29"/>
                    </a:lnTo>
                    <a:close/>
                    <a:moveTo>
                      <a:pt x="9" y="19"/>
                    </a:moveTo>
                    <a:lnTo>
                      <a:pt x="9" y="19"/>
                    </a:lnTo>
                    <a:lnTo>
                      <a:pt x="16" y="25"/>
                    </a:lnTo>
                    <a:lnTo>
                      <a:pt x="9" y="19"/>
                    </a:lnTo>
                    <a:close/>
                    <a:moveTo>
                      <a:pt x="23" y="32"/>
                    </a:moveTo>
                    <a:lnTo>
                      <a:pt x="19" y="35"/>
                    </a:lnTo>
                    <a:lnTo>
                      <a:pt x="6" y="22"/>
                    </a:lnTo>
                    <a:lnTo>
                      <a:pt x="9" y="19"/>
                    </a:lnTo>
                    <a:lnTo>
                      <a:pt x="23" y="32"/>
                    </a:lnTo>
                    <a:close/>
                    <a:moveTo>
                      <a:pt x="4" y="24"/>
                    </a:moveTo>
                    <a:lnTo>
                      <a:pt x="5" y="23"/>
                    </a:lnTo>
                    <a:lnTo>
                      <a:pt x="6" y="22"/>
                    </a:lnTo>
                    <a:lnTo>
                      <a:pt x="13" y="29"/>
                    </a:lnTo>
                    <a:lnTo>
                      <a:pt x="4" y="24"/>
                    </a:lnTo>
                    <a:close/>
                    <a:moveTo>
                      <a:pt x="21" y="33"/>
                    </a:moveTo>
                    <a:lnTo>
                      <a:pt x="18" y="39"/>
                    </a:lnTo>
                    <a:lnTo>
                      <a:pt x="2" y="31"/>
                    </a:lnTo>
                    <a:lnTo>
                      <a:pt x="4" y="24"/>
                    </a:lnTo>
                    <a:lnTo>
                      <a:pt x="21" y="33"/>
                    </a:lnTo>
                    <a:close/>
                    <a:moveTo>
                      <a:pt x="0" y="35"/>
                    </a:moveTo>
                    <a:lnTo>
                      <a:pt x="0" y="33"/>
                    </a:lnTo>
                    <a:lnTo>
                      <a:pt x="2" y="31"/>
                    </a:lnTo>
                    <a:lnTo>
                      <a:pt x="9" y="35"/>
                    </a:lnTo>
                    <a:lnTo>
                      <a:pt x="0" y="35"/>
                    </a:lnTo>
                    <a:close/>
                    <a:moveTo>
                      <a:pt x="19" y="35"/>
                    </a:moveTo>
                    <a:lnTo>
                      <a:pt x="19" y="38"/>
                    </a:lnTo>
                    <a:lnTo>
                      <a:pt x="0" y="38"/>
                    </a:lnTo>
                    <a:lnTo>
                      <a:pt x="0" y="35"/>
                    </a:lnTo>
                    <a:lnTo>
                      <a:pt x="19" y="35"/>
                    </a:lnTo>
                    <a:close/>
                    <a:moveTo>
                      <a:pt x="19" y="38"/>
                    </a:moveTo>
                    <a:lnTo>
                      <a:pt x="19" y="44"/>
                    </a:lnTo>
                    <a:lnTo>
                      <a:pt x="0" y="44"/>
                    </a:lnTo>
                    <a:lnTo>
                      <a:pt x="0" y="38"/>
                    </a:lnTo>
                    <a:lnTo>
                      <a:pt x="19" y="38"/>
                    </a:lnTo>
                    <a:close/>
                    <a:moveTo>
                      <a:pt x="19" y="44"/>
                    </a:moveTo>
                    <a:lnTo>
                      <a:pt x="19" y="48"/>
                    </a:lnTo>
                    <a:lnTo>
                      <a:pt x="0" y="48"/>
                    </a:lnTo>
                    <a:lnTo>
                      <a:pt x="0" y="44"/>
                    </a:lnTo>
                    <a:lnTo>
                      <a:pt x="19" y="44"/>
                    </a:lnTo>
                    <a:close/>
                    <a:moveTo>
                      <a:pt x="19" y="48"/>
                    </a:moveTo>
                    <a:lnTo>
                      <a:pt x="19" y="51"/>
                    </a:lnTo>
                    <a:lnTo>
                      <a:pt x="0" y="51"/>
                    </a:lnTo>
                    <a:lnTo>
                      <a:pt x="0" y="48"/>
                    </a:lnTo>
                    <a:lnTo>
                      <a:pt x="19" y="48"/>
                    </a:lnTo>
                    <a:close/>
                    <a:moveTo>
                      <a:pt x="19" y="51"/>
                    </a:moveTo>
                    <a:lnTo>
                      <a:pt x="19" y="57"/>
                    </a:lnTo>
                    <a:lnTo>
                      <a:pt x="0" y="57"/>
                    </a:lnTo>
                    <a:lnTo>
                      <a:pt x="0" y="51"/>
                    </a:lnTo>
                    <a:lnTo>
                      <a:pt x="19" y="51"/>
                    </a:lnTo>
                    <a:close/>
                    <a:moveTo>
                      <a:pt x="3" y="64"/>
                    </a:moveTo>
                    <a:lnTo>
                      <a:pt x="0" y="61"/>
                    </a:lnTo>
                    <a:lnTo>
                      <a:pt x="0" y="57"/>
                    </a:lnTo>
                    <a:lnTo>
                      <a:pt x="9" y="57"/>
                    </a:lnTo>
                    <a:lnTo>
                      <a:pt x="3" y="64"/>
                    </a:lnTo>
                    <a:close/>
                    <a:moveTo>
                      <a:pt x="16" y="51"/>
                    </a:moveTo>
                    <a:lnTo>
                      <a:pt x="19" y="53"/>
                    </a:lnTo>
                    <a:lnTo>
                      <a:pt x="6" y="67"/>
                    </a:lnTo>
                    <a:lnTo>
                      <a:pt x="3" y="64"/>
                    </a:lnTo>
                    <a:lnTo>
                      <a:pt x="16" y="51"/>
                    </a:lnTo>
                    <a:close/>
                    <a:moveTo>
                      <a:pt x="19" y="53"/>
                    </a:moveTo>
                    <a:lnTo>
                      <a:pt x="10" y="44"/>
                    </a:lnTo>
                    <a:lnTo>
                      <a:pt x="19" y="54"/>
                    </a:lnTo>
                    <a:lnTo>
                      <a:pt x="13" y="61"/>
                    </a:lnTo>
                    <a:lnTo>
                      <a:pt x="19" y="53"/>
                    </a:lnTo>
                    <a:close/>
                    <a:moveTo>
                      <a:pt x="19" y="54"/>
                    </a:moveTo>
                    <a:lnTo>
                      <a:pt x="23" y="56"/>
                    </a:lnTo>
                    <a:lnTo>
                      <a:pt x="9" y="71"/>
                    </a:lnTo>
                    <a:lnTo>
                      <a:pt x="6" y="67"/>
                    </a:lnTo>
                    <a:lnTo>
                      <a:pt x="19" y="54"/>
                    </a:lnTo>
                    <a:close/>
                    <a:moveTo>
                      <a:pt x="16" y="73"/>
                    </a:moveTo>
                    <a:lnTo>
                      <a:pt x="13" y="73"/>
                    </a:lnTo>
                    <a:lnTo>
                      <a:pt x="9" y="71"/>
                    </a:lnTo>
                    <a:lnTo>
                      <a:pt x="16" y="63"/>
                    </a:lnTo>
                    <a:lnTo>
                      <a:pt x="16" y="73"/>
                    </a:lnTo>
                    <a:close/>
                    <a:moveTo>
                      <a:pt x="16" y="54"/>
                    </a:moveTo>
                    <a:lnTo>
                      <a:pt x="19" y="54"/>
                    </a:lnTo>
                    <a:lnTo>
                      <a:pt x="19" y="73"/>
                    </a:lnTo>
                    <a:lnTo>
                      <a:pt x="16" y="73"/>
                    </a:lnTo>
                    <a:lnTo>
                      <a:pt x="16" y="54"/>
                    </a:lnTo>
                    <a:close/>
                    <a:moveTo>
                      <a:pt x="19" y="54"/>
                    </a:moveTo>
                    <a:lnTo>
                      <a:pt x="21" y="54"/>
                    </a:lnTo>
                    <a:lnTo>
                      <a:pt x="24" y="55"/>
                    </a:lnTo>
                    <a:lnTo>
                      <a:pt x="19" y="63"/>
                    </a:lnTo>
                    <a:lnTo>
                      <a:pt x="19" y="54"/>
                    </a:lnTo>
                    <a:close/>
                    <a:moveTo>
                      <a:pt x="24" y="55"/>
                    </a:moveTo>
                    <a:lnTo>
                      <a:pt x="30" y="59"/>
                    </a:lnTo>
                    <a:lnTo>
                      <a:pt x="21" y="75"/>
                    </a:lnTo>
                    <a:lnTo>
                      <a:pt x="15" y="72"/>
                    </a:lnTo>
                    <a:lnTo>
                      <a:pt x="24" y="55"/>
                    </a:lnTo>
                    <a:close/>
                    <a:moveTo>
                      <a:pt x="26" y="76"/>
                    </a:moveTo>
                    <a:lnTo>
                      <a:pt x="24" y="76"/>
                    </a:lnTo>
                    <a:lnTo>
                      <a:pt x="21" y="75"/>
                    </a:lnTo>
                    <a:lnTo>
                      <a:pt x="26" y="66"/>
                    </a:lnTo>
                    <a:lnTo>
                      <a:pt x="26" y="76"/>
                    </a:lnTo>
                    <a:close/>
                    <a:moveTo>
                      <a:pt x="26" y="57"/>
                    </a:moveTo>
                    <a:lnTo>
                      <a:pt x="29" y="57"/>
                    </a:lnTo>
                    <a:lnTo>
                      <a:pt x="29" y="76"/>
                    </a:lnTo>
                    <a:lnTo>
                      <a:pt x="26" y="76"/>
                    </a:lnTo>
                    <a:lnTo>
                      <a:pt x="26" y="57"/>
                    </a:lnTo>
                    <a:close/>
                    <a:moveTo>
                      <a:pt x="29" y="57"/>
                    </a:moveTo>
                    <a:lnTo>
                      <a:pt x="35" y="57"/>
                    </a:lnTo>
                    <a:lnTo>
                      <a:pt x="35" y="76"/>
                    </a:lnTo>
                    <a:lnTo>
                      <a:pt x="29" y="76"/>
                    </a:lnTo>
                    <a:lnTo>
                      <a:pt x="29" y="57"/>
                    </a:lnTo>
                    <a:close/>
                    <a:moveTo>
                      <a:pt x="35" y="57"/>
                    </a:moveTo>
                    <a:lnTo>
                      <a:pt x="38" y="57"/>
                    </a:lnTo>
                    <a:lnTo>
                      <a:pt x="38" y="76"/>
                    </a:lnTo>
                    <a:lnTo>
                      <a:pt x="35" y="76"/>
                    </a:lnTo>
                    <a:lnTo>
                      <a:pt x="35" y="57"/>
                    </a:lnTo>
                    <a:close/>
                    <a:moveTo>
                      <a:pt x="38" y="57"/>
                    </a:moveTo>
                    <a:lnTo>
                      <a:pt x="45" y="57"/>
                    </a:lnTo>
                    <a:lnTo>
                      <a:pt x="45" y="76"/>
                    </a:lnTo>
                    <a:lnTo>
                      <a:pt x="38" y="76"/>
                    </a:lnTo>
                    <a:lnTo>
                      <a:pt x="38" y="57"/>
                    </a:lnTo>
                    <a:close/>
                    <a:moveTo>
                      <a:pt x="49" y="75"/>
                    </a:moveTo>
                    <a:lnTo>
                      <a:pt x="47" y="76"/>
                    </a:lnTo>
                    <a:lnTo>
                      <a:pt x="45" y="76"/>
                    </a:lnTo>
                    <a:lnTo>
                      <a:pt x="45" y="66"/>
                    </a:lnTo>
                    <a:lnTo>
                      <a:pt x="49" y="75"/>
                    </a:lnTo>
                    <a:close/>
                    <a:moveTo>
                      <a:pt x="40" y="59"/>
                    </a:moveTo>
                    <a:lnTo>
                      <a:pt x="47" y="55"/>
                    </a:lnTo>
                    <a:lnTo>
                      <a:pt x="56" y="72"/>
                    </a:lnTo>
                    <a:lnTo>
                      <a:pt x="49" y="75"/>
                    </a:lnTo>
                    <a:lnTo>
                      <a:pt x="40" y="59"/>
                    </a:lnTo>
                    <a:close/>
                    <a:moveTo>
                      <a:pt x="58" y="71"/>
                    </a:moveTo>
                    <a:lnTo>
                      <a:pt x="57" y="72"/>
                    </a:lnTo>
                    <a:lnTo>
                      <a:pt x="56" y="72"/>
                    </a:lnTo>
                    <a:lnTo>
                      <a:pt x="51" y="63"/>
                    </a:lnTo>
                    <a:lnTo>
                      <a:pt x="58" y="71"/>
                    </a:lnTo>
                    <a:close/>
                    <a:moveTo>
                      <a:pt x="45" y="56"/>
                    </a:moveTo>
                    <a:lnTo>
                      <a:pt x="48" y="54"/>
                    </a:lnTo>
                    <a:lnTo>
                      <a:pt x="61" y="67"/>
                    </a:lnTo>
                    <a:lnTo>
                      <a:pt x="58" y="71"/>
                    </a:lnTo>
                    <a:lnTo>
                      <a:pt x="45"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36" name="Freeform 222">
                <a:extLst>
                  <a:ext uri="{FF2B5EF4-FFF2-40B4-BE49-F238E27FC236}">
                    <a16:creationId xmlns:a16="http://schemas.microsoft.com/office/drawing/2014/main" id="{9088A1C1-A11F-4F0A-85C8-29712658FF7F}"/>
                  </a:ext>
                </a:extLst>
              </p:cNvPr>
              <p:cNvSpPr>
                <a:spLocks/>
              </p:cNvSpPr>
              <p:nvPr/>
            </p:nvSpPr>
            <p:spPr bwMode="auto">
              <a:xfrm>
                <a:off x="2411" y="2648"/>
                <a:ext cx="17" cy="14"/>
              </a:xfrm>
              <a:custGeom>
                <a:avLst/>
                <a:gdLst>
                  <a:gd name="T0" fmla="*/ 12 w 68"/>
                  <a:gd name="T1" fmla="*/ 13 h 56"/>
                  <a:gd name="T2" fmla="*/ 13 w 68"/>
                  <a:gd name="T3" fmla="*/ 12 h 56"/>
                  <a:gd name="T4" fmla="*/ 14 w 68"/>
                  <a:gd name="T5" fmla="*/ 11 h 56"/>
                  <a:gd name="T6" fmla="*/ 15 w 68"/>
                  <a:gd name="T7" fmla="*/ 10 h 56"/>
                  <a:gd name="T8" fmla="*/ 15 w 68"/>
                  <a:gd name="T9" fmla="*/ 9 h 56"/>
                  <a:gd name="T10" fmla="*/ 16 w 68"/>
                  <a:gd name="T11" fmla="*/ 8 h 56"/>
                  <a:gd name="T12" fmla="*/ 16 w 68"/>
                  <a:gd name="T13" fmla="*/ 7 h 56"/>
                  <a:gd name="T14" fmla="*/ 17 w 68"/>
                  <a:gd name="T15" fmla="*/ 6 h 56"/>
                  <a:gd name="T16" fmla="*/ 17 w 68"/>
                  <a:gd name="T17" fmla="*/ 5 h 56"/>
                  <a:gd name="T18" fmla="*/ 16 w 68"/>
                  <a:gd name="T19" fmla="*/ 4 h 56"/>
                  <a:gd name="T20" fmla="*/ 16 w 68"/>
                  <a:gd name="T21" fmla="*/ 2 h 56"/>
                  <a:gd name="T22" fmla="*/ 15 w 68"/>
                  <a:gd name="T23" fmla="*/ 1 h 56"/>
                  <a:gd name="T24" fmla="*/ 15 w 68"/>
                  <a:gd name="T25" fmla="*/ 1 h 56"/>
                  <a:gd name="T26" fmla="*/ 14 w 68"/>
                  <a:gd name="T27" fmla="*/ 1 h 56"/>
                  <a:gd name="T28" fmla="*/ 13 w 68"/>
                  <a:gd name="T29" fmla="*/ 0 h 56"/>
                  <a:gd name="T30" fmla="*/ 12 w 68"/>
                  <a:gd name="T31" fmla="*/ 0 h 56"/>
                  <a:gd name="T32" fmla="*/ 11 w 68"/>
                  <a:gd name="T33" fmla="*/ 0 h 56"/>
                  <a:gd name="T34" fmla="*/ 9 w 68"/>
                  <a:gd name="T35" fmla="*/ 0 h 56"/>
                  <a:gd name="T36" fmla="*/ 7 w 68"/>
                  <a:gd name="T37" fmla="*/ 0 h 56"/>
                  <a:gd name="T38" fmla="*/ 7 w 68"/>
                  <a:gd name="T39" fmla="*/ 1 h 56"/>
                  <a:gd name="T40" fmla="*/ 5 w 68"/>
                  <a:gd name="T41" fmla="*/ 1 h 56"/>
                  <a:gd name="T42" fmla="*/ 4 w 68"/>
                  <a:gd name="T43" fmla="*/ 2 h 56"/>
                  <a:gd name="T44" fmla="*/ 3 w 68"/>
                  <a:gd name="T45" fmla="*/ 3 h 56"/>
                  <a:gd name="T46" fmla="*/ 2 w 68"/>
                  <a:gd name="T47" fmla="*/ 4 h 56"/>
                  <a:gd name="T48" fmla="*/ 1 w 68"/>
                  <a:gd name="T49" fmla="*/ 5 h 56"/>
                  <a:gd name="T50" fmla="*/ 1 w 68"/>
                  <a:gd name="T51" fmla="*/ 6 h 56"/>
                  <a:gd name="T52" fmla="*/ 0 w 68"/>
                  <a:gd name="T53" fmla="*/ 7 h 56"/>
                  <a:gd name="T54" fmla="*/ 0 w 68"/>
                  <a:gd name="T55" fmla="*/ 8 h 56"/>
                  <a:gd name="T56" fmla="*/ 0 w 68"/>
                  <a:gd name="T57" fmla="*/ 9 h 56"/>
                  <a:gd name="T58" fmla="*/ 0 w 68"/>
                  <a:gd name="T59" fmla="*/ 10 h 56"/>
                  <a:gd name="T60" fmla="*/ 1 w 68"/>
                  <a:gd name="T61" fmla="*/ 11 h 56"/>
                  <a:gd name="T62" fmla="*/ 1 w 68"/>
                  <a:gd name="T63" fmla="*/ 12 h 56"/>
                  <a:gd name="T64" fmla="*/ 2 w 68"/>
                  <a:gd name="T65" fmla="*/ 13 h 56"/>
                  <a:gd name="T66" fmla="*/ 4 w 68"/>
                  <a:gd name="T67" fmla="*/ 14 h 56"/>
                  <a:gd name="T68" fmla="*/ 4 w 68"/>
                  <a:gd name="T69" fmla="*/ 14 h 56"/>
                  <a:gd name="T70" fmla="*/ 5 w 68"/>
                  <a:gd name="T71" fmla="*/ 14 h 56"/>
                  <a:gd name="T72" fmla="*/ 7 w 68"/>
                  <a:gd name="T73" fmla="*/ 14 h 56"/>
                  <a:gd name="T74" fmla="*/ 8 w 68"/>
                  <a:gd name="T75" fmla="*/ 14 h 56"/>
                  <a:gd name="T76" fmla="*/ 9 w 68"/>
                  <a:gd name="T77" fmla="*/ 14 h 56"/>
                  <a:gd name="T78" fmla="*/ 11 w 68"/>
                  <a:gd name="T79" fmla="*/ 14 h 56"/>
                  <a:gd name="T80" fmla="*/ 12 w 68"/>
                  <a:gd name="T81" fmla="*/ 13 h 5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56"/>
                  <a:gd name="T125" fmla="*/ 68 w 68"/>
                  <a:gd name="T126" fmla="*/ 56 h 5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56">
                    <a:moveTo>
                      <a:pt x="46" y="50"/>
                    </a:moveTo>
                    <a:lnTo>
                      <a:pt x="51" y="47"/>
                    </a:lnTo>
                    <a:lnTo>
                      <a:pt x="54" y="44"/>
                    </a:lnTo>
                    <a:lnTo>
                      <a:pt x="58" y="40"/>
                    </a:lnTo>
                    <a:lnTo>
                      <a:pt x="61" y="34"/>
                    </a:lnTo>
                    <a:lnTo>
                      <a:pt x="64" y="31"/>
                    </a:lnTo>
                    <a:lnTo>
                      <a:pt x="64" y="28"/>
                    </a:lnTo>
                    <a:lnTo>
                      <a:pt x="68" y="22"/>
                    </a:lnTo>
                    <a:lnTo>
                      <a:pt x="68" y="18"/>
                    </a:lnTo>
                    <a:lnTo>
                      <a:pt x="64" y="15"/>
                    </a:lnTo>
                    <a:lnTo>
                      <a:pt x="64" y="9"/>
                    </a:lnTo>
                    <a:lnTo>
                      <a:pt x="61" y="5"/>
                    </a:lnTo>
                    <a:lnTo>
                      <a:pt x="58" y="2"/>
                    </a:lnTo>
                    <a:lnTo>
                      <a:pt x="54" y="2"/>
                    </a:lnTo>
                    <a:lnTo>
                      <a:pt x="51" y="0"/>
                    </a:lnTo>
                    <a:lnTo>
                      <a:pt x="46" y="0"/>
                    </a:lnTo>
                    <a:lnTo>
                      <a:pt x="42" y="0"/>
                    </a:lnTo>
                    <a:lnTo>
                      <a:pt x="36" y="0"/>
                    </a:lnTo>
                    <a:lnTo>
                      <a:pt x="29" y="0"/>
                    </a:lnTo>
                    <a:lnTo>
                      <a:pt x="26" y="2"/>
                    </a:lnTo>
                    <a:lnTo>
                      <a:pt x="19" y="5"/>
                    </a:lnTo>
                    <a:lnTo>
                      <a:pt x="17" y="9"/>
                    </a:lnTo>
                    <a:lnTo>
                      <a:pt x="10" y="12"/>
                    </a:lnTo>
                    <a:lnTo>
                      <a:pt x="7" y="15"/>
                    </a:lnTo>
                    <a:lnTo>
                      <a:pt x="4" y="18"/>
                    </a:lnTo>
                    <a:lnTo>
                      <a:pt x="4" y="25"/>
                    </a:lnTo>
                    <a:lnTo>
                      <a:pt x="0" y="28"/>
                    </a:lnTo>
                    <a:lnTo>
                      <a:pt x="0" y="31"/>
                    </a:lnTo>
                    <a:lnTo>
                      <a:pt x="0" y="37"/>
                    </a:lnTo>
                    <a:lnTo>
                      <a:pt x="0" y="40"/>
                    </a:lnTo>
                    <a:lnTo>
                      <a:pt x="4" y="44"/>
                    </a:lnTo>
                    <a:lnTo>
                      <a:pt x="4" y="47"/>
                    </a:lnTo>
                    <a:lnTo>
                      <a:pt x="7" y="50"/>
                    </a:lnTo>
                    <a:lnTo>
                      <a:pt x="14" y="54"/>
                    </a:lnTo>
                    <a:lnTo>
                      <a:pt x="17" y="54"/>
                    </a:lnTo>
                    <a:lnTo>
                      <a:pt x="19" y="56"/>
                    </a:lnTo>
                    <a:lnTo>
                      <a:pt x="26" y="56"/>
                    </a:lnTo>
                    <a:lnTo>
                      <a:pt x="32" y="56"/>
                    </a:lnTo>
                    <a:lnTo>
                      <a:pt x="36" y="54"/>
                    </a:lnTo>
                    <a:lnTo>
                      <a:pt x="42" y="54"/>
                    </a:lnTo>
                    <a:lnTo>
                      <a:pt x="46"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37" name="Freeform 223">
                <a:extLst>
                  <a:ext uri="{FF2B5EF4-FFF2-40B4-BE49-F238E27FC236}">
                    <a16:creationId xmlns:a16="http://schemas.microsoft.com/office/drawing/2014/main" id="{72B6008C-8C2F-47BF-AABB-92328DF85C75}"/>
                  </a:ext>
                </a:extLst>
              </p:cNvPr>
              <p:cNvSpPr>
                <a:spLocks noEditPoints="1"/>
              </p:cNvSpPr>
              <p:nvPr/>
            </p:nvSpPr>
            <p:spPr bwMode="auto">
              <a:xfrm>
                <a:off x="2408" y="2646"/>
                <a:ext cx="22" cy="19"/>
              </a:xfrm>
              <a:custGeom>
                <a:avLst/>
                <a:gdLst>
                  <a:gd name="T0" fmla="*/ 17 w 86"/>
                  <a:gd name="T1" fmla="*/ 16 h 76"/>
                  <a:gd name="T2" fmla="*/ 15 w 86"/>
                  <a:gd name="T3" fmla="*/ 12 h 76"/>
                  <a:gd name="T4" fmla="*/ 15 w 86"/>
                  <a:gd name="T5" fmla="*/ 12 h 76"/>
                  <a:gd name="T6" fmla="*/ 18 w 86"/>
                  <a:gd name="T7" fmla="*/ 15 h 76"/>
                  <a:gd name="T8" fmla="*/ 19 w 86"/>
                  <a:gd name="T9" fmla="*/ 14 h 76"/>
                  <a:gd name="T10" fmla="*/ 16 w 86"/>
                  <a:gd name="T11" fmla="*/ 10 h 76"/>
                  <a:gd name="T12" fmla="*/ 17 w 86"/>
                  <a:gd name="T13" fmla="*/ 9 h 76"/>
                  <a:gd name="T14" fmla="*/ 21 w 86"/>
                  <a:gd name="T15" fmla="*/ 12 h 76"/>
                  <a:gd name="T16" fmla="*/ 21 w 86"/>
                  <a:gd name="T17" fmla="*/ 10 h 76"/>
                  <a:gd name="T18" fmla="*/ 16 w 86"/>
                  <a:gd name="T19" fmla="*/ 10 h 76"/>
                  <a:gd name="T20" fmla="*/ 22 w 86"/>
                  <a:gd name="T21" fmla="*/ 8 h 76"/>
                  <a:gd name="T22" fmla="*/ 17 w 86"/>
                  <a:gd name="T23" fmla="*/ 7 h 76"/>
                  <a:gd name="T24" fmla="*/ 22 w 86"/>
                  <a:gd name="T25" fmla="*/ 7 h 76"/>
                  <a:gd name="T26" fmla="*/ 21 w 86"/>
                  <a:gd name="T27" fmla="*/ 6 h 76"/>
                  <a:gd name="T28" fmla="*/ 17 w 86"/>
                  <a:gd name="T29" fmla="*/ 8 h 76"/>
                  <a:gd name="T30" fmla="*/ 21 w 86"/>
                  <a:gd name="T31" fmla="*/ 3 h 76"/>
                  <a:gd name="T32" fmla="*/ 16 w 86"/>
                  <a:gd name="T33" fmla="*/ 6 h 76"/>
                  <a:gd name="T34" fmla="*/ 19 w 86"/>
                  <a:gd name="T35" fmla="*/ 1 h 76"/>
                  <a:gd name="T36" fmla="*/ 17 w 86"/>
                  <a:gd name="T37" fmla="*/ 3 h 76"/>
                  <a:gd name="T38" fmla="*/ 17 w 86"/>
                  <a:gd name="T39" fmla="*/ 6 h 76"/>
                  <a:gd name="T40" fmla="*/ 15 w 86"/>
                  <a:gd name="T41" fmla="*/ 5 h 76"/>
                  <a:gd name="T42" fmla="*/ 17 w 86"/>
                  <a:gd name="T43" fmla="*/ 0 h 76"/>
                  <a:gd name="T44" fmla="*/ 14 w 86"/>
                  <a:gd name="T45" fmla="*/ 0 h 76"/>
                  <a:gd name="T46" fmla="*/ 14 w 86"/>
                  <a:gd name="T47" fmla="*/ 0 h 76"/>
                  <a:gd name="T48" fmla="*/ 13 w 86"/>
                  <a:gd name="T49" fmla="*/ 5 h 76"/>
                  <a:gd name="T50" fmla="*/ 8 w 86"/>
                  <a:gd name="T51" fmla="*/ 1 h 76"/>
                  <a:gd name="T52" fmla="*/ 11 w 86"/>
                  <a:gd name="T53" fmla="*/ 5 h 76"/>
                  <a:gd name="T54" fmla="*/ 10 w 86"/>
                  <a:gd name="T55" fmla="*/ 5 h 76"/>
                  <a:gd name="T56" fmla="*/ 8 w 86"/>
                  <a:gd name="T57" fmla="*/ 1 h 76"/>
                  <a:gd name="T58" fmla="*/ 6 w 86"/>
                  <a:gd name="T59" fmla="*/ 2 h 76"/>
                  <a:gd name="T60" fmla="*/ 8 w 86"/>
                  <a:gd name="T61" fmla="*/ 6 h 76"/>
                  <a:gd name="T62" fmla="*/ 6 w 86"/>
                  <a:gd name="T63" fmla="*/ 8 h 76"/>
                  <a:gd name="T64" fmla="*/ 4 w 86"/>
                  <a:gd name="T65" fmla="*/ 3 h 76"/>
                  <a:gd name="T66" fmla="*/ 4 w 86"/>
                  <a:gd name="T67" fmla="*/ 4 h 76"/>
                  <a:gd name="T68" fmla="*/ 3 w 86"/>
                  <a:gd name="T69" fmla="*/ 5 h 76"/>
                  <a:gd name="T70" fmla="*/ 1 w 86"/>
                  <a:gd name="T71" fmla="*/ 7 h 76"/>
                  <a:gd name="T72" fmla="*/ 6 w 86"/>
                  <a:gd name="T73" fmla="*/ 9 h 76"/>
                  <a:gd name="T74" fmla="*/ 5 w 86"/>
                  <a:gd name="T75" fmla="*/ 11 h 76"/>
                  <a:gd name="T76" fmla="*/ 2 w 86"/>
                  <a:gd name="T77" fmla="*/ 7 h 76"/>
                  <a:gd name="T78" fmla="*/ 1 w 86"/>
                  <a:gd name="T79" fmla="*/ 10 h 76"/>
                  <a:gd name="T80" fmla="*/ 5 w 86"/>
                  <a:gd name="T81" fmla="*/ 10 h 76"/>
                  <a:gd name="T82" fmla="*/ 5 w 86"/>
                  <a:gd name="T83" fmla="*/ 13 h 76"/>
                  <a:gd name="T84" fmla="*/ 1 w 86"/>
                  <a:gd name="T85" fmla="*/ 13 h 76"/>
                  <a:gd name="T86" fmla="*/ 1 w 86"/>
                  <a:gd name="T87" fmla="*/ 14 h 76"/>
                  <a:gd name="T88" fmla="*/ 5 w 86"/>
                  <a:gd name="T89" fmla="*/ 12 h 76"/>
                  <a:gd name="T90" fmla="*/ 2 w 86"/>
                  <a:gd name="T91" fmla="*/ 16 h 76"/>
                  <a:gd name="T92" fmla="*/ 6 w 86"/>
                  <a:gd name="T93" fmla="*/ 14 h 76"/>
                  <a:gd name="T94" fmla="*/ 3 w 86"/>
                  <a:gd name="T95" fmla="*/ 17 h 76"/>
                  <a:gd name="T96" fmla="*/ 3 w 86"/>
                  <a:gd name="T97" fmla="*/ 17 h 76"/>
                  <a:gd name="T98" fmla="*/ 6 w 86"/>
                  <a:gd name="T99" fmla="*/ 18 h 76"/>
                  <a:gd name="T100" fmla="*/ 7 w 86"/>
                  <a:gd name="T101" fmla="*/ 14 h 76"/>
                  <a:gd name="T102" fmla="*/ 9 w 86"/>
                  <a:gd name="T103" fmla="*/ 15 h 76"/>
                  <a:gd name="T104" fmla="*/ 6 w 86"/>
                  <a:gd name="T105" fmla="*/ 19 h 76"/>
                  <a:gd name="T106" fmla="*/ 7 w 86"/>
                  <a:gd name="T107" fmla="*/ 19 h 76"/>
                  <a:gd name="T108" fmla="*/ 9 w 86"/>
                  <a:gd name="T109" fmla="*/ 14 h 76"/>
                  <a:gd name="T110" fmla="*/ 9 w 86"/>
                  <a:gd name="T111" fmla="*/ 15 h 76"/>
                  <a:gd name="T112" fmla="*/ 10 w 86"/>
                  <a:gd name="T113" fmla="*/ 14 h 76"/>
                  <a:gd name="T114" fmla="*/ 13 w 86"/>
                  <a:gd name="T115" fmla="*/ 18 h 76"/>
                  <a:gd name="T116" fmla="*/ 13 w 86"/>
                  <a:gd name="T117" fmla="*/ 16 h 76"/>
                  <a:gd name="T118" fmla="*/ 12 w 86"/>
                  <a:gd name="T119" fmla="*/ 14 h 7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76"/>
                  <a:gd name="T182" fmla="*/ 86 w 86"/>
                  <a:gd name="T183" fmla="*/ 76 h 7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76">
                    <a:moveTo>
                      <a:pt x="51" y="52"/>
                    </a:moveTo>
                    <a:lnTo>
                      <a:pt x="57" y="48"/>
                    </a:lnTo>
                    <a:lnTo>
                      <a:pt x="65" y="66"/>
                    </a:lnTo>
                    <a:lnTo>
                      <a:pt x="59" y="68"/>
                    </a:lnTo>
                    <a:lnTo>
                      <a:pt x="51" y="52"/>
                    </a:lnTo>
                    <a:close/>
                    <a:moveTo>
                      <a:pt x="68" y="64"/>
                    </a:moveTo>
                    <a:lnTo>
                      <a:pt x="67" y="65"/>
                    </a:lnTo>
                    <a:lnTo>
                      <a:pt x="65" y="66"/>
                    </a:lnTo>
                    <a:lnTo>
                      <a:pt x="61" y="57"/>
                    </a:lnTo>
                    <a:lnTo>
                      <a:pt x="68" y="64"/>
                    </a:lnTo>
                    <a:close/>
                    <a:moveTo>
                      <a:pt x="54" y="50"/>
                    </a:moveTo>
                    <a:lnTo>
                      <a:pt x="58" y="47"/>
                    </a:lnTo>
                    <a:lnTo>
                      <a:pt x="71" y="60"/>
                    </a:lnTo>
                    <a:lnTo>
                      <a:pt x="68" y="64"/>
                    </a:lnTo>
                    <a:lnTo>
                      <a:pt x="54" y="50"/>
                    </a:lnTo>
                    <a:close/>
                    <a:moveTo>
                      <a:pt x="58" y="47"/>
                    </a:moveTo>
                    <a:lnTo>
                      <a:pt x="58" y="47"/>
                    </a:lnTo>
                    <a:lnTo>
                      <a:pt x="64" y="54"/>
                    </a:lnTo>
                    <a:lnTo>
                      <a:pt x="58" y="47"/>
                    </a:lnTo>
                    <a:close/>
                    <a:moveTo>
                      <a:pt x="58" y="47"/>
                    </a:moveTo>
                    <a:lnTo>
                      <a:pt x="61" y="44"/>
                    </a:lnTo>
                    <a:lnTo>
                      <a:pt x="74" y="57"/>
                    </a:lnTo>
                    <a:lnTo>
                      <a:pt x="71" y="60"/>
                    </a:lnTo>
                    <a:lnTo>
                      <a:pt x="58" y="47"/>
                    </a:lnTo>
                    <a:close/>
                    <a:moveTo>
                      <a:pt x="76" y="55"/>
                    </a:moveTo>
                    <a:lnTo>
                      <a:pt x="75" y="56"/>
                    </a:lnTo>
                    <a:lnTo>
                      <a:pt x="74" y="57"/>
                    </a:lnTo>
                    <a:lnTo>
                      <a:pt x="68" y="50"/>
                    </a:lnTo>
                    <a:lnTo>
                      <a:pt x="76" y="55"/>
                    </a:lnTo>
                    <a:close/>
                    <a:moveTo>
                      <a:pt x="59" y="46"/>
                    </a:moveTo>
                    <a:lnTo>
                      <a:pt x="62" y="39"/>
                    </a:lnTo>
                    <a:lnTo>
                      <a:pt x="80" y="48"/>
                    </a:lnTo>
                    <a:lnTo>
                      <a:pt x="76" y="55"/>
                    </a:lnTo>
                    <a:lnTo>
                      <a:pt x="59" y="46"/>
                    </a:lnTo>
                    <a:close/>
                    <a:moveTo>
                      <a:pt x="62" y="39"/>
                    </a:moveTo>
                    <a:lnTo>
                      <a:pt x="63" y="38"/>
                    </a:lnTo>
                    <a:lnTo>
                      <a:pt x="64" y="37"/>
                    </a:lnTo>
                    <a:lnTo>
                      <a:pt x="71" y="44"/>
                    </a:lnTo>
                    <a:lnTo>
                      <a:pt x="62" y="39"/>
                    </a:lnTo>
                    <a:close/>
                    <a:moveTo>
                      <a:pt x="64" y="37"/>
                    </a:moveTo>
                    <a:lnTo>
                      <a:pt x="68" y="34"/>
                    </a:lnTo>
                    <a:lnTo>
                      <a:pt x="81" y="48"/>
                    </a:lnTo>
                    <a:lnTo>
                      <a:pt x="78" y="50"/>
                    </a:lnTo>
                    <a:lnTo>
                      <a:pt x="64" y="37"/>
                    </a:lnTo>
                    <a:close/>
                    <a:moveTo>
                      <a:pt x="83" y="41"/>
                    </a:moveTo>
                    <a:lnTo>
                      <a:pt x="83" y="45"/>
                    </a:lnTo>
                    <a:lnTo>
                      <a:pt x="81" y="48"/>
                    </a:lnTo>
                    <a:lnTo>
                      <a:pt x="74" y="41"/>
                    </a:lnTo>
                    <a:lnTo>
                      <a:pt x="83" y="41"/>
                    </a:lnTo>
                    <a:close/>
                    <a:moveTo>
                      <a:pt x="64" y="41"/>
                    </a:moveTo>
                    <a:lnTo>
                      <a:pt x="64" y="38"/>
                    </a:lnTo>
                    <a:lnTo>
                      <a:pt x="83" y="38"/>
                    </a:lnTo>
                    <a:lnTo>
                      <a:pt x="83" y="41"/>
                    </a:lnTo>
                    <a:lnTo>
                      <a:pt x="64" y="41"/>
                    </a:lnTo>
                    <a:close/>
                    <a:moveTo>
                      <a:pt x="64" y="38"/>
                    </a:moveTo>
                    <a:lnTo>
                      <a:pt x="64" y="36"/>
                    </a:lnTo>
                    <a:lnTo>
                      <a:pt x="65" y="34"/>
                    </a:lnTo>
                    <a:lnTo>
                      <a:pt x="74" y="38"/>
                    </a:lnTo>
                    <a:lnTo>
                      <a:pt x="64" y="38"/>
                    </a:lnTo>
                    <a:close/>
                    <a:moveTo>
                      <a:pt x="65" y="34"/>
                    </a:moveTo>
                    <a:lnTo>
                      <a:pt x="69" y="27"/>
                    </a:lnTo>
                    <a:lnTo>
                      <a:pt x="85" y="36"/>
                    </a:lnTo>
                    <a:lnTo>
                      <a:pt x="83" y="42"/>
                    </a:lnTo>
                    <a:lnTo>
                      <a:pt x="65" y="34"/>
                    </a:lnTo>
                    <a:close/>
                    <a:moveTo>
                      <a:pt x="86" y="32"/>
                    </a:moveTo>
                    <a:lnTo>
                      <a:pt x="86" y="34"/>
                    </a:lnTo>
                    <a:lnTo>
                      <a:pt x="85" y="36"/>
                    </a:lnTo>
                    <a:lnTo>
                      <a:pt x="78" y="32"/>
                    </a:lnTo>
                    <a:lnTo>
                      <a:pt x="86" y="32"/>
                    </a:lnTo>
                    <a:close/>
                    <a:moveTo>
                      <a:pt x="68" y="32"/>
                    </a:moveTo>
                    <a:lnTo>
                      <a:pt x="68" y="28"/>
                    </a:lnTo>
                    <a:lnTo>
                      <a:pt x="86" y="28"/>
                    </a:lnTo>
                    <a:lnTo>
                      <a:pt x="86" y="32"/>
                    </a:lnTo>
                    <a:lnTo>
                      <a:pt x="68" y="32"/>
                    </a:lnTo>
                    <a:close/>
                    <a:moveTo>
                      <a:pt x="84" y="22"/>
                    </a:moveTo>
                    <a:lnTo>
                      <a:pt x="86" y="24"/>
                    </a:lnTo>
                    <a:lnTo>
                      <a:pt x="86" y="28"/>
                    </a:lnTo>
                    <a:lnTo>
                      <a:pt x="78" y="28"/>
                    </a:lnTo>
                    <a:lnTo>
                      <a:pt x="84" y="22"/>
                    </a:lnTo>
                    <a:close/>
                    <a:moveTo>
                      <a:pt x="71" y="35"/>
                    </a:moveTo>
                    <a:lnTo>
                      <a:pt x="68" y="32"/>
                    </a:lnTo>
                    <a:lnTo>
                      <a:pt x="81" y="19"/>
                    </a:lnTo>
                    <a:lnTo>
                      <a:pt x="84" y="22"/>
                    </a:lnTo>
                    <a:lnTo>
                      <a:pt x="71" y="35"/>
                    </a:lnTo>
                    <a:close/>
                    <a:moveTo>
                      <a:pt x="68" y="32"/>
                    </a:moveTo>
                    <a:lnTo>
                      <a:pt x="64" y="30"/>
                    </a:lnTo>
                    <a:lnTo>
                      <a:pt x="64" y="25"/>
                    </a:lnTo>
                    <a:lnTo>
                      <a:pt x="74" y="25"/>
                    </a:lnTo>
                    <a:lnTo>
                      <a:pt x="68" y="32"/>
                    </a:lnTo>
                    <a:close/>
                    <a:moveTo>
                      <a:pt x="64" y="25"/>
                    </a:moveTo>
                    <a:lnTo>
                      <a:pt x="64" y="19"/>
                    </a:lnTo>
                    <a:lnTo>
                      <a:pt x="83" y="19"/>
                    </a:lnTo>
                    <a:lnTo>
                      <a:pt x="83" y="25"/>
                    </a:lnTo>
                    <a:lnTo>
                      <a:pt x="64" y="25"/>
                    </a:lnTo>
                    <a:close/>
                    <a:moveTo>
                      <a:pt x="81" y="12"/>
                    </a:moveTo>
                    <a:lnTo>
                      <a:pt x="83" y="15"/>
                    </a:lnTo>
                    <a:lnTo>
                      <a:pt x="83" y="19"/>
                    </a:lnTo>
                    <a:lnTo>
                      <a:pt x="74" y="19"/>
                    </a:lnTo>
                    <a:lnTo>
                      <a:pt x="81" y="12"/>
                    </a:lnTo>
                    <a:close/>
                    <a:moveTo>
                      <a:pt x="68" y="25"/>
                    </a:moveTo>
                    <a:lnTo>
                      <a:pt x="64" y="22"/>
                    </a:lnTo>
                    <a:lnTo>
                      <a:pt x="78" y="9"/>
                    </a:lnTo>
                    <a:lnTo>
                      <a:pt x="81" y="12"/>
                    </a:lnTo>
                    <a:lnTo>
                      <a:pt x="68" y="25"/>
                    </a:lnTo>
                    <a:close/>
                    <a:moveTo>
                      <a:pt x="64" y="22"/>
                    </a:moveTo>
                    <a:lnTo>
                      <a:pt x="61" y="20"/>
                    </a:lnTo>
                    <a:lnTo>
                      <a:pt x="74" y="5"/>
                    </a:lnTo>
                    <a:lnTo>
                      <a:pt x="78" y="9"/>
                    </a:lnTo>
                    <a:lnTo>
                      <a:pt x="64" y="22"/>
                    </a:lnTo>
                    <a:close/>
                    <a:moveTo>
                      <a:pt x="68" y="3"/>
                    </a:moveTo>
                    <a:lnTo>
                      <a:pt x="72" y="3"/>
                    </a:lnTo>
                    <a:lnTo>
                      <a:pt x="74" y="5"/>
                    </a:lnTo>
                    <a:lnTo>
                      <a:pt x="68" y="12"/>
                    </a:lnTo>
                    <a:lnTo>
                      <a:pt x="68" y="3"/>
                    </a:lnTo>
                    <a:close/>
                    <a:moveTo>
                      <a:pt x="68" y="22"/>
                    </a:moveTo>
                    <a:lnTo>
                      <a:pt x="64" y="22"/>
                    </a:lnTo>
                    <a:lnTo>
                      <a:pt x="64" y="3"/>
                    </a:lnTo>
                    <a:lnTo>
                      <a:pt x="68" y="3"/>
                    </a:lnTo>
                    <a:lnTo>
                      <a:pt x="68" y="22"/>
                    </a:lnTo>
                    <a:close/>
                    <a:moveTo>
                      <a:pt x="64" y="22"/>
                    </a:moveTo>
                    <a:lnTo>
                      <a:pt x="61" y="22"/>
                    </a:lnTo>
                    <a:lnTo>
                      <a:pt x="58" y="20"/>
                    </a:lnTo>
                    <a:lnTo>
                      <a:pt x="64" y="12"/>
                    </a:lnTo>
                    <a:lnTo>
                      <a:pt x="64" y="22"/>
                    </a:lnTo>
                    <a:close/>
                    <a:moveTo>
                      <a:pt x="58" y="20"/>
                    </a:moveTo>
                    <a:lnTo>
                      <a:pt x="54" y="16"/>
                    </a:lnTo>
                    <a:lnTo>
                      <a:pt x="68" y="3"/>
                    </a:lnTo>
                    <a:lnTo>
                      <a:pt x="71" y="5"/>
                    </a:lnTo>
                    <a:lnTo>
                      <a:pt x="58" y="20"/>
                    </a:lnTo>
                    <a:close/>
                    <a:moveTo>
                      <a:pt x="61" y="0"/>
                    </a:moveTo>
                    <a:lnTo>
                      <a:pt x="65" y="0"/>
                    </a:lnTo>
                    <a:lnTo>
                      <a:pt x="68" y="3"/>
                    </a:lnTo>
                    <a:lnTo>
                      <a:pt x="61" y="10"/>
                    </a:lnTo>
                    <a:lnTo>
                      <a:pt x="61" y="0"/>
                    </a:lnTo>
                    <a:close/>
                    <a:moveTo>
                      <a:pt x="61" y="19"/>
                    </a:moveTo>
                    <a:lnTo>
                      <a:pt x="56" y="19"/>
                    </a:lnTo>
                    <a:lnTo>
                      <a:pt x="56" y="0"/>
                    </a:lnTo>
                    <a:lnTo>
                      <a:pt x="61" y="0"/>
                    </a:lnTo>
                    <a:lnTo>
                      <a:pt x="61" y="19"/>
                    </a:lnTo>
                    <a:close/>
                    <a:moveTo>
                      <a:pt x="56" y="19"/>
                    </a:moveTo>
                    <a:lnTo>
                      <a:pt x="52" y="19"/>
                    </a:lnTo>
                    <a:lnTo>
                      <a:pt x="52" y="0"/>
                    </a:lnTo>
                    <a:lnTo>
                      <a:pt x="56" y="0"/>
                    </a:lnTo>
                    <a:lnTo>
                      <a:pt x="56" y="19"/>
                    </a:lnTo>
                    <a:close/>
                    <a:moveTo>
                      <a:pt x="52" y="19"/>
                    </a:moveTo>
                    <a:lnTo>
                      <a:pt x="46" y="19"/>
                    </a:lnTo>
                    <a:lnTo>
                      <a:pt x="46" y="0"/>
                    </a:lnTo>
                    <a:lnTo>
                      <a:pt x="52" y="0"/>
                    </a:lnTo>
                    <a:lnTo>
                      <a:pt x="52" y="19"/>
                    </a:lnTo>
                    <a:close/>
                    <a:moveTo>
                      <a:pt x="46" y="19"/>
                    </a:moveTo>
                    <a:lnTo>
                      <a:pt x="39" y="19"/>
                    </a:lnTo>
                    <a:lnTo>
                      <a:pt x="39" y="0"/>
                    </a:lnTo>
                    <a:lnTo>
                      <a:pt x="46" y="0"/>
                    </a:lnTo>
                    <a:lnTo>
                      <a:pt x="46" y="19"/>
                    </a:lnTo>
                    <a:close/>
                    <a:moveTo>
                      <a:pt x="32" y="2"/>
                    </a:moveTo>
                    <a:lnTo>
                      <a:pt x="36" y="0"/>
                    </a:lnTo>
                    <a:lnTo>
                      <a:pt x="39" y="0"/>
                    </a:lnTo>
                    <a:lnTo>
                      <a:pt x="39" y="10"/>
                    </a:lnTo>
                    <a:lnTo>
                      <a:pt x="32" y="2"/>
                    </a:lnTo>
                    <a:close/>
                    <a:moveTo>
                      <a:pt x="46" y="16"/>
                    </a:moveTo>
                    <a:lnTo>
                      <a:pt x="42" y="20"/>
                    </a:lnTo>
                    <a:lnTo>
                      <a:pt x="29" y="5"/>
                    </a:lnTo>
                    <a:lnTo>
                      <a:pt x="32" y="2"/>
                    </a:lnTo>
                    <a:lnTo>
                      <a:pt x="46" y="16"/>
                    </a:lnTo>
                    <a:close/>
                    <a:moveTo>
                      <a:pt x="42" y="20"/>
                    </a:moveTo>
                    <a:lnTo>
                      <a:pt x="41" y="21"/>
                    </a:lnTo>
                    <a:lnTo>
                      <a:pt x="40" y="21"/>
                    </a:lnTo>
                    <a:lnTo>
                      <a:pt x="36" y="12"/>
                    </a:lnTo>
                    <a:lnTo>
                      <a:pt x="42" y="20"/>
                    </a:lnTo>
                    <a:close/>
                    <a:moveTo>
                      <a:pt x="40" y="21"/>
                    </a:moveTo>
                    <a:lnTo>
                      <a:pt x="33" y="24"/>
                    </a:lnTo>
                    <a:lnTo>
                      <a:pt x="26" y="7"/>
                    </a:lnTo>
                    <a:lnTo>
                      <a:pt x="31" y="4"/>
                    </a:lnTo>
                    <a:lnTo>
                      <a:pt x="40" y="21"/>
                    </a:lnTo>
                    <a:close/>
                    <a:moveTo>
                      <a:pt x="22" y="9"/>
                    </a:moveTo>
                    <a:lnTo>
                      <a:pt x="24" y="7"/>
                    </a:lnTo>
                    <a:lnTo>
                      <a:pt x="26" y="7"/>
                    </a:lnTo>
                    <a:lnTo>
                      <a:pt x="29" y="15"/>
                    </a:lnTo>
                    <a:lnTo>
                      <a:pt x="22" y="9"/>
                    </a:lnTo>
                    <a:close/>
                    <a:moveTo>
                      <a:pt x="37" y="22"/>
                    </a:moveTo>
                    <a:lnTo>
                      <a:pt x="33" y="25"/>
                    </a:lnTo>
                    <a:lnTo>
                      <a:pt x="19" y="12"/>
                    </a:lnTo>
                    <a:lnTo>
                      <a:pt x="22" y="9"/>
                    </a:lnTo>
                    <a:lnTo>
                      <a:pt x="37" y="22"/>
                    </a:lnTo>
                    <a:close/>
                    <a:moveTo>
                      <a:pt x="33" y="25"/>
                    </a:moveTo>
                    <a:lnTo>
                      <a:pt x="32" y="26"/>
                    </a:lnTo>
                    <a:lnTo>
                      <a:pt x="30" y="27"/>
                    </a:lnTo>
                    <a:lnTo>
                      <a:pt x="27" y="19"/>
                    </a:lnTo>
                    <a:lnTo>
                      <a:pt x="33" y="25"/>
                    </a:lnTo>
                    <a:close/>
                    <a:moveTo>
                      <a:pt x="30" y="27"/>
                    </a:moveTo>
                    <a:lnTo>
                      <a:pt x="25" y="31"/>
                    </a:lnTo>
                    <a:lnTo>
                      <a:pt x="16" y="13"/>
                    </a:lnTo>
                    <a:lnTo>
                      <a:pt x="22" y="10"/>
                    </a:lnTo>
                    <a:lnTo>
                      <a:pt x="30" y="27"/>
                    </a:lnTo>
                    <a:close/>
                    <a:moveTo>
                      <a:pt x="14" y="15"/>
                    </a:moveTo>
                    <a:lnTo>
                      <a:pt x="15" y="14"/>
                    </a:lnTo>
                    <a:lnTo>
                      <a:pt x="16" y="13"/>
                    </a:lnTo>
                    <a:lnTo>
                      <a:pt x="20" y="22"/>
                    </a:lnTo>
                    <a:lnTo>
                      <a:pt x="14" y="15"/>
                    </a:lnTo>
                    <a:close/>
                    <a:moveTo>
                      <a:pt x="27" y="28"/>
                    </a:moveTo>
                    <a:lnTo>
                      <a:pt x="24" y="32"/>
                    </a:lnTo>
                    <a:lnTo>
                      <a:pt x="10" y="19"/>
                    </a:lnTo>
                    <a:lnTo>
                      <a:pt x="14" y="15"/>
                    </a:lnTo>
                    <a:lnTo>
                      <a:pt x="27" y="28"/>
                    </a:lnTo>
                    <a:close/>
                    <a:moveTo>
                      <a:pt x="10" y="19"/>
                    </a:moveTo>
                    <a:lnTo>
                      <a:pt x="0" y="28"/>
                    </a:lnTo>
                    <a:lnTo>
                      <a:pt x="10" y="19"/>
                    </a:lnTo>
                    <a:lnTo>
                      <a:pt x="17" y="25"/>
                    </a:lnTo>
                    <a:lnTo>
                      <a:pt x="10" y="19"/>
                    </a:lnTo>
                    <a:close/>
                    <a:moveTo>
                      <a:pt x="24" y="32"/>
                    </a:moveTo>
                    <a:lnTo>
                      <a:pt x="20" y="35"/>
                    </a:lnTo>
                    <a:lnTo>
                      <a:pt x="7" y="22"/>
                    </a:lnTo>
                    <a:lnTo>
                      <a:pt x="10" y="19"/>
                    </a:lnTo>
                    <a:lnTo>
                      <a:pt x="24" y="32"/>
                    </a:lnTo>
                    <a:close/>
                    <a:moveTo>
                      <a:pt x="4" y="28"/>
                    </a:moveTo>
                    <a:lnTo>
                      <a:pt x="4" y="24"/>
                    </a:lnTo>
                    <a:lnTo>
                      <a:pt x="7" y="22"/>
                    </a:lnTo>
                    <a:lnTo>
                      <a:pt x="14" y="28"/>
                    </a:lnTo>
                    <a:lnTo>
                      <a:pt x="4" y="28"/>
                    </a:lnTo>
                    <a:close/>
                    <a:moveTo>
                      <a:pt x="24" y="28"/>
                    </a:moveTo>
                    <a:lnTo>
                      <a:pt x="24" y="35"/>
                    </a:lnTo>
                    <a:lnTo>
                      <a:pt x="4" y="35"/>
                    </a:lnTo>
                    <a:lnTo>
                      <a:pt x="4" y="28"/>
                    </a:lnTo>
                    <a:lnTo>
                      <a:pt x="24" y="28"/>
                    </a:lnTo>
                    <a:close/>
                    <a:moveTo>
                      <a:pt x="24" y="35"/>
                    </a:moveTo>
                    <a:lnTo>
                      <a:pt x="24" y="38"/>
                    </a:lnTo>
                    <a:lnTo>
                      <a:pt x="20" y="42"/>
                    </a:lnTo>
                    <a:lnTo>
                      <a:pt x="14" y="35"/>
                    </a:lnTo>
                    <a:lnTo>
                      <a:pt x="24" y="35"/>
                    </a:lnTo>
                    <a:close/>
                    <a:moveTo>
                      <a:pt x="20" y="42"/>
                    </a:moveTo>
                    <a:lnTo>
                      <a:pt x="17" y="45"/>
                    </a:lnTo>
                    <a:lnTo>
                      <a:pt x="4" y="31"/>
                    </a:lnTo>
                    <a:lnTo>
                      <a:pt x="7" y="28"/>
                    </a:lnTo>
                    <a:lnTo>
                      <a:pt x="20" y="42"/>
                    </a:lnTo>
                    <a:close/>
                    <a:moveTo>
                      <a:pt x="2" y="38"/>
                    </a:moveTo>
                    <a:lnTo>
                      <a:pt x="2" y="34"/>
                    </a:lnTo>
                    <a:lnTo>
                      <a:pt x="4" y="31"/>
                    </a:lnTo>
                    <a:lnTo>
                      <a:pt x="10" y="38"/>
                    </a:lnTo>
                    <a:lnTo>
                      <a:pt x="2" y="38"/>
                    </a:lnTo>
                    <a:close/>
                    <a:moveTo>
                      <a:pt x="20" y="38"/>
                    </a:moveTo>
                    <a:lnTo>
                      <a:pt x="20" y="41"/>
                    </a:lnTo>
                    <a:lnTo>
                      <a:pt x="2" y="41"/>
                    </a:lnTo>
                    <a:lnTo>
                      <a:pt x="2" y="38"/>
                    </a:lnTo>
                    <a:lnTo>
                      <a:pt x="20" y="38"/>
                    </a:lnTo>
                    <a:close/>
                    <a:moveTo>
                      <a:pt x="20" y="41"/>
                    </a:moveTo>
                    <a:lnTo>
                      <a:pt x="20" y="47"/>
                    </a:lnTo>
                    <a:lnTo>
                      <a:pt x="2" y="47"/>
                    </a:lnTo>
                    <a:lnTo>
                      <a:pt x="2" y="41"/>
                    </a:lnTo>
                    <a:lnTo>
                      <a:pt x="20" y="41"/>
                    </a:lnTo>
                    <a:close/>
                    <a:moveTo>
                      <a:pt x="20" y="47"/>
                    </a:moveTo>
                    <a:lnTo>
                      <a:pt x="20" y="50"/>
                    </a:lnTo>
                    <a:lnTo>
                      <a:pt x="2" y="50"/>
                    </a:lnTo>
                    <a:lnTo>
                      <a:pt x="2" y="47"/>
                    </a:lnTo>
                    <a:lnTo>
                      <a:pt x="20" y="47"/>
                    </a:lnTo>
                    <a:close/>
                    <a:moveTo>
                      <a:pt x="4" y="57"/>
                    </a:moveTo>
                    <a:lnTo>
                      <a:pt x="2" y="55"/>
                    </a:lnTo>
                    <a:lnTo>
                      <a:pt x="2" y="50"/>
                    </a:lnTo>
                    <a:lnTo>
                      <a:pt x="10" y="50"/>
                    </a:lnTo>
                    <a:lnTo>
                      <a:pt x="4" y="57"/>
                    </a:lnTo>
                    <a:close/>
                    <a:moveTo>
                      <a:pt x="17" y="44"/>
                    </a:moveTo>
                    <a:lnTo>
                      <a:pt x="20" y="47"/>
                    </a:lnTo>
                    <a:lnTo>
                      <a:pt x="7" y="60"/>
                    </a:lnTo>
                    <a:lnTo>
                      <a:pt x="4" y="57"/>
                    </a:lnTo>
                    <a:lnTo>
                      <a:pt x="17" y="44"/>
                    </a:lnTo>
                    <a:close/>
                    <a:moveTo>
                      <a:pt x="20" y="47"/>
                    </a:moveTo>
                    <a:lnTo>
                      <a:pt x="24" y="49"/>
                    </a:lnTo>
                    <a:lnTo>
                      <a:pt x="24" y="54"/>
                    </a:lnTo>
                    <a:lnTo>
                      <a:pt x="14" y="54"/>
                    </a:lnTo>
                    <a:lnTo>
                      <a:pt x="20" y="47"/>
                    </a:lnTo>
                    <a:close/>
                    <a:moveTo>
                      <a:pt x="24" y="54"/>
                    </a:moveTo>
                    <a:lnTo>
                      <a:pt x="24" y="57"/>
                    </a:lnTo>
                    <a:lnTo>
                      <a:pt x="4" y="57"/>
                    </a:lnTo>
                    <a:lnTo>
                      <a:pt x="4" y="54"/>
                    </a:lnTo>
                    <a:lnTo>
                      <a:pt x="24" y="54"/>
                    </a:lnTo>
                    <a:close/>
                    <a:moveTo>
                      <a:pt x="7" y="64"/>
                    </a:moveTo>
                    <a:lnTo>
                      <a:pt x="4" y="60"/>
                    </a:lnTo>
                    <a:lnTo>
                      <a:pt x="4" y="57"/>
                    </a:lnTo>
                    <a:lnTo>
                      <a:pt x="14" y="57"/>
                    </a:lnTo>
                    <a:lnTo>
                      <a:pt x="7" y="64"/>
                    </a:lnTo>
                    <a:close/>
                    <a:moveTo>
                      <a:pt x="20" y="50"/>
                    </a:moveTo>
                    <a:lnTo>
                      <a:pt x="24" y="54"/>
                    </a:lnTo>
                    <a:lnTo>
                      <a:pt x="10" y="67"/>
                    </a:lnTo>
                    <a:lnTo>
                      <a:pt x="7" y="64"/>
                    </a:lnTo>
                    <a:lnTo>
                      <a:pt x="20" y="50"/>
                    </a:lnTo>
                    <a:close/>
                    <a:moveTo>
                      <a:pt x="13" y="68"/>
                    </a:moveTo>
                    <a:lnTo>
                      <a:pt x="11" y="68"/>
                    </a:lnTo>
                    <a:lnTo>
                      <a:pt x="10" y="67"/>
                    </a:lnTo>
                    <a:lnTo>
                      <a:pt x="17" y="60"/>
                    </a:lnTo>
                    <a:lnTo>
                      <a:pt x="13" y="68"/>
                    </a:lnTo>
                    <a:close/>
                    <a:moveTo>
                      <a:pt x="21" y="52"/>
                    </a:moveTo>
                    <a:lnTo>
                      <a:pt x="28" y="55"/>
                    </a:lnTo>
                    <a:lnTo>
                      <a:pt x="19" y="71"/>
                    </a:lnTo>
                    <a:lnTo>
                      <a:pt x="13" y="68"/>
                    </a:lnTo>
                    <a:lnTo>
                      <a:pt x="21" y="52"/>
                    </a:lnTo>
                    <a:close/>
                    <a:moveTo>
                      <a:pt x="24" y="73"/>
                    </a:moveTo>
                    <a:lnTo>
                      <a:pt x="21" y="73"/>
                    </a:lnTo>
                    <a:lnTo>
                      <a:pt x="19" y="71"/>
                    </a:lnTo>
                    <a:lnTo>
                      <a:pt x="24" y="64"/>
                    </a:lnTo>
                    <a:lnTo>
                      <a:pt x="24" y="73"/>
                    </a:lnTo>
                    <a:close/>
                    <a:moveTo>
                      <a:pt x="24" y="54"/>
                    </a:moveTo>
                    <a:lnTo>
                      <a:pt x="27" y="54"/>
                    </a:lnTo>
                    <a:lnTo>
                      <a:pt x="27" y="73"/>
                    </a:lnTo>
                    <a:lnTo>
                      <a:pt x="24" y="73"/>
                    </a:lnTo>
                    <a:lnTo>
                      <a:pt x="24" y="54"/>
                    </a:lnTo>
                    <a:close/>
                    <a:moveTo>
                      <a:pt x="27" y="54"/>
                    </a:moveTo>
                    <a:lnTo>
                      <a:pt x="30" y="54"/>
                    </a:lnTo>
                    <a:lnTo>
                      <a:pt x="33" y="56"/>
                    </a:lnTo>
                    <a:lnTo>
                      <a:pt x="27" y="64"/>
                    </a:lnTo>
                    <a:lnTo>
                      <a:pt x="27" y="54"/>
                    </a:lnTo>
                    <a:close/>
                    <a:moveTo>
                      <a:pt x="33" y="56"/>
                    </a:moveTo>
                    <a:lnTo>
                      <a:pt x="37" y="59"/>
                    </a:lnTo>
                    <a:lnTo>
                      <a:pt x="22" y="74"/>
                    </a:lnTo>
                    <a:lnTo>
                      <a:pt x="19" y="70"/>
                    </a:lnTo>
                    <a:lnTo>
                      <a:pt x="33" y="56"/>
                    </a:lnTo>
                    <a:close/>
                    <a:moveTo>
                      <a:pt x="29" y="76"/>
                    </a:moveTo>
                    <a:lnTo>
                      <a:pt x="26" y="76"/>
                    </a:lnTo>
                    <a:lnTo>
                      <a:pt x="22" y="74"/>
                    </a:lnTo>
                    <a:lnTo>
                      <a:pt x="29" y="66"/>
                    </a:lnTo>
                    <a:lnTo>
                      <a:pt x="29" y="76"/>
                    </a:lnTo>
                    <a:close/>
                    <a:moveTo>
                      <a:pt x="29" y="57"/>
                    </a:moveTo>
                    <a:lnTo>
                      <a:pt x="36" y="57"/>
                    </a:lnTo>
                    <a:lnTo>
                      <a:pt x="36" y="76"/>
                    </a:lnTo>
                    <a:lnTo>
                      <a:pt x="29" y="76"/>
                    </a:lnTo>
                    <a:lnTo>
                      <a:pt x="29" y="57"/>
                    </a:lnTo>
                    <a:close/>
                    <a:moveTo>
                      <a:pt x="36" y="57"/>
                    </a:moveTo>
                    <a:lnTo>
                      <a:pt x="42" y="57"/>
                    </a:lnTo>
                    <a:lnTo>
                      <a:pt x="42" y="76"/>
                    </a:lnTo>
                    <a:lnTo>
                      <a:pt x="36" y="76"/>
                    </a:lnTo>
                    <a:lnTo>
                      <a:pt x="36" y="57"/>
                    </a:lnTo>
                    <a:close/>
                    <a:moveTo>
                      <a:pt x="49" y="74"/>
                    </a:moveTo>
                    <a:lnTo>
                      <a:pt x="47" y="76"/>
                    </a:lnTo>
                    <a:lnTo>
                      <a:pt x="42" y="76"/>
                    </a:lnTo>
                    <a:lnTo>
                      <a:pt x="42" y="66"/>
                    </a:lnTo>
                    <a:lnTo>
                      <a:pt x="49" y="74"/>
                    </a:lnTo>
                    <a:close/>
                    <a:moveTo>
                      <a:pt x="36" y="59"/>
                    </a:moveTo>
                    <a:lnTo>
                      <a:pt x="39" y="56"/>
                    </a:lnTo>
                    <a:lnTo>
                      <a:pt x="52" y="70"/>
                    </a:lnTo>
                    <a:lnTo>
                      <a:pt x="49" y="74"/>
                    </a:lnTo>
                    <a:lnTo>
                      <a:pt x="36" y="59"/>
                    </a:lnTo>
                    <a:close/>
                    <a:moveTo>
                      <a:pt x="39" y="56"/>
                    </a:moveTo>
                    <a:lnTo>
                      <a:pt x="41" y="54"/>
                    </a:lnTo>
                    <a:lnTo>
                      <a:pt x="46" y="54"/>
                    </a:lnTo>
                    <a:lnTo>
                      <a:pt x="46" y="64"/>
                    </a:lnTo>
                    <a:lnTo>
                      <a:pt x="39" y="56"/>
                    </a:lnTo>
                    <a:close/>
                    <a:moveTo>
                      <a:pt x="46" y="54"/>
                    </a:moveTo>
                    <a:lnTo>
                      <a:pt x="52" y="54"/>
                    </a:lnTo>
                    <a:lnTo>
                      <a:pt x="52" y="73"/>
                    </a:lnTo>
                    <a:lnTo>
                      <a:pt x="46" y="73"/>
                    </a:lnTo>
                    <a:lnTo>
                      <a:pt x="46" y="54"/>
                    </a:lnTo>
                    <a:close/>
                    <a:moveTo>
                      <a:pt x="59" y="70"/>
                    </a:moveTo>
                    <a:lnTo>
                      <a:pt x="56" y="73"/>
                    </a:lnTo>
                    <a:lnTo>
                      <a:pt x="52" y="73"/>
                    </a:lnTo>
                    <a:lnTo>
                      <a:pt x="52" y="64"/>
                    </a:lnTo>
                    <a:lnTo>
                      <a:pt x="59" y="70"/>
                    </a:lnTo>
                    <a:close/>
                    <a:moveTo>
                      <a:pt x="46" y="56"/>
                    </a:moveTo>
                    <a:lnTo>
                      <a:pt x="48" y="54"/>
                    </a:lnTo>
                    <a:lnTo>
                      <a:pt x="62" y="67"/>
                    </a:lnTo>
                    <a:lnTo>
                      <a:pt x="59" y="70"/>
                    </a:lnTo>
                    <a:lnTo>
                      <a:pt x="46"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38" name="Freeform 224">
                <a:extLst>
                  <a:ext uri="{FF2B5EF4-FFF2-40B4-BE49-F238E27FC236}">
                    <a16:creationId xmlns:a16="http://schemas.microsoft.com/office/drawing/2014/main" id="{80AE7CD7-625A-4469-9D78-75C1D3996004}"/>
                  </a:ext>
                </a:extLst>
              </p:cNvPr>
              <p:cNvSpPr>
                <a:spLocks/>
              </p:cNvSpPr>
              <p:nvPr/>
            </p:nvSpPr>
            <p:spPr bwMode="auto">
              <a:xfrm>
                <a:off x="2461" y="2623"/>
                <a:ext cx="16" cy="15"/>
              </a:xfrm>
              <a:custGeom>
                <a:avLst/>
                <a:gdLst>
                  <a:gd name="T0" fmla="*/ 11 w 63"/>
                  <a:gd name="T1" fmla="*/ 13 h 58"/>
                  <a:gd name="T2" fmla="*/ 13 w 63"/>
                  <a:gd name="T3" fmla="*/ 12 h 58"/>
                  <a:gd name="T4" fmla="*/ 14 w 63"/>
                  <a:gd name="T5" fmla="*/ 12 h 58"/>
                  <a:gd name="T6" fmla="*/ 14 w 63"/>
                  <a:gd name="T7" fmla="*/ 11 h 58"/>
                  <a:gd name="T8" fmla="*/ 15 w 63"/>
                  <a:gd name="T9" fmla="*/ 10 h 58"/>
                  <a:gd name="T10" fmla="*/ 16 w 63"/>
                  <a:gd name="T11" fmla="*/ 8 h 58"/>
                  <a:gd name="T12" fmla="*/ 16 w 63"/>
                  <a:gd name="T13" fmla="*/ 8 h 58"/>
                  <a:gd name="T14" fmla="*/ 16 w 63"/>
                  <a:gd name="T15" fmla="*/ 6 h 58"/>
                  <a:gd name="T16" fmla="*/ 16 w 63"/>
                  <a:gd name="T17" fmla="*/ 5 h 58"/>
                  <a:gd name="T18" fmla="*/ 16 w 63"/>
                  <a:gd name="T19" fmla="*/ 4 h 58"/>
                  <a:gd name="T20" fmla="*/ 16 w 63"/>
                  <a:gd name="T21" fmla="*/ 3 h 58"/>
                  <a:gd name="T22" fmla="*/ 15 w 63"/>
                  <a:gd name="T23" fmla="*/ 2 h 58"/>
                  <a:gd name="T24" fmla="*/ 14 w 63"/>
                  <a:gd name="T25" fmla="*/ 1 h 58"/>
                  <a:gd name="T26" fmla="*/ 14 w 63"/>
                  <a:gd name="T27" fmla="*/ 1 h 58"/>
                  <a:gd name="T28" fmla="*/ 12 w 63"/>
                  <a:gd name="T29" fmla="*/ 0 h 58"/>
                  <a:gd name="T30" fmla="*/ 11 w 63"/>
                  <a:gd name="T31" fmla="*/ 0 h 58"/>
                  <a:gd name="T32" fmla="*/ 9 w 63"/>
                  <a:gd name="T33" fmla="*/ 0 h 58"/>
                  <a:gd name="T34" fmla="*/ 9 w 63"/>
                  <a:gd name="T35" fmla="*/ 0 h 58"/>
                  <a:gd name="T36" fmla="*/ 7 w 63"/>
                  <a:gd name="T37" fmla="*/ 0 h 58"/>
                  <a:gd name="T38" fmla="*/ 6 w 63"/>
                  <a:gd name="T39" fmla="*/ 1 h 58"/>
                  <a:gd name="T40" fmla="*/ 5 w 63"/>
                  <a:gd name="T41" fmla="*/ 2 h 58"/>
                  <a:gd name="T42" fmla="*/ 3 w 63"/>
                  <a:gd name="T43" fmla="*/ 3 h 58"/>
                  <a:gd name="T44" fmla="*/ 2 w 63"/>
                  <a:gd name="T45" fmla="*/ 4 h 58"/>
                  <a:gd name="T46" fmla="*/ 2 w 63"/>
                  <a:gd name="T47" fmla="*/ 4 h 58"/>
                  <a:gd name="T48" fmla="*/ 1 w 63"/>
                  <a:gd name="T49" fmla="*/ 5 h 58"/>
                  <a:gd name="T50" fmla="*/ 0 w 63"/>
                  <a:gd name="T51" fmla="*/ 7 h 58"/>
                  <a:gd name="T52" fmla="*/ 0 w 63"/>
                  <a:gd name="T53" fmla="*/ 8 h 58"/>
                  <a:gd name="T54" fmla="*/ 0 w 63"/>
                  <a:gd name="T55" fmla="*/ 9 h 58"/>
                  <a:gd name="T56" fmla="*/ 0 w 63"/>
                  <a:gd name="T57" fmla="*/ 10 h 58"/>
                  <a:gd name="T58" fmla="*/ 0 w 63"/>
                  <a:gd name="T59" fmla="*/ 11 h 58"/>
                  <a:gd name="T60" fmla="*/ 0 w 63"/>
                  <a:gd name="T61" fmla="*/ 12 h 58"/>
                  <a:gd name="T62" fmla="*/ 1 w 63"/>
                  <a:gd name="T63" fmla="*/ 13 h 58"/>
                  <a:gd name="T64" fmla="*/ 2 w 63"/>
                  <a:gd name="T65" fmla="*/ 13 h 58"/>
                  <a:gd name="T66" fmla="*/ 2 w 63"/>
                  <a:gd name="T67" fmla="*/ 14 h 58"/>
                  <a:gd name="T68" fmla="*/ 4 w 63"/>
                  <a:gd name="T69" fmla="*/ 15 h 58"/>
                  <a:gd name="T70" fmla="*/ 5 w 63"/>
                  <a:gd name="T71" fmla="*/ 15 h 58"/>
                  <a:gd name="T72" fmla="*/ 6 w 63"/>
                  <a:gd name="T73" fmla="*/ 15 h 58"/>
                  <a:gd name="T74" fmla="*/ 7 w 63"/>
                  <a:gd name="T75" fmla="*/ 15 h 58"/>
                  <a:gd name="T76" fmla="*/ 9 w 63"/>
                  <a:gd name="T77" fmla="*/ 15 h 58"/>
                  <a:gd name="T78" fmla="*/ 10 w 63"/>
                  <a:gd name="T79" fmla="*/ 14 h 58"/>
                  <a:gd name="T80" fmla="*/ 11 w 63"/>
                  <a:gd name="T81" fmla="*/ 1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3"/>
                  <a:gd name="T124" fmla="*/ 0 h 58"/>
                  <a:gd name="T125" fmla="*/ 63 w 63"/>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3" h="58">
                    <a:moveTo>
                      <a:pt x="44" y="51"/>
                    </a:moveTo>
                    <a:lnTo>
                      <a:pt x="51" y="48"/>
                    </a:lnTo>
                    <a:lnTo>
                      <a:pt x="54" y="46"/>
                    </a:lnTo>
                    <a:lnTo>
                      <a:pt x="57" y="42"/>
                    </a:lnTo>
                    <a:lnTo>
                      <a:pt x="61" y="39"/>
                    </a:lnTo>
                    <a:lnTo>
                      <a:pt x="63" y="32"/>
                    </a:lnTo>
                    <a:lnTo>
                      <a:pt x="63" y="29"/>
                    </a:lnTo>
                    <a:lnTo>
                      <a:pt x="63" y="23"/>
                    </a:lnTo>
                    <a:lnTo>
                      <a:pt x="63" y="20"/>
                    </a:lnTo>
                    <a:lnTo>
                      <a:pt x="63" y="17"/>
                    </a:lnTo>
                    <a:lnTo>
                      <a:pt x="63" y="10"/>
                    </a:lnTo>
                    <a:lnTo>
                      <a:pt x="61" y="7"/>
                    </a:lnTo>
                    <a:lnTo>
                      <a:pt x="57" y="4"/>
                    </a:lnTo>
                    <a:lnTo>
                      <a:pt x="54" y="4"/>
                    </a:lnTo>
                    <a:lnTo>
                      <a:pt x="47" y="0"/>
                    </a:lnTo>
                    <a:lnTo>
                      <a:pt x="44" y="0"/>
                    </a:lnTo>
                    <a:lnTo>
                      <a:pt x="37" y="0"/>
                    </a:lnTo>
                    <a:lnTo>
                      <a:pt x="34" y="0"/>
                    </a:lnTo>
                    <a:lnTo>
                      <a:pt x="29" y="0"/>
                    </a:lnTo>
                    <a:lnTo>
                      <a:pt x="25" y="4"/>
                    </a:lnTo>
                    <a:lnTo>
                      <a:pt x="19" y="7"/>
                    </a:lnTo>
                    <a:lnTo>
                      <a:pt x="12" y="10"/>
                    </a:lnTo>
                    <a:lnTo>
                      <a:pt x="9" y="14"/>
                    </a:lnTo>
                    <a:lnTo>
                      <a:pt x="7" y="17"/>
                    </a:lnTo>
                    <a:lnTo>
                      <a:pt x="3" y="20"/>
                    </a:lnTo>
                    <a:lnTo>
                      <a:pt x="0" y="26"/>
                    </a:lnTo>
                    <a:lnTo>
                      <a:pt x="0" y="29"/>
                    </a:lnTo>
                    <a:lnTo>
                      <a:pt x="0" y="36"/>
                    </a:lnTo>
                    <a:lnTo>
                      <a:pt x="0" y="39"/>
                    </a:lnTo>
                    <a:lnTo>
                      <a:pt x="0" y="42"/>
                    </a:lnTo>
                    <a:lnTo>
                      <a:pt x="0" y="46"/>
                    </a:lnTo>
                    <a:lnTo>
                      <a:pt x="3" y="51"/>
                    </a:lnTo>
                    <a:lnTo>
                      <a:pt x="7" y="51"/>
                    </a:lnTo>
                    <a:lnTo>
                      <a:pt x="9" y="54"/>
                    </a:lnTo>
                    <a:lnTo>
                      <a:pt x="15" y="58"/>
                    </a:lnTo>
                    <a:lnTo>
                      <a:pt x="19" y="58"/>
                    </a:lnTo>
                    <a:lnTo>
                      <a:pt x="25" y="58"/>
                    </a:lnTo>
                    <a:lnTo>
                      <a:pt x="29" y="58"/>
                    </a:lnTo>
                    <a:lnTo>
                      <a:pt x="34" y="58"/>
                    </a:lnTo>
                    <a:lnTo>
                      <a:pt x="41"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39" name="Freeform 225">
                <a:extLst>
                  <a:ext uri="{FF2B5EF4-FFF2-40B4-BE49-F238E27FC236}">
                    <a16:creationId xmlns:a16="http://schemas.microsoft.com/office/drawing/2014/main" id="{1D86E8D1-58AF-44A4-8CAD-A98302CFC8C7}"/>
                  </a:ext>
                </a:extLst>
              </p:cNvPr>
              <p:cNvSpPr>
                <a:spLocks noEditPoints="1"/>
              </p:cNvSpPr>
              <p:nvPr/>
            </p:nvSpPr>
            <p:spPr bwMode="auto">
              <a:xfrm>
                <a:off x="2459" y="2621"/>
                <a:ext cx="20" cy="19"/>
              </a:xfrm>
              <a:custGeom>
                <a:avLst/>
                <a:gdLst>
                  <a:gd name="T0" fmla="*/ 12 w 83"/>
                  <a:gd name="T1" fmla="*/ 13 h 76"/>
                  <a:gd name="T2" fmla="*/ 16 w 83"/>
                  <a:gd name="T3" fmla="*/ 16 h 76"/>
                  <a:gd name="T4" fmla="*/ 13 w 83"/>
                  <a:gd name="T5" fmla="*/ 12 h 76"/>
                  <a:gd name="T6" fmla="*/ 17 w 83"/>
                  <a:gd name="T7" fmla="*/ 15 h 76"/>
                  <a:gd name="T8" fmla="*/ 14 w 83"/>
                  <a:gd name="T9" fmla="*/ 12 h 76"/>
                  <a:gd name="T10" fmla="*/ 15 w 83"/>
                  <a:gd name="T11" fmla="*/ 11 h 76"/>
                  <a:gd name="T12" fmla="*/ 15 w 83"/>
                  <a:gd name="T13" fmla="*/ 11 h 76"/>
                  <a:gd name="T14" fmla="*/ 19 w 83"/>
                  <a:gd name="T15" fmla="*/ 13 h 76"/>
                  <a:gd name="T16" fmla="*/ 15 w 83"/>
                  <a:gd name="T17" fmla="*/ 11 h 76"/>
                  <a:gd name="T18" fmla="*/ 20 w 83"/>
                  <a:gd name="T19" fmla="*/ 10 h 76"/>
                  <a:gd name="T20" fmla="*/ 15 w 83"/>
                  <a:gd name="T21" fmla="*/ 10 h 76"/>
                  <a:gd name="T22" fmla="*/ 15 w 83"/>
                  <a:gd name="T23" fmla="*/ 9 h 76"/>
                  <a:gd name="T24" fmla="*/ 15 w 83"/>
                  <a:gd name="T25" fmla="*/ 8 h 76"/>
                  <a:gd name="T26" fmla="*/ 15 w 83"/>
                  <a:gd name="T27" fmla="*/ 7 h 76"/>
                  <a:gd name="T28" fmla="*/ 15 w 83"/>
                  <a:gd name="T29" fmla="*/ 6 h 76"/>
                  <a:gd name="T30" fmla="*/ 20 w 83"/>
                  <a:gd name="T31" fmla="*/ 3 h 76"/>
                  <a:gd name="T32" fmla="*/ 16 w 83"/>
                  <a:gd name="T33" fmla="*/ 6 h 76"/>
                  <a:gd name="T34" fmla="*/ 15 w 83"/>
                  <a:gd name="T35" fmla="*/ 6 h 76"/>
                  <a:gd name="T36" fmla="*/ 16 w 83"/>
                  <a:gd name="T37" fmla="*/ 1 h 76"/>
                  <a:gd name="T38" fmla="*/ 16 w 83"/>
                  <a:gd name="T39" fmla="*/ 6 h 76"/>
                  <a:gd name="T40" fmla="*/ 15 w 83"/>
                  <a:gd name="T41" fmla="*/ 6 h 76"/>
                  <a:gd name="T42" fmla="*/ 14 w 83"/>
                  <a:gd name="T43" fmla="*/ 5 h 76"/>
                  <a:gd name="T44" fmla="*/ 14 w 83"/>
                  <a:gd name="T45" fmla="*/ 0 h 76"/>
                  <a:gd name="T46" fmla="*/ 14 w 83"/>
                  <a:gd name="T47" fmla="*/ 5 h 76"/>
                  <a:gd name="T48" fmla="*/ 13 w 83"/>
                  <a:gd name="T49" fmla="*/ 5 h 76"/>
                  <a:gd name="T50" fmla="*/ 11 w 83"/>
                  <a:gd name="T51" fmla="*/ 5 h 76"/>
                  <a:gd name="T52" fmla="*/ 11 w 83"/>
                  <a:gd name="T53" fmla="*/ 5 h 76"/>
                  <a:gd name="T54" fmla="*/ 8 w 83"/>
                  <a:gd name="T55" fmla="*/ 1 h 76"/>
                  <a:gd name="T56" fmla="*/ 11 w 83"/>
                  <a:gd name="T57" fmla="*/ 4 h 76"/>
                  <a:gd name="T58" fmla="*/ 10 w 83"/>
                  <a:gd name="T59" fmla="*/ 5 h 76"/>
                  <a:gd name="T60" fmla="*/ 10 w 83"/>
                  <a:gd name="T61" fmla="*/ 5 h 76"/>
                  <a:gd name="T62" fmla="*/ 8 w 83"/>
                  <a:gd name="T63" fmla="*/ 6 h 76"/>
                  <a:gd name="T64" fmla="*/ 4 w 83"/>
                  <a:gd name="T65" fmla="*/ 3 h 76"/>
                  <a:gd name="T66" fmla="*/ 7 w 83"/>
                  <a:gd name="T67" fmla="*/ 6 h 76"/>
                  <a:gd name="T68" fmla="*/ 3 w 83"/>
                  <a:gd name="T69" fmla="*/ 4 h 76"/>
                  <a:gd name="T70" fmla="*/ 7 w 83"/>
                  <a:gd name="T71" fmla="*/ 7 h 76"/>
                  <a:gd name="T72" fmla="*/ 6 w 83"/>
                  <a:gd name="T73" fmla="*/ 8 h 76"/>
                  <a:gd name="T74" fmla="*/ 6 w 83"/>
                  <a:gd name="T75" fmla="*/ 8 h 76"/>
                  <a:gd name="T76" fmla="*/ 1 w 83"/>
                  <a:gd name="T77" fmla="*/ 6 h 76"/>
                  <a:gd name="T78" fmla="*/ 5 w 83"/>
                  <a:gd name="T79" fmla="*/ 8 h 76"/>
                  <a:gd name="T80" fmla="*/ 0 w 83"/>
                  <a:gd name="T81" fmla="*/ 9 h 76"/>
                  <a:gd name="T82" fmla="*/ 5 w 83"/>
                  <a:gd name="T83" fmla="*/ 9 h 76"/>
                  <a:gd name="T84" fmla="*/ 5 w 83"/>
                  <a:gd name="T85" fmla="*/ 9 h 76"/>
                  <a:gd name="T86" fmla="*/ 5 w 83"/>
                  <a:gd name="T87" fmla="*/ 11 h 76"/>
                  <a:gd name="T88" fmla="*/ 5 w 83"/>
                  <a:gd name="T89" fmla="*/ 12 h 76"/>
                  <a:gd name="T90" fmla="*/ 5 w 83"/>
                  <a:gd name="T91" fmla="*/ 13 h 76"/>
                  <a:gd name="T92" fmla="*/ 0 w 83"/>
                  <a:gd name="T93" fmla="*/ 14 h 76"/>
                  <a:gd name="T94" fmla="*/ 5 w 83"/>
                  <a:gd name="T95" fmla="*/ 12 h 76"/>
                  <a:gd name="T96" fmla="*/ 3 w 83"/>
                  <a:gd name="T97" fmla="*/ 17 h 76"/>
                  <a:gd name="T98" fmla="*/ 3 w 83"/>
                  <a:gd name="T99" fmla="*/ 13 h 76"/>
                  <a:gd name="T100" fmla="*/ 4 w 83"/>
                  <a:gd name="T101" fmla="*/ 13 h 76"/>
                  <a:gd name="T102" fmla="*/ 6 w 83"/>
                  <a:gd name="T103" fmla="*/ 13 h 76"/>
                  <a:gd name="T104" fmla="*/ 4 w 83"/>
                  <a:gd name="T105" fmla="*/ 18 h 76"/>
                  <a:gd name="T106" fmla="*/ 6 w 83"/>
                  <a:gd name="T107" fmla="*/ 14 h 76"/>
                  <a:gd name="T108" fmla="*/ 6 w 83"/>
                  <a:gd name="T109" fmla="*/ 19 h 76"/>
                  <a:gd name="T110" fmla="*/ 6 w 83"/>
                  <a:gd name="T111" fmla="*/ 14 h 76"/>
                  <a:gd name="T112" fmla="*/ 7 w 83"/>
                  <a:gd name="T113" fmla="*/ 14 h 76"/>
                  <a:gd name="T114" fmla="*/ 8 w 83"/>
                  <a:gd name="T115" fmla="*/ 14 h 76"/>
                  <a:gd name="T116" fmla="*/ 9 w 83"/>
                  <a:gd name="T117" fmla="*/ 14 h 76"/>
                  <a:gd name="T118" fmla="*/ 12 w 83"/>
                  <a:gd name="T119" fmla="*/ 19 h 76"/>
                  <a:gd name="T120" fmla="*/ 10 w 83"/>
                  <a:gd name="T121" fmla="*/ 14 h 76"/>
                  <a:gd name="T122" fmla="*/ 14 w 83"/>
                  <a:gd name="T123" fmla="*/ 17 h 76"/>
                  <a:gd name="T124" fmla="*/ 11 w 83"/>
                  <a:gd name="T125" fmla="*/ 14 h 7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83"/>
                  <a:gd name="T190" fmla="*/ 0 h 76"/>
                  <a:gd name="T191" fmla="*/ 83 w 83"/>
                  <a:gd name="T192" fmla="*/ 76 h 7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83" h="76">
                    <a:moveTo>
                      <a:pt x="50" y="51"/>
                    </a:moveTo>
                    <a:lnTo>
                      <a:pt x="56" y="48"/>
                    </a:lnTo>
                    <a:lnTo>
                      <a:pt x="65" y="65"/>
                    </a:lnTo>
                    <a:lnTo>
                      <a:pt x="58" y="68"/>
                    </a:lnTo>
                    <a:lnTo>
                      <a:pt x="50" y="51"/>
                    </a:lnTo>
                    <a:close/>
                    <a:moveTo>
                      <a:pt x="67" y="64"/>
                    </a:moveTo>
                    <a:lnTo>
                      <a:pt x="66" y="65"/>
                    </a:lnTo>
                    <a:lnTo>
                      <a:pt x="65" y="65"/>
                    </a:lnTo>
                    <a:lnTo>
                      <a:pt x="61" y="56"/>
                    </a:lnTo>
                    <a:lnTo>
                      <a:pt x="67" y="64"/>
                    </a:lnTo>
                    <a:close/>
                    <a:moveTo>
                      <a:pt x="54" y="49"/>
                    </a:moveTo>
                    <a:lnTo>
                      <a:pt x="57" y="46"/>
                    </a:lnTo>
                    <a:lnTo>
                      <a:pt x="71" y="60"/>
                    </a:lnTo>
                    <a:lnTo>
                      <a:pt x="67" y="64"/>
                    </a:lnTo>
                    <a:lnTo>
                      <a:pt x="54" y="49"/>
                    </a:lnTo>
                    <a:close/>
                    <a:moveTo>
                      <a:pt x="71" y="60"/>
                    </a:moveTo>
                    <a:lnTo>
                      <a:pt x="61" y="69"/>
                    </a:lnTo>
                    <a:lnTo>
                      <a:pt x="71" y="60"/>
                    </a:lnTo>
                    <a:lnTo>
                      <a:pt x="64" y="54"/>
                    </a:lnTo>
                    <a:lnTo>
                      <a:pt x="71" y="60"/>
                    </a:lnTo>
                    <a:close/>
                    <a:moveTo>
                      <a:pt x="57" y="47"/>
                    </a:moveTo>
                    <a:lnTo>
                      <a:pt x="61" y="44"/>
                    </a:lnTo>
                    <a:lnTo>
                      <a:pt x="74" y="57"/>
                    </a:lnTo>
                    <a:lnTo>
                      <a:pt x="71" y="60"/>
                    </a:lnTo>
                    <a:lnTo>
                      <a:pt x="57" y="47"/>
                    </a:lnTo>
                    <a:close/>
                    <a:moveTo>
                      <a:pt x="61" y="44"/>
                    </a:moveTo>
                    <a:lnTo>
                      <a:pt x="61" y="44"/>
                    </a:lnTo>
                    <a:lnTo>
                      <a:pt x="67" y="50"/>
                    </a:lnTo>
                    <a:lnTo>
                      <a:pt x="61" y="44"/>
                    </a:lnTo>
                    <a:close/>
                    <a:moveTo>
                      <a:pt x="61" y="44"/>
                    </a:moveTo>
                    <a:lnTo>
                      <a:pt x="63" y="40"/>
                    </a:lnTo>
                    <a:lnTo>
                      <a:pt x="77" y="54"/>
                    </a:lnTo>
                    <a:lnTo>
                      <a:pt x="74" y="57"/>
                    </a:lnTo>
                    <a:lnTo>
                      <a:pt x="61" y="44"/>
                    </a:lnTo>
                    <a:close/>
                    <a:moveTo>
                      <a:pt x="78" y="51"/>
                    </a:moveTo>
                    <a:lnTo>
                      <a:pt x="78" y="53"/>
                    </a:lnTo>
                    <a:lnTo>
                      <a:pt x="77" y="54"/>
                    </a:lnTo>
                    <a:lnTo>
                      <a:pt x="71" y="47"/>
                    </a:lnTo>
                    <a:lnTo>
                      <a:pt x="78" y="51"/>
                    </a:lnTo>
                    <a:close/>
                    <a:moveTo>
                      <a:pt x="62" y="43"/>
                    </a:moveTo>
                    <a:lnTo>
                      <a:pt x="65" y="36"/>
                    </a:lnTo>
                    <a:lnTo>
                      <a:pt x="82" y="45"/>
                    </a:lnTo>
                    <a:lnTo>
                      <a:pt x="78" y="51"/>
                    </a:lnTo>
                    <a:lnTo>
                      <a:pt x="62" y="43"/>
                    </a:lnTo>
                    <a:close/>
                    <a:moveTo>
                      <a:pt x="83" y="40"/>
                    </a:moveTo>
                    <a:lnTo>
                      <a:pt x="83" y="43"/>
                    </a:lnTo>
                    <a:lnTo>
                      <a:pt x="82" y="45"/>
                    </a:lnTo>
                    <a:lnTo>
                      <a:pt x="73" y="40"/>
                    </a:lnTo>
                    <a:lnTo>
                      <a:pt x="83" y="40"/>
                    </a:lnTo>
                    <a:close/>
                    <a:moveTo>
                      <a:pt x="64" y="40"/>
                    </a:moveTo>
                    <a:lnTo>
                      <a:pt x="64" y="37"/>
                    </a:lnTo>
                    <a:lnTo>
                      <a:pt x="83" y="37"/>
                    </a:lnTo>
                    <a:lnTo>
                      <a:pt x="83" y="40"/>
                    </a:lnTo>
                    <a:lnTo>
                      <a:pt x="64" y="40"/>
                    </a:lnTo>
                    <a:close/>
                    <a:moveTo>
                      <a:pt x="64" y="37"/>
                    </a:moveTo>
                    <a:lnTo>
                      <a:pt x="64" y="31"/>
                    </a:lnTo>
                    <a:lnTo>
                      <a:pt x="83" y="31"/>
                    </a:lnTo>
                    <a:lnTo>
                      <a:pt x="83" y="37"/>
                    </a:lnTo>
                    <a:lnTo>
                      <a:pt x="64" y="37"/>
                    </a:lnTo>
                    <a:close/>
                    <a:moveTo>
                      <a:pt x="64" y="31"/>
                    </a:moveTo>
                    <a:lnTo>
                      <a:pt x="64" y="28"/>
                    </a:lnTo>
                    <a:lnTo>
                      <a:pt x="83" y="28"/>
                    </a:lnTo>
                    <a:lnTo>
                      <a:pt x="83" y="31"/>
                    </a:lnTo>
                    <a:lnTo>
                      <a:pt x="64" y="31"/>
                    </a:lnTo>
                    <a:close/>
                    <a:moveTo>
                      <a:pt x="64" y="28"/>
                    </a:moveTo>
                    <a:lnTo>
                      <a:pt x="64" y="25"/>
                    </a:lnTo>
                    <a:lnTo>
                      <a:pt x="83" y="25"/>
                    </a:lnTo>
                    <a:lnTo>
                      <a:pt x="83" y="28"/>
                    </a:lnTo>
                    <a:lnTo>
                      <a:pt x="64" y="28"/>
                    </a:lnTo>
                    <a:close/>
                    <a:moveTo>
                      <a:pt x="64" y="25"/>
                    </a:moveTo>
                    <a:lnTo>
                      <a:pt x="64" y="18"/>
                    </a:lnTo>
                    <a:lnTo>
                      <a:pt x="83" y="18"/>
                    </a:lnTo>
                    <a:lnTo>
                      <a:pt x="83" y="25"/>
                    </a:lnTo>
                    <a:lnTo>
                      <a:pt x="64" y="25"/>
                    </a:lnTo>
                    <a:close/>
                    <a:moveTo>
                      <a:pt x="81" y="12"/>
                    </a:moveTo>
                    <a:lnTo>
                      <a:pt x="83" y="14"/>
                    </a:lnTo>
                    <a:lnTo>
                      <a:pt x="83" y="18"/>
                    </a:lnTo>
                    <a:lnTo>
                      <a:pt x="73" y="18"/>
                    </a:lnTo>
                    <a:lnTo>
                      <a:pt x="81" y="12"/>
                    </a:lnTo>
                    <a:close/>
                    <a:moveTo>
                      <a:pt x="66" y="25"/>
                    </a:moveTo>
                    <a:lnTo>
                      <a:pt x="63" y="22"/>
                    </a:lnTo>
                    <a:lnTo>
                      <a:pt x="77" y="8"/>
                    </a:lnTo>
                    <a:lnTo>
                      <a:pt x="81" y="12"/>
                    </a:lnTo>
                    <a:lnTo>
                      <a:pt x="66" y="25"/>
                    </a:lnTo>
                    <a:close/>
                    <a:moveTo>
                      <a:pt x="63" y="22"/>
                    </a:moveTo>
                    <a:lnTo>
                      <a:pt x="61" y="18"/>
                    </a:lnTo>
                    <a:lnTo>
                      <a:pt x="74" y="5"/>
                    </a:lnTo>
                    <a:lnTo>
                      <a:pt x="77" y="8"/>
                    </a:lnTo>
                    <a:lnTo>
                      <a:pt x="63" y="22"/>
                    </a:lnTo>
                    <a:close/>
                    <a:moveTo>
                      <a:pt x="67" y="2"/>
                    </a:moveTo>
                    <a:lnTo>
                      <a:pt x="71" y="2"/>
                    </a:lnTo>
                    <a:lnTo>
                      <a:pt x="74" y="5"/>
                    </a:lnTo>
                    <a:lnTo>
                      <a:pt x="67" y="12"/>
                    </a:lnTo>
                    <a:lnTo>
                      <a:pt x="67" y="2"/>
                    </a:lnTo>
                    <a:close/>
                    <a:moveTo>
                      <a:pt x="67" y="22"/>
                    </a:moveTo>
                    <a:lnTo>
                      <a:pt x="64" y="22"/>
                    </a:lnTo>
                    <a:lnTo>
                      <a:pt x="64" y="2"/>
                    </a:lnTo>
                    <a:lnTo>
                      <a:pt x="67" y="2"/>
                    </a:lnTo>
                    <a:lnTo>
                      <a:pt x="67" y="22"/>
                    </a:lnTo>
                    <a:close/>
                    <a:moveTo>
                      <a:pt x="64" y="22"/>
                    </a:moveTo>
                    <a:lnTo>
                      <a:pt x="62" y="22"/>
                    </a:lnTo>
                    <a:lnTo>
                      <a:pt x="60" y="21"/>
                    </a:lnTo>
                    <a:lnTo>
                      <a:pt x="64" y="12"/>
                    </a:lnTo>
                    <a:lnTo>
                      <a:pt x="64" y="22"/>
                    </a:lnTo>
                    <a:close/>
                    <a:moveTo>
                      <a:pt x="60" y="21"/>
                    </a:moveTo>
                    <a:lnTo>
                      <a:pt x="53" y="17"/>
                    </a:lnTo>
                    <a:lnTo>
                      <a:pt x="62" y="0"/>
                    </a:lnTo>
                    <a:lnTo>
                      <a:pt x="68" y="3"/>
                    </a:lnTo>
                    <a:lnTo>
                      <a:pt x="60" y="21"/>
                    </a:lnTo>
                    <a:close/>
                    <a:moveTo>
                      <a:pt x="57" y="0"/>
                    </a:moveTo>
                    <a:lnTo>
                      <a:pt x="60" y="0"/>
                    </a:lnTo>
                    <a:lnTo>
                      <a:pt x="62" y="0"/>
                    </a:lnTo>
                    <a:lnTo>
                      <a:pt x="57" y="8"/>
                    </a:lnTo>
                    <a:lnTo>
                      <a:pt x="57" y="0"/>
                    </a:lnTo>
                    <a:close/>
                    <a:moveTo>
                      <a:pt x="57" y="18"/>
                    </a:moveTo>
                    <a:lnTo>
                      <a:pt x="54" y="18"/>
                    </a:lnTo>
                    <a:lnTo>
                      <a:pt x="54" y="0"/>
                    </a:lnTo>
                    <a:lnTo>
                      <a:pt x="57" y="0"/>
                    </a:lnTo>
                    <a:lnTo>
                      <a:pt x="57" y="18"/>
                    </a:lnTo>
                    <a:close/>
                    <a:moveTo>
                      <a:pt x="54" y="18"/>
                    </a:moveTo>
                    <a:lnTo>
                      <a:pt x="47" y="18"/>
                    </a:lnTo>
                    <a:lnTo>
                      <a:pt x="47" y="0"/>
                    </a:lnTo>
                    <a:lnTo>
                      <a:pt x="54" y="0"/>
                    </a:lnTo>
                    <a:lnTo>
                      <a:pt x="54" y="18"/>
                    </a:lnTo>
                    <a:close/>
                    <a:moveTo>
                      <a:pt x="47" y="18"/>
                    </a:moveTo>
                    <a:lnTo>
                      <a:pt x="44" y="18"/>
                    </a:lnTo>
                    <a:lnTo>
                      <a:pt x="44" y="0"/>
                    </a:lnTo>
                    <a:lnTo>
                      <a:pt x="47" y="0"/>
                    </a:lnTo>
                    <a:lnTo>
                      <a:pt x="47" y="18"/>
                    </a:lnTo>
                    <a:close/>
                    <a:moveTo>
                      <a:pt x="44" y="18"/>
                    </a:moveTo>
                    <a:lnTo>
                      <a:pt x="39" y="18"/>
                    </a:lnTo>
                    <a:lnTo>
                      <a:pt x="39" y="0"/>
                    </a:lnTo>
                    <a:lnTo>
                      <a:pt x="44" y="0"/>
                    </a:lnTo>
                    <a:lnTo>
                      <a:pt x="44" y="18"/>
                    </a:lnTo>
                    <a:close/>
                    <a:moveTo>
                      <a:pt x="32" y="2"/>
                    </a:moveTo>
                    <a:lnTo>
                      <a:pt x="34" y="0"/>
                    </a:lnTo>
                    <a:lnTo>
                      <a:pt x="39" y="0"/>
                    </a:lnTo>
                    <a:lnTo>
                      <a:pt x="39" y="8"/>
                    </a:lnTo>
                    <a:lnTo>
                      <a:pt x="32" y="2"/>
                    </a:lnTo>
                    <a:close/>
                    <a:moveTo>
                      <a:pt x="45" y="15"/>
                    </a:moveTo>
                    <a:lnTo>
                      <a:pt x="42" y="18"/>
                    </a:lnTo>
                    <a:lnTo>
                      <a:pt x="29" y="5"/>
                    </a:lnTo>
                    <a:lnTo>
                      <a:pt x="32" y="2"/>
                    </a:lnTo>
                    <a:lnTo>
                      <a:pt x="45" y="15"/>
                    </a:lnTo>
                    <a:close/>
                    <a:moveTo>
                      <a:pt x="42" y="18"/>
                    </a:moveTo>
                    <a:lnTo>
                      <a:pt x="41" y="19"/>
                    </a:lnTo>
                    <a:lnTo>
                      <a:pt x="40" y="21"/>
                    </a:lnTo>
                    <a:lnTo>
                      <a:pt x="35" y="12"/>
                    </a:lnTo>
                    <a:lnTo>
                      <a:pt x="42" y="18"/>
                    </a:lnTo>
                    <a:close/>
                    <a:moveTo>
                      <a:pt x="40" y="21"/>
                    </a:moveTo>
                    <a:lnTo>
                      <a:pt x="33" y="24"/>
                    </a:lnTo>
                    <a:lnTo>
                      <a:pt x="24" y="6"/>
                    </a:lnTo>
                    <a:lnTo>
                      <a:pt x="31" y="3"/>
                    </a:lnTo>
                    <a:lnTo>
                      <a:pt x="40" y="21"/>
                    </a:lnTo>
                    <a:close/>
                    <a:moveTo>
                      <a:pt x="33" y="24"/>
                    </a:moveTo>
                    <a:lnTo>
                      <a:pt x="27" y="27"/>
                    </a:lnTo>
                    <a:lnTo>
                      <a:pt x="18" y="10"/>
                    </a:lnTo>
                    <a:lnTo>
                      <a:pt x="24" y="6"/>
                    </a:lnTo>
                    <a:lnTo>
                      <a:pt x="33" y="24"/>
                    </a:lnTo>
                    <a:close/>
                    <a:moveTo>
                      <a:pt x="15" y="12"/>
                    </a:moveTo>
                    <a:lnTo>
                      <a:pt x="17" y="11"/>
                    </a:lnTo>
                    <a:lnTo>
                      <a:pt x="18" y="10"/>
                    </a:lnTo>
                    <a:lnTo>
                      <a:pt x="22" y="18"/>
                    </a:lnTo>
                    <a:lnTo>
                      <a:pt x="15" y="12"/>
                    </a:lnTo>
                    <a:close/>
                    <a:moveTo>
                      <a:pt x="29" y="25"/>
                    </a:moveTo>
                    <a:lnTo>
                      <a:pt x="27" y="28"/>
                    </a:lnTo>
                    <a:lnTo>
                      <a:pt x="12" y="15"/>
                    </a:lnTo>
                    <a:lnTo>
                      <a:pt x="15" y="12"/>
                    </a:lnTo>
                    <a:lnTo>
                      <a:pt x="29" y="25"/>
                    </a:lnTo>
                    <a:close/>
                    <a:moveTo>
                      <a:pt x="12" y="15"/>
                    </a:moveTo>
                    <a:lnTo>
                      <a:pt x="22" y="5"/>
                    </a:lnTo>
                    <a:lnTo>
                      <a:pt x="12" y="15"/>
                    </a:lnTo>
                    <a:lnTo>
                      <a:pt x="19" y="22"/>
                    </a:lnTo>
                    <a:lnTo>
                      <a:pt x="12" y="15"/>
                    </a:lnTo>
                    <a:close/>
                    <a:moveTo>
                      <a:pt x="27" y="28"/>
                    </a:moveTo>
                    <a:lnTo>
                      <a:pt x="23" y="32"/>
                    </a:lnTo>
                    <a:lnTo>
                      <a:pt x="9" y="18"/>
                    </a:lnTo>
                    <a:lnTo>
                      <a:pt x="12" y="15"/>
                    </a:lnTo>
                    <a:lnTo>
                      <a:pt x="27" y="28"/>
                    </a:lnTo>
                    <a:close/>
                    <a:moveTo>
                      <a:pt x="23" y="32"/>
                    </a:moveTo>
                    <a:lnTo>
                      <a:pt x="23" y="32"/>
                    </a:lnTo>
                    <a:lnTo>
                      <a:pt x="17" y="25"/>
                    </a:lnTo>
                    <a:lnTo>
                      <a:pt x="23" y="32"/>
                    </a:lnTo>
                    <a:close/>
                    <a:moveTo>
                      <a:pt x="23" y="32"/>
                    </a:moveTo>
                    <a:lnTo>
                      <a:pt x="20" y="35"/>
                    </a:lnTo>
                    <a:lnTo>
                      <a:pt x="7" y="21"/>
                    </a:lnTo>
                    <a:lnTo>
                      <a:pt x="9" y="18"/>
                    </a:lnTo>
                    <a:lnTo>
                      <a:pt x="23" y="32"/>
                    </a:lnTo>
                    <a:close/>
                    <a:moveTo>
                      <a:pt x="4" y="24"/>
                    </a:moveTo>
                    <a:lnTo>
                      <a:pt x="6" y="22"/>
                    </a:lnTo>
                    <a:lnTo>
                      <a:pt x="7" y="21"/>
                    </a:lnTo>
                    <a:lnTo>
                      <a:pt x="13" y="28"/>
                    </a:lnTo>
                    <a:lnTo>
                      <a:pt x="4" y="24"/>
                    </a:lnTo>
                    <a:close/>
                    <a:moveTo>
                      <a:pt x="21" y="32"/>
                    </a:moveTo>
                    <a:lnTo>
                      <a:pt x="19" y="38"/>
                    </a:lnTo>
                    <a:lnTo>
                      <a:pt x="1" y="29"/>
                    </a:lnTo>
                    <a:lnTo>
                      <a:pt x="4" y="24"/>
                    </a:lnTo>
                    <a:lnTo>
                      <a:pt x="21" y="32"/>
                    </a:lnTo>
                    <a:close/>
                    <a:moveTo>
                      <a:pt x="0" y="34"/>
                    </a:moveTo>
                    <a:lnTo>
                      <a:pt x="0" y="32"/>
                    </a:lnTo>
                    <a:lnTo>
                      <a:pt x="1" y="29"/>
                    </a:lnTo>
                    <a:lnTo>
                      <a:pt x="10" y="34"/>
                    </a:lnTo>
                    <a:lnTo>
                      <a:pt x="0" y="34"/>
                    </a:lnTo>
                    <a:close/>
                    <a:moveTo>
                      <a:pt x="19" y="34"/>
                    </a:moveTo>
                    <a:lnTo>
                      <a:pt x="19" y="37"/>
                    </a:lnTo>
                    <a:lnTo>
                      <a:pt x="0" y="37"/>
                    </a:lnTo>
                    <a:lnTo>
                      <a:pt x="0" y="34"/>
                    </a:lnTo>
                    <a:lnTo>
                      <a:pt x="19" y="34"/>
                    </a:lnTo>
                    <a:close/>
                    <a:moveTo>
                      <a:pt x="19" y="37"/>
                    </a:moveTo>
                    <a:lnTo>
                      <a:pt x="19" y="44"/>
                    </a:lnTo>
                    <a:lnTo>
                      <a:pt x="0" y="44"/>
                    </a:lnTo>
                    <a:lnTo>
                      <a:pt x="0" y="37"/>
                    </a:lnTo>
                    <a:lnTo>
                      <a:pt x="19" y="37"/>
                    </a:lnTo>
                    <a:close/>
                    <a:moveTo>
                      <a:pt x="19" y="44"/>
                    </a:moveTo>
                    <a:lnTo>
                      <a:pt x="19" y="47"/>
                    </a:lnTo>
                    <a:lnTo>
                      <a:pt x="0" y="47"/>
                    </a:lnTo>
                    <a:lnTo>
                      <a:pt x="0" y="44"/>
                    </a:lnTo>
                    <a:lnTo>
                      <a:pt x="19" y="44"/>
                    </a:lnTo>
                    <a:close/>
                    <a:moveTo>
                      <a:pt x="19" y="47"/>
                    </a:moveTo>
                    <a:lnTo>
                      <a:pt x="19" y="50"/>
                    </a:lnTo>
                    <a:lnTo>
                      <a:pt x="0" y="50"/>
                    </a:lnTo>
                    <a:lnTo>
                      <a:pt x="0" y="47"/>
                    </a:lnTo>
                    <a:lnTo>
                      <a:pt x="19" y="47"/>
                    </a:lnTo>
                    <a:close/>
                    <a:moveTo>
                      <a:pt x="19" y="50"/>
                    </a:moveTo>
                    <a:lnTo>
                      <a:pt x="19" y="54"/>
                    </a:lnTo>
                    <a:lnTo>
                      <a:pt x="0" y="54"/>
                    </a:lnTo>
                    <a:lnTo>
                      <a:pt x="0" y="50"/>
                    </a:lnTo>
                    <a:lnTo>
                      <a:pt x="19" y="50"/>
                    </a:lnTo>
                    <a:close/>
                    <a:moveTo>
                      <a:pt x="1" y="57"/>
                    </a:moveTo>
                    <a:lnTo>
                      <a:pt x="0" y="56"/>
                    </a:lnTo>
                    <a:lnTo>
                      <a:pt x="0" y="54"/>
                    </a:lnTo>
                    <a:lnTo>
                      <a:pt x="10" y="54"/>
                    </a:lnTo>
                    <a:lnTo>
                      <a:pt x="1" y="57"/>
                    </a:lnTo>
                    <a:close/>
                    <a:moveTo>
                      <a:pt x="19" y="49"/>
                    </a:moveTo>
                    <a:lnTo>
                      <a:pt x="21" y="55"/>
                    </a:lnTo>
                    <a:lnTo>
                      <a:pt x="4" y="64"/>
                    </a:lnTo>
                    <a:lnTo>
                      <a:pt x="1" y="57"/>
                    </a:lnTo>
                    <a:lnTo>
                      <a:pt x="19" y="49"/>
                    </a:lnTo>
                    <a:close/>
                    <a:moveTo>
                      <a:pt x="13" y="69"/>
                    </a:moveTo>
                    <a:lnTo>
                      <a:pt x="7" y="69"/>
                    </a:lnTo>
                    <a:lnTo>
                      <a:pt x="4" y="64"/>
                    </a:lnTo>
                    <a:lnTo>
                      <a:pt x="13" y="59"/>
                    </a:lnTo>
                    <a:lnTo>
                      <a:pt x="13" y="69"/>
                    </a:lnTo>
                    <a:close/>
                    <a:moveTo>
                      <a:pt x="13" y="50"/>
                    </a:moveTo>
                    <a:lnTo>
                      <a:pt x="17" y="50"/>
                    </a:lnTo>
                    <a:lnTo>
                      <a:pt x="17" y="69"/>
                    </a:lnTo>
                    <a:lnTo>
                      <a:pt x="13" y="69"/>
                    </a:lnTo>
                    <a:lnTo>
                      <a:pt x="13" y="50"/>
                    </a:lnTo>
                    <a:close/>
                    <a:moveTo>
                      <a:pt x="17" y="50"/>
                    </a:moveTo>
                    <a:lnTo>
                      <a:pt x="20" y="50"/>
                    </a:lnTo>
                    <a:lnTo>
                      <a:pt x="23" y="53"/>
                    </a:lnTo>
                    <a:lnTo>
                      <a:pt x="17" y="59"/>
                    </a:lnTo>
                    <a:lnTo>
                      <a:pt x="17" y="50"/>
                    </a:lnTo>
                    <a:close/>
                    <a:moveTo>
                      <a:pt x="23" y="53"/>
                    </a:moveTo>
                    <a:lnTo>
                      <a:pt x="27" y="56"/>
                    </a:lnTo>
                    <a:lnTo>
                      <a:pt x="12" y="69"/>
                    </a:lnTo>
                    <a:lnTo>
                      <a:pt x="9" y="66"/>
                    </a:lnTo>
                    <a:lnTo>
                      <a:pt x="23" y="53"/>
                    </a:lnTo>
                    <a:close/>
                    <a:moveTo>
                      <a:pt x="15" y="71"/>
                    </a:moveTo>
                    <a:lnTo>
                      <a:pt x="13" y="70"/>
                    </a:lnTo>
                    <a:lnTo>
                      <a:pt x="12" y="69"/>
                    </a:lnTo>
                    <a:lnTo>
                      <a:pt x="19" y="62"/>
                    </a:lnTo>
                    <a:lnTo>
                      <a:pt x="15" y="71"/>
                    </a:lnTo>
                    <a:close/>
                    <a:moveTo>
                      <a:pt x="23" y="54"/>
                    </a:moveTo>
                    <a:lnTo>
                      <a:pt x="30" y="57"/>
                    </a:lnTo>
                    <a:lnTo>
                      <a:pt x="21" y="75"/>
                    </a:lnTo>
                    <a:lnTo>
                      <a:pt x="15" y="71"/>
                    </a:lnTo>
                    <a:lnTo>
                      <a:pt x="23" y="54"/>
                    </a:lnTo>
                    <a:close/>
                    <a:moveTo>
                      <a:pt x="25" y="76"/>
                    </a:moveTo>
                    <a:lnTo>
                      <a:pt x="23" y="76"/>
                    </a:lnTo>
                    <a:lnTo>
                      <a:pt x="21" y="75"/>
                    </a:lnTo>
                    <a:lnTo>
                      <a:pt x="25" y="66"/>
                    </a:lnTo>
                    <a:lnTo>
                      <a:pt x="25" y="76"/>
                    </a:lnTo>
                    <a:close/>
                    <a:moveTo>
                      <a:pt x="25" y="56"/>
                    </a:moveTo>
                    <a:lnTo>
                      <a:pt x="29" y="56"/>
                    </a:lnTo>
                    <a:lnTo>
                      <a:pt x="29" y="76"/>
                    </a:lnTo>
                    <a:lnTo>
                      <a:pt x="25" y="76"/>
                    </a:lnTo>
                    <a:lnTo>
                      <a:pt x="25" y="56"/>
                    </a:lnTo>
                    <a:close/>
                    <a:moveTo>
                      <a:pt x="29" y="56"/>
                    </a:moveTo>
                    <a:lnTo>
                      <a:pt x="35" y="56"/>
                    </a:lnTo>
                    <a:lnTo>
                      <a:pt x="35" y="76"/>
                    </a:lnTo>
                    <a:lnTo>
                      <a:pt x="29" y="76"/>
                    </a:lnTo>
                    <a:lnTo>
                      <a:pt x="29" y="56"/>
                    </a:lnTo>
                    <a:close/>
                    <a:moveTo>
                      <a:pt x="35" y="56"/>
                    </a:moveTo>
                    <a:lnTo>
                      <a:pt x="39" y="56"/>
                    </a:lnTo>
                    <a:lnTo>
                      <a:pt x="39" y="76"/>
                    </a:lnTo>
                    <a:lnTo>
                      <a:pt x="35" y="76"/>
                    </a:lnTo>
                    <a:lnTo>
                      <a:pt x="35" y="56"/>
                    </a:lnTo>
                    <a:close/>
                    <a:moveTo>
                      <a:pt x="39" y="56"/>
                    </a:moveTo>
                    <a:lnTo>
                      <a:pt x="44" y="56"/>
                    </a:lnTo>
                    <a:lnTo>
                      <a:pt x="44" y="76"/>
                    </a:lnTo>
                    <a:lnTo>
                      <a:pt x="39" y="76"/>
                    </a:lnTo>
                    <a:lnTo>
                      <a:pt x="39" y="56"/>
                    </a:lnTo>
                    <a:close/>
                    <a:moveTo>
                      <a:pt x="49" y="75"/>
                    </a:moveTo>
                    <a:lnTo>
                      <a:pt x="47" y="76"/>
                    </a:lnTo>
                    <a:lnTo>
                      <a:pt x="44" y="76"/>
                    </a:lnTo>
                    <a:lnTo>
                      <a:pt x="44" y="66"/>
                    </a:lnTo>
                    <a:lnTo>
                      <a:pt x="49" y="75"/>
                    </a:lnTo>
                    <a:close/>
                    <a:moveTo>
                      <a:pt x="41" y="57"/>
                    </a:moveTo>
                    <a:lnTo>
                      <a:pt x="46" y="54"/>
                    </a:lnTo>
                    <a:lnTo>
                      <a:pt x="55" y="71"/>
                    </a:lnTo>
                    <a:lnTo>
                      <a:pt x="49" y="75"/>
                    </a:lnTo>
                    <a:lnTo>
                      <a:pt x="41" y="57"/>
                    </a:lnTo>
                    <a:close/>
                    <a:moveTo>
                      <a:pt x="57" y="69"/>
                    </a:moveTo>
                    <a:lnTo>
                      <a:pt x="56" y="70"/>
                    </a:lnTo>
                    <a:lnTo>
                      <a:pt x="55" y="71"/>
                    </a:lnTo>
                    <a:lnTo>
                      <a:pt x="51" y="62"/>
                    </a:lnTo>
                    <a:lnTo>
                      <a:pt x="57" y="69"/>
                    </a:lnTo>
                    <a:close/>
                    <a:moveTo>
                      <a:pt x="44" y="56"/>
                    </a:moveTo>
                    <a:lnTo>
                      <a:pt x="47" y="53"/>
                    </a:lnTo>
                    <a:lnTo>
                      <a:pt x="61" y="66"/>
                    </a:lnTo>
                    <a:lnTo>
                      <a:pt x="57" y="69"/>
                    </a:lnTo>
                    <a:lnTo>
                      <a:pt x="44"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40" name="Freeform 226">
                <a:extLst>
                  <a:ext uri="{FF2B5EF4-FFF2-40B4-BE49-F238E27FC236}">
                    <a16:creationId xmlns:a16="http://schemas.microsoft.com/office/drawing/2014/main" id="{E806AD7D-1623-40FC-8230-BBED7F3FFD14}"/>
                  </a:ext>
                </a:extLst>
              </p:cNvPr>
              <p:cNvSpPr>
                <a:spLocks/>
              </p:cNvSpPr>
              <p:nvPr/>
            </p:nvSpPr>
            <p:spPr bwMode="auto">
              <a:xfrm>
                <a:off x="2505" y="2599"/>
                <a:ext cx="16" cy="14"/>
              </a:xfrm>
              <a:custGeom>
                <a:avLst/>
                <a:gdLst>
                  <a:gd name="T0" fmla="*/ 12 w 67"/>
                  <a:gd name="T1" fmla="*/ 12 h 58"/>
                  <a:gd name="T2" fmla="*/ 12 w 67"/>
                  <a:gd name="T3" fmla="*/ 12 h 58"/>
                  <a:gd name="T4" fmla="*/ 13 w 67"/>
                  <a:gd name="T5" fmla="*/ 11 h 58"/>
                  <a:gd name="T6" fmla="*/ 15 w 67"/>
                  <a:gd name="T7" fmla="*/ 10 h 58"/>
                  <a:gd name="T8" fmla="*/ 15 w 67"/>
                  <a:gd name="T9" fmla="*/ 9 h 58"/>
                  <a:gd name="T10" fmla="*/ 15 w 67"/>
                  <a:gd name="T11" fmla="*/ 8 h 58"/>
                  <a:gd name="T12" fmla="*/ 16 w 67"/>
                  <a:gd name="T13" fmla="*/ 7 h 58"/>
                  <a:gd name="T14" fmla="*/ 16 w 67"/>
                  <a:gd name="T15" fmla="*/ 6 h 58"/>
                  <a:gd name="T16" fmla="*/ 16 w 67"/>
                  <a:gd name="T17" fmla="*/ 5 h 58"/>
                  <a:gd name="T18" fmla="*/ 16 w 67"/>
                  <a:gd name="T19" fmla="*/ 4 h 58"/>
                  <a:gd name="T20" fmla="*/ 15 w 67"/>
                  <a:gd name="T21" fmla="*/ 3 h 58"/>
                  <a:gd name="T22" fmla="*/ 15 w 67"/>
                  <a:gd name="T23" fmla="*/ 2 h 58"/>
                  <a:gd name="T24" fmla="*/ 14 w 67"/>
                  <a:gd name="T25" fmla="*/ 2 h 58"/>
                  <a:gd name="T26" fmla="*/ 13 w 67"/>
                  <a:gd name="T27" fmla="*/ 1 h 58"/>
                  <a:gd name="T28" fmla="*/ 12 w 67"/>
                  <a:gd name="T29" fmla="*/ 1 h 58"/>
                  <a:gd name="T30" fmla="*/ 11 w 67"/>
                  <a:gd name="T31" fmla="*/ 0 h 58"/>
                  <a:gd name="T32" fmla="*/ 10 w 67"/>
                  <a:gd name="T33" fmla="*/ 0 h 58"/>
                  <a:gd name="T34" fmla="*/ 8 w 67"/>
                  <a:gd name="T35" fmla="*/ 0 h 58"/>
                  <a:gd name="T36" fmla="*/ 8 w 67"/>
                  <a:gd name="T37" fmla="*/ 1 h 58"/>
                  <a:gd name="T38" fmla="*/ 6 w 67"/>
                  <a:gd name="T39" fmla="*/ 1 h 58"/>
                  <a:gd name="T40" fmla="*/ 5 w 67"/>
                  <a:gd name="T41" fmla="*/ 2 h 58"/>
                  <a:gd name="T42" fmla="*/ 4 w 67"/>
                  <a:gd name="T43" fmla="*/ 2 h 58"/>
                  <a:gd name="T44" fmla="*/ 3 w 67"/>
                  <a:gd name="T45" fmla="*/ 3 h 58"/>
                  <a:gd name="T46" fmla="*/ 2 w 67"/>
                  <a:gd name="T47" fmla="*/ 4 h 58"/>
                  <a:gd name="T48" fmla="*/ 1 w 67"/>
                  <a:gd name="T49" fmla="*/ 5 h 58"/>
                  <a:gd name="T50" fmla="*/ 1 w 67"/>
                  <a:gd name="T51" fmla="*/ 6 h 58"/>
                  <a:gd name="T52" fmla="*/ 0 w 67"/>
                  <a:gd name="T53" fmla="*/ 8 h 58"/>
                  <a:gd name="T54" fmla="*/ 0 w 67"/>
                  <a:gd name="T55" fmla="*/ 9 h 58"/>
                  <a:gd name="T56" fmla="*/ 0 w 67"/>
                  <a:gd name="T57" fmla="*/ 9 h 58"/>
                  <a:gd name="T58" fmla="*/ 0 w 67"/>
                  <a:gd name="T59" fmla="*/ 11 h 58"/>
                  <a:gd name="T60" fmla="*/ 1 w 67"/>
                  <a:gd name="T61" fmla="*/ 12 h 58"/>
                  <a:gd name="T62" fmla="*/ 2 w 67"/>
                  <a:gd name="T63" fmla="*/ 12 h 58"/>
                  <a:gd name="T64" fmla="*/ 2 w 67"/>
                  <a:gd name="T65" fmla="*/ 13 h 58"/>
                  <a:gd name="T66" fmla="*/ 3 w 67"/>
                  <a:gd name="T67" fmla="*/ 14 h 58"/>
                  <a:gd name="T68" fmla="*/ 4 w 67"/>
                  <a:gd name="T69" fmla="*/ 14 h 58"/>
                  <a:gd name="T70" fmla="*/ 5 w 67"/>
                  <a:gd name="T71" fmla="*/ 14 h 58"/>
                  <a:gd name="T72" fmla="*/ 6 w 67"/>
                  <a:gd name="T73" fmla="*/ 14 h 58"/>
                  <a:gd name="T74" fmla="*/ 8 w 67"/>
                  <a:gd name="T75" fmla="*/ 14 h 58"/>
                  <a:gd name="T76" fmla="*/ 8 w 67"/>
                  <a:gd name="T77" fmla="*/ 14 h 58"/>
                  <a:gd name="T78" fmla="*/ 10 w 67"/>
                  <a:gd name="T79" fmla="*/ 13 h 58"/>
                  <a:gd name="T80" fmla="*/ 12 w 67"/>
                  <a:gd name="T81" fmla="*/ 12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9" y="51"/>
                    </a:moveTo>
                    <a:lnTo>
                      <a:pt x="51" y="48"/>
                    </a:lnTo>
                    <a:lnTo>
                      <a:pt x="54" y="44"/>
                    </a:lnTo>
                    <a:lnTo>
                      <a:pt x="61" y="41"/>
                    </a:lnTo>
                    <a:lnTo>
                      <a:pt x="61" y="38"/>
                    </a:lnTo>
                    <a:lnTo>
                      <a:pt x="64" y="32"/>
                    </a:lnTo>
                    <a:lnTo>
                      <a:pt x="67" y="29"/>
                    </a:lnTo>
                    <a:lnTo>
                      <a:pt x="67" y="26"/>
                    </a:lnTo>
                    <a:lnTo>
                      <a:pt x="67" y="19"/>
                    </a:lnTo>
                    <a:lnTo>
                      <a:pt x="67" y="16"/>
                    </a:lnTo>
                    <a:lnTo>
                      <a:pt x="64" y="12"/>
                    </a:lnTo>
                    <a:lnTo>
                      <a:pt x="61" y="10"/>
                    </a:lnTo>
                    <a:lnTo>
                      <a:pt x="58" y="7"/>
                    </a:lnTo>
                    <a:lnTo>
                      <a:pt x="54" y="4"/>
                    </a:lnTo>
                    <a:lnTo>
                      <a:pt x="51" y="4"/>
                    </a:lnTo>
                    <a:lnTo>
                      <a:pt x="45" y="0"/>
                    </a:lnTo>
                    <a:lnTo>
                      <a:pt x="42" y="0"/>
                    </a:lnTo>
                    <a:lnTo>
                      <a:pt x="35" y="0"/>
                    </a:lnTo>
                    <a:lnTo>
                      <a:pt x="32" y="4"/>
                    </a:lnTo>
                    <a:lnTo>
                      <a:pt x="26" y="4"/>
                    </a:lnTo>
                    <a:lnTo>
                      <a:pt x="20" y="7"/>
                    </a:lnTo>
                    <a:lnTo>
                      <a:pt x="17" y="10"/>
                    </a:lnTo>
                    <a:lnTo>
                      <a:pt x="13" y="12"/>
                    </a:lnTo>
                    <a:lnTo>
                      <a:pt x="7" y="16"/>
                    </a:lnTo>
                    <a:lnTo>
                      <a:pt x="3" y="22"/>
                    </a:lnTo>
                    <a:lnTo>
                      <a:pt x="3" y="26"/>
                    </a:lnTo>
                    <a:lnTo>
                      <a:pt x="0" y="32"/>
                    </a:lnTo>
                    <a:lnTo>
                      <a:pt x="0" y="36"/>
                    </a:lnTo>
                    <a:lnTo>
                      <a:pt x="0" y="38"/>
                    </a:lnTo>
                    <a:lnTo>
                      <a:pt x="0" y="44"/>
                    </a:lnTo>
                    <a:lnTo>
                      <a:pt x="3" y="48"/>
                    </a:lnTo>
                    <a:lnTo>
                      <a:pt x="7" y="51"/>
                    </a:lnTo>
                    <a:lnTo>
                      <a:pt x="10" y="54"/>
                    </a:lnTo>
                    <a:lnTo>
                      <a:pt x="13" y="58"/>
                    </a:lnTo>
                    <a:lnTo>
                      <a:pt x="17" y="58"/>
                    </a:lnTo>
                    <a:lnTo>
                      <a:pt x="23" y="58"/>
                    </a:lnTo>
                    <a:lnTo>
                      <a:pt x="26" y="58"/>
                    </a:lnTo>
                    <a:lnTo>
                      <a:pt x="32" y="58"/>
                    </a:lnTo>
                    <a:lnTo>
                      <a:pt x="35" y="58"/>
                    </a:lnTo>
                    <a:lnTo>
                      <a:pt x="42" y="54"/>
                    </a:lnTo>
                    <a:lnTo>
                      <a:pt x="49"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41" name="Freeform 227">
                <a:extLst>
                  <a:ext uri="{FF2B5EF4-FFF2-40B4-BE49-F238E27FC236}">
                    <a16:creationId xmlns:a16="http://schemas.microsoft.com/office/drawing/2014/main" id="{6C5173FB-FE42-40FF-84E6-C7CF9D8FBEE6}"/>
                  </a:ext>
                </a:extLst>
              </p:cNvPr>
              <p:cNvSpPr>
                <a:spLocks noEditPoints="1"/>
              </p:cNvSpPr>
              <p:nvPr/>
            </p:nvSpPr>
            <p:spPr bwMode="auto">
              <a:xfrm>
                <a:off x="2501" y="2596"/>
                <a:ext cx="23" cy="20"/>
              </a:xfrm>
              <a:custGeom>
                <a:avLst/>
                <a:gdLst>
                  <a:gd name="T0" fmla="*/ 15 w 90"/>
                  <a:gd name="T1" fmla="*/ 13 h 81"/>
                  <a:gd name="T2" fmla="*/ 16 w 90"/>
                  <a:gd name="T3" fmla="*/ 12 h 81"/>
                  <a:gd name="T4" fmla="*/ 20 w 90"/>
                  <a:gd name="T5" fmla="*/ 15 h 81"/>
                  <a:gd name="T6" fmla="*/ 19 w 90"/>
                  <a:gd name="T7" fmla="*/ 13 h 81"/>
                  <a:gd name="T8" fmla="*/ 16 w 90"/>
                  <a:gd name="T9" fmla="*/ 13 h 81"/>
                  <a:gd name="T10" fmla="*/ 17 w 90"/>
                  <a:gd name="T11" fmla="*/ 11 h 81"/>
                  <a:gd name="T12" fmla="*/ 18 w 90"/>
                  <a:gd name="T13" fmla="*/ 9 h 81"/>
                  <a:gd name="T14" fmla="*/ 22 w 90"/>
                  <a:gd name="T15" fmla="*/ 11 h 81"/>
                  <a:gd name="T16" fmla="*/ 20 w 90"/>
                  <a:gd name="T17" fmla="*/ 10 h 81"/>
                  <a:gd name="T18" fmla="*/ 18 w 90"/>
                  <a:gd name="T19" fmla="*/ 10 h 81"/>
                  <a:gd name="T20" fmla="*/ 18 w 90"/>
                  <a:gd name="T21" fmla="*/ 7 h 81"/>
                  <a:gd name="T22" fmla="*/ 23 w 90"/>
                  <a:gd name="T23" fmla="*/ 5 h 81"/>
                  <a:gd name="T24" fmla="*/ 21 w 90"/>
                  <a:gd name="T25" fmla="*/ 4 h 81"/>
                  <a:gd name="T26" fmla="*/ 21 w 90"/>
                  <a:gd name="T27" fmla="*/ 4 h 81"/>
                  <a:gd name="T28" fmla="*/ 17 w 90"/>
                  <a:gd name="T29" fmla="*/ 7 h 81"/>
                  <a:gd name="T30" fmla="*/ 17 w 90"/>
                  <a:gd name="T31" fmla="*/ 1 h 81"/>
                  <a:gd name="T32" fmla="*/ 16 w 90"/>
                  <a:gd name="T33" fmla="*/ 5 h 81"/>
                  <a:gd name="T34" fmla="*/ 16 w 90"/>
                  <a:gd name="T35" fmla="*/ 5 h 81"/>
                  <a:gd name="T36" fmla="*/ 17 w 90"/>
                  <a:gd name="T37" fmla="*/ 1 h 81"/>
                  <a:gd name="T38" fmla="*/ 15 w 90"/>
                  <a:gd name="T39" fmla="*/ 0 h 81"/>
                  <a:gd name="T40" fmla="*/ 14 w 90"/>
                  <a:gd name="T41" fmla="*/ 5 h 81"/>
                  <a:gd name="T42" fmla="*/ 12 w 90"/>
                  <a:gd name="T43" fmla="*/ 0 h 81"/>
                  <a:gd name="T44" fmla="*/ 10 w 90"/>
                  <a:gd name="T45" fmla="*/ 2 h 81"/>
                  <a:gd name="T46" fmla="*/ 12 w 90"/>
                  <a:gd name="T47" fmla="*/ 3 h 81"/>
                  <a:gd name="T48" fmla="*/ 12 w 90"/>
                  <a:gd name="T49" fmla="*/ 5 h 81"/>
                  <a:gd name="T50" fmla="*/ 11 w 90"/>
                  <a:gd name="T51" fmla="*/ 5 h 81"/>
                  <a:gd name="T52" fmla="*/ 7 w 90"/>
                  <a:gd name="T53" fmla="*/ 2 h 81"/>
                  <a:gd name="T54" fmla="*/ 6 w 90"/>
                  <a:gd name="T55" fmla="*/ 3 h 81"/>
                  <a:gd name="T56" fmla="*/ 8 w 90"/>
                  <a:gd name="T57" fmla="*/ 5 h 81"/>
                  <a:gd name="T58" fmla="*/ 9 w 90"/>
                  <a:gd name="T59" fmla="*/ 7 h 81"/>
                  <a:gd name="T60" fmla="*/ 8 w 90"/>
                  <a:gd name="T61" fmla="*/ 8 h 81"/>
                  <a:gd name="T62" fmla="*/ 3 w 90"/>
                  <a:gd name="T63" fmla="*/ 5 h 81"/>
                  <a:gd name="T64" fmla="*/ 2 w 90"/>
                  <a:gd name="T65" fmla="*/ 7 h 81"/>
                  <a:gd name="T66" fmla="*/ 4 w 90"/>
                  <a:gd name="T67" fmla="*/ 8 h 81"/>
                  <a:gd name="T68" fmla="*/ 7 w 90"/>
                  <a:gd name="T69" fmla="*/ 8 h 81"/>
                  <a:gd name="T70" fmla="*/ 6 w 90"/>
                  <a:gd name="T71" fmla="*/ 10 h 81"/>
                  <a:gd name="T72" fmla="*/ 1 w 90"/>
                  <a:gd name="T73" fmla="*/ 10 h 81"/>
                  <a:gd name="T74" fmla="*/ 1 w 90"/>
                  <a:gd name="T75" fmla="*/ 11 h 81"/>
                  <a:gd name="T76" fmla="*/ 1 w 90"/>
                  <a:gd name="T77" fmla="*/ 11 h 81"/>
                  <a:gd name="T78" fmla="*/ 6 w 90"/>
                  <a:gd name="T79" fmla="*/ 12 h 81"/>
                  <a:gd name="T80" fmla="*/ 5 w 90"/>
                  <a:gd name="T81" fmla="*/ 12 h 81"/>
                  <a:gd name="T82" fmla="*/ 0 w 90"/>
                  <a:gd name="T83" fmla="*/ 14 h 81"/>
                  <a:gd name="T84" fmla="*/ 3 w 90"/>
                  <a:gd name="T85" fmla="*/ 17 h 81"/>
                  <a:gd name="T86" fmla="*/ 5 w 90"/>
                  <a:gd name="T87" fmla="*/ 15 h 81"/>
                  <a:gd name="T88" fmla="*/ 7 w 90"/>
                  <a:gd name="T89" fmla="*/ 13 h 81"/>
                  <a:gd name="T90" fmla="*/ 8 w 90"/>
                  <a:gd name="T91" fmla="*/ 14 h 81"/>
                  <a:gd name="T92" fmla="*/ 6 w 90"/>
                  <a:gd name="T93" fmla="*/ 19 h 81"/>
                  <a:gd name="T94" fmla="*/ 8 w 90"/>
                  <a:gd name="T95" fmla="*/ 19 h 81"/>
                  <a:gd name="T96" fmla="*/ 8 w 90"/>
                  <a:gd name="T97" fmla="*/ 19 h 81"/>
                  <a:gd name="T98" fmla="*/ 9 w 90"/>
                  <a:gd name="T99" fmla="*/ 14 h 81"/>
                  <a:gd name="T100" fmla="*/ 12 w 90"/>
                  <a:gd name="T101" fmla="*/ 14 h 81"/>
                  <a:gd name="T102" fmla="*/ 13 w 90"/>
                  <a:gd name="T103" fmla="*/ 19 h 81"/>
                  <a:gd name="T104" fmla="*/ 15 w 90"/>
                  <a:gd name="T105" fmla="*/ 18 h 81"/>
                  <a:gd name="T106" fmla="*/ 15 w 90"/>
                  <a:gd name="T107" fmla="*/ 18 h 8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90"/>
                  <a:gd name="T163" fmla="*/ 0 h 81"/>
                  <a:gd name="T164" fmla="*/ 90 w 90"/>
                  <a:gd name="T165" fmla="*/ 81 h 8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90" h="81">
                    <a:moveTo>
                      <a:pt x="54" y="54"/>
                    </a:moveTo>
                    <a:lnTo>
                      <a:pt x="57" y="51"/>
                    </a:lnTo>
                    <a:lnTo>
                      <a:pt x="72" y="64"/>
                    </a:lnTo>
                    <a:lnTo>
                      <a:pt x="68" y="68"/>
                    </a:lnTo>
                    <a:lnTo>
                      <a:pt x="54" y="54"/>
                    </a:lnTo>
                    <a:close/>
                    <a:moveTo>
                      <a:pt x="57" y="51"/>
                    </a:moveTo>
                    <a:lnTo>
                      <a:pt x="61" y="48"/>
                    </a:lnTo>
                    <a:lnTo>
                      <a:pt x="74" y="61"/>
                    </a:lnTo>
                    <a:lnTo>
                      <a:pt x="72" y="64"/>
                    </a:lnTo>
                    <a:lnTo>
                      <a:pt x="57" y="51"/>
                    </a:lnTo>
                    <a:close/>
                    <a:moveTo>
                      <a:pt x="61" y="48"/>
                    </a:moveTo>
                    <a:lnTo>
                      <a:pt x="62" y="47"/>
                    </a:lnTo>
                    <a:lnTo>
                      <a:pt x="63" y="46"/>
                    </a:lnTo>
                    <a:lnTo>
                      <a:pt x="67" y="54"/>
                    </a:lnTo>
                    <a:lnTo>
                      <a:pt x="61" y="48"/>
                    </a:lnTo>
                    <a:close/>
                    <a:moveTo>
                      <a:pt x="63" y="46"/>
                    </a:moveTo>
                    <a:lnTo>
                      <a:pt x="69" y="43"/>
                    </a:lnTo>
                    <a:lnTo>
                      <a:pt x="78" y="60"/>
                    </a:lnTo>
                    <a:lnTo>
                      <a:pt x="72" y="63"/>
                    </a:lnTo>
                    <a:lnTo>
                      <a:pt x="63" y="46"/>
                    </a:lnTo>
                    <a:close/>
                    <a:moveTo>
                      <a:pt x="84" y="51"/>
                    </a:moveTo>
                    <a:lnTo>
                      <a:pt x="84" y="58"/>
                    </a:lnTo>
                    <a:lnTo>
                      <a:pt x="78" y="60"/>
                    </a:lnTo>
                    <a:lnTo>
                      <a:pt x="74" y="51"/>
                    </a:lnTo>
                    <a:lnTo>
                      <a:pt x="84" y="51"/>
                    </a:lnTo>
                    <a:close/>
                    <a:moveTo>
                      <a:pt x="64" y="51"/>
                    </a:moveTo>
                    <a:lnTo>
                      <a:pt x="64" y="48"/>
                    </a:lnTo>
                    <a:lnTo>
                      <a:pt x="84" y="48"/>
                    </a:lnTo>
                    <a:lnTo>
                      <a:pt x="84" y="51"/>
                    </a:lnTo>
                    <a:lnTo>
                      <a:pt x="64" y="51"/>
                    </a:lnTo>
                    <a:close/>
                    <a:moveTo>
                      <a:pt x="64" y="48"/>
                    </a:moveTo>
                    <a:lnTo>
                      <a:pt x="64" y="46"/>
                    </a:lnTo>
                    <a:lnTo>
                      <a:pt x="65" y="45"/>
                    </a:lnTo>
                    <a:lnTo>
                      <a:pt x="74" y="48"/>
                    </a:lnTo>
                    <a:lnTo>
                      <a:pt x="64" y="48"/>
                    </a:lnTo>
                    <a:close/>
                    <a:moveTo>
                      <a:pt x="65" y="45"/>
                    </a:moveTo>
                    <a:lnTo>
                      <a:pt x="68" y="38"/>
                    </a:lnTo>
                    <a:lnTo>
                      <a:pt x="86" y="47"/>
                    </a:lnTo>
                    <a:lnTo>
                      <a:pt x="83" y="52"/>
                    </a:lnTo>
                    <a:lnTo>
                      <a:pt x="65" y="45"/>
                    </a:lnTo>
                    <a:close/>
                    <a:moveTo>
                      <a:pt x="68" y="38"/>
                    </a:moveTo>
                    <a:lnTo>
                      <a:pt x="69" y="37"/>
                    </a:lnTo>
                    <a:lnTo>
                      <a:pt x="71" y="36"/>
                    </a:lnTo>
                    <a:lnTo>
                      <a:pt x="77" y="42"/>
                    </a:lnTo>
                    <a:lnTo>
                      <a:pt x="68" y="38"/>
                    </a:lnTo>
                    <a:close/>
                    <a:moveTo>
                      <a:pt x="71" y="36"/>
                    </a:moveTo>
                    <a:lnTo>
                      <a:pt x="74" y="32"/>
                    </a:lnTo>
                    <a:lnTo>
                      <a:pt x="87" y="46"/>
                    </a:lnTo>
                    <a:lnTo>
                      <a:pt x="84" y="49"/>
                    </a:lnTo>
                    <a:lnTo>
                      <a:pt x="71" y="36"/>
                    </a:lnTo>
                    <a:close/>
                    <a:moveTo>
                      <a:pt x="90" y="39"/>
                    </a:moveTo>
                    <a:lnTo>
                      <a:pt x="90" y="42"/>
                    </a:lnTo>
                    <a:lnTo>
                      <a:pt x="87" y="46"/>
                    </a:lnTo>
                    <a:lnTo>
                      <a:pt x="80" y="39"/>
                    </a:lnTo>
                    <a:lnTo>
                      <a:pt x="90" y="39"/>
                    </a:lnTo>
                    <a:close/>
                    <a:moveTo>
                      <a:pt x="71" y="39"/>
                    </a:moveTo>
                    <a:lnTo>
                      <a:pt x="71" y="36"/>
                    </a:lnTo>
                    <a:lnTo>
                      <a:pt x="90" y="36"/>
                    </a:lnTo>
                    <a:lnTo>
                      <a:pt x="90" y="39"/>
                    </a:lnTo>
                    <a:lnTo>
                      <a:pt x="71" y="39"/>
                    </a:lnTo>
                    <a:close/>
                    <a:moveTo>
                      <a:pt x="71" y="36"/>
                    </a:moveTo>
                    <a:lnTo>
                      <a:pt x="71" y="29"/>
                    </a:lnTo>
                    <a:lnTo>
                      <a:pt x="90" y="29"/>
                    </a:lnTo>
                    <a:lnTo>
                      <a:pt x="90" y="36"/>
                    </a:lnTo>
                    <a:lnTo>
                      <a:pt x="71" y="36"/>
                    </a:lnTo>
                    <a:close/>
                    <a:moveTo>
                      <a:pt x="71" y="29"/>
                    </a:moveTo>
                    <a:lnTo>
                      <a:pt x="71" y="26"/>
                    </a:lnTo>
                    <a:lnTo>
                      <a:pt x="90" y="26"/>
                    </a:lnTo>
                    <a:lnTo>
                      <a:pt x="90" y="29"/>
                    </a:lnTo>
                    <a:lnTo>
                      <a:pt x="71" y="29"/>
                    </a:lnTo>
                    <a:close/>
                    <a:moveTo>
                      <a:pt x="87" y="19"/>
                    </a:moveTo>
                    <a:lnTo>
                      <a:pt x="90" y="22"/>
                    </a:lnTo>
                    <a:lnTo>
                      <a:pt x="90" y="26"/>
                    </a:lnTo>
                    <a:lnTo>
                      <a:pt x="80" y="26"/>
                    </a:lnTo>
                    <a:lnTo>
                      <a:pt x="87" y="19"/>
                    </a:lnTo>
                    <a:close/>
                    <a:moveTo>
                      <a:pt x="74" y="32"/>
                    </a:moveTo>
                    <a:lnTo>
                      <a:pt x="71" y="29"/>
                    </a:lnTo>
                    <a:lnTo>
                      <a:pt x="84" y="16"/>
                    </a:lnTo>
                    <a:lnTo>
                      <a:pt x="87" y="19"/>
                    </a:lnTo>
                    <a:lnTo>
                      <a:pt x="74" y="32"/>
                    </a:lnTo>
                    <a:close/>
                    <a:moveTo>
                      <a:pt x="71" y="29"/>
                    </a:moveTo>
                    <a:lnTo>
                      <a:pt x="67" y="27"/>
                    </a:lnTo>
                    <a:lnTo>
                      <a:pt x="80" y="13"/>
                    </a:lnTo>
                    <a:lnTo>
                      <a:pt x="84" y="16"/>
                    </a:lnTo>
                    <a:lnTo>
                      <a:pt x="71" y="29"/>
                    </a:lnTo>
                    <a:close/>
                    <a:moveTo>
                      <a:pt x="67" y="27"/>
                    </a:moveTo>
                    <a:lnTo>
                      <a:pt x="64" y="24"/>
                    </a:lnTo>
                    <a:lnTo>
                      <a:pt x="77" y="10"/>
                    </a:lnTo>
                    <a:lnTo>
                      <a:pt x="80" y="13"/>
                    </a:lnTo>
                    <a:lnTo>
                      <a:pt x="67" y="27"/>
                    </a:lnTo>
                    <a:close/>
                    <a:moveTo>
                      <a:pt x="64" y="24"/>
                    </a:moveTo>
                    <a:lnTo>
                      <a:pt x="61" y="20"/>
                    </a:lnTo>
                    <a:lnTo>
                      <a:pt x="74" y="7"/>
                    </a:lnTo>
                    <a:lnTo>
                      <a:pt x="77" y="10"/>
                    </a:lnTo>
                    <a:lnTo>
                      <a:pt x="64" y="24"/>
                    </a:lnTo>
                    <a:close/>
                    <a:moveTo>
                      <a:pt x="67" y="4"/>
                    </a:moveTo>
                    <a:lnTo>
                      <a:pt x="72" y="4"/>
                    </a:lnTo>
                    <a:lnTo>
                      <a:pt x="74" y="7"/>
                    </a:lnTo>
                    <a:lnTo>
                      <a:pt x="67" y="14"/>
                    </a:lnTo>
                    <a:lnTo>
                      <a:pt x="67" y="4"/>
                    </a:lnTo>
                    <a:close/>
                    <a:moveTo>
                      <a:pt x="67" y="22"/>
                    </a:moveTo>
                    <a:lnTo>
                      <a:pt x="64" y="22"/>
                    </a:lnTo>
                    <a:lnTo>
                      <a:pt x="64" y="4"/>
                    </a:lnTo>
                    <a:lnTo>
                      <a:pt x="67" y="4"/>
                    </a:lnTo>
                    <a:lnTo>
                      <a:pt x="67" y="22"/>
                    </a:lnTo>
                    <a:close/>
                    <a:moveTo>
                      <a:pt x="64" y="22"/>
                    </a:moveTo>
                    <a:lnTo>
                      <a:pt x="62" y="22"/>
                    </a:lnTo>
                    <a:lnTo>
                      <a:pt x="61" y="21"/>
                    </a:lnTo>
                    <a:lnTo>
                      <a:pt x="64" y="14"/>
                    </a:lnTo>
                    <a:lnTo>
                      <a:pt x="64" y="22"/>
                    </a:lnTo>
                    <a:close/>
                    <a:moveTo>
                      <a:pt x="61" y="21"/>
                    </a:moveTo>
                    <a:lnTo>
                      <a:pt x="54" y="19"/>
                    </a:lnTo>
                    <a:lnTo>
                      <a:pt x="63" y="1"/>
                    </a:lnTo>
                    <a:lnTo>
                      <a:pt x="68" y="5"/>
                    </a:lnTo>
                    <a:lnTo>
                      <a:pt x="61" y="21"/>
                    </a:lnTo>
                    <a:close/>
                    <a:moveTo>
                      <a:pt x="58" y="0"/>
                    </a:moveTo>
                    <a:lnTo>
                      <a:pt x="61" y="0"/>
                    </a:lnTo>
                    <a:lnTo>
                      <a:pt x="63" y="1"/>
                    </a:lnTo>
                    <a:lnTo>
                      <a:pt x="58" y="10"/>
                    </a:lnTo>
                    <a:lnTo>
                      <a:pt x="58" y="0"/>
                    </a:lnTo>
                    <a:close/>
                    <a:moveTo>
                      <a:pt x="58" y="20"/>
                    </a:moveTo>
                    <a:lnTo>
                      <a:pt x="55" y="20"/>
                    </a:lnTo>
                    <a:lnTo>
                      <a:pt x="55" y="0"/>
                    </a:lnTo>
                    <a:lnTo>
                      <a:pt x="58" y="0"/>
                    </a:lnTo>
                    <a:lnTo>
                      <a:pt x="58" y="20"/>
                    </a:lnTo>
                    <a:close/>
                    <a:moveTo>
                      <a:pt x="55" y="20"/>
                    </a:moveTo>
                    <a:lnTo>
                      <a:pt x="48" y="20"/>
                    </a:lnTo>
                    <a:lnTo>
                      <a:pt x="48" y="0"/>
                    </a:lnTo>
                    <a:lnTo>
                      <a:pt x="55" y="0"/>
                    </a:lnTo>
                    <a:lnTo>
                      <a:pt x="55" y="20"/>
                    </a:lnTo>
                    <a:close/>
                    <a:moveTo>
                      <a:pt x="42" y="4"/>
                    </a:moveTo>
                    <a:lnTo>
                      <a:pt x="45" y="0"/>
                    </a:lnTo>
                    <a:lnTo>
                      <a:pt x="48" y="0"/>
                    </a:lnTo>
                    <a:lnTo>
                      <a:pt x="48" y="10"/>
                    </a:lnTo>
                    <a:lnTo>
                      <a:pt x="42" y="4"/>
                    </a:lnTo>
                    <a:close/>
                    <a:moveTo>
                      <a:pt x="55" y="17"/>
                    </a:moveTo>
                    <a:lnTo>
                      <a:pt x="52" y="20"/>
                    </a:lnTo>
                    <a:lnTo>
                      <a:pt x="39" y="7"/>
                    </a:lnTo>
                    <a:lnTo>
                      <a:pt x="42" y="4"/>
                    </a:lnTo>
                    <a:lnTo>
                      <a:pt x="55" y="17"/>
                    </a:lnTo>
                    <a:close/>
                    <a:moveTo>
                      <a:pt x="52" y="20"/>
                    </a:moveTo>
                    <a:lnTo>
                      <a:pt x="50" y="22"/>
                    </a:lnTo>
                    <a:lnTo>
                      <a:pt x="45" y="22"/>
                    </a:lnTo>
                    <a:lnTo>
                      <a:pt x="45" y="14"/>
                    </a:lnTo>
                    <a:lnTo>
                      <a:pt x="52" y="20"/>
                    </a:lnTo>
                    <a:close/>
                    <a:moveTo>
                      <a:pt x="45" y="22"/>
                    </a:moveTo>
                    <a:lnTo>
                      <a:pt x="39" y="22"/>
                    </a:lnTo>
                    <a:lnTo>
                      <a:pt x="39" y="4"/>
                    </a:lnTo>
                    <a:lnTo>
                      <a:pt x="45" y="4"/>
                    </a:lnTo>
                    <a:lnTo>
                      <a:pt x="45" y="22"/>
                    </a:lnTo>
                    <a:close/>
                    <a:moveTo>
                      <a:pt x="35" y="5"/>
                    </a:moveTo>
                    <a:lnTo>
                      <a:pt x="36" y="4"/>
                    </a:lnTo>
                    <a:lnTo>
                      <a:pt x="39" y="4"/>
                    </a:lnTo>
                    <a:lnTo>
                      <a:pt x="39" y="14"/>
                    </a:lnTo>
                    <a:lnTo>
                      <a:pt x="35" y="5"/>
                    </a:lnTo>
                    <a:close/>
                    <a:moveTo>
                      <a:pt x="43" y="21"/>
                    </a:moveTo>
                    <a:lnTo>
                      <a:pt x="36" y="25"/>
                    </a:lnTo>
                    <a:lnTo>
                      <a:pt x="29" y="8"/>
                    </a:lnTo>
                    <a:lnTo>
                      <a:pt x="35" y="5"/>
                    </a:lnTo>
                    <a:lnTo>
                      <a:pt x="43" y="21"/>
                    </a:lnTo>
                    <a:close/>
                    <a:moveTo>
                      <a:pt x="26" y="10"/>
                    </a:moveTo>
                    <a:lnTo>
                      <a:pt x="28" y="8"/>
                    </a:lnTo>
                    <a:lnTo>
                      <a:pt x="29" y="8"/>
                    </a:lnTo>
                    <a:lnTo>
                      <a:pt x="33" y="17"/>
                    </a:lnTo>
                    <a:lnTo>
                      <a:pt x="26" y="10"/>
                    </a:lnTo>
                    <a:close/>
                    <a:moveTo>
                      <a:pt x="40" y="24"/>
                    </a:moveTo>
                    <a:lnTo>
                      <a:pt x="36" y="27"/>
                    </a:lnTo>
                    <a:lnTo>
                      <a:pt x="23" y="13"/>
                    </a:lnTo>
                    <a:lnTo>
                      <a:pt x="26" y="10"/>
                    </a:lnTo>
                    <a:lnTo>
                      <a:pt x="40" y="24"/>
                    </a:lnTo>
                    <a:close/>
                    <a:moveTo>
                      <a:pt x="36" y="27"/>
                    </a:moveTo>
                    <a:lnTo>
                      <a:pt x="36" y="27"/>
                    </a:lnTo>
                    <a:lnTo>
                      <a:pt x="30" y="20"/>
                    </a:lnTo>
                    <a:lnTo>
                      <a:pt x="36" y="27"/>
                    </a:lnTo>
                    <a:close/>
                    <a:moveTo>
                      <a:pt x="36" y="27"/>
                    </a:moveTo>
                    <a:lnTo>
                      <a:pt x="33" y="29"/>
                    </a:lnTo>
                    <a:lnTo>
                      <a:pt x="20" y="16"/>
                    </a:lnTo>
                    <a:lnTo>
                      <a:pt x="23" y="13"/>
                    </a:lnTo>
                    <a:lnTo>
                      <a:pt x="36" y="27"/>
                    </a:lnTo>
                    <a:close/>
                    <a:moveTo>
                      <a:pt x="33" y="29"/>
                    </a:moveTo>
                    <a:lnTo>
                      <a:pt x="32" y="31"/>
                    </a:lnTo>
                    <a:lnTo>
                      <a:pt x="31" y="31"/>
                    </a:lnTo>
                    <a:lnTo>
                      <a:pt x="26" y="22"/>
                    </a:lnTo>
                    <a:lnTo>
                      <a:pt x="33" y="29"/>
                    </a:lnTo>
                    <a:close/>
                    <a:moveTo>
                      <a:pt x="31" y="31"/>
                    </a:moveTo>
                    <a:lnTo>
                      <a:pt x="24" y="35"/>
                    </a:lnTo>
                    <a:lnTo>
                      <a:pt x="15" y="18"/>
                    </a:lnTo>
                    <a:lnTo>
                      <a:pt x="22" y="15"/>
                    </a:lnTo>
                    <a:lnTo>
                      <a:pt x="31" y="31"/>
                    </a:lnTo>
                    <a:close/>
                    <a:moveTo>
                      <a:pt x="11" y="21"/>
                    </a:moveTo>
                    <a:lnTo>
                      <a:pt x="13" y="19"/>
                    </a:lnTo>
                    <a:lnTo>
                      <a:pt x="15" y="18"/>
                    </a:lnTo>
                    <a:lnTo>
                      <a:pt x="20" y="26"/>
                    </a:lnTo>
                    <a:lnTo>
                      <a:pt x="11" y="21"/>
                    </a:lnTo>
                    <a:close/>
                    <a:moveTo>
                      <a:pt x="29" y="30"/>
                    </a:moveTo>
                    <a:lnTo>
                      <a:pt x="25" y="37"/>
                    </a:lnTo>
                    <a:lnTo>
                      <a:pt x="8" y="28"/>
                    </a:lnTo>
                    <a:lnTo>
                      <a:pt x="11" y="21"/>
                    </a:lnTo>
                    <a:lnTo>
                      <a:pt x="29" y="30"/>
                    </a:lnTo>
                    <a:close/>
                    <a:moveTo>
                      <a:pt x="8" y="32"/>
                    </a:moveTo>
                    <a:lnTo>
                      <a:pt x="8" y="30"/>
                    </a:lnTo>
                    <a:lnTo>
                      <a:pt x="8" y="28"/>
                    </a:lnTo>
                    <a:lnTo>
                      <a:pt x="16" y="32"/>
                    </a:lnTo>
                    <a:lnTo>
                      <a:pt x="8" y="32"/>
                    </a:lnTo>
                    <a:close/>
                    <a:moveTo>
                      <a:pt x="26" y="32"/>
                    </a:moveTo>
                    <a:lnTo>
                      <a:pt x="26" y="36"/>
                    </a:lnTo>
                    <a:lnTo>
                      <a:pt x="8" y="36"/>
                    </a:lnTo>
                    <a:lnTo>
                      <a:pt x="8" y="32"/>
                    </a:lnTo>
                    <a:lnTo>
                      <a:pt x="26" y="32"/>
                    </a:lnTo>
                    <a:close/>
                    <a:moveTo>
                      <a:pt x="26" y="36"/>
                    </a:moveTo>
                    <a:lnTo>
                      <a:pt x="26" y="38"/>
                    </a:lnTo>
                    <a:lnTo>
                      <a:pt x="25" y="40"/>
                    </a:lnTo>
                    <a:lnTo>
                      <a:pt x="16" y="36"/>
                    </a:lnTo>
                    <a:lnTo>
                      <a:pt x="26" y="36"/>
                    </a:lnTo>
                    <a:close/>
                    <a:moveTo>
                      <a:pt x="25" y="40"/>
                    </a:moveTo>
                    <a:lnTo>
                      <a:pt x="22" y="47"/>
                    </a:lnTo>
                    <a:lnTo>
                      <a:pt x="5" y="38"/>
                    </a:lnTo>
                    <a:lnTo>
                      <a:pt x="8" y="31"/>
                    </a:lnTo>
                    <a:lnTo>
                      <a:pt x="25" y="40"/>
                    </a:lnTo>
                    <a:close/>
                    <a:moveTo>
                      <a:pt x="4" y="42"/>
                    </a:moveTo>
                    <a:lnTo>
                      <a:pt x="4" y="40"/>
                    </a:lnTo>
                    <a:lnTo>
                      <a:pt x="5" y="38"/>
                    </a:lnTo>
                    <a:lnTo>
                      <a:pt x="13" y="42"/>
                    </a:lnTo>
                    <a:lnTo>
                      <a:pt x="4" y="42"/>
                    </a:lnTo>
                    <a:close/>
                    <a:moveTo>
                      <a:pt x="23" y="42"/>
                    </a:moveTo>
                    <a:lnTo>
                      <a:pt x="23" y="46"/>
                    </a:lnTo>
                    <a:lnTo>
                      <a:pt x="4" y="46"/>
                    </a:lnTo>
                    <a:lnTo>
                      <a:pt x="4" y="42"/>
                    </a:lnTo>
                    <a:lnTo>
                      <a:pt x="23" y="42"/>
                    </a:lnTo>
                    <a:close/>
                    <a:moveTo>
                      <a:pt x="23" y="46"/>
                    </a:moveTo>
                    <a:lnTo>
                      <a:pt x="23" y="48"/>
                    </a:lnTo>
                    <a:lnTo>
                      <a:pt x="4" y="48"/>
                    </a:lnTo>
                    <a:lnTo>
                      <a:pt x="4" y="46"/>
                    </a:lnTo>
                    <a:lnTo>
                      <a:pt x="23" y="46"/>
                    </a:lnTo>
                    <a:close/>
                    <a:moveTo>
                      <a:pt x="23" y="48"/>
                    </a:moveTo>
                    <a:lnTo>
                      <a:pt x="23" y="54"/>
                    </a:lnTo>
                    <a:lnTo>
                      <a:pt x="4" y="54"/>
                    </a:lnTo>
                    <a:lnTo>
                      <a:pt x="4" y="48"/>
                    </a:lnTo>
                    <a:lnTo>
                      <a:pt x="23" y="48"/>
                    </a:lnTo>
                    <a:close/>
                    <a:moveTo>
                      <a:pt x="7" y="61"/>
                    </a:moveTo>
                    <a:lnTo>
                      <a:pt x="4" y="59"/>
                    </a:lnTo>
                    <a:lnTo>
                      <a:pt x="4" y="54"/>
                    </a:lnTo>
                    <a:lnTo>
                      <a:pt x="13" y="54"/>
                    </a:lnTo>
                    <a:lnTo>
                      <a:pt x="7" y="61"/>
                    </a:lnTo>
                    <a:close/>
                    <a:moveTo>
                      <a:pt x="20" y="48"/>
                    </a:moveTo>
                    <a:lnTo>
                      <a:pt x="23" y="51"/>
                    </a:lnTo>
                    <a:lnTo>
                      <a:pt x="10" y="64"/>
                    </a:lnTo>
                    <a:lnTo>
                      <a:pt x="7" y="61"/>
                    </a:lnTo>
                    <a:lnTo>
                      <a:pt x="20" y="48"/>
                    </a:lnTo>
                    <a:close/>
                    <a:moveTo>
                      <a:pt x="10" y="64"/>
                    </a:moveTo>
                    <a:lnTo>
                      <a:pt x="0" y="56"/>
                    </a:lnTo>
                    <a:lnTo>
                      <a:pt x="10" y="64"/>
                    </a:lnTo>
                    <a:lnTo>
                      <a:pt x="16" y="58"/>
                    </a:lnTo>
                    <a:lnTo>
                      <a:pt x="10" y="64"/>
                    </a:lnTo>
                    <a:close/>
                    <a:moveTo>
                      <a:pt x="23" y="51"/>
                    </a:moveTo>
                    <a:lnTo>
                      <a:pt x="26" y="54"/>
                    </a:lnTo>
                    <a:lnTo>
                      <a:pt x="13" y="68"/>
                    </a:lnTo>
                    <a:lnTo>
                      <a:pt x="10" y="64"/>
                    </a:lnTo>
                    <a:lnTo>
                      <a:pt x="23" y="51"/>
                    </a:lnTo>
                    <a:close/>
                    <a:moveTo>
                      <a:pt x="26" y="54"/>
                    </a:moveTo>
                    <a:lnTo>
                      <a:pt x="26" y="54"/>
                    </a:lnTo>
                    <a:lnTo>
                      <a:pt x="20" y="61"/>
                    </a:lnTo>
                    <a:lnTo>
                      <a:pt x="26" y="54"/>
                    </a:lnTo>
                    <a:close/>
                    <a:moveTo>
                      <a:pt x="26" y="54"/>
                    </a:moveTo>
                    <a:lnTo>
                      <a:pt x="30" y="58"/>
                    </a:lnTo>
                    <a:lnTo>
                      <a:pt x="16" y="71"/>
                    </a:lnTo>
                    <a:lnTo>
                      <a:pt x="13" y="68"/>
                    </a:lnTo>
                    <a:lnTo>
                      <a:pt x="26" y="54"/>
                    </a:lnTo>
                    <a:close/>
                    <a:moveTo>
                      <a:pt x="16" y="71"/>
                    </a:moveTo>
                    <a:lnTo>
                      <a:pt x="26" y="81"/>
                    </a:lnTo>
                    <a:lnTo>
                      <a:pt x="16" y="71"/>
                    </a:lnTo>
                    <a:lnTo>
                      <a:pt x="23" y="64"/>
                    </a:lnTo>
                    <a:lnTo>
                      <a:pt x="16" y="71"/>
                    </a:lnTo>
                    <a:close/>
                    <a:moveTo>
                      <a:pt x="30" y="58"/>
                    </a:moveTo>
                    <a:lnTo>
                      <a:pt x="33" y="61"/>
                    </a:lnTo>
                    <a:lnTo>
                      <a:pt x="20" y="74"/>
                    </a:lnTo>
                    <a:lnTo>
                      <a:pt x="16" y="71"/>
                    </a:lnTo>
                    <a:lnTo>
                      <a:pt x="30" y="58"/>
                    </a:lnTo>
                    <a:close/>
                    <a:moveTo>
                      <a:pt x="26" y="76"/>
                    </a:moveTo>
                    <a:lnTo>
                      <a:pt x="22" y="76"/>
                    </a:lnTo>
                    <a:lnTo>
                      <a:pt x="20" y="74"/>
                    </a:lnTo>
                    <a:lnTo>
                      <a:pt x="26" y="68"/>
                    </a:lnTo>
                    <a:lnTo>
                      <a:pt x="26" y="76"/>
                    </a:lnTo>
                    <a:close/>
                    <a:moveTo>
                      <a:pt x="26" y="58"/>
                    </a:moveTo>
                    <a:lnTo>
                      <a:pt x="30" y="58"/>
                    </a:lnTo>
                    <a:lnTo>
                      <a:pt x="30" y="76"/>
                    </a:lnTo>
                    <a:lnTo>
                      <a:pt x="26" y="76"/>
                    </a:lnTo>
                    <a:lnTo>
                      <a:pt x="26" y="58"/>
                    </a:lnTo>
                    <a:close/>
                    <a:moveTo>
                      <a:pt x="30" y="58"/>
                    </a:moveTo>
                    <a:lnTo>
                      <a:pt x="36" y="58"/>
                    </a:lnTo>
                    <a:lnTo>
                      <a:pt x="36" y="76"/>
                    </a:lnTo>
                    <a:lnTo>
                      <a:pt x="30" y="76"/>
                    </a:lnTo>
                    <a:lnTo>
                      <a:pt x="30" y="58"/>
                    </a:lnTo>
                    <a:close/>
                    <a:moveTo>
                      <a:pt x="36" y="58"/>
                    </a:moveTo>
                    <a:lnTo>
                      <a:pt x="39" y="58"/>
                    </a:lnTo>
                    <a:lnTo>
                      <a:pt x="39" y="76"/>
                    </a:lnTo>
                    <a:lnTo>
                      <a:pt x="36" y="76"/>
                    </a:lnTo>
                    <a:lnTo>
                      <a:pt x="36" y="58"/>
                    </a:lnTo>
                    <a:close/>
                    <a:moveTo>
                      <a:pt x="39" y="58"/>
                    </a:moveTo>
                    <a:lnTo>
                      <a:pt x="45" y="58"/>
                    </a:lnTo>
                    <a:lnTo>
                      <a:pt x="45" y="76"/>
                    </a:lnTo>
                    <a:lnTo>
                      <a:pt x="39" y="76"/>
                    </a:lnTo>
                    <a:lnTo>
                      <a:pt x="39" y="58"/>
                    </a:lnTo>
                    <a:close/>
                    <a:moveTo>
                      <a:pt x="45" y="58"/>
                    </a:moveTo>
                    <a:lnTo>
                      <a:pt x="48" y="58"/>
                    </a:lnTo>
                    <a:lnTo>
                      <a:pt x="48" y="76"/>
                    </a:lnTo>
                    <a:lnTo>
                      <a:pt x="45" y="76"/>
                    </a:lnTo>
                    <a:lnTo>
                      <a:pt x="45" y="58"/>
                    </a:lnTo>
                    <a:close/>
                    <a:moveTo>
                      <a:pt x="53" y="75"/>
                    </a:moveTo>
                    <a:lnTo>
                      <a:pt x="51" y="76"/>
                    </a:lnTo>
                    <a:lnTo>
                      <a:pt x="48" y="76"/>
                    </a:lnTo>
                    <a:lnTo>
                      <a:pt x="48" y="68"/>
                    </a:lnTo>
                    <a:lnTo>
                      <a:pt x="53" y="75"/>
                    </a:lnTo>
                    <a:close/>
                    <a:moveTo>
                      <a:pt x="44" y="59"/>
                    </a:moveTo>
                    <a:lnTo>
                      <a:pt x="51" y="56"/>
                    </a:lnTo>
                    <a:lnTo>
                      <a:pt x="59" y="73"/>
                    </a:lnTo>
                    <a:lnTo>
                      <a:pt x="53" y="75"/>
                    </a:lnTo>
                    <a:lnTo>
                      <a:pt x="44" y="59"/>
                    </a:lnTo>
                    <a:close/>
                    <a:moveTo>
                      <a:pt x="51" y="56"/>
                    </a:moveTo>
                    <a:lnTo>
                      <a:pt x="57" y="52"/>
                    </a:lnTo>
                    <a:lnTo>
                      <a:pt x="65" y="70"/>
                    </a:lnTo>
                    <a:lnTo>
                      <a:pt x="59" y="73"/>
                    </a:lnTo>
                    <a:lnTo>
                      <a:pt x="51"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42" name="Freeform 228">
                <a:extLst>
                  <a:ext uri="{FF2B5EF4-FFF2-40B4-BE49-F238E27FC236}">
                    <a16:creationId xmlns:a16="http://schemas.microsoft.com/office/drawing/2014/main" id="{BA1C0E38-1802-4489-848F-4A5C4735DDA5}"/>
                  </a:ext>
                </a:extLst>
              </p:cNvPr>
              <p:cNvSpPr>
                <a:spLocks/>
              </p:cNvSpPr>
              <p:nvPr/>
            </p:nvSpPr>
            <p:spPr bwMode="auto">
              <a:xfrm>
                <a:off x="2556" y="2574"/>
                <a:ext cx="16" cy="15"/>
              </a:xfrm>
              <a:custGeom>
                <a:avLst/>
                <a:gdLst>
                  <a:gd name="T0" fmla="*/ 12 w 66"/>
                  <a:gd name="T1" fmla="*/ 13 h 61"/>
                  <a:gd name="T2" fmla="*/ 12 w 66"/>
                  <a:gd name="T3" fmla="*/ 13 h 61"/>
                  <a:gd name="T4" fmla="*/ 14 w 66"/>
                  <a:gd name="T5" fmla="*/ 12 h 61"/>
                  <a:gd name="T6" fmla="*/ 15 w 66"/>
                  <a:gd name="T7" fmla="*/ 10 h 61"/>
                  <a:gd name="T8" fmla="*/ 15 w 66"/>
                  <a:gd name="T9" fmla="*/ 10 h 61"/>
                  <a:gd name="T10" fmla="*/ 15 w 66"/>
                  <a:gd name="T11" fmla="*/ 9 h 61"/>
                  <a:gd name="T12" fmla="*/ 16 w 66"/>
                  <a:gd name="T13" fmla="*/ 7 h 61"/>
                  <a:gd name="T14" fmla="*/ 16 w 66"/>
                  <a:gd name="T15" fmla="*/ 7 h 61"/>
                  <a:gd name="T16" fmla="*/ 16 w 66"/>
                  <a:gd name="T17" fmla="*/ 5 h 61"/>
                  <a:gd name="T18" fmla="*/ 16 w 66"/>
                  <a:gd name="T19" fmla="*/ 4 h 61"/>
                  <a:gd name="T20" fmla="*/ 15 w 66"/>
                  <a:gd name="T21" fmla="*/ 3 h 61"/>
                  <a:gd name="T22" fmla="*/ 15 w 66"/>
                  <a:gd name="T23" fmla="*/ 2 h 61"/>
                  <a:gd name="T24" fmla="*/ 15 w 66"/>
                  <a:gd name="T25" fmla="*/ 2 h 61"/>
                  <a:gd name="T26" fmla="*/ 13 w 66"/>
                  <a:gd name="T27" fmla="*/ 1 h 61"/>
                  <a:gd name="T28" fmla="*/ 12 w 66"/>
                  <a:gd name="T29" fmla="*/ 1 h 61"/>
                  <a:gd name="T30" fmla="*/ 12 w 66"/>
                  <a:gd name="T31" fmla="*/ 0 h 61"/>
                  <a:gd name="T32" fmla="*/ 10 w 66"/>
                  <a:gd name="T33" fmla="*/ 0 h 61"/>
                  <a:gd name="T34" fmla="*/ 8 w 66"/>
                  <a:gd name="T35" fmla="*/ 1 h 61"/>
                  <a:gd name="T36" fmla="*/ 8 w 66"/>
                  <a:gd name="T37" fmla="*/ 1 h 61"/>
                  <a:gd name="T38" fmla="*/ 6 w 66"/>
                  <a:gd name="T39" fmla="*/ 1 h 61"/>
                  <a:gd name="T40" fmla="*/ 5 w 66"/>
                  <a:gd name="T41" fmla="*/ 2 h 61"/>
                  <a:gd name="T42" fmla="*/ 4 w 66"/>
                  <a:gd name="T43" fmla="*/ 2 h 61"/>
                  <a:gd name="T44" fmla="*/ 3 w 66"/>
                  <a:gd name="T45" fmla="*/ 3 h 61"/>
                  <a:gd name="T46" fmla="*/ 2 w 66"/>
                  <a:gd name="T47" fmla="*/ 5 h 61"/>
                  <a:gd name="T48" fmla="*/ 2 w 66"/>
                  <a:gd name="T49" fmla="*/ 6 h 61"/>
                  <a:gd name="T50" fmla="*/ 1 w 66"/>
                  <a:gd name="T51" fmla="*/ 7 h 61"/>
                  <a:gd name="T52" fmla="*/ 1 w 66"/>
                  <a:gd name="T53" fmla="*/ 8 h 61"/>
                  <a:gd name="T54" fmla="*/ 0 w 66"/>
                  <a:gd name="T55" fmla="*/ 9 h 61"/>
                  <a:gd name="T56" fmla="*/ 0 w 66"/>
                  <a:gd name="T57" fmla="*/ 10 h 61"/>
                  <a:gd name="T58" fmla="*/ 1 w 66"/>
                  <a:gd name="T59" fmla="*/ 11 h 61"/>
                  <a:gd name="T60" fmla="*/ 1 w 66"/>
                  <a:gd name="T61" fmla="*/ 12 h 61"/>
                  <a:gd name="T62" fmla="*/ 2 w 66"/>
                  <a:gd name="T63" fmla="*/ 13 h 61"/>
                  <a:gd name="T64" fmla="*/ 2 w 66"/>
                  <a:gd name="T65" fmla="*/ 13 h 61"/>
                  <a:gd name="T66" fmla="*/ 3 w 66"/>
                  <a:gd name="T67" fmla="*/ 14 h 61"/>
                  <a:gd name="T68" fmla="*/ 4 w 66"/>
                  <a:gd name="T69" fmla="*/ 14 h 61"/>
                  <a:gd name="T70" fmla="*/ 5 w 66"/>
                  <a:gd name="T71" fmla="*/ 14 h 61"/>
                  <a:gd name="T72" fmla="*/ 6 w 66"/>
                  <a:gd name="T73" fmla="*/ 15 h 61"/>
                  <a:gd name="T74" fmla="*/ 8 w 66"/>
                  <a:gd name="T75" fmla="*/ 14 h 61"/>
                  <a:gd name="T76" fmla="*/ 9 w 66"/>
                  <a:gd name="T77" fmla="*/ 14 h 61"/>
                  <a:gd name="T78" fmla="*/ 10 w 66"/>
                  <a:gd name="T79" fmla="*/ 13 h 61"/>
                  <a:gd name="T80" fmla="*/ 12 w 66"/>
                  <a:gd name="T81" fmla="*/ 13 h 6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61"/>
                  <a:gd name="T125" fmla="*/ 66 w 66"/>
                  <a:gd name="T126" fmla="*/ 61 h 6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61">
                    <a:moveTo>
                      <a:pt x="48" y="54"/>
                    </a:moveTo>
                    <a:lnTo>
                      <a:pt x="51" y="52"/>
                    </a:lnTo>
                    <a:lnTo>
                      <a:pt x="57" y="49"/>
                    </a:lnTo>
                    <a:lnTo>
                      <a:pt x="61" y="42"/>
                    </a:lnTo>
                    <a:lnTo>
                      <a:pt x="63" y="39"/>
                    </a:lnTo>
                    <a:lnTo>
                      <a:pt x="63" y="35"/>
                    </a:lnTo>
                    <a:lnTo>
                      <a:pt x="66" y="29"/>
                    </a:lnTo>
                    <a:lnTo>
                      <a:pt x="66" y="27"/>
                    </a:lnTo>
                    <a:lnTo>
                      <a:pt x="66" y="20"/>
                    </a:lnTo>
                    <a:lnTo>
                      <a:pt x="66" y="17"/>
                    </a:lnTo>
                    <a:lnTo>
                      <a:pt x="63" y="13"/>
                    </a:lnTo>
                    <a:lnTo>
                      <a:pt x="63" y="10"/>
                    </a:lnTo>
                    <a:lnTo>
                      <a:pt x="61" y="7"/>
                    </a:lnTo>
                    <a:lnTo>
                      <a:pt x="54" y="3"/>
                    </a:lnTo>
                    <a:lnTo>
                      <a:pt x="51" y="3"/>
                    </a:lnTo>
                    <a:lnTo>
                      <a:pt x="48" y="0"/>
                    </a:lnTo>
                    <a:lnTo>
                      <a:pt x="41" y="0"/>
                    </a:lnTo>
                    <a:lnTo>
                      <a:pt x="35" y="3"/>
                    </a:lnTo>
                    <a:lnTo>
                      <a:pt x="32" y="3"/>
                    </a:lnTo>
                    <a:lnTo>
                      <a:pt x="26" y="3"/>
                    </a:lnTo>
                    <a:lnTo>
                      <a:pt x="22" y="7"/>
                    </a:lnTo>
                    <a:lnTo>
                      <a:pt x="16" y="10"/>
                    </a:lnTo>
                    <a:lnTo>
                      <a:pt x="12" y="13"/>
                    </a:lnTo>
                    <a:lnTo>
                      <a:pt x="9" y="20"/>
                    </a:lnTo>
                    <a:lnTo>
                      <a:pt x="7" y="23"/>
                    </a:lnTo>
                    <a:lnTo>
                      <a:pt x="3" y="27"/>
                    </a:lnTo>
                    <a:lnTo>
                      <a:pt x="3" y="32"/>
                    </a:lnTo>
                    <a:lnTo>
                      <a:pt x="0" y="35"/>
                    </a:lnTo>
                    <a:lnTo>
                      <a:pt x="0" y="39"/>
                    </a:lnTo>
                    <a:lnTo>
                      <a:pt x="3" y="45"/>
                    </a:lnTo>
                    <a:lnTo>
                      <a:pt x="3" y="49"/>
                    </a:lnTo>
                    <a:lnTo>
                      <a:pt x="7" y="52"/>
                    </a:lnTo>
                    <a:lnTo>
                      <a:pt x="9" y="54"/>
                    </a:lnTo>
                    <a:lnTo>
                      <a:pt x="12" y="57"/>
                    </a:lnTo>
                    <a:lnTo>
                      <a:pt x="16" y="57"/>
                    </a:lnTo>
                    <a:lnTo>
                      <a:pt x="22" y="57"/>
                    </a:lnTo>
                    <a:lnTo>
                      <a:pt x="26" y="61"/>
                    </a:lnTo>
                    <a:lnTo>
                      <a:pt x="32" y="57"/>
                    </a:lnTo>
                    <a:lnTo>
                      <a:pt x="38" y="57"/>
                    </a:lnTo>
                    <a:lnTo>
                      <a:pt x="41" y="54"/>
                    </a:lnTo>
                    <a:lnTo>
                      <a:pt x="48"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43" name="Freeform 229">
                <a:extLst>
                  <a:ext uri="{FF2B5EF4-FFF2-40B4-BE49-F238E27FC236}">
                    <a16:creationId xmlns:a16="http://schemas.microsoft.com/office/drawing/2014/main" id="{B8FFAB61-FFD5-403D-9F89-6D5D7A2F08C9}"/>
                  </a:ext>
                </a:extLst>
              </p:cNvPr>
              <p:cNvSpPr>
                <a:spLocks noEditPoints="1"/>
              </p:cNvSpPr>
              <p:nvPr/>
            </p:nvSpPr>
            <p:spPr bwMode="auto">
              <a:xfrm>
                <a:off x="2553" y="2572"/>
                <a:ext cx="22" cy="20"/>
              </a:xfrm>
              <a:custGeom>
                <a:avLst/>
                <a:gdLst>
                  <a:gd name="T0" fmla="*/ 14 w 86"/>
                  <a:gd name="T1" fmla="*/ 13 h 82"/>
                  <a:gd name="T2" fmla="*/ 16 w 86"/>
                  <a:gd name="T3" fmla="*/ 12 h 82"/>
                  <a:gd name="T4" fmla="*/ 18 w 86"/>
                  <a:gd name="T5" fmla="*/ 16 h 82"/>
                  <a:gd name="T6" fmla="*/ 19 w 86"/>
                  <a:gd name="T7" fmla="*/ 15 h 82"/>
                  <a:gd name="T8" fmla="*/ 16 w 86"/>
                  <a:gd name="T9" fmla="*/ 11 h 82"/>
                  <a:gd name="T10" fmla="*/ 21 w 86"/>
                  <a:gd name="T11" fmla="*/ 12 h 82"/>
                  <a:gd name="T12" fmla="*/ 16 w 86"/>
                  <a:gd name="T13" fmla="*/ 11 h 82"/>
                  <a:gd name="T14" fmla="*/ 17 w 86"/>
                  <a:gd name="T15" fmla="*/ 10 h 82"/>
                  <a:gd name="T16" fmla="*/ 21 w 86"/>
                  <a:gd name="T17" fmla="*/ 12 h 82"/>
                  <a:gd name="T18" fmla="*/ 22 w 86"/>
                  <a:gd name="T19" fmla="*/ 9 h 82"/>
                  <a:gd name="T20" fmla="*/ 17 w 86"/>
                  <a:gd name="T21" fmla="*/ 9 h 82"/>
                  <a:gd name="T22" fmla="*/ 17 w 86"/>
                  <a:gd name="T23" fmla="*/ 6 h 82"/>
                  <a:gd name="T24" fmla="*/ 22 w 86"/>
                  <a:gd name="T25" fmla="*/ 6 h 82"/>
                  <a:gd name="T26" fmla="*/ 21 w 86"/>
                  <a:gd name="T27" fmla="*/ 5 h 82"/>
                  <a:gd name="T28" fmla="*/ 17 w 86"/>
                  <a:gd name="T29" fmla="*/ 7 h 82"/>
                  <a:gd name="T30" fmla="*/ 21 w 86"/>
                  <a:gd name="T31" fmla="*/ 3 h 82"/>
                  <a:gd name="T32" fmla="*/ 16 w 86"/>
                  <a:gd name="T33" fmla="*/ 5 h 82"/>
                  <a:gd name="T34" fmla="*/ 20 w 86"/>
                  <a:gd name="T35" fmla="*/ 2 h 82"/>
                  <a:gd name="T36" fmla="*/ 19 w 86"/>
                  <a:gd name="T37" fmla="*/ 2 h 82"/>
                  <a:gd name="T38" fmla="*/ 16 w 86"/>
                  <a:gd name="T39" fmla="*/ 1 h 82"/>
                  <a:gd name="T40" fmla="*/ 16 w 86"/>
                  <a:gd name="T41" fmla="*/ 5 h 82"/>
                  <a:gd name="T42" fmla="*/ 13 w 86"/>
                  <a:gd name="T43" fmla="*/ 4 h 82"/>
                  <a:gd name="T44" fmla="*/ 16 w 86"/>
                  <a:gd name="T45" fmla="*/ 0 h 82"/>
                  <a:gd name="T46" fmla="*/ 15 w 86"/>
                  <a:gd name="T47" fmla="*/ 0 h 82"/>
                  <a:gd name="T48" fmla="*/ 12 w 86"/>
                  <a:gd name="T49" fmla="*/ 0 h 82"/>
                  <a:gd name="T50" fmla="*/ 13 w 86"/>
                  <a:gd name="T51" fmla="*/ 5 h 82"/>
                  <a:gd name="T52" fmla="*/ 11 w 86"/>
                  <a:gd name="T53" fmla="*/ 5 h 82"/>
                  <a:gd name="T54" fmla="*/ 9 w 86"/>
                  <a:gd name="T55" fmla="*/ 1 h 82"/>
                  <a:gd name="T56" fmla="*/ 9 w 86"/>
                  <a:gd name="T57" fmla="*/ 3 h 82"/>
                  <a:gd name="T58" fmla="*/ 11 w 86"/>
                  <a:gd name="T59" fmla="*/ 5 h 82"/>
                  <a:gd name="T60" fmla="*/ 9 w 86"/>
                  <a:gd name="T61" fmla="*/ 6 h 82"/>
                  <a:gd name="T62" fmla="*/ 5 w 86"/>
                  <a:gd name="T63" fmla="*/ 3 h 82"/>
                  <a:gd name="T64" fmla="*/ 4 w 86"/>
                  <a:gd name="T65" fmla="*/ 4 h 82"/>
                  <a:gd name="T66" fmla="*/ 6 w 86"/>
                  <a:gd name="T67" fmla="*/ 5 h 82"/>
                  <a:gd name="T68" fmla="*/ 8 w 86"/>
                  <a:gd name="T69" fmla="*/ 7 h 82"/>
                  <a:gd name="T70" fmla="*/ 7 w 86"/>
                  <a:gd name="T71" fmla="*/ 9 h 82"/>
                  <a:gd name="T72" fmla="*/ 3 w 86"/>
                  <a:gd name="T73" fmla="*/ 6 h 82"/>
                  <a:gd name="T74" fmla="*/ 2 w 86"/>
                  <a:gd name="T75" fmla="*/ 7 h 82"/>
                  <a:gd name="T76" fmla="*/ 3 w 86"/>
                  <a:gd name="T77" fmla="*/ 9 h 82"/>
                  <a:gd name="T78" fmla="*/ 6 w 86"/>
                  <a:gd name="T79" fmla="*/ 9 h 82"/>
                  <a:gd name="T80" fmla="*/ 5 w 86"/>
                  <a:gd name="T81" fmla="*/ 12 h 82"/>
                  <a:gd name="T82" fmla="*/ 0 w 86"/>
                  <a:gd name="T83" fmla="*/ 10 h 82"/>
                  <a:gd name="T84" fmla="*/ 0 w 86"/>
                  <a:gd name="T85" fmla="*/ 12 h 82"/>
                  <a:gd name="T86" fmla="*/ 3 w 86"/>
                  <a:gd name="T87" fmla="*/ 12 h 82"/>
                  <a:gd name="T88" fmla="*/ 5 w 86"/>
                  <a:gd name="T89" fmla="*/ 10 h 82"/>
                  <a:gd name="T90" fmla="*/ 6 w 86"/>
                  <a:gd name="T91" fmla="*/ 13 h 82"/>
                  <a:gd name="T92" fmla="*/ 1 w 86"/>
                  <a:gd name="T93" fmla="*/ 15 h 82"/>
                  <a:gd name="T94" fmla="*/ 2 w 86"/>
                  <a:gd name="T95" fmla="*/ 17 h 82"/>
                  <a:gd name="T96" fmla="*/ 4 w 86"/>
                  <a:gd name="T97" fmla="*/ 15 h 82"/>
                  <a:gd name="T98" fmla="*/ 6 w 86"/>
                  <a:gd name="T99" fmla="*/ 13 h 82"/>
                  <a:gd name="T100" fmla="*/ 7 w 86"/>
                  <a:gd name="T101" fmla="*/ 14 h 82"/>
                  <a:gd name="T102" fmla="*/ 5 w 86"/>
                  <a:gd name="T103" fmla="*/ 19 h 82"/>
                  <a:gd name="T104" fmla="*/ 7 w 86"/>
                  <a:gd name="T105" fmla="*/ 19 h 82"/>
                  <a:gd name="T106" fmla="*/ 7 w 86"/>
                  <a:gd name="T107" fmla="*/ 19 h 82"/>
                  <a:gd name="T108" fmla="*/ 8 w 86"/>
                  <a:gd name="T109" fmla="*/ 14 h 82"/>
                  <a:gd name="T110" fmla="*/ 10 w 86"/>
                  <a:gd name="T111" fmla="*/ 19 h 82"/>
                  <a:gd name="T112" fmla="*/ 10 w 86"/>
                  <a:gd name="T113" fmla="*/ 14 h 82"/>
                  <a:gd name="T114" fmla="*/ 11 w 86"/>
                  <a:gd name="T115" fmla="*/ 14 h 82"/>
                  <a:gd name="T116" fmla="*/ 11 w 86"/>
                  <a:gd name="T117" fmla="*/ 19 h 82"/>
                  <a:gd name="T118" fmla="*/ 14 w 86"/>
                  <a:gd name="T119" fmla="*/ 18 h 82"/>
                  <a:gd name="T120" fmla="*/ 11 w 86"/>
                  <a:gd name="T121" fmla="*/ 14 h 82"/>
                  <a:gd name="T122" fmla="*/ 15 w 86"/>
                  <a:gd name="T123" fmla="*/ 13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86"/>
                  <a:gd name="T187" fmla="*/ 0 h 82"/>
                  <a:gd name="T188" fmla="*/ 86 w 86"/>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86" h="82">
                    <a:moveTo>
                      <a:pt x="51" y="56"/>
                    </a:moveTo>
                    <a:lnTo>
                      <a:pt x="54" y="54"/>
                    </a:lnTo>
                    <a:lnTo>
                      <a:pt x="67" y="68"/>
                    </a:lnTo>
                    <a:lnTo>
                      <a:pt x="64" y="71"/>
                    </a:lnTo>
                    <a:lnTo>
                      <a:pt x="51" y="56"/>
                    </a:lnTo>
                    <a:close/>
                    <a:moveTo>
                      <a:pt x="54" y="54"/>
                    </a:moveTo>
                    <a:lnTo>
                      <a:pt x="55" y="52"/>
                    </a:lnTo>
                    <a:lnTo>
                      <a:pt x="56" y="52"/>
                    </a:lnTo>
                    <a:lnTo>
                      <a:pt x="61" y="61"/>
                    </a:lnTo>
                    <a:lnTo>
                      <a:pt x="54" y="54"/>
                    </a:lnTo>
                    <a:close/>
                    <a:moveTo>
                      <a:pt x="56" y="52"/>
                    </a:moveTo>
                    <a:lnTo>
                      <a:pt x="63" y="49"/>
                    </a:lnTo>
                    <a:lnTo>
                      <a:pt x="72" y="65"/>
                    </a:lnTo>
                    <a:lnTo>
                      <a:pt x="65" y="69"/>
                    </a:lnTo>
                    <a:lnTo>
                      <a:pt x="56" y="52"/>
                    </a:lnTo>
                    <a:close/>
                    <a:moveTo>
                      <a:pt x="75" y="62"/>
                    </a:moveTo>
                    <a:lnTo>
                      <a:pt x="74" y="64"/>
                    </a:lnTo>
                    <a:lnTo>
                      <a:pt x="72" y="65"/>
                    </a:lnTo>
                    <a:lnTo>
                      <a:pt x="67" y="58"/>
                    </a:lnTo>
                    <a:lnTo>
                      <a:pt x="75" y="62"/>
                    </a:lnTo>
                    <a:close/>
                    <a:moveTo>
                      <a:pt x="59" y="53"/>
                    </a:moveTo>
                    <a:lnTo>
                      <a:pt x="62" y="47"/>
                    </a:lnTo>
                    <a:lnTo>
                      <a:pt x="78" y="55"/>
                    </a:lnTo>
                    <a:lnTo>
                      <a:pt x="75" y="62"/>
                    </a:lnTo>
                    <a:lnTo>
                      <a:pt x="59" y="53"/>
                    </a:lnTo>
                    <a:close/>
                    <a:moveTo>
                      <a:pt x="62" y="47"/>
                    </a:moveTo>
                    <a:lnTo>
                      <a:pt x="63" y="45"/>
                    </a:lnTo>
                    <a:lnTo>
                      <a:pt x="63" y="44"/>
                    </a:lnTo>
                    <a:lnTo>
                      <a:pt x="71" y="51"/>
                    </a:lnTo>
                    <a:lnTo>
                      <a:pt x="62" y="47"/>
                    </a:lnTo>
                    <a:close/>
                    <a:moveTo>
                      <a:pt x="63" y="44"/>
                    </a:moveTo>
                    <a:lnTo>
                      <a:pt x="66" y="41"/>
                    </a:lnTo>
                    <a:lnTo>
                      <a:pt x="81" y="54"/>
                    </a:lnTo>
                    <a:lnTo>
                      <a:pt x="77" y="58"/>
                    </a:lnTo>
                    <a:lnTo>
                      <a:pt x="63" y="44"/>
                    </a:lnTo>
                    <a:close/>
                    <a:moveTo>
                      <a:pt x="83" y="48"/>
                    </a:moveTo>
                    <a:lnTo>
                      <a:pt x="83" y="52"/>
                    </a:lnTo>
                    <a:lnTo>
                      <a:pt x="81" y="54"/>
                    </a:lnTo>
                    <a:lnTo>
                      <a:pt x="73" y="48"/>
                    </a:lnTo>
                    <a:lnTo>
                      <a:pt x="83" y="48"/>
                    </a:lnTo>
                    <a:close/>
                    <a:moveTo>
                      <a:pt x="64" y="48"/>
                    </a:moveTo>
                    <a:lnTo>
                      <a:pt x="64" y="44"/>
                    </a:lnTo>
                    <a:lnTo>
                      <a:pt x="83" y="44"/>
                    </a:lnTo>
                    <a:lnTo>
                      <a:pt x="83" y="48"/>
                    </a:lnTo>
                    <a:lnTo>
                      <a:pt x="64" y="48"/>
                    </a:lnTo>
                    <a:close/>
                    <a:moveTo>
                      <a:pt x="64" y="44"/>
                    </a:moveTo>
                    <a:lnTo>
                      <a:pt x="64" y="42"/>
                    </a:lnTo>
                    <a:lnTo>
                      <a:pt x="65" y="40"/>
                    </a:lnTo>
                    <a:lnTo>
                      <a:pt x="73" y="44"/>
                    </a:lnTo>
                    <a:lnTo>
                      <a:pt x="64" y="44"/>
                    </a:lnTo>
                    <a:close/>
                    <a:moveTo>
                      <a:pt x="65" y="40"/>
                    </a:moveTo>
                    <a:lnTo>
                      <a:pt x="69" y="34"/>
                    </a:lnTo>
                    <a:lnTo>
                      <a:pt x="85" y="42"/>
                    </a:lnTo>
                    <a:lnTo>
                      <a:pt x="82" y="49"/>
                    </a:lnTo>
                    <a:lnTo>
                      <a:pt x="65" y="40"/>
                    </a:lnTo>
                    <a:close/>
                    <a:moveTo>
                      <a:pt x="86" y="38"/>
                    </a:moveTo>
                    <a:lnTo>
                      <a:pt x="86" y="40"/>
                    </a:lnTo>
                    <a:lnTo>
                      <a:pt x="85" y="42"/>
                    </a:lnTo>
                    <a:lnTo>
                      <a:pt x="76" y="38"/>
                    </a:lnTo>
                    <a:lnTo>
                      <a:pt x="86" y="38"/>
                    </a:lnTo>
                    <a:close/>
                    <a:moveTo>
                      <a:pt x="67" y="38"/>
                    </a:moveTo>
                    <a:lnTo>
                      <a:pt x="67" y="36"/>
                    </a:lnTo>
                    <a:lnTo>
                      <a:pt x="86" y="36"/>
                    </a:lnTo>
                    <a:lnTo>
                      <a:pt x="86" y="38"/>
                    </a:lnTo>
                    <a:lnTo>
                      <a:pt x="67" y="38"/>
                    </a:lnTo>
                    <a:close/>
                    <a:moveTo>
                      <a:pt x="67" y="36"/>
                    </a:moveTo>
                    <a:lnTo>
                      <a:pt x="67" y="29"/>
                    </a:lnTo>
                    <a:lnTo>
                      <a:pt x="86" y="29"/>
                    </a:lnTo>
                    <a:lnTo>
                      <a:pt x="86" y="36"/>
                    </a:lnTo>
                    <a:lnTo>
                      <a:pt x="67" y="36"/>
                    </a:lnTo>
                    <a:close/>
                    <a:moveTo>
                      <a:pt x="67" y="29"/>
                    </a:moveTo>
                    <a:lnTo>
                      <a:pt x="67" y="26"/>
                    </a:lnTo>
                    <a:lnTo>
                      <a:pt x="86" y="26"/>
                    </a:lnTo>
                    <a:lnTo>
                      <a:pt x="86" y="29"/>
                    </a:lnTo>
                    <a:lnTo>
                      <a:pt x="67" y="29"/>
                    </a:lnTo>
                    <a:close/>
                    <a:moveTo>
                      <a:pt x="83" y="19"/>
                    </a:moveTo>
                    <a:lnTo>
                      <a:pt x="86" y="21"/>
                    </a:lnTo>
                    <a:lnTo>
                      <a:pt x="86" y="26"/>
                    </a:lnTo>
                    <a:lnTo>
                      <a:pt x="76" y="26"/>
                    </a:lnTo>
                    <a:lnTo>
                      <a:pt x="83" y="19"/>
                    </a:lnTo>
                    <a:close/>
                    <a:moveTo>
                      <a:pt x="70" y="32"/>
                    </a:moveTo>
                    <a:lnTo>
                      <a:pt x="66" y="29"/>
                    </a:lnTo>
                    <a:lnTo>
                      <a:pt x="81" y="16"/>
                    </a:lnTo>
                    <a:lnTo>
                      <a:pt x="83" y="19"/>
                    </a:lnTo>
                    <a:lnTo>
                      <a:pt x="70" y="32"/>
                    </a:lnTo>
                    <a:close/>
                    <a:moveTo>
                      <a:pt x="66" y="29"/>
                    </a:moveTo>
                    <a:lnTo>
                      <a:pt x="64" y="27"/>
                    </a:lnTo>
                    <a:lnTo>
                      <a:pt x="64" y="22"/>
                    </a:lnTo>
                    <a:lnTo>
                      <a:pt x="73" y="22"/>
                    </a:lnTo>
                    <a:lnTo>
                      <a:pt x="66" y="29"/>
                    </a:lnTo>
                    <a:close/>
                    <a:moveTo>
                      <a:pt x="64" y="22"/>
                    </a:moveTo>
                    <a:lnTo>
                      <a:pt x="64" y="19"/>
                    </a:lnTo>
                    <a:lnTo>
                      <a:pt x="83" y="19"/>
                    </a:lnTo>
                    <a:lnTo>
                      <a:pt x="83" y="22"/>
                    </a:lnTo>
                    <a:lnTo>
                      <a:pt x="64" y="22"/>
                    </a:lnTo>
                    <a:close/>
                    <a:moveTo>
                      <a:pt x="81" y="12"/>
                    </a:moveTo>
                    <a:lnTo>
                      <a:pt x="83" y="16"/>
                    </a:lnTo>
                    <a:lnTo>
                      <a:pt x="83" y="19"/>
                    </a:lnTo>
                    <a:lnTo>
                      <a:pt x="73" y="19"/>
                    </a:lnTo>
                    <a:lnTo>
                      <a:pt x="81" y="12"/>
                    </a:lnTo>
                    <a:close/>
                    <a:moveTo>
                      <a:pt x="66" y="26"/>
                    </a:moveTo>
                    <a:lnTo>
                      <a:pt x="63" y="22"/>
                    </a:lnTo>
                    <a:lnTo>
                      <a:pt x="77" y="9"/>
                    </a:lnTo>
                    <a:lnTo>
                      <a:pt x="81" y="12"/>
                    </a:lnTo>
                    <a:lnTo>
                      <a:pt x="66" y="26"/>
                    </a:lnTo>
                    <a:close/>
                    <a:moveTo>
                      <a:pt x="74" y="8"/>
                    </a:moveTo>
                    <a:lnTo>
                      <a:pt x="76" y="8"/>
                    </a:lnTo>
                    <a:lnTo>
                      <a:pt x="77" y="9"/>
                    </a:lnTo>
                    <a:lnTo>
                      <a:pt x="71" y="16"/>
                    </a:lnTo>
                    <a:lnTo>
                      <a:pt x="74" y="8"/>
                    </a:lnTo>
                    <a:close/>
                    <a:moveTo>
                      <a:pt x="66" y="25"/>
                    </a:moveTo>
                    <a:lnTo>
                      <a:pt x="60" y="21"/>
                    </a:lnTo>
                    <a:lnTo>
                      <a:pt x="69" y="5"/>
                    </a:lnTo>
                    <a:lnTo>
                      <a:pt x="74" y="8"/>
                    </a:lnTo>
                    <a:lnTo>
                      <a:pt x="66" y="25"/>
                    </a:lnTo>
                    <a:close/>
                    <a:moveTo>
                      <a:pt x="64" y="4"/>
                    </a:moveTo>
                    <a:lnTo>
                      <a:pt x="66" y="4"/>
                    </a:lnTo>
                    <a:lnTo>
                      <a:pt x="69" y="5"/>
                    </a:lnTo>
                    <a:lnTo>
                      <a:pt x="64" y="12"/>
                    </a:lnTo>
                    <a:lnTo>
                      <a:pt x="64" y="4"/>
                    </a:lnTo>
                    <a:close/>
                    <a:moveTo>
                      <a:pt x="64" y="22"/>
                    </a:moveTo>
                    <a:lnTo>
                      <a:pt x="61" y="22"/>
                    </a:lnTo>
                    <a:lnTo>
                      <a:pt x="61" y="4"/>
                    </a:lnTo>
                    <a:lnTo>
                      <a:pt x="64" y="4"/>
                    </a:lnTo>
                    <a:lnTo>
                      <a:pt x="64" y="22"/>
                    </a:lnTo>
                    <a:close/>
                    <a:moveTo>
                      <a:pt x="61" y="22"/>
                    </a:moveTo>
                    <a:lnTo>
                      <a:pt x="56" y="22"/>
                    </a:lnTo>
                    <a:lnTo>
                      <a:pt x="54" y="19"/>
                    </a:lnTo>
                    <a:lnTo>
                      <a:pt x="61" y="12"/>
                    </a:lnTo>
                    <a:lnTo>
                      <a:pt x="61" y="22"/>
                    </a:lnTo>
                    <a:close/>
                    <a:moveTo>
                      <a:pt x="54" y="19"/>
                    </a:moveTo>
                    <a:lnTo>
                      <a:pt x="51" y="17"/>
                    </a:lnTo>
                    <a:lnTo>
                      <a:pt x="64" y="2"/>
                    </a:lnTo>
                    <a:lnTo>
                      <a:pt x="67" y="6"/>
                    </a:lnTo>
                    <a:lnTo>
                      <a:pt x="54" y="19"/>
                    </a:lnTo>
                    <a:close/>
                    <a:moveTo>
                      <a:pt x="58" y="0"/>
                    </a:moveTo>
                    <a:lnTo>
                      <a:pt x="62" y="0"/>
                    </a:lnTo>
                    <a:lnTo>
                      <a:pt x="64" y="2"/>
                    </a:lnTo>
                    <a:lnTo>
                      <a:pt x="58" y="9"/>
                    </a:lnTo>
                    <a:lnTo>
                      <a:pt x="58" y="0"/>
                    </a:lnTo>
                    <a:close/>
                    <a:moveTo>
                      <a:pt x="58" y="19"/>
                    </a:moveTo>
                    <a:lnTo>
                      <a:pt x="51" y="19"/>
                    </a:lnTo>
                    <a:lnTo>
                      <a:pt x="51" y="0"/>
                    </a:lnTo>
                    <a:lnTo>
                      <a:pt x="58" y="0"/>
                    </a:lnTo>
                    <a:lnTo>
                      <a:pt x="58" y="19"/>
                    </a:lnTo>
                    <a:close/>
                    <a:moveTo>
                      <a:pt x="47" y="1"/>
                    </a:moveTo>
                    <a:lnTo>
                      <a:pt x="49" y="0"/>
                    </a:lnTo>
                    <a:lnTo>
                      <a:pt x="51" y="0"/>
                    </a:lnTo>
                    <a:lnTo>
                      <a:pt x="51" y="9"/>
                    </a:lnTo>
                    <a:lnTo>
                      <a:pt x="47" y="1"/>
                    </a:lnTo>
                    <a:close/>
                    <a:moveTo>
                      <a:pt x="55" y="18"/>
                    </a:moveTo>
                    <a:lnTo>
                      <a:pt x="49" y="21"/>
                    </a:lnTo>
                    <a:lnTo>
                      <a:pt x="41" y="5"/>
                    </a:lnTo>
                    <a:lnTo>
                      <a:pt x="47" y="1"/>
                    </a:lnTo>
                    <a:lnTo>
                      <a:pt x="55" y="18"/>
                    </a:lnTo>
                    <a:close/>
                    <a:moveTo>
                      <a:pt x="49" y="21"/>
                    </a:moveTo>
                    <a:lnTo>
                      <a:pt x="48" y="22"/>
                    </a:lnTo>
                    <a:lnTo>
                      <a:pt x="45" y="22"/>
                    </a:lnTo>
                    <a:lnTo>
                      <a:pt x="45" y="12"/>
                    </a:lnTo>
                    <a:lnTo>
                      <a:pt x="49" y="21"/>
                    </a:lnTo>
                    <a:close/>
                    <a:moveTo>
                      <a:pt x="45" y="22"/>
                    </a:moveTo>
                    <a:lnTo>
                      <a:pt x="42" y="22"/>
                    </a:lnTo>
                    <a:lnTo>
                      <a:pt x="42" y="4"/>
                    </a:lnTo>
                    <a:lnTo>
                      <a:pt x="45" y="4"/>
                    </a:lnTo>
                    <a:lnTo>
                      <a:pt x="45" y="22"/>
                    </a:lnTo>
                    <a:close/>
                    <a:moveTo>
                      <a:pt x="42" y="22"/>
                    </a:moveTo>
                    <a:lnTo>
                      <a:pt x="36" y="22"/>
                    </a:lnTo>
                    <a:lnTo>
                      <a:pt x="36" y="4"/>
                    </a:lnTo>
                    <a:lnTo>
                      <a:pt x="42" y="4"/>
                    </a:lnTo>
                    <a:lnTo>
                      <a:pt x="42" y="22"/>
                    </a:lnTo>
                    <a:close/>
                    <a:moveTo>
                      <a:pt x="29" y="6"/>
                    </a:moveTo>
                    <a:lnTo>
                      <a:pt x="31" y="4"/>
                    </a:lnTo>
                    <a:lnTo>
                      <a:pt x="36" y="4"/>
                    </a:lnTo>
                    <a:lnTo>
                      <a:pt x="36" y="12"/>
                    </a:lnTo>
                    <a:lnTo>
                      <a:pt x="29" y="6"/>
                    </a:lnTo>
                    <a:close/>
                    <a:moveTo>
                      <a:pt x="42" y="19"/>
                    </a:moveTo>
                    <a:lnTo>
                      <a:pt x="39" y="22"/>
                    </a:lnTo>
                    <a:lnTo>
                      <a:pt x="26" y="9"/>
                    </a:lnTo>
                    <a:lnTo>
                      <a:pt x="29" y="6"/>
                    </a:lnTo>
                    <a:lnTo>
                      <a:pt x="42" y="19"/>
                    </a:lnTo>
                    <a:close/>
                    <a:moveTo>
                      <a:pt x="39" y="22"/>
                    </a:moveTo>
                    <a:lnTo>
                      <a:pt x="38" y="23"/>
                    </a:lnTo>
                    <a:lnTo>
                      <a:pt x="37" y="25"/>
                    </a:lnTo>
                    <a:lnTo>
                      <a:pt x="32" y="16"/>
                    </a:lnTo>
                    <a:lnTo>
                      <a:pt x="39" y="22"/>
                    </a:lnTo>
                    <a:close/>
                    <a:moveTo>
                      <a:pt x="37" y="25"/>
                    </a:moveTo>
                    <a:lnTo>
                      <a:pt x="30" y="28"/>
                    </a:lnTo>
                    <a:lnTo>
                      <a:pt x="21" y="10"/>
                    </a:lnTo>
                    <a:lnTo>
                      <a:pt x="28" y="8"/>
                    </a:lnTo>
                    <a:lnTo>
                      <a:pt x="37" y="25"/>
                    </a:lnTo>
                    <a:close/>
                    <a:moveTo>
                      <a:pt x="19" y="12"/>
                    </a:moveTo>
                    <a:lnTo>
                      <a:pt x="20" y="11"/>
                    </a:lnTo>
                    <a:lnTo>
                      <a:pt x="21" y="10"/>
                    </a:lnTo>
                    <a:lnTo>
                      <a:pt x="26" y="19"/>
                    </a:lnTo>
                    <a:lnTo>
                      <a:pt x="19" y="12"/>
                    </a:lnTo>
                    <a:close/>
                    <a:moveTo>
                      <a:pt x="32" y="26"/>
                    </a:moveTo>
                    <a:lnTo>
                      <a:pt x="29" y="29"/>
                    </a:lnTo>
                    <a:lnTo>
                      <a:pt x="16" y="16"/>
                    </a:lnTo>
                    <a:lnTo>
                      <a:pt x="19" y="12"/>
                    </a:lnTo>
                    <a:lnTo>
                      <a:pt x="32" y="26"/>
                    </a:lnTo>
                    <a:close/>
                    <a:moveTo>
                      <a:pt x="15" y="18"/>
                    </a:moveTo>
                    <a:lnTo>
                      <a:pt x="15" y="17"/>
                    </a:lnTo>
                    <a:lnTo>
                      <a:pt x="16" y="16"/>
                    </a:lnTo>
                    <a:lnTo>
                      <a:pt x="22" y="22"/>
                    </a:lnTo>
                    <a:lnTo>
                      <a:pt x="15" y="18"/>
                    </a:lnTo>
                    <a:close/>
                    <a:moveTo>
                      <a:pt x="31" y="27"/>
                    </a:moveTo>
                    <a:lnTo>
                      <a:pt x="28" y="33"/>
                    </a:lnTo>
                    <a:lnTo>
                      <a:pt x="11" y="25"/>
                    </a:lnTo>
                    <a:lnTo>
                      <a:pt x="15" y="18"/>
                    </a:lnTo>
                    <a:lnTo>
                      <a:pt x="31" y="27"/>
                    </a:lnTo>
                    <a:close/>
                    <a:moveTo>
                      <a:pt x="28" y="33"/>
                    </a:moveTo>
                    <a:lnTo>
                      <a:pt x="28" y="34"/>
                    </a:lnTo>
                    <a:lnTo>
                      <a:pt x="27" y="36"/>
                    </a:lnTo>
                    <a:lnTo>
                      <a:pt x="19" y="29"/>
                    </a:lnTo>
                    <a:lnTo>
                      <a:pt x="28" y="33"/>
                    </a:lnTo>
                    <a:close/>
                    <a:moveTo>
                      <a:pt x="27" y="36"/>
                    </a:moveTo>
                    <a:lnTo>
                      <a:pt x="23" y="39"/>
                    </a:lnTo>
                    <a:lnTo>
                      <a:pt x="10" y="26"/>
                    </a:lnTo>
                    <a:lnTo>
                      <a:pt x="12" y="22"/>
                    </a:lnTo>
                    <a:lnTo>
                      <a:pt x="27" y="36"/>
                    </a:lnTo>
                    <a:close/>
                    <a:moveTo>
                      <a:pt x="9" y="26"/>
                    </a:moveTo>
                    <a:lnTo>
                      <a:pt x="10" y="26"/>
                    </a:lnTo>
                    <a:lnTo>
                      <a:pt x="17" y="32"/>
                    </a:lnTo>
                    <a:lnTo>
                      <a:pt x="9" y="26"/>
                    </a:lnTo>
                    <a:close/>
                    <a:moveTo>
                      <a:pt x="23" y="39"/>
                    </a:moveTo>
                    <a:lnTo>
                      <a:pt x="20" y="42"/>
                    </a:lnTo>
                    <a:lnTo>
                      <a:pt x="7" y="28"/>
                    </a:lnTo>
                    <a:lnTo>
                      <a:pt x="9" y="26"/>
                    </a:lnTo>
                    <a:lnTo>
                      <a:pt x="23" y="39"/>
                    </a:lnTo>
                    <a:close/>
                    <a:moveTo>
                      <a:pt x="4" y="36"/>
                    </a:moveTo>
                    <a:lnTo>
                      <a:pt x="4" y="31"/>
                    </a:lnTo>
                    <a:lnTo>
                      <a:pt x="7" y="28"/>
                    </a:lnTo>
                    <a:lnTo>
                      <a:pt x="13" y="36"/>
                    </a:lnTo>
                    <a:lnTo>
                      <a:pt x="4" y="36"/>
                    </a:lnTo>
                    <a:close/>
                    <a:moveTo>
                      <a:pt x="22" y="36"/>
                    </a:moveTo>
                    <a:lnTo>
                      <a:pt x="22" y="41"/>
                    </a:lnTo>
                    <a:lnTo>
                      <a:pt x="4" y="41"/>
                    </a:lnTo>
                    <a:lnTo>
                      <a:pt x="4" y="36"/>
                    </a:lnTo>
                    <a:lnTo>
                      <a:pt x="22" y="36"/>
                    </a:lnTo>
                    <a:close/>
                    <a:moveTo>
                      <a:pt x="22" y="41"/>
                    </a:moveTo>
                    <a:lnTo>
                      <a:pt x="22" y="45"/>
                    </a:lnTo>
                    <a:lnTo>
                      <a:pt x="20" y="48"/>
                    </a:lnTo>
                    <a:lnTo>
                      <a:pt x="13" y="41"/>
                    </a:lnTo>
                    <a:lnTo>
                      <a:pt x="22" y="41"/>
                    </a:lnTo>
                    <a:close/>
                    <a:moveTo>
                      <a:pt x="20" y="48"/>
                    </a:moveTo>
                    <a:lnTo>
                      <a:pt x="17" y="51"/>
                    </a:lnTo>
                    <a:lnTo>
                      <a:pt x="4" y="38"/>
                    </a:lnTo>
                    <a:lnTo>
                      <a:pt x="7" y="34"/>
                    </a:lnTo>
                    <a:lnTo>
                      <a:pt x="20" y="48"/>
                    </a:lnTo>
                    <a:close/>
                    <a:moveTo>
                      <a:pt x="0" y="44"/>
                    </a:moveTo>
                    <a:lnTo>
                      <a:pt x="0" y="41"/>
                    </a:lnTo>
                    <a:lnTo>
                      <a:pt x="4" y="38"/>
                    </a:lnTo>
                    <a:lnTo>
                      <a:pt x="10" y="44"/>
                    </a:lnTo>
                    <a:lnTo>
                      <a:pt x="0" y="44"/>
                    </a:lnTo>
                    <a:close/>
                    <a:moveTo>
                      <a:pt x="19" y="44"/>
                    </a:moveTo>
                    <a:lnTo>
                      <a:pt x="19" y="48"/>
                    </a:lnTo>
                    <a:lnTo>
                      <a:pt x="0" y="48"/>
                    </a:lnTo>
                    <a:lnTo>
                      <a:pt x="0" y="44"/>
                    </a:lnTo>
                    <a:lnTo>
                      <a:pt x="19" y="44"/>
                    </a:lnTo>
                    <a:close/>
                    <a:moveTo>
                      <a:pt x="1" y="52"/>
                    </a:moveTo>
                    <a:lnTo>
                      <a:pt x="0" y="50"/>
                    </a:lnTo>
                    <a:lnTo>
                      <a:pt x="0" y="48"/>
                    </a:lnTo>
                    <a:lnTo>
                      <a:pt x="10" y="48"/>
                    </a:lnTo>
                    <a:lnTo>
                      <a:pt x="1" y="52"/>
                    </a:lnTo>
                    <a:close/>
                    <a:moveTo>
                      <a:pt x="19" y="43"/>
                    </a:moveTo>
                    <a:lnTo>
                      <a:pt x="21" y="50"/>
                    </a:lnTo>
                    <a:lnTo>
                      <a:pt x="5" y="59"/>
                    </a:lnTo>
                    <a:lnTo>
                      <a:pt x="1" y="52"/>
                    </a:lnTo>
                    <a:lnTo>
                      <a:pt x="19" y="43"/>
                    </a:lnTo>
                    <a:close/>
                    <a:moveTo>
                      <a:pt x="21" y="50"/>
                    </a:moveTo>
                    <a:lnTo>
                      <a:pt x="22" y="52"/>
                    </a:lnTo>
                    <a:lnTo>
                      <a:pt x="22" y="54"/>
                    </a:lnTo>
                    <a:lnTo>
                      <a:pt x="13" y="54"/>
                    </a:lnTo>
                    <a:lnTo>
                      <a:pt x="21" y="50"/>
                    </a:lnTo>
                    <a:close/>
                    <a:moveTo>
                      <a:pt x="22" y="54"/>
                    </a:moveTo>
                    <a:lnTo>
                      <a:pt x="22" y="58"/>
                    </a:lnTo>
                    <a:lnTo>
                      <a:pt x="4" y="58"/>
                    </a:lnTo>
                    <a:lnTo>
                      <a:pt x="4" y="54"/>
                    </a:lnTo>
                    <a:lnTo>
                      <a:pt x="22" y="54"/>
                    </a:lnTo>
                    <a:close/>
                    <a:moveTo>
                      <a:pt x="7" y="64"/>
                    </a:moveTo>
                    <a:lnTo>
                      <a:pt x="4" y="61"/>
                    </a:lnTo>
                    <a:lnTo>
                      <a:pt x="4" y="58"/>
                    </a:lnTo>
                    <a:lnTo>
                      <a:pt x="13" y="58"/>
                    </a:lnTo>
                    <a:lnTo>
                      <a:pt x="7" y="64"/>
                    </a:lnTo>
                    <a:close/>
                    <a:moveTo>
                      <a:pt x="20" y="51"/>
                    </a:moveTo>
                    <a:lnTo>
                      <a:pt x="23" y="54"/>
                    </a:lnTo>
                    <a:lnTo>
                      <a:pt x="9" y="68"/>
                    </a:lnTo>
                    <a:lnTo>
                      <a:pt x="7" y="64"/>
                    </a:lnTo>
                    <a:lnTo>
                      <a:pt x="20" y="51"/>
                    </a:lnTo>
                    <a:close/>
                    <a:moveTo>
                      <a:pt x="10" y="68"/>
                    </a:moveTo>
                    <a:lnTo>
                      <a:pt x="0" y="58"/>
                    </a:lnTo>
                    <a:lnTo>
                      <a:pt x="9" y="68"/>
                    </a:lnTo>
                    <a:lnTo>
                      <a:pt x="17" y="61"/>
                    </a:lnTo>
                    <a:lnTo>
                      <a:pt x="10" y="68"/>
                    </a:lnTo>
                    <a:close/>
                    <a:moveTo>
                      <a:pt x="23" y="54"/>
                    </a:moveTo>
                    <a:lnTo>
                      <a:pt x="27" y="56"/>
                    </a:lnTo>
                    <a:lnTo>
                      <a:pt x="12" y="71"/>
                    </a:lnTo>
                    <a:lnTo>
                      <a:pt x="10" y="68"/>
                    </a:lnTo>
                    <a:lnTo>
                      <a:pt x="23" y="54"/>
                    </a:lnTo>
                    <a:close/>
                    <a:moveTo>
                      <a:pt x="27" y="56"/>
                    </a:moveTo>
                    <a:lnTo>
                      <a:pt x="36" y="66"/>
                    </a:lnTo>
                    <a:lnTo>
                      <a:pt x="27" y="56"/>
                    </a:lnTo>
                    <a:lnTo>
                      <a:pt x="19" y="63"/>
                    </a:lnTo>
                    <a:lnTo>
                      <a:pt x="27" y="56"/>
                    </a:lnTo>
                    <a:close/>
                    <a:moveTo>
                      <a:pt x="27" y="56"/>
                    </a:moveTo>
                    <a:lnTo>
                      <a:pt x="29" y="60"/>
                    </a:lnTo>
                    <a:lnTo>
                      <a:pt x="16" y="73"/>
                    </a:lnTo>
                    <a:lnTo>
                      <a:pt x="12" y="71"/>
                    </a:lnTo>
                    <a:lnTo>
                      <a:pt x="27" y="56"/>
                    </a:lnTo>
                    <a:close/>
                    <a:moveTo>
                      <a:pt x="22" y="76"/>
                    </a:moveTo>
                    <a:lnTo>
                      <a:pt x="19" y="76"/>
                    </a:lnTo>
                    <a:lnTo>
                      <a:pt x="16" y="73"/>
                    </a:lnTo>
                    <a:lnTo>
                      <a:pt x="22" y="66"/>
                    </a:lnTo>
                    <a:lnTo>
                      <a:pt x="22" y="76"/>
                    </a:lnTo>
                    <a:close/>
                    <a:moveTo>
                      <a:pt x="22" y="58"/>
                    </a:moveTo>
                    <a:lnTo>
                      <a:pt x="26" y="58"/>
                    </a:lnTo>
                    <a:lnTo>
                      <a:pt x="26" y="76"/>
                    </a:lnTo>
                    <a:lnTo>
                      <a:pt x="22" y="76"/>
                    </a:lnTo>
                    <a:lnTo>
                      <a:pt x="22" y="58"/>
                    </a:lnTo>
                    <a:close/>
                    <a:moveTo>
                      <a:pt x="26" y="58"/>
                    </a:moveTo>
                    <a:lnTo>
                      <a:pt x="32" y="58"/>
                    </a:lnTo>
                    <a:lnTo>
                      <a:pt x="32" y="76"/>
                    </a:lnTo>
                    <a:lnTo>
                      <a:pt x="26" y="76"/>
                    </a:lnTo>
                    <a:lnTo>
                      <a:pt x="26" y="58"/>
                    </a:lnTo>
                    <a:close/>
                    <a:moveTo>
                      <a:pt x="32" y="58"/>
                    </a:moveTo>
                    <a:lnTo>
                      <a:pt x="37" y="58"/>
                    </a:lnTo>
                    <a:lnTo>
                      <a:pt x="39" y="60"/>
                    </a:lnTo>
                    <a:lnTo>
                      <a:pt x="32" y="66"/>
                    </a:lnTo>
                    <a:lnTo>
                      <a:pt x="32" y="58"/>
                    </a:lnTo>
                    <a:close/>
                    <a:moveTo>
                      <a:pt x="39" y="60"/>
                    </a:moveTo>
                    <a:lnTo>
                      <a:pt x="42" y="63"/>
                    </a:lnTo>
                    <a:lnTo>
                      <a:pt x="29" y="76"/>
                    </a:lnTo>
                    <a:lnTo>
                      <a:pt x="26" y="73"/>
                    </a:lnTo>
                    <a:lnTo>
                      <a:pt x="39" y="60"/>
                    </a:lnTo>
                    <a:close/>
                    <a:moveTo>
                      <a:pt x="40" y="79"/>
                    </a:moveTo>
                    <a:lnTo>
                      <a:pt x="33" y="82"/>
                    </a:lnTo>
                    <a:lnTo>
                      <a:pt x="29" y="76"/>
                    </a:lnTo>
                    <a:lnTo>
                      <a:pt x="36" y="70"/>
                    </a:lnTo>
                    <a:lnTo>
                      <a:pt x="40" y="79"/>
                    </a:lnTo>
                    <a:close/>
                    <a:moveTo>
                      <a:pt x="31" y="62"/>
                    </a:moveTo>
                    <a:lnTo>
                      <a:pt x="38" y="59"/>
                    </a:lnTo>
                    <a:lnTo>
                      <a:pt x="47" y="75"/>
                    </a:lnTo>
                    <a:lnTo>
                      <a:pt x="40" y="79"/>
                    </a:lnTo>
                    <a:lnTo>
                      <a:pt x="31" y="62"/>
                    </a:lnTo>
                    <a:close/>
                    <a:moveTo>
                      <a:pt x="38" y="59"/>
                    </a:moveTo>
                    <a:lnTo>
                      <a:pt x="40" y="58"/>
                    </a:lnTo>
                    <a:lnTo>
                      <a:pt x="42" y="58"/>
                    </a:lnTo>
                    <a:lnTo>
                      <a:pt x="42" y="66"/>
                    </a:lnTo>
                    <a:lnTo>
                      <a:pt x="38" y="59"/>
                    </a:lnTo>
                    <a:close/>
                    <a:moveTo>
                      <a:pt x="42" y="58"/>
                    </a:moveTo>
                    <a:lnTo>
                      <a:pt x="48" y="58"/>
                    </a:lnTo>
                    <a:lnTo>
                      <a:pt x="48" y="76"/>
                    </a:lnTo>
                    <a:lnTo>
                      <a:pt x="42" y="76"/>
                    </a:lnTo>
                    <a:lnTo>
                      <a:pt x="42" y="58"/>
                    </a:lnTo>
                    <a:close/>
                    <a:moveTo>
                      <a:pt x="54" y="73"/>
                    </a:moveTo>
                    <a:lnTo>
                      <a:pt x="52" y="76"/>
                    </a:lnTo>
                    <a:lnTo>
                      <a:pt x="48" y="76"/>
                    </a:lnTo>
                    <a:lnTo>
                      <a:pt x="48" y="66"/>
                    </a:lnTo>
                    <a:lnTo>
                      <a:pt x="54" y="73"/>
                    </a:lnTo>
                    <a:close/>
                    <a:moveTo>
                      <a:pt x="41" y="60"/>
                    </a:moveTo>
                    <a:lnTo>
                      <a:pt x="44" y="56"/>
                    </a:lnTo>
                    <a:lnTo>
                      <a:pt x="58" y="71"/>
                    </a:lnTo>
                    <a:lnTo>
                      <a:pt x="54" y="73"/>
                    </a:lnTo>
                    <a:lnTo>
                      <a:pt x="41" y="60"/>
                    </a:lnTo>
                    <a:close/>
                    <a:moveTo>
                      <a:pt x="44" y="56"/>
                    </a:moveTo>
                    <a:lnTo>
                      <a:pt x="48" y="54"/>
                    </a:lnTo>
                    <a:lnTo>
                      <a:pt x="51" y="54"/>
                    </a:lnTo>
                    <a:lnTo>
                      <a:pt x="51" y="63"/>
                    </a:lnTo>
                    <a:lnTo>
                      <a:pt x="44" y="56"/>
                    </a:lnTo>
                    <a:close/>
                    <a:moveTo>
                      <a:pt x="51" y="54"/>
                    </a:moveTo>
                    <a:lnTo>
                      <a:pt x="58" y="54"/>
                    </a:lnTo>
                    <a:lnTo>
                      <a:pt x="58" y="73"/>
                    </a:lnTo>
                    <a:lnTo>
                      <a:pt x="51" y="73"/>
                    </a:lnTo>
                    <a:lnTo>
                      <a:pt x="51"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44" name="Freeform 230">
                <a:extLst>
                  <a:ext uri="{FF2B5EF4-FFF2-40B4-BE49-F238E27FC236}">
                    <a16:creationId xmlns:a16="http://schemas.microsoft.com/office/drawing/2014/main" id="{12ABAAB5-9C4C-4FB5-B4C6-EC20FE13708D}"/>
                  </a:ext>
                </a:extLst>
              </p:cNvPr>
              <p:cNvSpPr>
                <a:spLocks/>
              </p:cNvSpPr>
              <p:nvPr/>
            </p:nvSpPr>
            <p:spPr bwMode="auto">
              <a:xfrm>
                <a:off x="2600" y="2548"/>
                <a:ext cx="17" cy="15"/>
              </a:xfrm>
              <a:custGeom>
                <a:avLst/>
                <a:gdLst>
                  <a:gd name="T0" fmla="*/ 12 w 67"/>
                  <a:gd name="T1" fmla="*/ 13 h 61"/>
                  <a:gd name="T2" fmla="*/ 13 w 67"/>
                  <a:gd name="T3" fmla="*/ 13 h 61"/>
                  <a:gd name="T4" fmla="*/ 14 w 67"/>
                  <a:gd name="T5" fmla="*/ 12 h 61"/>
                  <a:gd name="T6" fmla="*/ 15 w 67"/>
                  <a:gd name="T7" fmla="*/ 10 h 61"/>
                  <a:gd name="T8" fmla="*/ 16 w 67"/>
                  <a:gd name="T9" fmla="*/ 10 h 61"/>
                  <a:gd name="T10" fmla="*/ 16 w 67"/>
                  <a:gd name="T11" fmla="*/ 9 h 61"/>
                  <a:gd name="T12" fmla="*/ 17 w 67"/>
                  <a:gd name="T13" fmla="*/ 7 h 61"/>
                  <a:gd name="T14" fmla="*/ 17 w 67"/>
                  <a:gd name="T15" fmla="*/ 6 h 61"/>
                  <a:gd name="T16" fmla="*/ 17 w 67"/>
                  <a:gd name="T17" fmla="*/ 6 h 61"/>
                  <a:gd name="T18" fmla="*/ 17 w 67"/>
                  <a:gd name="T19" fmla="*/ 4 h 61"/>
                  <a:gd name="T20" fmla="*/ 16 w 67"/>
                  <a:gd name="T21" fmla="*/ 3 h 61"/>
                  <a:gd name="T22" fmla="*/ 15 w 67"/>
                  <a:gd name="T23" fmla="*/ 2 h 61"/>
                  <a:gd name="T24" fmla="*/ 14 w 67"/>
                  <a:gd name="T25" fmla="*/ 2 h 61"/>
                  <a:gd name="T26" fmla="*/ 14 w 67"/>
                  <a:gd name="T27" fmla="*/ 1 h 61"/>
                  <a:gd name="T28" fmla="*/ 13 w 67"/>
                  <a:gd name="T29" fmla="*/ 1 h 61"/>
                  <a:gd name="T30" fmla="*/ 11 w 67"/>
                  <a:gd name="T31" fmla="*/ 0 h 61"/>
                  <a:gd name="T32" fmla="*/ 11 w 67"/>
                  <a:gd name="T33" fmla="*/ 0 h 61"/>
                  <a:gd name="T34" fmla="*/ 9 w 67"/>
                  <a:gd name="T35" fmla="*/ 1 h 61"/>
                  <a:gd name="T36" fmla="*/ 8 w 67"/>
                  <a:gd name="T37" fmla="*/ 1 h 61"/>
                  <a:gd name="T38" fmla="*/ 6 w 67"/>
                  <a:gd name="T39" fmla="*/ 1 h 61"/>
                  <a:gd name="T40" fmla="*/ 5 w 67"/>
                  <a:gd name="T41" fmla="*/ 2 h 61"/>
                  <a:gd name="T42" fmla="*/ 4 w 67"/>
                  <a:gd name="T43" fmla="*/ 2 h 61"/>
                  <a:gd name="T44" fmla="*/ 3 w 67"/>
                  <a:gd name="T45" fmla="*/ 3 h 61"/>
                  <a:gd name="T46" fmla="*/ 3 w 67"/>
                  <a:gd name="T47" fmla="*/ 5 h 61"/>
                  <a:gd name="T48" fmla="*/ 2 w 67"/>
                  <a:gd name="T49" fmla="*/ 6 h 61"/>
                  <a:gd name="T50" fmla="*/ 1 w 67"/>
                  <a:gd name="T51" fmla="*/ 6 h 61"/>
                  <a:gd name="T52" fmla="*/ 0 w 67"/>
                  <a:gd name="T53" fmla="*/ 8 h 61"/>
                  <a:gd name="T54" fmla="*/ 0 w 67"/>
                  <a:gd name="T55" fmla="*/ 9 h 61"/>
                  <a:gd name="T56" fmla="*/ 0 w 67"/>
                  <a:gd name="T57" fmla="*/ 10 h 61"/>
                  <a:gd name="T58" fmla="*/ 0 w 67"/>
                  <a:gd name="T59" fmla="*/ 11 h 61"/>
                  <a:gd name="T60" fmla="*/ 1 w 67"/>
                  <a:gd name="T61" fmla="*/ 12 h 61"/>
                  <a:gd name="T62" fmla="*/ 2 w 67"/>
                  <a:gd name="T63" fmla="*/ 13 h 61"/>
                  <a:gd name="T64" fmla="*/ 3 w 67"/>
                  <a:gd name="T65" fmla="*/ 13 h 61"/>
                  <a:gd name="T66" fmla="*/ 3 w 67"/>
                  <a:gd name="T67" fmla="*/ 14 h 61"/>
                  <a:gd name="T68" fmla="*/ 4 w 67"/>
                  <a:gd name="T69" fmla="*/ 14 h 61"/>
                  <a:gd name="T70" fmla="*/ 6 w 67"/>
                  <a:gd name="T71" fmla="*/ 14 h 61"/>
                  <a:gd name="T72" fmla="*/ 6 w 67"/>
                  <a:gd name="T73" fmla="*/ 15 h 61"/>
                  <a:gd name="T74" fmla="*/ 8 w 67"/>
                  <a:gd name="T75" fmla="*/ 14 h 61"/>
                  <a:gd name="T76" fmla="*/ 10 w 67"/>
                  <a:gd name="T77" fmla="*/ 14 h 61"/>
                  <a:gd name="T78" fmla="*/ 11 w 67"/>
                  <a:gd name="T79" fmla="*/ 13 h 61"/>
                  <a:gd name="T80" fmla="*/ 12 w 67"/>
                  <a:gd name="T81" fmla="*/ 13 h 6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61"/>
                  <a:gd name="T125" fmla="*/ 67 w 67"/>
                  <a:gd name="T126" fmla="*/ 61 h 6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61">
                    <a:moveTo>
                      <a:pt x="47" y="54"/>
                    </a:moveTo>
                    <a:lnTo>
                      <a:pt x="50" y="51"/>
                    </a:lnTo>
                    <a:lnTo>
                      <a:pt x="57" y="49"/>
                    </a:lnTo>
                    <a:lnTo>
                      <a:pt x="60" y="42"/>
                    </a:lnTo>
                    <a:lnTo>
                      <a:pt x="64" y="39"/>
                    </a:lnTo>
                    <a:lnTo>
                      <a:pt x="64" y="36"/>
                    </a:lnTo>
                    <a:lnTo>
                      <a:pt x="67" y="29"/>
                    </a:lnTo>
                    <a:lnTo>
                      <a:pt x="67" y="26"/>
                    </a:lnTo>
                    <a:lnTo>
                      <a:pt x="67" y="23"/>
                    </a:lnTo>
                    <a:lnTo>
                      <a:pt x="67" y="17"/>
                    </a:lnTo>
                    <a:lnTo>
                      <a:pt x="64" y="14"/>
                    </a:lnTo>
                    <a:lnTo>
                      <a:pt x="60" y="10"/>
                    </a:lnTo>
                    <a:lnTo>
                      <a:pt x="57" y="7"/>
                    </a:lnTo>
                    <a:lnTo>
                      <a:pt x="54" y="4"/>
                    </a:lnTo>
                    <a:lnTo>
                      <a:pt x="50" y="4"/>
                    </a:lnTo>
                    <a:lnTo>
                      <a:pt x="45" y="0"/>
                    </a:lnTo>
                    <a:lnTo>
                      <a:pt x="42" y="0"/>
                    </a:lnTo>
                    <a:lnTo>
                      <a:pt x="35" y="4"/>
                    </a:lnTo>
                    <a:lnTo>
                      <a:pt x="32" y="4"/>
                    </a:lnTo>
                    <a:lnTo>
                      <a:pt x="25" y="4"/>
                    </a:lnTo>
                    <a:lnTo>
                      <a:pt x="19" y="7"/>
                    </a:lnTo>
                    <a:lnTo>
                      <a:pt x="16" y="10"/>
                    </a:lnTo>
                    <a:lnTo>
                      <a:pt x="13" y="14"/>
                    </a:lnTo>
                    <a:lnTo>
                      <a:pt x="10" y="20"/>
                    </a:lnTo>
                    <a:lnTo>
                      <a:pt x="6" y="23"/>
                    </a:lnTo>
                    <a:lnTo>
                      <a:pt x="3" y="26"/>
                    </a:lnTo>
                    <a:lnTo>
                      <a:pt x="0" y="32"/>
                    </a:lnTo>
                    <a:lnTo>
                      <a:pt x="0" y="36"/>
                    </a:lnTo>
                    <a:lnTo>
                      <a:pt x="0" y="39"/>
                    </a:lnTo>
                    <a:lnTo>
                      <a:pt x="0" y="46"/>
                    </a:lnTo>
                    <a:lnTo>
                      <a:pt x="3" y="49"/>
                    </a:lnTo>
                    <a:lnTo>
                      <a:pt x="6" y="51"/>
                    </a:lnTo>
                    <a:lnTo>
                      <a:pt x="10" y="54"/>
                    </a:lnTo>
                    <a:lnTo>
                      <a:pt x="13" y="58"/>
                    </a:lnTo>
                    <a:lnTo>
                      <a:pt x="16" y="58"/>
                    </a:lnTo>
                    <a:lnTo>
                      <a:pt x="22" y="58"/>
                    </a:lnTo>
                    <a:lnTo>
                      <a:pt x="25" y="61"/>
                    </a:lnTo>
                    <a:lnTo>
                      <a:pt x="32" y="58"/>
                    </a:lnTo>
                    <a:lnTo>
                      <a:pt x="38" y="58"/>
                    </a:lnTo>
                    <a:lnTo>
                      <a:pt x="42" y="54"/>
                    </a:lnTo>
                    <a:lnTo>
                      <a:pt x="47"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45" name="Freeform 231">
                <a:extLst>
                  <a:ext uri="{FF2B5EF4-FFF2-40B4-BE49-F238E27FC236}">
                    <a16:creationId xmlns:a16="http://schemas.microsoft.com/office/drawing/2014/main" id="{92AE6238-002B-4D2F-833E-5E8FBA77603E}"/>
                  </a:ext>
                </a:extLst>
              </p:cNvPr>
              <p:cNvSpPr>
                <a:spLocks noEditPoints="1"/>
              </p:cNvSpPr>
              <p:nvPr/>
            </p:nvSpPr>
            <p:spPr bwMode="auto">
              <a:xfrm>
                <a:off x="2598" y="2546"/>
                <a:ext cx="21" cy="20"/>
              </a:xfrm>
              <a:custGeom>
                <a:avLst/>
                <a:gdLst>
                  <a:gd name="T0" fmla="*/ 13 w 85"/>
                  <a:gd name="T1" fmla="*/ 13 h 81"/>
                  <a:gd name="T2" fmla="*/ 15 w 85"/>
                  <a:gd name="T3" fmla="*/ 12 h 81"/>
                  <a:gd name="T4" fmla="*/ 17 w 85"/>
                  <a:gd name="T5" fmla="*/ 16 h 81"/>
                  <a:gd name="T6" fmla="*/ 19 w 85"/>
                  <a:gd name="T7" fmla="*/ 15 h 81"/>
                  <a:gd name="T8" fmla="*/ 15 w 85"/>
                  <a:gd name="T9" fmla="*/ 11 h 81"/>
                  <a:gd name="T10" fmla="*/ 21 w 85"/>
                  <a:gd name="T11" fmla="*/ 12 h 81"/>
                  <a:gd name="T12" fmla="*/ 16 w 85"/>
                  <a:gd name="T13" fmla="*/ 11 h 81"/>
                  <a:gd name="T14" fmla="*/ 16 w 85"/>
                  <a:gd name="T15" fmla="*/ 10 h 81"/>
                  <a:gd name="T16" fmla="*/ 20 w 85"/>
                  <a:gd name="T17" fmla="*/ 12 h 81"/>
                  <a:gd name="T18" fmla="*/ 21 w 85"/>
                  <a:gd name="T19" fmla="*/ 9 h 81"/>
                  <a:gd name="T20" fmla="*/ 16 w 85"/>
                  <a:gd name="T21" fmla="*/ 8 h 81"/>
                  <a:gd name="T22" fmla="*/ 16 w 85"/>
                  <a:gd name="T23" fmla="*/ 6 h 81"/>
                  <a:gd name="T24" fmla="*/ 21 w 85"/>
                  <a:gd name="T25" fmla="*/ 6 h 81"/>
                  <a:gd name="T26" fmla="*/ 21 w 85"/>
                  <a:gd name="T27" fmla="*/ 4 h 81"/>
                  <a:gd name="T28" fmla="*/ 16 w 85"/>
                  <a:gd name="T29" fmla="*/ 7 h 81"/>
                  <a:gd name="T30" fmla="*/ 15 w 85"/>
                  <a:gd name="T31" fmla="*/ 5 h 81"/>
                  <a:gd name="T32" fmla="*/ 14 w 85"/>
                  <a:gd name="T33" fmla="*/ 4 h 81"/>
                  <a:gd name="T34" fmla="*/ 17 w 85"/>
                  <a:gd name="T35" fmla="*/ 1 h 81"/>
                  <a:gd name="T36" fmla="*/ 16 w 85"/>
                  <a:gd name="T37" fmla="*/ 1 h 81"/>
                  <a:gd name="T38" fmla="*/ 15 w 85"/>
                  <a:gd name="T39" fmla="*/ 5 h 81"/>
                  <a:gd name="T40" fmla="*/ 13 w 85"/>
                  <a:gd name="T41" fmla="*/ 0 h 81"/>
                  <a:gd name="T42" fmla="*/ 13 w 85"/>
                  <a:gd name="T43" fmla="*/ 4 h 81"/>
                  <a:gd name="T44" fmla="*/ 13 w 85"/>
                  <a:gd name="T45" fmla="*/ 0 h 81"/>
                  <a:gd name="T46" fmla="*/ 11 w 85"/>
                  <a:gd name="T47" fmla="*/ 0 h 81"/>
                  <a:gd name="T48" fmla="*/ 12 w 85"/>
                  <a:gd name="T49" fmla="*/ 5 h 81"/>
                  <a:gd name="T50" fmla="*/ 10 w 85"/>
                  <a:gd name="T51" fmla="*/ 5 h 81"/>
                  <a:gd name="T52" fmla="*/ 8 w 85"/>
                  <a:gd name="T53" fmla="*/ 1 h 81"/>
                  <a:gd name="T54" fmla="*/ 6 w 85"/>
                  <a:gd name="T55" fmla="*/ 1 h 81"/>
                  <a:gd name="T56" fmla="*/ 7 w 85"/>
                  <a:gd name="T57" fmla="*/ 4 h 81"/>
                  <a:gd name="T58" fmla="*/ 9 w 85"/>
                  <a:gd name="T59" fmla="*/ 5 h 81"/>
                  <a:gd name="T60" fmla="*/ 3 w 85"/>
                  <a:gd name="T61" fmla="*/ 4 h 81"/>
                  <a:gd name="T62" fmla="*/ 7 w 85"/>
                  <a:gd name="T63" fmla="*/ 8 h 81"/>
                  <a:gd name="T64" fmla="*/ 6 w 85"/>
                  <a:gd name="T65" fmla="*/ 9 h 81"/>
                  <a:gd name="T66" fmla="*/ 3 w 85"/>
                  <a:gd name="T67" fmla="*/ 5 h 81"/>
                  <a:gd name="T68" fmla="*/ 5 w 85"/>
                  <a:gd name="T69" fmla="*/ 9 h 81"/>
                  <a:gd name="T70" fmla="*/ 1 w 85"/>
                  <a:gd name="T71" fmla="*/ 7 h 81"/>
                  <a:gd name="T72" fmla="*/ 4 w 85"/>
                  <a:gd name="T73" fmla="*/ 11 h 81"/>
                  <a:gd name="T74" fmla="*/ 0 w 85"/>
                  <a:gd name="T75" fmla="*/ 9 h 81"/>
                  <a:gd name="T76" fmla="*/ 0 w 85"/>
                  <a:gd name="T77" fmla="*/ 10 h 81"/>
                  <a:gd name="T78" fmla="*/ 5 w 85"/>
                  <a:gd name="T79" fmla="*/ 11 h 81"/>
                  <a:gd name="T80" fmla="*/ 0 w 85"/>
                  <a:gd name="T81" fmla="*/ 15 h 81"/>
                  <a:gd name="T82" fmla="*/ 5 w 85"/>
                  <a:gd name="T83" fmla="*/ 12 h 81"/>
                  <a:gd name="T84" fmla="*/ 2 w 85"/>
                  <a:gd name="T85" fmla="*/ 17 h 81"/>
                  <a:gd name="T86" fmla="*/ 2 w 85"/>
                  <a:gd name="T87" fmla="*/ 17 h 81"/>
                  <a:gd name="T88" fmla="*/ 6 w 85"/>
                  <a:gd name="T89" fmla="*/ 14 h 81"/>
                  <a:gd name="T90" fmla="*/ 5 w 85"/>
                  <a:gd name="T91" fmla="*/ 19 h 81"/>
                  <a:gd name="T92" fmla="*/ 6 w 85"/>
                  <a:gd name="T93" fmla="*/ 14 h 81"/>
                  <a:gd name="T94" fmla="*/ 8 w 85"/>
                  <a:gd name="T95" fmla="*/ 19 h 81"/>
                  <a:gd name="T96" fmla="*/ 8 w 85"/>
                  <a:gd name="T97" fmla="*/ 16 h 81"/>
                  <a:gd name="T98" fmla="*/ 9 w 85"/>
                  <a:gd name="T99" fmla="*/ 15 h 81"/>
                  <a:gd name="T100" fmla="*/ 7 w 85"/>
                  <a:gd name="T101" fmla="*/ 15 h 81"/>
                  <a:gd name="T102" fmla="*/ 9 w 85"/>
                  <a:gd name="T103" fmla="*/ 14 h 81"/>
                  <a:gd name="T104" fmla="*/ 12 w 85"/>
                  <a:gd name="T105" fmla="*/ 19 h 81"/>
                  <a:gd name="T106" fmla="*/ 12 w 85"/>
                  <a:gd name="T107" fmla="*/ 16 h 81"/>
                  <a:gd name="T108" fmla="*/ 10 w 85"/>
                  <a:gd name="T109" fmla="*/ 15 h 81"/>
                  <a:gd name="T110" fmla="*/ 13 w 85"/>
                  <a:gd name="T111" fmla="*/ 13 h 8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5"/>
                  <a:gd name="T169" fmla="*/ 0 h 81"/>
                  <a:gd name="T170" fmla="*/ 85 w 85"/>
                  <a:gd name="T171" fmla="*/ 81 h 8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5" h="81">
                    <a:moveTo>
                      <a:pt x="49" y="56"/>
                    </a:moveTo>
                    <a:lnTo>
                      <a:pt x="53" y="52"/>
                    </a:lnTo>
                    <a:lnTo>
                      <a:pt x="66" y="67"/>
                    </a:lnTo>
                    <a:lnTo>
                      <a:pt x="64" y="69"/>
                    </a:lnTo>
                    <a:lnTo>
                      <a:pt x="49" y="56"/>
                    </a:lnTo>
                    <a:close/>
                    <a:moveTo>
                      <a:pt x="53" y="52"/>
                    </a:moveTo>
                    <a:lnTo>
                      <a:pt x="54" y="51"/>
                    </a:lnTo>
                    <a:lnTo>
                      <a:pt x="56" y="51"/>
                    </a:lnTo>
                    <a:lnTo>
                      <a:pt x="59" y="59"/>
                    </a:lnTo>
                    <a:lnTo>
                      <a:pt x="53" y="52"/>
                    </a:lnTo>
                    <a:close/>
                    <a:moveTo>
                      <a:pt x="56" y="51"/>
                    </a:moveTo>
                    <a:lnTo>
                      <a:pt x="62" y="48"/>
                    </a:lnTo>
                    <a:lnTo>
                      <a:pt x="70" y="65"/>
                    </a:lnTo>
                    <a:lnTo>
                      <a:pt x="64" y="68"/>
                    </a:lnTo>
                    <a:lnTo>
                      <a:pt x="56" y="51"/>
                    </a:lnTo>
                    <a:close/>
                    <a:moveTo>
                      <a:pt x="75" y="60"/>
                    </a:moveTo>
                    <a:lnTo>
                      <a:pt x="74" y="63"/>
                    </a:lnTo>
                    <a:lnTo>
                      <a:pt x="70" y="65"/>
                    </a:lnTo>
                    <a:lnTo>
                      <a:pt x="66" y="57"/>
                    </a:lnTo>
                    <a:lnTo>
                      <a:pt x="75" y="60"/>
                    </a:lnTo>
                    <a:close/>
                    <a:moveTo>
                      <a:pt x="57" y="52"/>
                    </a:moveTo>
                    <a:lnTo>
                      <a:pt x="60" y="46"/>
                    </a:lnTo>
                    <a:lnTo>
                      <a:pt x="78" y="55"/>
                    </a:lnTo>
                    <a:lnTo>
                      <a:pt x="75" y="60"/>
                    </a:lnTo>
                    <a:lnTo>
                      <a:pt x="57" y="52"/>
                    </a:lnTo>
                    <a:close/>
                    <a:moveTo>
                      <a:pt x="60" y="46"/>
                    </a:moveTo>
                    <a:lnTo>
                      <a:pt x="62" y="45"/>
                    </a:lnTo>
                    <a:lnTo>
                      <a:pt x="63" y="44"/>
                    </a:lnTo>
                    <a:lnTo>
                      <a:pt x="69" y="50"/>
                    </a:lnTo>
                    <a:lnTo>
                      <a:pt x="60" y="46"/>
                    </a:lnTo>
                    <a:close/>
                    <a:moveTo>
                      <a:pt x="63" y="44"/>
                    </a:moveTo>
                    <a:lnTo>
                      <a:pt x="66" y="40"/>
                    </a:lnTo>
                    <a:lnTo>
                      <a:pt x="79" y="54"/>
                    </a:lnTo>
                    <a:lnTo>
                      <a:pt x="76" y="57"/>
                    </a:lnTo>
                    <a:lnTo>
                      <a:pt x="63" y="44"/>
                    </a:lnTo>
                    <a:close/>
                    <a:moveTo>
                      <a:pt x="83" y="47"/>
                    </a:moveTo>
                    <a:lnTo>
                      <a:pt x="83" y="50"/>
                    </a:lnTo>
                    <a:lnTo>
                      <a:pt x="79" y="54"/>
                    </a:lnTo>
                    <a:lnTo>
                      <a:pt x="73" y="47"/>
                    </a:lnTo>
                    <a:lnTo>
                      <a:pt x="83" y="47"/>
                    </a:lnTo>
                    <a:close/>
                    <a:moveTo>
                      <a:pt x="63" y="47"/>
                    </a:moveTo>
                    <a:lnTo>
                      <a:pt x="63" y="44"/>
                    </a:lnTo>
                    <a:lnTo>
                      <a:pt x="83" y="44"/>
                    </a:lnTo>
                    <a:lnTo>
                      <a:pt x="83" y="47"/>
                    </a:lnTo>
                    <a:lnTo>
                      <a:pt x="63" y="47"/>
                    </a:lnTo>
                    <a:close/>
                    <a:moveTo>
                      <a:pt x="63" y="44"/>
                    </a:moveTo>
                    <a:lnTo>
                      <a:pt x="63" y="41"/>
                    </a:lnTo>
                    <a:lnTo>
                      <a:pt x="64" y="39"/>
                    </a:lnTo>
                    <a:lnTo>
                      <a:pt x="73" y="44"/>
                    </a:lnTo>
                    <a:lnTo>
                      <a:pt x="63" y="44"/>
                    </a:lnTo>
                    <a:close/>
                    <a:moveTo>
                      <a:pt x="64" y="39"/>
                    </a:moveTo>
                    <a:lnTo>
                      <a:pt x="67" y="33"/>
                    </a:lnTo>
                    <a:lnTo>
                      <a:pt x="85" y="41"/>
                    </a:lnTo>
                    <a:lnTo>
                      <a:pt x="81" y="48"/>
                    </a:lnTo>
                    <a:lnTo>
                      <a:pt x="64" y="39"/>
                    </a:lnTo>
                    <a:close/>
                    <a:moveTo>
                      <a:pt x="85" y="37"/>
                    </a:moveTo>
                    <a:lnTo>
                      <a:pt x="85" y="39"/>
                    </a:lnTo>
                    <a:lnTo>
                      <a:pt x="85" y="41"/>
                    </a:lnTo>
                    <a:lnTo>
                      <a:pt x="76" y="37"/>
                    </a:lnTo>
                    <a:lnTo>
                      <a:pt x="85" y="37"/>
                    </a:lnTo>
                    <a:close/>
                    <a:moveTo>
                      <a:pt x="66" y="37"/>
                    </a:moveTo>
                    <a:lnTo>
                      <a:pt x="66" y="34"/>
                    </a:lnTo>
                    <a:lnTo>
                      <a:pt x="85" y="34"/>
                    </a:lnTo>
                    <a:lnTo>
                      <a:pt x="85" y="37"/>
                    </a:lnTo>
                    <a:lnTo>
                      <a:pt x="66" y="37"/>
                    </a:lnTo>
                    <a:close/>
                    <a:moveTo>
                      <a:pt x="66" y="34"/>
                    </a:moveTo>
                    <a:lnTo>
                      <a:pt x="66" y="31"/>
                    </a:lnTo>
                    <a:lnTo>
                      <a:pt x="85" y="31"/>
                    </a:lnTo>
                    <a:lnTo>
                      <a:pt x="85" y="34"/>
                    </a:lnTo>
                    <a:lnTo>
                      <a:pt x="66" y="34"/>
                    </a:lnTo>
                    <a:close/>
                    <a:moveTo>
                      <a:pt x="66" y="31"/>
                    </a:moveTo>
                    <a:lnTo>
                      <a:pt x="66" y="25"/>
                    </a:lnTo>
                    <a:lnTo>
                      <a:pt x="85" y="25"/>
                    </a:lnTo>
                    <a:lnTo>
                      <a:pt x="85" y="31"/>
                    </a:lnTo>
                    <a:lnTo>
                      <a:pt x="66" y="31"/>
                    </a:lnTo>
                    <a:close/>
                    <a:moveTo>
                      <a:pt x="83" y="18"/>
                    </a:moveTo>
                    <a:lnTo>
                      <a:pt x="85" y="20"/>
                    </a:lnTo>
                    <a:lnTo>
                      <a:pt x="85" y="25"/>
                    </a:lnTo>
                    <a:lnTo>
                      <a:pt x="76" y="25"/>
                    </a:lnTo>
                    <a:lnTo>
                      <a:pt x="83" y="18"/>
                    </a:lnTo>
                    <a:close/>
                    <a:moveTo>
                      <a:pt x="69" y="31"/>
                    </a:moveTo>
                    <a:lnTo>
                      <a:pt x="66" y="28"/>
                    </a:lnTo>
                    <a:lnTo>
                      <a:pt x="79" y="15"/>
                    </a:lnTo>
                    <a:lnTo>
                      <a:pt x="83" y="18"/>
                    </a:lnTo>
                    <a:lnTo>
                      <a:pt x="69" y="31"/>
                    </a:lnTo>
                    <a:close/>
                    <a:moveTo>
                      <a:pt x="66" y="28"/>
                    </a:moveTo>
                    <a:lnTo>
                      <a:pt x="63" y="25"/>
                    </a:lnTo>
                    <a:lnTo>
                      <a:pt x="76" y="12"/>
                    </a:lnTo>
                    <a:lnTo>
                      <a:pt x="79" y="15"/>
                    </a:lnTo>
                    <a:lnTo>
                      <a:pt x="66" y="28"/>
                    </a:lnTo>
                    <a:close/>
                    <a:moveTo>
                      <a:pt x="63" y="25"/>
                    </a:moveTo>
                    <a:lnTo>
                      <a:pt x="59" y="22"/>
                    </a:lnTo>
                    <a:lnTo>
                      <a:pt x="73" y="8"/>
                    </a:lnTo>
                    <a:lnTo>
                      <a:pt x="76" y="12"/>
                    </a:lnTo>
                    <a:lnTo>
                      <a:pt x="63" y="25"/>
                    </a:lnTo>
                    <a:close/>
                    <a:moveTo>
                      <a:pt x="59" y="22"/>
                    </a:moveTo>
                    <a:lnTo>
                      <a:pt x="69" y="31"/>
                    </a:lnTo>
                    <a:lnTo>
                      <a:pt x="59" y="22"/>
                    </a:lnTo>
                    <a:lnTo>
                      <a:pt x="66" y="15"/>
                    </a:lnTo>
                    <a:lnTo>
                      <a:pt x="59" y="22"/>
                    </a:lnTo>
                    <a:close/>
                    <a:moveTo>
                      <a:pt x="59" y="22"/>
                    </a:moveTo>
                    <a:lnTo>
                      <a:pt x="56" y="18"/>
                    </a:lnTo>
                    <a:lnTo>
                      <a:pt x="69" y="5"/>
                    </a:lnTo>
                    <a:lnTo>
                      <a:pt x="73" y="8"/>
                    </a:lnTo>
                    <a:lnTo>
                      <a:pt x="59" y="22"/>
                    </a:lnTo>
                    <a:close/>
                    <a:moveTo>
                      <a:pt x="63" y="3"/>
                    </a:moveTo>
                    <a:lnTo>
                      <a:pt x="67" y="3"/>
                    </a:lnTo>
                    <a:lnTo>
                      <a:pt x="69" y="5"/>
                    </a:lnTo>
                    <a:lnTo>
                      <a:pt x="63" y="12"/>
                    </a:lnTo>
                    <a:lnTo>
                      <a:pt x="63" y="3"/>
                    </a:lnTo>
                    <a:close/>
                    <a:moveTo>
                      <a:pt x="63" y="22"/>
                    </a:moveTo>
                    <a:lnTo>
                      <a:pt x="59" y="22"/>
                    </a:lnTo>
                    <a:lnTo>
                      <a:pt x="59" y="3"/>
                    </a:lnTo>
                    <a:lnTo>
                      <a:pt x="63" y="3"/>
                    </a:lnTo>
                    <a:lnTo>
                      <a:pt x="63" y="22"/>
                    </a:lnTo>
                    <a:close/>
                    <a:moveTo>
                      <a:pt x="59" y="22"/>
                    </a:moveTo>
                    <a:lnTo>
                      <a:pt x="57" y="22"/>
                    </a:lnTo>
                    <a:lnTo>
                      <a:pt x="56" y="20"/>
                    </a:lnTo>
                    <a:lnTo>
                      <a:pt x="59" y="12"/>
                    </a:lnTo>
                    <a:lnTo>
                      <a:pt x="59" y="22"/>
                    </a:lnTo>
                    <a:close/>
                    <a:moveTo>
                      <a:pt x="56" y="20"/>
                    </a:moveTo>
                    <a:lnTo>
                      <a:pt x="49" y="17"/>
                    </a:lnTo>
                    <a:lnTo>
                      <a:pt x="57" y="1"/>
                    </a:lnTo>
                    <a:lnTo>
                      <a:pt x="64" y="4"/>
                    </a:lnTo>
                    <a:lnTo>
                      <a:pt x="56" y="20"/>
                    </a:lnTo>
                    <a:close/>
                    <a:moveTo>
                      <a:pt x="54" y="0"/>
                    </a:moveTo>
                    <a:lnTo>
                      <a:pt x="56" y="0"/>
                    </a:lnTo>
                    <a:lnTo>
                      <a:pt x="57" y="1"/>
                    </a:lnTo>
                    <a:lnTo>
                      <a:pt x="54" y="8"/>
                    </a:lnTo>
                    <a:lnTo>
                      <a:pt x="54" y="0"/>
                    </a:lnTo>
                    <a:close/>
                    <a:moveTo>
                      <a:pt x="54" y="18"/>
                    </a:moveTo>
                    <a:lnTo>
                      <a:pt x="51" y="18"/>
                    </a:lnTo>
                    <a:lnTo>
                      <a:pt x="51" y="0"/>
                    </a:lnTo>
                    <a:lnTo>
                      <a:pt x="54" y="0"/>
                    </a:lnTo>
                    <a:lnTo>
                      <a:pt x="54" y="18"/>
                    </a:lnTo>
                    <a:close/>
                    <a:moveTo>
                      <a:pt x="46" y="1"/>
                    </a:moveTo>
                    <a:lnTo>
                      <a:pt x="48" y="0"/>
                    </a:lnTo>
                    <a:lnTo>
                      <a:pt x="51" y="0"/>
                    </a:lnTo>
                    <a:lnTo>
                      <a:pt x="51" y="8"/>
                    </a:lnTo>
                    <a:lnTo>
                      <a:pt x="46" y="1"/>
                    </a:lnTo>
                    <a:close/>
                    <a:moveTo>
                      <a:pt x="55" y="17"/>
                    </a:moveTo>
                    <a:lnTo>
                      <a:pt x="48" y="20"/>
                    </a:lnTo>
                    <a:lnTo>
                      <a:pt x="40" y="4"/>
                    </a:lnTo>
                    <a:lnTo>
                      <a:pt x="46" y="1"/>
                    </a:lnTo>
                    <a:lnTo>
                      <a:pt x="55" y="17"/>
                    </a:lnTo>
                    <a:close/>
                    <a:moveTo>
                      <a:pt x="48" y="20"/>
                    </a:moveTo>
                    <a:lnTo>
                      <a:pt x="46" y="22"/>
                    </a:lnTo>
                    <a:lnTo>
                      <a:pt x="44" y="22"/>
                    </a:lnTo>
                    <a:lnTo>
                      <a:pt x="44" y="12"/>
                    </a:lnTo>
                    <a:lnTo>
                      <a:pt x="48" y="20"/>
                    </a:lnTo>
                    <a:close/>
                    <a:moveTo>
                      <a:pt x="44" y="22"/>
                    </a:moveTo>
                    <a:lnTo>
                      <a:pt x="41" y="22"/>
                    </a:lnTo>
                    <a:lnTo>
                      <a:pt x="41" y="3"/>
                    </a:lnTo>
                    <a:lnTo>
                      <a:pt x="44" y="3"/>
                    </a:lnTo>
                    <a:lnTo>
                      <a:pt x="44" y="22"/>
                    </a:lnTo>
                    <a:close/>
                    <a:moveTo>
                      <a:pt x="41" y="22"/>
                    </a:moveTo>
                    <a:lnTo>
                      <a:pt x="34" y="22"/>
                    </a:lnTo>
                    <a:lnTo>
                      <a:pt x="34" y="3"/>
                    </a:lnTo>
                    <a:lnTo>
                      <a:pt x="41" y="3"/>
                    </a:lnTo>
                    <a:lnTo>
                      <a:pt x="41" y="22"/>
                    </a:lnTo>
                    <a:close/>
                    <a:moveTo>
                      <a:pt x="30" y="4"/>
                    </a:moveTo>
                    <a:lnTo>
                      <a:pt x="32" y="3"/>
                    </a:lnTo>
                    <a:lnTo>
                      <a:pt x="34" y="3"/>
                    </a:lnTo>
                    <a:lnTo>
                      <a:pt x="34" y="12"/>
                    </a:lnTo>
                    <a:lnTo>
                      <a:pt x="30" y="4"/>
                    </a:lnTo>
                    <a:close/>
                    <a:moveTo>
                      <a:pt x="38" y="20"/>
                    </a:moveTo>
                    <a:lnTo>
                      <a:pt x="32" y="24"/>
                    </a:lnTo>
                    <a:lnTo>
                      <a:pt x="24" y="6"/>
                    </a:lnTo>
                    <a:lnTo>
                      <a:pt x="30" y="4"/>
                    </a:lnTo>
                    <a:lnTo>
                      <a:pt x="38" y="20"/>
                    </a:lnTo>
                    <a:close/>
                    <a:moveTo>
                      <a:pt x="21" y="8"/>
                    </a:moveTo>
                    <a:lnTo>
                      <a:pt x="22" y="7"/>
                    </a:lnTo>
                    <a:lnTo>
                      <a:pt x="24" y="6"/>
                    </a:lnTo>
                    <a:lnTo>
                      <a:pt x="28" y="15"/>
                    </a:lnTo>
                    <a:lnTo>
                      <a:pt x="21" y="8"/>
                    </a:lnTo>
                    <a:close/>
                    <a:moveTo>
                      <a:pt x="35" y="22"/>
                    </a:moveTo>
                    <a:lnTo>
                      <a:pt x="32" y="25"/>
                    </a:lnTo>
                    <a:lnTo>
                      <a:pt x="19" y="12"/>
                    </a:lnTo>
                    <a:lnTo>
                      <a:pt x="21" y="8"/>
                    </a:lnTo>
                    <a:lnTo>
                      <a:pt x="35" y="22"/>
                    </a:lnTo>
                    <a:close/>
                    <a:moveTo>
                      <a:pt x="32" y="25"/>
                    </a:moveTo>
                    <a:lnTo>
                      <a:pt x="28" y="28"/>
                    </a:lnTo>
                    <a:lnTo>
                      <a:pt x="15" y="15"/>
                    </a:lnTo>
                    <a:lnTo>
                      <a:pt x="19" y="12"/>
                    </a:lnTo>
                    <a:lnTo>
                      <a:pt x="32" y="25"/>
                    </a:lnTo>
                    <a:close/>
                    <a:moveTo>
                      <a:pt x="13" y="17"/>
                    </a:moveTo>
                    <a:lnTo>
                      <a:pt x="14" y="16"/>
                    </a:lnTo>
                    <a:lnTo>
                      <a:pt x="15" y="15"/>
                    </a:lnTo>
                    <a:lnTo>
                      <a:pt x="22" y="22"/>
                    </a:lnTo>
                    <a:lnTo>
                      <a:pt x="13" y="17"/>
                    </a:lnTo>
                    <a:close/>
                    <a:moveTo>
                      <a:pt x="31" y="26"/>
                    </a:moveTo>
                    <a:lnTo>
                      <a:pt x="27" y="31"/>
                    </a:lnTo>
                    <a:lnTo>
                      <a:pt x="10" y="24"/>
                    </a:lnTo>
                    <a:lnTo>
                      <a:pt x="13" y="17"/>
                    </a:lnTo>
                    <a:lnTo>
                      <a:pt x="31" y="26"/>
                    </a:lnTo>
                    <a:close/>
                    <a:moveTo>
                      <a:pt x="27" y="31"/>
                    </a:moveTo>
                    <a:lnTo>
                      <a:pt x="26" y="34"/>
                    </a:lnTo>
                    <a:lnTo>
                      <a:pt x="25" y="35"/>
                    </a:lnTo>
                    <a:lnTo>
                      <a:pt x="19" y="28"/>
                    </a:lnTo>
                    <a:lnTo>
                      <a:pt x="27" y="31"/>
                    </a:lnTo>
                    <a:close/>
                    <a:moveTo>
                      <a:pt x="25" y="35"/>
                    </a:moveTo>
                    <a:lnTo>
                      <a:pt x="22" y="38"/>
                    </a:lnTo>
                    <a:lnTo>
                      <a:pt x="9" y="24"/>
                    </a:lnTo>
                    <a:lnTo>
                      <a:pt x="12" y="22"/>
                    </a:lnTo>
                    <a:lnTo>
                      <a:pt x="25" y="35"/>
                    </a:lnTo>
                    <a:close/>
                    <a:moveTo>
                      <a:pt x="22" y="38"/>
                    </a:moveTo>
                    <a:lnTo>
                      <a:pt x="22" y="38"/>
                    </a:lnTo>
                    <a:lnTo>
                      <a:pt x="15" y="31"/>
                    </a:lnTo>
                    <a:lnTo>
                      <a:pt x="22" y="38"/>
                    </a:lnTo>
                    <a:close/>
                    <a:moveTo>
                      <a:pt x="22" y="38"/>
                    </a:moveTo>
                    <a:lnTo>
                      <a:pt x="19" y="41"/>
                    </a:lnTo>
                    <a:lnTo>
                      <a:pt x="5" y="27"/>
                    </a:lnTo>
                    <a:lnTo>
                      <a:pt x="9" y="24"/>
                    </a:lnTo>
                    <a:lnTo>
                      <a:pt x="22" y="38"/>
                    </a:lnTo>
                    <a:close/>
                    <a:moveTo>
                      <a:pt x="3" y="30"/>
                    </a:moveTo>
                    <a:lnTo>
                      <a:pt x="4" y="28"/>
                    </a:lnTo>
                    <a:lnTo>
                      <a:pt x="5" y="27"/>
                    </a:lnTo>
                    <a:lnTo>
                      <a:pt x="12" y="34"/>
                    </a:lnTo>
                    <a:lnTo>
                      <a:pt x="3" y="30"/>
                    </a:lnTo>
                    <a:close/>
                    <a:moveTo>
                      <a:pt x="21" y="38"/>
                    </a:moveTo>
                    <a:lnTo>
                      <a:pt x="17" y="45"/>
                    </a:lnTo>
                    <a:lnTo>
                      <a:pt x="1" y="36"/>
                    </a:lnTo>
                    <a:lnTo>
                      <a:pt x="3" y="30"/>
                    </a:lnTo>
                    <a:lnTo>
                      <a:pt x="21" y="38"/>
                    </a:lnTo>
                    <a:close/>
                    <a:moveTo>
                      <a:pt x="0" y="40"/>
                    </a:moveTo>
                    <a:lnTo>
                      <a:pt x="0" y="38"/>
                    </a:lnTo>
                    <a:lnTo>
                      <a:pt x="1" y="36"/>
                    </a:lnTo>
                    <a:lnTo>
                      <a:pt x="9" y="40"/>
                    </a:lnTo>
                    <a:lnTo>
                      <a:pt x="0" y="40"/>
                    </a:lnTo>
                    <a:close/>
                    <a:moveTo>
                      <a:pt x="19" y="40"/>
                    </a:moveTo>
                    <a:lnTo>
                      <a:pt x="19" y="44"/>
                    </a:lnTo>
                    <a:lnTo>
                      <a:pt x="0" y="44"/>
                    </a:lnTo>
                    <a:lnTo>
                      <a:pt x="0" y="40"/>
                    </a:lnTo>
                    <a:lnTo>
                      <a:pt x="19" y="40"/>
                    </a:lnTo>
                    <a:close/>
                    <a:moveTo>
                      <a:pt x="19" y="44"/>
                    </a:moveTo>
                    <a:lnTo>
                      <a:pt x="19" y="47"/>
                    </a:lnTo>
                    <a:lnTo>
                      <a:pt x="0" y="47"/>
                    </a:lnTo>
                    <a:lnTo>
                      <a:pt x="0" y="44"/>
                    </a:lnTo>
                    <a:lnTo>
                      <a:pt x="19" y="44"/>
                    </a:lnTo>
                    <a:close/>
                    <a:moveTo>
                      <a:pt x="19" y="47"/>
                    </a:moveTo>
                    <a:lnTo>
                      <a:pt x="19" y="54"/>
                    </a:lnTo>
                    <a:lnTo>
                      <a:pt x="0" y="54"/>
                    </a:lnTo>
                    <a:lnTo>
                      <a:pt x="0" y="47"/>
                    </a:lnTo>
                    <a:lnTo>
                      <a:pt x="19" y="47"/>
                    </a:lnTo>
                    <a:close/>
                    <a:moveTo>
                      <a:pt x="2" y="60"/>
                    </a:moveTo>
                    <a:lnTo>
                      <a:pt x="0" y="57"/>
                    </a:lnTo>
                    <a:lnTo>
                      <a:pt x="0" y="54"/>
                    </a:lnTo>
                    <a:lnTo>
                      <a:pt x="9" y="54"/>
                    </a:lnTo>
                    <a:lnTo>
                      <a:pt x="2" y="60"/>
                    </a:lnTo>
                    <a:close/>
                    <a:moveTo>
                      <a:pt x="15" y="47"/>
                    </a:moveTo>
                    <a:lnTo>
                      <a:pt x="19" y="49"/>
                    </a:lnTo>
                    <a:lnTo>
                      <a:pt x="5" y="63"/>
                    </a:lnTo>
                    <a:lnTo>
                      <a:pt x="2" y="60"/>
                    </a:lnTo>
                    <a:lnTo>
                      <a:pt x="15" y="47"/>
                    </a:lnTo>
                    <a:close/>
                    <a:moveTo>
                      <a:pt x="19" y="49"/>
                    </a:moveTo>
                    <a:lnTo>
                      <a:pt x="22" y="52"/>
                    </a:lnTo>
                    <a:lnTo>
                      <a:pt x="9" y="67"/>
                    </a:lnTo>
                    <a:lnTo>
                      <a:pt x="5" y="63"/>
                    </a:lnTo>
                    <a:lnTo>
                      <a:pt x="19" y="49"/>
                    </a:lnTo>
                    <a:close/>
                    <a:moveTo>
                      <a:pt x="22" y="52"/>
                    </a:moveTo>
                    <a:lnTo>
                      <a:pt x="25" y="56"/>
                    </a:lnTo>
                    <a:lnTo>
                      <a:pt x="12" y="69"/>
                    </a:lnTo>
                    <a:lnTo>
                      <a:pt x="9" y="67"/>
                    </a:lnTo>
                    <a:lnTo>
                      <a:pt x="22" y="52"/>
                    </a:lnTo>
                    <a:close/>
                    <a:moveTo>
                      <a:pt x="25" y="56"/>
                    </a:moveTo>
                    <a:lnTo>
                      <a:pt x="15" y="47"/>
                    </a:lnTo>
                    <a:lnTo>
                      <a:pt x="25" y="56"/>
                    </a:lnTo>
                    <a:lnTo>
                      <a:pt x="19" y="62"/>
                    </a:lnTo>
                    <a:lnTo>
                      <a:pt x="25" y="56"/>
                    </a:lnTo>
                    <a:close/>
                    <a:moveTo>
                      <a:pt x="25" y="56"/>
                    </a:moveTo>
                    <a:lnTo>
                      <a:pt x="28" y="59"/>
                    </a:lnTo>
                    <a:lnTo>
                      <a:pt x="15" y="72"/>
                    </a:lnTo>
                    <a:lnTo>
                      <a:pt x="12" y="69"/>
                    </a:lnTo>
                    <a:lnTo>
                      <a:pt x="25" y="56"/>
                    </a:lnTo>
                    <a:close/>
                    <a:moveTo>
                      <a:pt x="22" y="76"/>
                    </a:moveTo>
                    <a:lnTo>
                      <a:pt x="17" y="76"/>
                    </a:lnTo>
                    <a:lnTo>
                      <a:pt x="15" y="72"/>
                    </a:lnTo>
                    <a:lnTo>
                      <a:pt x="22" y="66"/>
                    </a:lnTo>
                    <a:lnTo>
                      <a:pt x="22" y="76"/>
                    </a:lnTo>
                    <a:close/>
                    <a:moveTo>
                      <a:pt x="22" y="57"/>
                    </a:moveTo>
                    <a:lnTo>
                      <a:pt x="25" y="57"/>
                    </a:lnTo>
                    <a:lnTo>
                      <a:pt x="25" y="76"/>
                    </a:lnTo>
                    <a:lnTo>
                      <a:pt x="22" y="76"/>
                    </a:lnTo>
                    <a:lnTo>
                      <a:pt x="22" y="57"/>
                    </a:lnTo>
                    <a:close/>
                    <a:moveTo>
                      <a:pt x="25" y="57"/>
                    </a:moveTo>
                    <a:lnTo>
                      <a:pt x="31" y="57"/>
                    </a:lnTo>
                    <a:lnTo>
                      <a:pt x="31" y="76"/>
                    </a:lnTo>
                    <a:lnTo>
                      <a:pt x="25" y="76"/>
                    </a:lnTo>
                    <a:lnTo>
                      <a:pt x="25" y="57"/>
                    </a:lnTo>
                    <a:close/>
                    <a:moveTo>
                      <a:pt x="31" y="57"/>
                    </a:moveTo>
                    <a:lnTo>
                      <a:pt x="35" y="57"/>
                    </a:lnTo>
                    <a:lnTo>
                      <a:pt x="38" y="59"/>
                    </a:lnTo>
                    <a:lnTo>
                      <a:pt x="31" y="66"/>
                    </a:lnTo>
                    <a:lnTo>
                      <a:pt x="31" y="57"/>
                    </a:lnTo>
                    <a:close/>
                    <a:moveTo>
                      <a:pt x="38" y="59"/>
                    </a:moveTo>
                    <a:lnTo>
                      <a:pt x="41" y="62"/>
                    </a:lnTo>
                    <a:lnTo>
                      <a:pt x="27" y="76"/>
                    </a:lnTo>
                    <a:lnTo>
                      <a:pt x="24" y="72"/>
                    </a:lnTo>
                    <a:lnTo>
                      <a:pt x="38" y="59"/>
                    </a:lnTo>
                    <a:close/>
                    <a:moveTo>
                      <a:pt x="38" y="78"/>
                    </a:moveTo>
                    <a:lnTo>
                      <a:pt x="33" y="81"/>
                    </a:lnTo>
                    <a:lnTo>
                      <a:pt x="27" y="76"/>
                    </a:lnTo>
                    <a:lnTo>
                      <a:pt x="34" y="69"/>
                    </a:lnTo>
                    <a:lnTo>
                      <a:pt x="38" y="78"/>
                    </a:lnTo>
                    <a:close/>
                    <a:moveTo>
                      <a:pt x="30" y="60"/>
                    </a:moveTo>
                    <a:lnTo>
                      <a:pt x="36" y="58"/>
                    </a:lnTo>
                    <a:lnTo>
                      <a:pt x="45" y="74"/>
                    </a:lnTo>
                    <a:lnTo>
                      <a:pt x="38" y="78"/>
                    </a:lnTo>
                    <a:lnTo>
                      <a:pt x="30" y="60"/>
                    </a:lnTo>
                    <a:close/>
                    <a:moveTo>
                      <a:pt x="36" y="58"/>
                    </a:moveTo>
                    <a:lnTo>
                      <a:pt x="38" y="57"/>
                    </a:lnTo>
                    <a:lnTo>
                      <a:pt x="41" y="57"/>
                    </a:lnTo>
                    <a:lnTo>
                      <a:pt x="41" y="66"/>
                    </a:lnTo>
                    <a:lnTo>
                      <a:pt x="36" y="58"/>
                    </a:lnTo>
                    <a:close/>
                    <a:moveTo>
                      <a:pt x="41" y="57"/>
                    </a:moveTo>
                    <a:lnTo>
                      <a:pt x="47" y="57"/>
                    </a:lnTo>
                    <a:lnTo>
                      <a:pt x="47" y="76"/>
                    </a:lnTo>
                    <a:lnTo>
                      <a:pt x="41" y="76"/>
                    </a:lnTo>
                    <a:lnTo>
                      <a:pt x="41" y="57"/>
                    </a:lnTo>
                    <a:close/>
                    <a:moveTo>
                      <a:pt x="54" y="72"/>
                    </a:moveTo>
                    <a:lnTo>
                      <a:pt x="51" y="76"/>
                    </a:lnTo>
                    <a:lnTo>
                      <a:pt x="47" y="76"/>
                    </a:lnTo>
                    <a:lnTo>
                      <a:pt x="47" y="66"/>
                    </a:lnTo>
                    <a:lnTo>
                      <a:pt x="54" y="72"/>
                    </a:lnTo>
                    <a:close/>
                    <a:moveTo>
                      <a:pt x="41" y="59"/>
                    </a:moveTo>
                    <a:lnTo>
                      <a:pt x="44" y="56"/>
                    </a:lnTo>
                    <a:lnTo>
                      <a:pt x="57" y="69"/>
                    </a:lnTo>
                    <a:lnTo>
                      <a:pt x="54" y="72"/>
                    </a:lnTo>
                    <a:lnTo>
                      <a:pt x="41" y="59"/>
                    </a:lnTo>
                    <a:close/>
                    <a:moveTo>
                      <a:pt x="44" y="56"/>
                    </a:moveTo>
                    <a:lnTo>
                      <a:pt x="46" y="54"/>
                    </a:lnTo>
                    <a:lnTo>
                      <a:pt x="51" y="54"/>
                    </a:lnTo>
                    <a:lnTo>
                      <a:pt x="51" y="62"/>
                    </a:lnTo>
                    <a:lnTo>
                      <a:pt x="44" y="56"/>
                    </a:lnTo>
                    <a:close/>
                    <a:moveTo>
                      <a:pt x="51" y="54"/>
                    </a:moveTo>
                    <a:lnTo>
                      <a:pt x="56" y="54"/>
                    </a:lnTo>
                    <a:lnTo>
                      <a:pt x="56" y="72"/>
                    </a:lnTo>
                    <a:lnTo>
                      <a:pt x="51" y="72"/>
                    </a:lnTo>
                    <a:lnTo>
                      <a:pt x="51"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46" name="Freeform 232">
                <a:extLst>
                  <a:ext uri="{FF2B5EF4-FFF2-40B4-BE49-F238E27FC236}">
                    <a16:creationId xmlns:a16="http://schemas.microsoft.com/office/drawing/2014/main" id="{BD70ABD9-D039-4C24-AF36-9829C487AC72}"/>
                  </a:ext>
                </a:extLst>
              </p:cNvPr>
              <p:cNvSpPr>
                <a:spLocks/>
              </p:cNvSpPr>
              <p:nvPr/>
            </p:nvSpPr>
            <p:spPr bwMode="auto">
              <a:xfrm>
                <a:off x="2646" y="2527"/>
                <a:ext cx="17" cy="14"/>
              </a:xfrm>
              <a:custGeom>
                <a:avLst/>
                <a:gdLst>
                  <a:gd name="T0" fmla="*/ 11 w 67"/>
                  <a:gd name="T1" fmla="*/ 13 h 57"/>
                  <a:gd name="T2" fmla="*/ 13 w 67"/>
                  <a:gd name="T3" fmla="*/ 12 h 57"/>
                  <a:gd name="T4" fmla="*/ 14 w 67"/>
                  <a:gd name="T5" fmla="*/ 11 h 57"/>
                  <a:gd name="T6" fmla="*/ 14 w 67"/>
                  <a:gd name="T7" fmla="*/ 10 h 57"/>
                  <a:gd name="T8" fmla="*/ 15 w 67"/>
                  <a:gd name="T9" fmla="*/ 9 h 57"/>
                  <a:gd name="T10" fmla="*/ 16 w 67"/>
                  <a:gd name="T11" fmla="*/ 8 h 57"/>
                  <a:gd name="T12" fmla="*/ 16 w 67"/>
                  <a:gd name="T13" fmla="*/ 7 h 57"/>
                  <a:gd name="T14" fmla="*/ 17 w 67"/>
                  <a:gd name="T15" fmla="*/ 6 h 57"/>
                  <a:gd name="T16" fmla="*/ 17 w 67"/>
                  <a:gd name="T17" fmla="*/ 5 h 57"/>
                  <a:gd name="T18" fmla="*/ 16 w 67"/>
                  <a:gd name="T19" fmla="*/ 4 h 57"/>
                  <a:gd name="T20" fmla="*/ 16 w 67"/>
                  <a:gd name="T21" fmla="*/ 3 h 57"/>
                  <a:gd name="T22" fmla="*/ 15 w 67"/>
                  <a:gd name="T23" fmla="*/ 2 h 57"/>
                  <a:gd name="T24" fmla="*/ 14 w 67"/>
                  <a:gd name="T25" fmla="*/ 1 h 57"/>
                  <a:gd name="T26" fmla="*/ 14 w 67"/>
                  <a:gd name="T27" fmla="*/ 1 h 57"/>
                  <a:gd name="T28" fmla="*/ 13 w 67"/>
                  <a:gd name="T29" fmla="*/ 0 h 57"/>
                  <a:gd name="T30" fmla="*/ 11 w 67"/>
                  <a:gd name="T31" fmla="*/ 0 h 57"/>
                  <a:gd name="T32" fmla="*/ 11 w 67"/>
                  <a:gd name="T33" fmla="*/ 0 h 57"/>
                  <a:gd name="T34" fmla="*/ 9 w 67"/>
                  <a:gd name="T35" fmla="*/ 0 h 57"/>
                  <a:gd name="T36" fmla="*/ 7 w 67"/>
                  <a:gd name="T37" fmla="*/ 1 h 57"/>
                  <a:gd name="T38" fmla="*/ 7 w 67"/>
                  <a:gd name="T39" fmla="*/ 1 h 57"/>
                  <a:gd name="T40" fmla="*/ 5 w 67"/>
                  <a:gd name="T41" fmla="*/ 1 h 57"/>
                  <a:gd name="T42" fmla="*/ 4 w 67"/>
                  <a:gd name="T43" fmla="*/ 2 h 57"/>
                  <a:gd name="T44" fmla="*/ 3 w 67"/>
                  <a:gd name="T45" fmla="*/ 3 h 57"/>
                  <a:gd name="T46" fmla="*/ 2 w 67"/>
                  <a:gd name="T47" fmla="*/ 4 h 57"/>
                  <a:gd name="T48" fmla="*/ 1 w 67"/>
                  <a:gd name="T49" fmla="*/ 6 h 57"/>
                  <a:gd name="T50" fmla="*/ 1 w 67"/>
                  <a:gd name="T51" fmla="*/ 6 h 57"/>
                  <a:gd name="T52" fmla="*/ 0 w 67"/>
                  <a:gd name="T53" fmla="*/ 7 h 57"/>
                  <a:gd name="T54" fmla="*/ 0 w 67"/>
                  <a:gd name="T55" fmla="*/ 9 h 57"/>
                  <a:gd name="T56" fmla="*/ 0 w 67"/>
                  <a:gd name="T57" fmla="*/ 9 h 57"/>
                  <a:gd name="T58" fmla="*/ 0 w 67"/>
                  <a:gd name="T59" fmla="*/ 10 h 57"/>
                  <a:gd name="T60" fmla="*/ 1 w 67"/>
                  <a:gd name="T61" fmla="*/ 12 h 57"/>
                  <a:gd name="T62" fmla="*/ 1 w 67"/>
                  <a:gd name="T63" fmla="*/ 13 h 57"/>
                  <a:gd name="T64" fmla="*/ 2 w 67"/>
                  <a:gd name="T65" fmla="*/ 13 h 57"/>
                  <a:gd name="T66" fmla="*/ 3 w 67"/>
                  <a:gd name="T67" fmla="*/ 13 h 57"/>
                  <a:gd name="T68" fmla="*/ 4 w 67"/>
                  <a:gd name="T69" fmla="*/ 14 h 57"/>
                  <a:gd name="T70" fmla="*/ 5 w 67"/>
                  <a:gd name="T71" fmla="*/ 14 h 57"/>
                  <a:gd name="T72" fmla="*/ 7 w 67"/>
                  <a:gd name="T73" fmla="*/ 14 h 57"/>
                  <a:gd name="T74" fmla="*/ 8 w 67"/>
                  <a:gd name="T75" fmla="*/ 14 h 57"/>
                  <a:gd name="T76" fmla="*/ 9 w 67"/>
                  <a:gd name="T77" fmla="*/ 14 h 57"/>
                  <a:gd name="T78" fmla="*/ 11 w 67"/>
                  <a:gd name="T79" fmla="*/ 13 h 57"/>
                  <a:gd name="T80" fmla="*/ 11 w 67"/>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5" y="51"/>
                    </a:moveTo>
                    <a:lnTo>
                      <a:pt x="52" y="48"/>
                    </a:lnTo>
                    <a:lnTo>
                      <a:pt x="54" y="45"/>
                    </a:lnTo>
                    <a:lnTo>
                      <a:pt x="57" y="42"/>
                    </a:lnTo>
                    <a:lnTo>
                      <a:pt x="60" y="38"/>
                    </a:lnTo>
                    <a:lnTo>
                      <a:pt x="64" y="32"/>
                    </a:lnTo>
                    <a:lnTo>
                      <a:pt x="64" y="28"/>
                    </a:lnTo>
                    <a:lnTo>
                      <a:pt x="67" y="25"/>
                    </a:lnTo>
                    <a:lnTo>
                      <a:pt x="67" y="19"/>
                    </a:lnTo>
                    <a:lnTo>
                      <a:pt x="64" y="16"/>
                    </a:lnTo>
                    <a:lnTo>
                      <a:pt x="64" y="13"/>
                    </a:lnTo>
                    <a:lnTo>
                      <a:pt x="60" y="10"/>
                    </a:lnTo>
                    <a:lnTo>
                      <a:pt x="57" y="6"/>
                    </a:lnTo>
                    <a:lnTo>
                      <a:pt x="54" y="3"/>
                    </a:lnTo>
                    <a:lnTo>
                      <a:pt x="52" y="0"/>
                    </a:lnTo>
                    <a:lnTo>
                      <a:pt x="45" y="0"/>
                    </a:lnTo>
                    <a:lnTo>
                      <a:pt x="42" y="0"/>
                    </a:lnTo>
                    <a:lnTo>
                      <a:pt x="35" y="0"/>
                    </a:lnTo>
                    <a:lnTo>
                      <a:pt x="28" y="3"/>
                    </a:lnTo>
                    <a:lnTo>
                      <a:pt x="26" y="3"/>
                    </a:lnTo>
                    <a:lnTo>
                      <a:pt x="20" y="6"/>
                    </a:lnTo>
                    <a:lnTo>
                      <a:pt x="16" y="10"/>
                    </a:lnTo>
                    <a:lnTo>
                      <a:pt x="10" y="13"/>
                    </a:lnTo>
                    <a:lnTo>
                      <a:pt x="6" y="16"/>
                    </a:lnTo>
                    <a:lnTo>
                      <a:pt x="3" y="23"/>
                    </a:lnTo>
                    <a:lnTo>
                      <a:pt x="3" y="25"/>
                    </a:lnTo>
                    <a:lnTo>
                      <a:pt x="0" y="28"/>
                    </a:lnTo>
                    <a:lnTo>
                      <a:pt x="0" y="35"/>
                    </a:lnTo>
                    <a:lnTo>
                      <a:pt x="0" y="38"/>
                    </a:lnTo>
                    <a:lnTo>
                      <a:pt x="0" y="42"/>
                    </a:lnTo>
                    <a:lnTo>
                      <a:pt x="3" y="48"/>
                    </a:lnTo>
                    <a:lnTo>
                      <a:pt x="3" y="51"/>
                    </a:lnTo>
                    <a:lnTo>
                      <a:pt x="6" y="54"/>
                    </a:lnTo>
                    <a:lnTo>
                      <a:pt x="13" y="54"/>
                    </a:lnTo>
                    <a:lnTo>
                      <a:pt x="16" y="57"/>
                    </a:lnTo>
                    <a:lnTo>
                      <a:pt x="20" y="57"/>
                    </a:lnTo>
                    <a:lnTo>
                      <a:pt x="26" y="57"/>
                    </a:lnTo>
                    <a:lnTo>
                      <a:pt x="32" y="57"/>
                    </a:lnTo>
                    <a:lnTo>
                      <a:pt x="35" y="57"/>
                    </a:lnTo>
                    <a:lnTo>
                      <a:pt x="42" y="54"/>
                    </a:lnTo>
                    <a:lnTo>
                      <a:pt x="45"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47" name="Freeform 233">
                <a:extLst>
                  <a:ext uri="{FF2B5EF4-FFF2-40B4-BE49-F238E27FC236}">
                    <a16:creationId xmlns:a16="http://schemas.microsoft.com/office/drawing/2014/main" id="{823DD9E8-41BE-473E-A392-725AFA8C38FD}"/>
                  </a:ext>
                </a:extLst>
              </p:cNvPr>
              <p:cNvSpPr>
                <a:spLocks noEditPoints="1"/>
              </p:cNvSpPr>
              <p:nvPr/>
            </p:nvSpPr>
            <p:spPr bwMode="auto">
              <a:xfrm>
                <a:off x="2644" y="2525"/>
                <a:ext cx="21" cy="19"/>
              </a:xfrm>
              <a:custGeom>
                <a:avLst/>
                <a:gdLst>
                  <a:gd name="T0" fmla="*/ 16 w 86"/>
                  <a:gd name="T1" fmla="*/ 16 h 76"/>
                  <a:gd name="T2" fmla="*/ 14 w 86"/>
                  <a:gd name="T3" fmla="*/ 12 h 76"/>
                  <a:gd name="T4" fmla="*/ 18 w 86"/>
                  <a:gd name="T5" fmla="*/ 14 h 76"/>
                  <a:gd name="T6" fmla="*/ 16 w 86"/>
                  <a:gd name="T7" fmla="*/ 13 h 76"/>
                  <a:gd name="T8" fmla="*/ 14 w 86"/>
                  <a:gd name="T9" fmla="*/ 11 h 76"/>
                  <a:gd name="T10" fmla="*/ 15 w 86"/>
                  <a:gd name="T11" fmla="*/ 11 h 76"/>
                  <a:gd name="T12" fmla="*/ 20 w 86"/>
                  <a:gd name="T13" fmla="*/ 11 h 76"/>
                  <a:gd name="T14" fmla="*/ 20 w 86"/>
                  <a:gd name="T15" fmla="*/ 9 h 76"/>
                  <a:gd name="T16" fmla="*/ 18 w 86"/>
                  <a:gd name="T17" fmla="*/ 9 h 76"/>
                  <a:gd name="T18" fmla="*/ 16 w 86"/>
                  <a:gd name="T19" fmla="*/ 8 h 76"/>
                  <a:gd name="T20" fmla="*/ 16 w 86"/>
                  <a:gd name="T21" fmla="*/ 9 h 76"/>
                  <a:gd name="T22" fmla="*/ 21 w 86"/>
                  <a:gd name="T23" fmla="*/ 6 h 76"/>
                  <a:gd name="T24" fmla="*/ 19 w 86"/>
                  <a:gd name="T25" fmla="*/ 5 h 76"/>
                  <a:gd name="T26" fmla="*/ 18 w 86"/>
                  <a:gd name="T27" fmla="*/ 6 h 76"/>
                  <a:gd name="T28" fmla="*/ 15 w 86"/>
                  <a:gd name="T29" fmla="*/ 6 h 76"/>
                  <a:gd name="T30" fmla="*/ 16 w 86"/>
                  <a:gd name="T31" fmla="*/ 7 h 76"/>
                  <a:gd name="T32" fmla="*/ 14 w 86"/>
                  <a:gd name="T33" fmla="*/ 6 h 76"/>
                  <a:gd name="T34" fmla="*/ 17 w 86"/>
                  <a:gd name="T35" fmla="*/ 1 h 76"/>
                  <a:gd name="T36" fmla="*/ 17 w 86"/>
                  <a:gd name="T37" fmla="*/ 1 h 76"/>
                  <a:gd name="T38" fmla="*/ 15 w 86"/>
                  <a:gd name="T39" fmla="*/ 0 h 76"/>
                  <a:gd name="T40" fmla="*/ 13 w 86"/>
                  <a:gd name="T41" fmla="*/ 5 h 76"/>
                  <a:gd name="T42" fmla="*/ 11 w 86"/>
                  <a:gd name="T43" fmla="*/ 5 h 76"/>
                  <a:gd name="T44" fmla="*/ 11 w 86"/>
                  <a:gd name="T45" fmla="*/ 0 h 76"/>
                  <a:gd name="T46" fmla="*/ 10 w 86"/>
                  <a:gd name="T47" fmla="*/ 0 h 76"/>
                  <a:gd name="T48" fmla="*/ 10 w 86"/>
                  <a:gd name="T49" fmla="*/ 5 h 76"/>
                  <a:gd name="T50" fmla="*/ 8 w 86"/>
                  <a:gd name="T51" fmla="*/ 1 h 76"/>
                  <a:gd name="T52" fmla="*/ 8 w 86"/>
                  <a:gd name="T53" fmla="*/ 6 h 76"/>
                  <a:gd name="T54" fmla="*/ 6 w 86"/>
                  <a:gd name="T55" fmla="*/ 2 h 76"/>
                  <a:gd name="T56" fmla="*/ 5 w 86"/>
                  <a:gd name="T57" fmla="*/ 2 h 76"/>
                  <a:gd name="T58" fmla="*/ 8 w 86"/>
                  <a:gd name="T59" fmla="*/ 6 h 76"/>
                  <a:gd name="T60" fmla="*/ 3 w 86"/>
                  <a:gd name="T61" fmla="*/ 4 h 76"/>
                  <a:gd name="T62" fmla="*/ 5 w 86"/>
                  <a:gd name="T63" fmla="*/ 8 h 76"/>
                  <a:gd name="T64" fmla="*/ 2 w 86"/>
                  <a:gd name="T65" fmla="*/ 5 h 76"/>
                  <a:gd name="T66" fmla="*/ 2 w 86"/>
                  <a:gd name="T67" fmla="*/ 5 h 76"/>
                  <a:gd name="T68" fmla="*/ 1 w 86"/>
                  <a:gd name="T69" fmla="*/ 8 h 76"/>
                  <a:gd name="T70" fmla="*/ 5 w 86"/>
                  <a:gd name="T71" fmla="*/ 9 h 76"/>
                  <a:gd name="T72" fmla="*/ 4 w 86"/>
                  <a:gd name="T73" fmla="*/ 11 h 76"/>
                  <a:gd name="T74" fmla="*/ 0 w 86"/>
                  <a:gd name="T75" fmla="*/ 8 h 76"/>
                  <a:gd name="T76" fmla="*/ 0 w 86"/>
                  <a:gd name="T77" fmla="*/ 9 h 76"/>
                  <a:gd name="T78" fmla="*/ 5 w 86"/>
                  <a:gd name="T79" fmla="*/ 11 h 76"/>
                  <a:gd name="T80" fmla="*/ 0 w 86"/>
                  <a:gd name="T81" fmla="*/ 14 h 76"/>
                  <a:gd name="T82" fmla="*/ 5 w 86"/>
                  <a:gd name="T83" fmla="*/ 13 h 76"/>
                  <a:gd name="T84" fmla="*/ 5 w 86"/>
                  <a:gd name="T85" fmla="*/ 14 h 76"/>
                  <a:gd name="T86" fmla="*/ 1 w 86"/>
                  <a:gd name="T87" fmla="*/ 14 h 76"/>
                  <a:gd name="T88" fmla="*/ 1 w 86"/>
                  <a:gd name="T89" fmla="*/ 17 h 76"/>
                  <a:gd name="T90" fmla="*/ 4 w 86"/>
                  <a:gd name="T91" fmla="*/ 18 h 76"/>
                  <a:gd name="T92" fmla="*/ 5 w 86"/>
                  <a:gd name="T93" fmla="*/ 14 h 76"/>
                  <a:gd name="T94" fmla="*/ 7 w 86"/>
                  <a:gd name="T95" fmla="*/ 14 h 76"/>
                  <a:gd name="T96" fmla="*/ 4 w 86"/>
                  <a:gd name="T97" fmla="*/ 17 h 76"/>
                  <a:gd name="T98" fmla="*/ 6 w 86"/>
                  <a:gd name="T99" fmla="*/ 19 h 76"/>
                  <a:gd name="T100" fmla="*/ 7 w 86"/>
                  <a:gd name="T101" fmla="*/ 14 h 76"/>
                  <a:gd name="T102" fmla="*/ 10 w 86"/>
                  <a:gd name="T103" fmla="*/ 14 h 76"/>
                  <a:gd name="T104" fmla="*/ 11 w 86"/>
                  <a:gd name="T105" fmla="*/ 19 h 76"/>
                  <a:gd name="T106" fmla="*/ 11 w 86"/>
                  <a:gd name="T107" fmla="*/ 17 h 76"/>
                  <a:gd name="T108" fmla="*/ 10 w 86"/>
                  <a:gd name="T109" fmla="*/ 15 h 76"/>
                  <a:gd name="T110" fmla="*/ 11 w 86"/>
                  <a:gd name="T111" fmla="*/ 14 h 7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6"/>
                  <a:gd name="T169" fmla="*/ 0 h 76"/>
                  <a:gd name="T170" fmla="*/ 86 w 86"/>
                  <a:gd name="T171" fmla="*/ 76 h 7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6" h="76">
                    <a:moveTo>
                      <a:pt x="50" y="52"/>
                    </a:moveTo>
                    <a:lnTo>
                      <a:pt x="56" y="48"/>
                    </a:lnTo>
                    <a:lnTo>
                      <a:pt x="64" y="65"/>
                    </a:lnTo>
                    <a:lnTo>
                      <a:pt x="58" y="68"/>
                    </a:lnTo>
                    <a:lnTo>
                      <a:pt x="50" y="52"/>
                    </a:lnTo>
                    <a:close/>
                    <a:moveTo>
                      <a:pt x="67" y="64"/>
                    </a:moveTo>
                    <a:lnTo>
                      <a:pt x="66" y="65"/>
                    </a:lnTo>
                    <a:lnTo>
                      <a:pt x="64" y="65"/>
                    </a:lnTo>
                    <a:lnTo>
                      <a:pt x="61" y="57"/>
                    </a:lnTo>
                    <a:lnTo>
                      <a:pt x="67" y="64"/>
                    </a:lnTo>
                    <a:close/>
                    <a:moveTo>
                      <a:pt x="53" y="51"/>
                    </a:moveTo>
                    <a:lnTo>
                      <a:pt x="56" y="47"/>
                    </a:lnTo>
                    <a:lnTo>
                      <a:pt x="71" y="60"/>
                    </a:lnTo>
                    <a:lnTo>
                      <a:pt x="67" y="64"/>
                    </a:lnTo>
                    <a:lnTo>
                      <a:pt x="53" y="51"/>
                    </a:lnTo>
                    <a:close/>
                    <a:moveTo>
                      <a:pt x="56" y="47"/>
                    </a:moveTo>
                    <a:lnTo>
                      <a:pt x="59" y="44"/>
                    </a:lnTo>
                    <a:lnTo>
                      <a:pt x="73" y="57"/>
                    </a:lnTo>
                    <a:lnTo>
                      <a:pt x="71" y="60"/>
                    </a:lnTo>
                    <a:lnTo>
                      <a:pt x="56" y="47"/>
                    </a:lnTo>
                    <a:close/>
                    <a:moveTo>
                      <a:pt x="59" y="44"/>
                    </a:moveTo>
                    <a:lnTo>
                      <a:pt x="51" y="53"/>
                    </a:lnTo>
                    <a:lnTo>
                      <a:pt x="59" y="44"/>
                    </a:lnTo>
                    <a:lnTo>
                      <a:pt x="66" y="51"/>
                    </a:lnTo>
                    <a:lnTo>
                      <a:pt x="59" y="44"/>
                    </a:lnTo>
                    <a:close/>
                    <a:moveTo>
                      <a:pt x="59" y="44"/>
                    </a:moveTo>
                    <a:lnTo>
                      <a:pt x="63" y="41"/>
                    </a:lnTo>
                    <a:lnTo>
                      <a:pt x="76" y="54"/>
                    </a:lnTo>
                    <a:lnTo>
                      <a:pt x="73" y="57"/>
                    </a:lnTo>
                    <a:lnTo>
                      <a:pt x="59" y="44"/>
                    </a:lnTo>
                    <a:close/>
                    <a:moveTo>
                      <a:pt x="78" y="52"/>
                    </a:moveTo>
                    <a:lnTo>
                      <a:pt x="77" y="53"/>
                    </a:lnTo>
                    <a:lnTo>
                      <a:pt x="76" y="54"/>
                    </a:lnTo>
                    <a:lnTo>
                      <a:pt x="69" y="47"/>
                    </a:lnTo>
                    <a:lnTo>
                      <a:pt x="78" y="52"/>
                    </a:lnTo>
                    <a:close/>
                    <a:moveTo>
                      <a:pt x="61" y="43"/>
                    </a:moveTo>
                    <a:lnTo>
                      <a:pt x="64" y="36"/>
                    </a:lnTo>
                    <a:lnTo>
                      <a:pt x="82" y="45"/>
                    </a:lnTo>
                    <a:lnTo>
                      <a:pt x="78" y="52"/>
                    </a:lnTo>
                    <a:lnTo>
                      <a:pt x="61" y="43"/>
                    </a:lnTo>
                    <a:close/>
                    <a:moveTo>
                      <a:pt x="83" y="41"/>
                    </a:moveTo>
                    <a:lnTo>
                      <a:pt x="83" y="43"/>
                    </a:lnTo>
                    <a:lnTo>
                      <a:pt x="82" y="45"/>
                    </a:lnTo>
                    <a:lnTo>
                      <a:pt x="73" y="41"/>
                    </a:lnTo>
                    <a:lnTo>
                      <a:pt x="83" y="41"/>
                    </a:lnTo>
                    <a:close/>
                    <a:moveTo>
                      <a:pt x="63" y="41"/>
                    </a:moveTo>
                    <a:lnTo>
                      <a:pt x="63" y="37"/>
                    </a:lnTo>
                    <a:lnTo>
                      <a:pt x="83" y="37"/>
                    </a:lnTo>
                    <a:lnTo>
                      <a:pt x="83" y="41"/>
                    </a:lnTo>
                    <a:lnTo>
                      <a:pt x="63" y="41"/>
                    </a:lnTo>
                    <a:close/>
                    <a:moveTo>
                      <a:pt x="63" y="37"/>
                    </a:moveTo>
                    <a:lnTo>
                      <a:pt x="63" y="34"/>
                    </a:lnTo>
                    <a:lnTo>
                      <a:pt x="66" y="31"/>
                    </a:lnTo>
                    <a:lnTo>
                      <a:pt x="73" y="37"/>
                    </a:lnTo>
                    <a:lnTo>
                      <a:pt x="63" y="37"/>
                    </a:lnTo>
                    <a:close/>
                    <a:moveTo>
                      <a:pt x="66" y="31"/>
                    </a:moveTo>
                    <a:lnTo>
                      <a:pt x="69" y="27"/>
                    </a:lnTo>
                    <a:lnTo>
                      <a:pt x="83" y="42"/>
                    </a:lnTo>
                    <a:lnTo>
                      <a:pt x="79" y="44"/>
                    </a:lnTo>
                    <a:lnTo>
                      <a:pt x="66" y="31"/>
                    </a:lnTo>
                    <a:close/>
                    <a:moveTo>
                      <a:pt x="86" y="34"/>
                    </a:moveTo>
                    <a:lnTo>
                      <a:pt x="86" y="38"/>
                    </a:lnTo>
                    <a:lnTo>
                      <a:pt x="83" y="42"/>
                    </a:lnTo>
                    <a:lnTo>
                      <a:pt x="76" y="34"/>
                    </a:lnTo>
                    <a:lnTo>
                      <a:pt x="86" y="34"/>
                    </a:lnTo>
                    <a:close/>
                    <a:moveTo>
                      <a:pt x="66" y="34"/>
                    </a:moveTo>
                    <a:lnTo>
                      <a:pt x="66" y="28"/>
                    </a:lnTo>
                    <a:lnTo>
                      <a:pt x="86" y="28"/>
                    </a:lnTo>
                    <a:lnTo>
                      <a:pt x="86" y="34"/>
                    </a:lnTo>
                    <a:lnTo>
                      <a:pt x="66" y="34"/>
                    </a:lnTo>
                    <a:close/>
                    <a:moveTo>
                      <a:pt x="83" y="22"/>
                    </a:moveTo>
                    <a:lnTo>
                      <a:pt x="86" y="24"/>
                    </a:lnTo>
                    <a:lnTo>
                      <a:pt x="86" y="28"/>
                    </a:lnTo>
                    <a:lnTo>
                      <a:pt x="76" y="28"/>
                    </a:lnTo>
                    <a:lnTo>
                      <a:pt x="83" y="22"/>
                    </a:lnTo>
                    <a:close/>
                    <a:moveTo>
                      <a:pt x="69" y="35"/>
                    </a:moveTo>
                    <a:lnTo>
                      <a:pt x="66" y="32"/>
                    </a:lnTo>
                    <a:lnTo>
                      <a:pt x="79" y="19"/>
                    </a:lnTo>
                    <a:lnTo>
                      <a:pt x="83" y="22"/>
                    </a:lnTo>
                    <a:lnTo>
                      <a:pt x="69" y="35"/>
                    </a:lnTo>
                    <a:close/>
                    <a:moveTo>
                      <a:pt x="66" y="32"/>
                    </a:moveTo>
                    <a:lnTo>
                      <a:pt x="63" y="28"/>
                    </a:lnTo>
                    <a:lnTo>
                      <a:pt x="63" y="25"/>
                    </a:lnTo>
                    <a:lnTo>
                      <a:pt x="73" y="25"/>
                    </a:lnTo>
                    <a:lnTo>
                      <a:pt x="66" y="32"/>
                    </a:lnTo>
                    <a:close/>
                    <a:moveTo>
                      <a:pt x="63" y="25"/>
                    </a:moveTo>
                    <a:lnTo>
                      <a:pt x="63" y="22"/>
                    </a:lnTo>
                    <a:lnTo>
                      <a:pt x="83" y="22"/>
                    </a:lnTo>
                    <a:lnTo>
                      <a:pt x="83" y="25"/>
                    </a:lnTo>
                    <a:lnTo>
                      <a:pt x="63" y="25"/>
                    </a:lnTo>
                    <a:close/>
                    <a:moveTo>
                      <a:pt x="79" y="15"/>
                    </a:moveTo>
                    <a:lnTo>
                      <a:pt x="83" y="17"/>
                    </a:lnTo>
                    <a:lnTo>
                      <a:pt x="83" y="22"/>
                    </a:lnTo>
                    <a:lnTo>
                      <a:pt x="73" y="22"/>
                    </a:lnTo>
                    <a:lnTo>
                      <a:pt x="79" y="15"/>
                    </a:lnTo>
                    <a:close/>
                    <a:moveTo>
                      <a:pt x="66" y="28"/>
                    </a:moveTo>
                    <a:lnTo>
                      <a:pt x="63" y="25"/>
                    </a:lnTo>
                    <a:lnTo>
                      <a:pt x="76" y="12"/>
                    </a:lnTo>
                    <a:lnTo>
                      <a:pt x="79" y="15"/>
                    </a:lnTo>
                    <a:lnTo>
                      <a:pt x="66" y="28"/>
                    </a:lnTo>
                    <a:close/>
                    <a:moveTo>
                      <a:pt x="63" y="25"/>
                    </a:moveTo>
                    <a:lnTo>
                      <a:pt x="59" y="22"/>
                    </a:lnTo>
                    <a:lnTo>
                      <a:pt x="73" y="9"/>
                    </a:lnTo>
                    <a:lnTo>
                      <a:pt x="76" y="12"/>
                    </a:lnTo>
                    <a:lnTo>
                      <a:pt x="63" y="25"/>
                    </a:lnTo>
                    <a:close/>
                    <a:moveTo>
                      <a:pt x="59" y="22"/>
                    </a:moveTo>
                    <a:lnTo>
                      <a:pt x="56" y="19"/>
                    </a:lnTo>
                    <a:lnTo>
                      <a:pt x="71" y="5"/>
                    </a:lnTo>
                    <a:lnTo>
                      <a:pt x="73" y="9"/>
                    </a:lnTo>
                    <a:lnTo>
                      <a:pt x="59" y="22"/>
                    </a:lnTo>
                    <a:close/>
                    <a:moveTo>
                      <a:pt x="56" y="19"/>
                    </a:moveTo>
                    <a:lnTo>
                      <a:pt x="53" y="16"/>
                    </a:lnTo>
                    <a:lnTo>
                      <a:pt x="67" y="2"/>
                    </a:lnTo>
                    <a:lnTo>
                      <a:pt x="71" y="5"/>
                    </a:lnTo>
                    <a:lnTo>
                      <a:pt x="56" y="19"/>
                    </a:lnTo>
                    <a:close/>
                    <a:moveTo>
                      <a:pt x="61" y="0"/>
                    </a:moveTo>
                    <a:lnTo>
                      <a:pt x="64" y="0"/>
                    </a:lnTo>
                    <a:lnTo>
                      <a:pt x="67" y="2"/>
                    </a:lnTo>
                    <a:lnTo>
                      <a:pt x="61" y="9"/>
                    </a:lnTo>
                    <a:lnTo>
                      <a:pt x="61" y="0"/>
                    </a:lnTo>
                    <a:close/>
                    <a:moveTo>
                      <a:pt x="61" y="19"/>
                    </a:moveTo>
                    <a:lnTo>
                      <a:pt x="54" y="19"/>
                    </a:lnTo>
                    <a:lnTo>
                      <a:pt x="54" y="0"/>
                    </a:lnTo>
                    <a:lnTo>
                      <a:pt x="61" y="0"/>
                    </a:lnTo>
                    <a:lnTo>
                      <a:pt x="61" y="19"/>
                    </a:lnTo>
                    <a:close/>
                    <a:moveTo>
                      <a:pt x="54" y="19"/>
                    </a:moveTo>
                    <a:lnTo>
                      <a:pt x="51" y="19"/>
                    </a:lnTo>
                    <a:lnTo>
                      <a:pt x="51" y="0"/>
                    </a:lnTo>
                    <a:lnTo>
                      <a:pt x="54" y="0"/>
                    </a:lnTo>
                    <a:lnTo>
                      <a:pt x="54" y="19"/>
                    </a:lnTo>
                    <a:close/>
                    <a:moveTo>
                      <a:pt x="51" y="19"/>
                    </a:moveTo>
                    <a:lnTo>
                      <a:pt x="44" y="19"/>
                    </a:lnTo>
                    <a:lnTo>
                      <a:pt x="44" y="0"/>
                    </a:lnTo>
                    <a:lnTo>
                      <a:pt x="51" y="0"/>
                    </a:lnTo>
                    <a:lnTo>
                      <a:pt x="51" y="19"/>
                    </a:lnTo>
                    <a:close/>
                    <a:moveTo>
                      <a:pt x="40" y="1"/>
                    </a:moveTo>
                    <a:lnTo>
                      <a:pt x="42" y="0"/>
                    </a:lnTo>
                    <a:lnTo>
                      <a:pt x="44" y="0"/>
                    </a:lnTo>
                    <a:lnTo>
                      <a:pt x="44" y="9"/>
                    </a:lnTo>
                    <a:lnTo>
                      <a:pt x="40" y="1"/>
                    </a:lnTo>
                    <a:close/>
                    <a:moveTo>
                      <a:pt x="48" y="17"/>
                    </a:moveTo>
                    <a:lnTo>
                      <a:pt x="42" y="21"/>
                    </a:lnTo>
                    <a:lnTo>
                      <a:pt x="34" y="4"/>
                    </a:lnTo>
                    <a:lnTo>
                      <a:pt x="40" y="1"/>
                    </a:lnTo>
                    <a:lnTo>
                      <a:pt x="48" y="17"/>
                    </a:lnTo>
                    <a:close/>
                    <a:moveTo>
                      <a:pt x="42" y="21"/>
                    </a:moveTo>
                    <a:lnTo>
                      <a:pt x="40" y="22"/>
                    </a:lnTo>
                    <a:lnTo>
                      <a:pt x="37" y="22"/>
                    </a:lnTo>
                    <a:lnTo>
                      <a:pt x="37" y="12"/>
                    </a:lnTo>
                    <a:lnTo>
                      <a:pt x="42" y="21"/>
                    </a:lnTo>
                    <a:close/>
                    <a:moveTo>
                      <a:pt x="37" y="22"/>
                    </a:moveTo>
                    <a:lnTo>
                      <a:pt x="35" y="22"/>
                    </a:lnTo>
                    <a:lnTo>
                      <a:pt x="35" y="3"/>
                    </a:lnTo>
                    <a:lnTo>
                      <a:pt x="37" y="3"/>
                    </a:lnTo>
                    <a:lnTo>
                      <a:pt x="37" y="22"/>
                    </a:lnTo>
                    <a:close/>
                    <a:moveTo>
                      <a:pt x="31" y="4"/>
                    </a:moveTo>
                    <a:lnTo>
                      <a:pt x="33" y="3"/>
                    </a:lnTo>
                    <a:lnTo>
                      <a:pt x="35" y="3"/>
                    </a:lnTo>
                    <a:lnTo>
                      <a:pt x="35" y="12"/>
                    </a:lnTo>
                    <a:lnTo>
                      <a:pt x="31" y="4"/>
                    </a:lnTo>
                    <a:close/>
                    <a:moveTo>
                      <a:pt x="39" y="21"/>
                    </a:moveTo>
                    <a:lnTo>
                      <a:pt x="33" y="24"/>
                    </a:lnTo>
                    <a:lnTo>
                      <a:pt x="24" y="6"/>
                    </a:lnTo>
                    <a:lnTo>
                      <a:pt x="31" y="4"/>
                    </a:lnTo>
                    <a:lnTo>
                      <a:pt x="39" y="21"/>
                    </a:lnTo>
                    <a:close/>
                    <a:moveTo>
                      <a:pt x="22" y="9"/>
                    </a:moveTo>
                    <a:lnTo>
                      <a:pt x="23" y="8"/>
                    </a:lnTo>
                    <a:lnTo>
                      <a:pt x="24" y="6"/>
                    </a:lnTo>
                    <a:lnTo>
                      <a:pt x="29" y="15"/>
                    </a:lnTo>
                    <a:lnTo>
                      <a:pt x="22" y="9"/>
                    </a:lnTo>
                    <a:close/>
                    <a:moveTo>
                      <a:pt x="35" y="22"/>
                    </a:moveTo>
                    <a:lnTo>
                      <a:pt x="32" y="25"/>
                    </a:lnTo>
                    <a:lnTo>
                      <a:pt x="19" y="12"/>
                    </a:lnTo>
                    <a:lnTo>
                      <a:pt x="22" y="9"/>
                    </a:lnTo>
                    <a:lnTo>
                      <a:pt x="35" y="22"/>
                    </a:lnTo>
                    <a:close/>
                    <a:moveTo>
                      <a:pt x="32" y="25"/>
                    </a:moveTo>
                    <a:lnTo>
                      <a:pt x="31" y="26"/>
                    </a:lnTo>
                    <a:lnTo>
                      <a:pt x="30" y="27"/>
                    </a:lnTo>
                    <a:lnTo>
                      <a:pt x="25" y="19"/>
                    </a:lnTo>
                    <a:lnTo>
                      <a:pt x="32" y="25"/>
                    </a:lnTo>
                    <a:close/>
                    <a:moveTo>
                      <a:pt x="30" y="27"/>
                    </a:moveTo>
                    <a:lnTo>
                      <a:pt x="23" y="31"/>
                    </a:lnTo>
                    <a:lnTo>
                      <a:pt x="14" y="13"/>
                    </a:lnTo>
                    <a:lnTo>
                      <a:pt x="21" y="10"/>
                    </a:lnTo>
                    <a:lnTo>
                      <a:pt x="30" y="27"/>
                    </a:lnTo>
                    <a:close/>
                    <a:moveTo>
                      <a:pt x="12" y="15"/>
                    </a:moveTo>
                    <a:lnTo>
                      <a:pt x="13" y="14"/>
                    </a:lnTo>
                    <a:lnTo>
                      <a:pt x="14" y="13"/>
                    </a:lnTo>
                    <a:lnTo>
                      <a:pt x="19" y="22"/>
                    </a:lnTo>
                    <a:lnTo>
                      <a:pt x="12" y="15"/>
                    </a:lnTo>
                    <a:close/>
                    <a:moveTo>
                      <a:pt x="25" y="28"/>
                    </a:moveTo>
                    <a:lnTo>
                      <a:pt x="22" y="32"/>
                    </a:lnTo>
                    <a:lnTo>
                      <a:pt x="9" y="19"/>
                    </a:lnTo>
                    <a:lnTo>
                      <a:pt x="12" y="15"/>
                    </a:lnTo>
                    <a:lnTo>
                      <a:pt x="25" y="28"/>
                    </a:lnTo>
                    <a:close/>
                    <a:moveTo>
                      <a:pt x="7" y="21"/>
                    </a:moveTo>
                    <a:lnTo>
                      <a:pt x="8" y="20"/>
                    </a:lnTo>
                    <a:lnTo>
                      <a:pt x="9" y="19"/>
                    </a:lnTo>
                    <a:lnTo>
                      <a:pt x="15" y="25"/>
                    </a:lnTo>
                    <a:lnTo>
                      <a:pt x="7" y="21"/>
                    </a:lnTo>
                    <a:close/>
                    <a:moveTo>
                      <a:pt x="24" y="30"/>
                    </a:moveTo>
                    <a:lnTo>
                      <a:pt x="21" y="35"/>
                    </a:lnTo>
                    <a:lnTo>
                      <a:pt x="4" y="27"/>
                    </a:lnTo>
                    <a:lnTo>
                      <a:pt x="7" y="21"/>
                    </a:lnTo>
                    <a:lnTo>
                      <a:pt x="24" y="30"/>
                    </a:lnTo>
                    <a:close/>
                    <a:moveTo>
                      <a:pt x="3" y="32"/>
                    </a:moveTo>
                    <a:lnTo>
                      <a:pt x="3" y="30"/>
                    </a:lnTo>
                    <a:lnTo>
                      <a:pt x="4" y="27"/>
                    </a:lnTo>
                    <a:lnTo>
                      <a:pt x="12" y="32"/>
                    </a:lnTo>
                    <a:lnTo>
                      <a:pt x="3" y="32"/>
                    </a:lnTo>
                    <a:close/>
                    <a:moveTo>
                      <a:pt x="22" y="32"/>
                    </a:moveTo>
                    <a:lnTo>
                      <a:pt x="22" y="34"/>
                    </a:lnTo>
                    <a:lnTo>
                      <a:pt x="3" y="34"/>
                    </a:lnTo>
                    <a:lnTo>
                      <a:pt x="3" y="32"/>
                    </a:lnTo>
                    <a:lnTo>
                      <a:pt x="22" y="32"/>
                    </a:lnTo>
                    <a:close/>
                    <a:moveTo>
                      <a:pt x="22" y="34"/>
                    </a:moveTo>
                    <a:lnTo>
                      <a:pt x="22" y="38"/>
                    </a:lnTo>
                    <a:lnTo>
                      <a:pt x="19" y="42"/>
                    </a:lnTo>
                    <a:lnTo>
                      <a:pt x="12" y="34"/>
                    </a:lnTo>
                    <a:lnTo>
                      <a:pt x="22" y="34"/>
                    </a:lnTo>
                    <a:close/>
                    <a:moveTo>
                      <a:pt x="19" y="42"/>
                    </a:moveTo>
                    <a:lnTo>
                      <a:pt x="16" y="44"/>
                    </a:lnTo>
                    <a:lnTo>
                      <a:pt x="2" y="31"/>
                    </a:lnTo>
                    <a:lnTo>
                      <a:pt x="5" y="27"/>
                    </a:lnTo>
                    <a:lnTo>
                      <a:pt x="19" y="42"/>
                    </a:lnTo>
                    <a:close/>
                    <a:moveTo>
                      <a:pt x="0" y="37"/>
                    </a:moveTo>
                    <a:lnTo>
                      <a:pt x="0" y="34"/>
                    </a:lnTo>
                    <a:lnTo>
                      <a:pt x="2" y="31"/>
                    </a:lnTo>
                    <a:lnTo>
                      <a:pt x="9" y="37"/>
                    </a:lnTo>
                    <a:lnTo>
                      <a:pt x="0" y="37"/>
                    </a:lnTo>
                    <a:close/>
                    <a:moveTo>
                      <a:pt x="19" y="37"/>
                    </a:moveTo>
                    <a:lnTo>
                      <a:pt x="19" y="44"/>
                    </a:lnTo>
                    <a:lnTo>
                      <a:pt x="0" y="44"/>
                    </a:lnTo>
                    <a:lnTo>
                      <a:pt x="0" y="37"/>
                    </a:lnTo>
                    <a:lnTo>
                      <a:pt x="19" y="37"/>
                    </a:lnTo>
                    <a:close/>
                    <a:moveTo>
                      <a:pt x="19" y="44"/>
                    </a:moveTo>
                    <a:lnTo>
                      <a:pt x="19" y="47"/>
                    </a:lnTo>
                    <a:lnTo>
                      <a:pt x="0" y="47"/>
                    </a:lnTo>
                    <a:lnTo>
                      <a:pt x="0" y="44"/>
                    </a:lnTo>
                    <a:lnTo>
                      <a:pt x="19" y="44"/>
                    </a:lnTo>
                    <a:close/>
                    <a:moveTo>
                      <a:pt x="19" y="47"/>
                    </a:moveTo>
                    <a:lnTo>
                      <a:pt x="19" y="51"/>
                    </a:lnTo>
                    <a:lnTo>
                      <a:pt x="0" y="51"/>
                    </a:lnTo>
                    <a:lnTo>
                      <a:pt x="0" y="47"/>
                    </a:lnTo>
                    <a:lnTo>
                      <a:pt x="19" y="47"/>
                    </a:lnTo>
                    <a:close/>
                    <a:moveTo>
                      <a:pt x="1" y="55"/>
                    </a:moveTo>
                    <a:lnTo>
                      <a:pt x="0" y="53"/>
                    </a:lnTo>
                    <a:lnTo>
                      <a:pt x="0" y="51"/>
                    </a:lnTo>
                    <a:lnTo>
                      <a:pt x="9" y="51"/>
                    </a:lnTo>
                    <a:lnTo>
                      <a:pt x="1" y="55"/>
                    </a:lnTo>
                    <a:close/>
                    <a:moveTo>
                      <a:pt x="18" y="46"/>
                    </a:moveTo>
                    <a:lnTo>
                      <a:pt x="21" y="53"/>
                    </a:lnTo>
                    <a:lnTo>
                      <a:pt x="4" y="60"/>
                    </a:lnTo>
                    <a:lnTo>
                      <a:pt x="1" y="55"/>
                    </a:lnTo>
                    <a:lnTo>
                      <a:pt x="18" y="46"/>
                    </a:lnTo>
                    <a:close/>
                    <a:moveTo>
                      <a:pt x="21" y="53"/>
                    </a:moveTo>
                    <a:lnTo>
                      <a:pt x="22" y="55"/>
                    </a:lnTo>
                    <a:lnTo>
                      <a:pt x="22" y="57"/>
                    </a:lnTo>
                    <a:lnTo>
                      <a:pt x="12" y="57"/>
                    </a:lnTo>
                    <a:lnTo>
                      <a:pt x="21" y="53"/>
                    </a:lnTo>
                    <a:close/>
                    <a:moveTo>
                      <a:pt x="22" y="57"/>
                    </a:moveTo>
                    <a:lnTo>
                      <a:pt x="22" y="60"/>
                    </a:lnTo>
                    <a:lnTo>
                      <a:pt x="3" y="60"/>
                    </a:lnTo>
                    <a:lnTo>
                      <a:pt x="3" y="57"/>
                    </a:lnTo>
                    <a:lnTo>
                      <a:pt x="22" y="57"/>
                    </a:lnTo>
                    <a:close/>
                    <a:moveTo>
                      <a:pt x="5" y="67"/>
                    </a:moveTo>
                    <a:lnTo>
                      <a:pt x="3" y="64"/>
                    </a:lnTo>
                    <a:lnTo>
                      <a:pt x="3" y="60"/>
                    </a:lnTo>
                    <a:lnTo>
                      <a:pt x="12" y="60"/>
                    </a:lnTo>
                    <a:lnTo>
                      <a:pt x="5" y="67"/>
                    </a:lnTo>
                    <a:close/>
                    <a:moveTo>
                      <a:pt x="19" y="53"/>
                    </a:moveTo>
                    <a:lnTo>
                      <a:pt x="22" y="56"/>
                    </a:lnTo>
                    <a:lnTo>
                      <a:pt x="9" y="70"/>
                    </a:lnTo>
                    <a:lnTo>
                      <a:pt x="5" y="67"/>
                    </a:lnTo>
                    <a:lnTo>
                      <a:pt x="19" y="53"/>
                    </a:lnTo>
                    <a:close/>
                    <a:moveTo>
                      <a:pt x="15" y="73"/>
                    </a:moveTo>
                    <a:lnTo>
                      <a:pt x="12" y="73"/>
                    </a:lnTo>
                    <a:lnTo>
                      <a:pt x="9" y="70"/>
                    </a:lnTo>
                    <a:lnTo>
                      <a:pt x="15" y="63"/>
                    </a:lnTo>
                    <a:lnTo>
                      <a:pt x="15" y="73"/>
                    </a:lnTo>
                    <a:close/>
                    <a:moveTo>
                      <a:pt x="15" y="54"/>
                    </a:moveTo>
                    <a:lnTo>
                      <a:pt x="22" y="54"/>
                    </a:lnTo>
                    <a:lnTo>
                      <a:pt x="22" y="73"/>
                    </a:lnTo>
                    <a:lnTo>
                      <a:pt x="15" y="73"/>
                    </a:lnTo>
                    <a:lnTo>
                      <a:pt x="15" y="54"/>
                    </a:lnTo>
                    <a:close/>
                    <a:moveTo>
                      <a:pt x="22" y="54"/>
                    </a:moveTo>
                    <a:lnTo>
                      <a:pt x="26" y="54"/>
                    </a:lnTo>
                    <a:lnTo>
                      <a:pt x="29" y="56"/>
                    </a:lnTo>
                    <a:lnTo>
                      <a:pt x="22" y="63"/>
                    </a:lnTo>
                    <a:lnTo>
                      <a:pt x="22" y="54"/>
                    </a:lnTo>
                    <a:close/>
                    <a:moveTo>
                      <a:pt x="29" y="56"/>
                    </a:moveTo>
                    <a:lnTo>
                      <a:pt x="32" y="59"/>
                    </a:lnTo>
                    <a:lnTo>
                      <a:pt x="19" y="73"/>
                    </a:lnTo>
                    <a:lnTo>
                      <a:pt x="15" y="69"/>
                    </a:lnTo>
                    <a:lnTo>
                      <a:pt x="29" y="56"/>
                    </a:lnTo>
                    <a:close/>
                    <a:moveTo>
                      <a:pt x="25" y="76"/>
                    </a:moveTo>
                    <a:lnTo>
                      <a:pt x="21" y="76"/>
                    </a:lnTo>
                    <a:lnTo>
                      <a:pt x="19" y="73"/>
                    </a:lnTo>
                    <a:lnTo>
                      <a:pt x="25" y="66"/>
                    </a:lnTo>
                    <a:lnTo>
                      <a:pt x="25" y="76"/>
                    </a:lnTo>
                    <a:close/>
                    <a:moveTo>
                      <a:pt x="25" y="57"/>
                    </a:moveTo>
                    <a:lnTo>
                      <a:pt x="29" y="57"/>
                    </a:lnTo>
                    <a:lnTo>
                      <a:pt x="29" y="76"/>
                    </a:lnTo>
                    <a:lnTo>
                      <a:pt x="25" y="76"/>
                    </a:lnTo>
                    <a:lnTo>
                      <a:pt x="25" y="57"/>
                    </a:lnTo>
                    <a:close/>
                    <a:moveTo>
                      <a:pt x="29" y="57"/>
                    </a:moveTo>
                    <a:lnTo>
                      <a:pt x="35" y="57"/>
                    </a:lnTo>
                    <a:lnTo>
                      <a:pt x="35" y="76"/>
                    </a:lnTo>
                    <a:lnTo>
                      <a:pt x="29" y="76"/>
                    </a:lnTo>
                    <a:lnTo>
                      <a:pt x="29" y="57"/>
                    </a:lnTo>
                    <a:close/>
                    <a:moveTo>
                      <a:pt x="35" y="57"/>
                    </a:moveTo>
                    <a:lnTo>
                      <a:pt x="41" y="57"/>
                    </a:lnTo>
                    <a:lnTo>
                      <a:pt x="41" y="76"/>
                    </a:lnTo>
                    <a:lnTo>
                      <a:pt x="35" y="76"/>
                    </a:lnTo>
                    <a:lnTo>
                      <a:pt x="35" y="57"/>
                    </a:lnTo>
                    <a:close/>
                    <a:moveTo>
                      <a:pt x="41" y="57"/>
                    </a:moveTo>
                    <a:lnTo>
                      <a:pt x="44" y="57"/>
                    </a:lnTo>
                    <a:lnTo>
                      <a:pt x="44" y="76"/>
                    </a:lnTo>
                    <a:lnTo>
                      <a:pt x="41" y="76"/>
                    </a:lnTo>
                    <a:lnTo>
                      <a:pt x="41" y="57"/>
                    </a:lnTo>
                    <a:close/>
                    <a:moveTo>
                      <a:pt x="48" y="75"/>
                    </a:moveTo>
                    <a:lnTo>
                      <a:pt x="46" y="76"/>
                    </a:lnTo>
                    <a:lnTo>
                      <a:pt x="44" y="76"/>
                    </a:lnTo>
                    <a:lnTo>
                      <a:pt x="44" y="66"/>
                    </a:lnTo>
                    <a:lnTo>
                      <a:pt x="48" y="75"/>
                    </a:lnTo>
                    <a:close/>
                    <a:moveTo>
                      <a:pt x="40" y="58"/>
                    </a:moveTo>
                    <a:lnTo>
                      <a:pt x="46" y="55"/>
                    </a:lnTo>
                    <a:lnTo>
                      <a:pt x="55" y="71"/>
                    </a:lnTo>
                    <a:lnTo>
                      <a:pt x="48" y="75"/>
                    </a:lnTo>
                    <a:lnTo>
                      <a:pt x="40" y="58"/>
                    </a:lnTo>
                    <a:close/>
                    <a:moveTo>
                      <a:pt x="57" y="70"/>
                    </a:moveTo>
                    <a:lnTo>
                      <a:pt x="56" y="71"/>
                    </a:lnTo>
                    <a:lnTo>
                      <a:pt x="55" y="71"/>
                    </a:lnTo>
                    <a:lnTo>
                      <a:pt x="51" y="63"/>
                    </a:lnTo>
                    <a:lnTo>
                      <a:pt x="57" y="70"/>
                    </a:lnTo>
                    <a:close/>
                    <a:moveTo>
                      <a:pt x="44" y="56"/>
                    </a:moveTo>
                    <a:lnTo>
                      <a:pt x="47" y="53"/>
                    </a:lnTo>
                    <a:lnTo>
                      <a:pt x="61" y="67"/>
                    </a:lnTo>
                    <a:lnTo>
                      <a:pt x="57" y="70"/>
                    </a:lnTo>
                    <a:lnTo>
                      <a:pt x="44"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48" name="Freeform 234">
                <a:extLst>
                  <a:ext uri="{FF2B5EF4-FFF2-40B4-BE49-F238E27FC236}">
                    <a16:creationId xmlns:a16="http://schemas.microsoft.com/office/drawing/2014/main" id="{7C31F2C3-9C27-4B74-B9B0-37C0CF1E01C2}"/>
                  </a:ext>
                </a:extLst>
              </p:cNvPr>
              <p:cNvSpPr>
                <a:spLocks/>
              </p:cNvSpPr>
              <p:nvPr/>
            </p:nvSpPr>
            <p:spPr bwMode="auto">
              <a:xfrm>
                <a:off x="2691" y="2503"/>
                <a:ext cx="17" cy="14"/>
              </a:xfrm>
              <a:custGeom>
                <a:avLst/>
                <a:gdLst>
                  <a:gd name="T0" fmla="*/ 12 w 66"/>
                  <a:gd name="T1" fmla="*/ 12 h 57"/>
                  <a:gd name="T2" fmla="*/ 13 w 66"/>
                  <a:gd name="T3" fmla="*/ 12 h 57"/>
                  <a:gd name="T4" fmla="*/ 15 w 66"/>
                  <a:gd name="T5" fmla="*/ 11 h 57"/>
                  <a:gd name="T6" fmla="*/ 15 w 66"/>
                  <a:gd name="T7" fmla="*/ 10 h 57"/>
                  <a:gd name="T8" fmla="*/ 16 w 66"/>
                  <a:gd name="T9" fmla="*/ 9 h 57"/>
                  <a:gd name="T10" fmla="*/ 16 w 66"/>
                  <a:gd name="T11" fmla="*/ 8 h 57"/>
                  <a:gd name="T12" fmla="*/ 17 w 66"/>
                  <a:gd name="T13" fmla="*/ 7 h 57"/>
                  <a:gd name="T14" fmla="*/ 17 w 66"/>
                  <a:gd name="T15" fmla="*/ 6 h 57"/>
                  <a:gd name="T16" fmla="*/ 17 w 66"/>
                  <a:gd name="T17" fmla="*/ 4 h 57"/>
                  <a:gd name="T18" fmla="*/ 17 w 66"/>
                  <a:gd name="T19" fmla="*/ 4 h 57"/>
                  <a:gd name="T20" fmla="*/ 16 w 66"/>
                  <a:gd name="T21" fmla="*/ 3 h 57"/>
                  <a:gd name="T22" fmla="*/ 15 w 66"/>
                  <a:gd name="T23" fmla="*/ 2 h 57"/>
                  <a:gd name="T24" fmla="*/ 15 w 66"/>
                  <a:gd name="T25" fmla="*/ 1 h 57"/>
                  <a:gd name="T26" fmla="*/ 14 w 66"/>
                  <a:gd name="T27" fmla="*/ 1 h 57"/>
                  <a:gd name="T28" fmla="*/ 13 w 66"/>
                  <a:gd name="T29" fmla="*/ 1 h 57"/>
                  <a:gd name="T30" fmla="*/ 11 w 66"/>
                  <a:gd name="T31" fmla="*/ 0 h 57"/>
                  <a:gd name="T32" fmla="*/ 10 w 66"/>
                  <a:gd name="T33" fmla="*/ 0 h 57"/>
                  <a:gd name="T34" fmla="*/ 9 w 66"/>
                  <a:gd name="T35" fmla="*/ 0 h 57"/>
                  <a:gd name="T36" fmla="*/ 8 w 66"/>
                  <a:gd name="T37" fmla="*/ 1 h 57"/>
                  <a:gd name="T38" fmla="*/ 6 w 66"/>
                  <a:gd name="T39" fmla="*/ 1 h 57"/>
                  <a:gd name="T40" fmla="*/ 6 w 66"/>
                  <a:gd name="T41" fmla="*/ 1 h 57"/>
                  <a:gd name="T42" fmla="*/ 4 w 66"/>
                  <a:gd name="T43" fmla="*/ 2 h 57"/>
                  <a:gd name="T44" fmla="*/ 3 w 66"/>
                  <a:gd name="T45" fmla="*/ 3 h 57"/>
                  <a:gd name="T46" fmla="*/ 2 w 66"/>
                  <a:gd name="T47" fmla="*/ 4 h 57"/>
                  <a:gd name="T48" fmla="*/ 2 w 66"/>
                  <a:gd name="T49" fmla="*/ 5 h 57"/>
                  <a:gd name="T50" fmla="*/ 1 w 66"/>
                  <a:gd name="T51" fmla="*/ 6 h 57"/>
                  <a:gd name="T52" fmla="*/ 0 w 66"/>
                  <a:gd name="T53" fmla="*/ 8 h 57"/>
                  <a:gd name="T54" fmla="*/ 0 w 66"/>
                  <a:gd name="T55" fmla="*/ 9 h 57"/>
                  <a:gd name="T56" fmla="*/ 0 w 66"/>
                  <a:gd name="T57" fmla="*/ 9 h 57"/>
                  <a:gd name="T58" fmla="*/ 1 w 66"/>
                  <a:gd name="T59" fmla="*/ 11 h 57"/>
                  <a:gd name="T60" fmla="*/ 1 w 66"/>
                  <a:gd name="T61" fmla="*/ 12 h 57"/>
                  <a:gd name="T62" fmla="*/ 2 w 66"/>
                  <a:gd name="T63" fmla="*/ 12 h 57"/>
                  <a:gd name="T64" fmla="*/ 2 w 66"/>
                  <a:gd name="T65" fmla="*/ 13 h 57"/>
                  <a:gd name="T66" fmla="*/ 3 w 66"/>
                  <a:gd name="T67" fmla="*/ 14 h 57"/>
                  <a:gd name="T68" fmla="*/ 4 w 66"/>
                  <a:gd name="T69" fmla="*/ 14 h 57"/>
                  <a:gd name="T70" fmla="*/ 6 w 66"/>
                  <a:gd name="T71" fmla="*/ 14 h 57"/>
                  <a:gd name="T72" fmla="*/ 6 w 66"/>
                  <a:gd name="T73" fmla="*/ 14 h 57"/>
                  <a:gd name="T74" fmla="*/ 8 w 66"/>
                  <a:gd name="T75" fmla="*/ 14 h 57"/>
                  <a:gd name="T76" fmla="*/ 10 w 66"/>
                  <a:gd name="T77" fmla="*/ 14 h 57"/>
                  <a:gd name="T78" fmla="*/ 10 w 66"/>
                  <a:gd name="T79" fmla="*/ 13 h 57"/>
                  <a:gd name="T80" fmla="*/ 12 w 66"/>
                  <a:gd name="T81" fmla="*/ 12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7" y="50"/>
                    </a:moveTo>
                    <a:lnTo>
                      <a:pt x="50" y="50"/>
                    </a:lnTo>
                    <a:lnTo>
                      <a:pt x="57" y="44"/>
                    </a:lnTo>
                    <a:lnTo>
                      <a:pt x="60" y="41"/>
                    </a:lnTo>
                    <a:lnTo>
                      <a:pt x="63" y="38"/>
                    </a:lnTo>
                    <a:lnTo>
                      <a:pt x="63" y="31"/>
                    </a:lnTo>
                    <a:lnTo>
                      <a:pt x="66" y="28"/>
                    </a:lnTo>
                    <a:lnTo>
                      <a:pt x="66" y="25"/>
                    </a:lnTo>
                    <a:lnTo>
                      <a:pt x="66" y="18"/>
                    </a:lnTo>
                    <a:lnTo>
                      <a:pt x="66" y="15"/>
                    </a:lnTo>
                    <a:lnTo>
                      <a:pt x="63" y="13"/>
                    </a:lnTo>
                    <a:lnTo>
                      <a:pt x="60" y="9"/>
                    </a:lnTo>
                    <a:lnTo>
                      <a:pt x="57" y="6"/>
                    </a:lnTo>
                    <a:lnTo>
                      <a:pt x="54" y="3"/>
                    </a:lnTo>
                    <a:lnTo>
                      <a:pt x="50" y="3"/>
                    </a:lnTo>
                    <a:lnTo>
                      <a:pt x="44" y="0"/>
                    </a:lnTo>
                    <a:lnTo>
                      <a:pt x="40" y="0"/>
                    </a:lnTo>
                    <a:lnTo>
                      <a:pt x="34" y="0"/>
                    </a:lnTo>
                    <a:lnTo>
                      <a:pt x="32" y="3"/>
                    </a:lnTo>
                    <a:lnTo>
                      <a:pt x="25" y="3"/>
                    </a:lnTo>
                    <a:lnTo>
                      <a:pt x="22" y="6"/>
                    </a:lnTo>
                    <a:lnTo>
                      <a:pt x="15" y="9"/>
                    </a:lnTo>
                    <a:lnTo>
                      <a:pt x="12" y="13"/>
                    </a:lnTo>
                    <a:lnTo>
                      <a:pt x="8" y="15"/>
                    </a:lnTo>
                    <a:lnTo>
                      <a:pt x="6" y="22"/>
                    </a:lnTo>
                    <a:lnTo>
                      <a:pt x="3" y="25"/>
                    </a:lnTo>
                    <a:lnTo>
                      <a:pt x="0" y="31"/>
                    </a:lnTo>
                    <a:lnTo>
                      <a:pt x="0" y="35"/>
                    </a:lnTo>
                    <a:lnTo>
                      <a:pt x="0" y="38"/>
                    </a:lnTo>
                    <a:lnTo>
                      <a:pt x="3" y="44"/>
                    </a:lnTo>
                    <a:lnTo>
                      <a:pt x="3" y="47"/>
                    </a:lnTo>
                    <a:lnTo>
                      <a:pt x="6" y="50"/>
                    </a:lnTo>
                    <a:lnTo>
                      <a:pt x="8" y="54"/>
                    </a:lnTo>
                    <a:lnTo>
                      <a:pt x="12" y="57"/>
                    </a:lnTo>
                    <a:lnTo>
                      <a:pt x="15" y="57"/>
                    </a:lnTo>
                    <a:lnTo>
                      <a:pt x="22" y="57"/>
                    </a:lnTo>
                    <a:lnTo>
                      <a:pt x="25" y="57"/>
                    </a:lnTo>
                    <a:lnTo>
                      <a:pt x="32" y="57"/>
                    </a:lnTo>
                    <a:lnTo>
                      <a:pt x="37" y="57"/>
                    </a:lnTo>
                    <a:lnTo>
                      <a:pt x="40" y="54"/>
                    </a:lnTo>
                    <a:lnTo>
                      <a:pt x="47"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49" name="Freeform 235">
                <a:extLst>
                  <a:ext uri="{FF2B5EF4-FFF2-40B4-BE49-F238E27FC236}">
                    <a16:creationId xmlns:a16="http://schemas.microsoft.com/office/drawing/2014/main" id="{D52CFF77-03FB-4D8B-9C10-AA26827BC435}"/>
                  </a:ext>
                </a:extLst>
              </p:cNvPr>
              <p:cNvSpPr>
                <a:spLocks noEditPoints="1"/>
              </p:cNvSpPr>
              <p:nvPr/>
            </p:nvSpPr>
            <p:spPr bwMode="auto">
              <a:xfrm>
                <a:off x="2689" y="2500"/>
                <a:ext cx="21" cy="19"/>
              </a:xfrm>
              <a:custGeom>
                <a:avLst/>
                <a:gdLst>
                  <a:gd name="T0" fmla="*/ 16 w 86"/>
                  <a:gd name="T1" fmla="*/ 17 h 77"/>
                  <a:gd name="T2" fmla="*/ 15 w 86"/>
                  <a:gd name="T3" fmla="*/ 12 h 77"/>
                  <a:gd name="T4" fmla="*/ 15 w 86"/>
                  <a:gd name="T5" fmla="*/ 12 h 77"/>
                  <a:gd name="T6" fmla="*/ 18 w 86"/>
                  <a:gd name="T7" fmla="*/ 15 h 77"/>
                  <a:gd name="T8" fmla="*/ 19 w 86"/>
                  <a:gd name="T9" fmla="*/ 14 h 77"/>
                  <a:gd name="T10" fmla="*/ 20 w 86"/>
                  <a:gd name="T11" fmla="*/ 12 h 77"/>
                  <a:gd name="T12" fmla="*/ 16 w 86"/>
                  <a:gd name="T13" fmla="*/ 10 h 77"/>
                  <a:gd name="T14" fmla="*/ 16 w 86"/>
                  <a:gd name="T15" fmla="*/ 9 h 77"/>
                  <a:gd name="T16" fmla="*/ 19 w 86"/>
                  <a:gd name="T17" fmla="*/ 12 h 77"/>
                  <a:gd name="T18" fmla="*/ 21 w 86"/>
                  <a:gd name="T19" fmla="*/ 9 h 77"/>
                  <a:gd name="T20" fmla="*/ 16 w 86"/>
                  <a:gd name="T21" fmla="*/ 9 h 77"/>
                  <a:gd name="T22" fmla="*/ 16 w 86"/>
                  <a:gd name="T23" fmla="*/ 6 h 77"/>
                  <a:gd name="T24" fmla="*/ 21 w 86"/>
                  <a:gd name="T25" fmla="*/ 6 h 77"/>
                  <a:gd name="T26" fmla="*/ 20 w 86"/>
                  <a:gd name="T27" fmla="*/ 4 h 77"/>
                  <a:gd name="T28" fmla="*/ 16 w 86"/>
                  <a:gd name="T29" fmla="*/ 7 h 77"/>
                  <a:gd name="T30" fmla="*/ 19 w 86"/>
                  <a:gd name="T31" fmla="*/ 3 h 77"/>
                  <a:gd name="T32" fmla="*/ 15 w 86"/>
                  <a:gd name="T33" fmla="*/ 6 h 77"/>
                  <a:gd name="T34" fmla="*/ 15 w 86"/>
                  <a:gd name="T35" fmla="*/ 6 h 77"/>
                  <a:gd name="T36" fmla="*/ 18 w 86"/>
                  <a:gd name="T37" fmla="*/ 2 h 77"/>
                  <a:gd name="T38" fmla="*/ 16 w 86"/>
                  <a:gd name="T39" fmla="*/ 1 h 77"/>
                  <a:gd name="T40" fmla="*/ 15 w 86"/>
                  <a:gd name="T41" fmla="*/ 6 h 77"/>
                  <a:gd name="T42" fmla="*/ 12 w 86"/>
                  <a:gd name="T43" fmla="*/ 4 h 77"/>
                  <a:gd name="T44" fmla="*/ 14 w 86"/>
                  <a:gd name="T45" fmla="*/ 0 h 77"/>
                  <a:gd name="T46" fmla="*/ 13 w 86"/>
                  <a:gd name="T47" fmla="*/ 0 h 77"/>
                  <a:gd name="T48" fmla="*/ 12 w 86"/>
                  <a:gd name="T49" fmla="*/ 5 h 77"/>
                  <a:gd name="T50" fmla="*/ 13 w 86"/>
                  <a:gd name="T51" fmla="*/ 4 h 77"/>
                  <a:gd name="T52" fmla="*/ 11 w 86"/>
                  <a:gd name="T53" fmla="*/ 6 h 77"/>
                  <a:gd name="T54" fmla="*/ 9 w 86"/>
                  <a:gd name="T55" fmla="*/ 1 h 77"/>
                  <a:gd name="T56" fmla="*/ 9 w 86"/>
                  <a:gd name="T57" fmla="*/ 3 h 77"/>
                  <a:gd name="T58" fmla="*/ 10 w 86"/>
                  <a:gd name="T59" fmla="*/ 5 h 77"/>
                  <a:gd name="T60" fmla="*/ 9 w 86"/>
                  <a:gd name="T61" fmla="*/ 6 h 77"/>
                  <a:gd name="T62" fmla="*/ 5 w 86"/>
                  <a:gd name="T63" fmla="*/ 3 h 77"/>
                  <a:gd name="T64" fmla="*/ 4 w 86"/>
                  <a:gd name="T65" fmla="*/ 4 h 77"/>
                  <a:gd name="T66" fmla="*/ 5 w 86"/>
                  <a:gd name="T67" fmla="*/ 6 h 77"/>
                  <a:gd name="T68" fmla="*/ 7 w 86"/>
                  <a:gd name="T69" fmla="*/ 7 h 77"/>
                  <a:gd name="T70" fmla="*/ 7 w 86"/>
                  <a:gd name="T71" fmla="*/ 7 h 77"/>
                  <a:gd name="T72" fmla="*/ 6 w 86"/>
                  <a:gd name="T73" fmla="*/ 9 h 77"/>
                  <a:gd name="T74" fmla="*/ 1 w 86"/>
                  <a:gd name="T75" fmla="*/ 7 h 77"/>
                  <a:gd name="T76" fmla="*/ 3 w 86"/>
                  <a:gd name="T77" fmla="*/ 9 h 77"/>
                  <a:gd name="T78" fmla="*/ 5 w 86"/>
                  <a:gd name="T79" fmla="*/ 10 h 77"/>
                  <a:gd name="T80" fmla="*/ 4 w 86"/>
                  <a:gd name="T81" fmla="*/ 10 h 77"/>
                  <a:gd name="T82" fmla="*/ 4 w 86"/>
                  <a:gd name="T83" fmla="*/ 12 h 77"/>
                  <a:gd name="T84" fmla="*/ 0 w 86"/>
                  <a:gd name="T85" fmla="*/ 12 h 77"/>
                  <a:gd name="T86" fmla="*/ 0 w 86"/>
                  <a:gd name="T87" fmla="*/ 13 h 77"/>
                  <a:gd name="T88" fmla="*/ 5 w 86"/>
                  <a:gd name="T89" fmla="*/ 12 h 77"/>
                  <a:gd name="T90" fmla="*/ 1 w 86"/>
                  <a:gd name="T91" fmla="*/ 16 h 77"/>
                  <a:gd name="T92" fmla="*/ 6 w 86"/>
                  <a:gd name="T93" fmla="*/ 13 h 77"/>
                  <a:gd name="T94" fmla="*/ 6 w 86"/>
                  <a:gd name="T95" fmla="*/ 13 h 77"/>
                  <a:gd name="T96" fmla="*/ 2 w 86"/>
                  <a:gd name="T97" fmla="*/ 17 h 77"/>
                  <a:gd name="T98" fmla="*/ 3 w 86"/>
                  <a:gd name="T99" fmla="*/ 17 h 77"/>
                  <a:gd name="T100" fmla="*/ 5 w 86"/>
                  <a:gd name="T101" fmla="*/ 19 h 77"/>
                  <a:gd name="T102" fmla="*/ 6 w 86"/>
                  <a:gd name="T103" fmla="*/ 14 h 77"/>
                  <a:gd name="T104" fmla="*/ 8 w 86"/>
                  <a:gd name="T105" fmla="*/ 19 h 77"/>
                  <a:gd name="T106" fmla="*/ 8 w 86"/>
                  <a:gd name="T107" fmla="*/ 19 h 77"/>
                  <a:gd name="T108" fmla="*/ 9 w 86"/>
                  <a:gd name="T109" fmla="*/ 14 h 77"/>
                  <a:gd name="T110" fmla="*/ 13 w 86"/>
                  <a:gd name="T111" fmla="*/ 18 h 77"/>
                  <a:gd name="T112" fmla="*/ 11 w 86"/>
                  <a:gd name="T113" fmla="*/ 14 h 77"/>
                  <a:gd name="T114" fmla="*/ 11 w 86"/>
                  <a:gd name="T115" fmla="*/ 14 h 77"/>
                  <a:gd name="T116" fmla="*/ 13 w 86"/>
                  <a:gd name="T117" fmla="*/ 18 h 7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77"/>
                  <a:gd name="T179" fmla="*/ 86 w 86"/>
                  <a:gd name="T180" fmla="*/ 77 h 7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77">
                    <a:moveTo>
                      <a:pt x="57" y="51"/>
                    </a:moveTo>
                    <a:lnTo>
                      <a:pt x="60" y="51"/>
                    </a:lnTo>
                    <a:lnTo>
                      <a:pt x="60" y="70"/>
                    </a:lnTo>
                    <a:lnTo>
                      <a:pt x="57" y="70"/>
                    </a:lnTo>
                    <a:lnTo>
                      <a:pt x="57" y="51"/>
                    </a:lnTo>
                    <a:close/>
                    <a:moveTo>
                      <a:pt x="67" y="67"/>
                    </a:moveTo>
                    <a:lnTo>
                      <a:pt x="64" y="70"/>
                    </a:lnTo>
                    <a:lnTo>
                      <a:pt x="60" y="70"/>
                    </a:lnTo>
                    <a:lnTo>
                      <a:pt x="60" y="60"/>
                    </a:lnTo>
                    <a:lnTo>
                      <a:pt x="67" y="67"/>
                    </a:lnTo>
                    <a:close/>
                    <a:moveTo>
                      <a:pt x="54" y="54"/>
                    </a:moveTo>
                    <a:lnTo>
                      <a:pt x="60" y="47"/>
                    </a:lnTo>
                    <a:lnTo>
                      <a:pt x="74" y="61"/>
                    </a:lnTo>
                    <a:lnTo>
                      <a:pt x="67" y="67"/>
                    </a:lnTo>
                    <a:lnTo>
                      <a:pt x="54" y="54"/>
                    </a:lnTo>
                    <a:close/>
                    <a:moveTo>
                      <a:pt x="60" y="47"/>
                    </a:moveTo>
                    <a:lnTo>
                      <a:pt x="55" y="53"/>
                    </a:lnTo>
                    <a:lnTo>
                      <a:pt x="60" y="47"/>
                    </a:lnTo>
                    <a:lnTo>
                      <a:pt x="67" y="54"/>
                    </a:lnTo>
                    <a:lnTo>
                      <a:pt x="60" y="47"/>
                    </a:lnTo>
                    <a:close/>
                    <a:moveTo>
                      <a:pt x="60" y="47"/>
                    </a:moveTo>
                    <a:lnTo>
                      <a:pt x="63" y="44"/>
                    </a:lnTo>
                    <a:lnTo>
                      <a:pt x="77" y="58"/>
                    </a:lnTo>
                    <a:lnTo>
                      <a:pt x="74" y="61"/>
                    </a:lnTo>
                    <a:lnTo>
                      <a:pt x="60" y="47"/>
                    </a:lnTo>
                    <a:close/>
                    <a:moveTo>
                      <a:pt x="77" y="58"/>
                    </a:moveTo>
                    <a:lnTo>
                      <a:pt x="77" y="58"/>
                    </a:lnTo>
                    <a:lnTo>
                      <a:pt x="70" y="51"/>
                    </a:lnTo>
                    <a:lnTo>
                      <a:pt x="77" y="58"/>
                    </a:lnTo>
                    <a:close/>
                    <a:moveTo>
                      <a:pt x="63" y="44"/>
                    </a:moveTo>
                    <a:lnTo>
                      <a:pt x="66" y="41"/>
                    </a:lnTo>
                    <a:lnTo>
                      <a:pt x="80" y="55"/>
                    </a:lnTo>
                    <a:lnTo>
                      <a:pt x="77" y="58"/>
                    </a:lnTo>
                    <a:lnTo>
                      <a:pt x="63" y="44"/>
                    </a:lnTo>
                    <a:close/>
                    <a:moveTo>
                      <a:pt x="82" y="48"/>
                    </a:moveTo>
                    <a:lnTo>
                      <a:pt x="82" y="51"/>
                    </a:lnTo>
                    <a:lnTo>
                      <a:pt x="80" y="55"/>
                    </a:lnTo>
                    <a:lnTo>
                      <a:pt x="73" y="48"/>
                    </a:lnTo>
                    <a:lnTo>
                      <a:pt x="82" y="48"/>
                    </a:lnTo>
                    <a:close/>
                    <a:moveTo>
                      <a:pt x="64" y="48"/>
                    </a:moveTo>
                    <a:lnTo>
                      <a:pt x="64" y="41"/>
                    </a:lnTo>
                    <a:lnTo>
                      <a:pt x="82" y="41"/>
                    </a:lnTo>
                    <a:lnTo>
                      <a:pt x="82" y="48"/>
                    </a:lnTo>
                    <a:lnTo>
                      <a:pt x="64" y="48"/>
                    </a:lnTo>
                    <a:close/>
                    <a:moveTo>
                      <a:pt x="64" y="41"/>
                    </a:moveTo>
                    <a:lnTo>
                      <a:pt x="64" y="37"/>
                    </a:lnTo>
                    <a:lnTo>
                      <a:pt x="66" y="35"/>
                    </a:lnTo>
                    <a:lnTo>
                      <a:pt x="73" y="41"/>
                    </a:lnTo>
                    <a:lnTo>
                      <a:pt x="64" y="41"/>
                    </a:lnTo>
                    <a:close/>
                    <a:moveTo>
                      <a:pt x="66" y="35"/>
                    </a:moveTo>
                    <a:lnTo>
                      <a:pt x="69" y="32"/>
                    </a:lnTo>
                    <a:lnTo>
                      <a:pt x="82" y="45"/>
                    </a:lnTo>
                    <a:lnTo>
                      <a:pt x="79" y="48"/>
                    </a:lnTo>
                    <a:lnTo>
                      <a:pt x="66" y="35"/>
                    </a:lnTo>
                    <a:close/>
                    <a:moveTo>
                      <a:pt x="86" y="38"/>
                    </a:moveTo>
                    <a:lnTo>
                      <a:pt x="86" y="43"/>
                    </a:lnTo>
                    <a:lnTo>
                      <a:pt x="82" y="45"/>
                    </a:lnTo>
                    <a:lnTo>
                      <a:pt x="76" y="38"/>
                    </a:lnTo>
                    <a:lnTo>
                      <a:pt x="86" y="38"/>
                    </a:lnTo>
                    <a:close/>
                    <a:moveTo>
                      <a:pt x="67" y="38"/>
                    </a:moveTo>
                    <a:lnTo>
                      <a:pt x="67" y="35"/>
                    </a:lnTo>
                    <a:lnTo>
                      <a:pt x="86" y="35"/>
                    </a:lnTo>
                    <a:lnTo>
                      <a:pt x="86" y="38"/>
                    </a:lnTo>
                    <a:lnTo>
                      <a:pt x="67" y="38"/>
                    </a:lnTo>
                    <a:close/>
                    <a:moveTo>
                      <a:pt x="67" y="35"/>
                    </a:moveTo>
                    <a:lnTo>
                      <a:pt x="67" y="28"/>
                    </a:lnTo>
                    <a:lnTo>
                      <a:pt x="86" y="28"/>
                    </a:lnTo>
                    <a:lnTo>
                      <a:pt x="86" y="35"/>
                    </a:lnTo>
                    <a:lnTo>
                      <a:pt x="67" y="35"/>
                    </a:lnTo>
                    <a:close/>
                    <a:moveTo>
                      <a:pt x="67" y="28"/>
                    </a:moveTo>
                    <a:lnTo>
                      <a:pt x="67" y="25"/>
                    </a:lnTo>
                    <a:lnTo>
                      <a:pt x="86" y="25"/>
                    </a:lnTo>
                    <a:lnTo>
                      <a:pt x="86" y="28"/>
                    </a:lnTo>
                    <a:lnTo>
                      <a:pt x="67" y="28"/>
                    </a:lnTo>
                    <a:close/>
                    <a:moveTo>
                      <a:pt x="82" y="18"/>
                    </a:moveTo>
                    <a:lnTo>
                      <a:pt x="86" y="22"/>
                    </a:lnTo>
                    <a:lnTo>
                      <a:pt x="86" y="25"/>
                    </a:lnTo>
                    <a:lnTo>
                      <a:pt x="76" y="25"/>
                    </a:lnTo>
                    <a:lnTo>
                      <a:pt x="82" y="18"/>
                    </a:lnTo>
                    <a:close/>
                    <a:moveTo>
                      <a:pt x="69" y="33"/>
                    </a:moveTo>
                    <a:lnTo>
                      <a:pt x="66" y="29"/>
                    </a:lnTo>
                    <a:lnTo>
                      <a:pt x="79" y="15"/>
                    </a:lnTo>
                    <a:lnTo>
                      <a:pt x="82" y="18"/>
                    </a:lnTo>
                    <a:lnTo>
                      <a:pt x="69" y="33"/>
                    </a:lnTo>
                    <a:close/>
                    <a:moveTo>
                      <a:pt x="66" y="29"/>
                    </a:moveTo>
                    <a:lnTo>
                      <a:pt x="66" y="29"/>
                    </a:lnTo>
                    <a:lnTo>
                      <a:pt x="73" y="23"/>
                    </a:lnTo>
                    <a:lnTo>
                      <a:pt x="66" y="29"/>
                    </a:lnTo>
                    <a:close/>
                    <a:moveTo>
                      <a:pt x="66" y="29"/>
                    </a:moveTo>
                    <a:lnTo>
                      <a:pt x="63" y="26"/>
                    </a:lnTo>
                    <a:lnTo>
                      <a:pt x="77" y="13"/>
                    </a:lnTo>
                    <a:lnTo>
                      <a:pt x="80" y="16"/>
                    </a:lnTo>
                    <a:lnTo>
                      <a:pt x="66" y="29"/>
                    </a:lnTo>
                    <a:close/>
                    <a:moveTo>
                      <a:pt x="77" y="13"/>
                    </a:moveTo>
                    <a:lnTo>
                      <a:pt x="77" y="13"/>
                    </a:lnTo>
                    <a:lnTo>
                      <a:pt x="70" y="19"/>
                    </a:lnTo>
                    <a:lnTo>
                      <a:pt x="77" y="13"/>
                    </a:lnTo>
                    <a:close/>
                    <a:moveTo>
                      <a:pt x="63" y="26"/>
                    </a:moveTo>
                    <a:lnTo>
                      <a:pt x="60" y="23"/>
                    </a:lnTo>
                    <a:lnTo>
                      <a:pt x="74" y="10"/>
                    </a:lnTo>
                    <a:lnTo>
                      <a:pt x="77" y="13"/>
                    </a:lnTo>
                    <a:lnTo>
                      <a:pt x="63" y="26"/>
                    </a:lnTo>
                    <a:close/>
                    <a:moveTo>
                      <a:pt x="60" y="23"/>
                    </a:moveTo>
                    <a:lnTo>
                      <a:pt x="60" y="23"/>
                    </a:lnTo>
                    <a:lnTo>
                      <a:pt x="67" y="16"/>
                    </a:lnTo>
                    <a:lnTo>
                      <a:pt x="60" y="23"/>
                    </a:lnTo>
                    <a:close/>
                    <a:moveTo>
                      <a:pt x="60" y="23"/>
                    </a:moveTo>
                    <a:lnTo>
                      <a:pt x="57" y="19"/>
                    </a:lnTo>
                    <a:lnTo>
                      <a:pt x="70" y="6"/>
                    </a:lnTo>
                    <a:lnTo>
                      <a:pt x="74" y="10"/>
                    </a:lnTo>
                    <a:lnTo>
                      <a:pt x="60" y="23"/>
                    </a:lnTo>
                    <a:close/>
                    <a:moveTo>
                      <a:pt x="64" y="3"/>
                    </a:moveTo>
                    <a:lnTo>
                      <a:pt x="67" y="3"/>
                    </a:lnTo>
                    <a:lnTo>
                      <a:pt x="70" y="6"/>
                    </a:lnTo>
                    <a:lnTo>
                      <a:pt x="64" y="13"/>
                    </a:lnTo>
                    <a:lnTo>
                      <a:pt x="64" y="3"/>
                    </a:lnTo>
                    <a:close/>
                    <a:moveTo>
                      <a:pt x="64" y="23"/>
                    </a:moveTo>
                    <a:lnTo>
                      <a:pt x="60" y="23"/>
                    </a:lnTo>
                    <a:lnTo>
                      <a:pt x="60" y="3"/>
                    </a:lnTo>
                    <a:lnTo>
                      <a:pt x="64" y="3"/>
                    </a:lnTo>
                    <a:lnTo>
                      <a:pt x="64" y="23"/>
                    </a:lnTo>
                    <a:close/>
                    <a:moveTo>
                      <a:pt x="60" y="23"/>
                    </a:moveTo>
                    <a:lnTo>
                      <a:pt x="58" y="23"/>
                    </a:lnTo>
                    <a:lnTo>
                      <a:pt x="56" y="22"/>
                    </a:lnTo>
                    <a:lnTo>
                      <a:pt x="60" y="13"/>
                    </a:lnTo>
                    <a:lnTo>
                      <a:pt x="60" y="23"/>
                    </a:lnTo>
                    <a:close/>
                    <a:moveTo>
                      <a:pt x="56" y="22"/>
                    </a:moveTo>
                    <a:lnTo>
                      <a:pt x="49" y="18"/>
                    </a:lnTo>
                    <a:lnTo>
                      <a:pt x="58" y="1"/>
                    </a:lnTo>
                    <a:lnTo>
                      <a:pt x="65" y="4"/>
                    </a:lnTo>
                    <a:lnTo>
                      <a:pt x="56" y="22"/>
                    </a:lnTo>
                    <a:close/>
                    <a:moveTo>
                      <a:pt x="54" y="0"/>
                    </a:moveTo>
                    <a:lnTo>
                      <a:pt x="56" y="0"/>
                    </a:lnTo>
                    <a:lnTo>
                      <a:pt x="58" y="1"/>
                    </a:lnTo>
                    <a:lnTo>
                      <a:pt x="54" y="10"/>
                    </a:lnTo>
                    <a:lnTo>
                      <a:pt x="54" y="0"/>
                    </a:lnTo>
                    <a:close/>
                    <a:moveTo>
                      <a:pt x="54" y="19"/>
                    </a:moveTo>
                    <a:lnTo>
                      <a:pt x="50" y="19"/>
                    </a:lnTo>
                    <a:lnTo>
                      <a:pt x="50" y="0"/>
                    </a:lnTo>
                    <a:lnTo>
                      <a:pt x="54" y="0"/>
                    </a:lnTo>
                    <a:lnTo>
                      <a:pt x="54" y="19"/>
                    </a:lnTo>
                    <a:close/>
                    <a:moveTo>
                      <a:pt x="50" y="19"/>
                    </a:moveTo>
                    <a:lnTo>
                      <a:pt x="44" y="19"/>
                    </a:lnTo>
                    <a:lnTo>
                      <a:pt x="44" y="0"/>
                    </a:lnTo>
                    <a:lnTo>
                      <a:pt x="50" y="0"/>
                    </a:lnTo>
                    <a:lnTo>
                      <a:pt x="50" y="19"/>
                    </a:lnTo>
                    <a:close/>
                    <a:moveTo>
                      <a:pt x="37" y="3"/>
                    </a:moveTo>
                    <a:lnTo>
                      <a:pt x="41" y="0"/>
                    </a:lnTo>
                    <a:lnTo>
                      <a:pt x="44" y="0"/>
                    </a:lnTo>
                    <a:lnTo>
                      <a:pt x="44" y="10"/>
                    </a:lnTo>
                    <a:lnTo>
                      <a:pt x="37" y="3"/>
                    </a:lnTo>
                    <a:close/>
                    <a:moveTo>
                      <a:pt x="52" y="16"/>
                    </a:moveTo>
                    <a:lnTo>
                      <a:pt x="48" y="19"/>
                    </a:lnTo>
                    <a:lnTo>
                      <a:pt x="34" y="6"/>
                    </a:lnTo>
                    <a:lnTo>
                      <a:pt x="37" y="3"/>
                    </a:lnTo>
                    <a:lnTo>
                      <a:pt x="52" y="16"/>
                    </a:lnTo>
                    <a:close/>
                    <a:moveTo>
                      <a:pt x="48" y="19"/>
                    </a:moveTo>
                    <a:lnTo>
                      <a:pt x="45" y="23"/>
                    </a:lnTo>
                    <a:lnTo>
                      <a:pt x="42" y="23"/>
                    </a:lnTo>
                    <a:lnTo>
                      <a:pt x="42" y="13"/>
                    </a:lnTo>
                    <a:lnTo>
                      <a:pt x="48" y="19"/>
                    </a:lnTo>
                    <a:close/>
                    <a:moveTo>
                      <a:pt x="42" y="23"/>
                    </a:moveTo>
                    <a:lnTo>
                      <a:pt x="35" y="23"/>
                    </a:lnTo>
                    <a:lnTo>
                      <a:pt x="35" y="3"/>
                    </a:lnTo>
                    <a:lnTo>
                      <a:pt x="42" y="3"/>
                    </a:lnTo>
                    <a:lnTo>
                      <a:pt x="42" y="23"/>
                    </a:lnTo>
                    <a:close/>
                    <a:moveTo>
                      <a:pt x="28" y="6"/>
                    </a:moveTo>
                    <a:lnTo>
                      <a:pt x="31" y="3"/>
                    </a:lnTo>
                    <a:lnTo>
                      <a:pt x="35" y="3"/>
                    </a:lnTo>
                    <a:lnTo>
                      <a:pt x="35" y="13"/>
                    </a:lnTo>
                    <a:lnTo>
                      <a:pt x="28" y="6"/>
                    </a:lnTo>
                    <a:close/>
                    <a:moveTo>
                      <a:pt x="42" y="19"/>
                    </a:moveTo>
                    <a:lnTo>
                      <a:pt x="38" y="23"/>
                    </a:lnTo>
                    <a:lnTo>
                      <a:pt x="25" y="10"/>
                    </a:lnTo>
                    <a:lnTo>
                      <a:pt x="28" y="6"/>
                    </a:lnTo>
                    <a:lnTo>
                      <a:pt x="42" y="19"/>
                    </a:lnTo>
                    <a:close/>
                    <a:moveTo>
                      <a:pt x="38" y="23"/>
                    </a:moveTo>
                    <a:lnTo>
                      <a:pt x="37" y="24"/>
                    </a:lnTo>
                    <a:lnTo>
                      <a:pt x="36" y="25"/>
                    </a:lnTo>
                    <a:lnTo>
                      <a:pt x="32" y="16"/>
                    </a:lnTo>
                    <a:lnTo>
                      <a:pt x="38" y="23"/>
                    </a:lnTo>
                    <a:close/>
                    <a:moveTo>
                      <a:pt x="36" y="25"/>
                    </a:moveTo>
                    <a:lnTo>
                      <a:pt x="30" y="27"/>
                    </a:lnTo>
                    <a:lnTo>
                      <a:pt x="21" y="11"/>
                    </a:lnTo>
                    <a:lnTo>
                      <a:pt x="27" y="7"/>
                    </a:lnTo>
                    <a:lnTo>
                      <a:pt x="36" y="25"/>
                    </a:lnTo>
                    <a:close/>
                    <a:moveTo>
                      <a:pt x="18" y="13"/>
                    </a:moveTo>
                    <a:lnTo>
                      <a:pt x="20" y="12"/>
                    </a:lnTo>
                    <a:lnTo>
                      <a:pt x="21" y="11"/>
                    </a:lnTo>
                    <a:lnTo>
                      <a:pt x="25" y="19"/>
                    </a:lnTo>
                    <a:lnTo>
                      <a:pt x="18" y="13"/>
                    </a:lnTo>
                    <a:close/>
                    <a:moveTo>
                      <a:pt x="32" y="26"/>
                    </a:moveTo>
                    <a:lnTo>
                      <a:pt x="28" y="29"/>
                    </a:lnTo>
                    <a:lnTo>
                      <a:pt x="15" y="16"/>
                    </a:lnTo>
                    <a:lnTo>
                      <a:pt x="18" y="13"/>
                    </a:lnTo>
                    <a:lnTo>
                      <a:pt x="32" y="26"/>
                    </a:lnTo>
                    <a:close/>
                    <a:moveTo>
                      <a:pt x="28" y="29"/>
                    </a:moveTo>
                    <a:lnTo>
                      <a:pt x="28" y="29"/>
                    </a:lnTo>
                    <a:lnTo>
                      <a:pt x="22" y="23"/>
                    </a:lnTo>
                    <a:lnTo>
                      <a:pt x="28" y="29"/>
                    </a:lnTo>
                    <a:close/>
                    <a:moveTo>
                      <a:pt x="28" y="29"/>
                    </a:moveTo>
                    <a:lnTo>
                      <a:pt x="25" y="33"/>
                    </a:lnTo>
                    <a:lnTo>
                      <a:pt x="12" y="18"/>
                    </a:lnTo>
                    <a:lnTo>
                      <a:pt x="15" y="15"/>
                    </a:lnTo>
                    <a:lnTo>
                      <a:pt x="28" y="29"/>
                    </a:lnTo>
                    <a:close/>
                    <a:moveTo>
                      <a:pt x="11" y="22"/>
                    </a:moveTo>
                    <a:lnTo>
                      <a:pt x="11" y="19"/>
                    </a:lnTo>
                    <a:lnTo>
                      <a:pt x="12" y="18"/>
                    </a:lnTo>
                    <a:lnTo>
                      <a:pt x="18" y="25"/>
                    </a:lnTo>
                    <a:lnTo>
                      <a:pt x="11" y="22"/>
                    </a:lnTo>
                    <a:close/>
                    <a:moveTo>
                      <a:pt x="27" y="29"/>
                    </a:moveTo>
                    <a:lnTo>
                      <a:pt x="24" y="36"/>
                    </a:lnTo>
                    <a:lnTo>
                      <a:pt x="7" y="27"/>
                    </a:lnTo>
                    <a:lnTo>
                      <a:pt x="11" y="22"/>
                    </a:lnTo>
                    <a:lnTo>
                      <a:pt x="27" y="29"/>
                    </a:lnTo>
                    <a:close/>
                    <a:moveTo>
                      <a:pt x="24" y="36"/>
                    </a:moveTo>
                    <a:lnTo>
                      <a:pt x="24" y="37"/>
                    </a:lnTo>
                    <a:lnTo>
                      <a:pt x="23" y="38"/>
                    </a:lnTo>
                    <a:lnTo>
                      <a:pt x="16" y="32"/>
                    </a:lnTo>
                    <a:lnTo>
                      <a:pt x="24" y="36"/>
                    </a:lnTo>
                    <a:close/>
                    <a:moveTo>
                      <a:pt x="23" y="38"/>
                    </a:moveTo>
                    <a:lnTo>
                      <a:pt x="20" y="41"/>
                    </a:lnTo>
                    <a:lnTo>
                      <a:pt x="6" y="28"/>
                    </a:lnTo>
                    <a:lnTo>
                      <a:pt x="9" y="25"/>
                    </a:lnTo>
                    <a:lnTo>
                      <a:pt x="23" y="38"/>
                    </a:lnTo>
                    <a:close/>
                    <a:moveTo>
                      <a:pt x="4" y="30"/>
                    </a:moveTo>
                    <a:lnTo>
                      <a:pt x="5" y="29"/>
                    </a:lnTo>
                    <a:lnTo>
                      <a:pt x="6" y="28"/>
                    </a:lnTo>
                    <a:lnTo>
                      <a:pt x="13" y="35"/>
                    </a:lnTo>
                    <a:lnTo>
                      <a:pt x="4" y="30"/>
                    </a:lnTo>
                    <a:close/>
                    <a:moveTo>
                      <a:pt x="21" y="39"/>
                    </a:moveTo>
                    <a:lnTo>
                      <a:pt x="17" y="46"/>
                    </a:lnTo>
                    <a:lnTo>
                      <a:pt x="1" y="37"/>
                    </a:lnTo>
                    <a:lnTo>
                      <a:pt x="4" y="30"/>
                    </a:lnTo>
                    <a:lnTo>
                      <a:pt x="21" y="39"/>
                    </a:lnTo>
                    <a:close/>
                    <a:moveTo>
                      <a:pt x="0" y="41"/>
                    </a:moveTo>
                    <a:lnTo>
                      <a:pt x="0" y="39"/>
                    </a:lnTo>
                    <a:lnTo>
                      <a:pt x="1" y="37"/>
                    </a:lnTo>
                    <a:lnTo>
                      <a:pt x="10" y="41"/>
                    </a:lnTo>
                    <a:lnTo>
                      <a:pt x="0" y="41"/>
                    </a:lnTo>
                    <a:close/>
                    <a:moveTo>
                      <a:pt x="18" y="41"/>
                    </a:moveTo>
                    <a:lnTo>
                      <a:pt x="18" y="45"/>
                    </a:lnTo>
                    <a:lnTo>
                      <a:pt x="0" y="45"/>
                    </a:lnTo>
                    <a:lnTo>
                      <a:pt x="0" y="41"/>
                    </a:lnTo>
                    <a:lnTo>
                      <a:pt x="18" y="41"/>
                    </a:lnTo>
                    <a:close/>
                    <a:moveTo>
                      <a:pt x="18" y="45"/>
                    </a:moveTo>
                    <a:lnTo>
                      <a:pt x="18" y="48"/>
                    </a:lnTo>
                    <a:lnTo>
                      <a:pt x="0" y="48"/>
                    </a:lnTo>
                    <a:lnTo>
                      <a:pt x="0" y="45"/>
                    </a:lnTo>
                    <a:lnTo>
                      <a:pt x="18" y="45"/>
                    </a:lnTo>
                    <a:close/>
                    <a:moveTo>
                      <a:pt x="1" y="51"/>
                    </a:moveTo>
                    <a:lnTo>
                      <a:pt x="0" y="50"/>
                    </a:lnTo>
                    <a:lnTo>
                      <a:pt x="0" y="48"/>
                    </a:lnTo>
                    <a:lnTo>
                      <a:pt x="10" y="48"/>
                    </a:lnTo>
                    <a:lnTo>
                      <a:pt x="1" y="51"/>
                    </a:lnTo>
                    <a:close/>
                    <a:moveTo>
                      <a:pt x="17" y="44"/>
                    </a:moveTo>
                    <a:lnTo>
                      <a:pt x="21" y="50"/>
                    </a:lnTo>
                    <a:lnTo>
                      <a:pt x="4" y="58"/>
                    </a:lnTo>
                    <a:lnTo>
                      <a:pt x="1" y="51"/>
                    </a:lnTo>
                    <a:lnTo>
                      <a:pt x="17" y="44"/>
                    </a:lnTo>
                    <a:close/>
                    <a:moveTo>
                      <a:pt x="21" y="50"/>
                    </a:moveTo>
                    <a:lnTo>
                      <a:pt x="22" y="51"/>
                    </a:lnTo>
                    <a:lnTo>
                      <a:pt x="22" y="54"/>
                    </a:lnTo>
                    <a:lnTo>
                      <a:pt x="13" y="54"/>
                    </a:lnTo>
                    <a:lnTo>
                      <a:pt x="21" y="50"/>
                    </a:lnTo>
                    <a:close/>
                    <a:moveTo>
                      <a:pt x="22" y="54"/>
                    </a:moveTo>
                    <a:lnTo>
                      <a:pt x="22" y="57"/>
                    </a:lnTo>
                    <a:lnTo>
                      <a:pt x="3" y="57"/>
                    </a:lnTo>
                    <a:lnTo>
                      <a:pt x="3" y="54"/>
                    </a:lnTo>
                    <a:lnTo>
                      <a:pt x="22" y="54"/>
                    </a:lnTo>
                    <a:close/>
                    <a:moveTo>
                      <a:pt x="6" y="64"/>
                    </a:moveTo>
                    <a:lnTo>
                      <a:pt x="3" y="61"/>
                    </a:lnTo>
                    <a:lnTo>
                      <a:pt x="3" y="57"/>
                    </a:lnTo>
                    <a:lnTo>
                      <a:pt x="13" y="57"/>
                    </a:lnTo>
                    <a:lnTo>
                      <a:pt x="6" y="64"/>
                    </a:lnTo>
                    <a:close/>
                    <a:moveTo>
                      <a:pt x="20" y="50"/>
                    </a:moveTo>
                    <a:lnTo>
                      <a:pt x="23" y="54"/>
                    </a:lnTo>
                    <a:lnTo>
                      <a:pt x="9" y="67"/>
                    </a:lnTo>
                    <a:lnTo>
                      <a:pt x="6" y="64"/>
                    </a:lnTo>
                    <a:lnTo>
                      <a:pt x="20" y="50"/>
                    </a:lnTo>
                    <a:close/>
                    <a:moveTo>
                      <a:pt x="23" y="54"/>
                    </a:moveTo>
                    <a:lnTo>
                      <a:pt x="13" y="44"/>
                    </a:lnTo>
                    <a:lnTo>
                      <a:pt x="23" y="54"/>
                    </a:lnTo>
                    <a:lnTo>
                      <a:pt x="16" y="60"/>
                    </a:lnTo>
                    <a:lnTo>
                      <a:pt x="23" y="54"/>
                    </a:lnTo>
                    <a:close/>
                    <a:moveTo>
                      <a:pt x="23" y="54"/>
                    </a:moveTo>
                    <a:lnTo>
                      <a:pt x="26" y="57"/>
                    </a:lnTo>
                    <a:lnTo>
                      <a:pt x="12" y="70"/>
                    </a:lnTo>
                    <a:lnTo>
                      <a:pt x="9" y="67"/>
                    </a:lnTo>
                    <a:lnTo>
                      <a:pt x="23" y="54"/>
                    </a:lnTo>
                    <a:close/>
                    <a:moveTo>
                      <a:pt x="12" y="70"/>
                    </a:moveTo>
                    <a:lnTo>
                      <a:pt x="12" y="70"/>
                    </a:lnTo>
                    <a:lnTo>
                      <a:pt x="18" y="64"/>
                    </a:lnTo>
                    <a:lnTo>
                      <a:pt x="12" y="70"/>
                    </a:lnTo>
                    <a:close/>
                    <a:moveTo>
                      <a:pt x="25" y="57"/>
                    </a:moveTo>
                    <a:lnTo>
                      <a:pt x="28" y="60"/>
                    </a:lnTo>
                    <a:lnTo>
                      <a:pt x="15" y="73"/>
                    </a:lnTo>
                    <a:lnTo>
                      <a:pt x="12" y="70"/>
                    </a:lnTo>
                    <a:lnTo>
                      <a:pt x="25" y="57"/>
                    </a:lnTo>
                    <a:close/>
                    <a:moveTo>
                      <a:pt x="22" y="77"/>
                    </a:moveTo>
                    <a:lnTo>
                      <a:pt x="18" y="77"/>
                    </a:lnTo>
                    <a:lnTo>
                      <a:pt x="15" y="73"/>
                    </a:lnTo>
                    <a:lnTo>
                      <a:pt x="22" y="67"/>
                    </a:lnTo>
                    <a:lnTo>
                      <a:pt x="22" y="77"/>
                    </a:lnTo>
                    <a:close/>
                    <a:moveTo>
                      <a:pt x="22" y="57"/>
                    </a:moveTo>
                    <a:lnTo>
                      <a:pt x="25" y="57"/>
                    </a:lnTo>
                    <a:lnTo>
                      <a:pt x="25" y="77"/>
                    </a:lnTo>
                    <a:lnTo>
                      <a:pt x="22" y="77"/>
                    </a:lnTo>
                    <a:lnTo>
                      <a:pt x="22" y="57"/>
                    </a:lnTo>
                    <a:close/>
                    <a:moveTo>
                      <a:pt x="25" y="57"/>
                    </a:moveTo>
                    <a:lnTo>
                      <a:pt x="32" y="57"/>
                    </a:lnTo>
                    <a:lnTo>
                      <a:pt x="32" y="77"/>
                    </a:lnTo>
                    <a:lnTo>
                      <a:pt x="25" y="77"/>
                    </a:lnTo>
                    <a:lnTo>
                      <a:pt x="25" y="57"/>
                    </a:lnTo>
                    <a:close/>
                    <a:moveTo>
                      <a:pt x="32" y="57"/>
                    </a:moveTo>
                    <a:lnTo>
                      <a:pt x="35" y="57"/>
                    </a:lnTo>
                    <a:lnTo>
                      <a:pt x="35" y="77"/>
                    </a:lnTo>
                    <a:lnTo>
                      <a:pt x="32" y="77"/>
                    </a:lnTo>
                    <a:lnTo>
                      <a:pt x="32" y="57"/>
                    </a:lnTo>
                    <a:close/>
                    <a:moveTo>
                      <a:pt x="35" y="57"/>
                    </a:moveTo>
                    <a:lnTo>
                      <a:pt x="42" y="57"/>
                    </a:lnTo>
                    <a:lnTo>
                      <a:pt x="42" y="77"/>
                    </a:lnTo>
                    <a:lnTo>
                      <a:pt x="35" y="77"/>
                    </a:lnTo>
                    <a:lnTo>
                      <a:pt x="35" y="57"/>
                    </a:lnTo>
                    <a:close/>
                    <a:moveTo>
                      <a:pt x="42" y="57"/>
                    </a:moveTo>
                    <a:lnTo>
                      <a:pt x="47" y="57"/>
                    </a:lnTo>
                    <a:lnTo>
                      <a:pt x="47" y="77"/>
                    </a:lnTo>
                    <a:lnTo>
                      <a:pt x="42" y="77"/>
                    </a:lnTo>
                    <a:lnTo>
                      <a:pt x="42" y="57"/>
                    </a:lnTo>
                    <a:close/>
                    <a:moveTo>
                      <a:pt x="54" y="73"/>
                    </a:moveTo>
                    <a:lnTo>
                      <a:pt x="52" y="77"/>
                    </a:lnTo>
                    <a:lnTo>
                      <a:pt x="47" y="77"/>
                    </a:lnTo>
                    <a:lnTo>
                      <a:pt x="47" y="67"/>
                    </a:lnTo>
                    <a:lnTo>
                      <a:pt x="54" y="73"/>
                    </a:lnTo>
                    <a:close/>
                    <a:moveTo>
                      <a:pt x="41" y="60"/>
                    </a:moveTo>
                    <a:lnTo>
                      <a:pt x="44" y="57"/>
                    </a:lnTo>
                    <a:lnTo>
                      <a:pt x="57" y="70"/>
                    </a:lnTo>
                    <a:lnTo>
                      <a:pt x="54" y="73"/>
                    </a:lnTo>
                    <a:lnTo>
                      <a:pt x="41" y="60"/>
                    </a:lnTo>
                    <a:close/>
                    <a:moveTo>
                      <a:pt x="44" y="57"/>
                    </a:moveTo>
                    <a:lnTo>
                      <a:pt x="45" y="56"/>
                    </a:lnTo>
                    <a:lnTo>
                      <a:pt x="46" y="55"/>
                    </a:lnTo>
                    <a:lnTo>
                      <a:pt x="50" y="64"/>
                    </a:lnTo>
                    <a:lnTo>
                      <a:pt x="44" y="57"/>
                    </a:lnTo>
                    <a:close/>
                    <a:moveTo>
                      <a:pt x="46" y="55"/>
                    </a:moveTo>
                    <a:lnTo>
                      <a:pt x="53" y="51"/>
                    </a:lnTo>
                    <a:lnTo>
                      <a:pt x="61" y="69"/>
                    </a:lnTo>
                    <a:lnTo>
                      <a:pt x="55" y="72"/>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50" name="Freeform 236">
                <a:extLst>
                  <a:ext uri="{FF2B5EF4-FFF2-40B4-BE49-F238E27FC236}">
                    <a16:creationId xmlns:a16="http://schemas.microsoft.com/office/drawing/2014/main" id="{DD70256B-2E13-4875-8625-34460A2E675F}"/>
                  </a:ext>
                </a:extLst>
              </p:cNvPr>
              <p:cNvSpPr>
                <a:spLocks/>
              </p:cNvSpPr>
              <p:nvPr/>
            </p:nvSpPr>
            <p:spPr bwMode="auto">
              <a:xfrm>
                <a:off x="2739" y="2483"/>
                <a:ext cx="17" cy="14"/>
              </a:xfrm>
              <a:custGeom>
                <a:avLst/>
                <a:gdLst>
                  <a:gd name="T0" fmla="*/ 12 w 67"/>
                  <a:gd name="T1" fmla="*/ 13 h 57"/>
                  <a:gd name="T2" fmla="*/ 13 w 67"/>
                  <a:gd name="T3" fmla="*/ 12 h 57"/>
                  <a:gd name="T4" fmla="*/ 14 w 67"/>
                  <a:gd name="T5" fmla="*/ 11 h 57"/>
                  <a:gd name="T6" fmla="*/ 15 w 67"/>
                  <a:gd name="T7" fmla="*/ 10 h 57"/>
                  <a:gd name="T8" fmla="*/ 15 w 67"/>
                  <a:gd name="T9" fmla="*/ 9 h 57"/>
                  <a:gd name="T10" fmla="*/ 16 w 67"/>
                  <a:gd name="T11" fmla="*/ 8 h 57"/>
                  <a:gd name="T12" fmla="*/ 17 w 67"/>
                  <a:gd name="T13" fmla="*/ 7 h 57"/>
                  <a:gd name="T14" fmla="*/ 17 w 67"/>
                  <a:gd name="T15" fmla="*/ 5 h 57"/>
                  <a:gd name="T16" fmla="*/ 17 w 67"/>
                  <a:gd name="T17" fmla="*/ 5 h 57"/>
                  <a:gd name="T18" fmla="*/ 17 w 67"/>
                  <a:gd name="T19" fmla="*/ 4 h 57"/>
                  <a:gd name="T20" fmla="*/ 16 w 67"/>
                  <a:gd name="T21" fmla="*/ 2 h 57"/>
                  <a:gd name="T22" fmla="*/ 15 w 67"/>
                  <a:gd name="T23" fmla="*/ 2 h 57"/>
                  <a:gd name="T24" fmla="*/ 15 w 67"/>
                  <a:gd name="T25" fmla="*/ 1 h 57"/>
                  <a:gd name="T26" fmla="*/ 14 w 67"/>
                  <a:gd name="T27" fmla="*/ 1 h 57"/>
                  <a:gd name="T28" fmla="*/ 13 w 67"/>
                  <a:gd name="T29" fmla="*/ 0 h 57"/>
                  <a:gd name="T30" fmla="*/ 11 w 67"/>
                  <a:gd name="T31" fmla="*/ 0 h 57"/>
                  <a:gd name="T32" fmla="*/ 10 w 67"/>
                  <a:gd name="T33" fmla="*/ 0 h 57"/>
                  <a:gd name="T34" fmla="*/ 9 w 67"/>
                  <a:gd name="T35" fmla="*/ 0 h 57"/>
                  <a:gd name="T36" fmla="*/ 8 w 67"/>
                  <a:gd name="T37" fmla="*/ 0 h 57"/>
                  <a:gd name="T38" fmla="*/ 7 w 67"/>
                  <a:gd name="T39" fmla="*/ 1 h 57"/>
                  <a:gd name="T40" fmla="*/ 5 w 67"/>
                  <a:gd name="T41" fmla="*/ 2 h 57"/>
                  <a:gd name="T42" fmla="*/ 4 w 67"/>
                  <a:gd name="T43" fmla="*/ 2 h 57"/>
                  <a:gd name="T44" fmla="*/ 3 w 67"/>
                  <a:gd name="T45" fmla="*/ 3 h 57"/>
                  <a:gd name="T46" fmla="*/ 2 w 67"/>
                  <a:gd name="T47" fmla="*/ 4 h 57"/>
                  <a:gd name="T48" fmla="*/ 1 w 67"/>
                  <a:gd name="T49" fmla="*/ 5 h 57"/>
                  <a:gd name="T50" fmla="*/ 1 w 67"/>
                  <a:gd name="T51" fmla="*/ 6 h 57"/>
                  <a:gd name="T52" fmla="*/ 0 w 67"/>
                  <a:gd name="T53" fmla="*/ 7 h 57"/>
                  <a:gd name="T54" fmla="*/ 0 w 67"/>
                  <a:gd name="T55" fmla="*/ 9 h 57"/>
                  <a:gd name="T56" fmla="*/ 0 w 67"/>
                  <a:gd name="T57" fmla="*/ 10 h 57"/>
                  <a:gd name="T58" fmla="*/ 0 w 67"/>
                  <a:gd name="T59" fmla="*/ 10 h 57"/>
                  <a:gd name="T60" fmla="*/ 1 w 67"/>
                  <a:gd name="T61" fmla="*/ 11 h 57"/>
                  <a:gd name="T62" fmla="*/ 2 w 67"/>
                  <a:gd name="T63" fmla="*/ 13 h 57"/>
                  <a:gd name="T64" fmla="*/ 2 w 67"/>
                  <a:gd name="T65" fmla="*/ 13 h 57"/>
                  <a:gd name="T66" fmla="*/ 3 w 67"/>
                  <a:gd name="T67" fmla="*/ 13 h 57"/>
                  <a:gd name="T68" fmla="*/ 4 w 67"/>
                  <a:gd name="T69" fmla="*/ 14 h 57"/>
                  <a:gd name="T70" fmla="*/ 6 w 67"/>
                  <a:gd name="T71" fmla="*/ 14 h 57"/>
                  <a:gd name="T72" fmla="*/ 7 w 67"/>
                  <a:gd name="T73" fmla="*/ 14 h 57"/>
                  <a:gd name="T74" fmla="*/ 8 w 67"/>
                  <a:gd name="T75" fmla="*/ 14 h 57"/>
                  <a:gd name="T76" fmla="*/ 9 w 67"/>
                  <a:gd name="T77" fmla="*/ 14 h 57"/>
                  <a:gd name="T78" fmla="*/ 10 w 67"/>
                  <a:gd name="T79" fmla="*/ 13 h 57"/>
                  <a:gd name="T80" fmla="*/ 12 w 67"/>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8" y="51"/>
                    </a:moveTo>
                    <a:lnTo>
                      <a:pt x="51" y="48"/>
                    </a:lnTo>
                    <a:lnTo>
                      <a:pt x="54" y="44"/>
                    </a:lnTo>
                    <a:lnTo>
                      <a:pt x="60" y="41"/>
                    </a:lnTo>
                    <a:lnTo>
                      <a:pt x="60" y="35"/>
                    </a:lnTo>
                    <a:lnTo>
                      <a:pt x="63" y="32"/>
                    </a:lnTo>
                    <a:lnTo>
                      <a:pt x="67" y="29"/>
                    </a:lnTo>
                    <a:lnTo>
                      <a:pt x="67" y="22"/>
                    </a:lnTo>
                    <a:lnTo>
                      <a:pt x="67" y="19"/>
                    </a:lnTo>
                    <a:lnTo>
                      <a:pt x="67" y="16"/>
                    </a:lnTo>
                    <a:lnTo>
                      <a:pt x="63" y="10"/>
                    </a:lnTo>
                    <a:lnTo>
                      <a:pt x="60" y="7"/>
                    </a:lnTo>
                    <a:lnTo>
                      <a:pt x="58" y="3"/>
                    </a:lnTo>
                    <a:lnTo>
                      <a:pt x="54" y="3"/>
                    </a:lnTo>
                    <a:lnTo>
                      <a:pt x="51" y="0"/>
                    </a:lnTo>
                    <a:lnTo>
                      <a:pt x="45" y="0"/>
                    </a:lnTo>
                    <a:lnTo>
                      <a:pt x="41" y="0"/>
                    </a:lnTo>
                    <a:lnTo>
                      <a:pt x="35" y="0"/>
                    </a:lnTo>
                    <a:lnTo>
                      <a:pt x="32" y="0"/>
                    </a:lnTo>
                    <a:lnTo>
                      <a:pt x="26" y="3"/>
                    </a:lnTo>
                    <a:lnTo>
                      <a:pt x="19" y="7"/>
                    </a:lnTo>
                    <a:lnTo>
                      <a:pt x="16" y="10"/>
                    </a:lnTo>
                    <a:lnTo>
                      <a:pt x="13" y="13"/>
                    </a:lnTo>
                    <a:lnTo>
                      <a:pt x="6" y="16"/>
                    </a:lnTo>
                    <a:lnTo>
                      <a:pt x="4" y="19"/>
                    </a:lnTo>
                    <a:lnTo>
                      <a:pt x="4" y="25"/>
                    </a:lnTo>
                    <a:lnTo>
                      <a:pt x="0" y="29"/>
                    </a:lnTo>
                    <a:lnTo>
                      <a:pt x="0" y="35"/>
                    </a:lnTo>
                    <a:lnTo>
                      <a:pt x="0" y="39"/>
                    </a:lnTo>
                    <a:lnTo>
                      <a:pt x="0" y="41"/>
                    </a:lnTo>
                    <a:lnTo>
                      <a:pt x="4" y="44"/>
                    </a:lnTo>
                    <a:lnTo>
                      <a:pt x="6" y="51"/>
                    </a:lnTo>
                    <a:lnTo>
                      <a:pt x="9" y="51"/>
                    </a:lnTo>
                    <a:lnTo>
                      <a:pt x="13" y="54"/>
                    </a:lnTo>
                    <a:lnTo>
                      <a:pt x="16" y="57"/>
                    </a:lnTo>
                    <a:lnTo>
                      <a:pt x="22" y="57"/>
                    </a:lnTo>
                    <a:lnTo>
                      <a:pt x="26" y="57"/>
                    </a:lnTo>
                    <a:lnTo>
                      <a:pt x="32" y="57"/>
                    </a:lnTo>
                    <a:lnTo>
                      <a:pt x="35" y="57"/>
                    </a:lnTo>
                    <a:lnTo>
                      <a:pt x="41"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51" name="Freeform 237">
                <a:extLst>
                  <a:ext uri="{FF2B5EF4-FFF2-40B4-BE49-F238E27FC236}">
                    <a16:creationId xmlns:a16="http://schemas.microsoft.com/office/drawing/2014/main" id="{35328D18-9584-468B-A934-DDC784000D3E}"/>
                  </a:ext>
                </a:extLst>
              </p:cNvPr>
              <p:cNvSpPr>
                <a:spLocks noEditPoints="1"/>
              </p:cNvSpPr>
              <p:nvPr/>
            </p:nvSpPr>
            <p:spPr bwMode="auto">
              <a:xfrm>
                <a:off x="2737" y="2480"/>
                <a:ext cx="21" cy="20"/>
              </a:xfrm>
              <a:custGeom>
                <a:avLst/>
                <a:gdLst>
                  <a:gd name="T0" fmla="*/ 17 w 86"/>
                  <a:gd name="T1" fmla="*/ 16 h 81"/>
                  <a:gd name="T2" fmla="*/ 14 w 86"/>
                  <a:gd name="T3" fmla="*/ 12 h 81"/>
                  <a:gd name="T4" fmla="*/ 15 w 86"/>
                  <a:gd name="T5" fmla="*/ 11 h 81"/>
                  <a:gd name="T6" fmla="*/ 17 w 86"/>
                  <a:gd name="T7" fmla="*/ 16 h 81"/>
                  <a:gd name="T8" fmla="*/ 20 w 86"/>
                  <a:gd name="T9" fmla="*/ 13 h 81"/>
                  <a:gd name="T10" fmla="*/ 15 w 86"/>
                  <a:gd name="T11" fmla="*/ 11 h 81"/>
                  <a:gd name="T12" fmla="*/ 16 w 86"/>
                  <a:gd name="T13" fmla="*/ 9 h 81"/>
                  <a:gd name="T14" fmla="*/ 20 w 86"/>
                  <a:gd name="T15" fmla="*/ 11 h 81"/>
                  <a:gd name="T16" fmla="*/ 19 w 86"/>
                  <a:gd name="T17" fmla="*/ 10 h 81"/>
                  <a:gd name="T18" fmla="*/ 17 w 86"/>
                  <a:gd name="T19" fmla="*/ 10 h 81"/>
                  <a:gd name="T20" fmla="*/ 17 w 86"/>
                  <a:gd name="T21" fmla="*/ 7 h 81"/>
                  <a:gd name="T22" fmla="*/ 21 w 86"/>
                  <a:gd name="T23" fmla="*/ 6 h 81"/>
                  <a:gd name="T24" fmla="*/ 20 w 86"/>
                  <a:gd name="T25" fmla="*/ 4 h 81"/>
                  <a:gd name="T26" fmla="*/ 18 w 86"/>
                  <a:gd name="T27" fmla="*/ 5 h 81"/>
                  <a:gd name="T28" fmla="*/ 16 w 86"/>
                  <a:gd name="T29" fmla="*/ 7 h 81"/>
                  <a:gd name="T30" fmla="*/ 15 w 86"/>
                  <a:gd name="T31" fmla="*/ 6 h 81"/>
                  <a:gd name="T32" fmla="*/ 17 w 86"/>
                  <a:gd name="T33" fmla="*/ 1 h 81"/>
                  <a:gd name="T34" fmla="*/ 16 w 86"/>
                  <a:gd name="T35" fmla="*/ 1 h 81"/>
                  <a:gd name="T36" fmla="*/ 16 w 86"/>
                  <a:gd name="T37" fmla="*/ 3 h 81"/>
                  <a:gd name="T38" fmla="*/ 14 w 86"/>
                  <a:gd name="T39" fmla="*/ 5 h 81"/>
                  <a:gd name="T40" fmla="*/ 15 w 86"/>
                  <a:gd name="T41" fmla="*/ 5 h 81"/>
                  <a:gd name="T42" fmla="*/ 12 w 86"/>
                  <a:gd name="T43" fmla="*/ 5 h 81"/>
                  <a:gd name="T44" fmla="*/ 11 w 86"/>
                  <a:gd name="T45" fmla="*/ 0 h 81"/>
                  <a:gd name="T46" fmla="*/ 11 w 86"/>
                  <a:gd name="T47" fmla="*/ 0 h 81"/>
                  <a:gd name="T48" fmla="*/ 9 w 86"/>
                  <a:gd name="T49" fmla="*/ 0 h 81"/>
                  <a:gd name="T50" fmla="*/ 10 w 86"/>
                  <a:gd name="T51" fmla="*/ 5 h 81"/>
                  <a:gd name="T52" fmla="*/ 6 w 86"/>
                  <a:gd name="T53" fmla="*/ 2 h 81"/>
                  <a:gd name="T54" fmla="*/ 5 w 86"/>
                  <a:gd name="T55" fmla="*/ 3 h 81"/>
                  <a:gd name="T56" fmla="*/ 6 w 86"/>
                  <a:gd name="T57" fmla="*/ 5 h 81"/>
                  <a:gd name="T58" fmla="*/ 8 w 86"/>
                  <a:gd name="T59" fmla="*/ 7 h 81"/>
                  <a:gd name="T60" fmla="*/ 7 w 86"/>
                  <a:gd name="T61" fmla="*/ 8 h 81"/>
                  <a:gd name="T62" fmla="*/ 2 w 86"/>
                  <a:gd name="T63" fmla="*/ 4 h 81"/>
                  <a:gd name="T64" fmla="*/ 1 w 86"/>
                  <a:gd name="T65" fmla="*/ 5 h 81"/>
                  <a:gd name="T66" fmla="*/ 3 w 86"/>
                  <a:gd name="T67" fmla="*/ 7 h 81"/>
                  <a:gd name="T68" fmla="*/ 6 w 86"/>
                  <a:gd name="T69" fmla="*/ 7 h 81"/>
                  <a:gd name="T70" fmla="*/ 5 w 86"/>
                  <a:gd name="T71" fmla="*/ 10 h 81"/>
                  <a:gd name="T72" fmla="*/ 0 w 86"/>
                  <a:gd name="T73" fmla="*/ 8 h 81"/>
                  <a:gd name="T74" fmla="*/ 0 w 86"/>
                  <a:gd name="T75" fmla="*/ 11 h 81"/>
                  <a:gd name="T76" fmla="*/ 0 w 86"/>
                  <a:gd name="T77" fmla="*/ 11 h 81"/>
                  <a:gd name="T78" fmla="*/ 5 w 86"/>
                  <a:gd name="T79" fmla="*/ 12 h 81"/>
                  <a:gd name="T80" fmla="*/ 4 w 86"/>
                  <a:gd name="T81" fmla="*/ 11 h 81"/>
                  <a:gd name="T82" fmla="*/ 5 w 86"/>
                  <a:gd name="T83" fmla="*/ 12 h 81"/>
                  <a:gd name="T84" fmla="*/ 2 w 86"/>
                  <a:gd name="T85" fmla="*/ 16 h 81"/>
                  <a:gd name="T86" fmla="*/ 4 w 86"/>
                  <a:gd name="T87" fmla="*/ 15 h 81"/>
                  <a:gd name="T88" fmla="*/ 4 w 86"/>
                  <a:gd name="T89" fmla="*/ 13 h 81"/>
                  <a:gd name="T90" fmla="*/ 6 w 86"/>
                  <a:gd name="T91" fmla="*/ 13 h 81"/>
                  <a:gd name="T92" fmla="*/ 6 w 86"/>
                  <a:gd name="T93" fmla="*/ 20 h 81"/>
                  <a:gd name="T94" fmla="*/ 5 w 86"/>
                  <a:gd name="T95" fmla="*/ 18 h 81"/>
                  <a:gd name="T96" fmla="*/ 6 w 86"/>
                  <a:gd name="T97" fmla="*/ 17 h 81"/>
                  <a:gd name="T98" fmla="*/ 6 w 86"/>
                  <a:gd name="T99" fmla="*/ 14 h 81"/>
                  <a:gd name="T100" fmla="*/ 9 w 86"/>
                  <a:gd name="T101" fmla="*/ 14 h 81"/>
                  <a:gd name="T102" fmla="*/ 11 w 86"/>
                  <a:gd name="T103" fmla="*/ 14 h 81"/>
                  <a:gd name="T104" fmla="*/ 11 w 86"/>
                  <a:gd name="T105" fmla="*/ 19 h 81"/>
                  <a:gd name="T106" fmla="*/ 12 w 86"/>
                  <a:gd name="T107" fmla="*/ 19 h 81"/>
                  <a:gd name="T108" fmla="*/ 11 w 86"/>
                  <a:gd name="T109" fmla="*/ 14 h 8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6"/>
                  <a:gd name="T166" fmla="*/ 0 h 81"/>
                  <a:gd name="T167" fmla="*/ 86 w 86"/>
                  <a:gd name="T168" fmla="*/ 81 h 8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6" h="81">
                    <a:moveTo>
                      <a:pt x="51" y="54"/>
                    </a:moveTo>
                    <a:lnTo>
                      <a:pt x="55" y="51"/>
                    </a:lnTo>
                    <a:lnTo>
                      <a:pt x="68" y="64"/>
                    </a:lnTo>
                    <a:lnTo>
                      <a:pt x="64" y="67"/>
                    </a:lnTo>
                    <a:lnTo>
                      <a:pt x="51" y="54"/>
                    </a:lnTo>
                    <a:close/>
                    <a:moveTo>
                      <a:pt x="68" y="64"/>
                    </a:moveTo>
                    <a:lnTo>
                      <a:pt x="78" y="55"/>
                    </a:lnTo>
                    <a:lnTo>
                      <a:pt x="68" y="64"/>
                    </a:lnTo>
                    <a:lnTo>
                      <a:pt x="61" y="58"/>
                    </a:lnTo>
                    <a:lnTo>
                      <a:pt x="68" y="64"/>
                    </a:lnTo>
                    <a:close/>
                    <a:moveTo>
                      <a:pt x="55" y="51"/>
                    </a:moveTo>
                    <a:lnTo>
                      <a:pt x="58" y="48"/>
                    </a:lnTo>
                    <a:lnTo>
                      <a:pt x="71" y="61"/>
                    </a:lnTo>
                    <a:lnTo>
                      <a:pt x="68" y="64"/>
                    </a:lnTo>
                    <a:lnTo>
                      <a:pt x="55" y="51"/>
                    </a:lnTo>
                    <a:close/>
                    <a:moveTo>
                      <a:pt x="58" y="48"/>
                    </a:moveTo>
                    <a:lnTo>
                      <a:pt x="59" y="46"/>
                    </a:lnTo>
                    <a:lnTo>
                      <a:pt x="60" y="46"/>
                    </a:lnTo>
                    <a:lnTo>
                      <a:pt x="64" y="54"/>
                    </a:lnTo>
                    <a:lnTo>
                      <a:pt x="58" y="48"/>
                    </a:lnTo>
                    <a:close/>
                    <a:moveTo>
                      <a:pt x="60" y="46"/>
                    </a:moveTo>
                    <a:lnTo>
                      <a:pt x="67" y="43"/>
                    </a:lnTo>
                    <a:lnTo>
                      <a:pt x="74" y="60"/>
                    </a:lnTo>
                    <a:lnTo>
                      <a:pt x="69" y="63"/>
                    </a:lnTo>
                    <a:lnTo>
                      <a:pt x="60" y="46"/>
                    </a:lnTo>
                    <a:close/>
                    <a:moveTo>
                      <a:pt x="80" y="51"/>
                    </a:moveTo>
                    <a:lnTo>
                      <a:pt x="80" y="58"/>
                    </a:lnTo>
                    <a:lnTo>
                      <a:pt x="74" y="60"/>
                    </a:lnTo>
                    <a:lnTo>
                      <a:pt x="70" y="51"/>
                    </a:lnTo>
                    <a:lnTo>
                      <a:pt x="80" y="51"/>
                    </a:lnTo>
                    <a:close/>
                    <a:moveTo>
                      <a:pt x="61" y="51"/>
                    </a:moveTo>
                    <a:lnTo>
                      <a:pt x="61" y="45"/>
                    </a:lnTo>
                    <a:lnTo>
                      <a:pt x="80" y="45"/>
                    </a:lnTo>
                    <a:lnTo>
                      <a:pt x="80" y="51"/>
                    </a:lnTo>
                    <a:lnTo>
                      <a:pt x="61" y="51"/>
                    </a:lnTo>
                    <a:close/>
                    <a:moveTo>
                      <a:pt x="61" y="45"/>
                    </a:moveTo>
                    <a:lnTo>
                      <a:pt x="61" y="41"/>
                    </a:lnTo>
                    <a:lnTo>
                      <a:pt x="63" y="39"/>
                    </a:lnTo>
                    <a:lnTo>
                      <a:pt x="70" y="45"/>
                    </a:lnTo>
                    <a:lnTo>
                      <a:pt x="61" y="45"/>
                    </a:lnTo>
                    <a:close/>
                    <a:moveTo>
                      <a:pt x="63" y="39"/>
                    </a:moveTo>
                    <a:lnTo>
                      <a:pt x="67" y="35"/>
                    </a:lnTo>
                    <a:lnTo>
                      <a:pt x="80" y="49"/>
                    </a:lnTo>
                    <a:lnTo>
                      <a:pt x="78" y="52"/>
                    </a:lnTo>
                    <a:lnTo>
                      <a:pt x="63" y="39"/>
                    </a:lnTo>
                    <a:close/>
                    <a:moveTo>
                      <a:pt x="67" y="35"/>
                    </a:moveTo>
                    <a:lnTo>
                      <a:pt x="70" y="32"/>
                    </a:lnTo>
                    <a:lnTo>
                      <a:pt x="83" y="45"/>
                    </a:lnTo>
                    <a:lnTo>
                      <a:pt x="80" y="49"/>
                    </a:lnTo>
                    <a:lnTo>
                      <a:pt x="67" y="35"/>
                    </a:lnTo>
                    <a:close/>
                    <a:moveTo>
                      <a:pt x="86" y="39"/>
                    </a:moveTo>
                    <a:lnTo>
                      <a:pt x="86" y="42"/>
                    </a:lnTo>
                    <a:lnTo>
                      <a:pt x="83" y="45"/>
                    </a:lnTo>
                    <a:lnTo>
                      <a:pt x="77" y="39"/>
                    </a:lnTo>
                    <a:lnTo>
                      <a:pt x="86" y="39"/>
                    </a:lnTo>
                    <a:close/>
                    <a:moveTo>
                      <a:pt x="68" y="39"/>
                    </a:moveTo>
                    <a:lnTo>
                      <a:pt x="68" y="32"/>
                    </a:lnTo>
                    <a:lnTo>
                      <a:pt x="86" y="32"/>
                    </a:lnTo>
                    <a:lnTo>
                      <a:pt x="86" y="39"/>
                    </a:lnTo>
                    <a:lnTo>
                      <a:pt x="68" y="39"/>
                    </a:lnTo>
                    <a:close/>
                    <a:moveTo>
                      <a:pt x="68" y="32"/>
                    </a:moveTo>
                    <a:lnTo>
                      <a:pt x="68" y="29"/>
                    </a:lnTo>
                    <a:lnTo>
                      <a:pt x="86" y="29"/>
                    </a:lnTo>
                    <a:lnTo>
                      <a:pt x="86" y="32"/>
                    </a:lnTo>
                    <a:lnTo>
                      <a:pt x="68" y="32"/>
                    </a:lnTo>
                    <a:close/>
                    <a:moveTo>
                      <a:pt x="68" y="29"/>
                    </a:moveTo>
                    <a:lnTo>
                      <a:pt x="68" y="26"/>
                    </a:lnTo>
                    <a:lnTo>
                      <a:pt x="86" y="26"/>
                    </a:lnTo>
                    <a:lnTo>
                      <a:pt x="86" y="29"/>
                    </a:lnTo>
                    <a:lnTo>
                      <a:pt x="68" y="29"/>
                    </a:lnTo>
                    <a:close/>
                    <a:moveTo>
                      <a:pt x="85" y="22"/>
                    </a:moveTo>
                    <a:lnTo>
                      <a:pt x="86" y="23"/>
                    </a:lnTo>
                    <a:lnTo>
                      <a:pt x="86" y="26"/>
                    </a:lnTo>
                    <a:lnTo>
                      <a:pt x="77" y="26"/>
                    </a:lnTo>
                    <a:lnTo>
                      <a:pt x="85" y="22"/>
                    </a:lnTo>
                    <a:close/>
                    <a:moveTo>
                      <a:pt x="69" y="30"/>
                    </a:moveTo>
                    <a:lnTo>
                      <a:pt x="66" y="23"/>
                    </a:lnTo>
                    <a:lnTo>
                      <a:pt x="82" y="16"/>
                    </a:lnTo>
                    <a:lnTo>
                      <a:pt x="85" y="22"/>
                    </a:lnTo>
                    <a:lnTo>
                      <a:pt x="69" y="30"/>
                    </a:lnTo>
                    <a:close/>
                    <a:moveTo>
                      <a:pt x="80" y="13"/>
                    </a:moveTo>
                    <a:lnTo>
                      <a:pt x="81" y="15"/>
                    </a:lnTo>
                    <a:lnTo>
                      <a:pt x="82" y="16"/>
                    </a:lnTo>
                    <a:lnTo>
                      <a:pt x="73" y="20"/>
                    </a:lnTo>
                    <a:lnTo>
                      <a:pt x="80" y="13"/>
                    </a:lnTo>
                    <a:close/>
                    <a:moveTo>
                      <a:pt x="67" y="27"/>
                    </a:moveTo>
                    <a:lnTo>
                      <a:pt x="63" y="23"/>
                    </a:lnTo>
                    <a:lnTo>
                      <a:pt x="78" y="10"/>
                    </a:lnTo>
                    <a:lnTo>
                      <a:pt x="80" y="13"/>
                    </a:lnTo>
                    <a:lnTo>
                      <a:pt x="67" y="27"/>
                    </a:lnTo>
                    <a:close/>
                    <a:moveTo>
                      <a:pt x="78" y="10"/>
                    </a:moveTo>
                    <a:lnTo>
                      <a:pt x="86" y="19"/>
                    </a:lnTo>
                    <a:lnTo>
                      <a:pt x="78" y="10"/>
                    </a:lnTo>
                    <a:lnTo>
                      <a:pt x="70" y="17"/>
                    </a:lnTo>
                    <a:lnTo>
                      <a:pt x="78" y="10"/>
                    </a:lnTo>
                    <a:close/>
                    <a:moveTo>
                      <a:pt x="63" y="23"/>
                    </a:moveTo>
                    <a:lnTo>
                      <a:pt x="61" y="20"/>
                    </a:lnTo>
                    <a:lnTo>
                      <a:pt x="74" y="7"/>
                    </a:lnTo>
                    <a:lnTo>
                      <a:pt x="78" y="10"/>
                    </a:lnTo>
                    <a:lnTo>
                      <a:pt x="63" y="23"/>
                    </a:lnTo>
                    <a:close/>
                    <a:moveTo>
                      <a:pt x="68" y="3"/>
                    </a:moveTo>
                    <a:lnTo>
                      <a:pt x="71" y="3"/>
                    </a:lnTo>
                    <a:lnTo>
                      <a:pt x="74" y="7"/>
                    </a:lnTo>
                    <a:lnTo>
                      <a:pt x="68" y="13"/>
                    </a:lnTo>
                    <a:lnTo>
                      <a:pt x="68" y="3"/>
                    </a:lnTo>
                    <a:close/>
                    <a:moveTo>
                      <a:pt x="68" y="23"/>
                    </a:moveTo>
                    <a:lnTo>
                      <a:pt x="64" y="23"/>
                    </a:lnTo>
                    <a:lnTo>
                      <a:pt x="64" y="3"/>
                    </a:lnTo>
                    <a:lnTo>
                      <a:pt x="68" y="3"/>
                    </a:lnTo>
                    <a:lnTo>
                      <a:pt x="68" y="23"/>
                    </a:lnTo>
                    <a:close/>
                    <a:moveTo>
                      <a:pt x="64" y="23"/>
                    </a:moveTo>
                    <a:lnTo>
                      <a:pt x="60" y="23"/>
                    </a:lnTo>
                    <a:lnTo>
                      <a:pt x="58" y="20"/>
                    </a:lnTo>
                    <a:lnTo>
                      <a:pt x="64" y="13"/>
                    </a:lnTo>
                    <a:lnTo>
                      <a:pt x="64" y="23"/>
                    </a:lnTo>
                    <a:close/>
                    <a:moveTo>
                      <a:pt x="58" y="20"/>
                    </a:moveTo>
                    <a:lnTo>
                      <a:pt x="55" y="17"/>
                    </a:lnTo>
                    <a:lnTo>
                      <a:pt x="68" y="3"/>
                    </a:lnTo>
                    <a:lnTo>
                      <a:pt x="71" y="7"/>
                    </a:lnTo>
                    <a:lnTo>
                      <a:pt x="58" y="20"/>
                    </a:lnTo>
                    <a:close/>
                    <a:moveTo>
                      <a:pt x="61" y="0"/>
                    </a:moveTo>
                    <a:lnTo>
                      <a:pt x="64" y="0"/>
                    </a:lnTo>
                    <a:lnTo>
                      <a:pt x="68" y="3"/>
                    </a:lnTo>
                    <a:lnTo>
                      <a:pt x="61" y="10"/>
                    </a:lnTo>
                    <a:lnTo>
                      <a:pt x="61" y="0"/>
                    </a:lnTo>
                    <a:close/>
                    <a:moveTo>
                      <a:pt x="61" y="20"/>
                    </a:moveTo>
                    <a:lnTo>
                      <a:pt x="55" y="20"/>
                    </a:lnTo>
                    <a:lnTo>
                      <a:pt x="55" y="0"/>
                    </a:lnTo>
                    <a:lnTo>
                      <a:pt x="61" y="0"/>
                    </a:lnTo>
                    <a:lnTo>
                      <a:pt x="61" y="20"/>
                    </a:lnTo>
                    <a:close/>
                    <a:moveTo>
                      <a:pt x="55" y="20"/>
                    </a:moveTo>
                    <a:lnTo>
                      <a:pt x="51" y="20"/>
                    </a:lnTo>
                    <a:lnTo>
                      <a:pt x="51" y="0"/>
                    </a:lnTo>
                    <a:lnTo>
                      <a:pt x="55" y="0"/>
                    </a:lnTo>
                    <a:lnTo>
                      <a:pt x="55" y="20"/>
                    </a:lnTo>
                    <a:close/>
                    <a:moveTo>
                      <a:pt x="51" y="20"/>
                    </a:moveTo>
                    <a:lnTo>
                      <a:pt x="45" y="20"/>
                    </a:lnTo>
                    <a:lnTo>
                      <a:pt x="45" y="0"/>
                    </a:lnTo>
                    <a:lnTo>
                      <a:pt x="51" y="0"/>
                    </a:lnTo>
                    <a:lnTo>
                      <a:pt x="51" y="20"/>
                    </a:lnTo>
                    <a:close/>
                    <a:moveTo>
                      <a:pt x="45" y="20"/>
                    </a:moveTo>
                    <a:lnTo>
                      <a:pt x="42" y="20"/>
                    </a:lnTo>
                    <a:lnTo>
                      <a:pt x="42" y="0"/>
                    </a:lnTo>
                    <a:lnTo>
                      <a:pt x="45" y="0"/>
                    </a:lnTo>
                    <a:lnTo>
                      <a:pt x="45" y="20"/>
                    </a:lnTo>
                    <a:close/>
                    <a:moveTo>
                      <a:pt x="38" y="1"/>
                    </a:moveTo>
                    <a:lnTo>
                      <a:pt x="40" y="0"/>
                    </a:lnTo>
                    <a:lnTo>
                      <a:pt x="42" y="0"/>
                    </a:lnTo>
                    <a:lnTo>
                      <a:pt x="42" y="10"/>
                    </a:lnTo>
                    <a:lnTo>
                      <a:pt x="38" y="1"/>
                    </a:lnTo>
                    <a:close/>
                    <a:moveTo>
                      <a:pt x="46" y="19"/>
                    </a:moveTo>
                    <a:lnTo>
                      <a:pt x="40" y="22"/>
                    </a:lnTo>
                    <a:lnTo>
                      <a:pt x="31" y="5"/>
                    </a:lnTo>
                    <a:lnTo>
                      <a:pt x="38" y="1"/>
                    </a:lnTo>
                    <a:lnTo>
                      <a:pt x="46" y="19"/>
                    </a:lnTo>
                    <a:close/>
                    <a:moveTo>
                      <a:pt x="40" y="22"/>
                    </a:moveTo>
                    <a:lnTo>
                      <a:pt x="34" y="24"/>
                    </a:lnTo>
                    <a:lnTo>
                      <a:pt x="25" y="8"/>
                    </a:lnTo>
                    <a:lnTo>
                      <a:pt x="31" y="5"/>
                    </a:lnTo>
                    <a:lnTo>
                      <a:pt x="40" y="22"/>
                    </a:lnTo>
                    <a:close/>
                    <a:moveTo>
                      <a:pt x="23" y="10"/>
                    </a:moveTo>
                    <a:lnTo>
                      <a:pt x="24" y="9"/>
                    </a:lnTo>
                    <a:lnTo>
                      <a:pt x="25" y="8"/>
                    </a:lnTo>
                    <a:lnTo>
                      <a:pt x="29" y="17"/>
                    </a:lnTo>
                    <a:lnTo>
                      <a:pt x="23" y="10"/>
                    </a:lnTo>
                    <a:close/>
                    <a:moveTo>
                      <a:pt x="36" y="23"/>
                    </a:moveTo>
                    <a:lnTo>
                      <a:pt x="32" y="27"/>
                    </a:lnTo>
                    <a:lnTo>
                      <a:pt x="19" y="13"/>
                    </a:lnTo>
                    <a:lnTo>
                      <a:pt x="23" y="10"/>
                    </a:lnTo>
                    <a:lnTo>
                      <a:pt x="36" y="23"/>
                    </a:lnTo>
                    <a:close/>
                    <a:moveTo>
                      <a:pt x="19" y="13"/>
                    </a:moveTo>
                    <a:lnTo>
                      <a:pt x="19" y="13"/>
                    </a:lnTo>
                    <a:lnTo>
                      <a:pt x="26" y="20"/>
                    </a:lnTo>
                    <a:lnTo>
                      <a:pt x="19" y="13"/>
                    </a:lnTo>
                    <a:close/>
                    <a:moveTo>
                      <a:pt x="32" y="27"/>
                    </a:moveTo>
                    <a:lnTo>
                      <a:pt x="29" y="30"/>
                    </a:lnTo>
                    <a:lnTo>
                      <a:pt x="16" y="16"/>
                    </a:lnTo>
                    <a:lnTo>
                      <a:pt x="19" y="13"/>
                    </a:lnTo>
                    <a:lnTo>
                      <a:pt x="32" y="27"/>
                    </a:lnTo>
                    <a:close/>
                    <a:moveTo>
                      <a:pt x="29" y="30"/>
                    </a:moveTo>
                    <a:lnTo>
                      <a:pt x="28" y="31"/>
                    </a:lnTo>
                    <a:lnTo>
                      <a:pt x="27" y="31"/>
                    </a:lnTo>
                    <a:lnTo>
                      <a:pt x="23" y="23"/>
                    </a:lnTo>
                    <a:lnTo>
                      <a:pt x="29" y="30"/>
                    </a:lnTo>
                    <a:close/>
                    <a:moveTo>
                      <a:pt x="27" y="31"/>
                    </a:moveTo>
                    <a:lnTo>
                      <a:pt x="20" y="34"/>
                    </a:lnTo>
                    <a:lnTo>
                      <a:pt x="13" y="18"/>
                    </a:lnTo>
                    <a:lnTo>
                      <a:pt x="18" y="15"/>
                    </a:lnTo>
                    <a:lnTo>
                      <a:pt x="27" y="31"/>
                    </a:lnTo>
                    <a:close/>
                    <a:moveTo>
                      <a:pt x="9" y="19"/>
                    </a:moveTo>
                    <a:lnTo>
                      <a:pt x="10" y="18"/>
                    </a:lnTo>
                    <a:lnTo>
                      <a:pt x="13" y="18"/>
                    </a:lnTo>
                    <a:lnTo>
                      <a:pt x="16" y="26"/>
                    </a:lnTo>
                    <a:lnTo>
                      <a:pt x="9" y="19"/>
                    </a:lnTo>
                    <a:close/>
                    <a:moveTo>
                      <a:pt x="24" y="33"/>
                    </a:moveTo>
                    <a:lnTo>
                      <a:pt x="20" y="35"/>
                    </a:lnTo>
                    <a:lnTo>
                      <a:pt x="6" y="22"/>
                    </a:lnTo>
                    <a:lnTo>
                      <a:pt x="9" y="19"/>
                    </a:lnTo>
                    <a:lnTo>
                      <a:pt x="24" y="33"/>
                    </a:lnTo>
                    <a:close/>
                    <a:moveTo>
                      <a:pt x="4" y="29"/>
                    </a:moveTo>
                    <a:lnTo>
                      <a:pt x="4" y="26"/>
                    </a:lnTo>
                    <a:lnTo>
                      <a:pt x="6" y="22"/>
                    </a:lnTo>
                    <a:lnTo>
                      <a:pt x="14" y="29"/>
                    </a:lnTo>
                    <a:lnTo>
                      <a:pt x="4" y="29"/>
                    </a:lnTo>
                    <a:close/>
                    <a:moveTo>
                      <a:pt x="23" y="29"/>
                    </a:moveTo>
                    <a:lnTo>
                      <a:pt x="23" y="35"/>
                    </a:lnTo>
                    <a:lnTo>
                      <a:pt x="4" y="35"/>
                    </a:lnTo>
                    <a:lnTo>
                      <a:pt x="4" y="29"/>
                    </a:lnTo>
                    <a:lnTo>
                      <a:pt x="23" y="29"/>
                    </a:lnTo>
                    <a:close/>
                    <a:moveTo>
                      <a:pt x="23" y="35"/>
                    </a:moveTo>
                    <a:lnTo>
                      <a:pt x="23" y="40"/>
                    </a:lnTo>
                    <a:lnTo>
                      <a:pt x="20" y="42"/>
                    </a:lnTo>
                    <a:lnTo>
                      <a:pt x="14" y="35"/>
                    </a:lnTo>
                    <a:lnTo>
                      <a:pt x="23" y="35"/>
                    </a:lnTo>
                    <a:close/>
                    <a:moveTo>
                      <a:pt x="20" y="42"/>
                    </a:moveTo>
                    <a:lnTo>
                      <a:pt x="17" y="45"/>
                    </a:lnTo>
                    <a:lnTo>
                      <a:pt x="4" y="32"/>
                    </a:lnTo>
                    <a:lnTo>
                      <a:pt x="6" y="29"/>
                    </a:lnTo>
                    <a:lnTo>
                      <a:pt x="20" y="42"/>
                    </a:lnTo>
                    <a:close/>
                    <a:moveTo>
                      <a:pt x="0" y="39"/>
                    </a:moveTo>
                    <a:lnTo>
                      <a:pt x="0" y="34"/>
                    </a:lnTo>
                    <a:lnTo>
                      <a:pt x="4" y="32"/>
                    </a:lnTo>
                    <a:lnTo>
                      <a:pt x="10" y="39"/>
                    </a:lnTo>
                    <a:lnTo>
                      <a:pt x="0" y="39"/>
                    </a:lnTo>
                    <a:close/>
                    <a:moveTo>
                      <a:pt x="19" y="39"/>
                    </a:moveTo>
                    <a:lnTo>
                      <a:pt x="19" y="45"/>
                    </a:lnTo>
                    <a:lnTo>
                      <a:pt x="0" y="45"/>
                    </a:lnTo>
                    <a:lnTo>
                      <a:pt x="0" y="39"/>
                    </a:lnTo>
                    <a:lnTo>
                      <a:pt x="19" y="39"/>
                    </a:lnTo>
                    <a:close/>
                    <a:moveTo>
                      <a:pt x="19" y="45"/>
                    </a:moveTo>
                    <a:lnTo>
                      <a:pt x="19" y="49"/>
                    </a:lnTo>
                    <a:lnTo>
                      <a:pt x="0" y="49"/>
                    </a:lnTo>
                    <a:lnTo>
                      <a:pt x="0" y="45"/>
                    </a:lnTo>
                    <a:lnTo>
                      <a:pt x="19" y="45"/>
                    </a:lnTo>
                    <a:close/>
                    <a:moveTo>
                      <a:pt x="19" y="49"/>
                    </a:moveTo>
                    <a:lnTo>
                      <a:pt x="19" y="51"/>
                    </a:lnTo>
                    <a:lnTo>
                      <a:pt x="0" y="51"/>
                    </a:lnTo>
                    <a:lnTo>
                      <a:pt x="0" y="49"/>
                    </a:lnTo>
                    <a:lnTo>
                      <a:pt x="19" y="49"/>
                    </a:lnTo>
                    <a:close/>
                    <a:moveTo>
                      <a:pt x="4" y="59"/>
                    </a:moveTo>
                    <a:lnTo>
                      <a:pt x="0" y="55"/>
                    </a:lnTo>
                    <a:lnTo>
                      <a:pt x="0" y="51"/>
                    </a:lnTo>
                    <a:lnTo>
                      <a:pt x="10" y="51"/>
                    </a:lnTo>
                    <a:lnTo>
                      <a:pt x="4" y="59"/>
                    </a:lnTo>
                    <a:close/>
                    <a:moveTo>
                      <a:pt x="17" y="44"/>
                    </a:moveTo>
                    <a:lnTo>
                      <a:pt x="20" y="48"/>
                    </a:lnTo>
                    <a:lnTo>
                      <a:pt x="6" y="61"/>
                    </a:lnTo>
                    <a:lnTo>
                      <a:pt x="4" y="59"/>
                    </a:lnTo>
                    <a:lnTo>
                      <a:pt x="17" y="44"/>
                    </a:lnTo>
                    <a:close/>
                    <a:moveTo>
                      <a:pt x="20" y="48"/>
                    </a:moveTo>
                    <a:lnTo>
                      <a:pt x="21" y="49"/>
                    </a:lnTo>
                    <a:lnTo>
                      <a:pt x="21" y="50"/>
                    </a:lnTo>
                    <a:lnTo>
                      <a:pt x="14" y="54"/>
                    </a:lnTo>
                    <a:lnTo>
                      <a:pt x="20" y="48"/>
                    </a:lnTo>
                    <a:close/>
                    <a:moveTo>
                      <a:pt x="21" y="50"/>
                    </a:moveTo>
                    <a:lnTo>
                      <a:pt x="25" y="56"/>
                    </a:lnTo>
                    <a:lnTo>
                      <a:pt x="8" y="65"/>
                    </a:lnTo>
                    <a:lnTo>
                      <a:pt x="5" y="59"/>
                    </a:lnTo>
                    <a:lnTo>
                      <a:pt x="21" y="50"/>
                    </a:lnTo>
                    <a:close/>
                    <a:moveTo>
                      <a:pt x="16" y="71"/>
                    </a:moveTo>
                    <a:lnTo>
                      <a:pt x="10" y="71"/>
                    </a:lnTo>
                    <a:lnTo>
                      <a:pt x="8" y="65"/>
                    </a:lnTo>
                    <a:lnTo>
                      <a:pt x="16" y="61"/>
                    </a:lnTo>
                    <a:lnTo>
                      <a:pt x="16" y="71"/>
                    </a:lnTo>
                    <a:close/>
                    <a:moveTo>
                      <a:pt x="16" y="51"/>
                    </a:moveTo>
                    <a:lnTo>
                      <a:pt x="19" y="51"/>
                    </a:lnTo>
                    <a:lnTo>
                      <a:pt x="19" y="71"/>
                    </a:lnTo>
                    <a:lnTo>
                      <a:pt x="16" y="71"/>
                    </a:lnTo>
                    <a:lnTo>
                      <a:pt x="16" y="51"/>
                    </a:lnTo>
                    <a:close/>
                    <a:moveTo>
                      <a:pt x="19" y="51"/>
                    </a:moveTo>
                    <a:lnTo>
                      <a:pt x="24" y="51"/>
                    </a:lnTo>
                    <a:lnTo>
                      <a:pt x="26" y="54"/>
                    </a:lnTo>
                    <a:lnTo>
                      <a:pt x="19" y="61"/>
                    </a:lnTo>
                    <a:lnTo>
                      <a:pt x="19" y="51"/>
                    </a:lnTo>
                    <a:close/>
                    <a:moveTo>
                      <a:pt x="26" y="54"/>
                    </a:moveTo>
                    <a:lnTo>
                      <a:pt x="29" y="58"/>
                    </a:lnTo>
                    <a:lnTo>
                      <a:pt x="16" y="71"/>
                    </a:lnTo>
                    <a:lnTo>
                      <a:pt x="13" y="67"/>
                    </a:lnTo>
                    <a:lnTo>
                      <a:pt x="26" y="54"/>
                    </a:lnTo>
                    <a:close/>
                    <a:moveTo>
                      <a:pt x="16" y="71"/>
                    </a:moveTo>
                    <a:lnTo>
                      <a:pt x="26" y="81"/>
                    </a:lnTo>
                    <a:lnTo>
                      <a:pt x="16" y="71"/>
                    </a:lnTo>
                    <a:lnTo>
                      <a:pt x="23" y="64"/>
                    </a:lnTo>
                    <a:lnTo>
                      <a:pt x="16" y="71"/>
                    </a:lnTo>
                    <a:close/>
                    <a:moveTo>
                      <a:pt x="29" y="58"/>
                    </a:moveTo>
                    <a:lnTo>
                      <a:pt x="32" y="61"/>
                    </a:lnTo>
                    <a:lnTo>
                      <a:pt x="19" y="74"/>
                    </a:lnTo>
                    <a:lnTo>
                      <a:pt x="16" y="71"/>
                    </a:lnTo>
                    <a:lnTo>
                      <a:pt x="29" y="58"/>
                    </a:lnTo>
                    <a:close/>
                    <a:moveTo>
                      <a:pt x="26" y="77"/>
                    </a:moveTo>
                    <a:lnTo>
                      <a:pt x="23" y="77"/>
                    </a:lnTo>
                    <a:lnTo>
                      <a:pt x="19" y="74"/>
                    </a:lnTo>
                    <a:lnTo>
                      <a:pt x="26" y="67"/>
                    </a:lnTo>
                    <a:lnTo>
                      <a:pt x="26" y="77"/>
                    </a:lnTo>
                    <a:close/>
                    <a:moveTo>
                      <a:pt x="26" y="58"/>
                    </a:moveTo>
                    <a:lnTo>
                      <a:pt x="32" y="58"/>
                    </a:lnTo>
                    <a:lnTo>
                      <a:pt x="32" y="77"/>
                    </a:lnTo>
                    <a:lnTo>
                      <a:pt x="26" y="77"/>
                    </a:lnTo>
                    <a:lnTo>
                      <a:pt x="26" y="58"/>
                    </a:lnTo>
                    <a:close/>
                    <a:moveTo>
                      <a:pt x="32" y="58"/>
                    </a:moveTo>
                    <a:lnTo>
                      <a:pt x="36" y="58"/>
                    </a:lnTo>
                    <a:lnTo>
                      <a:pt x="36" y="77"/>
                    </a:lnTo>
                    <a:lnTo>
                      <a:pt x="32" y="77"/>
                    </a:lnTo>
                    <a:lnTo>
                      <a:pt x="32" y="58"/>
                    </a:lnTo>
                    <a:close/>
                    <a:moveTo>
                      <a:pt x="36" y="58"/>
                    </a:moveTo>
                    <a:lnTo>
                      <a:pt x="42" y="58"/>
                    </a:lnTo>
                    <a:lnTo>
                      <a:pt x="42" y="77"/>
                    </a:lnTo>
                    <a:lnTo>
                      <a:pt x="36" y="77"/>
                    </a:lnTo>
                    <a:lnTo>
                      <a:pt x="36" y="58"/>
                    </a:lnTo>
                    <a:close/>
                    <a:moveTo>
                      <a:pt x="42" y="58"/>
                    </a:moveTo>
                    <a:lnTo>
                      <a:pt x="45" y="58"/>
                    </a:lnTo>
                    <a:lnTo>
                      <a:pt x="45" y="77"/>
                    </a:lnTo>
                    <a:lnTo>
                      <a:pt x="42" y="77"/>
                    </a:lnTo>
                    <a:lnTo>
                      <a:pt x="42" y="58"/>
                    </a:lnTo>
                    <a:close/>
                    <a:moveTo>
                      <a:pt x="49" y="76"/>
                    </a:moveTo>
                    <a:lnTo>
                      <a:pt x="47" y="77"/>
                    </a:lnTo>
                    <a:lnTo>
                      <a:pt x="45" y="77"/>
                    </a:lnTo>
                    <a:lnTo>
                      <a:pt x="45" y="67"/>
                    </a:lnTo>
                    <a:lnTo>
                      <a:pt x="49" y="76"/>
                    </a:lnTo>
                    <a:close/>
                    <a:moveTo>
                      <a:pt x="41" y="59"/>
                    </a:moveTo>
                    <a:lnTo>
                      <a:pt x="47" y="55"/>
                    </a:lnTo>
                    <a:lnTo>
                      <a:pt x="56" y="73"/>
                    </a:lnTo>
                    <a:lnTo>
                      <a:pt x="49" y="76"/>
                    </a:lnTo>
                    <a:lnTo>
                      <a:pt x="41" y="59"/>
                    </a:lnTo>
                    <a:close/>
                    <a:moveTo>
                      <a:pt x="47" y="55"/>
                    </a:moveTo>
                    <a:lnTo>
                      <a:pt x="53" y="52"/>
                    </a:lnTo>
                    <a:lnTo>
                      <a:pt x="62" y="70"/>
                    </a:lnTo>
                    <a:lnTo>
                      <a:pt x="56" y="73"/>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52" name="Freeform 238">
                <a:extLst>
                  <a:ext uri="{FF2B5EF4-FFF2-40B4-BE49-F238E27FC236}">
                    <a16:creationId xmlns:a16="http://schemas.microsoft.com/office/drawing/2014/main" id="{6A319CB8-2189-49BA-9D84-12A15792E0B8}"/>
                  </a:ext>
                </a:extLst>
              </p:cNvPr>
              <p:cNvSpPr>
                <a:spLocks/>
              </p:cNvSpPr>
              <p:nvPr/>
            </p:nvSpPr>
            <p:spPr bwMode="auto">
              <a:xfrm>
                <a:off x="2787" y="2457"/>
                <a:ext cx="16" cy="15"/>
              </a:xfrm>
              <a:custGeom>
                <a:avLst/>
                <a:gdLst>
                  <a:gd name="T0" fmla="*/ 11 w 66"/>
                  <a:gd name="T1" fmla="*/ 13 h 57"/>
                  <a:gd name="T2" fmla="*/ 12 w 66"/>
                  <a:gd name="T3" fmla="*/ 12 h 57"/>
                  <a:gd name="T4" fmla="*/ 13 w 66"/>
                  <a:gd name="T5" fmla="*/ 12 h 57"/>
                  <a:gd name="T6" fmla="*/ 14 w 66"/>
                  <a:gd name="T7" fmla="*/ 11 h 57"/>
                  <a:gd name="T8" fmla="*/ 15 w 66"/>
                  <a:gd name="T9" fmla="*/ 9 h 57"/>
                  <a:gd name="T10" fmla="*/ 15 w 66"/>
                  <a:gd name="T11" fmla="*/ 8 h 57"/>
                  <a:gd name="T12" fmla="*/ 15 w 66"/>
                  <a:gd name="T13" fmla="*/ 7 h 57"/>
                  <a:gd name="T14" fmla="*/ 16 w 66"/>
                  <a:gd name="T15" fmla="*/ 6 h 57"/>
                  <a:gd name="T16" fmla="*/ 16 w 66"/>
                  <a:gd name="T17" fmla="*/ 5 h 57"/>
                  <a:gd name="T18" fmla="*/ 15 w 66"/>
                  <a:gd name="T19" fmla="*/ 3 h 57"/>
                  <a:gd name="T20" fmla="*/ 15 w 66"/>
                  <a:gd name="T21" fmla="*/ 2 h 57"/>
                  <a:gd name="T22" fmla="*/ 15 w 66"/>
                  <a:gd name="T23" fmla="*/ 1 h 57"/>
                  <a:gd name="T24" fmla="*/ 14 w 66"/>
                  <a:gd name="T25" fmla="*/ 1 h 57"/>
                  <a:gd name="T26" fmla="*/ 13 w 66"/>
                  <a:gd name="T27" fmla="*/ 0 h 57"/>
                  <a:gd name="T28" fmla="*/ 12 w 66"/>
                  <a:gd name="T29" fmla="*/ 0 h 57"/>
                  <a:gd name="T30" fmla="*/ 11 w 66"/>
                  <a:gd name="T31" fmla="*/ 0 h 57"/>
                  <a:gd name="T32" fmla="*/ 10 w 66"/>
                  <a:gd name="T33" fmla="*/ 0 h 57"/>
                  <a:gd name="T34" fmla="*/ 8 w 66"/>
                  <a:gd name="T35" fmla="*/ 0 h 57"/>
                  <a:gd name="T36" fmla="*/ 7 w 66"/>
                  <a:gd name="T37" fmla="*/ 0 h 57"/>
                  <a:gd name="T38" fmla="*/ 6 w 66"/>
                  <a:gd name="T39" fmla="*/ 1 h 57"/>
                  <a:gd name="T40" fmla="*/ 5 w 66"/>
                  <a:gd name="T41" fmla="*/ 1 h 57"/>
                  <a:gd name="T42" fmla="*/ 4 w 66"/>
                  <a:gd name="T43" fmla="*/ 2 h 57"/>
                  <a:gd name="T44" fmla="*/ 2 w 66"/>
                  <a:gd name="T45" fmla="*/ 3 h 57"/>
                  <a:gd name="T46" fmla="*/ 1 w 66"/>
                  <a:gd name="T47" fmla="*/ 4 h 57"/>
                  <a:gd name="T48" fmla="*/ 1 w 66"/>
                  <a:gd name="T49" fmla="*/ 5 h 57"/>
                  <a:gd name="T50" fmla="*/ 1 w 66"/>
                  <a:gd name="T51" fmla="*/ 7 h 57"/>
                  <a:gd name="T52" fmla="*/ 0 w 66"/>
                  <a:gd name="T53" fmla="*/ 7 h 57"/>
                  <a:gd name="T54" fmla="*/ 0 w 66"/>
                  <a:gd name="T55" fmla="*/ 8 h 57"/>
                  <a:gd name="T56" fmla="*/ 0 w 66"/>
                  <a:gd name="T57" fmla="*/ 10 h 57"/>
                  <a:gd name="T58" fmla="*/ 0 w 66"/>
                  <a:gd name="T59" fmla="*/ 11 h 57"/>
                  <a:gd name="T60" fmla="*/ 1 w 66"/>
                  <a:gd name="T61" fmla="*/ 12 h 57"/>
                  <a:gd name="T62" fmla="*/ 1 w 66"/>
                  <a:gd name="T63" fmla="*/ 12 h 57"/>
                  <a:gd name="T64" fmla="*/ 2 w 66"/>
                  <a:gd name="T65" fmla="*/ 13 h 57"/>
                  <a:gd name="T66" fmla="*/ 3 w 66"/>
                  <a:gd name="T67" fmla="*/ 14 h 57"/>
                  <a:gd name="T68" fmla="*/ 4 w 66"/>
                  <a:gd name="T69" fmla="*/ 14 h 57"/>
                  <a:gd name="T70" fmla="*/ 5 w 66"/>
                  <a:gd name="T71" fmla="*/ 15 h 57"/>
                  <a:gd name="T72" fmla="*/ 6 w 66"/>
                  <a:gd name="T73" fmla="*/ 15 h 57"/>
                  <a:gd name="T74" fmla="*/ 8 w 66"/>
                  <a:gd name="T75" fmla="*/ 15 h 57"/>
                  <a:gd name="T76" fmla="*/ 8 w 66"/>
                  <a:gd name="T77" fmla="*/ 14 h 57"/>
                  <a:gd name="T78" fmla="*/ 10 w 66"/>
                  <a:gd name="T79" fmla="*/ 14 h 57"/>
                  <a:gd name="T80" fmla="*/ 11 w 66"/>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4" y="50"/>
                    </a:moveTo>
                    <a:lnTo>
                      <a:pt x="51" y="47"/>
                    </a:lnTo>
                    <a:lnTo>
                      <a:pt x="54" y="44"/>
                    </a:lnTo>
                    <a:lnTo>
                      <a:pt x="57" y="40"/>
                    </a:lnTo>
                    <a:lnTo>
                      <a:pt x="60" y="34"/>
                    </a:lnTo>
                    <a:lnTo>
                      <a:pt x="63" y="32"/>
                    </a:lnTo>
                    <a:lnTo>
                      <a:pt x="63" y="25"/>
                    </a:lnTo>
                    <a:lnTo>
                      <a:pt x="66" y="22"/>
                    </a:lnTo>
                    <a:lnTo>
                      <a:pt x="66" y="18"/>
                    </a:lnTo>
                    <a:lnTo>
                      <a:pt x="63" y="12"/>
                    </a:lnTo>
                    <a:lnTo>
                      <a:pt x="63" y="8"/>
                    </a:lnTo>
                    <a:lnTo>
                      <a:pt x="60" y="5"/>
                    </a:lnTo>
                    <a:lnTo>
                      <a:pt x="57" y="3"/>
                    </a:lnTo>
                    <a:lnTo>
                      <a:pt x="54" y="0"/>
                    </a:lnTo>
                    <a:lnTo>
                      <a:pt x="51" y="0"/>
                    </a:lnTo>
                    <a:lnTo>
                      <a:pt x="44" y="0"/>
                    </a:lnTo>
                    <a:lnTo>
                      <a:pt x="41" y="0"/>
                    </a:lnTo>
                    <a:lnTo>
                      <a:pt x="34" y="0"/>
                    </a:lnTo>
                    <a:lnTo>
                      <a:pt x="29" y="0"/>
                    </a:lnTo>
                    <a:lnTo>
                      <a:pt x="25" y="3"/>
                    </a:lnTo>
                    <a:lnTo>
                      <a:pt x="19" y="5"/>
                    </a:lnTo>
                    <a:lnTo>
                      <a:pt x="16" y="8"/>
                    </a:lnTo>
                    <a:lnTo>
                      <a:pt x="9" y="12"/>
                    </a:lnTo>
                    <a:lnTo>
                      <a:pt x="6" y="15"/>
                    </a:lnTo>
                    <a:lnTo>
                      <a:pt x="3" y="18"/>
                    </a:lnTo>
                    <a:lnTo>
                      <a:pt x="3" y="25"/>
                    </a:lnTo>
                    <a:lnTo>
                      <a:pt x="0" y="28"/>
                    </a:lnTo>
                    <a:lnTo>
                      <a:pt x="0" y="32"/>
                    </a:lnTo>
                    <a:lnTo>
                      <a:pt x="0" y="37"/>
                    </a:lnTo>
                    <a:lnTo>
                      <a:pt x="0" y="40"/>
                    </a:lnTo>
                    <a:lnTo>
                      <a:pt x="3" y="44"/>
                    </a:lnTo>
                    <a:lnTo>
                      <a:pt x="6" y="47"/>
                    </a:lnTo>
                    <a:lnTo>
                      <a:pt x="9" y="50"/>
                    </a:lnTo>
                    <a:lnTo>
                      <a:pt x="12" y="54"/>
                    </a:lnTo>
                    <a:lnTo>
                      <a:pt x="16" y="54"/>
                    </a:lnTo>
                    <a:lnTo>
                      <a:pt x="19" y="57"/>
                    </a:lnTo>
                    <a:lnTo>
                      <a:pt x="25" y="57"/>
                    </a:lnTo>
                    <a:lnTo>
                      <a:pt x="32" y="57"/>
                    </a:lnTo>
                    <a:lnTo>
                      <a:pt x="34" y="54"/>
                    </a:lnTo>
                    <a:lnTo>
                      <a:pt x="41" y="54"/>
                    </a:lnTo>
                    <a:lnTo>
                      <a:pt x="44"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53" name="Freeform 239">
                <a:extLst>
                  <a:ext uri="{FF2B5EF4-FFF2-40B4-BE49-F238E27FC236}">
                    <a16:creationId xmlns:a16="http://schemas.microsoft.com/office/drawing/2014/main" id="{EA160DB9-B321-4B0D-B6DE-9388927D97DF}"/>
                  </a:ext>
                </a:extLst>
              </p:cNvPr>
              <p:cNvSpPr>
                <a:spLocks noEditPoints="1"/>
              </p:cNvSpPr>
              <p:nvPr/>
            </p:nvSpPr>
            <p:spPr bwMode="auto">
              <a:xfrm>
                <a:off x="2784" y="2455"/>
                <a:ext cx="22" cy="19"/>
              </a:xfrm>
              <a:custGeom>
                <a:avLst/>
                <a:gdLst>
                  <a:gd name="T0" fmla="*/ 17 w 86"/>
                  <a:gd name="T1" fmla="*/ 16 h 76"/>
                  <a:gd name="T2" fmla="*/ 15 w 86"/>
                  <a:gd name="T3" fmla="*/ 12 h 76"/>
                  <a:gd name="T4" fmla="*/ 19 w 86"/>
                  <a:gd name="T5" fmla="*/ 14 h 76"/>
                  <a:gd name="T6" fmla="*/ 17 w 86"/>
                  <a:gd name="T7" fmla="*/ 13 h 76"/>
                  <a:gd name="T8" fmla="*/ 15 w 86"/>
                  <a:gd name="T9" fmla="*/ 12 h 76"/>
                  <a:gd name="T10" fmla="*/ 16 w 86"/>
                  <a:gd name="T11" fmla="*/ 9 h 76"/>
                  <a:gd name="T12" fmla="*/ 21 w 86"/>
                  <a:gd name="T13" fmla="*/ 11 h 76"/>
                  <a:gd name="T14" fmla="*/ 21 w 86"/>
                  <a:gd name="T15" fmla="*/ 9 h 76"/>
                  <a:gd name="T16" fmla="*/ 19 w 86"/>
                  <a:gd name="T17" fmla="*/ 9 h 76"/>
                  <a:gd name="T18" fmla="*/ 17 w 86"/>
                  <a:gd name="T19" fmla="*/ 7 h 76"/>
                  <a:gd name="T20" fmla="*/ 17 w 86"/>
                  <a:gd name="T21" fmla="*/ 8 h 76"/>
                  <a:gd name="T22" fmla="*/ 22 w 86"/>
                  <a:gd name="T23" fmla="*/ 7 h 76"/>
                  <a:gd name="T24" fmla="*/ 21 w 86"/>
                  <a:gd name="T25" fmla="*/ 4 h 76"/>
                  <a:gd name="T26" fmla="*/ 19 w 86"/>
                  <a:gd name="T27" fmla="*/ 6 h 76"/>
                  <a:gd name="T28" fmla="*/ 16 w 86"/>
                  <a:gd name="T29" fmla="*/ 6 h 76"/>
                  <a:gd name="T30" fmla="*/ 17 w 86"/>
                  <a:gd name="T31" fmla="*/ 6 h 76"/>
                  <a:gd name="T32" fmla="*/ 14 w 86"/>
                  <a:gd name="T33" fmla="*/ 3 h 76"/>
                  <a:gd name="T34" fmla="*/ 19 w 86"/>
                  <a:gd name="T35" fmla="*/ 2 h 76"/>
                  <a:gd name="T36" fmla="*/ 17 w 86"/>
                  <a:gd name="T37" fmla="*/ 3 h 76"/>
                  <a:gd name="T38" fmla="*/ 15 w 86"/>
                  <a:gd name="T39" fmla="*/ 5 h 76"/>
                  <a:gd name="T40" fmla="*/ 16 w 86"/>
                  <a:gd name="T41" fmla="*/ 5 h 76"/>
                  <a:gd name="T42" fmla="*/ 14 w 86"/>
                  <a:gd name="T43" fmla="*/ 5 h 76"/>
                  <a:gd name="T44" fmla="*/ 13 w 86"/>
                  <a:gd name="T45" fmla="*/ 0 h 76"/>
                  <a:gd name="T46" fmla="*/ 13 w 86"/>
                  <a:gd name="T47" fmla="*/ 0 h 76"/>
                  <a:gd name="T48" fmla="*/ 11 w 86"/>
                  <a:gd name="T49" fmla="*/ 5 h 76"/>
                  <a:gd name="T50" fmla="*/ 12 w 86"/>
                  <a:gd name="T51" fmla="*/ 4 h 76"/>
                  <a:gd name="T52" fmla="*/ 10 w 86"/>
                  <a:gd name="T53" fmla="*/ 5 h 76"/>
                  <a:gd name="T54" fmla="*/ 6 w 86"/>
                  <a:gd name="T55" fmla="*/ 2 h 76"/>
                  <a:gd name="T56" fmla="*/ 7 w 86"/>
                  <a:gd name="T57" fmla="*/ 4 h 76"/>
                  <a:gd name="T58" fmla="*/ 9 w 86"/>
                  <a:gd name="T59" fmla="*/ 6 h 76"/>
                  <a:gd name="T60" fmla="*/ 8 w 86"/>
                  <a:gd name="T61" fmla="*/ 7 h 76"/>
                  <a:gd name="T62" fmla="*/ 3 w 86"/>
                  <a:gd name="T63" fmla="*/ 4 h 76"/>
                  <a:gd name="T64" fmla="*/ 2 w 86"/>
                  <a:gd name="T65" fmla="*/ 5 h 76"/>
                  <a:gd name="T66" fmla="*/ 4 w 86"/>
                  <a:gd name="T67" fmla="*/ 6 h 76"/>
                  <a:gd name="T68" fmla="*/ 6 w 86"/>
                  <a:gd name="T69" fmla="*/ 8 h 76"/>
                  <a:gd name="T70" fmla="*/ 6 w 86"/>
                  <a:gd name="T71" fmla="*/ 7 h 76"/>
                  <a:gd name="T72" fmla="*/ 6 w 86"/>
                  <a:gd name="T73" fmla="*/ 10 h 76"/>
                  <a:gd name="T74" fmla="*/ 1 w 86"/>
                  <a:gd name="T75" fmla="*/ 8 h 76"/>
                  <a:gd name="T76" fmla="*/ 3 w 86"/>
                  <a:gd name="T77" fmla="*/ 10 h 76"/>
                  <a:gd name="T78" fmla="*/ 5 w 86"/>
                  <a:gd name="T79" fmla="*/ 10 h 76"/>
                  <a:gd name="T80" fmla="*/ 5 w 86"/>
                  <a:gd name="T81" fmla="*/ 12 h 76"/>
                  <a:gd name="T82" fmla="*/ 0 w 86"/>
                  <a:gd name="T83" fmla="*/ 14 h 76"/>
                  <a:gd name="T84" fmla="*/ 2 w 86"/>
                  <a:gd name="T85" fmla="*/ 15 h 76"/>
                  <a:gd name="T86" fmla="*/ 2 w 86"/>
                  <a:gd name="T87" fmla="*/ 15 h 76"/>
                  <a:gd name="T88" fmla="*/ 6 w 86"/>
                  <a:gd name="T89" fmla="*/ 13 h 76"/>
                  <a:gd name="T90" fmla="*/ 3 w 86"/>
                  <a:gd name="T91" fmla="*/ 17 h 76"/>
                  <a:gd name="T92" fmla="*/ 7 w 86"/>
                  <a:gd name="T93" fmla="*/ 14 h 76"/>
                  <a:gd name="T94" fmla="*/ 4 w 86"/>
                  <a:gd name="T95" fmla="*/ 18 h 76"/>
                  <a:gd name="T96" fmla="*/ 6 w 86"/>
                  <a:gd name="T97" fmla="*/ 18 h 76"/>
                  <a:gd name="T98" fmla="*/ 7 w 86"/>
                  <a:gd name="T99" fmla="*/ 14 h 76"/>
                  <a:gd name="T100" fmla="*/ 7 w 86"/>
                  <a:gd name="T101" fmla="*/ 19 h 76"/>
                  <a:gd name="T102" fmla="*/ 9 w 86"/>
                  <a:gd name="T103" fmla="*/ 14 h 76"/>
                  <a:gd name="T104" fmla="*/ 11 w 86"/>
                  <a:gd name="T105" fmla="*/ 19 h 76"/>
                  <a:gd name="T106" fmla="*/ 11 w 86"/>
                  <a:gd name="T107" fmla="*/ 17 h 76"/>
                  <a:gd name="T108" fmla="*/ 9 w 86"/>
                  <a:gd name="T109" fmla="*/ 15 h 76"/>
                  <a:gd name="T110" fmla="*/ 11 w 86"/>
                  <a:gd name="T111" fmla="*/ 14 h 76"/>
                  <a:gd name="T112" fmla="*/ 14 w 86"/>
                  <a:gd name="T113" fmla="*/ 18 h 76"/>
                  <a:gd name="T114" fmla="*/ 16 w 86"/>
                  <a:gd name="T115" fmla="*/ 17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6"/>
                  <a:gd name="T176" fmla="*/ 86 w 86"/>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6">
                    <a:moveTo>
                      <a:pt x="50" y="52"/>
                    </a:moveTo>
                    <a:lnTo>
                      <a:pt x="56" y="48"/>
                    </a:lnTo>
                    <a:lnTo>
                      <a:pt x="65" y="66"/>
                    </a:lnTo>
                    <a:lnTo>
                      <a:pt x="59" y="69"/>
                    </a:lnTo>
                    <a:lnTo>
                      <a:pt x="50" y="52"/>
                    </a:lnTo>
                    <a:close/>
                    <a:moveTo>
                      <a:pt x="67" y="64"/>
                    </a:moveTo>
                    <a:lnTo>
                      <a:pt x="66" y="65"/>
                    </a:lnTo>
                    <a:lnTo>
                      <a:pt x="65" y="66"/>
                    </a:lnTo>
                    <a:lnTo>
                      <a:pt x="61" y="57"/>
                    </a:lnTo>
                    <a:lnTo>
                      <a:pt x="67" y="64"/>
                    </a:lnTo>
                    <a:close/>
                    <a:moveTo>
                      <a:pt x="54" y="50"/>
                    </a:moveTo>
                    <a:lnTo>
                      <a:pt x="58" y="47"/>
                    </a:lnTo>
                    <a:lnTo>
                      <a:pt x="71" y="60"/>
                    </a:lnTo>
                    <a:lnTo>
                      <a:pt x="67" y="64"/>
                    </a:lnTo>
                    <a:lnTo>
                      <a:pt x="54" y="50"/>
                    </a:lnTo>
                    <a:close/>
                    <a:moveTo>
                      <a:pt x="58" y="47"/>
                    </a:moveTo>
                    <a:lnTo>
                      <a:pt x="60" y="44"/>
                    </a:lnTo>
                    <a:lnTo>
                      <a:pt x="74" y="57"/>
                    </a:lnTo>
                    <a:lnTo>
                      <a:pt x="71" y="60"/>
                    </a:lnTo>
                    <a:lnTo>
                      <a:pt x="58" y="47"/>
                    </a:lnTo>
                    <a:close/>
                    <a:moveTo>
                      <a:pt x="75" y="55"/>
                    </a:moveTo>
                    <a:lnTo>
                      <a:pt x="75" y="56"/>
                    </a:lnTo>
                    <a:lnTo>
                      <a:pt x="74" y="57"/>
                    </a:lnTo>
                    <a:lnTo>
                      <a:pt x="67" y="50"/>
                    </a:lnTo>
                    <a:lnTo>
                      <a:pt x="75" y="55"/>
                    </a:lnTo>
                    <a:close/>
                    <a:moveTo>
                      <a:pt x="59" y="46"/>
                    </a:moveTo>
                    <a:lnTo>
                      <a:pt x="62" y="41"/>
                    </a:lnTo>
                    <a:lnTo>
                      <a:pt x="78" y="48"/>
                    </a:lnTo>
                    <a:lnTo>
                      <a:pt x="75" y="55"/>
                    </a:lnTo>
                    <a:lnTo>
                      <a:pt x="59" y="46"/>
                    </a:lnTo>
                    <a:close/>
                    <a:moveTo>
                      <a:pt x="62" y="41"/>
                    </a:moveTo>
                    <a:lnTo>
                      <a:pt x="62" y="38"/>
                    </a:lnTo>
                    <a:lnTo>
                      <a:pt x="63" y="37"/>
                    </a:lnTo>
                    <a:lnTo>
                      <a:pt x="70" y="44"/>
                    </a:lnTo>
                    <a:lnTo>
                      <a:pt x="62" y="41"/>
                    </a:lnTo>
                    <a:close/>
                    <a:moveTo>
                      <a:pt x="63" y="37"/>
                    </a:moveTo>
                    <a:lnTo>
                      <a:pt x="66" y="34"/>
                    </a:lnTo>
                    <a:lnTo>
                      <a:pt x="80" y="48"/>
                    </a:lnTo>
                    <a:lnTo>
                      <a:pt x="77" y="52"/>
                    </a:lnTo>
                    <a:lnTo>
                      <a:pt x="63" y="37"/>
                    </a:lnTo>
                    <a:close/>
                    <a:moveTo>
                      <a:pt x="83" y="42"/>
                    </a:moveTo>
                    <a:lnTo>
                      <a:pt x="83" y="45"/>
                    </a:lnTo>
                    <a:lnTo>
                      <a:pt x="80" y="48"/>
                    </a:lnTo>
                    <a:lnTo>
                      <a:pt x="73" y="42"/>
                    </a:lnTo>
                    <a:lnTo>
                      <a:pt x="83" y="42"/>
                    </a:lnTo>
                    <a:close/>
                    <a:moveTo>
                      <a:pt x="64" y="42"/>
                    </a:moveTo>
                    <a:lnTo>
                      <a:pt x="64" y="35"/>
                    </a:lnTo>
                    <a:lnTo>
                      <a:pt x="83" y="35"/>
                    </a:lnTo>
                    <a:lnTo>
                      <a:pt x="83" y="42"/>
                    </a:lnTo>
                    <a:lnTo>
                      <a:pt x="64" y="42"/>
                    </a:lnTo>
                    <a:close/>
                    <a:moveTo>
                      <a:pt x="64" y="35"/>
                    </a:moveTo>
                    <a:lnTo>
                      <a:pt x="64" y="31"/>
                    </a:lnTo>
                    <a:lnTo>
                      <a:pt x="66" y="28"/>
                    </a:lnTo>
                    <a:lnTo>
                      <a:pt x="73" y="35"/>
                    </a:lnTo>
                    <a:lnTo>
                      <a:pt x="64" y="35"/>
                    </a:lnTo>
                    <a:close/>
                    <a:moveTo>
                      <a:pt x="66" y="28"/>
                    </a:moveTo>
                    <a:lnTo>
                      <a:pt x="70" y="25"/>
                    </a:lnTo>
                    <a:lnTo>
                      <a:pt x="83" y="38"/>
                    </a:lnTo>
                    <a:lnTo>
                      <a:pt x="80" y="42"/>
                    </a:lnTo>
                    <a:lnTo>
                      <a:pt x="66" y="28"/>
                    </a:lnTo>
                    <a:close/>
                    <a:moveTo>
                      <a:pt x="86" y="32"/>
                    </a:moveTo>
                    <a:lnTo>
                      <a:pt x="86" y="35"/>
                    </a:lnTo>
                    <a:lnTo>
                      <a:pt x="83" y="38"/>
                    </a:lnTo>
                    <a:lnTo>
                      <a:pt x="76" y="32"/>
                    </a:lnTo>
                    <a:lnTo>
                      <a:pt x="86" y="32"/>
                    </a:lnTo>
                    <a:close/>
                    <a:moveTo>
                      <a:pt x="67" y="32"/>
                    </a:moveTo>
                    <a:lnTo>
                      <a:pt x="67" y="28"/>
                    </a:lnTo>
                    <a:lnTo>
                      <a:pt x="86" y="28"/>
                    </a:lnTo>
                    <a:lnTo>
                      <a:pt x="86" y="32"/>
                    </a:lnTo>
                    <a:lnTo>
                      <a:pt x="67" y="32"/>
                    </a:lnTo>
                    <a:close/>
                    <a:moveTo>
                      <a:pt x="85" y="24"/>
                    </a:moveTo>
                    <a:lnTo>
                      <a:pt x="86" y="26"/>
                    </a:lnTo>
                    <a:lnTo>
                      <a:pt x="86" y="28"/>
                    </a:lnTo>
                    <a:lnTo>
                      <a:pt x="76" y="28"/>
                    </a:lnTo>
                    <a:lnTo>
                      <a:pt x="85" y="24"/>
                    </a:lnTo>
                    <a:close/>
                    <a:moveTo>
                      <a:pt x="67" y="33"/>
                    </a:moveTo>
                    <a:lnTo>
                      <a:pt x="65" y="26"/>
                    </a:lnTo>
                    <a:lnTo>
                      <a:pt x="82" y="17"/>
                    </a:lnTo>
                    <a:lnTo>
                      <a:pt x="85" y="24"/>
                    </a:lnTo>
                    <a:lnTo>
                      <a:pt x="67" y="33"/>
                    </a:lnTo>
                    <a:close/>
                    <a:moveTo>
                      <a:pt x="65" y="26"/>
                    </a:moveTo>
                    <a:lnTo>
                      <a:pt x="64" y="24"/>
                    </a:lnTo>
                    <a:lnTo>
                      <a:pt x="64" y="22"/>
                    </a:lnTo>
                    <a:lnTo>
                      <a:pt x="73" y="22"/>
                    </a:lnTo>
                    <a:lnTo>
                      <a:pt x="65" y="26"/>
                    </a:lnTo>
                    <a:close/>
                    <a:moveTo>
                      <a:pt x="64" y="22"/>
                    </a:moveTo>
                    <a:lnTo>
                      <a:pt x="64" y="18"/>
                    </a:lnTo>
                    <a:lnTo>
                      <a:pt x="83" y="18"/>
                    </a:lnTo>
                    <a:lnTo>
                      <a:pt x="83" y="22"/>
                    </a:lnTo>
                    <a:lnTo>
                      <a:pt x="64" y="22"/>
                    </a:lnTo>
                    <a:close/>
                    <a:moveTo>
                      <a:pt x="80" y="12"/>
                    </a:moveTo>
                    <a:lnTo>
                      <a:pt x="83" y="15"/>
                    </a:lnTo>
                    <a:lnTo>
                      <a:pt x="83" y="18"/>
                    </a:lnTo>
                    <a:lnTo>
                      <a:pt x="73" y="18"/>
                    </a:lnTo>
                    <a:lnTo>
                      <a:pt x="80" y="12"/>
                    </a:lnTo>
                    <a:close/>
                    <a:moveTo>
                      <a:pt x="66" y="25"/>
                    </a:moveTo>
                    <a:lnTo>
                      <a:pt x="63" y="23"/>
                    </a:lnTo>
                    <a:lnTo>
                      <a:pt x="77" y="9"/>
                    </a:lnTo>
                    <a:lnTo>
                      <a:pt x="80" y="12"/>
                    </a:lnTo>
                    <a:lnTo>
                      <a:pt x="66" y="25"/>
                    </a:lnTo>
                    <a:close/>
                    <a:moveTo>
                      <a:pt x="63" y="23"/>
                    </a:moveTo>
                    <a:lnTo>
                      <a:pt x="54" y="13"/>
                    </a:lnTo>
                    <a:lnTo>
                      <a:pt x="63" y="23"/>
                    </a:lnTo>
                    <a:lnTo>
                      <a:pt x="70" y="15"/>
                    </a:lnTo>
                    <a:lnTo>
                      <a:pt x="63" y="23"/>
                    </a:lnTo>
                    <a:close/>
                    <a:moveTo>
                      <a:pt x="63" y="23"/>
                    </a:moveTo>
                    <a:lnTo>
                      <a:pt x="60" y="20"/>
                    </a:lnTo>
                    <a:lnTo>
                      <a:pt x="74" y="6"/>
                    </a:lnTo>
                    <a:lnTo>
                      <a:pt x="77" y="9"/>
                    </a:lnTo>
                    <a:lnTo>
                      <a:pt x="63" y="23"/>
                    </a:lnTo>
                    <a:close/>
                    <a:moveTo>
                      <a:pt x="74" y="6"/>
                    </a:moveTo>
                    <a:lnTo>
                      <a:pt x="83" y="15"/>
                    </a:lnTo>
                    <a:lnTo>
                      <a:pt x="74" y="6"/>
                    </a:lnTo>
                    <a:lnTo>
                      <a:pt x="67" y="13"/>
                    </a:lnTo>
                    <a:lnTo>
                      <a:pt x="74" y="6"/>
                    </a:lnTo>
                    <a:close/>
                    <a:moveTo>
                      <a:pt x="60" y="20"/>
                    </a:moveTo>
                    <a:lnTo>
                      <a:pt x="58" y="16"/>
                    </a:lnTo>
                    <a:lnTo>
                      <a:pt x="71" y="3"/>
                    </a:lnTo>
                    <a:lnTo>
                      <a:pt x="74" y="6"/>
                    </a:lnTo>
                    <a:lnTo>
                      <a:pt x="60" y="20"/>
                    </a:lnTo>
                    <a:close/>
                    <a:moveTo>
                      <a:pt x="64" y="0"/>
                    </a:moveTo>
                    <a:lnTo>
                      <a:pt x="67" y="0"/>
                    </a:lnTo>
                    <a:lnTo>
                      <a:pt x="71" y="3"/>
                    </a:lnTo>
                    <a:lnTo>
                      <a:pt x="64" y="10"/>
                    </a:lnTo>
                    <a:lnTo>
                      <a:pt x="64" y="0"/>
                    </a:lnTo>
                    <a:close/>
                    <a:moveTo>
                      <a:pt x="64" y="18"/>
                    </a:moveTo>
                    <a:lnTo>
                      <a:pt x="61" y="18"/>
                    </a:lnTo>
                    <a:lnTo>
                      <a:pt x="61" y="0"/>
                    </a:lnTo>
                    <a:lnTo>
                      <a:pt x="64" y="0"/>
                    </a:lnTo>
                    <a:lnTo>
                      <a:pt x="64" y="18"/>
                    </a:lnTo>
                    <a:close/>
                    <a:moveTo>
                      <a:pt x="61" y="18"/>
                    </a:moveTo>
                    <a:lnTo>
                      <a:pt x="54" y="18"/>
                    </a:lnTo>
                    <a:lnTo>
                      <a:pt x="54" y="0"/>
                    </a:lnTo>
                    <a:lnTo>
                      <a:pt x="61" y="0"/>
                    </a:lnTo>
                    <a:lnTo>
                      <a:pt x="61" y="18"/>
                    </a:lnTo>
                    <a:close/>
                    <a:moveTo>
                      <a:pt x="54" y="18"/>
                    </a:moveTo>
                    <a:lnTo>
                      <a:pt x="51" y="18"/>
                    </a:lnTo>
                    <a:lnTo>
                      <a:pt x="51" y="0"/>
                    </a:lnTo>
                    <a:lnTo>
                      <a:pt x="54" y="0"/>
                    </a:lnTo>
                    <a:lnTo>
                      <a:pt x="54" y="18"/>
                    </a:lnTo>
                    <a:close/>
                    <a:moveTo>
                      <a:pt x="51" y="18"/>
                    </a:moveTo>
                    <a:lnTo>
                      <a:pt x="44" y="18"/>
                    </a:lnTo>
                    <a:lnTo>
                      <a:pt x="44" y="0"/>
                    </a:lnTo>
                    <a:lnTo>
                      <a:pt x="51" y="0"/>
                    </a:lnTo>
                    <a:lnTo>
                      <a:pt x="51" y="18"/>
                    </a:lnTo>
                    <a:close/>
                    <a:moveTo>
                      <a:pt x="44" y="18"/>
                    </a:moveTo>
                    <a:lnTo>
                      <a:pt x="39" y="18"/>
                    </a:lnTo>
                    <a:lnTo>
                      <a:pt x="39" y="0"/>
                    </a:lnTo>
                    <a:lnTo>
                      <a:pt x="44" y="0"/>
                    </a:lnTo>
                    <a:lnTo>
                      <a:pt x="44" y="18"/>
                    </a:lnTo>
                    <a:close/>
                    <a:moveTo>
                      <a:pt x="32" y="3"/>
                    </a:moveTo>
                    <a:lnTo>
                      <a:pt x="34" y="0"/>
                    </a:lnTo>
                    <a:lnTo>
                      <a:pt x="39" y="0"/>
                    </a:lnTo>
                    <a:lnTo>
                      <a:pt x="39" y="10"/>
                    </a:lnTo>
                    <a:lnTo>
                      <a:pt x="32" y="3"/>
                    </a:lnTo>
                    <a:close/>
                    <a:moveTo>
                      <a:pt x="45" y="16"/>
                    </a:moveTo>
                    <a:lnTo>
                      <a:pt x="42" y="20"/>
                    </a:lnTo>
                    <a:lnTo>
                      <a:pt x="29" y="6"/>
                    </a:lnTo>
                    <a:lnTo>
                      <a:pt x="32" y="3"/>
                    </a:lnTo>
                    <a:lnTo>
                      <a:pt x="45" y="16"/>
                    </a:lnTo>
                    <a:close/>
                    <a:moveTo>
                      <a:pt x="42" y="20"/>
                    </a:moveTo>
                    <a:lnTo>
                      <a:pt x="41" y="21"/>
                    </a:lnTo>
                    <a:lnTo>
                      <a:pt x="40" y="21"/>
                    </a:lnTo>
                    <a:lnTo>
                      <a:pt x="35" y="13"/>
                    </a:lnTo>
                    <a:lnTo>
                      <a:pt x="42" y="20"/>
                    </a:lnTo>
                    <a:close/>
                    <a:moveTo>
                      <a:pt x="40" y="21"/>
                    </a:moveTo>
                    <a:lnTo>
                      <a:pt x="33" y="24"/>
                    </a:lnTo>
                    <a:lnTo>
                      <a:pt x="24" y="7"/>
                    </a:lnTo>
                    <a:lnTo>
                      <a:pt x="31" y="4"/>
                    </a:lnTo>
                    <a:lnTo>
                      <a:pt x="40" y="21"/>
                    </a:lnTo>
                    <a:close/>
                    <a:moveTo>
                      <a:pt x="22" y="9"/>
                    </a:moveTo>
                    <a:lnTo>
                      <a:pt x="23" y="7"/>
                    </a:lnTo>
                    <a:lnTo>
                      <a:pt x="24" y="7"/>
                    </a:lnTo>
                    <a:lnTo>
                      <a:pt x="29" y="15"/>
                    </a:lnTo>
                    <a:lnTo>
                      <a:pt x="22" y="9"/>
                    </a:lnTo>
                    <a:close/>
                    <a:moveTo>
                      <a:pt x="35" y="23"/>
                    </a:moveTo>
                    <a:lnTo>
                      <a:pt x="32" y="25"/>
                    </a:lnTo>
                    <a:lnTo>
                      <a:pt x="19" y="12"/>
                    </a:lnTo>
                    <a:lnTo>
                      <a:pt x="22" y="9"/>
                    </a:lnTo>
                    <a:lnTo>
                      <a:pt x="35" y="23"/>
                    </a:lnTo>
                    <a:close/>
                    <a:moveTo>
                      <a:pt x="32" y="25"/>
                    </a:moveTo>
                    <a:lnTo>
                      <a:pt x="31" y="26"/>
                    </a:lnTo>
                    <a:lnTo>
                      <a:pt x="30" y="27"/>
                    </a:lnTo>
                    <a:lnTo>
                      <a:pt x="26" y="18"/>
                    </a:lnTo>
                    <a:lnTo>
                      <a:pt x="32" y="25"/>
                    </a:lnTo>
                    <a:close/>
                    <a:moveTo>
                      <a:pt x="30" y="27"/>
                    </a:moveTo>
                    <a:lnTo>
                      <a:pt x="23" y="31"/>
                    </a:lnTo>
                    <a:lnTo>
                      <a:pt x="15" y="14"/>
                    </a:lnTo>
                    <a:lnTo>
                      <a:pt x="21" y="11"/>
                    </a:lnTo>
                    <a:lnTo>
                      <a:pt x="30" y="27"/>
                    </a:lnTo>
                    <a:close/>
                    <a:moveTo>
                      <a:pt x="12" y="15"/>
                    </a:moveTo>
                    <a:lnTo>
                      <a:pt x="13" y="14"/>
                    </a:lnTo>
                    <a:lnTo>
                      <a:pt x="15" y="14"/>
                    </a:lnTo>
                    <a:lnTo>
                      <a:pt x="19" y="22"/>
                    </a:lnTo>
                    <a:lnTo>
                      <a:pt x="12" y="15"/>
                    </a:lnTo>
                    <a:close/>
                    <a:moveTo>
                      <a:pt x="26" y="28"/>
                    </a:moveTo>
                    <a:lnTo>
                      <a:pt x="23" y="32"/>
                    </a:lnTo>
                    <a:lnTo>
                      <a:pt x="9" y="18"/>
                    </a:lnTo>
                    <a:lnTo>
                      <a:pt x="12" y="15"/>
                    </a:lnTo>
                    <a:lnTo>
                      <a:pt x="26" y="28"/>
                    </a:lnTo>
                    <a:close/>
                    <a:moveTo>
                      <a:pt x="9" y="18"/>
                    </a:moveTo>
                    <a:lnTo>
                      <a:pt x="19" y="9"/>
                    </a:lnTo>
                    <a:lnTo>
                      <a:pt x="9" y="18"/>
                    </a:lnTo>
                    <a:lnTo>
                      <a:pt x="16" y="25"/>
                    </a:lnTo>
                    <a:lnTo>
                      <a:pt x="9" y="18"/>
                    </a:lnTo>
                    <a:close/>
                    <a:moveTo>
                      <a:pt x="23" y="32"/>
                    </a:moveTo>
                    <a:lnTo>
                      <a:pt x="20" y="35"/>
                    </a:lnTo>
                    <a:lnTo>
                      <a:pt x="6" y="22"/>
                    </a:lnTo>
                    <a:lnTo>
                      <a:pt x="9" y="18"/>
                    </a:lnTo>
                    <a:lnTo>
                      <a:pt x="23" y="32"/>
                    </a:lnTo>
                    <a:close/>
                    <a:moveTo>
                      <a:pt x="4" y="28"/>
                    </a:moveTo>
                    <a:lnTo>
                      <a:pt x="4" y="25"/>
                    </a:lnTo>
                    <a:lnTo>
                      <a:pt x="6" y="22"/>
                    </a:lnTo>
                    <a:lnTo>
                      <a:pt x="13" y="28"/>
                    </a:lnTo>
                    <a:lnTo>
                      <a:pt x="4" y="28"/>
                    </a:lnTo>
                    <a:close/>
                    <a:moveTo>
                      <a:pt x="22" y="28"/>
                    </a:moveTo>
                    <a:lnTo>
                      <a:pt x="22" y="35"/>
                    </a:lnTo>
                    <a:lnTo>
                      <a:pt x="4" y="35"/>
                    </a:lnTo>
                    <a:lnTo>
                      <a:pt x="4" y="28"/>
                    </a:lnTo>
                    <a:lnTo>
                      <a:pt x="22" y="28"/>
                    </a:lnTo>
                    <a:close/>
                    <a:moveTo>
                      <a:pt x="22" y="35"/>
                    </a:moveTo>
                    <a:lnTo>
                      <a:pt x="22" y="38"/>
                    </a:lnTo>
                    <a:lnTo>
                      <a:pt x="20" y="42"/>
                    </a:lnTo>
                    <a:lnTo>
                      <a:pt x="13" y="35"/>
                    </a:lnTo>
                    <a:lnTo>
                      <a:pt x="22" y="35"/>
                    </a:lnTo>
                    <a:close/>
                    <a:moveTo>
                      <a:pt x="20" y="42"/>
                    </a:moveTo>
                    <a:lnTo>
                      <a:pt x="17" y="45"/>
                    </a:lnTo>
                    <a:lnTo>
                      <a:pt x="4" y="32"/>
                    </a:lnTo>
                    <a:lnTo>
                      <a:pt x="6" y="28"/>
                    </a:lnTo>
                    <a:lnTo>
                      <a:pt x="20" y="42"/>
                    </a:lnTo>
                    <a:close/>
                    <a:moveTo>
                      <a:pt x="0" y="38"/>
                    </a:moveTo>
                    <a:lnTo>
                      <a:pt x="0" y="34"/>
                    </a:lnTo>
                    <a:lnTo>
                      <a:pt x="4" y="32"/>
                    </a:lnTo>
                    <a:lnTo>
                      <a:pt x="10" y="38"/>
                    </a:lnTo>
                    <a:lnTo>
                      <a:pt x="0" y="38"/>
                    </a:lnTo>
                    <a:close/>
                    <a:moveTo>
                      <a:pt x="19" y="38"/>
                    </a:moveTo>
                    <a:lnTo>
                      <a:pt x="19" y="42"/>
                    </a:lnTo>
                    <a:lnTo>
                      <a:pt x="0" y="42"/>
                    </a:lnTo>
                    <a:lnTo>
                      <a:pt x="0" y="38"/>
                    </a:lnTo>
                    <a:lnTo>
                      <a:pt x="19" y="38"/>
                    </a:lnTo>
                    <a:close/>
                    <a:moveTo>
                      <a:pt x="19" y="42"/>
                    </a:moveTo>
                    <a:lnTo>
                      <a:pt x="19" y="47"/>
                    </a:lnTo>
                    <a:lnTo>
                      <a:pt x="0" y="47"/>
                    </a:lnTo>
                    <a:lnTo>
                      <a:pt x="0" y="42"/>
                    </a:lnTo>
                    <a:lnTo>
                      <a:pt x="19" y="42"/>
                    </a:lnTo>
                    <a:close/>
                    <a:moveTo>
                      <a:pt x="19" y="47"/>
                    </a:moveTo>
                    <a:lnTo>
                      <a:pt x="19" y="50"/>
                    </a:lnTo>
                    <a:lnTo>
                      <a:pt x="0" y="50"/>
                    </a:lnTo>
                    <a:lnTo>
                      <a:pt x="0" y="47"/>
                    </a:lnTo>
                    <a:lnTo>
                      <a:pt x="19" y="47"/>
                    </a:lnTo>
                    <a:close/>
                    <a:moveTo>
                      <a:pt x="4" y="57"/>
                    </a:moveTo>
                    <a:lnTo>
                      <a:pt x="0" y="55"/>
                    </a:lnTo>
                    <a:lnTo>
                      <a:pt x="0" y="50"/>
                    </a:lnTo>
                    <a:lnTo>
                      <a:pt x="10" y="50"/>
                    </a:lnTo>
                    <a:lnTo>
                      <a:pt x="4" y="57"/>
                    </a:lnTo>
                    <a:close/>
                    <a:moveTo>
                      <a:pt x="17" y="44"/>
                    </a:moveTo>
                    <a:lnTo>
                      <a:pt x="20" y="47"/>
                    </a:lnTo>
                    <a:lnTo>
                      <a:pt x="6" y="60"/>
                    </a:lnTo>
                    <a:lnTo>
                      <a:pt x="4" y="57"/>
                    </a:lnTo>
                    <a:lnTo>
                      <a:pt x="17" y="44"/>
                    </a:lnTo>
                    <a:close/>
                    <a:moveTo>
                      <a:pt x="20" y="47"/>
                    </a:moveTo>
                    <a:lnTo>
                      <a:pt x="23" y="50"/>
                    </a:lnTo>
                    <a:lnTo>
                      <a:pt x="9" y="64"/>
                    </a:lnTo>
                    <a:lnTo>
                      <a:pt x="6" y="60"/>
                    </a:lnTo>
                    <a:lnTo>
                      <a:pt x="20" y="47"/>
                    </a:lnTo>
                    <a:close/>
                    <a:moveTo>
                      <a:pt x="23" y="50"/>
                    </a:moveTo>
                    <a:lnTo>
                      <a:pt x="13" y="41"/>
                    </a:lnTo>
                    <a:lnTo>
                      <a:pt x="23" y="50"/>
                    </a:lnTo>
                    <a:lnTo>
                      <a:pt x="16" y="57"/>
                    </a:lnTo>
                    <a:lnTo>
                      <a:pt x="23" y="50"/>
                    </a:lnTo>
                    <a:close/>
                    <a:moveTo>
                      <a:pt x="23" y="50"/>
                    </a:moveTo>
                    <a:lnTo>
                      <a:pt x="26" y="54"/>
                    </a:lnTo>
                    <a:lnTo>
                      <a:pt x="12" y="67"/>
                    </a:lnTo>
                    <a:lnTo>
                      <a:pt x="9" y="64"/>
                    </a:lnTo>
                    <a:lnTo>
                      <a:pt x="23" y="50"/>
                    </a:lnTo>
                    <a:close/>
                    <a:moveTo>
                      <a:pt x="12" y="67"/>
                    </a:moveTo>
                    <a:lnTo>
                      <a:pt x="12" y="67"/>
                    </a:lnTo>
                    <a:lnTo>
                      <a:pt x="19" y="60"/>
                    </a:lnTo>
                    <a:lnTo>
                      <a:pt x="12" y="67"/>
                    </a:lnTo>
                    <a:close/>
                    <a:moveTo>
                      <a:pt x="26" y="54"/>
                    </a:moveTo>
                    <a:lnTo>
                      <a:pt x="29" y="57"/>
                    </a:lnTo>
                    <a:lnTo>
                      <a:pt x="16" y="70"/>
                    </a:lnTo>
                    <a:lnTo>
                      <a:pt x="12" y="67"/>
                    </a:lnTo>
                    <a:lnTo>
                      <a:pt x="26" y="54"/>
                    </a:lnTo>
                    <a:close/>
                    <a:moveTo>
                      <a:pt x="22" y="73"/>
                    </a:moveTo>
                    <a:lnTo>
                      <a:pt x="19" y="73"/>
                    </a:lnTo>
                    <a:lnTo>
                      <a:pt x="16" y="70"/>
                    </a:lnTo>
                    <a:lnTo>
                      <a:pt x="22" y="64"/>
                    </a:lnTo>
                    <a:lnTo>
                      <a:pt x="22" y="73"/>
                    </a:lnTo>
                    <a:close/>
                    <a:moveTo>
                      <a:pt x="22" y="54"/>
                    </a:moveTo>
                    <a:lnTo>
                      <a:pt x="26" y="54"/>
                    </a:lnTo>
                    <a:lnTo>
                      <a:pt x="26" y="73"/>
                    </a:lnTo>
                    <a:lnTo>
                      <a:pt x="22" y="73"/>
                    </a:lnTo>
                    <a:lnTo>
                      <a:pt x="22" y="54"/>
                    </a:lnTo>
                    <a:close/>
                    <a:moveTo>
                      <a:pt x="26" y="54"/>
                    </a:moveTo>
                    <a:lnTo>
                      <a:pt x="30" y="54"/>
                    </a:lnTo>
                    <a:lnTo>
                      <a:pt x="32" y="57"/>
                    </a:lnTo>
                    <a:lnTo>
                      <a:pt x="26" y="64"/>
                    </a:lnTo>
                    <a:lnTo>
                      <a:pt x="26" y="54"/>
                    </a:lnTo>
                    <a:close/>
                    <a:moveTo>
                      <a:pt x="32" y="57"/>
                    </a:moveTo>
                    <a:lnTo>
                      <a:pt x="35" y="60"/>
                    </a:lnTo>
                    <a:lnTo>
                      <a:pt x="22" y="74"/>
                    </a:lnTo>
                    <a:lnTo>
                      <a:pt x="19" y="70"/>
                    </a:lnTo>
                    <a:lnTo>
                      <a:pt x="32" y="57"/>
                    </a:lnTo>
                    <a:close/>
                    <a:moveTo>
                      <a:pt x="29" y="76"/>
                    </a:moveTo>
                    <a:lnTo>
                      <a:pt x="24" y="76"/>
                    </a:lnTo>
                    <a:lnTo>
                      <a:pt x="22" y="74"/>
                    </a:lnTo>
                    <a:lnTo>
                      <a:pt x="29" y="67"/>
                    </a:lnTo>
                    <a:lnTo>
                      <a:pt x="29" y="76"/>
                    </a:lnTo>
                    <a:close/>
                    <a:moveTo>
                      <a:pt x="29" y="57"/>
                    </a:moveTo>
                    <a:lnTo>
                      <a:pt x="35" y="57"/>
                    </a:lnTo>
                    <a:lnTo>
                      <a:pt x="35" y="76"/>
                    </a:lnTo>
                    <a:lnTo>
                      <a:pt x="29" y="76"/>
                    </a:lnTo>
                    <a:lnTo>
                      <a:pt x="29" y="57"/>
                    </a:lnTo>
                    <a:close/>
                    <a:moveTo>
                      <a:pt x="35" y="57"/>
                    </a:moveTo>
                    <a:lnTo>
                      <a:pt x="42" y="57"/>
                    </a:lnTo>
                    <a:lnTo>
                      <a:pt x="42" y="76"/>
                    </a:lnTo>
                    <a:lnTo>
                      <a:pt x="35" y="76"/>
                    </a:lnTo>
                    <a:lnTo>
                      <a:pt x="35" y="57"/>
                    </a:lnTo>
                    <a:close/>
                    <a:moveTo>
                      <a:pt x="49" y="74"/>
                    </a:moveTo>
                    <a:lnTo>
                      <a:pt x="45" y="76"/>
                    </a:lnTo>
                    <a:lnTo>
                      <a:pt x="42" y="76"/>
                    </a:lnTo>
                    <a:lnTo>
                      <a:pt x="42" y="67"/>
                    </a:lnTo>
                    <a:lnTo>
                      <a:pt x="49" y="74"/>
                    </a:lnTo>
                    <a:close/>
                    <a:moveTo>
                      <a:pt x="34" y="60"/>
                    </a:moveTo>
                    <a:lnTo>
                      <a:pt x="38" y="57"/>
                    </a:lnTo>
                    <a:lnTo>
                      <a:pt x="51" y="70"/>
                    </a:lnTo>
                    <a:lnTo>
                      <a:pt x="49" y="74"/>
                    </a:lnTo>
                    <a:lnTo>
                      <a:pt x="34" y="60"/>
                    </a:lnTo>
                    <a:close/>
                    <a:moveTo>
                      <a:pt x="38" y="57"/>
                    </a:moveTo>
                    <a:lnTo>
                      <a:pt x="41" y="54"/>
                    </a:lnTo>
                    <a:lnTo>
                      <a:pt x="44" y="54"/>
                    </a:lnTo>
                    <a:lnTo>
                      <a:pt x="44" y="64"/>
                    </a:lnTo>
                    <a:lnTo>
                      <a:pt x="38" y="57"/>
                    </a:lnTo>
                    <a:close/>
                    <a:moveTo>
                      <a:pt x="44" y="54"/>
                    </a:moveTo>
                    <a:lnTo>
                      <a:pt x="51" y="54"/>
                    </a:lnTo>
                    <a:lnTo>
                      <a:pt x="51" y="73"/>
                    </a:lnTo>
                    <a:lnTo>
                      <a:pt x="44" y="73"/>
                    </a:lnTo>
                    <a:lnTo>
                      <a:pt x="44" y="54"/>
                    </a:lnTo>
                    <a:close/>
                    <a:moveTo>
                      <a:pt x="58" y="70"/>
                    </a:moveTo>
                    <a:lnTo>
                      <a:pt x="55" y="73"/>
                    </a:lnTo>
                    <a:lnTo>
                      <a:pt x="51" y="73"/>
                    </a:lnTo>
                    <a:lnTo>
                      <a:pt x="51" y="64"/>
                    </a:lnTo>
                    <a:lnTo>
                      <a:pt x="58" y="70"/>
                    </a:lnTo>
                    <a:close/>
                    <a:moveTo>
                      <a:pt x="44" y="57"/>
                    </a:moveTo>
                    <a:lnTo>
                      <a:pt x="48" y="54"/>
                    </a:lnTo>
                    <a:lnTo>
                      <a:pt x="61" y="67"/>
                    </a:lnTo>
                    <a:lnTo>
                      <a:pt x="58" y="70"/>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54" name="Freeform 240">
                <a:extLst>
                  <a:ext uri="{FF2B5EF4-FFF2-40B4-BE49-F238E27FC236}">
                    <a16:creationId xmlns:a16="http://schemas.microsoft.com/office/drawing/2014/main" id="{428E5C87-ED21-4B48-80CC-F8F041E9428E}"/>
                  </a:ext>
                </a:extLst>
              </p:cNvPr>
              <p:cNvSpPr>
                <a:spLocks/>
              </p:cNvSpPr>
              <p:nvPr/>
            </p:nvSpPr>
            <p:spPr bwMode="auto">
              <a:xfrm>
                <a:off x="2268" y="2674"/>
                <a:ext cx="17" cy="14"/>
              </a:xfrm>
              <a:custGeom>
                <a:avLst/>
                <a:gdLst>
                  <a:gd name="T0" fmla="*/ 12 w 67"/>
                  <a:gd name="T1" fmla="*/ 13 h 57"/>
                  <a:gd name="T2" fmla="*/ 13 w 67"/>
                  <a:gd name="T3" fmla="*/ 12 h 57"/>
                  <a:gd name="T4" fmla="*/ 14 w 67"/>
                  <a:gd name="T5" fmla="*/ 11 h 57"/>
                  <a:gd name="T6" fmla="*/ 15 w 67"/>
                  <a:gd name="T7" fmla="*/ 10 h 57"/>
                  <a:gd name="T8" fmla="*/ 16 w 67"/>
                  <a:gd name="T9" fmla="*/ 9 h 57"/>
                  <a:gd name="T10" fmla="*/ 17 w 67"/>
                  <a:gd name="T11" fmla="*/ 8 h 57"/>
                  <a:gd name="T12" fmla="*/ 17 w 67"/>
                  <a:gd name="T13" fmla="*/ 6 h 57"/>
                  <a:gd name="T14" fmla="*/ 17 w 67"/>
                  <a:gd name="T15" fmla="*/ 5 h 57"/>
                  <a:gd name="T16" fmla="*/ 17 w 67"/>
                  <a:gd name="T17" fmla="*/ 5 h 57"/>
                  <a:gd name="T18" fmla="*/ 17 w 67"/>
                  <a:gd name="T19" fmla="*/ 3 h 57"/>
                  <a:gd name="T20" fmla="*/ 16 w 67"/>
                  <a:gd name="T21" fmla="*/ 2 h 57"/>
                  <a:gd name="T22" fmla="*/ 16 w 67"/>
                  <a:gd name="T23" fmla="*/ 2 h 57"/>
                  <a:gd name="T24" fmla="*/ 15 w 67"/>
                  <a:gd name="T25" fmla="*/ 1 h 57"/>
                  <a:gd name="T26" fmla="*/ 14 w 67"/>
                  <a:gd name="T27" fmla="*/ 1 h 57"/>
                  <a:gd name="T28" fmla="*/ 13 w 67"/>
                  <a:gd name="T29" fmla="*/ 0 h 57"/>
                  <a:gd name="T30" fmla="*/ 12 w 67"/>
                  <a:gd name="T31" fmla="*/ 0 h 57"/>
                  <a:gd name="T32" fmla="*/ 11 w 67"/>
                  <a:gd name="T33" fmla="*/ 0 h 57"/>
                  <a:gd name="T34" fmla="*/ 10 w 67"/>
                  <a:gd name="T35" fmla="*/ 0 h 57"/>
                  <a:gd name="T36" fmla="*/ 8 w 67"/>
                  <a:gd name="T37" fmla="*/ 0 h 57"/>
                  <a:gd name="T38" fmla="*/ 6 w 67"/>
                  <a:gd name="T39" fmla="*/ 1 h 57"/>
                  <a:gd name="T40" fmla="*/ 6 w 67"/>
                  <a:gd name="T41" fmla="*/ 2 h 57"/>
                  <a:gd name="T42" fmla="*/ 4 w 67"/>
                  <a:gd name="T43" fmla="*/ 2 h 57"/>
                  <a:gd name="T44" fmla="*/ 3 w 67"/>
                  <a:gd name="T45" fmla="*/ 3 h 57"/>
                  <a:gd name="T46" fmla="*/ 3 w 67"/>
                  <a:gd name="T47" fmla="*/ 4 h 57"/>
                  <a:gd name="T48" fmla="*/ 2 w 67"/>
                  <a:gd name="T49" fmla="*/ 5 h 57"/>
                  <a:gd name="T50" fmla="*/ 1 w 67"/>
                  <a:gd name="T51" fmla="*/ 6 h 57"/>
                  <a:gd name="T52" fmla="*/ 1 w 67"/>
                  <a:gd name="T53" fmla="*/ 7 h 57"/>
                  <a:gd name="T54" fmla="*/ 0 w 67"/>
                  <a:gd name="T55" fmla="*/ 8 h 57"/>
                  <a:gd name="T56" fmla="*/ 0 w 67"/>
                  <a:gd name="T57" fmla="*/ 9 h 57"/>
                  <a:gd name="T58" fmla="*/ 1 w 67"/>
                  <a:gd name="T59" fmla="*/ 10 h 57"/>
                  <a:gd name="T60" fmla="*/ 1 w 67"/>
                  <a:gd name="T61" fmla="*/ 11 h 57"/>
                  <a:gd name="T62" fmla="*/ 2 w 67"/>
                  <a:gd name="T63" fmla="*/ 12 h 57"/>
                  <a:gd name="T64" fmla="*/ 3 w 67"/>
                  <a:gd name="T65" fmla="*/ 13 h 57"/>
                  <a:gd name="T66" fmla="*/ 3 w 67"/>
                  <a:gd name="T67" fmla="*/ 13 h 57"/>
                  <a:gd name="T68" fmla="*/ 5 w 67"/>
                  <a:gd name="T69" fmla="*/ 13 h 57"/>
                  <a:gd name="T70" fmla="*/ 6 w 67"/>
                  <a:gd name="T71" fmla="*/ 14 h 57"/>
                  <a:gd name="T72" fmla="*/ 7 w 67"/>
                  <a:gd name="T73" fmla="*/ 14 h 57"/>
                  <a:gd name="T74" fmla="*/ 8 w 67"/>
                  <a:gd name="T75" fmla="*/ 14 h 57"/>
                  <a:gd name="T76" fmla="*/ 10 w 67"/>
                  <a:gd name="T77" fmla="*/ 13 h 57"/>
                  <a:gd name="T78" fmla="*/ 11 w 67"/>
                  <a:gd name="T79" fmla="*/ 13 h 57"/>
                  <a:gd name="T80" fmla="*/ 12 w 67"/>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9" y="51"/>
                    </a:moveTo>
                    <a:lnTo>
                      <a:pt x="51" y="48"/>
                    </a:lnTo>
                    <a:lnTo>
                      <a:pt x="57" y="44"/>
                    </a:lnTo>
                    <a:lnTo>
                      <a:pt x="61" y="41"/>
                    </a:lnTo>
                    <a:lnTo>
                      <a:pt x="64" y="35"/>
                    </a:lnTo>
                    <a:lnTo>
                      <a:pt x="67" y="32"/>
                    </a:lnTo>
                    <a:lnTo>
                      <a:pt x="67" y="25"/>
                    </a:lnTo>
                    <a:lnTo>
                      <a:pt x="67" y="22"/>
                    </a:lnTo>
                    <a:lnTo>
                      <a:pt x="67" y="19"/>
                    </a:lnTo>
                    <a:lnTo>
                      <a:pt x="67" y="12"/>
                    </a:lnTo>
                    <a:lnTo>
                      <a:pt x="64" y="9"/>
                    </a:lnTo>
                    <a:lnTo>
                      <a:pt x="64" y="7"/>
                    </a:lnTo>
                    <a:lnTo>
                      <a:pt x="61" y="3"/>
                    </a:lnTo>
                    <a:lnTo>
                      <a:pt x="54" y="3"/>
                    </a:lnTo>
                    <a:lnTo>
                      <a:pt x="51" y="0"/>
                    </a:lnTo>
                    <a:lnTo>
                      <a:pt x="49" y="0"/>
                    </a:lnTo>
                    <a:lnTo>
                      <a:pt x="42" y="0"/>
                    </a:lnTo>
                    <a:lnTo>
                      <a:pt x="39" y="0"/>
                    </a:lnTo>
                    <a:lnTo>
                      <a:pt x="32" y="0"/>
                    </a:lnTo>
                    <a:lnTo>
                      <a:pt x="25" y="3"/>
                    </a:lnTo>
                    <a:lnTo>
                      <a:pt x="22" y="7"/>
                    </a:lnTo>
                    <a:lnTo>
                      <a:pt x="17" y="9"/>
                    </a:lnTo>
                    <a:lnTo>
                      <a:pt x="13" y="12"/>
                    </a:lnTo>
                    <a:lnTo>
                      <a:pt x="10" y="16"/>
                    </a:lnTo>
                    <a:lnTo>
                      <a:pt x="7" y="19"/>
                    </a:lnTo>
                    <a:lnTo>
                      <a:pt x="3" y="25"/>
                    </a:lnTo>
                    <a:lnTo>
                      <a:pt x="3" y="29"/>
                    </a:lnTo>
                    <a:lnTo>
                      <a:pt x="0" y="32"/>
                    </a:lnTo>
                    <a:lnTo>
                      <a:pt x="0" y="38"/>
                    </a:lnTo>
                    <a:lnTo>
                      <a:pt x="3" y="41"/>
                    </a:lnTo>
                    <a:lnTo>
                      <a:pt x="3" y="44"/>
                    </a:lnTo>
                    <a:lnTo>
                      <a:pt x="7" y="48"/>
                    </a:lnTo>
                    <a:lnTo>
                      <a:pt x="10" y="51"/>
                    </a:lnTo>
                    <a:lnTo>
                      <a:pt x="13" y="54"/>
                    </a:lnTo>
                    <a:lnTo>
                      <a:pt x="20" y="54"/>
                    </a:lnTo>
                    <a:lnTo>
                      <a:pt x="22" y="57"/>
                    </a:lnTo>
                    <a:lnTo>
                      <a:pt x="29" y="57"/>
                    </a:lnTo>
                    <a:lnTo>
                      <a:pt x="32" y="57"/>
                    </a:lnTo>
                    <a:lnTo>
                      <a:pt x="39" y="54"/>
                    </a:lnTo>
                    <a:lnTo>
                      <a:pt x="42" y="54"/>
                    </a:lnTo>
                    <a:lnTo>
                      <a:pt x="49"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55" name="Freeform 241">
                <a:extLst>
                  <a:ext uri="{FF2B5EF4-FFF2-40B4-BE49-F238E27FC236}">
                    <a16:creationId xmlns:a16="http://schemas.microsoft.com/office/drawing/2014/main" id="{31B22210-99D9-4757-B71A-0B0587FFC837}"/>
                  </a:ext>
                </a:extLst>
              </p:cNvPr>
              <p:cNvSpPr>
                <a:spLocks noEditPoints="1"/>
              </p:cNvSpPr>
              <p:nvPr/>
            </p:nvSpPr>
            <p:spPr bwMode="auto">
              <a:xfrm>
                <a:off x="2266" y="2671"/>
                <a:ext cx="21" cy="19"/>
              </a:xfrm>
              <a:custGeom>
                <a:avLst/>
                <a:gdLst>
                  <a:gd name="T0" fmla="*/ 13 w 86"/>
                  <a:gd name="T1" fmla="*/ 13 h 76"/>
                  <a:gd name="T2" fmla="*/ 15 w 86"/>
                  <a:gd name="T3" fmla="*/ 11 h 76"/>
                  <a:gd name="T4" fmla="*/ 17 w 86"/>
                  <a:gd name="T5" fmla="*/ 16 h 76"/>
                  <a:gd name="T6" fmla="*/ 18 w 86"/>
                  <a:gd name="T7" fmla="*/ 15 h 76"/>
                  <a:gd name="T8" fmla="*/ 19 w 86"/>
                  <a:gd name="T9" fmla="*/ 14 h 76"/>
                  <a:gd name="T10" fmla="*/ 16 w 86"/>
                  <a:gd name="T11" fmla="*/ 10 h 76"/>
                  <a:gd name="T12" fmla="*/ 17 w 86"/>
                  <a:gd name="T13" fmla="*/ 9 h 76"/>
                  <a:gd name="T14" fmla="*/ 20 w 86"/>
                  <a:gd name="T15" fmla="*/ 12 h 76"/>
                  <a:gd name="T16" fmla="*/ 21 w 86"/>
                  <a:gd name="T17" fmla="*/ 11 h 76"/>
                  <a:gd name="T18" fmla="*/ 16 w 86"/>
                  <a:gd name="T19" fmla="*/ 9 h 76"/>
                  <a:gd name="T20" fmla="*/ 16 w 86"/>
                  <a:gd name="T21" fmla="*/ 7 h 76"/>
                  <a:gd name="T22" fmla="*/ 21 w 86"/>
                  <a:gd name="T23" fmla="*/ 5 h 76"/>
                  <a:gd name="T24" fmla="*/ 20 w 86"/>
                  <a:gd name="T25" fmla="*/ 3 h 76"/>
                  <a:gd name="T26" fmla="*/ 18 w 86"/>
                  <a:gd name="T27" fmla="*/ 5 h 76"/>
                  <a:gd name="T28" fmla="*/ 15 w 86"/>
                  <a:gd name="T29" fmla="*/ 5 h 76"/>
                  <a:gd name="T30" fmla="*/ 16 w 86"/>
                  <a:gd name="T31" fmla="*/ 6 h 76"/>
                  <a:gd name="T32" fmla="*/ 18 w 86"/>
                  <a:gd name="T33" fmla="*/ 1 h 76"/>
                  <a:gd name="T34" fmla="*/ 15 w 86"/>
                  <a:gd name="T35" fmla="*/ 1 h 76"/>
                  <a:gd name="T36" fmla="*/ 15 w 86"/>
                  <a:gd name="T37" fmla="*/ 3 h 76"/>
                  <a:gd name="T38" fmla="*/ 14 w 86"/>
                  <a:gd name="T39" fmla="*/ 5 h 76"/>
                  <a:gd name="T40" fmla="*/ 15 w 86"/>
                  <a:gd name="T41" fmla="*/ 5 h 76"/>
                  <a:gd name="T42" fmla="*/ 12 w 86"/>
                  <a:gd name="T43" fmla="*/ 5 h 76"/>
                  <a:gd name="T44" fmla="*/ 12 w 86"/>
                  <a:gd name="T45" fmla="*/ 0 h 76"/>
                  <a:gd name="T46" fmla="*/ 12 w 86"/>
                  <a:gd name="T47" fmla="*/ 0 h 76"/>
                  <a:gd name="T48" fmla="*/ 9 w 86"/>
                  <a:gd name="T49" fmla="*/ 0 h 76"/>
                  <a:gd name="T50" fmla="*/ 7 w 86"/>
                  <a:gd name="T51" fmla="*/ 2 h 76"/>
                  <a:gd name="T52" fmla="*/ 10 w 86"/>
                  <a:gd name="T53" fmla="*/ 6 h 76"/>
                  <a:gd name="T54" fmla="*/ 9 w 86"/>
                  <a:gd name="T55" fmla="*/ 6 h 76"/>
                  <a:gd name="T56" fmla="*/ 7 w 86"/>
                  <a:gd name="T57" fmla="*/ 2 h 76"/>
                  <a:gd name="T58" fmla="*/ 5 w 86"/>
                  <a:gd name="T59" fmla="*/ 3 h 76"/>
                  <a:gd name="T60" fmla="*/ 7 w 86"/>
                  <a:gd name="T61" fmla="*/ 7 h 76"/>
                  <a:gd name="T62" fmla="*/ 6 w 86"/>
                  <a:gd name="T63" fmla="*/ 8 h 76"/>
                  <a:gd name="T64" fmla="*/ 2 w 86"/>
                  <a:gd name="T65" fmla="*/ 6 h 76"/>
                  <a:gd name="T66" fmla="*/ 4 w 86"/>
                  <a:gd name="T67" fmla="*/ 7 h 76"/>
                  <a:gd name="T68" fmla="*/ 6 w 86"/>
                  <a:gd name="T69" fmla="*/ 8 h 76"/>
                  <a:gd name="T70" fmla="*/ 5 w 86"/>
                  <a:gd name="T71" fmla="*/ 9 h 76"/>
                  <a:gd name="T72" fmla="*/ 5 w 86"/>
                  <a:gd name="T73" fmla="*/ 11 h 76"/>
                  <a:gd name="T74" fmla="*/ 1 w 86"/>
                  <a:gd name="T75" fmla="*/ 9 h 76"/>
                  <a:gd name="T76" fmla="*/ 2 w 86"/>
                  <a:gd name="T77" fmla="*/ 11 h 76"/>
                  <a:gd name="T78" fmla="*/ 5 w 86"/>
                  <a:gd name="T79" fmla="*/ 11 h 76"/>
                  <a:gd name="T80" fmla="*/ 4 w 86"/>
                  <a:gd name="T81" fmla="*/ 10 h 76"/>
                  <a:gd name="T82" fmla="*/ 5 w 86"/>
                  <a:gd name="T83" fmla="*/ 12 h 76"/>
                  <a:gd name="T84" fmla="*/ 1 w 86"/>
                  <a:gd name="T85" fmla="*/ 14 h 76"/>
                  <a:gd name="T86" fmla="*/ 3 w 86"/>
                  <a:gd name="T87" fmla="*/ 14 h 76"/>
                  <a:gd name="T88" fmla="*/ 5 w 86"/>
                  <a:gd name="T89" fmla="*/ 12 h 76"/>
                  <a:gd name="T90" fmla="*/ 5 w 86"/>
                  <a:gd name="T91" fmla="*/ 13 h 76"/>
                  <a:gd name="T92" fmla="*/ 4 w 86"/>
                  <a:gd name="T93" fmla="*/ 11 h 76"/>
                  <a:gd name="T94" fmla="*/ 4 w 86"/>
                  <a:gd name="T95" fmla="*/ 18 h 76"/>
                  <a:gd name="T96" fmla="*/ 5 w 86"/>
                  <a:gd name="T97" fmla="*/ 16 h 76"/>
                  <a:gd name="T98" fmla="*/ 5 w 86"/>
                  <a:gd name="T99" fmla="*/ 14 h 76"/>
                  <a:gd name="T100" fmla="*/ 9 w 86"/>
                  <a:gd name="T101" fmla="*/ 15 h 76"/>
                  <a:gd name="T102" fmla="*/ 7 w 86"/>
                  <a:gd name="T103" fmla="*/ 19 h 76"/>
                  <a:gd name="T104" fmla="*/ 9 w 86"/>
                  <a:gd name="T105" fmla="*/ 19 h 76"/>
                  <a:gd name="T106" fmla="*/ 9 w 86"/>
                  <a:gd name="T107" fmla="*/ 19 h 76"/>
                  <a:gd name="T108" fmla="*/ 11 w 86"/>
                  <a:gd name="T109" fmla="*/ 19 h 76"/>
                  <a:gd name="T110" fmla="*/ 11 w 86"/>
                  <a:gd name="T111" fmla="*/ 14 h 76"/>
                  <a:gd name="T112" fmla="*/ 12 w 86"/>
                  <a:gd name="T113" fmla="*/ 14 h 76"/>
                  <a:gd name="T114" fmla="*/ 12 w 86"/>
                  <a:gd name="T115" fmla="*/ 18 h 76"/>
                  <a:gd name="T116" fmla="*/ 13 w 86"/>
                  <a:gd name="T117" fmla="*/ 18 h 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76"/>
                  <a:gd name="T179" fmla="*/ 86 w 86"/>
                  <a:gd name="T180" fmla="*/ 76 h 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76">
                    <a:moveTo>
                      <a:pt x="50" y="54"/>
                    </a:moveTo>
                    <a:lnTo>
                      <a:pt x="53" y="51"/>
                    </a:lnTo>
                    <a:lnTo>
                      <a:pt x="68" y="64"/>
                    </a:lnTo>
                    <a:lnTo>
                      <a:pt x="64" y="67"/>
                    </a:lnTo>
                    <a:lnTo>
                      <a:pt x="50" y="54"/>
                    </a:lnTo>
                    <a:close/>
                    <a:moveTo>
                      <a:pt x="53" y="51"/>
                    </a:moveTo>
                    <a:lnTo>
                      <a:pt x="54" y="50"/>
                    </a:lnTo>
                    <a:lnTo>
                      <a:pt x="57" y="49"/>
                    </a:lnTo>
                    <a:lnTo>
                      <a:pt x="60" y="58"/>
                    </a:lnTo>
                    <a:lnTo>
                      <a:pt x="53" y="51"/>
                    </a:lnTo>
                    <a:close/>
                    <a:moveTo>
                      <a:pt x="57" y="49"/>
                    </a:moveTo>
                    <a:lnTo>
                      <a:pt x="62" y="45"/>
                    </a:lnTo>
                    <a:lnTo>
                      <a:pt x="71" y="63"/>
                    </a:lnTo>
                    <a:lnTo>
                      <a:pt x="64" y="66"/>
                    </a:lnTo>
                    <a:lnTo>
                      <a:pt x="57" y="49"/>
                    </a:lnTo>
                    <a:close/>
                    <a:moveTo>
                      <a:pt x="73" y="61"/>
                    </a:moveTo>
                    <a:lnTo>
                      <a:pt x="72" y="62"/>
                    </a:lnTo>
                    <a:lnTo>
                      <a:pt x="71" y="63"/>
                    </a:lnTo>
                    <a:lnTo>
                      <a:pt x="66" y="54"/>
                    </a:lnTo>
                    <a:lnTo>
                      <a:pt x="73" y="61"/>
                    </a:lnTo>
                    <a:close/>
                    <a:moveTo>
                      <a:pt x="60" y="48"/>
                    </a:moveTo>
                    <a:lnTo>
                      <a:pt x="63" y="44"/>
                    </a:lnTo>
                    <a:lnTo>
                      <a:pt x="76" y="58"/>
                    </a:lnTo>
                    <a:lnTo>
                      <a:pt x="73" y="61"/>
                    </a:lnTo>
                    <a:lnTo>
                      <a:pt x="60" y="48"/>
                    </a:lnTo>
                    <a:close/>
                    <a:moveTo>
                      <a:pt x="79" y="55"/>
                    </a:moveTo>
                    <a:lnTo>
                      <a:pt x="77" y="56"/>
                    </a:lnTo>
                    <a:lnTo>
                      <a:pt x="76" y="58"/>
                    </a:lnTo>
                    <a:lnTo>
                      <a:pt x="70" y="51"/>
                    </a:lnTo>
                    <a:lnTo>
                      <a:pt x="79" y="55"/>
                    </a:lnTo>
                    <a:close/>
                    <a:moveTo>
                      <a:pt x="61" y="47"/>
                    </a:moveTo>
                    <a:lnTo>
                      <a:pt x="64" y="41"/>
                    </a:lnTo>
                    <a:lnTo>
                      <a:pt x="82" y="49"/>
                    </a:lnTo>
                    <a:lnTo>
                      <a:pt x="79" y="55"/>
                    </a:lnTo>
                    <a:lnTo>
                      <a:pt x="61" y="47"/>
                    </a:lnTo>
                    <a:close/>
                    <a:moveTo>
                      <a:pt x="64" y="41"/>
                    </a:moveTo>
                    <a:lnTo>
                      <a:pt x="65" y="39"/>
                    </a:lnTo>
                    <a:lnTo>
                      <a:pt x="66" y="38"/>
                    </a:lnTo>
                    <a:lnTo>
                      <a:pt x="73" y="45"/>
                    </a:lnTo>
                    <a:lnTo>
                      <a:pt x="64" y="41"/>
                    </a:lnTo>
                    <a:close/>
                    <a:moveTo>
                      <a:pt x="66" y="38"/>
                    </a:moveTo>
                    <a:lnTo>
                      <a:pt x="70" y="35"/>
                    </a:lnTo>
                    <a:lnTo>
                      <a:pt x="83" y="49"/>
                    </a:lnTo>
                    <a:lnTo>
                      <a:pt x="80" y="52"/>
                    </a:lnTo>
                    <a:lnTo>
                      <a:pt x="66" y="38"/>
                    </a:lnTo>
                    <a:close/>
                    <a:moveTo>
                      <a:pt x="86" y="42"/>
                    </a:moveTo>
                    <a:lnTo>
                      <a:pt x="86" y="45"/>
                    </a:lnTo>
                    <a:lnTo>
                      <a:pt x="83" y="49"/>
                    </a:lnTo>
                    <a:lnTo>
                      <a:pt x="76" y="42"/>
                    </a:lnTo>
                    <a:lnTo>
                      <a:pt x="86" y="42"/>
                    </a:lnTo>
                    <a:close/>
                    <a:moveTo>
                      <a:pt x="66" y="42"/>
                    </a:moveTo>
                    <a:lnTo>
                      <a:pt x="66" y="35"/>
                    </a:lnTo>
                    <a:lnTo>
                      <a:pt x="86" y="35"/>
                    </a:lnTo>
                    <a:lnTo>
                      <a:pt x="86" y="42"/>
                    </a:lnTo>
                    <a:lnTo>
                      <a:pt x="66" y="42"/>
                    </a:lnTo>
                    <a:close/>
                    <a:moveTo>
                      <a:pt x="66" y="35"/>
                    </a:moveTo>
                    <a:lnTo>
                      <a:pt x="66" y="32"/>
                    </a:lnTo>
                    <a:lnTo>
                      <a:pt x="86" y="32"/>
                    </a:lnTo>
                    <a:lnTo>
                      <a:pt x="86" y="35"/>
                    </a:lnTo>
                    <a:lnTo>
                      <a:pt x="66" y="35"/>
                    </a:lnTo>
                    <a:close/>
                    <a:moveTo>
                      <a:pt x="66" y="32"/>
                    </a:moveTo>
                    <a:lnTo>
                      <a:pt x="66" y="29"/>
                    </a:lnTo>
                    <a:lnTo>
                      <a:pt x="86" y="29"/>
                    </a:lnTo>
                    <a:lnTo>
                      <a:pt x="86" y="32"/>
                    </a:lnTo>
                    <a:lnTo>
                      <a:pt x="66" y="32"/>
                    </a:lnTo>
                    <a:close/>
                    <a:moveTo>
                      <a:pt x="66" y="29"/>
                    </a:moveTo>
                    <a:lnTo>
                      <a:pt x="66" y="22"/>
                    </a:lnTo>
                    <a:lnTo>
                      <a:pt x="86" y="22"/>
                    </a:lnTo>
                    <a:lnTo>
                      <a:pt x="86" y="29"/>
                    </a:lnTo>
                    <a:lnTo>
                      <a:pt x="66" y="29"/>
                    </a:lnTo>
                    <a:close/>
                    <a:moveTo>
                      <a:pt x="83" y="16"/>
                    </a:moveTo>
                    <a:lnTo>
                      <a:pt x="86" y="19"/>
                    </a:lnTo>
                    <a:lnTo>
                      <a:pt x="86" y="22"/>
                    </a:lnTo>
                    <a:lnTo>
                      <a:pt x="76" y="22"/>
                    </a:lnTo>
                    <a:lnTo>
                      <a:pt x="83" y="16"/>
                    </a:lnTo>
                    <a:close/>
                    <a:moveTo>
                      <a:pt x="70" y="29"/>
                    </a:moveTo>
                    <a:lnTo>
                      <a:pt x="66" y="27"/>
                    </a:lnTo>
                    <a:lnTo>
                      <a:pt x="80" y="12"/>
                    </a:lnTo>
                    <a:lnTo>
                      <a:pt x="83" y="16"/>
                    </a:lnTo>
                    <a:lnTo>
                      <a:pt x="70" y="29"/>
                    </a:lnTo>
                    <a:close/>
                    <a:moveTo>
                      <a:pt x="66" y="27"/>
                    </a:moveTo>
                    <a:lnTo>
                      <a:pt x="63" y="23"/>
                    </a:lnTo>
                    <a:lnTo>
                      <a:pt x="63" y="19"/>
                    </a:lnTo>
                    <a:lnTo>
                      <a:pt x="73" y="19"/>
                    </a:lnTo>
                    <a:lnTo>
                      <a:pt x="66" y="27"/>
                    </a:lnTo>
                    <a:close/>
                    <a:moveTo>
                      <a:pt x="63" y="19"/>
                    </a:moveTo>
                    <a:lnTo>
                      <a:pt x="63" y="17"/>
                    </a:lnTo>
                    <a:lnTo>
                      <a:pt x="83" y="17"/>
                    </a:lnTo>
                    <a:lnTo>
                      <a:pt x="83" y="19"/>
                    </a:lnTo>
                    <a:lnTo>
                      <a:pt x="63" y="19"/>
                    </a:lnTo>
                    <a:close/>
                    <a:moveTo>
                      <a:pt x="80" y="9"/>
                    </a:moveTo>
                    <a:lnTo>
                      <a:pt x="83" y="12"/>
                    </a:lnTo>
                    <a:lnTo>
                      <a:pt x="83" y="17"/>
                    </a:lnTo>
                    <a:lnTo>
                      <a:pt x="73" y="17"/>
                    </a:lnTo>
                    <a:lnTo>
                      <a:pt x="80" y="9"/>
                    </a:lnTo>
                    <a:close/>
                    <a:moveTo>
                      <a:pt x="66" y="23"/>
                    </a:moveTo>
                    <a:lnTo>
                      <a:pt x="63" y="20"/>
                    </a:lnTo>
                    <a:lnTo>
                      <a:pt x="76" y="7"/>
                    </a:lnTo>
                    <a:lnTo>
                      <a:pt x="80" y="9"/>
                    </a:lnTo>
                    <a:lnTo>
                      <a:pt x="66" y="23"/>
                    </a:lnTo>
                    <a:close/>
                    <a:moveTo>
                      <a:pt x="70" y="4"/>
                    </a:moveTo>
                    <a:lnTo>
                      <a:pt x="74" y="4"/>
                    </a:lnTo>
                    <a:lnTo>
                      <a:pt x="76" y="7"/>
                    </a:lnTo>
                    <a:lnTo>
                      <a:pt x="70" y="13"/>
                    </a:lnTo>
                    <a:lnTo>
                      <a:pt x="70" y="4"/>
                    </a:lnTo>
                    <a:close/>
                    <a:moveTo>
                      <a:pt x="70" y="22"/>
                    </a:moveTo>
                    <a:lnTo>
                      <a:pt x="63" y="22"/>
                    </a:lnTo>
                    <a:lnTo>
                      <a:pt x="63" y="4"/>
                    </a:lnTo>
                    <a:lnTo>
                      <a:pt x="70" y="4"/>
                    </a:lnTo>
                    <a:lnTo>
                      <a:pt x="70" y="22"/>
                    </a:lnTo>
                    <a:close/>
                    <a:moveTo>
                      <a:pt x="63" y="22"/>
                    </a:moveTo>
                    <a:lnTo>
                      <a:pt x="60" y="22"/>
                    </a:lnTo>
                    <a:lnTo>
                      <a:pt x="57" y="20"/>
                    </a:lnTo>
                    <a:lnTo>
                      <a:pt x="63" y="13"/>
                    </a:lnTo>
                    <a:lnTo>
                      <a:pt x="63" y="22"/>
                    </a:lnTo>
                    <a:close/>
                    <a:moveTo>
                      <a:pt x="57" y="20"/>
                    </a:moveTo>
                    <a:lnTo>
                      <a:pt x="53" y="17"/>
                    </a:lnTo>
                    <a:lnTo>
                      <a:pt x="68" y="4"/>
                    </a:lnTo>
                    <a:lnTo>
                      <a:pt x="70" y="7"/>
                    </a:lnTo>
                    <a:lnTo>
                      <a:pt x="57" y="20"/>
                    </a:lnTo>
                    <a:close/>
                    <a:moveTo>
                      <a:pt x="60" y="0"/>
                    </a:moveTo>
                    <a:lnTo>
                      <a:pt x="64" y="0"/>
                    </a:lnTo>
                    <a:lnTo>
                      <a:pt x="68" y="4"/>
                    </a:lnTo>
                    <a:lnTo>
                      <a:pt x="60" y="10"/>
                    </a:lnTo>
                    <a:lnTo>
                      <a:pt x="60" y="0"/>
                    </a:lnTo>
                    <a:close/>
                    <a:moveTo>
                      <a:pt x="60" y="19"/>
                    </a:moveTo>
                    <a:lnTo>
                      <a:pt x="58" y="19"/>
                    </a:lnTo>
                    <a:lnTo>
                      <a:pt x="58" y="0"/>
                    </a:lnTo>
                    <a:lnTo>
                      <a:pt x="60" y="0"/>
                    </a:lnTo>
                    <a:lnTo>
                      <a:pt x="60" y="19"/>
                    </a:lnTo>
                    <a:close/>
                    <a:moveTo>
                      <a:pt x="58" y="19"/>
                    </a:moveTo>
                    <a:lnTo>
                      <a:pt x="51" y="19"/>
                    </a:lnTo>
                    <a:lnTo>
                      <a:pt x="51" y="0"/>
                    </a:lnTo>
                    <a:lnTo>
                      <a:pt x="58" y="0"/>
                    </a:lnTo>
                    <a:lnTo>
                      <a:pt x="58" y="19"/>
                    </a:lnTo>
                    <a:close/>
                    <a:moveTo>
                      <a:pt x="51" y="19"/>
                    </a:moveTo>
                    <a:lnTo>
                      <a:pt x="48" y="19"/>
                    </a:lnTo>
                    <a:lnTo>
                      <a:pt x="48" y="0"/>
                    </a:lnTo>
                    <a:lnTo>
                      <a:pt x="51" y="0"/>
                    </a:lnTo>
                    <a:lnTo>
                      <a:pt x="51" y="19"/>
                    </a:lnTo>
                    <a:close/>
                    <a:moveTo>
                      <a:pt x="48" y="19"/>
                    </a:moveTo>
                    <a:lnTo>
                      <a:pt x="41" y="19"/>
                    </a:lnTo>
                    <a:lnTo>
                      <a:pt x="41" y="0"/>
                    </a:lnTo>
                    <a:lnTo>
                      <a:pt x="48" y="0"/>
                    </a:lnTo>
                    <a:lnTo>
                      <a:pt x="48" y="19"/>
                    </a:lnTo>
                    <a:close/>
                    <a:moveTo>
                      <a:pt x="37" y="1"/>
                    </a:moveTo>
                    <a:lnTo>
                      <a:pt x="39" y="0"/>
                    </a:lnTo>
                    <a:lnTo>
                      <a:pt x="41" y="0"/>
                    </a:lnTo>
                    <a:lnTo>
                      <a:pt x="41" y="10"/>
                    </a:lnTo>
                    <a:lnTo>
                      <a:pt x="37" y="1"/>
                    </a:lnTo>
                    <a:close/>
                    <a:moveTo>
                      <a:pt x="46" y="19"/>
                    </a:moveTo>
                    <a:lnTo>
                      <a:pt x="39" y="21"/>
                    </a:lnTo>
                    <a:lnTo>
                      <a:pt x="31" y="5"/>
                    </a:lnTo>
                    <a:lnTo>
                      <a:pt x="37" y="1"/>
                    </a:lnTo>
                    <a:lnTo>
                      <a:pt x="46" y="19"/>
                    </a:lnTo>
                    <a:close/>
                    <a:moveTo>
                      <a:pt x="28" y="7"/>
                    </a:moveTo>
                    <a:lnTo>
                      <a:pt x="29" y="6"/>
                    </a:lnTo>
                    <a:lnTo>
                      <a:pt x="31" y="5"/>
                    </a:lnTo>
                    <a:lnTo>
                      <a:pt x="34" y="13"/>
                    </a:lnTo>
                    <a:lnTo>
                      <a:pt x="28" y="7"/>
                    </a:lnTo>
                    <a:close/>
                    <a:moveTo>
                      <a:pt x="41" y="20"/>
                    </a:moveTo>
                    <a:lnTo>
                      <a:pt x="39" y="23"/>
                    </a:lnTo>
                    <a:lnTo>
                      <a:pt x="25" y="9"/>
                    </a:lnTo>
                    <a:lnTo>
                      <a:pt x="28" y="7"/>
                    </a:lnTo>
                    <a:lnTo>
                      <a:pt x="41" y="20"/>
                    </a:lnTo>
                    <a:close/>
                    <a:moveTo>
                      <a:pt x="39" y="23"/>
                    </a:moveTo>
                    <a:lnTo>
                      <a:pt x="38" y="24"/>
                    </a:lnTo>
                    <a:lnTo>
                      <a:pt x="36" y="24"/>
                    </a:lnTo>
                    <a:lnTo>
                      <a:pt x="31" y="17"/>
                    </a:lnTo>
                    <a:lnTo>
                      <a:pt x="39" y="23"/>
                    </a:lnTo>
                    <a:close/>
                    <a:moveTo>
                      <a:pt x="36" y="24"/>
                    </a:moveTo>
                    <a:lnTo>
                      <a:pt x="30" y="28"/>
                    </a:lnTo>
                    <a:lnTo>
                      <a:pt x="21" y="11"/>
                    </a:lnTo>
                    <a:lnTo>
                      <a:pt x="28" y="8"/>
                    </a:lnTo>
                    <a:lnTo>
                      <a:pt x="36" y="24"/>
                    </a:lnTo>
                    <a:close/>
                    <a:moveTo>
                      <a:pt x="19" y="12"/>
                    </a:moveTo>
                    <a:lnTo>
                      <a:pt x="20" y="11"/>
                    </a:lnTo>
                    <a:lnTo>
                      <a:pt x="21" y="11"/>
                    </a:lnTo>
                    <a:lnTo>
                      <a:pt x="26" y="19"/>
                    </a:lnTo>
                    <a:lnTo>
                      <a:pt x="19" y="12"/>
                    </a:lnTo>
                    <a:close/>
                    <a:moveTo>
                      <a:pt x="32" y="27"/>
                    </a:moveTo>
                    <a:lnTo>
                      <a:pt x="29" y="29"/>
                    </a:lnTo>
                    <a:lnTo>
                      <a:pt x="16" y="16"/>
                    </a:lnTo>
                    <a:lnTo>
                      <a:pt x="19" y="12"/>
                    </a:lnTo>
                    <a:lnTo>
                      <a:pt x="32" y="27"/>
                    </a:lnTo>
                    <a:close/>
                    <a:moveTo>
                      <a:pt x="29" y="29"/>
                    </a:moveTo>
                    <a:lnTo>
                      <a:pt x="19" y="39"/>
                    </a:lnTo>
                    <a:lnTo>
                      <a:pt x="29" y="29"/>
                    </a:lnTo>
                    <a:lnTo>
                      <a:pt x="22" y="22"/>
                    </a:lnTo>
                    <a:lnTo>
                      <a:pt x="29" y="29"/>
                    </a:lnTo>
                    <a:close/>
                    <a:moveTo>
                      <a:pt x="29" y="29"/>
                    </a:moveTo>
                    <a:lnTo>
                      <a:pt x="26" y="32"/>
                    </a:lnTo>
                    <a:lnTo>
                      <a:pt x="12" y="19"/>
                    </a:lnTo>
                    <a:lnTo>
                      <a:pt x="16" y="16"/>
                    </a:lnTo>
                    <a:lnTo>
                      <a:pt x="29" y="29"/>
                    </a:lnTo>
                    <a:close/>
                    <a:moveTo>
                      <a:pt x="26" y="32"/>
                    </a:moveTo>
                    <a:lnTo>
                      <a:pt x="22" y="35"/>
                    </a:lnTo>
                    <a:lnTo>
                      <a:pt x="9" y="22"/>
                    </a:lnTo>
                    <a:lnTo>
                      <a:pt x="12" y="19"/>
                    </a:lnTo>
                    <a:lnTo>
                      <a:pt x="26" y="32"/>
                    </a:lnTo>
                    <a:close/>
                    <a:moveTo>
                      <a:pt x="7" y="24"/>
                    </a:moveTo>
                    <a:lnTo>
                      <a:pt x="8" y="23"/>
                    </a:lnTo>
                    <a:lnTo>
                      <a:pt x="9" y="22"/>
                    </a:lnTo>
                    <a:lnTo>
                      <a:pt x="16" y="29"/>
                    </a:lnTo>
                    <a:lnTo>
                      <a:pt x="7" y="24"/>
                    </a:lnTo>
                    <a:close/>
                    <a:moveTo>
                      <a:pt x="25" y="33"/>
                    </a:moveTo>
                    <a:lnTo>
                      <a:pt x="21" y="40"/>
                    </a:lnTo>
                    <a:lnTo>
                      <a:pt x="4" y="31"/>
                    </a:lnTo>
                    <a:lnTo>
                      <a:pt x="7" y="24"/>
                    </a:lnTo>
                    <a:lnTo>
                      <a:pt x="25" y="33"/>
                    </a:lnTo>
                    <a:close/>
                    <a:moveTo>
                      <a:pt x="4" y="35"/>
                    </a:moveTo>
                    <a:lnTo>
                      <a:pt x="4" y="33"/>
                    </a:lnTo>
                    <a:lnTo>
                      <a:pt x="4" y="31"/>
                    </a:lnTo>
                    <a:lnTo>
                      <a:pt x="12" y="35"/>
                    </a:lnTo>
                    <a:lnTo>
                      <a:pt x="4" y="35"/>
                    </a:lnTo>
                    <a:close/>
                    <a:moveTo>
                      <a:pt x="22" y="35"/>
                    </a:moveTo>
                    <a:lnTo>
                      <a:pt x="22" y="39"/>
                    </a:lnTo>
                    <a:lnTo>
                      <a:pt x="4" y="39"/>
                    </a:lnTo>
                    <a:lnTo>
                      <a:pt x="4" y="35"/>
                    </a:lnTo>
                    <a:lnTo>
                      <a:pt x="22" y="35"/>
                    </a:lnTo>
                    <a:close/>
                    <a:moveTo>
                      <a:pt x="22" y="39"/>
                    </a:moveTo>
                    <a:lnTo>
                      <a:pt x="22" y="42"/>
                    </a:lnTo>
                    <a:lnTo>
                      <a:pt x="19" y="45"/>
                    </a:lnTo>
                    <a:lnTo>
                      <a:pt x="12" y="39"/>
                    </a:lnTo>
                    <a:lnTo>
                      <a:pt x="22" y="39"/>
                    </a:lnTo>
                    <a:close/>
                    <a:moveTo>
                      <a:pt x="19" y="45"/>
                    </a:moveTo>
                    <a:lnTo>
                      <a:pt x="16" y="49"/>
                    </a:lnTo>
                    <a:lnTo>
                      <a:pt x="3" y="35"/>
                    </a:lnTo>
                    <a:lnTo>
                      <a:pt x="6" y="32"/>
                    </a:lnTo>
                    <a:lnTo>
                      <a:pt x="19" y="45"/>
                    </a:lnTo>
                    <a:close/>
                    <a:moveTo>
                      <a:pt x="0" y="42"/>
                    </a:moveTo>
                    <a:lnTo>
                      <a:pt x="0" y="38"/>
                    </a:lnTo>
                    <a:lnTo>
                      <a:pt x="3" y="35"/>
                    </a:lnTo>
                    <a:lnTo>
                      <a:pt x="9" y="42"/>
                    </a:lnTo>
                    <a:lnTo>
                      <a:pt x="0" y="42"/>
                    </a:lnTo>
                    <a:close/>
                    <a:moveTo>
                      <a:pt x="19" y="42"/>
                    </a:moveTo>
                    <a:lnTo>
                      <a:pt x="19" y="48"/>
                    </a:lnTo>
                    <a:lnTo>
                      <a:pt x="0" y="48"/>
                    </a:lnTo>
                    <a:lnTo>
                      <a:pt x="0" y="42"/>
                    </a:lnTo>
                    <a:lnTo>
                      <a:pt x="19" y="42"/>
                    </a:lnTo>
                    <a:close/>
                    <a:moveTo>
                      <a:pt x="3" y="54"/>
                    </a:moveTo>
                    <a:lnTo>
                      <a:pt x="0" y="52"/>
                    </a:lnTo>
                    <a:lnTo>
                      <a:pt x="0" y="48"/>
                    </a:lnTo>
                    <a:lnTo>
                      <a:pt x="9" y="48"/>
                    </a:lnTo>
                    <a:lnTo>
                      <a:pt x="3" y="54"/>
                    </a:lnTo>
                    <a:close/>
                    <a:moveTo>
                      <a:pt x="16" y="41"/>
                    </a:moveTo>
                    <a:lnTo>
                      <a:pt x="19" y="44"/>
                    </a:lnTo>
                    <a:lnTo>
                      <a:pt x="6" y="58"/>
                    </a:lnTo>
                    <a:lnTo>
                      <a:pt x="3" y="54"/>
                    </a:lnTo>
                    <a:lnTo>
                      <a:pt x="16" y="41"/>
                    </a:lnTo>
                    <a:close/>
                    <a:moveTo>
                      <a:pt x="19" y="44"/>
                    </a:moveTo>
                    <a:lnTo>
                      <a:pt x="22" y="48"/>
                    </a:lnTo>
                    <a:lnTo>
                      <a:pt x="22" y="51"/>
                    </a:lnTo>
                    <a:lnTo>
                      <a:pt x="12" y="51"/>
                    </a:lnTo>
                    <a:lnTo>
                      <a:pt x="19" y="44"/>
                    </a:lnTo>
                    <a:close/>
                    <a:moveTo>
                      <a:pt x="22" y="51"/>
                    </a:moveTo>
                    <a:lnTo>
                      <a:pt x="22" y="54"/>
                    </a:lnTo>
                    <a:lnTo>
                      <a:pt x="4" y="54"/>
                    </a:lnTo>
                    <a:lnTo>
                      <a:pt x="4" y="51"/>
                    </a:lnTo>
                    <a:lnTo>
                      <a:pt x="22" y="51"/>
                    </a:lnTo>
                    <a:close/>
                    <a:moveTo>
                      <a:pt x="6" y="61"/>
                    </a:moveTo>
                    <a:lnTo>
                      <a:pt x="4" y="59"/>
                    </a:lnTo>
                    <a:lnTo>
                      <a:pt x="4" y="54"/>
                    </a:lnTo>
                    <a:lnTo>
                      <a:pt x="12" y="54"/>
                    </a:lnTo>
                    <a:lnTo>
                      <a:pt x="6" y="61"/>
                    </a:lnTo>
                    <a:close/>
                    <a:moveTo>
                      <a:pt x="19" y="48"/>
                    </a:moveTo>
                    <a:lnTo>
                      <a:pt x="22" y="51"/>
                    </a:lnTo>
                    <a:lnTo>
                      <a:pt x="9" y="64"/>
                    </a:lnTo>
                    <a:lnTo>
                      <a:pt x="6" y="61"/>
                    </a:lnTo>
                    <a:lnTo>
                      <a:pt x="19" y="48"/>
                    </a:lnTo>
                    <a:close/>
                    <a:moveTo>
                      <a:pt x="22" y="51"/>
                    </a:moveTo>
                    <a:lnTo>
                      <a:pt x="32" y="61"/>
                    </a:lnTo>
                    <a:lnTo>
                      <a:pt x="22" y="51"/>
                    </a:lnTo>
                    <a:lnTo>
                      <a:pt x="16" y="58"/>
                    </a:lnTo>
                    <a:lnTo>
                      <a:pt x="22" y="51"/>
                    </a:lnTo>
                    <a:close/>
                    <a:moveTo>
                      <a:pt x="22" y="51"/>
                    </a:moveTo>
                    <a:lnTo>
                      <a:pt x="26" y="54"/>
                    </a:lnTo>
                    <a:lnTo>
                      <a:pt x="12" y="67"/>
                    </a:lnTo>
                    <a:lnTo>
                      <a:pt x="9" y="64"/>
                    </a:lnTo>
                    <a:lnTo>
                      <a:pt x="22" y="51"/>
                    </a:lnTo>
                    <a:close/>
                    <a:moveTo>
                      <a:pt x="26" y="54"/>
                    </a:moveTo>
                    <a:lnTo>
                      <a:pt x="16" y="44"/>
                    </a:lnTo>
                    <a:lnTo>
                      <a:pt x="26" y="54"/>
                    </a:lnTo>
                    <a:lnTo>
                      <a:pt x="19" y="61"/>
                    </a:lnTo>
                    <a:lnTo>
                      <a:pt x="26" y="54"/>
                    </a:lnTo>
                    <a:close/>
                    <a:moveTo>
                      <a:pt x="26" y="54"/>
                    </a:moveTo>
                    <a:lnTo>
                      <a:pt x="29" y="58"/>
                    </a:lnTo>
                    <a:lnTo>
                      <a:pt x="16" y="71"/>
                    </a:lnTo>
                    <a:lnTo>
                      <a:pt x="12" y="67"/>
                    </a:lnTo>
                    <a:lnTo>
                      <a:pt x="26" y="54"/>
                    </a:lnTo>
                    <a:close/>
                    <a:moveTo>
                      <a:pt x="22" y="73"/>
                    </a:moveTo>
                    <a:lnTo>
                      <a:pt x="18" y="73"/>
                    </a:lnTo>
                    <a:lnTo>
                      <a:pt x="16" y="71"/>
                    </a:lnTo>
                    <a:lnTo>
                      <a:pt x="22" y="64"/>
                    </a:lnTo>
                    <a:lnTo>
                      <a:pt x="22" y="73"/>
                    </a:lnTo>
                    <a:close/>
                    <a:moveTo>
                      <a:pt x="22" y="54"/>
                    </a:moveTo>
                    <a:lnTo>
                      <a:pt x="29" y="54"/>
                    </a:lnTo>
                    <a:lnTo>
                      <a:pt x="29" y="73"/>
                    </a:lnTo>
                    <a:lnTo>
                      <a:pt x="22" y="73"/>
                    </a:lnTo>
                    <a:lnTo>
                      <a:pt x="22" y="54"/>
                    </a:lnTo>
                    <a:close/>
                    <a:moveTo>
                      <a:pt x="29" y="54"/>
                    </a:moveTo>
                    <a:lnTo>
                      <a:pt x="32" y="54"/>
                    </a:lnTo>
                    <a:lnTo>
                      <a:pt x="36" y="58"/>
                    </a:lnTo>
                    <a:lnTo>
                      <a:pt x="29" y="64"/>
                    </a:lnTo>
                    <a:lnTo>
                      <a:pt x="29" y="54"/>
                    </a:lnTo>
                    <a:close/>
                    <a:moveTo>
                      <a:pt x="36" y="58"/>
                    </a:moveTo>
                    <a:lnTo>
                      <a:pt x="39" y="61"/>
                    </a:lnTo>
                    <a:lnTo>
                      <a:pt x="25" y="74"/>
                    </a:lnTo>
                    <a:lnTo>
                      <a:pt x="22" y="71"/>
                    </a:lnTo>
                    <a:lnTo>
                      <a:pt x="36" y="58"/>
                    </a:lnTo>
                    <a:close/>
                    <a:moveTo>
                      <a:pt x="31" y="76"/>
                    </a:moveTo>
                    <a:lnTo>
                      <a:pt x="28" y="76"/>
                    </a:lnTo>
                    <a:lnTo>
                      <a:pt x="25" y="74"/>
                    </a:lnTo>
                    <a:lnTo>
                      <a:pt x="31" y="67"/>
                    </a:lnTo>
                    <a:lnTo>
                      <a:pt x="31" y="76"/>
                    </a:lnTo>
                    <a:close/>
                    <a:moveTo>
                      <a:pt x="31" y="58"/>
                    </a:moveTo>
                    <a:lnTo>
                      <a:pt x="38" y="58"/>
                    </a:lnTo>
                    <a:lnTo>
                      <a:pt x="38" y="76"/>
                    </a:lnTo>
                    <a:lnTo>
                      <a:pt x="31" y="76"/>
                    </a:lnTo>
                    <a:lnTo>
                      <a:pt x="31" y="58"/>
                    </a:lnTo>
                    <a:close/>
                    <a:moveTo>
                      <a:pt x="38" y="58"/>
                    </a:moveTo>
                    <a:lnTo>
                      <a:pt x="41" y="58"/>
                    </a:lnTo>
                    <a:lnTo>
                      <a:pt x="41" y="76"/>
                    </a:lnTo>
                    <a:lnTo>
                      <a:pt x="38" y="76"/>
                    </a:lnTo>
                    <a:lnTo>
                      <a:pt x="38" y="58"/>
                    </a:lnTo>
                    <a:close/>
                    <a:moveTo>
                      <a:pt x="46" y="75"/>
                    </a:moveTo>
                    <a:lnTo>
                      <a:pt x="43" y="76"/>
                    </a:lnTo>
                    <a:lnTo>
                      <a:pt x="41" y="76"/>
                    </a:lnTo>
                    <a:lnTo>
                      <a:pt x="41" y="67"/>
                    </a:lnTo>
                    <a:lnTo>
                      <a:pt x="46" y="75"/>
                    </a:lnTo>
                    <a:close/>
                    <a:moveTo>
                      <a:pt x="37" y="59"/>
                    </a:moveTo>
                    <a:lnTo>
                      <a:pt x="43" y="55"/>
                    </a:lnTo>
                    <a:lnTo>
                      <a:pt x="52" y="73"/>
                    </a:lnTo>
                    <a:lnTo>
                      <a:pt x="46" y="75"/>
                    </a:lnTo>
                    <a:lnTo>
                      <a:pt x="37" y="59"/>
                    </a:lnTo>
                    <a:close/>
                    <a:moveTo>
                      <a:pt x="43" y="55"/>
                    </a:moveTo>
                    <a:lnTo>
                      <a:pt x="46" y="54"/>
                    </a:lnTo>
                    <a:lnTo>
                      <a:pt x="48" y="54"/>
                    </a:lnTo>
                    <a:lnTo>
                      <a:pt x="48" y="64"/>
                    </a:lnTo>
                    <a:lnTo>
                      <a:pt x="43" y="55"/>
                    </a:lnTo>
                    <a:close/>
                    <a:moveTo>
                      <a:pt x="48" y="54"/>
                    </a:moveTo>
                    <a:lnTo>
                      <a:pt x="51" y="54"/>
                    </a:lnTo>
                    <a:lnTo>
                      <a:pt x="51" y="73"/>
                    </a:lnTo>
                    <a:lnTo>
                      <a:pt x="48" y="73"/>
                    </a:lnTo>
                    <a:lnTo>
                      <a:pt x="48" y="54"/>
                    </a:lnTo>
                    <a:close/>
                    <a:moveTo>
                      <a:pt x="55" y="73"/>
                    </a:moveTo>
                    <a:lnTo>
                      <a:pt x="53" y="73"/>
                    </a:lnTo>
                    <a:lnTo>
                      <a:pt x="51" y="73"/>
                    </a:lnTo>
                    <a:lnTo>
                      <a:pt x="51" y="64"/>
                    </a:lnTo>
                    <a:lnTo>
                      <a:pt x="55" y="73"/>
                    </a:lnTo>
                    <a:close/>
                    <a:moveTo>
                      <a:pt x="47" y="55"/>
                    </a:moveTo>
                    <a:lnTo>
                      <a:pt x="53" y="52"/>
                    </a:lnTo>
                    <a:lnTo>
                      <a:pt x="61" y="70"/>
                    </a:lnTo>
                    <a:lnTo>
                      <a:pt x="55" y="73"/>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56" name="Freeform 242">
                <a:extLst>
                  <a:ext uri="{FF2B5EF4-FFF2-40B4-BE49-F238E27FC236}">
                    <a16:creationId xmlns:a16="http://schemas.microsoft.com/office/drawing/2014/main" id="{B270A63A-3481-4835-A202-07F1927F3360}"/>
                  </a:ext>
                </a:extLst>
              </p:cNvPr>
              <p:cNvSpPr>
                <a:spLocks/>
              </p:cNvSpPr>
              <p:nvPr/>
            </p:nvSpPr>
            <p:spPr bwMode="auto">
              <a:xfrm>
                <a:off x="2315" y="2647"/>
                <a:ext cx="17" cy="15"/>
              </a:xfrm>
              <a:custGeom>
                <a:avLst/>
                <a:gdLst>
                  <a:gd name="T0" fmla="*/ 12 w 67"/>
                  <a:gd name="T1" fmla="*/ 14 h 60"/>
                  <a:gd name="T2" fmla="*/ 13 w 67"/>
                  <a:gd name="T3" fmla="*/ 13 h 60"/>
                  <a:gd name="T4" fmla="*/ 14 w 67"/>
                  <a:gd name="T5" fmla="*/ 12 h 60"/>
                  <a:gd name="T6" fmla="*/ 15 w 67"/>
                  <a:gd name="T7" fmla="*/ 10 h 60"/>
                  <a:gd name="T8" fmla="*/ 16 w 67"/>
                  <a:gd name="T9" fmla="*/ 10 h 60"/>
                  <a:gd name="T10" fmla="*/ 16 w 67"/>
                  <a:gd name="T11" fmla="*/ 9 h 60"/>
                  <a:gd name="T12" fmla="*/ 17 w 67"/>
                  <a:gd name="T13" fmla="*/ 7 h 60"/>
                  <a:gd name="T14" fmla="*/ 17 w 67"/>
                  <a:gd name="T15" fmla="*/ 7 h 60"/>
                  <a:gd name="T16" fmla="*/ 17 w 67"/>
                  <a:gd name="T17" fmla="*/ 6 h 60"/>
                  <a:gd name="T18" fmla="*/ 17 w 67"/>
                  <a:gd name="T19" fmla="*/ 4 h 60"/>
                  <a:gd name="T20" fmla="*/ 16 w 67"/>
                  <a:gd name="T21" fmla="*/ 3 h 60"/>
                  <a:gd name="T22" fmla="*/ 15 w 67"/>
                  <a:gd name="T23" fmla="*/ 2 h 60"/>
                  <a:gd name="T24" fmla="*/ 14 w 67"/>
                  <a:gd name="T25" fmla="*/ 2 h 60"/>
                  <a:gd name="T26" fmla="*/ 14 w 67"/>
                  <a:gd name="T27" fmla="*/ 1 h 60"/>
                  <a:gd name="T28" fmla="*/ 13 w 67"/>
                  <a:gd name="T29" fmla="*/ 1 h 60"/>
                  <a:gd name="T30" fmla="*/ 11 w 67"/>
                  <a:gd name="T31" fmla="*/ 0 h 60"/>
                  <a:gd name="T32" fmla="*/ 11 w 67"/>
                  <a:gd name="T33" fmla="*/ 0 h 60"/>
                  <a:gd name="T34" fmla="*/ 9 w 67"/>
                  <a:gd name="T35" fmla="*/ 1 h 60"/>
                  <a:gd name="T36" fmla="*/ 8 w 67"/>
                  <a:gd name="T37" fmla="*/ 1 h 60"/>
                  <a:gd name="T38" fmla="*/ 6 w 67"/>
                  <a:gd name="T39" fmla="*/ 1 h 60"/>
                  <a:gd name="T40" fmla="*/ 5 w 67"/>
                  <a:gd name="T41" fmla="*/ 2 h 60"/>
                  <a:gd name="T42" fmla="*/ 4 w 67"/>
                  <a:gd name="T43" fmla="*/ 2 h 60"/>
                  <a:gd name="T44" fmla="*/ 3 w 67"/>
                  <a:gd name="T45" fmla="*/ 3 h 60"/>
                  <a:gd name="T46" fmla="*/ 3 w 67"/>
                  <a:gd name="T47" fmla="*/ 5 h 60"/>
                  <a:gd name="T48" fmla="*/ 2 w 67"/>
                  <a:gd name="T49" fmla="*/ 6 h 60"/>
                  <a:gd name="T50" fmla="*/ 1 w 67"/>
                  <a:gd name="T51" fmla="*/ 7 h 60"/>
                  <a:gd name="T52" fmla="*/ 0 w 67"/>
                  <a:gd name="T53" fmla="*/ 8 h 60"/>
                  <a:gd name="T54" fmla="*/ 0 w 67"/>
                  <a:gd name="T55" fmla="*/ 9 h 60"/>
                  <a:gd name="T56" fmla="*/ 0 w 67"/>
                  <a:gd name="T57" fmla="*/ 10 h 60"/>
                  <a:gd name="T58" fmla="*/ 1 w 67"/>
                  <a:gd name="T59" fmla="*/ 11 h 60"/>
                  <a:gd name="T60" fmla="*/ 1 w 67"/>
                  <a:gd name="T61" fmla="*/ 12 h 60"/>
                  <a:gd name="T62" fmla="*/ 2 w 67"/>
                  <a:gd name="T63" fmla="*/ 13 h 60"/>
                  <a:gd name="T64" fmla="*/ 3 w 67"/>
                  <a:gd name="T65" fmla="*/ 14 h 60"/>
                  <a:gd name="T66" fmla="*/ 3 w 67"/>
                  <a:gd name="T67" fmla="*/ 15 h 60"/>
                  <a:gd name="T68" fmla="*/ 4 w 67"/>
                  <a:gd name="T69" fmla="*/ 15 h 60"/>
                  <a:gd name="T70" fmla="*/ 6 w 67"/>
                  <a:gd name="T71" fmla="*/ 15 h 60"/>
                  <a:gd name="T72" fmla="*/ 6 w 67"/>
                  <a:gd name="T73" fmla="*/ 15 h 60"/>
                  <a:gd name="T74" fmla="*/ 8 w 67"/>
                  <a:gd name="T75" fmla="*/ 15 h 60"/>
                  <a:gd name="T76" fmla="*/ 10 w 67"/>
                  <a:gd name="T77" fmla="*/ 15 h 60"/>
                  <a:gd name="T78" fmla="*/ 11 w 67"/>
                  <a:gd name="T79" fmla="*/ 14 h 60"/>
                  <a:gd name="T80" fmla="*/ 12 w 67"/>
                  <a:gd name="T81" fmla="*/ 14 h 6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60"/>
                  <a:gd name="T125" fmla="*/ 67 w 67"/>
                  <a:gd name="T126" fmla="*/ 60 h 6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60">
                    <a:moveTo>
                      <a:pt x="48" y="54"/>
                    </a:moveTo>
                    <a:lnTo>
                      <a:pt x="51" y="51"/>
                    </a:lnTo>
                    <a:lnTo>
                      <a:pt x="57" y="48"/>
                    </a:lnTo>
                    <a:lnTo>
                      <a:pt x="61" y="41"/>
                    </a:lnTo>
                    <a:lnTo>
                      <a:pt x="64" y="38"/>
                    </a:lnTo>
                    <a:lnTo>
                      <a:pt x="64" y="35"/>
                    </a:lnTo>
                    <a:lnTo>
                      <a:pt x="67" y="29"/>
                    </a:lnTo>
                    <a:lnTo>
                      <a:pt x="67" y="26"/>
                    </a:lnTo>
                    <a:lnTo>
                      <a:pt x="67" y="22"/>
                    </a:lnTo>
                    <a:lnTo>
                      <a:pt x="67" y="16"/>
                    </a:lnTo>
                    <a:lnTo>
                      <a:pt x="64" y="13"/>
                    </a:lnTo>
                    <a:lnTo>
                      <a:pt x="61" y="9"/>
                    </a:lnTo>
                    <a:lnTo>
                      <a:pt x="57" y="6"/>
                    </a:lnTo>
                    <a:lnTo>
                      <a:pt x="54" y="4"/>
                    </a:lnTo>
                    <a:lnTo>
                      <a:pt x="51" y="4"/>
                    </a:lnTo>
                    <a:lnTo>
                      <a:pt x="45" y="0"/>
                    </a:lnTo>
                    <a:lnTo>
                      <a:pt x="42" y="0"/>
                    </a:lnTo>
                    <a:lnTo>
                      <a:pt x="35" y="4"/>
                    </a:lnTo>
                    <a:lnTo>
                      <a:pt x="32" y="4"/>
                    </a:lnTo>
                    <a:lnTo>
                      <a:pt x="25" y="4"/>
                    </a:lnTo>
                    <a:lnTo>
                      <a:pt x="20" y="6"/>
                    </a:lnTo>
                    <a:lnTo>
                      <a:pt x="16" y="9"/>
                    </a:lnTo>
                    <a:lnTo>
                      <a:pt x="13" y="13"/>
                    </a:lnTo>
                    <a:lnTo>
                      <a:pt x="10" y="19"/>
                    </a:lnTo>
                    <a:lnTo>
                      <a:pt x="6" y="22"/>
                    </a:lnTo>
                    <a:lnTo>
                      <a:pt x="3" y="26"/>
                    </a:lnTo>
                    <a:lnTo>
                      <a:pt x="0" y="32"/>
                    </a:lnTo>
                    <a:lnTo>
                      <a:pt x="0" y="35"/>
                    </a:lnTo>
                    <a:lnTo>
                      <a:pt x="0" y="38"/>
                    </a:lnTo>
                    <a:lnTo>
                      <a:pt x="3" y="44"/>
                    </a:lnTo>
                    <a:lnTo>
                      <a:pt x="3" y="48"/>
                    </a:lnTo>
                    <a:lnTo>
                      <a:pt x="6" y="51"/>
                    </a:lnTo>
                    <a:lnTo>
                      <a:pt x="10" y="54"/>
                    </a:lnTo>
                    <a:lnTo>
                      <a:pt x="13" y="58"/>
                    </a:lnTo>
                    <a:lnTo>
                      <a:pt x="16" y="58"/>
                    </a:lnTo>
                    <a:lnTo>
                      <a:pt x="22" y="58"/>
                    </a:lnTo>
                    <a:lnTo>
                      <a:pt x="25" y="60"/>
                    </a:lnTo>
                    <a:lnTo>
                      <a:pt x="32" y="58"/>
                    </a:lnTo>
                    <a:lnTo>
                      <a:pt x="38" y="58"/>
                    </a:lnTo>
                    <a:lnTo>
                      <a:pt x="42" y="54"/>
                    </a:lnTo>
                    <a:lnTo>
                      <a:pt x="48"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57" name="Freeform 243">
                <a:extLst>
                  <a:ext uri="{FF2B5EF4-FFF2-40B4-BE49-F238E27FC236}">
                    <a16:creationId xmlns:a16="http://schemas.microsoft.com/office/drawing/2014/main" id="{92D6A366-DA81-42AE-8F0C-875DEA81D09F}"/>
                  </a:ext>
                </a:extLst>
              </p:cNvPr>
              <p:cNvSpPr>
                <a:spLocks noEditPoints="1"/>
              </p:cNvSpPr>
              <p:nvPr/>
            </p:nvSpPr>
            <p:spPr bwMode="auto">
              <a:xfrm>
                <a:off x="2313" y="2645"/>
                <a:ext cx="21" cy="20"/>
              </a:xfrm>
              <a:custGeom>
                <a:avLst/>
                <a:gdLst>
                  <a:gd name="T0" fmla="*/ 13 w 85"/>
                  <a:gd name="T1" fmla="*/ 13 h 82"/>
                  <a:gd name="T2" fmla="*/ 15 w 85"/>
                  <a:gd name="T3" fmla="*/ 12 h 82"/>
                  <a:gd name="T4" fmla="*/ 18 w 85"/>
                  <a:gd name="T5" fmla="*/ 16 h 82"/>
                  <a:gd name="T6" fmla="*/ 19 w 85"/>
                  <a:gd name="T7" fmla="*/ 15 h 82"/>
                  <a:gd name="T8" fmla="*/ 15 w 85"/>
                  <a:gd name="T9" fmla="*/ 11 h 82"/>
                  <a:gd name="T10" fmla="*/ 21 w 85"/>
                  <a:gd name="T11" fmla="*/ 12 h 82"/>
                  <a:gd name="T12" fmla="*/ 16 w 85"/>
                  <a:gd name="T13" fmla="*/ 11 h 82"/>
                  <a:gd name="T14" fmla="*/ 16 w 85"/>
                  <a:gd name="T15" fmla="*/ 10 h 82"/>
                  <a:gd name="T16" fmla="*/ 20 w 85"/>
                  <a:gd name="T17" fmla="*/ 12 h 82"/>
                  <a:gd name="T18" fmla="*/ 21 w 85"/>
                  <a:gd name="T19" fmla="*/ 10 h 82"/>
                  <a:gd name="T20" fmla="*/ 16 w 85"/>
                  <a:gd name="T21" fmla="*/ 9 h 82"/>
                  <a:gd name="T22" fmla="*/ 16 w 85"/>
                  <a:gd name="T23" fmla="*/ 6 h 82"/>
                  <a:gd name="T24" fmla="*/ 21 w 85"/>
                  <a:gd name="T25" fmla="*/ 6 h 82"/>
                  <a:gd name="T26" fmla="*/ 21 w 85"/>
                  <a:gd name="T27" fmla="*/ 5 h 82"/>
                  <a:gd name="T28" fmla="*/ 16 w 85"/>
                  <a:gd name="T29" fmla="*/ 7 h 82"/>
                  <a:gd name="T30" fmla="*/ 19 w 85"/>
                  <a:gd name="T31" fmla="*/ 3 h 82"/>
                  <a:gd name="T32" fmla="*/ 15 w 85"/>
                  <a:gd name="T33" fmla="*/ 6 h 82"/>
                  <a:gd name="T34" fmla="*/ 15 w 85"/>
                  <a:gd name="T35" fmla="*/ 6 h 82"/>
                  <a:gd name="T36" fmla="*/ 18 w 85"/>
                  <a:gd name="T37" fmla="*/ 2 h 82"/>
                  <a:gd name="T38" fmla="*/ 16 w 85"/>
                  <a:gd name="T39" fmla="*/ 1 h 82"/>
                  <a:gd name="T40" fmla="*/ 15 w 85"/>
                  <a:gd name="T41" fmla="*/ 6 h 82"/>
                  <a:gd name="T42" fmla="*/ 12 w 85"/>
                  <a:gd name="T43" fmla="*/ 4 h 82"/>
                  <a:gd name="T44" fmla="*/ 14 w 85"/>
                  <a:gd name="T45" fmla="*/ 0 h 82"/>
                  <a:gd name="T46" fmla="*/ 13 w 85"/>
                  <a:gd name="T47" fmla="*/ 0 h 82"/>
                  <a:gd name="T48" fmla="*/ 11 w 85"/>
                  <a:gd name="T49" fmla="*/ 0 h 82"/>
                  <a:gd name="T50" fmla="*/ 12 w 85"/>
                  <a:gd name="T51" fmla="*/ 5 h 82"/>
                  <a:gd name="T52" fmla="*/ 10 w 85"/>
                  <a:gd name="T53" fmla="*/ 6 h 82"/>
                  <a:gd name="T54" fmla="*/ 8 w 85"/>
                  <a:gd name="T55" fmla="*/ 1 h 82"/>
                  <a:gd name="T56" fmla="*/ 8 w 85"/>
                  <a:gd name="T57" fmla="*/ 3 h 82"/>
                  <a:gd name="T58" fmla="*/ 10 w 85"/>
                  <a:gd name="T59" fmla="*/ 5 h 82"/>
                  <a:gd name="T60" fmla="*/ 9 w 85"/>
                  <a:gd name="T61" fmla="*/ 6 h 82"/>
                  <a:gd name="T62" fmla="*/ 5 w 85"/>
                  <a:gd name="T63" fmla="*/ 3 h 82"/>
                  <a:gd name="T64" fmla="*/ 4 w 85"/>
                  <a:gd name="T65" fmla="*/ 4 h 82"/>
                  <a:gd name="T66" fmla="*/ 5 w 85"/>
                  <a:gd name="T67" fmla="*/ 6 h 82"/>
                  <a:gd name="T68" fmla="*/ 8 w 85"/>
                  <a:gd name="T69" fmla="*/ 7 h 82"/>
                  <a:gd name="T70" fmla="*/ 6 w 85"/>
                  <a:gd name="T71" fmla="*/ 9 h 82"/>
                  <a:gd name="T72" fmla="*/ 5 w 85"/>
                  <a:gd name="T73" fmla="*/ 4 h 82"/>
                  <a:gd name="T74" fmla="*/ 1 w 85"/>
                  <a:gd name="T75" fmla="*/ 7 h 82"/>
                  <a:gd name="T76" fmla="*/ 3 w 85"/>
                  <a:gd name="T77" fmla="*/ 9 h 82"/>
                  <a:gd name="T78" fmla="*/ 5 w 85"/>
                  <a:gd name="T79" fmla="*/ 10 h 82"/>
                  <a:gd name="T80" fmla="*/ 5 w 85"/>
                  <a:gd name="T81" fmla="*/ 10 h 82"/>
                  <a:gd name="T82" fmla="*/ 5 w 85"/>
                  <a:gd name="T83" fmla="*/ 12 h 82"/>
                  <a:gd name="T84" fmla="*/ 0 w 85"/>
                  <a:gd name="T85" fmla="*/ 12 h 82"/>
                  <a:gd name="T86" fmla="*/ 0 w 85"/>
                  <a:gd name="T87" fmla="*/ 13 h 82"/>
                  <a:gd name="T88" fmla="*/ 5 w 85"/>
                  <a:gd name="T89" fmla="*/ 12 h 82"/>
                  <a:gd name="T90" fmla="*/ 1 w 85"/>
                  <a:gd name="T91" fmla="*/ 16 h 82"/>
                  <a:gd name="T92" fmla="*/ 5 w 85"/>
                  <a:gd name="T93" fmla="*/ 13 h 82"/>
                  <a:gd name="T94" fmla="*/ 3 w 85"/>
                  <a:gd name="T95" fmla="*/ 17 h 82"/>
                  <a:gd name="T96" fmla="*/ 3 w 85"/>
                  <a:gd name="T97" fmla="*/ 17 h 82"/>
                  <a:gd name="T98" fmla="*/ 5 w 85"/>
                  <a:gd name="T99" fmla="*/ 19 h 82"/>
                  <a:gd name="T100" fmla="*/ 6 w 85"/>
                  <a:gd name="T101" fmla="*/ 14 h 82"/>
                  <a:gd name="T102" fmla="*/ 9 w 85"/>
                  <a:gd name="T103" fmla="*/ 14 h 82"/>
                  <a:gd name="T104" fmla="*/ 7 w 85"/>
                  <a:gd name="T105" fmla="*/ 19 h 82"/>
                  <a:gd name="T106" fmla="*/ 8 w 85"/>
                  <a:gd name="T107" fmla="*/ 17 h 82"/>
                  <a:gd name="T108" fmla="*/ 7 w 85"/>
                  <a:gd name="T109" fmla="*/ 15 h 82"/>
                  <a:gd name="T110" fmla="*/ 10 w 85"/>
                  <a:gd name="T111" fmla="*/ 14 h 82"/>
                  <a:gd name="T112" fmla="*/ 13 w 85"/>
                  <a:gd name="T113" fmla="*/ 19 h 82"/>
                  <a:gd name="T114" fmla="*/ 14 w 85"/>
                  <a:gd name="T115" fmla="*/ 17 h 82"/>
                  <a:gd name="T116" fmla="*/ 13 w 85"/>
                  <a:gd name="T117" fmla="*/ 16 h 82"/>
                  <a:gd name="T118" fmla="*/ 13 w 85"/>
                  <a:gd name="T119" fmla="*/ 13 h 8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5"/>
                  <a:gd name="T181" fmla="*/ 0 h 82"/>
                  <a:gd name="T182" fmla="*/ 85 w 85"/>
                  <a:gd name="T183" fmla="*/ 82 h 8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5" h="82">
                    <a:moveTo>
                      <a:pt x="50" y="58"/>
                    </a:moveTo>
                    <a:lnTo>
                      <a:pt x="53" y="54"/>
                    </a:lnTo>
                    <a:lnTo>
                      <a:pt x="67" y="68"/>
                    </a:lnTo>
                    <a:lnTo>
                      <a:pt x="64" y="71"/>
                    </a:lnTo>
                    <a:lnTo>
                      <a:pt x="50" y="58"/>
                    </a:lnTo>
                    <a:close/>
                    <a:moveTo>
                      <a:pt x="53" y="54"/>
                    </a:moveTo>
                    <a:lnTo>
                      <a:pt x="54" y="53"/>
                    </a:lnTo>
                    <a:lnTo>
                      <a:pt x="56" y="52"/>
                    </a:lnTo>
                    <a:lnTo>
                      <a:pt x="60" y="61"/>
                    </a:lnTo>
                    <a:lnTo>
                      <a:pt x="53" y="54"/>
                    </a:lnTo>
                    <a:close/>
                    <a:moveTo>
                      <a:pt x="56" y="52"/>
                    </a:moveTo>
                    <a:lnTo>
                      <a:pt x="62" y="49"/>
                    </a:lnTo>
                    <a:lnTo>
                      <a:pt x="71" y="67"/>
                    </a:lnTo>
                    <a:lnTo>
                      <a:pt x="64" y="70"/>
                    </a:lnTo>
                    <a:lnTo>
                      <a:pt x="56" y="52"/>
                    </a:lnTo>
                    <a:close/>
                    <a:moveTo>
                      <a:pt x="75" y="62"/>
                    </a:moveTo>
                    <a:lnTo>
                      <a:pt x="74" y="64"/>
                    </a:lnTo>
                    <a:lnTo>
                      <a:pt x="71" y="67"/>
                    </a:lnTo>
                    <a:lnTo>
                      <a:pt x="66" y="58"/>
                    </a:lnTo>
                    <a:lnTo>
                      <a:pt x="75" y="62"/>
                    </a:lnTo>
                    <a:close/>
                    <a:moveTo>
                      <a:pt x="57" y="53"/>
                    </a:moveTo>
                    <a:lnTo>
                      <a:pt x="61" y="47"/>
                    </a:lnTo>
                    <a:lnTo>
                      <a:pt x="78" y="56"/>
                    </a:lnTo>
                    <a:lnTo>
                      <a:pt x="75" y="62"/>
                    </a:lnTo>
                    <a:lnTo>
                      <a:pt x="57" y="53"/>
                    </a:lnTo>
                    <a:close/>
                    <a:moveTo>
                      <a:pt x="61" y="47"/>
                    </a:moveTo>
                    <a:lnTo>
                      <a:pt x="62" y="46"/>
                    </a:lnTo>
                    <a:lnTo>
                      <a:pt x="63" y="45"/>
                    </a:lnTo>
                    <a:lnTo>
                      <a:pt x="70" y="51"/>
                    </a:lnTo>
                    <a:lnTo>
                      <a:pt x="61" y="47"/>
                    </a:lnTo>
                    <a:close/>
                    <a:moveTo>
                      <a:pt x="63" y="45"/>
                    </a:moveTo>
                    <a:lnTo>
                      <a:pt x="66" y="41"/>
                    </a:lnTo>
                    <a:lnTo>
                      <a:pt x="79" y="54"/>
                    </a:lnTo>
                    <a:lnTo>
                      <a:pt x="76" y="58"/>
                    </a:lnTo>
                    <a:lnTo>
                      <a:pt x="63" y="45"/>
                    </a:lnTo>
                    <a:close/>
                    <a:moveTo>
                      <a:pt x="83" y="48"/>
                    </a:moveTo>
                    <a:lnTo>
                      <a:pt x="83" y="52"/>
                    </a:lnTo>
                    <a:lnTo>
                      <a:pt x="79" y="54"/>
                    </a:lnTo>
                    <a:lnTo>
                      <a:pt x="73" y="48"/>
                    </a:lnTo>
                    <a:lnTo>
                      <a:pt x="83" y="48"/>
                    </a:lnTo>
                    <a:close/>
                    <a:moveTo>
                      <a:pt x="63" y="48"/>
                    </a:moveTo>
                    <a:lnTo>
                      <a:pt x="63" y="45"/>
                    </a:lnTo>
                    <a:lnTo>
                      <a:pt x="83" y="45"/>
                    </a:lnTo>
                    <a:lnTo>
                      <a:pt x="83" y="48"/>
                    </a:lnTo>
                    <a:lnTo>
                      <a:pt x="63" y="48"/>
                    </a:lnTo>
                    <a:close/>
                    <a:moveTo>
                      <a:pt x="63" y="45"/>
                    </a:moveTo>
                    <a:lnTo>
                      <a:pt x="63" y="42"/>
                    </a:lnTo>
                    <a:lnTo>
                      <a:pt x="64" y="41"/>
                    </a:lnTo>
                    <a:lnTo>
                      <a:pt x="73" y="45"/>
                    </a:lnTo>
                    <a:lnTo>
                      <a:pt x="63" y="45"/>
                    </a:lnTo>
                    <a:close/>
                    <a:moveTo>
                      <a:pt x="64" y="41"/>
                    </a:moveTo>
                    <a:lnTo>
                      <a:pt x="67" y="35"/>
                    </a:lnTo>
                    <a:lnTo>
                      <a:pt x="85" y="42"/>
                    </a:lnTo>
                    <a:lnTo>
                      <a:pt x="82" y="49"/>
                    </a:lnTo>
                    <a:lnTo>
                      <a:pt x="64" y="41"/>
                    </a:lnTo>
                    <a:close/>
                    <a:moveTo>
                      <a:pt x="85" y="39"/>
                    </a:moveTo>
                    <a:lnTo>
                      <a:pt x="85" y="41"/>
                    </a:lnTo>
                    <a:lnTo>
                      <a:pt x="85" y="42"/>
                    </a:lnTo>
                    <a:lnTo>
                      <a:pt x="76" y="39"/>
                    </a:lnTo>
                    <a:lnTo>
                      <a:pt x="85" y="39"/>
                    </a:lnTo>
                    <a:close/>
                    <a:moveTo>
                      <a:pt x="66" y="39"/>
                    </a:moveTo>
                    <a:lnTo>
                      <a:pt x="66" y="36"/>
                    </a:lnTo>
                    <a:lnTo>
                      <a:pt x="85" y="36"/>
                    </a:lnTo>
                    <a:lnTo>
                      <a:pt x="85" y="39"/>
                    </a:lnTo>
                    <a:lnTo>
                      <a:pt x="66" y="39"/>
                    </a:lnTo>
                    <a:close/>
                    <a:moveTo>
                      <a:pt x="66" y="36"/>
                    </a:moveTo>
                    <a:lnTo>
                      <a:pt x="66" y="32"/>
                    </a:lnTo>
                    <a:lnTo>
                      <a:pt x="85" y="32"/>
                    </a:lnTo>
                    <a:lnTo>
                      <a:pt x="85" y="36"/>
                    </a:lnTo>
                    <a:lnTo>
                      <a:pt x="66" y="36"/>
                    </a:lnTo>
                    <a:close/>
                    <a:moveTo>
                      <a:pt x="66" y="32"/>
                    </a:moveTo>
                    <a:lnTo>
                      <a:pt x="66" y="26"/>
                    </a:lnTo>
                    <a:lnTo>
                      <a:pt x="85" y="26"/>
                    </a:lnTo>
                    <a:lnTo>
                      <a:pt x="85" y="32"/>
                    </a:lnTo>
                    <a:lnTo>
                      <a:pt x="66" y="32"/>
                    </a:lnTo>
                    <a:close/>
                    <a:moveTo>
                      <a:pt x="83" y="19"/>
                    </a:moveTo>
                    <a:lnTo>
                      <a:pt x="85" y="23"/>
                    </a:lnTo>
                    <a:lnTo>
                      <a:pt x="85" y="26"/>
                    </a:lnTo>
                    <a:lnTo>
                      <a:pt x="76" y="26"/>
                    </a:lnTo>
                    <a:lnTo>
                      <a:pt x="83" y="19"/>
                    </a:lnTo>
                    <a:close/>
                    <a:moveTo>
                      <a:pt x="70" y="32"/>
                    </a:moveTo>
                    <a:lnTo>
                      <a:pt x="66" y="29"/>
                    </a:lnTo>
                    <a:lnTo>
                      <a:pt x="79" y="16"/>
                    </a:lnTo>
                    <a:lnTo>
                      <a:pt x="83" y="19"/>
                    </a:lnTo>
                    <a:lnTo>
                      <a:pt x="70" y="32"/>
                    </a:lnTo>
                    <a:close/>
                    <a:moveTo>
                      <a:pt x="66" y="29"/>
                    </a:moveTo>
                    <a:lnTo>
                      <a:pt x="66" y="29"/>
                    </a:lnTo>
                    <a:lnTo>
                      <a:pt x="73" y="23"/>
                    </a:lnTo>
                    <a:lnTo>
                      <a:pt x="66" y="29"/>
                    </a:lnTo>
                    <a:close/>
                    <a:moveTo>
                      <a:pt x="66" y="29"/>
                    </a:moveTo>
                    <a:lnTo>
                      <a:pt x="63" y="26"/>
                    </a:lnTo>
                    <a:lnTo>
                      <a:pt x="76" y="13"/>
                    </a:lnTo>
                    <a:lnTo>
                      <a:pt x="79" y="16"/>
                    </a:lnTo>
                    <a:lnTo>
                      <a:pt x="66" y="29"/>
                    </a:lnTo>
                    <a:close/>
                    <a:moveTo>
                      <a:pt x="76" y="13"/>
                    </a:moveTo>
                    <a:lnTo>
                      <a:pt x="76" y="13"/>
                    </a:lnTo>
                    <a:lnTo>
                      <a:pt x="70" y="19"/>
                    </a:lnTo>
                    <a:lnTo>
                      <a:pt x="76" y="13"/>
                    </a:lnTo>
                    <a:close/>
                    <a:moveTo>
                      <a:pt x="63" y="26"/>
                    </a:moveTo>
                    <a:lnTo>
                      <a:pt x="60" y="24"/>
                    </a:lnTo>
                    <a:lnTo>
                      <a:pt x="73" y="9"/>
                    </a:lnTo>
                    <a:lnTo>
                      <a:pt x="76" y="13"/>
                    </a:lnTo>
                    <a:lnTo>
                      <a:pt x="63" y="26"/>
                    </a:lnTo>
                    <a:close/>
                    <a:moveTo>
                      <a:pt x="60" y="24"/>
                    </a:moveTo>
                    <a:lnTo>
                      <a:pt x="50" y="14"/>
                    </a:lnTo>
                    <a:lnTo>
                      <a:pt x="60" y="24"/>
                    </a:lnTo>
                    <a:lnTo>
                      <a:pt x="66" y="16"/>
                    </a:lnTo>
                    <a:lnTo>
                      <a:pt x="60" y="24"/>
                    </a:lnTo>
                    <a:close/>
                    <a:moveTo>
                      <a:pt x="60" y="24"/>
                    </a:moveTo>
                    <a:lnTo>
                      <a:pt x="56" y="20"/>
                    </a:lnTo>
                    <a:lnTo>
                      <a:pt x="70" y="6"/>
                    </a:lnTo>
                    <a:lnTo>
                      <a:pt x="73" y="9"/>
                    </a:lnTo>
                    <a:lnTo>
                      <a:pt x="60" y="24"/>
                    </a:lnTo>
                    <a:close/>
                    <a:moveTo>
                      <a:pt x="63" y="4"/>
                    </a:moveTo>
                    <a:lnTo>
                      <a:pt x="67" y="4"/>
                    </a:lnTo>
                    <a:lnTo>
                      <a:pt x="70" y="6"/>
                    </a:lnTo>
                    <a:lnTo>
                      <a:pt x="63" y="14"/>
                    </a:lnTo>
                    <a:lnTo>
                      <a:pt x="63" y="4"/>
                    </a:lnTo>
                    <a:close/>
                    <a:moveTo>
                      <a:pt x="63" y="23"/>
                    </a:moveTo>
                    <a:lnTo>
                      <a:pt x="60" y="23"/>
                    </a:lnTo>
                    <a:lnTo>
                      <a:pt x="60" y="4"/>
                    </a:lnTo>
                    <a:lnTo>
                      <a:pt x="63" y="4"/>
                    </a:lnTo>
                    <a:lnTo>
                      <a:pt x="63" y="23"/>
                    </a:lnTo>
                    <a:close/>
                    <a:moveTo>
                      <a:pt x="60" y="23"/>
                    </a:moveTo>
                    <a:lnTo>
                      <a:pt x="57" y="23"/>
                    </a:lnTo>
                    <a:lnTo>
                      <a:pt x="56" y="21"/>
                    </a:lnTo>
                    <a:lnTo>
                      <a:pt x="60" y="14"/>
                    </a:lnTo>
                    <a:lnTo>
                      <a:pt x="60" y="23"/>
                    </a:lnTo>
                    <a:close/>
                    <a:moveTo>
                      <a:pt x="56" y="21"/>
                    </a:moveTo>
                    <a:lnTo>
                      <a:pt x="50" y="18"/>
                    </a:lnTo>
                    <a:lnTo>
                      <a:pt x="57" y="2"/>
                    </a:lnTo>
                    <a:lnTo>
                      <a:pt x="64" y="5"/>
                    </a:lnTo>
                    <a:lnTo>
                      <a:pt x="56" y="21"/>
                    </a:lnTo>
                    <a:close/>
                    <a:moveTo>
                      <a:pt x="54" y="0"/>
                    </a:moveTo>
                    <a:lnTo>
                      <a:pt x="56" y="0"/>
                    </a:lnTo>
                    <a:lnTo>
                      <a:pt x="57" y="2"/>
                    </a:lnTo>
                    <a:lnTo>
                      <a:pt x="54" y="10"/>
                    </a:lnTo>
                    <a:lnTo>
                      <a:pt x="54" y="0"/>
                    </a:lnTo>
                    <a:close/>
                    <a:moveTo>
                      <a:pt x="54" y="19"/>
                    </a:moveTo>
                    <a:lnTo>
                      <a:pt x="51" y="19"/>
                    </a:lnTo>
                    <a:lnTo>
                      <a:pt x="51" y="0"/>
                    </a:lnTo>
                    <a:lnTo>
                      <a:pt x="54" y="0"/>
                    </a:lnTo>
                    <a:lnTo>
                      <a:pt x="54" y="19"/>
                    </a:lnTo>
                    <a:close/>
                    <a:moveTo>
                      <a:pt x="46" y="2"/>
                    </a:moveTo>
                    <a:lnTo>
                      <a:pt x="49" y="0"/>
                    </a:lnTo>
                    <a:lnTo>
                      <a:pt x="51" y="0"/>
                    </a:lnTo>
                    <a:lnTo>
                      <a:pt x="51" y="10"/>
                    </a:lnTo>
                    <a:lnTo>
                      <a:pt x="46" y="2"/>
                    </a:lnTo>
                    <a:close/>
                    <a:moveTo>
                      <a:pt x="55" y="18"/>
                    </a:moveTo>
                    <a:lnTo>
                      <a:pt x="49" y="21"/>
                    </a:lnTo>
                    <a:lnTo>
                      <a:pt x="40" y="5"/>
                    </a:lnTo>
                    <a:lnTo>
                      <a:pt x="46" y="2"/>
                    </a:lnTo>
                    <a:lnTo>
                      <a:pt x="55" y="18"/>
                    </a:lnTo>
                    <a:close/>
                    <a:moveTo>
                      <a:pt x="49" y="21"/>
                    </a:moveTo>
                    <a:lnTo>
                      <a:pt x="46" y="23"/>
                    </a:lnTo>
                    <a:lnTo>
                      <a:pt x="44" y="23"/>
                    </a:lnTo>
                    <a:lnTo>
                      <a:pt x="44" y="14"/>
                    </a:lnTo>
                    <a:lnTo>
                      <a:pt x="49" y="21"/>
                    </a:lnTo>
                    <a:close/>
                    <a:moveTo>
                      <a:pt x="44" y="23"/>
                    </a:moveTo>
                    <a:lnTo>
                      <a:pt x="41" y="23"/>
                    </a:lnTo>
                    <a:lnTo>
                      <a:pt x="41" y="4"/>
                    </a:lnTo>
                    <a:lnTo>
                      <a:pt x="44" y="4"/>
                    </a:lnTo>
                    <a:lnTo>
                      <a:pt x="44" y="23"/>
                    </a:lnTo>
                    <a:close/>
                    <a:moveTo>
                      <a:pt x="41" y="23"/>
                    </a:moveTo>
                    <a:lnTo>
                      <a:pt x="34" y="23"/>
                    </a:lnTo>
                    <a:lnTo>
                      <a:pt x="34" y="4"/>
                    </a:lnTo>
                    <a:lnTo>
                      <a:pt x="41" y="4"/>
                    </a:lnTo>
                    <a:lnTo>
                      <a:pt x="41" y="23"/>
                    </a:lnTo>
                    <a:close/>
                    <a:moveTo>
                      <a:pt x="30" y="5"/>
                    </a:moveTo>
                    <a:lnTo>
                      <a:pt x="32" y="4"/>
                    </a:lnTo>
                    <a:lnTo>
                      <a:pt x="34" y="4"/>
                    </a:lnTo>
                    <a:lnTo>
                      <a:pt x="34" y="14"/>
                    </a:lnTo>
                    <a:lnTo>
                      <a:pt x="30" y="5"/>
                    </a:lnTo>
                    <a:close/>
                    <a:moveTo>
                      <a:pt x="39" y="21"/>
                    </a:moveTo>
                    <a:lnTo>
                      <a:pt x="32" y="25"/>
                    </a:lnTo>
                    <a:lnTo>
                      <a:pt x="24" y="8"/>
                    </a:lnTo>
                    <a:lnTo>
                      <a:pt x="30" y="5"/>
                    </a:lnTo>
                    <a:lnTo>
                      <a:pt x="39" y="21"/>
                    </a:lnTo>
                    <a:close/>
                    <a:moveTo>
                      <a:pt x="22" y="9"/>
                    </a:moveTo>
                    <a:lnTo>
                      <a:pt x="23" y="8"/>
                    </a:lnTo>
                    <a:lnTo>
                      <a:pt x="24" y="8"/>
                    </a:lnTo>
                    <a:lnTo>
                      <a:pt x="29" y="16"/>
                    </a:lnTo>
                    <a:lnTo>
                      <a:pt x="22" y="9"/>
                    </a:lnTo>
                    <a:close/>
                    <a:moveTo>
                      <a:pt x="35" y="24"/>
                    </a:moveTo>
                    <a:lnTo>
                      <a:pt x="32" y="26"/>
                    </a:lnTo>
                    <a:lnTo>
                      <a:pt x="19" y="13"/>
                    </a:lnTo>
                    <a:lnTo>
                      <a:pt x="22" y="9"/>
                    </a:lnTo>
                    <a:lnTo>
                      <a:pt x="35" y="24"/>
                    </a:lnTo>
                    <a:close/>
                    <a:moveTo>
                      <a:pt x="19" y="13"/>
                    </a:moveTo>
                    <a:lnTo>
                      <a:pt x="19" y="13"/>
                    </a:lnTo>
                    <a:lnTo>
                      <a:pt x="25" y="19"/>
                    </a:lnTo>
                    <a:lnTo>
                      <a:pt x="19" y="13"/>
                    </a:lnTo>
                    <a:close/>
                    <a:moveTo>
                      <a:pt x="32" y="26"/>
                    </a:moveTo>
                    <a:lnTo>
                      <a:pt x="29" y="29"/>
                    </a:lnTo>
                    <a:lnTo>
                      <a:pt x="15" y="16"/>
                    </a:lnTo>
                    <a:lnTo>
                      <a:pt x="19" y="13"/>
                    </a:lnTo>
                    <a:lnTo>
                      <a:pt x="32" y="26"/>
                    </a:lnTo>
                    <a:close/>
                    <a:moveTo>
                      <a:pt x="13" y="18"/>
                    </a:moveTo>
                    <a:lnTo>
                      <a:pt x="14" y="17"/>
                    </a:lnTo>
                    <a:lnTo>
                      <a:pt x="15" y="16"/>
                    </a:lnTo>
                    <a:lnTo>
                      <a:pt x="22" y="23"/>
                    </a:lnTo>
                    <a:lnTo>
                      <a:pt x="13" y="18"/>
                    </a:lnTo>
                    <a:close/>
                    <a:moveTo>
                      <a:pt x="31" y="27"/>
                    </a:moveTo>
                    <a:lnTo>
                      <a:pt x="28" y="34"/>
                    </a:lnTo>
                    <a:lnTo>
                      <a:pt x="10" y="25"/>
                    </a:lnTo>
                    <a:lnTo>
                      <a:pt x="13" y="18"/>
                    </a:lnTo>
                    <a:lnTo>
                      <a:pt x="31" y="27"/>
                    </a:lnTo>
                    <a:close/>
                    <a:moveTo>
                      <a:pt x="28" y="34"/>
                    </a:moveTo>
                    <a:lnTo>
                      <a:pt x="27" y="35"/>
                    </a:lnTo>
                    <a:lnTo>
                      <a:pt x="25" y="36"/>
                    </a:lnTo>
                    <a:lnTo>
                      <a:pt x="19" y="29"/>
                    </a:lnTo>
                    <a:lnTo>
                      <a:pt x="28" y="34"/>
                    </a:lnTo>
                    <a:close/>
                    <a:moveTo>
                      <a:pt x="25" y="36"/>
                    </a:moveTo>
                    <a:lnTo>
                      <a:pt x="22" y="39"/>
                    </a:lnTo>
                    <a:lnTo>
                      <a:pt x="9" y="26"/>
                    </a:lnTo>
                    <a:lnTo>
                      <a:pt x="12" y="23"/>
                    </a:lnTo>
                    <a:lnTo>
                      <a:pt x="25" y="36"/>
                    </a:lnTo>
                    <a:close/>
                    <a:moveTo>
                      <a:pt x="9" y="26"/>
                    </a:moveTo>
                    <a:lnTo>
                      <a:pt x="19" y="16"/>
                    </a:lnTo>
                    <a:lnTo>
                      <a:pt x="9" y="26"/>
                    </a:lnTo>
                    <a:lnTo>
                      <a:pt x="15" y="32"/>
                    </a:lnTo>
                    <a:lnTo>
                      <a:pt x="9" y="26"/>
                    </a:lnTo>
                    <a:close/>
                    <a:moveTo>
                      <a:pt x="22" y="39"/>
                    </a:moveTo>
                    <a:lnTo>
                      <a:pt x="19" y="42"/>
                    </a:lnTo>
                    <a:lnTo>
                      <a:pt x="6" y="29"/>
                    </a:lnTo>
                    <a:lnTo>
                      <a:pt x="9" y="26"/>
                    </a:lnTo>
                    <a:lnTo>
                      <a:pt x="22" y="39"/>
                    </a:lnTo>
                    <a:close/>
                    <a:moveTo>
                      <a:pt x="3" y="31"/>
                    </a:moveTo>
                    <a:lnTo>
                      <a:pt x="4" y="30"/>
                    </a:lnTo>
                    <a:lnTo>
                      <a:pt x="6" y="29"/>
                    </a:lnTo>
                    <a:lnTo>
                      <a:pt x="12" y="36"/>
                    </a:lnTo>
                    <a:lnTo>
                      <a:pt x="3" y="31"/>
                    </a:lnTo>
                    <a:close/>
                    <a:moveTo>
                      <a:pt x="21" y="40"/>
                    </a:moveTo>
                    <a:lnTo>
                      <a:pt x="18" y="46"/>
                    </a:lnTo>
                    <a:lnTo>
                      <a:pt x="1" y="38"/>
                    </a:lnTo>
                    <a:lnTo>
                      <a:pt x="3" y="31"/>
                    </a:lnTo>
                    <a:lnTo>
                      <a:pt x="21" y="40"/>
                    </a:lnTo>
                    <a:close/>
                    <a:moveTo>
                      <a:pt x="0" y="42"/>
                    </a:moveTo>
                    <a:lnTo>
                      <a:pt x="0" y="40"/>
                    </a:lnTo>
                    <a:lnTo>
                      <a:pt x="1" y="38"/>
                    </a:lnTo>
                    <a:lnTo>
                      <a:pt x="9" y="42"/>
                    </a:lnTo>
                    <a:lnTo>
                      <a:pt x="0" y="42"/>
                    </a:lnTo>
                    <a:close/>
                    <a:moveTo>
                      <a:pt x="19" y="42"/>
                    </a:moveTo>
                    <a:lnTo>
                      <a:pt x="19" y="45"/>
                    </a:lnTo>
                    <a:lnTo>
                      <a:pt x="0" y="45"/>
                    </a:lnTo>
                    <a:lnTo>
                      <a:pt x="0" y="42"/>
                    </a:lnTo>
                    <a:lnTo>
                      <a:pt x="19" y="42"/>
                    </a:lnTo>
                    <a:close/>
                    <a:moveTo>
                      <a:pt x="19" y="45"/>
                    </a:moveTo>
                    <a:lnTo>
                      <a:pt x="19" y="48"/>
                    </a:lnTo>
                    <a:lnTo>
                      <a:pt x="0" y="48"/>
                    </a:lnTo>
                    <a:lnTo>
                      <a:pt x="0" y="45"/>
                    </a:lnTo>
                    <a:lnTo>
                      <a:pt x="19" y="45"/>
                    </a:lnTo>
                    <a:close/>
                    <a:moveTo>
                      <a:pt x="1" y="52"/>
                    </a:moveTo>
                    <a:lnTo>
                      <a:pt x="0" y="50"/>
                    </a:lnTo>
                    <a:lnTo>
                      <a:pt x="0" y="48"/>
                    </a:lnTo>
                    <a:lnTo>
                      <a:pt x="9" y="48"/>
                    </a:lnTo>
                    <a:lnTo>
                      <a:pt x="1" y="52"/>
                    </a:lnTo>
                    <a:close/>
                    <a:moveTo>
                      <a:pt x="18" y="43"/>
                    </a:moveTo>
                    <a:lnTo>
                      <a:pt x="21" y="50"/>
                    </a:lnTo>
                    <a:lnTo>
                      <a:pt x="3" y="59"/>
                    </a:lnTo>
                    <a:lnTo>
                      <a:pt x="1" y="52"/>
                    </a:lnTo>
                    <a:lnTo>
                      <a:pt x="18" y="43"/>
                    </a:lnTo>
                    <a:close/>
                    <a:moveTo>
                      <a:pt x="21" y="50"/>
                    </a:moveTo>
                    <a:lnTo>
                      <a:pt x="22" y="52"/>
                    </a:lnTo>
                    <a:lnTo>
                      <a:pt x="22" y="54"/>
                    </a:lnTo>
                    <a:lnTo>
                      <a:pt x="12" y="54"/>
                    </a:lnTo>
                    <a:lnTo>
                      <a:pt x="21" y="50"/>
                    </a:lnTo>
                    <a:close/>
                    <a:moveTo>
                      <a:pt x="22" y="54"/>
                    </a:moveTo>
                    <a:lnTo>
                      <a:pt x="22" y="58"/>
                    </a:lnTo>
                    <a:lnTo>
                      <a:pt x="3" y="58"/>
                    </a:lnTo>
                    <a:lnTo>
                      <a:pt x="3" y="54"/>
                    </a:lnTo>
                    <a:lnTo>
                      <a:pt x="22" y="54"/>
                    </a:lnTo>
                    <a:close/>
                    <a:moveTo>
                      <a:pt x="6" y="64"/>
                    </a:moveTo>
                    <a:lnTo>
                      <a:pt x="3" y="62"/>
                    </a:lnTo>
                    <a:lnTo>
                      <a:pt x="3" y="58"/>
                    </a:lnTo>
                    <a:lnTo>
                      <a:pt x="12" y="58"/>
                    </a:lnTo>
                    <a:lnTo>
                      <a:pt x="6" y="64"/>
                    </a:lnTo>
                    <a:close/>
                    <a:moveTo>
                      <a:pt x="19" y="51"/>
                    </a:moveTo>
                    <a:lnTo>
                      <a:pt x="22" y="54"/>
                    </a:lnTo>
                    <a:lnTo>
                      <a:pt x="9" y="68"/>
                    </a:lnTo>
                    <a:lnTo>
                      <a:pt x="6" y="64"/>
                    </a:lnTo>
                    <a:lnTo>
                      <a:pt x="19" y="51"/>
                    </a:lnTo>
                    <a:close/>
                    <a:moveTo>
                      <a:pt x="22" y="54"/>
                    </a:moveTo>
                    <a:lnTo>
                      <a:pt x="25" y="58"/>
                    </a:lnTo>
                    <a:lnTo>
                      <a:pt x="12" y="71"/>
                    </a:lnTo>
                    <a:lnTo>
                      <a:pt x="9" y="68"/>
                    </a:lnTo>
                    <a:lnTo>
                      <a:pt x="22" y="54"/>
                    </a:lnTo>
                    <a:close/>
                    <a:moveTo>
                      <a:pt x="25" y="58"/>
                    </a:moveTo>
                    <a:lnTo>
                      <a:pt x="29" y="60"/>
                    </a:lnTo>
                    <a:lnTo>
                      <a:pt x="15" y="74"/>
                    </a:lnTo>
                    <a:lnTo>
                      <a:pt x="12" y="71"/>
                    </a:lnTo>
                    <a:lnTo>
                      <a:pt x="25" y="58"/>
                    </a:lnTo>
                    <a:close/>
                    <a:moveTo>
                      <a:pt x="22" y="77"/>
                    </a:moveTo>
                    <a:lnTo>
                      <a:pt x="18" y="77"/>
                    </a:lnTo>
                    <a:lnTo>
                      <a:pt x="15" y="74"/>
                    </a:lnTo>
                    <a:lnTo>
                      <a:pt x="22" y="68"/>
                    </a:lnTo>
                    <a:lnTo>
                      <a:pt x="22" y="77"/>
                    </a:lnTo>
                    <a:close/>
                    <a:moveTo>
                      <a:pt x="22" y="58"/>
                    </a:moveTo>
                    <a:lnTo>
                      <a:pt x="25" y="58"/>
                    </a:lnTo>
                    <a:lnTo>
                      <a:pt x="25" y="77"/>
                    </a:lnTo>
                    <a:lnTo>
                      <a:pt x="22" y="77"/>
                    </a:lnTo>
                    <a:lnTo>
                      <a:pt x="22" y="58"/>
                    </a:lnTo>
                    <a:close/>
                    <a:moveTo>
                      <a:pt x="25" y="58"/>
                    </a:moveTo>
                    <a:lnTo>
                      <a:pt x="31" y="58"/>
                    </a:lnTo>
                    <a:lnTo>
                      <a:pt x="31" y="77"/>
                    </a:lnTo>
                    <a:lnTo>
                      <a:pt x="25" y="77"/>
                    </a:lnTo>
                    <a:lnTo>
                      <a:pt x="25" y="58"/>
                    </a:lnTo>
                    <a:close/>
                    <a:moveTo>
                      <a:pt x="31" y="58"/>
                    </a:moveTo>
                    <a:lnTo>
                      <a:pt x="35" y="58"/>
                    </a:lnTo>
                    <a:lnTo>
                      <a:pt x="39" y="60"/>
                    </a:lnTo>
                    <a:lnTo>
                      <a:pt x="31" y="68"/>
                    </a:lnTo>
                    <a:lnTo>
                      <a:pt x="31" y="58"/>
                    </a:lnTo>
                    <a:close/>
                    <a:moveTo>
                      <a:pt x="39" y="60"/>
                    </a:moveTo>
                    <a:lnTo>
                      <a:pt x="41" y="63"/>
                    </a:lnTo>
                    <a:lnTo>
                      <a:pt x="28" y="78"/>
                    </a:lnTo>
                    <a:lnTo>
                      <a:pt x="24" y="74"/>
                    </a:lnTo>
                    <a:lnTo>
                      <a:pt x="39" y="60"/>
                    </a:lnTo>
                    <a:close/>
                    <a:moveTo>
                      <a:pt x="39" y="79"/>
                    </a:moveTo>
                    <a:lnTo>
                      <a:pt x="33" y="82"/>
                    </a:lnTo>
                    <a:lnTo>
                      <a:pt x="28" y="78"/>
                    </a:lnTo>
                    <a:lnTo>
                      <a:pt x="34" y="70"/>
                    </a:lnTo>
                    <a:lnTo>
                      <a:pt x="39" y="79"/>
                    </a:lnTo>
                    <a:close/>
                    <a:moveTo>
                      <a:pt x="30" y="62"/>
                    </a:moveTo>
                    <a:lnTo>
                      <a:pt x="36" y="59"/>
                    </a:lnTo>
                    <a:lnTo>
                      <a:pt x="45" y="75"/>
                    </a:lnTo>
                    <a:lnTo>
                      <a:pt x="39" y="79"/>
                    </a:lnTo>
                    <a:lnTo>
                      <a:pt x="30" y="62"/>
                    </a:lnTo>
                    <a:close/>
                    <a:moveTo>
                      <a:pt x="36" y="59"/>
                    </a:moveTo>
                    <a:lnTo>
                      <a:pt x="39" y="58"/>
                    </a:lnTo>
                    <a:lnTo>
                      <a:pt x="41" y="58"/>
                    </a:lnTo>
                    <a:lnTo>
                      <a:pt x="41" y="68"/>
                    </a:lnTo>
                    <a:lnTo>
                      <a:pt x="36" y="59"/>
                    </a:lnTo>
                    <a:close/>
                    <a:moveTo>
                      <a:pt x="41" y="58"/>
                    </a:moveTo>
                    <a:lnTo>
                      <a:pt x="47" y="58"/>
                    </a:lnTo>
                    <a:lnTo>
                      <a:pt x="47" y="77"/>
                    </a:lnTo>
                    <a:lnTo>
                      <a:pt x="41" y="77"/>
                    </a:lnTo>
                    <a:lnTo>
                      <a:pt x="41" y="58"/>
                    </a:lnTo>
                    <a:close/>
                    <a:moveTo>
                      <a:pt x="54" y="74"/>
                    </a:moveTo>
                    <a:lnTo>
                      <a:pt x="51" y="77"/>
                    </a:lnTo>
                    <a:lnTo>
                      <a:pt x="47" y="77"/>
                    </a:lnTo>
                    <a:lnTo>
                      <a:pt x="47" y="68"/>
                    </a:lnTo>
                    <a:lnTo>
                      <a:pt x="54" y="74"/>
                    </a:lnTo>
                    <a:close/>
                    <a:moveTo>
                      <a:pt x="41" y="61"/>
                    </a:moveTo>
                    <a:lnTo>
                      <a:pt x="44" y="58"/>
                    </a:lnTo>
                    <a:lnTo>
                      <a:pt x="57" y="71"/>
                    </a:lnTo>
                    <a:lnTo>
                      <a:pt x="54" y="74"/>
                    </a:lnTo>
                    <a:lnTo>
                      <a:pt x="41" y="61"/>
                    </a:lnTo>
                    <a:close/>
                    <a:moveTo>
                      <a:pt x="44" y="58"/>
                    </a:moveTo>
                    <a:lnTo>
                      <a:pt x="46" y="54"/>
                    </a:lnTo>
                    <a:lnTo>
                      <a:pt x="51" y="54"/>
                    </a:lnTo>
                    <a:lnTo>
                      <a:pt x="51" y="64"/>
                    </a:lnTo>
                    <a:lnTo>
                      <a:pt x="44" y="58"/>
                    </a:lnTo>
                    <a:close/>
                    <a:moveTo>
                      <a:pt x="51" y="54"/>
                    </a:moveTo>
                    <a:lnTo>
                      <a:pt x="57" y="54"/>
                    </a:lnTo>
                    <a:lnTo>
                      <a:pt x="57" y="73"/>
                    </a:lnTo>
                    <a:lnTo>
                      <a:pt x="51" y="73"/>
                    </a:lnTo>
                    <a:lnTo>
                      <a:pt x="51"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58" name="Freeform 244">
                <a:extLst>
                  <a:ext uri="{FF2B5EF4-FFF2-40B4-BE49-F238E27FC236}">
                    <a16:creationId xmlns:a16="http://schemas.microsoft.com/office/drawing/2014/main" id="{92C16AFE-688D-4069-85AB-E15C24ED3D86}"/>
                  </a:ext>
                </a:extLst>
              </p:cNvPr>
              <p:cNvSpPr>
                <a:spLocks/>
              </p:cNvSpPr>
              <p:nvPr/>
            </p:nvSpPr>
            <p:spPr bwMode="auto">
              <a:xfrm>
                <a:off x="2363" y="2622"/>
                <a:ext cx="17" cy="14"/>
              </a:xfrm>
              <a:custGeom>
                <a:avLst/>
                <a:gdLst>
                  <a:gd name="T0" fmla="*/ 12 w 67"/>
                  <a:gd name="T1" fmla="*/ 13 h 57"/>
                  <a:gd name="T2" fmla="*/ 13 w 67"/>
                  <a:gd name="T3" fmla="*/ 12 h 57"/>
                  <a:gd name="T4" fmla="*/ 14 w 67"/>
                  <a:gd name="T5" fmla="*/ 11 h 57"/>
                  <a:gd name="T6" fmla="*/ 15 w 67"/>
                  <a:gd name="T7" fmla="*/ 10 h 57"/>
                  <a:gd name="T8" fmla="*/ 15 w 67"/>
                  <a:gd name="T9" fmla="*/ 9 h 57"/>
                  <a:gd name="T10" fmla="*/ 16 w 67"/>
                  <a:gd name="T11" fmla="*/ 8 h 57"/>
                  <a:gd name="T12" fmla="*/ 17 w 67"/>
                  <a:gd name="T13" fmla="*/ 7 h 57"/>
                  <a:gd name="T14" fmla="*/ 17 w 67"/>
                  <a:gd name="T15" fmla="*/ 6 h 57"/>
                  <a:gd name="T16" fmla="*/ 17 w 67"/>
                  <a:gd name="T17" fmla="*/ 5 h 57"/>
                  <a:gd name="T18" fmla="*/ 17 w 67"/>
                  <a:gd name="T19" fmla="*/ 4 h 57"/>
                  <a:gd name="T20" fmla="*/ 16 w 67"/>
                  <a:gd name="T21" fmla="*/ 3 h 57"/>
                  <a:gd name="T22" fmla="*/ 15 w 67"/>
                  <a:gd name="T23" fmla="*/ 2 h 57"/>
                  <a:gd name="T24" fmla="*/ 14 w 67"/>
                  <a:gd name="T25" fmla="*/ 1 h 57"/>
                  <a:gd name="T26" fmla="*/ 14 w 67"/>
                  <a:gd name="T27" fmla="*/ 1 h 57"/>
                  <a:gd name="T28" fmla="*/ 13 w 67"/>
                  <a:gd name="T29" fmla="*/ 1 h 57"/>
                  <a:gd name="T30" fmla="*/ 11 w 67"/>
                  <a:gd name="T31" fmla="*/ 0 h 57"/>
                  <a:gd name="T32" fmla="*/ 10 w 67"/>
                  <a:gd name="T33" fmla="*/ 0 h 57"/>
                  <a:gd name="T34" fmla="*/ 9 w 67"/>
                  <a:gd name="T35" fmla="*/ 0 h 57"/>
                  <a:gd name="T36" fmla="*/ 8 w 67"/>
                  <a:gd name="T37" fmla="*/ 1 h 57"/>
                  <a:gd name="T38" fmla="*/ 6 w 67"/>
                  <a:gd name="T39" fmla="*/ 1 h 57"/>
                  <a:gd name="T40" fmla="*/ 5 w 67"/>
                  <a:gd name="T41" fmla="*/ 1 h 57"/>
                  <a:gd name="T42" fmla="*/ 4 w 67"/>
                  <a:gd name="T43" fmla="*/ 2 h 57"/>
                  <a:gd name="T44" fmla="*/ 3 w 67"/>
                  <a:gd name="T45" fmla="*/ 3 h 57"/>
                  <a:gd name="T46" fmla="*/ 2 w 67"/>
                  <a:gd name="T47" fmla="*/ 4 h 57"/>
                  <a:gd name="T48" fmla="*/ 1 w 67"/>
                  <a:gd name="T49" fmla="*/ 6 h 57"/>
                  <a:gd name="T50" fmla="*/ 1 w 67"/>
                  <a:gd name="T51" fmla="*/ 6 h 57"/>
                  <a:gd name="T52" fmla="*/ 0 w 67"/>
                  <a:gd name="T53" fmla="*/ 7 h 57"/>
                  <a:gd name="T54" fmla="*/ 0 w 67"/>
                  <a:gd name="T55" fmla="*/ 9 h 57"/>
                  <a:gd name="T56" fmla="*/ 0 w 67"/>
                  <a:gd name="T57" fmla="*/ 9 h 57"/>
                  <a:gd name="T58" fmla="*/ 0 w 67"/>
                  <a:gd name="T59" fmla="*/ 11 h 57"/>
                  <a:gd name="T60" fmla="*/ 1 w 67"/>
                  <a:gd name="T61" fmla="*/ 12 h 57"/>
                  <a:gd name="T62" fmla="*/ 2 w 67"/>
                  <a:gd name="T63" fmla="*/ 13 h 57"/>
                  <a:gd name="T64" fmla="*/ 3 w 67"/>
                  <a:gd name="T65" fmla="*/ 13 h 57"/>
                  <a:gd name="T66" fmla="*/ 3 w 67"/>
                  <a:gd name="T67" fmla="*/ 13 h 57"/>
                  <a:gd name="T68" fmla="*/ 4 w 67"/>
                  <a:gd name="T69" fmla="*/ 14 h 57"/>
                  <a:gd name="T70" fmla="*/ 6 w 67"/>
                  <a:gd name="T71" fmla="*/ 14 h 57"/>
                  <a:gd name="T72" fmla="*/ 6 w 67"/>
                  <a:gd name="T73" fmla="*/ 14 h 57"/>
                  <a:gd name="T74" fmla="*/ 8 w 67"/>
                  <a:gd name="T75" fmla="*/ 14 h 57"/>
                  <a:gd name="T76" fmla="*/ 9 w 67"/>
                  <a:gd name="T77" fmla="*/ 14 h 57"/>
                  <a:gd name="T78" fmla="*/ 10 w 67"/>
                  <a:gd name="T79" fmla="*/ 13 h 57"/>
                  <a:gd name="T80" fmla="*/ 12 w 67"/>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7" y="52"/>
                    </a:moveTo>
                    <a:lnTo>
                      <a:pt x="50" y="48"/>
                    </a:lnTo>
                    <a:lnTo>
                      <a:pt x="54" y="45"/>
                    </a:lnTo>
                    <a:lnTo>
                      <a:pt x="60" y="42"/>
                    </a:lnTo>
                    <a:lnTo>
                      <a:pt x="60" y="38"/>
                    </a:lnTo>
                    <a:lnTo>
                      <a:pt x="64" y="32"/>
                    </a:lnTo>
                    <a:lnTo>
                      <a:pt x="67" y="29"/>
                    </a:lnTo>
                    <a:lnTo>
                      <a:pt x="67" y="26"/>
                    </a:lnTo>
                    <a:lnTo>
                      <a:pt x="67" y="20"/>
                    </a:lnTo>
                    <a:lnTo>
                      <a:pt x="67" y="16"/>
                    </a:lnTo>
                    <a:lnTo>
                      <a:pt x="64" y="13"/>
                    </a:lnTo>
                    <a:lnTo>
                      <a:pt x="60" y="10"/>
                    </a:lnTo>
                    <a:lnTo>
                      <a:pt x="57" y="6"/>
                    </a:lnTo>
                    <a:lnTo>
                      <a:pt x="54" y="3"/>
                    </a:lnTo>
                    <a:lnTo>
                      <a:pt x="50" y="3"/>
                    </a:lnTo>
                    <a:lnTo>
                      <a:pt x="45" y="0"/>
                    </a:lnTo>
                    <a:lnTo>
                      <a:pt x="41" y="0"/>
                    </a:lnTo>
                    <a:lnTo>
                      <a:pt x="35" y="0"/>
                    </a:lnTo>
                    <a:lnTo>
                      <a:pt x="32" y="3"/>
                    </a:lnTo>
                    <a:lnTo>
                      <a:pt x="25" y="3"/>
                    </a:lnTo>
                    <a:lnTo>
                      <a:pt x="19" y="6"/>
                    </a:lnTo>
                    <a:lnTo>
                      <a:pt x="16" y="10"/>
                    </a:lnTo>
                    <a:lnTo>
                      <a:pt x="10" y="13"/>
                    </a:lnTo>
                    <a:lnTo>
                      <a:pt x="6" y="16"/>
                    </a:lnTo>
                    <a:lnTo>
                      <a:pt x="3" y="23"/>
                    </a:lnTo>
                    <a:lnTo>
                      <a:pt x="3" y="26"/>
                    </a:lnTo>
                    <a:lnTo>
                      <a:pt x="0" y="29"/>
                    </a:lnTo>
                    <a:lnTo>
                      <a:pt x="0" y="35"/>
                    </a:lnTo>
                    <a:lnTo>
                      <a:pt x="0" y="38"/>
                    </a:lnTo>
                    <a:lnTo>
                      <a:pt x="0" y="45"/>
                    </a:lnTo>
                    <a:lnTo>
                      <a:pt x="3" y="48"/>
                    </a:lnTo>
                    <a:lnTo>
                      <a:pt x="6" y="52"/>
                    </a:lnTo>
                    <a:lnTo>
                      <a:pt x="10" y="54"/>
                    </a:lnTo>
                    <a:lnTo>
                      <a:pt x="13" y="54"/>
                    </a:lnTo>
                    <a:lnTo>
                      <a:pt x="16" y="57"/>
                    </a:lnTo>
                    <a:lnTo>
                      <a:pt x="22" y="57"/>
                    </a:lnTo>
                    <a:lnTo>
                      <a:pt x="25" y="57"/>
                    </a:lnTo>
                    <a:lnTo>
                      <a:pt x="32" y="57"/>
                    </a:lnTo>
                    <a:lnTo>
                      <a:pt x="35" y="57"/>
                    </a:lnTo>
                    <a:lnTo>
                      <a:pt x="41" y="54"/>
                    </a:lnTo>
                    <a:lnTo>
                      <a:pt x="47" y="52"/>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59" name="Freeform 245">
                <a:extLst>
                  <a:ext uri="{FF2B5EF4-FFF2-40B4-BE49-F238E27FC236}">
                    <a16:creationId xmlns:a16="http://schemas.microsoft.com/office/drawing/2014/main" id="{03D5CF63-3334-4DBD-B268-9D0885EA2BDC}"/>
                  </a:ext>
                </a:extLst>
              </p:cNvPr>
              <p:cNvSpPr>
                <a:spLocks noEditPoints="1"/>
              </p:cNvSpPr>
              <p:nvPr/>
            </p:nvSpPr>
            <p:spPr bwMode="auto">
              <a:xfrm>
                <a:off x="2361" y="2620"/>
                <a:ext cx="21" cy="19"/>
              </a:xfrm>
              <a:custGeom>
                <a:avLst/>
                <a:gdLst>
                  <a:gd name="T0" fmla="*/ 13 w 85"/>
                  <a:gd name="T1" fmla="*/ 13 h 76"/>
                  <a:gd name="T2" fmla="*/ 14 w 85"/>
                  <a:gd name="T3" fmla="*/ 12 h 76"/>
                  <a:gd name="T4" fmla="*/ 18 w 85"/>
                  <a:gd name="T5" fmla="*/ 15 h 76"/>
                  <a:gd name="T6" fmla="*/ 17 w 85"/>
                  <a:gd name="T7" fmla="*/ 13 h 76"/>
                  <a:gd name="T8" fmla="*/ 15 w 85"/>
                  <a:gd name="T9" fmla="*/ 13 h 76"/>
                  <a:gd name="T10" fmla="*/ 15 w 85"/>
                  <a:gd name="T11" fmla="*/ 11 h 76"/>
                  <a:gd name="T12" fmla="*/ 16 w 85"/>
                  <a:gd name="T13" fmla="*/ 9 h 76"/>
                  <a:gd name="T14" fmla="*/ 20 w 85"/>
                  <a:gd name="T15" fmla="*/ 11 h 76"/>
                  <a:gd name="T16" fmla="*/ 19 w 85"/>
                  <a:gd name="T17" fmla="*/ 10 h 76"/>
                  <a:gd name="T18" fmla="*/ 16 w 85"/>
                  <a:gd name="T19" fmla="*/ 10 h 76"/>
                  <a:gd name="T20" fmla="*/ 16 w 85"/>
                  <a:gd name="T21" fmla="*/ 7 h 76"/>
                  <a:gd name="T22" fmla="*/ 21 w 85"/>
                  <a:gd name="T23" fmla="*/ 5 h 76"/>
                  <a:gd name="T24" fmla="*/ 20 w 85"/>
                  <a:gd name="T25" fmla="*/ 4 h 76"/>
                  <a:gd name="T26" fmla="*/ 18 w 85"/>
                  <a:gd name="T27" fmla="*/ 6 h 76"/>
                  <a:gd name="T28" fmla="*/ 16 w 85"/>
                  <a:gd name="T29" fmla="*/ 7 h 76"/>
                  <a:gd name="T30" fmla="*/ 16 w 85"/>
                  <a:gd name="T31" fmla="*/ 6 h 76"/>
                  <a:gd name="T32" fmla="*/ 20 w 85"/>
                  <a:gd name="T33" fmla="*/ 5 h 76"/>
                  <a:gd name="T34" fmla="*/ 17 w 85"/>
                  <a:gd name="T35" fmla="*/ 2 h 76"/>
                  <a:gd name="T36" fmla="*/ 16 w 85"/>
                  <a:gd name="T37" fmla="*/ 3 h 76"/>
                  <a:gd name="T38" fmla="*/ 16 w 85"/>
                  <a:gd name="T39" fmla="*/ 6 h 76"/>
                  <a:gd name="T40" fmla="*/ 14 w 85"/>
                  <a:gd name="T41" fmla="*/ 5 h 76"/>
                  <a:gd name="T42" fmla="*/ 14 w 85"/>
                  <a:gd name="T43" fmla="*/ 0 h 76"/>
                  <a:gd name="T44" fmla="*/ 12 w 85"/>
                  <a:gd name="T45" fmla="*/ 0 h 76"/>
                  <a:gd name="T46" fmla="*/ 12 w 85"/>
                  <a:gd name="T47" fmla="*/ 0 h 76"/>
                  <a:gd name="T48" fmla="*/ 9 w 85"/>
                  <a:gd name="T49" fmla="*/ 1 h 76"/>
                  <a:gd name="T50" fmla="*/ 12 w 85"/>
                  <a:gd name="T51" fmla="*/ 5 h 76"/>
                  <a:gd name="T52" fmla="*/ 8 w 85"/>
                  <a:gd name="T53" fmla="*/ 6 h 76"/>
                  <a:gd name="T54" fmla="*/ 8 w 85"/>
                  <a:gd name="T55" fmla="*/ 1 h 76"/>
                  <a:gd name="T56" fmla="*/ 7 w 85"/>
                  <a:gd name="T57" fmla="*/ 1 h 76"/>
                  <a:gd name="T58" fmla="*/ 5 w 85"/>
                  <a:gd name="T59" fmla="*/ 2 h 76"/>
                  <a:gd name="T60" fmla="*/ 8 w 85"/>
                  <a:gd name="T61" fmla="*/ 6 h 76"/>
                  <a:gd name="T62" fmla="*/ 6 w 85"/>
                  <a:gd name="T63" fmla="*/ 8 h 76"/>
                  <a:gd name="T64" fmla="*/ 3 w 85"/>
                  <a:gd name="T65" fmla="*/ 3 h 76"/>
                  <a:gd name="T66" fmla="*/ 3 w 85"/>
                  <a:gd name="T67" fmla="*/ 4 h 76"/>
                  <a:gd name="T68" fmla="*/ 1 w 85"/>
                  <a:gd name="T69" fmla="*/ 5 h 76"/>
                  <a:gd name="T70" fmla="*/ 0 w 85"/>
                  <a:gd name="T71" fmla="*/ 8 h 76"/>
                  <a:gd name="T72" fmla="*/ 5 w 85"/>
                  <a:gd name="T73" fmla="*/ 9 h 76"/>
                  <a:gd name="T74" fmla="*/ 5 w 85"/>
                  <a:gd name="T75" fmla="*/ 11 h 76"/>
                  <a:gd name="T76" fmla="*/ 1 w 85"/>
                  <a:gd name="T77" fmla="*/ 7 h 76"/>
                  <a:gd name="T78" fmla="*/ 0 w 85"/>
                  <a:gd name="T79" fmla="*/ 10 h 76"/>
                  <a:gd name="T80" fmla="*/ 5 w 85"/>
                  <a:gd name="T81" fmla="*/ 11 h 76"/>
                  <a:gd name="T82" fmla="*/ 5 w 85"/>
                  <a:gd name="T83" fmla="*/ 14 h 76"/>
                  <a:gd name="T84" fmla="*/ 0 w 85"/>
                  <a:gd name="T85" fmla="*/ 14 h 76"/>
                  <a:gd name="T86" fmla="*/ 0 w 85"/>
                  <a:gd name="T87" fmla="*/ 15 h 76"/>
                  <a:gd name="T88" fmla="*/ 5 w 85"/>
                  <a:gd name="T89" fmla="*/ 13 h 76"/>
                  <a:gd name="T90" fmla="*/ 5 w 85"/>
                  <a:gd name="T91" fmla="*/ 18 h 76"/>
                  <a:gd name="T92" fmla="*/ 5 w 85"/>
                  <a:gd name="T93" fmla="*/ 14 h 76"/>
                  <a:gd name="T94" fmla="*/ 7 w 85"/>
                  <a:gd name="T95" fmla="*/ 14 h 76"/>
                  <a:gd name="T96" fmla="*/ 4 w 85"/>
                  <a:gd name="T97" fmla="*/ 18 h 76"/>
                  <a:gd name="T98" fmla="*/ 6 w 85"/>
                  <a:gd name="T99" fmla="*/ 19 h 76"/>
                  <a:gd name="T100" fmla="*/ 8 w 85"/>
                  <a:gd name="T101" fmla="*/ 14 h 76"/>
                  <a:gd name="T102" fmla="*/ 10 w 85"/>
                  <a:gd name="T103" fmla="*/ 14 h 76"/>
                  <a:gd name="T104" fmla="*/ 11 w 85"/>
                  <a:gd name="T105" fmla="*/ 19 h 76"/>
                  <a:gd name="T106" fmla="*/ 11 w 85"/>
                  <a:gd name="T107" fmla="*/ 17 h 76"/>
                  <a:gd name="T108" fmla="*/ 10 w 85"/>
                  <a:gd name="T109" fmla="*/ 15 h 7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5"/>
                  <a:gd name="T166" fmla="*/ 0 h 76"/>
                  <a:gd name="T167" fmla="*/ 85 w 85"/>
                  <a:gd name="T168" fmla="*/ 76 h 7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5" h="76">
                    <a:moveTo>
                      <a:pt x="49" y="53"/>
                    </a:moveTo>
                    <a:lnTo>
                      <a:pt x="53" y="51"/>
                    </a:lnTo>
                    <a:lnTo>
                      <a:pt x="66" y="64"/>
                    </a:lnTo>
                    <a:lnTo>
                      <a:pt x="64" y="67"/>
                    </a:lnTo>
                    <a:lnTo>
                      <a:pt x="49" y="53"/>
                    </a:lnTo>
                    <a:close/>
                    <a:moveTo>
                      <a:pt x="53" y="51"/>
                    </a:moveTo>
                    <a:lnTo>
                      <a:pt x="56" y="47"/>
                    </a:lnTo>
                    <a:lnTo>
                      <a:pt x="69" y="61"/>
                    </a:lnTo>
                    <a:lnTo>
                      <a:pt x="66" y="64"/>
                    </a:lnTo>
                    <a:lnTo>
                      <a:pt x="53" y="51"/>
                    </a:lnTo>
                    <a:close/>
                    <a:moveTo>
                      <a:pt x="56" y="47"/>
                    </a:moveTo>
                    <a:lnTo>
                      <a:pt x="57" y="46"/>
                    </a:lnTo>
                    <a:lnTo>
                      <a:pt x="58" y="45"/>
                    </a:lnTo>
                    <a:lnTo>
                      <a:pt x="63" y="54"/>
                    </a:lnTo>
                    <a:lnTo>
                      <a:pt x="56" y="47"/>
                    </a:lnTo>
                    <a:close/>
                    <a:moveTo>
                      <a:pt x="58" y="45"/>
                    </a:moveTo>
                    <a:lnTo>
                      <a:pt x="65" y="42"/>
                    </a:lnTo>
                    <a:lnTo>
                      <a:pt x="74" y="60"/>
                    </a:lnTo>
                    <a:lnTo>
                      <a:pt x="67" y="63"/>
                    </a:lnTo>
                    <a:lnTo>
                      <a:pt x="58" y="45"/>
                    </a:lnTo>
                    <a:close/>
                    <a:moveTo>
                      <a:pt x="79" y="51"/>
                    </a:moveTo>
                    <a:lnTo>
                      <a:pt x="79" y="56"/>
                    </a:lnTo>
                    <a:lnTo>
                      <a:pt x="74" y="60"/>
                    </a:lnTo>
                    <a:lnTo>
                      <a:pt x="69" y="51"/>
                    </a:lnTo>
                    <a:lnTo>
                      <a:pt x="79" y="51"/>
                    </a:lnTo>
                    <a:close/>
                    <a:moveTo>
                      <a:pt x="59" y="51"/>
                    </a:moveTo>
                    <a:lnTo>
                      <a:pt x="59" y="47"/>
                    </a:lnTo>
                    <a:lnTo>
                      <a:pt x="79" y="47"/>
                    </a:lnTo>
                    <a:lnTo>
                      <a:pt x="79" y="51"/>
                    </a:lnTo>
                    <a:lnTo>
                      <a:pt x="59" y="51"/>
                    </a:lnTo>
                    <a:close/>
                    <a:moveTo>
                      <a:pt x="59" y="47"/>
                    </a:moveTo>
                    <a:lnTo>
                      <a:pt x="59" y="45"/>
                    </a:lnTo>
                    <a:lnTo>
                      <a:pt x="60" y="43"/>
                    </a:lnTo>
                    <a:lnTo>
                      <a:pt x="69" y="47"/>
                    </a:lnTo>
                    <a:lnTo>
                      <a:pt x="59" y="47"/>
                    </a:lnTo>
                    <a:close/>
                    <a:moveTo>
                      <a:pt x="60" y="43"/>
                    </a:moveTo>
                    <a:lnTo>
                      <a:pt x="64" y="36"/>
                    </a:lnTo>
                    <a:lnTo>
                      <a:pt x="81" y="45"/>
                    </a:lnTo>
                    <a:lnTo>
                      <a:pt x="78" y="52"/>
                    </a:lnTo>
                    <a:lnTo>
                      <a:pt x="60" y="43"/>
                    </a:lnTo>
                    <a:close/>
                    <a:moveTo>
                      <a:pt x="64" y="36"/>
                    </a:moveTo>
                    <a:lnTo>
                      <a:pt x="65" y="35"/>
                    </a:lnTo>
                    <a:lnTo>
                      <a:pt x="66" y="34"/>
                    </a:lnTo>
                    <a:lnTo>
                      <a:pt x="73" y="41"/>
                    </a:lnTo>
                    <a:lnTo>
                      <a:pt x="64" y="36"/>
                    </a:lnTo>
                    <a:close/>
                    <a:moveTo>
                      <a:pt x="66" y="34"/>
                    </a:moveTo>
                    <a:lnTo>
                      <a:pt x="69" y="31"/>
                    </a:lnTo>
                    <a:lnTo>
                      <a:pt x="82" y="44"/>
                    </a:lnTo>
                    <a:lnTo>
                      <a:pt x="79" y="47"/>
                    </a:lnTo>
                    <a:lnTo>
                      <a:pt x="66" y="34"/>
                    </a:lnTo>
                    <a:close/>
                    <a:moveTo>
                      <a:pt x="85" y="38"/>
                    </a:moveTo>
                    <a:lnTo>
                      <a:pt x="85" y="42"/>
                    </a:lnTo>
                    <a:lnTo>
                      <a:pt x="82" y="44"/>
                    </a:lnTo>
                    <a:lnTo>
                      <a:pt x="76" y="38"/>
                    </a:lnTo>
                    <a:lnTo>
                      <a:pt x="85" y="38"/>
                    </a:lnTo>
                    <a:close/>
                    <a:moveTo>
                      <a:pt x="66" y="38"/>
                    </a:moveTo>
                    <a:lnTo>
                      <a:pt x="66" y="35"/>
                    </a:lnTo>
                    <a:lnTo>
                      <a:pt x="85" y="35"/>
                    </a:lnTo>
                    <a:lnTo>
                      <a:pt x="85" y="38"/>
                    </a:lnTo>
                    <a:lnTo>
                      <a:pt x="66" y="38"/>
                    </a:lnTo>
                    <a:close/>
                    <a:moveTo>
                      <a:pt x="66" y="35"/>
                    </a:moveTo>
                    <a:lnTo>
                      <a:pt x="66" y="29"/>
                    </a:lnTo>
                    <a:lnTo>
                      <a:pt x="85" y="29"/>
                    </a:lnTo>
                    <a:lnTo>
                      <a:pt x="85" y="35"/>
                    </a:lnTo>
                    <a:lnTo>
                      <a:pt x="66" y="35"/>
                    </a:lnTo>
                    <a:close/>
                    <a:moveTo>
                      <a:pt x="66" y="29"/>
                    </a:moveTo>
                    <a:lnTo>
                      <a:pt x="66" y="25"/>
                    </a:lnTo>
                    <a:lnTo>
                      <a:pt x="85" y="25"/>
                    </a:lnTo>
                    <a:lnTo>
                      <a:pt x="85" y="29"/>
                    </a:lnTo>
                    <a:lnTo>
                      <a:pt x="66" y="29"/>
                    </a:lnTo>
                    <a:close/>
                    <a:moveTo>
                      <a:pt x="82" y="19"/>
                    </a:moveTo>
                    <a:lnTo>
                      <a:pt x="85" y="21"/>
                    </a:lnTo>
                    <a:lnTo>
                      <a:pt x="85" y="25"/>
                    </a:lnTo>
                    <a:lnTo>
                      <a:pt x="76" y="25"/>
                    </a:lnTo>
                    <a:lnTo>
                      <a:pt x="82" y="19"/>
                    </a:lnTo>
                    <a:close/>
                    <a:moveTo>
                      <a:pt x="69" y="32"/>
                    </a:moveTo>
                    <a:lnTo>
                      <a:pt x="66" y="29"/>
                    </a:lnTo>
                    <a:lnTo>
                      <a:pt x="79" y="15"/>
                    </a:lnTo>
                    <a:lnTo>
                      <a:pt x="82" y="19"/>
                    </a:lnTo>
                    <a:lnTo>
                      <a:pt x="69" y="32"/>
                    </a:lnTo>
                    <a:close/>
                    <a:moveTo>
                      <a:pt x="66" y="29"/>
                    </a:moveTo>
                    <a:lnTo>
                      <a:pt x="66" y="29"/>
                    </a:lnTo>
                    <a:lnTo>
                      <a:pt x="73" y="22"/>
                    </a:lnTo>
                    <a:lnTo>
                      <a:pt x="66" y="29"/>
                    </a:lnTo>
                    <a:close/>
                    <a:moveTo>
                      <a:pt x="66" y="29"/>
                    </a:moveTo>
                    <a:lnTo>
                      <a:pt x="63" y="25"/>
                    </a:lnTo>
                    <a:lnTo>
                      <a:pt x="76" y="12"/>
                    </a:lnTo>
                    <a:lnTo>
                      <a:pt x="79" y="15"/>
                    </a:lnTo>
                    <a:lnTo>
                      <a:pt x="66" y="29"/>
                    </a:lnTo>
                    <a:close/>
                    <a:moveTo>
                      <a:pt x="76" y="12"/>
                    </a:moveTo>
                    <a:lnTo>
                      <a:pt x="66" y="2"/>
                    </a:lnTo>
                    <a:lnTo>
                      <a:pt x="76" y="12"/>
                    </a:lnTo>
                    <a:lnTo>
                      <a:pt x="69" y="19"/>
                    </a:lnTo>
                    <a:lnTo>
                      <a:pt x="76" y="12"/>
                    </a:lnTo>
                    <a:close/>
                    <a:moveTo>
                      <a:pt x="63" y="25"/>
                    </a:moveTo>
                    <a:lnTo>
                      <a:pt x="59" y="22"/>
                    </a:lnTo>
                    <a:lnTo>
                      <a:pt x="73" y="9"/>
                    </a:lnTo>
                    <a:lnTo>
                      <a:pt x="76" y="12"/>
                    </a:lnTo>
                    <a:lnTo>
                      <a:pt x="63" y="25"/>
                    </a:lnTo>
                    <a:close/>
                    <a:moveTo>
                      <a:pt x="73" y="9"/>
                    </a:moveTo>
                    <a:lnTo>
                      <a:pt x="82" y="19"/>
                    </a:lnTo>
                    <a:lnTo>
                      <a:pt x="73" y="9"/>
                    </a:lnTo>
                    <a:lnTo>
                      <a:pt x="66" y="15"/>
                    </a:lnTo>
                    <a:lnTo>
                      <a:pt x="73" y="9"/>
                    </a:lnTo>
                    <a:close/>
                    <a:moveTo>
                      <a:pt x="59" y="22"/>
                    </a:moveTo>
                    <a:lnTo>
                      <a:pt x="56" y="19"/>
                    </a:lnTo>
                    <a:lnTo>
                      <a:pt x="69" y="6"/>
                    </a:lnTo>
                    <a:lnTo>
                      <a:pt x="73" y="9"/>
                    </a:lnTo>
                    <a:lnTo>
                      <a:pt x="59" y="22"/>
                    </a:lnTo>
                    <a:close/>
                    <a:moveTo>
                      <a:pt x="63" y="3"/>
                    </a:moveTo>
                    <a:lnTo>
                      <a:pt x="67" y="3"/>
                    </a:lnTo>
                    <a:lnTo>
                      <a:pt x="69" y="6"/>
                    </a:lnTo>
                    <a:lnTo>
                      <a:pt x="63" y="12"/>
                    </a:lnTo>
                    <a:lnTo>
                      <a:pt x="63" y="3"/>
                    </a:lnTo>
                    <a:close/>
                    <a:moveTo>
                      <a:pt x="63" y="22"/>
                    </a:moveTo>
                    <a:lnTo>
                      <a:pt x="59" y="22"/>
                    </a:lnTo>
                    <a:lnTo>
                      <a:pt x="59" y="3"/>
                    </a:lnTo>
                    <a:lnTo>
                      <a:pt x="63" y="3"/>
                    </a:lnTo>
                    <a:lnTo>
                      <a:pt x="63" y="22"/>
                    </a:lnTo>
                    <a:close/>
                    <a:moveTo>
                      <a:pt x="59" y="22"/>
                    </a:moveTo>
                    <a:lnTo>
                      <a:pt x="57" y="22"/>
                    </a:lnTo>
                    <a:lnTo>
                      <a:pt x="56" y="21"/>
                    </a:lnTo>
                    <a:lnTo>
                      <a:pt x="59" y="12"/>
                    </a:lnTo>
                    <a:lnTo>
                      <a:pt x="59" y="22"/>
                    </a:lnTo>
                    <a:close/>
                    <a:moveTo>
                      <a:pt x="56" y="21"/>
                    </a:moveTo>
                    <a:lnTo>
                      <a:pt x="49" y="18"/>
                    </a:lnTo>
                    <a:lnTo>
                      <a:pt x="57" y="1"/>
                    </a:lnTo>
                    <a:lnTo>
                      <a:pt x="64" y="4"/>
                    </a:lnTo>
                    <a:lnTo>
                      <a:pt x="56" y="21"/>
                    </a:lnTo>
                    <a:close/>
                    <a:moveTo>
                      <a:pt x="54" y="0"/>
                    </a:moveTo>
                    <a:lnTo>
                      <a:pt x="56" y="0"/>
                    </a:lnTo>
                    <a:lnTo>
                      <a:pt x="57" y="1"/>
                    </a:lnTo>
                    <a:lnTo>
                      <a:pt x="54" y="9"/>
                    </a:lnTo>
                    <a:lnTo>
                      <a:pt x="54" y="0"/>
                    </a:lnTo>
                    <a:close/>
                    <a:moveTo>
                      <a:pt x="54" y="19"/>
                    </a:moveTo>
                    <a:lnTo>
                      <a:pt x="50" y="19"/>
                    </a:lnTo>
                    <a:lnTo>
                      <a:pt x="50" y="0"/>
                    </a:lnTo>
                    <a:lnTo>
                      <a:pt x="54" y="0"/>
                    </a:lnTo>
                    <a:lnTo>
                      <a:pt x="54" y="19"/>
                    </a:lnTo>
                    <a:close/>
                    <a:moveTo>
                      <a:pt x="50" y="19"/>
                    </a:moveTo>
                    <a:lnTo>
                      <a:pt x="44" y="19"/>
                    </a:lnTo>
                    <a:lnTo>
                      <a:pt x="44" y="0"/>
                    </a:lnTo>
                    <a:lnTo>
                      <a:pt x="50" y="0"/>
                    </a:lnTo>
                    <a:lnTo>
                      <a:pt x="50" y="19"/>
                    </a:lnTo>
                    <a:close/>
                    <a:moveTo>
                      <a:pt x="37" y="2"/>
                    </a:moveTo>
                    <a:lnTo>
                      <a:pt x="39" y="0"/>
                    </a:lnTo>
                    <a:lnTo>
                      <a:pt x="44" y="0"/>
                    </a:lnTo>
                    <a:lnTo>
                      <a:pt x="44" y="9"/>
                    </a:lnTo>
                    <a:lnTo>
                      <a:pt x="37" y="2"/>
                    </a:lnTo>
                    <a:close/>
                    <a:moveTo>
                      <a:pt x="50" y="17"/>
                    </a:moveTo>
                    <a:lnTo>
                      <a:pt x="47" y="19"/>
                    </a:lnTo>
                    <a:lnTo>
                      <a:pt x="34" y="6"/>
                    </a:lnTo>
                    <a:lnTo>
                      <a:pt x="37" y="2"/>
                    </a:lnTo>
                    <a:lnTo>
                      <a:pt x="50" y="17"/>
                    </a:lnTo>
                    <a:close/>
                    <a:moveTo>
                      <a:pt x="47" y="19"/>
                    </a:moveTo>
                    <a:lnTo>
                      <a:pt x="45" y="22"/>
                    </a:lnTo>
                    <a:lnTo>
                      <a:pt x="41" y="22"/>
                    </a:lnTo>
                    <a:lnTo>
                      <a:pt x="41" y="12"/>
                    </a:lnTo>
                    <a:lnTo>
                      <a:pt x="47" y="19"/>
                    </a:lnTo>
                    <a:close/>
                    <a:moveTo>
                      <a:pt x="41" y="22"/>
                    </a:moveTo>
                    <a:lnTo>
                      <a:pt x="34" y="22"/>
                    </a:lnTo>
                    <a:lnTo>
                      <a:pt x="34" y="3"/>
                    </a:lnTo>
                    <a:lnTo>
                      <a:pt x="41" y="3"/>
                    </a:lnTo>
                    <a:lnTo>
                      <a:pt x="41" y="22"/>
                    </a:lnTo>
                    <a:close/>
                    <a:moveTo>
                      <a:pt x="30" y="4"/>
                    </a:moveTo>
                    <a:lnTo>
                      <a:pt x="32" y="3"/>
                    </a:lnTo>
                    <a:lnTo>
                      <a:pt x="34" y="3"/>
                    </a:lnTo>
                    <a:lnTo>
                      <a:pt x="34" y="12"/>
                    </a:lnTo>
                    <a:lnTo>
                      <a:pt x="30" y="4"/>
                    </a:lnTo>
                    <a:close/>
                    <a:moveTo>
                      <a:pt x="38" y="21"/>
                    </a:moveTo>
                    <a:lnTo>
                      <a:pt x="32" y="24"/>
                    </a:lnTo>
                    <a:lnTo>
                      <a:pt x="24" y="7"/>
                    </a:lnTo>
                    <a:lnTo>
                      <a:pt x="30" y="4"/>
                    </a:lnTo>
                    <a:lnTo>
                      <a:pt x="38" y="21"/>
                    </a:lnTo>
                    <a:close/>
                    <a:moveTo>
                      <a:pt x="21" y="9"/>
                    </a:moveTo>
                    <a:lnTo>
                      <a:pt x="22" y="8"/>
                    </a:lnTo>
                    <a:lnTo>
                      <a:pt x="24" y="7"/>
                    </a:lnTo>
                    <a:lnTo>
                      <a:pt x="28" y="15"/>
                    </a:lnTo>
                    <a:lnTo>
                      <a:pt x="21" y="9"/>
                    </a:lnTo>
                    <a:close/>
                    <a:moveTo>
                      <a:pt x="35" y="22"/>
                    </a:moveTo>
                    <a:lnTo>
                      <a:pt x="32" y="25"/>
                    </a:lnTo>
                    <a:lnTo>
                      <a:pt x="19" y="12"/>
                    </a:lnTo>
                    <a:lnTo>
                      <a:pt x="21" y="9"/>
                    </a:lnTo>
                    <a:lnTo>
                      <a:pt x="35" y="22"/>
                    </a:lnTo>
                    <a:close/>
                    <a:moveTo>
                      <a:pt x="32" y="25"/>
                    </a:moveTo>
                    <a:lnTo>
                      <a:pt x="31" y="26"/>
                    </a:lnTo>
                    <a:lnTo>
                      <a:pt x="28" y="28"/>
                    </a:lnTo>
                    <a:lnTo>
                      <a:pt x="25" y="19"/>
                    </a:lnTo>
                    <a:lnTo>
                      <a:pt x="32" y="25"/>
                    </a:lnTo>
                    <a:close/>
                    <a:moveTo>
                      <a:pt x="28" y="28"/>
                    </a:moveTo>
                    <a:lnTo>
                      <a:pt x="23" y="31"/>
                    </a:lnTo>
                    <a:lnTo>
                      <a:pt x="14" y="13"/>
                    </a:lnTo>
                    <a:lnTo>
                      <a:pt x="21" y="10"/>
                    </a:lnTo>
                    <a:lnTo>
                      <a:pt x="28" y="28"/>
                    </a:lnTo>
                    <a:close/>
                    <a:moveTo>
                      <a:pt x="12" y="15"/>
                    </a:moveTo>
                    <a:lnTo>
                      <a:pt x="13" y="14"/>
                    </a:lnTo>
                    <a:lnTo>
                      <a:pt x="14" y="13"/>
                    </a:lnTo>
                    <a:lnTo>
                      <a:pt x="19" y="22"/>
                    </a:lnTo>
                    <a:lnTo>
                      <a:pt x="12" y="15"/>
                    </a:lnTo>
                    <a:close/>
                    <a:moveTo>
                      <a:pt x="25" y="29"/>
                    </a:moveTo>
                    <a:lnTo>
                      <a:pt x="22" y="32"/>
                    </a:lnTo>
                    <a:lnTo>
                      <a:pt x="9" y="19"/>
                    </a:lnTo>
                    <a:lnTo>
                      <a:pt x="12" y="15"/>
                    </a:lnTo>
                    <a:lnTo>
                      <a:pt x="25" y="29"/>
                    </a:lnTo>
                    <a:close/>
                    <a:moveTo>
                      <a:pt x="6" y="21"/>
                    </a:moveTo>
                    <a:lnTo>
                      <a:pt x="7" y="20"/>
                    </a:lnTo>
                    <a:lnTo>
                      <a:pt x="9" y="19"/>
                    </a:lnTo>
                    <a:lnTo>
                      <a:pt x="15" y="25"/>
                    </a:lnTo>
                    <a:lnTo>
                      <a:pt x="6" y="21"/>
                    </a:lnTo>
                    <a:close/>
                    <a:moveTo>
                      <a:pt x="24" y="30"/>
                    </a:moveTo>
                    <a:lnTo>
                      <a:pt x="21" y="35"/>
                    </a:lnTo>
                    <a:lnTo>
                      <a:pt x="3" y="28"/>
                    </a:lnTo>
                    <a:lnTo>
                      <a:pt x="6" y="21"/>
                    </a:lnTo>
                    <a:lnTo>
                      <a:pt x="24" y="30"/>
                    </a:lnTo>
                    <a:close/>
                    <a:moveTo>
                      <a:pt x="2" y="32"/>
                    </a:moveTo>
                    <a:lnTo>
                      <a:pt x="2" y="30"/>
                    </a:lnTo>
                    <a:lnTo>
                      <a:pt x="3" y="28"/>
                    </a:lnTo>
                    <a:lnTo>
                      <a:pt x="12" y="32"/>
                    </a:lnTo>
                    <a:lnTo>
                      <a:pt x="2" y="32"/>
                    </a:lnTo>
                    <a:close/>
                    <a:moveTo>
                      <a:pt x="22" y="32"/>
                    </a:moveTo>
                    <a:lnTo>
                      <a:pt x="22" y="35"/>
                    </a:lnTo>
                    <a:lnTo>
                      <a:pt x="2" y="35"/>
                    </a:lnTo>
                    <a:lnTo>
                      <a:pt x="2" y="32"/>
                    </a:lnTo>
                    <a:lnTo>
                      <a:pt x="22" y="32"/>
                    </a:lnTo>
                    <a:close/>
                    <a:moveTo>
                      <a:pt x="22" y="35"/>
                    </a:moveTo>
                    <a:lnTo>
                      <a:pt x="22" y="39"/>
                    </a:lnTo>
                    <a:lnTo>
                      <a:pt x="19" y="42"/>
                    </a:lnTo>
                    <a:lnTo>
                      <a:pt x="12" y="35"/>
                    </a:lnTo>
                    <a:lnTo>
                      <a:pt x="22" y="35"/>
                    </a:lnTo>
                    <a:close/>
                    <a:moveTo>
                      <a:pt x="19" y="42"/>
                    </a:moveTo>
                    <a:lnTo>
                      <a:pt x="15" y="44"/>
                    </a:lnTo>
                    <a:lnTo>
                      <a:pt x="2" y="31"/>
                    </a:lnTo>
                    <a:lnTo>
                      <a:pt x="5" y="28"/>
                    </a:lnTo>
                    <a:lnTo>
                      <a:pt x="19" y="42"/>
                    </a:lnTo>
                    <a:close/>
                    <a:moveTo>
                      <a:pt x="0" y="38"/>
                    </a:moveTo>
                    <a:lnTo>
                      <a:pt x="0" y="34"/>
                    </a:lnTo>
                    <a:lnTo>
                      <a:pt x="2" y="31"/>
                    </a:lnTo>
                    <a:lnTo>
                      <a:pt x="9" y="38"/>
                    </a:lnTo>
                    <a:lnTo>
                      <a:pt x="0" y="38"/>
                    </a:lnTo>
                    <a:close/>
                    <a:moveTo>
                      <a:pt x="19" y="38"/>
                    </a:moveTo>
                    <a:lnTo>
                      <a:pt x="19" y="44"/>
                    </a:lnTo>
                    <a:lnTo>
                      <a:pt x="0" y="44"/>
                    </a:lnTo>
                    <a:lnTo>
                      <a:pt x="0" y="38"/>
                    </a:lnTo>
                    <a:lnTo>
                      <a:pt x="19" y="38"/>
                    </a:lnTo>
                    <a:close/>
                    <a:moveTo>
                      <a:pt x="19" y="44"/>
                    </a:moveTo>
                    <a:lnTo>
                      <a:pt x="19" y="47"/>
                    </a:lnTo>
                    <a:lnTo>
                      <a:pt x="0" y="47"/>
                    </a:lnTo>
                    <a:lnTo>
                      <a:pt x="0" y="44"/>
                    </a:lnTo>
                    <a:lnTo>
                      <a:pt x="19" y="44"/>
                    </a:lnTo>
                    <a:close/>
                    <a:moveTo>
                      <a:pt x="19" y="47"/>
                    </a:moveTo>
                    <a:lnTo>
                      <a:pt x="19" y="54"/>
                    </a:lnTo>
                    <a:lnTo>
                      <a:pt x="0" y="54"/>
                    </a:lnTo>
                    <a:lnTo>
                      <a:pt x="0" y="47"/>
                    </a:lnTo>
                    <a:lnTo>
                      <a:pt x="19" y="47"/>
                    </a:lnTo>
                    <a:close/>
                    <a:moveTo>
                      <a:pt x="2" y="61"/>
                    </a:moveTo>
                    <a:lnTo>
                      <a:pt x="0" y="57"/>
                    </a:lnTo>
                    <a:lnTo>
                      <a:pt x="0" y="54"/>
                    </a:lnTo>
                    <a:lnTo>
                      <a:pt x="9" y="54"/>
                    </a:lnTo>
                    <a:lnTo>
                      <a:pt x="2" y="61"/>
                    </a:lnTo>
                    <a:close/>
                    <a:moveTo>
                      <a:pt x="15" y="47"/>
                    </a:moveTo>
                    <a:lnTo>
                      <a:pt x="19" y="51"/>
                    </a:lnTo>
                    <a:lnTo>
                      <a:pt x="5" y="64"/>
                    </a:lnTo>
                    <a:lnTo>
                      <a:pt x="2" y="61"/>
                    </a:lnTo>
                    <a:lnTo>
                      <a:pt x="15" y="47"/>
                    </a:lnTo>
                    <a:close/>
                    <a:moveTo>
                      <a:pt x="19" y="51"/>
                    </a:moveTo>
                    <a:lnTo>
                      <a:pt x="22" y="53"/>
                    </a:lnTo>
                    <a:lnTo>
                      <a:pt x="9" y="67"/>
                    </a:lnTo>
                    <a:lnTo>
                      <a:pt x="5" y="64"/>
                    </a:lnTo>
                    <a:lnTo>
                      <a:pt x="19" y="51"/>
                    </a:lnTo>
                    <a:close/>
                    <a:moveTo>
                      <a:pt x="22" y="53"/>
                    </a:moveTo>
                    <a:lnTo>
                      <a:pt x="25" y="56"/>
                    </a:lnTo>
                    <a:lnTo>
                      <a:pt x="12" y="71"/>
                    </a:lnTo>
                    <a:lnTo>
                      <a:pt x="9" y="67"/>
                    </a:lnTo>
                    <a:lnTo>
                      <a:pt x="22" y="53"/>
                    </a:lnTo>
                    <a:close/>
                    <a:moveTo>
                      <a:pt x="19" y="73"/>
                    </a:moveTo>
                    <a:lnTo>
                      <a:pt x="14" y="73"/>
                    </a:lnTo>
                    <a:lnTo>
                      <a:pt x="12" y="71"/>
                    </a:lnTo>
                    <a:lnTo>
                      <a:pt x="19" y="63"/>
                    </a:lnTo>
                    <a:lnTo>
                      <a:pt x="19" y="73"/>
                    </a:lnTo>
                    <a:close/>
                    <a:moveTo>
                      <a:pt x="19" y="54"/>
                    </a:moveTo>
                    <a:lnTo>
                      <a:pt x="22" y="54"/>
                    </a:lnTo>
                    <a:lnTo>
                      <a:pt x="22" y="73"/>
                    </a:lnTo>
                    <a:lnTo>
                      <a:pt x="19" y="73"/>
                    </a:lnTo>
                    <a:lnTo>
                      <a:pt x="19" y="54"/>
                    </a:lnTo>
                    <a:close/>
                    <a:moveTo>
                      <a:pt x="22" y="54"/>
                    </a:moveTo>
                    <a:lnTo>
                      <a:pt x="25" y="54"/>
                    </a:lnTo>
                    <a:lnTo>
                      <a:pt x="28" y="56"/>
                    </a:lnTo>
                    <a:lnTo>
                      <a:pt x="22" y="63"/>
                    </a:lnTo>
                    <a:lnTo>
                      <a:pt x="22" y="54"/>
                    </a:lnTo>
                    <a:close/>
                    <a:moveTo>
                      <a:pt x="28" y="56"/>
                    </a:moveTo>
                    <a:lnTo>
                      <a:pt x="32" y="60"/>
                    </a:lnTo>
                    <a:lnTo>
                      <a:pt x="19" y="73"/>
                    </a:lnTo>
                    <a:lnTo>
                      <a:pt x="15" y="71"/>
                    </a:lnTo>
                    <a:lnTo>
                      <a:pt x="28" y="56"/>
                    </a:lnTo>
                    <a:close/>
                    <a:moveTo>
                      <a:pt x="25" y="76"/>
                    </a:moveTo>
                    <a:lnTo>
                      <a:pt x="21" y="76"/>
                    </a:lnTo>
                    <a:lnTo>
                      <a:pt x="19" y="73"/>
                    </a:lnTo>
                    <a:lnTo>
                      <a:pt x="25" y="66"/>
                    </a:lnTo>
                    <a:lnTo>
                      <a:pt x="25" y="76"/>
                    </a:lnTo>
                    <a:close/>
                    <a:moveTo>
                      <a:pt x="25" y="57"/>
                    </a:moveTo>
                    <a:lnTo>
                      <a:pt x="31" y="57"/>
                    </a:lnTo>
                    <a:lnTo>
                      <a:pt x="31" y="76"/>
                    </a:lnTo>
                    <a:lnTo>
                      <a:pt x="25" y="76"/>
                    </a:lnTo>
                    <a:lnTo>
                      <a:pt x="25" y="57"/>
                    </a:lnTo>
                    <a:close/>
                    <a:moveTo>
                      <a:pt x="31" y="57"/>
                    </a:moveTo>
                    <a:lnTo>
                      <a:pt x="34" y="57"/>
                    </a:lnTo>
                    <a:lnTo>
                      <a:pt x="34" y="76"/>
                    </a:lnTo>
                    <a:lnTo>
                      <a:pt x="31" y="76"/>
                    </a:lnTo>
                    <a:lnTo>
                      <a:pt x="31" y="57"/>
                    </a:lnTo>
                    <a:close/>
                    <a:moveTo>
                      <a:pt x="34" y="57"/>
                    </a:moveTo>
                    <a:lnTo>
                      <a:pt x="41" y="57"/>
                    </a:lnTo>
                    <a:lnTo>
                      <a:pt x="41" y="76"/>
                    </a:lnTo>
                    <a:lnTo>
                      <a:pt x="34" y="76"/>
                    </a:lnTo>
                    <a:lnTo>
                      <a:pt x="34" y="57"/>
                    </a:lnTo>
                    <a:close/>
                    <a:moveTo>
                      <a:pt x="41" y="57"/>
                    </a:moveTo>
                    <a:lnTo>
                      <a:pt x="44" y="57"/>
                    </a:lnTo>
                    <a:lnTo>
                      <a:pt x="44" y="76"/>
                    </a:lnTo>
                    <a:lnTo>
                      <a:pt x="41" y="76"/>
                    </a:lnTo>
                    <a:lnTo>
                      <a:pt x="41" y="57"/>
                    </a:lnTo>
                    <a:close/>
                    <a:moveTo>
                      <a:pt x="48" y="75"/>
                    </a:moveTo>
                    <a:lnTo>
                      <a:pt x="46" y="76"/>
                    </a:lnTo>
                    <a:lnTo>
                      <a:pt x="44" y="76"/>
                    </a:lnTo>
                    <a:lnTo>
                      <a:pt x="44" y="66"/>
                    </a:lnTo>
                    <a:lnTo>
                      <a:pt x="48" y="75"/>
                    </a:lnTo>
                    <a:close/>
                    <a:moveTo>
                      <a:pt x="39" y="58"/>
                    </a:moveTo>
                    <a:lnTo>
                      <a:pt x="46" y="55"/>
                    </a:lnTo>
                    <a:lnTo>
                      <a:pt x="55" y="72"/>
                    </a:lnTo>
                    <a:lnTo>
                      <a:pt x="48" y="75"/>
                    </a:lnTo>
                    <a:lnTo>
                      <a:pt x="39" y="58"/>
                    </a:lnTo>
                    <a:close/>
                    <a:moveTo>
                      <a:pt x="46" y="55"/>
                    </a:moveTo>
                    <a:lnTo>
                      <a:pt x="53" y="52"/>
                    </a:lnTo>
                    <a:lnTo>
                      <a:pt x="60" y="68"/>
                    </a:lnTo>
                    <a:lnTo>
                      <a:pt x="55" y="72"/>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60" name="Freeform 246">
                <a:extLst>
                  <a:ext uri="{FF2B5EF4-FFF2-40B4-BE49-F238E27FC236}">
                    <a16:creationId xmlns:a16="http://schemas.microsoft.com/office/drawing/2014/main" id="{AE84316C-B2BB-452D-AFFA-D325B151335E}"/>
                  </a:ext>
                </a:extLst>
              </p:cNvPr>
              <p:cNvSpPr>
                <a:spLocks/>
              </p:cNvSpPr>
              <p:nvPr/>
            </p:nvSpPr>
            <p:spPr bwMode="auto">
              <a:xfrm>
                <a:off x="2413" y="2597"/>
                <a:ext cx="17" cy="15"/>
              </a:xfrm>
              <a:custGeom>
                <a:avLst/>
                <a:gdLst>
                  <a:gd name="T0" fmla="*/ 11 w 66"/>
                  <a:gd name="T1" fmla="*/ 14 h 57"/>
                  <a:gd name="T2" fmla="*/ 13 w 66"/>
                  <a:gd name="T3" fmla="*/ 13 h 57"/>
                  <a:gd name="T4" fmla="*/ 14 w 66"/>
                  <a:gd name="T5" fmla="*/ 12 h 57"/>
                  <a:gd name="T6" fmla="*/ 15 w 66"/>
                  <a:gd name="T7" fmla="*/ 11 h 57"/>
                  <a:gd name="T8" fmla="*/ 16 w 66"/>
                  <a:gd name="T9" fmla="*/ 10 h 57"/>
                  <a:gd name="T10" fmla="*/ 16 w 66"/>
                  <a:gd name="T11" fmla="*/ 9 h 57"/>
                  <a:gd name="T12" fmla="*/ 16 w 66"/>
                  <a:gd name="T13" fmla="*/ 7 h 57"/>
                  <a:gd name="T14" fmla="*/ 17 w 66"/>
                  <a:gd name="T15" fmla="*/ 7 h 57"/>
                  <a:gd name="T16" fmla="*/ 17 w 66"/>
                  <a:gd name="T17" fmla="*/ 5 h 57"/>
                  <a:gd name="T18" fmla="*/ 16 w 66"/>
                  <a:gd name="T19" fmla="*/ 4 h 57"/>
                  <a:gd name="T20" fmla="*/ 16 w 66"/>
                  <a:gd name="T21" fmla="*/ 3 h 57"/>
                  <a:gd name="T22" fmla="*/ 16 w 66"/>
                  <a:gd name="T23" fmla="*/ 3 h 57"/>
                  <a:gd name="T24" fmla="*/ 15 w 66"/>
                  <a:gd name="T25" fmla="*/ 2 h 57"/>
                  <a:gd name="T26" fmla="*/ 14 w 66"/>
                  <a:gd name="T27" fmla="*/ 1 h 57"/>
                  <a:gd name="T28" fmla="*/ 13 w 66"/>
                  <a:gd name="T29" fmla="*/ 1 h 57"/>
                  <a:gd name="T30" fmla="*/ 11 w 66"/>
                  <a:gd name="T31" fmla="*/ 0 h 57"/>
                  <a:gd name="T32" fmla="*/ 11 w 66"/>
                  <a:gd name="T33" fmla="*/ 0 h 57"/>
                  <a:gd name="T34" fmla="*/ 9 w 66"/>
                  <a:gd name="T35" fmla="*/ 0 h 57"/>
                  <a:gd name="T36" fmla="*/ 7 w 66"/>
                  <a:gd name="T37" fmla="*/ 1 h 57"/>
                  <a:gd name="T38" fmla="*/ 7 w 66"/>
                  <a:gd name="T39" fmla="*/ 1 h 57"/>
                  <a:gd name="T40" fmla="*/ 5 w 66"/>
                  <a:gd name="T41" fmla="*/ 2 h 57"/>
                  <a:gd name="T42" fmla="*/ 4 w 66"/>
                  <a:gd name="T43" fmla="*/ 3 h 57"/>
                  <a:gd name="T44" fmla="*/ 2 w 66"/>
                  <a:gd name="T45" fmla="*/ 3 h 57"/>
                  <a:gd name="T46" fmla="*/ 2 w 66"/>
                  <a:gd name="T47" fmla="*/ 5 h 57"/>
                  <a:gd name="T48" fmla="*/ 1 w 66"/>
                  <a:gd name="T49" fmla="*/ 6 h 57"/>
                  <a:gd name="T50" fmla="*/ 1 w 66"/>
                  <a:gd name="T51" fmla="*/ 7 h 57"/>
                  <a:gd name="T52" fmla="*/ 0 w 66"/>
                  <a:gd name="T53" fmla="*/ 8 h 57"/>
                  <a:gd name="T54" fmla="*/ 0 w 66"/>
                  <a:gd name="T55" fmla="*/ 9 h 57"/>
                  <a:gd name="T56" fmla="*/ 0 w 66"/>
                  <a:gd name="T57" fmla="*/ 10 h 57"/>
                  <a:gd name="T58" fmla="*/ 0 w 66"/>
                  <a:gd name="T59" fmla="*/ 12 h 57"/>
                  <a:gd name="T60" fmla="*/ 1 w 66"/>
                  <a:gd name="T61" fmla="*/ 12 h 57"/>
                  <a:gd name="T62" fmla="*/ 1 w 66"/>
                  <a:gd name="T63" fmla="*/ 13 h 57"/>
                  <a:gd name="T64" fmla="*/ 2 w 66"/>
                  <a:gd name="T65" fmla="*/ 14 h 57"/>
                  <a:gd name="T66" fmla="*/ 3 w 66"/>
                  <a:gd name="T67" fmla="*/ 15 h 57"/>
                  <a:gd name="T68" fmla="*/ 4 w 66"/>
                  <a:gd name="T69" fmla="*/ 15 h 57"/>
                  <a:gd name="T70" fmla="*/ 5 w 66"/>
                  <a:gd name="T71" fmla="*/ 15 h 57"/>
                  <a:gd name="T72" fmla="*/ 7 w 66"/>
                  <a:gd name="T73" fmla="*/ 15 h 57"/>
                  <a:gd name="T74" fmla="*/ 8 w 66"/>
                  <a:gd name="T75" fmla="*/ 15 h 57"/>
                  <a:gd name="T76" fmla="*/ 9 w 66"/>
                  <a:gd name="T77" fmla="*/ 15 h 57"/>
                  <a:gd name="T78" fmla="*/ 11 w 66"/>
                  <a:gd name="T79" fmla="*/ 14 h 57"/>
                  <a:gd name="T80" fmla="*/ 11 w 66"/>
                  <a:gd name="T81" fmla="*/ 14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4" y="54"/>
                    </a:moveTo>
                    <a:lnTo>
                      <a:pt x="51" y="50"/>
                    </a:lnTo>
                    <a:lnTo>
                      <a:pt x="54" y="44"/>
                    </a:lnTo>
                    <a:lnTo>
                      <a:pt x="58" y="42"/>
                    </a:lnTo>
                    <a:lnTo>
                      <a:pt x="61" y="38"/>
                    </a:lnTo>
                    <a:lnTo>
                      <a:pt x="63" y="35"/>
                    </a:lnTo>
                    <a:lnTo>
                      <a:pt x="63" y="28"/>
                    </a:lnTo>
                    <a:lnTo>
                      <a:pt x="66" y="25"/>
                    </a:lnTo>
                    <a:lnTo>
                      <a:pt x="66" y="18"/>
                    </a:lnTo>
                    <a:lnTo>
                      <a:pt x="63" y="16"/>
                    </a:lnTo>
                    <a:lnTo>
                      <a:pt x="63" y="13"/>
                    </a:lnTo>
                    <a:lnTo>
                      <a:pt x="61" y="10"/>
                    </a:lnTo>
                    <a:lnTo>
                      <a:pt x="58" y="6"/>
                    </a:lnTo>
                    <a:lnTo>
                      <a:pt x="54" y="3"/>
                    </a:lnTo>
                    <a:lnTo>
                      <a:pt x="51" y="3"/>
                    </a:lnTo>
                    <a:lnTo>
                      <a:pt x="44" y="0"/>
                    </a:lnTo>
                    <a:lnTo>
                      <a:pt x="41" y="0"/>
                    </a:lnTo>
                    <a:lnTo>
                      <a:pt x="36" y="0"/>
                    </a:lnTo>
                    <a:lnTo>
                      <a:pt x="29" y="3"/>
                    </a:lnTo>
                    <a:lnTo>
                      <a:pt x="26" y="3"/>
                    </a:lnTo>
                    <a:lnTo>
                      <a:pt x="19" y="6"/>
                    </a:lnTo>
                    <a:lnTo>
                      <a:pt x="16" y="10"/>
                    </a:lnTo>
                    <a:lnTo>
                      <a:pt x="9" y="13"/>
                    </a:lnTo>
                    <a:lnTo>
                      <a:pt x="7" y="18"/>
                    </a:lnTo>
                    <a:lnTo>
                      <a:pt x="4" y="22"/>
                    </a:lnTo>
                    <a:lnTo>
                      <a:pt x="4" y="25"/>
                    </a:lnTo>
                    <a:lnTo>
                      <a:pt x="0" y="32"/>
                    </a:lnTo>
                    <a:lnTo>
                      <a:pt x="0" y="35"/>
                    </a:lnTo>
                    <a:lnTo>
                      <a:pt x="0" y="38"/>
                    </a:lnTo>
                    <a:lnTo>
                      <a:pt x="0" y="44"/>
                    </a:lnTo>
                    <a:lnTo>
                      <a:pt x="4" y="47"/>
                    </a:lnTo>
                    <a:lnTo>
                      <a:pt x="4" y="50"/>
                    </a:lnTo>
                    <a:lnTo>
                      <a:pt x="7" y="54"/>
                    </a:lnTo>
                    <a:lnTo>
                      <a:pt x="12" y="57"/>
                    </a:lnTo>
                    <a:lnTo>
                      <a:pt x="16" y="57"/>
                    </a:lnTo>
                    <a:lnTo>
                      <a:pt x="19" y="57"/>
                    </a:lnTo>
                    <a:lnTo>
                      <a:pt x="26" y="57"/>
                    </a:lnTo>
                    <a:lnTo>
                      <a:pt x="32" y="57"/>
                    </a:lnTo>
                    <a:lnTo>
                      <a:pt x="36" y="57"/>
                    </a:lnTo>
                    <a:lnTo>
                      <a:pt x="41" y="54"/>
                    </a:lnTo>
                    <a:lnTo>
                      <a:pt x="44"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61" name="Freeform 247">
                <a:extLst>
                  <a:ext uri="{FF2B5EF4-FFF2-40B4-BE49-F238E27FC236}">
                    <a16:creationId xmlns:a16="http://schemas.microsoft.com/office/drawing/2014/main" id="{FBBC9778-95C9-4BEF-963B-5016A59B41FA}"/>
                  </a:ext>
                </a:extLst>
              </p:cNvPr>
              <p:cNvSpPr>
                <a:spLocks noEditPoints="1"/>
              </p:cNvSpPr>
              <p:nvPr/>
            </p:nvSpPr>
            <p:spPr bwMode="auto">
              <a:xfrm>
                <a:off x="2411" y="2595"/>
                <a:ext cx="21" cy="19"/>
              </a:xfrm>
              <a:custGeom>
                <a:avLst/>
                <a:gdLst>
                  <a:gd name="T0" fmla="*/ 17 w 86"/>
                  <a:gd name="T1" fmla="*/ 16 h 77"/>
                  <a:gd name="T2" fmla="*/ 13 w 86"/>
                  <a:gd name="T3" fmla="*/ 13 h 77"/>
                  <a:gd name="T4" fmla="*/ 14 w 86"/>
                  <a:gd name="T5" fmla="*/ 12 h 77"/>
                  <a:gd name="T6" fmla="*/ 17 w 86"/>
                  <a:gd name="T7" fmla="*/ 15 h 77"/>
                  <a:gd name="T8" fmla="*/ 18 w 86"/>
                  <a:gd name="T9" fmla="*/ 14 h 77"/>
                  <a:gd name="T10" fmla="*/ 15 w 86"/>
                  <a:gd name="T11" fmla="*/ 10 h 77"/>
                  <a:gd name="T12" fmla="*/ 16 w 86"/>
                  <a:gd name="T13" fmla="*/ 9 h 77"/>
                  <a:gd name="T14" fmla="*/ 20 w 86"/>
                  <a:gd name="T15" fmla="*/ 13 h 77"/>
                  <a:gd name="T16" fmla="*/ 20 w 86"/>
                  <a:gd name="T17" fmla="*/ 11 h 77"/>
                  <a:gd name="T18" fmla="*/ 16 w 86"/>
                  <a:gd name="T19" fmla="*/ 9 h 77"/>
                  <a:gd name="T20" fmla="*/ 21 w 86"/>
                  <a:gd name="T21" fmla="*/ 9 h 77"/>
                  <a:gd name="T22" fmla="*/ 17 w 86"/>
                  <a:gd name="T23" fmla="*/ 7 h 77"/>
                  <a:gd name="T24" fmla="*/ 21 w 86"/>
                  <a:gd name="T25" fmla="*/ 7 h 77"/>
                  <a:gd name="T26" fmla="*/ 20 w 86"/>
                  <a:gd name="T27" fmla="*/ 5 h 77"/>
                  <a:gd name="T28" fmla="*/ 16 w 86"/>
                  <a:gd name="T29" fmla="*/ 8 h 77"/>
                  <a:gd name="T30" fmla="*/ 20 w 86"/>
                  <a:gd name="T31" fmla="*/ 4 h 77"/>
                  <a:gd name="T32" fmla="*/ 16 w 86"/>
                  <a:gd name="T33" fmla="*/ 6 h 77"/>
                  <a:gd name="T34" fmla="*/ 15 w 86"/>
                  <a:gd name="T35" fmla="*/ 6 h 77"/>
                  <a:gd name="T36" fmla="*/ 19 w 86"/>
                  <a:gd name="T37" fmla="*/ 3 h 77"/>
                  <a:gd name="T38" fmla="*/ 15 w 86"/>
                  <a:gd name="T39" fmla="*/ 6 h 77"/>
                  <a:gd name="T40" fmla="*/ 16 w 86"/>
                  <a:gd name="T41" fmla="*/ 1 h 77"/>
                  <a:gd name="T42" fmla="*/ 15 w 86"/>
                  <a:gd name="T43" fmla="*/ 6 h 77"/>
                  <a:gd name="T44" fmla="*/ 14 w 86"/>
                  <a:gd name="T45" fmla="*/ 5 h 77"/>
                  <a:gd name="T46" fmla="*/ 16 w 86"/>
                  <a:gd name="T47" fmla="*/ 1 h 77"/>
                  <a:gd name="T48" fmla="*/ 13 w 86"/>
                  <a:gd name="T49" fmla="*/ 0 h 77"/>
                  <a:gd name="T50" fmla="*/ 12 w 86"/>
                  <a:gd name="T51" fmla="*/ 5 h 77"/>
                  <a:gd name="T52" fmla="*/ 11 w 86"/>
                  <a:gd name="T53" fmla="*/ 0 h 77"/>
                  <a:gd name="T54" fmla="*/ 9 w 86"/>
                  <a:gd name="T55" fmla="*/ 1 h 77"/>
                  <a:gd name="T56" fmla="*/ 10 w 86"/>
                  <a:gd name="T57" fmla="*/ 3 h 77"/>
                  <a:gd name="T58" fmla="*/ 10 w 86"/>
                  <a:gd name="T59" fmla="*/ 6 h 77"/>
                  <a:gd name="T60" fmla="*/ 10 w 86"/>
                  <a:gd name="T61" fmla="*/ 5 h 77"/>
                  <a:gd name="T62" fmla="*/ 6 w 86"/>
                  <a:gd name="T63" fmla="*/ 2 h 77"/>
                  <a:gd name="T64" fmla="*/ 5 w 86"/>
                  <a:gd name="T65" fmla="*/ 3 h 77"/>
                  <a:gd name="T66" fmla="*/ 6 w 86"/>
                  <a:gd name="T67" fmla="*/ 5 h 77"/>
                  <a:gd name="T68" fmla="*/ 7 w 86"/>
                  <a:gd name="T69" fmla="*/ 7 h 77"/>
                  <a:gd name="T70" fmla="*/ 7 w 86"/>
                  <a:gd name="T71" fmla="*/ 6 h 77"/>
                  <a:gd name="T72" fmla="*/ 6 w 86"/>
                  <a:gd name="T73" fmla="*/ 8 h 77"/>
                  <a:gd name="T74" fmla="*/ 2 w 86"/>
                  <a:gd name="T75" fmla="*/ 6 h 77"/>
                  <a:gd name="T76" fmla="*/ 3 w 86"/>
                  <a:gd name="T77" fmla="*/ 8 h 77"/>
                  <a:gd name="T78" fmla="*/ 5 w 86"/>
                  <a:gd name="T79" fmla="*/ 8 h 77"/>
                  <a:gd name="T80" fmla="*/ 5 w 86"/>
                  <a:gd name="T81" fmla="*/ 10 h 77"/>
                  <a:gd name="T82" fmla="*/ 0 w 86"/>
                  <a:gd name="T83" fmla="*/ 10 h 77"/>
                  <a:gd name="T84" fmla="*/ 0 w 86"/>
                  <a:gd name="T85" fmla="*/ 11 h 77"/>
                  <a:gd name="T86" fmla="*/ 0 w 86"/>
                  <a:gd name="T87" fmla="*/ 11 h 77"/>
                  <a:gd name="T88" fmla="*/ 5 w 86"/>
                  <a:gd name="T89" fmla="*/ 12 h 77"/>
                  <a:gd name="T90" fmla="*/ 4 w 86"/>
                  <a:gd name="T91" fmla="*/ 12 h 77"/>
                  <a:gd name="T92" fmla="*/ 5 w 86"/>
                  <a:gd name="T93" fmla="*/ 13 h 77"/>
                  <a:gd name="T94" fmla="*/ 1 w 86"/>
                  <a:gd name="T95" fmla="*/ 15 h 77"/>
                  <a:gd name="T96" fmla="*/ 3 w 86"/>
                  <a:gd name="T97" fmla="*/ 15 h 77"/>
                  <a:gd name="T98" fmla="*/ 5 w 86"/>
                  <a:gd name="T99" fmla="*/ 13 h 77"/>
                  <a:gd name="T100" fmla="*/ 5 w 86"/>
                  <a:gd name="T101" fmla="*/ 14 h 77"/>
                  <a:gd name="T102" fmla="*/ 5 w 86"/>
                  <a:gd name="T103" fmla="*/ 19 h 77"/>
                  <a:gd name="T104" fmla="*/ 6 w 86"/>
                  <a:gd name="T105" fmla="*/ 19 h 77"/>
                  <a:gd name="T106" fmla="*/ 6 w 86"/>
                  <a:gd name="T107" fmla="*/ 19 h 77"/>
                  <a:gd name="T108" fmla="*/ 7 w 86"/>
                  <a:gd name="T109" fmla="*/ 14 h 77"/>
                  <a:gd name="T110" fmla="*/ 10 w 86"/>
                  <a:gd name="T111" fmla="*/ 14 h 77"/>
                  <a:gd name="T112" fmla="*/ 12 w 86"/>
                  <a:gd name="T113" fmla="*/ 19 h 77"/>
                  <a:gd name="T114" fmla="*/ 13 w 86"/>
                  <a:gd name="T115" fmla="*/ 18 h 77"/>
                  <a:gd name="T116" fmla="*/ 12 w 86"/>
                  <a:gd name="T117" fmla="*/ 16 h 77"/>
                  <a:gd name="T118" fmla="*/ 12 w 86"/>
                  <a:gd name="T119" fmla="*/ 13 h 7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77"/>
                  <a:gd name="T182" fmla="*/ 86 w 86"/>
                  <a:gd name="T183" fmla="*/ 77 h 7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77">
                    <a:moveTo>
                      <a:pt x="50" y="55"/>
                    </a:moveTo>
                    <a:lnTo>
                      <a:pt x="57" y="52"/>
                    </a:lnTo>
                    <a:lnTo>
                      <a:pt x="65" y="69"/>
                    </a:lnTo>
                    <a:lnTo>
                      <a:pt x="59" y="73"/>
                    </a:lnTo>
                    <a:lnTo>
                      <a:pt x="50" y="55"/>
                    </a:lnTo>
                    <a:close/>
                    <a:moveTo>
                      <a:pt x="70" y="65"/>
                    </a:moveTo>
                    <a:lnTo>
                      <a:pt x="68" y="68"/>
                    </a:lnTo>
                    <a:lnTo>
                      <a:pt x="65" y="69"/>
                    </a:lnTo>
                    <a:lnTo>
                      <a:pt x="61" y="60"/>
                    </a:lnTo>
                    <a:lnTo>
                      <a:pt x="70" y="65"/>
                    </a:lnTo>
                    <a:close/>
                    <a:moveTo>
                      <a:pt x="52" y="56"/>
                    </a:moveTo>
                    <a:lnTo>
                      <a:pt x="55" y="51"/>
                    </a:lnTo>
                    <a:lnTo>
                      <a:pt x="73" y="58"/>
                    </a:lnTo>
                    <a:lnTo>
                      <a:pt x="70" y="65"/>
                    </a:lnTo>
                    <a:lnTo>
                      <a:pt x="52" y="56"/>
                    </a:lnTo>
                    <a:close/>
                    <a:moveTo>
                      <a:pt x="55" y="51"/>
                    </a:moveTo>
                    <a:lnTo>
                      <a:pt x="57" y="48"/>
                    </a:lnTo>
                    <a:lnTo>
                      <a:pt x="58" y="47"/>
                    </a:lnTo>
                    <a:lnTo>
                      <a:pt x="64" y="54"/>
                    </a:lnTo>
                    <a:lnTo>
                      <a:pt x="55" y="51"/>
                    </a:lnTo>
                    <a:close/>
                    <a:moveTo>
                      <a:pt x="58" y="47"/>
                    </a:moveTo>
                    <a:lnTo>
                      <a:pt x="61" y="44"/>
                    </a:lnTo>
                    <a:lnTo>
                      <a:pt x="74" y="58"/>
                    </a:lnTo>
                    <a:lnTo>
                      <a:pt x="71" y="62"/>
                    </a:lnTo>
                    <a:lnTo>
                      <a:pt x="58" y="47"/>
                    </a:lnTo>
                    <a:close/>
                    <a:moveTo>
                      <a:pt x="74" y="58"/>
                    </a:moveTo>
                    <a:lnTo>
                      <a:pt x="64" y="67"/>
                    </a:lnTo>
                    <a:lnTo>
                      <a:pt x="74" y="58"/>
                    </a:lnTo>
                    <a:lnTo>
                      <a:pt x="68" y="52"/>
                    </a:lnTo>
                    <a:lnTo>
                      <a:pt x="74" y="58"/>
                    </a:lnTo>
                    <a:close/>
                    <a:moveTo>
                      <a:pt x="61" y="44"/>
                    </a:moveTo>
                    <a:lnTo>
                      <a:pt x="63" y="42"/>
                    </a:lnTo>
                    <a:lnTo>
                      <a:pt x="78" y="55"/>
                    </a:lnTo>
                    <a:lnTo>
                      <a:pt x="74" y="58"/>
                    </a:lnTo>
                    <a:lnTo>
                      <a:pt x="61" y="44"/>
                    </a:lnTo>
                    <a:close/>
                    <a:moveTo>
                      <a:pt x="63" y="42"/>
                    </a:moveTo>
                    <a:lnTo>
                      <a:pt x="64" y="42"/>
                    </a:lnTo>
                    <a:lnTo>
                      <a:pt x="71" y="48"/>
                    </a:lnTo>
                    <a:lnTo>
                      <a:pt x="63" y="42"/>
                    </a:lnTo>
                    <a:close/>
                    <a:moveTo>
                      <a:pt x="64" y="42"/>
                    </a:moveTo>
                    <a:lnTo>
                      <a:pt x="66" y="38"/>
                    </a:lnTo>
                    <a:lnTo>
                      <a:pt x="81" y="52"/>
                    </a:lnTo>
                    <a:lnTo>
                      <a:pt x="78" y="55"/>
                    </a:lnTo>
                    <a:lnTo>
                      <a:pt x="64" y="42"/>
                    </a:lnTo>
                    <a:close/>
                    <a:moveTo>
                      <a:pt x="83" y="45"/>
                    </a:moveTo>
                    <a:lnTo>
                      <a:pt x="83" y="48"/>
                    </a:lnTo>
                    <a:lnTo>
                      <a:pt x="81" y="52"/>
                    </a:lnTo>
                    <a:lnTo>
                      <a:pt x="73" y="45"/>
                    </a:lnTo>
                    <a:lnTo>
                      <a:pt x="83" y="45"/>
                    </a:lnTo>
                    <a:close/>
                    <a:moveTo>
                      <a:pt x="64" y="45"/>
                    </a:moveTo>
                    <a:lnTo>
                      <a:pt x="64" y="38"/>
                    </a:lnTo>
                    <a:lnTo>
                      <a:pt x="83" y="38"/>
                    </a:lnTo>
                    <a:lnTo>
                      <a:pt x="83" y="45"/>
                    </a:lnTo>
                    <a:lnTo>
                      <a:pt x="64" y="45"/>
                    </a:lnTo>
                    <a:close/>
                    <a:moveTo>
                      <a:pt x="64" y="38"/>
                    </a:moveTo>
                    <a:lnTo>
                      <a:pt x="64" y="34"/>
                    </a:lnTo>
                    <a:lnTo>
                      <a:pt x="66" y="32"/>
                    </a:lnTo>
                    <a:lnTo>
                      <a:pt x="73" y="38"/>
                    </a:lnTo>
                    <a:lnTo>
                      <a:pt x="64" y="38"/>
                    </a:lnTo>
                    <a:close/>
                    <a:moveTo>
                      <a:pt x="66" y="32"/>
                    </a:moveTo>
                    <a:lnTo>
                      <a:pt x="70" y="28"/>
                    </a:lnTo>
                    <a:lnTo>
                      <a:pt x="83" y="42"/>
                    </a:lnTo>
                    <a:lnTo>
                      <a:pt x="81" y="45"/>
                    </a:lnTo>
                    <a:lnTo>
                      <a:pt x="66" y="32"/>
                    </a:lnTo>
                    <a:close/>
                    <a:moveTo>
                      <a:pt x="86" y="35"/>
                    </a:moveTo>
                    <a:lnTo>
                      <a:pt x="86" y="39"/>
                    </a:lnTo>
                    <a:lnTo>
                      <a:pt x="83" y="42"/>
                    </a:lnTo>
                    <a:lnTo>
                      <a:pt x="76" y="35"/>
                    </a:lnTo>
                    <a:lnTo>
                      <a:pt x="86" y="35"/>
                    </a:lnTo>
                    <a:close/>
                    <a:moveTo>
                      <a:pt x="68" y="35"/>
                    </a:moveTo>
                    <a:lnTo>
                      <a:pt x="68" y="28"/>
                    </a:lnTo>
                    <a:lnTo>
                      <a:pt x="86" y="28"/>
                    </a:lnTo>
                    <a:lnTo>
                      <a:pt x="86" y="35"/>
                    </a:lnTo>
                    <a:lnTo>
                      <a:pt x="68" y="35"/>
                    </a:lnTo>
                    <a:close/>
                    <a:moveTo>
                      <a:pt x="83" y="22"/>
                    </a:moveTo>
                    <a:lnTo>
                      <a:pt x="86" y="25"/>
                    </a:lnTo>
                    <a:lnTo>
                      <a:pt x="86" y="28"/>
                    </a:lnTo>
                    <a:lnTo>
                      <a:pt x="76" y="28"/>
                    </a:lnTo>
                    <a:lnTo>
                      <a:pt x="83" y="22"/>
                    </a:lnTo>
                    <a:close/>
                    <a:moveTo>
                      <a:pt x="70" y="35"/>
                    </a:moveTo>
                    <a:lnTo>
                      <a:pt x="66" y="33"/>
                    </a:lnTo>
                    <a:lnTo>
                      <a:pt x="81" y="19"/>
                    </a:lnTo>
                    <a:lnTo>
                      <a:pt x="83" y="22"/>
                    </a:lnTo>
                    <a:lnTo>
                      <a:pt x="70" y="35"/>
                    </a:lnTo>
                    <a:close/>
                    <a:moveTo>
                      <a:pt x="66" y="33"/>
                    </a:moveTo>
                    <a:lnTo>
                      <a:pt x="64" y="30"/>
                    </a:lnTo>
                    <a:lnTo>
                      <a:pt x="64" y="26"/>
                    </a:lnTo>
                    <a:lnTo>
                      <a:pt x="73" y="26"/>
                    </a:lnTo>
                    <a:lnTo>
                      <a:pt x="66" y="33"/>
                    </a:lnTo>
                    <a:close/>
                    <a:moveTo>
                      <a:pt x="64" y="26"/>
                    </a:moveTo>
                    <a:lnTo>
                      <a:pt x="64" y="23"/>
                    </a:lnTo>
                    <a:lnTo>
                      <a:pt x="83" y="23"/>
                    </a:lnTo>
                    <a:lnTo>
                      <a:pt x="83" y="26"/>
                    </a:lnTo>
                    <a:lnTo>
                      <a:pt x="64" y="26"/>
                    </a:lnTo>
                    <a:close/>
                    <a:moveTo>
                      <a:pt x="81" y="16"/>
                    </a:moveTo>
                    <a:lnTo>
                      <a:pt x="83" y="19"/>
                    </a:lnTo>
                    <a:lnTo>
                      <a:pt x="83" y="23"/>
                    </a:lnTo>
                    <a:lnTo>
                      <a:pt x="73" y="23"/>
                    </a:lnTo>
                    <a:lnTo>
                      <a:pt x="81" y="16"/>
                    </a:lnTo>
                    <a:close/>
                    <a:moveTo>
                      <a:pt x="66" y="30"/>
                    </a:moveTo>
                    <a:lnTo>
                      <a:pt x="64" y="26"/>
                    </a:lnTo>
                    <a:lnTo>
                      <a:pt x="78" y="13"/>
                    </a:lnTo>
                    <a:lnTo>
                      <a:pt x="81" y="16"/>
                    </a:lnTo>
                    <a:lnTo>
                      <a:pt x="66" y="30"/>
                    </a:lnTo>
                    <a:close/>
                    <a:moveTo>
                      <a:pt x="64" y="26"/>
                    </a:moveTo>
                    <a:lnTo>
                      <a:pt x="54" y="16"/>
                    </a:lnTo>
                    <a:lnTo>
                      <a:pt x="63" y="26"/>
                    </a:lnTo>
                    <a:lnTo>
                      <a:pt x="71" y="20"/>
                    </a:lnTo>
                    <a:lnTo>
                      <a:pt x="64" y="26"/>
                    </a:lnTo>
                    <a:close/>
                    <a:moveTo>
                      <a:pt x="63" y="26"/>
                    </a:moveTo>
                    <a:lnTo>
                      <a:pt x="61" y="23"/>
                    </a:lnTo>
                    <a:lnTo>
                      <a:pt x="74" y="10"/>
                    </a:lnTo>
                    <a:lnTo>
                      <a:pt x="78" y="13"/>
                    </a:lnTo>
                    <a:lnTo>
                      <a:pt x="63" y="26"/>
                    </a:lnTo>
                    <a:close/>
                    <a:moveTo>
                      <a:pt x="61" y="23"/>
                    </a:moveTo>
                    <a:lnTo>
                      <a:pt x="70" y="33"/>
                    </a:lnTo>
                    <a:lnTo>
                      <a:pt x="61" y="23"/>
                    </a:lnTo>
                    <a:lnTo>
                      <a:pt x="68" y="16"/>
                    </a:lnTo>
                    <a:lnTo>
                      <a:pt x="61" y="23"/>
                    </a:lnTo>
                    <a:close/>
                    <a:moveTo>
                      <a:pt x="61" y="23"/>
                    </a:moveTo>
                    <a:lnTo>
                      <a:pt x="58" y="20"/>
                    </a:lnTo>
                    <a:lnTo>
                      <a:pt x="71" y="6"/>
                    </a:lnTo>
                    <a:lnTo>
                      <a:pt x="74" y="10"/>
                    </a:lnTo>
                    <a:lnTo>
                      <a:pt x="61" y="23"/>
                    </a:lnTo>
                    <a:close/>
                    <a:moveTo>
                      <a:pt x="64" y="3"/>
                    </a:moveTo>
                    <a:lnTo>
                      <a:pt x="68" y="3"/>
                    </a:lnTo>
                    <a:lnTo>
                      <a:pt x="71" y="6"/>
                    </a:lnTo>
                    <a:lnTo>
                      <a:pt x="64" y="13"/>
                    </a:lnTo>
                    <a:lnTo>
                      <a:pt x="64" y="3"/>
                    </a:lnTo>
                    <a:close/>
                    <a:moveTo>
                      <a:pt x="64" y="23"/>
                    </a:moveTo>
                    <a:lnTo>
                      <a:pt x="61" y="23"/>
                    </a:lnTo>
                    <a:lnTo>
                      <a:pt x="61" y="3"/>
                    </a:lnTo>
                    <a:lnTo>
                      <a:pt x="64" y="3"/>
                    </a:lnTo>
                    <a:lnTo>
                      <a:pt x="64" y="23"/>
                    </a:lnTo>
                    <a:close/>
                    <a:moveTo>
                      <a:pt x="61" y="23"/>
                    </a:moveTo>
                    <a:lnTo>
                      <a:pt x="59" y="23"/>
                    </a:lnTo>
                    <a:lnTo>
                      <a:pt x="57" y="22"/>
                    </a:lnTo>
                    <a:lnTo>
                      <a:pt x="61" y="13"/>
                    </a:lnTo>
                    <a:lnTo>
                      <a:pt x="61" y="23"/>
                    </a:lnTo>
                    <a:close/>
                    <a:moveTo>
                      <a:pt x="57" y="22"/>
                    </a:moveTo>
                    <a:lnTo>
                      <a:pt x="50" y="19"/>
                    </a:lnTo>
                    <a:lnTo>
                      <a:pt x="59" y="1"/>
                    </a:lnTo>
                    <a:lnTo>
                      <a:pt x="65" y="4"/>
                    </a:lnTo>
                    <a:lnTo>
                      <a:pt x="57" y="22"/>
                    </a:lnTo>
                    <a:close/>
                    <a:moveTo>
                      <a:pt x="54" y="0"/>
                    </a:moveTo>
                    <a:lnTo>
                      <a:pt x="57" y="0"/>
                    </a:lnTo>
                    <a:lnTo>
                      <a:pt x="59" y="1"/>
                    </a:lnTo>
                    <a:lnTo>
                      <a:pt x="54" y="10"/>
                    </a:lnTo>
                    <a:lnTo>
                      <a:pt x="54" y="0"/>
                    </a:lnTo>
                    <a:close/>
                    <a:moveTo>
                      <a:pt x="54" y="20"/>
                    </a:moveTo>
                    <a:lnTo>
                      <a:pt x="51" y="20"/>
                    </a:lnTo>
                    <a:lnTo>
                      <a:pt x="51" y="0"/>
                    </a:lnTo>
                    <a:lnTo>
                      <a:pt x="54" y="0"/>
                    </a:lnTo>
                    <a:lnTo>
                      <a:pt x="54" y="20"/>
                    </a:lnTo>
                    <a:close/>
                    <a:moveTo>
                      <a:pt x="51" y="20"/>
                    </a:moveTo>
                    <a:lnTo>
                      <a:pt x="46" y="20"/>
                    </a:lnTo>
                    <a:lnTo>
                      <a:pt x="46" y="0"/>
                    </a:lnTo>
                    <a:lnTo>
                      <a:pt x="51" y="0"/>
                    </a:lnTo>
                    <a:lnTo>
                      <a:pt x="51" y="20"/>
                    </a:lnTo>
                    <a:close/>
                    <a:moveTo>
                      <a:pt x="41" y="1"/>
                    </a:moveTo>
                    <a:lnTo>
                      <a:pt x="43" y="0"/>
                    </a:lnTo>
                    <a:lnTo>
                      <a:pt x="46" y="0"/>
                    </a:lnTo>
                    <a:lnTo>
                      <a:pt x="46" y="10"/>
                    </a:lnTo>
                    <a:lnTo>
                      <a:pt x="41" y="1"/>
                    </a:lnTo>
                    <a:close/>
                    <a:moveTo>
                      <a:pt x="49" y="19"/>
                    </a:moveTo>
                    <a:lnTo>
                      <a:pt x="43" y="22"/>
                    </a:lnTo>
                    <a:lnTo>
                      <a:pt x="35" y="4"/>
                    </a:lnTo>
                    <a:lnTo>
                      <a:pt x="41" y="1"/>
                    </a:lnTo>
                    <a:lnTo>
                      <a:pt x="49" y="19"/>
                    </a:lnTo>
                    <a:close/>
                    <a:moveTo>
                      <a:pt x="43" y="22"/>
                    </a:moveTo>
                    <a:lnTo>
                      <a:pt x="41" y="23"/>
                    </a:lnTo>
                    <a:lnTo>
                      <a:pt x="39" y="23"/>
                    </a:lnTo>
                    <a:lnTo>
                      <a:pt x="39" y="13"/>
                    </a:lnTo>
                    <a:lnTo>
                      <a:pt x="43" y="22"/>
                    </a:lnTo>
                    <a:close/>
                    <a:moveTo>
                      <a:pt x="39" y="23"/>
                    </a:moveTo>
                    <a:lnTo>
                      <a:pt x="36" y="23"/>
                    </a:lnTo>
                    <a:lnTo>
                      <a:pt x="36" y="3"/>
                    </a:lnTo>
                    <a:lnTo>
                      <a:pt x="39" y="3"/>
                    </a:lnTo>
                    <a:lnTo>
                      <a:pt x="39" y="23"/>
                    </a:lnTo>
                    <a:close/>
                    <a:moveTo>
                      <a:pt x="31" y="4"/>
                    </a:moveTo>
                    <a:lnTo>
                      <a:pt x="33" y="3"/>
                    </a:lnTo>
                    <a:lnTo>
                      <a:pt x="36" y="3"/>
                    </a:lnTo>
                    <a:lnTo>
                      <a:pt x="36" y="13"/>
                    </a:lnTo>
                    <a:lnTo>
                      <a:pt x="31" y="4"/>
                    </a:lnTo>
                    <a:close/>
                    <a:moveTo>
                      <a:pt x="40" y="22"/>
                    </a:moveTo>
                    <a:lnTo>
                      <a:pt x="33" y="25"/>
                    </a:lnTo>
                    <a:lnTo>
                      <a:pt x="25" y="7"/>
                    </a:lnTo>
                    <a:lnTo>
                      <a:pt x="31" y="4"/>
                    </a:lnTo>
                    <a:lnTo>
                      <a:pt x="40" y="22"/>
                    </a:lnTo>
                    <a:close/>
                    <a:moveTo>
                      <a:pt x="22" y="10"/>
                    </a:moveTo>
                    <a:lnTo>
                      <a:pt x="23" y="9"/>
                    </a:lnTo>
                    <a:lnTo>
                      <a:pt x="25" y="7"/>
                    </a:lnTo>
                    <a:lnTo>
                      <a:pt x="29" y="16"/>
                    </a:lnTo>
                    <a:lnTo>
                      <a:pt x="22" y="10"/>
                    </a:lnTo>
                    <a:close/>
                    <a:moveTo>
                      <a:pt x="36" y="23"/>
                    </a:moveTo>
                    <a:lnTo>
                      <a:pt x="32" y="26"/>
                    </a:lnTo>
                    <a:lnTo>
                      <a:pt x="19" y="13"/>
                    </a:lnTo>
                    <a:lnTo>
                      <a:pt x="22" y="10"/>
                    </a:lnTo>
                    <a:lnTo>
                      <a:pt x="36" y="23"/>
                    </a:lnTo>
                    <a:close/>
                    <a:moveTo>
                      <a:pt x="32" y="26"/>
                    </a:moveTo>
                    <a:lnTo>
                      <a:pt x="31" y="27"/>
                    </a:lnTo>
                    <a:lnTo>
                      <a:pt x="30" y="27"/>
                    </a:lnTo>
                    <a:lnTo>
                      <a:pt x="26" y="20"/>
                    </a:lnTo>
                    <a:lnTo>
                      <a:pt x="32" y="26"/>
                    </a:lnTo>
                    <a:close/>
                    <a:moveTo>
                      <a:pt x="30" y="27"/>
                    </a:moveTo>
                    <a:lnTo>
                      <a:pt x="23" y="31"/>
                    </a:lnTo>
                    <a:lnTo>
                      <a:pt x="16" y="14"/>
                    </a:lnTo>
                    <a:lnTo>
                      <a:pt x="21" y="11"/>
                    </a:lnTo>
                    <a:lnTo>
                      <a:pt x="30" y="27"/>
                    </a:lnTo>
                    <a:close/>
                    <a:moveTo>
                      <a:pt x="11" y="19"/>
                    </a:moveTo>
                    <a:lnTo>
                      <a:pt x="12" y="15"/>
                    </a:lnTo>
                    <a:lnTo>
                      <a:pt x="16" y="14"/>
                    </a:lnTo>
                    <a:lnTo>
                      <a:pt x="19" y="23"/>
                    </a:lnTo>
                    <a:lnTo>
                      <a:pt x="11" y="19"/>
                    </a:lnTo>
                    <a:close/>
                    <a:moveTo>
                      <a:pt x="28" y="26"/>
                    </a:moveTo>
                    <a:lnTo>
                      <a:pt x="25" y="33"/>
                    </a:lnTo>
                    <a:lnTo>
                      <a:pt x="8" y="25"/>
                    </a:lnTo>
                    <a:lnTo>
                      <a:pt x="11" y="19"/>
                    </a:lnTo>
                    <a:lnTo>
                      <a:pt x="28" y="26"/>
                    </a:lnTo>
                    <a:close/>
                    <a:moveTo>
                      <a:pt x="25" y="33"/>
                    </a:moveTo>
                    <a:lnTo>
                      <a:pt x="25" y="34"/>
                    </a:lnTo>
                    <a:lnTo>
                      <a:pt x="23" y="35"/>
                    </a:lnTo>
                    <a:lnTo>
                      <a:pt x="17" y="28"/>
                    </a:lnTo>
                    <a:lnTo>
                      <a:pt x="25" y="33"/>
                    </a:lnTo>
                    <a:close/>
                    <a:moveTo>
                      <a:pt x="23" y="35"/>
                    </a:moveTo>
                    <a:lnTo>
                      <a:pt x="20" y="38"/>
                    </a:lnTo>
                    <a:lnTo>
                      <a:pt x="7" y="25"/>
                    </a:lnTo>
                    <a:lnTo>
                      <a:pt x="9" y="22"/>
                    </a:lnTo>
                    <a:lnTo>
                      <a:pt x="23" y="35"/>
                    </a:lnTo>
                    <a:close/>
                    <a:moveTo>
                      <a:pt x="4" y="32"/>
                    </a:moveTo>
                    <a:lnTo>
                      <a:pt x="4" y="28"/>
                    </a:lnTo>
                    <a:lnTo>
                      <a:pt x="7" y="25"/>
                    </a:lnTo>
                    <a:lnTo>
                      <a:pt x="14" y="32"/>
                    </a:lnTo>
                    <a:lnTo>
                      <a:pt x="4" y="32"/>
                    </a:lnTo>
                    <a:close/>
                    <a:moveTo>
                      <a:pt x="22" y="32"/>
                    </a:moveTo>
                    <a:lnTo>
                      <a:pt x="22" y="35"/>
                    </a:lnTo>
                    <a:lnTo>
                      <a:pt x="4" y="35"/>
                    </a:lnTo>
                    <a:lnTo>
                      <a:pt x="4" y="32"/>
                    </a:lnTo>
                    <a:lnTo>
                      <a:pt x="22" y="32"/>
                    </a:lnTo>
                    <a:close/>
                    <a:moveTo>
                      <a:pt x="22" y="35"/>
                    </a:moveTo>
                    <a:lnTo>
                      <a:pt x="22" y="37"/>
                    </a:lnTo>
                    <a:lnTo>
                      <a:pt x="21" y="39"/>
                    </a:lnTo>
                    <a:lnTo>
                      <a:pt x="14" y="35"/>
                    </a:lnTo>
                    <a:lnTo>
                      <a:pt x="22" y="35"/>
                    </a:lnTo>
                    <a:close/>
                    <a:moveTo>
                      <a:pt x="21" y="39"/>
                    </a:moveTo>
                    <a:lnTo>
                      <a:pt x="19" y="46"/>
                    </a:lnTo>
                    <a:lnTo>
                      <a:pt x="1" y="37"/>
                    </a:lnTo>
                    <a:lnTo>
                      <a:pt x="5" y="31"/>
                    </a:lnTo>
                    <a:lnTo>
                      <a:pt x="21" y="39"/>
                    </a:lnTo>
                    <a:close/>
                    <a:moveTo>
                      <a:pt x="0" y="42"/>
                    </a:moveTo>
                    <a:lnTo>
                      <a:pt x="0" y="39"/>
                    </a:lnTo>
                    <a:lnTo>
                      <a:pt x="1" y="37"/>
                    </a:lnTo>
                    <a:lnTo>
                      <a:pt x="10" y="42"/>
                    </a:lnTo>
                    <a:lnTo>
                      <a:pt x="0" y="42"/>
                    </a:lnTo>
                    <a:close/>
                    <a:moveTo>
                      <a:pt x="19" y="42"/>
                    </a:moveTo>
                    <a:lnTo>
                      <a:pt x="19" y="45"/>
                    </a:lnTo>
                    <a:lnTo>
                      <a:pt x="0" y="45"/>
                    </a:lnTo>
                    <a:lnTo>
                      <a:pt x="0" y="42"/>
                    </a:lnTo>
                    <a:lnTo>
                      <a:pt x="19" y="42"/>
                    </a:lnTo>
                    <a:close/>
                    <a:moveTo>
                      <a:pt x="19" y="45"/>
                    </a:moveTo>
                    <a:lnTo>
                      <a:pt x="19" y="48"/>
                    </a:lnTo>
                    <a:lnTo>
                      <a:pt x="0" y="48"/>
                    </a:lnTo>
                    <a:lnTo>
                      <a:pt x="0" y="45"/>
                    </a:lnTo>
                    <a:lnTo>
                      <a:pt x="19" y="45"/>
                    </a:lnTo>
                    <a:close/>
                    <a:moveTo>
                      <a:pt x="19" y="48"/>
                    </a:moveTo>
                    <a:lnTo>
                      <a:pt x="19" y="54"/>
                    </a:lnTo>
                    <a:lnTo>
                      <a:pt x="0" y="54"/>
                    </a:lnTo>
                    <a:lnTo>
                      <a:pt x="0" y="48"/>
                    </a:lnTo>
                    <a:lnTo>
                      <a:pt x="19" y="48"/>
                    </a:lnTo>
                    <a:close/>
                    <a:moveTo>
                      <a:pt x="4" y="62"/>
                    </a:moveTo>
                    <a:lnTo>
                      <a:pt x="0" y="58"/>
                    </a:lnTo>
                    <a:lnTo>
                      <a:pt x="0" y="54"/>
                    </a:lnTo>
                    <a:lnTo>
                      <a:pt x="10" y="54"/>
                    </a:lnTo>
                    <a:lnTo>
                      <a:pt x="4" y="62"/>
                    </a:lnTo>
                    <a:close/>
                    <a:moveTo>
                      <a:pt x="17" y="47"/>
                    </a:moveTo>
                    <a:lnTo>
                      <a:pt x="20" y="51"/>
                    </a:lnTo>
                    <a:lnTo>
                      <a:pt x="7" y="64"/>
                    </a:lnTo>
                    <a:lnTo>
                      <a:pt x="4" y="62"/>
                    </a:lnTo>
                    <a:lnTo>
                      <a:pt x="17" y="47"/>
                    </a:lnTo>
                    <a:close/>
                    <a:moveTo>
                      <a:pt x="20" y="51"/>
                    </a:moveTo>
                    <a:lnTo>
                      <a:pt x="22" y="54"/>
                    </a:lnTo>
                    <a:lnTo>
                      <a:pt x="22" y="57"/>
                    </a:lnTo>
                    <a:lnTo>
                      <a:pt x="14" y="57"/>
                    </a:lnTo>
                    <a:lnTo>
                      <a:pt x="20" y="51"/>
                    </a:lnTo>
                    <a:close/>
                    <a:moveTo>
                      <a:pt x="22" y="57"/>
                    </a:moveTo>
                    <a:lnTo>
                      <a:pt x="22" y="60"/>
                    </a:lnTo>
                    <a:lnTo>
                      <a:pt x="4" y="60"/>
                    </a:lnTo>
                    <a:lnTo>
                      <a:pt x="4" y="57"/>
                    </a:lnTo>
                    <a:lnTo>
                      <a:pt x="22" y="57"/>
                    </a:lnTo>
                    <a:close/>
                    <a:moveTo>
                      <a:pt x="7" y="67"/>
                    </a:moveTo>
                    <a:lnTo>
                      <a:pt x="4" y="65"/>
                    </a:lnTo>
                    <a:lnTo>
                      <a:pt x="4" y="60"/>
                    </a:lnTo>
                    <a:lnTo>
                      <a:pt x="14" y="60"/>
                    </a:lnTo>
                    <a:lnTo>
                      <a:pt x="7" y="67"/>
                    </a:lnTo>
                    <a:close/>
                    <a:moveTo>
                      <a:pt x="20" y="54"/>
                    </a:moveTo>
                    <a:lnTo>
                      <a:pt x="23" y="57"/>
                    </a:lnTo>
                    <a:lnTo>
                      <a:pt x="9" y="70"/>
                    </a:lnTo>
                    <a:lnTo>
                      <a:pt x="7" y="67"/>
                    </a:lnTo>
                    <a:lnTo>
                      <a:pt x="20" y="54"/>
                    </a:lnTo>
                    <a:close/>
                    <a:moveTo>
                      <a:pt x="12" y="73"/>
                    </a:moveTo>
                    <a:lnTo>
                      <a:pt x="10" y="71"/>
                    </a:lnTo>
                    <a:lnTo>
                      <a:pt x="9" y="70"/>
                    </a:lnTo>
                    <a:lnTo>
                      <a:pt x="17" y="64"/>
                    </a:lnTo>
                    <a:lnTo>
                      <a:pt x="12" y="73"/>
                    </a:lnTo>
                    <a:close/>
                    <a:moveTo>
                      <a:pt x="20" y="55"/>
                    </a:moveTo>
                    <a:lnTo>
                      <a:pt x="27" y="58"/>
                    </a:lnTo>
                    <a:lnTo>
                      <a:pt x="19" y="76"/>
                    </a:lnTo>
                    <a:lnTo>
                      <a:pt x="12" y="73"/>
                    </a:lnTo>
                    <a:lnTo>
                      <a:pt x="20" y="55"/>
                    </a:lnTo>
                    <a:close/>
                    <a:moveTo>
                      <a:pt x="22" y="77"/>
                    </a:moveTo>
                    <a:lnTo>
                      <a:pt x="20" y="77"/>
                    </a:lnTo>
                    <a:lnTo>
                      <a:pt x="19" y="76"/>
                    </a:lnTo>
                    <a:lnTo>
                      <a:pt x="22" y="67"/>
                    </a:lnTo>
                    <a:lnTo>
                      <a:pt x="22" y="77"/>
                    </a:lnTo>
                    <a:close/>
                    <a:moveTo>
                      <a:pt x="22" y="57"/>
                    </a:moveTo>
                    <a:lnTo>
                      <a:pt x="26" y="57"/>
                    </a:lnTo>
                    <a:lnTo>
                      <a:pt x="26" y="77"/>
                    </a:lnTo>
                    <a:lnTo>
                      <a:pt x="22" y="77"/>
                    </a:lnTo>
                    <a:lnTo>
                      <a:pt x="22" y="57"/>
                    </a:lnTo>
                    <a:close/>
                    <a:moveTo>
                      <a:pt x="26" y="57"/>
                    </a:moveTo>
                    <a:lnTo>
                      <a:pt x="29" y="57"/>
                    </a:lnTo>
                    <a:lnTo>
                      <a:pt x="29" y="77"/>
                    </a:lnTo>
                    <a:lnTo>
                      <a:pt x="26" y="77"/>
                    </a:lnTo>
                    <a:lnTo>
                      <a:pt x="26" y="57"/>
                    </a:lnTo>
                    <a:close/>
                    <a:moveTo>
                      <a:pt x="29" y="57"/>
                    </a:moveTo>
                    <a:lnTo>
                      <a:pt x="36" y="57"/>
                    </a:lnTo>
                    <a:lnTo>
                      <a:pt x="36" y="77"/>
                    </a:lnTo>
                    <a:lnTo>
                      <a:pt x="29" y="77"/>
                    </a:lnTo>
                    <a:lnTo>
                      <a:pt x="29" y="57"/>
                    </a:lnTo>
                    <a:close/>
                    <a:moveTo>
                      <a:pt x="36" y="57"/>
                    </a:moveTo>
                    <a:lnTo>
                      <a:pt x="42" y="57"/>
                    </a:lnTo>
                    <a:lnTo>
                      <a:pt x="42" y="77"/>
                    </a:lnTo>
                    <a:lnTo>
                      <a:pt x="36" y="77"/>
                    </a:lnTo>
                    <a:lnTo>
                      <a:pt x="36" y="57"/>
                    </a:lnTo>
                    <a:close/>
                    <a:moveTo>
                      <a:pt x="42" y="57"/>
                    </a:moveTo>
                    <a:lnTo>
                      <a:pt x="46" y="57"/>
                    </a:lnTo>
                    <a:lnTo>
                      <a:pt x="46" y="77"/>
                    </a:lnTo>
                    <a:lnTo>
                      <a:pt x="42" y="77"/>
                    </a:lnTo>
                    <a:lnTo>
                      <a:pt x="42" y="57"/>
                    </a:lnTo>
                    <a:close/>
                    <a:moveTo>
                      <a:pt x="49" y="76"/>
                    </a:moveTo>
                    <a:lnTo>
                      <a:pt x="48" y="77"/>
                    </a:lnTo>
                    <a:lnTo>
                      <a:pt x="46" y="77"/>
                    </a:lnTo>
                    <a:lnTo>
                      <a:pt x="46" y="67"/>
                    </a:lnTo>
                    <a:lnTo>
                      <a:pt x="49" y="76"/>
                    </a:lnTo>
                    <a:close/>
                    <a:moveTo>
                      <a:pt x="41" y="58"/>
                    </a:moveTo>
                    <a:lnTo>
                      <a:pt x="47" y="55"/>
                    </a:lnTo>
                    <a:lnTo>
                      <a:pt x="55" y="73"/>
                    </a:lnTo>
                    <a:lnTo>
                      <a:pt x="49" y="76"/>
                    </a:lnTo>
                    <a:lnTo>
                      <a:pt x="41" y="58"/>
                    </a:lnTo>
                    <a:close/>
                    <a:moveTo>
                      <a:pt x="47" y="55"/>
                    </a:moveTo>
                    <a:lnTo>
                      <a:pt x="49" y="54"/>
                    </a:lnTo>
                    <a:lnTo>
                      <a:pt x="51" y="54"/>
                    </a:lnTo>
                    <a:lnTo>
                      <a:pt x="51" y="64"/>
                    </a:lnTo>
                    <a:lnTo>
                      <a:pt x="47" y="55"/>
                    </a:lnTo>
                    <a:close/>
                    <a:moveTo>
                      <a:pt x="51" y="54"/>
                    </a:moveTo>
                    <a:lnTo>
                      <a:pt x="54" y="54"/>
                    </a:lnTo>
                    <a:lnTo>
                      <a:pt x="54" y="74"/>
                    </a:lnTo>
                    <a:lnTo>
                      <a:pt x="51" y="74"/>
                    </a:lnTo>
                    <a:lnTo>
                      <a:pt x="51"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62" name="Freeform 248">
                <a:extLst>
                  <a:ext uri="{FF2B5EF4-FFF2-40B4-BE49-F238E27FC236}">
                    <a16:creationId xmlns:a16="http://schemas.microsoft.com/office/drawing/2014/main" id="{E2BF0DA6-BAE1-42F3-9E21-F7F5F0F1E2B1}"/>
                  </a:ext>
                </a:extLst>
              </p:cNvPr>
              <p:cNvSpPr>
                <a:spLocks/>
              </p:cNvSpPr>
              <p:nvPr/>
            </p:nvSpPr>
            <p:spPr bwMode="auto">
              <a:xfrm>
                <a:off x="2462" y="2569"/>
                <a:ext cx="16" cy="15"/>
              </a:xfrm>
              <a:custGeom>
                <a:avLst/>
                <a:gdLst>
                  <a:gd name="T0" fmla="*/ 12 w 66"/>
                  <a:gd name="T1" fmla="*/ 13 h 58"/>
                  <a:gd name="T2" fmla="*/ 12 w 66"/>
                  <a:gd name="T3" fmla="*/ 12 h 58"/>
                  <a:gd name="T4" fmla="*/ 13 w 66"/>
                  <a:gd name="T5" fmla="*/ 12 h 58"/>
                  <a:gd name="T6" fmla="*/ 15 w 66"/>
                  <a:gd name="T7" fmla="*/ 11 h 58"/>
                  <a:gd name="T8" fmla="*/ 15 w 66"/>
                  <a:gd name="T9" fmla="*/ 10 h 58"/>
                  <a:gd name="T10" fmla="*/ 15 w 66"/>
                  <a:gd name="T11" fmla="*/ 8 h 58"/>
                  <a:gd name="T12" fmla="*/ 16 w 66"/>
                  <a:gd name="T13" fmla="*/ 8 h 58"/>
                  <a:gd name="T14" fmla="*/ 16 w 66"/>
                  <a:gd name="T15" fmla="*/ 7 h 58"/>
                  <a:gd name="T16" fmla="*/ 16 w 66"/>
                  <a:gd name="T17" fmla="*/ 5 h 58"/>
                  <a:gd name="T18" fmla="*/ 16 w 66"/>
                  <a:gd name="T19" fmla="*/ 4 h 58"/>
                  <a:gd name="T20" fmla="*/ 15 w 66"/>
                  <a:gd name="T21" fmla="*/ 4 h 58"/>
                  <a:gd name="T22" fmla="*/ 15 w 66"/>
                  <a:gd name="T23" fmla="*/ 3 h 58"/>
                  <a:gd name="T24" fmla="*/ 14 w 66"/>
                  <a:gd name="T25" fmla="*/ 2 h 58"/>
                  <a:gd name="T26" fmla="*/ 13 w 66"/>
                  <a:gd name="T27" fmla="*/ 1 h 58"/>
                  <a:gd name="T28" fmla="*/ 12 w 66"/>
                  <a:gd name="T29" fmla="*/ 0 h 58"/>
                  <a:gd name="T30" fmla="*/ 11 w 66"/>
                  <a:gd name="T31" fmla="*/ 0 h 58"/>
                  <a:gd name="T32" fmla="*/ 10 w 66"/>
                  <a:gd name="T33" fmla="*/ 0 h 58"/>
                  <a:gd name="T34" fmla="*/ 8 w 66"/>
                  <a:gd name="T35" fmla="*/ 0 h 58"/>
                  <a:gd name="T36" fmla="*/ 8 w 66"/>
                  <a:gd name="T37" fmla="*/ 1 h 58"/>
                  <a:gd name="T38" fmla="*/ 6 w 66"/>
                  <a:gd name="T39" fmla="*/ 1 h 58"/>
                  <a:gd name="T40" fmla="*/ 5 w 66"/>
                  <a:gd name="T41" fmla="*/ 2 h 58"/>
                  <a:gd name="T42" fmla="*/ 4 w 66"/>
                  <a:gd name="T43" fmla="*/ 3 h 58"/>
                  <a:gd name="T44" fmla="*/ 3 w 66"/>
                  <a:gd name="T45" fmla="*/ 4 h 58"/>
                  <a:gd name="T46" fmla="*/ 1 w 66"/>
                  <a:gd name="T47" fmla="*/ 4 h 58"/>
                  <a:gd name="T48" fmla="*/ 1 w 66"/>
                  <a:gd name="T49" fmla="*/ 6 h 58"/>
                  <a:gd name="T50" fmla="*/ 1 w 66"/>
                  <a:gd name="T51" fmla="*/ 7 h 58"/>
                  <a:gd name="T52" fmla="*/ 0 w 66"/>
                  <a:gd name="T53" fmla="*/ 8 h 58"/>
                  <a:gd name="T54" fmla="*/ 0 w 66"/>
                  <a:gd name="T55" fmla="*/ 9 h 58"/>
                  <a:gd name="T56" fmla="*/ 0 w 66"/>
                  <a:gd name="T57" fmla="*/ 10 h 58"/>
                  <a:gd name="T58" fmla="*/ 0 w 66"/>
                  <a:gd name="T59" fmla="*/ 11 h 58"/>
                  <a:gd name="T60" fmla="*/ 1 w 66"/>
                  <a:gd name="T61" fmla="*/ 12 h 58"/>
                  <a:gd name="T62" fmla="*/ 1 w 66"/>
                  <a:gd name="T63" fmla="*/ 13 h 58"/>
                  <a:gd name="T64" fmla="*/ 2 w 66"/>
                  <a:gd name="T65" fmla="*/ 14 h 58"/>
                  <a:gd name="T66" fmla="*/ 3 w 66"/>
                  <a:gd name="T67" fmla="*/ 14 h 58"/>
                  <a:gd name="T68" fmla="*/ 4 w 66"/>
                  <a:gd name="T69" fmla="*/ 15 h 58"/>
                  <a:gd name="T70" fmla="*/ 5 w 66"/>
                  <a:gd name="T71" fmla="*/ 15 h 58"/>
                  <a:gd name="T72" fmla="*/ 6 w 66"/>
                  <a:gd name="T73" fmla="*/ 15 h 58"/>
                  <a:gd name="T74" fmla="*/ 8 w 66"/>
                  <a:gd name="T75" fmla="*/ 15 h 58"/>
                  <a:gd name="T76" fmla="*/ 8 w 66"/>
                  <a:gd name="T77" fmla="*/ 15 h 58"/>
                  <a:gd name="T78" fmla="*/ 10 w 66"/>
                  <a:gd name="T79" fmla="*/ 14 h 58"/>
                  <a:gd name="T80" fmla="*/ 12 w 66"/>
                  <a:gd name="T81" fmla="*/ 1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8"/>
                  <a:gd name="T125" fmla="*/ 66 w 66"/>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8">
                    <a:moveTo>
                      <a:pt x="48" y="51"/>
                    </a:moveTo>
                    <a:lnTo>
                      <a:pt x="51" y="48"/>
                    </a:lnTo>
                    <a:lnTo>
                      <a:pt x="54" y="46"/>
                    </a:lnTo>
                    <a:lnTo>
                      <a:pt x="60" y="42"/>
                    </a:lnTo>
                    <a:lnTo>
                      <a:pt x="60" y="39"/>
                    </a:lnTo>
                    <a:lnTo>
                      <a:pt x="63" y="32"/>
                    </a:lnTo>
                    <a:lnTo>
                      <a:pt x="66" y="29"/>
                    </a:lnTo>
                    <a:lnTo>
                      <a:pt x="66" y="26"/>
                    </a:lnTo>
                    <a:lnTo>
                      <a:pt x="66" y="19"/>
                    </a:lnTo>
                    <a:lnTo>
                      <a:pt x="66" y="17"/>
                    </a:lnTo>
                    <a:lnTo>
                      <a:pt x="63" y="14"/>
                    </a:lnTo>
                    <a:lnTo>
                      <a:pt x="60" y="10"/>
                    </a:lnTo>
                    <a:lnTo>
                      <a:pt x="58" y="7"/>
                    </a:lnTo>
                    <a:lnTo>
                      <a:pt x="54" y="4"/>
                    </a:lnTo>
                    <a:lnTo>
                      <a:pt x="51" y="0"/>
                    </a:lnTo>
                    <a:lnTo>
                      <a:pt x="44" y="0"/>
                    </a:lnTo>
                    <a:lnTo>
                      <a:pt x="41" y="0"/>
                    </a:lnTo>
                    <a:lnTo>
                      <a:pt x="34" y="0"/>
                    </a:lnTo>
                    <a:lnTo>
                      <a:pt x="31" y="4"/>
                    </a:lnTo>
                    <a:lnTo>
                      <a:pt x="26" y="4"/>
                    </a:lnTo>
                    <a:lnTo>
                      <a:pt x="19" y="7"/>
                    </a:lnTo>
                    <a:lnTo>
                      <a:pt x="16" y="10"/>
                    </a:lnTo>
                    <a:lnTo>
                      <a:pt x="12" y="14"/>
                    </a:lnTo>
                    <a:lnTo>
                      <a:pt x="6" y="17"/>
                    </a:lnTo>
                    <a:lnTo>
                      <a:pt x="4" y="22"/>
                    </a:lnTo>
                    <a:lnTo>
                      <a:pt x="4" y="26"/>
                    </a:lnTo>
                    <a:lnTo>
                      <a:pt x="0" y="29"/>
                    </a:lnTo>
                    <a:lnTo>
                      <a:pt x="0" y="36"/>
                    </a:lnTo>
                    <a:lnTo>
                      <a:pt x="0" y="39"/>
                    </a:lnTo>
                    <a:lnTo>
                      <a:pt x="0" y="42"/>
                    </a:lnTo>
                    <a:lnTo>
                      <a:pt x="4" y="48"/>
                    </a:lnTo>
                    <a:lnTo>
                      <a:pt x="6" y="51"/>
                    </a:lnTo>
                    <a:lnTo>
                      <a:pt x="9" y="54"/>
                    </a:lnTo>
                    <a:lnTo>
                      <a:pt x="12" y="54"/>
                    </a:lnTo>
                    <a:lnTo>
                      <a:pt x="16" y="58"/>
                    </a:lnTo>
                    <a:lnTo>
                      <a:pt x="22" y="58"/>
                    </a:lnTo>
                    <a:lnTo>
                      <a:pt x="26" y="58"/>
                    </a:lnTo>
                    <a:lnTo>
                      <a:pt x="31" y="58"/>
                    </a:lnTo>
                    <a:lnTo>
                      <a:pt x="34" y="58"/>
                    </a:lnTo>
                    <a:lnTo>
                      <a:pt x="41"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63" name="Freeform 249">
                <a:extLst>
                  <a:ext uri="{FF2B5EF4-FFF2-40B4-BE49-F238E27FC236}">
                    <a16:creationId xmlns:a16="http://schemas.microsoft.com/office/drawing/2014/main" id="{46F805B6-7881-44D9-B464-1CEA59E2F1A8}"/>
                  </a:ext>
                </a:extLst>
              </p:cNvPr>
              <p:cNvSpPr>
                <a:spLocks noEditPoints="1"/>
              </p:cNvSpPr>
              <p:nvPr/>
            </p:nvSpPr>
            <p:spPr bwMode="auto">
              <a:xfrm>
                <a:off x="2459" y="2567"/>
                <a:ext cx="22" cy="19"/>
              </a:xfrm>
              <a:custGeom>
                <a:avLst/>
                <a:gdLst>
                  <a:gd name="T0" fmla="*/ 14 w 86"/>
                  <a:gd name="T1" fmla="*/ 12 h 76"/>
                  <a:gd name="T2" fmla="*/ 15 w 86"/>
                  <a:gd name="T3" fmla="*/ 12 h 76"/>
                  <a:gd name="T4" fmla="*/ 15 w 86"/>
                  <a:gd name="T5" fmla="*/ 11 h 76"/>
                  <a:gd name="T6" fmla="*/ 18 w 86"/>
                  <a:gd name="T7" fmla="*/ 15 h 76"/>
                  <a:gd name="T8" fmla="*/ 20 w 86"/>
                  <a:gd name="T9" fmla="*/ 13 h 76"/>
                  <a:gd name="T10" fmla="*/ 16 w 86"/>
                  <a:gd name="T11" fmla="*/ 12 h 76"/>
                  <a:gd name="T12" fmla="*/ 17 w 86"/>
                  <a:gd name="T13" fmla="*/ 9 h 76"/>
                  <a:gd name="T14" fmla="*/ 17 w 86"/>
                  <a:gd name="T15" fmla="*/ 9 h 76"/>
                  <a:gd name="T16" fmla="*/ 20 w 86"/>
                  <a:gd name="T17" fmla="*/ 12 h 76"/>
                  <a:gd name="T18" fmla="*/ 22 w 86"/>
                  <a:gd name="T19" fmla="*/ 9 h 76"/>
                  <a:gd name="T20" fmla="*/ 17 w 86"/>
                  <a:gd name="T21" fmla="*/ 9 h 76"/>
                  <a:gd name="T22" fmla="*/ 17 w 86"/>
                  <a:gd name="T23" fmla="*/ 6 h 76"/>
                  <a:gd name="T24" fmla="*/ 22 w 86"/>
                  <a:gd name="T25" fmla="*/ 6 h 76"/>
                  <a:gd name="T26" fmla="*/ 21 w 86"/>
                  <a:gd name="T27" fmla="*/ 5 h 76"/>
                  <a:gd name="T28" fmla="*/ 20 w 86"/>
                  <a:gd name="T29" fmla="*/ 4 h 76"/>
                  <a:gd name="T30" fmla="*/ 16 w 86"/>
                  <a:gd name="T31" fmla="*/ 6 h 76"/>
                  <a:gd name="T32" fmla="*/ 15 w 86"/>
                  <a:gd name="T33" fmla="*/ 6 h 76"/>
                  <a:gd name="T34" fmla="*/ 19 w 86"/>
                  <a:gd name="T35" fmla="*/ 2 h 76"/>
                  <a:gd name="T36" fmla="*/ 19 w 86"/>
                  <a:gd name="T37" fmla="*/ 2 h 76"/>
                  <a:gd name="T38" fmla="*/ 15 w 86"/>
                  <a:gd name="T39" fmla="*/ 5 h 76"/>
                  <a:gd name="T40" fmla="*/ 16 w 86"/>
                  <a:gd name="T41" fmla="*/ 0 h 76"/>
                  <a:gd name="T42" fmla="*/ 14 w 86"/>
                  <a:gd name="T43" fmla="*/ 5 h 76"/>
                  <a:gd name="T44" fmla="*/ 13 w 86"/>
                  <a:gd name="T45" fmla="*/ 0 h 76"/>
                  <a:gd name="T46" fmla="*/ 13 w 86"/>
                  <a:gd name="T47" fmla="*/ 0 h 76"/>
                  <a:gd name="T48" fmla="*/ 10 w 86"/>
                  <a:gd name="T49" fmla="*/ 1 h 76"/>
                  <a:gd name="T50" fmla="*/ 13 w 86"/>
                  <a:gd name="T51" fmla="*/ 5 h 76"/>
                  <a:gd name="T52" fmla="*/ 9 w 86"/>
                  <a:gd name="T53" fmla="*/ 6 h 76"/>
                  <a:gd name="T54" fmla="*/ 9 w 86"/>
                  <a:gd name="T55" fmla="*/ 1 h 76"/>
                  <a:gd name="T56" fmla="*/ 8 w 86"/>
                  <a:gd name="T57" fmla="*/ 1 h 76"/>
                  <a:gd name="T58" fmla="*/ 6 w 86"/>
                  <a:gd name="T59" fmla="*/ 2 h 76"/>
                  <a:gd name="T60" fmla="*/ 8 w 86"/>
                  <a:gd name="T61" fmla="*/ 6 h 76"/>
                  <a:gd name="T62" fmla="*/ 7 w 86"/>
                  <a:gd name="T63" fmla="*/ 7 h 76"/>
                  <a:gd name="T64" fmla="*/ 7 w 86"/>
                  <a:gd name="T65" fmla="*/ 7 h 76"/>
                  <a:gd name="T66" fmla="*/ 5 w 86"/>
                  <a:gd name="T67" fmla="*/ 3 h 76"/>
                  <a:gd name="T68" fmla="*/ 2 w 86"/>
                  <a:gd name="T69" fmla="*/ 5 h 76"/>
                  <a:gd name="T70" fmla="*/ 1 w 86"/>
                  <a:gd name="T71" fmla="*/ 8 h 76"/>
                  <a:gd name="T72" fmla="*/ 6 w 86"/>
                  <a:gd name="T73" fmla="*/ 9 h 76"/>
                  <a:gd name="T74" fmla="*/ 5 w 86"/>
                  <a:gd name="T75" fmla="*/ 10 h 76"/>
                  <a:gd name="T76" fmla="*/ 2 w 86"/>
                  <a:gd name="T77" fmla="*/ 7 h 76"/>
                  <a:gd name="T78" fmla="*/ 0 w 86"/>
                  <a:gd name="T79" fmla="*/ 9 h 76"/>
                  <a:gd name="T80" fmla="*/ 5 w 86"/>
                  <a:gd name="T81" fmla="*/ 11 h 76"/>
                  <a:gd name="T82" fmla="*/ 5 w 86"/>
                  <a:gd name="T83" fmla="*/ 13 h 76"/>
                  <a:gd name="T84" fmla="*/ 0 w 86"/>
                  <a:gd name="T85" fmla="*/ 13 h 76"/>
                  <a:gd name="T86" fmla="*/ 0 w 86"/>
                  <a:gd name="T87" fmla="*/ 14 h 76"/>
                  <a:gd name="T88" fmla="*/ 2 w 86"/>
                  <a:gd name="T89" fmla="*/ 16 h 76"/>
                  <a:gd name="T90" fmla="*/ 2 w 86"/>
                  <a:gd name="T91" fmla="*/ 17 h 76"/>
                  <a:gd name="T92" fmla="*/ 7 w 86"/>
                  <a:gd name="T93" fmla="*/ 14 h 76"/>
                  <a:gd name="T94" fmla="*/ 3 w 86"/>
                  <a:gd name="T95" fmla="*/ 17 h 76"/>
                  <a:gd name="T96" fmla="*/ 5 w 86"/>
                  <a:gd name="T97" fmla="*/ 18 h 76"/>
                  <a:gd name="T98" fmla="*/ 6 w 86"/>
                  <a:gd name="T99" fmla="*/ 14 h 76"/>
                  <a:gd name="T100" fmla="*/ 7 w 86"/>
                  <a:gd name="T101" fmla="*/ 19 h 76"/>
                  <a:gd name="T102" fmla="*/ 8 w 86"/>
                  <a:gd name="T103" fmla="*/ 14 h 76"/>
                  <a:gd name="T104" fmla="*/ 9 w 86"/>
                  <a:gd name="T105" fmla="*/ 19 h 76"/>
                  <a:gd name="T106" fmla="*/ 9 w 86"/>
                  <a:gd name="T107" fmla="*/ 19 h 76"/>
                  <a:gd name="T108" fmla="*/ 10 w 86"/>
                  <a:gd name="T109" fmla="*/ 14 h 76"/>
                  <a:gd name="T110" fmla="*/ 10 w 86"/>
                  <a:gd name="T111" fmla="*/ 14 h 76"/>
                  <a:gd name="T112" fmla="*/ 14 w 86"/>
                  <a:gd name="T113" fmla="*/ 13 h 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6"/>
                  <a:gd name="T172" fmla="*/ 0 h 76"/>
                  <a:gd name="T173" fmla="*/ 86 w 86"/>
                  <a:gd name="T174" fmla="*/ 76 h 7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6" h="76">
                    <a:moveTo>
                      <a:pt x="51" y="52"/>
                    </a:moveTo>
                    <a:lnTo>
                      <a:pt x="54" y="49"/>
                    </a:lnTo>
                    <a:lnTo>
                      <a:pt x="68" y="62"/>
                    </a:lnTo>
                    <a:lnTo>
                      <a:pt x="64" y="66"/>
                    </a:lnTo>
                    <a:lnTo>
                      <a:pt x="51" y="52"/>
                    </a:lnTo>
                    <a:close/>
                    <a:moveTo>
                      <a:pt x="54" y="49"/>
                    </a:moveTo>
                    <a:lnTo>
                      <a:pt x="54" y="49"/>
                    </a:lnTo>
                    <a:lnTo>
                      <a:pt x="61" y="56"/>
                    </a:lnTo>
                    <a:lnTo>
                      <a:pt x="54" y="49"/>
                    </a:lnTo>
                    <a:close/>
                    <a:moveTo>
                      <a:pt x="54" y="49"/>
                    </a:moveTo>
                    <a:lnTo>
                      <a:pt x="58" y="46"/>
                    </a:lnTo>
                    <a:lnTo>
                      <a:pt x="71" y="60"/>
                    </a:lnTo>
                    <a:lnTo>
                      <a:pt x="68" y="63"/>
                    </a:lnTo>
                    <a:lnTo>
                      <a:pt x="54" y="49"/>
                    </a:lnTo>
                    <a:close/>
                    <a:moveTo>
                      <a:pt x="58" y="46"/>
                    </a:moveTo>
                    <a:lnTo>
                      <a:pt x="59" y="45"/>
                    </a:lnTo>
                    <a:lnTo>
                      <a:pt x="60" y="45"/>
                    </a:lnTo>
                    <a:lnTo>
                      <a:pt x="64" y="54"/>
                    </a:lnTo>
                    <a:lnTo>
                      <a:pt x="58" y="46"/>
                    </a:lnTo>
                    <a:close/>
                    <a:moveTo>
                      <a:pt x="60" y="45"/>
                    </a:moveTo>
                    <a:lnTo>
                      <a:pt x="67" y="41"/>
                    </a:lnTo>
                    <a:lnTo>
                      <a:pt x="74" y="58"/>
                    </a:lnTo>
                    <a:lnTo>
                      <a:pt x="69" y="61"/>
                    </a:lnTo>
                    <a:lnTo>
                      <a:pt x="60" y="45"/>
                    </a:lnTo>
                    <a:close/>
                    <a:moveTo>
                      <a:pt x="80" y="50"/>
                    </a:moveTo>
                    <a:lnTo>
                      <a:pt x="80" y="56"/>
                    </a:lnTo>
                    <a:lnTo>
                      <a:pt x="74" y="58"/>
                    </a:lnTo>
                    <a:lnTo>
                      <a:pt x="70" y="50"/>
                    </a:lnTo>
                    <a:lnTo>
                      <a:pt x="80" y="50"/>
                    </a:lnTo>
                    <a:close/>
                    <a:moveTo>
                      <a:pt x="61" y="50"/>
                    </a:moveTo>
                    <a:lnTo>
                      <a:pt x="61" y="47"/>
                    </a:lnTo>
                    <a:lnTo>
                      <a:pt x="80" y="47"/>
                    </a:lnTo>
                    <a:lnTo>
                      <a:pt x="80" y="50"/>
                    </a:lnTo>
                    <a:lnTo>
                      <a:pt x="61" y="50"/>
                    </a:lnTo>
                    <a:close/>
                    <a:moveTo>
                      <a:pt x="61" y="47"/>
                    </a:moveTo>
                    <a:lnTo>
                      <a:pt x="61" y="45"/>
                    </a:lnTo>
                    <a:lnTo>
                      <a:pt x="62" y="43"/>
                    </a:lnTo>
                    <a:lnTo>
                      <a:pt x="70" y="47"/>
                    </a:lnTo>
                    <a:lnTo>
                      <a:pt x="61" y="47"/>
                    </a:lnTo>
                    <a:close/>
                    <a:moveTo>
                      <a:pt x="62" y="43"/>
                    </a:moveTo>
                    <a:lnTo>
                      <a:pt x="65" y="36"/>
                    </a:lnTo>
                    <a:lnTo>
                      <a:pt x="82" y="45"/>
                    </a:lnTo>
                    <a:lnTo>
                      <a:pt x="79" y="51"/>
                    </a:lnTo>
                    <a:lnTo>
                      <a:pt x="62" y="43"/>
                    </a:lnTo>
                    <a:close/>
                    <a:moveTo>
                      <a:pt x="65" y="36"/>
                    </a:moveTo>
                    <a:lnTo>
                      <a:pt x="65" y="35"/>
                    </a:lnTo>
                    <a:lnTo>
                      <a:pt x="67" y="34"/>
                    </a:lnTo>
                    <a:lnTo>
                      <a:pt x="73" y="40"/>
                    </a:lnTo>
                    <a:lnTo>
                      <a:pt x="65" y="36"/>
                    </a:lnTo>
                    <a:close/>
                    <a:moveTo>
                      <a:pt x="67" y="34"/>
                    </a:moveTo>
                    <a:lnTo>
                      <a:pt x="70" y="30"/>
                    </a:lnTo>
                    <a:lnTo>
                      <a:pt x="83" y="44"/>
                    </a:lnTo>
                    <a:lnTo>
                      <a:pt x="80" y="47"/>
                    </a:lnTo>
                    <a:lnTo>
                      <a:pt x="67" y="34"/>
                    </a:lnTo>
                    <a:close/>
                    <a:moveTo>
                      <a:pt x="86" y="37"/>
                    </a:moveTo>
                    <a:lnTo>
                      <a:pt x="86" y="41"/>
                    </a:lnTo>
                    <a:lnTo>
                      <a:pt x="83" y="44"/>
                    </a:lnTo>
                    <a:lnTo>
                      <a:pt x="76" y="37"/>
                    </a:lnTo>
                    <a:lnTo>
                      <a:pt x="86" y="37"/>
                    </a:lnTo>
                    <a:close/>
                    <a:moveTo>
                      <a:pt x="68" y="37"/>
                    </a:moveTo>
                    <a:lnTo>
                      <a:pt x="68" y="34"/>
                    </a:lnTo>
                    <a:lnTo>
                      <a:pt x="86" y="34"/>
                    </a:lnTo>
                    <a:lnTo>
                      <a:pt x="86" y="37"/>
                    </a:lnTo>
                    <a:lnTo>
                      <a:pt x="68" y="37"/>
                    </a:lnTo>
                    <a:close/>
                    <a:moveTo>
                      <a:pt x="68" y="34"/>
                    </a:moveTo>
                    <a:lnTo>
                      <a:pt x="68" y="27"/>
                    </a:lnTo>
                    <a:lnTo>
                      <a:pt x="86" y="27"/>
                    </a:lnTo>
                    <a:lnTo>
                      <a:pt x="86" y="34"/>
                    </a:lnTo>
                    <a:lnTo>
                      <a:pt x="68" y="34"/>
                    </a:lnTo>
                    <a:close/>
                    <a:moveTo>
                      <a:pt x="68" y="27"/>
                    </a:moveTo>
                    <a:lnTo>
                      <a:pt x="68" y="25"/>
                    </a:lnTo>
                    <a:lnTo>
                      <a:pt x="86" y="25"/>
                    </a:lnTo>
                    <a:lnTo>
                      <a:pt x="86" y="27"/>
                    </a:lnTo>
                    <a:lnTo>
                      <a:pt x="68" y="27"/>
                    </a:lnTo>
                    <a:close/>
                    <a:moveTo>
                      <a:pt x="83" y="18"/>
                    </a:moveTo>
                    <a:lnTo>
                      <a:pt x="86" y="20"/>
                    </a:lnTo>
                    <a:lnTo>
                      <a:pt x="86" y="25"/>
                    </a:lnTo>
                    <a:lnTo>
                      <a:pt x="76" y="25"/>
                    </a:lnTo>
                    <a:lnTo>
                      <a:pt x="83" y="18"/>
                    </a:lnTo>
                    <a:close/>
                    <a:moveTo>
                      <a:pt x="70" y="31"/>
                    </a:moveTo>
                    <a:lnTo>
                      <a:pt x="67" y="28"/>
                    </a:lnTo>
                    <a:lnTo>
                      <a:pt x="80" y="15"/>
                    </a:lnTo>
                    <a:lnTo>
                      <a:pt x="83" y="18"/>
                    </a:lnTo>
                    <a:lnTo>
                      <a:pt x="70" y="31"/>
                    </a:lnTo>
                    <a:close/>
                    <a:moveTo>
                      <a:pt x="80" y="15"/>
                    </a:moveTo>
                    <a:lnTo>
                      <a:pt x="80" y="15"/>
                    </a:lnTo>
                    <a:lnTo>
                      <a:pt x="73" y="22"/>
                    </a:lnTo>
                    <a:lnTo>
                      <a:pt x="80" y="15"/>
                    </a:lnTo>
                    <a:close/>
                    <a:moveTo>
                      <a:pt x="67" y="28"/>
                    </a:moveTo>
                    <a:lnTo>
                      <a:pt x="63" y="25"/>
                    </a:lnTo>
                    <a:lnTo>
                      <a:pt x="78" y="12"/>
                    </a:lnTo>
                    <a:lnTo>
                      <a:pt x="80" y="15"/>
                    </a:lnTo>
                    <a:lnTo>
                      <a:pt x="67" y="28"/>
                    </a:lnTo>
                    <a:close/>
                    <a:moveTo>
                      <a:pt x="63" y="25"/>
                    </a:moveTo>
                    <a:lnTo>
                      <a:pt x="54" y="15"/>
                    </a:lnTo>
                    <a:lnTo>
                      <a:pt x="63" y="25"/>
                    </a:lnTo>
                    <a:lnTo>
                      <a:pt x="70" y="18"/>
                    </a:lnTo>
                    <a:lnTo>
                      <a:pt x="63" y="25"/>
                    </a:lnTo>
                    <a:close/>
                    <a:moveTo>
                      <a:pt x="63" y="25"/>
                    </a:moveTo>
                    <a:lnTo>
                      <a:pt x="60" y="22"/>
                    </a:lnTo>
                    <a:lnTo>
                      <a:pt x="74" y="8"/>
                    </a:lnTo>
                    <a:lnTo>
                      <a:pt x="78" y="12"/>
                    </a:lnTo>
                    <a:lnTo>
                      <a:pt x="63" y="25"/>
                    </a:lnTo>
                    <a:close/>
                    <a:moveTo>
                      <a:pt x="74" y="8"/>
                    </a:moveTo>
                    <a:lnTo>
                      <a:pt x="83" y="17"/>
                    </a:lnTo>
                    <a:lnTo>
                      <a:pt x="74" y="8"/>
                    </a:lnTo>
                    <a:lnTo>
                      <a:pt x="68" y="15"/>
                    </a:lnTo>
                    <a:lnTo>
                      <a:pt x="74" y="8"/>
                    </a:lnTo>
                    <a:close/>
                    <a:moveTo>
                      <a:pt x="60" y="22"/>
                    </a:moveTo>
                    <a:lnTo>
                      <a:pt x="58" y="18"/>
                    </a:lnTo>
                    <a:lnTo>
                      <a:pt x="71" y="5"/>
                    </a:lnTo>
                    <a:lnTo>
                      <a:pt x="74" y="8"/>
                    </a:lnTo>
                    <a:lnTo>
                      <a:pt x="60" y="22"/>
                    </a:lnTo>
                    <a:close/>
                    <a:moveTo>
                      <a:pt x="58" y="18"/>
                    </a:moveTo>
                    <a:lnTo>
                      <a:pt x="58" y="18"/>
                    </a:lnTo>
                    <a:lnTo>
                      <a:pt x="64" y="12"/>
                    </a:lnTo>
                    <a:lnTo>
                      <a:pt x="58" y="18"/>
                    </a:lnTo>
                    <a:close/>
                    <a:moveTo>
                      <a:pt x="58" y="18"/>
                    </a:moveTo>
                    <a:lnTo>
                      <a:pt x="54" y="15"/>
                    </a:lnTo>
                    <a:lnTo>
                      <a:pt x="68" y="2"/>
                    </a:lnTo>
                    <a:lnTo>
                      <a:pt x="71" y="5"/>
                    </a:lnTo>
                    <a:lnTo>
                      <a:pt x="58" y="18"/>
                    </a:lnTo>
                    <a:close/>
                    <a:moveTo>
                      <a:pt x="61" y="0"/>
                    </a:moveTo>
                    <a:lnTo>
                      <a:pt x="64" y="0"/>
                    </a:lnTo>
                    <a:lnTo>
                      <a:pt x="68" y="2"/>
                    </a:lnTo>
                    <a:lnTo>
                      <a:pt x="61" y="8"/>
                    </a:lnTo>
                    <a:lnTo>
                      <a:pt x="61" y="0"/>
                    </a:lnTo>
                    <a:close/>
                    <a:moveTo>
                      <a:pt x="61" y="18"/>
                    </a:moveTo>
                    <a:lnTo>
                      <a:pt x="54" y="18"/>
                    </a:lnTo>
                    <a:lnTo>
                      <a:pt x="54" y="0"/>
                    </a:lnTo>
                    <a:lnTo>
                      <a:pt x="61" y="0"/>
                    </a:lnTo>
                    <a:lnTo>
                      <a:pt x="61" y="18"/>
                    </a:lnTo>
                    <a:close/>
                    <a:moveTo>
                      <a:pt x="54" y="18"/>
                    </a:moveTo>
                    <a:lnTo>
                      <a:pt x="51" y="18"/>
                    </a:lnTo>
                    <a:lnTo>
                      <a:pt x="51" y="0"/>
                    </a:lnTo>
                    <a:lnTo>
                      <a:pt x="54" y="0"/>
                    </a:lnTo>
                    <a:lnTo>
                      <a:pt x="54" y="18"/>
                    </a:lnTo>
                    <a:close/>
                    <a:moveTo>
                      <a:pt x="51" y="18"/>
                    </a:moveTo>
                    <a:lnTo>
                      <a:pt x="44" y="18"/>
                    </a:lnTo>
                    <a:lnTo>
                      <a:pt x="44" y="0"/>
                    </a:lnTo>
                    <a:lnTo>
                      <a:pt x="51" y="0"/>
                    </a:lnTo>
                    <a:lnTo>
                      <a:pt x="51" y="18"/>
                    </a:lnTo>
                    <a:close/>
                    <a:moveTo>
                      <a:pt x="38" y="2"/>
                    </a:moveTo>
                    <a:lnTo>
                      <a:pt x="41" y="0"/>
                    </a:lnTo>
                    <a:lnTo>
                      <a:pt x="44" y="0"/>
                    </a:lnTo>
                    <a:lnTo>
                      <a:pt x="44" y="8"/>
                    </a:lnTo>
                    <a:lnTo>
                      <a:pt x="38" y="2"/>
                    </a:lnTo>
                    <a:close/>
                    <a:moveTo>
                      <a:pt x="51" y="15"/>
                    </a:moveTo>
                    <a:lnTo>
                      <a:pt x="49" y="18"/>
                    </a:lnTo>
                    <a:lnTo>
                      <a:pt x="35" y="5"/>
                    </a:lnTo>
                    <a:lnTo>
                      <a:pt x="38" y="2"/>
                    </a:lnTo>
                    <a:lnTo>
                      <a:pt x="51" y="15"/>
                    </a:lnTo>
                    <a:close/>
                    <a:moveTo>
                      <a:pt x="49" y="18"/>
                    </a:moveTo>
                    <a:lnTo>
                      <a:pt x="46" y="22"/>
                    </a:lnTo>
                    <a:lnTo>
                      <a:pt x="41" y="22"/>
                    </a:lnTo>
                    <a:lnTo>
                      <a:pt x="41" y="12"/>
                    </a:lnTo>
                    <a:lnTo>
                      <a:pt x="49" y="18"/>
                    </a:lnTo>
                    <a:close/>
                    <a:moveTo>
                      <a:pt x="41" y="22"/>
                    </a:moveTo>
                    <a:lnTo>
                      <a:pt x="36" y="22"/>
                    </a:lnTo>
                    <a:lnTo>
                      <a:pt x="36" y="2"/>
                    </a:lnTo>
                    <a:lnTo>
                      <a:pt x="41" y="2"/>
                    </a:lnTo>
                    <a:lnTo>
                      <a:pt x="41" y="22"/>
                    </a:lnTo>
                    <a:close/>
                    <a:moveTo>
                      <a:pt x="31" y="3"/>
                    </a:moveTo>
                    <a:lnTo>
                      <a:pt x="33" y="2"/>
                    </a:lnTo>
                    <a:lnTo>
                      <a:pt x="36" y="2"/>
                    </a:lnTo>
                    <a:lnTo>
                      <a:pt x="36" y="12"/>
                    </a:lnTo>
                    <a:lnTo>
                      <a:pt x="31" y="3"/>
                    </a:lnTo>
                    <a:close/>
                    <a:moveTo>
                      <a:pt x="40" y="20"/>
                    </a:moveTo>
                    <a:lnTo>
                      <a:pt x="33" y="24"/>
                    </a:lnTo>
                    <a:lnTo>
                      <a:pt x="25" y="6"/>
                    </a:lnTo>
                    <a:lnTo>
                      <a:pt x="31" y="3"/>
                    </a:lnTo>
                    <a:lnTo>
                      <a:pt x="40" y="20"/>
                    </a:lnTo>
                    <a:close/>
                    <a:moveTo>
                      <a:pt x="22" y="8"/>
                    </a:moveTo>
                    <a:lnTo>
                      <a:pt x="24" y="7"/>
                    </a:lnTo>
                    <a:lnTo>
                      <a:pt x="25" y="6"/>
                    </a:lnTo>
                    <a:lnTo>
                      <a:pt x="29" y="15"/>
                    </a:lnTo>
                    <a:lnTo>
                      <a:pt x="22" y="8"/>
                    </a:lnTo>
                    <a:close/>
                    <a:moveTo>
                      <a:pt x="36" y="22"/>
                    </a:moveTo>
                    <a:lnTo>
                      <a:pt x="32" y="25"/>
                    </a:lnTo>
                    <a:lnTo>
                      <a:pt x="19" y="12"/>
                    </a:lnTo>
                    <a:lnTo>
                      <a:pt x="22" y="8"/>
                    </a:lnTo>
                    <a:lnTo>
                      <a:pt x="36" y="22"/>
                    </a:lnTo>
                    <a:close/>
                    <a:moveTo>
                      <a:pt x="32" y="25"/>
                    </a:moveTo>
                    <a:lnTo>
                      <a:pt x="42" y="15"/>
                    </a:lnTo>
                    <a:lnTo>
                      <a:pt x="32" y="25"/>
                    </a:lnTo>
                    <a:lnTo>
                      <a:pt x="26" y="18"/>
                    </a:lnTo>
                    <a:lnTo>
                      <a:pt x="32" y="25"/>
                    </a:lnTo>
                    <a:close/>
                    <a:moveTo>
                      <a:pt x="32" y="25"/>
                    </a:moveTo>
                    <a:lnTo>
                      <a:pt x="29" y="28"/>
                    </a:lnTo>
                    <a:lnTo>
                      <a:pt x="16" y="15"/>
                    </a:lnTo>
                    <a:lnTo>
                      <a:pt x="19" y="12"/>
                    </a:lnTo>
                    <a:lnTo>
                      <a:pt x="32" y="25"/>
                    </a:lnTo>
                    <a:close/>
                    <a:moveTo>
                      <a:pt x="29" y="28"/>
                    </a:moveTo>
                    <a:lnTo>
                      <a:pt x="28" y="29"/>
                    </a:lnTo>
                    <a:lnTo>
                      <a:pt x="27" y="29"/>
                    </a:lnTo>
                    <a:lnTo>
                      <a:pt x="22" y="22"/>
                    </a:lnTo>
                    <a:lnTo>
                      <a:pt x="29" y="28"/>
                    </a:lnTo>
                    <a:close/>
                    <a:moveTo>
                      <a:pt x="27" y="29"/>
                    </a:moveTo>
                    <a:lnTo>
                      <a:pt x="20" y="33"/>
                    </a:lnTo>
                    <a:lnTo>
                      <a:pt x="12" y="16"/>
                    </a:lnTo>
                    <a:lnTo>
                      <a:pt x="18" y="13"/>
                    </a:lnTo>
                    <a:lnTo>
                      <a:pt x="27" y="29"/>
                    </a:lnTo>
                    <a:close/>
                    <a:moveTo>
                      <a:pt x="8" y="20"/>
                    </a:moveTo>
                    <a:lnTo>
                      <a:pt x="9" y="17"/>
                    </a:lnTo>
                    <a:lnTo>
                      <a:pt x="12" y="16"/>
                    </a:lnTo>
                    <a:lnTo>
                      <a:pt x="16" y="25"/>
                    </a:lnTo>
                    <a:lnTo>
                      <a:pt x="8" y="20"/>
                    </a:lnTo>
                    <a:close/>
                    <a:moveTo>
                      <a:pt x="25" y="28"/>
                    </a:moveTo>
                    <a:lnTo>
                      <a:pt x="21" y="35"/>
                    </a:lnTo>
                    <a:lnTo>
                      <a:pt x="5" y="27"/>
                    </a:lnTo>
                    <a:lnTo>
                      <a:pt x="8" y="20"/>
                    </a:lnTo>
                    <a:lnTo>
                      <a:pt x="25" y="28"/>
                    </a:lnTo>
                    <a:close/>
                    <a:moveTo>
                      <a:pt x="4" y="30"/>
                    </a:moveTo>
                    <a:lnTo>
                      <a:pt x="4" y="28"/>
                    </a:lnTo>
                    <a:lnTo>
                      <a:pt x="5" y="27"/>
                    </a:lnTo>
                    <a:lnTo>
                      <a:pt x="14" y="30"/>
                    </a:lnTo>
                    <a:lnTo>
                      <a:pt x="4" y="30"/>
                    </a:lnTo>
                    <a:close/>
                    <a:moveTo>
                      <a:pt x="22" y="30"/>
                    </a:moveTo>
                    <a:lnTo>
                      <a:pt x="22" y="34"/>
                    </a:lnTo>
                    <a:lnTo>
                      <a:pt x="4" y="34"/>
                    </a:lnTo>
                    <a:lnTo>
                      <a:pt x="4" y="30"/>
                    </a:lnTo>
                    <a:lnTo>
                      <a:pt x="22" y="30"/>
                    </a:lnTo>
                    <a:close/>
                    <a:moveTo>
                      <a:pt x="22" y="34"/>
                    </a:moveTo>
                    <a:lnTo>
                      <a:pt x="22" y="38"/>
                    </a:lnTo>
                    <a:lnTo>
                      <a:pt x="20" y="40"/>
                    </a:lnTo>
                    <a:lnTo>
                      <a:pt x="14" y="34"/>
                    </a:lnTo>
                    <a:lnTo>
                      <a:pt x="22" y="34"/>
                    </a:lnTo>
                    <a:close/>
                    <a:moveTo>
                      <a:pt x="20" y="40"/>
                    </a:moveTo>
                    <a:lnTo>
                      <a:pt x="17" y="44"/>
                    </a:lnTo>
                    <a:lnTo>
                      <a:pt x="4" y="30"/>
                    </a:lnTo>
                    <a:lnTo>
                      <a:pt x="6" y="27"/>
                    </a:lnTo>
                    <a:lnTo>
                      <a:pt x="20" y="40"/>
                    </a:lnTo>
                    <a:close/>
                    <a:moveTo>
                      <a:pt x="0" y="37"/>
                    </a:moveTo>
                    <a:lnTo>
                      <a:pt x="0" y="34"/>
                    </a:lnTo>
                    <a:lnTo>
                      <a:pt x="4" y="30"/>
                    </a:lnTo>
                    <a:lnTo>
                      <a:pt x="10" y="37"/>
                    </a:lnTo>
                    <a:lnTo>
                      <a:pt x="0" y="37"/>
                    </a:lnTo>
                    <a:close/>
                    <a:moveTo>
                      <a:pt x="19" y="37"/>
                    </a:moveTo>
                    <a:lnTo>
                      <a:pt x="19" y="44"/>
                    </a:lnTo>
                    <a:lnTo>
                      <a:pt x="0" y="44"/>
                    </a:lnTo>
                    <a:lnTo>
                      <a:pt x="0" y="37"/>
                    </a:lnTo>
                    <a:lnTo>
                      <a:pt x="19" y="37"/>
                    </a:lnTo>
                    <a:close/>
                    <a:moveTo>
                      <a:pt x="19" y="44"/>
                    </a:moveTo>
                    <a:lnTo>
                      <a:pt x="19" y="47"/>
                    </a:lnTo>
                    <a:lnTo>
                      <a:pt x="0" y="47"/>
                    </a:lnTo>
                    <a:lnTo>
                      <a:pt x="0" y="44"/>
                    </a:lnTo>
                    <a:lnTo>
                      <a:pt x="19" y="44"/>
                    </a:lnTo>
                    <a:close/>
                    <a:moveTo>
                      <a:pt x="19" y="47"/>
                    </a:moveTo>
                    <a:lnTo>
                      <a:pt x="19" y="50"/>
                    </a:lnTo>
                    <a:lnTo>
                      <a:pt x="0" y="50"/>
                    </a:lnTo>
                    <a:lnTo>
                      <a:pt x="0" y="47"/>
                    </a:lnTo>
                    <a:lnTo>
                      <a:pt x="19" y="47"/>
                    </a:lnTo>
                    <a:close/>
                    <a:moveTo>
                      <a:pt x="1" y="55"/>
                    </a:moveTo>
                    <a:lnTo>
                      <a:pt x="0" y="52"/>
                    </a:lnTo>
                    <a:lnTo>
                      <a:pt x="0" y="50"/>
                    </a:lnTo>
                    <a:lnTo>
                      <a:pt x="10" y="50"/>
                    </a:lnTo>
                    <a:lnTo>
                      <a:pt x="1" y="55"/>
                    </a:lnTo>
                    <a:close/>
                    <a:moveTo>
                      <a:pt x="18" y="46"/>
                    </a:moveTo>
                    <a:lnTo>
                      <a:pt x="21" y="52"/>
                    </a:lnTo>
                    <a:lnTo>
                      <a:pt x="5" y="60"/>
                    </a:lnTo>
                    <a:lnTo>
                      <a:pt x="1" y="55"/>
                    </a:lnTo>
                    <a:lnTo>
                      <a:pt x="18" y="46"/>
                    </a:lnTo>
                    <a:close/>
                    <a:moveTo>
                      <a:pt x="6" y="62"/>
                    </a:moveTo>
                    <a:lnTo>
                      <a:pt x="5" y="61"/>
                    </a:lnTo>
                    <a:lnTo>
                      <a:pt x="5" y="60"/>
                    </a:lnTo>
                    <a:lnTo>
                      <a:pt x="14" y="56"/>
                    </a:lnTo>
                    <a:lnTo>
                      <a:pt x="6" y="62"/>
                    </a:lnTo>
                    <a:close/>
                    <a:moveTo>
                      <a:pt x="20" y="49"/>
                    </a:moveTo>
                    <a:lnTo>
                      <a:pt x="24" y="52"/>
                    </a:lnTo>
                    <a:lnTo>
                      <a:pt x="9" y="66"/>
                    </a:lnTo>
                    <a:lnTo>
                      <a:pt x="6" y="62"/>
                    </a:lnTo>
                    <a:lnTo>
                      <a:pt x="20" y="49"/>
                    </a:lnTo>
                    <a:close/>
                    <a:moveTo>
                      <a:pt x="9" y="66"/>
                    </a:moveTo>
                    <a:lnTo>
                      <a:pt x="19" y="76"/>
                    </a:lnTo>
                    <a:lnTo>
                      <a:pt x="9" y="66"/>
                    </a:lnTo>
                    <a:lnTo>
                      <a:pt x="16" y="59"/>
                    </a:lnTo>
                    <a:lnTo>
                      <a:pt x="9" y="66"/>
                    </a:lnTo>
                    <a:close/>
                    <a:moveTo>
                      <a:pt x="24" y="52"/>
                    </a:moveTo>
                    <a:lnTo>
                      <a:pt x="26" y="56"/>
                    </a:lnTo>
                    <a:lnTo>
                      <a:pt x="12" y="69"/>
                    </a:lnTo>
                    <a:lnTo>
                      <a:pt x="9" y="66"/>
                    </a:lnTo>
                    <a:lnTo>
                      <a:pt x="24" y="52"/>
                    </a:lnTo>
                    <a:close/>
                    <a:moveTo>
                      <a:pt x="19" y="72"/>
                    </a:moveTo>
                    <a:lnTo>
                      <a:pt x="16" y="72"/>
                    </a:lnTo>
                    <a:lnTo>
                      <a:pt x="12" y="69"/>
                    </a:lnTo>
                    <a:lnTo>
                      <a:pt x="19" y="62"/>
                    </a:lnTo>
                    <a:lnTo>
                      <a:pt x="19" y="72"/>
                    </a:lnTo>
                    <a:close/>
                    <a:moveTo>
                      <a:pt x="19" y="54"/>
                    </a:moveTo>
                    <a:lnTo>
                      <a:pt x="22" y="54"/>
                    </a:lnTo>
                    <a:lnTo>
                      <a:pt x="22" y="72"/>
                    </a:lnTo>
                    <a:lnTo>
                      <a:pt x="19" y="72"/>
                    </a:lnTo>
                    <a:lnTo>
                      <a:pt x="19" y="54"/>
                    </a:lnTo>
                    <a:close/>
                    <a:moveTo>
                      <a:pt x="22" y="54"/>
                    </a:moveTo>
                    <a:lnTo>
                      <a:pt x="27" y="54"/>
                    </a:lnTo>
                    <a:lnTo>
                      <a:pt x="29" y="56"/>
                    </a:lnTo>
                    <a:lnTo>
                      <a:pt x="22" y="62"/>
                    </a:lnTo>
                    <a:lnTo>
                      <a:pt x="22" y="54"/>
                    </a:lnTo>
                    <a:close/>
                    <a:moveTo>
                      <a:pt x="29" y="56"/>
                    </a:moveTo>
                    <a:lnTo>
                      <a:pt x="32" y="59"/>
                    </a:lnTo>
                    <a:lnTo>
                      <a:pt x="19" y="72"/>
                    </a:lnTo>
                    <a:lnTo>
                      <a:pt x="16" y="69"/>
                    </a:lnTo>
                    <a:lnTo>
                      <a:pt x="29" y="56"/>
                    </a:lnTo>
                    <a:close/>
                    <a:moveTo>
                      <a:pt x="26" y="76"/>
                    </a:moveTo>
                    <a:lnTo>
                      <a:pt x="22" y="76"/>
                    </a:lnTo>
                    <a:lnTo>
                      <a:pt x="19" y="72"/>
                    </a:lnTo>
                    <a:lnTo>
                      <a:pt x="26" y="66"/>
                    </a:lnTo>
                    <a:lnTo>
                      <a:pt x="26" y="76"/>
                    </a:lnTo>
                    <a:close/>
                    <a:moveTo>
                      <a:pt x="26" y="56"/>
                    </a:moveTo>
                    <a:lnTo>
                      <a:pt x="32" y="56"/>
                    </a:lnTo>
                    <a:lnTo>
                      <a:pt x="32" y="76"/>
                    </a:lnTo>
                    <a:lnTo>
                      <a:pt x="26" y="76"/>
                    </a:lnTo>
                    <a:lnTo>
                      <a:pt x="26" y="56"/>
                    </a:lnTo>
                    <a:close/>
                    <a:moveTo>
                      <a:pt x="32" y="56"/>
                    </a:moveTo>
                    <a:lnTo>
                      <a:pt x="36" y="56"/>
                    </a:lnTo>
                    <a:lnTo>
                      <a:pt x="36" y="76"/>
                    </a:lnTo>
                    <a:lnTo>
                      <a:pt x="32" y="76"/>
                    </a:lnTo>
                    <a:lnTo>
                      <a:pt x="32" y="56"/>
                    </a:lnTo>
                    <a:close/>
                    <a:moveTo>
                      <a:pt x="36" y="56"/>
                    </a:moveTo>
                    <a:lnTo>
                      <a:pt x="41" y="56"/>
                    </a:lnTo>
                    <a:lnTo>
                      <a:pt x="41" y="76"/>
                    </a:lnTo>
                    <a:lnTo>
                      <a:pt x="36" y="76"/>
                    </a:lnTo>
                    <a:lnTo>
                      <a:pt x="36" y="56"/>
                    </a:lnTo>
                    <a:close/>
                    <a:moveTo>
                      <a:pt x="41" y="56"/>
                    </a:moveTo>
                    <a:lnTo>
                      <a:pt x="44" y="56"/>
                    </a:lnTo>
                    <a:lnTo>
                      <a:pt x="44" y="76"/>
                    </a:lnTo>
                    <a:lnTo>
                      <a:pt x="41" y="76"/>
                    </a:lnTo>
                    <a:lnTo>
                      <a:pt x="41" y="56"/>
                    </a:lnTo>
                    <a:close/>
                    <a:moveTo>
                      <a:pt x="49" y="74"/>
                    </a:moveTo>
                    <a:lnTo>
                      <a:pt x="47" y="76"/>
                    </a:lnTo>
                    <a:lnTo>
                      <a:pt x="44" y="76"/>
                    </a:lnTo>
                    <a:lnTo>
                      <a:pt x="44" y="66"/>
                    </a:lnTo>
                    <a:lnTo>
                      <a:pt x="49" y="74"/>
                    </a:lnTo>
                    <a:close/>
                    <a:moveTo>
                      <a:pt x="41" y="57"/>
                    </a:moveTo>
                    <a:lnTo>
                      <a:pt x="47" y="54"/>
                    </a:lnTo>
                    <a:lnTo>
                      <a:pt x="55" y="71"/>
                    </a:lnTo>
                    <a:lnTo>
                      <a:pt x="49" y="74"/>
                    </a:lnTo>
                    <a:lnTo>
                      <a:pt x="41" y="57"/>
                    </a:lnTo>
                    <a:close/>
                    <a:moveTo>
                      <a:pt x="47" y="54"/>
                    </a:moveTo>
                    <a:lnTo>
                      <a:pt x="53" y="51"/>
                    </a:lnTo>
                    <a:lnTo>
                      <a:pt x="62" y="68"/>
                    </a:lnTo>
                    <a:lnTo>
                      <a:pt x="55" y="71"/>
                    </a:lnTo>
                    <a:lnTo>
                      <a:pt x="47"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64" name="Freeform 250">
                <a:extLst>
                  <a:ext uri="{FF2B5EF4-FFF2-40B4-BE49-F238E27FC236}">
                    <a16:creationId xmlns:a16="http://schemas.microsoft.com/office/drawing/2014/main" id="{1414FD1A-54D3-46F5-AF12-554C2A9FFA45}"/>
                  </a:ext>
                </a:extLst>
              </p:cNvPr>
              <p:cNvSpPr>
                <a:spLocks/>
              </p:cNvSpPr>
              <p:nvPr/>
            </p:nvSpPr>
            <p:spPr bwMode="auto">
              <a:xfrm>
                <a:off x="2512" y="2545"/>
                <a:ext cx="17" cy="14"/>
              </a:xfrm>
              <a:custGeom>
                <a:avLst/>
                <a:gdLst>
                  <a:gd name="T0" fmla="*/ 11 w 67"/>
                  <a:gd name="T1" fmla="*/ 13 h 58"/>
                  <a:gd name="T2" fmla="*/ 13 w 67"/>
                  <a:gd name="T3" fmla="*/ 12 h 58"/>
                  <a:gd name="T4" fmla="*/ 14 w 67"/>
                  <a:gd name="T5" fmla="*/ 11 h 58"/>
                  <a:gd name="T6" fmla="*/ 14 w 67"/>
                  <a:gd name="T7" fmla="*/ 10 h 58"/>
                  <a:gd name="T8" fmla="*/ 15 w 67"/>
                  <a:gd name="T9" fmla="*/ 9 h 58"/>
                  <a:gd name="T10" fmla="*/ 16 w 67"/>
                  <a:gd name="T11" fmla="*/ 8 h 58"/>
                  <a:gd name="T12" fmla="*/ 16 w 67"/>
                  <a:gd name="T13" fmla="*/ 7 h 58"/>
                  <a:gd name="T14" fmla="*/ 17 w 67"/>
                  <a:gd name="T15" fmla="*/ 6 h 58"/>
                  <a:gd name="T16" fmla="*/ 17 w 67"/>
                  <a:gd name="T17" fmla="*/ 5 h 58"/>
                  <a:gd name="T18" fmla="*/ 16 w 67"/>
                  <a:gd name="T19" fmla="*/ 4 h 58"/>
                  <a:gd name="T20" fmla="*/ 16 w 67"/>
                  <a:gd name="T21" fmla="*/ 3 h 58"/>
                  <a:gd name="T22" fmla="*/ 15 w 67"/>
                  <a:gd name="T23" fmla="*/ 2 h 58"/>
                  <a:gd name="T24" fmla="*/ 14 w 67"/>
                  <a:gd name="T25" fmla="*/ 2 h 58"/>
                  <a:gd name="T26" fmla="*/ 14 w 67"/>
                  <a:gd name="T27" fmla="*/ 1 h 58"/>
                  <a:gd name="T28" fmla="*/ 13 w 67"/>
                  <a:gd name="T29" fmla="*/ 1 h 58"/>
                  <a:gd name="T30" fmla="*/ 11 w 67"/>
                  <a:gd name="T31" fmla="*/ 0 h 58"/>
                  <a:gd name="T32" fmla="*/ 11 w 67"/>
                  <a:gd name="T33" fmla="*/ 0 h 58"/>
                  <a:gd name="T34" fmla="*/ 9 w 67"/>
                  <a:gd name="T35" fmla="*/ 0 h 58"/>
                  <a:gd name="T36" fmla="*/ 7 w 67"/>
                  <a:gd name="T37" fmla="*/ 1 h 58"/>
                  <a:gd name="T38" fmla="*/ 6 w 67"/>
                  <a:gd name="T39" fmla="*/ 1 h 58"/>
                  <a:gd name="T40" fmla="*/ 5 w 67"/>
                  <a:gd name="T41" fmla="*/ 2 h 58"/>
                  <a:gd name="T42" fmla="*/ 4 w 67"/>
                  <a:gd name="T43" fmla="*/ 2 h 58"/>
                  <a:gd name="T44" fmla="*/ 3 w 67"/>
                  <a:gd name="T45" fmla="*/ 3 h 58"/>
                  <a:gd name="T46" fmla="*/ 2 w 67"/>
                  <a:gd name="T47" fmla="*/ 5 h 58"/>
                  <a:gd name="T48" fmla="*/ 1 w 67"/>
                  <a:gd name="T49" fmla="*/ 5 h 58"/>
                  <a:gd name="T50" fmla="*/ 1 w 67"/>
                  <a:gd name="T51" fmla="*/ 6 h 58"/>
                  <a:gd name="T52" fmla="*/ 0 w 67"/>
                  <a:gd name="T53" fmla="*/ 8 h 58"/>
                  <a:gd name="T54" fmla="*/ 0 w 67"/>
                  <a:gd name="T55" fmla="*/ 8 h 58"/>
                  <a:gd name="T56" fmla="*/ 0 w 67"/>
                  <a:gd name="T57" fmla="*/ 9 h 58"/>
                  <a:gd name="T58" fmla="*/ 0 w 67"/>
                  <a:gd name="T59" fmla="*/ 11 h 58"/>
                  <a:gd name="T60" fmla="*/ 1 w 67"/>
                  <a:gd name="T61" fmla="*/ 12 h 58"/>
                  <a:gd name="T62" fmla="*/ 2 w 67"/>
                  <a:gd name="T63" fmla="*/ 12 h 58"/>
                  <a:gd name="T64" fmla="*/ 3 w 67"/>
                  <a:gd name="T65" fmla="*/ 13 h 58"/>
                  <a:gd name="T66" fmla="*/ 3 w 67"/>
                  <a:gd name="T67" fmla="*/ 14 h 58"/>
                  <a:gd name="T68" fmla="*/ 4 w 67"/>
                  <a:gd name="T69" fmla="*/ 14 h 58"/>
                  <a:gd name="T70" fmla="*/ 5 w 67"/>
                  <a:gd name="T71" fmla="*/ 14 h 58"/>
                  <a:gd name="T72" fmla="*/ 6 w 67"/>
                  <a:gd name="T73" fmla="*/ 14 h 58"/>
                  <a:gd name="T74" fmla="*/ 8 w 67"/>
                  <a:gd name="T75" fmla="*/ 14 h 58"/>
                  <a:gd name="T76" fmla="*/ 9 w 67"/>
                  <a:gd name="T77" fmla="*/ 14 h 58"/>
                  <a:gd name="T78" fmla="*/ 11 w 67"/>
                  <a:gd name="T79" fmla="*/ 13 h 58"/>
                  <a:gd name="T80" fmla="*/ 11 w 67"/>
                  <a:gd name="T81" fmla="*/ 1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5" y="54"/>
                    </a:moveTo>
                    <a:lnTo>
                      <a:pt x="51" y="51"/>
                    </a:lnTo>
                    <a:lnTo>
                      <a:pt x="54" y="44"/>
                    </a:lnTo>
                    <a:lnTo>
                      <a:pt x="57" y="41"/>
                    </a:lnTo>
                    <a:lnTo>
                      <a:pt x="60" y="38"/>
                    </a:lnTo>
                    <a:lnTo>
                      <a:pt x="64" y="35"/>
                    </a:lnTo>
                    <a:lnTo>
                      <a:pt x="64" y="29"/>
                    </a:lnTo>
                    <a:lnTo>
                      <a:pt x="67" y="26"/>
                    </a:lnTo>
                    <a:lnTo>
                      <a:pt x="67" y="19"/>
                    </a:lnTo>
                    <a:lnTo>
                      <a:pt x="64" y="16"/>
                    </a:lnTo>
                    <a:lnTo>
                      <a:pt x="64" y="12"/>
                    </a:lnTo>
                    <a:lnTo>
                      <a:pt x="60" y="9"/>
                    </a:lnTo>
                    <a:lnTo>
                      <a:pt x="57" y="7"/>
                    </a:lnTo>
                    <a:lnTo>
                      <a:pt x="54" y="4"/>
                    </a:lnTo>
                    <a:lnTo>
                      <a:pt x="51" y="4"/>
                    </a:lnTo>
                    <a:lnTo>
                      <a:pt x="45" y="0"/>
                    </a:lnTo>
                    <a:lnTo>
                      <a:pt x="42" y="0"/>
                    </a:lnTo>
                    <a:lnTo>
                      <a:pt x="35" y="0"/>
                    </a:lnTo>
                    <a:lnTo>
                      <a:pt x="29" y="4"/>
                    </a:lnTo>
                    <a:lnTo>
                      <a:pt x="25" y="4"/>
                    </a:lnTo>
                    <a:lnTo>
                      <a:pt x="20" y="7"/>
                    </a:lnTo>
                    <a:lnTo>
                      <a:pt x="16" y="9"/>
                    </a:lnTo>
                    <a:lnTo>
                      <a:pt x="10" y="12"/>
                    </a:lnTo>
                    <a:lnTo>
                      <a:pt x="6" y="19"/>
                    </a:lnTo>
                    <a:lnTo>
                      <a:pt x="3" y="22"/>
                    </a:lnTo>
                    <a:lnTo>
                      <a:pt x="3" y="26"/>
                    </a:lnTo>
                    <a:lnTo>
                      <a:pt x="0" y="32"/>
                    </a:lnTo>
                    <a:lnTo>
                      <a:pt x="0" y="35"/>
                    </a:lnTo>
                    <a:lnTo>
                      <a:pt x="0" y="38"/>
                    </a:lnTo>
                    <a:lnTo>
                      <a:pt x="0" y="44"/>
                    </a:lnTo>
                    <a:lnTo>
                      <a:pt x="3" y="48"/>
                    </a:lnTo>
                    <a:lnTo>
                      <a:pt x="6" y="51"/>
                    </a:lnTo>
                    <a:lnTo>
                      <a:pt x="10" y="54"/>
                    </a:lnTo>
                    <a:lnTo>
                      <a:pt x="13" y="58"/>
                    </a:lnTo>
                    <a:lnTo>
                      <a:pt x="16" y="58"/>
                    </a:lnTo>
                    <a:lnTo>
                      <a:pt x="20" y="58"/>
                    </a:lnTo>
                    <a:lnTo>
                      <a:pt x="25" y="58"/>
                    </a:lnTo>
                    <a:lnTo>
                      <a:pt x="32" y="58"/>
                    </a:lnTo>
                    <a:lnTo>
                      <a:pt x="35" y="58"/>
                    </a:lnTo>
                    <a:lnTo>
                      <a:pt x="42" y="54"/>
                    </a:lnTo>
                    <a:lnTo>
                      <a:pt x="45"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65" name="Freeform 251">
                <a:extLst>
                  <a:ext uri="{FF2B5EF4-FFF2-40B4-BE49-F238E27FC236}">
                    <a16:creationId xmlns:a16="http://schemas.microsoft.com/office/drawing/2014/main" id="{78FAFD9E-2F34-410A-810A-70764297BFDE}"/>
                  </a:ext>
                </a:extLst>
              </p:cNvPr>
              <p:cNvSpPr>
                <a:spLocks noEditPoints="1"/>
              </p:cNvSpPr>
              <p:nvPr/>
            </p:nvSpPr>
            <p:spPr bwMode="auto">
              <a:xfrm>
                <a:off x="2508" y="2542"/>
                <a:ext cx="23" cy="19"/>
              </a:xfrm>
              <a:custGeom>
                <a:avLst/>
                <a:gdLst>
                  <a:gd name="T0" fmla="*/ 19 w 89"/>
                  <a:gd name="T1" fmla="*/ 16 h 76"/>
                  <a:gd name="T2" fmla="*/ 15 w 89"/>
                  <a:gd name="T3" fmla="*/ 13 h 76"/>
                  <a:gd name="T4" fmla="*/ 16 w 89"/>
                  <a:gd name="T5" fmla="*/ 12 h 76"/>
                  <a:gd name="T6" fmla="*/ 19 w 89"/>
                  <a:gd name="T7" fmla="*/ 15 h 76"/>
                  <a:gd name="T8" fmla="*/ 17 w 89"/>
                  <a:gd name="T9" fmla="*/ 11 h 76"/>
                  <a:gd name="T10" fmla="*/ 22 w 89"/>
                  <a:gd name="T11" fmla="*/ 11 h 76"/>
                  <a:gd name="T12" fmla="*/ 17 w 89"/>
                  <a:gd name="T13" fmla="*/ 10 h 76"/>
                  <a:gd name="T14" fmla="*/ 18 w 89"/>
                  <a:gd name="T15" fmla="*/ 8 h 76"/>
                  <a:gd name="T16" fmla="*/ 21 w 89"/>
                  <a:gd name="T17" fmla="*/ 11 h 76"/>
                  <a:gd name="T18" fmla="*/ 23 w 89"/>
                  <a:gd name="T19" fmla="*/ 9 h 76"/>
                  <a:gd name="T20" fmla="*/ 22 w 89"/>
                  <a:gd name="T21" fmla="*/ 6 h 76"/>
                  <a:gd name="T22" fmla="*/ 18 w 89"/>
                  <a:gd name="T23" fmla="*/ 8 h 76"/>
                  <a:gd name="T24" fmla="*/ 17 w 89"/>
                  <a:gd name="T25" fmla="*/ 7 h 76"/>
                  <a:gd name="T26" fmla="*/ 22 w 89"/>
                  <a:gd name="T27" fmla="*/ 7 h 76"/>
                  <a:gd name="T28" fmla="*/ 21 w 89"/>
                  <a:gd name="T29" fmla="*/ 4 h 76"/>
                  <a:gd name="T30" fmla="*/ 21 w 89"/>
                  <a:gd name="T31" fmla="*/ 3 h 76"/>
                  <a:gd name="T32" fmla="*/ 17 w 89"/>
                  <a:gd name="T33" fmla="*/ 6 h 76"/>
                  <a:gd name="T34" fmla="*/ 17 w 89"/>
                  <a:gd name="T35" fmla="*/ 6 h 76"/>
                  <a:gd name="T36" fmla="*/ 20 w 89"/>
                  <a:gd name="T37" fmla="*/ 2 h 76"/>
                  <a:gd name="T38" fmla="*/ 17 w 89"/>
                  <a:gd name="T39" fmla="*/ 1 h 76"/>
                  <a:gd name="T40" fmla="*/ 17 w 89"/>
                  <a:gd name="T41" fmla="*/ 6 h 76"/>
                  <a:gd name="T42" fmla="*/ 14 w 89"/>
                  <a:gd name="T43" fmla="*/ 5 h 76"/>
                  <a:gd name="T44" fmla="*/ 16 w 89"/>
                  <a:gd name="T45" fmla="*/ 0 h 76"/>
                  <a:gd name="T46" fmla="*/ 15 w 89"/>
                  <a:gd name="T47" fmla="*/ 0 h 76"/>
                  <a:gd name="T48" fmla="*/ 14 w 89"/>
                  <a:gd name="T49" fmla="*/ 5 h 76"/>
                  <a:gd name="T50" fmla="*/ 14 w 89"/>
                  <a:gd name="T51" fmla="*/ 5 h 76"/>
                  <a:gd name="T52" fmla="*/ 11 w 89"/>
                  <a:gd name="T53" fmla="*/ 6 h 76"/>
                  <a:gd name="T54" fmla="*/ 10 w 89"/>
                  <a:gd name="T55" fmla="*/ 1 h 76"/>
                  <a:gd name="T56" fmla="*/ 10 w 89"/>
                  <a:gd name="T57" fmla="*/ 4 h 76"/>
                  <a:gd name="T58" fmla="*/ 11 w 89"/>
                  <a:gd name="T59" fmla="*/ 5 h 76"/>
                  <a:gd name="T60" fmla="*/ 10 w 89"/>
                  <a:gd name="T61" fmla="*/ 6 h 76"/>
                  <a:gd name="T62" fmla="*/ 9 w 89"/>
                  <a:gd name="T63" fmla="*/ 7 h 76"/>
                  <a:gd name="T64" fmla="*/ 5 w 89"/>
                  <a:gd name="T65" fmla="*/ 4 h 76"/>
                  <a:gd name="T66" fmla="*/ 6 w 89"/>
                  <a:gd name="T67" fmla="*/ 6 h 76"/>
                  <a:gd name="T68" fmla="*/ 8 w 89"/>
                  <a:gd name="T69" fmla="*/ 7 h 76"/>
                  <a:gd name="T70" fmla="*/ 7 w 89"/>
                  <a:gd name="T71" fmla="*/ 9 h 76"/>
                  <a:gd name="T72" fmla="*/ 2 w 89"/>
                  <a:gd name="T73" fmla="*/ 7 h 76"/>
                  <a:gd name="T74" fmla="*/ 2 w 89"/>
                  <a:gd name="T75" fmla="*/ 9 h 76"/>
                  <a:gd name="T76" fmla="*/ 4 w 89"/>
                  <a:gd name="T77" fmla="*/ 9 h 76"/>
                  <a:gd name="T78" fmla="*/ 6 w 89"/>
                  <a:gd name="T79" fmla="*/ 10 h 76"/>
                  <a:gd name="T80" fmla="*/ 6 w 89"/>
                  <a:gd name="T81" fmla="*/ 11 h 76"/>
                  <a:gd name="T82" fmla="*/ 6 w 89"/>
                  <a:gd name="T83" fmla="*/ 12 h 76"/>
                  <a:gd name="T84" fmla="*/ 1 w 89"/>
                  <a:gd name="T85" fmla="*/ 14 h 76"/>
                  <a:gd name="T86" fmla="*/ 3 w 89"/>
                  <a:gd name="T87" fmla="*/ 14 h 76"/>
                  <a:gd name="T88" fmla="*/ 5 w 89"/>
                  <a:gd name="T89" fmla="*/ 12 h 76"/>
                  <a:gd name="T90" fmla="*/ 6 w 89"/>
                  <a:gd name="T91" fmla="*/ 13 h 76"/>
                  <a:gd name="T92" fmla="*/ 7 w 89"/>
                  <a:gd name="T93" fmla="*/ 14 h 76"/>
                  <a:gd name="T94" fmla="*/ 4 w 89"/>
                  <a:gd name="T95" fmla="*/ 18 h 76"/>
                  <a:gd name="T96" fmla="*/ 6 w 89"/>
                  <a:gd name="T97" fmla="*/ 16 h 76"/>
                  <a:gd name="T98" fmla="*/ 7 w 89"/>
                  <a:gd name="T99" fmla="*/ 15 h 76"/>
                  <a:gd name="T100" fmla="*/ 7 w 89"/>
                  <a:gd name="T101" fmla="*/ 15 h 76"/>
                  <a:gd name="T102" fmla="*/ 9 w 89"/>
                  <a:gd name="T103" fmla="*/ 15 h 76"/>
                  <a:gd name="T104" fmla="*/ 10 w 89"/>
                  <a:gd name="T105" fmla="*/ 19 h 76"/>
                  <a:gd name="T106" fmla="*/ 10 w 89"/>
                  <a:gd name="T107" fmla="*/ 19 h 76"/>
                  <a:gd name="T108" fmla="*/ 12 w 89"/>
                  <a:gd name="T109" fmla="*/ 15 h 76"/>
                  <a:gd name="T110" fmla="*/ 11 w 89"/>
                  <a:gd name="T111" fmla="*/ 15 h 76"/>
                  <a:gd name="T112" fmla="*/ 14 w 89"/>
                  <a:gd name="T113" fmla="*/ 14 h 76"/>
                  <a:gd name="T114" fmla="*/ 15 w 89"/>
                  <a:gd name="T115" fmla="*/ 18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9"/>
                  <a:gd name="T175" fmla="*/ 0 h 76"/>
                  <a:gd name="T176" fmla="*/ 89 w 89"/>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9" h="76">
                    <a:moveTo>
                      <a:pt x="54" y="55"/>
                    </a:moveTo>
                    <a:lnTo>
                      <a:pt x="60" y="52"/>
                    </a:lnTo>
                    <a:lnTo>
                      <a:pt x="68" y="70"/>
                    </a:lnTo>
                    <a:lnTo>
                      <a:pt x="61" y="73"/>
                    </a:lnTo>
                    <a:lnTo>
                      <a:pt x="54" y="55"/>
                    </a:lnTo>
                    <a:close/>
                    <a:moveTo>
                      <a:pt x="72" y="65"/>
                    </a:moveTo>
                    <a:lnTo>
                      <a:pt x="71" y="68"/>
                    </a:lnTo>
                    <a:lnTo>
                      <a:pt x="68" y="70"/>
                    </a:lnTo>
                    <a:lnTo>
                      <a:pt x="64" y="61"/>
                    </a:lnTo>
                    <a:lnTo>
                      <a:pt x="72" y="65"/>
                    </a:lnTo>
                    <a:close/>
                    <a:moveTo>
                      <a:pt x="56" y="57"/>
                    </a:moveTo>
                    <a:lnTo>
                      <a:pt x="59" y="50"/>
                    </a:lnTo>
                    <a:lnTo>
                      <a:pt x="76" y="59"/>
                    </a:lnTo>
                    <a:lnTo>
                      <a:pt x="72" y="65"/>
                    </a:lnTo>
                    <a:lnTo>
                      <a:pt x="56" y="57"/>
                    </a:lnTo>
                    <a:close/>
                    <a:moveTo>
                      <a:pt x="59" y="50"/>
                    </a:moveTo>
                    <a:lnTo>
                      <a:pt x="59" y="49"/>
                    </a:lnTo>
                    <a:lnTo>
                      <a:pt x="60" y="48"/>
                    </a:lnTo>
                    <a:lnTo>
                      <a:pt x="67" y="54"/>
                    </a:lnTo>
                    <a:lnTo>
                      <a:pt x="59" y="50"/>
                    </a:lnTo>
                    <a:close/>
                    <a:moveTo>
                      <a:pt x="60" y="48"/>
                    </a:moveTo>
                    <a:lnTo>
                      <a:pt x="64" y="44"/>
                    </a:lnTo>
                    <a:lnTo>
                      <a:pt x="77" y="58"/>
                    </a:lnTo>
                    <a:lnTo>
                      <a:pt x="73" y="61"/>
                    </a:lnTo>
                    <a:lnTo>
                      <a:pt x="60" y="48"/>
                    </a:lnTo>
                    <a:close/>
                    <a:moveTo>
                      <a:pt x="64" y="44"/>
                    </a:moveTo>
                    <a:lnTo>
                      <a:pt x="67" y="41"/>
                    </a:lnTo>
                    <a:lnTo>
                      <a:pt x="80" y="55"/>
                    </a:lnTo>
                    <a:lnTo>
                      <a:pt x="77" y="58"/>
                    </a:lnTo>
                    <a:lnTo>
                      <a:pt x="64" y="44"/>
                    </a:lnTo>
                    <a:close/>
                    <a:moveTo>
                      <a:pt x="67" y="41"/>
                    </a:moveTo>
                    <a:lnTo>
                      <a:pt x="70" y="38"/>
                    </a:lnTo>
                    <a:lnTo>
                      <a:pt x="83" y="52"/>
                    </a:lnTo>
                    <a:lnTo>
                      <a:pt x="80" y="55"/>
                    </a:lnTo>
                    <a:lnTo>
                      <a:pt x="67" y="41"/>
                    </a:lnTo>
                    <a:close/>
                    <a:moveTo>
                      <a:pt x="87" y="45"/>
                    </a:moveTo>
                    <a:lnTo>
                      <a:pt x="87" y="49"/>
                    </a:lnTo>
                    <a:lnTo>
                      <a:pt x="83" y="52"/>
                    </a:lnTo>
                    <a:lnTo>
                      <a:pt x="77" y="45"/>
                    </a:lnTo>
                    <a:lnTo>
                      <a:pt x="87" y="45"/>
                    </a:lnTo>
                    <a:close/>
                    <a:moveTo>
                      <a:pt x="67" y="45"/>
                    </a:moveTo>
                    <a:lnTo>
                      <a:pt x="67" y="39"/>
                    </a:lnTo>
                    <a:lnTo>
                      <a:pt x="87" y="39"/>
                    </a:lnTo>
                    <a:lnTo>
                      <a:pt x="87" y="45"/>
                    </a:lnTo>
                    <a:lnTo>
                      <a:pt x="67" y="45"/>
                    </a:lnTo>
                    <a:close/>
                    <a:moveTo>
                      <a:pt x="67" y="39"/>
                    </a:moveTo>
                    <a:lnTo>
                      <a:pt x="67" y="34"/>
                    </a:lnTo>
                    <a:lnTo>
                      <a:pt x="70" y="32"/>
                    </a:lnTo>
                    <a:lnTo>
                      <a:pt x="77" y="39"/>
                    </a:lnTo>
                    <a:lnTo>
                      <a:pt x="67" y="39"/>
                    </a:lnTo>
                    <a:close/>
                    <a:moveTo>
                      <a:pt x="70" y="32"/>
                    </a:moveTo>
                    <a:lnTo>
                      <a:pt x="73" y="29"/>
                    </a:lnTo>
                    <a:lnTo>
                      <a:pt x="87" y="42"/>
                    </a:lnTo>
                    <a:lnTo>
                      <a:pt x="83" y="45"/>
                    </a:lnTo>
                    <a:lnTo>
                      <a:pt x="70" y="32"/>
                    </a:lnTo>
                    <a:close/>
                    <a:moveTo>
                      <a:pt x="89" y="36"/>
                    </a:moveTo>
                    <a:lnTo>
                      <a:pt x="89" y="39"/>
                    </a:lnTo>
                    <a:lnTo>
                      <a:pt x="87" y="42"/>
                    </a:lnTo>
                    <a:lnTo>
                      <a:pt x="80" y="36"/>
                    </a:lnTo>
                    <a:lnTo>
                      <a:pt x="89" y="36"/>
                    </a:lnTo>
                    <a:close/>
                    <a:moveTo>
                      <a:pt x="70" y="36"/>
                    </a:moveTo>
                    <a:lnTo>
                      <a:pt x="70" y="29"/>
                    </a:lnTo>
                    <a:lnTo>
                      <a:pt x="89" y="29"/>
                    </a:lnTo>
                    <a:lnTo>
                      <a:pt x="89" y="36"/>
                    </a:lnTo>
                    <a:lnTo>
                      <a:pt x="70" y="36"/>
                    </a:lnTo>
                    <a:close/>
                    <a:moveTo>
                      <a:pt x="87" y="22"/>
                    </a:moveTo>
                    <a:lnTo>
                      <a:pt x="89" y="26"/>
                    </a:lnTo>
                    <a:lnTo>
                      <a:pt x="89" y="29"/>
                    </a:lnTo>
                    <a:lnTo>
                      <a:pt x="80" y="29"/>
                    </a:lnTo>
                    <a:lnTo>
                      <a:pt x="87" y="22"/>
                    </a:lnTo>
                    <a:close/>
                    <a:moveTo>
                      <a:pt x="73" y="36"/>
                    </a:moveTo>
                    <a:lnTo>
                      <a:pt x="70" y="32"/>
                    </a:lnTo>
                    <a:lnTo>
                      <a:pt x="83" y="19"/>
                    </a:lnTo>
                    <a:lnTo>
                      <a:pt x="87" y="22"/>
                    </a:lnTo>
                    <a:lnTo>
                      <a:pt x="73" y="36"/>
                    </a:lnTo>
                    <a:close/>
                    <a:moveTo>
                      <a:pt x="70" y="32"/>
                    </a:moveTo>
                    <a:lnTo>
                      <a:pt x="67" y="30"/>
                    </a:lnTo>
                    <a:lnTo>
                      <a:pt x="67" y="26"/>
                    </a:lnTo>
                    <a:lnTo>
                      <a:pt x="77" y="26"/>
                    </a:lnTo>
                    <a:lnTo>
                      <a:pt x="70" y="32"/>
                    </a:lnTo>
                    <a:close/>
                    <a:moveTo>
                      <a:pt x="67" y="26"/>
                    </a:moveTo>
                    <a:lnTo>
                      <a:pt x="67" y="22"/>
                    </a:lnTo>
                    <a:lnTo>
                      <a:pt x="87" y="22"/>
                    </a:lnTo>
                    <a:lnTo>
                      <a:pt x="87" y="26"/>
                    </a:lnTo>
                    <a:lnTo>
                      <a:pt x="67" y="26"/>
                    </a:lnTo>
                    <a:close/>
                    <a:moveTo>
                      <a:pt x="83" y="16"/>
                    </a:moveTo>
                    <a:lnTo>
                      <a:pt x="87" y="19"/>
                    </a:lnTo>
                    <a:lnTo>
                      <a:pt x="87" y="22"/>
                    </a:lnTo>
                    <a:lnTo>
                      <a:pt x="77" y="22"/>
                    </a:lnTo>
                    <a:lnTo>
                      <a:pt x="83" y="16"/>
                    </a:lnTo>
                    <a:close/>
                    <a:moveTo>
                      <a:pt x="70" y="29"/>
                    </a:moveTo>
                    <a:lnTo>
                      <a:pt x="67" y="27"/>
                    </a:lnTo>
                    <a:lnTo>
                      <a:pt x="80" y="12"/>
                    </a:lnTo>
                    <a:lnTo>
                      <a:pt x="83" y="16"/>
                    </a:lnTo>
                    <a:lnTo>
                      <a:pt x="70" y="29"/>
                    </a:lnTo>
                    <a:close/>
                    <a:moveTo>
                      <a:pt x="80" y="12"/>
                    </a:moveTo>
                    <a:lnTo>
                      <a:pt x="80" y="12"/>
                    </a:lnTo>
                    <a:lnTo>
                      <a:pt x="73" y="19"/>
                    </a:lnTo>
                    <a:lnTo>
                      <a:pt x="80" y="12"/>
                    </a:lnTo>
                    <a:close/>
                    <a:moveTo>
                      <a:pt x="67" y="27"/>
                    </a:moveTo>
                    <a:lnTo>
                      <a:pt x="64" y="23"/>
                    </a:lnTo>
                    <a:lnTo>
                      <a:pt x="77" y="9"/>
                    </a:lnTo>
                    <a:lnTo>
                      <a:pt x="80" y="12"/>
                    </a:lnTo>
                    <a:lnTo>
                      <a:pt x="67" y="27"/>
                    </a:lnTo>
                    <a:close/>
                    <a:moveTo>
                      <a:pt x="64" y="23"/>
                    </a:moveTo>
                    <a:lnTo>
                      <a:pt x="54" y="14"/>
                    </a:lnTo>
                    <a:lnTo>
                      <a:pt x="64" y="23"/>
                    </a:lnTo>
                    <a:lnTo>
                      <a:pt x="70" y="17"/>
                    </a:lnTo>
                    <a:lnTo>
                      <a:pt x="64" y="23"/>
                    </a:lnTo>
                    <a:close/>
                    <a:moveTo>
                      <a:pt x="64" y="23"/>
                    </a:moveTo>
                    <a:lnTo>
                      <a:pt x="60" y="20"/>
                    </a:lnTo>
                    <a:lnTo>
                      <a:pt x="73" y="7"/>
                    </a:lnTo>
                    <a:lnTo>
                      <a:pt x="77" y="9"/>
                    </a:lnTo>
                    <a:lnTo>
                      <a:pt x="64" y="23"/>
                    </a:lnTo>
                    <a:close/>
                    <a:moveTo>
                      <a:pt x="67" y="4"/>
                    </a:moveTo>
                    <a:lnTo>
                      <a:pt x="71" y="4"/>
                    </a:lnTo>
                    <a:lnTo>
                      <a:pt x="73" y="7"/>
                    </a:lnTo>
                    <a:lnTo>
                      <a:pt x="67" y="14"/>
                    </a:lnTo>
                    <a:lnTo>
                      <a:pt x="67" y="4"/>
                    </a:lnTo>
                    <a:close/>
                    <a:moveTo>
                      <a:pt x="67" y="22"/>
                    </a:moveTo>
                    <a:lnTo>
                      <a:pt x="64" y="22"/>
                    </a:lnTo>
                    <a:lnTo>
                      <a:pt x="64" y="4"/>
                    </a:lnTo>
                    <a:lnTo>
                      <a:pt x="67" y="4"/>
                    </a:lnTo>
                    <a:lnTo>
                      <a:pt x="67" y="22"/>
                    </a:lnTo>
                    <a:close/>
                    <a:moveTo>
                      <a:pt x="64" y="22"/>
                    </a:moveTo>
                    <a:lnTo>
                      <a:pt x="61" y="22"/>
                    </a:lnTo>
                    <a:lnTo>
                      <a:pt x="60" y="21"/>
                    </a:lnTo>
                    <a:lnTo>
                      <a:pt x="64" y="14"/>
                    </a:lnTo>
                    <a:lnTo>
                      <a:pt x="64" y="22"/>
                    </a:lnTo>
                    <a:close/>
                    <a:moveTo>
                      <a:pt x="60" y="21"/>
                    </a:moveTo>
                    <a:lnTo>
                      <a:pt x="54" y="19"/>
                    </a:lnTo>
                    <a:lnTo>
                      <a:pt x="61" y="1"/>
                    </a:lnTo>
                    <a:lnTo>
                      <a:pt x="68" y="5"/>
                    </a:lnTo>
                    <a:lnTo>
                      <a:pt x="60" y="21"/>
                    </a:lnTo>
                    <a:close/>
                    <a:moveTo>
                      <a:pt x="58" y="0"/>
                    </a:moveTo>
                    <a:lnTo>
                      <a:pt x="60" y="0"/>
                    </a:lnTo>
                    <a:lnTo>
                      <a:pt x="61" y="1"/>
                    </a:lnTo>
                    <a:lnTo>
                      <a:pt x="58" y="10"/>
                    </a:lnTo>
                    <a:lnTo>
                      <a:pt x="58" y="0"/>
                    </a:lnTo>
                    <a:close/>
                    <a:moveTo>
                      <a:pt x="58" y="19"/>
                    </a:moveTo>
                    <a:lnTo>
                      <a:pt x="55" y="19"/>
                    </a:lnTo>
                    <a:lnTo>
                      <a:pt x="55" y="0"/>
                    </a:lnTo>
                    <a:lnTo>
                      <a:pt x="58" y="0"/>
                    </a:lnTo>
                    <a:lnTo>
                      <a:pt x="58" y="19"/>
                    </a:lnTo>
                    <a:close/>
                    <a:moveTo>
                      <a:pt x="55" y="19"/>
                    </a:moveTo>
                    <a:lnTo>
                      <a:pt x="48" y="19"/>
                    </a:lnTo>
                    <a:lnTo>
                      <a:pt x="48" y="0"/>
                    </a:lnTo>
                    <a:lnTo>
                      <a:pt x="55" y="0"/>
                    </a:lnTo>
                    <a:lnTo>
                      <a:pt x="55" y="19"/>
                    </a:lnTo>
                    <a:close/>
                    <a:moveTo>
                      <a:pt x="44" y="1"/>
                    </a:moveTo>
                    <a:lnTo>
                      <a:pt x="46" y="0"/>
                    </a:lnTo>
                    <a:lnTo>
                      <a:pt x="48" y="0"/>
                    </a:lnTo>
                    <a:lnTo>
                      <a:pt x="48" y="10"/>
                    </a:lnTo>
                    <a:lnTo>
                      <a:pt x="44" y="1"/>
                    </a:lnTo>
                    <a:close/>
                    <a:moveTo>
                      <a:pt x="53" y="19"/>
                    </a:moveTo>
                    <a:lnTo>
                      <a:pt x="46" y="21"/>
                    </a:lnTo>
                    <a:lnTo>
                      <a:pt x="37" y="5"/>
                    </a:lnTo>
                    <a:lnTo>
                      <a:pt x="44" y="1"/>
                    </a:lnTo>
                    <a:lnTo>
                      <a:pt x="53" y="19"/>
                    </a:lnTo>
                    <a:close/>
                    <a:moveTo>
                      <a:pt x="46" y="21"/>
                    </a:moveTo>
                    <a:lnTo>
                      <a:pt x="44" y="22"/>
                    </a:lnTo>
                    <a:lnTo>
                      <a:pt x="42" y="22"/>
                    </a:lnTo>
                    <a:lnTo>
                      <a:pt x="42" y="14"/>
                    </a:lnTo>
                    <a:lnTo>
                      <a:pt x="46" y="21"/>
                    </a:lnTo>
                    <a:close/>
                    <a:moveTo>
                      <a:pt x="42" y="22"/>
                    </a:moveTo>
                    <a:lnTo>
                      <a:pt x="38" y="22"/>
                    </a:lnTo>
                    <a:lnTo>
                      <a:pt x="38" y="4"/>
                    </a:lnTo>
                    <a:lnTo>
                      <a:pt x="42" y="4"/>
                    </a:lnTo>
                    <a:lnTo>
                      <a:pt x="42" y="22"/>
                    </a:lnTo>
                    <a:close/>
                    <a:moveTo>
                      <a:pt x="34" y="5"/>
                    </a:moveTo>
                    <a:lnTo>
                      <a:pt x="36" y="4"/>
                    </a:lnTo>
                    <a:lnTo>
                      <a:pt x="38" y="4"/>
                    </a:lnTo>
                    <a:lnTo>
                      <a:pt x="38" y="14"/>
                    </a:lnTo>
                    <a:lnTo>
                      <a:pt x="34" y="5"/>
                    </a:lnTo>
                    <a:close/>
                    <a:moveTo>
                      <a:pt x="43" y="21"/>
                    </a:moveTo>
                    <a:lnTo>
                      <a:pt x="36" y="25"/>
                    </a:lnTo>
                    <a:lnTo>
                      <a:pt x="28" y="8"/>
                    </a:lnTo>
                    <a:lnTo>
                      <a:pt x="34" y="5"/>
                    </a:lnTo>
                    <a:lnTo>
                      <a:pt x="43" y="21"/>
                    </a:lnTo>
                    <a:close/>
                    <a:moveTo>
                      <a:pt x="26" y="9"/>
                    </a:moveTo>
                    <a:lnTo>
                      <a:pt x="27" y="8"/>
                    </a:lnTo>
                    <a:lnTo>
                      <a:pt x="28" y="8"/>
                    </a:lnTo>
                    <a:lnTo>
                      <a:pt x="33" y="17"/>
                    </a:lnTo>
                    <a:lnTo>
                      <a:pt x="26" y="9"/>
                    </a:lnTo>
                    <a:close/>
                    <a:moveTo>
                      <a:pt x="39" y="23"/>
                    </a:moveTo>
                    <a:lnTo>
                      <a:pt x="36" y="27"/>
                    </a:lnTo>
                    <a:lnTo>
                      <a:pt x="23" y="12"/>
                    </a:lnTo>
                    <a:lnTo>
                      <a:pt x="26" y="9"/>
                    </a:lnTo>
                    <a:lnTo>
                      <a:pt x="39" y="23"/>
                    </a:lnTo>
                    <a:close/>
                    <a:moveTo>
                      <a:pt x="36" y="27"/>
                    </a:moveTo>
                    <a:lnTo>
                      <a:pt x="35" y="28"/>
                    </a:lnTo>
                    <a:lnTo>
                      <a:pt x="34" y="28"/>
                    </a:lnTo>
                    <a:lnTo>
                      <a:pt x="29" y="19"/>
                    </a:lnTo>
                    <a:lnTo>
                      <a:pt x="36" y="27"/>
                    </a:lnTo>
                    <a:close/>
                    <a:moveTo>
                      <a:pt x="34" y="28"/>
                    </a:moveTo>
                    <a:lnTo>
                      <a:pt x="27" y="31"/>
                    </a:lnTo>
                    <a:lnTo>
                      <a:pt x="18" y="15"/>
                    </a:lnTo>
                    <a:lnTo>
                      <a:pt x="25" y="11"/>
                    </a:lnTo>
                    <a:lnTo>
                      <a:pt x="34" y="28"/>
                    </a:lnTo>
                    <a:close/>
                    <a:moveTo>
                      <a:pt x="14" y="19"/>
                    </a:moveTo>
                    <a:lnTo>
                      <a:pt x="15" y="16"/>
                    </a:lnTo>
                    <a:lnTo>
                      <a:pt x="18" y="15"/>
                    </a:lnTo>
                    <a:lnTo>
                      <a:pt x="23" y="22"/>
                    </a:lnTo>
                    <a:lnTo>
                      <a:pt x="14" y="19"/>
                    </a:lnTo>
                    <a:close/>
                    <a:moveTo>
                      <a:pt x="32" y="27"/>
                    </a:moveTo>
                    <a:lnTo>
                      <a:pt x="28" y="33"/>
                    </a:lnTo>
                    <a:lnTo>
                      <a:pt x="11" y="25"/>
                    </a:lnTo>
                    <a:lnTo>
                      <a:pt x="14" y="19"/>
                    </a:lnTo>
                    <a:lnTo>
                      <a:pt x="32" y="27"/>
                    </a:lnTo>
                    <a:close/>
                    <a:moveTo>
                      <a:pt x="28" y="33"/>
                    </a:moveTo>
                    <a:lnTo>
                      <a:pt x="27" y="34"/>
                    </a:lnTo>
                    <a:lnTo>
                      <a:pt x="26" y="36"/>
                    </a:lnTo>
                    <a:lnTo>
                      <a:pt x="19" y="29"/>
                    </a:lnTo>
                    <a:lnTo>
                      <a:pt x="28" y="33"/>
                    </a:lnTo>
                    <a:close/>
                    <a:moveTo>
                      <a:pt x="26" y="36"/>
                    </a:moveTo>
                    <a:lnTo>
                      <a:pt x="23" y="39"/>
                    </a:lnTo>
                    <a:lnTo>
                      <a:pt x="10" y="26"/>
                    </a:lnTo>
                    <a:lnTo>
                      <a:pt x="13" y="22"/>
                    </a:lnTo>
                    <a:lnTo>
                      <a:pt x="26" y="36"/>
                    </a:lnTo>
                    <a:close/>
                    <a:moveTo>
                      <a:pt x="7" y="32"/>
                    </a:moveTo>
                    <a:lnTo>
                      <a:pt x="7" y="28"/>
                    </a:lnTo>
                    <a:lnTo>
                      <a:pt x="10" y="26"/>
                    </a:lnTo>
                    <a:lnTo>
                      <a:pt x="16" y="32"/>
                    </a:lnTo>
                    <a:lnTo>
                      <a:pt x="7" y="32"/>
                    </a:lnTo>
                    <a:close/>
                    <a:moveTo>
                      <a:pt x="26" y="32"/>
                    </a:moveTo>
                    <a:lnTo>
                      <a:pt x="26" y="36"/>
                    </a:lnTo>
                    <a:lnTo>
                      <a:pt x="7" y="36"/>
                    </a:lnTo>
                    <a:lnTo>
                      <a:pt x="7" y="32"/>
                    </a:lnTo>
                    <a:lnTo>
                      <a:pt x="26" y="32"/>
                    </a:lnTo>
                    <a:close/>
                    <a:moveTo>
                      <a:pt x="26" y="36"/>
                    </a:moveTo>
                    <a:lnTo>
                      <a:pt x="26" y="38"/>
                    </a:lnTo>
                    <a:lnTo>
                      <a:pt x="25" y="40"/>
                    </a:lnTo>
                    <a:lnTo>
                      <a:pt x="16" y="36"/>
                    </a:lnTo>
                    <a:lnTo>
                      <a:pt x="26" y="36"/>
                    </a:lnTo>
                    <a:close/>
                    <a:moveTo>
                      <a:pt x="25" y="40"/>
                    </a:moveTo>
                    <a:lnTo>
                      <a:pt x="22" y="45"/>
                    </a:lnTo>
                    <a:lnTo>
                      <a:pt x="5" y="38"/>
                    </a:lnTo>
                    <a:lnTo>
                      <a:pt x="7" y="31"/>
                    </a:lnTo>
                    <a:lnTo>
                      <a:pt x="25" y="40"/>
                    </a:lnTo>
                    <a:close/>
                    <a:moveTo>
                      <a:pt x="4" y="42"/>
                    </a:moveTo>
                    <a:lnTo>
                      <a:pt x="4" y="40"/>
                    </a:lnTo>
                    <a:lnTo>
                      <a:pt x="5" y="38"/>
                    </a:lnTo>
                    <a:lnTo>
                      <a:pt x="13" y="42"/>
                    </a:lnTo>
                    <a:lnTo>
                      <a:pt x="4" y="42"/>
                    </a:lnTo>
                    <a:close/>
                    <a:moveTo>
                      <a:pt x="23" y="42"/>
                    </a:moveTo>
                    <a:lnTo>
                      <a:pt x="23" y="45"/>
                    </a:lnTo>
                    <a:lnTo>
                      <a:pt x="4" y="45"/>
                    </a:lnTo>
                    <a:lnTo>
                      <a:pt x="4" y="42"/>
                    </a:lnTo>
                    <a:lnTo>
                      <a:pt x="23" y="42"/>
                    </a:lnTo>
                    <a:close/>
                    <a:moveTo>
                      <a:pt x="23" y="45"/>
                    </a:moveTo>
                    <a:lnTo>
                      <a:pt x="23" y="48"/>
                    </a:lnTo>
                    <a:lnTo>
                      <a:pt x="4" y="48"/>
                    </a:lnTo>
                    <a:lnTo>
                      <a:pt x="4" y="45"/>
                    </a:lnTo>
                    <a:lnTo>
                      <a:pt x="23" y="45"/>
                    </a:lnTo>
                    <a:close/>
                    <a:moveTo>
                      <a:pt x="23" y="48"/>
                    </a:moveTo>
                    <a:lnTo>
                      <a:pt x="23" y="54"/>
                    </a:lnTo>
                    <a:lnTo>
                      <a:pt x="4" y="54"/>
                    </a:lnTo>
                    <a:lnTo>
                      <a:pt x="4" y="48"/>
                    </a:lnTo>
                    <a:lnTo>
                      <a:pt x="23" y="48"/>
                    </a:lnTo>
                    <a:close/>
                    <a:moveTo>
                      <a:pt x="6" y="61"/>
                    </a:moveTo>
                    <a:lnTo>
                      <a:pt x="4" y="59"/>
                    </a:lnTo>
                    <a:lnTo>
                      <a:pt x="4" y="54"/>
                    </a:lnTo>
                    <a:lnTo>
                      <a:pt x="13" y="54"/>
                    </a:lnTo>
                    <a:lnTo>
                      <a:pt x="6" y="61"/>
                    </a:lnTo>
                    <a:close/>
                    <a:moveTo>
                      <a:pt x="19" y="48"/>
                    </a:moveTo>
                    <a:lnTo>
                      <a:pt x="23" y="51"/>
                    </a:lnTo>
                    <a:lnTo>
                      <a:pt x="10" y="64"/>
                    </a:lnTo>
                    <a:lnTo>
                      <a:pt x="6" y="61"/>
                    </a:lnTo>
                    <a:lnTo>
                      <a:pt x="19" y="48"/>
                    </a:lnTo>
                    <a:close/>
                    <a:moveTo>
                      <a:pt x="10" y="64"/>
                    </a:moveTo>
                    <a:lnTo>
                      <a:pt x="0" y="55"/>
                    </a:lnTo>
                    <a:lnTo>
                      <a:pt x="10" y="64"/>
                    </a:lnTo>
                    <a:lnTo>
                      <a:pt x="16" y="58"/>
                    </a:lnTo>
                    <a:lnTo>
                      <a:pt x="10" y="64"/>
                    </a:lnTo>
                    <a:close/>
                    <a:moveTo>
                      <a:pt x="23" y="51"/>
                    </a:moveTo>
                    <a:lnTo>
                      <a:pt x="26" y="54"/>
                    </a:lnTo>
                    <a:lnTo>
                      <a:pt x="13" y="68"/>
                    </a:lnTo>
                    <a:lnTo>
                      <a:pt x="10" y="64"/>
                    </a:lnTo>
                    <a:lnTo>
                      <a:pt x="23" y="51"/>
                    </a:lnTo>
                    <a:close/>
                    <a:moveTo>
                      <a:pt x="26" y="54"/>
                    </a:moveTo>
                    <a:lnTo>
                      <a:pt x="26" y="54"/>
                    </a:lnTo>
                    <a:lnTo>
                      <a:pt x="19" y="61"/>
                    </a:lnTo>
                    <a:lnTo>
                      <a:pt x="26" y="54"/>
                    </a:lnTo>
                    <a:close/>
                    <a:moveTo>
                      <a:pt x="26" y="54"/>
                    </a:moveTo>
                    <a:lnTo>
                      <a:pt x="29" y="58"/>
                    </a:lnTo>
                    <a:lnTo>
                      <a:pt x="16" y="71"/>
                    </a:lnTo>
                    <a:lnTo>
                      <a:pt x="13" y="68"/>
                    </a:lnTo>
                    <a:lnTo>
                      <a:pt x="26" y="54"/>
                    </a:lnTo>
                    <a:close/>
                    <a:moveTo>
                      <a:pt x="16" y="71"/>
                    </a:moveTo>
                    <a:lnTo>
                      <a:pt x="16" y="71"/>
                    </a:lnTo>
                    <a:lnTo>
                      <a:pt x="23" y="64"/>
                    </a:lnTo>
                    <a:lnTo>
                      <a:pt x="16" y="71"/>
                    </a:lnTo>
                    <a:close/>
                    <a:moveTo>
                      <a:pt x="29" y="58"/>
                    </a:moveTo>
                    <a:lnTo>
                      <a:pt x="33" y="61"/>
                    </a:lnTo>
                    <a:lnTo>
                      <a:pt x="19" y="74"/>
                    </a:lnTo>
                    <a:lnTo>
                      <a:pt x="16" y="71"/>
                    </a:lnTo>
                    <a:lnTo>
                      <a:pt x="29" y="58"/>
                    </a:lnTo>
                    <a:close/>
                    <a:moveTo>
                      <a:pt x="26" y="76"/>
                    </a:moveTo>
                    <a:lnTo>
                      <a:pt x="22" y="76"/>
                    </a:lnTo>
                    <a:lnTo>
                      <a:pt x="19" y="74"/>
                    </a:lnTo>
                    <a:lnTo>
                      <a:pt x="26" y="68"/>
                    </a:lnTo>
                    <a:lnTo>
                      <a:pt x="26" y="76"/>
                    </a:lnTo>
                    <a:close/>
                    <a:moveTo>
                      <a:pt x="26" y="58"/>
                    </a:moveTo>
                    <a:lnTo>
                      <a:pt x="29" y="58"/>
                    </a:lnTo>
                    <a:lnTo>
                      <a:pt x="29" y="76"/>
                    </a:lnTo>
                    <a:lnTo>
                      <a:pt x="26" y="76"/>
                    </a:lnTo>
                    <a:lnTo>
                      <a:pt x="26" y="58"/>
                    </a:lnTo>
                    <a:close/>
                    <a:moveTo>
                      <a:pt x="29" y="58"/>
                    </a:moveTo>
                    <a:lnTo>
                      <a:pt x="33" y="58"/>
                    </a:lnTo>
                    <a:lnTo>
                      <a:pt x="33" y="76"/>
                    </a:lnTo>
                    <a:lnTo>
                      <a:pt x="29" y="76"/>
                    </a:lnTo>
                    <a:lnTo>
                      <a:pt x="29" y="58"/>
                    </a:lnTo>
                    <a:close/>
                    <a:moveTo>
                      <a:pt x="33" y="58"/>
                    </a:moveTo>
                    <a:lnTo>
                      <a:pt x="38" y="58"/>
                    </a:lnTo>
                    <a:lnTo>
                      <a:pt x="38" y="76"/>
                    </a:lnTo>
                    <a:lnTo>
                      <a:pt x="33" y="76"/>
                    </a:lnTo>
                    <a:lnTo>
                      <a:pt x="33" y="58"/>
                    </a:lnTo>
                    <a:close/>
                    <a:moveTo>
                      <a:pt x="38" y="58"/>
                    </a:moveTo>
                    <a:lnTo>
                      <a:pt x="45" y="58"/>
                    </a:lnTo>
                    <a:lnTo>
                      <a:pt x="45" y="76"/>
                    </a:lnTo>
                    <a:lnTo>
                      <a:pt x="38" y="76"/>
                    </a:lnTo>
                    <a:lnTo>
                      <a:pt x="38" y="58"/>
                    </a:lnTo>
                    <a:close/>
                    <a:moveTo>
                      <a:pt x="45" y="58"/>
                    </a:moveTo>
                    <a:lnTo>
                      <a:pt x="48" y="58"/>
                    </a:lnTo>
                    <a:lnTo>
                      <a:pt x="48" y="76"/>
                    </a:lnTo>
                    <a:lnTo>
                      <a:pt x="45" y="76"/>
                    </a:lnTo>
                    <a:lnTo>
                      <a:pt x="45" y="58"/>
                    </a:lnTo>
                    <a:close/>
                    <a:moveTo>
                      <a:pt x="53" y="75"/>
                    </a:moveTo>
                    <a:lnTo>
                      <a:pt x="50" y="76"/>
                    </a:lnTo>
                    <a:lnTo>
                      <a:pt x="48" y="76"/>
                    </a:lnTo>
                    <a:lnTo>
                      <a:pt x="48" y="68"/>
                    </a:lnTo>
                    <a:lnTo>
                      <a:pt x="53" y="75"/>
                    </a:lnTo>
                    <a:close/>
                    <a:moveTo>
                      <a:pt x="44" y="59"/>
                    </a:moveTo>
                    <a:lnTo>
                      <a:pt x="50" y="55"/>
                    </a:lnTo>
                    <a:lnTo>
                      <a:pt x="59" y="73"/>
                    </a:lnTo>
                    <a:lnTo>
                      <a:pt x="53" y="75"/>
                    </a:lnTo>
                    <a:lnTo>
                      <a:pt x="44" y="59"/>
                    </a:lnTo>
                    <a:close/>
                    <a:moveTo>
                      <a:pt x="50" y="55"/>
                    </a:moveTo>
                    <a:lnTo>
                      <a:pt x="53" y="54"/>
                    </a:lnTo>
                    <a:lnTo>
                      <a:pt x="55" y="54"/>
                    </a:lnTo>
                    <a:lnTo>
                      <a:pt x="55" y="64"/>
                    </a:lnTo>
                    <a:lnTo>
                      <a:pt x="50" y="55"/>
                    </a:lnTo>
                    <a:close/>
                    <a:moveTo>
                      <a:pt x="55" y="54"/>
                    </a:moveTo>
                    <a:lnTo>
                      <a:pt x="58" y="54"/>
                    </a:lnTo>
                    <a:lnTo>
                      <a:pt x="58" y="73"/>
                    </a:lnTo>
                    <a:lnTo>
                      <a:pt x="55" y="73"/>
                    </a:lnTo>
                    <a:lnTo>
                      <a:pt x="55"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66" name="Freeform 252">
                <a:extLst>
                  <a:ext uri="{FF2B5EF4-FFF2-40B4-BE49-F238E27FC236}">
                    <a16:creationId xmlns:a16="http://schemas.microsoft.com/office/drawing/2014/main" id="{D479D267-EAAF-4949-9600-C34DAECED45A}"/>
                  </a:ext>
                </a:extLst>
              </p:cNvPr>
              <p:cNvSpPr>
                <a:spLocks/>
              </p:cNvSpPr>
              <p:nvPr/>
            </p:nvSpPr>
            <p:spPr bwMode="auto">
              <a:xfrm>
                <a:off x="2556" y="2521"/>
                <a:ext cx="16" cy="14"/>
              </a:xfrm>
              <a:custGeom>
                <a:avLst/>
                <a:gdLst>
                  <a:gd name="T0" fmla="*/ 12 w 66"/>
                  <a:gd name="T1" fmla="*/ 12 h 58"/>
                  <a:gd name="T2" fmla="*/ 12 w 66"/>
                  <a:gd name="T3" fmla="*/ 12 h 58"/>
                  <a:gd name="T4" fmla="*/ 14 w 66"/>
                  <a:gd name="T5" fmla="*/ 11 h 58"/>
                  <a:gd name="T6" fmla="*/ 15 w 66"/>
                  <a:gd name="T7" fmla="*/ 10 h 58"/>
                  <a:gd name="T8" fmla="*/ 15 w 66"/>
                  <a:gd name="T9" fmla="*/ 9 h 58"/>
                  <a:gd name="T10" fmla="*/ 15 w 66"/>
                  <a:gd name="T11" fmla="*/ 8 h 58"/>
                  <a:gd name="T12" fmla="*/ 16 w 66"/>
                  <a:gd name="T13" fmla="*/ 6 h 58"/>
                  <a:gd name="T14" fmla="*/ 16 w 66"/>
                  <a:gd name="T15" fmla="*/ 6 h 58"/>
                  <a:gd name="T16" fmla="*/ 16 w 66"/>
                  <a:gd name="T17" fmla="*/ 5 h 58"/>
                  <a:gd name="T18" fmla="*/ 16 w 66"/>
                  <a:gd name="T19" fmla="*/ 3 h 58"/>
                  <a:gd name="T20" fmla="*/ 15 w 66"/>
                  <a:gd name="T21" fmla="*/ 2 h 58"/>
                  <a:gd name="T22" fmla="*/ 15 w 66"/>
                  <a:gd name="T23" fmla="*/ 2 h 58"/>
                  <a:gd name="T24" fmla="*/ 14 w 66"/>
                  <a:gd name="T25" fmla="*/ 1 h 58"/>
                  <a:gd name="T26" fmla="*/ 13 w 66"/>
                  <a:gd name="T27" fmla="*/ 0 h 58"/>
                  <a:gd name="T28" fmla="*/ 12 w 66"/>
                  <a:gd name="T29" fmla="*/ 0 h 58"/>
                  <a:gd name="T30" fmla="*/ 12 w 66"/>
                  <a:gd name="T31" fmla="*/ 0 h 58"/>
                  <a:gd name="T32" fmla="*/ 10 w 66"/>
                  <a:gd name="T33" fmla="*/ 0 h 58"/>
                  <a:gd name="T34" fmla="*/ 8 w 66"/>
                  <a:gd name="T35" fmla="*/ 0 h 58"/>
                  <a:gd name="T36" fmla="*/ 8 w 66"/>
                  <a:gd name="T37" fmla="*/ 0 h 58"/>
                  <a:gd name="T38" fmla="*/ 6 w 66"/>
                  <a:gd name="T39" fmla="*/ 1 h 58"/>
                  <a:gd name="T40" fmla="*/ 5 w 66"/>
                  <a:gd name="T41" fmla="*/ 2 h 58"/>
                  <a:gd name="T42" fmla="*/ 4 w 66"/>
                  <a:gd name="T43" fmla="*/ 2 h 58"/>
                  <a:gd name="T44" fmla="*/ 3 w 66"/>
                  <a:gd name="T45" fmla="*/ 3 h 58"/>
                  <a:gd name="T46" fmla="*/ 2 w 66"/>
                  <a:gd name="T47" fmla="*/ 4 h 58"/>
                  <a:gd name="T48" fmla="*/ 2 w 66"/>
                  <a:gd name="T49" fmla="*/ 5 h 58"/>
                  <a:gd name="T50" fmla="*/ 1 w 66"/>
                  <a:gd name="T51" fmla="*/ 6 h 58"/>
                  <a:gd name="T52" fmla="*/ 1 w 66"/>
                  <a:gd name="T53" fmla="*/ 7 h 58"/>
                  <a:gd name="T54" fmla="*/ 0 w 66"/>
                  <a:gd name="T55" fmla="*/ 8 h 58"/>
                  <a:gd name="T56" fmla="*/ 0 w 66"/>
                  <a:gd name="T57" fmla="*/ 9 h 58"/>
                  <a:gd name="T58" fmla="*/ 1 w 66"/>
                  <a:gd name="T59" fmla="*/ 10 h 58"/>
                  <a:gd name="T60" fmla="*/ 1 w 66"/>
                  <a:gd name="T61" fmla="*/ 11 h 58"/>
                  <a:gd name="T62" fmla="*/ 2 w 66"/>
                  <a:gd name="T63" fmla="*/ 12 h 58"/>
                  <a:gd name="T64" fmla="*/ 2 w 66"/>
                  <a:gd name="T65" fmla="*/ 12 h 58"/>
                  <a:gd name="T66" fmla="*/ 3 w 66"/>
                  <a:gd name="T67" fmla="*/ 13 h 58"/>
                  <a:gd name="T68" fmla="*/ 4 w 66"/>
                  <a:gd name="T69" fmla="*/ 13 h 58"/>
                  <a:gd name="T70" fmla="*/ 5 w 66"/>
                  <a:gd name="T71" fmla="*/ 14 h 58"/>
                  <a:gd name="T72" fmla="*/ 6 w 66"/>
                  <a:gd name="T73" fmla="*/ 14 h 58"/>
                  <a:gd name="T74" fmla="*/ 8 w 66"/>
                  <a:gd name="T75" fmla="*/ 14 h 58"/>
                  <a:gd name="T76" fmla="*/ 9 w 66"/>
                  <a:gd name="T77" fmla="*/ 13 h 58"/>
                  <a:gd name="T78" fmla="*/ 10 w 66"/>
                  <a:gd name="T79" fmla="*/ 13 h 58"/>
                  <a:gd name="T80" fmla="*/ 12 w 66"/>
                  <a:gd name="T81" fmla="*/ 12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8"/>
                  <a:gd name="T125" fmla="*/ 66 w 66"/>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8">
                    <a:moveTo>
                      <a:pt x="48" y="51"/>
                    </a:moveTo>
                    <a:lnTo>
                      <a:pt x="51" y="49"/>
                    </a:lnTo>
                    <a:lnTo>
                      <a:pt x="57" y="45"/>
                    </a:lnTo>
                    <a:lnTo>
                      <a:pt x="61" y="42"/>
                    </a:lnTo>
                    <a:lnTo>
                      <a:pt x="63" y="36"/>
                    </a:lnTo>
                    <a:lnTo>
                      <a:pt x="63" y="32"/>
                    </a:lnTo>
                    <a:lnTo>
                      <a:pt x="66" y="26"/>
                    </a:lnTo>
                    <a:lnTo>
                      <a:pt x="66" y="23"/>
                    </a:lnTo>
                    <a:lnTo>
                      <a:pt x="66" y="20"/>
                    </a:lnTo>
                    <a:lnTo>
                      <a:pt x="66" y="14"/>
                    </a:lnTo>
                    <a:lnTo>
                      <a:pt x="63" y="10"/>
                    </a:lnTo>
                    <a:lnTo>
                      <a:pt x="61" y="7"/>
                    </a:lnTo>
                    <a:lnTo>
                      <a:pt x="57" y="4"/>
                    </a:lnTo>
                    <a:lnTo>
                      <a:pt x="54" y="0"/>
                    </a:lnTo>
                    <a:lnTo>
                      <a:pt x="51" y="0"/>
                    </a:lnTo>
                    <a:lnTo>
                      <a:pt x="48" y="0"/>
                    </a:lnTo>
                    <a:lnTo>
                      <a:pt x="41" y="0"/>
                    </a:lnTo>
                    <a:lnTo>
                      <a:pt x="35" y="0"/>
                    </a:lnTo>
                    <a:lnTo>
                      <a:pt x="32" y="0"/>
                    </a:lnTo>
                    <a:lnTo>
                      <a:pt x="26" y="4"/>
                    </a:lnTo>
                    <a:lnTo>
                      <a:pt x="22" y="7"/>
                    </a:lnTo>
                    <a:lnTo>
                      <a:pt x="16" y="7"/>
                    </a:lnTo>
                    <a:lnTo>
                      <a:pt x="12" y="14"/>
                    </a:lnTo>
                    <a:lnTo>
                      <a:pt x="9" y="17"/>
                    </a:lnTo>
                    <a:lnTo>
                      <a:pt x="7" y="20"/>
                    </a:lnTo>
                    <a:lnTo>
                      <a:pt x="3" y="26"/>
                    </a:lnTo>
                    <a:lnTo>
                      <a:pt x="3" y="29"/>
                    </a:lnTo>
                    <a:lnTo>
                      <a:pt x="0" y="32"/>
                    </a:lnTo>
                    <a:lnTo>
                      <a:pt x="0" y="39"/>
                    </a:lnTo>
                    <a:lnTo>
                      <a:pt x="3" y="42"/>
                    </a:lnTo>
                    <a:lnTo>
                      <a:pt x="3" y="45"/>
                    </a:lnTo>
                    <a:lnTo>
                      <a:pt x="7" y="49"/>
                    </a:lnTo>
                    <a:lnTo>
                      <a:pt x="9" y="51"/>
                    </a:lnTo>
                    <a:lnTo>
                      <a:pt x="12" y="54"/>
                    </a:lnTo>
                    <a:lnTo>
                      <a:pt x="16" y="54"/>
                    </a:lnTo>
                    <a:lnTo>
                      <a:pt x="22" y="58"/>
                    </a:lnTo>
                    <a:lnTo>
                      <a:pt x="26" y="58"/>
                    </a:lnTo>
                    <a:lnTo>
                      <a:pt x="32" y="58"/>
                    </a:lnTo>
                    <a:lnTo>
                      <a:pt x="38" y="54"/>
                    </a:lnTo>
                    <a:lnTo>
                      <a:pt x="41"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67" name="Freeform 253">
                <a:extLst>
                  <a:ext uri="{FF2B5EF4-FFF2-40B4-BE49-F238E27FC236}">
                    <a16:creationId xmlns:a16="http://schemas.microsoft.com/office/drawing/2014/main" id="{52257ECD-B50D-4253-B02C-9CD47FFDED53}"/>
                  </a:ext>
                </a:extLst>
              </p:cNvPr>
              <p:cNvSpPr>
                <a:spLocks noEditPoints="1"/>
              </p:cNvSpPr>
              <p:nvPr/>
            </p:nvSpPr>
            <p:spPr bwMode="auto">
              <a:xfrm>
                <a:off x="2553" y="2519"/>
                <a:ext cx="22" cy="19"/>
              </a:xfrm>
              <a:custGeom>
                <a:avLst/>
                <a:gdLst>
                  <a:gd name="T0" fmla="*/ 14 w 86"/>
                  <a:gd name="T1" fmla="*/ 12 h 77"/>
                  <a:gd name="T2" fmla="*/ 16 w 86"/>
                  <a:gd name="T3" fmla="*/ 11 h 77"/>
                  <a:gd name="T4" fmla="*/ 18 w 86"/>
                  <a:gd name="T5" fmla="*/ 15 h 77"/>
                  <a:gd name="T6" fmla="*/ 19 w 86"/>
                  <a:gd name="T7" fmla="*/ 15 h 77"/>
                  <a:gd name="T8" fmla="*/ 20 w 86"/>
                  <a:gd name="T9" fmla="*/ 14 h 77"/>
                  <a:gd name="T10" fmla="*/ 21 w 86"/>
                  <a:gd name="T11" fmla="*/ 11 h 77"/>
                  <a:gd name="T12" fmla="*/ 16 w 86"/>
                  <a:gd name="T13" fmla="*/ 10 h 77"/>
                  <a:gd name="T14" fmla="*/ 17 w 86"/>
                  <a:gd name="T15" fmla="*/ 9 h 77"/>
                  <a:gd name="T16" fmla="*/ 21 w 86"/>
                  <a:gd name="T17" fmla="*/ 11 h 77"/>
                  <a:gd name="T18" fmla="*/ 22 w 86"/>
                  <a:gd name="T19" fmla="*/ 9 h 77"/>
                  <a:gd name="T20" fmla="*/ 17 w 86"/>
                  <a:gd name="T21" fmla="*/ 8 h 77"/>
                  <a:gd name="T22" fmla="*/ 17 w 86"/>
                  <a:gd name="T23" fmla="*/ 6 h 77"/>
                  <a:gd name="T24" fmla="*/ 22 w 86"/>
                  <a:gd name="T25" fmla="*/ 6 h 77"/>
                  <a:gd name="T26" fmla="*/ 21 w 86"/>
                  <a:gd name="T27" fmla="*/ 4 h 77"/>
                  <a:gd name="T28" fmla="*/ 17 w 86"/>
                  <a:gd name="T29" fmla="*/ 6 h 77"/>
                  <a:gd name="T30" fmla="*/ 16 w 86"/>
                  <a:gd name="T31" fmla="*/ 6 h 77"/>
                  <a:gd name="T32" fmla="*/ 16 w 86"/>
                  <a:gd name="T33" fmla="*/ 5 h 77"/>
                  <a:gd name="T34" fmla="*/ 18 w 86"/>
                  <a:gd name="T35" fmla="*/ 1 h 77"/>
                  <a:gd name="T36" fmla="*/ 16 w 86"/>
                  <a:gd name="T37" fmla="*/ 2 h 77"/>
                  <a:gd name="T38" fmla="*/ 16 w 86"/>
                  <a:gd name="T39" fmla="*/ 5 h 77"/>
                  <a:gd name="T40" fmla="*/ 15 w 86"/>
                  <a:gd name="T41" fmla="*/ 5 h 77"/>
                  <a:gd name="T42" fmla="*/ 12 w 86"/>
                  <a:gd name="T43" fmla="*/ 5 h 77"/>
                  <a:gd name="T44" fmla="*/ 11 w 86"/>
                  <a:gd name="T45" fmla="*/ 0 h 77"/>
                  <a:gd name="T46" fmla="*/ 11 w 86"/>
                  <a:gd name="T47" fmla="*/ 2 h 77"/>
                  <a:gd name="T48" fmla="*/ 12 w 86"/>
                  <a:gd name="T49" fmla="*/ 4 h 77"/>
                  <a:gd name="T50" fmla="*/ 11 w 86"/>
                  <a:gd name="T51" fmla="*/ 5 h 77"/>
                  <a:gd name="T52" fmla="*/ 9 w 86"/>
                  <a:gd name="T53" fmla="*/ 6 h 77"/>
                  <a:gd name="T54" fmla="*/ 7 w 86"/>
                  <a:gd name="T55" fmla="*/ 1 h 77"/>
                  <a:gd name="T56" fmla="*/ 7 w 86"/>
                  <a:gd name="T57" fmla="*/ 4 h 77"/>
                  <a:gd name="T58" fmla="*/ 9 w 86"/>
                  <a:gd name="T59" fmla="*/ 5 h 77"/>
                  <a:gd name="T60" fmla="*/ 7 w 86"/>
                  <a:gd name="T61" fmla="*/ 7 h 77"/>
                  <a:gd name="T62" fmla="*/ 7 w 86"/>
                  <a:gd name="T63" fmla="*/ 8 h 77"/>
                  <a:gd name="T64" fmla="*/ 3 w 86"/>
                  <a:gd name="T65" fmla="*/ 6 h 77"/>
                  <a:gd name="T66" fmla="*/ 4 w 86"/>
                  <a:gd name="T67" fmla="*/ 7 h 77"/>
                  <a:gd name="T68" fmla="*/ 6 w 86"/>
                  <a:gd name="T69" fmla="*/ 8 h 77"/>
                  <a:gd name="T70" fmla="*/ 6 w 86"/>
                  <a:gd name="T71" fmla="*/ 9 h 77"/>
                  <a:gd name="T72" fmla="*/ 6 w 86"/>
                  <a:gd name="T73" fmla="*/ 10 h 77"/>
                  <a:gd name="T74" fmla="*/ 1 w 86"/>
                  <a:gd name="T75" fmla="*/ 9 h 77"/>
                  <a:gd name="T76" fmla="*/ 3 w 86"/>
                  <a:gd name="T77" fmla="*/ 10 h 77"/>
                  <a:gd name="T78" fmla="*/ 5 w 86"/>
                  <a:gd name="T79" fmla="*/ 10 h 77"/>
                  <a:gd name="T80" fmla="*/ 4 w 86"/>
                  <a:gd name="T81" fmla="*/ 10 h 77"/>
                  <a:gd name="T82" fmla="*/ 6 w 86"/>
                  <a:gd name="T83" fmla="*/ 12 h 77"/>
                  <a:gd name="T84" fmla="*/ 1 w 86"/>
                  <a:gd name="T85" fmla="*/ 13 h 77"/>
                  <a:gd name="T86" fmla="*/ 3 w 86"/>
                  <a:gd name="T87" fmla="*/ 13 h 77"/>
                  <a:gd name="T88" fmla="*/ 5 w 86"/>
                  <a:gd name="T89" fmla="*/ 12 h 77"/>
                  <a:gd name="T90" fmla="*/ 6 w 86"/>
                  <a:gd name="T91" fmla="*/ 12 h 77"/>
                  <a:gd name="T92" fmla="*/ 7 w 86"/>
                  <a:gd name="T93" fmla="*/ 13 h 77"/>
                  <a:gd name="T94" fmla="*/ 4 w 86"/>
                  <a:gd name="T95" fmla="*/ 17 h 77"/>
                  <a:gd name="T96" fmla="*/ 6 w 86"/>
                  <a:gd name="T97" fmla="*/ 16 h 77"/>
                  <a:gd name="T98" fmla="*/ 6 w 86"/>
                  <a:gd name="T99" fmla="*/ 13 h 77"/>
                  <a:gd name="T100" fmla="*/ 8 w 86"/>
                  <a:gd name="T101" fmla="*/ 14 h 77"/>
                  <a:gd name="T102" fmla="*/ 8 w 86"/>
                  <a:gd name="T103" fmla="*/ 19 h 77"/>
                  <a:gd name="T104" fmla="*/ 9 w 86"/>
                  <a:gd name="T105" fmla="*/ 19 h 77"/>
                  <a:gd name="T106" fmla="*/ 9 w 86"/>
                  <a:gd name="T107" fmla="*/ 19 h 77"/>
                  <a:gd name="T108" fmla="*/ 12 w 86"/>
                  <a:gd name="T109" fmla="*/ 19 h 77"/>
                  <a:gd name="T110" fmla="*/ 11 w 86"/>
                  <a:gd name="T111" fmla="*/ 14 h 77"/>
                  <a:gd name="T112" fmla="*/ 13 w 86"/>
                  <a:gd name="T113" fmla="*/ 13 h 77"/>
                  <a:gd name="T114" fmla="*/ 13 w 86"/>
                  <a:gd name="T115" fmla="*/ 18 h 77"/>
                  <a:gd name="T116" fmla="*/ 14 w 86"/>
                  <a:gd name="T117" fmla="*/ 18 h 7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77"/>
                  <a:gd name="T179" fmla="*/ 86 w 86"/>
                  <a:gd name="T180" fmla="*/ 77 h 7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77">
                    <a:moveTo>
                      <a:pt x="51" y="53"/>
                    </a:moveTo>
                    <a:lnTo>
                      <a:pt x="54" y="50"/>
                    </a:lnTo>
                    <a:lnTo>
                      <a:pt x="67" y="64"/>
                    </a:lnTo>
                    <a:lnTo>
                      <a:pt x="64" y="68"/>
                    </a:lnTo>
                    <a:lnTo>
                      <a:pt x="51" y="53"/>
                    </a:lnTo>
                    <a:close/>
                    <a:moveTo>
                      <a:pt x="54" y="50"/>
                    </a:moveTo>
                    <a:lnTo>
                      <a:pt x="55" y="49"/>
                    </a:lnTo>
                    <a:lnTo>
                      <a:pt x="56" y="49"/>
                    </a:lnTo>
                    <a:lnTo>
                      <a:pt x="61" y="58"/>
                    </a:lnTo>
                    <a:lnTo>
                      <a:pt x="54" y="50"/>
                    </a:lnTo>
                    <a:close/>
                    <a:moveTo>
                      <a:pt x="56" y="49"/>
                    </a:moveTo>
                    <a:lnTo>
                      <a:pt x="63" y="46"/>
                    </a:lnTo>
                    <a:lnTo>
                      <a:pt x="72" y="62"/>
                    </a:lnTo>
                    <a:lnTo>
                      <a:pt x="65" y="66"/>
                    </a:lnTo>
                    <a:lnTo>
                      <a:pt x="56" y="49"/>
                    </a:lnTo>
                    <a:close/>
                    <a:moveTo>
                      <a:pt x="74" y="61"/>
                    </a:moveTo>
                    <a:lnTo>
                      <a:pt x="73" y="62"/>
                    </a:lnTo>
                    <a:lnTo>
                      <a:pt x="72" y="62"/>
                    </a:lnTo>
                    <a:lnTo>
                      <a:pt x="67" y="54"/>
                    </a:lnTo>
                    <a:lnTo>
                      <a:pt x="74" y="61"/>
                    </a:lnTo>
                    <a:close/>
                    <a:moveTo>
                      <a:pt x="61" y="48"/>
                    </a:moveTo>
                    <a:lnTo>
                      <a:pt x="64" y="45"/>
                    </a:lnTo>
                    <a:lnTo>
                      <a:pt x="77" y="58"/>
                    </a:lnTo>
                    <a:lnTo>
                      <a:pt x="74" y="61"/>
                    </a:lnTo>
                    <a:lnTo>
                      <a:pt x="61" y="48"/>
                    </a:lnTo>
                    <a:close/>
                    <a:moveTo>
                      <a:pt x="78" y="56"/>
                    </a:moveTo>
                    <a:lnTo>
                      <a:pt x="78" y="57"/>
                    </a:lnTo>
                    <a:lnTo>
                      <a:pt x="77" y="58"/>
                    </a:lnTo>
                    <a:lnTo>
                      <a:pt x="71" y="51"/>
                    </a:lnTo>
                    <a:lnTo>
                      <a:pt x="78" y="56"/>
                    </a:lnTo>
                    <a:close/>
                    <a:moveTo>
                      <a:pt x="62" y="47"/>
                    </a:moveTo>
                    <a:lnTo>
                      <a:pt x="65" y="40"/>
                    </a:lnTo>
                    <a:lnTo>
                      <a:pt x="82" y="49"/>
                    </a:lnTo>
                    <a:lnTo>
                      <a:pt x="78" y="56"/>
                    </a:lnTo>
                    <a:lnTo>
                      <a:pt x="62" y="47"/>
                    </a:lnTo>
                    <a:close/>
                    <a:moveTo>
                      <a:pt x="83" y="45"/>
                    </a:moveTo>
                    <a:lnTo>
                      <a:pt x="83" y="47"/>
                    </a:lnTo>
                    <a:lnTo>
                      <a:pt x="82" y="49"/>
                    </a:lnTo>
                    <a:lnTo>
                      <a:pt x="73" y="45"/>
                    </a:lnTo>
                    <a:lnTo>
                      <a:pt x="83" y="45"/>
                    </a:lnTo>
                    <a:close/>
                    <a:moveTo>
                      <a:pt x="64" y="45"/>
                    </a:moveTo>
                    <a:lnTo>
                      <a:pt x="64" y="41"/>
                    </a:lnTo>
                    <a:lnTo>
                      <a:pt x="83" y="41"/>
                    </a:lnTo>
                    <a:lnTo>
                      <a:pt x="83" y="45"/>
                    </a:lnTo>
                    <a:lnTo>
                      <a:pt x="64" y="45"/>
                    </a:lnTo>
                    <a:close/>
                    <a:moveTo>
                      <a:pt x="64" y="41"/>
                    </a:moveTo>
                    <a:lnTo>
                      <a:pt x="64" y="39"/>
                    </a:lnTo>
                    <a:lnTo>
                      <a:pt x="65" y="37"/>
                    </a:lnTo>
                    <a:lnTo>
                      <a:pt x="73" y="41"/>
                    </a:lnTo>
                    <a:lnTo>
                      <a:pt x="64" y="41"/>
                    </a:lnTo>
                    <a:close/>
                    <a:moveTo>
                      <a:pt x="65" y="37"/>
                    </a:moveTo>
                    <a:lnTo>
                      <a:pt x="69" y="31"/>
                    </a:lnTo>
                    <a:lnTo>
                      <a:pt x="85" y="39"/>
                    </a:lnTo>
                    <a:lnTo>
                      <a:pt x="82" y="46"/>
                    </a:lnTo>
                    <a:lnTo>
                      <a:pt x="65" y="37"/>
                    </a:lnTo>
                    <a:close/>
                    <a:moveTo>
                      <a:pt x="86" y="35"/>
                    </a:moveTo>
                    <a:lnTo>
                      <a:pt x="86" y="37"/>
                    </a:lnTo>
                    <a:lnTo>
                      <a:pt x="85" y="39"/>
                    </a:lnTo>
                    <a:lnTo>
                      <a:pt x="76" y="35"/>
                    </a:lnTo>
                    <a:lnTo>
                      <a:pt x="86" y="35"/>
                    </a:lnTo>
                    <a:close/>
                    <a:moveTo>
                      <a:pt x="67" y="35"/>
                    </a:moveTo>
                    <a:lnTo>
                      <a:pt x="67" y="32"/>
                    </a:lnTo>
                    <a:lnTo>
                      <a:pt x="86" y="32"/>
                    </a:lnTo>
                    <a:lnTo>
                      <a:pt x="86" y="35"/>
                    </a:lnTo>
                    <a:lnTo>
                      <a:pt x="67" y="35"/>
                    </a:lnTo>
                    <a:close/>
                    <a:moveTo>
                      <a:pt x="67" y="32"/>
                    </a:moveTo>
                    <a:lnTo>
                      <a:pt x="67" y="29"/>
                    </a:lnTo>
                    <a:lnTo>
                      <a:pt x="86" y="29"/>
                    </a:lnTo>
                    <a:lnTo>
                      <a:pt x="86" y="32"/>
                    </a:lnTo>
                    <a:lnTo>
                      <a:pt x="67" y="32"/>
                    </a:lnTo>
                    <a:close/>
                    <a:moveTo>
                      <a:pt x="67" y="29"/>
                    </a:moveTo>
                    <a:lnTo>
                      <a:pt x="67" y="23"/>
                    </a:lnTo>
                    <a:lnTo>
                      <a:pt x="86" y="23"/>
                    </a:lnTo>
                    <a:lnTo>
                      <a:pt x="86" y="29"/>
                    </a:lnTo>
                    <a:lnTo>
                      <a:pt x="67" y="29"/>
                    </a:lnTo>
                    <a:close/>
                    <a:moveTo>
                      <a:pt x="83" y="16"/>
                    </a:moveTo>
                    <a:lnTo>
                      <a:pt x="86" y="18"/>
                    </a:lnTo>
                    <a:lnTo>
                      <a:pt x="86" y="23"/>
                    </a:lnTo>
                    <a:lnTo>
                      <a:pt x="76" y="23"/>
                    </a:lnTo>
                    <a:lnTo>
                      <a:pt x="83" y="16"/>
                    </a:lnTo>
                    <a:close/>
                    <a:moveTo>
                      <a:pt x="70" y="29"/>
                    </a:moveTo>
                    <a:lnTo>
                      <a:pt x="66" y="26"/>
                    </a:lnTo>
                    <a:lnTo>
                      <a:pt x="81" y="13"/>
                    </a:lnTo>
                    <a:lnTo>
                      <a:pt x="83" y="16"/>
                    </a:lnTo>
                    <a:lnTo>
                      <a:pt x="70" y="29"/>
                    </a:lnTo>
                    <a:close/>
                    <a:moveTo>
                      <a:pt x="66" y="26"/>
                    </a:moveTo>
                    <a:lnTo>
                      <a:pt x="63" y="23"/>
                    </a:lnTo>
                    <a:lnTo>
                      <a:pt x="77" y="9"/>
                    </a:lnTo>
                    <a:lnTo>
                      <a:pt x="81" y="13"/>
                    </a:lnTo>
                    <a:lnTo>
                      <a:pt x="66" y="26"/>
                    </a:lnTo>
                    <a:close/>
                    <a:moveTo>
                      <a:pt x="77" y="9"/>
                    </a:moveTo>
                    <a:lnTo>
                      <a:pt x="86" y="19"/>
                    </a:lnTo>
                    <a:lnTo>
                      <a:pt x="77" y="9"/>
                    </a:lnTo>
                    <a:lnTo>
                      <a:pt x="71" y="16"/>
                    </a:lnTo>
                    <a:lnTo>
                      <a:pt x="77" y="9"/>
                    </a:lnTo>
                    <a:close/>
                    <a:moveTo>
                      <a:pt x="64" y="23"/>
                    </a:moveTo>
                    <a:lnTo>
                      <a:pt x="61" y="19"/>
                    </a:lnTo>
                    <a:lnTo>
                      <a:pt x="74" y="6"/>
                    </a:lnTo>
                    <a:lnTo>
                      <a:pt x="77" y="9"/>
                    </a:lnTo>
                    <a:lnTo>
                      <a:pt x="64" y="23"/>
                    </a:lnTo>
                    <a:close/>
                    <a:moveTo>
                      <a:pt x="61" y="19"/>
                    </a:moveTo>
                    <a:lnTo>
                      <a:pt x="61" y="19"/>
                    </a:lnTo>
                    <a:lnTo>
                      <a:pt x="67" y="13"/>
                    </a:lnTo>
                    <a:lnTo>
                      <a:pt x="61" y="19"/>
                    </a:lnTo>
                    <a:close/>
                    <a:moveTo>
                      <a:pt x="61" y="19"/>
                    </a:moveTo>
                    <a:lnTo>
                      <a:pt x="58" y="16"/>
                    </a:lnTo>
                    <a:lnTo>
                      <a:pt x="71" y="3"/>
                    </a:lnTo>
                    <a:lnTo>
                      <a:pt x="74" y="6"/>
                    </a:lnTo>
                    <a:lnTo>
                      <a:pt x="61" y="19"/>
                    </a:lnTo>
                    <a:close/>
                    <a:moveTo>
                      <a:pt x="64" y="0"/>
                    </a:moveTo>
                    <a:lnTo>
                      <a:pt x="67" y="0"/>
                    </a:lnTo>
                    <a:lnTo>
                      <a:pt x="71" y="3"/>
                    </a:lnTo>
                    <a:lnTo>
                      <a:pt x="64" y="9"/>
                    </a:lnTo>
                    <a:lnTo>
                      <a:pt x="64" y="0"/>
                    </a:lnTo>
                    <a:close/>
                    <a:moveTo>
                      <a:pt x="64" y="19"/>
                    </a:moveTo>
                    <a:lnTo>
                      <a:pt x="61" y="19"/>
                    </a:lnTo>
                    <a:lnTo>
                      <a:pt x="61" y="0"/>
                    </a:lnTo>
                    <a:lnTo>
                      <a:pt x="64" y="0"/>
                    </a:lnTo>
                    <a:lnTo>
                      <a:pt x="64" y="19"/>
                    </a:lnTo>
                    <a:close/>
                    <a:moveTo>
                      <a:pt x="61" y="19"/>
                    </a:moveTo>
                    <a:lnTo>
                      <a:pt x="58" y="19"/>
                    </a:lnTo>
                    <a:lnTo>
                      <a:pt x="58" y="0"/>
                    </a:lnTo>
                    <a:lnTo>
                      <a:pt x="61" y="0"/>
                    </a:lnTo>
                    <a:lnTo>
                      <a:pt x="61" y="19"/>
                    </a:lnTo>
                    <a:close/>
                    <a:moveTo>
                      <a:pt x="58" y="19"/>
                    </a:moveTo>
                    <a:lnTo>
                      <a:pt x="51" y="19"/>
                    </a:lnTo>
                    <a:lnTo>
                      <a:pt x="51" y="0"/>
                    </a:lnTo>
                    <a:lnTo>
                      <a:pt x="58" y="0"/>
                    </a:lnTo>
                    <a:lnTo>
                      <a:pt x="58" y="19"/>
                    </a:lnTo>
                    <a:close/>
                    <a:moveTo>
                      <a:pt x="51" y="19"/>
                    </a:moveTo>
                    <a:lnTo>
                      <a:pt x="45" y="19"/>
                    </a:lnTo>
                    <a:lnTo>
                      <a:pt x="45" y="0"/>
                    </a:lnTo>
                    <a:lnTo>
                      <a:pt x="51" y="0"/>
                    </a:lnTo>
                    <a:lnTo>
                      <a:pt x="51" y="19"/>
                    </a:lnTo>
                    <a:close/>
                    <a:moveTo>
                      <a:pt x="45" y="19"/>
                    </a:moveTo>
                    <a:lnTo>
                      <a:pt x="42" y="19"/>
                    </a:lnTo>
                    <a:lnTo>
                      <a:pt x="42" y="0"/>
                    </a:lnTo>
                    <a:lnTo>
                      <a:pt x="45" y="0"/>
                    </a:lnTo>
                    <a:lnTo>
                      <a:pt x="45" y="19"/>
                    </a:lnTo>
                    <a:close/>
                    <a:moveTo>
                      <a:pt x="38" y="2"/>
                    </a:moveTo>
                    <a:lnTo>
                      <a:pt x="40" y="0"/>
                    </a:lnTo>
                    <a:lnTo>
                      <a:pt x="42" y="0"/>
                    </a:lnTo>
                    <a:lnTo>
                      <a:pt x="42" y="9"/>
                    </a:lnTo>
                    <a:lnTo>
                      <a:pt x="38" y="2"/>
                    </a:lnTo>
                    <a:close/>
                    <a:moveTo>
                      <a:pt x="47" y="18"/>
                    </a:moveTo>
                    <a:lnTo>
                      <a:pt x="40" y="21"/>
                    </a:lnTo>
                    <a:lnTo>
                      <a:pt x="31" y="5"/>
                    </a:lnTo>
                    <a:lnTo>
                      <a:pt x="38" y="2"/>
                    </a:lnTo>
                    <a:lnTo>
                      <a:pt x="47" y="18"/>
                    </a:lnTo>
                    <a:close/>
                    <a:moveTo>
                      <a:pt x="29" y="6"/>
                    </a:moveTo>
                    <a:lnTo>
                      <a:pt x="30" y="5"/>
                    </a:lnTo>
                    <a:lnTo>
                      <a:pt x="31" y="5"/>
                    </a:lnTo>
                    <a:lnTo>
                      <a:pt x="36" y="13"/>
                    </a:lnTo>
                    <a:lnTo>
                      <a:pt x="29" y="6"/>
                    </a:lnTo>
                    <a:close/>
                    <a:moveTo>
                      <a:pt x="42" y="19"/>
                    </a:moveTo>
                    <a:lnTo>
                      <a:pt x="39" y="23"/>
                    </a:lnTo>
                    <a:lnTo>
                      <a:pt x="26" y="9"/>
                    </a:lnTo>
                    <a:lnTo>
                      <a:pt x="29" y="6"/>
                    </a:lnTo>
                    <a:lnTo>
                      <a:pt x="42" y="19"/>
                    </a:lnTo>
                    <a:close/>
                    <a:moveTo>
                      <a:pt x="39" y="23"/>
                    </a:moveTo>
                    <a:lnTo>
                      <a:pt x="37" y="26"/>
                    </a:lnTo>
                    <a:lnTo>
                      <a:pt x="32" y="26"/>
                    </a:lnTo>
                    <a:lnTo>
                      <a:pt x="32" y="16"/>
                    </a:lnTo>
                    <a:lnTo>
                      <a:pt x="39" y="23"/>
                    </a:lnTo>
                    <a:close/>
                    <a:moveTo>
                      <a:pt x="32" y="26"/>
                    </a:moveTo>
                    <a:lnTo>
                      <a:pt x="26" y="26"/>
                    </a:lnTo>
                    <a:lnTo>
                      <a:pt x="26" y="6"/>
                    </a:lnTo>
                    <a:lnTo>
                      <a:pt x="32" y="6"/>
                    </a:lnTo>
                    <a:lnTo>
                      <a:pt x="32" y="26"/>
                    </a:lnTo>
                    <a:close/>
                    <a:moveTo>
                      <a:pt x="18" y="11"/>
                    </a:moveTo>
                    <a:lnTo>
                      <a:pt x="20" y="6"/>
                    </a:lnTo>
                    <a:lnTo>
                      <a:pt x="26" y="6"/>
                    </a:lnTo>
                    <a:lnTo>
                      <a:pt x="26" y="16"/>
                    </a:lnTo>
                    <a:lnTo>
                      <a:pt x="18" y="11"/>
                    </a:lnTo>
                    <a:close/>
                    <a:moveTo>
                      <a:pt x="34" y="20"/>
                    </a:moveTo>
                    <a:lnTo>
                      <a:pt x="31" y="27"/>
                    </a:lnTo>
                    <a:lnTo>
                      <a:pt x="15" y="18"/>
                    </a:lnTo>
                    <a:lnTo>
                      <a:pt x="18" y="11"/>
                    </a:lnTo>
                    <a:lnTo>
                      <a:pt x="34" y="20"/>
                    </a:lnTo>
                    <a:close/>
                    <a:moveTo>
                      <a:pt x="31" y="27"/>
                    </a:moveTo>
                    <a:lnTo>
                      <a:pt x="31" y="28"/>
                    </a:lnTo>
                    <a:lnTo>
                      <a:pt x="29" y="29"/>
                    </a:lnTo>
                    <a:lnTo>
                      <a:pt x="22" y="23"/>
                    </a:lnTo>
                    <a:lnTo>
                      <a:pt x="31" y="27"/>
                    </a:lnTo>
                    <a:close/>
                    <a:moveTo>
                      <a:pt x="29" y="29"/>
                    </a:moveTo>
                    <a:lnTo>
                      <a:pt x="27" y="32"/>
                    </a:lnTo>
                    <a:lnTo>
                      <a:pt x="12" y="19"/>
                    </a:lnTo>
                    <a:lnTo>
                      <a:pt x="16" y="16"/>
                    </a:lnTo>
                    <a:lnTo>
                      <a:pt x="29" y="29"/>
                    </a:lnTo>
                    <a:close/>
                    <a:moveTo>
                      <a:pt x="27" y="32"/>
                    </a:moveTo>
                    <a:lnTo>
                      <a:pt x="27" y="32"/>
                    </a:lnTo>
                    <a:lnTo>
                      <a:pt x="19" y="26"/>
                    </a:lnTo>
                    <a:lnTo>
                      <a:pt x="27" y="32"/>
                    </a:lnTo>
                    <a:close/>
                    <a:moveTo>
                      <a:pt x="27" y="32"/>
                    </a:moveTo>
                    <a:lnTo>
                      <a:pt x="23" y="36"/>
                    </a:lnTo>
                    <a:lnTo>
                      <a:pt x="10" y="23"/>
                    </a:lnTo>
                    <a:lnTo>
                      <a:pt x="12" y="19"/>
                    </a:lnTo>
                    <a:lnTo>
                      <a:pt x="27" y="32"/>
                    </a:lnTo>
                    <a:close/>
                    <a:moveTo>
                      <a:pt x="8" y="25"/>
                    </a:moveTo>
                    <a:lnTo>
                      <a:pt x="8" y="24"/>
                    </a:lnTo>
                    <a:lnTo>
                      <a:pt x="10" y="23"/>
                    </a:lnTo>
                    <a:lnTo>
                      <a:pt x="17" y="29"/>
                    </a:lnTo>
                    <a:lnTo>
                      <a:pt x="8" y="25"/>
                    </a:lnTo>
                    <a:close/>
                    <a:moveTo>
                      <a:pt x="24" y="32"/>
                    </a:moveTo>
                    <a:lnTo>
                      <a:pt x="21" y="39"/>
                    </a:lnTo>
                    <a:lnTo>
                      <a:pt x="5" y="31"/>
                    </a:lnTo>
                    <a:lnTo>
                      <a:pt x="8" y="25"/>
                    </a:lnTo>
                    <a:lnTo>
                      <a:pt x="24" y="32"/>
                    </a:lnTo>
                    <a:close/>
                    <a:moveTo>
                      <a:pt x="4" y="35"/>
                    </a:moveTo>
                    <a:lnTo>
                      <a:pt x="4" y="32"/>
                    </a:lnTo>
                    <a:lnTo>
                      <a:pt x="5" y="31"/>
                    </a:lnTo>
                    <a:lnTo>
                      <a:pt x="13" y="35"/>
                    </a:lnTo>
                    <a:lnTo>
                      <a:pt x="4" y="35"/>
                    </a:lnTo>
                    <a:close/>
                    <a:moveTo>
                      <a:pt x="22" y="35"/>
                    </a:moveTo>
                    <a:lnTo>
                      <a:pt x="22" y="38"/>
                    </a:lnTo>
                    <a:lnTo>
                      <a:pt x="4" y="38"/>
                    </a:lnTo>
                    <a:lnTo>
                      <a:pt x="4" y="35"/>
                    </a:lnTo>
                    <a:lnTo>
                      <a:pt x="22" y="35"/>
                    </a:lnTo>
                    <a:close/>
                    <a:moveTo>
                      <a:pt x="22" y="38"/>
                    </a:moveTo>
                    <a:lnTo>
                      <a:pt x="22" y="42"/>
                    </a:lnTo>
                    <a:lnTo>
                      <a:pt x="20" y="45"/>
                    </a:lnTo>
                    <a:lnTo>
                      <a:pt x="13" y="38"/>
                    </a:lnTo>
                    <a:lnTo>
                      <a:pt x="22" y="38"/>
                    </a:lnTo>
                    <a:close/>
                    <a:moveTo>
                      <a:pt x="20" y="45"/>
                    </a:moveTo>
                    <a:lnTo>
                      <a:pt x="17" y="48"/>
                    </a:lnTo>
                    <a:lnTo>
                      <a:pt x="4" y="35"/>
                    </a:lnTo>
                    <a:lnTo>
                      <a:pt x="7" y="31"/>
                    </a:lnTo>
                    <a:lnTo>
                      <a:pt x="20" y="45"/>
                    </a:lnTo>
                    <a:close/>
                    <a:moveTo>
                      <a:pt x="0" y="41"/>
                    </a:moveTo>
                    <a:lnTo>
                      <a:pt x="0" y="38"/>
                    </a:lnTo>
                    <a:lnTo>
                      <a:pt x="4" y="35"/>
                    </a:lnTo>
                    <a:lnTo>
                      <a:pt x="10" y="41"/>
                    </a:lnTo>
                    <a:lnTo>
                      <a:pt x="0" y="41"/>
                    </a:lnTo>
                    <a:close/>
                    <a:moveTo>
                      <a:pt x="19" y="41"/>
                    </a:moveTo>
                    <a:lnTo>
                      <a:pt x="19" y="48"/>
                    </a:lnTo>
                    <a:lnTo>
                      <a:pt x="0" y="48"/>
                    </a:lnTo>
                    <a:lnTo>
                      <a:pt x="0" y="41"/>
                    </a:lnTo>
                    <a:lnTo>
                      <a:pt x="19" y="41"/>
                    </a:lnTo>
                    <a:close/>
                    <a:moveTo>
                      <a:pt x="4" y="54"/>
                    </a:moveTo>
                    <a:lnTo>
                      <a:pt x="0" y="52"/>
                    </a:lnTo>
                    <a:lnTo>
                      <a:pt x="0" y="48"/>
                    </a:lnTo>
                    <a:lnTo>
                      <a:pt x="10" y="48"/>
                    </a:lnTo>
                    <a:lnTo>
                      <a:pt x="4" y="54"/>
                    </a:lnTo>
                    <a:close/>
                    <a:moveTo>
                      <a:pt x="17" y="41"/>
                    </a:moveTo>
                    <a:lnTo>
                      <a:pt x="20" y="45"/>
                    </a:lnTo>
                    <a:lnTo>
                      <a:pt x="7" y="58"/>
                    </a:lnTo>
                    <a:lnTo>
                      <a:pt x="4" y="54"/>
                    </a:lnTo>
                    <a:lnTo>
                      <a:pt x="17" y="41"/>
                    </a:lnTo>
                    <a:close/>
                    <a:moveTo>
                      <a:pt x="20" y="45"/>
                    </a:moveTo>
                    <a:lnTo>
                      <a:pt x="22" y="47"/>
                    </a:lnTo>
                    <a:lnTo>
                      <a:pt x="22" y="51"/>
                    </a:lnTo>
                    <a:lnTo>
                      <a:pt x="13" y="51"/>
                    </a:lnTo>
                    <a:lnTo>
                      <a:pt x="20" y="45"/>
                    </a:lnTo>
                    <a:close/>
                    <a:moveTo>
                      <a:pt x="22" y="51"/>
                    </a:moveTo>
                    <a:lnTo>
                      <a:pt x="22" y="54"/>
                    </a:lnTo>
                    <a:lnTo>
                      <a:pt x="4" y="54"/>
                    </a:lnTo>
                    <a:lnTo>
                      <a:pt x="4" y="51"/>
                    </a:lnTo>
                    <a:lnTo>
                      <a:pt x="22" y="51"/>
                    </a:lnTo>
                    <a:close/>
                    <a:moveTo>
                      <a:pt x="7" y="61"/>
                    </a:moveTo>
                    <a:lnTo>
                      <a:pt x="4" y="58"/>
                    </a:lnTo>
                    <a:lnTo>
                      <a:pt x="4" y="54"/>
                    </a:lnTo>
                    <a:lnTo>
                      <a:pt x="13" y="54"/>
                    </a:lnTo>
                    <a:lnTo>
                      <a:pt x="7" y="61"/>
                    </a:lnTo>
                    <a:close/>
                    <a:moveTo>
                      <a:pt x="20" y="48"/>
                    </a:moveTo>
                    <a:lnTo>
                      <a:pt x="23" y="51"/>
                    </a:lnTo>
                    <a:lnTo>
                      <a:pt x="9" y="64"/>
                    </a:lnTo>
                    <a:lnTo>
                      <a:pt x="7" y="61"/>
                    </a:lnTo>
                    <a:lnTo>
                      <a:pt x="20" y="48"/>
                    </a:lnTo>
                    <a:close/>
                    <a:moveTo>
                      <a:pt x="10" y="64"/>
                    </a:moveTo>
                    <a:lnTo>
                      <a:pt x="10" y="64"/>
                    </a:lnTo>
                    <a:lnTo>
                      <a:pt x="9" y="64"/>
                    </a:lnTo>
                    <a:lnTo>
                      <a:pt x="17" y="58"/>
                    </a:lnTo>
                    <a:lnTo>
                      <a:pt x="10" y="64"/>
                    </a:lnTo>
                    <a:close/>
                    <a:moveTo>
                      <a:pt x="23" y="50"/>
                    </a:moveTo>
                    <a:lnTo>
                      <a:pt x="27" y="53"/>
                    </a:lnTo>
                    <a:lnTo>
                      <a:pt x="12" y="68"/>
                    </a:lnTo>
                    <a:lnTo>
                      <a:pt x="10" y="64"/>
                    </a:lnTo>
                    <a:lnTo>
                      <a:pt x="23" y="50"/>
                    </a:lnTo>
                    <a:close/>
                    <a:moveTo>
                      <a:pt x="27" y="53"/>
                    </a:moveTo>
                    <a:lnTo>
                      <a:pt x="27" y="53"/>
                    </a:lnTo>
                    <a:lnTo>
                      <a:pt x="19" y="60"/>
                    </a:lnTo>
                    <a:lnTo>
                      <a:pt x="27" y="53"/>
                    </a:lnTo>
                    <a:close/>
                    <a:moveTo>
                      <a:pt x="27" y="53"/>
                    </a:moveTo>
                    <a:lnTo>
                      <a:pt x="29" y="57"/>
                    </a:lnTo>
                    <a:lnTo>
                      <a:pt x="16" y="70"/>
                    </a:lnTo>
                    <a:lnTo>
                      <a:pt x="12" y="68"/>
                    </a:lnTo>
                    <a:lnTo>
                      <a:pt x="27" y="53"/>
                    </a:lnTo>
                    <a:close/>
                    <a:moveTo>
                      <a:pt x="22" y="73"/>
                    </a:moveTo>
                    <a:lnTo>
                      <a:pt x="19" y="73"/>
                    </a:lnTo>
                    <a:lnTo>
                      <a:pt x="16" y="70"/>
                    </a:lnTo>
                    <a:lnTo>
                      <a:pt x="22" y="63"/>
                    </a:lnTo>
                    <a:lnTo>
                      <a:pt x="22" y="73"/>
                    </a:lnTo>
                    <a:close/>
                    <a:moveTo>
                      <a:pt x="22" y="54"/>
                    </a:moveTo>
                    <a:lnTo>
                      <a:pt x="26" y="54"/>
                    </a:lnTo>
                    <a:lnTo>
                      <a:pt x="26" y="73"/>
                    </a:lnTo>
                    <a:lnTo>
                      <a:pt x="22" y="73"/>
                    </a:lnTo>
                    <a:lnTo>
                      <a:pt x="22" y="54"/>
                    </a:lnTo>
                    <a:close/>
                    <a:moveTo>
                      <a:pt x="26" y="54"/>
                    </a:moveTo>
                    <a:lnTo>
                      <a:pt x="28" y="54"/>
                    </a:lnTo>
                    <a:lnTo>
                      <a:pt x="30" y="56"/>
                    </a:lnTo>
                    <a:lnTo>
                      <a:pt x="26" y="63"/>
                    </a:lnTo>
                    <a:lnTo>
                      <a:pt x="26" y="54"/>
                    </a:lnTo>
                    <a:close/>
                    <a:moveTo>
                      <a:pt x="30" y="56"/>
                    </a:moveTo>
                    <a:lnTo>
                      <a:pt x="37" y="59"/>
                    </a:lnTo>
                    <a:lnTo>
                      <a:pt x="28" y="75"/>
                    </a:lnTo>
                    <a:lnTo>
                      <a:pt x="21" y="72"/>
                    </a:lnTo>
                    <a:lnTo>
                      <a:pt x="30" y="56"/>
                    </a:lnTo>
                    <a:close/>
                    <a:moveTo>
                      <a:pt x="32" y="77"/>
                    </a:moveTo>
                    <a:lnTo>
                      <a:pt x="30" y="77"/>
                    </a:lnTo>
                    <a:lnTo>
                      <a:pt x="28" y="75"/>
                    </a:lnTo>
                    <a:lnTo>
                      <a:pt x="32" y="67"/>
                    </a:lnTo>
                    <a:lnTo>
                      <a:pt x="32" y="77"/>
                    </a:lnTo>
                    <a:close/>
                    <a:moveTo>
                      <a:pt x="32" y="58"/>
                    </a:moveTo>
                    <a:lnTo>
                      <a:pt x="36" y="58"/>
                    </a:lnTo>
                    <a:lnTo>
                      <a:pt x="36" y="77"/>
                    </a:lnTo>
                    <a:lnTo>
                      <a:pt x="32" y="77"/>
                    </a:lnTo>
                    <a:lnTo>
                      <a:pt x="32" y="58"/>
                    </a:lnTo>
                    <a:close/>
                    <a:moveTo>
                      <a:pt x="36" y="58"/>
                    </a:moveTo>
                    <a:lnTo>
                      <a:pt x="42" y="58"/>
                    </a:lnTo>
                    <a:lnTo>
                      <a:pt x="42" y="77"/>
                    </a:lnTo>
                    <a:lnTo>
                      <a:pt x="36" y="77"/>
                    </a:lnTo>
                    <a:lnTo>
                      <a:pt x="36" y="58"/>
                    </a:lnTo>
                    <a:close/>
                    <a:moveTo>
                      <a:pt x="47" y="75"/>
                    </a:moveTo>
                    <a:lnTo>
                      <a:pt x="44" y="77"/>
                    </a:lnTo>
                    <a:lnTo>
                      <a:pt x="42" y="77"/>
                    </a:lnTo>
                    <a:lnTo>
                      <a:pt x="42" y="67"/>
                    </a:lnTo>
                    <a:lnTo>
                      <a:pt x="47" y="75"/>
                    </a:lnTo>
                    <a:close/>
                    <a:moveTo>
                      <a:pt x="38" y="59"/>
                    </a:moveTo>
                    <a:lnTo>
                      <a:pt x="44" y="56"/>
                    </a:lnTo>
                    <a:lnTo>
                      <a:pt x="52" y="72"/>
                    </a:lnTo>
                    <a:lnTo>
                      <a:pt x="47" y="75"/>
                    </a:lnTo>
                    <a:lnTo>
                      <a:pt x="38" y="59"/>
                    </a:lnTo>
                    <a:close/>
                    <a:moveTo>
                      <a:pt x="44" y="56"/>
                    </a:moveTo>
                    <a:lnTo>
                      <a:pt x="45" y="54"/>
                    </a:lnTo>
                    <a:lnTo>
                      <a:pt x="48" y="54"/>
                    </a:lnTo>
                    <a:lnTo>
                      <a:pt x="48" y="63"/>
                    </a:lnTo>
                    <a:lnTo>
                      <a:pt x="44" y="56"/>
                    </a:lnTo>
                    <a:close/>
                    <a:moveTo>
                      <a:pt x="48" y="54"/>
                    </a:moveTo>
                    <a:lnTo>
                      <a:pt x="51" y="54"/>
                    </a:lnTo>
                    <a:lnTo>
                      <a:pt x="51" y="73"/>
                    </a:lnTo>
                    <a:lnTo>
                      <a:pt x="48" y="73"/>
                    </a:lnTo>
                    <a:lnTo>
                      <a:pt x="48" y="54"/>
                    </a:lnTo>
                    <a:close/>
                    <a:moveTo>
                      <a:pt x="55" y="72"/>
                    </a:moveTo>
                    <a:lnTo>
                      <a:pt x="53" y="73"/>
                    </a:lnTo>
                    <a:lnTo>
                      <a:pt x="51" y="73"/>
                    </a:lnTo>
                    <a:lnTo>
                      <a:pt x="51" y="63"/>
                    </a:lnTo>
                    <a:lnTo>
                      <a:pt x="55" y="72"/>
                    </a:lnTo>
                    <a:close/>
                    <a:moveTo>
                      <a:pt x="47" y="56"/>
                    </a:moveTo>
                    <a:lnTo>
                      <a:pt x="53" y="52"/>
                    </a:lnTo>
                    <a:lnTo>
                      <a:pt x="62" y="69"/>
                    </a:lnTo>
                    <a:lnTo>
                      <a:pt x="55" y="72"/>
                    </a:lnTo>
                    <a:lnTo>
                      <a:pt x="47"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68" name="Freeform 254">
                <a:extLst>
                  <a:ext uri="{FF2B5EF4-FFF2-40B4-BE49-F238E27FC236}">
                    <a16:creationId xmlns:a16="http://schemas.microsoft.com/office/drawing/2014/main" id="{79D0AEAB-9B53-4EE1-8107-2D5A9115DC18}"/>
                  </a:ext>
                </a:extLst>
              </p:cNvPr>
              <p:cNvSpPr>
                <a:spLocks/>
              </p:cNvSpPr>
              <p:nvPr/>
            </p:nvSpPr>
            <p:spPr bwMode="auto">
              <a:xfrm>
                <a:off x="2607" y="2496"/>
                <a:ext cx="16" cy="15"/>
              </a:xfrm>
              <a:custGeom>
                <a:avLst/>
                <a:gdLst>
                  <a:gd name="T0" fmla="*/ 12 w 64"/>
                  <a:gd name="T1" fmla="*/ 13 h 57"/>
                  <a:gd name="T2" fmla="*/ 13 w 64"/>
                  <a:gd name="T3" fmla="*/ 13 h 57"/>
                  <a:gd name="T4" fmla="*/ 14 w 64"/>
                  <a:gd name="T5" fmla="*/ 12 h 57"/>
                  <a:gd name="T6" fmla="*/ 15 w 64"/>
                  <a:gd name="T7" fmla="*/ 11 h 57"/>
                  <a:gd name="T8" fmla="*/ 15 w 64"/>
                  <a:gd name="T9" fmla="*/ 9 h 57"/>
                  <a:gd name="T10" fmla="*/ 16 w 64"/>
                  <a:gd name="T11" fmla="*/ 8 h 57"/>
                  <a:gd name="T12" fmla="*/ 16 w 64"/>
                  <a:gd name="T13" fmla="*/ 8 h 57"/>
                  <a:gd name="T14" fmla="*/ 16 w 64"/>
                  <a:gd name="T15" fmla="*/ 6 h 57"/>
                  <a:gd name="T16" fmla="*/ 16 w 64"/>
                  <a:gd name="T17" fmla="*/ 5 h 57"/>
                  <a:gd name="T18" fmla="*/ 16 w 64"/>
                  <a:gd name="T19" fmla="*/ 4 h 57"/>
                  <a:gd name="T20" fmla="*/ 16 w 64"/>
                  <a:gd name="T21" fmla="*/ 3 h 57"/>
                  <a:gd name="T22" fmla="*/ 15 w 64"/>
                  <a:gd name="T23" fmla="*/ 2 h 57"/>
                  <a:gd name="T24" fmla="*/ 15 w 64"/>
                  <a:gd name="T25" fmla="*/ 1 h 57"/>
                  <a:gd name="T26" fmla="*/ 14 w 64"/>
                  <a:gd name="T27" fmla="*/ 1 h 57"/>
                  <a:gd name="T28" fmla="*/ 12 w 64"/>
                  <a:gd name="T29" fmla="*/ 0 h 57"/>
                  <a:gd name="T30" fmla="*/ 12 w 64"/>
                  <a:gd name="T31" fmla="*/ 0 h 57"/>
                  <a:gd name="T32" fmla="*/ 10 w 64"/>
                  <a:gd name="T33" fmla="*/ 0 h 57"/>
                  <a:gd name="T34" fmla="*/ 9 w 64"/>
                  <a:gd name="T35" fmla="*/ 0 h 57"/>
                  <a:gd name="T36" fmla="*/ 7 w 64"/>
                  <a:gd name="T37" fmla="*/ 0 h 57"/>
                  <a:gd name="T38" fmla="*/ 6 w 64"/>
                  <a:gd name="T39" fmla="*/ 1 h 57"/>
                  <a:gd name="T40" fmla="*/ 5 w 64"/>
                  <a:gd name="T41" fmla="*/ 2 h 57"/>
                  <a:gd name="T42" fmla="*/ 4 w 64"/>
                  <a:gd name="T43" fmla="*/ 3 h 57"/>
                  <a:gd name="T44" fmla="*/ 3 w 64"/>
                  <a:gd name="T45" fmla="*/ 3 h 57"/>
                  <a:gd name="T46" fmla="*/ 2 w 64"/>
                  <a:gd name="T47" fmla="*/ 4 h 57"/>
                  <a:gd name="T48" fmla="*/ 1 w 64"/>
                  <a:gd name="T49" fmla="*/ 5 h 57"/>
                  <a:gd name="T50" fmla="*/ 0 w 64"/>
                  <a:gd name="T51" fmla="*/ 7 h 57"/>
                  <a:gd name="T52" fmla="*/ 0 w 64"/>
                  <a:gd name="T53" fmla="*/ 8 h 57"/>
                  <a:gd name="T54" fmla="*/ 0 w 64"/>
                  <a:gd name="T55" fmla="*/ 8 h 57"/>
                  <a:gd name="T56" fmla="*/ 0 w 64"/>
                  <a:gd name="T57" fmla="*/ 10 h 57"/>
                  <a:gd name="T58" fmla="*/ 0 w 64"/>
                  <a:gd name="T59" fmla="*/ 11 h 57"/>
                  <a:gd name="T60" fmla="*/ 0 w 64"/>
                  <a:gd name="T61" fmla="*/ 12 h 57"/>
                  <a:gd name="T62" fmla="*/ 1 w 64"/>
                  <a:gd name="T63" fmla="*/ 13 h 57"/>
                  <a:gd name="T64" fmla="*/ 2 w 64"/>
                  <a:gd name="T65" fmla="*/ 13 h 57"/>
                  <a:gd name="T66" fmla="*/ 3 w 64"/>
                  <a:gd name="T67" fmla="*/ 14 h 57"/>
                  <a:gd name="T68" fmla="*/ 4 w 64"/>
                  <a:gd name="T69" fmla="*/ 15 h 57"/>
                  <a:gd name="T70" fmla="*/ 5 w 64"/>
                  <a:gd name="T71" fmla="*/ 15 h 57"/>
                  <a:gd name="T72" fmla="*/ 7 w 64"/>
                  <a:gd name="T73" fmla="*/ 15 h 57"/>
                  <a:gd name="T74" fmla="*/ 7 w 64"/>
                  <a:gd name="T75" fmla="*/ 15 h 57"/>
                  <a:gd name="T76" fmla="*/ 9 w 64"/>
                  <a:gd name="T77" fmla="*/ 14 h 57"/>
                  <a:gd name="T78" fmla="*/ 11 w 64"/>
                  <a:gd name="T79" fmla="*/ 14 h 57"/>
                  <a:gd name="T80" fmla="*/ 12 w 64"/>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57"/>
                  <a:gd name="T125" fmla="*/ 64 w 64"/>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57">
                    <a:moveTo>
                      <a:pt x="46" y="51"/>
                    </a:moveTo>
                    <a:lnTo>
                      <a:pt x="51" y="48"/>
                    </a:lnTo>
                    <a:lnTo>
                      <a:pt x="54" y="44"/>
                    </a:lnTo>
                    <a:lnTo>
                      <a:pt x="58" y="41"/>
                    </a:lnTo>
                    <a:lnTo>
                      <a:pt x="61" y="35"/>
                    </a:lnTo>
                    <a:lnTo>
                      <a:pt x="64" y="32"/>
                    </a:lnTo>
                    <a:lnTo>
                      <a:pt x="64" y="29"/>
                    </a:lnTo>
                    <a:lnTo>
                      <a:pt x="64" y="22"/>
                    </a:lnTo>
                    <a:lnTo>
                      <a:pt x="64" y="19"/>
                    </a:lnTo>
                    <a:lnTo>
                      <a:pt x="64" y="16"/>
                    </a:lnTo>
                    <a:lnTo>
                      <a:pt x="64" y="10"/>
                    </a:lnTo>
                    <a:lnTo>
                      <a:pt x="61" y="7"/>
                    </a:lnTo>
                    <a:lnTo>
                      <a:pt x="58" y="3"/>
                    </a:lnTo>
                    <a:lnTo>
                      <a:pt x="54" y="3"/>
                    </a:lnTo>
                    <a:lnTo>
                      <a:pt x="48" y="0"/>
                    </a:lnTo>
                    <a:lnTo>
                      <a:pt x="46" y="0"/>
                    </a:lnTo>
                    <a:lnTo>
                      <a:pt x="39" y="0"/>
                    </a:lnTo>
                    <a:lnTo>
                      <a:pt x="36" y="0"/>
                    </a:lnTo>
                    <a:lnTo>
                      <a:pt x="29" y="0"/>
                    </a:lnTo>
                    <a:lnTo>
                      <a:pt x="22" y="3"/>
                    </a:lnTo>
                    <a:lnTo>
                      <a:pt x="19" y="7"/>
                    </a:lnTo>
                    <a:lnTo>
                      <a:pt x="14" y="10"/>
                    </a:lnTo>
                    <a:lnTo>
                      <a:pt x="10" y="13"/>
                    </a:lnTo>
                    <a:lnTo>
                      <a:pt x="7" y="16"/>
                    </a:lnTo>
                    <a:lnTo>
                      <a:pt x="4" y="19"/>
                    </a:lnTo>
                    <a:lnTo>
                      <a:pt x="0" y="26"/>
                    </a:lnTo>
                    <a:lnTo>
                      <a:pt x="0" y="29"/>
                    </a:lnTo>
                    <a:lnTo>
                      <a:pt x="0" y="32"/>
                    </a:lnTo>
                    <a:lnTo>
                      <a:pt x="0" y="39"/>
                    </a:lnTo>
                    <a:lnTo>
                      <a:pt x="0" y="41"/>
                    </a:lnTo>
                    <a:lnTo>
                      <a:pt x="0" y="44"/>
                    </a:lnTo>
                    <a:lnTo>
                      <a:pt x="4" y="48"/>
                    </a:lnTo>
                    <a:lnTo>
                      <a:pt x="7" y="51"/>
                    </a:lnTo>
                    <a:lnTo>
                      <a:pt x="10" y="54"/>
                    </a:lnTo>
                    <a:lnTo>
                      <a:pt x="17" y="57"/>
                    </a:lnTo>
                    <a:lnTo>
                      <a:pt x="19" y="57"/>
                    </a:lnTo>
                    <a:lnTo>
                      <a:pt x="26" y="57"/>
                    </a:lnTo>
                    <a:lnTo>
                      <a:pt x="29" y="57"/>
                    </a:lnTo>
                    <a:lnTo>
                      <a:pt x="36" y="54"/>
                    </a:lnTo>
                    <a:lnTo>
                      <a:pt x="42" y="54"/>
                    </a:lnTo>
                    <a:lnTo>
                      <a:pt x="46"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69" name="Freeform 255">
                <a:extLst>
                  <a:ext uri="{FF2B5EF4-FFF2-40B4-BE49-F238E27FC236}">
                    <a16:creationId xmlns:a16="http://schemas.microsoft.com/office/drawing/2014/main" id="{40BD85C4-2769-4203-94B8-B3446B38218B}"/>
                  </a:ext>
                </a:extLst>
              </p:cNvPr>
              <p:cNvSpPr>
                <a:spLocks noEditPoints="1"/>
              </p:cNvSpPr>
              <p:nvPr/>
            </p:nvSpPr>
            <p:spPr bwMode="auto">
              <a:xfrm>
                <a:off x="2605" y="2494"/>
                <a:ext cx="20" cy="19"/>
              </a:xfrm>
              <a:custGeom>
                <a:avLst/>
                <a:gdLst>
                  <a:gd name="T0" fmla="*/ 16 w 82"/>
                  <a:gd name="T1" fmla="*/ 16 h 77"/>
                  <a:gd name="T2" fmla="*/ 14 w 82"/>
                  <a:gd name="T3" fmla="*/ 12 h 77"/>
                  <a:gd name="T4" fmla="*/ 18 w 82"/>
                  <a:gd name="T5" fmla="*/ 15 h 77"/>
                  <a:gd name="T6" fmla="*/ 16 w 82"/>
                  <a:gd name="T7" fmla="*/ 13 h 77"/>
                  <a:gd name="T8" fmla="*/ 14 w 82"/>
                  <a:gd name="T9" fmla="*/ 12 h 77"/>
                  <a:gd name="T10" fmla="*/ 15 w 82"/>
                  <a:gd name="T11" fmla="*/ 10 h 77"/>
                  <a:gd name="T12" fmla="*/ 20 w 82"/>
                  <a:gd name="T13" fmla="*/ 11 h 77"/>
                  <a:gd name="T14" fmla="*/ 20 w 82"/>
                  <a:gd name="T15" fmla="*/ 10 h 77"/>
                  <a:gd name="T16" fmla="*/ 20 w 82"/>
                  <a:gd name="T17" fmla="*/ 10 h 77"/>
                  <a:gd name="T18" fmla="*/ 15 w 82"/>
                  <a:gd name="T19" fmla="*/ 8 h 77"/>
                  <a:gd name="T20" fmla="*/ 15 w 82"/>
                  <a:gd name="T21" fmla="*/ 6 h 77"/>
                  <a:gd name="T22" fmla="*/ 20 w 82"/>
                  <a:gd name="T23" fmla="*/ 4 h 77"/>
                  <a:gd name="T24" fmla="*/ 19 w 82"/>
                  <a:gd name="T25" fmla="*/ 2 h 77"/>
                  <a:gd name="T26" fmla="*/ 19 w 82"/>
                  <a:gd name="T27" fmla="*/ 2 h 77"/>
                  <a:gd name="T28" fmla="*/ 16 w 82"/>
                  <a:gd name="T29" fmla="*/ 1 h 77"/>
                  <a:gd name="T30" fmla="*/ 15 w 82"/>
                  <a:gd name="T31" fmla="*/ 6 h 77"/>
                  <a:gd name="T32" fmla="*/ 13 w 82"/>
                  <a:gd name="T33" fmla="*/ 5 h 77"/>
                  <a:gd name="T34" fmla="*/ 15 w 82"/>
                  <a:gd name="T35" fmla="*/ 0 h 77"/>
                  <a:gd name="T36" fmla="*/ 14 w 82"/>
                  <a:gd name="T37" fmla="*/ 0 h 77"/>
                  <a:gd name="T38" fmla="*/ 13 w 82"/>
                  <a:gd name="T39" fmla="*/ 5 h 77"/>
                  <a:gd name="T40" fmla="*/ 11 w 82"/>
                  <a:gd name="T41" fmla="*/ 5 h 77"/>
                  <a:gd name="T42" fmla="*/ 9 w 82"/>
                  <a:gd name="T43" fmla="*/ 0 h 77"/>
                  <a:gd name="T44" fmla="*/ 7 w 82"/>
                  <a:gd name="T45" fmla="*/ 1 h 77"/>
                  <a:gd name="T46" fmla="*/ 8 w 82"/>
                  <a:gd name="T47" fmla="*/ 3 h 77"/>
                  <a:gd name="T48" fmla="*/ 9 w 82"/>
                  <a:gd name="T49" fmla="*/ 5 h 77"/>
                  <a:gd name="T50" fmla="*/ 8 w 82"/>
                  <a:gd name="T51" fmla="*/ 6 h 77"/>
                  <a:gd name="T52" fmla="*/ 4 w 82"/>
                  <a:gd name="T53" fmla="*/ 3 h 77"/>
                  <a:gd name="T54" fmla="*/ 3 w 82"/>
                  <a:gd name="T55" fmla="*/ 4 h 77"/>
                  <a:gd name="T56" fmla="*/ 5 w 82"/>
                  <a:gd name="T57" fmla="*/ 6 h 77"/>
                  <a:gd name="T58" fmla="*/ 6 w 82"/>
                  <a:gd name="T59" fmla="*/ 7 h 77"/>
                  <a:gd name="T60" fmla="*/ 6 w 82"/>
                  <a:gd name="T61" fmla="*/ 8 h 77"/>
                  <a:gd name="T62" fmla="*/ 1 w 82"/>
                  <a:gd name="T63" fmla="*/ 6 h 77"/>
                  <a:gd name="T64" fmla="*/ 0 w 82"/>
                  <a:gd name="T65" fmla="*/ 8 h 77"/>
                  <a:gd name="T66" fmla="*/ 2 w 82"/>
                  <a:gd name="T67" fmla="*/ 9 h 77"/>
                  <a:gd name="T68" fmla="*/ 5 w 82"/>
                  <a:gd name="T69" fmla="*/ 9 h 77"/>
                  <a:gd name="T70" fmla="*/ 5 w 82"/>
                  <a:gd name="T71" fmla="*/ 10 h 77"/>
                  <a:gd name="T72" fmla="*/ 5 w 82"/>
                  <a:gd name="T73" fmla="*/ 13 h 77"/>
                  <a:gd name="T74" fmla="*/ 0 w 82"/>
                  <a:gd name="T75" fmla="*/ 13 h 77"/>
                  <a:gd name="T76" fmla="*/ 2 w 82"/>
                  <a:gd name="T77" fmla="*/ 13 h 77"/>
                  <a:gd name="T78" fmla="*/ 4 w 82"/>
                  <a:gd name="T79" fmla="*/ 12 h 77"/>
                  <a:gd name="T80" fmla="*/ 5 w 82"/>
                  <a:gd name="T81" fmla="*/ 13 h 77"/>
                  <a:gd name="T82" fmla="*/ 2 w 82"/>
                  <a:gd name="T83" fmla="*/ 17 h 77"/>
                  <a:gd name="T84" fmla="*/ 3 w 82"/>
                  <a:gd name="T85" fmla="*/ 18 h 77"/>
                  <a:gd name="T86" fmla="*/ 5 w 82"/>
                  <a:gd name="T87" fmla="*/ 16 h 77"/>
                  <a:gd name="T88" fmla="*/ 6 w 82"/>
                  <a:gd name="T89" fmla="*/ 14 h 77"/>
                  <a:gd name="T90" fmla="*/ 6 w 82"/>
                  <a:gd name="T91" fmla="*/ 14 h 77"/>
                  <a:gd name="T92" fmla="*/ 9 w 82"/>
                  <a:gd name="T93" fmla="*/ 14 h 77"/>
                  <a:gd name="T94" fmla="*/ 9 w 82"/>
                  <a:gd name="T95" fmla="*/ 19 h 77"/>
                  <a:gd name="T96" fmla="*/ 9 w 82"/>
                  <a:gd name="T97" fmla="*/ 17 h 77"/>
                  <a:gd name="T98" fmla="*/ 8 w 82"/>
                  <a:gd name="T99" fmla="*/ 15 h 77"/>
                  <a:gd name="T100" fmla="*/ 11 w 82"/>
                  <a:gd name="T101" fmla="*/ 13 h 77"/>
                  <a:gd name="T102" fmla="*/ 13 w 82"/>
                  <a:gd name="T103" fmla="*/ 18 h 77"/>
                  <a:gd name="T104" fmla="*/ 15 w 82"/>
                  <a:gd name="T105" fmla="*/ 17 h 77"/>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2"/>
                  <a:gd name="T160" fmla="*/ 0 h 77"/>
                  <a:gd name="T161" fmla="*/ 82 w 82"/>
                  <a:gd name="T162" fmla="*/ 77 h 77"/>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2" h="77">
                    <a:moveTo>
                      <a:pt x="50" y="52"/>
                    </a:moveTo>
                    <a:lnTo>
                      <a:pt x="56" y="49"/>
                    </a:lnTo>
                    <a:lnTo>
                      <a:pt x="64" y="66"/>
                    </a:lnTo>
                    <a:lnTo>
                      <a:pt x="58" y="70"/>
                    </a:lnTo>
                    <a:lnTo>
                      <a:pt x="50" y="52"/>
                    </a:lnTo>
                    <a:close/>
                    <a:moveTo>
                      <a:pt x="67" y="64"/>
                    </a:moveTo>
                    <a:lnTo>
                      <a:pt x="66" y="65"/>
                    </a:lnTo>
                    <a:lnTo>
                      <a:pt x="64" y="66"/>
                    </a:lnTo>
                    <a:lnTo>
                      <a:pt x="60" y="58"/>
                    </a:lnTo>
                    <a:lnTo>
                      <a:pt x="67" y="64"/>
                    </a:lnTo>
                    <a:close/>
                    <a:moveTo>
                      <a:pt x="53" y="51"/>
                    </a:moveTo>
                    <a:lnTo>
                      <a:pt x="57" y="48"/>
                    </a:lnTo>
                    <a:lnTo>
                      <a:pt x="70" y="61"/>
                    </a:lnTo>
                    <a:lnTo>
                      <a:pt x="67" y="64"/>
                    </a:lnTo>
                    <a:lnTo>
                      <a:pt x="53" y="51"/>
                    </a:lnTo>
                    <a:close/>
                    <a:moveTo>
                      <a:pt x="57" y="48"/>
                    </a:moveTo>
                    <a:lnTo>
                      <a:pt x="60" y="44"/>
                    </a:lnTo>
                    <a:lnTo>
                      <a:pt x="73" y="59"/>
                    </a:lnTo>
                    <a:lnTo>
                      <a:pt x="70" y="61"/>
                    </a:lnTo>
                    <a:lnTo>
                      <a:pt x="57" y="48"/>
                    </a:lnTo>
                    <a:close/>
                    <a:moveTo>
                      <a:pt x="75" y="55"/>
                    </a:moveTo>
                    <a:lnTo>
                      <a:pt x="74" y="58"/>
                    </a:lnTo>
                    <a:lnTo>
                      <a:pt x="73" y="59"/>
                    </a:lnTo>
                    <a:lnTo>
                      <a:pt x="67" y="51"/>
                    </a:lnTo>
                    <a:lnTo>
                      <a:pt x="75" y="55"/>
                    </a:lnTo>
                    <a:close/>
                    <a:moveTo>
                      <a:pt x="58" y="48"/>
                    </a:moveTo>
                    <a:lnTo>
                      <a:pt x="61" y="41"/>
                    </a:lnTo>
                    <a:lnTo>
                      <a:pt x="79" y="50"/>
                    </a:lnTo>
                    <a:lnTo>
                      <a:pt x="75" y="55"/>
                    </a:lnTo>
                    <a:lnTo>
                      <a:pt x="58" y="48"/>
                    </a:lnTo>
                    <a:close/>
                    <a:moveTo>
                      <a:pt x="61" y="41"/>
                    </a:moveTo>
                    <a:lnTo>
                      <a:pt x="62" y="40"/>
                    </a:lnTo>
                    <a:lnTo>
                      <a:pt x="63" y="39"/>
                    </a:lnTo>
                    <a:lnTo>
                      <a:pt x="70" y="45"/>
                    </a:lnTo>
                    <a:lnTo>
                      <a:pt x="61" y="41"/>
                    </a:lnTo>
                    <a:close/>
                    <a:moveTo>
                      <a:pt x="63" y="39"/>
                    </a:moveTo>
                    <a:lnTo>
                      <a:pt x="67" y="36"/>
                    </a:lnTo>
                    <a:lnTo>
                      <a:pt x="80" y="49"/>
                    </a:lnTo>
                    <a:lnTo>
                      <a:pt x="77" y="52"/>
                    </a:lnTo>
                    <a:lnTo>
                      <a:pt x="63" y="39"/>
                    </a:lnTo>
                    <a:close/>
                    <a:moveTo>
                      <a:pt x="82" y="42"/>
                    </a:moveTo>
                    <a:lnTo>
                      <a:pt x="82" y="45"/>
                    </a:lnTo>
                    <a:lnTo>
                      <a:pt x="80" y="49"/>
                    </a:lnTo>
                    <a:lnTo>
                      <a:pt x="73" y="42"/>
                    </a:lnTo>
                    <a:lnTo>
                      <a:pt x="82" y="42"/>
                    </a:lnTo>
                    <a:close/>
                    <a:moveTo>
                      <a:pt x="63" y="42"/>
                    </a:moveTo>
                    <a:lnTo>
                      <a:pt x="63" y="39"/>
                    </a:lnTo>
                    <a:lnTo>
                      <a:pt x="82" y="39"/>
                    </a:lnTo>
                    <a:lnTo>
                      <a:pt x="82" y="42"/>
                    </a:lnTo>
                    <a:lnTo>
                      <a:pt x="63" y="42"/>
                    </a:lnTo>
                    <a:close/>
                    <a:moveTo>
                      <a:pt x="63" y="39"/>
                    </a:moveTo>
                    <a:lnTo>
                      <a:pt x="63" y="32"/>
                    </a:lnTo>
                    <a:lnTo>
                      <a:pt x="82" y="32"/>
                    </a:lnTo>
                    <a:lnTo>
                      <a:pt x="82" y="39"/>
                    </a:lnTo>
                    <a:lnTo>
                      <a:pt x="63" y="39"/>
                    </a:lnTo>
                    <a:close/>
                    <a:moveTo>
                      <a:pt x="63" y="32"/>
                    </a:moveTo>
                    <a:lnTo>
                      <a:pt x="63" y="29"/>
                    </a:lnTo>
                    <a:lnTo>
                      <a:pt x="82" y="29"/>
                    </a:lnTo>
                    <a:lnTo>
                      <a:pt x="82" y="32"/>
                    </a:lnTo>
                    <a:lnTo>
                      <a:pt x="63" y="32"/>
                    </a:lnTo>
                    <a:close/>
                    <a:moveTo>
                      <a:pt x="63" y="29"/>
                    </a:moveTo>
                    <a:lnTo>
                      <a:pt x="63" y="26"/>
                    </a:lnTo>
                    <a:lnTo>
                      <a:pt x="82" y="26"/>
                    </a:lnTo>
                    <a:lnTo>
                      <a:pt x="82" y="29"/>
                    </a:lnTo>
                    <a:lnTo>
                      <a:pt x="63" y="29"/>
                    </a:lnTo>
                    <a:close/>
                    <a:moveTo>
                      <a:pt x="63" y="26"/>
                    </a:moveTo>
                    <a:lnTo>
                      <a:pt x="63" y="20"/>
                    </a:lnTo>
                    <a:lnTo>
                      <a:pt x="82" y="20"/>
                    </a:lnTo>
                    <a:lnTo>
                      <a:pt x="82" y="26"/>
                    </a:lnTo>
                    <a:lnTo>
                      <a:pt x="63" y="26"/>
                    </a:lnTo>
                    <a:close/>
                    <a:moveTo>
                      <a:pt x="80" y="13"/>
                    </a:moveTo>
                    <a:lnTo>
                      <a:pt x="82" y="16"/>
                    </a:lnTo>
                    <a:lnTo>
                      <a:pt x="82" y="20"/>
                    </a:lnTo>
                    <a:lnTo>
                      <a:pt x="73" y="20"/>
                    </a:lnTo>
                    <a:lnTo>
                      <a:pt x="80" y="13"/>
                    </a:lnTo>
                    <a:close/>
                    <a:moveTo>
                      <a:pt x="67" y="27"/>
                    </a:moveTo>
                    <a:lnTo>
                      <a:pt x="63" y="23"/>
                    </a:lnTo>
                    <a:lnTo>
                      <a:pt x="77" y="10"/>
                    </a:lnTo>
                    <a:lnTo>
                      <a:pt x="80" y="13"/>
                    </a:lnTo>
                    <a:lnTo>
                      <a:pt x="67" y="27"/>
                    </a:lnTo>
                    <a:close/>
                    <a:moveTo>
                      <a:pt x="63" y="23"/>
                    </a:moveTo>
                    <a:lnTo>
                      <a:pt x="60" y="20"/>
                    </a:lnTo>
                    <a:lnTo>
                      <a:pt x="73" y="7"/>
                    </a:lnTo>
                    <a:lnTo>
                      <a:pt x="77" y="10"/>
                    </a:lnTo>
                    <a:lnTo>
                      <a:pt x="63" y="23"/>
                    </a:lnTo>
                    <a:close/>
                    <a:moveTo>
                      <a:pt x="67" y="4"/>
                    </a:moveTo>
                    <a:lnTo>
                      <a:pt x="71" y="4"/>
                    </a:lnTo>
                    <a:lnTo>
                      <a:pt x="73" y="7"/>
                    </a:lnTo>
                    <a:lnTo>
                      <a:pt x="67" y="13"/>
                    </a:lnTo>
                    <a:lnTo>
                      <a:pt x="67" y="4"/>
                    </a:lnTo>
                    <a:close/>
                    <a:moveTo>
                      <a:pt x="67" y="23"/>
                    </a:moveTo>
                    <a:lnTo>
                      <a:pt x="63" y="23"/>
                    </a:lnTo>
                    <a:lnTo>
                      <a:pt x="63" y="4"/>
                    </a:lnTo>
                    <a:lnTo>
                      <a:pt x="67" y="4"/>
                    </a:lnTo>
                    <a:lnTo>
                      <a:pt x="67" y="23"/>
                    </a:lnTo>
                    <a:close/>
                    <a:moveTo>
                      <a:pt x="63" y="23"/>
                    </a:moveTo>
                    <a:lnTo>
                      <a:pt x="61" y="23"/>
                    </a:lnTo>
                    <a:lnTo>
                      <a:pt x="59" y="22"/>
                    </a:lnTo>
                    <a:lnTo>
                      <a:pt x="63" y="13"/>
                    </a:lnTo>
                    <a:lnTo>
                      <a:pt x="63" y="23"/>
                    </a:lnTo>
                    <a:close/>
                    <a:moveTo>
                      <a:pt x="59" y="22"/>
                    </a:moveTo>
                    <a:lnTo>
                      <a:pt x="53" y="19"/>
                    </a:lnTo>
                    <a:lnTo>
                      <a:pt x="61" y="1"/>
                    </a:lnTo>
                    <a:lnTo>
                      <a:pt x="68" y="5"/>
                    </a:lnTo>
                    <a:lnTo>
                      <a:pt x="59" y="22"/>
                    </a:lnTo>
                    <a:close/>
                    <a:moveTo>
                      <a:pt x="57" y="0"/>
                    </a:moveTo>
                    <a:lnTo>
                      <a:pt x="59" y="0"/>
                    </a:lnTo>
                    <a:lnTo>
                      <a:pt x="61" y="1"/>
                    </a:lnTo>
                    <a:lnTo>
                      <a:pt x="57" y="10"/>
                    </a:lnTo>
                    <a:lnTo>
                      <a:pt x="57" y="0"/>
                    </a:lnTo>
                    <a:close/>
                    <a:moveTo>
                      <a:pt x="57" y="20"/>
                    </a:moveTo>
                    <a:lnTo>
                      <a:pt x="55" y="20"/>
                    </a:lnTo>
                    <a:lnTo>
                      <a:pt x="55" y="0"/>
                    </a:lnTo>
                    <a:lnTo>
                      <a:pt x="57" y="0"/>
                    </a:lnTo>
                    <a:lnTo>
                      <a:pt x="57" y="20"/>
                    </a:lnTo>
                    <a:close/>
                    <a:moveTo>
                      <a:pt x="55" y="20"/>
                    </a:moveTo>
                    <a:lnTo>
                      <a:pt x="48" y="20"/>
                    </a:lnTo>
                    <a:lnTo>
                      <a:pt x="48" y="0"/>
                    </a:lnTo>
                    <a:lnTo>
                      <a:pt x="55" y="0"/>
                    </a:lnTo>
                    <a:lnTo>
                      <a:pt x="55" y="20"/>
                    </a:lnTo>
                    <a:close/>
                    <a:moveTo>
                      <a:pt x="48" y="20"/>
                    </a:moveTo>
                    <a:lnTo>
                      <a:pt x="45" y="20"/>
                    </a:lnTo>
                    <a:lnTo>
                      <a:pt x="45" y="0"/>
                    </a:lnTo>
                    <a:lnTo>
                      <a:pt x="48" y="0"/>
                    </a:lnTo>
                    <a:lnTo>
                      <a:pt x="48" y="20"/>
                    </a:lnTo>
                    <a:close/>
                    <a:moveTo>
                      <a:pt x="45" y="20"/>
                    </a:moveTo>
                    <a:lnTo>
                      <a:pt x="38" y="20"/>
                    </a:lnTo>
                    <a:lnTo>
                      <a:pt x="38" y="0"/>
                    </a:lnTo>
                    <a:lnTo>
                      <a:pt x="45" y="0"/>
                    </a:lnTo>
                    <a:lnTo>
                      <a:pt x="45" y="20"/>
                    </a:lnTo>
                    <a:close/>
                    <a:moveTo>
                      <a:pt x="34" y="1"/>
                    </a:moveTo>
                    <a:lnTo>
                      <a:pt x="36" y="0"/>
                    </a:lnTo>
                    <a:lnTo>
                      <a:pt x="38" y="0"/>
                    </a:lnTo>
                    <a:lnTo>
                      <a:pt x="38" y="10"/>
                    </a:lnTo>
                    <a:lnTo>
                      <a:pt x="34" y="1"/>
                    </a:lnTo>
                    <a:close/>
                    <a:moveTo>
                      <a:pt x="42" y="19"/>
                    </a:moveTo>
                    <a:lnTo>
                      <a:pt x="36" y="22"/>
                    </a:lnTo>
                    <a:lnTo>
                      <a:pt x="28" y="5"/>
                    </a:lnTo>
                    <a:lnTo>
                      <a:pt x="34" y="1"/>
                    </a:lnTo>
                    <a:lnTo>
                      <a:pt x="42" y="19"/>
                    </a:lnTo>
                    <a:close/>
                    <a:moveTo>
                      <a:pt x="25" y="7"/>
                    </a:moveTo>
                    <a:lnTo>
                      <a:pt x="26" y="6"/>
                    </a:lnTo>
                    <a:lnTo>
                      <a:pt x="28" y="5"/>
                    </a:lnTo>
                    <a:lnTo>
                      <a:pt x="31" y="13"/>
                    </a:lnTo>
                    <a:lnTo>
                      <a:pt x="25" y="7"/>
                    </a:lnTo>
                    <a:close/>
                    <a:moveTo>
                      <a:pt x="38" y="20"/>
                    </a:moveTo>
                    <a:lnTo>
                      <a:pt x="36" y="23"/>
                    </a:lnTo>
                    <a:lnTo>
                      <a:pt x="21" y="10"/>
                    </a:lnTo>
                    <a:lnTo>
                      <a:pt x="25" y="7"/>
                    </a:lnTo>
                    <a:lnTo>
                      <a:pt x="38" y="20"/>
                    </a:lnTo>
                    <a:close/>
                    <a:moveTo>
                      <a:pt x="36" y="23"/>
                    </a:moveTo>
                    <a:lnTo>
                      <a:pt x="35" y="24"/>
                    </a:lnTo>
                    <a:lnTo>
                      <a:pt x="32" y="24"/>
                    </a:lnTo>
                    <a:lnTo>
                      <a:pt x="28" y="17"/>
                    </a:lnTo>
                    <a:lnTo>
                      <a:pt x="36" y="23"/>
                    </a:lnTo>
                    <a:close/>
                    <a:moveTo>
                      <a:pt x="32" y="24"/>
                    </a:moveTo>
                    <a:lnTo>
                      <a:pt x="27" y="28"/>
                    </a:lnTo>
                    <a:lnTo>
                      <a:pt x="18" y="11"/>
                    </a:lnTo>
                    <a:lnTo>
                      <a:pt x="25" y="8"/>
                    </a:lnTo>
                    <a:lnTo>
                      <a:pt x="32" y="24"/>
                    </a:lnTo>
                    <a:close/>
                    <a:moveTo>
                      <a:pt x="16" y="13"/>
                    </a:moveTo>
                    <a:lnTo>
                      <a:pt x="17" y="12"/>
                    </a:lnTo>
                    <a:lnTo>
                      <a:pt x="18" y="11"/>
                    </a:lnTo>
                    <a:lnTo>
                      <a:pt x="23" y="20"/>
                    </a:lnTo>
                    <a:lnTo>
                      <a:pt x="16" y="13"/>
                    </a:lnTo>
                    <a:close/>
                    <a:moveTo>
                      <a:pt x="29" y="27"/>
                    </a:moveTo>
                    <a:lnTo>
                      <a:pt x="26" y="30"/>
                    </a:lnTo>
                    <a:lnTo>
                      <a:pt x="13" y="16"/>
                    </a:lnTo>
                    <a:lnTo>
                      <a:pt x="16" y="13"/>
                    </a:lnTo>
                    <a:lnTo>
                      <a:pt x="29" y="27"/>
                    </a:lnTo>
                    <a:close/>
                    <a:moveTo>
                      <a:pt x="26" y="30"/>
                    </a:moveTo>
                    <a:lnTo>
                      <a:pt x="36" y="20"/>
                    </a:lnTo>
                    <a:lnTo>
                      <a:pt x="26" y="30"/>
                    </a:lnTo>
                    <a:lnTo>
                      <a:pt x="19" y="23"/>
                    </a:lnTo>
                    <a:lnTo>
                      <a:pt x="26" y="30"/>
                    </a:lnTo>
                    <a:close/>
                    <a:moveTo>
                      <a:pt x="26" y="30"/>
                    </a:moveTo>
                    <a:lnTo>
                      <a:pt x="23" y="33"/>
                    </a:lnTo>
                    <a:lnTo>
                      <a:pt x="9" y="19"/>
                    </a:lnTo>
                    <a:lnTo>
                      <a:pt x="13" y="16"/>
                    </a:lnTo>
                    <a:lnTo>
                      <a:pt x="26" y="30"/>
                    </a:lnTo>
                    <a:close/>
                    <a:moveTo>
                      <a:pt x="9" y="19"/>
                    </a:moveTo>
                    <a:lnTo>
                      <a:pt x="9" y="19"/>
                    </a:lnTo>
                    <a:lnTo>
                      <a:pt x="16" y="26"/>
                    </a:lnTo>
                    <a:lnTo>
                      <a:pt x="9" y="19"/>
                    </a:lnTo>
                    <a:close/>
                    <a:moveTo>
                      <a:pt x="23" y="32"/>
                    </a:moveTo>
                    <a:lnTo>
                      <a:pt x="19" y="36"/>
                    </a:lnTo>
                    <a:lnTo>
                      <a:pt x="6" y="22"/>
                    </a:lnTo>
                    <a:lnTo>
                      <a:pt x="9" y="19"/>
                    </a:lnTo>
                    <a:lnTo>
                      <a:pt x="23" y="32"/>
                    </a:lnTo>
                    <a:close/>
                    <a:moveTo>
                      <a:pt x="4" y="24"/>
                    </a:moveTo>
                    <a:lnTo>
                      <a:pt x="5" y="23"/>
                    </a:lnTo>
                    <a:lnTo>
                      <a:pt x="6" y="22"/>
                    </a:lnTo>
                    <a:lnTo>
                      <a:pt x="13" y="29"/>
                    </a:lnTo>
                    <a:lnTo>
                      <a:pt x="4" y="24"/>
                    </a:lnTo>
                    <a:close/>
                    <a:moveTo>
                      <a:pt x="21" y="33"/>
                    </a:moveTo>
                    <a:lnTo>
                      <a:pt x="18" y="40"/>
                    </a:lnTo>
                    <a:lnTo>
                      <a:pt x="0" y="31"/>
                    </a:lnTo>
                    <a:lnTo>
                      <a:pt x="4" y="24"/>
                    </a:lnTo>
                    <a:lnTo>
                      <a:pt x="21" y="33"/>
                    </a:lnTo>
                    <a:close/>
                    <a:moveTo>
                      <a:pt x="0" y="36"/>
                    </a:moveTo>
                    <a:lnTo>
                      <a:pt x="0" y="33"/>
                    </a:lnTo>
                    <a:lnTo>
                      <a:pt x="0" y="31"/>
                    </a:lnTo>
                    <a:lnTo>
                      <a:pt x="9" y="36"/>
                    </a:lnTo>
                    <a:lnTo>
                      <a:pt x="0" y="36"/>
                    </a:lnTo>
                    <a:close/>
                    <a:moveTo>
                      <a:pt x="19" y="36"/>
                    </a:moveTo>
                    <a:lnTo>
                      <a:pt x="19" y="39"/>
                    </a:lnTo>
                    <a:lnTo>
                      <a:pt x="0" y="39"/>
                    </a:lnTo>
                    <a:lnTo>
                      <a:pt x="0" y="36"/>
                    </a:lnTo>
                    <a:lnTo>
                      <a:pt x="19" y="36"/>
                    </a:lnTo>
                    <a:close/>
                    <a:moveTo>
                      <a:pt x="19" y="39"/>
                    </a:moveTo>
                    <a:lnTo>
                      <a:pt x="19" y="42"/>
                    </a:lnTo>
                    <a:lnTo>
                      <a:pt x="0" y="42"/>
                    </a:lnTo>
                    <a:lnTo>
                      <a:pt x="0" y="39"/>
                    </a:lnTo>
                    <a:lnTo>
                      <a:pt x="19" y="39"/>
                    </a:lnTo>
                    <a:close/>
                    <a:moveTo>
                      <a:pt x="19" y="42"/>
                    </a:moveTo>
                    <a:lnTo>
                      <a:pt x="19" y="49"/>
                    </a:lnTo>
                    <a:lnTo>
                      <a:pt x="0" y="49"/>
                    </a:lnTo>
                    <a:lnTo>
                      <a:pt x="0" y="42"/>
                    </a:lnTo>
                    <a:lnTo>
                      <a:pt x="19" y="42"/>
                    </a:lnTo>
                    <a:close/>
                    <a:moveTo>
                      <a:pt x="19" y="49"/>
                    </a:moveTo>
                    <a:lnTo>
                      <a:pt x="19" y="51"/>
                    </a:lnTo>
                    <a:lnTo>
                      <a:pt x="0" y="51"/>
                    </a:lnTo>
                    <a:lnTo>
                      <a:pt x="0" y="49"/>
                    </a:lnTo>
                    <a:lnTo>
                      <a:pt x="19" y="49"/>
                    </a:lnTo>
                    <a:close/>
                    <a:moveTo>
                      <a:pt x="19" y="51"/>
                    </a:moveTo>
                    <a:lnTo>
                      <a:pt x="19" y="54"/>
                    </a:lnTo>
                    <a:lnTo>
                      <a:pt x="0" y="54"/>
                    </a:lnTo>
                    <a:lnTo>
                      <a:pt x="0" y="51"/>
                    </a:lnTo>
                    <a:lnTo>
                      <a:pt x="19" y="51"/>
                    </a:lnTo>
                    <a:close/>
                    <a:moveTo>
                      <a:pt x="3" y="61"/>
                    </a:moveTo>
                    <a:lnTo>
                      <a:pt x="0" y="59"/>
                    </a:lnTo>
                    <a:lnTo>
                      <a:pt x="0" y="54"/>
                    </a:lnTo>
                    <a:lnTo>
                      <a:pt x="9" y="54"/>
                    </a:lnTo>
                    <a:lnTo>
                      <a:pt x="3" y="61"/>
                    </a:lnTo>
                    <a:close/>
                    <a:moveTo>
                      <a:pt x="16" y="48"/>
                    </a:moveTo>
                    <a:lnTo>
                      <a:pt x="19" y="51"/>
                    </a:lnTo>
                    <a:lnTo>
                      <a:pt x="6" y="64"/>
                    </a:lnTo>
                    <a:lnTo>
                      <a:pt x="3" y="61"/>
                    </a:lnTo>
                    <a:lnTo>
                      <a:pt x="16" y="48"/>
                    </a:lnTo>
                    <a:close/>
                    <a:moveTo>
                      <a:pt x="19" y="51"/>
                    </a:moveTo>
                    <a:lnTo>
                      <a:pt x="19" y="51"/>
                    </a:lnTo>
                    <a:lnTo>
                      <a:pt x="13" y="58"/>
                    </a:lnTo>
                    <a:lnTo>
                      <a:pt x="19" y="51"/>
                    </a:lnTo>
                    <a:close/>
                    <a:moveTo>
                      <a:pt x="19" y="51"/>
                    </a:moveTo>
                    <a:lnTo>
                      <a:pt x="23" y="54"/>
                    </a:lnTo>
                    <a:lnTo>
                      <a:pt x="9" y="67"/>
                    </a:lnTo>
                    <a:lnTo>
                      <a:pt x="6" y="64"/>
                    </a:lnTo>
                    <a:lnTo>
                      <a:pt x="19" y="51"/>
                    </a:lnTo>
                    <a:close/>
                    <a:moveTo>
                      <a:pt x="9" y="67"/>
                    </a:moveTo>
                    <a:lnTo>
                      <a:pt x="9" y="67"/>
                    </a:lnTo>
                    <a:lnTo>
                      <a:pt x="16" y="61"/>
                    </a:lnTo>
                    <a:lnTo>
                      <a:pt x="9" y="67"/>
                    </a:lnTo>
                    <a:close/>
                    <a:moveTo>
                      <a:pt x="23" y="54"/>
                    </a:moveTo>
                    <a:lnTo>
                      <a:pt x="26" y="58"/>
                    </a:lnTo>
                    <a:lnTo>
                      <a:pt x="13" y="71"/>
                    </a:lnTo>
                    <a:lnTo>
                      <a:pt x="9" y="67"/>
                    </a:lnTo>
                    <a:lnTo>
                      <a:pt x="23" y="54"/>
                    </a:lnTo>
                    <a:close/>
                    <a:moveTo>
                      <a:pt x="15" y="73"/>
                    </a:moveTo>
                    <a:lnTo>
                      <a:pt x="14" y="72"/>
                    </a:lnTo>
                    <a:lnTo>
                      <a:pt x="13" y="71"/>
                    </a:lnTo>
                    <a:lnTo>
                      <a:pt x="19" y="64"/>
                    </a:lnTo>
                    <a:lnTo>
                      <a:pt x="15" y="73"/>
                    </a:lnTo>
                    <a:close/>
                    <a:moveTo>
                      <a:pt x="24" y="55"/>
                    </a:moveTo>
                    <a:lnTo>
                      <a:pt x="29" y="59"/>
                    </a:lnTo>
                    <a:lnTo>
                      <a:pt x="21" y="76"/>
                    </a:lnTo>
                    <a:lnTo>
                      <a:pt x="15" y="73"/>
                    </a:lnTo>
                    <a:lnTo>
                      <a:pt x="24" y="55"/>
                    </a:lnTo>
                    <a:close/>
                    <a:moveTo>
                      <a:pt x="26" y="77"/>
                    </a:moveTo>
                    <a:lnTo>
                      <a:pt x="24" y="77"/>
                    </a:lnTo>
                    <a:lnTo>
                      <a:pt x="21" y="76"/>
                    </a:lnTo>
                    <a:lnTo>
                      <a:pt x="26" y="67"/>
                    </a:lnTo>
                    <a:lnTo>
                      <a:pt x="26" y="77"/>
                    </a:lnTo>
                    <a:close/>
                    <a:moveTo>
                      <a:pt x="26" y="58"/>
                    </a:moveTo>
                    <a:lnTo>
                      <a:pt x="28" y="58"/>
                    </a:lnTo>
                    <a:lnTo>
                      <a:pt x="28" y="77"/>
                    </a:lnTo>
                    <a:lnTo>
                      <a:pt x="26" y="77"/>
                    </a:lnTo>
                    <a:lnTo>
                      <a:pt x="26" y="58"/>
                    </a:lnTo>
                    <a:close/>
                    <a:moveTo>
                      <a:pt x="28" y="58"/>
                    </a:moveTo>
                    <a:lnTo>
                      <a:pt x="35" y="58"/>
                    </a:lnTo>
                    <a:lnTo>
                      <a:pt x="35" y="77"/>
                    </a:lnTo>
                    <a:lnTo>
                      <a:pt x="28" y="77"/>
                    </a:lnTo>
                    <a:lnTo>
                      <a:pt x="28" y="58"/>
                    </a:lnTo>
                    <a:close/>
                    <a:moveTo>
                      <a:pt x="35" y="58"/>
                    </a:moveTo>
                    <a:lnTo>
                      <a:pt x="38" y="58"/>
                    </a:lnTo>
                    <a:lnTo>
                      <a:pt x="38" y="77"/>
                    </a:lnTo>
                    <a:lnTo>
                      <a:pt x="35" y="77"/>
                    </a:lnTo>
                    <a:lnTo>
                      <a:pt x="35" y="58"/>
                    </a:lnTo>
                    <a:close/>
                    <a:moveTo>
                      <a:pt x="42" y="76"/>
                    </a:moveTo>
                    <a:lnTo>
                      <a:pt x="40" y="77"/>
                    </a:lnTo>
                    <a:lnTo>
                      <a:pt x="38" y="77"/>
                    </a:lnTo>
                    <a:lnTo>
                      <a:pt x="38" y="67"/>
                    </a:lnTo>
                    <a:lnTo>
                      <a:pt x="42" y="76"/>
                    </a:lnTo>
                    <a:close/>
                    <a:moveTo>
                      <a:pt x="34" y="59"/>
                    </a:moveTo>
                    <a:lnTo>
                      <a:pt x="40" y="55"/>
                    </a:lnTo>
                    <a:lnTo>
                      <a:pt x="49" y="73"/>
                    </a:lnTo>
                    <a:lnTo>
                      <a:pt x="42" y="76"/>
                    </a:lnTo>
                    <a:lnTo>
                      <a:pt x="34" y="59"/>
                    </a:lnTo>
                    <a:close/>
                    <a:moveTo>
                      <a:pt x="40" y="55"/>
                    </a:moveTo>
                    <a:lnTo>
                      <a:pt x="42" y="54"/>
                    </a:lnTo>
                    <a:lnTo>
                      <a:pt x="45" y="54"/>
                    </a:lnTo>
                    <a:lnTo>
                      <a:pt x="45" y="64"/>
                    </a:lnTo>
                    <a:lnTo>
                      <a:pt x="40" y="55"/>
                    </a:lnTo>
                    <a:close/>
                    <a:moveTo>
                      <a:pt x="45" y="54"/>
                    </a:moveTo>
                    <a:lnTo>
                      <a:pt x="51" y="54"/>
                    </a:lnTo>
                    <a:lnTo>
                      <a:pt x="51" y="74"/>
                    </a:lnTo>
                    <a:lnTo>
                      <a:pt x="45" y="74"/>
                    </a:lnTo>
                    <a:lnTo>
                      <a:pt x="45" y="54"/>
                    </a:lnTo>
                    <a:close/>
                    <a:moveTo>
                      <a:pt x="58" y="71"/>
                    </a:moveTo>
                    <a:lnTo>
                      <a:pt x="55" y="74"/>
                    </a:lnTo>
                    <a:lnTo>
                      <a:pt x="51" y="74"/>
                    </a:lnTo>
                    <a:lnTo>
                      <a:pt x="51" y="64"/>
                    </a:lnTo>
                    <a:lnTo>
                      <a:pt x="58" y="71"/>
                    </a:lnTo>
                    <a:close/>
                    <a:moveTo>
                      <a:pt x="45" y="58"/>
                    </a:moveTo>
                    <a:lnTo>
                      <a:pt x="47" y="54"/>
                    </a:lnTo>
                    <a:lnTo>
                      <a:pt x="61" y="67"/>
                    </a:lnTo>
                    <a:lnTo>
                      <a:pt x="58" y="71"/>
                    </a:lnTo>
                    <a:lnTo>
                      <a:pt x="45" y="58"/>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70" name="Freeform 256">
                <a:extLst>
                  <a:ext uri="{FF2B5EF4-FFF2-40B4-BE49-F238E27FC236}">
                    <a16:creationId xmlns:a16="http://schemas.microsoft.com/office/drawing/2014/main" id="{2D2F4AF1-B41D-44DE-A777-095B40F1D546}"/>
                  </a:ext>
                </a:extLst>
              </p:cNvPr>
              <p:cNvSpPr>
                <a:spLocks/>
              </p:cNvSpPr>
              <p:nvPr/>
            </p:nvSpPr>
            <p:spPr bwMode="auto">
              <a:xfrm>
                <a:off x="2656" y="2468"/>
                <a:ext cx="17" cy="15"/>
              </a:xfrm>
              <a:custGeom>
                <a:avLst/>
                <a:gdLst>
                  <a:gd name="T0" fmla="*/ 12 w 66"/>
                  <a:gd name="T1" fmla="*/ 13 h 57"/>
                  <a:gd name="T2" fmla="*/ 13 w 66"/>
                  <a:gd name="T3" fmla="*/ 12 h 57"/>
                  <a:gd name="T4" fmla="*/ 15 w 66"/>
                  <a:gd name="T5" fmla="*/ 12 h 57"/>
                  <a:gd name="T6" fmla="*/ 15 w 66"/>
                  <a:gd name="T7" fmla="*/ 10 h 57"/>
                  <a:gd name="T8" fmla="*/ 16 w 66"/>
                  <a:gd name="T9" fmla="*/ 9 h 57"/>
                  <a:gd name="T10" fmla="*/ 16 w 66"/>
                  <a:gd name="T11" fmla="*/ 8 h 57"/>
                  <a:gd name="T12" fmla="*/ 17 w 66"/>
                  <a:gd name="T13" fmla="*/ 7 h 57"/>
                  <a:gd name="T14" fmla="*/ 17 w 66"/>
                  <a:gd name="T15" fmla="*/ 6 h 57"/>
                  <a:gd name="T16" fmla="*/ 17 w 66"/>
                  <a:gd name="T17" fmla="*/ 5 h 57"/>
                  <a:gd name="T18" fmla="*/ 17 w 66"/>
                  <a:gd name="T19" fmla="*/ 3 h 57"/>
                  <a:gd name="T20" fmla="*/ 16 w 66"/>
                  <a:gd name="T21" fmla="*/ 3 h 57"/>
                  <a:gd name="T22" fmla="*/ 15 w 66"/>
                  <a:gd name="T23" fmla="*/ 2 h 57"/>
                  <a:gd name="T24" fmla="*/ 15 w 66"/>
                  <a:gd name="T25" fmla="*/ 1 h 57"/>
                  <a:gd name="T26" fmla="*/ 14 w 66"/>
                  <a:gd name="T27" fmla="*/ 0 h 57"/>
                  <a:gd name="T28" fmla="*/ 13 w 66"/>
                  <a:gd name="T29" fmla="*/ 0 h 57"/>
                  <a:gd name="T30" fmla="*/ 12 w 66"/>
                  <a:gd name="T31" fmla="*/ 0 h 57"/>
                  <a:gd name="T32" fmla="*/ 10 w 66"/>
                  <a:gd name="T33" fmla="*/ 0 h 57"/>
                  <a:gd name="T34" fmla="*/ 9 w 66"/>
                  <a:gd name="T35" fmla="*/ 0 h 57"/>
                  <a:gd name="T36" fmla="*/ 8 w 66"/>
                  <a:gd name="T37" fmla="*/ 0 h 57"/>
                  <a:gd name="T38" fmla="*/ 6 w 66"/>
                  <a:gd name="T39" fmla="*/ 1 h 57"/>
                  <a:gd name="T40" fmla="*/ 6 w 66"/>
                  <a:gd name="T41" fmla="*/ 1 h 57"/>
                  <a:gd name="T42" fmla="*/ 4 w 66"/>
                  <a:gd name="T43" fmla="*/ 2 h 57"/>
                  <a:gd name="T44" fmla="*/ 3 w 66"/>
                  <a:gd name="T45" fmla="*/ 3 h 57"/>
                  <a:gd name="T46" fmla="*/ 3 w 66"/>
                  <a:gd name="T47" fmla="*/ 4 h 57"/>
                  <a:gd name="T48" fmla="*/ 2 w 66"/>
                  <a:gd name="T49" fmla="*/ 5 h 57"/>
                  <a:gd name="T50" fmla="*/ 1 w 66"/>
                  <a:gd name="T51" fmla="*/ 6 h 57"/>
                  <a:gd name="T52" fmla="*/ 1 w 66"/>
                  <a:gd name="T53" fmla="*/ 7 h 57"/>
                  <a:gd name="T54" fmla="*/ 0 w 66"/>
                  <a:gd name="T55" fmla="*/ 8 h 57"/>
                  <a:gd name="T56" fmla="*/ 0 w 66"/>
                  <a:gd name="T57" fmla="*/ 10 h 57"/>
                  <a:gd name="T58" fmla="*/ 1 w 66"/>
                  <a:gd name="T59" fmla="*/ 11 h 57"/>
                  <a:gd name="T60" fmla="*/ 1 w 66"/>
                  <a:gd name="T61" fmla="*/ 12 h 57"/>
                  <a:gd name="T62" fmla="*/ 2 w 66"/>
                  <a:gd name="T63" fmla="*/ 12 h 57"/>
                  <a:gd name="T64" fmla="*/ 3 w 66"/>
                  <a:gd name="T65" fmla="*/ 13 h 57"/>
                  <a:gd name="T66" fmla="*/ 3 w 66"/>
                  <a:gd name="T67" fmla="*/ 14 h 57"/>
                  <a:gd name="T68" fmla="*/ 4 w 66"/>
                  <a:gd name="T69" fmla="*/ 14 h 57"/>
                  <a:gd name="T70" fmla="*/ 6 w 66"/>
                  <a:gd name="T71" fmla="*/ 15 h 57"/>
                  <a:gd name="T72" fmla="*/ 6 w 66"/>
                  <a:gd name="T73" fmla="*/ 15 h 57"/>
                  <a:gd name="T74" fmla="*/ 8 w 66"/>
                  <a:gd name="T75" fmla="*/ 15 h 57"/>
                  <a:gd name="T76" fmla="*/ 10 w 66"/>
                  <a:gd name="T77" fmla="*/ 14 h 57"/>
                  <a:gd name="T78" fmla="*/ 10 w 66"/>
                  <a:gd name="T79" fmla="*/ 14 h 57"/>
                  <a:gd name="T80" fmla="*/ 12 w 66"/>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7" y="50"/>
                    </a:moveTo>
                    <a:lnTo>
                      <a:pt x="50" y="47"/>
                    </a:lnTo>
                    <a:lnTo>
                      <a:pt x="57" y="44"/>
                    </a:lnTo>
                    <a:lnTo>
                      <a:pt x="60" y="38"/>
                    </a:lnTo>
                    <a:lnTo>
                      <a:pt x="64" y="35"/>
                    </a:lnTo>
                    <a:lnTo>
                      <a:pt x="64" y="32"/>
                    </a:lnTo>
                    <a:lnTo>
                      <a:pt x="66" y="25"/>
                    </a:lnTo>
                    <a:lnTo>
                      <a:pt x="66" y="22"/>
                    </a:lnTo>
                    <a:lnTo>
                      <a:pt x="66" y="19"/>
                    </a:lnTo>
                    <a:lnTo>
                      <a:pt x="66" y="13"/>
                    </a:lnTo>
                    <a:lnTo>
                      <a:pt x="64" y="10"/>
                    </a:lnTo>
                    <a:lnTo>
                      <a:pt x="60" y="6"/>
                    </a:lnTo>
                    <a:lnTo>
                      <a:pt x="57" y="3"/>
                    </a:lnTo>
                    <a:lnTo>
                      <a:pt x="54" y="0"/>
                    </a:lnTo>
                    <a:lnTo>
                      <a:pt x="50" y="0"/>
                    </a:lnTo>
                    <a:lnTo>
                      <a:pt x="47" y="0"/>
                    </a:lnTo>
                    <a:lnTo>
                      <a:pt x="40" y="0"/>
                    </a:lnTo>
                    <a:lnTo>
                      <a:pt x="35" y="0"/>
                    </a:lnTo>
                    <a:lnTo>
                      <a:pt x="32" y="0"/>
                    </a:lnTo>
                    <a:lnTo>
                      <a:pt x="25" y="3"/>
                    </a:lnTo>
                    <a:lnTo>
                      <a:pt x="22" y="3"/>
                    </a:lnTo>
                    <a:lnTo>
                      <a:pt x="15" y="6"/>
                    </a:lnTo>
                    <a:lnTo>
                      <a:pt x="12" y="13"/>
                    </a:lnTo>
                    <a:lnTo>
                      <a:pt x="10" y="16"/>
                    </a:lnTo>
                    <a:lnTo>
                      <a:pt x="6" y="19"/>
                    </a:lnTo>
                    <a:lnTo>
                      <a:pt x="3" y="22"/>
                    </a:lnTo>
                    <a:lnTo>
                      <a:pt x="3" y="28"/>
                    </a:lnTo>
                    <a:lnTo>
                      <a:pt x="0" y="32"/>
                    </a:lnTo>
                    <a:lnTo>
                      <a:pt x="0" y="38"/>
                    </a:lnTo>
                    <a:lnTo>
                      <a:pt x="3" y="42"/>
                    </a:lnTo>
                    <a:lnTo>
                      <a:pt x="3" y="44"/>
                    </a:lnTo>
                    <a:lnTo>
                      <a:pt x="6" y="47"/>
                    </a:lnTo>
                    <a:lnTo>
                      <a:pt x="10" y="50"/>
                    </a:lnTo>
                    <a:lnTo>
                      <a:pt x="12" y="54"/>
                    </a:lnTo>
                    <a:lnTo>
                      <a:pt x="15" y="54"/>
                    </a:lnTo>
                    <a:lnTo>
                      <a:pt x="22" y="57"/>
                    </a:lnTo>
                    <a:lnTo>
                      <a:pt x="25" y="57"/>
                    </a:lnTo>
                    <a:lnTo>
                      <a:pt x="32" y="57"/>
                    </a:lnTo>
                    <a:lnTo>
                      <a:pt x="38" y="54"/>
                    </a:lnTo>
                    <a:lnTo>
                      <a:pt x="40" y="54"/>
                    </a:lnTo>
                    <a:lnTo>
                      <a:pt x="47"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71" name="Freeform 257">
                <a:extLst>
                  <a:ext uri="{FF2B5EF4-FFF2-40B4-BE49-F238E27FC236}">
                    <a16:creationId xmlns:a16="http://schemas.microsoft.com/office/drawing/2014/main" id="{38B64DA3-0918-4970-BB39-9CF45BE44BF4}"/>
                  </a:ext>
                </a:extLst>
              </p:cNvPr>
              <p:cNvSpPr>
                <a:spLocks noEditPoints="1"/>
              </p:cNvSpPr>
              <p:nvPr/>
            </p:nvSpPr>
            <p:spPr bwMode="auto">
              <a:xfrm>
                <a:off x="2654" y="2466"/>
                <a:ext cx="22" cy="19"/>
              </a:xfrm>
              <a:custGeom>
                <a:avLst/>
                <a:gdLst>
                  <a:gd name="T0" fmla="*/ 13 w 89"/>
                  <a:gd name="T1" fmla="*/ 13 h 77"/>
                  <a:gd name="T2" fmla="*/ 16 w 89"/>
                  <a:gd name="T3" fmla="*/ 11 h 77"/>
                  <a:gd name="T4" fmla="*/ 18 w 89"/>
                  <a:gd name="T5" fmla="*/ 16 h 77"/>
                  <a:gd name="T6" fmla="*/ 19 w 89"/>
                  <a:gd name="T7" fmla="*/ 14 h 77"/>
                  <a:gd name="T8" fmla="*/ 15 w 89"/>
                  <a:gd name="T9" fmla="*/ 11 h 77"/>
                  <a:gd name="T10" fmla="*/ 20 w 89"/>
                  <a:gd name="T11" fmla="*/ 11 h 77"/>
                  <a:gd name="T12" fmla="*/ 16 w 89"/>
                  <a:gd name="T13" fmla="*/ 10 h 77"/>
                  <a:gd name="T14" fmla="*/ 16 w 89"/>
                  <a:gd name="T15" fmla="*/ 9 h 77"/>
                  <a:gd name="T16" fmla="*/ 20 w 89"/>
                  <a:gd name="T17" fmla="*/ 11 h 77"/>
                  <a:gd name="T18" fmla="*/ 21 w 89"/>
                  <a:gd name="T19" fmla="*/ 9 h 77"/>
                  <a:gd name="T20" fmla="*/ 17 w 89"/>
                  <a:gd name="T21" fmla="*/ 8 h 77"/>
                  <a:gd name="T22" fmla="*/ 17 w 89"/>
                  <a:gd name="T23" fmla="*/ 6 h 77"/>
                  <a:gd name="T24" fmla="*/ 21 w 89"/>
                  <a:gd name="T25" fmla="*/ 6 h 77"/>
                  <a:gd name="T26" fmla="*/ 21 w 89"/>
                  <a:gd name="T27" fmla="*/ 4 h 77"/>
                  <a:gd name="T28" fmla="*/ 20 w 89"/>
                  <a:gd name="T29" fmla="*/ 3 h 77"/>
                  <a:gd name="T30" fmla="*/ 16 w 89"/>
                  <a:gd name="T31" fmla="*/ 6 h 77"/>
                  <a:gd name="T32" fmla="*/ 15 w 89"/>
                  <a:gd name="T33" fmla="*/ 5 h 77"/>
                  <a:gd name="T34" fmla="*/ 18 w 89"/>
                  <a:gd name="T35" fmla="*/ 1 h 77"/>
                  <a:gd name="T36" fmla="*/ 18 w 89"/>
                  <a:gd name="T37" fmla="*/ 1 h 77"/>
                  <a:gd name="T38" fmla="*/ 16 w 89"/>
                  <a:gd name="T39" fmla="*/ 0 h 77"/>
                  <a:gd name="T40" fmla="*/ 15 w 89"/>
                  <a:gd name="T41" fmla="*/ 5 h 77"/>
                  <a:gd name="T42" fmla="*/ 12 w 89"/>
                  <a:gd name="T43" fmla="*/ 5 h 77"/>
                  <a:gd name="T44" fmla="*/ 11 w 89"/>
                  <a:gd name="T45" fmla="*/ 0 h 77"/>
                  <a:gd name="T46" fmla="*/ 11 w 89"/>
                  <a:gd name="T47" fmla="*/ 0 h 77"/>
                  <a:gd name="T48" fmla="*/ 9 w 89"/>
                  <a:gd name="T49" fmla="*/ 0 h 77"/>
                  <a:gd name="T50" fmla="*/ 10 w 89"/>
                  <a:gd name="T51" fmla="*/ 5 h 77"/>
                  <a:gd name="T52" fmla="*/ 8 w 89"/>
                  <a:gd name="T53" fmla="*/ 6 h 77"/>
                  <a:gd name="T54" fmla="*/ 8 w 89"/>
                  <a:gd name="T55" fmla="*/ 1 h 77"/>
                  <a:gd name="T56" fmla="*/ 7 w 89"/>
                  <a:gd name="T57" fmla="*/ 1 h 77"/>
                  <a:gd name="T58" fmla="*/ 4 w 89"/>
                  <a:gd name="T59" fmla="*/ 3 h 77"/>
                  <a:gd name="T60" fmla="*/ 8 w 89"/>
                  <a:gd name="T61" fmla="*/ 6 h 77"/>
                  <a:gd name="T62" fmla="*/ 6 w 89"/>
                  <a:gd name="T63" fmla="*/ 8 h 77"/>
                  <a:gd name="T64" fmla="*/ 6 w 89"/>
                  <a:gd name="T65" fmla="*/ 8 h 77"/>
                  <a:gd name="T66" fmla="*/ 3 w 89"/>
                  <a:gd name="T67" fmla="*/ 5 h 77"/>
                  <a:gd name="T68" fmla="*/ 2 w 89"/>
                  <a:gd name="T69" fmla="*/ 5 h 77"/>
                  <a:gd name="T70" fmla="*/ 1 w 89"/>
                  <a:gd name="T71" fmla="*/ 8 h 77"/>
                  <a:gd name="T72" fmla="*/ 5 w 89"/>
                  <a:gd name="T73" fmla="*/ 9 h 77"/>
                  <a:gd name="T74" fmla="*/ 5 w 89"/>
                  <a:gd name="T75" fmla="*/ 11 h 77"/>
                  <a:gd name="T76" fmla="*/ 1 w 89"/>
                  <a:gd name="T77" fmla="*/ 8 h 77"/>
                  <a:gd name="T78" fmla="*/ 0 w 89"/>
                  <a:gd name="T79" fmla="*/ 10 h 77"/>
                  <a:gd name="T80" fmla="*/ 1 w 89"/>
                  <a:gd name="T81" fmla="*/ 14 h 77"/>
                  <a:gd name="T82" fmla="*/ 5 w 89"/>
                  <a:gd name="T83" fmla="*/ 11 h 77"/>
                  <a:gd name="T84" fmla="*/ 5 w 89"/>
                  <a:gd name="T85" fmla="*/ 13 h 77"/>
                  <a:gd name="T86" fmla="*/ 1 w 89"/>
                  <a:gd name="T87" fmla="*/ 13 h 77"/>
                  <a:gd name="T88" fmla="*/ 1 w 89"/>
                  <a:gd name="T89" fmla="*/ 15 h 77"/>
                  <a:gd name="T90" fmla="*/ 2 w 89"/>
                  <a:gd name="T91" fmla="*/ 16 h 77"/>
                  <a:gd name="T92" fmla="*/ 6 w 89"/>
                  <a:gd name="T93" fmla="*/ 13 h 77"/>
                  <a:gd name="T94" fmla="*/ 6 w 89"/>
                  <a:gd name="T95" fmla="*/ 13 h 77"/>
                  <a:gd name="T96" fmla="*/ 3 w 89"/>
                  <a:gd name="T97" fmla="*/ 17 h 77"/>
                  <a:gd name="T98" fmla="*/ 5 w 89"/>
                  <a:gd name="T99" fmla="*/ 18 h 77"/>
                  <a:gd name="T100" fmla="*/ 6 w 89"/>
                  <a:gd name="T101" fmla="*/ 13 h 77"/>
                  <a:gd name="T102" fmla="*/ 9 w 89"/>
                  <a:gd name="T103" fmla="*/ 14 h 77"/>
                  <a:gd name="T104" fmla="*/ 7 w 89"/>
                  <a:gd name="T105" fmla="*/ 19 h 77"/>
                  <a:gd name="T106" fmla="*/ 8 w 89"/>
                  <a:gd name="T107" fmla="*/ 19 h 77"/>
                  <a:gd name="T108" fmla="*/ 9 w 89"/>
                  <a:gd name="T109" fmla="*/ 14 h 77"/>
                  <a:gd name="T110" fmla="*/ 9 w 89"/>
                  <a:gd name="T111" fmla="*/ 14 h 77"/>
                  <a:gd name="T112" fmla="*/ 11 w 89"/>
                  <a:gd name="T113" fmla="*/ 13 h 77"/>
                  <a:gd name="T114" fmla="*/ 12 w 89"/>
                  <a:gd name="T115" fmla="*/ 18 h 77"/>
                  <a:gd name="T116" fmla="*/ 12 w 89"/>
                  <a:gd name="T117" fmla="*/ 16 h 77"/>
                  <a:gd name="T118" fmla="*/ 12 w 89"/>
                  <a:gd name="T119" fmla="*/ 14 h 7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9"/>
                  <a:gd name="T181" fmla="*/ 0 h 77"/>
                  <a:gd name="T182" fmla="*/ 89 w 89"/>
                  <a:gd name="T183" fmla="*/ 77 h 7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9" h="77">
                    <a:moveTo>
                      <a:pt x="50" y="54"/>
                    </a:moveTo>
                    <a:lnTo>
                      <a:pt x="54" y="51"/>
                    </a:lnTo>
                    <a:lnTo>
                      <a:pt x="67" y="64"/>
                    </a:lnTo>
                    <a:lnTo>
                      <a:pt x="64" y="67"/>
                    </a:lnTo>
                    <a:lnTo>
                      <a:pt x="50" y="54"/>
                    </a:lnTo>
                    <a:close/>
                    <a:moveTo>
                      <a:pt x="54" y="51"/>
                    </a:moveTo>
                    <a:lnTo>
                      <a:pt x="55" y="49"/>
                    </a:lnTo>
                    <a:lnTo>
                      <a:pt x="56" y="49"/>
                    </a:lnTo>
                    <a:lnTo>
                      <a:pt x="60" y="57"/>
                    </a:lnTo>
                    <a:lnTo>
                      <a:pt x="54" y="51"/>
                    </a:lnTo>
                    <a:close/>
                    <a:moveTo>
                      <a:pt x="56" y="49"/>
                    </a:moveTo>
                    <a:lnTo>
                      <a:pt x="63" y="46"/>
                    </a:lnTo>
                    <a:lnTo>
                      <a:pt x="71" y="63"/>
                    </a:lnTo>
                    <a:lnTo>
                      <a:pt x="65" y="66"/>
                    </a:lnTo>
                    <a:lnTo>
                      <a:pt x="56" y="49"/>
                    </a:lnTo>
                    <a:close/>
                    <a:moveTo>
                      <a:pt x="76" y="58"/>
                    </a:moveTo>
                    <a:lnTo>
                      <a:pt x="74" y="62"/>
                    </a:lnTo>
                    <a:lnTo>
                      <a:pt x="71" y="63"/>
                    </a:lnTo>
                    <a:lnTo>
                      <a:pt x="67" y="54"/>
                    </a:lnTo>
                    <a:lnTo>
                      <a:pt x="76" y="58"/>
                    </a:lnTo>
                    <a:close/>
                    <a:moveTo>
                      <a:pt x="58" y="51"/>
                    </a:moveTo>
                    <a:lnTo>
                      <a:pt x="61" y="44"/>
                    </a:lnTo>
                    <a:lnTo>
                      <a:pt x="78" y="52"/>
                    </a:lnTo>
                    <a:lnTo>
                      <a:pt x="76" y="58"/>
                    </a:lnTo>
                    <a:lnTo>
                      <a:pt x="58" y="51"/>
                    </a:lnTo>
                    <a:close/>
                    <a:moveTo>
                      <a:pt x="61" y="44"/>
                    </a:moveTo>
                    <a:lnTo>
                      <a:pt x="63" y="43"/>
                    </a:lnTo>
                    <a:lnTo>
                      <a:pt x="64" y="42"/>
                    </a:lnTo>
                    <a:lnTo>
                      <a:pt x="70" y="48"/>
                    </a:lnTo>
                    <a:lnTo>
                      <a:pt x="61" y="44"/>
                    </a:lnTo>
                    <a:close/>
                    <a:moveTo>
                      <a:pt x="64" y="42"/>
                    </a:moveTo>
                    <a:lnTo>
                      <a:pt x="66" y="38"/>
                    </a:lnTo>
                    <a:lnTo>
                      <a:pt x="80" y="52"/>
                    </a:lnTo>
                    <a:lnTo>
                      <a:pt x="77" y="55"/>
                    </a:lnTo>
                    <a:lnTo>
                      <a:pt x="64" y="42"/>
                    </a:lnTo>
                    <a:close/>
                    <a:moveTo>
                      <a:pt x="82" y="45"/>
                    </a:moveTo>
                    <a:lnTo>
                      <a:pt x="82" y="48"/>
                    </a:lnTo>
                    <a:lnTo>
                      <a:pt x="80" y="52"/>
                    </a:lnTo>
                    <a:lnTo>
                      <a:pt x="74" y="45"/>
                    </a:lnTo>
                    <a:lnTo>
                      <a:pt x="82" y="45"/>
                    </a:lnTo>
                    <a:close/>
                    <a:moveTo>
                      <a:pt x="64" y="45"/>
                    </a:moveTo>
                    <a:lnTo>
                      <a:pt x="64" y="42"/>
                    </a:lnTo>
                    <a:lnTo>
                      <a:pt x="82" y="42"/>
                    </a:lnTo>
                    <a:lnTo>
                      <a:pt x="82" y="45"/>
                    </a:lnTo>
                    <a:lnTo>
                      <a:pt x="64" y="45"/>
                    </a:lnTo>
                    <a:close/>
                    <a:moveTo>
                      <a:pt x="64" y="42"/>
                    </a:moveTo>
                    <a:lnTo>
                      <a:pt x="64" y="40"/>
                    </a:lnTo>
                    <a:lnTo>
                      <a:pt x="65" y="37"/>
                    </a:lnTo>
                    <a:lnTo>
                      <a:pt x="74" y="42"/>
                    </a:lnTo>
                    <a:lnTo>
                      <a:pt x="64" y="42"/>
                    </a:lnTo>
                    <a:close/>
                    <a:moveTo>
                      <a:pt x="65" y="37"/>
                    </a:moveTo>
                    <a:lnTo>
                      <a:pt x="68" y="31"/>
                    </a:lnTo>
                    <a:lnTo>
                      <a:pt x="85" y="40"/>
                    </a:lnTo>
                    <a:lnTo>
                      <a:pt x="81" y="46"/>
                    </a:lnTo>
                    <a:lnTo>
                      <a:pt x="65" y="37"/>
                    </a:lnTo>
                    <a:close/>
                    <a:moveTo>
                      <a:pt x="86" y="35"/>
                    </a:moveTo>
                    <a:lnTo>
                      <a:pt x="86" y="37"/>
                    </a:lnTo>
                    <a:lnTo>
                      <a:pt x="85" y="40"/>
                    </a:lnTo>
                    <a:lnTo>
                      <a:pt x="76" y="35"/>
                    </a:lnTo>
                    <a:lnTo>
                      <a:pt x="86" y="35"/>
                    </a:lnTo>
                    <a:close/>
                    <a:moveTo>
                      <a:pt x="67" y="35"/>
                    </a:moveTo>
                    <a:lnTo>
                      <a:pt x="67" y="32"/>
                    </a:lnTo>
                    <a:lnTo>
                      <a:pt x="86" y="32"/>
                    </a:lnTo>
                    <a:lnTo>
                      <a:pt x="86" y="35"/>
                    </a:lnTo>
                    <a:lnTo>
                      <a:pt x="67" y="35"/>
                    </a:lnTo>
                    <a:close/>
                    <a:moveTo>
                      <a:pt x="67" y="32"/>
                    </a:moveTo>
                    <a:lnTo>
                      <a:pt x="67" y="29"/>
                    </a:lnTo>
                    <a:lnTo>
                      <a:pt x="86" y="29"/>
                    </a:lnTo>
                    <a:lnTo>
                      <a:pt x="86" y="32"/>
                    </a:lnTo>
                    <a:lnTo>
                      <a:pt x="67" y="32"/>
                    </a:lnTo>
                    <a:close/>
                    <a:moveTo>
                      <a:pt x="67" y="29"/>
                    </a:moveTo>
                    <a:lnTo>
                      <a:pt x="67" y="23"/>
                    </a:lnTo>
                    <a:lnTo>
                      <a:pt x="86" y="23"/>
                    </a:lnTo>
                    <a:lnTo>
                      <a:pt x="86" y="29"/>
                    </a:lnTo>
                    <a:lnTo>
                      <a:pt x="67" y="29"/>
                    </a:lnTo>
                    <a:close/>
                    <a:moveTo>
                      <a:pt x="84" y="16"/>
                    </a:moveTo>
                    <a:lnTo>
                      <a:pt x="86" y="19"/>
                    </a:lnTo>
                    <a:lnTo>
                      <a:pt x="86" y="23"/>
                    </a:lnTo>
                    <a:lnTo>
                      <a:pt x="76" y="23"/>
                    </a:lnTo>
                    <a:lnTo>
                      <a:pt x="84" y="16"/>
                    </a:lnTo>
                    <a:close/>
                    <a:moveTo>
                      <a:pt x="69" y="30"/>
                    </a:moveTo>
                    <a:lnTo>
                      <a:pt x="66" y="26"/>
                    </a:lnTo>
                    <a:lnTo>
                      <a:pt x="80" y="13"/>
                    </a:lnTo>
                    <a:lnTo>
                      <a:pt x="84" y="16"/>
                    </a:lnTo>
                    <a:lnTo>
                      <a:pt x="69" y="30"/>
                    </a:lnTo>
                    <a:close/>
                    <a:moveTo>
                      <a:pt x="80" y="13"/>
                    </a:moveTo>
                    <a:lnTo>
                      <a:pt x="89" y="22"/>
                    </a:lnTo>
                    <a:lnTo>
                      <a:pt x="80" y="13"/>
                    </a:lnTo>
                    <a:lnTo>
                      <a:pt x="74" y="20"/>
                    </a:lnTo>
                    <a:lnTo>
                      <a:pt x="80" y="13"/>
                    </a:lnTo>
                    <a:close/>
                    <a:moveTo>
                      <a:pt x="66" y="26"/>
                    </a:moveTo>
                    <a:lnTo>
                      <a:pt x="64" y="23"/>
                    </a:lnTo>
                    <a:lnTo>
                      <a:pt x="77" y="10"/>
                    </a:lnTo>
                    <a:lnTo>
                      <a:pt x="80" y="13"/>
                    </a:lnTo>
                    <a:lnTo>
                      <a:pt x="66" y="26"/>
                    </a:lnTo>
                    <a:close/>
                    <a:moveTo>
                      <a:pt x="64" y="23"/>
                    </a:moveTo>
                    <a:lnTo>
                      <a:pt x="64" y="23"/>
                    </a:lnTo>
                    <a:lnTo>
                      <a:pt x="70" y="16"/>
                    </a:lnTo>
                    <a:lnTo>
                      <a:pt x="64" y="23"/>
                    </a:lnTo>
                    <a:close/>
                    <a:moveTo>
                      <a:pt x="64" y="23"/>
                    </a:moveTo>
                    <a:lnTo>
                      <a:pt x="60" y="20"/>
                    </a:lnTo>
                    <a:lnTo>
                      <a:pt x="74" y="6"/>
                    </a:lnTo>
                    <a:lnTo>
                      <a:pt x="77" y="10"/>
                    </a:lnTo>
                    <a:lnTo>
                      <a:pt x="64" y="23"/>
                    </a:lnTo>
                    <a:close/>
                    <a:moveTo>
                      <a:pt x="74" y="6"/>
                    </a:moveTo>
                    <a:lnTo>
                      <a:pt x="74" y="6"/>
                    </a:lnTo>
                    <a:lnTo>
                      <a:pt x="67" y="13"/>
                    </a:lnTo>
                    <a:lnTo>
                      <a:pt x="74" y="6"/>
                    </a:lnTo>
                    <a:close/>
                    <a:moveTo>
                      <a:pt x="60" y="20"/>
                    </a:moveTo>
                    <a:lnTo>
                      <a:pt x="57" y="16"/>
                    </a:lnTo>
                    <a:lnTo>
                      <a:pt x="70" y="3"/>
                    </a:lnTo>
                    <a:lnTo>
                      <a:pt x="74" y="6"/>
                    </a:lnTo>
                    <a:lnTo>
                      <a:pt x="60" y="20"/>
                    </a:lnTo>
                    <a:close/>
                    <a:moveTo>
                      <a:pt x="64" y="0"/>
                    </a:moveTo>
                    <a:lnTo>
                      <a:pt x="67" y="0"/>
                    </a:lnTo>
                    <a:lnTo>
                      <a:pt x="70" y="3"/>
                    </a:lnTo>
                    <a:lnTo>
                      <a:pt x="64" y="10"/>
                    </a:lnTo>
                    <a:lnTo>
                      <a:pt x="64" y="0"/>
                    </a:lnTo>
                    <a:close/>
                    <a:moveTo>
                      <a:pt x="64" y="20"/>
                    </a:moveTo>
                    <a:lnTo>
                      <a:pt x="60" y="20"/>
                    </a:lnTo>
                    <a:lnTo>
                      <a:pt x="60" y="0"/>
                    </a:lnTo>
                    <a:lnTo>
                      <a:pt x="64" y="0"/>
                    </a:lnTo>
                    <a:lnTo>
                      <a:pt x="64" y="20"/>
                    </a:lnTo>
                    <a:close/>
                    <a:moveTo>
                      <a:pt x="60" y="20"/>
                    </a:moveTo>
                    <a:lnTo>
                      <a:pt x="57" y="20"/>
                    </a:lnTo>
                    <a:lnTo>
                      <a:pt x="57" y="0"/>
                    </a:lnTo>
                    <a:lnTo>
                      <a:pt x="60" y="0"/>
                    </a:lnTo>
                    <a:lnTo>
                      <a:pt x="60" y="20"/>
                    </a:lnTo>
                    <a:close/>
                    <a:moveTo>
                      <a:pt x="57" y="20"/>
                    </a:moveTo>
                    <a:lnTo>
                      <a:pt x="50" y="20"/>
                    </a:lnTo>
                    <a:lnTo>
                      <a:pt x="50" y="0"/>
                    </a:lnTo>
                    <a:lnTo>
                      <a:pt x="57" y="0"/>
                    </a:lnTo>
                    <a:lnTo>
                      <a:pt x="57" y="20"/>
                    </a:lnTo>
                    <a:close/>
                    <a:moveTo>
                      <a:pt x="50" y="20"/>
                    </a:moveTo>
                    <a:lnTo>
                      <a:pt x="45" y="20"/>
                    </a:lnTo>
                    <a:lnTo>
                      <a:pt x="45" y="0"/>
                    </a:lnTo>
                    <a:lnTo>
                      <a:pt x="50" y="0"/>
                    </a:lnTo>
                    <a:lnTo>
                      <a:pt x="50" y="20"/>
                    </a:lnTo>
                    <a:close/>
                    <a:moveTo>
                      <a:pt x="45" y="20"/>
                    </a:moveTo>
                    <a:lnTo>
                      <a:pt x="42" y="20"/>
                    </a:lnTo>
                    <a:lnTo>
                      <a:pt x="42" y="0"/>
                    </a:lnTo>
                    <a:lnTo>
                      <a:pt x="45" y="0"/>
                    </a:lnTo>
                    <a:lnTo>
                      <a:pt x="45" y="20"/>
                    </a:lnTo>
                    <a:close/>
                    <a:moveTo>
                      <a:pt x="37" y="1"/>
                    </a:moveTo>
                    <a:lnTo>
                      <a:pt x="39" y="0"/>
                    </a:lnTo>
                    <a:lnTo>
                      <a:pt x="42" y="0"/>
                    </a:lnTo>
                    <a:lnTo>
                      <a:pt x="42" y="10"/>
                    </a:lnTo>
                    <a:lnTo>
                      <a:pt x="37" y="1"/>
                    </a:lnTo>
                    <a:close/>
                    <a:moveTo>
                      <a:pt x="46" y="19"/>
                    </a:moveTo>
                    <a:lnTo>
                      <a:pt x="39" y="22"/>
                    </a:lnTo>
                    <a:lnTo>
                      <a:pt x="31" y="4"/>
                    </a:lnTo>
                    <a:lnTo>
                      <a:pt x="37" y="1"/>
                    </a:lnTo>
                    <a:lnTo>
                      <a:pt x="46" y="19"/>
                    </a:lnTo>
                    <a:close/>
                    <a:moveTo>
                      <a:pt x="39" y="22"/>
                    </a:moveTo>
                    <a:lnTo>
                      <a:pt x="37" y="23"/>
                    </a:lnTo>
                    <a:lnTo>
                      <a:pt x="35" y="23"/>
                    </a:lnTo>
                    <a:lnTo>
                      <a:pt x="35" y="13"/>
                    </a:lnTo>
                    <a:lnTo>
                      <a:pt x="39" y="22"/>
                    </a:lnTo>
                    <a:close/>
                    <a:moveTo>
                      <a:pt x="35" y="23"/>
                    </a:moveTo>
                    <a:lnTo>
                      <a:pt x="32" y="23"/>
                    </a:lnTo>
                    <a:lnTo>
                      <a:pt x="32" y="3"/>
                    </a:lnTo>
                    <a:lnTo>
                      <a:pt x="35" y="3"/>
                    </a:lnTo>
                    <a:lnTo>
                      <a:pt x="35" y="23"/>
                    </a:lnTo>
                    <a:close/>
                    <a:moveTo>
                      <a:pt x="27" y="4"/>
                    </a:moveTo>
                    <a:lnTo>
                      <a:pt x="30" y="3"/>
                    </a:lnTo>
                    <a:lnTo>
                      <a:pt x="32" y="3"/>
                    </a:lnTo>
                    <a:lnTo>
                      <a:pt x="32" y="13"/>
                    </a:lnTo>
                    <a:lnTo>
                      <a:pt x="27" y="4"/>
                    </a:lnTo>
                    <a:close/>
                    <a:moveTo>
                      <a:pt x="36" y="22"/>
                    </a:moveTo>
                    <a:lnTo>
                      <a:pt x="30" y="25"/>
                    </a:lnTo>
                    <a:lnTo>
                      <a:pt x="21" y="8"/>
                    </a:lnTo>
                    <a:lnTo>
                      <a:pt x="27" y="4"/>
                    </a:lnTo>
                    <a:lnTo>
                      <a:pt x="36" y="22"/>
                    </a:lnTo>
                    <a:close/>
                    <a:moveTo>
                      <a:pt x="17" y="12"/>
                    </a:moveTo>
                    <a:lnTo>
                      <a:pt x="18" y="9"/>
                    </a:lnTo>
                    <a:lnTo>
                      <a:pt x="21" y="8"/>
                    </a:lnTo>
                    <a:lnTo>
                      <a:pt x="25" y="16"/>
                    </a:lnTo>
                    <a:lnTo>
                      <a:pt x="17" y="12"/>
                    </a:lnTo>
                    <a:close/>
                    <a:moveTo>
                      <a:pt x="34" y="21"/>
                    </a:moveTo>
                    <a:lnTo>
                      <a:pt x="31" y="26"/>
                    </a:lnTo>
                    <a:lnTo>
                      <a:pt x="14" y="19"/>
                    </a:lnTo>
                    <a:lnTo>
                      <a:pt x="17" y="12"/>
                    </a:lnTo>
                    <a:lnTo>
                      <a:pt x="34" y="21"/>
                    </a:lnTo>
                    <a:close/>
                    <a:moveTo>
                      <a:pt x="31" y="26"/>
                    </a:moveTo>
                    <a:lnTo>
                      <a:pt x="31" y="29"/>
                    </a:lnTo>
                    <a:lnTo>
                      <a:pt x="30" y="30"/>
                    </a:lnTo>
                    <a:lnTo>
                      <a:pt x="22" y="23"/>
                    </a:lnTo>
                    <a:lnTo>
                      <a:pt x="31" y="26"/>
                    </a:lnTo>
                    <a:close/>
                    <a:moveTo>
                      <a:pt x="30" y="30"/>
                    </a:moveTo>
                    <a:lnTo>
                      <a:pt x="26" y="33"/>
                    </a:lnTo>
                    <a:lnTo>
                      <a:pt x="12" y="19"/>
                    </a:lnTo>
                    <a:lnTo>
                      <a:pt x="15" y="16"/>
                    </a:lnTo>
                    <a:lnTo>
                      <a:pt x="30" y="30"/>
                    </a:lnTo>
                    <a:close/>
                    <a:moveTo>
                      <a:pt x="26" y="33"/>
                    </a:moveTo>
                    <a:lnTo>
                      <a:pt x="26" y="33"/>
                    </a:lnTo>
                    <a:lnTo>
                      <a:pt x="20" y="26"/>
                    </a:lnTo>
                    <a:lnTo>
                      <a:pt x="26" y="33"/>
                    </a:lnTo>
                    <a:close/>
                    <a:moveTo>
                      <a:pt x="26" y="33"/>
                    </a:moveTo>
                    <a:lnTo>
                      <a:pt x="23" y="36"/>
                    </a:lnTo>
                    <a:lnTo>
                      <a:pt x="10" y="22"/>
                    </a:lnTo>
                    <a:lnTo>
                      <a:pt x="12" y="19"/>
                    </a:lnTo>
                    <a:lnTo>
                      <a:pt x="26" y="33"/>
                    </a:lnTo>
                    <a:close/>
                    <a:moveTo>
                      <a:pt x="10" y="22"/>
                    </a:moveTo>
                    <a:lnTo>
                      <a:pt x="0" y="32"/>
                    </a:lnTo>
                    <a:lnTo>
                      <a:pt x="10" y="22"/>
                    </a:lnTo>
                    <a:lnTo>
                      <a:pt x="16" y="29"/>
                    </a:lnTo>
                    <a:lnTo>
                      <a:pt x="10" y="22"/>
                    </a:lnTo>
                    <a:close/>
                    <a:moveTo>
                      <a:pt x="23" y="36"/>
                    </a:moveTo>
                    <a:lnTo>
                      <a:pt x="20" y="38"/>
                    </a:lnTo>
                    <a:lnTo>
                      <a:pt x="6" y="25"/>
                    </a:lnTo>
                    <a:lnTo>
                      <a:pt x="10" y="22"/>
                    </a:lnTo>
                    <a:lnTo>
                      <a:pt x="23" y="36"/>
                    </a:lnTo>
                    <a:close/>
                    <a:moveTo>
                      <a:pt x="3" y="32"/>
                    </a:moveTo>
                    <a:lnTo>
                      <a:pt x="3" y="29"/>
                    </a:lnTo>
                    <a:lnTo>
                      <a:pt x="6" y="25"/>
                    </a:lnTo>
                    <a:lnTo>
                      <a:pt x="13" y="32"/>
                    </a:lnTo>
                    <a:lnTo>
                      <a:pt x="3" y="32"/>
                    </a:lnTo>
                    <a:close/>
                    <a:moveTo>
                      <a:pt x="22" y="32"/>
                    </a:moveTo>
                    <a:lnTo>
                      <a:pt x="22" y="38"/>
                    </a:lnTo>
                    <a:lnTo>
                      <a:pt x="3" y="38"/>
                    </a:lnTo>
                    <a:lnTo>
                      <a:pt x="3" y="32"/>
                    </a:lnTo>
                    <a:lnTo>
                      <a:pt x="22" y="32"/>
                    </a:lnTo>
                    <a:close/>
                    <a:moveTo>
                      <a:pt x="22" y="38"/>
                    </a:moveTo>
                    <a:lnTo>
                      <a:pt x="22" y="43"/>
                    </a:lnTo>
                    <a:lnTo>
                      <a:pt x="20" y="45"/>
                    </a:lnTo>
                    <a:lnTo>
                      <a:pt x="13" y="38"/>
                    </a:lnTo>
                    <a:lnTo>
                      <a:pt x="22" y="38"/>
                    </a:lnTo>
                    <a:close/>
                    <a:moveTo>
                      <a:pt x="20" y="45"/>
                    </a:moveTo>
                    <a:lnTo>
                      <a:pt x="16" y="48"/>
                    </a:lnTo>
                    <a:lnTo>
                      <a:pt x="3" y="35"/>
                    </a:lnTo>
                    <a:lnTo>
                      <a:pt x="6" y="32"/>
                    </a:lnTo>
                    <a:lnTo>
                      <a:pt x="20" y="45"/>
                    </a:lnTo>
                    <a:close/>
                    <a:moveTo>
                      <a:pt x="0" y="42"/>
                    </a:moveTo>
                    <a:lnTo>
                      <a:pt x="0" y="37"/>
                    </a:lnTo>
                    <a:lnTo>
                      <a:pt x="3" y="35"/>
                    </a:lnTo>
                    <a:lnTo>
                      <a:pt x="10" y="42"/>
                    </a:lnTo>
                    <a:lnTo>
                      <a:pt x="0" y="42"/>
                    </a:lnTo>
                    <a:close/>
                    <a:moveTo>
                      <a:pt x="20" y="42"/>
                    </a:moveTo>
                    <a:lnTo>
                      <a:pt x="20" y="48"/>
                    </a:lnTo>
                    <a:lnTo>
                      <a:pt x="0" y="48"/>
                    </a:lnTo>
                    <a:lnTo>
                      <a:pt x="0" y="42"/>
                    </a:lnTo>
                    <a:lnTo>
                      <a:pt x="20" y="42"/>
                    </a:lnTo>
                    <a:close/>
                    <a:moveTo>
                      <a:pt x="3" y="55"/>
                    </a:moveTo>
                    <a:lnTo>
                      <a:pt x="0" y="52"/>
                    </a:lnTo>
                    <a:lnTo>
                      <a:pt x="0" y="48"/>
                    </a:lnTo>
                    <a:lnTo>
                      <a:pt x="10" y="48"/>
                    </a:lnTo>
                    <a:lnTo>
                      <a:pt x="3" y="55"/>
                    </a:lnTo>
                    <a:close/>
                    <a:moveTo>
                      <a:pt x="16" y="42"/>
                    </a:moveTo>
                    <a:lnTo>
                      <a:pt x="20" y="44"/>
                    </a:lnTo>
                    <a:lnTo>
                      <a:pt x="6" y="58"/>
                    </a:lnTo>
                    <a:lnTo>
                      <a:pt x="3" y="55"/>
                    </a:lnTo>
                    <a:lnTo>
                      <a:pt x="16" y="42"/>
                    </a:lnTo>
                    <a:close/>
                    <a:moveTo>
                      <a:pt x="20" y="44"/>
                    </a:moveTo>
                    <a:lnTo>
                      <a:pt x="22" y="47"/>
                    </a:lnTo>
                    <a:lnTo>
                      <a:pt x="22" y="52"/>
                    </a:lnTo>
                    <a:lnTo>
                      <a:pt x="13" y="52"/>
                    </a:lnTo>
                    <a:lnTo>
                      <a:pt x="20" y="44"/>
                    </a:lnTo>
                    <a:close/>
                    <a:moveTo>
                      <a:pt x="22" y="52"/>
                    </a:moveTo>
                    <a:lnTo>
                      <a:pt x="22" y="54"/>
                    </a:lnTo>
                    <a:lnTo>
                      <a:pt x="3" y="54"/>
                    </a:lnTo>
                    <a:lnTo>
                      <a:pt x="3" y="52"/>
                    </a:lnTo>
                    <a:lnTo>
                      <a:pt x="22" y="52"/>
                    </a:lnTo>
                    <a:close/>
                    <a:moveTo>
                      <a:pt x="6" y="62"/>
                    </a:moveTo>
                    <a:lnTo>
                      <a:pt x="3" y="58"/>
                    </a:lnTo>
                    <a:lnTo>
                      <a:pt x="3" y="54"/>
                    </a:lnTo>
                    <a:lnTo>
                      <a:pt x="13" y="54"/>
                    </a:lnTo>
                    <a:lnTo>
                      <a:pt x="6" y="62"/>
                    </a:lnTo>
                    <a:close/>
                    <a:moveTo>
                      <a:pt x="20" y="47"/>
                    </a:moveTo>
                    <a:lnTo>
                      <a:pt x="23" y="51"/>
                    </a:lnTo>
                    <a:lnTo>
                      <a:pt x="10" y="64"/>
                    </a:lnTo>
                    <a:lnTo>
                      <a:pt x="6" y="62"/>
                    </a:lnTo>
                    <a:lnTo>
                      <a:pt x="20" y="47"/>
                    </a:lnTo>
                    <a:close/>
                    <a:moveTo>
                      <a:pt x="10" y="64"/>
                    </a:moveTo>
                    <a:lnTo>
                      <a:pt x="10" y="64"/>
                    </a:lnTo>
                    <a:lnTo>
                      <a:pt x="16" y="57"/>
                    </a:lnTo>
                    <a:lnTo>
                      <a:pt x="10" y="64"/>
                    </a:lnTo>
                    <a:close/>
                    <a:moveTo>
                      <a:pt x="23" y="51"/>
                    </a:moveTo>
                    <a:lnTo>
                      <a:pt x="26" y="54"/>
                    </a:lnTo>
                    <a:lnTo>
                      <a:pt x="12" y="67"/>
                    </a:lnTo>
                    <a:lnTo>
                      <a:pt x="10" y="64"/>
                    </a:lnTo>
                    <a:lnTo>
                      <a:pt x="23" y="51"/>
                    </a:lnTo>
                    <a:close/>
                    <a:moveTo>
                      <a:pt x="26" y="54"/>
                    </a:moveTo>
                    <a:lnTo>
                      <a:pt x="35" y="64"/>
                    </a:lnTo>
                    <a:lnTo>
                      <a:pt x="26" y="54"/>
                    </a:lnTo>
                    <a:lnTo>
                      <a:pt x="20" y="60"/>
                    </a:lnTo>
                    <a:lnTo>
                      <a:pt x="26" y="54"/>
                    </a:lnTo>
                    <a:close/>
                    <a:moveTo>
                      <a:pt x="26" y="54"/>
                    </a:moveTo>
                    <a:lnTo>
                      <a:pt x="30" y="57"/>
                    </a:lnTo>
                    <a:lnTo>
                      <a:pt x="15" y="70"/>
                    </a:lnTo>
                    <a:lnTo>
                      <a:pt x="12" y="67"/>
                    </a:lnTo>
                    <a:lnTo>
                      <a:pt x="26" y="54"/>
                    </a:lnTo>
                    <a:close/>
                    <a:moveTo>
                      <a:pt x="22" y="74"/>
                    </a:moveTo>
                    <a:lnTo>
                      <a:pt x="18" y="74"/>
                    </a:lnTo>
                    <a:lnTo>
                      <a:pt x="15" y="70"/>
                    </a:lnTo>
                    <a:lnTo>
                      <a:pt x="22" y="64"/>
                    </a:lnTo>
                    <a:lnTo>
                      <a:pt x="22" y="74"/>
                    </a:lnTo>
                    <a:close/>
                    <a:moveTo>
                      <a:pt x="22" y="54"/>
                    </a:moveTo>
                    <a:lnTo>
                      <a:pt x="25" y="54"/>
                    </a:lnTo>
                    <a:lnTo>
                      <a:pt x="25" y="74"/>
                    </a:lnTo>
                    <a:lnTo>
                      <a:pt x="22" y="74"/>
                    </a:lnTo>
                    <a:lnTo>
                      <a:pt x="22" y="54"/>
                    </a:lnTo>
                    <a:close/>
                    <a:moveTo>
                      <a:pt x="25" y="54"/>
                    </a:moveTo>
                    <a:lnTo>
                      <a:pt x="27" y="54"/>
                    </a:lnTo>
                    <a:lnTo>
                      <a:pt x="30" y="55"/>
                    </a:lnTo>
                    <a:lnTo>
                      <a:pt x="25" y="64"/>
                    </a:lnTo>
                    <a:lnTo>
                      <a:pt x="25" y="54"/>
                    </a:lnTo>
                    <a:close/>
                    <a:moveTo>
                      <a:pt x="30" y="55"/>
                    </a:moveTo>
                    <a:lnTo>
                      <a:pt x="36" y="58"/>
                    </a:lnTo>
                    <a:lnTo>
                      <a:pt x="27" y="76"/>
                    </a:lnTo>
                    <a:lnTo>
                      <a:pt x="21" y="73"/>
                    </a:lnTo>
                    <a:lnTo>
                      <a:pt x="30" y="55"/>
                    </a:lnTo>
                    <a:close/>
                    <a:moveTo>
                      <a:pt x="32" y="77"/>
                    </a:moveTo>
                    <a:lnTo>
                      <a:pt x="30" y="77"/>
                    </a:lnTo>
                    <a:lnTo>
                      <a:pt x="27" y="76"/>
                    </a:lnTo>
                    <a:lnTo>
                      <a:pt x="32" y="67"/>
                    </a:lnTo>
                    <a:lnTo>
                      <a:pt x="32" y="77"/>
                    </a:lnTo>
                    <a:close/>
                    <a:moveTo>
                      <a:pt x="32" y="57"/>
                    </a:moveTo>
                    <a:lnTo>
                      <a:pt x="35" y="57"/>
                    </a:lnTo>
                    <a:lnTo>
                      <a:pt x="35" y="77"/>
                    </a:lnTo>
                    <a:lnTo>
                      <a:pt x="32" y="77"/>
                    </a:lnTo>
                    <a:lnTo>
                      <a:pt x="32" y="57"/>
                    </a:lnTo>
                    <a:close/>
                    <a:moveTo>
                      <a:pt x="35" y="57"/>
                    </a:moveTo>
                    <a:lnTo>
                      <a:pt x="42" y="57"/>
                    </a:lnTo>
                    <a:lnTo>
                      <a:pt x="42" y="77"/>
                    </a:lnTo>
                    <a:lnTo>
                      <a:pt x="35" y="77"/>
                    </a:lnTo>
                    <a:lnTo>
                      <a:pt x="35" y="57"/>
                    </a:lnTo>
                    <a:close/>
                    <a:moveTo>
                      <a:pt x="46" y="76"/>
                    </a:moveTo>
                    <a:lnTo>
                      <a:pt x="44" y="77"/>
                    </a:lnTo>
                    <a:lnTo>
                      <a:pt x="42" y="77"/>
                    </a:lnTo>
                    <a:lnTo>
                      <a:pt x="42" y="67"/>
                    </a:lnTo>
                    <a:lnTo>
                      <a:pt x="46" y="76"/>
                    </a:lnTo>
                    <a:close/>
                    <a:moveTo>
                      <a:pt x="37" y="58"/>
                    </a:moveTo>
                    <a:lnTo>
                      <a:pt x="44" y="55"/>
                    </a:lnTo>
                    <a:lnTo>
                      <a:pt x="52" y="73"/>
                    </a:lnTo>
                    <a:lnTo>
                      <a:pt x="46" y="76"/>
                    </a:lnTo>
                    <a:lnTo>
                      <a:pt x="37" y="58"/>
                    </a:lnTo>
                    <a:close/>
                    <a:moveTo>
                      <a:pt x="44" y="55"/>
                    </a:moveTo>
                    <a:lnTo>
                      <a:pt x="46" y="54"/>
                    </a:lnTo>
                    <a:lnTo>
                      <a:pt x="48" y="54"/>
                    </a:lnTo>
                    <a:lnTo>
                      <a:pt x="48" y="64"/>
                    </a:lnTo>
                    <a:lnTo>
                      <a:pt x="44" y="55"/>
                    </a:lnTo>
                    <a:close/>
                    <a:moveTo>
                      <a:pt x="48" y="54"/>
                    </a:moveTo>
                    <a:lnTo>
                      <a:pt x="50" y="54"/>
                    </a:lnTo>
                    <a:lnTo>
                      <a:pt x="50" y="74"/>
                    </a:lnTo>
                    <a:lnTo>
                      <a:pt x="48" y="74"/>
                    </a:lnTo>
                    <a:lnTo>
                      <a:pt x="48" y="54"/>
                    </a:lnTo>
                    <a:close/>
                    <a:moveTo>
                      <a:pt x="55" y="73"/>
                    </a:moveTo>
                    <a:lnTo>
                      <a:pt x="53" y="74"/>
                    </a:lnTo>
                    <a:lnTo>
                      <a:pt x="50" y="74"/>
                    </a:lnTo>
                    <a:lnTo>
                      <a:pt x="50" y="64"/>
                    </a:lnTo>
                    <a:lnTo>
                      <a:pt x="55" y="73"/>
                    </a:lnTo>
                    <a:close/>
                    <a:moveTo>
                      <a:pt x="47" y="55"/>
                    </a:moveTo>
                    <a:lnTo>
                      <a:pt x="53" y="52"/>
                    </a:lnTo>
                    <a:lnTo>
                      <a:pt x="61" y="69"/>
                    </a:lnTo>
                    <a:lnTo>
                      <a:pt x="55" y="73"/>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72" name="Freeform 258">
                <a:extLst>
                  <a:ext uri="{FF2B5EF4-FFF2-40B4-BE49-F238E27FC236}">
                    <a16:creationId xmlns:a16="http://schemas.microsoft.com/office/drawing/2014/main" id="{CA8C125E-D881-465D-A4CC-DCE55CD78FA2}"/>
                  </a:ext>
                </a:extLst>
              </p:cNvPr>
              <p:cNvSpPr>
                <a:spLocks/>
              </p:cNvSpPr>
              <p:nvPr/>
            </p:nvSpPr>
            <p:spPr bwMode="auto">
              <a:xfrm>
                <a:off x="2691" y="2454"/>
                <a:ext cx="17" cy="14"/>
              </a:xfrm>
              <a:custGeom>
                <a:avLst/>
                <a:gdLst>
                  <a:gd name="T0" fmla="*/ 12 w 66"/>
                  <a:gd name="T1" fmla="*/ 13 h 58"/>
                  <a:gd name="T2" fmla="*/ 13 w 66"/>
                  <a:gd name="T3" fmla="*/ 12 h 58"/>
                  <a:gd name="T4" fmla="*/ 15 w 66"/>
                  <a:gd name="T5" fmla="*/ 12 h 58"/>
                  <a:gd name="T6" fmla="*/ 15 w 66"/>
                  <a:gd name="T7" fmla="*/ 10 h 58"/>
                  <a:gd name="T8" fmla="*/ 16 w 66"/>
                  <a:gd name="T9" fmla="*/ 9 h 58"/>
                  <a:gd name="T10" fmla="*/ 16 w 66"/>
                  <a:gd name="T11" fmla="*/ 9 h 58"/>
                  <a:gd name="T12" fmla="*/ 17 w 66"/>
                  <a:gd name="T13" fmla="*/ 7 h 58"/>
                  <a:gd name="T14" fmla="*/ 17 w 66"/>
                  <a:gd name="T15" fmla="*/ 6 h 58"/>
                  <a:gd name="T16" fmla="*/ 17 w 66"/>
                  <a:gd name="T17" fmla="*/ 5 h 58"/>
                  <a:gd name="T18" fmla="*/ 17 w 66"/>
                  <a:gd name="T19" fmla="*/ 4 h 58"/>
                  <a:gd name="T20" fmla="*/ 16 w 66"/>
                  <a:gd name="T21" fmla="*/ 3 h 58"/>
                  <a:gd name="T22" fmla="*/ 15 w 66"/>
                  <a:gd name="T23" fmla="*/ 2 h 58"/>
                  <a:gd name="T24" fmla="*/ 15 w 66"/>
                  <a:gd name="T25" fmla="*/ 2 h 58"/>
                  <a:gd name="T26" fmla="*/ 14 w 66"/>
                  <a:gd name="T27" fmla="*/ 1 h 58"/>
                  <a:gd name="T28" fmla="*/ 13 w 66"/>
                  <a:gd name="T29" fmla="*/ 1 h 58"/>
                  <a:gd name="T30" fmla="*/ 11 w 66"/>
                  <a:gd name="T31" fmla="*/ 0 h 58"/>
                  <a:gd name="T32" fmla="*/ 10 w 66"/>
                  <a:gd name="T33" fmla="*/ 0 h 58"/>
                  <a:gd name="T34" fmla="*/ 9 w 66"/>
                  <a:gd name="T35" fmla="*/ 1 h 58"/>
                  <a:gd name="T36" fmla="*/ 8 w 66"/>
                  <a:gd name="T37" fmla="*/ 1 h 58"/>
                  <a:gd name="T38" fmla="*/ 6 w 66"/>
                  <a:gd name="T39" fmla="*/ 1 h 58"/>
                  <a:gd name="T40" fmla="*/ 5 w 66"/>
                  <a:gd name="T41" fmla="*/ 2 h 58"/>
                  <a:gd name="T42" fmla="*/ 4 w 66"/>
                  <a:gd name="T43" fmla="*/ 2 h 58"/>
                  <a:gd name="T44" fmla="*/ 3 w 66"/>
                  <a:gd name="T45" fmla="*/ 3 h 58"/>
                  <a:gd name="T46" fmla="*/ 2 w 66"/>
                  <a:gd name="T47" fmla="*/ 5 h 58"/>
                  <a:gd name="T48" fmla="*/ 2 w 66"/>
                  <a:gd name="T49" fmla="*/ 5 h 58"/>
                  <a:gd name="T50" fmla="*/ 1 w 66"/>
                  <a:gd name="T51" fmla="*/ 6 h 58"/>
                  <a:gd name="T52" fmla="*/ 0 w 66"/>
                  <a:gd name="T53" fmla="*/ 8 h 58"/>
                  <a:gd name="T54" fmla="*/ 0 w 66"/>
                  <a:gd name="T55" fmla="*/ 9 h 58"/>
                  <a:gd name="T56" fmla="*/ 0 w 66"/>
                  <a:gd name="T57" fmla="*/ 9 h 58"/>
                  <a:gd name="T58" fmla="*/ 0 w 66"/>
                  <a:gd name="T59" fmla="*/ 11 h 58"/>
                  <a:gd name="T60" fmla="*/ 1 w 66"/>
                  <a:gd name="T61" fmla="*/ 12 h 58"/>
                  <a:gd name="T62" fmla="*/ 2 w 66"/>
                  <a:gd name="T63" fmla="*/ 12 h 58"/>
                  <a:gd name="T64" fmla="*/ 2 w 66"/>
                  <a:gd name="T65" fmla="*/ 13 h 58"/>
                  <a:gd name="T66" fmla="*/ 3 w 66"/>
                  <a:gd name="T67" fmla="*/ 14 h 58"/>
                  <a:gd name="T68" fmla="*/ 4 w 66"/>
                  <a:gd name="T69" fmla="*/ 14 h 58"/>
                  <a:gd name="T70" fmla="*/ 6 w 66"/>
                  <a:gd name="T71" fmla="*/ 14 h 58"/>
                  <a:gd name="T72" fmla="*/ 6 w 66"/>
                  <a:gd name="T73" fmla="*/ 14 h 58"/>
                  <a:gd name="T74" fmla="*/ 8 w 66"/>
                  <a:gd name="T75" fmla="*/ 14 h 58"/>
                  <a:gd name="T76" fmla="*/ 9 w 66"/>
                  <a:gd name="T77" fmla="*/ 14 h 58"/>
                  <a:gd name="T78" fmla="*/ 10 w 66"/>
                  <a:gd name="T79" fmla="*/ 13 h 58"/>
                  <a:gd name="T80" fmla="*/ 12 w 66"/>
                  <a:gd name="T81" fmla="*/ 1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8"/>
                  <a:gd name="T125" fmla="*/ 66 w 66"/>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8">
                    <a:moveTo>
                      <a:pt x="47" y="54"/>
                    </a:moveTo>
                    <a:lnTo>
                      <a:pt x="50" y="51"/>
                    </a:lnTo>
                    <a:lnTo>
                      <a:pt x="57" y="48"/>
                    </a:lnTo>
                    <a:lnTo>
                      <a:pt x="60" y="42"/>
                    </a:lnTo>
                    <a:lnTo>
                      <a:pt x="63" y="39"/>
                    </a:lnTo>
                    <a:lnTo>
                      <a:pt x="63" y="36"/>
                    </a:lnTo>
                    <a:lnTo>
                      <a:pt x="66" y="29"/>
                    </a:lnTo>
                    <a:lnTo>
                      <a:pt x="66" y="26"/>
                    </a:lnTo>
                    <a:lnTo>
                      <a:pt x="66" y="19"/>
                    </a:lnTo>
                    <a:lnTo>
                      <a:pt x="66" y="17"/>
                    </a:lnTo>
                    <a:lnTo>
                      <a:pt x="63" y="14"/>
                    </a:lnTo>
                    <a:lnTo>
                      <a:pt x="60" y="10"/>
                    </a:lnTo>
                    <a:lnTo>
                      <a:pt x="57" y="7"/>
                    </a:lnTo>
                    <a:lnTo>
                      <a:pt x="54" y="4"/>
                    </a:lnTo>
                    <a:lnTo>
                      <a:pt x="50" y="4"/>
                    </a:lnTo>
                    <a:lnTo>
                      <a:pt x="44" y="0"/>
                    </a:lnTo>
                    <a:lnTo>
                      <a:pt x="40" y="0"/>
                    </a:lnTo>
                    <a:lnTo>
                      <a:pt x="34" y="4"/>
                    </a:lnTo>
                    <a:lnTo>
                      <a:pt x="32" y="4"/>
                    </a:lnTo>
                    <a:lnTo>
                      <a:pt x="25" y="4"/>
                    </a:lnTo>
                    <a:lnTo>
                      <a:pt x="18" y="7"/>
                    </a:lnTo>
                    <a:lnTo>
                      <a:pt x="15" y="10"/>
                    </a:lnTo>
                    <a:lnTo>
                      <a:pt x="12" y="14"/>
                    </a:lnTo>
                    <a:lnTo>
                      <a:pt x="6" y="19"/>
                    </a:lnTo>
                    <a:lnTo>
                      <a:pt x="6" y="22"/>
                    </a:lnTo>
                    <a:lnTo>
                      <a:pt x="3" y="26"/>
                    </a:lnTo>
                    <a:lnTo>
                      <a:pt x="0" y="32"/>
                    </a:lnTo>
                    <a:lnTo>
                      <a:pt x="0" y="36"/>
                    </a:lnTo>
                    <a:lnTo>
                      <a:pt x="0" y="39"/>
                    </a:lnTo>
                    <a:lnTo>
                      <a:pt x="0" y="46"/>
                    </a:lnTo>
                    <a:lnTo>
                      <a:pt x="3" y="48"/>
                    </a:lnTo>
                    <a:lnTo>
                      <a:pt x="6" y="51"/>
                    </a:lnTo>
                    <a:lnTo>
                      <a:pt x="8" y="54"/>
                    </a:lnTo>
                    <a:lnTo>
                      <a:pt x="12" y="58"/>
                    </a:lnTo>
                    <a:lnTo>
                      <a:pt x="15" y="58"/>
                    </a:lnTo>
                    <a:lnTo>
                      <a:pt x="22" y="58"/>
                    </a:lnTo>
                    <a:lnTo>
                      <a:pt x="25" y="58"/>
                    </a:lnTo>
                    <a:lnTo>
                      <a:pt x="32" y="58"/>
                    </a:lnTo>
                    <a:lnTo>
                      <a:pt x="34" y="58"/>
                    </a:lnTo>
                    <a:lnTo>
                      <a:pt x="40" y="54"/>
                    </a:lnTo>
                    <a:lnTo>
                      <a:pt x="47"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73" name="Freeform 259">
                <a:extLst>
                  <a:ext uri="{FF2B5EF4-FFF2-40B4-BE49-F238E27FC236}">
                    <a16:creationId xmlns:a16="http://schemas.microsoft.com/office/drawing/2014/main" id="{595BA1BD-155F-4802-AB39-5DC3AD9A03A2}"/>
                  </a:ext>
                </a:extLst>
              </p:cNvPr>
              <p:cNvSpPr>
                <a:spLocks noEditPoints="1"/>
              </p:cNvSpPr>
              <p:nvPr/>
            </p:nvSpPr>
            <p:spPr bwMode="auto">
              <a:xfrm>
                <a:off x="2689" y="2452"/>
                <a:ext cx="21" cy="19"/>
              </a:xfrm>
              <a:custGeom>
                <a:avLst/>
                <a:gdLst>
                  <a:gd name="T0" fmla="*/ 13 w 86"/>
                  <a:gd name="T1" fmla="*/ 13 h 76"/>
                  <a:gd name="T2" fmla="*/ 15 w 86"/>
                  <a:gd name="T3" fmla="*/ 12 h 76"/>
                  <a:gd name="T4" fmla="*/ 17 w 86"/>
                  <a:gd name="T5" fmla="*/ 16 h 76"/>
                  <a:gd name="T6" fmla="*/ 18 w 86"/>
                  <a:gd name="T7" fmla="*/ 15 h 76"/>
                  <a:gd name="T8" fmla="*/ 15 w 86"/>
                  <a:gd name="T9" fmla="*/ 12 h 76"/>
                  <a:gd name="T10" fmla="*/ 20 w 86"/>
                  <a:gd name="T11" fmla="*/ 12 h 76"/>
                  <a:gd name="T12" fmla="*/ 16 w 86"/>
                  <a:gd name="T13" fmla="*/ 11 h 76"/>
                  <a:gd name="T14" fmla="*/ 16 w 86"/>
                  <a:gd name="T15" fmla="*/ 10 h 76"/>
                  <a:gd name="T16" fmla="*/ 20 w 86"/>
                  <a:gd name="T17" fmla="*/ 12 h 76"/>
                  <a:gd name="T18" fmla="*/ 21 w 86"/>
                  <a:gd name="T19" fmla="*/ 9 h 76"/>
                  <a:gd name="T20" fmla="*/ 16 w 86"/>
                  <a:gd name="T21" fmla="*/ 9 h 76"/>
                  <a:gd name="T22" fmla="*/ 16 w 86"/>
                  <a:gd name="T23" fmla="*/ 6 h 76"/>
                  <a:gd name="T24" fmla="*/ 21 w 86"/>
                  <a:gd name="T25" fmla="*/ 6 h 76"/>
                  <a:gd name="T26" fmla="*/ 20 w 86"/>
                  <a:gd name="T27" fmla="*/ 5 h 76"/>
                  <a:gd name="T28" fmla="*/ 16 w 86"/>
                  <a:gd name="T29" fmla="*/ 7 h 76"/>
                  <a:gd name="T30" fmla="*/ 19 w 86"/>
                  <a:gd name="T31" fmla="*/ 3 h 76"/>
                  <a:gd name="T32" fmla="*/ 15 w 86"/>
                  <a:gd name="T33" fmla="*/ 6 h 76"/>
                  <a:gd name="T34" fmla="*/ 15 w 86"/>
                  <a:gd name="T35" fmla="*/ 6 h 76"/>
                  <a:gd name="T36" fmla="*/ 18 w 86"/>
                  <a:gd name="T37" fmla="*/ 2 h 76"/>
                  <a:gd name="T38" fmla="*/ 16 w 86"/>
                  <a:gd name="T39" fmla="*/ 1 h 76"/>
                  <a:gd name="T40" fmla="*/ 15 w 86"/>
                  <a:gd name="T41" fmla="*/ 6 h 76"/>
                  <a:gd name="T42" fmla="*/ 12 w 86"/>
                  <a:gd name="T43" fmla="*/ 4 h 76"/>
                  <a:gd name="T44" fmla="*/ 14 w 86"/>
                  <a:gd name="T45" fmla="*/ 0 h 76"/>
                  <a:gd name="T46" fmla="*/ 13 w 86"/>
                  <a:gd name="T47" fmla="*/ 0 h 76"/>
                  <a:gd name="T48" fmla="*/ 11 w 86"/>
                  <a:gd name="T49" fmla="*/ 0 h 76"/>
                  <a:gd name="T50" fmla="*/ 12 w 86"/>
                  <a:gd name="T51" fmla="*/ 5 h 76"/>
                  <a:gd name="T52" fmla="*/ 10 w 86"/>
                  <a:gd name="T53" fmla="*/ 6 h 76"/>
                  <a:gd name="T54" fmla="*/ 9 w 86"/>
                  <a:gd name="T55" fmla="*/ 1 h 76"/>
                  <a:gd name="T56" fmla="*/ 9 w 86"/>
                  <a:gd name="T57" fmla="*/ 3 h 76"/>
                  <a:gd name="T58" fmla="*/ 10 w 86"/>
                  <a:gd name="T59" fmla="*/ 5 h 76"/>
                  <a:gd name="T60" fmla="*/ 9 w 86"/>
                  <a:gd name="T61" fmla="*/ 6 h 76"/>
                  <a:gd name="T62" fmla="*/ 7 w 86"/>
                  <a:gd name="T63" fmla="*/ 1 h 76"/>
                  <a:gd name="T64" fmla="*/ 4 w 86"/>
                  <a:gd name="T65" fmla="*/ 4 h 76"/>
                  <a:gd name="T66" fmla="*/ 5 w 86"/>
                  <a:gd name="T67" fmla="*/ 6 h 76"/>
                  <a:gd name="T68" fmla="*/ 7 w 86"/>
                  <a:gd name="T69" fmla="*/ 7 h 76"/>
                  <a:gd name="T70" fmla="*/ 6 w 86"/>
                  <a:gd name="T71" fmla="*/ 7 h 76"/>
                  <a:gd name="T72" fmla="*/ 6 w 86"/>
                  <a:gd name="T73" fmla="*/ 9 h 76"/>
                  <a:gd name="T74" fmla="*/ 1 w 86"/>
                  <a:gd name="T75" fmla="*/ 7 h 76"/>
                  <a:gd name="T76" fmla="*/ 3 w 86"/>
                  <a:gd name="T77" fmla="*/ 9 h 76"/>
                  <a:gd name="T78" fmla="*/ 5 w 86"/>
                  <a:gd name="T79" fmla="*/ 10 h 76"/>
                  <a:gd name="T80" fmla="*/ 4 w 86"/>
                  <a:gd name="T81" fmla="*/ 10 h 76"/>
                  <a:gd name="T82" fmla="*/ 4 w 86"/>
                  <a:gd name="T83" fmla="*/ 12 h 76"/>
                  <a:gd name="T84" fmla="*/ 0 w 86"/>
                  <a:gd name="T85" fmla="*/ 14 h 76"/>
                  <a:gd name="T86" fmla="*/ 2 w 86"/>
                  <a:gd name="T87" fmla="*/ 14 h 76"/>
                  <a:gd name="T88" fmla="*/ 4 w 86"/>
                  <a:gd name="T89" fmla="*/ 12 h 76"/>
                  <a:gd name="T90" fmla="*/ 6 w 86"/>
                  <a:gd name="T91" fmla="*/ 13 h 76"/>
                  <a:gd name="T92" fmla="*/ 7 w 86"/>
                  <a:gd name="T93" fmla="*/ 15 h 76"/>
                  <a:gd name="T94" fmla="*/ 4 w 86"/>
                  <a:gd name="T95" fmla="*/ 18 h 76"/>
                  <a:gd name="T96" fmla="*/ 5 w 86"/>
                  <a:gd name="T97" fmla="*/ 19 h 76"/>
                  <a:gd name="T98" fmla="*/ 6 w 86"/>
                  <a:gd name="T99" fmla="*/ 14 h 76"/>
                  <a:gd name="T100" fmla="*/ 9 w 86"/>
                  <a:gd name="T101" fmla="*/ 14 h 76"/>
                  <a:gd name="T102" fmla="*/ 11 w 86"/>
                  <a:gd name="T103" fmla="*/ 14 h 76"/>
                  <a:gd name="T104" fmla="*/ 11 w 86"/>
                  <a:gd name="T105" fmla="*/ 19 h 76"/>
                  <a:gd name="T106" fmla="*/ 12 w 86"/>
                  <a:gd name="T107" fmla="*/ 19 h 76"/>
                  <a:gd name="T108" fmla="*/ 11 w 86"/>
                  <a:gd name="T109" fmla="*/ 14 h 7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6"/>
                  <a:gd name="T166" fmla="*/ 0 h 76"/>
                  <a:gd name="T167" fmla="*/ 86 w 86"/>
                  <a:gd name="T168" fmla="*/ 76 h 7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6" h="76">
                    <a:moveTo>
                      <a:pt x="50" y="56"/>
                    </a:moveTo>
                    <a:lnTo>
                      <a:pt x="54" y="53"/>
                    </a:lnTo>
                    <a:lnTo>
                      <a:pt x="67" y="66"/>
                    </a:lnTo>
                    <a:lnTo>
                      <a:pt x="64" y="69"/>
                    </a:lnTo>
                    <a:lnTo>
                      <a:pt x="50" y="56"/>
                    </a:lnTo>
                    <a:close/>
                    <a:moveTo>
                      <a:pt x="54" y="53"/>
                    </a:moveTo>
                    <a:lnTo>
                      <a:pt x="55" y="51"/>
                    </a:lnTo>
                    <a:lnTo>
                      <a:pt x="56" y="51"/>
                    </a:lnTo>
                    <a:lnTo>
                      <a:pt x="60" y="59"/>
                    </a:lnTo>
                    <a:lnTo>
                      <a:pt x="54" y="53"/>
                    </a:lnTo>
                    <a:close/>
                    <a:moveTo>
                      <a:pt x="56" y="51"/>
                    </a:moveTo>
                    <a:lnTo>
                      <a:pt x="63" y="48"/>
                    </a:lnTo>
                    <a:lnTo>
                      <a:pt x="70" y="65"/>
                    </a:lnTo>
                    <a:lnTo>
                      <a:pt x="65" y="68"/>
                    </a:lnTo>
                    <a:lnTo>
                      <a:pt x="56" y="51"/>
                    </a:lnTo>
                    <a:close/>
                    <a:moveTo>
                      <a:pt x="75" y="60"/>
                    </a:moveTo>
                    <a:lnTo>
                      <a:pt x="74" y="64"/>
                    </a:lnTo>
                    <a:lnTo>
                      <a:pt x="70" y="65"/>
                    </a:lnTo>
                    <a:lnTo>
                      <a:pt x="67" y="56"/>
                    </a:lnTo>
                    <a:lnTo>
                      <a:pt x="75" y="60"/>
                    </a:lnTo>
                    <a:close/>
                    <a:moveTo>
                      <a:pt x="58" y="53"/>
                    </a:moveTo>
                    <a:lnTo>
                      <a:pt x="61" y="46"/>
                    </a:lnTo>
                    <a:lnTo>
                      <a:pt x="78" y="55"/>
                    </a:lnTo>
                    <a:lnTo>
                      <a:pt x="75" y="60"/>
                    </a:lnTo>
                    <a:lnTo>
                      <a:pt x="58" y="53"/>
                    </a:lnTo>
                    <a:close/>
                    <a:moveTo>
                      <a:pt x="61" y="46"/>
                    </a:moveTo>
                    <a:lnTo>
                      <a:pt x="61" y="45"/>
                    </a:lnTo>
                    <a:lnTo>
                      <a:pt x="63" y="44"/>
                    </a:lnTo>
                    <a:lnTo>
                      <a:pt x="70" y="50"/>
                    </a:lnTo>
                    <a:lnTo>
                      <a:pt x="61" y="46"/>
                    </a:lnTo>
                    <a:close/>
                    <a:moveTo>
                      <a:pt x="63" y="44"/>
                    </a:moveTo>
                    <a:lnTo>
                      <a:pt x="66" y="40"/>
                    </a:lnTo>
                    <a:lnTo>
                      <a:pt x="80" y="54"/>
                    </a:lnTo>
                    <a:lnTo>
                      <a:pt x="77" y="57"/>
                    </a:lnTo>
                    <a:lnTo>
                      <a:pt x="63" y="44"/>
                    </a:lnTo>
                    <a:close/>
                    <a:moveTo>
                      <a:pt x="82" y="47"/>
                    </a:moveTo>
                    <a:lnTo>
                      <a:pt x="82" y="50"/>
                    </a:lnTo>
                    <a:lnTo>
                      <a:pt x="80" y="54"/>
                    </a:lnTo>
                    <a:lnTo>
                      <a:pt x="73" y="47"/>
                    </a:lnTo>
                    <a:lnTo>
                      <a:pt x="82" y="47"/>
                    </a:lnTo>
                    <a:close/>
                    <a:moveTo>
                      <a:pt x="64" y="47"/>
                    </a:moveTo>
                    <a:lnTo>
                      <a:pt x="64" y="44"/>
                    </a:lnTo>
                    <a:lnTo>
                      <a:pt x="82" y="44"/>
                    </a:lnTo>
                    <a:lnTo>
                      <a:pt x="82" y="47"/>
                    </a:lnTo>
                    <a:lnTo>
                      <a:pt x="64" y="47"/>
                    </a:lnTo>
                    <a:close/>
                    <a:moveTo>
                      <a:pt x="64" y="44"/>
                    </a:moveTo>
                    <a:lnTo>
                      <a:pt x="64" y="42"/>
                    </a:lnTo>
                    <a:lnTo>
                      <a:pt x="65" y="39"/>
                    </a:lnTo>
                    <a:lnTo>
                      <a:pt x="73" y="44"/>
                    </a:lnTo>
                    <a:lnTo>
                      <a:pt x="64" y="44"/>
                    </a:lnTo>
                    <a:close/>
                    <a:moveTo>
                      <a:pt x="65" y="39"/>
                    </a:moveTo>
                    <a:lnTo>
                      <a:pt x="68" y="33"/>
                    </a:lnTo>
                    <a:lnTo>
                      <a:pt x="85" y="42"/>
                    </a:lnTo>
                    <a:lnTo>
                      <a:pt x="81" y="48"/>
                    </a:lnTo>
                    <a:lnTo>
                      <a:pt x="65" y="39"/>
                    </a:lnTo>
                    <a:close/>
                    <a:moveTo>
                      <a:pt x="86" y="37"/>
                    </a:moveTo>
                    <a:lnTo>
                      <a:pt x="86" y="39"/>
                    </a:lnTo>
                    <a:lnTo>
                      <a:pt x="85" y="42"/>
                    </a:lnTo>
                    <a:lnTo>
                      <a:pt x="76" y="37"/>
                    </a:lnTo>
                    <a:lnTo>
                      <a:pt x="86" y="37"/>
                    </a:lnTo>
                    <a:close/>
                    <a:moveTo>
                      <a:pt x="67" y="37"/>
                    </a:moveTo>
                    <a:lnTo>
                      <a:pt x="67" y="34"/>
                    </a:lnTo>
                    <a:lnTo>
                      <a:pt x="86" y="34"/>
                    </a:lnTo>
                    <a:lnTo>
                      <a:pt x="86" y="37"/>
                    </a:lnTo>
                    <a:lnTo>
                      <a:pt x="67" y="37"/>
                    </a:lnTo>
                    <a:close/>
                    <a:moveTo>
                      <a:pt x="67" y="34"/>
                    </a:moveTo>
                    <a:lnTo>
                      <a:pt x="67" y="27"/>
                    </a:lnTo>
                    <a:lnTo>
                      <a:pt x="86" y="27"/>
                    </a:lnTo>
                    <a:lnTo>
                      <a:pt x="86" y="34"/>
                    </a:lnTo>
                    <a:lnTo>
                      <a:pt x="67" y="34"/>
                    </a:lnTo>
                    <a:close/>
                    <a:moveTo>
                      <a:pt x="67" y="27"/>
                    </a:moveTo>
                    <a:lnTo>
                      <a:pt x="67" y="25"/>
                    </a:lnTo>
                    <a:lnTo>
                      <a:pt x="86" y="25"/>
                    </a:lnTo>
                    <a:lnTo>
                      <a:pt x="86" y="27"/>
                    </a:lnTo>
                    <a:lnTo>
                      <a:pt x="67" y="27"/>
                    </a:lnTo>
                    <a:close/>
                    <a:moveTo>
                      <a:pt x="82" y="18"/>
                    </a:moveTo>
                    <a:lnTo>
                      <a:pt x="86" y="21"/>
                    </a:lnTo>
                    <a:lnTo>
                      <a:pt x="86" y="25"/>
                    </a:lnTo>
                    <a:lnTo>
                      <a:pt x="76" y="25"/>
                    </a:lnTo>
                    <a:lnTo>
                      <a:pt x="82" y="18"/>
                    </a:lnTo>
                    <a:close/>
                    <a:moveTo>
                      <a:pt x="69" y="32"/>
                    </a:moveTo>
                    <a:lnTo>
                      <a:pt x="66" y="28"/>
                    </a:lnTo>
                    <a:lnTo>
                      <a:pt x="79" y="15"/>
                    </a:lnTo>
                    <a:lnTo>
                      <a:pt x="82" y="18"/>
                    </a:lnTo>
                    <a:lnTo>
                      <a:pt x="69" y="32"/>
                    </a:lnTo>
                    <a:close/>
                    <a:moveTo>
                      <a:pt x="66" y="28"/>
                    </a:moveTo>
                    <a:lnTo>
                      <a:pt x="66" y="28"/>
                    </a:lnTo>
                    <a:lnTo>
                      <a:pt x="73" y="22"/>
                    </a:lnTo>
                    <a:lnTo>
                      <a:pt x="66" y="28"/>
                    </a:lnTo>
                    <a:close/>
                    <a:moveTo>
                      <a:pt x="66" y="28"/>
                    </a:moveTo>
                    <a:lnTo>
                      <a:pt x="63" y="25"/>
                    </a:lnTo>
                    <a:lnTo>
                      <a:pt x="77" y="12"/>
                    </a:lnTo>
                    <a:lnTo>
                      <a:pt x="80" y="15"/>
                    </a:lnTo>
                    <a:lnTo>
                      <a:pt x="66" y="28"/>
                    </a:lnTo>
                    <a:close/>
                    <a:moveTo>
                      <a:pt x="77" y="12"/>
                    </a:moveTo>
                    <a:lnTo>
                      <a:pt x="77" y="12"/>
                    </a:lnTo>
                    <a:lnTo>
                      <a:pt x="70" y="18"/>
                    </a:lnTo>
                    <a:lnTo>
                      <a:pt x="77" y="12"/>
                    </a:lnTo>
                    <a:close/>
                    <a:moveTo>
                      <a:pt x="63" y="25"/>
                    </a:moveTo>
                    <a:lnTo>
                      <a:pt x="60" y="22"/>
                    </a:lnTo>
                    <a:lnTo>
                      <a:pt x="74" y="8"/>
                    </a:lnTo>
                    <a:lnTo>
                      <a:pt x="77" y="12"/>
                    </a:lnTo>
                    <a:lnTo>
                      <a:pt x="63" y="25"/>
                    </a:lnTo>
                    <a:close/>
                    <a:moveTo>
                      <a:pt x="60" y="22"/>
                    </a:moveTo>
                    <a:lnTo>
                      <a:pt x="50" y="12"/>
                    </a:lnTo>
                    <a:lnTo>
                      <a:pt x="60" y="22"/>
                    </a:lnTo>
                    <a:lnTo>
                      <a:pt x="67" y="15"/>
                    </a:lnTo>
                    <a:lnTo>
                      <a:pt x="60" y="22"/>
                    </a:lnTo>
                    <a:close/>
                    <a:moveTo>
                      <a:pt x="60" y="22"/>
                    </a:moveTo>
                    <a:lnTo>
                      <a:pt x="57" y="18"/>
                    </a:lnTo>
                    <a:lnTo>
                      <a:pt x="70" y="5"/>
                    </a:lnTo>
                    <a:lnTo>
                      <a:pt x="74" y="8"/>
                    </a:lnTo>
                    <a:lnTo>
                      <a:pt x="60" y="22"/>
                    </a:lnTo>
                    <a:close/>
                    <a:moveTo>
                      <a:pt x="64" y="2"/>
                    </a:moveTo>
                    <a:lnTo>
                      <a:pt x="67" y="2"/>
                    </a:lnTo>
                    <a:lnTo>
                      <a:pt x="70" y="5"/>
                    </a:lnTo>
                    <a:lnTo>
                      <a:pt x="64" y="12"/>
                    </a:lnTo>
                    <a:lnTo>
                      <a:pt x="64" y="2"/>
                    </a:lnTo>
                    <a:close/>
                    <a:moveTo>
                      <a:pt x="64" y="22"/>
                    </a:moveTo>
                    <a:lnTo>
                      <a:pt x="60" y="22"/>
                    </a:lnTo>
                    <a:lnTo>
                      <a:pt x="60" y="2"/>
                    </a:lnTo>
                    <a:lnTo>
                      <a:pt x="64" y="2"/>
                    </a:lnTo>
                    <a:lnTo>
                      <a:pt x="64" y="22"/>
                    </a:lnTo>
                    <a:close/>
                    <a:moveTo>
                      <a:pt x="60" y="22"/>
                    </a:moveTo>
                    <a:lnTo>
                      <a:pt x="58" y="22"/>
                    </a:lnTo>
                    <a:lnTo>
                      <a:pt x="56" y="21"/>
                    </a:lnTo>
                    <a:lnTo>
                      <a:pt x="60" y="12"/>
                    </a:lnTo>
                    <a:lnTo>
                      <a:pt x="60" y="22"/>
                    </a:lnTo>
                    <a:close/>
                    <a:moveTo>
                      <a:pt x="56" y="21"/>
                    </a:moveTo>
                    <a:lnTo>
                      <a:pt x="49" y="17"/>
                    </a:lnTo>
                    <a:lnTo>
                      <a:pt x="58" y="0"/>
                    </a:lnTo>
                    <a:lnTo>
                      <a:pt x="65" y="3"/>
                    </a:lnTo>
                    <a:lnTo>
                      <a:pt x="56" y="21"/>
                    </a:lnTo>
                    <a:close/>
                    <a:moveTo>
                      <a:pt x="54" y="0"/>
                    </a:moveTo>
                    <a:lnTo>
                      <a:pt x="56" y="0"/>
                    </a:lnTo>
                    <a:lnTo>
                      <a:pt x="58" y="0"/>
                    </a:lnTo>
                    <a:lnTo>
                      <a:pt x="54" y="8"/>
                    </a:lnTo>
                    <a:lnTo>
                      <a:pt x="54" y="0"/>
                    </a:lnTo>
                    <a:close/>
                    <a:moveTo>
                      <a:pt x="54" y="18"/>
                    </a:moveTo>
                    <a:lnTo>
                      <a:pt x="50" y="18"/>
                    </a:lnTo>
                    <a:lnTo>
                      <a:pt x="50" y="0"/>
                    </a:lnTo>
                    <a:lnTo>
                      <a:pt x="54" y="0"/>
                    </a:lnTo>
                    <a:lnTo>
                      <a:pt x="54" y="18"/>
                    </a:lnTo>
                    <a:close/>
                    <a:moveTo>
                      <a:pt x="46" y="0"/>
                    </a:moveTo>
                    <a:lnTo>
                      <a:pt x="48" y="0"/>
                    </a:lnTo>
                    <a:lnTo>
                      <a:pt x="50" y="0"/>
                    </a:lnTo>
                    <a:lnTo>
                      <a:pt x="50" y="8"/>
                    </a:lnTo>
                    <a:lnTo>
                      <a:pt x="46" y="0"/>
                    </a:lnTo>
                    <a:close/>
                    <a:moveTo>
                      <a:pt x="55" y="17"/>
                    </a:moveTo>
                    <a:lnTo>
                      <a:pt x="48" y="21"/>
                    </a:lnTo>
                    <a:lnTo>
                      <a:pt x="41" y="3"/>
                    </a:lnTo>
                    <a:lnTo>
                      <a:pt x="46" y="0"/>
                    </a:lnTo>
                    <a:lnTo>
                      <a:pt x="55" y="17"/>
                    </a:lnTo>
                    <a:close/>
                    <a:moveTo>
                      <a:pt x="48" y="21"/>
                    </a:moveTo>
                    <a:lnTo>
                      <a:pt x="47" y="22"/>
                    </a:lnTo>
                    <a:lnTo>
                      <a:pt x="44" y="22"/>
                    </a:lnTo>
                    <a:lnTo>
                      <a:pt x="44" y="12"/>
                    </a:lnTo>
                    <a:lnTo>
                      <a:pt x="48" y="21"/>
                    </a:lnTo>
                    <a:close/>
                    <a:moveTo>
                      <a:pt x="44" y="22"/>
                    </a:moveTo>
                    <a:lnTo>
                      <a:pt x="42" y="22"/>
                    </a:lnTo>
                    <a:lnTo>
                      <a:pt x="42" y="2"/>
                    </a:lnTo>
                    <a:lnTo>
                      <a:pt x="44" y="2"/>
                    </a:lnTo>
                    <a:lnTo>
                      <a:pt x="44" y="22"/>
                    </a:lnTo>
                    <a:close/>
                    <a:moveTo>
                      <a:pt x="42" y="22"/>
                    </a:moveTo>
                    <a:lnTo>
                      <a:pt x="35" y="22"/>
                    </a:lnTo>
                    <a:lnTo>
                      <a:pt x="35" y="2"/>
                    </a:lnTo>
                    <a:lnTo>
                      <a:pt x="42" y="2"/>
                    </a:lnTo>
                    <a:lnTo>
                      <a:pt x="42" y="22"/>
                    </a:lnTo>
                    <a:close/>
                    <a:moveTo>
                      <a:pt x="31" y="3"/>
                    </a:moveTo>
                    <a:lnTo>
                      <a:pt x="33" y="2"/>
                    </a:lnTo>
                    <a:lnTo>
                      <a:pt x="35" y="2"/>
                    </a:lnTo>
                    <a:lnTo>
                      <a:pt x="35" y="12"/>
                    </a:lnTo>
                    <a:lnTo>
                      <a:pt x="31" y="3"/>
                    </a:lnTo>
                    <a:close/>
                    <a:moveTo>
                      <a:pt x="39" y="21"/>
                    </a:moveTo>
                    <a:lnTo>
                      <a:pt x="33" y="24"/>
                    </a:lnTo>
                    <a:lnTo>
                      <a:pt x="24" y="6"/>
                    </a:lnTo>
                    <a:lnTo>
                      <a:pt x="31" y="3"/>
                    </a:lnTo>
                    <a:lnTo>
                      <a:pt x="39" y="21"/>
                    </a:lnTo>
                    <a:close/>
                    <a:moveTo>
                      <a:pt x="22" y="8"/>
                    </a:moveTo>
                    <a:lnTo>
                      <a:pt x="23" y="7"/>
                    </a:lnTo>
                    <a:lnTo>
                      <a:pt x="24" y="6"/>
                    </a:lnTo>
                    <a:lnTo>
                      <a:pt x="28" y="15"/>
                    </a:lnTo>
                    <a:lnTo>
                      <a:pt x="22" y="8"/>
                    </a:lnTo>
                    <a:close/>
                    <a:moveTo>
                      <a:pt x="35" y="22"/>
                    </a:moveTo>
                    <a:lnTo>
                      <a:pt x="32" y="25"/>
                    </a:lnTo>
                    <a:lnTo>
                      <a:pt x="18" y="12"/>
                    </a:lnTo>
                    <a:lnTo>
                      <a:pt x="22" y="8"/>
                    </a:lnTo>
                    <a:lnTo>
                      <a:pt x="35" y="22"/>
                    </a:lnTo>
                    <a:close/>
                    <a:moveTo>
                      <a:pt x="18" y="12"/>
                    </a:moveTo>
                    <a:lnTo>
                      <a:pt x="28" y="2"/>
                    </a:lnTo>
                    <a:lnTo>
                      <a:pt x="18" y="12"/>
                    </a:lnTo>
                    <a:lnTo>
                      <a:pt x="25" y="18"/>
                    </a:lnTo>
                    <a:lnTo>
                      <a:pt x="18" y="12"/>
                    </a:lnTo>
                    <a:close/>
                    <a:moveTo>
                      <a:pt x="32" y="25"/>
                    </a:moveTo>
                    <a:lnTo>
                      <a:pt x="28" y="28"/>
                    </a:lnTo>
                    <a:lnTo>
                      <a:pt x="15" y="15"/>
                    </a:lnTo>
                    <a:lnTo>
                      <a:pt x="18" y="12"/>
                    </a:lnTo>
                    <a:lnTo>
                      <a:pt x="32" y="25"/>
                    </a:lnTo>
                    <a:close/>
                    <a:moveTo>
                      <a:pt x="28" y="28"/>
                    </a:moveTo>
                    <a:lnTo>
                      <a:pt x="28" y="28"/>
                    </a:lnTo>
                    <a:lnTo>
                      <a:pt x="22" y="22"/>
                    </a:lnTo>
                    <a:lnTo>
                      <a:pt x="28" y="28"/>
                    </a:lnTo>
                    <a:close/>
                    <a:moveTo>
                      <a:pt x="28" y="28"/>
                    </a:moveTo>
                    <a:lnTo>
                      <a:pt x="23" y="35"/>
                    </a:lnTo>
                    <a:lnTo>
                      <a:pt x="9" y="21"/>
                    </a:lnTo>
                    <a:lnTo>
                      <a:pt x="15" y="15"/>
                    </a:lnTo>
                    <a:lnTo>
                      <a:pt x="28" y="28"/>
                    </a:lnTo>
                    <a:close/>
                    <a:moveTo>
                      <a:pt x="6" y="27"/>
                    </a:moveTo>
                    <a:lnTo>
                      <a:pt x="6" y="24"/>
                    </a:lnTo>
                    <a:lnTo>
                      <a:pt x="9" y="21"/>
                    </a:lnTo>
                    <a:lnTo>
                      <a:pt x="16" y="27"/>
                    </a:lnTo>
                    <a:lnTo>
                      <a:pt x="6" y="27"/>
                    </a:lnTo>
                    <a:close/>
                    <a:moveTo>
                      <a:pt x="25" y="27"/>
                    </a:moveTo>
                    <a:lnTo>
                      <a:pt x="25" y="30"/>
                    </a:lnTo>
                    <a:lnTo>
                      <a:pt x="6" y="30"/>
                    </a:lnTo>
                    <a:lnTo>
                      <a:pt x="6" y="27"/>
                    </a:lnTo>
                    <a:lnTo>
                      <a:pt x="25" y="27"/>
                    </a:lnTo>
                    <a:close/>
                    <a:moveTo>
                      <a:pt x="25" y="30"/>
                    </a:moveTo>
                    <a:lnTo>
                      <a:pt x="25" y="35"/>
                    </a:lnTo>
                    <a:lnTo>
                      <a:pt x="23" y="37"/>
                    </a:lnTo>
                    <a:lnTo>
                      <a:pt x="16" y="30"/>
                    </a:lnTo>
                    <a:lnTo>
                      <a:pt x="25" y="30"/>
                    </a:lnTo>
                    <a:close/>
                    <a:moveTo>
                      <a:pt x="23" y="37"/>
                    </a:moveTo>
                    <a:lnTo>
                      <a:pt x="20" y="40"/>
                    </a:lnTo>
                    <a:lnTo>
                      <a:pt x="6" y="27"/>
                    </a:lnTo>
                    <a:lnTo>
                      <a:pt x="9" y="24"/>
                    </a:lnTo>
                    <a:lnTo>
                      <a:pt x="23" y="37"/>
                    </a:lnTo>
                    <a:close/>
                    <a:moveTo>
                      <a:pt x="4" y="29"/>
                    </a:moveTo>
                    <a:lnTo>
                      <a:pt x="5" y="28"/>
                    </a:lnTo>
                    <a:lnTo>
                      <a:pt x="6" y="27"/>
                    </a:lnTo>
                    <a:lnTo>
                      <a:pt x="13" y="34"/>
                    </a:lnTo>
                    <a:lnTo>
                      <a:pt x="4" y="29"/>
                    </a:lnTo>
                    <a:close/>
                    <a:moveTo>
                      <a:pt x="21" y="38"/>
                    </a:moveTo>
                    <a:lnTo>
                      <a:pt x="17" y="45"/>
                    </a:lnTo>
                    <a:lnTo>
                      <a:pt x="1" y="36"/>
                    </a:lnTo>
                    <a:lnTo>
                      <a:pt x="4" y="29"/>
                    </a:lnTo>
                    <a:lnTo>
                      <a:pt x="21" y="38"/>
                    </a:lnTo>
                    <a:close/>
                    <a:moveTo>
                      <a:pt x="0" y="40"/>
                    </a:moveTo>
                    <a:lnTo>
                      <a:pt x="0" y="38"/>
                    </a:lnTo>
                    <a:lnTo>
                      <a:pt x="1" y="36"/>
                    </a:lnTo>
                    <a:lnTo>
                      <a:pt x="10" y="40"/>
                    </a:lnTo>
                    <a:lnTo>
                      <a:pt x="0" y="40"/>
                    </a:lnTo>
                    <a:close/>
                    <a:moveTo>
                      <a:pt x="18" y="40"/>
                    </a:moveTo>
                    <a:lnTo>
                      <a:pt x="18" y="44"/>
                    </a:lnTo>
                    <a:lnTo>
                      <a:pt x="0" y="44"/>
                    </a:lnTo>
                    <a:lnTo>
                      <a:pt x="0" y="40"/>
                    </a:lnTo>
                    <a:lnTo>
                      <a:pt x="18" y="40"/>
                    </a:lnTo>
                    <a:close/>
                    <a:moveTo>
                      <a:pt x="18" y="44"/>
                    </a:moveTo>
                    <a:lnTo>
                      <a:pt x="18" y="47"/>
                    </a:lnTo>
                    <a:lnTo>
                      <a:pt x="0" y="47"/>
                    </a:lnTo>
                    <a:lnTo>
                      <a:pt x="0" y="44"/>
                    </a:lnTo>
                    <a:lnTo>
                      <a:pt x="18" y="44"/>
                    </a:lnTo>
                    <a:close/>
                    <a:moveTo>
                      <a:pt x="18" y="47"/>
                    </a:moveTo>
                    <a:lnTo>
                      <a:pt x="18" y="54"/>
                    </a:lnTo>
                    <a:lnTo>
                      <a:pt x="0" y="54"/>
                    </a:lnTo>
                    <a:lnTo>
                      <a:pt x="0" y="47"/>
                    </a:lnTo>
                    <a:lnTo>
                      <a:pt x="18" y="47"/>
                    </a:lnTo>
                    <a:close/>
                    <a:moveTo>
                      <a:pt x="3" y="60"/>
                    </a:moveTo>
                    <a:lnTo>
                      <a:pt x="0" y="57"/>
                    </a:lnTo>
                    <a:lnTo>
                      <a:pt x="0" y="54"/>
                    </a:lnTo>
                    <a:lnTo>
                      <a:pt x="10" y="54"/>
                    </a:lnTo>
                    <a:lnTo>
                      <a:pt x="3" y="60"/>
                    </a:lnTo>
                    <a:close/>
                    <a:moveTo>
                      <a:pt x="16" y="46"/>
                    </a:moveTo>
                    <a:lnTo>
                      <a:pt x="20" y="49"/>
                    </a:lnTo>
                    <a:lnTo>
                      <a:pt x="6" y="64"/>
                    </a:lnTo>
                    <a:lnTo>
                      <a:pt x="3" y="60"/>
                    </a:lnTo>
                    <a:lnTo>
                      <a:pt x="16" y="46"/>
                    </a:lnTo>
                    <a:close/>
                    <a:moveTo>
                      <a:pt x="20" y="49"/>
                    </a:moveTo>
                    <a:lnTo>
                      <a:pt x="23" y="53"/>
                    </a:lnTo>
                    <a:lnTo>
                      <a:pt x="9" y="66"/>
                    </a:lnTo>
                    <a:lnTo>
                      <a:pt x="6" y="64"/>
                    </a:lnTo>
                    <a:lnTo>
                      <a:pt x="20" y="49"/>
                    </a:lnTo>
                    <a:close/>
                    <a:moveTo>
                      <a:pt x="23" y="53"/>
                    </a:moveTo>
                    <a:lnTo>
                      <a:pt x="26" y="56"/>
                    </a:lnTo>
                    <a:lnTo>
                      <a:pt x="12" y="69"/>
                    </a:lnTo>
                    <a:lnTo>
                      <a:pt x="9" y="66"/>
                    </a:lnTo>
                    <a:lnTo>
                      <a:pt x="23" y="53"/>
                    </a:lnTo>
                    <a:close/>
                    <a:moveTo>
                      <a:pt x="26" y="56"/>
                    </a:moveTo>
                    <a:lnTo>
                      <a:pt x="28" y="59"/>
                    </a:lnTo>
                    <a:lnTo>
                      <a:pt x="15" y="72"/>
                    </a:lnTo>
                    <a:lnTo>
                      <a:pt x="12" y="69"/>
                    </a:lnTo>
                    <a:lnTo>
                      <a:pt x="26" y="56"/>
                    </a:lnTo>
                    <a:close/>
                    <a:moveTo>
                      <a:pt x="22" y="76"/>
                    </a:moveTo>
                    <a:lnTo>
                      <a:pt x="18" y="76"/>
                    </a:lnTo>
                    <a:lnTo>
                      <a:pt x="15" y="72"/>
                    </a:lnTo>
                    <a:lnTo>
                      <a:pt x="22" y="66"/>
                    </a:lnTo>
                    <a:lnTo>
                      <a:pt x="22" y="76"/>
                    </a:lnTo>
                    <a:close/>
                    <a:moveTo>
                      <a:pt x="22" y="56"/>
                    </a:moveTo>
                    <a:lnTo>
                      <a:pt x="25" y="56"/>
                    </a:lnTo>
                    <a:lnTo>
                      <a:pt x="25" y="76"/>
                    </a:lnTo>
                    <a:lnTo>
                      <a:pt x="22" y="76"/>
                    </a:lnTo>
                    <a:lnTo>
                      <a:pt x="22" y="56"/>
                    </a:lnTo>
                    <a:close/>
                    <a:moveTo>
                      <a:pt x="25" y="56"/>
                    </a:moveTo>
                    <a:lnTo>
                      <a:pt x="32" y="56"/>
                    </a:lnTo>
                    <a:lnTo>
                      <a:pt x="32" y="76"/>
                    </a:lnTo>
                    <a:lnTo>
                      <a:pt x="25" y="76"/>
                    </a:lnTo>
                    <a:lnTo>
                      <a:pt x="25" y="56"/>
                    </a:lnTo>
                    <a:close/>
                    <a:moveTo>
                      <a:pt x="32" y="56"/>
                    </a:moveTo>
                    <a:lnTo>
                      <a:pt x="35" y="56"/>
                    </a:lnTo>
                    <a:lnTo>
                      <a:pt x="35" y="76"/>
                    </a:lnTo>
                    <a:lnTo>
                      <a:pt x="32" y="76"/>
                    </a:lnTo>
                    <a:lnTo>
                      <a:pt x="32" y="56"/>
                    </a:lnTo>
                    <a:close/>
                    <a:moveTo>
                      <a:pt x="35" y="56"/>
                    </a:moveTo>
                    <a:lnTo>
                      <a:pt x="42" y="56"/>
                    </a:lnTo>
                    <a:lnTo>
                      <a:pt x="42" y="76"/>
                    </a:lnTo>
                    <a:lnTo>
                      <a:pt x="35" y="76"/>
                    </a:lnTo>
                    <a:lnTo>
                      <a:pt x="35" y="56"/>
                    </a:lnTo>
                    <a:close/>
                    <a:moveTo>
                      <a:pt x="42" y="56"/>
                    </a:moveTo>
                    <a:lnTo>
                      <a:pt x="44" y="56"/>
                    </a:lnTo>
                    <a:lnTo>
                      <a:pt x="44" y="76"/>
                    </a:lnTo>
                    <a:lnTo>
                      <a:pt x="42" y="76"/>
                    </a:lnTo>
                    <a:lnTo>
                      <a:pt x="42" y="56"/>
                    </a:lnTo>
                    <a:close/>
                    <a:moveTo>
                      <a:pt x="48" y="75"/>
                    </a:moveTo>
                    <a:lnTo>
                      <a:pt x="47" y="76"/>
                    </a:lnTo>
                    <a:lnTo>
                      <a:pt x="44" y="76"/>
                    </a:lnTo>
                    <a:lnTo>
                      <a:pt x="44" y="66"/>
                    </a:lnTo>
                    <a:lnTo>
                      <a:pt x="48" y="75"/>
                    </a:lnTo>
                    <a:close/>
                    <a:moveTo>
                      <a:pt x="41" y="57"/>
                    </a:moveTo>
                    <a:lnTo>
                      <a:pt x="46" y="54"/>
                    </a:lnTo>
                    <a:lnTo>
                      <a:pt x="55" y="71"/>
                    </a:lnTo>
                    <a:lnTo>
                      <a:pt x="48" y="75"/>
                    </a:lnTo>
                    <a:lnTo>
                      <a:pt x="41" y="57"/>
                    </a:lnTo>
                    <a:close/>
                    <a:moveTo>
                      <a:pt x="46" y="54"/>
                    </a:moveTo>
                    <a:lnTo>
                      <a:pt x="48" y="54"/>
                    </a:lnTo>
                    <a:lnTo>
                      <a:pt x="50" y="54"/>
                    </a:lnTo>
                    <a:lnTo>
                      <a:pt x="50" y="62"/>
                    </a:lnTo>
                    <a:lnTo>
                      <a:pt x="46" y="54"/>
                    </a:lnTo>
                    <a:close/>
                    <a:moveTo>
                      <a:pt x="50" y="54"/>
                    </a:moveTo>
                    <a:lnTo>
                      <a:pt x="57" y="54"/>
                    </a:lnTo>
                    <a:lnTo>
                      <a:pt x="57" y="72"/>
                    </a:lnTo>
                    <a:lnTo>
                      <a:pt x="50" y="72"/>
                    </a:lnTo>
                    <a:lnTo>
                      <a:pt x="50"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74" name="Freeform 260">
                <a:extLst>
                  <a:ext uri="{FF2B5EF4-FFF2-40B4-BE49-F238E27FC236}">
                    <a16:creationId xmlns:a16="http://schemas.microsoft.com/office/drawing/2014/main" id="{76FE6C27-92FE-4F88-9868-8B1E04893CE5}"/>
                  </a:ext>
                </a:extLst>
              </p:cNvPr>
              <p:cNvSpPr>
                <a:spLocks/>
              </p:cNvSpPr>
              <p:nvPr/>
            </p:nvSpPr>
            <p:spPr bwMode="auto">
              <a:xfrm>
                <a:off x="2742" y="2430"/>
                <a:ext cx="17" cy="15"/>
              </a:xfrm>
              <a:custGeom>
                <a:avLst/>
                <a:gdLst>
                  <a:gd name="T0" fmla="*/ 12 w 67"/>
                  <a:gd name="T1" fmla="*/ 13 h 57"/>
                  <a:gd name="T2" fmla="*/ 13 w 67"/>
                  <a:gd name="T3" fmla="*/ 12 h 57"/>
                  <a:gd name="T4" fmla="*/ 14 w 67"/>
                  <a:gd name="T5" fmla="*/ 12 h 57"/>
                  <a:gd name="T6" fmla="*/ 15 w 67"/>
                  <a:gd name="T7" fmla="*/ 10 h 57"/>
                  <a:gd name="T8" fmla="*/ 16 w 67"/>
                  <a:gd name="T9" fmla="*/ 9 h 57"/>
                  <a:gd name="T10" fmla="*/ 17 w 67"/>
                  <a:gd name="T11" fmla="*/ 8 h 57"/>
                  <a:gd name="T12" fmla="*/ 17 w 67"/>
                  <a:gd name="T13" fmla="*/ 7 h 57"/>
                  <a:gd name="T14" fmla="*/ 17 w 67"/>
                  <a:gd name="T15" fmla="*/ 6 h 57"/>
                  <a:gd name="T16" fmla="*/ 17 w 67"/>
                  <a:gd name="T17" fmla="*/ 5 h 57"/>
                  <a:gd name="T18" fmla="*/ 17 w 67"/>
                  <a:gd name="T19" fmla="*/ 3 h 57"/>
                  <a:gd name="T20" fmla="*/ 16 w 67"/>
                  <a:gd name="T21" fmla="*/ 2 h 57"/>
                  <a:gd name="T22" fmla="*/ 16 w 67"/>
                  <a:gd name="T23" fmla="*/ 1 h 57"/>
                  <a:gd name="T24" fmla="*/ 15 w 67"/>
                  <a:gd name="T25" fmla="*/ 1 h 57"/>
                  <a:gd name="T26" fmla="*/ 14 w 67"/>
                  <a:gd name="T27" fmla="*/ 0 h 57"/>
                  <a:gd name="T28" fmla="*/ 13 w 67"/>
                  <a:gd name="T29" fmla="*/ 0 h 57"/>
                  <a:gd name="T30" fmla="*/ 12 w 67"/>
                  <a:gd name="T31" fmla="*/ 0 h 57"/>
                  <a:gd name="T32" fmla="*/ 10 w 67"/>
                  <a:gd name="T33" fmla="*/ 0 h 57"/>
                  <a:gd name="T34" fmla="*/ 10 w 67"/>
                  <a:gd name="T35" fmla="*/ 0 h 57"/>
                  <a:gd name="T36" fmla="*/ 8 w 67"/>
                  <a:gd name="T37" fmla="*/ 0 h 57"/>
                  <a:gd name="T38" fmla="*/ 6 w 67"/>
                  <a:gd name="T39" fmla="*/ 1 h 57"/>
                  <a:gd name="T40" fmla="*/ 6 w 67"/>
                  <a:gd name="T41" fmla="*/ 1 h 57"/>
                  <a:gd name="T42" fmla="*/ 4 w 67"/>
                  <a:gd name="T43" fmla="*/ 1 h 57"/>
                  <a:gd name="T44" fmla="*/ 3 w 67"/>
                  <a:gd name="T45" fmla="*/ 3 h 57"/>
                  <a:gd name="T46" fmla="*/ 2 w 67"/>
                  <a:gd name="T47" fmla="*/ 4 h 57"/>
                  <a:gd name="T48" fmla="*/ 2 w 67"/>
                  <a:gd name="T49" fmla="*/ 5 h 57"/>
                  <a:gd name="T50" fmla="*/ 1 w 67"/>
                  <a:gd name="T51" fmla="*/ 6 h 57"/>
                  <a:gd name="T52" fmla="*/ 1 w 67"/>
                  <a:gd name="T53" fmla="*/ 7 h 57"/>
                  <a:gd name="T54" fmla="*/ 0 w 67"/>
                  <a:gd name="T55" fmla="*/ 8 h 57"/>
                  <a:gd name="T56" fmla="*/ 0 w 67"/>
                  <a:gd name="T57" fmla="*/ 10 h 57"/>
                  <a:gd name="T58" fmla="*/ 1 w 67"/>
                  <a:gd name="T59" fmla="*/ 11 h 57"/>
                  <a:gd name="T60" fmla="*/ 1 w 67"/>
                  <a:gd name="T61" fmla="*/ 12 h 57"/>
                  <a:gd name="T62" fmla="*/ 2 w 67"/>
                  <a:gd name="T63" fmla="*/ 12 h 57"/>
                  <a:gd name="T64" fmla="*/ 2 w 67"/>
                  <a:gd name="T65" fmla="*/ 13 h 57"/>
                  <a:gd name="T66" fmla="*/ 3 w 67"/>
                  <a:gd name="T67" fmla="*/ 14 h 57"/>
                  <a:gd name="T68" fmla="*/ 5 w 67"/>
                  <a:gd name="T69" fmla="*/ 14 h 57"/>
                  <a:gd name="T70" fmla="*/ 6 w 67"/>
                  <a:gd name="T71" fmla="*/ 15 h 57"/>
                  <a:gd name="T72" fmla="*/ 7 w 67"/>
                  <a:gd name="T73" fmla="*/ 15 h 57"/>
                  <a:gd name="T74" fmla="*/ 8 w 67"/>
                  <a:gd name="T75" fmla="*/ 15 h 57"/>
                  <a:gd name="T76" fmla="*/ 10 w 67"/>
                  <a:gd name="T77" fmla="*/ 14 h 57"/>
                  <a:gd name="T78" fmla="*/ 10 w 67"/>
                  <a:gd name="T79" fmla="*/ 14 h 57"/>
                  <a:gd name="T80" fmla="*/ 12 w 67"/>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7" y="50"/>
                    </a:moveTo>
                    <a:lnTo>
                      <a:pt x="50" y="47"/>
                    </a:lnTo>
                    <a:lnTo>
                      <a:pt x="57" y="44"/>
                    </a:lnTo>
                    <a:lnTo>
                      <a:pt x="60" y="37"/>
                    </a:lnTo>
                    <a:lnTo>
                      <a:pt x="63" y="34"/>
                    </a:lnTo>
                    <a:lnTo>
                      <a:pt x="67" y="32"/>
                    </a:lnTo>
                    <a:lnTo>
                      <a:pt x="67" y="25"/>
                    </a:lnTo>
                    <a:lnTo>
                      <a:pt x="67" y="22"/>
                    </a:lnTo>
                    <a:lnTo>
                      <a:pt x="67" y="18"/>
                    </a:lnTo>
                    <a:lnTo>
                      <a:pt x="67" y="12"/>
                    </a:lnTo>
                    <a:lnTo>
                      <a:pt x="63" y="8"/>
                    </a:lnTo>
                    <a:lnTo>
                      <a:pt x="63" y="5"/>
                    </a:lnTo>
                    <a:lnTo>
                      <a:pt x="60" y="3"/>
                    </a:lnTo>
                    <a:lnTo>
                      <a:pt x="54" y="0"/>
                    </a:lnTo>
                    <a:lnTo>
                      <a:pt x="50" y="0"/>
                    </a:lnTo>
                    <a:lnTo>
                      <a:pt x="47" y="0"/>
                    </a:lnTo>
                    <a:lnTo>
                      <a:pt x="41" y="0"/>
                    </a:lnTo>
                    <a:lnTo>
                      <a:pt x="38" y="0"/>
                    </a:lnTo>
                    <a:lnTo>
                      <a:pt x="32" y="0"/>
                    </a:lnTo>
                    <a:lnTo>
                      <a:pt x="25" y="3"/>
                    </a:lnTo>
                    <a:lnTo>
                      <a:pt x="22" y="3"/>
                    </a:lnTo>
                    <a:lnTo>
                      <a:pt x="16" y="5"/>
                    </a:lnTo>
                    <a:lnTo>
                      <a:pt x="13" y="12"/>
                    </a:lnTo>
                    <a:lnTo>
                      <a:pt x="9" y="15"/>
                    </a:lnTo>
                    <a:lnTo>
                      <a:pt x="6" y="18"/>
                    </a:lnTo>
                    <a:lnTo>
                      <a:pt x="3" y="22"/>
                    </a:lnTo>
                    <a:lnTo>
                      <a:pt x="3" y="28"/>
                    </a:lnTo>
                    <a:lnTo>
                      <a:pt x="0" y="32"/>
                    </a:lnTo>
                    <a:lnTo>
                      <a:pt x="0" y="37"/>
                    </a:lnTo>
                    <a:lnTo>
                      <a:pt x="3" y="40"/>
                    </a:lnTo>
                    <a:lnTo>
                      <a:pt x="3" y="44"/>
                    </a:lnTo>
                    <a:lnTo>
                      <a:pt x="6" y="47"/>
                    </a:lnTo>
                    <a:lnTo>
                      <a:pt x="9" y="50"/>
                    </a:lnTo>
                    <a:lnTo>
                      <a:pt x="13" y="54"/>
                    </a:lnTo>
                    <a:lnTo>
                      <a:pt x="19" y="54"/>
                    </a:lnTo>
                    <a:lnTo>
                      <a:pt x="22" y="57"/>
                    </a:lnTo>
                    <a:lnTo>
                      <a:pt x="28" y="57"/>
                    </a:lnTo>
                    <a:lnTo>
                      <a:pt x="32" y="57"/>
                    </a:lnTo>
                    <a:lnTo>
                      <a:pt x="38" y="54"/>
                    </a:lnTo>
                    <a:lnTo>
                      <a:pt x="41" y="54"/>
                    </a:lnTo>
                    <a:lnTo>
                      <a:pt x="47"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75" name="Freeform 261">
                <a:extLst>
                  <a:ext uri="{FF2B5EF4-FFF2-40B4-BE49-F238E27FC236}">
                    <a16:creationId xmlns:a16="http://schemas.microsoft.com/office/drawing/2014/main" id="{EC236ED9-E9BA-413B-8C10-319FFD0F4385}"/>
                  </a:ext>
                </a:extLst>
              </p:cNvPr>
              <p:cNvSpPr>
                <a:spLocks noEditPoints="1"/>
              </p:cNvSpPr>
              <p:nvPr/>
            </p:nvSpPr>
            <p:spPr bwMode="auto">
              <a:xfrm>
                <a:off x="2740" y="2428"/>
                <a:ext cx="21" cy="19"/>
              </a:xfrm>
              <a:custGeom>
                <a:avLst/>
                <a:gdLst>
                  <a:gd name="T0" fmla="*/ 13 w 85"/>
                  <a:gd name="T1" fmla="*/ 13 h 76"/>
                  <a:gd name="T2" fmla="*/ 15 w 85"/>
                  <a:gd name="T3" fmla="*/ 11 h 76"/>
                  <a:gd name="T4" fmla="*/ 17 w 85"/>
                  <a:gd name="T5" fmla="*/ 16 h 76"/>
                  <a:gd name="T6" fmla="*/ 19 w 85"/>
                  <a:gd name="T7" fmla="*/ 15 h 76"/>
                  <a:gd name="T8" fmla="*/ 15 w 85"/>
                  <a:gd name="T9" fmla="*/ 11 h 76"/>
                  <a:gd name="T10" fmla="*/ 16 w 85"/>
                  <a:gd name="T11" fmla="*/ 9 h 76"/>
                  <a:gd name="T12" fmla="*/ 17 w 85"/>
                  <a:gd name="T13" fmla="*/ 9 h 76"/>
                  <a:gd name="T14" fmla="*/ 20 w 85"/>
                  <a:gd name="T15" fmla="*/ 12 h 76"/>
                  <a:gd name="T16" fmla="*/ 21 w 85"/>
                  <a:gd name="T17" fmla="*/ 11 h 76"/>
                  <a:gd name="T18" fmla="*/ 16 w 85"/>
                  <a:gd name="T19" fmla="*/ 9 h 76"/>
                  <a:gd name="T20" fmla="*/ 16 w 85"/>
                  <a:gd name="T21" fmla="*/ 7 h 76"/>
                  <a:gd name="T22" fmla="*/ 21 w 85"/>
                  <a:gd name="T23" fmla="*/ 5 h 76"/>
                  <a:gd name="T24" fmla="*/ 20 w 85"/>
                  <a:gd name="T25" fmla="*/ 3 h 76"/>
                  <a:gd name="T26" fmla="*/ 18 w 85"/>
                  <a:gd name="T27" fmla="*/ 5 h 76"/>
                  <a:gd name="T28" fmla="*/ 16 w 85"/>
                  <a:gd name="T29" fmla="*/ 5 h 76"/>
                  <a:gd name="T30" fmla="*/ 16 w 85"/>
                  <a:gd name="T31" fmla="*/ 6 h 76"/>
                  <a:gd name="T32" fmla="*/ 19 w 85"/>
                  <a:gd name="T33" fmla="*/ 1 h 76"/>
                  <a:gd name="T34" fmla="*/ 17 w 85"/>
                  <a:gd name="T35" fmla="*/ 0 h 76"/>
                  <a:gd name="T36" fmla="*/ 16 w 85"/>
                  <a:gd name="T37" fmla="*/ 3 h 76"/>
                  <a:gd name="T38" fmla="*/ 16 w 85"/>
                  <a:gd name="T39" fmla="*/ 5 h 76"/>
                  <a:gd name="T40" fmla="*/ 14 w 85"/>
                  <a:gd name="T41" fmla="*/ 5 h 76"/>
                  <a:gd name="T42" fmla="*/ 12 w 85"/>
                  <a:gd name="T43" fmla="*/ 5 h 76"/>
                  <a:gd name="T44" fmla="*/ 10 w 85"/>
                  <a:gd name="T45" fmla="*/ 0 h 76"/>
                  <a:gd name="T46" fmla="*/ 10 w 85"/>
                  <a:gd name="T47" fmla="*/ 3 h 76"/>
                  <a:gd name="T48" fmla="*/ 11 w 85"/>
                  <a:gd name="T49" fmla="*/ 4 h 76"/>
                  <a:gd name="T50" fmla="*/ 8 w 85"/>
                  <a:gd name="T51" fmla="*/ 6 h 76"/>
                  <a:gd name="T52" fmla="*/ 7 w 85"/>
                  <a:gd name="T53" fmla="*/ 1 h 76"/>
                  <a:gd name="T54" fmla="*/ 5 w 85"/>
                  <a:gd name="T55" fmla="*/ 2 h 76"/>
                  <a:gd name="T56" fmla="*/ 6 w 85"/>
                  <a:gd name="T57" fmla="*/ 4 h 76"/>
                  <a:gd name="T58" fmla="*/ 8 w 85"/>
                  <a:gd name="T59" fmla="*/ 5 h 76"/>
                  <a:gd name="T60" fmla="*/ 7 w 85"/>
                  <a:gd name="T61" fmla="*/ 7 h 76"/>
                  <a:gd name="T62" fmla="*/ 0 w 85"/>
                  <a:gd name="T63" fmla="*/ 7 h 76"/>
                  <a:gd name="T64" fmla="*/ 2 w 85"/>
                  <a:gd name="T65" fmla="*/ 6 h 76"/>
                  <a:gd name="T66" fmla="*/ 4 w 85"/>
                  <a:gd name="T67" fmla="*/ 7 h 76"/>
                  <a:gd name="T68" fmla="*/ 5 w 85"/>
                  <a:gd name="T69" fmla="*/ 9 h 76"/>
                  <a:gd name="T70" fmla="*/ 5 w 85"/>
                  <a:gd name="T71" fmla="*/ 8 h 76"/>
                  <a:gd name="T72" fmla="*/ 5 w 85"/>
                  <a:gd name="T73" fmla="*/ 11 h 76"/>
                  <a:gd name="T74" fmla="*/ 0 w 85"/>
                  <a:gd name="T75" fmla="*/ 9 h 76"/>
                  <a:gd name="T76" fmla="*/ 2 w 85"/>
                  <a:gd name="T77" fmla="*/ 11 h 76"/>
                  <a:gd name="T78" fmla="*/ 4 w 85"/>
                  <a:gd name="T79" fmla="*/ 11 h 76"/>
                  <a:gd name="T80" fmla="*/ 4 w 85"/>
                  <a:gd name="T81" fmla="*/ 10 h 76"/>
                  <a:gd name="T82" fmla="*/ 5 w 85"/>
                  <a:gd name="T83" fmla="*/ 12 h 76"/>
                  <a:gd name="T84" fmla="*/ 0 w 85"/>
                  <a:gd name="T85" fmla="*/ 14 h 76"/>
                  <a:gd name="T86" fmla="*/ 3 w 85"/>
                  <a:gd name="T87" fmla="*/ 14 h 76"/>
                  <a:gd name="T88" fmla="*/ 4 w 85"/>
                  <a:gd name="T89" fmla="*/ 12 h 76"/>
                  <a:gd name="T90" fmla="*/ 5 w 85"/>
                  <a:gd name="T91" fmla="*/ 13 h 76"/>
                  <a:gd name="T92" fmla="*/ 0 w 85"/>
                  <a:gd name="T93" fmla="*/ 14 h 76"/>
                  <a:gd name="T94" fmla="*/ 4 w 85"/>
                  <a:gd name="T95" fmla="*/ 18 h 76"/>
                  <a:gd name="T96" fmla="*/ 5 w 85"/>
                  <a:gd name="T97" fmla="*/ 16 h 76"/>
                  <a:gd name="T98" fmla="*/ 5 w 85"/>
                  <a:gd name="T99" fmla="*/ 14 h 76"/>
                  <a:gd name="T100" fmla="*/ 9 w 85"/>
                  <a:gd name="T101" fmla="*/ 14 h 76"/>
                  <a:gd name="T102" fmla="*/ 7 w 85"/>
                  <a:gd name="T103" fmla="*/ 19 h 76"/>
                  <a:gd name="T104" fmla="*/ 9 w 85"/>
                  <a:gd name="T105" fmla="*/ 19 h 76"/>
                  <a:gd name="T106" fmla="*/ 9 w 85"/>
                  <a:gd name="T107" fmla="*/ 19 h 76"/>
                  <a:gd name="T108" fmla="*/ 11 w 85"/>
                  <a:gd name="T109" fmla="*/ 19 h 76"/>
                  <a:gd name="T110" fmla="*/ 11 w 85"/>
                  <a:gd name="T111" fmla="*/ 14 h 76"/>
                  <a:gd name="T112" fmla="*/ 12 w 85"/>
                  <a:gd name="T113" fmla="*/ 14 h 76"/>
                  <a:gd name="T114" fmla="*/ 12 w 85"/>
                  <a:gd name="T115" fmla="*/ 18 h 76"/>
                  <a:gd name="T116" fmla="*/ 14 w 85"/>
                  <a:gd name="T117" fmla="*/ 18 h 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5"/>
                  <a:gd name="T178" fmla="*/ 0 h 76"/>
                  <a:gd name="T179" fmla="*/ 85 w 85"/>
                  <a:gd name="T180" fmla="*/ 76 h 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5" h="76">
                    <a:moveTo>
                      <a:pt x="49" y="54"/>
                    </a:moveTo>
                    <a:lnTo>
                      <a:pt x="53" y="50"/>
                    </a:lnTo>
                    <a:lnTo>
                      <a:pt x="66" y="64"/>
                    </a:lnTo>
                    <a:lnTo>
                      <a:pt x="64" y="67"/>
                    </a:lnTo>
                    <a:lnTo>
                      <a:pt x="49" y="54"/>
                    </a:lnTo>
                    <a:close/>
                    <a:moveTo>
                      <a:pt x="53" y="50"/>
                    </a:moveTo>
                    <a:lnTo>
                      <a:pt x="54" y="49"/>
                    </a:lnTo>
                    <a:lnTo>
                      <a:pt x="56" y="48"/>
                    </a:lnTo>
                    <a:lnTo>
                      <a:pt x="59" y="57"/>
                    </a:lnTo>
                    <a:lnTo>
                      <a:pt x="53" y="50"/>
                    </a:lnTo>
                    <a:close/>
                    <a:moveTo>
                      <a:pt x="56" y="48"/>
                    </a:moveTo>
                    <a:lnTo>
                      <a:pt x="61" y="45"/>
                    </a:lnTo>
                    <a:lnTo>
                      <a:pt x="70" y="63"/>
                    </a:lnTo>
                    <a:lnTo>
                      <a:pt x="64" y="66"/>
                    </a:lnTo>
                    <a:lnTo>
                      <a:pt x="56" y="48"/>
                    </a:lnTo>
                    <a:close/>
                    <a:moveTo>
                      <a:pt x="75" y="58"/>
                    </a:moveTo>
                    <a:lnTo>
                      <a:pt x="74" y="61"/>
                    </a:lnTo>
                    <a:lnTo>
                      <a:pt x="70" y="63"/>
                    </a:lnTo>
                    <a:lnTo>
                      <a:pt x="66" y="54"/>
                    </a:lnTo>
                    <a:lnTo>
                      <a:pt x="75" y="58"/>
                    </a:lnTo>
                    <a:close/>
                    <a:moveTo>
                      <a:pt x="57" y="49"/>
                    </a:moveTo>
                    <a:lnTo>
                      <a:pt x="60" y="43"/>
                    </a:lnTo>
                    <a:lnTo>
                      <a:pt x="78" y="52"/>
                    </a:lnTo>
                    <a:lnTo>
                      <a:pt x="75" y="58"/>
                    </a:lnTo>
                    <a:lnTo>
                      <a:pt x="57" y="49"/>
                    </a:lnTo>
                    <a:close/>
                    <a:moveTo>
                      <a:pt x="60" y="43"/>
                    </a:moveTo>
                    <a:lnTo>
                      <a:pt x="61" y="42"/>
                    </a:lnTo>
                    <a:lnTo>
                      <a:pt x="63" y="40"/>
                    </a:lnTo>
                    <a:lnTo>
                      <a:pt x="69" y="47"/>
                    </a:lnTo>
                    <a:lnTo>
                      <a:pt x="60" y="43"/>
                    </a:lnTo>
                    <a:close/>
                    <a:moveTo>
                      <a:pt x="63" y="40"/>
                    </a:moveTo>
                    <a:lnTo>
                      <a:pt x="66" y="37"/>
                    </a:lnTo>
                    <a:lnTo>
                      <a:pt x="79" y="52"/>
                    </a:lnTo>
                    <a:lnTo>
                      <a:pt x="76" y="54"/>
                    </a:lnTo>
                    <a:lnTo>
                      <a:pt x="63" y="40"/>
                    </a:lnTo>
                    <a:close/>
                    <a:moveTo>
                      <a:pt x="66" y="37"/>
                    </a:moveTo>
                    <a:lnTo>
                      <a:pt x="66" y="37"/>
                    </a:lnTo>
                    <a:lnTo>
                      <a:pt x="72" y="44"/>
                    </a:lnTo>
                    <a:lnTo>
                      <a:pt x="66" y="37"/>
                    </a:lnTo>
                    <a:close/>
                    <a:moveTo>
                      <a:pt x="66" y="37"/>
                    </a:moveTo>
                    <a:lnTo>
                      <a:pt x="69" y="34"/>
                    </a:lnTo>
                    <a:lnTo>
                      <a:pt x="82" y="48"/>
                    </a:lnTo>
                    <a:lnTo>
                      <a:pt x="79" y="52"/>
                    </a:lnTo>
                    <a:lnTo>
                      <a:pt x="66" y="37"/>
                    </a:lnTo>
                    <a:close/>
                    <a:moveTo>
                      <a:pt x="85" y="42"/>
                    </a:moveTo>
                    <a:lnTo>
                      <a:pt x="85" y="45"/>
                    </a:lnTo>
                    <a:lnTo>
                      <a:pt x="82" y="48"/>
                    </a:lnTo>
                    <a:lnTo>
                      <a:pt x="76" y="42"/>
                    </a:lnTo>
                    <a:lnTo>
                      <a:pt x="85" y="42"/>
                    </a:lnTo>
                    <a:close/>
                    <a:moveTo>
                      <a:pt x="66" y="42"/>
                    </a:moveTo>
                    <a:lnTo>
                      <a:pt x="66" y="35"/>
                    </a:lnTo>
                    <a:lnTo>
                      <a:pt x="85" y="35"/>
                    </a:lnTo>
                    <a:lnTo>
                      <a:pt x="85" y="42"/>
                    </a:lnTo>
                    <a:lnTo>
                      <a:pt x="66" y="42"/>
                    </a:lnTo>
                    <a:close/>
                    <a:moveTo>
                      <a:pt x="66" y="35"/>
                    </a:moveTo>
                    <a:lnTo>
                      <a:pt x="66" y="32"/>
                    </a:lnTo>
                    <a:lnTo>
                      <a:pt x="85" y="32"/>
                    </a:lnTo>
                    <a:lnTo>
                      <a:pt x="85" y="35"/>
                    </a:lnTo>
                    <a:lnTo>
                      <a:pt x="66" y="35"/>
                    </a:lnTo>
                    <a:close/>
                    <a:moveTo>
                      <a:pt x="66" y="32"/>
                    </a:moveTo>
                    <a:lnTo>
                      <a:pt x="66" y="28"/>
                    </a:lnTo>
                    <a:lnTo>
                      <a:pt x="85" y="28"/>
                    </a:lnTo>
                    <a:lnTo>
                      <a:pt x="85" y="32"/>
                    </a:lnTo>
                    <a:lnTo>
                      <a:pt x="66" y="32"/>
                    </a:lnTo>
                    <a:close/>
                    <a:moveTo>
                      <a:pt x="66" y="28"/>
                    </a:moveTo>
                    <a:lnTo>
                      <a:pt x="66" y="22"/>
                    </a:lnTo>
                    <a:lnTo>
                      <a:pt x="85" y="22"/>
                    </a:lnTo>
                    <a:lnTo>
                      <a:pt x="85" y="28"/>
                    </a:lnTo>
                    <a:lnTo>
                      <a:pt x="66" y="28"/>
                    </a:lnTo>
                    <a:close/>
                    <a:moveTo>
                      <a:pt x="82" y="15"/>
                    </a:moveTo>
                    <a:lnTo>
                      <a:pt x="85" y="18"/>
                    </a:lnTo>
                    <a:lnTo>
                      <a:pt x="85" y="22"/>
                    </a:lnTo>
                    <a:lnTo>
                      <a:pt x="76" y="22"/>
                    </a:lnTo>
                    <a:lnTo>
                      <a:pt x="82" y="15"/>
                    </a:lnTo>
                    <a:close/>
                    <a:moveTo>
                      <a:pt x="69" y="28"/>
                    </a:moveTo>
                    <a:lnTo>
                      <a:pt x="66" y="25"/>
                    </a:lnTo>
                    <a:lnTo>
                      <a:pt x="79" y="12"/>
                    </a:lnTo>
                    <a:lnTo>
                      <a:pt x="82" y="15"/>
                    </a:lnTo>
                    <a:lnTo>
                      <a:pt x="69" y="28"/>
                    </a:lnTo>
                    <a:close/>
                    <a:moveTo>
                      <a:pt x="66" y="25"/>
                    </a:moveTo>
                    <a:lnTo>
                      <a:pt x="63" y="23"/>
                    </a:lnTo>
                    <a:lnTo>
                      <a:pt x="63" y="18"/>
                    </a:lnTo>
                    <a:lnTo>
                      <a:pt x="72" y="18"/>
                    </a:lnTo>
                    <a:lnTo>
                      <a:pt x="66" y="25"/>
                    </a:lnTo>
                    <a:close/>
                    <a:moveTo>
                      <a:pt x="63" y="18"/>
                    </a:moveTo>
                    <a:lnTo>
                      <a:pt x="63" y="15"/>
                    </a:lnTo>
                    <a:lnTo>
                      <a:pt x="82" y="15"/>
                    </a:lnTo>
                    <a:lnTo>
                      <a:pt x="82" y="18"/>
                    </a:lnTo>
                    <a:lnTo>
                      <a:pt x="63" y="18"/>
                    </a:lnTo>
                    <a:close/>
                    <a:moveTo>
                      <a:pt x="79" y="9"/>
                    </a:moveTo>
                    <a:lnTo>
                      <a:pt x="82" y="12"/>
                    </a:lnTo>
                    <a:lnTo>
                      <a:pt x="82" y="15"/>
                    </a:lnTo>
                    <a:lnTo>
                      <a:pt x="72" y="15"/>
                    </a:lnTo>
                    <a:lnTo>
                      <a:pt x="79" y="9"/>
                    </a:lnTo>
                    <a:close/>
                    <a:moveTo>
                      <a:pt x="66" y="23"/>
                    </a:moveTo>
                    <a:lnTo>
                      <a:pt x="63" y="20"/>
                    </a:lnTo>
                    <a:lnTo>
                      <a:pt x="76" y="6"/>
                    </a:lnTo>
                    <a:lnTo>
                      <a:pt x="79" y="9"/>
                    </a:lnTo>
                    <a:lnTo>
                      <a:pt x="66" y="23"/>
                    </a:lnTo>
                    <a:close/>
                    <a:moveTo>
                      <a:pt x="74" y="4"/>
                    </a:moveTo>
                    <a:lnTo>
                      <a:pt x="75" y="4"/>
                    </a:lnTo>
                    <a:lnTo>
                      <a:pt x="76" y="6"/>
                    </a:lnTo>
                    <a:lnTo>
                      <a:pt x="69" y="13"/>
                    </a:lnTo>
                    <a:lnTo>
                      <a:pt x="74" y="4"/>
                    </a:lnTo>
                    <a:close/>
                    <a:moveTo>
                      <a:pt x="65" y="21"/>
                    </a:moveTo>
                    <a:lnTo>
                      <a:pt x="58" y="17"/>
                    </a:lnTo>
                    <a:lnTo>
                      <a:pt x="67" y="1"/>
                    </a:lnTo>
                    <a:lnTo>
                      <a:pt x="74" y="4"/>
                    </a:lnTo>
                    <a:lnTo>
                      <a:pt x="65" y="21"/>
                    </a:lnTo>
                    <a:close/>
                    <a:moveTo>
                      <a:pt x="63" y="0"/>
                    </a:moveTo>
                    <a:lnTo>
                      <a:pt x="65" y="0"/>
                    </a:lnTo>
                    <a:lnTo>
                      <a:pt x="67" y="1"/>
                    </a:lnTo>
                    <a:lnTo>
                      <a:pt x="63" y="10"/>
                    </a:lnTo>
                    <a:lnTo>
                      <a:pt x="63" y="0"/>
                    </a:lnTo>
                    <a:close/>
                    <a:moveTo>
                      <a:pt x="63" y="18"/>
                    </a:moveTo>
                    <a:lnTo>
                      <a:pt x="59" y="18"/>
                    </a:lnTo>
                    <a:lnTo>
                      <a:pt x="59" y="0"/>
                    </a:lnTo>
                    <a:lnTo>
                      <a:pt x="63" y="0"/>
                    </a:lnTo>
                    <a:lnTo>
                      <a:pt x="63" y="18"/>
                    </a:lnTo>
                    <a:close/>
                    <a:moveTo>
                      <a:pt x="59" y="18"/>
                    </a:moveTo>
                    <a:lnTo>
                      <a:pt x="56" y="18"/>
                    </a:lnTo>
                    <a:lnTo>
                      <a:pt x="56" y="0"/>
                    </a:lnTo>
                    <a:lnTo>
                      <a:pt x="59" y="0"/>
                    </a:lnTo>
                    <a:lnTo>
                      <a:pt x="59" y="18"/>
                    </a:lnTo>
                    <a:close/>
                    <a:moveTo>
                      <a:pt x="56" y="18"/>
                    </a:moveTo>
                    <a:lnTo>
                      <a:pt x="50" y="18"/>
                    </a:lnTo>
                    <a:lnTo>
                      <a:pt x="50" y="0"/>
                    </a:lnTo>
                    <a:lnTo>
                      <a:pt x="56" y="0"/>
                    </a:lnTo>
                    <a:lnTo>
                      <a:pt x="56" y="18"/>
                    </a:lnTo>
                    <a:close/>
                    <a:moveTo>
                      <a:pt x="50" y="18"/>
                    </a:moveTo>
                    <a:lnTo>
                      <a:pt x="47" y="18"/>
                    </a:lnTo>
                    <a:lnTo>
                      <a:pt x="47" y="0"/>
                    </a:lnTo>
                    <a:lnTo>
                      <a:pt x="50" y="0"/>
                    </a:lnTo>
                    <a:lnTo>
                      <a:pt x="50" y="18"/>
                    </a:lnTo>
                    <a:close/>
                    <a:moveTo>
                      <a:pt x="47" y="18"/>
                    </a:moveTo>
                    <a:lnTo>
                      <a:pt x="41" y="18"/>
                    </a:lnTo>
                    <a:lnTo>
                      <a:pt x="41" y="0"/>
                    </a:lnTo>
                    <a:lnTo>
                      <a:pt x="47" y="0"/>
                    </a:lnTo>
                    <a:lnTo>
                      <a:pt x="47" y="18"/>
                    </a:lnTo>
                    <a:close/>
                    <a:moveTo>
                      <a:pt x="36" y="1"/>
                    </a:moveTo>
                    <a:lnTo>
                      <a:pt x="38" y="0"/>
                    </a:lnTo>
                    <a:lnTo>
                      <a:pt x="41" y="0"/>
                    </a:lnTo>
                    <a:lnTo>
                      <a:pt x="41" y="10"/>
                    </a:lnTo>
                    <a:lnTo>
                      <a:pt x="36" y="1"/>
                    </a:lnTo>
                    <a:close/>
                    <a:moveTo>
                      <a:pt x="45" y="17"/>
                    </a:moveTo>
                    <a:lnTo>
                      <a:pt x="38" y="21"/>
                    </a:lnTo>
                    <a:lnTo>
                      <a:pt x="29" y="4"/>
                    </a:lnTo>
                    <a:lnTo>
                      <a:pt x="36" y="1"/>
                    </a:lnTo>
                    <a:lnTo>
                      <a:pt x="45" y="17"/>
                    </a:lnTo>
                    <a:close/>
                    <a:moveTo>
                      <a:pt x="38" y="21"/>
                    </a:moveTo>
                    <a:lnTo>
                      <a:pt x="36" y="22"/>
                    </a:lnTo>
                    <a:lnTo>
                      <a:pt x="34" y="22"/>
                    </a:lnTo>
                    <a:lnTo>
                      <a:pt x="34" y="13"/>
                    </a:lnTo>
                    <a:lnTo>
                      <a:pt x="38" y="21"/>
                    </a:lnTo>
                    <a:close/>
                    <a:moveTo>
                      <a:pt x="34" y="22"/>
                    </a:moveTo>
                    <a:lnTo>
                      <a:pt x="31" y="22"/>
                    </a:lnTo>
                    <a:lnTo>
                      <a:pt x="31" y="3"/>
                    </a:lnTo>
                    <a:lnTo>
                      <a:pt x="34" y="3"/>
                    </a:lnTo>
                    <a:lnTo>
                      <a:pt x="34" y="22"/>
                    </a:lnTo>
                    <a:close/>
                    <a:moveTo>
                      <a:pt x="27" y="4"/>
                    </a:moveTo>
                    <a:lnTo>
                      <a:pt x="28" y="3"/>
                    </a:lnTo>
                    <a:lnTo>
                      <a:pt x="31" y="3"/>
                    </a:lnTo>
                    <a:lnTo>
                      <a:pt x="31" y="13"/>
                    </a:lnTo>
                    <a:lnTo>
                      <a:pt x="27" y="4"/>
                    </a:lnTo>
                    <a:close/>
                    <a:moveTo>
                      <a:pt x="35" y="21"/>
                    </a:moveTo>
                    <a:lnTo>
                      <a:pt x="28" y="24"/>
                    </a:lnTo>
                    <a:lnTo>
                      <a:pt x="21" y="7"/>
                    </a:lnTo>
                    <a:lnTo>
                      <a:pt x="27" y="4"/>
                    </a:lnTo>
                    <a:lnTo>
                      <a:pt x="35" y="21"/>
                    </a:lnTo>
                    <a:close/>
                    <a:moveTo>
                      <a:pt x="16" y="12"/>
                    </a:moveTo>
                    <a:lnTo>
                      <a:pt x="17" y="9"/>
                    </a:lnTo>
                    <a:lnTo>
                      <a:pt x="21" y="7"/>
                    </a:lnTo>
                    <a:lnTo>
                      <a:pt x="25" y="15"/>
                    </a:lnTo>
                    <a:lnTo>
                      <a:pt x="16" y="12"/>
                    </a:lnTo>
                    <a:close/>
                    <a:moveTo>
                      <a:pt x="33" y="20"/>
                    </a:moveTo>
                    <a:lnTo>
                      <a:pt x="31" y="26"/>
                    </a:lnTo>
                    <a:lnTo>
                      <a:pt x="13" y="17"/>
                    </a:lnTo>
                    <a:lnTo>
                      <a:pt x="16" y="12"/>
                    </a:lnTo>
                    <a:lnTo>
                      <a:pt x="33" y="20"/>
                    </a:lnTo>
                    <a:close/>
                    <a:moveTo>
                      <a:pt x="31" y="26"/>
                    </a:moveTo>
                    <a:lnTo>
                      <a:pt x="29" y="27"/>
                    </a:lnTo>
                    <a:lnTo>
                      <a:pt x="28" y="28"/>
                    </a:lnTo>
                    <a:lnTo>
                      <a:pt x="22" y="22"/>
                    </a:lnTo>
                    <a:lnTo>
                      <a:pt x="31" y="26"/>
                    </a:lnTo>
                    <a:close/>
                    <a:moveTo>
                      <a:pt x="28" y="28"/>
                    </a:moveTo>
                    <a:lnTo>
                      <a:pt x="25" y="32"/>
                    </a:lnTo>
                    <a:lnTo>
                      <a:pt x="12" y="18"/>
                    </a:lnTo>
                    <a:lnTo>
                      <a:pt x="15" y="15"/>
                    </a:lnTo>
                    <a:lnTo>
                      <a:pt x="28" y="28"/>
                    </a:lnTo>
                    <a:close/>
                    <a:moveTo>
                      <a:pt x="12" y="18"/>
                    </a:moveTo>
                    <a:lnTo>
                      <a:pt x="2" y="28"/>
                    </a:lnTo>
                    <a:lnTo>
                      <a:pt x="12" y="18"/>
                    </a:lnTo>
                    <a:lnTo>
                      <a:pt x="18" y="25"/>
                    </a:lnTo>
                    <a:lnTo>
                      <a:pt x="12" y="18"/>
                    </a:lnTo>
                    <a:close/>
                    <a:moveTo>
                      <a:pt x="25" y="32"/>
                    </a:moveTo>
                    <a:lnTo>
                      <a:pt x="22" y="35"/>
                    </a:lnTo>
                    <a:lnTo>
                      <a:pt x="9" y="22"/>
                    </a:lnTo>
                    <a:lnTo>
                      <a:pt x="12" y="18"/>
                    </a:lnTo>
                    <a:lnTo>
                      <a:pt x="25" y="32"/>
                    </a:lnTo>
                    <a:close/>
                    <a:moveTo>
                      <a:pt x="22" y="35"/>
                    </a:moveTo>
                    <a:lnTo>
                      <a:pt x="32" y="25"/>
                    </a:lnTo>
                    <a:lnTo>
                      <a:pt x="22" y="35"/>
                    </a:lnTo>
                    <a:lnTo>
                      <a:pt x="15" y="28"/>
                    </a:lnTo>
                    <a:lnTo>
                      <a:pt x="22" y="35"/>
                    </a:lnTo>
                    <a:close/>
                    <a:moveTo>
                      <a:pt x="22" y="35"/>
                    </a:moveTo>
                    <a:lnTo>
                      <a:pt x="18" y="38"/>
                    </a:lnTo>
                    <a:lnTo>
                      <a:pt x="5" y="25"/>
                    </a:lnTo>
                    <a:lnTo>
                      <a:pt x="9" y="22"/>
                    </a:lnTo>
                    <a:lnTo>
                      <a:pt x="22" y="35"/>
                    </a:lnTo>
                    <a:close/>
                    <a:moveTo>
                      <a:pt x="2" y="32"/>
                    </a:moveTo>
                    <a:lnTo>
                      <a:pt x="2" y="27"/>
                    </a:lnTo>
                    <a:lnTo>
                      <a:pt x="5" y="25"/>
                    </a:lnTo>
                    <a:lnTo>
                      <a:pt x="12" y="32"/>
                    </a:lnTo>
                    <a:lnTo>
                      <a:pt x="2" y="32"/>
                    </a:lnTo>
                    <a:close/>
                    <a:moveTo>
                      <a:pt x="22" y="32"/>
                    </a:moveTo>
                    <a:lnTo>
                      <a:pt x="22" y="38"/>
                    </a:lnTo>
                    <a:lnTo>
                      <a:pt x="2" y="38"/>
                    </a:lnTo>
                    <a:lnTo>
                      <a:pt x="2" y="32"/>
                    </a:lnTo>
                    <a:lnTo>
                      <a:pt x="22" y="32"/>
                    </a:lnTo>
                    <a:close/>
                    <a:moveTo>
                      <a:pt x="22" y="38"/>
                    </a:moveTo>
                    <a:lnTo>
                      <a:pt x="22" y="42"/>
                    </a:lnTo>
                    <a:lnTo>
                      <a:pt x="18" y="45"/>
                    </a:lnTo>
                    <a:lnTo>
                      <a:pt x="12" y="38"/>
                    </a:lnTo>
                    <a:lnTo>
                      <a:pt x="22" y="38"/>
                    </a:lnTo>
                    <a:close/>
                    <a:moveTo>
                      <a:pt x="18" y="45"/>
                    </a:moveTo>
                    <a:lnTo>
                      <a:pt x="15" y="48"/>
                    </a:lnTo>
                    <a:lnTo>
                      <a:pt x="2" y="34"/>
                    </a:lnTo>
                    <a:lnTo>
                      <a:pt x="5" y="32"/>
                    </a:lnTo>
                    <a:lnTo>
                      <a:pt x="18" y="45"/>
                    </a:lnTo>
                    <a:close/>
                    <a:moveTo>
                      <a:pt x="0" y="42"/>
                    </a:moveTo>
                    <a:lnTo>
                      <a:pt x="0" y="37"/>
                    </a:lnTo>
                    <a:lnTo>
                      <a:pt x="2" y="34"/>
                    </a:lnTo>
                    <a:lnTo>
                      <a:pt x="9" y="42"/>
                    </a:lnTo>
                    <a:lnTo>
                      <a:pt x="0" y="42"/>
                    </a:lnTo>
                    <a:close/>
                    <a:moveTo>
                      <a:pt x="18" y="42"/>
                    </a:moveTo>
                    <a:lnTo>
                      <a:pt x="18" y="47"/>
                    </a:lnTo>
                    <a:lnTo>
                      <a:pt x="0" y="47"/>
                    </a:lnTo>
                    <a:lnTo>
                      <a:pt x="0" y="42"/>
                    </a:lnTo>
                    <a:lnTo>
                      <a:pt x="18" y="42"/>
                    </a:lnTo>
                    <a:close/>
                    <a:moveTo>
                      <a:pt x="2" y="54"/>
                    </a:moveTo>
                    <a:lnTo>
                      <a:pt x="0" y="52"/>
                    </a:lnTo>
                    <a:lnTo>
                      <a:pt x="0" y="47"/>
                    </a:lnTo>
                    <a:lnTo>
                      <a:pt x="9" y="47"/>
                    </a:lnTo>
                    <a:lnTo>
                      <a:pt x="2" y="54"/>
                    </a:lnTo>
                    <a:close/>
                    <a:moveTo>
                      <a:pt x="15" y="40"/>
                    </a:moveTo>
                    <a:lnTo>
                      <a:pt x="18" y="44"/>
                    </a:lnTo>
                    <a:lnTo>
                      <a:pt x="5" y="57"/>
                    </a:lnTo>
                    <a:lnTo>
                      <a:pt x="2" y="54"/>
                    </a:lnTo>
                    <a:lnTo>
                      <a:pt x="15" y="40"/>
                    </a:lnTo>
                    <a:close/>
                    <a:moveTo>
                      <a:pt x="18" y="44"/>
                    </a:moveTo>
                    <a:lnTo>
                      <a:pt x="22" y="47"/>
                    </a:lnTo>
                    <a:lnTo>
                      <a:pt x="22" y="50"/>
                    </a:lnTo>
                    <a:lnTo>
                      <a:pt x="12" y="50"/>
                    </a:lnTo>
                    <a:lnTo>
                      <a:pt x="18" y="44"/>
                    </a:lnTo>
                    <a:close/>
                    <a:moveTo>
                      <a:pt x="22" y="50"/>
                    </a:moveTo>
                    <a:lnTo>
                      <a:pt x="22" y="54"/>
                    </a:lnTo>
                    <a:lnTo>
                      <a:pt x="2" y="54"/>
                    </a:lnTo>
                    <a:lnTo>
                      <a:pt x="2" y="50"/>
                    </a:lnTo>
                    <a:lnTo>
                      <a:pt x="22" y="50"/>
                    </a:lnTo>
                    <a:close/>
                    <a:moveTo>
                      <a:pt x="5" y="60"/>
                    </a:moveTo>
                    <a:lnTo>
                      <a:pt x="2" y="58"/>
                    </a:lnTo>
                    <a:lnTo>
                      <a:pt x="2" y="54"/>
                    </a:lnTo>
                    <a:lnTo>
                      <a:pt x="12" y="54"/>
                    </a:lnTo>
                    <a:lnTo>
                      <a:pt x="5" y="60"/>
                    </a:lnTo>
                    <a:close/>
                    <a:moveTo>
                      <a:pt x="18" y="47"/>
                    </a:moveTo>
                    <a:lnTo>
                      <a:pt x="22" y="50"/>
                    </a:lnTo>
                    <a:lnTo>
                      <a:pt x="9" y="64"/>
                    </a:lnTo>
                    <a:lnTo>
                      <a:pt x="5" y="60"/>
                    </a:lnTo>
                    <a:lnTo>
                      <a:pt x="18" y="47"/>
                    </a:lnTo>
                    <a:close/>
                    <a:moveTo>
                      <a:pt x="22" y="50"/>
                    </a:moveTo>
                    <a:lnTo>
                      <a:pt x="32" y="59"/>
                    </a:lnTo>
                    <a:lnTo>
                      <a:pt x="22" y="50"/>
                    </a:lnTo>
                    <a:lnTo>
                      <a:pt x="15" y="57"/>
                    </a:lnTo>
                    <a:lnTo>
                      <a:pt x="22" y="50"/>
                    </a:lnTo>
                    <a:close/>
                    <a:moveTo>
                      <a:pt x="22" y="50"/>
                    </a:moveTo>
                    <a:lnTo>
                      <a:pt x="25" y="54"/>
                    </a:lnTo>
                    <a:lnTo>
                      <a:pt x="12" y="67"/>
                    </a:lnTo>
                    <a:lnTo>
                      <a:pt x="9" y="64"/>
                    </a:lnTo>
                    <a:lnTo>
                      <a:pt x="22" y="50"/>
                    </a:lnTo>
                    <a:close/>
                    <a:moveTo>
                      <a:pt x="12" y="67"/>
                    </a:moveTo>
                    <a:lnTo>
                      <a:pt x="2" y="57"/>
                    </a:lnTo>
                    <a:lnTo>
                      <a:pt x="12" y="67"/>
                    </a:lnTo>
                    <a:lnTo>
                      <a:pt x="18" y="60"/>
                    </a:lnTo>
                    <a:lnTo>
                      <a:pt x="12" y="67"/>
                    </a:lnTo>
                    <a:close/>
                    <a:moveTo>
                      <a:pt x="25" y="54"/>
                    </a:moveTo>
                    <a:lnTo>
                      <a:pt x="28" y="57"/>
                    </a:lnTo>
                    <a:lnTo>
                      <a:pt x="15" y="70"/>
                    </a:lnTo>
                    <a:lnTo>
                      <a:pt x="12" y="67"/>
                    </a:lnTo>
                    <a:lnTo>
                      <a:pt x="25" y="54"/>
                    </a:lnTo>
                    <a:close/>
                    <a:moveTo>
                      <a:pt x="22" y="72"/>
                    </a:moveTo>
                    <a:lnTo>
                      <a:pt x="17" y="72"/>
                    </a:lnTo>
                    <a:lnTo>
                      <a:pt x="15" y="70"/>
                    </a:lnTo>
                    <a:lnTo>
                      <a:pt x="22" y="64"/>
                    </a:lnTo>
                    <a:lnTo>
                      <a:pt x="22" y="72"/>
                    </a:lnTo>
                    <a:close/>
                    <a:moveTo>
                      <a:pt x="22" y="54"/>
                    </a:moveTo>
                    <a:lnTo>
                      <a:pt x="28" y="54"/>
                    </a:lnTo>
                    <a:lnTo>
                      <a:pt x="28" y="72"/>
                    </a:lnTo>
                    <a:lnTo>
                      <a:pt x="22" y="72"/>
                    </a:lnTo>
                    <a:lnTo>
                      <a:pt x="22" y="54"/>
                    </a:lnTo>
                    <a:close/>
                    <a:moveTo>
                      <a:pt x="28" y="54"/>
                    </a:moveTo>
                    <a:lnTo>
                      <a:pt x="32" y="54"/>
                    </a:lnTo>
                    <a:lnTo>
                      <a:pt x="35" y="57"/>
                    </a:lnTo>
                    <a:lnTo>
                      <a:pt x="28" y="64"/>
                    </a:lnTo>
                    <a:lnTo>
                      <a:pt x="28" y="54"/>
                    </a:lnTo>
                    <a:close/>
                    <a:moveTo>
                      <a:pt x="35" y="57"/>
                    </a:moveTo>
                    <a:lnTo>
                      <a:pt x="38" y="60"/>
                    </a:lnTo>
                    <a:lnTo>
                      <a:pt x="24" y="74"/>
                    </a:lnTo>
                    <a:lnTo>
                      <a:pt x="21" y="70"/>
                    </a:lnTo>
                    <a:lnTo>
                      <a:pt x="35" y="57"/>
                    </a:lnTo>
                    <a:close/>
                    <a:moveTo>
                      <a:pt x="31" y="76"/>
                    </a:moveTo>
                    <a:lnTo>
                      <a:pt x="27" y="76"/>
                    </a:lnTo>
                    <a:lnTo>
                      <a:pt x="24" y="74"/>
                    </a:lnTo>
                    <a:lnTo>
                      <a:pt x="31" y="67"/>
                    </a:lnTo>
                    <a:lnTo>
                      <a:pt x="31" y="76"/>
                    </a:lnTo>
                    <a:close/>
                    <a:moveTo>
                      <a:pt x="31" y="57"/>
                    </a:moveTo>
                    <a:lnTo>
                      <a:pt x="37" y="57"/>
                    </a:lnTo>
                    <a:lnTo>
                      <a:pt x="37" y="76"/>
                    </a:lnTo>
                    <a:lnTo>
                      <a:pt x="31" y="76"/>
                    </a:lnTo>
                    <a:lnTo>
                      <a:pt x="31" y="57"/>
                    </a:lnTo>
                    <a:close/>
                    <a:moveTo>
                      <a:pt x="37" y="57"/>
                    </a:moveTo>
                    <a:lnTo>
                      <a:pt x="41" y="57"/>
                    </a:lnTo>
                    <a:lnTo>
                      <a:pt x="41" y="76"/>
                    </a:lnTo>
                    <a:lnTo>
                      <a:pt x="37" y="76"/>
                    </a:lnTo>
                    <a:lnTo>
                      <a:pt x="37" y="57"/>
                    </a:lnTo>
                    <a:close/>
                    <a:moveTo>
                      <a:pt x="45" y="75"/>
                    </a:moveTo>
                    <a:lnTo>
                      <a:pt x="43" y="76"/>
                    </a:lnTo>
                    <a:lnTo>
                      <a:pt x="41" y="76"/>
                    </a:lnTo>
                    <a:lnTo>
                      <a:pt x="41" y="67"/>
                    </a:lnTo>
                    <a:lnTo>
                      <a:pt x="45" y="75"/>
                    </a:lnTo>
                    <a:close/>
                    <a:moveTo>
                      <a:pt x="36" y="58"/>
                    </a:moveTo>
                    <a:lnTo>
                      <a:pt x="43" y="55"/>
                    </a:lnTo>
                    <a:lnTo>
                      <a:pt x="52" y="71"/>
                    </a:lnTo>
                    <a:lnTo>
                      <a:pt x="45" y="75"/>
                    </a:lnTo>
                    <a:lnTo>
                      <a:pt x="36" y="58"/>
                    </a:lnTo>
                    <a:close/>
                    <a:moveTo>
                      <a:pt x="43" y="55"/>
                    </a:moveTo>
                    <a:lnTo>
                      <a:pt x="45" y="54"/>
                    </a:lnTo>
                    <a:lnTo>
                      <a:pt x="47" y="54"/>
                    </a:lnTo>
                    <a:lnTo>
                      <a:pt x="47" y="64"/>
                    </a:lnTo>
                    <a:lnTo>
                      <a:pt x="43" y="55"/>
                    </a:lnTo>
                    <a:close/>
                    <a:moveTo>
                      <a:pt x="47" y="54"/>
                    </a:moveTo>
                    <a:lnTo>
                      <a:pt x="50" y="54"/>
                    </a:lnTo>
                    <a:lnTo>
                      <a:pt x="50" y="72"/>
                    </a:lnTo>
                    <a:lnTo>
                      <a:pt x="47" y="72"/>
                    </a:lnTo>
                    <a:lnTo>
                      <a:pt x="47" y="54"/>
                    </a:lnTo>
                    <a:close/>
                    <a:moveTo>
                      <a:pt x="55" y="71"/>
                    </a:moveTo>
                    <a:lnTo>
                      <a:pt x="53" y="72"/>
                    </a:lnTo>
                    <a:lnTo>
                      <a:pt x="50" y="72"/>
                    </a:lnTo>
                    <a:lnTo>
                      <a:pt x="50" y="64"/>
                    </a:lnTo>
                    <a:lnTo>
                      <a:pt x="55" y="71"/>
                    </a:lnTo>
                    <a:close/>
                    <a:moveTo>
                      <a:pt x="46" y="55"/>
                    </a:moveTo>
                    <a:lnTo>
                      <a:pt x="53" y="52"/>
                    </a:lnTo>
                    <a:lnTo>
                      <a:pt x="60" y="69"/>
                    </a:lnTo>
                    <a:lnTo>
                      <a:pt x="55" y="71"/>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76" name="Freeform 262">
                <a:extLst>
                  <a:ext uri="{FF2B5EF4-FFF2-40B4-BE49-F238E27FC236}">
                    <a16:creationId xmlns:a16="http://schemas.microsoft.com/office/drawing/2014/main" id="{D273B395-A7BD-453B-9307-7B687AC040CF}"/>
                  </a:ext>
                </a:extLst>
              </p:cNvPr>
              <p:cNvSpPr>
                <a:spLocks/>
              </p:cNvSpPr>
              <p:nvPr/>
            </p:nvSpPr>
            <p:spPr bwMode="auto">
              <a:xfrm>
                <a:off x="2270" y="2617"/>
                <a:ext cx="17" cy="14"/>
              </a:xfrm>
              <a:custGeom>
                <a:avLst/>
                <a:gdLst>
                  <a:gd name="T0" fmla="*/ 11 w 66"/>
                  <a:gd name="T1" fmla="*/ 13 h 57"/>
                  <a:gd name="T2" fmla="*/ 13 w 66"/>
                  <a:gd name="T3" fmla="*/ 12 h 57"/>
                  <a:gd name="T4" fmla="*/ 14 w 66"/>
                  <a:gd name="T5" fmla="*/ 11 h 57"/>
                  <a:gd name="T6" fmla="*/ 15 w 66"/>
                  <a:gd name="T7" fmla="*/ 10 h 57"/>
                  <a:gd name="T8" fmla="*/ 16 w 66"/>
                  <a:gd name="T9" fmla="*/ 9 h 57"/>
                  <a:gd name="T10" fmla="*/ 16 w 66"/>
                  <a:gd name="T11" fmla="*/ 8 h 57"/>
                  <a:gd name="T12" fmla="*/ 16 w 66"/>
                  <a:gd name="T13" fmla="*/ 6 h 57"/>
                  <a:gd name="T14" fmla="*/ 17 w 66"/>
                  <a:gd name="T15" fmla="*/ 5 h 57"/>
                  <a:gd name="T16" fmla="*/ 17 w 66"/>
                  <a:gd name="T17" fmla="*/ 5 h 57"/>
                  <a:gd name="T18" fmla="*/ 16 w 66"/>
                  <a:gd name="T19" fmla="*/ 3 h 57"/>
                  <a:gd name="T20" fmla="*/ 16 w 66"/>
                  <a:gd name="T21" fmla="*/ 2 h 57"/>
                  <a:gd name="T22" fmla="*/ 16 w 66"/>
                  <a:gd name="T23" fmla="*/ 2 h 57"/>
                  <a:gd name="T24" fmla="*/ 15 w 66"/>
                  <a:gd name="T25" fmla="*/ 1 h 57"/>
                  <a:gd name="T26" fmla="*/ 14 w 66"/>
                  <a:gd name="T27" fmla="*/ 0 h 57"/>
                  <a:gd name="T28" fmla="*/ 12 w 66"/>
                  <a:gd name="T29" fmla="*/ 0 h 57"/>
                  <a:gd name="T30" fmla="*/ 11 w 66"/>
                  <a:gd name="T31" fmla="*/ 0 h 57"/>
                  <a:gd name="T32" fmla="*/ 10 w 66"/>
                  <a:gd name="T33" fmla="*/ 0 h 57"/>
                  <a:gd name="T34" fmla="*/ 9 w 66"/>
                  <a:gd name="T35" fmla="*/ 0 h 57"/>
                  <a:gd name="T36" fmla="*/ 7 w 66"/>
                  <a:gd name="T37" fmla="*/ 0 h 57"/>
                  <a:gd name="T38" fmla="*/ 6 w 66"/>
                  <a:gd name="T39" fmla="*/ 1 h 57"/>
                  <a:gd name="T40" fmla="*/ 5 w 66"/>
                  <a:gd name="T41" fmla="*/ 1 h 57"/>
                  <a:gd name="T42" fmla="*/ 3 w 66"/>
                  <a:gd name="T43" fmla="*/ 2 h 57"/>
                  <a:gd name="T44" fmla="*/ 3 w 66"/>
                  <a:gd name="T45" fmla="*/ 3 h 57"/>
                  <a:gd name="T46" fmla="*/ 2 w 66"/>
                  <a:gd name="T47" fmla="*/ 4 h 57"/>
                  <a:gd name="T48" fmla="*/ 1 w 66"/>
                  <a:gd name="T49" fmla="*/ 5 h 57"/>
                  <a:gd name="T50" fmla="*/ 0 w 66"/>
                  <a:gd name="T51" fmla="*/ 5 h 57"/>
                  <a:gd name="T52" fmla="*/ 0 w 66"/>
                  <a:gd name="T53" fmla="*/ 7 h 57"/>
                  <a:gd name="T54" fmla="*/ 0 w 66"/>
                  <a:gd name="T55" fmla="*/ 8 h 57"/>
                  <a:gd name="T56" fmla="*/ 0 w 66"/>
                  <a:gd name="T57" fmla="*/ 10 h 57"/>
                  <a:gd name="T58" fmla="*/ 0 w 66"/>
                  <a:gd name="T59" fmla="*/ 10 h 57"/>
                  <a:gd name="T60" fmla="*/ 1 w 66"/>
                  <a:gd name="T61" fmla="*/ 11 h 57"/>
                  <a:gd name="T62" fmla="*/ 1 w 66"/>
                  <a:gd name="T63" fmla="*/ 12 h 57"/>
                  <a:gd name="T64" fmla="*/ 2 w 66"/>
                  <a:gd name="T65" fmla="*/ 13 h 57"/>
                  <a:gd name="T66" fmla="*/ 3 w 66"/>
                  <a:gd name="T67" fmla="*/ 13 h 57"/>
                  <a:gd name="T68" fmla="*/ 4 w 66"/>
                  <a:gd name="T69" fmla="*/ 13 h 57"/>
                  <a:gd name="T70" fmla="*/ 5 w 66"/>
                  <a:gd name="T71" fmla="*/ 14 h 57"/>
                  <a:gd name="T72" fmla="*/ 6 w 66"/>
                  <a:gd name="T73" fmla="*/ 14 h 57"/>
                  <a:gd name="T74" fmla="*/ 7 w 66"/>
                  <a:gd name="T75" fmla="*/ 14 h 57"/>
                  <a:gd name="T76" fmla="*/ 9 w 66"/>
                  <a:gd name="T77" fmla="*/ 13 h 57"/>
                  <a:gd name="T78" fmla="*/ 11 w 66"/>
                  <a:gd name="T79" fmla="*/ 13 h 57"/>
                  <a:gd name="T80" fmla="*/ 11 w 66"/>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4" y="51"/>
                    </a:moveTo>
                    <a:lnTo>
                      <a:pt x="51" y="48"/>
                    </a:lnTo>
                    <a:lnTo>
                      <a:pt x="54" y="45"/>
                    </a:lnTo>
                    <a:lnTo>
                      <a:pt x="57" y="39"/>
                    </a:lnTo>
                    <a:lnTo>
                      <a:pt x="61" y="35"/>
                    </a:lnTo>
                    <a:lnTo>
                      <a:pt x="64" y="32"/>
                    </a:lnTo>
                    <a:lnTo>
                      <a:pt x="64" y="25"/>
                    </a:lnTo>
                    <a:lnTo>
                      <a:pt x="66" y="22"/>
                    </a:lnTo>
                    <a:lnTo>
                      <a:pt x="66" y="19"/>
                    </a:lnTo>
                    <a:lnTo>
                      <a:pt x="64" y="13"/>
                    </a:lnTo>
                    <a:lnTo>
                      <a:pt x="64" y="10"/>
                    </a:lnTo>
                    <a:lnTo>
                      <a:pt x="61" y="7"/>
                    </a:lnTo>
                    <a:lnTo>
                      <a:pt x="57" y="3"/>
                    </a:lnTo>
                    <a:lnTo>
                      <a:pt x="54" y="0"/>
                    </a:lnTo>
                    <a:lnTo>
                      <a:pt x="47" y="0"/>
                    </a:lnTo>
                    <a:lnTo>
                      <a:pt x="44" y="0"/>
                    </a:lnTo>
                    <a:lnTo>
                      <a:pt x="39" y="0"/>
                    </a:lnTo>
                    <a:lnTo>
                      <a:pt x="35" y="0"/>
                    </a:lnTo>
                    <a:lnTo>
                      <a:pt x="29" y="0"/>
                    </a:lnTo>
                    <a:lnTo>
                      <a:pt x="25" y="3"/>
                    </a:lnTo>
                    <a:lnTo>
                      <a:pt x="19" y="3"/>
                    </a:lnTo>
                    <a:lnTo>
                      <a:pt x="12" y="7"/>
                    </a:lnTo>
                    <a:lnTo>
                      <a:pt x="10" y="13"/>
                    </a:lnTo>
                    <a:lnTo>
                      <a:pt x="7" y="17"/>
                    </a:lnTo>
                    <a:lnTo>
                      <a:pt x="3" y="19"/>
                    </a:lnTo>
                    <a:lnTo>
                      <a:pt x="0" y="22"/>
                    </a:lnTo>
                    <a:lnTo>
                      <a:pt x="0" y="29"/>
                    </a:lnTo>
                    <a:lnTo>
                      <a:pt x="0" y="32"/>
                    </a:lnTo>
                    <a:lnTo>
                      <a:pt x="0" y="39"/>
                    </a:lnTo>
                    <a:lnTo>
                      <a:pt x="0" y="42"/>
                    </a:lnTo>
                    <a:lnTo>
                      <a:pt x="3" y="45"/>
                    </a:lnTo>
                    <a:lnTo>
                      <a:pt x="3" y="48"/>
                    </a:lnTo>
                    <a:lnTo>
                      <a:pt x="7" y="51"/>
                    </a:lnTo>
                    <a:lnTo>
                      <a:pt x="12" y="54"/>
                    </a:lnTo>
                    <a:lnTo>
                      <a:pt x="15" y="54"/>
                    </a:lnTo>
                    <a:lnTo>
                      <a:pt x="19" y="57"/>
                    </a:lnTo>
                    <a:lnTo>
                      <a:pt x="25" y="57"/>
                    </a:lnTo>
                    <a:lnTo>
                      <a:pt x="29" y="57"/>
                    </a:lnTo>
                    <a:lnTo>
                      <a:pt x="35" y="54"/>
                    </a:lnTo>
                    <a:lnTo>
                      <a:pt x="41"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77" name="Freeform 263">
                <a:extLst>
                  <a:ext uri="{FF2B5EF4-FFF2-40B4-BE49-F238E27FC236}">
                    <a16:creationId xmlns:a16="http://schemas.microsoft.com/office/drawing/2014/main" id="{D154F19D-EF5D-4D2D-9C85-27A79708A0AB}"/>
                  </a:ext>
                </a:extLst>
              </p:cNvPr>
              <p:cNvSpPr>
                <a:spLocks noEditPoints="1"/>
              </p:cNvSpPr>
              <p:nvPr/>
            </p:nvSpPr>
            <p:spPr bwMode="auto">
              <a:xfrm>
                <a:off x="2268" y="2615"/>
                <a:ext cx="21" cy="19"/>
              </a:xfrm>
              <a:custGeom>
                <a:avLst/>
                <a:gdLst>
                  <a:gd name="T0" fmla="*/ 16 w 86"/>
                  <a:gd name="T1" fmla="*/ 16 h 77"/>
                  <a:gd name="T2" fmla="*/ 14 w 86"/>
                  <a:gd name="T3" fmla="*/ 12 h 77"/>
                  <a:gd name="T4" fmla="*/ 17 w 86"/>
                  <a:gd name="T5" fmla="*/ 15 h 77"/>
                  <a:gd name="T6" fmla="*/ 18 w 86"/>
                  <a:gd name="T7" fmla="*/ 15 h 77"/>
                  <a:gd name="T8" fmla="*/ 14 w 86"/>
                  <a:gd name="T9" fmla="*/ 11 h 77"/>
                  <a:gd name="T10" fmla="*/ 16 w 86"/>
                  <a:gd name="T11" fmla="*/ 10 h 77"/>
                  <a:gd name="T12" fmla="*/ 20 w 86"/>
                  <a:gd name="T13" fmla="*/ 11 h 77"/>
                  <a:gd name="T14" fmla="*/ 20 w 86"/>
                  <a:gd name="T15" fmla="*/ 9 h 77"/>
                  <a:gd name="T16" fmla="*/ 18 w 86"/>
                  <a:gd name="T17" fmla="*/ 9 h 77"/>
                  <a:gd name="T18" fmla="*/ 16 w 86"/>
                  <a:gd name="T19" fmla="*/ 7 h 77"/>
                  <a:gd name="T20" fmla="*/ 16 w 86"/>
                  <a:gd name="T21" fmla="*/ 8 h 77"/>
                  <a:gd name="T22" fmla="*/ 21 w 86"/>
                  <a:gd name="T23" fmla="*/ 7 h 77"/>
                  <a:gd name="T24" fmla="*/ 20 w 86"/>
                  <a:gd name="T25" fmla="*/ 5 h 77"/>
                  <a:gd name="T26" fmla="*/ 18 w 86"/>
                  <a:gd name="T27" fmla="*/ 6 h 77"/>
                  <a:gd name="T28" fmla="*/ 16 w 86"/>
                  <a:gd name="T29" fmla="*/ 6 h 77"/>
                  <a:gd name="T30" fmla="*/ 16 w 86"/>
                  <a:gd name="T31" fmla="*/ 7 h 77"/>
                  <a:gd name="T32" fmla="*/ 16 w 86"/>
                  <a:gd name="T33" fmla="*/ 0 h 77"/>
                  <a:gd name="T34" fmla="*/ 18 w 86"/>
                  <a:gd name="T35" fmla="*/ 2 h 77"/>
                  <a:gd name="T36" fmla="*/ 18 w 86"/>
                  <a:gd name="T37" fmla="*/ 2 h 77"/>
                  <a:gd name="T38" fmla="*/ 16 w 86"/>
                  <a:gd name="T39" fmla="*/ 0 h 77"/>
                  <a:gd name="T40" fmla="*/ 14 w 86"/>
                  <a:gd name="T41" fmla="*/ 5 h 77"/>
                  <a:gd name="T42" fmla="*/ 12 w 86"/>
                  <a:gd name="T43" fmla="*/ 5 h 77"/>
                  <a:gd name="T44" fmla="*/ 11 w 86"/>
                  <a:gd name="T45" fmla="*/ 0 h 77"/>
                  <a:gd name="T46" fmla="*/ 11 w 86"/>
                  <a:gd name="T47" fmla="*/ 0 h 77"/>
                  <a:gd name="T48" fmla="*/ 8 w 86"/>
                  <a:gd name="T49" fmla="*/ 1 h 77"/>
                  <a:gd name="T50" fmla="*/ 10 w 86"/>
                  <a:gd name="T51" fmla="*/ 5 h 77"/>
                  <a:gd name="T52" fmla="*/ 7 w 86"/>
                  <a:gd name="T53" fmla="*/ 6 h 77"/>
                  <a:gd name="T54" fmla="*/ 7 w 86"/>
                  <a:gd name="T55" fmla="*/ 1 h 77"/>
                  <a:gd name="T56" fmla="*/ 6 w 86"/>
                  <a:gd name="T57" fmla="*/ 1 h 77"/>
                  <a:gd name="T58" fmla="*/ 3 w 86"/>
                  <a:gd name="T59" fmla="*/ 3 h 77"/>
                  <a:gd name="T60" fmla="*/ 7 w 86"/>
                  <a:gd name="T61" fmla="*/ 7 h 77"/>
                  <a:gd name="T62" fmla="*/ 6 w 86"/>
                  <a:gd name="T63" fmla="*/ 8 h 77"/>
                  <a:gd name="T64" fmla="*/ 2 w 86"/>
                  <a:gd name="T65" fmla="*/ 5 h 77"/>
                  <a:gd name="T66" fmla="*/ 2 w 86"/>
                  <a:gd name="T67" fmla="*/ 5 h 77"/>
                  <a:gd name="T68" fmla="*/ 2 w 86"/>
                  <a:gd name="T69" fmla="*/ 5 h 77"/>
                  <a:gd name="T70" fmla="*/ 0 w 86"/>
                  <a:gd name="T71" fmla="*/ 8 h 77"/>
                  <a:gd name="T72" fmla="*/ 5 w 86"/>
                  <a:gd name="T73" fmla="*/ 10 h 77"/>
                  <a:gd name="T74" fmla="*/ 0 w 86"/>
                  <a:gd name="T75" fmla="*/ 10 h 77"/>
                  <a:gd name="T76" fmla="*/ 0 w 86"/>
                  <a:gd name="T77" fmla="*/ 10 h 77"/>
                  <a:gd name="T78" fmla="*/ 5 w 86"/>
                  <a:gd name="T79" fmla="*/ 12 h 77"/>
                  <a:gd name="T80" fmla="*/ 4 w 86"/>
                  <a:gd name="T81" fmla="*/ 11 h 77"/>
                  <a:gd name="T82" fmla="*/ 5 w 86"/>
                  <a:gd name="T83" fmla="*/ 13 h 77"/>
                  <a:gd name="T84" fmla="*/ 1 w 86"/>
                  <a:gd name="T85" fmla="*/ 14 h 77"/>
                  <a:gd name="T86" fmla="*/ 3 w 86"/>
                  <a:gd name="T87" fmla="*/ 14 h 77"/>
                  <a:gd name="T88" fmla="*/ 5 w 86"/>
                  <a:gd name="T89" fmla="*/ 13 h 77"/>
                  <a:gd name="T90" fmla="*/ 5 w 86"/>
                  <a:gd name="T91" fmla="*/ 13 h 77"/>
                  <a:gd name="T92" fmla="*/ 5 w 86"/>
                  <a:gd name="T93" fmla="*/ 18 h 77"/>
                  <a:gd name="T94" fmla="*/ 6 w 86"/>
                  <a:gd name="T95" fmla="*/ 18 h 77"/>
                  <a:gd name="T96" fmla="*/ 6 w 86"/>
                  <a:gd name="T97" fmla="*/ 16 h 77"/>
                  <a:gd name="T98" fmla="*/ 8 w 86"/>
                  <a:gd name="T99" fmla="*/ 14 h 77"/>
                  <a:gd name="T100" fmla="*/ 7 w 86"/>
                  <a:gd name="T101" fmla="*/ 14 h 77"/>
                  <a:gd name="T102" fmla="*/ 10 w 86"/>
                  <a:gd name="T103" fmla="*/ 14 h 77"/>
                  <a:gd name="T104" fmla="*/ 10 w 86"/>
                  <a:gd name="T105" fmla="*/ 19 h 77"/>
                  <a:gd name="T106" fmla="*/ 11 w 86"/>
                  <a:gd name="T107" fmla="*/ 19 h 77"/>
                  <a:gd name="T108" fmla="*/ 10 w 86"/>
                  <a:gd name="T109" fmla="*/ 14 h 77"/>
                  <a:gd name="T110" fmla="*/ 14 w 86"/>
                  <a:gd name="T111" fmla="*/ 18 h 77"/>
                  <a:gd name="T112" fmla="*/ 12 w 86"/>
                  <a:gd name="T113" fmla="*/ 13 h 7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6"/>
                  <a:gd name="T172" fmla="*/ 0 h 77"/>
                  <a:gd name="T173" fmla="*/ 86 w 86"/>
                  <a:gd name="T174" fmla="*/ 77 h 7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6" h="77">
                    <a:moveTo>
                      <a:pt x="50" y="53"/>
                    </a:moveTo>
                    <a:lnTo>
                      <a:pt x="56" y="50"/>
                    </a:lnTo>
                    <a:lnTo>
                      <a:pt x="65" y="66"/>
                    </a:lnTo>
                    <a:lnTo>
                      <a:pt x="59" y="70"/>
                    </a:lnTo>
                    <a:lnTo>
                      <a:pt x="50" y="53"/>
                    </a:lnTo>
                    <a:close/>
                    <a:moveTo>
                      <a:pt x="67" y="64"/>
                    </a:moveTo>
                    <a:lnTo>
                      <a:pt x="66" y="65"/>
                    </a:lnTo>
                    <a:lnTo>
                      <a:pt x="65" y="66"/>
                    </a:lnTo>
                    <a:lnTo>
                      <a:pt x="61" y="58"/>
                    </a:lnTo>
                    <a:lnTo>
                      <a:pt x="67" y="64"/>
                    </a:lnTo>
                    <a:close/>
                    <a:moveTo>
                      <a:pt x="54" y="51"/>
                    </a:moveTo>
                    <a:lnTo>
                      <a:pt x="57" y="48"/>
                    </a:lnTo>
                    <a:lnTo>
                      <a:pt x="71" y="62"/>
                    </a:lnTo>
                    <a:lnTo>
                      <a:pt x="67" y="64"/>
                    </a:lnTo>
                    <a:lnTo>
                      <a:pt x="54" y="51"/>
                    </a:lnTo>
                    <a:close/>
                    <a:moveTo>
                      <a:pt x="73" y="59"/>
                    </a:moveTo>
                    <a:lnTo>
                      <a:pt x="72" y="61"/>
                    </a:lnTo>
                    <a:lnTo>
                      <a:pt x="71" y="62"/>
                    </a:lnTo>
                    <a:lnTo>
                      <a:pt x="64" y="55"/>
                    </a:lnTo>
                    <a:lnTo>
                      <a:pt x="73" y="59"/>
                    </a:lnTo>
                    <a:close/>
                    <a:moveTo>
                      <a:pt x="55" y="51"/>
                    </a:moveTo>
                    <a:lnTo>
                      <a:pt x="59" y="44"/>
                    </a:lnTo>
                    <a:lnTo>
                      <a:pt x="76" y="53"/>
                    </a:lnTo>
                    <a:lnTo>
                      <a:pt x="73" y="59"/>
                    </a:lnTo>
                    <a:lnTo>
                      <a:pt x="55" y="51"/>
                    </a:lnTo>
                    <a:close/>
                    <a:moveTo>
                      <a:pt x="59" y="44"/>
                    </a:moveTo>
                    <a:lnTo>
                      <a:pt x="60" y="43"/>
                    </a:lnTo>
                    <a:lnTo>
                      <a:pt x="61" y="42"/>
                    </a:lnTo>
                    <a:lnTo>
                      <a:pt x="67" y="49"/>
                    </a:lnTo>
                    <a:lnTo>
                      <a:pt x="59" y="44"/>
                    </a:lnTo>
                    <a:close/>
                    <a:moveTo>
                      <a:pt x="61" y="42"/>
                    </a:moveTo>
                    <a:lnTo>
                      <a:pt x="64" y="39"/>
                    </a:lnTo>
                    <a:lnTo>
                      <a:pt x="77" y="52"/>
                    </a:lnTo>
                    <a:lnTo>
                      <a:pt x="74" y="55"/>
                    </a:lnTo>
                    <a:lnTo>
                      <a:pt x="61" y="42"/>
                    </a:lnTo>
                    <a:close/>
                    <a:moveTo>
                      <a:pt x="64" y="39"/>
                    </a:moveTo>
                    <a:lnTo>
                      <a:pt x="67" y="35"/>
                    </a:lnTo>
                    <a:lnTo>
                      <a:pt x="81" y="49"/>
                    </a:lnTo>
                    <a:lnTo>
                      <a:pt x="77" y="52"/>
                    </a:lnTo>
                    <a:lnTo>
                      <a:pt x="64" y="39"/>
                    </a:lnTo>
                    <a:close/>
                    <a:moveTo>
                      <a:pt x="83" y="42"/>
                    </a:moveTo>
                    <a:lnTo>
                      <a:pt x="83" y="46"/>
                    </a:lnTo>
                    <a:lnTo>
                      <a:pt x="81" y="49"/>
                    </a:lnTo>
                    <a:lnTo>
                      <a:pt x="74" y="42"/>
                    </a:lnTo>
                    <a:lnTo>
                      <a:pt x="83" y="42"/>
                    </a:lnTo>
                    <a:close/>
                    <a:moveTo>
                      <a:pt x="64" y="42"/>
                    </a:moveTo>
                    <a:lnTo>
                      <a:pt x="64" y="35"/>
                    </a:lnTo>
                    <a:lnTo>
                      <a:pt x="83" y="35"/>
                    </a:lnTo>
                    <a:lnTo>
                      <a:pt x="83" y="42"/>
                    </a:lnTo>
                    <a:lnTo>
                      <a:pt x="64" y="42"/>
                    </a:lnTo>
                    <a:close/>
                    <a:moveTo>
                      <a:pt x="64" y="35"/>
                    </a:moveTo>
                    <a:lnTo>
                      <a:pt x="64" y="32"/>
                    </a:lnTo>
                    <a:lnTo>
                      <a:pt x="67" y="29"/>
                    </a:lnTo>
                    <a:lnTo>
                      <a:pt x="74" y="35"/>
                    </a:lnTo>
                    <a:lnTo>
                      <a:pt x="64" y="35"/>
                    </a:lnTo>
                    <a:close/>
                    <a:moveTo>
                      <a:pt x="67" y="29"/>
                    </a:moveTo>
                    <a:lnTo>
                      <a:pt x="70" y="26"/>
                    </a:lnTo>
                    <a:lnTo>
                      <a:pt x="84" y="39"/>
                    </a:lnTo>
                    <a:lnTo>
                      <a:pt x="81" y="42"/>
                    </a:lnTo>
                    <a:lnTo>
                      <a:pt x="67" y="29"/>
                    </a:lnTo>
                    <a:close/>
                    <a:moveTo>
                      <a:pt x="86" y="32"/>
                    </a:moveTo>
                    <a:lnTo>
                      <a:pt x="86" y="37"/>
                    </a:lnTo>
                    <a:lnTo>
                      <a:pt x="84" y="39"/>
                    </a:lnTo>
                    <a:lnTo>
                      <a:pt x="76" y="32"/>
                    </a:lnTo>
                    <a:lnTo>
                      <a:pt x="86" y="32"/>
                    </a:lnTo>
                    <a:close/>
                    <a:moveTo>
                      <a:pt x="67" y="32"/>
                    </a:moveTo>
                    <a:lnTo>
                      <a:pt x="67" y="29"/>
                    </a:lnTo>
                    <a:lnTo>
                      <a:pt x="86" y="29"/>
                    </a:lnTo>
                    <a:lnTo>
                      <a:pt x="86" y="32"/>
                    </a:lnTo>
                    <a:lnTo>
                      <a:pt x="67" y="32"/>
                    </a:lnTo>
                    <a:close/>
                    <a:moveTo>
                      <a:pt x="85" y="26"/>
                    </a:moveTo>
                    <a:lnTo>
                      <a:pt x="86" y="27"/>
                    </a:lnTo>
                    <a:lnTo>
                      <a:pt x="86" y="29"/>
                    </a:lnTo>
                    <a:lnTo>
                      <a:pt x="76" y="29"/>
                    </a:lnTo>
                    <a:lnTo>
                      <a:pt x="85" y="26"/>
                    </a:lnTo>
                    <a:close/>
                    <a:moveTo>
                      <a:pt x="68" y="33"/>
                    </a:moveTo>
                    <a:lnTo>
                      <a:pt x="65" y="28"/>
                    </a:lnTo>
                    <a:lnTo>
                      <a:pt x="82" y="19"/>
                    </a:lnTo>
                    <a:lnTo>
                      <a:pt x="85" y="26"/>
                    </a:lnTo>
                    <a:lnTo>
                      <a:pt x="68" y="33"/>
                    </a:lnTo>
                    <a:close/>
                    <a:moveTo>
                      <a:pt x="65" y="28"/>
                    </a:moveTo>
                    <a:lnTo>
                      <a:pt x="64" y="26"/>
                    </a:lnTo>
                    <a:lnTo>
                      <a:pt x="64" y="23"/>
                    </a:lnTo>
                    <a:lnTo>
                      <a:pt x="74" y="23"/>
                    </a:lnTo>
                    <a:lnTo>
                      <a:pt x="65" y="28"/>
                    </a:lnTo>
                    <a:close/>
                    <a:moveTo>
                      <a:pt x="64" y="23"/>
                    </a:moveTo>
                    <a:lnTo>
                      <a:pt x="64" y="20"/>
                    </a:lnTo>
                    <a:lnTo>
                      <a:pt x="83" y="20"/>
                    </a:lnTo>
                    <a:lnTo>
                      <a:pt x="83" y="23"/>
                    </a:lnTo>
                    <a:lnTo>
                      <a:pt x="64" y="23"/>
                    </a:lnTo>
                    <a:close/>
                    <a:moveTo>
                      <a:pt x="81" y="13"/>
                    </a:moveTo>
                    <a:lnTo>
                      <a:pt x="83" y="16"/>
                    </a:lnTo>
                    <a:lnTo>
                      <a:pt x="83" y="20"/>
                    </a:lnTo>
                    <a:lnTo>
                      <a:pt x="74" y="20"/>
                    </a:lnTo>
                    <a:lnTo>
                      <a:pt x="81" y="13"/>
                    </a:lnTo>
                    <a:close/>
                    <a:moveTo>
                      <a:pt x="67" y="27"/>
                    </a:moveTo>
                    <a:lnTo>
                      <a:pt x="64" y="23"/>
                    </a:lnTo>
                    <a:lnTo>
                      <a:pt x="77" y="10"/>
                    </a:lnTo>
                    <a:lnTo>
                      <a:pt x="81" y="13"/>
                    </a:lnTo>
                    <a:lnTo>
                      <a:pt x="67" y="27"/>
                    </a:lnTo>
                    <a:close/>
                    <a:moveTo>
                      <a:pt x="77" y="10"/>
                    </a:moveTo>
                    <a:lnTo>
                      <a:pt x="67" y="0"/>
                    </a:lnTo>
                    <a:lnTo>
                      <a:pt x="77" y="10"/>
                    </a:lnTo>
                    <a:lnTo>
                      <a:pt x="71" y="17"/>
                    </a:lnTo>
                    <a:lnTo>
                      <a:pt x="77" y="10"/>
                    </a:lnTo>
                    <a:close/>
                    <a:moveTo>
                      <a:pt x="64" y="23"/>
                    </a:moveTo>
                    <a:lnTo>
                      <a:pt x="61" y="20"/>
                    </a:lnTo>
                    <a:lnTo>
                      <a:pt x="74" y="7"/>
                    </a:lnTo>
                    <a:lnTo>
                      <a:pt x="77" y="10"/>
                    </a:lnTo>
                    <a:lnTo>
                      <a:pt x="64" y="23"/>
                    </a:lnTo>
                    <a:close/>
                    <a:moveTo>
                      <a:pt x="61" y="20"/>
                    </a:moveTo>
                    <a:lnTo>
                      <a:pt x="57" y="17"/>
                    </a:lnTo>
                    <a:lnTo>
                      <a:pt x="71" y="3"/>
                    </a:lnTo>
                    <a:lnTo>
                      <a:pt x="74" y="7"/>
                    </a:lnTo>
                    <a:lnTo>
                      <a:pt x="61" y="20"/>
                    </a:lnTo>
                    <a:close/>
                    <a:moveTo>
                      <a:pt x="64" y="0"/>
                    </a:moveTo>
                    <a:lnTo>
                      <a:pt x="68" y="0"/>
                    </a:lnTo>
                    <a:lnTo>
                      <a:pt x="71" y="3"/>
                    </a:lnTo>
                    <a:lnTo>
                      <a:pt x="64" y="10"/>
                    </a:lnTo>
                    <a:lnTo>
                      <a:pt x="64" y="0"/>
                    </a:lnTo>
                    <a:close/>
                    <a:moveTo>
                      <a:pt x="64" y="20"/>
                    </a:moveTo>
                    <a:lnTo>
                      <a:pt x="57" y="20"/>
                    </a:lnTo>
                    <a:lnTo>
                      <a:pt x="57" y="0"/>
                    </a:lnTo>
                    <a:lnTo>
                      <a:pt x="64" y="0"/>
                    </a:lnTo>
                    <a:lnTo>
                      <a:pt x="64" y="20"/>
                    </a:lnTo>
                    <a:close/>
                    <a:moveTo>
                      <a:pt x="57" y="20"/>
                    </a:moveTo>
                    <a:lnTo>
                      <a:pt x="54" y="20"/>
                    </a:lnTo>
                    <a:lnTo>
                      <a:pt x="54" y="0"/>
                    </a:lnTo>
                    <a:lnTo>
                      <a:pt x="57" y="0"/>
                    </a:lnTo>
                    <a:lnTo>
                      <a:pt x="57" y="20"/>
                    </a:lnTo>
                    <a:close/>
                    <a:moveTo>
                      <a:pt x="54" y="20"/>
                    </a:moveTo>
                    <a:lnTo>
                      <a:pt x="49" y="20"/>
                    </a:lnTo>
                    <a:lnTo>
                      <a:pt x="49" y="0"/>
                    </a:lnTo>
                    <a:lnTo>
                      <a:pt x="54" y="0"/>
                    </a:lnTo>
                    <a:lnTo>
                      <a:pt x="54" y="20"/>
                    </a:lnTo>
                    <a:close/>
                    <a:moveTo>
                      <a:pt x="49" y="20"/>
                    </a:moveTo>
                    <a:lnTo>
                      <a:pt x="45" y="20"/>
                    </a:lnTo>
                    <a:lnTo>
                      <a:pt x="45" y="0"/>
                    </a:lnTo>
                    <a:lnTo>
                      <a:pt x="49" y="0"/>
                    </a:lnTo>
                    <a:lnTo>
                      <a:pt x="49" y="20"/>
                    </a:lnTo>
                    <a:close/>
                    <a:moveTo>
                      <a:pt x="45" y="20"/>
                    </a:moveTo>
                    <a:lnTo>
                      <a:pt x="39" y="20"/>
                    </a:lnTo>
                    <a:lnTo>
                      <a:pt x="39" y="0"/>
                    </a:lnTo>
                    <a:lnTo>
                      <a:pt x="45" y="0"/>
                    </a:lnTo>
                    <a:lnTo>
                      <a:pt x="45" y="20"/>
                    </a:lnTo>
                    <a:close/>
                    <a:moveTo>
                      <a:pt x="32" y="3"/>
                    </a:moveTo>
                    <a:lnTo>
                      <a:pt x="34" y="0"/>
                    </a:lnTo>
                    <a:lnTo>
                      <a:pt x="39" y="0"/>
                    </a:lnTo>
                    <a:lnTo>
                      <a:pt x="39" y="10"/>
                    </a:lnTo>
                    <a:lnTo>
                      <a:pt x="32" y="3"/>
                    </a:lnTo>
                    <a:close/>
                    <a:moveTo>
                      <a:pt x="45" y="17"/>
                    </a:moveTo>
                    <a:lnTo>
                      <a:pt x="42" y="20"/>
                    </a:lnTo>
                    <a:lnTo>
                      <a:pt x="29" y="7"/>
                    </a:lnTo>
                    <a:lnTo>
                      <a:pt x="32" y="3"/>
                    </a:lnTo>
                    <a:lnTo>
                      <a:pt x="45" y="17"/>
                    </a:lnTo>
                    <a:close/>
                    <a:moveTo>
                      <a:pt x="42" y="20"/>
                    </a:moveTo>
                    <a:lnTo>
                      <a:pt x="40" y="23"/>
                    </a:lnTo>
                    <a:lnTo>
                      <a:pt x="35" y="23"/>
                    </a:lnTo>
                    <a:lnTo>
                      <a:pt x="35" y="13"/>
                    </a:lnTo>
                    <a:lnTo>
                      <a:pt x="42" y="20"/>
                    </a:lnTo>
                    <a:close/>
                    <a:moveTo>
                      <a:pt x="35" y="23"/>
                    </a:moveTo>
                    <a:lnTo>
                      <a:pt x="29" y="23"/>
                    </a:lnTo>
                    <a:lnTo>
                      <a:pt x="29" y="3"/>
                    </a:lnTo>
                    <a:lnTo>
                      <a:pt x="35" y="3"/>
                    </a:lnTo>
                    <a:lnTo>
                      <a:pt x="35" y="23"/>
                    </a:lnTo>
                    <a:close/>
                    <a:moveTo>
                      <a:pt x="24" y="5"/>
                    </a:moveTo>
                    <a:lnTo>
                      <a:pt x="27" y="3"/>
                    </a:lnTo>
                    <a:lnTo>
                      <a:pt x="29" y="3"/>
                    </a:lnTo>
                    <a:lnTo>
                      <a:pt x="29" y="13"/>
                    </a:lnTo>
                    <a:lnTo>
                      <a:pt x="24" y="5"/>
                    </a:lnTo>
                    <a:close/>
                    <a:moveTo>
                      <a:pt x="33" y="22"/>
                    </a:moveTo>
                    <a:lnTo>
                      <a:pt x="27" y="26"/>
                    </a:lnTo>
                    <a:lnTo>
                      <a:pt x="19" y="8"/>
                    </a:lnTo>
                    <a:lnTo>
                      <a:pt x="24" y="5"/>
                    </a:lnTo>
                    <a:lnTo>
                      <a:pt x="33" y="22"/>
                    </a:lnTo>
                    <a:close/>
                    <a:moveTo>
                      <a:pt x="14" y="12"/>
                    </a:moveTo>
                    <a:lnTo>
                      <a:pt x="16" y="9"/>
                    </a:lnTo>
                    <a:lnTo>
                      <a:pt x="19" y="8"/>
                    </a:lnTo>
                    <a:lnTo>
                      <a:pt x="22" y="17"/>
                    </a:lnTo>
                    <a:lnTo>
                      <a:pt x="14" y="12"/>
                    </a:lnTo>
                    <a:close/>
                    <a:moveTo>
                      <a:pt x="31" y="21"/>
                    </a:moveTo>
                    <a:lnTo>
                      <a:pt x="28" y="28"/>
                    </a:lnTo>
                    <a:lnTo>
                      <a:pt x="11" y="19"/>
                    </a:lnTo>
                    <a:lnTo>
                      <a:pt x="14" y="12"/>
                    </a:lnTo>
                    <a:lnTo>
                      <a:pt x="31" y="21"/>
                    </a:lnTo>
                    <a:close/>
                    <a:moveTo>
                      <a:pt x="28" y="28"/>
                    </a:moveTo>
                    <a:lnTo>
                      <a:pt x="28" y="29"/>
                    </a:lnTo>
                    <a:lnTo>
                      <a:pt x="27" y="30"/>
                    </a:lnTo>
                    <a:lnTo>
                      <a:pt x="20" y="23"/>
                    </a:lnTo>
                    <a:lnTo>
                      <a:pt x="28" y="28"/>
                    </a:lnTo>
                    <a:close/>
                    <a:moveTo>
                      <a:pt x="27" y="30"/>
                    </a:moveTo>
                    <a:lnTo>
                      <a:pt x="23" y="33"/>
                    </a:lnTo>
                    <a:lnTo>
                      <a:pt x="10" y="19"/>
                    </a:lnTo>
                    <a:lnTo>
                      <a:pt x="13" y="17"/>
                    </a:lnTo>
                    <a:lnTo>
                      <a:pt x="27" y="30"/>
                    </a:lnTo>
                    <a:close/>
                    <a:moveTo>
                      <a:pt x="10" y="19"/>
                    </a:moveTo>
                    <a:lnTo>
                      <a:pt x="0" y="29"/>
                    </a:lnTo>
                    <a:lnTo>
                      <a:pt x="10" y="19"/>
                    </a:lnTo>
                    <a:lnTo>
                      <a:pt x="17" y="27"/>
                    </a:lnTo>
                    <a:lnTo>
                      <a:pt x="10" y="19"/>
                    </a:lnTo>
                    <a:close/>
                    <a:moveTo>
                      <a:pt x="23" y="33"/>
                    </a:moveTo>
                    <a:lnTo>
                      <a:pt x="20" y="37"/>
                    </a:lnTo>
                    <a:lnTo>
                      <a:pt x="7" y="22"/>
                    </a:lnTo>
                    <a:lnTo>
                      <a:pt x="10" y="19"/>
                    </a:lnTo>
                    <a:lnTo>
                      <a:pt x="23" y="33"/>
                    </a:lnTo>
                    <a:close/>
                    <a:moveTo>
                      <a:pt x="7" y="22"/>
                    </a:moveTo>
                    <a:lnTo>
                      <a:pt x="16" y="13"/>
                    </a:lnTo>
                    <a:lnTo>
                      <a:pt x="7" y="22"/>
                    </a:lnTo>
                    <a:lnTo>
                      <a:pt x="13" y="29"/>
                    </a:lnTo>
                    <a:lnTo>
                      <a:pt x="7" y="22"/>
                    </a:lnTo>
                    <a:close/>
                    <a:moveTo>
                      <a:pt x="20" y="37"/>
                    </a:moveTo>
                    <a:lnTo>
                      <a:pt x="17" y="39"/>
                    </a:lnTo>
                    <a:lnTo>
                      <a:pt x="3" y="26"/>
                    </a:lnTo>
                    <a:lnTo>
                      <a:pt x="7" y="22"/>
                    </a:lnTo>
                    <a:lnTo>
                      <a:pt x="20" y="37"/>
                    </a:lnTo>
                    <a:close/>
                    <a:moveTo>
                      <a:pt x="0" y="32"/>
                    </a:moveTo>
                    <a:lnTo>
                      <a:pt x="0" y="29"/>
                    </a:lnTo>
                    <a:lnTo>
                      <a:pt x="3" y="26"/>
                    </a:lnTo>
                    <a:lnTo>
                      <a:pt x="10" y="32"/>
                    </a:lnTo>
                    <a:lnTo>
                      <a:pt x="0" y="32"/>
                    </a:lnTo>
                    <a:close/>
                    <a:moveTo>
                      <a:pt x="20" y="32"/>
                    </a:moveTo>
                    <a:lnTo>
                      <a:pt x="20" y="39"/>
                    </a:lnTo>
                    <a:lnTo>
                      <a:pt x="0" y="39"/>
                    </a:lnTo>
                    <a:lnTo>
                      <a:pt x="0" y="32"/>
                    </a:lnTo>
                    <a:lnTo>
                      <a:pt x="20" y="32"/>
                    </a:lnTo>
                    <a:close/>
                    <a:moveTo>
                      <a:pt x="20" y="39"/>
                    </a:moveTo>
                    <a:lnTo>
                      <a:pt x="20" y="42"/>
                    </a:lnTo>
                    <a:lnTo>
                      <a:pt x="0" y="42"/>
                    </a:lnTo>
                    <a:lnTo>
                      <a:pt x="0" y="39"/>
                    </a:lnTo>
                    <a:lnTo>
                      <a:pt x="20" y="39"/>
                    </a:lnTo>
                    <a:close/>
                    <a:moveTo>
                      <a:pt x="20" y="42"/>
                    </a:moveTo>
                    <a:lnTo>
                      <a:pt x="20" y="49"/>
                    </a:lnTo>
                    <a:lnTo>
                      <a:pt x="0" y="49"/>
                    </a:lnTo>
                    <a:lnTo>
                      <a:pt x="0" y="42"/>
                    </a:lnTo>
                    <a:lnTo>
                      <a:pt x="20" y="42"/>
                    </a:lnTo>
                    <a:close/>
                    <a:moveTo>
                      <a:pt x="20" y="49"/>
                    </a:moveTo>
                    <a:lnTo>
                      <a:pt x="20" y="52"/>
                    </a:lnTo>
                    <a:lnTo>
                      <a:pt x="0" y="52"/>
                    </a:lnTo>
                    <a:lnTo>
                      <a:pt x="0" y="49"/>
                    </a:lnTo>
                    <a:lnTo>
                      <a:pt x="20" y="49"/>
                    </a:lnTo>
                    <a:close/>
                    <a:moveTo>
                      <a:pt x="3" y="59"/>
                    </a:moveTo>
                    <a:lnTo>
                      <a:pt x="0" y="55"/>
                    </a:lnTo>
                    <a:lnTo>
                      <a:pt x="0" y="52"/>
                    </a:lnTo>
                    <a:lnTo>
                      <a:pt x="10" y="52"/>
                    </a:lnTo>
                    <a:lnTo>
                      <a:pt x="3" y="59"/>
                    </a:lnTo>
                    <a:close/>
                    <a:moveTo>
                      <a:pt x="17" y="45"/>
                    </a:moveTo>
                    <a:lnTo>
                      <a:pt x="20" y="48"/>
                    </a:lnTo>
                    <a:lnTo>
                      <a:pt x="7" y="62"/>
                    </a:lnTo>
                    <a:lnTo>
                      <a:pt x="3" y="59"/>
                    </a:lnTo>
                    <a:lnTo>
                      <a:pt x="17" y="45"/>
                    </a:lnTo>
                    <a:close/>
                    <a:moveTo>
                      <a:pt x="20" y="48"/>
                    </a:moveTo>
                    <a:lnTo>
                      <a:pt x="22" y="51"/>
                    </a:lnTo>
                    <a:lnTo>
                      <a:pt x="22" y="55"/>
                    </a:lnTo>
                    <a:lnTo>
                      <a:pt x="13" y="55"/>
                    </a:lnTo>
                    <a:lnTo>
                      <a:pt x="20" y="48"/>
                    </a:lnTo>
                    <a:close/>
                    <a:moveTo>
                      <a:pt x="22" y="55"/>
                    </a:moveTo>
                    <a:lnTo>
                      <a:pt x="22" y="58"/>
                    </a:lnTo>
                    <a:lnTo>
                      <a:pt x="3" y="58"/>
                    </a:lnTo>
                    <a:lnTo>
                      <a:pt x="3" y="55"/>
                    </a:lnTo>
                    <a:lnTo>
                      <a:pt x="22" y="55"/>
                    </a:lnTo>
                    <a:close/>
                    <a:moveTo>
                      <a:pt x="7" y="64"/>
                    </a:moveTo>
                    <a:lnTo>
                      <a:pt x="3" y="62"/>
                    </a:lnTo>
                    <a:lnTo>
                      <a:pt x="3" y="58"/>
                    </a:lnTo>
                    <a:lnTo>
                      <a:pt x="13" y="58"/>
                    </a:lnTo>
                    <a:lnTo>
                      <a:pt x="7" y="64"/>
                    </a:lnTo>
                    <a:close/>
                    <a:moveTo>
                      <a:pt x="20" y="51"/>
                    </a:moveTo>
                    <a:lnTo>
                      <a:pt x="23" y="54"/>
                    </a:lnTo>
                    <a:lnTo>
                      <a:pt x="10" y="67"/>
                    </a:lnTo>
                    <a:lnTo>
                      <a:pt x="7" y="64"/>
                    </a:lnTo>
                    <a:lnTo>
                      <a:pt x="20" y="51"/>
                    </a:lnTo>
                    <a:close/>
                    <a:moveTo>
                      <a:pt x="12" y="70"/>
                    </a:moveTo>
                    <a:lnTo>
                      <a:pt x="11" y="69"/>
                    </a:lnTo>
                    <a:lnTo>
                      <a:pt x="10" y="67"/>
                    </a:lnTo>
                    <a:lnTo>
                      <a:pt x="17" y="61"/>
                    </a:lnTo>
                    <a:lnTo>
                      <a:pt x="12" y="70"/>
                    </a:lnTo>
                    <a:close/>
                    <a:moveTo>
                      <a:pt x="21" y="53"/>
                    </a:moveTo>
                    <a:lnTo>
                      <a:pt x="27" y="55"/>
                    </a:lnTo>
                    <a:lnTo>
                      <a:pt x="19" y="73"/>
                    </a:lnTo>
                    <a:lnTo>
                      <a:pt x="12" y="70"/>
                    </a:lnTo>
                    <a:lnTo>
                      <a:pt x="21" y="53"/>
                    </a:lnTo>
                    <a:close/>
                    <a:moveTo>
                      <a:pt x="22" y="74"/>
                    </a:moveTo>
                    <a:lnTo>
                      <a:pt x="20" y="74"/>
                    </a:lnTo>
                    <a:lnTo>
                      <a:pt x="19" y="73"/>
                    </a:lnTo>
                    <a:lnTo>
                      <a:pt x="22" y="64"/>
                    </a:lnTo>
                    <a:lnTo>
                      <a:pt x="22" y="74"/>
                    </a:lnTo>
                    <a:close/>
                    <a:moveTo>
                      <a:pt x="22" y="55"/>
                    </a:moveTo>
                    <a:lnTo>
                      <a:pt x="25" y="55"/>
                    </a:lnTo>
                    <a:lnTo>
                      <a:pt x="25" y="74"/>
                    </a:lnTo>
                    <a:lnTo>
                      <a:pt x="22" y="74"/>
                    </a:lnTo>
                    <a:lnTo>
                      <a:pt x="22" y="55"/>
                    </a:lnTo>
                    <a:close/>
                    <a:moveTo>
                      <a:pt x="25" y="55"/>
                    </a:moveTo>
                    <a:lnTo>
                      <a:pt x="30" y="55"/>
                    </a:lnTo>
                    <a:lnTo>
                      <a:pt x="32" y="58"/>
                    </a:lnTo>
                    <a:lnTo>
                      <a:pt x="25" y="64"/>
                    </a:lnTo>
                    <a:lnTo>
                      <a:pt x="25" y="55"/>
                    </a:lnTo>
                    <a:close/>
                    <a:moveTo>
                      <a:pt x="32" y="58"/>
                    </a:moveTo>
                    <a:lnTo>
                      <a:pt x="35" y="61"/>
                    </a:lnTo>
                    <a:lnTo>
                      <a:pt x="22" y="74"/>
                    </a:lnTo>
                    <a:lnTo>
                      <a:pt x="19" y="71"/>
                    </a:lnTo>
                    <a:lnTo>
                      <a:pt x="32" y="58"/>
                    </a:lnTo>
                    <a:close/>
                    <a:moveTo>
                      <a:pt x="29" y="77"/>
                    </a:moveTo>
                    <a:lnTo>
                      <a:pt x="25" y="77"/>
                    </a:lnTo>
                    <a:lnTo>
                      <a:pt x="22" y="74"/>
                    </a:lnTo>
                    <a:lnTo>
                      <a:pt x="29" y="67"/>
                    </a:lnTo>
                    <a:lnTo>
                      <a:pt x="29" y="77"/>
                    </a:lnTo>
                    <a:close/>
                    <a:moveTo>
                      <a:pt x="29" y="58"/>
                    </a:moveTo>
                    <a:lnTo>
                      <a:pt x="35" y="58"/>
                    </a:lnTo>
                    <a:lnTo>
                      <a:pt x="35" y="77"/>
                    </a:lnTo>
                    <a:lnTo>
                      <a:pt x="29" y="77"/>
                    </a:lnTo>
                    <a:lnTo>
                      <a:pt x="29" y="58"/>
                    </a:lnTo>
                    <a:close/>
                    <a:moveTo>
                      <a:pt x="35" y="58"/>
                    </a:moveTo>
                    <a:lnTo>
                      <a:pt x="39" y="58"/>
                    </a:lnTo>
                    <a:lnTo>
                      <a:pt x="39" y="77"/>
                    </a:lnTo>
                    <a:lnTo>
                      <a:pt x="35" y="77"/>
                    </a:lnTo>
                    <a:lnTo>
                      <a:pt x="35" y="58"/>
                    </a:lnTo>
                    <a:close/>
                    <a:moveTo>
                      <a:pt x="43" y="76"/>
                    </a:moveTo>
                    <a:lnTo>
                      <a:pt x="41" y="77"/>
                    </a:lnTo>
                    <a:lnTo>
                      <a:pt x="39" y="77"/>
                    </a:lnTo>
                    <a:lnTo>
                      <a:pt x="39" y="67"/>
                    </a:lnTo>
                    <a:lnTo>
                      <a:pt x="43" y="76"/>
                    </a:lnTo>
                    <a:close/>
                    <a:moveTo>
                      <a:pt x="34" y="59"/>
                    </a:moveTo>
                    <a:lnTo>
                      <a:pt x="41" y="55"/>
                    </a:lnTo>
                    <a:lnTo>
                      <a:pt x="50" y="73"/>
                    </a:lnTo>
                    <a:lnTo>
                      <a:pt x="43" y="76"/>
                    </a:lnTo>
                    <a:lnTo>
                      <a:pt x="34" y="59"/>
                    </a:lnTo>
                    <a:close/>
                    <a:moveTo>
                      <a:pt x="41" y="55"/>
                    </a:moveTo>
                    <a:lnTo>
                      <a:pt x="43" y="55"/>
                    </a:lnTo>
                    <a:lnTo>
                      <a:pt x="45" y="55"/>
                    </a:lnTo>
                    <a:lnTo>
                      <a:pt x="45" y="64"/>
                    </a:lnTo>
                    <a:lnTo>
                      <a:pt x="41" y="55"/>
                    </a:lnTo>
                    <a:close/>
                    <a:moveTo>
                      <a:pt x="45" y="55"/>
                    </a:moveTo>
                    <a:lnTo>
                      <a:pt x="51" y="55"/>
                    </a:lnTo>
                    <a:lnTo>
                      <a:pt x="51" y="74"/>
                    </a:lnTo>
                    <a:lnTo>
                      <a:pt x="45" y="74"/>
                    </a:lnTo>
                    <a:lnTo>
                      <a:pt x="45" y="55"/>
                    </a:lnTo>
                    <a:close/>
                    <a:moveTo>
                      <a:pt x="59" y="71"/>
                    </a:moveTo>
                    <a:lnTo>
                      <a:pt x="55" y="74"/>
                    </a:lnTo>
                    <a:lnTo>
                      <a:pt x="51" y="74"/>
                    </a:lnTo>
                    <a:lnTo>
                      <a:pt x="51" y="64"/>
                    </a:lnTo>
                    <a:lnTo>
                      <a:pt x="59" y="71"/>
                    </a:lnTo>
                    <a:close/>
                    <a:moveTo>
                      <a:pt x="44" y="58"/>
                    </a:moveTo>
                    <a:lnTo>
                      <a:pt x="48" y="54"/>
                    </a:lnTo>
                    <a:lnTo>
                      <a:pt x="61" y="67"/>
                    </a:lnTo>
                    <a:lnTo>
                      <a:pt x="59" y="71"/>
                    </a:lnTo>
                    <a:lnTo>
                      <a:pt x="44" y="58"/>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78" name="Freeform 264">
                <a:extLst>
                  <a:ext uri="{FF2B5EF4-FFF2-40B4-BE49-F238E27FC236}">
                    <a16:creationId xmlns:a16="http://schemas.microsoft.com/office/drawing/2014/main" id="{31C68A3A-1AAE-4CD4-8F3E-0568AF2EDF90}"/>
                  </a:ext>
                </a:extLst>
              </p:cNvPr>
              <p:cNvSpPr>
                <a:spLocks/>
              </p:cNvSpPr>
              <p:nvPr/>
            </p:nvSpPr>
            <p:spPr bwMode="auto">
              <a:xfrm>
                <a:off x="2318" y="2591"/>
                <a:ext cx="16" cy="14"/>
              </a:xfrm>
              <a:custGeom>
                <a:avLst/>
                <a:gdLst>
                  <a:gd name="T0" fmla="*/ 11 w 64"/>
                  <a:gd name="T1" fmla="*/ 13 h 58"/>
                  <a:gd name="T2" fmla="*/ 13 w 64"/>
                  <a:gd name="T3" fmla="*/ 12 h 58"/>
                  <a:gd name="T4" fmla="*/ 14 w 64"/>
                  <a:gd name="T5" fmla="*/ 11 h 58"/>
                  <a:gd name="T6" fmla="*/ 14 w 64"/>
                  <a:gd name="T7" fmla="*/ 10 h 58"/>
                  <a:gd name="T8" fmla="*/ 15 w 64"/>
                  <a:gd name="T9" fmla="*/ 9 h 58"/>
                  <a:gd name="T10" fmla="*/ 16 w 64"/>
                  <a:gd name="T11" fmla="*/ 9 h 58"/>
                  <a:gd name="T12" fmla="*/ 16 w 64"/>
                  <a:gd name="T13" fmla="*/ 7 h 58"/>
                  <a:gd name="T14" fmla="*/ 16 w 64"/>
                  <a:gd name="T15" fmla="*/ 6 h 58"/>
                  <a:gd name="T16" fmla="*/ 16 w 64"/>
                  <a:gd name="T17" fmla="*/ 5 h 58"/>
                  <a:gd name="T18" fmla="*/ 16 w 64"/>
                  <a:gd name="T19" fmla="*/ 4 h 58"/>
                  <a:gd name="T20" fmla="*/ 16 w 64"/>
                  <a:gd name="T21" fmla="*/ 3 h 58"/>
                  <a:gd name="T22" fmla="*/ 15 w 64"/>
                  <a:gd name="T23" fmla="*/ 2 h 58"/>
                  <a:gd name="T24" fmla="*/ 14 w 64"/>
                  <a:gd name="T25" fmla="*/ 2 h 58"/>
                  <a:gd name="T26" fmla="*/ 14 w 64"/>
                  <a:gd name="T27" fmla="*/ 1 h 58"/>
                  <a:gd name="T28" fmla="*/ 12 w 64"/>
                  <a:gd name="T29" fmla="*/ 1 h 58"/>
                  <a:gd name="T30" fmla="*/ 11 w 64"/>
                  <a:gd name="T31" fmla="*/ 0 h 58"/>
                  <a:gd name="T32" fmla="*/ 10 w 64"/>
                  <a:gd name="T33" fmla="*/ 0 h 58"/>
                  <a:gd name="T34" fmla="*/ 9 w 64"/>
                  <a:gd name="T35" fmla="*/ 0 h 58"/>
                  <a:gd name="T36" fmla="*/ 7 w 64"/>
                  <a:gd name="T37" fmla="*/ 1 h 58"/>
                  <a:gd name="T38" fmla="*/ 6 w 64"/>
                  <a:gd name="T39" fmla="*/ 1 h 58"/>
                  <a:gd name="T40" fmla="*/ 5 w 64"/>
                  <a:gd name="T41" fmla="*/ 2 h 58"/>
                  <a:gd name="T42" fmla="*/ 3 w 64"/>
                  <a:gd name="T43" fmla="*/ 2 h 58"/>
                  <a:gd name="T44" fmla="*/ 3 w 64"/>
                  <a:gd name="T45" fmla="*/ 3 h 58"/>
                  <a:gd name="T46" fmla="*/ 2 w 64"/>
                  <a:gd name="T47" fmla="*/ 5 h 58"/>
                  <a:gd name="T48" fmla="*/ 1 w 64"/>
                  <a:gd name="T49" fmla="*/ 5 h 58"/>
                  <a:gd name="T50" fmla="*/ 0 w 64"/>
                  <a:gd name="T51" fmla="*/ 6 h 58"/>
                  <a:gd name="T52" fmla="*/ 0 w 64"/>
                  <a:gd name="T53" fmla="*/ 8 h 58"/>
                  <a:gd name="T54" fmla="*/ 0 w 64"/>
                  <a:gd name="T55" fmla="*/ 9 h 58"/>
                  <a:gd name="T56" fmla="*/ 0 w 64"/>
                  <a:gd name="T57" fmla="*/ 9 h 58"/>
                  <a:gd name="T58" fmla="*/ 0 w 64"/>
                  <a:gd name="T59" fmla="*/ 11 h 58"/>
                  <a:gd name="T60" fmla="*/ 0 w 64"/>
                  <a:gd name="T61" fmla="*/ 12 h 58"/>
                  <a:gd name="T62" fmla="*/ 1 w 64"/>
                  <a:gd name="T63" fmla="*/ 12 h 58"/>
                  <a:gd name="T64" fmla="*/ 2 w 64"/>
                  <a:gd name="T65" fmla="*/ 13 h 58"/>
                  <a:gd name="T66" fmla="*/ 3 w 64"/>
                  <a:gd name="T67" fmla="*/ 14 h 58"/>
                  <a:gd name="T68" fmla="*/ 4 w 64"/>
                  <a:gd name="T69" fmla="*/ 14 h 58"/>
                  <a:gd name="T70" fmla="*/ 5 w 64"/>
                  <a:gd name="T71" fmla="*/ 14 h 58"/>
                  <a:gd name="T72" fmla="*/ 6 w 64"/>
                  <a:gd name="T73" fmla="*/ 14 h 58"/>
                  <a:gd name="T74" fmla="*/ 7 w 64"/>
                  <a:gd name="T75" fmla="*/ 14 h 58"/>
                  <a:gd name="T76" fmla="*/ 9 w 64"/>
                  <a:gd name="T77" fmla="*/ 14 h 58"/>
                  <a:gd name="T78" fmla="*/ 10 w 64"/>
                  <a:gd name="T79" fmla="*/ 13 h 58"/>
                  <a:gd name="T80" fmla="*/ 11 w 64"/>
                  <a:gd name="T81" fmla="*/ 1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58"/>
                  <a:gd name="T125" fmla="*/ 64 w 64"/>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58">
                    <a:moveTo>
                      <a:pt x="44" y="54"/>
                    </a:moveTo>
                    <a:lnTo>
                      <a:pt x="51" y="51"/>
                    </a:lnTo>
                    <a:lnTo>
                      <a:pt x="54" y="44"/>
                    </a:lnTo>
                    <a:lnTo>
                      <a:pt x="57" y="42"/>
                    </a:lnTo>
                    <a:lnTo>
                      <a:pt x="60" y="39"/>
                    </a:lnTo>
                    <a:lnTo>
                      <a:pt x="64" y="36"/>
                    </a:lnTo>
                    <a:lnTo>
                      <a:pt x="64" y="29"/>
                    </a:lnTo>
                    <a:lnTo>
                      <a:pt x="64" y="26"/>
                    </a:lnTo>
                    <a:lnTo>
                      <a:pt x="64" y="19"/>
                    </a:lnTo>
                    <a:lnTo>
                      <a:pt x="64" y="16"/>
                    </a:lnTo>
                    <a:lnTo>
                      <a:pt x="64" y="14"/>
                    </a:lnTo>
                    <a:lnTo>
                      <a:pt x="60" y="10"/>
                    </a:lnTo>
                    <a:lnTo>
                      <a:pt x="57" y="7"/>
                    </a:lnTo>
                    <a:lnTo>
                      <a:pt x="54" y="4"/>
                    </a:lnTo>
                    <a:lnTo>
                      <a:pt x="47" y="4"/>
                    </a:lnTo>
                    <a:lnTo>
                      <a:pt x="44" y="0"/>
                    </a:lnTo>
                    <a:lnTo>
                      <a:pt x="38" y="0"/>
                    </a:lnTo>
                    <a:lnTo>
                      <a:pt x="35" y="0"/>
                    </a:lnTo>
                    <a:lnTo>
                      <a:pt x="28" y="4"/>
                    </a:lnTo>
                    <a:lnTo>
                      <a:pt x="22" y="4"/>
                    </a:lnTo>
                    <a:lnTo>
                      <a:pt x="19" y="7"/>
                    </a:lnTo>
                    <a:lnTo>
                      <a:pt x="12" y="10"/>
                    </a:lnTo>
                    <a:lnTo>
                      <a:pt x="10" y="14"/>
                    </a:lnTo>
                    <a:lnTo>
                      <a:pt x="6" y="19"/>
                    </a:lnTo>
                    <a:lnTo>
                      <a:pt x="3" y="22"/>
                    </a:lnTo>
                    <a:lnTo>
                      <a:pt x="0" y="26"/>
                    </a:lnTo>
                    <a:lnTo>
                      <a:pt x="0" y="32"/>
                    </a:lnTo>
                    <a:lnTo>
                      <a:pt x="0" y="36"/>
                    </a:lnTo>
                    <a:lnTo>
                      <a:pt x="0" y="39"/>
                    </a:lnTo>
                    <a:lnTo>
                      <a:pt x="0" y="44"/>
                    </a:lnTo>
                    <a:lnTo>
                      <a:pt x="0" y="48"/>
                    </a:lnTo>
                    <a:lnTo>
                      <a:pt x="3" y="51"/>
                    </a:lnTo>
                    <a:lnTo>
                      <a:pt x="6" y="54"/>
                    </a:lnTo>
                    <a:lnTo>
                      <a:pt x="10" y="58"/>
                    </a:lnTo>
                    <a:lnTo>
                      <a:pt x="15" y="58"/>
                    </a:lnTo>
                    <a:lnTo>
                      <a:pt x="19" y="58"/>
                    </a:lnTo>
                    <a:lnTo>
                      <a:pt x="25" y="58"/>
                    </a:lnTo>
                    <a:lnTo>
                      <a:pt x="28" y="58"/>
                    </a:lnTo>
                    <a:lnTo>
                      <a:pt x="35" y="58"/>
                    </a:lnTo>
                    <a:lnTo>
                      <a:pt x="38" y="54"/>
                    </a:lnTo>
                    <a:lnTo>
                      <a:pt x="44"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79" name="Freeform 265">
                <a:extLst>
                  <a:ext uri="{FF2B5EF4-FFF2-40B4-BE49-F238E27FC236}">
                    <a16:creationId xmlns:a16="http://schemas.microsoft.com/office/drawing/2014/main" id="{58E0BA78-B3D7-491D-9DB9-729A91403D1C}"/>
                  </a:ext>
                </a:extLst>
              </p:cNvPr>
              <p:cNvSpPr>
                <a:spLocks noEditPoints="1"/>
              </p:cNvSpPr>
              <p:nvPr/>
            </p:nvSpPr>
            <p:spPr bwMode="auto">
              <a:xfrm>
                <a:off x="2315" y="2588"/>
                <a:ext cx="21" cy="20"/>
              </a:xfrm>
              <a:custGeom>
                <a:avLst/>
                <a:gdLst>
                  <a:gd name="T0" fmla="*/ 17 w 84"/>
                  <a:gd name="T1" fmla="*/ 17 h 78"/>
                  <a:gd name="T2" fmla="*/ 14 w 84"/>
                  <a:gd name="T3" fmla="*/ 13 h 78"/>
                  <a:gd name="T4" fmla="*/ 14 w 84"/>
                  <a:gd name="T5" fmla="*/ 12 h 78"/>
                  <a:gd name="T6" fmla="*/ 18 w 84"/>
                  <a:gd name="T7" fmla="*/ 16 h 78"/>
                  <a:gd name="T8" fmla="*/ 19 w 84"/>
                  <a:gd name="T9" fmla="*/ 15 h 78"/>
                  <a:gd name="T10" fmla="*/ 16 w 84"/>
                  <a:gd name="T11" fmla="*/ 11 h 78"/>
                  <a:gd name="T12" fmla="*/ 17 w 84"/>
                  <a:gd name="T13" fmla="*/ 10 h 78"/>
                  <a:gd name="T14" fmla="*/ 20 w 84"/>
                  <a:gd name="T15" fmla="*/ 13 h 78"/>
                  <a:gd name="T16" fmla="*/ 21 w 84"/>
                  <a:gd name="T17" fmla="*/ 12 h 78"/>
                  <a:gd name="T18" fmla="*/ 16 w 84"/>
                  <a:gd name="T19" fmla="*/ 10 h 78"/>
                  <a:gd name="T20" fmla="*/ 16 w 84"/>
                  <a:gd name="T21" fmla="*/ 7 h 78"/>
                  <a:gd name="T22" fmla="*/ 16 w 84"/>
                  <a:gd name="T23" fmla="*/ 6 h 78"/>
                  <a:gd name="T24" fmla="*/ 21 w 84"/>
                  <a:gd name="T25" fmla="*/ 6 h 78"/>
                  <a:gd name="T26" fmla="*/ 20 w 84"/>
                  <a:gd name="T27" fmla="*/ 4 h 78"/>
                  <a:gd name="T28" fmla="*/ 16 w 84"/>
                  <a:gd name="T29" fmla="*/ 7 h 78"/>
                  <a:gd name="T30" fmla="*/ 15 w 84"/>
                  <a:gd name="T31" fmla="*/ 6 h 78"/>
                  <a:gd name="T32" fmla="*/ 17 w 84"/>
                  <a:gd name="T33" fmla="*/ 1 h 78"/>
                  <a:gd name="T34" fmla="*/ 14 w 84"/>
                  <a:gd name="T35" fmla="*/ 1 h 78"/>
                  <a:gd name="T36" fmla="*/ 14 w 84"/>
                  <a:gd name="T37" fmla="*/ 4 h 78"/>
                  <a:gd name="T38" fmla="*/ 13 w 84"/>
                  <a:gd name="T39" fmla="*/ 5 h 78"/>
                  <a:gd name="T40" fmla="*/ 14 w 84"/>
                  <a:gd name="T41" fmla="*/ 5 h 78"/>
                  <a:gd name="T42" fmla="*/ 11 w 84"/>
                  <a:gd name="T43" fmla="*/ 5 h 78"/>
                  <a:gd name="T44" fmla="*/ 11 w 84"/>
                  <a:gd name="T45" fmla="*/ 0 h 78"/>
                  <a:gd name="T46" fmla="*/ 10 w 84"/>
                  <a:gd name="T47" fmla="*/ 1 h 78"/>
                  <a:gd name="T48" fmla="*/ 11 w 84"/>
                  <a:gd name="T49" fmla="*/ 6 h 78"/>
                  <a:gd name="T50" fmla="*/ 6 w 84"/>
                  <a:gd name="T51" fmla="*/ 2 h 78"/>
                  <a:gd name="T52" fmla="*/ 9 w 84"/>
                  <a:gd name="T53" fmla="*/ 6 h 78"/>
                  <a:gd name="T54" fmla="*/ 8 w 84"/>
                  <a:gd name="T55" fmla="*/ 7 h 78"/>
                  <a:gd name="T56" fmla="*/ 6 w 84"/>
                  <a:gd name="T57" fmla="*/ 2 h 78"/>
                  <a:gd name="T58" fmla="*/ 4 w 84"/>
                  <a:gd name="T59" fmla="*/ 4 h 78"/>
                  <a:gd name="T60" fmla="*/ 3 w 84"/>
                  <a:gd name="T61" fmla="*/ 5 h 78"/>
                  <a:gd name="T62" fmla="*/ 6 w 84"/>
                  <a:gd name="T63" fmla="*/ 8 h 78"/>
                  <a:gd name="T64" fmla="*/ 6 w 84"/>
                  <a:gd name="T65" fmla="*/ 9 h 78"/>
                  <a:gd name="T66" fmla="*/ 3 w 84"/>
                  <a:gd name="T67" fmla="*/ 6 h 78"/>
                  <a:gd name="T68" fmla="*/ 5 w 84"/>
                  <a:gd name="T69" fmla="*/ 10 h 78"/>
                  <a:gd name="T70" fmla="*/ 5 w 84"/>
                  <a:gd name="T71" fmla="*/ 9 h 78"/>
                  <a:gd name="T72" fmla="*/ 5 w 84"/>
                  <a:gd name="T73" fmla="*/ 12 h 78"/>
                  <a:gd name="T74" fmla="*/ 0 w 84"/>
                  <a:gd name="T75" fmla="*/ 13 h 78"/>
                  <a:gd name="T76" fmla="*/ 0 w 84"/>
                  <a:gd name="T77" fmla="*/ 13 h 78"/>
                  <a:gd name="T78" fmla="*/ 5 w 84"/>
                  <a:gd name="T79" fmla="*/ 14 h 78"/>
                  <a:gd name="T80" fmla="*/ 4 w 84"/>
                  <a:gd name="T81" fmla="*/ 13 h 78"/>
                  <a:gd name="T82" fmla="*/ 5 w 84"/>
                  <a:gd name="T83" fmla="*/ 14 h 78"/>
                  <a:gd name="T84" fmla="*/ 3 w 84"/>
                  <a:gd name="T85" fmla="*/ 18 h 78"/>
                  <a:gd name="T86" fmla="*/ 4 w 84"/>
                  <a:gd name="T87" fmla="*/ 16 h 78"/>
                  <a:gd name="T88" fmla="*/ 6 w 84"/>
                  <a:gd name="T89" fmla="*/ 15 h 78"/>
                  <a:gd name="T90" fmla="*/ 5 w 84"/>
                  <a:gd name="T91" fmla="*/ 15 h 78"/>
                  <a:gd name="T92" fmla="*/ 7 w 84"/>
                  <a:gd name="T93" fmla="*/ 15 h 78"/>
                  <a:gd name="T94" fmla="*/ 9 w 84"/>
                  <a:gd name="T95" fmla="*/ 20 h 78"/>
                  <a:gd name="T96" fmla="*/ 9 w 84"/>
                  <a:gd name="T97" fmla="*/ 20 h 78"/>
                  <a:gd name="T98" fmla="*/ 10 w 84"/>
                  <a:gd name="T99" fmla="*/ 15 h 78"/>
                  <a:gd name="T100" fmla="*/ 10 w 84"/>
                  <a:gd name="T101" fmla="*/ 16 h 78"/>
                  <a:gd name="T102" fmla="*/ 11 w 84"/>
                  <a:gd name="T103" fmla="*/ 14 h 78"/>
                  <a:gd name="T104" fmla="*/ 14 w 84"/>
                  <a:gd name="T105" fmla="*/ 19 h 7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4"/>
                  <a:gd name="T160" fmla="*/ 0 h 78"/>
                  <a:gd name="T161" fmla="*/ 84 w 84"/>
                  <a:gd name="T162" fmla="*/ 78 h 78"/>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4" h="78">
                    <a:moveTo>
                      <a:pt x="49" y="56"/>
                    </a:moveTo>
                    <a:lnTo>
                      <a:pt x="56" y="52"/>
                    </a:lnTo>
                    <a:lnTo>
                      <a:pt x="65" y="70"/>
                    </a:lnTo>
                    <a:lnTo>
                      <a:pt x="58" y="73"/>
                    </a:lnTo>
                    <a:lnTo>
                      <a:pt x="49" y="56"/>
                    </a:lnTo>
                    <a:close/>
                    <a:moveTo>
                      <a:pt x="69" y="65"/>
                    </a:moveTo>
                    <a:lnTo>
                      <a:pt x="68" y="69"/>
                    </a:lnTo>
                    <a:lnTo>
                      <a:pt x="65" y="70"/>
                    </a:lnTo>
                    <a:lnTo>
                      <a:pt x="61" y="61"/>
                    </a:lnTo>
                    <a:lnTo>
                      <a:pt x="69" y="65"/>
                    </a:lnTo>
                    <a:close/>
                    <a:moveTo>
                      <a:pt x="52" y="57"/>
                    </a:moveTo>
                    <a:lnTo>
                      <a:pt x="55" y="51"/>
                    </a:lnTo>
                    <a:lnTo>
                      <a:pt x="73" y="59"/>
                    </a:lnTo>
                    <a:lnTo>
                      <a:pt x="69" y="65"/>
                    </a:lnTo>
                    <a:lnTo>
                      <a:pt x="52" y="57"/>
                    </a:lnTo>
                    <a:close/>
                    <a:moveTo>
                      <a:pt x="55" y="51"/>
                    </a:moveTo>
                    <a:lnTo>
                      <a:pt x="56" y="49"/>
                    </a:lnTo>
                    <a:lnTo>
                      <a:pt x="57" y="48"/>
                    </a:lnTo>
                    <a:lnTo>
                      <a:pt x="64" y="54"/>
                    </a:lnTo>
                    <a:lnTo>
                      <a:pt x="55" y="51"/>
                    </a:lnTo>
                    <a:close/>
                    <a:moveTo>
                      <a:pt x="57" y="48"/>
                    </a:moveTo>
                    <a:lnTo>
                      <a:pt x="61" y="45"/>
                    </a:lnTo>
                    <a:lnTo>
                      <a:pt x="74" y="59"/>
                    </a:lnTo>
                    <a:lnTo>
                      <a:pt x="70" y="61"/>
                    </a:lnTo>
                    <a:lnTo>
                      <a:pt x="57" y="48"/>
                    </a:lnTo>
                    <a:close/>
                    <a:moveTo>
                      <a:pt x="74" y="59"/>
                    </a:moveTo>
                    <a:lnTo>
                      <a:pt x="74" y="59"/>
                    </a:lnTo>
                    <a:lnTo>
                      <a:pt x="67" y="52"/>
                    </a:lnTo>
                    <a:lnTo>
                      <a:pt x="74" y="59"/>
                    </a:lnTo>
                    <a:close/>
                    <a:moveTo>
                      <a:pt x="61" y="45"/>
                    </a:moveTo>
                    <a:lnTo>
                      <a:pt x="64" y="42"/>
                    </a:lnTo>
                    <a:lnTo>
                      <a:pt x="77" y="56"/>
                    </a:lnTo>
                    <a:lnTo>
                      <a:pt x="74" y="59"/>
                    </a:lnTo>
                    <a:lnTo>
                      <a:pt x="61" y="45"/>
                    </a:lnTo>
                    <a:close/>
                    <a:moveTo>
                      <a:pt x="64" y="42"/>
                    </a:moveTo>
                    <a:lnTo>
                      <a:pt x="64" y="42"/>
                    </a:lnTo>
                    <a:lnTo>
                      <a:pt x="70" y="49"/>
                    </a:lnTo>
                    <a:lnTo>
                      <a:pt x="64" y="42"/>
                    </a:lnTo>
                    <a:close/>
                    <a:moveTo>
                      <a:pt x="64" y="42"/>
                    </a:moveTo>
                    <a:lnTo>
                      <a:pt x="67" y="39"/>
                    </a:lnTo>
                    <a:lnTo>
                      <a:pt x="80" y="52"/>
                    </a:lnTo>
                    <a:lnTo>
                      <a:pt x="77" y="56"/>
                    </a:lnTo>
                    <a:lnTo>
                      <a:pt x="64" y="42"/>
                    </a:lnTo>
                    <a:close/>
                    <a:moveTo>
                      <a:pt x="83" y="46"/>
                    </a:moveTo>
                    <a:lnTo>
                      <a:pt x="83" y="49"/>
                    </a:lnTo>
                    <a:lnTo>
                      <a:pt x="80" y="52"/>
                    </a:lnTo>
                    <a:lnTo>
                      <a:pt x="74" y="46"/>
                    </a:lnTo>
                    <a:lnTo>
                      <a:pt x="83" y="46"/>
                    </a:lnTo>
                    <a:close/>
                    <a:moveTo>
                      <a:pt x="64" y="46"/>
                    </a:moveTo>
                    <a:lnTo>
                      <a:pt x="64" y="39"/>
                    </a:lnTo>
                    <a:lnTo>
                      <a:pt x="83" y="39"/>
                    </a:lnTo>
                    <a:lnTo>
                      <a:pt x="83" y="46"/>
                    </a:lnTo>
                    <a:lnTo>
                      <a:pt x="64" y="46"/>
                    </a:lnTo>
                    <a:close/>
                    <a:moveTo>
                      <a:pt x="64" y="39"/>
                    </a:moveTo>
                    <a:lnTo>
                      <a:pt x="64" y="36"/>
                    </a:lnTo>
                    <a:lnTo>
                      <a:pt x="83" y="36"/>
                    </a:lnTo>
                    <a:lnTo>
                      <a:pt x="83" y="39"/>
                    </a:lnTo>
                    <a:lnTo>
                      <a:pt x="64" y="39"/>
                    </a:lnTo>
                    <a:close/>
                    <a:moveTo>
                      <a:pt x="64" y="36"/>
                    </a:moveTo>
                    <a:lnTo>
                      <a:pt x="64" y="29"/>
                    </a:lnTo>
                    <a:lnTo>
                      <a:pt x="83" y="29"/>
                    </a:lnTo>
                    <a:lnTo>
                      <a:pt x="83" y="36"/>
                    </a:lnTo>
                    <a:lnTo>
                      <a:pt x="64" y="36"/>
                    </a:lnTo>
                    <a:close/>
                    <a:moveTo>
                      <a:pt x="64" y="29"/>
                    </a:moveTo>
                    <a:lnTo>
                      <a:pt x="64" y="26"/>
                    </a:lnTo>
                    <a:lnTo>
                      <a:pt x="83" y="26"/>
                    </a:lnTo>
                    <a:lnTo>
                      <a:pt x="83" y="29"/>
                    </a:lnTo>
                    <a:lnTo>
                      <a:pt x="64" y="29"/>
                    </a:lnTo>
                    <a:close/>
                    <a:moveTo>
                      <a:pt x="64" y="26"/>
                    </a:moveTo>
                    <a:lnTo>
                      <a:pt x="64" y="24"/>
                    </a:lnTo>
                    <a:lnTo>
                      <a:pt x="83" y="24"/>
                    </a:lnTo>
                    <a:lnTo>
                      <a:pt x="83" y="26"/>
                    </a:lnTo>
                    <a:lnTo>
                      <a:pt x="64" y="26"/>
                    </a:lnTo>
                    <a:close/>
                    <a:moveTo>
                      <a:pt x="80" y="16"/>
                    </a:moveTo>
                    <a:lnTo>
                      <a:pt x="83" y="19"/>
                    </a:lnTo>
                    <a:lnTo>
                      <a:pt x="83" y="24"/>
                    </a:lnTo>
                    <a:lnTo>
                      <a:pt x="74" y="24"/>
                    </a:lnTo>
                    <a:lnTo>
                      <a:pt x="80" y="16"/>
                    </a:lnTo>
                    <a:close/>
                    <a:moveTo>
                      <a:pt x="66" y="30"/>
                    </a:moveTo>
                    <a:lnTo>
                      <a:pt x="64" y="27"/>
                    </a:lnTo>
                    <a:lnTo>
                      <a:pt x="77" y="14"/>
                    </a:lnTo>
                    <a:lnTo>
                      <a:pt x="80" y="16"/>
                    </a:lnTo>
                    <a:lnTo>
                      <a:pt x="66" y="30"/>
                    </a:lnTo>
                    <a:close/>
                    <a:moveTo>
                      <a:pt x="64" y="27"/>
                    </a:moveTo>
                    <a:lnTo>
                      <a:pt x="61" y="24"/>
                    </a:lnTo>
                    <a:lnTo>
                      <a:pt x="74" y="10"/>
                    </a:lnTo>
                    <a:lnTo>
                      <a:pt x="77" y="14"/>
                    </a:lnTo>
                    <a:lnTo>
                      <a:pt x="64" y="27"/>
                    </a:lnTo>
                    <a:close/>
                    <a:moveTo>
                      <a:pt x="74" y="10"/>
                    </a:moveTo>
                    <a:lnTo>
                      <a:pt x="84" y="19"/>
                    </a:lnTo>
                    <a:lnTo>
                      <a:pt x="74" y="10"/>
                    </a:lnTo>
                    <a:lnTo>
                      <a:pt x="67" y="17"/>
                    </a:lnTo>
                    <a:lnTo>
                      <a:pt x="74" y="10"/>
                    </a:lnTo>
                    <a:close/>
                    <a:moveTo>
                      <a:pt x="61" y="24"/>
                    </a:moveTo>
                    <a:lnTo>
                      <a:pt x="57" y="20"/>
                    </a:lnTo>
                    <a:lnTo>
                      <a:pt x="70" y="7"/>
                    </a:lnTo>
                    <a:lnTo>
                      <a:pt x="74" y="10"/>
                    </a:lnTo>
                    <a:lnTo>
                      <a:pt x="61" y="24"/>
                    </a:lnTo>
                    <a:close/>
                    <a:moveTo>
                      <a:pt x="64" y="4"/>
                    </a:moveTo>
                    <a:lnTo>
                      <a:pt x="67" y="4"/>
                    </a:lnTo>
                    <a:lnTo>
                      <a:pt x="70" y="7"/>
                    </a:lnTo>
                    <a:lnTo>
                      <a:pt x="64" y="14"/>
                    </a:lnTo>
                    <a:lnTo>
                      <a:pt x="64" y="4"/>
                    </a:lnTo>
                    <a:close/>
                    <a:moveTo>
                      <a:pt x="64" y="24"/>
                    </a:moveTo>
                    <a:lnTo>
                      <a:pt x="57" y="24"/>
                    </a:lnTo>
                    <a:lnTo>
                      <a:pt x="57" y="4"/>
                    </a:lnTo>
                    <a:lnTo>
                      <a:pt x="64" y="4"/>
                    </a:lnTo>
                    <a:lnTo>
                      <a:pt x="64" y="24"/>
                    </a:lnTo>
                    <a:close/>
                    <a:moveTo>
                      <a:pt x="57" y="24"/>
                    </a:moveTo>
                    <a:lnTo>
                      <a:pt x="54" y="24"/>
                    </a:lnTo>
                    <a:lnTo>
                      <a:pt x="51" y="20"/>
                    </a:lnTo>
                    <a:lnTo>
                      <a:pt x="57" y="14"/>
                    </a:lnTo>
                    <a:lnTo>
                      <a:pt x="57" y="24"/>
                    </a:lnTo>
                    <a:close/>
                    <a:moveTo>
                      <a:pt x="51" y="20"/>
                    </a:moveTo>
                    <a:lnTo>
                      <a:pt x="47" y="17"/>
                    </a:lnTo>
                    <a:lnTo>
                      <a:pt x="61" y="4"/>
                    </a:lnTo>
                    <a:lnTo>
                      <a:pt x="64" y="7"/>
                    </a:lnTo>
                    <a:lnTo>
                      <a:pt x="51" y="20"/>
                    </a:lnTo>
                    <a:close/>
                    <a:moveTo>
                      <a:pt x="54" y="0"/>
                    </a:moveTo>
                    <a:lnTo>
                      <a:pt x="58" y="0"/>
                    </a:lnTo>
                    <a:lnTo>
                      <a:pt x="61" y="4"/>
                    </a:lnTo>
                    <a:lnTo>
                      <a:pt x="54" y="10"/>
                    </a:lnTo>
                    <a:lnTo>
                      <a:pt x="54" y="0"/>
                    </a:lnTo>
                    <a:close/>
                    <a:moveTo>
                      <a:pt x="54" y="20"/>
                    </a:moveTo>
                    <a:lnTo>
                      <a:pt x="48" y="20"/>
                    </a:lnTo>
                    <a:lnTo>
                      <a:pt x="48" y="0"/>
                    </a:lnTo>
                    <a:lnTo>
                      <a:pt x="54" y="0"/>
                    </a:lnTo>
                    <a:lnTo>
                      <a:pt x="54" y="20"/>
                    </a:lnTo>
                    <a:close/>
                    <a:moveTo>
                      <a:pt x="48" y="20"/>
                    </a:moveTo>
                    <a:lnTo>
                      <a:pt x="45" y="20"/>
                    </a:lnTo>
                    <a:lnTo>
                      <a:pt x="45" y="0"/>
                    </a:lnTo>
                    <a:lnTo>
                      <a:pt x="48" y="0"/>
                    </a:lnTo>
                    <a:lnTo>
                      <a:pt x="48" y="20"/>
                    </a:lnTo>
                    <a:close/>
                    <a:moveTo>
                      <a:pt x="41" y="2"/>
                    </a:moveTo>
                    <a:lnTo>
                      <a:pt x="43" y="0"/>
                    </a:lnTo>
                    <a:lnTo>
                      <a:pt x="45" y="0"/>
                    </a:lnTo>
                    <a:lnTo>
                      <a:pt x="45" y="10"/>
                    </a:lnTo>
                    <a:lnTo>
                      <a:pt x="41" y="2"/>
                    </a:lnTo>
                    <a:close/>
                    <a:moveTo>
                      <a:pt x="48" y="19"/>
                    </a:moveTo>
                    <a:lnTo>
                      <a:pt x="43" y="22"/>
                    </a:lnTo>
                    <a:lnTo>
                      <a:pt x="34" y="5"/>
                    </a:lnTo>
                    <a:lnTo>
                      <a:pt x="41" y="2"/>
                    </a:lnTo>
                    <a:lnTo>
                      <a:pt x="48" y="19"/>
                    </a:lnTo>
                    <a:close/>
                    <a:moveTo>
                      <a:pt x="43" y="22"/>
                    </a:moveTo>
                    <a:lnTo>
                      <a:pt x="41" y="24"/>
                    </a:lnTo>
                    <a:lnTo>
                      <a:pt x="38" y="24"/>
                    </a:lnTo>
                    <a:lnTo>
                      <a:pt x="38" y="14"/>
                    </a:lnTo>
                    <a:lnTo>
                      <a:pt x="43" y="22"/>
                    </a:lnTo>
                    <a:close/>
                    <a:moveTo>
                      <a:pt x="38" y="24"/>
                    </a:moveTo>
                    <a:lnTo>
                      <a:pt x="32" y="24"/>
                    </a:lnTo>
                    <a:lnTo>
                      <a:pt x="32" y="4"/>
                    </a:lnTo>
                    <a:lnTo>
                      <a:pt x="38" y="4"/>
                    </a:lnTo>
                    <a:lnTo>
                      <a:pt x="38" y="24"/>
                    </a:lnTo>
                    <a:close/>
                    <a:moveTo>
                      <a:pt x="25" y="7"/>
                    </a:moveTo>
                    <a:lnTo>
                      <a:pt x="29" y="4"/>
                    </a:lnTo>
                    <a:lnTo>
                      <a:pt x="32" y="4"/>
                    </a:lnTo>
                    <a:lnTo>
                      <a:pt x="32" y="14"/>
                    </a:lnTo>
                    <a:lnTo>
                      <a:pt x="25" y="7"/>
                    </a:lnTo>
                    <a:close/>
                    <a:moveTo>
                      <a:pt x="38" y="20"/>
                    </a:moveTo>
                    <a:lnTo>
                      <a:pt x="35" y="24"/>
                    </a:lnTo>
                    <a:lnTo>
                      <a:pt x="22" y="10"/>
                    </a:lnTo>
                    <a:lnTo>
                      <a:pt x="25" y="7"/>
                    </a:lnTo>
                    <a:lnTo>
                      <a:pt x="38" y="20"/>
                    </a:lnTo>
                    <a:close/>
                    <a:moveTo>
                      <a:pt x="35" y="24"/>
                    </a:moveTo>
                    <a:lnTo>
                      <a:pt x="34" y="25"/>
                    </a:lnTo>
                    <a:lnTo>
                      <a:pt x="33" y="26"/>
                    </a:lnTo>
                    <a:lnTo>
                      <a:pt x="29" y="17"/>
                    </a:lnTo>
                    <a:lnTo>
                      <a:pt x="35" y="24"/>
                    </a:lnTo>
                    <a:close/>
                    <a:moveTo>
                      <a:pt x="33" y="26"/>
                    </a:moveTo>
                    <a:lnTo>
                      <a:pt x="26" y="28"/>
                    </a:lnTo>
                    <a:lnTo>
                      <a:pt x="19" y="11"/>
                    </a:lnTo>
                    <a:lnTo>
                      <a:pt x="24" y="8"/>
                    </a:lnTo>
                    <a:lnTo>
                      <a:pt x="33" y="26"/>
                    </a:lnTo>
                    <a:close/>
                    <a:moveTo>
                      <a:pt x="15" y="14"/>
                    </a:moveTo>
                    <a:lnTo>
                      <a:pt x="16" y="13"/>
                    </a:lnTo>
                    <a:lnTo>
                      <a:pt x="19" y="11"/>
                    </a:lnTo>
                    <a:lnTo>
                      <a:pt x="22" y="20"/>
                    </a:lnTo>
                    <a:lnTo>
                      <a:pt x="15" y="14"/>
                    </a:lnTo>
                    <a:close/>
                    <a:moveTo>
                      <a:pt x="30" y="27"/>
                    </a:moveTo>
                    <a:lnTo>
                      <a:pt x="26" y="30"/>
                    </a:lnTo>
                    <a:lnTo>
                      <a:pt x="12" y="16"/>
                    </a:lnTo>
                    <a:lnTo>
                      <a:pt x="15" y="14"/>
                    </a:lnTo>
                    <a:lnTo>
                      <a:pt x="30" y="27"/>
                    </a:lnTo>
                    <a:close/>
                    <a:moveTo>
                      <a:pt x="11" y="19"/>
                    </a:moveTo>
                    <a:lnTo>
                      <a:pt x="11" y="18"/>
                    </a:lnTo>
                    <a:lnTo>
                      <a:pt x="12" y="16"/>
                    </a:lnTo>
                    <a:lnTo>
                      <a:pt x="20" y="24"/>
                    </a:lnTo>
                    <a:lnTo>
                      <a:pt x="11" y="19"/>
                    </a:lnTo>
                    <a:close/>
                    <a:moveTo>
                      <a:pt x="27" y="27"/>
                    </a:moveTo>
                    <a:lnTo>
                      <a:pt x="24" y="33"/>
                    </a:lnTo>
                    <a:lnTo>
                      <a:pt x="8" y="25"/>
                    </a:lnTo>
                    <a:lnTo>
                      <a:pt x="11" y="19"/>
                    </a:lnTo>
                    <a:lnTo>
                      <a:pt x="27" y="27"/>
                    </a:lnTo>
                    <a:close/>
                    <a:moveTo>
                      <a:pt x="24" y="33"/>
                    </a:moveTo>
                    <a:lnTo>
                      <a:pt x="24" y="35"/>
                    </a:lnTo>
                    <a:lnTo>
                      <a:pt x="23" y="36"/>
                    </a:lnTo>
                    <a:lnTo>
                      <a:pt x="16" y="29"/>
                    </a:lnTo>
                    <a:lnTo>
                      <a:pt x="24" y="33"/>
                    </a:lnTo>
                    <a:close/>
                    <a:moveTo>
                      <a:pt x="23" y="36"/>
                    </a:moveTo>
                    <a:lnTo>
                      <a:pt x="20" y="39"/>
                    </a:lnTo>
                    <a:lnTo>
                      <a:pt x="6" y="26"/>
                    </a:lnTo>
                    <a:lnTo>
                      <a:pt x="10" y="22"/>
                    </a:lnTo>
                    <a:lnTo>
                      <a:pt x="23" y="36"/>
                    </a:lnTo>
                    <a:close/>
                    <a:moveTo>
                      <a:pt x="20" y="39"/>
                    </a:moveTo>
                    <a:lnTo>
                      <a:pt x="16" y="42"/>
                    </a:lnTo>
                    <a:lnTo>
                      <a:pt x="3" y="29"/>
                    </a:lnTo>
                    <a:lnTo>
                      <a:pt x="6" y="26"/>
                    </a:lnTo>
                    <a:lnTo>
                      <a:pt x="20" y="39"/>
                    </a:lnTo>
                    <a:close/>
                    <a:moveTo>
                      <a:pt x="0" y="36"/>
                    </a:moveTo>
                    <a:lnTo>
                      <a:pt x="0" y="32"/>
                    </a:lnTo>
                    <a:lnTo>
                      <a:pt x="3" y="29"/>
                    </a:lnTo>
                    <a:lnTo>
                      <a:pt x="10" y="36"/>
                    </a:lnTo>
                    <a:lnTo>
                      <a:pt x="0" y="36"/>
                    </a:lnTo>
                    <a:close/>
                    <a:moveTo>
                      <a:pt x="20" y="36"/>
                    </a:moveTo>
                    <a:lnTo>
                      <a:pt x="20" y="42"/>
                    </a:lnTo>
                    <a:lnTo>
                      <a:pt x="0" y="42"/>
                    </a:lnTo>
                    <a:lnTo>
                      <a:pt x="0" y="36"/>
                    </a:lnTo>
                    <a:lnTo>
                      <a:pt x="20" y="36"/>
                    </a:lnTo>
                    <a:close/>
                    <a:moveTo>
                      <a:pt x="20" y="42"/>
                    </a:moveTo>
                    <a:lnTo>
                      <a:pt x="20" y="46"/>
                    </a:lnTo>
                    <a:lnTo>
                      <a:pt x="0" y="46"/>
                    </a:lnTo>
                    <a:lnTo>
                      <a:pt x="0" y="42"/>
                    </a:lnTo>
                    <a:lnTo>
                      <a:pt x="20" y="42"/>
                    </a:lnTo>
                    <a:close/>
                    <a:moveTo>
                      <a:pt x="20" y="46"/>
                    </a:moveTo>
                    <a:lnTo>
                      <a:pt x="20" y="49"/>
                    </a:lnTo>
                    <a:lnTo>
                      <a:pt x="0" y="49"/>
                    </a:lnTo>
                    <a:lnTo>
                      <a:pt x="0" y="46"/>
                    </a:lnTo>
                    <a:lnTo>
                      <a:pt x="20" y="46"/>
                    </a:lnTo>
                    <a:close/>
                    <a:moveTo>
                      <a:pt x="20" y="49"/>
                    </a:moveTo>
                    <a:lnTo>
                      <a:pt x="20" y="54"/>
                    </a:lnTo>
                    <a:lnTo>
                      <a:pt x="0" y="54"/>
                    </a:lnTo>
                    <a:lnTo>
                      <a:pt x="0" y="49"/>
                    </a:lnTo>
                    <a:lnTo>
                      <a:pt x="20" y="49"/>
                    </a:lnTo>
                    <a:close/>
                    <a:moveTo>
                      <a:pt x="20" y="54"/>
                    </a:moveTo>
                    <a:lnTo>
                      <a:pt x="20" y="58"/>
                    </a:lnTo>
                    <a:lnTo>
                      <a:pt x="0" y="58"/>
                    </a:lnTo>
                    <a:lnTo>
                      <a:pt x="0" y="54"/>
                    </a:lnTo>
                    <a:lnTo>
                      <a:pt x="20" y="54"/>
                    </a:lnTo>
                    <a:close/>
                    <a:moveTo>
                      <a:pt x="3" y="64"/>
                    </a:moveTo>
                    <a:lnTo>
                      <a:pt x="0" y="62"/>
                    </a:lnTo>
                    <a:lnTo>
                      <a:pt x="0" y="58"/>
                    </a:lnTo>
                    <a:lnTo>
                      <a:pt x="10" y="58"/>
                    </a:lnTo>
                    <a:lnTo>
                      <a:pt x="3" y="64"/>
                    </a:lnTo>
                    <a:close/>
                    <a:moveTo>
                      <a:pt x="16" y="51"/>
                    </a:moveTo>
                    <a:lnTo>
                      <a:pt x="20" y="54"/>
                    </a:lnTo>
                    <a:lnTo>
                      <a:pt x="6" y="68"/>
                    </a:lnTo>
                    <a:lnTo>
                      <a:pt x="3" y="64"/>
                    </a:lnTo>
                    <a:lnTo>
                      <a:pt x="16" y="51"/>
                    </a:lnTo>
                    <a:close/>
                    <a:moveTo>
                      <a:pt x="20" y="54"/>
                    </a:moveTo>
                    <a:lnTo>
                      <a:pt x="20" y="54"/>
                    </a:lnTo>
                    <a:lnTo>
                      <a:pt x="13" y="61"/>
                    </a:lnTo>
                    <a:lnTo>
                      <a:pt x="20" y="54"/>
                    </a:lnTo>
                    <a:close/>
                    <a:moveTo>
                      <a:pt x="20" y="54"/>
                    </a:moveTo>
                    <a:lnTo>
                      <a:pt x="23" y="58"/>
                    </a:lnTo>
                    <a:lnTo>
                      <a:pt x="10" y="71"/>
                    </a:lnTo>
                    <a:lnTo>
                      <a:pt x="6" y="68"/>
                    </a:lnTo>
                    <a:lnTo>
                      <a:pt x="20" y="54"/>
                    </a:lnTo>
                    <a:close/>
                    <a:moveTo>
                      <a:pt x="10" y="71"/>
                    </a:moveTo>
                    <a:lnTo>
                      <a:pt x="10" y="71"/>
                    </a:lnTo>
                    <a:lnTo>
                      <a:pt x="16" y="64"/>
                    </a:lnTo>
                    <a:lnTo>
                      <a:pt x="10" y="71"/>
                    </a:lnTo>
                    <a:close/>
                    <a:moveTo>
                      <a:pt x="23" y="58"/>
                    </a:moveTo>
                    <a:lnTo>
                      <a:pt x="26" y="61"/>
                    </a:lnTo>
                    <a:lnTo>
                      <a:pt x="13" y="74"/>
                    </a:lnTo>
                    <a:lnTo>
                      <a:pt x="10" y="71"/>
                    </a:lnTo>
                    <a:lnTo>
                      <a:pt x="23" y="58"/>
                    </a:lnTo>
                    <a:close/>
                    <a:moveTo>
                      <a:pt x="20" y="78"/>
                    </a:moveTo>
                    <a:lnTo>
                      <a:pt x="15" y="78"/>
                    </a:lnTo>
                    <a:lnTo>
                      <a:pt x="13" y="74"/>
                    </a:lnTo>
                    <a:lnTo>
                      <a:pt x="20" y="68"/>
                    </a:lnTo>
                    <a:lnTo>
                      <a:pt x="20" y="78"/>
                    </a:lnTo>
                    <a:close/>
                    <a:moveTo>
                      <a:pt x="20" y="58"/>
                    </a:moveTo>
                    <a:lnTo>
                      <a:pt x="25" y="58"/>
                    </a:lnTo>
                    <a:lnTo>
                      <a:pt x="25" y="78"/>
                    </a:lnTo>
                    <a:lnTo>
                      <a:pt x="20" y="78"/>
                    </a:lnTo>
                    <a:lnTo>
                      <a:pt x="20" y="58"/>
                    </a:lnTo>
                    <a:close/>
                    <a:moveTo>
                      <a:pt x="25" y="58"/>
                    </a:moveTo>
                    <a:lnTo>
                      <a:pt x="29" y="58"/>
                    </a:lnTo>
                    <a:lnTo>
                      <a:pt x="29" y="78"/>
                    </a:lnTo>
                    <a:lnTo>
                      <a:pt x="25" y="78"/>
                    </a:lnTo>
                    <a:lnTo>
                      <a:pt x="25" y="58"/>
                    </a:lnTo>
                    <a:close/>
                    <a:moveTo>
                      <a:pt x="29" y="58"/>
                    </a:moveTo>
                    <a:lnTo>
                      <a:pt x="35" y="58"/>
                    </a:lnTo>
                    <a:lnTo>
                      <a:pt x="35" y="78"/>
                    </a:lnTo>
                    <a:lnTo>
                      <a:pt x="29" y="78"/>
                    </a:lnTo>
                    <a:lnTo>
                      <a:pt x="29" y="58"/>
                    </a:lnTo>
                    <a:close/>
                    <a:moveTo>
                      <a:pt x="35" y="58"/>
                    </a:moveTo>
                    <a:lnTo>
                      <a:pt x="38" y="58"/>
                    </a:lnTo>
                    <a:lnTo>
                      <a:pt x="38" y="78"/>
                    </a:lnTo>
                    <a:lnTo>
                      <a:pt x="35" y="78"/>
                    </a:lnTo>
                    <a:lnTo>
                      <a:pt x="35" y="58"/>
                    </a:lnTo>
                    <a:close/>
                    <a:moveTo>
                      <a:pt x="38" y="58"/>
                    </a:moveTo>
                    <a:lnTo>
                      <a:pt x="45" y="58"/>
                    </a:lnTo>
                    <a:lnTo>
                      <a:pt x="45" y="78"/>
                    </a:lnTo>
                    <a:lnTo>
                      <a:pt x="38" y="78"/>
                    </a:lnTo>
                    <a:lnTo>
                      <a:pt x="38" y="58"/>
                    </a:lnTo>
                    <a:close/>
                    <a:moveTo>
                      <a:pt x="52" y="74"/>
                    </a:moveTo>
                    <a:lnTo>
                      <a:pt x="48" y="78"/>
                    </a:lnTo>
                    <a:lnTo>
                      <a:pt x="45" y="78"/>
                    </a:lnTo>
                    <a:lnTo>
                      <a:pt x="45" y="68"/>
                    </a:lnTo>
                    <a:lnTo>
                      <a:pt x="52" y="74"/>
                    </a:lnTo>
                    <a:close/>
                    <a:moveTo>
                      <a:pt x="38" y="61"/>
                    </a:moveTo>
                    <a:lnTo>
                      <a:pt x="41" y="58"/>
                    </a:lnTo>
                    <a:lnTo>
                      <a:pt x="55" y="71"/>
                    </a:lnTo>
                    <a:lnTo>
                      <a:pt x="52" y="74"/>
                    </a:lnTo>
                    <a:lnTo>
                      <a:pt x="38" y="61"/>
                    </a:lnTo>
                    <a:close/>
                    <a:moveTo>
                      <a:pt x="41" y="58"/>
                    </a:moveTo>
                    <a:lnTo>
                      <a:pt x="44" y="54"/>
                    </a:lnTo>
                    <a:lnTo>
                      <a:pt x="48" y="54"/>
                    </a:lnTo>
                    <a:lnTo>
                      <a:pt x="48" y="64"/>
                    </a:lnTo>
                    <a:lnTo>
                      <a:pt x="41" y="58"/>
                    </a:lnTo>
                    <a:close/>
                    <a:moveTo>
                      <a:pt x="48" y="54"/>
                    </a:moveTo>
                    <a:lnTo>
                      <a:pt x="54" y="54"/>
                    </a:lnTo>
                    <a:lnTo>
                      <a:pt x="54" y="74"/>
                    </a:lnTo>
                    <a:lnTo>
                      <a:pt x="48" y="74"/>
                    </a:lnTo>
                    <a:lnTo>
                      <a:pt x="48"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80" name="Freeform 266">
                <a:extLst>
                  <a:ext uri="{FF2B5EF4-FFF2-40B4-BE49-F238E27FC236}">
                    <a16:creationId xmlns:a16="http://schemas.microsoft.com/office/drawing/2014/main" id="{30C392AA-22E4-471D-82AC-342F9D4DDB17}"/>
                  </a:ext>
                </a:extLst>
              </p:cNvPr>
              <p:cNvSpPr>
                <a:spLocks/>
              </p:cNvSpPr>
              <p:nvPr/>
            </p:nvSpPr>
            <p:spPr bwMode="auto">
              <a:xfrm>
                <a:off x="2365" y="2565"/>
                <a:ext cx="17" cy="15"/>
              </a:xfrm>
              <a:custGeom>
                <a:avLst/>
                <a:gdLst>
                  <a:gd name="T0" fmla="*/ 12 w 67"/>
                  <a:gd name="T1" fmla="*/ 13 h 57"/>
                  <a:gd name="T2" fmla="*/ 13 w 67"/>
                  <a:gd name="T3" fmla="*/ 12 h 57"/>
                  <a:gd name="T4" fmla="*/ 15 w 67"/>
                  <a:gd name="T5" fmla="*/ 12 h 57"/>
                  <a:gd name="T6" fmla="*/ 15 w 67"/>
                  <a:gd name="T7" fmla="*/ 11 h 57"/>
                  <a:gd name="T8" fmla="*/ 16 w 67"/>
                  <a:gd name="T9" fmla="*/ 10 h 57"/>
                  <a:gd name="T10" fmla="*/ 16 w 67"/>
                  <a:gd name="T11" fmla="*/ 8 h 57"/>
                  <a:gd name="T12" fmla="*/ 17 w 67"/>
                  <a:gd name="T13" fmla="*/ 8 h 57"/>
                  <a:gd name="T14" fmla="*/ 17 w 67"/>
                  <a:gd name="T15" fmla="*/ 7 h 57"/>
                  <a:gd name="T16" fmla="*/ 17 w 67"/>
                  <a:gd name="T17" fmla="*/ 5 h 57"/>
                  <a:gd name="T18" fmla="*/ 17 w 67"/>
                  <a:gd name="T19" fmla="*/ 4 h 57"/>
                  <a:gd name="T20" fmla="*/ 16 w 67"/>
                  <a:gd name="T21" fmla="*/ 3 h 57"/>
                  <a:gd name="T22" fmla="*/ 16 w 67"/>
                  <a:gd name="T23" fmla="*/ 2 h 57"/>
                  <a:gd name="T24" fmla="*/ 15 w 67"/>
                  <a:gd name="T25" fmla="*/ 2 h 57"/>
                  <a:gd name="T26" fmla="*/ 14 w 67"/>
                  <a:gd name="T27" fmla="*/ 1 h 57"/>
                  <a:gd name="T28" fmla="*/ 13 w 67"/>
                  <a:gd name="T29" fmla="*/ 0 h 57"/>
                  <a:gd name="T30" fmla="*/ 12 w 67"/>
                  <a:gd name="T31" fmla="*/ 0 h 57"/>
                  <a:gd name="T32" fmla="*/ 10 w 67"/>
                  <a:gd name="T33" fmla="*/ 0 h 57"/>
                  <a:gd name="T34" fmla="*/ 9 w 67"/>
                  <a:gd name="T35" fmla="*/ 0 h 57"/>
                  <a:gd name="T36" fmla="*/ 8 w 67"/>
                  <a:gd name="T37" fmla="*/ 1 h 57"/>
                  <a:gd name="T38" fmla="*/ 7 w 67"/>
                  <a:gd name="T39" fmla="*/ 1 h 57"/>
                  <a:gd name="T40" fmla="*/ 6 w 67"/>
                  <a:gd name="T41" fmla="*/ 2 h 57"/>
                  <a:gd name="T42" fmla="*/ 4 w 67"/>
                  <a:gd name="T43" fmla="*/ 2 h 57"/>
                  <a:gd name="T44" fmla="*/ 3 w 67"/>
                  <a:gd name="T45" fmla="*/ 3 h 57"/>
                  <a:gd name="T46" fmla="*/ 3 w 67"/>
                  <a:gd name="T47" fmla="*/ 4 h 57"/>
                  <a:gd name="T48" fmla="*/ 2 w 67"/>
                  <a:gd name="T49" fmla="*/ 6 h 57"/>
                  <a:gd name="T50" fmla="*/ 1 w 67"/>
                  <a:gd name="T51" fmla="*/ 7 h 57"/>
                  <a:gd name="T52" fmla="*/ 1 w 67"/>
                  <a:gd name="T53" fmla="*/ 8 h 57"/>
                  <a:gd name="T54" fmla="*/ 0 w 67"/>
                  <a:gd name="T55" fmla="*/ 9 h 57"/>
                  <a:gd name="T56" fmla="*/ 0 w 67"/>
                  <a:gd name="T57" fmla="*/ 10 h 57"/>
                  <a:gd name="T58" fmla="*/ 1 w 67"/>
                  <a:gd name="T59" fmla="*/ 11 h 57"/>
                  <a:gd name="T60" fmla="*/ 1 w 67"/>
                  <a:gd name="T61" fmla="*/ 12 h 57"/>
                  <a:gd name="T62" fmla="*/ 2 w 67"/>
                  <a:gd name="T63" fmla="*/ 13 h 57"/>
                  <a:gd name="T64" fmla="*/ 3 w 67"/>
                  <a:gd name="T65" fmla="*/ 14 h 57"/>
                  <a:gd name="T66" fmla="*/ 3 w 67"/>
                  <a:gd name="T67" fmla="*/ 14 h 57"/>
                  <a:gd name="T68" fmla="*/ 4 w 67"/>
                  <a:gd name="T69" fmla="*/ 15 h 57"/>
                  <a:gd name="T70" fmla="*/ 6 w 67"/>
                  <a:gd name="T71" fmla="*/ 15 h 57"/>
                  <a:gd name="T72" fmla="*/ 7 w 67"/>
                  <a:gd name="T73" fmla="*/ 15 h 57"/>
                  <a:gd name="T74" fmla="*/ 8 w 67"/>
                  <a:gd name="T75" fmla="*/ 15 h 57"/>
                  <a:gd name="T76" fmla="*/ 10 w 67"/>
                  <a:gd name="T77" fmla="*/ 15 h 57"/>
                  <a:gd name="T78" fmla="*/ 10 w 67"/>
                  <a:gd name="T79" fmla="*/ 14 h 57"/>
                  <a:gd name="T80" fmla="*/ 12 w 67"/>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8" y="51"/>
                    </a:moveTo>
                    <a:lnTo>
                      <a:pt x="51" y="47"/>
                    </a:lnTo>
                    <a:lnTo>
                      <a:pt x="58" y="44"/>
                    </a:lnTo>
                    <a:lnTo>
                      <a:pt x="61" y="41"/>
                    </a:lnTo>
                    <a:lnTo>
                      <a:pt x="64" y="37"/>
                    </a:lnTo>
                    <a:lnTo>
                      <a:pt x="64" y="32"/>
                    </a:lnTo>
                    <a:lnTo>
                      <a:pt x="67" y="29"/>
                    </a:lnTo>
                    <a:lnTo>
                      <a:pt x="67" y="25"/>
                    </a:lnTo>
                    <a:lnTo>
                      <a:pt x="67" y="19"/>
                    </a:lnTo>
                    <a:lnTo>
                      <a:pt x="67" y="15"/>
                    </a:lnTo>
                    <a:lnTo>
                      <a:pt x="64" y="12"/>
                    </a:lnTo>
                    <a:lnTo>
                      <a:pt x="64" y="9"/>
                    </a:lnTo>
                    <a:lnTo>
                      <a:pt x="61" y="7"/>
                    </a:lnTo>
                    <a:lnTo>
                      <a:pt x="54" y="3"/>
                    </a:lnTo>
                    <a:lnTo>
                      <a:pt x="51" y="0"/>
                    </a:lnTo>
                    <a:lnTo>
                      <a:pt x="48" y="0"/>
                    </a:lnTo>
                    <a:lnTo>
                      <a:pt x="41" y="0"/>
                    </a:lnTo>
                    <a:lnTo>
                      <a:pt x="35" y="0"/>
                    </a:lnTo>
                    <a:lnTo>
                      <a:pt x="32" y="3"/>
                    </a:lnTo>
                    <a:lnTo>
                      <a:pt x="26" y="3"/>
                    </a:lnTo>
                    <a:lnTo>
                      <a:pt x="22" y="7"/>
                    </a:lnTo>
                    <a:lnTo>
                      <a:pt x="16" y="9"/>
                    </a:lnTo>
                    <a:lnTo>
                      <a:pt x="13" y="12"/>
                    </a:lnTo>
                    <a:lnTo>
                      <a:pt x="10" y="15"/>
                    </a:lnTo>
                    <a:lnTo>
                      <a:pt x="7" y="22"/>
                    </a:lnTo>
                    <a:lnTo>
                      <a:pt x="4" y="25"/>
                    </a:lnTo>
                    <a:lnTo>
                      <a:pt x="4" y="29"/>
                    </a:lnTo>
                    <a:lnTo>
                      <a:pt x="0" y="34"/>
                    </a:lnTo>
                    <a:lnTo>
                      <a:pt x="0" y="37"/>
                    </a:lnTo>
                    <a:lnTo>
                      <a:pt x="4" y="41"/>
                    </a:lnTo>
                    <a:lnTo>
                      <a:pt x="4" y="47"/>
                    </a:lnTo>
                    <a:lnTo>
                      <a:pt x="7" y="51"/>
                    </a:lnTo>
                    <a:lnTo>
                      <a:pt x="10" y="54"/>
                    </a:lnTo>
                    <a:lnTo>
                      <a:pt x="13" y="54"/>
                    </a:lnTo>
                    <a:lnTo>
                      <a:pt x="16" y="57"/>
                    </a:lnTo>
                    <a:lnTo>
                      <a:pt x="22" y="57"/>
                    </a:lnTo>
                    <a:lnTo>
                      <a:pt x="26" y="57"/>
                    </a:lnTo>
                    <a:lnTo>
                      <a:pt x="32" y="57"/>
                    </a:lnTo>
                    <a:lnTo>
                      <a:pt x="39" y="57"/>
                    </a:lnTo>
                    <a:lnTo>
                      <a:pt x="41"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81" name="Freeform 267">
                <a:extLst>
                  <a:ext uri="{FF2B5EF4-FFF2-40B4-BE49-F238E27FC236}">
                    <a16:creationId xmlns:a16="http://schemas.microsoft.com/office/drawing/2014/main" id="{B3949599-59FA-4E2F-91C2-755D299FF64A}"/>
                  </a:ext>
                </a:extLst>
              </p:cNvPr>
              <p:cNvSpPr>
                <a:spLocks noEditPoints="1"/>
              </p:cNvSpPr>
              <p:nvPr/>
            </p:nvSpPr>
            <p:spPr bwMode="auto">
              <a:xfrm>
                <a:off x="2362" y="2563"/>
                <a:ext cx="22" cy="19"/>
              </a:xfrm>
              <a:custGeom>
                <a:avLst/>
                <a:gdLst>
                  <a:gd name="T0" fmla="*/ 14 w 86"/>
                  <a:gd name="T1" fmla="*/ 13 h 76"/>
                  <a:gd name="T2" fmla="*/ 16 w 86"/>
                  <a:gd name="T3" fmla="*/ 11 h 76"/>
                  <a:gd name="T4" fmla="*/ 18 w 86"/>
                  <a:gd name="T5" fmla="*/ 16 h 76"/>
                  <a:gd name="T6" fmla="*/ 19 w 86"/>
                  <a:gd name="T7" fmla="*/ 15 h 76"/>
                  <a:gd name="T8" fmla="*/ 20 w 86"/>
                  <a:gd name="T9" fmla="*/ 14 h 76"/>
                  <a:gd name="T10" fmla="*/ 21 w 86"/>
                  <a:gd name="T11" fmla="*/ 12 h 76"/>
                  <a:gd name="T12" fmla="*/ 16 w 86"/>
                  <a:gd name="T13" fmla="*/ 11 h 76"/>
                  <a:gd name="T14" fmla="*/ 17 w 86"/>
                  <a:gd name="T15" fmla="*/ 9 h 76"/>
                  <a:gd name="T16" fmla="*/ 21 w 86"/>
                  <a:gd name="T17" fmla="*/ 12 h 76"/>
                  <a:gd name="T18" fmla="*/ 22 w 86"/>
                  <a:gd name="T19" fmla="*/ 10 h 76"/>
                  <a:gd name="T20" fmla="*/ 17 w 86"/>
                  <a:gd name="T21" fmla="*/ 9 h 76"/>
                  <a:gd name="T22" fmla="*/ 17 w 86"/>
                  <a:gd name="T23" fmla="*/ 6 h 76"/>
                  <a:gd name="T24" fmla="*/ 22 w 86"/>
                  <a:gd name="T25" fmla="*/ 6 h 76"/>
                  <a:gd name="T26" fmla="*/ 21 w 86"/>
                  <a:gd name="T27" fmla="*/ 5 h 76"/>
                  <a:gd name="T28" fmla="*/ 17 w 86"/>
                  <a:gd name="T29" fmla="*/ 7 h 76"/>
                  <a:gd name="T30" fmla="*/ 21 w 86"/>
                  <a:gd name="T31" fmla="*/ 3 h 76"/>
                  <a:gd name="T32" fmla="*/ 16 w 86"/>
                  <a:gd name="T33" fmla="*/ 6 h 76"/>
                  <a:gd name="T34" fmla="*/ 20 w 86"/>
                  <a:gd name="T35" fmla="*/ 2 h 76"/>
                  <a:gd name="T36" fmla="*/ 19 w 86"/>
                  <a:gd name="T37" fmla="*/ 2 h 76"/>
                  <a:gd name="T38" fmla="*/ 15 w 86"/>
                  <a:gd name="T39" fmla="*/ 5 h 76"/>
                  <a:gd name="T40" fmla="*/ 16 w 86"/>
                  <a:gd name="T41" fmla="*/ 0 h 76"/>
                  <a:gd name="T42" fmla="*/ 15 w 86"/>
                  <a:gd name="T43" fmla="*/ 5 h 76"/>
                  <a:gd name="T44" fmla="*/ 13 w 86"/>
                  <a:gd name="T45" fmla="*/ 0 h 76"/>
                  <a:gd name="T46" fmla="*/ 13 w 86"/>
                  <a:gd name="T47" fmla="*/ 0 h 76"/>
                  <a:gd name="T48" fmla="*/ 10 w 86"/>
                  <a:gd name="T49" fmla="*/ 1 h 76"/>
                  <a:gd name="T50" fmla="*/ 13 w 86"/>
                  <a:gd name="T51" fmla="*/ 5 h 76"/>
                  <a:gd name="T52" fmla="*/ 9 w 86"/>
                  <a:gd name="T53" fmla="*/ 6 h 76"/>
                  <a:gd name="T54" fmla="*/ 9 w 86"/>
                  <a:gd name="T55" fmla="*/ 1 h 76"/>
                  <a:gd name="T56" fmla="*/ 7 w 86"/>
                  <a:gd name="T57" fmla="*/ 2 h 76"/>
                  <a:gd name="T58" fmla="*/ 10 w 86"/>
                  <a:gd name="T59" fmla="*/ 6 h 76"/>
                  <a:gd name="T60" fmla="*/ 5 w 86"/>
                  <a:gd name="T61" fmla="*/ 3 h 76"/>
                  <a:gd name="T62" fmla="*/ 8 w 86"/>
                  <a:gd name="T63" fmla="*/ 7 h 76"/>
                  <a:gd name="T64" fmla="*/ 8 w 86"/>
                  <a:gd name="T65" fmla="*/ 7 h 76"/>
                  <a:gd name="T66" fmla="*/ 4 w 86"/>
                  <a:gd name="T67" fmla="*/ 4 h 76"/>
                  <a:gd name="T68" fmla="*/ 3 w 86"/>
                  <a:gd name="T69" fmla="*/ 5 h 76"/>
                  <a:gd name="T70" fmla="*/ 6 w 86"/>
                  <a:gd name="T71" fmla="*/ 9 h 76"/>
                  <a:gd name="T72" fmla="*/ 5 w 86"/>
                  <a:gd name="T73" fmla="*/ 11 h 76"/>
                  <a:gd name="T74" fmla="*/ 2 w 86"/>
                  <a:gd name="T75" fmla="*/ 7 h 76"/>
                  <a:gd name="T76" fmla="*/ 1 w 86"/>
                  <a:gd name="T77" fmla="*/ 9 h 76"/>
                  <a:gd name="T78" fmla="*/ 6 w 86"/>
                  <a:gd name="T79" fmla="*/ 10 h 76"/>
                  <a:gd name="T80" fmla="*/ 0 w 86"/>
                  <a:gd name="T81" fmla="*/ 11 h 76"/>
                  <a:gd name="T82" fmla="*/ 5 w 86"/>
                  <a:gd name="T83" fmla="*/ 12 h 76"/>
                  <a:gd name="T84" fmla="*/ 0 w 86"/>
                  <a:gd name="T85" fmla="*/ 12 h 76"/>
                  <a:gd name="T86" fmla="*/ 1 w 86"/>
                  <a:gd name="T87" fmla="*/ 14 h 76"/>
                  <a:gd name="T88" fmla="*/ 5 w 86"/>
                  <a:gd name="T89" fmla="*/ 11 h 76"/>
                  <a:gd name="T90" fmla="*/ 2 w 86"/>
                  <a:gd name="T91" fmla="*/ 16 h 76"/>
                  <a:gd name="T92" fmla="*/ 6 w 86"/>
                  <a:gd name="T93" fmla="*/ 14 h 76"/>
                  <a:gd name="T94" fmla="*/ 6 w 86"/>
                  <a:gd name="T95" fmla="*/ 14 h 76"/>
                  <a:gd name="T96" fmla="*/ 3 w 86"/>
                  <a:gd name="T97" fmla="*/ 17 h 76"/>
                  <a:gd name="T98" fmla="*/ 5 w 86"/>
                  <a:gd name="T99" fmla="*/ 18 h 76"/>
                  <a:gd name="T100" fmla="*/ 6 w 86"/>
                  <a:gd name="T101" fmla="*/ 14 h 76"/>
                  <a:gd name="T102" fmla="*/ 8 w 86"/>
                  <a:gd name="T103" fmla="*/ 15 h 76"/>
                  <a:gd name="T104" fmla="*/ 5 w 86"/>
                  <a:gd name="T105" fmla="*/ 19 h 76"/>
                  <a:gd name="T106" fmla="*/ 7 w 86"/>
                  <a:gd name="T107" fmla="*/ 19 h 76"/>
                  <a:gd name="T108" fmla="*/ 8 w 86"/>
                  <a:gd name="T109" fmla="*/ 14 h 76"/>
                  <a:gd name="T110" fmla="*/ 11 w 86"/>
                  <a:gd name="T111" fmla="*/ 14 h 76"/>
                  <a:gd name="T112" fmla="*/ 13 w 86"/>
                  <a:gd name="T113" fmla="*/ 19 h 76"/>
                  <a:gd name="T114" fmla="*/ 15 w 86"/>
                  <a:gd name="T115" fmla="*/ 18 h 76"/>
                  <a:gd name="T116" fmla="*/ 13 w 86"/>
                  <a:gd name="T117" fmla="*/ 16 h 76"/>
                  <a:gd name="T118" fmla="*/ 12 w 86"/>
                  <a:gd name="T119" fmla="*/ 14 h 7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76"/>
                  <a:gd name="T182" fmla="*/ 86 w 86"/>
                  <a:gd name="T183" fmla="*/ 76 h 7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76">
                    <a:moveTo>
                      <a:pt x="51" y="54"/>
                    </a:moveTo>
                    <a:lnTo>
                      <a:pt x="54" y="51"/>
                    </a:lnTo>
                    <a:lnTo>
                      <a:pt x="68" y="64"/>
                    </a:lnTo>
                    <a:lnTo>
                      <a:pt x="64" y="67"/>
                    </a:lnTo>
                    <a:lnTo>
                      <a:pt x="51" y="54"/>
                    </a:lnTo>
                    <a:close/>
                    <a:moveTo>
                      <a:pt x="54" y="51"/>
                    </a:moveTo>
                    <a:lnTo>
                      <a:pt x="55" y="50"/>
                    </a:lnTo>
                    <a:lnTo>
                      <a:pt x="57" y="48"/>
                    </a:lnTo>
                    <a:lnTo>
                      <a:pt x="61" y="57"/>
                    </a:lnTo>
                    <a:lnTo>
                      <a:pt x="54" y="51"/>
                    </a:lnTo>
                    <a:close/>
                    <a:moveTo>
                      <a:pt x="57" y="48"/>
                    </a:moveTo>
                    <a:lnTo>
                      <a:pt x="63" y="45"/>
                    </a:lnTo>
                    <a:lnTo>
                      <a:pt x="72" y="63"/>
                    </a:lnTo>
                    <a:lnTo>
                      <a:pt x="65" y="66"/>
                    </a:lnTo>
                    <a:lnTo>
                      <a:pt x="57" y="48"/>
                    </a:lnTo>
                    <a:close/>
                    <a:moveTo>
                      <a:pt x="74" y="61"/>
                    </a:moveTo>
                    <a:lnTo>
                      <a:pt x="73" y="62"/>
                    </a:lnTo>
                    <a:lnTo>
                      <a:pt x="72" y="63"/>
                    </a:lnTo>
                    <a:lnTo>
                      <a:pt x="68" y="54"/>
                    </a:lnTo>
                    <a:lnTo>
                      <a:pt x="74" y="61"/>
                    </a:lnTo>
                    <a:close/>
                    <a:moveTo>
                      <a:pt x="61" y="47"/>
                    </a:moveTo>
                    <a:lnTo>
                      <a:pt x="64" y="44"/>
                    </a:lnTo>
                    <a:lnTo>
                      <a:pt x="77" y="57"/>
                    </a:lnTo>
                    <a:lnTo>
                      <a:pt x="74" y="61"/>
                    </a:lnTo>
                    <a:lnTo>
                      <a:pt x="61" y="47"/>
                    </a:lnTo>
                    <a:close/>
                    <a:moveTo>
                      <a:pt x="77" y="57"/>
                    </a:moveTo>
                    <a:lnTo>
                      <a:pt x="77" y="57"/>
                    </a:lnTo>
                    <a:lnTo>
                      <a:pt x="71" y="51"/>
                    </a:lnTo>
                    <a:lnTo>
                      <a:pt x="77" y="57"/>
                    </a:lnTo>
                    <a:close/>
                    <a:moveTo>
                      <a:pt x="64" y="44"/>
                    </a:moveTo>
                    <a:lnTo>
                      <a:pt x="68" y="41"/>
                    </a:lnTo>
                    <a:lnTo>
                      <a:pt x="81" y="54"/>
                    </a:lnTo>
                    <a:lnTo>
                      <a:pt x="77" y="57"/>
                    </a:lnTo>
                    <a:lnTo>
                      <a:pt x="64" y="44"/>
                    </a:lnTo>
                    <a:close/>
                    <a:moveTo>
                      <a:pt x="83" y="47"/>
                    </a:moveTo>
                    <a:lnTo>
                      <a:pt x="83" y="52"/>
                    </a:lnTo>
                    <a:lnTo>
                      <a:pt x="81" y="54"/>
                    </a:lnTo>
                    <a:lnTo>
                      <a:pt x="74" y="47"/>
                    </a:lnTo>
                    <a:lnTo>
                      <a:pt x="83" y="47"/>
                    </a:lnTo>
                    <a:close/>
                    <a:moveTo>
                      <a:pt x="64" y="47"/>
                    </a:moveTo>
                    <a:lnTo>
                      <a:pt x="64" y="42"/>
                    </a:lnTo>
                    <a:lnTo>
                      <a:pt x="83" y="42"/>
                    </a:lnTo>
                    <a:lnTo>
                      <a:pt x="83" y="47"/>
                    </a:lnTo>
                    <a:lnTo>
                      <a:pt x="64" y="47"/>
                    </a:lnTo>
                    <a:close/>
                    <a:moveTo>
                      <a:pt x="64" y="42"/>
                    </a:moveTo>
                    <a:lnTo>
                      <a:pt x="64" y="37"/>
                    </a:lnTo>
                    <a:lnTo>
                      <a:pt x="68" y="35"/>
                    </a:lnTo>
                    <a:lnTo>
                      <a:pt x="74" y="42"/>
                    </a:lnTo>
                    <a:lnTo>
                      <a:pt x="64" y="42"/>
                    </a:lnTo>
                    <a:close/>
                    <a:moveTo>
                      <a:pt x="68" y="35"/>
                    </a:moveTo>
                    <a:lnTo>
                      <a:pt x="70" y="32"/>
                    </a:lnTo>
                    <a:lnTo>
                      <a:pt x="84" y="45"/>
                    </a:lnTo>
                    <a:lnTo>
                      <a:pt x="81" y="48"/>
                    </a:lnTo>
                    <a:lnTo>
                      <a:pt x="68" y="35"/>
                    </a:lnTo>
                    <a:close/>
                    <a:moveTo>
                      <a:pt x="86" y="39"/>
                    </a:moveTo>
                    <a:lnTo>
                      <a:pt x="86" y="42"/>
                    </a:lnTo>
                    <a:lnTo>
                      <a:pt x="84" y="45"/>
                    </a:lnTo>
                    <a:lnTo>
                      <a:pt x="77" y="39"/>
                    </a:lnTo>
                    <a:lnTo>
                      <a:pt x="86" y="39"/>
                    </a:lnTo>
                    <a:close/>
                    <a:moveTo>
                      <a:pt x="68" y="39"/>
                    </a:moveTo>
                    <a:lnTo>
                      <a:pt x="68" y="35"/>
                    </a:lnTo>
                    <a:lnTo>
                      <a:pt x="86" y="35"/>
                    </a:lnTo>
                    <a:lnTo>
                      <a:pt x="86" y="39"/>
                    </a:lnTo>
                    <a:lnTo>
                      <a:pt x="68" y="39"/>
                    </a:lnTo>
                    <a:close/>
                    <a:moveTo>
                      <a:pt x="68" y="35"/>
                    </a:moveTo>
                    <a:lnTo>
                      <a:pt x="68" y="29"/>
                    </a:lnTo>
                    <a:lnTo>
                      <a:pt x="86" y="29"/>
                    </a:lnTo>
                    <a:lnTo>
                      <a:pt x="86" y="35"/>
                    </a:lnTo>
                    <a:lnTo>
                      <a:pt x="68" y="35"/>
                    </a:lnTo>
                    <a:close/>
                    <a:moveTo>
                      <a:pt x="68" y="29"/>
                    </a:moveTo>
                    <a:lnTo>
                      <a:pt x="68" y="25"/>
                    </a:lnTo>
                    <a:lnTo>
                      <a:pt x="86" y="25"/>
                    </a:lnTo>
                    <a:lnTo>
                      <a:pt x="86" y="29"/>
                    </a:lnTo>
                    <a:lnTo>
                      <a:pt x="68" y="29"/>
                    </a:lnTo>
                    <a:close/>
                    <a:moveTo>
                      <a:pt x="84" y="19"/>
                    </a:moveTo>
                    <a:lnTo>
                      <a:pt x="86" y="22"/>
                    </a:lnTo>
                    <a:lnTo>
                      <a:pt x="86" y="25"/>
                    </a:lnTo>
                    <a:lnTo>
                      <a:pt x="77" y="25"/>
                    </a:lnTo>
                    <a:lnTo>
                      <a:pt x="84" y="19"/>
                    </a:lnTo>
                    <a:close/>
                    <a:moveTo>
                      <a:pt x="70" y="32"/>
                    </a:moveTo>
                    <a:lnTo>
                      <a:pt x="68" y="29"/>
                    </a:lnTo>
                    <a:lnTo>
                      <a:pt x="81" y="15"/>
                    </a:lnTo>
                    <a:lnTo>
                      <a:pt x="84" y="19"/>
                    </a:lnTo>
                    <a:lnTo>
                      <a:pt x="70" y="32"/>
                    </a:lnTo>
                    <a:close/>
                    <a:moveTo>
                      <a:pt x="68" y="29"/>
                    </a:moveTo>
                    <a:lnTo>
                      <a:pt x="64" y="26"/>
                    </a:lnTo>
                    <a:lnTo>
                      <a:pt x="64" y="22"/>
                    </a:lnTo>
                    <a:lnTo>
                      <a:pt x="74" y="22"/>
                    </a:lnTo>
                    <a:lnTo>
                      <a:pt x="68" y="29"/>
                    </a:lnTo>
                    <a:close/>
                    <a:moveTo>
                      <a:pt x="64" y="22"/>
                    </a:moveTo>
                    <a:lnTo>
                      <a:pt x="64" y="19"/>
                    </a:lnTo>
                    <a:lnTo>
                      <a:pt x="83" y="19"/>
                    </a:lnTo>
                    <a:lnTo>
                      <a:pt x="83" y="22"/>
                    </a:lnTo>
                    <a:lnTo>
                      <a:pt x="64" y="22"/>
                    </a:lnTo>
                    <a:close/>
                    <a:moveTo>
                      <a:pt x="81" y="12"/>
                    </a:moveTo>
                    <a:lnTo>
                      <a:pt x="83" y="15"/>
                    </a:lnTo>
                    <a:lnTo>
                      <a:pt x="83" y="19"/>
                    </a:lnTo>
                    <a:lnTo>
                      <a:pt x="74" y="19"/>
                    </a:lnTo>
                    <a:lnTo>
                      <a:pt x="81" y="12"/>
                    </a:lnTo>
                    <a:close/>
                    <a:moveTo>
                      <a:pt x="68" y="26"/>
                    </a:moveTo>
                    <a:lnTo>
                      <a:pt x="64" y="23"/>
                    </a:lnTo>
                    <a:lnTo>
                      <a:pt x="77" y="9"/>
                    </a:lnTo>
                    <a:lnTo>
                      <a:pt x="81" y="12"/>
                    </a:lnTo>
                    <a:lnTo>
                      <a:pt x="68" y="26"/>
                    </a:lnTo>
                    <a:close/>
                    <a:moveTo>
                      <a:pt x="75" y="8"/>
                    </a:moveTo>
                    <a:lnTo>
                      <a:pt x="76" y="8"/>
                    </a:lnTo>
                    <a:lnTo>
                      <a:pt x="77" y="9"/>
                    </a:lnTo>
                    <a:lnTo>
                      <a:pt x="71" y="17"/>
                    </a:lnTo>
                    <a:lnTo>
                      <a:pt x="75" y="8"/>
                    </a:lnTo>
                    <a:close/>
                    <a:moveTo>
                      <a:pt x="66" y="24"/>
                    </a:moveTo>
                    <a:lnTo>
                      <a:pt x="60" y="21"/>
                    </a:lnTo>
                    <a:lnTo>
                      <a:pt x="69" y="4"/>
                    </a:lnTo>
                    <a:lnTo>
                      <a:pt x="75" y="8"/>
                    </a:lnTo>
                    <a:lnTo>
                      <a:pt x="66" y="24"/>
                    </a:lnTo>
                    <a:close/>
                    <a:moveTo>
                      <a:pt x="60" y="21"/>
                    </a:moveTo>
                    <a:lnTo>
                      <a:pt x="59" y="21"/>
                    </a:lnTo>
                    <a:lnTo>
                      <a:pt x="58" y="20"/>
                    </a:lnTo>
                    <a:lnTo>
                      <a:pt x="64" y="13"/>
                    </a:lnTo>
                    <a:lnTo>
                      <a:pt x="60" y="21"/>
                    </a:lnTo>
                    <a:close/>
                    <a:moveTo>
                      <a:pt x="58" y="20"/>
                    </a:moveTo>
                    <a:lnTo>
                      <a:pt x="54" y="17"/>
                    </a:lnTo>
                    <a:lnTo>
                      <a:pt x="68" y="3"/>
                    </a:lnTo>
                    <a:lnTo>
                      <a:pt x="71" y="7"/>
                    </a:lnTo>
                    <a:lnTo>
                      <a:pt x="58" y="20"/>
                    </a:lnTo>
                    <a:close/>
                    <a:moveTo>
                      <a:pt x="61" y="0"/>
                    </a:moveTo>
                    <a:lnTo>
                      <a:pt x="65" y="0"/>
                    </a:lnTo>
                    <a:lnTo>
                      <a:pt x="68" y="3"/>
                    </a:lnTo>
                    <a:lnTo>
                      <a:pt x="61" y="10"/>
                    </a:lnTo>
                    <a:lnTo>
                      <a:pt x="61" y="0"/>
                    </a:lnTo>
                    <a:close/>
                    <a:moveTo>
                      <a:pt x="61" y="19"/>
                    </a:moveTo>
                    <a:lnTo>
                      <a:pt x="58" y="19"/>
                    </a:lnTo>
                    <a:lnTo>
                      <a:pt x="58" y="0"/>
                    </a:lnTo>
                    <a:lnTo>
                      <a:pt x="61" y="0"/>
                    </a:lnTo>
                    <a:lnTo>
                      <a:pt x="61" y="19"/>
                    </a:lnTo>
                    <a:close/>
                    <a:moveTo>
                      <a:pt x="58" y="19"/>
                    </a:moveTo>
                    <a:lnTo>
                      <a:pt x="51" y="19"/>
                    </a:lnTo>
                    <a:lnTo>
                      <a:pt x="51" y="0"/>
                    </a:lnTo>
                    <a:lnTo>
                      <a:pt x="58" y="0"/>
                    </a:lnTo>
                    <a:lnTo>
                      <a:pt x="58" y="19"/>
                    </a:lnTo>
                    <a:close/>
                    <a:moveTo>
                      <a:pt x="51" y="19"/>
                    </a:moveTo>
                    <a:lnTo>
                      <a:pt x="45" y="19"/>
                    </a:lnTo>
                    <a:lnTo>
                      <a:pt x="45" y="0"/>
                    </a:lnTo>
                    <a:lnTo>
                      <a:pt x="51" y="0"/>
                    </a:lnTo>
                    <a:lnTo>
                      <a:pt x="51" y="19"/>
                    </a:lnTo>
                    <a:close/>
                    <a:moveTo>
                      <a:pt x="39" y="3"/>
                    </a:moveTo>
                    <a:lnTo>
                      <a:pt x="41" y="0"/>
                    </a:lnTo>
                    <a:lnTo>
                      <a:pt x="45" y="0"/>
                    </a:lnTo>
                    <a:lnTo>
                      <a:pt x="45" y="10"/>
                    </a:lnTo>
                    <a:lnTo>
                      <a:pt x="39" y="3"/>
                    </a:lnTo>
                    <a:close/>
                    <a:moveTo>
                      <a:pt x="52" y="17"/>
                    </a:moveTo>
                    <a:lnTo>
                      <a:pt x="49" y="20"/>
                    </a:lnTo>
                    <a:lnTo>
                      <a:pt x="36" y="7"/>
                    </a:lnTo>
                    <a:lnTo>
                      <a:pt x="39" y="3"/>
                    </a:lnTo>
                    <a:lnTo>
                      <a:pt x="52" y="17"/>
                    </a:lnTo>
                    <a:close/>
                    <a:moveTo>
                      <a:pt x="49" y="20"/>
                    </a:moveTo>
                    <a:lnTo>
                      <a:pt x="45" y="22"/>
                    </a:lnTo>
                    <a:lnTo>
                      <a:pt x="42" y="22"/>
                    </a:lnTo>
                    <a:lnTo>
                      <a:pt x="42" y="13"/>
                    </a:lnTo>
                    <a:lnTo>
                      <a:pt x="49" y="20"/>
                    </a:lnTo>
                    <a:close/>
                    <a:moveTo>
                      <a:pt x="42" y="22"/>
                    </a:moveTo>
                    <a:lnTo>
                      <a:pt x="36" y="22"/>
                    </a:lnTo>
                    <a:lnTo>
                      <a:pt x="36" y="3"/>
                    </a:lnTo>
                    <a:lnTo>
                      <a:pt x="42" y="3"/>
                    </a:lnTo>
                    <a:lnTo>
                      <a:pt x="42" y="22"/>
                    </a:lnTo>
                    <a:close/>
                    <a:moveTo>
                      <a:pt x="29" y="7"/>
                    </a:moveTo>
                    <a:lnTo>
                      <a:pt x="31" y="3"/>
                    </a:lnTo>
                    <a:lnTo>
                      <a:pt x="36" y="3"/>
                    </a:lnTo>
                    <a:lnTo>
                      <a:pt x="36" y="13"/>
                    </a:lnTo>
                    <a:lnTo>
                      <a:pt x="29" y="7"/>
                    </a:lnTo>
                    <a:close/>
                    <a:moveTo>
                      <a:pt x="42" y="20"/>
                    </a:moveTo>
                    <a:lnTo>
                      <a:pt x="39" y="23"/>
                    </a:lnTo>
                    <a:lnTo>
                      <a:pt x="26" y="9"/>
                    </a:lnTo>
                    <a:lnTo>
                      <a:pt x="29" y="7"/>
                    </a:lnTo>
                    <a:lnTo>
                      <a:pt x="42" y="20"/>
                    </a:lnTo>
                    <a:close/>
                    <a:moveTo>
                      <a:pt x="39" y="23"/>
                    </a:moveTo>
                    <a:lnTo>
                      <a:pt x="38" y="24"/>
                    </a:lnTo>
                    <a:lnTo>
                      <a:pt x="37" y="24"/>
                    </a:lnTo>
                    <a:lnTo>
                      <a:pt x="32" y="17"/>
                    </a:lnTo>
                    <a:lnTo>
                      <a:pt x="39" y="23"/>
                    </a:lnTo>
                    <a:close/>
                    <a:moveTo>
                      <a:pt x="37" y="24"/>
                    </a:moveTo>
                    <a:lnTo>
                      <a:pt x="30" y="28"/>
                    </a:lnTo>
                    <a:lnTo>
                      <a:pt x="22" y="11"/>
                    </a:lnTo>
                    <a:lnTo>
                      <a:pt x="28" y="8"/>
                    </a:lnTo>
                    <a:lnTo>
                      <a:pt x="37" y="24"/>
                    </a:lnTo>
                    <a:close/>
                    <a:moveTo>
                      <a:pt x="19" y="12"/>
                    </a:moveTo>
                    <a:lnTo>
                      <a:pt x="20" y="11"/>
                    </a:lnTo>
                    <a:lnTo>
                      <a:pt x="22" y="11"/>
                    </a:lnTo>
                    <a:lnTo>
                      <a:pt x="26" y="19"/>
                    </a:lnTo>
                    <a:lnTo>
                      <a:pt x="19" y="12"/>
                    </a:lnTo>
                    <a:close/>
                    <a:moveTo>
                      <a:pt x="33" y="25"/>
                    </a:moveTo>
                    <a:lnTo>
                      <a:pt x="30" y="29"/>
                    </a:lnTo>
                    <a:lnTo>
                      <a:pt x="16" y="15"/>
                    </a:lnTo>
                    <a:lnTo>
                      <a:pt x="19" y="12"/>
                    </a:lnTo>
                    <a:lnTo>
                      <a:pt x="33" y="25"/>
                    </a:lnTo>
                    <a:close/>
                    <a:moveTo>
                      <a:pt x="30" y="29"/>
                    </a:moveTo>
                    <a:lnTo>
                      <a:pt x="30" y="29"/>
                    </a:lnTo>
                    <a:lnTo>
                      <a:pt x="23" y="22"/>
                    </a:lnTo>
                    <a:lnTo>
                      <a:pt x="30" y="29"/>
                    </a:lnTo>
                    <a:close/>
                    <a:moveTo>
                      <a:pt x="30" y="29"/>
                    </a:moveTo>
                    <a:lnTo>
                      <a:pt x="27" y="32"/>
                    </a:lnTo>
                    <a:lnTo>
                      <a:pt x="14" y="19"/>
                    </a:lnTo>
                    <a:lnTo>
                      <a:pt x="16" y="15"/>
                    </a:lnTo>
                    <a:lnTo>
                      <a:pt x="30" y="29"/>
                    </a:lnTo>
                    <a:close/>
                    <a:moveTo>
                      <a:pt x="11" y="21"/>
                    </a:moveTo>
                    <a:lnTo>
                      <a:pt x="12" y="20"/>
                    </a:lnTo>
                    <a:lnTo>
                      <a:pt x="14" y="19"/>
                    </a:lnTo>
                    <a:lnTo>
                      <a:pt x="20" y="25"/>
                    </a:lnTo>
                    <a:lnTo>
                      <a:pt x="11" y="21"/>
                    </a:lnTo>
                    <a:close/>
                    <a:moveTo>
                      <a:pt x="28" y="30"/>
                    </a:moveTo>
                    <a:lnTo>
                      <a:pt x="25" y="36"/>
                    </a:lnTo>
                    <a:lnTo>
                      <a:pt x="8" y="28"/>
                    </a:lnTo>
                    <a:lnTo>
                      <a:pt x="11" y="21"/>
                    </a:lnTo>
                    <a:lnTo>
                      <a:pt x="28" y="30"/>
                    </a:lnTo>
                    <a:close/>
                    <a:moveTo>
                      <a:pt x="25" y="36"/>
                    </a:moveTo>
                    <a:lnTo>
                      <a:pt x="25" y="37"/>
                    </a:lnTo>
                    <a:lnTo>
                      <a:pt x="23" y="39"/>
                    </a:lnTo>
                    <a:lnTo>
                      <a:pt x="17" y="32"/>
                    </a:lnTo>
                    <a:lnTo>
                      <a:pt x="25" y="36"/>
                    </a:lnTo>
                    <a:close/>
                    <a:moveTo>
                      <a:pt x="23" y="39"/>
                    </a:moveTo>
                    <a:lnTo>
                      <a:pt x="20" y="42"/>
                    </a:lnTo>
                    <a:lnTo>
                      <a:pt x="7" y="29"/>
                    </a:lnTo>
                    <a:lnTo>
                      <a:pt x="10" y="25"/>
                    </a:lnTo>
                    <a:lnTo>
                      <a:pt x="23" y="39"/>
                    </a:lnTo>
                    <a:close/>
                    <a:moveTo>
                      <a:pt x="4" y="35"/>
                    </a:moveTo>
                    <a:lnTo>
                      <a:pt x="4" y="31"/>
                    </a:lnTo>
                    <a:lnTo>
                      <a:pt x="7" y="29"/>
                    </a:lnTo>
                    <a:lnTo>
                      <a:pt x="14" y="35"/>
                    </a:lnTo>
                    <a:lnTo>
                      <a:pt x="4" y="35"/>
                    </a:lnTo>
                    <a:close/>
                    <a:moveTo>
                      <a:pt x="23" y="35"/>
                    </a:moveTo>
                    <a:lnTo>
                      <a:pt x="23" y="39"/>
                    </a:lnTo>
                    <a:lnTo>
                      <a:pt x="4" y="39"/>
                    </a:lnTo>
                    <a:lnTo>
                      <a:pt x="4" y="35"/>
                    </a:lnTo>
                    <a:lnTo>
                      <a:pt x="23" y="35"/>
                    </a:lnTo>
                    <a:close/>
                    <a:moveTo>
                      <a:pt x="23" y="39"/>
                    </a:moveTo>
                    <a:lnTo>
                      <a:pt x="23" y="41"/>
                    </a:lnTo>
                    <a:lnTo>
                      <a:pt x="22" y="43"/>
                    </a:lnTo>
                    <a:lnTo>
                      <a:pt x="14" y="39"/>
                    </a:lnTo>
                    <a:lnTo>
                      <a:pt x="23" y="39"/>
                    </a:lnTo>
                    <a:close/>
                    <a:moveTo>
                      <a:pt x="22" y="43"/>
                    </a:moveTo>
                    <a:lnTo>
                      <a:pt x="19" y="48"/>
                    </a:lnTo>
                    <a:lnTo>
                      <a:pt x="1" y="41"/>
                    </a:lnTo>
                    <a:lnTo>
                      <a:pt x="5" y="34"/>
                    </a:lnTo>
                    <a:lnTo>
                      <a:pt x="22" y="43"/>
                    </a:lnTo>
                    <a:close/>
                    <a:moveTo>
                      <a:pt x="0" y="44"/>
                    </a:moveTo>
                    <a:lnTo>
                      <a:pt x="0" y="42"/>
                    </a:lnTo>
                    <a:lnTo>
                      <a:pt x="1" y="41"/>
                    </a:lnTo>
                    <a:lnTo>
                      <a:pt x="10" y="44"/>
                    </a:lnTo>
                    <a:lnTo>
                      <a:pt x="0" y="44"/>
                    </a:lnTo>
                    <a:close/>
                    <a:moveTo>
                      <a:pt x="20" y="44"/>
                    </a:moveTo>
                    <a:lnTo>
                      <a:pt x="20" y="47"/>
                    </a:lnTo>
                    <a:lnTo>
                      <a:pt x="0" y="47"/>
                    </a:lnTo>
                    <a:lnTo>
                      <a:pt x="0" y="44"/>
                    </a:lnTo>
                    <a:lnTo>
                      <a:pt x="20" y="44"/>
                    </a:lnTo>
                    <a:close/>
                    <a:moveTo>
                      <a:pt x="4" y="54"/>
                    </a:moveTo>
                    <a:lnTo>
                      <a:pt x="0" y="52"/>
                    </a:lnTo>
                    <a:lnTo>
                      <a:pt x="0" y="47"/>
                    </a:lnTo>
                    <a:lnTo>
                      <a:pt x="10" y="47"/>
                    </a:lnTo>
                    <a:lnTo>
                      <a:pt x="4" y="54"/>
                    </a:lnTo>
                    <a:close/>
                    <a:moveTo>
                      <a:pt x="17" y="41"/>
                    </a:moveTo>
                    <a:lnTo>
                      <a:pt x="20" y="44"/>
                    </a:lnTo>
                    <a:lnTo>
                      <a:pt x="7" y="57"/>
                    </a:lnTo>
                    <a:lnTo>
                      <a:pt x="4" y="54"/>
                    </a:lnTo>
                    <a:lnTo>
                      <a:pt x="17" y="41"/>
                    </a:lnTo>
                    <a:close/>
                    <a:moveTo>
                      <a:pt x="20" y="44"/>
                    </a:moveTo>
                    <a:lnTo>
                      <a:pt x="23" y="47"/>
                    </a:lnTo>
                    <a:lnTo>
                      <a:pt x="23" y="51"/>
                    </a:lnTo>
                    <a:lnTo>
                      <a:pt x="14" y="51"/>
                    </a:lnTo>
                    <a:lnTo>
                      <a:pt x="20" y="44"/>
                    </a:lnTo>
                    <a:close/>
                    <a:moveTo>
                      <a:pt x="23" y="51"/>
                    </a:moveTo>
                    <a:lnTo>
                      <a:pt x="23" y="57"/>
                    </a:lnTo>
                    <a:lnTo>
                      <a:pt x="4" y="57"/>
                    </a:lnTo>
                    <a:lnTo>
                      <a:pt x="4" y="51"/>
                    </a:lnTo>
                    <a:lnTo>
                      <a:pt x="23" y="51"/>
                    </a:lnTo>
                    <a:close/>
                    <a:moveTo>
                      <a:pt x="7" y="64"/>
                    </a:moveTo>
                    <a:lnTo>
                      <a:pt x="4" y="62"/>
                    </a:lnTo>
                    <a:lnTo>
                      <a:pt x="4" y="57"/>
                    </a:lnTo>
                    <a:lnTo>
                      <a:pt x="14" y="57"/>
                    </a:lnTo>
                    <a:lnTo>
                      <a:pt x="7" y="64"/>
                    </a:lnTo>
                    <a:close/>
                    <a:moveTo>
                      <a:pt x="20" y="51"/>
                    </a:moveTo>
                    <a:lnTo>
                      <a:pt x="23" y="54"/>
                    </a:lnTo>
                    <a:lnTo>
                      <a:pt x="10" y="67"/>
                    </a:lnTo>
                    <a:lnTo>
                      <a:pt x="7" y="64"/>
                    </a:lnTo>
                    <a:lnTo>
                      <a:pt x="20" y="51"/>
                    </a:lnTo>
                    <a:close/>
                    <a:moveTo>
                      <a:pt x="23" y="54"/>
                    </a:moveTo>
                    <a:lnTo>
                      <a:pt x="23" y="54"/>
                    </a:lnTo>
                    <a:lnTo>
                      <a:pt x="17" y="61"/>
                    </a:lnTo>
                    <a:lnTo>
                      <a:pt x="23" y="54"/>
                    </a:lnTo>
                    <a:close/>
                    <a:moveTo>
                      <a:pt x="23" y="54"/>
                    </a:moveTo>
                    <a:lnTo>
                      <a:pt x="27" y="57"/>
                    </a:lnTo>
                    <a:lnTo>
                      <a:pt x="14" y="71"/>
                    </a:lnTo>
                    <a:lnTo>
                      <a:pt x="10" y="67"/>
                    </a:lnTo>
                    <a:lnTo>
                      <a:pt x="23" y="54"/>
                    </a:lnTo>
                    <a:close/>
                    <a:moveTo>
                      <a:pt x="20" y="73"/>
                    </a:moveTo>
                    <a:lnTo>
                      <a:pt x="16" y="73"/>
                    </a:lnTo>
                    <a:lnTo>
                      <a:pt x="14" y="71"/>
                    </a:lnTo>
                    <a:lnTo>
                      <a:pt x="20" y="64"/>
                    </a:lnTo>
                    <a:lnTo>
                      <a:pt x="20" y="73"/>
                    </a:lnTo>
                    <a:close/>
                    <a:moveTo>
                      <a:pt x="20" y="54"/>
                    </a:moveTo>
                    <a:lnTo>
                      <a:pt x="23" y="54"/>
                    </a:lnTo>
                    <a:lnTo>
                      <a:pt x="23" y="73"/>
                    </a:lnTo>
                    <a:lnTo>
                      <a:pt x="20" y="73"/>
                    </a:lnTo>
                    <a:lnTo>
                      <a:pt x="20" y="54"/>
                    </a:lnTo>
                    <a:close/>
                    <a:moveTo>
                      <a:pt x="23" y="54"/>
                    </a:moveTo>
                    <a:lnTo>
                      <a:pt x="27" y="54"/>
                    </a:lnTo>
                    <a:lnTo>
                      <a:pt x="30" y="57"/>
                    </a:lnTo>
                    <a:lnTo>
                      <a:pt x="23" y="64"/>
                    </a:lnTo>
                    <a:lnTo>
                      <a:pt x="23" y="54"/>
                    </a:lnTo>
                    <a:close/>
                    <a:moveTo>
                      <a:pt x="30" y="57"/>
                    </a:moveTo>
                    <a:lnTo>
                      <a:pt x="33" y="61"/>
                    </a:lnTo>
                    <a:lnTo>
                      <a:pt x="19" y="74"/>
                    </a:lnTo>
                    <a:lnTo>
                      <a:pt x="16" y="71"/>
                    </a:lnTo>
                    <a:lnTo>
                      <a:pt x="30" y="57"/>
                    </a:lnTo>
                    <a:close/>
                    <a:moveTo>
                      <a:pt x="26" y="76"/>
                    </a:moveTo>
                    <a:lnTo>
                      <a:pt x="22" y="76"/>
                    </a:lnTo>
                    <a:lnTo>
                      <a:pt x="19" y="74"/>
                    </a:lnTo>
                    <a:lnTo>
                      <a:pt x="26" y="67"/>
                    </a:lnTo>
                    <a:lnTo>
                      <a:pt x="26" y="76"/>
                    </a:lnTo>
                    <a:close/>
                    <a:moveTo>
                      <a:pt x="26" y="57"/>
                    </a:moveTo>
                    <a:lnTo>
                      <a:pt x="32" y="57"/>
                    </a:lnTo>
                    <a:lnTo>
                      <a:pt x="32" y="76"/>
                    </a:lnTo>
                    <a:lnTo>
                      <a:pt x="26" y="76"/>
                    </a:lnTo>
                    <a:lnTo>
                      <a:pt x="26" y="57"/>
                    </a:lnTo>
                    <a:close/>
                    <a:moveTo>
                      <a:pt x="32" y="57"/>
                    </a:moveTo>
                    <a:lnTo>
                      <a:pt x="36" y="57"/>
                    </a:lnTo>
                    <a:lnTo>
                      <a:pt x="36" y="76"/>
                    </a:lnTo>
                    <a:lnTo>
                      <a:pt x="32" y="76"/>
                    </a:lnTo>
                    <a:lnTo>
                      <a:pt x="32" y="57"/>
                    </a:lnTo>
                    <a:close/>
                    <a:moveTo>
                      <a:pt x="36" y="57"/>
                    </a:moveTo>
                    <a:lnTo>
                      <a:pt x="42" y="57"/>
                    </a:lnTo>
                    <a:lnTo>
                      <a:pt x="42" y="76"/>
                    </a:lnTo>
                    <a:lnTo>
                      <a:pt x="36" y="76"/>
                    </a:lnTo>
                    <a:lnTo>
                      <a:pt x="36" y="57"/>
                    </a:lnTo>
                    <a:close/>
                    <a:moveTo>
                      <a:pt x="42" y="57"/>
                    </a:moveTo>
                    <a:lnTo>
                      <a:pt x="49" y="57"/>
                    </a:lnTo>
                    <a:lnTo>
                      <a:pt x="49" y="76"/>
                    </a:lnTo>
                    <a:lnTo>
                      <a:pt x="42" y="76"/>
                    </a:lnTo>
                    <a:lnTo>
                      <a:pt x="42" y="57"/>
                    </a:lnTo>
                    <a:close/>
                    <a:moveTo>
                      <a:pt x="55" y="74"/>
                    </a:moveTo>
                    <a:lnTo>
                      <a:pt x="52" y="76"/>
                    </a:lnTo>
                    <a:lnTo>
                      <a:pt x="49" y="76"/>
                    </a:lnTo>
                    <a:lnTo>
                      <a:pt x="49" y="67"/>
                    </a:lnTo>
                    <a:lnTo>
                      <a:pt x="55" y="74"/>
                    </a:lnTo>
                    <a:close/>
                    <a:moveTo>
                      <a:pt x="41" y="61"/>
                    </a:moveTo>
                    <a:lnTo>
                      <a:pt x="44" y="57"/>
                    </a:lnTo>
                    <a:lnTo>
                      <a:pt x="59" y="71"/>
                    </a:lnTo>
                    <a:lnTo>
                      <a:pt x="55" y="74"/>
                    </a:lnTo>
                    <a:lnTo>
                      <a:pt x="41" y="61"/>
                    </a:lnTo>
                    <a:close/>
                    <a:moveTo>
                      <a:pt x="44" y="57"/>
                    </a:moveTo>
                    <a:lnTo>
                      <a:pt x="45" y="56"/>
                    </a:lnTo>
                    <a:lnTo>
                      <a:pt x="48" y="55"/>
                    </a:lnTo>
                    <a:lnTo>
                      <a:pt x="51" y="64"/>
                    </a:lnTo>
                    <a:lnTo>
                      <a:pt x="44" y="57"/>
                    </a:lnTo>
                    <a:close/>
                    <a:moveTo>
                      <a:pt x="48" y="55"/>
                    </a:moveTo>
                    <a:lnTo>
                      <a:pt x="53" y="52"/>
                    </a:lnTo>
                    <a:lnTo>
                      <a:pt x="62" y="69"/>
                    </a:lnTo>
                    <a:lnTo>
                      <a:pt x="55" y="73"/>
                    </a:lnTo>
                    <a:lnTo>
                      <a:pt x="48"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82" name="Freeform 268">
                <a:extLst>
                  <a:ext uri="{FF2B5EF4-FFF2-40B4-BE49-F238E27FC236}">
                    <a16:creationId xmlns:a16="http://schemas.microsoft.com/office/drawing/2014/main" id="{D9DC83F8-8705-4992-8718-63EBD1246788}"/>
                  </a:ext>
                </a:extLst>
              </p:cNvPr>
              <p:cNvSpPr>
                <a:spLocks/>
              </p:cNvSpPr>
              <p:nvPr/>
            </p:nvSpPr>
            <p:spPr bwMode="auto">
              <a:xfrm>
                <a:off x="2415" y="2541"/>
                <a:ext cx="17" cy="14"/>
              </a:xfrm>
              <a:custGeom>
                <a:avLst/>
                <a:gdLst>
                  <a:gd name="T0" fmla="*/ 12 w 66"/>
                  <a:gd name="T1" fmla="*/ 13 h 57"/>
                  <a:gd name="T2" fmla="*/ 13 w 66"/>
                  <a:gd name="T3" fmla="*/ 13 h 57"/>
                  <a:gd name="T4" fmla="*/ 14 w 66"/>
                  <a:gd name="T5" fmla="*/ 11 h 57"/>
                  <a:gd name="T6" fmla="*/ 15 w 66"/>
                  <a:gd name="T7" fmla="*/ 10 h 57"/>
                  <a:gd name="T8" fmla="*/ 16 w 66"/>
                  <a:gd name="T9" fmla="*/ 9 h 57"/>
                  <a:gd name="T10" fmla="*/ 16 w 66"/>
                  <a:gd name="T11" fmla="*/ 8 h 57"/>
                  <a:gd name="T12" fmla="*/ 17 w 66"/>
                  <a:gd name="T13" fmla="*/ 7 h 57"/>
                  <a:gd name="T14" fmla="*/ 17 w 66"/>
                  <a:gd name="T15" fmla="*/ 6 h 57"/>
                  <a:gd name="T16" fmla="*/ 17 w 66"/>
                  <a:gd name="T17" fmla="*/ 5 h 57"/>
                  <a:gd name="T18" fmla="*/ 17 w 66"/>
                  <a:gd name="T19" fmla="*/ 4 h 57"/>
                  <a:gd name="T20" fmla="*/ 16 w 66"/>
                  <a:gd name="T21" fmla="*/ 3 h 57"/>
                  <a:gd name="T22" fmla="*/ 15 w 66"/>
                  <a:gd name="T23" fmla="*/ 2 h 57"/>
                  <a:gd name="T24" fmla="*/ 14 w 66"/>
                  <a:gd name="T25" fmla="*/ 1 h 57"/>
                  <a:gd name="T26" fmla="*/ 14 w 66"/>
                  <a:gd name="T27" fmla="*/ 1 h 57"/>
                  <a:gd name="T28" fmla="*/ 13 w 66"/>
                  <a:gd name="T29" fmla="*/ 1 h 57"/>
                  <a:gd name="T30" fmla="*/ 11 w 66"/>
                  <a:gd name="T31" fmla="*/ 0 h 57"/>
                  <a:gd name="T32" fmla="*/ 11 w 66"/>
                  <a:gd name="T33" fmla="*/ 0 h 57"/>
                  <a:gd name="T34" fmla="*/ 9 w 66"/>
                  <a:gd name="T35" fmla="*/ 0 h 57"/>
                  <a:gd name="T36" fmla="*/ 8 w 66"/>
                  <a:gd name="T37" fmla="*/ 1 h 57"/>
                  <a:gd name="T38" fmla="*/ 6 w 66"/>
                  <a:gd name="T39" fmla="*/ 1 h 57"/>
                  <a:gd name="T40" fmla="*/ 5 w 66"/>
                  <a:gd name="T41" fmla="*/ 1 h 57"/>
                  <a:gd name="T42" fmla="*/ 4 w 66"/>
                  <a:gd name="T43" fmla="*/ 2 h 57"/>
                  <a:gd name="T44" fmla="*/ 3 w 66"/>
                  <a:gd name="T45" fmla="*/ 3 h 57"/>
                  <a:gd name="T46" fmla="*/ 1 w 66"/>
                  <a:gd name="T47" fmla="*/ 4 h 57"/>
                  <a:gd name="T48" fmla="*/ 1 w 66"/>
                  <a:gd name="T49" fmla="*/ 6 h 57"/>
                  <a:gd name="T50" fmla="*/ 1 w 66"/>
                  <a:gd name="T51" fmla="*/ 6 h 57"/>
                  <a:gd name="T52" fmla="*/ 0 w 66"/>
                  <a:gd name="T53" fmla="*/ 8 h 57"/>
                  <a:gd name="T54" fmla="*/ 0 w 66"/>
                  <a:gd name="T55" fmla="*/ 9 h 57"/>
                  <a:gd name="T56" fmla="*/ 0 w 66"/>
                  <a:gd name="T57" fmla="*/ 9 h 57"/>
                  <a:gd name="T58" fmla="*/ 0 w 66"/>
                  <a:gd name="T59" fmla="*/ 11 h 57"/>
                  <a:gd name="T60" fmla="*/ 1 w 66"/>
                  <a:gd name="T61" fmla="*/ 12 h 57"/>
                  <a:gd name="T62" fmla="*/ 1 w 66"/>
                  <a:gd name="T63" fmla="*/ 13 h 57"/>
                  <a:gd name="T64" fmla="*/ 2 w 66"/>
                  <a:gd name="T65" fmla="*/ 13 h 57"/>
                  <a:gd name="T66" fmla="*/ 3 w 66"/>
                  <a:gd name="T67" fmla="*/ 14 h 57"/>
                  <a:gd name="T68" fmla="*/ 4 w 66"/>
                  <a:gd name="T69" fmla="*/ 14 h 57"/>
                  <a:gd name="T70" fmla="*/ 6 w 66"/>
                  <a:gd name="T71" fmla="*/ 14 h 57"/>
                  <a:gd name="T72" fmla="*/ 6 w 66"/>
                  <a:gd name="T73" fmla="*/ 14 h 57"/>
                  <a:gd name="T74" fmla="*/ 8 w 66"/>
                  <a:gd name="T75" fmla="*/ 14 h 57"/>
                  <a:gd name="T76" fmla="*/ 9 w 66"/>
                  <a:gd name="T77" fmla="*/ 14 h 57"/>
                  <a:gd name="T78" fmla="*/ 11 w 66"/>
                  <a:gd name="T79" fmla="*/ 13 h 57"/>
                  <a:gd name="T80" fmla="*/ 12 w 66"/>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7" y="54"/>
                    </a:moveTo>
                    <a:lnTo>
                      <a:pt x="51" y="51"/>
                    </a:lnTo>
                    <a:lnTo>
                      <a:pt x="56" y="45"/>
                    </a:lnTo>
                    <a:lnTo>
                      <a:pt x="59" y="42"/>
                    </a:lnTo>
                    <a:lnTo>
                      <a:pt x="63" y="38"/>
                    </a:lnTo>
                    <a:lnTo>
                      <a:pt x="63" y="32"/>
                    </a:lnTo>
                    <a:lnTo>
                      <a:pt x="66" y="28"/>
                    </a:lnTo>
                    <a:lnTo>
                      <a:pt x="66" y="25"/>
                    </a:lnTo>
                    <a:lnTo>
                      <a:pt x="66" y="20"/>
                    </a:lnTo>
                    <a:lnTo>
                      <a:pt x="66" y="16"/>
                    </a:lnTo>
                    <a:lnTo>
                      <a:pt x="63" y="13"/>
                    </a:lnTo>
                    <a:lnTo>
                      <a:pt x="59" y="10"/>
                    </a:lnTo>
                    <a:lnTo>
                      <a:pt x="56" y="6"/>
                    </a:lnTo>
                    <a:lnTo>
                      <a:pt x="54" y="3"/>
                    </a:lnTo>
                    <a:lnTo>
                      <a:pt x="51" y="3"/>
                    </a:lnTo>
                    <a:lnTo>
                      <a:pt x="44" y="0"/>
                    </a:lnTo>
                    <a:lnTo>
                      <a:pt x="41" y="0"/>
                    </a:lnTo>
                    <a:lnTo>
                      <a:pt x="34" y="0"/>
                    </a:lnTo>
                    <a:lnTo>
                      <a:pt x="31" y="3"/>
                    </a:lnTo>
                    <a:lnTo>
                      <a:pt x="25" y="3"/>
                    </a:lnTo>
                    <a:lnTo>
                      <a:pt x="19" y="6"/>
                    </a:lnTo>
                    <a:lnTo>
                      <a:pt x="15" y="10"/>
                    </a:lnTo>
                    <a:lnTo>
                      <a:pt x="12" y="13"/>
                    </a:lnTo>
                    <a:lnTo>
                      <a:pt x="5" y="16"/>
                    </a:lnTo>
                    <a:lnTo>
                      <a:pt x="5" y="23"/>
                    </a:lnTo>
                    <a:lnTo>
                      <a:pt x="2" y="25"/>
                    </a:lnTo>
                    <a:lnTo>
                      <a:pt x="0" y="32"/>
                    </a:lnTo>
                    <a:lnTo>
                      <a:pt x="0" y="35"/>
                    </a:lnTo>
                    <a:lnTo>
                      <a:pt x="0" y="38"/>
                    </a:lnTo>
                    <a:lnTo>
                      <a:pt x="0" y="45"/>
                    </a:lnTo>
                    <a:lnTo>
                      <a:pt x="2" y="48"/>
                    </a:lnTo>
                    <a:lnTo>
                      <a:pt x="5" y="51"/>
                    </a:lnTo>
                    <a:lnTo>
                      <a:pt x="9" y="54"/>
                    </a:lnTo>
                    <a:lnTo>
                      <a:pt x="12" y="57"/>
                    </a:lnTo>
                    <a:lnTo>
                      <a:pt x="15" y="57"/>
                    </a:lnTo>
                    <a:lnTo>
                      <a:pt x="22" y="57"/>
                    </a:lnTo>
                    <a:lnTo>
                      <a:pt x="25" y="57"/>
                    </a:lnTo>
                    <a:lnTo>
                      <a:pt x="31" y="57"/>
                    </a:lnTo>
                    <a:lnTo>
                      <a:pt x="34" y="57"/>
                    </a:lnTo>
                    <a:lnTo>
                      <a:pt x="41" y="54"/>
                    </a:lnTo>
                    <a:lnTo>
                      <a:pt x="47"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83" name="Freeform 269">
                <a:extLst>
                  <a:ext uri="{FF2B5EF4-FFF2-40B4-BE49-F238E27FC236}">
                    <a16:creationId xmlns:a16="http://schemas.microsoft.com/office/drawing/2014/main" id="{6BE3628E-BF89-4970-9B7D-68D5C0B6111B}"/>
                  </a:ext>
                </a:extLst>
              </p:cNvPr>
              <p:cNvSpPr>
                <a:spLocks noEditPoints="1"/>
              </p:cNvSpPr>
              <p:nvPr/>
            </p:nvSpPr>
            <p:spPr bwMode="auto">
              <a:xfrm>
                <a:off x="2412" y="2538"/>
                <a:ext cx="22" cy="19"/>
              </a:xfrm>
              <a:custGeom>
                <a:avLst/>
                <a:gdLst>
                  <a:gd name="T0" fmla="*/ 14 w 86"/>
                  <a:gd name="T1" fmla="*/ 13 h 76"/>
                  <a:gd name="T2" fmla="*/ 15 w 86"/>
                  <a:gd name="T3" fmla="*/ 12 h 76"/>
                  <a:gd name="T4" fmla="*/ 19 w 86"/>
                  <a:gd name="T5" fmla="*/ 15 h 76"/>
                  <a:gd name="T6" fmla="*/ 19 w 86"/>
                  <a:gd name="T7" fmla="*/ 15 h 76"/>
                  <a:gd name="T8" fmla="*/ 16 w 86"/>
                  <a:gd name="T9" fmla="*/ 11 h 76"/>
                  <a:gd name="T10" fmla="*/ 21 w 86"/>
                  <a:gd name="T11" fmla="*/ 12 h 76"/>
                  <a:gd name="T12" fmla="*/ 16 w 86"/>
                  <a:gd name="T13" fmla="*/ 10 h 76"/>
                  <a:gd name="T14" fmla="*/ 17 w 86"/>
                  <a:gd name="T15" fmla="*/ 9 h 76"/>
                  <a:gd name="T16" fmla="*/ 20 w 86"/>
                  <a:gd name="T17" fmla="*/ 12 h 76"/>
                  <a:gd name="T18" fmla="*/ 22 w 86"/>
                  <a:gd name="T19" fmla="*/ 9 h 76"/>
                  <a:gd name="T20" fmla="*/ 17 w 86"/>
                  <a:gd name="T21" fmla="*/ 9 h 76"/>
                  <a:gd name="T22" fmla="*/ 17 w 86"/>
                  <a:gd name="T23" fmla="*/ 6 h 76"/>
                  <a:gd name="T24" fmla="*/ 22 w 86"/>
                  <a:gd name="T25" fmla="*/ 6 h 76"/>
                  <a:gd name="T26" fmla="*/ 21 w 86"/>
                  <a:gd name="T27" fmla="*/ 5 h 76"/>
                  <a:gd name="T28" fmla="*/ 20 w 86"/>
                  <a:gd name="T29" fmla="*/ 4 h 76"/>
                  <a:gd name="T30" fmla="*/ 16 w 86"/>
                  <a:gd name="T31" fmla="*/ 6 h 76"/>
                  <a:gd name="T32" fmla="*/ 15 w 86"/>
                  <a:gd name="T33" fmla="*/ 6 h 76"/>
                  <a:gd name="T34" fmla="*/ 19 w 86"/>
                  <a:gd name="T35" fmla="*/ 2 h 76"/>
                  <a:gd name="T36" fmla="*/ 19 w 86"/>
                  <a:gd name="T37" fmla="*/ 2 h 76"/>
                  <a:gd name="T38" fmla="*/ 16 w 86"/>
                  <a:gd name="T39" fmla="*/ 1 h 76"/>
                  <a:gd name="T40" fmla="*/ 16 w 86"/>
                  <a:gd name="T41" fmla="*/ 6 h 76"/>
                  <a:gd name="T42" fmla="*/ 13 w 86"/>
                  <a:gd name="T43" fmla="*/ 4 h 76"/>
                  <a:gd name="T44" fmla="*/ 15 w 86"/>
                  <a:gd name="T45" fmla="*/ 0 h 76"/>
                  <a:gd name="T46" fmla="*/ 14 w 86"/>
                  <a:gd name="T47" fmla="*/ 0 h 76"/>
                  <a:gd name="T48" fmla="*/ 13 w 86"/>
                  <a:gd name="T49" fmla="*/ 5 h 76"/>
                  <a:gd name="T50" fmla="*/ 13 w 86"/>
                  <a:gd name="T51" fmla="*/ 4 h 76"/>
                  <a:gd name="T52" fmla="*/ 12 w 86"/>
                  <a:gd name="T53" fmla="*/ 6 h 76"/>
                  <a:gd name="T54" fmla="*/ 9 w 86"/>
                  <a:gd name="T55" fmla="*/ 1 h 76"/>
                  <a:gd name="T56" fmla="*/ 9 w 86"/>
                  <a:gd name="T57" fmla="*/ 3 h 76"/>
                  <a:gd name="T58" fmla="*/ 10 w 86"/>
                  <a:gd name="T59" fmla="*/ 5 h 76"/>
                  <a:gd name="T60" fmla="*/ 9 w 86"/>
                  <a:gd name="T61" fmla="*/ 6 h 76"/>
                  <a:gd name="T62" fmla="*/ 8 w 86"/>
                  <a:gd name="T63" fmla="*/ 6 h 76"/>
                  <a:gd name="T64" fmla="*/ 4 w 86"/>
                  <a:gd name="T65" fmla="*/ 4 h 76"/>
                  <a:gd name="T66" fmla="*/ 6 w 86"/>
                  <a:gd name="T67" fmla="*/ 6 h 76"/>
                  <a:gd name="T68" fmla="*/ 7 w 86"/>
                  <a:gd name="T69" fmla="*/ 8 h 76"/>
                  <a:gd name="T70" fmla="*/ 6 w 86"/>
                  <a:gd name="T71" fmla="*/ 6 h 76"/>
                  <a:gd name="T72" fmla="*/ 6 w 86"/>
                  <a:gd name="T73" fmla="*/ 9 h 76"/>
                  <a:gd name="T74" fmla="*/ 1 w 86"/>
                  <a:gd name="T75" fmla="*/ 7 h 76"/>
                  <a:gd name="T76" fmla="*/ 3 w 86"/>
                  <a:gd name="T77" fmla="*/ 9 h 76"/>
                  <a:gd name="T78" fmla="*/ 5 w 86"/>
                  <a:gd name="T79" fmla="*/ 10 h 76"/>
                  <a:gd name="T80" fmla="*/ 5 w 86"/>
                  <a:gd name="T81" fmla="*/ 10 h 76"/>
                  <a:gd name="T82" fmla="*/ 5 w 86"/>
                  <a:gd name="T83" fmla="*/ 12 h 76"/>
                  <a:gd name="T84" fmla="*/ 0 w 86"/>
                  <a:gd name="T85" fmla="*/ 14 h 76"/>
                  <a:gd name="T86" fmla="*/ 3 w 86"/>
                  <a:gd name="T87" fmla="*/ 14 h 76"/>
                  <a:gd name="T88" fmla="*/ 4 w 86"/>
                  <a:gd name="T89" fmla="*/ 12 h 76"/>
                  <a:gd name="T90" fmla="*/ 5 w 86"/>
                  <a:gd name="T91" fmla="*/ 13 h 76"/>
                  <a:gd name="T92" fmla="*/ 6 w 86"/>
                  <a:gd name="T93" fmla="*/ 14 h 76"/>
                  <a:gd name="T94" fmla="*/ 6 w 86"/>
                  <a:gd name="T95" fmla="*/ 14 h 76"/>
                  <a:gd name="T96" fmla="*/ 3 w 86"/>
                  <a:gd name="T97" fmla="*/ 17 h 76"/>
                  <a:gd name="T98" fmla="*/ 6 w 86"/>
                  <a:gd name="T99" fmla="*/ 19 h 76"/>
                  <a:gd name="T100" fmla="*/ 6 w 86"/>
                  <a:gd name="T101" fmla="*/ 14 h 76"/>
                  <a:gd name="T102" fmla="*/ 9 w 86"/>
                  <a:gd name="T103" fmla="*/ 14 h 76"/>
                  <a:gd name="T104" fmla="*/ 10 w 86"/>
                  <a:gd name="T105" fmla="*/ 19 h 76"/>
                  <a:gd name="T106" fmla="*/ 10 w 86"/>
                  <a:gd name="T107" fmla="*/ 19 h 76"/>
                  <a:gd name="T108" fmla="*/ 12 w 86"/>
                  <a:gd name="T109" fmla="*/ 19 h 76"/>
                  <a:gd name="T110" fmla="*/ 12 w 86"/>
                  <a:gd name="T111" fmla="*/ 14 h 76"/>
                  <a:gd name="T112" fmla="*/ 15 w 86"/>
                  <a:gd name="T113" fmla="*/ 14 h 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6"/>
                  <a:gd name="T172" fmla="*/ 0 h 76"/>
                  <a:gd name="T173" fmla="*/ 86 w 86"/>
                  <a:gd name="T174" fmla="*/ 76 h 7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6" h="76">
                    <a:moveTo>
                      <a:pt x="51" y="56"/>
                    </a:moveTo>
                    <a:lnTo>
                      <a:pt x="54" y="53"/>
                    </a:lnTo>
                    <a:lnTo>
                      <a:pt x="67" y="67"/>
                    </a:lnTo>
                    <a:lnTo>
                      <a:pt x="64" y="70"/>
                    </a:lnTo>
                    <a:lnTo>
                      <a:pt x="51" y="56"/>
                    </a:lnTo>
                    <a:close/>
                    <a:moveTo>
                      <a:pt x="54" y="53"/>
                    </a:moveTo>
                    <a:lnTo>
                      <a:pt x="34" y="73"/>
                    </a:lnTo>
                    <a:lnTo>
                      <a:pt x="54" y="53"/>
                    </a:lnTo>
                    <a:lnTo>
                      <a:pt x="61" y="60"/>
                    </a:lnTo>
                    <a:lnTo>
                      <a:pt x="54" y="53"/>
                    </a:lnTo>
                    <a:close/>
                    <a:moveTo>
                      <a:pt x="54" y="53"/>
                    </a:moveTo>
                    <a:lnTo>
                      <a:pt x="59" y="47"/>
                    </a:lnTo>
                    <a:lnTo>
                      <a:pt x="74" y="60"/>
                    </a:lnTo>
                    <a:lnTo>
                      <a:pt x="67" y="67"/>
                    </a:lnTo>
                    <a:lnTo>
                      <a:pt x="54" y="53"/>
                    </a:lnTo>
                    <a:close/>
                    <a:moveTo>
                      <a:pt x="74" y="60"/>
                    </a:moveTo>
                    <a:lnTo>
                      <a:pt x="74" y="60"/>
                    </a:lnTo>
                    <a:lnTo>
                      <a:pt x="66" y="54"/>
                    </a:lnTo>
                    <a:lnTo>
                      <a:pt x="74" y="60"/>
                    </a:lnTo>
                    <a:close/>
                    <a:moveTo>
                      <a:pt x="59" y="47"/>
                    </a:moveTo>
                    <a:lnTo>
                      <a:pt x="63" y="44"/>
                    </a:lnTo>
                    <a:lnTo>
                      <a:pt x="76" y="57"/>
                    </a:lnTo>
                    <a:lnTo>
                      <a:pt x="74" y="60"/>
                    </a:lnTo>
                    <a:lnTo>
                      <a:pt x="59" y="47"/>
                    </a:lnTo>
                    <a:close/>
                    <a:moveTo>
                      <a:pt x="63" y="44"/>
                    </a:moveTo>
                    <a:lnTo>
                      <a:pt x="73" y="34"/>
                    </a:lnTo>
                    <a:lnTo>
                      <a:pt x="63" y="44"/>
                    </a:lnTo>
                    <a:lnTo>
                      <a:pt x="69" y="51"/>
                    </a:lnTo>
                    <a:lnTo>
                      <a:pt x="63" y="44"/>
                    </a:lnTo>
                    <a:close/>
                    <a:moveTo>
                      <a:pt x="63" y="44"/>
                    </a:moveTo>
                    <a:lnTo>
                      <a:pt x="66" y="41"/>
                    </a:lnTo>
                    <a:lnTo>
                      <a:pt x="79" y="54"/>
                    </a:lnTo>
                    <a:lnTo>
                      <a:pt x="76" y="57"/>
                    </a:lnTo>
                    <a:lnTo>
                      <a:pt x="63" y="44"/>
                    </a:lnTo>
                    <a:close/>
                    <a:moveTo>
                      <a:pt x="83" y="47"/>
                    </a:moveTo>
                    <a:lnTo>
                      <a:pt x="83" y="52"/>
                    </a:lnTo>
                    <a:lnTo>
                      <a:pt x="79" y="54"/>
                    </a:lnTo>
                    <a:lnTo>
                      <a:pt x="73" y="47"/>
                    </a:lnTo>
                    <a:lnTo>
                      <a:pt x="83" y="47"/>
                    </a:lnTo>
                    <a:close/>
                    <a:moveTo>
                      <a:pt x="64" y="47"/>
                    </a:moveTo>
                    <a:lnTo>
                      <a:pt x="64" y="41"/>
                    </a:lnTo>
                    <a:lnTo>
                      <a:pt x="83" y="41"/>
                    </a:lnTo>
                    <a:lnTo>
                      <a:pt x="83" y="47"/>
                    </a:lnTo>
                    <a:lnTo>
                      <a:pt x="64" y="47"/>
                    </a:lnTo>
                    <a:close/>
                    <a:moveTo>
                      <a:pt x="64" y="41"/>
                    </a:moveTo>
                    <a:lnTo>
                      <a:pt x="64" y="37"/>
                    </a:lnTo>
                    <a:lnTo>
                      <a:pt x="66" y="34"/>
                    </a:lnTo>
                    <a:lnTo>
                      <a:pt x="73" y="41"/>
                    </a:lnTo>
                    <a:lnTo>
                      <a:pt x="64" y="41"/>
                    </a:lnTo>
                    <a:close/>
                    <a:moveTo>
                      <a:pt x="66" y="34"/>
                    </a:moveTo>
                    <a:lnTo>
                      <a:pt x="69" y="31"/>
                    </a:lnTo>
                    <a:lnTo>
                      <a:pt x="83" y="44"/>
                    </a:lnTo>
                    <a:lnTo>
                      <a:pt x="79" y="47"/>
                    </a:lnTo>
                    <a:lnTo>
                      <a:pt x="66" y="34"/>
                    </a:lnTo>
                    <a:close/>
                    <a:moveTo>
                      <a:pt x="86" y="37"/>
                    </a:moveTo>
                    <a:lnTo>
                      <a:pt x="86" y="42"/>
                    </a:lnTo>
                    <a:lnTo>
                      <a:pt x="83" y="44"/>
                    </a:lnTo>
                    <a:lnTo>
                      <a:pt x="76" y="37"/>
                    </a:lnTo>
                    <a:lnTo>
                      <a:pt x="86" y="37"/>
                    </a:lnTo>
                    <a:close/>
                    <a:moveTo>
                      <a:pt x="66" y="37"/>
                    </a:moveTo>
                    <a:lnTo>
                      <a:pt x="66" y="34"/>
                    </a:lnTo>
                    <a:lnTo>
                      <a:pt x="86" y="34"/>
                    </a:lnTo>
                    <a:lnTo>
                      <a:pt x="86" y="37"/>
                    </a:lnTo>
                    <a:lnTo>
                      <a:pt x="66" y="37"/>
                    </a:lnTo>
                    <a:close/>
                    <a:moveTo>
                      <a:pt x="66" y="34"/>
                    </a:moveTo>
                    <a:lnTo>
                      <a:pt x="66" y="29"/>
                    </a:lnTo>
                    <a:lnTo>
                      <a:pt x="86" y="29"/>
                    </a:lnTo>
                    <a:lnTo>
                      <a:pt x="86" y="34"/>
                    </a:lnTo>
                    <a:lnTo>
                      <a:pt x="66" y="34"/>
                    </a:lnTo>
                    <a:close/>
                    <a:moveTo>
                      <a:pt x="66" y="29"/>
                    </a:moveTo>
                    <a:lnTo>
                      <a:pt x="66" y="25"/>
                    </a:lnTo>
                    <a:lnTo>
                      <a:pt x="86" y="25"/>
                    </a:lnTo>
                    <a:lnTo>
                      <a:pt x="86" y="29"/>
                    </a:lnTo>
                    <a:lnTo>
                      <a:pt x="66" y="29"/>
                    </a:lnTo>
                    <a:close/>
                    <a:moveTo>
                      <a:pt x="83" y="19"/>
                    </a:moveTo>
                    <a:lnTo>
                      <a:pt x="86" y="21"/>
                    </a:lnTo>
                    <a:lnTo>
                      <a:pt x="86" y="25"/>
                    </a:lnTo>
                    <a:lnTo>
                      <a:pt x="76" y="25"/>
                    </a:lnTo>
                    <a:lnTo>
                      <a:pt x="83" y="19"/>
                    </a:lnTo>
                    <a:close/>
                    <a:moveTo>
                      <a:pt x="69" y="32"/>
                    </a:moveTo>
                    <a:lnTo>
                      <a:pt x="66" y="29"/>
                    </a:lnTo>
                    <a:lnTo>
                      <a:pt x="79" y="15"/>
                    </a:lnTo>
                    <a:lnTo>
                      <a:pt x="83" y="19"/>
                    </a:lnTo>
                    <a:lnTo>
                      <a:pt x="69" y="32"/>
                    </a:lnTo>
                    <a:close/>
                    <a:moveTo>
                      <a:pt x="79" y="15"/>
                    </a:moveTo>
                    <a:lnTo>
                      <a:pt x="71" y="5"/>
                    </a:lnTo>
                    <a:lnTo>
                      <a:pt x="79" y="15"/>
                    </a:lnTo>
                    <a:lnTo>
                      <a:pt x="73" y="22"/>
                    </a:lnTo>
                    <a:lnTo>
                      <a:pt x="79" y="15"/>
                    </a:lnTo>
                    <a:close/>
                    <a:moveTo>
                      <a:pt x="66" y="29"/>
                    </a:moveTo>
                    <a:lnTo>
                      <a:pt x="63" y="25"/>
                    </a:lnTo>
                    <a:lnTo>
                      <a:pt x="76" y="12"/>
                    </a:lnTo>
                    <a:lnTo>
                      <a:pt x="79" y="15"/>
                    </a:lnTo>
                    <a:lnTo>
                      <a:pt x="66" y="29"/>
                    </a:lnTo>
                    <a:close/>
                    <a:moveTo>
                      <a:pt x="63" y="25"/>
                    </a:moveTo>
                    <a:lnTo>
                      <a:pt x="73" y="35"/>
                    </a:lnTo>
                    <a:lnTo>
                      <a:pt x="63" y="25"/>
                    </a:lnTo>
                    <a:lnTo>
                      <a:pt x="69" y="19"/>
                    </a:lnTo>
                    <a:lnTo>
                      <a:pt x="63" y="25"/>
                    </a:lnTo>
                    <a:close/>
                    <a:moveTo>
                      <a:pt x="63" y="25"/>
                    </a:moveTo>
                    <a:lnTo>
                      <a:pt x="59" y="22"/>
                    </a:lnTo>
                    <a:lnTo>
                      <a:pt x="74" y="9"/>
                    </a:lnTo>
                    <a:lnTo>
                      <a:pt x="76" y="12"/>
                    </a:lnTo>
                    <a:lnTo>
                      <a:pt x="63" y="25"/>
                    </a:lnTo>
                    <a:close/>
                    <a:moveTo>
                      <a:pt x="74" y="9"/>
                    </a:moveTo>
                    <a:lnTo>
                      <a:pt x="74" y="9"/>
                    </a:lnTo>
                    <a:lnTo>
                      <a:pt x="66" y="15"/>
                    </a:lnTo>
                    <a:lnTo>
                      <a:pt x="74" y="9"/>
                    </a:lnTo>
                    <a:close/>
                    <a:moveTo>
                      <a:pt x="59" y="22"/>
                    </a:moveTo>
                    <a:lnTo>
                      <a:pt x="57" y="19"/>
                    </a:lnTo>
                    <a:lnTo>
                      <a:pt x="71" y="5"/>
                    </a:lnTo>
                    <a:lnTo>
                      <a:pt x="74" y="9"/>
                    </a:lnTo>
                    <a:lnTo>
                      <a:pt x="59" y="22"/>
                    </a:lnTo>
                    <a:close/>
                    <a:moveTo>
                      <a:pt x="64" y="3"/>
                    </a:moveTo>
                    <a:lnTo>
                      <a:pt x="67" y="3"/>
                    </a:lnTo>
                    <a:lnTo>
                      <a:pt x="71" y="5"/>
                    </a:lnTo>
                    <a:lnTo>
                      <a:pt x="64" y="12"/>
                    </a:lnTo>
                    <a:lnTo>
                      <a:pt x="64" y="3"/>
                    </a:lnTo>
                    <a:close/>
                    <a:moveTo>
                      <a:pt x="64" y="22"/>
                    </a:moveTo>
                    <a:lnTo>
                      <a:pt x="61" y="22"/>
                    </a:lnTo>
                    <a:lnTo>
                      <a:pt x="61" y="3"/>
                    </a:lnTo>
                    <a:lnTo>
                      <a:pt x="64" y="3"/>
                    </a:lnTo>
                    <a:lnTo>
                      <a:pt x="64" y="22"/>
                    </a:lnTo>
                    <a:close/>
                    <a:moveTo>
                      <a:pt x="61" y="22"/>
                    </a:moveTo>
                    <a:lnTo>
                      <a:pt x="58" y="22"/>
                    </a:lnTo>
                    <a:lnTo>
                      <a:pt x="56" y="21"/>
                    </a:lnTo>
                    <a:lnTo>
                      <a:pt x="61" y="12"/>
                    </a:lnTo>
                    <a:lnTo>
                      <a:pt x="61" y="22"/>
                    </a:lnTo>
                    <a:close/>
                    <a:moveTo>
                      <a:pt x="56" y="21"/>
                    </a:moveTo>
                    <a:lnTo>
                      <a:pt x="50" y="17"/>
                    </a:lnTo>
                    <a:lnTo>
                      <a:pt x="58" y="1"/>
                    </a:lnTo>
                    <a:lnTo>
                      <a:pt x="65" y="4"/>
                    </a:lnTo>
                    <a:lnTo>
                      <a:pt x="56" y="21"/>
                    </a:lnTo>
                    <a:close/>
                    <a:moveTo>
                      <a:pt x="54" y="0"/>
                    </a:moveTo>
                    <a:lnTo>
                      <a:pt x="56" y="0"/>
                    </a:lnTo>
                    <a:lnTo>
                      <a:pt x="58" y="1"/>
                    </a:lnTo>
                    <a:lnTo>
                      <a:pt x="54" y="9"/>
                    </a:lnTo>
                    <a:lnTo>
                      <a:pt x="54" y="0"/>
                    </a:lnTo>
                    <a:close/>
                    <a:moveTo>
                      <a:pt x="54" y="19"/>
                    </a:moveTo>
                    <a:lnTo>
                      <a:pt x="51" y="19"/>
                    </a:lnTo>
                    <a:lnTo>
                      <a:pt x="51" y="0"/>
                    </a:lnTo>
                    <a:lnTo>
                      <a:pt x="54" y="0"/>
                    </a:lnTo>
                    <a:lnTo>
                      <a:pt x="54" y="19"/>
                    </a:lnTo>
                    <a:close/>
                    <a:moveTo>
                      <a:pt x="51" y="19"/>
                    </a:moveTo>
                    <a:lnTo>
                      <a:pt x="44" y="19"/>
                    </a:lnTo>
                    <a:lnTo>
                      <a:pt x="44" y="0"/>
                    </a:lnTo>
                    <a:lnTo>
                      <a:pt x="51" y="0"/>
                    </a:lnTo>
                    <a:lnTo>
                      <a:pt x="51" y="19"/>
                    </a:lnTo>
                    <a:close/>
                    <a:moveTo>
                      <a:pt x="37" y="2"/>
                    </a:moveTo>
                    <a:lnTo>
                      <a:pt x="41" y="0"/>
                    </a:lnTo>
                    <a:lnTo>
                      <a:pt x="44" y="0"/>
                    </a:lnTo>
                    <a:lnTo>
                      <a:pt x="44" y="9"/>
                    </a:lnTo>
                    <a:lnTo>
                      <a:pt x="37" y="2"/>
                    </a:lnTo>
                    <a:close/>
                    <a:moveTo>
                      <a:pt x="51" y="16"/>
                    </a:moveTo>
                    <a:lnTo>
                      <a:pt x="48" y="19"/>
                    </a:lnTo>
                    <a:lnTo>
                      <a:pt x="34" y="5"/>
                    </a:lnTo>
                    <a:lnTo>
                      <a:pt x="37" y="2"/>
                    </a:lnTo>
                    <a:lnTo>
                      <a:pt x="51" y="16"/>
                    </a:lnTo>
                    <a:close/>
                    <a:moveTo>
                      <a:pt x="48" y="19"/>
                    </a:moveTo>
                    <a:lnTo>
                      <a:pt x="45" y="22"/>
                    </a:lnTo>
                    <a:lnTo>
                      <a:pt x="41" y="22"/>
                    </a:lnTo>
                    <a:lnTo>
                      <a:pt x="41" y="12"/>
                    </a:lnTo>
                    <a:lnTo>
                      <a:pt x="48" y="19"/>
                    </a:lnTo>
                    <a:close/>
                    <a:moveTo>
                      <a:pt x="41" y="22"/>
                    </a:moveTo>
                    <a:lnTo>
                      <a:pt x="35" y="22"/>
                    </a:lnTo>
                    <a:lnTo>
                      <a:pt x="35" y="3"/>
                    </a:lnTo>
                    <a:lnTo>
                      <a:pt x="41" y="3"/>
                    </a:lnTo>
                    <a:lnTo>
                      <a:pt x="41" y="22"/>
                    </a:lnTo>
                    <a:close/>
                    <a:moveTo>
                      <a:pt x="31" y="4"/>
                    </a:moveTo>
                    <a:lnTo>
                      <a:pt x="33" y="3"/>
                    </a:lnTo>
                    <a:lnTo>
                      <a:pt x="35" y="3"/>
                    </a:lnTo>
                    <a:lnTo>
                      <a:pt x="35" y="12"/>
                    </a:lnTo>
                    <a:lnTo>
                      <a:pt x="31" y="4"/>
                    </a:lnTo>
                    <a:close/>
                    <a:moveTo>
                      <a:pt x="40" y="21"/>
                    </a:moveTo>
                    <a:lnTo>
                      <a:pt x="33" y="24"/>
                    </a:lnTo>
                    <a:lnTo>
                      <a:pt x="24" y="6"/>
                    </a:lnTo>
                    <a:lnTo>
                      <a:pt x="31" y="4"/>
                    </a:lnTo>
                    <a:lnTo>
                      <a:pt x="40" y="21"/>
                    </a:lnTo>
                    <a:close/>
                    <a:moveTo>
                      <a:pt x="22" y="9"/>
                    </a:moveTo>
                    <a:lnTo>
                      <a:pt x="23" y="8"/>
                    </a:lnTo>
                    <a:lnTo>
                      <a:pt x="24" y="6"/>
                    </a:lnTo>
                    <a:lnTo>
                      <a:pt x="29" y="15"/>
                    </a:lnTo>
                    <a:lnTo>
                      <a:pt x="22" y="9"/>
                    </a:lnTo>
                    <a:close/>
                    <a:moveTo>
                      <a:pt x="35" y="22"/>
                    </a:moveTo>
                    <a:lnTo>
                      <a:pt x="32" y="25"/>
                    </a:lnTo>
                    <a:lnTo>
                      <a:pt x="19" y="12"/>
                    </a:lnTo>
                    <a:lnTo>
                      <a:pt x="22" y="9"/>
                    </a:lnTo>
                    <a:lnTo>
                      <a:pt x="35" y="22"/>
                    </a:lnTo>
                    <a:close/>
                    <a:moveTo>
                      <a:pt x="32" y="25"/>
                    </a:moveTo>
                    <a:lnTo>
                      <a:pt x="32" y="25"/>
                    </a:lnTo>
                    <a:lnTo>
                      <a:pt x="25" y="19"/>
                    </a:lnTo>
                    <a:lnTo>
                      <a:pt x="32" y="25"/>
                    </a:lnTo>
                    <a:close/>
                    <a:moveTo>
                      <a:pt x="32" y="25"/>
                    </a:moveTo>
                    <a:lnTo>
                      <a:pt x="29" y="29"/>
                    </a:lnTo>
                    <a:lnTo>
                      <a:pt x="15" y="15"/>
                    </a:lnTo>
                    <a:lnTo>
                      <a:pt x="19" y="12"/>
                    </a:lnTo>
                    <a:lnTo>
                      <a:pt x="32" y="25"/>
                    </a:lnTo>
                    <a:close/>
                    <a:moveTo>
                      <a:pt x="29" y="29"/>
                    </a:moveTo>
                    <a:lnTo>
                      <a:pt x="28" y="30"/>
                    </a:lnTo>
                    <a:lnTo>
                      <a:pt x="26" y="31"/>
                    </a:lnTo>
                    <a:lnTo>
                      <a:pt x="22" y="22"/>
                    </a:lnTo>
                    <a:lnTo>
                      <a:pt x="29" y="29"/>
                    </a:lnTo>
                    <a:close/>
                    <a:moveTo>
                      <a:pt x="26" y="31"/>
                    </a:moveTo>
                    <a:lnTo>
                      <a:pt x="20" y="34"/>
                    </a:lnTo>
                    <a:lnTo>
                      <a:pt x="12" y="16"/>
                    </a:lnTo>
                    <a:lnTo>
                      <a:pt x="18" y="13"/>
                    </a:lnTo>
                    <a:lnTo>
                      <a:pt x="26" y="31"/>
                    </a:lnTo>
                    <a:close/>
                    <a:moveTo>
                      <a:pt x="7" y="25"/>
                    </a:moveTo>
                    <a:lnTo>
                      <a:pt x="7" y="19"/>
                    </a:lnTo>
                    <a:lnTo>
                      <a:pt x="12" y="16"/>
                    </a:lnTo>
                    <a:lnTo>
                      <a:pt x="15" y="25"/>
                    </a:lnTo>
                    <a:lnTo>
                      <a:pt x="7" y="25"/>
                    </a:lnTo>
                    <a:close/>
                    <a:moveTo>
                      <a:pt x="25" y="25"/>
                    </a:moveTo>
                    <a:lnTo>
                      <a:pt x="25" y="32"/>
                    </a:lnTo>
                    <a:lnTo>
                      <a:pt x="7" y="32"/>
                    </a:lnTo>
                    <a:lnTo>
                      <a:pt x="7" y="25"/>
                    </a:lnTo>
                    <a:lnTo>
                      <a:pt x="25" y="25"/>
                    </a:lnTo>
                    <a:close/>
                    <a:moveTo>
                      <a:pt x="25" y="32"/>
                    </a:moveTo>
                    <a:lnTo>
                      <a:pt x="25" y="35"/>
                    </a:lnTo>
                    <a:lnTo>
                      <a:pt x="22" y="38"/>
                    </a:lnTo>
                    <a:lnTo>
                      <a:pt x="15" y="32"/>
                    </a:lnTo>
                    <a:lnTo>
                      <a:pt x="25" y="32"/>
                    </a:lnTo>
                    <a:close/>
                    <a:moveTo>
                      <a:pt x="22" y="38"/>
                    </a:moveTo>
                    <a:lnTo>
                      <a:pt x="20" y="42"/>
                    </a:lnTo>
                    <a:lnTo>
                      <a:pt x="5" y="27"/>
                    </a:lnTo>
                    <a:lnTo>
                      <a:pt x="9" y="24"/>
                    </a:lnTo>
                    <a:lnTo>
                      <a:pt x="22" y="38"/>
                    </a:lnTo>
                    <a:close/>
                    <a:moveTo>
                      <a:pt x="4" y="31"/>
                    </a:moveTo>
                    <a:lnTo>
                      <a:pt x="4" y="29"/>
                    </a:lnTo>
                    <a:lnTo>
                      <a:pt x="5" y="27"/>
                    </a:lnTo>
                    <a:lnTo>
                      <a:pt x="12" y="34"/>
                    </a:lnTo>
                    <a:lnTo>
                      <a:pt x="4" y="31"/>
                    </a:lnTo>
                    <a:close/>
                    <a:moveTo>
                      <a:pt x="21" y="38"/>
                    </a:moveTo>
                    <a:lnTo>
                      <a:pt x="18" y="45"/>
                    </a:lnTo>
                    <a:lnTo>
                      <a:pt x="1" y="36"/>
                    </a:lnTo>
                    <a:lnTo>
                      <a:pt x="4" y="31"/>
                    </a:lnTo>
                    <a:lnTo>
                      <a:pt x="21" y="38"/>
                    </a:lnTo>
                    <a:close/>
                    <a:moveTo>
                      <a:pt x="0" y="41"/>
                    </a:moveTo>
                    <a:lnTo>
                      <a:pt x="0" y="38"/>
                    </a:lnTo>
                    <a:lnTo>
                      <a:pt x="1" y="36"/>
                    </a:lnTo>
                    <a:lnTo>
                      <a:pt x="10" y="41"/>
                    </a:lnTo>
                    <a:lnTo>
                      <a:pt x="0" y="41"/>
                    </a:lnTo>
                    <a:close/>
                    <a:moveTo>
                      <a:pt x="19" y="41"/>
                    </a:moveTo>
                    <a:lnTo>
                      <a:pt x="19" y="44"/>
                    </a:lnTo>
                    <a:lnTo>
                      <a:pt x="0" y="44"/>
                    </a:lnTo>
                    <a:lnTo>
                      <a:pt x="0" y="41"/>
                    </a:lnTo>
                    <a:lnTo>
                      <a:pt x="19" y="41"/>
                    </a:lnTo>
                    <a:close/>
                    <a:moveTo>
                      <a:pt x="19" y="44"/>
                    </a:moveTo>
                    <a:lnTo>
                      <a:pt x="19" y="47"/>
                    </a:lnTo>
                    <a:lnTo>
                      <a:pt x="0" y="47"/>
                    </a:lnTo>
                    <a:lnTo>
                      <a:pt x="0" y="44"/>
                    </a:lnTo>
                    <a:lnTo>
                      <a:pt x="19" y="44"/>
                    </a:lnTo>
                    <a:close/>
                    <a:moveTo>
                      <a:pt x="19" y="47"/>
                    </a:moveTo>
                    <a:lnTo>
                      <a:pt x="19" y="54"/>
                    </a:lnTo>
                    <a:lnTo>
                      <a:pt x="0" y="54"/>
                    </a:lnTo>
                    <a:lnTo>
                      <a:pt x="0" y="47"/>
                    </a:lnTo>
                    <a:lnTo>
                      <a:pt x="19" y="47"/>
                    </a:lnTo>
                    <a:close/>
                    <a:moveTo>
                      <a:pt x="3" y="60"/>
                    </a:moveTo>
                    <a:lnTo>
                      <a:pt x="0" y="57"/>
                    </a:lnTo>
                    <a:lnTo>
                      <a:pt x="0" y="54"/>
                    </a:lnTo>
                    <a:lnTo>
                      <a:pt x="10" y="54"/>
                    </a:lnTo>
                    <a:lnTo>
                      <a:pt x="3" y="60"/>
                    </a:lnTo>
                    <a:close/>
                    <a:moveTo>
                      <a:pt x="16" y="47"/>
                    </a:moveTo>
                    <a:lnTo>
                      <a:pt x="20" y="51"/>
                    </a:lnTo>
                    <a:lnTo>
                      <a:pt x="5" y="64"/>
                    </a:lnTo>
                    <a:lnTo>
                      <a:pt x="3" y="60"/>
                    </a:lnTo>
                    <a:lnTo>
                      <a:pt x="16" y="47"/>
                    </a:lnTo>
                    <a:close/>
                    <a:moveTo>
                      <a:pt x="20" y="51"/>
                    </a:moveTo>
                    <a:lnTo>
                      <a:pt x="29" y="59"/>
                    </a:lnTo>
                    <a:lnTo>
                      <a:pt x="20" y="51"/>
                    </a:lnTo>
                    <a:lnTo>
                      <a:pt x="12" y="57"/>
                    </a:lnTo>
                    <a:lnTo>
                      <a:pt x="20" y="51"/>
                    </a:lnTo>
                    <a:close/>
                    <a:moveTo>
                      <a:pt x="20" y="51"/>
                    </a:moveTo>
                    <a:lnTo>
                      <a:pt x="22" y="53"/>
                    </a:lnTo>
                    <a:lnTo>
                      <a:pt x="9" y="67"/>
                    </a:lnTo>
                    <a:lnTo>
                      <a:pt x="5" y="64"/>
                    </a:lnTo>
                    <a:lnTo>
                      <a:pt x="20" y="51"/>
                    </a:lnTo>
                    <a:close/>
                    <a:moveTo>
                      <a:pt x="22" y="53"/>
                    </a:moveTo>
                    <a:lnTo>
                      <a:pt x="25" y="56"/>
                    </a:lnTo>
                    <a:lnTo>
                      <a:pt x="12" y="70"/>
                    </a:lnTo>
                    <a:lnTo>
                      <a:pt x="9" y="67"/>
                    </a:lnTo>
                    <a:lnTo>
                      <a:pt x="22" y="53"/>
                    </a:lnTo>
                    <a:close/>
                    <a:moveTo>
                      <a:pt x="25" y="56"/>
                    </a:moveTo>
                    <a:lnTo>
                      <a:pt x="16" y="47"/>
                    </a:lnTo>
                    <a:lnTo>
                      <a:pt x="25" y="56"/>
                    </a:lnTo>
                    <a:lnTo>
                      <a:pt x="19" y="63"/>
                    </a:lnTo>
                    <a:lnTo>
                      <a:pt x="25" y="56"/>
                    </a:lnTo>
                    <a:close/>
                    <a:moveTo>
                      <a:pt x="25" y="56"/>
                    </a:moveTo>
                    <a:lnTo>
                      <a:pt x="29" y="59"/>
                    </a:lnTo>
                    <a:lnTo>
                      <a:pt x="15" y="73"/>
                    </a:lnTo>
                    <a:lnTo>
                      <a:pt x="12" y="69"/>
                    </a:lnTo>
                    <a:lnTo>
                      <a:pt x="25" y="56"/>
                    </a:lnTo>
                    <a:close/>
                    <a:moveTo>
                      <a:pt x="22" y="76"/>
                    </a:moveTo>
                    <a:lnTo>
                      <a:pt x="19" y="76"/>
                    </a:lnTo>
                    <a:lnTo>
                      <a:pt x="15" y="73"/>
                    </a:lnTo>
                    <a:lnTo>
                      <a:pt x="22" y="66"/>
                    </a:lnTo>
                    <a:lnTo>
                      <a:pt x="22" y="76"/>
                    </a:lnTo>
                    <a:close/>
                    <a:moveTo>
                      <a:pt x="22" y="57"/>
                    </a:moveTo>
                    <a:lnTo>
                      <a:pt x="25" y="57"/>
                    </a:lnTo>
                    <a:lnTo>
                      <a:pt x="25" y="76"/>
                    </a:lnTo>
                    <a:lnTo>
                      <a:pt x="22" y="76"/>
                    </a:lnTo>
                    <a:lnTo>
                      <a:pt x="22" y="57"/>
                    </a:lnTo>
                    <a:close/>
                    <a:moveTo>
                      <a:pt x="25" y="57"/>
                    </a:moveTo>
                    <a:lnTo>
                      <a:pt x="32" y="57"/>
                    </a:lnTo>
                    <a:lnTo>
                      <a:pt x="32" y="76"/>
                    </a:lnTo>
                    <a:lnTo>
                      <a:pt x="25" y="76"/>
                    </a:lnTo>
                    <a:lnTo>
                      <a:pt x="25" y="57"/>
                    </a:lnTo>
                    <a:close/>
                    <a:moveTo>
                      <a:pt x="32" y="57"/>
                    </a:moveTo>
                    <a:lnTo>
                      <a:pt x="35" y="57"/>
                    </a:lnTo>
                    <a:lnTo>
                      <a:pt x="35" y="76"/>
                    </a:lnTo>
                    <a:lnTo>
                      <a:pt x="32" y="76"/>
                    </a:lnTo>
                    <a:lnTo>
                      <a:pt x="32" y="57"/>
                    </a:lnTo>
                    <a:close/>
                    <a:moveTo>
                      <a:pt x="35" y="57"/>
                    </a:moveTo>
                    <a:lnTo>
                      <a:pt x="41" y="57"/>
                    </a:lnTo>
                    <a:lnTo>
                      <a:pt x="41" y="76"/>
                    </a:lnTo>
                    <a:lnTo>
                      <a:pt x="35" y="76"/>
                    </a:lnTo>
                    <a:lnTo>
                      <a:pt x="35" y="57"/>
                    </a:lnTo>
                    <a:close/>
                    <a:moveTo>
                      <a:pt x="41" y="57"/>
                    </a:moveTo>
                    <a:lnTo>
                      <a:pt x="44" y="57"/>
                    </a:lnTo>
                    <a:lnTo>
                      <a:pt x="44" y="76"/>
                    </a:lnTo>
                    <a:lnTo>
                      <a:pt x="41" y="76"/>
                    </a:lnTo>
                    <a:lnTo>
                      <a:pt x="41" y="57"/>
                    </a:lnTo>
                    <a:close/>
                    <a:moveTo>
                      <a:pt x="48" y="75"/>
                    </a:moveTo>
                    <a:lnTo>
                      <a:pt x="46" y="76"/>
                    </a:lnTo>
                    <a:lnTo>
                      <a:pt x="44" y="76"/>
                    </a:lnTo>
                    <a:lnTo>
                      <a:pt x="44" y="66"/>
                    </a:lnTo>
                    <a:lnTo>
                      <a:pt x="48" y="75"/>
                    </a:lnTo>
                    <a:close/>
                    <a:moveTo>
                      <a:pt x="40" y="58"/>
                    </a:moveTo>
                    <a:lnTo>
                      <a:pt x="46" y="55"/>
                    </a:lnTo>
                    <a:lnTo>
                      <a:pt x="55" y="72"/>
                    </a:lnTo>
                    <a:lnTo>
                      <a:pt x="48" y="75"/>
                    </a:lnTo>
                    <a:lnTo>
                      <a:pt x="40" y="58"/>
                    </a:lnTo>
                    <a:close/>
                    <a:moveTo>
                      <a:pt x="46" y="55"/>
                    </a:moveTo>
                    <a:lnTo>
                      <a:pt x="48" y="54"/>
                    </a:lnTo>
                    <a:lnTo>
                      <a:pt x="51" y="54"/>
                    </a:lnTo>
                    <a:lnTo>
                      <a:pt x="51" y="63"/>
                    </a:lnTo>
                    <a:lnTo>
                      <a:pt x="46" y="55"/>
                    </a:lnTo>
                    <a:close/>
                    <a:moveTo>
                      <a:pt x="51" y="54"/>
                    </a:moveTo>
                    <a:lnTo>
                      <a:pt x="57" y="54"/>
                    </a:lnTo>
                    <a:lnTo>
                      <a:pt x="57" y="73"/>
                    </a:lnTo>
                    <a:lnTo>
                      <a:pt x="51" y="73"/>
                    </a:lnTo>
                    <a:lnTo>
                      <a:pt x="51"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84" name="Freeform 270">
                <a:extLst>
                  <a:ext uri="{FF2B5EF4-FFF2-40B4-BE49-F238E27FC236}">
                    <a16:creationId xmlns:a16="http://schemas.microsoft.com/office/drawing/2014/main" id="{7873CDDA-1947-4525-902B-D80AFD5C04A6}"/>
                  </a:ext>
                </a:extLst>
              </p:cNvPr>
              <p:cNvSpPr>
                <a:spLocks/>
              </p:cNvSpPr>
              <p:nvPr/>
            </p:nvSpPr>
            <p:spPr bwMode="auto">
              <a:xfrm>
                <a:off x="2463" y="2513"/>
                <a:ext cx="17" cy="14"/>
              </a:xfrm>
              <a:custGeom>
                <a:avLst/>
                <a:gdLst>
                  <a:gd name="T0" fmla="*/ 12 w 67"/>
                  <a:gd name="T1" fmla="*/ 13 h 57"/>
                  <a:gd name="T2" fmla="*/ 13 w 67"/>
                  <a:gd name="T3" fmla="*/ 12 h 57"/>
                  <a:gd name="T4" fmla="*/ 14 w 67"/>
                  <a:gd name="T5" fmla="*/ 11 h 57"/>
                  <a:gd name="T6" fmla="*/ 15 w 67"/>
                  <a:gd name="T7" fmla="*/ 10 h 57"/>
                  <a:gd name="T8" fmla="*/ 16 w 67"/>
                  <a:gd name="T9" fmla="*/ 9 h 57"/>
                  <a:gd name="T10" fmla="*/ 16 w 67"/>
                  <a:gd name="T11" fmla="*/ 8 h 57"/>
                  <a:gd name="T12" fmla="*/ 17 w 67"/>
                  <a:gd name="T13" fmla="*/ 7 h 57"/>
                  <a:gd name="T14" fmla="*/ 17 w 67"/>
                  <a:gd name="T15" fmla="*/ 5 h 57"/>
                  <a:gd name="T16" fmla="*/ 17 w 67"/>
                  <a:gd name="T17" fmla="*/ 5 h 57"/>
                  <a:gd name="T18" fmla="*/ 17 w 67"/>
                  <a:gd name="T19" fmla="*/ 4 h 57"/>
                  <a:gd name="T20" fmla="*/ 16 w 67"/>
                  <a:gd name="T21" fmla="*/ 3 h 57"/>
                  <a:gd name="T22" fmla="*/ 16 w 67"/>
                  <a:gd name="T23" fmla="*/ 1 h 57"/>
                  <a:gd name="T24" fmla="*/ 15 w 67"/>
                  <a:gd name="T25" fmla="*/ 1 h 57"/>
                  <a:gd name="T26" fmla="*/ 14 w 67"/>
                  <a:gd name="T27" fmla="*/ 1 h 57"/>
                  <a:gd name="T28" fmla="*/ 13 w 67"/>
                  <a:gd name="T29" fmla="*/ 0 h 57"/>
                  <a:gd name="T30" fmla="*/ 12 w 67"/>
                  <a:gd name="T31" fmla="*/ 0 h 57"/>
                  <a:gd name="T32" fmla="*/ 11 w 67"/>
                  <a:gd name="T33" fmla="*/ 0 h 57"/>
                  <a:gd name="T34" fmla="*/ 9 w 67"/>
                  <a:gd name="T35" fmla="*/ 0 h 57"/>
                  <a:gd name="T36" fmla="*/ 8 w 67"/>
                  <a:gd name="T37" fmla="*/ 1 h 57"/>
                  <a:gd name="T38" fmla="*/ 6 w 67"/>
                  <a:gd name="T39" fmla="*/ 1 h 57"/>
                  <a:gd name="T40" fmla="*/ 6 w 67"/>
                  <a:gd name="T41" fmla="*/ 1 h 57"/>
                  <a:gd name="T42" fmla="*/ 4 w 67"/>
                  <a:gd name="T43" fmla="*/ 2 h 57"/>
                  <a:gd name="T44" fmla="*/ 3 w 67"/>
                  <a:gd name="T45" fmla="*/ 3 h 57"/>
                  <a:gd name="T46" fmla="*/ 3 w 67"/>
                  <a:gd name="T47" fmla="*/ 4 h 57"/>
                  <a:gd name="T48" fmla="*/ 2 w 67"/>
                  <a:gd name="T49" fmla="*/ 5 h 57"/>
                  <a:gd name="T50" fmla="*/ 1 w 67"/>
                  <a:gd name="T51" fmla="*/ 6 h 57"/>
                  <a:gd name="T52" fmla="*/ 1 w 67"/>
                  <a:gd name="T53" fmla="*/ 7 h 57"/>
                  <a:gd name="T54" fmla="*/ 0 w 67"/>
                  <a:gd name="T55" fmla="*/ 9 h 57"/>
                  <a:gd name="T56" fmla="*/ 0 w 67"/>
                  <a:gd name="T57" fmla="*/ 9 h 57"/>
                  <a:gd name="T58" fmla="*/ 1 w 67"/>
                  <a:gd name="T59" fmla="*/ 10 h 57"/>
                  <a:gd name="T60" fmla="*/ 1 w 67"/>
                  <a:gd name="T61" fmla="*/ 12 h 57"/>
                  <a:gd name="T62" fmla="*/ 2 w 67"/>
                  <a:gd name="T63" fmla="*/ 13 h 57"/>
                  <a:gd name="T64" fmla="*/ 3 w 67"/>
                  <a:gd name="T65" fmla="*/ 13 h 57"/>
                  <a:gd name="T66" fmla="*/ 3 w 67"/>
                  <a:gd name="T67" fmla="*/ 13 h 57"/>
                  <a:gd name="T68" fmla="*/ 4 w 67"/>
                  <a:gd name="T69" fmla="*/ 14 h 57"/>
                  <a:gd name="T70" fmla="*/ 6 w 67"/>
                  <a:gd name="T71" fmla="*/ 14 h 57"/>
                  <a:gd name="T72" fmla="*/ 6 w 67"/>
                  <a:gd name="T73" fmla="*/ 14 h 57"/>
                  <a:gd name="T74" fmla="*/ 8 w 67"/>
                  <a:gd name="T75" fmla="*/ 14 h 57"/>
                  <a:gd name="T76" fmla="*/ 10 w 67"/>
                  <a:gd name="T77" fmla="*/ 14 h 57"/>
                  <a:gd name="T78" fmla="*/ 11 w 67"/>
                  <a:gd name="T79" fmla="*/ 13 h 57"/>
                  <a:gd name="T80" fmla="*/ 12 w 67"/>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8" y="51"/>
                    </a:moveTo>
                    <a:lnTo>
                      <a:pt x="52" y="48"/>
                    </a:lnTo>
                    <a:lnTo>
                      <a:pt x="57" y="45"/>
                    </a:lnTo>
                    <a:lnTo>
                      <a:pt x="60" y="41"/>
                    </a:lnTo>
                    <a:lnTo>
                      <a:pt x="64" y="38"/>
                    </a:lnTo>
                    <a:lnTo>
                      <a:pt x="64" y="31"/>
                    </a:lnTo>
                    <a:lnTo>
                      <a:pt x="67" y="28"/>
                    </a:lnTo>
                    <a:lnTo>
                      <a:pt x="67" y="22"/>
                    </a:lnTo>
                    <a:lnTo>
                      <a:pt x="67" y="19"/>
                    </a:lnTo>
                    <a:lnTo>
                      <a:pt x="67" y="16"/>
                    </a:lnTo>
                    <a:lnTo>
                      <a:pt x="64" y="13"/>
                    </a:lnTo>
                    <a:lnTo>
                      <a:pt x="64" y="6"/>
                    </a:lnTo>
                    <a:lnTo>
                      <a:pt x="60" y="6"/>
                    </a:lnTo>
                    <a:lnTo>
                      <a:pt x="54" y="3"/>
                    </a:lnTo>
                    <a:lnTo>
                      <a:pt x="52" y="0"/>
                    </a:lnTo>
                    <a:lnTo>
                      <a:pt x="48" y="0"/>
                    </a:lnTo>
                    <a:lnTo>
                      <a:pt x="42" y="0"/>
                    </a:lnTo>
                    <a:lnTo>
                      <a:pt x="35" y="0"/>
                    </a:lnTo>
                    <a:lnTo>
                      <a:pt x="32" y="3"/>
                    </a:lnTo>
                    <a:lnTo>
                      <a:pt x="25" y="3"/>
                    </a:lnTo>
                    <a:lnTo>
                      <a:pt x="23" y="6"/>
                    </a:lnTo>
                    <a:lnTo>
                      <a:pt x="16" y="9"/>
                    </a:lnTo>
                    <a:lnTo>
                      <a:pt x="13" y="13"/>
                    </a:lnTo>
                    <a:lnTo>
                      <a:pt x="10" y="16"/>
                    </a:lnTo>
                    <a:lnTo>
                      <a:pt x="6" y="22"/>
                    </a:lnTo>
                    <a:lnTo>
                      <a:pt x="3" y="26"/>
                    </a:lnTo>
                    <a:lnTo>
                      <a:pt x="3" y="28"/>
                    </a:lnTo>
                    <a:lnTo>
                      <a:pt x="0" y="35"/>
                    </a:lnTo>
                    <a:lnTo>
                      <a:pt x="0" y="38"/>
                    </a:lnTo>
                    <a:lnTo>
                      <a:pt x="3" y="41"/>
                    </a:lnTo>
                    <a:lnTo>
                      <a:pt x="3" y="48"/>
                    </a:lnTo>
                    <a:lnTo>
                      <a:pt x="6" y="51"/>
                    </a:lnTo>
                    <a:lnTo>
                      <a:pt x="10" y="54"/>
                    </a:lnTo>
                    <a:lnTo>
                      <a:pt x="13" y="54"/>
                    </a:lnTo>
                    <a:lnTo>
                      <a:pt x="16" y="57"/>
                    </a:lnTo>
                    <a:lnTo>
                      <a:pt x="23" y="57"/>
                    </a:lnTo>
                    <a:lnTo>
                      <a:pt x="25" y="57"/>
                    </a:lnTo>
                    <a:lnTo>
                      <a:pt x="32" y="57"/>
                    </a:lnTo>
                    <a:lnTo>
                      <a:pt x="38" y="57"/>
                    </a:lnTo>
                    <a:lnTo>
                      <a:pt x="42"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85" name="Freeform 271">
                <a:extLst>
                  <a:ext uri="{FF2B5EF4-FFF2-40B4-BE49-F238E27FC236}">
                    <a16:creationId xmlns:a16="http://schemas.microsoft.com/office/drawing/2014/main" id="{90C39F90-3AA8-44A6-A6AA-19A6357D1F53}"/>
                  </a:ext>
                </a:extLst>
              </p:cNvPr>
              <p:cNvSpPr>
                <a:spLocks noEditPoints="1"/>
              </p:cNvSpPr>
              <p:nvPr/>
            </p:nvSpPr>
            <p:spPr bwMode="auto">
              <a:xfrm>
                <a:off x="2461" y="2511"/>
                <a:ext cx="21" cy="19"/>
              </a:xfrm>
              <a:custGeom>
                <a:avLst/>
                <a:gdLst>
                  <a:gd name="T0" fmla="*/ 13 w 86"/>
                  <a:gd name="T1" fmla="*/ 13 h 77"/>
                  <a:gd name="T2" fmla="*/ 15 w 86"/>
                  <a:gd name="T3" fmla="*/ 11 h 77"/>
                  <a:gd name="T4" fmla="*/ 17 w 86"/>
                  <a:gd name="T5" fmla="*/ 16 h 77"/>
                  <a:gd name="T6" fmla="*/ 18 w 86"/>
                  <a:gd name="T7" fmla="*/ 15 h 77"/>
                  <a:gd name="T8" fmla="*/ 15 w 86"/>
                  <a:gd name="T9" fmla="*/ 11 h 77"/>
                  <a:gd name="T10" fmla="*/ 15 w 86"/>
                  <a:gd name="T11" fmla="*/ 12 h 77"/>
                  <a:gd name="T12" fmla="*/ 15 w 86"/>
                  <a:gd name="T13" fmla="*/ 9 h 77"/>
                  <a:gd name="T14" fmla="*/ 20 w 86"/>
                  <a:gd name="T15" fmla="*/ 11 h 77"/>
                  <a:gd name="T16" fmla="*/ 19 w 86"/>
                  <a:gd name="T17" fmla="*/ 9 h 77"/>
                  <a:gd name="T18" fmla="*/ 16 w 86"/>
                  <a:gd name="T19" fmla="*/ 9 h 77"/>
                  <a:gd name="T20" fmla="*/ 16 w 86"/>
                  <a:gd name="T21" fmla="*/ 7 h 77"/>
                  <a:gd name="T22" fmla="*/ 21 w 86"/>
                  <a:gd name="T23" fmla="*/ 5 h 77"/>
                  <a:gd name="T24" fmla="*/ 19 w 86"/>
                  <a:gd name="T25" fmla="*/ 4 h 77"/>
                  <a:gd name="T26" fmla="*/ 18 w 86"/>
                  <a:gd name="T27" fmla="*/ 6 h 77"/>
                  <a:gd name="T28" fmla="*/ 15 w 86"/>
                  <a:gd name="T29" fmla="*/ 6 h 77"/>
                  <a:gd name="T30" fmla="*/ 18 w 86"/>
                  <a:gd name="T31" fmla="*/ 6 h 77"/>
                  <a:gd name="T32" fmla="*/ 16 w 86"/>
                  <a:gd name="T33" fmla="*/ 6 h 77"/>
                  <a:gd name="T34" fmla="*/ 16 w 86"/>
                  <a:gd name="T35" fmla="*/ 1 h 77"/>
                  <a:gd name="T36" fmla="*/ 15 w 86"/>
                  <a:gd name="T37" fmla="*/ 3 h 77"/>
                  <a:gd name="T38" fmla="*/ 14 w 86"/>
                  <a:gd name="T39" fmla="*/ 5 h 77"/>
                  <a:gd name="T40" fmla="*/ 15 w 86"/>
                  <a:gd name="T41" fmla="*/ 5 h 77"/>
                  <a:gd name="T42" fmla="*/ 12 w 86"/>
                  <a:gd name="T43" fmla="*/ 5 h 77"/>
                  <a:gd name="T44" fmla="*/ 11 w 86"/>
                  <a:gd name="T45" fmla="*/ 0 h 77"/>
                  <a:gd name="T46" fmla="*/ 11 w 86"/>
                  <a:gd name="T47" fmla="*/ 2 h 77"/>
                  <a:gd name="T48" fmla="*/ 12 w 86"/>
                  <a:gd name="T49" fmla="*/ 4 h 77"/>
                  <a:gd name="T50" fmla="*/ 10 w 86"/>
                  <a:gd name="T51" fmla="*/ 6 h 77"/>
                  <a:gd name="T52" fmla="*/ 8 w 86"/>
                  <a:gd name="T53" fmla="*/ 1 h 77"/>
                  <a:gd name="T54" fmla="*/ 6 w 86"/>
                  <a:gd name="T55" fmla="*/ 2 h 77"/>
                  <a:gd name="T56" fmla="*/ 8 w 86"/>
                  <a:gd name="T57" fmla="*/ 4 h 77"/>
                  <a:gd name="T58" fmla="*/ 9 w 86"/>
                  <a:gd name="T59" fmla="*/ 6 h 77"/>
                  <a:gd name="T60" fmla="*/ 8 w 86"/>
                  <a:gd name="T61" fmla="*/ 6 h 77"/>
                  <a:gd name="T62" fmla="*/ 7 w 86"/>
                  <a:gd name="T63" fmla="*/ 7 h 77"/>
                  <a:gd name="T64" fmla="*/ 3 w 86"/>
                  <a:gd name="T65" fmla="*/ 5 h 77"/>
                  <a:gd name="T66" fmla="*/ 5 w 86"/>
                  <a:gd name="T67" fmla="*/ 6 h 77"/>
                  <a:gd name="T68" fmla="*/ 7 w 86"/>
                  <a:gd name="T69" fmla="*/ 7 h 77"/>
                  <a:gd name="T70" fmla="*/ 5 w 86"/>
                  <a:gd name="T71" fmla="*/ 10 h 77"/>
                  <a:gd name="T72" fmla="*/ 1 w 86"/>
                  <a:gd name="T73" fmla="*/ 8 h 77"/>
                  <a:gd name="T74" fmla="*/ 1 w 86"/>
                  <a:gd name="T75" fmla="*/ 9 h 77"/>
                  <a:gd name="T76" fmla="*/ 3 w 86"/>
                  <a:gd name="T77" fmla="*/ 9 h 77"/>
                  <a:gd name="T78" fmla="*/ 5 w 86"/>
                  <a:gd name="T79" fmla="*/ 10 h 77"/>
                  <a:gd name="T80" fmla="*/ 5 w 86"/>
                  <a:gd name="T81" fmla="*/ 11 h 77"/>
                  <a:gd name="T82" fmla="*/ 0 w 86"/>
                  <a:gd name="T83" fmla="*/ 13 h 77"/>
                  <a:gd name="T84" fmla="*/ 1 w 86"/>
                  <a:gd name="T85" fmla="*/ 14 h 77"/>
                  <a:gd name="T86" fmla="*/ 3 w 86"/>
                  <a:gd name="T87" fmla="*/ 13 h 77"/>
                  <a:gd name="T88" fmla="*/ 5 w 86"/>
                  <a:gd name="T89" fmla="*/ 13 h 77"/>
                  <a:gd name="T90" fmla="*/ 5 w 86"/>
                  <a:gd name="T91" fmla="*/ 13 h 77"/>
                  <a:gd name="T92" fmla="*/ 6 w 86"/>
                  <a:gd name="T93" fmla="*/ 14 h 77"/>
                  <a:gd name="T94" fmla="*/ 3 w 86"/>
                  <a:gd name="T95" fmla="*/ 18 h 77"/>
                  <a:gd name="T96" fmla="*/ 5 w 86"/>
                  <a:gd name="T97" fmla="*/ 18 h 77"/>
                  <a:gd name="T98" fmla="*/ 5 w 86"/>
                  <a:gd name="T99" fmla="*/ 14 h 77"/>
                  <a:gd name="T100" fmla="*/ 6 w 86"/>
                  <a:gd name="T101" fmla="*/ 19 h 77"/>
                  <a:gd name="T102" fmla="*/ 8 w 86"/>
                  <a:gd name="T103" fmla="*/ 14 h 77"/>
                  <a:gd name="T104" fmla="*/ 8 w 86"/>
                  <a:gd name="T105" fmla="*/ 19 h 77"/>
                  <a:gd name="T106" fmla="*/ 8 w 86"/>
                  <a:gd name="T107" fmla="*/ 19 h 77"/>
                  <a:gd name="T108" fmla="*/ 10 w 86"/>
                  <a:gd name="T109" fmla="*/ 14 h 77"/>
                  <a:gd name="T110" fmla="*/ 10 w 86"/>
                  <a:gd name="T111" fmla="*/ 15 h 77"/>
                  <a:gd name="T112" fmla="*/ 11 w 86"/>
                  <a:gd name="T113" fmla="*/ 14 h 77"/>
                  <a:gd name="T114" fmla="*/ 15 w 86"/>
                  <a:gd name="T115" fmla="*/ 17 h 7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7"/>
                  <a:gd name="T176" fmla="*/ 86 w 86"/>
                  <a:gd name="T177" fmla="*/ 77 h 7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7">
                    <a:moveTo>
                      <a:pt x="51" y="55"/>
                    </a:moveTo>
                    <a:lnTo>
                      <a:pt x="53" y="51"/>
                    </a:lnTo>
                    <a:lnTo>
                      <a:pt x="67" y="64"/>
                    </a:lnTo>
                    <a:lnTo>
                      <a:pt x="64" y="68"/>
                    </a:lnTo>
                    <a:lnTo>
                      <a:pt x="51" y="55"/>
                    </a:lnTo>
                    <a:close/>
                    <a:moveTo>
                      <a:pt x="53" y="51"/>
                    </a:moveTo>
                    <a:lnTo>
                      <a:pt x="55" y="50"/>
                    </a:lnTo>
                    <a:lnTo>
                      <a:pt x="56" y="49"/>
                    </a:lnTo>
                    <a:lnTo>
                      <a:pt x="61" y="58"/>
                    </a:lnTo>
                    <a:lnTo>
                      <a:pt x="53" y="51"/>
                    </a:lnTo>
                    <a:close/>
                    <a:moveTo>
                      <a:pt x="56" y="49"/>
                    </a:moveTo>
                    <a:lnTo>
                      <a:pt x="62" y="46"/>
                    </a:lnTo>
                    <a:lnTo>
                      <a:pt x="71" y="63"/>
                    </a:lnTo>
                    <a:lnTo>
                      <a:pt x="64" y="67"/>
                    </a:lnTo>
                    <a:lnTo>
                      <a:pt x="56" y="49"/>
                    </a:lnTo>
                    <a:close/>
                    <a:moveTo>
                      <a:pt x="73" y="61"/>
                    </a:moveTo>
                    <a:lnTo>
                      <a:pt x="72" y="62"/>
                    </a:lnTo>
                    <a:lnTo>
                      <a:pt x="71" y="63"/>
                    </a:lnTo>
                    <a:lnTo>
                      <a:pt x="66" y="55"/>
                    </a:lnTo>
                    <a:lnTo>
                      <a:pt x="73" y="61"/>
                    </a:lnTo>
                    <a:close/>
                    <a:moveTo>
                      <a:pt x="60" y="48"/>
                    </a:moveTo>
                    <a:lnTo>
                      <a:pt x="63" y="45"/>
                    </a:lnTo>
                    <a:lnTo>
                      <a:pt x="76" y="58"/>
                    </a:lnTo>
                    <a:lnTo>
                      <a:pt x="73" y="61"/>
                    </a:lnTo>
                    <a:lnTo>
                      <a:pt x="60" y="48"/>
                    </a:lnTo>
                    <a:close/>
                    <a:moveTo>
                      <a:pt x="63" y="45"/>
                    </a:moveTo>
                    <a:lnTo>
                      <a:pt x="66" y="41"/>
                    </a:lnTo>
                    <a:lnTo>
                      <a:pt x="79" y="55"/>
                    </a:lnTo>
                    <a:lnTo>
                      <a:pt x="76" y="58"/>
                    </a:lnTo>
                    <a:lnTo>
                      <a:pt x="63" y="45"/>
                    </a:lnTo>
                    <a:close/>
                    <a:moveTo>
                      <a:pt x="83" y="48"/>
                    </a:moveTo>
                    <a:lnTo>
                      <a:pt x="83" y="52"/>
                    </a:lnTo>
                    <a:lnTo>
                      <a:pt x="79" y="55"/>
                    </a:lnTo>
                    <a:lnTo>
                      <a:pt x="73" y="48"/>
                    </a:lnTo>
                    <a:lnTo>
                      <a:pt x="83" y="48"/>
                    </a:lnTo>
                    <a:close/>
                    <a:moveTo>
                      <a:pt x="63" y="48"/>
                    </a:moveTo>
                    <a:lnTo>
                      <a:pt x="63" y="41"/>
                    </a:lnTo>
                    <a:lnTo>
                      <a:pt x="83" y="41"/>
                    </a:lnTo>
                    <a:lnTo>
                      <a:pt x="83" y="48"/>
                    </a:lnTo>
                    <a:lnTo>
                      <a:pt x="63" y="48"/>
                    </a:lnTo>
                    <a:close/>
                    <a:moveTo>
                      <a:pt x="63" y="41"/>
                    </a:moveTo>
                    <a:lnTo>
                      <a:pt x="63" y="38"/>
                    </a:lnTo>
                    <a:lnTo>
                      <a:pt x="66" y="35"/>
                    </a:lnTo>
                    <a:lnTo>
                      <a:pt x="73" y="41"/>
                    </a:lnTo>
                    <a:lnTo>
                      <a:pt x="63" y="41"/>
                    </a:lnTo>
                    <a:close/>
                    <a:moveTo>
                      <a:pt x="66" y="35"/>
                    </a:moveTo>
                    <a:lnTo>
                      <a:pt x="69" y="31"/>
                    </a:lnTo>
                    <a:lnTo>
                      <a:pt x="83" y="46"/>
                    </a:lnTo>
                    <a:lnTo>
                      <a:pt x="79" y="48"/>
                    </a:lnTo>
                    <a:lnTo>
                      <a:pt x="66" y="35"/>
                    </a:lnTo>
                    <a:close/>
                    <a:moveTo>
                      <a:pt x="86" y="38"/>
                    </a:moveTo>
                    <a:lnTo>
                      <a:pt x="86" y="42"/>
                    </a:lnTo>
                    <a:lnTo>
                      <a:pt x="83" y="46"/>
                    </a:lnTo>
                    <a:lnTo>
                      <a:pt x="76" y="38"/>
                    </a:lnTo>
                    <a:lnTo>
                      <a:pt x="86" y="38"/>
                    </a:lnTo>
                    <a:close/>
                    <a:moveTo>
                      <a:pt x="66" y="38"/>
                    </a:moveTo>
                    <a:lnTo>
                      <a:pt x="66" y="32"/>
                    </a:lnTo>
                    <a:lnTo>
                      <a:pt x="86" y="32"/>
                    </a:lnTo>
                    <a:lnTo>
                      <a:pt x="86" y="38"/>
                    </a:lnTo>
                    <a:lnTo>
                      <a:pt x="66" y="38"/>
                    </a:lnTo>
                    <a:close/>
                    <a:moveTo>
                      <a:pt x="66" y="32"/>
                    </a:moveTo>
                    <a:lnTo>
                      <a:pt x="66" y="29"/>
                    </a:lnTo>
                    <a:lnTo>
                      <a:pt x="86" y="29"/>
                    </a:lnTo>
                    <a:lnTo>
                      <a:pt x="86" y="32"/>
                    </a:lnTo>
                    <a:lnTo>
                      <a:pt x="66" y="32"/>
                    </a:lnTo>
                    <a:close/>
                    <a:moveTo>
                      <a:pt x="66" y="29"/>
                    </a:moveTo>
                    <a:lnTo>
                      <a:pt x="66" y="26"/>
                    </a:lnTo>
                    <a:lnTo>
                      <a:pt x="86" y="26"/>
                    </a:lnTo>
                    <a:lnTo>
                      <a:pt x="86" y="29"/>
                    </a:lnTo>
                    <a:lnTo>
                      <a:pt x="66" y="29"/>
                    </a:lnTo>
                    <a:close/>
                    <a:moveTo>
                      <a:pt x="83" y="19"/>
                    </a:moveTo>
                    <a:lnTo>
                      <a:pt x="86" y="21"/>
                    </a:lnTo>
                    <a:lnTo>
                      <a:pt x="86" y="26"/>
                    </a:lnTo>
                    <a:lnTo>
                      <a:pt x="76" y="26"/>
                    </a:lnTo>
                    <a:lnTo>
                      <a:pt x="83" y="19"/>
                    </a:lnTo>
                    <a:close/>
                    <a:moveTo>
                      <a:pt x="69" y="32"/>
                    </a:moveTo>
                    <a:lnTo>
                      <a:pt x="66" y="29"/>
                    </a:lnTo>
                    <a:lnTo>
                      <a:pt x="79" y="16"/>
                    </a:lnTo>
                    <a:lnTo>
                      <a:pt x="83" y="19"/>
                    </a:lnTo>
                    <a:lnTo>
                      <a:pt x="69" y="32"/>
                    </a:lnTo>
                    <a:close/>
                    <a:moveTo>
                      <a:pt x="66" y="29"/>
                    </a:moveTo>
                    <a:lnTo>
                      <a:pt x="63" y="27"/>
                    </a:lnTo>
                    <a:lnTo>
                      <a:pt x="63" y="23"/>
                    </a:lnTo>
                    <a:lnTo>
                      <a:pt x="73" y="23"/>
                    </a:lnTo>
                    <a:lnTo>
                      <a:pt x="66" y="29"/>
                    </a:lnTo>
                    <a:close/>
                    <a:moveTo>
                      <a:pt x="63" y="23"/>
                    </a:moveTo>
                    <a:lnTo>
                      <a:pt x="63" y="16"/>
                    </a:lnTo>
                    <a:lnTo>
                      <a:pt x="83" y="16"/>
                    </a:lnTo>
                    <a:lnTo>
                      <a:pt x="83" y="23"/>
                    </a:lnTo>
                    <a:lnTo>
                      <a:pt x="63" y="23"/>
                    </a:lnTo>
                    <a:close/>
                    <a:moveTo>
                      <a:pt x="73" y="7"/>
                    </a:moveTo>
                    <a:lnTo>
                      <a:pt x="83" y="7"/>
                    </a:lnTo>
                    <a:lnTo>
                      <a:pt x="83" y="16"/>
                    </a:lnTo>
                    <a:lnTo>
                      <a:pt x="73" y="16"/>
                    </a:lnTo>
                    <a:lnTo>
                      <a:pt x="73" y="7"/>
                    </a:lnTo>
                    <a:close/>
                    <a:moveTo>
                      <a:pt x="73" y="26"/>
                    </a:moveTo>
                    <a:lnTo>
                      <a:pt x="69" y="26"/>
                    </a:lnTo>
                    <a:lnTo>
                      <a:pt x="69" y="7"/>
                    </a:lnTo>
                    <a:lnTo>
                      <a:pt x="73" y="7"/>
                    </a:lnTo>
                    <a:lnTo>
                      <a:pt x="73" y="26"/>
                    </a:lnTo>
                    <a:close/>
                    <a:moveTo>
                      <a:pt x="69" y="26"/>
                    </a:moveTo>
                    <a:lnTo>
                      <a:pt x="67" y="26"/>
                    </a:lnTo>
                    <a:lnTo>
                      <a:pt x="65" y="25"/>
                    </a:lnTo>
                    <a:lnTo>
                      <a:pt x="69" y="16"/>
                    </a:lnTo>
                    <a:lnTo>
                      <a:pt x="69" y="26"/>
                    </a:lnTo>
                    <a:close/>
                    <a:moveTo>
                      <a:pt x="65" y="25"/>
                    </a:moveTo>
                    <a:lnTo>
                      <a:pt x="60" y="21"/>
                    </a:lnTo>
                    <a:lnTo>
                      <a:pt x="67" y="5"/>
                    </a:lnTo>
                    <a:lnTo>
                      <a:pt x="74" y="8"/>
                    </a:lnTo>
                    <a:lnTo>
                      <a:pt x="65" y="25"/>
                    </a:lnTo>
                    <a:close/>
                    <a:moveTo>
                      <a:pt x="60" y="21"/>
                    </a:moveTo>
                    <a:lnTo>
                      <a:pt x="57" y="21"/>
                    </a:lnTo>
                    <a:lnTo>
                      <a:pt x="56" y="20"/>
                    </a:lnTo>
                    <a:lnTo>
                      <a:pt x="63" y="13"/>
                    </a:lnTo>
                    <a:lnTo>
                      <a:pt x="60" y="21"/>
                    </a:lnTo>
                    <a:close/>
                    <a:moveTo>
                      <a:pt x="56" y="20"/>
                    </a:moveTo>
                    <a:lnTo>
                      <a:pt x="53" y="17"/>
                    </a:lnTo>
                    <a:lnTo>
                      <a:pt x="67" y="3"/>
                    </a:lnTo>
                    <a:lnTo>
                      <a:pt x="71" y="6"/>
                    </a:lnTo>
                    <a:lnTo>
                      <a:pt x="56" y="20"/>
                    </a:lnTo>
                    <a:close/>
                    <a:moveTo>
                      <a:pt x="61" y="0"/>
                    </a:moveTo>
                    <a:lnTo>
                      <a:pt x="64" y="0"/>
                    </a:lnTo>
                    <a:lnTo>
                      <a:pt x="67" y="3"/>
                    </a:lnTo>
                    <a:lnTo>
                      <a:pt x="61" y="10"/>
                    </a:lnTo>
                    <a:lnTo>
                      <a:pt x="61" y="0"/>
                    </a:lnTo>
                    <a:close/>
                    <a:moveTo>
                      <a:pt x="61" y="19"/>
                    </a:moveTo>
                    <a:lnTo>
                      <a:pt x="57" y="19"/>
                    </a:lnTo>
                    <a:lnTo>
                      <a:pt x="57" y="0"/>
                    </a:lnTo>
                    <a:lnTo>
                      <a:pt x="61" y="0"/>
                    </a:lnTo>
                    <a:lnTo>
                      <a:pt x="61" y="19"/>
                    </a:lnTo>
                    <a:close/>
                    <a:moveTo>
                      <a:pt x="57" y="19"/>
                    </a:moveTo>
                    <a:lnTo>
                      <a:pt x="51" y="19"/>
                    </a:lnTo>
                    <a:lnTo>
                      <a:pt x="51" y="0"/>
                    </a:lnTo>
                    <a:lnTo>
                      <a:pt x="57" y="0"/>
                    </a:lnTo>
                    <a:lnTo>
                      <a:pt x="57" y="19"/>
                    </a:lnTo>
                    <a:close/>
                    <a:moveTo>
                      <a:pt x="51" y="19"/>
                    </a:moveTo>
                    <a:lnTo>
                      <a:pt x="44" y="19"/>
                    </a:lnTo>
                    <a:lnTo>
                      <a:pt x="44" y="0"/>
                    </a:lnTo>
                    <a:lnTo>
                      <a:pt x="51" y="0"/>
                    </a:lnTo>
                    <a:lnTo>
                      <a:pt x="51" y="19"/>
                    </a:lnTo>
                    <a:close/>
                    <a:moveTo>
                      <a:pt x="37" y="3"/>
                    </a:moveTo>
                    <a:lnTo>
                      <a:pt x="41" y="0"/>
                    </a:lnTo>
                    <a:lnTo>
                      <a:pt x="44" y="0"/>
                    </a:lnTo>
                    <a:lnTo>
                      <a:pt x="44" y="10"/>
                    </a:lnTo>
                    <a:lnTo>
                      <a:pt x="37" y="3"/>
                    </a:lnTo>
                    <a:close/>
                    <a:moveTo>
                      <a:pt x="51" y="17"/>
                    </a:moveTo>
                    <a:lnTo>
                      <a:pt x="47" y="20"/>
                    </a:lnTo>
                    <a:lnTo>
                      <a:pt x="34" y="6"/>
                    </a:lnTo>
                    <a:lnTo>
                      <a:pt x="37" y="3"/>
                    </a:lnTo>
                    <a:lnTo>
                      <a:pt x="51" y="17"/>
                    </a:lnTo>
                    <a:close/>
                    <a:moveTo>
                      <a:pt x="47" y="20"/>
                    </a:moveTo>
                    <a:lnTo>
                      <a:pt x="45" y="23"/>
                    </a:lnTo>
                    <a:lnTo>
                      <a:pt x="41" y="23"/>
                    </a:lnTo>
                    <a:lnTo>
                      <a:pt x="41" y="13"/>
                    </a:lnTo>
                    <a:lnTo>
                      <a:pt x="47" y="20"/>
                    </a:lnTo>
                    <a:close/>
                    <a:moveTo>
                      <a:pt x="41" y="23"/>
                    </a:moveTo>
                    <a:lnTo>
                      <a:pt x="34" y="23"/>
                    </a:lnTo>
                    <a:lnTo>
                      <a:pt x="34" y="4"/>
                    </a:lnTo>
                    <a:lnTo>
                      <a:pt x="41" y="4"/>
                    </a:lnTo>
                    <a:lnTo>
                      <a:pt x="41" y="23"/>
                    </a:lnTo>
                    <a:close/>
                    <a:moveTo>
                      <a:pt x="28" y="6"/>
                    </a:moveTo>
                    <a:lnTo>
                      <a:pt x="31" y="4"/>
                    </a:lnTo>
                    <a:lnTo>
                      <a:pt x="34" y="4"/>
                    </a:lnTo>
                    <a:lnTo>
                      <a:pt x="34" y="13"/>
                    </a:lnTo>
                    <a:lnTo>
                      <a:pt x="28" y="6"/>
                    </a:lnTo>
                    <a:close/>
                    <a:moveTo>
                      <a:pt x="42" y="19"/>
                    </a:moveTo>
                    <a:lnTo>
                      <a:pt x="39" y="23"/>
                    </a:lnTo>
                    <a:lnTo>
                      <a:pt x="25" y="9"/>
                    </a:lnTo>
                    <a:lnTo>
                      <a:pt x="28" y="6"/>
                    </a:lnTo>
                    <a:lnTo>
                      <a:pt x="42" y="19"/>
                    </a:lnTo>
                    <a:close/>
                    <a:moveTo>
                      <a:pt x="39" y="23"/>
                    </a:moveTo>
                    <a:lnTo>
                      <a:pt x="37" y="24"/>
                    </a:lnTo>
                    <a:lnTo>
                      <a:pt x="35" y="25"/>
                    </a:lnTo>
                    <a:lnTo>
                      <a:pt x="32" y="16"/>
                    </a:lnTo>
                    <a:lnTo>
                      <a:pt x="39" y="23"/>
                    </a:lnTo>
                    <a:close/>
                    <a:moveTo>
                      <a:pt x="35" y="25"/>
                    </a:moveTo>
                    <a:lnTo>
                      <a:pt x="30" y="28"/>
                    </a:lnTo>
                    <a:lnTo>
                      <a:pt x="21" y="10"/>
                    </a:lnTo>
                    <a:lnTo>
                      <a:pt x="28" y="8"/>
                    </a:lnTo>
                    <a:lnTo>
                      <a:pt x="35" y="25"/>
                    </a:lnTo>
                    <a:close/>
                    <a:moveTo>
                      <a:pt x="19" y="13"/>
                    </a:moveTo>
                    <a:lnTo>
                      <a:pt x="20" y="12"/>
                    </a:lnTo>
                    <a:lnTo>
                      <a:pt x="21" y="10"/>
                    </a:lnTo>
                    <a:lnTo>
                      <a:pt x="25" y="19"/>
                    </a:lnTo>
                    <a:lnTo>
                      <a:pt x="19" y="13"/>
                    </a:lnTo>
                    <a:close/>
                    <a:moveTo>
                      <a:pt x="32" y="26"/>
                    </a:moveTo>
                    <a:lnTo>
                      <a:pt x="29" y="29"/>
                    </a:lnTo>
                    <a:lnTo>
                      <a:pt x="15" y="16"/>
                    </a:lnTo>
                    <a:lnTo>
                      <a:pt x="19" y="13"/>
                    </a:lnTo>
                    <a:lnTo>
                      <a:pt x="32" y="26"/>
                    </a:lnTo>
                    <a:close/>
                    <a:moveTo>
                      <a:pt x="29" y="29"/>
                    </a:moveTo>
                    <a:lnTo>
                      <a:pt x="29" y="29"/>
                    </a:lnTo>
                    <a:lnTo>
                      <a:pt x="22" y="23"/>
                    </a:lnTo>
                    <a:lnTo>
                      <a:pt x="29" y="29"/>
                    </a:lnTo>
                    <a:close/>
                    <a:moveTo>
                      <a:pt x="29" y="29"/>
                    </a:moveTo>
                    <a:lnTo>
                      <a:pt x="25" y="32"/>
                    </a:lnTo>
                    <a:lnTo>
                      <a:pt x="12" y="19"/>
                    </a:lnTo>
                    <a:lnTo>
                      <a:pt x="15" y="16"/>
                    </a:lnTo>
                    <a:lnTo>
                      <a:pt x="29" y="29"/>
                    </a:lnTo>
                    <a:close/>
                    <a:moveTo>
                      <a:pt x="10" y="21"/>
                    </a:moveTo>
                    <a:lnTo>
                      <a:pt x="11" y="20"/>
                    </a:lnTo>
                    <a:lnTo>
                      <a:pt x="12" y="19"/>
                    </a:lnTo>
                    <a:lnTo>
                      <a:pt x="19" y="26"/>
                    </a:lnTo>
                    <a:lnTo>
                      <a:pt x="10" y="21"/>
                    </a:lnTo>
                    <a:close/>
                    <a:moveTo>
                      <a:pt x="28" y="30"/>
                    </a:moveTo>
                    <a:lnTo>
                      <a:pt x="24" y="37"/>
                    </a:lnTo>
                    <a:lnTo>
                      <a:pt x="7" y="28"/>
                    </a:lnTo>
                    <a:lnTo>
                      <a:pt x="10" y="21"/>
                    </a:lnTo>
                    <a:lnTo>
                      <a:pt x="28" y="30"/>
                    </a:lnTo>
                    <a:close/>
                    <a:moveTo>
                      <a:pt x="24" y="37"/>
                    </a:moveTo>
                    <a:lnTo>
                      <a:pt x="23" y="38"/>
                    </a:lnTo>
                    <a:lnTo>
                      <a:pt x="22" y="39"/>
                    </a:lnTo>
                    <a:lnTo>
                      <a:pt x="15" y="32"/>
                    </a:lnTo>
                    <a:lnTo>
                      <a:pt x="24" y="37"/>
                    </a:lnTo>
                    <a:close/>
                    <a:moveTo>
                      <a:pt x="22" y="39"/>
                    </a:moveTo>
                    <a:lnTo>
                      <a:pt x="19" y="42"/>
                    </a:lnTo>
                    <a:lnTo>
                      <a:pt x="5" y="29"/>
                    </a:lnTo>
                    <a:lnTo>
                      <a:pt x="9" y="26"/>
                    </a:lnTo>
                    <a:lnTo>
                      <a:pt x="22" y="39"/>
                    </a:lnTo>
                    <a:close/>
                    <a:moveTo>
                      <a:pt x="3" y="36"/>
                    </a:moveTo>
                    <a:lnTo>
                      <a:pt x="3" y="31"/>
                    </a:lnTo>
                    <a:lnTo>
                      <a:pt x="5" y="29"/>
                    </a:lnTo>
                    <a:lnTo>
                      <a:pt x="12" y="36"/>
                    </a:lnTo>
                    <a:lnTo>
                      <a:pt x="3" y="36"/>
                    </a:lnTo>
                    <a:close/>
                    <a:moveTo>
                      <a:pt x="22" y="36"/>
                    </a:moveTo>
                    <a:lnTo>
                      <a:pt x="22" y="38"/>
                    </a:lnTo>
                    <a:lnTo>
                      <a:pt x="3" y="38"/>
                    </a:lnTo>
                    <a:lnTo>
                      <a:pt x="3" y="36"/>
                    </a:lnTo>
                    <a:lnTo>
                      <a:pt x="22" y="36"/>
                    </a:lnTo>
                    <a:close/>
                    <a:moveTo>
                      <a:pt x="22" y="38"/>
                    </a:moveTo>
                    <a:lnTo>
                      <a:pt x="22" y="40"/>
                    </a:lnTo>
                    <a:lnTo>
                      <a:pt x="21" y="42"/>
                    </a:lnTo>
                    <a:lnTo>
                      <a:pt x="12" y="38"/>
                    </a:lnTo>
                    <a:lnTo>
                      <a:pt x="22" y="38"/>
                    </a:lnTo>
                    <a:close/>
                    <a:moveTo>
                      <a:pt x="21" y="42"/>
                    </a:moveTo>
                    <a:lnTo>
                      <a:pt x="18" y="49"/>
                    </a:lnTo>
                    <a:lnTo>
                      <a:pt x="1" y="40"/>
                    </a:lnTo>
                    <a:lnTo>
                      <a:pt x="4" y="35"/>
                    </a:lnTo>
                    <a:lnTo>
                      <a:pt x="21" y="42"/>
                    </a:lnTo>
                    <a:close/>
                    <a:moveTo>
                      <a:pt x="0" y="45"/>
                    </a:moveTo>
                    <a:lnTo>
                      <a:pt x="0" y="42"/>
                    </a:lnTo>
                    <a:lnTo>
                      <a:pt x="1" y="40"/>
                    </a:lnTo>
                    <a:lnTo>
                      <a:pt x="9" y="45"/>
                    </a:lnTo>
                    <a:lnTo>
                      <a:pt x="0" y="45"/>
                    </a:lnTo>
                    <a:close/>
                    <a:moveTo>
                      <a:pt x="19" y="45"/>
                    </a:moveTo>
                    <a:lnTo>
                      <a:pt x="19" y="48"/>
                    </a:lnTo>
                    <a:lnTo>
                      <a:pt x="0" y="48"/>
                    </a:lnTo>
                    <a:lnTo>
                      <a:pt x="0" y="45"/>
                    </a:lnTo>
                    <a:lnTo>
                      <a:pt x="19" y="45"/>
                    </a:lnTo>
                    <a:close/>
                    <a:moveTo>
                      <a:pt x="2" y="55"/>
                    </a:moveTo>
                    <a:lnTo>
                      <a:pt x="0" y="52"/>
                    </a:lnTo>
                    <a:lnTo>
                      <a:pt x="0" y="48"/>
                    </a:lnTo>
                    <a:lnTo>
                      <a:pt x="9" y="48"/>
                    </a:lnTo>
                    <a:lnTo>
                      <a:pt x="2" y="55"/>
                    </a:lnTo>
                    <a:close/>
                    <a:moveTo>
                      <a:pt x="17" y="41"/>
                    </a:moveTo>
                    <a:lnTo>
                      <a:pt x="19" y="45"/>
                    </a:lnTo>
                    <a:lnTo>
                      <a:pt x="5" y="58"/>
                    </a:lnTo>
                    <a:lnTo>
                      <a:pt x="2" y="55"/>
                    </a:lnTo>
                    <a:lnTo>
                      <a:pt x="17" y="41"/>
                    </a:lnTo>
                    <a:close/>
                    <a:moveTo>
                      <a:pt x="19" y="45"/>
                    </a:moveTo>
                    <a:lnTo>
                      <a:pt x="22" y="47"/>
                    </a:lnTo>
                    <a:lnTo>
                      <a:pt x="22" y="51"/>
                    </a:lnTo>
                    <a:lnTo>
                      <a:pt x="12" y="51"/>
                    </a:lnTo>
                    <a:lnTo>
                      <a:pt x="19" y="45"/>
                    </a:lnTo>
                    <a:close/>
                    <a:moveTo>
                      <a:pt x="22" y="51"/>
                    </a:moveTo>
                    <a:lnTo>
                      <a:pt x="22" y="58"/>
                    </a:lnTo>
                    <a:lnTo>
                      <a:pt x="3" y="58"/>
                    </a:lnTo>
                    <a:lnTo>
                      <a:pt x="3" y="51"/>
                    </a:lnTo>
                    <a:lnTo>
                      <a:pt x="22" y="51"/>
                    </a:lnTo>
                    <a:close/>
                    <a:moveTo>
                      <a:pt x="5" y="64"/>
                    </a:moveTo>
                    <a:lnTo>
                      <a:pt x="3" y="61"/>
                    </a:lnTo>
                    <a:lnTo>
                      <a:pt x="3" y="58"/>
                    </a:lnTo>
                    <a:lnTo>
                      <a:pt x="12" y="58"/>
                    </a:lnTo>
                    <a:lnTo>
                      <a:pt x="5" y="64"/>
                    </a:lnTo>
                    <a:close/>
                    <a:moveTo>
                      <a:pt x="19" y="51"/>
                    </a:moveTo>
                    <a:lnTo>
                      <a:pt x="22" y="55"/>
                    </a:lnTo>
                    <a:lnTo>
                      <a:pt x="9" y="68"/>
                    </a:lnTo>
                    <a:lnTo>
                      <a:pt x="5" y="64"/>
                    </a:lnTo>
                    <a:lnTo>
                      <a:pt x="19" y="51"/>
                    </a:lnTo>
                    <a:close/>
                    <a:moveTo>
                      <a:pt x="22" y="55"/>
                    </a:moveTo>
                    <a:lnTo>
                      <a:pt x="25" y="57"/>
                    </a:lnTo>
                    <a:lnTo>
                      <a:pt x="12" y="71"/>
                    </a:lnTo>
                    <a:lnTo>
                      <a:pt x="9" y="68"/>
                    </a:lnTo>
                    <a:lnTo>
                      <a:pt x="22" y="55"/>
                    </a:lnTo>
                    <a:close/>
                    <a:moveTo>
                      <a:pt x="19" y="73"/>
                    </a:moveTo>
                    <a:lnTo>
                      <a:pt x="15" y="73"/>
                    </a:lnTo>
                    <a:lnTo>
                      <a:pt x="12" y="71"/>
                    </a:lnTo>
                    <a:lnTo>
                      <a:pt x="19" y="64"/>
                    </a:lnTo>
                    <a:lnTo>
                      <a:pt x="19" y="73"/>
                    </a:lnTo>
                    <a:close/>
                    <a:moveTo>
                      <a:pt x="19" y="55"/>
                    </a:moveTo>
                    <a:lnTo>
                      <a:pt x="22" y="55"/>
                    </a:lnTo>
                    <a:lnTo>
                      <a:pt x="22" y="73"/>
                    </a:lnTo>
                    <a:lnTo>
                      <a:pt x="19" y="73"/>
                    </a:lnTo>
                    <a:lnTo>
                      <a:pt x="19" y="55"/>
                    </a:lnTo>
                    <a:close/>
                    <a:moveTo>
                      <a:pt x="22" y="55"/>
                    </a:moveTo>
                    <a:lnTo>
                      <a:pt x="26" y="55"/>
                    </a:lnTo>
                    <a:lnTo>
                      <a:pt x="29" y="57"/>
                    </a:lnTo>
                    <a:lnTo>
                      <a:pt x="22" y="64"/>
                    </a:lnTo>
                    <a:lnTo>
                      <a:pt x="22" y="55"/>
                    </a:lnTo>
                    <a:close/>
                    <a:moveTo>
                      <a:pt x="29" y="57"/>
                    </a:moveTo>
                    <a:lnTo>
                      <a:pt x="32" y="60"/>
                    </a:lnTo>
                    <a:lnTo>
                      <a:pt x="19" y="74"/>
                    </a:lnTo>
                    <a:lnTo>
                      <a:pt x="15" y="71"/>
                    </a:lnTo>
                    <a:lnTo>
                      <a:pt x="29" y="57"/>
                    </a:lnTo>
                    <a:close/>
                    <a:moveTo>
                      <a:pt x="25" y="77"/>
                    </a:moveTo>
                    <a:lnTo>
                      <a:pt x="21" y="77"/>
                    </a:lnTo>
                    <a:lnTo>
                      <a:pt x="19" y="74"/>
                    </a:lnTo>
                    <a:lnTo>
                      <a:pt x="25" y="67"/>
                    </a:lnTo>
                    <a:lnTo>
                      <a:pt x="25" y="77"/>
                    </a:lnTo>
                    <a:close/>
                    <a:moveTo>
                      <a:pt x="25" y="58"/>
                    </a:moveTo>
                    <a:lnTo>
                      <a:pt x="32" y="58"/>
                    </a:lnTo>
                    <a:lnTo>
                      <a:pt x="32" y="77"/>
                    </a:lnTo>
                    <a:lnTo>
                      <a:pt x="25" y="77"/>
                    </a:lnTo>
                    <a:lnTo>
                      <a:pt x="25" y="58"/>
                    </a:lnTo>
                    <a:close/>
                    <a:moveTo>
                      <a:pt x="32" y="58"/>
                    </a:moveTo>
                    <a:lnTo>
                      <a:pt x="34" y="58"/>
                    </a:lnTo>
                    <a:lnTo>
                      <a:pt x="34" y="77"/>
                    </a:lnTo>
                    <a:lnTo>
                      <a:pt x="32" y="77"/>
                    </a:lnTo>
                    <a:lnTo>
                      <a:pt x="32" y="58"/>
                    </a:lnTo>
                    <a:close/>
                    <a:moveTo>
                      <a:pt x="34" y="58"/>
                    </a:moveTo>
                    <a:lnTo>
                      <a:pt x="41" y="58"/>
                    </a:lnTo>
                    <a:lnTo>
                      <a:pt x="41" y="77"/>
                    </a:lnTo>
                    <a:lnTo>
                      <a:pt x="34" y="77"/>
                    </a:lnTo>
                    <a:lnTo>
                      <a:pt x="34" y="58"/>
                    </a:lnTo>
                    <a:close/>
                    <a:moveTo>
                      <a:pt x="41" y="58"/>
                    </a:moveTo>
                    <a:lnTo>
                      <a:pt x="47" y="58"/>
                    </a:lnTo>
                    <a:lnTo>
                      <a:pt x="47" y="77"/>
                    </a:lnTo>
                    <a:lnTo>
                      <a:pt x="41" y="77"/>
                    </a:lnTo>
                    <a:lnTo>
                      <a:pt x="41" y="58"/>
                    </a:lnTo>
                    <a:close/>
                    <a:moveTo>
                      <a:pt x="54" y="74"/>
                    </a:moveTo>
                    <a:lnTo>
                      <a:pt x="52" y="77"/>
                    </a:lnTo>
                    <a:lnTo>
                      <a:pt x="47" y="77"/>
                    </a:lnTo>
                    <a:lnTo>
                      <a:pt x="47" y="67"/>
                    </a:lnTo>
                    <a:lnTo>
                      <a:pt x="54" y="74"/>
                    </a:lnTo>
                    <a:close/>
                    <a:moveTo>
                      <a:pt x="41" y="60"/>
                    </a:moveTo>
                    <a:lnTo>
                      <a:pt x="44" y="57"/>
                    </a:lnTo>
                    <a:lnTo>
                      <a:pt x="57" y="71"/>
                    </a:lnTo>
                    <a:lnTo>
                      <a:pt x="54" y="74"/>
                    </a:lnTo>
                    <a:lnTo>
                      <a:pt x="41" y="60"/>
                    </a:lnTo>
                    <a:close/>
                    <a:moveTo>
                      <a:pt x="44" y="57"/>
                    </a:moveTo>
                    <a:lnTo>
                      <a:pt x="45" y="56"/>
                    </a:lnTo>
                    <a:lnTo>
                      <a:pt x="46" y="56"/>
                    </a:lnTo>
                    <a:lnTo>
                      <a:pt x="51" y="64"/>
                    </a:lnTo>
                    <a:lnTo>
                      <a:pt x="44" y="57"/>
                    </a:lnTo>
                    <a:close/>
                    <a:moveTo>
                      <a:pt x="46" y="56"/>
                    </a:moveTo>
                    <a:lnTo>
                      <a:pt x="53" y="52"/>
                    </a:lnTo>
                    <a:lnTo>
                      <a:pt x="62" y="69"/>
                    </a:lnTo>
                    <a:lnTo>
                      <a:pt x="55" y="72"/>
                    </a:lnTo>
                    <a:lnTo>
                      <a:pt x="46"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86" name="Freeform 272">
                <a:extLst>
                  <a:ext uri="{FF2B5EF4-FFF2-40B4-BE49-F238E27FC236}">
                    <a16:creationId xmlns:a16="http://schemas.microsoft.com/office/drawing/2014/main" id="{8DBA33BE-B4D2-408C-9BA2-42EE5060618C}"/>
                  </a:ext>
                </a:extLst>
              </p:cNvPr>
              <p:cNvSpPr>
                <a:spLocks/>
              </p:cNvSpPr>
              <p:nvPr/>
            </p:nvSpPr>
            <p:spPr bwMode="auto">
              <a:xfrm>
                <a:off x="2513" y="2488"/>
                <a:ext cx="17" cy="15"/>
              </a:xfrm>
              <a:custGeom>
                <a:avLst/>
                <a:gdLst>
                  <a:gd name="T0" fmla="*/ 12 w 68"/>
                  <a:gd name="T1" fmla="*/ 13 h 58"/>
                  <a:gd name="T2" fmla="*/ 13 w 68"/>
                  <a:gd name="T3" fmla="*/ 12 h 58"/>
                  <a:gd name="T4" fmla="*/ 15 w 68"/>
                  <a:gd name="T5" fmla="*/ 12 h 58"/>
                  <a:gd name="T6" fmla="*/ 15 w 68"/>
                  <a:gd name="T7" fmla="*/ 11 h 58"/>
                  <a:gd name="T8" fmla="*/ 16 w 68"/>
                  <a:gd name="T9" fmla="*/ 10 h 58"/>
                  <a:gd name="T10" fmla="*/ 16 w 68"/>
                  <a:gd name="T11" fmla="*/ 8 h 58"/>
                  <a:gd name="T12" fmla="*/ 17 w 68"/>
                  <a:gd name="T13" fmla="*/ 8 h 58"/>
                  <a:gd name="T14" fmla="*/ 17 w 68"/>
                  <a:gd name="T15" fmla="*/ 7 h 58"/>
                  <a:gd name="T16" fmla="*/ 17 w 68"/>
                  <a:gd name="T17" fmla="*/ 5 h 58"/>
                  <a:gd name="T18" fmla="*/ 17 w 68"/>
                  <a:gd name="T19" fmla="*/ 4 h 58"/>
                  <a:gd name="T20" fmla="*/ 16 w 68"/>
                  <a:gd name="T21" fmla="*/ 3 h 58"/>
                  <a:gd name="T22" fmla="*/ 15 w 68"/>
                  <a:gd name="T23" fmla="*/ 3 h 58"/>
                  <a:gd name="T24" fmla="*/ 15 w 68"/>
                  <a:gd name="T25" fmla="*/ 2 h 58"/>
                  <a:gd name="T26" fmla="*/ 14 w 68"/>
                  <a:gd name="T27" fmla="*/ 1 h 58"/>
                  <a:gd name="T28" fmla="*/ 13 w 68"/>
                  <a:gd name="T29" fmla="*/ 1 h 58"/>
                  <a:gd name="T30" fmla="*/ 11 w 68"/>
                  <a:gd name="T31" fmla="*/ 0 h 58"/>
                  <a:gd name="T32" fmla="*/ 11 w 68"/>
                  <a:gd name="T33" fmla="*/ 0 h 58"/>
                  <a:gd name="T34" fmla="*/ 9 w 68"/>
                  <a:gd name="T35" fmla="*/ 0 h 58"/>
                  <a:gd name="T36" fmla="*/ 8 w 68"/>
                  <a:gd name="T37" fmla="*/ 1 h 58"/>
                  <a:gd name="T38" fmla="*/ 7 w 68"/>
                  <a:gd name="T39" fmla="*/ 1 h 58"/>
                  <a:gd name="T40" fmla="*/ 5 w 68"/>
                  <a:gd name="T41" fmla="*/ 2 h 58"/>
                  <a:gd name="T42" fmla="*/ 4 w 68"/>
                  <a:gd name="T43" fmla="*/ 3 h 58"/>
                  <a:gd name="T44" fmla="*/ 4 w 68"/>
                  <a:gd name="T45" fmla="*/ 3 h 58"/>
                  <a:gd name="T46" fmla="*/ 2 w 68"/>
                  <a:gd name="T47" fmla="*/ 4 h 58"/>
                  <a:gd name="T48" fmla="*/ 2 w 68"/>
                  <a:gd name="T49" fmla="*/ 6 h 58"/>
                  <a:gd name="T50" fmla="*/ 1 w 68"/>
                  <a:gd name="T51" fmla="*/ 7 h 58"/>
                  <a:gd name="T52" fmla="*/ 0 w 68"/>
                  <a:gd name="T53" fmla="*/ 8 h 58"/>
                  <a:gd name="T54" fmla="*/ 0 w 68"/>
                  <a:gd name="T55" fmla="*/ 9 h 58"/>
                  <a:gd name="T56" fmla="*/ 0 w 68"/>
                  <a:gd name="T57" fmla="*/ 10 h 58"/>
                  <a:gd name="T58" fmla="*/ 0 w 68"/>
                  <a:gd name="T59" fmla="*/ 12 h 58"/>
                  <a:gd name="T60" fmla="*/ 1 w 68"/>
                  <a:gd name="T61" fmla="*/ 12 h 58"/>
                  <a:gd name="T62" fmla="*/ 2 w 68"/>
                  <a:gd name="T63" fmla="*/ 13 h 58"/>
                  <a:gd name="T64" fmla="*/ 3 w 68"/>
                  <a:gd name="T65" fmla="*/ 14 h 58"/>
                  <a:gd name="T66" fmla="*/ 4 w 68"/>
                  <a:gd name="T67" fmla="*/ 14 h 58"/>
                  <a:gd name="T68" fmla="*/ 4 w 68"/>
                  <a:gd name="T69" fmla="*/ 15 h 58"/>
                  <a:gd name="T70" fmla="*/ 6 w 68"/>
                  <a:gd name="T71" fmla="*/ 15 h 58"/>
                  <a:gd name="T72" fmla="*/ 7 w 68"/>
                  <a:gd name="T73" fmla="*/ 15 h 58"/>
                  <a:gd name="T74" fmla="*/ 8 w 68"/>
                  <a:gd name="T75" fmla="*/ 15 h 58"/>
                  <a:gd name="T76" fmla="*/ 9 w 68"/>
                  <a:gd name="T77" fmla="*/ 15 h 58"/>
                  <a:gd name="T78" fmla="*/ 11 w 68"/>
                  <a:gd name="T79" fmla="*/ 14 h 58"/>
                  <a:gd name="T80" fmla="*/ 12 w 68"/>
                  <a:gd name="T81" fmla="*/ 1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58"/>
                  <a:gd name="T125" fmla="*/ 68 w 68"/>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58">
                    <a:moveTo>
                      <a:pt x="48" y="51"/>
                    </a:moveTo>
                    <a:lnTo>
                      <a:pt x="51" y="48"/>
                    </a:lnTo>
                    <a:lnTo>
                      <a:pt x="58" y="45"/>
                    </a:lnTo>
                    <a:lnTo>
                      <a:pt x="61" y="42"/>
                    </a:lnTo>
                    <a:lnTo>
                      <a:pt x="64" y="39"/>
                    </a:lnTo>
                    <a:lnTo>
                      <a:pt x="64" y="32"/>
                    </a:lnTo>
                    <a:lnTo>
                      <a:pt x="68" y="29"/>
                    </a:lnTo>
                    <a:lnTo>
                      <a:pt x="68" y="26"/>
                    </a:lnTo>
                    <a:lnTo>
                      <a:pt x="68" y="19"/>
                    </a:lnTo>
                    <a:lnTo>
                      <a:pt x="68" y="17"/>
                    </a:lnTo>
                    <a:lnTo>
                      <a:pt x="64" y="13"/>
                    </a:lnTo>
                    <a:lnTo>
                      <a:pt x="61" y="10"/>
                    </a:lnTo>
                    <a:lnTo>
                      <a:pt x="58" y="7"/>
                    </a:lnTo>
                    <a:lnTo>
                      <a:pt x="54" y="3"/>
                    </a:lnTo>
                    <a:lnTo>
                      <a:pt x="51" y="3"/>
                    </a:lnTo>
                    <a:lnTo>
                      <a:pt x="45" y="0"/>
                    </a:lnTo>
                    <a:lnTo>
                      <a:pt x="42" y="0"/>
                    </a:lnTo>
                    <a:lnTo>
                      <a:pt x="36" y="0"/>
                    </a:lnTo>
                    <a:lnTo>
                      <a:pt x="32" y="3"/>
                    </a:lnTo>
                    <a:lnTo>
                      <a:pt x="26" y="3"/>
                    </a:lnTo>
                    <a:lnTo>
                      <a:pt x="19" y="7"/>
                    </a:lnTo>
                    <a:lnTo>
                      <a:pt x="16" y="10"/>
                    </a:lnTo>
                    <a:lnTo>
                      <a:pt x="14" y="13"/>
                    </a:lnTo>
                    <a:lnTo>
                      <a:pt x="7" y="17"/>
                    </a:lnTo>
                    <a:lnTo>
                      <a:pt x="7" y="22"/>
                    </a:lnTo>
                    <a:lnTo>
                      <a:pt x="4" y="26"/>
                    </a:lnTo>
                    <a:lnTo>
                      <a:pt x="0" y="29"/>
                    </a:lnTo>
                    <a:lnTo>
                      <a:pt x="0" y="35"/>
                    </a:lnTo>
                    <a:lnTo>
                      <a:pt x="0" y="39"/>
                    </a:lnTo>
                    <a:lnTo>
                      <a:pt x="0" y="45"/>
                    </a:lnTo>
                    <a:lnTo>
                      <a:pt x="4" y="48"/>
                    </a:lnTo>
                    <a:lnTo>
                      <a:pt x="7" y="51"/>
                    </a:lnTo>
                    <a:lnTo>
                      <a:pt x="10" y="54"/>
                    </a:lnTo>
                    <a:lnTo>
                      <a:pt x="14" y="54"/>
                    </a:lnTo>
                    <a:lnTo>
                      <a:pt x="16" y="58"/>
                    </a:lnTo>
                    <a:lnTo>
                      <a:pt x="23" y="58"/>
                    </a:lnTo>
                    <a:lnTo>
                      <a:pt x="26" y="58"/>
                    </a:lnTo>
                    <a:lnTo>
                      <a:pt x="32" y="58"/>
                    </a:lnTo>
                    <a:lnTo>
                      <a:pt x="36" y="58"/>
                    </a:lnTo>
                    <a:lnTo>
                      <a:pt x="42"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87" name="Freeform 273">
                <a:extLst>
                  <a:ext uri="{FF2B5EF4-FFF2-40B4-BE49-F238E27FC236}">
                    <a16:creationId xmlns:a16="http://schemas.microsoft.com/office/drawing/2014/main" id="{09BC1CEE-94E7-4614-A9F5-A92578C28021}"/>
                  </a:ext>
                </a:extLst>
              </p:cNvPr>
              <p:cNvSpPr>
                <a:spLocks noEditPoints="1"/>
              </p:cNvSpPr>
              <p:nvPr/>
            </p:nvSpPr>
            <p:spPr bwMode="auto">
              <a:xfrm>
                <a:off x="2511" y="2486"/>
                <a:ext cx="21" cy="19"/>
              </a:xfrm>
              <a:custGeom>
                <a:avLst/>
                <a:gdLst>
                  <a:gd name="T0" fmla="*/ 13 w 86"/>
                  <a:gd name="T1" fmla="*/ 13 h 77"/>
                  <a:gd name="T2" fmla="*/ 15 w 86"/>
                  <a:gd name="T3" fmla="*/ 12 h 77"/>
                  <a:gd name="T4" fmla="*/ 17 w 86"/>
                  <a:gd name="T5" fmla="*/ 16 h 77"/>
                  <a:gd name="T6" fmla="*/ 18 w 86"/>
                  <a:gd name="T7" fmla="*/ 15 h 77"/>
                  <a:gd name="T8" fmla="*/ 15 w 86"/>
                  <a:gd name="T9" fmla="*/ 11 h 77"/>
                  <a:gd name="T10" fmla="*/ 15 w 86"/>
                  <a:gd name="T11" fmla="*/ 12 h 77"/>
                  <a:gd name="T12" fmla="*/ 15 w 86"/>
                  <a:gd name="T13" fmla="*/ 9 h 77"/>
                  <a:gd name="T14" fmla="*/ 20 w 86"/>
                  <a:gd name="T15" fmla="*/ 11 h 77"/>
                  <a:gd name="T16" fmla="*/ 19 w 86"/>
                  <a:gd name="T17" fmla="*/ 10 h 77"/>
                  <a:gd name="T18" fmla="*/ 16 w 86"/>
                  <a:gd name="T19" fmla="*/ 10 h 77"/>
                  <a:gd name="T20" fmla="*/ 16 w 86"/>
                  <a:gd name="T21" fmla="*/ 7 h 77"/>
                  <a:gd name="T22" fmla="*/ 21 w 86"/>
                  <a:gd name="T23" fmla="*/ 5 h 77"/>
                  <a:gd name="T24" fmla="*/ 20 w 86"/>
                  <a:gd name="T25" fmla="*/ 4 h 77"/>
                  <a:gd name="T26" fmla="*/ 18 w 86"/>
                  <a:gd name="T27" fmla="*/ 6 h 77"/>
                  <a:gd name="T28" fmla="*/ 16 w 86"/>
                  <a:gd name="T29" fmla="*/ 7 h 77"/>
                  <a:gd name="T30" fmla="*/ 15 w 86"/>
                  <a:gd name="T31" fmla="*/ 7 h 77"/>
                  <a:gd name="T32" fmla="*/ 15 w 86"/>
                  <a:gd name="T33" fmla="*/ 0 h 77"/>
                  <a:gd name="T34" fmla="*/ 17 w 86"/>
                  <a:gd name="T35" fmla="*/ 2 h 77"/>
                  <a:gd name="T36" fmla="*/ 15 w 86"/>
                  <a:gd name="T37" fmla="*/ 3 h 77"/>
                  <a:gd name="T38" fmla="*/ 15 w 86"/>
                  <a:gd name="T39" fmla="*/ 6 h 77"/>
                  <a:gd name="T40" fmla="*/ 14 w 86"/>
                  <a:gd name="T41" fmla="*/ 5 h 77"/>
                  <a:gd name="T42" fmla="*/ 14 w 86"/>
                  <a:gd name="T43" fmla="*/ 0 h 77"/>
                  <a:gd name="T44" fmla="*/ 12 w 86"/>
                  <a:gd name="T45" fmla="*/ 0 h 77"/>
                  <a:gd name="T46" fmla="*/ 12 w 86"/>
                  <a:gd name="T47" fmla="*/ 0 h 77"/>
                  <a:gd name="T48" fmla="*/ 9 w 86"/>
                  <a:gd name="T49" fmla="*/ 1 h 77"/>
                  <a:gd name="T50" fmla="*/ 12 w 86"/>
                  <a:gd name="T51" fmla="*/ 5 h 77"/>
                  <a:gd name="T52" fmla="*/ 9 w 86"/>
                  <a:gd name="T53" fmla="*/ 6 h 77"/>
                  <a:gd name="T54" fmla="*/ 9 w 86"/>
                  <a:gd name="T55" fmla="*/ 1 h 77"/>
                  <a:gd name="T56" fmla="*/ 7 w 86"/>
                  <a:gd name="T57" fmla="*/ 1 h 77"/>
                  <a:gd name="T58" fmla="*/ 5 w 86"/>
                  <a:gd name="T59" fmla="*/ 2 h 77"/>
                  <a:gd name="T60" fmla="*/ 8 w 86"/>
                  <a:gd name="T61" fmla="*/ 7 h 77"/>
                  <a:gd name="T62" fmla="*/ 7 w 86"/>
                  <a:gd name="T63" fmla="*/ 7 h 77"/>
                  <a:gd name="T64" fmla="*/ 6 w 86"/>
                  <a:gd name="T65" fmla="*/ 8 h 77"/>
                  <a:gd name="T66" fmla="*/ 4 w 86"/>
                  <a:gd name="T67" fmla="*/ 4 h 77"/>
                  <a:gd name="T68" fmla="*/ 1 w 86"/>
                  <a:gd name="T69" fmla="*/ 7 h 77"/>
                  <a:gd name="T70" fmla="*/ 6 w 86"/>
                  <a:gd name="T71" fmla="*/ 8 h 77"/>
                  <a:gd name="T72" fmla="*/ 5 w 86"/>
                  <a:gd name="T73" fmla="*/ 10 h 77"/>
                  <a:gd name="T74" fmla="*/ 1 w 86"/>
                  <a:gd name="T75" fmla="*/ 7 h 77"/>
                  <a:gd name="T76" fmla="*/ 1 w 86"/>
                  <a:gd name="T77" fmla="*/ 7 h 77"/>
                  <a:gd name="T78" fmla="*/ 0 w 86"/>
                  <a:gd name="T79" fmla="*/ 10 h 77"/>
                  <a:gd name="T80" fmla="*/ 5 w 86"/>
                  <a:gd name="T81" fmla="*/ 11 h 77"/>
                  <a:gd name="T82" fmla="*/ 5 w 86"/>
                  <a:gd name="T83" fmla="*/ 14 h 77"/>
                  <a:gd name="T84" fmla="*/ 0 w 86"/>
                  <a:gd name="T85" fmla="*/ 14 h 77"/>
                  <a:gd name="T86" fmla="*/ 1 w 86"/>
                  <a:gd name="T87" fmla="*/ 15 h 77"/>
                  <a:gd name="T88" fmla="*/ 1 w 86"/>
                  <a:gd name="T89" fmla="*/ 16 h 77"/>
                  <a:gd name="T90" fmla="*/ 6 w 86"/>
                  <a:gd name="T91" fmla="*/ 13 h 77"/>
                  <a:gd name="T92" fmla="*/ 4 w 86"/>
                  <a:gd name="T93" fmla="*/ 18 h 77"/>
                  <a:gd name="T94" fmla="*/ 6 w 86"/>
                  <a:gd name="T95" fmla="*/ 18 h 77"/>
                  <a:gd name="T96" fmla="*/ 6 w 86"/>
                  <a:gd name="T97" fmla="*/ 16 h 77"/>
                  <a:gd name="T98" fmla="*/ 7 w 86"/>
                  <a:gd name="T99" fmla="*/ 14 h 77"/>
                  <a:gd name="T100" fmla="*/ 6 w 86"/>
                  <a:gd name="T101" fmla="*/ 14 h 77"/>
                  <a:gd name="T102" fmla="*/ 9 w 86"/>
                  <a:gd name="T103" fmla="*/ 14 h 77"/>
                  <a:gd name="T104" fmla="*/ 10 w 86"/>
                  <a:gd name="T105" fmla="*/ 19 h 77"/>
                  <a:gd name="T106" fmla="*/ 10 w 86"/>
                  <a:gd name="T107" fmla="*/ 19 h 77"/>
                  <a:gd name="T108" fmla="*/ 12 w 86"/>
                  <a:gd name="T109" fmla="*/ 19 h 77"/>
                  <a:gd name="T110" fmla="*/ 11 w 86"/>
                  <a:gd name="T111" fmla="*/ 14 h 7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6"/>
                  <a:gd name="T169" fmla="*/ 0 h 77"/>
                  <a:gd name="T170" fmla="*/ 86 w 86"/>
                  <a:gd name="T171" fmla="*/ 77 h 7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6" h="77">
                    <a:moveTo>
                      <a:pt x="50" y="54"/>
                    </a:moveTo>
                    <a:lnTo>
                      <a:pt x="54" y="51"/>
                    </a:lnTo>
                    <a:lnTo>
                      <a:pt x="67" y="64"/>
                    </a:lnTo>
                    <a:lnTo>
                      <a:pt x="63" y="68"/>
                    </a:lnTo>
                    <a:lnTo>
                      <a:pt x="50" y="54"/>
                    </a:lnTo>
                    <a:close/>
                    <a:moveTo>
                      <a:pt x="54" y="51"/>
                    </a:moveTo>
                    <a:lnTo>
                      <a:pt x="55" y="50"/>
                    </a:lnTo>
                    <a:lnTo>
                      <a:pt x="56" y="50"/>
                    </a:lnTo>
                    <a:lnTo>
                      <a:pt x="60" y="58"/>
                    </a:lnTo>
                    <a:lnTo>
                      <a:pt x="54" y="51"/>
                    </a:lnTo>
                    <a:close/>
                    <a:moveTo>
                      <a:pt x="56" y="50"/>
                    </a:moveTo>
                    <a:lnTo>
                      <a:pt x="62" y="47"/>
                    </a:lnTo>
                    <a:lnTo>
                      <a:pt x="71" y="63"/>
                    </a:lnTo>
                    <a:lnTo>
                      <a:pt x="65" y="66"/>
                    </a:lnTo>
                    <a:lnTo>
                      <a:pt x="56" y="50"/>
                    </a:lnTo>
                    <a:close/>
                    <a:moveTo>
                      <a:pt x="73" y="62"/>
                    </a:moveTo>
                    <a:lnTo>
                      <a:pt x="72" y="63"/>
                    </a:lnTo>
                    <a:lnTo>
                      <a:pt x="71" y="63"/>
                    </a:lnTo>
                    <a:lnTo>
                      <a:pt x="67" y="55"/>
                    </a:lnTo>
                    <a:lnTo>
                      <a:pt x="73" y="62"/>
                    </a:lnTo>
                    <a:close/>
                    <a:moveTo>
                      <a:pt x="60" y="48"/>
                    </a:moveTo>
                    <a:lnTo>
                      <a:pt x="63" y="45"/>
                    </a:lnTo>
                    <a:lnTo>
                      <a:pt x="77" y="59"/>
                    </a:lnTo>
                    <a:lnTo>
                      <a:pt x="73" y="62"/>
                    </a:lnTo>
                    <a:lnTo>
                      <a:pt x="60" y="48"/>
                    </a:lnTo>
                    <a:close/>
                    <a:moveTo>
                      <a:pt x="63" y="45"/>
                    </a:moveTo>
                    <a:lnTo>
                      <a:pt x="67" y="42"/>
                    </a:lnTo>
                    <a:lnTo>
                      <a:pt x="80" y="55"/>
                    </a:lnTo>
                    <a:lnTo>
                      <a:pt x="77" y="59"/>
                    </a:lnTo>
                    <a:lnTo>
                      <a:pt x="63" y="45"/>
                    </a:lnTo>
                    <a:close/>
                    <a:moveTo>
                      <a:pt x="82" y="49"/>
                    </a:moveTo>
                    <a:lnTo>
                      <a:pt x="82" y="52"/>
                    </a:lnTo>
                    <a:lnTo>
                      <a:pt x="80" y="55"/>
                    </a:lnTo>
                    <a:lnTo>
                      <a:pt x="73" y="49"/>
                    </a:lnTo>
                    <a:lnTo>
                      <a:pt x="82" y="49"/>
                    </a:lnTo>
                    <a:close/>
                    <a:moveTo>
                      <a:pt x="63" y="49"/>
                    </a:moveTo>
                    <a:lnTo>
                      <a:pt x="63" y="42"/>
                    </a:lnTo>
                    <a:lnTo>
                      <a:pt x="82" y="42"/>
                    </a:lnTo>
                    <a:lnTo>
                      <a:pt x="82" y="49"/>
                    </a:lnTo>
                    <a:lnTo>
                      <a:pt x="63" y="49"/>
                    </a:lnTo>
                    <a:close/>
                    <a:moveTo>
                      <a:pt x="63" y="42"/>
                    </a:moveTo>
                    <a:lnTo>
                      <a:pt x="63" y="38"/>
                    </a:lnTo>
                    <a:lnTo>
                      <a:pt x="67" y="36"/>
                    </a:lnTo>
                    <a:lnTo>
                      <a:pt x="73" y="42"/>
                    </a:lnTo>
                    <a:lnTo>
                      <a:pt x="63" y="42"/>
                    </a:lnTo>
                    <a:close/>
                    <a:moveTo>
                      <a:pt x="67" y="36"/>
                    </a:moveTo>
                    <a:lnTo>
                      <a:pt x="69" y="32"/>
                    </a:lnTo>
                    <a:lnTo>
                      <a:pt x="83" y="45"/>
                    </a:lnTo>
                    <a:lnTo>
                      <a:pt x="80" y="49"/>
                    </a:lnTo>
                    <a:lnTo>
                      <a:pt x="67" y="36"/>
                    </a:lnTo>
                    <a:close/>
                    <a:moveTo>
                      <a:pt x="86" y="39"/>
                    </a:moveTo>
                    <a:lnTo>
                      <a:pt x="86" y="43"/>
                    </a:lnTo>
                    <a:lnTo>
                      <a:pt x="83" y="45"/>
                    </a:lnTo>
                    <a:lnTo>
                      <a:pt x="77" y="39"/>
                    </a:lnTo>
                    <a:lnTo>
                      <a:pt x="86" y="39"/>
                    </a:lnTo>
                    <a:close/>
                    <a:moveTo>
                      <a:pt x="67" y="39"/>
                    </a:moveTo>
                    <a:lnTo>
                      <a:pt x="67" y="36"/>
                    </a:lnTo>
                    <a:lnTo>
                      <a:pt x="86" y="36"/>
                    </a:lnTo>
                    <a:lnTo>
                      <a:pt x="86" y="39"/>
                    </a:lnTo>
                    <a:lnTo>
                      <a:pt x="67" y="39"/>
                    </a:lnTo>
                    <a:close/>
                    <a:moveTo>
                      <a:pt x="67" y="36"/>
                    </a:moveTo>
                    <a:lnTo>
                      <a:pt x="67" y="29"/>
                    </a:lnTo>
                    <a:lnTo>
                      <a:pt x="86" y="29"/>
                    </a:lnTo>
                    <a:lnTo>
                      <a:pt x="86" y="36"/>
                    </a:lnTo>
                    <a:lnTo>
                      <a:pt x="67" y="36"/>
                    </a:lnTo>
                    <a:close/>
                    <a:moveTo>
                      <a:pt x="67" y="29"/>
                    </a:moveTo>
                    <a:lnTo>
                      <a:pt x="67" y="27"/>
                    </a:lnTo>
                    <a:lnTo>
                      <a:pt x="86" y="27"/>
                    </a:lnTo>
                    <a:lnTo>
                      <a:pt x="86" y="29"/>
                    </a:lnTo>
                    <a:lnTo>
                      <a:pt x="67" y="29"/>
                    </a:lnTo>
                    <a:close/>
                    <a:moveTo>
                      <a:pt x="83" y="19"/>
                    </a:moveTo>
                    <a:lnTo>
                      <a:pt x="86" y="22"/>
                    </a:lnTo>
                    <a:lnTo>
                      <a:pt x="86" y="27"/>
                    </a:lnTo>
                    <a:lnTo>
                      <a:pt x="77" y="27"/>
                    </a:lnTo>
                    <a:lnTo>
                      <a:pt x="83" y="19"/>
                    </a:lnTo>
                    <a:close/>
                    <a:moveTo>
                      <a:pt x="70" y="33"/>
                    </a:moveTo>
                    <a:lnTo>
                      <a:pt x="67" y="30"/>
                    </a:lnTo>
                    <a:lnTo>
                      <a:pt x="80" y="17"/>
                    </a:lnTo>
                    <a:lnTo>
                      <a:pt x="83" y="19"/>
                    </a:lnTo>
                    <a:lnTo>
                      <a:pt x="70" y="33"/>
                    </a:lnTo>
                    <a:close/>
                    <a:moveTo>
                      <a:pt x="67" y="30"/>
                    </a:moveTo>
                    <a:lnTo>
                      <a:pt x="57" y="20"/>
                    </a:lnTo>
                    <a:lnTo>
                      <a:pt x="67" y="30"/>
                    </a:lnTo>
                    <a:lnTo>
                      <a:pt x="73" y="23"/>
                    </a:lnTo>
                    <a:lnTo>
                      <a:pt x="67" y="30"/>
                    </a:lnTo>
                    <a:close/>
                    <a:moveTo>
                      <a:pt x="67" y="30"/>
                    </a:moveTo>
                    <a:lnTo>
                      <a:pt x="63" y="27"/>
                    </a:lnTo>
                    <a:lnTo>
                      <a:pt x="77" y="13"/>
                    </a:lnTo>
                    <a:lnTo>
                      <a:pt x="80" y="17"/>
                    </a:lnTo>
                    <a:lnTo>
                      <a:pt x="67" y="30"/>
                    </a:lnTo>
                    <a:close/>
                    <a:moveTo>
                      <a:pt x="63" y="27"/>
                    </a:moveTo>
                    <a:lnTo>
                      <a:pt x="72" y="37"/>
                    </a:lnTo>
                    <a:lnTo>
                      <a:pt x="63" y="27"/>
                    </a:lnTo>
                    <a:lnTo>
                      <a:pt x="70" y="20"/>
                    </a:lnTo>
                    <a:lnTo>
                      <a:pt x="63" y="27"/>
                    </a:lnTo>
                    <a:close/>
                    <a:moveTo>
                      <a:pt x="63" y="27"/>
                    </a:moveTo>
                    <a:lnTo>
                      <a:pt x="60" y="23"/>
                    </a:lnTo>
                    <a:lnTo>
                      <a:pt x="73" y="10"/>
                    </a:lnTo>
                    <a:lnTo>
                      <a:pt x="77" y="13"/>
                    </a:lnTo>
                    <a:lnTo>
                      <a:pt x="63" y="27"/>
                    </a:lnTo>
                    <a:close/>
                    <a:moveTo>
                      <a:pt x="73" y="10"/>
                    </a:moveTo>
                    <a:lnTo>
                      <a:pt x="63" y="0"/>
                    </a:lnTo>
                    <a:lnTo>
                      <a:pt x="73" y="10"/>
                    </a:lnTo>
                    <a:lnTo>
                      <a:pt x="67" y="17"/>
                    </a:lnTo>
                    <a:lnTo>
                      <a:pt x="73" y="10"/>
                    </a:lnTo>
                    <a:close/>
                    <a:moveTo>
                      <a:pt x="60" y="23"/>
                    </a:moveTo>
                    <a:lnTo>
                      <a:pt x="57" y="20"/>
                    </a:lnTo>
                    <a:lnTo>
                      <a:pt x="70" y="7"/>
                    </a:lnTo>
                    <a:lnTo>
                      <a:pt x="73" y="10"/>
                    </a:lnTo>
                    <a:lnTo>
                      <a:pt x="60" y="23"/>
                    </a:lnTo>
                    <a:close/>
                    <a:moveTo>
                      <a:pt x="63" y="4"/>
                    </a:moveTo>
                    <a:lnTo>
                      <a:pt x="68" y="4"/>
                    </a:lnTo>
                    <a:lnTo>
                      <a:pt x="70" y="7"/>
                    </a:lnTo>
                    <a:lnTo>
                      <a:pt x="63" y="13"/>
                    </a:lnTo>
                    <a:lnTo>
                      <a:pt x="63" y="4"/>
                    </a:lnTo>
                    <a:close/>
                    <a:moveTo>
                      <a:pt x="63" y="23"/>
                    </a:moveTo>
                    <a:lnTo>
                      <a:pt x="60" y="23"/>
                    </a:lnTo>
                    <a:lnTo>
                      <a:pt x="60" y="4"/>
                    </a:lnTo>
                    <a:lnTo>
                      <a:pt x="63" y="4"/>
                    </a:lnTo>
                    <a:lnTo>
                      <a:pt x="63" y="23"/>
                    </a:lnTo>
                    <a:close/>
                    <a:moveTo>
                      <a:pt x="60" y="23"/>
                    </a:moveTo>
                    <a:lnTo>
                      <a:pt x="58" y="23"/>
                    </a:lnTo>
                    <a:lnTo>
                      <a:pt x="56" y="22"/>
                    </a:lnTo>
                    <a:lnTo>
                      <a:pt x="60" y="13"/>
                    </a:lnTo>
                    <a:lnTo>
                      <a:pt x="60" y="23"/>
                    </a:lnTo>
                    <a:close/>
                    <a:moveTo>
                      <a:pt x="56" y="22"/>
                    </a:moveTo>
                    <a:lnTo>
                      <a:pt x="50" y="19"/>
                    </a:lnTo>
                    <a:lnTo>
                      <a:pt x="58" y="1"/>
                    </a:lnTo>
                    <a:lnTo>
                      <a:pt x="65" y="5"/>
                    </a:lnTo>
                    <a:lnTo>
                      <a:pt x="56" y="22"/>
                    </a:lnTo>
                    <a:close/>
                    <a:moveTo>
                      <a:pt x="54" y="1"/>
                    </a:moveTo>
                    <a:lnTo>
                      <a:pt x="56" y="1"/>
                    </a:lnTo>
                    <a:lnTo>
                      <a:pt x="58" y="1"/>
                    </a:lnTo>
                    <a:lnTo>
                      <a:pt x="54" y="10"/>
                    </a:lnTo>
                    <a:lnTo>
                      <a:pt x="54" y="1"/>
                    </a:lnTo>
                    <a:close/>
                    <a:moveTo>
                      <a:pt x="54" y="20"/>
                    </a:moveTo>
                    <a:lnTo>
                      <a:pt x="51" y="20"/>
                    </a:lnTo>
                    <a:lnTo>
                      <a:pt x="51" y="1"/>
                    </a:lnTo>
                    <a:lnTo>
                      <a:pt x="54" y="1"/>
                    </a:lnTo>
                    <a:lnTo>
                      <a:pt x="54" y="20"/>
                    </a:lnTo>
                    <a:close/>
                    <a:moveTo>
                      <a:pt x="51" y="20"/>
                    </a:moveTo>
                    <a:lnTo>
                      <a:pt x="45" y="20"/>
                    </a:lnTo>
                    <a:lnTo>
                      <a:pt x="45" y="1"/>
                    </a:lnTo>
                    <a:lnTo>
                      <a:pt x="51" y="1"/>
                    </a:lnTo>
                    <a:lnTo>
                      <a:pt x="51" y="20"/>
                    </a:lnTo>
                    <a:close/>
                    <a:moveTo>
                      <a:pt x="38" y="4"/>
                    </a:moveTo>
                    <a:lnTo>
                      <a:pt x="40" y="1"/>
                    </a:lnTo>
                    <a:lnTo>
                      <a:pt x="45" y="1"/>
                    </a:lnTo>
                    <a:lnTo>
                      <a:pt x="45" y="10"/>
                    </a:lnTo>
                    <a:lnTo>
                      <a:pt x="38" y="4"/>
                    </a:lnTo>
                    <a:close/>
                    <a:moveTo>
                      <a:pt x="51" y="17"/>
                    </a:moveTo>
                    <a:lnTo>
                      <a:pt x="48" y="20"/>
                    </a:lnTo>
                    <a:lnTo>
                      <a:pt x="35" y="7"/>
                    </a:lnTo>
                    <a:lnTo>
                      <a:pt x="38" y="4"/>
                    </a:lnTo>
                    <a:lnTo>
                      <a:pt x="51" y="17"/>
                    </a:lnTo>
                    <a:close/>
                    <a:moveTo>
                      <a:pt x="48" y="20"/>
                    </a:moveTo>
                    <a:lnTo>
                      <a:pt x="45" y="23"/>
                    </a:lnTo>
                    <a:lnTo>
                      <a:pt x="41" y="23"/>
                    </a:lnTo>
                    <a:lnTo>
                      <a:pt x="41" y="13"/>
                    </a:lnTo>
                    <a:lnTo>
                      <a:pt x="48" y="20"/>
                    </a:lnTo>
                    <a:close/>
                    <a:moveTo>
                      <a:pt x="41" y="23"/>
                    </a:moveTo>
                    <a:lnTo>
                      <a:pt x="35" y="23"/>
                    </a:lnTo>
                    <a:lnTo>
                      <a:pt x="35" y="4"/>
                    </a:lnTo>
                    <a:lnTo>
                      <a:pt x="41" y="4"/>
                    </a:lnTo>
                    <a:lnTo>
                      <a:pt x="41" y="23"/>
                    </a:lnTo>
                    <a:close/>
                    <a:moveTo>
                      <a:pt x="30" y="5"/>
                    </a:moveTo>
                    <a:lnTo>
                      <a:pt x="33" y="4"/>
                    </a:lnTo>
                    <a:lnTo>
                      <a:pt x="35" y="4"/>
                    </a:lnTo>
                    <a:lnTo>
                      <a:pt x="35" y="13"/>
                    </a:lnTo>
                    <a:lnTo>
                      <a:pt x="30" y="5"/>
                    </a:lnTo>
                    <a:close/>
                    <a:moveTo>
                      <a:pt x="39" y="22"/>
                    </a:moveTo>
                    <a:lnTo>
                      <a:pt x="33" y="26"/>
                    </a:lnTo>
                    <a:lnTo>
                      <a:pt x="24" y="8"/>
                    </a:lnTo>
                    <a:lnTo>
                      <a:pt x="30" y="5"/>
                    </a:lnTo>
                    <a:lnTo>
                      <a:pt x="39" y="22"/>
                    </a:lnTo>
                    <a:close/>
                    <a:moveTo>
                      <a:pt x="22" y="10"/>
                    </a:moveTo>
                    <a:lnTo>
                      <a:pt x="23" y="9"/>
                    </a:lnTo>
                    <a:lnTo>
                      <a:pt x="24" y="8"/>
                    </a:lnTo>
                    <a:lnTo>
                      <a:pt x="28" y="17"/>
                    </a:lnTo>
                    <a:lnTo>
                      <a:pt x="22" y="10"/>
                    </a:lnTo>
                    <a:close/>
                    <a:moveTo>
                      <a:pt x="35" y="23"/>
                    </a:moveTo>
                    <a:lnTo>
                      <a:pt x="33" y="27"/>
                    </a:lnTo>
                    <a:lnTo>
                      <a:pt x="18" y="13"/>
                    </a:lnTo>
                    <a:lnTo>
                      <a:pt x="22" y="10"/>
                    </a:lnTo>
                    <a:lnTo>
                      <a:pt x="35" y="23"/>
                    </a:lnTo>
                    <a:close/>
                    <a:moveTo>
                      <a:pt x="33" y="27"/>
                    </a:moveTo>
                    <a:lnTo>
                      <a:pt x="23" y="37"/>
                    </a:lnTo>
                    <a:lnTo>
                      <a:pt x="33" y="27"/>
                    </a:lnTo>
                    <a:lnTo>
                      <a:pt x="25" y="20"/>
                    </a:lnTo>
                    <a:lnTo>
                      <a:pt x="33" y="27"/>
                    </a:lnTo>
                    <a:close/>
                    <a:moveTo>
                      <a:pt x="33" y="27"/>
                    </a:moveTo>
                    <a:lnTo>
                      <a:pt x="29" y="30"/>
                    </a:lnTo>
                    <a:lnTo>
                      <a:pt x="15" y="17"/>
                    </a:lnTo>
                    <a:lnTo>
                      <a:pt x="18" y="13"/>
                    </a:lnTo>
                    <a:lnTo>
                      <a:pt x="33" y="27"/>
                    </a:lnTo>
                    <a:close/>
                    <a:moveTo>
                      <a:pt x="29" y="30"/>
                    </a:moveTo>
                    <a:lnTo>
                      <a:pt x="28" y="31"/>
                    </a:lnTo>
                    <a:lnTo>
                      <a:pt x="26" y="31"/>
                    </a:lnTo>
                    <a:lnTo>
                      <a:pt x="23" y="23"/>
                    </a:lnTo>
                    <a:lnTo>
                      <a:pt x="29" y="30"/>
                    </a:lnTo>
                    <a:close/>
                    <a:moveTo>
                      <a:pt x="26" y="31"/>
                    </a:moveTo>
                    <a:lnTo>
                      <a:pt x="20" y="34"/>
                    </a:lnTo>
                    <a:lnTo>
                      <a:pt x="12" y="18"/>
                    </a:lnTo>
                    <a:lnTo>
                      <a:pt x="18" y="15"/>
                    </a:lnTo>
                    <a:lnTo>
                      <a:pt x="26" y="31"/>
                    </a:lnTo>
                    <a:close/>
                    <a:moveTo>
                      <a:pt x="6" y="27"/>
                    </a:moveTo>
                    <a:lnTo>
                      <a:pt x="6" y="20"/>
                    </a:lnTo>
                    <a:lnTo>
                      <a:pt x="12" y="18"/>
                    </a:lnTo>
                    <a:lnTo>
                      <a:pt x="16" y="27"/>
                    </a:lnTo>
                    <a:lnTo>
                      <a:pt x="6" y="27"/>
                    </a:lnTo>
                    <a:close/>
                    <a:moveTo>
                      <a:pt x="25" y="27"/>
                    </a:moveTo>
                    <a:lnTo>
                      <a:pt x="25" y="32"/>
                    </a:lnTo>
                    <a:lnTo>
                      <a:pt x="6" y="32"/>
                    </a:lnTo>
                    <a:lnTo>
                      <a:pt x="6" y="27"/>
                    </a:lnTo>
                    <a:lnTo>
                      <a:pt x="25" y="27"/>
                    </a:lnTo>
                    <a:close/>
                    <a:moveTo>
                      <a:pt x="25" y="32"/>
                    </a:moveTo>
                    <a:lnTo>
                      <a:pt x="25" y="37"/>
                    </a:lnTo>
                    <a:lnTo>
                      <a:pt x="23" y="39"/>
                    </a:lnTo>
                    <a:lnTo>
                      <a:pt x="16" y="32"/>
                    </a:lnTo>
                    <a:lnTo>
                      <a:pt x="25" y="32"/>
                    </a:lnTo>
                    <a:close/>
                    <a:moveTo>
                      <a:pt x="23" y="39"/>
                    </a:moveTo>
                    <a:lnTo>
                      <a:pt x="19" y="42"/>
                    </a:lnTo>
                    <a:lnTo>
                      <a:pt x="6" y="29"/>
                    </a:lnTo>
                    <a:lnTo>
                      <a:pt x="9" y="26"/>
                    </a:lnTo>
                    <a:lnTo>
                      <a:pt x="23" y="39"/>
                    </a:lnTo>
                    <a:close/>
                    <a:moveTo>
                      <a:pt x="6" y="29"/>
                    </a:moveTo>
                    <a:lnTo>
                      <a:pt x="6" y="29"/>
                    </a:lnTo>
                    <a:lnTo>
                      <a:pt x="13" y="36"/>
                    </a:lnTo>
                    <a:lnTo>
                      <a:pt x="6" y="29"/>
                    </a:lnTo>
                    <a:close/>
                    <a:moveTo>
                      <a:pt x="19" y="42"/>
                    </a:moveTo>
                    <a:lnTo>
                      <a:pt x="16" y="45"/>
                    </a:lnTo>
                    <a:lnTo>
                      <a:pt x="3" y="32"/>
                    </a:lnTo>
                    <a:lnTo>
                      <a:pt x="6" y="29"/>
                    </a:lnTo>
                    <a:lnTo>
                      <a:pt x="19" y="42"/>
                    </a:lnTo>
                    <a:close/>
                    <a:moveTo>
                      <a:pt x="0" y="39"/>
                    </a:moveTo>
                    <a:lnTo>
                      <a:pt x="0" y="36"/>
                    </a:lnTo>
                    <a:lnTo>
                      <a:pt x="3" y="32"/>
                    </a:lnTo>
                    <a:lnTo>
                      <a:pt x="9" y="39"/>
                    </a:lnTo>
                    <a:lnTo>
                      <a:pt x="0" y="39"/>
                    </a:lnTo>
                    <a:close/>
                    <a:moveTo>
                      <a:pt x="19" y="39"/>
                    </a:moveTo>
                    <a:lnTo>
                      <a:pt x="19" y="45"/>
                    </a:lnTo>
                    <a:lnTo>
                      <a:pt x="0" y="45"/>
                    </a:lnTo>
                    <a:lnTo>
                      <a:pt x="0" y="39"/>
                    </a:lnTo>
                    <a:lnTo>
                      <a:pt x="19" y="39"/>
                    </a:lnTo>
                    <a:close/>
                    <a:moveTo>
                      <a:pt x="19" y="45"/>
                    </a:moveTo>
                    <a:lnTo>
                      <a:pt x="19" y="49"/>
                    </a:lnTo>
                    <a:lnTo>
                      <a:pt x="0" y="49"/>
                    </a:lnTo>
                    <a:lnTo>
                      <a:pt x="0" y="45"/>
                    </a:lnTo>
                    <a:lnTo>
                      <a:pt x="19" y="45"/>
                    </a:lnTo>
                    <a:close/>
                    <a:moveTo>
                      <a:pt x="19" y="49"/>
                    </a:moveTo>
                    <a:lnTo>
                      <a:pt x="19" y="55"/>
                    </a:lnTo>
                    <a:lnTo>
                      <a:pt x="0" y="55"/>
                    </a:lnTo>
                    <a:lnTo>
                      <a:pt x="0" y="49"/>
                    </a:lnTo>
                    <a:lnTo>
                      <a:pt x="19" y="49"/>
                    </a:lnTo>
                    <a:close/>
                    <a:moveTo>
                      <a:pt x="3" y="62"/>
                    </a:moveTo>
                    <a:lnTo>
                      <a:pt x="0" y="59"/>
                    </a:lnTo>
                    <a:lnTo>
                      <a:pt x="0" y="55"/>
                    </a:lnTo>
                    <a:lnTo>
                      <a:pt x="9" y="55"/>
                    </a:lnTo>
                    <a:lnTo>
                      <a:pt x="3" y="62"/>
                    </a:lnTo>
                    <a:close/>
                    <a:moveTo>
                      <a:pt x="16" y="48"/>
                    </a:moveTo>
                    <a:lnTo>
                      <a:pt x="19" y="51"/>
                    </a:lnTo>
                    <a:lnTo>
                      <a:pt x="6" y="64"/>
                    </a:lnTo>
                    <a:lnTo>
                      <a:pt x="3" y="62"/>
                    </a:lnTo>
                    <a:lnTo>
                      <a:pt x="16" y="48"/>
                    </a:lnTo>
                    <a:close/>
                    <a:moveTo>
                      <a:pt x="6" y="65"/>
                    </a:moveTo>
                    <a:lnTo>
                      <a:pt x="15" y="74"/>
                    </a:lnTo>
                    <a:lnTo>
                      <a:pt x="6" y="64"/>
                    </a:lnTo>
                    <a:lnTo>
                      <a:pt x="13" y="58"/>
                    </a:lnTo>
                    <a:lnTo>
                      <a:pt x="6" y="65"/>
                    </a:lnTo>
                    <a:close/>
                    <a:moveTo>
                      <a:pt x="19" y="51"/>
                    </a:moveTo>
                    <a:lnTo>
                      <a:pt x="23" y="54"/>
                    </a:lnTo>
                    <a:lnTo>
                      <a:pt x="9" y="68"/>
                    </a:lnTo>
                    <a:lnTo>
                      <a:pt x="6" y="65"/>
                    </a:lnTo>
                    <a:lnTo>
                      <a:pt x="19" y="51"/>
                    </a:lnTo>
                    <a:close/>
                    <a:moveTo>
                      <a:pt x="23" y="54"/>
                    </a:moveTo>
                    <a:lnTo>
                      <a:pt x="26" y="58"/>
                    </a:lnTo>
                    <a:lnTo>
                      <a:pt x="13" y="71"/>
                    </a:lnTo>
                    <a:lnTo>
                      <a:pt x="9" y="68"/>
                    </a:lnTo>
                    <a:lnTo>
                      <a:pt x="23" y="54"/>
                    </a:lnTo>
                    <a:close/>
                    <a:moveTo>
                      <a:pt x="19" y="74"/>
                    </a:moveTo>
                    <a:lnTo>
                      <a:pt x="15" y="74"/>
                    </a:lnTo>
                    <a:lnTo>
                      <a:pt x="13" y="71"/>
                    </a:lnTo>
                    <a:lnTo>
                      <a:pt x="19" y="64"/>
                    </a:lnTo>
                    <a:lnTo>
                      <a:pt x="19" y="74"/>
                    </a:lnTo>
                    <a:close/>
                    <a:moveTo>
                      <a:pt x="19" y="55"/>
                    </a:moveTo>
                    <a:lnTo>
                      <a:pt x="23" y="55"/>
                    </a:lnTo>
                    <a:lnTo>
                      <a:pt x="23" y="74"/>
                    </a:lnTo>
                    <a:lnTo>
                      <a:pt x="19" y="74"/>
                    </a:lnTo>
                    <a:lnTo>
                      <a:pt x="19" y="55"/>
                    </a:lnTo>
                    <a:close/>
                    <a:moveTo>
                      <a:pt x="23" y="55"/>
                    </a:moveTo>
                    <a:lnTo>
                      <a:pt x="26" y="55"/>
                    </a:lnTo>
                    <a:lnTo>
                      <a:pt x="29" y="58"/>
                    </a:lnTo>
                    <a:lnTo>
                      <a:pt x="23" y="64"/>
                    </a:lnTo>
                    <a:lnTo>
                      <a:pt x="23" y="55"/>
                    </a:lnTo>
                    <a:close/>
                    <a:moveTo>
                      <a:pt x="29" y="58"/>
                    </a:moveTo>
                    <a:lnTo>
                      <a:pt x="33" y="61"/>
                    </a:lnTo>
                    <a:lnTo>
                      <a:pt x="18" y="74"/>
                    </a:lnTo>
                    <a:lnTo>
                      <a:pt x="15" y="71"/>
                    </a:lnTo>
                    <a:lnTo>
                      <a:pt x="29" y="58"/>
                    </a:lnTo>
                    <a:close/>
                    <a:moveTo>
                      <a:pt x="25" y="77"/>
                    </a:moveTo>
                    <a:lnTo>
                      <a:pt x="22" y="77"/>
                    </a:lnTo>
                    <a:lnTo>
                      <a:pt x="18" y="74"/>
                    </a:lnTo>
                    <a:lnTo>
                      <a:pt x="25" y="68"/>
                    </a:lnTo>
                    <a:lnTo>
                      <a:pt x="25" y="77"/>
                    </a:lnTo>
                    <a:close/>
                    <a:moveTo>
                      <a:pt x="25" y="58"/>
                    </a:moveTo>
                    <a:lnTo>
                      <a:pt x="32" y="58"/>
                    </a:lnTo>
                    <a:lnTo>
                      <a:pt x="32" y="77"/>
                    </a:lnTo>
                    <a:lnTo>
                      <a:pt x="25" y="77"/>
                    </a:lnTo>
                    <a:lnTo>
                      <a:pt x="25" y="58"/>
                    </a:lnTo>
                    <a:close/>
                    <a:moveTo>
                      <a:pt x="32" y="58"/>
                    </a:moveTo>
                    <a:lnTo>
                      <a:pt x="35" y="58"/>
                    </a:lnTo>
                    <a:lnTo>
                      <a:pt x="35" y="77"/>
                    </a:lnTo>
                    <a:lnTo>
                      <a:pt x="32" y="77"/>
                    </a:lnTo>
                    <a:lnTo>
                      <a:pt x="32" y="58"/>
                    </a:lnTo>
                    <a:close/>
                    <a:moveTo>
                      <a:pt x="35" y="58"/>
                    </a:moveTo>
                    <a:lnTo>
                      <a:pt x="41" y="58"/>
                    </a:lnTo>
                    <a:lnTo>
                      <a:pt x="41" y="77"/>
                    </a:lnTo>
                    <a:lnTo>
                      <a:pt x="35" y="77"/>
                    </a:lnTo>
                    <a:lnTo>
                      <a:pt x="35" y="58"/>
                    </a:lnTo>
                    <a:close/>
                    <a:moveTo>
                      <a:pt x="41" y="58"/>
                    </a:moveTo>
                    <a:lnTo>
                      <a:pt x="45" y="58"/>
                    </a:lnTo>
                    <a:lnTo>
                      <a:pt x="45" y="77"/>
                    </a:lnTo>
                    <a:lnTo>
                      <a:pt x="41" y="77"/>
                    </a:lnTo>
                    <a:lnTo>
                      <a:pt x="41" y="58"/>
                    </a:lnTo>
                    <a:close/>
                    <a:moveTo>
                      <a:pt x="49" y="76"/>
                    </a:moveTo>
                    <a:lnTo>
                      <a:pt x="47" y="77"/>
                    </a:lnTo>
                    <a:lnTo>
                      <a:pt x="45" y="77"/>
                    </a:lnTo>
                    <a:lnTo>
                      <a:pt x="45" y="68"/>
                    </a:lnTo>
                    <a:lnTo>
                      <a:pt x="49" y="76"/>
                    </a:lnTo>
                    <a:close/>
                    <a:moveTo>
                      <a:pt x="40" y="59"/>
                    </a:moveTo>
                    <a:lnTo>
                      <a:pt x="47" y="55"/>
                    </a:lnTo>
                    <a:lnTo>
                      <a:pt x="55" y="73"/>
                    </a:lnTo>
                    <a:lnTo>
                      <a:pt x="49" y="76"/>
                    </a:lnTo>
                    <a:lnTo>
                      <a:pt x="40" y="59"/>
                    </a:lnTo>
                    <a:close/>
                    <a:moveTo>
                      <a:pt x="47" y="55"/>
                    </a:moveTo>
                    <a:lnTo>
                      <a:pt x="52" y="53"/>
                    </a:lnTo>
                    <a:lnTo>
                      <a:pt x="61" y="70"/>
                    </a:lnTo>
                    <a:lnTo>
                      <a:pt x="55" y="73"/>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88" name="Freeform 274">
                <a:extLst>
                  <a:ext uri="{FF2B5EF4-FFF2-40B4-BE49-F238E27FC236}">
                    <a16:creationId xmlns:a16="http://schemas.microsoft.com/office/drawing/2014/main" id="{5C502D96-4392-4399-8C75-B3E99D1B14BA}"/>
                  </a:ext>
                </a:extLst>
              </p:cNvPr>
              <p:cNvSpPr>
                <a:spLocks/>
              </p:cNvSpPr>
              <p:nvPr/>
            </p:nvSpPr>
            <p:spPr bwMode="auto">
              <a:xfrm>
                <a:off x="2558" y="2465"/>
                <a:ext cx="16" cy="14"/>
              </a:xfrm>
              <a:custGeom>
                <a:avLst/>
                <a:gdLst>
                  <a:gd name="T0" fmla="*/ 11 w 64"/>
                  <a:gd name="T1" fmla="*/ 12 h 58"/>
                  <a:gd name="T2" fmla="*/ 13 w 64"/>
                  <a:gd name="T3" fmla="*/ 12 h 58"/>
                  <a:gd name="T4" fmla="*/ 14 w 64"/>
                  <a:gd name="T5" fmla="*/ 11 h 58"/>
                  <a:gd name="T6" fmla="*/ 14 w 64"/>
                  <a:gd name="T7" fmla="*/ 9 h 58"/>
                  <a:gd name="T8" fmla="*/ 15 w 64"/>
                  <a:gd name="T9" fmla="*/ 8 h 58"/>
                  <a:gd name="T10" fmla="*/ 16 w 64"/>
                  <a:gd name="T11" fmla="*/ 8 h 58"/>
                  <a:gd name="T12" fmla="*/ 16 w 64"/>
                  <a:gd name="T13" fmla="*/ 6 h 58"/>
                  <a:gd name="T14" fmla="*/ 16 w 64"/>
                  <a:gd name="T15" fmla="*/ 5 h 58"/>
                  <a:gd name="T16" fmla="*/ 16 w 64"/>
                  <a:gd name="T17" fmla="*/ 5 h 58"/>
                  <a:gd name="T18" fmla="*/ 16 w 64"/>
                  <a:gd name="T19" fmla="*/ 3 h 58"/>
                  <a:gd name="T20" fmla="*/ 16 w 64"/>
                  <a:gd name="T21" fmla="*/ 2 h 58"/>
                  <a:gd name="T22" fmla="*/ 15 w 64"/>
                  <a:gd name="T23" fmla="*/ 1 h 58"/>
                  <a:gd name="T24" fmla="*/ 14 w 64"/>
                  <a:gd name="T25" fmla="*/ 1 h 58"/>
                  <a:gd name="T26" fmla="*/ 14 w 64"/>
                  <a:gd name="T27" fmla="*/ 0 h 58"/>
                  <a:gd name="T28" fmla="*/ 12 w 64"/>
                  <a:gd name="T29" fmla="*/ 0 h 58"/>
                  <a:gd name="T30" fmla="*/ 11 w 64"/>
                  <a:gd name="T31" fmla="*/ 0 h 58"/>
                  <a:gd name="T32" fmla="*/ 10 w 64"/>
                  <a:gd name="T33" fmla="*/ 0 h 58"/>
                  <a:gd name="T34" fmla="*/ 9 w 64"/>
                  <a:gd name="T35" fmla="*/ 0 h 58"/>
                  <a:gd name="T36" fmla="*/ 7 w 64"/>
                  <a:gd name="T37" fmla="*/ 0 h 58"/>
                  <a:gd name="T38" fmla="*/ 6 w 64"/>
                  <a:gd name="T39" fmla="*/ 1 h 58"/>
                  <a:gd name="T40" fmla="*/ 5 w 64"/>
                  <a:gd name="T41" fmla="*/ 1 h 58"/>
                  <a:gd name="T42" fmla="*/ 3 w 64"/>
                  <a:gd name="T43" fmla="*/ 1 h 58"/>
                  <a:gd name="T44" fmla="*/ 3 w 64"/>
                  <a:gd name="T45" fmla="*/ 3 h 58"/>
                  <a:gd name="T46" fmla="*/ 2 w 64"/>
                  <a:gd name="T47" fmla="*/ 4 h 58"/>
                  <a:gd name="T48" fmla="*/ 1 w 64"/>
                  <a:gd name="T49" fmla="*/ 5 h 58"/>
                  <a:gd name="T50" fmla="*/ 0 w 64"/>
                  <a:gd name="T51" fmla="*/ 5 h 58"/>
                  <a:gd name="T52" fmla="*/ 0 w 64"/>
                  <a:gd name="T53" fmla="*/ 7 h 58"/>
                  <a:gd name="T54" fmla="*/ 0 w 64"/>
                  <a:gd name="T55" fmla="*/ 8 h 58"/>
                  <a:gd name="T56" fmla="*/ 0 w 64"/>
                  <a:gd name="T57" fmla="*/ 9 h 58"/>
                  <a:gd name="T58" fmla="*/ 0 w 64"/>
                  <a:gd name="T59" fmla="*/ 10 h 58"/>
                  <a:gd name="T60" fmla="*/ 0 w 64"/>
                  <a:gd name="T61" fmla="*/ 11 h 58"/>
                  <a:gd name="T62" fmla="*/ 1 w 64"/>
                  <a:gd name="T63" fmla="*/ 12 h 58"/>
                  <a:gd name="T64" fmla="*/ 2 w 64"/>
                  <a:gd name="T65" fmla="*/ 12 h 58"/>
                  <a:gd name="T66" fmla="*/ 3 w 64"/>
                  <a:gd name="T67" fmla="*/ 13 h 58"/>
                  <a:gd name="T68" fmla="*/ 4 w 64"/>
                  <a:gd name="T69" fmla="*/ 13 h 58"/>
                  <a:gd name="T70" fmla="*/ 5 w 64"/>
                  <a:gd name="T71" fmla="*/ 14 h 58"/>
                  <a:gd name="T72" fmla="*/ 7 w 64"/>
                  <a:gd name="T73" fmla="*/ 14 h 58"/>
                  <a:gd name="T74" fmla="*/ 7 w 64"/>
                  <a:gd name="T75" fmla="*/ 14 h 58"/>
                  <a:gd name="T76" fmla="*/ 9 w 64"/>
                  <a:gd name="T77" fmla="*/ 13 h 58"/>
                  <a:gd name="T78" fmla="*/ 11 w 64"/>
                  <a:gd name="T79" fmla="*/ 13 h 58"/>
                  <a:gd name="T80" fmla="*/ 11 w 64"/>
                  <a:gd name="T81" fmla="*/ 12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58"/>
                  <a:gd name="T125" fmla="*/ 64 w 64"/>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58">
                    <a:moveTo>
                      <a:pt x="45" y="51"/>
                    </a:moveTo>
                    <a:lnTo>
                      <a:pt x="52" y="48"/>
                    </a:lnTo>
                    <a:lnTo>
                      <a:pt x="54" y="44"/>
                    </a:lnTo>
                    <a:lnTo>
                      <a:pt x="57" y="38"/>
                    </a:lnTo>
                    <a:lnTo>
                      <a:pt x="61" y="35"/>
                    </a:lnTo>
                    <a:lnTo>
                      <a:pt x="64" y="32"/>
                    </a:lnTo>
                    <a:lnTo>
                      <a:pt x="64" y="26"/>
                    </a:lnTo>
                    <a:lnTo>
                      <a:pt x="64" y="22"/>
                    </a:lnTo>
                    <a:lnTo>
                      <a:pt x="64" y="19"/>
                    </a:lnTo>
                    <a:lnTo>
                      <a:pt x="64" y="12"/>
                    </a:lnTo>
                    <a:lnTo>
                      <a:pt x="64" y="9"/>
                    </a:lnTo>
                    <a:lnTo>
                      <a:pt x="61" y="6"/>
                    </a:lnTo>
                    <a:lnTo>
                      <a:pt x="57" y="4"/>
                    </a:lnTo>
                    <a:lnTo>
                      <a:pt x="54" y="0"/>
                    </a:lnTo>
                    <a:lnTo>
                      <a:pt x="48" y="0"/>
                    </a:lnTo>
                    <a:lnTo>
                      <a:pt x="45" y="0"/>
                    </a:lnTo>
                    <a:lnTo>
                      <a:pt x="39" y="0"/>
                    </a:lnTo>
                    <a:lnTo>
                      <a:pt x="35" y="0"/>
                    </a:lnTo>
                    <a:lnTo>
                      <a:pt x="29" y="0"/>
                    </a:lnTo>
                    <a:lnTo>
                      <a:pt x="23" y="4"/>
                    </a:lnTo>
                    <a:lnTo>
                      <a:pt x="20" y="4"/>
                    </a:lnTo>
                    <a:lnTo>
                      <a:pt x="13" y="6"/>
                    </a:lnTo>
                    <a:lnTo>
                      <a:pt x="10" y="12"/>
                    </a:lnTo>
                    <a:lnTo>
                      <a:pt x="7" y="16"/>
                    </a:lnTo>
                    <a:lnTo>
                      <a:pt x="3" y="19"/>
                    </a:lnTo>
                    <a:lnTo>
                      <a:pt x="0" y="22"/>
                    </a:lnTo>
                    <a:lnTo>
                      <a:pt x="0" y="29"/>
                    </a:lnTo>
                    <a:lnTo>
                      <a:pt x="0" y="32"/>
                    </a:lnTo>
                    <a:lnTo>
                      <a:pt x="0" y="38"/>
                    </a:lnTo>
                    <a:lnTo>
                      <a:pt x="0" y="41"/>
                    </a:lnTo>
                    <a:lnTo>
                      <a:pt x="0" y="44"/>
                    </a:lnTo>
                    <a:lnTo>
                      <a:pt x="3" y="48"/>
                    </a:lnTo>
                    <a:lnTo>
                      <a:pt x="7" y="51"/>
                    </a:lnTo>
                    <a:lnTo>
                      <a:pt x="10" y="54"/>
                    </a:lnTo>
                    <a:lnTo>
                      <a:pt x="17" y="54"/>
                    </a:lnTo>
                    <a:lnTo>
                      <a:pt x="20" y="58"/>
                    </a:lnTo>
                    <a:lnTo>
                      <a:pt x="26" y="58"/>
                    </a:lnTo>
                    <a:lnTo>
                      <a:pt x="29" y="58"/>
                    </a:lnTo>
                    <a:lnTo>
                      <a:pt x="35" y="54"/>
                    </a:lnTo>
                    <a:lnTo>
                      <a:pt x="42" y="54"/>
                    </a:lnTo>
                    <a:lnTo>
                      <a:pt x="45"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89" name="Freeform 275">
                <a:extLst>
                  <a:ext uri="{FF2B5EF4-FFF2-40B4-BE49-F238E27FC236}">
                    <a16:creationId xmlns:a16="http://schemas.microsoft.com/office/drawing/2014/main" id="{35D2999D-B2D5-4487-A138-CB1A849A6852}"/>
                  </a:ext>
                </a:extLst>
              </p:cNvPr>
              <p:cNvSpPr>
                <a:spLocks noEditPoints="1"/>
              </p:cNvSpPr>
              <p:nvPr/>
            </p:nvSpPr>
            <p:spPr bwMode="auto">
              <a:xfrm>
                <a:off x="2556" y="2462"/>
                <a:ext cx="21" cy="19"/>
              </a:xfrm>
              <a:custGeom>
                <a:avLst/>
                <a:gdLst>
                  <a:gd name="T0" fmla="*/ 16 w 86"/>
                  <a:gd name="T1" fmla="*/ 16 h 76"/>
                  <a:gd name="T2" fmla="*/ 14 w 86"/>
                  <a:gd name="T3" fmla="*/ 12 h 76"/>
                  <a:gd name="T4" fmla="*/ 17 w 86"/>
                  <a:gd name="T5" fmla="*/ 15 h 76"/>
                  <a:gd name="T6" fmla="*/ 18 w 86"/>
                  <a:gd name="T7" fmla="*/ 15 h 76"/>
                  <a:gd name="T8" fmla="*/ 14 w 86"/>
                  <a:gd name="T9" fmla="*/ 11 h 76"/>
                  <a:gd name="T10" fmla="*/ 19 w 86"/>
                  <a:gd name="T11" fmla="*/ 13 h 76"/>
                  <a:gd name="T12" fmla="*/ 16 w 86"/>
                  <a:gd name="T13" fmla="*/ 9 h 76"/>
                  <a:gd name="T14" fmla="*/ 20 w 86"/>
                  <a:gd name="T15" fmla="*/ 12 h 76"/>
                  <a:gd name="T16" fmla="*/ 20 w 86"/>
                  <a:gd name="T17" fmla="*/ 11 h 76"/>
                  <a:gd name="T18" fmla="*/ 15 w 86"/>
                  <a:gd name="T19" fmla="*/ 9 h 76"/>
                  <a:gd name="T20" fmla="*/ 15 w 86"/>
                  <a:gd name="T21" fmla="*/ 7 h 76"/>
                  <a:gd name="T22" fmla="*/ 15 w 86"/>
                  <a:gd name="T23" fmla="*/ 5 h 76"/>
                  <a:gd name="T24" fmla="*/ 20 w 86"/>
                  <a:gd name="T25" fmla="*/ 5 h 76"/>
                  <a:gd name="T26" fmla="*/ 20 w 86"/>
                  <a:gd name="T27" fmla="*/ 3 h 76"/>
                  <a:gd name="T28" fmla="*/ 19 w 86"/>
                  <a:gd name="T29" fmla="*/ 2 h 76"/>
                  <a:gd name="T30" fmla="*/ 15 w 86"/>
                  <a:gd name="T31" fmla="*/ 5 h 76"/>
                  <a:gd name="T32" fmla="*/ 14 w 86"/>
                  <a:gd name="T33" fmla="*/ 4 h 76"/>
                  <a:gd name="T34" fmla="*/ 17 w 86"/>
                  <a:gd name="T35" fmla="*/ 1 h 76"/>
                  <a:gd name="T36" fmla="*/ 15 w 86"/>
                  <a:gd name="T37" fmla="*/ 0 h 76"/>
                  <a:gd name="T38" fmla="*/ 14 w 86"/>
                  <a:gd name="T39" fmla="*/ 5 h 76"/>
                  <a:gd name="T40" fmla="*/ 12 w 86"/>
                  <a:gd name="T41" fmla="*/ 5 h 76"/>
                  <a:gd name="T42" fmla="*/ 9 w 86"/>
                  <a:gd name="T43" fmla="*/ 5 h 76"/>
                  <a:gd name="T44" fmla="*/ 9 w 86"/>
                  <a:gd name="T45" fmla="*/ 0 h 76"/>
                  <a:gd name="T46" fmla="*/ 8 w 86"/>
                  <a:gd name="T47" fmla="*/ 1 h 76"/>
                  <a:gd name="T48" fmla="*/ 9 w 86"/>
                  <a:gd name="T49" fmla="*/ 5 h 76"/>
                  <a:gd name="T50" fmla="*/ 6 w 86"/>
                  <a:gd name="T51" fmla="*/ 1 h 76"/>
                  <a:gd name="T52" fmla="*/ 7 w 86"/>
                  <a:gd name="T53" fmla="*/ 6 h 76"/>
                  <a:gd name="T54" fmla="*/ 4 w 86"/>
                  <a:gd name="T55" fmla="*/ 2 h 76"/>
                  <a:gd name="T56" fmla="*/ 3 w 86"/>
                  <a:gd name="T57" fmla="*/ 3 h 76"/>
                  <a:gd name="T58" fmla="*/ 7 w 86"/>
                  <a:gd name="T59" fmla="*/ 7 h 76"/>
                  <a:gd name="T60" fmla="*/ 5 w 86"/>
                  <a:gd name="T61" fmla="*/ 8 h 76"/>
                  <a:gd name="T62" fmla="*/ 5 w 86"/>
                  <a:gd name="T63" fmla="*/ 9 h 76"/>
                  <a:gd name="T64" fmla="*/ 1 w 86"/>
                  <a:gd name="T65" fmla="*/ 6 h 76"/>
                  <a:gd name="T66" fmla="*/ 1 w 86"/>
                  <a:gd name="T67" fmla="*/ 6 h 76"/>
                  <a:gd name="T68" fmla="*/ 0 w 86"/>
                  <a:gd name="T69" fmla="*/ 8 h 76"/>
                  <a:gd name="T70" fmla="*/ 5 w 86"/>
                  <a:gd name="T71" fmla="*/ 10 h 76"/>
                  <a:gd name="T72" fmla="*/ 5 w 86"/>
                  <a:gd name="T73" fmla="*/ 12 h 76"/>
                  <a:gd name="T74" fmla="*/ 0 w 86"/>
                  <a:gd name="T75" fmla="*/ 13 h 76"/>
                  <a:gd name="T76" fmla="*/ 0 w 86"/>
                  <a:gd name="T77" fmla="*/ 13 h 76"/>
                  <a:gd name="T78" fmla="*/ 0 w 86"/>
                  <a:gd name="T79" fmla="*/ 15 h 76"/>
                  <a:gd name="T80" fmla="*/ 5 w 86"/>
                  <a:gd name="T81" fmla="*/ 13 h 76"/>
                  <a:gd name="T82" fmla="*/ 5 w 86"/>
                  <a:gd name="T83" fmla="*/ 14 h 76"/>
                  <a:gd name="T84" fmla="*/ 2 w 86"/>
                  <a:gd name="T85" fmla="*/ 17 h 76"/>
                  <a:gd name="T86" fmla="*/ 2 w 86"/>
                  <a:gd name="T87" fmla="*/ 17 h 76"/>
                  <a:gd name="T88" fmla="*/ 5 w 86"/>
                  <a:gd name="T89" fmla="*/ 18 h 76"/>
                  <a:gd name="T90" fmla="*/ 6 w 86"/>
                  <a:gd name="T91" fmla="*/ 14 h 76"/>
                  <a:gd name="T92" fmla="*/ 9 w 86"/>
                  <a:gd name="T93" fmla="*/ 15 h 76"/>
                  <a:gd name="T94" fmla="*/ 5 w 86"/>
                  <a:gd name="T95" fmla="*/ 19 h 76"/>
                  <a:gd name="T96" fmla="*/ 7 w 86"/>
                  <a:gd name="T97" fmla="*/ 19 h 76"/>
                  <a:gd name="T98" fmla="*/ 9 w 86"/>
                  <a:gd name="T99" fmla="*/ 15 h 76"/>
                  <a:gd name="T100" fmla="*/ 8 w 86"/>
                  <a:gd name="T101" fmla="*/ 15 h 76"/>
                  <a:gd name="T102" fmla="*/ 10 w 86"/>
                  <a:gd name="T103" fmla="*/ 14 h 76"/>
                  <a:gd name="T104" fmla="*/ 12 w 86"/>
                  <a:gd name="T105" fmla="*/ 18 h 76"/>
                  <a:gd name="T106" fmla="*/ 12 w 86"/>
                  <a:gd name="T107" fmla="*/ 16 h 76"/>
                  <a:gd name="T108" fmla="*/ 11 w 86"/>
                  <a:gd name="T109" fmla="*/ 15 h 7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6"/>
                  <a:gd name="T166" fmla="*/ 0 h 76"/>
                  <a:gd name="T167" fmla="*/ 86 w 86"/>
                  <a:gd name="T168" fmla="*/ 76 h 7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6" h="76">
                    <a:moveTo>
                      <a:pt x="50" y="52"/>
                    </a:moveTo>
                    <a:lnTo>
                      <a:pt x="56" y="49"/>
                    </a:lnTo>
                    <a:lnTo>
                      <a:pt x="64" y="67"/>
                    </a:lnTo>
                    <a:lnTo>
                      <a:pt x="59" y="70"/>
                    </a:lnTo>
                    <a:lnTo>
                      <a:pt x="50" y="52"/>
                    </a:lnTo>
                    <a:close/>
                    <a:moveTo>
                      <a:pt x="67" y="64"/>
                    </a:moveTo>
                    <a:lnTo>
                      <a:pt x="66" y="65"/>
                    </a:lnTo>
                    <a:lnTo>
                      <a:pt x="64" y="67"/>
                    </a:lnTo>
                    <a:lnTo>
                      <a:pt x="61" y="58"/>
                    </a:lnTo>
                    <a:lnTo>
                      <a:pt x="67" y="64"/>
                    </a:lnTo>
                    <a:close/>
                    <a:moveTo>
                      <a:pt x="53" y="51"/>
                    </a:moveTo>
                    <a:lnTo>
                      <a:pt x="56" y="48"/>
                    </a:lnTo>
                    <a:lnTo>
                      <a:pt x="71" y="61"/>
                    </a:lnTo>
                    <a:lnTo>
                      <a:pt x="67" y="64"/>
                    </a:lnTo>
                    <a:lnTo>
                      <a:pt x="53" y="51"/>
                    </a:lnTo>
                    <a:close/>
                    <a:moveTo>
                      <a:pt x="72" y="59"/>
                    </a:moveTo>
                    <a:lnTo>
                      <a:pt x="72" y="60"/>
                    </a:lnTo>
                    <a:lnTo>
                      <a:pt x="71" y="61"/>
                    </a:lnTo>
                    <a:lnTo>
                      <a:pt x="63" y="54"/>
                    </a:lnTo>
                    <a:lnTo>
                      <a:pt x="72" y="59"/>
                    </a:lnTo>
                    <a:close/>
                    <a:moveTo>
                      <a:pt x="55" y="50"/>
                    </a:moveTo>
                    <a:lnTo>
                      <a:pt x="59" y="43"/>
                    </a:lnTo>
                    <a:lnTo>
                      <a:pt x="75" y="52"/>
                    </a:lnTo>
                    <a:lnTo>
                      <a:pt x="72" y="59"/>
                    </a:lnTo>
                    <a:lnTo>
                      <a:pt x="55" y="50"/>
                    </a:lnTo>
                    <a:close/>
                    <a:moveTo>
                      <a:pt x="59" y="43"/>
                    </a:moveTo>
                    <a:lnTo>
                      <a:pt x="59" y="42"/>
                    </a:lnTo>
                    <a:lnTo>
                      <a:pt x="60" y="41"/>
                    </a:lnTo>
                    <a:lnTo>
                      <a:pt x="66" y="48"/>
                    </a:lnTo>
                    <a:lnTo>
                      <a:pt x="59" y="43"/>
                    </a:lnTo>
                    <a:close/>
                    <a:moveTo>
                      <a:pt x="60" y="41"/>
                    </a:moveTo>
                    <a:lnTo>
                      <a:pt x="63" y="38"/>
                    </a:lnTo>
                    <a:lnTo>
                      <a:pt x="76" y="52"/>
                    </a:lnTo>
                    <a:lnTo>
                      <a:pt x="73" y="54"/>
                    </a:lnTo>
                    <a:lnTo>
                      <a:pt x="60" y="41"/>
                    </a:lnTo>
                    <a:close/>
                    <a:moveTo>
                      <a:pt x="76" y="52"/>
                    </a:moveTo>
                    <a:lnTo>
                      <a:pt x="86" y="42"/>
                    </a:lnTo>
                    <a:lnTo>
                      <a:pt x="76" y="52"/>
                    </a:lnTo>
                    <a:lnTo>
                      <a:pt x="70" y="45"/>
                    </a:lnTo>
                    <a:lnTo>
                      <a:pt x="76" y="52"/>
                    </a:lnTo>
                    <a:close/>
                    <a:moveTo>
                      <a:pt x="63" y="38"/>
                    </a:moveTo>
                    <a:lnTo>
                      <a:pt x="66" y="35"/>
                    </a:lnTo>
                    <a:lnTo>
                      <a:pt x="80" y="49"/>
                    </a:lnTo>
                    <a:lnTo>
                      <a:pt x="76" y="52"/>
                    </a:lnTo>
                    <a:lnTo>
                      <a:pt x="63" y="38"/>
                    </a:lnTo>
                    <a:close/>
                    <a:moveTo>
                      <a:pt x="83" y="42"/>
                    </a:moveTo>
                    <a:lnTo>
                      <a:pt x="83" y="46"/>
                    </a:lnTo>
                    <a:lnTo>
                      <a:pt x="80" y="49"/>
                    </a:lnTo>
                    <a:lnTo>
                      <a:pt x="73" y="42"/>
                    </a:lnTo>
                    <a:lnTo>
                      <a:pt x="83" y="42"/>
                    </a:lnTo>
                    <a:close/>
                    <a:moveTo>
                      <a:pt x="63" y="42"/>
                    </a:moveTo>
                    <a:lnTo>
                      <a:pt x="63" y="36"/>
                    </a:lnTo>
                    <a:lnTo>
                      <a:pt x="83" y="36"/>
                    </a:lnTo>
                    <a:lnTo>
                      <a:pt x="83" y="42"/>
                    </a:lnTo>
                    <a:lnTo>
                      <a:pt x="63" y="42"/>
                    </a:lnTo>
                    <a:close/>
                    <a:moveTo>
                      <a:pt x="63" y="36"/>
                    </a:moveTo>
                    <a:lnTo>
                      <a:pt x="63" y="32"/>
                    </a:lnTo>
                    <a:lnTo>
                      <a:pt x="83" y="32"/>
                    </a:lnTo>
                    <a:lnTo>
                      <a:pt x="83" y="36"/>
                    </a:lnTo>
                    <a:lnTo>
                      <a:pt x="63" y="36"/>
                    </a:lnTo>
                    <a:close/>
                    <a:moveTo>
                      <a:pt x="63" y="32"/>
                    </a:moveTo>
                    <a:lnTo>
                      <a:pt x="63" y="29"/>
                    </a:lnTo>
                    <a:lnTo>
                      <a:pt x="83" y="29"/>
                    </a:lnTo>
                    <a:lnTo>
                      <a:pt x="83" y="32"/>
                    </a:lnTo>
                    <a:lnTo>
                      <a:pt x="63" y="32"/>
                    </a:lnTo>
                    <a:close/>
                    <a:moveTo>
                      <a:pt x="63" y="29"/>
                    </a:moveTo>
                    <a:lnTo>
                      <a:pt x="63" y="22"/>
                    </a:lnTo>
                    <a:lnTo>
                      <a:pt x="83" y="22"/>
                    </a:lnTo>
                    <a:lnTo>
                      <a:pt x="83" y="29"/>
                    </a:lnTo>
                    <a:lnTo>
                      <a:pt x="63" y="29"/>
                    </a:lnTo>
                    <a:close/>
                    <a:moveTo>
                      <a:pt x="63" y="22"/>
                    </a:moveTo>
                    <a:lnTo>
                      <a:pt x="63" y="19"/>
                    </a:lnTo>
                    <a:lnTo>
                      <a:pt x="83" y="19"/>
                    </a:lnTo>
                    <a:lnTo>
                      <a:pt x="83" y="22"/>
                    </a:lnTo>
                    <a:lnTo>
                      <a:pt x="63" y="22"/>
                    </a:lnTo>
                    <a:close/>
                    <a:moveTo>
                      <a:pt x="80" y="13"/>
                    </a:moveTo>
                    <a:lnTo>
                      <a:pt x="83" y="16"/>
                    </a:lnTo>
                    <a:lnTo>
                      <a:pt x="83" y="19"/>
                    </a:lnTo>
                    <a:lnTo>
                      <a:pt x="73" y="19"/>
                    </a:lnTo>
                    <a:lnTo>
                      <a:pt x="80" y="13"/>
                    </a:lnTo>
                    <a:close/>
                    <a:moveTo>
                      <a:pt x="66" y="26"/>
                    </a:moveTo>
                    <a:lnTo>
                      <a:pt x="63" y="24"/>
                    </a:lnTo>
                    <a:lnTo>
                      <a:pt x="76" y="9"/>
                    </a:lnTo>
                    <a:lnTo>
                      <a:pt x="80" y="13"/>
                    </a:lnTo>
                    <a:lnTo>
                      <a:pt x="66" y="26"/>
                    </a:lnTo>
                    <a:close/>
                    <a:moveTo>
                      <a:pt x="76" y="9"/>
                    </a:moveTo>
                    <a:lnTo>
                      <a:pt x="86" y="19"/>
                    </a:lnTo>
                    <a:lnTo>
                      <a:pt x="76" y="9"/>
                    </a:lnTo>
                    <a:lnTo>
                      <a:pt x="70" y="16"/>
                    </a:lnTo>
                    <a:lnTo>
                      <a:pt x="76" y="9"/>
                    </a:lnTo>
                    <a:close/>
                    <a:moveTo>
                      <a:pt x="63" y="24"/>
                    </a:moveTo>
                    <a:lnTo>
                      <a:pt x="60" y="20"/>
                    </a:lnTo>
                    <a:lnTo>
                      <a:pt x="73" y="6"/>
                    </a:lnTo>
                    <a:lnTo>
                      <a:pt x="76" y="9"/>
                    </a:lnTo>
                    <a:lnTo>
                      <a:pt x="63" y="24"/>
                    </a:lnTo>
                    <a:close/>
                    <a:moveTo>
                      <a:pt x="60" y="20"/>
                    </a:moveTo>
                    <a:lnTo>
                      <a:pt x="60" y="20"/>
                    </a:lnTo>
                    <a:lnTo>
                      <a:pt x="66" y="14"/>
                    </a:lnTo>
                    <a:lnTo>
                      <a:pt x="60" y="20"/>
                    </a:lnTo>
                    <a:close/>
                    <a:moveTo>
                      <a:pt x="60" y="20"/>
                    </a:moveTo>
                    <a:lnTo>
                      <a:pt x="56" y="17"/>
                    </a:lnTo>
                    <a:lnTo>
                      <a:pt x="71" y="4"/>
                    </a:lnTo>
                    <a:lnTo>
                      <a:pt x="73" y="6"/>
                    </a:lnTo>
                    <a:lnTo>
                      <a:pt x="60" y="20"/>
                    </a:lnTo>
                    <a:close/>
                    <a:moveTo>
                      <a:pt x="63" y="0"/>
                    </a:moveTo>
                    <a:lnTo>
                      <a:pt x="67" y="0"/>
                    </a:lnTo>
                    <a:lnTo>
                      <a:pt x="71" y="4"/>
                    </a:lnTo>
                    <a:lnTo>
                      <a:pt x="63" y="10"/>
                    </a:lnTo>
                    <a:lnTo>
                      <a:pt x="63" y="0"/>
                    </a:lnTo>
                    <a:close/>
                    <a:moveTo>
                      <a:pt x="63" y="19"/>
                    </a:moveTo>
                    <a:lnTo>
                      <a:pt x="57" y="19"/>
                    </a:lnTo>
                    <a:lnTo>
                      <a:pt x="57" y="0"/>
                    </a:lnTo>
                    <a:lnTo>
                      <a:pt x="63" y="0"/>
                    </a:lnTo>
                    <a:lnTo>
                      <a:pt x="63" y="19"/>
                    </a:lnTo>
                    <a:close/>
                    <a:moveTo>
                      <a:pt x="57" y="19"/>
                    </a:moveTo>
                    <a:lnTo>
                      <a:pt x="54" y="19"/>
                    </a:lnTo>
                    <a:lnTo>
                      <a:pt x="54" y="0"/>
                    </a:lnTo>
                    <a:lnTo>
                      <a:pt x="57" y="0"/>
                    </a:lnTo>
                    <a:lnTo>
                      <a:pt x="57" y="19"/>
                    </a:lnTo>
                    <a:close/>
                    <a:moveTo>
                      <a:pt x="54" y="19"/>
                    </a:moveTo>
                    <a:lnTo>
                      <a:pt x="48" y="19"/>
                    </a:lnTo>
                    <a:lnTo>
                      <a:pt x="48" y="0"/>
                    </a:lnTo>
                    <a:lnTo>
                      <a:pt x="54" y="0"/>
                    </a:lnTo>
                    <a:lnTo>
                      <a:pt x="54" y="19"/>
                    </a:lnTo>
                    <a:close/>
                    <a:moveTo>
                      <a:pt x="48" y="19"/>
                    </a:moveTo>
                    <a:lnTo>
                      <a:pt x="44" y="19"/>
                    </a:lnTo>
                    <a:lnTo>
                      <a:pt x="44" y="0"/>
                    </a:lnTo>
                    <a:lnTo>
                      <a:pt x="48" y="0"/>
                    </a:lnTo>
                    <a:lnTo>
                      <a:pt x="48" y="19"/>
                    </a:lnTo>
                    <a:close/>
                    <a:moveTo>
                      <a:pt x="44" y="19"/>
                    </a:moveTo>
                    <a:lnTo>
                      <a:pt x="38" y="19"/>
                    </a:lnTo>
                    <a:lnTo>
                      <a:pt x="38" y="0"/>
                    </a:lnTo>
                    <a:lnTo>
                      <a:pt x="44" y="0"/>
                    </a:lnTo>
                    <a:lnTo>
                      <a:pt x="44" y="19"/>
                    </a:lnTo>
                    <a:close/>
                    <a:moveTo>
                      <a:pt x="34" y="2"/>
                    </a:moveTo>
                    <a:lnTo>
                      <a:pt x="35" y="0"/>
                    </a:lnTo>
                    <a:lnTo>
                      <a:pt x="38" y="0"/>
                    </a:lnTo>
                    <a:lnTo>
                      <a:pt x="38" y="10"/>
                    </a:lnTo>
                    <a:lnTo>
                      <a:pt x="34" y="2"/>
                    </a:lnTo>
                    <a:close/>
                    <a:moveTo>
                      <a:pt x="42" y="18"/>
                    </a:moveTo>
                    <a:lnTo>
                      <a:pt x="37" y="21"/>
                    </a:lnTo>
                    <a:lnTo>
                      <a:pt x="28" y="5"/>
                    </a:lnTo>
                    <a:lnTo>
                      <a:pt x="34" y="2"/>
                    </a:lnTo>
                    <a:lnTo>
                      <a:pt x="42" y="18"/>
                    </a:lnTo>
                    <a:close/>
                    <a:moveTo>
                      <a:pt x="37" y="21"/>
                    </a:moveTo>
                    <a:lnTo>
                      <a:pt x="34" y="22"/>
                    </a:lnTo>
                    <a:lnTo>
                      <a:pt x="32" y="22"/>
                    </a:lnTo>
                    <a:lnTo>
                      <a:pt x="32" y="14"/>
                    </a:lnTo>
                    <a:lnTo>
                      <a:pt x="37" y="21"/>
                    </a:lnTo>
                    <a:close/>
                    <a:moveTo>
                      <a:pt x="32" y="22"/>
                    </a:moveTo>
                    <a:lnTo>
                      <a:pt x="29" y="22"/>
                    </a:lnTo>
                    <a:lnTo>
                      <a:pt x="29" y="4"/>
                    </a:lnTo>
                    <a:lnTo>
                      <a:pt x="32" y="4"/>
                    </a:lnTo>
                    <a:lnTo>
                      <a:pt x="32" y="22"/>
                    </a:lnTo>
                    <a:close/>
                    <a:moveTo>
                      <a:pt x="24" y="5"/>
                    </a:moveTo>
                    <a:lnTo>
                      <a:pt x="27" y="4"/>
                    </a:lnTo>
                    <a:lnTo>
                      <a:pt x="29" y="4"/>
                    </a:lnTo>
                    <a:lnTo>
                      <a:pt x="29" y="14"/>
                    </a:lnTo>
                    <a:lnTo>
                      <a:pt x="24" y="5"/>
                    </a:lnTo>
                    <a:close/>
                    <a:moveTo>
                      <a:pt x="33" y="21"/>
                    </a:moveTo>
                    <a:lnTo>
                      <a:pt x="27" y="25"/>
                    </a:lnTo>
                    <a:lnTo>
                      <a:pt x="18" y="8"/>
                    </a:lnTo>
                    <a:lnTo>
                      <a:pt x="24" y="5"/>
                    </a:lnTo>
                    <a:lnTo>
                      <a:pt x="33" y="21"/>
                    </a:lnTo>
                    <a:close/>
                    <a:moveTo>
                      <a:pt x="13" y="13"/>
                    </a:moveTo>
                    <a:lnTo>
                      <a:pt x="16" y="9"/>
                    </a:lnTo>
                    <a:lnTo>
                      <a:pt x="18" y="8"/>
                    </a:lnTo>
                    <a:lnTo>
                      <a:pt x="22" y="16"/>
                    </a:lnTo>
                    <a:lnTo>
                      <a:pt x="13" y="13"/>
                    </a:lnTo>
                    <a:close/>
                    <a:moveTo>
                      <a:pt x="31" y="20"/>
                    </a:moveTo>
                    <a:lnTo>
                      <a:pt x="28" y="27"/>
                    </a:lnTo>
                    <a:lnTo>
                      <a:pt x="10" y="18"/>
                    </a:lnTo>
                    <a:lnTo>
                      <a:pt x="13" y="13"/>
                    </a:lnTo>
                    <a:lnTo>
                      <a:pt x="31" y="20"/>
                    </a:lnTo>
                    <a:close/>
                    <a:moveTo>
                      <a:pt x="28" y="27"/>
                    </a:moveTo>
                    <a:lnTo>
                      <a:pt x="27" y="28"/>
                    </a:lnTo>
                    <a:lnTo>
                      <a:pt x="26" y="29"/>
                    </a:lnTo>
                    <a:lnTo>
                      <a:pt x="19" y="22"/>
                    </a:lnTo>
                    <a:lnTo>
                      <a:pt x="28" y="27"/>
                    </a:lnTo>
                    <a:close/>
                    <a:moveTo>
                      <a:pt x="26" y="29"/>
                    </a:moveTo>
                    <a:lnTo>
                      <a:pt x="22" y="32"/>
                    </a:lnTo>
                    <a:lnTo>
                      <a:pt x="9" y="19"/>
                    </a:lnTo>
                    <a:lnTo>
                      <a:pt x="12" y="16"/>
                    </a:lnTo>
                    <a:lnTo>
                      <a:pt x="26" y="29"/>
                    </a:lnTo>
                    <a:close/>
                    <a:moveTo>
                      <a:pt x="22" y="32"/>
                    </a:moveTo>
                    <a:lnTo>
                      <a:pt x="13" y="42"/>
                    </a:lnTo>
                    <a:lnTo>
                      <a:pt x="22" y="32"/>
                    </a:lnTo>
                    <a:lnTo>
                      <a:pt x="16" y="26"/>
                    </a:lnTo>
                    <a:lnTo>
                      <a:pt x="22" y="32"/>
                    </a:lnTo>
                    <a:close/>
                    <a:moveTo>
                      <a:pt x="22" y="32"/>
                    </a:moveTo>
                    <a:lnTo>
                      <a:pt x="19" y="36"/>
                    </a:lnTo>
                    <a:lnTo>
                      <a:pt x="6" y="22"/>
                    </a:lnTo>
                    <a:lnTo>
                      <a:pt x="9" y="19"/>
                    </a:lnTo>
                    <a:lnTo>
                      <a:pt x="22" y="32"/>
                    </a:lnTo>
                    <a:close/>
                    <a:moveTo>
                      <a:pt x="6" y="22"/>
                    </a:moveTo>
                    <a:lnTo>
                      <a:pt x="16" y="13"/>
                    </a:lnTo>
                    <a:lnTo>
                      <a:pt x="6" y="22"/>
                    </a:lnTo>
                    <a:lnTo>
                      <a:pt x="12" y="29"/>
                    </a:lnTo>
                    <a:lnTo>
                      <a:pt x="6" y="22"/>
                    </a:lnTo>
                    <a:close/>
                    <a:moveTo>
                      <a:pt x="19" y="36"/>
                    </a:moveTo>
                    <a:lnTo>
                      <a:pt x="17" y="39"/>
                    </a:lnTo>
                    <a:lnTo>
                      <a:pt x="2" y="26"/>
                    </a:lnTo>
                    <a:lnTo>
                      <a:pt x="6" y="22"/>
                    </a:lnTo>
                    <a:lnTo>
                      <a:pt x="19" y="36"/>
                    </a:lnTo>
                    <a:close/>
                    <a:moveTo>
                      <a:pt x="0" y="32"/>
                    </a:moveTo>
                    <a:lnTo>
                      <a:pt x="0" y="28"/>
                    </a:lnTo>
                    <a:lnTo>
                      <a:pt x="2" y="26"/>
                    </a:lnTo>
                    <a:lnTo>
                      <a:pt x="9" y="32"/>
                    </a:lnTo>
                    <a:lnTo>
                      <a:pt x="0" y="32"/>
                    </a:lnTo>
                    <a:close/>
                    <a:moveTo>
                      <a:pt x="19" y="32"/>
                    </a:moveTo>
                    <a:lnTo>
                      <a:pt x="19" y="39"/>
                    </a:lnTo>
                    <a:lnTo>
                      <a:pt x="0" y="39"/>
                    </a:lnTo>
                    <a:lnTo>
                      <a:pt x="0" y="32"/>
                    </a:lnTo>
                    <a:lnTo>
                      <a:pt x="19" y="32"/>
                    </a:lnTo>
                    <a:close/>
                    <a:moveTo>
                      <a:pt x="19" y="39"/>
                    </a:moveTo>
                    <a:lnTo>
                      <a:pt x="19" y="42"/>
                    </a:lnTo>
                    <a:lnTo>
                      <a:pt x="0" y="42"/>
                    </a:lnTo>
                    <a:lnTo>
                      <a:pt x="0" y="39"/>
                    </a:lnTo>
                    <a:lnTo>
                      <a:pt x="19" y="39"/>
                    </a:lnTo>
                    <a:close/>
                    <a:moveTo>
                      <a:pt x="19" y="42"/>
                    </a:moveTo>
                    <a:lnTo>
                      <a:pt x="19" y="48"/>
                    </a:lnTo>
                    <a:lnTo>
                      <a:pt x="0" y="48"/>
                    </a:lnTo>
                    <a:lnTo>
                      <a:pt x="0" y="42"/>
                    </a:lnTo>
                    <a:lnTo>
                      <a:pt x="19" y="42"/>
                    </a:lnTo>
                    <a:close/>
                    <a:moveTo>
                      <a:pt x="19" y="48"/>
                    </a:moveTo>
                    <a:lnTo>
                      <a:pt x="19" y="51"/>
                    </a:lnTo>
                    <a:lnTo>
                      <a:pt x="0" y="51"/>
                    </a:lnTo>
                    <a:lnTo>
                      <a:pt x="0" y="48"/>
                    </a:lnTo>
                    <a:lnTo>
                      <a:pt x="19" y="48"/>
                    </a:lnTo>
                    <a:close/>
                    <a:moveTo>
                      <a:pt x="19" y="51"/>
                    </a:moveTo>
                    <a:lnTo>
                      <a:pt x="19" y="54"/>
                    </a:lnTo>
                    <a:lnTo>
                      <a:pt x="0" y="54"/>
                    </a:lnTo>
                    <a:lnTo>
                      <a:pt x="0" y="51"/>
                    </a:lnTo>
                    <a:lnTo>
                      <a:pt x="19" y="51"/>
                    </a:lnTo>
                    <a:close/>
                    <a:moveTo>
                      <a:pt x="2" y="61"/>
                    </a:moveTo>
                    <a:lnTo>
                      <a:pt x="0" y="59"/>
                    </a:lnTo>
                    <a:lnTo>
                      <a:pt x="0" y="54"/>
                    </a:lnTo>
                    <a:lnTo>
                      <a:pt x="9" y="54"/>
                    </a:lnTo>
                    <a:lnTo>
                      <a:pt x="2" y="61"/>
                    </a:lnTo>
                    <a:close/>
                    <a:moveTo>
                      <a:pt x="17" y="48"/>
                    </a:moveTo>
                    <a:lnTo>
                      <a:pt x="19" y="51"/>
                    </a:lnTo>
                    <a:lnTo>
                      <a:pt x="6" y="64"/>
                    </a:lnTo>
                    <a:lnTo>
                      <a:pt x="2" y="61"/>
                    </a:lnTo>
                    <a:lnTo>
                      <a:pt x="17" y="48"/>
                    </a:lnTo>
                    <a:close/>
                    <a:moveTo>
                      <a:pt x="19" y="51"/>
                    </a:moveTo>
                    <a:lnTo>
                      <a:pt x="10" y="41"/>
                    </a:lnTo>
                    <a:lnTo>
                      <a:pt x="19" y="51"/>
                    </a:lnTo>
                    <a:lnTo>
                      <a:pt x="12" y="58"/>
                    </a:lnTo>
                    <a:lnTo>
                      <a:pt x="19" y="51"/>
                    </a:lnTo>
                    <a:close/>
                    <a:moveTo>
                      <a:pt x="19" y="51"/>
                    </a:moveTo>
                    <a:lnTo>
                      <a:pt x="22" y="54"/>
                    </a:lnTo>
                    <a:lnTo>
                      <a:pt x="9" y="68"/>
                    </a:lnTo>
                    <a:lnTo>
                      <a:pt x="6" y="64"/>
                    </a:lnTo>
                    <a:lnTo>
                      <a:pt x="19" y="51"/>
                    </a:lnTo>
                    <a:close/>
                    <a:moveTo>
                      <a:pt x="9" y="68"/>
                    </a:moveTo>
                    <a:lnTo>
                      <a:pt x="9" y="68"/>
                    </a:lnTo>
                    <a:lnTo>
                      <a:pt x="16" y="61"/>
                    </a:lnTo>
                    <a:lnTo>
                      <a:pt x="9" y="68"/>
                    </a:lnTo>
                    <a:close/>
                    <a:moveTo>
                      <a:pt x="22" y="54"/>
                    </a:moveTo>
                    <a:lnTo>
                      <a:pt x="26" y="58"/>
                    </a:lnTo>
                    <a:lnTo>
                      <a:pt x="12" y="71"/>
                    </a:lnTo>
                    <a:lnTo>
                      <a:pt x="9" y="68"/>
                    </a:lnTo>
                    <a:lnTo>
                      <a:pt x="22" y="54"/>
                    </a:lnTo>
                    <a:close/>
                    <a:moveTo>
                      <a:pt x="19" y="73"/>
                    </a:moveTo>
                    <a:lnTo>
                      <a:pt x="16" y="73"/>
                    </a:lnTo>
                    <a:lnTo>
                      <a:pt x="12" y="71"/>
                    </a:lnTo>
                    <a:lnTo>
                      <a:pt x="19" y="64"/>
                    </a:lnTo>
                    <a:lnTo>
                      <a:pt x="19" y="73"/>
                    </a:lnTo>
                    <a:close/>
                    <a:moveTo>
                      <a:pt x="19" y="54"/>
                    </a:moveTo>
                    <a:lnTo>
                      <a:pt x="26" y="54"/>
                    </a:lnTo>
                    <a:lnTo>
                      <a:pt x="26" y="73"/>
                    </a:lnTo>
                    <a:lnTo>
                      <a:pt x="19" y="73"/>
                    </a:lnTo>
                    <a:lnTo>
                      <a:pt x="19" y="54"/>
                    </a:lnTo>
                    <a:close/>
                    <a:moveTo>
                      <a:pt x="26" y="54"/>
                    </a:moveTo>
                    <a:lnTo>
                      <a:pt x="29" y="54"/>
                    </a:lnTo>
                    <a:lnTo>
                      <a:pt x="32" y="58"/>
                    </a:lnTo>
                    <a:lnTo>
                      <a:pt x="26" y="64"/>
                    </a:lnTo>
                    <a:lnTo>
                      <a:pt x="26" y="54"/>
                    </a:lnTo>
                    <a:close/>
                    <a:moveTo>
                      <a:pt x="32" y="58"/>
                    </a:moveTo>
                    <a:lnTo>
                      <a:pt x="35" y="60"/>
                    </a:lnTo>
                    <a:lnTo>
                      <a:pt x="22" y="74"/>
                    </a:lnTo>
                    <a:lnTo>
                      <a:pt x="19" y="71"/>
                    </a:lnTo>
                    <a:lnTo>
                      <a:pt x="32" y="58"/>
                    </a:lnTo>
                    <a:close/>
                    <a:moveTo>
                      <a:pt x="29" y="76"/>
                    </a:moveTo>
                    <a:lnTo>
                      <a:pt x="24" y="76"/>
                    </a:lnTo>
                    <a:lnTo>
                      <a:pt x="22" y="74"/>
                    </a:lnTo>
                    <a:lnTo>
                      <a:pt x="29" y="68"/>
                    </a:lnTo>
                    <a:lnTo>
                      <a:pt x="29" y="76"/>
                    </a:lnTo>
                    <a:close/>
                    <a:moveTo>
                      <a:pt x="29" y="58"/>
                    </a:moveTo>
                    <a:lnTo>
                      <a:pt x="35" y="58"/>
                    </a:lnTo>
                    <a:lnTo>
                      <a:pt x="35" y="76"/>
                    </a:lnTo>
                    <a:lnTo>
                      <a:pt x="29" y="76"/>
                    </a:lnTo>
                    <a:lnTo>
                      <a:pt x="29" y="58"/>
                    </a:lnTo>
                    <a:close/>
                    <a:moveTo>
                      <a:pt x="35" y="58"/>
                    </a:moveTo>
                    <a:lnTo>
                      <a:pt x="38" y="58"/>
                    </a:lnTo>
                    <a:lnTo>
                      <a:pt x="38" y="76"/>
                    </a:lnTo>
                    <a:lnTo>
                      <a:pt x="35" y="76"/>
                    </a:lnTo>
                    <a:lnTo>
                      <a:pt x="35" y="58"/>
                    </a:lnTo>
                    <a:close/>
                    <a:moveTo>
                      <a:pt x="42" y="75"/>
                    </a:moveTo>
                    <a:lnTo>
                      <a:pt x="40" y="76"/>
                    </a:lnTo>
                    <a:lnTo>
                      <a:pt x="38" y="76"/>
                    </a:lnTo>
                    <a:lnTo>
                      <a:pt x="38" y="68"/>
                    </a:lnTo>
                    <a:lnTo>
                      <a:pt x="42" y="75"/>
                    </a:lnTo>
                    <a:close/>
                    <a:moveTo>
                      <a:pt x="34" y="59"/>
                    </a:moveTo>
                    <a:lnTo>
                      <a:pt x="40" y="56"/>
                    </a:lnTo>
                    <a:lnTo>
                      <a:pt x="49" y="72"/>
                    </a:lnTo>
                    <a:lnTo>
                      <a:pt x="42" y="75"/>
                    </a:lnTo>
                    <a:lnTo>
                      <a:pt x="34" y="59"/>
                    </a:lnTo>
                    <a:close/>
                    <a:moveTo>
                      <a:pt x="40" y="56"/>
                    </a:moveTo>
                    <a:lnTo>
                      <a:pt x="42" y="54"/>
                    </a:lnTo>
                    <a:lnTo>
                      <a:pt x="44" y="54"/>
                    </a:lnTo>
                    <a:lnTo>
                      <a:pt x="44" y="64"/>
                    </a:lnTo>
                    <a:lnTo>
                      <a:pt x="40" y="56"/>
                    </a:lnTo>
                    <a:close/>
                    <a:moveTo>
                      <a:pt x="44" y="54"/>
                    </a:moveTo>
                    <a:lnTo>
                      <a:pt x="51" y="54"/>
                    </a:lnTo>
                    <a:lnTo>
                      <a:pt x="51" y="73"/>
                    </a:lnTo>
                    <a:lnTo>
                      <a:pt x="44" y="73"/>
                    </a:lnTo>
                    <a:lnTo>
                      <a:pt x="44" y="54"/>
                    </a:lnTo>
                    <a:close/>
                    <a:moveTo>
                      <a:pt x="57" y="71"/>
                    </a:moveTo>
                    <a:lnTo>
                      <a:pt x="54" y="73"/>
                    </a:lnTo>
                    <a:lnTo>
                      <a:pt x="51" y="73"/>
                    </a:lnTo>
                    <a:lnTo>
                      <a:pt x="51" y="64"/>
                    </a:lnTo>
                    <a:lnTo>
                      <a:pt x="57" y="71"/>
                    </a:lnTo>
                    <a:close/>
                    <a:moveTo>
                      <a:pt x="44" y="58"/>
                    </a:moveTo>
                    <a:lnTo>
                      <a:pt x="48" y="54"/>
                    </a:lnTo>
                    <a:lnTo>
                      <a:pt x="61" y="68"/>
                    </a:lnTo>
                    <a:lnTo>
                      <a:pt x="57" y="71"/>
                    </a:lnTo>
                    <a:lnTo>
                      <a:pt x="44" y="58"/>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90" name="Freeform 276">
                <a:extLst>
                  <a:ext uri="{FF2B5EF4-FFF2-40B4-BE49-F238E27FC236}">
                    <a16:creationId xmlns:a16="http://schemas.microsoft.com/office/drawing/2014/main" id="{81F15B10-EBC6-4E58-8B37-BFAB9AE5563B}"/>
                  </a:ext>
                </a:extLst>
              </p:cNvPr>
              <p:cNvSpPr>
                <a:spLocks/>
              </p:cNvSpPr>
              <p:nvPr/>
            </p:nvSpPr>
            <p:spPr bwMode="auto">
              <a:xfrm>
                <a:off x="2609" y="2440"/>
                <a:ext cx="16" cy="14"/>
              </a:xfrm>
              <a:custGeom>
                <a:avLst/>
                <a:gdLst>
                  <a:gd name="T0" fmla="*/ 11 w 66"/>
                  <a:gd name="T1" fmla="*/ 13 h 57"/>
                  <a:gd name="T2" fmla="*/ 12 w 66"/>
                  <a:gd name="T3" fmla="*/ 12 h 57"/>
                  <a:gd name="T4" fmla="*/ 13 w 66"/>
                  <a:gd name="T5" fmla="*/ 11 h 57"/>
                  <a:gd name="T6" fmla="*/ 14 w 66"/>
                  <a:gd name="T7" fmla="*/ 10 h 57"/>
                  <a:gd name="T8" fmla="*/ 15 w 66"/>
                  <a:gd name="T9" fmla="*/ 9 h 57"/>
                  <a:gd name="T10" fmla="*/ 16 w 66"/>
                  <a:gd name="T11" fmla="*/ 8 h 57"/>
                  <a:gd name="T12" fmla="*/ 16 w 66"/>
                  <a:gd name="T13" fmla="*/ 7 h 57"/>
                  <a:gd name="T14" fmla="*/ 16 w 66"/>
                  <a:gd name="T15" fmla="*/ 5 h 57"/>
                  <a:gd name="T16" fmla="*/ 16 w 66"/>
                  <a:gd name="T17" fmla="*/ 5 h 57"/>
                  <a:gd name="T18" fmla="*/ 16 w 66"/>
                  <a:gd name="T19" fmla="*/ 3 h 57"/>
                  <a:gd name="T20" fmla="*/ 16 w 66"/>
                  <a:gd name="T21" fmla="*/ 2 h 57"/>
                  <a:gd name="T22" fmla="*/ 15 w 66"/>
                  <a:gd name="T23" fmla="*/ 2 h 57"/>
                  <a:gd name="T24" fmla="*/ 14 w 66"/>
                  <a:gd name="T25" fmla="*/ 1 h 57"/>
                  <a:gd name="T26" fmla="*/ 13 w 66"/>
                  <a:gd name="T27" fmla="*/ 1 h 57"/>
                  <a:gd name="T28" fmla="*/ 12 w 66"/>
                  <a:gd name="T29" fmla="*/ 0 h 57"/>
                  <a:gd name="T30" fmla="*/ 11 w 66"/>
                  <a:gd name="T31" fmla="*/ 0 h 57"/>
                  <a:gd name="T32" fmla="*/ 10 w 66"/>
                  <a:gd name="T33" fmla="*/ 0 h 57"/>
                  <a:gd name="T34" fmla="*/ 8 w 66"/>
                  <a:gd name="T35" fmla="*/ 0 h 57"/>
                  <a:gd name="T36" fmla="*/ 7 w 66"/>
                  <a:gd name="T37" fmla="*/ 0 h 57"/>
                  <a:gd name="T38" fmla="*/ 6 w 66"/>
                  <a:gd name="T39" fmla="*/ 1 h 57"/>
                  <a:gd name="T40" fmla="*/ 5 w 66"/>
                  <a:gd name="T41" fmla="*/ 2 h 57"/>
                  <a:gd name="T42" fmla="*/ 4 w 66"/>
                  <a:gd name="T43" fmla="*/ 2 h 57"/>
                  <a:gd name="T44" fmla="*/ 2 w 66"/>
                  <a:gd name="T45" fmla="*/ 3 h 57"/>
                  <a:gd name="T46" fmla="*/ 2 w 66"/>
                  <a:gd name="T47" fmla="*/ 4 h 57"/>
                  <a:gd name="T48" fmla="*/ 1 w 66"/>
                  <a:gd name="T49" fmla="*/ 5 h 57"/>
                  <a:gd name="T50" fmla="*/ 1 w 66"/>
                  <a:gd name="T51" fmla="*/ 6 h 57"/>
                  <a:gd name="T52" fmla="*/ 0 w 66"/>
                  <a:gd name="T53" fmla="*/ 7 h 57"/>
                  <a:gd name="T54" fmla="*/ 0 w 66"/>
                  <a:gd name="T55" fmla="*/ 8 h 57"/>
                  <a:gd name="T56" fmla="*/ 0 w 66"/>
                  <a:gd name="T57" fmla="*/ 10 h 57"/>
                  <a:gd name="T58" fmla="*/ 0 w 66"/>
                  <a:gd name="T59" fmla="*/ 10 h 57"/>
                  <a:gd name="T60" fmla="*/ 1 w 66"/>
                  <a:gd name="T61" fmla="*/ 11 h 57"/>
                  <a:gd name="T62" fmla="*/ 1 w 66"/>
                  <a:gd name="T63" fmla="*/ 12 h 57"/>
                  <a:gd name="T64" fmla="*/ 2 w 66"/>
                  <a:gd name="T65" fmla="*/ 13 h 57"/>
                  <a:gd name="T66" fmla="*/ 3 w 66"/>
                  <a:gd name="T67" fmla="*/ 13 h 57"/>
                  <a:gd name="T68" fmla="*/ 4 w 66"/>
                  <a:gd name="T69" fmla="*/ 13 h 57"/>
                  <a:gd name="T70" fmla="*/ 5 w 66"/>
                  <a:gd name="T71" fmla="*/ 14 h 57"/>
                  <a:gd name="T72" fmla="*/ 6 w 66"/>
                  <a:gd name="T73" fmla="*/ 14 h 57"/>
                  <a:gd name="T74" fmla="*/ 8 w 66"/>
                  <a:gd name="T75" fmla="*/ 14 h 57"/>
                  <a:gd name="T76" fmla="*/ 8 w 66"/>
                  <a:gd name="T77" fmla="*/ 13 h 57"/>
                  <a:gd name="T78" fmla="*/ 10 w 66"/>
                  <a:gd name="T79" fmla="*/ 13 h 57"/>
                  <a:gd name="T80" fmla="*/ 11 w 66"/>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4" y="51"/>
                    </a:moveTo>
                    <a:lnTo>
                      <a:pt x="51" y="49"/>
                    </a:lnTo>
                    <a:lnTo>
                      <a:pt x="54" y="45"/>
                    </a:lnTo>
                    <a:lnTo>
                      <a:pt x="57" y="42"/>
                    </a:lnTo>
                    <a:lnTo>
                      <a:pt x="61" y="35"/>
                    </a:lnTo>
                    <a:lnTo>
                      <a:pt x="64" y="32"/>
                    </a:lnTo>
                    <a:lnTo>
                      <a:pt x="64" y="29"/>
                    </a:lnTo>
                    <a:lnTo>
                      <a:pt x="66" y="22"/>
                    </a:lnTo>
                    <a:lnTo>
                      <a:pt x="66" y="20"/>
                    </a:lnTo>
                    <a:lnTo>
                      <a:pt x="64" y="13"/>
                    </a:lnTo>
                    <a:lnTo>
                      <a:pt x="64" y="10"/>
                    </a:lnTo>
                    <a:lnTo>
                      <a:pt x="61" y="7"/>
                    </a:lnTo>
                    <a:lnTo>
                      <a:pt x="57" y="3"/>
                    </a:lnTo>
                    <a:lnTo>
                      <a:pt x="54" y="3"/>
                    </a:lnTo>
                    <a:lnTo>
                      <a:pt x="51" y="0"/>
                    </a:lnTo>
                    <a:lnTo>
                      <a:pt x="44" y="0"/>
                    </a:lnTo>
                    <a:lnTo>
                      <a:pt x="41" y="0"/>
                    </a:lnTo>
                    <a:lnTo>
                      <a:pt x="35" y="0"/>
                    </a:lnTo>
                    <a:lnTo>
                      <a:pt x="29" y="0"/>
                    </a:lnTo>
                    <a:lnTo>
                      <a:pt x="25" y="3"/>
                    </a:lnTo>
                    <a:lnTo>
                      <a:pt x="19" y="7"/>
                    </a:lnTo>
                    <a:lnTo>
                      <a:pt x="15" y="10"/>
                    </a:lnTo>
                    <a:lnTo>
                      <a:pt x="10" y="13"/>
                    </a:lnTo>
                    <a:lnTo>
                      <a:pt x="7" y="17"/>
                    </a:lnTo>
                    <a:lnTo>
                      <a:pt x="3" y="20"/>
                    </a:lnTo>
                    <a:lnTo>
                      <a:pt x="3" y="25"/>
                    </a:lnTo>
                    <a:lnTo>
                      <a:pt x="0" y="29"/>
                    </a:lnTo>
                    <a:lnTo>
                      <a:pt x="0" y="32"/>
                    </a:lnTo>
                    <a:lnTo>
                      <a:pt x="0" y="39"/>
                    </a:lnTo>
                    <a:lnTo>
                      <a:pt x="0" y="42"/>
                    </a:lnTo>
                    <a:lnTo>
                      <a:pt x="3" y="45"/>
                    </a:lnTo>
                    <a:lnTo>
                      <a:pt x="3" y="49"/>
                    </a:lnTo>
                    <a:lnTo>
                      <a:pt x="7" y="51"/>
                    </a:lnTo>
                    <a:lnTo>
                      <a:pt x="12" y="54"/>
                    </a:lnTo>
                    <a:lnTo>
                      <a:pt x="15" y="54"/>
                    </a:lnTo>
                    <a:lnTo>
                      <a:pt x="19" y="57"/>
                    </a:lnTo>
                    <a:lnTo>
                      <a:pt x="25" y="57"/>
                    </a:lnTo>
                    <a:lnTo>
                      <a:pt x="32" y="57"/>
                    </a:lnTo>
                    <a:lnTo>
                      <a:pt x="35" y="54"/>
                    </a:lnTo>
                    <a:lnTo>
                      <a:pt x="41"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91" name="Freeform 277">
                <a:extLst>
                  <a:ext uri="{FF2B5EF4-FFF2-40B4-BE49-F238E27FC236}">
                    <a16:creationId xmlns:a16="http://schemas.microsoft.com/office/drawing/2014/main" id="{3FC7C230-6EAA-4B3C-8955-86B590A9CF1D}"/>
                  </a:ext>
                </a:extLst>
              </p:cNvPr>
              <p:cNvSpPr>
                <a:spLocks noEditPoints="1"/>
              </p:cNvSpPr>
              <p:nvPr/>
            </p:nvSpPr>
            <p:spPr bwMode="auto">
              <a:xfrm>
                <a:off x="2606" y="2438"/>
                <a:ext cx="22" cy="19"/>
              </a:xfrm>
              <a:custGeom>
                <a:avLst/>
                <a:gdLst>
                  <a:gd name="T0" fmla="*/ 17 w 86"/>
                  <a:gd name="T1" fmla="*/ 16 h 76"/>
                  <a:gd name="T2" fmla="*/ 15 w 86"/>
                  <a:gd name="T3" fmla="*/ 12 h 76"/>
                  <a:gd name="T4" fmla="*/ 19 w 86"/>
                  <a:gd name="T5" fmla="*/ 15 h 76"/>
                  <a:gd name="T6" fmla="*/ 17 w 86"/>
                  <a:gd name="T7" fmla="*/ 13 h 76"/>
                  <a:gd name="T8" fmla="*/ 15 w 86"/>
                  <a:gd name="T9" fmla="*/ 12 h 76"/>
                  <a:gd name="T10" fmla="*/ 16 w 86"/>
                  <a:gd name="T11" fmla="*/ 10 h 76"/>
                  <a:gd name="T12" fmla="*/ 21 w 86"/>
                  <a:gd name="T13" fmla="*/ 11 h 76"/>
                  <a:gd name="T14" fmla="*/ 21 w 86"/>
                  <a:gd name="T15" fmla="*/ 10 h 76"/>
                  <a:gd name="T16" fmla="*/ 19 w 86"/>
                  <a:gd name="T17" fmla="*/ 10 h 76"/>
                  <a:gd name="T18" fmla="*/ 17 w 86"/>
                  <a:gd name="T19" fmla="*/ 8 h 76"/>
                  <a:gd name="T20" fmla="*/ 17 w 86"/>
                  <a:gd name="T21" fmla="*/ 8 h 76"/>
                  <a:gd name="T22" fmla="*/ 22 w 86"/>
                  <a:gd name="T23" fmla="*/ 7 h 76"/>
                  <a:gd name="T24" fmla="*/ 21 w 86"/>
                  <a:gd name="T25" fmla="*/ 5 h 76"/>
                  <a:gd name="T26" fmla="*/ 19 w 86"/>
                  <a:gd name="T27" fmla="*/ 6 h 76"/>
                  <a:gd name="T28" fmla="*/ 16 w 86"/>
                  <a:gd name="T29" fmla="*/ 6 h 76"/>
                  <a:gd name="T30" fmla="*/ 17 w 86"/>
                  <a:gd name="T31" fmla="*/ 7 h 76"/>
                  <a:gd name="T32" fmla="*/ 19 w 86"/>
                  <a:gd name="T33" fmla="*/ 8 h 76"/>
                  <a:gd name="T34" fmla="*/ 19 w 86"/>
                  <a:gd name="T35" fmla="*/ 2 h 76"/>
                  <a:gd name="T36" fmla="*/ 17 w 86"/>
                  <a:gd name="T37" fmla="*/ 3 h 76"/>
                  <a:gd name="T38" fmla="*/ 17 w 86"/>
                  <a:gd name="T39" fmla="*/ 6 h 76"/>
                  <a:gd name="T40" fmla="*/ 15 w 86"/>
                  <a:gd name="T41" fmla="*/ 5 h 76"/>
                  <a:gd name="T42" fmla="*/ 17 w 86"/>
                  <a:gd name="T43" fmla="*/ 0 h 76"/>
                  <a:gd name="T44" fmla="*/ 14 w 86"/>
                  <a:gd name="T45" fmla="*/ 0 h 76"/>
                  <a:gd name="T46" fmla="*/ 14 w 86"/>
                  <a:gd name="T47" fmla="*/ 0 h 76"/>
                  <a:gd name="T48" fmla="*/ 13 w 86"/>
                  <a:gd name="T49" fmla="*/ 5 h 76"/>
                  <a:gd name="T50" fmla="*/ 8 w 86"/>
                  <a:gd name="T51" fmla="*/ 1 h 76"/>
                  <a:gd name="T52" fmla="*/ 11 w 86"/>
                  <a:gd name="T53" fmla="*/ 5 h 76"/>
                  <a:gd name="T54" fmla="*/ 10 w 86"/>
                  <a:gd name="T55" fmla="*/ 5 h 76"/>
                  <a:gd name="T56" fmla="*/ 8 w 86"/>
                  <a:gd name="T57" fmla="*/ 1 h 76"/>
                  <a:gd name="T58" fmla="*/ 6 w 86"/>
                  <a:gd name="T59" fmla="*/ 2 h 76"/>
                  <a:gd name="T60" fmla="*/ 8 w 86"/>
                  <a:gd name="T61" fmla="*/ 7 h 76"/>
                  <a:gd name="T62" fmla="*/ 6 w 86"/>
                  <a:gd name="T63" fmla="*/ 8 h 76"/>
                  <a:gd name="T64" fmla="*/ 4 w 86"/>
                  <a:gd name="T65" fmla="*/ 4 h 76"/>
                  <a:gd name="T66" fmla="*/ 3 w 86"/>
                  <a:gd name="T67" fmla="*/ 4 h 76"/>
                  <a:gd name="T68" fmla="*/ 3 w 86"/>
                  <a:gd name="T69" fmla="*/ 5 h 76"/>
                  <a:gd name="T70" fmla="*/ 1 w 86"/>
                  <a:gd name="T71" fmla="*/ 7 h 76"/>
                  <a:gd name="T72" fmla="*/ 6 w 86"/>
                  <a:gd name="T73" fmla="*/ 9 h 76"/>
                  <a:gd name="T74" fmla="*/ 5 w 86"/>
                  <a:gd name="T75" fmla="*/ 10 h 76"/>
                  <a:gd name="T76" fmla="*/ 2 w 86"/>
                  <a:gd name="T77" fmla="*/ 7 h 76"/>
                  <a:gd name="T78" fmla="*/ 0 w 86"/>
                  <a:gd name="T79" fmla="*/ 10 h 76"/>
                  <a:gd name="T80" fmla="*/ 5 w 86"/>
                  <a:gd name="T81" fmla="*/ 10 h 76"/>
                  <a:gd name="T82" fmla="*/ 5 w 86"/>
                  <a:gd name="T83" fmla="*/ 13 h 76"/>
                  <a:gd name="T84" fmla="*/ 0 w 86"/>
                  <a:gd name="T85" fmla="*/ 13 h 76"/>
                  <a:gd name="T86" fmla="*/ 1 w 86"/>
                  <a:gd name="T87" fmla="*/ 15 h 76"/>
                  <a:gd name="T88" fmla="*/ 5 w 86"/>
                  <a:gd name="T89" fmla="*/ 12 h 76"/>
                  <a:gd name="T90" fmla="*/ 2 w 86"/>
                  <a:gd name="T91" fmla="*/ 16 h 76"/>
                  <a:gd name="T92" fmla="*/ 6 w 86"/>
                  <a:gd name="T93" fmla="*/ 13 h 76"/>
                  <a:gd name="T94" fmla="*/ 3 w 86"/>
                  <a:gd name="T95" fmla="*/ 17 h 76"/>
                  <a:gd name="T96" fmla="*/ 3 w 86"/>
                  <a:gd name="T97" fmla="*/ 17 h 76"/>
                  <a:gd name="T98" fmla="*/ 6 w 86"/>
                  <a:gd name="T99" fmla="*/ 18 h 76"/>
                  <a:gd name="T100" fmla="*/ 6 w 86"/>
                  <a:gd name="T101" fmla="*/ 14 h 76"/>
                  <a:gd name="T102" fmla="*/ 9 w 86"/>
                  <a:gd name="T103" fmla="*/ 15 h 76"/>
                  <a:gd name="T104" fmla="*/ 6 w 86"/>
                  <a:gd name="T105" fmla="*/ 18 h 76"/>
                  <a:gd name="T106" fmla="*/ 7 w 86"/>
                  <a:gd name="T107" fmla="*/ 19 h 76"/>
                  <a:gd name="T108" fmla="*/ 9 w 86"/>
                  <a:gd name="T109" fmla="*/ 15 h 76"/>
                  <a:gd name="T110" fmla="*/ 9 w 86"/>
                  <a:gd name="T111" fmla="*/ 15 h 76"/>
                  <a:gd name="T112" fmla="*/ 10 w 86"/>
                  <a:gd name="T113" fmla="*/ 14 h 76"/>
                  <a:gd name="T114" fmla="*/ 13 w 86"/>
                  <a:gd name="T115" fmla="*/ 18 h 76"/>
                  <a:gd name="T116" fmla="*/ 13 w 86"/>
                  <a:gd name="T117" fmla="*/ 16 h 76"/>
                  <a:gd name="T118" fmla="*/ 11 w 86"/>
                  <a:gd name="T119" fmla="*/ 14 h 7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76"/>
                  <a:gd name="T182" fmla="*/ 86 w 86"/>
                  <a:gd name="T183" fmla="*/ 76 h 7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76">
                    <a:moveTo>
                      <a:pt x="50" y="52"/>
                    </a:moveTo>
                    <a:lnTo>
                      <a:pt x="56" y="49"/>
                    </a:lnTo>
                    <a:lnTo>
                      <a:pt x="65" y="65"/>
                    </a:lnTo>
                    <a:lnTo>
                      <a:pt x="58" y="69"/>
                    </a:lnTo>
                    <a:lnTo>
                      <a:pt x="50" y="52"/>
                    </a:lnTo>
                    <a:close/>
                    <a:moveTo>
                      <a:pt x="67" y="64"/>
                    </a:moveTo>
                    <a:lnTo>
                      <a:pt x="66" y="65"/>
                    </a:lnTo>
                    <a:lnTo>
                      <a:pt x="65" y="65"/>
                    </a:lnTo>
                    <a:lnTo>
                      <a:pt x="61" y="58"/>
                    </a:lnTo>
                    <a:lnTo>
                      <a:pt x="67" y="64"/>
                    </a:lnTo>
                    <a:close/>
                    <a:moveTo>
                      <a:pt x="54" y="50"/>
                    </a:moveTo>
                    <a:lnTo>
                      <a:pt x="57" y="48"/>
                    </a:lnTo>
                    <a:lnTo>
                      <a:pt x="71" y="61"/>
                    </a:lnTo>
                    <a:lnTo>
                      <a:pt x="67" y="64"/>
                    </a:lnTo>
                    <a:lnTo>
                      <a:pt x="54" y="50"/>
                    </a:lnTo>
                    <a:close/>
                    <a:moveTo>
                      <a:pt x="57" y="48"/>
                    </a:moveTo>
                    <a:lnTo>
                      <a:pt x="61" y="44"/>
                    </a:lnTo>
                    <a:lnTo>
                      <a:pt x="74" y="58"/>
                    </a:lnTo>
                    <a:lnTo>
                      <a:pt x="71" y="61"/>
                    </a:lnTo>
                    <a:lnTo>
                      <a:pt x="57" y="48"/>
                    </a:lnTo>
                    <a:close/>
                    <a:moveTo>
                      <a:pt x="76" y="55"/>
                    </a:moveTo>
                    <a:lnTo>
                      <a:pt x="75" y="57"/>
                    </a:lnTo>
                    <a:lnTo>
                      <a:pt x="74" y="58"/>
                    </a:lnTo>
                    <a:lnTo>
                      <a:pt x="67" y="51"/>
                    </a:lnTo>
                    <a:lnTo>
                      <a:pt x="76" y="55"/>
                    </a:lnTo>
                    <a:close/>
                    <a:moveTo>
                      <a:pt x="58" y="47"/>
                    </a:moveTo>
                    <a:lnTo>
                      <a:pt x="62" y="40"/>
                    </a:lnTo>
                    <a:lnTo>
                      <a:pt x="78" y="49"/>
                    </a:lnTo>
                    <a:lnTo>
                      <a:pt x="76" y="55"/>
                    </a:lnTo>
                    <a:lnTo>
                      <a:pt x="58" y="47"/>
                    </a:lnTo>
                    <a:close/>
                    <a:moveTo>
                      <a:pt x="62" y="40"/>
                    </a:moveTo>
                    <a:lnTo>
                      <a:pt x="63" y="39"/>
                    </a:lnTo>
                    <a:lnTo>
                      <a:pt x="64" y="38"/>
                    </a:lnTo>
                    <a:lnTo>
                      <a:pt x="71" y="44"/>
                    </a:lnTo>
                    <a:lnTo>
                      <a:pt x="62" y="40"/>
                    </a:lnTo>
                    <a:close/>
                    <a:moveTo>
                      <a:pt x="64" y="38"/>
                    </a:moveTo>
                    <a:lnTo>
                      <a:pt x="66" y="34"/>
                    </a:lnTo>
                    <a:lnTo>
                      <a:pt x="80" y="48"/>
                    </a:lnTo>
                    <a:lnTo>
                      <a:pt x="77" y="51"/>
                    </a:lnTo>
                    <a:lnTo>
                      <a:pt x="64" y="38"/>
                    </a:lnTo>
                    <a:close/>
                    <a:moveTo>
                      <a:pt x="83" y="41"/>
                    </a:moveTo>
                    <a:lnTo>
                      <a:pt x="83" y="45"/>
                    </a:lnTo>
                    <a:lnTo>
                      <a:pt x="80" y="48"/>
                    </a:lnTo>
                    <a:lnTo>
                      <a:pt x="74" y="41"/>
                    </a:lnTo>
                    <a:lnTo>
                      <a:pt x="83" y="41"/>
                    </a:lnTo>
                    <a:close/>
                    <a:moveTo>
                      <a:pt x="64" y="41"/>
                    </a:moveTo>
                    <a:lnTo>
                      <a:pt x="64" y="38"/>
                    </a:lnTo>
                    <a:lnTo>
                      <a:pt x="83" y="38"/>
                    </a:lnTo>
                    <a:lnTo>
                      <a:pt x="83" y="41"/>
                    </a:lnTo>
                    <a:lnTo>
                      <a:pt x="64" y="41"/>
                    </a:lnTo>
                    <a:close/>
                    <a:moveTo>
                      <a:pt x="64" y="38"/>
                    </a:moveTo>
                    <a:lnTo>
                      <a:pt x="64" y="36"/>
                    </a:lnTo>
                    <a:lnTo>
                      <a:pt x="65" y="33"/>
                    </a:lnTo>
                    <a:lnTo>
                      <a:pt x="74" y="38"/>
                    </a:lnTo>
                    <a:lnTo>
                      <a:pt x="64" y="38"/>
                    </a:lnTo>
                    <a:close/>
                    <a:moveTo>
                      <a:pt x="65" y="33"/>
                    </a:moveTo>
                    <a:lnTo>
                      <a:pt x="68" y="28"/>
                    </a:lnTo>
                    <a:lnTo>
                      <a:pt x="85" y="36"/>
                    </a:lnTo>
                    <a:lnTo>
                      <a:pt x="82" y="42"/>
                    </a:lnTo>
                    <a:lnTo>
                      <a:pt x="65" y="33"/>
                    </a:lnTo>
                    <a:close/>
                    <a:moveTo>
                      <a:pt x="86" y="31"/>
                    </a:moveTo>
                    <a:lnTo>
                      <a:pt x="86" y="34"/>
                    </a:lnTo>
                    <a:lnTo>
                      <a:pt x="85" y="36"/>
                    </a:lnTo>
                    <a:lnTo>
                      <a:pt x="76" y="31"/>
                    </a:lnTo>
                    <a:lnTo>
                      <a:pt x="86" y="31"/>
                    </a:lnTo>
                    <a:close/>
                    <a:moveTo>
                      <a:pt x="67" y="31"/>
                    </a:moveTo>
                    <a:lnTo>
                      <a:pt x="67" y="29"/>
                    </a:lnTo>
                    <a:lnTo>
                      <a:pt x="86" y="29"/>
                    </a:lnTo>
                    <a:lnTo>
                      <a:pt x="86" y="31"/>
                    </a:lnTo>
                    <a:lnTo>
                      <a:pt x="67" y="31"/>
                    </a:lnTo>
                    <a:close/>
                    <a:moveTo>
                      <a:pt x="85" y="25"/>
                    </a:moveTo>
                    <a:lnTo>
                      <a:pt x="86" y="27"/>
                    </a:lnTo>
                    <a:lnTo>
                      <a:pt x="86" y="29"/>
                    </a:lnTo>
                    <a:lnTo>
                      <a:pt x="76" y="29"/>
                    </a:lnTo>
                    <a:lnTo>
                      <a:pt x="85" y="25"/>
                    </a:lnTo>
                    <a:close/>
                    <a:moveTo>
                      <a:pt x="68" y="32"/>
                    </a:moveTo>
                    <a:lnTo>
                      <a:pt x="65" y="27"/>
                    </a:lnTo>
                    <a:lnTo>
                      <a:pt x="82" y="18"/>
                    </a:lnTo>
                    <a:lnTo>
                      <a:pt x="85" y="25"/>
                    </a:lnTo>
                    <a:lnTo>
                      <a:pt x="68" y="32"/>
                    </a:lnTo>
                    <a:close/>
                    <a:moveTo>
                      <a:pt x="65" y="27"/>
                    </a:moveTo>
                    <a:lnTo>
                      <a:pt x="64" y="25"/>
                    </a:lnTo>
                    <a:lnTo>
                      <a:pt x="64" y="22"/>
                    </a:lnTo>
                    <a:lnTo>
                      <a:pt x="74" y="22"/>
                    </a:lnTo>
                    <a:lnTo>
                      <a:pt x="65" y="27"/>
                    </a:lnTo>
                    <a:close/>
                    <a:moveTo>
                      <a:pt x="64" y="22"/>
                    </a:moveTo>
                    <a:lnTo>
                      <a:pt x="64" y="19"/>
                    </a:lnTo>
                    <a:lnTo>
                      <a:pt x="83" y="19"/>
                    </a:lnTo>
                    <a:lnTo>
                      <a:pt x="83" y="22"/>
                    </a:lnTo>
                    <a:lnTo>
                      <a:pt x="64" y="22"/>
                    </a:lnTo>
                    <a:close/>
                    <a:moveTo>
                      <a:pt x="80" y="12"/>
                    </a:moveTo>
                    <a:lnTo>
                      <a:pt x="83" y="15"/>
                    </a:lnTo>
                    <a:lnTo>
                      <a:pt x="83" y="19"/>
                    </a:lnTo>
                    <a:lnTo>
                      <a:pt x="74" y="19"/>
                    </a:lnTo>
                    <a:lnTo>
                      <a:pt x="80" y="12"/>
                    </a:lnTo>
                    <a:close/>
                    <a:moveTo>
                      <a:pt x="66" y="26"/>
                    </a:moveTo>
                    <a:lnTo>
                      <a:pt x="64" y="22"/>
                    </a:lnTo>
                    <a:lnTo>
                      <a:pt x="77" y="9"/>
                    </a:lnTo>
                    <a:lnTo>
                      <a:pt x="80" y="12"/>
                    </a:lnTo>
                    <a:lnTo>
                      <a:pt x="66" y="26"/>
                    </a:lnTo>
                    <a:close/>
                    <a:moveTo>
                      <a:pt x="64" y="22"/>
                    </a:moveTo>
                    <a:lnTo>
                      <a:pt x="73" y="32"/>
                    </a:lnTo>
                    <a:lnTo>
                      <a:pt x="64" y="22"/>
                    </a:lnTo>
                    <a:lnTo>
                      <a:pt x="71" y="16"/>
                    </a:lnTo>
                    <a:lnTo>
                      <a:pt x="64" y="22"/>
                    </a:lnTo>
                    <a:close/>
                    <a:moveTo>
                      <a:pt x="64" y="22"/>
                    </a:moveTo>
                    <a:lnTo>
                      <a:pt x="61" y="19"/>
                    </a:lnTo>
                    <a:lnTo>
                      <a:pt x="74" y="6"/>
                    </a:lnTo>
                    <a:lnTo>
                      <a:pt x="77" y="9"/>
                    </a:lnTo>
                    <a:lnTo>
                      <a:pt x="64" y="22"/>
                    </a:lnTo>
                    <a:close/>
                    <a:moveTo>
                      <a:pt x="67" y="4"/>
                    </a:moveTo>
                    <a:lnTo>
                      <a:pt x="71" y="4"/>
                    </a:lnTo>
                    <a:lnTo>
                      <a:pt x="74" y="6"/>
                    </a:lnTo>
                    <a:lnTo>
                      <a:pt x="67" y="12"/>
                    </a:lnTo>
                    <a:lnTo>
                      <a:pt x="67" y="4"/>
                    </a:lnTo>
                    <a:close/>
                    <a:moveTo>
                      <a:pt x="67" y="22"/>
                    </a:moveTo>
                    <a:lnTo>
                      <a:pt x="64" y="22"/>
                    </a:lnTo>
                    <a:lnTo>
                      <a:pt x="64" y="4"/>
                    </a:lnTo>
                    <a:lnTo>
                      <a:pt x="67" y="4"/>
                    </a:lnTo>
                    <a:lnTo>
                      <a:pt x="67" y="22"/>
                    </a:lnTo>
                    <a:close/>
                    <a:moveTo>
                      <a:pt x="64" y="22"/>
                    </a:moveTo>
                    <a:lnTo>
                      <a:pt x="60" y="22"/>
                    </a:lnTo>
                    <a:lnTo>
                      <a:pt x="57" y="19"/>
                    </a:lnTo>
                    <a:lnTo>
                      <a:pt x="64" y="12"/>
                    </a:lnTo>
                    <a:lnTo>
                      <a:pt x="64" y="22"/>
                    </a:lnTo>
                    <a:close/>
                    <a:moveTo>
                      <a:pt x="57" y="19"/>
                    </a:moveTo>
                    <a:lnTo>
                      <a:pt x="54" y="16"/>
                    </a:lnTo>
                    <a:lnTo>
                      <a:pt x="67" y="2"/>
                    </a:lnTo>
                    <a:lnTo>
                      <a:pt x="71" y="6"/>
                    </a:lnTo>
                    <a:lnTo>
                      <a:pt x="57" y="19"/>
                    </a:lnTo>
                    <a:close/>
                    <a:moveTo>
                      <a:pt x="61" y="0"/>
                    </a:moveTo>
                    <a:lnTo>
                      <a:pt x="65" y="0"/>
                    </a:lnTo>
                    <a:lnTo>
                      <a:pt x="67" y="2"/>
                    </a:lnTo>
                    <a:lnTo>
                      <a:pt x="61" y="9"/>
                    </a:lnTo>
                    <a:lnTo>
                      <a:pt x="61" y="0"/>
                    </a:lnTo>
                    <a:close/>
                    <a:moveTo>
                      <a:pt x="61" y="19"/>
                    </a:moveTo>
                    <a:lnTo>
                      <a:pt x="54" y="19"/>
                    </a:lnTo>
                    <a:lnTo>
                      <a:pt x="54" y="0"/>
                    </a:lnTo>
                    <a:lnTo>
                      <a:pt x="61" y="0"/>
                    </a:lnTo>
                    <a:lnTo>
                      <a:pt x="61" y="19"/>
                    </a:lnTo>
                    <a:close/>
                    <a:moveTo>
                      <a:pt x="54" y="19"/>
                    </a:moveTo>
                    <a:lnTo>
                      <a:pt x="51" y="19"/>
                    </a:lnTo>
                    <a:lnTo>
                      <a:pt x="51" y="0"/>
                    </a:lnTo>
                    <a:lnTo>
                      <a:pt x="54" y="0"/>
                    </a:lnTo>
                    <a:lnTo>
                      <a:pt x="54" y="19"/>
                    </a:lnTo>
                    <a:close/>
                    <a:moveTo>
                      <a:pt x="51" y="19"/>
                    </a:moveTo>
                    <a:lnTo>
                      <a:pt x="45" y="19"/>
                    </a:lnTo>
                    <a:lnTo>
                      <a:pt x="45" y="0"/>
                    </a:lnTo>
                    <a:lnTo>
                      <a:pt x="51" y="0"/>
                    </a:lnTo>
                    <a:lnTo>
                      <a:pt x="51" y="19"/>
                    </a:lnTo>
                    <a:close/>
                    <a:moveTo>
                      <a:pt x="45" y="19"/>
                    </a:moveTo>
                    <a:lnTo>
                      <a:pt x="39" y="19"/>
                    </a:lnTo>
                    <a:lnTo>
                      <a:pt x="39" y="0"/>
                    </a:lnTo>
                    <a:lnTo>
                      <a:pt x="45" y="0"/>
                    </a:lnTo>
                    <a:lnTo>
                      <a:pt x="45" y="19"/>
                    </a:lnTo>
                    <a:close/>
                    <a:moveTo>
                      <a:pt x="32" y="2"/>
                    </a:moveTo>
                    <a:lnTo>
                      <a:pt x="34" y="0"/>
                    </a:lnTo>
                    <a:lnTo>
                      <a:pt x="39" y="0"/>
                    </a:lnTo>
                    <a:lnTo>
                      <a:pt x="39" y="9"/>
                    </a:lnTo>
                    <a:lnTo>
                      <a:pt x="32" y="2"/>
                    </a:lnTo>
                    <a:close/>
                    <a:moveTo>
                      <a:pt x="45" y="16"/>
                    </a:moveTo>
                    <a:lnTo>
                      <a:pt x="42" y="19"/>
                    </a:lnTo>
                    <a:lnTo>
                      <a:pt x="29" y="6"/>
                    </a:lnTo>
                    <a:lnTo>
                      <a:pt x="32" y="2"/>
                    </a:lnTo>
                    <a:lnTo>
                      <a:pt x="45" y="16"/>
                    </a:lnTo>
                    <a:close/>
                    <a:moveTo>
                      <a:pt x="42" y="19"/>
                    </a:moveTo>
                    <a:lnTo>
                      <a:pt x="41" y="20"/>
                    </a:lnTo>
                    <a:lnTo>
                      <a:pt x="40" y="21"/>
                    </a:lnTo>
                    <a:lnTo>
                      <a:pt x="35" y="12"/>
                    </a:lnTo>
                    <a:lnTo>
                      <a:pt x="42" y="19"/>
                    </a:lnTo>
                    <a:close/>
                    <a:moveTo>
                      <a:pt x="40" y="21"/>
                    </a:moveTo>
                    <a:lnTo>
                      <a:pt x="33" y="25"/>
                    </a:lnTo>
                    <a:lnTo>
                      <a:pt x="24" y="7"/>
                    </a:lnTo>
                    <a:lnTo>
                      <a:pt x="31" y="4"/>
                    </a:lnTo>
                    <a:lnTo>
                      <a:pt x="40" y="21"/>
                    </a:lnTo>
                    <a:close/>
                    <a:moveTo>
                      <a:pt x="22" y="9"/>
                    </a:moveTo>
                    <a:lnTo>
                      <a:pt x="23" y="8"/>
                    </a:lnTo>
                    <a:lnTo>
                      <a:pt x="24" y="7"/>
                    </a:lnTo>
                    <a:lnTo>
                      <a:pt x="29" y="16"/>
                    </a:lnTo>
                    <a:lnTo>
                      <a:pt x="22" y="9"/>
                    </a:lnTo>
                    <a:close/>
                    <a:moveTo>
                      <a:pt x="35" y="22"/>
                    </a:moveTo>
                    <a:lnTo>
                      <a:pt x="32" y="26"/>
                    </a:lnTo>
                    <a:lnTo>
                      <a:pt x="19" y="12"/>
                    </a:lnTo>
                    <a:lnTo>
                      <a:pt x="22" y="9"/>
                    </a:lnTo>
                    <a:lnTo>
                      <a:pt x="35" y="22"/>
                    </a:lnTo>
                    <a:close/>
                    <a:moveTo>
                      <a:pt x="32" y="26"/>
                    </a:moveTo>
                    <a:lnTo>
                      <a:pt x="31" y="27"/>
                    </a:lnTo>
                    <a:lnTo>
                      <a:pt x="30" y="28"/>
                    </a:lnTo>
                    <a:lnTo>
                      <a:pt x="25" y="19"/>
                    </a:lnTo>
                    <a:lnTo>
                      <a:pt x="32" y="26"/>
                    </a:lnTo>
                    <a:close/>
                    <a:moveTo>
                      <a:pt x="30" y="28"/>
                    </a:moveTo>
                    <a:lnTo>
                      <a:pt x="23" y="31"/>
                    </a:lnTo>
                    <a:lnTo>
                      <a:pt x="15" y="14"/>
                    </a:lnTo>
                    <a:lnTo>
                      <a:pt x="22" y="10"/>
                    </a:lnTo>
                    <a:lnTo>
                      <a:pt x="30" y="28"/>
                    </a:lnTo>
                    <a:close/>
                    <a:moveTo>
                      <a:pt x="12" y="16"/>
                    </a:moveTo>
                    <a:lnTo>
                      <a:pt x="14" y="15"/>
                    </a:lnTo>
                    <a:lnTo>
                      <a:pt x="15" y="14"/>
                    </a:lnTo>
                    <a:lnTo>
                      <a:pt x="20" y="22"/>
                    </a:lnTo>
                    <a:lnTo>
                      <a:pt x="12" y="16"/>
                    </a:lnTo>
                    <a:close/>
                    <a:moveTo>
                      <a:pt x="26" y="29"/>
                    </a:moveTo>
                    <a:lnTo>
                      <a:pt x="23" y="32"/>
                    </a:lnTo>
                    <a:lnTo>
                      <a:pt x="10" y="19"/>
                    </a:lnTo>
                    <a:lnTo>
                      <a:pt x="12" y="16"/>
                    </a:lnTo>
                    <a:lnTo>
                      <a:pt x="26" y="29"/>
                    </a:lnTo>
                    <a:close/>
                    <a:moveTo>
                      <a:pt x="10" y="19"/>
                    </a:moveTo>
                    <a:lnTo>
                      <a:pt x="19" y="9"/>
                    </a:lnTo>
                    <a:lnTo>
                      <a:pt x="10" y="19"/>
                    </a:lnTo>
                    <a:lnTo>
                      <a:pt x="17" y="26"/>
                    </a:lnTo>
                    <a:lnTo>
                      <a:pt x="10" y="19"/>
                    </a:lnTo>
                    <a:close/>
                    <a:moveTo>
                      <a:pt x="23" y="32"/>
                    </a:moveTo>
                    <a:lnTo>
                      <a:pt x="20" y="36"/>
                    </a:lnTo>
                    <a:lnTo>
                      <a:pt x="7" y="22"/>
                    </a:lnTo>
                    <a:lnTo>
                      <a:pt x="10" y="19"/>
                    </a:lnTo>
                    <a:lnTo>
                      <a:pt x="23" y="32"/>
                    </a:lnTo>
                    <a:close/>
                    <a:moveTo>
                      <a:pt x="3" y="29"/>
                    </a:moveTo>
                    <a:lnTo>
                      <a:pt x="3" y="25"/>
                    </a:lnTo>
                    <a:lnTo>
                      <a:pt x="7" y="22"/>
                    </a:lnTo>
                    <a:lnTo>
                      <a:pt x="13" y="29"/>
                    </a:lnTo>
                    <a:lnTo>
                      <a:pt x="3" y="29"/>
                    </a:lnTo>
                    <a:close/>
                    <a:moveTo>
                      <a:pt x="22" y="29"/>
                    </a:moveTo>
                    <a:lnTo>
                      <a:pt x="22" y="34"/>
                    </a:lnTo>
                    <a:lnTo>
                      <a:pt x="3" y="34"/>
                    </a:lnTo>
                    <a:lnTo>
                      <a:pt x="3" y="29"/>
                    </a:lnTo>
                    <a:lnTo>
                      <a:pt x="22" y="29"/>
                    </a:lnTo>
                    <a:close/>
                    <a:moveTo>
                      <a:pt x="22" y="34"/>
                    </a:moveTo>
                    <a:lnTo>
                      <a:pt x="22" y="39"/>
                    </a:lnTo>
                    <a:lnTo>
                      <a:pt x="20" y="41"/>
                    </a:lnTo>
                    <a:lnTo>
                      <a:pt x="13" y="34"/>
                    </a:lnTo>
                    <a:lnTo>
                      <a:pt x="22" y="34"/>
                    </a:lnTo>
                    <a:close/>
                    <a:moveTo>
                      <a:pt x="20" y="41"/>
                    </a:moveTo>
                    <a:lnTo>
                      <a:pt x="17" y="44"/>
                    </a:lnTo>
                    <a:lnTo>
                      <a:pt x="3" y="31"/>
                    </a:lnTo>
                    <a:lnTo>
                      <a:pt x="7" y="28"/>
                    </a:lnTo>
                    <a:lnTo>
                      <a:pt x="20" y="41"/>
                    </a:lnTo>
                    <a:close/>
                    <a:moveTo>
                      <a:pt x="0" y="38"/>
                    </a:moveTo>
                    <a:lnTo>
                      <a:pt x="0" y="34"/>
                    </a:lnTo>
                    <a:lnTo>
                      <a:pt x="3" y="31"/>
                    </a:lnTo>
                    <a:lnTo>
                      <a:pt x="10" y="38"/>
                    </a:lnTo>
                    <a:lnTo>
                      <a:pt x="0" y="38"/>
                    </a:lnTo>
                    <a:close/>
                    <a:moveTo>
                      <a:pt x="20" y="38"/>
                    </a:moveTo>
                    <a:lnTo>
                      <a:pt x="20" y="41"/>
                    </a:lnTo>
                    <a:lnTo>
                      <a:pt x="0" y="41"/>
                    </a:lnTo>
                    <a:lnTo>
                      <a:pt x="0" y="38"/>
                    </a:lnTo>
                    <a:lnTo>
                      <a:pt x="20" y="38"/>
                    </a:lnTo>
                    <a:close/>
                    <a:moveTo>
                      <a:pt x="20" y="41"/>
                    </a:moveTo>
                    <a:lnTo>
                      <a:pt x="20" y="48"/>
                    </a:lnTo>
                    <a:lnTo>
                      <a:pt x="0" y="48"/>
                    </a:lnTo>
                    <a:lnTo>
                      <a:pt x="0" y="41"/>
                    </a:lnTo>
                    <a:lnTo>
                      <a:pt x="20" y="41"/>
                    </a:lnTo>
                    <a:close/>
                    <a:moveTo>
                      <a:pt x="20" y="48"/>
                    </a:moveTo>
                    <a:lnTo>
                      <a:pt x="20" y="51"/>
                    </a:lnTo>
                    <a:lnTo>
                      <a:pt x="0" y="51"/>
                    </a:lnTo>
                    <a:lnTo>
                      <a:pt x="0" y="48"/>
                    </a:lnTo>
                    <a:lnTo>
                      <a:pt x="20" y="48"/>
                    </a:lnTo>
                    <a:close/>
                    <a:moveTo>
                      <a:pt x="3" y="58"/>
                    </a:moveTo>
                    <a:lnTo>
                      <a:pt x="0" y="54"/>
                    </a:lnTo>
                    <a:lnTo>
                      <a:pt x="0" y="51"/>
                    </a:lnTo>
                    <a:lnTo>
                      <a:pt x="10" y="51"/>
                    </a:lnTo>
                    <a:lnTo>
                      <a:pt x="3" y="58"/>
                    </a:lnTo>
                    <a:close/>
                    <a:moveTo>
                      <a:pt x="17" y="44"/>
                    </a:moveTo>
                    <a:lnTo>
                      <a:pt x="20" y="48"/>
                    </a:lnTo>
                    <a:lnTo>
                      <a:pt x="7" y="61"/>
                    </a:lnTo>
                    <a:lnTo>
                      <a:pt x="3" y="58"/>
                    </a:lnTo>
                    <a:lnTo>
                      <a:pt x="17" y="44"/>
                    </a:lnTo>
                    <a:close/>
                    <a:moveTo>
                      <a:pt x="20" y="48"/>
                    </a:moveTo>
                    <a:lnTo>
                      <a:pt x="22" y="50"/>
                    </a:lnTo>
                    <a:lnTo>
                      <a:pt x="22" y="54"/>
                    </a:lnTo>
                    <a:lnTo>
                      <a:pt x="13" y="54"/>
                    </a:lnTo>
                    <a:lnTo>
                      <a:pt x="20" y="48"/>
                    </a:lnTo>
                    <a:close/>
                    <a:moveTo>
                      <a:pt x="22" y="54"/>
                    </a:moveTo>
                    <a:lnTo>
                      <a:pt x="22" y="58"/>
                    </a:lnTo>
                    <a:lnTo>
                      <a:pt x="3" y="58"/>
                    </a:lnTo>
                    <a:lnTo>
                      <a:pt x="3" y="54"/>
                    </a:lnTo>
                    <a:lnTo>
                      <a:pt x="22" y="54"/>
                    </a:lnTo>
                    <a:close/>
                    <a:moveTo>
                      <a:pt x="7" y="64"/>
                    </a:moveTo>
                    <a:lnTo>
                      <a:pt x="3" y="61"/>
                    </a:lnTo>
                    <a:lnTo>
                      <a:pt x="3" y="58"/>
                    </a:lnTo>
                    <a:lnTo>
                      <a:pt x="13" y="58"/>
                    </a:lnTo>
                    <a:lnTo>
                      <a:pt x="7" y="64"/>
                    </a:lnTo>
                    <a:close/>
                    <a:moveTo>
                      <a:pt x="20" y="50"/>
                    </a:moveTo>
                    <a:lnTo>
                      <a:pt x="23" y="53"/>
                    </a:lnTo>
                    <a:lnTo>
                      <a:pt x="10" y="68"/>
                    </a:lnTo>
                    <a:lnTo>
                      <a:pt x="7" y="64"/>
                    </a:lnTo>
                    <a:lnTo>
                      <a:pt x="20" y="50"/>
                    </a:lnTo>
                    <a:close/>
                    <a:moveTo>
                      <a:pt x="12" y="69"/>
                    </a:moveTo>
                    <a:lnTo>
                      <a:pt x="11" y="69"/>
                    </a:lnTo>
                    <a:lnTo>
                      <a:pt x="10" y="68"/>
                    </a:lnTo>
                    <a:lnTo>
                      <a:pt x="17" y="60"/>
                    </a:lnTo>
                    <a:lnTo>
                      <a:pt x="12" y="69"/>
                    </a:lnTo>
                    <a:close/>
                    <a:moveTo>
                      <a:pt x="21" y="52"/>
                    </a:moveTo>
                    <a:lnTo>
                      <a:pt x="26" y="55"/>
                    </a:lnTo>
                    <a:lnTo>
                      <a:pt x="19" y="72"/>
                    </a:lnTo>
                    <a:lnTo>
                      <a:pt x="12" y="69"/>
                    </a:lnTo>
                    <a:lnTo>
                      <a:pt x="21" y="52"/>
                    </a:lnTo>
                    <a:close/>
                    <a:moveTo>
                      <a:pt x="22" y="73"/>
                    </a:moveTo>
                    <a:lnTo>
                      <a:pt x="20" y="73"/>
                    </a:lnTo>
                    <a:lnTo>
                      <a:pt x="19" y="72"/>
                    </a:lnTo>
                    <a:lnTo>
                      <a:pt x="22" y="63"/>
                    </a:lnTo>
                    <a:lnTo>
                      <a:pt x="22" y="73"/>
                    </a:lnTo>
                    <a:close/>
                    <a:moveTo>
                      <a:pt x="22" y="54"/>
                    </a:moveTo>
                    <a:lnTo>
                      <a:pt x="25" y="54"/>
                    </a:lnTo>
                    <a:lnTo>
                      <a:pt x="25" y="73"/>
                    </a:lnTo>
                    <a:lnTo>
                      <a:pt x="22" y="73"/>
                    </a:lnTo>
                    <a:lnTo>
                      <a:pt x="22" y="54"/>
                    </a:lnTo>
                    <a:close/>
                    <a:moveTo>
                      <a:pt x="25" y="54"/>
                    </a:moveTo>
                    <a:lnTo>
                      <a:pt x="30" y="54"/>
                    </a:lnTo>
                    <a:lnTo>
                      <a:pt x="32" y="57"/>
                    </a:lnTo>
                    <a:lnTo>
                      <a:pt x="25" y="63"/>
                    </a:lnTo>
                    <a:lnTo>
                      <a:pt x="25" y="54"/>
                    </a:lnTo>
                    <a:close/>
                    <a:moveTo>
                      <a:pt x="32" y="57"/>
                    </a:moveTo>
                    <a:lnTo>
                      <a:pt x="35" y="60"/>
                    </a:lnTo>
                    <a:lnTo>
                      <a:pt x="22" y="73"/>
                    </a:lnTo>
                    <a:lnTo>
                      <a:pt x="19" y="70"/>
                    </a:lnTo>
                    <a:lnTo>
                      <a:pt x="32" y="57"/>
                    </a:lnTo>
                    <a:close/>
                    <a:moveTo>
                      <a:pt x="29" y="76"/>
                    </a:moveTo>
                    <a:lnTo>
                      <a:pt x="25" y="76"/>
                    </a:lnTo>
                    <a:lnTo>
                      <a:pt x="22" y="73"/>
                    </a:lnTo>
                    <a:lnTo>
                      <a:pt x="29" y="66"/>
                    </a:lnTo>
                    <a:lnTo>
                      <a:pt x="29" y="76"/>
                    </a:lnTo>
                    <a:close/>
                    <a:moveTo>
                      <a:pt x="29" y="58"/>
                    </a:moveTo>
                    <a:lnTo>
                      <a:pt x="35" y="58"/>
                    </a:lnTo>
                    <a:lnTo>
                      <a:pt x="35" y="76"/>
                    </a:lnTo>
                    <a:lnTo>
                      <a:pt x="29" y="76"/>
                    </a:lnTo>
                    <a:lnTo>
                      <a:pt x="29" y="58"/>
                    </a:lnTo>
                    <a:close/>
                    <a:moveTo>
                      <a:pt x="35" y="58"/>
                    </a:moveTo>
                    <a:lnTo>
                      <a:pt x="42" y="58"/>
                    </a:lnTo>
                    <a:lnTo>
                      <a:pt x="42" y="76"/>
                    </a:lnTo>
                    <a:lnTo>
                      <a:pt x="35" y="76"/>
                    </a:lnTo>
                    <a:lnTo>
                      <a:pt x="35" y="58"/>
                    </a:lnTo>
                    <a:close/>
                    <a:moveTo>
                      <a:pt x="49" y="73"/>
                    </a:moveTo>
                    <a:lnTo>
                      <a:pt x="45" y="76"/>
                    </a:lnTo>
                    <a:lnTo>
                      <a:pt x="42" y="76"/>
                    </a:lnTo>
                    <a:lnTo>
                      <a:pt x="42" y="66"/>
                    </a:lnTo>
                    <a:lnTo>
                      <a:pt x="49" y="73"/>
                    </a:lnTo>
                    <a:close/>
                    <a:moveTo>
                      <a:pt x="35" y="60"/>
                    </a:moveTo>
                    <a:lnTo>
                      <a:pt x="39" y="57"/>
                    </a:lnTo>
                    <a:lnTo>
                      <a:pt x="52" y="70"/>
                    </a:lnTo>
                    <a:lnTo>
                      <a:pt x="49" y="73"/>
                    </a:lnTo>
                    <a:lnTo>
                      <a:pt x="35" y="60"/>
                    </a:lnTo>
                    <a:close/>
                    <a:moveTo>
                      <a:pt x="39" y="57"/>
                    </a:moveTo>
                    <a:lnTo>
                      <a:pt x="41" y="54"/>
                    </a:lnTo>
                    <a:lnTo>
                      <a:pt x="45" y="54"/>
                    </a:lnTo>
                    <a:lnTo>
                      <a:pt x="45" y="63"/>
                    </a:lnTo>
                    <a:lnTo>
                      <a:pt x="39" y="57"/>
                    </a:lnTo>
                    <a:close/>
                    <a:moveTo>
                      <a:pt x="45" y="54"/>
                    </a:moveTo>
                    <a:lnTo>
                      <a:pt x="51" y="54"/>
                    </a:lnTo>
                    <a:lnTo>
                      <a:pt x="51" y="73"/>
                    </a:lnTo>
                    <a:lnTo>
                      <a:pt x="45" y="73"/>
                    </a:lnTo>
                    <a:lnTo>
                      <a:pt x="45" y="54"/>
                    </a:lnTo>
                    <a:close/>
                    <a:moveTo>
                      <a:pt x="58" y="70"/>
                    </a:moveTo>
                    <a:lnTo>
                      <a:pt x="55" y="73"/>
                    </a:lnTo>
                    <a:lnTo>
                      <a:pt x="51" y="73"/>
                    </a:lnTo>
                    <a:lnTo>
                      <a:pt x="51" y="63"/>
                    </a:lnTo>
                    <a:lnTo>
                      <a:pt x="58" y="70"/>
                    </a:lnTo>
                    <a:close/>
                    <a:moveTo>
                      <a:pt x="44" y="57"/>
                    </a:moveTo>
                    <a:lnTo>
                      <a:pt x="47" y="53"/>
                    </a:lnTo>
                    <a:lnTo>
                      <a:pt x="61" y="68"/>
                    </a:lnTo>
                    <a:lnTo>
                      <a:pt x="58" y="70"/>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92" name="Freeform 278">
                <a:extLst>
                  <a:ext uri="{FF2B5EF4-FFF2-40B4-BE49-F238E27FC236}">
                    <a16:creationId xmlns:a16="http://schemas.microsoft.com/office/drawing/2014/main" id="{1F9F6F2E-D793-46F0-A3DF-84591F7380DA}"/>
                  </a:ext>
                </a:extLst>
              </p:cNvPr>
              <p:cNvSpPr>
                <a:spLocks/>
              </p:cNvSpPr>
              <p:nvPr/>
            </p:nvSpPr>
            <p:spPr bwMode="auto">
              <a:xfrm>
                <a:off x="2655" y="2417"/>
                <a:ext cx="17" cy="14"/>
              </a:xfrm>
              <a:custGeom>
                <a:avLst/>
                <a:gdLst>
                  <a:gd name="T0" fmla="*/ 12 w 67"/>
                  <a:gd name="T1" fmla="*/ 13 h 57"/>
                  <a:gd name="T2" fmla="*/ 13 w 67"/>
                  <a:gd name="T3" fmla="*/ 12 h 57"/>
                  <a:gd name="T4" fmla="*/ 14 w 67"/>
                  <a:gd name="T5" fmla="*/ 11 h 57"/>
                  <a:gd name="T6" fmla="*/ 14 w 67"/>
                  <a:gd name="T7" fmla="*/ 10 h 57"/>
                  <a:gd name="T8" fmla="*/ 15 w 67"/>
                  <a:gd name="T9" fmla="*/ 9 h 57"/>
                  <a:gd name="T10" fmla="*/ 16 w 67"/>
                  <a:gd name="T11" fmla="*/ 8 h 57"/>
                  <a:gd name="T12" fmla="*/ 17 w 67"/>
                  <a:gd name="T13" fmla="*/ 7 h 57"/>
                  <a:gd name="T14" fmla="*/ 17 w 67"/>
                  <a:gd name="T15" fmla="*/ 6 h 57"/>
                  <a:gd name="T16" fmla="*/ 17 w 67"/>
                  <a:gd name="T17" fmla="*/ 4 h 57"/>
                  <a:gd name="T18" fmla="*/ 17 w 67"/>
                  <a:gd name="T19" fmla="*/ 4 h 57"/>
                  <a:gd name="T20" fmla="*/ 16 w 67"/>
                  <a:gd name="T21" fmla="*/ 3 h 57"/>
                  <a:gd name="T22" fmla="*/ 15 w 67"/>
                  <a:gd name="T23" fmla="*/ 2 h 57"/>
                  <a:gd name="T24" fmla="*/ 14 w 67"/>
                  <a:gd name="T25" fmla="*/ 1 h 57"/>
                  <a:gd name="T26" fmla="*/ 14 w 67"/>
                  <a:gd name="T27" fmla="*/ 1 h 57"/>
                  <a:gd name="T28" fmla="*/ 13 w 67"/>
                  <a:gd name="T29" fmla="*/ 1 h 57"/>
                  <a:gd name="T30" fmla="*/ 11 w 67"/>
                  <a:gd name="T31" fmla="*/ 0 h 57"/>
                  <a:gd name="T32" fmla="*/ 11 w 67"/>
                  <a:gd name="T33" fmla="*/ 0 h 57"/>
                  <a:gd name="T34" fmla="*/ 9 w 67"/>
                  <a:gd name="T35" fmla="*/ 0 h 57"/>
                  <a:gd name="T36" fmla="*/ 7 w 67"/>
                  <a:gd name="T37" fmla="*/ 1 h 57"/>
                  <a:gd name="T38" fmla="*/ 6 w 67"/>
                  <a:gd name="T39" fmla="*/ 1 h 57"/>
                  <a:gd name="T40" fmla="*/ 5 w 67"/>
                  <a:gd name="T41" fmla="*/ 1 h 57"/>
                  <a:gd name="T42" fmla="*/ 4 w 67"/>
                  <a:gd name="T43" fmla="*/ 2 h 57"/>
                  <a:gd name="T44" fmla="*/ 3 w 67"/>
                  <a:gd name="T45" fmla="*/ 3 h 57"/>
                  <a:gd name="T46" fmla="*/ 2 w 67"/>
                  <a:gd name="T47" fmla="*/ 4 h 57"/>
                  <a:gd name="T48" fmla="*/ 1 w 67"/>
                  <a:gd name="T49" fmla="*/ 5 h 57"/>
                  <a:gd name="T50" fmla="*/ 1 w 67"/>
                  <a:gd name="T51" fmla="*/ 6 h 57"/>
                  <a:gd name="T52" fmla="*/ 0 w 67"/>
                  <a:gd name="T53" fmla="*/ 8 h 57"/>
                  <a:gd name="T54" fmla="*/ 0 w 67"/>
                  <a:gd name="T55" fmla="*/ 8 h 57"/>
                  <a:gd name="T56" fmla="*/ 0 w 67"/>
                  <a:gd name="T57" fmla="*/ 9 h 57"/>
                  <a:gd name="T58" fmla="*/ 0 w 67"/>
                  <a:gd name="T59" fmla="*/ 11 h 57"/>
                  <a:gd name="T60" fmla="*/ 1 w 67"/>
                  <a:gd name="T61" fmla="*/ 12 h 57"/>
                  <a:gd name="T62" fmla="*/ 2 w 67"/>
                  <a:gd name="T63" fmla="*/ 12 h 57"/>
                  <a:gd name="T64" fmla="*/ 3 w 67"/>
                  <a:gd name="T65" fmla="*/ 13 h 57"/>
                  <a:gd name="T66" fmla="*/ 3 w 67"/>
                  <a:gd name="T67" fmla="*/ 14 h 57"/>
                  <a:gd name="T68" fmla="*/ 4 w 67"/>
                  <a:gd name="T69" fmla="*/ 14 h 57"/>
                  <a:gd name="T70" fmla="*/ 6 w 67"/>
                  <a:gd name="T71" fmla="*/ 14 h 57"/>
                  <a:gd name="T72" fmla="*/ 6 w 67"/>
                  <a:gd name="T73" fmla="*/ 14 h 57"/>
                  <a:gd name="T74" fmla="*/ 8 w 67"/>
                  <a:gd name="T75" fmla="*/ 14 h 57"/>
                  <a:gd name="T76" fmla="*/ 9 w 67"/>
                  <a:gd name="T77" fmla="*/ 14 h 57"/>
                  <a:gd name="T78" fmla="*/ 11 w 67"/>
                  <a:gd name="T79" fmla="*/ 13 h 57"/>
                  <a:gd name="T80" fmla="*/ 12 w 67"/>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7" y="54"/>
                    </a:moveTo>
                    <a:lnTo>
                      <a:pt x="51" y="50"/>
                    </a:lnTo>
                    <a:lnTo>
                      <a:pt x="54" y="44"/>
                    </a:lnTo>
                    <a:lnTo>
                      <a:pt x="57" y="40"/>
                    </a:lnTo>
                    <a:lnTo>
                      <a:pt x="61" y="37"/>
                    </a:lnTo>
                    <a:lnTo>
                      <a:pt x="64" y="34"/>
                    </a:lnTo>
                    <a:lnTo>
                      <a:pt x="67" y="28"/>
                    </a:lnTo>
                    <a:lnTo>
                      <a:pt x="67" y="25"/>
                    </a:lnTo>
                    <a:lnTo>
                      <a:pt x="67" y="18"/>
                    </a:lnTo>
                    <a:lnTo>
                      <a:pt x="67" y="15"/>
                    </a:lnTo>
                    <a:lnTo>
                      <a:pt x="64" y="12"/>
                    </a:lnTo>
                    <a:lnTo>
                      <a:pt x="61" y="8"/>
                    </a:lnTo>
                    <a:lnTo>
                      <a:pt x="57" y="5"/>
                    </a:lnTo>
                    <a:lnTo>
                      <a:pt x="54" y="3"/>
                    </a:lnTo>
                    <a:lnTo>
                      <a:pt x="51" y="3"/>
                    </a:lnTo>
                    <a:lnTo>
                      <a:pt x="45" y="0"/>
                    </a:lnTo>
                    <a:lnTo>
                      <a:pt x="42" y="0"/>
                    </a:lnTo>
                    <a:lnTo>
                      <a:pt x="35" y="0"/>
                    </a:lnTo>
                    <a:lnTo>
                      <a:pt x="29" y="3"/>
                    </a:lnTo>
                    <a:lnTo>
                      <a:pt x="25" y="3"/>
                    </a:lnTo>
                    <a:lnTo>
                      <a:pt x="19" y="5"/>
                    </a:lnTo>
                    <a:lnTo>
                      <a:pt x="17" y="8"/>
                    </a:lnTo>
                    <a:lnTo>
                      <a:pt x="10" y="12"/>
                    </a:lnTo>
                    <a:lnTo>
                      <a:pt x="7" y="18"/>
                    </a:lnTo>
                    <a:lnTo>
                      <a:pt x="3" y="22"/>
                    </a:lnTo>
                    <a:lnTo>
                      <a:pt x="3" y="25"/>
                    </a:lnTo>
                    <a:lnTo>
                      <a:pt x="0" y="32"/>
                    </a:lnTo>
                    <a:lnTo>
                      <a:pt x="0" y="34"/>
                    </a:lnTo>
                    <a:lnTo>
                      <a:pt x="0" y="37"/>
                    </a:lnTo>
                    <a:lnTo>
                      <a:pt x="0" y="44"/>
                    </a:lnTo>
                    <a:lnTo>
                      <a:pt x="3" y="47"/>
                    </a:lnTo>
                    <a:lnTo>
                      <a:pt x="7" y="50"/>
                    </a:lnTo>
                    <a:lnTo>
                      <a:pt x="10" y="54"/>
                    </a:lnTo>
                    <a:lnTo>
                      <a:pt x="13" y="57"/>
                    </a:lnTo>
                    <a:lnTo>
                      <a:pt x="17" y="57"/>
                    </a:lnTo>
                    <a:lnTo>
                      <a:pt x="22" y="57"/>
                    </a:lnTo>
                    <a:lnTo>
                      <a:pt x="25" y="57"/>
                    </a:lnTo>
                    <a:lnTo>
                      <a:pt x="32" y="57"/>
                    </a:lnTo>
                    <a:lnTo>
                      <a:pt x="35" y="57"/>
                    </a:lnTo>
                    <a:lnTo>
                      <a:pt x="42" y="54"/>
                    </a:lnTo>
                    <a:lnTo>
                      <a:pt x="47"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93" name="Freeform 279">
                <a:extLst>
                  <a:ext uri="{FF2B5EF4-FFF2-40B4-BE49-F238E27FC236}">
                    <a16:creationId xmlns:a16="http://schemas.microsoft.com/office/drawing/2014/main" id="{38755AA7-B145-4F03-B952-960BA72E3045}"/>
                  </a:ext>
                </a:extLst>
              </p:cNvPr>
              <p:cNvSpPr>
                <a:spLocks noEditPoints="1"/>
              </p:cNvSpPr>
              <p:nvPr/>
            </p:nvSpPr>
            <p:spPr bwMode="auto">
              <a:xfrm>
                <a:off x="2653" y="2414"/>
                <a:ext cx="21" cy="20"/>
              </a:xfrm>
              <a:custGeom>
                <a:avLst/>
                <a:gdLst>
                  <a:gd name="T0" fmla="*/ 17 w 85"/>
                  <a:gd name="T1" fmla="*/ 17 h 77"/>
                  <a:gd name="T2" fmla="*/ 13 w 85"/>
                  <a:gd name="T3" fmla="*/ 13 h 77"/>
                  <a:gd name="T4" fmla="*/ 14 w 85"/>
                  <a:gd name="T5" fmla="*/ 12 h 77"/>
                  <a:gd name="T6" fmla="*/ 17 w 85"/>
                  <a:gd name="T7" fmla="*/ 16 h 77"/>
                  <a:gd name="T8" fmla="*/ 18 w 85"/>
                  <a:gd name="T9" fmla="*/ 15 h 77"/>
                  <a:gd name="T10" fmla="*/ 16 w 85"/>
                  <a:gd name="T11" fmla="*/ 10 h 77"/>
                  <a:gd name="T12" fmla="*/ 20 w 85"/>
                  <a:gd name="T13" fmla="*/ 13 h 77"/>
                  <a:gd name="T14" fmla="*/ 21 w 85"/>
                  <a:gd name="T15" fmla="*/ 11 h 77"/>
                  <a:gd name="T16" fmla="*/ 19 w 85"/>
                  <a:gd name="T17" fmla="*/ 10 h 77"/>
                  <a:gd name="T18" fmla="*/ 16 w 85"/>
                  <a:gd name="T19" fmla="*/ 10 h 77"/>
                  <a:gd name="T20" fmla="*/ 16 w 85"/>
                  <a:gd name="T21" fmla="*/ 7 h 77"/>
                  <a:gd name="T22" fmla="*/ 21 w 85"/>
                  <a:gd name="T23" fmla="*/ 6 h 77"/>
                  <a:gd name="T24" fmla="*/ 20 w 85"/>
                  <a:gd name="T25" fmla="*/ 4 h 77"/>
                  <a:gd name="T26" fmla="*/ 18 w 85"/>
                  <a:gd name="T27" fmla="*/ 6 h 77"/>
                  <a:gd name="T28" fmla="*/ 16 w 85"/>
                  <a:gd name="T29" fmla="*/ 7 h 77"/>
                  <a:gd name="T30" fmla="*/ 16 w 85"/>
                  <a:gd name="T31" fmla="*/ 6 h 77"/>
                  <a:gd name="T32" fmla="*/ 18 w 85"/>
                  <a:gd name="T33" fmla="*/ 2 h 77"/>
                  <a:gd name="T34" fmla="*/ 17 w 85"/>
                  <a:gd name="T35" fmla="*/ 1 h 77"/>
                  <a:gd name="T36" fmla="*/ 16 w 85"/>
                  <a:gd name="T37" fmla="*/ 3 h 77"/>
                  <a:gd name="T38" fmla="*/ 16 w 85"/>
                  <a:gd name="T39" fmla="*/ 6 h 77"/>
                  <a:gd name="T40" fmla="*/ 14 w 85"/>
                  <a:gd name="T41" fmla="*/ 5 h 77"/>
                  <a:gd name="T42" fmla="*/ 14 w 85"/>
                  <a:gd name="T43" fmla="*/ 0 h 77"/>
                  <a:gd name="T44" fmla="*/ 13 w 85"/>
                  <a:gd name="T45" fmla="*/ 0 h 77"/>
                  <a:gd name="T46" fmla="*/ 13 w 85"/>
                  <a:gd name="T47" fmla="*/ 0 h 77"/>
                  <a:gd name="T48" fmla="*/ 10 w 85"/>
                  <a:gd name="T49" fmla="*/ 0 h 77"/>
                  <a:gd name="T50" fmla="*/ 10 w 85"/>
                  <a:gd name="T51" fmla="*/ 5 h 77"/>
                  <a:gd name="T52" fmla="*/ 8 w 85"/>
                  <a:gd name="T53" fmla="*/ 6 h 77"/>
                  <a:gd name="T54" fmla="*/ 8 w 85"/>
                  <a:gd name="T55" fmla="*/ 1 h 77"/>
                  <a:gd name="T56" fmla="*/ 7 w 85"/>
                  <a:gd name="T57" fmla="*/ 1 h 77"/>
                  <a:gd name="T58" fmla="*/ 5 w 85"/>
                  <a:gd name="T59" fmla="*/ 2 h 77"/>
                  <a:gd name="T60" fmla="*/ 8 w 85"/>
                  <a:gd name="T61" fmla="*/ 6 h 77"/>
                  <a:gd name="T62" fmla="*/ 6 w 85"/>
                  <a:gd name="T63" fmla="*/ 8 h 77"/>
                  <a:gd name="T64" fmla="*/ 4 w 85"/>
                  <a:gd name="T65" fmla="*/ 4 h 77"/>
                  <a:gd name="T66" fmla="*/ 2 w 85"/>
                  <a:gd name="T67" fmla="*/ 4 h 77"/>
                  <a:gd name="T68" fmla="*/ 6 w 85"/>
                  <a:gd name="T69" fmla="*/ 9 h 77"/>
                  <a:gd name="T70" fmla="*/ 0 w 85"/>
                  <a:gd name="T71" fmla="*/ 8 h 77"/>
                  <a:gd name="T72" fmla="*/ 5 w 85"/>
                  <a:gd name="T73" fmla="*/ 9 h 77"/>
                  <a:gd name="T74" fmla="*/ 5 w 85"/>
                  <a:gd name="T75" fmla="*/ 10 h 77"/>
                  <a:gd name="T76" fmla="*/ 1 w 85"/>
                  <a:gd name="T77" fmla="*/ 8 h 77"/>
                  <a:gd name="T78" fmla="*/ 0 w 85"/>
                  <a:gd name="T79" fmla="*/ 11 h 77"/>
                  <a:gd name="T80" fmla="*/ 5 w 85"/>
                  <a:gd name="T81" fmla="*/ 11 h 77"/>
                  <a:gd name="T82" fmla="*/ 5 w 85"/>
                  <a:gd name="T83" fmla="*/ 14 h 77"/>
                  <a:gd name="T84" fmla="*/ 0 w 85"/>
                  <a:gd name="T85" fmla="*/ 14 h 77"/>
                  <a:gd name="T86" fmla="*/ 0 w 85"/>
                  <a:gd name="T87" fmla="*/ 16 h 77"/>
                  <a:gd name="T88" fmla="*/ 5 w 85"/>
                  <a:gd name="T89" fmla="*/ 13 h 77"/>
                  <a:gd name="T90" fmla="*/ 2 w 85"/>
                  <a:gd name="T91" fmla="*/ 17 h 77"/>
                  <a:gd name="T92" fmla="*/ 6 w 85"/>
                  <a:gd name="T93" fmla="*/ 15 h 77"/>
                  <a:gd name="T94" fmla="*/ 4 w 85"/>
                  <a:gd name="T95" fmla="*/ 19 h 77"/>
                  <a:gd name="T96" fmla="*/ 5 w 85"/>
                  <a:gd name="T97" fmla="*/ 17 h 77"/>
                  <a:gd name="T98" fmla="*/ 5 w 85"/>
                  <a:gd name="T99" fmla="*/ 15 h 77"/>
                  <a:gd name="T100" fmla="*/ 8 w 85"/>
                  <a:gd name="T101" fmla="*/ 15 h 77"/>
                  <a:gd name="T102" fmla="*/ 10 w 85"/>
                  <a:gd name="T103" fmla="*/ 15 h 77"/>
                  <a:gd name="T104" fmla="*/ 11 w 85"/>
                  <a:gd name="T105" fmla="*/ 20 h 77"/>
                  <a:gd name="T106" fmla="*/ 11 w 85"/>
                  <a:gd name="T107" fmla="*/ 17 h 77"/>
                  <a:gd name="T108" fmla="*/ 10 w 85"/>
                  <a:gd name="T109" fmla="*/ 15 h 77"/>
                  <a:gd name="T110" fmla="*/ 13 w 85"/>
                  <a:gd name="T111" fmla="*/ 14 h 7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5"/>
                  <a:gd name="T169" fmla="*/ 0 h 77"/>
                  <a:gd name="T170" fmla="*/ 85 w 85"/>
                  <a:gd name="T171" fmla="*/ 77 h 7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5" h="77">
                    <a:moveTo>
                      <a:pt x="50" y="57"/>
                    </a:moveTo>
                    <a:lnTo>
                      <a:pt x="53" y="54"/>
                    </a:lnTo>
                    <a:lnTo>
                      <a:pt x="66" y="67"/>
                    </a:lnTo>
                    <a:lnTo>
                      <a:pt x="64" y="70"/>
                    </a:lnTo>
                    <a:lnTo>
                      <a:pt x="50" y="57"/>
                    </a:lnTo>
                    <a:close/>
                    <a:moveTo>
                      <a:pt x="69" y="65"/>
                    </a:moveTo>
                    <a:lnTo>
                      <a:pt x="67" y="66"/>
                    </a:lnTo>
                    <a:lnTo>
                      <a:pt x="66" y="67"/>
                    </a:lnTo>
                    <a:lnTo>
                      <a:pt x="60" y="60"/>
                    </a:lnTo>
                    <a:lnTo>
                      <a:pt x="69" y="65"/>
                    </a:lnTo>
                    <a:close/>
                    <a:moveTo>
                      <a:pt x="52" y="56"/>
                    </a:moveTo>
                    <a:lnTo>
                      <a:pt x="54" y="49"/>
                    </a:lnTo>
                    <a:lnTo>
                      <a:pt x="72" y="58"/>
                    </a:lnTo>
                    <a:lnTo>
                      <a:pt x="69" y="65"/>
                    </a:lnTo>
                    <a:lnTo>
                      <a:pt x="52" y="56"/>
                    </a:lnTo>
                    <a:close/>
                    <a:moveTo>
                      <a:pt x="54" y="49"/>
                    </a:moveTo>
                    <a:lnTo>
                      <a:pt x="55" y="48"/>
                    </a:lnTo>
                    <a:lnTo>
                      <a:pt x="56" y="47"/>
                    </a:lnTo>
                    <a:lnTo>
                      <a:pt x="63" y="54"/>
                    </a:lnTo>
                    <a:lnTo>
                      <a:pt x="54" y="49"/>
                    </a:lnTo>
                    <a:close/>
                    <a:moveTo>
                      <a:pt x="56" y="47"/>
                    </a:moveTo>
                    <a:lnTo>
                      <a:pt x="60" y="44"/>
                    </a:lnTo>
                    <a:lnTo>
                      <a:pt x="73" y="57"/>
                    </a:lnTo>
                    <a:lnTo>
                      <a:pt x="70" y="60"/>
                    </a:lnTo>
                    <a:lnTo>
                      <a:pt x="56" y="47"/>
                    </a:lnTo>
                    <a:close/>
                    <a:moveTo>
                      <a:pt x="73" y="57"/>
                    </a:moveTo>
                    <a:lnTo>
                      <a:pt x="83" y="48"/>
                    </a:lnTo>
                    <a:lnTo>
                      <a:pt x="73" y="57"/>
                    </a:lnTo>
                    <a:lnTo>
                      <a:pt x="66" y="50"/>
                    </a:lnTo>
                    <a:lnTo>
                      <a:pt x="73" y="57"/>
                    </a:lnTo>
                    <a:close/>
                    <a:moveTo>
                      <a:pt x="60" y="44"/>
                    </a:moveTo>
                    <a:lnTo>
                      <a:pt x="63" y="40"/>
                    </a:lnTo>
                    <a:lnTo>
                      <a:pt x="76" y="54"/>
                    </a:lnTo>
                    <a:lnTo>
                      <a:pt x="73" y="57"/>
                    </a:lnTo>
                    <a:lnTo>
                      <a:pt x="60" y="44"/>
                    </a:lnTo>
                    <a:close/>
                    <a:moveTo>
                      <a:pt x="63" y="40"/>
                    </a:moveTo>
                    <a:lnTo>
                      <a:pt x="66" y="37"/>
                    </a:lnTo>
                    <a:lnTo>
                      <a:pt x="80" y="51"/>
                    </a:lnTo>
                    <a:lnTo>
                      <a:pt x="76" y="54"/>
                    </a:lnTo>
                    <a:lnTo>
                      <a:pt x="63" y="40"/>
                    </a:lnTo>
                    <a:close/>
                    <a:moveTo>
                      <a:pt x="82" y="48"/>
                    </a:moveTo>
                    <a:lnTo>
                      <a:pt x="81" y="50"/>
                    </a:lnTo>
                    <a:lnTo>
                      <a:pt x="80" y="51"/>
                    </a:lnTo>
                    <a:lnTo>
                      <a:pt x="73" y="44"/>
                    </a:lnTo>
                    <a:lnTo>
                      <a:pt x="82" y="48"/>
                    </a:lnTo>
                    <a:close/>
                    <a:moveTo>
                      <a:pt x="64" y="40"/>
                    </a:moveTo>
                    <a:lnTo>
                      <a:pt x="67" y="34"/>
                    </a:lnTo>
                    <a:lnTo>
                      <a:pt x="84" y="42"/>
                    </a:lnTo>
                    <a:lnTo>
                      <a:pt x="82" y="48"/>
                    </a:lnTo>
                    <a:lnTo>
                      <a:pt x="64" y="40"/>
                    </a:lnTo>
                    <a:close/>
                    <a:moveTo>
                      <a:pt x="85" y="38"/>
                    </a:moveTo>
                    <a:lnTo>
                      <a:pt x="85" y="40"/>
                    </a:lnTo>
                    <a:lnTo>
                      <a:pt x="84" y="42"/>
                    </a:lnTo>
                    <a:lnTo>
                      <a:pt x="76" y="38"/>
                    </a:lnTo>
                    <a:lnTo>
                      <a:pt x="85" y="38"/>
                    </a:lnTo>
                    <a:close/>
                    <a:moveTo>
                      <a:pt x="66" y="38"/>
                    </a:moveTo>
                    <a:lnTo>
                      <a:pt x="66" y="35"/>
                    </a:lnTo>
                    <a:lnTo>
                      <a:pt x="85" y="35"/>
                    </a:lnTo>
                    <a:lnTo>
                      <a:pt x="85" y="38"/>
                    </a:lnTo>
                    <a:lnTo>
                      <a:pt x="66" y="38"/>
                    </a:lnTo>
                    <a:close/>
                    <a:moveTo>
                      <a:pt x="66" y="35"/>
                    </a:moveTo>
                    <a:lnTo>
                      <a:pt x="66" y="28"/>
                    </a:lnTo>
                    <a:lnTo>
                      <a:pt x="85" y="28"/>
                    </a:lnTo>
                    <a:lnTo>
                      <a:pt x="85" y="35"/>
                    </a:lnTo>
                    <a:lnTo>
                      <a:pt x="66" y="35"/>
                    </a:lnTo>
                    <a:close/>
                    <a:moveTo>
                      <a:pt x="66" y="28"/>
                    </a:moveTo>
                    <a:lnTo>
                      <a:pt x="66" y="25"/>
                    </a:lnTo>
                    <a:lnTo>
                      <a:pt x="85" y="25"/>
                    </a:lnTo>
                    <a:lnTo>
                      <a:pt x="85" y="28"/>
                    </a:lnTo>
                    <a:lnTo>
                      <a:pt x="66" y="28"/>
                    </a:lnTo>
                    <a:close/>
                    <a:moveTo>
                      <a:pt x="83" y="18"/>
                    </a:moveTo>
                    <a:lnTo>
                      <a:pt x="85" y="22"/>
                    </a:lnTo>
                    <a:lnTo>
                      <a:pt x="85" y="25"/>
                    </a:lnTo>
                    <a:lnTo>
                      <a:pt x="76" y="25"/>
                    </a:lnTo>
                    <a:lnTo>
                      <a:pt x="83" y="18"/>
                    </a:lnTo>
                    <a:close/>
                    <a:moveTo>
                      <a:pt x="70" y="32"/>
                    </a:moveTo>
                    <a:lnTo>
                      <a:pt x="66" y="28"/>
                    </a:lnTo>
                    <a:lnTo>
                      <a:pt x="80" y="15"/>
                    </a:lnTo>
                    <a:lnTo>
                      <a:pt x="83" y="18"/>
                    </a:lnTo>
                    <a:lnTo>
                      <a:pt x="70" y="32"/>
                    </a:lnTo>
                    <a:close/>
                    <a:moveTo>
                      <a:pt x="80" y="15"/>
                    </a:moveTo>
                    <a:lnTo>
                      <a:pt x="80" y="15"/>
                    </a:lnTo>
                    <a:lnTo>
                      <a:pt x="73" y="22"/>
                    </a:lnTo>
                    <a:lnTo>
                      <a:pt x="80" y="15"/>
                    </a:lnTo>
                    <a:close/>
                    <a:moveTo>
                      <a:pt x="66" y="28"/>
                    </a:moveTo>
                    <a:lnTo>
                      <a:pt x="63" y="25"/>
                    </a:lnTo>
                    <a:lnTo>
                      <a:pt x="76" y="12"/>
                    </a:lnTo>
                    <a:lnTo>
                      <a:pt x="80" y="15"/>
                    </a:lnTo>
                    <a:lnTo>
                      <a:pt x="66" y="28"/>
                    </a:lnTo>
                    <a:close/>
                    <a:moveTo>
                      <a:pt x="63" y="25"/>
                    </a:moveTo>
                    <a:lnTo>
                      <a:pt x="63" y="25"/>
                    </a:lnTo>
                    <a:lnTo>
                      <a:pt x="70" y="18"/>
                    </a:lnTo>
                    <a:lnTo>
                      <a:pt x="63" y="25"/>
                    </a:lnTo>
                    <a:close/>
                    <a:moveTo>
                      <a:pt x="63" y="25"/>
                    </a:moveTo>
                    <a:lnTo>
                      <a:pt x="60" y="23"/>
                    </a:lnTo>
                    <a:lnTo>
                      <a:pt x="73" y="8"/>
                    </a:lnTo>
                    <a:lnTo>
                      <a:pt x="76" y="12"/>
                    </a:lnTo>
                    <a:lnTo>
                      <a:pt x="63" y="25"/>
                    </a:lnTo>
                    <a:close/>
                    <a:moveTo>
                      <a:pt x="73" y="8"/>
                    </a:moveTo>
                    <a:lnTo>
                      <a:pt x="73" y="8"/>
                    </a:lnTo>
                    <a:lnTo>
                      <a:pt x="66" y="15"/>
                    </a:lnTo>
                    <a:lnTo>
                      <a:pt x="73" y="8"/>
                    </a:lnTo>
                    <a:close/>
                    <a:moveTo>
                      <a:pt x="60" y="23"/>
                    </a:moveTo>
                    <a:lnTo>
                      <a:pt x="56" y="20"/>
                    </a:lnTo>
                    <a:lnTo>
                      <a:pt x="70" y="5"/>
                    </a:lnTo>
                    <a:lnTo>
                      <a:pt x="73" y="8"/>
                    </a:lnTo>
                    <a:lnTo>
                      <a:pt x="60" y="23"/>
                    </a:lnTo>
                    <a:close/>
                    <a:moveTo>
                      <a:pt x="63" y="3"/>
                    </a:moveTo>
                    <a:lnTo>
                      <a:pt x="67" y="3"/>
                    </a:lnTo>
                    <a:lnTo>
                      <a:pt x="70" y="5"/>
                    </a:lnTo>
                    <a:lnTo>
                      <a:pt x="63" y="13"/>
                    </a:lnTo>
                    <a:lnTo>
                      <a:pt x="63" y="3"/>
                    </a:lnTo>
                    <a:close/>
                    <a:moveTo>
                      <a:pt x="63" y="22"/>
                    </a:moveTo>
                    <a:lnTo>
                      <a:pt x="60" y="22"/>
                    </a:lnTo>
                    <a:lnTo>
                      <a:pt x="60" y="3"/>
                    </a:lnTo>
                    <a:lnTo>
                      <a:pt x="63" y="3"/>
                    </a:lnTo>
                    <a:lnTo>
                      <a:pt x="63" y="22"/>
                    </a:lnTo>
                    <a:close/>
                    <a:moveTo>
                      <a:pt x="60" y="22"/>
                    </a:moveTo>
                    <a:lnTo>
                      <a:pt x="58" y="22"/>
                    </a:lnTo>
                    <a:lnTo>
                      <a:pt x="55" y="21"/>
                    </a:lnTo>
                    <a:lnTo>
                      <a:pt x="60" y="13"/>
                    </a:lnTo>
                    <a:lnTo>
                      <a:pt x="60" y="22"/>
                    </a:lnTo>
                    <a:close/>
                    <a:moveTo>
                      <a:pt x="55" y="21"/>
                    </a:moveTo>
                    <a:lnTo>
                      <a:pt x="50" y="17"/>
                    </a:lnTo>
                    <a:lnTo>
                      <a:pt x="58" y="1"/>
                    </a:lnTo>
                    <a:lnTo>
                      <a:pt x="64" y="4"/>
                    </a:lnTo>
                    <a:lnTo>
                      <a:pt x="55" y="21"/>
                    </a:lnTo>
                    <a:close/>
                    <a:moveTo>
                      <a:pt x="54" y="0"/>
                    </a:moveTo>
                    <a:lnTo>
                      <a:pt x="56" y="0"/>
                    </a:lnTo>
                    <a:lnTo>
                      <a:pt x="58" y="1"/>
                    </a:lnTo>
                    <a:lnTo>
                      <a:pt x="54" y="10"/>
                    </a:lnTo>
                    <a:lnTo>
                      <a:pt x="54" y="0"/>
                    </a:lnTo>
                    <a:close/>
                    <a:moveTo>
                      <a:pt x="54" y="18"/>
                    </a:moveTo>
                    <a:lnTo>
                      <a:pt x="51" y="18"/>
                    </a:lnTo>
                    <a:lnTo>
                      <a:pt x="51" y="0"/>
                    </a:lnTo>
                    <a:lnTo>
                      <a:pt x="54" y="0"/>
                    </a:lnTo>
                    <a:lnTo>
                      <a:pt x="54" y="18"/>
                    </a:lnTo>
                    <a:close/>
                    <a:moveTo>
                      <a:pt x="51" y="18"/>
                    </a:moveTo>
                    <a:lnTo>
                      <a:pt x="44" y="18"/>
                    </a:lnTo>
                    <a:lnTo>
                      <a:pt x="44" y="0"/>
                    </a:lnTo>
                    <a:lnTo>
                      <a:pt x="51" y="0"/>
                    </a:lnTo>
                    <a:lnTo>
                      <a:pt x="51" y="18"/>
                    </a:lnTo>
                    <a:close/>
                    <a:moveTo>
                      <a:pt x="40" y="1"/>
                    </a:moveTo>
                    <a:lnTo>
                      <a:pt x="42" y="0"/>
                    </a:lnTo>
                    <a:lnTo>
                      <a:pt x="44" y="0"/>
                    </a:lnTo>
                    <a:lnTo>
                      <a:pt x="44" y="10"/>
                    </a:lnTo>
                    <a:lnTo>
                      <a:pt x="40" y="1"/>
                    </a:lnTo>
                    <a:close/>
                    <a:moveTo>
                      <a:pt x="49" y="17"/>
                    </a:moveTo>
                    <a:lnTo>
                      <a:pt x="42" y="21"/>
                    </a:lnTo>
                    <a:lnTo>
                      <a:pt x="33" y="4"/>
                    </a:lnTo>
                    <a:lnTo>
                      <a:pt x="40" y="1"/>
                    </a:lnTo>
                    <a:lnTo>
                      <a:pt x="49" y="17"/>
                    </a:lnTo>
                    <a:close/>
                    <a:moveTo>
                      <a:pt x="42" y="21"/>
                    </a:moveTo>
                    <a:lnTo>
                      <a:pt x="40" y="22"/>
                    </a:lnTo>
                    <a:lnTo>
                      <a:pt x="38" y="22"/>
                    </a:lnTo>
                    <a:lnTo>
                      <a:pt x="38" y="13"/>
                    </a:lnTo>
                    <a:lnTo>
                      <a:pt x="42" y="21"/>
                    </a:lnTo>
                    <a:close/>
                    <a:moveTo>
                      <a:pt x="38" y="22"/>
                    </a:moveTo>
                    <a:lnTo>
                      <a:pt x="34" y="22"/>
                    </a:lnTo>
                    <a:lnTo>
                      <a:pt x="34" y="3"/>
                    </a:lnTo>
                    <a:lnTo>
                      <a:pt x="38" y="3"/>
                    </a:lnTo>
                    <a:lnTo>
                      <a:pt x="38" y="22"/>
                    </a:lnTo>
                    <a:close/>
                    <a:moveTo>
                      <a:pt x="30" y="4"/>
                    </a:moveTo>
                    <a:lnTo>
                      <a:pt x="32" y="3"/>
                    </a:lnTo>
                    <a:lnTo>
                      <a:pt x="34" y="3"/>
                    </a:lnTo>
                    <a:lnTo>
                      <a:pt x="34" y="13"/>
                    </a:lnTo>
                    <a:lnTo>
                      <a:pt x="30" y="4"/>
                    </a:lnTo>
                    <a:close/>
                    <a:moveTo>
                      <a:pt x="39" y="21"/>
                    </a:moveTo>
                    <a:lnTo>
                      <a:pt x="32" y="24"/>
                    </a:lnTo>
                    <a:lnTo>
                      <a:pt x="24" y="7"/>
                    </a:lnTo>
                    <a:lnTo>
                      <a:pt x="30" y="4"/>
                    </a:lnTo>
                    <a:lnTo>
                      <a:pt x="39" y="21"/>
                    </a:lnTo>
                    <a:close/>
                    <a:moveTo>
                      <a:pt x="21" y="8"/>
                    </a:moveTo>
                    <a:lnTo>
                      <a:pt x="22" y="7"/>
                    </a:lnTo>
                    <a:lnTo>
                      <a:pt x="24" y="7"/>
                    </a:lnTo>
                    <a:lnTo>
                      <a:pt x="28" y="15"/>
                    </a:lnTo>
                    <a:lnTo>
                      <a:pt x="21" y="8"/>
                    </a:lnTo>
                    <a:close/>
                    <a:moveTo>
                      <a:pt x="36" y="23"/>
                    </a:moveTo>
                    <a:lnTo>
                      <a:pt x="32" y="25"/>
                    </a:lnTo>
                    <a:lnTo>
                      <a:pt x="18" y="12"/>
                    </a:lnTo>
                    <a:lnTo>
                      <a:pt x="21" y="8"/>
                    </a:lnTo>
                    <a:lnTo>
                      <a:pt x="36" y="23"/>
                    </a:lnTo>
                    <a:close/>
                    <a:moveTo>
                      <a:pt x="32" y="25"/>
                    </a:moveTo>
                    <a:lnTo>
                      <a:pt x="31" y="27"/>
                    </a:lnTo>
                    <a:lnTo>
                      <a:pt x="29" y="27"/>
                    </a:lnTo>
                    <a:lnTo>
                      <a:pt x="26" y="18"/>
                    </a:lnTo>
                    <a:lnTo>
                      <a:pt x="32" y="25"/>
                    </a:lnTo>
                    <a:close/>
                    <a:moveTo>
                      <a:pt x="29" y="27"/>
                    </a:moveTo>
                    <a:lnTo>
                      <a:pt x="23" y="31"/>
                    </a:lnTo>
                    <a:lnTo>
                      <a:pt x="15" y="14"/>
                    </a:lnTo>
                    <a:lnTo>
                      <a:pt x="21" y="11"/>
                    </a:lnTo>
                    <a:lnTo>
                      <a:pt x="29" y="27"/>
                    </a:lnTo>
                    <a:close/>
                    <a:moveTo>
                      <a:pt x="10" y="17"/>
                    </a:moveTo>
                    <a:lnTo>
                      <a:pt x="11" y="15"/>
                    </a:lnTo>
                    <a:lnTo>
                      <a:pt x="15" y="14"/>
                    </a:lnTo>
                    <a:lnTo>
                      <a:pt x="19" y="22"/>
                    </a:lnTo>
                    <a:lnTo>
                      <a:pt x="10" y="17"/>
                    </a:lnTo>
                    <a:close/>
                    <a:moveTo>
                      <a:pt x="28" y="26"/>
                    </a:moveTo>
                    <a:lnTo>
                      <a:pt x="24" y="33"/>
                    </a:lnTo>
                    <a:lnTo>
                      <a:pt x="7" y="24"/>
                    </a:lnTo>
                    <a:lnTo>
                      <a:pt x="10" y="17"/>
                    </a:lnTo>
                    <a:lnTo>
                      <a:pt x="28" y="26"/>
                    </a:lnTo>
                    <a:close/>
                    <a:moveTo>
                      <a:pt x="24" y="33"/>
                    </a:moveTo>
                    <a:lnTo>
                      <a:pt x="23" y="34"/>
                    </a:lnTo>
                    <a:lnTo>
                      <a:pt x="22" y="35"/>
                    </a:lnTo>
                    <a:lnTo>
                      <a:pt x="16" y="28"/>
                    </a:lnTo>
                    <a:lnTo>
                      <a:pt x="24" y="33"/>
                    </a:lnTo>
                    <a:close/>
                    <a:moveTo>
                      <a:pt x="22" y="35"/>
                    </a:moveTo>
                    <a:lnTo>
                      <a:pt x="19" y="38"/>
                    </a:lnTo>
                    <a:lnTo>
                      <a:pt x="6" y="25"/>
                    </a:lnTo>
                    <a:lnTo>
                      <a:pt x="9" y="22"/>
                    </a:lnTo>
                    <a:lnTo>
                      <a:pt x="22" y="35"/>
                    </a:lnTo>
                    <a:close/>
                    <a:moveTo>
                      <a:pt x="2" y="32"/>
                    </a:moveTo>
                    <a:lnTo>
                      <a:pt x="2" y="27"/>
                    </a:lnTo>
                    <a:lnTo>
                      <a:pt x="6" y="25"/>
                    </a:lnTo>
                    <a:lnTo>
                      <a:pt x="12" y="32"/>
                    </a:lnTo>
                    <a:lnTo>
                      <a:pt x="2" y="32"/>
                    </a:lnTo>
                    <a:close/>
                    <a:moveTo>
                      <a:pt x="22" y="32"/>
                    </a:moveTo>
                    <a:lnTo>
                      <a:pt x="22" y="35"/>
                    </a:lnTo>
                    <a:lnTo>
                      <a:pt x="2" y="35"/>
                    </a:lnTo>
                    <a:lnTo>
                      <a:pt x="2" y="32"/>
                    </a:lnTo>
                    <a:lnTo>
                      <a:pt x="22" y="32"/>
                    </a:lnTo>
                    <a:close/>
                    <a:moveTo>
                      <a:pt x="22" y="35"/>
                    </a:moveTo>
                    <a:lnTo>
                      <a:pt x="22" y="37"/>
                    </a:lnTo>
                    <a:lnTo>
                      <a:pt x="21" y="39"/>
                    </a:lnTo>
                    <a:lnTo>
                      <a:pt x="12" y="35"/>
                    </a:lnTo>
                    <a:lnTo>
                      <a:pt x="22" y="35"/>
                    </a:lnTo>
                    <a:close/>
                    <a:moveTo>
                      <a:pt x="21" y="39"/>
                    </a:moveTo>
                    <a:lnTo>
                      <a:pt x="18" y="45"/>
                    </a:lnTo>
                    <a:lnTo>
                      <a:pt x="0" y="37"/>
                    </a:lnTo>
                    <a:lnTo>
                      <a:pt x="4" y="31"/>
                    </a:lnTo>
                    <a:lnTo>
                      <a:pt x="21" y="39"/>
                    </a:lnTo>
                    <a:close/>
                    <a:moveTo>
                      <a:pt x="0" y="42"/>
                    </a:moveTo>
                    <a:lnTo>
                      <a:pt x="0" y="39"/>
                    </a:lnTo>
                    <a:lnTo>
                      <a:pt x="0" y="37"/>
                    </a:lnTo>
                    <a:lnTo>
                      <a:pt x="9" y="42"/>
                    </a:lnTo>
                    <a:lnTo>
                      <a:pt x="0" y="42"/>
                    </a:lnTo>
                    <a:close/>
                    <a:moveTo>
                      <a:pt x="19" y="42"/>
                    </a:moveTo>
                    <a:lnTo>
                      <a:pt x="19" y="44"/>
                    </a:lnTo>
                    <a:lnTo>
                      <a:pt x="0" y="44"/>
                    </a:lnTo>
                    <a:lnTo>
                      <a:pt x="0" y="42"/>
                    </a:lnTo>
                    <a:lnTo>
                      <a:pt x="19" y="42"/>
                    </a:lnTo>
                    <a:close/>
                    <a:moveTo>
                      <a:pt x="19" y="44"/>
                    </a:moveTo>
                    <a:lnTo>
                      <a:pt x="19" y="47"/>
                    </a:lnTo>
                    <a:lnTo>
                      <a:pt x="0" y="47"/>
                    </a:lnTo>
                    <a:lnTo>
                      <a:pt x="0" y="44"/>
                    </a:lnTo>
                    <a:lnTo>
                      <a:pt x="19" y="44"/>
                    </a:lnTo>
                    <a:close/>
                    <a:moveTo>
                      <a:pt x="19" y="47"/>
                    </a:moveTo>
                    <a:lnTo>
                      <a:pt x="19" y="54"/>
                    </a:lnTo>
                    <a:lnTo>
                      <a:pt x="0" y="54"/>
                    </a:lnTo>
                    <a:lnTo>
                      <a:pt x="0" y="47"/>
                    </a:lnTo>
                    <a:lnTo>
                      <a:pt x="19" y="47"/>
                    </a:lnTo>
                    <a:close/>
                    <a:moveTo>
                      <a:pt x="2" y="60"/>
                    </a:moveTo>
                    <a:lnTo>
                      <a:pt x="0" y="58"/>
                    </a:lnTo>
                    <a:lnTo>
                      <a:pt x="0" y="54"/>
                    </a:lnTo>
                    <a:lnTo>
                      <a:pt x="9" y="54"/>
                    </a:lnTo>
                    <a:lnTo>
                      <a:pt x="2" y="60"/>
                    </a:lnTo>
                    <a:close/>
                    <a:moveTo>
                      <a:pt x="16" y="47"/>
                    </a:moveTo>
                    <a:lnTo>
                      <a:pt x="19" y="50"/>
                    </a:lnTo>
                    <a:lnTo>
                      <a:pt x="6" y="64"/>
                    </a:lnTo>
                    <a:lnTo>
                      <a:pt x="2" y="60"/>
                    </a:lnTo>
                    <a:lnTo>
                      <a:pt x="16" y="47"/>
                    </a:lnTo>
                    <a:close/>
                    <a:moveTo>
                      <a:pt x="19" y="50"/>
                    </a:moveTo>
                    <a:lnTo>
                      <a:pt x="19" y="50"/>
                    </a:lnTo>
                    <a:lnTo>
                      <a:pt x="12" y="57"/>
                    </a:lnTo>
                    <a:lnTo>
                      <a:pt x="19" y="50"/>
                    </a:lnTo>
                    <a:close/>
                    <a:moveTo>
                      <a:pt x="19" y="50"/>
                    </a:moveTo>
                    <a:lnTo>
                      <a:pt x="22" y="54"/>
                    </a:lnTo>
                    <a:lnTo>
                      <a:pt x="9" y="67"/>
                    </a:lnTo>
                    <a:lnTo>
                      <a:pt x="6" y="64"/>
                    </a:lnTo>
                    <a:lnTo>
                      <a:pt x="19" y="50"/>
                    </a:lnTo>
                    <a:close/>
                    <a:moveTo>
                      <a:pt x="9" y="67"/>
                    </a:moveTo>
                    <a:lnTo>
                      <a:pt x="18" y="77"/>
                    </a:lnTo>
                    <a:lnTo>
                      <a:pt x="9" y="67"/>
                    </a:lnTo>
                    <a:lnTo>
                      <a:pt x="16" y="60"/>
                    </a:lnTo>
                    <a:lnTo>
                      <a:pt x="9" y="67"/>
                    </a:lnTo>
                    <a:close/>
                    <a:moveTo>
                      <a:pt x="22" y="54"/>
                    </a:moveTo>
                    <a:lnTo>
                      <a:pt x="26" y="57"/>
                    </a:lnTo>
                    <a:lnTo>
                      <a:pt x="12" y="70"/>
                    </a:lnTo>
                    <a:lnTo>
                      <a:pt x="9" y="67"/>
                    </a:lnTo>
                    <a:lnTo>
                      <a:pt x="22" y="54"/>
                    </a:lnTo>
                    <a:close/>
                    <a:moveTo>
                      <a:pt x="26" y="57"/>
                    </a:moveTo>
                    <a:lnTo>
                      <a:pt x="29" y="59"/>
                    </a:lnTo>
                    <a:lnTo>
                      <a:pt x="16" y="74"/>
                    </a:lnTo>
                    <a:lnTo>
                      <a:pt x="12" y="70"/>
                    </a:lnTo>
                    <a:lnTo>
                      <a:pt x="26" y="57"/>
                    </a:lnTo>
                    <a:close/>
                    <a:moveTo>
                      <a:pt x="22" y="76"/>
                    </a:moveTo>
                    <a:lnTo>
                      <a:pt x="18" y="76"/>
                    </a:lnTo>
                    <a:lnTo>
                      <a:pt x="16" y="74"/>
                    </a:lnTo>
                    <a:lnTo>
                      <a:pt x="22" y="67"/>
                    </a:lnTo>
                    <a:lnTo>
                      <a:pt x="22" y="76"/>
                    </a:lnTo>
                    <a:close/>
                    <a:moveTo>
                      <a:pt x="22" y="57"/>
                    </a:moveTo>
                    <a:lnTo>
                      <a:pt x="26" y="57"/>
                    </a:lnTo>
                    <a:lnTo>
                      <a:pt x="26" y="76"/>
                    </a:lnTo>
                    <a:lnTo>
                      <a:pt x="22" y="76"/>
                    </a:lnTo>
                    <a:lnTo>
                      <a:pt x="22" y="57"/>
                    </a:lnTo>
                    <a:close/>
                    <a:moveTo>
                      <a:pt x="26" y="57"/>
                    </a:moveTo>
                    <a:lnTo>
                      <a:pt x="31" y="57"/>
                    </a:lnTo>
                    <a:lnTo>
                      <a:pt x="31" y="76"/>
                    </a:lnTo>
                    <a:lnTo>
                      <a:pt x="26" y="76"/>
                    </a:lnTo>
                    <a:lnTo>
                      <a:pt x="26" y="57"/>
                    </a:lnTo>
                    <a:close/>
                    <a:moveTo>
                      <a:pt x="31" y="57"/>
                    </a:moveTo>
                    <a:lnTo>
                      <a:pt x="34" y="57"/>
                    </a:lnTo>
                    <a:lnTo>
                      <a:pt x="34" y="76"/>
                    </a:lnTo>
                    <a:lnTo>
                      <a:pt x="31" y="76"/>
                    </a:lnTo>
                    <a:lnTo>
                      <a:pt x="31" y="57"/>
                    </a:lnTo>
                    <a:close/>
                    <a:moveTo>
                      <a:pt x="34" y="57"/>
                    </a:moveTo>
                    <a:lnTo>
                      <a:pt x="41" y="57"/>
                    </a:lnTo>
                    <a:lnTo>
                      <a:pt x="41" y="76"/>
                    </a:lnTo>
                    <a:lnTo>
                      <a:pt x="34" y="76"/>
                    </a:lnTo>
                    <a:lnTo>
                      <a:pt x="34" y="57"/>
                    </a:lnTo>
                    <a:close/>
                    <a:moveTo>
                      <a:pt x="41" y="57"/>
                    </a:moveTo>
                    <a:lnTo>
                      <a:pt x="44" y="57"/>
                    </a:lnTo>
                    <a:lnTo>
                      <a:pt x="44" y="76"/>
                    </a:lnTo>
                    <a:lnTo>
                      <a:pt x="41" y="76"/>
                    </a:lnTo>
                    <a:lnTo>
                      <a:pt x="41" y="57"/>
                    </a:lnTo>
                    <a:close/>
                    <a:moveTo>
                      <a:pt x="49" y="75"/>
                    </a:moveTo>
                    <a:lnTo>
                      <a:pt x="47" y="76"/>
                    </a:lnTo>
                    <a:lnTo>
                      <a:pt x="44" y="76"/>
                    </a:lnTo>
                    <a:lnTo>
                      <a:pt x="44" y="67"/>
                    </a:lnTo>
                    <a:lnTo>
                      <a:pt x="49" y="75"/>
                    </a:lnTo>
                    <a:close/>
                    <a:moveTo>
                      <a:pt x="40" y="58"/>
                    </a:moveTo>
                    <a:lnTo>
                      <a:pt x="47" y="55"/>
                    </a:lnTo>
                    <a:lnTo>
                      <a:pt x="54" y="71"/>
                    </a:lnTo>
                    <a:lnTo>
                      <a:pt x="49" y="75"/>
                    </a:lnTo>
                    <a:lnTo>
                      <a:pt x="40" y="58"/>
                    </a:lnTo>
                    <a:close/>
                    <a:moveTo>
                      <a:pt x="47" y="55"/>
                    </a:moveTo>
                    <a:lnTo>
                      <a:pt x="49" y="54"/>
                    </a:lnTo>
                    <a:lnTo>
                      <a:pt x="51" y="54"/>
                    </a:lnTo>
                    <a:lnTo>
                      <a:pt x="51" y="64"/>
                    </a:lnTo>
                    <a:lnTo>
                      <a:pt x="47" y="55"/>
                    </a:lnTo>
                    <a:close/>
                    <a:moveTo>
                      <a:pt x="51" y="54"/>
                    </a:moveTo>
                    <a:lnTo>
                      <a:pt x="56" y="54"/>
                    </a:lnTo>
                    <a:lnTo>
                      <a:pt x="56" y="72"/>
                    </a:lnTo>
                    <a:lnTo>
                      <a:pt x="51" y="72"/>
                    </a:lnTo>
                    <a:lnTo>
                      <a:pt x="51"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94" name="Freeform 280">
                <a:extLst>
                  <a:ext uri="{FF2B5EF4-FFF2-40B4-BE49-F238E27FC236}">
                    <a16:creationId xmlns:a16="http://schemas.microsoft.com/office/drawing/2014/main" id="{6E7F1F04-936E-4F28-BA7C-25755C40F9D6}"/>
                  </a:ext>
                </a:extLst>
              </p:cNvPr>
              <p:cNvSpPr>
                <a:spLocks/>
              </p:cNvSpPr>
              <p:nvPr/>
            </p:nvSpPr>
            <p:spPr bwMode="auto">
              <a:xfrm>
                <a:off x="2320" y="2541"/>
                <a:ext cx="17" cy="15"/>
              </a:xfrm>
              <a:custGeom>
                <a:avLst/>
                <a:gdLst>
                  <a:gd name="T0" fmla="*/ 12 w 66"/>
                  <a:gd name="T1" fmla="*/ 13 h 57"/>
                  <a:gd name="T2" fmla="*/ 13 w 66"/>
                  <a:gd name="T3" fmla="*/ 13 h 57"/>
                  <a:gd name="T4" fmla="*/ 14 w 66"/>
                  <a:gd name="T5" fmla="*/ 12 h 57"/>
                  <a:gd name="T6" fmla="*/ 15 w 66"/>
                  <a:gd name="T7" fmla="*/ 11 h 57"/>
                  <a:gd name="T8" fmla="*/ 15 w 66"/>
                  <a:gd name="T9" fmla="*/ 10 h 57"/>
                  <a:gd name="T10" fmla="*/ 16 w 66"/>
                  <a:gd name="T11" fmla="*/ 8 h 57"/>
                  <a:gd name="T12" fmla="*/ 17 w 66"/>
                  <a:gd name="T13" fmla="*/ 8 h 57"/>
                  <a:gd name="T14" fmla="*/ 17 w 66"/>
                  <a:gd name="T15" fmla="*/ 7 h 57"/>
                  <a:gd name="T16" fmla="*/ 17 w 66"/>
                  <a:gd name="T17" fmla="*/ 5 h 57"/>
                  <a:gd name="T18" fmla="*/ 17 w 66"/>
                  <a:gd name="T19" fmla="*/ 4 h 57"/>
                  <a:gd name="T20" fmla="*/ 16 w 66"/>
                  <a:gd name="T21" fmla="*/ 3 h 57"/>
                  <a:gd name="T22" fmla="*/ 15 w 66"/>
                  <a:gd name="T23" fmla="*/ 3 h 57"/>
                  <a:gd name="T24" fmla="*/ 14 w 66"/>
                  <a:gd name="T25" fmla="*/ 2 h 57"/>
                  <a:gd name="T26" fmla="*/ 14 w 66"/>
                  <a:gd name="T27" fmla="*/ 1 h 57"/>
                  <a:gd name="T28" fmla="*/ 13 w 66"/>
                  <a:gd name="T29" fmla="*/ 0 h 57"/>
                  <a:gd name="T30" fmla="*/ 11 w 66"/>
                  <a:gd name="T31" fmla="*/ 0 h 57"/>
                  <a:gd name="T32" fmla="*/ 11 w 66"/>
                  <a:gd name="T33" fmla="*/ 0 h 57"/>
                  <a:gd name="T34" fmla="*/ 9 w 66"/>
                  <a:gd name="T35" fmla="*/ 0 h 57"/>
                  <a:gd name="T36" fmla="*/ 8 w 66"/>
                  <a:gd name="T37" fmla="*/ 1 h 57"/>
                  <a:gd name="T38" fmla="*/ 6 w 66"/>
                  <a:gd name="T39" fmla="*/ 1 h 57"/>
                  <a:gd name="T40" fmla="*/ 5 w 66"/>
                  <a:gd name="T41" fmla="*/ 2 h 57"/>
                  <a:gd name="T42" fmla="*/ 4 w 66"/>
                  <a:gd name="T43" fmla="*/ 3 h 57"/>
                  <a:gd name="T44" fmla="*/ 2 w 66"/>
                  <a:gd name="T45" fmla="*/ 3 h 57"/>
                  <a:gd name="T46" fmla="*/ 1 w 66"/>
                  <a:gd name="T47" fmla="*/ 4 h 57"/>
                  <a:gd name="T48" fmla="*/ 1 w 66"/>
                  <a:gd name="T49" fmla="*/ 6 h 57"/>
                  <a:gd name="T50" fmla="*/ 1 w 66"/>
                  <a:gd name="T51" fmla="*/ 7 h 57"/>
                  <a:gd name="T52" fmla="*/ 0 w 66"/>
                  <a:gd name="T53" fmla="*/ 8 h 57"/>
                  <a:gd name="T54" fmla="*/ 0 w 66"/>
                  <a:gd name="T55" fmla="*/ 9 h 57"/>
                  <a:gd name="T56" fmla="*/ 0 w 66"/>
                  <a:gd name="T57" fmla="*/ 10 h 57"/>
                  <a:gd name="T58" fmla="*/ 0 w 66"/>
                  <a:gd name="T59" fmla="*/ 11 h 57"/>
                  <a:gd name="T60" fmla="*/ 1 w 66"/>
                  <a:gd name="T61" fmla="*/ 13 h 57"/>
                  <a:gd name="T62" fmla="*/ 1 w 66"/>
                  <a:gd name="T63" fmla="*/ 13 h 57"/>
                  <a:gd name="T64" fmla="*/ 2 w 66"/>
                  <a:gd name="T65" fmla="*/ 14 h 57"/>
                  <a:gd name="T66" fmla="*/ 3 w 66"/>
                  <a:gd name="T67" fmla="*/ 14 h 57"/>
                  <a:gd name="T68" fmla="*/ 4 w 66"/>
                  <a:gd name="T69" fmla="*/ 15 h 57"/>
                  <a:gd name="T70" fmla="*/ 6 w 66"/>
                  <a:gd name="T71" fmla="*/ 15 h 57"/>
                  <a:gd name="T72" fmla="*/ 6 w 66"/>
                  <a:gd name="T73" fmla="*/ 15 h 57"/>
                  <a:gd name="T74" fmla="*/ 8 w 66"/>
                  <a:gd name="T75" fmla="*/ 15 h 57"/>
                  <a:gd name="T76" fmla="*/ 9 w 66"/>
                  <a:gd name="T77" fmla="*/ 15 h 57"/>
                  <a:gd name="T78" fmla="*/ 11 w 66"/>
                  <a:gd name="T79" fmla="*/ 14 h 57"/>
                  <a:gd name="T80" fmla="*/ 12 w 66"/>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7" y="51"/>
                    </a:moveTo>
                    <a:lnTo>
                      <a:pt x="50" y="48"/>
                    </a:lnTo>
                    <a:lnTo>
                      <a:pt x="54" y="45"/>
                    </a:lnTo>
                    <a:lnTo>
                      <a:pt x="59" y="42"/>
                    </a:lnTo>
                    <a:lnTo>
                      <a:pt x="59" y="39"/>
                    </a:lnTo>
                    <a:lnTo>
                      <a:pt x="63" y="32"/>
                    </a:lnTo>
                    <a:lnTo>
                      <a:pt x="66" y="29"/>
                    </a:lnTo>
                    <a:lnTo>
                      <a:pt x="66" y="25"/>
                    </a:lnTo>
                    <a:lnTo>
                      <a:pt x="66" y="20"/>
                    </a:lnTo>
                    <a:lnTo>
                      <a:pt x="66" y="17"/>
                    </a:lnTo>
                    <a:lnTo>
                      <a:pt x="63" y="13"/>
                    </a:lnTo>
                    <a:lnTo>
                      <a:pt x="59" y="10"/>
                    </a:lnTo>
                    <a:lnTo>
                      <a:pt x="56" y="7"/>
                    </a:lnTo>
                    <a:lnTo>
                      <a:pt x="54" y="3"/>
                    </a:lnTo>
                    <a:lnTo>
                      <a:pt x="50" y="0"/>
                    </a:lnTo>
                    <a:lnTo>
                      <a:pt x="44" y="0"/>
                    </a:lnTo>
                    <a:lnTo>
                      <a:pt x="41" y="0"/>
                    </a:lnTo>
                    <a:lnTo>
                      <a:pt x="34" y="0"/>
                    </a:lnTo>
                    <a:lnTo>
                      <a:pt x="31" y="3"/>
                    </a:lnTo>
                    <a:lnTo>
                      <a:pt x="25" y="3"/>
                    </a:lnTo>
                    <a:lnTo>
                      <a:pt x="18" y="7"/>
                    </a:lnTo>
                    <a:lnTo>
                      <a:pt x="15" y="10"/>
                    </a:lnTo>
                    <a:lnTo>
                      <a:pt x="9" y="13"/>
                    </a:lnTo>
                    <a:lnTo>
                      <a:pt x="5" y="17"/>
                    </a:lnTo>
                    <a:lnTo>
                      <a:pt x="2" y="22"/>
                    </a:lnTo>
                    <a:lnTo>
                      <a:pt x="2" y="25"/>
                    </a:lnTo>
                    <a:lnTo>
                      <a:pt x="0" y="29"/>
                    </a:lnTo>
                    <a:lnTo>
                      <a:pt x="0" y="35"/>
                    </a:lnTo>
                    <a:lnTo>
                      <a:pt x="0" y="39"/>
                    </a:lnTo>
                    <a:lnTo>
                      <a:pt x="0" y="42"/>
                    </a:lnTo>
                    <a:lnTo>
                      <a:pt x="2" y="48"/>
                    </a:lnTo>
                    <a:lnTo>
                      <a:pt x="5" y="51"/>
                    </a:lnTo>
                    <a:lnTo>
                      <a:pt x="9" y="54"/>
                    </a:lnTo>
                    <a:lnTo>
                      <a:pt x="12" y="54"/>
                    </a:lnTo>
                    <a:lnTo>
                      <a:pt x="15" y="57"/>
                    </a:lnTo>
                    <a:lnTo>
                      <a:pt x="22" y="57"/>
                    </a:lnTo>
                    <a:lnTo>
                      <a:pt x="25" y="57"/>
                    </a:lnTo>
                    <a:lnTo>
                      <a:pt x="31" y="57"/>
                    </a:lnTo>
                    <a:lnTo>
                      <a:pt x="34" y="57"/>
                    </a:lnTo>
                    <a:lnTo>
                      <a:pt x="41"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95" name="Freeform 281">
                <a:extLst>
                  <a:ext uri="{FF2B5EF4-FFF2-40B4-BE49-F238E27FC236}">
                    <a16:creationId xmlns:a16="http://schemas.microsoft.com/office/drawing/2014/main" id="{2E7C0CCA-83CD-4263-9F7F-B0B039DFBFB3}"/>
                  </a:ext>
                </a:extLst>
              </p:cNvPr>
              <p:cNvSpPr>
                <a:spLocks noEditPoints="1"/>
              </p:cNvSpPr>
              <p:nvPr/>
            </p:nvSpPr>
            <p:spPr bwMode="auto">
              <a:xfrm>
                <a:off x="2318" y="2539"/>
                <a:ext cx="21" cy="19"/>
              </a:xfrm>
              <a:custGeom>
                <a:avLst/>
                <a:gdLst>
                  <a:gd name="T0" fmla="*/ 13 w 86"/>
                  <a:gd name="T1" fmla="*/ 13 h 76"/>
                  <a:gd name="T2" fmla="*/ 14 w 86"/>
                  <a:gd name="T3" fmla="*/ 12 h 76"/>
                  <a:gd name="T4" fmla="*/ 18 w 86"/>
                  <a:gd name="T5" fmla="*/ 15 h 76"/>
                  <a:gd name="T6" fmla="*/ 17 w 86"/>
                  <a:gd name="T7" fmla="*/ 13 h 76"/>
                  <a:gd name="T8" fmla="*/ 15 w 86"/>
                  <a:gd name="T9" fmla="*/ 13 h 76"/>
                  <a:gd name="T10" fmla="*/ 15 w 86"/>
                  <a:gd name="T11" fmla="*/ 11 h 76"/>
                  <a:gd name="T12" fmla="*/ 16 w 86"/>
                  <a:gd name="T13" fmla="*/ 9 h 76"/>
                  <a:gd name="T14" fmla="*/ 20 w 86"/>
                  <a:gd name="T15" fmla="*/ 11 h 76"/>
                  <a:gd name="T16" fmla="*/ 19 w 86"/>
                  <a:gd name="T17" fmla="*/ 10 h 76"/>
                  <a:gd name="T18" fmla="*/ 16 w 86"/>
                  <a:gd name="T19" fmla="*/ 10 h 76"/>
                  <a:gd name="T20" fmla="*/ 16 w 86"/>
                  <a:gd name="T21" fmla="*/ 7 h 76"/>
                  <a:gd name="T22" fmla="*/ 21 w 86"/>
                  <a:gd name="T23" fmla="*/ 5 h 76"/>
                  <a:gd name="T24" fmla="*/ 19 w 86"/>
                  <a:gd name="T25" fmla="*/ 4 h 76"/>
                  <a:gd name="T26" fmla="*/ 18 w 86"/>
                  <a:gd name="T27" fmla="*/ 6 h 76"/>
                  <a:gd name="T28" fmla="*/ 16 w 86"/>
                  <a:gd name="T29" fmla="*/ 7 h 76"/>
                  <a:gd name="T30" fmla="*/ 15 w 86"/>
                  <a:gd name="T31" fmla="*/ 7 h 76"/>
                  <a:gd name="T32" fmla="*/ 17 w 86"/>
                  <a:gd name="T33" fmla="*/ 8 h 76"/>
                  <a:gd name="T34" fmla="*/ 17 w 86"/>
                  <a:gd name="T35" fmla="*/ 2 h 76"/>
                  <a:gd name="T36" fmla="*/ 16 w 86"/>
                  <a:gd name="T37" fmla="*/ 3 h 76"/>
                  <a:gd name="T38" fmla="*/ 14 w 86"/>
                  <a:gd name="T39" fmla="*/ 5 h 76"/>
                  <a:gd name="T40" fmla="*/ 15 w 86"/>
                  <a:gd name="T41" fmla="*/ 5 h 76"/>
                  <a:gd name="T42" fmla="*/ 12 w 86"/>
                  <a:gd name="T43" fmla="*/ 5 h 76"/>
                  <a:gd name="T44" fmla="*/ 11 w 86"/>
                  <a:gd name="T45" fmla="*/ 0 h 76"/>
                  <a:gd name="T46" fmla="*/ 11 w 86"/>
                  <a:gd name="T47" fmla="*/ 2 h 76"/>
                  <a:gd name="T48" fmla="*/ 12 w 86"/>
                  <a:gd name="T49" fmla="*/ 4 h 76"/>
                  <a:gd name="T50" fmla="*/ 10 w 86"/>
                  <a:gd name="T51" fmla="*/ 6 h 76"/>
                  <a:gd name="T52" fmla="*/ 8 w 86"/>
                  <a:gd name="T53" fmla="*/ 1 h 76"/>
                  <a:gd name="T54" fmla="*/ 6 w 86"/>
                  <a:gd name="T55" fmla="*/ 2 h 76"/>
                  <a:gd name="T56" fmla="*/ 7 w 86"/>
                  <a:gd name="T57" fmla="*/ 4 h 76"/>
                  <a:gd name="T58" fmla="*/ 9 w 86"/>
                  <a:gd name="T59" fmla="*/ 6 h 76"/>
                  <a:gd name="T60" fmla="*/ 7 w 86"/>
                  <a:gd name="T61" fmla="*/ 7 h 76"/>
                  <a:gd name="T62" fmla="*/ 3 w 86"/>
                  <a:gd name="T63" fmla="*/ 4 h 76"/>
                  <a:gd name="T64" fmla="*/ 2 w 86"/>
                  <a:gd name="T65" fmla="*/ 5 h 76"/>
                  <a:gd name="T66" fmla="*/ 4 w 86"/>
                  <a:gd name="T67" fmla="*/ 7 h 76"/>
                  <a:gd name="T68" fmla="*/ 6 w 86"/>
                  <a:gd name="T69" fmla="*/ 8 h 76"/>
                  <a:gd name="T70" fmla="*/ 5 w 86"/>
                  <a:gd name="T71" fmla="*/ 8 h 76"/>
                  <a:gd name="T72" fmla="*/ 5 w 86"/>
                  <a:gd name="T73" fmla="*/ 10 h 76"/>
                  <a:gd name="T74" fmla="*/ 0 w 86"/>
                  <a:gd name="T75" fmla="*/ 8 h 76"/>
                  <a:gd name="T76" fmla="*/ 2 w 86"/>
                  <a:gd name="T77" fmla="*/ 10 h 76"/>
                  <a:gd name="T78" fmla="*/ 5 w 86"/>
                  <a:gd name="T79" fmla="*/ 10 h 76"/>
                  <a:gd name="T80" fmla="*/ 5 w 86"/>
                  <a:gd name="T81" fmla="*/ 12 h 76"/>
                  <a:gd name="T82" fmla="*/ 0 w 86"/>
                  <a:gd name="T83" fmla="*/ 13 h 76"/>
                  <a:gd name="T84" fmla="*/ 1 w 86"/>
                  <a:gd name="T85" fmla="*/ 15 h 76"/>
                  <a:gd name="T86" fmla="*/ 3 w 86"/>
                  <a:gd name="T87" fmla="*/ 14 h 76"/>
                  <a:gd name="T88" fmla="*/ 5 w 86"/>
                  <a:gd name="T89" fmla="*/ 13 h 76"/>
                  <a:gd name="T90" fmla="*/ 5 w 86"/>
                  <a:gd name="T91" fmla="*/ 13 h 76"/>
                  <a:gd name="T92" fmla="*/ 4 w 86"/>
                  <a:gd name="T93" fmla="*/ 18 h 76"/>
                  <a:gd name="T94" fmla="*/ 5 w 86"/>
                  <a:gd name="T95" fmla="*/ 18 h 76"/>
                  <a:gd name="T96" fmla="*/ 5 w 86"/>
                  <a:gd name="T97" fmla="*/ 16 h 76"/>
                  <a:gd name="T98" fmla="*/ 7 w 86"/>
                  <a:gd name="T99" fmla="*/ 14 h 76"/>
                  <a:gd name="T100" fmla="*/ 6 w 86"/>
                  <a:gd name="T101" fmla="*/ 14 h 76"/>
                  <a:gd name="T102" fmla="*/ 9 w 86"/>
                  <a:gd name="T103" fmla="*/ 14 h 76"/>
                  <a:gd name="T104" fmla="*/ 10 w 86"/>
                  <a:gd name="T105" fmla="*/ 19 h 76"/>
                  <a:gd name="T106" fmla="*/ 10 w 86"/>
                  <a:gd name="T107" fmla="*/ 19 h 76"/>
                  <a:gd name="T108" fmla="*/ 12 w 86"/>
                  <a:gd name="T109" fmla="*/ 19 h 76"/>
                  <a:gd name="T110" fmla="*/ 11 w 86"/>
                  <a:gd name="T111" fmla="*/ 14 h 7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6"/>
                  <a:gd name="T169" fmla="*/ 0 h 76"/>
                  <a:gd name="T170" fmla="*/ 86 w 86"/>
                  <a:gd name="T171" fmla="*/ 76 h 7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6" h="76">
                    <a:moveTo>
                      <a:pt x="51" y="53"/>
                    </a:moveTo>
                    <a:lnTo>
                      <a:pt x="54" y="50"/>
                    </a:lnTo>
                    <a:lnTo>
                      <a:pt x="67" y="64"/>
                    </a:lnTo>
                    <a:lnTo>
                      <a:pt x="64" y="67"/>
                    </a:lnTo>
                    <a:lnTo>
                      <a:pt x="51" y="53"/>
                    </a:lnTo>
                    <a:close/>
                    <a:moveTo>
                      <a:pt x="54" y="50"/>
                    </a:moveTo>
                    <a:lnTo>
                      <a:pt x="56" y="48"/>
                    </a:lnTo>
                    <a:lnTo>
                      <a:pt x="70" y="61"/>
                    </a:lnTo>
                    <a:lnTo>
                      <a:pt x="67" y="64"/>
                    </a:lnTo>
                    <a:lnTo>
                      <a:pt x="54" y="50"/>
                    </a:lnTo>
                    <a:close/>
                    <a:moveTo>
                      <a:pt x="56" y="48"/>
                    </a:moveTo>
                    <a:lnTo>
                      <a:pt x="57" y="46"/>
                    </a:lnTo>
                    <a:lnTo>
                      <a:pt x="59" y="45"/>
                    </a:lnTo>
                    <a:lnTo>
                      <a:pt x="64" y="54"/>
                    </a:lnTo>
                    <a:lnTo>
                      <a:pt x="56" y="48"/>
                    </a:lnTo>
                    <a:close/>
                    <a:moveTo>
                      <a:pt x="59" y="45"/>
                    </a:moveTo>
                    <a:lnTo>
                      <a:pt x="65" y="42"/>
                    </a:lnTo>
                    <a:lnTo>
                      <a:pt x="74" y="60"/>
                    </a:lnTo>
                    <a:lnTo>
                      <a:pt x="67" y="62"/>
                    </a:lnTo>
                    <a:lnTo>
                      <a:pt x="59" y="45"/>
                    </a:lnTo>
                    <a:close/>
                    <a:moveTo>
                      <a:pt x="79" y="51"/>
                    </a:moveTo>
                    <a:lnTo>
                      <a:pt x="79" y="56"/>
                    </a:lnTo>
                    <a:lnTo>
                      <a:pt x="74" y="60"/>
                    </a:lnTo>
                    <a:lnTo>
                      <a:pt x="69" y="51"/>
                    </a:lnTo>
                    <a:lnTo>
                      <a:pt x="79" y="51"/>
                    </a:lnTo>
                    <a:close/>
                    <a:moveTo>
                      <a:pt x="60" y="51"/>
                    </a:moveTo>
                    <a:lnTo>
                      <a:pt x="60" y="48"/>
                    </a:lnTo>
                    <a:lnTo>
                      <a:pt x="79" y="48"/>
                    </a:lnTo>
                    <a:lnTo>
                      <a:pt x="79" y="51"/>
                    </a:lnTo>
                    <a:lnTo>
                      <a:pt x="60" y="51"/>
                    </a:lnTo>
                    <a:close/>
                    <a:moveTo>
                      <a:pt x="60" y="48"/>
                    </a:moveTo>
                    <a:lnTo>
                      <a:pt x="60" y="45"/>
                    </a:lnTo>
                    <a:lnTo>
                      <a:pt x="62" y="43"/>
                    </a:lnTo>
                    <a:lnTo>
                      <a:pt x="69" y="48"/>
                    </a:lnTo>
                    <a:lnTo>
                      <a:pt x="60" y="48"/>
                    </a:lnTo>
                    <a:close/>
                    <a:moveTo>
                      <a:pt x="62" y="43"/>
                    </a:moveTo>
                    <a:lnTo>
                      <a:pt x="64" y="37"/>
                    </a:lnTo>
                    <a:lnTo>
                      <a:pt x="81" y="45"/>
                    </a:lnTo>
                    <a:lnTo>
                      <a:pt x="78" y="52"/>
                    </a:lnTo>
                    <a:lnTo>
                      <a:pt x="62" y="43"/>
                    </a:lnTo>
                    <a:close/>
                    <a:moveTo>
                      <a:pt x="64" y="37"/>
                    </a:moveTo>
                    <a:lnTo>
                      <a:pt x="65" y="35"/>
                    </a:lnTo>
                    <a:lnTo>
                      <a:pt x="66" y="34"/>
                    </a:lnTo>
                    <a:lnTo>
                      <a:pt x="73" y="41"/>
                    </a:lnTo>
                    <a:lnTo>
                      <a:pt x="64" y="37"/>
                    </a:lnTo>
                    <a:close/>
                    <a:moveTo>
                      <a:pt x="66" y="34"/>
                    </a:moveTo>
                    <a:lnTo>
                      <a:pt x="69" y="31"/>
                    </a:lnTo>
                    <a:lnTo>
                      <a:pt x="82" y="44"/>
                    </a:lnTo>
                    <a:lnTo>
                      <a:pt x="79" y="48"/>
                    </a:lnTo>
                    <a:lnTo>
                      <a:pt x="66" y="34"/>
                    </a:lnTo>
                    <a:close/>
                    <a:moveTo>
                      <a:pt x="86" y="38"/>
                    </a:moveTo>
                    <a:lnTo>
                      <a:pt x="86" y="42"/>
                    </a:lnTo>
                    <a:lnTo>
                      <a:pt x="82" y="44"/>
                    </a:lnTo>
                    <a:lnTo>
                      <a:pt x="76" y="38"/>
                    </a:lnTo>
                    <a:lnTo>
                      <a:pt x="86" y="38"/>
                    </a:lnTo>
                    <a:close/>
                    <a:moveTo>
                      <a:pt x="66" y="38"/>
                    </a:moveTo>
                    <a:lnTo>
                      <a:pt x="66" y="34"/>
                    </a:lnTo>
                    <a:lnTo>
                      <a:pt x="86" y="34"/>
                    </a:lnTo>
                    <a:lnTo>
                      <a:pt x="86" y="38"/>
                    </a:lnTo>
                    <a:lnTo>
                      <a:pt x="66" y="38"/>
                    </a:lnTo>
                    <a:close/>
                    <a:moveTo>
                      <a:pt x="66" y="34"/>
                    </a:moveTo>
                    <a:lnTo>
                      <a:pt x="66" y="29"/>
                    </a:lnTo>
                    <a:lnTo>
                      <a:pt x="86" y="29"/>
                    </a:lnTo>
                    <a:lnTo>
                      <a:pt x="86" y="34"/>
                    </a:lnTo>
                    <a:lnTo>
                      <a:pt x="66" y="34"/>
                    </a:lnTo>
                    <a:close/>
                    <a:moveTo>
                      <a:pt x="66" y="29"/>
                    </a:moveTo>
                    <a:lnTo>
                      <a:pt x="66" y="26"/>
                    </a:lnTo>
                    <a:lnTo>
                      <a:pt x="86" y="26"/>
                    </a:lnTo>
                    <a:lnTo>
                      <a:pt x="86" y="29"/>
                    </a:lnTo>
                    <a:lnTo>
                      <a:pt x="66" y="29"/>
                    </a:lnTo>
                    <a:close/>
                    <a:moveTo>
                      <a:pt x="82" y="19"/>
                    </a:moveTo>
                    <a:lnTo>
                      <a:pt x="86" y="21"/>
                    </a:lnTo>
                    <a:lnTo>
                      <a:pt x="86" y="26"/>
                    </a:lnTo>
                    <a:lnTo>
                      <a:pt x="76" y="26"/>
                    </a:lnTo>
                    <a:lnTo>
                      <a:pt x="82" y="19"/>
                    </a:lnTo>
                    <a:close/>
                    <a:moveTo>
                      <a:pt x="69" y="32"/>
                    </a:moveTo>
                    <a:lnTo>
                      <a:pt x="66" y="29"/>
                    </a:lnTo>
                    <a:lnTo>
                      <a:pt x="79" y="16"/>
                    </a:lnTo>
                    <a:lnTo>
                      <a:pt x="82" y="19"/>
                    </a:lnTo>
                    <a:lnTo>
                      <a:pt x="69" y="32"/>
                    </a:lnTo>
                    <a:close/>
                    <a:moveTo>
                      <a:pt x="66" y="29"/>
                    </a:moveTo>
                    <a:lnTo>
                      <a:pt x="66" y="29"/>
                    </a:lnTo>
                    <a:lnTo>
                      <a:pt x="73" y="22"/>
                    </a:lnTo>
                    <a:lnTo>
                      <a:pt x="66" y="29"/>
                    </a:lnTo>
                    <a:close/>
                    <a:moveTo>
                      <a:pt x="66" y="29"/>
                    </a:moveTo>
                    <a:lnTo>
                      <a:pt x="63" y="26"/>
                    </a:lnTo>
                    <a:lnTo>
                      <a:pt x="76" y="12"/>
                    </a:lnTo>
                    <a:lnTo>
                      <a:pt x="79" y="16"/>
                    </a:lnTo>
                    <a:lnTo>
                      <a:pt x="66" y="29"/>
                    </a:lnTo>
                    <a:close/>
                    <a:moveTo>
                      <a:pt x="76" y="12"/>
                    </a:moveTo>
                    <a:lnTo>
                      <a:pt x="67" y="2"/>
                    </a:lnTo>
                    <a:lnTo>
                      <a:pt x="76" y="12"/>
                    </a:lnTo>
                    <a:lnTo>
                      <a:pt x="69" y="19"/>
                    </a:lnTo>
                    <a:lnTo>
                      <a:pt x="76" y="12"/>
                    </a:lnTo>
                    <a:close/>
                    <a:moveTo>
                      <a:pt x="63" y="26"/>
                    </a:moveTo>
                    <a:lnTo>
                      <a:pt x="59" y="22"/>
                    </a:lnTo>
                    <a:lnTo>
                      <a:pt x="74" y="9"/>
                    </a:lnTo>
                    <a:lnTo>
                      <a:pt x="76" y="12"/>
                    </a:lnTo>
                    <a:lnTo>
                      <a:pt x="63" y="26"/>
                    </a:lnTo>
                    <a:close/>
                    <a:moveTo>
                      <a:pt x="59" y="22"/>
                    </a:moveTo>
                    <a:lnTo>
                      <a:pt x="69" y="32"/>
                    </a:lnTo>
                    <a:lnTo>
                      <a:pt x="59" y="22"/>
                    </a:lnTo>
                    <a:lnTo>
                      <a:pt x="66" y="16"/>
                    </a:lnTo>
                    <a:lnTo>
                      <a:pt x="59" y="22"/>
                    </a:lnTo>
                    <a:close/>
                    <a:moveTo>
                      <a:pt x="59" y="22"/>
                    </a:moveTo>
                    <a:lnTo>
                      <a:pt x="56" y="19"/>
                    </a:lnTo>
                    <a:lnTo>
                      <a:pt x="70" y="6"/>
                    </a:lnTo>
                    <a:lnTo>
                      <a:pt x="74" y="9"/>
                    </a:lnTo>
                    <a:lnTo>
                      <a:pt x="59" y="22"/>
                    </a:lnTo>
                    <a:close/>
                    <a:moveTo>
                      <a:pt x="70" y="6"/>
                    </a:moveTo>
                    <a:lnTo>
                      <a:pt x="70" y="6"/>
                    </a:lnTo>
                    <a:lnTo>
                      <a:pt x="64" y="12"/>
                    </a:lnTo>
                    <a:lnTo>
                      <a:pt x="70" y="6"/>
                    </a:lnTo>
                    <a:close/>
                    <a:moveTo>
                      <a:pt x="57" y="19"/>
                    </a:moveTo>
                    <a:lnTo>
                      <a:pt x="54" y="16"/>
                    </a:lnTo>
                    <a:lnTo>
                      <a:pt x="67" y="2"/>
                    </a:lnTo>
                    <a:lnTo>
                      <a:pt x="70" y="6"/>
                    </a:lnTo>
                    <a:lnTo>
                      <a:pt x="57" y="19"/>
                    </a:lnTo>
                    <a:close/>
                    <a:moveTo>
                      <a:pt x="60" y="0"/>
                    </a:moveTo>
                    <a:lnTo>
                      <a:pt x="64" y="0"/>
                    </a:lnTo>
                    <a:lnTo>
                      <a:pt x="67" y="2"/>
                    </a:lnTo>
                    <a:lnTo>
                      <a:pt x="60" y="9"/>
                    </a:lnTo>
                    <a:lnTo>
                      <a:pt x="60" y="0"/>
                    </a:lnTo>
                    <a:close/>
                    <a:moveTo>
                      <a:pt x="60" y="19"/>
                    </a:moveTo>
                    <a:lnTo>
                      <a:pt x="54" y="19"/>
                    </a:lnTo>
                    <a:lnTo>
                      <a:pt x="54" y="0"/>
                    </a:lnTo>
                    <a:lnTo>
                      <a:pt x="60" y="0"/>
                    </a:lnTo>
                    <a:lnTo>
                      <a:pt x="60" y="19"/>
                    </a:lnTo>
                    <a:close/>
                    <a:moveTo>
                      <a:pt x="54" y="19"/>
                    </a:moveTo>
                    <a:lnTo>
                      <a:pt x="51" y="19"/>
                    </a:lnTo>
                    <a:lnTo>
                      <a:pt x="51" y="0"/>
                    </a:lnTo>
                    <a:lnTo>
                      <a:pt x="54" y="0"/>
                    </a:lnTo>
                    <a:lnTo>
                      <a:pt x="54" y="19"/>
                    </a:lnTo>
                    <a:close/>
                    <a:moveTo>
                      <a:pt x="51" y="19"/>
                    </a:moveTo>
                    <a:lnTo>
                      <a:pt x="44" y="19"/>
                    </a:lnTo>
                    <a:lnTo>
                      <a:pt x="44" y="0"/>
                    </a:lnTo>
                    <a:lnTo>
                      <a:pt x="51" y="0"/>
                    </a:lnTo>
                    <a:lnTo>
                      <a:pt x="51" y="19"/>
                    </a:lnTo>
                    <a:close/>
                    <a:moveTo>
                      <a:pt x="37" y="2"/>
                    </a:moveTo>
                    <a:lnTo>
                      <a:pt x="41" y="0"/>
                    </a:lnTo>
                    <a:lnTo>
                      <a:pt x="44" y="0"/>
                    </a:lnTo>
                    <a:lnTo>
                      <a:pt x="44" y="9"/>
                    </a:lnTo>
                    <a:lnTo>
                      <a:pt x="37" y="2"/>
                    </a:lnTo>
                    <a:close/>
                    <a:moveTo>
                      <a:pt x="51" y="16"/>
                    </a:moveTo>
                    <a:lnTo>
                      <a:pt x="47" y="19"/>
                    </a:lnTo>
                    <a:lnTo>
                      <a:pt x="34" y="6"/>
                    </a:lnTo>
                    <a:lnTo>
                      <a:pt x="37" y="2"/>
                    </a:lnTo>
                    <a:lnTo>
                      <a:pt x="51" y="16"/>
                    </a:lnTo>
                    <a:close/>
                    <a:moveTo>
                      <a:pt x="47" y="19"/>
                    </a:moveTo>
                    <a:lnTo>
                      <a:pt x="45" y="22"/>
                    </a:lnTo>
                    <a:lnTo>
                      <a:pt x="41" y="22"/>
                    </a:lnTo>
                    <a:lnTo>
                      <a:pt x="41" y="12"/>
                    </a:lnTo>
                    <a:lnTo>
                      <a:pt x="47" y="19"/>
                    </a:lnTo>
                    <a:close/>
                    <a:moveTo>
                      <a:pt x="41" y="22"/>
                    </a:moveTo>
                    <a:lnTo>
                      <a:pt x="35" y="22"/>
                    </a:lnTo>
                    <a:lnTo>
                      <a:pt x="35" y="3"/>
                    </a:lnTo>
                    <a:lnTo>
                      <a:pt x="41" y="3"/>
                    </a:lnTo>
                    <a:lnTo>
                      <a:pt x="41" y="22"/>
                    </a:lnTo>
                    <a:close/>
                    <a:moveTo>
                      <a:pt x="31" y="3"/>
                    </a:moveTo>
                    <a:lnTo>
                      <a:pt x="33" y="3"/>
                    </a:lnTo>
                    <a:lnTo>
                      <a:pt x="35" y="3"/>
                    </a:lnTo>
                    <a:lnTo>
                      <a:pt x="35" y="12"/>
                    </a:lnTo>
                    <a:lnTo>
                      <a:pt x="31" y="3"/>
                    </a:lnTo>
                    <a:close/>
                    <a:moveTo>
                      <a:pt x="38" y="21"/>
                    </a:moveTo>
                    <a:lnTo>
                      <a:pt x="33" y="24"/>
                    </a:lnTo>
                    <a:lnTo>
                      <a:pt x="24" y="7"/>
                    </a:lnTo>
                    <a:lnTo>
                      <a:pt x="31" y="3"/>
                    </a:lnTo>
                    <a:lnTo>
                      <a:pt x="38" y="21"/>
                    </a:lnTo>
                    <a:close/>
                    <a:moveTo>
                      <a:pt x="22" y="9"/>
                    </a:moveTo>
                    <a:lnTo>
                      <a:pt x="23" y="8"/>
                    </a:lnTo>
                    <a:lnTo>
                      <a:pt x="24" y="7"/>
                    </a:lnTo>
                    <a:lnTo>
                      <a:pt x="28" y="16"/>
                    </a:lnTo>
                    <a:lnTo>
                      <a:pt x="22" y="9"/>
                    </a:lnTo>
                    <a:close/>
                    <a:moveTo>
                      <a:pt x="35" y="22"/>
                    </a:moveTo>
                    <a:lnTo>
                      <a:pt x="32" y="26"/>
                    </a:lnTo>
                    <a:lnTo>
                      <a:pt x="19" y="12"/>
                    </a:lnTo>
                    <a:lnTo>
                      <a:pt x="22" y="9"/>
                    </a:lnTo>
                    <a:lnTo>
                      <a:pt x="35" y="22"/>
                    </a:lnTo>
                    <a:close/>
                    <a:moveTo>
                      <a:pt x="32" y="26"/>
                    </a:moveTo>
                    <a:lnTo>
                      <a:pt x="31" y="27"/>
                    </a:lnTo>
                    <a:lnTo>
                      <a:pt x="30" y="28"/>
                    </a:lnTo>
                    <a:lnTo>
                      <a:pt x="25" y="19"/>
                    </a:lnTo>
                    <a:lnTo>
                      <a:pt x="32" y="26"/>
                    </a:lnTo>
                    <a:close/>
                    <a:moveTo>
                      <a:pt x="30" y="28"/>
                    </a:moveTo>
                    <a:lnTo>
                      <a:pt x="23" y="31"/>
                    </a:lnTo>
                    <a:lnTo>
                      <a:pt x="14" y="13"/>
                    </a:lnTo>
                    <a:lnTo>
                      <a:pt x="21" y="10"/>
                    </a:lnTo>
                    <a:lnTo>
                      <a:pt x="30" y="28"/>
                    </a:lnTo>
                    <a:close/>
                    <a:moveTo>
                      <a:pt x="12" y="16"/>
                    </a:moveTo>
                    <a:lnTo>
                      <a:pt x="13" y="14"/>
                    </a:lnTo>
                    <a:lnTo>
                      <a:pt x="14" y="13"/>
                    </a:lnTo>
                    <a:lnTo>
                      <a:pt x="19" y="22"/>
                    </a:lnTo>
                    <a:lnTo>
                      <a:pt x="12" y="16"/>
                    </a:lnTo>
                    <a:close/>
                    <a:moveTo>
                      <a:pt x="25" y="29"/>
                    </a:moveTo>
                    <a:lnTo>
                      <a:pt x="22" y="32"/>
                    </a:lnTo>
                    <a:lnTo>
                      <a:pt x="9" y="19"/>
                    </a:lnTo>
                    <a:lnTo>
                      <a:pt x="12" y="16"/>
                    </a:lnTo>
                    <a:lnTo>
                      <a:pt x="25" y="29"/>
                    </a:lnTo>
                    <a:close/>
                    <a:moveTo>
                      <a:pt x="8" y="21"/>
                    </a:moveTo>
                    <a:lnTo>
                      <a:pt x="8" y="20"/>
                    </a:lnTo>
                    <a:lnTo>
                      <a:pt x="9" y="19"/>
                    </a:lnTo>
                    <a:lnTo>
                      <a:pt x="15" y="26"/>
                    </a:lnTo>
                    <a:lnTo>
                      <a:pt x="8" y="21"/>
                    </a:lnTo>
                    <a:close/>
                    <a:moveTo>
                      <a:pt x="24" y="30"/>
                    </a:moveTo>
                    <a:lnTo>
                      <a:pt x="21" y="35"/>
                    </a:lnTo>
                    <a:lnTo>
                      <a:pt x="4" y="28"/>
                    </a:lnTo>
                    <a:lnTo>
                      <a:pt x="8" y="21"/>
                    </a:lnTo>
                    <a:lnTo>
                      <a:pt x="24" y="30"/>
                    </a:lnTo>
                    <a:close/>
                    <a:moveTo>
                      <a:pt x="3" y="31"/>
                    </a:moveTo>
                    <a:lnTo>
                      <a:pt x="3" y="29"/>
                    </a:lnTo>
                    <a:lnTo>
                      <a:pt x="4" y="28"/>
                    </a:lnTo>
                    <a:lnTo>
                      <a:pt x="12" y="31"/>
                    </a:lnTo>
                    <a:lnTo>
                      <a:pt x="3" y="31"/>
                    </a:lnTo>
                    <a:close/>
                    <a:moveTo>
                      <a:pt x="22" y="31"/>
                    </a:moveTo>
                    <a:lnTo>
                      <a:pt x="22" y="34"/>
                    </a:lnTo>
                    <a:lnTo>
                      <a:pt x="3" y="34"/>
                    </a:lnTo>
                    <a:lnTo>
                      <a:pt x="3" y="31"/>
                    </a:lnTo>
                    <a:lnTo>
                      <a:pt x="22" y="31"/>
                    </a:lnTo>
                    <a:close/>
                    <a:moveTo>
                      <a:pt x="22" y="34"/>
                    </a:moveTo>
                    <a:lnTo>
                      <a:pt x="22" y="39"/>
                    </a:lnTo>
                    <a:lnTo>
                      <a:pt x="20" y="41"/>
                    </a:lnTo>
                    <a:lnTo>
                      <a:pt x="12" y="34"/>
                    </a:lnTo>
                    <a:lnTo>
                      <a:pt x="22" y="34"/>
                    </a:lnTo>
                    <a:close/>
                    <a:moveTo>
                      <a:pt x="20" y="41"/>
                    </a:moveTo>
                    <a:lnTo>
                      <a:pt x="16" y="44"/>
                    </a:lnTo>
                    <a:lnTo>
                      <a:pt x="2" y="31"/>
                    </a:lnTo>
                    <a:lnTo>
                      <a:pt x="5" y="28"/>
                    </a:lnTo>
                    <a:lnTo>
                      <a:pt x="20" y="41"/>
                    </a:lnTo>
                    <a:close/>
                    <a:moveTo>
                      <a:pt x="0" y="38"/>
                    </a:moveTo>
                    <a:lnTo>
                      <a:pt x="0" y="34"/>
                    </a:lnTo>
                    <a:lnTo>
                      <a:pt x="2" y="31"/>
                    </a:lnTo>
                    <a:lnTo>
                      <a:pt x="10" y="38"/>
                    </a:lnTo>
                    <a:lnTo>
                      <a:pt x="0" y="38"/>
                    </a:lnTo>
                    <a:close/>
                    <a:moveTo>
                      <a:pt x="19" y="38"/>
                    </a:moveTo>
                    <a:lnTo>
                      <a:pt x="19" y="44"/>
                    </a:lnTo>
                    <a:lnTo>
                      <a:pt x="0" y="44"/>
                    </a:lnTo>
                    <a:lnTo>
                      <a:pt x="0" y="38"/>
                    </a:lnTo>
                    <a:lnTo>
                      <a:pt x="19" y="38"/>
                    </a:lnTo>
                    <a:close/>
                    <a:moveTo>
                      <a:pt x="19" y="44"/>
                    </a:moveTo>
                    <a:lnTo>
                      <a:pt x="19" y="48"/>
                    </a:lnTo>
                    <a:lnTo>
                      <a:pt x="0" y="48"/>
                    </a:lnTo>
                    <a:lnTo>
                      <a:pt x="0" y="44"/>
                    </a:lnTo>
                    <a:lnTo>
                      <a:pt x="19" y="44"/>
                    </a:lnTo>
                    <a:close/>
                    <a:moveTo>
                      <a:pt x="19" y="48"/>
                    </a:moveTo>
                    <a:lnTo>
                      <a:pt x="19" y="51"/>
                    </a:lnTo>
                    <a:lnTo>
                      <a:pt x="0" y="51"/>
                    </a:lnTo>
                    <a:lnTo>
                      <a:pt x="0" y="48"/>
                    </a:lnTo>
                    <a:lnTo>
                      <a:pt x="19" y="48"/>
                    </a:lnTo>
                    <a:close/>
                    <a:moveTo>
                      <a:pt x="1" y="55"/>
                    </a:moveTo>
                    <a:lnTo>
                      <a:pt x="0" y="53"/>
                    </a:lnTo>
                    <a:lnTo>
                      <a:pt x="0" y="51"/>
                    </a:lnTo>
                    <a:lnTo>
                      <a:pt x="10" y="51"/>
                    </a:lnTo>
                    <a:lnTo>
                      <a:pt x="1" y="55"/>
                    </a:lnTo>
                    <a:close/>
                    <a:moveTo>
                      <a:pt x="17" y="46"/>
                    </a:moveTo>
                    <a:lnTo>
                      <a:pt x="21" y="53"/>
                    </a:lnTo>
                    <a:lnTo>
                      <a:pt x="4" y="61"/>
                    </a:lnTo>
                    <a:lnTo>
                      <a:pt x="1" y="55"/>
                    </a:lnTo>
                    <a:lnTo>
                      <a:pt x="17" y="46"/>
                    </a:lnTo>
                    <a:close/>
                    <a:moveTo>
                      <a:pt x="5" y="64"/>
                    </a:moveTo>
                    <a:lnTo>
                      <a:pt x="4" y="63"/>
                    </a:lnTo>
                    <a:lnTo>
                      <a:pt x="4" y="61"/>
                    </a:lnTo>
                    <a:lnTo>
                      <a:pt x="12" y="57"/>
                    </a:lnTo>
                    <a:lnTo>
                      <a:pt x="5" y="64"/>
                    </a:lnTo>
                    <a:close/>
                    <a:moveTo>
                      <a:pt x="20" y="50"/>
                    </a:moveTo>
                    <a:lnTo>
                      <a:pt x="22" y="53"/>
                    </a:lnTo>
                    <a:lnTo>
                      <a:pt x="9" y="67"/>
                    </a:lnTo>
                    <a:lnTo>
                      <a:pt x="5" y="64"/>
                    </a:lnTo>
                    <a:lnTo>
                      <a:pt x="20" y="50"/>
                    </a:lnTo>
                    <a:close/>
                    <a:moveTo>
                      <a:pt x="22" y="53"/>
                    </a:moveTo>
                    <a:lnTo>
                      <a:pt x="22" y="53"/>
                    </a:lnTo>
                    <a:lnTo>
                      <a:pt x="15" y="60"/>
                    </a:lnTo>
                    <a:lnTo>
                      <a:pt x="22" y="53"/>
                    </a:lnTo>
                    <a:close/>
                    <a:moveTo>
                      <a:pt x="22" y="53"/>
                    </a:moveTo>
                    <a:lnTo>
                      <a:pt x="25" y="56"/>
                    </a:lnTo>
                    <a:lnTo>
                      <a:pt x="12" y="70"/>
                    </a:lnTo>
                    <a:lnTo>
                      <a:pt x="9" y="66"/>
                    </a:lnTo>
                    <a:lnTo>
                      <a:pt x="22" y="53"/>
                    </a:lnTo>
                    <a:close/>
                    <a:moveTo>
                      <a:pt x="19" y="73"/>
                    </a:moveTo>
                    <a:lnTo>
                      <a:pt x="15" y="73"/>
                    </a:lnTo>
                    <a:lnTo>
                      <a:pt x="12" y="70"/>
                    </a:lnTo>
                    <a:lnTo>
                      <a:pt x="19" y="63"/>
                    </a:lnTo>
                    <a:lnTo>
                      <a:pt x="19" y="73"/>
                    </a:lnTo>
                    <a:close/>
                    <a:moveTo>
                      <a:pt x="19" y="54"/>
                    </a:moveTo>
                    <a:lnTo>
                      <a:pt x="22" y="54"/>
                    </a:lnTo>
                    <a:lnTo>
                      <a:pt x="22" y="73"/>
                    </a:lnTo>
                    <a:lnTo>
                      <a:pt x="19" y="73"/>
                    </a:lnTo>
                    <a:lnTo>
                      <a:pt x="19" y="54"/>
                    </a:lnTo>
                    <a:close/>
                    <a:moveTo>
                      <a:pt x="22" y="54"/>
                    </a:moveTo>
                    <a:lnTo>
                      <a:pt x="26" y="54"/>
                    </a:lnTo>
                    <a:lnTo>
                      <a:pt x="28" y="56"/>
                    </a:lnTo>
                    <a:lnTo>
                      <a:pt x="22" y="63"/>
                    </a:lnTo>
                    <a:lnTo>
                      <a:pt x="22" y="54"/>
                    </a:lnTo>
                    <a:close/>
                    <a:moveTo>
                      <a:pt x="28" y="56"/>
                    </a:moveTo>
                    <a:lnTo>
                      <a:pt x="32" y="60"/>
                    </a:lnTo>
                    <a:lnTo>
                      <a:pt x="19" y="73"/>
                    </a:lnTo>
                    <a:lnTo>
                      <a:pt x="15" y="70"/>
                    </a:lnTo>
                    <a:lnTo>
                      <a:pt x="28" y="56"/>
                    </a:lnTo>
                    <a:close/>
                    <a:moveTo>
                      <a:pt x="25" y="76"/>
                    </a:moveTo>
                    <a:lnTo>
                      <a:pt x="21" y="76"/>
                    </a:lnTo>
                    <a:lnTo>
                      <a:pt x="19" y="73"/>
                    </a:lnTo>
                    <a:lnTo>
                      <a:pt x="25" y="66"/>
                    </a:lnTo>
                    <a:lnTo>
                      <a:pt x="25" y="76"/>
                    </a:lnTo>
                    <a:close/>
                    <a:moveTo>
                      <a:pt x="25" y="57"/>
                    </a:moveTo>
                    <a:lnTo>
                      <a:pt x="32" y="57"/>
                    </a:lnTo>
                    <a:lnTo>
                      <a:pt x="32" y="76"/>
                    </a:lnTo>
                    <a:lnTo>
                      <a:pt x="25" y="76"/>
                    </a:lnTo>
                    <a:lnTo>
                      <a:pt x="25" y="57"/>
                    </a:lnTo>
                    <a:close/>
                    <a:moveTo>
                      <a:pt x="32" y="57"/>
                    </a:moveTo>
                    <a:lnTo>
                      <a:pt x="35" y="57"/>
                    </a:lnTo>
                    <a:lnTo>
                      <a:pt x="35" y="76"/>
                    </a:lnTo>
                    <a:lnTo>
                      <a:pt x="32" y="76"/>
                    </a:lnTo>
                    <a:lnTo>
                      <a:pt x="32" y="57"/>
                    </a:lnTo>
                    <a:close/>
                    <a:moveTo>
                      <a:pt x="35" y="57"/>
                    </a:moveTo>
                    <a:lnTo>
                      <a:pt x="41" y="57"/>
                    </a:lnTo>
                    <a:lnTo>
                      <a:pt x="41" y="76"/>
                    </a:lnTo>
                    <a:lnTo>
                      <a:pt x="35" y="76"/>
                    </a:lnTo>
                    <a:lnTo>
                      <a:pt x="35" y="57"/>
                    </a:lnTo>
                    <a:close/>
                    <a:moveTo>
                      <a:pt x="41" y="57"/>
                    </a:moveTo>
                    <a:lnTo>
                      <a:pt x="44" y="57"/>
                    </a:lnTo>
                    <a:lnTo>
                      <a:pt x="44" y="76"/>
                    </a:lnTo>
                    <a:lnTo>
                      <a:pt x="41" y="76"/>
                    </a:lnTo>
                    <a:lnTo>
                      <a:pt x="41" y="57"/>
                    </a:lnTo>
                    <a:close/>
                    <a:moveTo>
                      <a:pt x="48" y="75"/>
                    </a:moveTo>
                    <a:lnTo>
                      <a:pt x="46" y="76"/>
                    </a:lnTo>
                    <a:lnTo>
                      <a:pt x="44" y="76"/>
                    </a:lnTo>
                    <a:lnTo>
                      <a:pt x="44" y="66"/>
                    </a:lnTo>
                    <a:lnTo>
                      <a:pt x="48" y="75"/>
                    </a:lnTo>
                    <a:close/>
                    <a:moveTo>
                      <a:pt x="39" y="57"/>
                    </a:moveTo>
                    <a:lnTo>
                      <a:pt x="46" y="55"/>
                    </a:lnTo>
                    <a:lnTo>
                      <a:pt x="55" y="72"/>
                    </a:lnTo>
                    <a:lnTo>
                      <a:pt x="48" y="75"/>
                    </a:lnTo>
                    <a:lnTo>
                      <a:pt x="39" y="57"/>
                    </a:lnTo>
                    <a:close/>
                    <a:moveTo>
                      <a:pt x="46" y="55"/>
                    </a:moveTo>
                    <a:lnTo>
                      <a:pt x="53" y="52"/>
                    </a:lnTo>
                    <a:lnTo>
                      <a:pt x="62" y="69"/>
                    </a:lnTo>
                    <a:lnTo>
                      <a:pt x="55" y="72"/>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96" name="Freeform 282">
                <a:extLst>
                  <a:ext uri="{FF2B5EF4-FFF2-40B4-BE49-F238E27FC236}">
                    <a16:creationId xmlns:a16="http://schemas.microsoft.com/office/drawing/2014/main" id="{C539D30B-E422-41C3-A20B-88508865757D}"/>
                  </a:ext>
                </a:extLst>
              </p:cNvPr>
              <p:cNvSpPr>
                <a:spLocks/>
              </p:cNvSpPr>
              <p:nvPr/>
            </p:nvSpPr>
            <p:spPr bwMode="auto">
              <a:xfrm>
                <a:off x="2372" y="2511"/>
                <a:ext cx="17" cy="15"/>
              </a:xfrm>
              <a:custGeom>
                <a:avLst/>
                <a:gdLst>
                  <a:gd name="T0" fmla="*/ 12 w 66"/>
                  <a:gd name="T1" fmla="*/ 13 h 57"/>
                  <a:gd name="T2" fmla="*/ 13 w 66"/>
                  <a:gd name="T3" fmla="*/ 12 h 57"/>
                  <a:gd name="T4" fmla="*/ 15 w 66"/>
                  <a:gd name="T5" fmla="*/ 12 h 57"/>
                  <a:gd name="T6" fmla="*/ 16 w 66"/>
                  <a:gd name="T7" fmla="*/ 11 h 57"/>
                  <a:gd name="T8" fmla="*/ 16 w 66"/>
                  <a:gd name="T9" fmla="*/ 9 h 57"/>
                  <a:gd name="T10" fmla="*/ 16 w 66"/>
                  <a:gd name="T11" fmla="*/ 8 h 57"/>
                  <a:gd name="T12" fmla="*/ 17 w 66"/>
                  <a:gd name="T13" fmla="*/ 7 h 57"/>
                  <a:gd name="T14" fmla="*/ 17 w 66"/>
                  <a:gd name="T15" fmla="*/ 6 h 57"/>
                  <a:gd name="T16" fmla="*/ 17 w 66"/>
                  <a:gd name="T17" fmla="*/ 5 h 57"/>
                  <a:gd name="T18" fmla="*/ 17 w 66"/>
                  <a:gd name="T19" fmla="*/ 4 h 57"/>
                  <a:gd name="T20" fmla="*/ 16 w 66"/>
                  <a:gd name="T21" fmla="*/ 2 h 57"/>
                  <a:gd name="T22" fmla="*/ 16 w 66"/>
                  <a:gd name="T23" fmla="*/ 2 h 57"/>
                  <a:gd name="T24" fmla="*/ 16 w 66"/>
                  <a:gd name="T25" fmla="*/ 1 h 57"/>
                  <a:gd name="T26" fmla="*/ 14 w 66"/>
                  <a:gd name="T27" fmla="*/ 1 h 57"/>
                  <a:gd name="T28" fmla="*/ 13 w 66"/>
                  <a:gd name="T29" fmla="*/ 0 h 57"/>
                  <a:gd name="T30" fmla="*/ 12 w 66"/>
                  <a:gd name="T31" fmla="*/ 0 h 57"/>
                  <a:gd name="T32" fmla="*/ 11 w 66"/>
                  <a:gd name="T33" fmla="*/ 0 h 57"/>
                  <a:gd name="T34" fmla="*/ 9 w 66"/>
                  <a:gd name="T35" fmla="*/ 0 h 57"/>
                  <a:gd name="T36" fmla="*/ 8 w 66"/>
                  <a:gd name="T37" fmla="*/ 0 h 57"/>
                  <a:gd name="T38" fmla="*/ 6 w 66"/>
                  <a:gd name="T39" fmla="*/ 1 h 57"/>
                  <a:gd name="T40" fmla="*/ 6 w 66"/>
                  <a:gd name="T41" fmla="*/ 2 h 57"/>
                  <a:gd name="T42" fmla="*/ 4 w 66"/>
                  <a:gd name="T43" fmla="*/ 2 h 57"/>
                  <a:gd name="T44" fmla="*/ 3 w 66"/>
                  <a:gd name="T45" fmla="*/ 3 h 57"/>
                  <a:gd name="T46" fmla="*/ 3 w 66"/>
                  <a:gd name="T47" fmla="*/ 4 h 57"/>
                  <a:gd name="T48" fmla="*/ 2 w 66"/>
                  <a:gd name="T49" fmla="*/ 5 h 57"/>
                  <a:gd name="T50" fmla="*/ 1 w 66"/>
                  <a:gd name="T51" fmla="*/ 7 h 57"/>
                  <a:gd name="T52" fmla="*/ 1 w 66"/>
                  <a:gd name="T53" fmla="*/ 7 h 57"/>
                  <a:gd name="T54" fmla="*/ 0 w 66"/>
                  <a:gd name="T55" fmla="*/ 8 h 57"/>
                  <a:gd name="T56" fmla="*/ 0 w 66"/>
                  <a:gd name="T57" fmla="*/ 10 h 57"/>
                  <a:gd name="T58" fmla="*/ 1 w 66"/>
                  <a:gd name="T59" fmla="*/ 11 h 57"/>
                  <a:gd name="T60" fmla="*/ 1 w 66"/>
                  <a:gd name="T61" fmla="*/ 12 h 57"/>
                  <a:gd name="T62" fmla="*/ 2 w 66"/>
                  <a:gd name="T63" fmla="*/ 12 h 57"/>
                  <a:gd name="T64" fmla="*/ 3 w 66"/>
                  <a:gd name="T65" fmla="*/ 13 h 57"/>
                  <a:gd name="T66" fmla="*/ 3 w 66"/>
                  <a:gd name="T67" fmla="*/ 14 h 57"/>
                  <a:gd name="T68" fmla="*/ 4 w 66"/>
                  <a:gd name="T69" fmla="*/ 15 h 57"/>
                  <a:gd name="T70" fmla="*/ 6 w 66"/>
                  <a:gd name="T71" fmla="*/ 15 h 57"/>
                  <a:gd name="T72" fmla="*/ 6 w 66"/>
                  <a:gd name="T73" fmla="*/ 15 h 57"/>
                  <a:gd name="T74" fmla="*/ 8 w 66"/>
                  <a:gd name="T75" fmla="*/ 15 h 57"/>
                  <a:gd name="T76" fmla="*/ 10 w 66"/>
                  <a:gd name="T77" fmla="*/ 14 h 57"/>
                  <a:gd name="T78" fmla="*/ 11 w 66"/>
                  <a:gd name="T79" fmla="*/ 14 h 57"/>
                  <a:gd name="T80" fmla="*/ 12 w 66"/>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7" y="51"/>
                    </a:moveTo>
                    <a:lnTo>
                      <a:pt x="51" y="47"/>
                    </a:lnTo>
                    <a:lnTo>
                      <a:pt x="57" y="44"/>
                    </a:lnTo>
                    <a:lnTo>
                      <a:pt x="61" y="41"/>
                    </a:lnTo>
                    <a:lnTo>
                      <a:pt x="64" y="34"/>
                    </a:lnTo>
                    <a:lnTo>
                      <a:pt x="64" y="32"/>
                    </a:lnTo>
                    <a:lnTo>
                      <a:pt x="66" y="28"/>
                    </a:lnTo>
                    <a:lnTo>
                      <a:pt x="66" y="22"/>
                    </a:lnTo>
                    <a:lnTo>
                      <a:pt x="66" y="19"/>
                    </a:lnTo>
                    <a:lnTo>
                      <a:pt x="66" y="15"/>
                    </a:lnTo>
                    <a:lnTo>
                      <a:pt x="64" y="9"/>
                    </a:lnTo>
                    <a:lnTo>
                      <a:pt x="64" y="6"/>
                    </a:lnTo>
                    <a:lnTo>
                      <a:pt x="61" y="3"/>
                    </a:lnTo>
                    <a:lnTo>
                      <a:pt x="54" y="3"/>
                    </a:lnTo>
                    <a:lnTo>
                      <a:pt x="51" y="0"/>
                    </a:lnTo>
                    <a:lnTo>
                      <a:pt x="47" y="0"/>
                    </a:lnTo>
                    <a:lnTo>
                      <a:pt x="41" y="0"/>
                    </a:lnTo>
                    <a:lnTo>
                      <a:pt x="35" y="0"/>
                    </a:lnTo>
                    <a:lnTo>
                      <a:pt x="32" y="0"/>
                    </a:lnTo>
                    <a:lnTo>
                      <a:pt x="25" y="3"/>
                    </a:lnTo>
                    <a:lnTo>
                      <a:pt x="22" y="6"/>
                    </a:lnTo>
                    <a:lnTo>
                      <a:pt x="15" y="9"/>
                    </a:lnTo>
                    <a:lnTo>
                      <a:pt x="12" y="12"/>
                    </a:lnTo>
                    <a:lnTo>
                      <a:pt x="10" y="15"/>
                    </a:lnTo>
                    <a:lnTo>
                      <a:pt x="6" y="19"/>
                    </a:lnTo>
                    <a:lnTo>
                      <a:pt x="3" y="25"/>
                    </a:lnTo>
                    <a:lnTo>
                      <a:pt x="3" y="28"/>
                    </a:lnTo>
                    <a:lnTo>
                      <a:pt x="0" y="32"/>
                    </a:lnTo>
                    <a:lnTo>
                      <a:pt x="0" y="37"/>
                    </a:lnTo>
                    <a:lnTo>
                      <a:pt x="3" y="41"/>
                    </a:lnTo>
                    <a:lnTo>
                      <a:pt x="3" y="44"/>
                    </a:lnTo>
                    <a:lnTo>
                      <a:pt x="6" y="47"/>
                    </a:lnTo>
                    <a:lnTo>
                      <a:pt x="10" y="51"/>
                    </a:lnTo>
                    <a:lnTo>
                      <a:pt x="12" y="54"/>
                    </a:lnTo>
                    <a:lnTo>
                      <a:pt x="15" y="57"/>
                    </a:lnTo>
                    <a:lnTo>
                      <a:pt x="22" y="57"/>
                    </a:lnTo>
                    <a:lnTo>
                      <a:pt x="25" y="57"/>
                    </a:lnTo>
                    <a:lnTo>
                      <a:pt x="32" y="57"/>
                    </a:lnTo>
                    <a:lnTo>
                      <a:pt x="38" y="54"/>
                    </a:lnTo>
                    <a:lnTo>
                      <a:pt x="41"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97" name="Freeform 283">
                <a:extLst>
                  <a:ext uri="{FF2B5EF4-FFF2-40B4-BE49-F238E27FC236}">
                    <a16:creationId xmlns:a16="http://schemas.microsoft.com/office/drawing/2014/main" id="{B4E63732-58DB-4782-897A-F6F8B1361D9B}"/>
                  </a:ext>
                </a:extLst>
              </p:cNvPr>
              <p:cNvSpPr>
                <a:spLocks noEditPoints="1"/>
              </p:cNvSpPr>
              <p:nvPr/>
            </p:nvSpPr>
            <p:spPr bwMode="auto">
              <a:xfrm>
                <a:off x="2369" y="2509"/>
                <a:ext cx="22" cy="19"/>
              </a:xfrm>
              <a:custGeom>
                <a:avLst/>
                <a:gdLst>
                  <a:gd name="T0" fmla="*/ 14 w 86"/>
                  <a:gd name="T1" fmla="*/ 13 h 76"/>
                  <a:gd name="T2" fmla="*/ 16 w 86"/>
                  <a:gd name="T3" fmla="*/ 11 h 76"/>
                  <a:gd name="T4" fmla="*/ 18 w 86"/>
                  <a:gd name="T5" fmla="*/ 16 h 76"/>
                  <a:gd name="T6" fmla="*/ 19 w 86"/>
                  <a:gd name="T7" fmla="*/ 15 h 76"/>
                  <a:gd name="T8" fmla="*/ 20 w 86"/>
                  <a:gd name="T9" fmla="*/ 14 h 76"/>
                  <a:gd name="T10" fmla="*/ 21 w 86"/>
                  <a:gd name="T11" fmla="*/ 11 h 76"/>
                  <a:gd name="T12" fmla="*/ 16 w 86"/>
                  <a:gd name="T13" fmla="*/ 11 h 76"/>
                  <a:gd name="T14" fmla="*/ 17 w 86"/>
                  <a:gd name="T15" fmla="*/ 9 h 76"/>
                  <a:gd name="T16" fmla="*/ 20 w 86"/>
                  <a:gd name="T17" fmla="*/ 12 h 76"/>
                  <a:gd name="T18" fmla="*/ 22 w 86"/>
                  <a:gd name="T19" fmla="*/ 10 h 76"/>
                  <a:gd name="T20" fmla="*/ 17 w 86"/>
                  <a:gd name="T21" fmla="*/ 8 h 76"/>
                  <a:gd name="T22" fmla="*/ 17 w 86"/>
                  <a:gd name="T23" fmla="*/ 6 h 76"/>
                  <a:gd name="T24" fmla="*/ 22 w 86"/>
                  <a:gd name="T25" fmla="*/ 6 h 76"/>
                  <a:gd name="T26" fmla="*/ 22 w 86"/>
                  <a:gd name="T27" fmla="*/ 5 h 76"/>
                  <a:gd name="T28" fmla="*/ 17 w 86"/>
                  <a:gd name="T29" fmla="*/ 6 h 76"/>
                  <a:gd name="T30" fmla="*/ 20 w 86"/>
                  <a:gd name="T31" fmla="*/ 2 h 76"/>
                  <a:gd name="T32" fmla="*/ 16 w 86"/>
                  <a:gd name="T33" fmla="*/ 5 h 76"/>
                  <a:gd name="T34" fmla="*/ 20 w 86"/>
                  <a:gd name="T35" fmla="*/ 2 h 76"/>
                  <a:gd name="T36" fmla="*/ 18 w 86"/>
                  <a:gd name="T37" fmla="*/ 1 h 76"/>
                  <a:gd name="T38" fmla="*/ 16 w 86"/>
                  <a:gd name="T39" fmla="*/ 6 h 76"/>
                  <a:gd name="T40" fmla="*/ 16 w 86"/>
                  <a:gd name="T41" fmla="*/ 0 h 76"/>
                  <a:gd name="T42" fmla="*/ 15 w 86"/>
                  <a:gd name="T43" fmla="*/ 5 h 76"/>
                  <a:gd name="T44" fmla="*/ 13 w 86"/>
                  <a:gd name="T45" fmla="*/ 0 h 76"/>
                  <a:gd name="T46" fmla="*/ 13 w 86"/>
                  <a:gd name="T47" fmla="*/ 0 h 76"/>
                  <a:gd name="T48" fmla="*/ 12 w 86"/>
                  <a:gd name="T49" fmla="*/ 5 h 76"/>
                  <a:gd name="T50" fmla="*/ 12 w 86"/>
                  <a:gd name="T51" fmla="*/ 5 h 76"/>
                  <a:gd name="T52" fmla="*/ 8 w 86"/>
                  <a:gd name="T53" fmla="*/ 1 h 76"/>
                  <a:gd name="T54" fmla="*/ 6 w 86"/>
                  <a:gd name="T55" fmla="*/ 2 h 76"/>
                  <a:gd name="T56" fmla="*/ 8 w 86"/>
                  <a:gd name="T57" fmla="*/ 4 h 76"/>
                  <a:gd name="T58" fmla="*/ 9 w 86"/>
                  <a:gd name="T59" fmla="*/ 6 h 76"/>
                  <a:gd name="T60" fmla="*/ 8 w 86"/>
                  <a:gd name="T61" fmla="*/ 7 h 76"/>
                  <a:gd name="T62" fmla="*/ 7 w 86"/>
                  <a:gd name="T63" fmla="*/ 8 h 76"/>
                  <a:gd name="T64" fmla="*/ 3 w 86"/>
                  <a:gd name="T65" fmla="*/ 5 h 76"/>
                  <a:gd name="T66" fmla="*/ 3 w 86"/>
                  <a:gd name="T67" fmla="*/ 5 h 76"/>
                  <a:gd name="T68" fmla="*/ 2 w 86"/>
                  <a:gd name="T69" fmla="*/ 6 h 76"/>
                  <a:gd name="T70" fmla="*/ 1 w 86"/>
                  <a:gd name="T71" fmla="*/ 9 h 76"/>
                  <a:gd name="T72" fmla="*/ 6 w 86"/>
                  <a:gd name="T73" fmla="*/ 10 h 76"/>
                  <a:gd name="T74" fmla="*/ 5 w 86"/>
                  <a:gd name="T75" fmla="*/ 11 h 76"/>
                  <a:gd name="T76" fmla="*/ 2 w 86"/>
                  <a:gd name="T77" fmla="*/ 8 h 76"/>
                  <a:gd name="T78" fmla="*/ 0 w 86"/>
                  <a:gd name="T79" fmla="*/ 11 h 76"/>
                  <a:gd name="T80" fmla="*/ 1 w 86"/>
                  <a:gd name="T81" fmla="*/ 14 h 76"/>
                  <a:gd name="T82" fmla="*/ 5 w 86"/>
                  <a:gd name="T83" fmla="*/ 11 h 76"/>
                  <a:gd name="T84" fmla="*/ 6 w 86"/>
                  <a:gd name="T85" fmla="*/ 13 h 76"/>
                  <a:gd name="T86" fmla="*/ 1 w 86"/>
                  <a:gd name="T87" fmla="*/ 13 h 76"/>
                  <a:gd name="T88" fmla="*/ 2 w 86"/>
                  <a:gd name="T89" fmla="*/ 15 h 76"/>
                  <a:gd name="T90" fmla="*/ 6 w 86"/>
                  <a:gd name="T91" fmla="*/ 13 h 76"/>
                  <a:gd name="T92" fmla="*/ 4 w 86"/>
                  <a:gd name="T93" fmla="*/ 11 h 76"/>
                  <a:gd name="T94" fmla="*/ 4 w 86"/>
                  <a:gd name="T95" fmla="*/ 18 h 76"/>
                  <a:gd name="T96" fmla="*/ 6 w 86"/>
                  <a:gd name="T97" fmla="*/ 16 h 76"/>
                  <a:gd name="T98" fmla="*/ 8 w 86"/>
                  <a:gd name="T99" fmla="*/ 14 h 76"/>
                  <a:gd name="T100" fmla="*/ 6 w 86"/>
                  <a:gd name="T101" fmla="*/ 14 h 76"/>
                  <a:gd name="T102" fmla="*/ 9 w 86"/>
                  <a:gd name="T103" fmla="*/ 14 h 76"/>
                  <a:gd name="T104" fmla="*/ 11 w 86"/>
                  <a:gd name="T105" fmla="*/ 19 h 76"/>
                  <a:gd name="T106" fmla="*/ 11 w 86"/>
                  <a:gd name="T107" fmla="*/ 17 h 76"/>
                  <a:gd name="T108" fmla="*/ 9 w 86"/>
                  <a:gd name="T109" fmla="*/ 15 h 76"/>
                  <a:gd name="T110" fmla="*/ 12 w 86"/>
                  <a:gd name="T111" fmla="*/ 14 h 76"/>
                  <a:gd name="T112" fmla="*/ 14 w 86"/>
                  <a:gd name="T113" fmla="*/ 18 h 76"/>
                  <a:gd name="T114" fmla="*/ 16 w 86"/>
                  <a:gd name="T115" fmla="*/ 17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6"/>
                  <a:gd name="T176" fmla="*/ 86 w 86"/>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6">
                    <a:moveTo>
                      <a:pt x="51" y="54"/>
                    </a:moveTo>
                    <a:lnTo>
                      <a:pt x="54" y="51"/>
                    </a:lnTo>
                    <a:lnTo>
                      <a:pt x="67" y="64"/>
                    </a:lnTo>
                    <a:lnTo>
                      <a:pt x="64" y="67"/>
                    </a:lnTo>
                    <a:lnTo>
                      <a:pt x="51" y="54"/>
                    </a:lnTo>
                    <a:close/>
                    <a:moveTo>
                      <a:pt x="54" y="51"/>
                    </a:moveTo>
                    <a:lnTo>
                      <a:pt x="55" y="49"/>
                    </a:lnTo>
                    <a:lnTo>
                      <a:pt x="56" y="48"/>
                    </a:lnTo>
                    <a:lnTo>
                      <a:pt x="61" y="57"/>
                    </a:lnTo>
                    <a:lnTo>
                      <a:pt x="54" y="51"/>
                    </a:lnTo>
                    <a:close/>
                    <a:moveTo>
                      <a:pt x="56" y="48"/>
                    </a:moveTo>
                    <a:lnTo>
                      <a:pt x="63" y="45"/>
                    </a:lnTo>
                    <a:lnTo>
                      <a:pt x="72" y="63"/>
                    </a:lnTo>
                    <a:lnTo>
                      <a:pt x="65" y="66"/>
                    </a:lnTo>
                    <a:lnTo>
                      <a:pt x="56" y="48"/>
                    </a:lnTo>
                    <a:close/>
                    <a:moveTo>
                      <a:pt x="74" y="61"/>
                    </a:moveTo>
                    <a:lnTo>
                      <a:pt x="73" y="62"/>
                    </a:lnTo>
                    <a:lnTo>
                      <a:pt x="72" y="63"/>
                    </a:lnTo>
                    <a:lnTo>
                      <a:pt x="67" y="54"/>
                    </a:lnTo>
                    <a:lnTo>
                      <a:pt x="74" y="61"/>
                    </a:lnTo>
                    <a:close/>
                    <a:moveTo>
                      <a:pt x="61" y="47"/>
                    </a:moveTo>
                    <a:lnTo>
                      <a:pt x="64" y="44"/>
                    </a:lnTo>
                    <a:lnTo>
                      <a:pt x="77" y="57"/>
                    </a:lnTo>
                    <a:lnTo>
                      <a:pt x="74" y="61"/>
                    </a:lnTo>
                    <a:lnTo>
                      <a:pt x="61" y="47"/>
                    </a:lnTo>
                    <a:close/>
                    <a:moveTo>
                      <a:pt x="78" y="55"/>
                    </a:moveTo>
                    <a:lnTo>
                      <a:pt x="78" y="56"/>
                    </a:lnTo>
                    <a:lnTo>
                      <a:pt x="77" y="57"/>
                    </a:lnTo>
                    <a:lnTo>
                      <a:pt x="71" y="51"/>
                    </a:lnTo>
                    <a:lnTo>
                      <a:pt x="78" y="55"/>
                    </a:lnTo>
                    <a:close/>
                    <a:moveTo>
                      <a:pt x="62" y="46"/>
                    </a:moveTo>
                    <a:lnTo>
                      <a:pt x="65" y="41"/>
                    </a:lnTo>
                    <a:lnTo>
                      <a:pt x="82" y="48"/>
                    </a:lnTo>
                    <a:lnTo>
                      <a:pt x="78" y="55"/>
                    </a:lnTo>
                    <a:lnTo>
                      <a:pt x="62" y="46"/>
                    </a:lnTo>
                    <a:close/>
                    <a:moveTo>
                      <a:pt x="83" y="44"/>
                    </a:moveTo>
                    <a:lnTo>
                      <a:pt x="83" y="46"/>
                    </a:lnTo>
                    <a:lnTo>
                      <a:pt x="82" y="48"/>
                    </a:lnTo>
                    <a:lnTo>
                      <a:pt x="74" y="44"/>
                    </a:lnTo>
                    <a:lnTo>
                      <a:pt x="83" y="44"/>
                    </a:lnTo>
                    <a:close/>
                    <a:moveTo>
                      <a:pt x="64" y="44"/>
                    </a:moveTo>
                    <a:lnTo>
                      <a:pt x="64" y="42"/>
                    </a:lnTo>
                    <a:lnTo>
                      <a:pt x="83" y="42"/>
                    </a:lnTo>
                    <a:lnTo>
                      <a:pt x="83" y="44"/>
                    </a:lnTo>
                    <a:lnTo>
                      <a:pt x="64" y="44"/>
                    </a:lnTo>
                    <a:close/>
                    <a:moveTo>
                      <a:pt x="64" y="42"/>
                    </a:moveTo>
                    <a:lnTo>
                      <a:pt x="64" y="37"/>
                    </a:lnTo>
                    <a:lnTo>
                      <a:pt x="66" y="35"/>
                    </a:lnTo>
                    <a:lnTo>
                      <a:pt x="74" y="42"/>
                    </a:lnTo>
                    <a:lnTo>
                      <a:pt x="64" y="42"/>
                    </a:lnTo>
                    <a:close/>
                    <a:moveTo>
                      <a:pt x="66" y="35"/>
                    </a:moveTo>
                    <a:lnTo>
                      <a:pt x="69" y="32"/>
                    </a:lnTo>
                    <a:lnTo>
                      <a:pt x="84" y="45"/>
                    </a:lnTo>
                    <a:lnTo>
                      <a:pt x="80" y="48"/>
                    </a:lnTo>
                    <a:lnTo>
                      <a:pt x="66" y="35"/>
                    </a:lnTo>
                    <a:close/>
                    <a:moveTo>
                      <a:pt x="86" y="38"/>
                    </a:moveTo>
                    <a:lnTo>
                      <a:pt x="86" y="42"/>
                    </a:lnTo>
                    <a:lnTo>
                      <a:pt x="84" y="45"/>
                    </a:lnTo>
                    <a:lnTo>
                      <a:pt x="76" y="38"/>
                    </a:lnTo>
                    <a:lnTo>
                      <a:pt x="86" y="38"/>
                    </a:lnTo>
                    <a:close/>
                    <a:moveTo>
                      <a:pt x="67" y="38"/>
                    </a:moveTo>
                    <a:lnTo>
                      <a:pt x="67" y="32"/>
                    </a:lnTo>
                    <a:lnTo>
                      <a:pt x="86" y="32"/>
                    </a:lnTo>
                    <a:lnTo>
                      <a:pt x="86" y="38"/>
                    </a:lnTo>
                    <a:lnTo>
                      <a:pt x="67" y="38"/>
                    </a:lnTo>
                    <a:close/>
                    <a:moveTo>
                      <a:pt x="67" y="32"/>
                    </a:moveTo>
                    <a:lnTo>
                      <a:pt x="67" y="29"/>
                    </a:lnTo>
                    <a:lnTo>
                      <a:pt x="86" y="29"/>
                    </a:lnTo>
                    <a:lnTo>
                      <a:pt x="86" y="32"/>
                    </a:lnTo>
                    <a:lnTo>
                      <a:pt x="67" y="32"/>
                    </a:lnTo>
                    <a:close/>
                    <a:moveTo>
                      <a:pt x="67" y="29"/>
                    </a:moveTo>
                    <a:lnTo>
                      <a:pt x="67" y="25"/>
                    </a:lnTo>
                    <a:lnTo>
                      <a:pt x="86" y="25"/>
                    </a:lnTo>
                    <a:lnTo>
                      <a:pt x="86" y="29"/>
                    </a:lnTo>
                    <a:lnTo>
                      <a:pt x="67" y="29"/>
                    </a:lnTo>
                    <a:close/>
                    <a:moveTo>
                      <a:pt x="85" y="21"/>
                    </a:moveTo>
                    <a:lnTo>
                      <a:pt x="86" y="23"/>
                    </a:lnTo>
                    <a:lnTo>
                      <a:pt x="86" y="25"/>
                    </a:lnTo>
                    <a:lnTo>
                      <a:pt x="76" y="25"/>
                    </a:lnTo>
                    <a:lnTo>
                      <a:pt x="85" y="21"/>
                    </a:lnTo>
                    <a:close/>
                    <a:moveTo>
                      <a:pt x="68" y="30"/>
                    </a:moveTo>
                    <a:lnTo>
                      <a:pt x="65" y="23"/>
                    </a:lnTo>
                    <a:lnTo>
                      <a:pt x="82" y="15"/>
                    </a:lnTo>
                    <a:lnTo>
                      <a:pt x="85" y="21"/>
                    </a:lnTo>
                    <a:lnTo>
                      <a:pt x="68" y="30"/>
                    </a:lnTo>
                    <a:close/>
                    <a:moveTo>
                      <a:pt x="65" y="23"/>
                    </a:moveTo>
                    <a:lnTo>
                      <a:pt x="64" y="21"/>
                    </a:lnTo>
                    <a:lnTo>
                      <a:pt x="64" y="19"/>
                    </a:lnTo>
                    <a:lnTo>
                      <a:pt x="74" y="19"/>
                    </a:lnTo>
                    <a:lnTo>
                      <a:pt x="65" y="23"/>
                    </a:lnTo>
                    <a:close/>
                    <a:moveTo>
                      <a:pt x="64" y="19"/>
                    </a:moveTo>
                    <a:lnTo>
                      <a:pt x="64" y="16"/>
                    </a:lnTo>
                    <a:lnTo>
                      <a:pt x="83" y="16"/>
                    </a:lnTo>
                    <a:lnTo>
                      <a:pt x="83" y="19"/>
                    </a:lnTo>
                    <a:lnTo>
                      <a:pt x="64" y="19"/>
                    </a:lnTo>
                    <a:close/>
                    <a:moveTo>
                      <a:pt x="80" y="9"/>
                    </a:moveTo>
                    <a:lnTo>
                      <a:pt x="83" y="12"/>
                    </a:lnTo>
                    <a:lnTo>
                      <a:pt x="83" y="16"/>
                    </a:lnTo>
                    <a:lnTo>
                      <a:pt x="74" y="16"/>
                    </a:lnTo>
                    <a:lnTo>
                      <a:pt x="80" y="9"/>
                    </a:lnTo>
                    <a:close/>
                    <a:moveTo>
                      <a:pt x="66" y="23"/>
                    </a:moveTo>
                    <a:lnTo>
                      <a:pt x="64" y="20"/>
                    </a:lnTo>
                    <a:lnTo>
                      <a:pt x="77" y="6"/>
                    </a:lnTo>
                    <a:lnTo>
                      <a:pt x="80" y="9"/>
                    </a:lnTo>
                    <a:lnTo>
                      <a:pt x="66" y="23"/>
                    </a:lnTo>
                    <a:close/>
                    <a:moveTo>
                      <a:pt x="71" y="3"/>
                    </a:moveTo>
                    <a:lnTo>
                      <a:pt x="74" y="3"/>
                    </a:lnTo>
                    <a:lnTo>
                      <a:pt x="77" y="6"/>
                    </a:lnTo>
                    <a:lnTo>
                      <a:pt x="71" y="13"/>
                    </a:lnTo>
                    <a:lnTo>
                      <a:pt x="71" y="3"/>
                    </a:lnTo>
                    <a:close/>
                    <a:moveTo>
                      <a:pt x="71" y="22"/>
                    </a:moveTo>
                    <a:lnTo>
                      <a:pt x="64" y="22"/>
                    </a:lnTo>
                    <a:lnTo>
                      <a:pt x="64" y="3"/>
                    </a:lnTo>
                    <a:lnTo>
                      <a:pt x="71" y="3"/>
                    </a:lnTo>
                    <a:lnTo>
                      <a:pt x="71" y="22"/>
                    </a:lnTo>
                    <a:close/>
                    <a:moveTo>
                      <a:pt x="64" y="22"/>
                    </a:moveTo>
                    <a:lnTo>
                      <a:pt x="59" y="22"/>
                    </a:lnTo>
                    <a:lnTo>
                      <a:pt x="57" y="20"/>
                    </a:lnTo>
                    <a:lnTo>
                      <a:pt x="64" y="13"/>
                    </a:lnTo>
                    <a:lnTo>
                      <a:pt x="64" y="22"/>
                    </a:lnTo>
                    <a:close/>
                    <a:moveTo>
                      <a:pt x="57" y="20"/>
                    </a:moveTo>
                    <a:lnTo>
                      <a:pt x="54" y="16"/>
                    </a:lnTo>
                    <a:lnTo>
                      <a:pt x="67" y="3"/>
                    </a:lnTo>
                    <a:lnTo>
                      <a:pt x="71" y="6"/>
                    </a:lnTo>
                    <a:lnTo>
                      <a:pt x="57" y="20"/>
                    </a:lnTo>
                    <a:close/>
                    <a:moveTo>
                      <a:pt x="61" y="0"/>
                    </a:moveTo>
                    <a:lnTo>
                      <a:pt x="65" y="0"/>
                    </a:lnTo>
                    <a:lnTo>
                      <a:pt x="67" y="3"/>
                    </a:lnTo>
                    <a:lnTo>
                      <a:pt x="61" y="10"/>
                    </a:lnTo>
                    <a:lnTo>
                      <a:pt x="61" y="0"/>
                    </a:lnTo>
                    <a:close/>
                    <a:moveTo>
                      <a:pt x="61" y="19"/>
                    </a:moveTo>
                    <a:lnTo>
                      <a:pt x="57" y="19"/>
                    </a:lnTo>
                    <a:lnTo>
                      <a:pt x="57" y="0"/>
                    </a:lnTo>
                    <a:lnTo>
                      <a:pt x="61" y="0"/>
                    </a:lnTo>
                    <a:lnTo>
                      <a:pt x="61" y="19"/>
                    </a:lnTo>
                    <a:close/>
                    <a:moveTo>
                      <a:pt x="57" y="19"/>
                    </a:moveTo>
                    <a:lnTo>
                      <a:pt x="51" y="19"/>
                    </a:lnTo>
                    <a:lnTo>
                      <a:pt x="51" y="0"/>
                    </a:lnTo>
                    <a:lnTo>
                      <a:pt x="57" y="0"/>
                    </a:lnTo>
                    <a:lnTo>
                      <a:pt x="57" y="19"/>
                    </a:lnTo>
                    <a:close/>
                    <a:moveTo>
                      <a:pt x="51" y="19"/>
                    </a:moveTo>
                    <a:lnTo>
                      <a:pt x="45" y="19"/>
                    </a:lnTo>
                    <a:lnTo>
                      <a:pt x="45" y="0"/>
                    </a:lnTo>
                    <a:lnTo>
                      <a:pt x="51" y="0"/>
                    </a:lnTo>
                    <a:lnTo>
                      <a:pt x="51" y="19"/>
                    </a:lnTo>
                    <a:close/>
                    <a:moveTo>
                      <a:pt x="45" y="19"/>
                    </a:moveTo>
                    <a:lnTo>
                      <a:pt x="42" y="19"/>
                    </a:lnTo>
                    <a:lnTo>
                      <a:pt x="42" y="0"/>
                    </a:lnTo>
                    <a:lnTo>
                      <a:pt x="45" y="0"/>
                    </a:lnTo>
                    <a:lnTo>
                      <a:pt x="45" y="19"/>
                    </a:lnTo>
                    <a:close/>
                    <a:moveTo>
                      <a:pt x="37" y="1"/>
                    </a:moveTo>
                    <a:lnTo>
                      <a:pt x="40" y="0"/>
                    </a:lnTo>
                    <a:lnTo>
                      <a:pt x="42" y="0"/>
                    </a:lnTo>
                    <a:lnTo>
                      <a:pt x="42" y="10"/>
                    </a:lnTo>
                    <a:lnTo>
                      <a:pt x="37" y="1"/>
                    </a:lnTo>
                    <a:close/>
                    <a:moveTo>
                      <a:pt x="46" y="18"/>
                    </a:moveTo>
                    <a:lnTo>
                      <a:pt x="40" y="21"/>
                    </a:lnTo>
                    <a:lnTo>
                      <a:pt x="31" y="4"/>
                    </a:lnTo>
                    <a:lnTo>
                      <a:pt x="37" y="1"/>
                    </a:lnTo>
                    <a:lnTo>
                      <a:pt x="46" y="18"/>
                    </a:lnTo>
                    <a:close/>
                    <a:moveTo>
                      <a:pt x="29" y="6"/>
                    </a:moveTo>
                    <a:lnTo>
                      <a:pt x="30" y="5"/>
                    </a:lnTo>
                    <a:lnTo>
                      <a:pt x="31" y="4"/>
                    </a:lnTo>
                    <a:lnTo>
                      <a:pt x="35" y="13"/>
                    </a:lnTo>
                    <a:lnTo>
                      <a:pt x="29" y="6"/>
                    </a:lnTo>
                    <a:close/>
                    <a:moveTo>
                      <a:pt x="42" y="20"/>
                    </a:moveTo>
                    <a:lnTo>
                      <a:pt x="39" y="23"/>
                    </a:lnTo>
                    <a:lnTo>
                      <a:pt x="25" y="9"/>
                    </a:lnTo>
                    <a:lnTo>
                      <a:pt x="29" y="6"/>
                    </a:lnTo>
                    <a:lnTo>
                      <a:pt x="42" y="20"/>
                    </a:lnTo>
                    <a:close/>
                    <a:moveTo>
                      <a:pt x="39" y="23"/>
                    </a:moveTo>
                    <a:lnTo>
                      <a:pt x="37" y="24"/>
                    </a:lnTo>
                    <a:lnTo>
                      <a:pt x="36" y="24"/>
                    </a:lnTo>
                    <a:lnTo>
                      <a:pt x="32" y="16"/>
                    </a:lnTo>
                    <a:lnTo>
                      <a:pt x="39" y="23"/>
                    </a:lnTo>
                    <a:close/>
                    <a:moveTo>
                      <a:pt x="36" y="24"/>
                    </a:moveTo>
                    <a:lnTo>
                      <a:pt x="30" y="27"/>
                    </a:lnTo>
                    <a:lnTo>
                      <a:pt x="22" y="11"/>
                    </a:lnTo>
                    <a:lnTo>
                      <a:pt x="28" y="8"/>
                    </a:lnTo>
                    <a:lnTo>
                      <a:pt x="36" y="24"/>
                    </a:lnTo>
                    <a:close/>
                    <a:moveTo>
                      <a:pt x="19" y="12"/>
                    </a:moveTo>
                    <a:lnTo>
                      <a:pt x="20" y="11"/>
                    </a:lnTo>
                    <a:lnTo>
                      <a:pt x="22" y="11"/>
                    </a:lnTo>
                    <a:lnTo>
                      <a:pt x="25" y="19"/>
                    </a:lnTo>
                    <a:lnTo>
                      <a:pt x="19" y="12"/>
                    </a:lnTo>
                    <a:close/>
                    <a:moveTo>
                      <a:pt x="32" y="26"/>
                    </a:moveTo>
                    <a:lnTo>
                      <a:pt x="30" y="29"/>
                    </a:lnTo>
                    <a:lnTo>
                      <a:pt x="15" y="15"/>
                    </a:lnTo>
                    <a:lnTo>
                      <a:pt x="19" y="12"/>
                    </a:lnTo>
                    <a:lnTo>
                      <a:pt x="32" y="26"/>
                    </a:lnTo>
                    <a:close/>
                    <a:moveTo>
                      <a:pt x="30" y="29"/>
                    </a:moveTo>
                    <a:lnTo>
                      <a:pt x="26" y="32"/>
                    </a:lnTo>
                    <a:lnTo>
                      <a:pt x="12" y="19"/>
                    </a:lnTo>
                    <a:lnTo>
                      <a:pt x="15" y="15"/>
                    </a:lnTo>
                    <a:lnTo>
                      <a:pt x="30" y="29"/>
                    </a:lnTo>
                    <a:close/>
                    <a:moveTo>
                      <a:pt x="12" y="19"/>
                    </a:moveTo>
                    <a:lnTo>
                      <a:pt x="22" y="9"/>
                    </a:lnTo>
                    <a:lnTo>
                      <a:pt x="12" y="19"/>
                    </a:lnTo>
                    <a:lnTo>
                      <a:pt x="20" y="25"/>
                    </a:lnTo>
                    <a:lnTo>
                      <a:pt x="12" y="19"/>
                    </a:lnTo>
                    <a:close/>
                    <a:moveTo>
                      <a:pt x="26" y="32"/>
                    </a:moveTo>
                    <a:lnTo>
                      <a:pt x="23" y="35"/>
                    </a:lnTo>
                    <a:lnTo>
                      <a:pt x="10" y="22"/>
                    </a:lnTo>
                    <a:lnTo>
                      <a:pt x="12" y="19"/>
                    </a:lnTo>
                    <a:lnTo>
                      <a:pt x="26" y="32"/>
                    </a:lnTo>
                    <a:close/>
                    <a:moveTo>
                      <a:pt x="8" y="24"/>
                    </a:moveTo>
                    <a:lnTo>
                      <a:pt x="9" y="23"/>
                    </a:lnTo>
                    <a:lnTo>
                      <a:pt x="10" y="22"/>
                    </a:lnTo>
                    <a:lnTo>
                      <a:pt x="16" y="29"/>
                    </a:lnTo>
                    <a:lnTo>
                      <a:pt x="8" y="24"/>
                    </a:lnTo>
                    <a:close/>
                    <a:moveTo>
                      <a:pt x="24" y="33"/>
                    </a:moveTo>
                    <a:lnTo>
                      <a:pt x="22" y="40"/>
                    </a:lnTo>
                    <a:lnTo>
                      <a:pt x="4" y="31"/>
                    </a:lnTo>
                    <a:lnTo>
                      <a:pt x="8" y="24"/>
                    </a:lnTo>
                    <a:lnTo>
                      <a:pt x="24" y="33"/>
                    </a:lnTo>
                    <a:close/>
                    <a:moveTo>
                      <a:pt x="3" y="35"/>
                    </a:moveTo>
                    <a:lnTo>
                      <a:pt x="3" y="33"/>
                    </a:lnTo>
                    <a:lnTo>
                      <a:pt x="4" y="31"/>
                    </a:lnTo>
                    <a:lnTo>
                      <a:pt x="13" y="35"/>
                    </a:lnTo>
                    <a:lnTo>
                      <a:pt x="3" y="35"/>
                    </a:lnTo>
                    <a:close/>
                    <a:moveTo>
                      <a:pt x="22" y="35"/>
                    </a:moveTo>
                    <a:lnTo>
                      <a:pt x="22" y="38"/>
                    </a:lnTo>
                    <a:lnTo>
                      <a:pt x="3" y="38"/>
                    </a:lnTo>
                    <a:lnTo>
                      <a:pt x="3" y="35"/>
                    </a:lnTo>
                    <a:lnTo>
                      <a:pt x="22" y="35"/>
                    </a:lnTo>
                    <a:close/>
                    <a:moveTo>
                      <a:pt x="22" y="38"/>
                    </a:moveTo>
                    <a:lnTo>
                      <a:pt x="22" y="42"/>
                    </a:lnTo>
                    <a:lnTo>
                      <a:pt x="20" y="45"/>
                    </a:lnTo>
                    <a:lnTo>
                      <a:pt x="13" y="38"/>
                    </a:lnTo>
                    <a:lnTo>
                      <a:pt x="22" y="38"/>
                    </a:lnTo>
                    <a:close/>
                    <a:moveTo>
                      <a:pt x="20" y="45"/>
                    </a:moveTo>
                    <a:lnTo>
                      <a:pt x="16" y="48"/>
                    </a:lnTo>
                    <a:lnTo>
                      <a:pt x="3" y="34"/>
                    </a:lnTo>
                    <a:lnTo>
                      <a:pt x="7" y="32"/>
                    </a:lnTo>
                    <a:lnTo>
                      <a:pt x="20" y="45"/>
                    </a:lnTo>
                    <a:close/>
                    <a:moveTo>
                      <a:pt x="0" y="42"/>
                    </a:moveTo>
                    <a:lnTo>
                      <a:pt x="0" y="37"/>
                    </a:lnTo>
                    <a:lnTo>
                      <a:pt x="3" y="34"/>
                    </a:lnTo>
                    <a:lnTo>
                      <a:pt x="10" y="42"/>
                    </a:lnTo>
                    <a:lnTo>
                      <a:pt x="0" y="42"/>
                    </a:lnTo>
                    <a:close/>
                    <a:moveTo>
                      <a:pt x="20" y="42"/>
                    </a:moveTo>
                    <a:lnTo>
                      <a:pt x="20" y="47"/>
                    </a:lnTo>
                    <a:lnTo>
                      <a:pt x="0" y="47"/>
                    </a:lnTo>
                    <a:lnTo>
                      <a:pt x="0" y="42"/>
                    </a:lnTo>
                    <a:lnTo>
                      <a:pt x="20" y="42"/>
                    </a:lnTo>
                    <a:close/>
                    <a:moveTo>
                      <a:pt x="3" y="54"/>
                    </a:moveTo>
                    <a:lnTo>
                      <a:pt x="0" y="52"/>
                    </a:lnTo>
                    <a:lnTo>
                      <a:pt x="0" y="47"/>
                    </a:lnTo>
                    <a:lnTo>
                      <a:pt x="10" y="47"/>
                    </a:lnTo>
                    <a:lnTo>
                      <a:pt x="3" y="54"/>
                    </a:lnTo>
                    <a:close/>
                    <a:moveTo>
                      <a:pt x="16" y="41"/>
                    </a:moveTo>
                    <a:lnTo>
                      <a:pt x="20" y="44"/>
                    </a:lnTo>
                    <a:lnTo>
                      <a:pt x="7" y="57"/>
                    </a:lnTo>
                    <a:lnTo>
                      <a:pt x="3" y="54"/>
                    </a:lnTo>
                    <a:lnTo>
                      <a:pt x="16" y="41"/>
                    </a:lnTo>
                    <a:close/>
                    <a:moveTo>
                      <a:pt x="20" y="44"/>
                    </a:moveTo>
                    <a:lnTo>
                      <a:pt x="22" y="47"/>
                    </a:lnTo>
                    <a:lnTo>
                      <a:pt x="22" y="51"/>
                    </a:lnTo>
                    <a:lnTo>
                      <a:pt x="13" y="51"/>
                    </a:lnTo>
                    <a:lnTo>
                      <a:pt x="20" y="44"/>
                    </a:lnTo>
                    <a:close/>
                    <a:moveTo>
                      <a:pt x="22" y="51"/>
                    </a:moveTo>
                    <a:lnTo>
                      <a:pt x="22" y="54"/>
                    </a:lnTo>
                    <a:lnTo>
                      <a:pt x="3" y="54"/>
                    </a:lnTo>
                    <a:lnTo>
                      <a:pt x="3" y="51"/>
                    </a:lnTo>
                    <a:lnTo>
                      <a:pt x="22" y="51"/>
                    </a:lnTo>
                    <a:close/>
                    <a:moveTo>
                      <a:pt x="7" y="61"/>
                    </a:moveTo>
                    <a:lnTo>
                      <a:pt x="3" y="58"/>
                    </a:lnTo>
                    <a:lnTo>
                      <a:pt x="3" y="54"/>
                    </a:lnTo>
                    <a:lnTo>
                      <a:pt x="13" y="54"/>
                    </a:lnTo>
                    <a:lnTo>
                      <a:pt x="7" y="61"/>
                    </a:lnTo>
                    <a:close/>
                    <a:moveTo>
                      <a:pt x="20" y="47"/>
                    </a:moveTo>
                    <a:lnTo>
                      <a:pt x="23" y="51"/>
                    </a:lnTo>
                    <a:lnTo>
                      <a:pt x="10" y="64"/>
                    </a:lnTo>
                    <a:lnTo>
                      <a:pt x="7" y="61"/>
                    </a:lnTo>
                    <a:lnTo>
                      <a:pt x="20" y="47"/>
                    </a:lnTo>
                    <a:close/>
                    <a:moveTo>
                      <a:pt x="23" y="51"/>
                    </a:moveTo>
                    <a:lnTo>
                      <a:pt x="26" y="54"/>
                    </a:lnTo>
                    <a:lnTo>
                      <a:pt x="12" y="67"/>
                    </a:lnTo>
                    <a:lnTo>
                      <a:pt x="10" y="64"/>
                    </a:lnTo>
                    <a:lnTo>
                      <a:pt x="23" y="51"/>
                    </a:lnTo>
                    <a:close/>
                    <a:moveTo>
                      <a:pt x="26" y="54"/>
                    </a:moveTo>
                    <a:lnTo>
                      <a:pt x="16" y="44"/>
                    </a:lnTo>
                    <a:lnTo>
                      <a:pt x="26" y="54"/>
                    </a:lnTo>
                    <a:lnTo>
                      <a:pt x="20" y="61"/>
                    </a:lnTo>
                    <a:lnTo>
                      <a:pt x="26" y="54"/>
                    </a:lnTo>
                    <a:close/>
                    <a:moveTo>
                      <a:pt x="26" y="54"/>
                    </a:moveTo>
                    <a:lnTo>
                      <a:pt x="30" y="57"/>
                    </a:lnTo>
                    <a:lnTo>
                      <a:pt x="15" y="70"/>
                    </a:lnTo>
                    <a:lnTo>
                      <a:pt x="12" y="67"/>
                    </a:lnTo>
                    <a:lnTo>
                      <a:pt x="26" y="54"/>
                    </a:lnTo>
                    <a:close/>
                    <a:moveTo>
                      <a:pt x="15" y="70"/>
                    </a:moveTo>
                    <a:lnTo>
                      <a:pt x="15" y="70"/>
                    </a:lnTo>
                    <a:lnTo>
                      <a:pt x="22" y="64"/>
                    </a:lnTo>
                    <a:lnTo>
                      <a:pt x="15" y="70"/>
                    </a:lnTo>
                    <a:close/>
                    <a:moveTo>
                      <a:pt x="30" y="57"/>
                    </a:moveTo>
                    <a:lnTo>
                      <a:pt x="32" y="61"/>
                    </a:lnTo>
                    <a:lnTo>
                      <a:pt x="19" y="74"/>
                    </a:lnTo>
                    <a:lnTo>
                      <a:pt x="15" y="70"/>
                    </a:lnTo>
                    <a:lnTo>
                      <a:pt x="30" y="57"/>
                    </a:lnTo>
                    <a:close/>
                    <a:moveTo>
                      <a:pt x="25" y="76"/>
                    </a:moveTo>
                    <a:lnTo>
                      <a:pt x="22" y="76"/>
                    </a:lnTo>
                    <a:lnTo>
                      <a:pt x="19" y="74"/>
                    </a:lnTo>
                    <a:lnTo>
                      <a:pt x="25" y="67"/>
                    </a:lnTo>
                    <a:lnTo>
                      <a:pt x="25" y="76"/>
                    </a:lnTo>
                    <a:close/>
                    <a:moveTo>
                      <a:pt x="25" y="57"/>
                    </a:moveTo>
                    <a:lnTo>
                      <a:pt x="32" y="57"/>
                    </a:lnTo>
                    <a:lnTo>
                      <a:pt x="32" y="76"/>
                    </a:lnTo>
                    <a:lnTo>
                      <a:pt x="25" y="76"/>
                    </a:lnTo>
                    <a:lnTo>
                      <a:pt x="25" y="57"/>
                    </a:lnTo>
                    <a:close/>
                    <a:moveTo>
                      <a:pt x="32" y="57"/>
                    </a:moveTo>
                    <a:lnTo>
                      <a:pt x="35" y="57"/>
                    </a:lnTo>
                    <a:lnTo>
                      <a:pt x="35" y="76"/>
                    </a:lnTo>
                    <a:lnTo>
                      <a:pt x="32" y="76"/>
                    </a:lnTo>
                    <a:lnTo>
                      <a:pt x="32" y="57"/>
                    </a:lnTo>
                    <a:close/>
                    <a:moveTo>
                      <a:pt x="35" y="57"/>
                    </a:moveTo>
                    <a:lnTo>
                      <a:pt x="42" y="57"/>
                    </a:lnTo>
                    <a:lnTo>
                      <a:pt x="42" y="76"/>
                    </a:lnTo>
                    <a:lnTo>
                      <a:pt x="35" y="76"/>
                    </a:lnTo>
                    <a:lnTo>
                      <a:pt x="35" y="57"/>
                    </a:lnTo>
                    <a:close/>
                    <a:moveTo>
                      <a:pt x="46" y="75"/>
                    </a:moveTo>
                    <a:lnTo>
                      <a:pt x="44" y="76"/>
                    </a:lnTo>
                    <a:lnTo>
                      <a:pt x="42" y="76"/>
                    </a:lnTo>
                    <a:lnTo>
                      <a:pt x="42" y="67"/>
                    </a:lnTo>
                    <a:lnTo>
                      <a:pt x="46" y="75"/>
                    </a:lnTo>
                    <a:close/>
                    <a:moveTo>
                      <a:pt x="37" y="58"/>
                    </a:moveTo>
                    <a:lnTo>
                      <a:pt x="44" y="55"/>
                    </a:lnTo>
                    <a:lnTo>
                      <a:pt x="52" y="73"/>
                    </a:lnTo>
                    <a:lnTo>
                      <a:pt x="46" y="75"/>
                    </a:lnTo>
                    <a:lnTo>
                      <a:pt x="37" y="58"/>
                    </a:lnTo>
                    <a:close/>
                    <a:moveTo>
                      <a:pt x="44" y="55"/>
                    </a:moveTo>
                    <a:lnTo>
                      <a:pt x="46" y="54"/>
                    </a:lnTo>
                    <a:lnTo>
                      <a:pt x="48" y="54"/>
                    </a:lnTo>
                    <a:lnTo>
                      <a:pt x="48" y="64"/>
                    </a:lnTo>
                    <a:lnTo>
                      <a:pt x="44" y="55"/>
                    </a:lnTo>
                    <a:close/>
                    <a:moveTo>
                      <a:pt x="48" y="54"/>
                    </a:moveTo>
                    <a:lnTo>
                      <a:pt x="51" y="54"/>
                    </a:lnTo>
                    <a:lnTo>
                      <a:pt x="51" y="73"/>
                    </a:lnTo>
                    <a:lnTo>
                      <a:pt x="48" y="73"/>
                    </a:lnTo>
                    <a:lnTo>
                      <a:pt x="48" y="54"/>
                    </a:lnTo>
                    <a:close/>
                    <a:moveTo>
                      <a:pt x="55" y="73"/>
                    </a:moveTo>
                    <a:lnTo>
                      <a:pt x="53" y="73"/>
                    </a:lnTo>
                    <a:lnTo>
                      <a:pt x="51" y="73"/>
                    </a:lnTo>
                    <a:lnTo>
                      <a:pt x="51" y="64"/>
                    </a:lnTo>
                    <a:lnTo>
                      <a:pt x="55" y="73"/>
                    </a:lnTo>
                    <a:close/>
                    <a:moveTo>
                      <a:pt x="47" y="55"/>
                    </a:moveTo>
                    <a:lnTo>
                      <a:pt x="53" y="52"/>
                    </a:lnTo>
                    <a:lnTo>
                      <a:pt x="62" y="69"/>
                    </a:lnTo>
                    <a:lnTo>
                      <a:pt x="55" y="73"/>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98" name="Freeform 284">
                <a:extLst>
                  <a:ext uri="{FF2B5EF4-FFF2-40B4-BE49-F238E27FC236}">
                    <a16:creationId xmlns:a16="http://schemas.microsoft.com/office/drawing/2014/main" id="{E9E32159-8A82-4FA3-8D41-663D28908F8B}"/>
                  </a:ext>
                </a:extLst>
              </p:cNvPr>
              <p:cNvSpPr>
                <a:spLocks/>
              </p:cNvSpPr>
              <p:nvPr/>
            </p:nvSpPr>
            <p:spPr bwMode="auto">
              <a:xfrm>
                <a:off x="2419" y="2485"/>
                <a:ext cx="17" cy="15"/>
              </a:xfrm>
              <a:custGeom>
                <a:avLst/>
                <a:gdLst>
                  <a:gd name="T0" fmla="*/ 12 w 68"/>
                  <a:gd name="T1" fmla="*/ 13 h 57"/>
                  <a:gd name="T2" fmla="*/ 13 w 68"/>
                  <a:gd name="T3" fmla="*/ 12 h 57"/>
                  <a:gd name="T4" fmla="*/ 14 w 68"/>
                  <a:gd name="T5" fmla="*/ 12 h 57"/>
                  <a:gd name="T6" fmla="*/ 15 w 68"/>
                  <a:gd name="T7" fmla="*/ 11 h 57"/>
                  <a:gd name="T8" fmla="*/ 15 w 68"/>
                  <a:gd name="T9" fmla="*/ 10 h 57"/>
                  <a:gd name="T10" fmla="*/ 16 w 68"/>
                  <a:gd name="T11" fmla="*/ 8 h 57"/>
                  <a:gd name="T12" fmla="*/ 17 w 68"/>
                  <a:gd name="T13" fmla="*/ 8 h 57"/>
                  <a:gd name="T14" fmla="*/ 17 w 68"/>
                  <a:gd name="T15" fmla="*/ 6 h 57"/>
                  <a:gd name="T16" fmla="*/ 17 w 68"/>
                  <a:gd name="T17" fmla="*/ 5 h 57"/>
                  <a:gd name="T18" fmla="*/ 17 w 68"/>
                  <a:gd name="T19" fmla="*/ 4 h 57"/>
                  <a:gd name="T20" fmla="*/ 16 w 68"/>
                  <a:gd name="T21" fmla="*/ 3 h 57"/>
                  <a:gd name="T22" fmla="*/ 15 w 68"/>
                  <a:gd name="T23" fmla="*/ 2 h 57"/>
                  <a:gd name="T24" fmla="*/ 15 w 68"/>
                  <a:gd name="T25" fmla="*/ 2 h 57"/>
                  <a:gd name="T26" fmla="*/ 14 w 68"/>
                  <a:gd name="T27" fmla="*/ 1 h 57"/>
                  <a:gd name="T28" fmla="*/ 13 w 68"/>
                  <a:gd name="T29" fmla="*/ 0 h 57"/>
                  <a:gd name="T30" fmla="*/ 11 w 68"/>
                  <a:gd name="T31" fmla="*/ 0 h 57"/>
                  <a:gd name="T32" fmla="*/ 10 w 68"/>
                  <a:gd name="T33" fmla="*/ 0 h 57"/>
                  <a:gd name="T34" fmla="*/ 9 w 68"/>
                  <a:gd name="T35" fmla="*/ 0 h 57"/>
                  <a:gd name="T36" fmla="*/ 8 w 68"/>
                  <a:gd name="T37" fmla="*/ 1 h 57"/>
                  <a:gd name="T38" fmla="*/ 7 w 68"/>
                  <a:gd name="T39" fmla="*/ 1 h 57"/>
                  <a:gd name="T40" fmla="*/ 5 w 68"/>
                  <a:gd name="T41" fmla="*/ 2 h 57"/>
                  <a:gd name="T42" fmla="*/ 4 w 68"/>
                  <a:gd name="T43" fmla="*/ 2 h 57"/>
                  <a:gd name="T44" fmla="*/ 4 w 68"/>
                  <a:gd name="T45" fmla="*/ 3 h 57"/>
                  <a:gd name="T46" fmla="*/ 2 w 68"/>
                  <a:gd name="T47" fmla="*/ 4 h 57"/>
                  <a:gd name="T48" fmla="*/ 1 w 68"/>
                  <a:gd name="T49" fmla="*/ 6 h 57"/>
                  <a:gd name="T50" fmla="*/ 1 w 68"/>
                  <a:gd name="T51" fmla="*/ 7 h 57"/>
                  <a:gd name="T52" fmla="*/ 0 w 68"/>
                  <a:gd name="T53" fmla="*/ 8 h 57"/>
                  <a:gd name="T54" fmla="*/ 0 w 68"/>
                  <a:gd name="T55" fmla="*/ 9 h 57"/>
                  <a:gd name="T56" fmla="*/ 0 w 68"/>
                  <a:gd name="T57" fmla="*/ 10 h 57"/>
                  <a:gd name="T58" fmla="*/ 0 w 68"/>
                  <a:gd name="T59" fmla="*/ 11 h 57"/>
                  <a:gd name="T60" fmla="*/ 1 w 68"/>
                  <a:gd name="T61" fmla="*/ 12 h 57"/>
                  <a:gd name="T62" fmla="*/ 2 w 68"/>
                  <a:gd name="T63" fmla="*/ 13 h 57"/>
                  <a:gd name="T64" fmla="*/ 3 w 68"/>
                  <a:gd name="T65" fmla="*/ 14 h 57"/>
                  <a:gd name="T66" fmla="*/ 4 w 68"/>
                  <a:gd name="T67" fmla="*/ 14 h 57"/>
                  <a:gd name="T68" fmla="*/ 4 w 68"/>
                  <a:gd name="T69" fmla="*/ 15 h 57"/>
                  <a:gd name="T70" fmla="*/ 6 w 68"/>
                  <a:gd name="T71" fmla="*/ 15 h 57"/>
                  <a:gd name="T72" fmla="*/ 7 w 68"/>
                  <a:gd name="T73" fmla="*/ 15 h 57"/>
                  <a:gd name="T74" fmla="*/ 8 w 68"/>
                  <a:gd name="T75" fmla="*/ 15 h 57"/>
                  <a:gd name="T76" fmla="*/ 9 w 68"/>
                  <a:gd name="T77" fmla="*/ 15 h 57"/>
                  <a:gd name="T78" fmla="*/ 10 w 68"/>
                  <a:gd name="T79" fmla="*/ 14 h 57"/>
                  <a:gd name="T80" fmla="*/ 12 w 68"/>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57"/>
                  <a:gd name="T125" fmla="*/ 68 w 68"/>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57">
                    <a:moveTo>
                      <a:pt x="48" y="51"/>
                    </a:moveTo>
                    <a:lnTo>
                      <a:pt x="51" y="47"/>
                    </a:lnTo>
                    <a:lnTo>
                      <a:pt x="54" y="44"/>
                    </a:lnTo>
                    <a:lnTo>
                      <a:pt x="61" y="41"/>
                    </a:lnTo>
                    <a:lnTo>
                      <a:pt x="61" y="38"/>
                    </a:lnTo>
                    <a:lnTo>
                      <a:pt x="64" y="31"/>
                    </a:lnTo>
                    <a:lnTo>
                      <a:pt x="68" y="29"/>
                    </a:lnTo>
                    <a:lnTo>
                      <a:pt x="68" y="22"/>
                    </a:lnTo>
                    <a:lnTo>
                      <a:pt x="68" y="19"/>
                    </a:lnTo>
                    <a:lnTo>
                      <a:pt x="68" y="15"/>
                    </a:lnTo>
                    <a:lnTo>
                      <a:pt x="64" y="12"/>
                    </a:lnTo>
                    <a:lnTo>
                      <a:pt x="61" y="6"/>
                    </a:lnTo>
                    <a:lnTo>
                      <a:pt x="58" y="6"/>
                    </a:lnTo>
                    <a:lnTo>
                      <a:pt x="54" y="3"/>
                    </a:lnTo>
                    <a:lnTo>
                      <a:pt x="51" y="0"/>
                    </a:lnTo>
                    <a:lnTo>
                      <a:pt x="44" y="0"/>
                    </a:lnTo>
                    <a:lnTo>
                      <a:pt x="41" y="0"/>
                    </a:lnTo>
                    <a:lnTo>
                      <a:pt x="36" y="0"/>
                    </a:lnTo>
                    <a:lnTo>
                      <a:pt x="32" y="3"/>
                    </a:lnTo>
                    <a:lnTo>
                      <a:pt x="26" y="3"/>
                    </a:lnTo>
                    <a:lnTo>
                      <a:pt x="19" y="6"/>
                    </a:lnTo>
                    <a:lnTo>
                      <a:pt x="16" y="9"/>
                    </a:lnTo>
                    <a:lnTo>
                      <a:pt x="14" y="12"/>
                    </a:lnTo>
                    <a:lnTo>
                      <a:pt x="7" y="15"/>
                    </a:lnTo>
                    <a:lnTo>
                      <a:pt x="4" y="22"/>
                    </a:lnTo>
                    <a:lnTo>
                      <a:pt x="4" y="25"/>
                    </a:lnTo>
                    <a:lnTo>
                      <a:pt x="0" y="29"/>
                    </a:lnTo>
                    <a:lnTo>
                      <a:pt x="0" y="34"/>
                    </a:lnTo>
                    <a:lnTo>
                      <a:pt x="0" y="38"/>
                    </a:lnTo>
                    <a:lnTo>
                      <a:pt x="0" y="41"/>
                    </a:lnTo>
                    <a:lnTo>
                      <a:pt x="4" y="47"/>
                    </a:lnTo>
                    <a:lnTo>
                      <a:pt x="7" y="51"/>
                    </a:lnTo>
                    <a:lnTo>
                      <a:pt x="10" y="54"/>
                    </a:lnTo>
                    <a:lnTo>
                      <a:pt x="14" y="54"/>
                    </a:lnTo>
                    <a:lnTo>
                      <a:pt x="16" y="57"/>
                    </a:lnTo>
                    <a:lnTo>
                      <a:pt x="22" y="57"/>
                    </a:lnTo>
                    <a:lnTo>
                      <a:pt x="26" y="57"/>
                    </a:lnTo>
                    <a:lnTo>
                      <a:pt x="32" y="57"/>
                    </a:lnTo>
                    <a:lnTo>
                      <a:pt x="36" y="57"/>
                    </a:lnTo>
                    <a:lnTo>
                      <a:pt x="41"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99" name="Freeform 285">
                <a:extLst>
                  <a:ext uri="{FF2B5EF4-FFF2-40B4-BE49-F238E27FC236}">
                    <a16:creationId xmlns:a16="http://schemas.microsoft.com/office/drawing/2014/main" id="{CBB6CD4C-5578-46F5-A539-3EF0EE35ADFC}"/>
                  </a:ext>
                </a:extLst>
              </p:cNvPr>
              <p:cNvSpPr>
                <a:spLocks noEditPoints="1"/>
              </p:cNvSpPr>
              <p:nvPr/>
            </p:nvSpPr>
            <p:spPr bwMode="auto">
              <a:xfrm>
                <a:off x="2416" y="2483"/>
                <a:ext cx="22" cy="19"/>
              </a:xfrm>
              <a:custGeom>
                <a:avLst/>
                <a:gdLst>
                  <a:gd name="T0" fmla="*/ 14 w 86"/>
                  <a:gd name="T1" fmla="*/ 13 h 76"/>
                  <a:gd name="T2" fmla="*/ 15 w 86"/>
                  <a:gd name="T3" fmla="*/ 12 h 76"/>
                  <a:gd name="T4" fmla="*/ 15 w 86"/>
                  <a:gd name="T5" fmla="*/ 11 h 76"/>
                  <a:gd name="T6" fmla="*/ 18 w 86"/>
                  <a:gd name="T7" fmla="*/ 16 h 76"/>
                  <a:gd name="T8" fmla="*/ 20 w 86"/>
                  <a:gd name="T9" fmla="*/ 13 h 76"/>
                  <a:gd name="T10" fmla="*/ 16 w 86"/>
                  <a:gd name="T11" fmla="*/ 12 h 76"/>
                  <a:gd name="T12" fmla="*/ 17 w 86"/>
                  <a:gd name="T13" fmla="*/ 10 h 76"/>
                  <a:gd name="T14" fmla="*/ 17 w 86"/>
                  <a:gd name="T15" fmla="*/ 9 h 76"/>
                  <a:gd name="T16" fmla="*/ 21 w 86"/>
                  <a:gd name="T17" fmla="*/ 12 h 76"/>
                  <a:gd name="T18" fmla="*/ 22 w 86"/>
                  <a:gd name="T19" fmla="*/ 10 h 76"/>
                  <a:gd name="T20" fmla="*/ 17 w 86"/>
                  <a:gd name="T21" fmla="*/ 8 h 76"/>
                  <a:gd name="T22" fmla="*/ 17 w 86"/>
                  <a:gd name="T23" fmla="*/ 6 h 76"/>
                  <a:gd name="T24" fmla="*/ 22 w 86"/>
                  <a:gd name="T25" fmla="*/ 6 h 76"/>
                  <a:gd name="T26" fmla="*/ 21 w 86"/>
                  <a:gd name="T27" fmla="*/ 5 h 76"/>
                  <a:gd name="T28" fmla="*/ 17 w 86"/>
                  <a:gd name="T29" fmla="*/ 7 h 76"/>
                  <a:gd name="T30" fmla="*/ 18 w 86"/>
                  <a:gd name="T31" fmla="*/ 2 h 76"/>
                  <a:gd name="T32" fmla="*/ 17 w 86"/>
                  <a:gd name="T33" fmla="*/ 6 h 76"/>
                  <a:gd name="T34" fmla="*/ 16 w 86"/>
                  <a:gd name="T35" fmla="*/ 6 h 76"/>
                  <a:gd name="T36" fmla="*/ 19 w 86"/>
                  <a:gd name="T37" fmla="*/ 2 h 76"/>
                  <a:gd name="T38" fmla="*/ 15 w 86"/>
                  <a:gd name="T39" fmla="*/ 5 h 76"/>
                  <a:gd name="T40" fmla="*/ 16 w 86"/>
                  <a:gd name="T41" fmla="*/ 5 h 76"/>
                  <a:gd name="T42" fmla="*/ 13 w 86"/>
                  <a:gd name="T43" fmla="*/ 5 h 76"/>
                  <a:gd name="T44" fmla="*/ 12 w 86"/>
                  <a:gd name="T45" fmla="*/ 0 h 76"/>
                  <a:gd name="T46" fmla="*/ 12 w 86"/>
                  <a:gd name="T47" fmla="*/ 3 h 76"/>
                  <a:gd name="T48" fmla="*/ 13 w 86"/>
                  <a:gd name="T49" fmla="*/ 4 h 76"/>
                  <a:gd name="T50" fmla="*/ 11 w 86"/>
                  <a:gd name="T51" fmla="*/ 6 h 76"/>
                  <a:gd name="T52" fmla="*/ 8 w 86"/>
                  <a:gd name="T53" fmla="*/ 1 h 76"/>
                  <a:gd name="T54" fmla="*/ 6 w 86"/>
                  <a:gd name="T55" fmla="*/ 2 h 76"/>
                  <a:gd name="T56" fmla="*/ 7 w 86"/>
                  <a:gd name="T57" fmla="*/ 4 h 76"/>
                  <a:gd name="T58" fmla="*/ 9 w 86"/>
                  <a:gd name="T59" fmla="*/ 6 h 76"/>
                  <a:gd name="T60" fmla="*/ 8 w 86"/>
                  <a:gd name="T61" fmla="*/ 6 h 76"/>
                  <a:gd name="T62" fmla="*/ 7 w 86"/>
                  <a:gd name="T63" fmla="*/ 8 h 76"/>
                  <a:gd name="T64" fmla="*/ 3 w 86"/>
                  <a:gd name="T65" fmla="*/ 4 h 76"/>
                  <a:gd name="T66" fmla="*/ 4 w 86"/>
                  <a:gd name="T67" fmla="*/ 6 h 76"/>
                  <a:gd name="T68" fmla="*/ 7 w 86"/>
                  <a:gd name="T69" fmla="*/ 8 h 76"/>
                  <a:gd name="T70" fmla="*/ 6 w 86"/>
                  <a:gd name="T71" fmla="*/ 8 h 76"/>
                  <a:gd name="T72" fmla="*/ 6 w 86"/>
                  <a:gd name="T73" fmla="*/ 10 h 76"/>
                  <a:gd name="T74" fmla="*/ 1 w 86"/>
                  <a:gd name="T75" fmla="*/ 8 h 76"/>
                  <a:gd name="T76" fmla="*/ 3 w 86"/>
                  <a:gd name="T77" fmla="*/ 10 h 76"/>
                  <a:gd name="T78" fmla="*/ 5 w 86"/>
                  <a:gd name="T79" fmla="*/ 10 h 76"/>
                  <a:gd name="T80" fmla="*/ 5 w 86"/>
                  <a:gd name="T81" fmla="*/ 12 h 76"/>
                  <a:gd name="T82" fmla="*/ 0 w 86"/>
                  <a:gd name="T83" fmla="*/ 13 h 76"/>
                  <a:gd name="T84" fmla="*/ 1 w 86"/>
                  <a:gd name="T85" fmla="*/ 16 h 76"/>
                  <a:gd name="T86" fmla="*/ 4 w 86"/>
                  <a:gd name="T87" fmla="*/ 14 h 76"/>
                  <a:gd name="T88" fmla="*/ 5 w 86"/>
                  <a:gd name="T89" fmla="*/ 13 h 76"/>
                  <a:gd name="T90" fmla="*/ 6 w 86"/>
                  <a:gd name="T91" fmla="*/ 14 h 76"/>
                  <a:gd name="T92" fmla="*/ 4 w 86"/>
                  <a:gd name="T93" fmla="*/ 18 h 76"/>
                  <a:gd name="T94" fmla="*/ 6 w 86"/>
                  <a:gd name="T95" fmla="*/ 18 h 76"/>
                  <a:gd name="T96" fmla="*/ 6 w 86"/>
                  <a:gd name="T97" fmla="*/ 16 h 76"/>
                  <a:gd name="T98" fmla="*/ 8 w 86"/>
                  <a:gd name="T99" fmla="*/ 14 h 76"/>
                  <a:gd name="T100" fmla="*/ 7 w 86"/>
                  <a:gd name="T101" fmla="*/ 14 h 76"/>
                  <a:gd name="T102" fmla="*/ 9 w 86"/>
                  <a:gd name="T103" fmla="*/ 14 h 76"/>
                  <a:gd name="T104" fmla="*/ 11 w 86"/>
                  <a:gd name="T105" fmla="*/ 19 h 76"/>
                  <a:gd name="T106" fmla="*/ 11 w 86"/>
                  <a:gd name="T107" fmla="*/ 19 h 76"/>
                  <a:gd name="T108" fmla="*/ 13 w 86"/>
                  <a:gd name="T109" fmla="*/ 19 h 76"/>
                  <a:gd name="T110" fmla="*/ 12 w 86"/>
                  <a:gd name="T111" fmla="*/ 14 h 7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6"/>
                  <a:gd name="T169" fmla="*/ 0 h 76"/>
                  <a:gd name="T170" fmla="*/ 86 w 86"/>
                  <a:gd name="T171" fmla="*/ 76 h 7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6" h="76">
                    <a:moveTo>
                      <a:pt x="51" y="54"/>
                    </a:moveTo>
                    <a:lnTo>
                      <a:pt x="54" y="51"/>
                    </a:lnTo>
                    <a:lnTo>
                      <a:pt x="68" y="64"/>
                    </a:lnTo>
                    <a:lnTo>
                      <a:pt x="64" y="67"/>
                    </a:lnTo>
                    <a:lnTo>
                      <a:pt x="51" y="54"/>
                    </a:lnTo>
                    <a:close/>
                    <a:moveTo>
                      <a:pt x="54" y="51"/>
                    </a:moveTo>
                    <a:lnTo>
                      <a:pt x="54" y="51"/>
                    </a:lnTo>
                    <a:lnTo>
                      <a:pt x="61" y="57"/>
                    </a:lnTo>
                    <a:lnTo>
                      <a:pt x="54" y="51"/>
                    </a:lnTo>
                    <a:close/>
                    <a:moveTo>
                      <a:pt x="54" y="51"/>
                    </a:moveTo>
                    <a:lnTo>
                      <a:pt x="58" y="48"/>
                    </a:lnTo>
                    <a:lnTo>
                      <a:pt x="71" y="61"/>
                    </a:lnTo>
                    <a:lnTo>
                      <a:pt x="68" y="64"/>
                    </a:lnTo>
                    <a:lnTo>
                      <a:pt x="54" y="51"/>
                    </a:lnTo>
                    <a:close/>
                    <a:moveTo>
                      <a:pt x="58" y="48"/>
                    </a:moveTo>
                    <a:lnTo>
                      <a:pt x="59" y="46"/>
                    </a:lnTo>
                    <a:lnTo>
                      <a:pt x="60" y="45"/>
                    </a:lnTo>
                    <a:lnTo>
                      <a:pt x="64" y="54"/>
                    </a:lnTo>
                    <a:lnTo>
                      <a:pt x="58" y="48"/>
                    </a:lnTo>
                    <a:close/>
                    <a:moveTo>
                      <a:pt x="60" y="45"/>
                    </a:moveTo>
                    <a:lnTo>
                      <a:pt x="67" y="42"/>
                    </a:lnTo>
                    <a:lnTo>
                      <a:pt x="75" y="60"/>
                    </a:lnTo>
                    <a:lnTo>
                      <a:pt x="69" y="63"/>
                    </a:lnTo>
                    <a:lnTo>
                      <a:pt x="60" y="45"/>
                    </a:lnTo>
                    <a:close/>
                    <a:moveTo>
                      <a:pt x="80" y="51"/>
                    </a:moveTo>
                    <a:lnTo>
                      <a:pt x="80" y="56"/>
                    </a:lnTo>
                    <a:lnTo>
                      <a:pt x="75" y="60"/>
                    </a:lnTo>
                    <a:lnTo>
                      <a:pt x="71" y="51"/>
                    </a:lnTo>
                    <a:lnTo>
                      <a:pt x="80" y="51"/>
                    </a:lnTo>
                    <a:close/>
                    <a:moveTo>
                      <a:pt x="61" y="51"/>
                    </a:moveTo>
                    <a:lnTo>
                      <a:pt x="61" y="48"/>
                    </a:lnTo>
                    <a:lnTo>
                      <a:pt x="80" y="48"/>
                    </a:lnTo>
                    <a:lnTo>
                      <a:pt x="80" y="51"/>
                    </a:lnTo>
                    <a:lnTo>
                      <a:pt x="61" y="51"/>
                    </a:lnTo>
                    <a:close/>
                    <a:moveTo>
                      <a:pt x="61" y="48"/>
                    </a:moveTo>
                    <a:lnTo>
                      <a:pt x="61" y="45"/>
                    </a:lnTo>
                    <a:lnTo>
                      <a:pt x="62" y="43"/>
                    </a:lnTo>
                    <a:lnTo>
                      <a:pt x="71" y="48"/>
                    </a:lnTo>
                    <a:lnTo>
                      <a:pt x="61" y="48"/>
                    </a:lnTo>
                    <a:close/>
                    <a:moveTo>
                      <a:pt x="62" y="43"/>
                    </a:moveTo>
                    <a:lnTo>
                      <a:pt x="65" y="38"/>
                    </a:lnTo>
                    <a:lnTo>
                      <a:pt x="82" y="45"/>
                    </a:lnTo>
                    <a:lnTo>
                      <a:pt x="80" y="52"/>
                    </a:lnTo>
                    <a:lnTo>
                      <a:pt x="62" y="43"/>
                    </a:lnTo>
                    <a:close/>
                    <a:moveTo>
                      <a:pt x="65" y="38"/>
                    </a:moveTo>
                    <a:lnTo>
                      <a:pt x="67" y="35"/>
                    </a:lnTo>
                    <a:lnTo>
                      <a:pt x="68" y="34"/>
                    </a:lnTo>
                    <a:lnTo>
                      <a:pt x="74" y="41"/>
                    </a:lnTo>
                    <a:lnTo>
                      <a:pt x="65" y="38"/>
                    </a:lnTo>
                    <a:close/>
                    <a:moveTo>
                      <a:pt x="68" y="34"/>
                    </a:moveTo>
                    <a:lnTo>
                      <a:pt x="70" y="31"/>
                    </a:lnTo>
                    <a:lnTo>
                      <a:pt x="84" y="45"/>
                    </a:lnTo>
                    <a:lnTo>
                      <a:pt x="81" y="49"/>
                    </a:lnTo>
                    <a:lnTo>
                      <a:pt x="68" y="34"/>
                    </a:lnTo>
                    <a:close/>
                    <a:moveTo>
                      <a:pt x="86" y="39"/>
                    </a:moveTo>
                    <a:lnTo>
                      <a:pt x="86" y="42"/>
                    </a:lnTo>
                    <a:lnTo>
                      <a:pt x="84" y="45"/>
                    </a:lnTo>
                    <a:lnTo>
                      <a:pt x="78" y="39"/>
                    </a:lnTo>
                    <a:lnTo>
                      <a:pt x="86" y="39"/>
                    </a:lnTo>
                    <a:close/>
                    <a:moveTo>
                      <a:pt x="68" y="39"/>
                    </a:moveTo>
                    <a:lnTo>
                      <a:pt x="68" y="32"/>
                    </a:lnTo>
                    <a:lnTo>
                      <a:pt x="86" y="32"/>
                    </a:lnTo>
                    <a:lnTo>
                      <a:pt x="86" y="39"/>
                    </a:lnTo>
                    <a:lnTo>
                      <a:pt x="68" y="39"/>
                    </a:lnTo>
                    <a:close/>
                    <a:moveTo>
                      <a:pt x="68" y="32"/>
                    </a:moveTo>
                    <a:lnTo>
                      <a:pt x="68" y="29"/>
                    </a:lnTo>
                    <a:lnTo>
                      <a:pt x="86" y="29"/>
                    </a:lnTo>
                    <a:lnTo>
                      <a:pt x="86" y="32"/>
                    </a:lnTo>
                    <a:lnTo>
                      <a:pt x="68" y="32"/>
                    </a:lnTo>
                    <a:close/>
                    <a:moveTo>
                      <a:pt x="68" y="29"/>
                    </a:moveTo>
                    <a:lnTo>
                      <a:pt x="68" y="25"/>
                    </a:lnTo>
                    <a:lnTo>
                      <a:pt x="86" y="25"/>
                    </a:lnTo>
                    <a:lnTo>
                      <a:pt x="86" y="29"/>
                    </a:lnTo>
                    <a:lnTo>
                      <a:pt x="68" y="29"/>
                    </a:lnTo>
                    <a:close/>
                    <a:moveTo>
                      <a:pt x="84" y="19"/>
                    </a:moveTo>
                    <a:lnTo>
                      <a:pt x="86" y="22"/>
                    </a:lnTo>
                    <a:lnTo>
                      <a:pt x="86" y="25"/>
                    </a:lnTo>
                    <a:lnTo>
                      <a:pt x="78" y="25"/>
                    </a:lnTo>
                    <a:lnTo>
                      <a:pt x="84" y="19"/>
                    </a:lnTo>
                    <a:close/>
                    <a:moveTo>
                      <a:pt x="70" y="32"/>
                    </a:moveTo>
                    <a:lnTo>
                      <a:pt x="68" y="29"/>
                    </a:lnTo>
                    <a:lnTo>
                      <a:pt x="81" y="16"/>
                    </a:lnTo>
                    <a:lnTo>
                      <a:pt x="84" y="19"/>
                    </a:lnTo>
                    <a:lnTo>
                      <a:pt x="70" y="32"/>
                    </a:lnTo>
                    <a:close/>
                    <a:moveTo>
                      <a:pt x="68" y="29"/>
                    </a:moveTo>
                    <a:lnTo>
                      <a:pt x="67" y="28"/>
                    </a:lnTo>
                    <a:lnTo>
                      <a:pt x="65" y="27"/>
                    </a:lnTo>
                    <a:lnTo>
                      <a:pt x="74" y="22"/>
                    </a:lnTo>
                    <a:lnTo>
                      <a:pt x="68" y="29"/>
                    </a:lnTo>
                    <a:close/>
                    <a:moveTo>
                      <a:pt x="65" y="27"/>
                    </a:moveTo>
                    <a:lnTo>
                      <a:pt x="62" y="20"/>
                    </a:lnTo>
                    <a:lnTo>
                      <a:pt x="80" y="12"/>
                    </a:lnTo>
                    <a:lnTo>
                      <a:pt x="82" y="18"/>
                    </a:lnTo>
                    <a:lnTo>
                      <a:pt x="65" y="27"/>
                    </a:lnTo>
                    <a:close/>
                    <a:moveTo>
                      <a:pt x="71" y="7"/>
                    </a:moveTo>
                    <a:lnTo>
                      <a:pt x="76" y="7"/>
                    </a:lnTo>
                    <a:lnTo>
                      <a:pt x="80" y="12"/>
                    </a:lnTo>
                    <a:lnTo>
                      <a:pt x="71" y="16"/>
                    </a:lnTo>
                    <a:lnTo>
                      <a:pt x="71" y="7"/>
                    </a:lnTo>
                    <a:close/>
                    <a:moveTo>
                      <a:pt x="71" y="25"/>
                    </a:moveTo>
                    <a:lnTo>
                      <a:pt x="68" y="25"/>
                    </a:lnTo>
                    <a:lnTo>
                      <a:pt x="68" y="7"/>
                    </a:lnTo>
                    <a:lnTo>
                      <a:pt x="71" y="7"/>
                    </a:lnTo>
                    <a:lnTo>
                      <a:pt x="71" y="25"/>
                    </a:lnTo>
                    <a:close/>
                    <a:moveTo>
                      <a:pt x="68" y="25"/>
                    </a:moveTo>
                    <a:lnTo>
                      <a:pt x="63" y="25"/>
                    </a:lnTo>
                    <a:lnTo>
                      <a:pt x="61" y="23"/>
                    </a:lnTo>
                    <a:lnTo>
                      <a:pt x="68" y="16"/>
                    </a:lnTo>
                    <a:lnTo>
                      <a:pt x="68" y="25"/>
                    </a:lnTo>
                    <a:close/>
                    <a:moveTo>
                      <a:pt x="61" y="23"/>
                    </a:moveTo>
                    <a:lnTo>
                      <a:pt x="58" y="20"/>
                    </a:lnTo>
                    <a:lnTo>
                      <a:pt x="71" y="6"/>
                    </a:lnTo>
                    <a:lnTo>
                      <a:pt x="74" y="9"/>
                    </a:lnTo>
                    <a:lnTo>
                      <a:pt x="61" y="23"/>
                    </a:lnTo>
                    <a:close/>
                    <a:moveTo>
                      <a:pt x="58" y="20"/>
                    </a:moveTo>
                    <a:lnTo>
                      <a:pt x="54" y="17"/>
                    </a:lnTo>
                    <a:lnTo>
                      <a:pt x="68" y="3"/>
                    </a:lnTo>
                    <a:lnTo>
                      <a:pt x="71" y="6"/>
                    </a:lnTo>
                    <a:lnTo>
                      <a:pt x="58" y="20"/>
                    </a:lnTo>
                    <a:close/>
                    <a:moveTo>
                      <a:pt x="61" y="0"/>
                    </a:moveTo>
                    <a:lnTo>
                      <a:pt x="65" y="0"/>
                    </a:lnTo>
                    <a:lnTo>
                      <a:pt x="68" y="3"/>
                    </a:lnTo>
                    <a:lnTo>
                      <a:pt x="61" y="10"/>
                    </a:lnTo>
                    <a:lnTo>
                      <a:pt x="61" y="0"/>
                    </a:lnTo>
                    <a:close/>
                    <a:moveTo>
                      <a:pt x="61" y="19"/>
                    </a:moveTo>
                    <a:lnTo>
                      <a:pt x="54" y="19"/>
                    </a:lnTo>
                    <a:lnTo>
                      <a:pt x="54" y="0"/>
                    </a:lnTo>
                    <a:lnTo>
                      <a:pt x="61" y="0"/>
                    </a:lnTo>
                    <a:lnTo>
                      <a:pt x="61" y="19"/>
                    </a:lnTo>
                    <a:close/>
                    <a:moveTo>
                      <a:pt x="54" y="19"/>
                    </a:moveTo>
                    <a:lnTo>
                      <a:pt x="51" y="19"/>
                    </a:lnTo>
                    <a:lnTo>
                      <a:pt x="51" y="0"/>
                    </a:lnTo>
                    <a:lnTo>
                      <a:pt x="54" y="0"/>
                    </a:lnTo>
                    <a:lnTo>
                      <a:pt x="54" y="19"/>
                    </a:lnTo>
                    <a:close/>
                    <a:moveTo>
                      <a:pt x="51" y="19"/>
                    </a:moveTo>
                    <a:lnTo>
                      <a:pt x="46" y="19"/>
                    </a:lnTo>
                    <a:lnTo>
                      <a:pt x="46" y="0"/>
                    </a:lnTo>
                    <a:lnTo>
                      <a:pt x="51" y="0"/>
                    </a:lnTo>
                    <a:lnTo>
                      <a:pt x="51" y="19"/>
                    </a:lnTo>
                    <a:close/>
                    <a:moveTo>
                      <a:pt x="39" y="3"/>
                    </a:moveTo>
                    <a:lnTo>
                      <a:pt x="41" y="0"/>
                    </a:lnTo>
                    <a:lnTo>
                      <a:pt x="46" y="0"/>
                    </a:lnTo>
                    <a:lnTo>
                      <a:pt x="46" y="10"/>
                    </a:lnTo>
                    <a:lnTo>
                      <a:pt x="39" y="3"/>
                    </a:lnTo>
                    <a:close/>
                    <a:moveTo>
                      <a:pt x="52" y="17"/>
                    </a:moveTo>
                    <a:lnTo>
                      <a:pt x="49" y="20"/>
                    </a:lnTo>
                    <a:lnTo>
                      <a:pt x="36" y="6"/>
                    </a:lnTo>
                    <a:lnTo>
                      <a:pt x="39" y="3"/>
                    </a:lnTo>
                    <a:lnTo>
                      <a:pt x="52" y="17"/>
                    </a:lnTo>
                    <a:close/>
                    <a:moveTo>
                      <a:pt x="49" y="20"/>
                    </a:moveTo>
                    <a:lnTo>
                      <a:pt x="46" y="22"/>
                    </a:lnTo>
                    <a:lnTo>
                      <a:pt x="42" y="22"/>
                    </a:lnTo>
                    <a:lnTo>
                      <a:pt x="42" y="13"/>
                    </a:lnTo>
                    <a:lnTo>
                      <a:pt x="49" y="20"/>
                    </a:lnTo>
                    <a:close/>
                    <a:moveTo>
                      <a:pt x="42" y="22"/>
                    </a:moveTo>
                    <a:lnTo>
                      <a:pt x="36" y="22"/>
                    </a:lnTo>
                    <a:lnTo>
                      <a:pt x="36" y="3"/>
                    </a:lnTo>
                    <a:lnTo>
                      <a:pt x="42" y="3"/>
                    </a:lnTo>
                    <a:lnTo>
                      <a:pt x="42" y="22"/>
                    </a:lnTo>
                    <a:close/>
                    <a:moveTo>
                      <a:pt x="31" y="5"/>
                    </a:moveTo>
                    <a:lnTo>
                      <a:pt x="33" y="3"/>
                    </a:lnTo>
                    <a:lnTo>
                      <a:pt x="36" y="3"/>
                    </a:lnTo>
                    <a:lnTo>
                      <a:pt x="36" y="13"/>
                    </a:lnTo>
                    <a:lnTo>
                      <a:pt x="31" y="5"/>
                    </a:lnTo>
                    <a:close/>
                    <a:moveTo>
                      <a:pt x="40" y="21"/>
                    </a:moveTo>
                    <a:lnTo>
                      <a:pt x="33" y="24"/>
                    </a:lnTo>
                    <a:lnTo>
                      <a:pt x="25" y="8"/>
                    </a:lnTo>
                    <a:lnTo>
                      <a:pt x="31" y="5"/>
                    </a:lnTo>
                    <a:lnTo>
                      <a:pt x="40" y="21"/>
                    </a:lnTo>
                    <a:close/>
                    <a:moveTo>
                      <a:pt x="22" y="9"/>
                    </a:moveTo>
                    <a:lnTo>
                      <a:pt x="24" y="8"/>
                    </a:lnTo>
                    <a:lnTo>
                      <a:pt x="25" y="8"/>
                    </a:lnTo>
                    <a:lnTo>
                      <a:pt x="29" y="16"/>
                    </a:lnTo>
                    <a:lnTo>
                      <a:pt x="22" y="9"/>
                    </a:lnTo>
                    <a:close/>
                    <a:moveTo>
                      <a:pt x="36" y="23"/>
                    </a:moveTo>
                    <a:lnTo>
                      <a:pt x="33" y="25"/>
                    </a:lnTo>
                    <a:lnTo>
                      <a:pt x="19" y="12"/>
                    </a:lnTo>
                    <a:lnTo>
                      <a:pt x="22" y="9"/>
                    </a:lnTo>
                    <a:lnTo>
                      <a:pt x="36" y="23"/>
                    </a:lnTo>
                    <a:close/>
                    <a:moveTo>
                      <a:pt x="33" y="25"/>
                    </a:moveTo>
                    <a:lnTo>
                      <a:pt x="42" y="17"/>
                    </a:lnTo>
                    <a:lnTo>
                      <a:pt x="33" y="25"/>
                    </a:lnTo>
                    <a:lnTo>
                      <a:pt x="26" y="19"/>
                    </a:lnTo>
                    <a:lnTo>
                      <a:pt x="33" y="25"/>
                    </a:lnTo>
                    <a:close/>
                    <a:moveTo>
                      <a:pt x="33" y="25"/>
                    </a:moveTo>
                    <a:lnTo>
                      <a:pt x="30" y="29"/>
                    </a:lnTo>
                    <a:lnTo>
                      <a:pt x="16" y="16"/>
                    </a:lnTo>
                    <a:lnTo>
                      <a:pt x="19" y="12"/>
                    </a:lnTo>
                    <a:lnTo>
                      <a:pt x="33" y="25"/>
                    </a:lnTo>
                    <a:close/>
                    <a:moveTo>
                      <a:pt x="30" y="29"/>
                    </a:moveTo>
                    <a:lnTo>
                      <a:pt x="29" y="30"/>
                    </a:lnTo>
                    <a:lnTo>
                      <a:pt x="27" y="31"/>
                    </a:lnTo>
                    <a:lnTo>
                      <a:pt x="24" y="22"/>
                    </a:lnTo>
                    <a:lnTo>
                      <a:pt x="30" y="29"/>
                    </a:lnTo>
                    <a:close/>
                    <a:moveTo>
                      <a:pt x="27" y="31"/>
                    </a:moveTo>
                    <a:lnTo>
                      <a:pt x="21" y="34"/>
                    </a:lnTo>
                    <a:lnTo>
                      <a:pt x="13" y="17"/>
                    </a:lnTo>
                    <a:lnTo>
                      <a:pt x="19" y="13"/>
                    </a:lnTo>
                    <a:lnTo>
                      <a:pt x="27" y="31"/>
                    </a:lnTo>
                    <a:close/>
                    <a:moveTo>
                      <a:pt x="8" y="21"/>
                    </a:moveTo>
                    <a:lnTo>
                      <a:pt x="9" y="19"/>
                    </a:lnTo>
                    <a:lnTo>
                      <a:pt x="13" y="17"/>
                    </a:lnTo>
                    <a:lnTo>
                      <a:pt x="17" y="25"/>
                    </a:lnTo>
                    <a:lnTo>
                      <a:pt x="8" y="21"/>
                    </a:lnTo>
                    <a:close/>
                    <a:moveTo>
                      <a:pt x="26" y="30"/>
                    </a:moveTo>
                    <a:lnTo>
                      <a:pt x="22" y="36"/>
                    </a:lnTo>
                    <a:lnTo>
                      <a:pt x="5" y="28"/>
                    </a:lnTo>
                    <a:lnTo>
                      <a:pt x="8" y="21"/>
                    </a:lnTo>
                    <a:lnTo>
                      <a:pt x="26" y="30"/>
                    </a:lnTo>
                    <a:close/>
                    <a:moveTo>
                      <a:pt x="4" y="32"/>
                    </a:moveTo>
                    <a:lnTo>
                      <a:pt x="4" y="30"/>
                    </a:lnTo>
                    <a:lnTo>
                      <a:pt x="5" y="28"/>
                    </a:lnTo>
                    <a:lnTo>
                      <a:pt x="14" y="32"/>
                    </a:lnTo>
                    <a:lnTo>
                      <a:pt x="4" y="32"/>
                    </a:lnTo>
                    <a:close/>
                    <a:moveTo>
                      <a:pt x="24" y="32"/>
                    </a:moveTo>
                    <a:lnTo>
                      <a:pt x="24" y="35"/>
                    </a:lnTo>
                    <a:lnTo>
                      <a:pt x="4" y="35"/>
                    </a:lnTo>
                    <a:lnTo>
                      <a:pt x="4" y="32"/>
                    </a:lnTo>
                    <a:lnTo>
                      <a:pt x="24" y="32"/>
                    </a:lnTo>
                    <a:close/>
                    <a:moveTo>
                      <a:pt x="24" y="35"/>
                    </a:moveTo>
                    <a:lnTo>
                      <a:pt x="24" y="39"/>
                    </a:lnTo>
                    <a:lnTo>
                      <a:pt x="20" y="42"/>
                    </a:lnTo>
                    <a:lnTo>
                      <a:pt x="14" y="35"/>
                    </a:lnTo>
                    <a:lnTo>
                      <a:pt x="24" y="35"/>
                    </a:lnTo>
                    <a:close/>
                    <a:moveTo>
                      <a:pt x="20" y="42"/>
                    </a:moveTo>
                    <a:lnTo>
                      <a:pt x="17" y="45"/>
                    </a:lnTo>
                    <a:lnTo>
                      <a:pt x="4" y="31"/>
                    </a:lnTo>
                    <a:lnTo>
                      <a:pt x="7" y="29"/>
                    </a:lnTo>
                    <a:lnTo>
                      <a:pt x="20" y="42"/>
                    </a:lnTo>
                    <a:close/>
                    <a:moveTo>
                      <a:pt x="0" y="39"/>
                    </a:moveTo>
                    <a:lnTo>
                      <a:pt x="0" y="34"/>
                    </a:lnTo>
                    <a:lnTo>
                      <a:pt x="4" y="31"/>
                    </a:lnTo>
                    <a:lnTo>
                      <a:pt x="10" y="39"/>
                    </a:lnTo>
                    <a:lnTo>
                      <a:pt x="0" y="39"/>
                    </a:lnTo>
                    <a:close/>
                    <a:moveTo>
                      <a:pt x="20" y="39"/>
                    </a:moveTo>
                    <a:lnTo>
                      <a:pt x="20" y="44"/>
                    </a:lnTo>
                    <a:lnTo>
                      <a:pt x="0" y="44"/>
                    </a:lnTo>
                    <a:lnTo>
                      <a:pt x="0" y="39"/>
                    </a:lnTo>
                    <a:lnTo>
                      <a:pt x="20" y="39"/>
                    </a:lnTo>
                    <a:close/>
                    <a:moveTo>
                      <a:pt x="20" y="44"/>
                    </a:moveTo>
                    <a:lnTo>
                      <a:pt x="20" y="48"/>
                    </a:lnTo>
                    <a:lnTo>
                      <a:pt x="0" y="48"/>
                    </a:lnTo>
                    <a:lnTo>
                      <a:pt x="0" y="44"/>
                    </a:lnTo>
                    <a:lnTo>
                      <a:pt x="20" y="44"/>
                    </a:lnTo>
                    <a:close/>
                    <a:moveTo>
                      <a:pt x="20" y="48"/>
                    </a:moveTo>
                    <a:lnTo>
                      <a:pt x="20" y="51"/>
                    </a:lnTo>
                    <a:lnTo>
                      <a:pt x="0" y="51"/>
                    </a:lnTo>
                    <a:lnTo>
                      <a:pt x="0" y="48"/>
                    </a:lnTo>
                    <a:lnTo>
                      <a:pt x="20" y="48"/>
                    </a:lnTo>
                    <a:close/>
                    <a:moveTo>
                      <a:pt x="1" y="55"/>
                    </a:moveTo>
                    <a:lnTo>
                      <a:pt x="0" y="53"/>
                    </a:lnTo>
                    <a:lnTo>
                      <a:pt x="0" y="51"/>
                    </a:lnTo>
                    <a:lnTo>
                      <a:pt x="10" y="51"/>
                    </a:lnTo>
                    <a:lnTo>
                      <a:pt x="1" y="55"/>
                    </a:lnTo>
                    <a:close/>
                    <a:moveTo>
                      <a:pt x="19" y="46"/>
                    </a:moveTo>
                    <a:lnTo>
                      <a:pt x="22" y="53"/>
                    </a:lnTo>
                    <a:lnTo>
                      <a:pt x="5" y="62"/>
                    </a:lnTo>
                    <a:lnTo>
                      <a:pt x="1" y="55"/>
                    </a:lnTo>
                    <a:lnTo>
                      <a:pt x="19" y="46"/>
                    </a:lnTo>
                    <a:close/>
                    <a:moveTo>
                      <a:pt x="7" y="64"/>
                    </a:moveTo>
                    <a:lnTo>
                      <a:pt x="6" y="63"/>
                    </a:lnTo>
                    <a:lnTo>
                      <a:pt x="5" y="62"/>
                    </a:lnTo>
                    <a:lnTo>
                      <a:pt x="14" y="57"/>
                    </a:lnTo>
                    <a:lnTo>
                      <a:pt x="7" y="64"/>
                    </a:lnTo>
                    <a:close/>
                    <a:moveTo>
                      <a:pt x="20" y="51"/>
                    </a:moveTo>
                    <a:lnTo>
                      <a:pt x="24" y="54"/>
                    </a:lnTo>
                    <a:lnTo>
                      <a:pt x="10" y="67"/>
                    </a:lnTo>
                    <a:lnTo>
                      <a:pt x="7" y="64"/>
                    </a:lnTo>
                    <a:lnTo>
                      <a:pt x="20" y="51"/>
                    </a:lnTo>
                    <a:close/>
                    <a:moveTo>
                      <a:pt x="24" y="54"/>
                    </a:moveTo>
                    <a:lnTo>
                      <a:pt x="14" y="44"/>
                    </a:lnTo>
                    <a:lnTo>
                      <a:pt x="24" y="54"/>
                    </a:lnTo>
                    <a:lnTo>
                      <a:pt x="17" y="61"/>
                    </a:lnTo>
                    <a:lnTo>
                      <a:pt x="24" y="54"/>
                    </a:lnTo>
                    <a:close/>
                    <a:moveTo>
                      <a:pt x="24" y="54"/>
                    </a:moveTo>
                    <a:lnTo>
                      <a:pt x="27" y="57"/>
                    </a:lnTo>
                    <a:lnTo>
                      <a:pt x="14" y="71"/>
                    </a:lnTo>
                    <a:lnTo>
                      <a:pt x="10" y="67"/>
                    </a:lnTo>
                    <a:lnTo>
                      <a:pt x="24" y="54"/>
                    </a:lnTo>
                    <a:close/>
                    <a:moveTo>
                      <a:pt x="20" y="73"/>
                    </a:moveTo>
                    <a:lnTo>
                      <a:pt x="16" y="73"/>
                    </a:lnTo>
                    <a:lnTo>
                      <a:pt x="14" y="71"/>
                    </a:lnTo>
                    <a:lnTo>
                      <a:pt x="20" y="64"/>
                    </a:lnTo>
                    <a:lnTo>
                      <a:pt x="20" y="73"/>
                    </a:lnTo>
                    <a:close/>
                    <a:moveTo>
                      <a:pt x="20" y="54"/>
                    </a:moveTo>
                    <a:lnTo>
                      <a:pt x="24" y="54"/>
                    </a:lnTo>
                    <a:lnTo>
                      <a:pt x="24" y="73"/>
                    </a:lnTo>
                    <a:lnTo>
                      <a:pt x="20" y="73"/>
                    </a:lnTo>
                    <a:lnTo>
                      <a:pt x="20" y="54"/>
                    </a:lnTo>
                    <a:close/>
                    <a:moveTo>
                      <a:pt x="24" y="54"/>
                    </a:moveTo>
                    <a:lnTo>
                      <a:pt x="27" y="54"/>
                    </a:lnTo>
                    <a:lnTo>
                      <a:pt x="30" y="57"/>
                    </a:lnTo>
                    <a:lnTo>
                      <a:pt x="24" y="64"/>
                    </a:lnTo>
                    <a:lnTo>
                      <a:pt x="24" y="54"/>
                    </a:lnTo>
                    <a:close/>
                    <a:moveTo>
                      <a:pt x="30" y="57"/>
                    </a:moveTo>
                    <a:lnTo>
                      <a:pt x="33" y="60"/>
                    </a:lnTo>
                    <a:lnTo>
                      <a:pt x="19" y="74"/>
                    </a:lnTo>
                    <a:lnTo>
                      <a:pt x="16" y="71"/>
                    </a:lnTo>
                    <a:lnTo>
                      <a:pt x="30" y="57"/>
                    </a:lnTo>
                    <a:close/>
                    <a:moveTo>
                      <a:pt x="26" y="76"/>
                    </a:moveTo>
                    <a:lnTo>
                      <a:pt x="22" y="76"/>
                    </a:lnTo>
                    <a:lnTo>
                      <a:pt x="19" y="74"/>
                    </a:lnTo>
                    <a:lnTo>
                      <a:pt x="26" y="67"/>
                    </a:lnTo>
                    <a:lnTo>
                      <a:pt x="26" y="76"/>
                    </a:lnTo>
                    <a:close/>
                    <a:moveTo>
                      <a:pt x="26" y="57"/>
                    </a:moveTo>
                    <a:lnTo>
                      <a:pt x="32" y="57"/>
                    </a:lnTo>
                    <a:lnTo>
                      <a:pt x="32" y="76"/>
                    </a:lnTo>
                    <a:lnTo>
                      <a:pt x="26" y="76"/>
                    </a:lnTo>
                    <a:lnTo>
                      <a:pt x="26" y="57"/>
                    </a:lnTo>
                    <a:close/>
                    <a:moveTo>
                      <a:pt x="32" y="57"/>
                    </a:moveTo>
                    <a:lnTo>
                      <a:pt x="36" y="57"/>
                    </a:lnTo>
                    <a:lnTo>
                      <a:pt x="36" y="76"/>
                    </a:lnTo>
                    <a:lnTo>
                      <a:pt x="32" y="76"/>
                    </a:lnTo>
                    <a:lnTo>
                      <a:pt x="32" y="57"/>
                    </a:lnTo>
                    <a:close/>
                    <a:moveTo>
                      <a:pt x="36" y="57"/>
                    </a:moveTo>
                    <a:lnTo>
                      <a:pt x="42" y="57"/>
                    </a:lnTo>
                    <a:lnTo>
                      <a:pt x="42" y="76"/>
                    </a:lnTo>
                    <a:lnTo>
                      <a:pt x="36" y="76"/>
                    </a:lnTo>
                    <a:lnTo>
                      <a:pt x="36" y="57"/>
                    </a:lnTo>
                    <a:close/>
                    <a:moveTo>
                      <a:pt x="42" y="57"/>
                    </a:moveTo>
                    <a:lnTo>
                      <a:pt x="46" y="57"/>
                    </a:lnTo>
                    <a:lnTo>
                      <a:pt x="46" y="76"/>
                    </a:lnTo>
                    <a:lnTo>
                      <a:pt x="42" y="76"/>
                    </a:lnTo>
                    <a:lnTo>
                      <a:pt x="42" y="57"/>
                    </a:lnTo>
                    <a:close/>
                    <a:moveTo>
                      <a:pt x="50" y="75"/>
                    </a:moveTo>
                    <a:lnTo>
                      <a:pt x="48" y="76"/>
                    </a:lnTo>
                    <a:lnTo>
                      <a:pt x="46" y="76"/>
                    </a:lnTo>
                    <a:lnTo>
                      <a:pt x="46" y="67"/>
                    </a:lnTo>
                    <a:lnTo>
                      <a:pt x="50" y="75"/>
                    </a:lnTo>
                    <a:close/>
                    <a:moveTo>
                      <a:pt x="41" y="59"/>
                    </a:moveTo>
                    <a:lnTo>
                      <a:pt x="48" y="55"/>
                    </a:lnTo>
                    <a:lnTo>
                      <a:pt x="56" y="72"/>
                    </a:lnTo>
                    <a:lnTo>
                      <a:pt x="50" y="75"/>
                    </a:lnTo>
                    <a:lnTo>
                      <a:pt x="41" y="59"/>
                    </a:lnTo>
                    <a:close/>
                    <a:moveTo>
                      <a:pt x="48" y="55"/>
                    </a:moveTo>
                    <a:lnTo>
                      <a:pt x="53" y="52"/>
                    </a:lnTo>
                    <a:lnTo>
                      <a:pt x="62" y="68"/>
                    </a:lnTo>
                    <a:lnTo>
                      <a:pt x="56" y="72"/>
                    </a:lnTo>
                    <a:lnTo>
                      <a:pt x="48"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00" name="Freeform 286">
                <a:extLst>
                  <a:ext uri="{FF2B5EF4-FFF2-40B4-BE49-F238E27FC236}">
                    <a16:creationId xmlns:a16="http://schemas.microsoft.com/office/drawing/2014/main" id="{D9FB478B-4CA0-4A8E-BBB6-0DA0C12493F3}"/>
                  </a:ext>
                </a:extLst>
              </p:cNvPr>
              <p:cNvSpPr>
                <a:spLocks/>
              </p:cNvSpPr>
              <p:nvPr/>
            </p:nvSpPr>
            <p:spPr bwMode="auto">
              <a:xfrm>
                <a:off x="2469" y="2459"/>
                <a:ext cx="17" cy="14"/>
              </a:xfrm>
              <a:custGeom>
                <a:avLst/>
                <a:gdLst>
                  <a:gd name="T0" fmla="*/ 11 w 66"/>
                  <a:gd name="T1" fmla="*/ 13 h 58"/>
                  <a:gd name="T2" fmla="*/ 13 w 66"/>
                  <a:gd name="T3" fmla="*/ 12 h 58"/>
                  <a:gd name="T4" fmla="*/ 14 w 66"/>
                  <a:gd name="T5" fmla="*/ 11 h 58"/>
                  <a:gd name="T6" fmla="*/ 15 w 66"/>
                  <a:gd name="T7" fmla="*/ 10 h 58"/>
                  <a:gd name="T8" fmla="*/ 15 w 66"/>
                  <a:gd name="T9" fmla="*/ 8 h 58"/>
                  <a:gd name="T10" fmla="*/ 16 w 66"/>
                  <a:gd name="T11" fmla="*/ 8 h 58"/>
                  <a:gd name="T12" fmla="*/ 16 w 66"/>
                  <a:gd name="T13" fmla="*/ 7 h 58"/>
                  <a:gd name="T14" fmla="*/ 17 w 66"/>
                  <a:gd name="T15" fmla="*/ 6 h 58"/>
                  <a:gd name="T16" fmla="*/ 17 w 66"/>
                  <a:gd name="T17" fmla="*/ 5 h 58"/>
                  <a:gd name="T18" fmla="*/ 16 w 66"/>
                  <a:gd name="T19" fmla="*/ 3 h 58"/>
                  <a:gd name="T20" fmla="*/ 16 w 66"/>
                  <a:gd name="T21" fmla="*/ 2 h 58"/>
                  <a:gd name="T22" fmla="*/ 15 w 66"/>
                  <a:gd name="T23" fmla="*/ 2 h 58"/>
                  <a:gd name="T24" fmla="*/ 15 w 66"/>
                  <a:gd name="T25" fmla="*/ 1 h 58"/>
                  <a:gd name="T26" fmla="*/ 14 w 66"/>
                  <a:gd name="T27" fmla="*/ 1 h 58"/>
                  <a:gd name="T28" fmla="*/ 13 w 66"/>
                  <a:gd name="T29" fmla="*/ 0 h 58"/>
                  <a:gd name="T30" fmla="*/ 11 w 66"/>
                  <a:gd name="T31" fmla="*/ 0 h 58"/>
                  <a:gd name="T32" fmla="*/ 11 w 66"/>
                  <a:gd name="T33" fmla="*/ 0 h 58"/>
                  <a:gd name="T34" fmla="*/ 9 w 66"/>
                  <a:gd name="T35" fmla="*/ 0 h 58"/>
                  <a:gd name="T36" fmla="*/ 7 w 66"/>
                  <a:gd name="T37" fmla="*/ 0 h 58"/>
                  <a:gd name="T38" fmla="*/ 6 w 66"/>
                  <a:gd name="T39" fmla="*/ 1 h 58"/>
                  <a:gd name="T40" fmla="*/ 5 w 66"/>
                  <a:gd name="T41" fmla="*/ 2 h 58"/>
                  <a:gd name="T42" fmla="*/ 4 w 66"/>
                  <a:gd name="T43" fmla="*/ 2 h 58"/>
                  <a:gd name="T44" fmla="*/ 2 w 66"/>
                  <a:gd name="T45" fmla="*/ 3 h 58"/>
                  <a:gd name="T46" fmla="*/ 1 w 66"/>
                  <a:gd name="T47" fmla="*/ 4 h 58"/>
                  <a:gd name="T48" fmla="*/ 1 w 66"/>
                  <a:gd name="T49" fmla="*/ 5 h 58"/>
                  <a:gd name="T50" fmla="*/ 1 w 66"/>
                  <a:gd name="T51" fmla="*/ 7 h 58"/>
                  <a:gd name="T52" fmla="*/ 0 w 66"/>
                  <a:gd name="T53" fmla="*/ 7 h 58"/>
                  <a:gd name="T54" fmla="*/ 0 w 66"/>
                  <a:gd name="T55" fmla="*/ 8 h 58"/>
                  <a:gd name="T56" fmla="*/ 0 w 66"/>
                  <a:gd name="T57" fmla="*/ 9 h 58"/>
                  <a:gd name="T58" fmla="*/ 0 w 66"/>
                  <a:gd name="T59" fmla="*/ 10 h 58"/>
                  <a:gd name="T60" fmla="*/ 1 w 66"/>
                  <a:gd name="T61" fmla="*/ 11 h 58"/>
                  <a:gd name="T62" fmla="*/ 1 w 66"/>
                  <a:gd name="T63" fmla="*/ 12 h 58"/>
                  <a:gd name="T64" fmla="*/ 1 w 66"/>
                  <a:gd name="T65" fmla="*/ 13 h 58"/>
                  <a:gd name="T66" fmla="*/ 3 w 66"/>
                  <a:gd name="T67" fmla="*/ 13 h 58"/>
                  <a:gd name="T68" fmla="*/ 4 w 66"/>
                  <a:gd name="T69" fmla="*/ 13 h 58"/>
                  <a:gd name="T70" fmla="*/ 5 w 66"/>
                  <a:gd name="T71" fmla="*/ 14 h 58"/>
                  <a:gd name="T72" fmla="*/ 6 w 66"/>
                  <a:gd name="T73" fmla="*/ 14 h 58"/>
                  <a:gd name="T74" fmla="*/ 8 w 66"/>
                  <a:gd name="T75" fmla="*/ 14 h 58"/>
                  <a:gd name="T76" fmla="*/ 9 w 66"/>
                  <a:gd name="T77" fmla="*/ 13 h 58"/>
                  <a:gd name="T78" fmla="*/ 11 w 66"/>
                  <a:gd name="T79" fmla="*/ 13 h 58"/>
                  <a:gd name="T80" fmla="*/ 11 w 66"/>
                  <a:gd name="T81" fmla="*/ 1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8"/>
                  <a:gd name="T125" fmla="*/ 66 w 66"/>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8">
                    <a:moveTo>
                      <a:pt x="44" y="52"/>
                    </a:moveTo>
                    <a:lnTo>
                      <a:pt x="51" y="49"/>
                    </a:lnTo>
                    <a:lnTo>
                      <a:pt x="54" y="45"/>
                    </a:lnTo>
                    <a:lnTo>
                      <a:pt x="57" y="42"/>
                    </a:lnTo>
                    <a:lnTo>
                      <a:pt x="59" y="35"/>
                    </a:lnTo>
                    <a:lnTo>
                      <a:pt x="63" y="32"/>
                    </a:lnTo>
                    <a:lnTo>
                      <a:pt x="63" y="29"/>
                    </a:lnTo>
                    <a:lnTo>
                      <a:pt x="66" y="23"/>
                    </a:lnTo>
                    <a:lnTo>
                      <a:pt x="66" y="20"/>
                    </a:lnTo>
                    <a:lnTo>
                      <a:pt x="63" y="13"/>
                    </a:lnTo>
                    <a:lnTo>
                      <a:pt x="63" y="10"/>
                    </a:lnTo>
                    <a:lnTo>
                      <a:pt x="59" y="7"/>
                    </a:lnTo>
                    <a:lnTo>
                      <a:pt x="57" y="3"/>
                    </a:lnTo>
                    <a:lnTo>
                      <a:pt x="54" y="3"/>
                    </a:lnTo>
                    <a:lnTo>
                      <a:pt x="51" y="0"/>
                    </a:lnTo>
                    <a:lnTo>
                      <a:pt x="44" y="0"/>
                    </a:lnTo>
                    <a:lnTo>
                      <a:pt x="41" y="0"/>
                    </a:lnTo>
                    <a:lnTo>
                      <a:pt x="34" y="0"/>
                    </a:lnTo>
                    <a:lnTo>
                      <a:pt x="29" y="0"/>
                    </a:lnTo>
                    <a:lnTo>
                      <a:pt x="25" y="3"/>
                    </a:lnTo>
                    <a:lnTo>
                      <a:pt x="19" y="7"/>
                    </a:lnTo>
                    <a:lnTo>
                      <a:pt x="15" y="10"/>
                    </a:lnTo>
                    <a:lnTo>
                      <a:pt x="9" y="13"/>
                    </a:lnTo>
                    <a:lnTo>
                      <a:pt x="5" y="17"/>
                    </a:lnTo>
                    <a:lnTo>
                      <a:pt x="2" y="20"/>
                    </a:lnTo>
                    <a:lnTo>
                      <a:pt x="2" y="27"/>
                    </a:lnTo>
                    <a:lnTo>
                      <a:pt x="0" y="29"/>
                    </a:lnTo>
                    <a:lnTo>
                      <a:pt x="0" y="32"/>
                    </a:lnTo>
                    <a:lnTo>
                      <a:pt x="0" y="39"/>
                    </a:lnTo>
                    <a:lnTo>
                      <a:pt x="0" y="42"/>
                    </a:lnTo>
                    <a:lnTo>
                      <a:pt x="2" y="45"/>
                    </a:lnTo>
                    <a:lnTo>
                      <a:pt x="2" y="49"/>
                    </a:lnTo>
                    <a:lnTo>
                      <a:pt x="5" y="52"/>
                    </a:lnTo>
                    <a:lnTo>
                      <a:pt x="12" y="55"/>
                    </a:lnTo>
                    <a:lnTo>
                      <a:pt x="15" y="55"/>
                    </a:lnTo>
                    <a:lnTo>
                      <a:pt x="19" y="58"/>
                    </a:lnTo>
                    <a:lnTo>
                      <a:pt x="25" y="58"/>
                    </a:lnTo>
                    <a:lnTo>
                      <a:pt x="31" y="58"/>
                    </a:lnTo>
                    <a:lnTo>
                      <a:pt x="34" y="55"/>
                    </a:lnTo>
                    <a:lnTo>
                      <a:pt x="41" y="55"/>
                    </a:lnTo>
                    <a:lnTo>
                      <a:pt x="44" y="52"/>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01" name="Freeform 287">
                <a:extLst>
                  <a:ext uri="{FF2B5EF4-FFF2-40B4-BE49-F238E27FC236}">
                    <a16:creationId xmlns:a16="http://schemas.microsoft.com/office/drawing/2014/main" id="{81866831-6750-4A89-8828-32661573B273}"/>
                  </a:ext>
                </a:extLst>
              </p:cNvPr>
              <p:cNvSpPr>
                <a:spLocks noEditPoints="1"/>
              </p:cNvSpPr>
              <p:nvPr/>
            </p:nvSpPr>
            <p:spPr bwMode="auto">
              <a:xfrm>
                <a:off x="2467" y="2457"/>
                <a:ext cx="21" cy="19"/>
              </a:xfrm>
              <a:custGeom>
                <a:avLst/>
                <a:gdLst>
                  <a:gd name="T0" fmla="*/ 16 w 86"/>
                  <a:gd name="T1" fmla="*/ 16 h 76"/>
                  <a:gd name="T2" fmla="*/ 14 w 86"/>
                  <a:gd name="T3" fmla="*/ 12 h 76"/>
                  <a:gd name="T4" fmla="*/ 18 w 86"/>
                  <a:gd name="T5" fmla="*/ 15 h 76"/>
                  <a:gd name="T6" fmla="*/ 16 w 86"/>
                  <a:gd name="T7" fmla="*/ 13 h 76"/>
                  <a:gd name="T8" fmla="*/ 14 w 86"/>
                  <a:gd name="T9" fmla="*/ 12 h 76"/>
                  <a:gd name="T10" fmla="*/ 15 w 86"/>
                  <a:gd name="T11" fmla="*/ 10 h 76"/>
                  <a:gd name="T12" fmla="*/ 20 w 86"/>
                  <a:gd name="T13" fmla="*/ 12 h 76"/>
                  <a:gd name="T14" fmla="*/ 20 w 86"/>
                  <a:gd name="T15" fmla="*/ 10 h 76"/>
                  <a:gd name="T16" fmla="*/ 18 w 86"/>
                  <a:gd name="T17" fmla="*/ 10 h 76"/>
                  <a:gd name="T18" fmla="*/ 16 w 86"/>
                  <a:gd name="T19" fmla="*/ 9 h 76"/>
                  <a:gd name="T20" fmla="*/ 16 w 86"/>
                  <a:gd name="T21" fmla="*/ 8 h 76"/>
                  <a:gd name="T22" fmla="*/ 21 w 86"/>
                  <a:gd name="T23" fmla="*/ 7 h 76"/>
                  <a:gd name="T24" fmla="*/ 20 w 86"/>
                  <a:gd name="T25" fmla="*/ 5 h 76"/>
                  <a:gd name="T26" fmla="*/ 18 w 86"/>
                  <a:gd name="T27" fmla="*/ 6 h 76"/>
                  <a:gd name="T28" fmla="*/ 16 w 86"/>
                  <a:gd name="T29" fmla="*/ 6 h 76"/>
                  <a:gd name="T30" fmla="*/ 16 w 86"/>
                  <a:gd name="T31" fmla="*/ 7 h 76"/>
                  <a:gd name="T32" fmla="*/ 15 w 86"/>
                  <a:gd name="T33" fmla="*/ 6 h 76"/>
                  <a:gd name="T34" fmla="*/ 18 w 86"/>
                  <a:gd name="T35" fmla="*/ 2 h 76"/>
                  <a:gd name="T36" fmla="*/ 16 w 86"/>
                  <a:gd name="T37" fmla="*/ 3 h 76"/>
                  <a:gd name="T38" fmla="*/ 16 w 86"/>
                  <a:gd name="T39" fmla="*/ 6 h 76"/>
                  <a:gd name="T40" fmla="*/ 14 w 86"/>
                  <a:gd name="T41" fmla="*/ 5 h 76"/>
                  <a:gd name="T42" fmla="*/ 16 w 86"/>
                  <a:gd name="T43" fmla="*/ 0 h 76"/>
                  <a:gd name="T44" fmla="*/ 13 w 86"/>
                  <a:gd name="T45" fmla="*/ 0 h 76"/>
                  <a:gd name="T46" fmla="*/ 13 w 86"/>
                  <a:gd name="T47" fmla="*/ 0 h 76"/>
                  <a:gd name="T48" fmla="*/ 12 w 86"/>
                  <a:gd name="T49" fmla="*/ 5 h 76"/>
                  <a:gd name="T50" fmla="*/ 8 w 86"/>
                  <a:gd name="T51" fmla="*/ 1 h 76"/>
                  <a:gd name="T52" fmla="*/ 10 w 86"/>
                  <a:gd name="T53" fmla="*/ 5 h 76"/>
                  <a:gd name="T54" fmla="*/ 10 w 86"/>
                  <a:gd name="T55" fmla="*/ 5 h 76"/>
                  <a:gd name="T56" fmla="*/ 8 w 86"/>
                  <a:gd name="T57" fmla="*/ 1 h 76"/>
                  <a:gd name="T58" fmla="*/ 5 w 86"/>
                  <a:gd name="T59" fmla="*/ 2 h 76"/>
                  <a:gd name="T60" fmla="*/ 8 w 86"/>
                  <a:gd name="T61" fmla="*/ 7 h 76"/>
                  <a:gd name="T62" fmla="*/ 6 w 86"/>
                  <a:gd name="T63" fmla="*/ 8 h 76"/>
                  <a:gd name="T64" fmla="*/ 3 w 86"/>
                  <a:gd name="T65" fmla="*/ 4 h 76"/>
                  <a:gd name="T66" fmla="*/ 3 w 86"/>
                  <a:gd name="T67" fmla="*/ 4 h 76"/>
                  <a:gd name="T68" fmla="*/ 5 w 86"/>
                  <a:gd name="T69" fmla="*/ 8 h 76"/>
                  <a:gd name="T70" fmla="*/ 1 w 86"/>
                  <a:gd name="T71" fmla="*/ 7 h 76"/>
                  <a:gd name="T72" fmla="*/ 5 w 86"/>
                  <a:gd name="T73" fmla="*/ 9 h 76"/>
                  <a:gd name="T74" fmla="*/ 5 w 86"/>
                  <a:gd name="T75" fmla="*/ 11 h 76"/>
                  <a:gd name="T76" fmla="*/ 1 w 86"/>
                  <a:gd name="T77" fmla="*/ 7 h 76"/>
                  <a:gd name="T78" fmla="*/ 0 w 86"/>
                  <a:gd name="T79" fmla="*/ 10 h 76"/>
                  <a:gd name="T80" fmla="*/ 5 w 86"/>
                  <a:gd name="T81" fmla="*/ 10 h 76"/>
                  <a:gd name="T82" fmla="*/ 5 w 86"/>
                  <a:gd name="T83" fmla="*/ 13 h 76"/>
                  <a:gd name="T84" fmla="*/ 0 w 86"/>
                  <a:gd name="T85" fmla="*/ 13 h 76"/>
                  <a:gd name="T86" fmla="*/ 1 w 86"/>
                  <a:gd name="T87" fmla="*/ 15 h 76"/>
                  <a:gd name="T88" fmla="*/ 5 w 86"/>
                  <a:gd name="T89" fmla="*/ 12 h 76"/>
                  <a:gd name="T90" fmla="*/ 1 w 86"/>
                  <a:gd name="T91" fmla="*/ 16 h 76"/>
                  <a:gd name="T92" fmla="*/ 5 w 86"/>
                  <a:gd name="T93" fmla="*/ 14 h 76"/>
                  <a:gd name="T94" fmla="*/ 2 w 86"/>
                  <a:gd name="T95" fmla="*/ 17 h 76"/>
                  <a:gd name="T96" fmla="*/ 3 w 86"/>
                  <a:gd name="T97" fmla="*/ 17 h 76"/>
                  <a:gd name="T98" fmla="*/ 5 w 86"/>
                  <a:gd name="T99" fmla="*/ 18 h 76"/>
                  <a:gd name="T100" fmla="*/ 6 w 86"/>
                  <a:gd name="T101" fmla="*/ 14 h 76"/>
                  <a:gd name="T102" fmla="*/ 9 w 86"/>
                  <a:gd name="T103" fmla="*/ 15 h 76"/>
                  <a:gd name="T104" fmla="*/ 5 w 86"/>
                  <a:gd name="T105" fmla="*/ 19 h 76"/>
                  <a:gd name="T106" fmla="*/ 7 w 86"/>
                  <a:gd name="T107" fmla="*/ 19 h 76"/>
                  <a:gd name="T108" fmla="*/ 9 w 86"/>
                  <a:gd name="T109" fmla="*/ 15 h 76"/>
                  <a:gd name="T110" fmla="*/ 8 w 86"/>
                  <a:gd name="T111" fmla="*/ 15 h 76"/>
                  <a:gd name="T112" fmla="*/ 10 w 86"/>
                  <a:gd name="T113" fmla="*/ 14 h 76"/>
                  <a:gd name="T114" fmla="*/ 12 w 86"/>
                  <a:gd name="T115" fmla="*/ 18 h 76"/>
                  <a:gd name="T116" fmla="*/ 12 w 86"/>
                  <a:gd name="T117" fmla="*/ 16 h 76"/>
                  <a:gd name="T118" fmla="*/ 11 w 86"/>
                  <a:gd name="T119" fmla="*/ 14 h 7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76"/>
                  <a:gd name="T182" fmla="*/ 86 w 86"/>
                  <a:gd name="T183" fmla="*/ 76 h 7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76">
                    <a:moveTo>
                      <a:pt x="50" y="52"/>
                    </a:moveTo>
                    <a:lnTo>
                      <a:pt x="56" y="49"/>
                    </a:lnTo>
                    <a:lnTo>
                      <a:pt x="65" y="65"/>
                    </a:lnTo>
                    <a:lnTo>
                      <a:pt x="58" y="69"/>
                    </a:lnTo>
                    <a:lnTo>
                      <a:pt x="50" y="52"/>
                    </a:lnTo>
                    <a:close/>
                    <a:moveTo>
                      <a:pt x="67" y="64"/>
                    </a:moveTo>
                    <a:lnTo>
                      <a:pt x="66" y="65"/>
                    </a:lnTo>
                    <a:lnTo>
                      <a:pt x="65" y="65"/>
                    </a:lnTo>
                    <a:lnTo>
                      <a:pt x="61" y="58"/>
                    </a:lnTo>
                    <a:lnTo>
                      <a:pt x="67" y="64"/>
                    </a:lnTo>
                    <a:close/>
                    <a:moveTo>
                      <a:pt x="54" y="51"/>
                    </a:moveTo>
                    <a:lnTo>
                      <a:pt x="57" y="48"/>
                    </a:lnTo>
                    <a:lnTo>
                      <a:pt x="71" y="61"/>
                    </a:lnTo>
                    <a:lnTo>
                      <a:pt x="67" y="64"/>
                    </a:lnTo>
                    <a:lnTo>
                      <a:pt x="54" y="51"/>
                    </a:lnTo>
                    <a:close/>
                    <a:moveTo>
                      <a:pt x="57" y="48"/>
                    </a:moveTo>
                    <a:lnTo>
                      <a:pt x="60" y="44"/>
                    </a:lnTo>
                    <a:lnTo>
                      <a:pt x="74" y="58"/>
                    </a:lnTo>
                    <a:lnTo>
                      <a:pt x="71" y="61"/>
                    </a:lnTo>
                    <a:lnTo>
                      <a:pt x="57" y="48"/>
                    </a:lnTo>
                    <a:close/>
                    <a:moveTo>
                      <a:pt x="75" y="55"/>
                    </a:moveTo>
                    <a:lnTo>
                      <a:pt x="75" y="57"/>
                    </a:lnTo>
                    <a:lnTo>
                      <a:pt x="74" y="58"/>
                    </a:lnTo>
                    <a:lnTo>
                      <a:pt x="67" y="51"/>
                    </a:lnTo>
                    <a:lnTo>
                      <a:pt x="75" y="55"/>
                    </a:lnTo>
                    <a:close/>
                    <a:moveTo>
                      <a:pt x="58" y="47"/>
                    </a:moveTo>
                    <a:lnTo>
                      <a:pt x="62" y="40"/>
                    </a:lnTo>
                    <a:lnTo>
                      <a:pt x="78" y="49"/>
                    </a:lnTo>
                    <a:lnTo>
                      <a:pt x="75" y="55"/>
                    </a:lnTo>
                    <a:lnTo>
                      <a:pt x="58" y="47"/>
                    </a:lnTo>
                    <a:close/>
                    <a:moveTo>
                      <a:pt x="62" y="40"/>
                    </a:moveTo>
                    <a:lnTo>
                      <a:pt x="62" y="39"/>
                    </a:lnTo>
                    <a:lnTo>
                      <a:pt x="63" y="38"/>
                    </a:lnTo>
                    <a:lnTo>
                      <a:pt x="69" y="44"/>
                    </a:lnTo>
                    <a:lnTo>
                      <a:pt x="62" y="40"/>
                    </a:lnTo>
                    <a:close/>
                    <a:moveTo>
                      <a:pt x="63" y="38"/>
                    </a:moveTo>
                    <a:lnTo>
                      <a:pt x="66" y="35"/>
                    </a:lnTo>
                    <a:lnTo>
                      <a:pt x="79" y="48"/>
                    </a:lnTo>
                    <a:lnTo>
                      <a:pt x="76" y="51"/>
                    </a:lnTo>
                    <a:lnTo>
                      <a:pt x="63" y="38"/>
                    </a:lnTo>
                    <a:close/>
                    <a:moveTo>
                      <a:pt x="83" y="41"/>
                    </a:moveTo>
                    <a:lnTo>
                      <a:pt x="83" y="46"/>
                    </a:lnTo>
                    <a:lnTo>
                      <a:pt x="79" y="48"/>
                    </a:lnTo>
                    <a:lnTo>
                      <a:pt x="73" y="41"/>
                    </a:lnTo>
                    <a:lnTo>
                      <a:pt x="83" y="41"/>
                    </a:lnTo>
                    <a:close/>
                    <a:moveTo>
                      <a:pt x="64" y="41"/>
                    </a:moveTo>
                    <a:lnTo>
                      <a:pt x="64" y="38"/>
                    </a:lnTo>
                    <a:lnTo>
                      <a:pt x="83" y="38"/>
                    </a:lnTo>
                    <a:lnTo>
                      <a:pt x="83" y="41"/>
                    </a:lnTo>
                    <a:lnTo>
                      <a:pt x="64" y="41"/>
                    </a:lnTo>
                    <a:close/>
                    <a:moveTo>
                      <a:pt x="64" y="38"/>
                    </a:moveTo>
                    <a:lnTo>
                      <a:pt x="64" y="36"/>
                    </a:lnTo>
                    <a:lnTo>
                      <a:pt x="65" y="35"/>
                    </a:lnTo>
                    <a:lnTo>
                      <a:pt x="73" y="38"/>
                    </a:lnTo>
                    <a:lnTo>
                      <a:pt x="64" y="38"/>
                    </a:lnTo>
                    <a:close/>
                    <a:moveTo>
                      <a:pt x="65" y="35"/>
                    </a:moveTo>
                    <a:lnTo>
                      <a:pt x="67" y="28"/>
                    </a:lnTo>
                    <a:lnTo>
                      <a:pt x="85" y="36"/>
                    </a:lnTo>
                    <a:lnTo>
                      <a:pt x="82" y="42"/>
                    </a:lnTo>
                    <a:lnTo>
                      <a:pt x="65" y="35"/>
                    </a:lnTo>
                    <a:close/>
                    <a:moveTo>
                      <a:pt x="86" y="32"/>
                    </a:moveTo>
                    <a:lnTo>
                      <a:pt x="86" y="35"/>
                    </a:lnTo>
                    <a:lnTo>
                      <a:pt x="85" y="36"/>
                    </a:lnTo>
                    <a:lnTo>
                      <a:pt x="76" y="32"/>
                    </a:lnTo>
                    <a:lnTo>
                      <a:pt x="86" y="32"/>
                    </a:lnTo>
                    <a:close/>
                    <a:moveTo>
                      <a:pt x="67" y="32"/>
                    </a:moveTo>
                    <a:lnTo>
                      <a:pt x="67" y="29"/>
                    </a:lnTo>
                    <a:lnTo>
                      <a:pt x="86" y="29"/>
                    </a:lnTo>
                    <a:lnTo>
                      <a:pt x="86" y="32"/>
                    </a:lnTo>
                    <a:lnTo>
                      <a:pt x="67" y="32"/>
                    </a:lnTo>
                    <a:close/>
                    <a:moveTo>
                      <a:pt x="85" y="25"/>
                    </a:moveTo>
                    <a:lnTo>
                      <a:pt x="86" y="27"/>
                    </a:lnTo>
                    <a:lnTo>
                      <a:pt x="86" y="29"/>
                    </a:lnTo>
                    <a:lnTo>
                      <a:pt x="76" y="29"/>
                    </a:lnTo>
                    <a:lnTo>
                      <a:pt x="85" y="25"/>
                    </a:lnTo>
                    <a:close/>
                    <a:moveTo>
                      <a:pt x="67" y="33"/>
                    </a:moveTo>
                    <a:lnTo>
                      <a:pt x="65" y="27"/>
                    </a:lnTo>
                    <a:lnTo>
                      <a:pt x="82" y="18"/>
                    </a:lnTo>
                    <a:lnTo>
                      <a:pt x="85" y="25"/>
                    </a:lnTo>
                    <a:lnTo>
                      <a:pt x="67" y="33"/>
                    </a:lnTo>
                    <a:close/>
                    <a:moveTo>
                      <a:pt x="65" y="27"/>
                    </a:moveTo>
                    <a:lnTo>
                      <a:pt x="64" y="25"/>
                    </a:lnTo>
                    <a:lnTo>
                      <a:pt x="64" y="22"/>
                    </a:lnTo>
                    <a:lnTo>
                      <a:pt x="73" y="22"/>
                    </a:lnTo>
                    <a:lnTo>
                      <a:pt x="65" y="27"/>
                    </a:lnTo>
                    <a:close/>
                    <a:moveTo>
                      <a:pt x="64" y="22"/>
                    </a:moveTo>
                    <a:lnTo>
                      <a:pt x="64" y="19"/>
                    </a:lnTo>
                    <a:lnTo>
                      <a:pt x="83" y="19"/>
                    </a:lnTo>
                    <a:lnTo>
                      <a:pt x="83" y="22"/>
                    </a:lnTo>
                    <a:lnTo>
                      <a:pt x="64" y="22"/>
                    </a:lnTo>
                    <a:close/>
                    <a:moveTo>
                      <a:pt x="79" y="12"/>
                    </a:moveTo>
                    <a:lnTo>
                      <a:pt x="83" y="16"/>
                    </a:lnTo>
                    <a:lnTo>
                      <a:pt x="83" y="19"/>
                    </a:lnTo>
                    <a:lnTo>
                      <a:pt x="73" y="19"/>
                    </a:lnTo>
                    <a:lnTo>
                      <a:pt x="79" y="12"/>
                    </a:lnTo>
                    <a:close/>
                    <a:moveTo>
                      <a:pt x="66" y="26"/>
                    </a:moveTo>
                    <a:lnTo>
                      <a:pt x="63" y="22"/>
                    </a:lnTo>
                    <a:lnTo>
                      <a:pt x="76" y="9"/>
                    </a:lnTo>
                    <a:lnTo>
                      <a:pt x="79" y="12"/>
                    </a:lnTo>
                    <a:lnTo>
                      <a:pt x="66" y="26"/>
                    </a:lnTo>
                    <a:close/>
                    <a:moveTo>
                      <a:pt x="63" y="22"/>
                    </a:moveTo>
                    <a:lnTo>
                      <a:pt x="63" y="22"/>
                    </a:lnTo>
                    <a:lnTo>
                      <a:pt x="69" y="16"/>
                    </a:lnTo>
                    <a:lnTo>
                      <a:pt x="63" y="22"/>
                    </a:lnTo>
                    <a:close/>
                    <a:moveTo>
                      <a:pt x="63" y="22"/>
                    </a:moveTo>
                    <a:lnTo>
                      <a:pt x="60" y="19"/>
                    </a:lnTo>
                    <a:lnTo>
                      <a:pt x="74" y="6"/>
                    </a:lnTo>
                    <a:lnTo>
                      <a:pt x="77" y="9"/>
                    </a:lnTo>
                    <a:lnTo>
                      <a:pt x="63" y="22"/>
                    </a:lnTo>
                    <a:close/>
                    <a:moveTo>
                      <a:pt x="67" y="4"/>
                    </a:moveTo>
                    <a:lnTo>
                      <a:pt x="71" y="4"/>
                    </a:lnTo>
                    <a:lnTo>
                      <a:pt x="74" y="6"/>
                    </a:lnTo>
                    <a:lnTo>
                      <a:pt x="67" y="12"/>
                    </a:lnTo>
                    <a:lnTo>
                      <a:pt x="67" y="4"/>
                    </a:lnTo>
                    <a:close/>
                    <a:moveTo>
                      <a:pt x="67" y="22"/>
                    </a:moveTo>
                    <a:lnTo>
                      <a:pt x="64" y="22"/>
                    </a:lnTo>
                    <a:lnTo>
                      <a:pt x="64" y="4"/>
                    </a:lnTo>
                    <a:lnTo>
                      <a:pt x="67" y="4"/>
                    </a:lnTo>
                    <a:lnTo>
                      <a:pt x="67" y="22"/>
                    </a:lnTo>
                    <a:close/>
                    <a:moveTo>
                      <a:pt x="64" y="22"/>
                    </a:moveTo>
                    <a:lnTo>
                      <a:pt x="60" y="22"/>
                    </a:lnTo>
                    <a:lnTo>
                      <a:pt x="57" y="19"/>
                    </a:lnTo>
                    <a:lnTo>
                      <a:pt x="64" y="12"/>
                    </a:lnTo>
                    <a:lnTo>
                      <a:pt x="64" y="22"/>
                    </a:lnTo>
                    <a:close/>
                    <a:moveTo>
                      <a:pt x="57" y="19"/>
                    </a:moveTo>
                    <a:lnTo>
                      <a:pt x="54" y="17"/>
                    </a:lnTo>
                    <a:lnTo>
                      <a:pt x="67" y="3"/>
                    </a:lnTo>
                    <a:lnTo>
                      <a:pt x="71" y="6"/>
                    </a:lnTo>
                    <a:lnTo>
                      <a:pt x="57" y="19"/>
                    </a:lnTo>
                    <a:close/>
                    <a:moveTo>
                      <a:pt x="61" y="0"/>
                    </a:moveTo>
                    <a:lnTo>
                      <a:pt x="64" y="0"/>
                    </a:lnTo>
                    <a:lnTo>
                      <a:pt x="67" y="3"/>
                    </a:lnTo>
                    <a:lnTo>
                      <a:pt x="61" y="9"/>
                    </a:lnTo>
                    <a:lnTo>
                      <a:pt x="61" y="0"/>
                    </a:lnTo>
                    <a:close/>
                    <a:moveTo>
                      <a:pt x="61" y="19"/>
                    </a:moveTo>
                    <a:lnTo>
                      <a:pt x="54" y="19"/>
                    </a:lnTo>
                    <a:lnTo>
                      <a:pt x="54" y="0"/>
                    </a:lnTo>
                    <a:lnTo>
                      <a:pt x="61" y="0"/>
                    </a:lnTo>
                    <a:lnTo>
                      <a:pt x="61" y="19"/>
                    </a:lnTo>
                    <a:close/>
                    <a:moveTo>
                      <a:pt x="54" y="19"/>
                    </a:moveTo>
                    <a:lnTo>
                      <a:pt x="51" y="19"/>
                    </a:lnTo>
                    <a:lnTo>
                      <a:pt x="51" y="0"/>
                    </a:lnTo>
                    <a:lnTo>
                      <a:pt x="54" y="0"/>
                    </a:lnTo>
                    <a:lnTo>
                      <a:pt x="54" y="19"/>
                    </a:lnTo>
                    <a:close/>
                    <a:moveTo>
                      <a:pt x="51" y="19"/>
                    </a:moveTo>
                    <a:lnTo>
                      <a:pt x="44" y="19"/>
                    </a:lnTo>
                    <a:lnTo>
                      <a:pt x="44" y="0"/>
                    </a:lnTo>
                    <a:lnTo>
                      <a:pt x="51" y="0"/>
                    </a:lnTo>
                    <a:lnTo>
                      <a:pt x="51" y="19"/>
                    </a:lnTo>
                    <a:close/>
                    <a:moveTo>
                      <a:pt x="44" y="19"/>
                    </a:moveTo>
                    <a:lnTo>
                      <a:pt x="39" y="19"/>
                    </a:lnTo>
                    <a:lnTo>
                      <a:pt x="39" y="0"/>
                    </a:lnTo>
                    <a:lnTo>
                      <a:pt x="44" y="0"/>
                    </a:lnTo>
                    <a:lnTo>
                      <a:pt x="44" y="19"/>
                    </a:lnTo>
                    <a:close/>
                    <a:moveTo>
                      <a:pt x="31" y="3"/>
                    </a:moveTo>
                    <a:lnTo>
                      <a:pt x="34" y="0"/>
                    </a:lnTo>
                    <a:lnTo>
                      <a:pt x="39" y="0"/>
                    </a:lnTo>
                    <a:lnTo>
                      <a:pt x="39" y="9"/>
                    </a:lnTo>
                    <a:lnTo>
                      <a:pt x="31" y="3"/>
                    </a:lnTo>
                    <a:close/>
                    <a:moveTo>
                      <a:pt x="45" y="17"/>
                    </a:moveTo>
                    <a:lnTo>
                      <a:pt x="42" y="19"/>
                    </a:lnTo>
                    <a:lnTo>
                      <a:pt x="29" y="6"/>
                    </a:lnTo>
                    <a:lnTo>
                      <a:pt x="31" y="3"/>
                    </a:lnTo>
                    <a:lnTo>
                      <a:pt x="45" y="17"/>
                    </a:lnTo>
                    <a:close/>
                    <a:moveTo>
                      <a:pt x="42" y="19"/>
                    </a:moveTo>
                    <a:lnTo>
                      <a:pt x="41" y="21"/>
                    </a:lnTo>
                    <a:lnTo>
                      <a:pt x="40" y="21"/>
                    </a:lnTo>
                    <a:lnTo>
                      <a:pt x="35" y="12"/>
                    </a:lnTo>
                    <a:lnTo>
                      <a:pt x="42" y="19"/>
                    </a:lnTo>
                    <a:close/>
                    <a:moveTo>
                      <a:pt x="40" y="21"/>
                    </a:moveTo>
                    <a:lnTo>
                      <a:pt x="33" y="25"/>
                    </a:lnTo>
                    <a:lnTo>
                      <a:pt x="24" y="8"/>
                    </a:lnTo>
                    <a:lnTo>
                      <a:pt x="31" y="5"/>
                    </a:lnTo>
                    <a:lnTo>
                      <a:pt x="40" y="21"/>
                    </a:lnTo>
                    <a:close/>
                    <a:moveTo>
                      <a:pt x="22" y="9"/>
                    </a:moveTo>
                    <a:lnTo>
                      <a:pt x="23" y="8"/>
                    </a:lnTo>
                    <a:lnTo>
                      <a:pt x="24" y="8"/>
                    </a:lnTo>
                    <a:lnTo>
                      <a:pt x="29" y="16"/>
                    </a:lnTo>
                    <a:lnTo>
                      <a:pt x="22" y="9"/>
                    </a:lnTo>
                    <a:close/>
                    <a:moveTo>
                      <a:pt x="35" y="22"/>
                    </a:moveTo>
                    <a:lnTo>
                      <a:pt x="32" y="26"/>
                    </a:lnTo>
                    <a:lnTo>
                      <a:pt x="19" y="12"/>
                    </a:lnTo>
                    <a:lnTo>
                      <a:pt x="22" y="9"/>
                    </a:lnTo>
                    <a:lnTo>
                      <a:pt x="35" y="22"/>
                    </a:lnTo>
                    <a:close/>
                    <a:moveTo>
                      <a:pt x="32" y="26"/>
                    </a:moveTo>
                    <a:lnTo>
                      <a:pt x="31" y="27"/>
                    </a:lnTo>
                    <a:lnTo>
                      <a:pt x="30" y="28"/>
                    </a:lnTo>
                    <a:lnTo>
                      <a:pt x="25" y="19"/>
                    </a:lnTo>
                    <a:lnTo>
                      <a:pt x="32" y="26"/>
                    </a:lnTo>
                    <a:close/>
                    <a:moveTo>
                      <a:pt x="30" y="28"/>
                    </a:moveTo>
                    <a:lnTo>
                      <a:pt x="23" y="31"/>
                    </a:lnTo>
                    <a:lnTo>
                      <a:pt x="14" y="14"/>
                    </a:lnTo>
                    <a:lnTo>
                      <a:pt x="21" y="10"/>
                    </a:lnTo>
                    <a:lnTo>
                      <a:pt x="30" y="28"/>
                    </a:lnTo>
                    <a:close/>
                    <a:moveTo>
                      <a:pt x="12" y="16"/>
                    </a:moveTo>
                    <a:lnTo>
                      <a:pt x="13" y="15"/>
                    </a:lnTo>
                    <a:lnTo>
                      <a:pt x="14" y="14"/>
                    </a:lnTo>
                    <a:lnTo>
                      <a:pt x="19" y="22"/>
                    </a:lnTo>
                    <a:lnTo>
                      <a:pt x="12" y="16"/>
                    </a:lnTo>
                    <a:close/>
                    <a:moveTo>
                      <a:pt x="25" y="29"/>
                    </a:moveTo>
                    <a:lnTo>
                      <a:pt x="22" y="32"/>
                    </a:lnTo>
                    <a:lnTo>
                      <a:pt x="9" y="19"/>
                    </a:lnTo>
                    <a:lnTo>
                      <a:pt x="12" y="16"/>
                    </a:lnTo>
                    <a:lnTo>
                      <a:pt x="25" y="29"/>
                    </a:lnTo>
                    <a:close/>
                    <a:moveTo>
                      <a:pt x="22" y="32"/>
                    </a:moveTo>
                    <a:lnTo>
                      <a:pt x="32" y="22"/>
                    </a:lnTo>
                    <a:lnTo>
                      <a:pt x="22" y="32"/>
                    </a:lnTo>
                    <a:lnTo>
                      <a:pt x="15" y="26"/>
                    </a:lnTo>
                    <a:lnTo>
                      <a:pt x="22" y="32"/>
                    </a:lnTo>
                    <a:close/>
                    <a:moveTo>
                      <a:pt x="22" y="32"/>
                    </a:moveTo>
                    <a:lnTo>
                      <a:pt x="20" y="36"/>
                    </a:lnTo>
                    <a:lnTo>
                      <a:pt x="6" y="22"/>
                    </a:lnTo>
                    <a:lnTo>
                      <a:pt x="9" y="19"/>
                    </a:lnTo>
                    <a:lnTo>
                      <a:pt x="22" y="32"/>
                    </a:lnTo>
                    <a:close/>
                    <a:moveTo>
                      <a:pt x="3" y="29"/>
                    </a:moveTo>
                    <a:lnTo>
                      <a:pt x="3" y="25"/>
                    </a:lnTo>
                    <a:lnTo>
                      <a:pt x="6" y="22"/>
                    </a:lnTo>
                    <a:lnTo>
                      <a:pt x="12" y="29"/>
                    </a:lnTo>
                    <a:lnTo>
                      <a:pt x="3" y="29"/>
                    </a:lnTo>
                    <a:close/>
                    <a:moveTo>
                      <a:pt x="22" y="29"/>
                    </a:moveTo>
                    <a:lnTo>
                      <a:pt x="22" y="36"/>
                    </a:lnTo>
                    <a:lnTo>
                      <a:pt x="3" y="36"/>
                    </a:lnTo>
                    <a:lnTo>
                      <a:pt x="3" y="29"/>
                    </a:lnTo>
                    <a:lnTo>
                      <a:pt x="22" y="29"/>
                    </a:lnTo>
                    <a:close/>
                    <a:moveTo>
                      <a:pt x="22" y="36"/>
                    </a:moveTo>
                    <a:lnTo>
                      <a:pt x="22" y="39"/>
                    </a:lnTo>
                    <a:lnTo>
                      <a:pt x="20" y="42"/>
                    </a:lnTo>
                    <a:lnTo>
                      <a:pt x="12" y="36"/>
                    </a:lnTo>
                    <a:lnTo>
                      <a:pt x="22" y="36"/>
                    </a:lnTo>
                    <a:close/>
                    <a:moveTo>
                      <a:pt x="20" y="42"/>
                    </a:moveTo>
                    <a:lnTo>
                      <a:pt x="17" y="46"/>
                    </a:lnTo>
                    <a:lnTo>
                      <a:pt x="3" y="31"/>
                    </a:lnTo>
                    <a:lnTo>
                      <a:pt x="6" y="28"/>
                    </a:lnTo>
                    <a:lnTo>
                      <a:pt x="20" y="42"/>
                    </a:lnTo>
                    <a:close/>
                    <a:moveTo>
                      <a:pt x="0" y="38"/>
                    </a:moveTo>
                    <a:lnTo>
                      <a:pt x="0" y="35"/>
                    </a:lnTo>
                    <a:lnTo>
                      <a:pt x="3" y="31"/>
                    </a:lnTo>
                    <a:lnTo>
                      <a:pt x="10" y="38"/>
                    </a:lnTo>
                    <a:lnTo>
                      <a:pt x="0" y="38"/>
                    </a:lnTo>
                    <a:close/>
                    <a:moveTo>
                      <a:pt x="19" y="38"/>
                    </a:moveTo>
                    <a:lnTo>
                      <a:pt x="19" y="41"/>
                    </a:lnTo>
                    <a:lnTo>
                      <a:pt x="0" y="41"/>
                    </a:lnTo>
                    <a:lnTo>
                      <a:pt x="0" y="38"/>
                    </a:lnTo>
                    <a:lnTo>
                      <a:pt x="19" y="38"/>
                    </a:lnTo>
                    <a:close/>
                    <a:moveTo>
                      <a:pt x="19" y="41"/>
                    </a:moveTo>
                    <a:lnTo>
                      <a:pt x="19" y="48"/>
                    </a:lnTo>
                    <a:lnTo>
                      <a:pt x="0" y="48"/>
                    </a:lnTo>
                    <a:lnTo>
                      <a:pt x="0" y="41"/>
                    </a:lnTo>
                    <a:lnTo>
                      <a:pt x="19" y="41"/>
                    </a:lnTo>
                    <a:close/>
                    <a:moveTo>
                      <a:pt x="19" y="48"/>
                    </a:moveTo>
                    <a:lnTo>
                      <a:pt x="19" y="51"/>
                    </a:lnTo>
                    <a:lnTo>
                      <a:pt x="0" y="51"/>
                    </a:lnTo>
                    <a:lnTo>
                      <a:pt x="0" y="48"/>
                    </a:lnTo>
                    <a:lnTo>
                      <a:pt x="19" y="48"/>
                    </a:lnTo>
                    <a:close/>
                    <a:moveTo>
                      <a:pt x="3" y="58"/>
                    </a:moveTo>
                    <a:lnTo>
                      <a:pt x="0" y="55"/>
                    </a:lnTo>
                    <a:lnTo>
                      <a:pt x="0" y="51"/>
                    </a:lnTo>
                    <a:lnTo>
                      <a:pt x="10" y="51"/>
                    </a:lnTo>
                    <a:lnTo>
                      <a:pt x="3" y="58"/>
                    </a:lnTo>
                    <a:close/>
                    <a:moveTo>
                      <a:pt x="17" y="44"/>
                    </a:moveTo>
                    <a:lnTo>
                      <a:pt x="20" y="48"/>
                    </a:lnTo>
                    <a:lnTo>
                      <a:pt x="6" y="61"/>
                    </a:lnTo>
                    <a:lnTo>
                      <a:pt x="3" y="58"/>
                    </a:lnTo>
                    <a:lnTo>
                      <a:pt x="17" y="44"/>
                    </a:lnTo>
                    <a:close/>
                    <a:moveTo>
                      <a:pt x="20" y="48"/>
                    </a:moveTo>
                    <a:lnTo>
                      <a:pt x="22" y="50"/>
                    </a:lnTo>
                    <a:lnTo>
                      <a:pt x="22" y="54"/>
                    </a:lnTo>
                    <a:lnTo>
                      <a:pt x="12" y="54"/>
                    </a:lnTo>
                    <a:lnTo>
                      <a:pt x="20" y="48"/>
                    </a:lnTo>
                    <a:close/>
                    <a:moveTo>
                      <a:pt x="22" y="54"/>
                    </a:moveTo>
                    <a:lnTo>
                      <a:pt x="22" y="58"/>
                    </a:lnTo>
                    <a:lnTo>
                      <a:pt x="3" y="58"/>
                    </a:lnTo>
                    <a:lnTo>
                      <a:pt x="3" y="54"/>
                    </a:lnTo>
                    <a:lnTo>
                      <a:pt x="22" y="54"/>
                    </a:lnTo>
                    <a:close/>
                    <a:moveTo>
                      <a:pt x="6" y="64"/>
                    </a:moveTo>
                    <a:lnTo>
                      <a:pt x="3" y="61"/>
                    </a:lnTo>
                    <a:lnTo>
                      <a:pt x="3" y="58"/>
                    </a:lnTo>
                    <a:lnTo>
                      <a:pt x="12" y="58"/>
                    </a:lnTo>
                    <a:lnTo>
                      <a:pt x="6" y="64"/>
                    </a:lnTo>
                    <a:close/>
                    <a:moveTo>
                      <a:pt x="20" y="51"/>
                    </a:moveTo>
                    <a:lnTo>
                      <a:pt x="22" y="54"/>
                    </a:lnTo>
                    <a:lnTo>
                      <a:pt x="9" y="68"/>
                    </a:lnTo>
                    <a:lnTo>
                      <a:pt x="6" y="64"/>
                    </a:lnTo>
                    <a:lnTo>
                      <a:pt x="20" y="51"/>
                    </a:lnTo>
                    <a:close/>
                    <a:moveTo>
                      <a:pt x="12" y="69"/>
                    </a:moveTo>
                    <a:lnTo>
                      <a:pt x="10" y="69"/>
                    </a:lnTo>
                    <a:lnTo>
                      <a:pt x="9" y="68"/>
                    </a:lnTo>
                    <a:lnTo>
                      <a:pt x="15" y="61"/>
                    </a:lnTo>
                    <a:lnTo>
                      <a:pt x="12" y="69"/>
                    </a:lnTo>
                    <a:close/>
                    <a:moveTo>
                      <a:pt x="20" y="52"/>
                    </a:moveTo>
                    <a:lnTo>
                      <a:pt x="26" y="55"/>
                    </a:lnTo>
                    <a:lnTo>
                      <a:pt x="18" y="72"/>
                    </a:lnTo>
                    <a:lnTo>
                      <a:pt x="12" y="69"/>
                    </a:lnTo>
                    <a:lnTo>
                      <a:pt x="20" y="52"/>
                    </a:lnTo>
                    <a:close/>
                    <a:moveTo>
                      <a:pt x="22" y="73"/>
                    </a:moveTo>
                    <a:lnTo>
                      <a:pt x="20" y="73"/>
                    </a:lnTo>
                    <a:lnTo>
                      <a:pt x="18" y="72"/>
                    </a:lnTo>
                    <a:lnTo>
                      <a:pt x="22" y="64"/>
                    </a:lnTo>
                    <a:lnTo>
                      <a:pt x="22" y="73"/>
                    </a:lnTo>
                    <a:close/>
                    <a:moveTo>
                      <a:pt x="22" y="54"/>
                    </a:moveTo>
                    <a:lnTo>
                      <a:pt x="25" y="54"/>
                    </a:lnTo>
                    <a:lnTo>
                      <a:pt x="25" y="73"/>
                    </a:lnTo>
                    <a:lnTo>
                      <a:pt x="22" y="73"/>
                    </a:lnTo>
                    <a:lnTo>
                      <a:pt x="22" y="54"/>
                    </a:lnTo>
                    <a:close/>
                    <a:moveTo>
                      <a:pt x="25" y="54"/>
                    </a:moveTo>
                    <a:lnTo>
                      <a:pt x="30" y="54"/>
                    </a:lnTo>
                    <a:lnTo>
                      <a:pt x="32" y="57"/>
                    </a:lnTo>
                    <a:lnTo>
                      <a:pt x="25" y="64"/>
                    </a:lnTo>
                    <a:lnTo>
                      <a:pt x="25" y="54"/>
                    </a:lnTo>
                    <a:close/>
                    <a:moveTo>
                      <a:pt x="32" y="57"/>
                    </a:moveTo>
                    <a:lnTo>
                      <a:pt x="35" y="60"/>
                    </a:lnTo>
                    <a:lnTo>
                      <a:pt x="22" y="74"/>
                    </a:lnTo>
                    <a:lnTo>
                      <a:pt x="19" y="71"/>
                    </a:lnTo>
                    <a:lnTo>
                      <a:pt x="32" y="57"/>
                    </a:lnTo>
                    <a:close/>
                    <a:moveTo>
                      <a:pt x="29" y="76"/>
                    </a:moveTo>
                    <a:lnTo>
                      <a:pt x="24" y="76"/>
                    </a:lnTo>
                    <a:lnTo>
                      <a:pt x="22" y="74"/>
                    </a:lnTo>
                    <a:lnTo>
                      <a:pt x="29" y="67"/>
                    </a:lnTo>
                    <a:lnTo>
                      <a:pt x="29" y="76"/>
                    </a:lnTo>
                    <a:close/>
                    <a:moveTo>
                      <a:pt x="29" y="58"/>
                    </a:moveTo>
                    <a:lnTo>
                      <a:pt x="35" y="58"/>
                    </a:lnTo>
                    <a:lnTo>
                      <a:pt x="35" y="76"/>
                    </a:lnTo>
                    <a:lnTo>
                      <a:pt x="29" y="76"/>
                    </a:lnTo>
                    <a:lnTo>
                      <a:pt x="29" y="58"/>
                    </a:lnTo>
                    <a:close/>
                    <a:moveTo>
                      <a:pt x="35" y="58"/>
                    </a:moveTo>
                    <a:lnTo>
                      <a:pt x="41" y="58"/>
                    </a:lnTo>
                    <a:lnTo>
                      <a:pt x="41" y="76"/>
                    </a:lnTo>
                    <a:lnTo>
                      <a:pt x="35" y="76"/>
                    </a:lnTo>
                    <a:lnTo>
                      <a:pt x="35" y="58"/>
                    </a:lnTo>
                    <a:close/>
                    <a:moveTo>
                      <a:pt x="49" y="74"/>
                    </a:moveTo>
                    <a:lnTo>
                      <a:pt x="45" y="76"/>
                    </a:lnTo>
                    <a:lnTo>
                      <a:pt x="41" y="76"/>
                    </a:lnTo>
                    <a:lnTo>
                      <a:pt x="41" y="67"/>
                    </a:lnTo>
                    <a:lnTo>
                      <a:pt x="49" y="74"/>
                    </a:lnTo>
                    <a:close/>
                    <a:moveTo>
                      <a:pt x="34" y="60"/>
                    </a:moveTo>
                    <a:lnTo>
                      <a:pt x="38" y="57"/>
                    </a:lnTo>
                    <a:lnTo>
                      <a:pt x="51" y="71"/>
                    </a:lnTo>
                    <a:lnTo>
                      <a:pt x="49" y="74"/>
                    </a:lnTo>
                    <a:lnTo>
                      <a:pt x="34" y="60"/>
                    </a:lnTo>
                    <a:close/>
                    <a:moveTo>
                      <a:pt x="38" y="57"/>
                    </a:moveTo>
                    <a:lnTo>
                      <a:pt x="41" y="54"/>
                    </a:lnTo>
                    <a:lnTo>
                      <a:pt x="44" y="54"/>
                    </a:lnTo>
                    <a:lnTo>
                      <a:pt x="44" y="64"/>
                    </a:lnTo>
                    <a:lnTo>
                      <a:pt x="38" y="57"/>
                    </a:lnTo>
                    <a:close/>
                    <a:moveTo>
                      <a:pt x="44" y="54"/>
                    </a:moveTo>
                    <a:lnTo>
                      <a:pt x="51" y="54"/>
                    </a:lnTo>
                    <a:lnTo>
                      <a:pt x="51" y="73"/>
                    </a:lnTo>
                    <a:lnTo>
                      <a:pt x="44" y="73"/>
                    </a:lnTo>
                    <a:lnTo>
                      <a:pt x="44" y="54"/>
                    </a:lnTo>
                    <a:close/>
                    <a:moveTo>
                      <a:pt x="57" y="71"/>
                    </a:moveTo>
                    <a:lnTo>
                      <a:pt x="55" y="73"/>
                    </a:lnTo>
                    <a:lnTo>
                      <a:pt x="51" y="73"/>
                    </a:lnTo>
                    <a:lnTo>
                      <a:pt x="51" y="64"/>
                    </a:lnTo>
                    <a:lnTo>
                      <a:pt x="57" y="71"/>
                    </a:lnTo>
                    <a:close/>
                    <a:moveTo>
                      <a:pt x="44" y="57"/>
                    </a:moveTo>
                    <a:lnTo>
                      <a:pt x="47" y="54"/>
                    </a:lnTo>
                    <a:lnTo>
                      <a:pt x="61" y="68"/>
                    </a:lnTo>
                    <a:lnTo>
                      <a:pt x="57" y="71"/>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02" name="Freeform 288">
                <a:extLst>
                  <a:ext uri="{FF2B5EF4-FFF2-40B4-BE49-F238E27FC236}">
                    <a16:creationId xmlns:a16="http://schemas.microsoft.com/office/drawing/2014/main" id="{DDD5040A-9387-4ABE-A21F-C129B0CACD94}"/>
                  </a:ext>
                </a:extLst>
              </p:cNvPr>
              <p:cNvSpPr>
                <a:spLocks/>
              </p:cNvSpPr>
              <p:nvPr/>
            </p:nvSpPr>
            <p:spPr bwMode="auto">
              <a:xfrm>
                <a:off x="2521" y="2433"/>
                <a:ext cx="16" cy="14"/>
              </a:xfrm>
              <a:custGeom>
                <a:avLst/>
                <a:gdLst>
                  <a:gd name="T0" fmla="*/ 11 w 67"/>
                  <a:gd name="T1" fmla="*/ 12 h 58"/>
                  <a:gd name="T2" fmla="*/ 12 w 67"/>
                  <a:gd name="T3" fmla="*/ 12 h 58"/>
                  <a:gd name="T4" fmla="*/ 14 w 67"/>
                  <a:gd name="T5" fmla="*/ 11 h 58"/>
                  <a:gd name="T6" fmla="*/ 15 w 67"/>
                  <a:gd name="T7" fmla="*/ 9 h 58"/>
                  <a:gd name="T8" fmla="*/ 15 w 67"/>
                  <a:gd name="T9" fmla="*/ 9 h 58"/>
                  <a:gd name="T10" fmla="*/ 15 w 67"/>
                  <a:gd name="T11" fmla="*/ 8 h 58"/>
                  <a:gd name="T12" fmla="*/ 16 w 67"/>
                  <a:gd name="T13" fmla="*/ 6 h 58"/>
                  <a:gd name="T14" fmla="*/ 16 w 67"/>
                  <a:gd name="T15" fmla="*/ 6 h 58"/>
                  <a:gd name="T16" fmla="*/ 16 w 67"/>
                  <a:gd name="T17" fmla="*/ 5 h 58"/>
                  <a:gd name="T18" fmla="*/ 16 w 67"/>
                  <a:gd name="T19" fmla="*/ 3 h 58"/>
                  <a:gd name="T20" fmla="*/ 15 w 67"/>
                  <a:gd name="T21" fmla="*/ 2 h 58"/>
                  <a:gd name="T22" fmla="*/ 15 w 67"/>
                  <a:gd name="T23" fmla="*/ 2 h 58"/>
                  <a:gd name="T24" fmla="*/ 14 w 67"/>
                  <a:gd name="T25" fmla="*/ 1 h 58"/>
                  <a:gd name="T26" fmla="*/ 13 w 67"/>
                  <a:gd name="T27" fmla="*/ 0 h 58"/>
                  <a:gd name="T28" fmla="*/ 12 w 67"/>
                  <a:gd name="T29" fmla="*/ 0 h 58"/>
                  <a:gd name="T30" fmla="*/ 11 w 67"/>
                  <a:gd name="T31" fmla="*/ 0 h 58"/>
                  <a:gd name="T32" fmla="*/ 10 w 67"/>
                  <a:gd name="T33" fmla="*/ 0 h 58"/>
                  <a:gd name="T34" fmla="*/ 8 w 67"/>
                  <a:gd name="T35" fmla="*/ 0 h 58"/>
                  <a:gd name="T36" fmla="*/ 8 w 67"/>
                  <a:gd name="T37" fmla="*/ 0 h 58"/>
                  <a:gd name="T38" fmla="*/ 6 w 67"/>
                  <a:gd name="T39" fmla="*/ 1 h 58"/>
                  <a:gd name="T40" fmla="*/ 5 w 67"/>
                  <a:gd name="T41" fmla="*/ 1 h 58"/>
                  <a:gd name="T42" fmla="*/ 4 w 67"/>
                  <a:gd name="T43" fmla="*/ 2 h 58"/>
                  <a:gd name="T44" fmla="*/ 3 w 67"/>
                  <a:gd name="T45" fmla="*/ 3 h 58"/>
                  <a:gd name="T46" fmla="*/ 2 w 67"/>
                  <a:gd name="T47" fmla="*/ 4 h 58"/>
                  <a:gd name="T48" fmla="*/ 2 w 67"/>
                  <a:gd name="T49" fmla="*/ 5 h 58"/>
                  <a:gd name="T50" fmla="*/ 1 w 67"/>
                  <a:gd name="T51" fmla="*/ 6 h 58"/>
                  <a:gd name="T52" fmla="*/ 1 w 67"/>
                  <a:gd name="T53" fmla="*/ 7 h 58"/>
                  <a:gd name="T54" fmla="*/ 0 w 67"/>
                  <a:gd name="T55" fmla="*/ 8 h 58"/>
                  <a:gd name="T56" fmla="*/ 0 w 67"/>
                  <a:gd name="T57" fmla="*/ 9 h 58"/>
                  <a:gd name="T58" fmla="*/ 1 w 67"/>
                  <a:gd name="T59" fmla="*/ 10 h 58"/>
                  <a:gd name="T60" fmla="*/ 1 w 67"/>
                  <a:gd name="T61" fmla="*/ 11 h 58"/>
                  <a:gd name="T62" fmla="*/ 2 w 67"/>
                  <a:gd name="T63" fmla="*/ 12 h 58"/>
                  <a:gd name="T64" fmla="*/ 2 w 67"/>
                  <a:gd name="T65" fmla="*/ 12 h 58"/>
                  <a:gd name="T66" fmla="*/ 3 w 67"/>
                  <a:gd name="T67" fmla="*/ 13 h 58"/>
                  <a:gd name="T68" fmla="*/ 4 w 67"/>
                  <a:gd name="T69" fmla="*/ 13 h 58"/>
                  <a:gd name="T70" fmla="*/ 5 w 67"/>
                  <a:gd name="T71" fmla="*/ 14 h 58"/>
                  <a:gd name="T72" fmla="*/ 6 w 67"/>
                  <a:gd name="T73" fmla="*/ 14 h 58"/>
                  <a:gd name="T74" fmla="*/ 8 w 67"/>
                  <a:gd name="T75" fmla="*/ 14 h 58"/>
                  <a:gd name="T76" fmla="*/ 9 w 67"/>
                  <a:gd name="T77" fmla="*/ 13 h 58"/>
                  <a:gd name="T78" fmla="*/ 10 w 67"/>
                  <a:gd name="T79" fmla="*/ 13 h 58"/>
                  <a:gd name="T80" fmla="*/ 11 w 67"/>
                  <a:gd name="T81" fmla="*/ 12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8" y="51"/>
                    </a:moveTo>
                    <a:lnTo>
                      <a:pt x="51" y="49"/>
                    </a:lnTo>
                    <a:lnTo>
                      <a:pt x="57" y="46"/>
                    </a:lnTo>
                    <a:lnTo>
                      <a:pt x="61" y="39"/>
                    </a:lnTo>
                    <a:lnTo>
                      <a:pt x="64" y="36"/>
                    </a:lnTo>
                    <a:lnTo>
                      <a:pt x="64" y="32"/>
                    </a:lnTo>
                    <a:lnTo>
                      <a:pt x="67" y="26"/>
                    </a:lnTo>
                    <a:lnTo>
                      <a:pt x="67" y="24"/>
                    </a:lnTo>
                    <a:lnTo>
                      <a:pt x="67" y="20"/>
                    </a:lnTo>
                    <a:lnTo>
                      <a:pt x="67" y="14"/>
                    </a:lnTo>
                    <a:lnTo>
                      <a:pt x="64" y="10"/>
                    </a:lnTo>
                    <a:lnTo>
                      <a:pt x="61" y="7"/>
                    </a:lnTo>
                    <a:lnTo>
                      <a:pt x="57" y="4"/>
                    </a:lnTo>
                    <a:lnTo>
                      <a:pt x="54" y="0"/>
                    </a:lnTo>
                    <a:lnTo>
                      <a:pt x="51" y="0"/>
                    </a:lnTo>
                    <a:lnTo>
                      <a:pt x="48" y="0"/>
                    </a:lnTo>
                    <a:lnTo>
                      <a:pt x="41" y="0"/>
                    </a:lnTo>
                    <a:lnTo>
                      <a:pt x="35" y="0"/>
                    </a:lnTo>
                    <a:lnTo>
                      <a:pt x="32" y="0"/>
                    </a:lnTo>
                    <a:lnTo>
                      <a:pt x="25" y="4"/>
                    </a:lnTo>
                    <a:lnTo>
                      <a:pt x="22" y="4"/>
                    </a:lnTo>
                    <a:lnTo>
                      <a:pt x="16" y="7"/>
                    </a:lnTo>
                    <a:lnTo>
                      <a:pt x="13" y="14"/>
                    </a:lnTo>
                    <a:lnTo>
                      <a:pt x="10" y="17"/>
                    </a:lnTo>
                    <a:lnTo>
                      <a:pt x="7" y="20"/>
                    </a:lnTo>
                    <a:lnTo>
                      <a:pt x="3" y="24"/>
                    </a:lnTo>
                    <a:lnTo>
                      <a:pt x="3" y="29"/>
                    </a:lnTo>
                    <a:lnTo>
                      <a:pt x="0" y="32"/>
                    </a:lnTo>
                    <a:lnTo>
                      <a:pt x="0" y="39"/>
                    </a:lnTo>
                    <a:lnTo>
                      <a:pt x="3" y="42"/>
                    </a:lnTo>
                    <a:lnTo>
                      <a:pt x="3" y="46"/>
                    </a:lnTo>
                    <a:lnTo>
                      <a:pt x="7" y="49"/>
                    </a:lnTo>
                    <a:lnTo>
                      <a:pt x="10" y="51"/>
                    </a:lnTo>
                    <a:lnTo>
                      <a:pt x="13" y="54"/>
                    </a:lnTo>
                    <a:lnTo>
                      <a:pt x="16" y="54"/>
                    </a:lnTo>
                    <a:lnTo>
                      <a:pt x="22" y="58"/>
                    </a:lnTo>
                    <a:lnTo>
                      <a:pt x="25" y="58"/>
                    </a:lnTo>
                    <a:lnTo>
                      <a:pt x="32" y="58"/>
                    </a:lnTo>
                    <a:lnTo>
                      <a:pt x="39" y="54"/>
                    </a:lnTo>
                    <a:lnTo>
                      <a:pt x="41"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03" name="Freeform 289">
                <a:extLst>
                  <a:ext uri="{FF2B5EF4-FFF2-40B4-BE49-F238E27FC236}">
                    <a16:creationId xmlns:a16="http://schemas.microsoft.com/office/drawing/2014/main" id="{50194231-187B-4CFF-AA8A-D16FACC632AE}"/>
                  </a:ext>
                </a:extLst>
              </p:cNvPr>
              <p:cNvSpPr>
                <a:spLocks noEditPoints="1"/>
              </p:cNvSpPr>
              <p:nvPr/>
            </p:nvSpPr>
            <p:spPr bwMode="auto">
              <a:xfrm>
                <a:off x="2518" y="2430"/>
                <a:ext cx="22" cy="19"/>
              </a:xfrm>
              <a:custGeom>
                <a:avLst/>
                <a:gdLst>
                  <a:gd name="T0" fmla="*/ 14 w 86"/>
                  <a:gd name="T1" fmla="*/ 13 h 76"/>
                  <a:gd name="T2" fmla="*/ 16 w 86"/>
                  <a:gd name="T3" fmla="*/ 11 h 76"/>
                  <a:gd name="T4" fmla="*/ 18 w 86"/>
                  <a:gd name="T5" fmla="*/ 15 h 76"/>
                  <a:gd name="T6" fmla="*/ 19 w 86"/>
                  <a:gd name="T7" fmla="*/ 15 h 76"/>
                  <a:gd name="T8" fmla="*/ 16 w 86"/>
                  <a:gd name="T9" fmla="*/ 11 h 76"/>
                  <a:gd name="T10" fmla="*/ 21 w 86"/>
                  <a:gd name="T11" fmla="*/ 11 h 76"/>
                  <a:gd name="T12" fmla="*/ 16 w 86"/>
                  <a:gd name="T13" fmla="*/ 10 h 76"/>
                  <a:gd name="T14" fmla="*/ 17 w 86"/>
                  <a:gd name="T15" fmla="*/ 9 h 76"/>
                  <a:gd name="T16" fmla="*/ 21 w 86"/>
                  <a:gd name="T17" fmla="*/ 11 h 76"/>
                  <a:gd name="T18" fmla="*/ 22 w 86"/>
                  <a:gd name="T19" fmla="*/ 9 h 76"/>
                  <a:gd name="T20" fmla="*/ 17 w 86"/>
                  <a:gd name="T21" fmla="*/ 8 h 76"/>
                  <a:gd name="T22" fmla="*/ 17 w 86"/>
                  <a:gd name="T23" fmla="*/ 6 h 76"/>
                  <a:gd name="T24" fmla="*/ 22 w 86"/>
                  <a:gd name="T25" fmla="*/ 6 h 76"/>
                  <a:gd name="T26" fmla="*/ 21 w 86"/>
                  <a:gd name="T27" fmla="*/ 4 h 76"/>
                  <a:gd name="T28" fmla="*/ 17 w 86"/>
                  <a:gd name="T29" fmla="*/ 6 h 76"/>
                  <a:gd name="T30" fmla="*/ 16 w 86"/>
                  <a:gd name="T31" fmla="*/ 6 h 76"/>
                  <a:gd name="T32" fmla="*/ 15 w 86"/>
                  <a:gd name="T33" fmla="*/ 4 h 76"/>
                  <a:gd name="T34" fmla="*/ 18 w 86"/>
                  <a:gd name="T35" fmla="*/ 1 h 76"/>
                  <a:gd name="T36" fmla="*/ 16 w 86"/>
                  <a:gd name="T37" fmla="*/ 0 h 76"/>
                  <a:gd name="T38" fmla="*/ 16 w 86"/>
                  <a:gd name="T39" fmla="*/ 5 h 76"/>
                  <a:gd name="T40" fmla="*/ 13 w 86"/>
                  <a:gd name="T41" fmla="*/ 5 h 76"/>
                  <a:gd name="T42" fmla="*/ 11 w 86"/>
                  <a:gd name="T43" fmla="*/ 5 h 76"/>
                  <a:gd name="T44" fmla="*/ 11 w 86"/>
                  <a:gd name="T45" fmla="*/ 0 h 76"/>
                  <a:gd name="T46" fmla="*/ 10 w 86"/>
                  <a:gd name="T47" fmla="*/ 0 h 76"/>
                  <a:gd name="T48" fmla="*/ 10 w 86"/>
                  <a:gd name="T49" fmla="*/ 5 h 76"/>
                  <a:gd name="T50" fmla="*/ 7 w 86"/>
                  <a:gd name="T51" fmla="*/ 1 h 76"/>
                  <a:gd name="T52" fmla="*/ 8 w 86"/>
                  <a:gd name="T53" fmla="*/ 6 h 76"/>
                  <a:gd name="T54" fmla="*/ 6 w 86"/>
                  <a:gd name="T55" fmla="*/ 2 h 76"/>
                  <a:gd name="T56" fmla="*/ 5 w 86"/>
                  <a:gd name="T57" fmla="*/ 3 h 76"/>
                  <a:gd name="T58" fmla="*/ 8 w 86"/>
                  <a:gd name="T59" fmla="*/ 7 h 76"/>
                  <a:gd name="T60" fmla="*/ 7 w 86"/>
                  <a:gd name="T61" fmla="*/ 8 h 76"/>
                  <a:gd name="T62" fmla="*/ 8 w 86"/>
                  <a:gd name="T63" fmla="*/ 6 h 76"/>
                  <a:gd name="T64" fmla="*/ 2 w 86"/>
                  <a:gd name="T65" fmla="*/ 6 h 76"/>
                  <a:gd name="T66" fmla="*/ 3 w 86"/>
                  <a:gd name="T67" fmla="*/ 8 h 76"/>
                  <a:gd name="T68" fmla="*/ 6 w 86"/>
                  <a:gd name="T69" fmla="*/ 8 h 76"/>
                  <a:gd name="T70" fmla="*/ 5 w 86"/>
                  <a:gd name="T71" fmla="*/ 11 h 76"/>
                  <a:gd name="T72" fmla="*/ 0 w 86"/>
                  <a:gd name="T73" fmla="*/ 9 h 76"/>
                  <a:gd name="T74" fmla="*/ 0 w 86"/>
                  <a:gd name="T75" fmla="*/ 12 h 76"/>
                  <a:gd name="T76" fmla="*/ 3 w 86"/>
                  <a:gd name="T77" fmla="*/ 12 h 76"/>
                  <a:gd name="T78" fmla="*/ 4 w 86"/>
                  <a:gd name="T79" fmla="*/ 10 h 76"/>
                  <a:gd name="T80" fmla="*/ 6 w 86"/>
                  <a:gd name="T81" fmla="*/ 13 h 76"/>
                  <a:gd name="T82" fmla="*/ 1 w 86"/>
                  <a:gd name="T83" fmla="*/ 14 h 76"/>
                  <a:gd name="T84" fmla="*/ 3 w 86"/>
                  <a:gd name="T85" fmla="*/ 16 h 76"/>
                  <a:gd name="T86" fmla="*/ 3 w 86"/>
                  <a:gd name="T87" fmla="*/ 16 h 76"/>
                  <a:gd name="T88" fmla="*/ 3 w 86"/>
                  <a:gd name="T89" fmla="*/ 17 h 76"/>
                  <a:gd name="T90" fmla="*/ 6 w 86"/>
                  <a:gd name="T91" fmla="*/ 18 h 76"/>
                  <a:gd name="T92" fmla="*/ 7 w 86"/>
                  <a:gd name="T93" fmla="*/ 14 h 76"/>
                  <a:gd name="T94" fmla="*/ 8 w 86"/>
                  <a:gd name="T95" fmla="*/ 14 h 76"/>
                  <a:gd name="T96" fmla="*/ 6 w 86"/>
                  <a:gd name="T97" fmla="*/ 18 h 76"/>
                  <a:gd name="T98" fmla="*/ 8 w 86"/>
                  <a:gd name="T99" fmla="*/ 19 h 76"/>
                  <a:gd name="T100" fmla="*/ 9 w 86"/>
                  <a:gd name="T101" fmla="*/ 14 h 76"/>
                  <a:gd name="T102" fmla="*/ 11 w 86"/>
                  <a:gd name="T103" fmla="*/ 19 h 76"/>
                  <a:gd name="T104" fmla="*/ 13 w 86"/>
                  <a:gd name="T105" fmla="*/ 18 h 76"/>
                  <a:gd name="T106" fmla="*/ 13 w 86"/>
                  <a:gd name="T107" fmla="*/ 16 h 76"/>
                  <a:gd name="T108" fmla="*/ 13 w 86"/>
                  <a:gd name="T109" fmla="*/ 14 h 76"/>
                  <a:gd name="T110" fmla="*/ 12 w 86"/>
                  <a:gd name="T111" fmla="*/ 14 h 7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6"/>
                  <a:gd name="T169" fmla="*/ 0 h 76"/>
                  <a:gd name="T170" fmla="*/ 86 w 86"/>
                  <a:gd name="T171" fmla="*/ 76 h 7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6" h="76">
                    <a:moveTo>
                      <a:pt x="51" y="53"/>
                    </a:moveTo>
                    <a:lnTo>
                      <a:pt x="54" y="50"/>
                    </a:lnTo>
                    <a:lnTo>
                      <a:pt x="67" y="64"/>
                    </a:lnTo>
                    <a:lnTo>
                      <a:pt x="64" y="67"/>
                    </a:lnTo>
                    <a:lnTo>
                      <a:pt x="51" y="53"/>
                    </a:lnTo>
                    <a:close/>
                    <a:moveTo>
                      <a:pt x="54" y="50"/>
                    </a:moveTo>
                    <a:lnTo>
                      <a:pt x="55" y="49"/>
                    </a:lnTo>
                    <a:lnTo>
                      <a:pt x="56" y="48"/>
                    </a:lnTo>
                    <a:lnTo>
                      <a:pt x="61" y="57"/>
                    </a:lnTo>
                    <a:lnTo>
                      <a:pt x="54" y="50"/>
                    </a:lnTo>
                    <a:close/>
                    <a:moveTo>
                      <a:pt x="56" y="48"/>
                    </a:moveTo>
                    <a:lnTo>
                      <a:pt x="63" y="45"/>
                    </a:lnTo>
                    <a:lnTo>
                      <a:pt x="72" y="61"/>
                    </a:lnTo>
                    <a:lnTo>
                      <a:pt x="65" y="65"/>
                    </a:lnTo>
                    <a:lnTo>
                      <a:pt x="56" y="48"/>
                    </a:lnTo>
                    <a:close/>
                    <a:moveTo>
                      <a:pt x="76" y="58"/>
                    </a:moveTo>
                    <a:lnTo>
                      <a:pt x="74" y="60"/>
                    </a:lnTo>
                    <a:lnTo>
                      <a:pt x="72" y="61"/>
                    </a:lnTo>
                    <a:lnTo>
                      <a:pt x="67" y="54"/>
                    </a:lnTo>
                    <a:lnTo>
                      <a:pt x="76" y="58"/>
                    </a:lnTo>
                    <a:close/>
                    <a:moveTo>
                      <a:pt x="59" y="49"/>
                    </a:moveTo>
                    <a:lnTo>
                      <a:pt x="62" y="43"/>
                    </a:lnTo>
                    <a:lnTo>
                      <a:pt x="78" y="51"/>
                    </a:lnTo>
                    <a:lnTo>
                      <a:pt x="76" y="58"/>
                    </a:lnTo>
                    <a:lnTo>
                      <a:pt x="59" y="49"/>
                    </a:lnTo>
                    <a:close/>
                    <a:moveTo>
                      <a:pt x="62" y="43"/>
                    </a:moveTo>
                    <a:lnTo>
                      <a:pt x="63" y="42"/>
                    </a:lnTo>
                    <a:lnTo>
                      <a:pt x="64" y="40"/>
                    </a:lnTo>
                    <a:lnTo>
                      <a:pt x="71" y="47"/>
                    </a:lnTo>
                    <a:lnTo>
                      <a:pt x="62" y="43"/>
                    </a:lnTo>
                    <a:close/>
                    <a:moveTo>
                      <a:pt x="64" y="40"/>
                    </a:moveTo>
                    <a:lnTo>
                      <a:pt x="67" y="37"/>
                    </a:lnTo>
                    <a:lnTo>
                      <a:pt x="81" y="50"/>
                    </a:lnTo>
                    <a:lnTo>
                      <a:pt x="77" y="54"/>
                    </a:lnTo>
                    <a:lnTo>
                      <a:pt x="64" y="40"/>
                    </a:lnTo>
                    <a:close/>
                    <a:moveTo>
                      <a:pt x="83" y="44"/>
                    </a:moveTo>
                    <a:lnTo>
                      <a:pt x="83" y="48"/>
                    </a:lnTo>
                    <a:lnTo>
                      <a:pt x="81" y="50"/>
                    </a:lnTo>
                    <a:lnTo>
                      <a:pt x="74" y="44"/>
                    </a:lnTo>
                    <a:lnTo>
                      <a:pt x="83" y="44"/>
                    </a:lnTo>
                    <a:close/>
                    <a:moveTo>
                      <a:pt x="64" y="44"/>
                    </a:moveTo>
                    <a:lnTo>
                      <a:pt x="64" y="40"/>
                    </a:lnTo>
                    <a:lnTo>
                      <a:pt x="83" y="40"/>
                    </a:lnTo>
                    <a:lnTo>
                      <a:pt x="83" y="44"/>
                    </a:lnTo>
                    <a:lnTo>
                      <a:pt x="64" y="44"/>
                    </a:lnTo>
                    <a:close/>
                    <a:moveTo>
                      <a:pt x="64" y="40"/>
                    </a:moveTo>
                    <a:lnTo>
                      <a:pt x="64" y="38"/>
                    </a:lnTo>
                    <a:lnTo>
                      <a:pt x="65" y="36"/>
                    </a:lnTo>
                    <a:lnTo>
                      <a:pt x="74" y="40"/>
                    </a:lnTo>
                    <a:lnTo>
                      <a:pt x="64" y="40"/>
                    </a:lnTo>
                    <a:close/>
                    <a:moveTo>
                      <a:pt x="65" y="36"/>
                    </a:moveTo>
                    <a:lnTo>
                      <a:pt x="69" y="30"/>
                    </a:lnTo>
                    <a:lnTo>
                      <a:pt x="85" y="38"/>
                    </a:lnTo>
                    <a:lnTo>
                      <a:pt x="82" y="45"/>
                    </a:lnTo>
                    <a:lnTo>
                      <a:pt x="65" y="36"/>
                    </a:lnTo>
                    <a:close/>
                    <a:moveTo>
                      <a:pt x="86" y="34"/>
                    </a:moveTo>
                    <a:lnTo>
                      <a:pt x="86" y="36"/>
                    </a:lnTo>
                    <a:lnTo>
                      <a:pt x="85" y="38"/>
                    </a:lnTo>
                    <a:lnTo>
                      <a:pt x="77" y="34"/>
                    </a:lnTo>
                    <a:lnTo>
                      <a:pt x="86" y="34"/>
                    </a:lnTo>
                    <a:close/>
                    <a:moveTo>
                      <a:pt x="67" y="34"/>
                    </a:moveTo>
                    <a:lnTo>
                      <a:pt x="67" y="32"/>
                    </a:lnTo>
                    <a:lnTo>
                      <a:pt x="86" y="32"/>
                    </a:lnTo>
                    <a:lnTo>
                      <a:pt x="86" y="34"/>
                    </a:lnTo>
                    <a:lnTo>
                      <a:pt x="67" y="34"/>
                    </a:lnTo>
                    <a:close/>
                    <a:moveTo>
                      <a:pt x="67" y="32"/>
                    </a:moveTo>
                    <a:lnTo>
                      <a:pt x="67" y="28"/>
                    </a:lnTo>
                    <a:lnTo>
                      <a:pt x="86" y="28"/>
                    </a:lnTo>
                    <a:lnTo>
                      <a:pt x="86" y="32"/>
                    </a:lnTo>
                    <a:lnTo>
                      <a:pt x="67" y="32"/>
                    </a:lnTo>
                    <a:close/>
                    <a:moveTo>
                      <a:pt x="67" y="28"/>
                    </a:moveTo>
                    <a:lnTo>
                      <a:pt x="67" y="22"/>
                    </a:lnTo>
                    <a:lnTo>
                      <a:pt x="86" y="22"/>
                    </a:lnTo>
                    <a:lnTo>
                      <a:pt x="86" y="28"/>
                    </a:lnTo>
                    <a:lnTo>
                      <a:pt x="67" y="28"/>
                    </a:lnTo>
                    <a:close/>
                    <a:moveTo>
                      <a:pt x="84" y="15"/>
                    </a:moveTo>
                    <a:lnTo>
                      <a:pt x="86" y="17"/>
                    </a:lnTo>
                    <a:lnTo>
                      <a:pt x="86" y="22"/>
                    </a:lnTo>
                    <a:lnTo>
                      <a:pt x="77" y="22"/>
                    </a:lnTo>
                    <a:lnTo>
                      <a:pt x="84" y="15"/>
                    </a:lnTo>
                    <a:close/>
                    <a:moveTo>
                      <a:pt x="70" y="28"/>
                    </a:moveTo>
                    <a:lnTo>
                      <a:pt x="67" y="25"/>
                    </a:lnTo>
                    <a:lnTo>
                      <a:pt x="81" y="12"/>
                    </a:lnTo>
                    <a:lnTo>
                      <a:pt x="84" y="15"/>
                    </a:lnTo>
                    <a:lnTo>
                      <a:pt x="70" y="28"/>
                    </a:lnTo>
                    <a:close/>
                    <a:moveTo>
                      <a:pt x="67" y="25"/>
                    </a:moveTo>
                    <a:lnTo>
                      <a:pt x="58" y="15"/>
                    </a:lnTo>
                    <a:lnTo>
                      <a:pt x="67" y="25"/>
                    </a:lnTo>
                    <a:lnTo>
                      <a:pt x="74" y="18"/>
                    </a:lnTo>
                    <a:lnTo>
                      <a:pt x="67" y="25"/>
                    </a:lnTo>
                    <a:close/>
                    <a:moveTo>
                      <a:pt x="67" y="25"/>
                    </a:moveTo>
                    <a:lnTo>
                      <a:pt x="64" y="22"/>
                    </a:lnTo>
                    <a:lnTo>
                      <a:pt x="77" y="8"/>
                    </a:lnTo>
                    <a:lnTo>
                      <a:pt x="81" y="12"/>
                    </a:lnTo>
                    <a:lnTo>
                      <a:pt x="67" y="25"/>
                    </a:lnTo>
                    <a:close/>
                    <a:moveTo>
                      <a:pt x="64" y="22"/>
                    </a:moveTo>
                    <a:lnTo>
                      <a:pt x="61" y="18"/>
                    </a:lnTo>
                    <a:lnTo>
                      <a:pt x="74" y="5"/>
                    </a:lnTo>
                    <a:lnTo>
                      <a:pt x="77" y="8"/>
                    </a:lnTo>
                    <a:lnTo>
                      <a:pt x="64" y="22"/>
                    </a:lnTo>
                    <a:close/>
                    <a:moveTo>
                      <a:pt x="61" y="18"/>
                    </a:moveTo>
                    <a:lnTo>
                      <a:pt x="58" y="15"/>
                    </a:lnTo>
                    <a:lnTo>
                      <a:pt x="71" y="2"/>
                    </a:lnTo>
                    <a:lnTo>
                      <a:pt x="74" y="5"/>
                    </a:lnTo>
                    <a:lnTo>
                      <a:pt x="61" y="18"/>
                    </a:lnTo>
                    <a:close/>
                    <a:moveTo>
                      <a:pt x="64" y="0"/>
                    </a:moveTo>
                    <a:lnTo>
                      <a:pt x="69" y="0"/>
                    </a:lnTo>
                    <a:lnTo>
                      <a:pt x="71" y="2"/>
                    </a:lnTo>
                    <a:lnTo>
                      <a:pt x="64" y="8"/>
                    </a:lnTo>
                    <a:lnTo>
                      <a:pt x="64" y="0"/>
                    </a:lnTo>
                    <a:close/>
                    <a:moveTo>
                      <a:pt x="64" y="18"/>
                    </a:moveTo>
                    <a:lnTo>
                      <a:pt x="61" y="18"/>
                    </a:lnTo>
                    <a:lnTo>
                      <a:pt x="61" y="0"/>
                    </a:lnTo>
                    <a:lnTo>
                      <a:pt x="64" y="0"/>
                    </a:lnTo>
                    <a:lnTo>
                      <a:pt x="64" y="18"/>
                    </a:lnTo>
                    <a:close/>
                    <a:moveTo>
                      <a:pt x="61" y="18"/>
                    </a:moveTo>
                    <a:lnTo>
                      <a:pt x="58" y="18"/>
                    </a:lnTo>
                    <a:lnTo>
                      <a:pt x="58" y="0"/>
                    </a:lnTo>
                    <a:lnTo>
                      <a:pt x="61" y="0"/>
                    </a:lnTo>
                    <a:lnTo>
                      <a:pt x="61" y="18"/>
                    </a:lnTo>
                    <a:close/>
                    <a:moveTo>
                      <a:pt x="58" y="18"/>
                    </a:moveTo>
                    <a:lnTo>
                      <a:pt x="51" y="18"/>
                    </a:lnTo>
                    <a:lnTo>
                      <a:pt x="51" y="0"/>
                    </a:lnTo>
                    <a:lnTo>
                      <a:pt x="58" y="0"/>
                    </a:lnTo>
                    <a:lnTo>
                      <a:pt x="58" y="18"/>
                    </a:lnTo>
                    <a:close/>
                    <a:moveTo>
                      <a:pt x="51" y="18"/>
                    </a:moveTo>
                    <a:lnTo>
                      <a:pt x="45" y="18"/>
                    </a:lnTo>
                    <a:lnTo>
                      <a:pt x="45" y="0"/>
                    </a:lnTo>
                    <a:lnTo>
                      <a:pt x="51" y="0"/>
                    </a:lnTo>
                    <a:lnTo>
                      <a:pt x="51" y="18"/>
                    </a:lnTo>
                    <a:close/>
                    <a:moveTo>
                      <a:pt x="45" y="18"/>
                    </a:moveTo>
                    <a:lnTo>
                      <a:pt x="42" y="18"/>
                    </a:lnTo>
                    <a:lnTo>
                      <a:pt x="42" y="0"/>
                    </a:lnTo>
                    <a:lnTo>
                      <a:pt x="45" y="0"/>
                    </a:lnTo>
                    <a:lnTo>
                      <a:pt x="45" y="18"/>
                    </a:lnTo>
                    <a:close/>
                    <a:moveTo>
                      <a:pt x="38" y="1"/>
                    </a:moveTo>
                    <a:lnTo>
                      <a:pt x="40" y="0"/>
                    </a:lnTo>
                    <a:lnTo>
                      <a:pt x="42" y="0"/>
                    </a:lnTo>
                    <a:lnTo>
                      <a:pt x="42" y="8"/>
                    </a:lnTo>
                    <a:lnTo>
                      <a:pt x="38" y="1"/>
                    </a:lnTo>
                    <a:close/>
                    <a:moveTo>
                      <a:pt x="47" y="17"/>
                    </a:moveTo>
                    <a:lnTo>
                      <a:pt x="40" y="21"/>
                    </a:lnTo>
                    <a:lnTo>
                      <a:pt x="31" y="4"/>
                    </a:lnTo>
                    <a:lnTo>
                      <a:pt x="38" y="1"/>
                    </a:lnTo>
                    <a:lnTo>
                      <a:pt x="47" y="17"/>
                    </a:lnTo>
                    <a:close/>
                    <a:moveTo>
                      <a:pt x="40" y="21"/>
                    </a:moveTo>
                    <a:lnTo>
                      <a:pt x="38" y="22"/>
                    </a:lnTo>
                    <a:lnTo>
                      <a:pt x="35" y="22"/>
                    </a:lnTo>
                    <a:lnTo>
                      <a:pt x="35" y="12"/>
                    </a:lnTo>
                    <a:lnTo>
                      <a:pt x="40" y="21"/>
                    </a:lnTo>
                    <a:close/>
                    <a:moveTo>
                      <a:pt x="35" y="22"/>
                    </a:moveTo>
                    <a:lnTo>
                      <a:pt x="32" y="22"/>
                    </a:lnTo>
                    <a:lnTo>
                      <a:pt x="32" y="3"/>
                    </a:lnTo>
                    <a:lnTo>
                      <a:pt x="35" y="3"/>
                    </a:lnTo>
                    <a:lnTo>
                      <a:pt x="35" y="22"/>
                    </a:lnTo>
                    <a:close/>
                    <a:moveTo>
                      <a:pt x="28" y="4"/>
                    </a:moveTo>
                    <a:lnTo>
                      <a:pt x="30" y="3"/>
                    </a:lnTo>
                    <a:lnTo>
                      <a:pt x="32" y="3"/>
                    </a:lnTo>
                    <a:lnTo>
                      <a:pt x="32" y="12"/>
                    </a:lnTo>
                    <a:lnTo>
                      <a:pt x="28" y="4"/>
                    </a:lnTo>
                    <a:close/>
                    <a:moveTo>
                      <a:pt x="37" y="21"/>
                    </a:moveTo>
                    <a:lnTo>
                      <a:pt x="30" y="24"/>
                    </a:lnTo>
                    <a:lnTo>
                      <a:pt x="22" y="6"/>
                    </a:lnTo>
                    <a:lnTo>
                      <a:pt x="28" y="4"/>
                    </a:lnTo>
                    <a:lnTo>
                      <a:pt x="37" y="21"/>
                    </a:lnTo>
                    <a:close/>
                    <a:moveTo>
                      <a:pt x="18" y="11"/>
                    </a:moveTo>
                    <a:lnTo>
                      <a:pt x="19" y="8"/>
                    </a:lnTo>
                    <a:lnTo>
                      <a:pt x="22" y="6"/>
                    </a:lnTo>
                    <a:lnTo>
                      <a:pt x="26" y="15"/>
                    </a:lnTo>
                    <a:lnTo>
                      <a:pt x="18" y="11"/>
                    </a:lnTo>
                    <a:close/>
                    <a:moveTo>
                      <a:pt x="34" y="19"/>
                    </a:moveTo>
                    <a:lnTo>
                      <a:pt x="31" y="26"/>
                    </a:lnTo>
                    <a:lnTo>
                      <a:pt x="15" y="17"/>
                    </a:lnTo>
                    <a:lnTo>
                      <a:pt x="18" y="11"/>
                    </a:lnTo>
                    <a:lnTo>
                      <a:pt x="34" y="19"/>
                    </a:lnTo>
                    <a:close/>
                    <a:moveTo>
                      <a:pt x="31" y="26"/>
                    </a:moveTo>
                    <a:lnTo>
                      <a:pt x="31" y="27"/>
                    </a:lnTo>
                    <a:lnTo>
                      <a:pt x="30" y="28"/>
                    </a:lnTo>
                    <a:lnTo>
                      <a:pt x="23" y="22"/>
                    </a:lnTo>
                    <a:lnTo>
                      <a:pt x="31" y="26"/>
                    </a:lnTo>
                    <a:close/>
                    <a:moveTo>
                      <a:pt x="30" y="28"/>
                    </a:moveTo>
                    <a:lnTo>
                      <a:pt x="27" y="32"/>
                    </a:lnTo>
                    <a:lnTo>
                      <a:pt x="13" y="18"/>
                    </a:lnTo>
                    <a:lnTo>
                      <a:pt x="16" y="15"/>
                    </a:lnTo>
                    <a:lnTo>
                      <a:pt x="30" y="28"/>
                    </a:lnTo>
                    <a:close/>
                    <a:moveTo>
                      <a:pt x="27" y="32"/>
                    </a:moveTo>
                    <a:lnTo>
                      <a:pt x="23" y="35"/>
                    </a:lnTo>
                    <a:lnTo>
                      <a:pt x="10" y="22"/>
                    </a:lnTo>
                    <a:lnTo>
                      <a:pt x="13" y="18"/>
                    </a:lnTo>
                    <a:lnTo>
                      <a:pt x="27" y="32"/>
                    </a:lnTo>
                    <a:close/>
                    <a:moveTo>
                      <a:pt x="23" y="35"/>
                    </a:moveTo>
                    <a:lnTo>
                      <a:pt x="33" y="25"/>
                    </a:lnTo>
                    <a:lnTo>
                      <a:pt x="23" y="35"/>
                    </a:lnTo>
                    <a:lnTo>
                      <a:pt x="17" y="28"/>
                    </a:lnTo>
                    <a:lnTo>
                      <a:pt x="23" y="35"/>
                    </a:lnTo>
                    <a:close/>
                    <a:moveTo>
                      <a:pt x="23" y="35"/>
                    </a:moveTo>
                    <a:lnTo>
                      <a:pt x="20" y="38"/>
                    </a:lnTo>
                    <a:lnTo>
                      <a:pt x="7" y="24"/>
                    </a:lnTo>
                    <a:lnTo>
                      <a:pt x="10" y="22"/>
                    </a:lnTo>
                    <a:lnTo>
                      <a:pt x="23" y="35"/>
                    </a:lnTo>
                    <a:close/>
                    <a:moveTo>
                      <a:pt x="4" y="32"/>
                    </a:moveTo>
                    <a:lnTo>
                      <a:pt x="4" y="27"/>
                    </a:lnTo>
                    <a:lnTo>
                      <a:pt x="7" y="24"/>
                    </a:lnTo>
                    <a:lnTo>
                      <a:pt x="13" y="32"/>
                    </a:lnTo>
                    <a:lnTo>
                      <a:pt x="4" y="32"/>
                    </a:lnTo>
                    <a:close/>
                    <a:moveTo>
                      <a:pt x="23" y="32"/>
                    </a:moveTo>
                    <a:lnTo>
                      <a:pt x="23" y="37"/>
                    </a:lnTo>
                    <a:lnTo>
                      <a:pt x="4" y="37"/>
                    </a:lnTo>
                    <a:lnTo>
                      <a:pt x="4" y="32"/>
                    </a:lnTo>
                    <a:lnTo>
                      <a:pt x="23" y="32"/>
                    </a:lnTo>
                    <a:close/>
                    <a:moveTo>
                      <a:pt x="23" y="37"/>
                    </a:moveTo>
                    <a:lnTo>
                      <a:pt x="23" y="42"/>
                    </a:lnTo>
                    <a:lnTo>
                      <a:pt x="20" y="44"/>
                    </a:lnTo>
                    <a:lnTo>
                      <a:pt x="13" y="37"/>
                    </a:lnTo>
                    <a:lnTo>
                      <a:pt x="23" y="37"/>
                    </a:lnTo>
                    <a:close/>
                    <a:moveTo>
                      <a:pt x="20" y="44"/>
                    </a:moveTo>
                    <a:lnTo>
                      <a:pt x="17" y="47"/>
                    </a:lnTo>
                    <a:lnTo>
                      <a:pt x="4" y="34"/>
                    </a:lnTo>
                    <a:lnTo>
                      <a:pt x="7" y="30"/>
                    </a:lnTo>
                    <a:lnTo>
                      <a:pt x="20" y="44"/>
                    </a:lnTo>
                    <a:close/>
                    <a:moveTo>
                      <a:pt x="0" y="40"/>
                    </a:moveTo>
                    <a:lnTo>
                      <a:pt x="0" y="37"/>
                    </a:lnTo>
                    <a:lnTo>
                      <a:pt x="4" y="34"/>
                    </a:lnTo>
                    <a:lnTo>
                      <a:pt x="10" y="40"/>
                    </a:lnTo>
                    <a:lnTo>
                      <a:pt x="0" y="40"/>
                    </a:lnTo>
                    <a:close/>
                    <a:moveTo>
                      <a:pt x="20" y="40"/>
                    </a:moveTo>
                    <a:lnTo>
                      <a:pt x="20" y="47"/>
                    </a:lnTo>
                    <a:lnTo>
                      <a:pt x="0" y="47"/>
                    </a:lnTo>
                    <a:lnTo>
                      <a:pt x="0" y="40"/>
                    </a:lnTo>
                    <a:lnTo>
                      <a:pt x="20" y="40"/>
                    </a:lnTo>
                    <a:close/>
                    <a:moveTo>
                      <a:pt x="4" y="54"/>
                    </a:moveTo>
                    <a:lnTo>
                      <a:pt x="0" y="51"/>
                    </a:lnTo>
                    <a:lnTo>
                      <a:pt x="0" y="47"/>
                    </a:lnTo>
                    <a:lnTo>
                      <a:pt x="10" y="47"/>
                    </a:lnTo>
                    <a:lnTo>
                      <a:pt x="4" y="54"/>
                    </a:lnTo>
                    <a:close/>
                    <a:moveTo>
                      <a:pt x="17" y="40"/>
                    </a:moveTo>
                    <a:lnTo>
                      <a:pt x="20" y="44"/>
                    </a:lnTo>
                    <a:lnTo>
                      <a:pt x="7" y="57"/>
                    </a:lnTo>
                    <a:lnTo>
                      <a:pt x="4" y="54"/>
                    </a:lnTo>
                    <a:lnTo>
                      <a:pt x="17" y="40"/>
                    </a:lnTo>
                    <a:close/>
                    <a:moveTo>
                      <a:pt x="20" y="44"/>
                    </a:moveTo>
                    <a:lnTo>
                      <a:pt x="23" y="46"/>
                    </a:lnTo>
                    <a:lnTo>
                      <a:pt x="23" y="50"/>
                    </a:lnTo>
                    <a:lnTo>
                      <a:pt x="13" y="50"/>
                    </a:lnTo>
                    <a:lnTo>
                      <a:pt x="20" y="44"/>
                    </a:lnTo>
                    <a:close/>
                    <a:moveTo>
                      <a:pt x="23" y="50"/>
                    </a:moveTo>
                    <a:lnTo>
                      <a:pt x="23" y="54"/>
                    </a:lnTo>
                    <a:lnTo>
                      <a:pt x="4" y="54"/>
                    </a:lnTo>
                    <a:lnTo>
                      <a:pt x="4" y="50"/>
                    </a:lnTo>
                    <a:lnTo>
                      <a:pt x="23" y="50"/>
                    </a:lnTo>
                    <a:close/>
                    <a:moveTo>
                      <a:pt x="7" y="60"/>
                    </a:moveTo>
                    <a:lnTo>
                      <a:pt x="4" y="57"/>
                    </a:lnTo>
                    <a:lnTo>
                      <a:pt x="4" y="54"/>
                    </a:lnTo>
                    <a:lnTo>
                      <a:pt x="13" y="54"/>
                    </a:lnTo>
                    <a:lnTo>
                      <a:pt x="7" y="60"/>
                    </a:lnTo>
                    <a:close/>
                    <a:moveTo>
                      <a:pt x="20" y="47"/>
                    </a:moveTo>
                    <a:lnTo>
                      <a:pt x="23" y="50"/>
                    </a:lnTo>
                    <a:lnTo>
                      <a:pt x="10" y="64"/>
                    </a:lnTo>
                    <a:lnTo>
                      <a:pt x="7" y="60"/>
                    </a:lnTo>
                    <a:lnTo>
                      <a:pt x="20" y="47"/>
                    </a:lnTo>
                    <a:close/>
                    <a:moveTo>
                      <a:pt x="23" y="50"/>
                    </a:moveTo>
                    <a:lnTo>
                      <a:pt x="27" y="53"/>
                    </a:lnTo>
                    <a:lnTo>
                      <a:pt x="13" y="67"/>
                    </a:lnTo>
                    <a:lnTo>
                      <a:pt x="10" y="64"/>
                    </a:lnTo>
                    <a:lnTo>
                      <a:pt x="23" y="50"/>
                    </a:lnTo>
                    <a:close/>
                    <a:moveTo>
                      <a:pt x="13" y="67"/>
                    </a:moveTo>
                    <a:lnTo>
                      <a:pt x="4" y="57"/>
                    </a:lnTo>
                    <a:lnTo>
                      <a:pt x="13" y="67"/>
                    </a:lnTo>
                    <a:lnTo>
                      <a:pt x="20" y="59"/>
                    </a:lnTo>
                    <a:lnTo>
                      <a:pt x="13" y="67"/>
                    </a:lnTo>
                    <a:close/>
                    <a:moveTo>
                      <a:pt x="27" y="53"/>
                    </a:moveTo>
                    <a:lnTo>
                      <a:pt x="30" y="56"/>
                    </a:lnTo>
                    <a:lnTo>
                      <a:pt x="16" y="69"/>
                    </a:lnTo>
                    <a:lnTo>
                      <a:pt x="13" y="67"/>
                    </a:lnTo>
                    <a:lnTo>
                      <a:pt x="27" y="53"/>
                    </a:lnTo>
                    <a:close/>
                    <a:moveTo>
                      <a:pt x="23" y="72"/>
                    </a:moveTo>
                    <a:lnTo>
                      <a:pt x="19" y="72"/>
                    </a:lnTo>
                    <a:lnTo>
                      <a:pt x="16" y="69"/>
                    </a:lnTo>
                    <a:lnTo>
                      <a:pt x="23" y="62"/>
                    </a:lnTo>
                    <a:lnTo>
                      <a:pt x="23" y="72"/>
                    </a:lnTo>
                    <a:close/>
                    <a:moveTo>
                      <a:pt x="23" y="54"/>
                    </a:moveTo>
                    <a:lnTo>
                      <a:pt x="26" y="54"/>
                    </a:lnTo>
                    <a:lnTo>
                      <a:pt x="26" y="72"/>
                    </a:lnTo>
                    <a:lnTo>
                      <a:pt x="23" y="72"/>
                    </a:lnTo>
                    <a:lnTo>
                      <a:pt x="23" y="54"/>
                    </a:lnTo>
                    <a:close/>
                    <a:moveTo>
                      <a:pt x="26" y="54"/>
                    </a:moveTo>
                    <a:lnTo>
                      <a:pt x="28" y="54"/>
                    </a:lnTo>
                    <a:lnTo>
                      <a:pt x="30" y="55"/>
                    </a:lnTo>
                    <a:lnTo>
                      <a:pt x="26" y="62"/>
                    </a:lnTo>
                    <a:lnTo>
                      <a:pt x="26" y="54"/>
                    </a:lnTo>
                    <a:close/>
                    <a:moveTo>
                      <a:pt x="30" y="55"/>
                    </a:moveTo>
                    <a:lnTo>
                      <a:pt x="37" y="58"/>
                    </a:lnTo>
                    <a:lnTo>
                      <a:pt x="28" y="75"/>
                    </a:lnTo>
                    <a:lnTo>
                      <a:pt x="22" y="71"/>
                    </a:lnTo>
                    <a:lnTo>
                      <a:pt x="30" y="55"/>
                    </a:lnTo>
                    <a:close/>
                    <a:moveTo>
                      <a:pt x="32" y="76"/>
                    </a:moveTo>
                    <a:lnTo>
                      <a:pt x="30" y="76"/>
                    </a:lnTo>
                    <a:lnTo>
                      <a:pt x="28" y="75"/>
                    </a:lnTo>
                    <a:lnTo>
                      <a:pt x="32" y="66"/>
                    </a:lnTo>
                    <a:lnTo>
                      <a:pt x="32" y="76"/>
                    </a:lnTo>
                    <a:close/>
                    <a:moveTo>
                      <a:pt x="32" y="57"/>
                    </a:moveTo>
                    <a:lnTo>
                      <a:pt x="35" y="57"/>
                    </a:lnTo>
                    <a:lnTo>
                      <a:pt x="35" y="76"/>
                    </a:lnTo>
                    <a:lnTo>
                      <a:pt x="32" y="76"/>
                    </a:lnTo>
                    <a:lnTo>
                      <a:pt x="32" y="57"/>
                    </a:lnTo>
                    <a:close/>
                    <a:moveTo>
                      <a:pt x="35" y="57"/>
                    </a:moveTo>
                    <a:lnTo>
                      <a:pt x="42" y="57"/>
                    </a:lnTo>
                    <a:lnTo>
                      <a:pt x="42" y="76"/>
                    </a:lnTo>
                    <a:lnTo>
                      <a:pt x="35" y="76"/>
                    </a:lnTo>
                    <a:lnTo>
                      <a:pt x="35" y="57"/>
                    </a:lnTo>
                    <a:close/>
                    <a:moveTo>
                      <a:pt x="47" y="75"/>
                    </a:moveTo>
                    <a:lnTo>
                      <a:pt x="44" y="76"/>
                    </a:lnTo>
                    <a:lnTo>
                      <a:pt x="42" y="76"/>
                    </a:lnTo>
                    <a:lnTo>
                      <a:pt x="42" y="66"/>
                    </a:lnTo>
                    <a:lnTo>
                      <a:pt x="47" y="75"/>
                    </a:lnTo>
                    <a:close/>
                    <a:moveTo>
                      <a:pt x="38" y="58"/>
                    </a:moveTo>
                    <a:lnTo>
                      <a:pt x="44" y="55"/>
                    </a:lnTo>
                    <a:lnTo>
                      <a:pt x="52" y="71"/>
                    </a:lnTo>
                    <a:lnTo>
                      <a:pt x="47" y="75"/>
                    </a:lnTo>
                    <a:lnTo>
                      <a:pt x="38" y="58"/>
                    </a:lnTo>
                    <a:close/>
                    <a:moveTo>
                      <a:pt x="44" y="55"/>
                    </a:moveTo>
                    <a:lnTo>
                      <a:pt x="47" y="54"/>
                    </a:lnTo>
                    <a:lnTo>
                      <a:pt x="49" y="54"/>
                    </a:lnTo>
                    <a:lnTo>
                      <a:pt x="49" y="62"/>
                    </a:lnTo>
                    <a:lnTo>
                      <a:pt x="44" y="55"/>
                    </a:lnTo>
                    <a:close/>
                    <a:moveTo>
                      <a:pt x="49" y="54"/>
                    </a:moveTo>
                    <a:lnTo>
                      <a:pt x="51" y="54"/>
                    </a:lnTo>
                    <a:lnTo>
                      <a:pt x="51" y="72"/>
                    </a:lnTo>
                    <a:lnTo>
                      <a:pt x="49" y="72"/>
                    </a:lnTo>
                    <a:lnTo>
                      <a:pt x="49" y="54"/>
                    </a:lnTo>
                    <a:close/>
                    <a:moveTo>
                      <a:pt x="55" y="71"/>
                    </a:moveTo>
                    <a:lnTo>
                      <a:pt x="53" y="72"/>
                    </a:lnTo>
                    <a:lnTo>
                      <a:pt x="51" y="72"/>
                    </a:lnTo>
                    <a:lnTo>
                      <a:pt x="51" y="62"/>
                    </a:lnTo>
                    <a:lnTo>
                      <a:pt x="55" y="71"/>
                    </a:lnTo>
                    <a:close/>
                    <a:moveTo>
                      <a:pt x="48" y="55"/>
                    </a:moveTo>
                    <a:lnTo>
                      <a:pt x="53" y="51"/>
                    </a:lnTo>
                    <a:lnTo>
                      <a:pt x="62" y="68"/>
                    </a:lnTo>
                    <a:lnTo>
                      <a:pt x="55" y="71"/>
                    </a:lnTo>
                    <a:lnTo>
                      <a:pt x="48"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04" name="Freeform 290">
                <a:extLst>
                  <a:ext uri="{FF2B5EF4-FFF2-40B4-BE49-F238E27FC236}">
                    <a16:creationId xmlns:a16="http://schemas.microsoft.com/office/drawing/2014/main" id="{DC386F20-6625-44D1-B79F-3BCC38FE6D31}"/>
                  </a:ext>
                </a:extLst>
              </p:cNvPr>
              <p:cNvSpPr>
                <a:spLocks/>
              </p:cNvSpPr>
              <p:nvPr/>
            </p:nvSpPr>
            <p:spPr bwMode="auto">
              <a:xfrm>
                <a:off x="2568" y="2414"/>
                <a:ext cx="16" cy="14"/>
              </a:xfrm>
              <a:custGeom>
                <a:avLst/>
                <a:gdLst>
                  <a:gd name="T0" fmla="*/ 11 w 64"/>
                  <a:gd name="T1" fmla="*/ 12 h 58"/>
                  <a:gd name="T2" fmla="*/ 13 w 64"/>
                  <a:gd name="T3" fmla="*/ 12 h 58"/>
                  <a:gd name="T4" fmla="*/ 14 w 64"/>
                  <a:gd name="T5" fmla="*/ 11 h 58"/>
                  <a:gd name="T6" fmla="*/ 14 w 64"/>
                  <a:gd name="T7" fmla="*/ 10 h 58"/>
                  <a:gd name="T8" fmla="*/ 15 w 64"/>
                  <a:gd name="T9" fmla="*/ 9 h 58"/>
                  <a:gd name="T10" fmla="*/ 16 w 64"/>
                  <a:gd name="T11" fmla="*/ 8 h 58"/>
                  <a:gd name="T12" fmla="*/ 16 w 64"/>
                  <a:gd name="T13" fmla="*/ 7 h 58"/>
                  <a:gd name="T14" fmla="*/ 16 w 64"/>
                  <a:gd name="T15" fmla="*/ 6 h 58"/>
                  <a:gd name="T16" fmla="*/ 16 w 64"/>
                  <a:gd name="T17" fmla="*/ 5 h 58"/>
                  <a:gd name="T18" fmla="*/ 16 w 64"/>
                  <a:gd name="T19" fmla="*/ 4 h 58"/>
                  <a:gd name="T20" fmla="*/ 16 w 64"/>
                  <a:gd name="T21" fmla="*/ 3 h 58"/>
                  <a:gd name="T22" fmla="*/ 15 w 64"/>
                  <a:gd name="T23" fmla="*/ 2 h 58"/>
                  <a:gd name="T24" fmla="*/ 14 w 64"/>
                  <a:gd name="T25" fmla="*/ 2 h 58"/>
                  <a:gd name="T26" fmla="*/ 14 w 64"/>
                  <a:gd name="T27" fmla="*/ 1 h 58"/>
                  <a:gd name="T28" fmla="*/ 12 w 64"/>
                  <a:gd name="T29" fmla="*/ 1 h 58"/>
                  <a:gd name="T30" fmla="*/ 11 w 64"/>
                  <a:gd name="T31" fmla="*/ 0 h 58"/>
                  <a:gd name="T32" fmla="*/ 10 w 64"/>
                  <a:gd name="T33" fmla="*/ 0 h 58"/>
                  <a:gd name="T34" fmla="*/ 9 w 64"/>
                  <a:gd name="T35" fmla="*/ 0 h 58"/>
                  <a:gd name="T36" fmla="*/ 7 w 64"/>
                  <a:gd name="T37" fmla="*/ 1 h 58"/>
                  <a:gd name="T38" fmla="*/ 6 w 64"/>
                  <a:gd name="T39" fmla="*/ 1 h 58"/>
                  <a:gd name="T40" fmla="*/ 5 w 64"/>
                  <a:gd name="T41" fmla="*/ 2 h 58"/>
                  <a:gd name="T42" fmla="*/ 3 w 64"/>
                  <a:gd name="T43" fmla="*/ 2 h 58"/>
                  <a:gd name="T44" fmla="*/ 3 w 64"/>
                  <a:gd name="T45" fmla="*/ 3 h 58"/>
                  <a:gd name="T46" fmla="*/ 2 w 64"/>
                  <a:gd name="T47" fmla="*/ 4 h 58"/>
                  <a:gd name="T48" fmla="*/ 1 w 64"/>
                  <a:gd name="T49" fmla="*/ 5 h 58"/>
                  <a:gd name="T50" fmla="*/ 0 w 64"/>
                  <a:gd name="T51" fmla="*/ 6 h 58"/>
                  <a:gd name="T52" fmla="*/ 0 w 64"/>
                  <a:gd name="T53" fmla="*/ 7 h 58"/>
                  <a:gd name="T54" fmla="*/ 0 w 64"/>
                  <a:gd name="T55" fmla="*/ 9 h 58"/>
                  <a:gd name="T56" fmla="*/ 0 w 64"/>
                  <a:gd name="T57" fmla="*/ 9 h 58"/>
                  <a:gd name="T58" fmla="*/ 0 w 64"/>
                  <a:gd name="T59" fmla="*/ 11 h 58"/>
                  <a:gd name="T60" fmla="*/ 0 w 64"/>
                  <a:gd name="T61" fmla="*/ 12 h 58"/>
                  <a:gd name="T62" fmla="*/ 1 w 64"/>
                  <a:gd name="T63" fmla="*/ 12 h 58"/>
                  <a:gd name="T64" fmla="*/ 2 w 64"/>
                  <a:gd name="T65" fmla="*/ 13 h 58"/>
                  <a:gd name="T66" fmla="*/ 3 w 64"/>
                  <a:gd name="T67" fmla="*/ 13 h 58"/>
                  <a:gd name="T68" fmla="*/ 4 w 64"/>
                  <a:gd name="T69" fmla="*/ 14 h 58"/>
                  <a:gd name="T70" fmla="*/ 5 w 64"/>
                  <a:gd name="T71" fmla="*/ 14 h 58"/>
                  <a:gd name="T72" fmla="*/ 6 w 64"/>
                  <a:gd name="T73" fmla="*/ 14 h 58"/>
                  <a:gd name="T74" fmla="*/ 7 w 64"/>
                  <a:gd name="T75" fmla="*/ 14 h 58"/>
                  <a:gd name="T76" fmla="*/ 9 w 64"/>
                  <a:gd name="T77" fmla="*/ 14 h 58"/>
                  <a:gd name="T78" fmla="*/ 10 w 64"/>
                  <a:gd name="T79" fmla="*/ 13 h 58"/>
                  <a:gd name="T80" fmla="*/ 11 w 64"/>
                  <a:gd name="T81" fmla="*/ 12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58"/>
                  <a:gd name="T125" fmla="*/ 64 w 64"/>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58">
                    <a:moveTo>
                      <a:pt x="44" y="51"/>
                    </a:moveTo>
                    <a:lnTo>
                      <a:pt x="51" y="48"/>
                    </a:lnTo>
                    <a:lnTo>
                      <a:pt x="54" y="46"/>
                    </a:lnTo>
                    <a:lnTo>
                      <a:pt x="57" y="42"/>
                    </a:lnTo>
                    <a:lnTo>
                      <a:pt x="60" y="39"/>
                    </a:lnTo>
                    <a:lnTo>
                      <a:pt x="64" y="32"/>
                    </a:lnTo>
                    <a:lnTo>
                      <a:pt x="64" y="29"/>
                    </a:lnTo>
                    <a:lnTo>
                      <a:pt x="64" y="26"/>
                    </a:lnTo>
                    <a:lnTo>
                      <a:pt x="64" y="19"/>
                    </a:lnTo>
                    <a:lnTo>
                      <a:pt x="64" y="17"/>
                    </a:lnTo>
                    <a:lnTo>
                      <a:pt x="64" y="14"/>
                    </a:lnTo>
                    <a:lnTo>
                      <a:pt x="60" y="10"/>
                    </a:lnTo>
                    <a:lnTo>
                      <a:pt x="57" y="7"/>
                    </a:lnTo>
                    <a:lnTo>
                      <a:pt x="54" y="4"/>
                    </a:lnTo>
                    <a:lnTo>
                      <a:pt x="47" y="4"/>
                    </a:lnTo>
                    <a:lnTo>
                      <a:pt x="44" y="0"/>
                    </a:lnTo>
                    <a:lnTo>
                      <a:pt x="38" y="0"/>
                    </a:lnTo>
                    <a:lnTo>
                      <a:pt x="35" y="0"/>
                    </a:lnTo>
                    <a:lnTo>
                      <a:pt x="29" y="4"/>
                    </a:lnTo>
                    <a:lnTo>
                      <a:pt x="22" y="4"/>
                    </a:lnTo>
                    <a:lnTo>
                      <a:pt x="19" y="7"/>
                    </a:lnTo>
                    <a:lnTo>
                      <a:pt x="12" y="10"/>
                    </a:lnTo>
                    <a:lnTo>
                      <a:pt x="10" y="14"/>
                    </a:lnTo>
                    <a:lnTo>
                      <a:pt x="6" y="17"/>
                    </a:lnTo>
                    <a:lnTo>
                      <a:pt x="3" y="22"/>
                    </a:lnTo>
                    <a:lnTo>
                      <a:pt x="0" y="26"/>
                    </a:lnTo>
                    <a:lnTo>
                      <a:pt x="0" y="29"/>
                    </a:lnTo>
                    <a:lnTo>
                      <a:pt x="0" y="36"/>
                    </a:lnTo>
                    <a:lnTo>
                      <a:pt x="0" y="39"/>
                    </a:lnTo>
                    <a:lnTo>
                      <a:pt x="0" y="46"/>
                    </a:lnTo>
                    <a:lnTo>
                      <a:pt x="0" y="48"/>
                    </a:lnTo>
                    <a:lnTo>
                      <a:pt x="3" y="51"/>
                    </a:lnTo>
                    <a:lnTo>
                      <a:pt x="6" y="54"/>
                    </a:lnTo>
                    <a:lnTo>
                      <a:pt x="10" y="54"/>
                    </a:lnTo>
                    <a:lnTo>
                      <a:pt x="15" y="58"/>
                    </a:lnTo>
                    <a:lnTo>
                      <a:pt x="19" y="58"/>
                    </a:lnTo>
                    <a:lnTo>
                      <a:pt x="25" y="58"/>
                    </a:lnTo>
                    <a:lnTo>
                      <a:pt x="29" y="58"/>
                    </a:lnTo>
                    <a:lnTo>
                      <a:pt x="35" y="58"/>
                    </a:lnTo>
                    <a:lnTo>
                      <a:pt x="41"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05" name="Freeform 291">
                <a:extLst>
                  <a:ext uri="{FF2B5EF4-FFF2-40B4-BE49-F238E27FC236}">
                    <a16:creationId xmlns:a16="http://schemas.microsoft.com/office/drawing/2014/main" id="{7E5F18DE-25B5-4C51-B2B6-0E8F3D27F337}"/>
                  </a:ext>
                </a:extLst>
              </p:cNvPr>
              <p:cNvSpPr>
                <a:spLocks noEditPoints="1"/>
              </p:cNvSpPr>
              <p:nvPr/>
            </p:nvSpPr>
            <p:spPr bwMode="auto">
              <a:xfrm>
                <a:off x="2566" y="2411"/>
                <a:ext cx="20" cy="19"/>
              </a:xfrm>
              <a:custGeom>
                <a:avLst/>
                <a:gdLst>
                  <a:gd name="T0" fmla="*/ 16 w 83"/>
                  <a:gd name="T1" fmla="*/ 16 h 78"/>
                  <a:gd name="T2" fmla="*/ 14 w 83"/>
                  <a:gd name="T3" fmla="*/ 12 h 78"/>
                  <a:gd name="T4" fmla="*/ 17 w 83"/>
                  <a:gd name="T5" fmla="*/ 15 h 78"/>
                  <a:gd name="T6" fmla="*/ 17 w 83"/>
                  <a:gd name="T7" fmla="*/ 15 h 78"/>
                  <a:gd name="T8" fmla="*/ 15 w 83"/>
                  <a:gd name="T9" fmla="*/ 11 h 78"/>
                  <a:gd name="T10" fmla="*/ 19 w 83"/>
                  <a:gd name="T11" fmla="*/ 13 h 78"/>
                  <a:gd name="T12" fmla="*/ 16 w 83"/>
                  <a:gd name="T13" fmla="*/ 9 h 78"/>
                  <a:gd name="T14" fmla="*/ 20 w 83"/>
                  <a:gd name="T15" fmla="*/ 11 h 78"/>
                  <a:gd name="T16" fmla="*/ 20 w 83"/>
                  <a:gd name="T17" fmla="*/ 10 h 78"/>
                  <a:gd name="T18" fmla="*/ 15 w 83"/>
                  <a:gd name="T19" fmla="*/ 10 h 78"/>
                  <a:gd name="T20" fmla="*/ 15 w 83"/>
                  <a:gd name="T21" fmla="*/ 7 h 78"/>
                  <a:gd name="T22" fmla="*/ 15 w 83"/>
                  <a:gd name="T23" fmla="*/ 6 h 78"/>
                  <a:gd name="T24" fmla="*/ 20 w 83"/>
                  <a:gd name="T25" fmla="*/ 6 h 78"/>
                  <a:gd name="T26" fmla="*/ 19 w 83"/>
                  <a:gd name="T27" fmla="*/ 4 h 78"/>
                  <a:gd name="T28" fmla="*/ 15 w 83"/>
                  <a:gd name="T29" fmla="*/ 7 h 78"/>
                  <a:gd name="T30" fmla="*/ 18 w 83"/>
                  <a:gd name="T31" fmla="*/ 2 h 78"/>
                  <a:gd name="T32" fmla="*/ 14 w 83"/>
                  <a:gd name="T33" fmla="*/ 5 h 78"/>
                  <a:gd name="T34" fmla="*/ 17 w 83"/>
                  <a:gd name="T35" fmla="*/ 2 h 78"/>
                  <a:gd name="T36" fmla="*/ 15 w 83"/>
                  <a:gd name="T37" fmla="*/ 1 h 78"/>
                  <a:gd name="T38" fmla="*/ 14 w 83"/>
                  <a:gd name="T39" fmla="*/ 6 h 78"/>
                  <a:gd name="T40" fmla="*/ 13 w 83"/>
                  <a:gd name="T41" fmla="*/ 0 h 78"/>
                  <a:gd name="T42" fmla="*/ 12 w 83"/>
                  <a:gd name="T43" fmla="*/ 5 h 78"/>
                  <a:gd name="T44" fmla="*/ 11 w 83"/>
                  <a:gd name="T45" fmla="*/ 0 h 78"/>
                  <a:gd name="T46" fmla="*/ 11 w 83"/>
                  <a:gd name="T47" fmla="*/ 2 h 78"/>
                  <a:gd name="T48" fmla="*/ 12 w 83"/>
                  <a:gd name="T49" fmla="*/ 5 h 78"/>
                  <a:gd name="T50" fmla="*/ 9 w 83"/>
                  <a:gd name="T51" fmla="*/ 6 h 78"/>
                  <a:gd name="T52" fmla="*/ 7 w 83"/>
                  <a:gd name="T53" fmla="*/ 1 h 78"/>
                  <a:gd name="T54" fmla="*/ 5 w 83"/>
                  <a:gd name="T55" fmla="*/ 2 h 78"/>
                  <a:gd name="T56" fmla="*/ 7 w 83"/>
                  <a:gd name="T57" fmla="*/ 4 h 78"/>
                  <a:gd name="T58" fmla="*/ 8 w 83"/>
                  <a:gd name="T59" fmla="*/ 6 h 78"/>
                  <a:gd name="T60" fmla="*/ 7 w 83"/>
                  <a:gd name="T61" fmla="*/ 7 h 78"/>
                  <a:gd name="T62" fmla="*/ 8 w 83"/>
                  <a:gd name="T63" fmla="*/ 5 h 78"/>
                  <a:gd name="T64" fmla="*/ 2 w 83"/>
                  <a:gd name="T65" fmla="*/ 5 h 78"/>
                  <a:gd name="T66" fmla="*/ 4 w 83"/>
                  <a:gd name="T67" fmla="*/ 7 h 78"/>
                  <a:gd name="T68" fmla="*/ 6 w 83"/>
                  <a:gd name="T69" fmla="*/ 7 h 78"/>
                  <a:gd name="T70" fmla="*/ 5 w 83"/>
                  <a:gd name="T71" fmla="*/ 10 h 78"/>
                  <a:gd name="T72" fmla="*/ 0 w 83"/>
                  <a:gd name="T73" fmla="*/ 8 h 78"/>
                  <a:gd name="T74" fmla="*/ 0 w 83"/>
                  <a:gd name="T75" fmla="*/ 10 h 78"/>
                  <a:gd name="T76" fmla="*/ 0 w 83"/>
                  <a:gd name="T77" fmla="*/ 10 h 78"/>
                  <a:gd name="T78" fmla="*/ 5 w 83"/>
                  <a:gd name="T79" fmla="*/ 11 h 78"/>
                  <a:gd name="T80" fmla="*/ 5 w 83"/>
                  <a:gd name="T81" fmla="*/ 14 h 78"/>
                  <a:gd name="T82" fmla="*/ 0 w 83"/>
                  <a:gd name="T83" fmla="*/ 15 h 78"/>
                  <a:gd name="T84" fmla="*/ 2 w 83"/>
                  <a:gd name="T85" fmla="*/ 17 h 78"/>
                  <a:gd name="T86" fmla="*/ 2 w 83"/>
                  <a:gd name="T87" fmla="*/ 17 h 78"/>
                  <a:gd name="T88" fmla="*/ 4 w 83"/>
                  <a:gd name="T89" fmla="*/ 18 h 78"/>
                  <a:gd name="T90" fmla="*/ 5 w 83"/>
                  <a:gd name="T91" fmla="*/ 14 h 78"/>
                  <a:gd name="T92" fmla="*/ 7 w 83"/>
                  <a:gd name="T93" fmla="*/ 14 h 78"/>
                  <a:gd name="T94" fmla="*/ 5 w 83"/>
                  <a:gd name="T95" fmla="*/ 19 h 78"/>
                  <a:gd name="T96" fmla="*/ 6 w 83"/>
                  <a:gd name="T97" fmla="*/ 19 h 78"/>
                  <a:gd name="T98" fmla="*/ 7 w 83"/>
                  <a:gd name="T99" fmla="*/ 14 h 78"/>
                  <a:gd name="T100" fmla="*/ 9 w 83"/>
                  <a:gd name="T101" fmla="*/ 14 h 78"/>
                  <a:gd name="T102" fmla="*/ 11 w 83"/>
                  <a:gd name="T103" fmla="*/ 19 h 78"/>
                  <a:gd name="T104" fmla="*/ 13 w 83"/>
                  <a:gd name="T105" fmla="*/ 18 h 78"/>
                  <a:gd name="T106" fmla="*/ 12 w 83"/>
                  <a:gd name="T107" fmla="*/ 16 h 78"/>
                  <a:gd name="T108" fmla="*/ 11 w 83"/>
                  <a:gd name="T109" fmla="*/ 14 h 7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3"/>
                  <a:gd name="T166" fmla="*/ 0 h 78"/>
                  <a:gd name="T167" fmla="*/ 83 w 83"/>
                  <a:gd name="T168" fmla="*/ 78 h 7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3" h="78">
                    <a:moveTo>
                      <a:pt x="50" y="53"/>
                    </a:moveTo>
                    <a:lnTo>
                      <a:pt x="56" y="50"/>
                    </a:lnTo>
                    <a:lnTo>
                      <a:pt x="65" y="67"/>
                    </a:lnTo>
                    <a:lnTo>
                      <a:pt x="58" y="70"/>
                    </a:lnTo>
                    <a:lnTo>
                      <a:pt x="50" y="53"/>
                    </a:lnTo>
                    <a:close/>
                    <a:moveTo>
                      <a:pt x="67" y="65"/>
                    </a:moveTo>
                    <a:lnTo>
                      <a:pt x="66" y="67"/>
                    </a:lnTo>
                    <a:lnTo>
                      <a:pt x="65" y="67"/>
                    </a:lnTo>
                    <a:lnTo>
                      <a:pt x="61" y="58"/>
                    </a:lnTo>
                    <a:lnTo>
                      <a:pt x="67" y="65"/>
                    </a:lnTo>
                    <a:close/>
                    <a:moveTo>
                      <a:pt x="54" y="51"/>
                    </a:moveTo>
                    <a:lnTo>
                      <a:pt x="57" y="48"/>
                    </a:lnTo>
                    <a:lnTo>
                      <a:pt x="70" y="62"/>
                    </a:lnTo>
                    <a:lnTo>
                      <a:pt x="67" y="65"/>
                    </a:lnTo>
                    <a:lnTo>
                      <a:pt x="54" y="51"/>
                    </a:lnTo>
                    <a:close/>
                    <a:moveTo>
                      <a:pt x="70" y="62"/>
                    </a:moveTo>
                    <a:lnTo>
                      <a:pt x="61" y="71"/>
                    </a:lnTo>
                    <a:lnTo>
                      <a:pt x="70" y="62"/>
                    </a:lnTo>
                    <a:lnTo>
                      <a:pt x="64" y="56"/>
                    </a:lnTo>
                    <a:lnTo>
                      <a:pt x="70" y="62"/>
                    </a:lnTo>
                    <a:close/>
                    <a:moveTo>
                      <a:pt x="57" y="48"/>
                    </a:moveTo>
                    <a:lnTo>
                      <a:pt x="61" y="46"/>
                    </a:lnTo>
                    <a:lnTo>
                      <a:pt x="74" y="59"/>
                    </a:lnTo>
                    <a:lnTo>
                      <a:pt x="70" y="62"/>
                    </a:lnTo>
                    <a:lnTo>
                      <a:pt x="57" y="48"/>
                    </a:lnTo>
                    <a:close/>
                    <a:moveTo>
                      <a:pt x="61" y="46"/>
                    </a:moveTo>
                    <a:lnTo>
                      <a:pt x="61" y="46"/>
                    </a:lnTo>
                    <a:lnTo>
                      <a:pt x="67" y="52"/>
                    </a:lnTo>
                    <a:lnTo>
                      <a:pt x="61" y="46"/>
                    </a:lnTo>
                    <a:close/>
                    <a:moveTo>
                      <a:pt x="61" y="46"/>
                    </a:moveTo>
                    <a:lnTo>
                      <a:pt x="64" y="42"/>
                    </a:lnTo>
                    <a:lnTo>
                      <a:pt x="77" y="56"/>
                    </a:lnTo>
                    <a:lnTo>
                      <a:pt x="74" y="59"/>
                    </a:lnTo>
                    <a:lnTo>
                      <a:pt x="61" y="46"/>
                    </a:lnTo>
                    <a:close/>
                    <a:moveTo>
                      <a:pt x="78" y="53"/>
                    </a:moveTo>
                    <a:lnTo>
                      <a:pt x="78" y="54"/>
                    </a:lnTo>
                    <a:lnTo>
                      <a:pt x="77" y="56"/>
                    </a:lnTo>
                    <a:lnTo>
                      <a:pt x="70" y="49"/>
                    </a:lnTo>
                    <a:lnTo>
                      <a:pt x="78" y="53"/>
                    </a:lnTo>
                    <a:close/>
                    <a:moveTo>
                      <a:pt x="62" y="45"/>
                    </a:moveTo>
                    <a:lnTo>
                      <a:pt x="65" y="38"/>
                    </a:lnTo>
                    <a:lnTo>
                      <a:pt x="82" y="47"/>
                    </a:lnTo>
                    <a:lnTo>
                      <a:pt x="78" y="53"/>
                    </a:lnTo>
                    <a:lnTo>
                      <a:pt x="62" y="45"/>
                    </a:lnTo>
                    <a:close/>
                    <a:moveTo>
                      <a:pt x="83" y="42"/>
                    </a:moveTo>
                    <a:lnTo>
                      <a:pt x="83" y="45"/>
                    </a:lnTo>
                    <a:lnTo>
                      <a:pt x="82" y="47"/>
                    </a:lnTo>
                    <a:lnTo>
                      <a:pt x="74" y="42"/>
                    </a:lnTo>
                    <a:lnTo>
                      <a:pt x="83" y="42"/>
                    </a:lnTo>
                    <a:close/>
                    <a:moveTo>
                      <a:pt x="64" y="42"/>
                    </a:moveTo>
                    <a:lnTo>
                      <a:pt x="64" y="39"/>
                    </a:lnTo>
                    <a:lnTo>
                      <a:pt x="83" y="39"/>
                    </a:lnTo>
                    <a:lnTo>
                      <a:pt x="83" y="42"/>
                    </a:lnTo>
                    <a:lnTo>
                      <a:pt x="64" y="42"/>
                    </a:lnTo>
                    <a:close/>
                    <a:moveTo>
                      <a:pt x="64" y="39"/>
                    </a:moveTo>
                    <a:lnTo>
                      <a:pt x="64" y="36"/>
                    </a:lnTo>
                    <a:lnTo>
                      <a:pt x="83" y="36"/>
                    </a:lnTo>
                    <a:lnTo>
                      <a:pt x="83" y="39"/>
                    </a:lnTo>
                    <a:lnTo>
                      <a:pt x="64" y="39"/>
                    </a:lnTo>
                    <a:close/>
                    <a:moveTo>
                      <a:pt x="64" y="36"/>
                    </a:moveTo>
                    <a:lnTo>
                      <a:pt x="64" y="29"/>
                    </a:lnTo>
                    <a:lnTo>
                      <a:pt x="83" y="29"/>
                    </a:lnTo>
                    <a:lnTo>
                      <a:pt x="83" y="36"/>
                    </a:lnTo>
                    <a:lnTo>
                      <a:pt x="64" y="36"/>
                    </a:lnTo>
                    <a:close/>
                    <a:moveTo>
                      <a:pt x="64" y="29"/>
                    </a:moveTo>
                    <a:lnTo>
                      <a:pt x="64" y="27"/>
                    </a:lnTo>
                    <a:lnTo>
                      <a:pt x="83" y="27"/>
                    </a:lnTo>
                    <a:lnTo>
                      <a:pt x="83" y="29"/>
                    </a:lnTo>
                    <a:lnTo>
                      <a:pt x="64" y="29"/>
                    </a:lnTo>
                    <a:close/>
                    <a:moveTo>
                      <a:pt x="64" y="27"/>
                    </a:moveTo>
                    <a:lnTo>
                      <a:pt x="64" y="24"/>
                    </a:lnTo>
                    <a:lnTo>
                      <a:pt x="83" y="24"/>
                    </a:lnTo>
                    <a:lnTo>
                      <a:pt x="83" y="27"/>
                    </a:lnTo>
                    <a:lnTo>
                      <a:pt x="64" y="27"/>
                    </a:lnTo>
                    <a:close/>
                    <a:moveTo>
                      <a:pt x="80" y="17"/>
                    </a:moveTo>
                    <a:lnTo>
                      <a:pt x="83" y="19"/>
                    </a:lnTo>
                    <a:lnTo>
                      <a:pt x="83" y="24"/>
                    </a:lnTo>
                    <a:lnTo>
                      <a:pt x="74" y="24"/>
                    </a:lnTo>
                    <a:lnTo>
                      <a:pt x="80" y="17"/>
                    </a:lnTo>
                    <a:close/>
                    <a:moveTo>
                      <a:pt x="67" y="30"/>
                    </a:moveTo>
                    <a:lnTo>
                      <a:pt x="64" y="27"/>
                    </a:lnTo>
                    <a:lnTo>
                      <a:pt x="77" y="14"/>
                    </a:lnTo>
                    <a:lnTo>
                      <a:pt x="80" y="17"/>
                    </a:lnTo>
                    <a:lnTo>
                      <a:pt x="67" y="30"/>
                    </a:lnTo>
                    <a:close/>
                    <a:moveTo>
                      <a:pt x="64" y="27"/>
                    </a:moveTo>
                    <a:lnTo>
                      <a:pt x="64" y="27"/>
                    </a:lnTo>
                    <a:lnTo>
                      <a:pt x="70" y="20"/>
                    </a:lnTo>
                    <a:lnTo>
                      <a:pt x="64" y="27"/>
                    </a:lnTo>
                    <a:close/>
                    <a:moveTo>
                      <a:pt x="64" y="27"/>
                    </a:moveTo>
                    <a:lnTo>
                      <a:pt x="61" y="24"/>
                    </a:lnTo>
                    <a:lnTo>
                      <a:pt x="74" y="10"/>
                    </a:lnTo>
                    <a:lnTo>
                      <a:pt x="77" y="14"/>
                    </a:lnTo>
                    <a:lnTo>
                      <a:pt x="64" y="27"/>
                    </a:lnTo>
                    <a:close/>
                    <a:moveTo>
                      <a:pt x="74" y="10"/>
                    </a:moveTo>
                    <a:lnTo>
                      <a:pt x="64" y="0"/>
                    </a:lnTo>
                    <a:lnTo>
                      <a:pt x="74" y="10"/>
                    </a:lnTo>
                    <a:lnTo>
                      <a:pt x="67" y="17"/>
                    </a:lnTo>
                    <a:lnTo>
                      <a:pt x="74" y="10"/>
                    </a:lnTo>
                    <a:close/>
                    <a:moveTo>
                      <a:pt x="61" y="24"/>
                    </a:moveTo>
                    <a:lnTo>
                      <a:pt x="57" y="20"/>
                    </a:lnTo>
                    <a:lnTo>
                      <a:pt x="70" y="7"/>
                    </a:lnTo>
                    <a:lnTo>
                      <a:pt x="74" y="10"/>
                    </a:lnTo>
                    <a:lnTo>
                      <a:pt x="61" y="24"/>
                    </a:lnTo>
                    <a:close/>
                    <a:moveTo>
                      <a:pt x="64" y="4"/>
                    </a:moveTo>
                    <a:lnTo>
                      <a:pt x="68" y="4"/>
                    </a:lnTo>
                    <a:lnTo>
                      <a:pt x="70" y="7"/>
                    </a:lnTo>
                    <a:lnTo>
                      <a:pt x="64" y="14"/>
                    </a:lnTo>
                    <a:lnTo>
                      <a:pt x="64" y="4"/>
                    </a:lnTo>
                    <a:close/>
                    <a:moveTo>
                      <a:pt x="64" y="24"/>
                    </a:moveTo>
                    <a:lnTo>
                      <a:pt x="57" y="24"/>
                    </a:lnTo>
                    <a:lnTo>
                      <a:pt x="57" y="4"/>
                    </a:lnTo>
                    <a:lnTo>
                      <a:pt x="64" y="4"/>
                    </a:lnTo>
                    <a:lnTo>
                      <a:pt x="64" y="24"/>
                    </a:lnTo>
                    <a:close/>
                    <a:moveTo>
                      <a:pt x="57" y="24"/>
                    </a:moveTo>
                    <a:lnTo>
                      <a:pt x="54" y="24"/>
                    </a:lnTo>
                    <a:lnTo>
                      <a:pt x="51" y="20"/>
                    </a:lnTo>
                    <a:lnTo>
                      <a:pt x="57" y="14"/>
                    </a:lnTo>
                    <a:lnTo>
                      <a:pt x="57" y="24"/>
                    </a:lnTo>
                    <a:close/>
                    <a:moveTo>
                      <a:pt x="51" y="20"/>
                    </a:moveTo>
                    <a:lnTo>
                      <a:pt x="47" y="17"/>
                    </a:lnTo>
                    <a:lnTo>
                      <a:pt x="61" y="4"/>
                    </a:lnTo>
                    <a:lnTo>
                      <a:pt x="64" y="7"/>
                    </a:lnTo>
                    <a:lnTo>
                      <a:pt x="51" y="20"/>
                    </a:lnTo>
                    <a:close/>
                    <a:moveTo>
                      <a:pt x="54" y="2"/>
                    </a:moveTo>
                    <a:lnTo>
                      <a:pt x="58" y="2"/>
                    </a:lnTo>
                    <a:lnTo>
                      <a:pt x="61" y="4"/>
                    </a:lnTo>
                    <a:lnTo>
                      <a:pt x="54" y="10"/>
                    </a:lnTo>
                    <a:lnTo>
                      <a:pt x="54" y="2"/>
                    </a:lnTo>
                    <a:close/>
                    <a:moveTo>
                      <a:pt x="54" y="20"/>
                    </a:moveTo>
                    <a:lnTo>
                      <a:pt x="48" y="20"/>
                    </a:lnTo>
                    <a:lnTo>
                      <a:pt x="48" y="2"/>
                    </a:lnTo>
                    <a:lnTo>
                      <a:pt x="54" y="2"/>
                    </a:lnTo>
                    <a:lnTo>
                      <a:pt x="54" y="20"/>
                    </a:lnTo>
                    <a:close/>
                    <a:moveTo>
                      <a:pt x="48" y="20"/>
                    </a:moveTo>
                    <a:lnTo>
                      <a:pt x="45" y="20"/>
                    </a:lnTo>
                    <a:lnTo>
                      <a:pt x="45" y="2"/>
                    </a:lnTo>
                    <a:lnTo>
                      <a:pt x="48" y="2"/>
                    </a:lnTo>
                    <a:lnTo>
                      <a:pt x="48" y="20"/>
                    </a:lnTo>
                    <a:close/>
                    <a:moveTo>
                      <a:pt x="41" y="2"/>
                    </a:moveTo>
                    <a:lnTo>
                      <a:pt x="43" y="2"/>
                    </a:lnTo>
                    <a:lnTo>
                      <a:pt x="45" y="2"/>
                    </a:lnTo>
                    <a:lnTo>
                      <a:pt x="45" y="10"/>
                    </a:lnTo>
                    <a:lnTo>
                      <a:pt x="41" y="2"/>
                    </a:lnTo>
                    <a:close/>
                    <a:moveTo>
                      <a:pt x="50" y="19"/>
                    </a:moveTo>
                    <a:lnTo>
                      <a:pt x="43" y="22"/>
                    </a:lnTo>
                    <a:lnTo>
                      <a:pt x="34" y="5"/>
                    </a:lnTo>
                    <a:lnTo>
                      <a:pt x="41" y="2"/>
                    </a:lnTo>
                    <a:lnTo>
                      <a:pt x="50" y="19"/>
                    </a:lnTo>
                    <a:close/>
                    <a:moveTo>
                      <a:pt x="43" y="22"/>
                    </a:moveTo>
                    <a:lnTo>
                      <a:pt x="41" y="24"/>
                    </a:lnTo>
                    <a:lnTo>
                      <a:pt x="39" y="24"/>
                    </a:lnTo>
                    <a:lnTo>
                      <a:pt x="39" y="14"/>
                    </a:lnTo>
                    <a:lnTo>
                      <a:pt x="43" y="22"/>
                    </a:lnTo>
                    <a:close/>
                    <a:moveTo>
                      <a:pt x="39" y="24"/>
                    </a:moveTo>
                    <a:lnTo>
                      <a:pt x="32" y="24"/>
                    </a:lnTo>
                    <a:lnTo>
                      <a:pt x="32" y="4"/>
                    </a:lnTo>
                    <a:lnTo>
                      <a:pt x="39" y="4"/>
                    </a:lnTo>
                    <a:lnTo>
                      <a:pt x="39" y="24"/>
                    </a:lnTo>
                    <a:close/>
                    <a:moveTo>
                      <a:pt x="25" y="7"/>
                    </a:moveTo>
                    <a:lnTo>
                      <a:pt x="29" y="4"/>
                    </a:lnTo>
                    <a:lnTo>
                      <a:pt x="32" y="4"/>
                    </a:lnTo>
                    <a:lnTo>
                      <a:pt x="32" y="14"/>
                    </a:lnTo>
                    <a:lnTo>
                      <a:pt x="25" y="7"/>
                    </a:lnTo>
                    <a:close/>
                    <a:moveTo>
                      <a:pt x="39" y="20"/>
                    </a:moveTo>
                    <a:lnTo>
                      <a:pt x="35" y="24"/>
                    </a:lnTo>
                    <a:lnTo>
                      <a:pt x="22" y="10"/>
                    </a:lnTo>
                    <a:lnTo>
                      <a:pt x="25" y="7"/>
                    </a:lnTo>
                    <a:lnTo>
                      <a:pt x="39" y="20"/>
                    </a:lnTo>
                    <a:close/>
                    <a:moveTo>
                      <a:pt x="35" y="24"/>
                    </a:moveTo>
                    <a:lnTo>
                      <a:pt x="34" y="25"/>
                    </a:lnTo>
                    <a:lnTo>
                      <a:pt x="33" y="26"/>
                    </a:lnTo>
                    <a:lnTo>
                      <a:pt x="29" y="17"/>
                    </a:lnTo>
                    <a:lnTo>
                      <a:pt x="35" y="24"/>
                    </a:lnTo>
                    <a:close/>
                    <a:moveTo>
                      <a:pt x="33" y="26"/>
                    </a:moveTo>
                    <a:lnTo>
                      <a:pt x="26" y="29"/>
                    </a:lnTo>
                    <a:lnTo>
                      <a:pt x="19" y="11"/>
                    </a:lnTo>
                    <a:lnTo>
                      <a:pt x="24" y="8"/>
                    </a:lnTo>
                    <a:lnTo>
                      <a:pt x="33" y="26"/>
                    </a:lnTo>
                    <a:close/>
                    <a:moveTo>
                      <a:pt x="15" y="14"/>
                    </a:moveTo>
                    <a:lnTo>
                      <a:pt x="16" y="13"/>
                    </a:lnTo>
                    <a:lnTo>
                      <a:pt x="19" y="11"/>
                    </a:lnTo>
                    <a:lnTo>
                      <a:pt x="22" y="20"/>
                    </a:lnTo>
                    <a:lnTo>
                      <a:pt x="15" y="14"/>
                    </a:lnTo>
                    <a:close/>
                    <a:moveTo>
                      <a:pt x="30" y="27"/>
                    </a:moveTo>
                    <a:lnTo>
                      <a:pt x="26" y="30"/>
                    </a:lnTo>
                    <a:lnTo>
                      <a:pt x="12" y="17"/>
                    </a:lnTo>
                    <a:lnTo>
                      <a:pt x="15" y="14"/>
                    </a:lnTo>
                    <a:lnTo>
                      <a:pt x="30" y="27"/>
                    </a:lnTo>
                    <a:close/>
                    <a:moveTo>
                      <a:pt x="26" y="30"/>
                    </a:moveTo>
                    <a:lnTo>
                      <a:pt x="35" y="20"/>
                    </a:lnTo>
                    <a:lnTo>
                      <a:pt x="26" y="30"/>
                    </a:lnTo>
                    <a:lnTo>
                      <a:pt x="20" y="24"/>
                    </a:lnTo>
                    <a:lnTo>
                      <a:pt x="26" y="30"/>
                    </a:lnTo>
                    <a:close/>
                    <a:moveTo>
                      <a:pt x="26" y="30"/>
                    </a:moveTo>
                    <a:lnTo>
                      <a:pt x="23" y="34"/>
                    </a:lnTo>
                    <a:lnTo>
                      <a:pt x="10" y="19"/>
                    </a:lnTo>
                    <a:lnTo>
                      <a:pt x="13" y="17"/>
                    </a:lnTo>
                    <a:lnTo>
                      <a:pt x="26" y="30"/>
                    </a:lnTo>
                    <a:close/>
                    <a:moveTo>
                      <a:pt x="8" y="22"/>
                    </a:moveTo>
                    <a:lnTo>
                      <a:pt x="9" y="21"/>
                    </a:lnTo>
                    <a:lnTo>
                      <a:pt x="10" y="19"/>
                    </a:lnTo>
                    <a:lnTo>
                      <a:pt x="16" y="27"/>
                    </a:lnTo>
                    <a:lnTo>
                      <a:pt x="8" y="22"/>
                    </a:lnTo>
                    <a:close/>
                    <a:moveTo>
                      <a:pt x="24" y="30"/>
                    </a:moveTo>
                    <a:lnTo>
                      <a:pt x="22" y="37"/>
                    </a:lnTo>
                    <a:lnTo>
                      <a:pt x="4" y="29"/>
                    </a:lnTo>
                    <a:lnTo>
                      <a:pt x="8" y="22"/>
                    </a:lnTo>
                    <a:lnTo>
                      <a:pt x="24" y="30"/>
                    </a:lnTo>
                    <a:close/>
                    <a:moveTo>
                      <a:pt x="22" y="37"/>
                    </a:moveTo>
                    <a:lnTo>
                      <a:pt x="21" y="38"/>
                    </a:lnTo>
                    <a:lnTo>
                      <a:pt x="20" y="39"/>
                    </a:lnTo>
                    <a:lnTo>
                      <a:pt x="13" y="32"/>
                    </a:lnTo>
                    <a:lnTo>
                      <a:pt x="22" y="37"/>
                    </a:lnTo>
                    <a:close/>
                    <a:moveTo>
                      <a:pt x="20" y="39"/>
                    </a:moveTo>
                    <a:lnTo>
                      <a:pt x="16" y="42"/>
                    </a:lnTo>
                    <a:lnTo>
                      <a:pt x="3" y="29"/>
                    </a:lnTo>
                    <a:lnTo>
                      <a:pt x="7" y="26"/>
                    </a:lnTo>
                    <a:lnTo>
                      <a:pt x="20" y="39"/>
                    </a:lnTo>
                    <a:close/>
                    <a:moveTo>
                      <a:pt x="0" y="36"/>
                    </a:moveTo>
                    <a:lnTo>
                      <a:pt x="0" y="32"/>
                    </a:lnTo>
                    <a:lnTo>
                      <a:pt x="3" y="29"/>
                    </a:lnTo>
                    <a:lnTo>
                      <a:pt x="10" y="36"/>
                    </a:lnTo>
                    <a:lnTo>
                      <a:pt x="0" y="36"/>
                    </a:lnTo>
                    <a:close/>
                    <a:moveTo>
                      <a:pt x="20" y="36"/>
                    </a:moveTo>
                    <a:lnTo>
                      <a:pt x="20" y="39"/>
                    </a:lnTo>
                    <a:lnTo>
                      <a:pt x="0" y="39"/>
                    </a:lnTo>
                    <a:lnTo>
                      <a:pt x="0" y="36"/>
                    </a:lnTo>
                    <a:lnTo>
                      <a:pt x="20" y="36"/>
                    </a:lnTo>
                    <a:close/>
                    <a:moveTo>
                      <a:pt x="20" y="39"/>
                    </a:moveTo>
                    <a:lnTo>
                      <a:pt x="20" y="46"/>
                    </a:lnTo>
                    <a:lnTo>
                      <a:pt x="0" y="46"/>
                    </a:lnTo>
                    <a:lnTo>
                      <a:pt x="0" y="39"/>
                    </a:lnTo>
                    <a:lnTo>
                      <a:pt x="20" y="39"/>
                    </a:lnTo>
                    <a:close/>
                    <a:moveTo>
                      <a:pt x="20" y="46"/>
                    </a:moveTo>
                    <a:lnTo>
                      <a:pt x="20" y="49"/>
                    </a:lnTo>
                    <a:lnTo>
                      <a:pt x="0" y="49"/>
                    </a:lnTo>
                    <a:lnTo>
                      <a:pt x="0" y="46"/>
                    </a:lnTo>
                    <a:lnTo>
                      <a:pt x="20" y="46"/>
                    </a:lnTo>
                    <a:close/>
                    <a:moveTo>
                      <a:pt x="20" y="49"/>
                    </a:moveTo>
                    <a:lnTo>
                      <a:pt x="20" y="56"/>
                    </a:lnTo>
                    <a:lnTo>
                      <a:pt x="0" y="56"/>
                    </a:lnTo>
                    <a:lnTo>
                      <a:pt x="0" y="49"/>
                    </a:lnTo>
                    <a:lnTo>
                      <a:pt x="20" y="49"/>
                    </a:lnTo>
                    <a:close/>
                    <a:moveTo>
                      <a:pt x="20" y="56"/>
                    </a:moveTo>
                    <a:lnTo>
                      <a:pt x="20" y="58"/>
                    </a:lnTo>
                    <a:lnTo>
                      <a:pt x="0" y="58"/>
                    </a:lnTo>
                    <a:lnTo>
                      <a:pt x="0" y="56"/>
                    </a:lnTo>
                    <a:lnTo>
                      <a:pt x="20" y="56"/>
                    </a:lnTo>
                    <a:close/>
                    <a:moveTo>
                      <a:pt x="3" y="65"/>
                    </a:moveTo>
                    <a:lnTo>
                      <a:pt x="0" y="62"/>
                    </a:lnTo>
                    <a:lnTo>
                      <a:pt x="0" y="58"/>
                    </a:lnTo>
                    <a:lnTo>
                      <a:pt x="10" y="58"/>
                    </a:lnTo>
                    <a:lnTo>
                      <a:pt x="3" y="65"/>
                    </a:lnTo>
                    <a:close/>
                    <a:moveTo>
                      <a:pt x="16" y="51"/>
                    </a:moveTo>
                    <a:lnTo>
                      <a:pt x="20" y="54"/>
                    </a:lnTo>
                    <a:lnTo>
                      <a:pt x="7" y="68"/>
                    </a:lnTo>
                    <a:lnTo>
                      <a:pt x="3" y="65"/>
                    </a:lnTo>
                    <a:lnTo>
                      <a:pt x="16" y="51"/>
                    </a:lnTo>
                    <a:close/>
                    <a:moveTo>
                      <a:pt x="20" y="54"/>
                    </a:moveTo>
                    <a:lnTo>
                      <a:pt x="23" y="58"/>
                    </a:lnTo>
                    <a:lnTo>
                      <a:pt x="10" y="71"/>
                    </a:lnTo>
                    <a:lnTo>
                      <a:pt x="7" y="68"/>
                    </a:lnTo>
                    <a:lnTo>
                      <a:pt x="20" y="54"/>
                    </a:lnTo>
                    <a:close/>
                    <a:moveTo>
                      <a:pt x="16" y="74"/>
                    </a:moveTo>
                    <a:lnTo>
                      <a:pt x="12" y="74"/>
                    </a:lnTo>
                    <a:lnTo>
                      <a:pt x="10" y="71"/>
                    </a:lnTo>
                    <a:lnTo>
                      <a:pt x="16" y="64"/>
                    </a:lnTo>
                    <a:lnTo>
                      <a:pt x="16" y="74"/>
                    </a:lnTo>
                    <a:close/>
                    <a:moveTo>
                      <a:pt x="16" y="56"/>
                    </a:moveTo>
                    <a:lnTo>
                      <a:pt x="20" y="56"/>
                    </a:lnTo>
                    <a:lnTo>
                      <a:pt x="20" y="74"/>
                    </a:lnTo>
                    <a:lnTo>
                      <a:pt x="16" y="74"/>
                    </a:lnTo>
                    <a:lnTo>
                      <a:pt x="16" y="56"/>
                    </a:lnTo>
                    <a:close/>
                    <a:moveTo>
                      <a:pt x="20" y="56"/>
                    </a:moveTo>
                    <a:lnTo>
                      <a:pt x="22" y="56"/>
                    </a:lnTo>
                    <a:lnTo>
                      <a:pt x="23" y="56"/>
                    </a:lnTo>
                    <a:lnTo>
                      <a:pt x="20" y="64"/>
                    </a:lnTo>
                    <a:lnTo>
                      <a:pt x="20" y="56"/>
                    </a:lnTo>
                    <a:close/>
                    <a:moveTo>
                      <a:pt x="23" y="56"/>
                    </a:moveTo>
                    <a:lnTo>
                      <a:pt x="30" y="59"/>
                    </a:lnTo>
                    <a:lnTo>
                      <a:pt x="22" y="77"/>
                    </a:lnTo>
                    <a:lnTo>
                      <a:pt x="15" y="73"/>
                    </a:lnTo>
                    <a:lnTo>
                      <a:pt x="23" y="56"/>
                    </a:lnTo>
                    <a:close/>
                    <a:moveTo>
                      <a:pt x="25" y="78"/>
                    </a:moveTo>
                    <a:lnTo>
                      <a:pt x="23" y="78"/>
                    </a:lnTo>
                    <a:lnTo>
                      <a:pt x="22" y="77"/>
                    </a:lnTo>
                    <a:lnTo>
                      <a:pt x="25" y="68"/>
                    </a:lnTo>
                    <a:lnTo>
                      <a:pt x="25" y="78"/>
                    </a:lnTo>
                    <a:close/>
                    <a:moveTo>
                      <a:pt x="25" y="58"/>
                    </a:moveTo>
                    <a:lnTo>
                      <a:pt x="29" y="58"/>
                    </a:lnTo>
                    <a:lnTo>
                      <a:pt x="29" y="78"/>
                    </a:lnTo>
                    <a:lnTo>
                      <a:pt x="25" y="78"/>
                    </a:lnTo>
                    <a:lnTo>
                      <a:pt x="25" y="58"/>
                    </a:lnTo>
                    <a:close/>
                    <a:moveTo>
                      <a:pt x="29" y="58"/>
                    </a:moveTo>
                    <a:lnTo>
                      <a:pt x="35" y="58"/>
                    </a:lnTo>
                    <a:lnTo>
                      <a:pt x="35" y="78"/>
                    </a:lnTo>
                    <a:lnTo>
                      <a:pt x="29" y="78"/>
                    </a:lnTo>
                    <a:lnTo>
                      <a:pt x="29" y="58"/>
                    </a:lnTo>
                    <a:close/>
                    <a:moveTo>
                      <a:pt x="35" y="58"/>
                    </a:moveTo>
                    <a:lnTo>
                      <a:pt x="39" y="58"/>
                    </a:lnTo>
                    <a:lnTo>
                      <a:pt x="39" y="78"/>
                    </a:lnTo>
                    <a:lnTo>
                      <a:pt x="35" y="78"/>
                    </a:lnTo>
                    <a:lnTo>
                      <a:pt x="35" y="58"/>
                    </a:lnTo>
                    <a:close/>
                    <a:moveTo>
                      <a:pt x="39" y="58"/>
                    </a:moveTo>
                    <a:lnTo>
                      <a:pt x="45" y="58"/>
                    </a:lnTo>
                    <a:lnTo>
                      <a:pt x="45" y="78"/>
                    </a:lnTo>
                    <a:lnTo>
                      <a:pt x="39" y="78"/>
                    </a:lnTo>
                    <a:lnTo>
                      <a:pt x="39" y="58"/>
                    </a:lnTo>
                    <a:close/>
                    <a:moveTo>
                      <a:pt x="50" y="77"/>
                    </a:moveTo>
                    <a:lnTo>
                      <a:pt x="47" y="78"/>
                    </a:lnTo>
                    <a:lnTo>
                      <a:pt x="45" y="78"/>
                    </a:lnTo>
                    <a:lnTo>
                      <a:pt x="45" y="68"/>
                    </a:lnTo>
                    <a:lnTo>
                      <a:pt x="50" y="77"/>
                    </a:lnTo>
                    <a:close/>
                    <a:moveTo>
                      <a:pt x="41" y="59"/>
                    </a:moveTo>
                    <a:lnTo>
                      <a:pt x="47" y="56"/>
                    </a:lnTo>
                    <a:lnTo>
                      <a:pt x="55" y="73"/>
                    </a:lnTo>
                    <a:lnTo>
                      <a:pt x="50" y="77"/>
                    </a:lnTo>
                    <a:lnTo>
                      <a:pt x="41" y="59"/>
                    </a:lnTo>
                    <a:close/>
                    <a:moveTo>
                      <a:pt x="57" y="71"/>
                    </a:moveTo>
                    <a:lnTo>
                      <a:pt x="56" y="72"/>
                    </a:lnTo>
                    <a:lnTo>
                      <a:pt x="55" y="73"/>
                    </a:lnTo>
                    <a:lnTo>
                      <a:pt x="51" y="64"/>
                    </a:lnTo>
                    <a:lnTo>
                      <a:pt x="57" y="71"/>
                    </a:lnTo>
                    <a:close/>
                    <a:moveTo>
                      <a:pt x="44" y="58"/>
                    </a:moveTo>
                    <a:lnTo>
                      <a:pt x="47" y="54"/>
                    </a:lnTo>
                    <a:lnTo>
                      <a:pt x="61" y="68"/>
                    </a:lnTo>
                    <a:lnTo>
                      <a:pt x="57" y="71"/>
                    </a:lnTo>
                    <a:lnTo>
                      <a:pt x="44" y="58"/>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06" name="Freeform 292">
                <a:extLst>
                  <a:ext uri="{FF2B5EF4-FFF2-40B4-BE49-F238E27FC236}">
                    <a16:creationId xmlns:a16="http://schemas.microsoft.com/office/drawing/2014/main" id="{987C9B8C-6526-484B-82E3-A5C530F8D568}"/>
                  </a:ext>
                </a:extLst>
              </p:cNvPr>
              <p:cNvSpPr>
                <a:spLocks/>
              </p:cNvSpPr>
              <p:nvPr/>
            </p:nvSpPr>
            <p:spPr bwMode="auto">
              <a:xfrm>
                <a:off x="2277" y="2826"/>
                <a:ext cx="17" cy="15"/>
              </a:xfrm>
              <a:custGeom>
                <a:avLst/>
                <a:gdLst>
                  <a:gd name="T0" fmla="*/ 12 w 66"/>
                  <a:gd name="T1" fmla="*/ 13 h 61"/>
                  <a:gd name="T2" fmla="*/ 14 w 66"/>
                  <a:gd name="T3" fmla="*/ 13 h 61"/>
                  <a:gd name="T4" fmla="*/ 15 w 66"/>
                  <a:gd name="T5" fmla="*/ 12 h 61"/>
                  <a:gd name="T6" fmla="*/ 15 w 66"/>
                  <a:gd name="T7" fmla="*/ 10 h 61"/>
                  <a:gd name="T8" fmla="*/ 16 w 66"/>
                  <a:gd name="T9" fmla="*/ 9 h 61"/>
                  <a:gd name="T10" fmla="*/ 17 w 66"/>
                  <a:gd name="T11" fmla="*/ 9 h 61"/>
                  <a:gd name="T12" fmla="*/ 17 w 66"/>
                  <a:gd name="T13" fmla="*/ 7 h 61"/>
                  <a:gd name="T14" fmla="*/ 17 w 66"/>
                  <a:gd name="T15" fmla="*/ 6 h 61"/>
                  <a:gd name="T16" fmla="*/ 17 w 66"/>
                  <a:gd name="T17" fmla="*/ 5 h 61"/>
                  <a:gd name="T18" fmla="*/ 17 w 66"/>
                  <a:gd name="T19" fmla="*/ 4 h 61"/>
                  <a:gd name="T20" fmla="*/ 16 w 66"/>
                  <a:gd name="T21" fmla="*/ 3 h 61"/>
                  <a:gd name="T22" fmla="*/ 16 w 66"/>
                  <a:gd name="T23" fmla="*/ 2 h 61"/>
                  <a:gd name="T24" fmla="*/ 15 w 66"/>
                  <a:gd name="T25" fmla="*/ 2 h 61"/>
                  <a:gd name="T26" fmla="*/ 14 w 66"/>
                  <a:gd name="T27" fmla="*/ 1 h 61"/>
                  <a:gd name="T28" fmla="*/ 13 w 66"/>
                  <a:gd name="T29" fmla="*/ 1 h 61"/>
                  <a:gd name="T30" fmla="*/ 12 w 66"/>
                  <a:gd name="T31" fmla="*/ 1 h 61"/>
                  <a:gd name="T32" fmla="*/ 11 w 66"/>
                  <a:gd name="T33" fmla="*/ 0 h 61"/>
                  <a:gd name="T34" fmla="*/ 10 w 66"/>
                  <a:gd name="T35" fmla="*/ 1 h 61"/>
                  <a:gd name="T36" fmla="*/ 8 w 66"/>
                  <a:gd name="T37" fmla="*/ 1 h 61"/>
                  <a:gd name="T38" fmla="*/ 6 w 66"/>
                  <a:gd name="T39" fmla="*/ 2 h 61"/>
                  <a:gd name="T40" fmla="*/ 6 w 66"/>
                  <a:gd name="T41" fmla="*/ 2 h 61"/>
                  <a:gd name="T42" fmla="*/ 4 w 66"/>
                  <a:gd name="T43" fmla="*/ 2 h 61"/>
                  <a:gd name="T44" fmla="*/ 3 w 66"/>
                  <a:gd name="T45" fmla="*/ 3 h 61"/>
                  <a:gd name="T46" fmla="*/ 3 w 66"/>
                  <a:gd name="T47" fmla="*/ 5 h 61"/>
                  <a:gd name="T48" fmla="*/ 2 w 66"/>
                  <a:gd name="T49" fmla="*/ 5 h 61"/>
                  <a:gd name="T50" fmla="*/ 1 w 66"/>
                  <a:gd name="T51" fmla="*/ 6 h 61"/>
                  <a:gd name="T52" fmla="*/ 1 w 66"/>
                  <a:gd name="T53" fmla="*/ 8 h 61"/>
                  <a:gd name="T54" fmla="*/ 0 w 66"/>
                  <a:gd name="T55" fmla="*/ 9 h 61"/>
                  <a:gd name="T56" fmla="*/ 0 w 66"/>
                  <a:gd name="T57" fmla="*/ 10 h 61"/>
                  <a:gd name="T58" fmla="*/ 1 w 66"/>
                  <a:gd name="T59" fmla="*/ 11 h 61"/>
                  <a:gd name="T60" fmla="*/ 1 w 66"/>
                  <a:gd name="T61" fmla="*/ 12 h 61"/>
                  <a:gd name="T62" fmla="*/ 2 w 66"/>
                  <a:gd name="T63" fmla="*/ 13 h 61"/>
                  <a:gd name="T64" fmla="*/ 3 w 66"/>
                  <a:gd name="T65" fmla="*/ 13 h 61"/>
                  <a:gd name="T66" fmla="*/ 3 w 66"/>
                  <a:gd name="T67" fmla="*/ 14 h 61"/>
                  <a:gd name="T68" fmla="*/ 5 w 66"/>
                  <a:gd name="T69" fmla="*/ 14 h 61"/>
                  <a:gd name="T70" fmla="*/ 6 w 66"/>
                  <a:gd name="T71" fmla="*/ 15 h 61"/>
                  <a:gd name="T72" fmla="*/ 7 w 66"/>
                  <a:gd name="T73" fmla="*/ 15 h 61"/>
                  <a:gd name="T74" fmla="*/ 8 w 66"/>
                  <a:gd name="T75" fmla="*/ 14 h 61"/>
                  <a:gd name="T76" fmla="*/ 10 w 66"/>
                  <a:gd name="T77" fmla="*/ 14 h 61"/>
                  <a:gd name="T78" fmla="*/ 11 w 66"/>
                  <a:gd name="T79" fmla="*/ 14 h 61"/>
                  <a:gd name="T80" fmla="*/ 12 w 66"/>
                  <a:gd name="T81" fmla="*/ 13 h 6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61"/>
                  <a:gd name="T125" fmla="*/ 66 w 66"/>
                  <a:gd name="T126" fmla="*/ 61 h 6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61">
                    <a:moveTo>
                      <a:pt x="47" y="54"/>
                    </a:moveTo>
                    <a:lnTo>
                      <a:pt x="54" y="51"/>
                    </a:lnTo>
                    <a:lnTo>
                      <a:pt x="57" y="48"/>
                    </a:lnTo>
                    <a:lnTo>
                      <a:pt x="60" y="42"/>
                    </a:lnTo>
                    <a:lnTo>
                      <a:pt x="64" y="38"/>
                    </a:lnTo>
                    <a:lnTo>
                      <a:pt x="66" y="35"/>
                    </a:lnTo>
                    <a:lnTo>
                      <a:pt x="66" y="29"/>
                    </a:lnTo>
                    <a:lnTo>
                      <a:pt x="66" y="25"/>
                    </a:lnTo>
                    <a:lnTo>
                      <a:pt x="66" y="22"/>
                    </a:lnTo>
                    <a:lnTo>
                      <a:pt x="66" y="16"/>
                    </a:lnTo>
                    <a:lnTo>
                      <a:pt x="64" y="13"/>
                    </a:lnTo>
                    <a:lnTo>
                      <a:pt x="64" y="10"/>
                    </a:lnTo>
                    <a:lnTo>
                      <a:pt x="60" y="7"/>
                    </a:lnTo>
                    <a:lnTo>
                      <a:pt x="54" y="3"/>
                    </a:lnTo>
                    <a:lnTo>
                      <a:pt x="50" y="3"/>
                    </a:lnTo>
                    <a:lnTo>
                      <a:pt x="47" y="3"/>
                    </a:lnTo>
                    <a:lnTo>
                      <a:pt x="41" y="0"/>
                    </a:lnTo>
                    <a:lnTo>
                      <a:pt x="37" y="3"/>
                    </a:lnTo>
                    <a:lnTo>
                      <a:pt x="32" y="3"/>
                    </a:lnTo>
                    <a:lnTo>
                      <a:pt x="25" y="7"/>
                    </a:lnTo>
                    <a:lnTo>
                      <a:pt x="22" y="7"/>
                    </a:lnTo>
                    <a:lnTo>
                      <a:pt x="15" y="10"/>
                    </a:lnTo>
                    <a:lnTo>
                      <a:pt x="12" y="13"/>
                    </a:lnTo>
                    <a:lnTo>
                      <a:pt x="10" y="20"/>
                    </a:lnTo>
                    <a:lnTo>
                      <a:pt x="6" y="22"/>
                    </a:lnTo>
                    <a:lnTo>
                      <a:pt x="3" y="25"/>
                    </a:lnTo>
                    <a:lnTo>
                      <a:pt x="3" y="32"/>
                    </a:lnTo>
                    <a:lnTo>
                      <a:pt x="0" y="35"/>
                    </a:lnTo>
                    <a:lnTo>
                      <a:pt x="0" y="42"/>
                    </a:lnTo>
                    <a:lnTo>
                      <a:pt x="3" y="45"/>
                    </a:lnTo>
                    <a:lnTo>
                      <a:pt x="3" y="48"/>
                    </a:lnTo>
                    <a:lnTo>
                      <a:pt x="6" y="51"/>
                    </a:lnTo>
                    <a:lnTo>
                      <a:pt x="10" y="54"/>
                    </a:lnTo>
                    <a:lnTo>
                      <a:pt x="12" y="57"/>
                    </a:lnTo>
                    <a:lnTo>
                      <a:pt x="18" y="57"/>
                    </a:lnTo>
                    <a:lnTo>
                      <a:pt x="22" y="61"/>
                    </a:lnTo>
                    <a:lnTo>
                      <a:pt x="28" y="61"/>
                    </a:lnTo>
                    <a:lnTo>
                      <a:pt x="32" y="57"/>
                    </a:lnTo>
                    <a:lnTo>
                      <a:pt x="37" y="57"/>
                    </a:lnTo>
                    <a:lnTo>
                      <a:pt x="41" y="57"/>
                    </a:lnTo>
                    <a:lnTo>
                      <a:pt x="47"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07" name="Freeform 293">
                <a:extLst>
                  <a:ext uri="{FF2B5EF4-FFF2-40B4-BE49-F238E27FC236}">
                    <a16:creationId xmlns:a16="http://schemas.microsoft.com/office/drawing/2014/main" id="{97E30EE9-52EA-40FE-826A-C52EAF65CA78}"/>
                  </a:ext>
                </a:extLst>
              </p:cNvPr>
              <p:cNvSpPr>
                <a:spLocks noEditPoints="1"/>
              </p:cNvSpPr>
              <p:nvPr/>
            </p:nvSpPr>
            <p:spPr bwMode="auto">
              <a:xfrm>
                <a:off x="2275" y="2823"/>
                <a:ext cx="21" cy="21"/>
              </a:xfrm>
              <a:custGeom>
                <a:avLst/>
                <a:gdLst>
                  <a:gd name="T0" fmla="*/ 17 w 86"/>
                  <a:gd name="T1" fmla="*/ 18 h 81"/>
                  <a:gd name="T2" fmla="*/ 15 w 86"/>
                  <a:gd name="T3" fmla="*/ 13 h 81"/>
                  <a:gd name="T4" fmla="*/ 18 w 86"/>
                  <a:gd name="T5" fmla="*/ 17 h 81"/>
                  <a:gd name="T6" fmla="*/ 19 w 86"/>
                  <a:gd name="T7" fmla="*/ 16 h 81"/>
                  <a:gd name="T8" fmla="*/ 15 w 86"/>
                  <a:gd name="T9" fmla="*/ 12 h 81"/>
                  <a:gd name="T10" fmla="*/ 16 w 86"/>
                  <a:gd name="T11" fmla="*/ 11 h 81"/>
                  <a:gd name="T12" fmla="*/ 21 w 86"/>
                  <a:gd name="T13" fmla="*/ 13 h 81"/>
                  <a:gd name="T14" fmla="*/ 21 w 86"/>
                  <a:gd name="T15" fmla="*/ 10 h 81"/>
                  <a:gd name="T16" fmla="*/ 21 w 86"/>
                  <a:gd name="T17" fmla="*/ 10 h 81"/>
                  <a:gd name="T18" fmla="*/ 16 w 86"/>
                  <a:gd name="T19" fmla="*/ 9 h 81"/>
                  <a:gd name="T20" fmla="*/ 21 w 86"/>
                  <a:gd name="T21" fmla="*/ 5 h 81"/>
                  <a:gd name="T22" fmla="*/ 16 w 86"/>
                  <a:gd name="T23" fmla="*/ 8 h 81"/>
                  <a:gd name="T24" fmla="*/ 16 w 86"/>
                  <a:gd name="T25" fmla="*/ 6 h 81"/>
                  <a:gd name="T26" fmla="*/ 20 w 86"/>
                  <a:gd name="T27" fmla="*/ 6 h 81"/>
                  <a:gd name="T28" fmla="*/ 20 w 86"/>
                  <a:gd name="T29" fmla="*/ 4 h 81"/>
                  <a:gd name="T30" fmla="*/ 18 w 86"/>
                  <a:gd name="T31" fmla="*/ 2 h 81"/>
                  <a:gd name="T32" fmla="*/ 14 w 86"/>
                  <a:gd name="T33" fmla="*/ 6 h 81"/>
                  <a:gd name="T34" fmla="*/ 17 w 86"/>
                  <a:gd name="T35" fmla="*/ 1 h 81"/>
                  <a:gd name="T36" fmla="*/ 16 w 86"/>
                  <a:gd name="T37" fmla="*/ 1 h 81"/>
                  <a:gd name="T38" fmla="*/ 15 w 86"/>
                  <a:gd name="T39" fmla="*/ 6 h 81"/>
                  <a:gd name="T40" fmla="*/ 13 w 86"/>
                  <a:gd name="T41" fmla="*/ 6 h 81"/>
                  <a:gd name="T42" fmla="*/ 12 w 86"/>
                  <a:gd name="T43" fmla="*/ 0 h 81"/>
                  <a:gd name="T44" fmla="*/ 10 w 86"/>
                  <a:gd name="T45" fmla="*/ 2 h 81"/>
                  <a:gd name="T46" fmla="*/ 11 w 86"/>
                  <a:gd name="T47" fmla="*/ 4 h 81"/>
                  <a:gd name="T48" fmla="*/ 11 w 86"/>
                  <a:gd name="T49" fmla="*/ 6 h 81"/>
                  <a:gd name="T50" fmla="*/ 11 w 86"/>
                  <a:gd name="T51" fmla="*/ 6 h 81"/>
                  <a:gd name="T52" fmla="*/ 9 w 86"/>
                  <a:gd name="T53" fmla="*/ 7 h 81"/>
                  <a:gd name="T54" fmla="*/ 8 w 86"/>
                  <a:gd name="T55" fmla="*/ 2 h 81"/>
                  <a:gd name="T56" fmla="*/ 8 w 86"/>
                  <a:gd name="T57" fmla="*/ 5 h 81"/>
                  <a:gd name="T58" fmla="*/ 9 w 86"/>
                  <a:gd name="T59" fmla="*/ 7 h 81"/>
                  <a:gd name="T60" fmla="*/ 8 w 86"/>
                  <a:gd name="T61" fmla="*/ 7 h 81"/>
                  <a:gd name="T62" fmla="*/ 3 w 86"/>
                  <a:gd name="T63" fmla="*/ 5 h 81"/>
                  <a:gd name="T64" fmla="*/ 3 w 86"/>
                  <a:gd name="T65" fmla="*/ 7 h 81"/>
                  <a:gd name="T66" fmla="*/ 5 w 86"/>
                  <a:gd name="T67" fmla="*/ 8 h 81"/>
                  <a:gd name="T68" fmla="*/ 6 w 86"/>
                  <a:gd name="T69" fmla="*/ 10 h 81"/>
                  <a:gd name="T70" fmla="*/ 6 w 86"/>
                  <a:gd name="T71" fmla="*/ 11 h 81"/>
                  <a:gd name="T72" fmla="*/ 1 w 86"/>
                  <a:gd name="T73" fmla="*/ 9 h 81"/>
                  <a:gd name="T74" fmla="*/ 1 w 86"/>
                  <a:gd name="T75" fmla="*/ 11 h 81"/>
                  <a:gd name="T76" fmla="*/ 3 w 86"/>
                  <a:gd name="T77" fmla="*/ 11 h 81"/>
                  <a:gd name="T78" fmla="*/ 5 w 86"/>
                  <a:gd name="T79" fmla="*/ 13 h 81"/>
                  <a:gd name="T80" fmla="*/ 5 w 86"/>
                  <a:gd name="T81" fmla="*/ 12 h 81"/>
                  <a:gd name="T82" fmla="*/ 0 w 86"/>
                  <a:gd name="T83" fmla="*/ 15 h 81"/>
                  <a:gd name="T84" fmla="*/ 1 w 86"/>
                  <a:gd name="T85" fmla="*/ 16 h 81"/>
                  <a:gd name="T86" fmla="*/ 3 w 86"/>
                  <a:gd name="T87" fmla="*/ 15 h 81"/>
                  <a:gd name="T88" fmla="*/ 5 w 86"/>
                  <a:gd name="T89" fmla="*/ 15 h 81"/>
                  <a:gd name="T90" fmla="*/ 5 w 86"/>
                  <a:gd name="T91" fmla="*/ 13 h 81"/>
                  <a:gd name="T92" fmla="*/ 8 w 86"/>
                  <a:gd name="T93" fmla="*/ 17 h 81"/>
                  <a:gd name="T94" fmla="*/ 3 w 86"/>
                  <a:gd name="T95" fmla="*/ 19 h 81"/>
                  <a:gd name="T96" fmla="*/ 3 w 86"/>
                  <a:gd name="T97" fmla="*/ 19 h 81"/>
                  <a:gd name="T98" fmla="*/ 5 w 86"/>
                  <a:gd name="T99" fmla="*/ 20 h 81"/>
                  <a:gd name="T100" fmla="*/ 7 w 86"/>
                  <a:gd name="T101" fmla="*/ 15 h 81"/>
                  <a:gd name="T102" fmla="*/ 9 w 86"/>
                  <a:gd name="T103" fmla="*/ 17 h 81"/>
                  <a:gd name="T104" fmla="*/ 6 w 86"/>
                  <a:gd name="T105" fmla="*/ 20 h 81"/>
                  <a:gd name="T106" fmla="*/ 8 w 86"/>
                  <a:gd name="T107" fmla="*/ 21 h 81"/>
                  <a:gd name="T108" fmla="*/ 11 w 86"/>
                  <a:gd name="T109" fmla="*/ 20 h 81"/>
                  <a:gd name="T110" fmla="*/ 9 w 86"/>
                  <a:gd name="T111" fmla="*/ 16 h 81"/>
                  <a:gd name="T112" fmla="*/ 11 w 86"/>
                  <a:gd name="T113" fmla="*/ 15 h 81"/>
                  <a:gd name="T114" fmla="*/ 12 w 86"/>
                  <a:gd name="T115" fmla="*/ 20 h 81"/>
                  <a:gd name="T116" fmla="*/ 12 w 86"/>
                  <a:gd name="T117" fmla="*/ 18 h 81"/>
                  <a:gd name="T118" fmla="*/ 11 w 86"/>
                  <a:gd name="T119" fmla="*/ 15 h 8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81"/>
                  <a:gd name="T182" fmla="*/ 86 w 86"/>
                  <a:gd name="T183" fmla="*/ 81 h 8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81">
                    <a:moveTo>
                      <a:pt x="53" y="57"/>
                    </a:moveTo>
                    <a:lnTo>
                      <a:pt x="59" y="54"/>
                    </a:lnTo>
                    <a:lnTo>
                      <a:pt x="68" y="70"/>
                    </a:lnTo>
                    <a:lnTo>
                      <a:pt x="62" y="74"/>
                    </a:lnTo>
                    <a:lnTo>
                      <a:pt x="53" y="57"/>
                    </a:lnTo>
                    <a:close/>
                    <a:moveTo>
                      <a:pt x="70" y="69"/>
                    </a:moveTo>
                    <a:lnTo>
                      <a:pt x="69" y="70"/>
                    </a:lnTo>
                    <a:lnTo>
                      <a:pt x="68" y="70"/>
                    </a:lnTo>
                    <a:lnTo>
                      <a:pt x="64" y="62"/>
                    </a:lnTo>
                    <a:lnTo>
                      <a:pt x="70" y="69"/>
                    </a:lnTo>
                    <a:close/>
                    <a:moveTo>
                      <a:pt x="57" y="55"/>
                    </a:moveTo>
                    <a:lnTo>
                      <a:pt x="60" y="52"/>
                    </a:lnTo>
                    <a:lnTo>
                      <a:pt x="74" y="66"/>
                    </a:lnTo>
                    <a:lnTo>
                      <a:pt x="70" y="69"/>
                    </a:lnTo>
                    <a:lnTo>
                      <a:pt x="57" y="55"/>
                    </a:lnTo>
                    <a:close/>
                    <a:moveTo>
                      <a:pt x="76" y="63"/>
                    </a:moveTo>
                    <a:lnTo>
                      <a:pt x="75" y="65"/>
                    </a:lnTo>
                    <a:lnTo>
                      <a:pt x="74" y="66"/>
                    </a:lnTo>
                    <a:lnTo>
                      <a:pt x="67" y="59"/>
                    </a:lnTo>
                    <a:lnTo>
                      <a:pt x="76" y="63"/>
                    </a:lnTo>
                    <a:close/>
                    <a:moveTo>
                      <a:pt x="58" y="55"/>
                    </a:moveTo>
                    <a:lnTo>
                      <a:pt x="62" y="48"/>
                    </a:lnTo>
                    <a:lnTo>
                      <a:pt x="78" y="57"/>
                    </a:lnTo>
                    <a:lnTo>
                      <a:pt x="76" y="63"/>
                    </a:lnTo>
                    <a:lnTo>
                      <a:pt x="58" y="55"/>
                    </a:lnTo>
                    <a:close/>
                    <a:moveTo>
                      <a:pt x="62" y="48"/>
                    </a:moveTo>
                    <a:lnTo>
                      <a:pt x="63" y="47"/>
                    </a:lnTo>
                    <a:lnTo>
                      <a:pt x="64" y="46"/>
                    </a:lnTo>
                    <a:lnTo>
                      <a:pt x="70" y="53"/>
                    </a:lnTo>
                    <a:lnTo>
                      <a:pt x="62" y="48"/>
                    </a:lnTo>
                    <a:close/>
                    <a:moveTo>
                      <a:pt x="64" y="46"/>
                    </a:moveTo>
                    <a:lnTo>
                      <a:pt x="66" y="43"/>
                    </a:lnTo>
                    <a:lnTo>
                      <a:pt x="80" y="56"/>
                    </a:lnTo>
                    <a:lnTo>
                      <a:pt x="77" y="59"/>
                    </a:lnTo>
                    <a:lnTo>
                      <a:pt x="64" y="46"/>
                    </a:lnTo>
                    <a:close/>
                    <a:moveTo>
                      <a:pt x="66" y="43"/>
                    </a:moveTo>
                    <a:lnTo>
                      <a:pt x="69" y="40"/>
                    </a:lnTo>
                    <a:lnTo>
                      <a:pt x="84" y="53"/>
                    </a:lnTo>
                    <a:lnTo>
                      <a:pt x="80" y="56"/>
                    </a:lnTo>
                    <a:lnTo>
                      <a:pt x="66" y="43"/>
                    </a:lnTo>
                    <a:close/>
                    <a:moveTo>
                      <a:pt x="86" y="46"/>
                    </a:moveTo>
                    <a:lnTo>
                      <a:pt x="86" y="51"/>
                    </a:lnTo>
                    <a:lnTo>
                      <a:pt x="84" y="53"/>
                    </a:lnTo>
                    <a:lnTo>
                      <a:pt x="76" y="46"/>
                    </a:lnTo>
                    <a:lnTo>
                      <a:pt x="86" y="46"/>
                    </a:lnTo>
                    <a:close/>
                    <a:moveTo>
                      <a:pt x="67" y="46"/>
                    </a:moveTo>
                    <a:lnTo>
                      <a:pt x="67" y="40"/>
                    </a:lnTo>
                    <a:lnTo>
                      <a:pt x="86" y="40"/>
                    </a:lnTo>
                    <a:lnTo>
                      <a:pt x="86" y="46"/>
                    </a:lnTo>
                    <a:lnTo>
                      <a:pt x="67" y="46"/>
                    </a:lnTo>
                    <a:close/>
                    <a:moveTo>
                      <a:pt x="67" y="40"/>
                    </a:moveTo>
                    <a:lnTo>
                      <a:pt x="67" y="36"/>
                    </a:lnTo>
                    <a:lnTo>
                      <a:pt x="86" y="36"/>
                    </a:lnTo>
                    <a:lnTo>
                      <a:pt x="86" y="40"/>
                    </a:lnTo>
                    <a:lnTo>
                      <a:pt x="67" y="40"/>
                    </a:lnTo>
                    <a:close/>
                    <a:moveTo>
                      <a:pt x="67" y="36"/>
                    </a:moveTo>
                    <a:lnTo>
                      <a:pt x="67" y="33"/>
                    </a:lnTo>
                    <a:lnTo>
                      <a:pt x="86" y="33"/>
                    </a:lnTo>
                    <a:lnTo>
                      <a:pt x="86" y="36"/>
                    </a:lnTo>
                    <a:lnTo>
                      <a:pt x="67" y="36"/>
                    </a:lnTo>
                    <a:close/>
                    <a:moveTo>
                      <a:pt x="67" y="33"/>
                    </a:moveTo>
                    <a:lnTo>
                      <a:pt x="67" y="27"/>
                    </a:lnTo>
                    <a:lnTo>
                      <a:pt x="86" y="27"/>
                    </a:lnTo>
                    <a:lnTo>
                      <a:pt x="86" y="33"/>
                    </a:lnTo>
                    <a:lnTo>
                      <a:pt x="67" y="33"/>
                    </a:lnTo>
                    <a:close/>
                    <a:moveTo>
                      <a:pt x="84" y="21"/>
                    </a:moveTo>
                    <a:lnTo>
                      <a:pt x="86" y="23"/>
                    </a:lnTo>
                    <a:lnTo>
                      <a:pt x="86" y="27"/>
                    </a:lnTo>
                    <a:lnTo>
                      <a:pt x="76" y="27"/>
                    </a:lnTo>
                    <a:lnTo>
                      <a:pt x="84" y="21"/>
                    </a:lnTo>
                    <a:close/>
                    <a:moveTo>
                      <a:pt x="69" y="34"/>
                    </a:moveTo>
                    <a:lnTo>
                      <a:pt x="66" y="31"/>
                    </a:lnTo>
                    <a:lnTo>
                      <a:pt x="80" y="18"/>
                    </a:lnTo>
                    <a:lnTo>
                      <a:pt x="84" y="21"/>
                    </a:lnTo>
                    <a:lnTo>
                      <a:pt x="69" y="34"/>
                    </a:lnTo>
                    <a:close/>
                    <a:moveTo>
                      <a:pt x="66" y="31"/>
                    </a:moveTo>
                    <a:lnTo>
                      <a:pt x="64" y="27"/>
                    </a:lnTo>
                    <a:lnTo>
                      <a:pt x="64" y="24"/>
                    </a:lnTo>
                    <a:lnTo>
                      <a:pt x="74" y="24"/>
                    </a:lnTo>
                    <a:lnTo>
                      <a:pt x="66" y="31"/>
                    </a:lnTo>
                    <a:close/>
                    <a:moveTo>
                      <a:pt x="64" y="24"/>
                    </a:moveTo>
                    <a:lnTo>
                      <a:pt x="64" y="21"/>
                    </a:lnTo>
                    <a:lnTo>
                      <a:pt x="82" y="21"/>
                    </a:lnTo>
                    <a:lnTo>
                      <a:pt x="82" y="24"/>
                    </a:lnTo>
                    <a:lnTo>
                      <a:pt x="64" y="24"/>
                    </a:lnTo>
                    <a:close/>
                    <a:moveTo>
                      <a:pt x="80" y="14"/>
                    </a:moveTo>
                    <a:lnTo>
                      <a:pt x="82" y="16"/>
                    </a:lnTo>
                    <a:lnTo>
                      <a:pt x="82" y="21"/>
                    </a:lnTo>
                    <a:lnTo>
                      <a:pt x="74" y="21"/>
                    </a:lnTo>
                    <a:lnTo>
                      <a:pt x="80" y="14"/>
                    </a:lnTo>
                    <a:close/>
                    <a:moveTo>
                      <a:pt x="66" y="27"/>
                    </a:moveTo>
                    <a:lnTo>
                      <a:pt x="64" y="24"/>
                    </a:lnTo>
                    <a:lnTo>
                      <a:pt x="77" y="11"/>
                    </a:lnTo>
                    <a:lnTo>
                      <a:pt x="80" y="14"/>
                    </a:lnTo>
                    <a:lnTo>
                      <a:pt x="66" y="27"/>
                    </a:lnTo>
                    <a:close/>
                    <a:moveTo>
                      <a:pt x="75" y="9"/>
                    </a:moveTo>
                    <a:lnTo>
                      <a:pt x="76" y="10"/>
                    </a:lnTo>
                    <a:lnTo>
                      <a:pt x="77" y="11"/>
                    </a:lnTo>
                    <a:lnTo>
                      <a:pt x="70" y="18"/>
                    </a:lnTo>
                    <a:lnTo>
                      <a:pt x="75" y="9"/>
                    </a:lnTo>
                    <a:close/>
                    <a:moveTo>
                      <a:pt x="66" y="26"/>
                    </a:moveTo>
                    <a:lnTo>
                      <a:pt x="59" y="23"/>
                    </a:lnTo>
                    <a:lnTo>
                      <a:pt x="68" y="5"/>
                    </a:lnTo>
                    <a:lnTo>
                      <a:pt x="75" y="9"/>
                    </a:lnTo>
                    <a:lnTo>
                      <a:pt x="66" y="26"/>
                    </a:lnTo>
                    <a:close/>
                    <a:moveTo>
                      <a:pt x="64" y="5"/>
                    </a:moveTo>
                    <a:lnTo>
                      <a:pt x="66" y="5"/>
                    </a:lnTo>
                    <a:lnTo>
                      <a:pt x="68" y="5"/>
                    </a:lnTo>
                    <a:lnTo>
                      <a:pt x="64" y="14"/>
                    </a:lnTo>
                    <a:lnTo>
                      <a:pt x="64" y="5"/>
                    </a:lnTo>
                    <a:close/>
                    <a:moveTo>
                      <a:pt x="64" y="24"/>
                    </a:moveTo>
                    <a:lnTo>
                      <a:pt x="60" y="24"/>
                    </a:lnTo>
                    <a:lnTo>
                      <a:pt x="60" y="5"/>
                    </a:lnTo>
                    <a:lnTo>
                      <a:pt x="64" y="5"/>
                    </a:lnTo>
                    <a:lnTo>
                      <a:pt x="64" y="24"/>
                    </a:lnTo>
                    <a:close/>
                    <a:moveTo>
                      <a:pt x="60" y="24"/>
                    </a:moveTo>
                    <a:lnTo>
                      <a:pt x="57" y="24"/>
                    </a:lnTo>
                    <a:lnTo>
                      <a:pt x="57" y="5"/>
                    </a:lnTo>
                    <a:lnTo>
                      <a:pt x="60" y="5"/>
                    </a:lnTo>
                    <a:lnTo>
                      <a:pt x="60" y="24"/>
                    </a:lnTo>
                    <a:close/>
                    <a:moveTo>
                      <a:pt x="57" y="24"/>
                    </a:moveTo>
                    <a:lnTo>
                      <a:pt x="55" y="24"/>
                    </a:lnTo>
                    <a:lnTo>
                      <a:pt x="53" y="23"/>
                    </a:lnTo>
                    <a:lnTo>
                      <a:pt x="57" y="14"/>
                    </a:lnTo>
                    <a:lnTo>
                      <a:pt x="57" y="24"/>
                    </a:lnTo>
                    <a:close/>
                    <a:moveTo>
                      <a:pt x="53" y="23"/>
                    </a:moveTo>
                    <a:lnTo>
                      <a:pt x="47" y="20"/>
                    </a:lnTo>
                    <a:lnTo>
                      <a:pt x="55" y="3"/>
                    </a:lnTo>
                    <a:lnTo>
                      <a:pt x="62" y="5"/>
                    </a:lnTo>
                    <a:lnTo>
                      <a:pt x="53" y="23"/>
                    </a:lnTo>
                    <a:close/>
                    <a:moveTo>
                      <a:pt x="44" y="4"/>
                    </a:moveTo>
                    <a:lnTo>
                      <a:pt x="49" y="0"/>
                    </a:lnTo>
                    <a:lnTo>
                      <a:pt x="55" y="3"/>
                    </a:lnTo>
                    <a:lnTo>
                      <a:pt x="51" y="11"/>
                    </a:lnTo>
                    <a:lnTo>
                      <a:pt x="44" y="4"/>
                    </a:lnTo>
                    <a:close/>
                    <a:moveTo>
                      <a:pt x="57" y="18"/>
                    </a:moveTo>
                    <a:lnTo>
                      <a:pt x="55" y="21"/>
                    </a:lnTo>
                    <a:lnTo>
                      <a:pt x="41" y="8"/>
                    </a:lnTo>
                    <a:lnTo>
                      <a:pt x="44" y="4"/>
                    </a:lnTo>
                    <a:lnTo>
                      <a:pt x="57" y="18"/>
                    </a:lnTo>
                    <a:close/>
                    <a:moveTo>
                      <a:pt x="55" y="21"/>
                    </a:moveTo>
                    <a:lnTo>
                      <a:pt x="52" y="24"/>
                    </a:lnTo>
                    <a:lnTo>
                      <a:pt x="47" y="24"/>
                    </a:lnTo>
                    <a:lnTo>
                      <a:pt x="47" y="14"/>
                    </a:lnTo>
                    <a:lnTo>
                      <a:pt x="55" y="21"/>
                    </a:lnTo>
                    <a:close/>
                    <a:moveTo>
                      <a:pt x="47" y="24"/>
                    </a:moveTo>
                    <a:lnTo>
                      <a:pt x="42" y="24"/>
                    </a:lnTo>
                    <a:lnTo>
                      <a:pt x="42" y="5"/>
                    </a:lnTo>
                    <a:lnTo>
                      <a:pt x="47" y="5"/>
                    </a:lnTo>
                    <a:lnTo>
                      <a:pt x="47" y="24"/>
                    </a:lnTo>
                    <a:close/>
                    <a:moveTo>
                      <a:pt x="37" y="5"/>
                    </a:moveTo>
                    <a:lnTo>
                      <a:pt x="39" y="5"/>
                    </a:lnTo>
                    <a:lnTo>
                      <a:pt x="42" y="5"/>
                    </a:lnTo>
                    <a:lnTo>
                      <a:pt x="42" y="14"/>
                    </a:lnTo>
                    <a:lnTo>
                      <a:pt x="37" y="5"/>
                    </a:lnTo>
                    <a:close/>
                    <a:moveTo>
                      <a:pt x="46" y="23"/>
                    </a:moveTo>
                    <a:lnTo>
                      <a:pt x="39" y="26"/>
                    </a:lnTo>
                    <a:lnTo>
                      <a:pt x="31" y="9"/>
                    </a:lnTo>
                    <a:lnTo>
                      <a:pt x="37" y="5"/>
                    </a:lnTo>
                    <a:lnTo>
                      <a:pt x="46" y="23"/>
                    </a:lnTo>
                    <a:close/>
                    <a:moveTo>
                      <a:pt x="39" y="26"/>
                    </a:moveTo>
                    <a:lnTo>
                      <a:pt x="37" y="27"/>
                    </a:lnTo>
                    <a:lnTo>
                      <a:pt x="35" y="27"/>
                    </a:lnTo>
                    <a:lnTo>
                      <a:pt x="35" y="18"/>
                    </a:lnTo>
                    <a:lnTo>
                      <a:pt x="39" y="26"/>
                    </a:lnTo>
                    <a:close/>
                    <a:moveTo>
                      <a:pt x="35" y="27"/>
                    </a:moveTo>
                    <a:lnTo>
                      <a:pt x="32" y="27"/>
                    </a:lnTo>
                    <a:lnTo>
                      <a:pt x="32" y="8"/>
                    </a:lnTo>
                    <a:lnTo>
                      <a:pt x="35" y="8"/>
                    </a:lnTo>
                    <a:lnTo>
                      <a:pt x="35" y="27"/>
                    </a:lnTo>
                    <a:close/>
                    <a:moveTo>
                      <a:pt x="27" y="9"/>
                    </a:moveTo>
                    <a:lnTo>
                      <a:pt x="30" y="8"/>
                    </a:lnTo>
                    <a:lnTo>
                      <a:pt x="32" y="8"/>
                    </a:lnTo>
                    <a:lnTo>
                      <a:pt x="32" y="18"/>
                    </a:lnTo>
                    <a:lnTo>
                      <a:pt x="27" y="9"/>
                    </a:lnTo>
                    <a:close/>
                    <a:moveTo>
                      <a:pt x="36" y="26"/>
                    </a:moveTo>
                    <a:lnTo>
                      <a:pt x="30" y="30"/>
                    </a:lnTo>
                    <a:lnTo>
                      <a:pt x="22" y="12"/>
                    </a:lnTo>
                    <a:lnTo>
                      <a:pt x="27" y="9"/>
                    </a:lnTo>
                    <a:lnTo>
                      <a:pt x="36" y="26"/>
                    </a:lnTo>
                    <a:close/>
                    <a:moveTo>
                      <a:pt x="19" y="14"/>
                    </a:moveTo>
                    <a:lnTo>
                      <a:pt x="20" y="13"/>
                    </a:lnTo>
                    <a:lnTo>
                      <a:pt x="22" y="12"/>
                    </a:lnTo>
                    <a:lnTo>
                      <a:pt x="25" y="21"/>
                    </a:lnTo>
                    <a:lnTo>
                      <a:pt x="19" y="14"/>
                    </a:lnTo>
                    <a:close/>
                    <a:moveTo>
                      <a:pt x="32" y="27"/>
                    </a:moveTo>
                    <a:lnTo>
                      <a:pt x="30" y="31"/>
                    </a:lnTo>
                    <a:lnTo>
                      <a:pt x="15" y="18"/>
                    </a:lnTo>
                    <a:lnTo>
                      <a:pt x="19" y="14"/>
                    </a:lnTo>
                    <a:lnTo>
                      <a:pt x="32" y="27"/>
                    </a:lnTo>
                    <a:close/>
                    <a:moveTo>
                      <a:pt x="14" y="20"/>
                    </a:moveTo>
                    <a:lnTo>
                      <a:pt x="14" y="19"/>
                    </a:lnTo>
                    <a:lnTo>
                      <a:pt x="15" y="18"/>
                    </a:lnTo>
                    <a:lnTo>
                      <a:pt x="22" y="24"/>
                    </a:lnTo>
                    <a:lnTo>
                      <a:pt x="14" y="20"/>
                    </a:lnTo>
                    <a:close/>
                    <a:moveTo>
                      <a:pt x="31" y="29"/>
                    </a:moveTo>
                    <a:lnTo>
                      <a:pt x="27" y="34"/>
                    </a:lnTo>
                    <a:lnTo>
                      <a:pt x="11" y="26"/>
                    </a:lnTo>
                    <a:lnTo>
                      <a:pt x="14" y="20"/>
                    </a:lnTo>
                    <a:lnTo>
                      <a:pt x="31" y="29"/>
                    </a:lnTo>
                    <a:close/>
                    <a:moveTo>
                      <a:pt x="27" y="34"/>
                    </a:moveTo>
                    <a:lnTo>
                      <a:pt x="27" y="36"/>
                    </a:lnTo>
                    <a:lnTo>
                      <a:pt x="26" y="37"/>
                    </a:lnTo>
                    <a:lnTo>
                      <a:pt x="20" y="31"/>
                    </a:lnTo>
                    <a:lnTo>
                      <a:pt x="27" y="34"/>
                    </a:lnTo>
                    <a:close/>
                    <a:moveTo>
                      <a:pt x="26" y="37"/>
                    </a:moveTo>
                    <a:lnTo>
                      <a:pt x="23" y="41"/>
                    </a:lnTo>
                    <a:lnTo>
                      <a:pt x="10" y="26"/>
                    </a:lnTo>
                    <a:lnTo>
                      <a:pt x="12" y="23"/>
                    </a:lnTo>
                    <a:lnTo>
                      <a:pt x="26" y="37"/>
                    </a:lnTo>
                    <a:close/>
                    <a:moveTo>
                      <a:pt x="10" y="26"/>
                    </a:moveTo>
                    <a:lnTo>
                      <a:pt x="0" y="36"/>
                    </a:lnTo>
                    <a:lnTo>
                      <a:pt x="10" y="26"/>
                    </a:lnTo>
                    <a:lnTo>
                      <a:pt x="16" y="33"/>
                    </a:lnTo>
                    <a:lnTo>
                      <a:pt x="10" y="26"/>
                    </a:lnTo>
                    <a:close/>
                    <a:moveTo>
                      <a:pt x="23" y="41"/>
                    </a:moveTo>
                    <a:lnTo>
                      <a:pt x="20" y="43"/>
                    </a:lnTo>
                    <a:lnTo>
                      <a:pt x="6" y="30"/>
                    </a:lnTo>
                    <a:lnTo>
                      <a:pt x="10" y="26"/>
                    </a:lnTo>
                    <a:lnTo>
                      <a:pt x="23" y="41"/>
                    </a:lnTo>
                    <a:close/>
                    <a:moveTo>
                      <a:pt x="3" y="36"/>
                    </a:moveTo>
                    <a:lnTo>
                      <a:pt x="3" y="33"/>
                    </a:lnTo>
                    <a:lnTo>
                      <a:pt x="6" y="30"/>
                    </a:lnTo>
                    <a:lnTo>
                      <a:pt x="13" y="36"/>
                    </a:lnTo>
                    <a:lnTo>
                      <a:pt x="3" y="36"/>
                    </a:lnTo>
                    <a:close/>
                    <a:moveTo>
                      <a:pt x="22" y="36"/>
                    </a:moveTo>
                    <a:lnTo>
                      <a:pt x="22" y="43"/>
                    </a:lnTo>
                    <a:lnTo>
                      <a:pt x="3" y="43"/>
                    </a:lnTo>
                    <a:lnTo>
                      <a:pt x="3" y="36"/>
                    </a:lnTo>
                    <a:lnTo>
                      <a:pt x="22" y="36"/>
                    </a:lnTo>
                    <a:close/>
                    <a:moveTo>
                      <a:pt x="22" y="43"/>
                    </a:moveTo>
                    <a:lnTo>
                      <a:pt x="22" y="47"/>
                    </a:lnTo>
                    <a:lnTo>
                      <a:pt x="20" y="49"/>
                    </a:lnTo>
                    <a:lnTo>
                      <a:pt x="13" y="43"/>
                    </a:lnTo>
                    <a:lnTo>
                      <a:pt x="22" y="43"/>
                    </a:lnTo>
                    <a:close/>
                    <a:moveTo>
                      <a:pt x="20" y="49"/>
                    </a:moveTo>
                    <a:lnTo>
                      <a:pt x="16" y="53"/>
                    </a:lnTo>
                    <a:lnTo>
                      <a:pt x="3" y="40"/>
                    </a:lnTo>
                    <a:lnTo>
                      <a:pt x="6" y="36"/>
                    </a:lnTo>
                    <a:lnTo>
                      <a:pt x="20" y="49"/>
                    </a:lnTo>
                    <a:close/>
                    <a:moveTo>
                      <a:pt x="0" y="46"/>
                    </a:moveTo>
                    <a:lnTo>
                      <a:pt x="0" y="42"/>
                    </a:lnTo>
                    <a:lnTo>
                      <a:pt x="3" y="40"/>
                    </a:lnTo>
                    <a:lnTo>
                      <a:pt x="10" y="46"/>
                    </a:lnTo>
                    <a:lnTo>
                      <a:pt x="0" y="46"/>
                    </a:lnTo>
                    <a:close/>
                    <a:moveTo>
                      <a:pt x="20" y="46"/>
                    </a:moveTo>
                    <a:lnTo>
                      <a:pt x="20" y="53"/>
                    </a:lnTo>
                    <a:lnTo>
                      <a:pt x="0" y="53"/>
                    </a:lnTo>
                    <a:lnTo>
                      <a:pt x="0" y="46"/>
                    </a:lnTo>
                    <a:lnTo>
                      <a:pt x="20" y="46"/>
                    </a:lnTo>
                    <a:close/>
                    <a:moveTo>
                      <a:pt x="3" y="59"/>
                    </a:moveTo>
                    <a:lnTo>
                      <a:pt x="0" y="56"/>
                    </a:lnTo>
                    <a:lnTo>
                      <a:pt x="0" y="53"/>
                    </a:lnTo>
                    <a:lnTo>
                      <a:pt x="10" y="53"/>
                    </a:lnTo>
                    <a:lnTo>
                      <a:pt x="3" y="59"/>
                    </a:lnTo>
                    <a:close/>
                    <a:moveTo>
                      <a:pt x="16" y="46"/>
                    </a:moveTo>
                    <a:lnTo>
                      <a:pt x="20" y="49"/>
                    </a:lnTo>
                    <a:lnTo>
                      <a:pt x="6" y="63"/>
                    </a:lnTo>
                    <a:lnTo>
                      <a:pt x="3" y="59"/>
                    </a:lnTo>
                    <a:lnTo>
                      <a:pt x="16" y="46"/>
                    </a:lnTo>
                    <a:close/>
                    <a:moveTo>
                      <a:pt x="20" y="49"/>
                    </a:moveTo>
                    <a:lnTo>
                      <a:pt x="22" y="52"/>
                    </a:lnTo>
                    <a:lnTo>
                      <a:pt x="22" y="56"/>
                    </a:lnTo>
                    <a:lnTo>
                      <a:pt x="13" y="56"/>
                    </a:lnTo>
                    <a:lnTo>
                      <a:pt x="20" y="49"/>
                    </a:lnTo>
                    <a:close/>
                    <a:moveTo>
                      <a:pt x="22" y="56"/>
                    </a:moveTo>
                    <a:lnTo>
                      <a:pt x="22" y="59"/>
                    </a:lnTo>
                    <a:lnTo>
                      <a:pt x="3" y="59"/>
                    </a:lnTo>
                    <a:lnTo>
                      <a:pt x="3" y="56"/>
                    </a:lnTo>
                    <a:lnTo>
                      <a:pt x="22" y="56"/>
                    </a:lnTo>
                    <a:close/>
                    <a:moveTo>
                      <a:pt x="6" y="66"/>
                    </a:moveTo>
                    <a:lnTo>
                      <a:pt x="3" y="63"/>
                    </a:lnTo>
                    <a:lnTo>
                      <a:pt x="3" y="59"/>
                    </a:lnTo>
                    <a:lnTo>
                      <a:pt x="13" y="59"/>
                    </a:lnTo>
                    <a:lnTo>
                      <a:pt x="6" y="66"/>
                    </a:lnTo>
                    <a:close/>
                    <a:moveTo>
                      <a:pt x="20" y="52"/>
                    </a:moveTo>
                    <a:lnTo>
                      <a:pt x="23" y="55"/>
                    </a:lnTo>
                    <a:lnTo>
                      <a:pt x="10" y="69"/>
                    </a:lnTo>
                    <a:lnTo>
                      <a:pt x="6" y="66"/>
                    </a:lnTo>
                    <a:lnTo>
                      <a:pt x="20" y="52"/>
                    </a:lnTo>
                    <a:close/>
                    <a:moveTo>
                      <a:pt x="23" y="55"/>
                    </a:moveTo>
                    <a:lnTo>
                      <a:pt x="32" y="65"/>
                    </a:lnTo>
                    <a:lnTo>
                      <a:pt x="23" y="55"/>
                    </a:lnTo>
                    <a:lnTo>
                      <a:pt x="16" y="62"/>
                    </a:lnTo>
                    <a:lnTo>
                      <a:pt x="23" y="55"/>
                    </a:lnTo>
                    <a:close/>
                    <a:moveTo>
                      <a:pt x="23" y="55"/>
                    </a:moveTo>
                    <a:lnTo>
                      <a:pt x="26" y="58"/>
                    </a:lnTo>
                    <a:lnTo>
                      <a:pt x="12" y="72"/>
                    </a:lnTo>
                    <a:lnTo>
                      <a:pt x="10" y="69"/>
                    </a:lnTo>
                    <a:lnTo>
                      <a:pt x="23" y="55"/>
                    </a:lnTo>
                    <a:close/>
                    <a:moveTo>
                      <a:pt x="26" y="58"/>
                    </a:moveTo>
                    <a:lnTo>
                      <a:pt x="30" y="62"/>
                    </a:lnTo>
                    <a:lnTo>
                      <a:pt x="15" y="75"/>
                    </a:lnTo>
                    <a:lnTo>
                      <a:pt x="12" y="72"/>
                    </a:lnTo>
                    <a:lnTo>
                      <a:pt x="26" y="58"/>
                    </a:lnTo>
                    <a:close/>
                    <a:moveTo>
                      <a:pt x="22" y="78"/>
                    </a:moveTo>
                    <a:lnTo>
                      <a:pt x="19" y="78"/>
                    </a:lnTo>
                    <a:lnTo>
                      <a:pt x="15" y="75"/>
                    </a:lnTo>
                    <a:lnTo>
                      <a:pt x="22" y="68"/>
                    </a:lnTo>
                    <a:lnTo>
                      <a:pt x="22" y="78"/>
                    </a:lnTo>
                    <a:close/>
                    <a:moveTo>
                      <a:pt x="22" y="59"/>
                    </a:moveTo>
                    <a:lnTo>
                      <a:pt x="28" y="59"/>
                    </a:lnTo>
                    <a:lnTo>
                      <a:pt x="28" y="78"/>
                    </a:lnTo>
                    <a:lnTo>
                      <a:pt x="22" y="78"/>
                    </a:lnTo>
                    <a:lnTo>
                      <a:pt x="22" y="59"/>
                    </a:lnTo>
                    <a:close/>
                    <a:moveTo>
                      <a:pt x="28" y="59"/>
                    </a:moveTo>
                    <a:lnTo>
                      <a:pt x="33" y="59"/>
                    </a:lnTo>
                    <a:lnTo>
                      <a:pt x="35" y="62"/>
                    </a:lnTo>
                    <a:lnTo>
                      <a:pt x="28" y="68"/>
                    </a:lnTo>
                    <a:lnTo>
                      <a:pt x="28" y="59"/>
                    </a:lnTo>
                    <a:close/>
                    <a:moveTo>
                      <a:pt x="35" y="62"/>
                    </a:moveTo>
                    <a:lnTo>
                      <a:pt x="38" y="65"/>
                    </a:lnTo>
                    <a:lnTo>
                      <a:pt x="25" y="78"/>
                    </a:lnTo>
                    <a:lnTo>
                      <a:pt x="22" y="75"/>
                    </a:lnTo>
                    <a:lnTo>
                      <a:pt x="35" y="62"/>
                    </a:lnTo>
                    <a:close/>
                    <a:moveTo>
                      <a:pt x="32" y="81"/>
                    </a:moveTo>
                    <a:lnTo>
                      <a:pt x="28" y="81"/>
                    </a:lnTo>
                    <a:lnTo>
                      <a:pt x="25" y="78"/>
                    </a:lnTo>
                    <a:lnTo>
                      <a:pt x="32" y="72"/>
                    </a:lnTo>
                    <a:lnTo>
                      <a:pt x="32" y="81"/>
                    </a:lnTo>
                    <a:close/>
                    <a:moveTo>
                      <a:pt x="32" y="62"/>
                    </a:moveTo>
                    <a:lnTo>
                      <a:pt x="38" y="62"/>
                    </a:lnTo>
                    <a:lnTo>
                      <a:pt x="38" y="81"/>
                    </a:lnTo>
                    <a:lnTo>
                      <a:pt x="32" y="81"/>
                    </a:lnTo>
                    <a:lnTo>
                      <a:pt x="32" y="62"/>
                    </a:lnTo>
                    <a:close/>
                    <a:moveTo>
                      <a:pt x="45" y="78"/>
                    </a:moveTo>
                    <a:lnTo>
                      <a:pt x="42" y="81"/>
                    </a:lnTo>
                    <a:lnTo>
                      <a:pt x="38" y="81"/>
                    </a:lnTo>
                    <a:lnTo>
                      <a:pt x="38" y="72"/>
                    </a:lnTo>
                    <a:lnTo>
                      <a:pt x="45" y="78"/>
                    </a:lnTo>
                    <a:close/>
                    <a:moveTo>
                      <a:pt x="32" y="65"/>
                    </a:moveTo>
                    <a:lnTo>
                      <a:pt x="35" y="62"/>
                    </a:lnTo>
                    <a:lnTo>
                      <a:pt x="48" y="75"/>
                    </a:lnTo>
                    <a:lnTo>
                      <a:pt x="45" y="78"/>
                    </a:lnTo>
                    <a:lnTo>
                      <a:pt x="32" y="65"/>
                    </a:lnTo>
                    <a:close/>
                    <a:moveTo>
                      <a:pt x="35" y="62"/>
                    </a:moveTo>
                    <a:lnTo>
                      <a:pt x="37" y="59"/>
                    </a:lnTo>
                    <a:lnTo>
                      <a:pt x="42" y="59"/>
                    </a:lnTo>
                    <a:lnTo>
                      <a:pt x="42" y="68"/>
                    </a:lnTo>
                    <a:lnTo>
                      <a:pt x="35" y="62"/>
                    </a:lnTo>
                    <a:close/>
                    <a:moveTo>
                      <a:pt x="42" y="59"/>
                    </a:moveTo>
                    <a:lnTo>
                      <a:pt x="47" y="59"/>
                    </a:lnTo>
                    <a:lnTo>
                      <a:pt x="47" y="78"/>
                    </a:lnTo>
                    <a:lnTo>
                      <a:pt x="42" y="78"/>
                    </a:lnTo>
                    <a:lnTo>
                      <a:pt x="42" y="59"/>
                    </a:lnTo>
                    <a:close/>
                    <a:moveTo>
                      <a:pt x="47" y="59"/>
                    </a:moveTo>
                    <a:lnTo>
                      <a:pt x="51" y="59"/>
                    </a:lnTo>
                    <a:lnTo>
                      <a:pt x="51" y="78"/>
                    </a:lnTo>
                    <a:lnTo>
                      <a:pt x="47" y="78"/>
                    </a:lnTo>
                    <a:lnTo>
                      <a:pt x="47" y="59"/>
                    </a:lnTo>
                    <a:close/>
                    <a:moveTo>
                      <a:pt x="55" y="77"/>
                    </a:moveTo>
                    <a:lnTo>
                      <a:pt x="53" y="78"/>
                    </a:lnTo>
                    <a:lnTo>
                      <a:pt x="51" y="78"/>
                    </a:lnTo>
                    <a:lnTo>
                      <a:pt x="51" y="68"/>
                    </a:lnTo>
                    <a:lnTo>
                      <a:pt x="55" y="77"/>
                    </a:lnTo>
                    <a:close/>
                    <a:moveTo>
                      <a:pt x="47" y="59"/>
                    </a:moveTo>
                    <a:lnTo>
                      <a:pt x="53" y="57"/>
                    </a:lnTo>
                    <a:lnTo>
                      <a:pt x="62" y="74"/>
                    </a:lnTo>
                    <a:lnTo>
                      <a:pt x="55" y="77"/>
                    </a:lnTo>
                    <a:lnTo>
                      <a:pt x="47" y="59"/>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08" name="Freeform 294">
                <a:extLst>
                  <a:ext uri="{FF2B5EF4-FFF2-40B4-BE49-F238E27FC236}">
                    <a16:creationId xmlns:a16="http://schemas.microsoft.com/office/drawing/2014/main" id="{0F337D75-351D-4EB3-A420-143A6F9F5171}"/>
                  </a:ext>
                </a:extLst>
              </p:cNvPr>
              <p:cNvSpPr>
                <a:spLocks/>
              </p:cNvSpPr>
              <p:nvPr/>
            </p:nvSpPr>
            <p:spPr bwMode="auto">
              <a:xfrm>
                <a:off x="2412" y="2955"/>
                <a:ext cx="16" cy="14"/>
              </a:xfrm>
              <a:custGeom>
                <a:avLst/>
                <a:gdLst>
                  <a:gd name="T0" fmla="*/ 11 w 67"/>
                  <a:gd name="T1" fmla="*/ 13 h 57"/>
                  <a:gd name="T2" fmla="*/ 12 w 67"/>
                  <a:gd name="T3" fmla="*/ 12 h 57"/>
                  <a:gd name="T4" fmla="*/ 13 w 67"/>
                  <a:gd name="T5" fmla="*/ 11 h 57"/>
                  <a:gd name="T6" fmla="*/ 14 w 67"/>
                  <a:gd name="T7" fmla="*/ 10 h 57"/>
                  <a:gd name="T8" fmla="*/ 14 w 67"/>
                  <a:gd name="T9" fmla="*/ 9 h 57"/>
                  <a:gd name="T10" fmla="*/ 15 w 67"/>
                  <a:gd name="T11" fmla="*/ 8 h 57"/>
                  <a:gd name="T12" fmla="*/ 15 w 67"/>
                  <a:gd name="T13" fmla="*/ 7 h 57"/>
                  <a:gd name="T14" fmla="*/ 16 w 67"/>
                  <a:gd name="T15" fmla="*/ 6 h 57"/>
                  <a:gd name="T16" fmla="*/ 16 w 67"/>
                  <a:gd name="T17" fmla="*/ 5 h 57"/>
                  <a:gd name="T18" fmla="*/ 15 w 67"/>
                  <a:gd name="T19" fmla="*/ 4 h 57"/>
                  <a:gd name="T20" fmla="*/ 15 w 67"/>
                  <a:gd name="T21" fmla="*/ 3 h 57"/>
                  <a:gd name="T22" fmla="*/ 14 w 67"/>
                  <a:gd name="T23" fmla="*/ 2 h 57"/>
                  <a:gd name="T24" fmla="*/ 14 w 67"/>
                  <a:gd name="T25" fmla="*/ 1 h 57"/>
                  <a:gd name="T26" fmla="*/ 13 w 67"/>
                  <a:gd name="T27" fmla="*/ 1 h 57"/>
                  <a:gd name="T28" fmla="*/ 12 w 67"/>
                  <a:gd name="T29" fmla="*/ 1 h 57"/>
                  <a:gd name="T30" fmla="*/ 11 w 67"/>
                  <a:gd name="T31" fmla="*/ 0 h 57"/>
                  <a:gd name="T32" fmla="*/ 10 w 67"/>
                  <a:gd name="T33" fmla="*/ 0 h 57"/>
                  <a:gd name="T34" fmla="*/ 8 w 67"/>
                  <a:gd name="T35" fmla="*/ 0 h 57"/>
                  <a:gd name="T36" fmla="*/ 7 w 67"/>
                  <a:gd name="T37" fmla="*/ 1 h 57"/>
                  <a:gd name="T38" fmla="*/ 6 w 67"/>
                  <a:gd name="T39" fmla="*/ 1 h 57"/>
                  <a:gd name="T40" fmla="*/ 4 w 67"/>
                  <a:gd name="T41" fmla="*/ 1 h 57"/>
                  <a:gd name="T42" fmla="*/ 4 w 67"/>
                  <a:gd name="T43" fmla="*/ 2 h 57"/>
                  <a:gd name="T44" fmla="*/ 2 w 67"/>
                  <a:gd name="T45" fmla="*/ 3 h 57"/>
                  <a:gd name="T46" fmla="*/ 1 w 67"/>
                  <a:gd name="T47" fmla="*/ 4 h 57"/>
                  <a:gd name="T48" fmla="*/ 1 w 67"/>
                  <a:gd name="T49" fmla="*/ 5 h 57"/>
                  <a:gd name="T50" fmla="*/ 1 w 67"/>
                  <a:gd name="T51" fmla="*/ 6 h 57"/>
                  <a:gd name="T52" fmla="*/ 0 w 67"/>
                  <a:gd name="T53" fmla="*/ 8 h 57"/>
                  <a:gd name="T54" fmla="*/ 0 w 67"/>
                  <a:gd name="T55" fmla="*/ 9 h 57"/>
                  <a:gd name="T56" fmla="*/ 0 w 67"/>
                  <a:gd name="T57" fmla="*/ 9 h 57"/>
                  <a:gd name="T58" fmla="*/ 0 w 67"/>
                  <a:gd name="T59" fmla="*/ 11 h 57"/>
                  <a:gd name="T60" fmla="*/ 1 w 67"/>
                  <a:gd name="T61" fmla="*/ 12 h 57"/>
                  <a:gd name="T62" fmla="*/ 1 w 67"/>
                  <a:gd name="T63" fmla="*/ 13 h 57"/>
                  <a:gd name="T64" fmla="*/ 2 w 67"/>
                  <a:gd name="T65" fmla="*/ 13 h 57"/>
                  <a:gd name="T66" fmla="*/ 3 w 67"/>
                  <a:gd name="T67" fmla="*/ 14 h 57"/>
                  <a:gd name="T68" fmla="*/ 4 w 67"/>
                  <a:gd name="T69" fmla="*/ 14 h 57"/>
                  <a:gd name="T70" fmla="*/ 4 w 67"/>
                  <a:gd name="T71" fmla="*/ 14 h 57"/>
                  <a:gd name="T72" fmla="*/ 6 w 67"/>
                  <a:gd name="T73" fmla="*/ 14 h 57"/>
                  <a:gd name="T74" fmla="*/ 8 w 67"/>
                  <a:gd name="T75" fmla="*/ 14 h 57"/>
                  <a:gd name="T76" fmla="*/ 8 w 67"/>
                  <a:gd name="T77" fmla="*/ 14 h 57"/>
                  <a:gd name="T78" fmla="*/ 10 w 67"/>
                  <a:gd name="T79" fmla="*/ 13 h 57"/>
                  <a:gd name="T80" fmla="*/ 11 w 67"/>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4" y="51"/>
                    </a:moveTo>
                    <a:lnTo>
                      <a:pt x="50" y="48"/>
                    </a:lnTo>
                    <a:lnTo>
                      <a:pt x="54" y="45"/>
                    </a:lnTo>
                    <a:lnTo>
                      <a:pt x="57" y="42"/>
                    </a:lnTo>
                    <a:lnTo>
                      <a:pt x="60" y="38"/>
                    </a:lnTo>
                    <a:lnTo>
                      <a:pt x="64" y="32"/>
                    </a:lnTo>
                    <a:lnTo>
                      <a:pt x="64" y="28"/>
                    </a:lnTo>
                    <a:lnTo>
                      <a:pt x="67" y="25"/>
                    </a:lnTo>
                    <a:lnTo>
                      <a:pt x="67" y="20"/>
                    </a:lnTo>
                    <a:lnTo>
                      <a:pt x="64" y="16"/>
                    </a:lnTo>
                    <a:lnTo>
                      <a:pt x="64" y="13"/>
                    </a:lnTo>
                    <a:lnTo>
                      <a:pt x="60" y="10"/>
                    </a:lnTo>
                    <a:lnTo>
                      <a:pt x="57" y="6"/>
                    </a:lnTo>
                    <a:lnTo>
                      <a:pt x="54" y="3"/>
                    </a:lnTo>
                    <a:lnTo>
                      <a:pt x="50" y="3"/>
                    </a:lnTo>
                    <a:lnTo>
                      <a:pt x="44" y="0"/>
                    </a:lnTo>
                    <a:lnTo>
                      <a:pt x="42" y="0"/>
                    </a:lnTo>
                    <a:lnTo>
                      <a:pt x="35" y="0"/>
                    </a:lnTo>
                    <a:lnTo>
                      <a:pt x="28" y="3"/>
                    </a:lnTo>
                    <a:lnTo>
                      <a:pt x="25" y="3"/>
                    </a:lnTo>
                    <a:lnTo>
                      <a:pt x="18" y="6"/>
                    </a:lnTo>
                    <a:lnTo>
                      <a:pt x="15" y="10"/>
                    </a:lnTo>
                    <a:lnTo>
                      <a:pt x="10" y="13"/>
                    </a:lnTo>
                    <a:lnTo>
                      <a:pt x="6" y="16"/>
                    </a:lnTo>
                    <a:lnTo>
                      <a:pt x="3" y="22"/>
                    </a:lnTo>
                    <a:lnTo>
                      <a:pt x="3" y="25"/>
                    </a:lnTo>
                    <a:lnTo>
                      <a:pt x="0" y="32"/>
                    </a:lnTo>
                    <a:lnTo>
                      <a:pt x="0" y="35"/>
                    </a:lnTo>
                    <a:lnTo>
                      <a:pt x="0" y="38"/>
                    </a:lnTo>
                    <a:lnTo>
                      <a:pt x="0" y="45"/>
                    </a:lnTo>
                    <a:lnTo>
                      <a:pt x="3" y="48"/>
                    </a:lnTo>
                    <a:lnTo>
                      <a:pt x="6" y="51"/>
                    </a:lnTo>
                    <a:lnTo>
                      <a:pt x="10" y="54"/>
                    </a:lnTo>
                    <a:lnTo>
                      <a:pt x="13" y="57"/>
                    </a:lnTo>
                    <a:lnTo>
                      <a:pt x="15" y="57"/>
                    </a:lnTo>
                    <a:lnTo>
                      <a:pt x="18" y="57"/>
                    </a:lnTo>
                    <a:lnTo>
                      <a:pt x="25" y="57"/>
                    </a:lnTo>
                    <a:lnTo>
                      <a:pt x="32" y="57"/>
                    </a:lnTo>
                    <a:lnTo>
                      <a:pt x="35" y="57"/>
                    </a:lnTo>
                    <a:lnTo>
                      <a:pt x="42"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09" name="Freeform 295">
                <a:extLst>
                  <a:ext uri="{FF2B5EF4-FFF2-40B4-BE49-F238E27FC236}">
                    <a16:creationId xmlns:a16="http://schemas.microsoft.com/office/drawing/2014/main" id="{83A65CA1-3B78-4715-915C-3F1907C4F96B}"/>
                  </a:ext>
                </a:extLst>
              </p:cNvPr>
              <p:cNvSpPr>
                <a:spLocks noEditPoints="1"/>
              </p:cNvSpPr>
              <p:nvPr/>
            </p:nvSpPr>
            <p:spPr bwMode="auto">
              <a:xfrm>
                <a:off x="2409" y="2952"/>
                <a:ext cx="22" cy="20"/>
              </a:xfrm>
              <a:custGeom>
                <a:avLst/>
                <a:gdLst>
                  <a:gd name="T0" fmla="*/ 17 w 86"/>
                  <a:gd name="T1" fmla="*/ 16 h 79"/>
                  <a:gd name="T2" fmla="*/ 15 w 86"/>
                  <a:gd name="T3" fmla="*/ 12 h 79"/>
                  <a:gd name="T4" fmla="*/ 19 w 86"/>
                  <a:gd name="T5" fmla="*/ 14 h 79"/>
                  <a:gd name="T6" fmla="*/ 19 w 86"/>
                  <a:gd name="T7" fmla="*/ 14 h 79"/>
                  <a:gd name="T8" fmla="*/ 20 w 86"/>
                  <a:gd name="T9" fmla="*/ 13 h 79"/>
                  <a:gd name="T10" fmla="*/ 21 w 86"/>
                  <a:gd name="T11" fmla="*/ 10 h 79"/>
                  <a:gd name="T12" fmla="*/ 16 w 86"/>
                  <a:gd name="T13" fmla="*/ 9 h 79"/>
                  <a:gd name="T14" fmla="*/ 17 w 86"/>
                  <a:gd name="T15" fmla="*/ 8 h 79"/>
                  <a:gd name="T16" fmla="*/ 20 w 86"/>
                  <a:gd name="T17" fmla="*/ 11 h 79"/>
                  <a:gd name="T18" fmla="*/ 22 w 86"/>
                  <a:gd name="T19" fmla="*/ 9 h 79"/>
                  <a:gd name="T20" fmla="*/ 21 w 86"/>
                  <a:gd name="T21" fmla="*/ 6 h 79"/>
                  <a:gd name="T22" fmla="*/ 17 w 86"/>
                  <a:gd name="T23" fmla="*/ 8 h 79"/>
                  <a:gd name="T24" fmla="*/ 16 w 86"/>
                  <a:gd name="T25" fmla="*/ 6 h 79"/>
                  <a:gd name="T26" fmla="*/ 21 w 86"/>
                  <a:gd name="T27" fmla="*/ 6 h 79"/>
                  <a:gd name="T28" fmla="*/ 20 w 86"/>
                  <a:gd name="T29" fmla="*/ 4 h 79"/>
                  <a:gd name="T30" fmla="*/ 20 w 86"/>
                  <a:gd name="T31" fmla="*/ 3 h 79"/>
                  <a:gd name="T32" fmla="*/ 15 w 86"/>
                  <a:gd name="T33" fmla="*/ 6 h 79"/>
                  <a:gd name="T34" fmla="*/ 15 w 86"/>
                  <a:gd name="T35" fmla="*/ 6 h 79"/>
                  <a:gd name="T36" fmla="*/ 19 w 86"/>
                  <a:gd name="T37" fmla="*/ 2 h 79"/>
                  <a:gd name="T38" fmla="*/ 16 w 86"/>
                  <a:gd name="T39" fmla="*/ 1 h 79"/>
                  <a:gd name="T40" fmla="*/ 15 w 86"/>
                  <a:gd name="T41" fmla="*/ 6 h 79"/>
                  <a:gd name="T42" fmla="*/ 13 w 86"/>
                  <a:gd name="T43" fmla="*/ 5 h 79"/>
                  <a:gd name="T44" fmla="*/ 15 w 86"/>
                  <a:gd name="T45" fmla="*/ 0 h 79"/>
                  <a:gd name="T46" fmla="*/ 14 w 86"/>
                  <a:gd name="T47" fmla="*/ 0 h 79"/>
                  <a:gd name="T48" fmla="*/ 13 w 86"/>
                  <a:gd name="T49" fmla="*/ 5 h 79"/>
                  <a:gd name="T50" fmla="*/ 13 w 86"/>
                  <a:gd name="T51" fmla="*/ 5 h 79"/>
                  <a:gd name="T52" fmla="*/ 10 w 86"/>
                  <a:gd name="T53" fmla="*/ 6 h 79"/>
                  <a:gd name="T54" fmla="*/ 9 w 86"/>
                  <a:gd name="T55" fmla="*/ 1 h 79"/>
                  <a:gd name="T56" fmla="*/ 9 w 86"/>
                  <a:gd name="T57" fmla="*/ 3 h 79"/>
                  <a:gd name="T58" fmla="*/ 10 w 86"/>
                  <a:gd name="T59" fmla="*/ 5 h 79"/>
                  <a:gd name="T60" fmla="*/ 9 w 86"/>
                  <a:gd name="T61" fmla="*/ 6 h 79"/>
                  <a:gd name="T62" fmla="*/ 8 w 86"/>
                  <a:gd name="T63" fmla="*/ 7 h 79"/>
                  <a:gd name="T64" fmla="*/ 4 w 86"/>
                  <a:gd name="T65" fmla="*/ 3 h 79"/>
                  <a:gd name="T66" fmla="*/ 5 w 86"/>
                  <a:gd name="T67" fmla="*/ 6 h 79"/>
                  <a:gd name="T68" fmla="*/ 7 w 86"/>
                  <a:gd name="T69" fmla="*/ 7 h 79"/>
                  <a:gd name="T70" fmla="*/ 6 w 86"/>
                  <a:gd name="T71" fmla="*/ 8 h 79"/>
                  <a:gd name="T72" fmla="*/ 1 w 86"/>
                  <a:gd name="T73" fmla="*/ 7 h 79"/>
                  <a:gd name="T74" fmla="*/ 1 w 86"/>
                  <a:gd name="T75" fmla="*/ 9 h 79"/>
                  <a:gd name="T76" fmla="*/ 3 w 86"/>
                  <a:gd name="T77" fmla="*/ 9 h 79"/>
                  <a:gd name="T78" fmla="*/ 6 w 86"/>
                  <a:gd name="T79" fmla="*/ 10 h 79"/>
                  <a:gd name="T80" fmla="*/ 5 w 86"/>
                  <a:gd name="T81" fmla="*/ 10 h 79"/>
                  <a:gd name="T82" fmla="*/ 5 w 86"/>
                  <a:gd name="T83" fmla="*/ 12 h 79"/>
                  <a:gd name="T84" fmla="*/ 0 w 86"/>
                  <a:gd name="T85" fmla="*/ 14 h 79"/>
                  <a:gd name="T86" fmla="*/ 3 w 86"/>
                  <a:gd name="T87" fmla="*/ 14 h 79"/>
                  <a:gd name="T88" fmla="*/ 4 w 86"/>
                  <a:gd name="T89" fmla="*/ 12 h 79"/>
                  <a:gd name="T90" fmla="*/ 5 w 86"/>
                  <a:gd name="T91" fmla="*/ 13 h 79"/>
                  <a:gd name="T92" fmla="*/ 6 w 86"/>
                  <a:gd name="T93" fmla="*/ 13 h 79"/>
                  <a:gd name="T94" fmla="*/ 3 w 86"/>
                  <a:gd name="T95" fmla="*/ 17 h 79"/>
                  <a:gd name="T96" fmla="*/ 5 w 86"/>
                  <a:gd name="T97" fmla="*/ 16 h 79"/>
                  <a:gd name="T98" fmla="*/ 7 w 86"/>
                  <a:gd name="T99" fmla="*/ 14 h 79"/>
                  <a:gd name="T100" fmla="*/ 6 w 86"/>
                  <a:gd name="T101" fmla="*/ 14 h 79"/>
                  <a:gd name="T102" fmla="*/ 7 w 86"/>
                  <a:gd name="T103" fmla="*/ 14 h 79"/>
                  <a:gd name="T104" fmla="*/ 9 w 86"/>
                  <a:gd name="T105" fmla="*/ 19 h 79"/>
                  <a:gd name="T106" fmla="*/ 9 w 86"/>
                  <a:gd name="T107" fmla="*/ 19 h 79"/>
                  <a:gd name="T108" fmla="*/ 11 w 86"/>
                  <a:gd name="T109" fmla="*/ 14 h 79"/>
                  <a:gd name="T110" fmla="*/ 10 w 86"/>
                  <a:gd name="T111" fmla="*/ 14 h 79"/>
                  <a:gd name="T112" fmla="*/ 15 w 86"/>
                  <a:gd name="T113" fmla="*/ 18 h 79"/>
                  <a:gd name="T114" fmla="*/ 16 w 86"/>
                  <a:gd name="T115" fmla="*/ 17 h 7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9"/>
                  <a:gd name="T176" fmla="*/ 86 w 86"/>
                  <a:gd name="T177" fmla="*/ 79 h 7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9">
                    <a:moveTo>
                      <a:pt x="50" y="52"/>
                    </a:moveTo>
                    <a:lnTo>
                      <a:pt x="56" y="49"/>
                    </a:lnTo>
                    <a:lnTo>
                      <a:pt x="65" y="65"/>
                    </a:lnTo>
                    <a:lnTo>
                      <a:pt x="58" y="68"/>
                    </a:lnTo>
                    <a:lnTo>
                      <a:pt x="50" y="52"/>
                    </a:lnTo>
                    <a:close/>
                    <a:moveTo>
                      <a:pt x="67" y="64"/>
                    </a:moveTo>
                    <a:lnTo>
                      <a:pt x="66" y="65"/>
                    </a:lnTo>
                    <a:lnTo>
                      <a:pt x="65" y="65"/>
                    </a:lnTo>
                    <a:lnTo>
                      <a:pt x="60" y="57"/>
                    </a:lnTo>
                    <a:lnTo>
                      <a:pt x="67" y="64"/>
                    </a:lnTo>
                    <a:close/>
                    <a:moveTo>
                      <a:pt x="54" y="50"/>
                    </a:moveTo>
                    <a:lnTo>
                      <a:pt x="57" y="47"/>
                    </a:lnTo>
                    <a:lnTo>
                      <a:pt x="70" y="61"/>
                    </a:lnTo>
                    <a:lnTo>
                      <a:pt x="67" y="64"/>
                    </a:lnTo>
                    <a:lnTo>
                      <a:pt x="54" y="50"/>
                    </a:lnTo>
                    <a:close/>
                    <a:moveTo>
                      <a:pt x="57" y="47"/>
                    </a:moveTo>
                    <a:lnTo>
                      <a:pt x="60" y="44"/>
                    </a:lnTo>
                    <a:lnTo>
                      <a:pt x="74" y="57"/>
                    </a:lnTo>
                    <a:lnTo>
                      <a:pt x="70" y="61"/>
                    </a:lnTo>
                    <a:lnTo>
                      <a:pt x="57" y="47"/>
                    </a:lnTo>
                    <a:close/>
                    <a:moveTo>
                      <a:pt x="60" y="44"/>
                    </a:moveTo>
                    <a:lnTo>
                      <a:pt x="64" y="41"/>
                    </a:lnTo>
                    <a:lnTo>
                      <a:pt x="77" y="54"/>
                    </a:lnTo>
                    <a:lnTo>
                      <a:pt x="74" y="57"/>
                    </a:lnTo>
                    <a:lnTo>
                      <a:pt x="60" y="44"/>
                    </a:lnTo>
                    <a:close/>
                    <a:moveTo>
                      <a:pt x="79" y="52"/>
                    </a:moveTo>
                    <a:lnTo>
                      <a:pt x="78" y="53"/>
                    </a:lnTo>
                    <a:lnTo>
                      <a:pt x="77" y="54"/>
                    </a:lnTo>
                    <a:lnTo>
                      <a:pt x="70" y="47"/>
                    </a:lnTo>
                    <a:lnTo>
                      <a:pt x="79" y="52"/>
                    </a:lnTo>
                    <a:close/>
                    <a:moveTo>
                      <a:pt x="61" y="43"/>
                    </a:moveTo>
                    <a:lnTo>
                      <a:pt x="65" y="36"/>
                    </a:lnTo>
                    <a:lnTo>
                      <a:pt x="81" y="45"/>
                    </a:lnTo>
                    <a:lnTo>
                      <a:pt x="79" y="52"/>
                    </a:lnTo>
                    <a:lnTo>
                      <a:pt x="61" y="43"/>
                    </a:lnTo>
                    <a:close/>
                    <a:moveTo>
                      <a:pt x="82" y="41"/>
                    </a:moveTo>
                    <a:lnTo>
                      <a:pt x="82" y="43"/>
                    </a:lnTo>
                    <a:lnTo>
                      <a:pt x="81" y="45"/>
                    </a:lnTo>
                    <a:lnTo>
                      <a:pt x="74" y="41"/>
                    </a:lnTo>
                    <a:lnTo>
                      <a:pt x="82" y="41"/>
                    </a:lnTo>
                    <a:close/>
                    <a:moveTo>
                      <a:pt x="64" y="41"/>
                    </a:moveTo>
                    <a:lnTo>
                      <a:pt x="64" y="37"/>
                    </a:lnTo>
                    <a:lnTo>
                      <a:pt x="82" y="37"/>
                    </a:lnTo>
                    <a:lnTo>
                      <a:pt x="82" y="41"/>
                    </a:lnTo>
                    <a:lnTo>
                      <a:pt x="64" y="41"/>
                    </a:lnTo>
                    <a:close/>
                    <a:moveTo>
                      <a:pt x="64" y="37"/>
                    </a:moveTo>
                    <a:lnTo>
                      <a:pt x="64" y="34"/>
                    </a:lnTo>
                    <a:lnTo>
                      <a:pt x="67" y="31"/>
                    </a:lnTo>
                    <a:lnTo>
                      <a:pt x="74" y="37"/>
                    </a:lnTo>
                    <a:lnTo>
                      <a:pt x="64" y="37"/>
                    </a:lnTo>
                    <a:close/>
                    <a:moveTo>
                      <a:pt x="67" y="31"/>
                    </a:moveTo>
                    <a:lnTo>
                      <a:pt x="69" y="28"/>
                    </a:lnTo>
                    <a:lnTo>
                      <a:pt x="84" y="41"/>
                    </a:lnTo>
                    <a:lnTo>
                      <a:pt x="80" y="44"/>
                    </a:lnTo>
                    <a:lnTo>
                      <a:pt x="67" y="31"/>
                    </a:lnTo>
                    <a:close/>
                    <a:moveTo>
                      <a:pt x="86" y="34"/>
                    </a:moveTo>
                    <a:lnTo>
                      <a:pt x="86" y="39"/>
                    </a:lnTo>
                    <a:lnTo>
                      <a:pt x="84" y="41"/>
                    </a:lnTo>
                    <a:lnTo>
                      <a:pt x="77" y="34"/>
                    </a:lnTo>
                    <a:lnTo>
                      <a:pt x="86" y="34"/>
                    </a:lnTo>
                    <a:close/>
                    <a:moveTo>
                      <a:pt x="67" y="34"/>
                    </a:moveTo>
                    <a:lnTo>
                      <a:pt x="67" y="29"/>
                    </a:lnTo>
                    <a:lnTo>
                      <a:pt x="86" y="29"/>
                    </a:lnTo>
                    <a:lnTo>
                      <a:pt x="86" y="34"/>
                    </a:lnTo>
                    <a:lnTo>
                      <a:pt x="67" y="34"/>
                    </a:lnTo>
                    <a:close/>
                    <a:moveTo>
                      <a:pt x="84" y="22"/>
                    </a:moveTo>
                    <a:lnTo>
                      <a:pt x="86" y="24"/>
                    </a:lnTo>
                    <a:lnTo>
                      <a:pt x="86" y="29"/>
                    </a:lnTo>
                    <a:lnTo>
                      <a:pt x="77" y="29"/>
                    </a:lnTo>
                    <a:lnTo>
                      <a:pt x="84" y="22"/>
                    </a:lnTo>
                    <a:close/>
                    <a:moveTo>
                      <a:pt x="69" y="35"/>
                    </a:moveTo>
                    <a:lnTo>
                      <a:pt x="67" y="32"/>
                    </a:lnTo>
                    <a:lnTo>
                      <a:pt x="80" y="19"/>
                    </a:lnTo>
                    <a:lnTo>
                      <a:pt x="84" y="22"/>
                    </a:lnTo>
                    <a:lnTo>
                      <a:pt x="69" y="35"/>
                    </a:lnTo>
                    <a:close/>
                    <a:moveTo>
                      <a:pt x="67" y="32"/>
                    </a:moveTo>
                    <a:lnTo>
                      <a:pt x="64" y="29"/>
                    </a:lnTo>
                    <a:lnTo>
                      <a:pt x="64" y="25"/>
                    </a:lnTo>
                    <a:lnTo>
                      <a:pt x="74" y="25"/>
                    </a:lnTo>
                    <a:lnTo>
                      <a:pt x="67" y="32"/>
                    </a:lnTo>
                    <a:close/>
                    <a:moveTo>
                      <a:pt x="64" y="25"/>
                    </a:moveTo>
                    <a:lnTo>
                      <a:pt x="64" y="22"/>
                    </a:lnTo>
                    <a:lnTo>
                      <a:pt x="82" y="22"/>
                    </a:lnTo>
                    <a:lnTo>
                      <a:pt x="82" y="25"/>
                    </a:lnTo>
                    <a:lnTo>
                      <a:pt x="64" y="25"/>
                    </a:lnTo>
                    <a:close/>
                    <a:moveTo>
                      <a:pt x="80" y="15"/>
                    </a:moveTo>
                    <a:lnTo>
                      <a:pt x="82" y="18"/>
                    </a:lnTo>
                    <a:lnTo>
                      <a:pt x="82" y="22"/>
                    </a:lnTo>
                    <a:lnTo>
                      <a:pt x="74" y="22"/>
                    </a:lnTo>
                    <a:lnTo>
                      <a:pt x="80" y="15"/>
                    </a:lnTo>
                    <a:close/>
                    <a:moveTo>
                      <a:pt x="67" y="29"/>
                    </a:moveTo>
                    <a:lnTo>
                      <a:pt x="64" y="25"/>
                    </a:lnTo>
                    <a:lnTo>
                      <a:pt x="77" y="12"/>
                    </a:lnTo>
                    <a:lnTo>
                      <a:pt x="80" y="15"/>
                    </a:lnTo>
                    <a:lnTo>
                      <a:pt x="67" y="29"/>
                    </a:lnTo>
                    <a:close/>
                    <a:moveTo>
                      <a:pt x="77" y="12"/>
                    </a:moveTo>
                    <a:lnTo>
                      <a:pt x="77" y="12"/>
                    </a:lnTo>
                    <a:lnTo>
                      <a:pt x="70" y="19"/>
                    </a:lnTo>
                    <a:lnTo>
                      <a:pt x="77" y="12"/>
                    </a:lnTo>
                    <a:close/>
                    <a:moveTo>
                      <a:pt x="64" y="25"/>
                    </a:moveTo>
                    <a:lnTo>
                      <a:pt x="60" y="22"/>
                    </a:lnTo>
                    <a:lnTo>
                      <a:pt x="74" y="9"/>
                    </a:lnTo>
                    <a:lnTo>
                      <a:pt x="77" y="12"/>
                    </a:lnTo>
                    <a:lnTo>
                      <a:pt x="64" y="25"/>
                    </a:lnTo>
                    <a:close/>
                    <a:moveTo>
                      <a:pt x="60" y="22"/>
                    </a:moveTo>
                    <a:lnTo>
                      <a:pt x="50" y="13"/>
                    </a:lnTo>
                    <a:lnTo>
                      <a:pt x="60" y="22"/>
                    </a:lnTo>
                    <a:lnTo>
                      <a:pt x="67" y="15"/>
                    </a:lnTo>
                    <a:lnTo>
                      <a:pt x="60" y="22"/>
                    </a:lnTo>
                    <a:close/>
                    <a:moveTo>
                      <a:pt x="60" y="22"/>
                    </a:moveTo>
                    <a:lnTo>
                      <a:pt x="57" y="19"/>
                    </a:lnTo>
                    <a:lnTo>
                      <a:pt x="70" y="6"/>
                    </a:lnTo>
                    <a:lnTo>
                      <a:pt x="74" y="9"/>
                    </a:lnTo>
                    <a:lnTo>
                      <a:pt x="60" y="22"/>
                    </a:lnTo>
                    <a:close/>
                    <a:moveTo>
                      <a:pt x="64" y="3"/>
                    </a:moveTo>
                    <a:lnTo>
                      <a:pt x="68" y="3"/>
                    </a:lnTo>
                    <a:lnTo>
                      <a:pt x="70" y="6"/>
                    </a:lnTo>
                    <a:lnTo>
                      <a:pt x="64" y="12"/>
                    </a:lnTo>
                    <a:lnTo>
                      <a:pt x="64" y="3"/>
                    </a:lnTo>
                    <a:close/>
                    <a:moveTo>
                      <a:pt x="64" y="22"/>
                    </a:moveTo>
                    <a:lnTo>
                      <a:pt x="60" y="22"/>
                    </a:lnTo>
                    <a:lnTo>
                      <a:pt x="60" y="3"/>
                    </a:lnTo>
                    <a:lnTo>
                      <a:pt x="64" y="3"/>
                    </a:lnTo>
                    <a:lnTo>
                      <a:pt x="64" y="22"/>
                    </a:lnTo>
                    <a:close/>
                    <a:moveTo>
                      <a:pt x="60" y="22"/>
                    </a:moveTo>
                    <a:lnTo>
                      <a:pt x="58" y="22"/>
                    </a:lnTo>
                    <a:lnTo>
                      <a:pt x="56" y="21"/>
                    </a:lnTo>
                    <a:lnTo>
                      <a:pt x="60" y="12"/>
                    </a:lnTo>
                    <a:lnTo>
                      <a:pt x="60" y="22"/>
                    </a:lnTo>
                    <a:close/>
                    <a:moveTo>
                      <a:pt x="56" y="21"/>
                    </a:moveTo>
                    <a:lnTo>
                      <a:pt x="50" y="18"/>
                    </a:lnTo>
                    <a:lnTo>
                      <a:pt x="58" y="1"/>
                    </a:lnTo>
                    <a:lnTo>
                      <a:pt x="65" y="3"/>
                    </a:lnTo>
                    <a:lnTo>
                      <a:pt x="56" y="21"/>
                    </a:lnTo>
                    <a:close/>
                    <a:moveTo>
                      <a:pt x="54" y="0"/>
                    </a:moveTo>
                    <a:lnTo>
                      <a:pt x="56" y="0"/>
                    </a:lnTo>
                    <a:lnTo>
                      <a:pt x="58" y="1"/>
                    </a:lnTo>
                    <a:lnTo>
                      <a:pt x="54" y="9"/>
                    </a:lnTo>
                    <a:lnTo>
                      <a:pt x="54" y="0"/>
                    </a:lnTo>
                    <a:close/>
                    <a:moveTo>
                      <a:pt x="54" y="19"/>
                    </a:moveTo>
                    <a:lnTo>
                      <a:pt x="52" y="19"/>
                    </a:lnTo>
                    <a:lnTo>
                      <a:pt x="52" y="0"/>
                    </a:lnTo>
                    <a:lnTo>
                      <a:pt x="54" y="0"/>
                    </a:lnTo>
                    <a:lnTo>
                      <a:pt x="54" y="19"/>
                    </a:lnTo>
                    <a:close/>
                    <a:moveTo>
                      <a:pt x="52" y="19"/>
                    </a:moveTo>
                    <a:lnTo>
                      <a:pt x="45" y="19"/>
                    </a:lnTo>
                    <a:lnTo>
                      <a:pt x="45" y="0"/>
                    </a:lnTo>
                    <a:lnTo>
                      <a:pt x="52" y="0"/>
                    </a:lnTo>
                    <a:lnTo>
                      <a:pt x="52" y="19"/>
                    </a:lnTo>
                    <a:close/>
                    <a:moveTo>
                      <a:pt x="41" y="1"/>
                    </a:moveTo>
                    <a:lnTo>
                      <a:pt x="43" y="0"/>
                    </a:lnTo>
                    <a:lnTo>
                      <a:pt x="45" y="0"/>
                    </a:lnTo>
                    <a:lnTo>
                      <a:pt x="45" y="9"/>
                    </a:lnTo>
                    <a:lnTo>
                      <a:pt x="41" y="1"/>
                    </a:lnTo>
                    <a:close/>
                    <a:moveTo>
                      <a:pt x="49" y="18"/>
                    </a:moveTo>
                    <a:lnTo>
                      <a:pt x="43" y="21"/>
                    </a:lnTo>
                    <a:lnTo>
                      <a:pt x="34" y="3"/>
                    </a:lnTo>
                    <a:lnTo>
                      <a:pt x="41" y="1"/>
                    </a:lnTo>
                    <a:lnTo>
                      <a:pt x="49" y="18"/>
                    </a:lnTo>
                    <a:close/>
                    <a:moveTo>
                      <a:pt x="43" y="21"/>
                    </a:moveTo>
                    <a:lnTo>
                      <a:pt x="41" y="22"/>
                    </a:lnTo>
                    <a:lnTo>
                      <a:pt x="38" y="22"/>
                    </a:lnTo>
                    <a:lnTo>
                      <a:pt x="38" y="12"/>
                    </a:lnTo>
                    <a:lnTo>
                      <a:pt x="43" y="21"/>
                    </a:lnTo>
                    <a:close/>
                    <a:moveTo>
                      <a:pt x="38" y="22"/>
                    </a:moveTo>
                    <a:lnTo>
                      <a:pt x="35" y="22"/>
                    </a:lnTo>
                    <a:lnTo>
                      <a:pt x="35" y="3"/>
                    </a:lnTo>
                    <a:lnTo>
                      <a:pt x="38" y="3"/>
                    </a:lnTo>
                    <a:lnTo>
                      <a:pt x="38" y="22"/>
                    </a:lnTo>
                    <a:close/>
                    <a:moveTo>
                      <a:pt x="31" y="3"/>
                    </a:moveTo>
                    <a:lnTo>
                      <a:pt x="33" y="3"/>
                    </a:lnTo>
                    <a:lnTo>
                      <a:pt x="35" y="3"/>
                    </a:lnTo>
                    <a:lnTo>
                      <a:pt x="35" y="12"/>
                    </a:lnTo>
                    <a:lnTo>
                      <a:pt x="31" y="3"/>
                    </a:lnTo>
                    <a:close/>
                    <a:moveTo>
                      <a:pt x="39" y="21"/>
                    </a:moveTo>
                    <a:lnTo>
                      <a:pt x="33" y="24"/>
                    </a:lnTo>
                    <a:lnTo>
                      <a:pt x="25" y="7"/>
                    </a:lnTo>
                    <a:lnTo>
                      <a:pt x="31" y="3"/>
                    </a:lnTo>
                    <a:lnTo>
                      <a:pt x="39" y="21"/>
                    </a:lnTo>
                    <a:close/>
                    <a:moveTo>
                      <a:pt x="22" y="9"/>
                    </a:moveTo>
                    <a:lnTo>
                      <a:pt x="23" y="8"/>
                    </a:lnTo>
                    <a:lnTo>
                      <a:pt x="25" y="7"/>
                    </a:lnTo>
                    <a:lnTo>
                      <a:pt x="28" y="15"/>
                    </a:lnTo>
                    <a:lnTo>
                      <a:pt x="22" y="9"/>
                    </a:lnTo>
                    <a:close/>
                    <a:moveTo>
                      <a:pt x="35" y="22"/>
                    </a:moveTo>
                    <a:lnTo>
                      <a:pt x="33" y="25"/>
                    </a:lnTo>
                    <a:lnTo>
                      <a:pt x="18" y="12"/>
                    </a:lnTo>
                    <a:lnTo>
                      <a:pt x="22" y="9"/>
                    </a:lnTo>
                    <a:lnTo>
                      <a:pt x="35" y="22"/>
                    </a:lnTo>
                    <a:close/>
                    <a:moveTo>
                      <a:pt x="33" y="25"/>
                    </a:moveTo>
                    <a:lnTo>
                      <a:pt x="32" y="26"/>
                    </a:lnTo>
                    <a:lnTo>
                      <a:pt x="29" y="28"/>
                    </a:lnTo>
                    <a:lnTo>
                      <a:pt x="25" y="19"/>
                    </a:lnTo>
                    <a:lnTo>
                      <a:pt x="33" y="25"/>
                    </a:lnTo>
                    <a:close/>
                    <a:moveTo>
                      <a:pt x="29" y="28"/>
                    </a:moveTo>
                    <a:lnTo>
                      <a:pt x="24" y="31"/>
                    </a:lnTo>
                    <a:lnTo>
                      <a:pt x="15" y="13"/>
                    </a:lnTo>
                    <a:lnTo>
                      <a:pt x="22" y="10"/>
                    </a:lnTo>
                    <a:lnTo>
                      <a:pt x="29" y="28"/>
                    </a:lnTo>
                    <a:close/>
                    <a:moveTo>
                      <a:pt x="13" y="15"/>
                    </a:moveTo>
                    <a:lnTo>
                      <a:pt x="14" y="14"/>
                    </a:lnTo>
                    <a:lnTo>
                      <a:pt x="15" y="13"/>
                    </a:lnTo>
                    <a:lnTo>
                      <a:pt x="20" y="22"/>
                    </a:lnTo>
                    <a:lnTo>
                      <a:pt x="13" y="15"/>
                    </a:lnTo>
                    <a:close/>
                    <a:moveTo>
                      <a:pt x="26" y="29"/>
                    </a:moveTo>
                    <a:lnTo>
                      <a:pt x="23" y="32"/>
                    </a:lnTo>
                    <a:lnTo>
                      <a:pt x="10" y="19"/>
                    </a:lnTo>
                    <a:lnTo>
                      <a:pt x="13" y="15"/>
                    </a:lnTo>
                    <a:lnTo>
                      <a:pt x="26" y="29"/>
                    </a:lnTo>
                    <a:close/>
                    <a:moveTo>
                      <a:pt x="7" y="21"/>
                    </a:moveTo>
                    <a:lnTo>
                      <a:pt x="9" y="20"/>
                    </a:lnTo>
                    <a:lnTo>
                      <a:pt x="10" y="19"/>
                    </a:lnTo>
                    <a:lnTo>
                      <a:pt x="16" y="25"/>
                    </a:lnTo>
                    <a:lnTo>
                      <a:pt x="7" y="21"/>
                    </a:lnTo>
                    <a:close/>
                    <a:moveTo>
                      <a:pt x="25" y="30"/>
                    </a:moveTo>
                    <a:lnTo>
                      <a:pt x="22" y="35"/>
                    </a:lnTo>
                    <a:lnTo>
                      <a:pt x="4" y="28"/>
                    </a:lnTo>
                    <a:lnTo>
                      <a:pt x="7" y="21"/>
                    </a:lnTo>
                    <a:lnTo>
                      <a:pt x="25" y="30"/>
                    </a:lnTo>
                    <a:close/>
                    <a:moveTo>
                      <a:pt x="3" y="31"/>
                    </a:moveTo>
                    <a:lnTo>
                      <a:pt x="3" y="29"/>
                    </a:lnTo>
                    <a:lnTo>
                      <a:pt x="4" y="28"/>
                    </a:lnTo>
                    <a:lnTo>
                      <a:pt x="13" y="31"/>
                    </a:lnTo>
                    <a:lnTo>
                      <a:pt x="3" y="31"/>
                    </a:lnTo>
                    <a:close/>
                    <a:moveTo>
                      <a:pt x="23" y="31"/>
                    </a:moveTo>
                    <a:lnTo>
                      <a:pt x="23" y="34"/>
                    </a:lnTo>
                    <a:lnTo>
                      <a:pt x="3" y="34"/>
                    </a:lnTo>
                    <a:lnTo>
                      <a:pt x="3" y="31"/>
                    </a:lnTo>
                    <a:lnTo>
                      <a:pt x="23" y="31"/>
                    </a:lnTo>
                    <a:close/>
                    <a:moveTo>
                      <a:pt x="23" y="34"/>
                    </a:moveTo>
                    <a:lnTo>
                      <a:pt x="23" y="36"/>
                    </a:lnTo>
                    <a:lnTo>
                      <a:pt x="22" y="39"/>
                    </a:lnTo>
                    <a:lnTo>
                      <a:pt x="13" y="34"/>
                    </a:lnTo>
                    <a:lnTo>
                      <a:pt x="23" y="34"/>
                    </a:lnTo>
                    <a:close/>
                    <a:moveTo>
                      <a:pt x="22" y="39"/>
                    </a:moveTo>
                    <a:lnTo>
                      <a:pt x="18" y="45"/>
                    </a:lnTo>
                    <a:lnTo>
                      <a:pt x="1" y="36"/>
                    </a:lnTo>
                    <a:lnTo>
                      <a:pt x="4" y="30"/>
                    </a:lnTo>
                    <a:lnTo>
                      <a:pt x="22" y="39"/>
                    </a:lnTo>
                    <a:close/>
                    <a:moveTo>
                      <a:pt x="0" y="41"/>
                    </a:moveTo>
                    <a:lnTo>
                      <a:pt x="0" y="39"/>
                    </a:lnTo>
                    <a:lnTo>
                      <a:pt x="1" y="36"/>
                    </a:lnTo>
                    <a:lnTo>
                      <a:pt x="10" y="41"/>
                    </a:lnTo>
                    <a:lnTo>
                      <a:pt x="0" y="41"/>
                    </a:lnTo>
                    <a:close/>
                    <a:moveTo>
                      <a:pt x="20" y="41"/>
                    </a:moveTo>
                    <a:lnTo>
                      <a:pt x="20" y="44"/>
                    </a:lnTo>
                    <a:lnTo>
                      <a:pt x="0" y="44"/>
                    </a:lnTo>
                    <a:lnTo>
                      <a:pt x="0" y="41"/>
                    </a:lnTo>
                    <a:lnTo>
                      <a:pt x="20" y="41"/>
                    </a:lnTo>
                    <a:close/>
                    <a:moveTo>
                      <a:pt x="20" y="44"/>
                    </a:moveTo>
                    <a:lnTo>
                      <a:pt x="20" y="47"/>
                    </a:lnTo>
                    <a:lnTo>
                      <a:pt x="0" y="47"/>
                    </a:lnTo>
                    <a:lnTo>
                      <a:pt x="0" y="44"/>
                    </a:lnTo>
                    <a:lnTo>
                      <a:pt x="20" y="44"/>
                    </a:lnTo>
                    <a:close/>
                    <a:moveTo>
                      <a:pt x="20" y="47"/>
                    </a:moveTo>
                    <a:lnTo>
                      <a:pt x="20" y="54"/>
                    </a:lnTo>
                    <a:lnTo>
                      <a:pt x="0" y="54"/>
                    </a:lnTo>
                    <a:lnTo>
                      <a:pt x="0" y="47"/>
                    </a:lnTo>
                    <a:lnTo>
                      <a:pt x="20" y="47"/>
                    </a:lnTo>
                    <a:close/>
                    <a:moveTo>
                      <a:pt x="3" y="61"/>
                    </a:moveTo>
                    <a:lnTo>
                      <a:pt x="0" y="57"/>
                    </a:lnTo>
                    <a:lnTo>
                      <a:pt x="0" y="54"/>
                    </a:lnTo>
                    <a:lnTo>
                      <a:pt x="10" y="54"/>
                    </a:lnTo>
                    <a:lnTo>
                      <a:pt x="3" y="61"/>
                    </a:lnTo>
                    <a:close/>
                    <a:moveTo>
                      <a:pt x="16" y="47"/>
                    </a:moveTo>
                    <a:lnTo>
                      <a:pt x="20" y="50"/>
                    </a:lnTo>
                    <a:lnTo>
                      <a:pt x="6" y="64"/>
                    </a:lnTo>
                    <a:lnTo>
                      <a:pt x="3" y="61"/>
                    </a:lnTo>
                    <a:lnTo>
                      <a:pt x="16" y="47"/>
                    </a:lnTo>
                    <a:close/>
                    <a:moveTo>
                      <a:pt x="6" y="64"/>
                    </a:moveTo>
                    <a:lnTo>
                      <a:pt x="6" y="64"/>
                    </a:lnTo>
                    <a:lnTo>
                      <a:pt x="13" y="57"/>
                    </a:lnTo>
                    <a:lnTo>
                      <a:pt x="6" y="64"/>
                    </a:lnTo>
                    <a:close/>
                    <a:moveTo>
                      <a:pt x="20" y="50"/>
                    </a:moveTo>
                    <a:lnTo>
                      <a:pt x="23" y="53"/>
                    </a:lnTo>
                    <a:lnTo>
                      <a:pt x="10" y="67"/>
                    </a:lnTo>
                    <a:lnTo>
                      <a:pt x="6" y="64"/>
                    </a:lnTo>
                    <a:lnTo>
                      <a:pt x="20" y="50"/>
                    </a:lnTo>
                    <a:close/>
                    <a:moveTo>
                      <a:pt x="23" y="53"/>
                    </a:moveTo>
                    <a:lnTo>
                      <a:pt x="23" y="53"/>
                    </a:lnTo>
                    <a:lnTo>
                      <a:pt x="16" y="60"/>
                    </a:lnTo>
                    <a:lnTo>
                      <a:pt x="23" y="53"/>
                    </a:lnTo>
                    <a:close/>
                    <a:moveTo>
                      <a:pt x="23" y="53"/>
                    </a:moveTo>
                    <a:lnTo>
                      <a:pt x="26" y="56"/>
                    </a:lnTo>
                    <a:lnTo>
                      <a:pt x="13" y="69"/>
                    </a:lnTo>
                    <a:lnTo>
                      <a:pt x="10" y="66"/>
                    </a:lnTo>
                    <a:lnTo>
                      <a:pt x="23" y="53"/>
                    </a:lnTo>
                    <a:close/>
                    <a:moveTo>
                      <a:pt x="13" y="69"/>
                    </a:moveTo>
                    <a:lnTo>
                      <a:pt x="22" y="79"/>
                    </a:lnTo>
                    <a:lnTo>
                      <a:pt x="13" y="69"/>
                    </a:lnTo>
                    <a:lnTo>
                      <a:pt x="20" y="63"/>
                    </a:lnTo>
                    <a:lnTo>
                      <a:pt x="13" y="69"/>
                    </a:lnTo>
                    <a:close/>
                    <a:moveTo>
                      <a:pt x="26" y="56"/>
                    </a:moveTo>
                    <a:lnTo>
                      <a:pt x="29" y="60"/>
                    </a:lnTo>
                    <a:lnTo>
                      <a:pt x="15" y="73"/>
                    </a:lnTo>
                    <a:lnTo>
                      <a:pt x="13" y="69"/>
                    </a:lnTo>
                    <a:lnTo>
                      <a:pt x="26" y="56"/>
                    </a:lnTo>
                    <a:close/>
                    <a:moveTo>
                      <a:pt x="23" y="76"/>
                    </a:moveTo>
                    <a:lnTo>
                      <a:pt x="18" y="76"/>
                    </a:lnTo>
                    <a:lnTo>
                      <a:pt x="15" y="73"/>
                    </a:lnTo>
                    <a:lnTo>
                      <a:pt x="23" y="66"/>
                    </a:lnTo>
                    <a:lnTo>
                      <a:pt x="23" y="76"/>
                    </a:lnTo>
                    <a:close/>
                    <a:moveTo>
                      <a:pt x="23" y="57"/>
                    </a:moveTo>
                    <a:lnTo>
                      <a:pt x="25" y="57"/>
                    </a:lnTo>
                    <a:lnTo>
                      <a:pt x="25" y="76"/>
                    </a:lnTo>
                    <a:lnTo>
                      <a:pt x="23" y="76"/>
                    </a:lnTo>
                    <a:lnTo>
                      <a:pt x="23" y="57"/>
                    </a:lnTo>
                    <a:close/>
                    <a:moveTo>
                      <a:pt x="25" y="57"/>
                    </a:moveTo>
                    <a:lnTo>
                      <a:pt x="28" y="57"/>
                    </a:lnTo>
                    <a:lnTo>
                      <a:pt x="28" y="76"/>
                    </a:lnTo>
                    <a:lnTo>
                      <a:pt x="25" y="76"/>
                    </a:lnTo>
                    <a:lnTo>
                      <a:pt x="25" y="57"/>
                    </a:lnTo>
                    <a:close/>
                    <a:moveTo>
                      <a:pt x="28" y="57"/>
                    </a:moveTo>
                    <a:lnTo>
                      <a:pt x="35" y="57"/>
                    </a:lnTo>
                    <a:lnTo>
                      <a:pt x="35" y="76"/>
                    </a:lnTo>
                    <a:lnTo>
                      <a:pt x="28" y="76"/>
                    </a:lnTo>
                    <a:lnTo>
                      <a:pt x="28" y="57"/>
                    </a:lnTo>
                    <a:close/>
                    <a:moveTo>
                      <a:pt x="35" y="57"/>
                    </a:moveTo>
                    <a:lnTo>
                      <a:pt x="42" y="57"/>
                    </a:lnTo>
                    <a:lnTo>
                      <a:pt x="42" y="76"/>
                    </a:lnTo>
                    <a:lnTo>
                      <a:pt x="35" y="76"/>
                    </a:lnTo>
                    <a:lnTo>
                      <a:pt x="35" y="57"/>
                    </a:lnTo>
                    <a:close/>
                    <a:moveTo>
                      <a:pt x="42" y="57"/>
                    </a:moveTo>
                    <a:lnTo>
                      <a:pt x="45" y="57"/>
                    </a:lnTo>
                    <a:lnTo>
                      <a:pt x="45" y="76"/>
                    </a:lnTo>
                    <a:lnTo>
                      <a:pt x="42" y="76"/>
                    </a:lnTo>
                    <a:lnTo>
                      <a:pt x="42" y="57"/>
                    </a:lnTo>
                    <a:close/>
                    <a:moveTo>
                      <a:pt x="49" y="75"/>
                    </a:moveTo>
                    <a:lnTo>
                      <a:pt x="47" y="76"/>
                    </a:lnTo>
                    <a:lnTo>
                      <a:pt x="45" y="76"/>
                    </a:lnTo>
                    <a:lnTo>
                      <a:pt x="45" y="66"/>
                    </a:lnTo>
                    <a:lnTo>
                      <a:pt x="49" y="75"/>
                    </a:lnTo>
                    <a:close/>
                    <a:moveTo>
                      <a:pt x="41" y="57"/>
                    </a:moveTo>
                    <a:lnTo>
                      <a:pt x="47" y="55"/>
                    </a:lnTo>
                    <a:lnTo>
                      <a:pt x="55" y="72"/>
                    </a:lnTo>
                    <a:lnTo>
                      <a:pt x="49" y="75"/>
                    </a:lnTo>
                    <a:lnTo>
                      <a:pt x="41" y="57"/>
                    </a:lnTo>
                    <a:close/>
                    <a:moveTo>
                      <a:pt x="58" y="69"/>
                    </a:moveTo>
                    <a:lnTo>
                      <a:pt x="57" y="71"/>
                    </a:lnTo>
                    <a:lnTo>
                      <a:pt x="55" y="72"/>
                    </a:lnTo>
                    <a:lnTo>
                      <a:pt x="52" y="63"/>
                    </a:lnTo>
                    <a:lnTo>
                      <a:pt x="58" y="69"/>
                    </a:lnTo>
                    <a:close/>
                    <a:moveTo>
                      <a:pt x="44" y="56"/>
                    </a:moveTo>
                    <a:lnTo>
                      <a:pt x="47" y="53"/>
                    </a:lnTo>
                    <a:lnTo>
                      <a:pt x="61" y="66"/>
                    </a:lnTo>
                    <a:lnTo>
                      <a:pt x="58" y="69"/>
                    </a:lnTo>
                    <a:lnTo>
                      <a:pt x="44"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10" name="Freeform 296">
                <a:extLst>
                  <a:ext uri="{FF2B5EF4-FFF2-40B4-BE49-F238E27FC236}">
                    <a16:creationId xmlns:a16="http://schemas.microsoft.com/office/drawing/2014/main" id="{83E7515E-758E-47A0-8033-1D2309F8E4A7}"/>
                  </a:ext>
                </a:extLst>
              </p:cNvPr>
              <p:cNvSpPr>
                <a:spLocks/>
              </p:cNvSpPr>
              <p:nvPr/>
            </p:nvSpPr>
            <p:spPr bwMode="auto">
              <a:xfrm>
                <a:off x="2360" y="2927"/>
                <a:ext cx="17" cy="14"/>
              </a:xfrm>
              <a:custGeom>
                <a:avLst/>
                <a:gdLst>
                  <a:gd name="T0" fmla="*/ 12 w 67"/>
                  <a:gd name="T1" fmla="*/ 13 h 58"/>
                  <a:gd name="T2" fmla="*/ 13 w 67"/>
                  <a:gd name="T3" fmla="*/ 12 h 58"/>
                  <a:gd name="T4" fmla="*/ 15 w 67"/>
                  <a:gd name="T5" fmla="*/ 11 h 58"/>
                  <a:gd name="T6" fmla="*/ 15 w 67"/>
                  <a:gd name="T7" fmla="*/ 10 h 58"/>
                  <a:gd name="T8" fmla="*/ 16 w 67"/>
                  <a:gd name="T9" fmla="*/ 9 h 58"/>
                  <a:gd name="T10" fmla="*/ 16 w 67"/>
                  <a:gd name="T11" fmla="*/ 8 h 58"/>
                  <a:gd name="T12" fmla="*/ 17 w 67"/>
                  <a:gd name="T13" fmla="*/ 7 h 58"/>
                  <a:gd name="T14" fmla="*/ 17 w 67"/>
                  <a:gd name="T15" fmla="*/ 6 h 58"/>
                  <a:gd name="T16" fmla="*/ 17 w 67"/>
                  <a:gd name="T17" fmla="*/ 5 h 58"/>
                  <a:gd name="T18" fmla="*/ 17 w 67"/>
                  <a:gd name="T19" fmla="*/ 4 h 58"/>
                  <a:gd name="T20" fmla="*/ 16 w 67"/>
                  <a:gd name="T21" fmla="*/ 3 h 58"/>
                  <a:gd name="T22" fmla="*/ 15 w 67"/>
                  <a:gd name="T23" fmla="*/ 2 h 58"/>
                  <a:gd name="T24" fmla="*/ 15 w 67"/>
                  <a:gd name="T25" fmla="*/ 2 h 58"/>
                  <a:gd name="T26" fmla="*/ 14 w 67"/>
                  <a:gd name="T27" fmla="*/ 1 h 58"/>
                  <a:gd name="T28" fmla="*/ 13 w 67"/>
                  <a:gd name="T29" fmla="*/ 0 h 58"/>
                  <a:gd name="T30" fmla="*/ 12 w 67"/>
                  <a:gd name="T31" fmla="*/ 0 h 58"/>
                  <a:gd name="T32" fmla="*/ 10 w 67"/>
                  <a:gd name="T33" fmla="*/ 0 h 58"/>
                  <a:gd name="T34" fmla="*/ 9 w 67"/>
                  <a:gd name="T35" fmla="*/ 0 h 58"/>
                  <a:gd name="T36" fmla="*/ 8 w 67"/>
                  <a:gd name="T37" fmla="*/ 1 h 58"/>
                  <a:gd name="T38" fmla="*/ 7 w 67"/>
                  <a:gd name="T39" fmla="*/ 1 h 58"/>
                  <a:gd name="T40" fmla="*/ 6 w 67"/>
                  <a:gd name="T41" fmla="*/ 2 h 58"/>
                  <a:gd name="T42" fmla="*/ 4 w 67"/>
                  <a:gd name="T43" fmla="*/ 2 h 58"/>
                  <a:gd name="T44" fmla="*/ 3 w 67"/>
                  <a:gd name="T45" fmla="*/ 3 h 58"/>
                  <a:gd name="T46" fmla="*/ 2 w 67"/>
                  <a:gd name="T47" fmla="*/ 4 h 58"/>
                  <a:gd name="T48" fmla="*/ 2 w 67"/>
                  <a:gd name="T49" fmla="*/ 6 h 58"/>
                  <a:gd name="T50" fmla="*/ 1 w 67"/>
                  <a:gd name="T51" fmla="*/ 6 h 58"/>
                  <a:gd name="T52" fmla="*/ 1 w 67"/>
                  <a:gd name="T53" fmla="*/ 7 h 58"/>
                  <a:gd name="T54" fmla="*/ 0 w 67"/>
                  <a:gd name="T55" fmla="*/ 9 h 58"/>
                  <a:gd name="T56" fmla="*/ 0 w 67"/>
                  <a:gd name="T57" fmla="*/ 9 h 58"/>
                  <a:gd name="T58" fmla="*/ 1 w 67"/>
                  <a:gd name="T59" fmla="*/ 10 h 58"/>
                  <a:gd name="T60" fmla="*/ 1 w 67"/>
                  <a:gd name="T61" fmla="*/ 12 h 58"/>
                  <a:gd name="T62" fmla="*/ 2 w 67"/>
                  <a:gd name="T63" fmla="*/ 13 h 58"/>
                  <a:gd name="T64" fmla="*/ 2 w 67"/>
                  <a:gd name="T65" fmla="*/ 13 h 58"/>
                  <a:gd name="T66" fmla="*/ 3 w 67"/>
                  <a:gd name="T67" fmla="*/ 13 h 58"/>
                  <a:gd name="T68" fmla="*/ 4 w 67"/>
                  <a:gd name="T69" fmla="*/ 14 h 58"/>
                  <a:gd name="T70" fmla="*/ 6 w 67"/>
                  <a:gd name="T71" fmla="*/ 14 h 58"/>
                  <a:gd name="T72" fmla="*/ 7 w 67"/>
                  <a:gd name="T73" fmla="*/ 14 h 58"/>
                  <a:gd name="T74" fmla="*/ 8 w 67"/>
                  <a:gd name="T75" fmla="*/ 14 h 58"/>
                  <a:gd name="T76" fmla="*/ 10 w 67"/>
                  <a:gd name="T77" fmla="*/ 14 h 58"/>
                  <a:gd name="T78" fmla="*/ 10 w 67"/>
                  <a:gd name="T79" fmla="*/ 13 h 58"/>
                  <a:gd name="T80" fmla="*/ 12 w 67"/>
                  <a:gd name="T81" fmla="*/ 1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8" y="52"/>
                    </a:moveTo>
                    <a:lnTo>
                      <a:pt x="51" y="49"/>
                    </a:lnTo>
                    <a:lnTo>
                      <a:pt x="58" y="46"/>
                    </a:lnTo>
                    <a:lnTo>
                      <a:pt x="60" y="42"/>
                    </a:lnTo>
                    <a:lnTo>
                      <a:pt x="63" y="39"/>
                    </a:lnTo>
                    <a:lnTo>
                      <a:pt x="63" y="32"/>
                    </a:lnTo>
                    <a:lnTo>
                      <a:pt x="67" y="29"/>
                    </a:lnTo>
                    <a:lnTo>
                      <a:pt x="67" y="24"/>
                    </a:lnTo>
                    <a:lnTo>
                      <a:pt x="67" y="20"/>
                    </a:lnTo>
                    <a:lnTo>
                      <a:pt x="67" y="17"/>
                    </a:lnTo>
                    <a:lnTo>
                      <a:pt x="63" y="14"/>
                    </a:lnTo>
                    <a:lnTo>
                      <a:pt x="60" y="7"/>
                    </a:lnTo>
                    <a:lnTo>
                      <a:pt x="58" y="7"/>
                    </a:lnTo>
                    <a:lnTo>
                      <a:pt x="54" y="4"/>
                    </a:lnTo>
                    <a:lnTo>
                      <a:pt x="51" y="0"/>
                    </a:lnTo>
                    <a:lnTo>
                      <a:pt x="48" y="0"/>
                    </a:lnTo>
                    <a:lnTo>
                      <a:pt x="41" y="0"/>
                    </a:lnTo>
                    <a:lnTo>
                      <a:pt x="35" y="0"/>
                    </a:lnTo>
                    <a:lnTo>
                      <a:pt x="32" y="4"/>
                    </a:lnTo>
                    <a:lnTo>
                      <a:pt x="26" y="4"/>
                    </a:lnTo>
                    <a:lnTo>
                      <a:pt x="23" y="7"/>
                    </a:lnTo>
                    <a:lnTo>
                      <a:pt x="16" y="10"/>
                    </a:lnTo>
                    <a:lnTo>
                      <a:pt x="13" y="14"/>
                    </a:lnTo>
                    <a:lnTo>
                      <a:pt x="9" y="17"/>
                    </a:lnTo>
                    <a:lnTo>
                      <a:pt x="6" y="24"/>
                    </a:lnTo>
                    <a:lnTo>
                      <a:pt x="4" y="26"/>
                    </a:lnTo>
                    <a:lnTo>
                      <a:pt x="4" y="29"/>
                    </a:lnTo>
                    <a:lnTo>
                      <a:pt x="0" y="36"/>
                    </a:lnTo>
                    <a:lnTo>
                      <a:pt x="0" y="39"/>
                    </a:lnTo>
                    <a:lnTo>
                      <a:pt x="4" y="42"/>
                    </a:lnTo>
                    <a:lnTo>
                      <a:pt x="4" y="49"/>
                    </a:lnTo>
                    <a:lnTo>
                      <a:pt x="6" y="52"/>
                    </a:lnTo>
                    <a:lnTo>
                      <a:pt x="9" y="54"/>
                    </a:lnTo>
                    <a:lnTo>
                      <a:pt x="13" y="54"/>
                    </a:lnTo>
                    <a:lnTo>
                      <a:pt x="16" y="58"/>
                    </a:lnTo>
                    <a:lnTo>
                      <a:pt x="23" y="58"/>
                    </a:lnTo>
                    <a:lnTo>
                      <a:pt x="26" y="58"/>
                    </a:lnTo>
                    <a:lnTo>
                      <a:pt x="32" y="58"/>
                    </a:lnTo>
                    <a:lnTo>
                      <a:pt x="38" y="58"/>
                    </a:lnTo>
                    <a:lnTo>
                      <a:pt x="41" y="54"/>
                    </a:lnTo>
                    <a:lnTo>
                      <a:pt x="48" y="52"/>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11" name="Freeform 297">
                <a:extLst>
                  <a:ext uri="{FF2B5EF4-FFF2-40B4-BE49-F238E27FC236}">
                    <a16:creationId xmlns:a16="http://schemas.microsoft.com/office/drawing/2014/main" id="{AAEA1749-EE05-433B-AE1C-5FA81FC623F3}"/>
                  </a:ext>
                </a:extLst>
              </p:cNvPr>
              <p:cNvSpPr>
                <a:spLocks noEditPoints="1"/>
              </p:cNvSpPr>
              <p:nvPr/>
            </p:nvSpPr>
            <p:spPr bwMode="auto">
              <a:xfrm>
                <a:off x="2358" y="2925"/>
                <a:ext cx="21" cy="19"/>
              </a:xfrm>
              <a:custGeom>
                <a:avLst/>
                <a:gdLst>
                  <a:gd name="T0" fmla="*/ 13 w 86"/>
                  <a:gd name="T1" fmla="*/ 13 h 76"/>
                  <a:gd name="T2" fmla="*/ 15 w 86"/>
                  <a:gd name="T3" fmla="*/ 11 h 76"/>
                  <a:gd name="T4" fmla="*/ 17 w 86"/>
                  <a:gd name="T5" fmla="*/ 15 h 76"/>
                  <a:gd name="T6" fmla="*/ 18 w 86"/>
                  <a:gd name="T7" fmla="*/ 15 h 76"/>
                  <a:gd name="T8" fmla="*/ 15 w 86"/>
                  <a:gd name="T9" fmla="*/ 11 h 76"/>
                  <a:gd name="T10" fmla="*/ 20 w 86"/>
                  <a:gd name="T11" fmla="*/ 12 h 76"/>
                  <a:gd name="T12" fmla="*/ 15 w 86"/>
                  <a:gd name="T13" fmla="*/ 10 h 76"/>
                  <a:gd name="T14" fmla="*/ 16 w 86"/>
                  <a:gd name="T15" fmla="*/ 9 h 76"/>
                  <a:gd name="T16" fmla="*/ 19 w 86"/>
                  <a:gd name="T17" fmla="*/ 12 h 76"/>
                  <a:gd name="T18" fmla="*/ 21 w 86"/>
                  <a:gd name="T19" fmla="*/ 9 h 76"/>
                  <a:gd name="T20" fmla="*/ 16 w 86"/>
                  <a:gd name="T21" fmla="*/ 8 h 76"/>
                  <a:gd name="T22" fmla="*/ 16 w 86"/>
                  <a:gd name="T23" fmla="*/ 6 h 76"/>
                  <a:gd name="T24" fmla="*/ 21 w 86"/>
                  <a:gd name="T25" fmla="*/ 6 h 76"/>
                  <a:gd name="T26" fmla="*/ 20 w 86"/>
                  <a:gd name="T27" fmla="*/ 5 h 76"/>
                  <a:gd name="T28" fmla="*/ 16 w 86"/>
                  <a:gd name="T29" fmla="*/ 7 h 76"/>
                  <a:gd name="T30" fmla="*/ 17 w 86"/>
                  <a:gd name="T31" fmla="*/ 1 h 76"/>
                  <a:gd name="T32" fmla="*/ 16 w 86"/>
                  <a:gd name="T33" fmla="*/ 6 h 76"/>
                  <a:gd name="T34" fmla="*/ 14 w 86"/>
                  <a:gd name="T35" fmla="*/ 6 h 76"/>
                  <a:gd name="T36" fmla="*/ 18 w 86"/>
                  <a:gd name="T37" fmla="*/ 2 h 76"/>
                  <a:gd name="T38" fmla="*/ 14 w 86"/>
                  <a:gd name="T39" fmla="*/ 5 h 76"/>
                  <a:gd name="T40" fmla="*/ 15 w 86"/>
                  <a:gd name="T41" fmla="*/ 5 h 76"/>
                  <a:gd name="T42" fmla="*/ 12 w 86"/>
                  <a:gd name="T43" fmla="*/ 5 h 76"/>
                  <a:gd name="T44" fmla="*/ 11 w 86"/>
                  <a:gd name="T45" fmla="*/ 0 h 76"/>
                  <a:gd name="T46" fmla="*/ 11 w 86"/>
                  <a:gd name="T47" fmla="*/ 2 h 76"/>
                  <a:gd name="T48" fmla="*/ 12 w 86"/>
                  <a:gd name="T49" fmla="*/ 4 h 76"/>
                  <a:gd name="T50" fmla="*/ 10 w 86"/>
                  <a:gd name="T51" fmla="*/ 6 h 76"/>
                  <a:gd name="T52" fmla="*/ 7 w 86"/>
                  <a:gd name="T53" fmla="*/ 1 h 76"/>
                  <a:gd name="T54" fmla="*/ 6 w 86"/>
                  <a:gd name="T55" fmla="*/ 2 h 76"/>
                  <a:gd name="T56" fmla="*/ 8 w 86"/>
                  <a:gd name="T57" fmla="*/ 4 h 76"/>
                  <a:gd name="T58" fmla="*/ 9 w 86"/>
                  <a:gd name="T59" fmla="*/ 6 h 76"/>
                  <a:gd name="T60" fmla="*/ 8 w 86"/>
                  <a:gd name="T61" fmla="*/ 6 h 76"/>
                  <a:gd name="T62" fmla="*/ 6 w 86"/>
                  <a:gd name="T63" fmla="*/ 1 h 76"/>
                  <a:gd name="T64" fmla="*/ 3 w 86"/>
                  <a:gd name="T65" fmla="*/ 5 h 76"/>
                  <a:gd name="T66" fmla="*/ 4 w 86"/>
                  <a:gd name="T67" fmla="*/ 6 h 76"/>
                  <a:gd name="T68" fmla="*/ 7 w 86"/>
                  <a:gd name="T69" fmla="*/ 7 h 76"/>
                  <a:gd name="T70" fmla="*/ 6 w 86"/>
                  <a:gd name="T71" fmla="*/ 10 h 76"/>
                  <a:gd name="T72" fmla="*/ 1 w 86"/>
                  <a:gd name="T73" fmla="*/ 8 h 76"/>
                  <a:gd name="T74" fmla="*/ 1 w 86"/>
                  <a:gd name="T75" fmla="*/ 9 h 76"/>
                  <a:gd name="T76" fmla="*/ 3 w 86"/>
                  <a:gd name="T77" fmla="*/ 9 h 76"/>
                  <a:gd name="T78" fmla="*/ 5 w 86"/>
                  <a:gd name="T79" fmla="*/ 11 h 76"/>
                  <a:gd name="T80" fmla="*/ 4 w 86"/>
                  <a:gd name="T81" fmla="*/ 11 h 76"/>
                  <a:gd name="T82" fmla="*/ 0 w 86"/>
                  <a:gd name="T83" fmla="*/ 13 h 76"/>
                  <a:gd name="T84" fmla="*/ 1 w 86"/>
                  <a:gd name="T85" fmla="*/ 14 h 76"/>
                  <a:gd name="T86" fmla="*/ 3 w 86"/>
                  <a:gd name="T87" fmla="*/ 13 h 76"/>
                  <a:gd name="T88" fmla="*/ 5 w 86"/>
                  <a:gd name="T89" fmla="*/ 13 h 76"/>
                  <a:gd name="T90" fmla="*/ 5 w 86"/>
                  <a:gd name="T91" fmla="*/ 13 h 76"/>
                  <a:gd name="T92" fmla="*/ 2 w 86"/>
                  <a:gd name="T93" fmla="*/ 17 h 76"/>
                  <a:gd name="T94" fmla="*/ 3 w 86"/>
                  <a:gd name="T95" fmla="*/ 18 h 76"/>
                  <a:gd name="T96" fmla="*/ 4 w 86"/>
                  <a:gd name="T97" fmla="*/ 16 h 76"/>
                  <a:gd name="T98" fmla="*/ 4 w 86"/>
                  <a:gd name="T99" fmla="*/ 14 h 76"/>
                  <a:gd name="T100" fmla="*/ 7 w 86"/>
                  <a:gd name="T101" fmla="*/ 14 h 76"/>
                  <a:gd name="T102" fmla="*/ 5 w 86"/>
                  <a:gd name="T103" fmla="*/ 19 h 76"/>
                  <a:gd name="T104" fmla="*/ 8 w 86"/>
                  <a:gd name="T105" fmla="*/ 19 h 76"/>
                  <a:gd name="T106" fmla="*/ 8 w 86"/>
                  <a:gd name="T107" fmla="*/ 19 h 76"/>
                  <a:gd name="T108" fmla="*/ 9 w 86"/>
                  <a:gd name="T109" fmla="*/ 14 h 76"/>
                  <a:gd name="T110" fmla="*/ 13 w 86"/>
                  <a:gd name="T111" fmla="*/ 18 h 76"/>
                  <a:gd name="T112" fmla="*/ 11 w 86"/>
                  <a:gd name="T113" fmla="*/ 14 h 76"/>
                  <a:gd name="T114" fmla="*/ 11 w 86"/>
                  <a:gd name="T115" fmla="*/ 14 h 76"/>
                  <a:gd name="T116" fmla="*/ 13 w 86"/>
                  <a:gd name="T117" fmla="*/ 18 h 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76"/>
                  <a:gd name="T179" fmla="*/ 86 w 86"/>
                  <a:gd name="T180" fmla="*/ 76 h 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76">
                    <a:moveTo>
                      <a:pt x="50" y="53"/>
                    </a:moveTo>
                    <a:lnTo>
                      <a:pt x="54" y="50"/>
                    </a:lnTo>
                    <a:lnTo>
                      <a:pt x="67" y="64"/>
                    </a:lnTo>
                    <a:lnTo>
                      <a:pt x="63" y="67"/>
                    </a:lnTo>
                    <a:lnTo>
                      <a:pt x="50" y="53"/>
                    </a:lnTo>
                    <a:close/>
                    <a:moveTo>
                      <a:pt x="54" y="50"/>
                    </a:moveTo>
                    <a:lnTo>
                      <a:pt x="55" y="49"/>
                    </a:lnTo>
                    <a:lnTo>
                      <a:pt x="56" y="48"/>
                    </a:lnTo>
                    <a:lnTo>
                      <a:pt x="60" y="57"/>
                    </a:lnTo>
                    <a:lnTo>
                      <a:pt x="54" y="50"/>
                    </a:lnTo>
                    <a:close/>
                    <a:moveTo>
                      <a:pt x="56" y="48"/>
                    </a:moveTo>
                    <a:lnTo>
                      <a:pt x="62" y="45"/>
                    </a:lnTo>
                    <a:lnTo>
                      <a:pt x="70" y="61"/>
                    </a:lnTo>
                    <a:lnTo>
                      <a:pt x="65" y="65"/>
                    </a:lnTo>
                    <a:lnTo>
                      <a:pt x="56" y="48"/>
                    </a:lnTo>
                    <a:close/>
                    <a:moveTo>
                      <a:pt x="73" y="60"/>
                    </a:moveTo>
                    <a:lnTo>
                      <a:pt x="72" y="61"/>
                    </a:lnTo>
                    <a:lnTo>
                      <a:pt x="70" y="61"/>
                    </a:lnTo>
                    <a:lnTo>
                      <a:pt x="67" y="54"/>
                    </a:lnTo>
                    <a:lnTo>
                      <a:pt x="73" y="60"/>
                    </a:lnTo>
                    <a:close/>
                    <a:moveTo>
                      <a:pt x="59" y="47"/>
                    </a:moveTo>
                    <a:lnTo>
                      <a:pt x="62" y="44"/>
                    </a:lnTo>
                    <a:lnTo>
                      <a:pt x="77" y="57"/>
                    </a:lnTo>
                    <a:lnTo>
                      <a:pt x="73" y="60"/>
                    </a:lnTo>
                    <a:lnTo>
                      <a:pt x="59" y="47"/>
                    </a:lnTo>
                    <a:close/>
                    <a:moveTo>
                      <a:pt x="62" y="44"/>
                    </a:moveTo>
                    <a:lnTo>
                      <a:pt x="62" y="44"/>
                    </a:lnTo>
                    <a:lnTo>
                      <a:pt x="69" y="50"/>
                    </a:lnTo>
                    <a:lnTo>
                      <a:pt x="62" y="44"/>
                    </a:lnTo>
                    <a:close/>
                    <a:moveTo>
                      <a:pt x="62" y="44"/>
                    </a:moveTo>
                    <a:lnTo>
                      <a:pt x="66" y="40"/>
                    </a:lnTo>
                    <a:lnTo>
                      <a:pt x="79" y="54"/>
                    </a:lnTo>
                    <a:lnTo>
                      <a:pt x="77" y="57"/>
                    </a:lnTo>
                    <a:lnTo>
                      <a:pt x="62" y="44"/>
                    </a:lnTo>
                    <a:close/>
                    <a:moveTo>
                      <a:pt x="82" y="47"/>
                    </a:moveTo>
                    <a:lnTo>
                      <a:pt x="82" y="51"/>
                    </a:lnTo>
                    <a:lnTo>
                      <a:pt x="79" y="54"/>
                    </a:lnTo>
                    <a:lnTo>
                      <a:pt x="72" y="47"/>
                    </a:lnTo>
                    <a:lnTo>
                      <a:pt x="82" y="47"/>
                    </a:lnTo>
                    <a:close/>
                    <a:moveTo>
                      <a:pt x="63" y="47"/>
                    </a:moveTo>
                    <a:lnTo>
                      <a:pt x="63" y="40"/>
                    </a:lnTo>
                    <a:lnTo>
                      <a:pt x="82" y="40"/>
                    </a:lnTo>
                    <a:lnTo>
                      <a:pt x="82" y="47"/>
                    </a:lnTo>
                    <a:lnTo>
                      <a:pt x="63" y="47"/>
                    </a:lnTo>
                    <a:close/>
                    <a:moveTo>
                      <a:pt x="63" y="40"/>
                    </a:moveTo>
                    <a:lnTo>
                      <a:pt x="63" y="37"/>
                    </a:lnTo>
                    <a:lnTo>
                      <a:pt x="66" y="34"/>
                    </a:lnTo>
                    <a:lnTo>
                      <a:pt x="72" y="40"/>
                    </a:lnTo>
                    <a:lnTo>
                      <a:pt x="63" y="40"/>
                    </a:lnTo>
                    <a:close/>
                    <a:moveTo>
                      <a:pt x="66" y="34"/>
                    </a:moveTo>
                    <a:lnTo>
                      <a:pt x="69" y="31"/>
                    </a:lnTo>
                    <a:lnTo>
                      <a:pt x="82" y="44"/>
                    </a:lnTo>
                    <a:lnTo>
                      <a:pt x="79" y="47"/>
                    </a:lnTo>
                    <a:lnTo>
                      <a:pt x="66" y="34"/>
                    </a:lnTo>
                    <a:close/>
                    <a:moveTo>
                      <a:pt x="86" y="37"/>
                    </a:moveTo>
                    <a:lnTo>
                      <a:pt x="86" y="42"/>
                    </a:lnTo>
                    <a:lnTo>
                      <a:pt x="82" y="44"/>
                    </a:lnTo>
                    <a:lnTo>
                      <a:pt x="76" y="37"/>
                    </a:lnTo>
                    <a:lnTo>
                      <a:pt x="86" y="37"/>
                    </a:lnTo>
                    <a:close/>
                    <a:moveTo>
                      <a:pt x="67" y="37"/>
                    </a:moveTo>
                    <a:lnTo>
                      <a:pt x="67" y="32"/>
                    </a:lnTo>
                    <a:lnTo>
                      <a:pt x="86" y="32"/>
                    </a:lnTo>
                    <a:lnTo>
                      <a:pt x="86" y="37"/>
                    </a:lnTo>
                    <a:lnTo>
                      <a:pt x="67" y="37"/>
                    </a:lnTo>
                    <a:close/>
                    <a:moveTo>
                      <a:pt x="67" y="32"/>
                    </a:moveTo>
                    <a:lnTo>
                      <a:pt x="67" y="28"/>
                    </a:lnTo>
                    <a:lnTo>
                      <a:pt x="86" y="28"/>
                    </a:lnTo>
                    <a:lnTo>
                      <a:pt x="86" y="32"/>
                    </a:lnTo>
                    <a:lnTo>
                      <a:pt x="67" y="32"/>
                    </a:lnTo>
                    <a:close/>
                    <a:moveTo>
                      <a:pt x="67" y="28"/>
                    </a:moveTo>
                    <a:lnTo>
                      <a:pt x="67" y="25"/>
                    </a:lnTo>
                    <a:lnTo>
                      <a:pt x="86" y="25"/>
                    </a:lnTo>
                    <a:lnTo>
                      <a:pt x="86" y="28"/>
                    </a:lnTo>
                    <a:lnTo>
                      <a:pt x="67" y="28"/>
                    </a:lnTo>
                    <a:close/>
                    <a:moveTo>
                      <a:pt x="82" y="18"/>
                    </a:moveTo>
                    <a:lnTo>
                      <a:pt x="86" y="21"/>
                    </a:lnTo>
                    <a:lnTo>
                      <a:pt x="86" y="25"/>
                    </a:lnTo>
                    <a:lnTo>
                      <a:pt x="76" y="25"/>
                    </a:lnTo>
                    <a:lnTo>
                      <a:pt x="82" y="18"/>
                    </a:lnTo>
                    <a:close/>
                    <a:moveTo>
                      <a:pt x="69" y="32"/>
                    </a:moveTo>
                    <a:lnTo>
                      <a:pt x="66" y="28"/>
                    </a:lnTo>
                    <a:lnTo>
                      <a:pt x="79" y="15"/>
                    </a:lnTo>
                    <a:lnTo>
                      <a:pt x="82" y="18"/>
                    </a:lnTo>
                    <a:lnTo>
                      <a:pt x="69" y="32"/>
                    </a:lnTo>
                    <a:close/>
                    <a:moveTo>
                      <a:pt x="66" y="28"/>
                    </a:moveTo>
                    <a:lnTo>
                      <a:pt x="65" y="27"/>
                    </a:lnTo>
                    <a:lnTo>
                      <a:pt x="65" y="26"/>
                    </a:lnTo>
                    <a:lnTo>
                      <a:pt x="72" y="22"/>
                    </a:lnTo>
                    <a:lnTo>
                      <a:pt x="66" y="28"/>
                    </a:lnTo>
                    <a:close/>
                    <a:moveTo>
                      <a:pt x="65" y="26"/>
                    </a:moveTo>
                    <a:lnTo>
                      <a:pt x="61" y="19"/>
                    </a:lnTo>
                    <a:lnTo>
                      <a:pt x="78" y="11"/>
                    </a:lnTo>
                    <a:lnTo>
                      <a:pt x="81" y="17"/>
                    </a:lnTo>
                    <a:lnTo>
                      <a:pt x="65" y="26"/>
                    </a:lnTo>
                    <a:close/>
                    <a:moveTo>
                      <a:pt x="69" y="5"/>
                    </a:moveTo>
                    <a:lnTo>
                      <a:pt x="76" y="5"/>
                    </a:lnTo>
                    <a:lnTo>
                      <a:pt x="78" y="11"/>
                    </a:lnTo>
                    <a:lnTo>
                      <a:pt x="69" y="15"/>
                    </a:lnTo>
                    <a:lnTo>
                      <a:pt x="69" y="5"/>
                    </a:lnTo>
                    <a:close/>
                    <a:moveTo>
                      <a:pt x="69" y="25"/>
                    </a:moveTo>
                    <a:lnTo>
                      <a:pt x="67" y="25"/>
                    </a:lnTo>
                    <a:lnTo>
                      <a:pt x="67" y="5"/>
                    </a:lnTo>
                    <a:lnTo>
                      <a:pt x="69" y="5"/>
                    </a:lnTo>
                    <a:lnTo>
                      <a:pt x="69" y="25"/>
                    </a:lnTo>
                    <a:close/>
                    <a:moveTo>
                      <a:pt x="67" y="25"/>
                    </a:moveTo>
                    <a:lnTo>
                      <a:pt x="62" y="25"/>
                    </a:lnTo>
                    <a:lnTo>
                      <a:pt x="59" y="22"/>
                    </a:lnTo>
                    <a:lnTo>
                      <a:pt x="67" y="15"/>
                    </a:lnTo>
                    <a:lnTo>
                      <a:pt x="67" y="25"/>
                    </a:lnTo>
                    <a:close/>
                    <a:moveTo>
                      <a:pt x="59" y="22"/>
                    </a:moveTo>
                    <a:lnTo>
                      <a:pt x="57" y="18"/>
                    </a:lnTo>
                    <a:lnTo>
                      <a:pt x="70" y="5"/>
                    </a:lnTo>
                    <a:lnTo>
                      <a:pt x="73" y="8"/>
                    </a:lnTo>
                    <a:lnTo>
                      <a:pt x="59" y="22"/>
                    </a:lnTo>
                    <a:close/>
                    <a:moveTo>
                      <a:pt x="57" y="18"/>
                    </a:moveTo>
                    <a:lnTo>
                      <a:pt x="54" y="15"/>
                    </a:lnTo>
                    <a:lnTo>
                      <a:pt x="67" y="2"/>
                    </a:lnTo>
                    <a:lnTo>
                      <a:pt x="70" y="5"/>
                    </a:lnTo>
                    <a:lnTo>
                      <a:pt x="57" y="18"/>
                    </a:lnTo>
                    <a:close/>
                    <a:moveTo>
                      <a:pt x="60" y="0"/>
                    </a:moveTo>
                    <a:lnTo>
                      <a:pt x="63" y="0"/>
                    </a:lnTo>
                    <a:lnTo>
                      <a:pt x="67" y="2"/>
                    </a:lnTo>
                    <a:lnTo>
                      <a:pt x="60" y="8"/>
                    </a:lnTo>
                    <a:lnTo>
                      <a:pt x="60" y="0"/>
                    </a:lnTo>
                    <a:close/>
                    <a:moveTo>
                      <a:pt x="60" y="18"/>
                    </a:moveTo>
                    <a:lnTo>
                      <a:pt x="57" y="18"/>
                    </a:lnTo>
                    <a:lnTo>
                      <a:pt x="57" y="0"/>
                    </a:lnTo>
                    <a:lnTo>
                      <a:pt x="60" y="0"/>
                    </a:lnTo>
                    <a:lnTo>
                      <a:pt x="60" y="18"/>
                    </a:lnTo>
                    <a:close/>
                    <a:moveTo>
                      <a:pt x="57" y="18"/>
                    </a:moveTo>
                    <a:lnTo>
                      <a:pt x="50" y="18"/>
                    </a:lnTo>
                    <a:lnTo>
                      <a:pt x="50" y="0"/>
                    </a:lnTo>
                    <a:lnTo>
                      <a:pt x="57" y="0"/>
                    </a:lnTo>
                    <a:lnTo>
                      <a:pt x="57" y="18"/>
                    </a:lnTo>
                    <a:close/>
                    <a:moveTo>
                      <a:pt x="50" y="18"/>
                    </a:moveTo>
                    <a:lnTo>
                      <a:pt x="44" y="18"/>
                    </a:lnTo>
                    <a:lnTo>
                      <a:pt x="44" y="0"/>
                    </a:lnTo>
                    <a:lnTo>
                      <a:pt x="50" y="0"/>
                    </a:lnTo>
                    <a:lnTo>
                      <a:pt x="50" y="18"/>
                    </a:lnTo>
                    <a:close/>
                    <a:moveTo>
                      <a:pt x="37" y="2"/>
                    </a:moveTo>
                    <a:lnTo>
                      <a:pt x="40" y="0"/>
                    </a:lnTo>
                    <a:lnTo>
                      <a:pt x="44" y="0"/>
                    </a:lnTo>
                    <a:lnTo>
                      <a:pt x="44" y="8"/>
                    </a:lnTo>
                    <a:lnTo>
                      <a:pt x="37" y="2"/>
                    </a:lnTo>
                    <a:close/>
                    <a:moveTo>
                      <a:pt x="51" y="15"/>
                    </a:moveTo>
                    <a:lnTo>
                      <a:pt x="48" y="18"/>
                    </a:lnTo>
                    <a:lnTo>
                      <a:pt x="34" y="5"/>
                    </a:lnTo>
                    <a:lnTo>
                      <a:pt x="37" y="2"/>
                    </a:lnTo>
                    <a:lnTo>
                      <a:pt x="51" y="15"/>
                    </a:lnTo>
                    <a:close/>
                    <a:moveTo>
                      <a:pt x="48" y="18"/>
                    </a:moveTo>
                    <a:lnTo>
                      <a:pt x="45" y="22"/>
                    </a:lnTo>
                    <a:lnTo>
                      <a:pt x="41" y="22"/>
                    </a:lnTo>
                    <a:lnTo>
                      <a:pt x="41" y="12"/>
                    </a:lnTo>
                    <a:lnTo>
                      <a:pt x="48" y="18"/>
                    </a:lnTo>
                    <a:close/>
                    <a:moveTo>
                      <a:pt x="41" y="22"/>
                    </a:moveTo>
                    <a:lnTo>
                      <a:pt x="35" y="22"/>
                    </a:lnTo>
                    <a:lnTo>
                      <a:pt x="35" y="3"/>
                    </a:lnTo>
                    <a:lnTo>
                      <a:pt x="41" y="3"/>
                    </a:lnTo>
                    <a:lnTo>
                      <a:pt x="41" y="22"/>
                    </a:lnTo>
                    <a:close/>
                    <a:moveTo>
                      <a:pt x="28" y="5"/>
                    </a:moveTo>
                    <a:lnTo>
                      <a:pt x="30" y="3"/>
                    </a:lnTo>
                    <a:lnTo>
                      <a:pt x="35" y="3"/>
                    </a:lnTo>
                    <a:lnTo>
                      <a:pt x="35" y="12"/>
                    </a:lnTo>
                    <a:lnTo>
                      <a:pt x="28" y="5"/>
                    </a:lnTo>
                    <a:close/>
                    <a:moveTo>
                      <a:pt x="41" y="18"/>
                    </a:moveTo>
                    <a:lnTo>
                      <a:pt x="38" y="22"/>
                    </a:lnTo>
                    <a:lnTo>
                      <a:pt x="25" y="8"/>
                    </a:lnTo>
                    <a:lnTo>
                      <a:pt x="28" y="5"/>
                    </a:lnTo>
                    <a:lnTo>
                      <a:pt x="41" y="18"/>
                    </a:lnTo>
                    <a:close/>
                    <a:moveTo>
                      <a:pt x="38" y="22"/>
                    </a:moveTo>
                    <a:lnTo>
                      <a:pt x="37" y="23"/>
                    </a:lnTo>
                    <a:lnTo>
                      <a:pt x="36" y="24"/>
                    </a:lnTo>
                    <a:lnTo>
                      <a:pt x="32" y="15"/>
                    </a:lnTo>
                    <a:lnTo>
                      <a:pt x="38" y="22"/>
                    </a:lnTo>
                    <a:close/>
                    <a:moveTo>
                      <a:pt x="36" y="24"/>
                    </a:moveTo>
                    <a:lnTo>
                      <a:pt x="29" y="27"/>
                    </a:lnTo>
                    <a:lnTo>
                      <a:pt x="20" y="10"/>
                    </a:lnTo>
                    <a:lnTo>
                      <a:pt x="27" y="6"/>
                    </a:lnTo>
                    <a:lnTo>
                      <a:pt x="36" y="24"/>
                    </a:lnTo>
                    <a:close/>
                    <a:moveTo>
                      <a:pt x="18" y="12"/>
                    </a:moveTo>
                    <a:lnTo>
                      <a:pt x="19" y="11"/>
                    </a:lnTo>
                    <a:lnTo>
                      <a:pt x="20" y="10"/>
                    </a:lnTo>
                    <a:lnTo>
                      <a:pt x="25" y="18"/>
                    </a:lnTo>
                    <a:lnTo>
                      <a:pt x="18" y="12"/>
                    </a:lnTo>
                    <a:close/>
                    <a:moveTo>
                      <a:pt x="32" y="25"/>
                    </a:moveTo>
                    <a:lnTo>
                      <a:pt x="28" y="28"/>
                    </a:lnTo>
                    <a:lnTo>
                      <a:pt x="15" y="15"/>
                    </a:lnTo>
                    <a:lnTo>
                      <a:pt x="18" y="12"/>
                    </a:lnTo>
                    <a:lnTo>
                      <a:pt x="32" y="25"/>
                    </a:lnTo>
                    <a:close/>
                    <a:moveTo>
                      <a:pt x="15" y="15"/>
                    </a:moveTo>
                    <a:lnTo>
                      <a:pt x="25" y="5"/>
                    </a:lnTo>
                    <a:lnTo>
                      <a:pt x="15" y="15"/>
                    </a:lnTo>
                    <a:lnTo>
                      <a:pt x="22" y="22"/>
                    </a:lnTo>
                    <a:lnTo>
                      <a:pt x="15" y="15"/>
                    </a:lnTo>
                    <a:close/>
                    <a:moveTo>
                      <a:pt x="28" y="28"/>
                    </a:moveTo>
                    <a:lnTo>
                      <a:pt x="25" y="32"/>
                    </a:lnTo>
                    <a:lnTo>
                      <a:pt x="12" y="18"/>
                    </a:lnTo>
                    <a:lnTo>
                      <a:pt x="15" y="15"/>
                    </a:lnTo>
                    <a:lnTo>
                      <a:pt x="28" y="28"/>
                    </a:lnTo>
                    <a:close/>
                    <a:moveTo>
                      <a:pt x="11" y="21"/>
                    </a:moveTo>
                    <a:lnTo>
                      <a:pt x="11" y="19"/>
                    </a:lnTo>
                    <a:lnTo>
                      <a:pt x="12" y="18"/>
                    </a:lnTo>
                    <a:lnTo>
                      <a:pt x="18" y="25"/>
                    </a:lnTo>
                    <a:lnTo>
                      <a:pt x="11" y="21"/>
                    </a:lnTo>
                    <a:close/>
                    <a:moveTo>
                      <a:pt x="27" y="29"/>
                    </a:moveTo>
                    <a:lnTo>
                      <a:pt x="24" y="35"/>
                    </a:lnTo>
                    <a:lnTo>
                      <a:pt x="7" y="27"/>
                    </a:lnTo>
                    <a:lnTo>
                      <a:pt x="11" y="21"/>
                    </a:lnTo>
                    <a:lnTo>
                      <a:pt x="27" y="29"/>
                    </a:lnTo>
                    <a:close/>
                    <a:moveTo>
                      <a:pt x="24" y="35"/>
                    </a:moveTo>
                    <a:lnTo>
                      <a:pt x="24" y="37"/>
                    </a:lnTo>
                    <a:lnTo>
                      <a:pt x="23" y="38"/>
                    </a:lnTo>
                    <a:lnTo>
                      <a:pt x="15" y="32"/>
                    </a:lnTo>
                    <a:lnTo>
                      <a:pt x="24" y="35"/>
                    </a:lnTo>
                    <a:close/>
                    <a:moveTo>
                      <a:pt x="23" y="38"/>
                    </a:moveTo>
                    <a:lnTo>
                      <a:pt x="19" y="42"/>
                    </a:lnTo>
                    <a:lnTo>
                      <a:pt x="5" y="27"/>
                    </a:lnTo>
                    <a:lnTo>
                      <a:pt x="8" y="24"/>
                    </a:lnTo>
                    <a:lnTo>
                      <a:pt x="23" y="38"/>
                    </a:lnTo>
                    <a:close/>
                    <a:moveTo>
                      <a:pt x="3" y="34"/>
                    </a:moveTo>
                    <a:lnTo>
                      <a:pt x="3" y="31"/>
                    </a:lnTo>
                    <a:lnTo>
                      <a:pt x="5" y="27"/>
                    </a:lnTo>
                    <a:lnTo>
                      <a:pt x="13" y="34"/>
                    </a:lnTo>
                    <a:lnTo>
                      <a:pt x="3" y="34"/>
                    </a:lnTo>
                    <a:close/>
                    <a:moveTo>
                      <a:pt x="22" y="34"/>
                    </a:moveTo>
                    <a:lnTo>
                      <a:pt x="22" y="37"/>
                    </a:lnTo>
                    <a:lnTo>
                      <a:pt x="3" y="37"/>
                    </a:lnTo>
                    <a:lnTo>
                      <a:pt x="3" y="34"/>
                    </a:lnTo>
                    <a:lnTo>
                      <a:pt x="22" y="34"/>
                    </a:lnTo>
                    <a:close/>
                    <a:moveTo>
                      <a:pt x="22" y="37"/>
                    </a:moveTo>
                    <a:lnTo>
                      <a:pt x="22" y="39"/>
                    </a:lnTo>
                    <a:lnTo>
                      <a:pt x="20" y="42"/>
                    </a:lnTo>
                    <a:lnTo>
                      <a:pt x="13" y="37"/>
                    </a:lnTo>
                    <a:lnTo>
                      <a:pt x="22" y="37"/>
                    </a:lnTo>
                    <a:close/>
                    <a:moveTo>
                      <a:pt x="20" y="42"/>
                    </a:moveTo>
                    <a:lnTo>
                      <a:pt x="17" y="48"/>
                    </a:lnTo>
                    <a:lnTo>
                      <a:pt x="1" y="39"/>
                    </a:lnTo>
                    <a:lnTo>
                      <a:pt x="4" y="33"/>
                    </a:lnTo>
                    <a:lnTo>
                      <a:pt x="20" y="42"/>
                    </a:lnTo>
                    <a:close/>
                    <a:moveTo>
                      <a:pt x="0" y="44"/>
                    </a:moveTo>
                    <a:lnTo>
                      <a:pt x="0" y="42"/>
                    </a:lnTo>
                    <a:lnTo>
                      <a:pt x="1" y="39"/>
                    </a:lnTo>
                    <a:lnTo>
                      <a:pt x="9" y="44"/>
                    </a:lnTo>
                    <a:lnTo>
                      <a:pt x="0" y="44"/>
                    </a:lnTo>
                    <a:close/>
                    <a:moveTo>
                      <a:pt x="18" y="44"/>
                    </a:moveTo>
                    <a:lnTo>
                      <a:pt x="18" y="47"/>
                    </a:lnTo>
                    <a:lnTo>
                      <a:pt x="0" y="47"/>
                    </a:lnTo>
                    <a:lnTo>
                      <a:pt x="0" y="44"/>
                    </a:lnTo>
                    <a:lnTo>
                      <a:pt x="18" y="44"/>
                    </a:lnTo>
                    <a:close/>
                    <a:moveTo>
                      <a:pt x="3" y="54"/>
                    </a:moveTo>
                    <a:lnTo>
                      <a:pt x="0" y="51"/>
                    </a:lnTo>
                    <a:lnTo>
                      <a:pt x="0" y="47"/>
                    </a:lnTo>
                    <a:lnTo>
                      <a:pt x="9" y="47"/>
                    </a:lnTo>
                    <a:lnTo>
                      <a:pt x="3" y="54"/>
                    </a:lnTo>
                    <a:close/>
                    <a:moveTo>
                      <a:pt x="16" y="40"/>
                    </a:moveTo>
                    <a:lnTo>
                      <a:pt x="19" y="44"/>
                    </a:lnTo>
                    <a:lnTo>
                      <a:pt x="6" y="57"/>
                    </a:lnTo>
                    <a:lnTo>
                      <a:pt x="3" y="54"/>
                    </a:lnTo>
                    <a:lnTo>
                      <a:pt x="16" y="40"/>
                    </a:lnTo>
                    <a:close/>
                    <a:moveTo>
                      <a:pt x="19" y="44"/>
                    </a:moveTo>
                    <a:lnTo>
                      <a:pt x="22" y="46"/>
                    </a:lnTo>
                    <a:lnTo>
                      <a:pt x="22" y="50"/>
                    </a:lnTo>
                    <a:lnTo>
                      <a:pt x="13" y="50"/>
                    </a:lnTo>
                    <a:lnTo>
                      <a:pt x="19" y="44"/>
                    </a:lnTo>
                    <a:close/>
                    <a:moveTo>
                      <a:pt x="22" y="50"/>
                    </a:moveTo>
                    <a:lnTo>
                      <a:pt x="22" y="57"/>
                    </a:lnTo>
                    <a:lnTo>
                      <a:pt x="3" y="57"/>
                    </a:lnTo>
                    <a:lnTo>
                      <a:pt x="3" y="50"/>
                    </a:lnTo>
                    <a:lnTo>
                      <a:pt x="22" y="50"/>
                    </a:lnTo>
                    <a:close/>
                    <a:moveTo>
                      <a:pt x="5" y="64"/>
                    </a:moveTo>
                    <a:lnTo>
                      <a:pt x="3" y="60"/>
                    </a:lnTo>
                    <a:lnTo>
                      <a:pt x="3" y="57"/>
                    </a:lnTo>
                    <a:lnTo>
                      <a:pt x="13" y="57"/>
                    </a:lnTo>
                    <a:lnTo>
                      <a:pt x="5" y="64"/>
                    </a:lnTo>
                    <a:close/>
                    <a:moveTo>
                      <a:pt x="19" y="50"/>
                    </a:moveTo>
                    <a:lnTo>
                      <a:pt x="23" y="53"/>
                    </a:lnTo>
                    <a:lnTo>
                      <a:pt x="8" y="67"/>
                    </a:lnTo>
                    <a:lnTo>
                      <a:pt x="5" y="64"/>
                    </a:lnTo>
                    <a:lnTo>
                      <a:pt x="19" y="50"/>
                    </a:lnTo>
                    <a:close/>
                    <a:moveTo>
                      <a:pt x="8" y="67"/>
                    </a:moveTo>
                    <a:lnTo>
                      <a:pt x="8" y="67"/>
                    </a:lnTo>
                    <a:lnTo>
                      <a:pt x="15" y="60"/>
                    </a:lnTo>
                    <a:lnTo>
                      <a:pt x="8" y="67"/>
                    </a:lnTo>
                    <a:close/>
                    <a:moveTo>
                      <a:pt x="23" y="53"/>
                    </a:moveTo>
                    <a:lnTo>
                      <a:pt x="25" y="56"/>
                    </a:lnTo>
                    <a:lnTo>
                      <a:pt x="12" y="70"/>
                    </a:lnTo>
                    <a:lnTo>
                      <a:pt x="8" y="67"/>
                    </a:lnTo>
                    <a:lnTo>
                      <a:pt x="23" y="53"/>
                    </a:lnTo>
                    <a:close/>
                    <a:moveTo>
                      <a:pt x="18" y="72"/>
                    </a:moveTo>
                    <a:lnTo>
                      <a:pt x="15" y="72"/>
                    </a:lnTo>
                    <a:lnTo>
                      <a:pt x="12" y="70"/>
                    </a:lnTo>
                    <a:lnTo>
                      <a:pt x="18" y="62"/>
                    </a:lnTo>
                    <a:lnTo>
                      <a:pt x="18" y="72"/>
                    </a:lnTo>
                    <a:close/>
                    <a:moveTo>
                      <a:pt x="18" y="54"/>
                    </a:moveTo>
                    <a:lnTo>
                      <a:pt x="22" y="54"/>
                    </a:lnTo>
                    <a:lnTo>
                      <a:pt x="22" y="72"/>
                    </a:lnTo>
                    <a:lnTo>
                      <a:pt x="18" y="72"/>
                    </a:lnTo>
                    <a:lnTo>
                      <a:pt x="18" y="54"/>
                    </a:lnTo>
                    <a:close/>
                    <a:moveTo>
                      <a:pt x="22" y="54"/>
                    </a:moveTo>
                    <a:lnTo>
                      <a:pt x="26" y="54"/>
                    </a:lnTo>
                    <a:lnTo>
                      <a:pt x="28" y="56"/>
                    </a:lnTo>
                    <a:lnTo>
                      <a:pt x="22" y="62"/>
                    </a:lnTo>
                    <a:lnTo>
                      <a:pt x="22" y="54"/>
                    </a:lnTo>
                    <a:close/>
                    <a:moveTo>
                      <a:pt x="28" y="56"/>
                    </a:moveTo>
                    <a:lnTo>
                      <a:pt x="32" y="59"/>
                    </a:lnTo>
                    <a:lnTo>
                      <a:pt x="18" y="72"/>
                    </a:lnTo>
                    <a:lnTo>
                      <a:pt x="15" y="69"/>
                    </a:lnTo>
                    <a:lnTo>
                      <a:pt x="28" y="56"/>
                    </a:lnTo>
                    <a:close/>
                    <a:moveTo>
                      <a:pt x="25" y="76"/>
                    </a:moveTo>
                    <a:lnTo>
                      <a:pt x="22" y="76"/>
                    </a:lnTo>
                    <a:lnTo>
                      <a:pt x="18" y="72"/>
                    </a:lnTo>
                    <a:lnTo>
                      <a:pt x="25" y="66"/>
                    </a:lnTo>
                    <a:lnTo>
                      <a:pt x="25" y="76"/>
                    </a:lnTo>
                    <a:close/>
                    <a:moveTo>
                      <a:pt x="25" y="57"/>
                    </a:moveTo>
                    <a:lnTo>
                      <a:pt x="32" y="57"/>
                    </a:lnTo>
                    <a:lnTo>
                      <a:pt x="32" y="76"/>
                    </a:lnTo>
                    <a:lnTo>
                      <a:pt x="25" y="76"/>
                    </a:lnTo>
                    <a:lnTo>
                      <a:pt x="25" y="57"/>
                    </a:lnTo>
                    <a:close/>
                    <a:moveTo>
                      <a:pt x="32" y="57"/>
                    </a:moveTo>
                    <a:lnTo>
                      <a:pt x="35" y="57"/>
                    </a:lnTo>
                    <a:lnTo>
                      <a:pt x="35" y="76"/>
                    </a:lnTo>
                    <a:lnTo>
                      <a:pt x="32" y="76"/>
                    </a:lnTo>
                    <a:lnTo>
                      <a:pt x="32" y="57"/>
                    </a:lnTo>
                    <a:close/>
                    <a:moveTo>
                      <a:pt x="35" y="57"/>
                    </a:moveTo>
                    <a:lnTo>
                      <a:pt x="41" y="57"/>
                    </a:lnTo>
                    <a:lnTo>
                      <a:pt x="41" y="76"/>
                    </a:lnTo>
                    <a:lnTo>
                      <a:pt x="35" y="76"/>
                    </a:lnTo>
                    <a:lnTo>
                      <a:pt x="35" y="57"/>
                    </a:lnTo>
                    <a:close/>
                    <a:moveTo>
                      <a:pt x="41" y="57"/>
                    </a:moveTo>
                    <a:lnTo>
                      <a:pt x="47" y="57"/>
                    </a:lnTo>
                    <a:lnTo>
                      <a:pt x="47" y="76"/>
                    </a:lnTo>
                    <a:lnTo>
                      <a:pt x="41" y="76"/>
                    </a:lnTo>
                    <a:lnTo>
                      <a:pt x="41" y="57"/>
                    </a:lnTo>
                    <a:close/>
                    <a:moveTo>
                      <a:pt x="54" y="72"/>
                    </a:moveTo>
                    <a:lnTo>
                      <a:pt x="51" y="76"/>
                    </a:lnTo>
                    <a:lnTo>
                      <a:pt x="47" y="76"/>
                    </a:lnTo>
                    <a:lnTo>
                      <a:pt x="47" y="66"/>
                    </a:lnTo>
                    <a:lnTo>
                      <a:pt x="54" y="72"/>
                    </a:lnTo>
                    <a:close/>
                    <a:moveTo>
                      <a:pt x="40" y="59"/>
                    </a:moveTo>
                    <a:lnTo>
                      <a:pt x="44" y="56"/>
                    </a:lnTo>
                    <a:lnTo>
                      <a:pt x="57" y="69"/>
                    </a:lnTo>
                    <a:lnTo>
                      <a:pt x="54" y="72"/>
                    </a:lnTo>
                    <a:lnTo>
                      <a:pt x="40" y="59"/>
                    </a:lnTo>
                    <a:close/>
                    <a:moveTo>
                      <a:pt x="44" y="56"/>
                    </a:moveTo>
                    <a:lnTo>
                      <a:pt x="45" y="55"/>
                    </a:lnTo>
                    <a:lnTo>
                      <a:pt x="46" y="55"/>
                    </a:lnTo>
                    <a:lnTo>
                      <a:pt x="50" y="62"/>
                    </a:lnTo>
                    <a:lnTo>
                      <a:pt x="44" y="56"/>
                    </a:lnTo>
                    <a:close/>
                    <a:moveTo>
                      <a:pt x="46" y="55"/>
                    </a:moveTo>
                    <a:lnTo>
                      <a:pt x="52" y="51"/>
                    </a:lnTo>
                    <a:lnTo>
                      <a:pt x="61" y="68"/>
                    </a:lnTo>
                    <a:lnTo>
                      <a:pt x="55" y="71"/>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12" name="Freeform 298">
                <a:extLst>
                  <a:ext uri="{FF2B5EF4-FFF2-40B4-BE49-F238E27FC236}">
                    <a16:creationId xmlns:a16="http://schemas.microsoft.com/office/drawing/2014/main" id="{49987B04-321C-4C7F-B054-36886F220B54}"/>
                  </a:ext>
                </a:extLst>
              </p:cNvPr>
              <p:cNvSpPr>
                <a:spLocks/>
              </p:cNvSpPr>
              <p:nvPr/>
            </p:nvSpPr>
            <p:spPr bwMode="auto">
              <a:xfrm>
                <a:off x="2470" y="2976"/>
                <a:ext cx="16" cy="15"/>
              </a:xfrm>
              <a:custGeom>
                <a:avLst/>
                <a:gdLst>
                  <a:gd name="T0" fmla="*/ 12 w 67"/>
                  <a:gd name="T1" fmla="*/ 13 h 57"/>
                  <a:gd name="T2" fmla="*/ 12 w 67"/>
                  <a:gd name="T3" fmla="*/ 12 h 57"/>
                  <a:gd name="T4" fmla="*/ 13 w 67"/>
                  <a:gd name="T5" fmla="*/ 12 h 57"/>
                  <a:gd name="T6" fmla="*/ 15 w 67"/>
                  <a:gd name="T7" fmla="*/ 11 h 57"/>
                  <a:gd name="T8" fmla="*/ 15 w 67"/>
                  <a:gd name="T9" fmla="*/ 10 h 57"/>
                  <a:gd name="T10" fmla="*/ 15 w 67"/>
                  <a:gd name="T11" fmla="*/ 8 h 57"/>
                  <a:gd name="T12" fmla="*/ 16 w 67"/>
                  <a:gd name="T13" fmla="*/ 7 h 57"/>
                  <a:gd name="T14" fmla="*/ 16 w 67"/>
                  <a:gd name="T15" fmla="*/ 7 h 57"/>
                  <a:gd name="T16" fmla="*/ 16 w 67"/>
                  <a:gd name="T17" fmla="*/ 5 h 57"/>
                  <a:gd name="T18" fmla="*/ 16 w 67"/>
                  <a:gd name="T19" fmla="*/ 4 h 57"/>
                  <a:gd name="T20" fmla="*/ 15 w 67"/>
                  <a:gd name="T21" fmla="*/ 3 h 57"/>
                  <a:gd name="T22" fmla="*/ 15 w 67"/>
                  <a:gd name="T23" fmla="*/ 3 h 57"/>
                  <a:gd name="T24" fmla="*/ 14 w 67"/>
                  <a:gd name="T25" fmla="*/ 2 h 57"/>
                  <a:gd name="T26" fmla="*/ 13 w 67"/>
                  <a:gd name="T27" fmla="*/ 1 h 57"/>
                  <a:gd name="T28" fmla="*/ 12 w 67"/>
                  <a:gd name="T29" fmla="*/ 0 h 57"/>
                  <a:gd name="T30" fmla="*/ 11 w 67"/>
                  <a:gd name="T31" fmla="*/ 0 h 57"/>
                  <a:gd name="T32" fmla="*/ 10 w 67"/>
                  <a:gd name="T33" fmla="*/ 0 h 57"/>
                  <a:gd name="T34" fmla="*/ 8 w 67"/>
                  <a:gd name="T35" fmla="*/ 0 h 57"/>
                  <a:gd name="T36" fmla="*/ 8 w 67"/>
                  <a:gd name="T37" fmla="*/ 1 h 57"/>
                  <a:gd name="T38" fmla="*/ 6 w 67"/>
                  <a:gd name="T39" fmla="*/ 1 h 57"/>
                  <a:gd name="T40" fmla="*/ 5 w 67"/>
                  <a:gd name="T41" fmla="*/ 2 h 57"/>
                  <a:gd name="T42" fmla="*/ 4 w 67"/>
                  <a:gd name="T43" fmla="*/ 3 h 57"/>
                  <a:gd name="T44" fmla="*/ 3 w 67"/>
                  <a:gd name="T45" fmla="*/ 3 h 57"/>
                  <a:gd name="T46" fmla="*/ 2 w 67"/>
                  <a:gd name="T47" fmla="*/ 4 h 57"/>
                  <a:gd name="T48" fmla="*/ 1 w 67"/>
                  <a:gd name="T49" fmla="*/ 6 h 57"/>
                  <a:gd name="T50" fmla="*/ 1 w 67"/>
                  <a:gd name="T51" fmla="*/ 7 h 57"/>
                  <a:gd name="T52" fmla="*/ 0 w 67"/>
                  <a:gd name="T53" fmla="*/ 7 h 57"/>
                  <a:gd name="T54" fmla="*/ 0 w 67"/>
                  <a:gd name="T55" fmla="*/ 9 h 57"/>
                  <a:gd name="T56" fmla="*/ 0 w 67"/>
                  <a:gd name="T57" fmla="*/ 10 h 57"/>
                  <a:gd name="T58" fmla="*/ 0 w 67"/>
                  <a:gd name="T59" fmla="*/ 11 h 57"/>
                  <a:gd name="T60" fmla="*/ 1 w 67"/>
                  <a:gd name="T61" fmla="*/ 12 h 57"/>
                  <a:gd name="T62" fmla="*/ 2 w 67"/>
                  <a:gd name="T63" fmla="*/ 13 h 57"/>
                  <a:gd name="T64" fmla="*/ 2 w 67"/>
                  <a:gd name="T65" fmla="*/ 14 h 57"/>
                  <a:gd name="T66" fmla="*/ 3 w 67"/>
                  <a:gd name="T67" fmla="*/ 14 h 57"/>
                  <a:gd name="T68" fmla="*/ 4 w 67"/>
                  <a:gd name="T69" fmla="*/ 15 h 57"/>
                  <a:gd name="T70" fmla="*/ 5 w 67"/>
                  <a:gd name="T71" fmla="*/ 15 h 57"/>
                  <a:gd name="T72" fmla="*/ 6 w 67"/>
                  <a:gd name="T73" fmla="*/ 15 h 57"/>
                  <a:gd name="T74" fmla="*/ 8 w 67"/>
                  <a:gd name="T75" fmla="*/ 15 h 57"/>
                  <a:gd name="T76" fmla="*/ 8 w 67"/>
                  <a:gd name="T77" fmla="*/ 15 h 57"/>
                  <a:gd name="T78" fmla="*/ 10 w 67"/>
                  <a:gd name="T79" fmla="*/ 14 h 57"/>
                  <a:gd name="T80" fmla="*/ 12 w 67"/>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9" y="51"/>
                    </a:moveTo>
                    <a:lnTo>
                      <a:pt x="52" y="47"/>
                    </a:lnTo>
                    <a:lnTo>
                      <a:pt x="55" y="44"/>
                    </a:lnTo>
                    <a:lnTo>
                      <a:pt x="61" y="42"/>
                    </a:lnTo>
                    <a:lnTo>
                      <a:pt x="61" y="38"/>
                    </a:lnTo>
                    <a:lnTo>
                      <a:pt x="64" y="32"/>
                    </a:lnTo>
                    <a:lnTo>
                      <a:pt x="67" y="28"/>
                    </a:lnTo>
                    <a:lnTo>
                      <a:pt x="67" y="25"/>
                    </a:lnTo>
                    <a:lnTo>
                      <a:pt x="67" y="19"/>
                    </a:lnTo>
                    <a:lnTo>
                      <a:pt x="67" y="16"/>
                    </a:lnTo>
                    <a:lnTo>
                      <a:pt x="64" y="13"/>
                    </a:lnTo>
                    <a:lnTo>
                      <a:pt x="61" y="10"/>
                    </a:lnTo>
                    <a:lnTo>
                      <a:pt x="57" y="6"/>
                    </a:lnTo>
                    <a:lnTo>
                      <a:pt x="55" y="3"/>
                    </a:lnTo>
                    <a:lnTo>
                      <a:pt x="52" y="0"/>
                    </a:lnTo>
                    <a:lnTo>
                      <a:pt x="45" y="0"/>
                    </a:lnTo>
                    <a:lnTo>
                      <a:pt x="42" y="0"/>
                    </a:lnTo>
                    <a:lnTo>
                      <a:pt x="35" y="0"/>
                    </a:lnTo>
                    <a:lnTo>
                      <a:pt x="32" y="3"/>
                    </a:lnTo>
                    <a:lnTo>
                      <a:pt x="27" y="3"/>
                    </a:lnTo>
                    <a:lnTo>
                      <a:pt x="20" y="6"/>
                    </a:lnTo>
                    <a:lnTo>
                      <a:pt x="17" y="10"/>
                    </a:lnTo>
                    <a:lnTo>
                      <a:pt x="13" y="13"/>
                    </a:lnTo>
                    <a:lnTo>
                      <a:pt x="7" y="16"/>
                    </a:lnTo>
                    <a:lnTo>
                      <a:pt x="3" y="22"/>
                    </a:lnTo>
                    <a:lnTo>
                      <a:pt x="3" y="25"/>
                    </a:lnTo>
                    <a:lnTo>
                      <a:pt x="0" y="28"/>
                    </a:lnTo>
                    <a:lnTo>
                      <a:pt x="0" y="35"/>
                    </a:lnTo>
                    <a:lnTo>
                      <a:pt x="0" y="38"/>
                    </a:lnTo>
                    <a:lnTo>
                      <a:pt x="0" y="42"/>
                    </a:lnTo>
                    <a:lnTo>
                      <a:pt x="3" y="47"/>
                    </a:lnTo>
                    <a:lnTo>
                      <a:pt x="7" y="51"/>
                    </a:lnTo>
                    <a:lnTo>
                      <a:pt x="10" y="54"/>
                    </a:lnTo>
                    <a:lnTo>
                      <a:pt x="13" y="54"/>
                    </a:lnTo>
                    <a:lnTo>
                      <a:pt x="17" y="57"/>
                    </a:lnTo>
                    <a:lnTo>
                      <a:pt x="23" y="57"/>
                    </a:lnTo>
                    <a:lnTo>
                      <a:pt x="27" y="57"/>
                    </a:lnTo>
                    <a:lnTo>
                      <a:pt x="32" y="57"/>
                    </a:lnTo>
                    <a:lnTo>
                      <a:pt x="35" y="57"/>
                    </a:lnTo>
                    <a:lnTo>
                      <a:pt x="42" y="54"/>
                    </a:lnTo>
                    <a:lnTo>
                      <a:pt x="49"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13" name="Freeform 299">
                <a:extLst>
                  <a:ext uri="{FF2B5EF4-FFF2-40B4-BE49-F238E27FC236}">
                    <a16:creationId xmlns:a16="http://schemas.microsoft.com/office/drawing/2014/main" id="{54375826-F648-46DF-9D61-C68BEB8FEE56}"/>
                  </a:ext>
                </a:extLst>
              </p:cNvPr>
              <p:cNvSpPr>
                <a:spLocks noEditPoints="1"/>
              </p:cNvSpPr>
              <p:nvPr/>
            </p:nvSpPr>
            <p:spPr bwMode="auto">
              <a:xfrm>
                <a:off x="2467" y="2974"/>
                <a:ext cx="22" cy="19"/>
              </a:xfrm>
              <a:custGeom>
                <a:avLst/>
                <a:gdLst>
                  <a:gd name="T0" fmla="*/ 14 w 86"/>
                  <a:gd name="T1" fmla="*/ 13 h 77"/>
                  <a:gd name="T2" fmla="*/ 15 w 86"/>
                  <a:gd name="T3" fmla="*/ 12 h 77"/>
                  <a:gd name="T4" fmla="*/ 15 w 86"/>
                  <a:gd name="T5" fmla="*/ 11 h 77"/>
                  <a:gd name="T6" fmla="*/ 17 w 86"/>
                  <a:gd name="T7" fmla="*/ 16 h 77"/>
                  <a:gd name="T8" fmla="*/ 20 w 86"/>
                  <a:gd name="T9" fmla="*/ 13 h 77"/>
                  <a:gd name="T10" fmla="*/ 16 w 86"/>
                  <a:gd name="T11" fmla="*/ 12 h 77"/>
                  <a:gd name="T12" fmla="*/ 16 w 86"/>
                  <a:gd name="T13" fmla="*/ 9 h 77"/>
                  <a:gd name="T14" fmla="*/ 17 w 86"/>
                  <a:gd name="T15" fmla="*/ 9 h 77"/>
                  <a:gd name="T16" fmla="*/ 20 w 86"/>
                  <a:gd name="T17" fmla="*/ 12 h 77"/>
                  <a:gd name="T18" fmla="*/ 22 w 86"/>
                  <a:gd name="T19" fmla="*/ 9 h 77"/>
                  <a:gd name="T20" fmla="*/ 17 w 86"/>
                  <a:gd name="T21" fmla="*/ 9 h 77"/>
                  <a:gd name="T22" fmla="*/ 17 w 86"/>
                  <a:gd name="T23" fmla="*/ 6 h 77"/>
                  <a:gd name="T24" fmla="*/ 22 w 86"/>
                  <a:gd name="T25" fmla="*/ 6 h 77"/>
                  <a:gd name="T26" fmla="*/ 21 w 86"/>
                  <a:gd name="T27" fmla="*/ 5 h 77"/>
                  <a:gd name="T28" fmla="*/ 17 w 86"/>
                  <a:gd name="T29" fmla="*/ 7 h 77"/>
                  <a:gd name="T30" fmla="*/ 19 w 86"/>
                  <a:gd name="T31" fmla="*/ 3 h 77"/>
                  <a:gd name="T32" fmla="*/ 15 w 86"/>
                  <a:gd name="T33" fmla="*/ 6 h 77"/>
                  <a:gd name="T34" fmla="*/ 19 w 86"/>
                  <a:gd name="T35" fmla="*/ 2 h 77"/>
                  <a:gd name="T36" fmla="*/ 19 w 86"/>
                  <a:gd name="T37" fmla="*/ 2 h 77"/>
                  <a:gd name="T38" fmla="*/ 15 w 86"/>
                  <a:gd name="T39" fmla="*/ 5 h 77"/>
                  <a:gd name="T40" fmla="*/ 16 w 86"/>
                  <a:gd name="T41" fmla="*/ 0 h 77"/>
                  <a:gd name="T42" fmla="*/ 14 w 86"/>
                  <a:gd name="T43" fmla="*/ 5 h 77"/>
                  <a:gd name="T44" fmla="*/ 13 w 86"/>
                  <a:gd name="T45" fmla="*/ 0 h 77"/>
                  <a:gd name="T46" fmla="*/ 13 w 86"/>
                  <a:gd name="T47" fmla="*/ 0 h 77"/>
                  <a:gd name="T48" fmla="*/ 10 w 86"/>
                  <a:gd name="T49" fmla="*/ 1 h 77"/>
                  <a:gd name="T50" fmla="*/ 12 w 86"/>
                  <a:gd name="T51" fmla="*/ 5 h 77"/>
                  <a:gd name="T52" fmla="*/ 9 w 86"/>
                  <a:gd name="T53" fmla="*/ 6 h 77"/>
                  <a:gd name="T54" fmla="*/ 9 w 86"/>
                  <a:gd name="T55" fmla="*/ 1 h 77"/>
                  <a:gd name="T56" fmla="*/ 8 w 86"/>
                  <a:gd name="T57" fmla="*/ 1 h 77"/>
                  <a:gd name="T58" fmla="*/ 6 w 86"/>
                  <a:gd name="T59" fmla="*/ 2 h 77"/>
                  <a:gd name="T60" fmla="*/ 8 w 86"/>
                  <a:gd name="T61" fmla="*/ 6 h 77"/>
                  <a:gd name="T62" fmla="*/ 7 w 86"/>
                  <a:gd name="T63" fmla="*/ 7 h 77"/>
                  <a:gd name="T64" fmla="*/ 7 w 86"/>
                  <a:gd name="T65" fmla="*/ 8 h 77"/>
                  <a:gd name="T66" fmla="*/ 5 w 86"/>
                  <a:gd name="T67" fmla="*/ 3 h 77"/>
                  <a:gd name="T68" fmla="*/ 2 w 86"/>
                  <a:gd name="T69" fmla="*/ 5 h 77"/>
                  <a:gd name="T70" fmla="*/ 1 w 86"/>
                  <a:gd name="T71" fmla="*/ 8 h 77"/>
                  <a:gd name="T72" fmla="*/ 6 w 86"/>
                  <a:gd name="T73" fmla="*/ 9 h 77"/>
                  <a:gd name="T74" fmla="*/ 5 w 86"/>
                  <a:gd name="T75" fmla="*/ 10 h 77"/>
                  <a:gd name="T76" fmla="*/ 2 w 86"/>
                  <a:gd name="T77" fmla="*/ 7 h 77"/>
                  <a:gd name="T78" fmla="*/ 0 w 86"/>
                  <a:gd name="T79" fmla="*/ 9 h 77"/>
                  <a:gd name="T80" fmla="*/ 5 w 86"/>
                  <a:gd name="T81" fmla="*/ 11 h 77"/>
                  <a:gd name="T82" fmla="*/ 5 w 86"/>
                  <a:gd name="T83" fmla="*/ 13 h 77"/>
                  <a:gd name="T84" fmla="*/ 0 w 86"/>
                  <a:gd name="T85" fmla="*/ 13 h 77"/>
                  <a:gd name="T86" fmla="*/ 0 w 86"/>
                  <a:gd name="T87" fmla="*/ 14 h 77"/>
                  <a:gd name="T88" fmla="*/ 2 w 86"/>
                  <a:gd name="T89" fmla="*/ 16 h 77"/>
                  <a:gd name="T90" fmla="*/ 6 w 86"/>
                  <a:gd name="T91" fmla="*/ 13 h 77"/>
                  <a:gd name="T92" fmla="*/ 4 w 86"/>
                  <a:gd name="T93" fmla="*/ 18 h 77"/>
                  <a:gd name="T94" fmla="*/ 6 w 86"/>
                  <a:gd name="T95" fmla="*/ 18 h 77"/>
                  <a:gd name="T96" fmla="*/ 6 w 86"/>
                  <a:gd name="T97" fmla="*/ 16 h 77"/>
                  <a:gd name="T98" fmla="*/ 7 w 86"/>
                  <a:gd name="T99" fmla="*/ 14 h 77"/>
                  <a:gd name="T100" fmla="*/ 7 w 86"/>
                  <a:gd name="T101" fmla="*/ 14 h 77"/>
                  <a:gd name="T102" fmla="*/ 9 w 86"/>
                  <a:gd name="T103" fmla="*/ 14 h 77"/>
                  <a:gd name="T104" fmla="*/ 10 w 86"/>
                  <a:gd name="T105" fmla="*/ 19 h 77"/>
                  <a:gd name="T106" fmla="*/ 10 w 86"/>
                  <a:gd name="T107" fmla="*/ 19 h 77"/>
                  <a:gd name="T108" fmla="*/ 13 w 86"/>
                  <a:gd name="T109" fmla="*/ 19 h 77"/>
                  <a:gd name="T110" fmla="*/ 12 w 86"/>
                  <a:gd name="T111" fmla="*/ 14 h 7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6"/>
                  <a:gd name="T169" fmla="*/ 0 h 77"/>
                  <a:gd name="T170" fmla="*/ 86 w 86"/>
                  <a:gd name="T171" fmla="*/ 77 h 7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6" h="77">
                    <a:moveTo>
                      <a:pt x="51" y="54"/>
                    </a:moveTo>
                    <a:lnTo>
                      <a:pt x="54" y="51"/>
                    </a:lnTo>
                    <a:lnTo>
                      <a:pt x="68" y="64"/>
                    </a:lnTo>
                    <a:lnTo>
                      <a:pt x="64" y="67"/>
                    </a:lnTo>
                    <a:lnTo>
                      <a:pt x="51" y="54"/>
                    </a:lnTo>
                    <a:close/>
                    <a:moveTo>
                      <a:pt x="54" y="51"/>
                    </a:moveTo>
                    <a:lnTo>
                      <a:pt x="44" y="61"/>
                    </a:lnTo>
                    <a:lnTo>
                      <a:pt x="54" y="51"/>
                    </a:lnTo>
                    <a:lnTo>
                      <a:pt x="61" y="57"/>
                    </a:lnTo>
                    <a:lnTo>
                      <a:pt x="54" y="51"/>
                    </a:lnTo>
                    <a:close/>
                    <a:moveTo>
                      <a:pt x="54" y="51"/>
                    </a:moveTo>
                    <a:lnTo>
                      <a:pt x="57" y="47"/>
                    </a:lnTo>
                    <a:lnTo>
                      <a:pt x="71" y="62"/>
                    </a:lnTo>
                    <a:lnTo>
                      <a:pt x="68" y="64"/>
                    </a:lnTo>
                    <a:lnTo>
                      <a:pt x="54" y="51"/>
                    </a:lnTo>
                    <a:close/>
                    <a:moveTo>
                      <a:pt x="57" y="47"/>
                    </a:moveTo>
                    <a:lnTo>
                      <a:pt x="58" y="46"/>
                    </a:lnTo>
                    <a:lnTo>
                      <a:pt x="60" y="46"/>
                    </a:lnTo>
                    <a:lnTo>
                      <a:pt x="64" y="54"/>
                    </a:lnTo>
                    <a:lnTo>
                      <a:pt x="57" y="47"/>
                    </a:lnTo>
                    <a:close/>
                    <a:moveTo>
                      <a:pt x="60" y="46"/>
                    </a:moveTo>
                    <a:lnTo>
                      <a:pt x="65" y="43"/>
                    </a:lnTo>
                    <a:lnTo>
                      <a:pt x="74" y="59"/>
                    </a:lnTo>
                    <a:lnTo>
                      <a:pt x="68" y="63"/>
                    </a:lnTo>
                    <a:lnTo>
                      <a:pt x="60" y="46"/>
                    </a:lnTo>
                    <a:close/>
                    <a:moveTo>
                      <a:pt x="80" y="52"/>
                    </a:moveTo>
                    <a:lnTo>
                      <a:pt x="80" y="57"/>
                    </a:lnTo>
                    <a:lnTo>
                      <a:pt x="74" y="59"/>
                    </a:lnTo>
                    <a:lnTo>
                      <a:pt x="70" y="52"/>
                    </a:lnTo>
                    <a:lnTo>
                      <a:pt x="80" y="52"/>
                    </a:lnTo>
                    <a:close/>
                    <a:moveTo>
                      <a:pt x="61" y="52"/>
                    </a:moveTo>
                    <a:lnTo>
                      <a:pt x="61" y="48"/>
                    </a:lnTo>
                    <a:lnTo>
                      <a:pt x="80" y="48"/>
                    </a:lnTo>
                    <a:lnTo>
                      <a:pt x="80" y="52"/>
                    </a:lnTo>
                    <a:lnTo>
                      <a:pt x="61" y="52"/>
                    </a:lnTo>
                    <a:close/>
                    <a:moveTo>
                      <a:pt x="61" y="48"/>
                    </a:moveTo>
                    <a:lnTo>
                      <a:pt x="61" y="46"/>
                    </a:lnTo>
                    <a:lnTo>
                      <a:pt x="62" y="44"/>
                    </a:lnTo>
                    <a:lnTo>
                      <a:pt x="70" y="48"/>
                    </a:lnTo>
                    <a:lnTo>
                      <a:pt x="61" y="48"/>
                    </a:lnTo>
                    <a:close/>
                    <a:moveTo>
                      <a:pt x="62" y="44"/>
                    </a:moveTo>
                    <a:lnTo>
                      <a:pt x="64" y="37"/>
                    </a:lnTo>
                    <a:lnTo>
                      <a:pt x="82" y="46"/>
                    </a:lnTo>
                    <a:lnTo>
                      <a:pt x="79" y="53"/>
                    </a:lnTo>
                    <a:lnTo>
                      <a:pt x="62" y="44"/>
                    </a:lnTo>
                    <a:close/>
                    <a:moveTo>
                      <a:pt x="64" y="37"/>
                    </a:moveTo>
                    <a:lnTo>
                      <a:pt x="65" y="36"/>
                    </a:lnTo>
                    <a:lnTo>
                      <a:pt x="66" y="35"/>
                    </a:lnTo>
                    <a:lnTo>
                      <a:pt x="73" y="42"/>
                    </a:lnTo>
                    <a:lnTo>
                      <a:pt x="64" y="37"/>
                    </a:lnTo>
                    <a:close/>
                    <a:moveTo>
                      <a:pt x="66" y="35"/>
                    </a:moveTo>
                    <a:lnTo>
                      <a:pt x="70" y="32"/>
                    </a:lnTo>
                    <a:lnTo>
                      <a:pt x="83" y="45"/>
                    </a:lnTo>
                    <a:lnTo>
                      <a:pt x="80" y="48"/>
                    </a:lnTo>
                    <a:lnTo>
                      <a:pt x="66" y="35"/>
                    </a:lnTo>
                    <a:close/>
                    <a:moveTo>
                      <a:pt x="86" y="38"/>
                    </a:moveTo>
                    <a:lnTo>
                      <a:pt x="86" y="43"/>
                    </a:lnTo>
                    <a:lnTo>
                      <a:pt x="83" y="45"/>
                    </a:lnTo>
                    <a:lnTo>
                      <a:pt x="76" y="38"/>
                    </a:lnTo>
                    <a:lnTo>
                      <a:pt x="86" y="38"/>
                    </a:lnTo>
                    <a:close/>
                    <a:moveTo>
                      <a:pt x="66" y="38"/>
                    </a:moveTo>
                    <a:lnTo>
                      <a:pt x="66" y="35"/>
                    </a:lnTo>
                    <a:lnTo>
                      <a:pt x="86" y="35"/>
                    </a:lnTo>
                    <a:lnTo>
                      <a:pt x="86" y="38"/>
                    </a:lnTo>
                    <a:lnTo>
                      <a:pt x="66" y="38"/>
                    </a:lnTo>
                    <a:close/>
                    <a:moveTo>
                      <a:pt x="66" y="35"/>
                    </a:moveTo>
                    <a:lnTo>
                      <a:pt x="66" y="29"/>
                    </a:lnTo>
                    <a:lnTo>
                      <a:pt x="86" y="29"/>
                    </a:lnTo>
                    <a:lnTo>
                      <a:pt x="86" y="35"/>
                    </a:lnTo>
                    <a:lnTo>
                      <a:pt x="66" y="35"/>
                    </a:lnTo>
                    <a:close/>
                    <a:moveTo>
                      <a:pt x="66" y="29"/>
                    </a:moveTo>
                    <a:lnTo>
                      <a:pt x="66" y="26"/>
                    </a:lnTo>
                    <a:lnTo>
                      <a:pt x="86" y="26"/>
                    </a:lnTo>
                    <a:lnTo>
                      <a:pt x="86" y="29"/>
                    </a:lnTo>
                    <a:lnTo>
                      <a:pt x="66" y="29"/>
                    </a:lnTo>
                    <a:close/>
                    <a:moveTo>
                      <a:pt x="83" y="19"/>
                    </a:moveTo>
                    <a:lnTo>
                      <a:pt x="86" y="22"/>
                    </a:lnTo>
                    <a:lnTo>
                      <a:pt x="86" y="26"/>
                    </a:lnTo>
                    <a:lnTo>
                      <a:pt x="76" y="26"/>
                    </a:lnTo>
                    <a:lnTo>
                      <a:pt x="83" y="19"/>
                    </a:lnTo>
                    <a:close/>
                    <a:moveTo>
                      <a:pt x="70" y="33"/>
                    </a:moveTo>
                    <a:lnTo>
                      <a:pt x="66" y="30"/>
                    </a:lnTo>
                    <a:lnTo>
                      <a:pt x="80" y="16"/>
                    </a:lnTo>
                    <a:lnTo>
                      <a:pt x="83" y="19"/>
                    </a:lnTo>
                    <a:lnTo>
                      <a:pt x="70" y="33"/>
                    </a:lnTo>
                    <a:close/>
                    <a:moveTo>
                      <a:pt x="66" y="30"/>
                    </a:moveTo>
                    <a:lnTo>
                      <a:pt x="76" y="38"/>
                    </a:lnTo>
                    <a:lnTo>
                      <a:pt x="66" y="30"/>
                    </a:lnTo>
                    <a:lnTo>
                      <a:pt x="73" y="23"/>
                    </a:lnTo>
                    <a:lnTo>
                      <a:pt x="66" y="30"/>
                    </a:lnTo>
                    <a:close/>
                    <a:moveTo>
                      <a:pt x="66" y="30"/>
                    </a:moveTo>
                    <a:lnTo>
                      <a:pt x="63" y="26"/>
                    </a:lnTo>
                    <a:lnTo>
                      <a:pt x="76" y="13"/>
                    </a:lnTo>
                    <a:lnTo>
                      <a:pt x="80" y="16"/>
                    </a:lnTo>
                    <a:lnTo>
                      <a:pt x="66" y="30"/>
                    </a:lnTo>
                    <a:close/>
                    <a:moveTo>
                      <a:pt x="76" y="13"/>
                    </a:moveTo>
                    <a:lnTo>
                      <a:pt x="68" y="3"/>
                    </a:lnTo>
                    <a:lnTo>
                      <a:pt x="76" y="13"/>
                    </a:lnTo>
                    <a:lnTo>
                      <a:pt x="70" y="20"/>
                    </a:lnTo>
                    <a:lnTo>
                      <a:pt x="76" y="13"/>
                    </a:lnTo>
                    <a:close/>
                    <a:moveTo>
                      <a:pt x="63" y="26"/>
                    </a:moveTo>
                    <a:lnTo>
                      <a:pt x="60" y="23"/>
                    </a:lnTo>
                    <a:lnTo>
                      <a:pt x="74" y="10"/>
                    </a:lnTo>
                    <a:lnTo>
                      <a:pt x="76" y="13"/>
                    </a:lnTo>
                    <a:lnTo>
                      <a:pt x="63" y="26"/>
                    </a:lnTo>
                    <a:close/>
                    <a:moveTo>
                      <a:pt x="73" y="10"/>
                    </a:moveTo>
                    <a:lnTo>
                      <a:pt x="83" y="19"/>
                    </a:lnTo>
                    <a:lnTo>
                      <a:pt x="74" y="10"/>
                    </a:lnTo>
                    <a:lnTo>
                      <a:pt x="66" y="16"/>
                    </a:lnTo>
                    <a:lnTo>
                      <a:pt x="73" y="10"/>
                    </a:lnTo>
                    <a:close/>
                    <a:moveTo>
                      <a:pt x="60" y="23"/>
                    </a:moveTo>
                    <a:lnTo>
                      <a:pt x="57" y="20"/>
                    </a:lnTo>
                    <a:lnTo>
                      <a:pt x="71" y="7"/>
                    </a:lnTo>
                    <a:lnTo>
                      <a:pt x="73" y="10"/>
                    </a:lnTo>
                    <a:lnTo>
                      <a:pt x="60" y="23"/>
                    </a:lnTo>
                    <a:close/>
                    <a:moveTo>
                      <a:pt x="57" y="20"/>
                    </a:moveTo>
                    <a:lnTo>
                      <a:pt x="48" y="11"/>
                    </a:lnTo>
                    <a:lnTo>
                      <a:pt x="57" y="20"/>
                    </a:lnTo>
                    <a:lnTo>
                      <a:pt x="64" y="13"/>
                    </a:lnTo>
                    <a:lnTo>
                      <a:pt x="57" y="20"/>
                    </a:lnTo>
                    <a:close/>
                    <a:moveTo>
                      <a:pt x="57" y="20"/>
                    </a:moveTo>
                    <a:lnTo>
                      <a:pt x="54" y="16"/>
                    </a:lnTo>
                    <a:lnTo>
                      <a:pt x="68" y="3"/>
                    </a:lnTo>
                    <a:lnTo>
                      <a:pt x="71" y="7"/>
                    </a:lnTo>
                    <a:lnTo>
                      <a:pt x="57" y="20"/>
                    </a:lnTo>
                    <a:close/>
                    <a:moveTo>
                      <a:pt x="61" y="0"/>
                    </a:moveTo>
                    <a:lnTo>
                      <a:pt x="64" y="0"/>
                    </a:lnTo>
                    <a:lnTo>
                      <a:pt x="68" y="3"/>
                    </a:lnTo>
                    <a:lnTo>
                      <a:pt x="61" y="10"/>
                    </a:lnTo>
                    <a:lnTo>
                      <a:pt x="61" y="0"/>
                    </a:lnTo>
                    <a:close/>
                    <a:moveTo>
                      <a:pt x="61" y="20"/>
                    </a:moveTo>
                    <a:lnTo>
                      <a:pt x="54" y="20"/>
                    </a:lnTo>
                    <a:lnTo>
                      <a:pt x="54" y="0"/>
                    </a:lnTo>
                    <a:lnTo>
                      <a:pt x="61" y="0"/>
                    </a:lnTo>
                    <a:lnTo>
                      <a:pt x="61" y="20"/>
                    </a:lnTo>
                    <a:close/>
                    <a:moveTo>
                      <a:pt x="54" y="20"/>
                    </a:moveTo>
                    <a:lnTo>
                      <a:pt x="51" y="20"/>
                    </a:lnTo>
                    <a:lnTo>
                      <a:pt x="51" y="0"/>
                    </a:lnTo>
                    <a:lnTo>
                      <a:pt x="54" y="0"/>
                    </a:lnTo>
                    <a:lnTo>
                      <a:pt x="54" y="20"/>
                    </a:lnTo>
                    <a:close/>
                    <a:moveTo>
                      <a:pt x="51" y="20"/>
                    </a:moveTo>
                    <a:lnTo>
                      <a:pt x="44" y="20"/>
                    </a:lnTo>
                    <a:lnTo>
                      <a:pt x="44" y="0"/>
                    </a:lnTo>
                    <a:lnTo>
                      <a:pt x="51" y="0"/>
                    </a:lnTo>
                    <a:lnTo>
                      <a:pt x="51" y="20"/>
                    </a:lnTo>
                    <a:close/>
                    <a:moveTo>
                      <a:pt x="38" y="3"/>
                    </a:moveTo>
                    <a:lnTo>
                      <a:pt x="41" y="0"/>
                    </a:lnTo>
                    <a:lnTo>
                      <a:pt x="44" y="0"/>
                    </a:lnTo>
                    <a:lnTo>
                      <a:pt x="44" y="10"/>
                    </a:lnTo>
                    <a:lnTo>
                      <a:pt x="38" y="3"/>
                    </a:lnTo>
                    <a:close/>
                    <a:moveTo>
                      <a:pt x="51" y="16"/>
                    </a:moveTo>
                    <a:lnTo>
                      <a:pt x="48" y="20"/>
                    </a:lnTo>
                    <a:lnTo>
                      <a:pt x="35" y="7"/>
                    </a:lnTo>
                    <a:lnTo>
                      <a:pt x="38" y="3"/>
                    </a:lnTo>
                    <a:lnTo>
                      <a:pt x="51" y="16"/>
                    </a:lnTo>
                    <a:close/>
                    <a:moveTo>
                      <a:pt x="48" y="20"/>
                    </a:moveTo>
                    <a:lnTo>
                      <a:pt x="46" y="23"/>
                    </a:lnTo>
                    <a:lnTo>
                      <a:pt x="41" y="23"/>
                    </a:lnTo>
                    <a:lnTo>
                      <a:pt x="41" y="13"/>
                    </a:lnTo>
                    <a:lnTo>
                      <a:pt x="48" y="20"/>
                    </a:lnTo>
                    <a:close/>
                    <a:moveTo>
                      <a:pt x="41" y="23"/>
                    </a:moveTo>
                    <a:lnTo>
                      <a:pt x="36" y="23"/>
                    </a:lnTo>
                    <a:lnTo>
                      <a:pt x="36" y="3"/>
                    </a:lnTo>
                    <a:lnTo>
                      <a:pt x="41" y="3"/>
                    </a:lnTo>
                    <a:lnTo>
                      <a:pt x="41" y="23"/>
                    </a:lnTo>
                    <a:close/>
                    <a:moveTo>
                      <a:pt x="31" y="4"/>
                    </a:moveTo>
                    <a:lnTo>
                      <a:pt x="33" y="3"/>
                    </a:lnTo>
                    <a:lnTo>
                      <a:pt x="36" y="3"/>
                    </a:lnTo>
                    <a:lnTo>
                      <a:pt x="36" y="13"/>
                    </a:lnTo>
                    <a:lnTo>
                      <a:pt x="31" y="4"/>
                    </a:lnTo>
                    <a:close/>
                    <a:moveTo>
                      <a:pt x="39" y="22"/>
                    </a:moveTo>
                    <a:lnTo>
                      <a:pt x="33" y="25"/>
                    </a:lnTo>
                    <a:lnTo>
                      <a:pt x="25" y="8"/>
                    </a:lnTo>
                    <a:lnTo>
                      <a:pt x="31" y="4"/>
                    </a:lnTo>
                    <a:lnTo>
                      <a:pt x="39" y="22"/>
                    </a:lnTo>
                    <a:close/>
                    <a:moveTo>
                      <a:pt x="22" y="10"/>
                    </a:moveTo>
                    <a:lnTo>
                      <a:pt x="23" y="9"/>
                    </a:lnTo>
                    <a:lnTo>
                      <a:pt x="25" y="8"/>
                    </a:lnTo>
                    <a:lnTo>
                      <a:pt x="29" y="16"/>
                    </a:lnTo>
                    <a:lnTo>
                      <a:pt x="22" y="10"/>
                    </a:lnTo>
                    <a:close/>
                    <a:moveTo>
                      <a:pt x="36" y="23"/>
                    </a:moveTo>
                    <a:lnTo>
                      <a:pt x="32" y="26"/>
                    </a:lnTo>
                    <a:lnTo>
                      <a:pt x="19" y="13"/>
                    </a:lnTo>
                    <a:lnTo>
                      <a:pt x="22" y="10"/>
                    </a:lnTo>
                    <a:lnTo>
                      <a:pt x="36" y="23"/>
                    </a:lnTo>
                    <a:close/>
                    <a:moveTo>
                      <a:pt x="32" y="26"/>
                    </a:moveTo>
                    <a:lnTo>
                      <a:pt x="22" y="36"/>
                    </a:lnTo>
                    <a:lnTo>
                      <a:pt x="32" y="26"/>
                    </a:lnTo>
                    <a:lnTo>
                      <a:pt x="26" y="20"/>
                    </a:lnTo>
                    <a:lnTo>
                      <a:pt x="32" y="26"/>
                    </a:lnTo>
                    <a:close/>
                    <a:moveTo>
                      <a:pt x="32" y="26"/>
                    </a:moveTo>
                    <a:lnTo>
                      <a:pt x="29" y="30"/>
                    </a:lnTo>
                    <a:lnTo>
                      <a:pt x="16" y="16"/>
                    </a:lnTo>
                    <a:lnTo>
                      <a:pt x="19" y="13"/>
                    </a:lnTo>
                    <a:lnTo>
                      <a:pt x="32" y="26"/>
                    </a:lnTo>
                    <a:close/>
                    <a:moveTo>
                      <a:pt x="29" y="30"/>
                    </a:moveTo>
                    <a:lnTo>
                      <a:pt x="28" y="31"/>
                    </a:lnTo>
                    <a:lnTo>
                      <a:pt x="27" y="31"/>
                    </a:lnTo>
                    <a:lnTo>
                      <a:pt x="22" y="23"/>
                    </a:lnTo>
                    <a:lnTo>
                      <a:pt x="29" y="30"/>
                    </a:lnTo>
                    <a:close/>
                    <a:moveTo>
                      <a:pt x="27" y="31"/>
                    </a:moveTo>
                    <a:lnTo>
                      <a:pt x="20" y="34"/>
                    </a:lnTo>
                    <a:lnTo>
                      <a:pt x="11" y="18"/>
                    </a:lnTo>
                    <a:lnTo>
                      <a:pt x="18" y="14"/>
                    </a:lnTo>
                    <a:lnTo>
                      <a:pt x="27" y="31"/>
                    </a:lnTo>
                    <a:close/>
                    <a:moveTo>
                      <a:pt x="8" y="22"/>
                    </a:moveTo>
                    <a:lnTo>
                      <a:pt x="9" y="19"/>
                    </a:lnTo>
                    <a:lnTo>
                      <a:pt x="11" y="18"/>
                    </a:lnTo>
                    <a:lnTo>
                      <a:pt x="16" y="26"/>
                    </a:lnTo>
                    <a:lnTo>
                      <a:pt x="8" y="22"/>
                    </a:lnTo>
                    <a:close/>
                    <a:moveTo>
                      <a:pt x="25" y="30"/>
                    </a:moveTo>
                    <a:lnTo>
                      <a:pt x="21" y="36"/>
                    </a:lnTo>
                    <a:lnTo>
                      <a:pt x="5" y="27"/>
                    </a:lnTo>
                    <a:lnTo>
                      <a:pt x="8" y="22"/>
                    </a:lnTo>
                    <a:lnTo>
                      <a:pt x="25" y="30"/>
                    </a:lnTo>
                    <a:close/>
                    <a:moveTo>
                      <a:pt x="4" y="32"/>
                    </a:moveTo>
                    <a:lnTo>
                      <a:pt x="4" y="30"/>
                    </a:lnTo>
                    <a:lnTo>
                      <a:pt x="5" y="27"/>
                    </a:lnTo>
                    <a:lnTo>
                      <a:pt x="12" y="32"/>
                    </a:lnTo>
                    <a:lnTo>
                      <a:pt x="4" y="32"/>
                    </a:lnTo>
                    <a:close/>
                    <a:moveTo>
                      <a:pt x="22" y="32"/>
                    </a:moveTo>
                    <a:lnTo>
                      <a:pt x="22" y="35"/>
                    </a:lnTo>
                    <a:lnTo>
                      <a:pt x="4" y="35"/>
                    </a:lnTo>
                    <a:lnTo>
                      <a:pt x="4" y="32"/>
                    </a:lnTo>
                    <a:lnTo>
                      <a:pt x="22" y="32"/>
                    </a:lnTo>
                    <a:close/>
                    <a:moveTo>
                      <a:pt x="22" y="35"/>
                    </a:moveTo>
                    <a:lnTo>
                      <a:pt x="22" y="40"/>
                    </a:lnTo>
                    <a:lnTo>
                      <a:pt x="19" y="42"/>
                    </a:lnTo>
                    <a:lnTo>
                      <a:pt x="12" y="35"/>
                    </a:lnTo>
                    <a:lnTo>
                      <a:pt x="22" y="35"/>
                    </a:lnTo>
                    <a:close/>
                    <a:moveTo>
                      <a:pt x="19" y="42"/>
                    </a:moveTo>
                    <a:lnTo>
                      <a:pt x="17" y="45"/>
                    </a:lnTo>
                    <a:lnTo>
                      <a:pt x="3" y="32"/>
                    </a:lnTo>
                    <a:lnTo>
                      <a:pt x="6" y="29"/>
                    </a:lnTo>
                    <a:lnTo>
                      <a:pt x="19" y="42"/>
                    </a:lnTo>
                    <a:close/>
                    <a:moveTo>
                      <a:pt x="0" y="38"/>
                    </a:moveTo>
                    <a:lnTo>
                      <a:pt x="0" y="34"/>
                    </a:lnTo>
                    <a:lnTo>
                      <a:pt x="3" y="32"/>
                    </a:lnTo>
                    <a:lnTo>
                      <a:pt x="9" y="38"/>
                    </a:lnTo>
                    <a:lnTo>
                      <a:pt x="0" y="38"/>
                    </a:lnTo>
                    <a:close/>
                    <a:moveTo>
                      <a:pt x="19" y="38"/>
                    </a:moveTo>
                    <a:lnTo>
                      <a:pt x="19" y="45"/>
                    </a:lnTo>
                    <a:lnTo>
                      <a:pt x="0" y="45"/>
                    </a:lnTo>
                    <a:lnTo>
                      <a:pt x="0" y="38"/>
                    </a:lnTo>
                    <a:lnTo>
                      <a:pt x="19" y="38"/>
                    </a:lnTo>
                    <a:close/>
                    <a:moveTo>
                      <a:pt x="19" y="45"/>
                    </a:moveTo>
                    <a:lnTo>
                      <a:pt x="19" y="48"/>
                    </a:lnTo>
                    <a:lnTo>
                      <a:pt x="0" y="48"/>
                    </a:lnTo>
                    <a:lnTo>
                      <a:pt x="0" y="45"/>
                    </a:lnTo>
                    <a:lnTo>
                      <a:pt x="19" y="45"/>
                    </a:lnTo>
                    <a:close/>
                    <a:moveTo>
                      <a:pt x="19" y="48"/>
                    </a:moveTo>
                    <a:lnTo>
                      <a:pt x="19" y="52"/>
                    </a:lnTo>
                    <a:lnTo>
                      <a:pt x="0" y="52"/>
                    </a:lnTo>
                    <a:lnTo>
                      <a:pt x="0" y="48"/>
                    </a:lnTo>
                    <a:lnTo>
                      <a:pt x="19" y="48"/>
                    </a:lnTo>
                    <a:close/>
                    <a:moveTo>
                      <a:pt x="1" y="55"/>
                    </a:moveTo>
                    <a:lnTo>
                      <a:pt x="0" y="54"/>
                    </a:lnTo>
                    <a:lnTo>
                      <a:pt x="0" y="52"/>
                    </a:lnTo>
                    <a:lnTo>
                      <a:pt x="9" y="52"/>
                    </a:lnTo>
                    <a:lnTo>
                      <a:pt x="1" y="55"/>
                    </a:lnTo>
                    <a:close/>
                    <a:moveTo>
                      <a:pt x="18" y="47"/>
                    </a:moveTo>
                    <a:lnTo>
                      <a:pt x="21" y="54"/>
                    </a:lnTo>
                    <a:lnTo>
                      <a:pt x="5" y="62"/>
                    </a:lnTo>
                    <a:lnTo>
                      <a:pt x="1" y="55"/>
                    </a:lnTo>
                    <a:lnTo>
                      <a:pt x="18" y="47"/>
                    </a:lnTo>
                    <a:close/>
                    <a:moveTo>
                      <a:pt x="6" y="64"/>
                    </a:moveTo>
                    <a:lnTo>
                      <a:pt x="5" y="63"/>
                    </a:lnTo>
                    <a:lnTo>
                      <a:pt x="5" y="62"/>
                    </a:lnTo>
                    <a:lnTo>
                      <a:pt x="12" y="57"/>
                    </a:lnTo>
                    <a:lnTo>
                      <a:pt x="6" y="64"/>
                    </a:lnTo>
                    <a:close/>
                    <a:moveTo>
                      <a:pt x="19" y="51"/>
                    </a:moveTo>
                    <a:lnTo>
                      <a:pt x="22" y="54"/>
                    </a:lnTo>
                    <a:lnTo>
                      <a:pt x="9" y="67"/>
                    </a:lnTo>
                    <a:lnTo>
                      <a:pt x="6" y="64"/>
                    </a:lnTo>
                    <a:lnTo>
                      <a:pt x="19" y="51"/>
                    </a:lnTo>
                    <a:close/>
                    <a:moveTo>
                      <a:pt x="22" y="54"/>
                    </a:moveTo>
                    <a:lnTo>
                      <a:pt x="26" y="57"/>
                    </a:lnTo>
                    <a:lnTo>
                      <a:pt x="12" y="70"/>
                    </a:lnTo>
                    <a:lnTo>
                      <a:pt x="9" y="67"/>
                    </a:lnTo>
                    <a:lnTo>
                      <a:pt x="22" y="54"/>
                    </a:lnTo>
                    <a:close/>
                    <a:moveTo>
                      <a:pt x="19" y="74"/>
                    </a:moveTo>
                    <a:lnTo>
                      <a:pt x="16" y="74"/>
                    </a:lnTo>
                    <a:lnTo>
                      <a:pt x="12" y="70"/>
                    </a:lnTo>
                    <a:lnTo>
                      <a:pt x="19" y="64"/>
                    </a:lnTo>
                    <a:lnTo>
                      <a:pt x="19" y="74"/>
                    </a:lnTo>
                    <a:close/>
                    <a:moveTo>
                      <a:pt x="19" y="54"/>
                    </a:moveTo>
                    <a:lnTo>
                      <a:pt x="22" y="54"/>
                    </a:lnTo>
                    <a:lnTo>
                      <a:pt x="22" y="74"/>
                    </a:lnTo>
                    <a:lnTo>
                      <a:pt x="19" y="74"/>
                    </a:lnTo>
                    <a:lnTo>
                      <a:pt x="19" y="54"/>
                    </a:lnTo>
                    <a:close/>
                    <a:moveTo>
                      <a:pt x="22" y="54"/>
                    </a:moveTo>
                    <a:lnTo>
                      <a:pt x="27" y="54"/>
                    </a:lnTo>
                    <a:lnTo>
                      <a:pt x="29" y="57"/>
                    </a:lnTo>
                    <a:lnTo>
                      <a:pt x="22" y="64"/>
                    </a:lnTo>
                    <a:lnTo>
                      <a:pt x="22" y="54"/>
                    </a:lnTo>
                    <a:close/>
                    <a:moveTo>
                      <a:pt x="29" y="57"/>
                    </a:moveTo>
                    <a:lnTo>
                      <a:pt x="32" y="61"/>
                    </a:lnTo>
                    <a:lnTo>
                      <a:pt x="19" y="74"/>
                    </a:lnTo>
                    <a:lnTo>
                      <a:pt x="16" y="70"/>
                    </a:lnTo>
                    <a:lnTo>
                      <a:pt x="29" y="57"/>
                    </a:lnTo>
                    <a:close/>
                    <a:moveTo>
                      <a:pt x="26" y="77"/>
                    </a:moveTo>
                    <a:lnTo>
                      <a:pt x="21" y="77"/>
                    </a:lnTo>
                    <a:lnTo>
                      <a:pt x="19" y="74"/>
                    </a:lnTo>
                    <a:lnTo>
                      <a:pt x="26" y="67"/>
                    </a:lnTo>
                    <a:lnTo>
                      <a:pt x="26" y="77"/>
                    </a:lnTo>
                    <a:close/>
                    <a:moveTo>
                      <a:pt x="26" y="57"/>
                    </a:moveTo>
                    <a:lnTo>
                      <a:pt x="32" y="57"/>
                    </a:lnTo>
                    <a:lnTo>
                      <a:pt x="32" y="77"/>
                    </a:lnTo>
                    <a:lnTo>
                      <a:pt x="26" y="77"/>
                    </a:lnTo>
                    <a:lnTo>
                      <a:pt x="26" y="57"/>
                    </a:lnTo>
                    <a:close/>
                    <a:moveTo>
                      <a:pt x="32" y="57"/>
                    </a:moveTo>
                    <a:lnTo>
                      <a:pt x="36" y="57"/>
                    </a:lnTo>
                    <a:lnTo>
                      <a:pt x="36" y="77"/>
                    </a:lnTo>
                    <a:lnTo>
                      <a:pt x="32" y="77"/>
                    </a:lnTo>
                    <a:lnTo>
                      <a:pt x="32" y="57"/>
                    </a:lnTo>
                    <a:close/>
                    <a:moveTo>
                      <a:pt x="36" y="57"/>
                    </a:moveTo>
                    <a:lnTo>
                      <a:pt x="41" y="57"/>
                    </a:lnTo>
                    <a:lnTo>
                      <a:pt x="41" y="77"/>
                    </a:lnTo>
                    <a:lnTo>
                      <a:pt x="36" y="77"/>
                    </a:lnTo>
                    <a:lnTo>
                      <a:pt x="36" y="57"/>
                    </a:lnTo>
                    <a:close/>
                    <a:moveTo>
                      <a:pt x="41" y="57"/>
                    </a:moveTo>
                    <a:lnTo>
                      <a:pt x="44" y="57"/>
                    </a:lnTo>
                    <a:lnTo>
                      <a:pt x="44" y="77"/>
                    </a:lnTo>
                    <a:lnTo>
                      <a:pt x="41" y="77"/>
                    </a:lnTo>
                    <a:lnTo>
                      <a:pt x="41" y="57"/>
                    </a:lnTo>
                    <a:close/>
                    <a:moveTo>
                      <a:pt x="49" y="76"/>
                    </a:moveTo>
                    <a:lnTo>
                      <a:pt x="47" y="77"/>
                    </a:lnTo>
                    <a:lnTo>
                      <a:pt x="44" y="77"/>
                    </a:lnTo>
                    <a:lnTo>
                      <a:pt x="44" y="67"/>
                    </a:lnTo>
                    <a:lnTo>
                      <a:pt x="49" y="76"/>
                    </a:lnTo>
                    <a:close/>
                    <a:moveTo>
                      <a:pt x="40" y="58"/>
                    </a:moveTo>
                    <a:lnTo>
                      <a:pt x="47" y="55"/>
                    </a:lnTo>
                    <a:lnTo>
                      <a:pt x="55" y="73"/>
                    </a:lnTo>
                    <a:lnTo>
                      <a:pt x="49" y="76"/>
                    </a:lnTo>
                    <a:lnTo>
                      <a:pt x="40" y="58"/>
                    </a:lnTo>
                    <a:close/>
                    <a:moveTo>
                      <a:pt x="47" y="55"/>
                    </a:moveTo>
                    <a:lnTo>
                      <a:pt x="53" y="52"/>
                    </a:lnTo>
                    <a:lnTo>
                      <a:pt x="62" y="69"/>
                    </a:lnTo>
                    <a:lnTo>
                      <a:pt x="55" y="73"/>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14" name="Freeform 300">
                <a:extLst>
                  <a:ext uri="{FF2B5EF4-FFF2-40B4-BE49-F238E27FC236}">
                    <a16:creationId xmlns:a16="http://schemas.microsoft.com/office/drawing/2014/main" id="{4C03CF05-9D0B-43BB-8928-F7E7DB2C9F7A}"/>
                  </a:ext>
                </a:extLst>
              </p:cNvPr>
              <p:cNvSpPr>
                <a:spLocks/>
              </p:cNvSpPr>
              <p:nvPr/>
            </p:nvSpPr>
            <p:spPr bwMode="auto">
              <a:xfrm>
                <a:off x="2891" y="3217"/>
                <a:ext cx="16" cy="14"/>
              </a:xfrm>
              <a:custGeom>
                <a:avLst/>
                <a:gdLst>
                  <a:gd name="T0" fmla="*/ 11 w 64"/>
                  <a:gd name="T1" fmla="*/ 13 h 56"/>
                  <a:gd name="T2" fmla="*/ 13 w 64"/>
                  <a:gd name="T3" fmla="*/ 12 h 56"/>
                  <a:gd name="T4" fmla="*/ 14 w 64"/>
                  <a:gd name="T5" fmla="*/ 11 h 56"/>
                  <a:gd name="T6" fmla="*/ 14 w 64"/>
                  <a:gd name="T7" fmla="*/ 9 h 56"/>
                  <a:gd name="T8" fmla="*/ 15 w 64"/>
                  <a:gd name="T9" fmla="*/ 9 h 56"/>
                  <a:gd name="T10" fmla="*/ 16 w 64"/>
                  <a:gd name="T11" fmla="*/ 8 h 56"/>
                  <a:gd name="T12" fmla="*/ 16 w 64"/>
                  <a:gd name="T13" fmla="*/ 6 h 56"/>
                  <a:gd name="T14" fmla="*/ 16 w 64"/>
                  <a:gd name="T15" fmla="*/ 6 h 56"/>
                  <a:gd name="T16" fmla="*/ 16 w 64"/>
                  <a:gd name="T17" fmla="*/ 5 h 56"/>
                  <a:gd name="T18" fmla="*/ 16 w 64"/>
                  <a:gd name="T19" fmla="*/ 3 h 56"/>
                  <a:gd name="T20" fmla="*/ 16 w 64"/>
                  <a:gd name="T21" fmla="*/ 2 h 56"/>
                  <a:gd name="T22" fmla="*/ 15 w 64"/>
                  <a:gd name="T23" fmla="*/ 1 h 56"/>
                  <a:gd name="T24" fmla="*/ 14 w 64"/>
                  <a:gd name="T25" fmla="*/ 1 h 56"/>
                  <a:gd name="T26" fmla="*/ 14 w 64"/>
                  <a:gd name="T27" fmla="*/ 0 h 56"/>
                  <a:gd name="T28" fmla="*/ 12 w 64"/>
                  <a:gd name="T29" fmla="*/ 0 h 56"/>
                  <a:gd name="T30" fmla="*/ 11 w 64"/>
                  <a:gd name="T31" fmla="*/ 0 h 56"/>
                  <a:gd name="T32" fmla="*/ 10 w 64"/>
                  <a:gd name="T33" fmla="*/ 0 h 56"/>
                  <a:gd name="T34" fmla="*/ 9 w 64"/>
                  <a:gd name="T35" fmla="*/ 0 h 56"/>
                  <a:gd name="T36" fmla="*/ 7 w 64"/>
                  <a:gd name="T37" fmla="*/ 0 h 56"/>
                  <a:gd name="T38" fmla="*/ 6 w 64"/>
                  <a:gd name="T39" fmla="*/ 1 h 56"/>
                  <a:gd name="T40" fmla="*/ 5 w 64"/>
                  <a:gd name="T41" fmla="*/ 1 h 56"/>
                  <a:gd name="T42" fmla="*/ 3 w 64"/>
                  <a:gd name="T43" fmla="*/ 1 h 56"/>
                  <a:gd name="T44" fmla="*/ 3 w 64"/>
                  <a:gd name="T45" fmla="*/ 3 h 56"/>
                  <a:gd name="T46" fmla="*/ 2 w 64"/>
                  <a:gd name="T47" fmla="*/ 4 h 56"/>
                  <a:gd name="T48" fmla="*/ 1 w 64"/>
                  <a:gd name="T49" fmla="*/ 5 h 56"/>
                  <a:gd name="T50" fmla="*/ 0 w 64"/>
                  <a:gd name="T51" fmla="*/ 6 h 56"/>
                  <a:gd name="T52" fmla="*/ 0 w 64"/>
                  <a:gd name="T53" fmla="*/ 7 h 56"/>
                  <a:gd name="T54" fmla="*/ 0 w 64"/>
                  <a:gd name="T55" fmla="*/ 8 h 56"/>
                  <a:gd name="T56" fmla="*/ 0 w 64"/>
                  <a:gd name="T57" fmla="*/ 9 h 56"/>
                  <a:gd name="T58" fmla="*/ 0 w 64"/>
                  <a:gd name="T59" fmla="*/ 10 h 56"/>
                  <a:gd name="T60" fmla="*/ 0 w 64"/>
                  <a:gd name="T61" fmla="*/ 11 h 56"/>
                  <a:gd name="T62" fmla="*/ 1 w 64"/>
                  <a:gd name="T63" fmla="*/ 12 h 56"/>
                  <a:gd name="T64" fmla="*/ 2 w 64"/>
                  <a:gd name="T65" fmla="*/ 13 h 56"/>
                  <a:gd name="T66" fmla="*/ 3 w 64"/>
                  <a:gd name="T67" fmla="*/ 14 h 56"/>
                  <a:gd name="T68" fmla="*/ 4 w 64"/>
                  <a:gd name="T69" fmla="*/ 14 h 56"/>
                  <a:gd name="T70" fmla="*/ 5 w 64"/>
                  <a:gd name="T71" fmla="*/ 14 h 56"/>
                  <a:gd name="T72" fmla="*/ 6 w 64"/>
                  <a:gd name="T73" fmla="*/ 14 h 56"/>
                  <a:gd name="T74" fmla="*/ 7 w 64"/>
                  <a:gd name="T75" fmla="*/ 14 h 56"/>
                  <a:gd name="T76" fmla="*/ 9 w 64"/>
                  <a:gd name="T77" fmla="*/ 14 h 56"/>
                  <a:gd name="T78" fmla="*/ 11 w 64"/>
                  <a:gd name="T79" fmla="*/ 14 h 56"/>
                  <a:gd name="T80" fmla="*/ 11 w 64"/>
                  <a:gd name="T81" fmla="*/ 13 h 5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56"/>
                  <a:gd name="T125" fmla="*/ 64 w 64"/>
                  <a:gd name="T126" fmla="*/ 56 h 5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56">
                    <a:moveTo>
                      <a:pt x="45" y="50"/>
                    </a:moveTo>
                    <a:lnTo>
                      <a:pt x="50" y="47"/>
                    </a:lnTo>
                    <a:lnTo>
                      <a:pt x="54" y="44"/>
                    </a:lnTo>
                    <a:lnTo>
                      <a:pt x="57" y="37"/>
                    </a:lnTo>
                    <a:lnTo>
                      <a:pt x="60" y="34"/>
                    </a:lnTo>
                    <a:lnTo>
                      <a:pt x="64" y="30"/>
                    </a:lnTo>
                    <a:lnTo>
                      <a:pt x="64" y="25"/>
                    </a:lnTo>
                    <a:lnTo>
                      <a:pt x="64" y="22"/>
                    </a:lnTo>
                    <a:lnTo>
                      <a:pt x="64" y="18"/>
                    </a:lnTo>
                    <a:lnTo>
                      <a:pt x="64" y="12"/>
                    </a:lnTo>
                    <a:lnTo>
                      <a:pt x="64" y="8"/>
                    </a:lnTo>
                    <a:lnTo>
                      <a:pt x="60" y="5"/>
                    </a:lnTo>
                    <a:lnTo>
                      <a:pt x="57" y="2"/>
                    </a:lnTo>
                    <a:lnTo>
                      <a:pt x="54" y="0"/>
                    </a:lnTo>
                    <a:lnTo>
                      <a:pt x="48" y="0"/>
                    </a:lnTo>
                    <a:lnTo>
                      <a:pt x="45" y="0"/>
                    </a:lnTo>
                    <a:lnTo>
                      <a:pt x="38" y="0"/>
                    </a:lnTo>
                    <a:lnTo>
                      <a:pt x="35" y="0"/>
                    </a:lnTo>
                    <a:lnTo>
                      <a:pt x="28" y="0"/>
                    </a:lnTo>
                    <a:lnTo>
                      <a:pt x="25" y="2"/>
                    </a:lnTo>
                    <a:lnTo>
                      <a:pt x="20" y="2"/>
                    </a:lnTo>
                    <a:lnTo>
                      <a:pt x="13" y="5"/>
                    </a:lnTo>
                    <a:lnTo>
                      <a:pt x="10" y="12"/>
                    </a:lnTo>
                    <a:lnTo>
                      <a:pt x="6" y="15"/>
                    </a:lnTo>
                    <a:lnTo>
                      <a:pt x="3" y="18"/>
                    </a:lnTo>
                    <a:lnTo>
                      <a:pt x="0" y="22"/>
                    </a:lnTo>
                    <a:lnTo>
                      <a:pt x="0" y="28"/>
                    </a:lnTo>
                    <a:lnTo>
                      <a:pt x="0" y="30"/>
                    </a:lnTo>
                    <a:lnTo>
                      <a:pt x="0" y="37"/>
                    </a:lnTo>
                    <a:lnTo>
                      <a:pt x="0" y="40"/>
                    </a:lnTo>
                    <a:lnTo>
                      <a:pt x="0" y="44"/>
                    </a:lnTo>
                    <a:lnTo>
                      <a:pt x="3" y="47"/>
                    </a:lnTo>
                    <a:lnTo>
                      <a:pt x="6" y="50"/>
                    </a:lnTo>
                    <a:lnTo>
                      <a:pt x="10" y="54"/>
                    </a:lnTo>
                    <a:lnTo>
                      <a:pt x="16" y="54"/>
                    </a:lnTo>
                    <a:lnTo>
                      <a:pt x="20" y="56"/>
                    </a:lnTo>
                    <a:lnTo>
                      <a:pt x="25" y="56"/>
                    </a:lnTo>
                    <a:lnTo>
                      <a:pt x="28" y="56"/>
                    </a:lnTo>
                    <a:lnTo>
                      <a:pt x="35" y="54"/>
                    </a:lnTo>
                    <a:lnTo>
                      <a:pt x="42" y="54"/>
                    </a:lnTo>
                    <a:lnTo>
                      <a:pt x="45"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15" name="Freeform 301">
                <a:extLst>
                  <a:ext uri="{FF2B5EF4-FFF2-40B4-BE49-F238E27FC236}">
                    <a16:creationId xmlns:a16="http://schemas.microsoft.com/office/drawing/2014/main" id="{DD67EB39-370C-4067-AB16-0D1292D3BAC8}"/>
                  </a:ext>
                </a:extLst>
              </p:cNvPr>
              <p:cNvSpPr>
                <a:spLocks noEditPoints="1"/>
              </p:cNvSpPr>
              <p:nvPr/>
            </p:nvSpPr>
            <p:spPr bwMode="auto">
              <a:xfrm>
                <a:off x="2888" y="3215"/>
                <a:ext cx="21" cy="19"/>
              </a:xfrm>
              <a:custGeom>
                <a:avLst/>
                <a:gdLst>
                  <a:gd name="T0" fmla="*/ 17 w 84"/>
                  <a:gd name="T1" fmla="*/ 16 h 76"/>
                  <a:gd name="T2" fmla="*/ 14 w 84"/>
                  <a:gd name="T3" fmla="*/ 12 h 76"/>
                  <a:gd name="T4" fmla="*/ 18 w 84"/>
                  <a:gd name="T5" fmla="*/ 15 h 76"/>
                  <a:gd name="T6" fmla="*/ 18 w 84"/>
                  <a:gd name="T7" fmla="*/ 15 h 76"/>
                  <a:gd name="T8" fmla="*/ 15 w 84"/>
                  <a:gd name="T9" fmla="*/ 11 h 76"/>
                  <a:gd name="T10" fmla="*/ 19 w 84"/>
                  <a:gd name="T11" fmla="*/ 13 h 76"/>
                  <a:gd name="T12" fmla="*/ 17 w 84"/>
                  <a:gd name="T13" fmla="*/ 9 h 76"/>
                  <a:gd name="T14" fmla="*/ 20 w 84"/>
                  <a:gd name="T15" fmla="*/ 12 h 76"/>
                  <a:gd name="T16" fmla="*/ 21 w 84"/>
                  <a:gd name="T17" fmla="*/ 10 h 76"/>
                  <a:gd name="T18" fmla="*/ 16 w 84"/>
                  <a:gd name="T19" fmla="*/ 9 h 76"/>
                  <a:gd name="T20" fmla="*/ 16 w 84"/>
                  <a:gd name="T21" fmla="*/ 7 h 76"/>
                  <a:gd name="T22" fmla="*/ 16 w 84"/>
                  <a:gd name="T23" fmla="*/ 5 h 76"/>
                  <a:gd name="T24" fmla="*/ 21 w 84"/>
                  <a:gd name="T25" fmla="*/ 5 h 76"/>
                  <a:gd name="T26" fmla="*/ 20 w 84"/>
                  <a:gd name="T27" fmla="*/ 3 h 76"/>
                  <a:gd name="T28" fmla="*/ 19 w 84"/>
                  <a:gd name="T29" fmla="*/ 2 h 76"/>
                  <a:gd name="T30" fmla="*/ 15 w 84"/>
                  <a:gd name="T31" fmla="*/ 5 h 76"/>
                  <a:gd name="T32" fmla="*/ 14 w 84"/>
                  <a:gd name="T33" fmla="*/ 4 h 76"/>
                  <a:gd name="T34" fmla="*/ 18 w 84"/>
                  <a:gd name="T35" fmla="*/ 1 h 76"/>
                  <a:gd name="T36" fmla="*/ 16 w 84"/>
                  <a:gd name="T37" fmla="*/ 0 h 76"/>
                  <a:gd name="T38" fmla="*/ 15 w 84"/>
                  <a:gd name="T39" fmla="*/ 5 h 76"/>
                  <a:gd name="T40" fmla="*/ 12 w 84"/>
                  <a:gd name="T41" fmla="*/ 5 h 76"/>
                  <a:gd name="T42" fmla="*/ 10 w 84"/>
                  <a:gd name="T43" fmla="*/ 5 h 76"/>
                  <a:gd name="T44" fmla="*/ 10 w 84"/>
                  <a:gd name="T45" fmla="*/ 0 h 76"/>
                  <a:gd name="T46" fmla="*/ 8 w 84"/>
                  <a:gd name="T47" fmla="*/ 1 h 76"/>
                  <a:gd name="T48" fmla="*/ 11 w 84"/>
                  <a:gd name="T49" fmla="*/ 5 h 76"/>
                  <a:gd name="T50" fmla="*/ 6 w 84"/>
                  <a:gd name="T51" fmla="*/ 1 h 76"/>
                  <a:gd name="T52" fmla="*/ 7 w 84"/>
                  <a:gd name="T53" fmla="*/ 6 h 76"/>
                  <a:gd name="T54" fmla="*/ 5 w 84"/>
                  <a:gd name="T55" fmla="*/ 2 h 76"/>
                  <a:gd name="T56" fmla="*/ 4 w 84"/>
                  <a:gd name="T57" fmla="*/ 3 h 76"/>
                  <a:gd name="T58" fmla="*/ 7 w 84"/>
                  <a:gd name="T59" fmla="*/ 7 h 76"/>
                  <a:gd name="T60" fmla="*/ 3 w 84"/>
                  <a:gd name="T61" fmla="*/ 5 h 76"/>
                  <a:gd name="T62" fmla="*/ 5 w 84"/>
                  <a:gd name="T63" fmla="*/ 9 h 76"/>
                  <a:gd name="T64" fmla="*/ 2 w 84"/>
                  <a:gd name="T65" fmla="*/ 6 h 76"/>
                  <a:gd name="T66" fmla="*/ 2 w 84"/>
                  <a:gd name="T67" fmla="*/ 6 h 76"/>
                  <a:gd name="T68" fmla="*/ 0 w 84"/>
                  <a:gd name="T69" fmla="*/ 8 h 76"/>
                  <a:gd name="T70" fmla="*/ 5 w 84"/>
                  <a:gd name="T71" fmla="*/ 10 h 76"/>
                  <a:gd name="T72" fmla="*/ 5 w 84"/>
                  <a:gd name="T73" fmla="*/ 12 h 76"/>
                  <a:gd name="T74" fmla="*/ 0 w 84"/>
                  <a:gd name="T75" fmla="*/ 13 h 76"/>
                  <a:gd name="T76" fmla="*/ 0 w 84"/>
                  <a:gd name="T77" fmla="*/ 13 h 76"/>
                  <a:gd name="T78" fmla="*/ 1 w 84"/>
                  <a:gd name="T79" fmla="*/ 15 h 76"/>
                  <a:gd name="T80" fmla="*/ 5 w 84"/>
                  <a:gd name="T81" fmla="*/ 13 h 76"/>
                  <a:gd name="T82" fmla="*/ 7 w 84"/>
                  <a:gd name="T83" fmla="*/ 14 h 76"/>
                  <a:gd name="T84" fmla="*/ 3 w 84"/>
                  <a:gd name="T85" fmla="*/ 18 h 76"/>
                  <a:gd name="T86" fmla="*/ 5 w 84"/>
                  <a:gd name="T87" fmla="*/ 18 h 76"/>
                  <a:gd name="T88" fmla="*/ 7 w 84"/>
                  <a:gd name="T89" fmla="*/ 14 h 76"/>
                  <a:gd name="T90" fmla="*/ 8 w 84"/>
                  <a:gd name="T91" fmla="*/ 19 h 76"/>
                  <a:gd name="T92" fmla="*/ 9 w 84"/>
                  <a:gd name="T93" fmla="*/ 14 h 76"/>
                  <a:gd name="T94" fmla="*/ 10 w 84"/>
                  <a:gd name="T95" fmla="*/ 19 h 76"/>
                  <a:gd name="T96" fmla="*/ 10 w 84"/>
                  <a:gd name="T97" fmla="*/ 17 h 76"/>
                  <a:gd name="T98" fmla="*/ 9 w 84"/>
                  <a:gd name="T99" fmla="*/ 15 h 76"/>
                  <a:gd name="T100" fmla="*/ 11 w 84"/>
                  <a:gd name="T101" fmla="*/ 14 h 76"/>
                  <a:gd name="T102" fmla="*/ 14 w 84"/>
                  <a:gd name="T103" fmla="*/ 18 h 76"/>
                  <a:gd name="T104" fmla="*/ 16 w 84"/>
                  <a:gd name="T105" fmla="*/ 17 h 7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4"/>
                  <a:gd name="T160" fmla="*/ 0 h 76"/>
                  <a:gd name="T161" fmla="*/ 84 w 84"/>
                  <a:gd name="T162" fmla="*/ 76 h 7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4" h="76">
                    <a:moveTo>
                      <a:pt x="51" y="51"/>
                    </a:moveTo>
                    <a:lnTo>
                      <a:pt x="57" y="48"/>
                    </a:lnTo>
                    <a:lnTo>
                      <a:pt x="65" y="66"/>
                    </a:lnTo>
                    <a:lnTo>
                      <a:pt x="58" y="68"/>
                    </a:lnTo>
                    <a:lnTo>
                      <a:pt x="51" y="51"/>
                    </a:lnTo>
                    <a:close/>
                    <a:moveTo>
                      <a:pt x="68" y="64"/>
                    </a:moveTo>
                    <a:lnTo>
                      <a:pt x="67" y="65"/>
                    </a:lnTo>
                    <a:lnTo>
                      <a:pt x="65" y="66"/>
                    </a:lnTo>
                    <a:lnTo>
                      <a:pt x="60" y="57"/>
                    </a:lnTo>
                    <a:lnTo>
                      <a:pt x="68" y="64"/>
                    </a:lnTo>
                    <a:close/>
                    <a:moveTo>
                      <a:pt x="54" y="50"/>
                    </a:moveTo>
                    <a:lnTo>
                      <a:pt x="57" y="47"/>
                    </a:lnTo>
                    <a:lnTo>
                      <a:pt x="70" y="60"/>
                    </a:lnTo>
                    <a:lnTo>
                      <a:pt x="68" y="64"/>
                    </a:lnTo>
                    <a:lnTo>
                      <a:pt x="54" y="50"/>
                    </a:lnTo>
                    <a:close/>
                    <a:moveTo>
                      <a:pt x="73" y="58"/>
                    </a:moveTo>
                    <a:lnTo>
                      <a:pt x="72" y="59"/>
                    </a:lnTo>
                    <a:lnTo>
                      <a:pt x="70" y="60"/>
                    </a:lnTo>
                    <a:lnTo>
                      <a:pt x="64" y="54"/>
                    </a:lnTo>
                    <a:lnTo>
                      <a:pt x="73" y="58"/>
                    </a:lnTo>
                    <a:close/>
                    <a:moveTo>
                      <a:pt x="56" y="49"/>
                    </a:moveTo>
                    <a:lnTo>
                      <a:pt x="58" y="43"/>
                    </a:lnTo>
                    <a:lnTo>
                      <a:pt x="76" y="51"/>
                    </a:lnTo>
                    <a:lnTo>
                      <a:pt x="73" y="58"/>
                    </a:lnTo>
                    <a:lnTo>
                      <a:pt x="56" y="49"/>
                    </a:lnTo>
                    <a:close/>
                    <a:moveTo>
                      <a:pt x="58" y="43"/>
                    </a:moveTo>
                    <a:lnTo>
                      <a:pt x="59" y="41"/>
                    </a:lnTo>
                    <a:lnTo>
                      <a:pt x="60" y="40"/>
                    </a:lnTo>
                    <a:lnTo>
                      <a:pt x="67" y="47"/>
                    </a:lnTo>
                    <a:lnTo>
                      <a:pt x="58" y="43"/>
                    </a:lnTo>
                    <a:close/>
                    <a:moveTo>
                      <a:pt x="60" y="40"/>
                    </a:moveTo>
                    <a:lnTo>
                      <a:pt x="64" y="37"/>
                    </a:lnTo>
                    <a:lnTo>
                      <a:pt x="77" y="50"/>
                    </a:lnTo>
                    <a:lnTo>
                      <a:pt x="74" y="54"/>
                    </a:lnTo>
                    <a:lnTo>
                      <a:pt x="60" y="40"/>
                    </a:lnTo>
                    <a:close/>
                    <a:moveTo>
                      <a:pt x="77" y="50"/>
                    </a:moveTo>
                    <a:lnTo>
                      <a:pt x="77" y="50"/>
                    </a:lnTo>
                    <a:lnTo>
                      <a:pt x="70" y="44"/>
                    </a:lnTo>
                    <a:lnTo>
                      <a:pt x="77" y="50"/>
                    </a:lnTo>
                    <a:close/>
                    <a:moveTo>
                      <a:pt x="64" y="37"/>
                    </a:moveTo>
                    <a:lnTo>
                      <a:pt x="67" y="34"/>
                    </a:lnTo>
                    <a:lnTo>
                      <a:pt x="80" y="47"/>
                    </a:lnTo>
                    <a:lnTo>
                      <a:pt x="77" y="50"/>
                    </a:lnTo>
                    <a:lnTo>
                      <a:pt x="64" y="37"/>
                    </a:lnTo>
                    <a:close/>
                    <a:moveTo>
                      <a:pt x="84" y="40"/>
                    </a:moveTo>
                    <a:lnTo>
                      <a:pt x="84" y="45"/>
                    </a:lnTo>
                    <a:lnTo>
                      <a:pt x="80" y="47"/>
                    </a:lnTo>
                    <a:lnTo>
                      <a:pt x="74" y="40"/>
                    </a:lnTo>
                    <a:lnTo>
                      <a:pt x="84" y="40"/>
                    </a:lnTo>
                    <a:close/>
                    <a:moveTo>
                      <a:pt x="64" y="40"/>
                    </a:moveTo>
                    <a:lnTo>
                      <a:pt x="64" y="35"/>
                    </a:lnTo>
                    <a:lnTo>
                      <a:pt x="84" y="35"/>
                    </a:lnTo>
                    <a:lnTo>
                      <a:pt x="84" y="40"/>
                    </a:lnTo>
                    <a:lnTo>
                      <a:pt x="64" y="40"/>
                    </a:lnTo>
                    <a:close/>
                    <a:moveTo>
                      <a:pt x="64" y="35"/>
                    </a:moveTo>
                    <a:lnTo>
                      <a:pt x="64" y="32"/>
                    </a:lnTo>
                    <a:lnTo>
                      <a:pt x="84" y="32"/>
                    </a:lnTo>
                    <a:lnTo>
                      <a:pt x="84" y="35"/>
                    </a:lnTo>
                    <a:lnTo>
                      <a:pt x="64" y="35"/>
                    </a:lnTo>
                    <a:close/>
                    <a:moveTo>
                      <a:pt x="64" y="32"/>
                    </a:moveTo>
                    <a:lnTo>
                      <a:pt x="64" y="28"/>
                    </a:lnTo>
                    <a:lnTo>
                      <a:pt x="84" y="28"/>
                    </a:lnTo>
                    <a:lnTo>
                      <a:pt x="84" y="32"/>
                    </a:lnTo>
                    <a:lnTo>
                      <a:pt x="64" y="32"/>
                    </a:lnTo>
                    <a:close/>
                    <a:moveTo>
                      <a:pt x="64" y="28"/>
                    </a:moveTo>
                    <a:lnTo>
                      <a:pt x="64" y="22"/>
                    </a:lnTo>
                    <a:lnTo>
                      <a:pt x="84" y="22"/>
                    </a:lnTo>
                    <a:lnTo>
                      <a:pt x="84" y="28"/>
                    </a:lnTo>
                    <a:lnTo>
                      <a:pt x="64" y="28"/>
                    </a:lnTo>
                    <a:close/>
                    <a:moveTo>
                      <a:pt x="64" y="22"/>
                    </a:moveTo>
                    <a:lnTo>
                      <a:pt x="64" y="18"/>
                    </a:lnTo>
                    <a:lnTo>
                      <a:pt x="84" y="18"/>
                    </a:lnTo>
                    <a:lnTo>
                      <a:pt x="84" y="22"/>
                    </a:lnTo>
                    <a:lnTo>
                      <a:pt x="64" y="22"/>
                    </a:lnTo>
                    <a:close/>
                    <a:moveTo>
                      <a:pt x="80" y="12"/>
                    </a:moveTo>
                    <a:lnTo>
                      <a:pt x="84" y="15"/>
                    </a:lnTo>
                    <a:lnTo>
                      <a:pt x="84" y="18"/>
                    </a:lnTo>
                    <a:lnTo>
                      <a:pt x="74" y="18"/>
                    </a:lnTo>
                    <a:lnTo>
                      <a:pt x="80" y="12"/>
                    </a:lnTo>
                    <a:close/>
                    <a:moveTo>
                      <a:pt x="67" y="25"/>
                    </a:moveTo>
                    <a:lnTo>
                      <a:pt x="64" y="22"/>
                    </a:lnTo>
                    <a:lnTo>
                      <a:pt x="77" y="8"/>
                    </a:lnTo>
                    <a:lnTo>
                      <a:pt x="80" y="12"/>
                    </a:lnTo>
                    <a:lnTo>
                      <a:pt x="67" y="25"/>
                    </a:lnTo>
                    <a:close/>
                    <a:moveTo>
                      <a:pt x="77" y="8"/>
                    </a:moveTo>
                    <a:lnTo>
                      <a:pt x="77" y="8"/>
                    </a:lnTo>
                    <a:lnTo>
                      <a:pt x="70" y="15"/>
                    </a:lnTo>
                    <a:lnTo>
                      <a:pt x="77" y="8"/>
                    </a:lnTo>
                    <a:close/>
                    <a:moveTo>
                      <a:pt x="64" y="22"/>
                    </a:moveTo>
                    <a:lnTo>
                      <a:pt x="60" y="19"/>
                    </a:lnTo>
                    <a:lnTo>
                      <a:pt x="74" y="5"/>
                    </a:lnTo>
                    <a:lnTo>
                      <a:pt x="77" y="8"/>
                    </a:lnTo>
                    <a:lnTo>
                      <a:pt x="64" y="22"/>
                    </a:lnTo>
                    <a:close/>
                    <a:moveTo>
                      <a:pt x="60" y="19"/>
                    </a:moveTo>
                    <a:lnTo>
                      <a:pt x="51" y="10"/>
                    </a:lnTo>
                    <a:lnTo>
                      <a:pt x="60" y="19"/>
                    </a:lnTo>
                    <a:lnTo>
                      <a:pt x="67" y="12"/>
                    </a:lnTo>
                    <a:lnTo>
                      <a:pt x="60" y="19"/>
                    </a:lnTo>
                    <a:close/>
                    <a:moveTo>
                      <a:pt x="60" y="19"/>
                    </a:moveTo>
                    <a:lnTo>
                      <a:pt x="57" y="16"/>
                    </a:lnTo>
                    <a:lnTo>
                      <a:pt x="70" y="2"/>
                    </a:lnTo>
                    <a:lnTo>
                      <a:pt x="74" y="5"/>
                    </a:lnTo>
                    <a:lnTo>
                      <a:pt x="60" y="19"/>
                    </a:lnTo>
                    <a:close/>
                    <a:moveTo>
                      <a:pt x="64" y="0"/>
                    </a:moveTo>
                    <a:lnTo>
                      <a:pt x="68" y="0"/>
                    </a:lnTo>
                    <a:lnTo>
                      <a:pt x="70" y="2"/>
                    </a:lnTo>
                    <a:lnTo>
                      <a:pt x="64" y="10"/>
                    </a:lnTo>
                    <a:lnTo>
                      <a:pt x="64" y="0"/>
                    </a:lnTo>
                    <a:close/>
                    <a:moveTo>
                      <a:pt x="64" y="18"/>
                    </a:moveTo>
                    <a:lnTo>
                      <a:pt x="58" y="18"/>
                    </a:lnTo>
                    <a:lnTo>
                      <a:pt x="58" y="0"/>
                    </a:lnTo>
                    <a:lnTo>
                      <a:pt x="64" y="0"/>
                    </a:lnTo>
                    <a:lnTo>
                      <a:pt x="64" y="18"/>
                    </a:lnTo>
                    <a:close/>
                    <a:moveTo>
                      <a:pt x="58" y="18"/>
                    </a:moveTo>
                    <a:lnTo>
                      <a:pt x="55" y="18"/>
                    </a:lnTo>
                    <a:lnTo>
                      <a:pt x="55" y="0"/>
                    </a:lnTo>
                    <a:lnTo>
                      <a:pt x="58" y="0"/>
                    </a:lnTo>
                    <a:lnTo>
                      <a:pt x="58" y="18"/>
                    </a:lnTo>
                    <a:close/>
                    <a:moveTo>
                      <a:pt x="55" y="18"/>
                    </a:moveTo>
                    <a:lnTo>
                      <a:pt x="48" y="18"/>
                    </a:lnTo>
                    <a:lnTo>
                      <a:pt x="48" y="0"/>
                    </a:lnTo>
                    <a:lnTo>
                      <a:pt x="55" y="0"/>
                    </a:lnTo>
                    <a:lnTo>
                      <a:pt x="55" y="18"/>
                    </a:lnTo>
                    <a:close/>
                    <a:moveTo>
                      <a:pt x="48" y="18"/>
                    </a:moveTo>
                    <a:lnTo>
                      <a:pt x="45" y="18"/>
                    </a:lnTo>
                    <a:lnTo>
                      <a:pt x="45" y="0"/>
                    </a:lnTo>
                    <a:lnTo>
                      <a:pt x="48" y="0"/>
                    </a:lnTo>
                    <a:lnTo>
                      <a:pt x="48" y="18"/>
                    </a:lnTo>
                    <a:close/>
                    <a:moveTo>
                      <a:pt x="45" y="18"/>
                    </a:moveTo>
                    <a:lnTo>
                      <a:pt x="38" y="18"/>
                    </a:lnTo>
                    <a:lnTo>
                      <a:pt x="38" y="0"/>
                    </a:lnTo>
                    <a:lnTo>
                      <a:pt x="45" y="0"/>
                    </a:lnTo>
                    <a:lnTo>
                      <a:pt x="45" y="18"/>
                    </a:lnTo>
                    <a:close/>
                    <a:moveTo>
                      <a:pt x="32" y="2"/>
                    </a:moveTo>
                    <a:lnTo>
                      <a:pt x="35" y="0"/>
                    </a:lnTo>
                    <a:lnTo>
                      <a:pt x="38" y="0"/>
                    </a:lnTo>
                    <a:lnTo>
                      <a:pt x="38" y="10"/>
                    </a:lnTo>
                    <a:lnTo>
                      <a:pt x="32" y="2"/>
                    </a:lnTo>
                    <a:close/>
                    <a:moveTo>
                      <a:pt x="45" y="16"/>
                    </a:moveTo>
                    <a:lnTo>
                      <a:pt x="42" y="19"/>
                    </a:lnTo>
                    <a:lnTo>
                      <a:pt x="29" y="5"/>
                    </a:lnTo>
                    <a:lnTo>
                      <a:pt x="32" y="2"/>
                    </a:lnTo>
                    <a:lnTo>
                      <a:pt x="45" y="16"/>
                    </a:lnTo>
                    <a:close/>
                    <a:moveTo>
                      <a:pt x="42" y="19"/>
                    </a:moveTo>
                    <a:lnTo>
                      <a:pt x="40" y="22"/>
                    </a:lnTo>
                    <a:lnTo>
                      <a:pt x="35" y="22"/>
                    </a:lnTo>
                    <a:lnTo>
                      <a:pt x="35" y="12"/>
                    </a:lnTo>
                    <a:lnTo>
                      <a:pt x="42" y="19"/>
                    </a:lnTo>
                    <a:close/>
                    <a:moveTo>
                      <a:pt x="35" y="22"/>
                    </a:moveTo>
                    <a:lnTo>
                      <a:pt x="30" y="22"/>
                    </a:lnTo>
                    <a:lnTo>
                      <a:pt x="30" y="3"/>
                    </a:lnTo>
                    <a:lnTo>
                      <a:pt x="35" y="3"/>
                    </a:lnTo>
                    <a:lnTo>
                      <a:pt x="35" y="22"/>
                    </a:lnTo>
                    <a:close/>
                    <a:moveTo>
                      <a:pt x="25" y="4"/>
                    </a:moveTo>
                    <a:lnTo>
                      <a:pt x="27" y="3"/>
                    </a:lnTo>
                    <a:lnTo>
                      <a:pt x="30" y="3"/>
                    </a:lnTo>
                    <a:lnTo>
                      <a:pt x="30" y="12"/>
                    </a:lnTo>
                    <a:lnTo>
                      <a:pt x="25" y="4"/>
                    </a:lnTo>
                    <a:close/>
                    <a:moveTo>
                      <a:pt x="33" y="21"/>
                    </a:moveTo>
                    <a:lnTo>
                      <a:pt x="27" y="24"/>
                    </a:lnTo>
                    <a:lnTo>
                      <a:pt x="19" y="7"/>
                    </a:lnTo>
                    <a:lnTo>
                      <a:pt x="25" y="4"/>
                    </a:lnTo>
                    <a:lnTo>
                      <a:pt x="33" y="21"/>
                    </a:lnTo>
                    <a:close/>
                    <a:moveTo>
                      <a:pt x="14" y="11"/>
                    </a:moveTo>
                    <a:lnTo>
                      <a:pt x="15" y="8"/>
                    </a:lnTo>
                    <a:lnTo>
                      <a:pt x="19" y="7"/>
                    </a:lnTo>
                    <a:lnTo>
                      <a:pt x="23" y="15"/>
                    </a:lnTo>
                    <a:lnTo>
                      <a:pt x="14" y="11"/>
                    </a:lnTo>
                    <a:close/>
                    <a:moveTo>
                      <a:pt x="32" y="19"/>
                    </a:moveTo>
                    <a:lnTo>
                      <a:pt x="29" y="26"/>
                    </a:lnTo>
                    <a:lnTo>
                      <a:pt x="11" y="17"/>
                    </a:lnTo>
                    <a:lnTo>
                      <a:pt x="14" y="11"/>
                    </a:lnTo>
                    <a:lnTo>
                      <a:pt x="32" y="19"/>
                    </a:lnTo>
                    <a:close/>
                    <a:moveTo>
                      <a:pt x="29" y="26"/>
                    </a:moveTo>
                    <a:lnTo>
                      <a:pt x="27" y="27"/>
                    </a:lnTo>
                    <a:lnTo>
                      <a:pt x="26" y="28"/>
                    </a:lnTo>
                    <a:lnTo>
                      <a:pt x="20" y="22"/>
                    </a:lnTo>
                    <a:lnTo>
                      <a:pt x="29" y="26"/>
                    </a:lnTo>
                    <a:close/>
                    <a:moveTo>
                      <a:pt x="26" y="28"/>
                    </a:moveTo>
                    <a:lnTo>
                      <a:pt x="23" y="32"/>
                    </a:lnTo>
                    <a:lnTo>
                      <a:pt x="10" y="18"/>
                    </a:lnTo>
                    <a:lnTo>
                      <a:pt x="13" y="15"/>
                    </a:lnTo>
                    <a:lnTo>
                      <a:pt x="26" y="28"/>
                    </a:lnTo>
                    <a:close/>
                    <a:moveTo>
                      <a:pt x="10" y="18"/>
                    </a:moveTo>
                    <a:lnTo>
                      <a:pt x="0" y="27"/>
                    </a:lnTo>
                    <a:lnTo>
                      <a:pt x="10" y="18"/>
                    </a:lnTo>
                    <a:lnTo>
                      <a:pt x="16" y="25"/>
                    </a:lnTo>
                    <a:lnTo>
                      <a:pt x="10" y="18"/>
                    </a:lnTo>
                    <a:close/>
                    <a:moveTo>
                      <a:pt x="23" y="32"/>
                    </a:moveTo>
                    <a:lnTo>
                      <a:pt x="20" y="35"/>
                    </a:lnTo>
                    <a:lnTo>
                      <a:pt x="6" y="22"/>
                    </a:lnTo>
                    <a:lnTo>
                      <a:pt x="10" y="18"/>
                    </a:lnTo>
                    <a:lnTo>
                      <a:pt x="23" y="32"/>
                    </a:lnTo>
                    <a:close/>
                    <a:moveTo>
                      <a:pt x="6" y="22"/>
                    </a:moveTo>
                    <a:lnTo>
                      <a:pt x="16" y="12"/>
                    </a:lnTo>
                    <a:lnTo>
                      <a:pt x="6" y="22"/>
                    </a:lnTo>
                    <a:lnTo>
                      <a:pt x="13" y="28"/>
                    </a:lnTo>
                    <a:lnTo>
                      <a:pt x="6" y="22"/>
                    </a:lnTo>
                    <a:close/>
                    <a:moveTo>
                      <a:pt x="20" y="35"/>
                    </a:moveTo>
                    <a:lnTo>
                      <a:pt x="16" y="38"/>
                    </a:lnTo>
                    <a:lnTo>
                      <a:pt x="3" y="25"/>
                    </a:lnTo>
                    <a:lnTo>
                      <a:pt x="6" y="22"/>
                    </a:lnTo>
                    <a:lnTo>
                      <a:pt x="20" y="35"/>
                    </a:lnTo>
                    <a:close/>
                    <a:moveTo>
                      <a:pt x="1" y="32"/>
                    </a:moveTo>
                    <a:lnTo>
                      <a:pt x="1" y="27"/>
                    </a:lnTo>
                    <a:lnTo>
                      <a:pt x="3" y="25"/>
                    </a:lnTo>
                    <a:lnTo>
                      <a:pt x="10" y="32"/>
                    </a:lnTo>
                    <a:lnTo>
                      <a:pt x="1" y="32"/>
                    </a:lnTo>
                    <a:close/>
                    <a:moveTo>
                      <a:pt x="20" y="32"/>
                    </a:moveTo>
                    <a:lnTo>
                      <a:pt x="20" y="38"/>
                    </a:lnTo>
                    <a:lnTo>
                      <a:pt x="1" y="38"/>
                    </a:lnTo>
                    <a:lnTo>
                      <a:pt x="1" y="32"/>
                    </a:lnTo>
                    <a:lnTo>
                      <a:pt x="20" y="32"/>
                    </a:lnTo>
                    <a:close/>
                    <a:moveTo>
                      <a:pt x="20" y="38"/>
                    </a:moveTo>
                    <a:lnTo>
                      <a:pt x="20" y="40"/>
                    </a:lnTo>
                    <a:lnTo>
                      <a:pt x="1" y="40"/>
                    </a:lnTo>
                    <a:lnTo>
                      <a:pt x="1" y="38"/>
                    </a:lnTo>
                    <a:lnTo>
                      <a:pt x="20" y="38"/>
                    </a:lnTo>
                    <a:close/>
                    <a:moveTo>
                      <a:pt x="20" y="40"/>
                    </a:moveTo>
                    <a:lnTo>
                      <a:pt x="20" y="47"/>
                    </a:lnTo>
                    <a:lnTo>
                      <a:pt x="1" y="47"/>
                    </a:lnTo>
                    <a:lnTo>
                      <a:pt x="1" y="40"/>
                    </a:lnTo>
                    <a:lnTo>
                      <a:pt x="20" y="40"/>
                    </a:lnTo>
                    <a:close/>
                    <a:moveTo>
                      <a:pt x="20" y="47"/>
                    </a:moveTo>
                    <a:lnTo>
                      <a:pt x="20" y="50"/>
                    </a:lnTo>
                    <a:lnTo>
                      <a:pt x="1" y="50"/>
                    </a:lnTo>
                    <a:lnTo>
                      <a:pt x="1" y="47"/>
                    </a:lnTo>
                    <a:lnTo>
                      <a:pt x="20" y="47"/>
                    </a:lnTo>
                    <a:close/>
                    <a:moveTo>
                      <a:pt x="20" y="50"/>
                    </a:moveTo>
                    <a:lnTo>
                      <a:pt x="20" y="54"/>
                    </a:lnTo>
                    <a:lnTo>
                      <a:pt x="1" y="54"/>
                    </a:lnTo>
                    <a:lnTo>
                      <a:pt x="1" y="50"/>
                    </a:lnTo>
                    <a:lnTo>
                      <a:pt x="20" y="50"/>
                    </a:lnTo>
                    <a:close/>
                    <a:moveTo>
                      <a:pt x="3" y="60"/>
                    </a:moveTo>
                    <a:lnTo>
                      <a:pt x="1" y="57"/>
                    </a:lnTo>
                    <a:lnTo>
                      <a:pt x="1" y="54"/>
                    </a:lnTo>
                    <a:lnTo>
                      <a:pt x="10" y="54"/>
                    </a:lnTo>
                    <a:lnTo>
                      <a:pt x="3" y="60"/>
                    </a:lnTo>
                    <a:close/>
                    <a:moveTo>
                      <a:pt x="16" y="47"/>
                    </a:moveTo>
                    <a:lnTo>
                      <a:pt x="20" y="50"/>
                    </a:lnTo>
                    <a:lnTo>
                      <a:pt x="6" y="64"/>
                    </a:lnTo>
                    <a:lnTo>
                      <a:pt x="3" y="60"/>
                    </a:lnTo>
                    <a:lnTo>
                      <a:pt x="16" y="47"/>
                    </a:lnTo>
                    <a:close/>
                    <a:moveTo>
                      <a:pt x="20" y="50"/>
                    </a:moveTo>
                    <a:lnTo>
                      <a:pt x="23" y="54"/>
                    </a:lnTo>
                    <a:lnTo>
                      <a:pt x="10" y="67"/>
                    </a:lnTo>
                    <a:lnTo>
                      <a:pt x="6" y="64"/>
                    </a:lnTo>
                    <a:lnTo>
                      <a:pt x="20" y="50"/>
                    </a:lnTo>
                    <a:close/>
                    <a:moveTo>
                      <a:pt x="23" y="54"/>
                    </a:moveTo>
                    <a:lnTo>
                      <a:pt x="26" y="56"/>
                    </a:lnTo>
                    <a:lnTo>
                      <a:pt x="13" y="70"/>
                    </a:lnTo>
                    <a:lnTo>
                      <a:pt x="10" y="67"/>
                    </a:lnTo>
                    <a:lnTo>
                      <a:pt x="23" y="54"/>
                    </a:lnTo>
                    <a:close/>
                    <a:moveTo>
                      <a:pt x="20" y="72"/>
                    </a:moveTo>
                    <a:lnTo>
                      <a:pt x="15" y="72"/>
                    </a:lnTo>
                    <a:lnTo>
                      <a:pt x="13" y="70"/>
                    </a:lnTo>
                    <a:lnTo>
                      <a:pt x="20" y="64"/>
                    </a:lnTo>
                    <a:lnTo>
                      <a:pt x="20" y="72"/>
                    </a:lnTo>
                    <a:close/>
                    <a:moveTo>
                      <a:pt x="20" y="54"/>
                    </a:moveTo>
                    <a:lnTo>
                      <a:pt x="26" y="54"/>
                    </a:lnTo>
                    <a:lnTo>
                      <a:pt x="26" y="72"/>
                    </a:lnTo>
                    <a:lnTo>
                      <a:pt x="20" y="72"/>
                    </a:lnTo>
                    <a:lnTo>
                      <a:pt x="20" y="54"/>
                    </a:lnTo>
                    <a:close/>
                    <a:moveTo>
                      <a:pt x="26" y="54"/>
                    </a:moveTo>
                    <a:lnTo>
                      <a:pt x="30" y="54"/>
                    </a:lnTo>
                    <a:lnTo>
                      <a:pt x="33" y="56"/>
                    </a:lnTo>
                    <a:lnTo>
                      <a:pt x="26" y="64"/>
                    </a:lnTo>
                    <a:lnTo>
                      <a:pt x="26" y="54"/>
                    </a:lnTo>
                    <a:close/>
                    <a:moveTo>
                      <a:pt x="33" y="56"/>
                    </a:moveTo>
                    <a:lnTo>
                      <a:pt x="36" y="59"/>
                    </a:lnTo>
                    <a:lnTo>
                      <a:pt x="22" y="73"/>
                    </a:lnTo>
                    <a:lnTo>
                      <a:pt x="20" y="70"/>
                    </a:lnTo>
                    <a:lnTo>
                      <a:pt x="33" y="56"/>
                    </a:lnTo>
                    <a:close/>
                    <a:moveTo>
                      <a:pt x="30" y="76"/>
                    </a:moveTo>
                    <a:lnTo>
                      <a:pt x="25" y="76"/>
                    </a:lnTo>
                    <a:lnTo>
                      <a:pt x="22" y="73"/>
                    </a:lnTo>
                    <a:lnTo>
                      <a:pt x="30" y="66"/>
                    </a:lnTo>
                    <a:lnTo>
                      <a:pt x="30" y="76"/>
                    </a:lnTo>
                    <a:close/>
                    <a:moveTo>
                      <a:pt x="30" y="57"/>
                    </a:moveTo>
                    <a:lnTo>
                      <a:pt x="35" y="57"/>
                    </a:lnTo>
                    <a:lnTo>
                      <a:pt x="35" y="76"/>
                    </a:lnTo>
                    <a:lnTo>
                      <a:pt x="30" y="76"/>
                    </a:lnTo>
                    <a:lnTo>
                      <a:pt x="30" y="57"/>
                    </a:lnTo>
                    <a:close/>
                    <a:moveTo>
                      <a:pt x="35" y="57"/>
                    </a:moveTo>
                    <a:lnTo>
                      <a:pt x="38" y="57"/>
                    </a:lnTo>
                    <a:lnTo>
                      <a:pt x="38" y="76"/>
                    </a:lnTo>
                    <a:lnTo>
                      <a:pt x="35" y="76"/>
                    </a:lnTo>
                    <a:lnTo>
                      <a:pt x="35" y="57"/>
                    </a:lnTo>
                    <a:close/>
                    <a:moveTo>
                      <a:pt x="43" y="75"/>
                    </a:moveTo>
                    <a:lnTo>
                      <a:pt x="41" y="76"/>
                    </a:lnTo>
                    <a:lnTo>
                      <a:pt x="38" y="76"/>
                    </a:lnTo>
                    <a:lnTo>
                      <a:pt x="38" y="66"/>
                    </a:lnTo>
                    <a:lnTo>
                      <a:pt x="43" y="75"/>
                    </a:lnTo>
                    <a:close/>
                    <a:moveTo>
                      <a:pt x="34" y="58"/>
                    </a:moveTo>
                    <a:lnTo>
                      <a:pt x="41" y="55"/>
                    </a:lnTo>
                    <a:lnTo>
                      <a:pt x="49" y="71"/>
                    </a:lnTo>
                    <a:lnTo>
                      <a:pt x="43" y="75"/>
                    </a:lnTo>
                    <a:lnTo>
                      <a:pt x="34" y="58"/>
                    </a:lnTo>
                    <a:close/>
                    <a:moveTo>
                      <a:pt x="41" y="55"/>
                    </a:moveTo>
                    <a:lnTo>
                      <a:pt x="43" y="54"/>
                    </a:lnTo>
                    <a:lnTo>
                      <a:pt x="45" y="54"/>
                    </a:lnTo>
                    <a:lnTo>
                      <a:pt x="45" y="64"/>
                    </a:lnTo>
                    <a:lnTo>
                      <a:pt x="41" y="55"/>
                    </a:lnTo>
                    <a:close/>
                    <a:moveTo>
                      <a:pt x="45" y="54"/>
                    </a:moveTo>
                    <a:lnTo>
                      <a:pt x="52" y="54"/>
                    </a:lnTo>
                    <a:lnTo>
                      <a:pt x="52" y="72"/>
                    </a:lnTo>
                    <a:lnTo>
                      <a:pt x="45" y="72"/>
                    </a:lnTo>
                    <a:lnTo>
                      <a:pt x="45" y="54"/>
                    </a:lnTo>
                    <a:close/>
                    <a:moveTo>
                      <a:pt x="58" y="70"/>
                    </a:moveTo>
                    <a:lnTo>
                      <a:pt x="55" y="72"/>
                    </a:lnTo>
                    <a:lnTo>
                      <a:pt x="52" y="72"/>
                    </a:lnTo>
                    <a:lnTo>
                      <a:pt x="52" y="64"/>
                    </a:lnTo>
                    <a:lnTo>
                      <a:pt x="58" y="70"/>
                    </a:lnTo>
                    <a:close/>
                    <a:moveTo>
                      <a:pt x="45" y="56"/>
                    </a:moveTo>
                    <a:lnTo>
                      <a:pt x="48" y="54"/>
                    </a:lnTo>
                    <a:lnTo>
                      <a:pt x="62" y="67"/>
                    </a:lnTo>
                    <a:lnTo>
                      <a:pt x="58" y="70"/>
                    </a:lnTo>
                    <a:lnTo>
                      <a:pt x="45"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16" name="Freeform 302">
                <a:extLst>
                  <a:ext uri="{FF2B5EF4-FFF2-40B4-BE49-F238E27FC236}">
                    <a16:creationId xmlns:a16="http://schemas.microsoft.com/office/drawing/2014/main" id="{B74EA27C-5CA2-474B-9416-448D13C8754E}"/>
                  </a:ext>
                </a:extLst>
              </p:cNvPr>
              <p:cNvSpPr>
                <a:spLocks/>
              </p:cNvSpPr>
              <p:nvPr/>
            </p:nvSpPr>
            <p:spPr bwMode="auto">
              <a:xfrm>
                <a:off x="2938" y="3191"/>
                <a:ext cx="16" cy="14"/>
              </a:xfrm>
              <a:custGeom>
                <a:avLst/>
                <a:gdLst>
                  <a:gd name="T0" fmla="*/ 12 w 67"/>
                  <a:gd name="T1" fmla="*/ 13 h 57"/>
                  <a:gd name="T2" fmla="*/ 13 w 67"/>
                  <a:gd name="T3" fmla="*/ 13 h 57"/>
                  <a:gd name="T4" fmla="*/ 14 w 67"/>
                  <a:gd name="T5" fmla="*/ 11 h 57"/>
                  <a:gd name="T6" fmla="*/ 15 w 67"/>
                  <a:gd name="T7" fmla="*/ 10 h 57"/>
                  <a:gd name="T8" fmla="*/ 15 w 67"/>
                  <a:gd name="T9" fmla="*/ 9 h 57"/>
                  <a:gd name="T10" fmla="*/ 16 w 67"/>
                  <a:gd name="T11" fmla="*/ 9 h 57"/>
                  <a:gd name="T12" fmla="*/ 16 w 67"/>
                  <a:gd name="T13" fmla="*/ 7 h 57"/>
                  <a:gd name="T14" fmla="*/ 16 w 67"/>
                  <a:gd name="T15" fmla="*/ 6 h 57"/>
                  <a:gd name="T16" fmla="*/ 16 w 67"/>
                  <a:gd name="T17" fmla="*/ 5 h 57"/>
                  <a:gd name="T18" fmla="*/ 16 w 67"/>
                  <a:gd name="T19" fmla="*/ 4 h 57"/>
                  <a:gd name="T20" fmla="*/ 15 w 67"/>
                  <a:gd name="T21" fmla="*/ 3 h 57"/>
                  <a:gd name="T22" fmla="*/ 15 w 67"/>
                  <a:gd name="T23" fmla="*/ 2 h 57"/>
                  <a:gd name="T24" fmla="*/ 15 w 67"/>
                  <a:gd name="T25" fmla="*/ 1 h 57"/>
                  <a:gd name="T26" fmla="*/ 13 w 67"/>
                  <a:gd name="T27" fmla="*/ 1 h 57"/>
                  <a:gd name="T28" fmla="*/ 12 w 67"/>
                  <a:gd name="T29" fmla="*/ 1 h 57"/>
                  <a:gd name="T30" fmla="*/ 12 w 67"/>
                  <a:gd name="T31" fmla="*/ 0 h 57"/>
                  <a:gd name="T32" fmla="*/ 10 w 67"/>
                  <a:gd name="T33" fmla="*/ 0 h 57"/>
                  <a:gd name="T34" fmla="*/ 9 w 67"/>
                  <a:gd name="T35" fmla="*/ 0 h 57"/>
                  <a:gd name="T36" fmla="*/ 8 w 67"/>
                  <a:gd name="T37" fmla="*/ 1 h 57"/>
                  <a:gd name="T38" fmla="*/ 6 w 67"/>
                  <a:gd name="T39" fmla="*/ 1 h 57"/>
                  <a:gd name="T40" fmla="*/ 5 w 67"/>
                  <a:gd name="T41" fmla="*/ 1 h 57"/>
                  <a:gd name="T42" fmla="*/ 4 w 67"/>
                  <a:gd name="T43" fmla="*/ 2 h 57"/>
                  <a:gd name="T44" fmla="*/ 3 w 67"/>
                  <a:gd name="T45" fmla="*/ 3 h 57"/>
                  <a:gd name="T46" fmla="*/ 2 w 67"/>
                  <a:gd name="T47" fmla="*/ 5 h 57"/>
                  <a:gd name="T48" fmla="*/ 2 w 67"/>
                  <a:gd name="T49" fmla="*/ 6 h 57"/>
                  <a:gd name="T50" fmla="*/ 1 w 67"/>
                  <a:gd name="T51" fmla="*/ 6 h 57"/>
                  <a:gd name="T52" fmla="*/ 1 w 67"/>
                  <a:gd name="T53" fmla="*/ 8 h 57"/>
                  <a:gd name="T54" fmla="*/ 0 w 67"/>
                  <a:gd name="T55" fmla="*/ 9 h 57"/>
                  <a:gd name="T56" fmla="*/ 0 w 67"/>
                  <a:gd name="T57" fmla="*/ 9 h 57"/>
                  <a:gd name="T58" fmla="*/ 1 w 67"/>
                  <a:gd name="T59" fmla="*/ 11 h 57"/>
                  <a:gd name="T60" fmla="*/ 1 w 67"/>
                  <a:gd name="T61" fmla="*/ 12 h 57"/>
                  <a:gd name="T62" fmla="*/ 2 w 67"/>
                  <a:gd name="T63" fmla="*/ 13 h 57"/>
                  <a:gd name="T64" fmla="*/ 2 w 67"/>
                  <a:gd name="T65" fmla="*/ 13 h 57"/>
                  <a:gd name="T66" fmla="*/ 3 w 67"/>
                  <a:gd name="T67" fmla="*/ 14 h 57"/>
                  <a:gd name="T68" fmla="*/ 5 w 67"/>
                  <a:gd name="T69" fmla="*/ 14 h 57"/>
                  <a:gd name="T70" fmla="*/ 5 w 67"/>
                  <a:gd name="T71" fmla="*/ 14 h 57"/>
                  <a:gd name="T72" fmla="*/ 7 w 67"/>
                  <a:gd name="T73" fmla="*/ 14 h 57"/>
                  <a:gd name="T74" fmla="*/ 8 w 67"/>
                  <a:gd name="T75" fmla="*/ 14 h 57"/>
                  <a:gd name="T76" fmla="*/ 9 w 67"/>
                  <a:gd name="T77" fmla="*/ 14 h 57"/>
                  <a:gd name="T78" fmla="*/ 10 w 67"/>
                  <a:gd name="T79" fmla="*/ 13 h 57"/>
                  <a:gd name="T80" fmla="*/ 12 w 67"/>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9" y="54"/>
                    </a:moveTo>
                    <a:lnTo>
                      <a:pt x="54" y="51"/>
                    </a:lnTo>
                    <a:lnTo>
                      <a:pt x="58" y="45"/>
                    </a:lnTo>
                    <a:lnTo>
                      <a:pt x="61" y="42"/>
                    </a:lnTo>
                    <a:lnTo>
                      <a:pt x="64" y="38"/>
                    </a:lnTo>
                    <a:lnTo>
                      <a:pt x="67" y="35"/>
                    </a:lnTo>
                    <a:lnTo>
                      <a:pt x="67" y="28"/>
                    </a:lnTo>
                    <a:lnTo>
                      <a:pt x="67" y="25"/>
                    </a:lnTo>
                    <a:lnTo>
                      <a:pt x="67" y="20"/>
                    </a:lnTo>
                    <a:lnTo>
                      <a:pt x="67" y="16"/>
                    </a:lnTo>
                    <a:lnTo>
                      <a:pt x="64" y="13"/>
                    </a:lnTo>
                    <a:lnTo>
                      <a:pt x="64" y="10"/>
                    </a:lnTo>
                    <a:lnTo>
                      <a:pt x="61" y="6"/>
                    </a:lnTo>
                    <a:lnTo>
                      <a:pt x="54" y="3"/>
                    </a:lnTo>
                    <a:lnTo>
                      <a:pt x="51" y="3"/>
                    </a:lnTo>
                    <a:lnTo>
                      <a:pt x="49" y="0"/>
                    </a:lnTo>
                    <a:lnTo>
                      <a:pt x="42" y="0"/>
                    </a:lnTo>
                    <a:lnTo>
                      <a:pt x="39" y="0"/>
                    </a:lnTo>
                    <a:lnTo>
                      <a:pt x="32" y="3"/>
                    </a:lnTo>
                    <a:lnTo>
                      <a:pt x="26" y="3"/>
                    </a:lnTo>
                    <a:lnTo>
                      <a:pt x="23" y="6"/>
                    </a:lnTo>
                    <a:lnTo>
                      <a:pt x="17" y="10"/>
                    </a:lnTo>
                    <a:lnTo>
                      <a:pt x="13" y="13"/>
                    </a:lnTo>
                    <a:lnTo>
                      <a:pt x="10" y="20"/>
                    </a:lnTo>
                    <a:lnTo>
                      <a:pt x="7" y="23"/>
                    </a:lnTo>
                    <a:lnTo>
                      <a:pt x="4" y="25"/>
                    </a:lnTo>
                    <a:lnTo>
                      <a:pt x="4" y="32"/>
                    </a:lnTo>
                    <a:lnTo>
                      <a:pt x="0" y="35"/>
                    </a:lnTo>
                    <a:lnTo>
                      <a:pt x="0" y="38"/>
                    </a:lnTo>
                    <a:lnTo>
                      <a:pt x="4" y="45"/>
                    </a:lnTo>
                    <a:lnTo>
                      <a:pt x="4" y="48"/>
                    </a:lnTo>
                    <a:lnTo>
                      <a:pt x="7" y="51"/>
                    </a:lnTo>
                    <a:lnTo>
                      <a:pt x="10" y="54"/>
                    </a:lnTo>
                    <a:lnTo>
                      <a:pt x="13" y="57"/>
                    </a:lnTo>
                    <a:lnTo>
                      <a:pt x="20" y="57"/>
                    </a:lnTo>
                    <a:lnTo>
                      <a:pt x="23" y="57"/>
                    </a:lnTo>
                    <a:lnTo>
                      <a:pt x="29" y="57"/>
                    </a:lnTo>
                    <a:lnTo>
                      <a:pt x="32" y="57"/>
                    </a:lnTo>
                    <a:lnTo>
                      <a:pt x="39" y="57"/>
                    </a:lnTo>
                    <a:lnTo>
                      <a:pt x="42" y="54"/>
                    </a:lnTo>
                    <a:lnTo>
                      <a:pt x="49"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17" name="Freeform 303">
                <a:extLst>
                  <a:ext uri="{FF2B5EF4-FFF2-40B4-BE49-F238E27FC236}">
                    <a16:creationId xmlns:a16="http://schemas.microsoft.com/office/drawing/2014/main" id="{A29E896A-AB0B-49B0-A41C-3566832E5214}"/>
                  </a:ext>
                </a:extLst>
              </p:cNvPr>
              <p:cNvSpPr>
                <a:spLocks noEditPoints="1"/>
              </p:cNvSpPr>
              <p:nvPr/>
            </p:nvSpPr>
            <p:spPr bwMode="auto">
              <a:xfrm>
                <a:off x="2935" y="3188"/>
                <a:ext cx="22" cy="19"/>
              </a:xfrm>
              <a:custGeom>
                <a:avLst/>
                <a:gdLst>
                  <a:gd name="T0" fmla="*/ 18 w 86"/>
                  <a:gd name="T1" fmla="*/ 16 h 76"/>
                  <a:gd name="T2" fmla="*/ 15 w 86"/>
                  <a:gd name="T3" fmla="*/ 12 h 76"/>
                  <a:gd name="T4" fmla="*/ 15 w 86"/>
                  <a:gd name="T5" fmla="*/ 12 h 76"/>
                  <a:gd name="T6" fmla="*/ 19 w 86"/>
                  <a:gd name="T7" fmla="*/ 15 h 76"/>
                  <a:gd name="T8" fmla="*/ 16 w 86"/>
                  <a:gd name="T9" fmla="*/ 11 h 76"/>
                  <a:gd name="T10" fmla="*/ 20 w 86"/>
                  <a:gd name="T11" fmla="*/ 14 h 76"/>
                  <a:gd name="T12" fmla="*/ 18 w 86"/>
                  <a:gd name="T13" fmla="*/ 9 h 76"/>
                  <a:gd name="T14" fmla="*/ 21 w 86"/>
                  <a:gd name="T15" fmla="*/ 13 h 76"/>
                  <a:gd name="T16" fmla="*/ 22 w 86"/>
                  <a:gd name="T17" fmla="*/ 11 h 76"/>
                  <a:gd name="T18" fmla="*/ 17 w 86"/>
                  <a:gd name="T19" fmla="*/ 9 h 76"/>
                  <a:gd name="T20" fmla="*/ 17 w 86"/>
                  <a:gd name="T21" fmla="*/ 7 h 76"/>
                  <a:gd name="T22" fmla="*/ 22 w 86"/>
                  <a:gd name="T23" fmla="*/ 5 h 76"/>
                  <a:gd name="T24" fmla="*/ 20 w 86"/>
                  <a:gd name="T25" fmla="*/ 4 h 76"/>
                  <a:gd name="T26" fmla="*/ 19 w 86"/>
                  <a:gd name="T27" fmla="*/ 6 h 76"/>
                  <a:gd name="T28" fmla="*/ 16 w 86"/>
                  <a:gd name="T29" fmla="*/ 6 h 76"/>
                  <a:gd name="T30" fmla="*/ 17 w 86"/>
                  <a:gd name="T31" fmla="*/ 6 h 76"/>
                  <a:gd name="T32" fmla="*/ 19 w 86"/>
                  <a:gd name="T33" fmla="*/ 2 h 76"/>
                  <a:gd name="T34" fmla="*/ 17 w 86"/>
                  <a:gd name="T35" fmla="*/ 1 h 76"/>
                  <a:gd name="T36" fmla="*/ 16 w 86"/>
                  <a:gd name="T37" fmla="*/ 3 h 76"/>
                  <a:gd name="T38" fmla="*/ 16 w 86"/>
                  <a:gd name="T39" fmla="*/ 6 h 76"/>
                  <a:gd name="T40" fmla="*/ 14 w 86"/>
                  <a:gd name="T41" fmla="*/ 5 h 76"/>
                  <a:gd name="T42" fmla="*/ 16 w 86"/>
                  <a:gd name="T43" fmla="*/ 0 h 76"/>
                  <a:gd name="T44" fmla="*/ 13 w 86"/>
                  <a:gd name="T45" fmla="*/ 0 h 76"/>
                  <a:gd name="T46" fmla="*/ 13 w 86"/>
                  <a:gd name="T47" fmla="*/ 0 h 76"/>
                  <a:gd name="T48" fmla="*/ 11 w 86"/>
                  <a:gd name="T49" fmla="*/ 0 h 76"/>
                  <a:gd name="T50" fmla="*/ 12 w 86"/>
                  <a:gd name="T51" fmla="*/ 5 h 76"/>
                  <a:gd name="T52" fmla="*/ 9 w 86"/>
                  <a:gd name="T53" fmla="*/ 6 h 76"/>
                  <a:gd name="T54" fmla="*/ 9 w 86"/>
                  <a:gd name="T55" fmla="*/ 1 h 76"/>
                  <a:gd name="T56" fmla="*/ 7 w 86"/>
                  <a:gd name="T57" fmla="*/ 1 h 76"/>
                  <a:gd name="T58" fmla="*/ 10 w 86"/>
                  <a:gd name="T59" fmla="*/ 6 h 76"/>
                  <a:gd name="T60" fmla="*/ 5 w 86"/>
                  <a:gd name="T61" fmla="*/ 3 h 76"/>
                  <a:gd name="T62" fmla="*/ 7 w 86"/>
                  <a:gd name="T63" fmla="*/ 7 h 76"/>
                  <a:gd name="T64" fmla="*/ 4 w 86"/>
                  <a:gd name="T65" fmla="*/ 4 h 76"/>
                  <a:gd name="T66" fmla="*/ 4 w 86"/>
                  <a:gd name="T67" fmla="*/ 4 h 76"/>
                  <a:gd name="T68" fmla="*/ 7 w 86"/>
                  <a:gd name="T69" fmla="*/ 8 h 76"/>
                  <a:gd name="T70" fmla="*/ 2 w 86"/>
                  <a:gd name="T71" fmla="*/ 6 h 76"/>
                  <a:gd name="T72" fmla="*/ 5 w 86"/>
                  <a:gd name="T73" fmla="*/ 11 h 76"/>
                  <a:gd name="T74" fmla="*/ 2 w 86"/>
                  <a:gd name="T75" fmla="*/ 7 h 76"/>
                  <a:gd name="T76" fmla="*/ 1 w 86"/>
                  <a:gd name="T77" fmla="*/ 9 h 76"/>
                  <a:gd name="T78" fmla="*/ 6 w 86"/>
                  <a:gd name="T79" fmla="*/ 10 h 76"/>
                  <a:gd name="T80" fmla="*/ 0 w 86"/>
                  <a:gd name="T81" fmla="*/ 11 h 76"/>
                  <a:gd name="T82" fmla="*/ 5 w 86"/>
                  <a:gd name="T83" fmla="*/ 12 h 76"/>
                  <a:gd name="T84" fmla="*/ 0 w 86"/>
                  <a:gd name="T85" fmla="*/ 12 h 76"/>
                  <a:gd name="T86" fmla="*/ 0 w 86"/>
                  <a:gd name="T87" fmla="*/ 13 h 76"/>
                  <a:gd name="T88" fmla="*/ 5 w 86"/>
                  <a:gd name="T89" fmla="*/ 12 h 76"/>
                  <a:gd name="T90" fmla="*/ 2 w 86"/>
                  <a:gd name="T91" fmla="*/ 16 h 76"/>
                  <a:gd name="T92" fmla="*/ 6 w 86"/>
                  <a:gd name="T93" fmla="*/ 13 h 76"/>
                  <a:gd name="T94" fmla="*/ 2 w 86"/>
                  <a:gd name="T95" fmla="*/ 17 h 76"/>
                  <a:gd name="T96" fmla="*/ 2 w 86"/>
                  <a:gd name="T97" fmla="*/ 17 h 76"/>
                  <a:gd name="T98" fmla="*/ 7 w 86"/>
                  <a:gd name="T99" fmla="*/ 14 h 76"/>
                  <a:gd name="T100" fmla="*/ 6 w 86"/>
                  <a:gd name="T101" fmla="*/ 14 h 76"/>
                  <a:gd name="T102" fmla="*/ 8 w 86"/>
                  <a:gd name="T103" fmla="*/ 14 h 76"/>
                  <a:gd name="T104" fmla="*/ 10 w 86"/>
                  <a:gd name="T105" fmla="*/ 19 h 76"/>
                  <a:gd name="T106" fmla="*/ 10 w 86"/>
                  <a:gd name="T107" fmla="*/ 19 h 76"/>
                  <a:gd name="T108" fmla="*/ 10 w 86"/>
                  <a:gd name="T109" fmla="*/ 14 h 76"/>
                  <a:gd name="T110" fmla="*/ 10 w 86"/>
                  <a:gd name="T111" fmla="*/ 15 h 76"/>
                  <a:gd name="T112" fmla="*/ 12 w 86"/>
                  <a:gd name="T113" fmla="*/ 14 h 76"/>
                  <a:gd name="T114" fmla="*/ 15 w 86"/>
                  <a:gd name="T115" fmla="*/ 18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6"/>
                  <a:gd name="T176" fmla="*/ 86 w 86"/>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6">
                    <a:moveTo>
                      <a:pt x="53" y="55"/>
                    </a:moveTo>
                    <a:lnTo>
                      <a:pt x="60" y="52"/>
                    </a:lnTo>
                    <a:lnTo>
                      <a:pt x="68" y="68"/>
                    </a:lnTo>
                    <a:lnTo>
                      <a:pt x="61" y="72"/>
                    </a:lnTo>
                    <a:lnTo>
                      <a:pt x="53" y="55"/>
                    </a:lnTo>
                    <a:close/>
                    <a:moveTo>
                      <a:pt x="72" y="64"/>
                    </a:moveTo>
                    <a:lnTo>
                      <a:pt x="71" y="67"/>
                    </a:lnTo>
                    <a:lnTo>
                      <a:pt x="68" y="68"/>
                    </a:lnTo>
                    <a:lnTo>
                      <a:pt x="63" y="60"/>
                    </a:lnTo>
                    <a:lnTo>
                      <a:pt x="72" y="64"/>
                    </a:lnTo>
                    <a:close/>
                    <a:moveTo>
                      <a:pt x="56" y="56"/>
                    </a:moveTo>
                    <a:lnTo>
                      <a:pt x="59" y="49"/>
                    </a:lnTo>
                    <a:lnTo>
                      <a:pt x="75" y="58"/>
                    </a:lnTo>
                    <a:lnTo>
                      <a:pt x="72" y="64"/>
                    </a:lnTo>
                    <a:lnTo>
                      <a:pt x="56" y="56"/>
                    </a:lnTo>
                    <a:close/>
                    <a:moveTo>
                      <a:pt x="59" y="49"/>
                    </a:moveTo>
                    <a:lnTo>
                      <a:pt x="59" y="48"/>
                    </a:lnTo>
                    <a:lnTo>
                      <a:pt x="60" y="47"/>
                    </a:lnTo>
                    <a:lnTo>
                      <a:pt x="67" y="54"/>
                    </a:lnTo>
                    <a:lnTo>
                      <a:pt x="59" y="49"/>
                    </a:lnTo>
                    <a:close/>
                    <a:moveTo>
                      <a:pt x="60" y="47"/>
                    </a:moveTo>
                    <a:lnTo>
                      <a:pt x="63" y="44"/>
                    </a:lnTo>
                    <a:lnTo>
                      <a:pt x="76" y="57"/>
                    </a:lnTo>
                    <a:lnTo>
                      <a:pt x="73" y="60"/>
                    </a:lnTo>
                    <a:lnTo>
                      <a:pt x="60" y="47"/>
                    </a:lnTo>
                    <a:close/>
                    <a:moveTo>
                      <a:pt x="63" y="44"/>
                    </a:moveTo>
                    <a:lnTo>
                      <a:pt x="73" y="34"/>
                    </a:lnTo>
                    <a:lnTo>
                      <a:pt x="63" y="44"/>
                    </a:lnTo>
                    <a:lnTo>
                      <a:pt x="70" y="51"/>
                    </a:lnTo>
                    <a:lnTo>
                      <a:pt x="63" y="44"/>
                    </a:lnTo>
                    <a:close/>
                    <a:moveTo>
                      <a:pt x="63" y="44"/>
                    </a:moveTo>
                    <a:lnTo>
                      <a:pt x="67" y="41"/>
                    </a:lnTo>
                    <a:lnTo>
                      <a:pt x="80" y="54"/>
                    </a:lnTo>
                    <a:lnTo>
                      <a:pt x="76" y="57"/>
                    </a:lnTo>
                    <a:lnTo>
                      <a:pt x="63" y="44"/>
                    </a:lnTo>
                    <a:close/>
                    <a:moveTo>
                      <a:pt x="80" y="54"/>
                    </a:moveTo>
                    <a:lnTo>
                      <a:pt x="70" y="64"/>
                    </a:lnTo>
                    <a:lnTo>
                      <a:pt x="80" y="54"/>
                    </a:lnTo>
                    <a:lnTo>
                      <a:pt x="73" y="47"/>
                    </a:lnTo>
                    <a:lnTo>
                      <a:pt x="80" y="54"/>
                    </a:lnTo>
                    <a:close/>
                    <a:moveTo>
                      <a:pt x="67" y="41"/>
                    </a:moveTo>
                    <a:lnTo>
                      <a:pt x="70" y="37"/>
                    </a:lnTo>
                    <a:lnTo>
                      <a:pt x="83" y="51"/>
                    </a:lnTo>
                    <a:lnTo>
                      <a:pt x="80" y="54"/>
                    </a:lnTo>
                    <a:lnTo>
                      <a:pt x="67" y="41"/>
                    </a:lnTo>
                    <a:close/>
                    <a:moveTo>
                      <a:pt x="86" y="44"/>
                    </a:moveTo>
                    <a:lnTo>
                      <a:pt x="86" y="48"/>
                    </a:lnTo>
                    <a:lnTo>
                      <a:pt x="83" y="51"/>
                    </a:lnTo>
                    <a:lnTo>
                      <a:pt x="76" y="44"/>
                    </a:lnTo>
                    <a:lnTo>
                      <a:pt x="86" y="44"/>
                    </a:lnTo>
                    <a:close/>
                    <a:moveTo>
                      <a:pt x="67" y="44"/>
                    </a:moveTo>
                    <a:lnTo>
                      <a:pt x="67" y="37"/>
                    </a:lnTo>
                    <a:lnTo>
                      <a:pt x="86" y="37"/>
                    </a:lnTo>
                    <a:lnTo>
                      <a:pt x="86" y="44"/>
                    </a:lnTo>
                    <a:lnTo>
                      <a:pt x="67" y="44"/>
                    </a:lnTo>
                    <a:close/>
                    <a:moveTo>
                      <a:pt x="67" y="37"/>
                    </a:moveTo>
                    <a:lnTo>
                      <a:pt x="67" y="34"/>
                    </a:lnTo>
                    <a:lnTo>
                      <a:pt x="86" y="34"/>
                    </a:lnTo>
                    <a:lnTo>
                      <a:pt x="86" y="37"/>
                    </a:lnTo>
                    <a:lnTo>
                      <a:pt x="67" y="37"/>
                    </a:lnTo>
                    <a:close/>
                    <a:moveTo>
                      <a:pt x="67" y="34"/>
                    </a:moveTo>
                    <a:lnTo>
                      <a:pt x="67" y="29"/>
                    </a:lnTo>
                    <a:lnTo>
                      <a:pt x="86" y="29"/>
                    </a:lnTo>
                    <a:lnTo>
                      <a:pt x="86" y="34"/>
                    </a:lnTo>
                    <a:lnTo>
                      <a:pt x="67" y="34"/>
                    </a:lnTo>
                    <a:close/>
                    <a:moveTo>
                      <a:pt x="67" y="29"/>
                    </a:moveTo>
                    <a:lnTo>
                      <a:pt x="67" y="25"/>
                    </a:lnTo>
                    <a:lnTo>
                      <a:pt x="86" y="25"/>
                    </a:lnTo>
                    <a:lnTo>
                      <a:pt x="86" y="29"/>
                    </a:lnTo>
                    <a:lnTo>
                      <a:pt x="67" y="29"/>
                    </a:lnTo>
                    <a:close/>
                    <a:moveTo>
                      <a:pt x="83" y="19"/>
                    </a:moveTo>
                    <a:lnTo>
                      <a:pt x="86" y="21"/>
                    </a:lnTo>
                    <a:lnTo>
                      <a:pt x="86" y="25"/>
                    </a:lnTo>
                    <a:lnTo>
                      <a:pt x="76" y="25"/>
                    </a:lnTo>
                    <a:lnTo>
                      <a:pt x="83" y="19"/>
                    </a:lnTo>
                    <a:close/>
                    <a:moveTo>
                      <a:pt x="70" y="32"/>
                    </a:moveTo>
                    <a:lnTo>
                      <a:pt x="67" y="29"/>
                    </a:lnTo>
                    <a:lnTo>
                      <a:pt x="80" y="15"/>
                    </a:lnTo>
                    <a:lnTo>
                      <a:pt x="83" y="19"/>
                    </a:lnTo>
                    <a:lnTo>
                      <a:pt x="70" y="32"/>
                    </a:lnTo>
                    <a:close/>
                    <a:moveTo>
                      <a:pt x="67" y="29"/>
                    </a:moveTo>
                    <a:lnTo>
                      <a:pt x="63" y="26"/>
                    </a:lnTo>
                    <a:lnTo>
                      <a:pt x="63" y="22"/>
                    </a:lnTo>
                    <a:lnTo>
                      <a:pt x="73" y="22"/>
                    </a:lnTo>
                    <a:lnTo>
                      <a:pt x="67" y="29"/>
                    </a:lnTo>
                    <a:close/>
                    <a:moveTo>
                      <a:pt x="63" y="22"/>
                    </a:moveTo>
                    <a:lnTo>
                      <a:pt x="63" y="19"/>
                    </a:lnTo>
                    <a:lnTo>
                      <a:pt x="83" y="19"/>
                    </a:lnTo>
                    <a:lnTo>
                      <a:pt x="83" y="22"/>
                    </a:lnTo>
                    <a:lnTo>
                      <a:pt x="63" y="22"/>
                    </a:lnTo>
                    <a:close/>
                    <a:moveTo>
                      <a:pt x="80" y="12"/>
                    </a:moveTo>
                    <a:lnTo>
                      <a:pt x="83" y="15"/>
                    </a:lnTo>
                    <a:lnTo>
                      <a:pt x="83" y="19"/>
                    </a:lnTo>
                    <a:lnTo>
                      <a:pt x="73" y="19"/>
                    </a:lnTo>
                    <a:lnTo>
                      <a:pt x="80" y="12"/>
                    </a:lnTo>
                    <a:close/>
                    <a:moveTo>
                      <a:pt x="67" y="25"/>
                    </a:moveTo>
                    <a:lnTo>
                      <a:pt x="63" y="22"/>
                    </a:lnTo>
                    <a:lnTo>
                      <a:pt x="76" y="9"/>
                    </a:lnTo>
                    <a:lnTo>
                      <a:pt x="80" y="12"/>
                    </a:lnTo>
                    <a:lnTo>
                      <a:pt x="67" y="25"/>
                    </a:lnTo>
                    <a:close/>
                    <a:moveTo>
                      <a:pt x="74" y="6"/>
                    </a:moveTo>
                    <a:lnTo>
                      <a:pt x="75" y="8"/>
                    </a:lnTo>
                    <a:lnTo>
                      <a:pt x="76" y="9"/>
                    </a:lnTo>
                    <a:lnTo>
                      <a:pt x="70" y="15"/>
                    </a:lnTo>
                    <a:lnTo>
                      <a:pt x="74" y="6"/>
                    </a:lnTo>
                    <a:close/>
                    <a:moveTo>
                      <a:pt x="65" y="24"/>
                    </a:moveTo>
                    <a:lnTo>
                      <a:pt x="60" y="21"/>
                    </a:lnTo>
                    <a:lnTo>
                      <a:pt x="68" y="4"/>
                    </a:lnTo>
                    <a:lnTo>
                      <a:pt x="74" y="6"/>
                    </a:lnTo>
                    <a:lnTo>
                      <a:pt x="65" y="24"/>
                    </a:lnTo>
                    <a:close/>
                    <a:moveTo>
                      <a:pt x="63" y="3"/>
                    </a:moveTo>
                    <a:lnTo>
                      <a:pt x="65" y="3"/>
                    </a:lnTo>
                    <a:lnTo>
                      <a:pt x="68" y="4"/>
                    </a:lnTo>
                    <a:lnTo>
                      <a:pt x="63" y="12"/>
                    </a:lnTo>
                    <a:lnTo>
                      <a:pt x="63" y="3"/>
                    </a:lnTo>
                    <a:close/>
                    <a:moveTo>
                      <a:pt x="63" y="22"/>
                    </a:moveTo>
                    <a:lnTo>
                      <a:pt x="60" y="22"/>
                    </a:lnTo>
                    <a:lnTo>
                      <a:pt x="60" y="3"/>
                    </a:lnTo>
                    <a:lnTo>
                      <a:pt x="63" y="3"/>
                    </a:lnTo>
                    <a:lnTo>
                      <a:pt x="63" y="22"/>
                    </a:lnTo>
                    <a:close/>
                    <a:moveTo>
                      <a:pt x="60" y="22"/>
                    </a:moveTo>
                    <a:lnTo>
                      <a:pt x="57" y="22"/>
                    </a:lnTo>
                    <a:lnTo>
                      <a:pt x="53" y="19"/>
                    </a:lnTo>
                    <a:lnTo>
                      <a:pt x="60" y="12"/>
                    </a:lnTo>
                    <a:lnTo>
                      <a:pt x="60" y="22"/>
                    </a:lnTo>
                    <a:close/>
                    <a:moveTo>
                      <a:pt x="53" y="19"/>
                    </a:moveTo>
                    <a:lnTo>
                      <a:pt x="50" y="16"/>
                    </a:lnTo>
                    <a:lnTo>
                      <a:pt x="64" y="2"/>
                    </a:lnTo>
                    <a:lnTo>
                      <a:pt x="68" y="5"/>
                    </a:lnTo>
                    <a:lnTo>
                      <a:pt x="53" y="19"/>
                    </a:lnTo>
                    <a:close/>
                    <a:moveTo>
                      <a:pt x="58" y="0"/>
                    </a:moveTo>
                    <a:lnTo>
                      <a:pt x="61" y="0"/>
                    </a:lnTo>
                    <a:lnTo>
                      <a:pt x="64" y="2"/>
                    </a:lnTo>
                    <a:lnTo>
                      <a:pt x="58" y="9"/>
                    </a:lnTo>
                    <a:lnTo>
                      <a:pt x="58" y="0"/>
                    </a:lnTo>
                    <a:close/>
                    <a:moveTo>
                      <a:pt x="58" y="19"/>
                    </a:moveTo>
                    <a:lnTo>
                      <a:pt x="51" y="19"/>
                    </a:lnTo>
                    <a:lnTo>
                      <a:pt x="51" y="0"/>
                    </a:lnTo>
                    <a:lnTo>
                      <a:pt x="58" y="0"/>
                    </a:lnTo>
                    <a:lnTo>
                      <a:pt x="58" y="19"/>
                    </a:lnTo>
                    <a:close/>
                    <a:moveTo>
                      <a:pt x="51" y="19"/>
                    </a:moveTo>
                    <a:lnTo>
                      <a:pt x="48" y="19"/>
                    </a:lnTo>
                    <a:lnTo>
                      <a:pt x="48" y="0"/>
                    </a:lnTo>
                    <a:lnTo>
                      <a:pt x="51" y="0"/>
                    </a:lnTo>
                    <a:lnTo>
                      <a:pt x="51" y="19"/>
                    </a:lnTo>
                    <a:close/>
                    <a:moveTo>
                      <a:pt x="43" y="1"/>
                    </a:moveTo>
                    <a:lnTo>
                      <a:pt x="46" y="0"/>
                    </a:lnTo>
                    <a:lnTo>
                      <a:pt x="48" y="0"/>
                    </a:lnTo>
                    <a:lnTo>
                      <a:pt x="48" y="9"/>
                    </a:lnTo>
                    <a:lnTo>
                      <a:pt x="43" y="1"/>
                    </a:lnTo>
                    <a:close/>
                    <a:moveTo>
                      <a:pt x="52" y="17"/>
                    </a:moveTo>
                    <a:lnTo>
                      <a:pt x="46" y="21"/>
                    </a:lnTo>
                    <a:lnTo>
                      <a:pt x="37" y="4"/>
                    </a:lnTo>
                    <a:lnTo>
                      <a:pt x="43" y="1"/>
                    </a:lnTo>
                    <a:lnTo>
                      <a:pt x="52" y="17"/>
                    </a:lnTo>
                    <a:close/>
                    <a:moveTo>
                      <a:pt x="46" y="21"/>
                    </a:moveTo>
                    <a:lnTo>
                      <a:pt x="43" y="22"/>
                    </a:lnTo>
                    <a:lnTo>
                      <a:pt x="41" y="22"/>
                    </a:lnTo>
                    <a:lnTo>
                      <a:pt x="41" y="12"/>
                    </a:lnTo>
                    <a:lnTo>
                      <a:pt x="46" y="21"/>
                    </a:lnTo>
                    <a:close/>
                    <a:moveTo>
                      <a:pt x="41" y="22"/>
                    </a:moveTo>
                    <a:lnTo>
                      <a:pt x="35" y="22"/>
                    </a:lnTo>
                    <a:lnTo>
                      <a:pt x="35" y="3"/>
                    </a:lnTo>
                    <a:lnTo>
                      <a:pt x="41" y="3"/>
                    </a:lnTo>
                    <a:lnTo>
                      <a:pt x="41" y="22"/>
                    </a:lnTo>
                    <a:close/>
                    <a:moveTo>
                      <a:pt x="28" y="5"/>
                    </a:moveTo>
                    <a:lnTo>
                      <a:pt x="31" y="3"/>
                    </a:lnTo>
                    <a:lnTo>
                      <a:pt x="35" y="3"/>
                    </a:lnTo>
                    <a:lnTo>
                      <a:pt x="35" y="12"/>
                    </a:lnTo>
                    <a:lnTo>
                      <a:pt x="28" y="5"/>
                    </a:lnTo>
                    <a:close/>
                    <a:moveTo>
                      <a:pt x="42" y="19"/>
                    </a:moveTo>
                    <a:lnTo>
                      <a:pt x="39" y="22"/>
                    </a:lnTo>
                    <a:lnTo>
                      <a:pt x="25" y="9"/>
                    </a:lnTo>
                    <a:lnTo>
                      <a:pt x="28" y="5"/>
                    </a:lnTo>
                    <a:lnTo>
                      <a:pt x="42" y="19"/>
                    </a:lnTo>
                    <a:close/>
                    <a:moveTo>
                      <a:pt x="39" y="22"/>
                    </a:moveTo>
                    <a:lnTo>
                      <a:pt x="38" y="23"/>
                    </a:lnTo>
                    <a:lnTo>
                      <a:pt x="36" y="24"/>
                    </a:lnTo>
                    <a:lnTo>
                      <a:pt x="32" y="15"/>
                    </a:lnTo>
                    <a:lnTo>
                      <a:pt x="39" y="22"/>
                    </a:lnTo>
                    <a:close/>
                    <a:moveTo>
                      <a:pt x="36" y="24"/>
                    </a:moveTo>
                    <a:lnTo>
                      <a:pt x="30" y="27"/>
                    </a:lnTo>
                    <a:lnTo>
                      <a:pt x="21" y="10"/>
                    </a:lnTo>
                    <a:lnTo>
                      <a:pt x="28" y="6"/>
                    </a:lnTo>
                    <a:lnTo>
                      <a:pt x="36" y="24"/>
                    </a:lnTo>
                    <a:close/>
                    <a:moveTo>
                      <a:pt x="19" y="12"/>
                    </a:moveTo>
                    <a:lnTo>
                      <a:pt x="20" y="11"/>
                    </a:lnTo>
                    <a:lnTo>
                      <a:pt x="21" y="10"/>
                    </a:lnTo>
                    <a:lnTo>
                      <a:pt x="26" y="19"/>
                    </a:lnTo>
                    <a:lnTo>
                      <a:pt x="19" y="12"/>
                    </a:lnTo>
                    <a:close/>
                    <a:moveTo>
                      <a:pt x="32" y="25"/>
                    </a:moveTo>
                    <a:lnTo>
                      <a:pt x="29" y="29"/>
                    </a:lnTo>
                    <a:lnTo>
                      <a:pt x="16" y="15"/>
                    </a:lnTo>
                    <a:lnTo>
                      <a:pt x="19" y="12"/>
                    </a:lnTo>
                    <a:lnTo>
                      <a:pt x="32" y="25"/>
                    </a:lnTo>
                    <a:close/>
                    <a:moveTo>
                      <a:pt x="14" y="17"/>
                    </a:moveTo>
                    <a:lnTo>
                      <a:pt x="15" y="16"/>
                    </a:lnTo>
                    <a:lnTo>
                      <a:pt x="16" y="15"/>
                    </a:lnTo>
                    <a:lnTo>
                      <a:pt x="22" y="22"/>
                    </a:lnTo>
                    <a:lnTo>
                      <a:pt x="14" y="17"/>
                    </a:lnTo>
                    <a:close/>
                    <a:moveTo>
                      <a:pt x="31" y="26"/>
                    </a:moveTo>
                    <a:lnTo>
                      <a:pt x="28" y="33"/>
                    </a:lnTo>
                    <a:lnTo>
                      <a:pt x="10" y="24"/>
                    </a:lnTo>
                    <a:lnTo>
                      <a:pt x="14" y="17"/>
                    </a:lnTo>
                    <a:lnTo>
                      <a:pt x="31" y="26"/>
                    </a:lnTo>
                    <a:close/>
                    <a:moveTo>
                      <a:pt x="28" y="33"/>
                    </a:moveTo>
                    <a:lnTo>
                      <a:pt x="27" y="34"/>
                    </a:lnTo>
                    <a:lnTo>
                      <a:pt x="26" y="35"/>
                    </a:lnTo>
                    <a:lnTo>
                      <a:pt x="19" y="29"/>
                    </a:lnTo>
                    <a:lnTo>
                      <a:pt x="28" y="33"/>
                    </a:lnTo>
                    <a:close/>
                    <a:moveTo>
                      <a:pt x="26" y="35"/>
                    </a:moveTo>
                    <a:lnTo>
                      <a:pt x="22" y="38"/>
                    </a:lnTo>
                    <a:lnTo>
                      <a:pt x="9" y="24"/>
                    </a:lnTo>
                    <a:lnTo>
                      <a:pt x="13" y="22"/>
                    </a:lnTo>
                    <a:lnTo>
                      <a:pt x="26" y="35"/>
                    </a:lnTo>
                    <a:close/>
                    <a:moveTo>
                      <a:pt x="9" y="25"/>
                    </a:moveTo>
                    <a:lnTo>
                      <a:pt x="9" y="25"/>
                    </a:lnTo>
                    <a:lnTo>
                      <a:pt x="9" y="24"/>
                    </a:lnTo>
                    <a:lnTo>
                      <a:pt x="16" y="32"/>
                    </a:lnTo>
                    <a:lnTo>
                      <a:pt x="9" y="25"/>
                    </a:lnTo>
                    <a:close/>
                    <a:moveTo>
                      <a:pt x="22" y="38"/>
                    </a:moveTo>
                    <a:lnTo>
                      <a:pt x="19" y="42"/>
                    </a:lnTo>
                    <a:lnTo>
                      <a:pt x="6" y="27"/>
                    </a:lnTo>
                    <a:lnTo>
                      <a:pt x="9" y="25"/>
                    </a:lnTo>
                    <a:lnTo>
                      <a:pt x="22" y="38"/>
                    </a:lnTo>
                    <a:close/>
                    <a:moveTo>
                      <a:pt x="4" y="34"/>
                    </a:moveTo>
                    <a:lnTo>
                      <a:pt x="4" y="31"/>
                    </a:lnTo>
                    <a:lnTo>
                      <a:pt x="6" y="27"/>
                    </a:lnTo>
                    <a:lnTo>
                      <a:pt x="13" y="34"/>
                    </a:lnTo>
                    <a:lnTo>
                      <a:pt x="4" y="34"/>
                    </a:lnTo>
                    <a:close/>
                    <a:moveTo>
                      <a:pt x="22" y="34"/>
                    </a:moveTo>
                    <a:lnTo>
                      <a:pt x="22" y="41"/>
                    </a:lnTo>
                    <a:lnTo>
                      <a:pt x="4" y="41"/>
                    </a:lnTo>
                    <a:lnTo>
                      <a:pt x="4" y="34"/>
                    </a:lnTo>
                    <a:lnTo>
                      <a:pt x="22" y="34"/>
                    </a:lnTo>
                    <a:close/>
                    <a:moveTo>
                      <a:pt x="22" y="41"/>
                    </a:moveTo>
                    <a:lnTo>
                      <a:pt x="22" y="45"/>
                    </a:lnTo>
                    <a:lnTo>
                      <a:pt x="19" y="47"/>
                    </a:lnTo>
                    <a:lnTo>
                      <a:pt x="13" y="41"/>
                    </a:lnTo>
                    <a:lnTo>
                      <a:pt x="22" y="41"/>
                    </a:lnTo>
                    <a:close/>
                    <a:moveTo>
                      <a:pt x="19" y="47"/>
                    </a:moveTo>
                    <a:lnTo>
                      <a:pt x="16" y="51"/>
                    </a:lnTo>
                    <a:lnTo>
                      <a:pt x="3" y="37"/>
                    </a:lnTo>
                    <a:lnTo>
                      <a:pt x="6" y="34"/>
                    </a:lnTo>
                    <a:lnTo>
                      <a:pt x="19" y="47"/>
                    </a:lnTo>
                    <a:close/>
                    <a:moveTo>
                      <a:pt x="0" y="44"/>
                    </a:moveTo>
                    <a:lnTo>
                      <a:pt x="0" y="41"/>
                    </a:lnTo>
                    <a:lnTo>
                      <a:pt x="3" y="37"/>
                    </a:lnTo>
                    <a:lnTo>
                      <a:pt x="9" y="44"/>
                    </a:lnTo>
                    <a:lnTo>
                      <a:pt x="0" y="44"/>
                    </a:lnTo>
                    <a:close/>
                    <a:moveTo>
                      <a:pt x="19" y="44"/>
                    </a:moveTo>
                    <a:lnTo>
                      <a:pt x="19" y="47"/>
                    </a:lnTo>
                    <a:lnTo>
                      <a:pt x="0" y="47"/>
                    </a:lnTo>
                    <a:lnTo>
                      <a:pt x="0" y="44"/>
                    </a:lnTo>
                    <a:lnTo>
                      <a:pt x="19" y="44"/>
                    </a:lnTo>
                    <a:close/>
                    <a:moveTo>
                      <a:pt x="1" y="52"/>
                    </a:moveTo>
                    <a:lnTo>
                      <a:pt x="0" y="49"/>
                    </a:lnTo>
                    <a:lnTo>
                      <a:pt x="0" y="47"/>
                    </a:lnTo>
                    <a:lnTo>
                      <a:pt x="9" y="47"/>
                    </a:lnTo>
                    <a:lnTo>
                      <a:pt x="1" y="52"/>
                    </a:lnTo>
                    <a:close/>
                    <a:moveTo>
                      <a:pt x="18" y="43"/>
                    </a:moveTo>
                    <a:lnTo>
                      <a:pt x="21" y="49"/>
                    </a:lnTo>
                    <a:lnTo>
                      <a:pt x="5" y="58"/>
                    </a:lnTo>
                    <a:lnTo>
                      <a:pt x="1" y="52"/>
                    </a:lnTo>
                    <a:lnTo>
                      <a:pt x="18" y="43"/>
                    </a:lnTo>
                    <a:close/>
                    <a:moveTo>
                      <a:pt x="21" y="49"/>
                    </a:moveTo>
                    <a:lnTo>
                      <a:pt x="22" y="52"/>
                    </a:lnTo>
                    <a:lnTo>
                      <a:pt x="22" y="54"/>
                    </a:lnTo>
                    <a:lnTo>
                      <a:pt x="13" y="54"/>
                    </a:lnTo>
                    <a:lnTo>
                      <a:pt x="21" y="49"/>
                    </a:lnTo>
                    <a:close/>
                    <a:moveTo>
                      <a:pt x="22" y="54"/>
                    </a:moveTo>
                    <a:lnTo>
                      <a:pt x="22" y="57"/>
                    </a:lnTo>
                    <a:lnTo>
                      <a:pt x="4" y="57"/>
                    </a:lnTo>
                    <a:lnTo>
                      <a:pt x="4" y="54"/>
                    </a:lnTo>
                    <a:lnTo>
                      <a:pt x="22" y="54"/>
                    </a:lnTo>
                    <a:close/>
                    <a:moveTo>
                      <a:pt x="6" y="64"/>
                    </a:moveTo>
                    <a:lnTo>
                      <a:pt x="4" y="60"/>
                    </a:lnTo>
                    <a:lnTo>
                      <a:pt x="4" y="57"/>
                    </a:lnTo>
                    <a:lnTo>
                      <a:pt x="13" y="57"/>
                    </a:lnTo>
                    <a:lnTo>
                      <a:pt x="6" y="64"/>
                    </a:lnTo>
                    <a:close/>
                    <a:moveTo>
                      <a:pt x="19" y="51"/>
                    </a:moveTo>
                    <a:lnTo>
                      <a:pt x="22" y="53"/>
                    </a:lnTo>
                    <a:lnTo>
                      <a:pt x="9" y="67"/>
                    </a:lnTo>
                    <a:lnTo>
                      <a:pt x="6" y="64"/>
                    </a:lnTo>
                    <a:lnTo>
                      <a:pt x="19" y="51"/>
                    </a:lnTo>
                    <a:close/>
                    <a:moveTo>
                      <a:pt x="9" y="67"/>
                    </a:moveTo>
                    <a:lnTo>
                      <a:pt x="19" y="76"/>
                    </a:lnTo>
                    <a:lnTo>
                      <a:pt x="9" y="67"/>
                    </a:lnTo>
                    <a:lnTo>
                      <a:pt x="16" y="60"/>
                    </a:lnTo>
                    <a:lnTo>
                      <a:pt x="9" y="67"/>
                    </a:lnTo>
                    <a:close/>
                    <a:moveTo>
                      <a:pt x="22" y="53"/>
                    </a:moveTo>
                    <a:lnTo>
                      <a:pt x="26" y="56"/>
                    </a:lnTo>
                    <a:lnTo>
                      <a:pt x="13" y="70"/>
                    </a:lnTo>
                    <a:lnTo>
                      <a:pt x="9" y="67"/>
                    </a:lnTo>
                    <a:lnTo>
                      <a:pt x="22" y="53"/>
                    </a:lnTo>
                    <a:close/>
                    <a:moveTo>
                      <a:pt x="26" y="56"/>
                    </a:moveTo>
                    <a:lnTo>
                      <a:pt x="29" y="59"/>
                    </a:lnTo>
                    <a:lnTo>
                      <a:pt x="16" y="73"/>
                    </a:lnTo>
                    <a:lnTo>
                      <a:pt x="13" y="70"/>
                    </a:lnTo>
                    <a:lnTo>
                      <a:pt x="26" y="56"/>
                    </a:lnTo>
                    <a:close/>
                    <a:moveTo>
                      <a:pt x="22" y="76"/>
                    </a:moveTo>
                    <a:lnTo>
                      <a:pt x="18" y="76"/>
                    </a:lnTo>
                    <a:lnTo>
                      <a:pt x="16" y="73"/>
                    </a:lnTo>
                    <a:lnTo>
                      <a:pt x="22" y="66"/>
                    </a:lnTo>
                    <a:lnTo>
                      <a:pt x="22" y="76"/>
                    </a:lnTo>
                    <a:close/>
                    <a:moveTo>
                      <a:pt x="22" y="57"/>
                    </a:moveTo>
                    <a:lnTo>
                      <a:pt x="29" y="57"/>
                    </a:lnTo>
                    <a:lnTo>
                      <a:pt x="29" y="76"/>
                    </a:lnTo>
                    <a:lnTo>
                      <a:pt x="22" y="76"/>
                    </a:lnTo>
                    <a:lnTo>
                      <a:pt x="22" y="57"/>
                    </a:lnTo>
                    <a:close/>
                    <a:moveTo>
                      <a:pt x="29" y="57"/>
                    </a:moveTo>
                    <a:lnTo>
                      <a:pt x="32" y="57"/>
                    </a:lnTo>
                    <a:lnTo>
                      <a:pt x="32" y="76"/>
                    </a:lnTo>
                    <a:lnTo>
                      <a:pt x="29" y="76"/>
                    </a:lnTo>
                    <a:lnTo>
                      <a:pt x="29" y="57"/>
                    </a:lnTo>
                    <a:close/>
                    <a:moveTo>
                      <a:pt x="32" y="57"/>
                    </a:moveTo>
                    <a:lnTo>
                      <a:pt x="38" y="57"/>
                    </a:lnTo>
                    <a:lnTo>
                      <a:pt x="38" y="76"/>
                    </a:lnTo>
                    <a:lnTo>
                      <a:pt x="32" y="76"/>
                    </a:lnTo>
                    <a:lnTo>
                      <a:pt x="32" y="57"/>
                    </a:lnTo>
                    <a:close/>
                    <a:moveTo>
                      <a:pt x="38" y="57"/>
                    </a:moveTo>
                    <a:lnTo>
                      <a:pt x="41" y="57"/>
                    </a:lnTo>
                    <a:lnTo>
                      <a:pt x="41" y="76"/>
                    </a:lnTo>
                    <a:lnTo>
                      <a:pt x="38" y="76"/>
                    </a:lnTo>
                    <a:lnTo>
                      <a:pt x="38" y="57"/>
                    </a:lnTo>
                    <a:close/>
                    <a:moveTo>
                      <a:pt x="41" y="57"/>
                    </a:moveTo>
                    <a:lnTo>
                      <a:pt x="48" y="57"/>
                    </a:lnTo>
                    <a:lnTo>
                      <a:pt x="48" y="76"/>
                    </a:lnTo>
                    <a:lnTo>
                      <a:pt x="41" y="76"/>
                    </a:lnTo>
                    <a:lnTo>
                      <a:pt x="41" y="57"/>
                    </a:lnTo>
                    <a:close/>
                    <a:moveTo>
                      <a:pt x="54" y="73"/>
                    </a:moveTo>
                    <a:lnTo>
                      <a:pt x="52" y="76"/>
                    </a:lnTo>
                    <a:lnTo>
                      <a:pt x="48" y="76"/>
                    </a:lnTo>
                    <a:lnTo>
                      <a:pt x="48" y="66"/>
                    </a:lnTo>
                    <a:lnTo>
                      <a:pt x="54" y="73"/>
                    </a:lnTo>
                    <a:close/>
                    <a:moveTo>
                      <a:pt x="41" y="59"/>
                    </a:moveTo>
                    <a:lnTo>
                      <a:pt x="44" y="56"/>
                    </a:lnTo>
                    <a:lnTo>
                      <a:pt x="58" y="70"/>
                    </a:lnTo>
                    <a:lnTo>
                      <a:pt x="54" y="73"/>
                    </a:lnTo>
                    <a:lnTo>
                      <a:pt x="41" y="59"/>
                    </a:lnTo>
                    <a:close/>
                    <a:moveTo>
                      <a:pt x="44" y="56"/>
                    </a:moveTo>
                    <a:lnTo>
                      <a:pt x="47" y="54"/>
                    </a:lnTo>
                    <a:lnTo>
                      <a:pt x="51" y="54"/>
                    </a:lnTo>
                    <a:lnTo>
                      <a:pt x="51" y="63"/>
                    </a:lnTo>
                    <a:lnTo>
                      <a:pt x="44" y="56"/>
                    </a:lnTo>
                    <a:close/>
                    <a:moveTo>
                      <a:pt x="51" y="54"/>
                    </a:moveTo>
                    <a:lnTo>
                      <a:pt x="58" y="54"/>
                    </a:lnTo>
                    <a:lnTo>
                      <a:pt x="58" y="73"/>
                    </a:lnTo>
                    <a:lnTo>
                      <a:pt x="51" y="73"/>
                    </a:lnTo>
                    <a:lnTo>
                      <a:pt x="51"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18" name="Freeform 304">
                <a:extLst>
                  <a:ext uri="{FF2B5EF4-FFF2-40B4-BE49-F238E27FC236}">
                    <a16:creationId xmlns:a16="http://schemas.microsoft.com/office/drawing/2014/main" id="{9E2722C1-54C3-417F-AC53-4F65A40D443A}"/>
                  </a:ext>
                </a:extLst>
              </p:cNvPr>
              <p:cNvSpPr>
                <a:spLocks/>
              </p:cNvSpPr>
              <p:nvPr/>
            </p:nvSpPr>
            <p:spPr bwMode="auto">
              <a:xfrm>
                <a:off x="2985" y="3165"/>
                <a:ext cx="17" cy="15"/>
              </a:xfrm>
              <a:custGeom>
                <a:avLst/>
                <a:gdLst>
                  <a:gd name="T0" fmla="*/ 12 w 67"/>
                  <a:gd name="T1" fmla="*/ 13 h 58"/>
                  <a:gd name="T2" fmla="*/ 13 w 67"/>
                  <a:gd name="T3" fmla="*/ 12 h 58"/>
                  <a:gd name="T4" fmla="*/ 14 w 67"/>
                  <a:gd name="T5" fmla="*/ 12 h 58"/>
                  <a:gd name="T6" fmla="*/ 15 w 67"/>
                  <a:gd name="T7" fmla="*/ 11 h 58"/>
                  <a:gd name="T8" fmla="*/ 16 w 67"/>
                  <a:gd name="T9" fmla="*/ 10 h 58"/>
                  <a:gd name="T10" fmla="*/ 16 w 67"/>
                  <a:gd name="T11" fmla="*/ 8 h 58"/>
                  <a:gd name="T12" fmla="*/ 17 w 67"/>
                  <a:gd name="T13" fmla="*/ 8 h 58"/>
                  <a:gd name="T14" fmla="*/ 17 w 67"/>
                  <a:gd name="T15" fmla="*/ 7 h 58"/>
                  <a:gd name="T16" fmla="*/ 17 w 67"/>
                  <a:gd name="T17" fmla="*/ 5 h 58"/>
                  <a:gd name="T18" fmla="*/ 17 w 67"/>
                  <a:gd name="T19" fmla="*/ 4 h 58"/>
                  <a:gd name="T20" fmla="*/ 16 w 67"/>
                  <a:gd name="T21" fmla="*/ 3 h 58"/>
                  <a:gd name="T22" fmla="*/ 15 w 67"/>
                  <a:gd name="T23" fmla="*/ 3 h 58"/>
                  <a:gd name="T24" fmla="*/ 14 w 67"/>
                  <a:gd name="T25" fmla="*/ 2 h 58"/>
                  <a:gd name="T26" fmla="*/ 14 w 67"/>
                  <a:gd name="T27" fmla="*/ 1 h 58"/>
                  <a:gd name="T28" fmla="*/ 13 w 67"/>
                  <a:gd name="T29" fmla="*/ 0 h 58"/>
                  <a:gd name="T30" fmla="*/ 12 w 67"/>
                  <a:gd name="T31" fmla="*/ 0 h 58"/>
                  <a:gd name="T32" fmla="*/ 11 w 67"/>
                  <a:gd name="T33" fmla="*/ 0 h 58"/>
                  <a:gd name="T34" fmla="*/ 9 w 67"/>
                  <a:gd name="T35" fmla="*/ 0 h 58"/>
                  <a:gd name="T36" fmla="*/ 8 w 67"/>
                  <a:gd name="T37" fmla="*/ 1 h 58"/>
                  <a:gd name="T38" fmla="*/ 6 w 67"/>
                  <a:gd name="T39" fmla="*/ 1 h 58"/>
                  <a:gd name="T40" fmla="*/ 6 w 67"/>
                  <a:gd name="T41" fmla="*/ 2 h 58"/>
                  <a:gd name="T42" fmla="*/ 4 w 67"/>
                  <a:gd name="T43" fmla="*/ 3 h 58"/>
                  <a:gd name="T44" fmla="*/ 3 w 67"/>
                  <a:gd name="T45" fmla="*/ 3 h 58"/>
                  <a:gd name="T46" fmla="*/ 3 w 67"/>
                  <a:gd name="T47" fmla="*/ 4 h 58"/>
                  <a:gd name="T48" fmla="*/ 2 w 67"/>
                  <a:gd name="T49" fmla="*/ 6 h 58"/>
                  <a:gd name="T50" fmla="*/ 1 w 67"/>
                  <a:gd name="T51" fmla="*/ 7 h 58"/>
                  <a:gd name="T52" fmla="*/ 1 w 67"/>
                  <a:gd name="T53" fmla="*/ 8 h 58"/>
                  <a:gd name="T54" fmla="*/ 0 w 67"/>
                  <a:gd name="T55" fmla="*/ 9 h 58"/>
                  <a:gd name="T56" fmla="*/ 0 w 67"/>
                  <a:gd name="T57" fmla="*/ 10 h 58"/>
                  <a:gd name="T58" fmla="*/ 1 w 67"/>
                  <a:gd name="T59" fmla="*/ 11 h 58"/>
                  <a:gd name="T60" fmla="*/ 1 w 67"/>
                  <a:gd name="T61" fmla="*/ 12 h 58"/>
                  <a:gd name="T62" fmla="*/ 2 w 67"/>
                  <a:gd name="T63" fmla="*/ 13 h 58"/>
                  <a:gd name="T64" fmla="*/ 3 w 67"/>
                  <a:gd name="T65" fmla="*/ 14 h 58"/>
                  <a:gd name="T66" fmla="*/ 3 w 67"/>
                  <a:gd name="T67" fmla="*/ 14 h 58"/>
                  <a:gd name="T68" fmla="*/ 4 w 67"/>
                  <a:gd name="T69" fmla="*/ 15 h 58"/>
                  <a:gd name="T70" fmla="*/ 6 w 67"/>
                  <a:gd name="T71" fmla="*/ 15 h 58"/>
                  <a:gd name="T72" fmla="*/ 6 w 67"/>
                  <a:gd name="T73" fmla="*/ 15 h 58"/>
                  <a:gd name="T74" fmla="*/ 8 w 67"/>
                  <a:gd name="T75" fmla="*/ 15 h 58"/>
                  <a:gd name="T76" fmla="*/ 10 w 67"/>
                  <a:gd name="T77" fmla="*/ 15 h 58"/>
                  <a:gd name="T78" fmla="*/ 11 w 67"/>
                  <a:gd name="T79" fmla="*/ 14 h 58"/>
                  <a:gd name="T80" fmla="*/ 12 w 67"/>
                  <a:gd name="T81" fmla="*/ 1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8" y="51"/>
                    </a:moveTo>
                    <a:lnTo>
                      <a:pt x="51" y="48"/>
                    </a:lnTo>
                    <a:lnTo>
                      <a:pt x="57" y="45"/>
                    </a:lnTo>
                    <a:lnTo>
                      <a:pt x="61" y="42"/>
                    </a:lnTo>
                    <a:lnTo>
                      <a:pt x="64" y="39"/>
                    </a:lnTo>
                    <a:lnTo>
                      <a:pt x="64" y="32"/>
                    </a:lnTo>
                    <a:lnTo>
                      <a:pt x="67" y="29"/>
                    </a:lnTo>
                    <a:lnTo>
                      <a:pt x="67" y="26"/>
                    </a:lnTo>
                    <a:lnTo>
                      <a:pt x="67" y="19"/>
                    </a:lnTo>
                    <a:lnTo>
                      <a:pt x="67" y="17"/>
                    </a:lnTo>
                    <a:lnTo>
                      <a:pt x="64" y="13"/>
                    </a:lnTo>
                    <a:lnTo>
                      <a:pt x="61" y="10"/>
                    </a:lnTo>
                    <a:lnTo>
                      <a:pt x="57" y="7"/>
                    </a:lnTo>
                    <a:lnTo>
                      <a:pt x="54" y="4"/>
                    </a:lnTo>
                    <a:lnTo>
                      <a:pt x="51" y="0"/>
                    </a:lnTo>
                    <a:lnTo>
                      <a:pt x="48" y="0"/>
                    </a:lnTo>
                    <a:lnTo>
                      <a:pt x="42" y="0"/>
                    </a:lnTo>
                    <a:lnTo>
                      <a:pt x="35" y="0"/>
                    </a:lnTo>
                    <a:lnTo>
                      <a:pt x="32" y="4"/>
                    </a:lnTo>
                    <a:lnTo>
                      <a:pt x="25" y="4"/>
                    </a:lnTo>
                    <a:lnTo>
                      <a:pt x="23" y="7"/>
                    </a:lnTo>
                    <a:lnTo>
                      <a:pt x="16" y="10"/>
                    </a:lnTo>
                    <a:lnTo>
                      <a:pt x="13" y="13"/>
                    </a:lnTo>
                    <a:lnTo>
                      <a:pt x="10" y="17"/>
                    </a:lnTo>
                    <a:lnTo>
                      <a:pt x="7" y="22"/>
                    </a:lnTo>
                    <a:lnTo>
                      <a:pt x="3" y="26"/>
                    </a:lnTo>
                    <a:lnTo>
                      <a:pt x="3" y="29"/>
                    </a:lnTo>
                    <a:lnTo>
                      <a:pt x="0" y="36"/>
                    </a:lnTo>
                    <a:lnTo>
                      <a:pt x="0" y="39"/>
                    </a:lnTo>
                    <a:lnTo>
                      <a:pt x="3" y="42"/>
                    </a:lnTo>
                    <a:lnTo>
                      <a:pt x="3" y="48"/>
                    </a:lnTo>
                    <a:lnTo>
                      <a:pt x="7" y="51"/>
                    </a:lnTo>
                    <a:lnTo>
                      <a:pt x="10" y="54"/>
                    </a:lnTo>
                    <a:lnTo>
                      <a:pt x="13" y="54"/>
                    </a:lnTo>
                    <a:lnTo>
                      <a:pt x="16" y="58"/>
                    </a:lnTo>
                    <a:lnTo>
                      <a:pt x="23" y="58"/>
                    </a:lnTo>
                    <a:lnTo>
                      <a:pt x="25" y="58"/>
                    </a:lnTo>
                    <a:lnTo>
                      <a:pt x="32" y="58"/>
                    </a:lnTo>
                    <a:lnTo>
                      <a:pt x="39" y="58"/>
                    </a:lnTo>
                    <a:lnTo>
                      <a:pt x="42"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19" name="Freeform 305">
                <a:extLst>
                  <a:ext uri="{FF2B5EF4-FFF2-40B4-BE49-F238E27FC236}">
                    <a16:creationId xmlns:a16="http://schemas.microsoft.com/office/drawing/2014/main" id="{9F00E3D9-6591-4690-B887-E744856E744D}"/>
                  </a:ext>
                </a:extLst>
              </p:cNvPr>
              <p:cNvSpPr>
                <a:spLocks noEditPoints="1"/>
              </p:cNvSpPr>
              <p:nvPr/>
            </p:nvSpPr>
            <p:spPr bwMode="auto">
              <a:xfrm>
                <a:off x="2983" y="3163"/>
                <a:ext cx="22" cy="19"/>
              </a:xfrm>
              <a:custGeom>
                <a:avLst/>
                <a:gdLst>
                  <a:gd name="T0" fmla="*/ 14 w 86"/>
                  <a:gd name="T1" fmla="*/ 13 h 76"/>
                  <a:gd name="T2" fmla="*/ 16 w 86"/>
                  <a:gd name="T3" fmla="*/ 12 h 76"/>
                  <a:gd name="T4" fmla="*/ 18 w 86"/>
                  <a:gd name="T5" fmla="*/ 16 h 76"/>
                  <a:gd name="T6" fmla="*/ 19 w 86"/>
                  <a:gd name="T7" fmla="*/ 15 h 76"/>
                  <a:gd name="T8" fmla="*/ 16 w 86"/>
                  <a:gd name="T9" fmla="*/ 11 h 76"/>
                  <a:gd name="T10" fmla="*/ 21 w 86"/>
                  <a:gd name="T11" fmla="*/ 12 h 76"/>
                  <a:gd name="T12" fmla="*/ 16 w 86"/>
                  <a:gd name="T13" fmla="*/ 10 h 76"/>
                  <a:gd name="T14" fmla="*/ 17 w 86"/>
                  <a:gd name="T15" fmla="*/ 9 h 76"/>
                  <a:gd name="T16" fmla="*/ 20 w 86"/>
                  <a:gd name="T17" fmla="*/ 12 h 76"/>
                  <a:gd name="T18" fmla="*/ 22 w 86"/>
                  <a:gd name="T19" fmla="*/ 10 h 76"/>
                  <a:gd name="T20" fmla="*/ 17 w 86"/>
                  <a:gd name="T21" fmla="*/ 9 h 76"/>
                  <a:gd name="T22" fmla="*/ 17 w 86"/>
                  <a:gd name="T23" fmla="*/ 7 h 76"/>
                  <a:gd name="T24" fmla="*/ 22 w 86"/>
                  <a:gd name="T25" fmla="*/ 7 h 76"/>
                  <a:gd name="T26" fmla="*/ 21 w 86"/>
                  <a:gd name="T27" fmla="*/ 5 h 76"/>
                  <a:gd name="T28" fmla="*/ 17 w 86"/>
                  <a:gd name="T29" fmla="*/ 7 h 76"/>
                  <a:gd name="T30" fmla="*/ 15 w 86"/>
                  <a:gd name="T31" fmla="*/ 6 h 76"/>
                  <a:gd name="T32" fmla="*/ 17 w 86"/>
                  <a:gd name="T33" fmla="*/ 7 h 76"/>
                  <a:gd name="T34" fmla="*/ 17 w 86"/>
                  <a:gd name="T35" fmla="*/ 1 h 76"/>
                  <a:gd name="T36" fmla="*/ 15 w 86"/>
                  <a:gd name="T37" fmla="*/ 2 h 76"/>
                  <a:gd name="T38" fmla="*/ 15 w 86"/>
                  <a:gd name="T39" fmla="*/ 5 h 76"/>
                  <a:gd name="T40" fmla="*/ 13 w 86"/>
                  <a:gd name="T41" fmla="*/ 5 h 76"/>
                  <a:gd name="T42" fmla="*/ 10 w 86"/>
                  <a:gd name="T43" fmla="*/ 0 h 76"/>
                  <a:gd name="T44" fmla="*/ 9 w 86"/>
                  <a:gd name="T45" fmla="*/ 2 h 76"/>
                  <a:gd name="T46" fmla="*/ 10 w 86"/>
                  <a:gd name="T47" fmla="*/ 3 h 76"/>
                  <a:gd name="T48" fmla="*/ 10 w 86"/>
                  <a:gd name="T49" fmla="*/ 6 h 76"/>
                  <a:gd name="T50" fmla="*/ 10 w 86"/>
                  <a:gd name="T51" fmla="*/ 5 h 76"/>
                  <a:gd name="T52" fmla="*/ 10 w 86"/>
                  <a:gd name="T53" fmla="*/ 6 h 76"/>
                  <a:gd name="T54" fmla="*/ 5 w 86"/>
                  <a:gd name="T55" fmla="*/ 3 h 76"/>
                  <a:gd name="T56" fmla="*/ 6 w 86"/>
                  <a:gd name="T57" fmla="*/ 5 h 76"/>
                  <a:gd name="T58" fmla="*/ 8 w 86"/>
                  <a:gd name="T59" fmla="*/ 7 h 76"/>
                  <a:gd name="T60" fmla="*/ 7 w 86"/>
                  <a:gd name="T61" fmla="*/ 7 h 76"/>
                  <a:gd name="T62" fmla="*/ 3 w 86"/>
                  <a:gd name="T63" fmla="*/ 5 h 76"/>
                  <a:gd name="T64" fmla="*/ 2 w 86"/>
                  <a:gd name="T65" fmla="*/ 7 h 76"/>
                  <a:gd name="T66" fmla="*/ 4 w 86"/>
                  <a:gd name="T67" fmla="*/ 8 h 76"/>
                  <a:gd name="T68" fmla="*/ 6 w 86"/>
                  <a:gd name="T69" fmla="*/ 10 h 76"/>
                  <a:gd name="T70" fmla="*/ 6 w 86"/>
                  <a:gd name="T71" fmla="*/ 9 h 76"/>
                  <a:gd name="T72" fmla="*/ 6 w 86"/>
                  <a:gd name="T73" fmla="*/ 10 h 76"/>
                  <a:gd name="T74" fmla="*/ 0 w 86"/>
                  <a:gd name="T75" fmla="*/ 10 h 76"/>
                  <a:gd name="T76" fmla="*/ 2 w 86"/>
                  <a:gd name="T77" fmla="*/ 11 h 76"/>
                  <a:gd name="T78" fmla="*/ 5 w 86"/>
                  <a:gd name="T79" fmla="*/ 11 h 76"/>
                  <a:gd name="T80" fmla="*/ 4 w 86"/>
                  <a:gd name="T81" fmla="*/ 10 h 76"/>
                  <a:gd name="T82" fmla="*/ 6 w 86"/>
                  <a:gd name="T83" fmla="*/ 12 h 76"/>
                  <a:gd name="T84" fmla="*/ 1 w 86"/>
                  <a:gd name="T85" fmla="*/ 14 h 76"/>
                  <a:gd name="T86" fmla="*/ 3 w 86"/>
                  <a:gd name="T87" fmla="*/ 14 h 76"/>
                  <a:gd name="T88" fmla="*/ 5 w 86"/>
                  <a:gd name="T89" fmla="*/ 13 h 76"/>
                  <a:gd name="T90" fmla="*/ 5 w 86"/>
                  <a:gd name="T91" fmla="*/ 18 h 76"/>
                  <a:gd name="T92" fmla="*/ 6 w 86"/>
                  <a:gd name="T93" fmla="*/ 14 h 76"/>
                  <a:gd name="T94" fmla="*/ 7 w 86"/>
                  <a:gd name="T95" fmla="*/ 14 h 76"/>
                  <a:gd name="T96" fmla="*/ 4 w 86"/>
                  <a:gd name="T97" fmla="*/ 18 h 76"/>
                  <a:gd name="T98" fmla="*/ 6 w 86"/>
                  <a:gd name="T99" fmla="*/ 19 h 76"/>
                  <a:gd name="T100" fmla="*/ 8 w 86"/>
                  <a:gd name="T101" fmla="*/ 14 h 76"/>
                  <a:gd name="T102" fmla="*/ 10 w 86"/>
                  <a:gd name="T103" fmla="*/ 14 h 76"/>
                  <a:gd name="T104" fmla="*/ 12 w 86"/>
                  <a:gd name="T105" fmla="*/ 19 h 76"/>
                  <a:gd name="T106" fmla="*/ 12 w 86"/>
                  <a:gd name="T107" fmla="*/ 17 h 76"/>
                  <a:gd name="T108" fmla="*/ 10 w 86"/>
                  <a:gd name="T109" fmla="*/ 15 h 76"/>
                  <a:gd name="T110" fmla="*/ 12 w 86"/>
                  <a:gd name="T111" fmla="*/ 14 h 7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6"/>
                  <a:gd name="T169" fmla="*/ 0 h 76"/>
                  <a:gd name="T170" fmla="*/ 86 w 86"/>
                  <a:gd name="T171" fmla="*/ 76 h 7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6" h="76">
                    <a:moveTo>
                      <a:pt x="50" y="53"/>
                    </a:moveTo>
                    <a:lnTo>
                      <a:pt x="53" y="50"/>
                    </a:lnTo>
                    <a:lnTo>
                      <a:pt x="67" y="64"/>
                    </a:lnTo>
                    <a:lnTo>
                      <a:pt x="64" y="67"/>
                    </a:lnTo>
                    <a:lnTo>
                      <a:pt x="50" y="53"/>
                    </a:lnTo>
                    <a:close/>
                    <a:moveTo>
                      <a:pt x="53" y="50"/>
                    </a:moveTo>
                    <a:lnTo>
                      <a:pt x="54" y="49"/>
                    </a:lnTo>
                    <a:lnTo>
                      <a:pt x="56" y="49"/>
                    </a:lnTo>
                    <a:lnTo>
                      <a:pt x="60" y="57"/>
                    </a:lnTo>
                    <a:lnTo>
                      <a:pt x="53" y="50"/>
                    </a:lnTo>
                    <a:close/>
                    <a:moveTo>
                      <a:pt x="56" y="49"/>
                    </a:moveTo>
                    <a:lnTo>
                      <a:pt x="62" y="46"/>
                    </a:lnTo>
                    <a:lnTo>
                      <a:pt x="71" y="62"/>
                    </a:lnTo>
                    <a:lnTo>
                      <a:pt x="64" y="65"/>
                    </a:lnTo>
                    <a:lnTo>
                      <a:pt x="56" y="49"/>
                    </a:lnTo>
                    <a:close/>
                    <a:moveTo>
                      <a:pt x="73" y="61"/>
                    </a:moveTo>
                    <a:lnTo>
                      <a:pt x="72" y="62"/>
                    </a:lnTo>
                    <a:lnTo>
                      <a:pt x="71" y="62"/>
                    </a:lnTo>
                    <a:lnTo>
                      <a:pt x="66" y="54"/>
                    </a:lnTo>
                    <a:lnTo>
                      <a:pt x="73" y="61"/>
                    </a:lnTo>
                    <a:close/>
                    <a:moveTo>
                      <a:pt x="60" y="47"/>
                    </a:moveTo>
                    <a:lnTo>
                      <a:pt x="63" y="45"/>
                    </a:lnTo>
                    <a:lnTo>
                      <a:pt x="76" y="58"/>
                    </a:lnTo>
                    <a:lnTo>
                      <a:pt x="73" y="61"/>
                    </a:lnTo>
                    <a:lnTo>
                      <a:pt x="60" y="47"/>
                    </a:lnTo>
                    <a:close/>
                    <a:moveTo>
                      <a:pt x="63" y="45"/>
                    </a:moveTo>
                    <a:lnTo>
                      <a:pt x="63" y="45"/>
                    </a:lnTo>
                    <a:lnTo>
                      <a:pt x="70" y="51"/>
                    </a:lnTo>
                    <a:lnTo>
                      <a:pt x="63" y="45"/>
                    </a:lnTo>
                    <a:close/>
                    <a:moveTo>
                      <a:pt x="63" y="45"/>
                    </a:moveTo>
                    <a:lnTo>
                      <a:pt x="66" y="41"/>
                    </a:lnTo>
                    <a:lnTo>
                      <a:pt x="80" y="54"/>
                    </a:lnTo>
                    <a:lnTo>
                      <a:pt x="76" y="58"/>
                    </a:lnTo>
                    <a:lnTo>
                      <a:pt x="63" y="45"/>
                    </a:lnTo>
                    <a:close/>
                    <a:moveTo>
                      <a:pt x="83" y="48"/>
                    </a:moveTo>
                    <a:lnTo>
                      <a:pt x="83" y="51"/>
                    </a:lnTo>
                    <a:lnTo>
                      <a:pt x="80" y="54"/>
                    </a:lnTo>
                    <a:lnTo>
                      <a:pt x="73" y="48"/>
                    </a:lnTo>
                    <a:lnTo>
                      <a:pt x="83" y="48"/>
                    </a:lnTo>
                    <a:close/>
                    <a:moveTo>
                      <a:pt x="63" y="48"/>
                    </a:moveTo>
                    <a:lnTo>
                      <a:pt x="63" y="41"/>
                    </a:lnTo>
                    <a:lnTo>
                      <a:pt x="83" y="41"/>
                    </a:lnTo>
                    <a:lnTo>
                      <a:pt x="83" y="48"/>
                    </a:lnTo>
                    <a:lnTo>
                      <a:pt x="63" y="48"/>
                    </a:lnTo>
                    <a:close/>
                    <a:moveTo>
                      <a:pt x="63" y="41"/>
                    </a:moveTo>
                    <a:lnTo>
                      <a:pt x="63" y="37"/>
                    </a:lnTo>
                    <a:lnTo>
                      <a:pt x="66" y="35"/>
                    </a:lnTo>
                    <a:lnTo>
                      <a:pt x="73" y="41"/>
                    </a:lnTo>
                    <a:lnTo>
                      <a:pt x="63" y="41"/>
                    </a:lnTo>
                    <a:close/>
                    <a:moveTo>
                      <a:pt x="66" y="35"/>
                    </a:moveTo>
                    <a:lnTo>
                      <a:pt x="70" y="31"/>
                    </a:lnTo>
                    <a:lnTo>
                      <a:pt x="83" y="45"/>
                    </a:lnTo>
                    <a:lnTo>
                      <a:pt x="80" y="48"/>
                    </a:lnTo>
                    <a:lnTo>
                      <a:pt x="66" y="35"/>
                    </a:lnTo>
                    <a:close/>
                    <a:moveTo>
                      <a:pt x="86" y="38"/>
                    </a:moveTo>
                    <a:lnTo>
                      <a:pt x="86" y="42"/>
                    </a:lnTo>
                    <a:lnTo>
                      <a:pt x="83" y="45"/>
                    </a:lnTo>
                    <a:lnTo>
                      <a:pt x="76" y="38"/>
                    </a:lnTo>
                    <a:lnTo>
                      <a:pt x="86" y="38"/>
                    </a:lnTo>
                    <a:close/>
                    <a:moveTo>
                      <a:pt x="66" y="38"/>
                    </a:moveTo>
                    <a:lnTo>
                      <a:pt x="66" y="35"/>
                    </a:lnTo>
                    <a:lnTo>
                      <a:pt x="86" y="35"/>
                    </a:lnTo>
                    <a:lnTo>
                      <a:pt x="86" y="38"/>
                    </a:lnTo>
                    <a:lnTo>
                      <a:pt x="66" y="38"/>
                    </a:lnTo>
                    <a:close/>
                    <a:moveTo>
                      <a:pt x="66" y="35"/>
                    </a:moveTo>
                    <a:lnTo>
                      <a:pt x="66" y="28"/>
                    </a:lnTo>
                    <a:lnTo>
                      <a:pt x="86" y="28"/>
                    </a:lnTo>
                    <a:lnTo>
                      <a:pt x="86" y="35"/>
                    </a:lnTo>
                    <a:lnTo>
                      <a:pt x="66" y="35"/>
                    </a:lnTo>
                    <a:close/>
                    <a:moveTo>
                      <a:pt x="66" y="28"/>
                    </a:moveTo>
                    <a:lnTo>
                      <a:pt x="66" y="26"/>
                    </a:lnTo>
                    <a:lnTo>
                      <a:pt x="86" y="26"/>
                    </a:lnTo>
                    <a:lnTo>
                      <a:pt x="86" y="28"/>
                    </a:lnTo>
                    <a:lnTo>
                      <a:pt x="66" y="28"/>
                    </a:lnTo>
                    <a:close/>
                    <a:moveTo>
                      <a:pt x="83" y="18"/>
                    </a:moveTo>
                    <a:lnTo>
                      <a:pt x="86" y="21"/>
                    </a:lnTo>
                    <a:lnTo>
                      <a:pt x="86" y="26"/>
                    </a:lnTo>
                    <a:lnTo>
                      <a:pt x="76" y="26"/>
                    </a:lnTo>
                    <a:lnTo>
                      <a:pt x="83" y="18"/>
                    </a:lnTo>
                    <a:close/>
                    <a:moveTo>
                      <a:pt x="70" y="32"/>
                    </a:moveTo>
                    <a:lnTo>
                      <a:pt x="66" y="29"/>
                    </a:lnTo>
                    <a:lnTo>
                      <a:pt x="80" y="16"/>
                    </a:lnTo>
                    <a:lnTo>
                      <a:pt x="83" y="18"/>
                    </a:lnTo>
                    <a:lnTo>
                      <a:pt x="70" y="32"/>
                    </a:lnTo>
                    <a:close/>
                    <a:moveTo>
                      <a:pt x="66" y="29"/>
                    </a:moveTo>
                    <a:lnTo>
                      <a:pt x="63" y="26"/>
                    </a:lnTo>
                    <a:lnTo>
                      <a:pt x="76" y="13"/>
                    </a:lnTo>
                    <a:lnTo>
                      <a:pt x="80" y="16"/>
                    </a:lnTo>
                    <a:lnTo>
                      <a:pt x="66" y="29"/>
                    </a:lnTo>
                    <a:close/>
                    <a:moveTo>
                      <a:pt x="63" y="26"/>
                    </a:moveTo>
                    <a:lnTo>
                      <a:pt x="60" y="22"/>
                    </a:lnTo>
                    <a:lnTo>
                      <a:pt x="73" y="9"/>
                    </a:lnTo>
                    <a:lnTo>
                      <a:pt x="76" y="13"/>
                    </a:lnTo>
                    <a:lnTo>
                      <a:pt x="63" y="26"/>
                    </a:lnTo>
                    <a:close/>
                    <a:moveTo>
                      <a:pt x="60" y="22"/>
                    </a:moveTo>
                    <a:lnTo>
                      <a:pt x="56" y="19"/>
                    </a:lnTo>
                    <a:lnTo>
                      <a:pt x="70" y="6"/>
                    </a:lnTo>
                    <a:lnTo>
                      <a:pt x="73" y="9"/>
                    </a:lnTo>
                    <a:lnTo>
                      <a:pt x="60" y="22"/>
                    </a:lnTo>
                    <a:close/>
                    <a:moveTo>
                      <a:pt x="56" y="19"/>
                    </a:moveTo>
                    <a:lnTo>
                      <a:pt x="66" y="29"/>
                    </a:lnTo>
                    <a:lnTo>
                      <a:pt x="56" y="19"/>
                    </a:lnTo>
                    <a:lnTo>
                      <a:pt x="63" y="13"/>
                    </a:lnTo>
                    <a:lnTo>
                      <a:pt x="56" y="19"/>
                    </a:lnTo>
                    <a:close/>
                    <a:moveTo>
                      <a:pt x="56" y="19"/>
                    </a:moveTo>
                    <a:lnTo>
                      <a:pt x="53" y="16"/>
                    </a:lnTo>
                    <a:lnTo>
                      <a:pt x="67" y="3"/>
                    </a:lnTo>
                    <a:lnTo>
                      <a:pt x="70" y="6"/>
                    </a:lnTo>
                    <a:lnTo>
                      <a:pt x="56" y="19"/>
                    </a:lnTo>
                    <a:close/>
                    <a:moveTo>
                      <a:pt x="60" y="0"/>
                    </a:moveTo>
                    <a:lnTo>
                      <a:pt x="64" y="0"/>
                    </a:lnTo>
                    <a:lnTo>
                      <a:pt x="67" y="3"/>
                    </a:lnTo>
                    <a:lnTo>
                      <a:pt x="60" y="9"/>
                    </a:lnTo>
                    <a:lnTo>
                      <a:pt x="60" y="0"/>
                    </a:lnTo>
                    <a:close/>
                    <a:moveTo>
                      <a:pt x="60" y="19"/>
                    </a:moveTo>
                    <a:lnTo>
                      <a:pt x="57" y="19"/>
                    </a:lnTo>
                    <a:lnTo>
                      <a:pt x="57" y="0"/>
                    </a:lnTo>
                    <a:lnTo>
                      <a:pt x="60" y="0"/>
                    </a:lnTo>
                    <a:lnTo>
                      <a:pt x="60" y="19"/>
                    </a:lnTo>
                    <a:close/>
                    <a:moveTo>
                      <a:pt x="57" y="19"/>
                    </a:moveTo>
                    <a:lnTo>
                      <a:pt x="51" y="19"/>
                    </a:lnTo>
                    <a:lnTo>
                      <a:pt x="51" y="0"/>
                    </a:lnTo>
                    <a:lnTo>
                      <a:pt x="57" y="0"/>
                    </a:lnTo>
                    <a:lnTo>
                      <a:pt x="57" y="19"/>
                    </a:lnTo>
                    <a:close/>
                    <a:moveTo>
                      <a:pt x="51" y="19"/>
                    </a:moveTo>
                    <a:lnTo>
                      <a:pt x="44" y="19"/>
                    </a:lnTo>
                    <a:lnTo>
                      <a:pt x="44" y="0"/>
                    </a:lnTo>
                    <a:lnTo>
                      <a:pt x="51" y="0"/>
                    </a:lnTo>
                    <a:lnTo>
                      <a:pt x="51" y="19"/>
                    </a:lnTo>
                    <a:close/>
                    <a:moveTo>
                      <a:pt x="38" y="3"/>
                    </a:moveTo>
                    <a:lnTo>
                      <a:pt x="40" y="0"/>
                    </a:lnTo>
                    <a:lnTo>
                      <a:pt x="44" y="0"/>
                    </a:lnTo>
                    <a:lnTo>
                      <a:pt x="44" y="9"/>
                    </a:lnTo>
                    <a:lnTo>
                      <a:pt x="38" y="3"/>
                    </a:lnTo>
                    <a:close/>
                    <a:moveTo>
                      <a:pt x="51" y="16"/>
                    </a:moveTo>
                    <a:lnTo>
                      <a:pt x="48" y="19"/>
                    </a:lnTo>
                    <a:lnTo>
                      <a:pt x="34" y="6"/>
                    </a:lnTo>
                    <a:lnTo>
                      <a:pt x="38" y="3"/>
                    </a:lnTo>
                    <a:lnTo>
                      <a:pt x="51" y="16"/>
                    </a:lnTo>
                    <a:close/>
                    <a:moveTo>
                      <a:pt x="48" y="19"/>
                    </a:moveTo>
                    <a:lnTo>
                      <a:pt x="45" y="22"/>
                    </a:lnTo>
                    <a:lnTo>
                      <a:pt x="41" y="22"/>
                    </a:lnTo>
                    <a:lnTo>
                      <a:pt x="41" y="13"/>
                    </a:lnTo>
                    <a:lnTo>
                      <a:pt x="48" y="19"/>
                    </a:lnTo>
                    <a:close/>
                    <a:moveTo>
                      <a:pt x="41" y="22"/>
                    </a:moveTo>
                    <a:lnTo>
                      <a:pt x="34" y="22"/>
                    </a:lnTo>
                    <a:lnTo>
                      <a:pt x="34" y="3"/>
                    </a:lnTo>
                    <a:lnTo>
                      <a:pt x="41" y="3"/>
                    </a:lnTo>
                    <a:lnTo>
                      <a:pt x="41" y="22"/>
                    </a:lnTo>
                    <a:close/>
                    <a:moveTo>
                      <a:pt x="28" y="6"/>
                    </a:moveTo>
                    <a:lnTo>
                      <a:pt x="31" y="3"/>
                    </a:lnTo>
                    <a:lnTo>
                      <a:pt x="34" y="3"/>
                    </a:lnTo>
                    <a:lnTo>
                      <a:pt x="34" y="13"/>
                    </a:lnTo>
                    <a:lnTo>
                      <a:pt x="28" y="6"/>
                    </a:lnTo>
                    <a:close/>
                    <a:moveTo>
                      <a:pt x="41" y="19"/>
                    </a:moveTo>
                    <a:lnTo>
                      <a:pt x="39" y="22"/>
                    </a:lnTo>
                    <a:lnTo>
                      <a:pt x="24" y="9"/>
                    </a:lnTo>
                    <a:lnTo>
                      <a:pt x="28" y="6"/>
                    </a:lnTo>
                    <a:lnTo>
                      <a:pt x="41" y="19"/>
                    </a:lnTo>
                    <a:close/>
                    <a:moveTo>
                      <a:pt x="39" y="22"/>
                    </a:moveTo>
                    <a:lnTo>
                      <a:pt x="38" y="24"/>
                    </a:lnTo>
                    <a:lnTo>
                      <a:pt x="35" y="25"/>
                    </a:lnTo>
                    <a:lnTo>
                      <a:pt x="32" y="16"/>
                    </a:lnTo>
                    <a:lnTo>
                      <a:pt x="39" y="22"/>
                    </a:lnTo>
                    <a:close/>
                    <a:moveTo>
                      <a:pt x="35" y="25"/>
                    </a:moveTo>
                    <a:lnTo>
                      <a:pt x="30" y="28"/>
                    </a:lnTo>
                    <a:lnTo>
                      <a:pt x="21" y="10"/>
                    </a:lnTo>
                    <a:lnTo>
                      <a:pt x="28" y="7"/>
                    </a:lnTo>
                    <a:lnTo>
                      <a:pt x="35" y="25"/>
                    </a:lnTo>
                    <a:close/>
                    <a:moveTo>
                      <a:pt x="19" y="13"/>
                    </a:moveTo>
                    <a:lnTo>
                      <a:pt x="20" y="11"/>
                    </a:lnTo>
                    <a:lnTo>
                      <a:pt x="21" y="10"/>
                    </a:lnTo>
                    <a:lnTo>
                      <a:pt x="25" y="19"/>
                    </a:lnTo>
                    <a:lnTo>
                      <a:pt x="19" y="13"/>
                    </a:lnTo>
                    <a:close/>
                    <a:moveTo>
                      <a:pt x="32" y="26"/>
                    </a:moveTo>
                    <a:lnTo>
                      <a:pt x="29" y="29"/>
                    </a:lnTo>
                    <a:lnTo>
                      <a:pt x="16" y="16"/>
                    </a:lnTo>
                    <a:lnTo>
                      <a:pt x="19" y="13"/>
                    </a:lnTo>
                    <a:lnTo>
                      <a:pt x="32" y="26"/>
                    </a:lnTo>
                    <a:close/>
                    <a:moveTo>
                      <a:pt x="29" y="29"/>
                    </a:moveTo>
                    <a:lnTo>
                      <a:pt x="19" y="38"/>
                    </a:lnTo>
                    <a:lnTo>
                      <a:pt x="29" y="29"/>
                    </a:lnTo>
                    <a:lnTo>
                      <a:pt x="22" y="22"/>
                    </a:lnTo>
                    <a:lnTo>
                      <a:pt x="29" y="29"/>
                    </a:lnTo>
                    <a:close/>
                    <a:moveTo>
                      <a:pt x="29" y="29"/>
                    </a:moveTo>
                    <a:lnTo>
                      <a:pt x="25" y="32"/>
                    </a:lnTo>
                    <a:lnTo>
                      <a:pt x="12" y="18"/>
                    </a:lnTo>
                    <a:lnTo>
                      <a:pt x="16" y="16"/>
                    </a:lnTo>
                    <a:lnTo>
                      <a:pt x="29" y="29"/>
                    </a:lnTo>
                    <a:close/>
                    <a:moveTo>
                      <a:pt x="10" y="21"/>
                    </a:moveTo>
                    <a:lnTo>
                      <a:pt x="11" y="19"/>
                    </a:lnTo>
                    <a:lnTo>
                      <a:pt x="12" y="18"/>
                    </a:lnTo>
                    <a:lnTo>
                      <a:pt x="19" y="26"/>
                    </a:lnTo>
                    <a:lnTo>
                      <a:pt x="10" y="21"/>
                    </a:lnTo>
                    <a:close/>
                    <a:moveTo>
                      <a:pt x="28" y="29"/>
                    </a:moveTo>
                    <a:lnTo>
                      <a:pt x="24" y="36"/>
                    </a:lnTo>
                    <a:lnTo>
                      <a:pt x="7" y="28"/>
                    </a:lnTo>
                    <a:lnTo>
                      <a:pt x="10" y="21"/>
                    </a:lnTo>
                    <a:lnTo>
                      <a:pt x="28" y="29"/>
                    </a:lnTo>
                    <a:close/>
                    <a:moveTo>
                      <a:pt x="24" y="36"/>
                    </a:moveTo>
                    <a:lnTo>
                      <a:pt x="23" y="37"/>
                    </a:lnTo>
                    <a:lnTo>
                      <a:pt x="22" y="38"/>
                    </a:lnTo>
                    <a:lnTo>
                      <a:pt x="16" y="31"/>
                    </a:lnTo>
                    <a:lnTo>
                      <a:pt x="24" y="36"/>
                    </a:lnTo>
                    <a:close/>
                    <a:moveTo>
                      <a:pt x="22" y="38"/>
                    </a:moveTo>
                    <a:lnTo>
                      <a:pt x="19" y="41"/>
                    </a:lnTo>
                    <a:lnTo>
                      <a:pt x="6" y="28"/>
                    </a:lnTo>
                    <a:lnTo>
                      <a:pt x="9" y="25"/>
                    </a:lnTo>
                    <a:lnTo>
                      <a:pt x="22" y="38"/>
                    </a:lnTo>
                    <a:close/>
                    <a:moveTo>
                      <a:pt x="3" y="35"/>
                    </a:moveTo>
                    <a:lnTo>
                      <a:pt x="3" y="31"/>
                    </a:lnTo>
                    <a:lnTo>
                      <a:pt x="6" y="28"/>
                    </a:lnTo>
                    <a:lnTo>
                      <a:pt x="12" y="35"/>
                    </a:lnTo>
                    <a:lnTo>
                      <a:pt x="3" y="35"/>
                    </a:lnTo>
                    <a:close/>
                    <a:moveTo>
                      <a:pt x="22" y="35"/>
                    </a:moveTo>
                    <a:lnTo>
                      <a:pt x="22" y="38"/>
                    </a:lnTo>
                    <a:lnTo>
                      <a:pt x="3" y="38"/>
                    </a:lnTo>
                    <a:lnTo>
                      <a:pt x="3" y="35"/>
                    </a:lnTo>
                    <a:lnTo>
                      <a:pt x="22" y="35"/>
                    </a:lnTo>
                    <a:close/>
                    <a:moveTo>
                      <a:pt x="22" y="38"/>
                    </a:moveTo>
                    <a:lnTo>
                      <a:pt x="22" y="40"/>
                    </a:lnTo>
                    <a:lnTo>
                      <a:pt x="21" y="42"/>
                    </a:lnTo>
                    <a:lnTo>
                      <a:pt x="12" y="38"/>
                    </a:lnTo>
                    <a:lnTo>
                      <a:pt x="22" y="38"/>
                    </a:lnTo>
                    <a:close/>
                    <a:moveTo>
                      <a:pt x="21" y="42"/>
                    </a:moveTo>
                    <a:lnTo>
                      <a:pt x="18" y="49"/>
                    </a:lnTo>
                    <a:lnTo>
                      <a:pt x="1" y="40"/>
                    </a:lnTo>
                    <a:lnTo>
                      <a:pt x="3" y="33"/>
                    </a:lnTo>
                    <a:lnTo>
                      <a:pt x="21" y="42"/>
                    </a:lnTo>
                    <a:close/>
                    <a:moveTo>
                      <a:pt x="0" y="45"/>
                    </a:moveTo>
                    <a:lnTo>
                      <a:pt x="0" y="42"/>
                    </a:lnTo>
                    <a:lnTo>
                      <a:pt x="1" y="40"/>
                    </a:lnTo>
                    <a:lnTo>
                      <a:pt x="9" y="45"/>
                    </a:lnTo>
                    <a:lnTo>
                      <a:pt x="0" y="45"/>
                    </a:lnTo>
                    <a:close/>
                    <a:moveTo>
                      <a:pt x="19" y="45"/>
                    </a:moveTo>
                    <a:lnTo>
                      <a:pt x="19" y="48"/>
                    </a:lnTo>
                    <a:lnTo>
                      <a:pt x="0" y="48"/>
                    </a:lnTo>
                    <a:lnTo>
                      <a:pt x="0" y="45"/>
                    </a:lnTo>
                    <a:lnTo>
                      <a:pt x="19" y="45"/>
                    </a:lnTo>
                    <a:close/>
                    <a:moveTo>
                      <a:pt x="2" y="54"/>
                    </a:moveTo>
                    <a:lnTo>
                      <a:pt x="0" y="51"/>
                    </a:lnTo>
                    <a:lnTo>
                      <a:pt x="0" y="48"/>
                    </a:lnTo>
                    <a:lnTo>
                      <a:pt x="9" y="48"/>
                    </a:lnTo>
                    <a:lnTo>
                      <a:pt x="2" y="54"/>
                    </a:lnTo>
                    <a:close/>
                    <a:moveTo>
                      <a:pt x="16" y="41"/>
                    </a:moveTo>
                    <a:lnTo>
                      <a:pt x="19" y="45"/>
                    </a:lnTo>
                    <a:lnTo>
                      <a:pt x="6" y="58"/>
                    </a:lnTo>
                    <a:lnTo>
                      <a:pt x="2" y="54"/>
                    </a:lnTo>
                    <a:lnTo>
                      <a:pt x="16" y="41"/>
                    </a:lnTo>
                    <a:close/>
                    <a:moveTo>
                      <a:pt x="19" y="45"/>
                    </a:moveTo>
                    <a:lnTo>
                      <a:pt x="22" y="47"/>
                    </a:lnTo>
                    <a:lnTo>
                      <a:pt x="22" y="51"/>
                    </a:lnTo>
                    <a:lnTo>
                      <a:pt x="12" y="51"/>
                    </a:lnTo>
                    <a:lnTo>
                      <a:pt x="19" y="45"/>
                    </a:lnTo>
                    <a:close/>
                    <a:moveTo>
                      <a:pt x="22" y="51"/>
                    </a:moveTo>
                    <a:lnTo>
                      <a:pt x="22" y="57"/>
                    </a:lnTo>
                    <a:lnTo>
                      <a:pt x="3" y="57"/>
                    </a:lnTo>
                    <a:lnTo>
                      <a:pt x="3" y="51"/>
                    </a:lnTo>
                    <a:lnTo>
                      <a:pt x="22" y="51"/>
                    </a:lnTo>
                    <a:close/>
                    <a:moveTo>
                      <a:pt x="6" y="64"/>
                    </a:moveTo>
                    <a:lnTo>
                      <a:pt x="3" y="61"/>
                    </a:lnTo>
                    <a:lnTo>
                      <a:pt x="3" y="57"/>
                    </a:lnTo>
                    <a:lnTo>
                      <a:pt x="12" y="57"/>
                    </a:lnTo>
                    <a:lnTo>
                      <a:pt x="6" y="64"/>
                    </a:lnTo>
                    <a:close/>
                    <a:moveTo>
                      <a:pt x="19" y="50"/>
                    </a:moveTo>
                    <a:lnTo>
                      <a:pt x="22" y="53"/>
                    </a:lnTo>
                    <a:lnTo>
                      <a:pt x="9" y="67"/>
                    </a:lnTo>
                    <a:lnTo>
                      <a:pt x="6" y="64"/>
                    </a:lnTo>
                    <a:lnTo>
                      <a:pt x="19" y="50"/>
                    </a:lnTo>
                    <a:close/>
                    <a:moveTo>
                      <a:pt x="22" y="53"/>
                    </a:moveTo>
                    <a:lnTo>
                      <a:pt x="25" y="57"/>
                    </a:lnTo>
                    <a:lnTo>
                      <a:pt x="12" y="70"/>
                    </a:lnTo>
                    <a:lnTo>
                      <a:pt x="9" y="67"/>
                    </a:lnTo>
                    <a:lnTo>
                      <a:pt x="22" y="53"/>
                    </a:lnTo>
                    <a:close/>
                    <a:moveTo>
                      <a:pt x="19" y="73"/>
                    </a:moveTo>
                    <a:lnTo>
                      <a:pt x="14" y="73"/>
                    </a:lnTo>
                    <a:lnTo>
                      <a:pt x="12" y="70"/>
                    </a:lnTo>
                    <a:lnTo>
                      <a:pt x="19" y="63"/>
                    </a:lnTo>
                    <a:lnTo>
                      <a:pt x="19" y="73"/>
                    </a:lnTo>
                    <a:close/>
                    <a:moveTo>
                      <a:pt x="19" y="54"/>
                    </a:moveTo>
                    <a:lnTo>
                      <a:pt x="22" y="54"/>
                    </a:lnTo>
                    <a:lnTo>
                      <a:pt x="22" y="73"/>
                    </a:lnTo>
                    <a:lnTo>
                      <a:pt x="19" y="73"/>
                    </a:lnTo>
                    <a:lnTo>
                      <a:pt x="19" y="54"/>
                    </a:lnTo>
                    <a:close/>
                    <a:moveTo>
                      <a:pt x="22" y="54"/>
                    </a:moveTo>
                    <a:lnTo>
                      <a:pt x="25" y="54"/>
                    </a:lnTo>
                    <a:lnTo>
                      <a:pt x="29" y="57"/>
                    </a:lnTo>
                    <a:lnTo>
                      <a:pt x="22" y="63"/>
                    </a:lnTo>
                    <a:lnTo>
                      <a:pt x="22" y="54"/>
                    </a:lnTo>
                    <a:close/>
                    <a:moveTo>
                      <a:pt x="29" y="57"/>
                    </a:moveTo>
                    <a:lnTo>
                      <a:pt x="32" y="60"/>
                    </a:lnTo>
                    <a:lnTo>
                      <a:pt x="19" y="73"/>
                    </a:lnTo>
                    <a:lnTo>
                      <a:pt x="16" y="70"/>
                    </a:lnTo>
                    <a:lnTo>
                      <a:pt x="29" y="57"/>
                    </a:lnTo>
                    <a:close/>
                    <a:moveTo>
                      <a:pt x="25" y="76"/>
                    </a:moveTo>
                    <a:lnTo>
                      <a:pt x="21" y="76"/>
                    </a:lnTo>
                    <a:lnTo>
                      <a:pt x="19" y="73"/>
                    </a:lnTo>
                    <a:lnTo>
                      <a:pt x="25" y="67"/>
                    </a:lnTo>
                    <a:lnTo>
                      <a:pt x="25" y="76"/>
                    </a:lnTo>
                    <a:close/>
                    <a:moveTo>
                      <a:pt x="25" y="57"/>
                    </a:moveTo>
                    <a:lnTo>
                      <a:pt x="32" y="57"/>
                    </a:lnTo>
                    <a:lnTo>
                      <a:pt x="32" y="76"/>
                    </a:lnTo>
                    <a:lnTo>
                      <a:pt x="25" y="76"/>
                    </a:lnTo>
                    <a:lnTo>
                      <a:pt x="25" y="57"/>
                    </a:lnTo>
                    <a:close/>
                    <a:moveTo>
                      <a:pt x="32" y="57"/>
                    </a:moveTo>
                    <a:lnTo>
                      <a:pt x="34" y="57"/>
                    </a:lnTo>
                    <a:lnTo>
                      <a:pt x="34" y="76"/>
                    </a:lnTo>
                    <a:lnTo>
                      <a:pt x="32" y="76"/>
                    </a:lnTo>
                    <a:lnTo>
                      <a:pt x="32" y="57"/>
                    </a:lnTo>
                    <a:close/>
                    <a:moveTo>
                      <a:pt x="34" y="57"/>
                    </a:moveTo>
                    <a:lnTo>
                      <a:pt x="41" y="57"/>
                    </a:lnTo>
                    <a:lnTo>
                      <a:pt x="41" y="76"/>
                    </a:lnTo>
                    <a:lnTo>
                      <a:pt x="34" y="76"/>
                    </a:lnTo>
                    <a:lnTo>
                      <a:pt x="34" y="57"/>
                    </a:lnTo>
                    <a:close/>
                    <a:moveTo>
                      <a:pt x="41" y="57"/>
                    </a:moveTo>
                    <a:lnTo>
                      <a:pt x="48" y="57"/>
                    </a:lnTo>
                    <a:lnTo>
                      <a:pt x="48" y="76"/>
                    </a:lnTo>
                    <a:lnTo>
                      <a:pt x="41" y="76"/>
                    </a:lnTo>
                    <a:lnTo>
                      <a:pt x="41" y="57"/>
                    </a:lnTo>
                    <a:close/>
                    <a:moveTo>
                      <a:pt x="54" y="73"/>
                    </a:moveTo>
                    <a:lnTo>
                      <a:pt x="51" y="76"/>
                    </a:lnTo>
                    <a:lnTo>
                      <a:pt x="48" y="76"/>
                    </a:lnTo>
                    <a:lnTo>
                      <a:pt x="48" y="67"/>
                    </a:lnTo>
                    <a:lnTo>
                      <a:pt x="54" y="73"/>
                    </a:lnTo>
                    <a:close/>
                    <a:moveTo>
                      <a:pt x="41" y="60"/>
                    </a:moveTo>
                    <a:lnTo>
                      <a:pt x="44" y="57"/>
                    </a:lnTo>
                    <a:lnTo>
                      <a:pt x="57" y="70"/>
                    </a:lnTo>
                    <a:lnTo>
                      <a:pt x="54" y="73"/>
                    </a:lnTo>
                    <a:lnTo>
                      <a:pt x="41" y="60"/>
                    </a:lnTo>
                    <a:close/>
                    <a:moveTo>
                      <a:pt x="44" y="57"/>
                    </a:moveTo>
                    <a:lnTo>
                      <a:pt x="45" y="56"/>
                    </a:lnTo>
                    <a:lnTo>
                      <a:pt x="46" y="54"/>
                    </a:lnTo>
                    <a:lnTo>
                      <a:pt x="51" y="63"/>
                    </a:lnTo>
                    <a:lnTo>
                      <a:pt x="44" y="57"/>
                    </a:lnTo>
                    <a:close/>
                    <a:moveTo>
                      <a:pt x="46" y="54"/>
                    </a:moveTo>
                    <a:lnTo>
                      <a:pt x="53" y="52"/>
                    </a:lnTo>
                    <a:lnTo>
                      <a:pt x="61" y="69"/>
                    </a:lnTo>
                    <a:lnTo>
                      <a:pt x="55" y="72"/>
                    </a:lnTo>
                    <a:lnTo>
                      <a:pt x="46"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20" name="Freeform 306">
                <a:extLst>
                  <a:ext uri="{FF2B5EF4-FFF2-40B4-BE49-F238E27FC236}">
                    <a16:creationId xmlns:a16="http://schemas.microsoft.com/office/drawing/2014/main" id="{935EE02E-858E-418C-B0E1-E3EBC1B97C74}"/>
                  </a:ext>
                </a:extLst>
              </p:cNvPr>
              <p:cNvSpPr>
                <a:spLocks/>
              </p:cNvSpPr>
              <p:nvPr/>
            </p:nvSpPr>
            <p:spPr bwMode="auto">
              <a:xfrm>
                <a:off x="3033" y="3140"/>
                <a:ext cx="17" cy="14"/>
              </a:xfrm>
              <a:custGeom>
                <a:avLst/>
                <a:gdLst>
                  <a:gd name="T0" fmla="*/ 12 w 67"/>
                  <a:gd name="T1" fmla="*/ 13 h 57"/>
                  <a:gd name="T2" fmla="*/ 13 w 67"/>
                  <a:gd name="T3" fmla="*/ 12 h 57"/>
                  <a:gd name="T4" fmla="*/ 14 w 67"/>
                  <a:gd name="T5" fmla="*/ 11 h 57"/>
                  <a:gd name="T6" fmla="*/ 15 w 67"/>
                  <a:gd name="T7" fmla="*/ 10 h 57"/>
                  <a:gd name="T8" fmla="*/ 16 w 67"/>
                  <a:gd name="T9" fmla="*/ 9 h 57"/>
                  <a:gd name="T10" fmla="*/ 16 w 67"/>
                  <a:gd name="T11" fmla="*/ 8 h 57"/>
                  <a:gd name="T12" fmla="*/ 17 w 67"/>
                  <a:gd name="T13" fmla="*/ 7 h 57"/>
                  <a:gd name="T14" fmla="*/ 17 w 67"/>
                  <a:gd name="T15" fmla="*/ 5 h 57"/>
                  <a:gd name="T16" fmla="*/ 17 w 67"/>
                  <a:gd name="T17" fmla="*/ 5 h 57"/>
                  <a:gd name="T18" fmla="*/ 17 w 67"/>
                  <a:gd name="T19" fmla="*/ 4 h 57"/>
                  <a:gd name="T20" fmla="*/ 16 w 67"/>
                  <a:gd name="T21" fmla="*/ 2 h 57"/>
                  <a:gd name="T22" fmla="*/ 15 w 67"/>
                  <a:gd name="T23" fmla="*/ 1 h 57"/>
                  <a:gd name="T24" fmla="*/ 14 w 67"/>
                  <a:gd name="T25" fmla="*/ 1 h 57"/>
                  <a:gd name="T26" fmla="*/ 14 w 67"/>
                  <a:gd name="T27" fmla="*/ 1 h 57"/>
                  <a:gd name="T28" fmla="*/ 13 w 67"/>
                  <a:gd name="T29" fmla="*/ 0 h 57"/>
                  <a:gd name="T30" fmla="*/ 11 w 67"/>
                  <a:gd name="T31" fmla="*/ 0 h 57"/>
                  <a:gd name="T32" fmla="*/ 11 w 67"/>
                  <a:gd name="T33" fmla="*/ 0 h 57"/>
                  <a:gd name="T34" fmla="*/ 9 w 67"/>
                  <a:gd name="T35" fmla="*/ 0 h 57"/>
                  <a:gd name="T36" fmla="*/ 8 w 67"/>
                  <a:gd name="T37" fmla="*/ 0 h 57"/>
                  <a:gd name="T38" fmla="*/ 6 w 67"/>
                  <a:gd name="T39" fmla="*/ 1 h 57"/>
                  <a:gd name="T40" fmla="*/ 5 w 67"/>
                  <a:gd name="T41" fmla="*/ 1 h 57"/>
                  <a:gd name="T42" fmla="*/ 4 w 67"/>
                  <a:gd name="T43" fmla="*/ 2 h 57"/>
                  <a:gd name="T44" fmla="*/ 3 w 67"/>
                  <a:gd name="T45" fmla="*/ 3 h 57"/>
                  <a:gd name="T46" fmla="*/ 2 w 67"/>
                  <a:gd name="T47" fmla="*/ 4 h 57"/>
                  <a:gd name="T48" fmla="*/ 2 w 67"/>
                  <a:gd name="T49" fmla="*/ 5 h 57"/>
                  <a:gd name="T50" fmla="*/ 1 w 67"/>
                  <a:gd name="T51" fmla="*/ 6 h 57"/>
                  <a:gd name="T52" fmla="*/ 0 w 67"/>
                  <a:gd name="T53" fmla="*/ 7 h 57"/>
                  <a:gd name="T54" fmla="*/ 0 w 67"/>
                  <a:gd name="T55" fmla="*/ 9 h 57"/>
                  <a:gd name="T56" fmla="*/ 0 w 67"/>
                  <a:gd name="T57" fmla="*/ 9 h 57"/>
                  <a:gd name="T58" fmla="*/ 0 w 67"/>
                  <a:gd name="T59" fmla="*/ 10 h 57"/>
                  <a:gd name="T60" fmla="*/ 1 w 67"/>
                  <a:gd name="T61" fmla="*/ 11 h 57"/>
                  <a:gd name="T62" fmla="*/ 2 w 67"/>
                  <a:gd name="T63" fmla="*/ 13 h 57"/>
                  <a:gd name="T64" fmla="*/ 3 w 67"/>
                  <a:gd name="T65" fmla="*/ 13 h 57"/>
                  <a:gd name="T66" fmla="*/ 3 w 67"/>
                  <a:gd name="T67" fmla="*/ 13 h 57"/>
                  <a:gd name="T68" fmla="*/ 4 w 67"/>
                  <a:gd name="T69" fmla="*/ 14 h 57"/>
                  <a:gd name="T70" fmla="*/ 6 w 67"/>
                  <a:gd name="T71" fmla="*/ 14 h 57"/>
                  <a:gd name="T72" fmla="*/ 6 w 67"/>
                  <a:gd name="T73" fmla="*/ 14 h 57"/>
                  <a:gd name="T74" fmla="*/ 8 w 67"/>
                  <a:gd name="T75" fmla="*/ 14 h 57"/>
                  <a:gd name="T76" fmla="*/ 9 w 67"/>
                  <a:gd name="T77" fmla="*/ 13 h 57"/>
                  <a:gd name="T78" fmla="*/ 11 w 67"/>
                  <a:gd name="T79" fmla="*/ 13 h 57"/>
                  <a:gd name="T80" fmla="*/ 12 w 67"/>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8" y="51"/>
                    </a:moveTo>
                    <a:lnTo>
                      <a:pt x="50" y="47"/>
                    </a:lnTo>
                    <a:lnTo>
                      <a:pt x="54" y="44"/>
                    </a:lnTo>
                    <a:lnTo>
                      <a:pt x="60" y="41"/>
                    </a:lnTo>
                    <a:lnTo>
                      <a:pt x="64" y="35"/>
                    </a:lnTo>
                    <a:lnTo>
                      <a:pt x="64" y="32"/>
                    </a:lnTo>
                    <a:lnTo>
                      <a:pt x="67" y="28"/>
                    </a:lnTo>
                    <a:lnTo>
                      <a:pt x="67" y="22"/>
                    </a:lnTo>
                    <a:lnTo>
                      <a:pt x="67" y="19"/>
                    </a:lnTo>
                    <a:lnTo>
                      <a:pt x="67" y="15"/>
                    </a:lnTo>
                    <a:lnTo>
                      <a:pt x="64" y="10"/>
                    </a:lnTo>
                    <a:lnTo>
                      <a:pt x="60" y="6"/>
                    </a:lnTo>
                    <a:lnTo>
                      <a:pt x="57" y="3"/>
                    </a:lnTo>
                    <a:lnTo>
                      <a:pt x="54" y="3"/>
                    </a:lnTo>
                    <a:lnTo>
                      <a:pt x="50" y="0"/>
                    </a:lnTo>
                    <a:lnTo>
                      <a:pt x="45" y="0"/>
                    </a:lnTo>
                    <a:lnTo>
                      <a:pt x="42" y="0"/>
                    </a:lnTo>
                    <a:lnTo>
                      <a:pt x="35" y="0"/>
                    </a:lnTo>
                    <a:lnTo>
                      <a:pt x="32" y="0"/>
                    </a:lnTo>
                    <a:lnTo>
                      <a:pt x="25" y="3"/>
                    </a:lnTo>
                    <a:lnTo>
                      <a:pt x="20" y="6"/>
                    </a:lnTo>
                    <a:lnTo>
                      <a:pt x="16" y="10"/>
                    </a:lnTo>
                    <a:lnTo>
                      <a:pt x="13" y="12"/>
                    </a:lnTo>
                    <a:lnTo>
                      <a:pt x="6" y="15"/>
                    </a:lnTo>
                    <a:lnTo>
                      <a:pt x="6" y="19"/>
                    </a:lnTo>
                    <a:lnTo>
                      <a:pt x="3" y="25"/>
                    </a:lnTo>
                    <a:lnTo>
                      <a:pt x="0" y="28"/>
                    </a:lnTo>
                    <a:lnTo>
                      <a:pt x="0" y="35"/>
                    </a:lnTo>
                    <a:lnTo>
                      <a:pt x="0" y="38"/>
                    </a:lnTo>
                    <a:lnTo>
                      <a:pt x="0" y="41"/>
                    </a:lnTo>
                    <a:lnTo>
                      <a:pt x="3" y="44"/>
                    </a:lnTo>
                    <a:lnTo>
                      <a:pt x="6" y="51"/>
                    </a:lnTo>
                    <a:lnTo>
                      <a:pt x="10" y="51"/>
                    </a:lnTo>
                    <a:lnTo>
                      <a:pt x="13" y="54"/>
                    </a:lnTo>
                    <a:lnTo>
                      <a:pt x="16" y="57"/>
                    </a:lnTo>
                    <a:lnTo>
                      <a:pt x="22" y="57"/>
                    </a:lnTo>
                    <a:lnTo>
                      <a:pt x="25" y="57"/>
                    </a:lnTo>
                    <a:lnTo>
                      <a:pt x="32" y="57"/>
                    </a:lnTo>
                    <a:lnTo>
                      <a:pt x="35" y="54"/>
                    </a:lnTo>
                    <a:lnTo>
                      <a:pt x="42"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21" name="Freeform 307">
                <a:extLst>
                  <a:ext uri="{FF2B5EF4-FFF2-40B4-BE49-F238E27FC236}">
                    <a16:creationId xmlns:a16="http://schemas.microsoft.com/office/drawing/2014/main" id="{B1816424-FE8F-4F10-BF3D-22FE58E48D20}"/>
                  </a:ext>
                </a:extLst>
              </p:cNvPr>
              <p:cNvSpPr>
                <a:spLocks noEditPoints="1"/>
              </p:cNvSpPr>
              <p:nvPr/>
            </p:nvSpPr>
            <p:spPr bwMode="auto">
              <a:xfrm>
                <a:off x="3031" y="3137"/>
                <a:ext cx="21" cy="19"/>
              </a:xfrm>
              <a:custGeom>
                <a:avLst/>
                <a:gdLst>
                  <a:gd name="T0" fmla="*/ 13 w 85"/>
                  <a:gd name="T1" fmla="*/ 13 h 76"/>
                  <a:gd name="T2" fmla="*/ 14 w 85"/>
                  <a:gd name="T3" fmla="*/ 12 h 76"/>
                  <a:gd name="T4" fmla="*/ 14 w 85"/>
                  <a:gd name="T5" fmla="*/ 12 h 76"/>
                  <a:gd name="T6" fmla="*/ 17 w 85"/>
                  <a:gd name="T7" fmla="*/ 16 h 76"/>
                  <a:gd name="T8" fmla="*/ 19 w 85"/>
                  <a:gd name="T9" fmla="*/ 14 h 76"/>
                  <a:gd name="T10" fmla="*/ 21 w 85"/>
                  <a:gd name="T11" fmla="*/ 11 h 76"/>
                  <a:gd name="T12" fmla="*/ 16 w 85"/>
                  <a:gd name="T13" fmla="*/ 11 h 76"/>
                  <a:gd name="T14" fmla="*/ 16 w 85"/>
                  <a:gd name="T15" fmla="*/ 9 h 76"/>
                  <a:gd name="T16" fmla="*/ 20 w 85"/>
                  <a:gd name="T17" fmla="*/ 12 h 76"/>
                  <a:gd name="T18" fmla="*/ 21 w 85"/>
                  <a:gd name="T19" fmla="*/ 10 h 76"/>
                  <a:gd name="T20" fmla="*/ 16 w 85"/>
                  <a:gd name="T21" fmla="*/ 8 h 76"/>
                  <a:gd name="T22" fmla="*/ 16 w 85"/>
                  <a:gd name="T23" fmla="*/ 6 h 76"/>
                  <a:gd name="T24" fmla="*/ 21 w 85"/>
                  <a:gd name="T25" fmla="*/ 6 h 76"/>
                  <a:gd name="T26" fmla="*/ 21 w 85"/>
                  <a:gd name="T27" fmla="*/ 6 h 76"/>
                  <a:gd name="T28" fmla="*/ 20 w 85"/>
                  <a:gd name="T29" fmla="*/ 3 h 76"/>
                  <a:gd name="T30" fmla="*/ 16 w 85"/>
                  <a:gd name="T31" fmla="*/ 6 h 76"/>
                  <a:gd name="T32" fmla="*/ 17 w 85"/>
                  <a:gd name="T33" fmla="*/ 1 h 76"/>
                  <a:gd name="T34" fmla="*/ 16 w 85"/>
                  <a:gd name="T35" fmla="*/ 1 h 76"/>
                  <a:gd name="T36" fmla="*/ 16 w 85"/>
                  <a:gd name="T37" fmla="*/ 3 h 76"/>
                  <a:gd name="T38" fmla="*/ 14 w 85"/>
                  <a:gd name="T39" fmla="*/ 5 h 76"/>
                  <a:gd name="T40" fmla="*/ 15 w 85"/>
                  <a:gd name="T41" fmla="*/ 5 h 76"/>
                  <a:gd name="T42" fmla="*/ 13 w 85"/>
                  <a:gd name="T43" fmla="*/ 5 h 76"/>
                  <a:gd name="T44" fmla="*/ 11 w 85"/>
                  <a:gd name="T45" fmla="*/ 0 h 76"/>
                  <a:gd name="T46" fmla="*/ 11 w 85"/>
                  <a:gd name="T47" fmla="*/ 0 h 76"/>
                  <a:gd name="T48" fmla="*/ 9 w 85"/>
                  <a:gd name="T49" fmla="*/ 0 h 76"/>
                  <a:gd name="T50" fmla="*/ 9 w 85"/>
                  <a:gd name="T51" fmla="*/ 6 h 76"/>
                  <a:gd name="T52" fmla="*/ 5 w 85"/>
                  <a:gd name="T53" fmla="*/ 2 h 76"/>
                  <a:gd name="T54" fmla="*/ 5 w 85"/>
                  <a:gd name="T55" fmla="*/ 3 h 76"/>
                  <a:gd name="T56" fmla="*/ 5 w 85"/>
                  <a:gd name="T57" fmla="*/ 3 h 76"/>
                  <a:gd name="T58" fmla="*/ 7 w 85"/>
                  <a:gd name="T59" fmla="*/ 8 h 76"/>
                  <a:gd name="T60" fmla="*/ 1 w 85"/>
                  <a:gd name="T61" fmla="*/ 6 h 76"/>
                  <a:gd name="T62" fmla="*/ 6 w 85"/>
                  <a:gd name="T63" fmla="*/ 7 h 76"/>
                  <a:gd name="T64" fmla="*/ 6 w 85"/>
                  <a:gd name="T65" fmla="*/ 8 h 76"/>
                  <a:gd name="T66" fmla="*/ 1 w 85"/>
                  <a:gd name="T67" fmla="*/ 6 h 76"/>
                  <a:gd name="T68" fmla="*/ 5 w 85"/>
                  <a:gd name="T69" fmla="*/ 10 h 76"/>
                  <a:gd name="T70" fmla="*/ 0 w 85"/>
                  <a:gd name="T71" fmla="*/ 10 h 76"/>
                  <a:gd name="T72" fmla="*/ 5 w 85"/>
                  <a:gd name="T73" fmla="*/ 11 h 76"/>
                  <a:gd name="T74" fmla="*/ 0 w 85"/>
                  <a:gd name="T75" fmla="*/ 12 h 76"/>
                  <a:gd name="T76" fmla="*/ 0 w 85"/>
                  <a:gd name="T77" fmla="*/ 12 h 76"/>
                  <a:gd name="T78" fmla="*/ 0 w 85"/>
                  <a:gd name="T79" fmla="*/ 14 h 76"/>
                  <a:gd name="T80" fmla="*/ 5 w 85"/>
                  <a:gd name="T81" fmla="*/ 12 h 76"/>
                  <a:gd name="T82" fmla="*/ 6 w 85"/>
                  <a:gd name="T83" fmla="*/ 14 h 76"/>
                  <a:gd name="T84" fmla="*/ 1 w 85"/>
                  <a:gd name="T85" fmla="*/ 16 h 76"/>
                  <a:gd name="T86" fmla="*/ 4 w 85"/>
                  <a:gd name="T87" fmla="*/ 18 h 76"/>
                  <a:gd name="T88" fmla="*/ 5 w 85"/>
                  <a:gd name="T89" fmla="*/ 13 h 76"/>
                  <a:gd name="T90" fmla="*/ 4 w 85"/>
                  <a:gd name="T91" fmla="*/ 18 h 76"/>
                  <a:gd name="T92" fmla="*/ 8 w 85"/>
                  <a:gd name="T93" fmla="*/ 15 h 76"/>
                  <a:gd name="T94" fmla="*/ 5 w 85"/>
                  <a:gd name="T95" fmla="*/ 19 h 76"/>
                  <a:gd name="T96" fmla="*/ 6 w 85"/>
                  <a:gd name="T97" fmla="*/ 19 h 76"/>
                  <a:gd name="T98" fmla="*/ 8 w 85"/>
                  <a:gd name="T99" fmla="*/ 14 h 76"/>
                  <a:gd name="T100" fmla="*/ 12 w 85"/>
                  <a:gd name="T101" fmla="*/ 19 h 76"/>
                  <a:gd name="T102" fmla="*/ 9 w 85"/>
                  <a:gd name="T103" fmla="*/ 14 h 76"/>
                  <a:gd name="T104" fmla="*/ 11 w 85"/>
                  <a:gd name="T105" fmla="*/ 14 h 76"/>
                  <a:gd name="T106" fmla="*/ 11 w 85"/>
                  <a:gd name="T107" fmla="*/ 19 h 76"/>
                  <a:gd name="T108" fmla="*/ 14 w 85"/>
                  <a:gd name="T109" fmla="*/ 18 h 7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5"/>
                  <a:gd name="T166" fmla="*/ 0 h 76"/>
                  <a:gd name="T167" fmla="*/ 85 w 85"/>
                  <a:gd name="T168" fmla="*/ 76 h 7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5" h="76">
                    <a:moveTo>
                      <a:pt x="49" y="54"/>
                    </a:moveTo>
                    <a:lnTo>
                      <a:pt x="53" y="51"/>
                    </a:lnTo>
                    <a:lnTo>
                      <a:pt x="67" y="64"/>
                    </a:lnTo>
                    <a:lnTo>
                      <a:pt x="64" y="67"/>
                    </a:lnTo>
                    <a:lnTo>
                      <a:pt x="49" y="54"/>
                    </a:lnTo>
                    <a:close/>
                    <a:moveTo>
                      <a:pt x="53" y="51"/>
                    </a:moveTo>
                    <a:lnTo>
                      <a:pt x="63" y="41"/>
                    </a:lnTo>
                    <a:lnTo>
                      <a:pt x="53" y="51"/>
                    </a:lnTo>
                    <a:lnTo>
                      <a:pt x="59" y="57"/>
                    </a:lnTo>
                    <a:lnTo>
                      <a:pt x="53" y="51"/>
                    </a:lnTo>
                    <a:close/>
                    <a:moveTo>
                      <a:pt x="53" y="51"/>
                    </a:moveTo>
                    <a:lnTo>
                      <a:pt x="56" y="47"/>
                    </a:lnTo>
                    <a:lnTo>
                      <a:pt x="69" y="61"/>
                    </a:lnTo>
                    <a:lnTo>
                      <a:pt x="67" y="64"/>
                    </a:lnTo>
                    <a:lnTo>
                      <a:pt x="53" y="51"/>
                    </a:lnTo>
                    <a:close/>
                    <a:moveTo>
                      <a:pt x="56" y="47"/>
                    </a:moveTo>
                    <a:lnTo>
                      <a:pt x="57" y="46"/>
                    </a:lnTo>
                    <a:lnTo>
                      <a:pt x="58" y="46"/>
                    </a:lnTo>
                    <a:lnTo>
                      <a:pt x="63" y="54"/>
                    </a:lnTo>
                    <a:lnTo>
                      <a:pt x="56" y="47"/>
                    </a:lnTo>
                    <a:close/>
                    <a:moveTo>
                      <a:pt x="58" y="46"/>
                    </a:moveTo>
                    <a:lnTo>
                      <a:pt x="65" y="43"/>
                    </a:lnTo>
                    <a:lnTo>
                      <a:pt x="74" y="59"/>
                    </a:lnTo>
                    <a:lnTo>
                      <a:pt x="67" y="63"/>
                    </a:lnTo>
                    <a:lnTo>
                      <a:pt x="58" y="46"/>
                    </a:lnTo>
                    <a:close/>
                    <a:moveTo>
                      <a:pt x="78" y="55"/>
                    </a:moveTo>
                    <a:lnTo>
                      <a:pt x="76" y="58"/>
                    </a:lnTo>
                    <a:lnTo>
                      <a:pt x="74" y="59"/>
                    </a:lnTo>
                    <a:lnTo>
                      <a:pt x="69" y="51"/>
                    </a:lnTo>
                    <a:lnTo>
                      <a:pt x="78" y="55"/>
                    </a:lnTo>
                    <a:close/>
                    <a:moveTo>
                      <a:pt x="60" y="47"/>
                    </a:moveTo>
                    <a:lnTo>
                      <a:pt x="64" y="41"/>
                    </a:lnTo>
                    <a:lnTo>
                      <a:pt x="81" y="49"/>
                    </a:lnTo>
                    <a:lnTo>
                      <a:pt x="78" y="55"/>
                    </a:lnTo>
                    <a:lnTo>
                      <a:pt x="60" y="47"/>
                    </a:lnTo>
                    <a:close/>
                    <a:moveTo>
                      <a:pt x="83" y="45"/>
                    </a:moveTo>
                    <a:lnTo>
                      <a:pt x="83" y="47"/>
                    </a:lnTo>
                    <a:lnTo>
                      <a:pt x="81" y="49"/>
                    </a:lnTo>
                    <a:lnTo>
                      <a:pt x="73" y="45"/>
                    </a:lnTo>
                    <a:lnTo>
                      <a:pt x="83" y="45"/>
                    </a:lnTo>
                    <a:close/>
                    <a:moveTo>
                      <a:pt x="63" y="45"/>
                    </a:moveTo>
                    <a:lnTo>
                      <a:pt x="63" y="42"/>
                    </a:lnTo>
                    <a:lnTo>
                      <a:pt x="83" y="42"/>
                    </a:lnTo>
                    <a:lnTo>
                      <a:pt x="83" y="45"/>
                    </a:lnTo>
                    <a:lnTo>
                      <a:pt x="63" y="45"/>
                    </a:lnTo>
                    <a:close/>
                    <a:moveTo>
                      <a:pt x="63" y="42"/>
                    </a:moveTo>
                    <a:lnTo>
                      <a:pt x="63" y="37"/>
                    </a:lnTo>
                    <a:lnTo>
                      <a:pt x="66" y="35"/>
                    </a:lnTo>
                    <a:lnTo>
                      <a:pt x="73" y="42"/>
                    </a:lnTo>
                    <a:lnTo>
                      <a:pt x="63" y="42"/>
                    </a:lnTo>
                    <a:close/>
                    <a:moveTo>
                      <a:pt x="66" y="35"/>
                    </a:moveTo>
                    <a:lnTo>
                      <a:pt x="69" y="32"/>
                    </a:lnTo>
                    <a:lnTo>
                      <a:pt x="83" y="45"/>
                    </a:lnTo>
                    <a:lnTo>
                      <a:pt x="79" y="48"/>
                    </a:lnTo>
                    <a:lnTo>
                      <a:pt x="66" y="35"/>
                    </a:lnTo>
                    <a:close/>
                    <a:moveTo>
                      <a:pt x="85" y="38"/>
                    </a:moveTo>
                    <a:lnTo>
                      <a:pt x="85" y="42"/>
                    </a:lnTo>
                    <a:lnTo>
                      <a:pt x="83" y="45"/>
                    </a:lnTo>
                    <a:lnTo>
                      <a:pt x="76" y="38"/>
                    </a:lnTo>
                    <a:lnTo>
                      <a:pt x="85" y="38"/>
                    </a:lnTo>
                    <a:close/>
                    <a:moveTo>
                      <a:pt x="66" y="38"/>
                    </a:moveTo>
                    <a:lnTo>
                      <a:pt x="66" y="32"/>
                    </a:lnTo>
                    <a:lnTo>
                      <a:pt x="85" y="32"/>
                    </a:lnTo>
                    <a:lnTo>
                      <a:pt x="85" y="38"/>
                    </a:lnTo>
                    <a:lnTo>
                      <a:pt x="66" y="38"/>
                    </a:lnTo>
                    <a:close/>
                    <a:moveTo>
                      <a:pt x="66" y="32"/>
                    </a:moveTo>
                    <a:lnTo>
                      <a:pt x="66" y="29"/>
                    </a:lnTo>
                    <a:lnTo>
                      <a:pt x="85" y="29"/>
                    </a:lnTo>
                    <a:lnTo>
                      <a:pt x="85" y="32"/>
                    </a:lnTo>
                    <a:lnTo>
                      <a:pt x="66" y="32"/>
                    </a:lnTo>
                    <a:close/>
                    <a:moveTo>
                      <a:pt x="66" y="29"/>
                    </a:moveTo>
                    <a:lnTo>
                      <a:pt x="66" y="25"/>
                    </a:lnTo>
                    <a:lnTo>
                      <a:pt x="85" y="25"/>
                    </a:lnTo>
                    <a:lnTo>
                      <a:pt x="85" y="29"/>
                    </a:lnTo>
                    <a:lnTo>
                      <a:pt x="66" y="29"/>
                    </a:lnTo>
                    <a:close/>
                    <a:moveTo>
                      <a:pt x="85" y="22"/>
                    </a:moveTo>
                    <a:lnTo>
                      <a:pt x="85" y="23"/>
                    </a:lnTo>
                    <a:lnTo>
                      <a:pt x="85" y="25"/>
                    </a:lnTo>
                    <a:lnTo>
                      <a:pt x="76" y="25"/>
                    </a:lnTo>
                    <a:lnTo>
                      <a:pt x="85" y="22"/>
                    </a:lnTo>
                    <a:close/>
                    <a:moveTo>
                      <a:pt x="67" y="30"/>
                    </a:moveTo>
                    <a:lnTo>
                      <a:pt x="64" y="23"/>
                    </a:lnTo>
                    <a:lnTo>
                      <a:pt x="81" y="15"/>
                    </a:lnTo>
                    <a:lnTo>
                      <a:pt x="85" y="22"/>
                    </a:lnTo>
                    <a:lnTo>
                      <a:pt x="67" y="30"/>
                    </a:lnTo>
                    <a:close/>
                    <a:moveTo>
                      <a:pt x="79" y="12"/>
                    </a:moveTo>
                    <a:lnTo>
                      <a:pt x="80" y="13"/>
                    </a:lnTo>
                    <a:lnTo>
                      <a:pt x="81" y="15"/>
                    </a:lnTo>
                    <a:lnTo>
                      <a:pt x="73" y="20"/>
                    </a:lnTo>
                    <a:lnTo>
                      <a:pt x="79" y="12"/>
                    </a:lnTo>
                    <a:close/>
                    <a:moveTo>
                      <a:pt x="66" y="26"/>
                    </a:moveTo>
                    <a:lnTo>
                      <a:pt x="63" y="23"/>
                    </a:lnTo>
                    <a:lnTo>
                      <a:pt x="76" y="10"/>
                    </a:lnTo>
                    <a:lnTo>
                      <a:pt x="79" y="12"/>
                    </a:lnTo>
                    <a:lnTo>
                      <a:pt x="66" y="26"/>
                    </a:lnTo>
                    <a:close/>
                    <a:moveTo>
                      <a:pt x="63" y="23"/>
                    </a:moveTo>
                    <a:lnTo>
                      <a:pt x="59" y="20"/>
                    </a:lnTo>
                    <a:lnTo>
                      <a:pt x="73" y="6"/>
                    </a:lnTo>
                    <a:lnTo>
                      <a:pt x="76" y="10"/>
                    </a:lnTo>
                    <a:lnTo>
                      <a:pt x="63" y="23"/>
                    </a:lnTo>
                    <a:close/>
                    <a:moveTo>
                      <a:pt x="66" y="3"/>
                    </a:moveTo>
                    <a:lnTo>
                      <a:pt x="70" y="3"/>
                    </a:lnTo>
                    <a:lnTo>
                      <a:pt x="73" y="6"/>
                    </a:lnTo>
                    <a:lnTo>
                      <a:pt x="66" y="13"/>
                    </a:lnTo>
                    <a:lnTo>
                      <a:pt x="66" y="3"/>
                    </a:lnTo>
                    <a:close/>
                    <a:moveTo>
                      <a:pt x="66" y="22"/>
                    </a:moveTo>
                    <a:lnTo>
                      <a:pt x="63" y="22"/>
                    </a:lnTo>
                    <a:lnTo>
                      <a:pt x="63" y="3"/>
                    </a:lnTo>
                    <a:lnTo>
                      <a:pt x="66" y="3"/>
                    </a:lnTo>
                    <a:lnTo>
                      <a:pt x="66" y="22"/>
                    </a:lnTo>
                    <a:close/>
                    <a:moveTo>
                      <a:pt x="63" y="22"/>
                    </a:moveTo>
                    <a:lnTo>
                      <a:pt x="59" y="22"/>
                    </a:lnTo>
                    <a:lnTo>
                      <a:pt x="56" y="20"/>
                    </a:lnTo>
                    <a:lnTo>
                      <a:pt x="63" y="13"/>
                    </a:lnTo>
                    <a:lnTo>
                      <a:pt x="63" y="22"/>
                    </a:lnTo>
                    <a:close/>
                    <a:moveTo>
                      <a:pt x="56" y="20"/>
                    </a:moveTo>
                    <a:lnTo>
                      <a:pt x="53" y="16"/>
                    </a:lnTo>
                    <a:lnTo>
                      <a:pt x="67" y="3"/>
                    </a:lnTo>
                    <a:lnTo>
                      <a:pt x="69" y="6"/>
                    </a:lnTo>
                    <a:lnTo>
                      <a:pt x="56" y="20"/>
                    </a:lnTo>
                    <a:close/>
                    <a:moveTo>
                      <a:pt x="59" y="0"/>
                    </a:moveTo>
                    <a:lnTo>
                      <a:pt x="64" y="0"/>
                    </a:lnTo>
                    <a:lnTo>
                      <a:pt x="67" y="3"/>
                    </a:lnTo>
                    <a:lnTo>
                      <a:pt x="59" y="10"/>
                    </a:lnTo>
                    <a:lnTo>
                      <a:pt x="59" y="0"/>
                    </a:lnTo>
                    <a:close/>
                    <a:moveTo>
                      <a:pt x="59" y="20"/>
                    </a:moveTo>
                    <a:lnTo>
                      <a:pt x="54" y="20"/>
                    </a:lnTo>
                    <a:lnTo>
                      <a:pt x="54" y="0"/>
                    </a:lnTo>
                    <a:lnTo>
                      <a:pt x="59" y="0"/>
                    </a:lnTo>
                    <a:lnTo>
                      <a:pt x="59" y="20"/>
                    </a:lnTo>
                    <a:close/>
                    <a:moveTo>
                      <a:pt x="54" y="20"/>
                    </a:moveTo>
                    <a:lnTo>
                      <a:pt x="51" y="20"/>
                    </a:lnTo>
                    <a:lnTo>
                      <a:pt x="51" y="0"/>
                    </a:lnTo>
                    <a:lnTo>
                      <a:pt x="54" y="0"/>
                    </a:lnTo>
                    <a:lnTo>
                      <a:pt x="54" y="20"/>
                    </a:lnTo>
                    <a:close/>
                    <a:moveTo>
                      <a:pt x="51" y="20"/>
                    </a:moveTo>
                    <a:lnTo>
                      <a:pt x="44" y="20"/>
                    </a:lnTo>
                    <a:lnTo>
                      <a:pt x="44" y="0"/>
                    </a:lnTo>
                    <a:lnTo>
                      <a:pt x="51" y="0"/>
                    </a:lnTo>
                    <a:lnTo>
                      <a:pt x="51" y="20"/>
                    </a:lnTo>
                    <a:close/>
                    <a:moveTo>
                      <a:pt x="44" y="20"/>
                    </a:moveTo>
                    <a:lnTo>
                      <a:pt x="41" y="20"/>
                    </a:lnTo>
                    <a:lnTo>
                      <a:pt x="41" y="0"/>
                    </a:lnTo>
                    <a:lnTo>
                      <a:pt x="44" y="0"/>
                    </a:lnTo>
                    <a:lnTo>
                      <a:pt x="44" y="20"/>
                    </a:lnTo>
                    <a:close/>
                    <a:moveTo>
                      <a:pt x="36" y="1"/>
                    </a:moveTo>
                    <a:lnTo>
                      <a:pt x="38" y="0"/>
                    </a:lnTo>
                    <a:lnTo>
                      <a:pt x="41" y="0"/>
                    </a:lnTo>
                    <a:lnTo>
                      <a:pt x="41" y="10"/>
                    </a:lnTo>
                    <a:lnTo>
                      <a:pt x="36" y="1"/>
                    </a:lnTo>
                    <a:close/>
                    <a:moveTo>
                      <a:pt x="45" y="19"/>
                    </a:moveTo>
                    <a:lnTo>
                      <a:pt x="38" y="22"/>
                    </a:lnTo>
                    <a:lnTo>
                      <a:pt x="30" y="4"/>
                    </a:lnTo>
                    <a:lnTo>
                      <a:pt x="36" y="1"/>
                    </a:lnTo>
                    <a:lnTo>
                      <a:pt x="45" y="19"/>
                    </a:lnTo>
                    <a:close/>
                    <a:moveTo>
                      <a:pt x="38" y="22"/>
                    </a:moveTo>
                    <a:lnTo>
                      <a:pt x="32" y="24"/>
                    </a:lnTo>
                    <a:lnTo>
                      <a:pt x="24" y="8"/>
                    </a:lnTo>
                    <a:lnTo>
                      <a:pt x="30" y="4"/>
                    </a:lnTo>
                    <a:lnTo>
                      <a:pt x="38" y="22"/>
                    </a:lnTo>
                    <a:close/>
                    <a:moveTo>
                      <a:pt x="21" y="10"/>
                    </a:moveTo>
                    <a:lnTo>
                      <a:pt x="22" y="9"/>
                    </a:lnTo>
                    <a:lnTo>
                      <a:pt x="24" y="8"/>
                    </a:lnTo>
                    <a:lnTo>
                      <a:pt x="29" y="16"/>
                    </a:lnTo>
                    <a:lnTo>
                      <a:pt x="21" y="10"/>
                    </a:lnTo>
                    <a:close/>
                    <a:moveTo>
                      <a:pt x="35" y="23"/>
                    </a:moveTo>
                    <a:lnTo>
                      <a:pt x="32" y="26"/>
                    </a:lnTo>
                    <a:lnTo>
                      <a:pt x="19" y="12"/>
                    </a:lnTo>
                    <a:lnTo>
                      <a:pt x="21" y="10"/>
                    </a:lnTo>
                    <a:lnTo>
                      <a:pt x="35" y="23"/>
                    </a:lnTo>
                    <a:close/>
                    <a:moveTo>
                      <a:pt x="32" y="26"/>
                    </a:moveTo>
                    <a:lnTo>
                      <a:pt x="29" y="30"/>
                    </a:lnTo>
                    <a:lnTo>
                      <a:pt x="15" y="15"/>
                    </a:lnTo>
                    <a:lnTo>
                      <a:pt x="19" y="12"/>
                    </a:lnTo>
                    <a:lnTo>
                      <a:pt x="32" y="26"/>
                    </a:lnTo>
                    <a:close/>
                    <a:moveTo>
                      <a:pt x="29" y="30"/>
                    </a:moveTo>
                    <a:lnTo>
                      <a:pt x="27" y="31"/>
                    </a:lnTo>
                    <a:lnTo>
                      <a:pt x="26" y="31"/>
                    </a:lnTo>
                    <a:lnTo>
                      <a:pt x="22" y="22"/>
                    </a:lnTo>
                    <a:lnTo>
                      <a:pt x="29" y="30"/>
                    </a:lnTo>
                    <a:close/>
                    <a:moveTo>
                      <a:pt x="26" y="31"/>
                    </a:moveTo>
                    <a:lnTo>
                      <a:pt x="20" y="34"/>
                    </a:lnTo>
                    <a:lnTo>
                      <a:pt x="11" y="18"/>
                    </a:lnTo>
                    <a:lnTo>
                      <a:pt x="17" y="14"/>
                    </a:lnTo>
                    <a:lnTo>
                      <a:pt x="26" y="31"/>
                    </a:lnTo>
                    <a:close/>
                    <a:moveTo>
                      <a:pt x="5" y="25"/>
                    </a:moveTo>
                    <a:lnTo>
                      <a:pt x="5" y="20"/>
                    </a:lnTo>
                    <a:lnTo>
                      <a:pt x="11" y="18"/>
                    </a:lnTo>
                    <a:lnTo>
                      <a:pt x="15" y="25"/>
                    </a:lnTo>
                    <a:lnTo>
                      <a:pt x="5" y="25"/>
                    </a:lnTo>
                    <a:close/>
                    <a:moveTo>
                      <a:pt x="25" y="25"/>
                    </a:moveTo>
                    <a:lnTo>
                      <a:pt x="25" y="29"/>
                    </a:lnTo>
                    <a:lnTo>
                      <a:pt x="5" y="29"/>
                    </a:lnTo>
                    <a:lnTo>
                      <a:pt x="5" y="25"/>
                    </a:lnTo>
                    <a:lnTo>
                      <a:pt x="25" y="25"/>
                    </a:lnTo>
                    <a:close/>
                    <a:moveTo>
                      <a:pt x="25" y="29"/>
                    </a:moveTo>
                    <a:lnTo>
                      <a:pt x="25" y="31"/>
                    </a:lnTo>
                    <a:lnTo>
                      <a:pt x="24" y="33"/>
                    </a:lnTo>
                    <a:lnTo>
                      <a:pt x="15" y="29"/>
                    </a:lnTo>
                    <a:lnTo>
                      <a:pt x="25" y="29"/>
                    </a:lnTo>
                    <a:close/>
                    <a:moveTo>
                      <a:pt x="24" y="33"/>
                    </a:moveTo>
                    <a:lnTo>
                      <a:pt x="21" y="40"/>
                    </a:lnTo>
                    <a:lnTo>
                      <a:pt x="3" y="31"/>
                    </a:lnTo>
                    <a:lnTo>
                      <a:pt x="6" y="24"/>
                    </a:lnTo>
                    <a:lnTo>
                      <a:pt x="24" y="33"/>
                    </a:lnTo>
                    <a:close/>
                    <a:moveTo>
                      <a:pt x="21" y="40"/>
                    </a:moveTo>
                    <a:lnTo>
                      <a:pt x="20" y="41"/>
                    </a:lnTo>
                    <a:lnTo>
                      <a:pt x="19" y="42"/>
                    </a:lnTo>
                    <a:lnTo>
                      <a:pt x="12" y="35"/>
                    </a:lnTo>
                    <a:lnTo>
                      <a:pt x="21" y="40"/>
                    </a:lnTo>
                    <a:close/>
                    <a:moveTo>
                      <a:pt x="19" y="42"/>
                    </a:moveTo>
                    <a:lnTo>
                      <a:pt x="15" y="45"/>
                    </a:lnTo>
                    <a:lnTo>
                      <a:pt x="2" y="32"/>
                    </a:lnTo>
                    <a:lnTo>
                      <a:pt x="5" y="29"/>
                    </a:lnTo>
                    <a:lnTo>
                      <a:pt x="19" y="42"/>
                    </a:lnTo>
                    <a:close/>
                    <a:moveTo>
                      <a:pt x="0" y="38"/>
                    </a:moveTo>
                    <a:lnTo>
                      <a:pt x="0" y="34"/>
                    </a:lnTo>
                    <a:lnTo>
                      <a:pt x="2" y="32"/>
                    </a:lnTo>
                    <a:lnTo>
                      <a:pt x="9" y="38"/>
                    </a:lnTo>
                    <a:lnTo>
                      <a:pt x="0" y="38"/>
                    </a:lnTo>
                    <a:close/>
                    <a:moveTo>
                      <a:pt x="19" y="38"/>
                    </a:moveTo>
                    <a:lnTo>
                      <a:pt x="19" y="45"/>
                    </a:lnTo>
                    <a:lnTo>
                      <a:pt x="0" y="45"/>
                    </a:lnTo>
                    <a:lnTo>
                      <a:pt x="0" y="38"/>
                    </a:lnTo>
                    <a:lnTo>
                      <a:pt x="19" y="38"/>
                    </a:lnTo>
                    <a:close/>
                    <a:moveTo>
                      <a:pt x="19" y="45"/>
                    </a:moveTo>
                    <a:lnTo>
                      <a:pt x="19" y="48"/>
                    </a:lnTo>
                    <a:lnTo>
                      <a:pt x="0" y="48"/>
                    </a:lnTo>
                    <a:lnTo>
                      <a:pt x="0" y="45"/>
                    </a:lnTo>
                    <a:lnTo>
                      <a:pt x="19" y="45"/>
                    </a:lnTo>
                    <a:close/>
                    <a:moveTo>
                      <a:pt x="19" y="48"/>
                    </a:moveTo>
                    <a:lnTo>
                      <a:pt x="19" y="51"/>
                    </a:lnTo>
                    <a:lnTo>
                      <a:pt x="0" y="51"/>
                    </a:lnTo>
                    <a:lnTo>
                      <a:pt x="0" y="48"/>
                    </a:lnTo>
                    <a:lnTo>
                      <a:pt x="19" y="48"/>
                    </a:lnTo>
                    <a:close/>
                    <a:moveTo>
                      <a:pt x="2" y="57"/>
                    </a:moveTo>
                    <a:lnTo>
                      <a:pt x="0" y="55"/>
                    </a:lnTo>
                    <a:lnTo>
                      <a:pt x="0" y="51"/>
                    </a:lnTo>
                    <a:lnTo>
                      <a:pt x="9" y="51"/>
                    </a:lnTo>
                    <a:lnTo>
                      <a:pt x="2" y="57"/>
                    </a:lnTo>
                    <a:close/>
                    <a:moveTo>
                      <a:pt x="15" y="44"/>
                    </a:moveTo>
                    <a:lnTo>
                      <a:pt x="19" y="47"/>
                    </a:lnTo>
                    <a:lnTo>
                      <a:pt x="5" y="61"/>
                    </a:lnTo>
                    <a:lnTo>
                      <a:pt x="2" y="57"/>
                    </a:lnTo>
                    <a:lnTo>
                      <a:pt x="15" y="44"/>
                    </a:lnTo>
                    <a:close/>
                    <a:moveTo>
                      <a:pt x="19" y="47"/>
                    </a:moveTo>
                    <a:lnTo>
                      <a:pt x="20" y="48"/>
                    </a:lnTo>
                    <a:lnTo>
                      <a:pt x="21" y="49"/>
                    </a:lnTo>
                    <a:lnTo>
                      <a:pt x="12" y="54"/>
                    </a:lnTo>
                    <a:lnTo>
                      <a:pt x="19" y="47"/>
                    </a:lnTo>
                    <a:close/>
                    <a:moveTo>
                      <a:pt x="21" y="49"/>
                    </a:moveTo>
                    <a:lnTo>
                      <a:pt x="24" y="56"/>
                    </a:lnTo>
                    <a:lnTo>
                      <a:pt x="6" y="65"/>
                    </a:lnTo>
                    <a:lnTo>
                      <a:pt x="3" y="58"/>
                    </a:lnTo>
                    <a:lnTo>
                      <a:pt x="21" y="49"/>
                    </a:lnTo>
                    <a:close/>
                    <a:moveTo>
                      <a:pt x="15" y="70"/>
                    </a:moveTo>
                    <a:lnTo>
                      <a:pt x="10" y="70"/>
                    </a:lnTo>
                    <a:lnTo>
                      <a:pt x="6" y="65"/>
                    </a:lnTo>
                    <a:lnTo>
                      <a:pt x="15" y="61"/>
                    </a:lnTo>
                    <a:lnTo>
                      <a:pt x="15" y="70"/>
                    </a:lnTo>
                    <a:close/>
                    <a:moveTo>
                      <a:pt x="15" y="51"/>
                    </a:moveTo>
                    <a:lnTo>
                      <a:pt x="19" y="51"/>
                    </a:lnTo>
                    <a:lnTo>
                      <a:pt x="19" y="70"/>
                    </a:lnTo>
                    <a:lnTo>
                      <a:pt x="15" y="70"/>
                    </a:lnTo>
                    <a:lnTo>
                      <a:pt x="15" y="51"/>
                    </a:lnTo>
                    <a:close/>
                    <a:moveTo>
                      <a:pt x="19" y="51"/>
                    </a:moveTo>
                    <a:lnTo>
                      <a:pt x="22" y="51"/>
                    </a:lnTo>
                    <a:lnTo>
                      <a:pt x="25" y="54"/>
                    </a:lnTo>
                    <a:lnTo>
                      <a:pt x="19" y="61"/>
                    </a:lnTo>
                    <a:lnTo>
                      <a:pt x="19" y="51"/>
                    </a:lnTo>
                    <a:close/>
                    <a:moveTo>
                      <a:pt x="25" y="54"/>
                    </a:moveTo>
                    <a:lnTo>
                      <a:pt x="29" y="57"/>
                    </a:lnTo>
                    <a:lnTo>
                      <a:pt x="15" y="70"/>
                    </a:lnTo>
                    <a:lnTo>
                      <a:pt x="12" y="67"/>
                    </a:lnTo>
                    <a:lnTo>
                      <a:pt x="25" y="54"/>
                    </a:lnTo>
                    <a:close/>
                    <a:moveTo>
                      <a:pt x="15" y="70"/>
                    </a:moveTo>
                    <a:lnTo>
                      <a:pt x="5" y="61"/>
                    </a:lnTo>
                    <a:lnTo>
                      <a:pt x="15" y="70"/>
                    </a:lnTo>
                    <a:lnTo>
                      <a:pt x="22" y="64"/>
                    </a:lnTo>
                    <a:lnTo>
                      <a:pt x="15" y="70"/>
                    </a:lnTo>
                    <a:close/>
                    <a:moveTo>
                      <a:pt x="29" y="57"/>
                    </a:moveTo>
                    <a:lnTo>
                      <a:pt x="32" y="61"/>
                    </a:lnTo>
                    <a:lnTo>
                      <a:pt x="19" y="74"/>
                    </a:lnTo>
                    <a:lnTo>
                      <a:pt x="15" y="70"/>
                    </a:lnTo>
                    <a:lnTo>
                      <a:pt x="29" y="57"/>
                    </a:lnTo>
                    <a:close/>
                    <a:moveTo>
                      <a:pt x="25" y="76"/>
                    </a:moveTo>
                    <a:lnTo>
                      <a:pt x="21" y="76"/>
                    </a:lnTo>
                    <a:lnTo>
                      <a:pt x="19" y="74"/>
                    </a:lnTo>
                    <a:lnTo>
                      <a:pt x="25" y="67"/>
                    </a:lnTo>
                    <a:lnTo>
                      <a:pt x="25" y="76"/>
                    </a:lnTo>
                    <a:close/>
                    <a:moveTo>
                      <a:pt x="25" y="57"/>
                    </a:moveTo>
                    <a:lnTo>
                      <a:pt x="31" y="57"/>
                    </a:lnTo>
                    <a:lnTo>
                      <a:pt x="31" y="76"/>
                    </a:lnTo>
                    <a:lnTo>
                      <a:pt x="25" y="76"/>
                    </a:lnTo>
                    <a:lnTo>
                      <a:pt x="25" y="57"/>
                    </a:lnTo>
                    <a:close/>
                    <a:moveTo>
                      <a:pt x="31" y="57"/>
                    </a:moveTo>
                    <a:lnTo>
                      <a:pt x="34" y="57"/>
                    </a:lnTo>
                    <a:lnTo>
                      <a:pt x="34" y="76"/>
                    </a:lnTo>
                    <a:lnTo>
                      <a:pt x="31" y="76"/>
                    </a:lnTo>
                    <a:lnTo>
                      <a:pt x="31" y="57"/>
                    </a:lnTo>
                    <a:close/>
                    <a:moveTo>
                      <a:pt x="34" y="57"/>
                    </a:moveTo>
                    <a:lnTo>
                      <a:pt x="41" y="57"/>
                    </a:lnTo>
                    <a:lnTo>
                      <a:pt x="41" y="76"/>
                    </a:lnTo>
                    <a:lnTo>
                      <a:pt x="34" y="76"/>
                    </a:lnTo>
                    <a:lnTo>
                      <a:pt x="34" y="57"/>
                    </a:lnTo>
                    <a:close/>
                    <a:moveTo>
                      <a:pt x="47" y="74"/>
                    </a:moveTo>
                    <a:lnTo>
                      <a:pt x="45" y="76"/>
                    </a:lnTo>
                    <a:lnTo>
                      <a:pt x="41" y="76"/>
                    </a:lnTo>
                    <a:lnTo>
                      <a:pt x="41" y="67"/>
                    </a:lnTo>
                    <a:lnTo>
                      <a:pt x="47" y="74"/>
                    </a:lnTo>
                    <a:close/>
                    <a:moveTo>
                      <a:pt x="34" y="61"/>
                    </a:moveTo>
                    <a:lnTo>
                      <a:pt x="37" y="57"/>
                    </a:lnTo>
                    <a:lnTo>
                      <a:pt x="51" y="70"/>
                    </a:lnTo>
                    <a:lnTo>
                      <a:pt x="47" y="74"/>
                    </a:lnTo>
                    <a:lnTo>
                      <a:pt x="34" y="61"/>
                    </a:lnTo>
                    <a:close/>
                    <a:moveTo>
                      <a:pt x="37" y="57"/>
                    </a:moveTo>
                    <a:lnTo>
                      <a:pt x="40" y="54"/>
                    </a:lnTo>
                    <a:lnTo>
                      <a:pt x="44" y="54"/>
                    </a:lnTo>
                    <a:lnTo>
                      <a:pt x="44" y="64"/>
                    </a:lnTo>
                    <a:lnTo>
                      <a:pt x="37" y="57"/>
                    </a:lnTo>
                    <a:close/>
                    <a:moveTo>
                      <a:pt x="44" y="54"/>
                    </a:moveTo>
                    <a:lnTo>
                      <a:pt x="51" y="54"/>
                    </a:lnTo>
                    <a:lnTo>
                      <a:pt x="51" y="74"/>
                    </a:lnTo>
                    <a:lnTo>
                      <a:pt x="44" y="74"/>
                    </a:lnTo>
                    <a:lnTo>
                      <a:pt x="44" y="54"/>
                    </a:lnTo>
                    <a:close/>
                    <a:moveTo>
                      <a:pt x="55" y="73"/>
                    </a:moveTo>
                    <a:lnTo>
                      <a:pt x="53" y="74"/>
                    </a:lnTo>
                    <a:lnTo>
                      <a:pt x="51" y="74"/>
                    </a:lnTo>
                    <a:lnTo>
                      <a:pt x="51" y="64"/>
                    </a:lnTo>
                    <a:lnTo>
                      <a:pt x="55" y="73"/>
                    </a:lnTo>
                    <a:close/>
                    <a:moveTo>
                      <a:pt x="46" y="55"/>
                    </a:moveTo>
                    <a:lnTo>
                      <a:pt x="53" y="52"/>
                    </a:lnTo>
                    <a:lnTo>
                      <a:pt x="60" y="69"/>
                    </a:lnTo>
                    <a:lnTo>
                      <a:pt x="55" y="73"/>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22" name="Freeform 308">
                <a:extLst>
                  <a:ext uri="{FF2B5EF4-FFF2-40B4-BE49-F238E27FC236}">
                    <a16:creationId xmlns:a16="http://schemas.microsoft.com/office/drawing/2014/main" id="{9740F262-096A-4037-860D-C3156EE8CFDD}"/>
                  </a:ext>
                </a:extLst>
              </p:cNvPr>
              <p:cNvSpPr>
                <a:spLocks/>
              </p:cNvSpPr>
              <p:nvPr/>
            </p:nvSpPr>
            <p:spPr bwMode="auto">
              <a:xfrm>
                <a:off x="3083" y="3115"/>
                <a:ext cx="17" cy="14"/>
              </a:xfrm>
              <a:custGeom>
                <a:avLst/>
                <a:gdLst>
                  <a:gd name="T0" fmla="*/ 11 w 66"/>
                  <a:gd name="T1" fmla="*/ 13 h 56"/>
                  <a:gd name="T2" fmla="*/ 13 w 66"/>
                  <a:gd name="T3" fmla="*/ 12 h 56"/>
                  <a:gd name="T4" fmla="*/ 14 w 66"/>
                  <a:gd name="T5" fmla="*/ 11 h 56"/>
                  <a:gd name="T6" fmla="*/ 15 w 66"/>
                  <a:gd name="T7" fmla="*/ 10 h 56"/>
                  <a:gd name="T8" fmla="*/ 16 w 66"/>
                  <a:gd name="T9" fmla="*/ 9 h 56"/>
                  <a:gd name="T10" fmla="*/ 16 w 66"/>
                  <a:gd name="T11" fmla="*/ 8 h 56"/>
                  <a:gd name="T12" fmla="*/ 16 w 66"/>
                  <a:gd name="T13" fmla="*/ 7 h 56"/>
                  <a:gd name="T14" fmla="*/ 17 w 66"/>
                  <a:gd name="T15" fmla="*/ 6 h 56"/>
                  <a:gd name="T16" fmla="*/ 17 w 66"/>
                  <a:gd name="T17" fmla="*/ 5 h 56"/>
                  <a:gd name="T18" fmla="*/ 16 w 66"/>
                  <a:gd name="T19" fmla="*/ 4 h 56"/>
                  <a:gd name="T20" fmla="*/ 16 w 66"/>
                  <a:gd name="T21" fmla="*/ 3 h 56"/>
                  <a:gd name="T22" fmla="*/ 16 w 66"/>
                  <a:gd name="T23" fmla="*/ 1 h 56"/>
                  <a:gd name="T24" fmla="*/ 15 w 66"/>
                  <a:gd name="T25" fmla="*/ 1 h 56"/>
                  <a:gd name="T26" fmla="*/ 14 w 66"/>
                  <a:gd name="T27" fmla="*/ 1 h 56"/>
                  <a:gd name="T28" fmla="*/ 13 w 66"/>
                  <a:gd name="T29" fmla="*/ 0 h 56"/>
                  <a:gd name="T30" fmla="*/ 11 w 66"/>
                  <a:gd name="T31" fmla="*/ 0 h 56"/>
                  <a:gd name="T32" fmla="*/ 11 w 66"/>
                  <a:gd name="T33" fmla="*/ 0 h 56"/>
                  <a:gd name="T34" fmla="*/ 9 w 66"/>
                  <a:gd name="T35" fmla="*/ 0 h 56"/>
                  <a:gd name="T36" fmla="*/ 7 w 66"/>
                  <a:gd name="T37" fmla="*/ 1 h 56"/>
                  <a:gd name="T38" fmla="*/ 7 w 66"/>
                  <a:gd name="T39" fmla="*/ 1 h 56"/>
                  <a:gd name="T40" fmla="*/ 5 w 66"/>
                  <a:gd name="T41" fmla="*/ 1 h 56"/>
                  <a:gd name="T42" fmla="*/ 4 w 66"/>
                  <a:gd name="T43" fmla="*/ 2 h 56"/>
                  <a:gd name="T44" fmla="*/ 3 w 66"/>
                  <a:gd name="T45" fmla="*/ 3 h 56"/>
                  <a:gd name="T46" fmla="*/ 2 w 66"/>
                  <a:gd name="T47" fmla="*/ 4 h 56"/>
                  <a:gd name="T48" fmla="*/ 1 w 66"/>
                  <a:gd name="T49" fmla="*/ 6 h 56"/>
                  <a:gd name="T50" fmla="*/ 1 w 66"/>
                  <a:gd name="T51" fmla="*/ 6 h 56"/>
                  <a:gd name="T52" fmla="*/ 0 w 66"/>
                  <a:gd name="T53" fmla="*/ 7 h 56"/>
                  <a:gd name="T54" fmla="*/ 0 w 66"/>
                  <a:gd name="T55" fmla="*/ 9 h 56"/>
                  <a:gd name="T56" fmla="*/ 0 w 66"/>
                  <a:gd name="T57" fmla="*/ 9 h 56"/>
                  <a:gd name="T58" fmla="*/ 0 w 66"/>
                  <a:gd name="T59" fmla="*/ 10 h 56"/>
                  <a:gd name="T60" fmla="*/ 1 w 66"/>
                  <a:gd name="T61" fmla="*/ 12 h 56"/>
                  <a:gd name="T62" fmla="*/ 2 w 66"/>
                  <a:gd name="T63" fmla="*/ 13 h 56"/>
                  <a:gd name="T64" fmla="*/ 3 w 66"/>
                  <a:gd name="T65" fmla="*/ 14 h 56"/>
                  <a:gd name="T66" fmla="*/ 3 w 66"/>
                  <a:gd name="T67" fmla="*/ 14 h 56"/>
                  <a:gd name="T68" fmla="*/ 4 w 66"/>
                  <a:gd name="T69" fmla="*/ 14 h 56"/>
                  <a:gd name="T70" fmla="*/ 5 w 66"/>
                  <a:gd name="T71" fmla="*/ 14 h 56"/>
                  <a:gd name="T72" fmla="*/ 7 w 66"/>
                  <a:gd name="T73" fmla="*/ 14 h 56"/>
                  <a:gd name="T74" fmla="*/ 8 w 66"/>
                  <a:gd name="T75" fmla="*/ 14 h 56"/>
                  <a:gd name="T76" fmla="*/ 9 w 66"/>
                  <a:gd name="T77" fmla="*/ 14 h 56"/>
                  <a:gd name="T78" fmla="*/ 11 w 66"/>
                  <a:gd name="T79" fmla="*/ 14 h 56"/>
                  <a:gd name="T80" fmla="*/ 11 w 66"/>
                  <a:gd name="T81" fmla="*/ 13 h 5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6"/>
                  <a:gd name="T125" fmla="*/ 66 w 66"/>
                  <a:gd name="T126" fmla="*/ 56 h 5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6">
                    <a:moveTo>
                      <a:pt x="44" y="50"/>
                    </a:moveTo>
                    <a:lnTo>
                      <a:pt x="51" y="47"/>
                    </a:lnTo>
                    <a:lnTo>
                      <a:pt x="54" y="44"/>
                    </a:lnTo>
                    <a:lnTo>
                      <a:pt x="58" y="40"/>
                    </a:lnTo>
                    <a:lnTo>
                      <a:pt x="61" y="37"/>
                    </a:lnTo>
                    <a:lnTo>
                      <a:pt x="64" y="31"/>
                    </a:lnTo>
                    <a:lnTo>
                      <a:pt x="64" y="28"/>
                    </a:lnTo>
                    <a:lnTo>
                      <a:pt x="66" y="22"/>
                    </a:lnTo>
                    <a:lnTo>
                      <a:pt x="66" y="18"/>
                    </a:lnTo>
                    <a:lnTo>
                      <a:pt x="64" y="15"/>
                    </a:lnTo>
                    <a:lnTo>
                      <a:pt x="64" y="12"/>
                    </a:lnTo>
                    <a:lnTo>
                      <a:pt x="61" y="5"/>
                    </a:lnTo>
                    <a:lnTo>
                      <a:pt x="58" y="5"/>
                    </a:lnTo>
                    <a:lnTo>
                      <a:pt x="54" y="2"/>
                    </a:lnTo>
                    <a:lnTo>
                      <a:pt x="51" y="0"/>
                    </a:lnTo>
                    <a:lnTo>
                      <a:pt x="44" y="0"/>
                    </a:lnTo>
                    <a:lnTo>
                      <a:pt x="41" y="0"/>
                    </a:lnTo>
                    <a:lnTo>
                      <a:pt x="36" y="0"/>
                    </a:lnTo>
                    <a:lnTo>
                      <a:pt x="29" y="2"/>
                    </a:lnTo>
                    <a:lnTo>
                      <a:pt x="26" y="2"/>
                    </a:lnTo>
                    <a:lnTo>
                      <a:pt x="19" y="5"/>
                    </a:lnTo>
                    <a:lnTo>
                      <a:pt x="16" y="8"/>
                    </a:lnTo>
                    <a:lnTo>
                      <a:pt x="10" y="12"/>
                    </a:lnTo>
                    <a:lnTo>
                      <a:pt x="7" y="15"/>
                    </a:lnTo>
                    <a:lnTo>
                      <a:pt x="4" y="22"/>
                    </a:lnTo>
                    <a:lnTo>
                      <a:pt x="4" y="25"/>
                    </a:lnTo>
                    <a:lnTo>
                      <a:pt x="0" y="28"/>
                    </a:lnTo>
                    <a:lnTo>
                      <a:pt x="0" y="34"/>
                    </a:lnTo>
                    <a:lnTo>
                      <a:pt x="0" y="37"/>
                    </a:lnTo>
                    <a:lnTo>
                      <a:pt x="0" y="40"/>
                    </a:lnTo>
                    <a:lnTo>
                      <a:pt x="4" y="47"/>
                    </a:lnTo>
                    <a:lnTo>
                      <a:pt x="7" y="50"/>
                    </a:lnTo>
                    <a:lnTo>
                      <a:pt x="10" y="54"/>
                    </a:lnTo>
                    <a:lnTo>
                      <a:pt x="12" y="54"/>
                    </a:lnTo>
                    <a:lnTo>
                      <a:pt x="16" y="56"/>
                    </a:lnTo>
                    <a:lnTo>
                      <a:pt x="19" y="56"/>
                    </a:lnTo>
                    <a:lnTo>
                      <a:pt x="26" y="56"/>
                    </a:lnTo>
                    <a:lnTo>
                      <a:pt x="32" y="56"/>
                    </a:lnTo>
                    <a:lnTo>
                      <a:pt x="36" y="56"/>
                    </a:lnTo>
                    <a:lnTo>
                      <a:pt x="41" y="54"/>
                    </a:lnTo>
                    <a:lnTo>
                      <a:pt x="44"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23" name="Freeform 309">
                <a:extLst>
                  <a:ext uri="{FF2B5EF4-FFF2-40B4-BE49-F238E27FC236}">
                    <a16:creationId xmlns:a16="http://schemas.microsoft.com/office/drawing/2014/main" id="{37A52E49-99DE-43C4-AC58-3161BECB1663}"/>
                  </a:ext>
                </a:extLst>
              </p:cNvPr>
              <p:cNvSpPr>
                <a:spLocks noEditPoints="1"/>
              </p:cNvSpPr>
              <p:nvPr/>
            </p:nvSpPr>
            <p:spPr bwMode="auto">
              <a:xfrm>
                <a:off x="3081" y="3113"/>
                <a:ext cx="21" cy="19"/>
              </a:xfrm>
              <a:custGeom>
                <a:avLst/>
                <a:gdLst>
                  <a:gd name="T0" fmla="*/ 17 w 86"/>
                  <a:gd name="T1" fmla="*/ 16 h 76"/>
                  <a:gd name="T2" fmla="*/ 14 w 86"/>
                  <a:gd name="T3" fmla="*/ 12 h 76"/>
                  <a:gd name="T4" fmla="*/ 14 w 86"/>
                  <a:gd name="T5" fmla="*/ 12 h 76"/>
                  <a:gd name="T6" fmla="*/ 17 w 86"/>
                  <a:gd name="T7" fmla="*/ 15 h 76"/>
                  <a:gd name="T8" fmla="*/ 18 w 86"/>
                  <a:gd name="T9" fmla="*/ 14 h 76"/>
                  <a:gd name="T10" fmla="*/ 19 w 86"/>
                  <a:gd name="T11" fmla="*/ 13 h 76"/>
                  <a:gd name="T12" fmla="*/ 16 w 86"/>
                  <a:gd name="T13" fmla="*/ 9 h 76"/>
                  <a:gd name="T14" fmla="*/ 20 w 86"/>
                  <a:gd name="T15" fmla="*/ 11 h 76"/>
                  <a:gd name="T16" fmla="*/ 20 w 86"/>
                  <a:gd name="T17" fmla="*/ 10 h 76"/>
                  <a:gd name="T18" fmla="*/ 16 w 86"/>
                  <a:gd name="T19" fmla="*/ 10 h 76"/>
                  <a:gd name="T20" fmla="*/ 21 w 86"/>
                  <a:gd name="T21" fmla="*/ 8 h 76"/>
                  <a:gd name="T22" fmla="*/ 17 w 86"/>
                  <a:gd name="T23" fmla="*/ 7 h 76"/>
                  <a:gd name="T24" fmla="*/ 21 w 86"/>
                  <a:gd name="T25" fmla="*/ 7 h 76"/>
                  <a:gd name="T26" fmla="*/ 21 w 86"/>
                  <a:gd name="T27" fmla="*/ 6 h 76"/>
                  <a:gd name="T28" fmla="*/ 16 w 86"/>
                  <a:gd name="T29" fmla="*/ 8 h 76"/>
                  <a:gd name="T30" fmla="*/ 20 w 86"/>
                  <a:gd name="T31" fmla="*/ 4 h 76"/>
                  <a:gd name="T32" fmla="*/ 15 w 86"/>
                  <a:gd name="T33" fmla="*/ 5 h 76"/>
                  <a:gd name="T34" fmla="*/ 19 w 86"/>
                  <a:gd name="T35" fmla="*/ 3 h 76"/>
                  <a:gd name="T36" fmla="*/ 17 w 86"/>
                  <a:gd name="T37" fmla="*/ 2 h 76"/>
                  <a:gd name="T38" fmla="*/ 17 w 86"/>
                  <a:gd name="T39" fmla="*/ 6 h 76"/>
                  <a:gd name="T40" fmla="*/ 14 w 86"/>
                  <a:gd name="T41" fmla="*/ 5 h 76"/>
                  <a:gd name="T42" fmla="*/ 13 w 86"/>
                  <a:gd name="T43" fmla="*/ 4 h 76"/>
                  <a:gd name="T44" fmla="*/ 17 w 86"/>
                  <a:gd name="T45" fmla="*/ 1 h 76"/>
                  <a:gd name="T46" fmla="*/ 15 w 86"/>
                  <a:gd name="T47" fmla="*/ 0 h 76"/>
                  <a:gd name="T48" fmla="*/ 13 w 86"/>
                  <a:gd name="T49" fmla="*/ 5 h 76"/>
                  <a:gd name="T50" fmla="*/ 10 w 86"/>
                  <a:gd name="T51" fmla="*/ 0 h 76"/>
                  <a:gd name="T52" fmla="*/ 11 w 86"/>
                  <a:gd name="T53" fmla="*/ 5 h 76"/>
                  <a:gd name="T54" fmla="*/ 10 w 86"/>
                  <a:gd name="T55" fmla="*/ 6 h 76"/>
                  <a:gd name="T56" fmla="*/ 10 w 86"/>
                  <a:gd name="T57" fmla="*/ 1 h 76"/>
                  <a:gd name="T58" fmla="*/ 8 w 86"/>
                  <a:gd name="T59" fmla="*/ 1 h 76"/>
                  <a:gd name="T60" fmla="*/ 5 w 86"/>
                  <a:gd name="T61" fmla="*/ 2 h 76"/>
                  <a:gd name="T62" fmla="*/ 8 w 86"/>
                  <a:gd name="T63" fmla="*/ 6 h 76"/>
                  <a:gd name="T64" fmla="*/ 7 w 86"/>
                  <a:gd name="T65" fmla="*/ 7 h 76"/>
                  <a:gd name="T66" fmla="*/ 5 w 86"/>
                  <a:gd name="T67" fmla="*/ 3 h 76"/>
                  <a:gd name="T68" fmla="*/ 3 w 86"/>
                  <a:gd name="T69" fmla="*/ 4 h 76"/>
                  <a:gd name="T70" fmla="*/ 2 w 86"/>
                  <a:gd name="T71" fmla="*/ 5 h 76"/>
                  <a:gd name="T72" fmla="*/ 5 w 86"/>
                  <a:gd name="T73" fmla="*/ 9 h 76"/>
                  <a:gd name="T74" fmla="*/ 1 w 86"/>
                  <a:gd name="T75" fmla="*/ 7 h 76"/>
                  <a:gd name="T76" fmla="*/ 1 w 86"/>
                  <a:gd name="T77" fmla="*/ 8 h 76"/>
                  <a:gd name="T78" fmla="*/ 5 w 86"/>
                  <a:gd name="T79" fmla="*/ 9 h 76"/>
                  <a:gd name="T80" fmla="*/ 0 w 86"/>
                  <a:gd name="T81" fmla="*/ 10 h 76"/>
                  <a:gd name="T82" fmla="*/ 5 w 86"/>
                  <a:gd name="T83" fmla="*/ 11 h 76"/>
                  <a:gd name="T84" fmla="*/ 0 w 86"/>
                  <a:gd name="T85" fmla="*/ 12 h 76"/>
                  <a:gd name="T86" fmla="*/ 0 w 86"/>
                  <a:gd name="T87" fmla="*/ 12 h 76"/>
                  <a:gd name="T88" fmla="*/ 0 w 86"/>
                  <a:gd name="T89" fmla="*/ 14 h 76"/>
                  <a:gd name="T90" fmla="*/ 2 w 86"/>
                  <a:gd name="T91" fmla="*/ 16 h 76"/>
                  <a:gd name="T92" fmla="*/ 6 w 86"/>
                  <a:gd name="T93" fmla="*/ 14 h 76"/>
                  <a:gd name="T94" fmla="*/ 3 w 86"/>
                  <a:gd name="T95" fmla="*/ 18 h 76"/>
                  <a:gd name="T96" fmla="*/ 5 w 86"/>
                  <a:gd name="T97" fmla="*/ 16 h 76"/>
                  <a:gd name="T98" fmla="*/ 5 w 86"/>
                  <a:gd name="T99" fmla="*/ 14 h 76"/>
                  <a:gd name="T100" fmla="*/ 7 w 86"/>
                  <a:gd name="T101" fmla="*/ 14 h 76"/>
                  <a:gd name="T102" fmla="*/ 5 w 86"/>
                  <a:gd name="T103" fmla="*/ 19 h 76"/>
                  <a:gd name="T104" fmla="*/ 7 w 86"/>
                  <a:gd name="T105" fmla="*/ 19 h 76"/>
                  <a:gd name="T106" fmla="*/ 7 w 86"/>
                  <a:gd name="T107" fmla="*/ 19 h 76"/>
                  <a:gd name="T108" fmla="*/ 9 w 86"/>
                  <a:gd name="T109" fmla="*/ 14 h 76"/>
                  <a:gd name="T110" fmla="*/ 12 w 86"/>
                  <a:gd name="T111" fmla="*/ 19 h 76"/>
                  <a:gd name="T112" fmla="*/ 12 w 86"/>
                  <a:gd name="T113" fmla="*/ 14 h 76"/>
                  <a:gd name="T114" fmla="*/ 14 w 86"/>
                  <a:gd name="T115" fmla="*/ 18 h 76"/>
                  <a:gd name="T116" fmla="*/ 14 w 86"/>
                  <a:gd name="T117" fmla="*/ 18 h 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76"/>
                  <a:gd name="T179" fmla="*/ 86 w 86"/>
                  <a:gd name="T180" fmla="*/ 76 h 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76">
                    <a:moveTo>
                      <a:pt x="50" y="52"/>
                    </a:moveTo>
                    <a:lnTo>
                      <a:pt x="57" y="48"/>
                    </a:lnTo>
                    <a:lnTo>
                      <a:pt x="65" y="66"/>
                    </a:lnTo>
                    <a:lnTo>
                      <a:pt x="59" y="68"/>
                    </a:lnTo>
                    <a:lnTo>
                      <a:pt x="50" y="52"/>
                    </a:lnTo>
                    <a:close/>
                    <a:moveTo>
                      <a:pt x="68" y="64"/>
                    </a:moveTo>
                    <a:lnTo>
                      <a:pt x="67" y="65"/>
                    </a:lnTo>
                    <a:lnTo>
                      <a:pt x="65" y="66"/>
                    </a:lnTo>
                    <a:lnTo>
                      <a:pt x="61" y="57"/>
                    </a:lnTo>
                    <a:lnTo>
                      <a:pt x="68" y="64"/>
                    </a:lnTo>
                    <a:close/>
                    <a:moveTo>
                      <a:pt x="54" y="50"/>
                    </a:moveTo>
                    <a:lnTo>
                      <a:pt x="58" y="47"/>
                    </a:lnTo>
                    <a:lnTo>
                      <a:pt x="71" y="60"/>
                    </a:lnTo>
                    <a:lnTo>
                      <a:pt x="68" y="64"/>
                    </a:lnTo>
                    <a:lnTo>
                      <a:pt x="54" y="50"/>
                    </a:lnTo>
                    <a:close/>
                    <a:moveTo>
                      <a:pt x="58" y="47"/>
                    </a:moveTo>
                    <a:lnTo>
                      <a:pt x="58" y="47"/>
                    </a:lnTo>
                    <a:lnTo>
                      <a:pt x="64" y="54"/>
                    </a:lnTo>
                    <a:lnTo>
                      <a:pt x="58" y="47"/>
                    </a:lnTo>
                    <a:close/>
                    <a:moveTo>
                      <a:pt x="58" y="47"/>
                    </a:moveTo>
                    <a:lnTo>
                      <a:pt x="61" y="44"/>
                    </a:lnTo>
                    <a:lnTo>
                      <a:pt x="74" y="57"/>
                    </a:lnTo>
                    <a:lnTo>
                      <a:pt x="71" y="60"/>
                    </a:lnTo>
                    <a:lnTo>
                      <a:pt x="58" y="47"/>
                    </a:lnTo>
                    <a:close/>
                    <a:moveTo>
                      <a:pt x="74" y="57"/>
                    </a:moveTo>
                    <a:lnTo>
                      <a:pt x="84" y="48"/>
                    </a:lnTo>
                    <a:lnTo>
                      <a:pt x="74" y="57"/>
                    </a:lnTo>
                    <a:lnTo>
                      <a:pt x="68" y="50"/>
                    </a:lnTo>
                    <a:lnTo>
                      <a:pt x="74" y="57"/>
                    </a:lnTo>
                    <a:close/>
                    <a:moveTo>
                      <a:pt x="61" y="44"/>
                    </a:moveTo>
                    <a:lnTo>
                      <a:pt x="64" y="41"/>
                    </a:lnTo>
                    <a:lnTo>
                      <a:pt x="78" y="54"/>
                    </a:lnTo>
                    <a:lnTo>
                      <a:pt x="74" y="57"/>
                    </a:lnTo>
                    <a:lnTo>
                      <a:pt x="61" y="44"/>
                    </a:lnTo>
                    <a:close/>
                    <a:moveTo>
                      <a:pt x="79" y="52"/>
                    </a:moveTo>
                    <a:lnTo>
                      <a:pt x="79" y="53"/>
                    </a:lnTo>
                    <a:lnTo>
                      <a:pt x="78" y="54"/>
                    </a:lnTo>
                    <a:lnTo>
                      <a:pt x="71" y="47"/>
                    </a:lnTo>
                    <a:lnTo>
                      <a:pt x="79" y="52"/>
                    </a:lnTo>
                    <a:close/>
                    <a:moveTo>
                      <a:pt x="62" y="43"/>
                    </a:moveTo>
                    <a:lnTo>
                      <a:pt x="65" y="37"/>
                    </a:lnTo>
                    <a:lnTo>
                      <a:pt x="82" y="45"/>
                    </a:lnTo>
                    <a:lnTo>
                      <a:pt x="79" y="52"/>
                    </a:lnTo>
                    <a:lnTo>
                      <a:pt x="62" y="43"/>
                    </a:lnTo>
                    <a:close/>
                    <a:moveTo>
                      <a:pt x="83" y="41"/>
                    </a:moveTo>
                    <a:lnTo>
                      <a:pt x="83" y="43"/>
                    </a:lnTo>
                    <a:lnTo>
                      <a:pt x="82" y="45"/>
                    </a:lnTo>
                    <a:lnTo>
                      <a:pt x="74" y="41"/>
                    </a:lnTo>
                    <a:lnTo>
                      <a:pt x="83" y="41"/>
                    </a:lnTo>
                    <a:close/>
                    <a:moveTo>
                      <a:pt x="64" y="41"/>
                    </a:moveTo>
                    <a:lnTo>
                      <a:pt x="64" y="38"/>
                    </a:lnTo>
                    <a:lnTo>
                      <a:pt x="83" y="38"/>
                    </a:lnTo>
                    <a:lnTo>
                      <a:pt x="83" y="41"/>
                    </a:lnTo>
                    <a:lnTo>
                      <a:pt x="64" y="41"/>
                    </a:lnTo>
                    <a:close/>
                    <a:moveTo>
                      <a:pt x="64" y="38"/>
                    </a:moveTo>
                    <a:lnTo>
                      <a:pt x="64" y="35"/>
                    </a:lnTo>
                    <a:lnTo>
                      <a:pt x="65" y="34"/>
                    </a:lnTo>
                    <a:lnTo>
                      <a:pt x="74" y="38"/>
                    </a:lnTo>
                    <a:lnTo>
                      <a:pt x="64" y="38"/>
                    </a:lnTo>
                    <a:close/>
                    <a:moveTo>
                      <a:pt x="65" y="34"/>
                    </a:moveTo>
                    <a:lnTo>
                      <a:pt x="69" y="27"/>
                    </a:lnTo>
                    <a:lnTo>
                      <a:pt x="85" y="36"/>
                    </a:lnTo>
                    <a:lnTo>
                      <a:pt x="82" y="42"/>
                    </a:lnTo>
                    <a:lnTo>
                      <a:pt x="65" y="34"/>
                    </a:lnTo>
                    <a:close/>
                    <a:moveTo>
                      <a:pt x="86" y="32"/>
                    </a:moveTo>
                    <a:lnTo>
                      <a:pt x="86" y="34"/>
                    </a:lnTo>
                    <a:lnTo>
                      <a:pt x="85" y="36"/>
                    </a:lnTo>
                    <a:lnTo>
                      <a:pt x="76" y="32"/>
                    </a:lnTo>
                    <a:lnTo>
                      <a:pt x="86" y="32"/>
                    </a:lnTo>
                    <a:close/>
                    <a:moveTo>
                      <a:pt x="68" y="32"/>
                    </a:moveTo>
                    <a:lnTo>
                      <a:pt x="68" y="28"/>
                    </a:lnTo>
                    <a:lnTo>
                      <a:pt x="86" y="28"/>
                    </a:lnTo>
                    <a:lnTo>
                      <a:pt x="86" y="32"/>
                    </a:lnTo>
                    <a:lnTo>
                      <a:pt x="68" y="32"/>
                    </a:lnTo>
                    <a:close/>
                    <a:moveTo>
                      <a:pt x="84" y="22"/>
                    </a:moveTo>
                    <a:lnTo>
                      <a:pt x="86" y="24"/>
                    </a:lnTo>
                    <a:lnTo>
                      <a:pt x="86" y="28"/>
                    </a:lnTo>
                    <a:lnTo>
                      <a:pt x="76" y="28"/>
                    </a:lnTo>
                    <a:lnTo>
                      <a:pt x="84" y="22"/>
                    </a:lnTo>
                    <a:close/>
                    <a:moveTo>
                      <a:pt x="70" y="35"/>
                    </a:moveTo>
                    <a:lnTo>
                      <a:pt x="67" y="32"/>
                    </a:lnTo>
                    <a:lnTo>
                      <a:pt x="81" y="18"/>
                    </a:lnTo>
                    <a:lnTo>
                      <a:pt x="84" y="22"/>
                    </a:lnTo>
                    <a:lnTo>
                      <a:pt x="70" y="35"/>
                    </a:lnTo>
                    <a:close/>
                    <a:moveTo>
                      <a:pt x="67" y="32"/>
                    </a:moveTo>
                    <a:lnTo>
                      <a:pt x="64" y="29"/>
                    </a:lnTo>
                    <a:lnTo>
                      <a:pt x="64" y="25"/>
                    </a:lnTo>
                    <a:lnTo>
                      <a:pt x="74" y="25"/>
                    </a:lnTo>
                    <a:lnTo>
                      <a:pt x="67" y="32"/>
                    </a:lnTo>
                    <a:close/>
                    <a:moveTo>
                      <a:pt x="64" y="25"/>
                    </a:moveTo>
                    <a:lnTo>
                      <a:pt x="64" y="22"/>
                    </a:lnTo>
                    <a:lnTo>
                      <a:pt x="83" y="22"/>
                    </a:lnTo>
                    <a:lnTo>
                      <a:pt x="83" y="25"/>
                    </a:lnTo>
                    <a:lnTo>
                      <a:pt x="64" y="25"/>
                    </a:lnTo>
                    <a:close/>
                    <a:moveTo>
                      <a:pt x="82" y="17"/>
                    </a:moveTo>
                    <a:lnTo>
                      <a:pt x="83" y="20"/>
                    </a:lnTo>
                    <a:lnTo>
                      <a:pt x="83" y="22"/>
                    </a:lnTo>
                    <a:lnTo>
                      <a:pt x="74" y="22"/>
                    </a:lnTo>
                    <a:lnTo>
                      <a:pt x="82" y="17"/>
                    </a:lnTo>
                    <a:close/>
                    <a:moveTo>
                      <a:pt x="65" y="26"/>
                    </a:moveTo>
                    <a:lnTo>
                      <a:pt x="62" y="20"/>
                    </a:lnTo>
                    <a:lnTo>
                      <a:pt x="79" y="11"/>
                    </a:lnTo>
                    <a:lnTo>
                      <a:pt x="82" y="17"/>
                    </a:lnTo>
                    <a:lnTo>
                      <a:pt x="65" y="26"/>
                    </a:lnTo>
                    <a:close/>
                    <a:moveTo>
                      <a:pt x="71" y="6"/>
                    </a:moveTo>
                    <a:lnTo>
                      <a:pt x="76" y="6"/>
                    </a:lnTo>
                    <a:lnTo>
                      <a:pt x="79" y="11"/>
                    </a:lnTo>
                    <a:lnTo>
                      <a:pt x="71" y="15"/>
                    </a:lnTo>
                    <a:lnTo>
                      <a:pt x="71" y="6"/>
                    </a:lnTo>
                    <a:close/>
                    <a:moveTo>
                      <a:pt x="71" y="25"/>
                    </a:moveTo>
                    <a:lnTo>
                      <a:pt x="68" y="25"/>
                    </a:lnTo>
                    <a:lnTo>
                      <a:pt x="68" y="6"/>
                    </a:lnTo>
                    <a:lnTo>
                      <a:pt x="71" y="6"/>
                    </a:lnTo>
                    <a:lnTo>
                      <a:pt x="71" y="25"/>
                    </a:lnTo>
                    <a:close/>
                    <a:moveTo>
                      <a:pt x="68" y="25"/>
                    </a:moveTo>
                    <a:lnTo>
                      <a:pt x="63" y="25"/>
                    </a:lnTo>
                    <a:lnTo>
                      <a:pt x="61" y="22"/>
                    </a:lnTo>
                    <a:lnTo>
                      <a:pt x="68" y="15"/>
                    </a:lnTo>
                    <a:lnTo>
                      <a:pt x="68" y="25"/>
                    </a:lnTo>
                    <a:close/>
                    <a:moveTo>
                      <a:pt x="61" y="22"/>
                    </a:moveTo>
                    <a:lnTo>
                      <a:pt x="58" y="20"/>
                    </a:lnTo>
                    <a:lnTo>
                      <a:pt x="71" y="5"/>
                    </a:lnTo>
                    <a:lnTo>
                      <a:pt x="74" y="9"/>
                    </a:lnTo>
                    <a:lnTo>
                      <a:pt x="61" y="22"/>
                    </a:lnTo>
                    <a:close/>
                    <a:moveTo>
                      <a:pt x="58" y="20"/>
                    </a:moveTo>
                    <a:lnTo>
                      <a:pt x="58" y="20"/>
                    </a:lnTo>
                    <a:lnTo>
                      <a:pt x="64" y="12"/>
                    </a:lnTo>
                    <a:lnTo>
                      <a:pt x="58" y="20"/>
                    </a:lnTo>
                    <a:close/>
                    <a:moveTo>
                      <a:pt x="58" y="20"/>
                    </a:moveTo>
                    <a:lnTo>
                      <a:pt x="54" y="16"/>
                    </a:lnTo>
                    <a:lnTo>
                      <a:pt x="68" y="3"/>
                    </a:lnTo>
                    <a:lnTo>
                      <a:pt x="71" y="5"/>
                    </a:lnTo>
                    <a:lnTo>
                      <a:pt x="58" y="20"/>
                    </a:lnTo>
                    <a:close/>
                    <a:moveTo>
                      <a:pt x="61" y="0"/>
                    </a:moveTo>
                    <a:lnTo>
                      <a:pt x="65" y="0"/>
                    </a:lnTo>
                    <a:lnTo>
                      <a:pt x="68" y="3"/>
                    </a:lnTo>
                    <a:lnTo>
                      <a:pt x="61" y="10"/>
                    </a:lnTo>
                    <a:lnTo>
                      <a:pt x="61" y="0"/>
                    </a:lnTo>
                    <a:close/>
                    <a:moveTo>
                      <a:pt x="61" y="18"/>
                    </a:moveTo>
                    <a:lnTo>
                      <a:pt x="54" y="18"/>
                    </a:lnTo>
                    <a:lnTo>
                      <a:pt x="54" y="0"/>
                    </a:lnTo>
                    <a:lnTo>
                      <a:pt x="61" y="0"/>
                    </a:lnTo>
                    <a:lnTo>
                      <a:pt x="61" y="18"/>
                    </a:lnTo>
                    <a:close/>
                    <a:moveTo>
                      <a:pt x="54" y="18"/>
                    </a:moveTo>
                    <a:lnTo>
                      <a:pt x="51" y="18"/>
                    </a:lnTo>
                    <a:lnTo>
                      <a:pt x="51" y="0"/>
                    </a:lnTo>
                    <a:lnTo>
                      <a:pt x="54" y="0"/>
                    </a:lnTo>
                    <a:lnTo>
                      <a:pt x="54" y="18"/>
                    </a:lnTo>
                    <a:close/>
                    <a:moveTo>
                      <a:pt x="51" y="18"/>
                    </a:moveTo>
                    <a:lnTo>
                      <a:pt x="46" y="18"/>
                    </a:lnTo>
                    <a:lnTo>
                      <a:pt x="46" y="0"/>
                    </a:lnTo>
                    <a:lnTo>
                      <a:pt x="51" y="0"/>
                    </a:lnTo>
                    <a:lnTo>
                      <a:pt x="51" y="18"/>
                    </a:lnTo>
                    <a:close/>
                    <a:moveTo>
                      <a:pt x="41" y="1"/>
                    </a:moveTo>
                    <a:lnTo>
                      <a:pt x="43" y="0"/>
                    </a:lnTo>
                    <a:lnTo>
                      <a:pt x="46" y="0"/>
                    </a:lnTo>
                    <a:lnTo>
                      <a:pt x="46" y="10"/>
                    </a:lnTo>
                    <a:lnTo>
                      <a:pt x="41" y="1"/>
                    </a:lnTo>
                    <a:close/>
                    <a:moveTo>
                      <a:pt x="49" y="17"/>
                    </a:moveTo>
                    <a:lnTo>
                      <a:pt x="43" y="21"/>
                    </a:lnTo>
                    <a:lnTo>
                      <a:pt x="35" y="4"/>
                    </a:lnTo>
                    <a:lnTo>
                      <a:pt x="41" y="1"/>
                    </a:lnTo>
                    <a:lnTo>
                      <a:pt x="49" y="17"/>
                    </a:lnTo>
                    <a:close/>
                    <a:moveTo>
                      <a:pt x="43" y="21"/>
                    </a:moveTo>
                    <a:lnTo>
                      <a:pt x="41" y="22"/>
                    </a:lnTo>
                    <a:lnTo>
                      <a:pt x="39" y="22"/>
                    </a:lnTo>
                    <a:lnTo>
                      <a:pt x="39" y="12"/>
                    </a:lnTo>
                    <a:lnTo>
                      <a:pt x="43" y="21"/>
                    </a:lnTo>
                    <a:close/>
                    <a:moveTo>
                      <a:pt x="39" y="22"/>
                    </a:moveTo>
                    <a:lnTo>
                      <a:pt x="36" y="22"/>
                    </a:lnTo>
                    <a:lnTo>
                      <a:pt x="36" y="3"/>
                    </a:lnTo>
                    <a:lnTo>
                      <a:pt x="39" y="3"/>
                    </a:lnTo>
                    <a:lnTo>
                      <a:pt x="39" y="22"/>
                    </a:lnTo>
                    <a:close/>
                    <a:moveTo>
                      <a:pt x="31" y="4"/>
                    </a:moveTo>
                    <a:lnTo>
                      <a:pt x="33" y="3"/>
                    </a:lnTo>
                    <a:lnTo>
                      <a:pt x="36" y="3"/>
                    </a:lnTo>
                    <a:lnTo>
                      <a:pt x="36" y="12"/>
                    </a:lnTo>
                    <a:lnTo>
                      <a:pt x="31" y="4"/>
                    </a:lnTo>
                    <a:close/>
                    <a:moveTo>
                      <a:pt x="40" y="21"/>
                    </a:moveTo>
                    <a:lnTo>
                      <a:pt x="33" y="24"/>
                    </a:lnTo>
                    <a:lnTo>
                      <a:pt x="25" y="7"/>
                    </a:lnTo>
                    <a:lnTo>
                      <a:pt x="31" y="4"/>
                    </a:lnTo>
                    <a:lnTo>
                      <a:pt x="40" y="21"/>
                    </a:lnTo>
                    <a:close/>
                    <a:moveTo>
                      <a:pt x="22" y="9"/>
                    </a:moveTo>
                    <a:lnTo>
                      <a:pt x="24" y="7"/>
                    </a:lnTo>
                    <a:lnTo>
                      <a:pt x="25" y="7"/>
                    </a:lnTo>
                    <a:lnTo>
                      <a:pt x="29" y="15"/>
                    </a:lnTo>
                    <a:lnTo>
                      <a:pt x="22" y="9"/>
                    </a:lnTo>
                    <a:close/>
                    <a:moveTo>
                      <a:pt x="36" y="22"/>
                    </a:moveTo>
                    <a:lnTo>
                      <a:pt x="32" y="25"/>
                    </a:lnTo>
                    <a:lnTo>
                      <a:pt x="19" y="12"/>
                    </a:lnTo>
                    <a:lnTo>
                      <a:pt x="22" y="9"/>
                    </a:lnTo>
                    <a:lnTo>
                      <a:pt x="36" y="22"/>
                    </a:lnTo>
                    <a:close/>
                    <a:moveTo>
                      <a:pt x="32" y="25"/>
                    </a:moveTo>
                    <a:lnTo>
                      <a:pt x="31" y="26"/>
                    </a:lnTo>
                    <a:lnTo>
                      <a:pt x="30" y="27"/>
                    </a:lnTo>
                    <a:lnTo>
                      <a:pt x="26" y="18"/>
                    </a:lnTo>
                    <a:lnTo>
                      <a:pt x="32" y="25"/>
                    </a:lnTo>
                    <a:close/>
                    <a:moveTo>
                      <a:pt x="30" y="27"/>
                    </a:moveTo>
                    <a:lnTo>
                      <a:pt x="24" y="31"/>
                    </a:lnTo>
                    <a:lnTo>
                      <a:pt x="16" y="13"/>
                    </a:lnTo>
                    <a:lnTo>
                      <a:pt x="21" y="10"/>
                    </a:lnTo>
                    <a:lnTo>
                      <a:pt x="30" y="27"/>
                    </a:lnTo>
                    <a:close/>
                    <a:moveTo>
                      <a:pt x="13" y="15"/>
                    </a:moveTo>
                    <a:lnTo>
                      <a:pt x="14" y="14"/>
                    </a:lnTo>
                    <a:lnTo>
                      <a:pt x="16" y="13"/>
                    </a:lnTo>
                    <a:lnTo>
                      <a:pt x="20" y="22"/>
                    </a:lnTo>
                    <a:lnTo>
                      <a:pt x="13" y="15"/>
                    </a:lnTo>
                    <a:close/>
                    <a:moveTo>
                      <a:pt x="27" y="28"/>
                    </a:moveTo>
                    <a:lnTo>
                      <a:pt x="24" y="32"/>
                    </a:lnTo>
                    <a:lnTo>
                      <a:pt x="10" y="18"/>
                    </a:lnTo>
                    <a:lnTo>
                      <a:pt x="13" y="15"/>
                    </a:lnTo>
                    <a:lnTo>
                      <a:pt x="27" y="28"/>
                    </a:lnTo>
                    <a:close/>
                    <a:moveTo>
                      <a:pt x="8" y="21"/>
                    </a:moveTo>
                    <a:lnTo>
                      <a:pt x="8" y="20"/>
                    </a:lnTo>
                    <a:lnTo>
                      <a:pt x="10" y="18"/>
                    </a:lnTo>
                    <a:lnTo>
                      <a:pt x="17" y="25"/>
                    </a:lnTo>
                    <a:lnTo>
                      <a:pt x="8" y="21"/>
                    </a:lnTo>
                    <a:close/>
                    <a:moveTo>
                      <a:pt x="25" y="29"/>
                    </a:moveTo>
                    <a:lnTo>
                      <a:pt x="22" y="36"/>
                    </a:lnTo>
                    <a:lnTo>
                      <a:pt x="5" y="27"/>
                    </a:lnTo>
                    <a:lnTo>
                      <a:pt x="8" y="21"/>
                    </a:lnTo>
                    <a:lnTo>
                      <a:pt x="25" y="29"/>
                    </a:lnTo>
                    <a:close/>
                    <a:moveTo>
                      <a:pt x="4" y="32"/>
                    </a:moveTo>
                    <a:lnTo>
                      <a:pt x="4" y="29"/>
                    </a:lnTo>
                    <a:lnTo>
                      <a:pt x="5" y="27"/>
                    </a:lnTo>
                    <a:lnTo>
                      <a:pt x="14" y="32"/>
                    </a:lnTo>
                    <a:lnTo>
                      <a:pt x="4" y="32"/>
                    </a:lnTo>
                    <a:close/>
                    <a:moveTo>
                      <a:pt x="22" y="32"/>
                    </a:moveTo>
                    <a:lnTo>
                      <a:pt x="22" y="35"/>
                    </a:lnTo>
                    <a:lnTo>
                      <a:pt x="4" y="35"/>
                    </a:lnTo>
                    <a:lnTo>
                      <a:pt x="4" y="32"/>
                    </a:lnTo>
                    <a:lnTo>
                      <a:pt x="22" y="32"/>
                    </a:lnTo>
                    <a:close/>
                    <a:moveTo>
                      <a:pt x="22" y="35"/>
                    </a:moveTo>
                    <a:lnTo>
                      <a:pt x="22" y="38"/>
                    </a:lnTo>
                    <a:lnTo>
                      <a:pt x="20" y="42"/>
                    </a:lnTo>
                    <a:lnTo>
                      <a:pt x="14" y="35"/>
                    </a:lnTo>
                    <a:lnTo>
                      <a:pt x="22" y="35"/>
                    </a:lnTo>
                    <a:close/>
                    <a:moveTo>
                      <a:pt x="20" y="42"/>
                    </a:moveTo>
                    <a:lnTo>
                      <a:pt x="17" y="45"/>
                    </a:lnTo>
                    <a:lnTo>
                      <a:pt x="4" y="31"/>
                    </a:lnTo>
                    <a:lnTo>
                      <a:pt x="7" y="28"/>
                    </a:lnTo>
                    <a:lnTo>
                      <a:pt x="20" y="42"/>
                    </a:lnTo>
                    <a:close/>
                    <a:moveTo>
                      <a:pt x="0" y="38"/>
                    </a:moveTo>
                    <a:lnTo>
                      <a:pt x="0" y="34"/>
                    </a:lnTo>
                    <a:lnTo>
                      <a:pt x="4" y="31"/>
                    </a:lnTo>
                    <a:lnTo>
                      <a:pt x="10" y="38"/>
                    </a:lnTo>
                    <a:lnTo>
                      <a:pt x="0" y="38"/>
                    </a:lnTo>
                    <a:close/>
                    <a:moveTo>
                      <a:pt x="20" y="38"/>
                    </a:moveTo>
                    <a:lnTo>
                      <a:pt x="20" y="44"/>
                    </a:lnTo>
                    <a:lnTo>
                      <a:pt x="0" y="44"/>
                    </a:lnTo>
                    <a:lnTo>
                      <a:pt x="0" y="38"/>
                    </a:lnTo>
                    <a:lnTo>
                      <a:pt x="20" y="38"/>
                    </a:lnTo>
                    <a:close/>
                    <a:moveTo>
                      <a:pt x="20" y="44"/>
                    </a:moveTo>
                    <a:lnTo>
                      <a:pt x="20" y="47"/>
                    </a:lnTo>
                    <a:lnTo>
                      <a:pt x="0" y="47"/>
                    </a:lnTo>
                    <a:lnTo>
                      <a:pt x="0" y="44"/>
                    </a:lnTo>
                    <a:lnTo>
                      <a:pt x="20" y="44"/>
                    </a:lnTo>
                    <a:close/>
                    <a:moveTo>
                      <a:pt x="20" y="47"/>
                    </a:moveTo>
                    <a:lnTo>
                      <a:pt x="20" y="50"/>
                    </a:lnTo>
                    <a:lnTo>
                      <a:pt x="0" y="50"/>
                    </a:lnTo>
                    <a:lnTo>
                      <a:pt x="0" y="47"/>
                    </a:lnTo>
                    <a:lnTo>
                      <a:pt x="20" y="47"/>
                    </a:lnTo>
                    <a:close/>
                    <a:moveTo>
                      <a:pt x="2" y="55"/>
                    </a:moveTo>
                    <a:lnTo>
                      <a:pt x="0" y="53"/>
                    </a:lnTo>
                    <a:lnTo>
                      <a:pt x="0" y="50"/>
                    </a:lnTo>
                    <a:lnTo>
                      <a:pt x="10" y="50"/>
                    </a:lnTo>
                    <a:lnTo>
                      <a:pt x="2" y="55"/>
                    </a:lnTo>
                    <a:close/>
                    <a:moveTo>
                      <a:pt x="19" y="46"/>
                    </a:moveTo>
                    <a:lnTo>
                      <a:pt x="22" y="53"/>
                    </a:lnTo>
                    <a:lnTo>
                      <a:pt x="5" y="61"/>
                    </a:lnTo>
                    <a:lnTo>
                      <a:pt x="2" y="55"/>
                    </a:lnTo>
                    <a:lnTo>
                      <a:pt x="19" y="46"/>
                    </a:lnTo>
                    <a:close/>
                    <a:moveTo>
                      <a:pt x="7" y="64"/>
                    </a:moveTo>
                    <a:lnTo>
                      <a:pt x="6" y="63"/>
                    </a:lnTo>
                    <a:lnTo>
                      <a:pt x="5" y="61"/>
                    </a:lnTo>
                    <a:lnTo>
                      <a:pt x="14" y="57"/>
                    </a:lnTo>
                    <a:lnTo>
                      <a:pt x="7" y="64"/>
                    </a:lnTo>
                    <a:close/>
                    <a:moveTo>
                      <a:pt x="20" y="50"/>
                    </a:moveTo>
                    <a:lnTo>
                      <a:pt x="24" y="54"/>
                    </a:lnTo>
                    <a:lnTo>
                      <a:pt x="10" y="67"/>
                    </a:lnTo>
                    <a:lnTo>
                      <a:pt x="7" y="64"/>
                    </a:lnTo>
                    <a:lnTo>
                      <a:pt x="20" y="50"/>
                    </a:lnTo>
                    <a:close/>
                    <a:moveTo>
                      <a:pt x="24" y="54"/>
                    </a:moveTo>
                    <a:lnTo>
                      <a:pt x="27" y="56"/>
                    </a:lnTo>
                    <a:lnTo>
                      <a:pt x="13" y="70"/>
                    </a:lnTo>
                    <a:lnTo>
                      <a:pt x="10" y="67"/>
                    </a:lnTo>
                    <a:lnTo>
                      <a:pt x="24" y="54"/>
                    </a:lnTo>
                    <a:close/>
                    <a:moveTo>
                      <a:pt x="20" y="73"/>
                    </a:moveTo>
                    <a:lnTo>
                      <a:pt x="16" y="73"/>
                    </a:lnTo>
                    <a:lnTo>
                      <a:pt x="13" y="70"/>
                    </a:lnTo>
                    <a:lnTo>
                      <a:pt x="20" y="64"/>
                    </a:lnTo>
                    <a:lnTo>
                      <a:pt x="20" y="73"/>
                    </a:lnTo>
                    <a:close/>
                    <a:moveTo>
                      <a:pt x="20" y="54"/>
                    </a:moveTo>
                    <a:lnTo>
                      <a:pt x="22" y="54"/>
                    </a:lnTo>
                    <a:lnTo>
                      <a:pt x="22" y="73"/>
                    </a:lnTo>
                    <a:lnTo>
                      <a:pt x="20" y="73"/>
                    </a:lnTo>
                    <a:lnTo>
                      <a:pt x="20" y="54"/>
                    </a:lnTo>
                    <a:close/>
                    <a:moveTo>
                      <a:pt x="22" y="54"/>
                    </a:moveTo>
                    <a:lnTo>
                      <a:pt x="27" y="54"/>
                    </a:lnTo>
                    <a:lnTo>
                      <a:pt x="30" y="57"/>
                    </a:lnTo>
                    <a:lnTo>
                      <a:pt x="22" y="64"/>
                    </a:lnTo>
                    <a:lnTo>
                      <a:pt x="22" y="54"/>
                    </a:lnTo>
                    <a:close/>
                    <a:moveTo>
                      <a:pt x="30" y="57"/>
                    </a:moveTo>
                    <a:lnTo>
                      <a:pt x="32" y="59"/>
                    </a:lnTo>
                    <a:lnTo>
                      <a:pt x="19" y="74"/>
                    </a:lnTo>
                    <a:lnTo>
                      <a:pt x="16" y="70"/>
                    </a:lnTo>
                    <a:lnTo>
                      <a:pt x="30" y="57"/>
                    </a:lnTo>
                    <a:close/>
                    <a:moveTo>
                      <a:pt x="26" y="76"/>
                    </a:moveTo>
                    <a:lnTo>
                      <a:pt x="22" y="76"/>
                    </a:lnTo>
                    <a:lnTo>
                      <a:pt x="19" y="74"/>
                    </a:lnTo>
                    <a:lnTo>
                      <a:pt x="26" y="66"/>
                    </a:lnTo>
                    <a:lnTo>
                      <a:pt x="26" y="76"/>
                    </a:lnTo>
                    <a:close/>
                    <a:moveTo>
                      <a:pt x="26" y="57"/>
                    </a:moveTo>
                    <a:lnTo>
                      <a:pt x="29" y="57"/>
                    </a:lnTo>
                    <a:lnTo>
                      <a:pt x="29" y="76"/>
                    </a:lnTo>
                    <a:lnTo>
                      <a:pt x="26" y="76"/>
                    </a:lnTo>
                    <a:lnTo>
                      <a:pt x="26" y="57"/>
                    </a:lnTo>
                    <a:close/>
                    <a:moveTo>
                      <a:pt x="29" y="57"/>
                    </a:moveTo>
                    <a:lnTo>
                      <a:pt x="36" y="57"/>
                    </a:lnTo>
                    <a:lnTo>
                      <a:pt x="36" y="76"/>
                    </a:lnTo>
                    <a:lnTo>
                      <a:pt x="29" y="76"/>
                    </a:lnTo>
                    <a:lnTo>
                      <a:pt x="29" y="57"/>
                    </a:lnTo>
                    <a:close/>
                    <a:moveTo>
                      <a:pt x="36" y="57"/>
                    </a:moveTo>
                    <a:lnTo>
                      <a:pt x="42" y="57"/>
                    </a:lnTo>
                    <a:lnTo>
                      <a:pt x="42" y="76"/>
                    </a:lnTo>
                    <a:lnTo>
                      <a:pt x="36" y="76"/>
                    </a:lnTo>
                    <a:lnTo>
                      <a:pt x="36" y="57"/>
                    </a:lnTo>
                    <a:close/>
                    <a:moveTo>
                      <a:pt x="42" y="57"/>
                    </a:moveTo>
                    <a:lnTo>
                      <a:pt x="46" y="57"/>
                    </a:lnTo>
                    <a:lnTo>
                      <a:pt x="46" y="76"/>
                    </a:lnTo>
                    <a:lnTo>
                      <a:pt x="42" y="76"/>
                    </a:lnTo>
                    <a:lnTo>
                      <a:pt x="42" y="57"/>
                    </a:lnTo>
                    <a:close/>
                    <a:moveTo>
                      <a:pt x="49" y="75"/>
                    </a:moveTo>
                    <a:lnTo>
                      <a:pt x="48" y="76"/>
                    </a:lnTo>
                    <a:lnTo>
                      <a:pt x="46" y="76"/>
                    </a:lnTo>
                    <a:lnTo>
                      <a:pt x="46" y="66"/>
                    </a:lnTo>
                    <a:lnTo>
                      <a:pt x="49" y="75"/>
                    </a:lnTo>
                    <a:close/>
                    <a:moveTo>
                      <a:pt x="41" y="58"/>
                    </a:moveTo>
                    <a:lnTo>
                      <a:pt x="48" y="55"/>
                    </a:lnTo>
                    <a:lnTo>
                      <a:pt x="56" y="71"/>
                    </a:lnTo>
                    <a:lnTo>
                      <a:pt x="49" y="75"/>
                    </a:lnTo>
                    <a:lnTo>
                      <a:pt x="41" y="58"/>
                    </a:lnTo>
                    <a:close/>
                    <a:moveTo>
                      <a:pt x="58" y="70"/>
                    </a:moveTo>
                    <a:lnTo>
                      <a:pt x="57" y="71"/>
                    </a:lnTo>
                    <a:lnTo>
                      <a:pt x="56" y="71"/>
                    </a:lnTo>
                    <a:lnTo>
                      <a:pt x="51" y="64"/>
                    </a:lnTo>
                    <a:lnTo>
                      <a:pt x="58" y="70"/>
                    </a:lnTo>
                    <a:close/>
                    <a:moveTo>
                      <a:pt x="45" y="56"/>
                    </a:moveTo>
                    <a:lnTo>
                      <a:pt x="48" y="54"/>
                    </a:lnTo>
                    <a:lnTo>
                      <a:pt x="61" y="67"/>
                    </a:lnTo>
                    <a:lnTo>
                      <a:pt x="58" y="70"/>
                    </a:lnTo>
                    <a:lnTo>
                      <a:pt x="45"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24" name="Freeform 310">
                <a:extLst>
                  <a:ext uri="{FF2B5EF4-FFF2-40B4-BE49-F238E27FC236}">
                    <a16:creationId xmlns:a16="http://schemas.microsoft.com/office/drawing/2014/main" id="{810118F3-4CE8-419E-AA7C-839ED1515503}"/>
                  </a:ext>
                </a:extLst>
              </p:cNvPr>
              <p:cNvSpPr>
                <a:spLocks/>
              </p:cNvSpPr>
              <p:nvPr/>
            </p:nvSpPr>
            <p:spPr bwMode="auto">
              <a:xfrm>
                <a:off x="3132" y="3088"/>
                <a:ext cx="16" cy="14"/>
              </a:xfrm>
              <a:custGeom>
                <a:avLst/>
                <a:gdLst>
                  <a:gd name="T0" fmla="*/ 11 w 67"/>
                  <a:gd name="T1" fmla="*/ 12 h 58"/>
                  <a:gd name="T2" fmla="*/ 12 w 67"/>
                  <a:gd name="T3" fmla="*/ 12 h 58"/>
                  <a:gd name="T4" fmla="*/ 13 w 67"/>
                  <a:gd name="T5" fmla="*/ 11 h 58"/>
                  <a:gd name="T6" fmla="*/ 14 w 67"/>
                  <a:gd name="T7" fmla="*/ 10 h 58"/>
                  <a:gd name="T8" fmla="*/ 15 w 67"/>
                  <a:gd name="T9" fmla="*/ 8 h 58"/>
                  <a:gd name="T10" fmla="*/ 15 w 67"/>
                  <a:gd name="T11" fmla="*/ 8 h 58"/>
                  <a:gd name="T12" fmla="*/ 16 w 67"/>
                  <a:gd name="T13" fmla="*/ 7 h 58"/>
                  <a:gd name="T14" fmla="*/ 16 w 67"/>
                  <a:gd name="T15" fmla="*/ 5 h 58"/>
                  <a:gd name="T16" fmla="*/ 16 w 67"/>
                  <a:gd name="T17" fmla="*/ 5 h 58"/>
                  <a:gd name="T18" fmla="*/ 16 w 67"/>
                  <a:gd name="T19" fmla="*/ 4 h 58"/>
                  <a:gd name="T20" fmla="*/ 15 w 67"/>
                  <a:gd name="T21" fmla="*/ 2 h 58"/>
                  <a:gd name="T22" fmla="*/ 14 w 67"/>
                  <a:gd name="T23" fmla="*/ 1 h 58"/>
                  <a:gd name="T24" fmla="*/ 14 w 67"/>
                  <a:gd name="T25" fmla="*/ 1 h 58"/>
                  <a:gd name="T26" fmla="*/ 13 w 67"/>
                  <a:gd name="T27" fmla="*/ 1 h 58"/>
                  <a:gd name="T28" fmla="*/ 12 w 67"/>
                  <a:gd name="T29" fmla="*/ 0 h 58"/>
                  <a:gd name="T30" fmla="*/ 11 w 67"/>
                  <a:gd name="T31" fmla="*/ 0 h 58"/>
                  <a:gd name="T32" fmla="*/ 10 w 67"/>
                  <a:gd name="T33" fmla="*/ 0 h 58"/>
                  <a:gd name="T34" fmla="*/ 8 w 67"/>
                  <a:gd name="T35" fmla="*/ 0 h 58"/>
                  <a:gd name="T36" fmla="*/ 8 w 67"/>
                  <a:gd name="T37" fmla="*/ 0 h 58"/>
                  <a:gd name="T38" fmla="*/ 6 w 67"/>
                  <a:gd name="T39" fmla="*/ 1 h 58"/>
                  <a:gd name="T40" fmla="*/ 5 w 67"/>
                  <a:gd name="T41" fmla="*/ 1 h 58"/>
                  <a:gd name="T42" fmla="*/ 4 w 67"/>
                  <a:gd name="T43" fmla="*/ 2 h 58"/>
                  <a:gd name="T44" fmla="*/ 3 w 67"/>
                  <a:gd name="T45" fmla="*/ 3 h 58"/>
                  <a:gd name="T46" fmla="*/ 1 w 67"/>
                  <a:gd name="T47" fmla="*/ 4 h 58"/>
                  <a:gd name="T48" fmla="*/ 1 w 67"/>
                  <a:gd name="T49" fmla="*/ 5 h 58"/>
                  <a:gd name="T50" fmla="*/ 1 w 67"/>
                  <a:gd name="T51" fmla="*/ 6 h 58"/>
                  <a:gd name="T52" fmla="*/ 0 w 67"/>
                  <a:gd name="T53" fmla="*/ 7 h 58"/>
                  <a:gd name="T54" fmla="*/ 0 w 67"/>
                  <a:gd name="T55" fmla="*/ 8 h 58"/>
                  <a:gd name="T56" fmla="*/ 0 w 67"/>
                  <a:gd name="T57" fmla="*/ 9 h 58"/>
                  <a:gd name="T58" fmla="*/ 0 w 67"/>
                  <a:gd name="T59" fmla="*/ 10 h 58"/>
                  <a:gd name="T60" fmla="*/ 1 w 67"/>
                  <a:gd name="T61" fmla="*/ 11 h 58"/>
                  <a:gd name="T62" fmla="*/ 1 w 67"/>
                  <a:gd name="T63" fmla="*/ 12 h 58"/>
                  <a:gd name="T64" fmla="*/ 2 w 67"/>
                  <a:gd name="T65" fmla="*/ 12 h 58"/>
                  <a:gd name="T66" fmla="*/ 3 w 67"/>
                  <a:gd name="T67" fmla="*/ 13 h 58"/>
                  <a:gd name="T68" fmla="*/ 4 w 67"/>
                  <a:gd name="T69" fmla="*/ 14 h 58"/>
                  <a:gd name="T70" fmla="*/ 5 w 67"/>
                  <a:gd name="T71" fmla="*/ 14 h 58"/>
                  <a:gd name="T72" fmla="*/ 6 w 67"/>
                  <a:gd name="T73" fmla="*/ 14 h 58"/>
                  <a:gd name="T74" fmla="*/ 8 w 67"/>
                  <a:gd name="T75" fmla="*/ 14 h 58"/>
                  <a:gd name="T76" fmla="*/ 8 w 67"/>
                  <a:gd name="T77" fmla="*/ 13 h 58"/>
                  <a:gd name="T78" fmla="*/ 10 w 67"/>
                  <a:gd name="T79" fmla="*/ 13 h 58"/>
                  <a:gd name="T80" fmla="*/ 11 w 67"/>
                  <a:gd name="T81" fmla="*/ 12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8" y="51"/>
                    </a:moveTo>
                    <a:lnTo>
                      <a:pt x="51" y="48"/>
                    </a:lnTo>
                    <a:lnTo>
                      <a:pt x="54" y="44"/>
                    </a:lnTo>
                    <a:lnTo>
                      <a:pt x="60" y="41"/>
                    </a:lnTo>
                    <a:lnTo>
                      <a:pt x="63" y="34"/>
                    </a:lnTo>
                    <a:lnTo>
                      <a:pt x="63" y="32"/>
                    </a:lnTo>
                    <a:lnTo>
                      <a:pt x="67" y="29"/>
                    </a:lnTo>
                    <a:lnTo>
                      <a:pt x="67" y="22"/>
                    </a:lnTo>
                    <a:lnTo>
                      <a:pt x="67" y="19"/>
                    </a:lnTo>
                    <a:lnTo>
                      <a:pt x="67" y="16"/>
                    </a:lnTo>
                    <a:lnTo>
                      <a:pt x="63" y="9"/>
                    </a:lnTo>
                    <a:lnTo>
                      <a:pt x="60" y="6"/>
                    </a:lnTo>
                    <a:lnTo>
                      <a:pt x="58" y="4"/>
                    </a:lnTo>
                    <a:lnTo>
                      <a:pt x="54" y="4"/>
                    </a:lnTo>
                    <a:lnTo>
                      <a:pt x="51" y="0"/>
                    </a:lnTo>
                    <a:lnTo>
                      <a:pt x="44" y="0"/>
                    </a:lnTo>
                    <a:lnTo>
                      <a:pt x="41" y="0"/>
                    </a:lnTo>
                    <a:lnTo>
                      <a:pt x="35" y="0"/>
                    </a:lnTo>
                    <a:lnTo>
                      <a:pt x="32" y="0"/>
                    </a:lnTo>
                    <a:lnTo>
                      <a:pt x="26" y="4"/>
                    </a:lnTo>
                    <a:lnTo>
                      <a:pt x="19" y="6"/>
                    </a:lnTo>
                    <a:lnTo>
                      <a:pt x="16" y="9"/>
                    </a:lnTo>
                    <a:lnTo>
                      <a:pt x="12" y="12"/>
                    </a:lnTo>
                    <a:lnTo>
                      <a:pt x="6" y="16"/>
                    </a:lnTo>
                    <a:lnTo>
                      <a:pt x="6" y="19"/>
                    </a:lnTo>
                    <a:lnTo>
                      <a:pt x="4" y="26"/>
                    </a:lnTo>
                    <a:lnTo>
                      <a:pt x="0" y="29"/>
                    </a:lnTo>
                    <a:lnTo>
                      <a:pt x="0" y="32"/>
                    </a:lnTo>
                    <a:lnTo>
                      <a:pt x="0" y="38"/>
                    </a:lnTo>
                    <a:lnTo>
                      <a:pt x="0" y="41"/>
                    </a:lnTo>
                    <a:lnTo>
                      <a:pt x="4" y="44"/>
                    </a:lnTo>
                    <a:lnTo>
                      <a:pt x="6" y="48"/>
                    </a:lnTo>
                    <a:lnTo>
                      <a:pt x="9" y="51"/>
                    </a:lnTo>
                    <a:lnTo>
                      <a:pt x="12" y="54"/>
                    </a:lnTo>
                    <a:lnTo>
                      <a:pt x="16" y="58"/>
                    </a:lnTo>
                    <a:lnTo>
                      <a:pt x="22" y="58"/>
                    </a:lnTo>
                    <a:lnTo>
                      <a:pt x="26" y="58"/>
                    </a:lnTo>
                    <a:lnTo>
                      <a:pt x="32" y="58"/>
                    </a:lnTo>
                    <a:lnTo>
                      <a:pt x="35" y="54"/>
                    </a:lnTo>
                    <a:lnTo>
                      <a:pt x="41"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25" name="Freeform 311">
                <a:extLst>
                  <a:ext uri="{FF2B5EF4-FFF2-40B4-BE49-F238E27FC236}">
                    <a16:creationId xmlns:a16="http://schemas.microsoft.com/office/drawing/2014/main" id="{860490C9-F5F4-4921-B45A-31A1C2C585BF}"/>
                  </a:ext>
                </a:extLst>
              </p:cNvPr>
              <p:cNvSpPr>
                <a:spLocks noEditPoints="1"/>
              </p:cNvSpPr>
              <p:nvPr/>
            </p:nvSpPr>
            <p:spPr bwMode="auto">
              <a:xfrm>
                <a:off x="3129" y="3085"/>
                <a:ext cx="22" cy="19"/>
              </a:xfrm>
              <a:custGeom>
                <a:avLst/>
                <a:gdLst>
                  <a:gd name="T0" fmla="*/ 14 w 86"/>
                  <a:gd name="T1" fmla="*/ 13 h 76"/>
                  <a:gd name="T2" fmla="*/ 15 w 86"/>
                  <a:gd name="T3" fmla="*/ 12 h 76"/>
                  <a:gd name="T4" fmla="*/ 15 w 86"/>
                  <a:gd name="T5" fmla="*/ 12 h 76"/>
                  <a:gd name="T6" fmla="*/ 18 w 86"/>
                  <a:gd name="T7" fmla="*/ 16 h 76"/>
                  <a:gd name="T8" fmla="*/ 20 w 86"/>
                  <a:gd name="T9" fmla="*/ 14 h 76"/>
                  <a:gd name="T10" fmla="*/ 21 w 86"/>
                  <a:gd name="T11" fmla="*/ 11 h 76"/>
                  <a:gd name="T12" fmla="*/ 16 w 86"/>
                  <a:gd name="T13" fmla="*/ 11 h 76"/>
                  <a:gd name="T14" fmla="*/ 17 w 86"/>
                  <a:gd name="T15" fmla="*/ 9 h 76"/>
                  <a:gd name="T16" fmla="*/ 20 w 86"/>
                  <a:gd name="T17" fmla="*/ 12 h 76"/>
                  <a:gd name="T18" fmla="*/ 22 w 86"/>
                  <a:gd name="T19" fmla="*/ 10 h 76"/>
                  <a:gd name="T20" fmla="*/ 17 w 86"/>
                  <a:gd name="T21" fmla="*/ 8 h 76"/>
                  <a:gd name="T22" fmla="*/ 17 w 86"/>
                  <a:gd name="T23" fmla="*/ 7 h 76"/>
                  <a:gd name="T24" fmla="*/ 22 w 86"/>
                  <a:gd name="T25" fmla="*/ 7 h 76"/>
                  <a:gd name="T26" fmla="*/ 22 w 86"/>
                  <a:gd name="T27" fmla="*/ 5 h 76"/>
                  <a:gd name="T28" fmla="*/ 20 w 86"/>
                  <a:gd name="T29" fmla="*/ 3 h 76"/>
                  <a:gd name="T30" fmla="*/ 16 w 86"/>
                  <a:gd name="T31" fmla="*/ 6 h 76"/>
                  <a:gd name="T32" fmla="*/ 18 w 86"/>
                  <a:gd name="T33" fmla="*/ 1 h 76"/>
                  <a:gd name="T34" fmla="*/ 16 w 86"/>
                  <a:gd name="T35" fmla="*/ 1 h 76"/>
                  <a:gd name="T36" fmla="*/ 16 w 86"/>
                  <a:gd name="T37" fmla="*/ 4 h 76"/>
                  <a:gd name="T38" fmla="*/ 15 w 86"/>
                  <a:gd name="T39" fmla="*/ 5 h 76"/>
                  <a:gd name="T40" fmla="*/ 16 w 86"/>
                  <a:gd name="T41" fmla="*/ 5 h 76"/>
                  <a:gd name="T42" fmla="*/ 13 w 86"/>
                  <a:gd name="T43" fmla="*/ 5 h 76"/>
                  <a:gd name="T44" fmla="*/ 12 w 86"/>
                  <a:gd name="T45" fmla="*/ 0 h 76"/>
                  <a:gd name="T46" fmla="*/ 12 w 86"/>
                  <a:gd name="T47" fmla="*/ 0 h 76"/>
                  <a:gd name="T48" fmla="*/ 10 w 86"/>
                  <a:gd name="T49" fmla="*/ 0 h 76"/>
                  <a:gd name="T50" fmla="*/ 10 w 86"/>
                  <a:gd name="T51" fmla="*/ 5 h 76"/>
                  <a:gd name="T52" fmla="*/ 6 w 86"/>
                  <a:gd name="T53" fmla="*/ 2 h 76"/>
                  <a:gd name="T54" fmla="*/ 5 w 86"/>
                  <a:gd name="T55" fmla="*/ 3 h 76"/>
                  <a:gd name="T56" fmla="*/ 7 w 86"/>
                  <a:gd name="T57" fmla="*/ 5 h 76"/>
                  <a:gd name="T58" fmla="*/ 8 w 86"/>
                  <a:gd name="T59" fmla="*/ 7 h 76"/>
                  <a:gd name="T60" fmla="*/ 7 w 86"/>
                  <a:gd name="T61" fmla="*/ 8 h 76"/>
                  <a:gd name="T62" fmla="*/ 2 w 86"/>
                  <a:gd name="T63" fmla="*/ 5 h 76"/>
                  <a:gd name="T64" fmla="*/ 2 w 86"/>
                  <a:gd name="T65" fmla="*/ 7 h 76"/>
                  <a:gd name="T66" fmla="*/ 4 w 86"/>
                  <a:gd name="T67" fmla="*/ 7 h 76"/>
                  <a:gd name="T68" fmla="*/ 6 w 86"/>
                  <a:gd name="T69" fmla="*/ 8 h 76"/>
                  <a:gd name="T70" fmla="*/ 5 w 86"/>
                  <a:gd name="T71" fmla="*/ 11 h 76"/>
                  <a:gd name="T72" fmla="*/ 0 w 86"/>
                  <a:gd name="T73" fmla="*/ 9 h 76"/>
                  <a:gd name="T74" fmla="*/ 0 w 86"/>
                  <a:gd name="T75" fmla="*/ 11 h 76"/>
                  <a:gd name="T76" fmla="*/ 0 w 86"/>
                  <a:gd name="T77" fmla="*/ 11 h 76"/>
                  <a:gd name="T78" fmla="*/ 5 w 86"/>
                  <a:gd name="T79" fmla="*/ 12 h 76"/>
                  <a:gd name="T80" fmla="*/ 4 w 86"/>
                  <a:gd name="T81" fmla="*/ 11 h 76"/>
                  <a:gd name="T82" fmla="*/ 2 w 86"/>
                  <a:gd name="T83" fmla="*/ 15 h 76"/>
                  <a:gd name="T84" fmla="*/ 2 w 86"/>
                  <a:gd name="T85" fmla="*/ 16 h 76"/>
                  <a:gd name="T86" fmla="*/ 4 w 86"/>
                  <a:gd name="T87" fmla="*/ 15 h 76"/>
                  <a:gd name="T88" fmla="*/ 6 w 86"/>
                  <a:gd name="T89" fmla="*/ 13 h 76"/>
                  <a:gd name="T90" fmla="*/ 7 w 86"/>
                  <a:gd name="T91" fmla="*/ 14 h 76"/>
                  <a:gd name="T92" fmla="*/ 7 w 86"/>
                  <a:gd name="T93" fmla="*/ 15 h 76"/>
                  <a:gd name="T94" fmla="*/ 5 w 86"/>
                  <a:gd name="T95" fmla="*/ 19 h 76"/>
                  <a:gd name="T96" fmla="*/ 7 w 86"/>
                  <a:gd name="T97" fmla="*/ 17 h 76"/>
                  <a:gd name="T98" fmla="*/ 7 w 86"/>
                  <a:gd name="T99" fmla="*/ 15 h 76"/>
                  <a:gd name="T100" fmla="*/ 9 w 86"/>
                  <a:gd name="T101" fmla="*/ 15 h 76"/>
                  <a:gd name="T102" fmla="*/ 12 w 86"/>
                  <a:gd name="T103" fmla="*/ 19 h 76"/>
                  <a:gd name="T104" fmla="*/ 13 w 86"/>
                  <a:gd name="T105" fmla="*/ 18 h 76"/>
                  <a:gd name="T106" fmla="*/ 12 w 86"/>
                  <a:gd name="T107" fmla="*/ 16 h 76"/>
                  <a:gd name="T108" fmla="*/ 12 w 86"/>
                  <a:gd name="T109" fmla="*/ 14 h 76"/>
                  <a:gd name="T110" fmla="*/ 12 w 86"/>
                  <a:gd name="T111" fmla="*/ 14 h 7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6"/>
                  <a:gd name="T169" fmla="*/ 0 h 76"/>
                  <a:gd name="T170" fmla="*/ 86 w 86"/>
                  <a:gd name="T171" fmla="*/ 76 h 7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6" h="76">
                    <a:moveTo>
                      <a:pt x="51" y="54"/>
                    </a:moveTo>
                    <a:lnTo>
                      <a:pt x="54" y="51"/>
                    </a:lnTo>
                    <a:lnTo>
                      <a:pt x="68" y="64"/>
                    </a:lnTo>
                    <a:lnTo>
                      <a:pt x="64" y="68"/>
                    </a:lnTo>
                    <a:lnTo>
                      <a:pt x="51" y="54"/>
                    </a:lnTo>
                    <a:close/>
                    <a:moveTo>
                      <a:pt x="54" y="51"/>
                    </a:moveTo>
                    <a:lnTo>
                      <a:pt x="45" y="60"/>
                    </a:lnTo>
                    <a:lnTo>
                      <a:pt x="54" y="51"/>
                    </a:lnTo>
                    <a:lnTo>
                      <a:pt x="61" y="58"/>
                    </a:lnTo>
                    <a:lnTo>
                      <a:pt x="54" y="51"/>
                    </a:lnTo>
                    <a:close/>
                    <a:moveTo>
                      <a:pt x="54" y="51"/>
                    </a:moveTo>
                    <a:lnTo>
                      <a:pt x="58" y="48"/>
                    </a:lnTo>
                    <a:lnTo>
                      <a:pt x="71" y="61"/>
                    </a:lnTo>
                    <a:lnTo>
                      <a:pt x="68" y="64"/>
                    </a:lnTo>
                    <a:lnTo>
                      <a:pt x="54" y="51"/>
                    </a:lnTo>
                    <a:close/>
                    <a:moveTo>
                      <a:pt x="58" y="48"/>
                    </a:moveTo>
                    <a:lnTo>
                      <a:pt x="59" y="47"/>
                    </a:lnTo>
                    <a:lnTo>
                      <a:pt x="60" y="46"/>
                    </a:lnTo>
                    <a:lnTo>
                      <a:pt x="64" y="54"/>
                    </a:lnTo>
                    <a:lnTo>
                      <a:pt x="58" y="48"/>
                    </a:lnTo>
                    <a:close/>
                    <a:moveTo>
                      <a:pt x="60" y="46"/>
                    </a:moveTo>
                    <a:lnTo>
                      <a:pt x="67" y="42"/>
                    </a:lnTo>
                    <a:lnTo>
                      <a:pt x="74" y="60"/>
                    </a:lnTo>
                    <a:lnTo>
                      <a:pt x="69" y="63"/>
                    </a:lnTo>
                    <a:lnTo>
                      <a:pt x="60" y="46"/>
                    </a:lnTo>
                    <a:close/>
                    <a:moveTo>
                      <a:pt x="79" y="55"/>
                    </a:moveTo>
                    <a:lnTo>
                      <a:pt x="78" y="59"/>
                    </a:lnTo>
                    <a:lnTo>
                      <a:pt x="74" y="60"/>
                    </a:lnTo>
                    <a:lnTo>
                      <a:pt x="70" y="51"/>
                    </a:lnTo>
                    <a:lnTo>
                      <a:pt x="79" y="55"/>
                    </a:lnTo>
                    <a:close/>
                    <a:moveTo>
                      <a:pt x="62" y="47"/>
                    </a:moveTo>
                    <a:lnTo>
                      <a:pt x="65" y="41"/>
                    </a:lnTo>
                    <a:lnTo>
                      <a:pt x="82" y="49"/>
                    </a:lnTo>
                    <a:lnTo>
                      <a:pt x="79" y="55"/>
                    </a:lnTo>
                    <a:lnTo>
                      <a:pt x="62" y="47"/>
                    </a:lnTo>
                    <a:close/>
                    <a:moveTo>
                      <a:pt x="83" y="44"/>
                    </a:moveTo>
                    <a:lnTo>
                      <a:pt x="83" y="47"/>
                    </a:lnTo>
                    <a:lnTo>
                      <a:pt x="82" y="49"/>
                    </a:lnTo>
                    <a:lnTo>
                      <a:pt x="73" y="44"/>
                    </a:lnTo>
                    <a:lnTo>
                      <a:pt x="83" y="44"/>
                    </a:lnTo>
                    <a:close/>
                    <a:moveTo>
                      <a:pt x="64" y="44"/>
                    </a:moveTo>
                    <a:lnTo>
                      <a:pt x="64" y="42"/>
                    </a:lnTo>
                    <a:lnTo>
                      <a:pt x="83" y="42"/>
                    </a:lnTo>
                    <a:lnTo>
                      <a:pt x="83" y="44"/>
                    </a:lnTo>
                    <a:lnTo>
                      <a:pt x="64" y="44"/>
                    </a:lnTo>
                    <a:close/>
                    <a:moveTo>
                      <a:pt x="64" y="42"/>
                    </a:moveTo>
                    <a:lnTo>
                      <a:pt x="64" y="38"/>
                    </a:lnTo>
                    <a:lnTo>
                      <a:pt x="67" y="35"/>
                    </a:lnTo>
                    <a:lnTo>
                      <a:pt x="73" y="42"/>
                    </a:lnTo>
                    <a:lnTo>
                      <a:pt x="64" y="42"/>
                    </a:lnTo>
                    <a:close/>
                    <a:moveTo>
                      <a:pt x="67" y="35"/>
                    </a:moveTo>
                    <a:lnTo>
                      <a:pt x="70" y="32"/>
                    </a:lnTo>
                    <a:lnTo>
                      <a:pt x="83" y="46"/>
                    </a:lnTo>
                    <a:lnTo>
                      <a:pt x="80" y="49"/>
                    </a:lnTo>
                    <a:lnTo>
                      <a:pt x="67" y="35"/>
                    </a:lnTo>
                    <a:close/>
                    <a:moveTo>
                      <a:pt x="86" y="39"/>
                    </a:moveTo>
                    <a:lnTo>
                      <a:pt x="86" y="42"/>
                    </a:lnTo>
                    <a:lnTo>
                      <a:pt x="83" y="46"/>
                    </a:lnTo>
                    <a:lnTo>
                      <a:pt x="77" y="39"/>
                    </a:lnTo>
                    <a:lnTo>
                      <a:pt x="86" y="39"/>
                    </a:lnTo>
                    <a:close/>
                    <a:moveTo>
                      <a:pt x="68" y="39"/>
                    </a:moveTo>
                    <a:lnTo>
                      <a:pt x="68" y="32"/>
                    </a:lnTo>
                    <a:lnTo>
                      <a:pt x="86" y="32"/>
                    </a:lnTo>
                    <a:lnTo>
                      <a:pt x="86" y="39"/>
                    </a:lnTo>
                    <a:lnTo>
                      <a:pt x="68" y="39"/>
                    </a:lnTo>
                    <a:close/>
                    <a:moveTo>
                      <a:pt x="68" y="32"/>
                    </a:moveTo>
                    <a:lnTo>
                      <a:pt x="68" y="29"/>
                    </a:lnTo>
                    <a:lnTo>
                      <a:pt x="86" y="29"/>
                    </a:lnTo>
                    <a:lnTo>
                      <a:pt x="86" y="32"/>
                    </a:lnTo>
                    <a:lnTo>
                      <a:pt x="68" y="32"/>
                    </a:lnTo>
                    <a:close/>
                    <a:moveTo>
                      <a:pt x="68" y="29"/>
                    </a:moveTo>
                    <a:lnTo>
                      <a:pt x="68" y="26"/>
                    </a:lnTo>
                    <a:lnTo>
                      <a:pt x="86" y="26"/>
                    </a:lnTo>
                    <a:lnTo>
                      <a:pt x="86" y="29"/>
                    </a:lnTo>
                    <a:lnTo>
                      <a:pt x="68" y="29"/>
                    </a:lnTo>
                    <a:close/>
                    <a:moveTo>
                      <a:pt x="85" y="21"/>
                    </a:moveTo>
                    <a:lnTo>
                      <a:pt x="86" y="24"/>
                    </a:lnTo>
                    <a:lnTo>
                      <a:pt x="86" y="26"/>
                    </a:lnTo>
                    <a:lnTo>
                      <a:pt x="77" y="26"/>
                    </a:lnTo>
                    <a:lnTo>
                      <a:pt x="85" y="21"/>
                    </a:lnTo>
                    <a:close/>
                    <a:moveTo>
                      <a:pt x="69" y="30"/>
                    </a:moveTo>
                    <a:lnTo>
                      <a:pt x="65" y="24"/>
                    </a:lnTo>
                    <a:lnTo>
                      <a:pt x="82" y="15"/>
                    </a:lnTo>
                    <a:lnTo>
                      <a:pt x="85" y="21"/>
                    </a:lnTo>
                    <a:lnTo>
                      <a:pt x="69" y="30"/>
                    </a:lnTo>
                    <a:close/>
                    <a:moveTo>
                      <a:pt x="80" y="12"/>
                    </a:moveTo>
                    <a:lnTo>
                      <a:pt x="81" y="14"/>
                    </a:lnTo>
                    <a:lnTo>
                      <a:pt x="82" y="15"/>
                    </a:lnTo>
                    <a:lnTo>
                      <a:pt x="73" y="19"/>
                    </a:lnTo>
                    <a:lnTo>
                      <a:pt x="80" y="12"/>
                    </a:lnTo>
                    <a:close/>
                    <a:moveTo>
                      <a:pt x="67" y="26"/>
                    </a:moveTo>
                    <a:lnTo>
                      <a:pt x="63" y="24"/>
                    </a:lnTo>
                    <a:lnTo>
                      <a:pt x="78" y="9"/>
                    </a:lnTo>
                    <a:lnTo>
                      <a:pt x="80" y="12"/>
                    </a:lnTo>
                    <a:lnTo>
                      <a:pt x="67" y="26"/>
                    </a:lnTo>
                    <a:close/>
                    <a:moveTo>
                      <a:pt x="63" y="24"/>
                    </a:moveTo>
                    <a:lnTo>
                      <a:pt x="61" y="20"/>
                    </a:lnTo>
                    <a:lnTo>
                      <a:pt x="74" y="6"/>
                    </a:lnTo>
                    <a:lnTo>
                      <a:pt x="78" y="9"/>
                    </a:lnTo>
                    <a:lnTo>
                      <a:pt x="63" y="24"/>
                    </a:lnTo>
                    <a:close/>
                    <a:moveTo>
                      <a:pt x="68" y="4"/>
                    </a:moveTo>
                    <a:lnTo>
                      <a:pt x="71" y="4"/>
                    </a:lnTo>
                    <a:lnTo>
                      <a:pt x="74" y="6"/>
                    </a:lnTo>
                    <a:lnTo>
                      <a:pt x="68" y="14"/>
                    </a:lnTo>
                    <a:lnTo>
                      <a:pt x="68" y="4"/>
                    </a:lnTo>
                    <a:close/>
                    <a:moveTo>
                      <a:pt x="68" y="22"/>
                    </a:moveTo>
                    <a:lnTo>
                      <a:pt x="64" y="22"/>
                    </a:lnTo>
                    <a:lnTo>
                      <a:pt x="64" y="4"/>
                    </a:lnTo>
                    <a:lnTo>
                      <a:pt x="68" y="4"/>
                    </a:lnTo>
                    <a:lnTo>
                      <a:pt x="68" y="22"/>
                    </a:lnTo>
                    <a:close/>
                    <a:moveTo>
                      <a:pt x="64" y="22"/>
                    </a:moveTo>
                    <a:lnTo>
                      <a:pt x="60" y="22"/>
                    </a:lnTo>
                    <a:lnTo>
                      <a:pt x="58" y="20"/>
                    </a:lnTo>
                    <a:lnTo>
                      <a:pt x="64" y="14"/>
                    </a:lnTo>
                    <a:lnTo>
                      <a:pt x="64" y="22"/>
                    </a:lnTo>
                    <a:close/>
                    <a:moveTo>
                      <a:pt x="58" y="20"/>
                    </a:moveTo>
                    <a:lnTo>
                      <a:pt x="54" y="17"/>
                    </a:lnTo>
                    <a:lnTo>
                      <a:pt x="68" y="4"/>
                    </a:lnTo>
                    <a:lnTo>
                      <a:pt x="71" y="6"/>
                    </a:lnTo>
                    <a:lnTo>
                      <a:pt x="58" y="20"/>
                    </a:lnTo>
                    <a:close/>
                    <a:moveTo>
                      <a:pt x="61" y="0"/>
                    </a:moveTo>
                    <a:lnTo>
                      <a:pt x="64" y="0"/>
                    </a:lnTo>
                    <a:lnTo>
                      <a:pt x="68" y="4"/>
                    </a:lnTo>
                    <a:lnTo>
                      <a:pt x="61" y="10"/>
                    </a:lnTo>
                    <a:lnTo>
                      <a:pt x="61" y="0"/>
                    </a:lnTo>
                    <a:close/>
                    <a:moveTo>
                      <a:pt x="61" y="19"/>
                    </a:moveTo>
                    <a:lnTo>
                      <a:pt x="54" y="19"/>
                    </a:lnTo>
                    <a:lnTo>
                      <a:pt x="54" y="0"/>
                    </a:lnTo>
                    <a:lnTo>
                      <a:pt x="61" y="0"/>
                    </a:lnTo>
                    <a:lnTo>
                      <a:pt x="61" y="19"/>
                    </a:lnTo>
                    <a:close/>
                    <a:moveTo>
                      <a:pt x="54" y="19"/>
                    </a:moveTo>
                    <a:lnTo>
                      <a:pt x="51" y="19"/>
                    </a:lnTo>
                    <a:lnTo>
                      <a:pt x="51" y="0"/>
                    </a:lnTo>
                    <a:lnTo>
                      <a:pt x="54" y="0"/>
                    </a:lnTo>
                    <a:lnTo>
                      <a:pt x="54" y="19"/>
                    </a:lnTo>
                    <a:close/>
                    <a:moveTo>
                      <a:pt x="51" y="19"/>
                    </a:moveTo>
                    <a:lnTo>
                      <a:pt x="45" y="19"/>
                    </a:lnTo>
                    <a:lnTo>
                      <a:pt x="45" y="0"/>
                    </a:lnTo>
                    <a:lnTo>
                      <a:pt x="51" y="0"/>
                    </a:lnTo>
                    <a:lnTo>
                      <a:pt x="51" y="19"/>
                    </a:lnTo>
                    <a:close/>
                    <a:moveTo>
                      <a:pt x="45" y="19"/>
                    </a:moveTo>
                    <a:lnTo>
                      <a:pt x="42" y="19"/>
                    </a:lnTo>
                    <a:lnTo>
                      <a:pt x="42" y="0"/>
                    </a:lnTo>
                    <a:lnTo>
                      <a:pt x="45" y="0"/>
                    </a:lnTo>
                    <a:lnTo>
                      <a:pt x="45" y="19"/>
                    </a:lnTo>
                    <a:close/>
                    <a:moveTo>
                      <a:pt x="38" y="1"/>
                    </a:moveTo>
                    <a:lnTo>
                      <a:pt x="40" y="0"/>
                    </a:lnTo>
                    <a:lnTo>
                      <a:pt x="42" y="0"/>
                    </a:lnTo>
                    <a:lnTo>
                      <a:pt x="42" y="10"/>
                    </a:lnTo>
                    <a:lnTo>
                      <a:pt x="38" y="1"/>
                    </a:lnTo>
                    <a:close/>
                    <a:moveTo>
                      <a:pt x="46" y="18"/>
                    </a:moveTo>
                    <a:lnTo>
                      <a:pt x="40" y="21"/>
                    </a:lnTo>
                    <a:lnTo>
                      <a:pt x="31" y="5"/>
                    </a:lnTo>
                    <a:lnTo>
                      <a:pt x="38" y="1"/>
                    </a:lnTo>
                    <a:lnTo>
                      <a:pt x="46" y="18"/>
                    </a:lnTo>
                    <a:close/>
                    <a:moveTo>
                      <a:pt x="40" y="21"/>
                    </a:moveTo>
                    <a:lnTo>
                      <a:pt x="34" y="25"/>
                    </a:lnTo>
                    <a:lnTo>
                      <a:pt x="25" y="8"/>
                    </a:lnTo>
                    <a:lnTo>
                      <a:pt x="31" y="5"/>
                    </a:lnTo>
                    <a:lnTo>
                      <a:pt x="40" y="21"/>
                    </a:lnTo>
                    <a:close/>
                    <a:moveTo>
                      <a:pt x="22" y="9"/>
                    </a:moveTo>
                    <a:lnTo>
                      <a:pt x="24" y="8"/>
                    </a:lnTo>
                    <a:lnTo>
                      <a:pt x="25" y="8"/>
                    </a:lnTo>
                    <a:lnTo>
                      <a:pt x="29" y="16"/>
                    </a:lnTo>
                    <a:lnTo>
                      <a:pt x="22" y="9"/>
                    </a:lnTo>
                    <a:close/>
                    <a:moveTo>
                      <a:pt x="36" y="24"/>
                    </a:moveTo>
                    <a:lnTo>
                      <a:pt x="32" y="26"/>
                    </a:lnTo>
                    <a:lnTo>
                      <a:pt x="19" y="12"/>
                    </a:lnTo>
                    <a:lnTo>
                      <a:pt x="22" y="9"/>
                    </a:lnTo>
                    <a:lnTo>
                      <a:pt x="36" y="24"/>
                    </a:lnTo>
                    <a:close/>
                    <a:moveTo>
                      <a:pt x="19" y="12"/>
                    </a:moveTo>
                    <a:lnTo>
                      <a:pt x="29" y="4"/>
                    </a:lnTo>
                    <a:lnTo>
                      <a:pt x="19" y="12"/>
                    </a:lnTo>
                    <a:lnTo>
                      <a:pt x="26" y="19"/>
                    </a:lnTo>
                    <a:lnTo>
                      <a:pt x="19" y="12"/>
                    </a:lnTo>
                    <a:close/>
                    <a:moveTo>
                      <a:pt x="32" y="26"/>
                    </a:moveTo>
                    <a:lnTo>
                      <a:pt x="29" y="29"/>
                    </a:lnTo>
                    <a:lnTo>
                      <a:pt x="16" y="16"/>
                    </a:lnTo>
                    <a:lnTo>
                      <a:pt x="19" y="12"/>
                    </a:lnTo>
                    <a:lnTo>
                      <a:pt x="32" y="26"/>
                    </a:lnTo>
                    <a:close/>
                    <a:moveTo>
                      <a:pt x="29" y="29"/>
                    </a:moveTo>
                    <a:lnTo>
                      <a:pt x="28" y="30"/>
                    </a:lnTo>
                    <a:lnTo>
                      <a:pt x="27" y="31"/>
                    </a:lnTo>
                    <a:lnTo>
                      <a:pt x="22" y="22"/>
                    </a:lnTo>
                    <a:lnTo>
                      <a:pt x="29" y="29"/>
                    </a:lnTo>
                    <a:close/>
                    <a:moveTo>
                      <a:pt x="27" y="31"/>
                    </a:moveTo>
                    <a:lnTo>
                      <a:pt x="20" y="35"/>
                    </a:lnTo>
                    <a:lnTo>
                      <a:pt x="13" y="17"/>
                    </a:lnTo>
                    <a:lnTo>
                      <a:pt x="18" y="14"/>
                    </a:lnTo>
                    <a:lnTo>
                      <a:pt x="27" y="31"/>
                    </a:lnTo>
                    <a:close/>
                    <a:moveTo>
                      <a:pt x="7" y="26"/>
                    </a:moveTo>
                    <a:lnTo>
                      <a:pt x="7" y="20"/>
                    </a:lnTo>
                    <a:lnTo>
                      <a:pt x="13" y="17"/>
                    </a:lnTo>
                    <a:lnTo>
                      <a:pt x="16" y="26"/>
                    </a:lnTo>
                    <a:lnTo>
                      <a:pt x="7" y="26"/>
                    </a:lnTo>
                    <a:close/>
                    <a:moveTo>
                      <a:pt x="26" y="26"/>
                    </a:moveTo>
                    <a:lnTo>
                      <a:pt x="26" y="29"/>
                    </a:lnTo>
                    <a:lnTo>
                      <a:pt x="7" y="29"/>
                    </a:lnTo>
                    <a:lnTo>
                      <a:pt x="7" y="26"/>
                    </a:lnTo>
                    <a:lnTo>
                      <a:pt x="26" y="26"/>
                    </a:lnTo>
                    <a:close/>
                    <a:moveTo>
                      <a:pt x="26" y="29"/>
                    </a:moveTo>
                    <a:lnTo>
                      <a:pt x="26" y="31"/>
                    </a:lnTo>
                    <a:lnTo>
                      <a:pt x="25" y="33"/>
                    </a:lnTo>
                    <a:lnTo>
                      <a:pt x="16" y="29"/>
                    </a:lnTo>
                    <a:lnTo>
                      <a:pt x="26" y="29"/>
                    </a:lnTo>
                    <a:close/>
                    <a:moveTo>
                      <a:pt x="25" y="33"/>
                    </a:moveTo>
                    <a:lnTo>
                      <a:pt x="21" y="40"/>
                    </a:lnTo>
                    <a:lnTo>
                      <a:pt x="5" y="31"/>
                    </a:lnTo>
                    <a:lnTo>
                      <a:pt x="8" y="25"/>
                    </a:lnTo>
                    <a:lnTo>
                      <a:pt x="25" y="33"/>
                    </a:lnTo>
                    <a:close/>
                    <a:moveTo>
                      <a:pt x="21" y="40"/>
                    </a:moveTo>
                    <a:lnTo>
                      <a:pt x="21" y="41"/>
                    </a:lnTo>
                    <a:lnTo>
                      <a:pt x="20" y="42"/>
                    </a:lnTo>
                    <a:lnTo>
                      <a:pt x="14" y="36"/>
                    </a:lnTo>
                    <a:lnTo>
                      <a:pt x="21" y="40"/>
                    </a:lnTo>
                    <a:close/>
                    <a:moveTo>
                      <a:pt x="20" y="42"/>
                    </a:moveTo>
                    <a:lnTo>
                      <a:pt x="17" y="46"/>
                    </a:lnTo>
                    <a:lnTo>
                      <a:pt x="4" y="32"/>
                    </a:lnTo>
                    <a:lnTo>
                      <a:pt x="6" y="29"/>
                    </a:lnTo>
                    <a:lnTo>
                      <a:pt x="20" y="42"/>
                    </a:lnTo>
                    <a:close/>
                    <a:moveTo>
                      <a:pt x="0" y="39"/>
                    </a:moveTo>
                    <a:lnTo>
                      <a:pt x="0" y="35"/>
                    </a:lnTo>
                    <a:lnTo>
                      <a:pt x="4" y="32"/>
                    </a:lnTo>
                    <a:lnTo>
                      <a:pt x="10" y="39"/>
                    </a:lnTo>
                    <a:lnTo>
                      <a:pt x="0" y="39"/>
                    </a:lnTo>
                    <a:close/>
                    <a:moveTo>
                      <a:pt x="19" y="39"/>
                    </a:moveTo>
                    <a:lnTo>
                      <a:pt x="19" y="42"/>
                    </a:lnTo>
                    <a:lnTo>
                      <a:pt x="0" y="42"/>
                    </a:lnTo>
                    <a:lnTo>
                      <a:pt x="0" y="39"/>
                    </a:lnTo>
                    <a:lnTo>
                      <a:pt x="19" y="39"/>
                    </a:lnTo>
                    <a:close/>
                    <a:moveTo>
                      <a:pt x="19" y="42"/>
                    </a:moveTo>
                    <a:lnTo>
                      <a:pt x="19" y="48"/>
                    </a:lnTo>
                    <a:lnTo>
                      <a:pt x="0" y="48"/>
                    </a:lnTo>
                    <a:lnTo>
                      <a:pt x="0" y="42"/>
                    </a:lnTo>
                    <a:lnTo>
                      <a:pt x="19" y="42"/>
                    </a:lnTo>
                    <a:close/>
                    <a:moveTo>
                      <a:pt x="19" y="48"/>
                    </a:moveTo>
                    <a:lnTo>
                      <a:pt x="19" y="51"/>
                    </a:lnTo>
                    <a:lnTo>
                      <a:pt x="0" y="51"/>
                    </a:lnTo>
                    <a:lnTo>
                      <a:pt x="0" y="48"/>
                    </a:lnTo>
                    <a:lnTo>
                      <a:pt x="19" y="48"/>
                    </a:lnTo>
                    <a:close/>
                    <a:moveTo>
                      <a:pt x="4" y="58"/>
                    </a:moveTo>
                    <a:lnTo>
                      <a:pt x="0" y="55"/>
                    </a:lnTo>
                    <a:lnTo>
                      <a:pt x="0" y="51"/>
                    </a:lnTo>
                    <a:lnTo>
                      <a:pt x="10" y="51"/>
                    </a:lnTo>
                    <a:lnTo>
                      <a:pt x="4" y="58"/>
                    </a:lnTo>
                    <a:close/>
                    <a:moveTo>
                      <a:pt x="17" y="44"/>
                    </a:moveTo>
                    <a:lnTo>
                      <a:pt x="20" y="48"/>
                    </a:lnTo>
                    <a:lnTo>
                      <a:pt x="6" y="61"/>
                    </a:lnTo>
                    <a:lnTo>
                      <a:pt x="4" y="58"/>
                    </a:lnTo>
                    <a:lnTo>
                      <a:pt x="17" y="44"/>
                    </a:lnTo>
                    <a:close/>
                    <a:moveTo>
                      <a:pt x="7" y="61"/>
                    </a:moveTo>
                    <a:lnTo>
                      <a:pt x="6" y="61"/>
                    </a:lnTo>
                    <a:lnTo>
                      <a:pt x="14" y="54"/>
                    </a:lnTo>
                    <a:lnTo>
                      <a:pt x="7" y="61"/>
                    </a:lnTo>
                    <a:close/>
                    <a:moveTo>
                      <a:pt x="20" y="48"/>
                    </a:moveTo>
                    <a:lnTo>
                      <a:pt x="24" y="51"/>
                    </a:lnTo>
                    <a:lnTo>
                      <a:pt x="9" y="64"/>
                    </a:lnTo>
                    <a:lnTo>
                      <a:pt x="7" y="61"/>
                    </a:lnTo>
                    <a:lnTo>
                      <a:pt x="20" y="48"/>
                    </a:lnTo>
                    <a:close/>
                    <a:moveTo>
                      <a:pt x="24" y="51"/>
                    </a:moveTo>
                    <a:lnTo>
                      <a:pt x="32" y="60"/>
                    </a:lnTo>
                    <a:lnTo>
                      <a:pt x="24" y="51"/>
                    </a:lnTo>
                    <a:lnTo>
                      <a:pt x="16" y="58"/>
                    </a:lnTo>
                    <a:lnTo>
                      <a:pt x="24" y="51"/>
                    </a:lnTo>
                    <a:close/>
                    <a:moveTo>
                      <a:pt x="24" y="51"/>
                    </a:moveTo>
                    <a:lnTo>
                      <a:pt x="26" y="54"/>
                    </a:lnTo>
                    <a:lnTo>
                      <a:pt x="13" y="68"/>
                    </a:lnTo>
                    <a:lnTo>
                      <a:pt x="9" y="64"/>
                    </a:lnTo>
                    <a:lnTo>
                      <a:pt x="24" y="51"/>
                    </a:lnTo>
                    <a:close/>
                    <a:moveTo>
                      <a:pt x="13" y="68"/>
                    </a:moveTo>
                    <a:lnTo>
                      <a:pt x="4" y="58"/>
                    </a:lnTo>
                    <a:lnTo>
                      <a:pt x="13" y="68"/>
                    </a:lnTo>
                    <a:lnTo>
                      <a:pt x="19" y="61"/>
                    </a:lnTo>
                    <a:lnTo>
                      <a:pt x="13" y="68"/>
                    </a:lnTo>
                    <a:close/>
                    <a:moveTo>
                      <a:pt x="26" y="54"/>
                    </a:moveTo>
                    <a:lnTo>
                      <a:pt x="29" y="58"/>
                    </a:lnTo>
                    <a:lnTo>
                      <a:pt x="16" y="71"/>
                    </a:lnTo>
                    <a:lnTo>
                      <a:pt x="13" y="68"/>
                    </a:lnTo>
                    <a:lnTo>
                      <a:pt x="26" y="54"/>
                    </a:lnTo>
                    <a:close/>
                    <a:moveTo>
                      <a:pt x="29" y="58"/>
                    </a:moveTo>
                    <a:lnTo>
                      <a:pt x="29" y="58"/>
                    </a:lnTo>
                    <a:lnTo>
                      <a:pt x="22" y="64"/>
                    </a:lnTo>
                    <a:lnTo>
                      <a:pt x="29" y="58"/>
                    </a:lnTo>
                    <a:close/>
                    <a:moveTo>
                      <a:pt x="29" y="58"/>
                    </a:moveTo>
                    <a:lnTo>
                      <a:pt x="32" y="61"/>
                    </a:lnTo>
                    <a:lnTo>
                      <a:pt x="19" y="74"/>
                    </a:lnTo>
                    <a:lnTo>
                      <a:pt x="16" y="71"/>
                    </a:lnTo>
                    <a:lnTo>
                      <a:pt x="29" y="58"/>
                    </a:lnTo>
                    <a:close/>
                    <a:moveTo>
                      <a:pt x="26" y="76"/>
                    </a:moveTo>
                    <a:lnTo>
                      <a:pt x="22" y="76"/>
                    </a:lnTo>
                    <a:lnTo>
                      <a:pt x="19" y="74"/>
                    </a:lnTo>
                    <a:lnTo>
                      <a:pt x="26" y="68"/>
                    </a:lnTo>
                    <a:lnTo>
                      <a:pt x="26" y="76"/>
                    </a:lnTo>
                    <a:close/>
                    <a:moveTo>
                      <a:pt x="26" y="58"/>
                    </a:moveTo>
                    <a:lnTo>
                      <a:pt x="32" y="58"/>
                    </a:lnTo>
                    <a:lnTo>
                      <a:pt x="32" y="76"/>
                    </a:lnTo>
                    <a:lnTo>
                      <a:pt x="26" y="76"/>
                    </a:lnTo>
                    <a:lnTo>
                      <a:pt x="26" y="58"/>
                    </a:lnTo>
                    <a:close/>
                    <a:moveTo>
                      <a:pt x="32" y="58"/>
                    </a:moveTo>
                    <a:lnTo>
                      <a:pt x="36" y="58"/>
                    </a:lnTo>
                    <a:lnTo>
                      <a:pt x="36" y="76"/>
                    </a:lnTo>
                    <a:lnTo>
                      <a:pt x="32" y="76"/>
                    </a:lnTo>
                    <a:lnTo>
                      <a:pt x="32" y="58"/>
                    </a:lnTo>
                    <a:close/>
                    <a:moveTo>
                      <a:pt x="36" y="58"/>
                    </a:moveTo>
                    <a:lnTo>
                      <a:pt x="42" y="58"/>
                    </a:lnTo>
                    <a:lnTo>
                      <a:pt x="42" y="76"/>
                    </a:lnTo>
                    <a:lnTo>
                      <a:pt x="36" y="76"/>
                    </a:lnTo>
                    <a:lnTo>
                      <a:pt x="36" y="58"/>
                    </a:lnTo>
                    <a:close/>
                    <a:moveTo>
                      <a:pt x="49" y="74"/>
                    </a:moveTo>
                    <a:lnTo>
                      <a:pt x="46" y="76"/>
                    </a:lnTo>
                    <a:lnTo>
                      <a:pt x="42" y="76"/>
                    </a:lnTo>
                    <a:lnTo>
                      <a:pt x="42" y="68"/>
                    </a:lnTo>
                    <a:lnTo>
                      <a:pt x="49" y="74"/>
                    </a:lnTo>
                    <a:close/>
                    <a:moveTo>
                      <a:pt x="35" y="60"/>
                    </a:moveTo>
                    <a:lnTo>
                      <a:pt x="38" y="58"/>
                    </a:lnTo>
                    <a:lnTo>
                      <a:pt x="52" y="71"/>
                    </a:lnTo>
                    <a:lnTo>
                      <a:pt x="49" y="74"/>
                    </a:lnTo>
                    <a:lnTo>
                      <a:pt x="35" y="60"/>
                    </a:lnTo>
                    <a:close/>
                    <a:moveTo>
                      <a:pt x="38" y="58"/>
                    </a:moveTo>
                    <a:lnTo>
                      <a:pt x="41" y="54"/>
                    </a:lnTo>
                    <a:lnTo>
                      <a:pt x="45" y="54"/>
                    </a:lnTo>
                    <a:lnTo>
                      <a:pt x="45" y="64"/>
                    </a:lnTo>
                    <a:lnTo>
                      <a:pt x="38" y="58"/>
                    </a:lnTo>
                    <a:close/>
                    <a:moveTo>
                      <a:pt x="45" y="54"/>
                    </a:moveTo>
                    <a:lnTo>
                      <a:pt x="51" y="54"/>
                    </a:lnTo>
                    <a:lnTo>
                      <a:pt x="51" y="73"/>
                    </a:lnTo>
                    <a:lnTo>
                      <a:pt x="45" y="73"/>
                    </a:lnTo>
                    <a:lnTo>
                      <a:pt x="45" y="54"/>
                    </a:lnTo>
                    <a:close/>
                    <a:moveTo>
                      <a:pt x="56" y="72"/>
                    </a:moveTo>
                    <a:lnTo>
                      <a:pt x="53" y="73"/>
                    </a:lnTo>
                    <a:lnTo>
                      <a:pt x="51" y="73"/>
                    </a:lnTo>
                    <a:lnTo>
                      <a:pt x="51" y="64"/>
                    </a:lnTo>
                    <a:lnTo>
                      <a:pt x="56" y="72"/>
                    </a:lnTo>
                    <a:close/>
                    <a:moveTo>
                      <a:pt x="47" y="55"/>
                    </a:moveTo>
                    <a:lnTo>
                      <a:pt x="53" y="52"/>
                    </a:lnTo>
                    <a:lnTo>
                      <a:pt x="62" y="70"/>
                    </a:lnTo>
                    <a:lnTo>
                      <a:pt x="56" y="72"/>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26" name="Freeform 312">
                <a:extLst>
                  <a:ext uri="{FF2B5EF4-FFF2-40B4-BE49-F238E27FC236}">
                    <a16:creationId xmlns:a16="http://schemas.microsoft.com/office/drawing/2014/main" id="{13A56798-D3AB-4D93-BDFD-EC136C1C8745}"/>
                  </a:ext>
                </a:extLst>
              </p:cNvPr>
              <p:cNvSpPr>
                <a:spLocks/>
              </p:cNvSpPr>
              <p:nvPr/>
            </p:nvSpPr>
            <p:spPr bwMode="auto">
              <a:xfrm>
                <a:off x="3181" y="3063"/>
                <a:ext cx="17" cy="14"/>
              </a:xfrm>
              <a:custGeom>
                <a:avLst/>
                <a:gdLst>
                  <a:gd name="T0" fmla="*/ 11 w 67"/>
                  <a:gd name="T1" fmla="*/ 13 h 57"/>
                  <a:gd name="T2" fmla="*/ 13 w 67"/>
                  <a:gd name="T3" fmla="*/ 12 h 57"/>
                  <a:gd name="T4" fmla="*/ 14 w 67"/>
                  <a:gd name="T5" fmla="*/ 11 h 57"/>
                  <a:gd name="T6" fmla="*/ 14 w 67"/>
                  <a:gd name="T7" fmla="*/ 10 h 57"/>
                  <a:gd name="T8" fmla="*/ 15 w 67"/>
                  <a:gd name="T9" fmla="*/ 10 h 57"/>
                  <a:gd name="T10" fmla="*/ 16 w 67"/>
                  <a:gd name="T11" fmla="*/ 8 h 57"/>
                  <a:gd name="T12" fmla="*/ 17 w 67"/>
                  <a:gd name="T13" fmla="*/ 7 h 57"/>
                  <a:gd name="T14" fmla="*/ 17 w 67"/>
                  <a:gd name="T15" fmla="*/ 6 h 57"/>
                  <a:gd name="T16" fmla="*/ 17 w 67"/>
                  <a:gd name="T17" fmla="*/ 5 h 57"/>
                  <a:gd name="T18" fmla="*/ 16 w 67"/>
                  <a:gd name="T19" fmla="*/ 4 h 57"/>
                  <a:gd name="T20" fmla="*/ 16 w 67"/>
                  <a:gd name="T21" fmla="*/ 3 h 57"/>
                  <a:gd name="T22" fmla="*/ 15 w 67"/>
                  <a:gd name="T23" fmla="*/ 2 h 57"/>
                  <a:gd name="T24" fmla="*/ 14 w 67"/>
                  <a:gd name="T25" fmla="*/ 2 h 57"/>
                  <a:gd name="T26" fmla="*/ 14 w 67"/>
                  <a:gd name="T27" fmla="*/ 1 h 57"/>
                  <a:gd name="T28" fmla="*/ 13 w 67"/>
                  <a:gd name="T29" fmla="*/ 0 h 57"/>
                  <a:gd name="T30" fmla="*/ 11 w 67"/>
                  <a:gd name="T31" fmla="*/ 0 h 57"/>
                  <a:gd name="T32" fmla="*/ 11 w 67"/>
                  <a:gd name="T33" fmla="*/ 0 h 57"/>
                  <a:gd name="T34" fmla="*/ 9 w 67"/>
                  <a:gd name="T35" fmla="*/ 0 h 57"/>
                  <a:gd name="T36" fmla="*/ 7 w 67"/>
                  <a:gd name="T37" fmla="*/ 0 h 57"/>
                  <a:gd name="T38" fmla="*/ 6 w 67"/>
                  <a:gd name="T39" fmla="*/ 1 h 57"/>
                  <a:gd name="T40" fmla="*/ 5 w 67"/>
                  <a:gd name="T41" fmla="*/ 2 h 57"/>
                  <a:gd name="T42" fmla="*/ 4 w 67"/>
                  <a:gd name="T43" fmla="*/ 2 h 57"/>
                  <a:gd name="T44" fmla="*/ 3 w 67"/>
                  <a:gd name="T45" fmla="*/ 3 h 57"/>
                  <a:gd name="T46" fmla="*/ 2 w 67"/>
                  <a:gd name="T47" fmla="*/ 4 h 57"/>
                  <a:gd name="T48" fmla="*/ 1 w 67"/>
                  <a:gd name="T49" fmla="*/ 5 h 57"/>
                  <a:gd name="T50" fmla="*/ 1 w 67"/>
                  <a:gd name="T51" fmla="*/ 6 h 57"/>
                  <a:gd name="T52" fmla="*/ 0 w 67"/>
                  <a:gd name="T53" fmla="*/ 7 h 57"/>
                  <a:gd name="T54" fmla="*/ 0 w 67"/>
                  <a:gd name="T55" fmla="*/ 9 h 57"/>
                  <a:gd name="T56" fmla="*/ 0 w 67"/>
                  <a:gd name="T57" fmla="*/ 10 h 57"/>
                  <a:gd name="T58" fmla="*/ 0 w 67"/>
                  <a:gd name="T59" fmla="*/ 10 h 57"/>
                  <a:gd name="T60" fmla="*/ 1 w 67"/>
                  <a:gd name="T61" fmla="*/ 12 h 57"/>
                  <a:gd name="T62" fmla="*/ 2 w 67"/>
                  <a:gd name="T63" fmla="*/ 13 h 57"/>
                  <a:gd name="T64" fmla="*/ 3 w 67"/>
                  <a:gd name="T65" fmla="*/ 13 h 57"/>
                  <a:gd name="T66" fmla="*/ 3 w 67"/>
                  <a:gd name="T67" fmla="*/ 13 h 57"/>
                  <a:gd name="T68" fmla="*/ 4 w 67"/>
                  <a:gd name="T69" fmla="*/ 14 h 57"/>
                  <a:gd name="T70" fmla="*/ 5 w 67"/>
                  <a:gd name="T71" fmla="*/ 14 h 57"/>
                  <a:gd name="T72" fmla="*/ 6 w 67"/>
                  <a:gd name="T73" fmla="*/ 14 h 57"/>
                  <a:gd name="T74" fmla="*/ 8 w 67"/>
                  <a:gd name="T75" fmla="*/ 14 h 57"/>
                  <a:gd name="T76" fmla="*/ 9 w 67"/>
                  <a:gd name="T77" fmla="*/ 14 h 57"/>
                  <a:gd name="T78" fmla="*/ 11 w 67"/>
                  <a:gd name="T79" fmla="*/ 13 h 57"/>
                  <a:gd name="T80" fmla="*/ 11 w 67"/>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5" y="51"/>
                    </a:moveTo>
                    <a:lnTo>
                      <a:pt x="51" y="49"/>
                    </a:lnTo>
                    <a:lnTo>
                      <a:pt x="54" y="45"/>
                    </a:lnTo>
                    <a:lnTo>
                      <a:pt x="57" y="42"/>
                    </a:lnTo>
                    <a:lnTo>
                      <a:pt x="61" y="39"/>
                    </a:lnTo>
                    <a:lnTo>
                      <a:pt x="64" y="32"/>
                    </a:lnTo>
                    <a:lnTo>
                      <a:pt x="67" y="29"/>
                    </a:lnTo>
                    <a:lnTo>
                      <a:pt x="67" y="23"/>
                    </a:lnTo>
                    <a:lnTo>
                      <a:pt x="67" y="20"/>
                    </a:lnTo>
                    <a:lnTo>
                      <a:pt x="64" y="17"/>
                    </a:lnTo>
                    <a:lnTo>
                      <a:pt x="64" y="13"/>
                    </a:lnTo>
                    <a:lnTo>
                      <a:pt x="61" y="7"/>
                    </a:lnTo>
                    <a:lnTo>
                      <a:pt x="57" y="7"/>
                    </a:lnTo>
                    <a:lnTo>
                      <a:pt x="54" y="3"/>
                    </a:lnTo>
                    <a:lnTo>
                      <a:pt x="51" y="0"/>
                    </a:lnTo>
                    <a:lnTo>
                      <a:pt x="45" y="0"/>
                    </a:lnTo>
                    <a:lnTo>
                      <a:pt x="42" y="0"/>
                    </a:lnTo>
                    <a:lnTo>
                      <a:pt x="35" y="0"/>
                    </a:lnTo>
                    <a:lnTo>
                      <a:pt x="29" y="0"/>
                    </a:lnTo>
                    <a:lnTo>
                      <a:pt x="25" y="3"/>
                    </a:lnTo>
                    <a:lnTo>
                      <a:pt x="20" y="7"/>
                    </a:lnTo>
                    <a:lnTo>
                      <a:pt x="16" y="10"/>
                    </a:lnTo>
                    <a:lnTo>
                      <a:pt x="10" y="13"/>
                    </a:lnTo>
                    <a:lnTo>
                      <a:pt x="7" y="17"/>
                    </a:lnTo>
                    <a:lnTo>
                      <a:pt x="3" y="20"/>
                    </a:lnTo>
                    <a:lnTo>
                      <a:pt x="3" y="25"/>
                    </a:lnTo>
                    <a:lnTo>
                      <a:pt x="0" y="29"/>
                    </a:lnTo>
                    <a:lnTo>
                      <a:pt x="0" y="35"/>
                    </a:lnTo>
                    <a:lnTo>
                      <a:pt x="0" y="39"/>
                    </a:lnTo>
                    <a:lnTo>
                      <a:pt x="0" y="42"/>
                    </a:lnTo>
                    <a:lnTo>
                      <a:pt x="3" y="49"/>
                    </a:lnTo>
                    <a:lnTo>
                      <a:pt x="7" y="51"/>
                    </a:lnTo>
                    <a:lnTo>
                      <a:pt x="10" y="54"/>
                    </a:lnTo>
                    <a:lnTo>
                      <a:pt x="13" y="54"/>
                    </a:lnTo>
                    <a:lnTo>
                      <a:pt x="16" y="57"/>
                    </a:lnTo>
                    <a:lnTo>
                      <a:pt x="20" y="57"/>
                    </a:lnTo>
                    <a:lnTo>
                      <a:pt x="25" y="57"/>
                    </a:lnTo>
                    <a:lnTo>
                      <a:pt x="32" y="57"/>
                    </a:lnTo>
                    <a:lnTo>
                      <a:pt x="35" y="57"/>
                    </a:lnTo>
                    <a:lnTo>
                      <a:pt x="42" y="54"/>
                    </a:lnTo>
                    <a:lnTo>
                      <a:pt x="45"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27" name="Freeform 313">
                <a:extLst>
                  <a:ext uri="{FF2B5EF4-FFF2-40B4-BE49-F238E27FC236}">
                    <a16:creationId xmlns:a16="http://schemas.microsoft.com/office/drawing/2014/main" id="{F5E369A5-5EB0-487A-8DA8-035DA549091C}"/>
                  </a:ext>
                </a:extLst>
              </p:cNvPr>
              <p:cNvSpPr>
                <a:spLocks noEditPoints="1"/>
              </p:cNvSpPr>
              <p:nvPr/>
            </p:nvSpPr>
            <p:spPr bwMode="auto">
              <a:xfrm>
                <a:off x="3179" y="3061"/>
                <a:ext cx="22" cy="19"/>
              </a:xfrm>
              <a:custGeom>
                <a:avLst/>
                <a:gdLst>
                  <a:gd name="T0" fmla="*/ 17 w 86"/>
                  <a:gd name="T1" fmla="*/ 16 h 76"/>
                  <a:gd name="T2" fmla="*/ 14 w 86"/>
                  <a:gd name="T3" fmla="*/ 12 h 76"/>
                  <a:gd name="T4" fmla="*/ 14 w 86"/>
                  <a:gd name="T5" fmla="*/ 12 h 76"/>
                  <a:gd name="T6" fmla="*/ 18 w 86"/>
                  <a:gd name="T7" fmla="*/ 15 h 76"/>
                  <a:gd name="T8" fmla="*/ 19 w 86"/>
                  <a:gd name="T9" fmla="*/ 15 h 76"/>
                  <a:gd name="T10" fmla="*/ 20 w 86"/>
                  <a:gd name="T11" fmla="*/ 13 h 76"/>
                  <a:gd name="T12" fmla="*/ 16 w 86"/>
                  <a:gd name="T13" fmla="*/ 9 h 76"/>
                  <a:gd name="T14" fmla="*/ 17 w 86"/>
                  <a:gd name="T15" fmla="*/ 9 h 76"/>
                  <a:gd name="T16" fmla="*/ 20 w 86"/>
                  <a:gd name="T17" fmla="*/ 12 h 76"/>
                  <a:gd name="T18" fmla="*/ 22 w 86"/>
                  <a:gd name="T19" fmla="*/ 10 h 76"/>
                  <a:gd name="T20" fmla="*/ 17 w 86"/>
                  <a:gd name="T21" fmla="*/ 8 h 76"/>
                  <a:gd name="T22" fmla="*/ 22 w 86"/>
                  <a:gd name="T23" fmla="*/ 6 h 76"/>
                  <a:gd name="T24" fmla="*/ 20 w 86"/>
                  <a:gd name="T25" fmla="*/ 5 h 76"/>
                  <a:gd name="T26" fmla="*/ 19 w 86"/>
                  <a:gd name="T27" fmla="*/ 7 h 76"/>
                  <a:gd name="T28" fmla="*/ 16 w 86"/>
                  <a:gd name="T29" fmla="*/ 7 h 76"/>
                  <a:gd name="T30" fmla="*/ 16 w 86"/>
                  <a:gd name="T31" fmla="*/ 7 h 76"/>
                  <a:gd name="T32" fmla="*/ 19 w 86"/>
                  <a:gd name="T33" fmla="*/ 2 h 76"/>
                  <a:gd name="T34" fmla="*/ 17 w 86"/>
                  <a:gd name="T35" fmla="*/ 2 h 76"/>
                  <a:gd name="T36" fmla="*/ 17 w 86"/>
                  <a:gd name="T37" fmla="*/ 4 h 76"/>
                  <a:gd name="T38" fmla="*/ 15 w 86"/>
                  <a:gd name="T39" fmla="*/ 6 h 76"/>
                  <a:gd name="T40" fmla="*/ 14 w 86"/>
                  <a:gd name="T41" fmla="*/ 5 h 76"/>
                  <a:gd name="T42" fmla="*/ 16 w 86"/>
                  <a:gd name="T43" fmla="*/ 0 h 76"/>
                  <a:gd name="T44" fmla="*/ 14 w 86"/>
                  <a:gd name="T45" fmla="*/ 0 h 76"/>
                  <a:gd name="T46" fmla="*/ 14 w 86"/>
                  <a:gd name="T47" fmla="*/ 0 h 76"/>
                  <a:gd name="T48" fmla="*/ 13 w 86"/>
                  <a:gd name="T49" fmla="*/ 5 h 76"/>
                  <a:gd name="T50" fmla="*/ 8 w 86"/>
                  <a:gd name="T51" fmla="*/ 1 h 76"/>
                  <a:gd name="T52" fmla="*/ 10 w 86"/>
                  <a:gd name="T53" fmla="*/ 5 h 76"/>
                  <a:gd name="T54" fmla="*/ 10 w 86"/>
                  <a:gd name="T55" fmla="*/ 5 h 76"/>
                  <a:gd name="T56" fmla="*/ 8 w 86"/>
                  <a:gd name="T57" fmla="*/ 1 h 76"/>
                  <a:gd name="T58" fmla="*/ 6 w 86"/>
                  <a:gd name="T59" fmla="*/ 2 h 76"/>
                  <a:gd name="T60" fmla="*/ 8 w 86"/>
                  <a:gd name="T61" fmla="*/ 7 h 76"/>
                  <a:gd name="T62" fmla="*/ 6 w 86"/>
                  <a:gd name="T63" fmla="*/ 8 h 76"/>
                  <a:gd name="T64" fmla="*/ 4 w 86"/>
                  <a:gd name="T65" fmla="*/ 3 h 76"/>
                  <a:gd name="T66" fmla="*/ 3 w 86"/>
                  <a:gd name="T67" fmla="*/ 4 h 76"/>
                  <a:gd name="T68" fmla="*/ 6 w 86"/>
                  <a:gd name="T69" fmla="*/ 8 h 76"/>
                  <a:gd name="T70" fmla="*/ 1 w 86"/>
                  <a:gd name="T71" fmla="*/ 7 h 76"/>
                  <a:gd name="T72" fmla="*/ 6 w 86"/>
                  <a:gd name="T73" fmla="*/ 9 h 76"/>
                  <a:gd name="T74" fmla="*/ 5 w 86"/>
                  <a:gd name="T75" fmla="*/ 10 h 76"/>
                  <a:gd name="T76" fmla="*/ 2 w 86"/>
                  <a:gd name="T77" fmla="*/ 7 h 76"/>
                  <a:gd name="T78" fmla="*/ 0 w 86"/>
                  <a:gd name="T79" fmla="*/ 10 h 76"/>
                  <a:gd name="T80" fmla="*/ 5 w 86"/>
                  <a:gd name="T81" fmla="*/ 11 h 76"/>
                  <a:gd name="T82" fmla="*/ 5 w 86"/>
                  <a:gd name="T83" fmla="*/ 13 h 76"/>
                  <a:gd name="T84" fmla="*/ 0 w 86"/>
                  <a:gd name="T85" fmla="*/ 13 h 76"/>
                  <a:gd name="T86" fmla="*/ 0 w 86"/>
                  <a:gd name="T87" fmla="*/ 14 h 76"/>
                  <a:gd name="T88" fmla="*/ 2 w 86"/>
                  <a:gd name="T89" fmla="*/ 16 h 76"/>
                  <a:gd name="T90" fmla="*/ 2 w 86"/>
                  <a:gd name="T91" fmla="*/ 17 h 76"/>
                  <a:gd name="T92" fmla="*/ 6 w 86"/>
                  <a:gd name="T93" fmla="*/ 14 h 76"/>
                  <a:gd name="T94" fmla="*/ 3 w 86"/>
                  <a:gd name="T95" fmla="*/ 18 h 76"/>
                  <a:gd name="T96" fmla="*/ 5 w 86"/>
                  <a:gd name="T97" fmla="*/ 18 h 76"/>
                  <a:gd name="T98" fmla="*/ 6 w 86"/>
                  <a:gd name="T99" fmla="*/ 14 h 76"/>
                  <a:gd name="T100" fmla="*/ 6 w 86"/>
                  <a:gd name="T101" fmla="*/ 19 h 76"/>
                  <a:gd name="T102" fmla="*/ 7 w 86"/>
                  <a:gd name="T103" fmla="*/ 15 h 76"/>
                  <a:gd name="T104" fmla="*/ 9 w 86"/>
                  <a:gd name="T105" fmla="*/ 19 h 76"/>
                  <a:gd name="T106" fmla="*/ 9 w 86"/>
                  <a:gd name="T107" fmla="*/ 19 h 76"/>
                  <a:gd name="T108" fmla="*/ 10 w 86"/>
                  <a:gd name="T109" fmla="*/ 15 h 76"/>
                  <a:gd name="T110" fmla="*/ 10 w 86"/>
                  <a:gd name="T111" fmla="*/ 15 h 76"/>
                  <a:gd name="T112" fmla="*/ 14 w 86"/>
                  <a:gd name="T113" fmla="*/ 18 h 76"/>
                  <a:gd name="T114" fmla="*/ 16 w 86"/>
                  <a:gd name="T115" fmla="*/ 17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6"/>
                  <a:gd name="T176" fmla="*/ 86 w 86"/>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6">
                    <a:moveTo>
                      <a:pt x="50" y="52"/>
                    </a:moveTo>
                    <a:lnTo>
                      <a:pt x="56" y="49"/>
                    </a:lnTo>
                    <a:lnTo>
                      <a:pt x="64" y="65"/>
                    </a:lnTo>
                    <a:lnTo>
                      <a:pt x="59" y="69"/>
                    </a:lnTo>
                    <a:lnTo>
                      <a:pt x="50" y="52"/>
                    </a:lnTo>
                    <a:close/>
                    <a:moveTo>
                      <a:pt x="67" y="64"/>
                    </a:moveTo>
                    <a:lnTo>
                      <a:pt x="66" y="65"/>
                    </a:lnTo>
                    <a:lnTo>
                      <a:pt x="64" y="65"/>
                    </a:lnTo>
                    <a:lnTo>
                      <a:pt x="60" y="58"/>
                    </a:lnTo>
                    <a:lnTo>
                      <a:pt x="67" y="64"/>
                    </a:lnTo>
                    <a:close/>
                    <a:moveTo>
                      <a:pt x="53" y="50"/>
                    </a:moveTo>
                    <a:lnTo>
                      <a:pt x="56" y="48"/>
                    </a:lnTo>
                    <a:lnTo>
                      <a:pt x="70" y="61"/>
                    </a:lnTo>
                    <a:lnTo>
                      <a:pt x="67" y="64"/>
                    </a:lnTo>
                    <a:lnTo>
                      <a:pt x="53" y="50"/>
                    </a:lnTo>
                    <a:close/>
                    <a:moveTo>
                      <a:pt x="56" y="48"/>
                    </a:moveTo>
                    <a:lnTo>
                      <a:pt x="48" y="56"/>
                    </a:lnTo>
                    <a:lnTo>
                      <a:pt x="56" y="48"/>
                    </a:lnTo>
                    <a:lnTo>
                      <a:pt x="63" y="54"/>
                    </a:lnTo>
                    <a:lnTo>
                      <a:pt x="56" y="48"/>
                    </a:lnTo>
                    <a:close/>
                    <a:moveTo>
                      <a:pt x="56" y="48"/>
                    </a:moveTo>
                    <a:lnTo>
                      <a:pt x="60" y="44"/>
                    </a:lnTo>
                    <a:lnTo>
                      <a:pt x="73" y="58"/>
                    </a:lnTo>
                    <a:lnTo>
                      <a:pt x="70" y="61"/>
                    </a:lnTo>
                    <a:lnTo>
                      <a:pt x="56" y="48"/>
                    </a:lnTo>
                    <a:close/>
                    <a:moveTo>
                      <a:pt x="73" y="58"/>
                    </a:moveTo>
                    <a:lnTo>
                      <a:pt x="73" y="58"/>
                    </a:lnTo>
                    <a:lnTo>
                      <a:pt x="66" y="51"/>
                    </a:lnTo>
                    <a:lnTo>
                      <a:pt x="73" y="58"/>
                    </a:lnTo>
                    <a:close/>
                    <a:moveTo>
                      <a:pt x="60" y="44"/>
                    </a:moveTo>
                    <a:lnTo>
                      <a:pt x="63" y="41"/>
                    </a:lnTo>
                    <a:lnTo>
                      <a:pt x="76" y="54"/>
                    </a:lnTo>
                    <a:lnTo>
                      <a:pt x="73" y="58"/>
                    </a:lnTo>
                    <a:lnTo>
                      <a:pt x="60" y="44"/>
                    </a:lnTo>
                    <a:close/>
                    <a:moveTo>
                      <a:pt x="78" y="52"/>
                    </a:moveTo>
                    <a:lnTo>
                      <a:pt x="77" y="53"/>
                    </a:lnTo>
                    <a:lnTo>
                      <a:pt x="76" y="54"/>
                    </a:lnTo>
                    <a:lnTo>
                      <a:pt x="70" y="48"/>
                    </a:lnTo>
                    <a:lnTo>
                      <a:pt x="78" y="52"/>
                    </a:lnTo>
                    <a:close/>
                    <a:moveTo>
                      <a:pt x="61" y="43"/>
                    </a:moveTo>
                    <a:lnTo>
                      <a:pt x="64" y="37"/>
                    </a:lnTo>
                    <a:lnTo>
                      <a:pt x="82" y="45"/>
                    </a:lnTo>
                    <a:lnTo>
                      <a:pt x="78" y="52"/>
                    </a:lnTo>
                    <a:lnTo>
                      <a:pt x="61" y="43"/>
                    </a:lnTo>
                    <a:close/>
                    <a:moveTo>
                      <a:pt x="64" y="37"/>
                    </a:moveTo>
                    <a:lnTo>
                      <a:pt x="65" y="36"/>
                    </a:lnTo>
                    <a:lnTo>
                      <a:pt x="66" y="34"/>
                    </a:lnTo>
                    <a:lnTo>
                      <a:pt x="73" y="41"/>
                    </a:lnTo>
                    <a:lnTo>
                      <a:pt x="64" y="37"/>
                    </a:lnTo>
                    <a:close/>
                    <a:moveTo>
                      <a:pt x="66" y="34"/>
                    </a:moveTo>
                    <a:lnTo>
                      <a:pt x="70" y="31"/>
                    </a:lnTo>
                    <a:lnTo>
                      <a:pt x="83" y="44"/>
                    </a:lnTo>
                    <a:lnTo>
                      <a:pt x="79" y="48"/>
                    </a:lnTo>
                    <a:lnTo>
                      <a:pt x="66" y="34"/>
                    </a:lnTo>
                    <a:close/>
                    <a:moveTo>
                      <a:pt x="86" y="38"/>
                    </a:moveTo>
                    <a:lnTo>
                      <a:pt x="86" y="42"/>
                    </a:lnTo>
                    <a:lnTo>
                      <a:pt x="83" y="44"/>
                    </a:lnTo>
                    <a:lnTo>
                      <a:pt x="76" y="38"/>
                    </a:lnTo>
                    <a:lnTo>
                      <a:pt x="86" y="38"/>
                    </a:lnTo>
                    <a:close/>
                    <a:moveTo>
                      <a:pt x="66" y="38"/>
                    </a:moveTo>
                    <a:lnTo>
                      <a:pt x="66" y="32"/>
                    </a:lnTo>
                    <a:lnTo>
                      <a:pt x="86" y="32"/>
                    </a:lnTo>
                    <a:lnTo>
                      <a:pt x="86" y="38"/>
                    </a:lnTo>
                    <a:lnTo>
                      <a:pt x="66" y="38"/>
                    </a:lnTo>
                    <a:close/>
                    <a:moveTo>
                      <a:pt x="66" y="32"/>
                    </a:moveTo>
                    <a:lnTo>
                      <a:pt x="66" y="29"/>
                    </a:lnTo>
                    <a:lnTo>
                      <a:pt x="86" y="29"/>
                    </a:lnTo>
                    <a:lnTo>
                      <a:pt x="86" y="32"/>
                    </a:lnTo>
                    <a:lnTo>
                      <a:pt x="66" y="32"/>
                    </a:lnTo>
                    <a:close/>
                    <a:moveTo>
                      <a:pt x="83" y="22"/>
                    </a:moveTo>
                    <a:lnTo>
                      <a:pt x="86" y="24"/>
                    </a:lnTo>
                    <a:lnTo>
                      <a:pt x="86" y="29"/>
                    </a:lnTo>
                    <a:lnTo>
                      <a:pt x="76" y="29"/>
                    </a:lnTo>
                    <a:lnTo>
                      <a:pt x="83" y="22"/>
                    </a:lnTo>
                    <a:close/>
                    <a:moveTo>
                      <a:pt x="70" y="36"/>
                    </a:moveTo>
                    <a:lnTo>
                      <a:pt x="66" y="32"/>
                    </a:lnTo>
                    <a:lnTo>
                      <a:pt x="79" y="19"/>
                    </a:lnTo>
                    <a:lnTo>
                      <a:pt x="83" y="22"/>
                    </a:lnTo>
                    <a:lnTo>
                      <a:pt x="70" y="36"/>
                    </a:lnTo>
                    <a:close/>
                    <a:moveTo>
                      <a:pt x="66" y="32"/>
                    </a:moveTo>
                    <a:lnTo>
                      <a:pt x="63" y="29"/>
                    </a:lnTo>
                    <a:lnTo>
                      <a:pt x="63" y="26"/>
                    </a:lnTo>
                    <a:lnTo>
                      <a:pt x="73" y="26"/>
                    </a:lnTo>
                    <a:lnTo>
                      <a:pt x="66" y="32"/>
                    </a:lnTo>
                    <a:close/>
                    <a:moveTo>
                      <a:pt x="63" y="26"/>
                    </a:moveTo>
                    <a:lnTo>
                      <a:pt x="63" y="22"/>
                    </a:lnTo>
                    <a:lnTo>
                      <a:pt x="83" y="22"/>
                    </a:lnTo>
                    <a:lnTo>
                      <a:pt x="83" y="26"/>
                    </a:lnTo>
                    <a:lnTo>
                      <a:pt x="63" y="26"/>
                    </a:lnTo>
                    <a:close/>
                    <a:moveTo>
                      <a:pt x="82" y="18"/>
                    </a:moveTo>
                    <a:lnTo>
                      <a:pt x="83" y="20"/>
                    </a:lnTo>
                    <a:lnTo>
                      <a:pt x="83" y="22"/>
                    </a:lnTo>
                    <a:lnTo>
                      <a:pt x="73" y="22"/>
                    </a:lnTo>
                    <a:lnTo>
                      <a:pt x="82" y="18"/>
                    </a:lnTo>
                    <a:close/>
                    <a:moveTo>
                      <a:pt x="64" y="27"/>
                    </a:moveTo>
                    <a:lnTo>
                      <a:pt x="61" y="20"/>
                    </a:lnTo>
                    <a:lnTo>
                      <a:pt x="78" y="11"/>
                    </a:lnTo>
                    <a:lnTo>
                      <a:pt x="82" y="18"/>
                    </a:lnTo>
                    <a:lnTo>
                      <a:pt x="64" y="27"/>
                    </a:lnTo>
                    <a:close/>
                    <a:moveTo>
                      <a:pt x="70" y="6"/>
                    </a:moveTo>
                    <a:lnTo>
                      <a:pt x="75" y="6"/>
                    </a:lnTo>
                    <a:lnTo>
                      <a:pt x="78" y="11"/>
                    </a:lnTo>
                    <a:lnTo>
                      <a:pt x="70" y="16"/>
                    </a:lnTo>
                    <a:lnTo>
                      <a:pt x="70" y="6"/>
                    </a:lnTo>
                    <a:close/>
                    <a:moveTo>
                      <a:pt x="70" y="26"/>
                    </a:moveTo>
                    <a:lnTo>
                      <a:pt x="66" y="26"/>
                    </a:lnTo>
                    <a:lnTo>
                      <a:pt x="66" y="6"/>
                    </a:lnTo>
                    <a:lnTo>
                      <a:pt x="70" y="6"/>
                    </a:lnTo>
                    <a:lnTo>
                      <a:pt x="70" y="26"/>
                    </a:lnTo>
                    <a:close/>
                    <a:moveTo>
                      <a:pt x="66" y="26"/>
                    </a:moveTo>
                    <a:lnTo>
                      <a:pt x="63" y="26"/>
                    </a:lnTo>
                    <a:lnTo>
                      <a:pt x="60" y="22"/>
                    </a:lnTo>
                    <a:lnTo>
                      <a:pt x="66" y="16"/>
                    </a:lnTo>
                    <a:lnTo>
                      <a:pt x="66" y="26"/>
                    </a:lnTo>
                    <a:close/>
                    <a:moveTo>
                      <a:pt x="60" y="22"/>
                    </a:moveTo>
                    <a:lnTo>
                      <a:pt x="56" y="19"/>
                    </a:lnTo>
                    <a:lnTo>
                      <a:pt x="70" y="6"/>
                    </a:lnTo>
                    <a:lnTo>
                      <a:pt x="73" y="9"/>
                    </a:lnTo>
                    <a:lnTo>
                      <a:pt x="60" y="22"/>
                    </a:lnTo>
                    <a:close/>
                    <a:moveTo>
                      <a:pt x="56" y="19"/>
                    </a:moveTo>
                    <a:lnTo>
                      <a:pt x="48" y="10"/>
                    </a:lnTo>
                    <a:lnTo>
                      <a:pt x="56" y="19"/>
                    </a:lnTo>
                    <a:lnTo>
                      <a:pt x="63" y="12"/>
                    </a:lnTo>
                    <a:lnTo>
                      <a:pt x="56" y="19"/>
                    </a:lnTo>
                    <a:close/>
                    <a:moveTo>
                      <a:pt x="56" y="19"/>
                    </a:moveTo>
                    <a:lnTo>
                      <a:pt x="53" y="16"/>
                    </a:lnTo>
                    <a:lnTo>
                      <a:pt x="67" y="2"/>
                    </a:lnTo>
                    <a:lnTo>
                      <a:pt x="70" y="6"/>
                    </a:lnTo>
                    <a:lnTo>
                      <a:pt x="56" y="19"/>
                    </a:lnTo>
                    <a:close/>
                    <a:moveTo>
                      <a:pt x="60" y="0"/>
                    </a:moveTo>
                    <a:lnTo>
                      <a:pt x="64" y="0"/>
                    </a:lnTo>
                    <a:lnTo>
                      <a:pt x="67" y="2"/>
                    </a:lnTo>
                    <a:lnTo>
                      <a:pt x="60" y="9"/>
                    </a:lnTo>
                    <a:lnTo>
                      <a:pt x="60" y="0"/>
                    </a:lnTo>
                    <a:close/>
                    <a:moveTo>
                      <a:pt x="60" y="19"/>
                    </a:moveTo>
                    <a:lnTo>
                      <a:pt x="54" y="19"/>
                    </a:lnTo>
                    <a:lnTo>
                      <a:pt x="54" y="0"/>
                    </a:lnTo>
                    <a:lnTo>
                      <a:pt x="60" y="0"/>
                    </a:lnTo>
                    <a:lnTo>
                      <a:pt x="60" y="19"/>
                    </a:lnTo>
                    <a:close/>
                    <a:moveTo>
                      <a:pt x="54" y="19"/>
                    </a:moveTo>
                    <a:lnTo>
                      <a:pt x="51" y="19"/>
                    </a:lnTo>
                    <a:lnTo>
                      <a:pt x="51" y="0"/>
                    </a:lnTo>
                    <a:lnTo>
                      <a:pt x="54" y="0"/>
                    </a:lnTo>
                    <a:lnTo>
                      <a:pt x="54" y="19"/>
                    </a:lnTo>
                    <a:close/>
                    <a:moveTo>
                      <a:pt x="51" y="19"/>
                    </a:moveTo>
                    <a:lnTo>
                      <a:pt x="44" y="19"/>
                    </a:lnTo>
                    <a:lnTo>
                      <a:pt x="44" y="0"/>
                    </a:lnTo>
                    <a:lnTo>
                      <a:pt x="51" y="0"/>
                    </a:lnTo>
                    <a:lnTo>
                      <a:pt x="51" y="19"/>
                    </a:lnTo>
                    <a:close/>
                    <a:moveTo>
                      <a:pt x="44" y="19"/>
                    </a:moveTo>
                    <a:lnTo>
                      <a:pt x="38" y="19"/>
                    </a:lnTo>
                    <a:lnTo>
                      <a:pt x="38" y="0"/>
                    </a:lnTo>
                    <a:lnTo>
                      <a:pt x="44" y="0"/>
                    </a:lnTo>
                    <a:lnTo>
                      <a:pt x="44" y="19"/>
                    </a:lnTo>
                    <a:close/>
                    <a:moveTo>
                      <a:pt x="31" y="2"/>
                    </a:moveTo>
                    <a:lnTo>
                      <a:pt x="34" y="0"/>
                    </a:lnTo>
                    <a:lnTo>
                      <a:pt x="38" y="0"/>
                    </a:lnTo>
                    <a:lnTo>
                      <a:pt x="38" y="9"/>
                    </a:lnTo>
                    <a:lnTo>
                      <a:pt x="31" y="2"/>
                    </a:lnTo>
                    <a:close/>
                    <a:moveTo>
                      <a:pt x="44" y="16"/>
                    </a:moveTo>
                    <a:lnTo>
                      <a:pt x="41" y="19"/>
                    </a:lnTo>
                    <a:lnTo>
                      <a:pt x="28" y="6"/>
                    </a:lnTo>
                    <a:lnTo>
                      <a:pt x="31" y="2"/>
                    </a:lnTo>
                    <a:lnTo>
                      <a:pt x="44" y="16"/>
                    </a:lnTo>
                    <a:close/>
                    <a:moveTo>
                      <a:pt x="41" y="19"/>
                    </a:moveTo>
                    <a:lnTo>
                      <a:pt x="40" y="20"/>
                    </a:lnTo>
                    <a:lnTo>
                      <a:pt x="39" y="21"/>
                    </a:lnTo>
                    <a:lnTo>
                      <a:pt x="34" y="12"/>
                    </a:lnTo>
                    <a:lnTo>
                      <a:pt x="41" y="19"/>
                    </a:lnTo>
                    <a:close/>
                    <a:moveTo>
                      <a:pt x="39" y="21"/>
                    </a:moveTo>
                    <a:lnTo>
                      <a:pt x="32" y="24"/>
                    </a:lnTo>
                    <a:lnTo>
                      <a:pt x="24" y="7"/>
                    </a:lnTo>
                    <a:lnTo>
                      <a:pt x="31" y="4"/>
                    </a:lnTo>
                    <a:lnTo>
                      <a:pt x="39" y="21"/>
                    </a:lnTo>
                    <a:close/>
                    <a:moveTo>
                      <a:pt x="22" y="9"/>
                    </a:moveTo>
                    <a:lnTo>
                      <a:pt x="23" y="8"/>
                    </a:lnTo>
                    <a:lnTo>
                      <a:pt x="24" y="7"/>
                    </a:lnTo>
                    <a:lnTo>
                      <a:pt x="29" y="16"/>
                    </a:lnTo>
                    <a:lnTo>
                      <a:pt x="22" y="9"/>
                    </a:lnTo>
                    <a:close/>
                    <a:moveTo>
                      <a:pt x="35" y="22"/>
                    </a:moveTo>
                    <a:lnTo>
                      <a:pt x="32" y="26"/>
                    </a:lnTo>
                    <a:lnTo>
                      <a:pt x="19" y="12"/>
                    </a:lnTo>
                    <a:lnTo>
                      <a:pt x="22" y="9"/>
                    </a:lnTo>
                    <a:lnTo>
                      <a:pt x="35" y="22"/>
                    </a:lnTo>
                    <a:close/>
                    <a:moveTo>
                      <a:pt x="32" y="26"/>
                    </a:moveTo>
                    <a:lnTo>
                      <a:pt x="31" y="27"/>
                    </a:lnTo>
                    <a:lnTo>
                      <a:pt x="30" y="28"/>
                    </a:lnTo>
                    <a:lnTo>
                      <a:pt x="25" y="19"/>
                    </a:lnTo>
                    <a:lnTo>
                      <a:pt x="32" y="26"/>
                    </a:lnTo>
                    <a:close/>
                    <a:moveTo>
                      <a:pt x="30" y="28"/>
                    </a:moveTo>
                    <a:lnTo>
                      <a:pt x="23" y="31"/>
                    </a:lnTo>
                    <a:lnTo>
                      <a:pt x="14" y="13"/>
                    </a:lnTo>
                    <a:lnTo>
                      <a:pt x="21" y="10"/>
                    </a:lnTo>
                    <a:lnTo>
                      <a:pt x="30" y="28"/>
                    </a:lnTo>
                    <a:close/>
                    <a:moveTo>
                      <a:pt x="12" y="16"/>
                    </a:moveTo>
                    <a:lnTo>
                      <a:pt x="13" y="15"/>
                    </a:lnTo>
                    <a:lnTo>
                      <a:pt x="14" y="13"/>
                    </a:lnTo>
                    <a:lnTo>
                      <a:pt x="19" y="22"/>
                    </a:lnTo>
                    <a:lnTo>
                      <a:pt x="12" y="16"/>
                    </a:lnTo>
                    <a:close/>
                    <a:moveTo>
                      <a:pt x="25" y="29"/>
                    </a:moveTo>
                    <a:lnTo>
                      <a:pt x="22" y="32"/>
                    </a:lnTo>
                    <a:lnTo>
                      <a:pt x="9" y="19"/>
                    </a:lnTo>
                    <a:lnTo>
                      <a:pt x="12" y="16"/>
                    </a:lnTo>
                    <a:lnTo>
                      <a:pt x="25" y="29"/>
                    </a:lnTo>
                    <a:close/>
                    <a:moveTo>
                      <a:pt x="22" y="32"/>
                    </a:moveTo>
                    <a:lnTo>
                      <a:pt x="32" y="22"/>
                    </a:lnTo>
                    <a:lnTo>
                      <a:pt x="22" y="32"/>
                    </a:lnTo>
                    <a:lnTo>
                      <a:pt x="16" y="26"/>
                    </a:lnTo>
                    <a:lnTo>
                      <a:pt x="22" y="32"/>
                    </a:lnTo>
                    <a:close/>
                    <a:moveTo>
                      <a:pt x="22" y="32"/>
                    </a:moveTo>
                    <a:lnTo>
                      <a:pt x="19" y="36"/>
                    </a:lnTo>
                    <a:lnTo>
                      <a:pt x="6" y="22"/>
                    </a:lnTo>
                    <a:lnTo>
                      <a:pt x="9" y="19"/>
                    </a:lnTo>
                    <a:lnTo>
                      <a:pt x="22" y="32"/>
                    </a:lnTo>
                    <a:close/>
                    <a:moveTo>
                      <a:pt x="3" y="29"/>
                    </a:moveTo>
                    <a:lnTo>
                      <a:pt x="3" y="24"/>
                    </a:lnTo>
                    <a:lnTo>
                      <a:pt x="6" y="22"/>
                    </a:lnTo>
                    <a:lnTo>
                      <a:pt x="12" y="29"/>
                    </a:lnTo>
                    <a:lnTo>
                      <a:pt x="3" y="29"/>
                    </a:lnTo>
                    <a:close/>
                    <a:moveTo>
                      <a:pt x="22" y="29"/>
                    </a:moveTo>
                    <a:lnTo>
                      <a:pt x="22" y="34"/>
                    </a:lnTo>
                    <a:lnTo>
                      <a:pt x="3" y="34"/>
                    </a:lnTo>
                    <a:lnTo>
                      <a:pt x="3" y="29"/>
                    </a:lnTo>
                    <a:lnTo>
                      <a:pt x="22" y="29"/>
                    </a:lnTo>
                    <a:close/>
                    <a:moveTo>
                      <a:pt x="22" y="34"/>
                    </a:moveTo>
                    <a:lnTo>
                      <a:pt x="22" y="39"/>
                    </a:lnTo>
                    <a:lnTo>
                      <a:pt x="19" y="41"/>
                    </a:lnTo>
                    <a:lnTo>
                      <a:pt x="12" y="34"/>
                    </a:lnTo>
                    <a:lnTo>
                      <a:pt x="22" y="34"/>
                    </a:lnTo>
                    <a:close/>
                    <a:moveTo>
                      <a:pt x="19" y="41"/>
                    </a:moveTo>
                    <a:lnTo>
                      <a:pt x="16" y="44"/>
                    </a:lnTo>
                    <a:lnTo>
                      <a:pt x="2" y="31"/>
                    </a:lnTo>
                    <a:lnTo>
                      <a:pt x="6" y="28"/>
                    </a:lnTo>
                    <a:lnTo>
                      <a:pt x="19" y="41"/>
                    </a:lnTo>
                    <a:close/>
                    <a:moveTo>
                      <a:pt x="0" y="38"/>
                    </a:moveTo>
                    <a:lnTo>
                      <a:pt x="0" y="34"/>
                    </a:lnTo>
                    <a:lnTo>
                      <a:pt x="2" y="31"/>
                    </a:lnTo>
                    <a:lnTo>
                      <a:pt x="9" y="38"/>
                    </a:lnTo>
                    <a:lnTo>
                      <a:pt x="0" y="38"/>
                    </a:lnTo>
                    <a:close/>
                    <a:moveTo>
                      <a:pt x="19" y="38"/>
                    </a:moveTo>
                    <a:lnTo>
                      <a:pt x="19" y="44"/>
                    </a:lnTo>
                    <a:lnTo>
                      <a:pt x="0" y="44"/>
                    </a:lnTo>
                    <a:lnTo>
                      <a:pt x="0" y="38"/>
                    </a:lnTo>
                    <a:lnTo>
                      <a:pt x="19" y="38"/>
                    </a:lnTo>
                    <a:close/>
                    <a:moveTo>
                      <a:pt x="19" y="44"/>
                    </a:moveTo>
                    <a:lnTo>
                      <a:pt x="19" y="48"/>
                    </a:lnTo>
                    <a:lnTo>
                      <a:pt x="0" y="48"/>
                    </a:lnTo>
                    <a:lnTo>
                      <a:pt x="0" y="44"/>
                    </a:lnTo>
                    <a:lnTo>
                      <a:pt x="19" y="44"/>
                    </a:lnTo>
                    <a:close/>
                    <a:moveTo>
                      <a:pt x="19" y="48"/>
                    </a:moveTo>
                    <a:lnTo>
                      <a:pt x="19" y="51"/>
                    </a:lnTo>
                    <a:lnTo>
                      <a:pt x="0" y="51"/>
                    </a:lnTo>
                    <a:lnTo>
                      <a:pt x="0" y="48"/>
                    </a:lnTo>
                    <a:lnTo>
                      <a:pt x="19" y="48"/>
                    </a:lnTo>
                    <a:close/>
                    <a:moveTo>
                      <a:pt x="1" y="55"/>
                    </a:moveTo>
                    <a:lnTo>
                      <a:pt x="0" y="53"/>
                    </a:lnTo>
                    <a:lnTo>
                      <a:pt x="0" y="51"/>
                    </a:lnTo>
                    <a:lnTo>
                      <a:pt x="9" y="51"/>
                    </a:lnTo>
                    <a:lnTo>
                      <a:pt x="1" y="55"/>
                    </a:lnTo>
                    <a:close/>
                    <a:moveTo>
                      <a:pt x="18" y="47"/>
                    </a:moveTo>
                    <a:lnTo>
                      <a:pt x="21" y="53"/>
                    </a:lnTo>
                    <a:lnTo>
                      <a:pt x="3" y="61"/>
                    </a:lnTo>
                    <a:lnTo>
                      <a:pt x="1" y="55"/>
                    </a:lnTo>
                    <a:lnTo>
                      <a:pt x="18" y="47"/>
                    </a:lnTo>
                    <a:close/>
                    <a:moveTo>
                      <a:pt x="6" y="64"/>
                    </a:moveTo>
                    <a:lnTo>
                      <a:pt x="5" y="63"/>
                    </a:lnTo>
                    <a:lnTo>
                      <a:pt x="3" y="61"/>
                    </a:lnTo>
                    <a:lnTo>
                      <a:pt x="12" y="58"/>
                    </a:lnTo>
                    <a:lnTo>
                      <a:pt x="6" y="64"/>
                    </a:lnTo>
                    <a:close/>
                    <a:moveTo>
                      <a:pt x="19" y="50"/>
                    </a:moveTo>
                    <a:lnTo>
                      <a:pt x="22" y="53"/>
                    </a:lnTo>
                    <a:lnTo>
                      <a:pt x="9" y="67"/>
                    </a:lnTo>
                    <a:lnTo>
                      <a:pt x="6" y="64"/>
                    </a:lnTo>
                    <a:lnTo>
                      <a:pt x="19" y="50"/>
                    </a:lnTo>
                    <a:close/>
                    <a:moveTo>
                      <a:pt x="9" y="67"/>
                    </a:moveTo>
                    <a:lnTo>
                      <a:pt x="9" y="67"/>
                    </a:lnTo>
                    <a:lnTo>
                      <a:pt x="16" y="60"/>
                    </a:lnTo>
                    <a:lnTo>
                      <a:pt x="9" y="67"/>
                    </a:lnTo>
                    <a:close/>
                    <a:moveTo>
                      <a:pt x="22" y="53"/>
                    </a:moveTo>
                    <a:lnTo>
                      <a:pt x="25" y="56"/>
                    </a:lnTo>
                    <a:lnTo>
                      <a:pt x="12" y="70"/>
                    </a:lnTo>
                    <a:lnTo>
                      <a:pt x="9" y="67"/>
                    </a:lnTo>
                    <a:lnTo>
                      <a:pt x="22" y="53"/>
                    </a:lnTo>
                    <a:close/>
                    <a:moveTo>
                      <a:pt x="19" y="73"/>
                    </a:moveTo>
                    <a:lnTo>
                      <a:pt x="14" y="73"/>
                    </a:lnTo>
                    <a:lnTo>
                      <a:pt x="12" y="70"/>
                    </a:lnTo>
                    <a:lnTo>
                      <a:pt x="19" y="63"/>
                    </a:lnTo>
                    <a:lnTo>
                      <a:pt x="19" y="73"/>
                    </a:lnTo>
                    <a:close/>
                    <a:moveTo>
                      <a:pt x="19" y="54"/>
                    </a:moveTo>
                    <a:lnTo>
                      <a:pt x="22" y="54"/>
                    </a:lnTo>
                    <a:lnTo>
                      <a:pt x="22" y="73"/>
                    </a:lnTo>
                    <a:lnTo>
                      <a:pt x="19" y="73"/>
                    </a:lnTo>
                    <a:lnTo>
                      <a:pt x="19" y="54"/>
                    </a:lnTo>
                    <a:close/>
                    <a:moveTo>
                      <a:pt x="22" y="54"/>
                    </a:moveTo>
                    <a:lnTo>
                      <a:pt x="25" y="54"/>
                    </a:lnTo>
                    <a:lnTo>
                      <a:pt x="29" y="56"/>
                    </a:lnTo>
                    <a:lnTo>
                      <a:pt x="22" y="63"/>
                    </a:lnTo>
                    <a:lnTo>
                      <a:pt x="22" y="54"/>
                    </a:lnTo>
                    <a:close/>
                    <a:moveTo>
                      <a:pt x="29" y="56"/>
                    </a:moveTo>
                    <a:lnTo>
                      <a:pt x="32" y="60"/>
                    </a:lnTo>
                    <a:lnTo>
                      <a:pt x="19" y="73"/>
                    </a:lnTo>
                    <a:lnTo>
                      <a:pt x="16" y="70"/>
                    </a:lnTo>
                    <a:lnTo>
                      <a:pt x="29" y="56"/>
                    </a:lnTo>
                    <a:close/>
                    <a:moveTo>
                      <a:pt x="25" y="76"/>
                    </a:moveTo>
                    <a:lnTo>
                      <a:pt x="21" y="76"/>
                    </a:lnTo>
                    <a:lnTo>
                      <a:pt x="19" y="73"/>
                    </a:lnTo>
                    <a:lnTo>
                      <a:pt x="25" y="66"/>
                    </a:lnTo>
                    <a:lnTo>
                      <a:pt x="25" y="76"/>
                    </a:lnTo>
                    <a:close/>
                    <a:moveTo>
                      <a:pt x="25" y="58"/>
                    </a:moveTo>
                    <a:lnTo>
                      <a:pt x="29" y="58"/>
                    </a:lnTo>
                    <a:lnTo>
                      <a:pt x="29" y="76"/>
                    </a:lnTo>
                    <a:lnTo>
                      <a:pt x="25" y="76"/>
                    </a:lnTo>
                    <a:lnTo>
                      <a:pt x="25" y="58"/>
                    </a:lnTo>
                    <a:close/>
                    <a:moveTo>
                      <a:pt x="29" y="58"/>
                    </a:moveTo>
                    <a:lnTo>
                      <a:pt x="34" y="58"/>
                    </a:lnTo>
                    <a:lnTo>
                      <a:pt x="34" y="76"/>
                    </a:lnTo>
                    <a:lnTo>
                      <a:pt x="29" y="76"/>
                    </a:lnTo>
                    <a:lnTo>
                      <a:pt x="29" y="58"/>
                    </a:lnTo>
                    <a:close/>
                    <a:moveTo>
                      <a:pt x="34" y="58"/>
                    </a:moveTo>
                    <a:lnTo>
                      <a:pt x="41" y="58"/>
                    </a:lnTo>
                    <a:lnTo>
                      <a:pt x="41" y="76"/>
                    </a:lnTo>
                    <a:lnTo>
                      <a:pt x="34" y="76"/>
                    </a:lnTo>
                    <a:lnTo>
                      <a:pt x="34" y="58"/>
                    </a:lnTo>
                    <a:close/>
                    <a:moveTo>
                      <a:pt x="41" y="58"/>
                    </a:moveTo>
                    <a:lnTo>
                      <a:pt x="44" y="58"/>
                    </a:lnTo>
                    <a:lnTo>
                      <a:pt x="44" y="76"/>
                    </a:lnTo>
                    <a:lnTo>
                      <a:pt x="41" y="76"/>
                    </a:lnTo>
                    <a:lnTo>
                      <a:pt x="41" y="58"/>
                    </a:lnTo>
                    <a:close/>
                    <a:moveTo>
                      <a:pt x="49" y="75"/>
                    </a:moveTo>
                    <a:lnTo>
                      <a:pt x="46" y="76"/>
                    </a:lnTo>
                    <a:lnTo>
                      <a:pt x="44" y="76"/>
                    </a:lnTo>
                    <a:lnTo>
                      <a:pt x="44" y="66"/>
                    </a:lnTo>
                    <a:lnTo>
                      <a:pt x="49" y="75"/>
                    </a:lnTo>
                    <a:close/>
                    <a:moveTo>
                      <a:pt x="40" y="58"/>
                    </a:moveTo>
                    <a:lnTo>
                      <a:pt x="46" y="55"/>
                    </a:lnTo>
                    <a:lnTo>
                      <a:pt x="55" y="72"/>
                    </a:lnTo>
                    <a:lnTo>
                      <a:pt x="49" y="75"/>
                    </a:lnTo>
                    <a:lnTo>
                      <a:pt x="40" y="58"/>
                    </a:lnTo>
                    <a:close/>
                    <a:moveTo>
                      <a:pt x="57" y="70"/>
                    </a:moveTo>
                    <a:lnTo>
                      <a:pt x="56" y="71"/>
                    </a:lnTo>
                    <a:lnTo>
                      <a:pt x="55" y="72"/>
                    </a:lnTo>
                    <a:lnTo>
                      <a:pt x="51" y="63"/>
                    </a:lnTo>
                    <a:lnTo>
                      <a:pt x="57" y="70"/>
                    </a:lnTo>
                    <a:close/>
                    <a:moveTo>
                      <a:pt x="44" y="56"/>
                    </a:moveTo>
                    <a:lnTo>
                      <a:pt x="48" y="53"/>
                    </a:lnTo>
                    <a:lnTo>
                      <a:pt x="61" y="67"/>
                    </a:lnTo>
                    <a:lnTo>
                      <a:pt x="57" y="70"/>
                    </a:lnTo>
                    <a:lnTo>
                      <a:pt x="44"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28" name="Freeform 314">
                <a:extLst>
                  <a:ext uri="{FF2B5EF4-FFF2-40B4-BE49-F238E27FC236}">
                    <a16:creationId xmlns:a16="http://schemas.microsoft.com/office/drawing/2014/main" id="{C776D8DD-EA53-4D41-848C-77D7F5BF6227}"/>
                  </a:ext>
                </a:extLst>
              </p:cNvPr>
              <p:cNvSpPr>
                <a:spLocks/>
              </p:cNvSpPr>
              <p:nvPr/>
            </p:nvSpPr>
            <p:spPr bwMode="auto">
              <a:xfrm>
                <a:off x="3225" y="3038"/>
                <a:ext cx="17" cy="15"/>
              </a:xfrm>
              <a:custGeom>
                <a:avLst/>
                <a:gdLst>
                  <a:gd name="T0" fmla="*/ 12 w 66"/>
                  <a:gd name="T1" fmla="*/ 14 h 57"/>
                  <a:gd name="T2" fmla="*/ 13 w 66"/>
                  <a:gd name="T3" fmla="*/ 13 h 57"/>
                  <a:gd name="T4" fmla="*/ 15 w 66"/>
                  <a:gd name="T5" fmla="*/ 12 h 57"/>
                  <a:gd name="T6" fmla="*/ 16 w 66"/>
                  <a:gd name="T7" fmla="*/ 11 h 57"/>
                  <a:gd name="T8" fmla="*/ 16 w 66"/>
                  <a:gd name="T9" fmla="*/ 10 h 57"/>
                  <a:gd name="T10" fmla="*/ 16 w 66"/>
                  <a:gd name="T11" fmla="*/ 9 h 57"/>
                  <a:gd name="T12" fmla="*/ 17 w 66"/>
                  <a:gd name="T13" fmla="*/ 8 h 57"/>
                  <a:gd name="T14" fmla="*/ 17 w 66"/>
                  <a:gd name="T15" fmla="*/ 7 h 57"/>
                  <a:gd name="T16" fmla="*/ 17 w 66"/>
                  <a:gd name="T17" fmla="*/ 5 h 57"/>
                  <a:gd name="T18" fmla="*/ 17 w 66"/>
                  <a:gd name="T19" fmla="*/ 4 h 57"/>
                  <a:gd name="T20" fmla="*/ 16 w 66"/>
                  <a:gd name="T21" fmla="*/ 3 h 57"/>
                  <a:gd name="T22" fmla="*/ 16 w 66"/>
                  <a:gd name="T23" fmla="*/ 3 h 57"/>
                  <a:gd name="T24" fmla="*/ 16 w 66"/>
                  <a:gd name="T25" fmla="*/ 2 h 57"/>
                  <a:gd name="T26" fmla="*/ 14 w 66"/>
                  <a:gd name="T27" fmla="*/ 1 h 57"/>
                  <a:gd name="T28" fmla="*/ 13 w 66"/>
                  <a:gd name="T29" fmla="*/ 1 h 57"/>
                  <a:gd name="T30" fmla="*/ 12 w 66"/>
                  <a:gd name="T31" fmla="*/ 0 h 57"/>
                  <a:gd name="T32" fmla="*/ 11 w 66"/>
                  <a:gd name="T33" fmla="*/ 0 h 57"/>
                  <a:gd name="T34" fmla="*/ 9 w 66"/>
                  <a:gd name="T35" fmla="*/ 0 h 57"/>
                  <a:gd name="T36" fmla="*/ 8 w 66"/>
                  <a:gd name="T37" fmla="*/ 1 h 57"/>
                  <a:gd name="T38" fmla="*/ 7 w 66"/>
                  <a:gd name="T39" fmla="*/ 1 h 57"/>
                  <a:gd name="T40" fmla="*/ 6 w 66"/>
                  <a:gd name="T41" fmla="*/ 2 h 57"/>
                  <a:gd name="T42" fmla="*/ 4 w 66"/>
                  <a:gd name="T43" fmla="*/ 3 h 57"/>
                  <a:gd name="T44" fmla="*/ 3 w 66"/>
                  <a:gd name="T45" fmla="*/ 3 h 57"/>
                  <a:gd name="T46" fmla="*/ 3 w 66"/>
                  <a:gd name="T47" fmla="*/ 5 h 57"/>
                  <a:gd name="T48" fmla="*/ 2 w 66"/>
                  <a:gd name="T49" fmla="*/ 6 h 57"/>
                  <a:gd name="T50" fmla="*/ 1 w 66"/>
                  <a:gd name="T51" fmla="*/ 7 h 57"/>
                  <a:gd name="T52" fmla="*/ 1 w 66"/>
                  <a:gd name="T53" fmla="*/ 8 h 57"/>
                  <a:gd name="T54" fmla="*/ 0 w 66"/>
                  <a:gd name="T55" fmla="*/ 9 h 57"/>
                  <a:gd name="T56" fmla="*/ 0 w 66"/>
                  <a:gd name="T57" fmla="*/ 10 h 57"/>
                  <a:gd name="T58" fmla="*/ 1 w 66"/>
                  <a:gd name="T59" fmla="*/ 12 h 57"/>
                  <a:gd name="T60" fmla="*/ 1 w 66"/>
                  <a:gd name="T61" fmla="*/ 12 h 57"/>
                  <a:gd name="T62" fmla="*/ 2 w 66"/>
                  <a:gd name="T63" fmla="*/ 13 h 57"/>
                  <a:gd name="T64" fmla="*/ 3 w 66"/>
                  <a:gd name="T65" fmla="*/ 14 h 57"/>
                  <a:gd name="T66" fmla="*/ 3 w 66"/>
                  <a:gd name="T67" fmla="*/ 15 h 57"/>
                  <a:gd name="T68" fmla="*/ 4 w 66"/>
                  <a:gd name="T69" fmla="*/ 15 h 57"/>
                  <a:gd name="T70" fmla="*/ 6 w 66"/>
                  <a:gd name="T71" fmla="*/ 15 h 57"/>
                  <a:gd name="T72" fmla="*/ 7 w 66"/>
                  <a:gd name="T73" fmla="*/ 15 h 57"/>
                  <a:gd name="T74" fmla="*/ 8 w 66"/>
                  <a:gd name="T75" fmla="*/ 15 h 57"/>
                  <a:gd name="T76" fmla="*/ 10 w 66"/>
                  <a:gd name="T77" fmla="*/ 15 h 57"/>
                  <a:gd name="T78" fmla="*/ 11 w 66"/>
                  <a:gd name="T79" fmla="*/ 14 h 57"/>
                  <a:gd name="T80" fmla="*/ 12 w 66"/>
                  <a:gd name="T81" fmla="*/ 14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8" y="54"/>
                    </a:moveTo>
                    <a:lnTo>
                      <a:pt x="51" y="51"/>
                    </a:lnTo>
                    <a:lnTo>
                      <a:pt x="58" y="44"/>
                    </a:lnTo>
                    <a:lnTo>
                      <a:pt x="61" y="41"/>
                    </a:lnTo>
                    <a:lnTo>
                      <a:pt x="64" y="39"/>
                    </a:lnTo>
                    <a:lnTo>
                      <a:pt x="64" y="35"/>
                    </a:lnTo>
                    <a:lnTo>
                      <a:pt x="66" y="29"/>
                    </a:lnTo>
                    <a:lnTo>
                      <a:pt x="66" y="25"/>
                    </a:lnTo>
                    <a:lnTo>
                      <a:pt x="66" y="19"/>
                    </a:lnTo>
                    <a:lnTo>
                      <a:pt x="66" y="15"/>
                    </a:lnTo>
                    <a:lnTo>
                      <a:pt x="64" y="12"/>
                    </a:lnTo>
                    <a:lnTo>
                      <a:pt x="64" y="10"/>
                    </a:lnTo>
                    <a:lnTo>
                      <a:pt x="61" y="7"/>
                    </a:lnTo>
                    <a:lnTo>
                      <a:pt x="54" y="3"/>
                    </a:lnTo>
                    <a:lnTo>
                      <a:pt x="51" y="3"/>
                    </a:lnTo>
                    <a:lnTo>
                      <a:pt x="48" y="0"/>
                    </a:lnTo>
                    <a:lnTo>
                      <a:pt x="41" y="0"/>
                    </a:lnTo>
                    <a:lnTo>
                      <a:pt x="35" y="0"/>
                    </a:lnTo>
                    <a:lnTo>
                      <a:pt x="32" y="3"/>
                    </a:lnTo>
                    <a:lnTo>
                      <a:pt x="26" y="3"/>
                    </a:lnTo>
                    <a:lnTo>
                      <a:pt x="22" y="7"/>
                    </a:lnTo>
                    <a:lnTo>
                      <a:pt x="16" y="10"/>
                    </a:lnTo>
                    <a:lnTo>
                      <a:pt x="12" y="12"/>
                    </a:lnTo>
                    <a:lnTo>
                      <a:pt x="10" y="19"/>
                    </a:lnTo>
                    <a:lnTo>
                      <a:pt x="7" y="22"/>
                    </a:lnTo>
                    <a:lnTo>
                      <a:pt x="4" y="25"/>
                    </a:lnTo>
                    <a:lnTo>
                      <a:pt x="4" y="32"/>
                    </a:lnTo>
                    <a:lnTo>
                      <a:pt x="0" y="35"/>
                    </a:lnTo>
                    <a:lnTo>
                      <a:pt x="0" y="39"/>
                    </a:lnTo>
                    <a:lnTo>
                      <a:pt x="4" y="44"/>
                    </a:lnTo>
                    <a:lnTo>
                      <a:pt x="4" y="47"/>
                    </a:lnTo>
                    <a:lnTo>
                      <a:pt x="7" y="51"/>
                    </a:lnTo>
                    <a:lnTo>
                      <a:pt x="10" y="54"/>
                    </a:lnTo>
                    <a:lnTo>
                      <a:pt x="12" y="57"/>
                    </a:lnTo>
                    <a:lnTo>
                      <a:pt x="16" y="57"/>
                    </a:lnTo>
                    <a:lnTo>
                      <a:pt x="22" y="57"/>
                    </a:lnTo>
                    <a:lnTo>
                      <a:pt x="26" y="57"/>
                    </a:lnTo>
                    <a:lnTo>
                      <a:pt x="32" y="57"/>
                    </a:lnTo>
                    <a:lnTo>
                      <a:pt x="38" y="57"/>
                    </a:lnTo>
                    <a:lnTo>
                      <a:pt x="41" y="54"/>
                    </a:lnTo>
                    <a:lnTo>
                      <a:pt x="48"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29" name="Freeform 315">
                <a:extLst>
                  <a:ext uri="{FF2B5EF4-FFF2-40B4-BE49-F238E27FC236}">
                    <a16:creationId xmlns:a16="http://schemas.microsoft.com/office/drawing/2014/main" id="{3ACAD953-9976-4531-B669-749A9D948021}"/>
                  </a:ext>
                </a:extLst>
              </p:cNvPr>
              <p:cNvSpPr>
                <a:spLocks noEditPoints="1"/>
              </p:cNvSpPr>
              <p:nvPr/>
            </p:nvSpPr>
            <p:spPr bwMode="auto">
              <a:xfrm>
                <a:off x="3223" y="3036"/>
                <a:ext cx="21" cy="21"/>
              </a:xfrm>
              <a:custGeom>
                <a:avLst/>
                <a:gdLst>
                  <a:gd name="T0" fmla="*/ 17 w 86"/>
                  <a:gd name="T1" fmla="*/ 16 h 86"/>
                  <a:gd name="T2" fmla="*/ 15 w 86"/>
                  <a:gd name="T3" fmla="*/ 11 h 86"/>
                  <a:gd name="T4" fmla="*/ 15 w 86"/>
                  <a:gd name="T5" fmla="*/ 11 h 86"/>
                  <a:gd name="T6" fmla="*/ 18 w 86"/>
                  <a:gd name="T7" fmla="*/ 15 h 86"/>
                  <a:gd name="T8" fmla="*/ 19 w 86"/>
                  <a:gd name="T9" fmla="*/ 14 h 86"/>
                  <a:gd name="T10" fmla="*/ 20 w 86"/>
                  <a:gd name="T11" fmla="*/ 12 h 86"/>
                  <a:gd name="T12" fmla="*/ 16 w 86"/>
                  <a:gd name="T13" fmla="*/ 11 h 86"/>
                  <a:gd name="T14" fmla="*/ 16 w 86"/>
                  <a:gd name="T15" fmla="*/ 10 h 86"/>
                  <a:gd name="T16" fmla="*/ 20 w 86"/>
                  <a:gd name="T17" fmla="*/ 12 h 86"/>
                  <a:gd name="T18" fmla="*/ 21 w 86"/>
                  <a:gd name="T19" fmla="*/ 10 h 86"/>
                  <a:gd name="T20" fmla="*/ 17 w 86"/>
                  <a:gd name="T21" fmla="*/ 9 h 86"/>
                  <a:gd name="T22" fmla="*/ 17 w 86"/>
                  <a:gd name="T23" fmla="*/ 6 h 86"/>
                  <a:gd name="T24" fmla="*/ 21 w 86"/>
                  <a:gd name="T25" fmla="*/ 6 h 86"/>
                  <a:gd name="T26" fmla="*/ 20 w 86"/>
                  <a:gd name="T27" fmla="*/ 5 h 86"/>
                  <a:gd name="T28" fmla="*/ 16 w 86"/>
                  <a:gd name="T29" fmla="*/ 7 h 86"/>
                  <a:gd name="T30" fmla="*/ 20 w 86"/>
                  <a:gd name="T31" fmla="*/ 3 h 86"/>
                  <a:gd name="T32" fmla="*/ 16 w 86"/>
                  <a:gd name="T33" fmla="*/ 6 h 86"/>
                  <a:gd name="T34" fmla="*/ 19 w 86"/>
                  <a:gd name="T35" fmla="*/ 2 h 86"/>
                  <a:gd name="T36" fmla="*/ 18 w 86"/>
                  <a:gd name="T37" fmla="*/ 2 h 86"/>
                  <a:gd name="T38" fmla="*/ 16 w 86"/>
                  <a:gd name="T39" fmla="*/ 1 h 86"/>
                  <a:gd name="T40" fmla="*/ 15 w 86"/>
                  <a:gd name="T41" fmla="*/ 5 h 86"/>
                  <a:gd name="T42" fmla="*/ 12 w 86"/>
                  <a:gd name="T43" fmla="*/ 4 h 86"/>
                  <a:gd name="T44" fmla="*/ 16 w 86"/>
                  <a:gd name="T45" fmla="*/ 1 h 86"/>
                  <a:gd name="T46" fmla="*/ 14 w 86"/>
                  <a:gd name="T47" fmla="*/ 0 h 86"/>
                  <a:gd name="T48" fmla="*/ 12 w 86"/>
                  <a:gd name="T49" fmla="*/ 5 h 86"/>
                  <a:gd name="T50" fmla="*/ 13 w 86"/>
                  <a:gd name="T51" fmla="*/ 4 h 86"/>
                  <a:gd name="T52" fmla="*/ 11 w 86"/>
                  <a:gd name="T53" fmla="*/ 5 h 86"/>
                  <a:gd name="T54" fmla="*/ 9 w 86"/>
                  <a:gd name="T55" fmla="*/ 1 h 86"/>
                  <a:gd name="T56" fmla="*/ 9 w 86"/>
                  <a:gd name="T57" fmla="*/ 3 h 86"/>
                  <a:gd name="T58" fmla="*/ 10 w 86"/>
                  <a:gd name="T59" fmla="*/ 5 h 86"/>
                  <a:gd name="T60" fmla="*/ 9 w 86"/>
                  <a:gd name="T61" fmla="*/ 6 h 86"/>
                  <a:gd name="T62" fmla="*/ 5 w 86"/>
                  <a:gd name="T63" fmla="*/ 3 h 86"/>
                  <a:gd name="T64" fmla="*/ 4 w 86"/>
                  <a:gd name="T65" fmla="*/ 4 h 86"/>
                  <a:gd name="T66" fmla="*/ 5 w 86"/>
                  <a:gd name="T67" fmla="*/ 5 h 86"/>
                  <a:gd name="T68" fmla="*/ 8 w 86"/>
                  <a:gd name="T69" fmla="*/ 6 h 86"/>
                  <a:gd name="T70" fmla="*/ 7 w 86"/>
                  <a:gd name="T71" fmla="*/ 9 h 86"/>
                  <a:gd name="T72" fmla="*/ 2 w 86"/>
                  <a:gd name="T73" fmla="*/ 6 h 86"/>
                  <a:gd name="T74" fmla="*/ 2 w 86"/>
                  <a:gd name="T75" fmla="*/ 7 h 86"/>
                  <a:gd name="T76" fmla="*/ 3 w 86"/>
                  <a:gd name="T77" fmla="*/ 9 h 86"/>
                  <a:gd name="T78" fmla="*/ 5 w 86"/>
                  <a:gd name="T79" fmla="*/ 9 h 86"/>
                  <a:gd name="T80" fmla="*/ 5 w 86"/>
                  <a:gd name="T81" fmla="*/ 12 h 86"/>
                  <a:gd name="T82" fmla="*/ 0 w 86"/>
                  <a:gd name="T83" fmla="*/ 10 h 86"/>
                  <a:gd name="T84" fmla="*/ 0 w 86"/>
                  <a:gd name="T85" fmla="*/ 12 h 86"/>
                  <a:gd name="T86" fmla="*/ 2 w 86"/>
                  <a:gd name="T87" fmla="*/ 12 h 86"/>
                  <a:gd name="T88" fmla="*/ 5 w 86"/>
                  <a:gd name="T89" fmla="*/ 11 h 86"/>
                  <a:gd name="T90" fmla="*/ 5 w 86"/>
                  <a:gd name="T91" fmla="*/ 13 h 86"/>
                  <a:gd name="T92" fmla="*/ 1 w 86"/>
                  <a:gd name="T93" fmla="*/ 15 h 86"/>
                  <a:gd name="T94" fmla="*/ 2 w 86"/>
                  <a:gd name="T95" fmla="*/ 16 h 86"/>
                  <a:gd name="T96" fmla="*/ 2 w 86"/>
                  <a:gd name="T97" fmla="*/ 16 h 86"/>
                  <a:gd name="T98" fmla="*/ 7 w 86"/>
                  <a:gd name="T99" fmla="*/ 14 h 86"/>
                  <a:gd name="T100" fmla="*/ 5 w 86"/>
                  <a:gd name="T101" fmla="*/ 14 h 86"/>
                  <a:gd name="T102" fmla="*/ 8 w 86"/>
                  <a:gd name="T103" fmla="*/ 14 h 86"/>
                  <a:gd name="T104" fmla="*/ 9 w 86"/>
                  <a:gd name="T105" fmla="*/ 19 h 86"/>
                  <a:gd name="T106" fmla="*/ 9 w 86"/>
                  <a:gd name="T107" fmla="*/ 19 h 86"/>
                  <a:gd name="T108" fmla="*/ 10 w 86"/>
                  <a:gd name="T109" fmla="*/ 14 h 86"/>
                  <a:gd name="T110" fmla="*/ 10 w 86"/>
                  <a:gd name="T111" fmla="*/ 15 h 86"/>
                  <a:gd name="T112" fmla="*/ 12 w 86"/>
                  <a:gd name="T113" fmla="*/ 13 h 86"/>
                  <a:gd name="T114" fmla="*/ 14 w 86"/>
                  <a:gd name="T115" fmla="*/ 18 h 8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86"/>
                  <a:gd name="T176" fmla="*/ 86 w 86"/>
                  <a:gd name="T177" fmla="*/ 86 h 8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86">
                    <a:moveTo>
                      <a:pt x="51" y="57"/>
                    </a:moveTo>
                    <a:lnTo>
                      <a:pt x="54" y="54"/>
                    </a:lnTo>
                    <a:lnTo>
                      <a:pt x="68" y="67"/>
                    </a:lnTo>
                    <a:lnTo>
                      <a:pt x="64" y="71"/>
                    </a:lnTo>
                    <a:lnTo>
                      <a:pt x="51" y="57"/>
                    </a:lnTo>
                    <a:close/>
                    <a:moveTo>
                      <a:pt x="68" y="67"/>
                    </a:moveTo>
                    <a:lnTo>
                      <a:pt x="49" y="86"/>
                    </a:lnTo>
                    <a:lnTo>
                      <a:pt x="68" y="67"/>
                    </a:lnTo>
                    <a:lnTo>
                      <a:pt x="61" y="61"/>
                    </a:lnTo>
                    <a:lnTo>
                      <a:pt x="68" y="67"/>
                    </a:lnTo>
                    <a:close/>
                    <a:moveTo>
                      <a:pt x="54" y="54"/>
                    </a:moveTo>
                    <a:lnTo>
                      <a:pt x="61" y="47"/>
                    </a:lnTo>
                    <a:lnTo>
                      <a:pt x="74" y="61"/>
                    </a:lnTo>
                    <a:lnTo>
                      <a:pt x="68" y="67"/>
                    </a:lnTo>
                    <a:lnTo>
                      <a:pt x="54" y="54"/>
                    </a:lnTo>
                    <a:close/>
                    <a:moveTo>
                      <a:pt x="61" y="47"/>
                    </a:moveTo>
                    <a:lnTo>
                      <a:pt x="61" y="47"/>
                    </a:lnTo>
                    <a:lnTo>
                      <a:pt x="68" y="54"/>
                    </a:lnTo>
                    <a:lnTo>
                      <a:pt x="61" y="47"/>
                    </a:lnTo>
                    <a:close/>
                    <a:moveTo>
                      <a:pt x="61" y="47"/>
                    </a:moveTo>
                    <a:lnTo>
                      <a:pt x="64" y="44"/>
                    </a:lnTo>
                    <a:lnTo>
                      <a:pt x="77" y="58"/>
                    </a:lnTo>
                    <a:lnTo>
                      <a:pt x="74" y="61"/>
                    </a:lnTo>
                    <a:lnTo>
                      <a:pt x="61" y="47"/>
                    </a:lnTo>
                    <a:close/>
                    <a:moveTo>
                      <a:pt x="77" y="58"/>
                    </a:moveTo>
                    <a:lnTo>
                      <a:pt x="86" y="49"/>
                    </a:lnTo>
                    <a:lnTo>
                      <a:pt x="77" y="58"/>
                    </a:lnTo>
                    <a:lnTo>
                      <a:pt x="71" y="51"/>
                    </a:lnTo>
                    <a:lnTo>
                      <a:pt x="77" y="58"/>
                    </a:lnTo>
                    <a:close/>
                    <a:moveTo>
                      <a:pt x="64" y="44"/>
                    </a:moveTo>
                    <a:lnTo>
                      <a:pt x="66" y="41"/>
                    </a:lnTo>
                    <a:lnTo>
                      <a:pt x="81" y="55"/>
                    </a:lnTo>
                    <a:lnTo>
                      <a:pt x="77" y="58"/>
                    </a:lnTo>
                    <a:lnTo>
                      <a:pt x="64" y="44"/>
                    </a:lnTo>
                    <a:close/>
                    <a:moveTo>
                      <a:pt x="83" y="49"/>
                    </a:moveTo>
                    <a:lnTo>
                      <a:pt x="83" y="52"/>
                    </a:lnTo>
                    <a:lnTo>
                      <a:pt x="81" y="55"/>
                    </a:lnTo>
                    <a:lnTo>
                      <a:pt x="74" y="49"/>
                    </a:lnTo>
                    <a:lnTo>
                      <a:pt x="83" y="49"/>
                    </a:lnTo>
                    <a:close/>
                    <a:moveTo>
                      <a:pt x="64" y="49"/>
                    </a:moveTo>
                    <a:lnTo>
                      <a:pt x="64" y="45"/>
                    </a:lnTo>
                    <a:lnTo>
                      <a:pt x="83" y="45"/>
                    </a:lnTo>
                    <a:lnTo>
                      <a:pt x="83" y="49"/>
                    </a:lnTo>
                    <a:lnTo>
                      <a:pt x="64" y="49"/>
                    </a:lnTo>
                    <a:close/>
                    <a:moveTo>
                      <a:pt x="64" y="45"/>
                    </a:moveTo>
                    <a:lnTo>
                      <a:pt x="64" y="43"/>
                    </a:lnTo>
                    <a:lnTo>
                      <a:pt x="65" y="41"/>
                    </a:lnTo>
                    <a:lnTo>
                      <a:pt x="74" y="45"/>
                    </a:lnTo>
                    <a:lnTo>
                      <a:pt x="64" y="45"/>
                    </a:lnTo>
                    <a:close/>
                    <a:moveTo>
                      <a:pt x="65" y="41"/>
                    </a:moveTo>
                    <a:lnTo>
                      <a:pt x="69" y="34"/>
                    </a:lnTo>
                    <a:lnTo>
                      <a:pt x="85" y="43"/>
                    </a:lnTo>
                    <a:lnTo>
                      <a:pt x="82" y="50"/>
                    </a:lnTo>
                    <a:lnTo>
                      <a:pt x="65" y="41"/>
                    </a:lnTo>
                    <a:close/>
                    <a:moveTo>
                      <a:pt x="86" y="39"/>
                    </a:moveTo>
                    <a:lnTo>
                      <a:pt x="86" y="41"/>
                    </a:lnTo>
                    <a:lnTo>
                      <a:pt x="85" y="43"/>
                    </a:lnTo>
                    <a:lnTo>
                      <a:pt x="76" y="39"/>
                    </a:lnTo>
                    <a:lnTo>
                      <a:pt x="86" y="39"/>
                    </a:lnTo>
                    <a:close/>
                    <a:moveTo>
                      <a:pt x="68" y="39"/>
                    </a:moveTo>
                    <a:lnTo>
                      <a:pt x="68" y="35"/>
                    </a:lnTo>
                    <a:lnTo>
                      <a:pt x="86" y="35"/>
                    </a:lnTo>
                    <a:lnTo>
                      <a:pt x="86" y="39"/>
                    </a:lnTo>
                    <a:lnTo>
                      <a:pt x="68" y="39"/>
                    </a:lnTo>
                    <a:close/>
                    <a:moveTo>
                      <a:pt x="68" y="35"/>
                    </a:moveTo>
                    <a:lnTo>
                      <a:pt x="68" y="29"/>
                    </a:lnTo>
                    <a:lnTo>
                      <a:pt x="86" y="29"/>
                    </a:lnTo>
                    <a:lnTo>
                      <a:pt x="86" y="35"/>
                    </a:lnTo>
                    <a:lnTo>
                      <a:pt x="68" y="35"/>
                    </a:lnTo>
                    <a:close/>
                    <a:moveTo>
                      <a:pt x="68" y="29"/>
                    </a:moveTo>
                    <a:lnTo>
                      <a:pt x="68" y="25"/>
                    </a:lnTo>
                    <a:lnTo>
                      <a:pt x="86" y="25"/>
                    </a:lnTo>
                    <a:lnTo>
                      <a:pt x="86" y="29"/>
                    </a:lnTo>
                    <a:lnTo>
                      <a:pt x="68" y="29"/>
                    </a:lnTo>
                    <a:close/>
                    <a:moveTo>
                      <a:pt x="83" y="19"/>
                    </a:moveTo>
                    <a:lnTo>
                      <a:pt x="86" y="22"/>
                    </a:lnTo>
                    <a:lnTo>
                      <a:pt x="86" y="25"/>
                    </a:lnTo>
                    <a:lnTo>
                      <a:pt x="76" y="25"/>
                    </a:lnTo>
                    <a:lnTo>
                      <a:pt x="83" y="19"/>
                    </a:lnTo>
                    <a:close/>
                    <a:moveTo>
                      <a:pt x="70" y="32"/>
                    </a:moveTo>
                    <a:lnTo>
                      <a:pt x="66" y="30"/>
                    </a:lnTo>
                    <a:lnTo>
                      <a:pt x="81" y="15"/>
                    </a:lnTo>
                    <a:lnTo>
                      <a:pt x="83" y="19"/>
                    </a:lnTo>
                    <a:lnTo>
                      <a:pt x="70" y="32"/>
                    </a:lnTo>
                    <a:close/>
                    <a:moveTo>
                      <a:pt x="66" y="30"/>
                    </a:moveTo>
                    <a:lnTo>
                      <a:pt x="64" y="26"/>
                    </a:lnTo>
                    <a:lnTo>
                      <a:pt x="64" y="22"/>
                    </a:lnTo>
                    <a:lnTo>
                      <a:pt x="74" y="22"/>
                    </a:lnTo>
                    <a:lnTo>
                      <a:pt x="66" y="30"/>
                    </a:lnTo>
                    <a:close/>
                    <a:moveTo>
                      <a:pt x="64" y="22"/>
                    </a:moveTo>
                    <a:lnTo>
                      <a:pt x="64" y="20"/>
                    </a:lnTo>
                    <a:lnTo>
                      <a:pt x="83" y="20"/>
                    </a:lnTo>
                    <a:lnTo>
                      <a:pt x="83" y="22"/>
                    </a:lnTo>
                    <a:lnTo>
                      <a:pt x="64" y="22"/>
                    </a:lnTo>
                    <a:close/>
                    <a:moveTo>
                      <a:pt x="81" y="12"/>
                    </a:moveTo>
                    <a:lnTo>
                      <a:pt x="83" y="15"/>
                    </a:lnTo>
                    <a:lnTo>
                      <a:pt x="83" y="20"/>
                    </a:lnTo>
                    <a:lnTo>
                      <a:pt x="74" y="20"/>
                    </a:lnTo>
                    <a:lnTo>
                      <a:pt x="81" y="12"/>
                    </a:lnTo>
                    <a:close/>
                    <a:moveTo>
                      <a:pt x="66" y="26"/>
                    </a:moveTo>
                    <a:lnTo>
                      <a:pt x="64" y="23"/>
                    </a:lnTo>
                    <a:lnTo>
                      <a:pt x="77" y="10"/>
                    </a:lnTo>
                    <a:lnTo>
                      <a:pt x="81" y="12"/>
                    </a:lnTo>
                    <a:lnTo>
                      <a:pt x="66" y="26"/>
                    </a:lnTo>
                    <a:close/>
                    <a:moveTo>
                      <a:pt x="75" y="8"/>
                    </a:moveTo>
                    <a:lnTo>
                      <a:pt x="76" y="9"/>
                    </a:lnTo>
                    <a:lnTo>
                      <a:pt x="77" y="10"/>
                    </a:lnTo>
                    <a:lnTo>
                      <a:pt x="71" y="17"/>
                    </a:lnTo>
                    <a:lnTo>
                      <a:pt x="75" y="8"/>
                    </a:lnTo>
                    <a:close/>
                    <a:moveTo>
                      <a:pt x="66" y="24"/>
                    </a:moveTo>
                    <a:lnTo>
                      <a:pt x="60" y="22"/>
                    </a:lnTo>
                    <a:lnTo>
                      <a:pt x="69" y="4"/>
                    </a:lnTo>
                    <a:lnTo>
                      <a:pt x="75" y="8"/>
                    </a:lnTo>
                    <a:lnTo>
                      <a:pt x="66" y="24"/>
                    </a:lnTo>
                    <a:close/>
                    <a:moveTo>
                      <a:pt x="64" y="3"/>
                    </a:moveTo>
                    <a:lnTo>
                      <a:pt x="66" y="3"/>
                    </a:lnTo>
                    <a:lnTo>
                      <a:pt x="69" y="4"/>
                    </a:lnTo>
                    <a:lnTo>
                      <a:pt x="64" y="13"/>
                    </a:lnTo>
                    <a:lnTo>
                      <a:pt x="64" y="3"/>
                    </a:lnTo>
                    <a:close/>
                    <a:moveTo>
                      <a:pt x="64" y="22"/>
                    </a:moveTo>
                    <a:lnTo>
                      <a:pt x="61" y="22"/>
                    </a:lnTo>
                    <a:lnTo>
                      <a:pt x="61" y="3"/>
                    </a:lnTo>
                    <a:lnTo>
                      <a:pt x="64" y="3"/>
                    </a:lnTo>
                    <a:lnTo>
                      <a:pt x="64" y="22"/>
                    </a:lnTo>
                    <a:close/>
                    <a:moveTo>
                      <a:pt x="61" y="22"/>
                    </a:moveTo>
                    <a:lnTo>
                      <a:pt x="57" y="22"/>
                    </a:lnTo>
                    <a:lnTo>
                      <a:pt x="54" y="20"/>
                    </a:lnTo>
                    <a:lnTo>
                      <a:pt x="61" y="13"/>
                    </a:lnTo>
                    <a:lnTo>
                      <a:pt x="61" y="22"/>
                    </a:lnTo>
                    <a:close/>
                    <a:moveTo>
                      <a:pt x="54" y="20"/>
                    </a:moveTo>
                    <a:lnTo>
                      <a:pt x="51" y="17"/>
                    </a:lnTo>
                    <a:lnTo>
                      <a:pt x="64" y="3"/>
                    </a:lnTo>
                    <a:lnTo>
                      <a:pt x="68" y="7"/>
                    </a:lnTo>
                    <a:lnTo>
                      <a:pt x="54" y="20"/>
                    </a:lnTo>
                    <a:close/>
                    <a:moveTo>
                      <a:pt x="58" y="0"/>
                    </a:moveTo>
                    <a:lnTo>
                      <a:pt x="62" y="0"/>
                    </a:lnTo>
                    <a:lnTo>
                      <a:pt x="64" y="3"/>
                    </a:lnTo>
                    <a:lnTo>
                      <a:pt x="58" y="10"/>
                    </a:lnTo>
                    <a:lnTo>
                      <a:pt x="58" y="0"/>
                    </a:lnTo>
                    <a:close/>
                    <a:moveTo>
                      <a:pt x="58" y="20"/>
                    </a:moveTo>
                    <a:lnTo>
                      <a:pt x="51" y="20"/>
                    </a:lnTo>
                    <a:lnTo>
                      <a:pt x="51" y="0"/>
                    </a:lnTo>
                    <a:lnTo>
                      <a:pt x="58" y="0"/>
                    </a:lnTo>
                    <a:lnTo>
                      <a:pt x="58" y="20"/>
                    </a:lnTo>
                    <a:close/>
                    <a:moveTo>
                      <a:pt x="51" y="20"/>
                    </a:moveTo>
                    <a:lnTo>
                      <a:pt x="45" y="20"/>
                    </a:lnTo>
                    <a:lnTo>
                      <a:pt x="45" y="0"/>
                    </a:lnTo>
                    <a:lnTo>
                      <a:pt x="51" y="0"/>
                    </a:lnTo>
                    <a:lnTo>
                      <a:pt x="51" y="20"/>
                    </a:lnTo>
                    <a:close/>
                    <a:moveTo>
                      <a:pt x="38" y="3"/>
                    </a:moveTo>
                    <a:lnTo>
                      <a:pt x="41" y="0"/>
                    </a:lnTo>
                    <a:lnTo>
                      <a:pt x="45" y="0"/>
                    </a:lnTo>
                    <a:lnTo>
                      <a:pt x="45" y="10"/>
                    </a:lnTo>
                    <a:lnTo>
                      <a:pt x="38" y="3"/>
                    </a:lnTo>
                    <a:close/>
                    <a:moveTo>
                      <a:pt x="52" y="17"/>
                    </a:moveTo>
                    <a:lnTo>
                      <a:pt x="49" y="20"/>
                    </a:lnTo>
                    <a:lnTo>
                      <a:pt x="36" y="7"/>
                    </a:lnTo>
                    <a:lnTo>
                      <a:pt x="38" y="3"/>
                    </a:lnTo>
                    <a:lnTo>
                      <a:pt x="52" y="17"/>
                    </a:lnTo>
                    <a:close/>
                    <a:moveTo>
                      <a:pt x="49" y="20"/>
                    </a:moveTo>
                    <a:lnTo>
                      <a:pt x="45" y="22"/>
                    </a:lnTo>
                    <a:lnTo>
                      <a:pt x="42" y="22"/>
                    </a:lnTo>
                    <a:lnTo>
                      <a:pt x="42" y="13"/>
                    </a:lnTo>
                    <a:lnTo>
                      <a:pt x="49" y="20"/>
                    </a:lnTo>
                    <a:close/>
                    <a:moveTo>
                      <a:pt x="42" y="22"/>
                    </a:moveTo>
                    <a:lnTo>
                      <a:pt x="36" y="22"/>
                    </a:lnTo>
                    <a:lnTo>
                      <a:pt x="36" y="3"/>
                    </a:lnTo>
                    <a:lnTo>
                      <a:pt x="42" y="3"/>
                    </a:lnTo>
                    <a:lnTo>
                      <a:pt x="42" y="22"/>
                    </a:lnTo>
                    <a:close/>
                    <a:moveTo>
                      <a:pt x="29" y="7"/>
                    </a:moveTo>
                    <a:lnTo>
                      <a:pt x="31" y="3"/>
                    </a:lnTo>
                    <a:lnTo>
                      <a:pt x="36" y="3"/>
                    </a:lnTo>
                    <a:lnTo>
                      <a:pt x="36" y="13"/>
                    </a:lnTo>
                    <a:lnTo>
                      <a:pt x="29" y="7"/>
                    </a:lnTo>
                    <a:close/>
                    <a:moveTo>
                      <a:pt x="42" y="20"/>
                    </a:moveTo>
                    <a:lnTo>
                      <a:pt x="39" y="23"/>
                    </a:lnTo>
                    <a:lnTo>
                      <a:pt x="26" y="10"/>
                    </a:lnTo>
                    <a:lnTo>
                      <a:pt x="29" y="7"/>
                    </a:lnTo>
                    <a:lnTo>
                      <a:pt x="42" y="20"/>
                    </a:lnTo>
                    <a:close/>
                    <a:moveTo>
                      <a:pt x="39" y="23"/>
                    </a:moveTo>
                    <a:lnTo>
                      <a:pt x="38" y="24"/>
                    </a:lnTo>
                    <a:lnTo>
                      <a:pt x="37" y="24"/>
                    </a:lnTo>
                    <a:lnTo>
                      <a:pt x="32" y="17"/>
                    </a:lnTo>
                    <a:lnTo>
                      <a:pt x="39" y="23"/>
                    </a:lnTo>
                    <a:close/>
                    <a:moveTo>
                      <a:pt x="37" y="24"/>
                    </a:moveTo>
                    <a:lnTo>
                      <a:pt x="30" y="28"/>
                    </a:lnTo>
                    <a:lnTo>
                      <a:pt x="21" y="11"/>
                    </a:lnTo>
                    <a:lnTo>
                      <a:pt x="28" y="8"/>
                    </a:lnTo>
                    <a:lnTo>
                      <a:pt x="37" y="24"/>
                    </a:lnTo>
                    <a:close/>
                    <a:moveTo>
                      <a:pt x="19" y="13"/>
                    </a:moveTo>
                    <a:lnTo>
                      <a:pt x="20" y="11"/>
                    </a:lnTo>
                    <a:lnTo>
                      <a:pt x="21" y="11"/>
                    </a:lnTo>
                    <a:lnTo>
                      <a:pt x="26" y="20"/>
                    </a:lnTo>
                    <a:lnTo>
                      <a:pt x="19" y="13"/>
                    </a:lnTo>
                    <a:close/>
                    <a:moveTo>
                      <a:pt x="32" y="26"/>
                    </a:moveTo>
                    <a:lnTo>
                      <a:pt x="30" y="30"/>
                    </a:lnTo>
                    <a:lnTo>
                      <a:pt x="16" y="15"/>
                    </a:lnTo>
                    <a:lnTo>
                      <a:pt x="19" y="13"/>
                    </a:lnTo>
                    <a:lnTo>
                      <a:pt x="32" y="26"/>
                    </a:lnTo>
                    <a:close/>
                    <a:moveTo>
                      <a:pt x="15" y="19"/>
                    </a:moveTo>
                    <a:lnTo>
                      <a:pt x="15" y="17"/>
                    </a:lnTo>
                    <a:lnTo>
                      <a:pt x="16" y="15"/>
                    </a:lnTo>
                    <a:lnTo>
                      <a:pt x="22" y="22"/>
                    </a:lnTo>
                    <a:lnTo>
                      <a:pt x="15" y="19"/>
                    </a:lnTo>
                    <a:close/>
                    <a:moveTo>
                      <a:pt x="31" y="26"/>
                    </a:moveTo>
                    <a:lnTo>
                      <a:pt x="28" y="33"/>
                    </a:lnTo>
                    <a:lnTo>
                      <a:pt x="11" y="24"/>
                    </a:lnTo>
                    <a:lnTo>
                      <a:pt x="15" y="19"/>
                    </a:lnTo>
                    <a:lnTo>
                      <a:pt x="31" y="26"/>
                    </a:lnTo>
                    <a:close/>
                    <a:moveTo>
                      <a:pt x="28" y="33"/>
                    </a:moveTo>
                    <a:lnTo>
                      <a:pt x="28" y="34"/>
                    </a:lnTo>
                    <a:lnTo>
                      <a:pt x="27" y="35"/>
                    </a:lnTo>
                    <a:lnTo>
                      <a:pt x="20" y="29"/>
                    </a:lnTo>
                    <a:lnTo>
                      <a:pt x="28" y="33"/>
                    </a:lnTo>
                    <a:close/>
                    <a:moveTo>
                      <a:pt x="27" y="35"/>
                    </a:moveTo>
                    <a:lnTo>
                      <a:pt x="23" y="39"/>
                    </a:lnTo>
                    <a:lnTo>
                      <a:pt x="10" y="25"/>
                    </a:lnTo>
                    <a:lnTo>
                      <a:pt x="12" y="22"/>
                    </a:lnTo>
                    <a:lnTo>
                      <a:pt x="27" y="35"/>
                    </a:lnTo>
                    <a:close/>
                    <a:moveTo>
                      <a:pt x="10" y="25"/>
                    </a:moveTo>
                    <a:lnTo>
                      <a:pt x="10" y="25"/>
                    </a:lnTo>
                    <a:lnTo>
                      <a:pt x="17" y="32"/>
                    </a:lnTo>
                    <a:lnTo>
                      <a:pt x="10" y="25"/>
                    </a:lnTo>
                    <a:close/>
                    <a:moveTo>
                      <a:pt x="23" y="39"/>
                    </a:moveTo>
                    <a:lnTo>
                      <a:pt x="20" y="42"/>
                    </a:lnTo>
                    <a:lnTo>
                      <a:pt x="7" y="29"/>
                    </a:lnTo>
                    <a:lnTo>
                      <a:pt x="10" y="25"/>
                    </a:lnTo>
                    <a:lnTo>
                      <a:pt x="23" y="39"/>
                    </a:lnTo>
                    <a:close/>
                    <a:moveTo>
                      <a:pt x="4" y="35"/>
                    </a:moveTo>
                    <a:lnTo>
                      <a:pt x="4" y="31"/>
                    </a:lnTo>
                    <a:lnTo>
                      <a:pt x="7" y="29"/>
                    </a:lnTo>
                    <a:lnTo>
                      <a:pt x="14" y="35"/>
                    </a:lnTo>
                    <a:lnTo>
                      <a:pt x="4" y="35"/>
                    </a:lnTo>
                    <a:close/>
                    <a:moveTo>
                      <a:pt x="22" y="35"/>
                    </a:moveTo>
                    <a:lnTo>
                      <a:pt x="22" y="42"/>
                    </a:lnTo>
                    <a:lnTo>
                      <a:pt x="4" y="42"/>
                    </a:lnTo>
                    <a:lnTo>
                      <a:pt x="4" y="35"/>
                    </a:lnTo>
                    <a:lnTo>
                      <a:pt x="22" y="35"/>
                    </a:lnTo>
                    <a:close/>
                    <a:moveTo>
                      <a:pt x="22" y="42"/>
                    </a:moveTo>
                    <a:lnTo>
                      <a:pt x="22" y="45"/>
                    </a:lnTo>
                    <a:lnTo>
                      <a:pt x="20" y="49"/>
                    </a:lnTo>
                    <a:lnTo>
                      <a:pt x="14" y="42"/>
                    </a:lnTo>
                    <a:lnTo>
                      <a:pt x="22" y="42"/>
                    </a:lnTo>
                    <a:close/>
                    <a:moveTo>
                      <a:pt x="20" y="49"/>
                    </a:moveTo>
                    <a:lnTo>
                      <a:pt x="17" y="52"/>
                    </a:lnTo>
                    <a:lnTo>
                      <a:pt x="4" y="39"/>
                    </a:lnTo>
                    <a:lnTo>
                      <a:pt x="7" y="35"/>
                    </a:lnTo>
                    <a:lnTo>
                      <a:pt x="20" y="49"/>
                    </a:lnTo>
                    <a:close/>
                    <a:moveTo>
                      <a:pt x="0" y="45"/>
                    </a:moveTo>
                    <a:lnTo>
                      <a:pt x="0" y="41"/>
                    </a:lnTo>
                    <a:lnTo>
                      <a:pt x="4" y="39"/>
                    </a:lnTo>
                    <a:lnTo>
                      <a:pt x="10" y="45"/>
                    </a:lnTo>
                    <a:lnTo>
                      <a:pt x="0" y="45"/>
                    </a:lnTo>
                    <a:close/>
                    <a:moveTo>
                      <a:pt x="20" y="45"/>
                    </a:moveTo>
                    <a:lnTo>
                      <a:pt x="20" y="49"/>
                    </a:lnTo>
                    <a:lnTo>
                      <a:pt x="0" y="49"/>
                    </a:lnTo>
                    <a:lnTo>
                      <a:pt x="0" y="45"/>
                    </a:lnTo>
                    <a:lnTo>
                      <a:pt x="20" y="45"/>
                    </a:lnTo>
                    <a:close/>
                    <a:moveTo>
                      <a:pt x="1" y="52"/>
                    </a:moveTo>
                    <a:lnTo>
                      <a:pt x="0" y="51"/>
                    </a:lnTo>
                    <a:lnTo>
                      <a:pt x="0" y="49"/>
                    </a:lnTo>
                    <a:lnTo>
                      <a:pt x="10" y="49"/>
                    </a:lnTo>
                    <a:lnTo>
                      <a:pt x="1" y="52"/>
                    </a:lnTo>
                    <a:close/>
                    <a:moveTo>
                      <a:pt x="19" y="44"/>
                    </a:moveTo>
                    <a:lnTo>
                      <a:pt x="21" y="50"/>
                    </a:lnTo>
                    <a:lnTo>
                      <a:pt x="5" y="58"/>
                    </a:lnTo>
                    <a:lnTo>
                      <a:pt x="1" y="52"/>
                    </a:lnTo>
                    <a:lnTo>
                      <a:pt x="19" y="44"/>
                    </a:lnTo>
                    <a:close/>
                    <a:moveTo>
                      <a:pt x="21" y="50"/>
                    </a:moveTo>
                    <a:lnTo>
                      <a:pt x="22" y="52"/>
                    </a:lnTo>
                    <a:lnTo>
                      <a:pt x="22" y="54"/>
                    </a:lnTo>
                    <a:lnTo>
                      <a:pt x="14" y="54"/>
                    </a:lnTo>
                    <a:lnTo>
                      <a:pt x="21" y="50"/>
                    </a:lnTo>
                    <a:close/>
                    <a:moveTo>
                      <a:pt x="22" y="54"/>
                    </a:moveTo>
                    <a:lnTo>
                      <a:pt x="22" y="57"/>
                    </a:lnTo>
                    <a:lnTo>
                      <a:pt x="4" y="57"/>
                    </a:lnTo>
                    <a:lnTo>
                      <a:pt x="4" y="54"/>
                    </a:lnTo>
                    <a:lnTo>
                      <a:pt x="22" y="54"/>
                    </a:lnTo>
                    <a:close/>
                    <a:moveTo>
                      <a:pt x="7" y="64"/>
                    </a:moveTo>
                    <a:lnTo>
                      <a:pt x="4" y="62"/>
                    </a:lnTo>
                    <a:lnTo>
                      <a:pt x="4" y="57"/>
                    </a:lnTo>
                    <a:lnTo>
                      <a:pt x="14" y="57"/>
                    </a:lnTo>
                    <a:lnTo>
                      <a:pt x="7" y="64"/>
                    </a:lnTo>
                    <a:close/>
                    <a:moveTo>
                      <a:pt x="20" y="51"/>
                    </a:moveTo>
                    <a:lnTo>
                      <a:pt x="23" y="54"/>
                    </a:lnTo>
                    <a:lnTo>
                      <a:pt x="10" y="67"/>
                    </a:lnTo>
                    <a:lnTo>
                      <a:pt x="7" y="64"/>
                    </a:lnTo>
                    <a:lnTo>
                      <a:pt x="20" y="51"/>
                    </a:lnTo>
                    <a:close/>
                    <a:moveTo>
                      <a:pt x="23" y="54"/>
                    </a:moveTo>
                    <a:lnTo>
                      <a:pt x="27" y="57"/>
                    </a:lnTo>
                    <a:lnTo>
                      <a:pt x="12" y="71"/>
                    </a:lnTo>
                    <a:lnTo>
                      <a:pt x="10" y="67"/>
                    </a:lnTo>
                    <a:lnTo>
                      <a:pt x="23" y="54"/>
                    </a:lnTo>
                    <a:close/>
                    <a:moveTo>
                      <a:pt x="27" y="57"/>
                    </a:moveTo>
                    <a:lnTo>
                      <a:pt x="30" y="61"/>
                    </a:lnTo>
                    <a:lnTo>
                      <a:pt x="16" y="74"/>
                    </a:lnTo>
                    <a:lnTo>
                      <a:pt x="12" y="71"/>
                    </a:lnTo>
                    <a:lnTo>
                      <a:pt x="27" y="57"/>
                    </a:lnTo>
                    <a:close/>
                    <a:moveTo>
                      <a:pt x="22" y="77"/>
                    </a:moveTo>
                    <a:lnTo>
                      <a:pt x="19" y="77"/>
                    </a:lnTo>
                    <a:lnTo>
                      <a:pt x="16" y="74"/>
                    </a:lnTo>
                    <a:lnTo>
                      <a:pt x="22" y="67"/>
                    </a:lnTo>
                    <a:lnTo>
                      <a:pt x="22" y="77"/>
                    </a:lnTo>
                    <a:close/>
                    <a:moveTo>
                      <a:pt x="22" y="57"/>
                    </a:moveTo>
                    <a:lnTo>
                      <a:pt x="26" y="57"/>
                    </a:lnTo>
                    <a:lnTo>
                      <a:pt x="26" y="77"/>
                    </a:lnTo>
                    <a:lnTo>
                      <a:pt x="22" y="77"/>
                    </a:lnTo>
                    <a:lnTo>
                      <a:pt x="22" y="57"/>
                    </a:lnTo>
                    <a:close/>
                    <a:moveTo>
                      <a:pt x="26" y="57"/>
                    </a:moveTo>
                    <a:lnTo>
                      <a:pt x="32" y="57"/>
                    </a:lnTo>
                    <a:lnTo>
                      <a:pt x="32" y="77"/>
                    </a:lnTo>
                    <a:lnTo>
                      <a:pt x="26" y="77"/>
                    </a:lnTo>
                    <a:lnTo>
                      <a:pt x="26" y="57"/>
                    </a:lnTo>
                    <a:close/>
                    <a:moveTo>
                      <a:pt x="32" y="57"/>
                    </a:moveTo>
                    <a:lnTo>
                      <a:pt x="36" y="57"/>
                    </a:lnTo>
                    <a:lnTo>
                      <a:pt x="36" y="77"/>
                    </a:lnTo>
                    <a:lnTo>
                      <a:pt x="32" y="77"/>
                    </a:lnTo>
                    <a:lnTo>
                      <a:pt x="32" y="57"/>
                    </a:lnTo>
                    <a:close/>
                    <a:moveTo>
                      <a:pt x="36" y="57"/>
                    </a:moveTo>
                    <a:lnTo>
                      <a:pt x="42" y="57"/>
                    </a:lnTo>
                    <a:lnTo>
                      <a:pt x="42" y="77"/>
                    </a:lnTo>
                    <a:lnTo>
                      <a:pt x="36" y="77"/>
                    </a:lnTo>
                    <a:lnTo>
                      <a:pt x="36" y="57"/>
                    </a:lnTo>
                    <a:close/>
                    <a:moveTo>
                      <a:pt x="42" y="57"/>
                    </a:moveTo>
                    <a:lnTo>
                      <a:pt x="48" y="57"/>
                    </a:lnTo>
                    <a:lnTo>
                      <a:pt x="48" y="77"/>
                    </a:lnTo>
                    <a:lnTo>
                      <a:pt x="42" y="77"/>
                    </a:lnTo>
                    <a:lnTo>
                      <a:pt x="42" y="57"/>
                    </a:lnTo>
                    <a:close/>
                    <a:moveTo>
                      <a:pt x="55" y="74"/>
                    </a:moveTo>
                    <a:lnTo>
                      <a:pt x="52" y="77"/>
                    </a:lnTo>
                    <a:lnTo>
                      <a:pt x="48" y="77"/>
                    </a:lnTo>
                    <a:lnTo>
                      <a:pt x="48" y="67"/>
                    </a:lnTo>
                    <a:lnTo>
                      <a:pt x="55" y="74"/>
                    </a:lnTo>
                    <a:close/>
                    <a:moveTo>
                      <a:pt x="41" y="61"/>
                    </a:moveTo>
                    <a:lnTo>
                      <a:pt x="44" y="57"/>
                    </a:lnTo>
                    <a:lnTo>
                      <a:pt x="58" y="71"/>
                    </a:lnTo>
                    <a:lnTo>
                      <a:pt x="55" y="74"/>
                    </a:lnTo>
                    <a:lnTo>
                      <a:pt x="41" y="61"/>
                    </a:lnTo>
                    <a:close/>
                    <a:moveTo>
                      <a:pt x="44" y="57"/>
                    </a:moveTo>
                    <a:lnTo>
                      <a:pt x="48" y="54"/>
                    </a:lnTo>
                    <a:lnTo>
                      <a:pt x="51" y="54"/>
                    </a:lnTo>
                    <a:lnTo>
                      <a:pt x="51" y="64"/>
                    </a:lnTo>
                    <a:lnTo>
                      <a:pt x="44" y="57"/>
                    </a:lnTo>
                    <a:close/>
                    <a:moveTo>
                      <a:pt x="51" y="54"/>
                    </a:moveTo>
                    <a:lnTo>
                      <a:pt x="58" y="54"/>
                    </a:lnTo>
                    <a:lnTo>
                      <a:pt x="58" y="74"/>
                    </a:lnTo>
                    <a:lnTo>
                      <a:pt x="51" y="74"/>
                    </a:lnTo>
                    <a:lnTo>
                      <a:pt x="51"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30" name="Freeform 316">
                <a:extLst>
                  <a:ext uri="{FF2B5EF4-FFF2-40B4-BE49-F238E27FC236}">
                    <a16:creationId xmlns:a16="http://schemas.microsoft.com/office/drawing/2014/main" id="{72F110E0-46BF-4BD3-B24F-606D6DA1E601}"/>
                  </a:ext>
                </a:extLst>
              </p:cNvPr>
              <p:cNvSpPr>
                <a:spLocks/>
              </p:cNvSpPr>
              <p:nvPr/>
            </p:nvSpPr>
            <p:spPr bwMode="auto">
              <a:xfrm>
                <a:off x="3277" y="3014"/>
                <a:ext cx="16" cy="15"/>
              </a:xfrm>
              <a:custGeom>
                <a:avLst/>
                <a:gdLst>
                  <a:gd name="T0" fmla="*/ 12 w 64"/>
                  <a:gd name="T1" fmla="*/ 14 h 59"/>
                  <a:gd name="T2" fmla="*/ 13 w 64"/>
                  <a:gd name="T3" fmla="*/ 13 h 59"/>
                  <a:gd name="T4" fmla="*/ 14 w 64"/>
                  <a:gd name="T5" fmla="*/ 12 h 59"/>
                  <a:gd name="T6" fmla="*/ 15 w 64"/>
                  <a:gd name="T7" fmla="*/ 10 h 59"/>
                  <a:gd name="T8" fmla="*/ 15 w 64"/>
                  <a:gd name="T9" fmla="*/ 9 h 59"/>
                  <a:gd name="T10" fmla="*/ 16 w 64"/>
                  <a:gd name="T11" fmla="*/ 9 h 59"/>
                  <a:gd name="T12" fmla="*/ 16 w 64"/>
                  <a:gd name="T13" fmla="*/ 7 h 59"/>
                  <a:gd name="T14" fmla="*/ 16 w 64"/>
                  <a:gd name="T15" fmla="*/ 6 h 59"/>
                  <a:gd name="T16" fmla="*/ 16 w 64"/>
                  <a:gd name="T17" fmla="*/ 6 h 59"/>
                  <a:gd name="T18" fmla="*/ 16 w 64"/>
                  <a:gd name="T19" fmla="*/ 4 h 59"/>
                  <a:gd name="T20" fmla="*/ 16 w 64"/>
                  <a:gd name="T21" fmla="*/ 3 h 59"/>
                  <a:gd name="T22" fmla="*/ 15 w 64"/>
                  <a:gd name="T23" fmla="*/ 2 h 59"/>
                  <a:gd name="T24" fmla="*/ 15 w 64"/>
                  <a:gd name="T25" fmla="*/ 1 h 59"/>
                  <a:gd name="T26" fmla="*/ 14 w 64"/>
                  <a:gd name="T27" fmla="*/ 1 h 59"/>
                  <a:gd name="T28" fmla="*/ 12 w 64"/>
                  <a:gd name="T29" fmla="*/ 1 h 59"/>
                  <a:gd name="T30" fmla="*/ 12 w 64"/>
                  <a:gd name="T31" fmla="*/ 1 h 59"/>
                  <a:gd name="T32" fmla="*/ 10 w 64"/>
                  <a:gd name="T33" fmla="*/ 0 h 59"/>
                  <a:gd name="T34" fmla="*/ 9 w 64"/>
                  <a:gd name="T35" fmla="*/ 1 h 59"/>
                  <a:gd name="T36" fmla="*/ 7 w 64"/>
                  <a:gd name="T37" fmla="*/ 1 h 59"/>
                  <a:gd name="T38" fmla="*/ 6 w 64"/>
                  <a:gd name="T39" fmla="*/ 1 h 59"/>
                  <a:gd name="T40" fmla="*/ 5 w 64"/>
                  <a:gd name="T41" fmla="*/ 1 h 59"/>
                  <a:gd name="T42" fmla="*/ 4 w 64"/>
                  <a:gd name="T43" fmla="*/ 2 h 59"/>
                  <a:gd name="T44" fmla="*/ 3 w 64"/>
                  <a:gd name="T45" fmla="*/ 3 h 59"/>
                  <a:gd name="T46" fmla="*/ 2 w 64"/>
                  <a:gd name="T47" fmla="*/ 5 h 59"/>
                  <a:gd name="T48" fmla="*/ 1 w 64"/>
                  <a:gd name="T49" fmla="*/ 6 h 59"/>
                  <a:gd name="T50" fmla="*/ 0 w 64"/>
                  <a:gd name="T51" fmla="*/ 6 h 59"/>
                  <a:gd name="T52" fmla="*/ 0 w 64"/>
                  <a:gd name="T53" fmla="*/ 8 h 59"/>
                  <a:gd name="T54" fmla="*/ 0 w 64"/>
                  <a:gd name="T55" fmla="*/ 9 h 59"/>
                  <a:gd name="T56" fmla="*/ 0 w 64"/>
                  <a:gd name="T57" fmla="*/ 9 h 59"/>
                  <a:gd name="T58" fmla="*/ 0 w 64"/>
                  <a:gd name="T59" fmla="*/ 11 h 59"/>
                  <a:gd name="T60" fmla="*/ 0 w 64"/>
                  <a:gd name="T61" fmla="*/ 12 h 59"/>
                  <a:gd name="T62" fmla="*/ 1 w 64"/>
                  <a:gd name="T63" fmla="*/ 13 h 59"/>
                  <a:gd name="T64" fmla="*/ 2 w 64"/>
                  <a:gd name="T65" fmla="*/ 14 h 59"/>
                  <a:gd name="T66" fmla="*/ 3 w 64"/>
                  <a:gd name="T67" fmla="*/ 14 h 59"/>
                  <a:gd name="T68" fmla="*/ 4 w 64"/>
                  <a:gd name="T69" fmla="*/ 14 h 59"/>
                  <a:gd name="T70" fmla="*/ 5 w 64"/>
                  <a:gd name="T71" fmla="*/ 14 h 59"/>
                  <a:gd name="T72" fmla="*/ 7 w 64"/>
                  <a:gd name="T73" fmla="*/ 15 h 59"/>
                  <a:gd name="T74" fmla="*/ 7 w 64"/>
                  <a:gd name="T75" fmla="*/ 14 h 59"/>
                  <a:gd name="T76" fmla="*/ 9 w 64"/>
                  <a:gd name="T77" fmla="*/ 14 h 59"/>
                  <a:gd name="T78" fmla="*/ 11 w 64"/>
                  <a:gd name="T79" fmla="*/ 14 h 59"/>
                  <a:gd name="T80" fmla="*/ 12 w 64"/>
                  <a:gd name="T81" fmla="*/ 14 h 5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59"/>
                  <a:gd name="T125" fmla="*/ 64 w 64"/>
                  <a:gd name="T126" fmla="*/ 59 h 5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59">
                    <a:moveTo>
                      <a:pt x="46" y="54"/>
                    </a:moveTo>
                    <a:lnTo>
                      <a:pt x="51" y="51"/>
                    </a:lnTo>
                    <a:lnTo>
                      <a:pt x="54" y="47"/>
                    </a:lnTo>
                    <a:lnTo>
                      <a:pt x="58" y="41"/>
                    </a:lnTo>
                    <a:lnTo>
                      <a:pt x="61" y="37"/>
                    </a:lnTo>
                    <a:lnTo>
                      <a:pt x="64" y="34"/>
                    </a:lnTo>
                    <a:lnTo>
                      <a:pt x="64" y="28"/>
                    </a:lnTo>
                    <a:lnTo>
                      <a:pt x="64" y="25"/>
                    </a:lnTo>
                    <a:lnTo>
                      <a:pt x="64" y="22"/>
                    </a:lnTo>
                    <a:lnTo>
                      <a:pt x="64" y="15"/>
                    </a:lnTo>
                    <a:lnTo>
                      <a:pt x="64" y="12"/>
                    </a:lnTo>
                    <a:lnTo>
                      <a:pt x="61" y="9"/>
                    </a:lnTo>
                    <a:lnTo>
                      <a:pt x="58" y="5"/>
                    </a:lnTo>
                    <a:lnTo>
                      <a:pt x="54" y="2"/>
                    </a:lnTo>
                    <a:lnTo>
                      <a:pt x="48" y="2"/>
                    </a:lnTo>
                    <a:lnTo>
                      <a:pt x="46" y="2"/>
                    </a:lnTo>
                    <a:lnTo>
                      <a:pt x="39" y="0"/>
                    </a:lnTo>
                    <a:lnTo>
                      <a:pt x="36" y="2"/>
                    </a:lnTo>
                    <a:lnTo>
                      <a:pt x="29" y="2"/>
                    </a:lnTo>
                    <a:lnTo>
                      <a:pt x="22" y="5"/>
                    </a:lnTo>
                    <a:lnTo>
                      <a:pt x="20" y="5"/>
                    </a:lnTo>
                    <a:lnTo>
                      <a:pt x="14" y="9"/>
                    </a:lnTo>
                    <a:lnTo>
                      <a:pt x="10" y="12"/>
                    </a:lnTo>
                    <a:lnTo>
                      <a:pt x="7" y="19"/>
                    </a:lnTo>
                    <a:lnTo>
                      <a:pt x="4" y="22"/>
                    </a:lnTo>
                    <a:lnTo>
                      <a:pt x="0" y="25"/>
                    </a:lnTo>
                    <a:lnTo>
                      <a:pt x="0" y="31"/>
                    </a:lnTo>
                    <a:lnTo>
                      <a:pt x="0" y="34"/>
                    </a:lnTo>
                    <a:lnTo>
                      <a:pt x="0" y="37"/>
                    </a:lnTo>
                    <a:lnTo>
                      <a:pt x="0" y="44"/>
                    </a:lnTo>
                    <a:lnTo>
                      <a:pt x="0" y="47"/>
                    </a:lnTo>
                    <a:lnTo>
                      <a:pt x="4" y="51"/>
                    </a:lnTo>
                    <a:lnTo>
                      <a:pt x="7" y="54"/>
                    </a:lnTo>
                    <a:lnTo>
                      <a:pt x="10" y="56"/>
                    </a:lnTo>
                    <a:lnTo>
                      <a:pt x="17" y="56"/>
                    </a:lnTo>
                    <a:lnTo>
                      <a:pt x="20" y="56"/>
                    </a:lnTo>
                    <a:lnTo>
                      <a:pt x="26" y="59"/>
                    </a:lnTo>
                    <a:lnTo>
                      <a:pt x="29" y="56"/>
                    </a:lnTo>
                    <a:lnTo>
                      <a:pt x="36" y="56"/>
                    </a:lnTo>
                    <a:lnTo>
                      <a:pt x="42" y="54"/>
                    </a:lnTo>
                    <a:lnTo>
                      <a:pt x="46"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31" name="Freeform 317">
                <a:extLst>
                  <a:ext uri="{FF2B5EF4-FFF2-40B4-BE49-F238E27FC236}">
                    <a16:creationId xmlns:a16="http://schemas.microsoft.com/office/drawing/2014/main" id="{8095C796-AA3E-4E69-BFEB-400EDFC5CF1A}"/>
                  </a:ext>
                </a:extLst>
              </p:cNvPr>
              <p:cNvSpPr>
                <a:spLocks noEditPoints="1"/>
              </p:cNvSpPr>
              <p:nvPr/>
            </p:nvSpPr>
            <p:spPr bwMode="auto">
              <a:xfrm>
                <a:off x="3274" y="3011"/>
                <a:ext cx="21" cy="21"/>
              </a:xfrm>
              <a:custGeom>
                <a:avLst/>
                <a:gdLst>
                  <a:gd name="T0" fmla="*/ 17 w 84"/>
                  <a:gd name="T1" fmla="*/ 17 h 83"/>
                  <a:gd name="T2" fmla="*/ 15 w 84"/>
                  <a:gd name="T3" fmla="*/ 13 h 83"/>
                  <a:gd name="T4" fmla="*/ 18 w 84"/>
                  <a:gd name="T5" fmla="*/ 17 h 83"/>
                  <a:gd name="T6" fmla="*/ 18 w 84"/>
                  <a:gd name="T7" fmla="*/ 16 h 83"/>
                  <a:gd name="T8" fmla="*/ 15 w 84"/>
                  <a:gd name="T9" fmla="*/ 12 h 83"/>
                  <a:gd name="T10" fmla="*/ 16 w 84"/>
                  <a:gd name="T11" fmla="*/ 11 h 83"/>
                  <a:gd name="T12" fmla="*/ 21 w 84"/>
                  <a:gd name="T13" fmla="*/ 13 h 83"/>
                  <a:gd name="T14" fmla="*/ 21 w 84"/>
                  <a:gd name="T15" fmla="*/ 10 h 83"/>
                  <a:gd name="T16" fmla="*/ 21 w 84"/>
                  <a:gd name="T17" fmla="*/ 10 h 83"/>
                  <a:gd name="T18" fmla="*/ 16 w 84"/>
                  <a:gd name="T19" fmla="*/ 9 h 83"/>
                  <a:gd name="T20" fmla="*/ 16 w 84"/>
                  <a:gd name="T21" fmla="*/ 7 h 83"/>
                  <a:gd name="T22" fmla="*/ 21 w 84"/>
                  <a:gd name="T23" fmla="*/ 5 h 83"/>
                  <a:gd name="T24" fmla="*/ 20 w 84"/>
                  <a:gd name="T25" fmla="*/ 4 h 83"/>
                  <a:gd name="T26" fmla="*/ 20 w 84"/>
                  <a:gd name="T27" fmla="*/ 4 h 83"/>
                  <a:gd name="T28" fmla="*/ 15 w 84"/>
                  <a:gd name="T29" fmla="*/ 6 h 83"/>
                  <a:gd name="T30" fmla="*/ 16 w 84"/>
                  <a:gd name="T31" fmla="*/ 6 h 83"/>
                  <a:gd name="T32" fmla="*/ 14 w 84"/>
                  <a:gd name="T33" fmla="*/ 6 h 83"/>
                  <a:gd name="T34" fmla="*/ 13 w 84"/>
                  <a:gd name="T35" fmla="*/ 6 h 83"/>
                  <a:gd name="T36" fmla="*/ 15 w 84"/>
                  <a:gd name="T37" fmla="*/ 2 h 83"/>
                  <a:gd name="T38" fmla="*/ 11 w 84"/>
                  <a:gd name="T39" fmla="*/ 1 h 83"/>
                  <a:gd name="T40" fmla="*/ 13 w 84"/>
                  <a:gd name="T41" fmla="*/ 6 h 83"/>
                  <a:gd name="T42" fmla="*/ 10 w 84"/>
                  <a:gd name="T43" fmla="*/ 6 h 83"/>
                  <a:gd name="T44" fmla="*/ 10 w 84"/>
                  <a:gd name="T45" fmla="*/ 1 h 83"/>
                  <a:gd name="T46" fmla="*/ 9 w 84"/>
                  <a:gd name="T47" fmla="*/ 2 h 83"/>
                  <a:gd name="T48" fmla="*/ 9 w 84"/>
                  <a:gd name="T49" fmla="*/ 7 h 83"/>
                  <a:gd name="T50" fmla="*/ 7 w 84"/>
                  <a:gd name="T51" fmla="*/ 3 h 83"/>
                  <a:gd name="T52" fmla="*/ 7 w 84"/>
                  <a:gd name="T53" fmla="*/ 7 h 83"/>
                  <a:gd name="T54" fmla="*/ 5 w 84"/>
                  <a:gd name="T55" fmla="*/ 3 h 83"/>
                  <a:gd name="T56" fmla="*/ 4 w 84"/>
                  <a:gd name="T57" fmla="*/ 4 h 83"/>
                  <a:gd name="T58" fmla="*/ 3 w 84"/>
                  <a:gd name="T59" fmla="*/ 5 h 83"/>
                  <a:gd name="T60" fmla="*/ 7 w 84"/>
                  <a:gd name="T61" fmla="*/ 9 h 83"/>
                  <a:gd name="T62" fmla="*/ 5 w 84"/>
                  <a:gd name="T63" fmla="*/ 10 h 83"/>
                  <a:gd name="T64" fmla="*/ 5 w 84"/>
                  <a:gd name="T65" fmla="*/ 10 h 83"/>
                  <a:gd name="T66" fmla="*/ 2 w 84"/>
                  <a:gd name="T67" fmla="*/ 7 h 83"/>
                  <a:gd name="T68" fmla="*/ 1 w 84"/>
                  <a:gd name="T69" fmla="*/ 9 h 83"/>
                  <a:gd name="T70" fmla="*/ 5 w 84"/>
                  <a:gd name="T71" fmla="*/ 11 h 83"/>
                  <a:gd name="T72" fmla="*/ 5 w 84"/>
                  <a:gd name="T73" fmla="*/ 12 h 83"/>
                  <a:gd name="T74" fmla="*/ 1 w 84"/>
                  <a:gd name="T75" fmla="*/ 14 h 83"/>
                  <a:gd name="T76" fmla="*/ 1 w 84"/>
                  <a:gd name="T77" fmla="*/ 14 h 83"/>
                  <a:gd name="T78" fmla="*/ 1 w 84"/>
                  <a:gd name="T79" fmla="*/ 17 h 83"/>
                  <a:gd name="T80" fmla="*/ 2 w 84"/>
                  <a:gd name="T81" fmla="*/ 17 h 83"/>
                  <a:gd name="T82" fmla="*/ 6 w 84"/>
                  <a:gd name="T83" fmla="*/ 15 h 83"/>
                  <a:gd name="T84" fmla="*/ 3 w 84"/>
                  <a:gd name="T85" fmla="*/ 18 h 83"/>
                  <a:gd name="T86" fmla="*/ 3 w 84"/>
                  <a:gd name="T87" fmla="*/ 18 h 83"/>
                  <a:gd name="T88" fmla="*/ 5 w 84"/>
                  <a:gd name="T89" fmla="*/ 20 h 83"/>
                  <a:gd name="T90" fmla="*/ 7 w 84"/>
                  <a:gd name="T91" fmla="*/ 15 h 83"/>
                  <a:gd name="T92" fmla="*/ 8 w 84"/>
                  <a:gd name="T93" fmla="*/ 15 h 83"/>
                  <a:gd name="T94" fmla="*/ 8 w 84"/>
                  <a:gd name="T95" fmla="*/ 20 h 83"/>
                  <a:gd name="T96" fmla="*/ 9 w 84"/>
                  <a:gd name="T97" fmla="*/ 18 h 83"/>
                  <a:gd name="T98" fmla="*/ 7 w 84"/>
                  <a:gd name="T99" fmla="*/ 16 h 83"/>
                  <a:gd name="T100" fmla="*/ 10 w 84"/>
                  <a:gd name="T101" fmla="*/ 15 h 83"/>
                  <a:gd name="T102" fmla="*/ 12 w 84"/>
                  <a:gd name="T103" fmla="*/ 20 h 83"/>
                  <a:gd name="T104" fmla="*/ 14 w 84"/>
                  <a:gd name="T105" fmla="*/ 19 h 83"/>
                  <a:gd name="T106" fmla="*/ 13 w 84"/>
                  <a:gd name="T107" fmla="*/ 17 h 83"/>
                  <a:gd name="T108" fmla="*/ 13 w 84"/>
                  <a:gd name="T109" fmla="*/ 14 h 8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4"/>
                  <a:gd name="T166" fmla="*/ 0 h 83"/>
                  <a:gd name="T167" fmla="*/ 84 w 84"/>
                  <a:gd name="T168" fmla="*/ 83 h 8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4" h="83">
                    <a:moveTo>
                      <a:pt x="51" y="57"/>
                    </a:moveTo>
                    <a:lnTo>
                      <a:pt x="58" y="54"/>
                    </a:lnTo>
                    <a:lnTo>
                      <a:pt x="66" y="70"/>
                    </a:lnTo>
                    <a:lnTo>
                      <a:pt x="59" y="74"/>
                    </a:lnTo>
                    <a:lnTo>
                      <a:pt x="51" y="57"/>
                    </a:lnTo>
                    <a:close/>
                    <a:moveTo>
                      <a:pt x="68" y="69"/>
                    </a:moveTo>
                    <a:lnTo>
                      <a:pt x="67" y="70"/>
                    </a:lnTo>
                    <a:lnTo>
                      <a:pt x="66" y="70"/>
                    </a:lnTo>
                    <a:lnTo>
                      <a:pt x="61" y="63"/>
                    </a:lnTo>
                    <a:lnTo>
                      <a:pt x="68" y="69"/>
                    </a:lnTo>
                    <a:close/>
                    <a:moveTo>
                      <a:pt x="54" y="56"/>
                    </a:moveTo>
                    <a:lnTo>
                      <a:pt x="58" y="53"/>
                    </a:lnTo>
                    <a:lnTo>
                      <a:pt x="71" y="66"/>
                    </a:lnTo>
                    <a:lnTo>
                      <a:pt x="68" y="69"/>
                    </a:lnTo>
                    <a:lnTo>
                      <a:pt x="54" y="56"/>
                    </a:lnTo>
                    <a:close/>
                    <a:moveTo>
                      <a:pt x="73" y="64"/>
                    </a:moveTo>
                    <a:lnTo>
                      <a:pt x="72" y="65"/>
                    </a:lnTo>
                    <a:lnTo>
                      <a:pt x="71" y="66"/>
                    </a:lnTo>
                    <a:lnTo>
                      <a:pt x="64" y="59"/>
                    </a:lnTo>
                    <a:lnTo>
                      <a:pt x="73" y="64"/>
                    </a:lnTo>
                    <a:close/>
                    <a:moveTo>
                      <a:pt x="57" y="55"/>
                    </a:moveTo>
                    <a:lnTo>
                      <a:pt x="59" y="48"/>
                    </a:lnTo>
                    <a:lnTo>
                      <a:pt x="77" y="57"/>
                    </a:lnTo>
                    <a:lnTo>
                      <a:pt x="73" y="64"/>
                    </a:lnTo>
                    <a:lnTo>
                      <a:pt x="57" y="55"/>
                    </a:lnTo>
                    <a:close/>
                    <a:moveTo>
                      <a:pt x="59" y="48"/>
                    </a:moveTo>
                    <a:lnTo>
                      <a:pt x="60" y="47"/>
                    </a:lnTo>
                    <a:lnTo>
                      <a:pt x="61" y="46"/>
                    </a:lnTo>
                    <a:lnTo>
                      <a:pt x="68" y="53"/>
                    </a:lnTo>
                    <a:lnTo>
                      <a:pt x="59" y="48"/>
                    </a:lnTo>
                    <a:close/>
                    <a:moveTo>
                      <a:pt x="61" y="46"/>
                    </a:moveTo>
                    <a:lnTo>
                      <a:pt x="64" y="43"/>
                    </a:lnTo>
                    <a:lnTo>
                      <a:pt x="78" y="56"/>
                    </a:lnTo>
                    <a:lnTo>
                      <a:pt x="74" y="59"/>
                    </a:lnTo>
                    <a:lnTo>
                      <a:pt x="61" y="46"/>
                    </a:lnTo>
                    <a:close/>
                    <a:moveTo>
                      <a:pt x="64" y="43"/>
                    </a:moveTo>
                    <a:lnTo>
                      <a:pt x="68" y="39"/>
                    </a:lnTo>
                    <a:lnTo>
                      <a:pt x="81" y="53"/>
                    </a:lnTo>
                    <a:lnTo>
                      <a:pt x="78" y="56"/>
                    </a:lnTo>
                    <a:lnTo>
                      <a:pt x="64" y="43"/>
                    </a:lnTo>
                    <a:close/>
                    <a:moveTo>
                      <a:pt x="84" y="46"/>
                    </a:moveTo>
                    <a:lnTo>
                      <a:pt x="84" y="50"/>
                    </a:lnTo>
                    <a:lnTo>
                      <a:pt x="81" y="53"/>
                    </a:lnTo>
                    <a:lnTo>
                      <a:pt x="74" y="46"/>
                    </a:lnTo>
                    <a:lnTo>
                      <a:pt x="84" y="46"/>
                    </a:lnTo>
                    <a:close/>
                    <a:moveTo>
                      <a:pt x="64" y="46"/>
                    </a:moveTo>
                    <a:lnTo>
                      <a:pt x="64" y="40"/>
                    </a:lnTo>
                    <a:lnTo>
                      <a:pt x="84" y="40"/>
                    </a:lnTo>
                    <a:lnTo>
                      <a:pt x="84" y="46"/>
                    </a:lnTo>
                    <a:lnTo>
                      <a:pt x="64" y="46"/>
                    </a:lnTo>
                    <a:close/>
                    <a:moveTo>
                      <a:pt x="64" y="40"/>
                    </a:moveTo>
                    <a:lnTo>
                      <a:pt x="64" y="37"/>
                    </a:lnTo>
                    <a:lnTo>
                      <a:pt x="84" y="37"/>
                    </a:lnTo>
                    <a:lnTo>
                      <a:pt x="84" y="40"/>
                    </a:lnTo>
                    <a:lnTo>
                      <a:pt x="64" y="40"/>
                    </a:lnTo>
                    <a:close/>
                    <a:moveTo>
                      <a:pt x="64" y="37"/>
                    </a:moveTo>
                    <a:lnTo>
                      <a:pt x="64" y="34"/>
                    </a:lnTo>
                    <a:lnTo>
                      <a:pt x="84" y="34"/>
                    </a:lnTo>
                    <a:lnTo>
                      <a:pt x="84" y="37"/>
                    </a:lnTo>
                    <a:lnTo>
                      <a:pt x="64" y="37"/>
                    </a:lnTo>
                    <a:close/>
                    <a:moveTo>
                      <a:pt x="64" y="34"/>
                    </a:moveTo>
                    <a:lnTo>
                      <a:pt x="64" y="27"/>
                    </a:lnTo>
                    <a:lnTo>
                      <a:pt x="84" y="27"/>
                    </a:lnTo>
                    <a:lnTo>
                      <a:pt x="84" y="34"/>
                    </a:lnTo>
                    <a:lnTo>
                      <a:pt x="64" y="34"/>
                    </a:lnTo>
                    <a:close/>
                    <a:moveTo>
                      <a:pt x="64" y="27"/>
                    </a:moveTo>
                    <a:lnTo>
                      <a:pt x="64" y="24"/>
                    </a:lnTo>
                    <a:lnTo>
                      <a:pt x="84" y="24"/>
                    </a:lnTo>
                    <a:lnTo>
                      <a:pt x="84" y="27"/>
                    </a:lnTo>
                    <a:lnTo>
                      <a:pt x="64" y="27"/>
                    </a:lnTo>
                    <a:close/>
                    <a:moveTo>
                      <a:pt x="81" y="17"/>
                    </a:moveTo>
                    <a:lnTo>
                      <a:pt x="84" y="21"/>
                    </a:lnTo>
                    <a:lnTo>
                      <a:pt x="84" y="24"/>
                    </a:lnTo>
                    <a:lnTo>
                      <a:pt x="74" y="24"/>
                    </a:lnTo>
                    <a:lnTo>
                      <a:pt x="81" y="17"/>
                    </a:lnTo>
                    <a:close/>
                    <a:moveTo>
                      <a:pt x="68" y="31"/>
                    </a:moveTo>
                    <a:lnTo>
                      <a:pt x="64" y="27"/>
                    </a:lnTo>
                    <a:lnTo>
                      <a:pt x="78" y="14"/>
                    </a:lnTo>
                    <a:lnTo>
                      <a:pt x="81" y="17"/>
                    </a:lnTo>
                    <a:lnTo>
                      <a:pt x="68" y="31"/>
                    </a:lnTo>
                    <a:close/>
                    <a:moveTo>
                      <a:pt x="64" y="27"/>
                    </a:moveTo>
                    <a:lnTo>
                      <a:pt x="61" y="24"/>
                    </a:lnTo>
                    <a:lnTo>
                      <a:pt x="74" y="11"/>
                    </a:lnTo>
                    <a:lnTo>
                      <a:pt x="78" y="14"/>
                    </a:lnTo>
                    <a:lnTo>
                      <a:pt x="64" y="27"/>
                    </a:lnTo>
                    <a:close/>
                    <a:moveTo>
                      <a:pt x="61" y="24"/>
                    </a:moveTo>
                    <a:lnTo>
                      <a:pt x="58" y="22"/>
                    </a:lnTo>
                    <a:lnTo>
                      <a:pt x="71" y="7"/>
                    </a:lnTo>
                    <a:lnTo>
                      <a:pt x="74" y="11"/>
                    </a:lnTo>
                    <a:lnTo>
                      <a:pt x="61" y="24"/>
                    </a:lnTo>
                    <a:close/>
                    <a:moveTo>
                      <a:pt x="64" y="5"/>
                    </a:moveTo>
                    <a:lnTo>
                      <a:pt x="69" y="5"/>
                    </a:lnTo>
                    <a:lnTo>
                      <a:pt x="71" y="7"/>
                    </a:lnTo>
                    <a:lnTo>
                      <a:pt x="64" y="14"/>
                    </a:lnTo>
                    <a:lnTo>
                      <a:pt x="64" y="5"/>
                    </a:lnTo>
                    <a:close/>
                    <a:moveTo>
                      <a:pt x="64" y="24"/>
                    </a:moveTo>
                    <a:lnTo>
                      <a:pt x="58" y="24"/>
                    </a:lnTo>
                    <a:lnTo>
                      <a:pt x="58" y="5"/>
                    </a:lnTo>
                    <a:lnTo>
                      <a:pt x="64" y="5"/>
                    </a:lnTo>
                    <a:lnTo>
                      <a:pt x="64" y="24"/>
                    </a:lnTo>
                    <a:close/>
                    <a:moveTo>
                      <a:pt x="58" y="24"/>
                    </a:moveTo>
                    <a:lnTo>
                      <a:pt x="56" y="24"/>
                    </a:lnTo>
                    <a:lnTo>
                      <a:pt x="56" y="5"/>
                    </a:lnTo>
                    <a:lnTo>
                      <a:pt x="58" y="5"/>
                    </a:lnTo>
                    <a:lnTo>
                      <a:pt x="58" y="24"/>
                    </a:lnTo>
                    <a:close/>
                    <a:moveTo>
                      <a:pt x="56" y="24"/>
                    </a:moveTo>
                    <a:lnTo>
                      <a:pt x="53" y="24"/>
                    </a:lnTo>
                    <a:lnTo>
                      <a:pt x="51" y="23"/>
                    </a:lnTo>
                    <a:lnTo>
                      <a:pt x="56" y="14"/>
                    </a:lnTo>
                    <a:lnTo>
                      <a:pt x="56" y="24"/>
                    </a:lnTo>
                    <a:close/>
                    <a:moveTo>
                      <a:pt x="51" y="23"/>
                    </a:moveTo>
                    <a:lnTo>
                      <a:pt x="45" y="19"/>
                    </a:lnTo>
                    <a:lnTo>
                      <a:pt x="53" y="3"/>
                    </a:lnTo>
                    <a:lnTo>
                      <a:pt x="59" y="6"/>
                    </a:lnTo>
                    <a:lnTo>
                      <a:pt x="51" y="23"/>
                    </a:lnTo>
                    <a:close/>
                    <a:moveTo>
                      <a:pt x="42" y="5"/>
                    </a:moveTo>
                    <a:lnTo>
                      <a:pt x="47" y="0"/>
                    </a:lnTo>
                    <a:lnTo>
                      <a:pt x="53" y="3"/>
                    </a:lnTo>
                    <a:lnTo>
                      <a:pt x="49" y="12"/>
                    </a:lnTo>
                    <a:lnTo>
                      <a:pt x="42" y="5"/>
                    </a:lnTo>
                    <a:close/>
                    <a:moveTo>
                      <a:pt x="56" y="18"/>
                    </a:moveTo>
                    <a:lnTo>
                      <a:pt x="52" y="22"/>
                    </a:lnTo>
                    <a:lnTo>
                      <a:pt x="39" y="7"/>
                    </a:lnTo>
                    <a:lnTo>
                      <a:pt x="42" y="5"/>
                    </a:lnTo>
                    <a:lnTo>
                      <a:pt x="56" y="18"/>
                    </a:lnTo>
                    <a:close/>
                    <a:moveTo>
                      <a:pt x="52" y="22"/>
                    </a:moveTo>
                    <a:lnTo>
                      <a:pt x="49" y="24"/>
                    </a:lnTo>
                    <a:lnTo>
                      <a:pt x="46" y="24"/>
                    </a:lnTo>
                    <a:lnTo>
                      <a:pt x="46" y="14"/>
                    </a:lnTo>
                    <a:lnTo>
                      <a:pt x="52" y="22"/>
                    </a:lnTo>
                    <a:close/>
                    <a:moveTo>
                      <a:pt x="46" y="24"/>
                    </a:moveTo>
                    <a:lnTo>
                      <a:pt x="39" y="24"/>
                    </a:lnTo>
                    <a:lnTo>
                      <a:pt x="39" y="5"/>
                    </a:lnTo>
                    <a:lnTo>
                      <a:pt x="46" y="5"/>
                    </a:lnTo>
                    <a:lnTo>
                      <a:pt x="46" y="24"/>
                    </a:lnTo>
                    <a:close/>
                    <a:moveTo>
                      <a:pt x="35" y="6"/>
                    </a:moveTo>
                    <a:lnTo>
                      <a:pt x="37" y="5"/>
                    </a:lnTo>
                    <a:lnTo>
                      <a:pt x="39" y="5"/>
                    </a:lnTo>
                    <a:lnTo>
                      <a:pt x="39" y="14"/>
                    </a:lnTo>
                    <a:lnTo>
                      <a:pt x="35" y="6"/>
                    </a:lnTo>
                    <a:close/>
                    <a:moveTo>
                      <a:pt x="43" y="23"/>
                    </a:moveTo>
                    <a:lnTo>
                      <a:pt x="37" y="26"/>
                    </a:lnTo>
                    <a:lnTo>
                      <a:pt x="29" y="10"/>
                    </a:lnTo>
                    <a:lnTo>
                      <a:pt x="35" y="6"/>
                    </a:lnTo>
                    <a:lnTo>
                      <a:pt x="43" y="23"/>
                    </a:lnTo>
                    <a:close/>
                    <a:moveTo>
                      <a:pt x="37" y="26"/>
                    </a:moveTo>
                    <a:lnTo>
                      <a:pt x="35" y="27"/>
                    </a:lnTo>
                    <a:lnTo>
                      <a:pt x="32" y="27"/>
                    </a:lnTo>
                    <a:lnTo>
                      <a:pt x="32" y="17"/>
                    </a:lnTo>
                    <a:lnTo>
                      <a:pt x="37" y="26"/>
                    </a:lnTo>
                    <a:close/>
                    <a:moveTo>
                      <a:pt x="32" y="27"/>
                    </a:moveTo>
                    <a:lnTo>
                      <a:pt x="30" y="27"/>
                    </a:lnTo>
                    <a:lnTo>
                      <a:pt x="30" y="8"/>
                    </a:lnTo>
                    <a:lnTo>
                      <a:pt x="32" y="8"/>
                    </a:lnTo>
                    <a:lnTo>
                      <a:pt x="32" y="27"/>
                    </a:lnTo>
                    <a:close/>
                    <a:moveTo>
                      <a:pt x="26" y="10"/>
                    </a:moveTo>
                    <a:lnTo>
                      <a:pt x="28" y="8"/>
                    </a:lnTo>
                    <a:lnTo>
                      <a:pt x="30" y="8"/>
                    </a:lnTo>
                    <a:lnTo>
                      <a:pt x="30" y="17"/>
                    </a:lnTo>
                    <a:lnTo>
                      <a:pt x="26" y="10"/>
                    </a:lnTo>
                    <a:close/>
                    <a:moveTo>
                      <a:pt x="34" y="26"/>
                    </a:moveTo>
                    <a:lnTo>
                      <a:pt x="28" y="29"/>
                    </a:lnTo>
                    <a:lnTo>
                      <a:pt x="19" y="13"/>
                    </a:lnTo>
                    <a:lnTo>
                      <a:pt x="26" y="10"/>
                    </a:lnTo>
                    <a:lnTo>
                      <a:pt x="34" y="26"/>
                    </a:lnTo>
                    <a:close/>
                    <a:moveTo>
                      <a:pt x="17" y="14"/>
                    </a:moveTo>
                    <a:lnTo>
                      <a:pt x="18" y="13"/>
                    </a:lnTo>
                    <a:lnTo>
                      <a:pt x="19" y="13"/>
                    </a:lnTo>
                    <a:lnTo>
                      <a:pt x="24" y="21"/>
                    </a:lnTo>
                    <a:lnTo>
                      <a:pt x="17" y="14"/>
                    </a:lnTo>
                    <a:close/>
                    <a:moveTo>
                      <a:pt x="30" y="27"/>
                    </a:moveTo>
                    <a:lnTo>
                      <a:pt x="27" y="31"/>
                    </a:lnTo>
                    <a:lnTo>
                      <a:pt x="14" y="17"/>
                    </a:lnTo>
                    <a:lnTo>
                      <a:pt x="17" y="14"/>
                    </a:lnTo>
                    <a:lnTo>
                      <a:pt x="30" y="27"/>
                    </a:lnTo>
                    <a:close/>
                    <a:moveTo>
                      <a:pt x="11" y="19"/>
                    </a:moveTo>
                    <a:lnTo>
                      <a:pt x="13" y="18"/>
                    </a:lnTo>
                    <a:lnTo>
                      <a:pt x="14" y="17"/>
                    </a:lnTo>
                    <a:lnTo>
                      <a:pt x="20" y="24"/>
                    </a:lnTo>
                    <a:lnTo>
                      <a:pt x="11" y="19"/>
                    </a:lnTo>
                    <a:close/>
                    <a:moveTo>
                      <a:pt x="29" y="28"/>
                    </a:moveTo>
                    <a:lnTo>
                      <a:pt x="26" y="35"/>
                    </a:lnTo>
                    <a:lnTo>
                      <a:pt x="8" y="26"/>
                    </a:lnTo>
                    <a:lnTo>
                      <a:pt x="11" y="19"/>
                    </a:lnTo>
                    <a:lnTo>
                      <a:pt x="29" y="28"/>
                    </a:lnTo>
                    <a:close/>
                    <a:moveTo>
                      <a:pt x="26" y="35"/>
                    </a:moveTo>
                    <a:lnTo>
                      <a:pt x="25" y="36"/>
                    </a:lnTo>
                    <a:lnTo>
                      <a:pt x="24" y="37"/>
                    </a:lnTo>
                    <a:lnTo>
                      <a:pt x="17" y="31"/>
                    </a:lnTo>
                    <a:lnTo>
                      <a:pt x="26" y="35"/>
                    </a:lnTo>
                    <a:close/>
                    <a:moveTo>
                      <a:pt x="24" y="37"/>
                    </a:moveTo>
                    <a:lnTo>
                      <a:pt x="20" y="40"/>
                    </a:lnTo>
                    <a:lnTo>
                      <a:pt x="7" y="27"/>
                    </a:lnTo>
                    <a:lnTo>
                      <a:pt x="10" y="24"/>
                    </a:lnTo>
                    <a:lnTo>
                      <a:pt x="24" y="37"/>
                    </a:lnTo>
                    <a:close/>
                    <a:moveTo>
                      <a:pt x="20" y="40"/>
                    </a:moveTo>
                    <a:lnTo>
                      <a:pt x="11" y="50"/>
                    </a:lnTo>
                    <a:lnTo>
                      <a:pt x="20" y="40"/>
                    </a:lnTo>
                    <a:lnTo>
                      <a:pt x="14" y="34"/>
                    </a:lnTo>
                    <a:lnTo>
                      <a:pt x="20" y="40"/>
                    </a:lnTo>
                    <a:close/>
                    <a:moveTo>
                      <a:pt x="20" y="40"/>
                    </a:moveTo>
                    <a:lnTo>
                      <a:pt x="17" y="44"/>
                    </a:lnTo>
                    <a:lnTo>
                      <a:pt x="4" y="31"/>
                    </a:lnTo>
                    <a:lnTo>
                      <a:pt x="7" y="27"/>
                    </a:lnTo>
                    <a:lnTo>
                      <a:pt x="20" y="40"/>
                    </a:lnTo>
                    <a:close/>
                    <a:moveTo>
                      <a:pt x="2" y="37"/>
                    </a:moveTo>
                    <a:lnTo>
                      <a:pt x="2" y="33"/>
                    </a:lnTo>
                    <a:lnTo>
                      <a:pt x="4" y="31"/>
                    </a:lnTo>
                    <a:lnTo>
                      <a:pt x="10" y="37"/>
                    </a:lnTo>
                    <a:lnTo>
                      <a:pt x="2" y="37"/>
                    </a:lnTo>
                    <a:close/>
                    <a:moveTo>
                      <a:pt x="20" y="37"/>
                    </a:moveTo>
                    <a:lnTo>
                      <a:pt x="20" y="43"/>
                    </a:lnTo>
                    <a:lnTo>
                      <a:pt x="2" y="43"/>
                    </a:lnTo>
                    <a:lnTo>
                      <a:pt x="2" y="37"/>
                    </a:lnTo>
                    <a:lnTo>
                      <a:pt x="20" y="37"/>
                    </a:lnTo>
                    <a:close/>
                    <a:moveTo>
                      <a:pt x="20" y="43"/>
                    </a:moveTo>
                    <a:lnTo>
                      <a:pt x="20" y="46"/>
                    </a:lnTo>
                    <a:lnTo>
                      <a:pt x="2" y="46"/>
                    </a:lnTo>
                    <a:lnTo>
                      <a:pt x="2" y="43"/>
                    </a:lnTo>
                    <a:lnTo>
                      <a:pt x="20" y="43"/>
                    </a:lnTo>
                    <a:close/>
                    <a:moveTo>
                      <a:pt x="20" y="46"/>
                    </a:moveTo>
                    <a:lnTo>
                      <a:pt x="20" y="49"/>
                    </a:lnTo>
                    <a:lnTo>
                      <a:pt x="2" y="49"/>
                    </a:lnTo>
                    <a:lnTo>
                      <a:pt x="2" y="46"/>
                    </a:lnTo>
                    <a:lnTo>
                      <a:pt x="20" y="46"/>
                    </a:lnTo>
                    <a:close/>
                    <a:moveTo>
                      <a:pt x="20" y="49"/>
                    </a:moveTo>
                    <a:lnTo>
                      <a:pt x="20" y="56"/>
                    </a:lnTo>
                    <a:lnTo>
                      <a:pt x="2" y="56"/>
                    </a:lnTo>
                    <a:lnTo>
                      <a:pt x="2" y="49"/>
                    </a:lnTo>
                    <a:lnTo>
                      <a:pt x="20" y="49"/>
                    </a:lnTo>
                    <a:close/>
                    <a:moveTo>
                      <a:pt x="20" y="56"/>
                    </a:moveTo>
                    <a:lnTo>
                      <a:pt x="20" y="59"/>
                    </a:lnTo>
                    <a:lnTo>
                      <a:pt x="2" y="59"/>
                    </a:lnTo>
                    <a:lnTo>
                      <a:pt x="2" y="56"/>
                    </a:lnTo>
                    <a:lnTo>
                      <a:pt x="20" y="56"/>
                    </a:lnTo>
                    <a:close/>
                    <a:moveTo>
                      <a:pt x="4" y="66"/>
                    </a:moveTo>
                    <a:lnTo>
                      <a:pt x="2" y="63"/>
                    </a:lnTo>
                    <a:lnTo>
                      <a:pt x="2" y="59"/>
                    </a:lnTo>
                    <a:lnTo>
                      <a:pt x="10" y="59"/>
                    </a:lnTo>
                    <a:lnTo>
                      <a:pt x="4" y="66"/>
                    </a:lnTo>
                    <a:close/>
                    <a:moveTo>
                      <a:pt x="17" y="53"/>
                    </a:moveTo>
                    <a:lnTo>
                      <a:pt x="20" y="56"/>
                    </a:lnTo>
                    <a:lnTo>
                      <a:pt x="7" y="69"/>
                    </a:lnTo>
                    <a:lnTo>
                      <a:pt x="4" y="66"/>
                    </a:lnTo>
                    <a:lnTo>
                      <a:pt x="17" y="53"/>
                    </a:lnTo>
                    <a:close/>
                    <a:moveTo>
                      <a:pt x="7" y="69"/>
                    </a:moveTo>
                    <a:lnTo>
                      <a:pt x="17" y="78"/>
                    </a:lnTo>
                    <a:lnTo>
                      <a:pt x="7" y="69"/>
                    </a:lnTo>
                    <a:lnTo>
                      <a:pt x="14" y="63"/>
                    </a:lnTo>
                    <a:lnTo>
                      <a:pt x="7" y="69"/>
                    </a:lnTo>
                    <a:close/>
                    <a:moveTo>
                      <a:pt x="20" y="56"/>
                    </a:moveTo>
                    <a:lnTo>
                      <a:pt x="24" y="58"/>
                    </a:lnTo>
                    <a:lnTo>
                      <a:pt x="10" y="72"/>
                    </a:lnTo>
                    <a:lnTo>
                      <a:pt x="7" y="69"/>
                    </a:lnTo>
                    <a:lnTo>
                      <a:pt x="20" y="56"/>
                    </a:lnTo>
                    <a:close/>
                    <a:moveTo>
                      <a:pt x="10" y="72"/>
                    </a:moveTo>
                    <a:lnTo>
                      <a:pt x="0" y="63"/>
                    </a:lnTo>
                    <a:lnTo>
                      <a:pt x="10" y="72"/>
                    </a:lnTo>
                    <a:lnTo>
                      <a:pt x="17" y="66"/>
                    </a:lnTo>
                    <a:lnTo>
                      <a:pt x="10" y="72"/>
                    </a:lnTo>
                    <a:close/>
                    <a:moveTo>
                      <a:pt x="24" y="58"/>
                    </a:moveTo>
                    <a:lnTo>
                      <a:pt x="27" y="61"/>
                    </a:lnTo>
                    <a:lnTo>
                      <a:pt x="14" y="76"/>
                    </a:lnTo>
                    <a:lnTo>
                      <a:pt x="10" y="72"/>
                    </a:lnTo>
                    <a:lnTo>
                      <a:pt x="24" y="58"/>
                    </a:lnTo>
                    <a:close/>
                    <a:moveTo>
                      <a:pt x="20" y="78"/>
                    </a:moveTo>
                    <a:lnTo>
                      <a:pt x="16" y="78"/>
                    </a:lnTo>
                    <a:lnTo>
                      <a:pt x="14" y="76"/>
                    </a:lnTo>
                    <a:lnTo>
                      <a:pt x="20" y="68"/>
                    </a:lnTo>
                    <a:lnTo>
                      <a:pt x="20" y="78"/>
                    </a:lnTo>
                    <a:close/>
                    <a:moveTo>
                      <a:pt x="20" y="59"/>
                    </a:moveTo>
                    <a:lnTo>
                      <a:pt x="27" y="59"/>
                    </a:lnTo>
                    <a:lnTo>
                      <a:pt x="27" y="78"/>
                    </a:lnTo>
                    <a:lnTo>
                      <a:pt x="20" y="78"/>
                    </a:lnTo>
                    <a:lnTo>
                      <a:pt x="20" y="59"/>
                    </a:lnTo>
                    <a:close/>
                    <a:moveTo>
                      <a:pt x="27" y="59"/>
                    </a:moveTo>
                    <a:lnTo>
                      <a:pt x="30" y="59"/>
                    </a:lnTo>
                    <a:lnTo>
                      <a:pt x="30" y="78"/>
                    </a:lnTo>
                    <a:lnTo>
                      <a:pt x="27" y="78"/>
                    </a:lnTo>
                    <a:lnTo>
                      <a:pt x="27" y="59"/>
                    </a:lnTo>
                    <a:close/>
                    <a:moveTo>
                      <a:pt x="30" y="59"/>
                    </a:moveTo>
                    <a:lnTo>
                      <a:pt x="32" y="59"/>
                    </a:lnTo>
                    <a:lnTo>
                      <a:pt x="34" y="60"/>
                    </a:lnTo>
                    <a:lnTo>
                      <a:pt x="30" y="68"/>
                    </a:lnTo>
                    <a:lnTo>
                      <a:pt x="30" y="59"/>
                    </a:lnTo>
                    <a:close/>
                    <a:moveTo>
                      <a:pt x="34" y="60"/>
                    </a:moveTo>
                    <a:lnTo>
                      <a:pt x="40" y="64"/>
                    </a:lnTo>
                    <a:lnTo>
                      <a:pt x="31" y="80"/>
                    </a:lnTo>
                    <a:lnTo>
                      <a:pt x="26" y="77"/>
                    </a:lnTo>
                    <a:lnTo>
                      <a:pt x="34" y="60"/>
                    </a:lnTo>
                    <a:close/>
                    <a:moveTo>
                      <a:pt x="42" y="78"/>
                    </a:moveTo>
                    <a:lnTo>
                      <a:pt x="38" y="83"/>
                    </a:lnTo>
                    <a:lnTo>
                      <a:pt x="31" y="80"/>
                    </a:lnTo>
                    <a:lnTo>
                      <a:pt x="36" y="71"/>
                    </a:lnTo>
                    <a:lnTo>
                      <a:pt x="42" y="78"/>
                    </a:lnTo>
                    <a:close/>
                    <a:moveTo>
                      <a:pt x="29" y="65"/>
                    </a:moveTo>
                    <a:lnTo>
                      <a:pt x="32" y="61"/>
                    </a:lnTo>
                    <a:lnTo>
                      <a:pt x="46" y="76"/>
                    </a:lnTo>
                    <a:lnTo>
                      <a:pt x="42" y="78"/>
                    </a:lnTo>
                    <a:lnTo>
                      <a:pt x="29" y="65"/>
                    </a:lnTo>
                    <a:close/>
                    <a:moveTo>
                      <a:pt x="32" y="61"/>
                    </a:moveTo>
                    <a:lnTo>
                      <a:pt x="36" y="59"/>
                    </a:lnTo>
                    <a:lnTo>
                      <a:pt x="39" y="59"/>
                    </a:lnTo>
                    <a:lnTo>
                      <a:pt x="39" y="68"/>
                    </a:lnTo>
                    <a:lnTo>
                      <a:pt x="32" y="61"/>
                    </a:lnTo>
                    <a:close/>
                    <a:moveTo>
                      <a:pt x="39" y="59"/>
                    </a:moveTo>
                    <a:lnTo>
                      <a:pt x="46" y="59"/>
                    </a:lnTo>
                    <a:lnTo>
                      <a:pt x="46" y="78"/>
                    </a:lnTo>
                    <a:lnTo>
                      <a:pt x="39" y="78"/>
                    </a:lnTo>
                    <a:lnTo>
                      <a:pt x="39" y="59"/>
                    </a:lnTo>
                    <a:close/>
                    <a:moveTo>
                      <a:pt x="50" y="77"/>
                    </a:moveTo>
                    <a:lnTo>
                      <a:pt x="48" y="78"/>
                    </a:lnTo>
                    <a:lnTo>
                      <a:pt x="46" y="78"/>
                    </a:lnTo>
                    <a:lnTo>
                      <a:pt x="46" y="68"/>
                    </a:lnTo>
                    <a:lnTo>
                      <a:pt x="50" y="77"/>
                    </a:lnTo>
                    <a:close/>
                    <a:moveTo>
                      <a:pt x="41" y="60"/>
                    </a:moveTo>
                    <a:lnTo>
                      <a:pt x="48" y="57"/>
                    </a:lnTo>
                    <a:lnTo>
                      <a:pt x="57" y="74"/>
                    </a:lnTo>
                    <a:lnTo>
                      <a:pt x="50" y="77"/>
                    </a:lnTo>
                    <a:lnTo>
                      <a:pt x="41" y="60"/>
                    </a:lnTo>
                    <a:close/>
                    <a:moveTo>
                      <a:pt x="48" y="57"/>
                    </a:moveTo>
                    <a:lnTo>
                      <a:pt x="50" y="56"/>
                    </a:lnTo>
                    <a:lnTo>
                      <a:pt x="52" y="56"/>
                    </a:lnTo>
                    <a:lnTo>
                      <a:pt x="52" y="66"/>
                    </a:lnTo>
                    <a:lnTo>
                      <a:pt x="48" y="57"/>
                    </a:lnTo>
                    <a:close/>
                    <a:moveTo>
                      <a:pt x="52" y="56"/>
                    </a:moveTo>
                    <a:lnTo>
                      <a:pt x="56" y="56"/>
                    </a:lnTo>
                    <a:lnTo>
                      <a:pt x="56" y="75"/>
                    </a:lnTo>
                    <a:lnTo>
                      <a:pt x="52" y="75"/>
                    </a:lnTo>
                    <a:lnTo>
                      <a:pt x="52"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32" name="Freeform 318">
                <a:extLst>
                  <a:ext uri="{FF2B5EF4-FFF2-40B4-BE49-F238E27FC236}">
                    <a16:creationId xmlns:a16="http://schemas.microsoft.com/office/drawing/2014/main" id="{67E55439-3833-4FF6-BA6D-76B6600AF110}"/>
                  </a:ext>
                </a:extLst>
              </p:cNvPr>
              <p:cNvSpPr>
                <a:spLocks/>
              </p:cNvSpPr>
              <p:nvPr/>
            </p:nvSpPr>
            <p:spPr bwMode="auto">
              <a:xfrm>
                <a:off x="3326" y="2986"/>
                <a:ext cx="17" cy="14"/>
              </a:xfrm>
              <a:custGeom>
                <a:avLst/>
                <a:gdLst>
                  <a:gd name="T0" fmla="*/ 12 w 66"/>
                  <a:gd name="T1" fmla="*/ 12 h 58"/>
                  <a:gd name="T2" fmla="*/ 13 w 66"/>
                  <a:gd name="T3" fmla="*/ 12 h 58"/>
                  <a:gd name="T4" fmla="*/ 15 w 66"/>
                  <a:gd name="T5" fmla="*/ 11 h 58"/>
                  <a:gd name="T6" fmla="*/ 15 w 66"/>
                  <a:gd name="T7" fmla="*/ 10 h 58"/>
                  <a:gd name="T8" fmla="*/ 16 w 66"/>
                  <a:gd name="T9" fmla="*/ 9 h 58"/>
                  <a:gd name="T10" fmla="*/ 16 w 66"/>
                  <a:gd name="T11" fmla="*/ 8 h 58"/>
                  <a:gd name="T12" fmla="*/ 17 w 66"/>
                  <a:gd name="T13" fmla="*/ 7 h 58"/>
                  <a:gd name="T14" fmla="*/ 17 w 66"/>
                  <a:gd name="T15" fmla="*/ 6 h 58"/>
                  <a:gd name="T16" fmla="*/ 17 w 66"/>
                  <a:gd name="T17" fmla="*/ 5 h 58"/>
                  <a:gd name="T18" fmla="*/ 17 w 66"/>
                  <a:gd name="T19" fmla="*/ 4 h 58"/>
                  <a:gd name="T20" fmla="*/ 16 w 66"/>
                  <a:gd name="T21" fmla="*/ 3 h 58"/>
                  <a:gd name="T22" fmla="*/ 16 w 66"/>
                  <a:gd name="T23" fmla="*/ 2 h 58"/>
                  <a:gd name="T24" fmla="*/ 15 w 66"/>
                  <a:gd name="T25" fmla="*/ 1 h 58"/>
                  <a:gd name="T26" fmla="*/ 14 w 66"/>
                  <a:gd name="T27" fmla="*/ 1 h 58"/>
                  <a:gd name="T28" fmla="*/ 13 w 66"/>
                  <a:gd name="T29" fmla="*/ 1 h 58"/>
                  <a:gd name="T30" fmla="*/ 12 w 66"/>
                  <a:gd name="T31" fmla="*/ 0 h 58"/>
                  <a:gd name="T32" fmla="*/ 11 w 66"/>
                  <a:gd name="T33" fmla="*/ 0 h 58"/>
                  <a:gd name="T34" fmla="*/ 9 w 66"/>
                  <a:gd name="T35" fmla="*/ 0 h 58"/>
                  <a:gd name="T36" fmla="*/ 8 w 66"/>
                  <a:gd name="T37" fmla="*/ 1 h 58"/>
                  <a:gd name="T38" fmla="*/ 6 w 66"/>
                  <a:gd name="T39" fmla="*/ 1 h 58"/>
                  <a:gd name="T40" fmla="*/ 6 w 66"/>
                  <a:gd name="T41" fmla="*/ 1 h 58"/>
                  <a:gd name="T42" fmla="*/ 4 w 66"/>
                  <a:gd name="T43" fmla="*/ 2 h 58"/>
                  <a:gd name="T44" fmla="*/ 3 w 66"/>
                  <a:gd name="T45" fmla="*/ 3 h 58"/>
                  <a:gd name="T46" fmla="*/ 3 w 66"/>
                  <a:gd name="T47" fmla="*/ 4 h 58"/>
                  <a:gd name="T48" fmla="*/ 2 w 66"/>
                  <a:gd name="T49" fmla="*/ 5 h 58"/>
                  <a:gd name="T50" fmla="*/ 1 w 66"/>
                  <a:gd name="T51" fmla="*/ 6 h 58"/>
                  <a:gd name="T52" fmla="*/ 1 w 66"/>
                  <a:gd name="T53" fmla="*/ 7 h 58"/>
                  <a:gd name="T54" fmla="*/ 0 w 66"/>
                  <a:gd name="T55" fmla="*/ 8 h 58"/>
                  <a:gd name="T56" fmla="*/ 0 w 66"/>
                  <a:gd name="T57" fmla="*/ 9 h 58"/>
                  <a:gd name="T58" fmla="*/ 1 w 66"/>
                  <a:gd name="T59" fmla="*/ 11 h 58"/>
                  <a:gd name="T60" fmla="*/ 1 w 66"/>
                  <a:gd name="T61" fmla="*/ 12 h 58"/>
                  <a:gd name="T62" fmla="*/ 2 w 66"/>
                  <a:gd name="T63" fmla="*/ 12 h 58"/>
                  <a:gd name="T64" fmla="*/ 3 w 66"/>
                  <a:gd name="T65" fmla="*/ 13 h 58"/>
                  <a:gd name="T66" fmla="*/ 3 w 66"/>
                  <a:gd name="T67" fmla="*/ 13 h 58"/>
                  <a:gd name="T68" fmla="*/ 4 w 66"/>
                  <a:gd name="T69" fmla="*/ 14 h 58"/>
                  <a:gd name="T70" fmla="*/ 6 w 66"/>
                  <a:gd name="T71" fmla="*/ 14 h 58"/>
                  <a:gd name="T72" fmla="*/ 6 w 66"/>
                  <a:gd name="T73" fmla="*/ 14 h 58"/>
                  <a:gd name="T74" fmla="*/ 8 w 66"/>
                  <a:gd name="T75" fmla="*/ 14 h 58"/>
                  <a:gd name="T76" fmla="*/ 10 w 66"/>
                  <a:gd name="T77" fmla="*/ 14 h 58"/>
                  <a:gd name="T78" fmla="*/ 11 w 66"/>
                  <a:gd name="T79" fmla="*/ 13 h 58"/>
                  <a:gd name="T80" fmla="*/ 12 w 66"/>
                  <a:gd name="T81" fmla="*/ 12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8"/>
                  <a:gd name="T125" fmla="*/ 66 w 66"/>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8">
                    <a:moveTo>
                      <a:pt x="47" y="51"/>
                    </a:moveTo>
                    <a:lnTo>
                      <a:pt x="50" y="48"/>
                    </a:lnTo>
                    <a:lnTo>
                      <a:pt x="57" y="45"/>
                    </a:lnTo>
                    <a:lnTo>
                      <a:pt x="60" y="41"/>
                    </a:lnTo>
                    <a:lnTo>
                      <a:pt x="64" y="38"/>
                    </a:lnTo>
                    <a:lnTo>
                      <a:pt x="64" y="32"/>
                    </a:lnTo>
                    <a:lnTo>
                      <a:pt x="66" y="29"/>
                    </a:lnTo>
                    <a:lnTo>
                      <a:pt x="66" y="26"/>
                    </a:lnTo>
                    <a:lnTo>
                      <a:pt x="66" y="19"/>
                    </a:lnTo>
                    <a:lnTo>
                      <a:pt x="66" y="16"/>
                    </a:lnTo>
                    <a:lnTo>
                      <a:pt x="64" y="13"/>
                    </a:lnTo>
                    <a:lnTo>
                      <a:pt x="64" y="9"/>
                    </a:lnTo>
                    <a:lnTo>
                      <a:pt x="60" y="6"/>
                    </a:lnTo>
                    <a:lnTo>
                      <a:pt x="54" y="4"/>
                    </a:lnTo>
                    <a:lnTo>
                      <a:pt x="50" y="4"/>
                    </a:lnTo>
                    <a:lnTo>
                      <a:pt x="47" y="0"/>
                    </a:lnTo>
                    <a:lnTo>
                      <a:pt x="41" y="0"/>
                    </a:lnTo>
                    <a:lnTo>
                      <a:pt x="35" y="0"/>
                    </a:lnTo>
                    <a:lnTo>
                      <a:pt x="32" y="4"/>
                    </a:lnTo>
                    <a:lnTo>
                      <a:pt x="25" y="4"/>
                    </a:lnTo>
                    <a:lnTo>
                      <a:pt x="22" y="6"/>
                    </a:lnTo>
                    <a:lnTo>
                      <a:pt x="15" y="9"/>
                    </a:lnTo>
                    <a:lnTo>
                      <a:pt x="12" y="13"/>
                    </a:lnTo>
                    <a:lnTo>
                      <a:pt x="10" y="16"/>
                    </a:lnTo>
                    <a:lnTo>
                      <a:pt x="6" y="22"/>
                    </a:lnTo>
                    <a:lnTo>
                      <a:pt x="3" y="26"/>
                    </a:lnTo>
                    <a:lnTo>
                      <a:pt x="3" y="29"/>
                    </a:lnTo>
                    <a:lnTo>
                      <a:pt x="0" y="35"/>
                    </a:lnTo>
                    <a:lnTo>
                      <a:pt x="0" y="38"/>
                    </a:lnTo>
                    <a:lnTo>
                      <a:pt x="3" y="45"/>
                    </a:lnTo>
                    <a:lnTo>
                      <a:pt x="3" y="48"/>
                    </a:lnTo>
                    <a:lnTo>
                      <a:pt x="6" y="51"/>
                    </a:lnTo>
                    <a:lnTo>
                      <a:pt x="10" y="54"/>
                    </a:lnTo>
                    <a:lnTo>
                      <a:pt x="12" y="54"/>
                    </a:lnTo>
                    <a:lnTo>
                      <a:pt x="15" y="58"/>
                    </a:lnTo>
                    <a:lnTo>
                      <a:pt x="22" y="58"/>
                    </a:lnTo>
                    <a:lnTo>
                      <a:pt x="25" y="58"/>
                    </a:lnTo>
                    <a:lnTo>
                      <a:pt x="32" y="58"/>
                    </a:lnTo>
                    <a:lnTo>
                      <a:pt x="38" y="58"/>
                    </a:lnTo>
                    <a:lnTo>
                      <a:pt x="41"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33" name="Freeform 319">
                <a:extLst>
                  <a:ext uri="{FF2B5EF4-FFF2-40B4-BE49-F238E27FC236}">
                    <a16:creationId xmlns:a16="http://schemas.microsoft.com/office/drawing/2014/main" id="{295C46E1-6AB3-45F6-8172-8411830475A6}"/>
                  </a:ext>
                </a:extLst>
              </p:cNvPr>
              <p:cNvSpPr>
                <a:spLocks noEditPoints="1"/>
              </p:cNvSpPr>
              <p:nvPr/>
            </p:nvSpPr>
            <p:spPr bwMode="auto">
              <a:xfrm>
                <a:off x="3324" y="2983"/>
                <a:ext cx="21" cy="19"/>
              </a:xfrm>
              <a:custGeom>
                <a:avLst/>
                <a:gdLst>
                  <a:gd name="T0" fmla="*/ 13 w 86"/>
                  <a:gd name="T1" fmla="*/ 13 h 77"/>
                  <a:gd name="T2" fmla="*/ 15 w 86"/>
                  <a:gd name="T3" fmla="*/ 11 h 77"/>
                  <a:gd name="T4" fmla="*/ 17 w 86"/>
                  <a:gd name="T5" fmla="*/ 16 h 77"/>
                  <a:gd name="T6" fmla="*/ 18 w 86"/>
                  <a:gd name="T7" fmla="*/ 15 h 77"/>
                  <a:gd name="T8" fmla="*/ 19 w 86"/>
                  <a:gd name="T9" fmla="*/ 14 h 77"/>
                  <a:gd name="T10" fmla="*/ 20 w 86"/>
                  <a:gd name="T11" fmla="*/ 12 h 77"/>
                  <a:gd name="T12" fmla="*/ 16 w 86"/>
                  <a:gd name="T13" fmla="*/ 10 h 77"/>
                  <a:gd name="T14" fmla="*/ 16 w 86"/>
                  <a:gd name="T15" fmla="*/ 9 h 77"/>
                  <a:gd name="T16" fmla="*/ 20 w 86"/>
                  <a:gd name="T17" fmla="*/ 12 h 77"/>
                  <a:gd name="T18" fmla="*/ 21 w 86"/>
                  <a:gd name="T19" fmla="*/ 10 h 77"/>
                  <a:gd name="T20" fmla="*/ 16 w 86"/>
                  <a:gd name="T21" fmla="*/ 9 h 77"/>
                  <a:gd name="T22" fmla="*/ 16 w 86"/>
                  <a:gd name="T23" fmla="*/ 6 h 77"/>
                  <a:gd name="T24" fmla="*/ 21 w 86"/>
                  <a:gd name="T25" fmla="*/ 6 h 77"/>
                  <a:gd name="T26" fmla="*/ 21 w 86"/>
                  <a:gd name="T27" fmla="*/ 5 h 77"/>
                  <a:gd name="T28" fmla="*/ 16 w 86"/>
                  <a:gd name="T29" fmla="*/ 7 h 77"/>
                  <a:gd name="T30" fmla="*/ 20 w 86"/>
                  <a:gd name="T31" fmla="*/ 3 h 77"/>
                  <a:gd name="T32" fmla="*/ 16 w 86"/>
                  <a:gd name="T33" fmla="*/ 6 h 77"/>
                  <a:gd name="T34" fmla="*/ 19 w 86"/>
                  <a:gd name="T35" fmla="*/ 2 h 77"/>
                  <a:gd name="T36" fmla="*/ 18 w 86"/>
                  <a:gd name="T37" fmla="*/ 2 h 77"/>
                  <a:gd name="T38" fmla="*/ 16 w 86"/>
                  <a:gd name="T39" fmla="*/ 1 h 77"/>
                  <a:gd name="T40" fmla="*/ 15 w 86"/>
                  <a:gd name="T41" fmla="*/ 6 h 77"/>
                  <a:gd name="T42" fmla="*/ 12 w 86"/>
                  <a:gd name="T43" fmla="*/ 4 h 77"/>
                  <a:gd name="T44" fmla="*/ 16 w 86"/>
                  <a:gd name="T45" fmla="*/ 1 h 77"/>
                  <a:gd name="T46" fmla="*/ 14 w 86"/>
                  <a:gd name="T47" fmla="*/ 0 h 77"/>
                  <a:gd name="T48" fmla="*/ 12 w 86"/>
                  <a:gd name="T49" fmla="*/ 5 h 77"/>
                  <a:gd name="T50" fmla="*/ 13 w 86"/>
                  <a:gd name="T51" fmla="*/ 4 h 77"/>
                  <a:gd name="T52" fmla="*/ 11 w 86"/>
                  <a:gd name="T53" fmla="*/ 6 h 77"/>
                  <a:gd name="T54" fmla="*/ 9 w 86"/>
                  <a:gd name="T55" fmla="*/ 1 h 77"/>
                  <a:gd name="T56" fmla="*/ 9 w 86"/>
                  <a:gd name="T57" fmla="*/ 3 h 77"/>
                  <a:gd name="T58" fmla="*/ 10 w 86"/>
                  <a:gd name="T59" fmla="*/ 5 h 77"/>
                  <a:gd name="T60" fmla="*/ 9 w 86"/>
                  <a:gd name="T61" fmla="*/ 6 h 77"/>
                  <a:gd name="T62" fmla="*/ 5 w 86"/>
                  <a:gd name="T63" fmla="*/ 3 h 77"/>
                  <a:gd name="T64" fmla="*/ 4 w 86"/>
                  <a:gd name="T65" fmla="*/ 4 h 77"/>
                  <a:gd name="T66" fmla="*/ 4 w 86"/>
                  <a:gd name="T67" fmla="*/ 4 h 77"/>
                  <a:gd name="T68" fmla="*/ 3 w 86"/>
                  <a:gd name="T69" fmla="*/ 5 h 77"/>
                  <a:gd name="T70" fmla="*/ 6 w 86"/>
                  <a:gd name="T71" fmla="*/ 9 h 77"/>
                  <a:gd name="T72" fmla="*/ 5 w 86"/>
                  <a:gd name="T73" fmla="*/ 10 h 77"/>
                  <a:gd name="T74" fmla="*/ 1 w 86"/>
                  <a:gd name="T75" fmla="*/ 7 h 77"/>
                  <a:gd name="T76" fmla="*/ 1 w 86"/>
                  <a:gd name="T77" fmla="*/ 9 h 77"/>
                  <a:gd name="T78" fmla="*/ 5 w 86"/>
                  <a:gd name="T79" fmla="*/ 10 h 77"/>
                  <a:gd name="T80" fmla="*/ 0 w 86"/>
                  <a:gd name="T81" fmla="*/ 11 h 77"/>
                  <a:gd name="T82" fmla="*/ 5 w 86"/>
                  <a:gd name="T83" fmla="*/ 12 h 77"/>
                  <a:gd name="T84" fmla="*/ 0 w 86"/>
                  <a:gd name="T85" fmla="*/ 12 h 77"/>
                  <a:gd name="T86" fmla="*/ 0 w 86"/>
                  <a:gd name="T87" fmla="*/ 13 h 77"/>
                  <a:gd name="T88" fmla="*/ 5 w 86"/>
                  <a:gd name="T89" fmla="*/ 12 h 77"/>
                  <a:gd name="T90" fmla="*/ 1 w 86"/>
                  <a:gd name="T91" fmla="*/ 16 h 77"/>
                  <a:gd name="T92" fmla="*/ 6 w 86"/>
                  <a:gd name="T93" fmla="*/ 14 h 77"/>
                  <a:gd name="T94" fmla="*/ 3 w 86"/>
                  <a:gd name="T95" fmla="*/ 18 h 77"/>
                  <a:gd name="T96" fmla="*/ 5 w 86"/>
                  <a:gd name="T97" fmla="*/ 16 h 77"/>
                  <a:gd name="T98" fmla="*/ 5 w 86"/>
                  <a:gd name="T99" fmla="*/ 14 h 77"/>
                  <a:gd name="T100" fmla="*/ 7 w 86"/>
                  <a:gd name="T101" fmla="*/ 14 h 77"/>
                  <a:gd name="T102" fmla="*/ 5 w 86"/>
                  <a:gd name="T103" fmla="*/ 19 h 77"/>
                  <a:gd name="T104" fmla="*/ 8 w 86"/>
                  <a:gd name="T105" fmla="*/ 19 h 77"/>
                  <a:gd name="T106" fmla="*/ 8 w 86"/>
                  <a:gd name="T107" fmla="*/ 19 h 77"/>
                  <a:gd name="T108" fmla="*/ 9 w 86"/>
                  <a:gd name="T109" fmla="*/ 14 h 77"/>
                  <a:gd name="T110" fmla="*/ 13 w 86"/>
                  <a:gd name="T111" fmla="*/ 18 h 77"/>
                  <a:gd name="T112" fmla="*/ 11 w 86"/>
                  <a:gd name="T113" fmla="*/ 14 h 77"/>
                  <a:gd name="T114" fmla="*/ 11 w 86"/>
                  <a:gd name="T115" fmla="*/ 14 h 77"/>
                  <a:gd name="T116" fmla="*/ 13 w 86"/>
                  <a:gd name="T117" fmla="*/ 18 h 7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77"/>
                  <a:gd name="T179" fmla="*/ 86 w 86"/>
                  <a:gd name="T180" fmla="*/ 77 h 7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77">
                    <a:moveTo>
                      <a:pt x="51" y="55"/>
                    </a:moveTo>
                    <a:lnTo>
                      <a:pt x="54" y="51"/>
                    </a:lnTo>
                    <a:lnTo>
                      <a:pt x="67" y="64"/>
                    </a:lnTo>
                    <a:lnTo>
                      <a:pt x="64" y="68"/>
                    </a:lnTo>
                    <a:lnTo>
                      <a:pt x="51" y="55"/>
                    </a:lnTo>
                    <a:close/>
                    <a:moveTo>
                      <a:pt x="54" y="51"/>
                    </a:moveTo>
                    <a:lnTo>
                      <a:pt x="55" y="50"/>
                    </a:lnTo>
                    <a:lnTo>
                      <a:pt x="56" y="49"/>
                    </a:lnTo>
                    <a:lnTo>
                      <a:pt x="60" y="58"/>
                    </a:lnTo>
                    <a:lnTo>
                      <a:pt x="54" y="51"/>
                    </a:lnTo>
                    <a:close/>
                    <a:moveTo>
                      <a:pt x="56" y="49"/>
                    </a:moveTo>
                    <a:lnTo>
                      <a:pt x="63" y="46"/>
                    </a:lnTo>
                    <a:lnTo>
                      <a:pt x="71" y="63"/>
                    </a:lnTo>
                    <a:lnTo>
                      <a:pt x="65" y="67"/>
                    </a:lnTo>
                    <a:lnTo>
                      <a:pt x="56" y="49"/>
                    </a:lnTo>
                    <a:close/>
                    <a:moveTo>
                      <a:pt x="74" y="61"/>
                    </a:moveTo>
                    <a:lnTo>
                      <a:pt x="73" y="62"/>
                    </a:lnTo>
                    <a:lnTo>
                      <a:pt x="71" y="63"/>
                    </a:lnTo>
                    <a:lnTo>
                      <a:pt x="67" y="55"/>
                    </a:lnTo>
                    <a:lnTo>
                      <a:pt x="74" y="61"/>
                    </a:lnTo>
                    <a:close/>
                    <a:moveTo>
                      <a:pt x="60" y="48"/>
                    </a:moveTo>
                    <a:lnTo>
                      <a:pt x="64" y="45"/>
                    </a:lnTo>
                    <a:lnTo>
                      <a:pt x="77" y="58"/>
                    </a:lnTo>
                    <a:lnTo>
                      <a:pt x="74" y="61"/>
                    </a:lnTo>
                    <a:lnTo>
                      <a:pt x="60" y="48"/>
                    </a:lnTo>
                    <a:close/>
                    <a:moveTo>
                      <a:pt x="77" y="58"/>
                    </a:moveTo>
                    <a:lnTo>
                      <a:pt x="86" y="49"/>
                    </a:lnTo>
                    <a:lnTo>
                      <a:pt x="77" y="58"/>
                    </a:lnTo>
                    <a:lnTo>
                      <a:pt x="70" y="51"/>
                    </a:lnTo>
                    <a:lnTo>
                      <a:pt x="77" y="58"/>
                    </a:lnTo>
                    <a:close/>
                    <a:moveTo>
                      <a:pt x="64" y="45"/>
                    </a:moveTo>
                    <a:lnTo>
                      <a:pt x="67" y="41"/>
                    </a:lnTo>
                    <a:lnTo>
                      <a:pt x="80" y="55"/>
                    </a:lnTo>
                    <a:lnTo>
                      <a:pt x="77" y="58"/>
                    </a:lnTo>
                    <a:lnTo>
                      <a:pt x="64" y="45"/>
                    </a:lnTo>
                    <a:close/>
                    <a:moveTo>
                      <a:pt x="82" y="48"/>
                    </a:moveTo>
                    <a:lnTo>
                      <a:pt x="82" y="52"/>
                    </a:lnTo>
                    <a:lnTo>
                      <a:pt x="80" y="55"/>
                    </a:lnTo>
                    <a:lnTo>
                      <a:pt x="74" y="48"/>
                    </a:lnTo>
                    <a:lnTo>
                      <a:pt x="82" y="48"/>
                    </a:lnTo>
                    <a:close/>
                    <a:moveTo>
                      <a:pt x="64" y="48"/>
                    </a:moveTo>
                    <a:lnTo>
                      <a:pt x="64" y="42"/>
                    </a:lnTo>
                    <a:lnTo>
                      <a:pt x="82" y="42"/>
                    </a:lnTo>
                    <a:lnTo>
                      <a:pt x="82" y="48"/>
                    </a:lnTo>
                    <a:lnTo>
                      <a:pt x="64" y="48"/>
                    </a:lnTo>
                    <a:close/>
                    <a:moveTo>
                      <a:pt x="64" y="42"/>
                    </a:moveTo>
                    <a:lnTo>
                      <a:pt x="64" y="38"/>
                    </a:lnTo>
                    <a:lnTo>
                      <a:pt x="67" y="35"/>
                    </a:lnTo>
                    <a:lnTo>
                      <a:pt x="74" y="42"/>
                    </a:lnTo>
                    <a:lnTo>
                      <a:pt x="64" y="42"/>
                    </a:lnTo>
                    <a:close/>
                    <a:moveTo>
                      <a:pt x="67" y="35"/>
                    </a:moveTo>
                    <a:lnTo>
                      <a:pt x="69" y="32"/>
                    </a:lnTo>
                    <a:lnTo>
                      <a:pt x="84" y="46"/>
                    </a:lnTo>
                    <a:lnTo>
                      <a:pt x="80" y="49"/>
                    </a:lnTo>
                    <a:lnTo>
                      <a:pt x="67" y="35"/>
                    </a:lnTo>
                    <a:close/>
                    <a:moveTo>
                      <a:pt x="86" y="39"/>
                    </a:moveTo>
                    <a:lnTo>
                      <a:pt x="86" y="42"/>
                    </a:lnTo>
                    <a:lnTo>
                      <a:pt x="84" y="46"/>
                    </a:lnTo>
                    <a:lnTo>
                      <a:pt x="76" y="39"/>
                    </a:lnTo>
                    <a:lnTo>
                      <a:pt x="86" y="39"/>
                    </a:lnTo>
                    <a:close/>
                    <a:moveTo>
                      <a:pt x="67" y="39"/>
                    </a:moveTo>
                    <a:lnTo>
                      <a:pt x="67" y="36"/>
                    </a:lnTo>
                    <a:lnTo>
                      <a:pt x="86" y="36"/>
                    </a:lnTo>
                    <a:lnTo>
                      <a:pt x="86" y="39"/>
                    </a:lnTo>
                    <a:lnTo>
                      <a:pt x="67" y="39"/>
                    </a:lnTo>
                    <a:close/>
                    <a:moveTo>
                      <a:pt x="67" y="36"/>
                    </a:moveTo>
                    <a:lnTo>
                      <a:pt x="67" y="29"/>
                    </a:lnTo>
                    <a:lnTo>
                      <a:pt x="86" y="29"/>
                    </a:lnTo>
                    <a:lnTo>
                      <a:pt x="86" y="36"/>
                    </a:lnTo>
                    <a:lnTo>
                      <a:pt x="67" y="36"/>
                    </a:lnTo>
                    <a:close/>
                    <a:moveTo>
                      <a:pt x="67" y="29"/>
                    </a:moveTo>
                    <a:lnTo>
                      <a:pt x="67" y="26"/>
                    </a:lnTo>
                    <a:lnTo>
                      <a:pt x="86" y="26"/>
                    </a:lnTo>
                    <a:lnTo>
                      <a:pt x="86" y="29"/>
                    </a:lnTo>
                    <a:lnTo>
                      <a:pt x="67" y="29"/>
                    </a:lnTo>
                    <a:close/>
                    <a:moveTo>
                      <a:pt x="84" y="19"/>
                    </a:moveTo>
                    <a:lnTo>
                      <a:pt x="86" y="23"/>
                    </a:lnTo>
                    <a:lnTo>
                      <a:pt x="86" y="26"/>
                    </a:lnTo>
                    <a:lnTo>
                      <a:pt x="76" y="26"/>
                    </a:lnTo>
                    <a:lnTo>
                      <a:pt x="84" y="19"/>
                    </a:lnTo>
                    <a:close/>
                    <a:moveTo>
                      <a:pt x="69" y="32"/>
                    </a:moveTo>
                    <a:lnTo>
                      <a:pt x="67" y="29"/>
                    </a:lnTo>
                    <a:lnTo>
                      <a:pt x="80" y="16"/>
                    </a:lnTo>
                    <a:lnTo>
                      <a:pt x="84" y="19"/>
                    </a:lnTo>
                    <a:lnTo>
                      <a:pt x="69" y="32"/>
                    </a:lnTo>
                    <a:close/>
                    <a:moveTo>
                      <a:pt x="67" y="29"/>
                    </a:moveTo>
                    <a:lnTo>
                      <a:pt x="64" y="27"/>
                    </a:lnTo>
                    <a:lnTo>
                      <a:pt x="64" y="23"/>
                    </a:lnTo>
                    <a:lnTo>
                      <a:pt x="74" y="23"/>
                    </a:lnTo>
                    <a:lnTo>
                      <a:pt x="67" y="29"/>
                    </a:lnTo>
                    <a:close/>
                    <a:moveTo>
                      <a:pt x="64" y="23"/>
                    </a:moveTo>
                    <a:lnTo>
                      <a:pt x="64" y="19"/>
                    </a:lnTo>
                    <a:lnTo>
                      <a:pt x="82" y="19"/>
                    </a:lnTo>
                    <a:lnTo>
                      <a:pt x="82" y="23"/>
                    </a:lnTo>
                    <a:lnTo>
                      <a:pt x="64" y="23"/>
                    </a:lnTo>
                    <a:close/>
                    <a:moveTo>
                      <a:pt x="80" y="13"/>
                    </a:moveTo>
                    <a:lnTo>
                      <a:pt x="82" y="16"/>
                    </a:lnTo>
                    <a:lnTo>
                      <a:pt x="82" y="19"/>
                    </a:lnTo>
                    <a:lnTo>
                      <a:pt x="74" y="19"/>
                    </a:lnTo>
                    <a:lnTo>
                      <a:pt x="80" y="13"/>
                    </a:lnTo>
                    <a:close/>
                    <a:moveTo>
                      <a:pt x="67" y="26"/>
                    </a:moveTo>
                    <a:lnTo>
                      <a:pt x="64" y="24"/>
                    </a:lnTo>
                    <a:lnTo>
                      <a:pt x="77" y="9"/>
                    </a:lnTo>
                    <a:lnTo>
                      <a:pt x="80" y="13"/>
                    </a:lnTo>
                    <a:lnTo>
                      <a:pt x="67" y="26"/>
                    </a:lnTo>
                    <a:close/>
                    <a:moveTo>
                      <a:pt x="75" y="8"/>
                    </a:moveTo>
                    <a:lnTo>
                      <a:pt x="76" y="8"/>
                    </a:lnTo>
                    <a:lnTo>
                      <a:pt x="77" y="9"/>
                    </a:lnTo>
                    <a:lnTo>
                      <a:pt x="70" y="16"/>
                    </a:lnTo>
                    <a:lnTo>
                      <a:pt x="75" y="8"/>
                    </a:lnTo>
                    <a:close/>
                    <a:moveTo>
                      <a:pt x="66" y="25"/>
                    </a:moveTo>
                    <a:lnTo>
                      <a:pt x="59" y="21"/>
                    </a:lnTo>
                    <a:lnTo>
                      <a:pt x="68" y="5"/>
                    </a:lnTo>
                    <a:lnTo>
                      <a:pt x="75" y="8"/>
                    </a:lnTo>
                    <a:lnTo>
                      <a:pt x="66" y="25"/>
                    </a:lnTo>
                    <a:close/>
                    <a:moveTo>
                      <a:pt x="64" y="4"/>
                    </a:moveTo>
                    <a:lnTo>
                      <a:pt x="66" y="4"/>
                    </a:lnTo>
                    <a:lnTo>
                      <a:pt x="68" y="5"/>
                    </a:lnTo>
                    <a:lnTo>
                      <a:pt x="64" y="14"/>
                    </a:lnTo>
                    <a:lnTo>
                      <a:pt x="64" y="4"/>
                    </a:lnTo>
                    <a:close/>
                    <a:moveTo>
                      <a:pt x="64" y="23"/>
                    </a:moveTo>
                    <a:lnTo>
                      <a:pt x="60" y="23"/>
                    </a:lnTo>
                    <a:lnTo>
                      <a:pt x="60" y="4"/>
                    </a:lnTo>
                    <a:lnTo>
                      <a:pt x="64" y="4"/>
                    </a:lnTo>
                    <a:lnTo>
                      <a:pt x="64" y="23"/>
                    </a:lnTo>
                    <a:close/>
                    <a:moveTo>
                      <a:pt x="60" y="23"/>
                    </a:moveTo>
                    <a:lnTo>
                      <a:pt x="57" y="23"/>
                    </a:lnTo>
                    <a:lnTo>
                      <a:pt x="54" y="20"/>
                    </a:lnTo>
                    <a:lnTo>
                      <a:pt x="60" y="14"/>
                    </a:lnTo>
                    <a:lnTo>
                      <a:pt x="60" y="23"/>
                    </a:lnTo>
                    <a:close/>
                    <a:moveTo>
                      <a:pt x="54" y="20"/>
                    </a:moveTo>
                    <a:lnTo>
                      <a:pt x="51" y="17"/>
                    </a:lnTo>
                    <a:lnTo>
                      <a:pt x="64" y="4"/>
                    </a:lnTo>
                    <a:lnTo>
                      <a:pt x="67" y="6"/>
                    </a:lnTo>
                    <a:lnTo>
                      <a:pt x="54" y="20"/>
                    </a:lnTo>
                    <a:close/>
                    <a:moveTo>
                      <a:pt x="57" y="0"/>
                    </a:moveTo>
                    <a:lnTo>
                      <a:pt x="62" y="0"/>
                    </a:lnTo>
                    <a:lnTo>
                      <a:pt x="64" y="4"/>
                    </a:lnTo>
                    <a:lnTo>
                      <a:pt x="57" y="10"/>
                    </a:lnTo>
                    <a:lnTo>
                      <a:pt x="57" y="0"/>
                    </a:lnTo>
                    <a:close/>
                    <a:moveTo>
                      <a:pt x="57" y="19"/>
                    </a:moveTo>
                    <a:lnTo>
                      <a:pt x="51" y="19"/>
                    </a:lnTo>
                    <a:lnTo>
                      <a:pt x="51" y="0"/>
                    </a:lnTo>
                    <a:lnTo>
                      <a:pt x="57" y="0"/>
                    </a:lnTo>
                    <a:lnTo>
                      <a:pt x="57" y="19"/>
                    </a:lnTo>
                    <a:close/>
                    <a:moveTo>
                      <a:pt x="51" y="19"/>
                    </a:moveTo>
                    <a:lnTo>
                      <a:pt x="45" y="19"/>
                    </a:lnTo>
                    <a:lnTo>
                      <a:pt x="45" y="0"/>
                    </a:lnTo>
                    <a:lnTo>
                      <a:pt x="51" y="0"/>
                    </a:lnTo>
                    <a:lnTo>
                      <a:pt x="51" y="19"/>
                    </a:lnTo>
                    <a:close/>
                    <a:moveTo>
                      <a:pt x="38" y="4"/>
                    </a:moveTo>
                    <a:lnTo>
                      <a:pt x="41" y="0"/>
                    </a:lnTo>
                    <a:lnTo>
                      <a:pt x="45" y="0"/>
                    </a:lnTo>
                    <a:lnTo>
                      <a:pt x="45" y="10"/>
                    </a:lnTo>
                    <a:lnTo>
                      <a:pt x="38" y="4"/>
                    </a:lnTo>
                    <a:close/>
                    <a:moveTo>
                      <a:pt x="52" y="17"/>
                    </a:moveTo>
                    <a:lnTo>
                      <a:pt x="48" y="20"/>
                    </a:lnTo>
                    <a:lnTo>
                      <a:pt x="35" y="6"/>
                    </a:lnTo>
                    <a:lnTo>
                      <a:pt x="38" y="4"/>
                    </a:lnTo>
                    <a:lnTo>
                      <a:pt x="52" y="17"/>
                    </a:lnTo>
                    <a:close/>
                    <a:moveTo>
                      <a:pt x="48" y="20"/>
                    </a:moveTo>
                    <a:lnTo>
                      <a:pt x="45" y="23"/>
                    </a:lnTo>
                    <a:lnTo>
                      <a:pt x="42" y="23"/>
                    </a:lnTo>
                    <a:lnTo>
                      <a:pt x="42" y="14"/>
                    </a:lnTo>
                    <a:lnTo>
                      <a:pt x="48" y="20"/>
                    </a:lnTo>
                    <a:close/>
                    <a:moveTo>
                      <a:pt x="42" y="23"/>
                    </a:moveTo>
                    <a:lnTo>
                      <a:pt x="35" y="23"/>
                    </a:lnTo>
                    <a:lnTo>
                      <a:pt x="35" y="4"/>
                    </a:lnTo>
                    <a:lnTo>
                      <a:pt x="42" y="4"/>
                    </a:lnTo>
                    <a:lnTo>
                      <a:pt x="42" y="23"/>
                    </a:lnTo>
                    <a:close/>
                    <a:moveTo>
                      <a:pt x="28" y="7"/>
                    </a:moveTo>
                    <a:lnTo>
                      <a:pt x="31" y="4"/>
                    </a:lnTo>
                    <a:lnTo>
                      <a:pt x="35" y="4"/>
                    </a:lnTo>
                    <a:lnTo>
                      <a:pt x="35" y="14"/>
                    </a:lnTo>
                    <a:lnTo>
                      <a:pt x="28" y="7"/>
                    </a:lnTo>
                    <a:close/>
                    <a:moveTo>
                      <a:pt x="42" y="20"/>
                    </a:moveTo>
                    <a:lnTo>
                      <a:pt x="38" y="24"/>
                    </a:lnTo>
                    <a:lnTo>
                      <a:pt x="25" y="9"/>
                    </a:lnTo>
                    <a:lnTo>
                      <a:pt x="28" y="7"/>
                    </a:lnTo>
                    <a:lnTo>
                      <a:pt x="42" y="20"/>
                    </a:lnTo>
                    <a:close/>
                    <a:moveTo>
                      <a:pt x="38" y="24"/>
                    </a:moveTo>
                    <a:lnTo>
                      <a:pt x="37" y="25"/>
                    </a:lnTo>
                    <a:lnTo>
                      <a:pt x="36" y="25"/>
                    </a:lnTo>
                    <a:lnTo>
                      <a:pt x="32" y="16"/>
                    </a:lnTo>
                    <a:lnTo>
                      <a:pt x="38" y="24"/>
                    </a:lnTo>
                    <a:close/>
                    <a:moveTo>
                      <a:pt x="36" y="25"/>
                    </a:moveTo>
                    <a:lnTo>
                      <a:pt x="30" y="28"/>
                    </a:lnTo>
                    <a:lnTo>
                      <a:pt x="22" y="12"/>
                    </a:lnTo>
                    <a:lnTo>
                      <a:pt x="27" y="8"/>
                    </a:lnTo>
                    <a:lnTo>
                      <a:pt x="36" y="25"/>
                    </a:lnTo>
                    <a:close/>
                    <a:moveTo>
                      <a:pt x="19" y="13"/>
                    </a:moveTo>
                    <a:lnTo>
                      <a:pt x="20" y="12"/>
                    </a:lnTo>
                    <a:lnTo>
                      <a:pt x="22" y="12"/>
                    </a:lnTo>
                    <a:lnTo>
                      <a:pt x="25" y="19"/>
                    </a:lnTo>
                    <a:lnTo>
                      <a:pt x="19" y="13"/>
                    </a:lnTo>
                    <a:close/>
                    <a:moveTo>
                      <a:pt x="32" y="26"/>
                    </a:moveTo>
                    <a:lnTo>
                      <a:pt x="30" y="29"/>
                    </a:lnTo>
                    <a:lnTo>
                      <a:pt x="15" y="16"/>
                    </a:lnTo>
                    <a:lnTo>
                      <a:pt x="19" y="13"/>
                    </a:lnTo>
                    <a:lnTo>
                      <a:pt x="32" y="26"/>
                    </a:lnTo>
                    <a:close/>
                    <a:moveTo>
                      <a:pt x="30" y="29"/>
                    </a:moveTo>
                    <a:lnTo>
                      <a:pt x="26" y="32"/>
                    </a:lnTo>
                    <a:lnTo>
                      <a:pt x="13" y="19"/>
                    </a:lnTo>
                    <a:lnTo>
                      <a:pt x="15" y="16"/>
                    </a:lnTo>
                    <a:lnTo>
                      <a:pt x="30" y="29"/>
                    </a:lnTo>
                    <a:close/>
                    <a:moveTo>
                      <a:pt x="11" y="21"/>
                    </a:moveTo>
                    <a:lnTo>
                      <a:pt x="12" y="20"/>
                    </a:lnTo>
                    <a:lnTo>
                      <a:pt x="13" y="19"/>
                    </a:lnTo>
                    <a:lnTo>
                      <a:pt x="20" y="26"/>
                    </a:lnTo>
                    <a:lnTo>
                      <a:pt x="11" y="21"/>
                    </a:lnTo>
                    <a:close/>
                    <a:moveTo>
                      <a:pt x="27" y="30"/>
                    </a:moveTo>
                    <a:lnTo>
                      <a:pt x="24" y="37"/>
                    </a:lnTo>
                    <a:lnTo>
                      <a:pt x="8" y="28"/>
                    </a:lnTo>
                    <a:lnTo>
                      <a:pt x="11" y="21"/>
                    </a:lnTo>
                    <a:lnTo>
                      <a:pt x="27" y="30"/>
                    </a:lnTo>
                    <a:close/>
                    <a:moveTo>
                      <a:pt x="24" y="37"/>
                    </a:moveTo>
                    <a:lnTo>
                      <a:pt x="24" y="38"/>
                    </a:lnTo>
                    <a:lnTo>
                      <a:pt x="23" y="39"/>
                    </a:lnTo>
                    <a:lnTo>
                      <a:pt x="16" y="32"/>
                    </a:lnTo>
                    <a:lnTo>
                      <a:pt x="24" y="37"/>
                    </a:lnTo>
                    <a:close/>
                    <a:moveTo>
                      <a:pt x="23" y="39"/>
                    </a:moveTo>
                    <a:lnTo>
                      <a:pt x="20" y="42"/>
                    </a:lnTo>
                    <a:lnTo>
                      <a:pt x="6" y="29"/>
                    </a:lnTo>
                    <a:lnTo>
                      <a:pt x="10" y="26"/>
                    </a:lnTo>
                    <a:lnTo>
                      <a:pt x="23" y="39"/>
                    </a:lnTo>
                    <a:close/>
                    <a:moveTo>
                      <a:pt x="3" y="36"/>
                    </a:moveTo>
                    <a:lnTo>
                      <a:pt x="3" y="31"/>
                    </a:lnTo>
                    <a:lnTo>
                      <a:pt x="6" y="29"/>
                    </a:lnTo>
                    <a:lnTo>
                      <a:pt x="13" y="36"/>
                    </a:lnTo>
                    <a:lnTo>
                      <a:pt x="3" y="36"/>
                    </a:lnTo>
                    <a:close/>
                    <a:moveTo>
                      <a:pt x="22" y="36"/>
                    </a:moveTo>
                    <a:lnTo>
                      <a:pt x="22" y="39"/>
                    </a:lnTo>
                    <a:lnTo>
                      <a:pt x="3" y="39"/>
                    </a:lnTo>
                    <a:lnTo>
                      <a:pt x="3" y="36"/>
                    </a:lnTo>
                    <a:lnTo>
                      <a:pt x="22" y="36"/>
                    </a:lnTo>
                    <a:close/>
                    <a:moveTo>
                      <a:pt x="22" y="39"/>
                    </a:moveTo>
                    <a:lnTo>
                      <a:pt x="22" y="41"/>
                    </a:lnTo>
                    <a:lnTo>
                      <a:pt x="22" y="42"/>
                    </a:lnTo>
                    <a:lnTo>
                      <a:pt x="13" y="39"/>
                    </a:lnTo>
                    <a:lnTo>
                      <a:pt x="22" y="39"/>
                    </a:lnTo>
                    <a:close/>
                    <a:moveTo>
                      <a:pt x="22" y="42"/>
                    </a:moveTo>
                    <a:lnTo>
                      <a:pt x="19" y="49"/>
                    </a:lnTo>
                    <a:lnTo>
                      <a:pt x="1" y="41"/>
                    </a:lnTo>
                    <a:lnTo>
                      <a:pt x="4" y="35"/>
                    </a:lnTo>
                    <a:lnTo>
                      <a:pt x="22" y="42"/>
                    </a:lnTo>
                    <a:close/>
                    <a:moveTo>
                      <a:pt x="0" y="45"/>
                    </a:moveTo>
                    <a:lnTo>
                      <a:pt x="0" y="42"/>
                    </a:lnTo>
                    <a:lnTo>
                      <a:pt x="1" y="41"/>
                    </a:lnTo>
                    <a:lnTo>
                      <a:pt x="10" y="45"/>
                    </a:lnTo>
                    <a:lnTo>
                      <a:pt x="0" y="45"/>
                    </a:lnTo>
                    <a:close/>
                    <a:moveTo>
                      <a:pt x="20" y="45"/>
                    </a:moveTo>
                    <a:lnTo>
                      <a:pt x="20" y="48"/>
                    </a:lnTo>
                    <a:lnTo>
                      <a:pt x="0" y="48"/>
                    </a:lnTo>
                    <a:lnTo>
                      <a:pt x="0" y="45"/>
                    </a:lnTo>
                    <a:lnTo>
                      <a:pt x="20" y="45"/>
                    </a:lnTo>
                    <a:close/>
                    <a:moveTo>
                      <a:pt x="1" y="52"/>
                    </a:moveTo>
                    <a:lnTo>
                      <a:pt x="0" y="50"/>
                    </a:lnTo>
                    <a:lnTo>
                      <a:pt x="0" y="48"/>
                    </a:lnTo>
                    <a:lnTo>
                      <a:pt x="10" y="48"/>
                    </a:lnTo>
                    <a:lnTo>
                      <a:pt x="1" y="52"/>
                    </a:lnTo>
                    <a:close/>
                    <a:moveTo>
                      <a:pt x="19" y="43"/>
                    </a:moveTo>
                    <a:lnTo>
                      <a:pt x="22" y="50"/>
                    </a:lnTo>
                    <a:lnTo>
                      <a:pt x="4" y="59"/>
                    </a:lnTo>
                    <a:lnTo>
                      <a:pt x="1" y="52"/>
                    </a:lnTo>
                    <a:lnTo>
                      <a:pt x="19" y="43"/>
                    </a:lnTo>
                    <a:close/>
                    <a:moveTo>
                      <a:pt x="22" y="50"/>
                    </a:moveTo>
                    <a:lnTo>
                      <a:pt x="22" y="52"/>
                    </a:lnTo>
                    <a:lnTo>
                      <a:pt x="22" y="55"/>
                    </a:lnTo>
                    <a:lnTo>
                      <a:pt x="13" y="55"/>
                    </a:lnTo>
                    <a:lnTo>
                      <a:pt x="22" y="50"/>
                    </a:lnTo>
                    <a:close/>
                    <a:moveTo>
                      <a:pt x="22" y="55"/>
                    </a:moveTo>
                    <a:lnTo>
                      <a:pt x="22" y="58"/>
                    </a:lnTo>
                    <a:lnTo>
                      <a:pt x="3" y="58"/>
                    </a:lnTo>
                    <a:lnTo>
                      <a:pt x="3" y="55"/>
                    </a:lnTo>
                    <a:lnTo>
                      <a:pt x="22" y="55"/>
                    </a:lnTo>
                    <a:close/>
                    <a:moveTo>
                      <a:pt x="6" y="64"/>
                    </a:moveTo>
                    <a:lnTo>
                      <a:pt x="3" y="62"/>
                    </a:lnTo>
                    <a:lnTo>
                      <a:pt x="3" y="58"/>
                    </a:lnTo>
                    <a:lnTo>
                      <a:pt x="13" y="58"/>
                    </a:lnTo>
                    <a:lnTo>
                      <a:pt x="6" y="64"/>
                    </a:lnTo>
                    <a:close/>
                    <a:moveTo>
                      <a:pt x="20" y="51"/>
                    </a:moveTo>
                    <a:lnTo>
                      <a:pt x="23" y="55"/>
                    </a:lnTo>
                    <a:lnTo>
                      <a:pt x="10" y="68"/>
                    </a:lnTo>
                    <a:lnTo>
                      <a:pt x="6" y="64"/>
                    </a:lnTo>
                    <a:lnTo>
                      <a:pt x="20" y="51"/>
                    </a:lnTo>
                    <a:close/>
                    <a:moveTo>
                      <a:pt x="23" y="55"/>
                    </a:moveTo>
                    <a:lnTo>
                      <a:pt x="26" y="58"/>
                    </a:lnTo>
                    <a:lnTo>
                      <a:pt x="13" y="71"/>
                    </a:lnTo>
                    <a:lnTo>
                      <a:pt x="10" y="68"/>
                    </a:lnTo>
                    <a:lnTo>
                      <a:pt x="23" y="55"/>
                    </a:lnTo>
                    <a:close/>
                    <a:moveTo>
                      <a:pt x="20" y="73"/>
                    </a:moveTo>
                    <a:lnTo>
                      <a:pt x="15" y="73"/>
                    </a:lnTo>
                    <a:lnTo>
                      <a:pt x="13" y="71"/>
                    </a:lnTo>
                    <a:lnTo>
                      <a:pt x="20" y="64"/>
                    </a:lnTo>
                    <a:lnTo>
                      <a:pt x="20" y="73"/>
                    </a:lnTo>
                    <a:close/>
                    <a:moveTo>
                      <a:pt x="20" y="55"/>
                    </a:moveTo>
                    <a:lnTo>
                      <a:pt x="22" y="55"/>
                    </a:lnTo>
                    <a:lnTo>
                      <a:pt x="22" y="73"/>
                    </a:lnTo>
                    <a:lnTo>
                      <a:pt x="20" y="73"/>
                    </a:lnTo>
                    <a:lnTo>
                      <a:pt x="20" y="55"/>
                    </a:lnTo>
                    <a:close/>
                    <a:moveTo>
                      <a:pt x="22" y="55"/>
                    </a:moveTo>
                    <a:lnTo>
                      <a:pt x="26" y="55"/>
                    </a:lnTo>
                    <a:lnTo>
                      <a:pt x="30" y="58"/>
                    </a:lnTo>
                    <a:lnTo>
                      <a:pt x="22" y="64"/>
                    </a:lnTo>
                    <a:lnTo>
                      <a:pt x="22" y="55"/>
                    </a:lnTo>
                    <a:close/>
                    <a:moveTo>
                      <a:pt x="30" y="58"/>
                    </a:moveTo>
                    <a:lnTo>
                      <a:pt x="32" y="60"/>
                    </a:lnTo>
                    <a:lnTo>
                      <a:pt x="19" y="74"/>
                    </a:lnTo>
                    <a:lnTo>
                      <a:pt x="15" y="71"/>
                    </a:lnTo>
                    <a:lnTo>
                      <a:pt x="30" y="58"/>
                    </a:lnTo>
                    <a:close/>
                    <a:moveTo>
                      <a:pt x="25" y="77"/>
                    </a:moveTo>
                    <a:lnTo>
                      <a:pt x="22" y="77"/>
                    </a:lnTo>
                    <a:lnTo>
                      <a:pt x="19" y="74"/>
                    </a:lnTo>
                    <a:lnTo>
                      <a:pt x="25" y="68"/>
                    </a:lnTo>
                    <a:lnTo>
                      <a:pt x="25" y="77"/>
                    </a:lnTo>
                    <a:close/>
                    <a:moveTo>
                      <a:pt x="25" y="58"/>
                    </a:moveTo>
                    <a:lnTo>
                      <a:pt x="32" y="58"/>
                    </a:lnTo>
                    <a:lnTo>
                      <a:pt x="32" y="77"/>
                    </a:lnTo>
                    <a:lnTo>
                      <a:pt x="25" y="77"/>
                    </a:lnTo>
                    <a:lnTo>
                      <a:pt x="25" y="58"/>
                    </a:lnTo>
                    <a:close/>
                    <a:moveTo>
                      <a:pt x="32" y="58"/>
                    </a:moveTo>
                    <a:lnTo>
                      <a:pt x="35" y="58"/>
                    </a:lnTo>
                    <a:lnTo>
                      <a:pt x="35" y="77"/>
                    </a:lnTo>
                    <a:lnTo>
                      <a:pt x="32" y="77"/>
                    </a:lnTo>
                    <a:lnTo>
                      <a:pt x="32" y="58"/>
                    </a:lnTo>
                    <a:close/>
                    <a:moveTo>
                      <a:pt x="35" y="58"/>
                    </a:moveTo>
                    <a:lnTo>
                      <a:pt x="42" y="58"/>
                    </a:lnTo>
                    <a:lnTo>
                      <a:pt x="42" y="77"/>
                    </a:lnTo>
                    <a:lnTo>
                      <a:pt x="35" y="77"/>
                    </a:lnTo>
                    <a:lnTo>
                      <a:pt x="35" y="58"/>
                    </a:lnTo>
                    <a:close/>
                    <a:moveTo>
                      <a:pt x="42" y="58"/>
                    </a:moveTo>
                    <a:lnTo>
                      <a:pt x="48" y="58"/>
                    </a:lnTo>
                    <a:lnTo>
                      <a:pt x="48" y="77"/>
                    </a:lnTo>
                    <a:lnTo>
                      <a:pt x="42" y="77"/>
                    </a:lnTo>
                    <a:lnTo>
                      <a:pt x="42" y="58"/>
                    </a:lnTo>
                    <a:close/>
                    <a:moveTo>
                      <a:pt x="55" y="74"/>
                    </a:moveTo>
                    <a:lnTo>
                      <a:pt x="52" y="77"/>
                    </a:lnTo>
                    <a:lnTo>
                      <a:pt x="48" y="77"/>
                    </a:lnTo>
                    <a:lnTo>
                      <a:pt x="48" y="68"/>
                    </a:lnTo>
                    <a:lnTo>
                      <a:pt x="55" y="74"/>
                    </a:lnTo>
                    <a:close/>
                    <a:moveTo>
                      <a:pt x="41" y="60"/>
                    </a:moveTo>
                    <a:lnTo>
                      <a:pt x="44" y="58"/>
                    </a:lnTo>
                    <a:lnTo>
                      <a:pt x="58" y="71"/>
                    </a:lnTo>
                    <a:lnTo>
                      <a:pt x="55" y="74"/>
                    </a:lnTo>
                    <a:lnTo>
                      <a:pt x="41" y="60"/>
                    </a:lnTo>
                    <a:close/>
                    <a:moveTo>
                      <a:pt x="44" y="58"/>
                    </a:moveTo>
                    <a:lnTo>
                      <a:pt x="45" y="57"/>
                    </a:lnTo>
                    <a:lnTo>
                      <a:pt x="47" y="56"/>
                    </a:lnTo>
                    <a:lnTo>
                      <a:pt x="51" y="64"/>
                    </a:lnTo>
                    <a:lnTo>
                      <a:pt x="44" y="58"/>
                    </a:lnTo>
                    <a:close/>
                    <a:moveTo>
                      <a:pt x="47" y="56"/>
                    </a:moveTo>
                    <a:lnTo>
                      <a:pt x="53" y="52"/>
                    </a:lnTo>
                    <a:lnTo>
                      <a:pt x="62" y="70"/>
                    </a:lnTo>
                    <a:lnTo>
                      <a:pt x="55" y="72"/>
                    </a:lnTo>
                    <a:lnTo>
                      <a:pt x="47"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34" name="Freeform 320">
                <a:extLst>
                  <a:ext uri="{FF2B5EF4-FFF2-40B4-BE49-F238E27FC236}">
                    <a16:creationId xmlns:a16="http://schemas.microsoft.com/office/drawing/2014/main" id="{08ED4465-3112-4B90-BA54-5D1CC8A21541}"/>
                  </a:ext>
                </a:extLst>
              </p:cNvPr>
              <p:cNvSpPr>
                <a:spLocks/>
              </p:cNvSpPr>
              <p:nvPr/>
            </p:nvSpPr>
            <p:spPr bwMode="auto">
              <a:xfrm>
                <a:off x="3371" y="2967"/>
                <a:ext cx="16" cy="14"/>
              </a:xfrm>
              <a:custGeom>
                <a:avLst/>
                <a:gdLst>
                  <a:gd name="T0" fmla="*/ 11 w 67"/>
                  <a:gd name="T1" fmla="*/ 13 h 57"/>
                  <a:gd name="T2" fmla="*/ 12 w 67"/>
                  <a:gd name="T3" fmla="*/ 12 h 57"/>
                  <a:gd name="T4" fmla="*/ 13 w 67"/>
                  <a:gd name="T5" fmla="*/ 11 h 57"/>
                  <a:gd name="T6" fmla="*/ 14 w 67"/>
                  <a:gd name="T7" fmla="*/ 10 h 57"/>
                  <a:gd name="T8" fmla="*/ 15 w 67"/>
                  <a:gd name="T9" fmla="*/ 9 h 57"/>
                  <a:gd name="T10" fmla="*/ 15 w 67"/>
                  <a:gd name="T11" fmla="*/ 8 h 57"/>
                  <a:gd name="T12" fmla="*/ 15 w 67"/>
                  <a:gd name="T13" fmla="*/ 7 h 57"/>
                  <a:gd name="T14" fmla="*/ 16 w 67"/>
                  <a:gd name="T15" fmla="*/ 6 h 57"/>
                  <a:gd name="T16" fmla="*/ 15 w 67"/>
                  <a:gd name="T17" fmla="*/ 5 h 57"/>
                  <a:gd name="T18" fmla="*/ 15 w 67"/>
                  <a:gd name="T19" fmla="*/ 4 h 57"/>
                  <a:gd name="T20" fmla="*/ 15 w 67"/>
                  <a:gd name="T21" fmla="*/ 3 h 57"/>
                  <a:gd name="T22" fmla="*/ 15 w 67"/>
                  <a:gd name="T23" fmla="*/ 2 h 57"/>
                  <a:gd name="T24" fmla="*/ 14 w 67"/>
                  <a:gd name="T25" fmla="*/ 1 h 57"/>
                  <a:gd name="T26" fmla="*/ 13 w 67"/>
                  <a:gd name="T27" fmla="*/ 1 h 57"/>
                  <a:gd name="T28" fmla="*/ 12 w 67"/>
                  <a:gd name="T29" fmla="*/ 1 h 57"/>
                  <a:gd name="T30" fmla="*/ 11 w 67"/>
                  <a:gd name="T31" fmla="*/ 0 h 57"/>
                  <a:gd name="T32" fmla="*/ 9 w 67"/>
                  <a:gd name="T33" fmla="*/ 0 h 57"/>
                  <a:gd name="T34" fmla="*/ 9 w 67"/>
                  <a:gd name="T35" fmla="*/ 0 h 57"/>
                  <a:gd name="T36" fmla="*/ 7 w 67"/>
                  <a:gd name="T37" fmla="*/ 1 h 57"/>
                  <a:gd name="T38" fmla="*/ 6 w 67"/>
                  <a:gd name="T39" fmla="*/ 1 h 57"/>
                  <a:gd name="T40" fmla="*/ 5 w 67"/>
                  <a:gd name="T41" fmla="*/ 1 h 57"/>
                  <a:gd name="T42" fmla="*/ 3 w 67"/>
                  <a:gd name="T43" fmla="*/ 2 h 57"/>
                  <a:gd name="T44" fmla="*/ 2 w 67"/>
                  <a:gd name="T45" fmla="*/ 3 h 57"/>
                  <a:gd name="T46" fmla="*/ 2 w 67"/>
                  <a:gd name="T47" fmla="*/ 4 h 57"/>
                  <a:gd name="T48" fmla="*/ 1 w 67"/>
                  <a:gd name="T49" fmla="*/ 5 h 57"/>
                  <a:gd name="T50" fmla="*/ 0 w 67"/>
                  <a:gd name="T51" fmla="*/ 6 h 57"/>
                  <a:gd name="T52" fmla="*/ 0 w 67"/>
                  <a:gd name="T53" fmla="*/ 7 h 57"/>
                  <a:gd name="T54" fmla="*/ 0 w 67"/>
                  <a:gd name="T55" fmla="*/ 9 h 57"/>
                  <a:gd name="T56" fmla="*/ 0 w 67"/>
                  <a:gd name="T57" fmla="*/ 9 h 57"/>
                  <a:gd name="T58" fmla="*/ 0 w 67"/>
                  <a:gd name="T59" fmla="*/ 11 h 57"/>
                  <a:gd name="T60" fmla="*/ 1 w 67"/>
                  <a:gd name="T61" fmla="*/ 12 h 57"/>
                  <a:gd name="T62" fmla="*/ 1 w 67"/>
                  <a:gd name="T63" fmla="*/ 13 h 57"/>
                  <a:gd name="T64" fmla="*/ 2 w 67"/>
                  <a:gd name="T65" fmla="*/ 13 h 57"/>
                  <a:gd name="T66" fmla="*/ 2 w 67"/>
                  <a:gd name="T67" fmla="*/ 13 h 57"/>
                  <a:gd name="T68" fmla="*/ 4 w 67"/>
                  <a:gd name="T69" fmla="*/ 14 h 57"/>
                  <a:gd name="T70" fmla="*/ 5 w 67"/>
                  <a:gd name="T71" fmla="*/ 14 h 57"/>
                  <a:gd name="T72" fmla="*/ 6 w 67"/>
                  <a:gd name="T73" fmla="*/ 14 h 57"/>
                  <a:gd name="T74" fmla="*/ 7 w 67"/>
                  <a:gd name="T75" fmla="*/ 14 h 57"/>
                  <a:gd name="T76" fmla="*/ 9 w 67"/>
                  <a:gd name="T77" fmla="*/ 14 h 57"/>
                  <a:gd name="T78" fmla="*/ 10 w 67"/>
                  <a:gd name="T79" fmla="*/ 13 h 57"/>
                  <a:gd name="T80" fmla="*/ 11 w 67"/>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5" y="51"/>
                    </a:moveTo>
                    <a:lnTo>
                      <a:pt x="52" y="48"/>
                    </a:lnTo>
                    <a:lnTo>
                      <a:pt x="54" y="44"/>
                    </a:lnTo>
                    <a:lnTo>
                      <a:pt x="58" y="41"/>
                    </a:lnTo>
                    <a:lnTo>
                      <a:pt x="61" y="38"/>
                    </a:lnTo>
                    <a:lnTo>
                      <a:pt x="64" y="31"/>
                    </a:lnTo>
                    <a:lnTo>
                      <a:pt x="64" y="28"/>
                    </a:lnTo>
                    <a:lnTo>
                      <a:pt x="67" y="26"/>
                    </a:lnTo>
                    <a:lnTo>
                      <a:pt x="64" y="19"/>
                    </a:lnTo>
                    <a:lnTo>
                      <a:pt x="64" y="16"/>
                    </a:lnTo>
                    <a:lnTo>
                      <a:pt x="64" y="12"/>
                    </a:lnTo>
                    <a:lnTo>
                      <a:pt x="61" y="9"/>
                    </a:lnTo>
                    <a:lnTo>
                      <a:pt x="58" y="6"/>
                    </a:lnTo>
                    <a:lnTo>
                      <a:pt x="54" y="3"/>
                    </a:lnTo>
                    <a:lnTo>
                      <a:pt x="49" y="3"/>
                    </a:lnTo>
                    <a:lnTo>
                      <a:pt x="45" y="0"/>
                    </a:lnTo>
                    <a:lnTo>
                      <a:pt x="39" y="0"/>
                    </a:lnTo>
                    <a:lnTo>
                      <a:pt x="36" y="0"/>
                    </a:lnTo>
                    <a:lnTo>
                      <a:pt x="29" y="3"/>
                    </a:lnTo>
                    <a:lnTo>
                      <a:pt x="26" y="3"/>
                    </a:lnTo>
                    <a:lnTo>
                      <a:pt x="20" y="6"/>
                    </a:lnTo>
                    <a:lnTo>
                      <a:pt x="13" y="9"/>
                    </a:lnTo>
                    <a:lnTo>
                      <a:pt x="10" y="12"/>
                    </a:lnTo>
                    <a:lnTo>
                      <a:pt x="7" y="16"/>
                    </a:lnTo>
                    <a:lnTo>
                      <a:pt x="4" y="22"/>
                    </a:lnTo>
                    <a:lnTo>
                      <a:pt x="0" y="26"/>
                    </a:lnTo>
                    <a:lnTo>
                      <a:pt x="0" y="28"/>
                    </a:lnTo>
                    <a:lnTo>
                      <a:pt x="0" y="35"/>
                    </a:lnTo>
                    <a:lnTo>
                      <a:pt x="0" y="38"/>
                    </a:lnTo>
                    <a:lnTo>
                      <a:pt x="0" y="44"/>
                    </a:lnTo>
                    <a:lnTo>
                      <a:pt x="4" y="48"/>
                    </a:lnTo>
                    <a:lnTo>
                      <a:pt x="4" y="51"/>
                    </a:lnTo>
                    <a:lnTo>
                      <a:pt x="7" y="54"/>
                    </a:lnTo>
                    <a:lnTo>
                      <a:pt x="10" y="54"/>
                    </a:lnTo>
                    <a:lnTo>
                      <a:pt x="17" y="57"/>
                    </a:lnTo>
                    <a:lnTo>
                      <a:pt x="20" y="57"/>
                    </a:lnTo>
                    <a:lnTo>
                      <a:pt x="26" y="57"/>
                    </a:lnTo>
                    <a:lnTo>
                      <a:pt x="29" y="57"/>
                    </a:lnTo>
                    <a:lnTo>
                      <a:pt x="36" y="57"/>
                    </a:lnTo>
                    <a:lnTo>
                      <a:pt x="42" y="54"/>
                    </a:lnTo>
                    <a:lnTo>
                      <a:pt x="45"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35" name="Freeform 321">
                <a:extLst>
                  <a:ext uri="{FF2B5EF4-FFF2-40B4-BE49-F238E27FC236}">
                    <a16:creationId xmlns:a16="http://schemas.microsoft.com/office/drawing/2014/main" id="{DA395C09-CA85-4EC2-A7BC-0653A29F8D9F}"/>
                  </a:ext>
                </a:extLst>
              </p:cNvPr>
              <p:cNvSpPr>
                <a:spLocks noEditPoints="1"/>
              </p:cNvSpPr>
              <p:nvPr/>
            </p:nvSpPr>
            <p:spPr bwMode="auto">
              <a:xfrm>
                <a:off x="3368" y="2964"/>
                <a:ext cx="22" cy="19"/>
              </a:xfrm>
              <a:custGeom>
                <a:avLst/>
                <a:gdLst>
                  <a:gd name="T0" fmla="*/ 17 w 88"/>
                  <a:gd name="T1" fmla="*/ 16 h 76"/>
                  <a:gd name="T2" fmla="*/ 14 w 88"/>
                  <a:gd name="T3" fmla="*/ 12 h 76"/>
                  <a:gd name="T4" fmla="*/ 14 w 88"/>
                  <a:gd name="T5" fmla="*/ 12 h 76"/>
                  <a:gd name="T6" fmla="*/ 18 w 88"/>
                  <a:gd name="T7" fmla="*/ 15 h 76"/>
                  <a:gd name="T8" fmla="*/ 18 w 88"/>
                  <a:gd name="T9" fmla="*/ 15 h 76"/>
                  <a:gd name="T10" fmla="*/ 20 w 88"/>
                  <a:gd name="T11" fmla="*/ 13 h 76"/>
                  <a:gd name="T12" fmla="*/ 16 w 88"/>
                  <a:gd name="T13" fmla="*/ 9 h 76"/>
                  <a:gd name="T14" fmla="*/ 21 w 88"/>
                  <a:gd name="T15" fmla="*/ 12 h 76"/>
                  <a:gd name="T16" fmla="*/ 21 w 88"/>
                  <a:gd name="T17" fmla="*/ 10 h 76"/>
                  <a:gd name="T18" fmla="*/ 16 w 88"/>
                  <a:gd name="T19" fmla="*/ 10 h 76"/>
                  <a:gd name="T20" fmla="*/ 21 w 88"/>
                  <a:gd name="T21" fmla="*/ 8 h 76"/>
                  <a:gd name="T22" fmla="*/ 16 w 88"/>
                  <a:gd name="T23" fmla="*/ 8 h 76"/>
                  <a:gd name="T24" fmla="*/ 16 w 88"/>
                  <a:gd name="T25" fmla="*/ 7 h 76"/>
                  <a:gd name="T26" fmla="*/ 21 w 88"/>
                  <a:gd name="T27" fmla="*/ 7 h 76"/>
                  <a:gd name="T28" fmla="*/ 16 w 88"/>
                  <a:gd name="T29" fmla="*/ 7 h 76"/>
                  <a:gd name="T30" fmla="*/ 17 w 88"/>
                  <a:gd name="T31" fmla="*/ 7 h 76"/>
                  <a:gd name="T32" fmla="*/ 17 w 88"/>
                  <a:gd name="T33" fmla="*/ 1 h 76"/>
                  <a:gd name="T34" fmla="*/ 18 w 88"/>
                  <a:gd name="T35" fmla="*/ 2 h 76"/>
                  <a:gd name="T36" fmla="*/ 17 w 88"/>
                  <a:gd name="T37" fmla="*/ 4 h 76"/>
                  <a:gd name="T38" fmla="*/ 15 w 88"/>
                  <a:gd name="T39" fmla="*/ 6 h 76"/>
                  <a:gd name="T40" fmla="*/ 16 w 88"/>
                  <a:gd name="T41" fmla="*/ 6 h 76"/>
                  <a:gd name="T42" fmla="*/ 13 w 88"/>
                  <a:gd name="T43" fmla="*/ 6 h 76"/>
                  <a:gd name="T44" fmla="*/ 15 w 88"/>
                  <a:gd name="T45" fmla="*/ 1 h 76"/>
                  <a:gd name="T46" fmla="*/ 14 w 88"/>
                  <a:gd name="T47" fmla="*/ 3 h 76"/>
                  <a:gd name="T48" fmla="*/ 14 w 88"/>
                  <a:gd name="T49" fmla="*/ 5 h 76"/>
                  <a:gd name="T50" fmla="*/ 10 w 88"/>
                  <a:gd name="T51" fmla="*/ 1 h 76"/>
                  <a:gd name="T52" fmla="*/ 11 w 88"/>
                  <a:gd name="T53" fmla="*/ 5 h 76"/>
                  <a:gd name="T54" fmla="*/ 10 w 88"/>
                  <a:gd name="T55" fmla="*/ 6 h 76"/>
                  <a:gd name="T56" fmla="*/ 10 w 88"/>
                  <a:gd name="T57" fmla="*/ 1 h 76"/>
                  <a:gd name="T58" fmla="*/ 8 w 88"/>
                  <a:gd name="T59" fmla="*/ 1 h 76"/>
                  <a:gd name="T60" fmla="*/ 8 w 88"/>
                  <a:gd name="T61" fmla="*/ 6 h 76"/>
                  <a:gd name="T62" fmla="*/ 4 w 88"/>
                  <a:gd name="T63" fmla="*/ 3 h 76"/>
                  <a:gd name="T64" fmla="*/ 3 w 88"/>
                  <a:gd name="T65" fmla="*/ 4 h 76"/>
                  <a:gd name="T66" fmla="*/ 3 w 88"/>
                  <a:gd name="T67" fmla="*/ 4 h 76"/>
                  <a:gd name="T68" fmla="*/ 2 w 88"/>
                  <a:gd name="T69" fmla="*/ 5 h 76"/>
                  <a:gd name="T70" fmla="*/ 5 w 88"/>
                  <a:gd name="T71" fmla="*/ 9 h 76"/>
                  <a:gd name="T72" fmla="*/ 4 w 88"/>
                  <a:gd name="T73" fmla="*/ 11 h 76"/>
                  <a:gd name="T74" fmla="*/ 1 w 88"/>
                  <a:gd name="T75" fmla="*/ 7 h 76"/>
                  <a:gd name="T76" fmla="*/ 0 w 88"/>
                  <a:gd name="T77" fmla="*/ 9 h 76"/>
                  <a:gd name="T78" fmla="*/ 5 w 88"/>
                  <a:gd name="T79" fmla="*/ 10 h 76"/>
                  <a:gd name="T80" fmla="*/ 5 w 88"/>
                  <a:gd name="T81" fmla="*/ 12 h 76"/>
                  <a:gd name="T82" fmla="*/ 0 w 88"/>
                  <a:gd name="T83" fmla="*/ 15 h 76"/>
                  <a:gd name="T84" fmla="*/ 2 w 88"/>
                  <a:gd name="T85" fmla="*/ 16 h 76"/>
                  <a:gd name="T86" fmla="*/ 3 w 88"/>
                  <a:gd name="T87" fmla="*/ 15 h 76"/>
                  <a:gd name="T88" fmla="*/ 6 w 88"/>
                  <a:gd name="T89" fmla="*/ 15 h 76"/>
                  <a:gd name="T90" fmla="*/ 5 w 88"/>
                  <a:gd name="T91" fmla="*/ 14 h 76"/>
                  <a:gd name="T92" fmla="*/ 3 w 88"/>
                  <a:gd name="T93" fmla="*/ 18 h 76"/>
                  <a:gd name="T94" fmla="*/ 5 w 88"/>
                  <a:gd name="T95" fmla="*/ 18 h 76"/>
                  <a:gd name="T96" fmla="*/ 5 w 88"/>
                  <a:gd name="T97" fmla="*/ 16 h 76"/>
                  <a:gd name="T98" fmla="*/ 6 w 88"/>
                  <a:gd name="T99" fmla="*/ 14 h 76"/>
                  <a:gd name="T100" fmla="*/ 7 w 88"/>
                  <a:gd name="T101" fmla="*/ 15 h 76"/>
                  <a:gd name="T102" fmla="*/ 9 w 88"/>
                  <a:gd name="T103" fmla="*/ 15 h 76"/>
                  <a:gd name="T104" fmla="*/ 10 w 88"/>
                  <a:gd name="T105" fmla="*/ 19 h 76"/>
                  <a:gd name="T106" fmla="*/ 10 w 88"/>
                  <a:gd name="T107" fmla="*/ 19 h 76"/>
                  <a:gd name="T108" fmla="*/ 12 w 88"/>
                  <a:gd name="T109" fmla="*/ 19 h 76"/>
                  <a:gd name="T110" fmla="*/ 15 w 88"/>
                  <a:gd name="T111" fmla="*/ 18 h 76"/>
                  <a:gd name="T112" fmla="*/ 12 w 88"/>
                  <a:gd name="T113" fmla="*/ 14 h 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8"/>
                  <a:gd name="T172" fmla="*/ 0 h 76"/>
                  <a:gd name="T173" fmla="*/ 88 w 88"/>
                  <a:gd name="T174" fmla="*/ 76 h 7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8" h="76">
                    <a:moveTo>
                      <a:pt x="50" y="52"/>
                    </a:moveTo>
                    <a:lnTo>
                      <a:pt x="57" y="49"/>
                    </a:lnTo>
                    <a:lnTo>
                      <a:pt x="64" y="65"/>
                    </a:lnTo>
                    <a:lnTo>
                      <a:pt x="59" y="69"/>
                    </a:lnTo>
                    <a:lnTo>
                      <a:pt x="50" y="52"/>
                    </a:lnTo>
                    <a:close/>
                    <a:moveTo>
                      <a:pt x="68" y="64"/>
                    </a:moveTo>
                    <a:lnTo>
                      <a:pt x="67" y="65"/>
                    </a:lnTo>
                    <a:lnTo>
                      <a:pt x="64" y="65"/>
                    </a:lnTo>
                    <a:lnTo>
                      <a:pt x="61" y="58"/>
                    </a:lnTo>
                    <a:lnTo>
                      <a:pt x="68" y="64"/>
                    </a:lnTo>
                    <a:close/>
                    <a:moveTo>
                      <a:pt x="53" y="51"/>
                    </a:moveTo>
                    <a:lnTo>
                      <a:pt x="57" y="48"/>
                    </a:lnTo>
                    <a:lnTo>
                      <a:pt x="71" y="61"/>
                    </a:lnTo>
                    <a:lnTo>
                      <a:pt x="68" y="64"/>
                    </a:lnTo>
                    <a:lnTo>
                      <a:pt x="53" y="51"/>
                    </a:lnTo>
                    <a:close/>
                    <a:moveTo>
                      <a:pt x="57" y="48"/>
                    </a:moveTo>
                    <a:lnTo>
                      <a:pt x="48" y="57"/>
                    </a:lnTo>
                    <a:lnTo>
                      <a:pt x="57" y="48"/>
                    </a:lnTo>
                    <a:lnTo>
                      <a:pt x="63" y="54"/>
                    </a:lnTo>
                    <a:lnTo>
                      <a:pt x="57" y="48"/>
                    </a:lnTo>
                    <a:close/>
                    <a:moveTo>
                      <a:pt x="57" y="48"/>
                    </a:moveTo>
                    <a:lnTo>
                      <a:pt x="60" y="45"/>
                    </a:lnTo>
                    <a:lnTo>
                      <a:pt x="73" y="58"/>
                    </a:lnTo>
                    <a:lnTo>
                      <a:pt x="70" y="61"/>
                    </a:lnTo>
                    <a:lnTo>
                      <a:pt x="57" y="48"/>
                    </a:lnTo>
                    <a:close/>
                    <a:moveTo>
                      <a:pt x="73" y="58"/>
                    </a:moveTo>
                    <a:lnTo>
                      <a:pt x="73" y="58"/>
                    </a:lnTo>
                    <a:lnTo>
                      <a:pt x="67" y="51"/>
                    </a:lnTo>
                    <a:lnTo>
                      <a:pt x="73" y="58"/>
                    </a:lnTo>
                    <a:close/>
                    <a:moveTo>
                      <a:pt x="60" y="45"/>
                    </a:moveTo>
                    <a:lnTo>
                      <a:pt x="63" y="41"/>
                    </a:lnTo>
                    <a:lnTo>
                      <a:pt x="76" y="54"/>
                    </a:lnTo>
                    <a:lnTo>
                      <a:pt x="73" y="58"/>
                    </a:lnTo>
                    <a:lnTo>
                      <a:pt x="60" y="45"/>
                    </a:lnTo>
                    <a:close/>
                    <a:moveTo>
                      <a:pt x="79" y="52"/>
                    </a:moveTo>
                    <a:lnTo>
                      <a:pt x="78" y="53"/>
                    </a:lnTo>
                    <a:lnTo>
                      <a:pt x="76" y="54"/>
                    </a:lnTo>
                    <a:lnTo>
                      <a:pt x="70" y="48"/>
                    </a:lnTo>
                    <a:lnTo>
                      <a:pt x="79" y="52"/>
                    </a:lnTo>
                    <a:close/>
                    <a:moveTo>
                      <a:pt x="61" y="43"/>
                    </a:moveTo>
                    <a:lnTo>
                      <a:pt x="64" y="37"/>
                    </a:lnTo>
                    <a:lnTo>
                      <a:pt x="82" y="46"/>
                    </a:lnTo>
                    <a:lnTo>
                      <a:pt x="79" y="52"/>
                    </a:lnTo>
                    <a:lnTo>
                      <a:pt x="61" y="43"/>
                    </a:lnTo>
                    <a:close/>
                    <a:moveTo>
                      <a:pt x="83" y="41"/>
                    </a:moveTo>
                    <a:lnTo>
                      <a:pt x="83" y="43"/>
                    </a:lnTo>
                    <a:lnTo>
                      <a:pt x="82" y="46"/>
                    </a:lnTo>
                    <a:lnTo>
                      <a:pt x="73" y="41"/>
                    </a:lnTo>
                    <a:lnTo>
                      <a:pt x="83" y="41"/>
                    </a:lnTo>
                    <a:close/>
                    <a:moveTo>
                      <a:pt x="63" y="41"/>
                    </a:moveTo>
                    <a:lnTo>
                      <a:pt x="63" y="38"/>
                    </a:lnTo>
                    <a:lnTo>
                      <a:pt x="83" y="38"/>
                    </a:lnTo>
                    <a:lnTo>
                      <a:pt x="83" y="41"/>
                    </a:lnTo>
                    <a:lnTo>
                      <a:pt x="63" y="41"/>
                    </a:lnTo>
                    <a:close/>
                    <a:moveTo>
                      <a:pt x="63" y="38"/>
                    </a:moveTo>
                    <a:lnTo>
                      <a:pt x="63" y="35"/>
                    </a:lnTo>
                    <a:lnTo>
                      <a:pt x="67" y="31"/>
                    </a:lnTo>
                    <a:lnTo>
                      <a:pt x="73" y="38"/>
                    </a:lnTo>
                    <a:lnTo>
                      <a:pt x="63" y="38"/>
                    </a:lnTo>
                    <a:close/>
                    <a:moveTo>
                      <a:pt x="67" y="31"/>
                    </a:moveTo>
                    <a:lnTo>
                      <a:pt x="70" y="28"/>
                    </a:lnTo>
                    <a:lnTo>
                      <a:pt x="83" y="42"/>
                    </a:lnTo>
                    <a:lnTo>
                      <a:pt x="80" y="46"/>
                    </a:lnTo>
                    <a:lnTo>
                      <a:pt x="67" y="31"/>
                    </a:lnTo>
                    <a:close/>
                    <a:moveTo>
                      <a:pt x="85" y="31"/>
                    </a:moveTo>
                    <a:lnTo>
                      <a:pt x="88" y="37"/>
                    </a:lnTo>
                    <a:lnTo>
                      <a:pt x="83" y="42"/>
                    </a:lnTo>
                    <a:lnTo>
                      <a:pt x="76" y="36"/>
                    </a:lnTo>
                    <a:lnTo>
                      <a:pt x="85" y="31"/>
                    </a:lnTo>
                    <a:close/>
                    <a:moveTo>
                      <a:pt x="68" y="39"/>
                    </a:moveTo>
                    <a:lnTo>
                      <a:pt x="64" y="33"/>
                    </a:lnTo>
                    <a:lnTo>
                      <a:pt x="82" y="25"/>
                    </a:lnTo>
                    <a:lnTo>
                      <a:pt x="85" y="31"/>
                    </a:lnTo>
                    <a:lnTo>
                      <a:pt x="68" y="39"/>
                    </a:lnTo>
                    <a:close/>
                    <a:moveTo>
                      <a:pt x="64" y="33"/>
                    </a:moveTo>
                    <a:lnTo>
                      <a:pt x="63" y="31"/>
                    </a:lnTo>
                    <a:lnTo>
                      <a:pt x="63" y="29"/>
                    </a:lnTo>
                    <a:lnTo>
                      <a:pt x="73" y="29"/>
                    </a:lnTo>
                    <a:lnTo>
                      <a:pt x="64" y="33"/>
                    </a:lnTo>
                    <a:close/>
                    <a:moveTo>
                      <a:pt x="63" y="29"/>
                    </a:moveTo>
                    <a:lnTo>
                      <a:pt x="63" y="26"/>
                    </a:lnTo>
                    <a:lnTo>
                      <a:pt x="83" y="26"/>
                    </a:lnTo>
                    <a:lnTo>
                      <a:pt x="83" y="29"/>
                    </a:lnTo>
                    <a:lnTo>
                      <a:pt x="63" y="29"/>
                    </a:lnTo>
                    <a:close/>
                    <a:moveTo>
                      <a:pt x="63" y="26"/>
                    </a:moveTo>
                    <a:lnTo>
                      <a:pt x="63" y="22"/>
                    </a:lnTo>
                    <a:lnTo>
                      <a:pt x="83" y="22"/>
                    </a:lnTo>
                    <a:lnTo>
                      <a:pt x="83" y="26"/>
                    </a:lnTo>
                    <a:lnTo>
                      <a:pt x="63" y="26"/>
                    </a:lnTo>
                    <a:close/>
                    <a:moveTo>
                      <a:pt x="80" y="16"/>
                    </a:moveTo>
                    <a:lnTo>
                      <a:pt x="83" y="19"/>
                    </a:lnTo>
                    <a:lnTo>
                      <a:pt x="83" y="22"/>
                    </a:lnTo>
                    <a:lnTo>
                      <a:pt x="73" y="22"/>
                    </a:lnTo>
                    <a:lnTo>
                      <a:pt x="80" y="16"/>
                    </a:lnTo>
                    <a:close/>
                    <a:moveTo>
                      <a:pt x="67" y="29"/>
                    </a:moveTo>
                    <a:lnTo>
                      <a:pt x="63" y="26"/>
                    </a:lnTo>
                    <a:lnTo>
                      <a:pt x="76" y="13"/>
                    </a:lnTo>
                    <a:lnTo>
                      <a:pt x="80" y="16"/>
                    </a:lnTo>
                    <a:lnTo>
                      <a:pt x="67" y="29"/>
                    </a:lnTo>
                    <a:close/>
                    <a:moveTo>
                      <a:pt x="76" y="13"/>
                    </a:moveTo>
                    <a:lnTo>
                      <a:pt x="68" y="3"/>
                    </a:lnTo>
                    <a:lnTo>
                      <a:pt x="76" y="13"/>
                    </a:lnTo>
                    <a:lnTo>
                      <a:pt x="70" y="19"/>
                    </a:lnTo>
                    <a:lnTo>
                      <a:pt x="76" y="13"/>
                    </a:lnTo>
                    <a:close/>
                    <a:moveTo>
                      <a:pt x="63" y="26"/>
                    </a:moveTo>
                    <a:lnTo>
                      <a:pt x="60" y="22"/>
                    </a:lnTo>
                    <a:lnTo>
                      <a:pt x="73" y="9"/>
                    </a:lnTo>
                    <a:lnTo>
                      <a:pt x="76" y="13"/>
                    </a:lnTo>
                    <a:lnTo>
                      <a:pt x="63" y="26"/>
                    </a:lnTo>
                    <a:close/>
                    <a:moveTo>
                      <a:pt x="60" y="22"/>
                    </a:moveTo>
                    <a:lnTo>
                      <a:pt x="70" y="32"/>
                    </a:lnTo>
                    <a:lnTo>
                      <a:pt x="60" y="22"/>
                    </a:lnTo>
                    <a:lnTo>
                      <a:pt x="67" y="16"/>
                    </a:lnTo>
                    <a:lnTo>
                      <a:pt x="60" y="22"/>
                    </a:lnTo>
                    <a:close/>
                    <a:moveTo>
                      <a:pt x="60" y="22"/>
                    </a:moveTo>
                    <a:lnTo>
                      <a:pt x="57" y="19"/>
                    </a:lnTo>
                    <a:lnTo>
                      <a:pt x="71" y="6"/>
                    </a:lnTo>
                    <a:lnTo>
                      <a:pt x="73" y="9"/>
                    </a:lnTo>
                    <a:lnTo>
                      <a:pt x="60" y="22"/>
                    </a:lnTo>
                    <a:close/>
                    <a:moveTo>
                      <a:pt x="63" y="4"/>
                    </a:moveTo>
                    <a:lnTo>
                      <a:pt x="68" y="4"/>
                    </a:lnTo>
                    <a:lnTo>
                      <a:pt x="71" y="6"/>
                    </a:lnTo>
                    <a:lnTo>
                      <a:pt x="63" y="13"/>
                    </a:lnTo>
                    <a:lnTo>
                      <a:pt x="63" y="4"/>
                    </a:lnTo>
                    <a:close/>
                    <a:moveTo>
                      <a:pt x="63" y="22"/>
                    </a:moveTo>
                    <a:lnTo>
                      <a:pt x="58" y="22"/>
                    </a:lnTo>
                    <a:lnTo>
                      <a:pt x="58" y="4"/>
                    </a:lnTo>
                    <a:lnTo>
                      <a:pt x="63" y="4"/>
                    </a:lnTo>
                    <a:lnTo>
                      <a:pt x="63" y="22"/>
                    </a:lnTo>
                    <a:close/>
                    <a:moveTo>
                      <a:pt x="58" y="22"/>
                    </a:moveTo>
                    <a:lnTo>
                      <a:pt x="53" y="22"/>
                    </a:lnTo>
                    <a:lnTo>
                      <a:pt x="51" y="20"/>
                    </a:lnTo>
                    <a:lnTo>
                      <a:pt x="58" y="13"/>
                    </a:lnTo>
                    <a:lnTo>
                      <a:pt x="58" y="22"/>
                    </a:lnTo>
                    <a:close/>
                    <a:moveTo>
                      <a:pt x="51" y="20"/>
                    </a:moveTo>
                    <a:lnTo>
                      <a:pt x="48" y="17"/>
                    </a:lnTo>
                    <a:lnTo>
                      <a:pt x="61" y="3"/>
                    </a:lnTo>
                    <a:lnTo>
                      <a:pt x="64" y="6"/>
                    </a:lnTo>
                    <a:lnTo>
                      <a:pt x="51" y="20"/>
                    </a:lnTo>
                    <a:close/>
                    <a:moveTo>
                      <a:pt x="54" y="0"/>
                    </a:moveTo>
                    <a:lnTo>
                      <a:pt x="58" y="0"/>
                    </a:lnTo>
                    <a:lnTo>
                      <a:pt x="61" y="3"/>
                    </a:lnTo>
                    <a:lnTo>
                      <a:pt x="54" y="10"/>
                    </a:lnTo>
                    <a:lnTo>
                      <a:pt x="54" y="0"/>
                    </a:lnTo>
                    <a:close/>
                    <a:moveTo>
                      <a:pt x="54" y="19"/>
                    </a:moveTo>
                    <a:lnTo>
                      <a:pt x="48" y="19"/>
                    </a:lnTo>
                    <a:lnTo>
                      <a:pt x="48" y="0"/>
                    </a:lnTo>
                    <a:lnTo>
                      <a:pt x="54" y="0"/>
                    </a:lnTo>
                    <a:lnTo>
                      <a:pt x="54" y="19"/>
                    </a:lnTo>
                    <a:close/>
                    <a:moveTo>
                      <a:pt x="48" y="19"/>
                    </a:moveTo>
                    <a:lnTo>
                      <a:pt x="45" y="19"/>
                    </a:lnTo>
                    <a:lnTo>
                      <a:pt x="45" y="0"/>
                    </a:lnTo>
                    <a:lnTo>
                      <a:pt x="48" y="0"/>
                    </a:lnTo>
                    <a:lnTo>
                      <a:pt x="48" y="19"/>
                    </a:lnTo>
                    <a:close/>
                    <a:moveTo>
                      <a:pt x="40" y="2"/>
                    </a:moveTo>
                    <a:lnTo>
                      <a:pt x="42" y="0"/>
                    </a:lnTo>
                    <a:lnTo>
                      <a:pt x="45" y="0"/>
                    </a:lnTo>
                    <a:lnTo>
                      <a:pt x="45" y="10"/>
                    </a:lnTo>
                    <a:lnTo>
                      <a:pt x="40" y="2"/>
                    </a:lnTo>
                    <a:close/>
                    <a:moveTo>
                      <a:pt x="49" y="18"/>
                    </a:moveTo>
                    <a:lnTo>
                      <a:pt x="42" y="21"/>
                    </a:lnTo>
                    <a:lnTo>
                      <a:pt x="33" y="5"/>
                    </a:lnTo>
                    <a:lnTo>
                      <a:pt x="40" y="2"/>
                    </a:lnTo>
                    <a:lnTo>
                      <a:pt x="49" y="18"/>
                    </a:lnTo>
                    <a:close/>
                    <a:moveTo>
                      <a:pt x="42" y="21"/>
                    </a:moveTo>
                    <a:lnTo>
                      <a:pt x="40" y="22"/>
                    </a:lnTo>
                    <a:lnTo>
                      <a:pt x="38" y="22"/>
                    </a:lnTo>
                    <a:lnTo>
                      <a:pt x="38" y="13"/>
                    </a:lnTo>
                    <a:lnTo>
                      <a:pt x="42" y="21"/>
                    </a:lnTo>
                    <a:close/>
                    <a:moveTo>
                      <a:pt x="38" y="22"/>
                    </a:moveTo>
                    <a:lnTo>
                      <a:pt x="35" y="22"/>
                    </a:lnTo>
                    <a:lnTo>
                      <a:pt x="35" y="4"/>
                    </a:lnTo>
                    <a:lnTo>
                      <a:pt x="38" y="4"/>
                    </a:lnTo>
                    <a:lnTo>
                      <a:pt x="38" y="22"/>
                    </a:lnTo>
                    <a:close/>
                    <a:moveTo>
                      <a:pt x="31" y="5"/>
                    </a:moveTo>
                    <a:lnTo>
                      <a:pt x="32" y="4"/>
                    </a:lnTo>
                    <a:lnTo>
                      <a:pt x="35" y="4"/>
                    </a:lnTo>
                    <a:lnTo>
                      <a:pt x="35" y="13"/>
                    </a:lnTo>
                    <a:lnTo>
                      <a:pt x="31" y="5"/>
                    </a:lnTo>
                    <a:close/>
                    <a:moveTo>
                      <a:pt x="39" y="21"/>
                    </a:moveTo>
                    <a:lnTo>
                      <a:pt x="33" y="25"/>
                    </a:lnTo>
                    <a:lnTo>
                      <a:pt x="25" y="8"/>
                    </a:lnTo>
                    <a:lnTo>
                      <a:pt x="31" y="5"/>
                    </a:lnTo>
                    <a:lnTo>
                      <a:pt x="39" y="21"/>
                    </a:lnTo>
                    <a:close/>
                    <a:moveTo>
                      <a:pt x="33" y="25"/>
                    </a:moveTo>
                    <a:lnTo>
                      <a:pt x="27" y="28"/>
                    </a:lnTo>
                    <a:lnTo>
                      <a:pt x="18" y="10"/>
                    </a:lnTo>
                    <a:lnTo>
                      <a:pt x="25" y="8"/>
                    </a:lnTo>
                    <a:lnTo>
                      <a:pt x="33" y="25"/>
                    </a:lnTo>
                    <a:close/>
                    <a:moveTo>
                      <a:pt x="16" y="13"/>
                    </a:moveTo>
                    <a:lnTo>
                      <a:pt x="17" y="11"/>
                    </a:lnTo>
                    <a:lnTo>
                      <a:pt x="18" y="10"/>
                    </a:lnTo>
                    <a:lnTo>
                      <a:pt x="22" y="19"/>
                    </a:lnTo>
                    <a:lnTo>
                      <a:pt x="16" y="13"/>
                    </a:lnTo>
                    <a:close/>
                    <a:moveTo>
                      <a:pt x="29" y="26"/>
                    </a:moveTo>
                    <a:lnTo>
                      <a:pt x="26" y="29"/>
                    </a:lnTo>
                    <a:lnTo>
                      <a:pt x="13" y="16"/>
                    </a:lnTo>
                    <a:lnTo>
                      <a:pt x="16" y="13"/>
                    </a:lnTo>
                    <a:lnTo>
                      <a:pt x="29" y="26"/>
                    </a:lnTo>
                    <a:close/>
                    <a:moveTo>
                      <a:pt x="26" y="29"/>
                    </a:moveTo>
                    <a:lnTo>
                      <a:pt x="22" y="32"/>
                    </a:lnTo>
                    <a:lnTo>
                      <a:pt x="9" y="19"/>
                    </a:lnTo>
                    <a:lnTo>
                      <a:pt x="13" y="16"/>
                    </a:lnTo>
                    <a:lnTo>
                      <a:pt x="26" y="29"/>
                    </a:lnTo>
                    <a:close/>
                    <a:moveTo>
                      <a:pt x="7" y="21"/>
                    </a:moveTo>
                    <a:lnTo>
                      <a:pt x="8" y="20"/>
                    </a:lnTo>
                    <a:lnTo>
                      <a:pt x="9" y="19"/>
                    </a:lnTo>
                    <a:lnTo>
                      <a:pt x="16" y="26"/>
                    </a:lnTo>
                    <a:lnTo>
                      <a:pt x="7" y="21"/>
                    </a:lnTo>
                    <a:close/>
                    <a:moveTo>
                      <a:pt x="25" y="30"/>
                    </a:moveTo>
                    <a:lnTo>
                      <a:pt x="21" y="37"/>
                    </a:lnTo>
                    <a:lnTo>
                      <a:pt x="5" y="28"/>
                    </a:lnTo>
                    <a:lnTo>
                      <a:pt x="7" y="21"/>
                    </a:lnTo>
                    <a:lnTo>
                      <a:pt x="25" y="30"/>
                    </a:lnTo>
                    <a:close/>
                    <a:moveTo>
                      <a:pt x="21" y="37"/>
                    </a:moveTo>
                    <a:lnTo>
                      <a:pt x="20" y="38"/>
                    </a:lnTo>
                    <a:lnTo>
                      <a:pt x="19" y="39"/>
                    </a:lnTo>
                    <a:lnTo>
                      <a:pt x="13" y="32"/>
                    </a:lnTo>
                    <a:lnTo>
                      <a:pt x="21" y="37"/>
                    </a:lnTo>
                    <a:close/>
                    <a:moveTo>
                      <a:pt x="19" y="39"/>
                    </a:moveTo>
                    <a:lnTo>
                      <a:pt x="17" y="42"/>
                    </a:lnTo>
                    <a:lnTo>
                      <a:pt x="3" y="29"/>
                    </a:lnTo>
                    <a:lnTo>
                      <a:pt x="6" y="26"/>
                    </a:lnTo>
                    <a:lnTo>
                      <a:pt x="19" y="39"/>
                    </a:lnTo>
                    <a:close/>
                    <a:moveTo>
                      <a:pt x="0" y="36"/>
                    </a:moveTo>
                    <a:lnTo>
                      <a:pt x="0" y="31"/>
                    </a:lnTo>
                    <a:lnTo>
                      <a:pt x="3" y="29"/>
                    </a:lnTo>
                    <a:lnTo>
                      <a:pt x="9" y="36"/>
                    </a:lnTo>
                    <a:lnTo>
                      <a:pt x="0" y="36"/>
                    </a:lnTo>
                    <a:close/>
                    <a:moveTo>
                      <a:pt x="19" y="36"/>
                    </a:moveTo>
                    <a:lnTo>
                      <a:pt x="19" y="38"/>
                    </a:lnTo>
                    <a:lnTo>
                      <a:pt x="0" y="38"/>
                    </a:lnTo>
                    <a:lnTo>
                      <a:pt x="0" y="36"/>
                    </a:lnTo>
                    <a:lnTo>
                      <a:pt x="19" y="36"/>
                    </a:lnTo>
                    <a:close/>
                    <a:moveTo>
                      <a:pt x="19" y="38"/>
                    </a:moveTo>
                    <a:lnTo>
                      <a:pt x="19" y="45"/>
                    </a:lnTo>
                    <a:lnTo>
                      <a:pt x="0" y="45"/>
                    </a:lnTo>
                    <a:lnTo>
                      <a:pt x="0" y="38"/>
                    </a:lnTo>
                    <a:lnTo>
                      <a:pt x="19" y="38"/>
                    </a:lnTo>
                    <a:close/>
                    <a:moveTo>
                      <a:pt x="19" y="45"/>
                    </a:moveTo>
                    <a:lnTo>
                      <a:pt x="19" y="48"/>
                    </a:lnTo>
                    <a:lnTo>
                      <a:pt x="0" y="48"/>
                    </a:lnTo>
                    <a:lnTo>
                      <a:pt x="0" y="45"/>
                    </a:lnTo>
                    <a:lnTo>
                      <a:pt x="19" y="45"/>
                    </a:lnTo>
                    <a:close/>
                    <a:moveTo>
                      <a:pt x="19" y="48"/>
                    </a:moveTo>
                    <a:lnTo>
                      <a:pt x="19" y="54"/>
                    </a:lnTo>
                    <a:lnTo>
                      <a:pt x="0" y="54"/>
                    </a:lnTo>
                    <a:lnTo>
                      <a:pt x="0" y="48"/>
                    </a:lnTo>
                    <a:lnTo>
                      <a:pt x="19" y="48"/>
                    </a:lnTo>
                    <a:close/>
                    <a:moveTo>
                      <a:pt x="3" y="61"/>
                    </a:moveTo>
                    <a:lnTo>
                      <a:pt x="0" y="58"/>
                    </a:lnTo>
                    <a:lnTo>
                      <a:pt x="0" y="54"/>
                    </a:lnTo>
                    <a:lnTo>
                      <a:pt x="9" y="54"/>
                    </a:lnTo>
                    <a:lnTo>
                      <a:pt x="3" y="61"/>
                    </a:lnTo>
                    <a:close/>
                    <a:moveTo>
                      <a:pt x="17" y="48"/>
                    </a:moveTo>
                    <a:lnTo>
                      <a:pt x="19" y="51"/>
                    </a:lnTo>
                    <a:lnTo>
                      <a:pt x="6" y="64"/>
                    </a:lnTo>
                    <a:lnTo>
                      <a:pt x="3" y="61"/>
                    </a:lnTo>
                    <a:lnTo>
                      <a:pt x="17" y="48"/>
                    </a:lnTo>
                    <a:close/>
                    <a:moveTo>
                      <a:pt x="19" y="51"/>
                    </a:moveTo>
                    <a:lnTo>
                      <a:pt x="22" y="53"/>
                    </a:lnTo>
                    <a:lnTo>
                      <a:pt x="22" y="58"/>
                    </a:lnTo>
                    <a:lnTo>
                      <a:pt x="13" y="58"/>
                    </a:lnTo>
                    <a:lnTo>
                      <a:pt x="19" y="51"/>
                    </a:lnTo>
                    <a:close/>
                    <a:moveTo>
                      <a:pt x="22" y="58"/>
                    </a:moveTo>
                    <a:lnTo>
                      <a:pt x="22" y="61"/>
                    </a:lnTo>
                    <a:lnTo>
                      <a:pt x="4" y="61"/>
                    </a:lnTo>
                    <a:lnTo>
                      <a:pt x="4" y="58"/>
                    </a:lnTo>
                    <a:lnTo>
                      <a:pt x="22" y="58"/>
                    </a:lnTo>
                    <a:close/>
                    <a:moveTo>
                      <a:pt x="6" y="68"/>
                    </a:moveTo>
                    <a:lnTo>
                      <a:pt x="4" y="64"/>
                    </a:lnTo>
                    <a:lnTo>
                      <a:pt x="4" y="61"/>
                    </a:lnTo>
                    <a:lnTo>
                      <a:pt x="13" y="61"/>
                    </a:lnTo>
                    <a:lnTo>
                      <a:pt x="6" y="68"/>
                    </a:lnTo>
                    <a:close/>
                    <a:moveTo>
                      <a:pt x="19" y="54"/>
                    </a:moveTo>
                    <a:lnTo>
                      <a:pt x="22" y="57"/>
                    </a:lnTo>
                    <a:lnTo>
                      <a:pt x="9" y="71"/>
                    </a:lnTo>
                    <a:lnTo>
                      <a:pt x="6" y="68"/>
                    </a:lnTo>
                    <a:lnTo>
                      <a:pt x="19" y="54"/>
                    </a:lnTo>
                    <a:close/>
                    <a:moveTo>
                      <a:pt x="16" y="73"/>
                    </a:moveTo>
                    <a:lnTo>
                      <a:pt x="13" y="73"/>
                    </a:lnTo>
                    <a:lnTo>
                      <a:pt x="9" y="71"/>
                    </a:lnTo>
                    <a:lnTo>
                      <a:pt x="16" y="64"/>
                    </a:lnTo>
                    <a:lnTo>
                      <a:pt x="16" y="73"/>
                    </a:lnTo>
                    <a:close/>
                    <a:moveTo>
                      <a:pt x="16" y="54"/>
                    </a:moveTo>
                    <a:lnTo>
                      <a:pt x="19" y="54"/>
                    </a:lnTo>
                    <a:lnTo>
                      <a:pt x="19" y="73"/>
                    </a:lnTo>
                    <a:lnTo>
                      <a:pt x="16" y="73"/>
                    </a:lnTo>
                    <a:lnTo>
                      <a:pt x="16" y="54"/>
                    </a:lnTo>
                    <a:close/>
                    <a:moveTo>
                      <a:pt x="19" y="54"/>
                    </a:moveTo>
                    <a:lnTo>
                      <a:pt x="21" y="54"/>
                    </a:lnTo>
                    <a:lnTo>
                      <a:pt x="24" y="56"/>
                    </a:lnTo>
                    <a:lnTo>
                      <a:pt x="19" y="64"/>
                    </a:lnTo>
                    <a:lnTo>
                      <a:pt x="19" y="54"/>
                    </a:lnTo>
                    <a:close/>
                    <a:moveTo>
                      <a:pt x="24" y="56"/>
                    </a:moveTo>
                    <a:lnTo>
                      <a:pt x="30" y="59"/>
                    </a:lnTo>
                    <a:lnTo>
                      <a:pt x="21" y="75"/>
                    </a:lnTo>
                    <a:lnTo>
                      <a:pt x="15" y="72"/>
                    </a:lnTo>
                    <a:lnTo>
                      <a:pt x="24" y="56"/>
                    </a:lnTo>
                    <a:close/>
                    <a:moveTo>
                      <a:pt x="26" y="76"/>
                    </a:moveTo>
                    <a:lnTo>
                      <a:pt x="24" y="76"/>
                    </a:lnTo>
                    <a:lnTo>
                      <a:pt x="21" y="75"/>
                    </a:lnTo>
                    <a:lnTo>
                      <a:pt x="26" y="67"/>
                    </a:lnTo>
                    <a:lnTo>
                      <a:pt x="26" y="76"/>
                    </a:lnTo>
                    <a:close/>
                    <a:moveTo>
                      <a:pt x="26" y="58"/>
                    </a:moveTo>
                    <a:lnTo>
                      <a:pt x="29" y="58"/>
                    </a:lnTo>
                    <a:lnTo>
                      <a:pt x="29" y="76"/>
                    </a:lnTo>
                    <a:lnTo>
                      <a:pt x="26" y="76"/>
                    </a:lnTo>
                    <a:lnTo>
                      <a:pt x="26" y="58"/>
                    </a:lnTo>
                    <a:close/>
                    <a:moveTo>
                      <a:pt x="29" y="58"/>
                    </a:moveTo>
                    <a:lnTo>
                      <a:pt x="35" y="58"/>
                    </a:lnTo>
                    <a:lnTo>
                      <a:pt x="35" y="76"/>
                    </a:lnTo>
                    <a:lnTo>
                      <a:pt x="29" y="76"/>
                    </a:lnTo>
                    <a:lnTo>
                      <a:pt x="29" y="58"/>
                    </a:lnTo>
                    <a:close/>
                    <a:moveTo>
                      <a:pt x="35" y="58"/>
                    </a:moveTo>
                    <a:lnTo>
                      <a:pt x="38" y="58"/>
                    </a:lnTo>
                    <a:lnTo>
                      <a:pt x="38" y="76"/>
                    </a:lnTo>
                    <a:lnTo>
                      <a:pt x="35" y="76"/>
                    </a:lnTo>
                    <a:lnTo>
                      <a:pt x="35" y="58"/>
                    </a:lnTo>
                    <a:close/>
                    <a:moveTo>
                      <a:pt x="38" y="58"/>
                    </a:moveTo>
                    <a:lnTo>
                      <a:pt x="45" y="58"/>
                    </a:lnTo>
                    <a:lnTo>
                      <a:pt x="45" y="76"/>
                    </a:lnTo>
                    <a:lnTo>
                      <a:pt x="38" y="76"/>
                    </a:lnTo>
                    <a:lnTo>
                      <a:pt x="38" y="58"/>
                    </a:lnTo>
                    <a:close/>
                    <a:moveTo>
                      <a:pt x="49" y="75"/>
                    </a:moveTo>
                    <a:lnTo>
                      <a:pt x="47" y="76"/>
                    </a:lnTo>
                    <a:lnTo>
                      <a:pt x="45" y="76"/>
                    </a:lnTo>
                    <a:lnTo>
                      <a:pt x="45" y="67"/>
                    </a:lnTo>
                    <a:lnTo>
                      <a:pt x="49" y="75"/>
                    </a:lnTo>
                    <a:close/>
                    <a:moveTo>
                      <a:pt x="40" y="59"/>
                    </a:moveTo>
                    <a:lnTo>
                      <a:pt x="47" y="56"/>
                    </a:lnTo>
                    <a:lnTo>
                      <a:pt x="56" y="72"/>
                    </a:lnTo>
                    <a:lnTo>
                      <a:pt x="49" y="75"/>
                    </a:lnTo>
                    <a:lnTo>
                      <a:pt x="40" y="59"/>
                    </a:lnTo>
                    <a:close/>
                    <a:moveTo>
                      <a:pt x="58" y="71"/>
                    </a:moveTo>
                    <a:lnTo>
                      <a:pt x="57" y="72"/>
                    </a:lnTo>
                    <a:lnTo>
                      <a:pt x="56" y="72"/>
                    </a:lnTo>
                    <a:lnTo>
                      <a:pt x="51" y="64"/>
                    </a:lnTo>
                    <a:lnTo>
                      <a:pt x="58" y="71"/>
                    </a:lnTo>
                    <a:close/>
                    <a:moveTo>
                      <a:pt x="45" y="57"/>
                    </a:moveTo>
                    <a:lnTo>
                      <a:pt x="48" y="54"/>
                    </a:lnTo>
                    <a:lnTo>
                      <a:pt x="61" y="68"/>
                    </a:lnTo>
                    <a:lnTo>
                      <a:pt x="58" y="71"/>
                    </a:lnTo>
                    <a:lnTo>
                      <a:pt x="45"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36" name="Freeform 322">
                <a:extLst>
                  <a:ext uri="{FF2B5EF4-FFF2-40B4-BE49-F238E27FC236}">
                    <a16:creationId xmlns:a16="http://schemas.microsoft.com/office/drawing/2014/main" id="{09A76499-7EAF-41FA-8959-1AF37A2E7E97}"/>
                  </a:ext>
                </a:extLst>
              </p:cNvPr>
              <p:cNvSpPr>
                <a:spLocks/>
              </p:cNvSpPr>
              <p:nvPr/>
            </p:nvSpPr>
            <p:spPr bwMode="auto">
              <a:xfrm>
                <a:off x="3420" y="2942"/>
                <a:ext cx="16" cy="14"/>
              </a:xfrm>
              <a:custGeom>
                <a:avLst/>
                <a:gdLst>
                  <a:gd name="T0" fmla="*/ 11 w 64"/>
                  <a:gd name="T1" fmla="*/ 13 h 57"/>
                  <a:gd name="T2" fmla="*/ 13 w 64"/>
                  <a:gd name="T3" fmla="*/ 13 h 57"/>
                  <a:gd name="T4" fmla="*/ 14 w 64"/>
                  <a:gd name="T5" fmla="*/ 11 h 57"/>
                  <a:gd name="T6" fmla="*/ 14 w 64"/>
                  <a:gd name="T7" fmla="*/ 10 h 57"/>
                  <a:gd name="T8" fmla="*/ 15 w 64"/>
                  <a:gd name="T9" fmla="*/ 10 h 57"/>
                  <a:gd name="T10" fmla="*/ 16 w 64"/>
                  <a:gd name="T11" fmla="*/ 9 h 57"/>
                  <a:gd name="T12" fmla="*/ 16 w 64"/>
                  <a:gd name="T13" fmla="*/ 7 h 57"/>
                  <a:gd name="T14" fmla="*/ 16 w 64"/>
                  <a:gd name="T15" fmla="*/ 6 h 57"/>
                  <a:gd name="T16" fmla="*/ 16 w 64"/>
                  <a:gd name="T17" fmla="*/ 5 h 57"/>
                  <a:gd name="T18" fmla="*/ 16 w 64"/>
                  <a:gd name="T19" fmla="*/ 4 h 57"/>
                  <a:gd name="T20" fmla="*/ 16 w 64"/>
                  <a:gd name="T21" fmla="*/ 3 h 57"/>
                  <a:gd name="T22" fmla="*/ 15 w 64"/>
                  <a:gd name="T23" fmla="*/ 2 h 57"/>
                  <a:gd name="T24" fmla="*/ 14 w 64"/>
                  <a:gd name="T25" fmla="*/ 2 h 57"/>
                  <a:gd name="T26" fmla="*/ 14 w 64"/>
                  <a:gd name="T27" fmla="*/ 1 h 57"/>
                  <a:gd name="T28" fmla="*/ 12 w 64"/>
                  <a:gd name="T29" fmla="*/ 1 h 57"/>
                  <a:gd name="T30" fmla="*/ 11 w 64"/>
                  <a:gd name="T31" fmla="*/ 0 h 57"/>
                  <a:gd name="T32" fmla="*/ 10 w 64"/>
                  <a:gd name="T33" fmla="*/ 0 h 57"/>
                  <a:gd name="T34" fmla="*/ 9 w 64"/>
                  <a:gd name="T35" fmla="*/ 0 h 57"/>
                  <a:gd name="T36" fmla="*/ 7 w 64"/>
                  <a:gd name="T37" fmla="*/ 1 h 57"/>
                  <a:gd name="T38" fmla="*/ 6 w 64"/>
                  <a:gd name="T39" fmla="*/ 1 h 57"/>
                  <a:gd name="T40" fmla="*/ 5 w 64"/>
                  <a:gd name="T41" fmla="*/ 2 h 57"/>
                  <a:gd name="T42" fmla="*/ 3 w 64"/>
                  <a:gd name="T43" fmla="*/ 2 h 57"/>
                  <a:gd name="T44" fmla="*/ 3 w 64"/>
                  <a:gd name="T45" fmla="*/ 3 h 57"/>
                  <a:gd name="T46" fmla="*/ 2 w 64"/>
                  <a:gd name="T47" fmla="*/ 5 h 57"/>
                  <a:gd name="T48" fmla="*/ 1 w 64"/>
                  <a:gd name="T49" fmla="*/ 5 h 57"/>
                  <a:gd name="T50" fmla="*/ 0 w 64"/>
                  <a:gd name="T51" fmla="*/ 6 h 57"/>
                  <a:gd name="T52" fmla="*/ 0 w 64"/>
                  <a:gd name="T53" fmla="*/ 8 h 57"/>
                  <a:gd name="T54" fmla="*/ 0 w 64"/>
                  <a:gd name="T55" fmla="*/ 9 h 57"/>
                  <a:gd name="T56" fmla="*/ 0 w 64"/>
                  <a:gd name="T57" fmla="*/ 10 h 57"/>
                  <a:gd name="T58" fmla="*/ 0 w 64"/>
                  <a:gd name="T59" fmla="*/ 11 h 57"/>
                  <a:gd name="T60" fmla="*/ 1 w 64"/>
                  <a:gd name="T61" fmla="*/ 12 h 57"/>
                  <a:gd name="T62" fmla="*/ 1 w 64"/>
                  <a:gd name="T63" fmla="*/ 13 h 57"/>
                  <a:gd name="T64" fmla="*/ 2 w 64"/>
                  <a:gd name="T65" fmla="*/ 13 h 57"/>
                  <a:gd name="T66" fmla="*/ 3 w 64"/>
                  <a:gd name="T67" fmla="*/ 14 h 57"/>
                  <a:gd name="T68" fmla="*/ 4 w 64"/>
                  <a:gd name="T69" fmla="*/ 14 h 57"/>
                  <a:gd name="T70" fmla="*/ 5 w 64"/>
                  <a:gd name="T71" fmla="*/ 14 h 57"/>
                  <a:gd name="T72" fmla="*/ 6 w 64"/>
                  <a:gd name="T73" fmla="*/ 14 h 57"/>
                  <a:gd name="T74" fmla="*/ 7 w 64"/>
                  <a:gd name="T75" fmla="*/ 14 h 57"/>
                  <a:gd name="T76" fmla="*/ 9 w 64"/>
                  <a:gd name="T77" fmla="*/ 14 h 57"/>
                  <a:gd name="T78" fmla="*/ 10 w 64"/>
                  <a:gd name="T79" fmla="*/ 13 h 57"/>
                  <a:gd name="T80" fmla="*/ 11 w 64"/>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57"/>
                  <a:gd name="T125" fmla="*/ 64 w 64"/>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57">
                    <a:moveTo>
                      <a:pt x="44" y="54"/>
                    </a:moveTo>
                    <a:lnTo>
                      <a:pt x="50" y="51"/>
                    </a:lnTo>
                    <a:lnTo>
                      <a:pt x="54" y="45"/>
                    </a:lnTo>
                    <a:lnTo>
                      <a:pt x="57" y="42"/>
                    </a:lnTo>
                    <a:lnTo>
                      <a:pt x="60" y="39"/>
                    </a:lnTo>
                    <a:lnTo>
                      <a:pt x="64" y="35"/>
                    </a:lnTo>
                    <a:lnTo>
                      <a:pt x="64" y="29"/>
                    </a:lnTo>
                    <a:lnTo>
                      <a:pt x="64" y="25"/>
                    </a:lnTo>
                    <a:lnTo>
                      <a:pt x="64" y="19"/>
                    </a:lnTo>
                    <a:lnTo>
                      <a:pt x="64" y="17"/>
                    </a:lnTo>
                    <a:lnTo>
                      <a:pt x="64" y="13"/>
                    </a:lnTo>
                    <a:lnTo>
                      <a:pt x="60" y="10"/>
                    </a:lnTo>
                    <a:lnTo>
                      <a:pt x="57" y="7"/>
                    </a:lnTo>
                    <a:lnTo>
                      <a:pt x="54" y="3"/>
                    </a:lnTo>
                    <a:lnTo>
                      <a:pt x="47" y="3"/>
                    </a:lnTo>
                    <a:lnTo>
                      <a:pt x="44" y="0"/>
                    </a:lnTo>
                    <a:lnTo>
                      <a:pt x="38" y="0"/>
                    </a:lnTo>
                    <a:lnTo>
                      <a:pt x="35" y="0"/>
                    </a:lnTo>
                    <a:lnTo>
                      <a:pt x="28" y="3"/>
                    </a:lnTo>
                    <a:lnTo>
                      <a:pt x="25" y="3"/>
                    </a:lnTo>
                    <a:lnTo>
                      <a:pt x="18" y="7"/>
                    </a:lnTo>
                    <a:lnTo>
                      <a:pt x="13" y="10"/>
                    </a:lnTo>
                    <a:lnTo>
                      <a:pt x="10" y="13"/>
                    </a:lnTo>
                    <a:lnTo>
                      <a:pt x="6" y="19"/>
                    </a:lnTo>
                    <a:lnTo>
                      <a:pt x="3" y="22"/>
                    </a:lnTo>
                    <a:lnTo>
                      <a:pt x="0" y="25"/>
                    </a:lnTo>
                    <a:lnTo>
                      <a:pt x="0" y="32"/>
                    </a:lnTo>
                    <a:lnTo>
                      <a:pt x="0" y="35"/>
                    </a:lnTo>
                    <a:lnTo>
                      <a:pt x="0" y="39"/>
                    </a:lnTo>
                    <a:lnTo>
                      <a:pt x="0" y="45"/>
                    </a:lnTo>
                    <a:lnTo>
                      <a:pt x="3" y="48"/>
                    </a:lnTo>
                    <a:lnTo>
                      <a:pt x="3" y="51"/>
                    </a:lnTo>
                    <a:lnTo>
                      <a:pt x="6" y="54"/>
                    </a:lnTo>
                    <a:lnTo>
                      <a:pt x="10" y="57"/>
                    </a:lnTo>
                    <a:lnTo>
                      <a:pt x="16" y="57"/>
                    </a:lnTo>
                    <a:lnTo>
                      <a:pt x="18" y="57"/>
                    </a:lnTo>
                    <a:lnTo>
                      <a:pt x="25" y="57"/>
                    </a:lnTo>
                    <a:lnTo>
                      <a:pt x="28" y="57"/>
                    </a:lnTo>
                    <a:lnTo>
                      <a:pt x="35" y="57"/>
                    </a:lnTo>
                    <a:lnTo>
                      <a:pt x="41" y="54"/>
                    </a:lnTo>
                    <a:lnTo>
                      <a:pt x="44"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37" name="Freeform 323">
                <a:extLst>
                  <a:ext uri="{FF2B5EF4-FFF2-40B4-BE49-F238E27FC236}">
                    <a16:creationId xmlns:a16="http://schemas.microsoft.com/office/drawing/2014/main" id="{2F24D09E-DC49-40FA-9A55-2A77CAA3139E}"/>
                  </a:ext>
                </a:extLst>
              </p:cNvPr>
              <p:cNvSpPr>
                <a:spLocks noEditPoints="1"/>
              </p:cNvSpPr>
              <p:nvPr/>
            </p:nvSpPr>
            <p:spPr bwMode="auto">
              <a:xfrm>
                <a:off x="3417" y="2940"/>
                <a:ext cx="21" cy="19"/>
              </a:xfrm>
              <a:custGeom>
                <a:avLst/>
                <a:gdLst>
                  <a:gd name="T0" fmla="*/ 17 w 83"/>
                  <a:gd name="T1" fmla="*/ 16 h 76"/>
                  <a:gd name="T2" fmla="*/ 14 w 83"/>
                  <a:gd name="T3" fmla="*/ 13 h 76"/>
                  <a:gd name="T4" fmla="*/ 14 w 83"/>
                  <a:gd name="T5" fmla="*/ 12 h 76"/>
                  <a:gd name="T6" fmla="*/ 18 w 83"/>
                  <a:gd name="T7" fmla="*/ 15 h 76"/>
                  <a:gd name="T8" fmla="*/ 19 w 83"/>
                  <a:gd name="T9" fmla="*/ 15 h 76"/>
                  <a:gd name="T10" fmla="*/ 19 w 83"/>
                  <a:gd name="T11" fmla="*/ 14 h 76"/>
                  <a:gd name="T12" fmla="*/ 17 w 83"/>
                  <a:gd name="T13" fmla="*/ 10 h 76"/>
                  <a:gd name="T14" fmla="*/ 20 w 83"/>
                  <a:gd name="T15" fmla="*/ 13 h 76"/>
                  <a:gd name="T16" fmla="*/ 21 w 83"/>
                  <a:gd name="T17" fmla="*/ 11 h 76"/>
                  <a:gd name="T18" fmla="*/ 16 w 83"/>
                  <a:gd name="T19" fmla="*/ 10 h 76"/>
                  <a:gd name="T20" fmla="*/ 16 w 83"/>
                  <a:gd name="T21" fmla="*/ 7 h 76"/>
                  <a:gd name="T22" fmla="*/ 16 w 83"/>
                  <a:gd name="T23" fmla="*/ 6 h 76"/>
                  <a:gd name="T24" fmla="*/ 21 w 83"/>
                  <a:gd name="T25" fmla="*/ 6 h 76"/>
                  <a:gd name="T26" fmla="*/ 20 w 83"/>
                  <a:gd name="T27" fmla="*/ 4 h 76"/>
                  <a:gd name="T28" fmla="*/ 16 w 83"/>
                  <a:gd name="T29" fmla="*/ 7 h 76"/>
                  <a:gd name="T30" fmla="*/ 19 w 83"/>
                  <a:gd name="T31" fmla="*/ 2 h 76"/>
                  <a:gd name="T32" fmla="*/ 14 w 83"/>
                  <a:gd name="T33" fmla="*/ 5 h 76"/>
                  <a:gd name="T34" fmla="*/ 18 w 83"/>
                  <a:gd name="T35" fmla="*/ 2 h 76"/>
                  <a:gd name="T36" fmla="*/ 16 w 83"/>
                  <a:gd name="T37" fmla="*/ 1 h 76"/>
                  <a:gd name="T38" fmla="*/ 14 w 83"/>
                  <a:gd name="T39" fmla="*/ 6 h 76"/>
                  <a:gd name="T40" fmla="*/ 14 w 83"/>
                  <a:gd name="T41" fmla="*/ 0 h 76"/>
                  <a:gd name="T42" fmla="*/ 12 w 83"/>
                  <a:gd name="T43" fmla="*/ 5 h 76"/>
                  <a:gd name="T44" fmla="*/ 11 w 83"/>
                  <a:gd name="T45" fmla="*/ 0 h 76"/>
                  <a:gd name="T46" fmla="*/ 11 w 83"/>
                  <a:gd name="T47" fmla="*/ 2 h 76"/>
                  <a:gd name="T48" fmla="*/ 12 w 83"/>
                  <a:gd name="T49" fmla="*/ 5 h 76"/>
                  <a:gd name="T50" fmla="*/ 10 w 83"/>
                  <a:gd name="T51" fmla="*/ 6 h 76"/>
                  <a:gd name="T52" fmla="*/ 8 w 83"/>
                  <a:gd name="T53" fmla="*/ 1 h 76"/>
                  <a:gd name="T54" fmla="*/ 6 w 83"/>
                  <a:gd name="T55" fmla="*/ 2 h 76"/>
                  <a:gd name="T56" fmla="*/ 6 w 83"/>
                  <a:gd name="T57" fmla="*/ 2 h 76"/>
                  <a:gd name="T58" fmla="*/ 4 w 83"/>
                  <a:gd name="T59" fmla="*/ 3 h 76"/>
                  <a:gd name="T60" fmla="*/ 3 w 83"/>
                  <a:gd name="T61" fmla="*/ 5 h 76"/>
                  <a:gd name="T62" fmla="*/ 6 w 83"/>
                  <a:gd name="T63" fmla="*/ 8 h 76"/>
                  <a:gd name="T64" fmla="*/ 6 w 83"/>
                  <a:gd name="T65" fmla="*/ 9 h 76"/>
                  <a:gd name="T66" fmla="*/ 3 w 83"/>
                  <a:gd name="T67" fmla="*/ 5 h 76"/>
                  <a:gd name="T68" fmla="*/ 5 w 83"/>
                  <a:gd name="T69" fmla="*/ 10 h 76"/>
                  <a:gd name="T70" fmla="*/ 0 w 83"/>
                  <a:gd name="T71" fmla="*/ 9 h 76"/>
                  <a:gd name="T72" fmla="*/ 5 w 83"/>
                  <a:gd name="T73" fmla="*/ 10 h 76"/>
                  <a:gd name="T74" fmla="*/ 0 w 83"/>
                  <a:gd name="T75" fmla="*/ 11 h 76"/>
                  <a:gd name="T76" fmla="*/ 0 w 83"/>
                  <a:gd name="T77" fmla="*/ 11 h 76"/>
                  <a:gd name="T78" fmla="*/ 5 w 83"/>
                  <a:gd name="T79" fmla="*/ 12 h 76"/>
                  <a:gd name="T80" fmla="*/ 4 w 83"/>
                  <a:gd name="T81" fmla="*/ 12 h 76"/>
                  <a:gd name="T82" fmla="*/ 6 w 83"/>
                  <a:gd name="T83" fmla="*/ 13 h 76"/>
                  <a:gd name="T84" fmla="*/ 1 w 83"/>
                  <a:gd name="T85" fmla="*/ 15 h 76"/>
                  <a:gd name="T86" fmla="*/ 3 w 83"/>
                  <a:gd name="T87" fmla="*/ 15 h 76"/>
                  <a:gd name="T88" fmla="*/ 5 w 83"/>
                  <a:gd name="T89" fmla="*/ 13 h 76"/>
                  <a:gd name="T90" fmla="*/ 5 w 83"/>
                  <a:gd name="T91" fmla="*/ 19 h 76"/>
                  <a:gd name="T92" fmla="*/ 7 w 83"/>
                  <a:gd name="T93" fmla="*/ 14 h 76"/>
                  <a:gd name="T94" fmla="*/ 7 w 83"/>
                  <a:gd name="T95" fmla="*/ 19 h 76"/>
                  <a:gd name="T96" fmla="*/ 7 w 83"/>
                  <a:gd name="T97" fmla="*/ 19 h 76"/>
                  <a:gd name="T98" fmla="*/ 9 w 83"/>
                  <a:gd name="T99" fmla="*/ 14 h 76"/>
                  <a:gd name="T100" fmla="*/ 12 w 83"/>
                  <a:gd name="T101" fmla="*/ 19 h 76"/>
                  <a:gd name="T102" fmla="*/ 12 w 83"/>
                  <a:gd name="T103" fmla="*/ 14 h 76"/>
                  <a:gd name="T104" fmla="*/ 13 w 83"/>
                  <a:gd name="T105" fmla="*/ 14 h 76"/>
                  <a:gd name="T106" fmla="*/ 13 w 83"/>
                  <a:gd name="T107" fmla="*/ 18 h 7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3"/>
                  <a:gd name="T163" fmla="*/ 0 h 76"/>
                  <a:gd name="T164" fmla="*/ 83 w 83"/>
                  <a:gd name="T165" fmla="*/ 76 h 7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3" h="76">
                    <a:moveTo>
                      <a:pt x="50" y="54"/>
                    </a:moveTo>
                    <a:lnTo>
                      <a:pt x="56" y="52"/>
                    </a:lnTo>
                    <a:lnTo>
                      <a:pt x="65" y="69"/>
                    </a:lnTo>
                    <a:lnTo>
                      <a:pt x="58" y="72"/>
                    </a:lnTo>
                    <a:lnTo>
                      <a:pt x="50" y="54"/>
                    </a:lnTo>
                    <a:close/>
                    <a:moveTo>
                      <a:pt x="69" y="64"/>
                    </a:moveTo>
                    <a:lnTo>
                      <a:pt x="68" y="68"/>
                    </a:lnTo>
                    <a:lnTo>
                      <a:pt x="65" y="69"/>
                    </a:lnTo>
                    <a:lnTo>
                      <a:pt x="60" y="60"/>
                    </a:lnTo>
                    <a:lnTo>
                      <a:pt x="69" y="64"/>
                    </a:lnTo>
                    <a:close/>
                    <a:moveTo>
                      <a:pt x="53" y="55"/>
                    </a:moveTo>
                    <a:lnTo>
                      <a:pt x="55" y="50"/>
                    </a:lnTo>
                    <a:lnTo>
                      <a:pt x="72" y="58"/>
                    </a:lnTo>
                    <a:lnTo>
                      <a:pt x="69" y="64"/>
                    </a:lnTo>
                    <a:lnTo>
                      <a:pt x="53" y="55"/>
                    </a:lnTo>
                    <a:close/>
                    <a:moveTo>
                      <a:pt x="55" y="50"/>
                    </a:moveTo>
                    <a:lnTo>
                      <a:pt x="56" y="48"/>
                    </a:lnTo>
                    <a:lnTo>
                      <a:pt x="57" y="47"/>
                    </a:lnTo>
                    <a:lnTo>
                      <a:pt x="64" y="54"/>
                    </a:lnTo>
                    <a:lnTo>
                      <a:pt x="55" y="50"/>
                    </a:lnTo>
                    <a:close/>
                    <a:moveTo>
                      <a:pt x="57" y="47"/>
                    </a:moveTo>
                    <a:lnTo>
                      <a:pt x="60" y="44"/>
                    </a:lnTo>
                    <a:lnTo>
                      <a:pt x="74" y="58"/>
                    </a:lnTo>
                    <a:lnTo>
                      <a:pt x="70" y="61"/>
                    </a:lnTo>
                    <a:lnTo>
                      <a:pt x="57" y="47"/>
                    </a:lnTo>
                    <a:close/>
                    <a:moveTo>
                      <a:pt x="74" y="58"/>
                    </a:moveTo>
                    <a:lnTo>
                      <a:pt x="83" y="48"/>
                    </a:lnTo>
                    <a:lnTo>
                      <a:pt x="74" y="58"/>
                    </a:lnTo>
                    <a:lnTo>
                      <a:pt x="67" y="51"/>
                    </a:lnTo>
                    <a:lnTo>
                      <a:pt x="74" y="58"/>
                    </a:lnTo>
                    <a:close/>
                    <a:moveTo>
                      <a:pt x="60" y="44"/>
                    </a:moveTo>
                    <a:lnTo>
                      <a:pt x="64" y="41"/>
                    </a:lnTo>
                    <a:lnTo>
                      <a:pt x="77" y="54"/>
                    </a:lnTo>
                    <a:lnTo>
                      <a:pt x="74" y="58"/>
                    </a:lnTo>
                    <a:lnTo>
                      <a:pt x="60" y="44"/>
                    </a:lnTo>
                    <a:close/>
                    <a:moveTo>
                      <a:pt x="77" y="54"/>
                    </a:moveTo>
                    <a:lnTo>
                      <a:pt x="67" y="64"/>
                    </a:lnTo>
                    <a:lnTo>
                      <a:pt x="77" y="54"/>
                    </a:lnTo>
                    <a:lnTo>
                      <a:pt x="70" y="48"/>
                    </a:lnTo>
                    <a:lnTo>
                      <a:pt x="77" y="54"/>
                    </a:lnTo>
                    <a:close/>
                    <a:moveTo>
                      <a:pt x="64" y="41"/>
                    </a:moveTo>
                    <a:lnTo>
                      <a:pt x="67" y="38"/>
                    </a:lnTo>
                    <a:lnTo>
                      <a:pt x="80" y="51"/>
                    </a:lnTo>
                    <a:lnTo>
                      <a:pt x="77" y="54"/>
                    </a:lnTo>
                    <a:lnTo>
                      <a:pt x="64" y="41"/>
                    </a:lnTo>
                    <a:close/>
                    <a:moveTo>
                      <a:pt x="82" y="44"/>
                    </a:moveTo>
                    <a:lnTo>
                      <a:pt x="82" y="48"/>
                    </a:lnTo>
                    <a:lnTo>
                      <a:pt x="80" y="51"/>
                    </a:lnTo>
                    <a:lnTo>
                      <a:pt x="74" y="44"/>
                    </a:lnTo>
                    <a:lnTo>
                      <a:pt x="82" y="44"/>
                    </a:lnTo>
                    <a:close/>
                    <a:moveTo>
                      <a:pt x="64" y="44"/>
                    </a:moveTo>
                    <a:lnTo>
                      <a:pt x="64" y="38"/>
                    </a:lnTo>
                    <a:lnTo>
                      <a:pt x="82" y="38"/>
                    </a:lnTo>
                    <a:lnTo>
                      <a:pt x="82" y="44"/>
                    </a:lnTo>
                    <a:lnTo>
                      <a:pt x="64" y="44"/>
                    </a:lnTo>
                    <a:close/>
                    <a:moveTo>
                      <a:pt x="64" y="38"/>
                    </a:moveTo>
                    <a:lnTo>
                      <a:pt x="64" y="34"/>
                    </a:lnTo>
                    <a:lnTo>
                      <a:pt x="82" y="34"/>
                    </a:lnTo>
                    <a:lnTo>
                      <a:pt x="82" y="38"/>
                    </a:lnTo>
                    <a:lnTo>
                      <a:pt x="64" y="38"/>
                    </a:lnTo>
                    <a:close/>
                    <a:moveTo>
                      <a:pt x="64" y="34"/>
                    </a:moveTo>
                    <a:lnTo>
                      <a:pt x="64" y="28"/>
                    </a:lnTo>
                    <a:lnTo>
                      <a:pt x="82" y="28"/>
                    </a:lnTo>
                    <a:lnTo>
                      <a:pt x="82" y="34"/>
                    </a:lnTo>
                    <a:lnTo>
                      <a:pt x="64" y="34"/>
                    </a:lnTo>
                    <a:close/>
                    <a:moveTo>
                      <a:pt x="64" y="28"/>
                    </a:moveTo>
                    <a:lnTo>
                      <a:pt x="64" y="26"/>
                    </a:lnTo>
                    <a:lnTo>
                      <a:pt x="82" y="26"/>
                    </a:lnTo>
                    <a:lnTo>
                      <a:pt x="82" y="28"/>
                    </a:lnTo>
                    <a:lnTo>
                      <a:pt x="64" y="28"/>
                    </a:lnTo>
                    <a:close/>
                    <a:moveTo>
                      <a:pt x="64" y="26"/>
                    </a:moveTo>
                    <a:lnTo>
                      <a:pt x="64" y="22"/>
                    </a:lnTo>
                    <a:lnTo>
                      <a:pt x="82" y="22"/>
                    </a:lnTo>
                    <a:lnTo>
                      <a:pt x="82" y="26"/>
                    </a:lnTo>
                    <a:lnTo>
                      <a:pt x="64" y="26"/>
                    </a:lnTo>
                    <a:close/>
                    <a:moveTo>
                      <a:pt x="80" y="16"/>
                    </a:moveTo>
                    <a:lnTo>
                      <a:pt x="82" y="18"/>
                    </a:lnTo>
                    <a:lnTo>
                      <a:pt x="82" y="22"/>
                    </a:lnTo>
                    <a:lnTo>
                      <a:pt x="74" y="22"/>
                    </a:lnTo>
                    <a:lnTo>
                      <a:pt x="80" y="16"/>
                    </a:lnTo>
                    <a:close/>
                    <a:moveTo>
                      <a:pt x="67" y="29"/>
                    </a:moveTo>
                    <a:lnTo>
                      <a:pt x="64" y="26"/>
                    </a:lnTo>
                    <a:lnTo>
                      <a:pt x="77" y="12"/>
                    </a:lnTo>
                    <a:lnTo>
                      <a:pt x="80" y="16"/>
                    </a:lnTo>
                    <a:lnTo>
                      <a:pt x="67" y="29"/>
                    </a:lnTo>
                    <a:close/>
                    <a:moveTo>
                      <a:pt x="64" y="26"/>
                    </a:moveTo>
                    <a:lnTo>
                      <a:pt x="72" y="36"/>
                    </a:lnTo>
                    <a:lnTo>
                      <a:pt x="64" y="26"/>
                    </a:lnTo>
                    <a:lnTo>
                      <a:pt x="70" y="19"/>
                    </a:lnTo>
                    <a:lnTo>
                      <a:pt x="64" y="26"/>
                    </a:lnTo>
                    <a:close/>
                    <a:moveTo>
                      <a:pt x="64" y="26"/>
                    </a:moveTo>
                    <a:lnTo>
                      <a:pt x="60" y="22"/>
                    </a:lnTo>
                    <a:lnTo>
                      <a:pt x="74" y="9"/>
                    </a:lnTo>
                    <a:lnTo>
                      <a:pt x="77" y="12"/>
                    </a:lnTo>
                    <a:lnTo>
                      <a:pt x="64" y="26"/>
                    </a:lnTo>
                    <a:close/>
                    <a:moveTo>
                      <a:pt x="74" y="9"/>
                    </a:moveTo>
                    <a:lnTo>
                      <a:pt x="74" y="9"/>
                    </a:lnTo>
                    <a:lnTo>
                      <a:pt x="67" y="16"/>
                    </a:lnTo>
                    <a:lnTo>
                      <a:pt x="74" y="9"/>
                    </a:lnTo>
                    <a:close/>
                    <a:moveTo>
                      <a:pt x="60" y="22"/>
                    </a:moveTo>
                    <a:lnTo>
                      <a:pt x="57" y="19"/>
                    </a:lnTo>
                    <a:lnTo>
                      <a:pt x="70" y="6"/>
                    </a:lnTo>
                    <a:lnTo>
                      <a:pt x="74" y="9"/>
                    </a:lnTo>
                    <a:lnTo>
                      <a:pt x="60" y="22"/>
                    </a:lnTo>
                    <a:close/>
                    <a:moveTo>
                      <a:pt x="64" y="2"/>
                    </a:moveTo>
                    <a:lnTo>
                      <a:pt x="68" y="2"/>
                    </a:lnTo>
                    <a:lnTo>
                      <a:pt x="70" y="6"/>
                    </a:lnTo>
                    <a:lnTo>
                      <a:pt x="64" y="12"/>
                    </a:lnTo>
                    <a:lnTo>
                      <a:pt x="64" y="2"/>
                    </a:lnTo>
                    <a:close/>
                    <a:moveTo>
                      <a:pt x="64" y="22"/>
                    </a:moveTo>
                    <a:lnTo>
                      <a:pt x="57" y="22"/>
                    </a:lnTo>
                    <a:lnTo>
                      <a:pt x="57" y="2"/>
                    </a:lnTo>
                    <a:lnTo>
                      <a:pt x="64" y="2"/>
                    </a:lnTo>
                    <a:lnTo>
                      <a:pt x="64" y="22"/>
                    </a:lnTo>
                    <a:close/>
                    <a:moveTo>
                      <a:pt x="57" y="22"/>
                    </a:moveTo>
                    <a:lnTo>
                      <a:pt x="54" y="22"/>
                    </a:lnTo>
                    <a:lnTo>
                      <a:pt x="50" y="19"/>
                    </a:lnTo>
                    <a:lnTo>
                      <a:pt x="57" y="12"/>
                    </a:lnTo>
                    <a:lnTo>
                      <a:pt x="57" y="22"/>
                    </a:lnTo>
                    <a:close/>
                    <a:moveTo>
                      <a:pt x="50" y="19"/>
                    </a:moveTo>
                    <a:lnTo>
                      <a:pt x="47" y="16"/>
                    </a:lnTo>
                    <a:lnTo>
                      <a:pt x="61" y="2"/>
                    </a:lnTo>
                    <a:lnTo>
                      <a:pt x="64" y="6"/>
                    </a:lnTo>
                    <a:lnTo>
                      <a:pt x="50" y="19"/>
                    </a:lnTo>
                    <a:close/>
                    <a:moveTo>
                      <a:pt x="54" y="0"/>
                    </a:moveTo>
                    <a:lnTo>
                      <a:pt x="58" y="0"/>
                    </a:lnTo>
                    <a:lnTo>
                      <a:pt x="61" y="2"/>
                    </a:lnTo>
                    <a:lnTo>
                      <a:pt x="54" y="9"/>
                    </a:lnTo>
                    <a:lnTo>
                      <a:pt x="54" y="0"/>
                    </a:lnTo>
                    <a:close/>
                    <a:moveTo>
                      <a:pt x="54" y="19"/>
                    </a:moveTo>
                    <a:lnTo>
                      <a:pt x="48" y="19"/>
                    </a:lnTo>
                    <a:lnTo>
                      <a:pt x="48" y="0"/>
                    </a:lnTo>
                    <a:lnTo>
                      <a:pt x="54" y="0"/>
                    </a:lnTo>
                    <a:lnTo>
                      <a:pt x="54" y="19"/>
                    </a:lnTo>
                    <a:close/>
                    <a:moveTo>
                      <a:pt x="48" y="19"/>
                    </a:moveTo>
                    <a:lnTo>
                      <a:pt x="45" y="19"/>
                    </a:lnTo>
                    <a:lnTo>
                      <a:pt x="45" y="0"/>
                    </a:lnTo>
                    <a:lnTo>
                      <a:pt x="48" y="0"/>
                    </a:lnTo>
                    <a:lnTo>
                      <a:pt x="48" y="19"/>
                    </a:lnTo>
                    <a:close/>
                    <a:moveTo>
                      <a:pt x="40" y="0"/>
                    </a:moveTo>
                    <a:lnTo>
                      <a:pt x="43" y="0"/>
                    </a:lnTo>
                    <a:lnTo>
                      <a:pt x="45" y="0"/>
                    </a:lnTo>
                    <a:lnTo>
                      <a:pt x="45" y="9"/>
                    </a:lnTo>
                    <a:lnTo>
                      <a:pt x="40" y="0"/>
                    </a:lnTo>
                    <a:close/>
                    <a:moveTo>
                      <a:pt x="49" y="18"/>
                    </a:moveTo>
                    <a:lnTo>
                      <a:pt x="43" y="21"/>
                    </a:lnTo>
                    <a:lnTo>
                      <a:pt x="34" y="4"/>
                    </a:lnTo>
                    <a:lnTo>
                      <a:pt x="40" y="0"/>
                    </a:lnTo>
                    <a:lnTo>
                      <a:pt x="49" y="18"/>
                    </a:lnTo>
                    <a:close/>
                    <a:moveTo>
                      <a:pt x="43" y="21"/>
                    </a:moveTo>
                    <a:lnTo>
                      <a:pt x="40" y="22"/>
                    </a:lnTo>
                    <a:lnTo>
                      <a:pt x="38" y="22"/>
                    </a:lnTo>
                    <a:lnTo>
                      <a:pt x="38" y="12"/>
                    </a:lnTo>
                    <a:lnTo>
                      <a:pt x="43" y="21"/>
                    </a:lnTo>
                    <a:close/>
                    <a:moveTo>
                      <a:pt x="38" y="22"/>
                    </a:moveTo>
                    <a:lnTo>
                      <a:pt x="35" y="22"/>
                    </a:lnTo>
                    <a:lnTo>
                      <a:pt x="35" y="2"/>
                    </a:lnTo>
                    <a:lnTo>
                      <a:pt x="38" y="2"/>
                    </a:lnTo>
                    <a:lnTo>
                      <a:pt x="38" y="22"/>
                    </a:lnTo>
                    <a:close/>
                    <a:moveTo>
                      <a:pt x="31" y="4"/>
                    </a:moveTo>
                    <a:lnTo>
                      <a:pt x="33" y="2"/>
                    </a:lnTo>
                    <a:lnTo>
                      <a:pt x="35" y="2"/>
                    </a:lnTo>
                    <a:lnTo>
                      <a:pt x="35" y="12"/>
                    </a:lnTo>
                    <a:lnTo>
                      <a:pt x="31" y="4"/>
                    </a:lnTo>
                    <a:close/>
                    <a:moveTo>
                      <a:pt x="39" y="21"/>
                    </a:moveTo>
                    <a:lnTo>
                      <a:pt x="33" y="25"/>
                    </a:lnTo>
                    <a:lnTo>
                      <a:pt x="25" y="7"/>
                    </a:lnTo>
                    <a:lnTo>
                      <a:pt x="31" y="4"/>
                    </a:lnTo>
                    <a:lnTo>
                      <a:pt x="39" y="21"/>
                    </a:lnTo>
                    <a:close/>
                    <a:moveTo>
                      <a:pt x="33" y="25"/>
                    </a:moveTo>
                    <a:lnTo>
                      <a:pt x="27" y="28"/>
                    </a:lnTo>
                    <a:lnTo>
                      <a:pt x="18" y="10"/>
                    </a:lnTo>
                    <a:lnTo>
                      <a:pt x="25" y="7"/>
                    </a:lnTo>
                    <a:lnTo>
                      <a:pt x="33" y="25"/>
                    </a:lnTo>
                    <a:close/>
                    <a:moveTo>
                      <a:pt x="16" y="12"/>
                    </a:moveTo>
                    <a:lnTo>
                      <a:pt x="17" y="11"/>
                    </a:lnTo>
                    <a:lnTo>
                      <a:pt x="18" y="10"/>
                    </a:lnTo>
                    <a:lnTo>
                      <a:pt x="23" y="19"/>
                    </a:lnTo>
                    <a:lnTo>
                      <a:pt x="16" y="12"/>
                    </a:lnTo>
                    <a:close/>
                    <a:moveTo>
                      <a:pt x="29" y="26"/>
                    </a:moveTo>
                    <a:lnTo>
                      <a:pt x="26" y="29"/>
                    </a:lnTo>
                    <a:lnTo>
                      <a:pt x="13" y="16"/>
                    </a:lnTo>
                    <a:lnTo>
                      <a:pt x="16" y="12"/>
                    </a:lnTo>
                    <a:lnTo>
                      <a:pt x="29" y="26"/>
                    </a:lnTo>
                    <a:close/>
                    <a:moveTo>
                      <a:pt x="11" y="18"/>
                    </a:moveTo>
                    <a:lnTo>
                      <a:pt x="12" y="17"/>
                    </a:lnTo>
                    <a:lnTo>
                      <a:pt x="13" y="16"/>
                    </a:lnTo>
                    <a:lnTo>
                      <a:pt x="20" y="22"/>
                    </a:lnTo>
                    <a:lnTo>
                      <a:pt x="11" y="18"/>
                    </a:lnTo>
                    <a:close/>
                    <a:moveTo>
                      <a:pt x="27" y="27"/>
                    </a:moveTo>
                    <a:lnTo>
                      <a:pt x="25" y="32"/>
                    </a:lnTo>
                    <a:lnTo>
                      <a:pt x="7" y="25"/>
                    </a:lnTo>
                    <a:lnTo>
                      <a:pt x="11" y="18"/>
                    </a:lnTo>
                    <a:lnTo>
                      <a:pt x="27" y="27"/>
                    </a:lnTo>
                    <a:close/>
                    <a:moveTo>
                      <a:pt x="25" y="32"/>
                    </a:moveTo>
                    <a:lnTo>
                      <a:pt x="24" y="34"/>
                    </a:lnTo>
                    <a:lnTo>
                      <a:pt x="23" y="36"/>
                    </a:lnTo>
                    <a:lnTo>
                      <a:pt x="16" y="28"/>
                    </a:lnTo>
                    <a:lnTo>
                      <a:pt x="25" y="32"/>
                    </a:lnTo>
                    <a:close/>
                    <a:moveTo>
                      <a:pt x="23" y="36"/>
                    </a:moveTo>
                    <a:lnTo>
                      <a:pt x="20" y="38"/>
                    </a:lnTo>
                    <a:lnTo>
                      <a:pt x="6" y="25"/>
                    </a:lnTo>
                    <a:lnTo>
                      <a:pt x="10" y="21"/>
                    </a:lnTo>
                    <a:lnTo>
                      <a:pt x="23" y="36"/>
                    </a:lnTo>
                    <a:close/>
                    <a:moveTo>
                      <a:pt x="20" y="38"/>
                    </a:moveTo>
                    <a:lnTo>
                      <a:pt x="29" y="29"/>
                    </a:lnTo>
                    <a:lnTo>
                      <a:pt x="20" y="38"/>
                    </a:lnTo>
                    <a:lnTo>
                      <a:pt x="13" y="31"/>
                    </a:lnTo>
                    <a:lnTo>
                      <a:pt x="20" y="38"/>
                    </a:lnTo>
                    <a:close/>
                    <a:moveTo>
                      <a:pt x="20" y="38"/>
                    </a:moveTo>
                    <a:lnTo>
                      <a:pt x="16" y="41"/>
                    </a:lnTo>
                    <a:lnTo>
                      <a:pt x="3" y="28"/>
                    </a:lnTo>
                    <a:lnTo>
                      <a:pt x="6" y="25"/>
                    </a:lnTo>
                    <a:lnTo>
                      <a:pt x="20" y="38"/>
                    </a:lnTo>
                    <a:close/>
                    <a:moveTo>
                      <a:pt x="0" y="34"/>
                    </a:moveTo>
                    <a:lnTo>
                      <a:pt x="0" y="31"/>
                    </a:lnTo>
                    <a:lnTo>
                      <a:pt x="3" y="28"/>
                    </a:lnTo>
                    <a:lnTo>
                      <a:pt x="10" y="34"/>
                    </a:lnTo>
                    <a:lnTo>
                      <a:pt x="0" y="34"/>
                    </a:lnTo>
                    <a:close/>
                    <a:moveTo>
                      <a:pt x="20" y="34"/>
                    </a:moveTo>
                    <a:lnTo>
                      <a:pt x="20" y="41"/>
                    </a:lnTo>
                    <a:lnTo>
                      <a:pt x="0" y="41"/>
                    </a:lnTo>
                    <a:lnTo>
                      <a:pt x="0" y="34"/>
                    </a:lnTo>
                    <a:lnTo>
                      <a:pt x="20" y="34"/>
                    </a:lnTo>
                    <a:close/>
                    <a:moveTo>
                      <a:pt x="20" y="41"/>
                    </a:moveTo>
                    <a:lnTo>
                      <a:pt x="20" y="44"/>
                    </a:lnTo>
                    <a:lnTo>
                      <a:pt x="0" y="44"/>
                    </a:lnTo>
                    <a:lnTo>
                      <a:pt x="0" y="41"/>
                    </a:lnTo>
                    <a:lnTo>
                      <a:pt x="20" y="41"/>
                    </a:lnTo>
                    <a:close/>
                    <a:moveTo>
                      <a:pt x="20" y="44"/>
                    </a:moveTo>
                    <a:lnTo>
                      <a:pt x="20" y="48"/>
                    </a:lnTo>
                    <a:lnTo>
                      <a:pt x="0" y="48"/>
                    </a:lnTo>
                    <a:lnTo>
                      <a:pt x="0" y="44"/>
                    </a:lnTo>
                    <a:lnTo>
                      <a:pt x="20" y="44"/>
                    </a:lnTo>
                    <a:close/>
                    <a:moveTo>
                      <a:pt x="20" y="48"/>
                    </a:moveTo>
                    <a:lnTo>
                      <a:pt x="20" y="54"/>
                    </a:lnTo>
                    <a:lnTo>
                      <a:pt x="0" y="54"/>
                    </a:lnTo>
                    <a:lnTo>
                      <a:pt x="0" y="48"/>
                    </a:lnTo>
                    <a:lnTo>
                      <a:pt x="20" y="48"/>
                    </a:lnTo>
                    <a:close/>
                    <a:moveTo>
                      <a:pt x="3" y="61"/>
                    </a:moveTo>
                    <a:lnTo>
                      <a:pt x="0" y="58"/>
                    </a:lnTo>
                    <a:lnTo>
                      <a:pt x="0" y="54"/>
                    </a:lnTo>
                    <a:lnTo>
                      <a:pt x="10" y="54"/>
                    </a:lnTo>
                    <a:lnTo>
                      <a:pt x="3" y="61"/>
                    </a:lnTo>
                    <a:close/>
                    <a:moveTo>
                      <a:pt x="16" y="47"/>
                    </a:moveTo>
                    <a:lnTo>
                      <a:pt x="20" y="50"/>
                    </a:lnTo>
                    <a:lnTo>
                      <a:pt x="6" y="64"/>
                    </a:lnTo>
                    <a:lnTo>
                      <a:pt x="3" y="61"/>
                    </a:lnTo>
                    <a:lnTo>
                      <a:pt x="16" y="47"/>
                    </a:lnTo>
                    <a:close/>
                    <a:moveTo>
                      <a:pt x="20" y="50"/>
                    </a:moveTo>
                    <a:lnTo>
                      <a:pt x="23" y="53"/>
                    </a:lnTo>
                    <a:lnTo>
                      <a:pt x="23" y="57"/>
                    </a:lnTo>
                    <a:lnTo>
                      <a:pt x="13" y="57"/>
                    </a:lnTo>
                    <a:lnTo>
                      <a:pt x="20" y="50"/>
                    </a:lnTo>
                    <a:close/>
                    <a:moveTo>
                      <a:pt x="23" y="57"/>
                    </a:moveTo>
                    <a:lnTo>
                      <a:pt x="23" y="60"/>
                    </a:lnTo>
                    <a:lnTo>
                      <a:pt x="3" y="60"/>
                    </a:lnTo>
                    <a:lnTo>
                      <a:pt x="3" y="57"/>
                    </a:lnTo>
                    <a:lnTo>
                      <a:pt x="23" y="57"/>
                    </a:lnTo>
                    <a:close/>
                    <a:moveTo>
                      <a:pt x="6" y="66"/>
                    </a:moveTo>
                    <a:lnTo>
                      <a:pt x="3" y="64"/>
                    </a:lnTo>
                    <a:lnTo>
                      <a:pt x="3" y="60"/>
                    </a:lnTo>
                    <a:lnTo>
                      <a:pt x="13" y="60"/>
                    </a:lnTo>
                    <a:lnTo>
                      <a:pt x="6" y="66"/>
                    </a:lnTo>
                    <a:close/>
                    <a:moveTo>
                      <a:pt x="20" y="53"/>
                    </a:moveTo>
                    <a:lnTo>
                      <a:pt x="23" y="57"/>
                    </a:lnTo>
                    <a:lnTo>
                      <a:pt x="10" y="70"/>
                    </a:lnTo>
                    <a:lnTo>
                      <a:pt x="6" y="66"/>
                    </a:lnTo>
                    <a:lnTo>
                      <a:pt x="20" y="53"/>
                    </a:lnTo>
                    <a:close/>
                    <a:moveTo>
                      <a:pt x="23" y="57"/>
                    </a:moveTo>
                    <a:lnTo>
                      <a:pt x="26" y="60"/>
                    </a:lnTo>
                    <a:lnTo>
                      <a:pt x="13" y="73"/>
                    </a:lnTo>
                    <a:lnTo>
                      <a:pt x="10" y="70"/>
                    </a:lnTo>
                    <a:lnTo>
                      <a:pt x="23" y="57"/>
                    </a:lnTo>
                    <a:close/>
                    <a:moveTo>
                      <a:pt x="20" y="76"/>
                    </a:moveTo>
                    <a:lnTo>
                      <a:pt x="15" y="76"/>
                    </a:lnTo>
                    <a:lnTo>
                      <a:pt x="13" y="73"/>
                    </a:lnTo>
                    <a:lnTo>
                      <a:pt x="20" y="66"/>
                    </a:lnTo>
                    <a:lnTo>
                      <a:pt x="20" y="76"/>
                    </a:lnTo>
                    <a:close/>
                    <a:moveTo>
                      <a:pt x="20" y="57"/>
                    </a:moveTo>
                    <a:lnTo>
                      <a:pt x="26" y="57"/>
                    </a:lnTo>
                    <a:lnTo>
                      <a:pt x="26" y="76"/>
                    </a:lnTo>
                    <a:lnTo>
                      <a:pt x="20" y="76"/>
                    </a:lnTo>
                    <a:lnTo>
                      <a:pt x="20" y="57"/>
                    </a:lnTo>
                    <a:close/>
                    <a:moveTo>
                      <a:pt x="26" y="57"/>
                    </a:moveTo>
                    <a:lnTo>
                      <a:pt x="28" y="57"/>
                    </a:lnTo>
                    <a:lnTo>
                      <a:pt x="28" y="76"/>
                    </a:lnTo>
                    <a:lnTo>
                      <a:pt x="26" y="76"/>
                    </a:lnTo>
                    <a:lnTo>
                      <a:pt x="26" y="57"/>
                    </a:lnTo>
                    <a:close/>
                    <a:moveTo>
                      <a:pt x="28" y="57"/>
                    </a:moveTo>
                    <a:lnTo>
                      <a:pt x="35" y="57"/>
                    </a:lnTo>
                    <a:lnTo>
                      <a:pt x="35" y="76"/>
                    </a:lnTo>
                    <a:lnTo>
                      <a:pt x="28" y="76"/>
                    </a:lnTo>
                    <a:lnTo>
                      <a:pt x="28" y="57"/>
                    </a:lnTo>
                    <a:close/>
                    <a:moveTo>
                      <a:pt x="35" y="57"/>
                    </a:moveTo>
                    <a:lnTo>
                      <a:pt x="38" y="57"/>
                    </a:lnTo>
                    <a:lnTo>
                      <a:pt x="38" y="76"/>
                    </a:lnTo>
                    <a:lnTo>
                      <a:pt x="35" y="76"/>
                    </a:lnTo>
                    <a:lnTo>
                      <a:pt x="35" y="57"/>
                    </a:lnTo>
                    <a:close/>
                    <a:moveTo>
                      <a:pt x="38" y="57"/>
                    </a:moveTo>
                    <a:lnTo>
                      <a:pt x="45" y="57"/>
                    </a:lnTo>
                    <a:lnTo>
                      <a:pt x="45" y="76"/>
                    </a:lnTo>
                    <a:lnTo>
                      <a:pt x="38" y="76"/>
                    </a:lnTo>
                    <a:lnTo>
                      <a:pt x="38" y="57"/>
                    </a:lnTo>
                    <a:close/>
                    <a:moveTo>
                      <a:pt x="49" y="75"/>
                    </a:moveTo>
                    <a:lnTo>
                      <a:pt x="47" y="76"/>
                    </a:lnTo>
                    <a:lnTo>
                      <a:pt x="45" y="76"/>
                    </a:lnTo>
                    <a:lnTo>
                      <a:pt x="45" y="66"/>
                    </a:lnTo>
                    <a:lnTo>
                      <a:pt x="49" y="75"/>
                    </a:lnTo>
                    <a:close/>
                    <a:moveTo>
                      <a:pt x="40" y="58"/>
                    </a:moveTo>
                    <a:lnTo>
                      <a:pt x="47" y="54"/>
                    </a:lnTo>
                    <a:lnTo>
                      <a:pt x="55" y="72"/>
                    </a:lnTo>
                    <a:lnTo>
                      <a:pt x="49" y="75"/>
                    </a:lnTo>
                    <a:lnTo>
                      <a:pt x="40" y="58"/>
                    </a:lnTo>
                    <a:close/>
                    <a:moveTo>
                      <a:pt x="47" y="54"/>
                    </a:moveTo>
                    <a:lnTo>
                      <a:pt x="49" y="54"/>
                    </a:lnTo>
                    <a:lnTo>
                      <a:pt x="51" y="54"/>
                    </a:lnTo>
                    <a:lnTo>
                      <a:pt x="51" y="63"/>
                    </a:lnTo>
                    <a:lnTo>
                      <a:pt x="47" y="54"/>
                    </a:lnTo>
                    <a:close/>
                    <a:moveTo>
                      <a:pt x="51" y="54"/>
                    </a:moveTo>
                    <a:lnTo>
                      <a:pt x="54" y="54"/>
                    </a:lnTo>
                    <a:lnTo>
                      <a:pt x="54" y="73"/>
                    </a:lnTo>
                    <a:lnTo>
                      <a:pt x="51" y="73"/>
                    </a:lnTo>
                    <a:lnTo>
                      <a:pt x="51"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38" name="Freeform 324">
                <a:extLst>
                  <a:ext uri="{FF2B5EF4-FFF2-40B4-BE49-F238E27FC236}">
                    <a16:creationId xmlns:a16="http://schemas.microsoft.com/office/drawing/2014/main" id="{45FBB3D9-9297-43DE-888A-3B2CCDCB89EE}"/>
                  </a:ext>
                </a:extLst>
              </p:cNvPr>
              <p:cNvSpPr>
                <a:spLocks/>
              </p:cNvSpPr>
              <p:nvPr/>
            </p:nvSpPr>
            <p:spPr bwMode="auto">
              <a:xfrm>
                <a:off x="3464" y="2917"/>
                <a:ext cx="16" cy="14"/>
              </a:xfrm>
              <a:custGeom>
                <a:avLst/>
                <a:gdLst>
                  <a:gd name="T0" fmla="*/ 11 w 66"/>
                  <a:gd name="T1" fmla="*/ 12 h 57"/>
                  <a:gd name="T2" fmla="*/ 12 w 66"/>
                  <a:gd name="T3" fmla="*/ 12 h 57"/>
                  <a:gd name="T4" fmla="*/ 13 w 66"/>
                  <a:gd name="T5" fmla="*/ 11 h 57"/>
                  <a:gd name="T6" fmla="*/ 14 w 66"/>
                  <a:gd name="T7" fmla="*/ 10 h 57"/>
                  <a:gd name="T8" fmla="*/ 14 w 66"/>
                  <a:gd name="T9" fmla="*/ 9 h 57"/>
                  <a:gd name="T10" fmla="*/ 15 w 66"/>
                  <a:gd name="T11" fmla="*/ 8 h 57"/>
                  <a:gd name="T12" fmla="*/ 15 w 66"/>
                  <a:gd name="T13" fmla="*/ 7 h 57"/>
                  <a:gd name="T14" fmla="*/ 16 w 66"/>
                  <a:gd name="T15" fmla="*/ 6 h 57"/>
                  <a:gd name="T16" fmla="*/ 16 w 66"/>
                  <a:gd name="T17" fmla="*/ 4 h 57"/>
                  <a:gd name="T18" fmla="*/ 15 w 66"/>
                  <a:gd name="T19" fmla="*/ 4 h 57"/>
                  <a:gd name="T20" fmla="*/ 15 w 66"/>
                  <a:gd name="T21" fmla="*/ 3 h 57"/>
                  <a:gd name="T22" fmla="*/ 14 w 66"/>
                  <a:gd name="T23" fmla="*/ 2 h 57"/>
                  <a:gd name="T24" fmla="*/ 14 w 66"/>
                  <a:gd name="T25" fmla="*/ 1 h 57"/>
                  <a:gd name="T26" fmla="*/ 13 w 66"/>
                  <a:gd name="T27" fmla="*/ 1 h 57"/>
                  <a:gd name="T28" fmla="*/ 12 w 66"/>
                  <a:gd name="T29" fmla="*/ 0 h 57"/>
                  <a:gd name="T30" fmla="*/ 11 w 66"/>
                  <a:gd name="T31" fmla="*/ 0 h 57"/>
                  <a:gd name="T32" fmla="*/ 10 w 66"/>
                  <a:gd name="T33" fmla="*/ 0 h 57"/>
                  <a:gd name="T34" fmla="*/ 8 w 66"/>
                  <a:gd name="T35" fmla="*/ 0 h 57"/>
                  <a:gd name="T36" fmla="*/ 7 w 66"/>
                  <a:gd name="T37" fmla="*/ 1 h 57"/>
                  <a:gd name="T38" fmla="*/ 6 w 66"/>
                  <a:gd name="T39" fmla="*/ 1 h 57"/>
                  <a:gd name="T40" fmla="*/ 5 w 66"/>
                  <a:gd name="T41" fmla="*/ 1 h 57"/>
                  <a:gd name="T42" fmla="*/ 4 w 66"/>
                  <a:gd name="T43" fmla="*/ 2 h 57"/>
                  <a:gd name="T44" fmla="*/ 2 w 66"/>
                  <a:gd name="T45" fmla="*/ 3 h 57"/>
                  <a:gd name="T46" fmla="*/ 1 w 66"/>
                  <a:gd name="T47" fmla="*/ 4 h 57"/>
                  <a:gd name="T48" fmla="*/ 1 w 66"/>
                  <a:gd name="T49" fmla="*/ 5 h 57"/>
                  <a:gd name="T50" fmla="*/ 1 w 66"/>
                  <a:gd name="T51" fmla="*/ 6 h 57"/>
                  <a:gd name="T52" fmla="*/ 0 w 66"/>
                  <a:gd name="T53" fmla="*/ 7 h 57"/>
                  <a:gd name="T54" fmla="*/ 0 w 66"/>
                  <a:gd name="T55" fmla="*/ 9 h 57"/>
                  <a:gd name="T56" fmla="*/ 0 w 66"/>
                  <a:gd name="T57" fmla="*/ 9 h 57"/>
                  <a:gd name="T58" fmla="*/ 0 w 66"/>
                  <a:gd name="T59" fmla="*/ 10 h 57"/>
                  <a:gd name="T60" fmla="*/ 1 w 66"/>
                  <a:gd name="T61" fmla="*/ 12 h 57"/>
                  <a:gd name="T62" fmla="*/ 1 w 66"/>
                  <a:gd name="T63" fmla="*/ 12 h 57"/>
                  <a:gd name="T64" fmla="*/ 2 w 66"/>
                  <a:gd name="T65" fmla="*/ 13 h 57"/>
                  <a:gd name="T66" fmla="*/ 3 w 66"/>
                  <a:gd name="T67" fmla="*/ 13 h 57"/>
                  <a:gd name="T68" fmla="*/ 4 w 66"/>
                  <a:gd name="T69" fmla="*/ 14 h 57"/>
                  <a:gd name="T70" fmla="*/ 5 w 66"/>
                  <a:gd name="T71" fmla="*/ 14 h 57"/>
                  <a:gd name="T72" fmla="*/ 6 w 66"/>
                  <a:gd name="T73" fmla="*/ 14 h 57"/>
                  <a:gd name="T74" fmla="*/ 8 w 66"/>
                  <a:gd name="T75" fmla="*/ 14 h 57"/>
                  <a:gd name="T76" fmla="*/ 8 w 66"/>
                  <a:gd name="T77" fmla="*/ 14 h 57"/>
                  <a:gd name="T78" fmla="*/ 10 w 66"/>
                  <a:gd name="T79" fmla="*/ 13 h 57"/>
                  <a:gd name="T80" fmla="*/ 11 w 66"/>
                  <a:gd name="T81" fmla="*/ 12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4" y="50"/>
                    </a:moveTo>
                    <a:lnTo>
                      <a:pt x="51" y="47"/>
                    </a:lnTo>
                    <a:lnTo>
                      <a:pt x="54" y="44"/>
                    </a:lnTo>
                    <a:lnTo>
                      <a:pt x="57" y="40"/>
                    </a:lnTo>
                    <a:lnTo>
                      <a:pt x="59" y="38"/>
                    </a:lnTo>
                    <a:lnTo>
                      <a:pt x="63" y="32"/>
                    </a:lnTo>
                    <a:lnTo>
                      <a:pt x="63" y="28"/>
                    </a:lnTo>
                    <a:lnTo>
                      <a:pt x="66" y="25"/>
                    </a:lnTo>
                    <a:lnTo>
                      <a:pt x="66" y="18"/>
                    </a:lnTo>
                    <a:lnTo>
                      <a:pt x="63" y="15"/>
                    </a:lnTo>
                    <a:lnTo>
                      <a:pt x="63" y="12"/>
                    </a:lnTo>
                    <a:lnTo>
                      <a:pt x="59" y="10"/>
                    </a:lnTo>
                    <a:lnTo>
                      <a:pt x="57" y="6"/>
                    </a:lnTo>
                    <a:lnTo>
                      <a:pt x="54" y="3"/>
                    </a:lnTo>
                    <a:lnTo>
                      <a:pt x="51" y="0"/>
                    </a:lnTo>
                    <a:lnTo>
                      <a:pt x="44" y="0"/>
                    </a:lnTo>
                    <a:lnTo>
                      <a:pt x="41" y="0"/>
                    </a:lnTo>
                    <a:lnTo>
                      <a:pt x="34" y="0"/>
                    </a:lnTo>
                    <a:lnTo>
                      <a:pt x="29" y="3"/>
                    </a:lnTo>
                    <a:lnTo>
                      <a:pt x="25" y="3"/>
                    </a:lnTo>
                    <a:lnTo>
                      <a:pt x="19" y="6"/>
                    </a:lnTo>
                    <a:lnTo>
                      <a:pt x="15" y="10"/>
                    </a:lnTo>
                    <a:lnTo>
                      <a:pt x="9" y="12"/>
                    </a:lnTo>
                    <a:lnTo>
                      <a:pt x="5" y="15"/>
                    </a:lnTo>
                    <a:lnTo>
                      <a:pt x="3" y="22"/>
                    </a:lnTo>
                    <a:lnTo>
                      <a:pt x="3" y="25"/>
                    </a:lnTo>
                    <a:lnTo>
                      <a:pt x="0" y="28"/>
                    </a:lnTo>
                    <a:lnTo>
                      <a:pt x="0" y="35"/>
                    </a:lnTo>
                    <a:lnTo>
                      <a:pt x="0" y="38"/>
                    </a:lnTo>
                    <a:lnTo>
                      <a:pt x="0" y="40"/>
                    </a:lnTo>
                    <a:lnTo>
                      <a:pt x="3" y="47"/>
                    </a:lnTo>
                    <a:lnTo>
                      <a:pt x="5" y="50"/>
                    </a:lnTo>
                    <a:lnTo>
                      <a:pt x="9" y="54"/>
                    </a:lnTo>
                    <a:lnTo>
                      <a:pt x="12" y="54"/>
                    </a:lnTo>
                    <a:lnTo>
                      <a:pt x="15" y="57"/>
                    </a:lnTo>
                    <a:lnTo>
                      <a:pt x="19" y="57"/>
                    </a:lnTo>
                    <a:lnTo>
                      <a:pt x="25" y="57"/>
                    </a:lnTo>
                    <a:lnTo>
                      <a:pt x="31" y="57"/>
                    </a:lnTo>
                    <a:lnTo>
                      <a:pt x="34" y="57"/>
                    </a:lnTo>
                    <a:lnTo>
                      <a:pt x="41" y="54"/>
                    </a:lnTo>
                    <a:lnTo>
                      <a:pt x="44"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39" name="Freeform 325">
                <a:extLst>
                  <a:ext uri="{FF2B5EF4-FFF2-40B4-BE49-F238E27FC236}">
                    <a16:creationId xmlns:a16="http://schemas.microsoft.com/office/drawing/2014/main" id="{7F233833-2653-4CDA-9596-1DB790EAB75A}"/>
                  </a:ext>
                </a:extLst>
              </p:cNvPr>
              <p:cNvSpPr>
                <a:spLocks noEditPoints="1"/>
              </p:cNvSpPr>
              <p:nvPr/>
            </p:nvSpPr>
            <p:spPr bwMode="auto">
              <a:xfrm>
                <a:off x="3461" y="2914"/>
                <a:ext cx="22" cy="19"/>
              </a:xfrm>
              <a:custGeom>
                <a:avLst/>
                <a:gdLst>
                  <a:gd name="T0" fmla="*/ 17 w 86"/>
                  <a:gd name="T1" fmla="*/ 16 h 76"/>
                  <a:gd name="T2" fmla="*/ 15 w 86"/>
                  <a:gd name="T3" fmla="*/ 12 h 76"/>
                  <a:gd name="T4" fmla="*/ 18 w 86"/>
                  <a:gd name="T5" fmla="*/ 15 h 76"/>
                  <a:gd name="T6" fmla="*/ 18 w 86"/>
                  <a:gd name="T7" fmla="*/ 15 h 76"/>
                  <a:gd name="T8" fmla="*/ 15 w 86"/>
                  <a:gd name="T9" fmla="*/ 11 h 76"/>
                  <a:gd name="T10" fmla="*/ 16 w 86"/>
                  <a:gd name="T11" fmla="*/ 11 h 76"/>
                  <a:gd name="T12" fmla="*/ 21 w 86"/>
                  <a:gd name="T13" fmla="*/ 11 h 76"/>
                  <a:gd name="T14" fmla="*/ 21 w 86"/>
                  <a:gd name="T15" fmla="*/ 10 h 76"/>
                  <a:gd name="T16" fmla="*/ 19 w 86"/>
                  <a:gd name="T17" fmla="*/ 10 h 76"/>
                  <a:gd name="T18" fmla="*/ 17 w 86"/>
                  <a:gd name="T19" fmla="*/ 8 h 76"/>
                  <a:gd name="T20" fmla="*/ 17 w 86"/>
                  <a:gd name="T21" fmla="*/ 9 h 76"/>
                  <a:gd name="T22" fmla="*/ 22 w 86"/>
                  <a:gd name="T23" fmla="*/ 6 h 76"/>
                  <a:gd name="T24" fmla="*/ 20 w 86"/>
                  <a:gd name="T25" fmla="*/ 5 h 76"/>
                  <a:gd name="T26" fmla="*/ 19 w 86"/>
                  <a:gd name="T27" fmla="*/ 6 h 76"/>
                  <a:gd name="T28" fmla="*/ 16 w 86"/>
                  <a:gd name="T29" fmla="*/ 6 h 76"/>
                  <a:gd name="T30" fmla="*/ 17 w 86"/>
                  <a:gd name="T31" fmla="*/ 8 h 76"/>
                  <a:gd name="T32" fmla="*/ 19 w 86"/>
                  <a:gd name="T33" fmla="*/ 9 h 76"/>
                  <a:gd name="T34" fmla="*/ 19 w 86"/>
                  <a:gd name="T35" fmla="*/ 3 h 76"/>
                  <a:gd name="T36" fmla="*/ 17 w 86"/>
                  <a:gd name="T37" fmla="*/ 4 h 76"/>
                  <a:gd name="T38" fmla="*/ 15 w 86"/>
                  <a:gd name="T39" fmla="*/ 6 h 76"/>
                  <a:gd name="T40" fmla="*/ 15 w 86"/>
                  <a:gd name="T41" fmla="*/ 5 h 76"/>
                  <a:gd name="T42" fmla="*/ 16 w 86"/>
                  <a:gd name="T43" fmla="*/ 0 h 76"/>
                  <a:gd name="T44" fmla="*/ 14 w 86"/>
                  <a:gd name="T45" fmla="*/ 0 h 76"/>
                  <a:gd name="T46" fmla="*/ 14 w 86"/>
                  <a:gd name="T47" fmla="*/ 0 h 76"/>
                  <a:gd name="T48" fmla="*/ 13 w 86"/>
                  <a:gd name="T49" fmla="*/ 5 h 76"/>
                  <a:gd name="T50" fmla="*/ 12 w 86"/>
                  <a:gd name="T51" fmla="*/ 5 h 76"/>
                  <a:gd name="T52" fmla="*/ 10 w 86"/>
                  <a:gd name="T53" fmla="*/ 6 h 76"/>
                  <a:gd name="T54" fmla="*/ 9 w 86"/>
                  <a:gd name="T55" fmla="*/ 1 h 76"/>
                  <a:gd name="T56" fmla="*/ 9 w 86"/>
                  <a:gd name="T57" fmla="*/ 3 h 76"/>
                  <a:gd name="T58" fmla="*/ 10 w 86"/>
                  <a:gd name="T59" fmla="*/ 6 h 76"/>
                  <a:gd name="T60" fmla="*/ 9 w 86"/>
                  <a:gd name="T61" fmla="*/ 6 h 76"/>
                  <a:gd name="T62" fmla="*/ 8 w 86"/>
                  <a:gd name="T63" fmla="*/ 7 h 76"/>
                  <a:gd name="T64" fmla="*/ 4 w 86"/>
                  <a:gd name="T65" fmla="*/ 4 h 76"/>
                  <a:gd name="T66" fmla="*/ 5 w 86"/>
                  <a:gd name="T67" fmla="*/ 6 h 76"/>
                  <a:gd name="T68" fmla="*/ 6 w 86"/>
                  <a:gd name="T69" fmla="*/ 8 h 76"/>
                  <a:gd name="T70" fmla="*/ 6 w 86"/>
                  <a:gd name="T71" fmla="*/ 8 h 76"/>
                  <a:gd name="T72" fmla="*/ 1 w 86"/>
                  <a:gd name="T73" fmla="*/ 8 h 76"/>
                  <a:gd name="T74" fmla="*/ 1 w 86"/>
                  <a:gd name="T75" fmla="*/ 9 h 76"/>
                  <a:gd name="T76" fmla="*/ 3 w 86"/>
                  <a:gd name="T77" fmla="*/ 9 h 76"/>
                  <a:gd name="T78" fmla="*/ 5 w 86"/>
                  <a:gd name="T79" fmla="*/ 11 h 76"/>
                  <a:gd name="T80" fmla="*/ 5 w 86"/>
                  <a:gd name="T81" fmla="*/ 10 h 76"/>
                  <a:gd name="T82" fmla="*/ 5 w 86"/>
                  <a:gd name="T83" fmla="*/ 12 h 76"/>
                  <a:gd name="T84" fmla="*/ 0 w 86"/>
                  <a:gd name="T85" fmla="*/ 13 h 76"/>
                  <a:gd name="T86" fmla="*/ 3 w 86"/>
                  <a:gd name="T87" fmla="*/ 13 h 76"/>
                  <a:gd name="T88" fmla="*/ 5 w 86"/>
                  <a:gd name="T89" fmla="*/ 12 h 76"/>
                  <a:gd name="T90" fmla="*/ 5 w 86"/>
                  <a:gd name="T91" fmla="*/ 13 h 76"/>
                  <a:gd name="T92" fmla="*/ 6 w 86"/>
                  <a:gd name="T93" fmla="*/ 14 h 76"/>
                  <a:gd name="T94" fmla="*/ 3 w 86"/>
                  <a:gd name="T95" fmla="*/ 18 h 76"/>
                  <a:gd name="T96" fmla="*/ 5 w 86"/>
                  <a:gd name="T97" fmla="*/ 19 h 76"/>
                  <a:gd name="T98" fmla="*/ 6 w 86"/>
                  <a:gd name="T99" fmla="*/ 14 h 76"/>
                  <a:gd name="T100" fmla="*/ 6 w 86"/>
                  <a:gd name="T101" fmla="*/ 19 h 76"/>
                  <a:gd name="T102" fmla="*/ 7 w 86"/>
                  <a:gd name="T103" fmla="*/ 14 h 76"/>
                  <a:gd name="T104" fmla="*/ 9 w 86"/>
                  <a:gd name="T105" fmla="*/ 19 h 76"/>
                  <a:gd name="T106" fmla="*/ 9 w 86"/>
                  <a:gd name="T107" fmla="*/ 19 h 76"/>
                  <a:gd name="T108" fmla="*/ 10 w 86"/>
                  <a:gd name="T109" fmla="*/ 14 h 76"/>
                  <a:gd name="T110" fmla="*/ 10 w 86"/>
                  <a:gd name="T111" fmla="*/ 15 h 76"/>
                  <a:gd name="T112" fmla="*/ 14 w 86"/>
                  <a:gd name="T113" fmla="*/ 18 h 76"/>
                  <a:gd name="T114" fmla="*/ 16 w 86"/>
                  <a:gd name="T115" fmla="*/ 17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6"/>
                  <a:gd name="T176" fmla="*/ 86 w 86"/>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6">
                    <a:moveTo>
                      <a:pt x="50" y="52"/>
                    </a:moveTo>
                    <a:lnTo>
                      <a:pt x="56" y="48"/>
                    </a:lnTo>
                    <a:lnTo>
                      <a:pt x="65" y="66"/>
                    </a:lnTo>
                    <a:lnTo>
                      <a:pt x="58" y="69"/>
                    </a:lnTo>
                    <a:lnTo>
                      <a:pt x="50" y="52"/>
                    </a:lnTo>
                    <a:close/>
                    <a:moveTo>
                      <a:pt x="67" y="64"/>
                    </a:moveTo>
                    <a:lnTo>
                      <a:pt x="66" y="65"/>
                    </a:lnTo>
                    <a:lnTo>
                      <a:pt x="65" y="66"/>
                    </a:lnTo>
                    <a:lnTo>
                      <a:pt x="61" y="57"/>
                    </a:lnTo>
                    <a:lnTo>
                      <a:pt x="67" y="64"/>
                    </a:lnTo>
                    <a:close/>
                    <a:moveTo>
                      <a:pt x="54" y="50"/>
                    </a:moveTo>
                    <a:lnTo>
                      <a:pt x="57" y="47"/>
                    </a:lnTo>
                    <a:lnTo>
                      <a:pt x="71" y="60"/>
                    </a:lnTo>
                    <a:lnTo>
                      <a:pt x="67" y="64"/>
                    </a:lnTo>
                    <a:lnTo>
                      <a:pt x="54" y="50"/>
                    </a:lnTo>
                    <a:close/>
                    <a:moveTo>
                      <a:pt x="71" y="60"/>
                    </a:moveTo>
                    <a:lnTo>
                      <a:pt x="79" y="52"/>
                    </a:lnTo>
                    <a:lnTo>
                      <a:pt x="71" y="60"/>
                    </a:lnTo>
                    <a:lnTo>
                      <a:pt x="64" y="54"/>
                    </a:lnTo>
                    <a:lnTo>
                      <a:pt x="71" y="60"/>
                    </a:lnTo>
                    <a:close/>
                    <a:moveTo>
                      <a:pt x="57" y="47"/>
                    </a:moveTo>
                    <a:lnTo>
                      <a:pt x="59" y="44"/>
                    </a:lnTo>
                    <a:lnTo>
                      <a:pt x="74" y="57"/>
                    </a:lnTo>
                    <a:lnTo>
                      <a:pt x="71" y="60"/>
                    </a:lnTo>
                    <a:lnTo>
                      <a:pt x="57" y="47"/>
                    </a:lnTo>
                    <a:close/>
                    <a:moveTo>
                      <a:pt x="59" y="44"/>
                    </a:moveTo>
                    <a:lnTo>
                      <a:pt x="63" y="41"/>
                    </a:lnTo>
                    <a:lnTo>
                      <a:pt x="77" y="55"/>
                    </a:lnTo>
                    <a:lnTo>
                      <a:pt x="74" y="57"/>
                    </a:lnTo>
                    <a:lnTo>
                      <a:pt x="59" y="44"/>
                    </a:lnTo>
                    <a:close/>
                    <a:moveTo>
                      <a:pt x="78" y="52"/>
                    </a:moveTo>
                    <a:lnTo>
                      <a:pt x="78" y="54"/>
                    </a:lnTo>
                    <a:lnTo>
                      <a:pt x="77" y="55"/>
                    </a:lnTo>
                    <a:lnTo>
                      <a:pt x="69" y="48"/>
                    </a:lnTo>
                    <a:lnTo>
                      <a:pt x="78" y="52"/>
                    </a:lnTo>
                    <a:close/>
                    <a:moveTo>
                      <a:pt x="62" y="44"/>
                    </a:moveTo>
                    <a:lnTo>
                      <a:pt x="65" y="37"/>
                    </a:lnTo>
                    <a:lnTo>
                      <a:pt x="82" y="46"/>
                    </a:lnTo>
                    <a:lnTo>
                      <a:pt x="78" y="52"/>
                    </a:lnTo>
                    <a:lnTo>
                      <a:pt x="62" y="44"/>
                    </a:lnTo>
                    <a:close/>
                    <a:moveTo>
                      <a:pt x="83" y="42"/>
                    </a:moveTo>
                    <a:lnTo>
                      <a:pt x="83" y="44"/>
                    </a:lnTo>
                    <a:lnTo>
                      <a:pt x="82" y="46"/>
                    </a:lnTo>
                    <a:lnTo>
                      <a:pt x="73" y="42"/>
                    </a:lnTo>
                    <a:lnTo>
                      <a:pt x="83" y="42"/>
                    </a:lnTo>
                    <a:close/>
                    <a:moveTo>
                      <a:pt x="64" y="42"/>
                    </a:moveTo>
                    <a:lnTo>
                      <a:pt x="64" y="38"/>
                    </a:lnTo>
                    <a:lnTo>
                      <a:pt x="83" y="38"/>
                    </a:lnTo>
                    <a:lnTo>
                      <a:pt x="83" y="42"/>
                    </a:lnTo>
                    <a:lnTo>
                      <a:pt x="64" y="42"/>
                    </a:lnTo>
                    <a:close/>
                    <a:moveTo>
                      <a:pt x="64" y="38"/>
                    </a:moveTo>
                    <a:lnTo>
                      <a:pt x="64" y="34"/>
                    </a:lnTo>
                    <a:lnTo>
                      <a:pt x="66" y="32"/>
                    </a:lnTo>
                    <a:lnTo>
                      <a:pt x="73" y="38"/>
                    </a:lnTo>
                    <a:lnTo>
                      <a:pt x="64" y="38"/>
                    </a:lnTo>
                    <a:close/>
                    <a:moveTo>
                      <a:pt x="66" y="32"/>
                    </a:moveTo>
                    <a:lnTo>
                      <a:pt x="69" y="28"/>
                    </a:lnTo>
                    <a:lnTo>
                      <a:pt x="83" y="42"/>
                    </a:lnTo>
                    <a:lnTo>
                      <a:pt x="79" y="45"/>
                    </a:lnTo>
                    <a:lnTo>
                      <a:pt x="66" y="32"/>
                    </a:lnTo>
                    <a:close/>
                    <a:moveTo>
                      <a:pt x="86" y="35"/>
                    </a:moveTo>
                    <a:lnTo>
                      <a:pt x="86" y="39"/>
                    </a:lnTo>
                    <a:lnTo>
                      <a:pt x="83" y="42"/>
                    </a:lnTo>
                    <a:lnTo>
                      <a:pt x="76" y="35"/>
                    </a:lnTo>
                    <a:lnTo>
                      <a:pt x="86" y="35"/>
                    </a:lnTo>
                    <a:close/>
                    <a:moveTo>
                      <a:pt x="67" y="35"/>
                    </a:moveTo>
                    <a:lnTo>
                      <a:pt x="67" y="28"/>
                    </a:lnTo>
                    <a:lnTo>
                      <a:pt x="86" y="28"/>
                    </a:lnTo>
                    <a:lnTo>
                      <a:pt x="86" y="35"/>
                    </a:lnTo>
                    <a:lnTo>
                      <a:pt x="67" y="35"/>
                    </a:lnTo>
                    <a:close/>
                    <a:moveTo>
                      <a:pt x="83" y="22"/>
                    </a:moveTo>
                    <a:lnTo>
                      <a:pt x="86" y="25"/>
                    </a:lnTo>
                    <a:lnTo>
                      <a:pt x="86" y="28"/>
                    </a:lnTo>
                    <a:lnTo>
                      <a:pt x="76" y="28"/>
                    </a:lnTo>
                    <a:lnTo>
                      <a:pt x="83" y="22"/>
                    </a:lnTo>
                    <a:close/>
                    <a:moveTo>
                      <a:pt x="69" y="35"/>
                    </a:moveTo>
                    <a:lnTo>
                      <a:pt x="66" y="32"/>
                    </a:lnTo>
                    <a:lnTo>
                      <a:pt x="79" y="18"/>
                    </a:lnTo>
                    <a:lnTo>
                      <a:pt x="83" y="22"/>
                    </a:lnTo>
                    <a:lnTo>
                      <a:pt x="69" y="35"/>
                    </a:lnTo>
                    <a:close/>
                    <a:moveTo>
                      <a:pt x="66" y="32"/>
                    </a:moveTo>
                    <a:lnTo>
                      <a:pt x="64" y="30"/>
                    </a:lnTo>
                    <a:lnTo>
                      <a:pt x="64" y="25"/>
                    </a:lnTo>
                    <a:lnTo>
                      <a:pt x="73" y="25"/>
                    </a:lnTo>
                    <a:lnTo>
                      <a:pt x="66" y="32"/>
                    </a:lnTo>
                    <a:close/>
                    <a:moveTo>
                      <a:pt x="64" y="25"/>
                    </a:moveTo>
                    <a:lnTo>
                      <a:pt x="64" y="22"/>
                    </a:lnTo>
                    <a:lnTo>
                      <a:pt x="83" y="22"/>
                    </a:lnTo>
                    <a:lnTo>
                      <a:pt x="83" y="25"/>
                    </a:lnTo>
                    <a:lnTo>
                      <a:pt x="64" y="25"/>
                    </a:lnTo>
                    <a:close/>
                    <a:moveTo>
                      <a:pt x="79" y="15"/>
                    </a:moveTo>
                    <a:lnTo>
                      <a:pt x="83" y="18"/>
                    </a:lnTo>
                    <a:lnTo>
                      <a:pt x="83" y="22"/>
                    </a:lnTo>
                    <a:lnTo>
                      <a:pt x="73" y="22"/>
                    </a:lnTo>
                    <a:lnTo>
                      <a:pt x="79" y="15"/>
                    </a:lnTo>
                    <a:close/>
                    <a:moveTo>
                      <a:pt x="66" y="30"/>
                    </a:moveTo>
                    <a:lnTo>
                      <a:pt x="63" y="26"/>
                    </a:lnTo>
                    <a:lnTo>
                      <a:pt x="77" y="12"/>
                    </a:lnTo>
                    <a:lnTo>
                      <a:pt x="79" y="15"/>
                    </a:lnTo>
                    <a:lnTo>
                      <a:pt x="66" y="30"/>
                    </a:lnTo>
                    <a:close/>
                    <a:moveTo>
                      <a:pt x="63" y="26"/>
                    </a:moveTo>
                    <a:lnTo>
                      <a:pt x="73" y="35"/>
                    </a:lnTo>
                    <a:lnTo>
                      <a:pt x="63" y="26"/>
                    </a:lnTo>
                    <a:lnTo>
                      <a:pt x="69" y="20"/>
                    </a:lnTo>
                    <a:lnTo>
                      <a:pt x="63" y="26"/>
                    </a:lnTo>
                    <a:close/>
                    <a:moveTo>
                      <a:pt x="63" y="26"/>
                    </a:moveTo>
                    <a:lnTo>
                      <a:pt x="59" y="23"/>
                    </a:lnTo>
                    <a:lnTo>
                      <a:pt x="74" y="10"/>
                    </a:lnTo>
                    <a:lnTo>
                      <a:pt x="77" y="12"/>
                    </a:lnTo>
                    <a:lnTo>
                      <a:pt x="63" y="26"/>
                    </a:lnTo>
                    <a:close/>
                    <a:moveTo>
                      <a:pt x="74" y="10"/>
                    </a:moveTo>
                    <a:lnTo>
                      <a:pt x="64" y="0"/>
                    </a:lnTo>
                    <a:lnTo>
                      <a:pt x="74" y="10"/>
                    </a:lnTo>
                    <a:lnTo>
                      <a:pt x="67" y="16"/>
                    </a:lnTo>
                    <a:lnTo>
                      <a:pt x="74" y="10"/>
                    </a:lnTo>
                    <a:close/>
                    <a:moveTo>
                      <a:pt x="59" y="23"/>
                    </a:moveTo>
                    <a:lnTo>
                      <a:pt x="57" y="20"/>
                    </a:lnTo>
                    <a:lnTo>
                      <a:pt x="71" y="6"/>
                    </a:lnTo>
                    <a:lnTo>
                      <a:pt x="74" y="10"/>
                    </a:lnTo>
                    <a:lnTo>
                      <a:pt x="59" y="23"/>
                    </a:lnTo>
                    <a:close/>
                    <a:moveTo>
                      <a:pt x="71" y="6"/>
                    </a:moveTo>
                    <a:lnTo>
                      <a:pt x="79" y="15"/>
                    </a:lnTo>
                    <a:lnTo>
                      <a:pt x="71" y="6"/>
                    </a:lnTo>
                    <a:lnTo>
                      <a:pt x="64" y="13"/>
                    </a:lnTo>
                    <a:lnTo>
                      <a:pt x="71" y="6"/>
                    </a:lnTo>
                    <a:close/>
                    <a:moveTo>
                      <a:pt x="57" y="20"/>
                    </a:moveTo>
                    <a:lnTo>
                      <a:pt x="54" y="16"/>
                    </a:lnTo>
                    <a:lnTo>
                      <a:pt x="67" y="3"/>
                    </a:lnTo>
                    <a:lnTo>
                      <a:pt x="71" y="6"/>
                    </a:lnTo>
                    <a:lnTo>
                      <a:pt x="57" y="20"/>
                    </a:lnTo>
                    <a:close/>
                    <a:moveTo>
                      <a:pt x="61" y="0"/>
                    </a:moveTo>
                    <a:lnTo>
                      <a:pt x="64" y="0"/>
                    </a:lnTo>
                    <a:lnTo>
                      <a:pt x="67" y="3"/>
                    </a:lnTo>
                    <a:lnTo>
                      <a:pt x="61" y="10"/>
                    </a:lnTo>
                    <a:lnTo>
                      <a:pt x="61" y="0"/>
                    </a:lnTo>
                    <a:close/>
                    <a:moveTo>
                      <a:pt x="61" y="20"/>
                    </a:moveTo>
                    <a:lnTo>
                      <a:pt x="54" y="20"/>
                    </a:lnTo>
                    <a:lnTo>
                      <a:pt x="54" y="0"/>
                    </a:lnTo>
                    <a:lnTo>
                      <a:pt x="61" y="0"/>
                    </a:lnTo>
                    <a:lnTo>
                      <a:pt x="61" y="20"/>
                    </a:lnTo>
                    <a:close/>
                    <a:moveTo>
                      <a:pt x="54" y="20"/>
                    </a:moveTo>
                    <a:lnTo>
                      <a:pt x="51" y="20"/>
                    </a:lnTo>
                    <a:lnTo>
                      <a:pt x="51" y="0"/>
                    </a:lnTo>
                    <a:lnTo>
                      <a:pt x="54" y="0"/>
                    </a:lnTo>
                    <a:lnTo>
                      <a:pt x="54" y="20"/>
                    </a:lnTo>
                    <a:close/>
                    <a:moveTo>
                      <a:pt x="51" y="20"/>
                    </a:moveTo>
                    <a:lnTo>
                      <a:pt x="44" y="20"/>
                    </a:lnTo>
                    <a:lnTo>
                      <a:pt x="44" y="0"/>
                    </a:lnTo>
                    <a:lnTo>
                      <a:pt x="51" y="0"/>
                    </a:lnTo>
                    <a:lnTo>
                      <a:pt x="51" y="20"/>
                    </a:lnTo>
                    <a:close/>
                    <a:moveTo>
                      <a:pt x="41" y="1"/>
                    </a:moveTo>
                    <a:lnTo>
                      <a:pt x="42" y="0"/>
                    </a:lnTo>
                    <a:lnTo>
                      <a:pt x="44" y="0"/>
                    </a:lnTo>
                    <a:lnTo>
                      <a:pt x="44" y="10"/>
                    </a:lnTo>
                    <a:lnTo>
                      <a:pt x="41" y="1"/>
                    </a:lnTo>
                    <a:close/>
                    <a:moveTo>
                      <a:pt x="48" y="18"/>
                    </a:moveTo>
                    <a:lnTo>
                      <a:pt x="42" y="22"/>
                    </a:lnTo>
                    <a:lnTo>
                      <a:pt x="34" y="4"/>
                    </a:lnTo>
                    <a:lnTo>
                      <a:pt x="41" y="1"/>
                    </a:lnTo>
                    <a:lnTo>
                      <a:pt x="48" y="18"/>
                    </a:lnTo>
                    <a:close/>
                    <a:moveTo>
                      <a:pt x="42" y="22"/>
                    </a:moveTo>
                    <a:lnTo>
                      <a:pt x="41" y="22"/>
                    </a:lnTo>
                    <a:lnTo>
                      <a:pt x="39" y="22"/>
                    </a:lnTo>
                    <a:lnTo>
                      <a:pt x="39" y="13"/>
                    </a:lnTo>
                    <a:lnTo>
                      <a:pt x="42" y="22"/>
                    </a:lnTo>
                    <a:close/>
                    <a:moveTo>
                      <a:pt x="39" y="22"/>
                    </a:moveTo>
                    <a:lnTo>
                      <a:pt x="35" y="22"/>
                    </a:lnTo>
                    <a:lnTo>
                      <a:pt x="35" y="3"/>
                    </a:lnTo>
                    <a:lnTo>
                      <a:pt x="39" y="3"/>
                    </a:lnTo>
                    <a:lnTo>
                      <a:pt x="39" y="22"/>
                    </a:lnTo>
                    <a:close/>
                    <a:moveTo>
                      <a:pt x="31" y="4"/>
                    </a:moveTo>
                    <a:lnTo>
                      <a:pt x="33" y="3"/>
                    </a:lnTo>
                    <a:lnTo>
                      <a:pt x="35" y="3"/>
                    </a:lnTo>
                    <a:lnTo>
                      <a:pt x="35" y="13"/>
                    </a:lnTo>
                    <a:lnTo>
                      <a:pt x="31" y="4"/>
                    </a:lnTo>
                    <a:close/>
                    <a:moveTo>
                      <a:pt x="40" y="22"/>
                    </a:moveTo>
                    <a:lnTo>
                      <a:pt x="33" y="24"/>
                    </a:lnTo>
                    <a:lnTo>
                      <a:pt x="24" y="7"/>
                    </a:lnTo>
                    <a:lnTo>
                      <a:pt x="31" y="4"/>
                    </a:lnTo>
                    <a:lnTo>
                      <a:pt x="40" y="22"/>
                    </a:lnTo>
                    <a:close/>
                    <a:moveTo>
                      <a:pt x="22" y="10"/>
                    </a:moveTo>
                    <a:lnTo>
                      <a:pt x="23" y="9"/>
                    </a:lnTo>
                    <a:lnTo>
                      <a:pt x="24" y="7"/>
                    </a:lnTo>
                    <a:lnTo>
                      <a:pt x="29" y="16"/>
                    </a:lnTo>
                    <a:lnTo>
                      <a:pt x="22" y="10"/>
                    </a:lnTo>
                    <a:close/>
                    <a:moveTo>
                      <a:pt x="35" y="23"/>
                    </a:moveTo>
                    <a:lnTo>
                      <a:pt x="32" y="26"/>
                    </a:lnTo>
                    <a:lnTo>
                      <a:pt x="19" y="12"/>
                    </a:lnTo>
                    <a:lnTo>
                      <a:pt x="22" y="10"/>
                    </a:lnTo>
                    <a:lnTo>
                      <a:pt x="35" y="23"/>
                    </a:lnTo>
                    <a:close/>
                    <a:moveTo>
                      <a:pt x="32" y="26"/>
                    </a:moveTo>
                    <a:lnTo>
                      <a:pt x="31" y="27"/>
                    </a:lnTo>
                    <a:lnTo>
                      <a:pt x="30" y="27"/>
                    </a:lnTo>
                    <a:lnTo>
                      <a:pt x="25" y="20"/>
                    </a:lnTo>
                    <a:lnTo>
                      <a:pt x="32" y="26"/>
                    </a:lnTo>
                    <a:close/>
                    <a:moveTo>
                      <a:pt x="30" y="27"/>
                    </a:moveTo>
                    <a:lnTo>
                      <a:pt x="23" y="31"/>
                    </a:lnTo>
                    <a:lnTo>
                      <a:pt x="14" y="14"/>
                    </a:lnTo>
                    <a:lnTo>
                      <a:pt x="21" y="11"/>
                    </a:lnTo>
                    <a:lnTo>
                      <a:pt x="30" y="27"/>
                    </a:lnTo>
                    <a:close/>
                    <a:moveTo>
                      <a:pt x="12" y="15"/>
                    </a:moveTo>
                    <a:lnTo>
                      <a:pt x="13" y="14"/>
                    </a:lnTo>
                    <a:lnTo>
                      <a:pt x="14" y="14"/>
                    </a:lnTo>
                    <a:lnTo>
                      <a:pt x="19" y="22"/>
                    </a:lnTo>
                    <a:lnTo>
                      <a:pt x="12" y="15"/>
                    </a:lnTo>
                    <a:close/>
                    <a:moveTo>
                      <a:pt x="25" y="30"/>
                    </a:moveTo>
                    <a:lnTo>
                      <a:pt x="23" y="32"/>
                    </a:lnTo>
                    <a:lnTo>
                      <a:pt x="9" y="18"/>
                    </a:lnTo>
                    <a:lnTo>
                      <a:pt x="12" y="15"/>
                    </a:lnTo>
                    <a:lnTo>
                      <a:pt x="25" y="30"/>
                    </a:lnTo>
                    <a:close/>
                    <a:moveTo>
                      <a:pt x="8" y="21"/>
                    </a:moveTo>
                    <a:lnTo>
                      <a:pt x="8" y="20"/>
                    </a:lnTo>
                    <a:lnTo>
                      <a:pt x="9" y="18"/>
                    </a:lnTo>
                    <a:lnTo>
                      <a:pt x="15" y="25"/>
                    </a:lnTo>
                    <a:lnTo>
                      <a:pt x="8" y="21"/>
                    </a:lnTo>
                    <a:close/>
                    <a:moveTo>
                      <a:pt x="24" y="30"/>
                    </a:moveTo>
                    <a:lnTo>
                      <a:pt x="21" y="36"/>
                    </a:lnTo>
                    <a:lnTo>
                      <a:pt x="4" y="27"/>
                    </a:lnTo>
                    <a:lnTo>
                      <a:pt x="8" y="21"/>
                    </a:lnTo>
                    <a:lnTo>
                      <a:pt x="24" y="30"/>
                    </a:lnTo>
                    <a:close/>
                    <a:moveTo>
                      <a:pt x="3" y="32"/>
                    </a:moveTo>
                    <a:lnTo>
                      <a:pt x="3" y="30"/>
                    </a:lnTo>
                    <a:lnTo>
                      <a:pt x="4" y="27"/>
                    </a:lnTo>
                    <a:lnTo>
                      <a:pt x="13" y="32"/>
                    </a:lnTo>
                    <a:lnTo>
                      <a:pt x="3" y="32"/>
                    </a:lnTo>
                    <a:close/>
                    <a:moveTo>
                      <a:pt x="22" y="32"/>
                    </a:moveTo>
                    <a:lnTo>
                      <a:pt x="22" y="35"/>
                    </a:lnTo>
                    <a:lnTo>
                      <a:pt x="3" y="35"/>
                    </a:lnTo>
                    <a:lnTo>
                      <a:pt x="3" y="32"/>
                    </a:lnTo>
                    <a:lnTo>
                      <a:pt x="22" y="32"/>
                    </a:lnTo>
                    <a:close/>
                    <a:moveTo>
                      <a:pt x="22" y="35"/>
                    </a:moveTo>
                    <a:lnTo>
                      <a:pt x="22" y="39"/>
                    </a:lnTo>
                    <a:lnTo>
                      <a:pt x="20" y="42"/>
                    </a:lnTo>
                    <a:lnTo>
                      <a:pt x="13" y="35"/>
                    </a:lnTo>
                    <a:lnTo>
                      <a:pt x="22" y="35"/>
                    </a:lnTo>
                    <a:close/>
                    <a:moveTo>
                      <a:pt x="20" y="42"/>
                    </a:moveTo>
                    <a:lnTo>
                      <a:pt x="16" y="45"/>
                    </a:lnTo>
                    <a:lnTo>
                      <a:pt x="3" y="32"/>
                    </a:lnTo>
                    <a:lnTo>
                      <a:pt x="5" y="28"/>
                    </a:lnTo>
                    <a:lnTo>
                      <a:pt x="20" y="42"/>
                    </a:lnTo>
                    <a:close/>
                    <a:moveTo>
                      <a:pt x="0" y="38"/>
                    </a:moveTo>
                    <a:lnTo>
                      <a:pt x="0" y="34"/>
                    </a:lnTo>
                    <a:lnTo>
                      <a:pt x="3" y="32"/>
                    </a:lnTo>
                    <a:lnTo>
                      <a:pt x="10" y="38"/>
                    </a:lnTo>
                    <a:lnTo>
                      <a:pt x="0" y="38"/>
                    </a:lnTo>
                    <a:close/>
                    <a:moveTo>
                      <a:pt x="19" y="38"/>
                    </a:moveTo>
                    <a:lnTo>
                      <a:pt x="19" y="45"/>
                    </a:lnTo>
                    <a:lnTo>
                      <a:pt x="0" y="45"/>
                    </a:lnTo>
                    <a:lnTo>
                      <a:pt x="0" y="38"/>
                    </a:lnTo>
                    <a:lnTo>
                      <a:pt x="19" y="38"/>
                    </a:lnTo>
                    <a:close/>
                    <a:moveTo>
                      <a:pt x="19" y="45"/>
                    </a:moveTo>
                    <a:lnTo>
                      <a:pt x="19" y="48"/>
                    </a:lnTo>
                    <a:lnTo>
                      <a:pt x="0" y="48"/>
                    </a:lnTo>
                    <a:lnTo>
                      <a:pt x="0" y="45"/>
                    </a:lnTo>
                    <a:lnTo>
                      <a:pt x="19" y="45"/>
                    </a:lnTo>
                    <a:close/>
                    <a:moveTo>
                      <a:pt x="19" y="48"/>
                    </a:moveTo>
                    <a:lnTo>
                      <a:pt x="19" y="50"/>
                    </a:lnTo>
                    <a:lnTo>
                      <a:pt x="0" y="50"/>
                    </a:lnTo>
                    <a:lnTo>
                      <a:pt x="0" y="48"/>
                    </a:lnTo>
                    <a:lnTo>
                      <a:pt x="19" y="48"/>
                    </a:lnTo>
                    <a:close/>
                    <a:moveTo>
                      <a:pt x="1" y="55"/>
                    </a:moveTo>
                    <a:lnTo>
                      <a:pt x="0" y="53"/>
                    </a:lnTo>
                    <a:lnTo>
                      <a:pt x="0" y="50"/>
                    </a:lnTo>
                    <a:lnTo>
                      <a:pt x="10" y="50"/>
                    </a:lnTo>
                    <a:lnTo>
                      <a:pt x="1" y="55"/>
                    </a:lnTo>
                    <a:close/>
                    <a:moveTo>
                      <a:pt x="18" y="47"/>
                    </a:moveTo>
                    <a:lnTo>
                      <a:pt x="21" y="53"/>
                    </a:lnTo>
                    <a:lnTo>
                      <a:pt x="4" y="61"/>
                    </a:lnTo>
                    <a:lnTo>
                      <a:pt x="1" y="55"/>
                    </a:lnTo>
                    <a:lnTo>
                      <a:pt x="18" y="47"/>
                    </a:lnTo>
                    <a:close/>
                    <a:moveTo>
                      <a:pt x="5" y="64"/>
                    </a:moveTo>
                    <a:lnTo>
                      <a:pt x="4" y="63"/>
                    </a:lnTo>
                    <a:lnTo>
                      <a:pt x="4" y="61"/>
                    </a:lnTo>
                    <a:lnTo>
                      <a:pt x="13" y="57"/>
                    </a:lnTo>
                    <a:lnTo>
                      <a:pt x="5" y="64"/>
                    </a:lnTo>
                    <a:close/>
                    <a:moveTo>
                      <a:pt x="20" y="50"/>
                    </a:moveTo>
                    <a:lnTo>
                      <a:pt x="23" y="54"/>
                    </a:lnTo>
                    <a:lnTo>
                      <a:pt x="9" y="67"/>
                    </a:lnTo>
                    <a:lnTo>
                      <a:pt x="5" y="64"/>
                    </a:lnTo>
                    <a:lnTo>
                      <a:pt x="20" y="50"/>
                    </a:lnTo>
                    <a:close/>
                    <a:moveTo>
                      <a:pt x="23" y="54"/>
                    </a:moveTo>
                    <a:lnTo>
                      <a:pt x="25" y="57"/>
                    </a:lnTo>
                    <a:lnTo>
                      <a:pt x="12" y="70"/>
                    </a:lnTo>
                    <a:lnTo>
                      <a:pt x="9" y="67"/>
                    </a:lnTo>
                    <a:lnTo>
                      <a:pt x="23" y="54"/>
                    </a:lnTo>
                    <a:close/>
                    <a:moveTo>
                      <a:pt x="19" y="74"/>
                    </a:moveTo>
                    <a:lnTo>
                      <a:pt x="15" y="74"/>
                    </a:lnTo>
                    <a:lnTo>
                      <a:pt x="12" y="70"/>
                    </a:lnTo>
                    <a:lnTo>
                      <a:pt x="19" y="64"/>
                    </a:lnTo>
                    <a:lnTo>
                      <a:pt x="19" y="74"/>
                    </a:lnTo>
                    <a:close/>
                    <a:moveTo>
                      <a:pt x="19" y="54"/>
                    </a:moveTo>
                    <a:lnTo>
                      <a:pt x="22" y="54"/>
                    </a:lnTo>
                    <a:lnTo>
                      <a:pt x="22" y="74"/>
                    </a:lnTo>
                    <a:lnTo>
                      <a:pt x="19" y="74"/>
                    </a:lnTo>
                    <a:lnTo>
                      <a:pt x="19" y="54"/>
                    </a:lnTo>
                    <a:close/>
                    <a:moveTo>
                      <a:pt x="22" y="54"/>
                    </a:moveTo>
                    <a:lnTo>
                      <a:pt x="26" y="54"/>
                    </a:lnTo>
                    <a:lnTo>
                      <a:pt x="29" y="57"/>
                    </a:lnTo>
                    <a:lnTo>
                      <a:pt x="22" y="64"/>
                    </a:lnTo>
                    <a:lnTo>
                      <a:pt x="22" y="54"/>
                    </a:lnTo>
                    <a:close/>
                    <a:moveTo>
                      <a:pt x="29" y="57"/>
                    </a:moveTo>
                    <a:lnTo>
                      <a:pt x="32" y="60"/>
                    </a:lnTo>
                    <a:lnTo>
                      <a:pt x="19" y="74"/>
                    </a:lnTo>
                    <a:lnTo>
                      <a:pt x="15" y="70"/>
                    </a:lnTo>
                    <a:lnTo>
                      <a:pt x="29" y="57"/>
                    </a:lnTo>
                    <a:close/>
                    <a:moveTo>
                      <a:pt x="25" y="76"/>
                    </a:moveTo>
                    <a:lnTo>
                      <a:pt x="22" y="76"/>
                    </a:lnTo>
                    <a:lnTo>
                      <a:pt x="19" y="74"/>
                    </a:lnTo>
                    <a:lnTo>
                      <a:pt x="25" y="67"/>
                    </a:lnTo>
                    <a:lnTo>
                      <a:pt x="25" y="76"/>
                    </a:lnTo>
                    <a:close/>
                    <a:moveTo>
                      <a:pt x="25" y="57"/>
                    </a:moveTo>
                    <a:lnTo>
                      <a:pt x="29" y="57"/>
                    </a:lnTo>
                    <a:lnTo>
                      <a:pt x="29" y="76"/>
                    </a:lnTo>
                    <a:lnTo>
                      <a:pt x="25" y="76"/>
                    </a:lnTo>
                    <a:lnTo>
                      <a:pt x="25" y="57"/>
                    </a:lnTo>
                    <a:close/>
                    <a:moveTo>
                      <a:pt x="29" y="57"/>
                    </a:moveTo>
                    <a:lnTo>
                      <a:pt x="35" y="57"/>
                    </a:lnTo>
                    <a:lnTo>
                      <a:pt x="35" y="76"/>
                    </a:lnTo>
                    <a:lnTo>
                      <a:pt x="29" y="76"/>
                    </a:lnTo>
                    <a:lnTo>
                      <a:pt x="29" y="57"/>
                    </a:lnTo>
                    <a:close/>
                    <a:moveTo>
                      <a:pt x="35" y="57"/>
                    </a:moveTo>
                    <a:lnTo>
                      <a:pt x="41" y="57"/>
                    </a:lnTo>
                    <a:lnTo>
                      <a:pt x="41" y="76"/>
                    </a:lnTo>
                    <a:lnTo>
                      <a:pt x="35" y="76"/>
                    </a:lnTo>
                    <a:lnTo>
                      <a:pt x="35" y="57"/>
                    </a:lnTo>
                    <a:close/>
                    <a:moveTo>
                      <a:pt x="41" y="57"/>
                    </a:moveTo>
                    <a:lnTo>
                      <a:pt x="44" y="57"/>
                    </a:lnTo>
                    <a:lnTo>
                      <a:pt x="44" y="76"/>
                    </a:lnTo>
                    <a:lnTo>
                      <a:pt x="41" y="76"/>
                    </a:lnTo>
                    <a:lnTo>
                      <a:pt x="41" y="57"/>
                    </a:lnTo>
                    <a:close/>
                    <a:moveTo>
                      <a:pt x="48" y="76"/>
                    </a:moveTo>
                    <a:lnTo>
                      <a:pt x="46" y="76"/>
                    </a:lnTo>
                    <a:lnTo>
                      <a:pt x="44" y="76"/>
                    </a:lnTo>
                    <a:lnTo>
                      <a:pt x="44" y="67"/>
                    </a:lnTo>
                    <a:lnTo>
                      <a:pt x="48" y="76"/>
                    </a:lnTo>
                    <a:close/>
                    <a:moveTo>
                      <a:pt x="41" y="58"/>
                    </a:moveTo>
                    <a:lnTo>
                      <a:pt x="46" y="55"/>
                    </a:lnTo>
                    <a:lnTo>
                      <a:pt x="55" y="73"/>
                    </a:lnTo>
                    <a:lnTo>
                      <a:pt x="48" y="76"/>
                    </a:lnTo>
                    <a:lnTo>
                      <a:pt x="41" y="58"/>
                    </a:lnTo>
                    <a:close/>
                    <a:moveTo>
                      <a:pt x="57" y="70"/>
                    </a:moveTo>
                    <a:lnTo>
                      <a:pt x="56" y="71"/>
                    </a:lnTo>
                    <a:lnTo>
                      <a:pt x="55" y="73"/>
                    </a:lnTo>
                    <a:lnTo>
                      <a:pt x="51" y="64"/>
                    </a:lnTo>
                    <a:lnTo>
                      <a:pt x="57" y="70"/>
                    </a:lnTo>
                    <a:close/>
                    <a:moveTo>
                      <a:pt x="44" y="57"/>
                    </a:moveTo>
                    <a:lnTo>
                      <a:pt x="47" y="54"/>
                    </a:lnTo>
                    <a:lnTo>
                      <a:pt x="61" y="67"/>
                    </a:lnTo>
                    <a:lnTo>
                      <a:pt x="57" y="70"/>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40" name="Freeform 326">
                <a:extLst>
                  <a:ext uri="{FF2B5EF4-FFF2-40B4-BE49-F238E27FC236}">
                    <a16:creationId xmlns:a16="http://schemas.microsoft.com/office/drawing/2014/main" id="{AF50152F-235E-487A-9B09-93F0B30A4D2C}"/>
                  </a:ext>
                </a:extLst>
              </p:cNvPr>
              <p:cNvSpPr>
                <a:spLocks/>
              </p:cNvSpPr>
              <p:nvPr/>
            </p:nvSpPr>
            <p:spPr bwMode="auto">
              <a:xfrm>
                <a:off x="2945" y="3237"/>
                <a:ext cx="17" cy="14"/>
              </a:xfrm>
              <a:custGeom>
                <a:avLst/>
                <a:gdLst>
                  <a:gd name="T0" fmla="*/ 12 w 67"/>
                  <a:gd name="T1" fmla="*/ 13 h 57"/>
                  <a:gd name="T2" fmla="*/ 13 w 67"/>
                  <a:gd name="T3" fmla="*/ 12 h 57"/>
                  <a:gd name="T4" fmla="*/ 14 w 67"/>
                  <a:gd name="T5" fmla="*/ 11 h 57"/>
                  <a:gd name="T6" fmla="*/ 15 w 67"/>
                  <a:gd name="T7" fmla="*/ 10 h 57"/>
                  <a:gd name="T8" fmla="*/ 16 w 67"/>
                  <a:gd name="T9" fmla="*/ 8 h 57"/>
                  <a:gd name="T10" fmla="*/ 17 w 67"/>
                  <a:gd name="T11" fmla="*/ 8 h 57"/>
                  <a:gd name="T12" fmla="*/ 17 w 67"/>
                  <a:gd name="T13" fmla="*/ 7 h 57"/>
                  <a:gd name="T14" fmla="*/ 17 w 67"/>
                  <a:gd name="T15" fmla="*/ 5 h 57"/>
                  <a:gd name="T16" fmla="*/ 17 w 67"/>
                  <a:gd name="T17" fmla="*/ 5 h 57"/>
                  <a:gd name="T18" fmla="*/ 17 w 67"/>
                  <a:gd name="T19" fmla="*/ 4 h 57"/>
                  <a:gd name="T20" fmla="*/ 16 w 67"/>
                  <a:gd name="T21" fmla="*/ 2 h 57"/>
                  <a:gd name="T22" fmla="*/ 16 w 67"/>
                  <a:gd name="T23" fmla="*/ 1 h 57"/>
                  <a:gd name="T24" fmla="*/ 15 w 67"/>
                  <a:gd name="T25" fmla="*/ 1 h 57"/>
                  <a:gd name="T26" fmla="*/ 14 w 67"/>
                  <a:gd name="T27" fmla="*/ 1 h 57"/>
                  <a:gd name="T28" fmla="*/ 13 w 67"/>
                  <a:gd name="T29" fmla="*/ 0 h 57"/>
                  <a:gd name="T30" fmla="*/ 12 w 67"/>
                  <a:gd name="T31" fmla="*/ 0 h 57"/>
                  <a:gd name="T32" fmla="*/ 11 w 67"/>
                  <a:gd name="T33" fmla="*/ 0 h 57"/>
                  <a:gd name="T34" fmla="*/ 10 w 67"/>
                  <a:gd name="T35" fmla="*/ 0 h 57"/>
                  <a:gd name="T36" fmla="*/ 8 w 67"/>
                  <a:gd name="T37" fmla="*/ 0 h 57"/>
                  <a:gd name="T38" fmla="*/ 6 w 67"/>
                  <a:gd name="T39" fmla="*/ 1 h 57"/>
                  <a:gd name="T40" fmla="*/ 6 w 67"/>
                  <a:gd name="T41" fmla="*/ 1 h 57"/>
                  <a:gd name="T42" fmla="*/ 4 w 67"/>
                  <a:gd name="T43" fmla="*/ 2 h 57"/>
                  <a:gd name="T44" fmla="*/ 3 w 67"/>
                  <a:gd name="T45" fmla="*/ 3 h 57"/>
                  <a:gd name="T46" fmla="*/ 3 w 67"/>
                  <a:gd name="T47" fmla="*/ 4 h 57"/>
                  <a:gd name="T48" fmla="*/ 2 w 67"/>
                  <a:gd name="T49" fmla="*/ 5 h 57"/>
                  <a:gd name="T50" fmla="*/ 1 w 67"/>
                  <a:gd name="T51" fmla="*/ 6 h 57"/>
                  <a:gd name="T52" fmla="*/ 1 w 67"/>
                  <a:gd name="T53" fmla="*/ 7 h 57"/>
                  <a:gd name="T54" fmla="*/ 0 w 67"/>
                  <a:gd name="T55" fmla="*/ 8 h 57"/>
                  <a:gd name="T56" fmla="*/ 0 w 67"/>
                  <a:gd name="T57" fmla="*/ 9 h 57"/>
                  <a:gd name="T58" fmla="*/ 1 w 67"/>
                  <a:gd name="T59" fmla="*/ 10 h 57"/>
                  <a:gd name="T60" fmla="*/ 1 w 67"/>
                  <a:gd name="T61" fmla="*/ 11 h 57"/>
                  <a:gd name="T62" fmla="*/ 2 w 67"/>
                  <a:gd name="T63" fmla="*/ 12 h 57"/>
                  <a:gd name="T64" fmla="*/ 3 w 67"/>
                  <a:gd name="T65" fmla="*/ 13 h 57"/>
                  <a:gd name="T66" fmla="*/ 3 w 67"/>
                  <a:gd name="T67" fmla="*/ 13 h 57"/>
                  <a:gd name="T68" fmla="*/ 5 w 67"/>
                  <a:gd name="T69" fmla="*/ 14 h 57"/>
                  <a:gd name="T70" fmla="*/ 6 w 67"/>
                  <a:gd name="T71" fmla="*/ 14 h 57"/>
                  <a:gd name="T72" fmla="*/ 7 w 67"/>
                  <a:gd name="T73" fmla="*/ 14 h 57"/>
                  <a:gd name="T74" fmla="*/ 8 w 67"/>
                  <a:gd name="T75" fmla="*/ 14 h 57"/>
                  <a:gd name="T76" fmla="*/ 10 w 67"/>
                  <a:gd name="T77" fmla="*/ 13 h 57"/>
                  <a:gd name="T78" fmla="*/ 11 w 67"/>
                  <a:gd name="T79" fmla="*/ 13 h 57"/>
                  <a:gd name="T80" fmla="*/ 12 w 67"/>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8" y="51"/>
                    </a:moveTo>
                    <a:lnTo>
                      <a:pt x="51" y="47"/>
                    </a:lnTo>
                    <a:lnTo>
                      <a:pt x="57" y="44"/>
                    </a:lnTo>
                    <a:lnTo>
                      <a:pt x="61" y="41"/>
                    </a:lnTo>
                    <a:lnTo>
                      <a:pt x="64" y="34"/>
                    </a:lnTo>
                    <a:lnTo>
                      <a:pt x="67" y="31"/>
                    </a:lnTo>
                    <a:lnTo>
                      <a:pt x="67" y="29"/>
                    </a:lnTo>
                    <a:lnTo>
                      <a:pt x="67" y="22"/>
                    </a:lnTo>
                    <a:lnTo>
                      <a:pt x="67" y="19"/>
                    </a:lnTo>
                    <a:lnTo>
                      <a:pt x="67" y="15"/>
                    </a:lnTo>
                    <a:lnTo>
                      <a:pt x="64" y="9"/>
                    </a:lnTo>
                    <a:lnTo>
                      <a:pt x="64" y="5"/>
                    </a:lnTo>
                    <a:lnTo>
                      <a:pt x="61" y="3"/>
                    </a:lnTo>
                    <a:lnTo>
                      <a:pt x="54" y="3"/>
                    </a:lnTo>
                    <a:lnTo>
                      <a:pt x="51" y="0"/>
                    </a:lnTo>
                    <a:lnTo>
                      <a:pt x="48" y="0"/>
                    </a:lnTo>
                    <a:lnTo>
                      <a:pt x="42" y="0"/>
                    </a:lnTo>
                    <a:lnTo>
                      <a:pt x="38" y="0"/>
                    </a:lnTo>
                    <a:lnTo>
                      <a:pt x="32" y="0"/>
                    </a:lnTo>
                    <a:lnTo>
                      <a:pt x="25" y="3"/>
                    </a:lnTo>
                    <a:lnTo>
                      <a:pt x="22" y="5"/>
                    </a:lnTo>
                    <a:lnTo>
                      <a:pt x="16" y="9"/>
                    </a:lnTo>
                    <a:lnTo>
                      <a:pt x="13" y="12"/>
                    </a:lnTo>
                    <a:lnTo>
                      <a:pt x="10" y="15"/>
                    </a:lnTo>
                    <a:lnTo>
                      <a:pt x="6" y="19"/>
                    </a:lnTo>
                    <a:lnTo>
                      <a:pt x="3" y="25"/>
                    </a:lnTo>
                    <a:lnTo>
                      <a:pt x="3" y="29"/>
                    </a:lnTo>
                    <a:lnTo>
                      <a:pt x="0" y="31"/>
                    </a:lnTo>
                    <a:lnTo>
                      <a:pt x="0" y="37"/>
                    </a:lnTo>
                    <a:lnTo>
                      <a:pt x="3" y="41"/>
                    </a:lnTo>
                    <a:lnTo>
                      <a:pt x="3" y="44"/>
                    </a:lnTo>
                    <a:lnTo>
                      <a:pt x="6" y="47"/>
                    </a:lnTo>
                    <a:lnTo>
                      <a:pt x="10" y="51"/>
                    </a:lnTo>
                    <a:lnTo>
                      <a:pt x="13" y="54"/>
                    </a:lnTo>
                    <a:lnTo>
                      <a:pt x="20" y="57"/>
                    </a:lnTo>
                    <a:lnTo>
                      <a:pt x="22" y="57"/>
                    </a:lnTo>
                    <a:lnTo>
                      <a:pt x="29" y="57"/>
                    </a:lnTo>
                    <a:lnTo>
                      <a:pt x="32" y="57"/>
                    </a:lnTo>
                    <a:lnTo>
                      <a:pt x="38" y="54"/>
                    </a:lnTo>
                    <a:lnTo>
                      <a:pt x="42"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41" name="Freeform 327">
                <a:extLst>
                  <a:ext uri="{FF2B5EF4-FFF2-40B4-BE49-F238E27FC236}">
                    <a16:creationId xmlns:a16="http://schemas.microsoft.com/office/drawing/2014/main" id="{9404F5B0-D5E5-4DD9-8A0A-386AD933E5CA}"/>
                  </a:ext>
                </a:extLst>
              </p:cNvPr>
              <p:cNvSpPr>
                <a:spLocks noEditPoints="1"/>
              </p:cNvSpPr>
              <p:nvPr/>
            </p:nvSpPr>
            <p:spPr bwMode="auto">
              <a:xfrm>
                <a:off x="2942" y="3234"/>
                <a:ext cx="22" cy="20"/>
              </a:xfrm>
              <a:custGeom>
                <a:avLst/>
                <a:gdLst>
                  <a:gd name="T0" fmla="*/ 14 w 86"/>
                  <a:gd name="T1" fmla="*/ 13 h 76"/>
                  <a:gd name="T2" fmla="*/ 16 w 86"/>
                  <a:gd name="T3" fmla="*/ 12 h 76"/>
                  <a:gd name="T4" fmla="*/ 18 w 86"/>
                  <a:gd name="T5" fmla="*/ 17 h 76"/>
                  <a:gd name="T6" fmla="*/ 19 w 86"/>
                  <a:gd name="T7" fmla="*/ 16 h 76"/>
                  <a:gd name="T8" fmla="*/ 20 w 86"/>
                  <a:gd name="T9" fmla="*/ 14 h 76"/>
                  <a:gd name="T10" fmla="*/ 17 w 86"/>
                  <a:gd name="T11" fmla="*/ 11 h 76"/>
                  <a:gd name="T12" fmla="*/ 18 w 86"/>
                  <a:gd name="T13" fmla="*/ 9 h 76"/>
                  <a:gd name="T14" fmla="*/ 21 w 86"/>
                  <a:gd name="T15" fmla="*/ 13 h 76"/>
                  <a:gd name="T16" fmla="*/ 22 w 86"/>
                  <a:gd name="T17" fmla="*/ 11 h 76"/>
                  <a:gd name="T18" fmla="*/ 17 w 86"/>
                  <a:gd name="T19" fmla="*/ 10 h 76"/>
                  <a:gd name="T20" fmla="*/ 17 w 86"/>
                  <a:gd name="T21" fmla="*/ 8 h 76"/>
                  <a:gd name="T22" fmla="*/ 22 w 86"/>
                  <a:gd name="T23" fmla="*/ 6 h 76"/>
                  <a:gd name="T24" fmla="*/ 21 w 86"/>
                  <a:gd name="T25" fmla="*/ 4 h 76"/>
                  <a:gd name="T26" fmla="*/ 19 w 86"/>
                  <a:gd name="T27" fmla="*/ 5 h 76"/>
                  <a:gd name="T28" fmla="*/ 16 w 86"/>
                  <a:gd name="T29" fmla="*/ 5 h 76"/>
                  <a:gd name="T30" fmla="*/ 17 w 86"/>
                  <a:gd name="T31" fmla="*/ 6 h 76"/>
                  <a:gd name="T32" fmla="*/ 19 w 86"/>
                  <a:gd name="T33" fmla="*/ 1 h 76"/>
                  <a:gd name="T34" fmla="*/ 16 w 86"/>
                  <a:gd name="T35" fmla="*/ 1 h 76"/>
                  <a:gd name="T36" fmla="*/ 16 w 86"/>
                  <a:gd name="T37" fmla="*/ 3 h 76"/>
                  <a:gd name="T38" fmla="*/ 15 w 86"/>
                  <a:gd name="T39" fmla="*/ 5 h 76"/>
                  <a:gd name="T40" fmla="*/ 16 w 86"/>
                  <a:gd name="T41" fmla="*/ 5 h 76"/>
                  <a:gd name="T42" fmla="*/ 13 w 86"/>
                  <a:gd name="T43" fmla="*/ 5 h 76"/>
                  <a:gd name="T44" fmla="*/ 12 w 86"/>
                  <a:gd name="T45" fmla="*/ 0 h 76"/>
                  <a:gd name="T46" fmla="*/ 12 w 86"/>
                  <a:gd name="T47" fmla="*/ 0 h 76"/>
                  <a:gd name="T48" fmla="*/ 9 w 86"/>
                  <a:gd name="T49" fmla="*/ 0 h 76"/>
                  <a:gd name="T50" fmla="*/ 7 w 86"/>
                  <a:gd name="T51" fmla="*/ 2 h 76"/>
                  <a:gd name="T52" fmla="*/ 10 w 86"/>
                  <a:gd name="T53" fmla="*/ 6 h 76"/>
                  <a:gd name="T54" fmla="*/ 9 w 86"/>
                  <a:gd name="T55" fmla="*/ 6 h 76"/>
                  <a:gd name="T56" fmla="*/ 7 w 86"/>
                  <a:gd name="T57" fmla="*/ 2 h 76"/>
                  <a:gd name="T58" fmla="*/ 5 w 86"/>
                  <a:gd name="T59" fmla="*/ 3 h 76"/>
                  <a:gd name="T60" fmla="*/ 4 w 86"/>
                  <a:gd name="T61" fmla="*/ 4 h 76"/>
                  <a:gd name="T62" fmla="*/ 7 w 86"/>
                  <a:gd name="T63" fmla="*/ 8 h 76"/>
                  <a:gd name="T64" fmla="*/ 7 w 86"/>
                  <a:gd name="T65" fmla="*/ 8 h 76"/>
                  <a:gd name="T66" fmla="*/ 3 w 86"/>
                  <a:gd name="T67" fmla="*/ 5 h 76"/>
                  <a:gd name="T68" fmla="*/ 2 w 86"/>
                  <a:gd name="T69" fmla="*/ 6 h 76"/>
                  <a:gd name="T70" fmla="*/ 1 w 86"/>
                  <a:gd name="T71" fmla="*/ 9 h 76"/>
                  <a:gd name="T72" fmla="*/ 6 w 86"/>
                  <a:gd name="T73" fmla="*/ 10 h 76"/>
                  <a:gd name="T74" fmla="*/ 5 w 86"/>
                  <a:gd name="T75" fmla="*/ 12 h 76"/>
                  <a:gd name="T76" fmla="*/ 2 w 86"/>
                  <a:gd name="T77" fmla="*/ 8 h 76"/>
                  <a:gd name="T78" fmla="*/ 0 w 86"/>
                  <a:gd name="T79" fmla="*/ 11 h 76"/>
                  <a:gd name="T80" fmla="*/ 1 w 86"/>
                  <a:gd name="T81" fmla="*/ 14 h 76"/>
                  <a:gd name="T82" fmla="*/ 5 w 86"/>
                  <a:gd name="T83" fmla="*/ 12 h 76"/>
                  <a:gd name="T84" fmla="*/ 6 w 86"/>
                  <a:gd name="T85" fmla="*/ 13 h 76"/>
                  <a:gd name="T86" fmla="*/ 1 w 86"/>
                  <a:gd name="T87" fmla="*/ 13 h 76"/>
                  <a:gd name="T88" fmla="*/ 2 w 86"/>
                  <a:gd name="T89" fmla="*/ 16 h 76"/>
                  <a:gd name="T90" fmla="*/ 3 w 86"/>
                  <a:gd name="T91" fmla="*/ 17 h 76"/>
                  <a:gd name="T92" fmla="*/ 7 w 86"/>
                  <a:gd name="T93" fmla="*/ 14 h 76"/>
                  <a:gd name="T94" fmla="*/ 7 w 86"/>
                  <a:gd name="T95" fmla="*/ 14 h 76"/>
                  <a:gd name="T96" fmla="*/ 3 w 86"/>
                  <a:gd name="T97" fmla="*/ 18 h 76"/>
                  <a:gd name="T98" fmla="*/ 5 w 86"/>
                  <a:gd name="T99" fmla="*/ 19 h 76"/>
                  <a:gd name="T100" fmla="*/ 8 w 86"/>
                  <a:gd name="T101" fmla="*/ 20 h 76"/>
                  <a:gd name="T102" fmla="*/ 8 w 86"/>
                  <a:gd name="T103" fmla="*/ 15 h 76"/>
                  <a:gd name="T104" fmla="*/ 10 w 86"/>
                  <a:gd name="T105" fmla="*/ 20 h 76"/>
                  <a:gd name="T106" fmla="*/ 10 w 86"/>
                  <a:gd name="T107" fmla="*/ 20 h 76"/>
                  <a:gd name="T108" fmla="*/ 12 w 86"/>
                  <a:gd name="T109" fmla="*/ 20 h 76"/>
                  <a:gd name="T110" fmla="*/ 11 w 86"/>
                  <a:gd name="T111" fmla="*/ 14 h 76"/>
                  <a:gd name="T112" fmla="*/ 13 w 86"/>
                  <a:gd name="T113" fmla="*/ 14 h 76"/>
                  <a:gd name="T114" fmla="*/ 13 w 86"/>
                  <a:gd name="T115" fmla="*/ 19 h 76"/>
                  <a:gd name="T116" fmla="*/ 14 w 86"/>
                  <a:gd name="T117" fmla="*/ 19 h 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76"/>
                  <a:gd name="T179" fmla="*/ 86 w 86"/>
                  <a:gd name="T180" fmla="*/ 76 h 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76">
                    <a:moveTo>
                      <a:pt x="51" y="54"/>
                    </a:moveTo>
                    <a:lnTo>
                      <a:pt x="54" y="51"/>
                    </a:lnTo>
                    <a:lnTo>
                      <a:pt x="68" y="64"/>
                    </a:lnTo>
                    <a:lnTo>
                      <a:pt x="65" y="67"/>
                    </a:lnTo>
                    <a:lnTo>
                      <a:pt x="51" y="54"/>
                    </a:lnTo>
                    <a:close/>
                    <a:moveTo>
                      <a:pt x="54" y="51"/>
                    </a:moveTo>
                    <a:lnTo>
                      <a:pt x="55" y="50"/>
                    </a:lnTo>
                    <a:lnTo>
                      <a:pt x="57" y="49"/>
                    </a:lnTo>
                    <a:lnTo>
                      <a:pt x="61" y="57"/>
                    </a:lnTo>
                    <a:lnTo>
                      <a:pt x="54" y="51"/>
                    </a:lnTo>
                    <a:close/>
                    <a:moveTo>
                      <a:pt x="57" y="49"/>
                    </a:moveTo>
                    <a:lnTo>
                      <a:pt x="63" y="45"/>
                    </a:lnTo>
                    <a:lnTo>
                      <a:pt x="72" y="63"/>
                    </a:lnTo>
                    <a:lnTo>
                      <a:pt x="65" y="66"/>
                    </a:lnTo>
                    <a:lnTo>
                      <a:pt x="57" y="49"/>
                    </a:lnTo>
                    <a:close/>
                    <a:moveTo>
                      <a:pt x="74" y="61"/>
                    </a:moveTo>
                    <a:lnTo>
                      <a:pt x="73" y="62"/>
                    </a:lnTo>
                    <a:lnTo>
                      <a:pt x="72" y="63"/>
                    </a:lnTo>
                    <a:lnTo>
                      <a:pt x="67" y="54"/>
                    </a:lnTo>
                    <a:lnTo>
                      <a:pt x="74" y="61"/>
                    </a:lnTo>
                    <a:close/>
                    <a:moveTo>
                      <a:pt x="61" y="47"/>
                    </a:moveTo>
                    <a:lnTo>
                      <a:pt x="64" y="44"/>
                    </a:lnTo>
                    <a:lnTo>
                      <a:pt x="77" y="57"/>
                    </a:lnTo>
                    <a:lnTo>
                      <a:pt x="74" y="61"/>
                    </a:lnTo>
                    <a:lnTo>
                      <a:pt x="61" y="47"/>
                    </a:lnTo>
                    <a:close/>
                    <a:moveTo>
                      <a:pt x="79" y="55"/>
                    </a:moveTo>
                    <a:lnTo>
                      <a:pt x="78" y="56"/>
                    </a:lnTo>
                    <a:lnTo>
                      <a:pt x="77" y="57"/>
                    </a:lnTo>
                    <a:lnTo>
                      <a:pt x="71" y="51"/>
                    </a:lnTo>
                    <a:lnTo>
                      <a:pt x="79" y="55"/>
                    </a:lnTo>
                    <a:close/>
                    <a:moveTo>
                      <a:pt x="62" y="46"/>
                    </a:moveTo>
                    <a:lnTo>
                      <a:pt x="65" y="40"/>
                    </a:lnTo>
                    <a:lnTo>
                      <a:pt x="83" y="49"/>
                    </a:lnTo>
                    <a:lnTo>
                      <a:pt x="79" y="55"/>
                    </a:lnTo>
                    <a:lnTo>
                      <a:pt x="62" y="46"/>
                    </a:lnTo>
                    <a:close/>
                    <a:moveTo>
                      <a:pt x="65" y="40"/>
                    </a:moveTo>
                    <a:lnTo>
                      <a:pt x="66" y="39"/>
                    </a:lnTo>
                    <a:lnTo>
                      <a:pt x="67" y="37"/>
                    </a:lnTo>
                    <a:lnTo>
                      <a:pt x="74" y="44"/>
                    </a:lnTo>
                    <a:lnTo>
                      <a:pt x="65" y="40"/>
                    </a:lnTo>
                    <a:close/>
                    <a:moveTo>
                      <a:pt x="67" y="37"/>
                    </a:moveTo>
                    <a:lnTo>
                      <a:pt x="71" y="34"/>
                    </a:lnTo>
                    <a:lnTo>
                      <a:pt x="84" y="49"/>
                    </a:lnTo>
                    <a:lnTo>
                      <a:pt x="80" y="51"/>
                    </a:lnTo>
                    <a:lnTo>
                      <a:pt x="67" y="37"/>
                    </a:lnTo>
                    <a:close/>
                    <a:moveTo>
                      <a:pt x="86" y="41"/>
                    </a:moveTo>
                    <a:lnTo>
                      <a:pt x="86" y="45"/>
                    </a:lnTo>
                    <a:lnTo>
                      <a:pt x="84" y="49"/>
                    </a:lnTo>
                    <a:lnTo>
                      <a:pt x="77" y="41"/>
                    </a:lnTo>
                    <a:lnTo>
                      <a:pt x="86" y="41"/>
                    </a:lnTo>
                    <a:close/>
                    <a:moveTo>
                      <a:pt x="67" y="41"/>
                    </a:moveTo>
                    <a:lnTo>
                      <a:pt x="67" y="39"/>
                    </a:lnTo>
                    <a:lnTo>
                      <a:pt x="86" y="39"/>
                    </a:lnTo>
                    <a:lnTo>
                      <a:pt x="86" y="41"/>
                    </a:lnTo>
                    <a:lnTo>
                      <a:pt x="67" y="41"/>
                    </a:lnTo>
                    <a:close/>
                    <a:moveTo>
                      <a:pt x="67" y="39"/>
                    </a:moveTo>
                    <a:lnTo>
                      <a:pt x="67" y="32"/>
                    </a:lnTo>
                    <a:lnTo>
                      <a:pt x="86" y="32"/>
                    </a:lnTo>
                    <a:lnTo>
                      <a:pt x="86" y="39"/>
                    </a:lnTo>
                    <a:lnTo>
                      <a:pt x="67" y="39"/>
                    </a:lnTo>
                    <a:close/>
                    <a:moveTo>
                      <a:pt x="67" y="32"/>
                    </a:moveTo>
                    <a:lnTo>
                      <a:pt x="67" y="29"/>
                    </a:lnTo>
                    <a:lnTo>
                      <a:pt x="86" y="29"/>
                    </a:lnTo>
                    <a:lnTo>
                      <a:pt x="86" y="32"/>
                    </a:lnTo>
                    <a:lnTo>
                      <a:pt x="67" y="32"/>
                    </a:lnTo>
                    <a:close/>
                    <a:moveTo>
                      <a:pt x="67" y="29"/>
                    </a:moveTo>
                    <a:lnTo>
                      <a:pt x="67" y="25"/>
                    </a:lnTo>
                    <a:lnTo>
                      <a:pt x="86" y="25"/>
                    </a:lnTo>
                    <a:lnTo>
                      <a:pt x="86" y="29"/>
                    </a:lnTo>
                    <a:lnTo>
                      <a:pt x="67" y="29"/>
                    </a:lnTo>
                    <a:close/>
                    <a:moveTo>
                      <a:pt x="86" y="21"/>
                    </a:moveTo>
                    <a:lnTo>
                      <a:pt x="86" y="23"/>
                    </a:lnTo>
                    <a:lnTo>
                      <a:pt x="86" y="25"/>
                    </a:lnTo>
                    <a:lnTo>
                      <a:pt x="77" y="25"/>
                    </a:lnTo>
                    <a:lnTo>
                      <a:pt x="86" y="21"/>
                    </a:lnTo>
                    <a:close/>
                    <a:moveTo>
                      <a:pt x="68" y="30"/>
                    </a:moveTo>
                    <a:lnTo>
                      <a:pt x="65" y="23"/>
                    </a:lnTo>
                    <a:lnTo>
                      <a:pt x="83" y="14"/>
                    </a:lnTo>
                    <a:lnTo>
                      <a:pt x="86" y="21"/>
                    </a:lnTo>
                    <a:lnTo>
                      <a:pt x="68" y="30"/>
                    </a:lnTo>
                    <a:close/>
                    <a:moveTo>
                      <a:pt x="65" y="23"/>
                    </a:moveTo>
                    <a:lnTo>
                      <a:pt x="64" y="21"/>
                    </a:lnTo>
                    <a:lnTo>
                      <a:pt x="64" y="19"/>
                    </a:lnTo>
                    <a:lnTo>
                      <a:pt x="74" y="19"/>
                    </a:lnTo>
                    <a:lnTo>
                      <a:pt x="65" y="23"/>
                    </a:lnTo>
                    <a:close/>
                    <a:moveTo>
                      <a:pt x="64" y="19"/>
                    </a:moveTo>
                    <a:lnTo>
                      <a:pt x="64" y="15"/>
                    </a:lnTo>
                    <a:lnTo>
                      <a:pt x="84" y="15"/>
                    </a:lnTo>
                    <a:lnTo>
                      <a:pt x="84" y="19"/>
                    </a:lnTo>
                    <a:lnTo>
                      <a:pt x="64" y="19"/>
                    </a:lnTo>
                    <a:close/>
                    <a:moveTo>
                      <a:pt x="80" y="9"/>
                    </a:moveTo>
                    <a:lnTo>
                      <a:pt x="84" y="12"/>
                    </a:lnTo>
                    <a:lnTo>
                      <a:pt x="84" y="15"/>
                    </a:lnTo>
                    <a:lnTo>
                      <a:pt x="74" y="15"/>
                    </a:lnTo>
                    <a:lnTo>
                      <a:pt x="80" y="9"/>
                    </a:lnTo>
                    <a:close/>
                    <a:moveTo>
                      <a:pt x="67" y="23"/>
                    </a:moveTo>
                    <a:lnTo>
                      <a:pt x="64" y="20"/>
                    </a:lnTo>
                    <a:lnTo>
                      <a:pt x="77" y="6"/>
                    </a:lnTo>
                    <a:lnTo>
                      <a:pt x="80" y="9"/>
                    </a:lnTo>
                    <a:lnTo>
                      <a:pt x="67" y="23"/>
                    </a:lnTo>
                    <a:close/>
                    <a:moveTo>
                      <a:pt x="71" y="3"/>
                    </a:moveTo>
                    <a:lnTo>
                      <a:pt x="75" y="3"/>
                    </a:lnTo>
                    <a:lnTo>
                      <a:pt x="77" y="6"/>
                    </a:lnTo>
                    <a:lnTo>
                      <a:pt x="71" y="13"/>
                    </a:lnTo>
                    <a:lnTo>
                      <a:pt x="71" y="3"/>
                    </a:lnTo>
                    <a:close/>
                    <a:moveTo>
                      <a:pt x="71" y="22"/>
                    </a:moveTo>
                    <a:lnTo>
                      <a:pt x="64" y="22"/>
                    </a:lnTo>
                    <a:lnTo>
                      <a:pt x="64" y="3"/>
                    </a:lnTo>
                    <a:lnTo>
                      <a:pt x="71" y="3"/>
                    </a:lnTo>
                    <a:lnTo>
                      <a:pt x="71" y="22"/>
                    </a:lnTo>
                    <a:close/>
                    <a:moveTo>
                      <a:pt x="64" y="22"/>
                    </a:moveTo>
                    <a:lnTo>
                      <a:pt x="61" y="22"/>
                    </a:lnTo>
                    <a:lnTo>
                      <a:pt x="57" y="20"/>
                    </a:lnTo>
                    <a:lnTo>
                      <a:pt x="64" y="13"/>
                    </a:lnTo>
                    <a:lnTo>
                      <a:pt x="64" y="22"/>
                    </a:lnTo>
                    <a:close/>
                    <a:moveTo>
                      <a:pt x="57" y="20"/>
                    </a:moveTo>
                    <a:lnTo>
                      <a:pt x="54" y="17"/>
                    </a:lnTo>
                    <a:lnTo>
                      <a:pt x="68" y="3"/>
                    </a:lnTo>
                    <a:lnTo>
                      <a:pt x="71" y="6"/>
                    </a:lnTo>
                    <a:lnTo>
                      <a:pt x="57" y="20"/>
                    </a:lnTo>
                    <a:close/>
                    <a:moveTo>
                      <a:pt x="61" y="0"/>
                    </a:moveTo>
                    <a:lnTo>
                      <a:pt x="65" y="0"/>
                    </a:lnTo>
                    <a:lnTo>
                      <a:pt x="68" y="3"/>
                    </a:lnTo>
                    <a:lnTo>
                      <a:pt x="61" y="10"/>
                    </a:lnTo>
                    <a:lnTo>
                      <a:pt x="61" y="0"/>
                    </a:lnTo>
                    <a:close/>
                    <a:moveTo>
                      <a:pt x="61" y="19"/>
                    </a:moveTo>
                    <a:lnTo>
                      <a:pt x="58" y="19"/>
                    </a:lnTo>
                    <a:lnTo>
                      <a:pt x="58" y="0"/>
                    </a:lnTo>
                    <a:lnTo>
                      <a:pt x="61" y="0"/>
                    </a:lnTo>
                    <a:lnTo>
                      <a:pt x="61" y="19"/>
                    </a:lnTo>
                    <a:close/>
                    <a:moveTo>
                      <a:pt x="58" y="19"/>
                    </a:moveTo>
                    <a:lnTo>
                      <a:pt x="52" y="19"/>
                    </a:lnTo>
                    <a:lnTo>
                      <a:pt x="52" y="0"/>
                    </a:lnTo>
                    <a:lnTo>
                      <a:pt x="58" y="0"/>
                    </a:lnTo>
                    <a:lnTo>
                      <a:pt x="58" y="19"/>
                    </a:lnTo>
                    <a:close/>
                    <a:moveTo>
                      <a:pt x="52" y="19"/>
                    </a:moveTo>
                    <a:lnTo>
                      <a:pt x="48" y="19"/>
                    </a:lnTo>
                    <a:lnTo>
                      <a:pt x="48" y="0"/>
                    </a:lnTo>
                    <a:lnTo>
                      <a:pt x="52" y="0"/>
                    </a:lnTo>
                    <a:lnTo>
                      <a:pt x="52" y="19"/>
                    </a:lnTo>
                    <a:close/>
                    <a:moveTo>
                      <a:pt x="48" y="19"/>
                    </a:moveTo>
                    <a:lnTo>
                      <a:pt x="42" y="19"/>
                    </a:lnTo>
                    <a:lnTo>
                      <a:pt x="42" y="0"/>
                    </a:lnTo>
                    <a:lnTo>
                      <a:pt x="48" y="0"/>
                    </a:lnTo>
                    <a:lnTo>
                      <a:pt x="48" y="19"/>
                    </a:lnTo>
                    <a:close/>
                    <a:moveTo>
                      <a:pt x="37" y="1"/>
                    </a:moveTo>
                    <a:lnTo>
                      <a:pt x="40" y="0"/>
                    </a:lnTo>
                    <a:lnTo>
                      <a:pt x="42" y="0"/>
                    </a:lnTo>
                    <a:lnTo>
                      <a:pt x="42" y="10"/>
                    </a:lnTo>
                    <a:lnTo>
                      <a:pt x="37" y="1"/>
                    </a:lnTo>
                    <a:close/>
                    <a:moveTo>
                      <a:pt x="46" y="18"/>
                    </a:moveTo>
                    <a:lnTo>
                      <a:pt x="40" y="21"/>
                    </a:lnTo>
                    <a:lnTo>
                      <a:pt x="32" y="4"/>
                    </a:lnTo>
                    <a:lnTo>
                      <a:pt x="37" y="1"/>
                    </a:lnTo>
                    <a:lnTo>
                      <a:pt x="46" y="18"/>
                    </a:lnTo>
                    <a:close/>
                    <a:moveTo>
                      <a:pt x="29" y="6"/>
                    </a:moveTo>
                    <a:lnTo>
                      <a:pt x="30" y="4"/>
                    </a:lnTo>
                    <a:lnTo>
                      <a:pt x="32" y="4"/>
                    </a:lnTo>
                    <a:lnTo>
                      <a:pt x="35" y="13"/>
                    </a:lnTo>
                    <a:lnTo>
                      <a:pt x="29" y="6"/>
                    </a:lnTo>
                    <a:close/>
                    <a:moveTo>
                      <a:pt x="42" y="20"/>
                    </a:moveTo>
                    <a:lnTo>
                      <a:pt x="40" y="23"/>
                    </a:lnTo>
                    <a:lnTo>
                      <a:pt x="25" y="9"/>
                    </a:lnTo>
                    <a:lnTo>
                      <a:pt x="29" y="6"/>
                    </a:lnTo>
                    <a:lnTo>
                      <a:pt x="42" y="20"/>
                    </a:lnTo>
                    <a:close/>
                    <a:moveTo>
                      <a:pt x="40" y="23"/>
                    </a:moveTo>
                    <a:lnTo>
                      <a:pt x="39" y="23"/>
                    </a:lnTo>
                    <a:lnTo>
                      <a:pt x="36" y="24"/>
                    </a:lnTo>
                    <a:lnTo>
                      <a:pt x="32" y="15"/>
                    </a:lnTo>
                    <a:lnTo>
                      <a:pt x="40" y="23"/>
                    </a:lnTo>
                    <a:close/>
                    <a:moveTo>
                      <a:pt x="36" y="24"/>
                    </a:moveTo>
                    <a:lnTo>
                      <a:pt x="31" y="28"/>
                    </a:lnTo>
                    <a:lnTo>
                      <a:pt x="22" y="11"/>
                    </a:lnTo>
                    <a:lnTo>
                      <a:pt x="29" y="8"/>
                    </a:lnTo>
                    <a:lnTo>
                      <a:pt x="36" y="24"/>
                    </a:lnTo>
                    <a:close/>
                    <a:moveTo>
                      <a:pt x="20" y="12"/>
                    </a:moveTo>
                    <a:lnTo>
                      <a:pt x="21" y="11"/>
                    </a:lnTo>
                    <a:lnTo>
                      <a:pt x="22" y="11"/>
                    </a:lnTo>
                    <a:lnTo>
                      <a:pt x="26" y="19"/>
                    </a:lnTo>
                    <a:lnTo>
                      <a:pt x="20" y="12"/>
                    </a:lnTo>
                    <a:close/>
                    <a:moveTo>
                      <a:pt x="33" y="25"/>
                    </a:moveTo>
                    <a:lnTo>
                      <a:pt x="30" y="29"/>
                    </a:lnTo>
                    <a:lnTo>
                      <a:pt x="16" y="15"/>
                    </a:lnTo>
                    <a:lnTo>
                      <a:pt x="20" y="12"/>
                    </a:lnTo>
                    <a:lnTo>
                      <a:pt x="33" y="25"/>
                    </a:lnTo>
                    <a:close/>
                    <a:moveTo>
                      <a:pt x="16" y="15"/>
                    </a:moveTo>
                    <a:lnTo>
                      <a:pt x="16" y="15"/>
                    </a:lnTo>
                    <a:lnTo>
                      <a:pt x="23" y="22"/>
                    </a:lnTo>
                    <a:lnTo>
                      <a:pt x="16" y="15"/>
                    </a:lnTo>
                    <a:close/>
                    <a:moveTo>
                      <a:pt x="30" y="29"/>
                    </a:moveTo>
                    <a:lnTo>
                      <a:pt x="26" y="32"/>
                    </a:lnTo>
                    <a:lnTo>
                      <a:pt x="13" y="19"/>
                    </a:lnTo>
                    <a:lnTo>
                      <a:pt x="16" y="15"/>
                    </a:lnTo>
                    <a:lnTo>
                      <a:pt x="30" y="29"/>
                    </a:lnTo>
                    <a:close/>
                    <a:moveTo>
                      <a:pt x="26" y="32"/>
                    </a:moveTo>
                    <a:lnTo>
                      <a:pt x="26" y="32"/>
                    </a:lnTo>
                    <a:lnTo>
                      <a:pt x="20" y="25"/>
                    </a:lnTo>
                    <a:lnTo>
                      <a:pt x="26" y="32"/>
                    </a:lnTo>
                    <a:close/>
                    <a:moveTo>
                      <a:pt x="26" y="32"/>
                    </a:moveTo>
                    <a:lnTo>
                      <a:pt x="23" y="35"/>
                    </a:lnTo>
                    <a:lnTo>
                      <a:pt x="10" y="22"/>
                    </a:lnTo>
                    <a:lnTo>
                      <a:pt x="13" y="19"/>
                    </a:lnTo>
                    <a:lnTo>
                      <a:pt x="26" y="32"/>
                    </a:lnTo>
                    <a:close/>
                    <a:moveTo>
                      <a:pt x="8" y="24"/>
                    </a:moveTo>
                    <a:lnTo>
                      <a:pt x="9" y="23"/>
                    </a:lnTo>
                    <a:lnTo>
                      <a:pt x="10" y="22"/>
                    </a:lnTo>
                    <a:lnTo>
                      <a:pt x="16" y="29"/>
                    </a:lnTo>
                    <a:lnTo>
                      <a:pt x="8" y="24"/>
                    </a:lnTo>
                    <a:close/>
                    <a:moveTo>
                      <a:pt x="25" y="33"/>
                    </a:moveTo>
                    <a:lnTo>
                      <a:pt x="22" y="40"/>
                    </a:lnTo>
                    <a:lnTo>
                      <a:pt x="4" y="31"/>
                    </a:lnTo>
                    <a:lnTo>
                      <a:pt x="8" y="24"/>
                    </a:lnTo>
                    <a:lnTo>
                      <a:pt x="25" y="33"/>
                    </a:lnTo>
                    <a:close/>
                    <a:moveTo>
                      <a:pt x="4" y="35"/>
                    </a:moveTo>
                    <a:lnTo>
                      <a:pt x="4" y="33"/>
                    </a:lnTo>
                    <a:lnTo>
                      <a:pt x="4" y="31"/>
                    </a:lnTo>
                    <a:lnTo>
                      <a:pt x="13" y="35"/>
                    </a:lnTo>
                    <a:lnTo>
                      <a:pt x="4" y="35"/>
                    </a:lnTo>
                    <a:close/>
                    <a:moveTo>
                      <a:pt x="23" y="35"/>
                    </a:moveTo>
                    <a:lnTo>
                      <a:pt x="23" y="39"/>
                    </a:lnTo>
                    <a:lnTo>
                      <a:pt x="4" y="39"/>
                    </a:lnTo>
                    <a:lnTo>
                      <a:pt x="4" y="35"/>
                    </a:lnTo>
                    <a:lnTo>
                      <a:pt x="23" y="35"/>
                    </a:lnTo>
                    <a:close/>
                    <a:moveTo>
                      <a:pt x="23" y="39"/>
                    </a:moveTo>
                    <a:lnTo>
                      <a:pt x="23" y="42"/>
                    </a:lnTo>
                    <a:lnTo>
                      <a:pt x="20" y="45"/>
                    </a:lnTo>
                    <a:lnTo>
                      <a:pt x="13" y="39"/>
                    </a:lnTo>
                    <a:lnTo>
                      <a:pt x="23" y="39"/>
                    </a:lnTo>
                    <a:close/>
                    <a:moveTo>
                      <a:pt x="20" y="45"/>
                    </a:moveTo>
                    <a:lnTo>
                      <a:pt x="16" y="49"/>
                    </a:lnTo>
                    <a:lnTo>
                      <a:pt x="3" y="34"/>
                    </a:lnTo>
                    <a:lnTo>
                      <a:pt x="7" y="31"/>
                    </a:lnTo>
                    <a:lnTo>
                      <a:pt x="20" y="45"/>
                    </a:lnTo>
                    <a:close/>
                    <a:moveTo>
                      <a:pt x="1" y="41"/>
                    </a:moveTo>
                    <a:lnTo>
                      <a:pt x="1" y="37"/>
                    </a:lnTo>
                    <a:lnTo>
                      <a:pt x="3" y="34"/>
                    </a:lnTo>
                    <a:lnTo>
                      <a:pt x="10" y="41"/>
                    </a:lnTo>
                    <a:lnTo>
                      <a:pt x="1" y="41"/>
                    </a:lnTo>
                    <a:close/>
                    <a:moveTo>
                      <a:pt x="20" y="41"/>
                    </a:moveTo>
                    <a:lnTo>
                      <a:pt x="20" y="47"/>
                    </a:lnTo>
                    <a:lnTo>
                      <a:pt x="1" y="47"/>
                    </a:lnTo>
                    <a:lnTo>
                      <a:pt x="1" y="41"/>
                    </a:lnTo>
                    <a:lnTo>
                      <a:pt x="20" y="41"/>
                    </a:lnTo>
                    <a:close/>
                    <a:moveTo>
                      <a:pt x="3" y="54"/>
                    </a:moveTo>
                    <a:lnTo>
                      <a:pt x="1" y="52"/>
                    </a:lnTo>
                    <a:lnTo>
                      <a:pt x="1" y="47"/>
                    </a:lnTo>
                    <a:lnTo>
                      <a:pt x="10" y="47"/>
                    </a:lnTo>
                    <a:lnTo>
                      <a:pt x="3" y="54"/>
                    </a:lnTo>
                    <a:close/>
                    <a:moveTo>
                      <a:pt x="16" y="41"/>
                    </a:moveTo>
                    <a:lnTo>
                      <a:pt x="20" y="44"/>
                    </a:lnTo>
                    <a:lnTo>
                      <a:pt x="7" y="57"/>
                    </a:lnTo>
                    <a:lnTo>
                      <a:pt x="3" y="54"/>
                    </a:lnTo>
                    <a:lnTo>
                      <a:pt x="16" y="41"/>
                    </a:lnTo>
                    <a:close/>
                    <a:moveTo>
                      <a:pt x="20" y="44"/>
                    </a:moveTo>
                    <a:lnTo>
                      <a:pt x="23" y="47"/>
                    </a:lnTo>
                    <a:lnTo>
                      <a:pt x="23" y="51"/>
                    </a:lnTo>
                    <a:lnTo>
                      <a:pt x="13" y="51"/>
                    </a:lnTo>
                    <a:lnTo>
                      <a:pt x="20" y="44"/>
                    </a:lnTo>
                    <a:close/>
                    <a:moveTo>
                      <a:pt x="23" y="51"/>
                    </a:moveTo>
                    <a:lnTo>
                      <a:pt x="23" y="54"/>
                    </a:lnTo>
                    <a:lnTo>
                      <a:pt x="4" y="54"/>
                    </a:lnTo>
                    <a:lnTo>
                      <a:pt x="4" y="51"/>
                    </a:lnTo>
                    <a:lnTo>
                      <a:pt x="23" y="51"/>
                    </a:lnTo>
                    <a:close/>
                    <a:moveTo>
                      <a:pt x="7" y="61"/>
                    </a:moveTo>
                    <a:lnTo>
                      <a:pt x="4" y="58"/>
                    </a:lnTo>
                    <a:lnTo>
                      <a:pt x="4" y="54"/>
                    </a:lnTo>
                    <a:lnTo>
                      <a:pt x="13" y="54"/>
                    </a:lnTo>
                    <a:lnTo>
                      <a:pt x="7" y="61"/>
                    </a:lnTo>
                    <a:close/>
                    <a:moveTo>
                      <a:pt x="20" y="47"/>
                    </a:moveTo>
                    <a:lnTo>
                      <a:pt x="23" y="51"/>
                    </a:lnTo>
                    <a:lnTo>
                      <a:pt x="10" y="64"/>
                    </a:lnTo>
                    <a:lnTo>
                      <a:pt x="7" y="61"/>
                    </a:lnTo>
                    <a:lnTo>
                      <a:pt x="20" y="47"/>
                    </a:lnTo>
                    <a:close/>
                    <a:moveTo>
                      <a:pt x="10" y="64"/>
                    </a:moveTo>
                    <a:lnTo>
                      <a:pt x="0" y="54"/>
                    </a:lnTo>
                    <a:lnTo>
                      <a:pt x="10" y="64"/>
                    </a:lnTo>
                    <a:lnTo>
                      <a:pt x="16" y="57"/>
                    </a:lnTo>
                    <a:lnTo>
                      <a:pt x="10" y="64"/>
                    </a:lnTo>
                    <a:close/>
                    <a:moveTo>
                      <a:pt x="23" y="51"/>
                    </a:moveTo>
                    <a:lnTo>
                      <a:pt x="26" y="54"/>
                    </a:lnTo>
                    <a:lnTo>
                      <a:pt x="13" y="67"/>
                    </a:lnTo>
                    <a:lnTo>
                      <a:pt x="10" y="64"/>
                    </a:lnTo>
                    <a:lnTo>
                      <a:pt x="23" y="51"/>
                    </a:lnTo>
                    <a:close/>
                    <a:moveTo>
                      <a:pt x="26" y="54"/>
                    </a:moveTo>
                    <a:lnTo>
                      <a:pt x="36" y="63"/>
                    </a:lnTo>
                    <a:lnTo>
                      <a:pt x="26" y="54"/>
                    </a:lnTo>
                    <a:lnTo>
                      <a:pt x="20" y="61"/>
                    </a:lnTo>
                    <a:lnTo>
                      <a:pt x="26" y="54"/>
                    </a:lnTo>
                    <a:close/>
                    <a:moveTo>
                      <a:pt x="26" y="54"/>
                    </a:moveTo>
                    <a:lnTo>
                      <a:pt x="30" y="57"/>
                    </a:lnTo>
                    <a:lnTo>
                      <a:pt x="16" y="71"/>
                    </a:lnTo>
                    <a:lnTo>
                      <a:pt x="13" y="67"/>
                    </a:lnTo>
                    <a:lnTo>
                      <a:pt x="26" y="54"/>
                    </a:lnTo>
                    <a:close/>
                    <a:moveTo>
                      <a:pt x="19" y="72"/>
                    </a:moveTo>
                    <a:lnTo>
                      <a:pt x="18" y="72"/>
                    </a:lnTo>
                    <a:lnTo>
                      <a:pt x="16" y="71"/>
                    </a:lnTo>
                    <a:lnTo>
                      <a:pt x="23" y="64"/>
                    </a:lnTo>
                    <a:lnTo>
                      <a:pt x="19" y="72"/>
                    </a:lnTo>
                    <a:close/>
                    <a:moveTo>
                      <a:pt x="28" y="55"/>
                    </a:moveTo>
                    <a:lnTo>
                      <a:pt x="33" y="58"/>
                    </a:lnTo>
                    <a:lnTo>
                      <a:pt x="25" y="75"/>
                    </a:lnTo>
                    <a:lnTo>
                      <a:pt x="19" y="72"/>
                    </a:lnTo>
                    <a:lnTo>
                      <a:pt x="28" y="55"/>
                    </a:lnTo>
                    <a:close/>
                    <a:moveTo>
                      <a:pt x="30" y="76"/>
                    </a:moveTo>
                    <a:lnTo>
                      <a:pt x="28" y="76"/>
                    </a:lnTo>
                    <a:lnTo>
                      <a:pt x="25" y="75"/>
                    </a:lnTo>
                    <a:lnTo>
                      <a:pt x="30" y="67"/>
                    </a:lnTo>
                    <a:lnTo>
                      <a:pt x="30" y="76"/>
                    </a:lnTo>
                    <a:close/>
                    <a:moveTo>
                      <a:pt x="30" y="57"/>
                    </a:moveTo>
                    <a:lnTo>
                      <a:pt x="32" y="57"/>
                    </a:lnTo>
                    <a:lnTo>
                      <a:pt x="32" y="76"/>
                    </a:lnTo>
                    <a:lnTo>
                      <a:pt x="30" y="76"/>
                    </a:lnTo>
                    <a:lnTo>
                      <a:pt x="30" y="57"/>
                    </a:lnTo>
                    <a:close/>
                    <a:moveTo>
                      <a:pt x="32" y="57"/>
                    </a:moveTo>
                    <a:lnTo>
                      <a:pt x="39" y="57"/>
                    </a:lnTo>
                    <a:lnTo>
                      <a:pt x="39" y="76"/>
                    </a:lnTo>
                    <a:lnTo>
                      <a:pt x="32" y="76"/>
                    </a:lnTo>
                    <a:lnTo>
                      <a:pt x="32" y="57"/>
                    </a:lnTo>
                    <a:close/>
                    <a:moveTo>
                      <a:pt x="39" y="57"/>
                    </a:moveTo>
                    <a:lnTo>
                      <a:pt x="42" y="57"/>
                    </a:lnTo>
                    <a:lnTo>
                      <a:pt x="42" y="76"/>
                    </a:lnTo>
                    <a:lnTo>
                      <a:pt x="39" y="76"/>
                    </a:lnTo>
                    <a:lnTo>
                      <a:pt x="39" y="57"/>
                    </a:lnTo>
                    <a:close/>
                    <a:moveTo>
                      <a:pt x="46" y="75"/>
                    </a:moveTo>
                    <a:lnTo>
                      <a:pt x="44" y="76"/>
                    </a:lnTo>
                    <a:lnTo>
                      <a:pt x="42" y="76"/>
                    </a:lnTo>
                    <a:lnTo>
                      <a:pt x="42" y="67"/>
                    </a:lnTo>
                    <a:lnTo>
                      <a:pt x="46" y="75"/>
                    </a:lnTo>
                    <a:close/>
                    <a:moveTo>
                      <a:pt x="37" y="58"/>
                    </a:moveTo>
                    <a:lnTo>
                      <a:pt x="44" y="55"/>
                    </a:lnTo>
                    <a:lnTo>
                      <a:pt x="53" y="72"/>
                    </a:lnTo>
                    <a:lnTo>
                      <a:pt x="46" y="75"/>
                    </a:lnTo>
                    <a:lnTo>
                      <a:pt x="37" y="58"/>
                    </a:lnTo>
                    <a:close/>
                    <a:moveTo>
                      <a:pt x="44" y="55"/>
                    </a:moveTo>
                    <a:lnTo>
                      <a:pt x="46" y="54"/>
                    </a:lnTo>
                    <a:lnTo>
                      <a:pt x="48" y="54"/>
                    </a:lnTo>
                    <a:lnTo>
                      <a:pt x="48" y="64"/>
                    </a:lnTo>
                    <a:lnTo>
                      <a:pt x="44" y="55"/>
                    </a:lnTo>
                    <a:close/>
                    <a:moveTo>
                      <a:pt x="48" y="54"/>
                    </a:moveTo>
                    <a:lnTo>
                      <a:pt x="52" y="54"/>
                    </a:lnTo>
                    <a:lnTo>
                      <a:pt x="52" y="73"/>
                    </a:lnTo>
                    <a:lnTo>
                      <a:pt x="48" y="73"/>
                    </a:lnTo>
                    <a:lnTo>
                      <a:pt x="48" y="54"/>
                    </a:lnTo>
                    <a:close/>
                    <a:moveTo>
                      <a:pt x="56" y="72"/>
                    </a:moveTo>
                    <a:lnTo>
                      <a:pt x="54" y="73"/>
                    </a:lnTo>
                    <a:lnTo>
                      <a:pt x="52" y="73"/>
                    </a:lnTo>
                    <a:lnTo>
                      <a:pt x="52" y="64"/>
                    </a:lnTo>
                    <a:lnTo>
                      <a:pt x="56" y="72"/>
                    </a:lnTo>
                    <a:close/>
                    <a:moveTo>
                      <a:pt x="47" y="55"/>
                    </a:moveTo>
                    <a:lnTo>
                      <a:pt x="54" y="52"/>
                    </a:lnTo>
                    <a:lnTo>
                      <a:pt x="62" y="68"/>
                    </a:lnTo>
                    <a:lnTo>
                      <a:pt x="56" y="72"/>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42" name="Freeform 328">
                <a:extLst>
                  <a:ext uri="{FF2B5EF4-FFF2-40B4-BE49-F238E27FC236}">
                    <a16:creationId xmlns:a16="http://schemas.microsoft.com/office/drawing/2014/main" id="{FD42731E-C447-4DD4-B304-EFEEAD3A5BAB}"/>
                  </a:ext>
                </a:extLst>
              </p:cNvPr>
              <p:cNvSpPr>
                <a:spLocks/>
              </p:cNvSpPr>
              <p:nvPr/>
            </p:nvSpPr>
            <p:spPr bwMode="auto">
              <a:xfrm>
                <a:off x="2992" y="3211"/>
                <a:ext cx="17" cy="15"/>
              </a:xfrm>
              <a:custGeom>
                <a:avLst/>
                <a:gdLst>
                  <a:gd name="T0" fmla="*/ 12 w 67"/>
                  <a:gd name="T1" fmla="*/ 13 h 58"/>
                  <a:gd name="T2" fmla="*/ 13 w 67"/>
                  <a:gd name="T3" fmla="*/ 13 h 58"/>
                  <a:gd name="T4" fmla="*/ 14 w 67"/>
                  <a:gd name="T5" fmla="*/ 12 h 58"/>
                  <a:gd name="T6" fmla="*/ 15 w 67"/>
                  <a:gd name="T7" fmla="*/ 10 h 58"/>
                  <a:gd name="T8" fmla="*/ 16 w 67"/>
                  <a:gd name="T9" fmla="*/ 9 h 58"/>
                  <a:gd name="T10" fmla="*/ 16 w 67"/>
                  <a:gd name="T11" fmla="*/ 8 h 58"/>
                  <a:gd name="T12" fmla="*/ 17 w 67"/>
                  <a:gd name="T13" fmla="*/ 7 h 58"/>
                  <a:gd name="T14" fmla="*/ 17 w 67"/>
                  <a:gd name="T15" fmla="*/ 6 h 58"/>
                  <a:gd name="T16" fmla="*/ 17 w 67"/>
                  <a:gd name="T17" fmla="*/ 5 h 58"/>
                  <a:gd name="T18" fmla="*/ 17 w 67"/>
                  <a:gd name="T19" fmla="*/ 4 h 58"/>
                  <a:gd name="T20" fmla="*/ 16 w 67"/>
                  <a:gd name="T21" fmla="*/ 3 h 58"/>
                  <a:gd name="T22" fmla="*/ 15 w 67"/>
                  <a:gd name="T23" fmla="*/ 2 h 58"/>
                  <a:gd name="T24" fmla="*/ 14 w 67"/>
                  <a:gd name="T25" fmla="*/ 1 h 58"/>
                  <a:gd name="T26" fmla="*/ 14 w 67"/>
                  <a:gd name="T27" fmla="*/ 0 h 58"/>
                  <a:gd name="T28" fmla="*/ 13 w 67"/>
                  <a:gd name="T29" fmla="*/ 0 h 58"/>
                  <a:gd name="T30" fmla="*/ 12 w 67"/>
                  <a:gd name="T31" fmla="*/ 0 h 58"/>
                  <a:gd name="T32" fmla="*/ 11 w 67"/>
                  <a:gd name="T33" fmla="*/ 0 h 58"/>
                  <a:gd name="T34" fmla="*/ 9 w 67"/>
                  <a:gd name="T35" fmla="*/ 0 h 58"/>
                  <a:gd name="T36" fmla="*/ 8 w 67"/>
                  <a:gd name="T37" fmla="*/ 0 h 58"/>
                  <a:gd name="T38" fmla="*/ 6 w 67"/>
                  <a:gd name="T39" fmla="*/ 1 h 58"/>
                  <a:gd name="T40" fmla="*/ 6 w 67"/>
                  <a:gd name="T41" fmla="*/ 1 h 58"/>
                  <a:gd name="T42" fmla="*/ 4 w 67"/>
                  <a:gd name="T43" fmla="*/ 2 h 58"/>
                  <a:gd name="T44" fmla="*/ 3 w 67"/>
                  <a:gd name="T45" fmla="*/ 4 h 58"/>
                  <a:gd name="T46" fmla="*/ 3 w 67"/>
                  <a:gd name="T47" fmla="*/ 4 h 58"/>
                  <a:gd name="T48" fmla="*/ 2 w 67"/>
                  <a:gd name="T49" fmla="*/ 5 h 58"/>
                  <a:gd name="T50" fmla="*/ 1 w 67"/>
                  <a:gd name="T51" fmla="*/ 6 h 58"/>
                  <a:gd name="T52" fmla="*/ 0 w 67"/>
                  <a:gd name="T53" fmla="*/ 8 h 58"/>
                  <a:gd name="T54" fmla="*/ 0 w 67"/>
                  <a:gd name="T55" fmla="*/ 8 h 58"/>
                  <a:gd name="T56" fmla="*/ 0 w 67"/>
                  <a:gd name="T57" fmla="*/ 10 h 58"/>
                  <a:gd name="T58" fmla="*/ 1 w 67"/>
                  <a:gd name="T59" fmla="*/ 11 h 58"/>
                  <a:gd name="T60" fmla="*/ 1 w 67"/>
                  <a:gd name="T61" fmla="*/ 12 h 58"/>
                  <a:gd name="T62" fmla="*/ 2 w 67"/>
                  <a:gd name="T63" fmla="*/ 13 h 58"/>
                  <a:gd name="T64" fmla="*/ 3 w 67"/>
                  <a:gd name="T65" fmla="*/ 13 h 58"/>
                  <a:gd name="T66" fmla="*/ 3 w 67"/>
                  <a:gd name="T67" fmla="*/ 14 h 58"/>
                  <a:gd name="T68" fmla="*/ 4 w 67"/>
                  <a:gd name="T69" fmla="*/ 14 h 58"/>
                  <a:gd name="T70" fmla="*/ 6 w 67"/>
                  <a:gd name="T71" fmla="*/ 15 h 58"/>
                  <a:gd name="T72" fmla="*/ 6 w 67"/>
                  <a:gd name="T73" fmla="*/ 15 h 58"/>
                  <a:gd name="T74" fmla="*/ 8 w 67"/>
                  <a:gd name="T75" fmla="*/ 15 h 58"/>
                  <a:gd name="T76" fmla="*/ 10 w 67"/>
                  <a:gd name="T77" fmla="*/ 14 h 58"/>
                  <a:gd name="T78" fmla="*/ 11 w 67"/>
                  <a:gd name="T79" fmla="*/ 14 h 58"/>
                  <a:gd name="T80" fmla="*/ 12 w 67"/>
                  <a:gd name="T81" fmla="*/ 1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8" y="52"/>
                    </a:moveTo>
                    <a:lnTo>
                      <a:pt x="50" y="49"/>
                    </a:lnTo>
                    <a:lnTo>
                      <a:pt x="57" y="46"/>
                    </a:lnTo>
                    <a:lnTo>
                      <a:pt x="60" y="39"/>
                    </a:lnTo>
                    <a:lnTo>
                      <a:pt x="64" y="36"/>
                    </a:lnTo>
                    <a:lnTo>
                      <a:pt x="64" y="32"/>
                    </a:lnTo>
                    <a:lnTo>
                      <a:pt x="67" y="26"/>
                    </a:lnTo>
                    <a:lnTo>
                      <a:pt x="67" y="24"/>
                    </a:lnTo>
                    <a:lnTo>
                      <a:pt x="67" y="20"/>
                    </a:lnTo>
                    <a:lnTo>
                      <a:pt x="67" y="14"/>
                    </a:lnTo>
                    <a:lnTo>
                      <a:pt x="64" y="10"/>
                    </a:lnTo>
                    <a:lnTo>
                      <a:pt x="60" y="7"/>
                    </a:lnTo>
                    <a:lnTo>
                      <a:pt x="57" y="4"/>
                    </a:lnTo>
                    <a:lnTo>
                      <a:pt x="54" y="0"/>
                    </a:lnTo>
                    <a:lnTo>
                      <a:pt x="50" y="0"/>
                    </a:lnTo>
                    <a:lnTo>
                      <a:pt x="48" y="0"/>
                    </a:lnTo>
                    <a:lnTo>
                      <a:pt x="42" y="0"/>
                    </a:lnTo>
                    <a:lnTo>
                      <a:pt x="35" y="0"/>
                    </a:lnTo>
                    <a:lnTo>
                      <a:pt x="32" y="0"/>
                    </a:lnTo>
                    <a:lnTo>
                      <a:pt x="25" y="4"/>
                    </a:lnTo>
                    <a:lnTo>
                      <a:pt x="22" y="4"/>
                    </a:lnTo>
                    <a:lnTo>
                      <a:pt x="16" y="7"/>
                    </a:lnTo>
                    <a:lnTo>
                      <a:pt x="13" y="14"/>
                    </a:lnTo>
                    <a:lnTo>
                      <a:pt x="10" y="17"/>
                    </a:lnTo>
                    <a:lnTo>
                      <a:pt x="6" y="20"/>
                    </a:lnTo>
                    <a:lnTo>
                      <a:pt x="3" y="24"/>
                    </a:lnTo>
                    <a:lnTo>
                      <a:pt x="0" y="29"/>
                    </a:lnTo>
                    <a:lnTo>
                      <a:pt x="0" y="32"/>
                    </a:lnTo>
                    <a:lnTo>
                      <a:pt x="0" y="39"/>
                    </a:lnTo>
                    <a:lnTo>
                      <a:pt x="3" y="42"/>
                    </a:lnTo>
                    <a:lnTo>
                      <a:pt x="3" y="46"/>
                    </a:lnTo>
                    <a:lnTo>
                      <a:pt x="6" y="49"/>
                    </a:lnTo>
                    <a:lnTo>
                      <a:pt x="10" y="52"/>
                    </a:lnTo>
                    <a:lnTo>
                      <a:pt x="13" y="54"/>
                    </a:lnTo>
                    <a:lnTo>
                      <a:pt x="16" y="54"/>
                    </a:lnTo>
                    <a:lnTo>
                      <a:pt x="22" y="58"/>
                    </a:lnTo>
                    <a:lnTo>
                      <a:pt x="25" y="58"/>
                    </a:lnTo>
                    <a:lnTo>
                      <a:pt x="32" y="58"/>
                    </a:lnTo>
                    <a:lnTo>
                      <a:pt x="38" y="54"/>
                    </a:lnTo>
                    <a:lnTo>
                      <a:pt x="42" y="54"/>
                    </a:lnTo>
                    <a:lnTo>
                      <a:pt x="48" y="52"/>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43" name="Freeform 329">
                <a:extLst>
                  <a:ext uri="{FF2B5EF4-FFF2-40B4-BE49-F238E27FC236}">
                    <a16:creationId xmlns:a16="http://schemas.microsoft.com/office/drawing/2014/main" id="{7946209C-E9E9-4547-95A5-48967B485F89}"/>
                  </a:ext>
                </a:extLst>
              </p:cNvPr>
              <p:cNvSpPr>
                <a:spLocks noEditPoints="1"/>
              </p:cNvSpPr>
              <p:nvPr/>
            </p:nvSpPr>
            <p:spPr bwMode="auto">
              <a:xfrm>
                <a:off x="2990" y="3209"/>
                <a:ext cx="21" cy="19"/>
              </a:xfrm>
              <a:custGeom>
                <a:avLst/>
                <a:gdLst>
                  <a:gd name="T0" fmla="*/ 13 w 85"/>
                  <a:gd name="T1" fmla="*/ 13 h 76"/>
                  <a:gd name="T2" fmla="*/ 15 w 85"/>
                  <a:gd name="T3" fmla="*/ 11 h 76"/>
                  <a:gd name="T4" fmla="*/ 17 w 85"/>
                  <a:gd name="T5" fmla="*/ 15 h 76"/>
                  <a:gd name="T6" fmla="*/ 19 w 85"/>
                  <a:gd name="T7" fmla="*/ 15 h 76"/>
                  <a:gd name="T8" fmla="*/ 15 w 85"/>
                  <a:gd name="T9" fmla="*/ 11 h 76"/>
                  <a:gd name="T10" fmla="*/ 20 w 85"/>
                  <a:gd name="T11" fmla="*/ 11 h 76"/>
                  <a:gd name="T12" fmla="*/ 16 w 85"/>
                  <a:gd name="T13" fmla="*/ 10 h 76"/>
                  <a:gd name="T14" fmla="*/ 16 w 85"/>
                  <a:gd name="T15" fmla="*/ 9 h 76"/>
                  <a:gd name="T16" fmla="*/ 20 w 85"/>
                  <a:gd name="T17" fmla="*/ 11 h 76"/>
                  <a:gd name="T18" fmla="*/ 21 w 85"/>
                  <a:gd name="T19" fmla="*/ 9 h 76"/>
                  <a:gd name="T20" fmla="*/ 16 w 85"/>
                  <a:gd name="T21" fmla="*/ 8 h 76"/>
                  <a:gd name="T22" fmla="*/ 16 w 85"/>
                  <a:gd name="T23" fmla="*/ 6 h 76"/>
                  <a:gd name="T24" fmla="*/ 21 w 85"/>
                  <a:gd name="T25" fmla="*/ 6 h 76"/>
                  <a:gd name="T26" fmla="*/ 20 w 85"/>
                  <a:gd name="T27" fmla="*/ 4 h 76"/>
                  <a:gd name="T28" fmla="*/ 16 w 85"/>
                  <a:gd name="T29" fmla="*/ 6 h 76"/>
                  <a:gd name="T30" fmla="*/ 16 w 85"/>
                  <a:gd name="T31" fmla="*/ 6 h 76"/>
                  <a:gd name="T32" fmla="*/ 17 w 85"/>
                  <a:gd name="T33" fmla="*/ 7 h 76"/>
                  <a:gd name="T34" fmla="*/ 17 w 85"/>
                  <a:gd name="T35" fmla="*/ 1 h 76"/>
                  <a:gd name="T36" fmla="*/ 16 w 85"/>
                  <a:gd name="T37" fmla="*/ 2 h 76"/>
                  <a:gd name="T38" fmla="*/ 16 w 85"/>
                  <a:gd name="T39" fmla="*/ 5 h 76"/>
                  <a:gd name="T40" fmla="*/ 14 w 85"/>
                  <a:gd name="T41" fmla="*/ 5 h 76"/>
                  <a:gd name="T42" fmla="*/ 11 w 85"/>
                  <a:gd name="T43" fmla="*/ 5 h 76"/>
                  <a:gd name="T44" fmla="*/ 10 w 85"/>
                  <a:gd name="T45" fmla="*/ 0 h 76"/>
                  <a:gd name="T46" fmla="*/ 10 w 85"/>
                  <a:gd name="T47" fmla="*/ 2 h 76"/>
                  <a:gd name="T48" fmla="*/ 11 w 85"/>
                  <a:gd name="T49" fmla="*/ 4 h 76"/>
                  <a:gd name="T50" fmla="*/ 8 w 85"/>
                  <a:gd name="T51" fmla="*/ 6 h 76"/>
                  <a:gd name="T52" fmla="*/ 7 w 85"/>
                  <a:gd name="T53" fmla="*/ 1 h 76"/>
                  <a:gd name="T54" fmla="*/ 5 w 85"/>
                  <a:gd name="T55" fmla="*/ 2 h 76"/>
                  <a:gd name="T56" fmla="*/ 6 w 85"/>
                  <a:gd name="T57" fmla="*/ 4 h 76"/>
                  <a:gd name="T58" fmla="*/ 8 w 85"/>
                  <a:gd name="T59" fmla="*/ 5 h 76"/>
                  <a:gd name="T60" fmla="*/ 7 w 85"/>
                  <a:gd name="T61" fmla="*/ 7 h 76"/>
                  <a:gd name="T62" fmla="*/ 5 w 85"/>
                  <a:gd name="T63" fmla="*/ 9 h 76"/>
                  <a:gd name="T64" fmla="*/ 1 w 85"/>
                  <a:gd name="T65" fmla="*/ 6 h 76"/>
                  <a:gd name="T66" fmla="*/ 3 w 85"/>
                  <a:gd name="T67" fmla="*/ 8 h 76"/>
                  <a:gd name="T68" fmla="*/ 5 w 85"/>
                  <a:gd name="T69" fmla="*/ 9 h 76"/>
                  <a:gd name="T70" fmla="*/ 5 w 85"/>
                  <a:gd name="T71" fmla="*/ 9 h 76"/>
                  <a:gd name="T72" fmla="*/ 5 w 85"/>
                  <a:gd name="T73" fmla="*/ 12 h 76"/>
                  <a:gd name="T74" fmla="*/ 0 w 85"/>
                  <a:gd name="T75" fmla="*/ 12 h 76"/>
                  <a:gd name="T76" fmla="*/ 0 w 85"/>
                  <a:gd name="T77" fmla="*/ 14 h 76"/>
                  <a:gd name="T78" fmla="*/ 5 w 85"/>
                  <a:gd name="T79" fmla="*/ 11 h 76"/>
                  <a:gd name="T80" fmla="*/ 1 w 85"/>
                  <a:gd name="T81" fmla="*/ 15 h 76"/>
                  <a:gd name="T82" fmla="*/ 5 w 85"/>
                  <a:gd name="T83" fmla="*/ 13 h 76"/>
                  <a:gd name="T84" fmla="*/ 5 w 85"/>
                  <a:gd name="T85" fmla="*/ 13 h 76"/>
                  <a:gd name="T86" fmla="*/ 2 w 85"/>
                  <a:gd name="T87" fmla="*/ 16 h 76"/>
                  <a:gd name="T88" fmla="*/ 3 w 85"/>
                  <a:gd name="T89" fmla="*/ 17 h 76"/>
                  <a:gd name="T90" fmla="*/ 5 w 85"/>
                  <a:gd name="T91" fmla="*/ 18 h 76"/>
                  <a:gd name="T92" fmla="*/ 6 w 85"/>
                  <a:gd name="T93" fmla="*/ 14 h 76"/>
                  <a:gd name="T94" fmla="*/ 7 w 85"/>
                  <a:gd name="T95" fmla="*/ 14 h 76"/>
                  <a:gd name="T96" fmla="*/ 5 w 85"/>
                  <a:gd name="T97" fmla="*/ 18 h 76"/>
                  <a:gd name="T98" fmla="*/ 8 w 85"/>
                  <a:gd name="T99" fmla="*/ 19 h 76"/>
                  <a:gd name="T100" fmla="*/ 8 w 85"/>
                  <a:gd name="T101" fmla="*/ 14 h 76"/>
                  <a:gd name="T102" fmla="*/ 11 w 85"/>
                  <a:gd name="T103" fmla="*/ 19 h 76"/>
                  <a:gd name="T104" fmla="*/ 13 w 85"/>
                  <a:gd name="T105" fmla="*/ 18 h 76"/>
                  <a:gd name="T106" fmla="*/ 12 w 85"/>
                  <a:gd name="T107" fmla="*/ 16 h 76"/>
                  <a:gd name="T108" fmla="*/ 12 w 85"/>
                  <a:gd name="T109" fmla="*/ 14 h 76"/>
                  <a:gd name="T110" fmla="*/ 11 w 85"/>
                  <a:gd name="T111" fmla="*/ 14 h 7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5"/>
                  <a:gd name="T169" fmla="*/ 0 h 76"/>
                  <a:gd name="T170" fmla="*/ 85 w 85"/>
                  <a:gd name="T171" fmla="*/ 76 h 7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5" h="76">
                    <a:moveTo>
                      <a:pt x="49" y="52"/>
                    </a:moveTo>
                    <a:lnTo>
                      <a:pt x="53" y="50"/>
                    </a:lnTo>
                    <a:lnTo>
                      <a:pt x="66" y="63"/>
                    </a:lnTo>
                    <a:lnTo>
                      <a:pt x="64" y="67"/>
                    </a:lnTo>
                    <a:lnTo>
                      <a:pt x="49" y="52"/>
                    </a:lnTo>
                    <a:close/>
                    <a:moveTo>
                      <a:pt x="53" y="50"/>
                    </a:moveTo>
                    <a:lnTo>
                      <a:pt x="54" y="48"/>
                    </a:lnTo>
                    <a:lnTo>
                      <a:pt x="56" y="48"/>
                    </a:lnTo>
                    <a:lnTo>
                      <a:pt x="59" y="57"/>
                    </a:lnTo>
                    <a:lnTo>
                      <a:pt x="53" y="50"/>
                    </a:lnTo>
                    <a:close/>
                    <a:moveTo>
                      <a:pt x="56" y="48"/>
                    </a:moveTo>
                    <a:lnTo>
                      <a:pt x="62" y="45"/>
                    </a:lnTo>
                    <a:lnTo>
                      <a:pt x="70" y="61"/>
                    </a:lnTo>
                    <a:lnTo>
                      <a:pt x="64" y="65"/>
                    </a:lnTo>
                    <a:lnTo>
                      <a:pt x="56" y="48"/>
                    </a:lnTo>
                    <a:close/>
                    <a:moveTo>
                      <a:pt x="75" y="58"/>
                    </a:moveTo>
                    <a:lnTo>
                      <a:pt x="74" y="60"/>
                    </a:lnTo>
                    <a:lnTo>
                      <a:pt x="70" y="61"/>
                    </a:lnTo>
                    <a:lnTo>
                      <a:pt x="66" y="54"/>
                    </a:lnTo>
                    <a:lnTo>
                      <a:pt x="75" y="58"/>
                    </a:lnTo>
                    <a:close/>
                    <a:moveTo>
                      <a:pt x="57" y="49"/>
                    </a:moveTo>
                    <a:lnTo>
                      <a:pt x="60" y="43"/>
                    </a:lnTo>
                    <a:lnTo>
                      <a:pt x="78" y="51"/>
                    </a:lnTo>
                    <a:lnTo>
                      <a:pt x="75" y="58"/>
                    </a:lnTo>
                    <a:lnTo>
                      <a:pt x="57" y="49"/>
                    </a:lnTo>
                    <a:close/>
                    <a:moveTo>
                      <a:pt x="60" y="43"/>
                    </a:moveTo>
                    <a:lnTo>
                      <a:pt x="62" y="41"/>
                    </a:lnTo>
                    <a:lnTo>
                      <a:pt x="63" y="40"/>
                    </a:lnTo>
                    <a:lnTo>
                      <a:pt x="69" y="47"/>
                    </a:lnTo>
                    <a:lnTo>
                      <a:pt x="60" y="43"/>
                    </a:lnTo>
                    <a:close/>
                    <a:moveTo>
                      <a:pt x="63" y="40"/>
                    </a:moveTo>
                    <a:lnTo>
                      <a:pt x="66" y="37"/>
                    </a:lnTo>
                    <a:lnTo>
                      <a:pt x="79" y="50"/>
                    </a:lnTo>
                    <a:lnTo>
                      <a:pt x="76" y="54"/>
                    </a:lnTo>
                    <a:lnTo>
                      <a:pt x="63" y="40"/>
                    </a:lnTo>
                    <a:close/>
                    <a:moveTo>
                      <a:pt x="82" y="44"/>
                    </a:moveTo>
                    <a:lnTo>
                      <a:pt x="82" y="48"/>
                    </a:lnTo>
                    <a:lnTo>
                      <a:pt x="79" y="50"/>
                    </a:lnTo>
                    <a:lnTo>
                      <a:pt x="73" y="44"/>
                    </a:lnTo>
                    <a:lnTo>
                      <a:pt x="82" y="44"/>
                    </a:lnTo>
                    <a:close/>
                    <a:moveTo>
                      <a:pt x="63" y="44"/>
                    </a:moveTo>
                    <a:lnTo>
                      <a:pt x="63" y="40"/>
                    </a:lnTo>
                    <a:lnTo>
                      <a:pt x="82" y="40"/>
                    </a:lnTo>
                    <a:lnTo>
                      <a:pt x="82" y="44"/>
                    </a:lnTo>
                    <a:lnTo>
                      <a:pt x="63" y="44"/>
                    </a:lnTo>
                    <a:close/>
                    <a:moveTo>
                      <a:pt x="63" y="40"/>
                    </a:moveTo>
                    <a:lnTo>
                      <a:pt x="63" y="38"/>
                    </a:lnTo>
                    <a:lnTo>
                      <a:pt x="64" y="36"/>
                    </a:lnTo>
                    <a:lnTo>
                      <a:pt x="73" y="40"/>
                    </a:lnTo>
                    <a:lnTo>
                      <a:pt x="63" y="40"/>
                    </a:lnTo>
                    <a:close/>
                    <a:moveTo>
                      <a:pt x="64" y="36"/>
                    </a:moveTo>
                    <a:lnTo>
                      <a:pt x="67" y="30"/>
                    </a:lnTo>
                    <a:lnTo>
                      <a:pt x="85" y="38"/>
                    </a:lnTo>
                    <a:lnTo>
                      <a:pt x="81" y="45"/>
                    </a:lnTo>
                    <a:lnTo>
                      <a:pt x="64" y="36"/>
                    </a:lnTo>
                    <a:close/>
                    <a:moveTo>
                      <a:pt x="85" y="34"/>
                    </a:moveTo>
                    <a:lnTo>
                      <a:pt x="85" y="36"/>
                    </a:lnTo>
                    <a:lnTo>
                      <a:pt x="85" y="38"/>
                    </a:lnTo>
                    <a:lnTo>
                      <a:pt x="76" y="34"/>
                    </a:lnTo>
                    <a:lnTo>
                      <a:pt x="85" y="34"/>
                    </a:lnTo>
                    <a:close/>
                    <a:moveTo>
                      <a:pt x="66" y="34"/>
                    </a:moveTo>
                    <a:lnTo>
                      <a:pt x="66" y="32"/>
                    </a:lnTo>
                    <a:lnTo>
                      <a:pt x="85" y="32"/>
                    </a:lnTo>
                    <a:lnTo>
                      <a:pt x="85" y="34"/>
                    </a:lnTo>
                    <a:lnTo>
                      <a:pt x="66" y="34"/>
                    </a:lnTo>
                    <a:close/>
                    <a:moveTo>
                      <a:pt x="66" y="32"/>
                    </a:moveTo>
                    <a:lnTo>
                      <a:pt x="66" y="28"/>
                    </a:lnTo>
                    <a:lnTo>
                      <a:pt x="85" y="28"/>
                    </a:lnTo>
                    <a:lnTo>
                      <a:pt x="85" y="32"/>
                    </a:lnTo>
                    <a:lnTo>
                      <a:pt x="66" y="32"/>
                    </a:lnTo>
                    <a:close/>
                    <a:moveTo>
                      <a:pt x="66" y="28"/>
                    </a:moveTo>
                    <a:lnTo>
                      <a:pt x="66" y="22"/>
                    </a:lnTo>
                    <a:lnTo>
                      <a:pt x="85" y="22"/>
                    </a:lnTo>
                    <a:lnTo>
                      <a:pt x="85" y="28"/>
                    </a:lnTo>
                    <a:lnTo>
                      <a:pt x="66" y="28"/>
                    </a:lnTo>
                    <a:close/>
                    <a:moveTo>
                      <a:pt x="82" y="15"/>
                    </a:moveTo>
                    <a:lnTo>
                      <a:pt x="85" y="17"/>
                    </a:lnTo>
                    <a:lnTo>
                      <a:pt x="85" y="22"/>
                    </a:lnTo>
                    <a:lnTo>
                      <a:pt x="76" y="22"/>
                    </a:lnTo>
                    <a:lnTo>
                      <a:pt x="82" y="15"/>
                    </a:lnTo>
                    <a:close/>
                    <a:moveTo>
                      <a:pt x="69" y="28"/>
                    </a:moveTo>
                    <a:lnTo>
                      <a:pt x="66" y="25"/>
                    </a:lnTo>
                    <a:lnTo>
                      <a:pt x="79" y="12"/>
                    </a:lnTo>
                    <a:lnTo>
                      <a:pt x="82" y="15"/>
                    </a:lnTo>
                    <a:lnTo>
                      <a:pt x="69" y="28"/>
                    </a:lnTo>
                    <a:close/>
                    <a:moveTo>
                      <a:pt x="66" y="25"/>
                    </a:moveTo>
                    <a:lnTo>
                      <a:pt x="56" y="15"/>
                    </a:lnTo>
                    <a:lnTo>
                      <a:pt x="66" y="25"/>
                    </a:lnTo>
                    <a:lnTo>
                      <a:pt x="73" y="18"/>
                    </a:lnTo>
                    <a:lnTo>
                      <a:pt x="66" y="25"/>
                    </a:lnTo>
                    <a:close/>
                    <a:moveTo>
                      <a:pt x="66" y="25"/>
                    </a:moveTo>
                    <a:lnTo>
                      <a:pt x="63" y="22"/>
                    </a:lnTo>
                    <a:lnTo>
                      <a:pt x="76" y="8"/>
                    </a:lnTo>
                    <a:lnTo>
                      <a:pt x="79" y="12"/>
                    </a:lnTo>
                    <a:lnTo>
                      <a:pt x="66" y="25"/>
                    </a:lnTo>
                    <a:close/>
                    <a:moveTo>
                      <a:pt x="63" y="22"/>
                    </a:moveTo>
                    <a:lnTo>
                      <a:pt x="59" y="18"/>
                    </a:lnTo>
                    <a:lnTo>
                      <a:pt x="73" y="5"/>
                    </a:lnTo>
                    <a:lnTo>
                      <a:pt x="76" y="8"/>
                    </a:lnTo>
                    <a:lnTo>
                      <a:pt x="63" y="22"/>
                    </a:lnTo>
                    <a:close/>
                    <a:moveTo>
                      <a:pt x="59" y="18"/>
                    </a:moveTo>
                    <a:lnTo>
                      <a:pt x="69" y="28"/>
                    </a:lnTo>
                    <a:lnTo>
                      <a:pt x="59" y="18"/>
                    </a:lnTo>
                    <a:lnTo>
                      <a:pt x="66" y="12"/>
                    </a:lnTo>
                    <a:lnTo>
                      <a:pt x="59" y="18"/>
                    </a:lnTo>
                    <a:close/>
                    <a:moveTo>
                      <a:pt x="59" y="18"/>
                    </a:moveTo>
                    <a:lnTo>
                      <a:pt x="56" y="15"/>
                    </a:lnTo>
                    <a:lnTo>
                      <a:pt x="69" y="2"/>
                    </a:lnTo>
                    <a:lnTo>
                      <a:pt x="73" y="5"/>
                    </a:lnTo>
                    <a:lnTo>
                      <a:pt x="59" y="18"/>
                    </a:lnTo>
                    <a:close/>
                    <a:moveTo>
                      <a:pt x="63" y="0"/>
                    </a:moveTo>
                    <a:lnTo>
                      <a:pt x="67" y="0"/>
                    </a:lnTo>
                    <a:lnTo>
                      <a:pt x="69" y="2"/>
                    </a:lnTo>
                    <a:lnTo>
                      <a:pt x="63" y="8"/>
                    </a:lnTo>
                    <a:lnTo>
                      <a:pt x="63" y="0"/>
                    </a:lnTo>
                    <a:close/>
                    <a:moveTo>
                      <a:pt x="63" y="18"/>
                    </a:moveTo>
                    <a:lnTo>
                      <a:pt x="59" y="18"/>
                    </a:lnTo>
                    <a:lnTo>
                      <a:pt x="59" y="0"/>
                    </a:lnTo>
                    <a:lnTo>
                      <a:pt x="63" y="0"/>
                    </a:lnTo>
                    <a:lnTo>
                      <a:pt x="63" y="18"/>
                    </a:lnTo>
                    <a:close/>
                    <a:moveTo>
                      <a:pt x="59" y="18"/>
                    </a:moveTo>
                    <a:lnTo>
                      <a:pt x="57" y="18"/>
                    </a:lnTo>
                    <a:lnTo>
                      <a:pt x="57" y="0"/>
                    </a:lnTo>
                    <a:lnTo>
                      <a:pt x="59" y="0"/>
                    </a:lnTo>
                    <a:lnTo>
                      <a:pt x="59" y="18"/>
                    </a:lnTo>
                    <a:close/>
                    <a:moveTo>
                      <a:pt x="57" y="18"/>
                    </a:moveTo>
                    <a:lnTo>
                      <a:pt x="51" y="18"/>
                    </a:lnTo>
                    <a:lnTo>
                      <a:pt x="51" y="0"/>
                    </a:lnTo>
                    <a:lnTo>
                      <a:pt x="57" y="0"/>
                    </a:lnTo>
                    <a:lnTo>
                      <a:pt x="57" y="18"/>
                    </a:lnTo>
                    <a:close/>
                    <a:moveTo>
                      <a:pt x="51" y="18"/>
                    </a:moveTo>
                    <a:lnTo>
                      <a:pt x="44" y="18"/>
                    </a:lnTo>
                    <a:lnTo>
                      <a:pt x="44" y="0"/>
                    </a:lnTo>
                    <a:lnTo>
                      <a:pt x="51" y="0"/>
                    </a:lnTo>
                    <a:lnTo>
                      <a:pt x="51" y="18"/>
                    </a:lnTo>
                    <a:close/>
                    <a:moveTo>
                      <a:pt x="44" y="18"/>
                    </a:moveTo>
                    <a:lnTo>
                      <a:pt x="41" y="18"/>
                    </a:lnTo>
                    <a:lnTo>
                      <a:pt x="41" y="0"/>
                    </a:lnTo>
                    <a:lnTo>
                      <a:pt x="44" y="0"/>
                    </a:lnTo>
                    <a:lnTo>
                      <a:pt x="44" y="18"/>
                    </a:lnTo>
                    <a:close/>
                    <a:moveTo>
                      <a:pt x="36" y="1"/>
                    </a:moveTo>
                    <a:lnTo>
                      <a:pt x="38" y="0"/>
                    </a:lnTo>
                    <a:lnTo>
                      <a:pt x="41" y="0"/>
                    </a:lnTo>
                    <a:lnTo>
                      <a:pt x="41" y="8"/>
                    </a:lnTo>
                    <a:lnTo>
                      <a:pt x="36" y="1"/>
                    </a:lnTo>
                    <a:close/>
                    <a:moveTo>
                      <a:pt x="45" y="17"/>
                    </a:moveTo>
                    <a:lnTo>
                      <a:pt x="38" y="20"/>
                    </a:lnTo>
                    <a:lnTo>
                      <a:pt x="30" y="4"/>
                    </a:lnTo>
                    <a:lnTo>
                      <a:pt x="36" y="1"/>
                    </a:lnTo>
                    <a:lnTo>
                      <a:pt x="45" y="17"/>
                    </a:lnTo>
                    <a:close/>
                    <a:moveTo>
                      <a:pt x="38" y="20"/>
                    </a:moveTo>
                    <a:lnTo>
                      <a:pt x="36" y="22"/>
                    </a:lnTo>
                    <a:lnTo>
                      <a:pt x="34" y="22"/>
                    </a:lnTo>
                    <a:lnTo>
                      <a:pt x="34" y="12"/>
                    </a:lnTo>
                    <a:lnTo>
                      <a:pt x="38" y="20"/>
                    </a:lnTo>
                    <a:close/>
                    <a:moveTo>
                      <a:pt x="34" y="22"/>
                    </a:moveTo>
                    <a:lnTo>
                      <a:pt x="31" y="22"/>
                    </a:lnTo>
                    <a:lnTo>
                      <a:pt x="31" y="3"/>
                    </a:lnTo>
                    <a:lnTo>
                      <a:pt x="34" y="3"/>
                    </a:lnTo>
                    <a:lnTo>
                      <a:pt x="34" y="22"/>
                    </a:lnTo>
                    <a:close/>
                    <a:moveTo>
                      <a:pt x="27" y="4"/>
                    </a:moveTo>
                    <a:lnTo>
                      <a:pt x="28" y="3"/>
                    </a:lnTo>
                    <a:lnTo>
                      <a:pt x="31" y="3"/>
                    </a:lnTo>
                    <a:lnTo>
                      <a:pt x="31" y="12"/>
                    </a:lnTo>
                    <a:lnTo>
                      <a:pt x="27" y="4"/>
                    </a:lnTo>
                    <a:close/>
                    <a:moveTo>
                      <a:pt x="35" y="20"/>
                    </a:moveTo>
                    <a:lnTo>
                      <a:pt x="30" y="24"/>
                    </a:lnTo>
                    <a:lnTo>
                      <a:pt x="21" y="6"/>
                    </a:lnTo>
                    <a:lnTo>
                      <a:pt x="27" y="4"/>
                    </a:lnTo>
                    <a:lnTo>
                      <a:pt x="35" y="20"/>
                    </a:lnTo>
                    <a:close/>
                    <a:moveTo>
                      <a:pt x="16" y="11"/>
                    </a:moveTo>
                    <a:lnTo>
                      <a:pt x="17" y="8"/>
                    </a:lnTo>
                    <a:lnTo>
                      <a:pt x="21" y="6"/>
                    </a:lnTo>
                    <a:lnTo>
                      <a:pt x="25" y="15"/>
                    </a:lnTo>
                    <a:lnTo>
                      <a:pt x="16" y="11"/>
                    </a:lnTo>
                    <a:close/>
                    <a:moveTo>
                      <a:pt x="33" y="19"/>
                    </a:moveTo>
                    <a:lnTo>
                      <a:pt x="31" y="26"/>
                    </a:lnTo>
                    <a:lnTo>
                      <a:pt x="13" y="17"/>
                    </a:lnTo>
                    <a:lnTo>
                      <a:pt x="16" y="11"/>
                    </a:lnTo>
                    <a:lnTo>
                      <a:pt x="33" y="19"/>
                    </a:lnTo>
                    <a:close/>
                    <a:moveTo>
                      <a:pt x="31" y="26"/>
                    </a:moveTo>
                    <a:lnTo>
                      <a:pt x="30" y="27"/>
                    </a:lnTo>
                    <a:lnTo>
                      <a:pt x="28" y="28"/>
                    </a:lnTo>
                    <a:lnTo>
                      <a:pt x="22" y="22"/>
                    </a:lnTo>
                    <a:lnTo>
                      <a:pt x="31" y="26"/>
                    </a:lnTo>
                    <a:close/>
                    <a:moveTo>
                      <a:pt x="28" y="28"/>
                    </a:moveTo>
                    <a:lnTo>
                      <a:pt x="25" y="32"/>
                    </a:lnTo>
                    <a:lnTo>
                      <a:pt x="12" y="18"/>
                    </a:lnTo>
                    <a:lnTo>
                      <a:pt x="15" y="15"/>
                    </a:lnTo>
                    <a:lnTo>
                      <a:pt x="28" y="28"/>
                    </a:lnTo>
                    <a:close/>
                    <a:moveTo>
                      <a:pt x="25" y="32"/>
                    </a:moveTo>
                    <a:lnTo>
                      <a:pt x="22" y="35"/>
                    </a:lnTo>
                    <a:lnTo>
                      <a:pt x="9" y="22"/>
                    </a:lnTo>
                    <a:lnTo>
                      <a:pt x="12" y="18"/>
                    </a:lnTo>
                    <a:lnTo>
                      <a:pt x="25" y="32"/>
                    </a:lnTo>
                    <a:close/>
                    <a:moveTo>
                      <a:pt x="22" y="35"/>
                    </a:moveTo>
                    <a:lnTo>
                      <a:pt x="19" y="38"/>
                    </a:lnTo>
                    <a:lnTo>
                      <a:pt x="5" y="24"/>
                    </a:lnTo>
                    <a:lnTo>
                      <a:pt x="9" y="22"/>
                    </a:lnTo>
                    <a:lnTo>
                      <a:pt x="22" y="35"/>
                    </a:lnTo>
                    <a:close/>
                    <a:moveTo>
                      <a:pt x="3" y="27"/>
                    </a:moveTo>
                    <a:lnTo>
                      <a:pt x="4" y="25"/>
                    </a:lnTo>
                    <a:lnTo>
                      <a:pt x="5" y="24"/>
                    </a:lnTo>
                    <a:lnTo>
                      <a:pt x="12" y="32"/>
                    </a:lnTo>
                    <a:lnTo>
                      <a:pt x="3" y="27"/>
                    </a:lnTo>
                    <a:close/>
                    <a:moveTo>
                      <a:pt x="21" y="35"/>
                    </a:moveTo>
                    <a:lnTo>
                      <a:pt x="17" y="41"/>
                    </a:lnTo>
                    <a:lnTo>
                      <a:pt x="1" y="33"/>
                    </a:lnTo>
                    <a:lnTo>
                      <a:pt x="3" y="27"/>
                    </a:lnTo>
                    <a:lnTo>
                      <a:pt x="21" y="35"/>
                    </a:lnTo>
                    <a:close/>
                    <a:moveTo>
                      <a:pt x="0" y="37"/>
                    </a:moveTo>
                    <a:lnTo>
                      <a:pt x="0" y="35"/>
                    </a:lnTo>
                    <a:lnTo>
                      <a:pt x="1" y="33"/>
                    </a:lnTo>
                    <a:lnTo>
                      <a:pt x="9" y="37"/>
                    </a:lnTo>
                    <a:lnTo>
                      <a:pt x="0" y="37"/>
                    </a:lnTo>
                    <a:close/>
                    <a:moveTo>
                      <a:pt x="19" y="37"/>
                    </a:moveTo>
                    <a:lnTo>
                      <a:pt x="19" y="40"/>
                    </a:lnTo>
                    <a:lnTo>
                      <a:pt x="0" y="40"/>
                    </a:lnTo>
                    <a:lnTo>
                      <a:pt x="0" y="37"/>
                    </a:lnTo>
                    <a:lnTo>
                      <a:pt x="19" y="37"/>
                    </a:lnTo>
                    <a:close/>
                    <a:moveTo>
                      <a:pt x="19" y="40"/>
                    </a:moveTo>
                    <a:lnTo>
                      <a:pt x="19" y="47"/>
                    </a:lnTo>
                    <a:lnTo>
                      <a:pt x="0" y="47"/>
                    </a:lnTo>
                    <a:lnTo>
                      <a:pt x="0" y="40"/>
                    </a:lnTo>
                    <a:lnTo>
                      <a:pt x="19" y="40"/>
                    </a:lnTo>
                    <a:close/>
                    <a:moveTo>
                      <a:pt x="2" y="54"/>
                    </a:moveTo>
                    <a:lnTo>
                      <a:pt x="0" y="51"/>
                    </a:lnTo>
                    <a:lnTo>
                      <a:pt x="0" y="47"/>
                    </a:lnTo>
                    <a:lnTo>
                      <a:pt x="9" y="47"/>
                    </a:lnTo>
                    <a:lnTo>
                      <a:pt x="2" y="54"/>
                    </a:lnTo>
                    <a:close/>
                    <a:moveTo>
                      <a:pt x="15" y="40"/>
                    </a:moveTo>
                    <a:lnTo>
                      <a:pt x="19" y="44"/>
                    </a:lnTo>
                    <a:lnTo>
                      <a:pt x="5" y="57"/>
                    </a:lnTo>
                    <a:lnTo>
                      <a:pt x="2" y="54"/>
                    </a:lnTo>
                    <a:lnTo>
                      <a:pt x="15" y="40"/>
                    </a:lnTo>
                    <a:close/>
                    <a:moveTo>
                      <a:pt x="19" y="44"/>
                    </a:moveTo>
                    <a:lnTo>
                      <a:pt x="22" y="46"/>
                    </a:lnTo>
                    <a:lnTo>
                      <a:pt x="22" y="50"/>
                    </a:lnTo>
                    <a:lnTo>
                      <a:pt x="12" y="50"/>
                    </a:lnTo>
                    <a:lnTo>
                      <a:pt x="19" y="44"/>
                    </a:lnTo>
                    <a:close/>
                    <a:moveTo>
                      <a:pt x="22" y="50"/>
                    </a:moveTo>
                    <a:lnTo>
                      <a:pt x="22" y="54"/>
                    </a:lnTo>
                    <a:lnTo>
                      <a:pt x="2" y="54"/>
                    </a:lnTo>
                    <a:lnTo>
                      <a:pt x="2" y="50"/>
                    </a:lnTo>
                    <a:lnTo>
                      <a:pt x="22" y="50"/>
                    </a:lnTo>
                    <a:close/>
                    <a:moveTo>
                      <a:pt x="5" y="60"/>
                    </a:moveTo>
                    <a:lnTo>
                      <a:pt x="2" y="57"/>
                    </a:lnTo>
                    <a:lnTo>
                      <a:pt x="2" y="54"/>
                    </a:lnTo>
                    <a:lnTo>
                      <a:pt x="12" y="54"/>
                    </a:lnTo>
                    <a:lnTo>
                      <a:pt x="5" y="60"/>
                    </a:lnTo>
                    <a:close/>
                    <a:moveTo>
                      <a:pt x="19" y="47"/>
                    </a:moveTo>
                    <a:lnTo>
                      <a:pt x="22" y="50"/>
                    </a:lnTo>
                    <a:lnTo>
                      <a:pt x="9" y="63"/>
                    </a:lnTo>
                    <a:lnTo>
                      <a:pt x="5" y="60"/>
                    </a:lnTo>
                    <a:lnTo>
                      <a:pt x="19" y="47"/>
                    </a:lnTo>
                    <a:close/>
                    <a:moveTo>
                      <a:pt x="22" y="50"/>
                    </a:moveTo>
                    <a:lnTo>
                      <a:pt x="22" y="50"/>
                    </a:lnTo>
                    <a:lnTo>
                      <a:pt x="15" y="57"/>
                    </a:lnTo>
                    <a:lnTo>
                      <a:pt x="22" y="50"/>
                    </a:lnTo>
                    <a:close/>
                    <a:moveTo>
                      <a:pt x="22" y="50"/>
                    </a:moveTo>
                    <a:lnTo>
                      <a:pt x="25" y="52"/>
                    </a:lnTo>
                    <a:lnTo>
                      <a:pt x="12" y="67"/>
                    </a:lnTo>
                    <a:lnTo>
                      <a:pt x="9" y="63"/>
                    </a:lnTo>
                    <a:lnTo>
                      <a:pt x="22" y="50"/>
                    </a:lnTo>
                    <a:close/>
                    <a:moveTo>
                      <a:pt x="12" y="67"/>
                    </a:moveTo>
                    <a:lnTo>
                      <a:pt x="12" y="67"/>
                    </a:lnTo>
                    <a:lnTo>
                      <a:pt x="19" y="60"/>
                    </a:lnTo>
                    <a:lnTo>
                      <a:pt x="12" y="67"/>
                    </a:lnTo>
                    <a:close/>
                    <a:moveTo>
                      <a:pt x="25" y="52"/>
                    </a:moveTo>
                    <a:lnTo>
                      <a:pt x="28" y="56"/>
                    </a:lnTo>
                    <a:lnTo>
                      <a:pt x="15" y="69"/>
                    </a:lnTo>
                    <a:lnTo>
                      <a:pt x="12" y="67"/>
                    </a:lnTo>
                    <a:lnTo>
                      <a:pt x="25" y="52"/>
                    </a:lnTo>
                    <a:close/>
                    <a:moveTo>
                      <a:pt x="22" y="72"/>
                    </a:moveTo>
                    <a:lnTo>
                      <a:pt x="17" y="72"/>
                    </a:lnTo>
                    <a:lnTo>
                      <a:pt x="15" y="69"/>
                    </a:lnTo>
                    <a:lnTo>
                      <a:pt x="22" y="62"/>
                    </a:lnTo>
                    <a:lnTo>
                      <a:pt x="22" y="72"/>
                    </a:lnTo>
                    <a:close/>
                    <a:moveTo>
                      <a:pt x="22" y="54"/>
                    </a:moveTo>
                    <a:lnTo>
                      <a:pt x="25" y="54"/>
                    </a:lnTo>
                    <a:lnTo>
                      <a:pt x="25" y="72"/>
                    </a:lnTo>
                    <a:lnTo>
                      <a:pt x="22" y="72"/>
                    </a:lnTo>
                    <a:lnTo>
                      <a:pt x="22" y="54"/>
                    </a:lnTo>
                    <a:close/>
                    <a:moveTo>
                      <a:pt x="25" y="54"/>
                    </a:moveTo>
                    <a:lnTo>
                      <a:pt x="27" y="54"/>
                    </a:lnTo>
                    <a:lnTo>
                      <a:pt x="30" y="55"/>
                    </a:lnTo>
                    <a:lnTo>
                      <a:pt x="25" y="62"/>
                    </a:lnTo>
                    <a:lnTo>
                      <a:pt x="25" y="54"/>
                    </a:lnTo>
                    <a:close/>
                    <a:moveTo>
                      <a:pt x="30" y="55"/>
                    </a:moveTo>
                    <a:lnTo>
                      <a:pt x="35" y="58"/>
                    </a:lnTo>
                    <a:lnTo>
                      <a:pt x="27" y="75"/>
                    </a:lnTo>
                    <a:lnTo>
                      <a:pt x="21" y="71"/>
                    </a:lnTo>
                    <a:lnTo>
                      <a:pt x="30" y="55"/>
                    </a:lnTo>
                    <a:close/>
                    <a:moveTo>
                      <a:pt x="31" y="76"/>
                    </a:moveTo>
                    <a:lnTo>
                      <a:pt x="28" y="76"/>
                    </a:lnTo>
                    <a:lnTo>
                      <a:pt x="27" y="75"/>
                    </a:lnTo>
                    <a:lnTo>
                      <a:pt x="31" y="66"/>
                    </a:lnTo>
                    <a:lnTo>
                      <a:pt x="31" y="76"/>
                    </a:lnTo>
                    <a:close/>
                    <a:moveTo>
                      <a:pt x="31" y="57"/>
                    </a:moveTo>
                    <a:lnTo>
                      <a:pt x="34" y="57"/>
                    </a:lnTo>
                    <a:lnTo>
                      <a:pt x="34" y="76"/>
                    </a:lnTo>
                    <a:lnTo>
                      <a:pt x="31" y="76"/>
                    </a:lnTo>
                    <a:lnTo>
                      <a:pt x="31" y="57"/>
                    </a:lnTo>
                    <a:close/>
                    <a:moveTo>
                      <a:pt x="34" y="57"/>
                    </a:moveTo>
                    <a:lnTo>
                      <a:pt x="41" y="57"/>
                    </a:lnTo>
                    <a:lnTo>
                      <a:pt x="41" y="76"/>
                    </a:lnTo>
                    <a:lnTo>
                      <a:pt x="34" y="76"/>
                    </a:lnTo>
                    <a:lnTo>
                      <a:pt x="34" y="57"/>
                    </a:lnTo>
                    <a:close/>
                    <a:moveTo>
                      <a:pt x="45" y="75"/>
                    </a:moveTo>
                    <a:lnTo>
                      <a:pt x="43" y="76"/>
                    </a:lnTo>
                    <a:lnTo>
                      <a:pt x="41" y="76"/>
                    </a:lnTo>
                    <a:lnTo>
                      <a:pt x="41" y="66"/>
                    </a:lnTo>
                    <a:lnTo>
                      <a:pt x="45" y="75"/>
                    </a:lnTo>
                    <a:close/>
                    <a:moveTo>
                      <a:pt x="36" y="58"/>
                    </a:moveTo>
                    <a:lnTo>
                      <a:pt x="43" y="55"/>
                    </a:lnTo>
                    <a:lnTo>
                      <a:pt x="52" y="71"/>
                    </a:lnTo>
                    <a:lnTo>
                      <a:pt x="45" y="75"/>
                    </a:lnTo>
                    <a:lnTo>
                      <a:pt x="36" y="58"/>
                    </a:lnTo>
                    <a:close/>
                    <a:moveTo>
                      <a:pt x="43" y="55"/>
                    </a:moveTo>
                    <a:lnTo>
                      <a:pt x="45" y="54"/>
                    </a:lnTo>
                    <a:lnTo>
                      <a:pt x="47" y="54"/>
                    </a:lnTo>
                    <a:lnTo>
                      <a:pt x="47" y="62"/>
                    </a:lnTo>
                    <a:lnTo>
                      <a:pt x="43" y="55"/>
                    </a:lnTo>
                    <a:close/>
                    <a:moveTo>
                      <a:pt x="47" y="54"/>
                    </a:moveTo>
                    <a:lnTo>
                      <a:pt x="51" y="54"/>
                    </a:lnTo>
                    <a:lnTo>
                      <a:pt x="51" y="72"/>
                    </a:lnTo>
                    <a:lnTo>
                      <a:pt x="47" y="72"/>
                    </a:lnTo>
                    <a:lnTo>
                      <a:pt x="47" y="54"/>
                    </a:lnTo>
                    <a:close/>
                    <a:moveTo>
                      <a:pt x="55" y="71"/>
                    </a:moveTo>
                    <a:lnTo>
                      <a:pt x="53" y="72"/>
                    </a:lnTo>
                    <a:lnTo>
                      <a:pt x="51" y="72"/>
                    </a:lnTo>
                    <a:lnTo>
                      <a:pt x="51" y="62"/>
                    </a:lnTo>
                    <a:lnTo>
                      <a:pt x="55" y="71"/>
                    </a:lnTo>
                    <a:close/>
                    <a:moveTo>
                      <a:pt x="46" y="55"/>
                    </a:moveTo>
                    <a:lnTo>
                      <a:pt x="53" y="51"/>
                    </a:lnTo>
                    <a:lnTo>
                      <a:pt x="60" y="68"/>
                    </a:lnTo>
                    <a:lnTo>
                      <a:pt x="55" y="71"/>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44" name="Freeform 330">
                <a:extLst>
                  <a:ext uri="{FF2B5EF4-FFF2-40B4-BE49-F238E27FC236}">
                    <a16:creationId xmlns:a16="http://schemas.microsoft.com/office/drawing/2014/main" id="{6CD0EA52-770A-4038-9EC3-92FE9F78A769}"/>
                  </a:ext>
                </a:extLst>
              </p:cNvPr>
              <p:cNvSpPr>
                <a:spLocks/>
              </p:cNvSpPr>
              <p:nvPr/>
            </p:nvSpPr>
            <p:spPr bwMode="auto">
              <a:xfrm>
                <a:off x="3040" y="3185"/>
                <a:ext cx="17" cy="14"/>
              </a:xfrm>
              <a:custGeom>
                <a:avLst/>
                <a:gdLst>
                  <a:gd name="T0" fmla="*/ 12 w 68"/>
                  <a:gd name="T1" fmla="*/ 13 h 57"/>
                  <a:gd name="T2" fmla="*/ 13 w 68"/>
                  <a:gd name="T3" fmla="*/ 12 h 57"/>
                  <a:gd name="T4" fmla="*/ 14 w 68"/>
                  <a:gd name="T5" fmla="*/ 11 h 57"/>
                  <a:gd name="T6" fmla="*/ 15 w 68"/>
                  <a:gd name="T7" fmla="*/ 10 h 57"/>
                  <a:gd name="T8" fmla="*/ 15 w 68"/>
                  <a:gd name="T9" fmla="*/ 9 h 57"/>
                  <a:gd name="T10" fmla="*/ 16 w 68"/>
                  <a:gd name="T11" fmla="*/ 9 h 57"/>
                  <a:gd name="T12" fmla="*/ 17 w 68"/>
                  <a:gd name="T13" fmla="*/ 7 h 57"/>
                  <a:gd name="T14" fmla="*/ 17 w 68"/>
                  <a:gd name="T15" fmla="*/ 6 h 57"/>
                  <a:gd name="T16" fmla="*/ 17 w 68"/>
                  <a:gd name="T17" fmla="*/ 5 h 57"/>
                  <a:gd name="T18" fmla="*/ 17 w 68"/>
                  <a:gd name="T19" fmla="*/ 4 h 57"/>
                  <a:gd name="T20" fmla="*/ 16 w 68"/>
                  <a:gd name="T21" fmla="*/ 3 h 57"/>
                  <a:gd name="T22" fmla="*/ 15 w 68"/>
                  <a:gd name="T23" fmla="*/ 2 h 57"/>
                  <a:gd name="T24" fmla="*/ 15 w 68"/>
                  <a:gd name="T25" fmla="*/ 1 h 57"/>
                  <a:gd name="T26" fmla="*/ 14 w 68"/>
                  <a:gd name="T27" fmla="*/ 1 h 57"/>
                  <a:gd name="T28" fmla="*/ 13 w 68"/>
                  <a:gd name="T29" fmla="*/ 1 h 57"/>
                  <a:gd name="T30" fmla="*/ 12 w 68"/>
                  <a:gd name="T31" fmla="*/ 0 h 57"/>
                  <a:gd name="T32" fmla="*/ 11 w 68"/>
                  <a:gd name="T33" fmla="*/ 0 h 57"/>
                  <a:gd name="T34" fmla="*/ 9 w 68"/>
                  <a:gd name="T35" fmla="*/ 0 h 57"/>
                  <a:gd name="T36" fmla="*/ 8 w 68"/>
                  <a:gd name="T37" fmla="*/ 1 h 57"/>
                  <a:gd name="T38" fmla="*/ 7 w 68"/>
                  <a:gd name="T39" fmla="*/ 1 h 57"/>
                  <a:gd name="T40" fmla="*/ 5 w 68"/>
                  <a:gd name="T41" fmla="*/ 1 h 57"/>
                  <a:gd name="T42" fmla="*/ 4 w 68"/>
                  <a:gd name="T43" fmla="*/ 2 h 57"/>
                  <a:gd name="T44" fmla="*/ 4 w 68"/>
                  <a:gd name="T45" fmla="*/ 3 h 57"/>
                  <a:gd name="T46" fmla="*/ 2 w 68"/>
                  <a:gd name="T47" fmla="*/ 5 h 57"/>
                  <a:gd name="T48" fmla="*/ 1 w 68"/>
                  <a:gd name="T49" fmla="*/ 5 h 57"/>
                  <a:gd name="T50" fmla="*/ 1 w 68"/>
                  <a:gd name="T51" fmla="*/ 6 h 57"/>
                  <a:gd name="T52" fmla="*/ 0 w 68"/>
                  <a:gd name="T53" fmla="*/ 8 h 57"/>
                  <a:gd name="T54" fmla="*/ 0 w 68"/>
                  <a:gd name="T55" fmla="*/ 9 h 57"/>
                  <a:gd name="T56" fmla="*/ 0 w 68"/>
                  <a:gd name="T57" fmla="*/ 9 h 57"/>
                  <a:gd name="T58" fmla="*/ 0 w 68"/>
                  <a:gd name="T59" fmla="*/ 11 h 57"/>
                  <a:gd name="T60" fmla="*/ 1 w 68"/>
                  <a:gd name="T61" fmla="*/ 12 h 57"/>
                  <a:gd name="T62" fmla="*/ 2 w 68"/>
                  <a:gd name="T63" fmla="*/ 12 h 57"/>
                  <a:gd name="T64" fmla="*/ 3 w 68"/>
                  <a:gd name="T65" fmla="*/ 13 h 57"/>
                  <a:gd name="T66" fmla="*/ 4 w 68"/>
                  <a:gd name="T67" fmla="*/ 14 h 57"/>
                  <a:gd name="T68" fmla="*/ 4 w 68"/>
                  <a:gd name="T69" fmla="*/ 14 h 57"/>
                  <a:gd name="T70" fmla="*/ 6 w 68"/>
                  <a:gd name="T71" fmla="*/ 14 h 57"/>
                  <a:gd name="T72" fmla="*/ 7 w 68"/>
                  <a:gd name="T73" fmla="*/ 14 h 57"/>
                  <a:gd name="T74" fmla="*/ 8 w 68"/>
                  <a:gd name="T75" fmla="*/ 14 h 57"/>
                  <a:gd name="T76" fmla="*/ 9 w 68"/>
                  <a:gd name="T77" fmla="*/ 14 h 57"/>
                  <a:gd name="T78" fmla="*/ 11 w 68"/>
                  <a:gd name="T79" fmla="*/ 13 h 57"/>
                  <a:gd name="T80" fmla="*/ 12 w 68"/>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57"/>
                  <a:gd name="T125" fmla="*/ 68 w 68"/>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57">
                    <a:moveTo>
                      <a:pt x="48" y="54"/>
                    </a:moveTo>
                    <a:lnTo>
                      <a:pt x="51" y="50"/>
                    </a:lnTo>
                    <a:lnTo>
                      <a:pt x="54" y="45"/>
                    </a:lnTo>
                    <a:lnTo>
                      <a:pt x="61" y="42"/>
                    </a:lnTo>
                    <a:lnTo>
                      <a:pt x="61" y="38"/>
                    </a:lnTo>
                    <a:lnTo>
                      <a:pt x="64" y="35"/>
                    </a:lnTo>
                    <a:lnTo>
                      <a:pt x="68" y="28"/>
                    </a:lnTo>
                    <a:lnTo>
                      <a:pt x="68" y="25"/>
                    </a:lnTo>
                    <a:lnTo>
                      <a:pt x="68" y="19"/>
                    </a:lnTo>
                    <a:lnTo>
                      <a:pt x="68" y="16"/>
                    </a:lnTo>
                    <a:lnTo>
                      <a:pt x="64" y="13"/>
                    </a:lnTo>
                    <a:lnTo>
                      <a:pt x="61" y="10"/>
                    </a:lnTo>
                    <a:lnTo>
                      <a:pt x="58" y="6"/>
                    </a:lnTo>
                    <a:lnTo>
                      <a:pt x="54" y="3"/>
                    </a:lnTo>
                    <a:lnTo>
                      <a:pt x="51" y="3"/>
                    </a:lnTo>
                    <a:lnTo>
                      <a:pt x="46" y="0"/>
                    </a:lnTo>
                    <a:lnTo>
                      <a:pt x="42" y="0"/>
                    </a:lnTo>
                    <a:lnTo>
                      <a:pt x="36" y="0"/>
                    </a:lnTo>
                    <a:lnTo>
                      <a:pt x="32" y="3"/>
                    </a:lnTo>
                    <a:lnTo>
                      <a:pt x="26" y="3"/>
                    </a:lnTo>
                    <a:lnTo>
                      <a:pt x="20" y="6"/>
                    </a:lnTo>
                    <a:lnTo>
                      <a:pt x="17" y="10"/>
                    </a:lnTo>
                    <a:lnTo>
                      <a:pt x="14" y="13"/>
                    </a:lnTo>
                    <a:lnTo>
                      <a:pt x="7" y="19"/>
                    </a:lnTo>
                    <a:lnTo>
                      <a:pt x="4" y="22"/>
                    </a:lnTo>
                    <a:lnTo>
                      <a:pt x="4" y="25"/>
                    </a:lnTo>
                    <a:lnTo>
                      <a:pt x="0" y="32"/>
                    </a:lnTo>
                    <a:lnTo>
                      <a:pt x="0" y="35"/>
                    </a:lnTo>
                    <a:lnTo>
                      <a:pt x="0" y="38"/>
                    </a:lnTo>
                    <a:lnTo>
                      <a:pt x="0" y="45"/>
                    </a:lnTo>
                    <a:lnTo>
                      <a:pt x="4" y="47"/>
                    </a:lnTo>
                    <a:lnTo>
                      <a:pt x="7" y="50"/>
                    </a:lnTo>
                    <a:lnTo>
                      <a:pt x="10" y="54"/>
                    </a:lnTo>
                    <a:lnTo>
                      <a:pt x="14" y="57"/>
                    </a:lnTo>
                    <a:lnTo>
                      <a:pt x="17" y="57"/>
                    </a:lnTo>
                    <a:lnTo>
                      <a:pt x="22" y="57"/>
                    </a:lnTo>
                    <a:lnTo>
                      <a:pt x="26" y="57"/>
                    </a:lnTo>
                    <a:lnTo>
                      <a:pt x="32" y="57"/>
                    </a:lnTo>
                    <a:lnTo>
                      <a:pt x="36" y="57"/>
                    </a:lnTo>
                    <a:lnTo>
                      <a:pt x="42" y="54"/>
                    </a:lnTo>
                    <a:lnTo>
                      <a:pt x="48"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45" name="Freeform 331">
                <a:extLst>
                  <a:ext uri="{FF2B5EF4-FFF2-40B4-BE49-F238E27FC236}">
                    <a16:creationId xmlns:a16="http://schemas.microsoft.com/office/drawing/2014/main" id="{7010A383-0134-4BF3-BA91-477E0AEEA966}"/>
                  </a:ext>
                </a:extLst>
              </p:cNvPr>
              <p:cNvSpPr>
                <a:spLocks noEditPoints="1"/>
              </p:cNvSpPr>
              <p:nvPr/>
            </p:nvSpPr>
            <p:spPr bwMode="auto">
              <a:xfrm>
                <a:off x="3038" y="3183"/>
                <a:ext cx="21" cy="19"/>
              </a:xfrm>
              <a:custGeom>
                <a:avLst/>
                <a:gdLst>
                  <a:gd name="T0" fmla="*/ 17 w 84"/>
                  <a:gd name="T1" fmla="*/ 16 h 76"/>
                  <a:gd name="T2" fmla="*/ 14 w 84"/>
                  <a:gd name="T3" fmla="*/ 12 h 76"/>
                  <a:gd name="T4" fmla="*/ 15 w 84"/>
                  <a:gd name="T5" fmla="*/ 11 h 76"/>
                  <a:gd name="T6" fmla="*/ 17 w 84"/>
                  <a:gd name="T7" fmla="*/ 16 h 76"/>
                  <a:gd name="T8" fmla="*/ 20 w 84"/>
                  <a:gd name="T9" fmla="*/ 13 h 76"/>
                  <a:gd name="T10" fmla="*/ 15 w 84"/>
                  <a:gd name="T11" fmla="*/ 12 h 76"/>
                  <a:gd name="T12" fmla="*/ 17 w 84"/>
                  <a:gd name="T13" fmla="*/ 9 h 76"/>
                  <a:gd name="T14" fmla="*/ 20 w 84"/>
                  <a:gd name="T15" fmla="*/ 13 h 76"/>
                  <a:gd name="T16" fmla="*/ 20 w 84"/>
                  <a:gd name="T17" fmla="*/ 12 h 76"/>
                  <a:gd name="T18" fmla="*/ 21 w 84"/>
                  <a:gd name="T19" fmla="*/ 9 h 76"/>
                  <a:gd name="T20" fmla="*/ 17 w 84"/>
                  <a:gd name="T21" fmla="*/ 9 h 76"/>
                  <a:gd name="T22" fmla="*/ 17 w 84"/>
                  <a:gd name="T23" fmla="*/ 6 h 76"/>
                  <a:gd name="T24" fmla="*/ 21 w 84"/>
                  <a:gd name="T25" fmla="*/ 6 h 76"/>
                  <a:gd name="T26" fmla="*/ 21 w 84"/>
                  <a:gd name="T27" fmla="*/ 5 h 76"/>
                  <a:gd name="T28" fmla="*/ 17 w 84"/>
                  <a:gd name="T29" fmla="*/ 7 h 76"/>
                  <a:gd name="T30" fmla="*/ 19 w 84"/>
                  <a:gd name="T31" fmla="*/ 3 h 76"/>
                  <a:gd name="T32" fmla="*/ 15 w 84"/>
                  <a:gd name="T33" fmla="*/ 6 h 76"/>
                  <a:gd name="T34" fmla="*/ 15 w 84"/>
                  <a:gd name="T35" fmla="*/ 6 h 76"/>
                  <a:gd name="T36" fmla="*/ 18 w 84"/>
                  <a:gd name="T37" fmla="*/ 2 h 76"/>
                  <a:gd name="T38" fmla="*/ 16 w 84"/>
                  <a:gd name="T39" fmla="*/ 1 h 76"/>
                  <a:gd name="T40" fmla="*/ 15 w 84"/>
                  <a:gd name="T41" fmla="*/ 6 h 76"/>
                  <a:gd name="T42" fmla="*/ 12 w 84"/>
                  <a:gd name="T43" fmla="*/ 4 h 76"/>
                  <a:gd name="T44" fmla="*/ 14 w 84"/>
                  <a:gd name="T45" fmla="*/ 0 h 76"/>
                  <a:gd name="T46" fmla="*/ 14 w 84"/>
                  <a:gd name="T47" fmla="*/ 0 h 76"/>
                  <a:gd name="T48" fmla="*/ 13 w 84"/>
                  <a:gd name="T49" fmla="*/ 5 h 76"/>
                  <a:gd name="T50" fmla="*/ 13 w 84"/>
                  <a:gd name="T51" fmla="*/ 4 h 76"/>
                  <a:gd name="T52" fmla="*/ 11 w 84"/>
                  <a:gd name="T53" fmla="*/ 6 h 76"/>
                  <a:gd name="T54" fmla="*/ 9 w 84"/>
                  <a:gd name="T55" fmla="*/ 1 h 76"/>
                  <a:gd name="T56" fmla="*/ 9 w 84"/>
                  <a:gd name="T57" fmla="*/ 3 h 76"/>
                  <a:gd name="T58" fmla="*/ 10 w 84"/>
                  <a:gd name="T59" fmla="*/ 5 h 76"/>
                  <a:gd name="T60" fmla="*/ 9 w 84"/>
                  <a:gd name="T61" fmla="*/ 6 h 76"/>
                  <a:gd name="T62" fmla="*/ 5 w 84"/>
                  <a:gd name="T63" fmla="*/ 3 h 76"/>
                  <a:gd name="T64" fmla="*/ 4 w 84"/>
                  <a:gd name="T65" fmla="*/ 4 h 76"/>
                  <a:gd name="T66" fmla="*/ 6 w 84"/>
                  <a:gd name="T67" fmla="*/ 6 h 76"/>
                  <a:gd name="T68" fmla="*/ 7 w 84"/>
                  <a:gd name="T69" fmla="*/ 7 h 76"/>
                  <a:gd name="T70" fmla="*/ 6 w 84"/>
                  <a:gd name="T71" fmla="*/ 9 h 76"/>
                  <a:gd name="T72" fmla="*/ 1 w 84"/>
                  <a:gd name="T73" fmla="*/ 7 h 76"/>
                  <a:gd name="T74" fmla="*/ 1 w 84"/>
                  <a:gd name="T75" fmla="*/ 9 h 76"/>
                  <a:gd name="T76" fmla="*/ 3 w 84"/>
                  <a:gd name="T77" fmla="*/ 9 h 76"/>
                  <a:gd name="T78" fmla="*/ 5 w 84"/>
                  <a:gd name="T79" fmla="*/ 10 h 76"/>
                  <a:gd name="T80" fmla="*/ 5 w 84"/>
                  <a:gd name="T81" fmla="*/ 10 h 76"/>
                  <a:gd name="T82" fmla="*/ 5 w 84"/>
                  <a:gd name="T83" fmla="*/ 12 h 76"/>
                  <a:gd name="T84" fmla="*/ 0 w 84"/>
                  <a:gd name="T85" fmla="*/ 14 h 76"/>
                  <a:gd name="T86" fmla="*/ 2 w 84"/>
                  <a:gd name="T87" fmla="*/ 14 h 76"/>
                  <a:gd name="T88" fmla="*/ 4 w 84"/>
                  <a:gd name="T89" fmla="*/ 12 h 76"/>
                  <a:gd name="T90" fmla="*/ 5 w 84"/>
                  <a:gd name="T91" fmla="*/ 12 h 76"/>
                  <a:gd name="T92" fmla="*/ 6 w 84"/>
                  <a:gd name="T93" fmla="*/ 13 h 76"/>
                  <a:gd name="T94" fmla="*/ 3 w 84"/>
                  <a:gd name="T95" fmla="*/ 17 h 76"/>
                  <a:gd name="T96" fmla="*/ 5 w 84"/>
                  <a:gd name="T97" fmla="*/ 16 h 76"/>
                  <a:gd name="T98" fmla="*/ 6 w 84"/>
                  <a:gd name="T99" fmla="*/ 14 h 76"/>
                  <a:gd name="T100" fmla="*/ 6 w 84"/>
                  <a:gd name="T101" fmla="*/ 14 h 76"/>
                  <a:gd name="T102" fmla="*/ 8 w 84"/>
                  <a:gd name="T103" fmla="*/ 14 h 76"/>
                  <a:gd name="T104" fmla="*/ 9 w 84"/>
                  <a:gd name="T105" fmla="*/ 19 h 76"/>
                  <a:gd name="T106" fmla="*/ 9 w 84"/>
                  <a:gd name="T107" fmla="*/ 19 h 76"/>
                  <a:gd name="T108" fmla="*/ 10 w 84"/>
                  <a:gd name="T109" fmla="*/ 14 h 76"/>
                  <a:gd name="T110" fmla="*/ 10 w 84"/>
                  <a:gd name="T111" fmla="*/ 14 h 76"/>
                  <a:gd name="T112" fmla="*/ 12 w 84"/>
                  <a:gd name="T113" fmla="*/ 14 h 76"/>
                  <a:gd name="T114" fmla="*/ 14 w 84"/>
                  <a:gd name="T115" fmla="*/ 18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4"/>
                  <a:gd name="T175" fmla="*/ 0 h 76"/>
                  <a:gd name="T176" fmla="*/ 84 w 84"/>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4" h="76">
                    <a:moveTo>
                      <a:pt x="49" y="56"/>
                    </a:moveTo>
                    <a:lnTo>
                      <a:pt x="52" y="53"/>
                    </a:lnTo>
                    <a:lnTo>
                      <a:pt x="66" y="66"/>
                    </a:lnTo>
                    <a:lnTo>
                      <a:pt x="63" y="69"/>
                    </a:lnTo>
                    <a:lnTo>
                      <a:pt x="49" y="56"/>
                    </a:lnTo>
                    <a:close/>
                    <a:moveTo>
                      <a:pt x="68" y="64"/>
                    </a:moveTo>
                    <a:lnTo>
                      <a:pt x="67" y="65"/>
                    </a:lnTo>
                    <a:lnTo>
                      <a:pt x="66" y="66"/>
                    </a:lnTo>
                    <a:lnTo>
                      <a:pt x="59" y="59"/>
                    </a:lnTo>
                    <a:lnTo>
                      <a:pt x="68" y="64"/>
                    </a:lnTo>
                    <a:close/>
                    <a:moveTo>
                      <a:pt x="51" y="56"/>
                    </a:moveTo>
                    <a:lnTo>
                      <a:pt x="54" y="49"/>
                    </a:lnTo>
                    <a:lnTo>
                      <a:pt x="71" y="57"/>
                    </a:lnTo>
                    <a:lnTo>
                      <a:pt x="68" y="64"/>
                    </a:lnTo>
                    <a:lnTo>
                      <a:pt x="51" y="56"/>
                    </a:lnTo>
                    <a:close/>
                    <a:moveTo>
                      <a:pt x="54" y="49"/>
                    </a:moveTo>
                    <a:lnTo>
                      <a:pt x="56" y="46"/>
                    </a:lnTo>
                    <a:lnTo>
                      <a:pt x="58" y="45"/>
                    </a:lnTo>
                    <a:lnTo>
                      <a:pt x="62" y="54"/>
                    </a:lnTo>
                    <a:lnTo>
                      <a:pt x="54" y="49"/>
                    </a:lnTo>
                    <a:close/>
                    <a:moveTo>
                      <a:pt x="58" y="45"/>
                    </a:moveTo>
                    <a:lnTo>
                      <a:pt x="65" y="42"/>
                    </a:lnTo>
                    <a:lnTo>
                      <a:pt x="73" y="59"/>
                    </a:lnTo>
                    <a:lnTo>
                      <a:pt x="67" y="62"/>
                    </a:lnTo>
                    <a:lnTo>
                      <a:pt x="58" y="45"/>
                    </a:lnTo>
                    <a:close/>
                    <a:moveTo>
                      <a:pt x="79" y="51"/>
                    </a:moveTo>
                    <a:lnTo>
                      <a:pt x="79" y="56"/>
                    </a:lnTo>
                    <a:lnTo>
                      <a:pt x="73" y="59"/>
                    </a:lnTo>
                    <a:lnTo>
                      <a:pt x="69" y="51"/>
                    </a:lnTo>
                    <a:lnTo>
                      <a:pt x="79" y="51"/>
                    </a:lnTo>
                    <a:close/>
                    <a:moveTo>
                      <a:pt x="59" y="51"/>
                    </a:moveTo>
                    <a:lnTo>
                      <a:pt x="59" y="47"/>
                    </a:lnTo>
                    <a:lnTo>
                      <a:pt x="79" y="47"/>
                    </a:lnTo>
                    <a:lnTo>
                      <a:pt x="79" y="51"/>
                    </a:lnTo>
                    <a:lnTo>
                      <a:pt x="59" y="51"/>
                    </a:lnTo>
                    <a:close/>
                    <a:moveTo>
                      <a:pt x="59" y="47"/>
                    </a:moveTo>
                    <a:lnTo>
                      <a:pt x="59" y="43"/>
                    </a:lnTo>
                    <a:lnTo>
                      <a:pt x="62" y="41"/>
                    </a:lnTo>
                    <a:lnTo>
                      <a:pt x="69" y="47"/>
                    </a:lnTo>
                    <a:lnTo>
                      <a:pt x="59" y="47"/>
                    </a:lnTo>
                    <a:close/>
                    <a:moveTo>
                      <a:pt x="62" y="41"/>
                    </a:moveTo>
                    <a:lnTo>
                      <a:pt x="66" y="37"/>
                    </a:lnTo>
                    <a:lnTo>
                      <a:pt x="79" y="51"/>
                    </a:lnTo>
                    <a:lnTo>
                      <a:pt x="76" y="54"/>
                    </a:lnTo>
                    <a:lnTo>
                      <a:pt x="62" y="41"/>
                    </a:lnTo>
                    <a:close/>
                    <a:moveTo>
                      <a:pt x="81" y="48"/>
                    </a:moveTo>
                    <a:lnTo>
                      <a:pt x="80" y="49"/>
                    </a:lnTo>
                    <a:lnTo>
                      <a:pt x="79" y="51"/>
                    </a:lnTo>
                    <a:lnTo>
                      <a:pt x="72" y="44"/>
                    </a:lnTo>
                    <a:lnTo>
                      <a:pt x="81" y="48"/>
                    </a:lnTo>
                    <a:close/>
                    <a:moveTo>
                      <a:pt x="63" y="39"/>
                    </a:moveTo>
                    <a:lnTo>
                      <a:pt x="67" y="33"/>
                    </a:lnTo>
                    <a:lnTo>
                      <a:pt x="83" y="42"/>
                    </a:lnTo>
                    <a:lnTo>
                      <a:pt x="81" y="48"/>
                    </a:lnTo>
                    <a:lnTo>
                      <a:pt x="63" y="39"/>
                    </a:lnTo>
                    <a:close/>
                    <a:moveTo>
                      <a:pt x="84" y="37"/>
                    </a:moveTo>
                    <a:lnTo>
                      <a:pt x="84" y="39"/>
                    </a:lnTo>
                    <a:lnTo>
                      <a:pt x="83" y="42"/>
                    </a:lnTo>
                    <a:lnTo>
                      <a:pt x="76" y="37"/>
                    </a:lnTo>
                    <a:lnTo>
                      <a:pt x="84" y="37"/>
                    </a:lnTo>
                    <a:close/>
                    <a:moveTo>
                      <a:pt x="66" y="37"/>
                    </a:moveTo>
                    <a:lnTo>
                      <a:pt x="66" y="34"/>
                    </a:lnTo>
                    <a:lnTo>
                      <a:pt x="84" y="34"/>
                    </a:lnTo>
                    <a:lnTo>
                      <a:pt x="84" y="37"/>
                    </a:lnTo>
                    <a:lnTo>
                      <a:pt x="66" y="37"/>
                    </a:lnTo>
                    <a:close/>
                    <a:moveTo>
                      <a:pt x="66" y="34"/>
                    </a:moveTo>
                    <a:lnTo>
                      <a:pt x="66" y="28"/>
                    </a:lnTo>
                    <a:lnTo>
                      <a:pt x="84" y="28"/>
                    </a:lnTo>
                    <a:lnTo>
                      <a:pt x="84" y="34"/>
                    </a:lnTo>
                    <a:lnTo>
                      <a:pt x="66" y="34"/>
                    </a:lnTo>
                    <a:close/>
                    <a:moveTo>
                      <a:pt x="66" y="28"/>
                    </a:moveTo>
                    <a:lnTo>
                      <a:pt x="66" y="25"/>
                    </a:lnTo>
                    <a:lnTo>
                      <a:pt x="84" y="25"/>
                    </a:lnTo>
                    <a:lnTo>
                      <a:pt x="84" y="28"/>
                    </a:lnTo>
                    <a:lnTo>
                      <a:pt x="66" y="28"/>
                    </a:lnTo>
                    <a:close/>
                    <a:moveTo>
                      <a:pt x="82" y="19"/>
                    </a:moveTo>
                    <a:lnTo>
                      <a:pt x="84" y="21"/>
                    </a:lnTo>
                    <a:lnTo>
                      <a:pt x="84" y="25"/>
                    </a:lnTo>
                    <a:lnTo>
                      <a:pt x="76" y="25"/>
                    </a:lnTo>
                    <a:lnTo>
                      <a:pt x="82" y="19"/>
                    </a:lnTo>
                    <a:close/>
                    <a:moveTo>
                      <a:pt x="69" y="32"/>
                    </a:moveTo>
                    <a:lnTo>
                      <a:pt x="66" y="28"/>
                    </a:lnTo>
                    <a:lnTo>
                      <a:pt x="79" y="15"/>
                    </a:lnTo>
                    <a:lnTo>
                      <a:pt x="82" y="19"/>
                    </a:lnTo>
                    <a:lnTo>
                      <a:pt x="69" y="32"/>
                    </a:lnTo>
                    <a:close/>
                    <a:moveTo>
                      <a:pt x="66" y="28"/>
                    </a:moveTo>
                    <a:lnTo>
                      <a:pt x="74" y="38"/>
                    </a:lnTo>
                    <a:lnTo>
                      <a:pt x="66" y="28"/>
                    </a:lnTo>
                    <a:lnTo>
                      <a:pt x="72" y="22"/>
                    </a:lnTo>
                    <a:lnTo>
                      <a:pt x="66" y="28"/>
                    </a:lnTo>
                    <a:close/>
                    <a:moveTo>
                      <a:pt x="66" y="28"/>
                    </a:moveTo>
                    <a:lnTo>
                      <a:pt x="62" y="25"/>
                    </a:lnTo>
                    <a:lnTo>
                      <a:pt x="76" y="12"/>
                    </a:lnTo>
                    <a:lnTo>
                      <a:pt x="79" y="15"/>
                    </a:lnTo>
                    <a:lnTo>
                      <a:pt x="66" y="28"/>
                    </a:lnTo>
                    <a:close/>
                    <a:moveTo>
                      <a:pt x="76" y="12"/>
                    </a:moveTo>
                    <a:lnTo>
                      <a:pt x="76" y="12"/>
                    </a:lnTo>
                    <a:lnTo>
                      <a:pt x="69" y="19"/>
                    </a:lnTo>
                    <a:lnTo>
                      <a:pt x="76" y="12"/>
                    </a:lnTo>
                    <a:close/>
                    <a:moveTo>
                      <a:pt x="62" y="25"/>
                    </a:moveTo>
                    <a:lnTo>
                      <a:pt x="59" y="22"/>
                    </a:lnTo>
                    <a:lnTo>
                      <a:pt x="72" y="9"/>
                    </a:lnTo>
                    <a:lnTo>
                      <a:pt x="76" y="12"/>
                    </a:lnTo>
                    <a:lnTo>
                      <a:pt x="62" y="25"/>
                    </a:lnTo>
                    <a:close/>
                    <a:moveTo>
                      <a:pt x="59" y="22"/>
                    </a:moveTo>
                    <a:lnTo>
                      <a:pt x="59" y="22"/>
                    </a:lnTo>
                    <a:lnTo>
                      <a:pt x="66" y="15"/>
                    </a:lnTo>
                    <a:lnTo>
                      <a:pt x="59" y="22"/>
                    </a:lnTo>
                    <a:close/>
                    <a:moveTo>
                      <a:pt x="59" y="22"/>
                    </a:moveTo>
                    <a:lnTo>
                      <a:pt x="56" y="19"/>
                    </a:lnTo>
                    <a:lnTo>
                      <a:pt x="69" y="5"/>
                    </a:lnTo>
                    <a:lnTo>
                      <a:pt x="72" y="9"/>
                    </a:lnTo>
                    <a:lnTo>
                      <a:pt x="59" y="22"/>
                    </a:lnTo>
                    <a:close/>
                    <a:moveTo>
                      <a:pt x="62" y="2"/>
                    </a:moveTo>
                    <a:lnTo>
                      <a:pt x="67" y="2"/>
                    </a:lnTo>
                    <a:lnTo>
                      <a:pt x="69" y="5"/>
                    </a:lnTo>
                    <a:lnTo>
                      <a:pt x="62" y="12"/>
                    </a:lnTo>
                    <a:lnTo>
                      <a:pt x="62" y="2"/>
                    </a:lnTo>
                    <a:close/>
                    <a:moveTo>
                      <a:pt x="62" y="22"/>
                    </a:moveTo>
                    <a:lnTo>
                      <a:pt x="59" y="22"/>
                    </a:lnTo>
                    <a:lnTo>
                      <a:pt x="59" y="2"/>
                    </a:lnTo>
                    <a:lnTo>
                      <a:pt x="62" y="2"/>
                    </a:lnTo>
                    <a:lnTo>
                      <a:pt x="62" y="22"/>
                    </a:lnTo>
                    <a:close/>
                    <a:moveTo>
                      <a:pt x="59" y="22"/>
                    </a:moveTo>
                    <a:lnTo>
                      <a:pt x="57" y="22"/>
                    </a:lnTo>
                    <a:lnTo>
                      <a:pt x="55" y="21"/>
                    </a:lnTo>
                    <a:lnTo>
                      <a:pt x="59" y="12"/>
                    </a:lnTo>
                    <a:lnTo>
                      <a:pt x="59" y="22"/>
                    </a:lnTo>
                    <a:close/>
                    <a:moveTo>
                      <a:pt x="55" y="21"/>
                    </a:moveTo>
                    <a:lnTo>
                      <a:pt x="49" y="17"/>
                    </a:lnTo>
                    <a:lnTo>
                      <a:pt x="57" y="1"/>
                    </a:lnTo>
                    <a:lnTo>
                      <a:pt x="63" y="3"/>
                    </a:lnTo>
                    <a:lnTo>
                      <a:pt x="55" y="21"/>
                    </a:lnTo>
                    <a:close/>
                    <a:moveTo>
                      <a:pt x="54" y="0"/>
                    </a:moveTo>
                    <a:lnTo>
                      <a:pt x="56" y="0"/>
                    </a:lnTo>
                    <a:lnTo>
                      <a:pt x="57" y="1"/>
                    </a:lnTo>
                    <a:lnTo>
                      <a:pt x="54" y="9"/>
                    </a:lnTo>
                    <a:lnTo>
                      <a:pt x="54" y="0"/>
                    </a:lnTo>
                    <a:close/>
                    <a:moveTo>
                      <a:pt x="54" y="19"/>
                    </a:moveTo>
                    <a:lnTo>
                      <a:pt x="50" y="19"/>
                    </a:lnTo>
                    <a:lnTo>
                      <a:pt x="50" y="0"/>
                    </a:lnTo>
                    <a:lnTo>
                      <a:pt x="54" y="0"/>
                    </a:lnTo>
                    <a:lnTo>
                      <a:pt x="54" y="19"/>
                    </a:lnTo>
                    <a:close/>
                    <a:moveTo>
                      <a:pt x="50" y="19"/>
                    </a:moveTo>
                    <a:lnTo>
                      <a:pt x="44" y="19"/>
                    </a:lnTo>
                    <a:lnTo>
                      <a:pt x="44" y="0"/>
                    </a:lnTo>
                    <a:lnTo>
                      <a:pt x="50" y="0"/>
                    </a:lnTo>
                    <a:lnTo>
                      <a:pt x="50" y="19"/>
                    </a:lnTo>
                    <a:close/>
                    <a:moveTo>
                      <a:pt x="37" y="2"/>
                    </a:moveTo>
                    <a:lnTo>
                      <a:pt x="39" y="0"/>
                    </a:lnTo>
                    <a:lnTo>
                      <a:pt x="44" y="0"/>
                    </a:lnTo>
                    <a:lnTo>
                      <a:pt x="44" y="9"/>
                    </a:lnTo>
                    <a:lnTo>
                      <a:pt x="37" y="2"/>
                    </a:lnTo>
                    <a:close/>
                    <a:moveTo>
                      <a:pt x="50" y="15"/>
                    </a:moveTo>
                    <a:lnTo>
                      <a:pt x="47" y="19"/>
                    </a:lnTo>
                    <a:lnTo>
                      <a:pt x="34" y="5"/>
                    </a:lnTo>
                    <a:lnTo>
                      <a:pt x="37" y="2"/>
                    </a:lnTo>
                    <a:lnTo>
                      <a:pt x="50" y="15"/>
                    </a:lnTo>
                    <a:close/>
                    <a:moveTo>
                      <a:pt x="47" y="19"/>
                    </a:moveTo>
                    <a:lnTo>
                      <a:pt x="45" y="22"/>
                    </a:lnTo>
                    <a:lnTo>
                      <a:pt x="40" y="22"/>
                    </a:lnTo>
                    <a:lnTo>
                      <a:pt x="40" y="12"/>
                    </a:lnTo>
                    <a:lnTo>
                      <a:pt x="47" y="19"/>
                    </a:lnTo>
                    <a:close/>
                    <a:moveTo>
                      <a:pt x="40" y="22"/>
                    </a:moveTo>
                    <a:lnTo>
                      <a:pt x="34" y="22"/>
                    </a:lnTo>
                    <a:lnTo>
                      <a:pt x="34" y="2"/>
                    </a:lnTo>
                    <a:lnTo>
                      <a:pt x="40" y="2"/>
                    </a:lnTo>
                    <a:lnTo>
                      <a:pt x="40" y="22"/>
                    </a:lnTo>
                    <a:close/>
                    <a:moveTo>
                      <a:pt x="29" y="3"/>
                    </a:moveTo>
                    <a:lnTo>
                      <a:pt x="31" y="2"/>
                    </a:lnTo>
                    <a:lnTo>
                      <a:pt x="34" y="2"/>
                    </a:lnTo>
                    <a:lnTo>
                      <a:pt x="34" y="12"/>
                    </a:lnTo>
                    <a:lnTo>
                      <a:pt x="29" y="3"/>
                    </a:lnTo>
                    <a:close/>
                    <a:moveTo>
                      <a:pt x="38" y="21"/>
                    </a:moveTo>
                    <a:lnTo>
                      <a:pt x="31" y="24"/>
                    </a:lnTo>
                    <a:lnTo>
                      <a:pt x="24" y="6"/>
                    </a:lnTo>
                    <a:lnTo>
                      <a:pt x="29" y="3"/>
                    </a:lnTo>
                    <a:lnTo>
                      <a:pt x="38" y="21"/>
                    </a:lnTo>
                    <a:close/>
                    <a:moveTo>
                      <a:pt x="20" y="9"/>
                    </a:moveTo>
                    <a:lnTo>
                      <a:pt x="22" y="8"/>
                    </a:lnTo>
                    <a:lnTo>
                      <a:pt x="24" y="6"/>
                    </a:lnTo>
                    <a:lnTo>
                      <a:pt x="28" y="15"/>
                    </a:lnTo>
                    <a:lnTo>
                      <a:pt x="20" y="9"/>
                    </a:lnTo>
                    <a:close/>
                    <a:moveTo>
                      <a:pt x="35" y="22"/>
                    </a:moveTo>
                    <a:lnTo>
                      <a:pt x="31" y="25"/>
                    </a:lnTo>
                    <a:lnTo>
                      <a:pt x="18" y="12"/>
                    </a:lnTo>
                    <a:lnTo>
                      <a:pt x="20" y="9"/>
                    </a:lnTo>
                    <a:lnTo>
                      <a:pt x="35" y="22"/>
                    </a:lnTo>
                    <a:close/>
                    <a:moveTo>
                      <a:pt x="18" y="12"/>
                    </a:moveTo>
                    <a:lnTo>
                      <a:pt x="18" y="12"/>
                    </a:lnTo>
                    <a:lnTo>
                      <a:pt x="25" y="19"/>
                    </a:lnTo>
                    <a:lnTo>
                      <a:pt x="18" y="12"/>
                    </a:lnTo>
                    <a:close/>
                    <a:moveTo>
                      <a:pt x="31" y="25"/>
                    </a:moveTo>
                    <a:lnTo>
                      <a:pt x="28" y="28"/>
                    </a:lnTo>
                    <a:lnTo>
                      <a:pt x="15" y="15"/>
                    </a:lnTo>
                    <a:lnTo>
                      <a:pt x="18" y="12"/>
                    </a:lnTo>
                    <a:lnTo>
                      <a:pt x="31" y="25"/>
                    </a:lnTo>
                    <a:close/>
                    <a:moveTo>
                      <a:pt x="28" y="28"/>
                    </a:moveTo>
                    <a:lnTo>
                      <a:pt x="18" y="38"/>
                    </a:lnTo>
                    <a:lnTo>
                      <a:pt x="28" y="28"/>
                    </a:lnTo>
                    <a:lnTo>
                      <a:pt x="22" y="22"/>
                    </a:lnTo>
                    <a:lnTo>
                      <a:pt x="28" y="28"/>
                    </a:lnTo>
                    <a:close/>
                    <a:moveTo>
                      <a:pt x="28" y="28"/>
                    </a:moveTo>
                    <a:lnTo>
                      <a:pt x="22" y="35"/>
                    </a:lnTo>
                    <a:lnTo>
                      <a:pt x="8" y="21"/>
                    </a:lnTo>
                    <a:lnTo>
                      <a:pt x="15" y="15"/>
                    </a:lnTo>
                    <a:lnTo>
                      <a:pt x="28" y="28"/>
                    </a:lnTo>
                    <a:close/>
                    <a:moveTo>
                      <a:pt x="22" y="35"/>
                    </a:moveTo>
                    <a:lnTo>
                      <a:pt x="31" y="25"/>
                    </a:lnTo>
                    <a:lnTo>
                      <a:pt x="22" y="35"/>
                    </a:lnTo>
                    <a:lnTo>
                      <a:pt x="15" y="28"/>
                    </a:lnTo>
                    <a:lnTo>
                      <a:pt x="22" y="35"/>
                    </a:lnTo>
                    <a:close/>
                    <a:moveTo>
                      <a:pt x="22" y="35"/>
                    </a:moveTo>
                    <a:lnTo>
                      <a:pt x="18" y="38"/>
                    </a:lnTo>
                    <a:lnTo>
                      <a:pt x="5" y="24"/>
                    </a:lnTo>
                    <a:lnTo>
                      <a:pt x="8" y="21"/>
                    </a:lnTo>
                    <a:lnTo>
                      <a:pt x="22" y="35"/>
                    </a:lnTo>
                    <a:close/>
                    <a:moveTo>
                      <a:pt x="2" y="31"/>
                    </a:moveTo>
                    <a:lnTo>
                      <a:pt x="2" y="27"/>
                    </a:lnTo>
                    <a:lnTo>
                      <a:pt x="5" y="24"/>
                    </a:lnTo>
                    <a:lnTo>
                      <a:pt x="12" y="31"/>
                    </a:lnTo>
                    <a:lnTo>
                      <a:pt x="2" y="31"/>
                    </a:lnTo>
                    <a:close/>
                    <a:moveTo>
                      <a:pt x="22" y="31"/>
                    </a:moveTo>
                    <a:lnTo>
                      <a:pt x="22" y="34"/>
                    </a:lnTo>
                    <a:lnTo>
                      <a:pt x="2" y="34"/>
                    </a:lnTo>
                    <a:lnTo>
                      <a:pt x="2" y="31"/>
                    </a:lnTo>
                    <a:lnTo>
                      <a:pt x="22" y="31"/>
                    </a:lnTo>
                    <a:close/>
                    <a:moveTo>
                      <a:pt x="22" y="34"/>
                    </a:moveTo>
                    <a:lnTo>
                      <a:pt x="22" y="36"/>
                    </a:lnTo>
                    <a:lnTo>
                      <a:pt x="20" y="38"/>
                    </a:lnTo>
                    <a:lnTo>
                      <a:pt x="12" y="34"/>
                    </a:lnTo>
                    <a:lnTo>
                      <a:pt x="22" y="34"/>
                    </a:lnTo>
                    <a:close/>
                    <a:moveTo>
                      <a:pt x="20" y="38"/>
                    </a:moveTo>
                    <a:lnTo>
                      <a:pt x="17" y="45"/>
                    </a:lnTo>
                    <a:lnTo>
                      <a:pt x="0" y="36"/>
                    </a:lnTo>
                    <a:lnTo>
                      <a:pt x="3" y="30"/>
                    </a:lnTo>
                    <a:lnTo>
                      <a:pt x="20" y="38"/>
                    </a:lnTo>
                    <a:close/>
                    <a:moveTo>
                      <a:pt x="0" y="41"/>
                    </a:moveTo>
                    <a:lnTo>
                      <a:pt x="0" y="38"/>
                    </a:lnTo>
                    <a:lnTo>
                      <a:pt x="0" y="36"/>
                    </a:lnTo>
                    <a:lnTo>
                      <a:pt x="8" y="41"/>
                    </a:lnTo>
                    <a:lnTo>
                      <a:pt x="0" y="41"/>
                    </a:lnTo>
                    <a:close/>
                    <a:moveTo>
                      <a:pt x="18" y="41"/>
                    </a:moveTo>
                    <a:lnTo>
                      <a:pt x="18" y="44"/>
                    </a:lnTo>
                    <a:lnTo>
                      <a:pt x="0" y="44"/>
                    </a:lnTo>
                    <a:lnTo>
                      <a:pt x="0" y="41"/>
                    </a:lnTo>
                    <a:lnTo>
                      <a:pt x="18" y="41"/>
                    </a:lnTo>
                    <a:close/>
                    <a:moveTo>
                      <a:pt x="18" y="44"/>
                    </a:moveTo>
                    <a:lnTo>
                      <a:pt x="18" y="47"/>
                    </a:lnTo>
                    <a:lnTo>
                      <a:pt x="0" y="47"/>
                    </a:lnTo>
                    <a:lnTo>
                      <a:pt x="0" y="44"/>
                    </a:lnTo>
                    <a:lnTo>
                      <a:pt x="18" y="44"/>
                    </a:lnTo>
                    <a:close/>
                    <a:moveTo>
                      <a:pt x="18" y="47"/>
                    </a:moveTo>
                    <a:lnTo>
                      <a:pt x="18" y="54"/>
                    </a:lnTo>
                    <a:lnTo>
                      <a:pt x="0" y="54"/>
                    </a:lnTo>
                    <a:lnTo>
                      <a:pt x="0" y="47"/>
                    </a:lnTo>
                    <a:lnTo>
                      <a:pt x="18" y="47"/>
                    </a:lnTo>
                    <a:close/>
                    <a:moveTo>
                      <a:pt x="2" y="60"/>
                    </a:moveTo>
                    <a:lnTo>
                      <a:pt x="0" y="57"/>
                    </a:lnTo>
                    <a:lnTo>
                      <a:pt x="0" y="54"/>
                    </a:lnTo>
                    <a:lnTo>
                      <a:pt x="8" y="54"/>
                    </a:lnTo>
                    <a:lnTo>
                      <a:pt x="2" y="60"/>
                    </a:lnTo>
                    <a:close/>
                    <a:moveTo>
                      <a:pt x="15" y="47"/>
                    </a:moveTo>
                    <a:lnTo>
                      <a:pt x="18" y="49"/>
                    </a:lnTo>
                    <a:lnTo>
                      <a:pt x="5" y="64"/>
                    </a:lnTo>
                    <a:lnTo>
                      <a:pt x="2" y="60"/>
                    </a:lnTo>
                    <a:lnTo>
                      <a:pt x="15" y="47"/>
                    </a:lnTo>
                    <a:close/>
                    <a:moveTo>
                      <a:pt x="5" y="64"/>
                    </a:moveTo>
                    <a:lnTo>
                      <a:pt x="5" y="64"/>
                    </a:lnTo>
                    <a:lnTo>
                      <a:pt x="12" y="56"/>
                    </a:lnTo>
                    <a:lnTo>
                      <a:pt x="5" y="64"/>
                    </a:lnTo>
                    <a:close/>
                    <a:moveTo>
                      <a:pt x="18" y="49"/>
                    </a:moveTo>
                    <a:lnTo>
                      <a:pt x="22" y="53"/>
                    </a:lnTo>
                    <a:lnTo>
                      <a:pt x="8" y="66"/>
                    </a:lnTo>
                    <a:lnTo>
                      <a:pt x="5" y="64"/>
                    </a:lnTo>
                    <a:lnTo>
                      <a:pt x="18" y="49"/>
                    </a:lnTo>
                    <a:close/>
                    <a:moveTo>
                      <a:pt x="22" y="53"/>
                    </a:moveTo>
                    <a:lnTo>
                      <a:pt x="22" y="53"/>
                    </a:lnTo>
                    <a:lnTo>
                      <a:pt x="15" y="59"/>
                    </a:lnTo>
                    <a:lnTo>
                      <a:pt x="22" y="53"/>
                    </a:lnTo>
                    <a:close/>
                    <a:moveTo>
                      <a:pt x="22" y="53"/>
                    </a:moveTo>
                    <a:lnTo>
                      <a:pt x="25" y="56"/>
                    </a:lnTo>
                    <a:lnTo>
                      <a:pt x="12" y="69"/>
                    </a:lnTo>
                    <a:lnTo>
                      <a:pt x="8" y="66"/>
                    </a:lnTo>
                    <a:lnTo>
                      <a:pt x="22" y="53"/>
                    </a:lnTo>
                    <a:close/>
                    <a:moveTo>
                      <a:pt x="12" y="69"/>
                    </a:moveTo>
                    <a:lnTo>
                      <a:pt x="12" y="69"/>
                    </a:lnTo>
                    <a:lnTo>
                      <a:pt x="18" y="63"/>
                    </a:lnTo>
                    <a:lnTo>
                      <a:pt x="12" y="69"/>
                    </a:lnTo>
                    <a:close/>
                    <a:moveTo>
                      <a:pt x="25" y="56"/>
                    </a:moveTo>
                    <a:lnTo>
                      <a:pt x="28" y="59"/>
                    </a:lnTo>
                    <a:lnTo>
                      <a:pt x="15" y="73"/>
                    </a:lnTo>
                    <a:lnTo>
                      <a:pt x="12" y="69"/>
                    </a:lnTo>
                    <a:lnTo>
                      <a:pt x="25" y="56"/>
                    </a:lnTo>
                    <a:close/>
                    <a:moveTo>
                      <a:pt x="22" y="76"/>
                    </a:moveTo>
                    <a:lnTo>
                      <a:pt x="17" y="76"/>
                    </a:lnTo>
                    <a:lnTo>
                      <a:pt x="15" y="73"/>
                    </a:lnTo>
                    <a:lnTo>
                      <a:pt x="22" y="66"/>
                    </a:lnTo>
                    <a:lnTo>
                      <a:pt x="22" y="76"/>
                    </a:lnTo>
                    <a:close/>
                    <a:moveTo>
                      <a:pt x="22" y="56"/>
                    </a:moveTo>
                    <a:lnTo>
                      <a:pt x="25" y="56"/>
                    </a:lnTo>
                    <a:lnTo>
                      <a:pt x="25" y="76"/>
                    </a:lnTo>
                    <a:lnTo>
                      <a:pt x="22" y="76"/>
                    </a:lnTo>
                    <a:lnTo>
                      <a:pt x="22" y="56"/>
                    </a:lnTo>
                    <a:close/>
                    <a:moveTo>
                      <a:pt x="25" y="56"/>
                    </a:moveTo>
                    <a:lnTo>
                      <a:pt x="30" y="56"/>
                    </a:lnTo>
                    <a:lnTo>
                      <a:pt x="30" y="76"/>
                    </a:lnTo>
                    <a:lnTo>
                      <a:pt x="25" y="76"/>
                    </a:lnTo>
                    <a:lnTo>
                      <a:pt x="25" y="56"/>
                    </a:lnTo>
                    <a:close/>
                    <a:moveTo>
                      <a:pt x="30" y="56"/>
                    </a:moveTo>
                    <a:lnTo>
                      <a:pt x="34" y="56"/>
                    </a:lnTo>
                    <a:lnTo>
                      <a:pt x="34" y="76"/>
                    </a:lnTo>
                    <a:lnTo>
                      <a:pt x="30" y="76"/>
                    </a:lnTo>
                    <a:lnTo>
                      <a:pt x="30" y="56"/>
                    </a:lnTo>
                    <a:close/>
                    <a:moveTo>
                      <a:pt x="34" y="56"/>
                    </a:moveTo>
                    <a:lnTo>
                      <a:pt x="40" y="56"/>
                    </a:lnTo>
                    <a:lnTo>
                      <a:pt x="40" y="76"/>
                    </a:lnTo>
                    <a:lnTo>
                      <a:pt x="34" y="76"/>
                    </a:lnTo>
                    <a:lnTo>
                      <a:pt x="34" y="56"/>
                    </a:lnTo>
                    <a:close/>
                    <a:moveTo>
                      <a:pt x="40" y="56"/>
                    </a:moveTo>
                    <a:lnTo>
                      <a:pt x="44" y="56"/>
                    </a:lnTo>
                    <a:lnTo>
                      <a:pt x="44" y="76"/>
                    </a:lnTo>
                    <a:lnTo>
                      <a:pt x="40" y="76"/>
                    </a:lnTo>
                    <a:lnTo>
                      <a:pt x="40" y="56"/>
                    </a:lnTo>
                    <a:close/>
                    <a:moveTo>
                      <a:pt x="48" y="75"/>
                    </a:moveTo>
                    <a:lnTo>
                      <a:pt x="46" y="76"/>
                    </a:lnTo>
                    <a:lnTo>
                      <a:pt x="44" y="76"/>
                    </a:lnTo>
                    <a:lnTo>
                      <a:pt x="44" y="66"/>
                    </a:lnTo>
                    <a:lnTo>
                      <a:pt x="48" y="75"/>
                    </a:lnTo>
                    <a:close/>
                    <a:moveTo>
                      <a:pt x="39" y="57"/>
                    </a:moveTo>
                    <a:lnTo>
                      <a:pt x="46" y="54"/>
                    </a:lnTo>
                    <a:lnTo>
                      <a:pt x="55" y="71"/>
                    </a:lnTo>
                    <a:lnTo>
                      <a:pt x="48" y="75"/>
                    </a:lnTo>
                    <a:lnTo>
                      <a:pt x="39" y="57"/>
                    </a:lnTo>
                    <a:close/>
                    <a:moveTo>
                      <a:pt x="46" y="54"/>
                    </a:moveTo>
                    <a:lnTo>
                      <a:pt x="48" y="54"/>
                    </a:lnTo>
                    <a:lnTo>
                      <a:pt x="50" y="54"/>
                    </a:lnTo>
                    <a:lnTo>
                      <a:pt x="50" y="63"/>
                    </a:lnTo>
                    <a:lnTo>
                      <a:pt x="46" y="54"/>
                    </a:lnTo>
                    <a:close/>
                    <a:moveTo>
                      <a:pt x="50" y="54"/>
                    </a:moveTo>
                    <a:lnTo>
                      <a:pt x="56" y="54"/>
                    </a:lnTo>
                    <a:lnTo>
                      <a:pt x="56" y="73"/>
                    </a:lnTo>
                    <a:lnTo>
                      <a:pt x="50" y="73"/>
                    </a:lnTo>
                    <a:lnTo>
                      <a:pt x="50"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46" name="Freeform 332">
                <a:extLst>
                  <a:ext uri="{FF2B5EF4-FFF2-40B4-BE49-F238E27FC236}">
                    <a16:creationId xmlns:a16="http://schemas.microsoft.com/office/drawing/2014/main" id="{3DDC1354-1A13-42A0-9BB9-11B7EBEED5DB}"/>
                  </a:ext>
                </a:extLst>
              </p:cNvPr>
              <p:cNvSpPr>
                <a:spLocks/>
              </p:cNvSpPr>
              <p:nvPr/>
            </p:nvSpPr>
            <p:spPr bwMode="auto">
              <a:xfrm>
                <a:off x="3088" y="3160"/>
                <a:ext cx="17" cy="14"/>
              </a:xfrm>
              <a:custGeom>
                <a:avLst/>
                <a:gdLst>
                  <a:gd name="T0" fmla="*/ 11 w 67"/>
                  <a:gd name="T1" fmla="*/ 12 h 58"/>
                  <a:gd name="T2" fmla="*/ 13 w 67"/>
                  <a:gd name="T3" fmla="*/ 12 h 58"/>
                  <a:gd name="T4" fmla="*/ 14 w 67"/>
                  <a:gd name="T5" fmla="*/ 11 h 58"/>
                  <a:gd name="T6" fmla="*/ 14 w 67"/>
                  <a:gd name="T7" fmla="*/ 10 h 58"/>
                  <a:gd name="T8" fmla="*/ 15 w 67"/>
                  <a:gd name="T9" fmla="*/ 9 h 58"/>
                  <a:gd name="T10" fmla="*/ 16 w 67"/>
                  <a:gd name="T11" fmla="*/ 8 h 58"/>
                  <a:gd name="T12" fmla="*/ 16 w 67"/>
                  <a:gd name="T13" fmla="*/ 7 h 58"/>
                  <a:gd name="T14" fmla="*/ 17 w 67"/>
                  <a:gd name="T15" fmla="*/ 6 h 58"/>
                  <a:gd name="T16" fmla="*/ 17 w 67"/>
                  <a:gd name="T17" fmla="*/ 5 h 58"/>
                  <a:gd name="T18" fmla="*/ 16 w 67"/>
                  <a:gd name="T19" fmla="*/ 4 h 58"/>
                  <a:gd name="T20" fmla="*/ 16 w 67"/>
                  <a:gd name="T21" fmla="*/ 3 h 58"/>
                  <a:gd name="T22" fmla="*/ 15 w 67"/>
                  <a:gd name="T23" fmla="*/ 2 h 58"/>
                  <a:gd name="T24" fmla="*/ 14 w 67"/>
                  <a:gd name="T25" fmla="*/ 2 h 58"/>
                  <a:gd name="T26" fmla="*/ 14 w 67"/>
                  <a:gd name="T27" fmla="*/ 1 h 58"/>
                  <a:gd name="T28" fmla="*/ 13 w 67"/>
                  <a:gd name="T29" fmla="*/ 0 h 58"/>
                  <a:gd name="T30" fmla="*/ 11 w 67"/>
                  <a:gd name="T31" fmla="*/ 0 h 58"/>
                  <a:gd name="T32" fmla="*/ 11 w 67"/>
                  <a:gd name="T33" fmla="*/ 0 h 58"/>
                  <a:gd name="T34" fmla="*/ 9 w 67"/>
                  <a:gd name="T35" fmla="*/ 0 h 58"/>
                  <a:gd name="T36" fmla="*/ 7 w 67"/>
                  <a:gd name="T37" fmla="*/ 1 h 58"/>
                  <a:gd name="T38" fmla="*/ 6 w 67"/>
                  <a:gd name="T39" fmla="*/ 1 h 58"/>
                  <a:gd name="T40" fmla="*/ 5 w 67"/>
                  <a:gd name="T41" fmla="*/ 2 h 58"/>
                  <a:gd name="T42" fmla="*/ 4 w 67"/>
                  <a:gd name="T43" fmla="*/ 2 h 58"/>
                  <a:gd name="T44" fmla="*/ 3 w 67"/>
                  <a:gd name="T45" fmla="*/ 3 h 58"/>
                  <a:gd name="T46" fmla="*/ 2 w 67"/>
                  <a:gd name="T47" fmla="*/ 4 h 58"/>
                  <a:gd name="T48" fmla="*/ 1 w 67"/>
                  <a:gd name="T49" fmla="*/ 5 h 58"/>
                  <a:gd name="T50" fmla="*/ 1 w 67"/>
                  <a:gd name="T51" fmla="*/ 6 h 58"/>
                  <a:gd name="T52" fmla="*/ 0 w 67"/>
                  <a:gd name="T53" fmla="*/ 7 h 58"/>
                  <a:gd name="T54" fmla="*/ 0 w 67"/>
                  <a:gd name="T55" fmla="*/ 8 h 58"/>
                  <a:gd name="T56" fmla="*/ 0 w 67"/>
                  <a:gd name="T57" fmla="*/ 9 h 58"/>
                  <a:gd name="T58" fmla="*/ 0 w 67"/>
                  <a:gd name="T59" fmla="*/ 10 h 58"/>
                  <a:gd name="T60" fmla="*/ 1 w 67"/>
                  <a:gd name="T61" fmla="*/ 12 h 58"/>
                  <a:gd name="T62" fmla="*/ 2 w 67"/>
                  <a:gd name="T63" fmla="*/ 12 h 58"/>
                  <a:gd name="T64" fmla="*/ 3 w 67"/>
                  <a:gd name="T65" fmla="*/ 13 h 58"/>
                  <a:gd name="T66" fmla="*/ 3 w 67"/>
                  <a:gd name="T67" fmla="*/ 13 h 58"/>
                  <a:gd name="T68" fmla="*/ 4 w 67"/>
                  <a:gd name="T69" fmla="*/ 14 h 58"/>
                  <a:gd name="T70" fmla="*/ 5 w 67"/>
                  <a:gd name="T71" fmla="*/ 14 h 58"/>
                  <a:gd name="T72" fmla="*/ 6 w 67"/>
                  <a:gd name="T73" fmla="*/ 14 h 58"/>
                  <a:gd name="T74" fmla="*/ 8 w 67"/>
                  <a:gd name="T75" fmla="*/ 14 h 58"/>
                  <a:gd name="T76" fmla="*/ 9 w 67"/>
                  <a:gd name="T77" fmla="*/ 14 h 58"/>
                  <a:gd name="T78" fmla="*/ 11 w 67"/>
                  <a:gd name="T79" fmla="*/ 13 h 58"/>
                  <a:gd name="T80" fmla="*/ 11 w 67"/>
                  <a:gd name="T81" fmla="*/ 12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5" y="51"/>
                    </a:moveTo>
                    <a:lnTo>
                      <a:pt x="51" y="48"/>
                    </a:lnTo>
                    <a:lnTo>
                      <a:pt x="54" y="44"/>
                    </a:lnTo>
                    <a:lnTo>
                      <a:pt x="57" y="41"/>
                    </a:lnTo>
                    <a:lnTo>
                      <a:pt x="61" y="39"/>
                    </a:lnTo>
                    <a:lnTo>
                      <a:pt x="64" y="32"/>
                    </a:lnTo>
                    <a:lnTo>
                      <a:pt x="64" y="29"/>
                    </a:lnTo>
                    <a:lnTo>
                      <a:pt x="67" y="26"/>
                    </a:lnTo>
                    <a:lnTo>
                      <a:pt x="67" y="19"/>
                    </a:lnTo>
                    <a:lnTo>
                      <a:pt x="64" y="16"/>
                    </a:lnTo>
                    <a:lnTo>
                      <a:pt x="64" y="13"/>
                    </a:lnTo>
                    <a:lnTo>
                      <a:pt x="61" y="10"/>
                    </a:lnTo>
                    <a:lnTo>
                      <a:pt x="57" y="7"/>
                    </a:lnTo>
                    <a:lnTo>
                      <a:pt x="54" y="3"/>
                    </a:lnTo>
                    <a:lnTo>
                      <a:pt x="51" y="0"/>
                    </a:lnTo>
                    <a:lnTo>
                      <a:pt x="45" y="0"/>
                    </a:lnTo>
                    <a:lnTo>
                      <a:pt x="42" y="0"/>
                    </a:lnTo>
                    <a:lnTo>
                      <a:pt x="35" y="0"/>
                    </a:lnTo>
                    <a:lnTo>
                      <a:pt x="29" y="3"/>
                    </a:lnTo>
                    <a:lnTo>
                      <a:pt x="25" y="3"/>
                    </a:lnTo>
                    <a:lnTo>
                      <a:pt x="19" y="7"/>
                    </a:lnTo>
                    <a:lnTo>
                      <a:pt x="17" y="10"/>
                    </a:lnTo>
                    <a:lnTo>
                      <a:pt x="10" y="13"/>
                    </a:lnTo>
                    <a:lnTo>
                      <a:pt x="7" y="16"/>
                    </a:lnTo>
                    <a:lnTo>
                      <a:pt x="3" y="22"/>
                    </a:lnTo>
                    <a:lnTo>
                      <a:pt x="3" y="26"/>
                    </a:lnTo>
                    <a:lnTo>
                      <a:pt x="0" y="29"/>
                    </a:lnTo>
                    <a:lnTo>
                      <a:pt x="0" y="35"/>
                    </a:lnTo>
                    <a:lnTo>
                      <a:pt x="0" y="39"/>
                    </a:lnTo>
                    <a:lnTo>
                      <a:pt x="0" y="41"/>
                    </a:lnTo>
                    <a:lnTo>
                      <a:pt x="3" y="48"/>
                    </a:lnTo>
                    <a:lnTo>
                      <a:pt x="7" y="51"/>
                    </a:lnTo>
                    <a:lnTo>
                      <a:pt x="10" y="54"/>
                    </a:lnTo>
                    <a:lnTo>
                      <a:pt x="13" y="54"/>
                    </a:lnTo>
                    <a:lnTo>
                      <a:pt x="17" y="58"/>
                    </a:lnTo>
                    <a:lnTo>
                      <a:pt x="19" y="58"/>
                    </a:lnTo>
                    <a:lnTo>
                      <a:pt x="25" y="58"/>
                    </a:lnTo>
                    <a:lnTo>
                      <a:pt x="32" y="58"/>
                    </a:lnTo>
                    <a:lnTo>
                      <a:pt x="35" y="58"/>
                    </a:lnTo>
                    <a:lnTo>
                      <a:pt x="42" y="54"/>
                    </a:lnTo>
                    <a:lnTo>
                      <a:pt x="45"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47" name="Freeform 333">
                <a:extLst>
                  <a:ext uri="{FF2B5EF4-FFF2-40B4-BE49-F238E27FC236}">
                    <a16:creationId xmlns:a16="http://schemas.microsoft.com/office/drawing/2014/main" id="{670C3027-1000-4A22-8724-6168974A29B2}"/>
                  </a:ext>
                </a:extLst>
              </p:cNvPr>
              <p:cNvSpPr>
                <a:spLocks noEditPoints="1"/>
              </p:cNvSpPr>
              <p:nvPr/>
            </p:nvSpPr>
            <p:spPr bwMode="auto">
              <a:xfrm>
                <a:off x="3086" y="3157"/>
                <a:ext cx="21" cy="20"/>
              </a:xfrm>
              <a:custGeom>
                <a:avLst/>
                <a:gdLst>
                  <a:gd name="T0" fmla="*/ 16 w 85"/>
                  <a:gd name="T1" fmla="*/ 17 h 77"/>
                  <a:gd name="T2" fmla="*/ 14 w 85"/>
                  <a:gd name="T3" fmla="*/ 12 h 77"/>
                  <a:gd name="T4" fmla="*/ 14 w 85"/>
                  <a:gd name="T5" fmla="*/ 12 h 77"/>
                  <a:gd name="T6" fmla="*/ 17 w 85"/>
                  <a:gd name="T7" fmla="*/ 16 h 77"/>
                  <a:gd name="T8" fmla="*/ 18 w 85"/>
                  <a:gd name="T9" fmla="*/ 15 h 77"/>
                  <a:gd name="T10" fmla="*/ 20 w 85"/>
                  <a:gd name="T11" fmla="*/ 14 h 77"/>
                  <a:gd name="T12" fmla="*/ 16 w 85"/>
                  <a:gd name="T13" fmla="*/ 10 h 77"/>
                  <a:gd name="T14" fmla="*/ 20 w 85"/>
                  <a:gd name="T15" fmla="*/ 12 h 77"/>
                  <a:gd name="T16" fmla="*/ 20 w 85"/>
                  <a:gd name="T17" fmla="*/ 11 h 77"/>
                  <a:gd name="T18" fmla="*/ 16 w 85"/>
                  <a:gd name="T19" fmla="*/ 10 h 77"/>
                  <a:gd name="T20" fmla="*/ 21 w 85"/>
                  <a:gd name="T21" fmla="*/ 9 h 77"/>
                  <a:gd name="T22" fmla="*/ 16 w 85"/>
                  <a:gd name="T23" fmla="*/ 8 h 77"/>
                  <a:gd name="T24" fmla="*/ 21 w 85"/>
                  <a:gd name="T25" fmla="*/ 8 h 77"/>
                  <a:gd name="T26" fmla="*/ 21 w 85"/>
                  <a:gd name="T27" fmla="*/ 6 h 77"/>
                  <a:gd name="T28" fmla="*/ 16 w 85"/>
                  <a:gd name="T29" fmla="*/ 9 h 77"/>
                  <a:gd name="T30" fmla="*/ 20 w 85"/>
                  <a:gd name="T31" fmla="*/ 4 h 77"/>
                  <a:gd name="T32" fmla="*/ 16 w 85"/>
                  <a:gd name="T33" fmla="*/ 7 h 77"/>
                  <a:gd name="T34" fmla="*/ 19 w 85"/>
                  <a:gd name="T35" fmla="*/ 3 h 77"/>
                  <a:gd name="T36" fmla="*/ 19 w 85"/>
                  <a:gd name="T37" fmla="*/ 3 h 77"/>
                  <a:gd name="T38" fmla="*/ 15 w 85"/>
                  <a:gd name="T39" fmla="*/ 6 h 77"/>
                  <a:gd name="T40" fmla="*/ 17 w 85"/>
                  <a:gd name="T41" fmla="*/ 2 h 77"/>
                  <a:gd name="T42" fmla="*/ 13 w 85"/>
                  <a:gd name="T43" fmla="*/ 4 h 77"/>
                  <a:gd name="T44" fmla="*/ 16 w 85"/>
                  <a:gd name="T45" fmla="*/ 1 h 77"/>
                  <a:gd name="T46" fmla="*/ 15 w 85"/>
                  <a:gd name="T47" fmla="*/ 0 h 77"/>
                  <a:gd name="T48" fmla="*/ 13 w 85"/>
                  <a:gd name="T49" fmla="*/ 5 h 77"/>
                  <a:gd name="T50" fmla="*/ 10 w 85"/>
                  <a:gd name="T51" fmla="*/ 0 h 77"/>
                  <a:gd name="T52" fmla="*/ 10 w 85"/>
                  <a:gd name="T53" fmla="*/ 6 h 77"/>
                  <a:gd name="T54" fmla="*/ 9 w 85"/>
                  <a:gd name="T55" fmla="*/ 6 h 77"/>
                  <a:gd name="T56" fmla="*/ 9 w 85"/>
                  <a:gd name="T57" fmla="*/ 1 h 77"/>
                  <a:gd name="T58" fmla="*/ 7 w 85"/>
                  <a:gd name="T59" fmla="*/ 1 h 77"/>
                  <a:gd name="T60" fmla="*/ 5 w 85"/>
                  <a:gd name="T61" fmla="*/ 3 h 77"/>
                  <a:gd name="T62" fmla="*/ 8 w 85"/>
                  <a:gd name="T63" fmla="*/ 7 h 77"/>
                  <a:gd name="T64" fmla="*/ 7 w 85"/>
                  <a:gd name="T65" fmla="*/ 7 h 77"/>
                  <a:gd name="T66" fmla="*/ 5 w 85"/>
                  <a:gd name="T67" fmla="*/ 3 h 77"/>
                  <a:gd name="T68" fmla="*/ 3 w 85"/>
                  <a:gd name="T69" fmla="*/ 4 h 77"/>
                  <a:gd name="T70" fmla="*/ 2 w 85"/>
                  <a:gd name="T71" fmla="*/ 6 h 77"/>
                  <a:gd name="T72" fmla="*/ 5 w 85"/>
                  <a:gd name="T73" fmla="*/ 10 h 77"/>
                  <a:gd name="T74" fmla="*/ 1 w 85"/>
                  <a:gd name="T75" fmla="*/ 7 h 77"/>
                  <a:gd name="T76" fmla="*/ 0 w 85"/>
                  <a:gd name="T77" fmla="*/ 8 h 77"/>
                  <a:gd name="T78" fmla="*/ 5 w 85"/>
                  <a:gd name="T79" fmla="*/ 9 h 77"/>
                  <a:gd name="T80" fmla="*/ 0 w 85"/>
                  <a:gd name="T81" fmla="*/ 10 h 77"/>
                  <a:gd name="T82" fmla="*/ 5 w 85"/>
                  <a:gd name="T83" fmla="*/ 12 h 77"/>
                  <a:gd name="T84" fmla="*/ 0 w 85"/>
                  <a:gd name="T85" fmla="*/ 13 h 77"/>
                  <a:gd name="T86" fmla="*/ 0 w 85"/>
                  <a:gd name="T87" fmla="*/ 13 h 77"/>
                  <a:gd name="T88" fmla="*/ 0 w 85"/>
                  <a:gd name="T89" fmla="*/ 14 h 77"/>
                  <a:gd name="T90" fmla="*/ 1 w 85"/>
                  <a:gd name="T91" fmla="*/ 17 h 77"/>
                  <a:gd name="T92" fmla="*/ 5 w 85"/>
                  <a:gd name="T93" fmla="*/ 14 h 77"/>
                  <a:gd name="T94" fmla="*/ 5 w 85"/>
                  <a:gd name="T95" fmla="*/ 14 h 77"/>
                  <a:gd name="T96" fmla="*/ 2 w 85"/>
                  <a:gd name="T97" fmla="*/ 18 h 77"/>
                  <a:gd name="T98" fmla="*/ 5 w 85"/>
                  <a:gd name="T99" fmla="*/ 19 h 77"/>
                  <a:gd name="T100" fmla="*/ 5 w 85"/>
                  <a:gd name="T101" fmla="*/ 14 h 77"/>
                  <a:gd name="T102" fmla="*/ 8 w 85"/>
                  <a:gd name="T103" fmla="*/ 16 h 77"/>
                  <a:gd name="T104" fmla="*/ 4 w 85"/>
                  <a:gd name="T105" fmla="*/ 19 h 77"/>
                  <a:gd name="T106" fmla="*/ 6 w 85"/>
                  <a:gd name="T107" fmla="*/ 20 h 77"/>
                  <a:gd name="T108" fmla="*/ 7 w 85"/>
                  <a:gd name="T109" fmla="*/ 15 h 77"/>
                  <a:gd name="T110" fmla="*/ 10 w 85"/>
                  <a:gd name="T111" fmla="*/ 15 h 77"/>
                  <a:gd name="T112" fmla="*/ 12 w 85"/>
                  <a:gd name="T113" fmla="*/ 20 h 77"/>
                  <a:gd name="T114" fmla="*/ 14 w 85"/>
                  <a:gd name="T115" fmla="*/ 19 h 77"/>
                  <a:gd name="T116" fmla="*/ 13 w 85"/>
                  <a:gd name="T117" fmla="*/ 17 h 77"/>
                  <a:gd name="T118" fmla="*/ 11 w 85"/>
                  <a:gd name="T119" fmla="*/ 15 h 7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5"/>
                  <a:gd name="T181" fmla="*/ 0 h 77"/>
                  <a:gd name="T182" fmla="*/ 85 w 85"/>
                  <a:gd name="T183" fmla="*/ 77 h 7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5" h="77">
                    <a:moveTo>
                      <a:pt x="50" y="52"/>
                    </a:moveTo>
                    <a:lnTo>
                      <a:pt x="55" y="50"/>
                    </a:lnTo>
                    <a:lnTo>
                      <a:pt x="64" y="66"/>
                    </a:lnTo>
                    <a:lnTo>
                      <a:pt x="58" y="70"/>
                    </a:lnTo>
                    <a:lnTo>
                      <a:pt x="50" y="52"/>
                    </a:lnTo>
                    <a:close/>
                    <a:moveTo>
                      <a:pt x="66" y="64"/>
                    </a:moveTo>
                    <a:lnTo>
                      <a:pt x="65" y="65"/>
                    </a:lnTo>
                    <a:lnTo>
                      <a:pt x="64" y="66"/>
                    </a:lnTo>
                    <a:lnTo>
                      <a:pt x="60" y="58"/>
                    </a:lnTo>
                    <a:lnTo>
                      <a:pt x="66" y="64"/>
                    </a:lnTo>
                    <a:close/>
                    <a:moveTo>
                      <a:pt x="53" y="51"/>
                    </a:moveTo>
                    <a:lnTo>
                      <a:pt x="56" y="48"/>
                    </a:lnTo>
                    <a:lnTo>
                      <a:pt x="70" y="61"/>
                    </a:lnTo>
                    <a:lnTo>
                      <a:pt x="66" y="64"/>
                    </a:lnTo>
                    <a:lnTo>
                      <a:pt x="53" y="51"/>
                    </a:lnTo>
                    <a:close/>
                    <a:moveTo>
                      <a:pt x="56" y="48"/>
                    </a:moveTo>
                    <a:lnTo>
                      <a:pt x="47" y="58"/>
                    </a:lnTo>
                    <a:lnTo>
                      <a:pt x="56" y="48"/>
                    </a:lnTo>
                    <a:lnTo>
                      <a:pt x="63" y="54"/>
                    </a:lnTo>
                    <a:lnTo>
                      <a:pt x="56" y="48"/>
                    </a:lnTo>
                    <a:close/>
                    <a:moveTo>
                      <a:pt x="56" y="48"/>
                    </a:moveTo>
                    <a:lnTo>
                      <a:pt x="60" y="44"/>
                    </a:lnTo>
                    <a:lnTo>
                      <a:pt x="73" y="59"/>
                    </a:lnTo>
                    <a:lnTo>
                      <a:pt x="70" y="61"/>
                    </a:lnTo>
                    <a:lnTo>
                      <a:pt x="56" y="48"/>
                    </a:lnTo>
                    <a:close/>
                    <a:moveTo>
                      <a:pt x="73" y="59"/>
                    </a:moveTo>
                    <a:lnTo>
                      <a:pt x="83" y="49"/>
                    </a:lnTo>
                    <a:lnTo>
                      <a:pt x="73" y="59"/>
                    </a:lnTo>
                    <a:lnTo>
                      <a:pt x="66" y="51"/>
                    </a:lnTo>
                    <a:lnTo>
                      <a:pt x="73" y="59"/>
                    </a:lnTo>
                    <a:close/>
                    <a:moveTo>
                      <a:pt x="60" y="44"/>
                    </a:moveTo>
                    <a:lnTo>
                      <a:pt x="63" y="41"/>
                    </a:lnTo>
                    <a:lnTo>
                      <a:pt x="76" y="55"/>
                    </a:lnTo>
                    <a:lnTo>
                      <a:pt x="73" y="59"/>
                    </a:lnTo>
                    <a:lnTo>
                      <a:pt x="60" y="44"/>
                    </a:lnTo>
                    <a:close/>
                    <a:moveTo>
                      <a:pt x="79" y="52"/>
                    </a:moveTo>
                    <a:lnTo>
                      <a:pt x="77" y="54"/>
                    </a:lnTo>
                    <a:lnTo>
                      <a:pt x="76" y="55"/>
                    </a:lnTo>
                    <a:lnTo>
                      <a:pt x="70" y="49"/>
                    </a:lnTo>
                    <a:lnTo>
                      <a:pt x="79" y="52"/>
                    </a:lnTo>
                    <a:close/>
                    <a:moveTo>
                      <a:pt x="61" y="44"/>
                    </a:moveTo>
                    <a:lnTo>
                      <a:pt x="64" y="38"/>
                    </a:lnTo>
                    <a:lnTo>
                      <a:pt x="82" y="47"/>
                    </a:lnTo>
                    <a:lnTo>
                      <a:pt x="79" y="52"/>
                    </a:lnTo>
                    <a:lnTo>
                      <a:pt x="61" y="44"/>
                    </a:lnTo>
                    <a:close/>
                    <a:moveTo>
                      <a:pt x="82" y="42"/>
                    </a:moveTo>
                    <a:lnTo>
                      <a:pt x="82" y="44"/>
                    </a:lnTo>
                    <a:lnTo>
                      <a:pt x="82" y="47"/>
                    </a:lnTo>
                    <a:lnTo>
                      <a:pt x="73" y="42"/>
                    </a:lnTo>
                    <a:lnTo>
                      <a:pt x="82" y="42"/>
                    </a:lnTo>
                    <a:close/>
                    <a:moveTo>
                      <a:pt x="63" y="42"/>
                    </a:moveTo>
                    <a:lnTo>
                      <a:pt x="63" y="39"/>
                    </a:lnTo>
                    <a:lnTo>
                      <a:pt x="82" y="39"/>
                    </a:lnTo>
                    <a:lnTo>
                      <a:pt x="82" y="42"/>
                    </a:lnTo>
                    <a:lnTo>
                      <a:pt x="63" y="42"/>
                    </a:lnTo>
                    <a:close/>
                    <a:moveTo>
                      <a:pt x="63" y="39"/>
                    </a:moveTo>
                    <a:lnTo>
                      <a:pt x="63" y="34"/>
                    </a:lnTo>
                    <a:lnTo>
                      <a:pt x="66" y="32"/>
                    </a:lnTo>
                    <a:lnTo>
                      <a:pt x="73" y="39"/>
                    </a:lnTo>
                    <a:lnTo>
                      <a:pt x="63" y="39"/>
                    </a:lnTo>
                    <a:close/>
                    <a:moveTo>
                      <a:pt x="66" y="32"/>
                    </a:moveTo>
                    <a:lnTo>
                      <a:pt x="70" y="29"/>
                    </a:lnTo>
                    <a:lnTo>
                      <a:pt x="83" y="42"/>
                    </a:lnTo>
                    <a:lnTo>
                      <a:pt x="80" y="45"/>
                    </a:lnTo>
                    <a:lnTo>
                      <a:pt x="66" y="32"/>
                    </a:lnTo>
                    <a:close/>
                    <a:moveTo>
                      <a:pt x="85" y="36"/>
                    </a:moveTo>
                    <a:lnTo>
                      <a:pt x="85" y="40"/>
                    </a:lnTo>
                    <a:lnTo>
                      <a:pt x="83" y="42"/>
                    </a:lnTo>
                    <a:lnTo>
                      <a:pt x="76" y="36"/>
                    </a:lnTo>
                    <a:lnTo>
                      <a:pt x="85" y="36"/>
                    </a:lnTo>
                    <a:close/>
                    <a:moveTo>
                      <a:pt x="66" y="36"/>
                    </a:moveTo>
                    <a:lnTo>
                      <a:pt x="66" y="29"/>
                    </a:lnTo>
                    <a:lnTo>
                      <a:pt x="85" y="29"/>
                    </a:lnTo>
                    <a:lnTo>
                      <a:pt x="85" y="36"/>
                    </a:lnTo>
                    <a:lnTo>
                      <a:pt x="66" y="36"/>
                    </a:lnTo>
                    <a:close/>
                    <a:moveTo>
                      <a:pt x="83" y="22"/>
                    </a:moveTo>
                    <a:lnTo>
                      <a:pt x="85" y="26"/>
                    </a:lnTo>
                    <a:lnTo>
                      <a:pt x="85" y="29"/>
                    </a:lnTo>
                    <a:lnTo>
                      <a:pt x="76" y="29"/>
                    </a:lnTo>
                    <a:lnTo>
                      <a:pt x="83" y="22"/>
                    </a:lnTo>
                    <a:close/>
                    <a:moveTo>
                      <a:pt x="70" y="36"/>
                    </a:moveTo>
                    <a:lnTo>
                      <a:pt x="66" y="33"/>
                    </a:lnTo>
                    <a:lnTo>
                      <a:pt x="80" y="19"/>
                    </a:lnTo>
                    <a:lnTo>
                      <a:pt x="83" y="22"/>
                    </a:lnTo>
                    <a:lnTo>
                      <a:pt x="70" y="36"/>
                    </a:lnTo>
                    <a:close/>
                    <a:moveTo>
                      <a:pt x="66" y="33"/>
                    </a:moveTo>
                    <a:lnTo>
                      <a:pt x="63" y="30"/>
                    </a:lnTo>
                    <a:lnTo>
                      <a:pt x="63" y="26"/>
                    </a:lnTo>
                    <a:lnTo>
                      <a:pt x="73" y="26"/>
                    </a:lnTo>
                    <a:lnTo>
                      <a:pt x="66" y="33"/>
                    </a:lnTo>
                    <a:close/>
                    <a:moveTo>
                      <a:pt x="63" y="26"/>
                    </a:moveTo>
                    <a:lnTo>
                      <a:pt x="63" y="23"/>
                    </a:lnTo>
                    <a:lnTo>
                      <a:pt x="82" y="23"/>
                    </a:lnTo>
                    <a:lnTo>
                      <a:pt x="82" y="26"/>
                    </a:lnTo>
                    <a:lnTo>
                      <a:pt x="63" y="26"/>
                    </a:lnTo>
                    <a:close/>
                    <a:moveTo>
                      <a:pt x="80" y="16"/>
                    </a:moveTo>
                    <a:lnTo>
                      <a:pt x="82" y="19"/>
                    </a:lnTo>
                    <a:lnTo>
                      <a:pt x="82" y="23"/>
                    </a:lnTo>
                    <a:lnTo>
                      <a:pt x="73" y="23"/>
                    </a:lnTo>
                    <a:lnTo>
                      <a:pt x="80" y="16"/>
                    </a:lnTo>
                    <a:close/>
                    <a:moveTo>
                      <a:pt x="66" y="30"/>
                    </a:moveTo>
                    <a:lnTo>
                      <a:pt x="63" y="27"/>
                    </a:lnTo>
                    <a:lnTo>
                      <a:pt x="76" y="13"/>
                    </a:lnTo>
                    <a:lnTo>
                      <a:pt x="80" y="16"/>
                    </a:lnTo>
                    <a:lnTo>
                      <a:pt x="66" y="30"/>
                    </a:lnTo>
                    <a:close/>
                    <a:moveTo>
                      <a:pt x="76" y="13"/>
                    </a:moveTo>
                    <a:lnTo>
                      <a:pt x="76" y="13"/>
                    </a:lnTo>
                    <a:lnTo>
                      <a:pt x="70" y="20"/>
                    </a:lnTo>
                    <a:lnTo>
                      <a:pt x="76" y="13"/>
                    </a:lnTo>
                    <a:close/>
                    <a:moveTo>
                      <a:pt x="63" y="27"/>
                    </a:moveTo>
                    <a:lnTo>
                      <a:pt x="60" y="23"/>
                    </a:lnTo>
                    <a:lnTo>
                      <a:pt x="73" y="10"/>
                    </a:lnTo>
                    <a:lnTo>
                      <a:pt x="76" y="13"/>
                    </a:lnTo>
                    <a:lnTo>
                      <a:pt x="63" y="27"/>
                    </a:lnTo>
                    <a:close/>
                    <a:moveTo>
                      <a:pt x="60" y="23"/>
                    </a:moveTo>
                    <a:lnTo>
                      <a:pt x="60" y="23"/>
                    </a:lnTo>
                    <a:lnTo>
                      <a:pt x="66" y="17"/>
                    </a:lnTo>
                    <a:lnTo>
                      <a:pt x="60" y="23"/>
                    </a:lnTo>
                    <a:close/>
                    <a:moveTo>
                      <a:pt x="60" y="23"/>
                    </a:moveTo>
                    <a:lnTo>
                      <a:pt x="56" y="20"/>
                    </a:lnTo>
                    <a:lnTo>
                      <a:pt x="70" y="7"/>
                    </a:lnTo>
                    <a:lnTo>
                      <a:pt x="73" y="10"/>
                    </a:lnTo>
                    <a:lnTo>
                      <a:pt x="60" y="23"/>
                    </a:lnTo>
                    <a:close/>
                    <a:moveTo>
                      <a:pt x="70" y="7"/>
                    </a:moveTo>
                    <a:lnTo>
                      <a:pt x="70" y="7"/>
                    </a:lnTo>
                    <a:lnTo>
                      <a:pt x="63" y="13"/>
                    </a:lnTo>
                    <a:lnTo>
                      <a:pt x="70" y="7"/>
                    </a:lnTo>
                    <a:close/>
                    <a:moveTo>
                      <a:pt x="56" y="20"/>
                    </a:moveTo>
                    <a:lnTo>
                      <a:pt x="53" y="17"/>
                    </a:lnTo>
                    <a:lnTo>
                      <a:pt x="66" y="4"/>
                    </a:lnTo>
                    <a:lnTo>
                      <a:pt x="70" y="7"/>
                    </a:lnTo>
                    <a:lnTo>
                      <a:pt x="56" y="20"/>
                    </a:lnTo>
                    <a:close/>
                    <a:moveTo>
                      <a:pt x="60" y="0"/>
                    </a:moveTo>
                    <a:lnTo>
                      <a:pt x="64" y="0"/>
                    </a:lnTo>
                    <a:lnTo>
                      <a:pt x="66" y="4"/>
                    </a:lnTo>
                    <a:lnTo>
                      <a:pt x="60" y="10"/>
                    </a:lnTo>
                    <a:lnTo>
                      <a:pt x="60" y="0"/>
                    </a:lnTo>
                    <a:close/>
                    <a:moveTo>
                      <a:pt x="60" y="20"/>
                    </a:moveTo>
                    <a:lnTo>
                      <a:pt x="54" y="20"/>
                    </a:lnTo>
                    <a:lnTo>
                      <a:pt x="54" y="0"/>
                    </a:lnTo>
                    <a:lnTo>
                      <a:pt x="60" y="0"/>
                    </a:lnTo>
                    <a:lnTo>
                      <a:pt x="60" y="20"/>
                    </a:lnTo>
                    <a:close/>
                    <a:moveTo>
                      <a:pt x="54" y="20"/>
                    </a:moveTo>
                    <a:lnTo>
                      <a:pt x="51" y="20"/>
                    </a:lnTo>
                    <a:lnTo>
                      <a:pt x="51" y="0"/>
                    </a:lnTo>
                    <a:lnTo>
                      <a:pt x="54" y="0"/>
                    </a:lnTo>
                    <a:lnTo>
                      <a:pt x="54" y="20"/>
                    </a:lnTo>
                    <a:close/>
                    <a:moveTo>
                      <a:pt x="51" y="20"/>
                    </a:moveTo>
                    <a:lnTo>
                      <a:pt x="44" y="20"/>
                    </a:lnTo>
                    <a:lnTo>
                      <a:pt x="44" y="0"/>
                    </a:lnTo>
                    <a:lnTo>
                      <a:pt x="51" y="0"/>
                    </a:lnTo>
                    <a:lnTo>
                      <a:pt x="51" y="20"/>
                    </a:lnTo>
                    <a:close/>
                    <a:moveTo>
                      <a:pt x="40" y="1"/>
                    </a:moveTo>
                    <a:lnTo>
                      <a:pt x="42" y="0"/>
                    </a:lnTo>
                    <a:lnTo>
                      <a:pt x="44" y="0"/>
                    </a:lnTo>
                    <a:lnTo>
                      <a:pt x="44" y="10"/>
                    </a:lnTo>
                    <a:lnTo>
                      <a:pt x="40" y="1"/>
                    </a:lnTo>
                    <a:close/>
                    <a:moveTo>
                      <a:pt x="49" y="19"/>
                    </a:moveTo>
                    <a:lnTo>
                      <a:pt x="42" y="22"/>
                    </a:lnTo>
                    <a:lnTo>
                      <a:pt x="33" y="5"/>
                    </a:lnTo>
                    <a:lnTo>
                      <a:pt x="40" y="1"/>
                    </a:lnTo>
                    <a:lnTo>
                      <a:pt x="49" y="19"/>
                    </a:lnTo>
                    <a:close/>
                    <a:moveTo>
                      <a:pt x="42" y="22"/>
                    </a:moveTo>
                    <a:lnTo>
                      <a:pt x="40" y="23"/>
                    </a:lnTo>
                    <a:lnTo>
                      <a:pt x="38" y="23"/>
                    </a:lnTo>
                    <a:lnTo>
                      <a:pt x="38" y="13"/>
                    </a:lnTo>
                    <a:lnTo>
                      <a:pt x="42" y="22"/>
                    </a:lnTo>
                    <a:close/>
                    <a:moveTo>
                      <a:pt x="38" y="23"/>
                    </a:moveTo>
                    <a:lnTo>
                      <a:pt x="34" y="23"/>
                    </a:lnTo>
                    <a:lnTo>
                      <a:pt x="34" y="4"/>
                    </a:lnTo>
                    <a:lnTo>
                      <a:pt x="38" y="4"/>
                    </a:lnTo>
                    <a:lnTo>
                      <a:pt x="38" y="23"/>
                    </a:lnTo>
                    <a:close/>
                    <a:moveTo>
                      <a:pt x="30" y="5"/>
                    </a:moveTo>
                    <a:lnTo>
                      <a:pt x="32" y="4"/>
                    </a:lnTo>
                    <a:lnTo>
                      <a:pt x="34" y="4"/>
                    </a:lnTo>
                    <a:lnTo>
                      <a:pt x="34" y="13"/>
                    </a:lnTo>
                    <a:lnTo>
                      <a:pt x="30" y="5"/>
                    </a:lnTo>
                    <a:close/>
                    <a:moveTo>
                      <a:pt x="39" y="22"/>
                    </a:moveTo>
                    <a:lnTo>
                      <a:pt x="32" y="26"/>
                    </a:lnTo>
                    <a:lnTo>
                      <a:pt x="25" y="8"/>
                    </a:lnTo>
                    <a:lnTo>
                      <a:pt x="30" y="5"/>
                    </a:lnTo>
                    <a:lnTo>
                      <a:pt x="39" y="22"/>
                    </a:lnTo>
                    <a:close/>
                    <a:moveTo>
                      <a:pt x="21" y="10"/>
                    </a:moveTo>
                    <a:lnTo>
                      <a:pt x="22" y="9"/>
                    </a:lnTo>
                    <a:lnTo>
                      <a:pt x="25" y="8"/>
                    </a:lnTo>
                    <a:lnTo>
                      <a:pt x="28" y="17"/>
                    </a:lnTo>
                    <a:lnTo>
                      <a:pt x="21" y="10"/>
                    </a:lnTo>
                    <a:close/>
                    <a:moveTo>
                      <a:pt x="36" y="23"/>
                    </a:moveTo>
                    <a:lnTo>
                      <a:pt x="32" y="27"/>
                    </a:lnTo>
                    <a:lnTo>
                      <a:pt x="18" y="13"/>
                    </a:lnTo>
                    <a:lnTo>
                      <a:pt x="21" y="10"/>
                    </a:lnTo>
                    <a:lnTo>
                      <a:pt x="36" y="23"/>
                    </a:lnTo>
                    <a:close/>
                    <a:moveTo>
                      <a:pt x="32" y="27"/>
                    </a:moveTo>
                    <a:lnTo>
                      <a:pt x="31" y="28"/>
                    </a:lnTo>
                    <a:lnTo>
                      <a:pt x="29" y="28"/>
                    </a:lnTo>
                    <a:lnTo>
                      <a:pt x="26" y="20"/>
                    </a:lnTo>
                    <a:lnTo>
                      <a:pt x="32" y="27"/>
                    </a:lnTo>
                    <a:close/>
                    <a:moveTo>
                      <a:pt x="29" y="28"/>
                    </a:moveTo>
                    <a:lnTo>
                      <a:pt x="23" y="31"/>
                    </a:lnTo>
                    <a:lnTo>
                      <a:pt x="15" y="15"/>
                    </a:lnTo>
                    <a:lnTo>
                      <a:pt x="21" y="11"/>
                    </a:lnTo>
                    <a:lnTo>
                      <a:pt x="29" y="28"/>
                    </a:lnTo>
                    <a:close/>
                    <a:moveTo>
                      <a:pt x="12" y="16"/>
                    </a:moveTo>
                    <a:lnTo>
                      <a:pt x="13" y="15"/>
                    </a:lnTo>
                    <a:lnTo>
                      <a:pt x="15" y="15"/>
                    </a:lnTo>
                    <a:lnTo>
                      <a:pt x="19" y="23"/>
                    </a:lnTo>
                    <a:lnTo>
                      <a:pt x="12" y="16"/>
                    </a:lnTo>
                    <a:close/>
                    <a:moveTo>
                      <a:pt x="26" y="30"/>
                    </a:moveTo>
                    <a:lnTo>
                      <a:pt x="22" y="33"/>
                    </a:lnTo>
                    <a:lnTo>
                      <a:pt x="9" y="19"/>
                    </a:lnTo>
                    <a:lnTo>
                      <a:pt x="12" y="16"/>
                    </a:lnTo>
                    <a:lnTo>
                      <a:pt x="26" y="30"/>
                    </a:lnTo>
                    <a:close/>
                    <a:moveTo>
                      <a:pt x="7" y="22"/>
                    </a:moveTo>
                    <a:lnTo>
                      <a:pt x="8" y="20"/>
                    </a:lnTo>
                    <a:lnTo>
                      <a:pt x="9" y="19"/>
                    </a:lnTo>
                    <a:lnTo>
                      <a:pt x="16" y="26"/>
                    </a:lnTo>
                    <a:lnTo>
                      <a:pt x="7" y="22"/>
                    </a:lnTo>
                    <a:close/>
                    <a:moveTo>
                      <a:pt x="25" y="30"/>
                    </a:moveTo>
                    <a:lnTo>
                      <a:pt x="21" y="37"/>
                    </a:lnTo>
                    <a:lnTo>
                      <a:pt x="4" y="28"/>
                    </a:lnTo>
                    <a:lnTo>
                      <a:pt x="7" y="22"/>
                    </a:lnTo>
                    <a:lnTo>
                      <a:pt x="25" y="30"/>
                    </a:lnTo>
                    <a:close/>
                    <a:moveTo>
                      <a:pt x="2" y="32"/>
                    </a:moveTo>
                    <a:lnTo>
                      <a:pt x="2" y="30"/>
                    </a:lnTo>
                    <a:lnTo>
                      <a:pt x="4" y="28"/>
                    </a:lnTo>
                    <a:lnTo>
                      <a:pt x="12" y="32"/>
                    </a:lnTo>
                    <a:lnTo>
                      <a:pt x="2" y="32"/>
                    </a:lnTo>
                    <a:close/>
                    <a:moveTo>
                      <a:pt x="22" y="32"/>
                    </a:moveTo>
                    <a:lnTo>
                      <a:pt x="22" y="36"/>
                    </a:lnTo>
                    <a:lnTo>
                      <a:pt x="2" y="36"/>
                    </a:lnTo>
                    <a:lnTo>
                      <a:pt x="2" y="32"/>
                    </a:lnTo>
                    <a:lnTo>
                      <a:pt x="22" y="32"/>
                    </a:lnTo>
                    <a:close/>
                    <a:moveTo>
                      <a:pt x="22" y="36"/>
                    </a:moveTo>
                    <a:lnTo>
                      <a:pt x="22" y="40"/>
                    </a:lnTo>
                    <a:lnTo>
                      <a:pt x="19" y="42"/>
                    </a:lnTo>
                    <a:lnTo>
                      <a:pt x="12" y="36"/>
                    </a:lnTo>
                    <a:lnTo>
                      <a:pt x="22" y="36"/>
                    </a:lnTo>
                    <a:close/>
                    <a:moveTo>
                      <a:pt x="19" y="42"/>
                    </a:moveTo>
                    <a:lnTo>
                      <a:pt x="16" y="45"/>
                    </a:lnTo>
                    <a:lnTo>
                      <a:pt x="2" y="32"/>
                    </a:lnTo>
                    <a:lnTo>
                      <a:pt x="6" y="29"/>
                    </a:lnTo>
                    <a:lnTo>
                      <a:pt x="19" y="42"/>
                    </a:lnTo>
                    <a:close/>
                    <a:moveTo>
                      <a:pt x="0" y="39"/>
                    </a:moveTo>
                    <a:lnTo>
                      <a:pt x="0" y="34"/>
                    </a:lnTo>
                    <a:lnTo>
                      <a:pt x="2" y="32"/>
                    </a:lnTo>
                    <a:lnTo>
                      <a:pt x="9" y="39"/>
                    </a:lnTo>
                    <a:lnTo>
                      <a:pt x="0" y="39"/>
                    </a:lnTo>
                    <a:close/>
                    <a:moveTo>
                      <a:pt x="19" y="39"/>
                    </a:moveTo>
                    <a:lnTo>
                      <a:pt x="19" y="45"/>
                    </a:lnTo>
                    <a:lnTo>
                      <a:pt x="0" y="45"/>
                    </a:lnTo>
                    <a:lnTo>
                      <a:pt x="0" y="39"/>
                    </a:lnTo>
                    <a:lnTo>
                      <a:pt x="19" y="39"/>
                    </a:lnTo>
                    <a:close/>
                    <a:moveTo>
                      <a:pt x="19" y="45"/>
                    </a:moveTo>
                    <a:lnTo>
                      <a:pt x="19" y="49"/>
                    </a:lnTo>
                    <a:lnTo>
                      <a:pt x="0" y="49"/>
                    </a:lnTo>
                    <a:lnTo>
                      <a:pt x="0" y="45"/>
                    </a:lnTo>
                    <a:lnTo>
                      <a:pt x="19" y="45"/>
                    </a:lnTo>
                    <a:close/>
                    <a:moveTo>
                      <a:pt x="19" y="49"/>
                    </a:moveTo>
                    <a:lnTo>
                      <a:pt x="19" y="51"/>
                    </a:lnTo>
                    <a:lnTo>
                      <a:pt x="0" y="51"/>
                    </a:lnTo>
                    <a:lnTo>
                      <a:pt x="0" y="49"/>
                    </a:lnTo>
                    <a:lnTo>
                      <a:pt x="19" y="49"/>
                    </a:lnTo>
                    <a:close/>
                    <a:moveTo>
                      <a:pt x="0" y="55"/>
                    </a:moveTo>
                    <a:lnTo>
                      <a:pt x="0" y="54"/>
                    </a:lnTo>
                    <a:lnTo>
                      <a:pt x="0" y="51"/>
                    </a:lnTo>
                    <a:lnTo>
                      <a:pt x="9" y="51"/>
                    </a:lnTo>
                    <a:lnTo>
                      <a:pt x="0" y="55"/>
                    </a:lnTo>
                    <a:close/>
                    <a:moveTo>
                      <a:pt x="18" y="48"/>
                    </a:moveTo>
                    <a:lnTo>
                      <a:pt x="21" y="53"/>
                    </a:lnTo>
                    <a:lnTo>
                      <a:pt x="4" y="62"/>
                    </a:lnTo>
                    <a:lnTo>
                      <a:pt x="0" y="55"/>
                    </a:lnTo>
                    <a:lnTo>
                      <a:pt x="18" y="48"/>
                    </a:lnTo>
                    <a:close/>
                    <a:moveTo>
                      <a:pt x="6" y="64"/>
                    </a:moveTo>
                    <a:lnTo>
                      <a:pt x="5" y="63"/>
                    </a:lnTo>
                    <a:lnTo>
                      <a:pt x="4" y="62"/>
                    </a:lnTo>
                    <a:lnTo>
                      <a:pt x="12" y="58"/>
                    </a:lnTo>
                    <a:lnTo>
                      <a:pt x="6" y="64"/>
                    </a:lnTo>
                    <a:close/>
                    <a:moveTo>
                      <a:pt x="19" y="51"/>
                    </a:moveTo>
                    <a:lnTo>
                      <a:pt x="22" y="54"/>
                    </a:lnTo>
                    <a:lnTo>
                      <a:pt x="9" y="68"/>
                    </a:lnTo>
                    <a:lnTo>
                      <a:pt x="6" y="64"/>
                    </a:lnTo>
                    <a:lnTo>
                      <a:pt x="19" y="51"/>
                    </a:lnTo>
                    <a:close/>
                    <a:moveTo>
                      <a:pt x="22" y="54"/>
                    </a:moveTo>
                    <a:lnTo>
                      <a:pt x="12" y="44"/>
                    </a:lnTo>
                    <a:lnTo>
                      <a:pt x="22" y="54"/>
                    </a:lnTo>
                    <a:lnTo>
                      <a:pt x="16" y="61"/>
                    </a:lnTo>
                    <a:lnTo>
                      <a:pt x="22" y="54"/>
                    </a:lnTo>
                    <a:close/>
                    <a:moveTo>
                      <a:pt x="22" y="54"/>
                    </a:moveTo>
                    <a:lnTo>
                      <a:pt x="26" y="58"/>
                    </a:lnTo>
                    <a:lnTo>
                      <a:pt x="12" y="71"/>
                    </a:lnTo>
                    <a:lnTo>
                      <a:pt x="9" y="68"/>
                    </a:lnTo>
                    <a:lnTo>
                      <a:pt x="22" y="54"/>
                    </a:lnTo>
                    <a:close/>
                    <a:moveTo>
                      <a:pt x="19" y="74"/>
                    </a:moveTo>
                    <a:lnTo>
                      <a:pt x="15" y="74"/>
                    </a:lnTo>
                    <a:lnTo>
                      <a:pt x="12" y="71"/>
                    </a:lnTo>
                    <a:lnTo>
                      <a:pt x="19" y="64"/>
                    </a:lnTo>
                    <a:lnTo>
                      <a:pt x="19" y="74"/>
                    </a:lnTo>
                    <a:close/>
                    <a:moveTo>
                      <a:pt x="19" y="54"/>
                    </a:moveTo>
                    <a:lnTo>
                      <a:pt x="22" y="54"/>
                    </a:lnTo>
                    <a:lnTo>
                      <a:pt x="22" y="74"/>
                    </a:lnTo>
                    <a:lnTo>
                      <a:pt x="19" y="74"/>
                    </a:lnTo>
                    <a:lnTo>
                      <a:pt x="19" y="54"/>
                    </a:lnTo>
                    <a:close/>
                    <a:moveTo>
                      <a:pt x="22" y="54"/>
                    </a:moveTo>
                    <a:lnTo>
                      <a:pt x="26" y="54"/>
                    </a:lnTo>
                    <a:lnTo>
                      <a:pt x="29" y="58"/>
                    </a:lnTo>
                    <a:lnTo>
                      <a:pt x="22" y="64"/>
                    </a:lnTo>
                    <a:lnTo>
                      <a:pt x="22" y="54"/>
                    </a:lnTo>
                    <a:close/>
                    <a:moveTo>
                      <a:pt x="29" y="58"/>
                    </a:moveTo>
                    <a:lnTo>
                      <a:pt x="32" y="61"/>
                    </a:lnTo>
                    <a:lnTo>
                      <a:pt x="18" y="74"/>
                    </a:lnTo>
                    <a:lnTo>
                      <a:pt x="16" y="71"/>
                    </a:lnTo>
                    <a:lnTo>
                      <a:pt x="29" y="58"/>
                    </a:lnTo>
                    <a:close/>
                    <a:moveTo>
                      <a:pt x="26" y="77"/>
                    </a:moveTo>
                    <a:lnTo>
                      <a:pt x="21" y="77"/>
                    </a:lnTo>
                    <a:lnTo>
                      <a:pt x="18" y="74"/>
                    </a:lnTo>
                    <a:lnTo>
                      <a:pt x="26" y="68"/>
                    </a:lnTo>
                    <a:lnTo>
                      <a:pt x="26" y="77"/>
                    </a:lnTo>
                    <a:close/>
                    <a:moveTo>
                      <a:pt x="26" y="58"/>
                    </a:moveTo>
                    <a:lnTo>
                      <a:pt x="28" y="58"/>
                    </a:lnTo>
                    <a:lnTo>
                      <a:pt x="28" y="77"/>
                    </a:lnTo>
                    <a:lnTo>
                      <a:pt x="26" y="77"/>
                    </a:lnTo>
                    <a:lnTo>
                      <a:pt x="26" y="58"/>
                    </a:lnTo>
                    <a:close/>
                    <a:moveTo>
                      <a:pt x="28" y="58"/>
                    </a:moveTo>
                    <a:lnTo>
                      <a:pt x="34" y="58"/>
                    </a:lnTo>
                    <a:lnTo>
                      <a:pt x="34" y="77"/>
                    </a:lnTo>
                    <a:lnTo>
                      <a:pt x="28" y="77"/>
                    </a:lnTo>
                    <a:lnTo>
                      <a:pt x="28" y="58"/>
                    </a:lnTo>
                    <a:close/>
                    <a:moveTo>
                      <a:pt x="34" y="58"/>
                    </a:moveTo>
                    <a:lnTo>
                      <a:pt x="41" y="58"/>
                    </a:lnTo>
                    <a:lnTo>
                      <a:pt x="41" y="77"/>
                    </a:lnTo>
                    <a:lnTo>
                      <a:pt x="34" y="77"/>
                    </a:lnTo>
                    <a:lnTo>
                      <a:pt x="34" y="58"/>
                    </a:lnTo>
                    <a:close/>
                    <a:moveTo>
                      <a:pt x="41" y="58"/>
                    </a:moveTo>
                    <a:lnTo>
                      <a:pt x="44" y="58"/>
                    </a:lnTo>
                    <a:lnTo>
                      <a:pt x="44" y="77"/>
                    </a:lnTo>
                    <a:lnTo>
                      <a:pt x="41" y="77"/>
                    </a:lnTo>
                    <a:lnTo>
                      <a:pt x="41" y="58"/>
                    </a:lnTo>
                    <a:close/>
                    <a:moveTo>
                      <a:pt x="49" y="76"/>
                    </a:moveTo>
                    <a:lnTo>
                      <a:pt x="47" y="77"/>
                    </a:lnTo>
                    <a:lnTo>
                      <a:pt x="44" y="77"/>
                    </a:lnTo>
                    <a:lnTo>
                      <a:pt x="44" y="68"/>
                    </a:lnTo>
                    <a:lnTo>
                      <a:pt x="49" y="76"/>
                    </a:lnTo>
                    <a:close/>
                    <a:moveTo>
                      <a:pt x="40" y="59"/>
                    </a:moveTo>
                    <a:lnTo>
                      <a:pt x="47" y="55"/>
                    </a:lnTo>
                    <a:lnTo>
                      <a:pt x="55" y="73"/>
                    </a:lnTo>
                    <a:lnTo>
                      <a:pt x="49" y="76"/>
                    </a:lnTo>
                    <a:lnTo>
                      <a:pt x="40" y="59"/>
                    </a:lnTo>
                    <a:close/>
                    <a:moveTo>
                      <a:pt x="58" y="71"/>
                    </a:moveTo>
                    <a:lnTo>
                      <a:pt x="56" y="72"/>
                    </a:lnTo>
                    <a:lnTo>
                      <a:pt x="55" y="73"/>
                    </a:lnTo>
                    <a:lnTo>
                      <a:pt x="51" y="64"/>
                    </a:lnTo>
                    <a:lnTo>
                      <a:pt x="58" y="71"/>
                    </a:lnTo>
                    <a:close/>
                    <a:moveTo>
                      <a:pt x="44" y="58"/>
                    </a:moveTo>
                    <a:lnTo>
                      <a:pt x="47" y="54"/>
                    </a:lnTo>
                    <a:lnTo>
                      <a:pt x="61" y="68"/>
                    </a:lnTo>
                    <a:lnTo>
                      <a:pt x="58" y="71"/>
                    </a:lnTo>
                    <a:lnTo>
                      <a:pt x="44" y="58"/>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48" name="Freeform 334">
                <a:extLst>
                  <a:ext uri="{FF2B5EF4-FFF2-40B4-BE49-F238E27FC236}">
                    <a16:creationId xmlns:a16="http://schemas.microsoft.com/office/drawing/2014/main" id="{1A555F89-4C54-457D-A7BF-39017DE4BFFB}"/>
                  </a:ext>
                </a:extLst>
              </p:cNvPr>
              <p:cNvSpPr>
                <a:spLocks/>
              </p:cNvSpPr>
              <p:nvPr/>
            </p:nvSpPr>
            <p:spPr bwMode="auto">
              <a:xfrm>
                <a:off x="3138" y="3135"/>
                <a:ext cx="16" cy="15"/>
              </a:xfrm>
              <a:custGeom>
                <a:avLst/>
                <a:gdLst>
                  <a:gd name="T0" fmla="*/ 11 w 66"/>
                  <a:gd name="T1" fmla="*/ 13 h 57"/>
                  <a:gd name="T2" fmla="*/ 12 w 66"/>
                  <a:gd name="T3" fmla="*/ 12 h 57"/>
                  <a:gd name="T4" fmla="*/ 13 w 66"/>
                  <a:gd name="T5" fmla="*/ 12 h 57"/>
                  <a:gd name="T6" fmla="*/ 14 w 66"/>
                  <a:gd name="T7" fmla="*/ 11 h 57"/>
                  <a:gd name="T8" fmla="*/ 15 w 66"/>
                  <a:gd name="T9" fmla="*/ 10 h 57"/>
                  <a:gd name="T10" fmla="*/ 15 w 66"/>
                  <a:gd name="T11" fmla="*/ 8 h 57"/>
                  <a:gd name="T12" fmla="*/ 15 w 66"/>
                  <a:gd name="T13" fmla="*/ 8 h 57"/>
                  <a:gd name="T14" fmla="*/ 16 w 66"/>
                  <a:gd name="T15" fmla="*/ 7 h 57"/>
                  <a:gd name="T16" fmla="*/ 16 w 66"/>
                  <a:gd name="T17" fmla="*/ 5 h 57"/>
                  <a:gd name="T18" fmla="*/ 15 w 66"/>
                  <a:gd name="T19" fmla="*/ 4 h 57"/>
                  <a:gd name="T20" fmla="*/ 15 w 66"/>
                  <a:gd name="T21" fmla="*/ 3 h 57"/>
                  <a:gd name="T22" fmla="*/ 15 w 66"/>
                  <a:gd name="T23" fmla="*/ 2 h 57"/>
                  <a:gd name="T24" fmla="*/ 14 w 66"/>
                  <a:gd name="T25" fmla="*/ 2 h 57"/>
                  <a:gd name="T26" fmla="*/ 13 w 66"/>
                  <a:gd name="T27" fmla="*/ 1 h 57"/>
                  <a:gd name="T28" fmla="*/ 11 w 66"/>
                  <a:gd name="T29" fmla="*/ 1 h 57"/>
                  <a:gd name="T30" fmla="*/ 11 w 66"/>
                  <a:gd name="T31" fmla="*/ 0 h 57"/>
                  <a:gd name="T32" fmla="*/ 9 w 66"/>
                  <a:gd name="T33" fmla="*/ 0 h 57"/>
                  <a:gd name="T34" fmla="*/ 8 w 66"/>
                  <a:gd name="T35" fmla="*/ 0 h 57"/>
                  <a:gd name="T36" fmla="*/ 7 w 66"/>
                  <a:gd name="T37" fmla="*/ 1 h 57"/>
                  <a:gd name="T38" fmla="*/ 6 w 66"/>
                  <a:gd name="T39" fmla="*/ 1 h 57"/>
                  <a:gd name="T40" fmla="*/ 4 w 66"/>
                  <a:gd name="T41" fmla="*/ 2 h 57"/>
                  <a:gd name="T42" fmla="*/ 3 w 66"/>
                  <a:gd name="T43" fmla="*/ 2 h 57"/>
                  <a:gd name="T44" fmla="*/ 2 w 66"/>
                  <a:gd name="T45" fmla="*/ 3 h 57"/>
                  <a:gd name="T46" fmla="*/ 1 w 66"/>
                  <a:gd name="T47" fmla="*/ 4 h 57"/>
                  <a:gd name="T48" fmla="*/ 1 w 66"/>
                  <a:gd name="T49" fmla="*/ 6 h 57"/>
                  <a:gd name="T50" fmla="*/ 0 w 66"/>
                  <a:gd name="T51" fmla="*/ 7 h 57"/>
                  <a:gd name="T52" fmla="*/ 0 w 66"/>
                  <a:gd name="T53" fmla="*/ 8 h 57"/>
                  <a:gd name="T54" fmla="*/ 0 w 66"/>
                  <a:gd name="T55" fmla="*/ 9 h 57"/>
                  <a:gd name="T56" fmla="*/ 0 w 66"/>
                  <a:gd name="T57" fmla="*/ 10 h 57"/>
                  <a:gd name="T58" fmla="*/ 0 w 66"/>
                  <a:gd name="T59" fmla="*/ 12 h 57"/>
                  <a:gd name="T60" fmla="*/ 1 w 66"/>
                  <a:gd name="T61" fmla="*/ 12 h 57"/>
                  <a:gd name="T62" fmla="*/ 1 w 66"/>
                  <a:gd name="T63" fmla="*/ 13 h 57"/>
                  <a:gd name="T64" fmla="*/ 1 w 66"/>
                  <a:gd name="T65" fmla="*/ 14 h 57"/>
                  <a:gd name="T66" fmla="*/ 2 w 66"/>
                  <a:gd name="T67" fmla="*/ 15 h 57"/>
                  <a:gd name="T68" fmla="*/ 4 w 66"/>
                  <a:gd name="T69" fmla="*/ 15 h 57"/>
                  <a:gd name="T70" fmla="*/ 4 w 66"/>
                  <a:gd name="T71" fmla="*/ 15 h 57"/>
                  <a:gd name="T72" fmla="*/ 6 w 66"/>
                  <a:gd name="T73" fmla="*/ 15 h 57"/>
                  <a:gd name="T74" fmla="*/ 7 w 66"/>
                  <a:gd name="T75" fmla="*/ 15 h 57"/>
                  <a:gd name="T76" fmla="*/ 8 w 66"/>
                  <a:gd name="T77" fmla="*/ 15 h 57"/>
                  <a:gd name="T78" fmla="*/ 10 w 66"/>
                  <a:gd name="T79" fmla="*/ 14 h 57"/>
                  <a:gd name="T80" fmla="*/ 11 w 66"/>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4" y="51"/>
                    </a:moveTo>
                    <a:lnTo>
                      <a:pt x="50" y="47"/>
                    </a:lnTo>
                    <a:lnTo>
                      <a:pt x="54" y="44"/>
                    </a:lnTo>
                    <a:lnTo>
                      <a:pt x="57" y="41"/>
                    </a:lnTo>
                    <a:lnTo>
                      <a:pt x="60" y="38"/>
                    </a:lnTo>
                    <a:lnTo>
                      <a:pt x="63" y="31"/>
                    </a:lnTo>
                    <a:lnTo>
                      <a:pt x="63" y="29"/>
                    </a:lnTo>
                    <a:lnTo>
                      <a:pt x="66" y="25"/>
                    </a:lnTo>
                    <a:lnTo>
                      <a:pt x="66" y="19"/>
                    </a:lnTo>
                    <a:lnTo>
                      <a:pt x="63" y="15"/>
                    </a:lnTo>
                    <a:lnTo>
                      <a:pt x="63" y="12"/>
                    </a:lnTo>
                    <a:lnTo>
                      <a:pt x="60" y="9"/>
                    </a:lnTo>
                    <a:lnTo>
                      <a:pt x="57" y="6"/>
                    </a:lnTo>
                    <a:lnTo>
                      <a:pt x="54" y="3"/>
                    </a:lnTo>
                    <a:lnTo>
                      <a:pt x="47" y="3"/>
                    </a:lnTo>
                    <a:lnTo>
                      <a:pt x="44" y="0"/>
                    </a:lnTo>
                    <a:lnTo>
                      <a:pt x="37" y="0"/>
                    </a:lnTo>
                    <a:lnTo>
                      <a:pt x="34" y="0"/>
                    </a:lnTo>
                    <a:lnTo>
                      <a:pt x="28" y="3"/>
                    </a:lnTo>
                    <a:lnTo>
                      <a:pt x="25" y="3"/>
                    </a:lnTo>
                    <a:lnTo>
                      <a:pt x="18" y="6"/>
                    </a:lnTo>
                    <a:lnTo>
                      <a:pt x="12" y="9"/>
                    </a:lnTo>
                    <a:lnTo>
                      <a:pt x="9" y="12"/>
                    </a:lnTo>
                    <a:lnTo>
                      <a:pt x="6" y="15"/>
                    </a:lnTo>
                    <a:lnTo>
                      <a:pt x="3" y="22"/>
                    </a:lnTo>
                    <a:lnTo>
                      <a:pt x="0" y="25"/>
                    </a:lnTo>
                    <a:lnTo>
                      <a:pt x="0" y="31"/>
                    </a:lnTo>
                    <a:lnTo>
                      <a:pt x="0" y="34"/>
                    </a:lnTo>
                    <a:lnTo>
                      <a:pt x="0" y="38"/>
                    </a:lnTo>
                    <a:lnTo>
                      <a:pt x="0" y="44"/>
                    </a:lnTo>
                    <a:lnTo>
                      <a:pt x="3" y="47"/>
                    </a:lnTo>
                    <a:lnTo>
                      <a:pt x="3" y="51"/>
                    </a:lnTo>
                    <a:lnTo>
                      <a:pt x="6" y="54"/>
                    </a:lnTo>
                    <a:lnTo>
                      <a:pt x="9" y="57"/>
                    </a:lnTo>
                    <a:lnTo>
                      <a:pt x="15" y="57"/>
                    </a:lnTo>
                    <a:lnTo>
                      <a:pt x="18" y="57"/>
                    </a:lnTo>
                    <a:lnTo>
                      <a:pt x="25" y="57"/>
                    </a:lnTo>
                    <a:lnTo>
                      <a:pt x="28" y="57"/>
                    </a:lnTo>
                    <a:lnTo>
                      <a:pt x="34" y="57"/>
                    </a:lnTo>
                    <a:lnTo>
                      <a:pt x="41"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49" name="Freeform 335">
                <a:extLst>
                  <a:ext uri="{FF2B5EF4-FFF2-40B4-BE49-F238E27FC236}">
                    <a16:creationId xmlns:a16="http://schemas.microsoft.com/office/drawing/2014/main" id="{6F457214-60F0-4187-BF0A-B4FDCD707720}"/>
                  </a:ext>
                </a:extLst>
              </p:cNvPr>
              <p:cNvSpPr>
                <a:spLocks noEditPoints="1"/>
              </p:cNvSpPr>
              <p:nvPr/>
            </p:nvSpPr>
            <p:spPr bwMode="auto">
              <a:xfrm>
                <a:off x="3135" y="3133"/>
                <a:ext cx="22" cy="19"/>
              </a:xfrm>
              <a:custGeom>
                <a:avLst/>
                <a:gdLst>
                  <a:gd name="T0" fmla="*/ 17 w 86"/>
                  <a:gd name="T1" fmla="*/ 16 h 76"/>
                  <a:gd name="T2" fmla="*/ 15 w 86"/>
                  <a:gd name="T3" fmla="*/ 12 h 76"/>
                  <a:gd name="T4" fmla="*/ 19 w 86"/>
                  <a:gd name="T5" fmla="*/ 14 h 76"/>
                  <a:gd name="T6" fmla="*/ 17 w 86"/>
                  <a:gd name="T7" fmla="*/ 13 h 76"/>
                  <a:gd name="T8" fmla="*/ 15 w 86"/>
                  <a:gd name="T9" fmla="*/ 11 h 76"/>
                  <a:gd name="T10" fmla="*/ 16 w 86"/>
                  <a:gd name="T11" fmla="*/ 11 h 76"/>
                  <a:gd name="T12" fmla="*/ 21 w 86"/>
                  <a:gd name="T13" fmla="*/ 11 h 76"/>
                  <a:gd name="T14" fmla="*/ 21 w 86"/>
                  <a:gd name="T15" fmla="*/ 10 h 76"/>
                  <a:gd name="T16" fmla="*/ 19 w 86"/>
                  <a:gd name="T17" fmla="*/ 10 h 76"/>
                  <a:gd name="T18" fmla="*/ 17 w 86"/>
                  <a:gd name="T19" fmla="*/ 8 h 76"/>
                  <a:gd name="T20" fmla="*/ 17 w 86"/>
                  <a:gd name="T21" fmla="*/ 9 h 76"/>
                  <a:gd name="T22" fmla="*/ 22 w 86"/>
                  <a:gd name="T23" fmla="*/ 6 h 76"/>
                  <a:gd name="T24" fmla="*/ 20 w 86"/>
                  <a:gd name="T25" fmla="*/ 5 h 76"/>
                  <a:gd name="T26" fmla="*/ 19 w 86"/>
                  <a:gd name="T27" fmla="*/ 6 h 76"/>
                  <a:gd name="T28" fmla="*/ 16 w 86"/>
                  <a:gd name="T29" fmla="*/ 6 h 76"/>
                  <a:gd name="T30" fmla="*/ 17 w 86"/>
                  <a:gd name="T31" fmla="*/ 7 h 76"/>
                  <a:gd name="T32" fmla="*/ 15 w 86"/>
                  <a:gd name="T33" fmla="*/ 6 h 76"/>
                  <a:gd name="T34" fmla="*/ 18 w 86"/>
                  <a:gd name="T35" fmla="*/ 2 h 76"/>
                  <a:gd name="T36" fmla="*/ 16 w 86"/>
                  <a:gd name="T37" fmla="*/ 3 h 76"/>
                  <a:gd name="T38" fmla="*/ 16 w 86"/>
                  <a:gd name="T39" fmla="*/ 6 h 76"/>
                  <a:gd name="T40" fmla="*/ 13 w 86"/>
                  <a:gd name="T41" fmla="*/ 5 h 76"/>
                  <a:gd name="T42" fmla="*/ 15 w 86"/>
                  <a:gd name="T43" fmla="*/ 0 h 76"/>
                  <a:gd name="T44" fmla="*/ 12 w 86"/>
                  <a:gd name="T45" fmla="*/ 0 h 76"/>
                  <a:gd name="T46" fmla="*/ 12 w 86"/>
                  <a:gd name="T47" fmla="*/ 0 h 76"/>
                  <a:gd name="T48" fmla="*/ 10 w 86"/>
                  <a:gd name="T49" fmla="*/ 0 h 76"/>
                  <a:gd name="T50" fmla="*/ 11 w 86"/>
                  <a:gd name="T51" fmla="*/ 5 h 76"/>
                  <a:gd name="T52" fmla="*/ 9 w 86"/>
                  <a:gd name="T53" fmla="*/ 6 h 76"/>
                  <a:gd name="T54" fmla="*/ 9 w 86"/>
                  <a:gd name="T55" fmla="*/ 1 h 76"/>
                  <a:gd name="T56" fmla="*/ 8 w 86"/>
                  <a:gd name="T57" fmla="*/ 1 h 76"/>
                  <a:gd name="T58" fmla="*/ 8 w 86"/>
                  <a:gd name="T59" fmla="*/ 6 h 76"/>
                  <a:gd name="T60" fmla="*/ 7 w 86"/>
                  <a:gd name="T61" fmla="*/ 6 h 76"/>
                  <a:gd name="T62" fmla="*/ 9 w 86"/>
                  <a:gd name="T63" fmla="*/ 5 h 76"/>
                  <a:gd name="T64" fmla="*/ 2 w 86"/>
                  <a:gd name="T65" fmla="*/ 5 h 76"/>
                  <a:gd name="T66" fmla="*/ 4 w 86"/>
                  <a:gd name="T67" fmla="*/ 6 h 76"/>
                  <a:gd name="T68" fmla="*/ 6 w 86"/>
                  <a:gd name="T69" fmla="*/ 8 h 76"/>
                  <a:gd name="T70" fmla="*/ 5 w 86"/>
                  <a:gd name="T71" fmla="*/ 10 h 76"/>
                  <a:gd name="T72" fmla="*/ 0 w 86"/>
                  <a:gd name="T73" fmla="*/ 8 h 76"/>
                  <a:gd name="T74" fmla="*/ 0 w 86"/>
                  <a:gd name="T75" fmla="*/ 10 h 76"/>
                  <a:gd name="T76" fmla="*/ 0 w 86"/>
                  <a:gd name="T77" fmla="*/ 10 h 76"/>
                  <a:gd name="T78" fmla="*/ 5 w 86"/>
                  <a:gd name="T79" fmla="*/ 11 h 76"/>
                  <a:gd name="T80" fmla="*/ 1 w 86"/>
                  <a:gd name="T81" fmla="*/ 15 h 76"/>
                  <a:gd name="T82" fmla="*/ 5 w 86"/>
                  <a:gd name="T83" fmla="*/ 13 h 76"/>
                  <a:gd name="T84" fmla="*/ 6 w 86"/>
                  <a:gd name="T85" fmla="*/ 14 h 76"/>
                  <a:gd name="T86" fmla="*/ 1 w 86"/>
                  <a:gd name="T87" fmla="*/ 14 h 76"/>
                  <a:gd name="T88" fmla="*/ 2 w 86"/>
                  <a:gd name="T89" fmla="*/ 17 h 76"/>
                  <a:gd name="T90" fmla="*/ 2 w 86"/>
                  <a:gd name="T91" fmla="*/ 18 h 76"/>
                  <a:gd name="T92" fmla="*/ 7 w 86"/>
                  <a:gd name="T93" fmla="*/ 15 h 76"/>
                  <a:gd name="T94" fmla="*/ 3 w 86"/>
                  <a:gd name="T95" fmla="*/ 19 h 76"/>
                  <a:gd name="T96" fmla="*/ 5 w 86"/>
                  <a:gd name="T97" fmla="*/ 19 h 76"/>
                  <a:gd name="T98" fmla="*/ 6 w 86"/>
                  <a:gd name="T99" fmla="*/ 14 h 76"/>
                  <a:gd name="T100" fmla="*/ 9 w 86"/>
                  <a:gd name="T101" fmla="*/ 14 h 76"/>
                  <a:gd name="T102" fmla="*/ 11 w 86"/>
                  <a:gd name="T103" fmla="*/ 14 h 76"/>
                  <a:gd name="T104" fmla="*/ 11 w 86"/>
                  <a:gd name="T105" fmla="*/ 19 h 76"/>
                  <a:gd name="T106" fmla="*/ 12 w 86"/>
                  <a:gd name="T107" fmla="*/ 19 h 76"/>
                  <a:gd name="T108" fmla="*/ 15 w 86"/>
                  <a:gd name="T109" fmla="*/ 18 h 7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6"/>
                  <a:gd name="T166" fmla="*/ 0 h 76"/>
                  <a:gd name="T167" fmla="*/ 86 w 86"/>
                  <a:gd name="T168" fmla="*/ 76 h 7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6" h="76">
                    <a:moveTo>
                      <a:pt x="49" y="52"/>
                    </a:moveTo>
                    <a:lnTo>
                      <a:pt x="56" y="49"/>
                    </a:lnTo>
                    <a:lnTo>
                      <a:pt x="65" y="66"/>
                    </a:lnTo>
                    <a:lnTo>
                      <a:pt x="58" y="70"/>
                    </a:lnTo>
                    <a:lnTo>
                      <a:pt x="49" y="52"/>
                    </a:lnTo>
                    <a:close/>
                    <a:moveTo>
                      <a:pt x="67" y="64"/>
                    </a:moveTo>
                    <a:lnTo>
                      <a:pt x="66" y="65"/>
                    </a:lnTo>
                    <a:lnTo>
                      <a:pt x="65" y="66"/>
                    </a:lnTo>
                    <a:lnTo>
                      <a:pt x="60" y="57"/>
                    </a:lnTo>
                    <a:lnTo>
                      <a:pt x="67" y="64"/>
                    </a:lnTo>
                    <a:close/>
                    <a:moveTo>
                      <a:pt x="54" y="51"/>
                    </a:moveTo>
                    <a:lnTo>
                      <a:pt x="57" y="48"/>
                    </a:lnTo>
                    <a:lnTo>
                      <a:pt x="70" y="61"/>
                    </a:lnTo>
                    <a:lnTo>
                      <a:pt x="67" y="64"/>
                    </a:lnTo>
                    <a:lnTo>
                      <a:pt x="54" y="51"/>
                    </a:lnTo>
                    <a:close/>
                    <a:moveTo>
                      <a:pt x="57" y="48"/>
                    </a:moveTo>
                    <a:lnTo>
                      <a:pt x="60" y="44"/>
                    </a:lnTo>
                    <a:lnTo>
                      <a:pt x="74" y="57"/>
                    </a:lnTo>
                    <a:lnTo>
                      <a:pt x="70" y="61"/>
                    </a:lnTo>
                    <a:lnTo>
                      <a:pt x="57" y="48"/>
                    </a:lnTo>
                    <a:close/>
                    <a:moveTo>
                      <a:pt x="60" y="44"/>
                    </a:moveTo>
                    <a:lnTo>
                      <a:pt x="51" y="54"/>
                    </a:lnTo>
                    <a:lnTo>
                      <a:pt x="60" y="44"/>
                    </a:lnTo>
                    <a:lnTo>
                      <a:pt x="67" y="51"/>
                    </a:lnTo>
                    <a:lnTo>
                      <a:pt x="60" y="44"/>
                    </a:lnTo>
                    <a:close/>
                    <a:moveTo>
                      <a:pt x="60" y="44"/>
                    </a:moveTo>
                    <a:lnTo>
                      <a:pt x="63" y="41"/>
                    </a:lnTo>
                    <a:lnTo>
                      <a:pt x="77" y="54"/>
                    </a:lnTo>
                    <a:lnTo>
                      <a:pt x="74" y="57"/>
                    </a:lnTo>
                    <a:lnTo>
                      <a:pt x="60" y="44"/>
                    </a:lnTo>
                    <a:close/>
                    <a:moveTo>
                      <a:pt x="78" y="52"/>
                    </a:moveTo>
                    <a:lnTo>
                      <a:pt x="78" y="53"/>
                    </a:lnTo>
                    <a:lnTo>
                      <a:pt x="77" y="54"/>
                    </a:lnTo>
                    <a:lnTo>
                      <a:pt x="70" y="48"/>
                    </a:lnTo>
                    <a:lnTo>
                      <a:pt x="78" y="52"/>
                    </a:lnTo>
                    <a:close/>
                    <a:moveTo>
                      <a:pt x="62" y="43"/>
                    </a:moveTo>
                    <a:lnTo>
                      <a:pt x="65" y="38"/>
                    </a:lnTo>
                    <a:lnTo>
                      <a:pt x="81" y="45"/>
                    </a:lnTo>
                    <a:lnTo>
                      <a:pt x="78" y="52"/>
                    </a:lnTo>
                    <a:lnTo>
                      <a:pt x="62" y="43"/>
                    </a:lnTo>
                    <a:close/>
                    <a:moveTo>
                      <a:pt x="82" y="41"/>
                    </a:moveTo>
                    <a:lnTo>
                      <a:pt x="82" y="43"/>
                    </a:lnTo>
                    <a:lnTo>
                      <a:pt x="81" y="45"/>
                    </a:lnTo>
                    <a:lnTo>
                      <a:pt x="73" y="41"/>
                    </a:lnTo>
                    <a:lnTo>
                      <a:pt x="82" y="41"/>
                    </a:lnTo>
                    <a:close/>
                    <a:moveTo>
                      <a:pt x="64" y="41"/>
                    </a:moveTo>
                    <a:lnTo>
                      <a:pt x="64" y="39"/>
                    </a:lnTo>
                    <a:lnTo>
                      <a:pt x="82" y="39"/>
                    </a:lnTo>
                    <a:lnTo>
                      <a:pt x="82" y="41"/>
                    </a:lnTo>
                    <a:lnTo>
                      <a:pt x="64" y="41"/>
                    </a:lnTo>
                    <a:close/>
                    <a:moveTo>
                      <a:pt x="64" y="39"/>
                    </a:moveTo>
                    <a:lnTo>
                      <a:pt x="64" y="34"/>
                    </a:lnTo>
                    <a:lnTo>
                      <a:pt x="66" y="31"/>
                    </a:lnTo>
                    <a:lnTo>
                      <a:pt x="73" y="39"/>
                    </a:lnTo>
                    <a:lnTo>
                      <a:pt x="64" y="39"/>
                    </a:lnTo>
                    <a:close/>
                    <a:moveTo>
                      <a:pt x="66" y="31"/>
                    </a:moveTo>
                    <a:lnTo>
                      <a:pt x="69" y="29"/>
                    </a:lnTo>
                    <a:lnTo>
                      <a:pt x="82" y="42"/>
                    </a:lnTo>
                    <a:lnTo>
                      <a:pt x="80" y="45"/>
                    </a:lnTo>
                    <a:lnTo>
                      <a:pt x="66" y="31"/>
                    </a:lnTo>
                    <a:close/>
                    <a:moveTo>
                      <a:pt x="86" y="35"/>
                    </a:moveTo>
                    <a:lnTo>
                      <a:pt x="86" y="39"/>
                    </a:lnTo>
                    <a:lnTo>
                      <a:pt x="82" y="42"/>
                    </a:lnTo>
                    <a:lnTo>
                      <a:pt x="76" y="35"/>
                    </a:lnTo>
                    <a:lnTo>
                      <a:pt x="86" y="35"/>
                    </a:lnTo>
                    <a:close/>
                    <a:moveTo>
                      <a:pt x="67" y="35"/>
                    </a:moveTo>
                    <a:lnTo>
                      <a:pt x="67" y="29"/>
                    </a:lnTo>
                    <a:lnTo>
                      <a:pt x="86" y="29"/>
                    </a:lnTo>
                    <a:lnTo>
                      <a:pt x="86" y="35"/>
                    </a:lnTo>
                    <a:lnTo>
                      <a:pt x="67" y="35"/>
                    </a:lnTo>
                    <a:close/>
                    <a:moveTo>
                      <a:pt x="82" y="22"/>
                    </a:moveTo>
                    <a:lnTo>
                      <a:pt x="86" y="24"/>
                    </a:lnTo>
                    <a:lnTo>
                      <a:pt x="86" y="29"/>
                    </a:lnTo>
                    <a:lnTo>
                      <a:pt x="76" y="29"/>
                    </a:lnTo>
                    <a:lnTo>
                      <a:pt x="82" y="22"/>
                    </a:lnTo>
                    <a:close/>
                    <a:moveTo>
                      <a:pt x="69" y="35"/>
                    </a:moveTo>
                    <a:lnTo>
                      <a:pt x="66" y="32"/>
                    </a:lnTo>
                    <a:lnTo>
                      <a:pt x="80" y="19"/>
                    </a:lnTo>
                    <a:lnTo>
                      <a:pt x="82" y="22"/>
                    </a:lnTo>
                    <a:lnTo>
                      <a:pt x="69" y="35"/>
                    </a:lnTo>
                    <a:close/>
                    <a:moveTo>
                      <a:pt x="66" y="32"/>
                    </a:moveTo>
                    <a:lnTo>
                      <a:pt x="64" y="30"/>
                    </a:lnTo>
                    <a:lnTo>
                      <a:pt x="64" y="25"/>
                    </a:lnTo>
                    <a:lnTo>
                      <a:pt x="73" y="25"/>
                    </a:lnTo>
                    <a:lnTo>
                      <a:pt x="66" y="32"/>
                    </a:lnTo>
                    <a:close/>
                    <a:moveTo>
                      <a:pt x="64" y="25"/>
                    </a:moveTo>
                    <a:lnTo>
                      <a:pt x="64" y="22"/>
                    </a:lnTo>
                    <a:lnTo>
                      <a:pt x="82" y="22"/>
                    </a:lnTo>
                    <a:lnTo>
                      <a:pt x="82" y="25"/>
                    </a:lnTo>
                    <a:lnTo>
                      <a:pt x="64" y="25"/>
                    </a:lnTo>
                    <a:close/>
                    <a:moveTo>
                      <a:pt x="80" y="16"/>
                    </a:moveTo>
                    <a:lnTo>
                      <a:pt x="82" y="19"/>
                    </a:lnTo>
                    <a:lnTo>
                      <a:pt x="82" y="22"/>
                    </a:lnTo>
                    <a:lnTo>
                      <a:pt x="73" y="22"/>
                    </a:lnTo>
                    <a:lnTo>
                      <a:pt x="80" y="16"/>
                    </a:lnTo>
                    <a:close/>
                    <a:moveTo>
                      <a:pt x="66" y="29"/>
                    </a:moveTo>
                    <a:lnTo>
                      <a:pt x="63" y="25"/>
                    </a:lnTo>
                    <a:lnTo>
                      <a:pt x="77" y="12"/>
                    </a:lnTo>
                    <a:lnTo>
                      <a:pt x="80" y="16"/>
                    </a:lnTo>
                    <a:lnTo>
                      <a:pt x="66" y="29"/>
                    </a:lnTo>
                    <a:close/>
                    <a:moveTo>
                      <a:pt x="63" y="25"/>
                    </a:moveTo>
                    <a:lnTo>
                      <a:pt x="60" y="23"/>
                    </a:lnTo>
                    <a:lnTo>
                      <a:pt x="74" y="9"/>
                    </a:lnTo>
                    <a:lnTo>
                      <a:pt x="77" y="12"/>
                    </a:lnTo>
                    <a:lnTo>
                      <a:pt x="63" y="25"/>
                    </a:lnTo>
                    <a:close/>
                    <a:moveTo>
                      <a:pt x="60" y="23"/>
                    </a:moveTo>
                    <a:lnTo>
                      <a:pt x="57" y="20"/>
                    </a:lnTo>
                    <a:lnTo>
                      <a:pt x="70" y="6"/>
                    </a:lnTo>
                    <a:lnTo>
                      <a:pt x="74" y="9"/>
                    </a:lnTo>
                    <a:lnTo>
                      <a:pt x="60" y="23"/>
                    </a:lnTo>
                    <a:close/>
                    <a:moveTo>
                      <a:pt x="64" y="3"/>
                    </a:moveTo>
                    <a:lnTo>
                      <a:pt x="67" y="3"/>
                    </a:lnTo>
                    <a:lnTo>
                      <a:pt x="70" y="6"/>
                    </a:lnTo>
                    <a:lnTo>
                      <a:pt x="64" y="13"/>
                    </a:lnTo>
                    <a:lnTo>
                      <a:pt x="64" y="3"/>
                    </a:lnTo>
                    <a:close/>
                    <a:moveTo>
                      <a:pt x="64" y="22"/>
                    </a:moveTo>
                    <a:lnTo>
                      <a:pt x="57" y="22"/>
                    </a:lnTo>
                    <a:lnTo>
                      <a:pt x="57" y="3"/>
                    </a:lnTo>
                    <a:lnTo>
                      <a:pt x="64" y="3"/>
                    </a:lnTo>
                    <a:lnTo>
                      <a:pt x="64" y="22"/>
                    </a:lnTo>
                    <a:close/>
                    <a:moveTo>
                      <a:pt x="57" y="22"/>
                    </a:moveTo>
                    <a:lnTo>
                      <a:pt x="53" y="22"/>
                    </a:lnTo>
                    <a:lnTo>
                      <a:pt x="51" y="20"/>
                    </a:lnTo>
                    <a:lnTo>
                      <a:pt x="57" y="13"/>
                    </a:lnTo>
                    <a:lnTo>
                      <a:pt x="57" y="22"/>
                    </a:lnTo>
                    <a:close/>
                    <a:moveTo>
                      <a:pt x="51" y="20"/>
                    </a:moveTo>
                    <a:lnTo>
                      <a:pt x="47" y="17"/>
                    </a:lnTo>
                    <a:lnTo>
                      <a:pt x="60" y="3"/>
                    </a:lnTo>
                    <a:lnTo>
                      <a:pt x="64" y="6"/>
                    </a:lnTo>
                    <a:lnTo>
                      <a:pt x="51" y="20"/>
                    </a:lnTo>
                    <a:close/>
                    <a:moveTo>
                      <a:pt x="54" y="0"/>
                    </a:moveTo>
                    <a:lnTo>
                      <a:pt x="58" y="0"/>
                    </a:lnTo>
                    <a:lnTo>
                      <a:pt x="60" y="3"/>
                    </a:lnTo>
                    <a:lnTo>
                      <a:pt x="54" y="10"/>
                    </a:lnTo>
                    <a:lnTo>
                      <a:pt x="54" y="0"/>
                    </a:lnTo>
                    <a:close/>
                    <a:moveTo>
                      <a:pt x="54" y="19"/>
                    </a:moveTo>
                    <a:lnTo>
                      <a:pt x="47" y="19"/>
                    </a:lnTo>
                    <a:lnTo>
                      <a:pt x="47" y="0"/>
                    </a:lnTo>
                    <a:lnTo>
                      <a:pt x="54" y="0"/>
                    </a:lnTo>
                    <a:lnTo>
                      <a:pt x="54" y="19"/>
                    </a:lnTo>
                    <a:close/>
                    <a:moveTo>
                      <a:pt x="47" y="19"/>
                    </a:moveTo>
                    <a:lnTo>
                      <a:pt x="44" y="19"/>
                    </a:lnTo>
                    <a:lnTo>
                      <a:pt x="44" y="0"/>
                    </a:lnTo>
                    <a:lnTo>
                      <a:pt x="47" y="0"/>
                    </a:lnTo>
                    <a:lnTo>
                      <a:pt x="47" y="19"/>
                    </a:lnTo>
                    <a:close/>
                    <a:moveTo>
                      <a:pt x="41" y="1"/>
                    </a:moveTo>
                    <a:lnTo>
                      <a:pt x="42" y="0"/>
                    </a:lnTo>
                    <a:lnTo>
                      <a:pt x="44" y="0"/>
                    </a:lnTo>
                    <a:lnTo>
                      <a:pt x="44" y="10"/>
                    </a:lnTo>
                    <a:lnTo>
                      <a:pt x="41" y="1"/>
                    </a:lnTo>
                    <a:close/>
                    <a:moveTo>
                      <a:pt x="48" y="18"/>
                    </a:moveTo>
                    <a:lnTo>
                      <a:pt x="43" y="21"/>
                    </a:lnTo>
                    <a:lnTo>
                      <a:pt x="34" y="5"/>
                    </a:lnTo>
                    <a:lnTo>
                      <a:pt x="41" y="1"/>
                    </a:lnTo>
                    <a:lnTo>
                      <a:pt x="48" y="18"/>
                    </a:lnTo>
                    <a:close/>
                    <a:moveTo>
                      <a:pt x="43" y="21"/>
                    </a:moveTo>
                    <a:lnTo>
                      <a:pt x="41" y="22"/>
                    </a:lnTo>
                    <a:lnTo>
                      <a:pt x="38" y="22"/>
                    </a:lnTo>
                    <a:lnTo>
                      <a:pt x="38" y="13"/>
                    </a:lnTo>
                    <a:lnTo>
                      <a:pt x="43" y="21"/>
                    </a:lnTo>
                    <a:close/>
                    <a:moveTo>
                      <a:pt x="38" y="22"/>
                    </a:moveTo>
                    <a:lnTo>
                      <a:pt x="35" y="22"/>
                    </a:lnTo>
                    <a:lnTo>
                      <a:pt x="35" y="3"/>
                    </a:lnTo>
                    <a:lnTo>
                      <a:pt x="38" y="3"/>
                    </a:lnTo>
                    <a:lnTo>
                      <a:pt x="38" y="22"/>
                    </a:lnTo>
                    <a:close/>
                    <a:moveTo>
                      <a:pt x="31" y="5"/>
                    </a:moveTo>
                    <a:lnTo>
                      <a:pt x="33" y="3"/>
                    </a:lnTo>
                    <a:lnTo>
                      <a:pt x="35" y="3"/>
                    </a:lnTo>
                    <a:lnTo>
                      <a:pt x="35" y="13"/>
                    </a:lnTo>
                    <a:lnTo>
                      <a:pt x="31" y="5"/>
                    </a:lnTo>
                    <a:close/>
                    <a:moveTo>
                      <a:pt x="39" y="21"/>
                    </a:moveTo>
                    <a:lnTo>
                      <a:pt x="33" y="24"/>
                    </a:lnTo>
                    <a:lnTo>
                      <a:pt x="24" y="8"/>
                    </a:lnTo>
                    <a:lnTo>
                      <a:pt x="31" y="5"/>
                    </a:lnTo>
                    <a:lnTo>
                      <a:pt x="39" y="21"/>
                    </a:lnTo>
                    <a:close/>
                    <a:moveTo>
                      <a:pt x="33" y="24"/>
                    </a:moveTo>
                    <a:lnTo>
                      <a:pt x="26" y="28"/>
                    </a:lnTo>
                    <a:lnTo>
                      <a:pt x="17" y="11"/>
                    </a:lnTo>
                    <a:lnTo>
                      <a:pt x="24" y="8"/>
                    </a:lnTo>
                    <a:lnTo>
                      <a:pt x="33" y="24"/>
                    </a:lnTo>
                    <a:close/>
                    <a:moveTo>
                      <a:pt x="15" y="12"/>
                    </a:moveTo>
                    <a:lnTo>
                      <a:pt x="16" y="11"/>
                    </a:lnTo>
                    <a:lnTo>
                      <a:pt x="17" y="11"/>
                    </a:lnTo>
                    <a:lnTo>
                      <a:pt x="22" y="19"/>
                    </a:lnTo>
                    <a:lnTo>
                      <a:pt x="15" y="12"/>
                    </a:lnTo>
                    <a:close/>
                    <a:moveTo>
                      <a:pt x="28" y="25"/>
                    </a:moveTo>
                    <a:lnTo>
                      <a:pt x="26" y="29"/>
                    </a:lnTo>
                    <a:lnTo>
                      <a:pt x="12" y="16"/>
                    </a:lnTo>
                    <a:lnTo>
                      <a:pt x="15" y="12"/>
                    </a:lnTo>
                    <a:lnTo>
                      <a:pt x="28" y="25"/>
                    </a:lnTo>
                    <a:close/>
                    <a:moveTo>
                      <a:pt x="26" y="29"/>
                    </a:moveTo>
                    <a:lnTo>
                      <a:pt x="35" y="20"/>
                    </a:lnTo>
                    <a:lnTo>
                      <a:pt x="26" y="29"/>
                    </a:lnTo>
                    <a:lnTo>
                      <a:pt x="19" y="22"/>
                    </a:lnTo>
                    <a:lnTo>
                      <a:pt x="26" y="29"/>
                    </a:lnTo>
                    <a:close/>
                    <a:moveTo>
                      <a:pt x="26" y="29"/>
                    </a:moveTo>
                    <a:lnTo>
                      <a:pt x="23" y="32"/>
                    </a:lnTo>
                    <a:lnTo>
                      <a:pt x="9" y="19"/>
                    </a:lnTo>
                    <a:lnTo>
                      <a:pt x="12" y="16"/>
                    </a:lnTo>
                    <a:lnTo>
                      <a:pt x="26" y="29"/>
                    </a:lnTo>
                    <a:close/>
                    <a:moveTo>
                      <a:pt x="8" y="21"/>
                    </a:moveTo>
                    <a:lnTo>
                      <a:pt x="8" y="20"/>
                    </a:lnTo>
                    <a:lnTo>
                      <a:pt x="9" y="19"/>
                    </a:lnTo>
                    <a:lnTo>
                      <a:pt x="16" y="25"/>
                    </a:lnTo>
                    <a:lnTo>
                      <a:pt x="8" y="21"/>
                    </a:lnTo>
                    <a:close/>
                    <a:moveTo>
                      <a:pt x="24" y="30"/>
                    </a:moveTo>
                    <a:lnTo>
                      <a:pt x="21" y="37"/>
                    </a:lnTo>
                    <a:lnTo>
                      <a:pt x="4" y="28"/>
                    </a:lnTo>
                    <a:lnTo>
                      <a:pt x="8" y="21"/>
                    </a:lnTo>
                    <a:lnTo>
                      <a:pt x="24" y="30"/>
                    </a:lnTo>
                    <a:close/>
                    <a:moveTo>
                      <a:pt x="21" y="37"/>
                    </a:moveTo>
                    <a:lnTo>
                      <a:pt x="21" y="38"/>
                    </a:lnTo>
                    <a:lnTo>
                      <a:pt x="20" y="39"/>
                    </a:lnTo>
                    <a:lnTo>
                      <a:pt x="13" y="32"/>
                    </a:lnTo>
                    <a:lnTo>
                      <a:pt x="21" y="37"/>
                    </a:lnTo>
                    <a:close/>
                    <a:moveTo>
                      <a:pt x="20" y="39"/>
                    </a:moveTo>
                    <a:lnTo>
                      <a:pt x="16" y="42"/>
                    </a:lnTo>
                    <a:lnTo>
                      <a:pt x="3" y="29"/>
                    </a:lnTo>
                    <a:lnTo>
                      <a:pt x="6" y="25"/>
                    </a:lnTo>
                    <a:lnTo>
                      <a:pt x="20" y="39"/>
                    </a:lnTo>
                    <a:close/>
                    <a:moveTo>
                      <a:pt x="0" y="35"/>
                    </a:moveTo>
                    <a:lnTo>
                      <a:pt x="0" y="31"/>
                    </a:lnTo>
                    <a:lnTo>
                      <a:pt x="3" y="29"/>
                    </a:lnTo>
                    <a:lnTo>
                      <a:pt x="10" y="35"/>
                    </a:lnTo>
                    <a:lnTo>
                      <a:pt x="0" y="35"/>
                    </a:lnTo>
                    <a:close/>
                    <a:moveTo>
                      <a:pt x="19" y="35"/>
                    </a:moveTo>
                    <a:lnTo>
                      <a:pt x="19" y="41"/>
                    </a:lnTo>
                    <a:lnTo>
                      <a:pt x="0" y="41"/>
                    </a:lnTo>
                    <a:lnTo>
                      <a:pt x="0" y="35"/>
                    </a:lnTo>
                    <a:lnTo>
                      <a:pt x="19" y="35"/>
                    </a:lnTo>
                    <a:close/>
                    <a:moveTo>
                      <a:pt x="19" y="41"/>
                    </a:moveTo>
                    <a:lnTo>
                      <a:pt x="19" y="44"/>
                    </a:lnTo>
                    <a:lnTo>
                      <a:pt x="0" y="44"/>
                    </a:lnTo>
                    <a:lnTo>
                      <a:pt x="0" y="41"/>
                    </a:lnTo>
                    <a:lnTo>
                      <a:pt x="19" y="41"/>
                    </a:lnTo>
                    <a:close/>
                    <a:moveTo>
                      <a:pt x="19" y="44"/>
                    </a:moveTo>
                    <a:lnTo>
                      <a:pt x="19" y="48"/>
                    </a:lnTo>
                    <a:lnTo>
                      <a:pt x="0" y="48"/>
                    </a:lnTo>
                    <a:lnTo>
                      <a:pt x="0" y="44"/>
                    </a:lnTo>
                    <a:lnTo>
                      <a:pt x="19" y="44"/>
                    </a:lnTo>
                    <a:close/>
                    <a:moveTo>
                      <a:pt x="19" y="48"/>
                    </a:moveTo>
                    <a:lnTo>
                      <a:pt x="19" y="54"/>
                    </a:lnTo>
                    <a:lnTo>
                      <a:pt x="0" y="54"/>
                    </a:lnTo>
                    <a:lnTo>
                      <a:pt x="0" y="48"/>
                    </a:lnTo>
                    <a:lnTo>
                      <a:pt x="19" y="48"/>
                    </a:lnTo>
                    <a:close/>
                    <a:moveTo>
                      <a:pt x="3" y="61"/>
                    </a:moveTo>
                    <a:lnTo>
                      <a:pt x="0" y="59"/>
                    </a:lnTo>
                    <a:lnTo>
                      <a:pt x="0" y="54"/>
                    </a:lnTo>
                    <a:lnTo>
                      <a:pt x="10" y="54"/>
                    </a:lnTo>
                    <a:lnTo>
                      <a:pt x="3" y="61"/>
                    </a:lnTo>
                    <a:close/>
                    <a:moveTo>
                      <a:pt x="16" y="48"/>
                    </a:moveTo>
                    <a:lnTo>
                      <a:pt x="20" y="51"/>
                    </a:lnTo>
                    <a:lnTo>
                      <a:pt x="6" y="64"/>
                    </a:lnTo>
                    <a:lnTo>
                      <a:pt x="3" y="61"/>
                    </a:lnTo>
                    <a:lnTo>
                      <a:pt x="16" y="48"/>
                    </a:lnTo>
                    <a:close/>
                    <a:moveTo>
                      <a:pt x="20" y="51"/>
                    </a:moveTo>
                    <a:lnTo>
                      <a:pt x="22" y="53"/>
                    </a:lnTo>
                    <a:lnTo>
                      <a:pt x="22" y="57"/>
                    </a:lnTo>
                    <a:lnTo>
                      <a:pt x="13" y="57"/>
                    </a:lnTo>
                    <a:lnTo>
                      <a:pt x="20" y="51"/>
                    </a:lnTo>
                    <a:close/>
                    <a:moveTo>
                      <a:pt x="22" y="57"/>
                    </a:moveTo>
                    <a:lnTo>
                      <a:pt x="22" y="61"/>
                    </a:lnTo>
                    <a:lnTo>
                      <a:pt x="3" y="61"/>
                    </a:lnTo>
                    <a:lnTo>
                      <a:pt x="3" y="57"/>
                    </a:lnTo>
                    <a:lnTo>
                      <a:pt x="22" y="57"/>
                    </a:lnTo>
                    <a:close/>
                    <a:moveTo>
                      <a:pt x="6" y="67"/>
                    </a:moveTo>
                    <a:lnTo>
                      <a:pt x="3" y="64"/>
                    </a:lnTo>
                    <a:lnTo>
                      <a:pt x="3" y="61"/>
                    </a:lnTo>
                    <a:lnTo>
                      <a:pt x="13" y="61"/>
                    </a:lnTo>
                    <a:lnTo>
                      <a:pt x="6" y="67"/>
                    </a:lnTo>
                    <a:close/>
                    <a:moveTo>
                      <a:pt x="20" y="54"/>
                    </a:moveTo>
                    <a:lnTo>
                      <a:pt x="23" y="57"/>
                    </a:lnTo>
                    <a:lnTo>
                      <a:pt x="9" y="71"/>
                    </a:lnTo>
                    <a:lnTo>
                      <a:pt x="6" y="67"/>
                    </a:lnTo>
                    <a:lnTo>
                      <a:pt x="20" y="54"/>
                    </a:lnTo>
                    <a:close/>
                    <a:moveTo>
                      <a:pt x="9" y="71"/>
                    </a:moveTo>
                    <a:lnTo>
                      <a:pt x="0" y="61"/>
                    </a:lnTo>
                    <a:lnTo>
                      <a:pt x="9" y="71"/>
                    </a:lnTo>
                    <a:lnTo>
                      <a:pt x="16" y="64"/>
                    </a:lnTo>
                    <a:lnTo>
                      <a:pt x="9" y="71"/>
                    </a:lnTo>
                    <a:close/>
                    <a:moveTo>
                      <a:pt x="23" y="57"/>
                    </a:moveTo>
                    <a:lnTo>
                      <a:pt x="26" y="60"/>
                    </a:lnTo>
                    <a:lnTo>
                      <a:pt x="12" y="74"/>
                    </a:lnTo>
                    <a:lnTo>
                      <a:pt x="9" y="71"/>
                    </a:lnTo>
                    <a:lnTo>
                      <a:pt x="23" y="57"/>
                    </a:lnTo>
                    <a:close/>
                    <a:moveTo>
                      <a:pt x="19" y="76"/>
                    </a:moveTo>
                    <a:lnTo>
                      <a:pt x="15" y="76"/>
                    </a:lnTo>
                    <a:lnTo>
                      <a:pt x="12" y="74"/>
                    </a:lnTo>
                    <a:lnTo>
                      <a:pt x="19" y="67"/>
                    </a:lnTo>
                    <a:lnTo>
                      <a:pt x="19" y="76"/>
                    </a:lnTo>
                    <a:close/>
                    <a:moveTo>
                      <a:pt x="19" y="57"/>
                    </a:moveTo>
                    <a:lnTo>
                      <a:pt x="25" y="57"/>
                    </a:lnTo>
                    <a:lnTo>
                      <a:pt x="25" y="76"/>
                    </a:lnTo>
                    <a:lnTo>
                      <a:pt x="19" y="76"/>
                    </a:lnTo>
                    <a:lnTo>
                      <a:pt x="19" y="57"/>
                    </a:lnTo>
                    <a:close/>
                    <a:moveTo>
                      <a:pt x="25" y="57"/>
                    </a:moveTo>
                    <a:lnTo>
                      <a:pt x="28" y="57"/>
                    </a:lnTo>
                    <a:lnTo>
                      <a:pt x="28" y="76"/>
                    </a:lnTo>
                    <a:lnTo>
                      <a:pt x="25" y="76"/>
                    </a:lnTo>
                    <a:lnTo>
                      <a:pt x="25" y="57"/>
                    </a:lnTo>
                    <a:close/>
                    <a:moveTo>
                      <a:pt x="28" y="57"/>
                    </a:moveTo>
                    <a:lnTo>
                      <a:pt x="35" y="57"/>
                    </a:lnTo>
                    <a:lnTo>
                      <a:pt x="35" y="76"/>
                    </a:lnTo>
                    <a:lnTo>
                      <a:pt x="28" y="76"/>
                    </a:lnTo>
                    <a:lnTo>
                      <a:pt x="28" y="57"/>
                    </a:lnTo>
                    <a:close/>
                    <a:moveTo>
                      <a:pt x="35" y="57"/>
                    </a:moveTo>
                    <a:lnTo>
                      <a:pt x="38" y="57"/>
                    </a:lnTo>
                    <a:lnTo>
                      <a:pt x="38" y="76"/>
                    </a:lnTo>
                    <a:lnTo>
                      <a:pt x="35" y="76"/>
                    </a:lnTo>
                    <a:lnTo>
                      <a:pt x="35" y="57"/>
                    </a:lnTo>
                    <a:close/>
                    <a:moveTo>
                      <a:pt x="38" y="57"/>
                    </a:moveTo>
                    <a:lnTo>
                      <a:pt x="44" y="57"/>
                    </a:lnTo>
                    <a:lnTo>
                      <a:pt x="44" y="76"/>
                    </a:lnTo>
                    <a:lnTo>
                      <a:pt x="38" y="76"/>
                    </a:lnTo>
                    <a:lnTo>
                      <a:pt x="38" y="57"/>
                    </a:lnTo>
                    <a:close/>
                    <a:moveTo>
                      <a:pt x="48" y="75"/>
                    </a:moveTo>
                    <a:lnTo>
                      <a:pt x="47" y="76"/>
                    </a:lnTo>
                    <a:lnTo>
                      <a:pt x="44" y="76"/>
                    </a:lnTo>
                    <a:lnTo>
                      <a:pt x="44" y="67"/>
                    </a:lnTo>
                    <a:lnTo>
                      <a:pt x="48" y="75"/>
                    </a:lnTo>
                    <a:close/>
                    <a:moveTo>
                      <a:pt x="41" y="59"/>
                    </a:moveTo>
                    <a:lnTo>
                      <a:pt x="46" y="55"/>
                    </a:lnTo>
                    <a:lnTo>
                      <a:pt x="55" y="72"/>
                    </a:lnTo>
                    <a:lnTo>
                      <a:pt x="48" y="75"/>
                    </a:lnTo>
                    <a:lnTo>
                      <a:pt x="41" y="59"/>
                    </a:lnTo>
                    <a:close/>
                    <a:moveTo>
                      <a:pt x="57" y="71"/>
                    </a:moveTo>
                    <a:lnTo>
                      <a:pt x="56" y="72"/>
                    </a:lnTo>
                    <a:lnTo>
                      <a:pt x="55" y="72"/>
                    </a:lnTo>
                    <a:lnTo>
                      <a:pt x="51" y="64"/>
                    </a:lnTo>
                    <a:lnTo>
                      <a:pt x="57" y="71"/>
                    </a:lnTo>
                    <a:close/>
                    <a:moveTo>
                      <a:pt x="44" y="57"/>
                    </a:moveTo>
                    <a:lnTo>
                      <a:pt x="47" y="54"/>
                    </a:lnTo>
                    <a:lnTo>
                      <a:pt x="60" y="67"/>
                    </a:lnTo>
                    <a:lnTo>
                      <a:pt x="57" y="71"/>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50" name="Freeform 336">
                <a:extLst>
                  <a:ext uri="{FF2B5EF4-FFF2-40B4-BE49-F238E27FC236}">
                    <a16:creationId xmlns:a16="http://schemas.microsoft.com/office/drawing/2014/main" id="{7D0395B7-84BD-41E2-B99F-8908208AB5A2}"/>
                  </a:ext>
                </a:extLst>
              </p:cNvPr>
              <p:cNvSpPr>
                <a:spLocks/>
              </p:cNvSpPr>
              <p:nvPr/>
            </p:nvSpPr>
            <p:spPr bwMode="auto">
              <a:xfrm>
                <a:off x="3186" y="3107"/>
                <a:ext cx="17" cy="15"/>
              </a:xfrm>
              <a:custGeom>
                <a:avLst/>
                <a:gdLst>
                  <a:gd name="T0" fmla="*/ 11 w 66"/>
                  <a:gd name="T1" fmla="*/ 13 h 57"/>
                  <a:gd name="T2" fmla="*/ 13 w 66"/>
                  <a:gd name="T3" fmla="*/ 12 h 57"/>
                  <a:gd name="T4" fmla="*/ 14 w 66"/>
                  <a:gd name="T5" fmla="*/ 12 h 57"/>
                  <a:gd name="T6" fmla="*/ 15 w 66"/>
                  <a:gd name="T7" fmla="*/ 11 h 57"/>
                  <a:gd name="T8" fmla="*/ 15 w 66"/>
                  <a:gd name="T9" fmla="*/ 10 h 57"/>
                  <a:gd name="T10" fmla="*/ 16 w 66"/>
                  <a:gd name="T11" fmla="*/ 8 h 57"/>
                  <a:gd name="T12" fmla="*/ 17 w 66"/>
                  <a:gd name="T13" fmla="*/ 7 h 57"/>
                  <a:gd name="T14" fmla="*/ 17 w 66"/>
                  <a:gd name="T15" fmla="*/ 6 h 57"/>
                  <a:gd name="T16" fmla="*/ 17 w 66"/>
                  <a:gd name="T17" fmla="*/ 5 h 57"/>
                  <a:gd name="T18" fmla="*/ 16 w 66"/>
                  <a:gd name="T19" fmla="*/ 4 h 57"/>
                  <a:gd name="T20" fmla="*/ 16 w 66"/>
                  <a:gd name="T21" fmla="*/ 3 h 57"/>
                  <a:gd name="T22" fmla="*/ 15 w 66"/>
                  <a:gd name="T23" fmla="*/ 2 h 57"/>
                  <a:gd name="T24" fmla="*/ 15 w 66"/>
                  <a:gd name="T25" fmla="*/ 2 h 57"/>
                  <a:gd name="T26" fmla="*/ 14 w 66"/>
                  <a:gd name="T27" fmla="*/ 1 h 57"/>
                  <a:gd name="T28" fmla="*/ 13 w 66"/>
                  <a:gd name="T29" fmla="*/ 0 h 57"/>
                  <a:gd name="T30" fmla="*/ 11 w 66"/>
                  <a:gd name="T31" fmla="*/ 0 h 57"/>
                  <a:gd name="T32" fmla="*/ 11 w 66"/>
                  <a:gd name="T33" fmla="*/ 0 h 57"/>
                  <a:gd name="T34" fmla="*/ 9 w 66"/>
                  <a:gd name="T35" fmla="*/ 0 h 57"/>
                  <a:gd name="T36" fmla="*/ 7 w 66"/>
                  <a:gd name="T37" fmla="*/ 1 h 57"/>
                  <a:gd name="T38" fmla="*/ 6 w 66"/>
                  <a:gd name="T39" fmla="*/ 1 h 57"/>
                  <a:gd name="T40" fmla="*/ 5 w 66"/>
                  <a:gd name="T41" fmla="*/ 2 h 57"/>
                  <a:gd name="T42" fmla="*/ 4 w 66"/>
                  <a:gd name="T43" fmla="*/ 2 h 57"/>
                  <a:gd name="T44" fmla="*/ 2 w 66"/>
                  <a:gd name="T45" fmla="*/ 3 h 57"/>
                  <a:gd name="T46" fmla="*/ 1 w 66"/>
                  <a:gd name="T47" fmla="*/ 4 h 57"/>
                  <a:gd name="T48" fmla="*/ 1 w 66"/>
                  <a:gd name="T49" fmla="*/ 6 h 57"/>
                  <a:gd name="T50" fmla="*/ 1 w 66"/>
                  <a:gd name="T51" fmla="*/ 7 h 57"/>
                  <a:gd name="T52" fmla="*/ 0 w 66"/>
                  <a:gd name="T53" fmla="*/ 7 h 57"/>
                  <a:gd name="T54" fmla="*/ 0 w 66"/>
                  <a:gd name="T55" fmla="*/ 9 h 57"/>
                  <a:gd name="T56" fmla="*/ 0 w 66"/>
                  <a:gd name="T57" fmla="*/ 10 h 57"/>
                  <a:gd name="T58" fmla="*/ 0 w 66"/>
                  <a:gd name="T59" fmla="*/ 11 h 57"/>
                  <a:gd name="T60" fmla="*/ 1 w 66"/>
                  <a:gd name="T61" fmla="*/ 12 h 57"/>
                  <a:gd name="T62" fmla="*/ 1 w 66"/>
                  <a:gd name="T63" fmla="*/ 13 h 57"/>
                  <a:gd name="T64" fmla="*/ 2 w 66"/>
                  <a:gd name="T65" fmla="*/ 14 h 57"/>
                  <a:gd name="T66" fmla="*/ 3 w 66"/>
                  <a:gd name="T67" fmla="*/ 14 h 57"/>
                  <a:gd name="T68" fmla="*/ 4 w 66"/>
                  <a:gd name="T69" fmla="*/ 15 h 57"/>
                  <a:gd name="T70" fmla="*/ 5 w 66"/>
                  <a:gd name="T71" fmla="*/ 15 h 57"/>
                  <a:gd name="T72" fmla="*/ 6 w 66"/>
                  <a:gd name="T73" fmla="*/ 15 h 57"/>
                  <a:gd name="T74" fmla="*/ 8 w 66"/>
                  <a:gd name="T75" fmla="*/ 15 h 57"/>
                  <a:gd name="T76" fmla="*/ 9 w 66"/>
                  <a:gd name="T77" fmla="*/ 15 h 57"/>
                  <a:gd name="T78" fmla="*/ 11 w 66"/>
                  <a:gd name="T79" fmla="*/ 14 h 57"/>
                  <a:gd name="T80" fmla="*/ 11 w 66"/>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4" y="50"/>
                    </a:moveTo>
                    <a:lnTo>
                      <a:pt x="50" y="47"/>
                    </a:lnTo>
                    <a:lnTo>
                      <a:pt x="54" y="44"/>
                    </a:lnTo>
                    <a:lnTo>
                      <a:pt x="57" y="40"/>
                    </a:lnTo>
                    <a:lnTo>
                      <a:pt x="59" y="37"/>
                    </a:lnTo>
                    <a:lnTo>
                      <a:pt x="63" y="32"/>
                    </a:lnTo>
                    <a:lnTo>
                      <a:pt x="66" y="28"/>
                    </a:lnTo>
                    <a:lnTo>
                      <a:pt x="66" y="22"/>
                    </a:lnTo>
                    <a:lnTo>
                      <a:pt x="66" y="18"/>
                    </a:lnTo>
                    <a:lnTo>
                      <a:pt x="63" y="15"/>
                    </a:lnTo>
                    <a:lnTo>
                      <a:pt x="63" y="12"/>
                    </a:lnTo>
                    <a:lnTo>
                      <a:pt x="59" y="6"/>
                    </a:lnTo>
                    <a:lnTo>
                      <a:pt x="57" y="6"/>
                    </a:lnTo>
                    <a:lnTo>
                      <a:pt x="54" y="3"/>
                    </a:lnTo>
                    <a:lnTo>
                      <a:pt x="50" y="0"/>
                    </a:lnTo>
                    <a:lnTo>
                      <a:pt x="44" y="0"/>
                    </a:lnTo>
                    <a:lnTo>
                      <a:pt x="41" y="0"/>
                    </a:lnTo>
                    <a:lnTo>
                      <a:pt x="34" y="0"/>
                    </a:lnTo>
                    <a:lnTo>
                      <a:pt x="28" y="3"/>
                    </a:lnTo>
                    <a:lnTo>
                      <a:pt x="25" y="3"/>
                    </a:lnTo>
                    <a:lnTo>
                      <a:pt x="19" y="6"/>
                    </a:lnTo>
                    <a:lnTo>
                      <a:pt x="15" y="8"/>
                    </a:lnTo>
                    <a:lnTo>
                      <a:pt x="9" y="12"/>
                    </a:lnTo>
                    <a:lnTo>
                      <a:pt x="5" y="15"/>
                    </a:lnTo>
                    <a:lnTo>
                      <a:pt x="3" y="22"/>
                    </a:lnTo>
                    <a:lnTo>
                      <a:pt x="3" y="25"/>
                    </a:lnTo>
                    <a:lnTo>
                      <a:pt x="0" y="28"/>
                    </a:lnTo>
                    <a:lnTo>
                      <a:pt x="0" y="34"/>
                    </a:lnTo>
                    <a:lnTo>
                      <a:pt x="0" y="37"/>
                    </a:lnTo>
                    <a:lnTo>
                      <a:pt x="0" y="40"/>
                    </a:lnTo>
                    <a:lnTo>
                      <a:pt x="3" y="47"/>
                    </a:lnTo>
                    <a:lnTo>
                      <a:pt x="5" y="50"/>
                    </a:lnTo>
                    <a:lnTo>
                      <a:pt x="9" y="54"/>
                    </a:lnTo>
                    <a:lnTo>
                      <a:pt x="12" y="54"/>
                    </a:lnTo>
                    <a:lnTo>
                      <a:pt x="15" y="57"/>
                    </a:lnTo>
                    <a:lnTo>
                      <a:pt x="19" y="57"/>
                    </a:lnTo>
                    <a:lnTo>
                      <a:pt x="25" y="57"/>
                    </a:lnTo>
                    <a:lnTo>
                      <a:pt x="31" y="57"/>
                    </a:lnTo>
                    <a:lnTo>
                      <a:pt x="34" y="57"/>
                    </a:lnTo>
                    <a:lnTo>
                      <a:pt x="41" y="54"/>
                    </a:lnTo>
                    <a:lnTo>
                      <a:pt x="44"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51" name="Freeform 337">
                <a:extLst>
                  <a:ext uri="{FF2B5EF4-FFF2-40B4-BE49-F238E27FC236}">
                    <a16:creationId xmlns:a16="http://schemas.microsoft.com/office/drawing/2014/main" id="{974BA23B-5AA6-481C-A95E-FFE81D77064F}"/>
                  </a:ext>
                </a:extLst>
              </p:cNvPr>
              <p:cNvSpPr>
                <a:spLocks noEditPoints="1"/>
              </p:cNvSpPr>
              <p:nvPr/>
            </p:nvSpPr>
            <p:spPr bwMode="auto">
              <a:xfrm>
                <a:off x="3184" y="3104"/>
                <a:ext cx="21" cy="20"/>
              </a:xfrm>
              <a:custGeom>
                <a:avLst/>
                <a:gdLst>
                  <a:gd name="T0" fmla="*/ 16 w 86"/>
                  <a:gd name="T1" fmla="*/ 17 h 80"/>
                  <a:gd name="T2" fmla="*/ 14 w 86"/>
                  <a:gd name="T3" fmla="*/ 13 h 80"/>
                  <a:gd name="T4" fmla="*/ 14 w 86"/>
                  <a:gd name="T5" fmla="*/ 13 h 80"/>
                  <a:gd name="T6" fmla="*/ 17 w 86"/>
                  <a:gd name="T7" fmla="*/ 16 h 80"/>
                  <a:gd name="T8" fmla="*/ 14 w 86"/>
                  <a:gd name="T9" fmla="*/ 12 h 80"/>
                  <a:gd name="T10" fmla="*/ 15 w 86"/>
                  <a:gd name="T11" fmla="*/ 12 h 80"/>
                  <a:gd name="T12" fmla="*/ 16 w 86"/>
                  <a:gd name="T13" fmla="*/ 10 h 80"/>
                  <a:gd name="T14" fmla="*/ 20 w 86"/>
                  <a:gd name="T15" fmla="*/ 12 h 80"/>
                  <a:gd name="T16" fmla="*/ 19 w 86"/>
                  <a:gd name="T17" fmla="*/ 11 h 80"/>
                  <a:gd name="T18" fmla="*/ 16 w 86"/>
                  <a:gd name="T19" fmla="*/ 11 h 80"/>
                  <a:gd name="T20" fmla="*/ 20 w 86"/>
                  <a:gd name="T21" fmla="*/ 7 h 80"/>
                  <a:gd name="T22" fmla="*/ 16 w 86"/>
                  <a:gd name="T23" fmla="*/ 9 h 80"/>
                  <a:gd name="T24" fmla="*/ 16 w 86"/>
                  <a:gd name="T25" fmla="*/ 7 h 80"/>
                  <a:gd name="T26" fmla="*/ 20 w 86"/>
                  <a:gd name="T27" fmla="*/ 7 h 80"/>
                  <a:gd name="T28" fmla="*/ 20 w 86"/>
                  <a:gd name="T29" fmla="*/ 5 h 80"/>
                  <a:gd name="T30" fmla="*/ 17 w 86"/>
                  <a:gd name="T31" fmla="*/ 3 h 80"/>
                  <a:gd name="T32" fmla="*/ 16 w 86"/>
                  <a:gd name="T33" fmla="*/ 7 h 80"/>
                  <a:gd name="T34" fmla="*/ 14 w 86"/>
                  <a:gd name="T35" fmla="*/ 7 h 80"/>
                  <a:gd name="T36" fmla="*/ 18 w 86"/>
                  <a:gd name="T37" fmla="*/ 3 h 80"/>
                  <a:gd name="T38" fmla="*/ 17 w 86"/>
                  <a:gd name="T39" fmla="*/ 3 h 80"/>
                  <a:gd name="T40" fmla="*/ 15 w 86"/>
                  <a:gd name="T41" fmla="*/ 1 h 80"/>
                  <a:gd name="T42" fmla="*/ 13 w 86"/>
                  <a:gd name="T43" fmla="*/ 6 h 80"/>
                  <a:gd name="T44" fmla="*/ 12 w 86"/>
                  <a:gd name="T45" fmla="*/ 1 h 80"/>
                  <a:gd name="T46" fmla="*/ 12 w 86"/>
                  <a:gd name="T47" fmla="*/ 1 h 80"/>
                  <a:gd name="T48" fmla="*/ 10 w 86"/>
                  <a:gd name="T49" fmla="*/ 1 h 80"/>
                  <a:gd name="T50" fmla="*/ 10 w 86"/>
                  <a:gd name="T51" fmla="*/ 6 h 80"/>
                  <a:gd name="T52" fmla="*/ 9 w 86"/>
                  <a:gd name="T53" fmla="*/ 7 h 80"/>
                  <a:gd name="T54" fmla="*/ 9 w 86"/>
                  <a:gd name="T55" fmla="*/ 2 h 80"/>
                  <a:gd name="T56" fmla="*/ 8 w 86"/>
                  <a:gd name="T57" fmla="*/ 2 h 80"/>
                  <a:gd name="T58" fmla="*/ 5 w 86"/>
                  <a:gd name="T59" fmla="*/ 3 h 80"/>
                  <a:gd name="T60" fmla="*/ 8 w 86"/>
                  <a:gd name="T61" fmla="*/ 8 h 80"/>
                  <a:gd name="T62" fmla="*/ 6 w 86"/>
                  <a:gd name="T63" fmla="*/ 9 h 80"/>
                  <a:gd name="T64" fmla="*/ 3 w 86"/>
                  <a:gd name="T65" fmla="*/ 5 h 80"/>
                  <a:gd name="T66" fmla="*/ 3 w 86"/>
                  <a:gd name="T67" fmla="*/ 5 h 80"/>
                  <a:gd name="T68" fmla="*/ 2 w 86"/>
                  <a:gd name="T69" fmla="*/ 6 h 80"/>
                  <a:gd name="T70" fmla="*/ 1 w 86"/>
                  <a:gd name="T71" fmla="*/ 9 h 80"/>
                  <a:gd name="T72" fmla="*/ 5 w 86"/>
                  <a:gd name="T73" fmla="*/ 10 h 80"/>
                  <a:gd name="T74" fmla="*/ 5 w 86"/>
                  <a:gd name="T75" fmla="*/ 12 h 80"/>
                  <a:gd name="T76" fmla="*/ 1 w 86"/>
                  <a:gd name="T77" fmla="*/ 8 h 80"/>
                  <a:gd name="T78" fmla="*/ 0 w 86"/>
                  <a:gd name="T79" fmla="*/ 11 h 80"/>
                  <a:gd name="T80" fmla="*/ 5 w 86"/>
                  <a:gd name="T81" fmla="*/ 12 h 80"/>
                  <a:gd name="T82" fmla="*/ 5 w 86"/>
                  <a:gd name="T83" fmla="*/ 14 h 80"/>
                  <a:gd name="T84" fmla="*/ 0 w 86"/>
                  <a:gd name="T85" fmla="*/ 14 h 80"/>
                  <a:gd name="T86" fmla="*/ 0 w 86"/>
                  <a:gd name="T87" fmla="*/ 15 h 80"/>
                  <a:gd name="T88" fmla="*/ 1 w 86"/>
                  <a:gd name="T89" fmla="*/ 17 h 80"/>
                  <a:gd name="T90" fmla="*/ 2 w 86"/>
                  <a:gd name="T91" fmla="*/ 18 h 80"/>
                  <a:gd name="T92" fmla="*/ 6 w 86"/>
                  <a:gd name="T93" fmla="*/ 15 h 80"/>
                  <a:gd name="T94" fmla="*/ 3 w 86"/>
                  <a:gd name="T95" fmla="*/ 19 h 80"/>
                  <a:gd name="T96" fmla="*/ 5 w 86"/>
                  <a:gd name="T97" fmla="*/ 19 h 80"/>
                  <a:gd name="T98" fmla="*/ 5 w 86"/>
                  <a:gd name="T99" fmla="*/ 15 h 80"/>
                  <a:gd name="T100" fmla="*/ 6 w 86"/>
                  <a:gd name="T101" fmla="*/ 20 h 80"/>
                  <a:gd name="T102" fmla="*/ 7 w 86"/>
                  <a:gd name="T103" fmla="*/ 15 h 80"/>
                  <a:gd name="T104" fmla="*/ 9 w 86"/>
                  <a:gd name="T105" fmla="*/ 20 h 80"/>
                  <a:gd name="T106" fmla="*/ 9 w 86"/>
                  <a:gd name="T107" fmla="*/ 20 h 80"/>
                  <a:gd name="T108" fmla="*/ 10 w 86"/>
                  <a:gd name="T109" fmla="*/ 15 h 80"/>
                  <a:gd name="T110" fmla="*/ 10 w 86"/>
                  <a:gd name="T111" fmla="*/ 16 h 80"/>
                  <a:gd name="T112" fmla="*/ 14 w 86"/>
                  <a:gd name="T113" fmla="*/ 19 h 80"/>
                  <a:gd name="T114" fmla="*/ 15 w 86"/>
                  <a:gd name="T115" fmla="*/ 18 h 8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80"/>
                  <a:gd name="T176" fmla="*/ 86 w 86"/>
                  <a:gd name="T177" fmla="*/ 80 h 8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80">
                    <a:moveTo>
                      <a:pt x="49" y="56"/>
                    </a:moveTo>
                    <a:lnTo>
                      <a:pt x="56" y="52"/>
                    </a:lnTo>
                    <a:lnTo>
                      <a:pt x="65" y="70"/>
                    </a:lnTo>
                    <a:lnTo>
                      <a:pt x="58" y="73"/>
                    </a:lnTo>
                    <a:lnTo>
                      <a:pt x="49" y="56"/>
                    </a:lnTo>
                    <a:close/>
                    <a:moveTo>
                      <a:pt x="67" y="68"/>
                    </a:moveTo>
                    <a:lnTo>
                      <a:pt x="66" y="69"/>
                    </a:lnTo>
                    <a:lnTo>
                      <a:pt x="65" y="70"/>
                    </a:lnTo>
                    <a:lnTo>
                      <a:pt x="60" y="61"/>
                    </a:lnTo>
                    <a:lnTo>
                      <a:pt x="67" y="68"/>
                    </a:lnTo>
                    <a:close/>
                    <a:moveTo>
                      <a:pt x="54" y="54"/>
                    </a:moveTo>
                    <a:lnTo>
                      <a:pt x="57" y="51"/>
                    </a:lnTo>
                    <a:lnTo>
                      <a:pt x="70" y="64"/>
                    </a:lnTo>
                    <a:lnTo>
                      <a:pt x="67" y="68"/>
                    </a:lnTo>
                    <a:lnTo>
                      <a:pt x="54" y="54"/>
                    </a:lnTo>
                    <a:close/>
                    <a:moveTo>
                      <a:pt x="57" y="51"/>
                    </a:moveTo>
                    <a:lnTo>
                      <a:pt x="66" y="41"/>
                    </a:lnTo>
                    <a:lnTo>
                      <a:pt x="57" y="51"/>
                    </a:lnTo>
                    <a:lnTo>
                      <a:pt x="64" y="58"/>
                    </a:lnTo>
                    <a:lnTo>
                      <a:pt x="57" y="51"/>
                    </a:lnTo>
                    <a:close/>
                    <a:moveTo>
                      <a:pt x="57" y="51"/>
                    </a:moveTo>
                    <a:lnTo>
                      <a:pt x="59" y="48"/>
                    </a:lnTo>
                    <a:lnTo>
                      <a:pt x="74" y="61"/>
                    </a:lnTo>
                    <a:lnTo>
                      <a:pt x="70" y="64"/>
                    </a:lnTo>
                    <a:lnTo>
                      <a:pt x="57" y="51"/>
                    </a:lnTo>
                    <a:close/>
                    <a:moveTo>
                      <a:pt x="59" y="48"/>
                    </a:moveTo>
                    <a:lnTo>
                      <a:pt x="63" y="45"/>
                    </a:lnTo>
                    <a:lnTo>
                      <a:pt x="77" y="58"/>
                    </a:lnTo>
                    <a:lnTo>
                      <a:pt x="74" y="61"/>
                    </a:lnTo>
                    <a:lnTo>
                      <a:pt x="59" y="48"/>
                    </a:lnTo>
                    <a:close/>
                    <a:moveTo>
                      <a:pt x="78" y="56"/>
                    </a:moveTo>
                    <a:lnTo>
                      <a:pt x="77" y="57"/>
                    </a:lnTo>
                    <a:lnTo>
                      <a:pt x="77" y="58"/>
                    </a:lnTo>
                    <a:lnTo>
                      <a:pt x="69" y="51"/>
                    </a:lnTo>
                    <a:lnTo>
                      <a:pt x="78" y="56"/>
                    </a:lnTo>
                    <a:close/>
                    <a:moveTo>
                      <a:pt x="62" y="47"/>
                    </a:moveTo>
                    <a:lnTo>
                      <a:pt x="65" y="41"/>
                    </a:lnTo>
                    <a:lnTo>
                      <a:pt x="81" y="49"/>
                    </a:lnTo>
                    <a:lnTo>
                      <a:pt x="78" y="56"/>
                    </a:lnTo>
                    <a:lnTo>
                      <a:pt x="62" y="47"/>
                    </a:lnTo>
                    <a:close/>
                    <a:moveTo>
                      <a:pt x="65" y="41"/>
                    </a:moveTo>
                    <a:lnTo>
                      <a:pt x="65" y="39"/>
                    </a:lnTo>
                    <a:lnTo>
                      <a:pt x="66" y="38"/>
                    </a:lnTo>
                    <a:lnTo>
                      <a:pt x="73" y="46"/>
                    </a:lnTo>
                    <a:lnTo>
                      <a:pt x="65" y="41"/>
                    </a:lnTo>
                    <a:close/>
                    <a:moveTo>
                      <a:pt x="66" y="38"/>
                    </a:moveTo>
                    <a:lnTo>
                      <a:pt x="69" y="36"/>
                    </a:lnTo>
                    <a:lnTo>
                      <a:pt x="83" y="49"/>
                    </a:lnTo>
                    <a:lnTo>
                      <a:pt x="79" y="52"/>
                    </a:lnTo>
                    <a:lnTo>
                      <a:pt x="66" y="38"/>
                    </a:lnTo>
                    <a:close/>
                    <a:moveTo>
                      <a:pt x="86" y="42"/>
                    </a:moveTo>
                    <a:lnTo>
                      <a:pt x="86" y="46"/>
                    </a:lnTo>
                    <a:lnTo>
                      <a:pt x="83" y="49"/>
                    </a:lnTo>
                    <a:lnTo>
                      <a:pt x="76" y="42"/>
                    </a:lnTo>
                    <a:lnTo>
                      <a:pt x="86" y="42"/>
                    </a:lnTo>
                    <a:close/>
                    <a:moveTo>
                      <a:pt x="67" y="42"/>
                    </a:moveTo>
                    <a:lnTo>
                      <a:pt x="67" y="36"/>
                    </a:lnTo>
                    <a:lnTo>
                      <a:pt x="86" y="36"/>
                    </a:lnTo>
                    <a:lnTo>
                      <a:pt x="86" y="42"/>
                    </a:lnTo>
                    <a:lnTo>
                      <a:pt x="67" y="42"/>
                    </a:lnTo>
                    <a:close/>
                    <a:moveTo>
                      <a:pt x="67" y="36"/>
                    </a:moveTo>
                    <a:lnTo>
                      <a:pt x="67" y="32"/>
                    </a:lnTo>
                    <a:lnTo>
                      <a:pt x="86" y="32"/>
                    </a:lnTo>
                    <a:lnTo>
                      <a:pt x="86" y="36"/>
                    </a:lnTo>
                    <a:lnTo>
                      <a:pt x="67" y="36"/>
                    </a:lnTo>
                    <a:close/>
                    <a:moveTo>
                      <a:pt x="83" y="26"/>
                    </a:moveTo>
                    <a:lnTo>
                      <a:pt x="86" y="29"/>
                    </a:lnTo>
                    <a:lnTo>
                      <a:pt x="86" y="32"/>
                    </a:lnTo>
                    <a:lnTo>
                      <a:pt x="76" y="32"/>
                    </a:lnTo>
                    <a:lnTo>
                      <a:pt x="83" y="26"/>
                    </a:lnTo>
                    <a:close/>
                    <a:moveTo>
                      <a:pt x="69" y="39"/>
                    </a:moveTo>
                    <a:lnTo>
                      <a:pt x="66" y="36"/>
                    </a:lnTo>
                    <a:lnTo>
                      <a:pt x="79" y="22"/>
                    </a:lnTo>
                    <a:lnTo>
                      <a:pt x="83" y="26"/>
                    </a:lnTo>
                    <a:lnTo>
                      <a:pt x="69" y="39"/>
                    </a:lnTo>
                    <a:close/>
                    <a:moveTo>
                      <a:pt x="66" y="36"/>
                    </a:moveTo>
                    <a:lnTo>
                      <a:pt x="64" y="34"/>
                    </a:lnTo>
                    <a:lnTo>
                      <a:pt x="64" y="29"/>
                    </a:lnTo>
                    <a:lnTo>
                      <a:pt x="73" y="29"/>
                    </a:lnTo>
                    <a:lnTo>
                      <a:pt x="66" y="36"/>
                    </a:lnTo>
                    <a:close/>
                    <a:moveTo>
                      <a:pt x="64" y="29"/>
                    </a:moveTo>
                    <a:lnTo>
                      <a:pt x="64" y="26"/>
                    </a:lnTo>
                    <a:lnTo>
                      <a:pt x="83" y="26"/>
                    </a:lnTo>
                    <a:lnTo>
                      <a:pt x="83" y="29"/>
                    </a:lnTo>
                    <a:lnTo>
                      <a:pt x="64" y="29"/>
                    </a:lnTo>
                    <a:close/>
                    <a:moveTo>
                      <a:pt x="81" y="21"/>
                    </a:moveTo>
                    <a:lnTo>
                      <a:pt x="83" y="24"/>
                    </a:lnTo>
                    <a:lnTo>
                      <a:pt x="83" y="26"/>
                    </a:lnTo>
                    <a:lnTo>
                      <a:pt x="73" y="26"/>
                    </a:lnTo>
                    <a:lnTo>
                      <a:pt x="81" y="21"/>
                    </a:lnTo>
                    <a:close/>
                    <a:moveTo>
                      <a:pt x="65" y="30"/>
                    </a:moveTo>
                    <a:lnTo>
                      <a:pt x="62" y="24"/>
                    </a:lnTo>
                    <a:lnTo>
                      <a:pt x="78" y="16"/>
                    </a:lnTo>
                    <a:lnTo>
                      <a:pt x="81" y="21"/>
                    </a:lnTo>
                    <a:lnTo>
                      <a:pt x="65" y="30"/>
                    </a:lnTo>
                    <a:close/>
                    <a:moveTo>
                      <a:pt x="69" y="10"/>
                    </a:moveTo>
                    <a:lnTo>
                      <a:pt x="76" y="10"/>
                    </a:lnTo>
                    <a:lnTo>
                      <a:pt x="78" y="16"/>
                    </a:lnTo>
                    <a:lnTo>
                      <a:pt x="69" y="20"/>
                    </a:lnTo>
                    <a:lnTo>
                      <a:pt x="69" y="10"/>
                    </a:lnTo>
                    <a:close/>
                    <a:moveTo>
                      <a:pt x="69" y="29"/>
                    </a:moveTo>
                    <a:lnTo>
                      <a:pt x="67" y="29"/>
                    </a:lnTo>
                    <a:lnTo>
                      <a:pt x="67" y="10"/>
                    </a:lnTo>
                    <a:lnTo>
                      <a:pt x="69" y="10"/>
                    </a:lnTo>
                    <a:lnTo>
                      <a:pt x="69" y="29"/>
                    </a:lnTo>
                    <a:close/>
                    <a:moveTo>
                      <a:pt x="67" y="29"/>
                    </a:moveTo>
                    <a:lnTo>
                      <a:pt x="63" y="29"/>
                    </a:lnTo>
                    <a:lnTo>
                      <a:pt x="59" y="27"/>
                    </a:lnTo>
                    <a:lnTo>
                      <a:pt x="67" y="20"/>
                    </a:lnTo>
                    <a:lnTo>
                      <a:pt x="67" y="29"/>
                    </a:lnTo>
                    <a:close/>
                    <a:moveTo>
                      <a:pt x="59" y="27"/>
                    </a:moveTo>
                    <a:lnTo>
                      <a:pt x="57" y="24"/>
                    </a:lnTo>
                    <a:lnTo>
                      <a:pt x="70" y="10"/>
                    </a:lnTo>
                    <a:lnTo>
                      <a:pt x="74" y="13"/>
                    </a:lnTo>
                    <a:lnTo>
                      <a:pt x="59" y="27"/>
                    </a:lnTo>
                    <a:close/>
                    <a:moveTo>
                      <a:pt x="70" y="10"/>
                    </a:moveTo>
                    <a:lnTo>
                      <a:pt x="60" y="0"/>
                    </a:lnTo>
                    <a:lnTo>
                      <a:pt x="70" y="10"/>
                    </a:lnTo>
                    <a:lnTo>
                      <a:pt x="64" y="17"/>
                    </a:lnTo>
                    <a:lnTo>
                      <a:pt x="70" y="10"/>
                    </a:lnTo>
                    <a:close/>
                    <a:moveTo>
                      <a:pt x="57" y="24"/>
                    </a:moveTo>
                    <a:lnTo>
                      <a:pt x="54" y="20"/>
                    </a:lnTo>
                    <a:lnTo>
                      <a:pt x="67" y="7"/>
                    </a:lnTo>
                    <a:lnTo>
                      <a:pt x="70" y="10"/>
                    </a:lnTo>
                    <a:lnTo>
                      <a:pt x="57" y="24"/>
                    </a:lnTo>
                    <a:close/>
                    <a:moveTo>
                      <a:pt x="60" y="4"/>
                    </a:moveTo>
                    <a:lnTo>
                      <a:pt x="64" y="4"/>
                    </a:lnTo>
                    <a:lnTo>
                      <a:pt x="67" y="7"/>
                    </a:lnTo>
                    <a:lnTo>
                      <a:pt x="60" y="14"/>
                    </a:lnTo>
                    <a:lnTo>
                      <a:pt x="60" y="4"/>
                    </a:lnTo>
                    <a:close/>
                    <a:moveTo>
                      <a:pt x="60" y="22"/>
                    </a:moveTo>
                    <a:lnTo>
                      <a:pt x="54" y="22"/>
                    </a:lnTo>
                    <a:lnTo>
                      <a:pt x="54" y="4"/>
                    </a:lnTo>
                    <a:lnTo>
                      <a:pt x="60" y="4"/>
                    </a:lnTo>
                    <a:lnTo>
                      <a:pt x="60" y="22"/>
                    </a:lnTo>
                    <a:close/>
                    <a:moveTo>
                      <a:pt x="54" y="22"/>
                    </a:moveTo>
                    <a:lnTo>
                      <a:pt x="51" y="22"/>
                    </a:lnTo>
                    <a:lnTo>
                      <a:pt x="51" y="4"/>
                    </a:lnTo>
                    <a:lnTo>
                      <a:pt x="54" y="4"/>
                    </a:lnTo>
                    <a:lnTo>
                      <a:pt x="54" y="22"/>
                    </a:lnTo>
                    <a:close/>
                    <a:moveTo>
                      <a:pt x="51" y="22"/>
                    </a:moveTo>
                    <a:lnTo>
                      <a:pt x="44" y="22"/>
                    </a:lnTo>
                    <a:lnTo>
                      <a:pt x="44" y="4"/>
                    </a:lnTo>
                    <a:lnTo>
                      <a:pt x="51" y="4"/>
                    </a:lnTo>
                    <a:lnTo>
                      <a:pt x="51" y="22"/>
                    </a:lnTo>
                    <a:close/>
                    <a:moveTo>
                      <a:pt x="40" y="5"/>
                    </a:moveTo>
                    <a:lnTo>
                      <a:pt x="42" y="4"/>
                    </a:lnTo>
                    <a:lnTo>
                      <a:pt x="44" y="4"/>
                    </a:lnTo>
                    <a:lnTo>
                      <a:pt x="44" y="14"/>
                    </a:lnTo>
                    <a:lnTo>
                      <a:pt x="40" y="5"/>
                    </a:lnTo>
                    <a:close/>
                    <a:moveTo>
                      <a:pt x="48" y="21"/>
                    </a:moveTo>
                    <a:lnTo>
                      <a:pt x="42" y="25"/>
                    </a:lnTo>
                    <a:lnTo>
                      <a:pt x="34" y="8"/>
                    </a:lnTo>
                    <a:lnTo>
                      <a:pt x="40" y="5"/>
                    </a:lnTo>
                    <a:lnTo>
                      <a:pt x="48" y="21"/>
                    </a:lnTo>
                    <a:close/>
                    <a:moveTo>
                      <a:pt x="42" y="25"/>
                    </a:moveTo>
                    <a:lnTo>
                      <a:pt x="41" y="26"/>
                    </a:lnTo>
                    <a:lnTo>
                      <a:pt x="38" y="26"/>
                    </a:lnTo>
                    <a:lnTo>
                      <a:pt x="38" y="17"/>
                    </a:lnTo>
                    <a:lnTo>
                      <a:pt x="42" y="25"/>
                    </a:lnTo>
                    <a:close/>
                    <a:moveTo>
                      <a:pt x="38" y="26"/>
                    </a:moveTo>
                    <a:lnTo>
                      <a:pt x="35" y="26"/>
                    </a:lnTo>
                    <a:lnTo>
                      <a:pt x="35" y="7"/>
                    </a:lnTo>
                    <a:lnTo>
                      <a:pt x="38" y="7"/>
                    </a:lnTo>
                    <a:lnTo>
                      <a:pt x="38" y="26"/>
                    </a:lnTo>
                    <a:close/>
                    <a:moveTo>
                      <a:pt x="31" y="8"/>
                    </a:moveTo>
                    <a:lnTo>
                      <a:pt x="33" y="7"/>
                    </a:lnTo>
                    <a:lnTo>
                      <a:pt x="35" y="7"/>
                    </a:lnTo>
                    <a:lnTo>
                      <a:pt x="35" y="17"/>
                    </a:lnTo>
                    <a:lnTo>
                      <a:pt x="31" y="8"/>
                    </a:lnTo>
                    <a:close/>
                    <a:moveTo>
                      <a:pt x="40" y="25"/>
                    </a:moveTo>
                    <a:lnTo>
                      <a:pt x="33" y="28"/>
                    </a:lnTo>
                    <a:lnTo>
                      <a:pt x="24" y="11"/>
                    </a:lnTo>
                    <a:lnTo>
                      <a:pt x="31" y="8"/>
                    </a:lnTo>
                    <a:lnTo>
                      <a:pt x="40" y="25"/>
                    </a:lnTo>
                    <a:close/>
                    <a:moveTo>
                      <a:pt x="22" y="13"/>
                    </a:moveTo>
                    <a:lnTo>
                      <a:pt x="23" y="11"/>
                    </a:lnTo>
                    <a:lnTo>
                      <a:pt x="24" y="11"/>
                    </a:lnTo>
                    <a:lnTo>
                      <a:pt x="29" y="20"/>
                    </a:lnTo>
                    <a:lnTo>
                      <a:pt x="22" y="13"/>
                    </a:lnTo>
                    <a:close/>
                    <a:moveTo>
                      <a:pt x="35" y="27"/>
                    </a:moveTo>
                    <a:lnTo>
                      <a:pt x="32" y="30"/>
                    </a:lnTo>
                    <a:lnTo>
                      <a:pt x="19" y="16"/>
                    </a:lnTo>
                    <a:lnTo>
                      <a:pt x="22" y="13"/>
                    </a:lnTo>
                    <a:lnTo>
                      <a:pt x="35" y="27"/>
                    </a:lnTo>
                    <a:close/>
                    <a:moveTo>
                      <a:pt x="32" y="30"/>
                    </a:moveTo>
                    <a:lnTo>
                      <a:pt x="31" y="31"/>
                    </a:lnTo>
                    <a:lnTo>
                      <a:pt x="30" y="31"/>
                    </a:lnTo>
                    <a:lnTo>
                      <a:pt x="25" y="22"/>
                    </a:lnTo>
                    <a:lnTo>
                      <a:pt x="32" y="30"/>
                    </a:lnTo>
                    <a:close/>
                    <a:moveTo>
                      <a:pt x="30" y="31"/>
                    </a:moveTo>
                    <a:lnTo>
                      <a:pt x="23" y="35"/>
                    </a:lnTo>
                    <a:lnTo>
                      <a:pt x="14" y="18"/>
                    </a:lnTo>
                    <a:lnTo>
                      <a:pt x="21" y="15"/>
                    </a:lnTo>
                    <a:lnTo>
                      <a:pt x="30" y="31"/>
                    </a:lnTo>
                    <a:close/>
                    <a:moveTo>
                      <a:pt x="12" y="19"/>
                    </a:moveTo>
                    <a:lnTo>
                      <a:pt x="13" y="18"/>
                    </a:lnTo>
                    <a:lnTo>
                      <a:pt x="14" y="18"/>
                    </a:lnTo>
                    <a:lnTo>
                      <a:pt x="19" y="26"/>
                    </a:lnTo>
                    <a:lnTo>
                      <a:pt x="12" y="19"/>
                    </a:lnTo>
                    <a:close/>
                    <a:moveTo>
                      <a:pt x="25" y="32"/>
                    </a:moveTo>
                    <a:lnTo>
                      <a:pt x="22" y="36"/>
                    </a:lnTo>
                    <a:lnTo>
                      <a:pt x="9" y="22"/>
                    </a:lnTo>
                    <a:lnTo>
                      <a:pt x="12" y="19"/>
                    </a:lnTo>
                    <a:lnTo>
                      <a:pt x="25" y="32"/>
                    </a:lnTo>
                    <a:close/>
                    <a:moveTo>
                      <a:pt x="8" y="25"/>
                    </a:moveTo>
                    <a:lnTo>
                      <a:pt x="8" y="24"/>
                    </a:lnTo>
                    <a:lnTo>
                      <a:pt x="9" y="22"/>
                    </a:lnTo>
                    <a:lnTo>
                      <a:pt x="15" y="29"/>
                    </a:lnTo>
                    <a:lnTo>
                      <a:pt x="8" y="25"/>
                    </a:lnTo>
                    <a:close/>
                    <a:moveTo>
                      <a:pt x="24" y="34"/>
                    </a:moveTo>
                    <a:lnTo>
                      <a:pt x="21" y="40"/>
                    </a:lnTo>
                    <a:lnTo>
                      <a:pt x="4" y="31"/>
                    </a:lnTo>
                    <a:lnTo>
                      <a:pt x="8" y="25"/>
                    </a:lnTo>
                    <a:lnTo>
                      <a:pt x="24" y="34"/>
                    </a:lnTo>
                    <a:close/>
                    <a:moveTo>
                      <a:pt x="3" y="36"/>
                    </a:moveTo>
                    <a:lnTo>
                      <a:pt x="3" y="34"/>
                    </a:lnTo>
                    <a:lnTo>
                      <a:pt x="4" y="31"/>
                    </a:lnTo>
                    <a:lnTo>
                      <a:pt x="13" y="36"/>
                    </a:lnTo>
                    <a:lnTo>
                      <a:pt x="3" y="36"/>
                    </a:lnTo>
                    <a:close/>
                    <a:moveTo>
                      <a:pt x="22" y="36"/>
                    </a:moveTo>
                    <a:lnTo>
                      <a:pt x="22" y="39"/>
                    </a:lnTo>
                    <a:lnTo>
                      <a:pt x="3" y="39"/>
                    </a:lnTo>
                    <a:lnTo>
                      <a:pt x="3" y="36"/>
                    </a:lnTo>
                    <a:lnTo>
                      <a:pt x="22" y="36"/>
                    </a:lnTo>
                    <a:close/>
                    <a:moveTo>
                      <a:pt x="22" y="39"/>
                    </a:moveTo>
                    <a:lnTo>
                      <a:pt x="22" y="42"/>
                    </a:lnTo>
                    <a:lnTo>
                      <a:pt x="20" y="46"/>
                    </a:lnTo>
                    <a:lnTo>
                      <a:pt x="13" y="39"/>
                    </a:lnTo>
                    <a:lnTo>
                      <a:pt x="22" y="39"/>
                    </a:lnTo>
                    <a:close/>
                    <a:moveTo>
                      <a:pt x="20" y="46"/>
                    </a:moveTo>
                    <a:lnTo>
                      <a:pt x="16" y="49"/>
                    </a:lnTo>
                    <a:lnTo>
                      <a:pt x="3" y="36"/>
                    </a:lnTo>
                    <a:lnTo>
                      <a:pt x="5" y="32"/>
                    </a:lnTo>
                    <a:lnTo>
                      <a:pt x="20" y="46"/>
                    </a:lnTo>
                    <a:close/>
                    <a:moveTo>
                      <a:pt x="0" y="42"/>
                    </a:moveTo>
                    <a:lnTo>
                      <a:pt x="0" y="38"/>
                    </a:lnTo>
                    <a:lnTo>
                      <a:pt x="3" y="36"/>
                    </a:lnTo>
                    <a:lnTo>
                      <a:pt x="10" y="42"/>
                    </a:lnTo>
                    <a:lnTo>
                      <a:pt x="0" y="42"/>
                    </a:lnTo>
                    <a:close/>
                    <a:moveTo>
                      <a:pt x="19" y="42"/>
                    </a:moveTo>
                    <a:lnTo>
                      <a:pt x="19" y="48"/>
                    </a:lnTo>
                    <a:lnTo>
                      <a:pt x="0" y="48"/>
                    </a:lnTo>
                    <a:lnTo>
                      <a:pt x="0" y="42"/>
                    </a:lnTo>
                    <a:lnTo>
                      <a:pt x="19" y="42"/>
                    </a:lnTo>
                    <a:close/>
                    <a:moveTo>
                      <a:pt x="19" y="48"/>
                    </a:moveTo>
                    <a:lnTo>
                      <a:pt x="19" y="51"/>
                    </a:lnTo>
                    <a:lnTo>
                      <a:pt x="0" y="51"/>
                    </a:lnTo>
                    <a:lnTo>
                      <a:pt x="0" y="48"/>
                    </a:lnTo>
                    <a:lnTo>
                      <a:pt x="19" y="48"/>
                    </a:lnTo>
                    <a:close/>
                    <a:moveTo>
                      <a:pt x="19" y="51"/>
                    </a:moveTo>
                    <a:lnTo>
                      <a:pt x="19" y="54"/>
                    </a:lnTo>
                    <a:lnTo>
                      <a:pt x="0" y="54"/>
                    </a:lnTo>
                    <a:lnTo>
                      <a:pt x="0" y="51"/>
                    </a:lnTo>
                    <a:lnTo>
                      <a:pt x="19" y="51"/>
                    </a:lnTo>
                    <a:close/>
                    <a:moveTo>
                      <a:pt x="1" y="59"/>
                    </a:moveTo>
                    <a:lnTo>
                      <a:pt x="0" y="57"/>
                    </a:lnTo>
                    <a:lnTo>
                      <a:pt x="0" y="54"/>
                    </a:lnTo>
                    <a:lnTo>
                      <a:pt x="10" y="54"/>
                    </a:lnTo>
                    <a:lnTo>
                      <a:pt x="1" y="59"/>
                    </a:lnTo>
                    <a:close/>
                    <a:moveTo>
                      <a:pt x="17" y="50"/>
                    </a:moveTo>
                    <a:lnTo>
                      <a:pt x="21" y="57"/>
                    </a:lnTo>
                    <a:lnTo>
                      <a:pt x="4" y="65"/>
                    </a:lnTo>
                    <a:lnTo>
                      <a:pt x="1" y="59"/>
                    </a:lnTo>
                    <a:lnTo>
                      <a:pt x="17" y="50"/>
                    </a:lnTo>
                    <a:close/>
                    <a:moveTo>
                      <a:pt x="5" y="68"/>
                    </a:moveTo>
                    <a:lnTo>
                      <a:pt x="4" y="67"/>
                    </a:lnTo>
                    <a:lnTo>
                      <a:pt x="4" y="65"/>
                    </a:lnTo>
                    <a:lnTo>
                      <a:pt x="13" y="61"/>
                    </a:lnTo>
                    <a:lnTo>
                      <a:pt x="5" y="68"/>
                    </a:lnTo>
                    <a:close/>
                    <a:moveTo>
                      <a:pt x="20" y="54"/>
                    </a:moveTo>
                    <a:lnTo>
                      <a:pt x="22" y="58"/>
                    </a:lnTo>
                    <a:lnTo>
                      <a:pt x="9" y="71"/>
                    </a:lnTo>
                    <a:lnTo>
                      <a:pt x="5" y="68"/>
                    </a:lnTo>
                    <a:lnTo>
                      <a:pt x="20" y="54"/>
                    </a:lnTo>
                    <a:close/>
                    <a:moveTo>
                      <a:pt x="9" y="71"/>
                    </a:moveTo>
                    <a:lnTo>
                      <a:pt x="0" y="61"/>
                    </a:lnTo>
                    <a:lnTo>
                      <a:pt x="9" y="71"/>
                    </a:lnTo>
                    <a:lnTo>
                      <a:pt x="15" y="64"/>
                    </a:lnTo>
                    <a:lnTo>
                      <a:pt x="9" y="71"/>
                    </a:lnTo>
                    <a:close/>
                    <a:moveTo>
                      <a:pt x="22" y="58"/>
                    </a:moveTo>
                    <a:lnTo>
                      <a:pt x="25" y="61"/>
                    </a:lnTo>
                    <a:lnTo>
                      <a:pt x="12" y="74"/>
                    </a:lnTo>
                    <a:lnTo>
                      <a:pt x="9" y="71"/>
                    </a:lnTo>
                    <a:lnTo>
                      <a:pt x="22" y="58"/>
                    </a:lnTo>
                    <a:close/>
                    <a:moveTo>
                      <a:pt x="19" y="77"/>
                    </a:moveTo>
                    <a:lnTo>
                      <a:pt x="15" y="77"/>
                    </a:lnTo>
                    <a:lnTo>
                      <a:pt x="12" y="74"/>
                    </a:lnTo>
                    <a:lnTo>
                      <a:pt x="19" y="68"/>
                    </a:lnTo>
                    <a:lnTo>
                      <a:pt x="19" y="77"/>
                    </a:lnTo>
                    <a:close/>
                    <a:moveTo>
                      <a:pt x="19" y="58"/>
                    </a:moveTo>
                    <a:lnTo>
                      <a:pt x="22" y="58"/>
                    </a:lnTo>
                    <a:lnTo>
                      <a:pt x="22" y="77"/>
                    </a:lnTo>
                    <a:lnTo>
                      <a:pt x="19" y="77"/>
                    </a:lnTo>
                    <a:lnTo>
                      <a:pt x="19" y="58"/>
                    </a:lnTo>
                    <a:close/>
                    <a:moveTo>
                      <a:pt x="22" y="58"/>
                    </a:moveTo>
                    <a:lnTo>
                      <a:pt x="26" y="58"/>
                    </a:lnTo>
                    <a:lnTo>
                      <a:pt x="29" y="61"/>
                    </a:lnTo>
                    <a:lnTo>
                      <a:pt x="22" y="68"/>
                    </a:lnTo>
                    <a:lnTo>
                      <a:pt x="22" y="58"/>
                    </a:lnTo>
                    <a:close/>
                    <a:moveTo>
                      <a:pt x="29" y="61"/>
                    </a:moveTo>
                    <a:lnTo>
                      <a:pt x="32" y="64"/>
                    </a:lnTo>
                    <a:lnTo>
                      <a:pt x="19" y="78"/>
                    </a:lnTo>
                    <a:lnTo>
                      <a:pt x="15" y="74"/>
                    </a:lnTo>
                    <a:lnTo>
                      <a:pt x="29" y="61"/>
                    </a:lnTo>
                    <a:close/>
                    <a:moveTo>
                      <a:pt x="25" y="80"/>
                    </a:moveTo>
                    <a:lnTo>
                      <a:pt x="21" y="80"/>
                    </a:lnTo>
                    <a:lnTo>
                      <a:pt x="19" y="78"/>
                    </a:lnTo>
                    <a:lnTo>
                      <a:pt x="25" y="71"/>
                    </a:lnTo>
                    <a:lnTo>
                      <a:pt x="25" y="80"/>
                    </a:lnTo>
                    <a:close/>
                    <a:moveTo>
                      <a:pt x="25" y="61"/>
                    </a:moveTo>
                    <a:lnTo>
                      <a:pt x="29" y="61"/>
                    </a:lnTo>
                    <a:lnTo>
                      <a:pt x="29" y="80"/>
                    </a:lnTo>
                    <a:lnTo>
                      <a:pt x="25" y="80"/>
                    </a:lnTo>
                    <a:lnTo>
                      <a:pt x="25" y="61"/>
                    </a:lnTo>
                    <a:close/>
                    <a:moveTo>
                      <a:pt x="29" y="61"/>
                    </a:moveTo>
                    <a:lnTo>
                      <a:pt x="35" y="61"/>
                    </a:lnTo>
                    <a:lnTo>
                      <a:pt x="35" y="80"/>
                    </a:lnTo>
                    <a:lnTo>
                      <a:pt x="29" y="80"/>
                    </a:lnTo>
                    <a:lnTo>
                      <a:pt x="29" y="61"/>
                    </a:lnTo>
                    <a:close/>
                    <a:moveTo>
                      <a:pt x="35" y="61"/>
                    </a:moveTo>
                    <a:lnTo>
                      <a:pt x="41" y="61"/>
                    </a:lnTo>
                    <a:lnTo>
                      <a:pt x="41" y="80"/>
                    </a:lnTo>
                    <a:lnTo>
                      <a:pt x="35" y="80"/>
                    </a:lnTo>
                    <a:lnTo>
                      <a:pt x="35" y="61"/>
                    </a:lnTo>
                    <a:close/>
                    <a:moveTo>
                      <a:pt x="41" y="61"/>
                    </a:moveTo>
                    <a:lnTo>
                      <a:pt x="44" y="61"/>
                    </a:lnTo>
                    <a:lnTo>
                      <a:pt x="44" y="80"/>
                    </a:lnTo>
                    <a:lnTo>
                      <a:pt x="41" y="80"/>
                    </a:lnTo>
                    <a:lnTo>
                      <a:pt x="41" y="61"/>
                    </a:lnTo>
                    <a:close/>
                    <a:moveTo>
                      <a:pt x="48" y="79"/>
                    </a:moveTo>
                    <a:lnTo>
                      <a:pt x="46" y="80"/>
                    </a:lnTo>
                    <a:lnTo>
                      <a:pt x="44" y="80"/>
                    </a:lnTo>
                    <a:lnTo>
                      <a:pt x="44" y="71"/>
                    </a:lnTo>
                    <a:lnTo>
                      <a:pt x="48" y="79"/>
                    </a:lnTo>
                    <a:close/>
                    <a:moveTo>
                      <a:pt x="40" y="62"/>
                    </a:moveTo>
                    <a:lnTo>
                      <a:pt x="46" y="59"/>
                    </a:lnTo>
                    <a:lnTo>
                      <a:pt x="55" y="75"/>
                    </a:lnTo>
                    <a:lnTo>
                      <a:pt x="48" y="79"/>
                    </a:lnTo>
                    <a:lnTo>
                      <a:pt x="40" y="62"/>
                    </a:lnTo>
                    <a:close/>
                    <a:moveTo>
                      <a:pt x="57" y="74"/>
                    </a:moveTo>
                    <a:lnTo>
                      <a:pt x="56" y="75"/>
                    </a:lnTo>
                    <a:lnTo>
                      <a:pt x="55" y="75"/>
                    </a:lnTo>
                    <a:lnTo>
                      <a:pt x="51" y="68"/>
                    </a:lnTo>
                    <a:lnTo>
                      <a:pt x="57" y="74"/>
                    </a:lnTo>
                    <a:close/>
                    <a:moveTo>
                      <a:pt x="44" y="61"/>
                    </a:moveTo>
                    <a:lnTo>
                      <a:pt x="47" y="58"/>
                    </a:lnTo>
                    <a:lnTo>
                      <a:pt x="60" y="71"/>
                    </a:lnTo>
                    <a:lnTo>
                      <a:pt x="57" y="74"/>
                    </a:lnTo>
                    <a:lnTo>
                      <a:pt x="44" y="6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52" name="Freeform 338">
                <a:extLst>
                  <a:ext uri="{FF2B5EF4-FFF2-40B4-BE49-F238E27FC236}">
                    <a16:creationId xmlns:a16="http://schemas.microsoft.com/office/drawing/2014/main" id="{D253C4CA-F32F-4283-9EE8-46C597E62C1C}"/>
                  </a:ext>
                </a:extLst>
              </p:cNvPr>
              <p:cNvSpPr>
                <a:spLocks/>
              </p:cNvSpPr>
              <p:nvPr/>
            </p:nvSpPr>
            <p:spPr bwMode="auto">
              <a:xfrm>
                <a:off x="3236" y="3083"/>
                <a:ext cx="17" cy="14"/>
              </a:xfrm>
              <a:custGeom>
                <a:avLst/>
                <a:gdLst>
                  <a:gd name="T0" fmla="*/ 12 w 68"/>
                  <a:gd name="T1" fmla="*/ 13 h 58"/>
                  <a:gd name="T2" fmla="*/ 13 w 68"/>
                  <a:gd name="T3" fmla="*/ 12 h 58"/>
                  <a:gd name="T4" fmla="*/ 14 w 68"/>
                  <a:gd name="T5" fmla="*/ 11 h 58"/>
                  <a:gd name="T6" fmla="*/ 15 w 68"/>
                  <a:gd name="T7" fmla="*/ 10 h 58"/>
                  <a:gd name="T8" fmla="*/ 15 w 68"/>
                  <a:gd name="T9" fmla="*/ 9 h 58"/>
                  <a:gd name="T10" fmla="*/ 16 w 68"/>
                  <a:gd name="T11" fmla="*/ 8 h 58"/>
                  <a:gd name="T12" fmla="*/ 16 w 68"/>
                  <a:gd name="T13" fmla="*/ 7 h 58"/>
                  <a:gd name="T14" fmla="*/ 17 w 68"/>
                  <a:gd name="T15" fmla="*/ 6 h 58"/>
                  <a:gd name="T16" fmla="*/ 17 w 68"/>
                  <a:gd name="T17" fmla="*/ 5 h 58"/>
                  <a:gd name="T18" fmla="*/ 16 w 68"/>
                  <a:gd name="T19" fmla="*/ 4 h 58"/>
                  <a:gd name="T20" fmla="*/ 16 w 68"/>
                  <a:gd name="T21" fmla="*/ 3 h 58"/>
                  <a:gd name="T22" fmla="*/ 15 w 68"/>
                  <a:gd name="T23" fmla="*/ 2 h 58"/>
                  <a:gd name="T24" fmla="*/ 15 w 68"/>
                  <a:gd name="T25" fmla="*/ 2 h 58"/>
                  <a:gd name="T26" fmla="*/ 14 w 68"/>
                  <a:gd name="T27" fmla="*/ 1 h 58"/>
                  <a:gd name="T28" fmla="*/ 12 w 68"/>
                  <a:gd name="T29" fmla="*/ 1 h 58"/>
                  <a:gd name="T30" fmla="*/ 12 w 68"/>
                  <a:gd name="T31" fmla="*/ 0 h 58"/>
                  <a:gd name="T32" fmla="*/ 10 w 68"/>
                  <a:gd name="T33" fmla="*/ 0 h 58"/>
                  <a:gd name="T34" fmla="*/ 9 w 68"/>
                  <a:gd name="T35" fmla="*/ 0 h 58"/>
                  <a:gd name="T36" fmla="*/ 7 w 68"/>
                  <a:gd name="T37" fmla="*/ 1 h 58"/>
                  <a:gd name="T38" fmla="*/ 7 w 68"/>
                  <a:gd name="T39" fmla="*/ 1 h 58"/>
                  <a:gd name="T40" fmla="*/ 5 w 68"/>
                  <a:gd name="T41" fmla="*/ 2 h 58"/>
                  <a:gd name="T42" fmla="*/ 4 w 68"/>
                  <a:gd name="T43" fmla="*/ 2 h 58"/>
                  <a:gd name="T44" fmla="*/ 3 w 68"/>
                  <a:gd name="T45" fmla="*/ 3 h 58"/>
                  <a:gd name="T46" fmla="*/ 2 w 68"/>
                  <a:gd name="T47" fmla="*/ 4 h 58"/>
                  <a:gd name="T48" fmla="*/ 1 w 68"/>
                  <a:gd name="T49" fmla="*/ 6 h 58"/>
                  <a:gd name="T50" fmla="*/ 0 w 68"/>
                  <a:gd name="T51" fmla="*/ 6 h 58"/>
                  <a:gd name="T52" fmla="*/ 0 w 68"/>
                  <a:gd name="T53" fmla="*/ 7 h 58"/>
                  <a:gd name="T54" fmla="*/ 0 w 68"/>
                  <a:gd name="T55" fmla="*/ 9 h 58"/>
                  <a:gd name="T56" fmla="*/ 0 w 68"/>
                  <a:gd name="T57" fmla="*/ 9 h 58"/>
                  <a:gd name="T58" fmla="*/ 0 w 68"/>
                  <a:gd name="T59" fmla="*/ 11 h 58"/>
                  <a:gd name="T60" fmla="*/ 1 w 68"/>
                  <a:gd name="T61" fmla="*/ 12 h 58"/>
                  <a:gd name="T62" fmla="*/ 1 w 68"/>
                  <a:gd name="T63" fmla="*/ 13 h 58"/>
                  <a:gd name="T64" fmla="*/ 2 w 68"/>
                  <a:gd name="T65" fmla="*/ 13 h 58"/>
                  <a:gd name="T66" fmla="*/ 4 w 68"/>
                  <a:gd name="T67" fmla="*/ 13 h 58"/>
                  <a:gd name="T68" fmla="*/ 4 w 68"/>
                  <a:gd name="T69" fmla="*/ 14 h 58"/>
                  <a:gd name="T70" fmla="*/ 5 w 68"/>
                  <a:gd name="T71" fmla="*/ 14 h 58"/>
                  <a:gd name="T72" fmla="*/ 7 w 68"/>
                  <a:gd name="T73" fmla="*/ 14 h 58"/>
                  <a:gd name="T74" fmla="*/ 7 w 68"/>
                  <a:gd name="T75" fmla="*/ 14 h 58"/>
                  <a:gd name="T76" fmla="*/ 9 w 68"/>
                  <a:gd name="T77" fmla="*/ 14 h 58"/>
                  <a:gd name="T78" fmla="*/ 11 w 68"/>
                  <a:gd name="T79" fmla="*/ 13 h 58"/>
                  <a:gd name="T80" fmla="*/ 12 w 68"/>
                  <a:gd name="T81" fmla="*/ 1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58"/>
                  <a:gd name="T125" fmla="*/ 68 w 68"/>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58">
                    <a:moveTo>
                      <a:pt x="46" y="52"/>
                    </a:moveTo>
                    <a:lnTo>
                      <a:pt x="51" y="49"/>
                    </a:lnTo>
                    <a:lnTo>
                      <a:pt x="54" y="46"/>
                    </a:lnTo>
                    <a:lnTo>
                      <a:pt x="58" y="42"/>
                    </a:lnTo>
                    <a:lnTo>
                      <a:pt x="61" y="39"/>
                    </a:lnTo>
                    <a:lnTo>
                      <a:pt x="64" y="32"/>
                    </a:lnTo>
                    <a:lnTo>
                      <a:pt x="64" y="29"/>
                    </a:lnTo>
                    <a:lnTo>
                      <a:pt x="68" y="26"/>
                    </a:lnTo>
                    <a:lnTo>
                      <a:pt x="68" y="20"/>
                    </a:lnTo>
                    <a:lnTo>
                      <a:pt x="64" y="17"/>
                    </a:lnTo>
                    <a:lnTo>
                      <a:pt x="64" y="14"/>
                    </a:lnTo>
                    <a:lnTo>
                      <a:pt x="61" y="10"/>
                    </a:lnTo>
                    <a:lnTo>
                      <a:pt x="58" y="7"/>
                    </a:lnTo>
                    <a:lnTo>
                      <a:pt x="54" y="4"/>
                    </a:lnTo>
                    <a:lnTo>
                      <a:pt x="48" y="4"/>
                    </a:lnTo>
                    <a:lnTo>
                      <a:pt x="46" y="0"/>
                    </a:lnTo>
                    <a:lnTo>
                      <a:pt x="39" y="0"/>
                    </a:lnTo>
                    <a:lnTo>
                      <a:pt x="36" y="0"/>
                    </a:lnTo>
                    <a:lnTo>
                      <a:pt x="29" y="4"/>
                    </a:lnTo>
                    <a:lnTo>
                      <a:pt x="26" y="4"/>
                    </a:lnTo>
                    <a:lnTo>
                      <a:pt x="20" y="7"/>
                    </a:lnTo>
                    <a:lnTo>
                      <a:pt x="14" y="10"/>
                    </a:lnTo>
                    <a:lnTo>
                      <a:pt x="10" y="14"/>
                    </a:lnTo>
                    <a:lnTo>
                      <a:pt x="7" y="17"/>
                    </a:lnTo>
                    <a:lnTo>
                      <a:pt x="4" y="24"/>
                    </a:lnTo>
                    <a:lnTo>
                      <a:pt x="0" y="26"/>
                    </a:lnTo>
                    <a:lnTo>
                      <a:pt x="0" y="29"/>
                    </a:lnTo>
                    <a:lnTo>
                      <a:pt x="0" y="36"/>
                    </a:lnTo>
                    <a:lnTo>
                      <a:pt x="0" y="39"/>
                    </a:lnTo>
                    <a:lnTo>
                      <a:pt x="0" y="46"/>
                    </a:lnTo>
                    <a:lnTo>
                      <a:pt x="4" y="49"/>
                    </a:lnTo>
                    <a:lnTo>
                      <a:pt x="4" y="52"/>
                    </a:lnTo>
                    <a:lnTo>
                      <a:pt x="7" y="54"/>
                    </a:lnTo>
                    <a:lnTo>
                      <a:pt x="14" y="54"/>
                    </a:lnTo>
                    <a:lnTo>
                      <a:pt x="17" y="58"/>
                    </a:lnTo>
                    <a:lnTo>
                      <a:pt x="20" y="58"/>
                    </a:lnTo>
                    <a:lnTo>
                      <a:pt x="26" y="58"/>
                    </a:lnTo>
                    <a:lnTo>
                      <a:pt x="29" y="58"/>
                    </a:lnTo>
                    <a:lnTo>
                      <a:pt x="36" y="58"/>
                    </a:lnTo>
                    <a:lnTo>
                      <a:pt x="42" y="54"/>
                    </a:lnTo>
                    <a:lnTo>
                      <a:pt x="46" y="52"/>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53" name="Freeform 339">
                <a:extLst>
                  <a:ext uri="{FF2B5EF4-FFF2-40B4-BE49-F238E27FC236}">
                    <a16:creationId xmlns:a16="http://schemas.microsoft.com/office/drawing/2014/main" id="{3850A46A-A78C-4FF2-A745-8CBC414E8B62}"/>
                  </a:ext>
                </a:extLst>
              </p:cNvPr>
              <p:cNvSpPr>
                <a:spLocks noEditPoints="1"/>
              </p:cNvSpPr>
              <p:nvPr/>
            </p:nvSpPr>
            <p:spPr bwMode="auto">
              <a:xfrm>
                <a:off x="3234" y="3080"/>
                <a:ext cx="22" cy="19"/>
              </a:xfrm>
              <a:custGeom>
                <a:avLst/>
                <a:gdLst>
                  <a:gd name="T0" fmla="*/ 17 w 86"/>
                  <a:gd name="T1" fmla="*/ 16 h 76"/>
                  <a:gd name="T2" fmla="*/ 15 w 86"/>
                  <a:gd name="T3" fmla="*/ 12 h 76"/>
                  <a:gd name="T4" fmla="*/ 18 w 86"/>
                  <a:gd name="T5" fmla="*/ 15 h 76"/>
                  <a:gd name="T6" fmla="*/ 18 w 86"/>
                  <a:gd name="T7" fmla="*/ 15 h 76"/>
                  <a:gd name="T8" fmla="*/ 15 w 86"/>
                  <a:gd name="T9" fmla="*/ 11 h 76"/>
                  <a:gd name="T10" fmla="*/ 20 w 86"/>
                  <a:gd name="T11" fmla="*/ 13 h 76"/>
                  <a:gd name="T12" fmla="*/ 16 w 86"/>
                  <a:gd name="T13" fmla="*/ 9 h 76"/>
                  <a:gd name="T14" fmla="*/ 21 w 86"/>
                  <a:gd name="T15" fmla="*/ 11 h 76"/>
                  <a:gd name="T16" fmla="*/ 21 w 86"/>
                  <a:gd name="T17" fmla="*/ 10 h 76"/>
                  <a:gd name="T18" fmla="*/ 16 w 86"/>
                  <a:gd name="T19" fmla="*/ 9 h 76"/>
                  <a:gd name="T20" fmla="*/ 22 w 86"/>
                  <a:gd name="T21" fmla="*/ 9 h 76"/>
                  <a:gd name="T22" fmla="*/ 17 w 86"/>
                  <a:gd name="T23" fmla="*/ 7 h 76"/>
                  <a:gd name="T24" fmla="*/ 22 w 86"/>
                  <a:gd name="T25" fmla="*/ 7 h 76"/>
                  <a:gd name="T26" fmla="*/ 21 w 86"/>
                  <a:gd name="T27" fmla="*/ 6 h 76"/>
                  <a:gd name="T28" fmla="*/ 17 w 86"/>
                  <a:gd name="T29" fmla="*/ 8 h 76"/>
                  <a:gd name="T30" fmla="*/ 20 w 86"/>
                  <a:gd name="T31" fmla="*/ 4 h 76"/>
                  <a:gd name="T32" fmla="*/ 16 w 86"/>
                  <a:gd name="T33" fmla="*/ 6 h 76"/>
                  <a:gd name="T34" fmla="*/ 20 w 86"/>
                  <a:gd name="T35" fmla="*/ 3 h 76"/>
                  <a:gd name="T36" fmla="*/ 20 w 86"/>
                  <a:gd name="T37" fmla="*/ 3 h 76"/>
                  <a:gd name="T38" fmla="*/ 15 w 86"/>
                  <a:gd name="T39" fmla="*/ 6 h 76"/>
                  <a:gd name="T40" fmla="*/ 16 w 86"/>
                  <a:gd name="T41" fmla="*/ 1 h 76"/>
                  <a:gd name="T42" fmla="*/ 15 w 86"/>
                  <a:gd name="T43" fmla="*/ 6 h 76"/>
                  <a:gd name="T44" fmla="*/ 13 w 86"/>
                  <a:gd name="T45" fmla="*/ 5 h 76"/>
                  <a:gd name="T46" fmla="*/ 16 w 86"/>
                  <a:gd name="T47" fmla="*/ 1 h 76"/>
                  <a:gd name="T48" fmla="*/ 14 w 86"/>
                  <a:gd name="T49" fmla="*/ 0 h 76"/>
                  <a:gd name="T50" fmla="*/ 12 w 86"/>
                  <a:gd name="T51" fmla="*/ 5 h 76"/>
                  <a:gd name="T52" fmla="*/ 11 w 86"/>
                  <a:gd name="T53" fmla="*/ 0 h 76"/>
                  <a:gd name="T54" fmla="*/ 9 w 86"/>
                  <a:gd name="T55" fmla="*/ 1 h 76"/>
                  <a:gd name="T56" fmla="*/ 10 w 86"/>
                  <a:gd name="T57" fmla="*/ 3 h 76"/>
                  <a:gd name="T58" fmla="*/ 10 w 86"/>
                  <a:gd name="T59" fmla="*/ 6 h 76"/>
                  <a:gd name="T60" fmla="*/ 10 w 86"/>
                  <a:gd name="T61" fmla="*/ 5 h 76"/>
                  <a:gd name="T62" fmla="*/ 7 w 86"/>
                  <a:gd name="T63" fmla="*/ 7 h 76"/>
                  <a:gd name="T64" fmla="*/ 5 w 86"/>
                  <a:gd name="T65" fmla="*/ 3 h 76"/>
                  <a:gd name="T66" fmla="*/ 4 w 86"/>
                  <a:gd name="T67" fmla="*/ 3 h 76"/>
                  <a:gd name="T68" fmla="*/ 3 w 86"/>
                  <a:gd name="T69" fmla="*/ 4 h 76"/>
                  <a:gd name="T70" fmla="*/ 2 w 86"/>
                  <a:gd name="T71" fmla="*/ 5 h 76"/>
                  <a:gd name="T72" fmla="*/ 5 w 86"/>
                  <a:gd name="T73" fmla="*/ 9 h 76"/>
                  <a:gd name="T74" fmla="*/ 5 w 86"/>
                  <a:gd name="T75" fmla="*/ 10 h 76"/>
                  <a:gd name="T76" fmla="*/ 2 w 86"/>
                  <a:gd name="T77" fmla="*/ 6 h 76"/>
                  <a:gd name="T78" fmla="*/ 0 w 86"/>
                  <a:gd name="T79" fmla="*/ 9 h 76"/>
                  <a:gd name="T80" fmla="*/ 5 w 86"/>
                  <a:gd name="T81" fmla="*/ 9 h 76"/>
                  <a:gd name="T82" fmla="*/ 5 w 86"/>
                  <a:gd name="T83" fmla="*/ 12 h 76"/>
                  <a:gd name="T84" fmla="*/ 0 w 86"/>
                  <a:gd name="T85" fmla="*/ 14 h 76"/>
                  <a:gd name="T86" fmla="*/ 2 w 86"/>
                  <a:gd name="T87" fmla="*/ 14 h 76"/>
                  <a:gd name="T88" fmla="*/ 4 w 86"/>
                  <a:gd name="T89" fmla="*/ 12 h 76"/>
                  <a:gd name="T90" fmla="*/ 6 w 86"/>
                  <a:gd name="T91" fmla="*/ 14 h 76"/>
                  <a:gd name="T92" fmla="*/ 1 w 86"/>
                  <a:gd name="T93" fmla="*/ 16 h 76"/>
                  <a:gd name="T94" fmla="*/ 2 w 86"/>
                  <a:gd name="T95" fmla="*/ 17 h 76"/>
                  <a:gd name="T96" fmla="*/ 4 w 86"/>
                  <a:gd name="T97" fmla="*/ 16 h 76"/>
                  <a:gd name="T98" fmla="*/ 4 w 86"/>
                  <a:gd name="T99" fmla="*/ 14 h 76"/>
                  <a:gd name="T100" fmla="*/ 7 w 86"/>
                  <a:gd name="T101" fmla="*/ 14 h 76"/>
                  <a:gd name="T102" fmla="*/ 5 w 86"/>
                  <a:gd name="T103" fmla="*/ 19 h 76"/>
                  <a:gd name="T104" fmla="*/ 7 w 86"/>
                  <a:gd name="T105" fmla="*/ 19 h 76"/>
                  <a:gd name="T106" fmla="*/ 7 w 86"/>
                  <a:gd name="T107" fmla="*/ 19 h 76"/>
                  <a:gd name="T108" fmla="*/ 9 w 86"/>
                  <a:gd name="T109" fmla="*/ 14 h 76"/>
                  <a:gd name="T110" fmla="*/ 13 w 86"/>
                  <a:gd name="T111" fmla="*/ 19 h 76"/>
                  <a:gd name="T112" fmla="*/ 12 w 86"/>
                  <a:gd name="T113" fmla="*/ 14 h 76"/>
                  <a:gd name="T114" fmla="*/ 14 w 86"/>
                  <a:gd name="T115" fmla="*/ 18 h 76"/>
                  <a:gd name="T116" fmla="*/ 15 w 86"/>
                  <a:gd name="T117" fmla="*/ 17 h 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76"/>
                  <a:gd name="T179" fmla="*/ 86 w 86"/>
                  <a:gd name="T180" fmla="*/ 76 h 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76">
                    <a:moveTo>
                      <a:pt x="50" y="51"/>
                    </a:moveTo>
                    <a:lnTo>
                      <a:pt x="57" y="48"/>
                    </a:lnTo>
                    <a:lnTo>
                      <a:pt x="64" y="65"/>
                    </a:lnTo>
                    <a:lnTo>
                      <a:pt x="58" y="68"/>
                    </a:lnTo>
                    <a:lnTo>
                      <a:pt x="50" y="51"/>
                    </a:lnTo>
                    <a:close/>
                    <a:moveTo>
                      <a:pt x="67" y="64"/>
                    </a:moveTo>
                    <a:lnTo>
                      <a:pt x="66" y="65"/>
                    </a:lnTo>
                    <a:lnTo>
                      <a:pt x="64" y="65"/>
                    </a:lnTo>
                    <a:lnTo>
                      <a:pt x="60" y="57"/>
                    </a:lnTo>
                    <a:lnTo>
                      <a:pt x="67" y="64"/>
                    </a:lnTo>
                    <a:close/>
                    <a:moveTo>
                      <a:pt x="53" y="50"/>
                    </a:moveTo>
                    <a:lnTo>
                      <a:pt x="57" y="47"/>
                    </a:lnTo>
                    <a:lnTo>
                      <a:pt x="70" y="60"/>
                    </a:lnTo>
                    <a:lnTo>
                      <a:pt x="67" y="64"/>
                    </a:lnTo>
                    <a:lnTo>
                      <a:pt x="53" y="50"/>
                    </a:lnTo>
                    <a:close/>
                    <a:moveTo>
                      <a:pt x="70" y="60"/>
                    </a:moveTo>
                    <a:lnTo>
                      <a:pt x="61" y="69"/>
                    </a:lnTo>
                    <a:lnTo>
                      <a:pt x="70" y="60"/>
                    </a:lnTo>
                    <a:lnTo>
                      <a:pt x="63" y="54"/>
                    </a:lnTo>
                    <a:lnTo>
                      <a:pt x="70" y="60"/>
                    </a:lnTo>
                    <a:close/>
                    <a:moveTo>
                      <a:pt x="57" y="47"/>
                    </a:moveTo>
                    <a:lnTo>
                      <a:pt x="60" y="44"/>
                    </a:lnTo>
                    <a:lnTo>
                      <a:pt x="73" y="57"/>
                    </a:lnTo>
                    <a:lnTo>
                      <a:pt x="70" y="60"/>
                    </a:lnTo>
                    <a:lnTo>
                      <a:pt x="57" y="47"/>
                    </a:lnTo>
                    <a:close/>
                    <a:moveTo>
                      <a:pt x="60" y="44"/>
                    </a:moveTo>
                    <a:lnTo>
                      <a:pt x="60" y="44"/>
                    </a:lnTo>
                    <a:lnTo>
                      <a:pt x="67" y="50"/>
                    </a:lnTo>
                    <a:lnTo>
                      <a:pt x="60" y="44"/>
                    </a:lnTo>
                    <a:close/>
                    <a:moveTo>
                      <a:pt x="60" y="44"/>
                    </a:moveTo>
                    <a:lnTo>
                      <a:pt x="63" y="40"/>
                    </a:lnTo>
                    <a:lnTo>
                      <a:pt x="77" y="54"/>
                    </a:lnTo>
                    <a:lnTo>
                      <a:pt x="73" y="57"/>
                    </a:lnTo>
                    <a:lnTo>
                      <a:pt x="60" y="44"/>
                    </a:lnTo>
                    <a:close/>
                    <a:moveTo>
                      <a:pt x="79" y="51"/>
                    </a:moveTo>
                    <a:lnTo>
                      <a:pt x="78" y="53"/>
                    </a:lnTo>
                    <a:lnTo>
                      <a:pt x="77" y="54"/>
                    </a:lnTo>
                    <a:lnTo>
                      <a:pt x="70" y="47"/>
                    </a:lnTo>
                    <a:lnTo>
                      <a:pt x="79" y="51"/>
                    </a:lnTo>
                    <a:close/>
                    <a:moveTo>
                      <a:pt x="61" y="43"/>
                    </a:moveTo>
                    <a:lnTo>
                      <a:pt x="64" y="36"/>
                    </a:lnTo>
                    <a:lnTo>
                      <a:pt x="82" y="45"/>
                    </a:lnTo>
                    <a:lnTo>
                      <a:pt x="79" y="51"/>
                    </a:lnTo>
                    <a:lnTo>
                      <a:pt x="61" y="43"/>
                    </a:lnTo>
                    <a:close/>
                    <a:moveTo>
                      <a:pt x="83" y="40"/>
                    </a:moveTo>
                    <a:lnTo>
                      <a:pt x="83" y="43"/>
                    </a:lnTo>
                    <a:lnTo>
                      <a:pt x="82" y="45"/>
                    </a:lnTo>
                    <a:lnTo>
                      <a:pt x="73" y="40"/>
                    </a:lnTo>
                    <a:lnTo>
                      <a:pt x="83" y="40"/>
                    </a:lnTo>
                    <a:close/>
                    <a:moveTo>
                      <a:pt x="63" y="40"/>
                    </a:moveTo>
                    <a:lnTo>
                      <a:pt x="63" y="37"/>
                    </a:lnTo>
                    <a:lnTo>
                      <a:pt x="83" y="37"/>
                    </a:lnTo>
                    <a:lnTo>
                      <a:pt x="83" y="40"/>
                    </a:lnTo>
                    <a:lnTo>
                      <a:pt x="63" y="40"/>
                    </a:lnTo>
                    <a:close/>
                    <a:moveTo>
                      <a:pt x="63" y="37"/>
                    </a:moveTo>
                    <a:lnTo>
                      <a:pt x="63" y="34"/>
                    </a:lnTo>
                    <a:lnTo>
                      <a:pt x="67" y="30"/>
                    </a:lnTo>
                    <a:lnTo>
                      <a:pt x="73" y="37"/>
                    </a:lnTo>
                    <a:lnTo>
                      <a:pt x="63" y="37"/>
                    </a:lnTo>
                    <a:close/>
                    <a:moveTo>
                      <a:pt x="67" y="30"/>
                    </a:moveTo>
                    <a:lnTo>
                      <a:pt x="70" y="27"/>
                    </a:lnTo>
                    <a:lnTo>
                      <a:pt x="83" y="42"/>
                    </a:lnTo>
                    <a:lnTo>
                      <a:pt x="80" y="44"/>
                    </a:lnTo>
                    <a:lnTo>
                      <a:pt x="67" y="30"/>
                    </a:lnTo>
                    <a:close/>
                    <a:moveTo>
                      <a:pt x="85" y="34"/>
                    </a:moveTo>
                    <a:lnTo>
                      <a:pt x="85" y="38"/>
                    </a:lnTo>
                    <a:lnTo>
                      <a:pt x="83" y="42"/>
                    </a:lnTo>
                    <a:lnTo>
                      <a:pt x="77" y="34"/>
                    </a:lnTo>
                    <a:lnTo>
                      <a:pt x="85" y="34"/>
                    </a:lnTo>
                    <a:close/>
                    <a:moveTo>
                      <a:pt x="67" y="34"/>
                    </a:moveTo>
                    <a:lnTo>
                      <a:pt x="67" y="28"/>
                    </a:lnTo>
                    <a:lnTo>
                      <a:pt x="85" y="28"/>
                    </a:lnTo>
                    <a:lnTo>
                      <a:pt x="85" y="34"/>
                    </a:lnTo>
                    <a:lnTo>
                      <a:pt x="67" y="34"/>
                    </a:lnTo>
                    <a:close/>
                    <a:moveTo>
                      <a:pt x="83" y="22"/>
                    </a:moveTo>
                    <a:lnTo>
                      <a:pt x="85" y="24"/>
                    </a:lnTo>
                    <a:lnTo>
                      <a:pt x="85" y="28"/>
                    </a:lnTo>
                    <a:lnTo>
                      <a:pt x="77" y="28"/>
                    </a:lnTo>
                    <a:lnTo>
                      <a:pt x="83" y="22"/>
                    </a:lnTo>
                    <a:close/>
                    <a:moveTo>
                      <a:pt x="70" y="35"/>
                    </a:moveTo>
                    <a:lnTo>
                      <a:pt x="67" y="32"/>
                    </a:lnTo>
                    <a:lnTo>
                      <a:pt x="80" y="18"/>
                    </a:lnTo>
                    <a:lnTo>
                      <a:pt x="83" y="22"/>
                    </a:lnTo>
                    <a:lnTo>
                      <a:pt x="70" y="35"/>
                    </a:lnTo>
                    <a:close/>
                    <a:moveTo>
                      <a:pt x="67" y="32"/>
                    </a:moveTo>
                    <a:lnTo>
                      <a:pt x="63" y="28"/>
                    </a:lnTo>
                    <a:lnTo>
                      <a:pt x="63" y="25"/>
                    </a:lnTo>
                    <a:lnTo>
                      <a:pt x="73" y="25"/>
                    </a:lnTo>
                    <a:lnTo>
                      <a:pt x="67" y="32"/>
                    </a:lnTo>
                    <a:close/>
                    <a:moveTo>
                      <a:pt x="63" y="25"/>
                    </a:moveTo>
                    <a:lnTo>
                      <a:pt x="63" y="22"/>
                    </a:lnTo>
                    <a:lnTo>
                      <a:pt x="83" y="22"/>
                    </a:lnTo>
                    <a:lnTo>
                      <a:pt x="83" y="25"/>
                    </a:lnTo>
                    <a:lnTo>
                      <a:pt x="63" y="25"/>
                    </a:lnTo>
                    <a:close/>
                    <a:moveTo>
                      <a:pt x="80" y="15"/>
                    </a:moveTo>
                    <a:lnTo>
                      <a:pt x="83" y="17"/>
                    </a:lnTo>
                    <a:lnTo>
                      <a:pt x="83" y="22"/>
                    </a:lnTo>
                    <a:lnTo>
                      <a:pt x="73" y="22"/>
                    </a:lnTo>
                    <a:lnTo>
                      <a:pt x="80" y="15"/>
                    </a:lnTo>
                    <a:close/>
                    <a:moveTo>
                      <a:pt x="67" y="28"/>
                    </a:moveTo>
                    <a:lnTo>
                      <a:pt x="63" y="25"/>
                    </a:lnTo>
                    <a:lnTo>
                      <a:pt x="77" y="12"/>
                    </a:lnTo>
                    <a:lnTo>
                      <a:pt x="80" y="15"/>
                    </a:lnTo>
                    <a:lnTo>
                      <a:pt x="67" y="28"/>
                    </a:lnTo>
                    <a:close/>
                    <a:moveTo>
                      <a:pt x="77" y="12"/>
                    </a:moveTo>
                    <a:lnTo>
                      <a:pt x="86" y="22"/>
                    </a:lnTo>
                    <a:lnTo>
                      <a:pt x="77" y="12"/>
                    </a:lnTo>
                    <a:lnTo>
                      <a:pt x="70" y="18"/>
                    </a:lnTo>
                    <a:lnTo>
                      <a:pt x="77" y="12"/>
                    </a:lnTo>
                    <a:close/>
                    <a:moveTo>
                      <a:pt x="63" y="25"/>
                    </a:moveTo>
                    <a:lnTo>
                      <a:pt x="60" y="22"/>
                    </a:lnTo>
                    <a:lnTo>
                      <a:pt x="73" y="8"/>
                    </a:lnTo>
                    <a:lnTo>
                      <a:pt x="77" y="12"/>
                    </a:lnTo>
                    <a:lnTo>
                      <a:pt x="63" y="25"/>
                    </a:lnTo>
                    <a:close/>
                    <a:moveTo>
                      <a:pt x="60" y="22"/>
                    </a:moveTo>
                    <a:lnTo>
                      <a:pt x="50" y="13"/>
                    </a:lnTo>
                    <a:lnTo>
                      <a:pt x="60" y="22"/>
                    </a:lnTo>
                    <a:lnTo>
                      <a:pt x="67" y="15"/>
                    </a:lnTo>
                    <a:lnTo>
                      <a:pt x="60" y="22"/>
                    </a:lnTo>
                    <a:close/>
                    <a:moveTo>
                      <a:pt x="60" y="22"/>
                    </a:moveTo>
                    <a:lnTo>
                      <a:pt x="57" y="18"/>
                    </a:lnTo>
                    <a:lnTo>
                      <a:pt x="70" y="5"/>
                    </a:lnTo>
                    <a:lnTo>
                      <a:pt x="73" y="8"/>
                    </a:lnTo>
                    <a:lnTo>
                      <a:pt x="60" y="22"/>
                    </a:lnTo>
                    <a:close/>
                    <a:moveTo>
                      <a:pt x="63" y="3"/>
                    </a:moveTo>
                    <a:lnTo>
                      <a:pt x="68" y="3"/>
                    </a:lnTo>
                    <a:lnTo>
                      <a:pt x="70" y="5"/>
                    </a:lnTo>
                    <a:lnTo>
                      <a:pt x="63" y="12"/>
                    </a:lnTo>
                    <a:lnTo>
                      <a:pt x="63" y="3"/>
                    </a:lnTo>
                    <a:close/>
                    <a:moveTo>
                      <a:pt x="63" y="22"/>
                    </a:moveTo>
                    <a:lnTo>
                      <a:pt x="57" y="22"/>
                    </a:lnTo>
                    <a:lnTo>
                      <a:pt x="57" y="3"/>
                    </a:lnTo>
                    <a:lnTo>
                      <a:pt x="63" y="3"/>
                    </a:lnTo>
                    <a:lnTo>
                      <a:pt x="63" y="22"/>
                    </a:lnTo>
                    <a:close/>
                    <a:moveTo>
                      <a:pt x="57" y="22"/>
                    </a:moveTo>
                    <a:lnTo>
                      <a:pt x="53" y="22"/>
                    </a:lnTo>
                    <a:lnTo>
                      <a:pt x="50" y="18"/>
                    </a:lnTo>
                    <a:lnTo>
                      <a:pt x="57" y="12"/>
                    </a:lnTo>
                    <a:lnTo>
                      <a:pt x="57" y="22"/>
                    </a:lnTo>
                    <a:close/>
                    <a:moveTo>
                      <a:pt x="50" y="18"/>
                    </a:moveTo>
                    <a:lnTo>
                      <a:pt x="47" y="15"/>
                    </a:lnTo>
                    <a:lnTo>
                      <a:pt x="61" y="2"/>
                    </a:lnTo>
                    <a:lnTo>
                      <a:pt x="64" y="5"/>
                    </a:lnTo>
                    <a:lnTo>
                      <a:pt x="50" y="18"/>
                    </a:lnTo>
                    <a:close/>
                    <a:moveTo>
                      <a:pt x="55" y="0"/>
                    </a:moveTo>
                    <a:lnTo>
                      <a:pt x="58" y="0"/>
                    </a:lnTo>
                    <a:lnTo>
                      <a:pt x="61" y="2"/>
                    </a:lnTo>
                    <a:lnTo>
                      <a:pt x="55" y="8"/>
                    </a:lnTo>
                    <a:lnTo>
                      <a:pt x="55" y="0"/>
                    </a:lnTo>
                    <a:close/>
                    <a:moveTo>
                      <a:pt x="55" y="18"/>
                    </a:moveTo>
                    <a:lnTo>
                      <a:pt x="48" y="18"/>
                    </a:lnTo>
                    <a:lnTo>
                      <a:pt x="48" y="0"/>
                    </a:lnTo>
                    <a:lnTo>
                      <a:pt x="55" y="0"/>
                    </a:lnTo>
                    <a:lnTo>
                      <a:pt x="55" y="18"/>
                    </a:lnTo>
                    <a:close/>
                    <a:moveTo>
                      <a:pt x="48" y="18"/>
                    </a:moveTo>
                    <a:lnTo>
                      <a:pt x="45" y="18"/>
                    </a:lnTo>
                    <a:lnTo>
                      <a:pt x="45" y="0"/>
                    </a:lnTo>
                    <a:lnTo>
                      <a:pt x="48" y="0"/>
                    </a:lnTo>
                    <a:lnTo>
                      <a:pt x="48" y="18"/>
                    </a:lnTo>
                    <a:close/>
                    <a:moveTo>
                      <a:pt x="40" y="1"/>
                    </a:moveTo>
                    <a:lnTo>
                      <a:pt x="42" y="0"/>
                    </a:lnTo>
                    <a:lnTo>
                      <a:pt x="45" y="0"/>
                    </a:lnTo>
                    <a:lnTo>
                      <a:pt x="45" y="8"/>
                    </a:lnTo>
                    <a:lnTo>
                      <a:pt x="40" y="1"/>
                    </a:lnTo>
                    <a:close/>
                    <a:moveTo>
                      <a:pt x="49" y="17"/>
                    </a:moveTo>
                    <a:lnTo>
                      <a:pt x="42" y="21"/>
                    </a:lnTo>
                    <a:lnTo>
                      <a:pt x="34" y="4"/>
                    </a:lnTo>
                    <a:lnTo>
                      <a:pt x="40" y="1"/>
                    </a:lnTo>
                    <a:lnTo>
                      <a:pt x="49" y="17"/>
                    </a:lnTo>
                    <a:close/>
                    <a:moveTo>
                      <a:pt x="42" y="21"/>
                    </a:moveTo>
                    <a:lnTo>
                      <a:pt x="40" y="22"/>
                    </a:lnTo>
                    <a:lnTo>
                      <a:pt x="38" y="22"/>
                    </a:lnTo>
                    <a:lnTo>
                      <a:pt x="38" y="12"/>
                    </a:lnTo>
                    <a:lnTo>
                      <a:pt x="42" y="21"/>
                    </a:lnTo>
                    <a:close/>
                    <a:moveTo>
                      <a:pt x="38" y="22"/>
                    </a:moveTo>
                    <a:lnTo>
                      <a:pt x="35" y="22"/>
                    </a:lnTo>
                    <a:lnTo>
                      <a:pt x="35" y="3"/>
                    </a:lnTo>
                    <a:lnTo>
                      <a:pt x="38" y="3"/>
                    </a:lnTo>
                    <a:lnTo>
                      <a:pt x="38" y="22"/>
                    </a:lnTo>
                    <a:close/>
                    <a:moveTo>
                      <a:pt x="30" y="4"/>
                    </a:moveTo>
                    <a:lnTo>
                      <a:pt x="32" y="3"/>
                    </a:lnTo>
                    <a:lnTo>
                      <a:pt x="35" y="3"/>
                    </a:lnTo>
                    <a:lnTo>
                      <a:pt x="35" y="12"/>
                    </a:lnTo>
                    <a:lnTo>
                      <a:pt x="30" y="4"/>
                    </a:lnTo>
                    <a:close/>
                    <a:moveTo>
                      <a:pt x="39" y="21"/>
                    </a:moveTo>
                    <a:lnTo>
                      <a:pt x="32" y="24"/>
                    </a:lnTo>
                    <a:lnTo>
                      <a:pt x="25" y="6"/>
                    </a:lnTo>
                    <a:lnTo>
                      <a:pt x="30" y="4"/>
                    </a:lnTo>
                    <a:lnTo>
                      <a:pt x="39" y="21"/>
                    </a:lnTo>
                    <a:close/>
                    <a:moveTo>
                      <a:pt x="32" y="24"/>
                    </a:moveTo>
                    <a:lnTo>
                      <a:pt x="27" y="27"/>
                    </a:lnTo>
                    <a:lnTo>
                      <a:pt x="18" y="10"/>
                    </a:lnTo>
                    <a:lnTo>
                      <a:pt x="25" y="6"/>
                    </a:lnTo>
                    <a:lnTo>
                      <a:pt x="32" y="24"/>
                    </a:lnTo>
                    <a:close/>
                    <a:moveTo>
                      <a:pt x="16" y="12"/>
                    </a:moveTo>
                    <a:lnTo>
                      <a:pt x="17" y="11"/>
                    </a:lnTo>
                    <a:lnTo>
                      <a:pt x="18" y="10"/>
                    </a:lnTo>
                    <a:lnTo>
                      <a:pt x="23" y="18"/>
                    </a:lnTo>
                    <a:lnTo>
                      <a:pt x="16" y="12"/>
                    </a:lnTo>
                    <a:close/>
                    <a:moveTo>
                      <a:pt x="29" y="25"/>
                    </a:moveTo>
                    <a:lnTo>
                      <a:pt x="26" y="28"/>
                    </a:lnTo>
                    <a:lnTo>
                      <a:pt x="13" y="15"/>
                    </a:lnTo>
                    <a:lnTo>
                      <a:pt x="16" y="12"/>
                    </a:lnTo>
                    <a:lnTo>
                      <a:pt x="29" y="25"/>
                    </a:lnTo>
                    <a:close/>
                    <a:moveTo>
                      <a:pt x="13" y="15"/>
                    </a:moveTo>
                    <a:lnTo>
                      <a:pt x="21" y="5"/>
                    </a:lnTo>
                    <a:lnTo>
                      <a:pt x="13" y="15"/>
                    </a:lnTo>
                    <a:lnTo>
                      <a:pt x="19" y="22"/>
                    </a:lnTo>
                    <a:lnTo>
                      <a:pt x="13" y="15"/>
                    </a:lnTo>
                    <a:close/>
                    <a:moveTo>
                      <a:pt x="26" y="28"/>
                    </a:moveTo>
                    <a:lnTo>
                      <a:pt x="23" y="32"/>
                    </a:lnTo>
                    <a:lnTo>
                      <a:pt x="9" y="18"/>
                    </a:lnTo>
                    <a:lnTo>
                      <a:pt x="13" y="15"/>
                    </a:lnTo>
                    <a:lnTo>
                      <a:pt x="26" y="28"/>
                    </a:lnTo>
                    <a:close/>
                    <a:moveTo>
                      <a:pt x="7" y="21"/>
                    </a:moveTo>
                    <a:lnTo>
                      <a:pt x="8" y="19"/>
                    </a:lnTo>
                    <a:lnTo>
                      <a:pt x="9" y="18"/>
                    </a:lnTo>
                    <a:lnTo>
                      <a:pt x="16" y="25"/>
                    </a:lnTo>
                    <a:lnTo>
                      <a:pt x="7" y="21"/>
                    </a:lnTo>
                    <a:close/>
                    <a:moveTo>
                      <a:pt x="25" y="29"/>
                    </a:moveTo>
                    <a:lnTo>
                      <a:pt x="21" y="35"/>
                    </a:lnTo>
                    <a:lnTo>
                      <a:pt x="4" y="27"/>
                    </a:lnTo>
                    <a:lnTo>
                      <a:pt x="7" y="21"/>
                    </a:lnTo>
                    <a:lnTo>
                      <a:pt x="25" y="29"/>
                    </a:lnTo>
                    <a:close/>
                    <a:moveTo>
                      <a:pt x="21" y="35"/>
                    </a:moveTo>
                    <a:lnTo>
                      <a:pt x="20" y="37"/>
                    </a:lnTo>
                    <a:lnTo>
                      <a:pt x="19" y="38"/>
                    </a:lnTo>
                    <a:lnTo>
                      <a:pt x="13" y="32"/>
                    </a:lnTo>
                    <a:lnTo>
                      <a:pt x="21" y="35"/>
                    </a:lnTo>
                    <a:close/>
                    <a:moveTo>
                      <a:pt x="19" y="38"/>
                    </a:moveTo>
                    <a:lnTo>
                      <a:pt x="16" y="42"/>
                    </a:lnTo>
                    <a:lnTo>
                      <a:pt x="3" y="27"/>
                    </a:lnTo>
                    <a:lnTo>
                      <a:pt x="6" y="24"/>
                    </a:lnTo>
                    <a:lnTo>
                      <a:pt x="19" y="38"/>
                    </a:lnTo>
                    <a:close/>
                    <a:moveTo>
                      <a:pt x="0" y="34"/>
                    </a:moveTo>
                    <a:lnTo>
                      <a:pt x="0" y="30"/>
                    </a:lnTo>
                    <a:lnTo>
                      <a:pt x="3" y="27"/>
                    </a:lnTo>
                    <a:lnTo>
                      <a:pt x="9" y="34"/>
                    </a:lnTo>
                    <a:lnTo>
                      <a:pt x="0" y="34"/>
                    </a:lnTo>
                    <a:close/>
                    <a:moveTo>
                      <a:pt x="19" y="34"/>
                    </a:moveTo>
                    <a:lnTo>
                      <a:pt x="19" y="37"/>
                    </a:lnTo>
                    <a:lnTo>
                      <a:pt x="0" y="37"/>
                    </a:lnTo>
                    <a:lnTo>
                      <a:pt x="0" y="34"/>
                    </a:lnTo>
                    <a:lnTo>
                      <a:pt x="19" y="34"/>
                    </a:lnTo>
                    <a:close/>
                    <a:moveTo>
                      <a:pt x="19" y="37"/>
                    </a:moveTo>
                    <a:lnTo>
                      <a:pt x="19" y="44"/>
                    </a:lnTo>
                    <a:lnTo>
                      <a:pt x="0" y="44"/>
                    </a:lnTo>
                    <a:lnTo>
                      <a:pt x="0" y="37"/>
                    </a:lnTo>
                    <a:lnTo>
                      <a:pt x="19" y="37"/>
                    </a:lnTo>
                    <a:close/>
                    <a:moveTo>
                      <a:pt x="19" y="44"/>
                    </a:moveTo>
                    <a:lnTo>
                      <a:pt x="19" y="47"/>
                    </a:lnTo>
                    <a:lnTo>
                      <a:pt x="0" y="47"/>
                    </a:lnTo>
                    <a:lnTo>
                      <a:pt x="0" y="44"/>
                    </a:lnTo>
                    <a:lnTo>
                      <a:pt x="19" y="44"/>
                    </a:lnTo>
                    <a:close/>
                    <a:moveTo>
                      <a:pt x="19" y="47"/>
                    </a:moveTo>
                    <a:lnTo>
                      <a:pt x="19" y="54"/>
                    </a:lnTo>
                    <a:lnTo>
                      <a:pt x="0" y="54"/>
                    </a:lnTo>
                    <a:lnTo>
                      <a:pt x="0" y="47"/>
                    </a:lnTo>
                    <a:lnTo>
                      <a:pt x="19" y="47"/>
                    </a:lnTo>
                    <a:close/>
                    <a:moveTo>
                      <a:pt x="3" y="60"/>
                    </a:moveTo>
                    <a:lnTo>
                      <a:pt x="0" y="57"/>
                    </a:lnTo>
                    <a:lnTo>
                      <a:pt x="0" y="54"/>
                    </a:lnTo>
                    <a:lnTo>
                      <a:pt x="9" y="54"/>
                    </a:lnTo>
                    <a:lnTo>
                      <a:pt x="3" y="60"/>
                    </a:lnTo>
                    <a:close/>
                    <a:moveTo>
                      <a:pt x="16" y="47"/>
                    </a:moveTo>
                    <a:lnTo>
                      <a:pt x="19" y="50"/>
                    </a:lnTo>
                    <a:lnTo>
                      <a:pt x="6" y="64"/>
                    </a:lnTo>
                    <a:lnTo>
                      <a:pt x="3" y="60"/>
                    </a:lnTo>
                    <a:lnTo>
                      <a:pt x="16" y="47"/>
                    </a:lnTo>
                    <a:close/>
                    <a:moveTo>
                      <a:pt x="19" y="50"/>
                    </a:moveTo>
                    <a:lnTo>
                      <a:pt x="23" y="53"/>
                    </a:lnTo>
                    <a:lnTo>
                      <a:pt x="23" y="57"/>
                    </a:lnTo>
                    <a:lnTo>
                      <a:pt x="13" y="57"/>
                    </a:lnTo>
                    <a:lnTo>
                      <a:pt x="19" y="50"/>
                    </a:lnTo>
                    <a:close/>
                    <a:moveTo>
                      <a:pt x="23" y="57"/>
                    </a:moveTo>
                    <a:lnTo>
                      <a:pt x="23" y="60"/>
                    </a:lnTo>
                    <a:lnTo>
                      <a:pt x="3" y="60"/>
                    </a:lnTo>
                    <a:lnTo>
                      <a:pt x="3" y="57"/>
                    </a:lnTo>
                    <a:lnTo>
                      <a:pt x="23" y="57"/>
                    </a:lnTo>
                    <a:close/>
                    <a:moveTo>
                      <a:pt x="6" y="67"/>
                    </a:moveTo>
                    <a:lnTo>
                      <a:pt x="3" y="64"/>
                    </a:lnTo>
                    <a:lnTo>
                      <a:pt x="3" y="60"/>
                    </a:lnTo>
                    <a:lnTo>
                      <a:pt x="13" y="60"/>
                    </a:lnTo>
                    <a:lnTo>
                      <a:pt x="6" y="67"/>
                    </a:lnTo>
                    <a:close/>
                    <a:moveTo>
                      <a:pt x="19" y="53"/>
                    </a:moveTo>
                    <a:lnTo>
                      <a:pt x="23" y="56"/>
                    </a:lnTo>
                    <a:lnTo>
                      <a:pt x="9" y="69"/>
                    </a:lnTo>
                    <a:lnTo>
                      <a:pt x="6" y="67"/>
                    </a:lnTo>
                    <a:lnTo>
                      <a:pt x="19" y="53"/>
                    </a:lnTo>
                    <a:close/>
                    <a:moveTo>
                      <a:pt x="16" y="72"/>
                    </a:moveTo>
                    <a:lnTo>
                      <a:pt x="12" y="72"/>
                    </a:lnTo>
                    <a:lnTo>
                      <a:pt x="9" y="69"/>
                    </a:lnTo>
                    <a:lnTo>
                      <a:pt x="16" y="62"/>
                    </a:lnTo>
                    <a:lnTo>
                      <a:pt x="16" y="72"/>
                    </a:lnTo>
                    <a:close/>
                    <a:moveTo>
                      <a:pt x="16" y="54"/>
                    </a:moveTo>
                    <a:lnTo>
                      <a:pt x="23" y="54"/>
                    </a:lnTo>
                    <a:lnTo>
                      <a:pt x="23" y="72"/>
                    </a:lnTo>
                    <a:lnTo>
                      <a:pt x="16" y="72"/>
                    </a:lnTo>
                    <a:lnTo>
                      <a:pt x="16" y="54"/>
                    </a:lnTo>
                    <a:close/>
                    <a:moveTo>
                      <a:pt x="23" y="54"/>
                    </a:moveTo>
                    <a:lnTo>
                      <a:pt x="26" y="54"/>
                    </a:lnTo>
                    <a:lnTo>
                      <a:pt x="29" y="56"/>
                    </a:lnTo>
                    <a:lnTo>
                      <a:pt x="23" y="62"/>
                    </a:lnTo>
                    <a:lnTo>
                      <a:pt x="23" y="54"/>
                    </a:lnTo>
                    <a:close/>
                    <a:moveTo>
                      <a:pt x="29" y="56"/>
                    </a:moveTo>
                    <a:lnTo>
                      <a:pt x="32" y="59"/>
                    </a:lnTo>
                    <a:lnTo>
                      <a:pt x="19" y="72"/>
                    </a:lnTo>
                    <a:lnTo>
                      <a:pt x="16" y="69"/>
                    </a:lnTo>
                    <a:lnTo>
                      <a:pt x="29" y="56"/>
                    </a:lnTo>
                    <a:close/>
                    <a:moveTo>
                      <a:pt x="26" y="76"/>
                    </a:moveTo>
                    <a:lnTo>
                      <a:pt x="21" y="76"/>
                    </a:lnTo>
                    <a:lnTo>
                      <a:pt x="19" y="72"/>
                    </a:lnTo>
                    <a:lnTo>
                      <a:pt x="26" y="66"/>
                    </a:lnTo>
                    <a:lnTo>
                      <a:pt x="26" y="76"/>
                    </a:lnTo>
                    <a:close/>
                    <a:moveTo>
                      <a:pt x="26" y="57"/>
                    </a:moveTo>
                    <a:lnTo>
                      <a:pt x="29" y="57"/>
                    </a:lnTo>
                    <a:lnTo>
                      <a:pt x="29" y="76"/>
                    </a:lnTo>
                    <a:lnTo>
                      <a:pt x="26" y="76"/>
                    </a:lnTo>
                    <a:lnTo>
                      <a:pt x="26" y="57"/>
                    </a:lnTo>
                    <a:close/>
                    <a:moveTo>
                      <a:pt x="29" y="57"/>
                    </a:moveTo>
                    <a:lnTo>
                      <a:pt x="35" y="57"/>
                    </a:lnTo>
                    <a:lnTo>
                      <a:pt x="35" y="76"/>
                    </a:lnTo>
                    <a:lnTo>
                      <a:pt x="29" y="76"/>
                    </a:lnTo>
                    <a:lnTo>
                      <a:pt x="29" y="57"/>
                    </a:lnTo>
                    <a:close/>
                    <a:moveTo>
                      <a:pt x="35" y="57"/>
                    </a:moveTo>
                    <a:lnTo>
                      <a:pt x="38" y="57"/>
                    </a:lnTo>
                    <a:lnTo>
                      <a:pt x="38" y="76"/>
                    </a:lnTo>
                    <a:lnTo>
                      <a:pt x="35" y="76"/>
                    </a:lnTo>
                    <a:lnTo>
                      <a:pt x="35" y="57"/>
                    </a:lnTo>
                    <a:close/>
                    <a:moveTo>
                      <a:pt x="38" y="57"/>
                    </a:moveTo>
                    <a:lnTo>
                      <a:pt x="45" y="57"/>
                    </a:lnTo>
                    <a:lnTo>
                      <a:pt x="45" y="76"/>
                    </a:lnTo>
                    <a:lnTo>
                      <a:pt x="38" y="76"/>
                    </a:lnTo>
                    <a:lnTo>
                      <a:pt x="38" y="57"/>
                    </a:lnTo>
                    <a:close/>
                    <a:moveTo>
                      <a:pt x="49" y="75"/>
                    </a:moveTo>
                    <a:lnTo>
                      <a:pt x="47" y="76"/>
                    </a:lnTo>
                    <a:lnTo>
                      <a:pt x="45" y="76"/>
                    </a:lnTo>
                    <a:lnTo>
                      <a:pt x="45" y="66"/>
                    </a:lnTo>
                    <a:lnTo>
                      <a:pt x="49" y="75"/>
                    </a:lnTo>
                    <a:close/>
                    <a:moveTo>
                      <a:pt x="40" y="58"/>
                    </a:moveTo>
                    <a:lnTo>
                      <a:pt x="47" y="55"/>
                    </a:lnTo>
                    <a:lnTo>
                      <a:pt x="56" y="71"/>
                    </a:lnTo>
                    <a:lnTo>
                      <a:pt x="49" y="75"/>
                    </a:lnTo>
                    <a:lnTo>
                      <a:pt x="40" y="58"/>
                    </a:lnTo>
                    <a:close/>
                    <a:moveTo>
                      <a:pt x="58" y="69"/>
                    </a:moveTo>
                    <a:lnTo>
                      <a:pt x="57" y="71"/>
                    </a:lnTo>
                    <a:lnTo>
                      <a:pt x="56" y="71"/>
                    </a:lnTo>
                    <a:lnTo>
                      <a:pt x="51" y="62"/>
                    </a:lnTo>
                    <a:lnTo>
                      <a:pt x="58" y="69"/>
                    </a:lnTo>
                    <a:close/>
                    <a:moveTo>
                      <a:pt x="45" y="56"/>
                    </a:moveTo>
                    <a:lnTo>
                      <a:pt x="48" y="53"/>
                    </a:lnTo>
                    <a:lnTo>
                      <a:pt x="61" y="67"/>
                    </a:lnTo>
                    <a:lnTo>
                      <a:pt x="58" y="69"/>
                    </a:lnTo>
                    <a:lnTo>
                      <a:pt x="45"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54" name="Freeform 340">
                <a:extLst>
                  <a:ext uri="{FF2B5EF4-FFF2-40B4-BE49-F238E27FC236}">
                    <a16:creationId xmlns:a16="http://schemas.microsoft.com/office/drawing/2014/main" id="{41EE8487-8E80-4E6E-80C8-1A0F08F46475}"/>
                  </a:ext>
                </a:extLst>
              </p:cNvPr>
              <p:cNvSpPr>
                <a:spLocks/>
              </p:cNvSpPr>
              <p:nvPr/>
            </p:nvSpPr>
            <p:spPr bwMode="auto">
              <a:xfrm>
                <a:off x="3280" y="3059"/>
                <a:ext cx="17" cy="14"/>
              </a:xfrm>
              <a:custGeom>
                <a:avLst/>
                <a:gdLst>
                  <a:gd name="T0" fmla="*/ 12 w 66"/>
                  <a:gd name="T1" fmla="*/ 12 h 57"/>
                  <a:gd name="T2" fmla="*/ 13 w 66"/>
                  <a:gd name="T3" fmla="*/ 12 h 57"/>
                  <a:gd name="T4" fmla="*/ 15 w 66"/>
                  <a:gd name="T5" fmla="*/ 11 h 57"/>
                  <a:gd name="T6" fmla="*/ 15 w 66"/>
                  <a:gd name="T7" fmla="*/ 9 h 57"/>
                  <a:gd name="T8" fmla="*/ 16 w 66"/>
                  <a:gd name="T9" fmla="*/ 9 h 57"/>
                  <a:gd name="T10" fmla="*/ 16 w 66"/>
                  <a:gd name="T11" fmla="*/ 8 h 57"/>
                  <a:gd name="T12" fmla="*/ 17 w 66"/>
                  <a:gd name="T13" fmla="*/ 6 h 57"/>
                  <a:gd name="T14" fmla="*/ 17 w 66"/>
                  <a:gd name="T15" fmla="*/ 5 h 57"/>
                  <a:gd name="T16" fmla="*/ 17 w 66"/>
                  <a:gd name="T17" fmla="*/ 4 h 57"/>
                  <a:gd name="T18" fmla="*/ 17 w 66"/>
                  <a:gd name="T19" fmla="*/ 3 h 57"/>
                  <a:gd name="T20" fmla="*/ 16 w 66"/>
                  <a:gd name="T21" fmla="*/ 2 h 57"/>
                  <a:gd name="T22" fmla="*/ 15 w 66"/>
                  <a:gd name="T23" fmla="*/ 1 h 57"/>
                  <a:gd name="T24" fmla="*/ 15 w 66"/>
                  <a:gd name="T25" fmla="*/ 1 h 57"/>
                  <a:gd name="T26" fmla="*/ 14 w 66"/>
                  <a:gd name="T27" fmla="*/ 0 h 57"/>
                  <a:gd name="T28" fmla="*/ 13 w 66"/>
                  <a:gd name="T29" fmla="*/ 0 h 57"/>
                  <a:gd name="T30" fmla="*/ 11 w 66"/>
                  <a:gd name="T31" fmla="*/ 0 h 57"/>
                  <a:gd name="T32" fmla="*/ 10 w 66"/>
                  <a:gd name="T33" fmla="*/ 0 h 57"/>
                  <a:gd name="T34" fmla="*/ 9 w 66"/>
                  <a:gd name="T35" fmla="*/ 0 h 57"/>
                  <a:gd name="T36" fmla="*/ 8 w 66"/>
                  <a:gd name="T37" fmla="*/ 0 h 57"/>
                  <a:gd name="T38" fmla="*/ 6 w 66"/>
                  <a:gd name="T39" fmla="*/ 1 h 57"/>
                  <a:gd name="T40" fmla="*/ 5 w 66"/>
                  <a:gd name="T41" fmla="*/ 1 h 57"/>
                  <a:gd name="T42" fmla="*/ 4 w 66"/>
                  <a:gd name="T43" fmla="*/ 1 h 57"/>
                  <a:gd name="T44" fmla="*/ 3 w 66"/>
                  <a:gd name="T45" fmla="*/ 3 h 57"/>
                  <a:gd name="T46" fmla="*/ 2 w 66"/>
                  <a:gd name="T47" fmla="*/ 4 h 57"/>
                  <a:gd name="T48" fmla="*/ 2 w 66"/>
                  <a:gd name="T49" fmla="*/ 4 h 57"/>
                  <a:gd name="T50" fmla="*/ 1 w 66"/>
                  <a:gd name="T51" fmla="*/ 5 h 57"/>
                  <a:gd name="T52" fmla="*/ 0 w 66"/>
                  <a:gd name="T53" fmla="*/ 7 h 57"/>
                  <a:gd name="T54" fmla="*/ 0 w 66"/>
                  <a:gd name="T55" fmla="*/ 8 h 57"/>
                  <a:gd name="T56" fmla="*/ 0 w 66"/>
                  <a:gd name="T57" fmla="*/ 9 h 57"/>
                  <a:gd name="T58" fmla="*/ 0 w 66"/>
                  <a:gd name="T59" fmla="*/ 10 h 57"/>
                  <a:gd name="T60" fmla="*/ 1 w 66"/>
                  <a:gd name="T61" fmla="*/ 11 h 57"/>
                  <a:gd name="T62" fmla="*/ 2 w 66"/>
                  <a:gd name="T63" fmla="*/ 12 h 57"/>
                  <a:gd name="T64" fmla="*/ 2 w 66"/>
                  <a:gd name="T65" fmla="*/ 12 h 57"/>
                  <a:gd name="T66" fmla="*/ 3 w 66"/>
                  <a:gd name="T67" fmla="*/ 13 h 57"/>
                  <a:gd name="T68" fmla="*/ 4 w 66"/>
                  <a:gd name="T69" fmla="*/ 13 h 57"/>
                  <a:gd name="T70" fmla="*/ 6 w 66"/>
                  <a:gd name="T71" fmla="*/ 14 h 57"/>
                  <a:gd name="T72" fmla="*/ 6 w 66"/>
                  <a:gd name="T73" fmla="*/ 14 h 57"/>
                  <a:gd name="T74" fmla="*/ 8 w 66"/>
                  <a:gd name="T75" fmla="*/ 14 h 57"/>
                  <a:gd name="T76" fmla="*/ 9 w 66"/>
                  <a:gd name="T77" fmla="*/ 13 h 57"/>
                  <a:gd name="T78" fmla="*/ 10 w 66"/>
                  <a:gd name="T79" fmla="*/ 13 h 57"/>
                  <a:gd name="T80" fmla="*/ 12 w 66"/>
                  <a:gd name="T81" fmla="*/ 12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7" y="50"/>
                    </a:moveTo>
                    <a:lnTo>
                      <a:pt x="50" y="47"/>
                    </a:lnTo>
                    <a:lnTo>
                      <a:pt x="57" y="44"/>
                    </a:lnTo>
                    <a:lnTo>
                      <a:pt x="60" y="38"/>
                    </a:lnTo>
                    <a:lnTo>
                      <a:pt x="62" y="35"/>
                    </a:lnTo>
                    <a:lnTo>
                      <a:pt x="62" y="32"/>
                    </a:lnTo>
                    <a:lnTo>
                      <a:pt x="66" y="25"/>
                    </a:lnTo>
                    <a:lnTo>
                      <a:pt x="66" y="22"/>
                    </a:lnTo>
                    <a:lnTo>
                      <a:pt x="66" y="18"/>
                    </a:lnTo>
                    <a:lnTo>
                      <a:pt x="66" y="12"/>
                    </a:lnTo>
                    <a:lnTo>
                      <a:pt x="62" y="10"/>
                    </a:lnTo>
                    <a:lnTo>
                      <a:pt x="60" y="6"/>
                    </a:lnTo>
                    <a:lnTo>
                      <a:pt x="57" y="3"/>
                    </a:lnTo>
                    <a:lnTo>
                      <a:pt x="54" y="0"/>
                    </a:lnTo>
                    <a:lnTo>
                      <a:pt x="50" y="0"/>
                    </a:lnTo>
                    <a:lnTo>
                      <a:pt x="44" y="0"/>
                    </a:lnTo>
                    <a:lnTo>
                      <a:pt x="40" y="0"/>
                    </a:lnTo>
                    <a:lnTo>
                      <a:pt x="34" y="0"/>
                    </a:lnTo>
                    <a:lnTo>
                      <a:pt x="32" y="0"/>
                    </a:lnTo>
                    <a:lnTo>
                      <a:pt x="25" y="3"/>
                    </a:lnTo>
                    <a:lnTo>
                      <a:pt x="18" y="3"/>
                    </a:lnTo>
                    <a:lnTo>
                      <a:pt x="15" y="6"/>
                    </a:lnTo>
                    <a:lnTo>
                      <a:pt x="12" y="12"/>
                    </a:lnTo>
                    <a:lnTo>
                      <a:pt x="6" y="15"/>
                    </a:lnTo>
                    <a:lnTo>
                      <a:pt x="6" y="18"/>
                    </a:lnTo>
                    <a:lnTo>
                      <a:pt x="3" y="22"/>
                    </a:lnTo>
                    <a:lnTo>
                      <a:pt x="0" y="28"/>
                    </a:lnTo>
                    <a:lnTo>
                      <a:pt x="0" y="32"/>
                    </a:lnTo>
                    <a:lnTo>
                      <a:pt x="0" y="38"/>
                    </a:lnTo>
                    <a:lnTo>
                      <a:pt x="0" y="40"/>
                    </a:lnTo>
                    <a:lnTo>
                      <a:pt x="3" y="44"/>
                    </a:lnTo>
                    <a:lnTo>
                      <a:pt x="6" y="47"/>
                    </a:lnTo>
                    <a:lnTo>
                      <a:pt x="8" y="50"/>
                    </a:lnTo>
                    <a:lnTo>
                      <a:pt x="12" y="54"/>
                    </a:lnTo>
                    <a:lnTo>
                      <a:pt x="15" y="54"/>
                    </a:lnTo>
                    <a:lnTo>
                      <a:pt x="22" y="57"/>
                    </a:lnTo>
                    <a:lnTo>
                      <a:pt x="25" y="57"/>
                    </a:lnTo>
                    <a:lnTo>
                      <a:pt x="32" y="57"/>
                    </a:lnTo>
                    <a:lnTo>
                      <a:pt x="34" y="54"/>
                    </a:lnTo>
                    <a:lnTo>
                      <a:pt x="40" y="54"/>
                    </a:lnTo>
                    <a:lnTo>
                      <a:pt x="47"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55" name="Freeform 341">
                <a:extLst>
                  <a:ext uri="{FF2B5EF4-FFF2-40B4-BE49-F238E27FC236}">
                    <a16:creationId xmlns:a16="http://schemas.microsoft.com/office/drawing/2014/main" id="{4331FF5F-0E32-4264-A1D7-C6B63EED53A2}"/>
                  </a:ext>
                </a:extLst>
              </p:cNvPr>
              <p:cNvSpPr>
                <a:spLocks noEditPoints="1"/>
              </p:cNvSpPr>
              <p:nvPr/>
            </p:nvSpPr>
            <p:spPr bwMode="auto">
              <a:xfrm>
                <a:off x="3278" y="3056"/>
                <a:ext cx="21" cy="20"/>
              </a:xfrm>
              <a:custGeom>
                <a:avLst/>
                <a:gdLst>
                  <a:gd name="T0" fmla="*/ 13 w 86"/>
                  <a:gd name="T1" fmla="*/ 13 h 77"/>
                  <a:gd name="T2" fmla="*/ 15 w 86"/>
                  <a:gd name="T3" fmla="*/ 12 h 77"/>
                  <a:gd name="T4" fmla="*/ 17 w 86"/>
                  <a:gd name="T5" fmla="*/ 16 h 77"/>
                  <a:gd name="T6" fmla="*/ 18 w 86"/>
                  <a:gd name="T7" fmla="*/ 15 h 77"/>
                  <a:gd name="T8" fmla="*/ 15 w 86"/>
                  <a:gd name="T9" fmla="*/ 11 h 77"/>
                  <a:gd name="T10" fmla="*/ 20 w 86"/>
                  <a:gd name="T11" fmla="*/ 12 h 77"/>
                  <a:gd name="T12" fmla="*/ 16 w 86"/>
                  <a:gd name="T13" fmla="*/ 11 h 77"/>
                  <a:gd name="T14" fmla="*/ 16 w 86"/>
                  <a:gd name="T15" fmla="*/ 10 h 77"/>
                  <a:gd name="T16" fmla="*/ 20 w 86"/>
                  <a:gd name="T17" fmla="*/ 12 h 77"/>
                  <a:gd name="T18" fmla="*/ 21 w 86"/>
                  <a:gd name="T19" fmla="*/ 9 h 77"/>
                  <a:gd name="T20" fmla="*/ 16 w 86"/>
                  <a:gd name="T21" fmla="*/ 8 h 77"/>
                  <a:gd name="T22" fmla="*/ 16 w 86"/>
                  <a:gd name="T23" fmla="*/ 6 h 77"/>
                  <a:gd name="T24" fmla="*/ 21 w 86"/>
                  <a:gd name="T25" fmla="*/ 6 h 77"/>
                  <a:gd name="T26" fmla="*/ 20 w 86"/>
                  <a:gd name="T27" fmla="*/ 4 h 77"/>
                  <a:gd name="T28" fmla="*/ 16 w 86"/>
                  <a:gd name="T29" fmla="*/ 7 h 77"/>
                  <a:gd name="T30" fmla="*/ 15 w 86"/>
                  <a:gd name="T31" fmla="*/ 5 h 77"/>
                  <a:gd name="T32" fmla="*/ 16 w 86"/>
                  <a:gd name="T33" fmla="*/ 0 h 77"/>
                  <a:gd name="T34" fmla="*/ 15 w 86"/>
                  <a:gd name="T35" fmla="*/ 0 h 77"/>
                  <a:gd name="T36" fmla="*/ 15 w 86"/>
                  <a:gd name="T37" fmla="*/ 0 h 77"/>
                  <a:gd name="T38" fmla="*/ 13 w 86"/>
                  <a:gd name="T39" fmla="*/ 5 h 77"/>
                  <a:gd name="T40" fmla="*/ 11 w 86"/>
                  <a:gd name="T41" fmla="*/ 5 h 77"/>
                  <a:gd name="T42" fmla="*/ 10 w 86"/>
                  <a:gd name="T43" fmla="*/ 0 h 77"/>
                  <a:gd name="T44" fmla="*/ 8 w 86"/>
                  <a:gd name="T45" fmla="*/ 1 h 77"/>
                  <a:gd name="T46" fmla="*/ 9 w 86"/>
                  <a:gd name="T47" fmla="*/ 3 h 77"/>
                  <a:gd name="T48" fmla="*/ 9 w 86"/>
                  <a:gd name="T49" fmla="*/ 6 h 77"/>
                  <a:gd name="T50" fmla="*/ 9 w 86"/>
                  <a:gd name="T51" fmla="*/ 5 h 77"/>
                  <a:gd name="T52" fmla="*/ 4 w 86"/>
                  <a:gd name="T53" fmla="*/ 3 h 77"/>
                  <a:gd name="T54" fmla="*/ 3 w 86"/>
                  <a:gd name="T55" fmla="*/ 5 h 77"/>
                  <a:gd name="T56" fmla="*/ 5 w 86"/>
                  <a:gd name="T57" fmla="*/ 6 h 77"/>
                  <a:gd name="T58" fmla="*/ 6 w 86"/>
                  <a:gd name="T59" fmla="*/ 8 h 77"/>
                  <a:gd name="T60" fmla="*/ 6 w 86"/>
                  <a:gd name="T61" fmla="*/ 6 h 77"/>
                  <a:gd name="T62" fmla="*/ 6 w 86"/>
                  <a:gd name="T63" fmla="*/ 9 h 77"/>
                  <a:gd name="T64" fmla="*/ 1 w 86"/>
                  <a:gd name="T65" fmla="*/ 6 h 77"/>
                  <a:gd name="T66" fmla="*/ 3 w 86"/>
                  <a:gd name="T67" fmla="*/ 8 h 77"/>
                  <a:gd name="T68" fmla="*/ 5 w 86"/>
                  <a:gd name="T69" fmla="*/ 9 h 77"/>
                  <a:gd name="T70" fmla="*/ 4 w 86"/>
                  <a:gd name="T71" fmla="*/ 10 h 77"/>
                  <a:gd name="T72" fmla="*/ 4 w 86"/>
                  <a:gd name="T73" fmla="*/ 12 h 77"/>
                  <a:gd name="T74" fmla="*/ 0 w 86"/>
                  <a:gd name="T75" fmla="*/ 13 h 77"/>
                  <a:gd name="T76" fmla="*/ 2 w 86"/>
                  <a:gd name="T77" fmla="*/ 13 h 77"/>
                  <a:gd name="T78" fmla="*/ 4 w 86"/>
                  <a:gd name="T79" fmla="*/ 11 h 77"/>
                  <a:gd name="T80" fmla="*/ 5 w 86"/>
                  <a:gd name="T81" fmla="*/ 12 h 77"/>
                  <a:gd name="T82" fmla="*/ 6 w 86"/>
                  <a:gd name="T83" fmla="*/ 13 h 77"/>
                  <a:gd name="T84" fmla="*/ 3 w 86"/>
                  <a:gd name="T85" fmla="*/ 17 h 77"/>
                  <a:gd name="T86" fmla="*/ 4 w 86"/>
                  <a:gd name="T87" fmla="*/ 16 h 77"/>
                  <a:gd name="T88" fmla="*/ 6 w 86"/>
                  <a:gd name="T89" fmla="*/ 14 h 77"/>
                  <a:gd name="T90" fmla="*/ 5 w 86"/>
                  <a:gd name="T91" fmla="*/ 14 h 77"/>
                  <a:gd name="T92" fmla="*/ 7 w 86"/>
                  <a:gd name="T93" fmla="*/ 14 h 77"/>
                  <a:gd name="T94" fmla="*/ 7 w 86"/>
                  <a:gd name="T95" fmla="*/ 20 h 77"/>
                  <a:gd name="T96" fmla="*/ 8 w 86"/>
                  <a:gd name="T97" fmla="*/ 17 h 77"/>
                  <a:gd name="T98" fmla="*/ 8 w 86"/>
                  <a:gd name="T99" fmla="*/ 15 h 77"/>
                  <a:gd name="T100" fmla="*/ 12 w 86"/>
                  <a:gd name="T101" fmla="*/ 19 h 77"/>
                  <a:gd name="T102" fmla="*/ 9 w 86"/>
                  <a:gd name="T103" fmla="*/ 15 h 77"/>
                  <a:gd name="T104" fmla="*/ 11 w 86"/>
                  <a:gd name="T105" fmla="*/ 14 h 77"/>
                  <a:gd name="T106" fmla="*/ 11 w 86"/>
                  <a:gd name="T107" fmla="*/ 19 h 77"/>
                  <a:gd name="T108" fmla="*/ 13 w 86"/>
                  <a:gd name="T109" fmla="*/ 19 h 7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6"/>
                  <a:gd name="T166" fmla="*/ 0 h 77"/>
                  <a:gd name="T167" fmla="*/ 86 w 86"/>
                  <a:gd name="T168" fmla="*/ 77 h 7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6" h="77">
                    <a:moveTo>
                      <a:pt x="50" y="54"/>
                    </a:moveTo>
                    <a:lnTo>
                      <a:pt x="54" y="50"/>
                    </a:lnTo>
                    <a:lnTo>
                      <a:pt x="67" y="64"/>
                    </a:lnTo>
                    <a:lnTo>
                      <a:pt x="64" y="67"/>
                    </a:lnTo>
                    <a:lnTo>
                      <a:pt x="50" y="54"/>
                    </a:lnTo>
                    <a:close/>
                    <a:moveTo>
                      <a:pt x="54" y="50"/>
                    </a:moveTo>
                    <a:lnTo>
                      <a:pt x="55" y="49"/>
                    </a:lnTo>
                    <a:lnTo>
                      <a:pt x="56" y="48"/>
                    </a:lnTo>
                    <a:lnTo>
                      <a:pt x="60" y="57"/>
                    </a:lnTo>
                    <a:lnTo>
                      <a:pt x="54" y="50"/>
                    </a:lnTo>
                    <a:close/>
                    <a:moveTo>
                      <a:pt x="56" y="48"/>
                    </a:moveTo>
                    <a:lnTo>
                      <a:pt x="63" y="46"/>
                    </a:lnTo>
                    <a:lnTo>
                      <a:pt x="70" y="63"/>
                    </a:lnTo>
                    <a:lnTo>
                      <a:pt x="65" y="66"/>
                    </a:lnTo>
                    <a:lnTo>
                      <a:pt x="56" y="48"/>
                    </a:lnTo>
                    <a:close/>
                    <a:moveTo>
                      <a:pt x="75" y="58"/>
                    </a:moveTo>
                    <a:lnTo>
                      <a:pt x="74" y="61"/>
                    </a:lnTo>
                    <a:lnTo>
                      <a:pt x="70" y="63"/>
                    </a:lnTo>
                    <a:lnTo>
                      <a:pt x="67" y="54"/>
                    </a:lnTo>
                    <a:lnTo>
                      <a:pt x="75" y="58"/>
                    </a:lnTo>
                    <a:close/>
                    <a:moveTo>
                      <a:pt x="58" y="49"/>
                    </a:moveTo>
                    <a:lnTo>
                      <a:pt x="61" y="44"/>
                    </a:lnTo>
                    <a:lnTo>
                      <a:pt x="78" y="52"/>
                    </a:lnTo>
                    <a:lnTo>
                      <a:pt x="75" y="58"/>
                    </a:lnTo>
                    <a:lnTo>
                      <a:pt x="58" y="49"/>
                    </a:lnTo>
                    <a:close/>
                    <a:moveTo>
                      <a:pt x="61" y="44"/>
                    </a:moveTo>
                    <a:lnTo>
                      <a:pt x="61" y="42"/>
                    </a:lnTo>
                    <a:lnTo>
                      <a:pt x="63" y="40"/>
                    </a:lnTo>
                    <a:lnTo>
                      <a:pt x="70" y="48"/>
                    </a:lnTo>
                    <a:lnTo>
                      <a:pt x="61" y="44"/>
                    </a:lnTo>
                    <a:close/>
                    <a:moveTo>
                      <a:pt x="63" y="40"/>
                    </a:moveTo>
                    <a:lnTo>
                      <a:pt x="66" y="38"/>
                    </a:lnTo>
                    <a:lnTo>
                      <a:pt x="80" y="52"/>
                    </a:lnTo>
                    <a:lnTo>
                      <a:pt x="77" y="55"/>
                    </a:lnTo>
                    <a:lnTo>
                      <a:pt x="63" y="40"/>
                    </a:lnTo>
                    <a:close/>
                    <a:moveTo>
                      <a:pt x="82" y="45"/>
                    </a:moveTo>
                    <a:lnTo>
                      <a:pt x="82" y="48"/>
                    </a:lnTo>
                    <a:lnTo>
                      <a:pt x="80" y="52"/>
                    </a:lnTo>
                    <a:lnTo>
                      <a:pt x="72" y="45"/>
                    </a:lnTo>
                    <a:lnTo>
                      <a:pt x="82" y="45"/>
                    </a:lnTo>
                    <a:close/>
                    <a:moveTo>
                      <a:pt x="64" y="45"/>
                    </a:moveTo>
                    <a:lnTo>
                      <a:pt x="64" y="42"/>
                    </a:lnTo>
                    <a:lnTo>
                      <a:pt x="82" y="42"/>
                    </a:lnTo>
                    <a:lnTo>
                      <a:pt x="82" y="45"/>
                    </a:lnTo>
                    <a:lnTo>
                      <a:pt x="64" y="45"/>
                    </a:lnTo>
                    <a:close/>
                    <a:moveTo>
                      <a:pt x="64" y="42"/>
                    </a:moveTo>
                    <a:lnTo>
                      <a:pt x="64" y="39"/>
                    </a:lnTo>
                    <a:lnTo>
                      <a:pt x="65" y="37"/>
                    </a:lnTo>
                    <a:lnTo>
                      <a:pt x="72" y="42"/>
                    </a:lnTo>
                    <a:lnTo>
                      <a:pt x="64" y="42"/>
                    </a:lnTo>
                    <a:close/>
                    <a:moveTo>
                      <a:pt x="65" y="37"/>
                    </a:moveTo>
                    <a:lnTo>
                      <a:pt x="68" y="31"/>
                    </a:lnTo>
                    <a:lnTo>
                      <a:pt x="85" y="39"/>
                    </a:lnTo>
                    <a:lnTo>
                      <a:pt x="81" y="46"/>
                    </a:lnTo>
                    <a:lnTo>
                      <a:pt x="65" y="37"/>
                    </a:lnTo>
                    <a:close/>
                    <a:moveTo>
                      <a:pt x="86" y="35"/>
                    </a:moveTo>
                    <a:lnTo>
                      <a:pt x="86" y="37"/>
                    </a:lnTo>
                    <a:lnTo>
                      <a:pt x="85" y="39"/>
                    </a:lnTo>
                    <a:lnTo>
                      <a:pt x="76" y="35"/>
                    </a:lnTo>
                    <a:lnTo>
                      <a:pt x="86" y="35"/>
                    </a:lnTo>
                    <a:close/>
                    <a:moveTo>
                      <a:pt x="67" y="35"/>
                    </a:moveTo>
                    <a:lnTo>
                      <a:pt x="67" y="32"/>
                    </a:lnTo>
                    <a:lnTo>
                      <a:pt x="86" y="32"/>
                    </a:lnTo>
                    <a:lnTo>
                      <a:pt x="86" y="35"/>
                    </a:lnTo>
                    <a:lnTo>
                      <a:pt x="67" y="35"/>
                    </a:lnTo>
                    <a:close/>
                    <a:moveTo>
                      <a:pt x="67" y="32"/>
                    </a:moveTo>
                    <a:lnTo>
                      <a:pt x="67" y="28"/>
                    </a:lnTo>
                    <a:lnTo>
                      <a:pt x="86" y="28"/>
                    </a:lnTo>
                    <a:lnTo>
                      <a:pt x="86" y="32"/>
                    </a:lnTo>
                    <a:lnTo>
                      <a:pt x="67" y="32"/>
                    </a:lnTo>
                    <a:close/>
                    <a:moveTo>
                      <a:pt x="67" y="28"/>
                    </a:moveTo>
                    <a:lnTo>
                      <a:pt x="67" y="22"/>
                    </a:lnTo>
                    <a:lnTo>
                      <a:pt x="86" y="22"/>
                    </a:lnTo>
                    <a:lnTo>
                      <a:pt x="86" y="28"/>
                    </a:lnTo>
                    <a:lnTo>
                      <a:pt x="67" y="28"/>
                    </a:lnTo>
                    <a:close/>
                    <a:moveTo>
                      <a:pt x="82" y="15"/>
                    </a:moveTo>
                    <a:lnTo>
                      <a:pt x="86" y="18"/>
                    </a:lnTo>
                    <a:lnTo>
                      <a:pt x="86" y="22"/>
                    </a:lnTo>
                    <a:lnTo>
                      <a:pt x="76" y="22"/>
                    </a:lnTo>
                    <a:lnTo>
                      <a:pt x="82" y="15"/>
                    </a:lnTo>
                    <a:close/>
                    <a:moveTo>
                      <a:pt x="69" y="29"/>
                    </a:moveTo>
                    <a:lnTo>
                      <a:pt x="66" y="26"/>
                    </a:lnTo>
                    <a:lnTo>
                      <a:pt x="80" y="12"/>
                    </a:lnTo>
                    <a:lnTo>
                      <a:pt x="82" y="15"/>
                    </a:lnTo>
                    <a:lnTo>
                      <a:pt x="69" y="29"/>
                    </a:lnTo>
                    <a:close/>
                    <a:moveTo>
                      <a:pt x="66" y="26"/>
                    </a:moveTo>
                    <a:lnTo>
                      <a:pt x="63" y="23"/>
                    </a:lnTo>
                    <a:lnTo>
                      <a:pt x="77" y="10"/>
                    </a:lnTo>
                    <a:lnTo>
                      <a:pt x="80" y="12"/>
                    </a:lnTo>
                    <a:lnTo>
                      <a:pt x="66" y="26"/>
                    </a:lnTo>
                    <a:close/>
                    <a:moveTo>
                      <a:pt x="63" y="23"/>
                    </a:moveTo>
                    <a:lnTo>
                      <a:pt x="60" y="20"/>
                    </a:lnTo>
                    <a:lnTo>
                      <a:pt x="74" y="6"/>
                    </a:lnTo>
                    <a:lnTo>
                      <a:pt x="77" y="10"/>
                    </a:lnTo>
                    <a:lnTo>
                      <a:pt x="63" y="23"/>
                    </a:lnTo>
                    <a:close/>
                    <a:moveTo>
                      <a:pt x="60" y="20"/>
                    </a:moveTo>
                    <a:lnTo>
                      <a:pt x="57" y="16"/>
                    </a:lnTo>
                    <a:lnTo>
                      <a:pt x="70" y="3"/>
                    </a:lnTo>
                    <a:lnTo>
                      <a:pt x="74" y="6"/>
                    </a:lnTo>
                    <a:lnTo>
                      <a:pt x="60" y="20"/>
                    </a:lnTo>
                    <a:close/>
                    <a:moveTo>
                      <a:pt x="64" y="0"/>
                    </a:moveTo>
                    <a:lnTo>
                      <a:pt x="67" y="0"/>
                    </a:lnTo>
                    <a:lnTo>
                      <a:pt x="70" y="3"/>
                    </a:lnTo>
                    <a:lnTo>
                      <a:pt x="64" y="10"/>
                    </a:lnTo>
                    <a:lnTo>
                      <a:pt x="64" y="0"/>
                    </a:lnTo>
                    <a:close/>
                    <a:moveTo>
                      <a:pt x="64" y="20"/>
                    </a:moveTo>
                    <a:lnTo>
                      <a:pt x="60" y="20"/>
                    </a:lnTo>
                    <a:lnTo>
                      <a:pt x="60" y="0"/>
                    </a:lnTo>
                    <a:lnTo>
                      <a:pt x="64" y="0"/>
                    </a:lnTo>
                    <a:lnTo>
                      <a:pt x="64" y="20"/>
                    </a:lnTo>
                    <a:close/>
                    <a:moveTo>
                      <a:pt x="60" y="20"/>
                    </a:moveTo>
                    <a:lnTo>
                      <a:pt x="54" y="20"/>
                    </a:lnTo>
                    <a:lnTo>
                      <a:pt x="54" y="0"/>
                    </a:lnTo>
                    <a:lnTo>
                      <a:pt x="60" y="0"/>
                    </a:lnTo>
                    <a:lnTo>
                      <a:pt x="60" y="20"/>
                    </a:lnTo>
                    <a:close/>
                    <a:moveTo>
                      <a:pt x="54" y="20"/>
                    </a:moveTo>
                    <a:lnTo>
                      <a:pt x="50" y="20"/>
                    </a:lnTo>
                    <a:lnTo>
                      <a:pt x="50" y="0"/>
                    </a:lnTo>
                    <a:lnTo>
                      <a:pt x="54" y="0"/>
                    </a:lnTo>
                    <a:lnTo>
                      <a:pt x="54" y="20"/>
                    </a:lnTo>
                    <a:close/>
                    <a:moveTo>
                      <a:pt x="50" y="20"/>
                    </a:moveTo>
                    <a:lnTo>
                      <a:pt x="44" y="20"/>
                    </a:lnTo>
                    <a:lnTo>
                      <a:pt x="44" y="0"/>
                    </a:lnTo>
                    <a:lnTo>
                      <a:pt x="50" y="0"/>
                    </a:lnTo>
                    <a:lnTo>
                      <a:pt x="50" y="20"/>
                    </a:lnTo>
                    <a:close/>
                    <a:moveTo>
                      <a:pt x="44" y="20"/>
                    </a:moveTo>
                    <a:lnTo>
                      <a:pt x="42" y="20"/>
                    </a:lnTo>
                    <a:lnTo>
                      <a:pt x="42" y="0"/>
                    </a:lnTo>
                    <a:lnTo>
                      <a:pt x="44" y="0"/>
                    </a:lnTo>
                    <a:lnTo>
                      <a:pt x="44" y="20"/>
                    </a:lnTo>
                    <a:close/>
                    <a:moveTo>
                      <a:pt x="37" y="1"/>
                    </a:moveTo>
                    <a:lnTo>
                      <a:pt x="39" y="0"/>
                    </a:lnTo>
                    <a:lnTo>
                      <a:pt x="42" y="0"/>
                    </a:lnTo>
                    <a:lnTo>
                      <a:pt x="42" y="10"/>
                    </a:lnTo>
                    <a:lnTo>
                      <a:pt x="37" y="1"/>
                    </a:lnTo>
                    <a:close/>
                    <a:moveTo>
                      <a:pt x="45" y="18"/>
                    </a:moveTo>
                    <a:lnTo>
                      <a:pt x="39" y="22"/>
                    </a:lnTo>
                    <a:lnTo>
                      <a:pt x="31" y="4"/>
                    </a:lnTo>
                    <a:lnTo>
                      <a:pt x="37" y="1"/>
                    </a:lnTo>
                    <a:lnTo>
                      <a:pt x="45" y="18"/>
                    </a:lnTo>
                    <a:close/>
                    <a:moveTo>
                      <a:pt x="39" y="22"/>
                    </a:moveTo>
                    <a:lnTo>
                      <a:pt x="37" y="22"/>
                    </a:lnTo>
                    <a:lnTo>
                      <a:pt x="35" y="22"/>
                    </a:lnTo>
                    <a:lnTo>
                      <a:pt x="35" y="13"/>
                    </a:lnTo>
                    <a:lnTo>
                      <a:pt x="39" y="22"/>
                    </a:lnTo>
                    <a:close/>
                    <a:moveTo>
                      <a:pt x="35" y="22"/>
                    </a:moveTo>
                    <a:lnTo>
                      <a:pt x="28" y="22"/>
                    </a:lnTo>
                    <a:lnTo>
                      <a:pt x="28" y="3"/>
                    </a:lnTo>
                    <a:lnTo>
                      <a:pt x="35" y="3"/>
                    </a:lnTo>
                    <a:lnTo>
                      <a:pt x="35" y="22"/>
                    </a:lnTo>
                    <a:close/>
                    <a:moveTo>
                      <a:pt x="22" y="6"/>
                    </a:moveTo>
                    <a:lnTo>
                      <a:pt x="25" y="3"/>
                    </a:lnTo>
                    <a:lnTo>
                      <a:pt x="28" y="3"/>
                    </a:lnTo>
                    <a:lnTo>
                      <a:pt x="28" y="13"/>
                    </a:lnTo>
                    <a:lnTo>
                      <a:pt x="22" y="6"/>
                    </a:lnTo>
                    <a:close/>
                    <a:moveTo>
                      <a:pt x="35" y="20"/>
                    </a:moveTo>
                    <a:lnTo>
                      <a:pt x="32" y="23"/>
                    </a:lnTo>
                    <a:lnTo>
                      <a:pt x="18" y="10"/>
                    </a:lnTo>
                    <a:lnTo>
                      <a:pt x="22" y="6"/>
                    </a:lnTo>
                    <a:lnTo>
                      <a:pt x="35" y="20"/>
                    </a:lnTo>
                    <a:close/>
                    <a:moveTo>
                      <a:pt x="16" y="12"/>
                    </a:moveTo>
                    <a:lnTo>
                      <a:pt x="17" y="11"/>
                    </a:lnTo>
                    <a:lnTo>
                      <a:pt x="18" y="10"/>
                    </a:lnTo>
                    <a:lnTo>
                      <a:pt x="25" y="16"/>
                    </a:lnTo>
                    <a:lnTo>
                      <a:pt x="16" y="12"/>
                    </a:lnTo>
                    <a:close/>
                    <a:moveTo>
                      <a:pt x="34" y="21"/>
                    </a:moveTo>
                    <a:lnTo>
                      <a:pt x="31" y="26"/>
                    </a:lnTo>
                    <a:lnTo>
                      <a:pt x="14" y="18"/>
                    </a:lnTo>
                    <a:lnTo>
                      <a:pt x="16" y="12"/>
                    </a:lnTo>
                    <a:lnTo>
                      <a:pt x="34" y="21"/>
                    </a:lnTo>
                    <a:close/>
                    <a:moveTo>
                      <a:pt x="31" y="26"/>
                    </a:moveTo>
                    <a:lnTo>
                      <a:pt x="29" y="29"/>
                    </a:lnTo>
                    <a:lnTo>
                      <a:pt x="26" y="31"/>
                    </a:lnTo>
                    <a:lnTo>
                      <a:pt x="22" y="22"/>
                    </a:lnTo>
                    <a:lnTo>
                      <a:pt x="31" y="26"/>
                    </a:lnTo>
                    <a:close/>
                    <a:moveTo>
                      <a:pt x="26" y="31"/>
                    </a:moveTo>
                    <a:lnTo>
                      <a:pt x="20" y="34"/>
                    </a:lnTo>
                    <a:lnTo>
                      <a:pt x="12" y="17"/>
                    </a:lnTo>
                    <a:lnTo>
                      <a:pt x="17" y="14"/>
                    </a:lnTo>
                    <a:lnTo>
                      <a:pt x="26" y="31"/>
                    </a:lnTo>
                    <a:close/>
                    <a:moveTo>
                      <a:pt x="6" y="25"/>
                    </a:moveTo>
                    <a:lnTo>
                      <a:pt x="6" y="20"/>
                    </a:lnTo>
                    <a:lnTo>
                      <a:pt x="12" y="17"/>
                    </a:lnTo>
                    <a:lnTo>
                      <a:pt x="16" y="25"/>
                    </a:lnTo>
                    <a:lnTo>
                      <a:pt x="6" y="25"/>
                    </a:lnTo>
                    <a:close/>
                    <a:moveTo>
                      <a:pt x="25" y="25"/>
                    </a:moveTo>
                    <a:lnTo>
                      <a:pt x="25" y="28"/>
                    </a:lnTo>
                    <a:lnTo>
                      <a:pt x="6" y="28"/>
                    </a:lnTo>
                    <a:lnTo>
                      <a:pt x="6" y="25"/>
                    </a:lnTo>
                    <a:lnTo>
                      <a:pt x="25" y="25"/>
                    </a:lnTo>
                    <a:close/>
                    <a:moveTo>
                      <a:pt x="25" y="28"/>
                    </a:moveTo>
                    <a:lnTo>
                      <a:pt x="25" y="33"/>
                    </a:lnTo>
                    <a:lnTo>
                      <a:pt x="23" y="35"/>
                    </a:lnTo>
                    <a:lnTo>
                      <a:pt x="16" y="28"/>
                    </a:lnTo>
                    <a:lnTo>
                      <a:pt x="25" y="28"/>
                    </a:lnTo>
                    <a:close/>
                    <a:moveTo>
                      <a:pt x="23" y="35"/>
                    </a:moveTo>
                    <a:lnTo>
                      <a:pt x="20" y="38"/>
                    </a:lnTo>
                    <a:lnTo>
                      <a:pt x="6" y="25"/>
                    </a:lnTo>
                    <a:lnTo>
                      <a:pt x="9" y="22"/>
                    </a:lnTo>
                    <a:lnTo>
                      <a:pt x="23" y="35"/>
                    </a:lnTo>
                    <a:close/>
                    <a:moveTo>
                      <a:pt x="4" y="27"/>
                    </a:moveTo>
                    <a:lnTo>
                      <a:pt x="5" y="26"/>
                    </a:lnTo>
                    <a:lnTo>
                      <a:pt x="6" y="25"/>
                    </a:lnTo>
                    <a:lnTo>
                      <a:pt x="13" y="32"/>
                    </a:lnTo>
                    <a:lnTo>
                      <a:pt x="4" y="27"/>
                    </a:lnTo>
                    <a:close/>
                    <a:moveTo>
                      <a:pt x="21" y="36"/>
                    </a:moveTo>
                    <a:lnTo>
                      <a:pt x="18" y="43"/>
                    </a:lnTo>
                    <a:lnTo>
                      <a:pt x="1" y="34"/>
                    </a:lnTo>
                    <a:lnTo>
                      <a:pt x="4" y="27"/>
                    </a:lnTo>
                    <a:lnTo>
                      <a:pt x="21" y="36"/>
                    </a:lnTo>
                    <a:close/>
                    <a:moveTo>
                      <a:pt x="0" y="38"/>
                    </a:moveTo>
                    <a:lnTo>
                      <a:pt x="0" y="36"/>
                    </a:lnTo>
                    <a:lnTo>
                      <a:pt x="1" y="34"/>
                    </a:lnTo>
                    <a:lnTo>
                      <a:pt x="10" y="38"/>
                    </a:lnTo>
                    <a:lnTo>
                      <a:pt x="0" y="38"/>
                    </a:lnTo>
                    <a:close/>
                    <a:moveTo>
                      <a:pt x="18" y="38"/>
                    </a:moveTo>
                    <a:lnTo>
                      <a:pt x="18" y="42"/>
                    </a:lnTo>
                    <a:lnTo>
                      <a:pt x="0" y="42"/>
                    </a:lnTo>
                    <a:lnTo>
                      <a:pt x="0" y="38"/>
                    </a:lnTo>
                    <a:lnTo>
                      <a:pt x="18" y="38"/>
                    </a:lnTo>
                    <a:close/>
                    <a:moveTo>
                      <a:pt x="18" y="42"/>
                    </a:moveTo>
                    <a:lnTo>
                      <a:pt x="18" y="48"/>
                    </a:lnTo>
                    <a:lnTo>
                      <a:pt x="0" y="48"/>
                    </a:lnTo>
                    <a:lnTo>
                      <a:pt x="0" y="42"/>
                    </a:lnTo>
                    <a:lnTo>
                      <a:pt x="18" y="42"/>
                    </a:lnTo>
                    <a:close/>
                    <a:moveTo>
                      <a:pt x="18" y="48"/>
                    </a:moveTo>
                    <a:lnTo>
                      <a:pt x="18" y="50"/>
                    </a:lnTo>
                    <a:lnTo>
                      <a:pt x="0" y="50"/>
                    </a:lnTo>
                    <a:lnTo>
                      <a:pt x="0" y="48"/>
                    </a:lnTo>
                    <a:lnTo>
                      <a:pt x="18" y="48"/>
                    </a:lnTo>
                    <a:close/>
                    <a:moveTo>
                      <a:pt x="3" y="57"/>
                    </a:moveTo>
                    <a:lnTo>
                      <a:pt x="0" y="55"/>
                    </a:lnTo>
                    <a:lnTo>
                      <a:pt x="0" y="50"/>
                    </a:lnTo>
                    <a:lnTo>
                      <a:pt x="10" y="50"/>
                    </a:lnTo>
                    <a:lnTo>
                      <a:pt x="3" y="57"/>
                    </a:lnTo>
                    <a:close/>
                    <a:moveTo>
                      <a:pt x="16" y="44"/>
                    </a:moveTo>
                    <a:lnTo>
                      <a:pt x="20" y="47"/>
                    </a:lnTo>
                    <a:lnTo>
                      <a:pt x="6" y="60"/>
                    </a:lnTo>
                    <a:lnTo>
                      <a:pt x="3" y="57"/>
                    </a:lnTo>
                    <a:lnTo>
                      <a:pt x="16" y="44"/>
                    </a:lnTo>
                    <a:close/>
                    <a:moveTo>
                      <a:pt x="6" y="60"/>
                    </a:moveTo>
                    <a:lnTo>
                      <a:pt x="6" y="60"/>
                    </a:lnTo>
                    <a:lnTo>
                      <a:pt x="13" y="54"/>
                    </a:lnTo>
                    <a:lnTo>
                      <a:pt x="6" y="60"/>
                    </a:lnTo>
                    <a:close/>
                    <a:moveTo>
                      <a:pt x="20" y="47"/>
                    </a:moveTo>
                    <a:lnTo>
                      <a:pt x="23" y="50"/>
                    </a:lnTo>
                    <a:lnTo>
                      <a:pt x="9" y="64"/>
                    </a:lnTo>
                    <a:lnTo>
                      <a:pt x="6" y="60"/>
                    </a:lnTo>
                    <a:lnTo>
                      <a:pt x="20" y="47"/>
                    </a:lnTo>
                    <a:close/>
                    <a:moveTo>
                      <a:pt x="23" y="50"/>
                    </a:moveTo>
                    <a:lnTo>
                      <a:pt x="23" y="50"/>
                    </a:lnTo>
                    <a:lnTo>
                      <a:pt x="16" y="57"/>
                    </a:lnTo>
                    <a:lnTo>
                      <a:pt x="23" y="50"/>
                    </a:lnTo>
                    <a:close/>
                    <a:moveTo>
                      <a:pt x="23" y="50"/>
                    </a:moveTo>
                    <a:lnTo>
                      <a:pt x="26" y="54"/>
                    </a:lnTo>
                    <a:lnTo>
                      <a:pt x="12" y="67"/>
                    </a:lnTo>
                    <a:lnTo>
                      <a:pt x="9" y="64"/>
                    </a:lnTo>
                    <a:lnTo>
                      <a:pt x="23" y="50"/>
                    </a:lnTo>
                    <a:close/>
                    <a:moveTo>
                      <a:pt x="12" y="67"/>
                    </a:moveTo>
                    <a:lnTo>
                      <a:pt x="22" y="77"/>
                    </a:lnTo>
                    <a:lnTo>
                      <a:pt x="12" y="67"/>
                    </a:lnTo>
                    <a:lnTo>
                      <a:pt x="18" y="60"/>
                    </a:lnTo>
                    <a:lnTo>
                      <a:pt x="12" y="67"/>
                    </a:lnTo>
                    <a:close/>
                    <a:moveTo>
                      <a:pt x="26" y="54"/>
                    </a:moveTo>
                    <a:lnTo>
                      <a:pt x="28" y="57"/>
                    </a:lnTo>
                    <a:lnTo>
                      <a:pt x="15" y="70"/>
                    </a:lnTo>
                    <a:lnTo>
                      <a:pt x="12" y="67"/>
                    </a:lnTo>
                    <a:lnTo>
                      <a:pt x="26" y="54"/>
                    </a:lnTo>
                    <a:close/>
                    <a:moveTo>
                      <a:pt x="22" y="74"/>
                    </a:moveTo>
                    <a:lnTo>
                      <a:pt x="18" y="74"/>
                    </a:lnTo>
                    <a:lnTo>
                      <a:pt x="15" y="70"/>
                    </a:lnTo>
                    <a:lnTo>
                      <a:pt x="22" y="64"/>
                    </a:lnTo>
                    <a:lnTo>
                      <a:pt x="22" y="74"/>
                    </a:lnTo>
                    <a:close/>
                    <a:moveTo>
                      <a:pt x="22" y="54"/>
                    </a:moveTo>
                    <a:lnTo>
                      <a:pt x="25" y="54"/>
                    </a:lnTo>
                    <a:lnTo>
                      <a:pt x="25" y="74"/>
                    </a:lnTo>
                    <a:lnTo>
                      <a:pt x="22" y="74"/>
                    </a:lnTo>
                    <a:lnTo>
                      <a:pt x="22" y="54"/>
                    </a:lnTo>
                    <a:close/>
                    <a:moveTo>
                      <a:pt x="25" y="54"/>
                    </a:moveTo>
                    <a:lnTo>
                      <a:pt x="27" y="54"/>
                    </a:lnTo>
                    <a:lnTo>
                      <a:pt x="29" y="55"/>
                    </a:lnTo>
                    <a:lnTo>
                      <a:pt x="25" y="64"/>
                    </a:lnTo>
                    <a:lnTo>
                      <a:pt x="25" y="54"/>
                    </a:lnTo>
                    <a:close/>
                    <a:moveTo>
                      <a:pt x="29" y="55"/>
                    </a:moveTo>
                    <a:lnTo>
                      <a:pt x="36" y="58"/>
                    </a:lnTo>
                    <a:lnTo>
                      <a:pt x="27" y="76"/>
                    </a:lnTo>
                    <a:lnTo>
                      <a:pt x="21" y="72"/>
                    </a:lnTo>
                    <a:lnTo>
                      <a:pt x="29" y="55"/>
                    </a:lnTo>
                    <a:close/>
                    <a:moveTo>
                      <a:pt x="32" y="76"/>
                    </a:moveTo>
                    <a:lnTo>
                      <a:pt x="29" y="76"/>
                    </a:lnTo>
                    <a:lnTo>
                      <a:pt x="27" y="76"/>
                    </a:lnTo>
                    <a:lnTo>
                      <a:pt x="32" y="67"/>
                    </a:lnTo>
                    <a:lnTo>
                      <a:pt x="32" y="76"/>
                    </a:lnTo>
                    <a:close/>
                    <a:moveTo>
                      <a:pt x="32" y="57"/>
                    </a:moveTo>
                    <a:lnTo>
                      <a:pt x="35" y="57"/>
                    </a:lnTo>
                    <a:lnTo>
                      <a:pt x="35" y="76"/>
                    </a:lnTo>
                    <a:lnTo>
                      <a:pt x="32" y="76"/>
                    </a:lnTo>
                    <a:lnTo>
                      <a:pt x="32" y="57"/>
                    </a:lnTo>
                    <a:close/>
                    <a:moveTo>
                      <a:pt x="35" y="57"/>
                    </a:moveTo>
                    <a:lnTo>
                      <a:pt x="42" y="57"/>
                    </a:lnTo>
                    <a:lnTo>
                      <a:pt x="42" y="76"/>
                    </a:lnTo>
                    <a:lnTo>
                      <a:pt x="35" y="76"/>
                    </a:lnTo>
                    <a:lnTo>
                      <a:pt x="35" y="57"/>
                    </a:lnTo>
                    <a:close/>
                    <a:moveTo>
                      <a:pt x="48" y="74"/>
                    </a:moveTo>
                    <a:lnTo>
                      <a:pt x="45" y="76"/>
                    </a:lnTo>
                    <a:lnTo>
                      <a:pt x="42" y="76"/>
                    </a:lnTo>
                    <a:lnTo>
                      <a:pt x="42" y="67"/>
                    </a:lnTo>
                    <a:lnTo>
                      <a:pt x="48" y="74"/>
                    </a:lnTo>
                    <a:close/>
                    <a:moveTo>
                      <a:pt x="34" y="60"/>
                    </a:moveTo>
                    <a:lnTo>
                      <a:pt x="37" y="57"/>
                    </a:lnTo>
                    <a:lnTo>
                      <a:pt x="52" y="70"/>
                    </a:lnTo>
                    <a:lnTo>
                      <a:pt x="48" y="74"/>
                    </a:lnTo>
                    <a:lnTo>
                      <a:pt x="34" y="60"/>
                    </a:lnTo>
                    <a:close/>
                    <a:moveTo>
                      <a:pt x="37" y="57"/>
                    </a:moveTo>
                    <a:lnTo>
                      <a:pt x="40" y="54"/>
                    </a:lnTo>
                    <a:lnTo>
                      <a:pt x="44" y="54"/>
                    </a:lnTo>
                    <a:lnTo>
                      <a:pt x="44" y="64"/>
                    </a:lnTo>
                    <a:lnTo>
                      <a:pt x="37" y="57"/>
                    </a:lnTo>
                    <a:close/>
                    <a:moveTo>
                      <a:pt x="44" y="54"/>
                    </a:moveTo>
                    <a:lnTo>
                      <a:pt x="50" y="54"/>
                    </a:lnTo>
                    <a:lnTo>
                      <a:pt x="50" y="74"/>
                    </a:lnTo>
                    <a:lnTo>
                      <a:pt x="44" y="74"/>
                    </a:lnTo>
                    <a:lnTo>
                      <a:pt x="44" y="54"/>
                    </a:lnTo>
                    <a:close/>
                    <a:moveTo>
                      <a:pt x="55" y="72"/>
                    </a:moveTo>
                    <a:lnTo>
                      <a:pt x="53" y="74"/>
                    </a:lnTo>
                    <a:lnTo>
                      <a:pt x="50" y="74"/>
                    </a:lnTo>
                    <a:lnTo>
                      <a:pt x="50" y="64"/>
                    </a:lnTo>
                    <a:lnTo>
                      <a:pt x="55" y="72"/>
                    </a:lnTo>
                    <a:close/>
                    <a:moveTo>
                      <a:pt x="46" y="55"/>
                    </a:moveTo>
                    <a:lnTo>
                      <a:pt x="53" y="52"/>
                    </a:lnTo>
                    <a:lnTo>
                      <a:pt x="61" y="69"/>
                    </a:lnTo>
                    <a:lnTo>
                      <a:pt x="55" y="72"/>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56" name="Freeform 342">
                <a:extLst>
                  <a:ext uri="{FF2B5EF4-FFF2-40B4-BE49-F238E27FC236}">
                    <a16:creationId xmlns:a16="http://schemas.microsoft.com/office/drawing/2014/main" id="{19099477-0710-4FF1-8D59-C8BDB0EEF56B}"/>
                  </a:ext>
                </a:extLst>
              </p:cNvPr>
              <p:cNvSpPr>
                <a:spLocks/>
              </p:cNvSpPr>
              <p:nvPr/>
            </p:nvSpPr>
            <p:spPr bwMode="auto">
              <a:xfrm>
                <a:off x="3331" y="3034"/>
                <a:ext cx="17" cy="14"/>
              </a:xfrm>
              <a:custGeom>
                <a:avLst/>
                <a:gdLst>
                  <a:gd name="T0" fmla="*/ 12 w 68"/>
                  <a:gd name="T1" fmla="*/ 13 h 57"/>
                  <a:gd name="T2" fmla="*/ 13 w 68"/>
                  <a:gd name="T3" fmla="*/ 12 h 57"/>
                  <a:gd name="T4" fmla="*/ 15 w 68"/>
                  <a:gd name="T5" fmla="*/ 11 h 57"/>
                  <a:gd name="T6" fmla="*/ 15 w 68"/>
                  <a:gd name="T7" fmla="*/ 10 h 57"/>
                  <a:gd name="T8" fmla="*/ 16 w 68"/>
                  <a:gd name="T9" fmla="*/ 9 h 57"/>
                  <a:gd name="T10" fmla="*/ 17 w 68"/>
                  <a:gd name="T11" fmla="*/ 8 h 57"/>
                  <a:gd name="T12" fmla="*/ 17 w 68"/>
                  <a:gd name="T13" fmla="*/ 7 h 57"/>
                  <a:gd name="T14" fmla="*/ 17 w 68"/>
                  <a:gd name="T15" fmla="*/ 6 h 57"/>
                  <a:gd name="T16" fmla="*/ 17 w 68"/>
                  <a:gd name="T17" fmla="*/ 5 h 57"/>
                  <a:gd name="T18" fmla="*/ 17 w 68"/>
                  <a:gd name="T19" fmla="*/ 3 h 57"/>
                  <a:gd name="T20" fmla="*/ 16 w 68"/>
                  <a:gd name="T21" fmla="*/ 2 h 57"/>
                  <a:gd name="T22" fmla="*/ 16 w 68"/>
                  <a:gd name="T23" fmla="*/ 1 h 57"/>
                  <a:gd name="T24" fmla="*/ 15 w 68"/>
                  <a:gd name="T25" fmla="*/ 1 h 57"/>
                  <a:gd name="T26" fmla="*/ 14 w 68"/>
                  <a:gd name="T27" fmla="*/ 1 h 57"/>
                  <a:gd name="T28" fmla="*/ 13 w 68"/>
                  <a:gd name="T29" fmla="*/ 0 h 57"/>
                  <a:gd name="T30" fmla="*/ 12 w 68"/>
                  <a:gd name="T31" fmla="*/ 0 h 57"/>
                  <a:gd name="T32" fmla="*/ 11 w 68"/>
                  <a:gd name="T33" fmla="*/ 0 h 57"/>
                  <a:gd name="T34" fmla="*/ 10 w 68"/>
                  <a:gd name="T35" fmla="*/ 0 h 57"/>
                  <a:gd name="T36" fmla="*/ 8 w 68"/>
                  <a:gd name="T37" fmla="*/ 0 h 57"/>
                  <a:gd name="T38" fmla="*/ 7 w 68"/>
                  <a:gd name="T39" fmla="*/ 1 h 57"/>
                  <a:gd name="T40" fmla="*/ 6 w 68"/>
                  <a:gd name="T41" fmla="*/ 1 h 57"/>
                  <a:gd name="T42" fmla="*/ 4 w 68"/>
                  <a:gd name="T43" fmla="*/ 2 h 57"/>
                  <a:gd name="T44" fmla="*/ 4 w 68"/>
                  <a:gd name="T45" fmla="*/ 3 h 57"/>
                  <a:gd name="T46" fmla="*/ 3 w 68"/>
                  <a:gd name="T47" fmla="*/ 4 h 57"/>
                  <a:gd name="T48" fmla="*/ 2 w 68"/>
                  <a:gd name="T49" fmla="*/ 5 h 57"/>
                  <a:gd name="T50" fmla="*/ 1 w 68"/>
                  <a:gd name="T51" fmla="*/ 6 h 57"/>
                  <a:gd name="T52" fmla="*/ 1 w 68"/>
                  <a:gd name="T53" fmla="*/ 7 h 57"/>
                  <a:gd name="T54" fmla="*/ 0 w 68"/>
                  <a:gd name="T55" fmla="*/ 8 h 57"/>
                  <a:gd name="T56" fmla="*/ 0 w 68"/>
                  <a:gd name="T57" fmla="*/ 9 h 57"/>
                  <a:gd name="T58" fmla="*/ 1 w 68"/>
                  <a:gd name="T59" fmla="*/ 10 h 57"/>
                  <a:gd name="T60" fmla="*/ 1 w 68"/>
                  <a:gd name="T61" fmla="*/ 11 h 57"/>
                  <a:gd name="T62" fmla="*/ 2 w 68"/>
                  <a:gd name="T63" fmla="*/ 12 h 57"/>
                  <a:gd name="T64" fmla="*/ 3 w 68"/>
                  <a:gd name="T65" fmla="*/ 13 h 57"/>
                  <a:gd name="T66" fmla="*/ 4 w 68"/>
                  <a:gd name="T67" fmla="*/ 14 h 57"/>
                  <a:gd name="T68" fmla="*/ 5 w 68"/>
                  <a:gd name="T69" fmla="*/ 14 h 57"/>
                  <a:gd name="T70" fmla="*/ 6 w 68"/>
                  <a:gd name="T71" fmla="*/ 14 h 57"/>
                  <a:gd name="T72" fmla="*/ 7 w 68"/>
                  <a:gd name="T73" fmla="*/ 14 h 57"/>
                  <a:gd name="T74" fmla="*/ 8 w 68"/>
                  <a:gd name="T75" fmla="*/ 14 h 57"/>
                  <a:gd name="T76" fmla="*/ 10 w 68"/>
                  <a:gd name="T77" fmla="*/ 14 h 57"/>
                  <a:gd name="T78" fmla="*/ 11 w 68"/>
                  <a:gd name="T79" fmla="*/ 14 h 57"/>
                  <a:gd name="T80" fmla="*/ 12 w 68"/>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57"/>
                  <a:gd name="T125" fmla="*/ 68 w 68"/>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57">
                    <a:moveTo>
                      <a:pt x="48" y="51"/>
                    </a:moveTo>
                    <a:lnTo>
                      <a:pt x="51" y="48"/>
                    </a:lnTo>
                    <a:lnTo>
                      <a:pt x="58" y="45"/>
                    </a:lnTo>
                    <a:lnTo>
                      <a:pt x="61" y="41"/>
                    </a:lnTo>
                    <a:lnTo>
                      <a:pt x="64" y="35"/>
                    </a:lnTo>
                    <a:lnTo>
                      <a:pt x="68" y="31"/>
                    </a:lnTo>
                    <a:lnTo>
                      <a:pt x="68" y="28"/>
                    </a:lnTo>
                    <a:lnTo>
                      <a:pt x="68" y="23"/>
                    </a:lnTo>
                    <a:lnTo>
                      <a:pt x="68" y="19"/>
                    </a:lnTo>
                    <a:lnTo>
                      <a:pt x="68" y="13"/>
                    </a:lnTo>
                    <a:lnTo>
                      <a:pt x="64" y="9"/>
                    </a:lnTo>
                    <a:lnTo>
                      <a:pt x="64" y="6"/>
                    </a:lnTo>
                    <a:lnTo>
                      <a:pt x="61" y="3"/>
                    </a:lnTo>
                    <a:lnTo>
                      <a:pt x="54" y="3"/>
                    </a:lnTo>
                    <a:lnTo>
                      <a:pt x="51" y="0"/>
                    </a:lnTo>
                    <a:lnTo>
                      <a:pt x="48" y="0"/>
                    </a:lnTo>
                    <a:lnTo>
                      <a:pt x="42" y="0"/>
                    </a:lnTo>
                    <a:lnTo>
                      <a:pt x="39" y="0"/>
                    </a:lnTo>
                    <a:lnTo>
                      <a:pt x="32" y="0"/>
                    </a:lnTo>
                    <a:lnTo>
                      <a:pt x="26" y="3"/>
                    </a:lnTo>
                    <a:lnTo>
                      <a:pt x="23" y="6"/>
                    </a:lnTo>
                    <a:lnTo>
                      <a:pt x="17" y="9"/>
                    </a:lnTo>
                    <a:lnTo>
                      <a:pt x="14" y="13"/>
                    </a:lnTo>
                    <a:lnTo>
                      <a:pt x="10" y="16"/>
                    </a:lnTo>
                    <a:lnTo>
                      <a:pt x="7" y="19"/>
                    </a:lnTo>
                    <a:lnTo>
                      <a:pt x="4" y="26"/>
                    </a:lnTo>
                    <a:lnTo>
                      <a:pt x="4" y="28"/>
                    </a:lnTo>
                    <a:lnTo>
                      <a:pt x="0" y="31"/>
                    </a:lnTo>
                    <a:lnTo>
                      <a:pt x="0" y="38"/>
                    </a:lnTo>
                    <a:lnTo>
                      <a:pt x="4" y="41"/>
                    </a:lnTo>
                    <a:lnTo>
                      <a:pt x="4" y="45"/>
                    </a:lnTo>
                    <a:lnTo>
                      <a:pt x="7" y="48"/>
                    </a:lnTo>
                    <a:lnTo>
                      <a:pt x="10" y="51"/>
                    </a:lnTo>
                    <a:lnTo>
                      <a:pt x="14" y="55"/>
                    </a:lnTo>
                    <a:lnTo>
                      <a:pt x="20" y="55"/>
                    </a:lnTo>
                    <a:lnTo>
                      <a:pt x="23" y="57"/>
                    </a:lnTo>
                    <a:lnTo>
                      <a:pt x="29" y="57"/>
                    </a:lnTo>
                    <a:lnTo>
                      <a:pt x="32" y="57"/>
                    </a:lnTo>
                    <a:lnTo>
                      <a:pt x="39" y="55"/>
                    </a:lnTo>
                    <a:lnTo>
                      <a:pt x="42" y="55"/>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57" name="Freeform 343">
                <a:extLst>
                  <a:ext uri="{FF2B5EF4-FFF2-40B4-BE49-F238E27FC236}">
                    <a16:creationId xmlns:a16="http://schemas.microsoft.com/office/drawing/2014/main" id="{69A12CCC-1073-44D4-9503-22C1F1FBB38A}"/>
                  </a:ext>
                </a:extLst>
              </p:cNvPr>
              <p:cNvSpPr>
                <a:spLocks noEditPoints="1"/>
              </p:cNvSpPr>
              <p:nvPr/>
            </p:nvSpPr>
            <p:spPr bwMode="auto">
              <a:xfrm>
                <a:off x="3328" y="3032"/>
                <a:ext cx="22" cy="19"/>
              </a:xfrm>
              <a:custGeom>
                <a:avLst/>
                <a:gdLst>
                  <a:gd name="T0" fmla="*/ 14 w 86"/>
                  <a:gd name="T1" fmla="*/ 13 h 76"/>
                  <a:gd name="T2" fmla="*/ 16 w 86"/>
                  <a:gd name="T3" fmla="*/ 11 h 76"/>
                  <a:gd name="T4" fmla="*/ 18 w 86"/>
                  <a:gd name="T5" fmla="*/ 16 h 76"/>
                  <a:gd name="T6" fmla="*/ 19 w 86"/>
                  <a:gd name="T7" fmla="*/ 15 h 76"/>
                  <a:gd name="T8" fmla="*/ 20 w 86"/>
                  <a:gd name="T9" fmla="*/ 14 h 76"/>
                  <a:gd name="T10" fmla="*/ 17 w 86"/>
                  <a:gd name="T11" fmla="*/ 10 h 76"/>
                  <a:gd name="T12" fmla="*/ 18 w 86"/>
                  <a:gd name="T13" fmla="*/ 9 h 76"/>
                  <a:gd name="T14" fmla="*/ 21 w 86"/>
                  <a:gd name="T15" fmla="*/ 12 h 76"/>
                  <a:gd name="T16" fmla="*/ 22 w 86"/>
                  <a:gd name="T17" fmla="*/ 10 h 76"/>
                  <a:gd name="T18" fmla="*/ 17 w 86"/>
                  <a:gd name="T19" fmla="*/ 9 h 76"/>
                  <a:gd name="T20" fmla="*/ 17 w 86"/>
                  <a:gd name="T21" fmla="*/ 7 h 76"/>
                  <a:gd name="T22" fmla="*/ 22 w 86"/>
                  <a:gd name="T23" fmla="*/ 5 h 76"/>
                  <a:gd name="T24" fmla="*/ 20 w 86"/>
                  <a:gd name="T25" fmla="*/ 3 h 76"/>
                  <a:gd name="T26" fmla="*/ 19 w 86"/>
                  <a:gd name="T27" fmla="*/ 5 h 76"/>
                  <a:gd name="T28" fmla="*/ 16 w 86"/>
                  <a:gd name="T29" fmla="*/ 5 h 76"/>
                  <a:gd name="T30" fmla="*/ 17 w 86"/>
                  <a:gd name="T31" fmla="*/ 6 h 76"/>
                  <a:gd name="T32" fmla="*/ 19 w 86"/>
                  <a:gd name="T33" fmla="*/ 1 h 76"/>
                  <a:gd name="T34" fmla="*/ 16 w 86"/>
                  <a:gd name="T35" fmla="*/ 1 h 76"/>
                  <a:gd name="T36" fmla="*/ 16 w 86"/>
                  <a:gd name="T37" fmla="*/ 3 h 76"/>
                  <a:gd name="T38" fmla="*/ 15 w 86"/>
                  <a:gd name="T39" fmla="*/ 5 h 76"/>
                  <a:gd name="T40" fmla="*/ 15 w 86"/>
                  <a:gd name="T41" fmla="*/ 5 h 76"/>
                  <a:gd name="T42" fmla="*/ 13 w 86"/>
                  <a:gd name="T43" fmla="*/ 5 h 76"/>
                  <a:gd name="T44" fmla="*/ 12 w 86"/>
                  <a:gd name="T45" fmla="*/ 0 h 76"/>
                  <a:gd name="T46" fmla="*/ 12 w 86"/>
                  <a:gd name="T47" fmla="*/ 0 h 76"/>
                  <a:gd name="T48" fmla="*/ 9 w 86"/>
                  <a:gd name="T49" fmla="*/ 0 h 76"/>
                  <a:gd name="T50" fmla="*/ 7 w 86"/>
                  <a:gd name="T51" fmla="*/ 1 h 76"/>
                  <a:gd name="T52" fmla="*/ 10 w 86"/>
                  <a:gd name="T53" fmla="*/ 6 h 76"/>
                  <a:gd name="T54" fmla="*/ 9 w 86"/>
                  <a:gd name="T55" fmla="*/ 6 h 76"/>
                  <a:gd name="T56" fmla="*/ 7 w 86"/>
                  <a:gd name="T57" fmla="*/ 2 h 76"/>
                  <a:gd name="T58" fmla="*/ 5 w 86"/>
                  <a:gd name="T59" fmla="*/ 3 h 76"/>
                  <a:gd name="T60" fmla="*/ 7 w 86"/>
                  <a:gd name="T61" fmla="*/ 7 h 76"/>
                  <a:gd name="T62" fmla="*/ 9 w 86"/>
                  <a:gd name="T63" fmla="*/ 6 h 76"/>
                  <a:gd name="T64" fmla="*/ 2 w 86"/>
                  <a:gd name="T65" fmla="*/ 6 h 76"/>
                  <a:gd name="T66" fmla="*/ 4 w 86"/>
                  <a:gd name="T67" fmla="*/ 7 h 76"/>
                  <a:gd name="T68" fmla="*/ 6 w 86"/>
                  <a:gd name="T69" fmla="*/ 8 h 76"/>
                  <a:gd name="T70" fmla="*/ 6 w 86"/>
                  <a:gd name="T71" fmla="*/ 9 h 76"/>
                  <a:gd name="T72" fmla="*/ 6 w 86"/>
                  <a:gd name="T73" fmla="*/ 10 h 76"/>
                  <a:gd name="T74" fmla="*/ 1 w 86"/>
                  <a:gd name="T75" fmla="*/ 9 h 76"/>
                  <a:gd name="T76" fmla="*/ 2 w 86"/>
                  <a:gd name="T77" fmla="*/ 10 h 76"/>
                  <a:gd name="T78" fmla="*/ 5 w 86"/>
                  <a:gd name="T79" fmla="*/ 10 h 76"/>
                  <a:gd name="T80" fmla="*/ 4 w 86"/>
                  <a:gd name="T81" fmla="*/ 10 h 76"/>
                  <a:gd name="T82" fmla="*/ 6 w 86"/>
                  <a:gd name="T83" fmla="*/ 12 h 76"/>
                  <a:gd name="T84" fmla="*/ 1 w 86"/>
                  <a:gd name="T85" fmla="*/ 14 h 76"/>
                  <a:gd name="T86" fmla="*/ 3 w 86"/>
                  <a:gd name="T87" fmla="*/ 14 h 76"/>
                  <a:gd name="T88" fmla="*/ 5 w 86"/>
                  <a:gd name="T89" fmla="*/ 12 h 76"/>
                  <a:gd name="T90" fmla="*/ 6 w 86"/>
                  <a:gd name="T91" fmla="*/ 13 h 76"/>
                  <a:gd name="T92" fmla="*/ 7 w 86"/>
                  <a:gd name="T93" fmla="*/ 14 h 76"/>
                  <a:gd name="T94" fmla="*/ 4 w 86"/>
                  <a:gd name="T95" fmla="*/ 18 h 76"/>
                  <a:gd name="T96" fmla="*/ 6 w 86"/>
                  <a:gd name="T97" fmla="*/ 16 h 76"/>
                  <a:gd name="T98" fmla="*/ 6 w 86"/>
                  <a:gd name="T99" fmla="*/ 14 h 76"/>
                  <a:gd name="T100" fmla="*/ 9 w 86"/>
                  <a:gd name="T101" fmla="*/ 14 h 76"/>
                  <a:gd name="T102" fmla="*/ 7 w 86"/>
                  <a:gd name="T103" fmla="*/ 19 h 76"/>
                  <a:gd name="T104" fmla="*/ 10 w 86"/>
                  <a:gd name="T105" fmla="*/ 19 h 76"/>
                  <a:gd name="T106" fmla="*/ 10 w 86"/>
                  <a:gd name="T107" fmla="*/ 19 h 76"/>
                  <a:gd name="T108" fmla="*/ 12 w 86"/>
                  <a:gd name="T109" fmla="*/ 19 h 76"/>
                  <a:gd name="T110" fmla="*/ 11 w 86"/>
                  <a:gd name="T111" fmla="*/ 14 h 76"/>
                  <a:gd name="T112" fmla="*/ 13 w 86"/>
                  <a:gd name="T113" fmla="*/ 14 h 76"/>
                  <a:gd name="T114" fmla="*/ 13 w 86"/>
                  <a:gd name="T115" fmla="*/ 18 h 76"/>
                  <a:gd name="T116" fmla="*/ 14 w 86"/>
                  <a:gd name="T117" fmla="*/ 18 h 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76"/>
                  <a:gd name="T179" fmla="*/ 86 w 86"/>
                  <a:gd name="T180" fmla="*/ 76 h 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76">
                    <a:moveTo>
                      <a:pt x="50" y="54"/>
                    </a:moveTo>
                    <a:lnTo>
                      <a:pt x="54" y="50"/>
                    </a:lnTo>
                    <a:lnTo>
                      <a:pt x="67" y="64"/>
                    </a:lnTo>
                    <a:lnTo>
                      <a:pt x="65" y="67"/>
                    </a:lnTo>
                    <a:lnTo>
                      <a:pt x="50" y="54"/>
                    </a:lnTo>
                    <a:close/>
                    <a:moveTo>
                      <a:pt x="54" y="50"/>
                    </a:moveTo>
                    <a:lnTo>
                      <a:pt x="55" y="49"/>
                    </a:lnTo>
                    <a:lnTo>
                      <a:pt x="57" y="48"/>
                    </a:lnTo>
                    <a:lnTo>
                      <a:pt x="60" y="57"/>
                    </a:lnTo>
                    <a:lnTo>
                      <a:pt x="54" y="50"/>
                    </a:lnTo>
                    <a:close/>
                    <a:moveTo>
                      <a:pt x="57" y="48"/>
                    </a:moveTo>
                    <a:lnTo>
                      <a:pt x="62" y="45"/>
                    </a:lnTo>
                    <a:lnTo>
                      <a:pt x="71" y="62"/>
                    </a:lnTo>
                    <a:lnTo>
                      <a:pt x="65" y="66"/>
                    </a:lnTo>
                    <a:lnTo>
                      <a:pt x="57" y="48"/>
                    </a:lnTo>
                    <a:close/>
                    <a:moveTo>
                      <a:pt x="73" y="60"/>
                    </a:moveTo>
                    <a:lnTo>
                      <a:pt x="72" y="61"/>
                    </a:lnTo>
                    <a:lnTo>
                      <a:pt x="71" y="62"/>
                    </a:lnTo>
                    <a:lnTo>
                      <a:pt x="67" y="54"/>
                    </a:lnTo>
                    <a:lnTo>
                      <a:pt x="73" y="60"/>
                    </a:lnTo>
                    <a:close/>
                    <a:moveTo>
                      <a:pt x="60" y="47"/>
                    </a:moveTo>
                    <a:lnTo>
                      <a:pt x="63" y="44"/>
                    </a:lnTo>
                    <a:lnTo>
                      <a:pt x="77" y="57"/>
                    </a:lnTo>
                    <a:lnTo>
                      <a:pt x="73" y="60"/>
                    </a:lnTo>
                    <a:lnTo>
                      <a:pt x="60" y="47"/>
                    </a:lnTo>
                    <a:close/>
                    <a:moveTo>
                      <a:pt x="79" y="55"/>
                    </a:moveTo>
                    <a:lnTo>
                      <a:pt x="78" y="56"/>
                    </a:lnTo>
                    <a:lnTo>
                      <a:pt x="77" y="57"/>
                    </a:lnTo>
                    <a:lnTo>
                      <a:pt x="70" y="50"/>
                    </a:lnTo>
                    <a:lnTo>
                      <a:pt x="79" y="55"/>
                    </a:lnTo>
                    <a:close/>
                    <a:moveTo>
                      <a:pt x="61" y="46"/>
                    </a:moveTo>
                    <a:lnTo>
                      <a:pt x="65" y="39"/>
                    </a:lnTo>
                    <a:lnTo>
                      <a:pt x="82" y="48"/>
                    </a:lnTo>
                    <a:lnTo>
                      <a:pt x="79" y="55"/>
                    </a:lnTo>
                    <a:lnTo>
                      <a:pt x="61" y="46"/>
                    </a:lnTo>
                    <a:close/>
                    <a:moveTo>
                      <a:pt x="65" y="39"/>
                    </a:moveTo>
                    <a:lnTo>
                      <a:pt x="66" y="38"/>
                    </a:lnTo>
                    <a:lnTo>
                      <a:pt x="67" y="37"/>
                    </a:lnTo>
                    <a:lnTo>
                      <a:pt x="73" y="44"/>
                    </a:lnTo>
                    <a:lnTo>
                      <a:pt x="65" y="39"/>
                    </a:lnTo>
                    <a:close/>
                    <a:moveTo>
                      <a:pt x="67" y="37"/>
                    </a:moveTo>
                    <a:lnTo>
                      <a:pt x="70" y="34"/>
                    </a:lnTo>
                    <a:lnTo>
                      <a:pt x="83" y="47"/>
                    </a:lnTo>
                    <a:lnTo>
                      <a:pt x="80" y="50"/>
                    </a:lnTo>
                    <a:lnTo>
                      <a:pt x="67" y="37"/>
                    </a:lnTo>
                    <a:close/>
                    <a:moveTo>
                      <a:pt x="86" y="40"/>
                    </a:moveTo>
                    <a:lnTo>
                      <a:pt x="86" y="45"/>
                    </a:lnTo>
                    <a:lnTo>
                      <a:pt x="83" y="47"/>
                    </a:lnTo>
                    <a:lnTo>
                      <a:pt x="77" y="40"/>
                    </a:lnTo>
                    <a:lnTo>
                      <a:pt x="86" y="40"/>
                    </a:lnTo>
                    <a:close/>
                    <a:moveTo>
                      <a:pt x="67" y="40"/>
                    </a:moveTo>
                    <a:lnTo>
                      <a:pt x="67" y="37"/>
                    </a:lnTo>
                    <a:lnTo>
                      <a:pt x="86" y="37"/>
                    </a:lnTo>
                    <a:lnTo>
                      <a:pt x="86" y="40"/>
                    </a:lnTo>
                    <a:lnTo>
                      <a:pt x="67" y="40"/>
                    </a:lnTo>
                    <a:close/>
                    <a:moveTo>
                      <a:pt x="67" y="37"/>
                    </a:moveTo>
                    <a:lnTo>
                      <a:pt x="67" y="32"/>
                    </a:lnTo>
                    <a:lnTo>
                      <a:pt x="86" y="32"/>
                    </a:lnTo>
                    <a:lnTo>
                      <a:pt x="86" y="37"/>
                    </a:lnTo>
                    <a:lnTo>
                      <a:pt x="67" y="37"/>
                    </a:lnTo>
                    <a:close/>
                    <a:moveTo>
                      <a:pt x="67" y="32"/>
                    </a:moveTo>
                    <a:lnTo>
                      <a:pt x="67" y="28"/>
                    </a:lnTo>
                    <a:lnTo>
                      <a:pt x="86" y="28"/>
                    </a:lnTo>
                    <a:lnTo>
                      <a:pt x="86" y="32"/>
                    </a:lnTo>
                    <a:lnTo>
                      <a:pt x="67" y="32"/>
                    </a:lnTo>
                    <a:close/>
                    <a:moveTo>
                      <a:pt x="67" y="28"/>
                    </a:moveTo>
                    <a:lnTo>
                      <a:pt x="67" y="22"/>
                    </a:lnTo>
                    <a:lnTo>
                      <a:pt x="86" y="22"/>
                    </a:lnTo>
                    <a:lnTo>
                      <a:pt x="86" y="28"/>
                    </a:lnTo>
                    <a:lnTo>
                      <a:pt x="67" y="28"/>
                    </a:lnTo>
                    <a:close/>
                    <a:moveTo>
                      <a:pt x="83" y="15"/>
                    </a:moveTo>
                    <a:lnTo>
                      <a:pt x="86" y="18"/>
                    </a:lnTo>
                    <a:lnTo>
                      <a:pt x="86" y="22"/>
                    </a:lnTo>
                    <a:lnTo>
                      <a:pt x="77" y="22"/>
                    </a:lnTo>
                    <a:lnTo>
                      <a:pt x="83" y="15"/>
                    </a:lnTo>
                    <a:close/>
                    <a:moveTo>
                      <a:pt x="70" y="28"/>
                    </a:moveTo>
                    <a:lnTo>
                      <a:pt x="67" y="25"/>
                    </a:lnTo>
                    <a:lnTo>
                      <a:pt x="80" y="12"/>
                    </a:lnTo>
                    <a:lnTo>
                      <a:pt x="83" y="15"/>
                    </a:lnTo>
                    <a:lnTo>
                      <a:pt x="70" y="28"/>
                    </a:lnTo>
                    <a:close/>
                    <a:moveTo>
                      <a:pt x="67" y="25"/>
                    </a:moveTo>
                    <a:lnTo>
                      <a:pt x="63" y="23"/>
                    </a:lnTo>
                    <a:lnTo>
                      <a:pt x="63" y="18"/>
                    </a:lnTo>
                    <a:lnTo>
                      <a:pt x="73" y="18"/>
                    </a:lnTo>
                    <a:lnTo>
                      <a:pt x="67" y="25"/>
                    </a:lnTo>
                    <a:close/>
                    <a:moveTo>
                      <a:pt x="63" y="18"/>
                    </a:moveTo>
                    <a:lnTo>
                      <a:pt x="63" y="15"/>
                    </a:lnTo>
                    <a:lnTo>
                      <a:pt x="83" y="15"/>
                    </a:lnTo>
                    <a:lnTo>
                      <a:pt x="83" y="18"/>
                    </a:lnTo>
                    <a:lnTo>
                      <a:pt x="63" y="18"/>
                    </a:lnTo>
                    <a:close/>
                    <a:moveTo>
                      <a:pt x="80" y="8"/>
                    </a:moveTo>
                    <a:lnTo>
                      <a:pt x="83" y="12"/>
                    </a:lnTo>
                    <a:lnTo>
                      <a:pt x="83" y="15"/>
                    </a:lnTo>
                    <a:lnTo>
                      <a:pt x="73" y="15"/>
                    </a:lnTo>
                    <a:lnTo>
                      <a:pt x="80" y="8"/>
                    </a:lnTo>
                    <a:close/>
                    <a:moveTo>
                      <a:pt x="67" y="22"/>
                    </a:moveTo>
                    <a:lnTo>
                      <a:pt x="63" y="19"/>
                    </a:lnTo>
                    <a:lnTo>
                      <a:pt x="77" y="5"/>
                    </a:lnTo>
                    <a:lnTo>
                      <a:pt x="80" y="8"/>
                    </a:lnTo>
                    <a:lnTo>
                      <a:pt x="67" y="22"/>
                    </a:lnTo>
                    <a:close/>
                    <a:moveTo>
                      <a:pt x="70" y="3"/>
                    </a:moveTo>
                    <a:lnTo>
                      <a:pt x="75" y="3"/>
                    </a:lnTo>
                    <a:lnTo>
                      <a:pt x="77" y="5"/>
                    </a:lnTo>
                    <a:lnTo>
                      <a:pt x="70" y="12"/>
                    </a:lnTo>
                    <a:lnTo>
                      <a:pt x="70" y="3"/>
                    </a:lnTo>
                    <a:close/>
                    <a:moveTo>
                      <a:pt x="70" y="22"/>
                    </a:moveTo>
                    <a:lnTo>
                      <a:pt x="63" y="22"/>
                    </a:lnTo>
                    <a:lnTo>
                      <a:pt x="63" y="3"/>
                    </a:lnTo>
                    <a:lnTo>
                      <a:pt x="70" y="3"/>
                    </a:lnTo>
                    <a:lnTo>
                      <a:pt x="70" y="22"/>
                    </a:lnTo>
                    <a:close/>
                    <a:moveTo>
                      <a:pt x="63" y="22"/>
                    </a:moveTo>
                    <a:lnTo>
                      <a:pt x="60" y="22"/>
                    </a:lnTo>
                    <a:lnTo>
                      <a:pt x="57" y="19"/>
                    </a:lnTo>
                    <a:lnTo>
                      <a:pt x="63" y="12"/>
                    </a:lnTo>
                    <a:lnTo>
                      <a:pt x="63" y="22"/>
                    </a:lnTo>
                    <a:close/>
                    <a:moveTo>
                      <a:pt x="57" y="19"/>
                    </a:moveTo>
                    <a:lnTo>
                      <a:pt x="54" y="16"/>
                    </a:lnTo>
                    <a:lnTo>
                      <a:pt x="67" y="2"/>
                    </a:lnTo>
                    <a:lnTo>
                      <a:pt x="70" y="5"/>
                    </a:lnTo>
                    <a:lnTo>
                      <a:pt x="57" y="19"/>
                    </a:lnTo>
                    <a:close/>
                    <a:moveTo>
                      <a:pt x="60" y="0"/>
                    </a:moveTo>
                    <a:lnTo>
                      <a:pt x="65" y="0"/>
                    </a:lnTo>
                    <a:lnTo>
                      <a:pt x="67" y="2"/>
                    </a:lnTo>
                    <a:lnTo>
                      <a:pt x="60" y="9"/>
                    </a:lnTo>
                    <a:lnTo>
                      <a:pt x="60" y="0"/>
                    </a:lnTo>
                    <a:close/>
                    <a:moveTo>
                      <a:pt x="60" y="18"/>
                    </a:moveTo>
                    <a:lnTo>
                      <a:pt x="57" y="18"/>
                    </a:lnTo>
                    <a:lnTo>
                      <a:pt x="57" y="0"/>
                    </a:lnTo>
                    <a:lnTo>
                      <a:pt x="60" y="0"/>
                    </a:lnTo>
                    <a:lnTo>
                      <a:pt x="60" y="18"/>
                    </a:lnTo>
                    <a:close/>
                    <a:moveTo>
                      <a:pt x="57" y="18"/>
                    </a:moveTo>
                    <a:lnTo>
                      <a:pt x="51" y="18"/>
                    </a:lnTo>
                    <a:lnTo>
                      <a:pt x="51" y="0"/>
                    </a:lnTo>
                    <a:lnTo>
                      <a:pt x="57" y="0"/>
                    </a:lnTo>
                    <a:lnTo>
                      <a:pt x="57" y="18"/>
                    </a:lnTo>
                    <a:close/>
                    <a:moveTo>
                      <a:pt x="51" y="18"/>
                    </a:moveTo>
                    <a:lnTo>
                      <a:pt x="48" y="18"/>
                    </a:lnTo>
                    <a:lnTo>
                      <a:pt x="48" y="0"/>
                    </a:lnTo>
                    <a:lnTo>
                      <a:pt x="51" y="0"/>
                    </a:lnTo>
                    <a:lnTo>
                      <a:pt x="51" y="18"/>
                    </a:lnTo>
                    <a:close/>
                    <a:moveTo>
                      <a:pt x="48" y="18"/>
                    </a:moveTo>
                    <a:lnTo>
                      <a:pt x="41" y="18"/>
                    </a:lnTo>
                    <a:lnTo>
                      <a:pt x="41" y="0"/>
                    </a:lnTo>
                    <a:lnTo>
                      <a:pt x="48" y="0"/>
                    </a:lnTo>
                    <a:lnTo>
                      <a:pt x="48" y="18"/>
                    </a:lnTo>
                    <a:close/>
                    <a:moveTo>
                      <a:pt x="37" y="1"/>
                    </a:moveTo>
                    <a:lnTo>
                      <a:pt x="39" y="0"/>
                    </a:lnTo>
                    <a:lnTo>
                      <a:pt x="41" y="0"/>
                    </a:lnTo>
                    <a:lnTo>
                      <a:pt x="41" y="9"/>
                    </a:lnTo>
                    <a:lnTo>
                      <a:pt x="37" y="1"/>
                    </a:lnTo>
                    <a:close/>
                    <a:moveTo>
                      <a:pt x="46" y="17"/>
                    </a:moveTo>
                    <a:lnTo>
                      <a:pt x="39" y="21"/>
                    </a:lnTo>
                    <a:lnTo>
                      <a:pt x="30" y="4"/>
                    </a:lnTo>
                    <a:lnTo>
                      <a:pt x="37" y="1"/>
                    </a:lnTo>
                    <a:lnTo>
                      <a:pt x="46" y="17"/>
                    </a:lnTo>
                    <a:close/>
                    <a:moveTo>
                      <a:pt x="28" y="5"/>
                    </a:moveTo>
                    <a:lnTo>
                      <a:pt x="29" y="4"/>
                    </a:lnTo>
                    <a:lnTo>
                      <a:pt x="30" y="4"/>
                    </a:lnTo>
                    <a:lnTo>
                      <a:pt x="35" y="12"/>
                    </a:lnTo>
                    <a:lnTo>
                      <a:pt x="28" y="5"/>
                    </a:lnTo>
                    <a:close/>
                    <a:moveTo>
                      <a:pt x="41" y="19"/>
                    </a:moveTo>
                    <a:lnTo>
                      <a:pt x="39" y="22"/>
                    </a:lnTo>
                    <a:lnTo>
                      <a:pt x="25" y="8"/>
                    </a:lnTo>
                    <a:lnTo>
                      <a:pt x="28" y="5"/>
                    </a:lnTo>
                    <a:lnTo>
                      <a:pt x="41" y="19"/>
                    </a:lnTo>
                    <a:close/>
                    <a:moveTo>
                      <a:pt x="39" y="22"/>
                    </a:moveTo>
                    <a:lnTo>
                      <a:pt x="38" y="23"/>
                    </a:lnTo>
                    <a:lnTo>
                      <a:pt x="36" y="24"/>
                    </a:lnTo>
                    <a:lnTo>
                      <a:pt x="32" y="15"/>
                    </a:lnTo>
                    <a:lnTo>
                      <a:pt x="39" y="22"/>
                    </a:lnTo>
                    <a:close/>
                    <a:moveTo>
                      <a:pt x="36" y="24"/>
                    </a:moveTo>
                    <a:lnTo>
                      <a:pt x="30" y="27"/>
                    </a:lnTo>
                    <a:lnTo>
                      <a:pt x="22" y="9"/>
                    </a:lnTo>
                    <a:lnTo>
                      <a:pt x="28" y="7"/>
                    </a:lnTo>
                    <a:lnTo>
                      <a:pt x="36" y="24"/>
                    </a:lnTo>
                    <a:close/>
                    <a:moveTo>
                      <a:pt x="19" y="12"/>
                    </a:moveTo>
                    <a:lnTo>
                      <a:pt x="21" y="11"/>
                    </a:lnTo>
                    <a:lnTo>
                      <a:pt x="22" y="9"/>
                    </a:lnTo>
                    <a:lnTo>
                      <a:pt x="26" y="18"/>
                    </a:lnTo>
                    <a:lnTo>
                      <a:pt x="19" y="12"/>
                    </a:lnTo>
                    <a:close/>
                    <a:moveTo>
                      <a:pt x="33" y="25"/>
                    </a:moveTo>
                    <a:lnTo>
                      <a:pt x="29" y="28"/>
                    </a:lnTo>
                    <a:lnTo>
                      <a:pt x="16" y="15"/>
                    </a:lnTo>
                    <a:lnTo>
                      <a:pt x="19" y="12"/>
                    </a:lnTo>
                    <a:lnTo>
                      <a:pt x="33" y="25"/>
                    </a:lnTo>
                    <a:close/>
                    <a:moveTo>
                      <a:pt x="29" y="28"/>
                    </a:moveTo>
                    <a:lnTo>
                      <a:pt x="26" y="32"/>
                    </a:lnTo>
                    <a:lnTo>
                      <a:pt x="13" y="18"/>
                    </a:lnTo>
                    <a:lnTo>
                      <a:pt x="16" y="15"/>
                    </a:lnTo>
                    <a:lnTo>
                      <a:pt x="29" y="28"/>
                    </a:lnTo>
                    <a:close/>
                    <a:moveTo>
                      <a:pt x="26" y="32"/>
                    </a:moveTo>
                    <a:lnTo>
                      <a:pt x="36" y="22"/>
                    </a:lnTo>
                    <a:lnTo>
                      <a:pt x="26" y="32"/>
                    </a:lnTo>
                    <a:lnTo>
                      <a:pt x="19" y="25"/>
                    </a:lnTo>
                    <a:lnTo>
                      <a:pt x="26" y="32"/>
                    </a:lnTo>
                    <a:close/>
                    <a:moveTo>
                      <a:pt x="26" y="32"/>
                    </a:moveTo>
                    <a:lnTo>
                      <a:pt x="23" y="35"/>
                    </a:lnTo>
                    <a:lnTo>
                      <a:pt x="9" y="22"/>
                    </a:lnTo>
                    <a:lnTo>
                      <a:pt x="13" y="18"/>
                    </a:lnTo>
                    <a:lnTo>
                      <a:pt x="26" y="32"/>
                    </a:lnTo>
                    <a:close/>
                    <a:moveTo>
                      <a:pt x="7" y="24"/>
                    </a:moveTo>
                    <a:lnTo>
                      <a:pt x="8" y="23"/>
                    </a:lnTo>
                    <a:lnTo>
                      <a:pt x="9" y="22"/>
                    </a:lnTo>
                    <a:lnTo>
                      <a:pt x="16" y="28"/>
                    </a:lnTo>
                    <a:lnTo>
                      <a:pt x="7" y="24"/>
                    </a:lnTo>
                    <a:close/>
                    <a:moveTo>
                      <a:pt x="25" y="33"/>
                    </a:moveTo>
                    <a:lnTo>
                      <a:pt x="22" y="38"/>
                    </a:lnTo>
                    <a:lnTo>
                      <a:pt x="4" y="30"/>
                    </a:lnTo>
                    <a:lnTo>
                      <a:pt x="7" y="24"/>
                    </a:lnTo>
                    <a:lnTo>
                      <a:pt x="25" y="33"/>
                    </a:lnTo>
                    <a:close/>
                    <a:moveTo>
                      <a:pt x="3" y="35"/>
                    </a:moveTo>
                    <a:lnTo>
                      <a:pt x="3" y="33"/>
                    </a:lnTo>
                    <a:lnTo>
                      <a:pt x="4" y="30"/>
                    </a:lnTo>
                    <a:lnTo>
                      <a:pt x="13" y="35"/>
                    </a:lnTo>
                    <a:lnTo>
                      <a:pt x="3" y="35"/>
                    </a:lnTo>
                    <a:close/>
                    <a:moveTo>
                      <a:pt x="23" y="35"/>
                    </a:moveTo>
                    <a:lnTo>
                      <a:pt x="23" y="37"/>
                    </a:lnTo>
                    <a:lnTo>
                      <a:pt x="3" y="37"/>
                    </a:lnTo>
                    <a:lnTo>
                      <a:pt x="3" y="35"/>
                    </a:lnTo>
                    <a:lnTo>
                      <a:pt x="23" y="35"/>
                    </a:lnTo>
                    <a:close/>
                    <a:moveTo>
                      <a:pt x="23" y="37"/>
                    </a:moveTo>
                    <a:lnTo>
                      <a:pt x="23" y="41"/>
                    </a:lnTo>
                    <a:lnTo>
                      <a:pt x="19" y="45"/>
                    </a:lnTo>
                    <a:lnTo>
                      <a:pt x="13" y="37"/>
                    </a:lnTo>
                    <a:lnTo>
                      <a:pt x="23" y="37"/>
                    </a:lnTo>
                    <a:close/>
                    <a:moveTo>
                      <a:pt x="19" y="45"/>
                    </a:moveTo>
                    <a:lnTo>
                      <a:pt x="16" y="47"/>
                    </a:lnTo>
                    <a:lnTo>
                      <a:pt x="3" y="34"/>
                    </a:lnTo>
                    <a:lnTo>
                      <a:pt x="6" y="30"/>
                    </a:lnTo>
                    <a:lnTo>
                      <a:pt x="19" y="45"/>
                    </a:lnTo>
                    <a:close/>
                    <a:moveTo>
                      <a:pt x="1" y="40"/>
                    </a:moveTo>
                    <a:lnTo>
                      <a:pt x="1" y="37"/>
                    </a:lnTo>
                    <a:lnTo>
                      <a:pt x="3" y="34"/>
                    </a:lnTo>
                    <a:lnTo>
                      <a:pt x="9" y="40"/>
                    </a:lnTo>
                    <a:lnTo>
                      <a:pt x="1" y="40"/>
                    </a:lnTo>
                    <a:close/>
                    <a:moveTo>
                      <a:pt x="19" y="40"/>
                    </a:moveTo>
                    <a:lnTo>
                      <a:pt x="19" y="47"/>
                    </a:lnTo>
                    <a:lnTo>
                      <a:pt x="1" y="47"/>
                    </a:lnTo>
                    <a:lnTo>
                      <a:pt x="1" y="40"/>
                    </a:lnTo>
                    <a:lnTo>
                      <a:pt x="19" y="40"/>
                    </a:lnTo>
                    <a:close/>
                    <a:moveTo>
                      <a:pt x="3" y="54"/>
                    </a:moveTo>
                    <a:lnTo>
                      <a:pt x="1" y="51"/>
                    </a:lnTo>
                    <a:lnTo>
                      <a:pt x="1" y="47"/>
                    </a:lnTo>
                    <a:lnTo>
                      <a:pt x="9" y="47"/>
                    </a:lnTo>
                    <a:lnTo>
                      <a:pt x="3" y="54"/>
                    </a:lnTo>
                    <a:close/>
                    <a:moveTo>
                      <a:pt x="16" y="40"/>
                    </a:moveTo>
                    <a:lnTo>
                      <a:pt x="19" y="44"/>
                    </a:lnTo>
                    <a:lnTo>
                      <a:pt x="6" y="57"/>
                    </a:lnTo>
                    <a:lnTo>
                      <a:pt x="3" y="54"/>
                    </a:lnTo>
                    <a:lnTo>
                      <a:pt x="16" y="40"/>
                    </a:lnTo>
                    <a:close/>
                    <a:moveTo>
                      <a:pt x="19" y="44"/>
                    </a:moveTo>
                    <a:lnTo>
                      <a:pt x="23" y="46"/>
                    </a:lnTo>
                    <a:lnTo>
                      <a:pt x="23" y="50"/>
                    </a:lnTo>
                    <a:lnTo>
                      <a:pt x="13" y="50"/>
                    </a:lnTo>
                    <a:lnTo>
                      <a:pt x="19" y="44"/>
                    </a:lnTo>
                    <a:close/>
                    <a:moveTo>
                      <a:pt x="23" y="50"/>
                    </a:moveTo>
                    <a:lnTo>
                      <a:pt x="23" y="54"/>
                    </a:lnTo>
                    <a:lnTo>
                      <a:pt x="3" y="54"/>
                    </a:lnTo>
                    <a:lnTo>
                      <a:pt x="3" y="50"/>
                    </a:lnTo>
                    <a:lnTo>
                      <a:pt x="23" y="50"/>
                    </a:lnTo>
                    <a:close/>
                    <a:moveTo>
                      <a:pt x="6" y="60"/>
                    </a:moveTo>
                    <a:lnTo>
                      <a:pt x="3" y="57"/>
                    </a:lnTo>
                    <a:lnTo>
                      <a:pt x="3" y="54"/>
                    </a:lnTo>
                    <a:lnTo>
                      <a:pt x="13" y="54"/>
                    </a:lnTo>
                    <a:lnTo>
                      <a:pt x="6" y="60"/>
                    </a:lnTo>
                    <a:close/>
                    <a:moveTo>
                      <a:pt x="19" y="47"/>
                    </a:moveTo>
                    <a:lnTo>
                      <a:pt x="23" y="50"/>
                    </a:lnTo>
                    <a:lnTo>
                      <a:pt x="9" y="64"/>
                    </a:lnTo>
                    <a:lnTo>
                      <a:pt x="6" y="60"/>
                    </a:lnTo>
                    <a:lnTo>
                      <a:pt x="19" y="47"/>
                    </a:lnTo>
                    <a:close/>
                    <a:moveTo>
                      <a:pt x="9" y="64"/>
                    </a:moveTo>
                    <a:lnTo>
                      <a:pt x="0" y="54"/>
                    </a:lnTo>
                    <a:lnTo>
                      <a:pt x="9" y="64"/>
                    </a:lnTo>
                    <a:lnTo>
                      <a:pt x="16" y="57"/>
                    </a:lnTo>
                    <a:lnTo>
                      <a:pt x="9" y="64"/>
                    </a:lnTo>
                    <a:close/>
                    <a:moveTo>
                      <a:pt x="23" y="50"/>
                    </a:moveTo>
                    <a:lnTo>
                      <a:pt x="26" y="54"/>
                    </a:lnTo>
                    <a:lnTo>
                      <a:pt x="13" y="67"/>
                    </a:lnTo>
                    <a:lnTo>
                      <a:pt x="9" y="64"/>
                    </a:lnTo>
                    <a:lnTo>
                      <a:pt x="23" y="50"/>
                    </a:lnTo>
                    <a:close/>
                    <a:moveTo>
                      <a:pt x="26" y="54"/>
                    </a:moveTo>
                    <a:lnTo>
                      <a:pt x="26" y="54"/>
                    </a:lnTo>
                    <a:lnTo>
                      <a:pt x="19" y="60"/>
                    </a:lnTo>
                    <a:lnTo>
                      <a:pt x="26" y="54"/>
                    </a:lnTo>
                    <a:close/>
                    <a:moveTo>
                      <a:pt x="26" y="54"/>
                    </a:moveTo>
                    <a:lnTo>
                      <a:pt x="29" y="56"/>
                    </a:lnTo>
                    <a:lnTo>
                      <a:pt x="16" y="70"/>
                    </a:lnTo>
                    <a:lnTo>
                      <a:pt x="13" y="67"/>
                    </a:lnTo>
                    <a:lnTo>
                      <a:pt x="26" y="54"/>
                    </a:lnTo>
                    <a:close/>
                    <a:moveTo>
                      <a:pt x="23" y="72"/>
                    </a:moveTo>
                    <a:lnTo>
                      <a:pt x="18" y="72"/>
                    </a:lnTo>
                    <a:lnTo>
                      <a:pt x="16" y="70"/>
                    </a:lnTo>
                    <a:lnTo>
                      <a:pt x="23" y="64"/>
                    </a:lnTo>
                    <a:lnTo>
                      <a:pt x="23" y="72"/>
                    </a:lnTo>
                    <a:close/>
                    <a:moveTo>
                      <a:pt x="23" y="54"/>
                    </a:moveTo>
                    <a:lnTo>
                      <a:pt x="29" y="54"/>
                    </a:lnTo>
                    <a:lnTo>
                      <a:pt x="29" y="72"/>
                    </a:lnTo>
                    <a:lnTo>
                      <a:pt x="23" y="72"/>
                    </a:lnTo>
                    <a:lnTo>
                      <a:pt x="23" y="54"/>
                    </a:lnTo>
                    <a:close/>
                    <a:moveTo>
                      <a:pt x="29" y="54"/>
                    </a:moveTo>
                    <a:lnTo>
                      <a:pt x="33" y="54"/>
                    </a:lnTo>
                    <a:lnTo>
                      <a:pt x="36" y="56"/>
                    </a:lnTo>
                    <a:lnTo>
                      <a:pt x="29" y="64"/>
                    </a:lnTo>
                    <a:lnTo>
                      <a:pt x="29" y="54"/>
                    </a:lnTo>
                    <a:close/>
                    <a:moveTo>
                      <a:pt x="36" y="56"/>
                    </a:moveTo>
                    <a:lnTo>
                      <a:pt x="39" y="59"/>
                    </a:lnTo>
                    <a:lnTo>
                      <a:pt x="25" y="73"/>
                    </a:lnTo>
                    <a:lnTo>
                      <a:pt x="22" y="70"/>
                    </a:lnTo>
                    <a:lnTo>
                      <a:pt x="36" y="56"/>
                    </a:lnTo>
                    <a:close/>
                    <a:moveTo>
                      <a:pt x="32" y="76"/>
                    </a:moveTo>
                    <a:lnTo>
                      <a:pt x="28" y="76"/>
                    </a:lnTo>
                    <a:lnTo>
                      <a:pt x="25" y="73"/>
                    </a:lnTo>
                    <a:lnTo>
                      <a:pt x="32" y="66"/>
                    </a:lnTo>
                    <a:lnTo>
                      <a:pt x="32" y="76"/>
                    </a:lnTo>
                    <a:close/>
                    <a:moveTo>
                      <a:pt x="32" y="57"/>
                    </a:moveTo>
                    <a:lnTo>
                      <a:pt x="38" y="57"/>
                    </a:lnTo>
                    <a:lnTo>
                      <a:pt x="38" y="76"/>
                    </a:lnTo>
                    <a:lnTo>
                      <a:pt x="32" y="76"/>
                    </a:lnTo>
                    <a:lnTo>
                      <a:pt x="32" y="57"/>
                    </a:lnTo>
                    <a:close/>
                    <a:moveTo>
                      <a:pt x="38" y="57"/>
                    </a:moveTo>
                    <a:lnTo>
                      <a:pt x="41" y="57"/>
                    </a:lnTo>
                    <a:lnTo>
                      <a:pt x="41" y="76"/>
                    </a:lnTo>
                    <a:lnTo>
                      <a:pt x="38" y="76"/>
                    </a:lnTo>
                    <a:lnTo>
                      <a:pt x="38" y="57"/>
                    </a:lnTo>
                    <a:close/>
                    <a:moveTo>
                      <a:pt x="46" y="75"/>
                    </a:moveTo>
                    <a:lnTo>
                      <a:pt x="44" y="76"/>
                    </a:lnTo>
                    <a:lnTo>
                      <a:pt x="41" y="76"/>
                    </a:lnTo>
                    <a:lnTo>
                      <a:pt x="41" y="66"/>
                    </a:lnTo>
                    <a:lnTo>
                      <a:pt x="46" y="75"/>
                    </a:lnTo>
                    <a:close/>
                    <a:moveTo>
                      <a:pt x="37" y="58"/>
                    </a:moveTo>
                    <a:lnTo>
                      <a:pt x="44" y="55"/>
                    </a:lnTo>
                    <a:lnTo>
                      <a:pt x="52" y="71"/>
                    </a:lnTo>
                    <a:lnTo>
                      <a:pt x="46" y="75"/>
                    </a:lnTo>
                    <a:lnTo>
                      <a:pt x="37" y="58"/>
                    </a:lnTo>
                    <a:close/>
                    <a:moveTo>
                      <a:pt x="44" y="55"/>
                    </a:moveTo>
                    <a:lnTo>
                      <a:pt x="46" y="54"/>
                    </a:lnTo>
                    <a:lnTo>
                      <a:pt x="48" y="54"/>
                    </a:lnTo>
                    <a:lnTo>
                      <a:pt x="48" y="64"/>
                    </a:lnTo>
                    <a:lnTo>
                      <a:pt x="44" y="55"/>
                    </a:lnTo>
                    <a:close/>
                    <a:moveTo>
                      <a:pt x="48" y="54"/>
                    </a:moveTo>
                    <a:lnTo>
                      <a:pt x="51" y="54"/>
                    </a:lnTo>
                    <a:lnTo>
                      <a:pt x="51" y="72"/>
                    </a:lnTo>
                    <a:lnTo>
                      <a:pt x="48" y="72"/>
                    </a:lnTo>
                    <a:lnTo>
                      <a:pt x="48" y="54"/>
                    </a:lnTo>
                    <a:close/>
                    <a:moveTo>
                      <a:pt x="56" y="71"/>
                    </a:moveTo>
                    <a:lnTo>
                      <a:pt x="54" y="72"/>
                    </a:lnTo>
                    <a:lnTo>
                      <a:pt x="51" y="72"/>
                    </a:lnTo>
                    <a:lnTo>
                      <a:pt x="51" y="64"/>
                    </a:lnTo>
                    <a:lnTo>
                      <a:pt x="56" y="71"/>
                    </a:lnTo>
                    <a:close/>
                    <a:moveTo>
                      <a:pt x="47" y="55"/>
                    </a:moveTo>
                    <a:lnTo>
                      <a:pt x="54" y="51"/>
                    </a:lnTo>
                    <a:lnTo>
                      <a:pt x="61" y="68"/>
                    </a:lnTo>
                    <a:lnTo>
                      <a:pt x="56" y="71"/>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58" name="Freeform 344">
                <a:extLst>
                  <a:ext uri="{FF2B5EF4-FFF2-40B4-BE49-F238E27FC236}">
                    <a16:creationId xmlns:a16="http://schemas.microsoft.com/office/drawing/2014/main" id="{F0FFA8C5-AF0C-4C28-A80A-C5F21BB0A27D}"/>
                  </a:ext>
                </a:extLst>
              </p:cNvPr>
              <p:cNvSpPr>
                <a:spLocks/>
              </p:cNvSpPr>
              <p:nvPr/>
            </p:nvSpPr>
            <p:spPr bwMode="auto">
              <a:xfrm>
                <a:off x="3378" y="3014"/>
                <a:ext cx="16" cy="14"/>
              </a:xfrm>
              <a:custGeom>
                <a:avLst/>
                <a:gdLst>
                  <a:gd name="T0" fmla="*/ 11 w 64"/>
                  <a:gd name="T1" fmla="*/ 13 h 56"/>
                  <a:gd name="T2" fmla="*/ 13 w 64"/>
                  <a:gd name="T3" fmla="*/ 12 h 56"/>
                  <a:gd name="T4" fmla="*/ 14 w 64"/>
                  <a:gd name="T5" fmla="*/ 11 h 56"/>
                  <a:gd name="T6" fmla="*/ 14 w 64"/>
                  <a:gd name="T7" fmla="*/ 9 h 56"/>
                  <a:gd name="T8" fmla="*/ 15 w 64"/>
                  <a:gd name="T9" fmla="*/ 9 h 56"/>
                  <a:gd name="T10" fmla="*/ 16 w 64"/>
                  <a:gd name="T11" fmla="*/ 8 h 56"/>
                  <a:gd name="T12" fmla="*/ 16 w 64"/>
                  <a:gd name="T13" fmla="*/ 6 h 56"/>
                  <a:gd name="T14" fmla="*/ 16 w 64"/>
                  <a:gd name="T15" fmla="*/ 6 h 56"/>
                  <a:gd name="T16" fmla="*/ 16 w 64"/>
                  <a:gd name="T17" fmla="*/ 5 h 56"/>
                  <a:gd name="T18" fmla="*/ 16 w 64"/>
                  <a:gd name="T19" fmla="*/ 3 h 56"/>
                  <a:gd name="T20" fmla="*/ 16 w 64"/>
                  <a:gd name="T21" fmla="*/ 2 h 56"/>
                  <a:gd name="T22" fmla="*/ 15 w 64"/>
                  <a:gd name="T23" fmla="*/ 1 h 56"/>
                  <a:gd name="T24" fmla="*/ 14 w 64"/>
                  <a:gd name="T25" fmla="*/ 1 h 56"/>
                  <a:gd name="T26" fmla="*/ 14 w 64"/>
                  <a:gd name="T27" fmla="*/ 0 h 56"/>
                  <a:gd name="T28" fmla="*/ 12 w 64"/>
                  <a:gd name="T29" fmla="*/ 0 h 56"/>
                  <a:gd name="T30" fmla="*/ 11 w 64"/>
                  <a:gd name="T31" fmla="*/ 0 h 56"/>
                  <a:gd name="T32" fmla="*/ 10 w 64"/>
                  <a:gd name="T33" fmla="*/ 0 h 56"/>
                  <a:gd name="T34" fmla="*/ 9 w 64"/>
                  <a:gd name="T35" fmla="*/ 0 h 56"/>
                  <a:gd name="T36" fmla="*/ 7 w 64"/>
                  <a:gd name="T37" fmla="*/ 0 h 56"/>
                  <a:gd name="T38" fmla="*/ 6 w 64"/>
                  <a:gd name="T39" fmla="*/ 1 h 56"/>
                  <a:gd name="T40" fmla="*/ 5 w 64"/>
                  <a:gd name="T41" fmla="*/ 1 h 56"/>
                  <a:gd name="T42" fmla="*/ 3 w 64"/>
                  <a:gd name="T43" fmla="*/ 1 h 56"/>
                  <a:gd name="T44" fmla="*/ 3 w 64"/>
                  <a:gd name="T45" fmla="*/ 3 h 56"/>
                  <a:gd name="T46" fmla="*/ 2 w 64"/>
                  <a:gd name="T47" fmla="*/ 4 h 56"/>
                  <a:gd name="T48" fmla="*/ 1 w 64"/>
                  <a:gd name="T49" fmla="*/ 5 h 56"/>
                  <a:gd name="T50" fmla="*/ 0 w 64"/>
                  <a:gd name="T51" fmla="*/ 6 h 56"/>
                  <a:gd name="T52" fmla="*/ 0 w 64"/>
                  <a:gd name="T53" fmla="*/ 7 h 56"/>
                  <a:gd name="T54" fmla="*/ 0 w 64"/>
                  <a:gd name="T55" fmla="*/ 8 h 56"/>
                  <a:gd name="T56" fmla="*/ 0 w 64"/>
                  <a:gd name="T57" fmla="*/ 9 h 56"/>
                  <a:gd name="T58" fmla="*/ 0 w 64"/>
                  <a:gd name="T59" fmla="*/ 10 h 56"/>
                  <a:gd name="T60" fmla="*/ 0 w 64"/>
                  <a:gd name="T61" fmla="*/ 11 h 56"/>
                  <a:gd name="T62" fmla="*/ 1 w 64"/>
                  <a:gd name="T63" fmla="*/ 12 h 56"/>
                  <a:gd name="T64" fmla="*/ 2 w 64"/>
                  <a:gd name="T65" fmla="*/ 13 h 56"/>
                  <a:gd name="T66" fmla="*/ 3 w 64"/>
                  <a:gd name="T67" fmla="*/ 14 h 56"/>
                  <a:gd name="T68" fmla="*/ 4 w 64"/>
                  <a:gd name="T69" fmla="*/ 14 h 56"/>
                  <a:gd name="T70" fmla="*/ 5 w 64"/>
                  <a:gd name="T71" fmla="*/ 14 h 56"/>
                  <a:gd name="T72" fmla="*/ 6 w 64"/>
                  <a:gd name="T73" fmla="*/ 14 h 56"/>
                  <a:gd name="T74" fmla="*/ 7 w 64"/>
                  <a:gd name="T75" fmla="*/ 14 h 56"/>
                  <a:gd name="T76" fmla="*/ 9 w 64"/>
                  <a:gd name="T77" fmla="*/ 14 h 56"/>
                  <a:gd name="T78" fmla="*/ 10 w 64"/>
                  <a:gd name="T79" fmla="*/ 14 h 56"/>
                  <a:gd name="T80" fmla="*/ 11 w 64"/>
                  <a:gd name="T81" fmla="*/ 13 h 5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56"/>
                  <a:gd name="T125" fmla="*/ 64 w 64"/>
                  <a:gd name="T126" fmla="*/ 56 h 5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56">
                    <a:moveTo>
                      <a:pt x="45" y="51"/>
                    </a:moveTo>
                    <a:lnTo>
                      <a:pt x="51" y="47"/>
                    </a:lnTo>
                    <a:lnTo>
                      <a:pt x="54" y="44"/>
                    </a:lnTo>
                    <a:lnTo>
                      <a:pt x="57" y="37"/>
                    </a:lnTo>
                    <a:lnTo>
                      <a:pt x="61" y="34"/>
                    </a:lnTo>
                    <a:lnTo>
                      <a:pt x="64" y="31"/>
                    </a:lnTo>
                    <a:lnTo>
                      <a:pt x="64" y="25"/>
                    </a:lnTo>
                    <a:lnTo>
                      <a:pt x="64" y="22"/>
                    </a:lnTo>
                    <a:lnTo>
                      <a:pt x="64" y="19"/>
                    </a:lnTo>
                    <a:lnTo>
                      <a:pt x="64" y="12"/>
                    </a:lnTo>
                    <a:lnTo>
                      <a:pt x="64" y="9"/>
                    </a:lnTo>
                    <a:lnTo>
                      <a:pt x="61" y="5"/>
                    </a:lnTo>
                    <a:lnTo>
                      <a:pt x="57" y="2"/>
                    </a:lnTo>
                    <a:lnTo>
                      <a:pt x="54" y="0"/>
                    </a:lnTo>
                    <a:lnTo>
                      <a:pt x="48" y="0"/>
                    </a:lnTo>
                    <a:lnTo>
                      <a:pt x="45" y="0"/>
                    </a:lnTo>
                    <a:lnTo>
                      <a:pt x="38" y="0"/>
                    </a:lnTo>
                    <a:lnTo>
                      <a:pt x="35" y="0"/>
                    </a:lnTo>
                    <a:lnTo>
                      <a:pt x="29" y="0"/>
                    </a:lnTo>
                    <a:lnTo>
                      <a:pt x="23" y="2"/>
                    </a:lnTo>
                    <a:lnTo>
                      <a:pt x="20" y="2"/>
                    </a:lnTo>
                    <a:lnTo>
                      <a:pt x="13" y="5"/>
                    </a:lnTo>
                    <a:lnTo>
                      <a:pt x="10" y="12"/>
                    </a:lnTo>
                    <a:lnTo>
                      <a:pt x="7" y="15"/>
                    </a:lnTo>
                    <a:lnTo>
                      <a:pt x="3" y="19"/>
                    </a:lnTo>
                    <a:lnTo>
                      <a:pt x="0" y="22"/>
                    </a:lnTo>
                    <a:lnTo>
                      <a:pt x="0" y="28"/>
                    </a:lnTo>
                    <a:lnTo>
                      <a:pt x="0" y="31"/>
                    </a:lnTo>
                    <a:lnTo>
                      <a:pt x="0" y="37"/>
                    </a:lnTo>
                    <a:lnTo>
                      <a:pt x="0" y="41"/>
                    </a:lnTo>
                    <a:lnTo>
                      <a:pt x="0" y="44"/>
                    </a:lnTo>
                    <a:lnTo>
                      <a:pt x="3" y="47"/>
                    </a:lnTo>
                    <a:lnTo>
                      <a:pt x="7" y="51"/>
                    </a:lnTo>
                    <a:lnTo>
                      <a:pt x="10" y="54"/>
                    </a:lnTo>
                    <a:lnTo>
                      <a:pt x="16" y="54"/>
                    </a:lnTo>
                    <a:lnTo>
                      <a:pt x="20" y="56"/>
                    </a:lnTo>
                    <a:lnTo>
                      <a:pt x="25" y="56"/>
                    </a:lnTo>
                    <a:lnTo>
                      <a:pt x="29" y="56"/>
                    </a:lnTo>
                    <a:lnTo>
                      <a:pt x="35" y="54"/>
                    </a:lnTo>
                    <a:lnTo>
                      <a:pt x="38" y="54"/>
                    </a:lnTo>
                    <a:lnTo>
                      <a:pt x="45"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59" name="Freeform 345">
                <a:extLst>
                  <a:ext uri="{FF2B5EF4-FFF2-40B4-BE49-F238E27FC236}">
                    <a16:creationId xmlns:a16="http://schemas.microsoft.com/office/drawing/2014/main" id="{F5DBD053-201E-4A6B-A301-733CEFE74AE7}"/>
                  </a:ext>
                </a:extLst>
              </p:cNvPr>
              <p:cNvSpPr>
                <a:spLocks noEditPoints="1"/>
              </p:cNvSpPr>
              <p:nvPr/>
            </p:nvSpPr>
            <p:spPr bwMode="auto">
              <a:xfrm>
                <a:off x="3375" y="3011"/>
                <a:ext cx="21" cy="19"/>
              </a:xfrm>
              <a:custGeom>
                <a:avLst/>
                <a:gdLst>
                  <a:gd name="T0" fmla="*/ 17 w 84"/>
                  <a:gd name="T1" fmla="*/ 16 h 76"/>
                  <a:gd name="T2" fmla="*/ 14 w 84"/>
                  <a:gd name="T3" fmla="*/ 12 h 76"/>
                  <a:gd name="T4" fmla="*/ 18 w 84"/>
                  <a:gd name="T5" fmla="*/ 15 h 76"/>
                  <a:gd name="T6" fmla="*/ 18 w 84"/>
                  <a:gd name="T7" fmla="*/ 15 h 76"/>
                  <a:gd name="T8" fmla="*/ 15 w 84"/>
                  <a:gd name="T9" fmla="*/ 11 h 76"/>
                  <a:gd name="T10" fmla="*/ 19 w 84"/>
                  <a:gd name="T11" fmla="*/ 13 h 76"/>
                  <a:gd name="T12" fmla="*/ 17 w 84"/>
                  <a:gd name="T13" fmla="*/ 9 h 76"/>
                  <a:gd name="T14" fmla="*/ 20 w 84"/>
                  <a:gd name="T15" fmla="*/ 12 h 76"/>
                  <a:gd name="T16" fmla="*/ 21 w 84"/>
                  <a:gd name="T17" fmla="*/ 10 h 76"/>
                  <a:gd name="T18" fmla="*/ 16 w 84"/>
                  <a:gd name="T19" fmla="*/ 9 h 76"/>
                  <a:gd name="T20" fmla="*/ 16 w 84"/>
                  <a:gd name="T21" fmla="*/ 7 h 76"/>
                  <a:gd name="T22" fmla="*/ 16 w 84"/>
                  <a:gd name="T23" fmla="*/ 5 h 76"/>
                  <a:gd name="T24" fmla="*/ 21 w 84"/>
                  <a:gd name="T25" fmla="*/ 5 h 76"/>
                  <a:gd name="T26" fmla="*/ 20 w 84"/>
                  <a:gd name="T27" fmla="*/ 3 h 76"/>
                  <a:gd name="T28" fmla="*/ 19 w 84"/>
                  <a:gd name="T29" fmla="*/ 2 h 76"/>
                  <a:gd name="T30" fmla="*/ 15 w 84"/>
                  <a:gd name="T31" fmla="*/ 5 h 76"/>
                  <a:gd name="T32" fmla="*/ 17 w 84"/>
                  <a:gd name="T33" fmla="*/ 0 h 76"/>
                  <a:gd name="T34" fmla="*/ 15 w 84"/>
                  <a:gd name="T35" fmla="*/ 0 h 76"/>
                  <a:gd name="T36" fmla="*/ 15 w 84"/>
                  <a:gd name="T37" fmla="*/ 0 h 76"/>
                  <a:gd name="T38" fmla="*/ 14 w 84"/>
                  <a:gd name="T39" fmla="*/ 5 h 76"/>
                  <a:gd name="T40" fmla="*/ 11 w 84"/>
                  <a:gd name="T41" fmla="*/ 5 h 76"/>
                  <a:gd name="T42" fmla="*/ 9 w 84"/>
                  <a:gd name="T43" fmla="*/ 0 h 76"/>
                  <a:gd name="T44" fmla="*/ 7 w 84"/>
                  <a:gd name="T45" fmla="*/ 1 h 76"/>
                  <a:gd name="T46" fmla="*/ 8 w 84"/>
                  <a:gd name="T47" fmla="*/ 3 h 76"/>
                  <a:gd name="T48" fmla="*/ 8 w 84"/>
                  <a:gd name="T49" fmla="*/ 6 h 76"/>
                  <a:gd name="T50" fmla="*/ 8 w 84"/>
                  <a:gd name="T51" fmla="*/ 5 h 76"/>
                  <a:gd name="T52" fmla="*/ 4 w 84"/>
                  <a:gd name="T53" fmla="*/ 2 h 76"/>
                  <a:gd name="T54" fmla="*/ 3 w 84"/>
                  <a:gd name="T55" fmla="*/ 4 h 76"/>
                  <a:gd name="T56" fmla="*/ 5 w 84"/>
                  <a:gd name="T57" fmla="*/ 6 h 76"/>
                  <a:gd name="T58" fmla="*/ 7 w 84"/>
                  <a:gd name="T59" fmla="*/ 7 h 76"/>
                  <a:gd name="T60" fmla="*/ 6 w 84"/>
                  <a:gd name="T61" fmla="*/ 8 h 76"/>
                  <a:gd name="T62" fmla="*/ 4 w 84"/>
                  <a:gd name="T63" fmla="*/ 3 h 76"/>
                  <a:gd name="T64" fmla="*/ 1 w 84"/>
                  <a:gd name="T65" fmla="*/ 6 h 76"/>
                  <a:gd name="T66" fmla="*/ 3 w 84"/>
                  <a:gd name="T67" fmla="*/ 8 h 76"/>
                  <a:gd name="T68" fmla="*/ 5 w 84"/>
                  <a:gd name="T69" fmla="*/ 8 h 76"/>
                  <a:gd name="T70" fmla="*/ 5 w 84"/>
                  <a:gd name="T71" fmla="*/ 10 h 76"/>
                  <a:gd name="T72" fmla="*/ 5 w 84"/>
                  <a:gd name="T73" fmla="*/ 13 h 76"/>
                  <a:gd name="T74" fmla="*/ 0 w 84"/>
                  <a:gd name="T75" fmla="*/ 14 h 76"/>
                  <a:gd name="T76" fmla="*/ 3 w 84"/>
                  <a:gd name="T77" fmla="*/ 14 h 76"/>
                  <a:gd name="T78" fmla="*/ 4 w 84"/>
                  <a:gd name="T79" fmla="*/ 12 h 76"/>
                  <a:gd name="T80" fmla="*/ 5 w 84"/>
                  <a:gd name="T81" fmla="*/ 13 h 76"/>
                  <a:gd name="T82" fmla="*/ 3 w 84"/>
                  <a:gd name="T83" fmla="*/ 17 h 76"/>
                  <a:gd name="T84" fmla="*/ 3 w 84"/>
                  <a:gd name="T85" fmla="*/ 18 h 76"/>
                  <a:gd name="T86" fmla="*/ 5 w 84"/>
                  <a:gd name="T87" fmla="*/ 16 h 76"/>
                  <a:gd name="T88" fmla="*/ 5 w 84"/>
                  <a:gd name="T89" fmla="*/ 14 h 76"/>
                  <a:gd name="T90" fmla="*/ 8 w 84"/>
                  <a:gd name="T91" fmla="*/ 14 h 76"/>
                  <a:gd name="T92" fmla="*/ 6 w 84"/>
                  <a:gd name="T93" fmla="*/ 19 h 76"/>
                  <a:gd name="T94" fmla="*/ 9 w 84"/>
                  <a:gd name="T95" fmla="*/ 19 h 76"/>
                  <a:gd name="T96" fmla="*/ 9 w 84"/>
                  <a:gd name="T97" fmla="*/ 19 h 76"/>
                  <a:gd name="T98" fmla="*/ 11 w 84"/>
                  <a:gd name="T99" fmla="*/ 19 h 76"/>
                  <a:gd name="T100" fmla="*/ 10 w 84"/>
                  <a:gd name="T101" fmla="*/ 14 h 76"/>
                  <a:gd name="T102" fmla="*/ 12 w 84"/>
                  <a:gd name="T103" fmla="*/ 14 h 76"/>
                  <a:gd name="T104" fmla="*/ 12 w 84"/>
                  <a:gd name="T105" fmla="*/ 18 h 76"/>
                  <a:gd name="T106" fmla="*/ 13 w 84"/>
                  <a:gd name="T107" fmla="*/ 18 h 7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4"/>
                  <a:gd name="T163" fmla="*/ 0 h 76"/>
                  <a:gd name="T164" fmla="*/ 84 w 84"/>
                  <a:gd name="T165" fmla="*/ 76 h 7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4" h="76">
                    <a:moveTo>
                      <a:pt x="51" y="52"/>
                    </a:moveTo>
                    <a:lnTo>
                      <a:pt x="57" y="48"/>
                    </a:lnTo>
                    <a:lnTo>
                      <a:pt x="65" y="66"/>
                    </a:lnTo>
                    <a:lnTo>
                      <a:pt x="60" y="68"/>
                    </a:lnTo>
                    <a:lnTo>
                      <a:pt x="51" y="52"/>
                    </a:lnTo>
                    <a:close/>
                    <a:moveTo>
                      <a:pt x="68" y="64"/>
                    </a:moveTo>
                    <a:lnTo>
                      <a:pt x="67" y="65"/>
                    </a:lnTo>
                    <a:lnTo>
                      <a:pt x="65" y="66"/>
                    </a:lnTo>
                    <a:lnTo>
                      <a:pt x="61" y="57"/>
                    </a:lnTo>
                    <a:lnTo>
                      <a:pt x="68" y="64"/>
                    </a:lnTo>
                    <a:close/>
                    <a:moveTo>
                      <a:pt x="54" y="51"/>
                    </a:moveTo>
                    <a:lnTo>
                      <a:pt x="57" y="47"/>
                    </a:lnTo>
                    <a:lnTo>
                      <a:pt x="71" y="61"/>
                    </a:lnTo>
                    <a:lnTo>
                      <a:pt x="68" y="64"/>
                    </a:lnTo>
                    <a:lnTo>
                      <a:pt x="54" y="51"/>
                    </a:lnTo>
                    <a:close/>
                    <a:moveTo>
                      <a:pt x="73" y="58"/>
                    </a:moveTo>
                    <a:lnTo>
                      <a:pt x="72" y="59"/>
                    </a:lnTo>
                    <a:lnTo>
                      <a:pt x="71" y="61"/>
                    </a:lnTo>
                    <a:lnTo>
                      <a:pt x="64" y="54"/>
                    </a:lnTo>
                    <a:lnTo>
                      <a:pt x="73" y="58"/>
                    </a:lnTo>
                    <a:close/>
                    <a:moveTo>
                      <a:pt x="56" y="49"/>
                    </a:moveTo>
                    <a:lnTo>
                      <a:pt x="58" y="43"/>
                    </a:lnTo>
                    <a:lnTo>
                      <a:pt x="76" y="52"/>
                    </a:lnTo>
                    <a:lnTo>
                      <a:pt x="73" y="58"/>
                    </a:lnTo>
                    <a:lnTo>
                      <a:pt x="56" y="49"/>
                    </a:lnTo>
                    <a:close/>
                    <a:moveTo>
                      <a:pt x="58" y="43"/>
                    </a:moveTo>
                    <a:lnTo>
                      <a:pt x="60" y="42"/>
                    </a:lnTo>
                    <a:lnTo>
                      <a:pt x="61" y="41"/>
                    </a:lnTo>
                    <a:lnTo>
                      <a:pt x="67" y="47"/>
                    </a:lnTo>
                    <a:lnTo>
                      <a:pt x="58" y="43"/>
                    </a:lnTo>
                    <a:close/>
                    <a:moveTo>
                      <a:pt x="61" y="41"/>
                    </a:moveTo>
                    <a:lnTo>
                      <a:pt x="64" y="37"/>
                    </a:lnTo>
                    <a:lnTo>
                      <a:pt x="77" y="51"/>
                    </a:lnTo>
                    <a:lnTo>
                      <a:pt x="74" y="54"/>
                    </a:lnTo>
                    <a:lnTo>
                      <a:pt x="61" y="41"/>
                    </a:lnTo>
                    <a:close/>
                    <a:moveTo>
                      <a:pt x="77" y="51"/>
                    </a:moveTo>
                    <a:lnTo>
                      <a:pt x="68" y="61"/>
                    </a:lnTo>
                    <a:lnTo>
                      <a:pt x="77" y="51"/>
                    </a:lnTo>
                    <a:lnTo>
                      <a:pt x="71" y="44"/>
                    </a:lnTo>
                    <a:lnTo>
                      <a:pt x="77" y="51"/>
                    </a:lnTo>
                    <a:close/>
                    <a:moveTo>
                      <a:pt x="64" y="37"/>
                    </a:moveTo>
                    <a:lnTo>
                      <a:pt x="67" y="34"/>
                    </a:lnTo>
                    <a:lnTo>
                      <a:pt x="80" y="47"/>
                    </a:lnTo>
                    <a:lnTo>
                      <a:pt x="77" y="51"/>
                    </a:lnTo>
                    <a:lnTo>
                      <a:pt x="64" y="37"/>
                    </a:lnTo>
                    <a:close/>
                    <a:moveTo>
                      <a:pt x="84" y="41"/>
                    </a:moveTo>
                    <a:lnTo>
                      <a:pt x="84" y="45"/>
                    </a:lnTo>
                    <a:lnTo>
                      <a:pt x="80" y="47"/>
                    </a:lnTo>
                    <a:lnTo>
                      <a:pt x="74" y="41"/>
                    </a:lnTo>
                    <a:lnTo>
                      <a:pt x="84" y="41"/>
                    </a:lnTo>
                    <a:close/>
                    <a:moveTo>
                      <a:pt x="64" y="41"/>
                    </a:moveTo>
                    <a:lnTo>
                      <a:pt x="64" y="35"/>
                    </a:lnTo>
                    <a:lnTo>
                      <a:pt x="84" y="35"/>
                    </a:lnTo>
                    <a:lnTo>
                      <a:pt x="84" y="41"/>
                    </a:lnTo>
                    <a:lnTo>
                      <a:pt x="64" y="41"/>
                    </a:lnTo>
                    <a:close/>
                    <a:moveTo>
                      <a:pt x="64" y="35"/>
                    </a:moveTo>
                    <a:lnTo>
                      <a:pt x="64" y="32"/>
                    </a:lnTo>
                    <a:lnTo>
                      <a:pt x="84" y="32"/>
                    </a:lnTo>
                    <a:lnTo>
                      <a:pt x="84" y="35"/>
                    </a:lnTo>
                    <a:lnTo>
                      <a:pt x="64" y="35"/>
                    </a:lnTo>
                    <a:close/>
                    <a:moveTo>
                      <a:pt x="64" y="32"/>
                    </a:moveTo>
                    <a:lnTo>
                      <a:pt x="64" y="29"/>
                    </a:lnTo>
                    <a:lnTo>
                      <a:pt x="84" y="29"/>
                    </a:lnTo>
                    <a:lnTo>
                      <a:pt x="84" y="32"/>
                    </a:lnTo>
                    <a:lnTo>
                      <a:pt x="64" y="32"/>
                    </a:lnTo>
                    <a:close/>
                    <a:moveTo>
                      <a:pt x="64" y="29"/>
                    </a:moveTo>
                    <a:lnTo>
                      <a:pt x="64" y="22"/>
                    </a:lnTo>
                    <a:lnTo>
                      <a:pt x="84" y="22"/>
                    </a:lnTo>
                    <a:lnTo>
                      <a:pt x="84" y="29"/>
                    </a:lnTo>
                    <a:lnTo>
                      <a:pt x="64" y="29"/>
                    </a:lnTo>
                    <a:close/>
                    <a:moveTo>
                      <a:pt x="64" y="22"/>
                    </a:moveTo>
                    <a:lnTo>
                      <a:pt x="64" y="19"/>
                    </a:lnTo>
                    <a:lnTo>
                      <a:pt x="84" y="19"/>
                    </a:lnTo>
                    <a:lnTo>
                      <a:pt x="84" y="22"/>
                    </a:lnTo>
                    <a:lnTo>
                      <a:pt x="64" y="22"/>
                    </a:lnTo>
                    <a:close/>
                    <a:moveTo>
                      <a:pt x="80" y="12"/>
                    </a:moveTo>
                    <a:lnTo>
                      <a:pt x="84" y="15"/>
                    </a:lnTo>
                    <a:lnTo>
                      <a:pt x="84" y="19"/>
                    </a:lnTo>
                    <a:lnTo>
                      <a:pt x="74" y="19"/>
                    </a:lnTo>
                    <a:lnTo>
                      <a:pt x="80" y="12"/>
                    </a:lnTo>
                    <a:close/>
                    <a:moveTo>
                      <a:pt x="67" y="25"/>
                    </a:moveTo>
                    <a:lnTo>
                      <a:pt x="64" y="22"/>
                    </a:lnTo>
                    <a:lnTo>
                      <a:pt x="77" y="9"/>
                    </a:lnTo>
                    <a:lnTo>
                      <a:pt x="80" y="12"/>
                    </a:lnTo>
                    <a:lnTo>
                      <a:pt x="67" y="25"/>
                    </a:lnTo>
                    <a:close/>
                    <a:moveTo>
                      <a:pt x="77" y="9"/>
                    </a:moveTo>
                    <a:lnTo>
                      <a:pt x="68" y="0"/>
                    </a:lnTo>
                    <a:lnTo>
                      <a:pt x="77" y="9"/>
                    </a:lnTo>
                    <a:lnTo>
                      <a:pt x="71" y="15"/>
                    </a:lnTo>
                    <a:lnTo>
                      <a:pt x="77" y="9"/>
                    </a:lnTo>
                    <a:close/>
                    <a:moveTo>
                      <a:pt x="64" y="22"/>
                    </a:moveTo>
                    <a:lnTo>
                      <a:pt x="61" y="20"/>
                    </a:lnTo>
                    <a:lnTo>
                      <a:pt x="74" y="5"/>
                    </a:lnTo>
                    <a:lnTo>
                      <a:pt x="77" y="9"/>
                    </a:lnTo>
                    <a:lnTo>
                      <a:pt x="64" y="22"/>
                    </a:lnTo>
                    <a:close/>
                    <a:moveTo>
                      <a:pt x="61" y="20"/>
                    </a:moveTo>
                    <a:lnTo>
                      <a:pt x="57" y="16"/>
                    </a:lnTo>
                    <a:lnTo>
                      <a:pt x="71" y="2"/>
                    </a:lnTo>
                    <a:lnTo>
                      <a:pt x="74" y="5"/>
                    </a:lnTo>
                    <a:lnTo>
                      <a:pt x="61" y="20"/>
                    </a:lnTo>
                    <a:close/>
                    <a:moveTo>
                      <a:pt x="64" y="0"/>
                    </a:moveTo>
                    <a:lnTo>
                      <a:pt x="68" y="0"/>
                    </a:lnTo>
                    <a:lnTo>
                      <a:pt x="71" y="2"/>
                    </a:lnTo>
                    <a:lnTo>
                      <a:pt x="64" y="10"/>
                    </a:lnTo>
                    <a:lnTo>
                      <a:pt x="64" y="0"/>
                    </a:lnTo>
                    <a:close/>
                    <a:moveTo>
                      <a:pt x="64" y="19"/>
                    </a:moveTo>
                    <a:lnTo>
                      <a:pt x="58" y="19"/>
                    </a:lnTo>
                    <a:lnTo>
                      <a:pt x="58" y="0"/>
                    </a:lnTo>
                    <a:lnTo>
                      <a:pt x="64" y="0"/>
                    </a:lnTo>
                    <a:lnTo>
                      <a:pt x="64" y="19"/>
                    </a:lnTo>
                    <a:close/>
                    <a:moveTo>
                      <a:pt x="58" y="19"/>
                    </a:moveTo>
                    <a:lnTo>
                      <a:pt x="55" y="19"/>
                    </a:lnTo>
                    <a:lnTo>
                      <a:pt x="55" y="0"/>
                    </a:lnTo>
                    <a:lnTo>
                      <a:pt x="58" y="0"/>
                    </a:lnTo>
                    <a:lnTo>
                      <a:pt x="58" y="19"/>
                    </a:lnTo>
                    <a:close/>
                    <a:moveTo>
                      <a:pt x="55" y="19"/>
                    </a:moveTo>
                    <a:lnTo>
                      <a:pt x="48" y="19"/>
                    </a:lnTo>
                    <a:lnTo>
                      <a:pt x="48" y="0"/>
                    </a:lnTo>
                    <a:lnTo>
                      <a:pt x="55" y="0"/>
                    </a:lnTo>
                    <a:lnTo>
                      <a:pt x="55" y="19"/>
                    </a:lnTo>
                    <a:close/>
                    <a:moveTo>
                      <a:pt x="48" y="19"/>
                    </a:moveTo>
                    <a:lnTo>
                      <a:pt x="45" y="19"/>
                    </a:lnTo>
                    <a:lnTo>
                      <a:pt x="45" y="0"/>
                    </a:lnTo>
                    <a:lnTo>
                      <a:pt x="48" y="0"/>
                    </a:lnTo>
                    <a:lnTo>
                      <a:pt x="48" y="19"/>
                    </a:lnTo>
                    <a:close/>
                    <a:moveTo>
                      <a:pt x="45" y="19"/>
                    </a:moveTo>
                    <a:lnTo>
                      <a:pt x="39" y="19"/>
                    </a:lnTo>
                    <a:lnTo>
                      <a:pt x="39" y="0"/>
                    </a:lnTo>
                    <a:lnTo>
                      <a:pt x="45" y="0"/>
                    </a:lnTo>
                    <a:lnTo>
                      <a:pt x="45" y="19"/>
                    </a:lnTo>
                    <a:close/>
                    <a:moveTo>
                      <a:pt x="34" y="1"/>
                    </a:moveTo>
                    <a:lnTo>
                      <a:pt x="36" y="0"/>
                    </a:lnTo>
                    <a:lnTo>
                      <a:pt x="39" y="0"/>
                    </a:lnTo>
                    <a:lnTo>
                      <a:pt x="39" y="10"/>
                    </a:lnTo>
                    <a:lnTo>
                      <a:pt x="34" y="1"/>
                    </a:lnTo>
                    <a:close/>
                    <a:moveTo>
                      <a:pt x="43" y="17"/>
                    </a:moveTo>
                    <a:lnTo>
                      <a:pt x="36" y="21"/>
                    </a:lnTo>
                    <a:lnTo>
                      <a:pt x="29" y="4"/>
                    </a:lnTo>
                    <a:lnTo>
                      <a:pt x="34" y="1"/>
                    </a:lnTo>
                    <a:lnTo>
                      <a:pt x="43" y="17"/>
                    </a:lnTo>
                    <a:close/>
                    <a:moveTo>
                      <a:pt x="36" y="21"/>
                    </a:moveTo>
                    <a:lnTo>
                      <a:pt x="35" y="22"/>
                    </a:lnTo>
                    <a:lnTo>
                      <a:pt x="33" y="22"/>
                    </a:lnTo>
                    <a:lnTo>
                      <a:pt x="33" y="12"/>
                    </a:lnTo>
                    <a:lnTo>
                      <a:pt x="36" y="21"/>
                    </a:lnTo>
                    <a:close/>
                    <a:moveTo>
                      <a:pt x="33" y="22"/>
                    </a:moveTo>
                    <a:lnTo>
                      <a:pt x="30" y="22"/>
                    </a:lnTo>
                    <a:lnTo>
                      <a:pt x="30" y="3"/>
                    </a:lnTo>
                    <a:lnTo>
                      <a:pt x="33" y="3"/>
                    </a:lnTo>
                    <a:lnTo>
                      <a:pt x="33" y="22"/>
                    </a:lnTo>
                    <a:close/>
                    <a:moveTo>
                      <a:pt x="25" y="4"/>
                    </a:moveTo>
                    <a:lnTo>
                      <a:pt x="28" y="3"/>
                    </a:lnTo>
                    <a:lnTo>
                      <a:pt x="30" y="3"/>
                    </a:lnTo>
                    <a:lnTo>
                      <a:pt x="30" y="12"/>
                    </a:lnTo>
                    <a:lnTo>
                      <a:pt x="25" y="4"/>
                    </a:lnTo>
                    <a:close/>
                    <a:moveTo>
                      <a:pt x="33" y="21"/>
                    </a:moveTo>
                    <a:lnTo>
                      <a:pt x="28" y="24"/>
                    </a:lnTo>
                    <a:lnTo>
                      <a:pt x="19" y="8"/>
                    </a:lnTo>
                    <a:lnTo>
                      <a:pt x="25" y="4"/>
                    </a:lnTo>
                    <a:lnTo>
                      <a:pt x="33" y="21"/>
                    </a:lnTo>
                    <a:close/>
                    <a:moveTo>
                      <a:pt x="14" y="12"/>
                    </a:moveTo>
                    <a:lnTo>
                      <a:pt x="15" y="9"/>
                    </a:lnTo>
                    <a:lnTo>
                      <a:pt x="19" y="8"/>
                    </a:lnTo>
                    <a:lnTo>
                      <a:pt x="23" y="15"/>
                    </a:lnTo>
                    <a:lnTo>
                      <a:pt x="14" y="12"/>
                    </a:lnTo>
                    <a:close/>
                    <a:moveTo>
                      <a:pt x="32" y="20"/>
                    </a:moveTo>
                    <a:lnTo>
                      <a:pt x="29" y="26"/>
                    </a:lnTo>
                    <a:lnTo>
                      <a:pt x="11" y="17"/>
                    </a:lnTo>
                    <a:lnTo>
                      <a:pt x="14" y="12"/>
                    </a:lnTo>
                    <a:lnTo>
                      <a:pt x="32" y="20"/>
                    </a:lnTo>
                    <a:close/>
                    <a:moveTo>
                      <a:pt x="29" y="26"/>
                    </a:moveTo>
                    <a:lnTo>
                      <a:pt x="28" y="27"/>
                    </a:lnTo>
                    <a:lnTo>
                      <a:pt x="26" y="29"/>
                    </a:lnTo>
                    <a:lnTo>
                      <a:pt x="20" y="22"/>
                    </a:lnTo>
                    <a:lnTo>
                      <a:pt x="29" y="26"/>
                    </a:lnTo>
                    <a:close/>
                    <a:moveTo>
                      <a:pt x="26" y="29"/>
                    </a:moveTo>
                    <a:lnTo>
                      <a:pt x="23" y="32"/>
                    </a:lnTo>
                    <a:lnTo>
                      <a:pt x="10" y="19"/>
                    </a:lnTo>
                    <a:lnTo>
                      <a:pt x="13" y="15"/>
                    </a:lnTo>
                    <a:lnTo>
                      <a:pt x="26" y="29"/>
                    </a:lnTo>
                    <a:close/>
                    <a:moveTo>
                      <a:pt x="10" y="19"/>
                    </a:moveTo>
                    <a:lnTo>
                      <a:pt x="0" y="29"/>
                    </a:lnTo>
                    <a:lnTo>
                      <a:pt x="10" y="19"/>
                    </a:lnTo>
                    <a:lnTo>
                      <a:pt x="17" y="25"/>
                    </a:lnTo>
                    <a:lnTo>
                      <a:pt x="10" y="19"/>
                    </a:lnTo>
                    <a:close/>
                    <a:moveTo>
                      <a:pt x="23" y="32"/>
                    </a:moveTo>
                    <a:lnTo>
                      <a:pt x="20" y="35"/>
                    </a:lnTo>
                    <a:lnTo>
                      <a:pt x="7" y="22"/>
                    </a:lnTo>
                    <a:lnTo>
                      <a:pt x="10" y="19"/>
                    </a:lnTo>
                    <a:lnTo>
                      <a:pt x="23" y="32"/>
                    </a:lnTo>
                    <a:close/>
                    <a:moveTo>
                      <a:pt x="7" y="22"/>
                    </a:moveTo>
                    <a:lnTo>
                      <a:pt x="17" y="12"/>
                    </a:lnTo>
                    <a:lnTo>
                      <a:pt x="7" y="22"/>
                    </a:lnTo>
                    <a:lnTo>
                      <a:pt x="13" y="29"/>
                    </a:lnTo>
                    <a:lnTo>
                      <a:pt x="7" y="22"/>
                    </a:lnTo>
                    <a:close/>
                    <a:moveTo>
                      <a:pt x="20" y="35"/>
                    </a:moveTo>
                    <a:lnTo>
                      <a:pt x="17" y="38"/>
                    </a:lnTo>
                    <a:lnTo>
                      <a:pt x="3" y="25"/>
                    </a:lnTo>
                    <a:lnTo>
                      <a:pt x="7" y="22"/>
                    </a:lnTo>
                    <a:lnTo>
                      <a:pt x="20" y="35"/>
                    </a:lnTo>
                    <a:close/>
                    <a:moveTo>
                      <a:pt x="1" y="32"/>
                    </a:moveTo>
                    <a:lnTo>
                      <a:pt x="1" y="27"/>
                    </a:lnTo>
                    <a:lnTo>
                      <a:pt x="3" y="25"/>
                    </a:lnTo>
                    <a:lnTo>
                      <a:pt x="10" y="32"/>
                    </a:lnTo>
                    <a:lnTo>
                      <a:pt x="1" y="32"/>
                    </a:lnTo>
                    <a:close/>
                    <a:moveTo>
                      <a:pt x="20" y="32"/>
                    </a:moveTo>
                    <a:lnTo>
                      <a:pt x="20" y="38"/>
                    </a:lnTo>
                    <a:lnTo>
                      <a:pt x="1" y="38"/>
                    </a:lnTo>
                    <a:lnTo>
                      <a:pt x="1" y="32"/>
                    </a:lnTo>
                    <a:lnTo>
                      <a:pt x="20" y="32"/>
                    </a:lnTo>
                    <a:close/>
                    <a:moveTo>
                      <a:pt x="20" y="38"/>
                    </a:moveTo>
                    <a:lnTo>
                      <a:pt x="20" y="41"/>
                    </a:lnTo>
                    <a:lnTo>
                      <a:pt x="1" y="41"/>
                    </a:lnTo>
                    <a:lnTo>
                      <a:pt x="1" y="38"/>
                    </a:lnTo>
                    <a:lnTo>
                      <a:pt x="20" y="38"/>
                    </a:lnTo>
                    <a:close/>
                    <a:moveTo>
                      <a:pt x="20" y="41"/>
                    </a:moveTo>
                    <a:lnTo>
                      <a:pt x="20" y="47"/>
                    </a:lnTo>
                    <a:lnTo>
                      <a:pt x="1" y="47"/>
                    </a:lnTo>
                    <a:lnTo>
                      <a:pt x="1" y="41"/>
                    </a:lnTo>
                    <a:lnTo>
                      <a:pt x="20" y="41"/>
                    </a:lnTo>
                    <a:close/>
                    <a:moveTo>
                      <a:pt x="20" y="47"/>
                    </a:moveTo>
                    <a:lnTo>
                      <a:pt x="20" y="51"/>
                    </a:lnTo>
                    <a:lnTo>
                      <a:pt x="1" y="51"/>
                    </a:lnTo>
                    <a:lnTo>
                      <a:pt x="1" y="47"/>
                    </a:lnTo>
                    <a:lnTo>
                      <a:pt x="20" y="47"/>
                    </a:lnTo>
                    <a:close/>
                    <a:moveTo>
                      <a:pt x="20" y="51"/>
                    </a:moveTo>
                    <a:lnTo>
                      <a:pt x="20" y="54"/>
                    </a:lnTo>
                    <a:lnTo>
                      <a:pt x="1" y="54"/>
                    </a:lnTo>
                    <a:lnTo>
                      <a:pt x="1" y="51"/>
                    </a:lnTo>
                    <a:lnTo>
                      <a:pt x="20" y="51"/>
                    </a:lnTo>
                    <a:close/>
                    <a:moveTo>
                      <a:pt x="3" y="61"/>
                    </a:moveTo>
                    <a:lnTo>
                      <a:pt x="1" y="58"/>
                    </a:lnTo>
                    <a:lnTo>
                      <a:pt x="1" y="54"/>
                    </a:lnTo>
                    <a:lnTo>
                      <a:pt x="10" y="54"/>
                    </a:lnTo>
                    <a:lnTo>
                      <a:pt x="3" y="61"/>
                    </a:lnTo>
                    <a:close/>
                    <a:moveTo>
                      <a:pt x="17" y="47"/>
                    </a:moveTo>
                    <a:lnTo>
                      <a:pt x="20" y="51"/>
                    </a:lnTo>
                    <a:lnTo>
                      <a:pt x="7" y="64"/>
                    </a:lnTo>
                    <a:lnTo>
                      <a:pt x="3" y="61"/>
                    </a:lnTo>
                    <a:lnTo>
                      <a:pt x="17" y="47"/>
                    </a:lnTo>
                    <a:close/>
                    <a:moveTo>
                      <a:pt x="20" y="51"/>
                    </a:moveTo>
                    <a:lnTo>
                      <a:pt x="11" y="41"/>
                    </a:lnTo>
                    <a:lnTo>
                      <a:pt x="20" y="51"/>
                    </a:lnTo>
                    <a:lnTo>
                      <a:pt x="13" y="57"/>
                    </a:lnTo>
                    <a:lnTo>
                      <a:pt x="20" y="51"/>
                    </a:lnTo>
                    <a:close/>
                    <a:moveTo>
                      <a:pt x="20" y="51"/>
                    </a:moveTo>
                    <a:lnTo>
                      <a:pt x="23" y="54"/>
                    </a:lnTo>
                    <a:lnTo>
                      <a:pt x="10" y="67"/>
                    </a:lnTo>
                    <a:lnTo>
                      <a:pt x="7" y="64"/>
                    </a:lnTo>
                    <a:lnTo>
                      <a:pt x="20" y="51"/>
                    </a:lnTo>
                    <a:close/>
                    <a:moveTo>
                      <a:pt x="10" y="67"/>
                    </a:moveTo>
                    <a:lnTo>
                      <a:pt x="10" y="67"/>
                    </a:lnTo>
                    <a:lnTo>
                      <a:pt x="17" y="61"/>
                    </a:lnTo>
                    <a:lnTo>
                      <a:pt x="10" y="67"/>
                    </a:lnTo>
                    <a:close/>
                    <a:moveTo>
                      <a:pt x="23" y="54"/>
                    </a:moveTo>
                    <a:lnTo>
                      <a:pt x="26" y="56"/>
                    </a:lnTo>
                    <a:lnTo>
                      <a:pt x="13" y="70"/>
                    </a:lnTo>
                    <a:lnTo>
                      <a:pt x="10" y="67"/>
                    </a:lnTo>
                    <a:lnTo>
                      <a:pt x="23" y="54"/>
                    </a:lnTo>
                    <a:close/>
                    <a:moveTo>
                      <a:pt x="20" y="73"/>
                    </a:moveTo>
                    <a:lnTo>
                      <a:pt x="15" y="73"/>
                    </a:lnTo>
                    <a:lnTo>
                      <a:pt x="13" y="70"/>
                    </a:lnTo>
                    <a:lnTo>
                      <a:pt x="20" y="64"/>
                    </a:lnTo>
                    <a:lnTo>
                      <a:pt x="20" y="73"/>
                    </a:lnTo>
                    <a:close/>
                    <a:moveTo>
                      <a:pt x="20" y="54"/>
                    </a:moveTo>
                    <a:lnTo>
                      <a:pt x="26" y="54"/>
                    </a:lnTo>
                    <a:lnTo>
                      <a:pt x="26" y="73"/>
                    </a:lnTo>
                    <a:lnTo>
                      <a:pt x="20" y="73"/>
                    </a:lnTo>
                    <a:lnTo>
                      <a:pt x="20" y="54"/>
                    </a:lnTo>
                    <a:close/>
                    <a:moveTo>
                      <a:pt x="26" y="54"/>
                    </a:moveTo>
                    <a:lnTo>
                      <a:pt x="30" y="54"/>
                    </a:lnTo>
                    <a:lnTo>
                      <a:pt x="33" y="56"/>
                    </a:lnTo>
                    <a:lnTo>
                      <a:pt x="26" y="64"/>
                    </a:lnTo>
                    <a:lnTo>
                      <a:pt x="26" y="54"/>
                    </a:lnTo>
                    <a:close/>
                    <a:moveTo>
                      <a:pt x="33" y="56"/>
                    </a:moveTo>
                    <a:lnTo>
                      <a:pt x="36" y="59"/>
                    </a:lnTo>
                    <a:lnTo>
                      <a:pt x="23" y="74"/>
                    </a:lnTo>
                    <a:lnTo>
                      <a:pt x="20" y="70"/>
                    </a:lnTo>
                    <a:lnTo>
                      <a:pt x="33" y="56"/>
                    </a:lnTo>
                    <a:close/>
                    <a:moveTo>
                      <a:pt x="30" y="76"/>
                    </a:moveTo>
                    <a:lnTo>
                      <a:pt x="25" y="76"/>
                    </a:lnTo>
                    <a:lnTo>
                      <a:pt x="23" y="74"/>
                    </a:lnTo>
                    <a:lnTo>
                      <a:pt x="30" y="66"/>
                    </a:lnTo>
                    <a:lnTo>
                      <a:pt x="30" y="76"/>
                    </a:lnTo>
                    <a:close/>
                    <a:moveTo>
                      <a:pt x="30" y="57"/>
                    </a:moveTo>
                    <a:lnTo>
                      <a:pt x="35" y="57"/>
                    </a:lnTo>
                    <a:lnTo>
                      <a:pt x="35" y="76"/>
                    </a:lnTo>
                    <a:lnTo>
                      <a:pt x="30" y="76"/>
                    </a:lnTo>
                    <a:lnTo>
                      <a:pt x="30" y="57"/>
                    </a:lnTo>
                    <a:close/>
                    <a:moveTo>
                      <a:pt x="35" y="57"/>
                    </a:moveTo>
                    <a:lnTo>
                      <a:pt x="39" y="57"/>
                    </a:lnTo>
                    <a:lnTo>
                      <a:pt x="39" y="76"/>
                    </a:lnTo>
                    <a:lnTo>
                      <a:pt x="35" y="76"/>
                    </a:lnTo>
                    <a:lnTo>
                      <a:pt x="35" y="57"/>
                    </a:lnTo>
                    <a:close/>
                    <a:moveTo>
                      <a:pt x="43" y="75"/>
                    </a:moveTo>
                    <a:lnTo>
                      <a:pt x="41" y="76"/>
                    </a:lnTo>
                    <a:lnTo>
                      <a:pt x="39" y="76"/>
                    </a:lnTo>
                    <a:lnTo>
                      <a:pt x="39" y="66"/>
                    </a:lnTo>
                    <a:lnTo>
                      <a:pt x="43" y="75"/>
                    </a:lnTo>
                    <a:close/>
                    <a:moveTo>
                      <a:pt x="34" y="58"/>
                    </a:moveTo>
                    <a:lnTo>
                      <a:pt x="41" y="55"/>
                    </a:lnTo>
                    <a:lnTo>
                      <a:pt x="50" y="72"/>
                    </a:lnTo>
                    <a:lnTo>
                      <a:pt x="43" y="75"/>
                    </a:lnTo>
                    <a:lnTo>
                      <a:pt x="34" y="58"/>
                    </a:lnTo>
                    <a:close/>
                    <a:moveTo>
                      <a:pt x="41" y="55"/>
                    </a:moveTo>
                    <a:lnTo>
                      <a:pt x="43" y="54"/>
                    </a:lnTo>
                    <a:lnTo>
                      <a:pt x="45" y="54"/>
                    </a:lnTo>
                    <a:lnTo>
                      <a:pt x="45" y="64"/>
                    </a:lnTo>
                    <a:lnTo>
                      <a:pt x="41" y="55"/>
                    </a:lnTo>
                    <a:close/>
                    <a:moveTo>
                      <a:pt x="45" y="54"/>
                    </a:moveTo>
                    <a:lnTo>
                      <a:pt x="48" y="54"/>
                    </a:lnTo>
                    <a:lnTo>
                      <a:pt x="48" y="73"/>
                    </a:lnTo>
                    <a:lnTo>
                      <a:pt x="45" y="73"/>
                    </a:lnTo>
                    <a:lnTo>
                      <a:pt x="45" y="54"/>
                    </a:lnTo>
                    <a:close/>
                    <a:moveTo>
                      <a:pt x="53" y="72"/>
                    </a:moveTo>
                    <a:lnTo>
                      <a:pt x="51" y="73"/>
                    </a:lnTo>
                    <a:lnTo>
                      <a:pt x="48" y="73"/>
                    </a:lnTo>
                    <a:lnTo>
                      <a:pt x="48" y="64"/>
                    </a:lnTo>
                    <a:lnTo>
                      <a:pt x="53" y="72"/>
                    </a:lnTo>
                    <a:close/>
                    <a:moveTo>
                      <a:pt x="44" y="55"/>
                    </a:moveTo>
                    <a:lnTo>
                      <a:pt x="51" y="52"/>
                    </a:lnTo>
                    <a:lnTo>
                      <a:pt x="60" y="68"/>
                    </a:lnTo>
                    <a:lnTo>
                      <a:pt x="53" y="72"/>
                    </a:lnTo>
                    <a:lnTo>
                      <a:pt x="44"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60" name="Freeform 346">
                <a:extLst>
                  <a:ext uri="{FF2B5EF4-FFF2-40B4-BE49-F238E27FC236}">
                    <a16:creationId xmlns:a16="http://schemas.microsoft.com/office/drawing/2014/main" id="{8A0070C4-04AE-49DB-BF6D-CB6BBB893686}"/>
                  </a:ext>
                </a:extLst>
              </p:cNvPr>
              <p:cNvSpPr>
                <a:spLocks/>
              </p:cNvSpPr>
              <p:nvPr/>
            </p:nvSpPr>
            <p:spPr bwMode="auto">
              <a:xfrm>
                <a:off x="3423" y="2989"/>
                <a:ext cx="17" cy="14"/>
              </a:xfrm>
              <a:custGeom>
                <a:avLst/>
                <a:gdLst>
                  <a:gd name="T0" fmla="*/ 12 w 66"/>
                  <a:gd name="T1" fmla="*/ 12 h 57"/>
                  <a:gd name="T2" fmla="*/ 13 w 66"/>
                  <a:gd name="T3" fmla="*/ 12 h 57"/>
                  <a:gd name="T4" fmla="*/ 15 w 66"/>
                  <a:gd name="T5" fmla="*/ 11 h 57"/>
                  <a:gd name="T6" fmla="*/ 15 w 66"/>
                  <a:gd name="T7" fmla="*/ 10 h 57"/>
                  <a:gd name="T8" fmla="*/ 16 w 66"/>
                  <a:gd name="T9" fmla="*/ 9 h 57"/>
                  <a:gd name="T10" fmla="*/ 16 w 66"/>
                  <a:gd name="T11" fmla="*/ 8 h 57"/>
                  <a:gd name="T12" fmla="*/ 17 w 66"/>
                  <a:gd name="T13" fmla="*/ 7 h 57"/>
                  <a:gd name="T14" fmla="*/ 17 w 66"/>
                  <a:gd name="T15" fmla="*/ 5 h 57"/>
                  <a:gd name="T16" fmla="*/ 17 w 66"/>
                  <a:gd name="T17" fmla="*/ 5 h 57"/>
                  <a:gd name="T18" fmla="*/ 17 w 66"/>
                  <a:gd name="T19" fmla="*/ 3 h 57"/>
                  <a:gd name="T20" fmla="*/ 16 w 66"/>
                  <a:gd name="T21" fmla="*/ 2 h 57"/>
                  <a:gd name="T22" fmla="*/ 15 w 66"/>
                  <a:gd name="T23" fmla="*/ 1 h 57"/>
                  <a:gd name="T24" fmla="*/ 15 w 66"/>
                  <a:gd name="T25" fmla="*/ 1 h 57"/>
                  <a:gd name="T26" fmla="*/ 14 w 66"/>
                  <a:gd name="T27" fmla="*/ 1 h 57"/>
                  <a:gd name="T28" fmla="*/ 13 w 66"/>
                  <a:gd name="T29" fmla="*/ 0 h 57"/>
                  <a:gd name="T30" fmla="*/ 11 w 66"/>
                  <a:gd name="T31" fmla="*/ 0 h 57"/>
                  <a:gd name="T32" fmla="*/ 11 w 66"/>
                  <a:gd name="T33" fmla="*/ 0 h 57"/>
                  <a:gd name="T34" fmla="*/ 9 w 66"/>
                  <a:gd name="T35" fmla="*/ 0 h 57"/>
                  <a:gd name="T36" fmla="*/ 8 w 66"/>
                  <a:gd name="T37" fmla="*/ 0 h 57"/>
                  <a:gd name="T38" fmla="*/ 6 w 66"/>
                  <a:gd name="T39" fmla="*/ 1 h 57"/>
                  <a:gd name="T40" fmla="*/ 5 w 66"/>
                  <a:gd name="T41" fmla="*/ 1 h 57"/>
                  <a:gd name="T42" fmla="*/ 4 w 66"/>
                  <a:gd name="T43" fmla="*/ 2 h 57"/>
                  <a:gd name="T44" fmla="*/ 3 w 66"/>
                  <a:gd name="T45" fmla="*/ 3 h 57"/>
                  <a:gd name="T46" fmla="*/ 2 w 66"/>
                  <a:gd name="T47" fmla="*/ 4 h 57"/>
                  <a:gd name="T48" fmla="*/ 1 w 66"/>
                  <a:gd name="T49" fmla="*/ 5 h 57"/>
                  <a:gd name="T50" fmla="*/ 1 w 66"/>
                  <a:gd name="T51" fmla="*/ 6 h 57"/>
                  <a:gd name="T52" fmla="*/ 0 w 66"/>
                  <a:gd name="T53" fmla="*/ 7 h 57"/>
                  <a:gd name="T54" fmla="*/ 0 w 66"/>
                  <a:gd name="T55" fmla="*/ 8 h 57"/>
                  <a:gd name="T56" fmla="*/ 0 w 66"/>
                  <a:gd name="T57" fmla="*/ 9 h 57"/>
                  <a:gd name="T58" fmla="*/ 0 w 66"/>
                  <a:gd name="T59" fmla="*/ 10 h 57"/>
                  <a:gd name="T60" fmla="*/ 1 w 66"/>
                  <a:gd name="T61" fmla="*/ 11 h 57"/>
                  <a:gd name="T62" fmla="*/ 1 w 66"/>
                  <a:gd name="T63" fmla="*/ 12 h 57"/>
                  <a:gd name="T64" fmla="*/ 2 w 66"/>
                  <a:gd name="T65" fmla="*/ 12 h 57"/>
                  <a:gd name="T66" fmla="*/ 3 w 66"/>
                  <a:gd name="T67" fmla="*/ 13 h 57"/>
                  <a:gd name="T68" fmla="*/ 4 w 66"/>
                  <a:gd name="T69" fmla="*/ 13 h 57"/>
                  <a:gd name="T70" fmla="*/ 6 w 66"/>
                  <a:gd name="T71" fmla="*/ 14 h 57"/>
                  <a:gd name="T72" fmla="*/ 6 w 66"/>
                  <a:gd name="T73" fmla="*/ 14 h 57"/>
                  <a:gd name="T74" fmla="*/ 8 w 66"/>
                  <a:gd name="T75" fmla="*/ 14 h 57"/>
                  <a:gd name="T76" fmla="*/ 10 w 66"/>
                  <a:gd name="T77" fmla="*/ 13 h 57"/>
                  <a:gd name="T78" fmla="*/ 11 w 66"/>
                  <a:gd name="T79" fmla="*/ 13 h 57"/>
                  <a:gd name="T80" fmla="*/ 12 w 66"/>
                  <a:gd name="T81" fmla="*/ 12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7" y="50"/>
                    </a:moveTo>
                    <a:lnTo>
                      <a:pt x="51" y="47"/>
                    </a:lnTo>
                    <a:lnTo>
                      <a:pt x="57" y="45"/>
                    </a:lnTo>
                    <a:lnTo>
                      <a:pt x="59" y="41"/>
                    </a:lnTo>
                    <a:lnTo>
                      <a:pt x="63" y="35"/>
                    </a:lnTo>
                    <a:lnTo>
                      <a:pt x="63" y="32"/>
                    </a:lnTo>
                    <a:lnTo>
                      <a:pt x="66" y="28"/>
                    </a:lnTo>
                    <a:lnTo>
                      <a:pt x="66" y="22"/>
                    </a:lnTo>
                    <a:lnTo>
                      <a:pt x="66" y="19"/>
                    </a:lnTo>
                    <a:lnTo>
                      <a:pt x="66" y="13"/>
                    </a:lnTo>
                    <a:lnTo>
                      <a:pt x="63" y="9"/>
                    </a:lnTo>
                    <a:lnTo>
                      <a:pt x="59" y="6"/>
                    </a:lnTo>
                    <a:lnTo>
                      <a:pt x="57" y="3"/>
                    </a:lnTo>
                    <a:lnTo>
                      <a:pt x="54" y="3"/>
                    </a:lnTo>
                    <a:lnTo>
                      <a:pt x="51" y="0"/>
                    </a:lnTo>
                    <a:lnTo>
                      <a:pt x="44" y="0"/>
                    </a:lnTo>
                    <a:lnTo>
                      <a:pt x="41" y="0"/>
                    </a:lnTo>
                    <a:lnTo>
                      <a:pt x="34" y="0"/>
                    </a:lnTo>
                    <a:lnTo>
                      <a:pt x="31" y="0"/>
                    </a:lnTo>
                    <a:lnTo>
                      <a:pt x="25" y="3"/>
                    </a:lnTo>
                    <a:lnTo>
                      <a:pt x="19" y="6"/>
                    </a:lnTo>
                    <a:lnTo>
                      <a:pt x="15" y="9"/>
                    </a:lnTo>
                    <a:lnTo>
                      <a:pt x="12" y="13"/>
                    </a:lnTo>
                    <a:lnTo>
                      <a:pt x="9" y="16"/>
                    </a:lnTo>
                    <a:lnTo>
                      <a:pt x="5" y="19"/>
                    </a:lnTo>
                    <a:lnTo>
                      <a:pt x="3" y="25"/>
                    </a:lnTo>
                    <a:lnTo>
                      <a:pt x="0" y="28"/>
                    </a:lnTo>
                    <a:lnTo>
                      <a:pt x="0" y="32"/>
                    </a:lnTo>
                    <a:lnTo>
                      <a:pt x="0" y="38"/>
                    </a:lnTo>
                    <a:lnTo>
                      <a:pt x="0" y="41"/>
                    </a:lnTo>
                    <a:lnTo>
                      <a:pt x="3" y="45"/>
                    </a:lnTo>
                    <a:lnTo>
                      <a:pt x="5" y="47"/>
                    </a:lnTo>
                    <a:lnTo>
                      <a:pt x="9" y="50"/>
                    </a:lnTo>
                    <a:lnTo>
                      <a:pt x="12" y="54"/>
                    </a:lnTo>
                    <a:lnTo>
                      <a:pt x="15" y="54"/>
                    </a:lnTo>
                    <a:lnTo>
                      <a:pt x="22" y="57"/>
                    </a:lnTo>
                    <a:lnTo>
                      <a:pt x="25" y="57"/>
                    </a:lnTo>
                    <a:lnTo>
                      <a:pt x="31" y="57"/>
                    </a:lnTo>
                    <a:lnTo>
                      <a:pt x="37" y="54"/>
                    </a:lnTo>
                    <a:lnTo>
                      <a:pt x="41" y="54"/>
                    </a:lnTo>
                    <a:lnTo>
                      <a:pt x="47"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61" name="Freeform 347">
                <a:extLst>
                  <a:ext uri="{FF2B5EF4-FFF2-40B4-BE49-F238E27FC236}">
                    <a16:creationId xmlns:a16="http://schemas.microsoft.com/office/drawing/2014/main" id="{94672D25-3471-4DA2-9084-367753788C77}"/>
                  </a:ext>
                </a:extLst>
              </p:cNvPr>
              <p:cNvSpPr>
                <a:spLocks noEditPoints="1"/>
              </p:cNvSpPr>
              <p:nvPr/>
            </p:nvSpPr>
            <p:spPr bwMode="auto">
              <a:xfrm>
                <a:off x="3421" y="2986"/>
                <a:ext cx="21" cy="20"/>
              </a:xfrm>
              <a:custGeom>
                <a:avLst/>
                <a:gdLst>
                  <a:gd name="T0" fmla="*/ 13 w 86"/>
                  <a:gd name="T1" fmla="*/ 13 h 77"/>
                  <a:gd name="T2" fmla="*/ 15 w 86"/>
                  <a:gd name="T3" fmla="*/ 12 h 77"/>
                  <a:gd name="T4" fmla="*/ 17 w 86"/>
                  <a:gd name="T5" fmla="*/ 16 h 77"/>
                  <a:gd name="T6" fmla="*/ 18 w 86"/>
                  <a:gd name="T7" fmla="*/ 16 h 77"/>
                  <a:gd name="T8" fmla="*/ 19 w 86"/>
                  <a:gd name="T9" fmla="*/ 15 h 77"/>
                  <a:gd name="T10" fmla="*/ 20 w 86"/>
                  <a:gd name="T11" fmla="*/ 12 h 77"/>
                  <a:gd name="T12" fmla="*/ 16 w 86"/>
                  <a:gd name="T13" fmla="*/ 11 h 77"/>
                  <a:gd name="T14" fmla="*/ 16 w 86"/>
                  <a:gd name="T15" fmla="*/ 9 h 77"/>
                  <a:gd name="T16" fmla="*/ 19 w 86"/>
                  <a:gd name="T17" fmla="*/ 12 h 77"/>
                  <a:gd name="T18" fmla="*/ 21 w 86"/>
                  <a:gd name="T19" fmla="*/ 10 h 77"/>
                  <a:gd name="T20" fmla="*/ 16 w 86"/>
                  <a:gd name="T21" fmla="*/ 8 h 77"/>
                  <a:gd name="T22" fmla="*/ 16 w 86"/>
                  <a:gd name="T23" fmla="*/ 6 h 77"/>
                  <a:gd name="T24" fmla="*/ 21 w 86"/>
                  <a:gd name="T25" fmla="*/ 6 h 77"/>
                  <a:gd name="T26" fmla="*/ 20 w 86"/>
                  <a:gd name="T27" fmla="*/ 4 h 77"/>
                  <a:gd name="T28" fmla="*/ 16 w 86"/>
                  <a:gd name="T29" fmla="*/ 7 h 77"/>
                  <a:gd name="T30" fmla="*/ 19 w 86"/>
                  <a:gd name="T31" fmla="*/ 3 h 77"/>
                  <a:gd name="T32" fmla="*/ 14 w 86"/>
                  <a:gd name="T33" fmla="*/ 5 h 77"/>
                  <a:gd name="T34" fmla="*/ 18 w 86"/>
                  <a:gd name="T35" fmla="*/ 2 h 77"/>
                  <a:gd name="T36" fmla="*/ 16 w 86"/>
                  <a:gd name="T37" fmla="*/ 1 h 77"/>
                  <a:gd name="T38" fmla="*/ 16 w 86"/>
                  <a:gd name="T39" fmla="*/ 6 h 77"/>
                  <a:gd name="T40" fmla="*/ 15 w 86"/>
                  <a:gd name="T41" fmla="*/ 0 h 77"/>
                  <a:gd name="T42" fmla="*/ 13 w 86"/>
                  <a:gd name="T43" fmla="*/ 5 h 77"/>
                  <a:gd name="T44" fmla="*/ 12 w 86"/>
                  <a:gd name="T45" fmla="*/ 0 h 77"/>
                  <a:gd name="T46" fmla="*/ 12 w 86"/>
                  <a:gd name="T47" fmla="*/ 0 h 77"/>
                  <a:gd name="T48" fmla="*/ 11 w 86"/>
                  <a:gd name="T49" fmla="*/ 5 h 77"/>
                  <a:gd name="T50" fmla="*/ 11 w 86"/>
                  <a:gd name="T51" fmla="*/ 5 h 77"/>
                  <a:gd name="T52" fmla="*/ 8 w 86"/>
                  <a:gd name="T53" fmla="*/ 6 h 77"/>
                  <a:gd name="T54" fmla="*/ 6 w 86"/>
                  <a:gd name="T55" fmla="*/ 2 h 77"/>
                  <a:gd name="T56" fmla="*/ 5 w 86"/>
                  <a:gd name="T57" fmla="*/ 3 h 77"/>
                  <a:gd name="T58" fmla="*/ 5 w 86"/>
                  <a:gd name="T59" fmla="*/ 3 h 77"/>
                  <a:gd name="T60" fmla="*/ 7 w 86"/>
                  <a:gd name="T61" fmla="*/ 8 h 77"/>
                  <a:gd name="T62" fmla="*/ 6 w 86"/>
                  <a:gd name="T63" fmla="*/ 9 h 77"/>
                  <a:gd name="T64" fmla="*/ 3 w 86"/>
                  <a:gd name="T65" fmla="*/ 5 h 77"/>
                  <a:gd name="T66" fmla="*/ 3 w 86"/>
                  <a:gd name="T67" fmla="*/ 5 h 77"/>
                  <a:gd name="T68" fmla="*/ 2 w 86"/>
                  <a:gd name="T69" fmla="*/ 6 h 77"/>
                  <a:gd name="T70" fmla="*/ 5 w 86"/>
                  <a:gd name="T71" fmla="*/ 10 h 77"/>
                  <a:gd name="T72" fmla="*/ 4 w 86"/>
                  <a:gd name="T73" fmla="*/ 12 h 77"/>
                  <a:gd name="T74" fmla="*/ 1 w 86"/>
                  <a:gd name="T75" fmla="*/ 8 h 77"/>
                  <a:gd name="T76" fmla="*/ 0 w 86"/>
                  <a:gd name="T77" fmla="*/ 10 h 77"/>
                  <a:gd name="T78" fmla="*/ 5 w 86"/>
                  <a:gd name="T79" fmla="*/ 11 h 77"/>
                  <a:gd name="T80" fmla="*/ 1 w 86"/>
                  <a:gd name="T81" fmla="*/ 15 h 77"/>
                  <a:gd name="T82" fmla="*/ 5 w 86"/>
                  <a:gd name="T83" fmla="*/ 12 h 77"/>
                  <a:gd name="T84" fmla="*/ 5 w 86"/>
                  <a:gd name="T85" fmla="*/ 12 h 77"/>
                  <a:gd name="T86" fmla="*/ 1 w 86"/>
                  <a:gd name="T87" fmla="*/ 16 h 77"/>
                  <a:gd name="T88" fmla="*/ 2 w 86"/>
                  <a:gd name="T89" fmla="*/ 17 h 77"/>
                  <a:gd name="T90" fmla="*/ 6 w 86"/>
                  <a:gd name="T91" fmla="*/ 14 h 77"/>
                  <a:gd name="T92" fmla="*/ 5 w 86"/>
                  <a:gd name="T93" fmla="*/ 19 h 77"/>
                  <a:gd name="T94" fmla="*/ 6 w 86"/>
                  <a:gd name="T95" fmla="*/ 19 h 77"/>
                  <a:gd name="T96" fmla="*/ 6 w 86"/>
                  <a:gd name="T97" fmla="*/ 17 h 77"/>
                  <a:gd name="T98" fmla="*/ 7 w 86"/>
                  <a:gd name="T99" fmla="*/ 15 h 77"/>
                  <a:gd name="T100" fmla="*/ 8 w 86"/>
                  <a:gd name="T101" fmla="*/ 15 h 77"/>
                  <a:gd name="T102" fmla="*/ 10 w 86"/>
                  <a:gd name="T103" fmla="*/ 15 h 77"/>
                  <a:gd name="T104" fmla="*/ 10 w 86"/>
                  <a:gd name="T105" fmla="*/ 20 h 77"/>
                  <a:gd name="T106" fmla="*/ 11 w 86"/>
                  <a:gd name="T107" fmla="*/ 20 h 77"/>
                  <a:gd name="T108" fmla="*/ 11 w 86"/>
                  <a:gd name="T109" fmla="*/ 15 h 77"/>
                  <a:gd name="T110" fmla="*/ 13 w 86"/>
                  <a:gd name="T111" fmla="*/ 19 h 77"/>
                  <a:gd name="T112" fmla="*/ 13 w 86"/>
                  <a:gd name="T113" fmla="*/ 14 h 7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6"/>
                  <a:gd name="T172" fmla="*/ 0 h 77"/>
                  <a:gd name="T173" fmla="*/ 86 w 86"/>
                  <a:gd name="T174" fmla="*/ 77 h 7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6" h="77">
                    <a:moveTo>
                      <a:pt x="51" y="54"/>
                    </a:moveTo>
                    <a:lnTo>
                      <a:pt x="54" y="50"/>
                    </a:lnTo>
                    <a:lnTo>
                      <a:pt x="67" y="65"/>
                    </a:lnTo>
                    <a:lnTo>
                      <a:pt x="64" y="67"/>
                    </a:lnTo>
                    <a:lnTo>
                      <a:pt x="51" y="54"/>
                    </a:lnTo>
                    <a:close/>
                    <a:moveTo>
                      <a:pt x="54" y="50"/>
                    </a:moveTo>
                    <a:lnTo>
                      <a:pt x="55" y="49"/>
                    </a:lnTo>
                    <a:lnTo>
                      <a:pt x="56" y="49"/>
                    </a:lnTo>
                    <a:lnTo>
                      <a:pt x="61" y="57"/>
                    </a:lnTo>
                    <a:lnTo>
                      <a:pt x="54" y="50"/>
                    </a:lnTo>
                    <a:close/>
                    <a:moveTo>
                      <a:pt x="56" y="49"/>
                    </a:moveTo>
                    <a:lnTo>
                      <a:pt x="63" y="46"/>
                    </a:lnTo>
                    <a:lnTo>
                      <a:pt x="70" y="62"/>
                    </a:lnTo>
                    <a:lnTo>
                      <a:pt x="65" y="66"/>
                    </a:lnTo>
                    <a:lnTo>
                      <a:pt x="56" y="49"/>
                    </a:lnTo>
                    <a:close/>
                    <a:moveTo>
                      <a:pt x="74" y="61"/>
                    </a:moveTo>
                    <a:lnTo>
                      <a:pt x="73" y="62"/>
                    </a:lnTo>
                    <a:lnTo>
                      <a:pt x="70" y="62"/>
                    </a:lnTo>
                    <a:lnTo>
                      <a:pt x="67" y="55"/>
                    </a:lnTo>
                    <a:lnTo>
                      <a:pt x="74" y="61"/>
                    </a:lnTo>
                    <a:close/>
                    <a:moveTo>
                      <a:pt x="59" y="47"/>
                    </a:moveTo>
                    <a:lnTo>
                      <a:pt x="63" y="45"/>
                    </a:lnTo>
                    <a:lnTo>
                      <a:pt x="76" y="58"/>
                    </a:lnTo>
                    <a:lnTo>
                      <a:pt x="74" y="61"/>
                    </a:lnTo>
                    <a:lnTo>
                      <a:pt x="59" y="47"/>
                    </a:lnTo>
                    <a:close/>
                    <a:moveTo>
                      <a:pt x="78" y="56"/>
                    </a:moveTo>
                    <a:lnTo>
                      <a:pt x="78" y="57"/>
                    </a:lnTo>
                    <a:lnTo>
                      <a:pt x="76" y="58"/>
                    </a:lnTo>
                    <a:lnTo>
                      <a:pt x="69" y="51"/>
                    </a:lnTo>
                    <a:lnTo>
                      <a:pt x="78" y="56"/>
                    </a:lnTo>
                    <a:close/>
                    <a:moveTo>
                      <a:pt x="62" y="47"/>
                    </a:moveTo>
                    <a:lnTo>
                      <a:pt x="65" y="40"/>
                    </a:lnTo>
                    <a:lnTo>
                      <a:pt x="81" y="49"/>
                    </a:lnTo>
                    <a:lnTo>
                      <a:pt x="78" y="56"/>
                    </a:lnTo>
                    <a:lnTo>
                      <a:pt x="62" y="47"/>
                    </a:lnTo>
                    <a:close/>
                    <a:moveTo>
                      <a:pt x="83" y="45"/>
                    </a:moveTo>
                    <a:lnTo>
                      <a:pt x="83" y="47"/>
                    </a:lnTo>
                    <a:lnTo>
                      <a:pt x="81" y="49"/>
                    </a:lnTo>
                    <a:lnTo>
                      <a:pt x="73" y="45"/>
                    </a:lnTo>
                    <a:lnTo>
                      <a:pt x="83" y="45"/>
                    </a:lnTo>
                    <a:close/>
                    <a:moveTo>
                      <a:pt x="64" y="45"/>
                    </a:moveTo>
                    <a:lnTo>
                      <a:pt x="64" y="42"/>
                    </a:lnTo>
                    <a:lnTo>
                      <a:pt x="83" y="42"/>
                    </a:lnTo>
                    <a:lnTo>
                      <a:pt x="83" y="45"/>
                    </a:lnTo>
                    <a:lnTo>
                      <a:pt x="64" y="45"/>
                    </a:lnTo>
                    <a:close/>
                    <a:moveTo>
                      <a:pt x="64" y="42"/>
                    </a:moveTo>
                    <a:lnTo>
                      <a:pt x="64" y="38"/>
                    </a:lnTo>
                    <a:lnTo>
                      <a:pt x="66" y="35"/>
                    </a:lnTo>
                    <a:lnTo>
                      <a:pt x="73" y="42"/>
                    </a:lnTo>
                    <a:lnTo>
                      <a:pt x="64" y="42"/>
                    </a:lnTo>
                    <a:close/>
                    <a:moveTo>
                      <a:pt x="66" y="35"/>
                    </a:moveTo>
                    <a:lnTo>
                      <a:pt x="69" y="32"/>
                    </a:lnTo>
                    <a:lnTo>
                      <a:pt x="83" y="45"/>
                    </a:lnTo>
                    <a:lnTo>
                      <a:pt x="79" y="48"/>
                    </a:lnTo>
                    <a:lnTo>
                      <a:pt x="66" y="35"/>
                    </a:lnTo>
                    <a:close/>
                    <a:moveTo>
                      <a:pt x="86" y="38"/>
                    </a:moveTo>
                    <a:lnTo>
                      <a:pt x="86" y="43"/>
                    </a:lnTo>
                    <a:lnTo>
                      <a:pt x="83" y="45"/>
                    </a:lnTo>
                    <a:lnTo>
                      <a:pt x="76" y="38"/>
                    </a:lnTo>
                    <a:lnTo>
                      <a:pt x="86" y="38"/>
                    </a:lnTo>
                    <a:close/>
                    <a:moveTo>
                      <a:pt x="67" y="38"/>
                    </a:moveTo>
                    <a:lnTo>
                      <a:pt x="67" y="32"/>
                    </a:lnTo>
                    <a:lnTo>
                      <a:pt x="86" y="32"/>
                    </a:lnTo>
                    <a:lnTo>
                      <a:pt x="86" y="38"/>
                    </a:lnTo>
                    <a:lnTo>
                      <a:pt x="67" y="38"/>
                    </a:lnTo>
                    <a:close/>
                    <a:moveTo>
                      <a:pt x="67" y="32"/>
                    </a:moveTo>
                    <a:lnTo>
                      <a:pt x="67" y="29"/>
                    </a:lnTo>
                    <a:lnTo>
                      <a:pt x="86" y="29"/>
                    </a:lnTo>
                    <a:lnTo>
                      <a:pt x="86" y="32"/>
                    </a:lnTo>
                    <a:lnTo>
                      <a:pt x="67" y="32"/>
                    </a:lnTo>
                    <a:close/>
                    <a:moveTo>
                      <a:pt x="67" y="29"/>
                    </a:moveTo>
                    <a:lnTo>
                      <a:pt x="67" y="23"/>
                    </a:lnTo>
                    <a:lnTo>
                      <a:pt x="86" y="23"/>
                    </a:lnTo>
                    <a:lnTo>
                      <a:pt x="86" y="29"/>
                    </a:lnTo>
                    <a:lnTo>
                      <a:pt x="67" y="29"/>
                    </a:lnTo>
                    <a:close/>
                    <a:moveTo>
                      <a:pt x="83" y="16"/>
                    </a:moveTo>
                    <a:lnTo>
                      <a:pt x="86" y="18"/>
                    </a:lnTo>
                    <a:lnTo>
                      <a:pt x="86" y="23"/>
                    </a:lnTo>
                    <a:lnTo>
                      <a:pt x="76" y="23"/>
                    </a:lnTo>
                    <a:lnTo>
                      <a:pt x="83" y="16"/>
                    </a:lnTo>
                    <a:close/>
                    <a:moveTo>
                      <a:pt x="69" y="29"/>
                    </a:moveTo>
                    <a:lnTo>
                      <a:pt x="66" y="26"/>
                    </a:lnTo>
                    <a:lnTo>
                      <a:pt x="79" y="13"/>
                    </a:lnTo>
                    <a:lnTo>
                      <a:pt x="83" y="16"/>
                    </a:lnTo>
                    <a:lnTo>
                      <a:pt x="69" y="29"/>
                    </a:lnTo>
                    <a:close/>
                    <a:moveTo>
                      <a:pt x="66" y="26"/>
                    </a:moveTo>
                    <a:lnTo>
                      <a:pt x="66" y="26"/>
                    </a:lnTo>
                    <a:lnTo>
                      <a:pt x="73" y="19"/>
                    </a:lnTo>
                    <a:lnTo>
                      <a:pt x="66" y="26"/>
                    </a:lnTo>
                    <a:close/>
                    <a:moveTo>
                      <a:pt x="66" y="26"/>
                    </a:moveTo>
                    <a:lnTo>
                      <a:pt x="63" y="23"/>
                    </a:lnTo>
                    <a:lnTo>
                      <a:pt x="77" y="10"/>
                    </a:lnTo>
                    <a:lnTo>
                      <a:pt x="79" y="13"/>
                    </a:lnTo>
                    <a:lnTo>
                      <a:pt x="66" y="26"/>
                    </a:lnTo>
                    <a:close/>
                    <a:moveTo>
                      <a:pt x="77" y="10"/>
                    </a:moveTo>
                    <a:lnTo>
                      <a:pt x="67" y="0"/>
                    </a:lnTo>
                    <a:lnTo>
                      <a:pt x="77" y="10"/>
                    </a:lnTo>
                    <a:lnTo>
                      <a:pt x="69" y="16"/>
                    </a:lnTo>
                    <a:lnTo>
                      <a:pt x="77" y="10"/>
                    </a:lnTo>
                    <a:close/>
                    <a:moveTo>
                      <a:pt x="63" y="23"/>
                    </a:moveTo>
                    <a:lnTo>
                      <a:pt x="59" y="19"/>
                    </a:lnTo>
                    <a:lnTo>
                      <a:pt x="74" y="6"/>
                    </a:lnTo>
                    <a:lnTo>
                      <a:pt x="77" y="10"/>
                    </a:lnTo>
                    <a:lnTo>
                      <a:pt x="63" y="23"/>
                    </a:lnTo>
                    <a:close/>
                    <a:moveTo>
                      <a:pt x="67" y="3"/>
                    </a:moveTo>
                    <a:lnTo>
                      <a:pt x="70" y="3"/>
                    </a:lnTo>
                    <a:lnTo>
                      <a:pt x="74" y="6"/>
                    </a:lnTo>
                    <a:lnTo>
                      <a:pt x="67" y="13"/>
                    </a:lnTo>
                    <a:lnTo>
                      <a:pt x="67" y="3"/>
                    </a:lnTo>
                    <a:close/>
                    <a:moveTo>
                      <a:pt x="67" y="23"/>
                    </a:moveTo>
                    <a:lnTo>
                      <a:pt x="64" y="23"/>
                    </a:lnTo>
                    <a:lnTo>
                      <a:pt x="64" y="3"/>
                    </a:lnTo>
                    <a:lnTo>
                      <a:pt x="67" y="3"/>
                    </a:lnTo>
                    <a:lnTo>
                      <a:pt x="67" y="23"/>
                    </a:lnTo>
                    <a:close/>
                    <a:moveTo>
                      <a:pt x="64" y="23"/>
                    </a:moveTo>
                    <a:lnTo>
                      <a:pt x="59" y="23"/>
                    </a:lnTo>
                    <a:lnTo>
                      <a:pt x="57" y="19"/>
                    </a:lnTo>
                    <a:lnTo>
                      <a:pt x="64" y="13"/>
                    </a:lnTo>
                    <a:lnTo>
                      <a:pt x="64" y="23"/>
                    </a:lnTo>
                    <a:close/>
                    <a:moveTo>
                      <a:pt x="57" y="19"/>
                    </a:moveTo>
                    <a:lnTo>
                      <a:pt x="54" y="16"/>
                    </a:lnTo>
                    <a:lnTo>
                      <a:pt x="67" y="3"/>
                    </a:lnTo>
                    <a:lnTo>
                      <a:pt x="70" y="6"/>
                    </a:lnTo>
                    <a:lnTo>
                      <a:pt x="57" y="19"/>
                    </a:lnTo>
                    <a:close/>
                    <a:moveTo>
                      <a:pt x="61" y="1"/>
                    </a:moveTo>
                    <a:lnTo>
                      <a:pt x="64" y="1"/>
                    </a:lnTo>
                    <a:lnTo>
                      <a:pt x="67" y="3"/>
                    </a:lnTo>
                    <a:lnTo>
                      <a:pt x="61" y="10"/>
                    </a:lnTo>
                    <a:lnTo>
                      <a:pt x="61" y="1"/>
                    </a:lnTo>
                    <a:close/>
                    <a:moveTo>
                      <a:pt x="61" y="19"/>
                    </a:moveTo>
                    <a:lnTo>
                      <a:pt x="54" y="19"/>
                    </a:lnTo>
                    <a:lnTo>
                      <a:pt x="54" y="1"/>
                    </a:lnTo>
                    <a:lnTo>
                      <a:pt x="61" y="1"/>
                    </a:lnTo>
                    <a:lnTo>
                      <a:pt x="61" y="19"/>
                    </a:lnTo>
                    <a:close/>
                    <a:moveTo>
                      <a:pt x="54" y="19"/>
                    </a:moveTo>
                    <a:lnTo>
                      <a:pt x="51" y="19"/>
                    </a:lnTo>
                    <a:lnTo>
                      <a:pt x="51" y="1"/>
                    </a:lnTo>
                    <a:lnTo>
                      <a:pt x="54" y="1"/>
                    </a:lnTo>
                    <a:lnTo>
                      <a:pt x="54" y="19"/>
                    </a:lnTo>
                    <a:close/>
                    <a:moveTo>
                      <a:pt x="51" y="19"/>
                    </a:moveTo>
                    <a:lnTo>
                      <a:pt x="44" y="19"/>
                    </a:lnTo>
                    <a:lnTo>
                      <a:pt x="44" y="1"/>
                    </a:lnTo>
                    <a:lnTo>
                      <a:pt x="51" y="1"/>
                    </a:lnTo>
                    <a:lnTo>
                      <a:pt x="51" y="19"/>
                    </a:lnTo>
                    <a:close/>
                    <a:moveTo>
                      <a:pt x="44" y="19"/>
                    </a:moveTo>
                    <a:lnTo>
                      <a:pt x="41" y="19"/>
                    </a:lnTo>
                    <a:lnTo>
                      <a:pt x="41" y="1"/>
                    </a:lnTo>
                    <a:lnTo>
                      <a:pt x="44" y="1"/>
                    </a:lnTo>
                    <a:lnTo>
                      <a:pt x="44" y="19"/>
                    </a:lnTo>
                    <a:close/>
                    <a:moveTo>
                      <a:pt x="37" y="1"/>
                    </a:moveTo>
                    <a:lnTo>
                      <a:pt x="38" y="1"/>
                    </a:lnTo>
                    <a:lnTo>
                      <a:pt x="41" y="1"/>
                    </a:lnTo>
                    <a:lnTo>
                      <a:pt x="41" y="10"/>
                    </a:lnTo>
                    <a:lnTo>
                      <a:pt x="37" y="1"/>
                    </a:lnTo>
                    <a:close/>
                    <a:moveTo>
                      <a:pt x="45" y="18"/>
                    </a:moveTo>
                    <a:lnTo>
                      <a:pt x="40" y="22"/>
                    </a:lnTo>
                    <a:lnTo>
                      <a:pt x="31" y="4"/>
                    </a:lnTo>
                    <a:lnTo>
                      <a:pt x="37" y="1"/>
                    </a:lnTo>
                    <a:lnTo>
                      <a:pt x="45" y="18"/>
                    </a:lnTo>
                    <a:close/>
                    <a:moveTo>
                      <a:pt x="40" y="22"/>
                    </a:moveTo>
                    <a:lnTo>
                      <a:pt x="33" y="25"/>
                    </a:lnTo>
                    <a:lnTo>
                      <a:pt x="24" y="7"/>
                    </a:lnTo>
                    <a:lnTo>
                      <a:pt x="31" y="4"/>
                    </a:lnTo>
                    <a:lnTo>
                      <a:pt x="40" y="22"/>
                    </a:lnTo>
                    <a:close/>
                    <a:moveTo>
                      <a:pt x="22" y="10"/>
                    </a:moveTo>
                    <a:lnTo>
                      <a:pt x="23" y="8"/>
                    </a:lnTo>
                    <a:lnTo>
                      <a:pt x="24" y="7"/>
                    </a:lnTo>
                    <a:lnTo>
                      <a:pt x="29" y="16"/>
                    </a:lnTo>
                    <a:lnTo>
                      <a:pt x="22" y="10"/>
                    </a:lnTo>
                    <a:close/>
                    <a:moveTo>
                      <a:pt x="35" y="23"/>
                    </a:moveTo>
                    <a:lnTo>
                      <a:pt x="32" y="26"/>
                    </a:lnTo>
                    <a:lnTo>
                      <a:pt x="19" y="13"/>
                    </a:lnTo>
                    <a:lnTo>
                      <a:pt x="22" y="10"/>
                    </a:lnTo>
                    <a:lnTo>
                      <a:pt x="35" y="23"/>
                    </a:lnTo>
                    <a:close/>
                    <a:moveTo>
                      <a:pt x="19" y="13"/>
                    </a:moveTo>
                    <a:lnTo>
                      <a:pt x="9" y="22"/>
                    </a:lnTo>
                    <a:lnTo>
                      <a:pt x="19" y="13"/>
                    </a:lnTo>
                    <a:lnTo>
                      <a:pt x="25" y="19"/>
                    </a:lnTo>
                    <a:lnTo>
                      <a:pt x="19" y="13"/>
                    </a:lnTo>
                    <a:close/>
                    <a:moveTo>
                      <a:pt x="32" y="26"/>
                    </a:moveTo>
                    <a:lnTo>
                      <a:pt x="29" y="29"/>
                    </a:lnTo>
                    <a:lnTo>
                      <a:pt x="15" y="16"/>
                    </a:lnTo>
                    <a:lnTo>
                      <a:pt x="19" y="13"/>
                    </a:lnTo>
                    <a:lnTo>
                      <a:pt x="32" y="26"/>
                    </a:lnTo>
                    <a:close/>
                    <a:moveTo>
                      <a:pt x="29" y="29"/>
                    </a:moveTo>
                    <a:lnTo>
                      <a:pt x="38" y="19"/>
                    </a:lnTo>
                    <a:lnTo>
                      <a:pt x="29" y="29"/>
                    </a:lnTo>
                    <a:lnTo>
                      <a:pt x="22" y="23"/>
                    </a:lnTo>
                    <a:lnTo>
                      <a:pt x="29" y="29"/>
                    </a:lnTo>
                    <a:close/>
                    <a:moveTo>
                      <a:pt x="29" y="29"/>
                    </a:moveTo>
                    <a:lnTo>
                      <a:pt x="25" y="33"/>
                    </a:lnTo>
                    <a:lnTo>
                      <a:pt x="12" y="19"/>
                    </a:lnTo>
                    <a:lnTo>
                      <a:pt x="15" y="16"/>
                    </a:lnTo>
                    <a:lnTo>
                      <a:pt x="29" y="29"/>
                    </a:lnTo>
                    <a:close/>
                    <a:moveTo>
                      <a:pt x="12" y="19"/>
                    </a:moveTo>
                    <a:lnTo>
                      <a:pt x="12" y="19"/>
                    </a:lnTo>
                    <a:lnTo>
                      <a:pt x="19" y="26"/>
                    </a:lnTo>
                    <a:lnTo>
                      <a:pt x="12" y="19"/>
                    </a:lnTo>
                    <a:close/>
                    <a:moveTo>
                      <a:pt x="25" y="33"/>
                    </a:moveTo>
                    <a:lnTo>
                      <a:pt x="23" y="36"/>
                    </a:lnTo>
                    <a:lnTo>
                      <a:pt x="9" y="22"/>
                    </a:lnTo>
                    <a:lnTo>
                      <a:pt x="12" y="19"/>
                    </a:lnTo>
                    <a:lnTo>
                      <a:pt x="25" y="33"/>
                    </a:lnTo>
                    <a:close/>
                    <a:moveTo>
                      <a:pt x="8" y="25"/>
                    </a:moveTo>
                    <a:lnTo>
                      <a:pt x="8" y="23"/>
                    </a:lnTo>
                    <a:lnTo>
                      <a:pt x="9" y="22"/>
                    </a:lnTo>
                    <a:lnTo>
                      <a:pt x="15" y="29"/>
                    </a:lnTo>
                    <a:lnTo>
                      <a:pt x="8" y="25"/>
                    </a:lnTo>
                    <a:close/>
                    <a:moveTo>
                      <a:pt x="24" y="33"/>
                    </a:moveTo>
                    <a:lnTo>
                      <a:pt x="21" y="39"/>
                    </a:lnTo>
                    <a:lnTo>
                      <a:pt x="4" y="30"/>
                    </a:lnTo>
                    <a:lnTo>
                      <a:pt x="8" y="25"/>
                    </a:lnTo>
                    <a:lnTo>
                      <a:pt x="24" y="33"/>
                    </a:lnTo>
                    <a:close/>
                    <a:moveTo>
                      <a:pt x="21" y="39"/>
                    </a:moveTo>
                    <a:lnTo>
                      <a:pt x="21" y="40"/>
                    </a:lnTo>
                    <a:lnTo>
                      <a:pt x="20" y="42"/>
                    </a:lnTo>
                    <a:lnTo>
                      <a:pt x="13" y="35"/>
                    </a:lnTo>
                    <a:lnTo>
                      <a:pt x="21" y="39"/>
                    </a:lnTo>
                    <a:close/>
                    <a:moveTo>
                      <a:pt x="20" y="42"/>
                    </a:moveTo>
                    <a:lnTo>
                      <a:pt x="16" y="45"/>
                    </a:lnTo>
                    <a:lnTo>
                      <a:pt x="3" y="32"/>
                    </a:lnTo>
                    <a:lnTo>
                      <a:pt x="5" y="28"/>
                    </a:lnTo>
                    <a:lnTo>
                      <a:pt x="20" y="42"/>
                    </a:lnTo>
                    <a:close/>
                    <a:moveTo>
                      <a:pt x="0" y="38"/>
                    </a:moveTo>
                    <a:lnTo>
                      <a:pt x="0" y="35"/>
                    </a:lnTo>
                    <a:lnTo>
                      <a:pt x="3" y="32"/>
                    </a:lnTo>
                    <a:lnTo>
                      <a:pt x="10" y="38"/>
                    </a:lnTo>
                    <a:lnTo>
                      <a:pt x="0" y="38"/>
                    </a:lnTo>
                    <a:close/>
                    <a:moveTo>
                      <a:pt x="19" y="38"/>
                    </a:moveTo>
                    <a:lnTo>
                      <a:pt x="19" y="42"/>
                    </a:lnTo>
                    <a:lnTo>
                      <a:pt x="0" y="42"/>
                    </a:lnTo>
                    <a:lnTo>
                      <a:pt x="0" y="38"/>
                    </a:lnTo>
                    <a:lnTo>
                      <a:pt x="19" y="38"/>
                    </a:lnTo>
                    <a:close/>
                    <a:moveTo>
                      <a:pt x="19" y="42"/>
                    </a:moveTo>
                    <a:lnTo>
                      <a:pt x="19" y="48"/>
                    </a:lnTo>
                    <a:lnTo>
                      <a:pt x="0" y="48"/>
                    </a:lnTo>
                    <a:lnTo>
                      <a:pt x="0" y="42"/>
                    </a:lnTo>
                    <a:lnTo>
                      <a:pt x="19" y="42"/>
                    </a:lnTo>
                    <a:close/>
                    <a:moveTo>
                      <a:pt x="19" y="48"/>
                    </a:moveTo>
                    <a:lnTo>
                      <a:pt x="19" y="51"/>
                    </a:lnTo>
                    <a:lnTo>
                      <a:pt x="0" y="51"/>
                    </a:lnTo>
                    <a:lnTo>
                      <a:pt x="0" y="48"/>
                    </a:lnTo>
                    <a:lnTo>
                      <a:pt x="19" y="48"/>
                    </a:lnTo>
                    <a:close/>
                    <a:moveTo>
                      <a:pt x="3" y="58"/>
                    </a:moveTo>
                    <a:lnTo>
                      <a:pt x="0" y="55"/>
                    </a:lnTo>
                    <a:lnTo>
                      <a:pt x="0" y="51"/>
                    </a:lnTo>
                    <a:lnTo>
                      <a:pt x="10" y="51"/>
                    </a:lnTo>
                    <a:lnTo>
                      <a:pt x="3" y="58"/>
                    </a:lnTo>
                    <a:close/>
                    <a:moveTo>
                      <a:pt x="16" y="45"/>
                    </a:moveTo>
                    <a:lnTo>
                      <a:pt x="20" y="47"/>
                    </a:lnTo>
                    <a:lnTo>
                      <a:pt x="5" y="61"/>
                    </a:lnTo>
                    <a:lnTo>
                      <a:pt x="3" y="58"/>
                    </a:lnTo>
                    <a:lnTo>
                      <a:pt x="16" y="45"/>
                    </a:lnTo>
                    <a:close/>
                    <a:moveTo>
                      <a:pt x="20" y="47"/>
                    </a:moveTo>
                    <a:lnTo>
                      <a:pt x="10" y="38"/>
                    </a:lnTo>
                    <a:lnTo>
                      <a:pt x="20" y="48"/>
                    </a:lnTo>
                    <a:lnTo>
                      <a:pt x="13" y="55"/>
                    </a:lnTo>
                    <a:lnTo>
                      <a:pt x="20" y="47"/>
                    </a:lnTo>
                    <a:close/>
                    <a:moveTo>
                      <a:pt x="20" y="48"/>
                    </a:moveTo>
                    <a:lnTo>
                      <a:pt x="23" y="50"/>
                    </a:lnTo>
                    <a:lnTo>
                      <a:pt x="9" y="65"/>
                    </a:lnTo>
                    <a:lnTo>
                      <a:pt x="5" y="61"/>
                    </a:lnTo>
                    <a:lnTo>
                      <a:pt x="20" y="48"/>
                    </a:lnTo>
                    <a:close/>
                    <a:moveTo>
                      <a:pt x="9" y="65"/>
                    </a:moveTo>
                    <a:lnTo>
                      <a:pt x="19" y="73"/>
                    </a:lnTo>
                    <a:lnTo>
                      <a:pt x="9" y="65"/>
                    </a:lnTo>
                    <a:lnTo>
                      <a:pt x="15" y="57"/>
                    </a:lnTo>
                    <a:lnTo>
                      <a:pt x="9" y="65"/>
                    </a:lnTo>
                    <a:close/>
                    <a:moveTo>
                      <a:pt x="23" y="50"/>
                    </a:moveTo>
                    <a:lnTo>
                      <a:pt x="25" y="54"/>
                    </a:lnTo>
                    <a:lnTo>
                      <a:pt x="12" y="67"/>
                    </a:lnTo>
                    <a:lnTo>
                      <a:pt x="9" y="65"/>
                    </a:lnTo>
                    <a:lnTo>
                      <a:pt x="23" y="50"/>
                    </a:lnTo>
                    <a:close/>
                    <a:moveTo>
                      <a:pt x="25" y="54"/>
                    </a:moveTo>
                    <a:lnTo>
                      <a:pt x="29" y="57"/>
                    </a:lnTo>
                    <a:lnTo>
                      <a:pt x="15" y="70"/>
                    </a:lnTo>
                    <a:lnTo>
                      <a:pt x="12" y="67"/>
                    </a:lnTo>
                    <a:lnTo>
                      <a:pt x="25" y="54"/>
                    </a:lnTo>
                    <a:close/>
                    <a:moveTo>
                      <a:pt x="22" y="73"/>
                    </a:moveTo>
                    <a:lnTo>
                      <a:pt x="19" y="73"/>
                    </a:lnTo>
                    <a:lnTo>
                      <a:pt x="15" y="70"/>
                    </a:lnTo>
                    <a:lnTo>
                      <a:pt x="22" y="64"/>
                    </a:lnTo>
                    <a:lnTo>
                      <a:pt x="22" y="73"/>
                    </a:lnTo>
                    <a:close/>
                    <a:moveTo>
                      <a:pt x="22" y="55"/>
                    </a:moveTo>
                    <a:lnTo>
                      <a:pt x="25" y="55"/>
                    </a:lnTo>
                    <a:lnTo>
                      <a:pt x="25" y="73"/>
                    </a:lnTo>
                    <a:lnTo>
                      <a:pt x="22" y="73"/>
                    </a:lnTo>
                    <a:lnTo>
                      <a:pt x="22" y="55"/>
                    </a:lnTo>
                    <a:close/>
                    <a:moveTo>
                      <a:pt x="25" y="55"/>
                    </a:moveTo>
                    <a:lnTo>
                      <a:pt x="27" y="55"/>
                    </a:lnTo>
                    <a:lnTo>
                      <a:pt x="30" y="56"/>
                    </a:lnTo>
                    <a:lnTo>
                      <a:pt x="25" y="64"/>
                    </a:lnTo>
                    <a:lnTo>
                      <a:pt x="25" y="55"/>
                    </a:lnTo>
                    <a:close/>
                    <a:moveTo>
                      <a:pt x="30" y="56"/>
                    </a:moveTo>
                    <a:lnTo>
                      <a:pt x="36" y="58"/>
                    </a:lnTo>
                    <a:lnTo>
                      <a:pt x="27" y="76"/>
                    </a:lnTo>
                    <a:lnTo>
                      <a:pt x="21" y="72"/>
                    </a:lnTo>
                    <a:lnTo>
                      <a:pt x="30" y="56"/>
                    </a:lnTo>
                    <a:close/>
                    <a:moveTo>
                      <a:pt x="32" y="77"/>
                    </a:moveTo>
                    <a:lnTo>
                      <a:pt x="30" y="77"/>
                    </a:lnTo>
                    <a:lnTo>
                      <a:pt x="27" y="76"/>
                    </a:lnTo>
                    <a:lnTo>
                      <a:pt x="32" y="67"/>
                    </a:lnTo>
                    <a:lnTo>
                      <a:pt x="32" y="77"/>
                    </a:lnTo>
                    <a:close/>
                    <a:moveTo>
                      <a:pt x="32" y="57"/>
                    </a:moveTo>
                    <a:lnTo>
                      <a:pt x="35" y="57"/>
                    </a:lnTo>
                    <a:lnTo>
                      <a:pt x="35" y="77"/>
                    </a:lnTo>
                    <a:lnTo>
                      <a:pt x="32" y="77"/>
                    </a:lnTo>
                    <a:lnTo>
                      <a:pt x="32" y="57"/>
                    </a:lnTo>
                    <a:close/>
                    <a:moveTo>
                      <a:pt x="35" y="57"/>
                    </a:moveTo>
                    <a:lnTo>
                      <a:pt x="41" y="57"/>
                    </a:lnTo>
                    <a:lnTo>
                      <a:pt x="41" y="77"/>
                    </a:lnTo>
                    <a:lnTo>
                      <a:pt x="35" y="77"/>
                    </a:lnTo>
                    <a:lnTo>
                      <a:pt x="35" y="57"/>
                    </a:lnTo>
                    <a:close/>
                    <a:moveTo>
                      <a:pt x="45" y="76"/>
                    </a:moveTo>
                    <a:lnTo>
                      <a:pt x="43" y="77"/>
                    </a:lnTo>
                    <a:lnTo>
                      <a:pt x="41" y="77"/>
                    </a:lnTo>
                    <a:lnTo>
                      <a:pt x="41" y="67"/>
                    </a:lnTo>
                    <a:lnTo>
                      <a:pt x="45" y="76"/>
                    </a:lnTo>
                    <a:close/>
                    <a:moveTo>
                      <a:pt x="37" y="58"/>
                    </a:moveTo>
                    <a:lnTo>
                      <a:pt x="43" y="56"/>
                    </a:lnTo>
                    <a:lnTo>
                      <a:pt x="52" y="72"/>
                    </a:lnTo>
                    <a:lnTo>
                      <a:pt x="45" y="76"/>
                    </a:lnTo>
                    <a:lnTo>
                      <a:pt x="37" y="58"/>
                    </a:lnTo>
                    <a:close/>
                    <a:moveTo>
                      <a:pt x="43" y="56"/>
                    </a:moveTo>
                    <a:lnTo>
                      <a:pt x="45" y="55"/>
                    </a:lnTo>
                    <a:lnTo>
                      <a:pt x="47" y="55"/>
                    </a:lnTo>
                    <a:lnTo>
                      <a:pt x="47" y="64"/>
                    </a:lnTo>
                    <a:lnTo>
                      <a:pt x="43" y="56"/>
                    </a:lnTo>
                    <a:close/>
                    <a:moveTo>
                      <a:pt x="47" y="55"/>
                    </a:moveTo>
                    <a:lnTo>
                      <a:pt x="51" y="55"/>
                    </a:lnTo>
                    <a:lnTo>
                      <a:pt x="51" y="73"/>
                    </a:lnTo>
                    <a:lnTo>
                      <a:pt x="47" y="73"/>
                    </a:lnTo>
                    <a:lnTo>
                      <a:pt x="47" y="55"/>
                    </a:lnTo>
                    <a:close/>
                    <a:moveTo>
                      <a:pt x="55" y="72"/>
                    </a:moveTo>
                    <a:lnTo>
                      <a:pt x="53" y="73"/>
                    </a:lnTo>
                    <a:lnTo>
                      <a:pt x="51" y="73"/>
                    </a:lnTo>
                    <a:lnTo>
                      <a:pt x="51" y="64"/>
                    </a:lnTo>
                    <a:lnTo>
                      <a:pt x="55" y="72"/>
                    </a:lnTo>
                    <a:close/>
                    <a:moveTo>
                      <a:pt x="46" y="56"/>
                    </a:moveTo>
                    <a:lnTo>
                      <a:pt x="53" y="53"/>
                    </a:lnTo>
                    <a:lnTo>
                      <a:pt x="62" y="69"/>
                    </a:lnTo>
                    <a:lnTo>
                      <a:pt x="55" y="72"/>
                    </a:lnTo>
                    <a:lnTo>
                      <a:pt x="46"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62" name="Freeform 348">
                <a:extLst>
                  <a:ext uri="{FF2B5EF4-FFF2-40B4-BE49-F238E27FC236}">
                    <a16:creationId xmlns:a16="http://schemas.microsoft.com/office/drawing/2014/main" id="{517A5564-B22C-475E-8EC6-C0902401DA85}"/>
                  </a:ext>
                </a:extLst>
              </p:cNvPr>
              <p:cNvSpPr>
                <a:spLocks/>
              </p:cNvSpPr>
              <p:nvPr/>
            </p:nvSpPr>
            <p:spPr bwMode="auto">
              <a:xfrm>
                <a:off x="3467" y="2967"/>
                <a:ext cx="17" cy="16"/>
              </a:xfrm>
              <a:custGeom>
                <a:avLst/>
                <a:gdLst>
                  <a:gd name="T0" fmla="*/ 12 w 67"/>
                  <a:gd name="T1" fmla="*/ 14 h 60"/>
                  <a:gd name="T2" fmla="*/ 13 w 67"/>
                  <a:gd name="T3" fmla="*/ 14 h 60"/>
                  <a:gd name="T4" fmla="*/ 14 w 67"/>
                  <a:gd name="T5" fmla="*/ 13 h 60"/>
                  <a:gd name="T6" fmla="*/ 15 w 67"/>
                  <a:gd name="T7" fmla="*/ 11 h 60"/>
                  <a:gd name="T8" fmla="*/ 16 w 67"/>
                  <a:gd name="T9" fmla="*/ 10 h 60"/>
                  <a:gd name="T10" fmla="*/ 16 w 67"/>
                  <a:gd name="T11" fmla="*/ 9 h 60"/>
                  <a:gd name="T12" fmla="*/ 17 w 67"/>
                  <a:gd name="T13" fmla="*/ 7 h 60"/>
                  <a:gd name="T14" fmla="*/ 17 w 67"/>
                  <a:gd name="T15" fmla="*/ 7 h 60"/>
                  <a:gd name="T16" fmla="*/ 17 w 67"/>
                  <a:gd name="T17" fmla="*/ 5 h 60"/>
                  <a:gd name="T18" fmla="*/ 17 w 67"/>
                  <a:gd name="T19" fmla="*/ 4 h 60"/>
                  <a:gd name="T20" fmla="*/ 16 w 67"/>
                  <a:gd name="T21" fmla="*/ 3 h 60"/>
                  <a:gd name="T22" fmla="*/ 15 w 67"/>
                  <a:gd name="T23" fmla="*/ 2 h 60"/>
                  <a:gd name="T24" fmla="*/ 14 w 67"/>
                  <a:gd name="T25" fmla="*/ 2 h 60"/>
                  <a:gd name="T26" fmla="*/ 14 w 67"/>
                  <a:gd name="T27" fmla="*/ 1 h 60"/>
                  <a:gd name="T28" fmla="*/ 13 w 67"/>
                  <a:gd name="T29" fmla="*/ 1 h 60"/>
                  <a:gd name="T30" fmla="*/ 12 w 67"/>
                  <a:gd name="T31" fmla="*/ 0 h 60"/>
                  <a:gd name="T32" fmla="*/ 11 w 67"/>
                  <a:gd name="T33" fmla="*/ 0 h 60"/>
                  <a:gd name="T34" fmla="*/ 9 w 67"/>
                  <a:gd name="T35" fmla="*/ 1 h 60"/>
                  <a:gd name="T36" fmla="*/ 8 w 67"/>
                  <a:gd name="T37" fmla="*/ 1 h 60"/>
                  <a:gd name="T38" fmla="*/ 6 w 67"/>
                  <a:gd name="T39" fmla="*/ 1 h 60"/>
                  <a:gd name="T40" fmla="*/ 6 w 67"/>
                  <a:gd name="T41" fmla="*/ 2 h 60"/>
                  <a:gd name="T42" fmla="*/ 4 w 67"/>
                  <a:gd name="T43" fmla="*/ 2 h 60"/>
                  <a:gd name="T44" fmla="*/ 3 w 67"/>
                  <a:gd name="T45" fmla="*/ 3 h 60"/>
                  <a:gd name="T46" fmla="*/ 3 w 67"/>
                  <a:gd name="T47" fmla="*/ 5 h 60"/>
                  <a:gd name="T48" fmla="*/ 2 w 67"/>
                  <a:gd name="T49" fmla="*/ 6 h 60"/>
                  <a:gd name="T50" fmla="*/ 1 w 67"/>
                  <a:gd name="T51" fmla="*/ 7 h 60"/>
                  <a:gd name="T52" fmla="*/ 1 w 67"/>
                  <a:gd name="T53" fmla="*/ 9 h 60"/>
                  <a:gd name="T54" fmla="*/ 0 w 67"/>
                  <a:gd name="T55" fmla="*/ 9 h 60"/>
                  <a:gd name="T56" fmla="*/ 0 w 67"/>
                  <a:gd name="T57" fmla="*/ 10 h 60"/>
                  <a:gd name="T58" fmla="*/ 1 w 67"/>
                  <a:gd name="T59" fmla="*/ 12 h 60"/>
                  <a:gd name="T60" fmla="*/ 1 w 67"/>
                  <a:gd name="T61" fmla="*/ 13 h 60"/>
                  <a:gd name="T62" fmla="*/ 2 w 67"/>
                  <a:gd name="T63" fmla="*/ 14 h 60"/>
                  <a:gd name="T64" fmla="*/ 3 w 67"/>
                  <a:gd name="T65" fmla="*/ 14 h 60"/>
                  <a:gd name="T66" fmla="*/ 3 w 67"/>
                  <a:gd name="T67" fmla="*/ 15 h 60"/>
                  <a:gd name="T68" fmla="*/ 4 w 67"/>
                  <a:gd name="T69" fmla="*/ 15 h 60"/>
                  <a:gd name="T70" fmla="*/ 6 w 67"/>
                  <a:gd name="T71" fmla="*/ 15 h 60"/>
                  <a:gd name="T72" fmla="*/ 6 w 67"/>
                  <a:gd name="T73" fmla="*/ 16 h 60"/>
                  <a:gd name="T74" fmla="*/ 8 w 67"/>
                  <a:gd name="T75" fmla="*/ 15 h 60"/>
                  <a:gd name="T76" fmla="*/ 10 w 67"/>
                  <a:gd name="T77" fmla="*/ 15 h 60"/>
                  <a:gd name="T78" fmla="*/ 11 w 67"/>
                  <a:gd name="T79" fmla="*/ 14 h 60"/>
                  <a:gd name="T80" fmla="*/ 12 w 67"/>
                  <a:gd name="T81" fmla="*/ 14 h 6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60"/>
                  <a:gd name="T125" fmla="*/ 67 w 67"/>
                  <a:gd name="T126" fmla="*/ 60 h 6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60">
                    <a:moveTo>
                      <a:pt x="47" y="54"/>
                    </a:moveTo>
                    <a:lnTo>
                      <a:pt x="51" y="51"/>
                    </a:lnTo>
                    <a:lnTo>
                      <a:pt x="57" y="48"/>
                    </a:lnTo>
                    <a:lnTo>
                      <a:pt x="61" y="41"/>
                    </a:lnTo>
                    <a:lnTo>
                      <a:pt x="64" y="38"/>
                    </a:lnTo>
                    <a:lnTo>
                      <a:pt x="64" y="35"/>
                    </a:lnTo>
                    <a:lnTo>
                      <a:pt x="67" y="28"/>
                    </a:lnTo>
                    <a:lnTo>
                      <a:pt x="67" y="25"/>
                    </a:lnTo>
                    <a:lnTo>
                      <a:pt x="67" y="19"/>
                    </a:lnTo>
                    <a:lnTo>
                      <a:pt x="67" y="16"/>
                    </a:lnTo>
                    <a:lnTo>
                      <a:pt x="64" y="13"/>
                    </a:lnTo>
                    <a:lnTo>
                      <a:pt x="61" y="9"/>
                    </a:lnTo>
                    <a:lnTo>
                      <a:pt x="57" y="6"/>
                    </a:lnTo>
                    <a:lnTo>
                      <a:pt x="54" y="3"/>
                    </a:lnTo>
                    <a:lnTo>
                      <a:pt x="51" y="3"/>
                    </a:lnTo>
                    <a:lnTo>
                      <a:pt x="47" y="0"/>
                    </a:lnTo>
                    <a:lnTo>
                      <a:pt x="42" y="0"/>
                    </a:lnTo>
                    <a:lnTo>
                      <a:pt x="35" y="3"/>
                    </a:lnTo>
                    <a:lnTo>
                      <a:pt x="32" y="3"/>
                    </a:lnTo>
                    <a:lnTo>
                      <a:pt x="25" y="3"/>
                    </a:lnTo>
                    <a:lnTo>
                      <a:pt x="22" y="6"/>
                    </a:lnTo>
                    <a:lnTo>
                      <a:pt x="17" y="9"/>
                    </a:lnTo>
                    <a:lnTo>
                      <a:pt x="13" y="13"/>
                    </a:lnTo>
                    <a:lnTo>
                      <a:pt x="10" y="19"/>
                    </a:lnTo>
                    <a:lnTo>
                      <a:pt x="7" y="23"/>
                    </a:lnTo>
                    <a:lnTo>
                      <a:pt x="3" y="25"/>
                    </a:lnTo>
                    <a:lnTo>
                      <a:pt x="3" y="32"/>
                    </a:lnTo>
                    <a:lnTo>
                      <a:pt x="0" y="35"/>
                    </a:lnTo>
                    <a:lnTo>
                      <a:pt x="0" y="38"/>
                    </a:lnTo>
                    <a:lnTo>
                      <a:pt x="3" y="45"/>
                    </a:lnTo>
                    <a:lnTo>
                      <a:pt x="3" y="48"/>
                    </a:lnTo>
                    <a:lnTo>
                      <a:pt x="7" y="51"/>
                    </a:lnTo>
                    <a:lnTo>
                      <a:pt x="10" y="54"/>
                    </a:lnTo>
                    <a:lnTo>
                      <a:pt x="13" y="57"/>
                    </a:lnTo>
                    <a:lnTo>
                      <a:pt x="17" y="57"/>
                    </a:lnTo>
                    <a:lnTo>
                      <a:pt x="22" y="57"/>
                    </a:lnTo>
                    <a:lnTo>
                      <a:pt x="25" y="60"/>
                    </a:lnTo>
                    <a:lnTo>
                      <a:pt x="32" y="57"/>
                    </a:lnTo>
                    <a:lnTo>
                      <a:pt x="39" y="57"/>
                    </a:lnTo>
                    <a:lnTo>
                      <a:pt x="42" y="54"/>
                    </a:lnTo>
                    <a:lnTo>
                      <a:pt x="47"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63" name="Freeform 349">
                <a:extLst>
                  <a:ext uri="{FF2B5EF4-FFF2-40B4-BE49-F238E27FC236}">
                    <a16:creationId xmlns:a16="http://schemas.microsoft.com/office/drawing/2014/main" id="{57ADF234-C8C0-43CC-A6B7-82CE89B3DEBF}"/>
                  </a:ext>
                </a:extLst>
              </p:cNvPr>
              <p:cNvSpPr>
                <a:spLocks noEditPoints="1"/>
              </p:cNvSpPr>
              <p:nvPr/>
            </p:nvSpPr>
            <p:spPr bwMode="auto">
              <a:xfrm>
                <a:off x="3465" y="2965"/>
                <a:ext cx="21" cy="21"/>
              </a:xfrm>
              <a:custGeom>
                <a:avLst/>
                <a:gdLst>
                  <a:gd name="T0" fmla="*/ 13 w 85"/>
                  <a:gd name="T1" fmla="*/ 14 h 82"/>
                  <a:gd name="T2" fmla="*/ 15 w 85"/>
                  <a:gd name="T3" fmla="*/ 13 h 82"/>
                  <a:gd name="T4" fmla="*/ 18 w 85"/>
                  <a:gd name="T5" fmla="*/ 17 h 82"/>
                  <a:gd name="T6" fmla="*/ 19 w 85"/>
                  <a:gd name="T7" fmla="*/ 16 h 82"/>
                  <a:gd name="T8" fmla="*/ 15 w 85"/>
                  <a:gd name="T9" fmla="*/ 12 h 82"/>
                  <a:gd name="T10" fmla="*/ 20 w 85"/>
                  <a:gd name="T11" fmla="*/ 12 h 82"/>
                  <a:gd name="T12" fmla="*/ 16 w 85"/>
                  <a:gd name="T13" fmla="*/ 12 h 82"/>
                  <a:gd name="T14" fmla="*/ 16 w 85"/>
                  <a:gd name="T15" fmla="*/ 10 h 82"/>
                  <a:gd name="T16" fmla="*/ 20 w 85"/>
                  <a:gd name="T17" fmla="*/ 13 h 82"/>
                  <a:gd name="T18" fmla="*/ 21 w 85"/>
                  <a:gd name="T19" fmla="*/ 10 h 82"/>
                  <a:gd name="T20" fmla="*/ 16 w 85"/>
                  <a:gd name="T21" fmla="*/ 9 h 82"/>
                  <a:gd name="T22" fmla="*/ 16 w 85"/>
                  <a:gd name="T23" fmla="*/ 7 h 82"/>
                  <a:gd name="T24" fmla="*/ 21 w 85"/>
                  <a:gd name="T25" fmla="*/ 7 h 82"/>
                  <a:gd name="T26" fmla="*/ 21 w 85"/>
                  <a:gd name="T27" fmla="*/ 5 h 82"/>
                  <a:gd name="T28" fmla="*/ 16 w 85"/>
                  <a:gd name="T29" fmla="*/ 7 h 82"/>
                  <a:gd name="T30" fmla="*/ 16 w 85"/>
                  <a:gd name="T31" fmla="*/ 7 h 82"/>
                  <a:gd name="T32" fmla="*/ 15 w 85"/>
                  <a:gd name="T33" fmla="*/ 6 h 82"/>
                  <a:gd name="T34" fmla="*/ 18 w 85"/>
                  <a:gd name="T35" fmla="*/ 3 h 82"/>
                  <a:gd name="T36" fmla="*/ 18 w 85"/>
                  <a:gd name="T37" fmla="*/ 3 h 82"/>
                  <a:gd name="T38" fmla="*/ 16 w 85"/>
                  <a:gd name="T39" fmla="*/ 1 h 82"/>
                  <a:gd name="T40" fmla="*/ 15 w 85"/>
                  <a:gd name="T41" fmla="*/ 6 h 82"/>
                  <a:gd name="T42" fmla="*/ 12 w 85"/>
                  <a:gd name="T43" fmla="*/ 4 h 82"/>
                  <a:gd name="T44" fmla="*/ 16 w 85"/>
                  <a:gd name="T45" fmla="*/ 1 h 82"/>
                  <a:gd name="T46" fmla="*/ 14 w 85"/>
                  <a:gd name="T47" fmla="*/ 0 h 82"/>
                  <a:gd name="T48" fmla="*/ 11 w 85"/>
                  <a:gd name="T49" fmla="*/ 1 h 82"/>
                  <a:gd name="T50" fmla="*/ 12 w 85"/>
                  <a:gd name="T51" fmla="*/ 6 h 82"/>
                  <a:gd name="T52" fmla="*/ 10 w 85"/>
                  <a:gd name="T53" fmla="*/ 6 h 82"/>
                  <a:gd name="T54" fmla="*/ 8 w 85"/>
                  <a:gd name="T55" fmla="*/ 1 h 82"/>
                  <a:gd name="T56" fmla="*/ 8 w 85"/>
                  <a:gd name="T57" fmla="*/ 3 h 82"/>
                  <a:gd name="T58" fmla="*/ 10 w 85"/>
                  <a:gd name="T59" fmla="*/ 5 h 82"/>
                  <a:gd name="T60" fmla="*/ 9 w 85"/>
                  <a:gd name="T61" fmla="*/ 6 h 82"/>
                  <a:gd name="T62" fmla="*/ 5 w 85"/>
                  <a:gd name="T63" fmla="*/ 3 h 82"/>
                  <a:gd name="T64" fmla="*/ 4 w 85"/>
                  <a:gd name="T65" fmla="*/ 4 h 82"/>
                  <a:gd name="T66" fmla="*/ 5 w 85"/>
                  <a:gd name="T67" fmla="*/ 6 h 82"/>
                  <a:gd name="T68" fmla="*/ 7 w 85"/>
                  <a:gd name="T69" fmla="*/ 7 h 82"/>
                  <a:gd name="T70" fmla="*/ 6 w 85"/>
                  <a:gd name="T71" fmla="*/ 9 h 82"/>
                  <a:gd name="T72" fmla="*/ 5 w 85"/>
                  <a:gd name="T73" fmla="*/ 10 h 82"/>
                  <a:gd name="T74" fmla="*/ 1 w 85"/>
                  <a:gd name="T75" fmla="*/ 7 h 82"/>
                  <a:gd name="T76" fmla="*/ 3 w 85"/>
                  <a:gd name="T77" fmla="*/ 9 h 82"/>
                  <a:gd name="T78" fmla="*/ 5 w 85"/>
                  <a:gd name="T79" fmla="*/ 9 h 82"/>
                  <a:gd name="T80" fmla="*/ 5 w 85"/>
                  <a:gd name="T81" fmla="*/ 12 h 82"/>
                  <a:gd name="T82" fmla="*/ 0 w 85"/>
                  <a:gd name="T83" fmla="*/ 11 h 82"/>
                  <a:gd name="T84" fmla="*/ 0 w 85"/>
                  <a:gd name="T85" fmla="*/ 12 h 82"/>
                  <a:gd name="T86" fmla="*/ 2 w 85"/>
                  <a:gd name="T87" fmla="*/ 12 h 82"/>
                  <a:gd name="T88" fmla="*/ 4 w 85"/>
                  <a:gd name="T89" fmla="*/ 11 h 82"/>
                  <a:gd name="T90" fmla="*/ 5 w 85"/>
                  <a:gd name="T91" fmla="*/ 14 h 82"/>
                  <a:gd name="T92" fmla="*/ 0 w 85"/>
                  <a:gd name="T93" fmla="*/ 16 h 82"/>
                  <a:gd name="T94" fmla="*/ 2 w 85"/>
                  <a:gd name="T95" fmla="*/ 17 h 82"/>
                  <a:gd name="T96" fmla="*/ 2 w 85"/>
                  <a:gd name="T97" fmla="*/ 17 h 82"/>
                  <a:gd name="T98" fmla="*/ 3 w 85"/>
                  <a:gd name="T99" fmla="*/ 18 h 82"/>
                  <a:gd name="T100" fmla="*/ 5 w 85"/>
                  <a:gd name="T101" fmla="*/ 20 h 82"/>
                  <a:gd name="T102" fmla="*/ 6 w 85"/>
                  <a:gd name="T103" fmla="*/ 15 h 82"/>
                  <a:gd name="T104" fmla="*/ 8 w 85"/>
                  <a:gd name="T105" fmla="*/ 20 h 82"/>
                  <a:gd name="T106" fmla="*/ 8 w 85"/>
                  <a:gd name="T107" fmla="*/ 17 h 82"/>
                  <a:gd name="T108" fmla="*/ 9 w 85"/>
                  <a:gd name="T109" fmla="*/ 15 h 82"/>
                  <a:gd name="T110" fmla="*/ 7 w 85"/>
                  <a:gd name="T111" fmla="*/ 16 h 82"/>
                  <a:gd name="T112" fmla="*/ 10 w 85"/>
                  <a:gd name="T113" fmla="*/ 15 h 82"/>
                  <a:gd name="T114" fmla="*/ 12 w 85"/>
                  <a:gd name="T115" fmla="*/ 20 h 82"/>
                  <a:gd name="T116" fmla="*/ 12 w 85"/>
                  <a:gd name="T117" fmla="*/ 17 h 82"/>
                  <a:gd name="T118" fmla="*/ 10 w 85"/>
                  <a:gd name="T119" fmla="*/ 15 h 82"/>
                  <a:gd name="T120" fmla="*/ 13 w 85"/>
                  <a:gd name="T121" fmla="*/ 14 h 8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85"/>
                  <a:gd name="T184" fmla="*/ 0 h 82"/>
                  <a:gd name="T185" fmla="*/ 85 w 85"/>
                  <a:gd name="T186" fmla="*/ 82 h 82"/>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85" h="82">
                    <a:moveTo>
                      <a:pt x="50" y="57"/>
                    </a:moveTo>
                    <a:lnTo>
                      <a:pt x="53" y="54"/>
                    </a:lnTo>
                    <a:lnTo>
                      <a:pt x="66" y="68"/>
                    </a:lnTo>
                    <a:lnTo>
                      <a:pt x="64" y="71"/>
                    </a:lnTo>
                    <a:lnTo>
                      <a:pt x="50" y="57"/>
                    </a:lnTo>
                    <a:close/>
                    <a:moveTo>
                      <a:pt x="53" y="54"/>
                    </a:moveTo>
                    <a:lnTo>
                      <a:pt x="54" y="53"/>
                    </a:lnTo>
                    <a:lnTo>
                      <a:pt x="55" y="53"/>
                    </a:lnTo>
                    <a:lnTo>
                      <a:pt x="60" y="61"/>
                    </a:lnTo>
                    <a:lnTo>
                      <a:pt x="53" y="54"/>
                    </a:lnTo>
                    <a:close/>
                    <a:moveTo>
                      <a:pt x="55" y="53"/>
                    </a:moveTo>
                    <a:lnTo>
                      <a:pt x="62" y="49"/>
                    </a:lnTo>
                    <a:lnTo>
                      <a:pt x="71" y="66"/>
                    </a:lnTo>
                    <a:lnTo>
                      <a:pt x="64" y="69"/>
                    </a:lnTo>
                    <a:lnTo>
                      <a:pt x="55" y="53"/>
                    </a:lnTo>
                    <a:close/>
                    <a:moveTo>
                      <a:pt x="75" y="61"/>
                    </a:moveTo>
                    <a:lnTo>
                      <a:pt x="74" y="65"/>
                    </a:lnTo>
                    <a:lnTo>
                      <a:pt x="71" y="66"/>
                    </a:lnTo>
                    <a:lnTo>
                      <a:pt x="66" y="58"/>
                    </a:lnTo>
                    <a:lnTo>
                      <a:pt x="75" y="61"/>
                    </a:lnTo>
                    <a:close/>
                    <a:moveTo>
                      <a:pt x="58" y="54"/>
                    </a:moveTo>
                    <a:lnTo>
                      <a:pt x="61" y="47"/>
                    </a:lnTo>
                    <a:lnTo>
                      <a:pt x="78" y="56"/>
                    </a:lnTo>
                    <a:lnTo>
                      <a:pt x="75" y="61"/>
                    </a:lnTo>
                    <a:lnTo>
                      <a:pt x="58" y="54"/>
                    </a:lnTo>
                    <a:close/>
                    <a:moveTo>
                      <a:pt x="61" y="47"/>
                    </a:moveTo>
                    <a:lnTo>
                      <a:pt x="62" y="46"/>
                    </a:lnTo>
                    <a:lnTo>
                      <a:pt x="63" y="45"/>
                    </a:lnTo>
                    <a:lnTo>
                      <a:pt x="70" y="51"/>
                    </a:lnTo>
                    <a:lnTo>
                      <a:pt x="61" y="47"/>
                    </a:lnTo>
                    <a:close/>
                    <a:moveTo>
                      <a:pt x="63" y="45"/>
                    </a:moveTo>
                    <a:lnTo>
                      <a:pt x="66" y="42"/>
                    </a:lnTo>
                    <a:lnTo>
                      <a:pt x="80" y="55"/>
                    </a:lnTo>
                    <a:lnTo>
                      <a:pt x="76" y="58"/>
                    </a:lnTo>
                    <a:lnTo>
                      <a:pt x="63" y="45"/>
                    </a:lnTo>
                    <a:close/>
                    <a:moveTo>
                      <a:pt x="82" y="48"/>
                    </a:moveTo>
                    <a:lnTo>
                      <a:pt x="82" y="53"/>
                    </a:lnTo>
                    <a:lnTo>
                      <a:pt x="80" y="55"/>
                    </a:lnTo>
                    <a:lnTo>
                      <a:pt x="73" y="48"/>
                    </a:lnTo>
                    <a:lnTo>
                      <a:pt x="82" y="48"/>
                    </a:lnTo>
                    <a:close/>
                    <a:moveTo>
                      <a:pt x="63" y="48"/>
                    </a:moveTo>
                    <a:lnTo>
                      <a:pt x="63" y="45"/>
                    </a:lnTo>
                    <a:lnTo>
                      <a:pt x="82" y="45"/>
                    </a:lnTo>
                    <a:lnTo>
                      <a:pt x="82" y="48"/>
                    </a:lnTo>
                    <a:lnTo>
                      <a:pt x="63" y="48"/>
                    </a:lnTo>
                    <a:close/>
                    <a:moveTo>
                      <a:pt x="63" y="45"/>
                    </a:moveTo>
                    <a:lnTo>
                      <a:pt x="63" y="43"/>
                    </a:lnTo>
                    <a:lnTo>
                      <a:pt x="64" y="40"/>
                    </a:lnTo>
                    <a:lnTo>
                      <a:pt x="73" y="45"/>
                    </a:lnTo>
                    <a:lnTo>
                      <a:pt x="63" y="45"/>
                    </a:lnTo>
                    <a:close/>
                    <a:moveTo>
                      <a:pt x="64" y="40"/>
                    </a:moveTo>
                    <a:lnTo>
                      <a:pt x="67" y="34"/>
                    </a:lnTo>
                    <a:lnTo>
                      <a:pt x="84" y="43"/>
                    </a:lnTo>
                    <a:lnTo>
                      <a:pt x="82" y="49"/>
                    </a:lnTo>
                    <a:lnTo>
                      <a:pt x="64" y="40"/>
                    </a:lnTo>
                    <a:close/>
                    <a:moveTo>
                      <a:pt x="85" y="38"/>
                    </a:moveTo>
                    <a:lnTo>
                      <a:pt x="85" y="40"/>
                    </a:lnTo>
                    <a:lnTo>
                      <a:pt x="84" y="43"/>
                    </a:lnTo>
                    <a:lnTo>
                      <a:pt x="76" y="38"/>
                    </a:lnTo>
                    <a:lnTo>
                      <a:pt x="85" y="38"/>
                    </a:lnTo>
                    <a:close/>
                    <a:moveTo>
                      <a:pt x="66" y="38"/>
                    </a:moveTo>
                    <a:lnTo>
                      <a:pt x="66" y="35"/>
                    </a:lnTo>
                    <a:lnTo>
                      <a:pt x="85" y="35"/>
                    </a:lnTo>
                    <a:lnTo>
                      <a:pt x="85" y="38"/>
                    </a:lnTo>
                    <a:lnTo>
                      <a:pt x="66" y="38"/>
                    </a:lnTo>
                    <a:close/>
                    <a:moveTo>
                      <a:pt x="66" y="35"/>
                    </a:moveTo>
                    <a:lnTo>
                      <a:pt x="66" y="29"/>
                    </a:lnTo>
                    <a:lnTo>
                      <a:pt x="85" y="29"/>
                    </a:lnTo>
                    <a:lnTo>
                      <a:pt x="85" y="35"/>
                    </a:lnTo>
                    <a:lnTo>
                      <a:pt x="66" y="35"/>
                    </a:lnTo>
                    <a:close/>
                    <a:moveTo>
                      <a:pt x="66" y="29"/>
                    </a:moveTo>
                    <a:lnTo>
                      <a:pt x="66" y="26"/>
                    </a:lnTo>
                    <a:lnTo>
                      <a:pt x="85" y="26"/>
                    </a:lnTo>
                    <a:lnTo>
                      <a:pt x="85" y="29"/>
                    </a:lnTo>
                    <a:lnTo>
                      <a:pt x="66" y="29"/>
                    </a:lnTo>
                    <a:close/>
                    <a:moveTo>
                      <a:pt x="83" y="19"/>
                    </a:moveTo>
                    <a:lnTo>
                      <a:pt x="85" y="22"/>
                    </a:lnTo>
                    <a:lnTo>
                      <a:pt x="85" y="26"/>
                    </a:lnTo>
                    <a:lnTo>
                      <a:pt x="76" y="26"/>
                    </a:lnTo>
                    <a:lnTo>
                      <a:pt x="83" y="19"/>
                    </a:lnTo>
                    <a:close/>
                    <a:moveTo>
                      <a:pt x="70" y="33"/>
                    </a:moveTo>
                    <a:lnTo>
                      <a:pt x="66" y="29"/>
                    </a:lnTo>
                    <a:lnTo>
                      <a:pt x="80" y="16"/>
                    </a:lnTo>
                    <a:lnTo>
                      <a:pt x="83" y="19"/>
                    </a:lnTo>
                    <a:lnTo>
                      <a:pt x="70" y="33"/>
                    </a:lnTo>
                    <a:close/>
                    <a:moveTo>
                      <a:pt x="66" y="29"/>
                    </a:moveTo>
                    <a:lnTo>
                      <a:pt x="56" y="19"/>
                    </a:lnTo>
                    <a:lnTo>
                      <a:pt x="66" y="29"/>
                    </a:lnTo>
                    <a:lnTo>
                      <a:pt x="73" y="23"/>
                    </a:lnTo>
                    <a:lnTo>
                      <a:pt x="66" y="29"/>
                    </a:lnTo>
                    <a:close/>
                    <a:moveTo>
                      <a:pt x="66" y="29"/>
                    </a:moveTo>
                    <a:lnTo>
                      <a:pt x="63" y="26"/>
                    </a:lnTo>
                    <a:lnTo>
                      <a:pt x="76" y="13"/>
                    </a:lnTo>
                    <a:lnTo>
                      <a:pt x="80" y="16"/>
                    </a:lnTo>
                    <a:lnTo>
                      <a:pt x="66" y="29"/>
                    </a:lnTo>
                    <a:close/>
                    <a:moveTo>
                      <a:pt x="63" y="26"/>
                    </a:moveTo>
                    <a:lnTo>
                      <a:pt x="72" y="36"/>
                    </a:lnTo>
                    <a:lnTo>
                      <a:pt x="63" y="26"/>
                    </a:lnTo>
                    <a:lnTo>
                      <a:pt x="70" y="19"/>
                    </a:lnTo>
                    <a:lnTo>
                      <a:pt x="63" y="26"/>
                    </a:lnTo>
                    <a:close/>
                    <a:moveTo>
                      <a:pt x="63" y="26"/>
                    </a:moveTo>
                    <a:lnTo>
                      <a:pt x="60" y="23"/>
                    </a:lnTo>
                    <a:lnTo>
                      <a:pt x="73" y="10"/>
                    </a:lnTo>
                    <a:lnTo>
                      <a:pt x="76" y="13"/>
                    </a:lnTo>
                    <a:lnTo>
                      <a:pt x="63" y="26"/>
                    </a:lnTo>
                    <a:close/>
                    <a:moveTo>
                      <a:pt x="73" y="10"/>
                    </a:moveTo>
                    <a:lnTo>
                      <a:pt x="64" y="0"/>
                    </a:lnTo>
                    <a:lnTo>
                      <a:pt x="73" y="10"/>
                    </a:lnTo>
                    <a:lnTo>
                      <a:pt x="66" y="16"/>
                    </a:lnTo>
                    <a:lnTo>
                      <a:pt x="73" y="10"/>
                    </a:lnTo>
                    <a:close/>
                    <a:moveTo>
                      <a:pt x="60" y="23"/>
                    </a:moveTo>
                    <a:lnTo>
                      <a:pt x="56" y="19"/>
                    </a:lnTo>
                    <a:lnTo>
                      <a:pt x="70" y="6"/>
                    </a:lnTo>
                    <a:lnTo>
                      <a:pt x="73" y="10"/>
                    </a:lnTo>
                    <a:lnTo>
                      <a:pt x="60" y="23"/>
                    </a:lnTo>
                    <a:close/>
                    <a:moveTo>
                      <a:pt x="63" y="4"/>
                    </a:moveTo>
                    <a:lnTo>
                      <a:pt x="67" y="4"/>
                    </a:lnTo>
                    <a:lnTo>
                      <a:pt x="70" y="6"/>
                    </a:lnTo>
                    <a:lnTo>
                      <a:pt x="63" y="13"/>
                    </a:lnTo>
                    <a:lnTo>
                      <a:pt x="63" y="4"/>
                    </a:lnTo>
                    <a:close/>
                    <a:moveTo>
                      <a:pt x="63" y="23"/>
                    </a:moveTo>
                    <a:lnTo>
                      <a:pt x="60" y="23"/>
                    </a:lnTo>
                    <a:lnTo>
                      <a:pt x="60" y="4"/>
                    </a:lnTo>
                    <a:lnTo>
                      <a:pt x="63" y="4"/>
                    </a:lnTo>
                    <a:lnTo>
                      <a:pt x="63" y="23"/>
                    </a:lnTo>
                    <a:close/>
                    <a:moveTo>
                      <a:pt x="60" y="23"/>
                    </a:moveTo>
                    <a:lnTo>
                      <a:pt x="56" y="23"/>
                    </a:lnTo>
                    <a:lnTo>
                      <a:pt x="53" y="19"/>
                    </a:lnTo>
                    <a:lnTo>
                      <a:pt x="60" y="13"/>
                    </a:lnTo>
                    <a:lnTo>
                      <a:pt x="60" y="23"/>
                    </a:lnTo>
                    <a:close/>
                    <a:moveTo>
                      <a:pt x="53" y="19"/>
                    </a:moveTo>
                    <a:lnTo>
                      <a:pt x="50" y="16"/>
                    </a:lnTo>
                    <a:lnTo>
                      <a:pt x="64" y="3"/>
                    </a:lnTo>
                    <a:lnTo>
                      <a:pt x="66" y="6"/>
                    </a:lnTo>
                    <a:lnTo>
                      <a:pt x="53" y="19"/>
                    </a:lnTo>
                    <a:close/>
                    <a:moveTo>
                      <a:pt x="56" y="1"/>
                    </a:moveTo>
                    <a:lnTo>
                      <a:pt x="61" y="1"/>
                    </a:lnTo>
                    <a:lnTo>
                      <a:pt x="64" y="3"/>
                    </a:lnTo>
                    <a:lnTo>
                      <a:pt x="56" y="10"/>
                    </a:lnTo>
                    <a:lnTo>
                      <a:pt x="56" y="1"/>
                    </a:lnTo>
                    <a:close/>
                    <a:moveTo>
                      <a:pt x="56" y="19"/>
                    </a:moveTo>
                    <a:lnTo>
                      <a:pt x="51" y="19"/>
                    </a:lnTo>
                    <a:lnTo>
                      <a:pt x="51" y="1"/>
                    </a:lnTo>
                    <a:lnTo>
                      <a:pt x="56" y="1"/>
                    </a:lnTo>
                    <a:lnTo>
                      <a:pt x="56" y="19"/>
                    </a:lnTo>
                    <a:close/>
                    <a:moveTo>
                      <a:pt x="46" y="2"/>
                    </a:moveTo>
                    <a:lnTo>
                      <a:pt x="49" y="1"/>
                    </a:lnTo>
                    <a:lnTo>
                      <a:pt x="51" y="1"/>
                    </a:lnTo>
                    <a:lnTo>
                      <a:pt x="51" y="10"/>
                    </a:lnTo>
                    <a:lnTo>
                      <a:pt x="46" y="2"/>
                    </a:lnTo>
                    <a:close/>
                    <a:moveTo>
                      <a:pt x="55" y="18"/>
                    </a:moveTo>
                    <a:lnTo>
                      <a:pt x="49" y="22"/>
                    </a:lnTo>
                    <a:lnTo>
                      <a:pt x="40" y="5"/>
                    </a:lnTo>
                    <a:lnTo>
                      <a:pt x="46" y="2"/>
                    </a:lnTo>
                    <a:lnTo>
                      <a:pt x="55" y="18"/>
                    </a:lnTo>
                    <a:close/>
                    <a:moveTo>
                      <a:pt x="49" y="22"/>
                    </a:moveTo>
                    <a:lnTo>
                      <a:pt x="46" y="23"/>
                    </a:lnTo>
                    <a:lnTo>
                      <a:pt x="44" y="23"/>
                    </a:lnTo>
                    <a:lnTo>
                      <a:pt x="44" y="13"/>
                    </a:lnTo>
                    <a:lnTo>
                      <a:pt x="49" y="22"/>
                    </a:lnTo>
                    <a:close/>
                    <a:moveTo>
                      <a:pt x="44" y="23"/>
                    </a:moveTo>
                    <a:lnTo>
                      <a:pt x="41" y="23"/>
                    </a:lnTo>
                    <a:lnTo>
                      <a:pt x="41" y="4"/>
                    </a:lnTo>
                    <a:lnTo>
                      <a:pt x="44" y="4"/>
                    </a:lnTo>
                    <a:lnTo>
                      <a:pt x="44" y="23"/>
                    </a:lnTo>
                    <a:close/>
                    <a:moveTo>
                      <a:pt x="41" y="23"/>
                    </a:moveTo>
                    <a:lnTo>
                      <a:pt x="34" y="23"/>
                    </a:lnTo>
                    <a:lnTo>
                      <a:pt x="34" y="4"/>
                    </a:lnTo>
                    <a:lnTo>
                      <a:pt x="41" y="4"/>
                    </a:lnTo>
                    <a:lnTo>
                      <a:pt x="41" y="23"/>
                    </a:lnTo>
                    <a:close/>
                    <a:moveTo>
                      <a:pt x="28" y="6"/>
                    </a:moveTo>
                    <a:lnTo>
                      <a:pt x="31" y="4"/>
                    </a:lnTo>
                    <a:lnTo>
                      <a:pt x="34" y="4"/>
                    </a:lnTo>
                    <a:lnTo>
                      <a:pt x="34" y="13"/>
                    </a:lnTo>
                    <a:lnTo>
                      <a:pt x="28" y="6"/>
                    </a:lnTo>
                    <a:close/>
                    <a:moveTo>
                      <a:pt x="41" y="19"/>
                    </a:moveTo>
                    <a:lnTo>
                      <a:pt x="38" y="23"/>
                    </a:lnTo>
                    <a:lnTo>
                      <a:pt x="24" y="10"/>
                    </a:lnTo>
                    <a:lnTo>
                      <a:pt x="28" y="6"/>
                    </a:lnTo>
                    <a:lnTo>
                      <a:pt x="41" y="19"/>
                    </a:lnTo>
                    <a:close/>
                    <a:moveTo>
                      <a:pt x="38" y="23"/>
                    </a:moveTo>
                    <a:lnTo>
                      <a:pt x="37" y="24"/>
                    </a:lnTo>
                    <a:lnTo>
                      <a:pt x="35" y="25"/>
                    </a:lnTo>
                    <a:lnTo>
                      <a:pt x="31" y="16"/>
                    </a:lnTo>
                    <a:lnTo>
                      <a:pt x="38" y="23"/>
                    </a:lnTo>
                    <a:close/>
                    <a:moveTo>
                      <a:pt x="35" y="25"/>
                    </a:moveTo>
                    <a:lnTo>
                      <a:pt x="29" y="28"/>
                    </a:lnTo>
                    <a:lnTo>
                      <a:pt x="21" y="11"/>
                    </a:lnTo>
                    <a:lnTo>
                      <a:pt x="28" y="7"/>
                    </a:lnTo>
                    <a:lnTo>
                      <a:pt x="35" y="25"/>
                    </a:lnTo>
                    <a:close/>
                    <a:moveTo>
                      <a:pt x="18" y="13"/>
                    </a:moveTo>
                    <a:lnTo>
                      <a:pt x="19" y="12"/>
                    </a:lnTo>
                    <a:lnTo>
                      <a:pt x="21" y="11"/>
                    </a:lnTo>
                    <a:lnTo>
                      <a:pt x="26" y="19"/>
                    </a:lnTo>
                    <a:lnTo>
                      <a:pt x="18" y="13"/>
                    </a:lnTo>
                    <a:close/>
                    <a:moveTo>
                      <a:pt x="32" y="26"/>
                    </a:moveTo>
                    <a:lnTo>
                      <a:pt x="29" y="29"/>
                    </a:lnTo>
                    <a:lnTo>
                      <a:pt x="16" y="16"/>
                    </a:lnTo>
                    <a:lnTo>
                      <a:pt x="18" y="13"/>
                    </a:lnTo>
                    <a:lnTo>
                      <a:pt x="32" y="26"/>
                    </a:lnTo>
                    <a:close/>
                    <a:moveTo>
                      <a:pt x="13" y="18"/>
                    </a:moveTo>
                    <a:lnTo>
                      <a:pt x="15" y="17"/>
                    </a:lnTo>
                    <a:lnTo>
                      <a:pt x="16" y="16"/>
                    </a:lnTo>
                    <a:lnTo>
                      <a:pt x="22" y="23"/>
                    </a:lnTo>
                    <a:lnTo>
                      <a:pt x="13" y="18"/>
                    </a:lnTo>
                    <a:close/>
                    <a:moveTo>
                      <a:pt x="30" y="27"/>
                    </a:moveTo>
                    <a:lnTo>
                      <a:pt x="28" y="34"/>
                    </a:lnTo>
                    <a:lnTo>
                      <a:pt x="10" y="25"/>
                    </a:lnTo>
                    <a:lnTo>
                      <a:pt x="13" y="18"/>
                    </a:lnTo>
                    <a:lnTo>
                      <a:pt x="30" y="27"/>
                    </a:lnTo>
                    <a:close/>
                    <a:moveTo>
                      <a:pt x="28" y="34"/>
                    </a:moveTo>
                    <a:lnTo>
                      <a:pt x="27" y="35"/>
                    </a:lnTo>
                    <a:lnTo>
                      <a:pt x="26" y="36"/>
                    </a:lnTo>
                    <a:lnTo>
                      <a:pt x="19" y="29"/>
                    </a:lnTo>
                    <a:lnTo>
                      <a:pt x="28" y="34"/>
                    </a:lnTo>
                    <a:close/>
                    <a:moveTo>
                      <a:pt x="26" y="36"/>
                    </a:moveTo>
                    <a:lnTo>
                      <a:pt x="22" y="39"/>
                    </a:lnTo>
                    <a:lnTo>
                      <a:pt x="9" y="26"/>
                    </a:lnTo>
                    <a:lnTo>
                      <a:pt x="12" y="23"/>
                    </a:lnTo>
                    <a:lnTo>
                      <a:pt x="26" y="36"/>
                    </a:lnTo>
                    <a:close/>
                    <a:moveTo>
                      <a:pt x="22" y="39"/>
                    </a:moveTo>
                    <a:lnTo>
                      <a:pt x="22" y="39"/>
                    </a:lnTo>
                    <a:lnTo>
                      <a:pt x="16" y="33"/>
                    </a:lnTo>
                    <a:lnTo>
                      <a:pt x="22" y="39"/>
                    </a:lnTo>
                    <a:close/>
                    <a:moveTo>
                      <a:pt x="22" y="39"/>
                    </a:moveTo>
                    <a:lnTo>
                      <a:pt x="19" y="43"/>
                    </a:lnTo>
                    <a:lnTo>
                      <a:pt x="6" y="28"/>
                    </a:lnTo>
                    <a:lnTo>
                      <a:pt x="9" y="25"/>
                    </a:lnTo>
                    <a:lnTo>
                      <a:pt x="22" y="39"/>
                    </a:lnTo>
                    <a:close/>
                    <a:moveTo>
                      <a:pt x="2" y="35"/>
                    </a:moveTo>
                    <a:lnTo>
                      <a:pt x="2" y="32"/>
                    </a:lnTo>
                    <a:lnTo>
                      <a:pt x="6" y="28"/>
                    </a:lnTo>
                    <a:lnTo>
                      <a:pt x="12" y="35"/>
                    </a:lnTo>
                    <a:lnTo>
                      <a:pt x="2" y="35"/>
                    </a:lnTo>
                    <a:close/>
                    <a:moveTo>
                      <a:pt x="22" y="35"/>
                    </a:moveTo>
                    <a:lnTo>
                      <a:pt x="22" y="42"/>
                    </a:lnTo>
                    <a:lnTo>
                      <a:pt x="2" y="42"/>
                    </a:lnTo>
                    <a:lnTo>
                      <a:pt x="2" y="35"/>
                    </a:lnTo>
                    <a:lnTo>
                      <a:pt x="22" y="35"/>
                    </a:lnTo>
                    <a:close/>
                    <a:moveTo>
                      <a:pt x="22" y="42"/>
                    </a:moveTo>
                    <a:lnTo>
                      <a:pt x="22" y="46"/>
                    </a:lnTo>
                    <a:lnTo>
                      <a:pt x="19" y="48"/>
                    </a:lnTo>
                    <a:lnTo>
                      <a:pt x="12" y="42"/>
                    </a:lnTo>
                    <a:lnTo>
                      <a:pt x="22" y="42"/>
                    </a:lnTo>
                    <a:close/>
                    <a:moveTo>
                      <a:pt x="19" y="48"/>
                    </a:moveTo>
                    <a:lnTo>
                      <a:pt x="16" y="51"/>
                    </a:lnTo>
                    <a:lnTo>
                      <a:pt x="2" y="38"/>
                    </a:lnTo>
                    <a:lnTo>
                      <a:pt x="6" y="35"/>
                    </a:lnTo>
                    <a:lnTo>
                      <a:pt x="19" y="48"/>
                    </a:lnTo>
                    <a:close/>
                    <a:moveTo>
                      <a:pt x="0" y="45"/>
                    </a:moveTo>
                    <a:lnTo>
                      <a:pt x="0" y="42"/>
                    </a:lnTo>
                    <a:lnTo>
                      <a:pt x="2" y="38"/>
                    </a:lnTo>
                    <a:lnTo>
                      <a:pt x="9" y="45"/>
                    </a:lnTo>
                    <a:lnTo>
                      <a:pt x="0" y="45"/>
                    </a:lnTo>
                    <a:close/>
                    <a:moveTo>
                      <a:pt x="19" y="45"/>
                    </a:moveTo>
                    <a:lnTo>
                      <a:pt x="19" y="48"/>
                    </a:lnTo>
                    <a:lnTo>
                      <a:pt x="0" y="48"/>
                    </a:lnTo>
                    <a:lnTo>
                      <a:pt x="0" y="45"/>
                    </a:lnTo>
                    <a:lnTo>
                      <a:pt x="19" y="45"/>
                    </a:lnTo>
                    <a:close/>
                    <a:moveTo>
                      <a:pt x="0" y="53"/>
                    </a:moveTo>
                    <a:lnTo>
                      <a:pt x="0" y="50"/>
                    </a:lnTo>
                    <a:lnTo>
                      <a:pt x="0" y="48"/>
                    </a:lnTo>
                    <a:lnTo>
                      <a:pt x="9" y="48"/>
                    </a:lnTo>
                    <a:lnTo>
                      <a:pt x="0" y="53"/>
                    </a:lnTo>
                    <a:close/>
                    <a:moveTo>
                      <a:pt x="18" y="44"/>
                    </a:moveTo>
                    <a:lnTo>
                      <a:pt x="21" y="50"/>
                    </a:lnTo>
                    <a:lnTo>
                      <a:pt x="3" y="59"/>
                    </a:lnTo>
                    <a:lnTo>
                      <a:pt x="0" y="53"/>
                    </a:lnTo>
                    <a:lnTo>
                      <a:pt x="18" y="44"/>
                    </a:lnTo>
                    <a:close/>
                    <a:moveTo>
                      <a:pt x="21" y="50"/>
                    </a:moveTo>
                    <a:lnTo>
                      <a:pt x="22" y="53"/>
                    </a:lnTo>
                    <a:lnTo>
                      <a:pt x="22" y="55"/>
                    </a:lnTo>
                    <a:lnTo>
                      <a:pt x="12" y="55"/>
                    </a:lnTo>
                    <a:lnTo>
                      <a:pt x="21" y="50"/>
                    </a:lnTo>
                    <a:close/>
                    <a:moveTo>
                      <a:pt x="22" y="55"/>
                    </a:moveTo>
                    <a:lnTo>
                      <a:pt x="22" y="58"/>
                    </a:lnTo>
                    <a:lnTo>
                      <a:pt x="2" y="58"/>
                    </a:lnTo>
                    <a:lnTo>
                      <a:pt x="2" y="55"/>
                    </a:lnTo>
                    <a:lnTo>
                      <a:pt x="22" y="55"/>
                    </a:lnTo>
                    <a:close/>
                    <a:moveTo>
                      <a:pt x="6" y="65"/>
                    </a:moveTo>
                    <a:lnTo>
                      <a:pt x="2" y="61"/>
                    </a:lnTo>
                    <a:lnTo>
                      <a:pt x="2" y="58"/>
                    </a:lnTo>
                    <a:lnTo>
                      <a:pt x="12" y="58"/>
                    </a:lnTo>
                    <a:lnTo>
                      <a:pt x="6" y="65"/>
                    </a:lnTo>
                    <a:close/>
                    <a:moveTo>
                      <a:pt x="19" y="51"/>
                    </a:moveTo>
                    <a:lnTo>
                      <a:pt x="22" y="54"/>
                    </a:lnTo>
                    <a:lnTo>
                      <a:pt x="9" y="68"/>
                    </a:lnTo>
                    <a:lnTo>
                      <a:pt x="6" y="65"/>
                    </a:lnTo>
                    <a:lnTo>
                      <a:pt x="19" y="51"/>
                    </a:lnTo>
                    <a:close/>
                    <a:moveTo>
                      <a:pt x="22" y="54"/>
                    </a:moveTo>
                    <a:lnTo>
                      <a:pt x="26" y="57"/>
                    </a:lnTo>
                    <a:lnTo>
                      <a:pt x="12" y="71"/>
                    </a:lnTo>
                    <a:lnTo>
                      <a:pt x="9" y="68"/>
                    </a:lnTo>
                    <a:lnTo>
                      <a:pt x="22" y="54"/>
                    </a:lnTo>
                    <a:close/>
                    <a:moveTo>
                      <a:pt x="12" y="71"/>
                    </a:moveTo>
                    <a:lnTo>
                      <a:pt x="2" y="61"/>
                    </a:lnTo>
                    <a:lnTo>
                      <a:pt x="12" y="71"/>
                    </a:lnTo>
                    <a:lnTo>
                      <a:pt x="19" y="64"/>
                    </a:lnTo>
                    <a:lnTo>
                      <a:pt x="12" y="71"/>
                    </a:lnTo>
                    <a:close/>
                    <a:moveTo>
                      <a:pt x="26" y="57"/>
                    </a:moveTo>
                    <a:lnTo>
                      <a:pt x="29" y="60"/>
                    </a:lnTo>
                    <a:lnTo>
                      <a:pt x="16" y="73"/>
                    </a:lnTo>
                    <a:lnTo>
                      <a:pt x="12" y="71"/>
                    </a:lnTo>
                    <a:lnTo>
                      <a:pt x="26" y="57"/>
                    </a:lnTo>
                    <a:close/>
                    <a:moveTo>
                      <a:pt x="22" y="77"/>
                    </a:moveTo>
                    <a:lnTo>
                      <a:pt x="18" y="77"/>
                    </a:lnTo>
                    <a:lnTo>
                      <a:pt x="16" y="73"/>
                    </a:lnTo>
                    <a:lnTo>
                      <a:pt x="22" y="67"/>
                    </a:lnTo>
                    <a:lnTo>
                      <a:pt x="22" y="77"/>
                    </a:lnTo>
                    <a:close/>
                    <a:moveTo>
                      <a:pt x="22" y="58"/>
                    </a:moveTo>
                    <a:lnTo>
                      <a:pt x="26" y="58"/>
                    </a:lnTo>
                    <a:lnTo>
                      <a:pt x="26" y="77"/>
                    </a:lnTo>
                    <a:lnTo>
                      <a:pt x="22" y="77"/>
                    </a:lnTo>
                    <a:lnTo>
                      <a:pt x="22" y="58"/>
                    </a:lnTo>
                    <a:close/>
                    <a:moveTo>
                      <a:pt x="26" y="58"/>
                    </a:moveTo>
                    <a:lnTo>
                      <a:pt x="31" y="58"/>
                    </a:lnTo>
                    <a:lnTo>
                      <a:pt x="31" y="77"/>
                    </a:lnTo>
                    <a:lnTo>
                      <a:pt x="26" y="77"/>
                    </a:lnTo>
                    <a:lnTo>
                      <a:pt x="26" y="58"/>
                    </a:lnTo>
                    <a:close/>
                    <a:moveTo>
                      <a:pt x="31" y="58"/>
                    </a:moveTo>
                    <a:lnTo>
                      <a:pt x="35" y="58"/>
                    </a:lnTo>
                    <a:lnTo>
                      <a:pt x="38" y="60"/>
                    </a:lnTo>
                    <a:lnTo>
                      <a:pt x="31" y="67"/>
                    </a:lnTo>
                    <a:lnTo>
                      <a:pt x="31" y="58"/>
                    </a:lnTo>
                    <a:close/>
                    <a:moveTo>
                      <a:pt x="38" y="60"/>
                    </a:moveTo>
                    <a:lnTo>
                      <a:pt x="41" y="64"/>
                    </a:lnTo>
                    <a:lnTo>
                      <a:pt x="28" y="77"/>
                    </a:lnTo>
                    <a:lnTo>
                      <a:pt x="24" y="73"/>
                    </a:lnTo>
                    <a:lnTo>
                      <a:pt x="38" y="60"/>
                    </a:lnTo>
                    <a:close/>
                    <a:moveTo>
                      <a:pt x="39" y="79"/>
                    </a:moveTo>
                    <a:lnTo>
                      <a:pt x="33" y="82"/>
                    </a:lnTo>
                    <a:lnTo>
                      <a:pt x="28" y="77"/>
                    </a:lnTo>
                    <a:lnTo>
                      <a:pt x="34" y="70"/>
                    </a:lnTo>
                    <a:lnTo>
                      <a:pt x="39" y="79"/>
                    </a:lnTo>
                    <a:close/>
                    <a:moveTo>
                      <a:pt x="30" y="61"/>
                    </a:moveTo>
                    <a:lnTo>
                      <a:pt x="37" y="59"/>
                    </a:lnTo>
                    <a:lnTo>
                      <a:pt x="45" y="76"/>
                    </a:lnTo>
                    <a:lnTo>
                      <a:pt x="39" y="79"/>
                    </a:lnTo>
                    <a:lnTo>
                      <a:pt x="30" y="61"/>
                    </a:lnTo>
                    <a:close/>
                    <a:moveTo>
                      <a:pt x="37" y="59"/>
                    </a:moveTo>
                    <a:lnTo>
                      <a:pt x="39" y="58"/>
                    </a:lnTo>
                    <a:lnTo>
                      <a:pt x="41" y="58"/>
                    </a:lnTo>
                    <a:lnTo>
                      <a:pt x="41" y="67"/>
                    </a:lnTo>
                    <a:lnTo>
                      <a:pt x="37" y="59"/>
                    </a:lnTo>
                    <a:close/>
                    <a:moveTo>
                      <a:pt x="41" y="58"/>
                    </a:moveTo>
                    <a:lnTo>
                      <a:pt x="48" y="58"/>
                    </a:lnTo>
                    <a:lnTo>
                      <a:pt x="48" y="77"/>
                    </a:lnTo>
                    <a:lnTo>
                      <a:pt x="41" y="77"/>
                    </a:lnTo>
                    <a:lnTo>
                      <a:pt x="41" y="58"/>
                    </a:lnTo>
                    <a:close/>
                    <a:moveTo>
                      <a:pt x="54" y="73"/>
                    </a:moveTo>
                    <a:lnTo>
                      <a:pt x="51" y="77"/>
                    </a:lnTo>
                    <a:lnTo>
                      <a:pt x="48" y="77"/>
                    </a:lnTo>
                    <a:lnTo>
                      <a:pt x="48" y="67"/>
                    </a:lnTo>
                    <a:lnTo>
                      <a:pt x="54" y="73"/>
                    </a:lnTo>
                    <a:close/>
                    <a:moveTo>
                      <a:pt x="41" y="60"/>
                    </a:moveTo>
                    <a:lnTo>
                      <a:pt x="44" y="57"/>
                    </a:lnTo>
                    <a:lnTo>
                      <a:pt x="58" y="71"/>
                    </a:lnTo>
                    <a:lnTo>
                      <a:pt x="54" y="73"/>
                    </a:lnTo>
                    <a:lnTo>
                      <a:pt x="41" y="60"/>
                    </a:lnTo>
                    <a:close/>
                    <a:moveTo>
                      <a:pt x="44" y="57"/>
                    </a:moveTo>
                    <a:lnTo>
                      <a:pt x="46" y="55"/>
                    </a:lnTo>
                    <a:lnTo>
                      <a:pt x="51" y="55"/>
                    </a:lnTo>
                    <a:lnTo>
                      <a:pt x="51" y="64"/>
                    </a:lnTo>
                    <a:lnTo>
                      <a:pt x="44" y="57"/>
                    </a:lnTo>
                    <a:close/>
                    <a:moveTo>
                      <a:pt x="51" y="55"/>
                    </a:moveTo>
                    <a:lnTo>
                      <a:pt x="56" y="55"/>
                    </a:lnTo>
                    <a:lnTo>
                      <a:pt x="56" y="73"/>
                    </a:lnTo>
                    <a:lnTo>
                      <a:pt x="51" y="73"/>
                    </a:lnTo>
                    <a:lnTo>
                      <a:pt x="51"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64" name="Freeform 350">
                <a:extLst>
                  <a:ext uri="{FF2B5EF4-FFF2-40B4-BE49-F238E27FC236}">
                    <a16:creationId xmlns:a16="http://schemas.microsoft.com/office/drawing/2014/main" id="{8C29B733-BA0D-4C56-891F-EAF839273BC4}"/>
                  </a:ext>
                </a:extLst>
              </p:cNvPr>
              <p:cNvSpPr>
                <a:spLocks/>
              </p:cNvSpPr>
              <p:nvPr/>
            </p:nvSpPr>
            <p:spPr bwMode="auto">
              <a:xfrm>
                <a:off x="3509" y="2945"/>
                <a:ext cx="16" cy="14"/>
              </a:xfrm>
              <a:custGeom>
                <a:avLst/>
                <a:gdLst>
                  <a:gd name="T0" fmla="*/ 11 w 64"/>
                  <a:gd name="T1" fmla="*/ 13 h 57"/>
                  <a:gd name="T2" fmla="*/ 13 w 64"/>
                  <a:gd name="T3" fmla="*/ 12 h 57"/>
                  <a:gd name="T4" fmla="*/ 14 w 64"/>
                  <a:gd name="T5" fmla="*/ 11 h 57"/>
                  <a:gd name="T6" fmla="*/ 14 w 64"/>
                  <a:gd name="T7" fmla="*/ 10 h 57"/>
                  <a:gd name="T8" fmla="*/ 15 w 64"/>
                  <a:gd name="T9" fmla="*/ 9 h 57"/>
                  <a:gd name="T10" fmla="*/ 16 w 64"/>
                  <a:gd name="T11" fmla="*/ 8 h 57"/>
                  <a:gd name="T12" fmla="*/ 16 w 64"/>
                  <a:gd name="T13" fmla="*/ 7 h 57"/>
                  <a:gd name="T14" fmla="*/ 16 w 64"/>
                  <a:gd name="T15" fmla="*/ 5 h 57"/>
                  <a:gd name="T16" fmla="*/ 16 w 64"/>
                  <a:gd name="T17" fmla="*/ 5 h 57"/>
                  <a:gd name="T18" fmla="*/ 16 w 64"/>
                  <a:gd name="T19" fmla="*/ 3 h 57"/>
                  <a:gd name="T20" fmla="*/ 16 w 64"/>
                  <a:gd name="T21" fmla="*/ 2 h 57"/>
                  <a:gd name="T22" fmla="*/ 15 w 64"/>
                  <a:gd name="T23" fmla="*/ 2 h 57"/>
                  <a:gd name="T24" fmla="*/ 14 w 64"/>
                  <a:gd name="T25" fmla="*/ 1 h 57"/>
                  <a:gd name="T26" fmla="*/ 14 w 64"/>
                  <a:gd name="T27" fmla="*/ 1 h 57"/>
                  <a:gd name="T28" fmla="*/ 12 w 64"/>
                  <a:gd name="T29" fmla="*/ 0 h 57"/>
                  <a:gd name="T30" fmla="*/ 11 w 64"/>
                  <a:gd name="T31" fmla="*/ 0 h 57"/>
                  <a:gd name="T32" fmla="*/ 10 w 64"/>
                  <a:gd name="T33" fmla="*/ 0 h 57"/>
                  <a:gd name="T34" fmla="*/ 9 w 64"/>
                  <a:gd name="T35" fmla="*/ 0 h 57"/>
                  <a:gd name="T36" fmla="*/ 7 w 64"/>
                  <a:gd name="T37" fmla="*/ 0 h 57"/>
                  <a:gd name="T38" fmla="*/ 6 w 64"/>
                  <a:gd name="T39" fmla="*/ 1 h 57"/>
                  <a:gd name="T40" fmla="*/ 5 w 64"/>
                  <a:gd name="T41" fmla="*/ 2 h 57"/>
                  <a:gd name="T42" fmla="*/ 3 w 64"/>
                  <a:gd name="T43" fmla="*/ 2 h 57"/>
                  <a:gd name="T44" fmla="*/ 3 w 64"/>
                  <a:gd name="T45" fmla="*/ 3 h 57"/>
                  <a:gd name="T46" fmla="*/ 2 w 64"/>
                  <a:gd name="T47" fmla="*/ 4 h 57"/>
                  <a:gd name="T48" fmla="*/ 1 w 64"/>
                  <a:gd name="T49" fmla="*/ 5 h 57"/>
                  <a:gd name="T50" fmla="*/ 0 w 64"/>
                  <a:gd name="T51" fmla="*/ 6 h 57"/>
                  <a:gd name="T52" fmla="*/ 0 w 64"/>
                  <a:gd name="T53" fmla="*/ 7 h 57"/>
                  <a:gd name="T54" fmla="*/ 0 w 64"/>
                  <a:gd name="T55" fmla="*/ 8 h 57"/>
                  <a:gd name="T56" fmla="*/ 0 w 64"/>
                  <a:gd name="T57" fmla="*/ 9 h 57"/>
                  <a:gd name="T58" fmla="*/ 0 w 64"/>
                  <a:gd name="T59" fmla="*/ 10 h 57"/>
                  <a:gd name="T60" fmla="*/ 0 w 64"/>
                  <a:gd name="T61" fmla="*/ 11 h 57"/>
                  <a:gd name="T62" fmla="*/ 1 w 64"/>
                  <a:gd name="T63" fmla="*/ 12 h 57"/>
                  <a:gd name="T64" fmla="*/ 2 w 64"/>
                  <a:gd name="T65" fmla="*/ 13 h 57"/>
                  <a:gd name="T66" fmla="*/ 3 w 64"/>
                  <a:gd name="T67" fmla="*/ 13 h 57"/>
                  <a:gd name="T68" fmla="*/ 4 w 64"/>
                  <a:gd name="T69" fmla="*/ 13 h 57"/>
                  <a:gd name="T70" fmla="*/ 5 w 64"/>
                  <a:gd name="T71" fmla="*/ 14 h 57"/>
                  <a:gd name="T72" fmla="*/ 6 w 64"/>
                  <a:gd name="T73" fmla="*/ 14 h 57"/>
                  <a:gd name="T74" fmla="*/ 7 w 64"/>
                  <a:gd name="T75" fmla="*/ 14 h 57"/>
                  <a:gd name="T76" fmla="*/ 9 w 64"/>
                  <a:gd name="T77" fmla="*/ 13 h 57"/>
                  <a:gd name="T78" fmla="*/ 10 w 64"/>
                  <a:gd name="T79" fmla="*/ 13 h 57"/>
                  <a:gd name="T80" fmla="*/ 11 w 64"/>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57"/>
                  <a:gd name="T125" fmla="*/ 64 w 64"/>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57">
                    <a:moveTo>
                      <a:pt x="44" y="51"/>
                    </a:moveTo>
                    <a:lnTo>
                      <a:pt x="50" y="47"/>
                    </a:lnTo>
                    <a:lnTo>
                      <a:pt x="54" y="44"/>
                    </a:lnTo>
                    <a:lnTo>
                      <a:pt x="57" y="41"/>
                    </a:lnTo>
                    <a:lnTo>
                      <a:pt x="60" y="35"/>
                    </a:lnTo>
                    <a:lnTo>
                      <a:pt x="64" y="32"/>
                    </a:lnTo>
                    <a:lnTo>
                      <a:pt x="64" y="29"/>
                    </a:lnTo>
                    <a:lnTo>
                      <a:pt x="64" y="22"/>
                    </a:lnTo>
                    <a:lnTo>
                      <a:pt x="64" y="19"/>
                    </a:lnTo>
                    <a:lnTo>
                      <a:pt x="64" y="12"/>
                    </a:lnTo>
                    <a:lnTo>
                      <a:pt x="64" y="9"/>
                    </a:lnTo>
                    <a:lnTo>
                      <a:pt x="60" y="7"/>
                    </a:lnTo>
                    <a:lnTo>
                      <a:pt x="57" y="3"/>
                    </a:lnTo>
                    <a:lnTo>
                      <a:pt x="54" y="3"/>
                    </a:lnTo>
                    <a:lnTo>
                      <a:pt x="47" y="0"/>
                    </a:lnTo>
                    <a:lnTo>
                      <a:pt x="44" y="0"/>
                    </a:lnTo>
                    <a:lnTo>
                      <a:pt x="38" y="0"/>
                    </a:lnTo>
                    <a:lnTo>
                      <a:pt x="35" y="0"/>
                    </a:lnTo>
                    <a:lnTo>
                      <a:pt x="28" y="0"/>
                    </a:lnTo>
                    <a:lnTo>
                      <a:pt x="22" y="3"/>
                    </a:lnTo>
                    <a:lnTo>
                      <a:pt x="18" y="7"/>
                    </a:lnTo>
                    <a:lnTo>
                      <a:pt x="13" y="9"/>
                    </a:lnTo>
                    <a:lnTo>
                      <a:pt x="10" y="12"/>
                    </a:lnTo>
                    <a:lnTo>
                      <a:pt x="6" y="15"/>
                    </a:lnTo>
                    <a:lnTo>
                      <a:pt x="3" y="19"/>
                    </a:lnTo>
                    <a:lnTo>
                      <a:pt x="0" y="25"/>
                    </a:lnTo>
                    <a:lnTo>
                      <a:pt x="0" y="29"/>
                    </a:lnTo>
                    <a:lnTo>
                      <a:pt x="0" y="32"/>
                    </a:lnTo>
                    <a:lnTo>
                      <a:pt x="0" y="38"/>
                    </a:lnTo>
                    <a:lnTo>
                      <a:pt x="0" y="41"/>
                    </a:lnTo>
                    <a:lnTo>
                      <a:pt x="0" y="44"/>
                    </a:lnTo>
                    <a:lnTo>
                      <a:pt x="3" y="47"/>
                    </a:lnTo>
                    <a:lnTo>
                      <a:pt x="6" y="51"/>
                    </a:lnTo>
                    <a:lnTo>
                      <a:pt x="10" y="54"/>
                    </a:lnTo>
                    <a:lnTo>
                      <a:pt x="15" y="54"/>
                    </a:lnTo>
                    <a:lnTo>
                      <a:pt x="18" y="57"/>
                    </a:lnTo>
                    <a:lnTo>
                      <a:pt x="25" y="57"/>
                    </a:lnTo>
                    <a:lnTo>
                      <a:pt x="28" y="57"/>
                    </a:lnTo>
                    <a:lnTo>
                      <a:pt x="35" y="54"/>
                    </a:lnTo>
                    <a:lnTo>
                      <a:pt x="40"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65" name="Freeform 351">
                <a:extLst>
                  <a:ext uri="{FF2B5EF4-FFF2-40B4-BE49-F238E27FC236}">
                    <a16:creationId xmlns:a16="http://schemas.microsoft.com/office/drawing/2014/main" id="{929E7F79-6FB6-4ACB-B235-85FB0F743D9B}"/>
                  </a:ext>
                </a:extLst>
              </p:cNvPr>
              <p:cNvSpPr>
                <a:spLocks noEditPoints="1"/>
              </p:cNvSpPr>
              <p:nvPr/>
            </p:nvSpPr>
            <p:spPr bwMode="auto">
              <a:xfrm>
                <a:off x="3506" y="2942"/>
                <a:ext cx="21" cy="19"/>
              </a:xfrm>
              <a:custGeom>
                <a:avLst/>
                <a:gdLst>
                  <a:gd name="T0" fmla="*/ 17 w 82"/>
                  <a:gd name="T1" fmla="*/ 16 h 76"/>
                  <a:gd name="T2" fmla="*/ 15 w 82"/>
                  <a:gd name="T3" fmla="*/ 12 h 76"/>
                  <a:gd name="T4" fmla="*/ 19 w 82"/>
                  <a:gd name="T5" fmla="*/ 14 h 76"/>
                  <a:gd name="T6" fmla="*/ 17 w 82"/>
                  <a:gd name="T7" fmla="*/ 13 h 76"/>
                  <a:gd name="T8" fmla="*/ 15 w 82"/>
                  <a:gd name="T9" fmla="*/ 12 h 76"/>
                  <a:gd name="T10" fmla="*/ 16 w 82"/>
                  <a:gd name="T11" fmla="*/ 10 h 76"/>
                  <a:gd name="T12" fmla="*/ 21 w 82"/>
                  <a:gd name="T13" fmla="*/ 11 h 76"/>
                  <a:gd name="T14" fmla="*/ 21 w 82"/>
                  <a:gd name="T15" fmla="*/ 10 h 76"/>
                  <a:gd name="T16" fmla="*/ 21 w 82"/>
                  <a:gd name="T17" fmla="*/ 10 h 76"/>
                  <a:gd name="T18" fmla="*/ 16 w 82"/>
                  <a:gd name="T19" fmla="*/ 8 h 76"/>
                  <a:gd name="T20" fmla="*/ 16 w 82"/>
                  <a:gd name="T21" fmla="*/ 6 h 76"/>
                  <a:gd name="T22" fmla="*/ 21 w 82"/>
                  <a:gd name="T23" fmla="*/ 4 h 76"/>
                  <a:gd name="T24" fmla="*/ 20 w 82"/>
                  <a:gd name="T25" fmla="*/ 2 h 76"/>
                  <a:gd name="T26" fmla="*/ 18 w 82"/>
                  <a:gd name="T27" fmla="*/ 4 h 76"/>
                  <a:gd name="T28" fmla="*/ 16 w 82"/>
                  <a:gd name="T29" fmla="*/ 6 h 76"/>
                  <a:gd name="T30" fmla="*/ 17 w 82"/>
                  <a:gd name="T31" fmla="*/ 6 h 76"/>
                  <a:gd name="T32" fmla="*/ 16 w 82"/>
                  <a:gd name="T33" fmla="*/ 6 h 76"/>
                  <a:gd name="T34" fmla="*/ 16 w 82"/>
                  <a:gd name="T35" fmla="*/ 0 h 76"/>
                  <a:gd name="T36" fmla="*/ 15 w 82"/>
                  <a:gd name="T37" fmla="*/ 3 h 76"/>
                  <a:gd name="T38" fmla="*/ 15 w 82"/>
                  <a:gd name="T39" fmla="*/ 5 h 76"/>
                  <a:gd name="T40" fmla="*/ 12 w 82"/>
                  <a:gd name="T41" fmla="*/ 5 h 76"/>
                  <a:gd name="T42" fmla="*/ 10 w 82"/>
                  <a:gd name="T43" fmla="*/ 5 h 76"/>
                  <a:gd name="T44" fmla="*/ 10 w 82"/>
                  <a:gd name="T45" fmla="*/ 0 h 76"/>
                  <a:gd name="T46" fmla="*/ 9 w 82"/>
                  <a:gd name="T47" fmla="*/ 0 h 76"/>
                  <a:gd name="T48" fmla="*/ 6 w 82"/>
                  <a:gd name="T49" fmla="*/ 2 h 76"/>
                  <a:gd name="T50" fmla="*/ 9 w 82"/>
                  <a:gd name="T51" fmla="*/ 6 h 76"/>
                  <a:gd name="T52" fmla="*/ 7 w 82"/>
                  <a:gd name="T53" fmla="*/ 7 h 76"/>
                  <a:gd name="T54" fmla="*/ 5 w 82"/>
                  <a:gd name="T55" fmla="*/ 3 h 76"/>
                  <a:gd name="T56" fmla="*/ 4 w 82"/>
                  <a:gd name="T57" fmla="*/ 3 h 76"/>
                  <a:gd name="T58" fmla="*/ 7 w 82"/>
                  <a:gd name="T59" fmla="*/ 7 h 76"/>
                  <a:gd name="T60" fmla="*/ 3 w 82"/>
                  <a:gd name="T61" fmla="*/ 5 h 76"/>
                  <a:gd name="T62" fmla="*/ 5 w 82"/>
                  <a:gd name="T63" fmla="*/ 9 h 76"/>
                  <a:gd name="T64" fmla="*/ 2 w 82"/>
                  <a:gd name="T65" fmla="*/ 6 h 76"/>
                  <a:gd name="T66" fmla="*/ 1 w 82"/>
                  <a:gd name="T67" fmla="*/ 6 h 76"/>
                  <a:gd name="T68" fmla="*/ 0 w 82"/>
                  <a:gd name="T69" fmla="*/ 9 h 76"/>
                  <a:gd name="T70" fmla="*/ 5 w 82"/>
                  <a:gd name="T71" fmla="*/ 10 h 76"/>
                  <a:gd name="T72" fmla="*/ 5 w 82"/>
                  <a:gd name="T73" fmla="*/ 12 h 76"/>
                  <a:gd name="T74" fmla="*/ 0 w 82"/>
                  <a:gd name="T75" fmla="*/ 13 h 76"/>
                  <a:gd name="T76" fmla="*/ 0 w 82"/>
                  <a:gd name="T77" fmla="*/ 13 h 76"/>
                  <a:gd name="T78" fmla="*/ 1 w 82"/>
                  <a:gd name="T79" fmla="*/ 15 h 76"/>
                  <a:gd name="T80" fmla="*/ 5 w 82"/>
                  <a:gd name="T81" fmla="*/ 13 h 76"/>
                  <a:gd name="T82" fmla="*/ 7 w 82"/>
                  <a:gd name="T83" fmla="*/ 14 h 76"/>
                  <a:gd name="T84" fmla="*/ 3 w 82"/>
                  <a:gd name="T85" fmla="*/ 18 h 76"/>
                  <a:gd name="T86" fmla="*/ 5 w 82"/>
                  <a:gd name="T87" fmla="*/ 18 h 76"/>
                  <a:gd name="T88" fmla="*/ 6 w 82"/>
                  <a:gd name="T89" fmla="*/ 14 h 76"/>
                  <a:gd name="T90" fmla="*/ 7 w 82"/>
                  <a:gd name="T91" fmla="*/ 19 h 76"/>
                  <a:gd name="T92" fmla="*/ 9 w 82"/>
                  <a:gd name="T93" fmla="*/ 14 h 76"/>
                  <a:gd name="T94" fmla="*/ 10 w 82"/>
                  <a:gd name="T95" fmla="*/ 19 h 76"/>
                  <a:gd name="T96" fmla="*/ 10 w 82"/>
                  <a:gd name="T97" fmla="*/ 17 h 76"/>
                  <a:gd name="T98" fmla="*/ 9 w 82"/>
                  <a:gd name="T99" fmla="*/ 15 h 76"/>
                  <a:gd name="T100" fmla="*/ 12 w 82"/>
                  <a:gd name="T101" fmla="*/ 14 h 76"/>
                  <a:gd name="T102" fmla="*/ 14 w 82"/>
                  <a:gd name="T103" fmla="*/ 18 h 76"/>
                  <a:gd name="T104" fmla="*/ 15 w 82"/>
                  <a:gd name="T105" fmla="*/ 17 h 7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2"/>
                  <a:gd name="T160" fmla="*/ 0 h 76"/>
                  <a:gd name="T161" fmla="*/ 82 w 82"/>
                  <a:gd name="T162" fmla="*/ 76 h 7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2" h="76">
                    <a:moveTo>
                      <a:pt x="49" y="52"/>
                    </a:moveTo>
                    <a:lnTo>
                      <a:pt x="56" y="49"/>
                    </a:lnTo>
                    <a:lnTo>
                      <a:pt x="65" y="66"/>
                    </a:lnTo>
                    <a:lnTo>
                      <a:pt x="58" y="70"/>
                    </a:lnTo>
                    <a:lnTo>
                      <a:pt x="49" y="52"/>
                    </a:lnTo>
                    <a:close/>
                    <a:moveTo>
                      <a:pt x="67" y="64"/>
                    </a:moveTo>
                    <a:lnTo>
                      <a:pt x="66" y="65"/>
                    </a:lnTo>
                    <a:lnTo>
                      <a:pt x="65" y="66"/>
                    </a:lnTo>
                    <a:lnTo>
                      <a:pt x="60" y="57"/>
                    </a:lnTo>
                    <a:lnTo>
                      <a:pt x="67" y="64"/>
                    </a:lnTo>
                    <a:close/>
                    <a:moveTo>
                      <a:pt x="54" y="51"/>
                    </a:moveTo>
                    <a:lnTo>
                      <a:pt x="57" y="48"/>
                    </a:lnTo>
                    <a:lnTo>
                      <a:pt x="70" y="61"/>
                    </a:lnTo>
                    <a:lnTo>
                      <a:pt x="67" y="64"/>
                    </a:lnTo>
                    <a:lnTo>
                      <a:pt x="54" y="51"/>
                    </a:lnTo>
                    <a:close/>
                    <a:moveTo>
                      <a:pt x="57" y="48"/>
                    </a:moveTo>
                    <a:lnTo>
                      <a:pt x="60" y="44"/>
                    </a:lnTo>
                    <a:lnTo>
                      <a:pt x="74" y="57"/>
                    </a:lnTo>
                    <a:lnTo>
                      <a:pt x="70" y="61"/>
                    </a:lnTo>
                    <a:lnTo>
                      <a:pt x="57" y="48"/>
                    </a:lnTo>
                    <a:close/>
                    <a:moveTo>
                      <a:pt x="76" y="55"/>
                    </a:moveTo>
                    <a:lnTo>
                      <a:pt x="75" y="56"/>
                    </a:lnTo>
                    <a:lnTo>
                      <a:pt x="74" y="57"/>
                    </a:lnTo>
                    <a:lnTo>
                      <a:pt x="67" y="51"/>
                    </a:lnTo>
                    <a:lnTo>
                      <a:pt x="76" y="55"/>
                    </a:lnTo>
                    <a:close/>
                    <a:moveTo>
                      <a:pt x="58" y="46"/>
                    </a:moveTo>
                    <a:lnTo>
                      <a:pt x="62" y="41"/>
                    </a:lnTo>
                    <a:lnTo>
                      <a:pt x="78" y="49"/>
                    </a:lnTo>
                    <a:lnTo>
                      <a:pt x="76" y="55"/>
                    </a:lnTo>
                    <a:lnTo>
                      <a:pt x="58" y="46"/>
                    </a:lnTo>
                    <a:close/>
                    <a:moveTo>
                      <a:pt x="62" y="41"/>
                    </a:moveTo>
                    <a:lnTo>
                      <a:pt x="63" y="39"/>
                    </a:lnTo>
                    <a:lnTo>
                      <a:pt x="64" y="38"/>
                    </a:lnTo>
                    <a:lnTo>
                      <a:pt x="70" y="45"/>
                    </a:lnTo>
                    <a:lnTo>
                      <a:pt x="62" y="41"/>
                    </a:lnTo>
                    <a:close/>
                    <a:moveTo>
                      <a:pt x="64" y="38"/>
                    </a:moveTo>
                    <a:lnTo>
                      <a:pt x="67" y="35"/>
                    </a:lnTo>
                    <a:lnTo>
                      <a:pt x="80" y="49"/>
                    </a:lnTo>
                    <a:lnTo>
                      <a:pt x="77" y="52"/>
                    </a:lnTo>
                    <a:lnTo>
                      <a:pt x="64" y="38"/>
                    </a:lnTo>
                    <a:close/>
                    <a:moveTo>
                      <a:pt x="82" y="42"/>
                    </a:moveTo>
                    <a:lnTo>
                      <a:pt x="82" y="45"/>
                    </a:lnTo>
                    <a:lnTo>
                      <a:pt x="80" y="49"/>
                    </a:lnTo>
                    <a:lnTo>
                      <a:pt x="74" y="42"/>
                    </a:lnTo>
                    <a:lnTo>
                      <a:pt x="82" y="42"/>
                    </a:lnTo>
                    <a:close/>
                    <a:moveTo>
                      <a:pt x="64" y="42"/>
                    </a:moveTo>
                    <a:lnTo>
                      <a:pt x="64" y="39"/>
                    </a:lnTo>
                    <a:lnTo>
                      <a:pt x="82" y="39"/>
                    </a:lnTo>
                    <a:lnTo>
                      <a:pt x="82" y="42"/>
                    </a:lnTo>
                    <a:lnTo>
                      <a:pt x="64" y="42"/>
                    </a:lnTo>
                    <a:close/>
                    <a:moveTo>
                      <a:pt x="64" y="39"/>
                    </a:moveTo>
                    <a:lnTo>
                      <a:pt x="64" y="32"/>
                    </a:lnTo>
                    <a:lnTo>
                      <a:pt x="82" y="32"/>
                    </a:lnTo>
                    <a:lnTo>
                      <a:pt x="82" y="39"/>
                    </a:lnTo>
                    <a:lnTo>
                      <a:pt x="64" y="39"/>
                    </a:lnTo>
                    <a:close/>
                    <a:moveTo>
                      <a:pt x="64" y="32"/>
                    </a:moveTo>
                    <a:lnTo>
                      <a:pt x="64" y="29"/>
                    </a:lnTo>
                    <a:lnTo>
                      <a:pt x="82" y="29"/>
                    </a:lnTo>
                    <a:lnTo>
                      <a:pt x="82" y="32"/>
                    </a:lnTo>
                    <a:lnTo>
                      <a:pt x="64" y="32"/>
                    </a:lnTo>
                    <a:close/>
                    <a:moveTo>
                      <a:pt x="64" y="29"/>
                    </a:moveTo>
                    <a:lnTo>
                      <a:pt x="64" y="22"/>
                    </a:lnTo>
                    <a:lnTo>
                      <a:pt x="82" y="22"/>
                    </a:lnTo>
                    <a:lnTo>
                      <a:pt x="82" y="29"/>
                    </a:lnTo>
                    <a:lnTo>
                      <a:pt x="64" y="29"/>
                    </a:lnTo>
                    <a:close/>
                    <a:moveTo>
                      <a:pt x="64" y="22"/>
                    </a:moveTo>
                    <a:lnTo>
                      <a:pt x="64" y="19"/>
                    </a:lnTo>
                    <a:lnTo>
                      <a:pt x="82" y="19"/>
                    </a:lnTo>
                    <a:lnTo>
                      <a:pt x="82" y="22"/>
                    </a:lnTo>
                    <a:lnTo>
                      <a:pt x="64" y="22"/>
                    </a:lnTo>
                    <a:close/>
                    <a:moveTo>
                      <a:pt x="80" y="12"/>
                    </a:moveTo>
                    <a:lnTo>
                      <a:pt x="82" y="16"/>
                    </a:lnTo>
                    <a:lnTo>
                      <a:pt x="82" y="19"/>
                    </a:lnTo>
                    <a:lnTo>
                      <a:pt x="74" y="19"/>
                    </a:lnTo>
                    <a:lnTo>
                      <a:pt x="80" y="12"/>
                    </a:lnTo>
                    <a:close/>
                    <a:moveTo>
                      <a:pt x="67" y="27"/>
                    </a:moveTo>
                    <a:lnTo>
                      <a:pt x="64" y="23"/>
                    </a:lnTo>
                    <a:lnTo>
                      <a:pt x="77" y="9"/>
                    </a:lnTo>
                    <a:lnTo>
                      <a:pt x="80" y="12"/>
                    </a:lnTo>
                    <a:lnTo>
                      <a:pt x="67" y="27"/>
                    </a:lnTo>
                    <a:close/>
                    <a:moveTo>
                      <a:pt x="77" y="9"/>
                    </a:moveTo>
                    <a:lnTo>
                      <a:pt x="77" y="9"/>
                    </a:lnTo>
                    <a:lnTo>
                      <a:pt x="70" y="17"/>
                    </a:lnTo>
                    <a:lnTo>
                      <a:pt x="77" y="9"/>
                    </a:lnTo>
                    <a:close/>
                    <a:moveTo>
                      <a:pt x="64" y="23"/>
                    </a:moveTo>
                    <a:lnTo>
                      <a:pt x="60" y="20"/>
                    </a:lnTo>
                    <a:lnTo>
                      <a:pt x="74" y="7"/>
                    </a:lnTo>
                    <a:lnTo>
                      <a:pt x="77" y="9"/>
                    </a:lnTo>
                    <a:lnTo>
                      <a:pt x="64" y="23"/>
                    </a:lnTo>
                    <a:close/>
                    <a:moveTo>
                      <a:pt x="67" y="3"/>
                    </a:moveTo>
                    <a:lnTo>
                      <a:pt x="70" y="3"/>
                    </a:lnTo>
                    <a:lnTo>
                      <a:pt x="74" y="7"/>
                    </a:lnTo>
                    <a:lnTo>
                      <a:pt x="67" y="13"/>
                    </a:lnTo>
                    <a:lnTo>
                      <a:pt x="67" y="3"/>
                    </a:lnTo>
                    <a:close/>
                    <a:moveTo>
                      <a:pt x="67" y="22"/>
                    </a:moveTo>
                    <a:lnTo>
                      <a:pt x="64" y="22"/>
                    </a:lnTo>
                    <a:lnTo>
                      <a:pt x="64" y="3"/>
                    </a:lnTo>
                    <a:lnTo>
                      <a:pt x="67" y="3"/>
                    </a:lnTo>
                    <a:lnTo>
                      <a:pt x="67" y="22"/>
                    </a:lnTo>
                    <a:close/>
                    <a:moveTo>
                      <a:pt x="64" y="22"/>
                    </a:moveTo>
                    <a:lnTo>
                      <a:pt x="62" y="22"/>
                    </a:lnTo>
                    <a:lnTo>
                      <a:pt x="59" y="21"/>
                    </a:lnTo>
                    <a:lnTo>
                      <a:pt x="64" y="13"/>
                    </a:lnTo>
                    <a:lnTo>
                      <a:pt x="64" y="22"/>
                    </a:lnTo>
                    <a:close/>
                    <a:moveTo>
                      <a:pt x="59" y="21"/>
                    </a:moveTo>
                    <a:lnTo>
                      <a:pt x="53" y="19"/>
                    </a:lnTo>
                    <a:lnTo>
                      <a:pt x="62" y="1"/>
                    </a:lnTo>
                    <a:lnTo>
                      <a:pt x="68" y="5"/>
                    </a:lnTo>
                    <a:lnTo>
                      <a:pt x="59" y="21"/>
                    </a:lnTo>
                    <a:close/>
                    <a:moveTo>
                      <a:pt x="57" y="0"/>
                    </a:moveTo>
                    <a:lnTo>
                      <a:pt x="59" y="0"/>
                    </a:lnTo>
                    <a:lnTo>
                      <a:pt x="62" y="1"/>
                    </a:lnTo>
                    <a:lnTo>
                      <a:pt x="57" y="10"/>
                    </a:lnTo>
                    <a:lnTo>
                      <a:pt x="57" y="0"/>
                    </a:lnTo>
                    <a:close/>
                    <a:moveTo>
                      <a:pt x="57" y="19"/>
                    </a:moveTo>
                    <a:lnTo>
                      <a:pt x="54" y="19"/>
                    </a:lnTo>
                    <a:lnTo>
                      <a:pt x="54" y="0"/>
                    </a:lnTo>
                    <a:lnTo>
                      <a:pt x="57" y="0"/>
                    </a:lnTo>
                    <a:lnTo>
                      <a:pt x="57" y="19"/>
                    </a:lnTo>
                    <a:close/>
                    <a:moveTo>
                      <a:pt x="54" y="19"/>
                    </a:moveTo>
                    <a:lnTo>
                      <a:pt x="48" y="19"/>
                    </a:lnTo>
                    <a:lnTo>
                      <a:pt x="48" y="0"/>
                    </a:lnTo>
                    <a:lnTo>
                      <a:pt x="54" y="0"/>
                    </a:lnTo>
                    <a:lnTo>
                      <a:pt x="54" y="19"/>
                    </a:lnTo>
                    <a:close/>
                    <a:moveTo>
                      <a:pt x="48" y="19"/>
                    </a:moveTo>
                    <a:lnTo>
                      <a:pt x="45" y="19"/>
                    </a:lnTo>
                    <a:lnTo>
                      <a:pt x="45" y="0"/>
                    </a:lnTo>
                    <a:lnTo>
                      <a:pt x="48" y="0"/>
                    </a:lnTo>
                    <a:lnTo>
                      <a:pt x="48" y="19"/>
                    </a:lnTo>
                    <a:close/>
                    <a:moveTo>
                      <a:pt x="45" y="19"/>
                    </a:moveTo>
                    <a:lnTo>
                      <a:pt x="38" y="19"/>
                    </a:lnTo>
                    <a:lnTo>
                      <a:pt x="38" y="0"/>
                    </a:lnTo>
                    <a:lnTo>
                      <a:pt x="45" y="0"/>
                    </a:lnTo>
                    <a:lnTo>
                      <a:pt x="45" y="19"/>
                    </a:lnTo>
                    <a:close/>
                    <a:moveTo>
                      <a:pt x="34" y="1"/>
                    </a:moveTo>
                    <a:lnTo>
                      <a:pt x="36" y="0"/>
                    </a:lnTo>
                    <a:lnTo>
                      <a:pt x="38" y="0"/>
                    </a:lnTo>
                    <a:lnTo>
                      <a:pt x="38" y="10"/>
                    </a:lnTo>
                    <a:lnTo>
                      <a:pt x="34" y="1"/>
                    </a:lnTo>
                    <a:close/>
                    <a:moveTo>
                      <a:pt x="43" y="19"/>
                    </a:moveTo>
                    <a:lnTo>
                      <a:pt x="36" y="21"/>
                    </a:lnTo>
                    <a:lnTo>
                      <a:pt x="27" y="5"/>
                    </a:lnTo>
                    <a:lnTo>
                      <a:pt x="34" y="1"/>
                    </a:lnTo>
                    <a:lnTo>
                      <a:pt x="43" y="19"/>
                    </a:lnTo>
                    <a:close/>
                    <a:moveTo>
                      <a:pt x="25" y="7"/>
                    </a:moveTo>
                    <a:lnTo>
                      <a:pt x="26" y="6"/>
                    </a:lnTo>
                    <a:lnTo>
                      <a:pt x="27" y="5"/>
                    </a:lnTo>
                    <a:lnTo>
                      <a:pt x="32" y="13"/>
                    </a:lnTo>
                    <a:lnTo>
                      <a:pt x="25" y="7"/>
                    </a:lnTo>
                    <a:close/>
                    <a:moveTo>
                      <a:pt x="38" y="20"/>
                    </a:moveTo>
                    <a:lnTo>
                      <a:pt x="35" y="23"/>
                    </a:lnTo>
                    <a:lnTo>
                      <a:pt x="22" y="9"/>
                    </a:lnTo>
                    <a:lnTo>
                      <a:pt x="25" y="7"/>
                    </a:lnTo>
                    <a:lnTo>
                      <a:pt x="38" y="20"/>
                    </a:lnTo>
                    <a:close/>
                    <a:moveTo>
                      <a:pt x="35" y="23"/>
                    </a:moveTo>
                    <a:lnTo>
                      <a:pt x="34" y="24"/>
                    </a:lnTo>
                    <a:lnTo>
                      <a:pt x="33" y="24"/>
                    </a:lnTo>
                    <a:lnTo>
                      <a:pt x="28" y="17"/>
                    </a:lnTo>
                    <a:lnTo>
                      <a:pt x="35" y="23"/>
                    </a:lnTo>
                    <a:close/>
                    <a:moveTo>
                      <a:pt x="33" y="24"/>
                    </a:moveTo>
                    <a:lnTo>
                      <a:pt x="26" y="28"/>
                    </a:lnTo>
                    <a:lnTo>
                      <a:pt x="19" y="11"/>
                    </a:lnTo>
                    <a:lnTo>
                      <a:pt x="24" y="8"/>
                    </a:lnTo>
                    <a:lnTo>
                      <a:pt x="33" y="24"/>
                    </a:lnTo>
                    <a:close/>
                    <a:moveTo>
                      <a:pt x="15" y="12"/>
                    </a:moveTo>
                    <a:lnTo>
                      <a:pt x="16" y="11"/>
                    </a:lnTo>
                    <a:lnTo>
                      <a:pt x="19" y="11"/>
                    </a:lnTo>
                    <a:lnTo>
                      <a:pt x="23" y="19"/>
                    </a:lnTo>
                    <a:lnTo>
                      <a:pt x="15" y="12"/>
                    </a:lnTo>
                    <a:close/>
                    <a:moveTo>
                      <a:pt x="30" y="27"/>
                    </a:moveTo>
                    <a:lnTo>
                      <a:pt x="26" y="29"/>
                    </a:lnTo>
                    <a:lnTo>
                      <a:pt x="13" y="16"/>
                    </a:lnTo>
                    <a:lnTo>
                      <a:pt x="15" y="12"/>
                    </a:lnTo>
                    <a:lnTo>
                      <a:pt x="30" y="27"/>
                    </a:lnTo>
                    <a:close/>
                    <a:moveTo>
                      <a:pt x="26" y="29"/>
                    </a:moveTo>
                    <a:lnTo>
                      <a:pt x="35" y="20"/>
                    </a:lnTo>
                    <a:lnTo>
                      <a:pt x="26" y="29"/>
                    </a:lnTo>
                    <a:lnTo>
                      <a:pt x="20" y="22"/>
                    </a:lnTo>
                    <a:lnTo>
                      <a:pt x="26" y="29"/>
                    </a:lnTo>
                    <a:close/>
                    <a:moveTo>
                      <a:pt x="26" y="29"/>
                    </a:moveTo>
                    <a:lnTo>
                      <a:pt x="23" y="32"/>
                    </a:lnTo>
                    <a:lnTo>
                      <a:pt x="10" y="19"/>
                    </a:lnTo>
                    <a:lnTo>
                      <a:pt x="13" y="16"/>
                    </a:lnTo>
                    <a:lnTo>
                      <a:pt x="26" y="29"/>
                    </a:lnTo>
                    <a:close/>
                    <a:moveTo>
                      <a:pt x="10" y="19"/>
                    </a:moveTo>
                    <a:lnTo>
                      <a:pt x="0" y="29"/>
                    </a:lnTo>
                    <a:lnTo>
                      <a:pt x="10" y="19"/>
                    </a:lnTo>
                    <a:lnTo>
                      <a:pt x="16" y="25"/>
                    </a:lnTo>
                    <a:lnTo>
                      <a:pt x="10" y="19"/>
                    </a:lnTo>
                    <a:close/>
                    <a:moveTo>
                      <a:pt x="23" y="32"/>
                    </a:moveTo>
                    <a:lnTo>
                      <a:pt x="20" y="35"/>
                    </a:lnTo>
                    <a:lnTo>
                      <a:pt x="6" y="22"/>
                    </a:lnTo>
                    <a:lnTo>
                      <a:pt x="10" y="19"/>
                    </a:lnTo>
                    <a:lnTo>
                      <a:pt x="23" y="32"/>
                    </a:lnTo>
                    <a:close/>
                    <a:moveTo>
                      <a:pt x="4" y="24"/>
                    </a:moveTo>
                    <a:lnTo>
                      <a:pt x="5" y="23"/>
                    </a:lnTo>
                    <a:lnTo>
                      <a:pt x="6" y="22"/>
                    </a:lnTo>
                    <a:lnTo>
                      <a:pt x="13" y="29"/>
                    </a:lnTo>
                    <a:lnTo>
                      <a:pt x="4" y="24"/>
                    </a:lnTo>
                    <a:close/>
                    <a:moveTo>
                      <a:pt x="22" y="33"/>
                    </a:moveTo>
                    <a:lnTo>
                      <a:pt x="19" y="40"/>
                    </a:lnTo>
                    <a:lnTo>
                      <a:pt x="1" y="31"/>
                    </a:lnTo>
                    <a:lnTo>
                      <a:pt x="4" y="24"/>
                    </a:lnTo>
                    <a:lnTo>
                      <a:pt x="22" y="33"/>
                    </a:lnTo>
                    <a:close/>
                    <a:moveTo>
                      <a:pt x="0" y="35"/>
                    </a:moveTo>
                    <a:lnTo>
                      <a:pt x="0" y="33"/>
                    </a:lnTo>
                    <a:lnTo>
                      <a:pt x="1" y="31"/>
                    </a:lnTo>
                    <a:lnTo>
                      <a:pt x="10" y="35"/>
                    </a:lnTo>
                    <a:lnTo>
                      <a:pt x="0" y="35"/>
                    </a:lnTo>
                    <a:close/>
                    <a:moveTo>
                      <a:pt x="20" y="35"/>
                    </a:moveTo>
                    <a:lnTo>
                      <a:pt x="20" y="39"/>
                    </a:lnTo>
                    <a:lnTo>
                      <a:pt x="0" y="39"/>
                    </a:lnTo>
                    <a:lnTo>
                      <a:pt x="0" y="35"/>
                    </a:lnTo>
                    <a:lnTo>
                      <a:pt x="20" y="35"/>
                    </a:lnTo>
                    <a:close/>
                    <a:moveTo>
                      <a:pt x="20" y="39"/>
                    </a:moveTo>
                    <a:lnTo>
                      <a:pt x="20" y="42"/>
                    </a:lnTo>
                    <a:lnTo>
                      <a:pt x="0" y="42"/>
                    </a:lnTo>
                    <a:lnTo>
                      <a:pt x="0" y="39"/>
                    </a:lnTo>
                    <a:lnTo>
                      <a:pt x="20" y="39"/>
                    </a:lnTo>
                    <a:close/>
                    <a:moveTo>
                      <a:pt x="20" y="42"/>
                    </a:moveTo>
                    <a:lnTo>
                      <a:pt x="20" y="48"/>
                    </a:lnTo>
                    <a:lnTo>
                      <a:pt x="0" y="48"/>
                    </a:lnTo>
                    <a:lnTo>
                      <a:pt x="0" y="42"/>
                    </a:lnTo>
                    <a:lnTo>
                      <a:pt x="20" y="42"/>
                    </a:lnTo>
                    <a:close/>
                    <a:moveTo>
                      <a:pt x="20" y="48"/>
                    </a:moveTo>
                    <a:lnTo>
                      <a:pt x="20" y="51"/>
                    </a:lnTo>
                    <a:lnTo>
                      <a:pt x="0" y="51"/>
                    </a:lnTo>
                    <a:lnTo>
                      <a:pt x="0" y="48"/>
                    </a:lnTo>
                    <a:lnTo>
                      <a:pt x="20" y="48"/>
                    </a:lnTo>
                    <a:close/>
                    <a:moveTo>
                      <a:pt x="20" y="51"/>
                    </a:moveTo>
                    <a:lnTo>
                      <a:pt x="20" y="54"/>
                    </a:lnTo>
                    <a:lnTo>
                      <a:pt x="0" y="54"/>
                    </a:lnTo>
                    <a:lnTo>
                      <a:pt x="0" y="51"/>
                    </a:lnTo>
                    <a:lnTo>
                      <a:pt x="20" y="51"/>
                    </a:lnTo>
                    <a:close/>
                    <a:moveTo>
                      <a:pt x="3" y="61"/>
                    </a:moveTo>
                    <a:lnTo>
                      <a:pt x="0" y="59"/>
                    </a:lnTo>
                    <a:lnTo>
                      <a:pt x="0" y="54"/>
                    </a:lnTo>
                    <a:lnTo>
                      <a:pt x="10" y="54"/>
                    </a:lnTo>
                    <a:lnTo>
                      <a:pt x="3" y="61"/>
                    </a:lnTo>
                    <a:close/>
                    <a:moveTo>
                      <a:pt x="16" y="48"/>
                    </a:moveTo>
                    <a:lnTo>
                      <a:pt x="20" y="51"/>
                    </a:lnTo>
                    <a:lnTo>
                      <a:pt x="6" y="64"/>
                    </a:lnTo>
                    <a:lnTo>
                      <a:pt x="3" y="61"/>
                    </a:lnTo>
                    <a:lnTo>
                      <a:pt x="16" y="48"/>
                    </a:lnTo>
                    <a:close/>
                    <a:moveTo>
                      <a:pt x="20" y="51"/>
                    </a:moveTo>
                    <a:lnTo>
                      <a:pt x="23" y="54"/>
                    </a:lnTo>
                    <a:lnTo>
                      <a:pt x="10" y="67"/>
                    </a:lnTo>
                    <a:lnTo>
                      <a:pt x="6" y="64"/>
                    </a:lnTo>
                    <a:lnTo>
                      <a:pt x="20" y="51"/>
                    </a:lnTo>
                    <a:close/>
                    <a:moveTo>
                      <a:pt x="23" y="54"/>
                    </a:moveTo>
                    <a:lnTo>
                      <a:pt x="26" y="57"/>
                    </a:lnTo>
                    <a:lnTo>
                      <a:pt x="13" y="71"/>
                    </a:lnTo>
                    <a:lnTo>
                      <a:pt x="10" y="67"/>
                    </a:lnTo>
                    <a:lnTo>
                      <a:pt x="23" y="54"/>
                    </a:lnTo>
                    <a:close/>
                    <a:moveTo>
                      <a:pt x="20" y="73"/>
                    </a:moveTo>
                    <a:lnTo>
                      <a:pt x="15" y="73"/>
                    </a:lnTo>
                    <a:lnTo>
                      <a:pt x="13" y="71"/>
                    </a:lnTo>
                    <a:lnTo>
                      <a:pt x="20" y="64"/>
                    </a:lnTo>
                    <a:lnTo>
                      <a:pt x="20" y="73"/>
                    </a:lnTo>
                    <a:close/>
                    <a:moveTo>
                      <a:pt x="20" y="54"/>
                    </a:moveTo>
                    <a:lnTo>
                      <a:pt x="25" y="54"/>
                    </a:lnTo>
                    <a:lnTo>
                      <a:pt x="25" y="73"/>
                    </a:lnTo>
                    <a:lnTo>
                      <a:pt x="20" y="73"/>
                    </a:lnTo>
                    <a:lnTo>
                      <a:pt x="20" y="54"/>
                    </a:lnTo>
                    <a:close/>
                    <a:moveTo>
                      <a:pt x="25" y="54"/>
                    </a:moveTo>
                    <a:lnTo>
                      <a:pt x="30" y="54"/>
                    </a:lnTo>
                    <a:lnTo>
                      <a:pt x="33" y="57"/>
                    </a:lnTo>
                    <a:lnTo>
                      <a:pt x="25" y="64"/>
                    </a:lnTo>
                    <a:lnTo>
                      <a:pt x="25" y="54"/>
                    </a:lnTo>
                    <a:close/>
                    <a:moveTo>
                      <a:pt x="33" y="57"/>
                    </a:moveTo>
                    <a:lnTo>
                      <a:pt x="35" y="61"/>
                    </a:lnTo>
                    <a:lnTo>
                      <a:pt x="22" y="74"/>
                    </a:lnTo>
                    <a:lnTo>
                      <a:pt x="19" y="71"/>
                    </a:lnTo>
                    <a:lnTo>
                      <a:pt x="33" y="57"/>
                    </a:lnTo>
                    <a:close/>
                    <a:moveTo>
                      <a:pt x="28" y="76"/>
                    </a:moveTo>
                    <a:lnTo>
                      <a:pt x="25" y="76"/>
                    </a:lnTo>
                    <a:lnTo>
                      <a:pt x="22" y="74"/>
                    </a:lnTo>
                    <a:lnTo>
                      <a:pt x="28" y="67"/>
                    </a:lnTo>
                    <a:lnTo>
                      <a:pt x="28" y="76"/>
                    </a:lnTo>
                    <a:close/>
                    <a:moveTo>
                      <a:pt x="28" y="57"/>
                    </a:moveTo>
                    <a:lnTo>
                      <a:pt x="35" y="57"/>
                    </a:lnTo>
                    <a:lnTo>
                      <a:pt x="35" y="76"/>
                    </a:lnTo>
                    <a:lnTo>
                      <a:pt x="28" y="76"/>
                    </a:lnTo>
                    <a:lnTo>
                      <a:pt x="28" y="57"/>
                    </a:lnTo>
                    <a:close/>
                    <a:moveTo>
                      <a:pt x="35" y="57"/>
                    </a:moveTo>
                    <a:lnTo>
                      <a:pt x="38" y="57"/>
                    </a:lnTo>
                    <a:lnTo>
                      <a:pt x="38" y="76"/>
                    </a:lnTo>
                    <a:lnTo>
                      <a:pt x="35" y="76"/>
                    </a:lnTo>
                    <a:lnTo>
                      <a:pt x="35" y="57"/>
                    </a:lnTo>
                    <a:close/>
                    <a:moveTo>
                      <a:pt x="43" y="75"/>
                    </a:moveTo>
                    <a:lnTo>
                      <a:pt x="41" y="76"/>
                    </a:lnTo>
                    <a:lnTo>
                      <a:pt x="38" y="76"/>
                    </a:lnTo>
                    <a:lnTo>
                      <a:pt x="38" y="67"/>
                    </a:lnTo>
                    <a:lnTo>
                      <a:pt x="43" y="75"/>
                    </a:lnTo>
                    <a:close/>
                    <a:moveTo>
                      <a:pt x="34" y="59"/>
                    </a:moveTo>
                    <a:lnTo>
                      <a:pt x="41" y="55"/>
                    </a:lnTo>
                    <a:lnTo>
                      <a:pt x="49" y="73"/>
                    </a:lnTo>
                    <a:lnTo>
                      <a:pt x="43" y="75"/>
                    </a:lnTo>
                    <a:lnTo>
                      <a:pt x="34" y="59"/>
                    </a:lnTo>
                    <a:close/>
                    <a:moveTo>
                      <a:pt x="41" y="55"/>
                    </a:moveTo>
                    <a:lnTo>
                      <a:pt x="43" y="54"/>
                    </a:lnTo>
                    <a:lnTo>
                      <a:pt x="45" y="54"/>
                    </a:lnTo>
                    <a:lnTo>
                      <a:pt x="45" y="64"/>
                    </a:lnTo>
                    <a:lnTo>
                      <a:pt x="41" y="55"/>
                    </a:lnTo>
                    <a:close/>
                    <a:moveTo>
                      <a:pt x="45" y="54"/>
                    </a:moveTo>
                    <a:lnTo>
                      <a:pt x="50" y="54"/>
                    </a:lnTo>
                    <a:lnTo>
                      <a:pt x="50" y="73"/>
                    </a:lnTo>
                    <a:lnTo>
                      <a:pt x="45" y="73"/>
                    </a:lnTo>
                    <a:lnTo>
                      <a:pt x="45" y="54"/>
                    </a:lnTo>
                    <a:close/>
                    <a:moveTo>
                      <a:pt x="58" y="71"/>
                    </a:moveTo>
                    <a:lnTo>
                      <a:pt x="55" y="73"/>
                    </a:lnTo>
                    <a:lnTo>
                      <a:pt x="50" y="73"/>
                    </a:lnTo>
                    <a:lnTo>
                      <a:pt x="50" y="64"/>
                    </a:lnTo>
                    <a:lnTo>
                      <a:pt x="58" y="71"/>
                    </a:lnTo>
                    <a:close/>
                    <a:moveTo>
                      <a:pt x="44" y="57"/>
                    </a:moveTo>
                    <a:lnTo>
                      <a:pt x="47" y="54"/>
                    </a:lnTo>
                    <a:lnTo>
                      <a:pt x="60" y="67"/>
                    </a:lnTo>
                    <a:lnTo>
                      <a:pt x="58" y="71"/>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66" name="Freeform 352">
                <a:extLst>
                  <a:ext uri="{FF2B5EF4-FFF2-40B4-BE49-F238E27FC236}">
                    <a16:creationId xmlns:a16="http://schemas.microsoft.com/office/drawing/2014/main" id="{E1B4CF3F-9BB1-4654-8637-EA576ACBFA98}"/>
                  </a:ext>
                </a:extLst>
              </p:cNvPr>
              <p:cNvSpPr>
                <a:spLocks/>
              </p:cNvSpPr>
              <p:nvPr/>
            </p:nvSpPr>
            <p:spPr bwMode="auto">
              <a:xfrm>
                <a:off x="2989" y="3262"/>
                <a:ext cx="16" cy="15"/>
              </a:xfrm>
              <a:custGeom>
                <a:avLst/>
                <a:gdLst>
                  <a:gd name="T0" fmla="*/ 11 w 63"/>
                  <a:gd name="T1" fmla="*/ 13 h 58"/>
                  <a:gd name="T2" fmla="*/ 13 w 63"/>
                  <a:gd name="T3" fmla="*/ 12 h 58"/>
                  <a:gd name="T4" fmla="*/ 14 w 63"/>
                  <a:gd name="T5" fmla="*/ 11 h 58"/>
                  <a:gd name="T6" fmla="*/ 15 w 63"/>
                  <a:gd name="T7" fmla="*/ 11 h 58"/>
                  <a:gd name="T8" fmla="*/ 15 w 63"/>
                  <a:gd name="T9" fmla="*/ 9 h 58"/>
                  <a:gd name="T10" fmla="*/ 16 w 63"/>
                  <a:gd name="T11" fmla="*/ 8 h 58"/>
                  <a:gd name="T12" fmla="*/ 16 w 63"/>
                  <a:gd name="T13" fmla="*/ 8 h 58"/>
                  <a:gd name="T14" fmla="*/ 16 w 63"/>
                  <a:gd name="T15" fmla="*/ 6 h 58"/>
                  <a:gd name="T16" fmla="*/ 16 w 63"/>
                  <a:gd name="T17" fmla="*/ 5 h 58"/>
                  <a:gd name="T18" fmla="*/ 16 w 63"/>
                  <a:gd name="T19" fmla="*/ 4 h 58"/>
                  <a:gd name="T20" fmla="*/ 16 w 63"/>
                  <a:gd name="T21" fmla="*/ 3 h 58"/>
                  <a:gd name="T22" fmla="*/ 15 w 63"/>
                  <a:gd name="T23" fmla="*/ 2 h 58"/>
                  <a:gd name="T24" fmla="*/ 15 w 63"/>
                  <a:gd name="T25" fmla="*/ 1 h 58"/>
                  <a:gd name="T26" fmla="*/ 14 w 63"/>
                  <a:gd name="T27" fmla="*/ 1 h 58"/>
                  <a:gd name="T28" fmla="*/ 12 w 63"/>
                  <a:gd name="T29" fmla="*/ 0 h 58"/>
                  <a:gd name="T30" fmla="*/ 11 w 63"/>
                  <a:gd name="T31" fmla="*/ 0 h 58"/>
                  <a:gd name="T32" fmla="*/ 10 w 63"/>
                  <a:gd name="T33" fmla="*/ 0 h 58"/>
                  <a:gd name="T34" fmla="*/ 9 w 63"/>
                  <a:gd name="T35" fmla="*/ 0 h 58"/>
                  <a:gd name="T36" fmla="*/ 7 w 63"/>
                  <a:gd name="T37" fmla="*/ 0 h 58"/>
                  <a:gd name="T38" fmla="*/ 7 w 63"/>
                  <a:gd name="T39" fmla="*/ 1 h 58"/>
                  <a:gd name="T40" fmla="*/ 5 w 63"/>
                  <a:gd name="T41" fmla="*/ 2 h 58"/>
                  <a:gd name="T42" fmla="*/ 3 w 63"/>
                  <a:gd name="T43" fmla="*/ 3 h 58"/>
                  <a:gd name="T44" fmla="*/ 2 w 63"/>
                  <a:gd name="T45" fmla="*/ 3 h 58"/>
                  <a:gd name="T46" fmla="*/ 2 w 63"/>
                  <a:gd name="T47" fmla="*/ 4 h 58"/>
                  <a:gd name="T48" fmla="*/ 1 w 63"/>
                  <a:gd name="T49" fmla="*/ 5 h 58"/>
                  <a:gd name="T50" fmla="*/ 0 w 63"/>
                  <a:gd name="T51" fmla="*/ 7 h 58"/>
                  <a:gd name="T52" fmla="*/ 0 w 63"/>
                  <a:gd name="T53" fmla="*/ 8 h 58"/>
                  <a:gd name="T54" fmla="*/ 0 w 63"/>
                  <a:gd name="T55" fmla="*/ 8 h 58"/>
                  <a:gd name="T56" fmla="*/ 0 w 63"/>
                  <a:gd name="T57" fmla="*/ 10 h 58"/>
                  <a:gd name="T58" fmla="*/ 0 w 63"/>
                  <a:gd name="T59" fmla="*/ 11 h 58"/>
                  <a:gd name="T60" fmla="*/ 1 w 63"/>
                  <a:gd name="T61" fmla="*/ 11 h 58"/>
                  <a:gd name="T62" fmla="*/ 1 w 63"/>
                  <a:gd name="T63" fmla="*/ 12 h 58"/>
                  <a:gd name="T64" fmla="*/ 2 w 63"/>
                  <a:gd name="T65" fmla="*/ 13 h 58"/>
                  <a:gd name="T66" fmla="*/ 2 w 63"/>
                  <a:gd name="T67" fmla="*/ 14 h 58"/>
                  <a:gd name="T68" fmla="*/ 4 w 63"/>
                  <a:gd name="T69" fmla="*/ 15 h 58"/>
                  <a:gd name="T70" fmla="*/ 5 w 63"/>
                  <a:gd name="T71" fmla="*/ 15 h 58"/>
                  <a:gd name="T72" fmla="*/ 7 w 63"/>
                  <a:gd name="T73" fmla="*/ 15 h 58"/>
                  <a:gd name="T74" fmla="*/ 7 w 63"/>
                  <a:gd name="T75" fmla="*/ 15 h 58"/>
                  <a:gd name="T76" fmla="*/ 9 w 63"/>
                  <a:gd name="T77" fmla="*/ 14 h 58"/>
                  <a:gd name="T78" fmla="*/ 10 w 63"/>
                  <a:gd name="T79" fmla="*/ 14 h 58"/>
                  <a:gd name="T80" fmla="*/ 11 w 63"/>
                  <a:gd name="T81" fmla="*/ 1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3"/>
                  <a:gd name="T124" fmla="*/ 0 h 58"/>
                  <a:gd name="T125" fmla="*/ 63 w 63"/>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3" h="58">
                    <a:moveTo>
                      <a:pt x="45" y="51"/>
                    </a:moveTo>
                    <a:lnTo>
                      <a:pt x="51" y="48"/>
                    </a:lnTo>
                    <a:lnTo>
                      <a:pt x="55" y="44"/>
                    </a:lnTo>
                    <a:lnTo>
                      <a:pt x="58" y="41"/>
                    </a:lnTo>
                    <a:lnTo>
                      <a:pt x="61" y="36"/>
                    </a:lnTo>
                    <a:lnTo>
                      <a:pt x="63" y="32"/>
                    </a:lnTo>
                    <a:lnTo>
                      <a:pt x="63" y="29"/>
                    </a:lnTo>
                    <a:lnTo>
                      <a:pt x="63" y="22"/>
                    </a:lnTo>
                    <a:lnTo>
                      <a:pt x="63" y="19"/>
                    </a:lnTo>
                    <a:lnTo>
                      <a:pt x="63" y="16"/>
                    </a:lnTo>
                    <a:lnTo>
                      <a:pt x="63" y="10"/>
                    </a:lnTo>
                    <a:lnTo>
                      <a:pt x="61" y="7"/>
                    </a:lnTo>
                    <a:lnTo>
                      <a:pt x="58" y="4"/>
                    </a:lnTo>
                    <a:lnTo>
                      <a:pt x="55" y="4"/>
                    </a:lnTo>
                    <a:lnTo>
                      <a:pt x="48" y="0"/>
                    </a:lnTo>
                    <a:lnTo>
                      <a:pt x="45" y="0"/>
                    </a:lnTo>
                    <a:lnTo>
                      <a:pt x="38" y="0"/>
                    </a:lnTo>
                    <a:lnTo>
                      <a:pt x="35" y="0"/>
                    </a:lnTo>
                    <a:lnTo>
                      <a:pt x="29" y="0"/>
                    </a:lnTo>
                    <a:lnTo>
                      <a:pt x="26" y="4"/>
                    </a:lnTo>
                    <a:lnTo>
                      <a:pt x="19" y="7"/>
                    </a:lnTo>
                    <a:lnTo>
                      <a:pt x="13" y="10"/>
                    </a:lnTo>
                    <a:lnTo>
                      <a:pt x="9" y="12"/>
                    </a:lnTo>
                    <a:lnTo>
                      <a:pt x="7" y="16"/>
                    </a:lnTo>
                    <a:lnTo>
                      <a:pt x="4" y="19"/>
                    </a:lnTo>
                    <a:lnTo>
                      <a:pt x="0" y="26"/>
                    </a:lnTo>
                    <a:lnTo>
                      <a:pt x="0" y="29"/>
                    </a:lnTo>
                    <a:lnTo>
                      <a:pt x="0" y="32"/>
                    </a:lnTo>
                    <a:lnTo>
                      <a:pt x="0" y="38"/>
                    </a:lnTo>
                    <a:lnTo>
                      <a:pt x="0" y="41"/>
                    </a:lnTo>
                    <a:lnTo>
                      <a:pt x="4" y="44"/>
                    </a:lnTo>
                    <a:lnTo>
                      <a:pt x="4" y="48"/>
                    </a:lnTo>
                    <a:lnTo>
                      <a:pt x="7" y="51"/>
                    </a:lnTo>
                    <a:lnTo>
                      <a:pt x="9" y="54"/>
                    </a:lnTo>
                    <a:lnTo>
                      <a:pt x="16" y="58"/>
                    </a:lnTo>
                    <a:lnTo>
                      <a:pt x="19" y="58"/>
                    </a:lnTo>
                    <a:lnTo>
                      <a:pt x="26" y="58"/>
                    </a:lnTo>
                    <a:lnTo>
                      <a:pt x="29" y="58"/>
                    </a:lnTo>
                    <a:lnTo>
                      <a:pt x="35" y="54"/>
                    </a:lnTo>
                    <a:lnTo>
                      <a:pt x="41" y="54"/>
                    </a:lnTo>
                    <a:lnTo>
                      <a:pt x="45"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67" name="Freeform 353">
                <a:extLst>
                  <a:ext uri="{FF2B5EF4-FFF2-40B4-BE49-F238E27FC236}">
                    <a16:creationId xmlns:a16="http://schemas.microsoft.com/office/drawing/2014/main" id="{8F4C84EF-FFEB-428D-B376-D45E92B09AE9}"/>
                  </a:ext>
                </a:extLst>
              </p:cNvPr>
              <p:cNvSpPr>
                <a:spLocks noEditPoints="1"/>
              </p:cNvSpPr>
              <p:nvPr/>
            </p:nvSpPr>
            <p:spPr bwMode="auto">
              <a:xfrm>
                <a:off x="2987" y="3260"/>
                <a:ext cx="21" cy="19"/>
              </a:xfrm>
              <a:custGeom>
                <a:avLst/>
                <a:gdLst>
                  <a:gd name="T0" fmla="*/ 17 w 82"/>
                  <a:gd name="T1" fmla="*/ 16 h 77"/>
                  <a:gd name="T2" fmla="*/ 15 w 82"/>
                  <a:gd name="T3" fmla="*/ 12 h 77"/>
                  <a:gd name="T4" fmla="*/ 18 w 82"/>
                  <a:gd name="T5" fmla="*/ 15 h 77"/>
                  <a:gd name="T6" fmla="*/ 18 w 82"/>
                  <a:gd name="T7" fmla="*/ 15 h 77"/>
                  <a:gd name="T8" fmla="*/ 19 w 82"/>
                  <a:gd name="T9" fmla="*/ 14 h 77"/>
                  <a:gd name="T10" fmla="*/ 16 w 82"/>
                  <a:gd name="T11" fmla="*/ 10 h 77"/>
                  <a:gd name="T12" fmla="*/ 17 w 82"/>
                  <a:gd name="T13" fmla="*/ 9 h 77"/>
                  <a:gd name="T14" fmla="*/ 20 w 82"/>
                  <a:gd name="T15" fmla="*/ 12 h 77"/>
                  <a:gd name="T16" fmla="*/ 21 w 82"/>
                  <a:gd name="T17" fmla="*/ 10 h 77"/>
                  <a:gd name="T18" fmla="*/ 16 w 82"/>
                  <a:gd name="T19" fmla="*/ 10 h 77"/>
                  <a:gd name="T20" fmla="*/ 16 w 82"/>
                  <a:gd name="T21" fmla="*/ 7 h 77"/>
                  <a:gd name="T22" fmla="*/ 16 w 82"/>
                  <a:gd name="T23" fmla="*/ 5 h 77"/>
                  <a:gd name="T24" fmla="*/ 21 w 82"/>
                  <a:gd name="T25" fmla="*/ 5 h 77"/>
                  <a:gd name="T26" fmla="*/ 20 w 82"/>
                  <a:gd name="T27" fmla="*/ 3 h 77"/>
                  <a:gd name="T28" fmla="*/ 20 w 82"/>
                  <a:gd name="T29" fmla="*/ 2 h 77"/>
                  <a:gd name="T30" fmla="*/ 17 w 82"/>
                  <a:gd name="T31" fmla="*/ 1 h 77"/>
                  <a:gd name="T32" fmla="*/ 16 w 82"/>
                  <a:gd name="T33" fmla="*/ 5 h 77"/>
                  <a:gd name="T34" fmla="*/ 15 w 82"/>
                  <a:gd name="T35" fmla="*/ 5 h 77"/>
                  <a:gd name="T36" fmla="*/ 17 w 82"/>
                  <a:gd name="T37" fmla="*/ 1 h 77"/>
                  <a:gd name="T38" fmla="*/ 15 w 82"/>
                  <a:gd name="T39" fmla="*/ 0 h 77"/>
                  <a:gd name="T40" fmla="*/ 14 w 82"/>
                  <a:gd name="T41" fmla="*/ 5 h 77"/>
                  <a:gd name="T42" fmla="*/ 11 w 82"/>
                  <a:gd name="T43" fmla="*/ 5 h 77"/>
                  <a:gd name="T44" fmla="*/ 10 w 82"/>
                  <a:gd name="T45" fmla="*/ 0 h 77"/>
                  <a:gd name="T46" fmla="*/ 10 w 82"/>
                  <a:gd name="T47" fmla="*/ 2 h 77"/>
                  <a:gd name="T48" fmla="*/ 12 w 82"/>
                  <a:gd name="T49" fmla="*/ 4 h 77"/>
                  <a:gd name="T50" fmla="*/ 10 w 82"/>
                  <a:gd name="T51" fmla="*/ 5 h 77"/>
                  <a:gd name="T52" fmla="*/ 7 w 82"/>
                  <a:gd name="T53" fmla="*/ 1 h 77"/>
                  <a:gd name="T54" fmla="*/ 4 w 82"/>
                  <a:gd name="T55" fmla="*/ 3 h 77"/>
                  <a:gd name="T56" fmla="*/ 6 w 82"/>
                  <a:gd name="T57" fmla="*/ 5 h 77"/>
                  <a:gd name="T58" fmla="*/ 7 w 82"/>
                  <a:gd name="T59" fmla="*/ 7 h 77"/>
                  <a:gd name="T60" fmla="*/ 6 w 82"/>
                  <a:gd name="T61" fmla="*/ 7 h 77"/>
                  <a:gd name="T62" fmla="*/ 6 w 82"/>
                  <a:gd name="T63" fmla="*/ 8 h 77"/>
                  <a:gd name="T64" fmla="*/ 2 w 82"/>
                  <a:gd name="T65" fmla="*/ 5 h 77"/>
                  <a:gd name="T66" fmla="*/ 3 w 82"/>
                  <a:gd name="T67" fmla="*/ 7 h 77"/>
                  <a:gd name="T68" fmla="*/ 5 w 82"/>
                  <a:gd name="T69" fmla="*/ 8 h 77"/>
                  <a:gd name="T70" fmla="*/ 5 w 82"/>
                  <a:gd name="T71" fmla="*/ 9 h 77"/>
                  <a:gd name="T72" fmla="*/ 5 w 82"/>
                  <a:gd name="T73" fmla="*/ 10 h 77"/>
                  <a:gd name="T74" fmla="*/ 0 w 82"/>
                  <a:gd name="T75" fmla="*/ 12 h 77"/>
                  <a:gd name="T76" fmla="*/ 0 w 82"/>
                  <a:gd name="T77" fmla="*/ 12 h 77"/>
                  <a:gd name="T78" fmla="*/ 1 w 82"/>
                  <a:gd name="T79" fmla="*/ 14 h 77"/>
                  <a:gd name="T80" fmla="*/ 5 w 82"/>
                  <a:gd name="T81" fmla="*/ 12 h 77"/>
                  <a:gd name="T82" fmla="*/ 6 w 82"/>
                  <a:gd name="T83" fmla="*/ 14 h 77"/>
                  <a:gd name="T84" fmla="*/ 1 w 82"/>
                  <a:gd name="T85" fmla="*/ 14 h 77"/>
                  <a:gd name="T86" fmla="*/ 2 w 82"/>
                  <a:gd name="T87" fmla="*/ 16 h 77"/>
                  <a:gd name="T88" fmla="*/ 6 w 82"/>
                  <a:gd name="T89" fmla="*/ 13 h 77"/>
                  <a:gd name="T90" fmla="*/ 4 w 82"/>
                  <a:gd name="T91" fmla="*/ 18 h 77"/>
                  <a:gd name="T92" fmla="*/ 7 w 82"/>
                  <a:gd name="T93" fmla="*/ 15 h 77"/>
                  <a:gd name="T94" fmla="*/ 5 w 82"/>
                  <a:gd name="T95" fmla="*/ 19 h 77"/>
                  <a:gd name="T96" fmla="*/ 6 w 82"/>
                  <a:gd name="T97" fmla="*/ 19 h 77"/>
                  <a:gd name="T98" fmla="*/ 7 w 82"/>
                  <a:gd name="T99" fmla="*/ 14 h 77"/>
                  <a:gd name="T100" fmla="*/ 11 w 82"/>
                  <a:gd name="T101" fmla="*/ 19 h 77"/>
                  <a:gd name="T102" fmla="*/ 10 w 82"/>
                  <a:gd name="T103" fmla="*/ 14 h 77"/>
                  <a:gd name="T104" fmla="*/ 11 w 82"/>
                  <a:gd name="T105" fmla="*/ 13 h 77"/>
                  <a:gd name="T106" fmla="*/ 11 w 82"/>
                  <a:gd name="T107" fmla="*/ 18 h 77"/>
                  <a:gd name="T108" fmla="*/ 15 w 82"/>
                  <a:gd name="T109" fmla="*/ 18 h 7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2"/>
                  <a:gd name="T166" fmla="*/ 0 h 77"/>
                  <a:gd name="T167" fmla="*/ 82 w 82"/>
                  <a:gd name="T168" fmla="*/ 77 h 7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2" h="77">
                    <a:moveTo>
                      <a:pt x="49" y="52"/>
                    </a:moveTo>
                    <a:lnTo>
                      <a:pt x="56" y="49"/>
                    </a:lnTo>
                    <a:lnTo>
                      <a:pt x="65" y="67"/>
                    </a:lnTo>
                    <a:lnTo>
                      <a:pt x="58" y="70"/>
                    </a:lnTo>
                    <a:lnTo>
                      <a:pt x="49" y="52"/>
                    </a:lnTo>
                    <a:close/>
                    <a:moveTo>
                      <a:pt x="67" y="64"/>
                    </a:moveTo>
                    <a:lnTo>
                      <a:pt x="66" y="65"/>
                    </a:lnTo>
                    <a:lnTo>
                      <a:pt x="65" y="67"/>
                    </a:lnTo>
                    <a:lnTo>
                      <a:pt x="60" y="58"/>
                    </a:lnTo>
                    <a:lnTo>
                      <a:pt x="67" y="64"/>
                    </a:lnTo>
                    <a:close/>
                    <a:moveTo>
                      <a:pt x="54" y="51"/>
                    </a:moveTo>
                    <a:lnTo>
                      <a:pt x="57" y="48"/>
                    </a:lnTo>
                    <a:lnTo>
                      <a:pt x="70" y="61"/>
                    </a:lnTo>
                    <a:lnTo>
                      <a:pt x="67" y="64"/>
                    </a:lnTo>
                    <a:lnTo>
                      <a:pt x="54" y="51"/>
                    </a:lnTo>
                    <a:close/>
                    <a:moveTo>
                      <a:pt x="70" y="61"/>
                    </a:moveTo>
                    <a:lnTo>
                      <a:pt x="70" y="61"/>
                    </a:lnTo>
                    <a:lnTo>
                      <a:pt x="64" y="54"/>
                    </a:lnTo>
                    <a:lnTo>
                      <a:pt x="70" y="61"/>
                    </a:lnTo>
                    <a:close/>
                    <a:moveTo>
                      <a:pt x="57" y="48"/>
                    </a:moveTo>
                    <a:lnTo>
                      <a:pt x="60" y="45"/>
                    </a:lnTo>
                    <a:lnTo>
                      <a:pt x="73" y="58"/>
                    </a:lnTo>
                    <a:lnTo>
                      <a:pt x="70" y="61"/>
                    </a:lnTo>
                    <a:lnTo>
                      <a:pt x="57" y="48"/>
                    </a:lnTo>
                    <a:close/>
                    <a:moveTo>
                      <a:pt x="75" y="56"/>
                    </a:moveTo>
                    <a:lnTo>
                      <a:pt x="75" y="57"/>
                    </a:lnTo>
                    <a:lnTo>
                      <a:pt x="73" y="58"/>
                    </a:lnTo>
                    <a:lnTo>
                      <a:pt x="67" y="51"/>
                    </a:lnTo>
                    <a:lnTo>
                      <a:pt x="75" y="56"/>
                    </a:lnTo>
                    <a:close/>
                    <a:moveTo>
                      <a:pt x="58" y="47"/>
                    </a:moveTo>
                    <a:lnTo>
                      <a:pt x="61" y="41"/>
                    </a:lnTo>
                    <a:lnTo>
                      <a:pt x="78" y="49"/>
                    </a:lnTo>
                    <a:lnTo>
                      <a:pt x="75" y="56"/>
                    </a:lnTo>
                    <a:lnTo>
                      <a:pt x="58" y="47"/>
                    </a:lnTo>
                    <a:close/>
                    <a:moveTo>
                      <a:pt x="61" y="41"/>
                    </a:moveTo>
                    <a:lnTo>
                      <a:pt x="61" y="39"/>
                    </a:lnTo>
                    <a:lnTo>
                      <a:pt x="62" y="38"/>
                    </a:lnTo>
                    <a:lnTo>
                      <a:pt x="70" y="46"/>
                    </a:lnTo>
                    <a:lnTo>
                      <a:pt x="61" y="41"/>
                    </a:lnTo>
                    <a:close/>
                    <a:moveTo>
                      <a:pt x="62" y="38"/>
                    </a:moveTo>
                    <a:lnTo>
                      <a:pt x="66" y="36"/>
                    </a:lnTo>
                    <a:lnTo>
                      <a:pt x="79" y="49"/>
                    </a:lnTo>
                    <a:lnTo>
                      <a:pt x="77" y="52"/>
                    </a:lnTo>
                    <a:lnTo>
                      <a:pt x="62" y="38"/>
                    </a:lnTo>
                    <a:close/>
                    <a:moveTo>
                      <a:pt x="82" y="42"/>
                    </a:moveTo>
                    <a:lnTo>
                      <a:pt x="82" y="46"/>
                    </a:lnTo>
                    <a:lnTo>
                      <a:pt x="79" y="49"/>
                    </a:lnTo>
                    <a:lnTo>
                      <a:pt x="72" y="42"/>
                    </a:lnTo>
                    <a:lnTo>
                      <a:pt x="82" y="42"/>
                    </a:lnTo>
                    <a:close/>
                    <a:moveTo>
                      <a:pt x="64" y="42"/>
                    </a:moveTo>
                    <a:lnTo>
                      <a:pt x="64" y="39"/>
                    </a:lnTo>
                    <a:lnTo>
                      <a:pt x="82" y="39"/>
                    </a:lnTo>
                    <a:lnTo>
                      <a:pt x="82" y="42"/>
                    </a:lnTo>
                    <a:lnTo>
                      <a:pt x="64" y="42"/>
                    </a:lnTo>
                    <a:close/>
                    <a:moveTo>
                      <a:pt x="64" y="39"/>
                    </a:moveTo>
                    <a:lnTo>
                      <a:pt x="64" y="32"/>
                    </a:lnTo>
                    <a:lnTo>
                      <a:pt x="82" y="32"/>
                    </a:lnTo>
                    <a:lnTo>
                      <a:pt x="82" y="39"/>
                    </a:lnTo>
                    <a:lnTo>
                      <a:pt x="64" y="39"/>
                    </a:lnTo>
                    <a:close/>
                    <a:moveTo>
                      <a:pt x="64" y="32"/>
                    </a:moveTo>
                    <a:lnTo>
                      <a:pt x="64" y="29"/>
                    </a:lnTo>
                    <a:lnTo>
                      <a:pt x="82" y="29"/>
                    </a:lnTo>
                    <a:lnTo>
                      <a:pt x="82" y="32"/>
                    </a:lnTo>
                    <a:lnTo>
                      <a:pt x="64" y="32"/>
                    </a:lnTo>
                    <a:close/>
                    <a:moveTo>
                      <a:pt x="64" y="29"/>
                    </a:moveTo>
                    <a:lnTo>
                      <a:pt x="64" y="26"/>
                    </a:lnTo>
                    <a:lnTo>
                      <a:pt x="82" y="26"/>
                    </a:lnTo>
                    <a:lnTo>
                      <a:pt x="82" y="29"/>
                    </a:lnTo>
                    <a:lnTo>
                      <a:pt x="64" y="29"/>
                    </a:lnTo>
                    <a:close/>
                    <a:moveTo>
                      <a:pt x="64" y="26"/>
                    </a:moveTo>
                    <a:lnTo>
                      <a:pt x="64" y="20"/>
                    </a:lnTo>
                    <a:lnTo>
                      <a:pt x="82" y="20"/>
                    </a:lnTo>
                    <a:lnTo>
                      <a:pt x="82" y="26"/>
                    </a:lnTo>
                    <a:lnTo>
                      <a:pt x="64" y="26"/>
                    </a:lnTo>
                    <a:close/>
                    <a:moveTo>
                      <a:pt x="79" y="13"/>
                    </a:moveTo>
                    <a:lnTo>
                      <a:pt x="82" y="16"/>
                    </a:lnTo>
                    <a:lnTo>
                      <a:pt x="82" y="20"/>
                    </a:lnTo>
                    <a:lnTo>
                      <a:pt x="72" y="20"/>
                    </a:lnTo>
                    <a:lnTo>
                      <a:pt x="79" y="13"/>
                    </a:lnTo>
                    <a:close/>
                    <a:moveTo>
                      <a:pt x="66" y="27"/>
                    </a:moveTo>
                    <a:lnTo>
                      <a:pt x="62" y="24"/>
                    </a:lnTo>
                    <a:lnTo>
                      <a:pt x="77" y="10"/>
                    </a:lnTo>
                    <a:lnTo>
                      <a:pt x="79" y="13"/>
                    </a:lnTo>
                    <a:lnTo>
                      <a:pt x="66" y="27"/>
                    </a:lnTo>
                    <a:close/>
                    <a:moveTo>
                      <a:pt x="77" y="10"/>
                    </a:moveTo>
                    <a:lnTo>
                      <a:pt x="77" y="10"/>
                    </a:lnTo>
                    <a:lnTo>
                      <a:pt x="70" y="17"/>
                    </a:lnTo>
                    <a:lnTo>
                      <a:pt x="77" y="10"/>
                    </a:lnTo>
                    <a:close/>
                    <a:moveTo>
                      <a:pt x="62" y="24"/>
                    </a:moveTo>
                    <a:lnTo>
                      <a:pt x="60" y="20"/>
                    </a:lnTo>
                    <a:lnTo>
                      <a:pt x="73" y="7"/>
                    </a:lnTo>
                    <a:lnTo>
                      <a:pt x="77" y="10"/>
                    </a:lnTo>
                    <a:lnTo>
                      <a:pt x="62" y="24"/>
                    </a:lnTo>
                    <a:close/>
                    <a:moveTo>
                      <a:pt x="67" y="4"/>
                    </a:moveTo>
                    <a:lnTo>
                      <a:pt x="70" y="4"/>
                    </a:lnTo>
                    <a:lnTo>
                      <a:pt x="73" y="7"/>
                    </a:lnTo>
                    <a:lnTo>
                      <a:pt x="67" y="14"/>
                    </a:lnTo>
                    <a:lnTo>
                      <a:pt x="67" y="4"/>
                    </a:lnTo>
                    <a:close/>
                    <a:moveTo>
                      <a:pt x="67" y="22"/>
                    </a:moveTo>
                    <a:lnTo>
                      <a:pt x="64" y="22"/>
                    </a:lnTo>
                    <a:lnTo>
                      <a:pt x="64" y="4"/>
                    </a:lnTo>
                    <a:lnTo>
                      <a:pt x="67" y="4"/>
                    </a:lnTo>
                    <a:lnTo>
                      <a:pt x="67" y="22"/>
                    </a:lnTo>
                    <a:close/>
                    <a:moveTo>
                      <a:pt x="64" y="22"/>
                    </a:moveTo>
                    <a:lnTo>
                      <a:pt x="61" y="22"/>
                    </a:lnTo>
                    <a:lnTo>
                      <a:pt x="59" y="21"/>
                    </a:lnTo>
                    <a:lnTo>
                      <a:pt x="64" y="14"/>
                    </a:lnTo>
                    <a:lnTo>
                      <a:pt x="64" y="22"/>
                    </a:lnTo>
                    <a:close/>
                    <a:moveTo>
                      <a:pt x="59" y="21"/>
                    </a:moveTo>
                    <a:lnTo>
                      <a:pt x="52" y="19"/>
                    </a:lnTo>
                    <a:lnTo>
                      <a:pt x="61" y="2"/>
                    </a:lnTo>
                    <a:lnTo>
                      <a:pt x="68" y="5"/>
                    </a:lnTo>
                    <a:lnTo>
                      <a:pt x="59" y="21"/>
                    </a:lnTo>
                    <a:close/>
                    <a:moveTo>
                      <a:pt x="57" y="0"/>
                    </a:moveTo>
                    <a:lnTo>
                      <a:pt x="59" y="0"/>
                    </a:lnTo>
                    <a:lnTo>
                      <a:pt x="61" y="2"/>
                    </a:lnTo>
                    <a:lnTo>
                      <a:pt x="57" y="10"/>
                    </a:lnTo>
                    <a:lnTo>
                      <a:pt x="57" y="0"/>
                    </a:lnTo>
                    <a:close/>
                    <a:moveTo>
                      <a:pt x="57" y="20"/>
                    </a:moveTo>
                    <a:lnTo>
                      <a:pt x="54" y="20"/>
                    </a:lnTo>
                    <a:lnTo>
                      <a:pt x="54" y="0"/>
                    </a:lnTo>
                    <a:lnTo>
                      <a:pt x="57" y="0"/>
                    </a:lnTo>
                    <a:lnTo>
                      <a:pt x="57" y="20"/>
                    </a:lnTo>
                    <a:close/>
                    <a:moveTo>
                      <a:pt x="54" y="20"/>
                    </a:moveTo>
                    <a:lnTo>
                      <a:pt x="47" y="20"/>
                    </a:lnTo>
                    <a:lnTo>
                      <a:pt x="47" y="0"/>
                    </a:lnTo>
                    <a:lnTo>
                      <a:pt x="54" y="0"/>
                    </a:lnTo>
                    <a:lnTo>
                      <a:pt x="54" y="20"/>
                    </a:lnTo>
                    <a:close/>
                    <a:moveTo>
                      <a:pt x="47" y="20"/>
                    </a:moveTo>
                    <a:lnTo>
                      <a:pt x="44" y="20"/>
                    </a:lnTo>
                    <a:lnTo>
                      <a:pt x="44" y="0"/>
                    </a:lnTo>
                    <a:lnTo>
                      <a:pt x="47" y="0"/>
                    </a:lnTo>
                    <a:lnTo>
                      <a:pt x="47" y="20"/>
                    </a:lnTo>
                    <a:close/>
                    <a:moveTo>
                      <a:pt x="44" y="20"/>
                    </a:moveTo>
                    <a:lnTo>
                      <a:pt x="38" y="20"/>
                    </a:lnTo>
                    <a:lnTo>
                      <a:pt x="38" y="0"/>
                    </a:lnTo>
                    <a:lnTo>
                      <a:pt x="44" y="0"/>
                    </a:lnTo>
                    <a:lnTo>
                      <a:pt x="44" y="20"/>
                    </a:lnTo>
                    <a:close/>
                    <a:moveTo>
                      <a:pt x="32" y="4"/>
                    </a:moveTo>
                    <a:lnTo>
                      <a:pt x="34" y="0"/>
                    </a:lnTo>
                    <a:lnTo>
                      <a:pt x="38" y="0"/>
                    </a:lnTo>
                    <a:lnTo>
                      <a:pt x="38" y="10"/>
                    </a:lnTo>
                    <a:lnTo>
                      <a:pt x="32" y="4"/>
                    </a:lnTo>
                    <a:close/>
                    <a:moveTo>
                      <a:pt x="45" y="17"/>
                    </a:moveTo>
                    <a:lnTo>
                      <a:pt x="41" y="20"/>
                    </a:lnTo>
                    <a:lnTo>
                      <a:pt x="28" y="7"/>
                    </a:lnTo>
                    <a:lnTo>
                      <a:pt x="32" y="4"/>
                    </a:lnTo>
                    <a:lnTo>
                      <a:pt x="45" y="17"/>
                    </a:lnTo>
                    <a:close/>
                    <a:moveTo>
                      <a:pt x="41" y="20"/>
                    </a:moveTo>
                    <a:lnTo>
                      <a:pt x="40" y="21"/>
                    </a:lnTo>
                    <a:lnTo>
                      <a:pt x="39" y="22"/>
                    </a:lnTo>
                    <a:lnTo>
                      <a:pt x="35" y="14"/>
                    </a:lnTo>
                    <a:lnTo>
                      <a:pt x="41" y="20"/>
                    </a:lnTo>
                    <a:close/>
                    <a:moveTo>
                      <a:pt x="39" y="22"/>
                    </a:moveTo>
                    <a:lnTo>
                      <a:pt x="33" y="25"/>
                    </a:lnTo>
                    <a:lnTo>
                      <a:pt x="24" y="8"/>
                    </a:lnTo>
                    <a:lnTo>
                      <a:pt x="30" y="5"/>
                    </a:lnTo>
                    <a:lnTo>
                      <a:pt x="39" y="22"/>
                    </a:lnTo>
                    <a:close/>
                    <a:moveTo>
                      <a:pt x="24" y="8"/>
                    </a:moveTo>
                    <a:lnTo>
                      <a:pt x="29" y="6"/>
                    </a:lnTo>
                    <a:lnTo>
                      <a:pt x="24" y="8"/>
                    </a:lnTo>
                    <a:lnTo>
                      <a:pt x="28" y="17"/>
                    </a:lnTo>
                    <a:lnTo>
                      <a:pt x="24" y="8"/>
                    </a:lnTo>
                    <a:close/>
                    <a:moveTo>
                      <a:pt x="33" y="25"/>
                    </a:moveTo>
                    <a:lnTo>
                      <a:pt x="26" y="28"/>
                    </a:lnTo>
                    <a:lnTo>
                      <a:pt x="17" y="11"/>
                    </a:lnTo>
                    <a:lnTo>
                      <a:pt x="24" y="8"/>
                    </a:lnTo>
                    <a:lnTo>
                      <a:pt x="33" y="25"/>
                    </a:lnTo>
                    <a:close/>
                    <a:moveTo>
                      <a:pt x="15" y="13"/>
                    </a:moveTo>
                    <a:lnTo>
                      <a:pt x="16" y="11"/>
                    </a:lnTo>
                    <a:lnTo>
                      <a:pt x="17" y="11"/>
                    </a:lnTo>
                    <a:lnTo>
                      <a:pt x="22" y="20"/>
                    </a:lnTo>
                    <a:lnTo>
                      <a:pt x="15" y="13"/>
                    </a:lnTo>
                    <a:close/>
                    <a:moveTo>
                      <a:pt x="28" y="27"/>
                    </a:moveTo>
                    <a:lnTo>
                      <a:pt x="25" y="30"/>
                    </a:lnTo>
                    <a:lnTo>
                      <a:pt x="12" y="16"/>
                    </a:lnTo>
                    <a:lnTo>
                      <a:pt x="15" y="13"/>
                    </a:lnTo>
                    <a:lnTo>
                      <a:pt x="28" y="27"/>
                    </a:lnTo>
                    <a:close/>
                    <a:moveTo>
                      <a:pt x="12" y="16"/>
                    </a:moveTo>
                    <a:lnTo>
                      <a:pt x="22" y="7"/>
                    </a:lnTo>
                    <a:lnTo>
                      <a:pt x="12" y="16"/>
                    </a:lnTo>
                    <a:lnTo>
                      <a:pt x="18" y="22"/>
                    </a:lnTo>
                    <a:lnTo>
                      <a:pt x="12" y="16"/>
                    </a:lnTo>
                    <a:close/>
                    <a:moveTo>
                      <a:pt x="25" y="29"/>
                    </a:moveTo>
                    <a:lnTo>
                      <a:pt x="23" y="32"/>
                    </a:lnTo>
                    <a:lnTo>
                      <a:pt x="8" y="19"/>
                    </a:lnTo>
                    <a:lnTo>
                      <a:pt x="12" y="16"/>
                    </a:lnTo>
                    <a:lnTo>
                      <a:pt x="25" y="29"/>
                    </a:lnTo>
                    <a:close/>
                    <a:moveTo>
                      <a:pt x="23" y="32"/>
                    </a:moveTo>
                    <a:lnTo>
                      <a:pt x="23" y="32"/>
                    </a:lnTo>
                    <a:lnTo>
                      <a:pt x="16" y="26"/>
                    </a:lnTo>
                    <a:lnTo>
                      <a:pt x="23" y="32"/>
                    </a:lnTo>
                    <a:close/>
                    <a:moveTo>
                      <a:pt x="23" y="32"/>
                    </a:moveTo>
                    <a:lnTo>
                      <a:pt x="19" y="36"/>
                    </a:lnTo>
                    <a:lnTo>
                      <a:pt x="6" y="22"/>
                    </a:lnTo>
                    <a:lnTo>
                      <a:pt x="8" y="19"/>
                    </a:lnTo>
                    <a:lnTo>
                      <a:pt x="23" y="32"/>
                    </a:lnTo>
                    <a:close/>
                    <a:moveTo>
                      <a:pt x="4" y="25"/>
                    </a:moveTo>
                    <a:lnTo>
                      <a:pt x="4" y="24"/>
                    </a:lnTo>
                    <a:lnTo>
                      <a:pt x="6" y="22"/>
                    </a:lnTo>
                    <a:lnTo>
                      <a:pt x="13" y="29"/>
                    </a:lnTo>
                    <a:lnTo>
                      <a:pt x="4" y="25"/>
                    </a:lnTo>
                    <a:close/>
                    <a:moveTo>
                      <a:pt x="21" y="34"/>
                    </a:moveTo>
                    <a:lnTo>
                      <a:pt x="17" y="40"/>
                    </a:lnTo>
                    <a:lnTo>
                      <a:pt x="1" y="31"/>
                    </a:lnTo>
                    <a:lnTo>
                      <a:pt x="4" y="25"/>
                    </a:lnTo>
                    <a:lnTo>
                      <a:pt x="21" y="34"/>
                    </a:lnTo>
                    <a:close/>
                    <a:moveTo>
                      <a:pt x="0" y="36"/>
                    </a:moveTo>
                    <a:lnTo>
                      <a:pt x="0" y="34"/>
                    </a:lnTo>
                    <a:lnTo>
                      <a:pt x="1" y="31"/>
                    </a:lnTo>
                    <a:lnTo>
                      <a:pt x="9" y="36"/>
                    </a:lnTo>
                    <a:lnTo>
                      <a:pt x="0" y="36"/>
                    </a:lnTo>
                    <a:close/>
                    <a:moveTo>
                      <a:pt x="18" y="36"/>
                    </a:moveTo>
                    <a:lnTo>
                      <a:pt x="18" y="39"/>
                    </a:lnTo>
                    <a:lnTo>
                      <a:pt x="0" y="39"/>
                    </a:lnTo>
                    <a:lnTo>
                      <a:pt x="0" y="36"/>
                    </a:lnTo>
                    <a:lnTo>
                      <a:pt x="18" y="36"/>
                    </a:lnTo>
                    <a:close/>
                    <a:moveTo>
                      <a:pt x="18" y="39"/>
                    </a:moveTo>
                    <a:lnTo>
                      <a:pt x="18" y="42"/>
                    </a:lnTo>
                    <a:lnTo>
                      <a:pt x="0" y="42"/>
                    </a:lnTo>
                    <a:lnTo>
                      <a:pt x="0" y="39"/>
                    </a:lnTo>
                    <a:lnTo>
                      <a:pt x="18" y="39"/>
                    </a:lnTo>
                    <a:close/>
                    <a:moveTo>
                      <a:pt x="18" y="42"/>
                    </a:moveTo>
                    <a:lnTo>
                      <a:pt x="18" y="48"/>
                    </a:lnTo>
                    <a:lnTo>
                      <a:pt x="0" y="48"/>
                    </a:lnTo>
                    <a:lnTo>
                      <a:pt x="0" y="42"/>
                    </a:lnTo>
                    <a:lnTo>
                      <a:pt x="18" y="42"/>
                    </a:lnTo>
                    <a:close/>
                    <a:moveTo>
                      <a:pt x="18" y="48"/>
                    </a:moveTo>
                    <a:lnTo>
                      <a:pt x="18" y="51"/>
                    </a:lnTo>
                    <a:lnTo>
                      <a:pt x="0" y="51"/>
                    </a:lnTo>
                    <a:lnTo>
                      <a:pt x="0" y="48"/>
                    </a:lnTo>
                    <a:lnTo>
                      <a:pt x="18" y="48"/>
                    </a:lnTo>
                    <a:close/>
                    <a:moveTo>
                      <a:pt x="3" y="58"/>
                    </a:moveTo>
                    <a:lnTo>
                      <a:pt x="0" y="56"/>
                    </a:lnTo>
                    <a:lnTo>
                      <a:pt x="0" y="51"/>
                    </a:lnTo>
                    <a:lnTo>
                      <a:pt x="9" y="51"/>
                    </a:lnTo>
                    <a:lnTo>
                      <a:pt x="3" y="58"/>
                    </a:lnTo>
                    <a:close/>
                    <a:moveTo>
                      <a:pt x="16" y="45"/>
                    </a:moveTo>
                    <a:lnTo>
                      <a:pt x="19" y="48"/>
                    </a:lnTo>
                    <a:lnTo>
                      <a:pt x="6" y="61"/>
                    </a:lnTo>
                    <a:lnTo>
                      <a:pt x="3" y="58"/>
                    </a:lnTo>
                    <a:lnTo>
                      <a:pt x="16" y="45"/>
                    </a:lnTo>
                    <a:close/>
                    <a:moveTo>
                      <a:pt x="19" y="48"/>
                    </a:moveTo>
                    <a:lnTo>
                      <a:pt x="22" y="51"/>
                    </a:lnTo>
                    <a:lnTo>
                      <a:pt x="22" y="54"/>
                    </a:lnTo>
                    <a:lnTo>
                      <a:pt x="13" y="54"/>
                    </a:lnTo>
                    <a:lnTo>
                      <a:pt x="19" y="48"/>
                    </a:lnTo>
                    <a:close/>
                    <a:moveTo>
                      <a:pt x="22" y="54"/>
                    </a:moveTo>
                    <a:lnTo>
                      <a:pt x="22" y="58"/>
                    </a:lnTo>
                    <a:lnTo>
                      <a:pt x="3" y="58"/>
                    </a:lnTo>
                    <a:lnTo>
                      <a:pt x="3" y="54"/>
                    </a:lnTo>
                    <a:lnTo>
                      <a:pt x="22" y="54"/>
                    </a:lnTo>
                    <a:close/>
                    <a:moveTo>
                      <a:pt x="6" y="64"/>
                    </a:moveTo>
                    <a:lnTo>
                      <a:pt x="3" y="62"/>
                    </a:lnTo>
                    <a:lnTo>
                      <a:pt x="3" y="58"/>
                    </a:lnTo>
                    <a:lnTo>
                      <a:pt x="13" y="58"/>
                    </a:lnTo>
                    <a:lnTo>
                      <a:pt x="6" y="64"/>
                    </a:lnTo>
                    <a:close/>
                    <a:moveTo>
                      <a:pt x="19" y="51"/>
                    </a:moveTo>
                    <a:lnTo>
                      <a:pt x="23" y="54"/>
                    </a:lnTo>
                    <a:lnTo>
                      <a:pt x="8" y="68"/>
                    </a:lnTo>
                    <a:lnTo>
                      <a:pt x="6" y="64"/>
                    </a:lnTo>
                    <a:lnTo>
                      <a:pt x="19" y="51"/>
                    </a:lnTo>
                    <a:close/>
                    <a:moveTo>
                      <a:pt x="23" y="54"/>
                    </a:moveTo>
                    <a:lnTo>
                      <a:pt x="32" y="64"/>
                    </a:lnTo>
                    <a:lnTo>
                      <a:pt x="23" y="54"/>
                    </a:lnTo>
                    <a:lnTo>
                      <a:pt x="16" y="61"/>
                    </a:lnTo>
                    <a:lnTo>
                      <a:pt x="23" y="54"/>
                    </a:lnTo>
                    <a:close/>
                    <a:moveTo>
                      <a:pt x="23" y="54"/>
                    </a:moveTo>
                    <a:lnTo>
                      <a:pt x="25" y="58"/>
                    </a:lnTo>
                    <a:lnTo>
                      <a:pt x="12" y="71"/>
                    </a:lnTo>
                    <a:lnTo>
                      <a:pt x="8" y="68"/>
                    </a:lnTo>
                    <a:lnTo>
                      <a:pt x="23" y="54"/>
                    </a:lnTo>
                    <a:close/>
                    <a:moveTo>
                      <a:pt x="15" y="73"/>
                    </a:moveTo>
                    <a:lnTo>
                      <a:pt x="13" y="72"/>
                    </a:lnTo>
                    <a:lnTo>
                      <a:pt x="12" y="71"/>
                    </a:lnTo>
                    <a:lnTo>
                      <a:pt x="18" y="64"/>
                    </a:lnTo>
                    <a:lnTo>
                      <a:pt x="15" y="73"/>
                    </a:lnTo>
                    <a:close/>
                    <a:moveTo>
                      <a:pt x="23" y="56"/>
                    </a:moveTo>
                    <a:lnTo>
                      <a:pt x="29" y="59"/>
                    </a:lnTo>
                    <a:lnTo>
                      <a:pt x="21" y="75"/>
                    </a:lnTo>
                    <a:lnTo>
                      <a:pt x="15" y="73"/>
                    </a:lnTo>
                    <a:lnTo>
                      <a:pt x="23" y="56"/>
                    </a:lnTo>
                    <a:close/>
                    <a:moveTo>
                      <a:pt x="25" y="77"/>
                    </a:moveTo>
                    <a:lnTo>
                      <a:pt x="23" y="77"/>
                    </a:lnTo>
                    <a:lnTo>
                      <a:pt x="21" y="75"/>
                    </a:lnTo>
                    <a:lnTo>
                      <a:pt x="25" y="68"/>
                    </a:lnTo>
                    <a:lnTo>
                      <a:pt x="25" y="77"/>
                    </a:lnTo>
                    <a:close/>
                    <a:moveTo>
                      <a:pt x="25" y="58"/>
                    </a:moveTo>
                    <a:lnTo>
                      <a:pt x="28" y="58"/>
                    </a:lnTo>
                    <a:lnTo>
                      <a:pt x="28" y="77"/>
                    </a:lnTo>
                    <a:lnTo>
                      <a:pt x="25" y="77"/>
                    </a:lnTo>
                    <a:lnTo>
                      <a:pt x="25" y="58"/>
                    </a:lnTo>
                    <a:close/>
                    <a:moveTo>
                      <a:pt x="28" y="58"/>
                    </a:moveTo>
                    <a:lnTo>
                      <a:pt x="35" y="58"/>
                    </a:lnTo>
                    <a:lnTo>
                      <a:pt x="35" y="77"/>
                    </a:lnTo>
                    <a:lnTo>
                      <a:pt x="28" y="77"/>
                    </a:lnTo>
                    <a:lnTo>
                      <a:pt x="28" y="58"/>
                    </a:lnTo>
                    <a:close/>
                    <a:moveTo>
                      <a:pt x="35" y="58"/>
                    </a:moveTo>
                    <a:lnTo>
                      <a:pt x="38" y="58"/>
                    </a:lnTo>
                    <a:lnTo>
                      <a:pt x="38" y="77"/>
                    </a:lnTo>
                    <a:lnTo>
                      <a:pt x="35" y="77"/>
                    </a:lnTo>
                    <a:lnTo>
                      <a:pt x="35" y="58"/>
                    </a:lnTo>
                    <a:close/>
                    <a:moveTo>
                      <a:pt x="43" y="75"/>
                    </a:moveTo>
                    <a:lnTo>
                      <a:pt x="40" y="77"/>
                    </a:lnTo>
                    <a:lnTo>
                      <a:pt x="38" y="77"/>
                    </a:lnTo>
                    <a:lnTo>
                      <a:pt x="38" y="68"/>
                    </a:lnTo>
                    <a:lnTo>
                      <a:pt x="43" y="75"/>
                    </a:lnTo>
                    <a:close/>
                    <a:moveTo>
                      <a:pt x="34" y="59"/>
                    </a:moveTo>
                    <a:lnTo>
                      <a:pt x="40" y="56"/>
                    </a:lnTo>
                    <a:lnTo>
                      <a:pt x="48" y="73"/>
                    </a:lnTo>
                    <a:lnTo>
                      <a:pt x="43" y="75"/>
                    </a:lnTo>
                    <a:lnTo>
                      <a:pt x="34" y="59"/>
                    </a:lnTo>
                    <a:close/>
                    <a:moveTo>
                      <a:pt x="40" y="56"/>
                    </a:moveTo>
                    <a:lnTo>
                      <a:pt x="41" y="54"/>
                    </a:lnTo>
                    <a:lnTo>
                      <a:pt x="44" y="54"/>
                    </a:lnTo>
                    <a:lnTo>
                      <a:pt x="44" y="64"/>
                    </a:lnTo>
                    <a:lnTo>
                      <a:pt x="40" y="56"/>
                    </a:lnTo>
                    <a:close/>
                    <a:moveTo>
                      <a:pt x="44" y="54"/>
                    </a:moveTo>
                    <a:lnTo>
                      <a:pt x="50" y="54"/>
                    </a:lnTo>
                    <a:lnTo>
                      <a:pt x="50" y="74"/>
                    </a:lnTo>
                    <a:lnTo>
                      <a:pt x="44" y="74"/>
                    </a:lnTo>
                    <a:lnTo>
                      <a:pt x="44" y="54"/>
                    </a:lnTo>
                    <a:close/>
                    <a:moveTo>
                      <a:pt x="57" y="71"/>
                    </a:moveTo>
                    <a:lnTo>
                      <a:pt x="55" y="74"/>
                    </a:lnTo>
                    <a:lnTo>
                      <a:pt x="50" y="74"/>
                    </a:lnTo>
                    <a:lnTo>
                      <a:pt x="50" y="64"/>
                    </a:lnTo>
                    <a:lnTo>
                      <a:pt x="57" y="71"/>
                    </a:lnTo>
                    <a:close/>
                    <a:moveTo>
                      <a:pt x="44" y="58"/>
                    </a:moveTo>
                    <a:lnTo>
                      <a:pt x="47" y="54"/>
                    </a:lnTo>
                    <a:lnTo>
                      <a:pt x="60" y="68"/>
                    </a:lnTo>
                    <a:lnTo>
                      <a:pt x="57" y="71"/>
                    </a:lnTo>
                    <a:lnTo>
                      <a:pt x="44" y="58"/>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68" name="Freeform 354">
                <a:extLst>
                  <a:ext uri="{FF2B5EF4-FFF2-40B4-BE49-F238E27FC236}">
                    <a16:creationId xmlns:a16="http://schemas.microsoft.com/office/drawing/2014/main" id="{1371B10D-7C97-4BF3-B7FC-6F5B042B9963}"/>
                  </a:ext>
                </a:extLst>
              </p:cNvPr>
              <p:cNvSpPr>
                <a:spLocks/>
              </p:cNvSpPr>
              <p:nvPr/>
            </p:nvSpPr>
            <p:spPr bwMode="auto">
              <a:xfrm>
                <a:off x="3036" y="3237"/>
                <a:ext cx="17" cy="14"/>
              </a:xfrm>
              <a:custGeom>
                <a:avLst/>
                <a:gdLst>
                  <a:gd name="T0" fmla="*/ 12 w 66"/>
                  <a:gd name="T1" fmla="*/ 13 h 57"/>
                  <a:gd name="T2" fmla="*/ 14 w 66"/>
                  <a:gd name="T3" fmla="*/ 12 h 57"/>
                  <a:gd name="T4" fmla="*/ 15 w 66"/>
                  <a:gd name="T5" fmla="*/ 11 h 57"/>
                  <a:gd name="T6" fmla="*/ 16 w 66"/>
                  <a:gd name="T7" fmla="*/ 9 h 57"/>
                  <a:gd name="T8" fmla="*/ 16 w 66"/>
                  <a:gd name="T9" fmla="*/ 8 h 57"/>
                  <a:gd name="T10" fmla="*/ 17 w 66"/>
                  <a:gd name="T11" fmla="*/ 8 h 57"/>
                  <a:gd name="T12" fmla="*/ 17 w 66"/>
                  <a:gd name="T13" fmla="*/ 6 h 57"/>
                  <a:gd name="T14" fmla="*/ 17 w 66"/>
                  <a:gd name="T15" fmla="*/ 5 h 57"/>
                  <a:gd name="T16" fmla="*/ 17 w 66"/>
                  <a:gd name="T17" fmla="*/ 5 h 57"/>
                  <a:gd name="T18" fmla="*/ 17 w 66"/>
                  <a:gd name="T19" fmla="*/ 3 h 57"/>
                  <a:gd name="T20" fmla="*/ 16 w 66"/>
                  <a:gd name="T21" fmla="*/ 2 h 57"/>
                  <a:gd name="T22" fmla="*/ 16 w 66"/>
                  <a:gd name="T23" fmla="*/ 1 h 57"/>
                  <a:gd name="T24" fmla="*/ 16 w 66"/>
                  <a:gd name="T25" fmla="*/ 1 h 57"/>
                  <a:gd name="T26" fmla="*/ 15 w 66"/>
                  <a:gd name="T27" fmla="*/ 0 h 57"/>
                  <a:gd name="T28" fmla="*/ 13 w 66"/>
                  <a:gd name="T29" fmla="*/ 0 h 57"/>
                  <a:gd name="T30" fmla="*/ 12 w 66"/>
                  <a:gd name="T31" fmla="*/ 0 h 57"/>
                  <a:gd name="T32" fmla="*/ 11 w 66"/>
                  <a:gd name="T33" fmla="*/ 0 h 57"/>
                  <a:gd name="T34" fmla="*/ 10 w 66"/>
                  <a:gd name="T35" fmla="*/ 0 h 57"/>
                  <a:gd name="T36" fmla="*/ 8 w 66"/>
                  <a:gd name="T37" fmla="*/ 0 h 57"/>
                  <a:gd name="T38" fmla="*/ 6 w 66"/>
                  <a:gd name="T39" fmla="*/ 1 h 57"/>
                  <a:gd name="T40" fmla="*/ 6 w 66"/>
                  <a:gd name="T41" fmla="*/ 1 h 57"/>
                  <a:gd name="T42" fmla="*/ 4 w 66"/>
                  <a:gd name="T43" fmla="*/ 1 h 57"/>
                  <a:gd name="T44" fmla="*/ 3 w 66"/>
                  <a:gd name="T45" fmla="*/ 3 h 57"/>
                  <a:gd name="T46" fmla="*/ 2 w 66"/>
                  <a:gd name="T47" fmla="*/ 4 h 57"/>
                  <a:gd name="T48" fmla="*/ 2 w 66"/>
                  <a:gd name="T49" fmla="*/ 5 h 57"/>
                  <a:gd name="T50" fmla="*/ 1 w 66"/>
                  <a:gd name="T51" fmla="*/ 5 h 57"/>
                  <a:gd name="T52" fmla="*/ 1 w 66"/>
                  <a:gd name="T53" fmla="*/ 7 h 57"/>
                  <a:gd name="T54" fmla="*/ 0 w 66"/>
                  <a:gd name="T55" fmla="*/ 8 h 57"/>
                  <a:gd name="T56" fmla="*/ 0 w 66"/>
                  <a:gd name="T57" fmla="*/ 9 h 57"/>
                  <a:gd name="T58" fmla="*/ 1 w 66"/>
                  <a:gd name="T59" fmla="*/ 10 h 57"/>
                  <a:gd name="T60" fmla="*/ 1 w 66"/>
                  <a:gd name="T61" fmla="*/ 11 h 57"/>
                  <a:gd name="T62" fmla="*/ 2 w 66"/>
                  <a:gd name="T63" fmla="*/ 12 h 57"/>
                  <a:gd name="T64" fmla="*/ 2 w 66"/>
                  <a:gd name="T65" fmla="*/ 13 h 57"/>
                  <a:gd name="T66" fmla="*/ 3 w 66"/>
                  <a:gd name="T67" fmla="*/ 13 h 57"/>
                  <a:gd name="T68" fmla="*/ 5 w 66"/>
                  <a:gd name="T69" fmla="*/ 13 h 57"/>
                  <a:gd name="T70" fmla="*/ 6 w 66"/>
                  <a:gd name="T71" fmla="*/ 14 h 57"/>
                  <a:gd name="T72" fmla="*/ 7 w 66"/>
                  <a:gd name="T73" fmla="*/ 14 h 57"/>
                  <a:gd name="T74" fmla="*/ 8 w 66"/>
                  <a:gd name="T75" fmla="*/ 13 h 57"/>
                  <a:gd name="T76" fmla="*/ 10 w 66"/>
                  <a:gd name="T77" fmla="*/ 13 h 57"/>
                  <a:gd name="T78" fmla="*/ 11 w 66"/>
                  <a:gd name="T79" fmla="*/ 13 h 57"/>
                  <a:gd name="T80" fmla="*/ 12 w 66"/>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7" y="51"/>
                    </a:moveTo>
                    <a:lnTo>
                      <a:pt x="54" y="47"/>
                    </a:lnTo>
                    <a:lnTo>
                      <a:pt x="57" y="44"/>
                    </a:lnTo>
                    <a:lnTo>
                      <a:pt x="61" y="37"/>
                    </a:lnTo>
                    <a:lnTo>
                      <a:pt x="63" y="34"/>
                    </a:lnTo>
                    <a:lnTo>
                      <a:pt x="66" y="31"/>
                    </a:lnTo>
                    <a:lnTo>
                      <a:pt x="66" y="25"/>
                    </a:lnTo>
                    <a:lnTo>
                      <a:pt x="66" y="22"/>
                    </a:lnTo>
                    <a:lnTo>
                      <a:pt x="66" y="19"/>
                    </a:lnTo>
                    <a:lnTo>
                      <a:pt x="66" y="12"/>
                    </a:lnTo>
                    <a:lnTo>
                      <a:pt x="63" y="9"/>
                    </a:lnTo>
                    <a:lnTo>
                      <a:pt x="63" y="5"/>
                    </a:lnTo>
                    <a:lnTo>
                      <a:pt x="61" y="3"/>
                    </a:lnTo>
                    <a:lnTo>
                      <a:pt x="57" y="0"/>
                    </a:lnTo>
                    <a:lnTo>
                      <a:pt x="51" y="0"/>
                    </a:lnTo>
                    <a:lnTo>
                      <a:pt x="47" y="0"/>
                    </a:lnTo>
                    <a:lnTo>
                      <a:pt x="41" y="0"/>
                    </a:lnTo>
                    <a:lnTo>
                      <a:pt x="37" y="0"/>
                    </a:lnTo>
                    <a:lnTo>
                      <a:pt x="32" y="0"/>
                    </a:lnTo>
                    <a:lnTo>
                      <a:pt x="25" y="3"/>
                    </a:lnTo>
                    <a:lnTo>
                      <a:pt x="22" y="3"/>
                    </a:lnTo>
                    <a:lnTo>
                      <a:pt x="15" y="5"/>
                    </a:lnTo>
                    <a:lnTo>
                      <a:pt x="12" y="12"/>
                    </a:lnTo>
                    <a:lnTo>
                      <a:pt x="9" y="15"/>
                    </a:lnTo>
                    <a:lnTo>
                      <a:pt x="7" y="19"/>
                    </a:lnTo>
                    <a:lnTo>
                      <a:pt x="3" y="22"/>
                    </a:lnTo>
                    <a:lnTo>
                      <a:pt x="3" y="29"/>
                    </a:lnTo>
                    <a:lnTo>
                      <a:pt x="0" y="31"/>
                    </a:lnTo>
                    <a:lnTo>
                      <a:pt x="0" y="37"/>
                    </a:lnTo>
                    <a:lnTo>
                      <a:pt x="3" y="41"/>
                    </a:lnTo>
                    <a:lnTo>
                      <a:pt x="3" y="44"/>
                    </a:lnTo>
                    <a:lnTo>
                      <a:pt x="7" y="47"/>
                    </a:lnTo>
                    <a:lnTo>
                      <a:pt x="9" y="51"/>
                    </a:lnTo>
                    <a:lnTo>
                      <a:pt x="12" y="54"/>
                    </a:lnTo>
                    <a:lnTo>
                      <a:pt x="19" y="54"/>
                    </a:lnTo>
                    <a:lnTo>
                      <a:pt x="22" y="57"/>
                    </a:lnTo>
                    <a:lnTo>
                      <a:pt x="29" y="57"/>
                    </a:lnTo>
                    <a:lnTo>
                      <a:pt x="32" y="54"/>
                    </a:lnTo>
                    <a:lnTo>
                      <a:pt x="37" y="54"/>
                    </a:lnTo>
                    <a:lnTo>
                      <a:pt x="41"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69" name="Freeform 355">
                <a:extLst>
                  <a:ext uri="{FF2B5EF4-FFF2-40B4-BE49-F238E27FC236}">
                    <a16:creationId xmlns:a16="http://schemas.microsoft.com/office/drawing/2014/main" id="{AC7946B9-AC16-4FDD-B18D-BB06FAA0F471}"/>
                  </a:ext>
                </a:extLst>
              </p:cNvPr>
              <p:cNvSpPr>
                <a:spLocks noEditPoints="1"/>
              </p:cNvSpPr>
              <p:nvPr/>
            </p:nvSpPr>
            <p:spPr bwMode="auto">
              <a:xfrm>
                <a:off x="3034" y="3234"/>
                <a:ext cx="21" cy="20"/>
              </a:xfrm>
              <a:custGeom>
                <a:avLst/>
                <a:gdLst>
                  <a:gd name="T0" fmla="*/ 17 w 86"/>
                  <a:gd name="T1" fmla="*/ 17 h 76"/>
                  <a:gd name="T2" fmla="*/ 15 w 86"/>
                  <a:gd name="T3" fmla="*/ 12 h 76"/>
                  <a:gd name="T4" fmla="*/ 18 w 86"/>
                  <a:gd name="T5" fmla="*/ 16 h 76"/>
                  <a:gd name="T6" fmla="*/ 18 w 86"/>
                  <a:gd name="T7" fmla="*/ 15 h 76"/>
                  <a:gd name="T8" fmla="*/ 15 w 86"/>
                  <a:gd name="T9" fmla="*/ 11 h 76"/>
                  <a:gd name="T10" fmla="*/ 20 w 86"/>
                  <a:gd name="T11" fmla="*/ 13 h 76"/>
                  <a:gd name="T12" fmla="*/ 17 w 86"/>
                  <a:gd name="T13" fmla="*/ 9 h 76"/>
                  <a:gd name="T14" fmla="*/ 20 w 86"/>
                  <a:gd name="T15" fmla="*/ 13 h 76"/>
                  <a:gd name="T16" fmla="*/ 21 w 86"/>
                  <a:gd name="T17" fmla="*/ 11 h 76"/>
                  <a:gd name="T18" fmla="*/ 16 w 86"/>
                  <a:gd name="T19" fmla="*/ 9 h 76"/>
                  <a:gd name="T20" fmla="*/ 16 w 86"/>
                  <a:gd name="T21" fmla="*/ 8 h 76"/>
                  <a:gd name="T22" fmla="*/ 21 w 86"/>
                  <a:gd name="T23" fmla="*/ 5 h 76"/>
                  <a:gd name="T24" fmla="*/ 20 w 86"/>
                  <a:gd name="T25" fmla="*/ 3 h 76"/>
                  <a:gd name="T26" fmla="*/ 18 w 86"/>
                  <a:gd name="T27" fmla="*/ 5 h 76"/>
                  <a:gd name="T28" fmla="*/ 16 w 86"/>
                  <a:gd name="T29" fmla="*/ 5 h 76"/>
                  <a:gd name="T30" fmla="*/ 16 w 86"/>
                  <a:gd name="T31" fmla="*/ 6 h 76"/>
                  <a:gd name="T32" fmla="*/ 15 w 86"/>
                  <a:gd name="T33" fmla="*/ 5 h 76"/>
                  <a:gd name="T34" fmla="*/ 18 w 86"/>
                  <a:gd name="T35" fmla="*/ 1 h 76"/>
                  <a:gd name="T36" fmla="*/ 16 w 86"/>
                  <a:gd name="T37" fmla="*/ 3 h 76"/>
                  <a:gd name="T38" fmla="*/ 16 w 86"/>
                  <a:gd name="T39" fmla="*/ 5 h 76"/>
                  <a:gd name="T40" fmla="*/ 14 w 86"/>
                  <a:gd name="T41" fmla="*/ 5 h 76"/>
                  <a:gd name="T42" fmla="*/ 11 w 86"/>
                  <a:gd name="T43" fmla="*/ 5 h 76"/>
                  <a:gd name="T44" fmla="*/ 10 w 86"/>
                  <a:gd name="T45" fmla="*/ 0 h 76"/>
                  <a:gd name="T46" fmla="*/ 10 w 86"/>
                  <a:gd name="T47" fmla="*/ 3 h 76"/>
                  <a:gd name="T48" fmla="*/ 11 w 86"/>
                  <a:gd name="T49" fmla="*/ 5 h 76"/>
                  <a:gd name="T50" fmla="*/ 9 w 86"/>
                  <a:gd name="T51" fmla="*/ 6 h 76"/>
                  <a:gd name="T52" fmla="*/ 7 w 86"/>
                  <a:gd name="T53" fmla="*/ 1 h 76"/>
                  <a:gd name="T54" fmla="*/ 5 w 86"/>
                  <a:gd name="T55" fmla="*/ 2 h 76"/>
                  <a:gd name="T56" fmla="*/ 6 w 86"/>
                  <a:gd name="T57" fmla="*/ 4 h 76"/>
                  <a:gd name="T58" fmla="*/ 8 w 86"/>
                  <a:gd name="T59" fmla="*/ 5 h 76"/>
                  <a:gd name="T60" fmla="*/ 7 w 86"/>
                  <a:gd name="T61" fmla="*/ 8 h 76"/>
                  <a:gd name="T62" fmla="*/ 6 w 86"/>
                  <a:gd name="T63" fmla="*/ 8 h 76"/>
                  <a:gd name="T64" fmla="*/ 2 w 86"/>
                  <a:gd name="T65" fmla="*/ 6 h 76"/>
                  <a:gd name="T66" fmla="*/ 4 w 86"/>
                  <a:gd name="T67" fmla="*/ 8 h 76"/>
                  <a:gd name="T68" fmla="*/ 6 w 86"/>
                  <a:gd name="T69" fmla="*/ 9 h 76"/>
                  <a:gd name="T70" fmla="*/ 5 w 86"/>
                  <a:gd name="T71" fmla="*/ 8 h 76"/>
                  <a:gd name="T72" fmla="*/ 5 w 86"/>
                  <a:gd name="T73" fmla="*/ 11 h 76"/>
                  <a:gd name="T74" fmla="*/ 1 w 86"/>
                  <a:gd name="T75" fmla="*/ 9 h 76"/>
                  <a:gd name="T76" fmla="*/ 2 w 86"/>
                  <a:gd name="T77" fmla="*/ 11 h 76"/>
                  <a:gd name="T78" fmla="*/ 5 w 86"/>
                  <a:gd name="T79" fmla="*/ 11 h 76"/>
                  <a:gd name="T80" fmla="*/ 4 w 86"/>
                  <a:gd name="T81" fmla="*/ 11 h 76"/>
                  <a:gd name="T82" fmla="*/ 5 w 86"/>
                  <a:gd name="T83" fmla="*/ 12 h 76"/>
                  <a:gd name="T84" fmla="*/ 1 w 86"/>
                  <a:gd name="T85" fmla="*/ 14 h 76"/>
                  <a:gd name="T86" fmla="*/ 3 w 86"/>
                  <a:gd name="T87" fmla="*/ 14 h 76"/>
                  <a:gd name="T88" fmla="*/ 5 w 86"/>
                  <a:gd name="T89" fmla="*/ 12 h 76"/>
                  <a:gd name="T90" fmla="*/ 6 w 86"/>
                  <a:gd name="T91" fmla="*/ 13 h 76"/>
                  <a:gd name="T92" fmla="*/ 6 w 86"/>
                  <a:gd name="T93" fmla="*/ 14 h 76"/>
                  <a:gd name="T94" fmla="*/ 4 w 86"/>
                  <a:gd name="T95" fmla="*/ 19 h 76"/>
                  <a:gd name="T96" fmla="*/ 5 w 86"/>
                  <a:gd name="T97" fmla="*/ 17 h 76"/>
                  <a:gd name="T98" fmla="*/ 5 w 86"/>
                  <a:gd name="T99" fmla="*/ 14 h 76"/>
                  <a:gd name="T100" fmla="*/ 9 w 86"/>
                  <a:gd name="T101" fmla="*/ 15 h 76"/>
                  <a:gd name="T102" fmla="*/ 7 w 86"/>
                  <a:gd name="T103" fmla="*/ 20 h 76"/>
                  <a:gd name="T104" fmla="*/ 10 w 86"/>
                  <a:gd name="T105" fmla="*/ 20 h 76"/>
                  <a:gd name="T106" fmla="*/ 10 w 86"/>
                  <a:gd name="T107" fmla="*/ 18 h 76"/>
                  <a:gd name="T108" fmla="*/ 8 w 86"/>
                  <a:gd name="T109" fmla="*/ 16 h 76"/>
                  <a:gd name="T110" fmla="*/ 10 w 86"/>
                  <a:gd name="T111" fmla="*/ 14 h 76"/>
                  <a:gd name="T112" fmla="*/ 12 w 86"/>
                  <a:gd name="T113" fmla="*/ 14 h 76"/>
                  <a:gd name="T114" fmla="*/ 12 w 86"/>
                  <a:gd name="T115" fmla="*/ 19 h 76"/>
                  <a:gd name="T116" fmla="*/ 13 w 86"/>
                  <a:gd name="T117" fmla="*/ 19 h 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76"/>
                  <a:gd name="T179" fmla="*/ 86 w 86"/>
                  <a:gd name="T180" fmla="*/ 76 h 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76">
                    <a:moveTo>
                      <a:pt x="53" y="52"/>
                    </a:moveTo>
                    <a:lnTo>
                      <a:pt x="60" y="49"/>
                    </a:lnTo>
                    <a:lnTo>
                      <a:pt x="68" y="66"/>
                    </a:lnTo>
                    <a:lnTo>
                      <a:pt x="62" y="68"/>
                    </a:lnTo>
                    <a:lnTo>
                      <a:pt x="53" y="52"/>
                    </a:lnTo>
                    <a:close/>
                    <a:moveTo>
                      <a:pt x="71" y="64"/>
                    </a:moveTo>
                    <a:lnTo>
                      <a:pt x="69" y="65"/>
                    </a:lnTo>
                    <a:lnTo>
                      <a:pt x="68" y="66"/>
                    </a:lnTo>
                    <a:lnTo>
                      <a:pt x="64" y="57"/>
                    </a:lnTo>
                    <a:lnTo>
                      <a:pt x="71" y="64"/>
                    </a:lnTo>
                    <a:close/>
                    <a:moveTo>
                      <a:pt x="57" y="51"/>
                    </a:moveTo>
                    <a:lnTo>
                      <a:pt x="61" y="47"/>
                    </a:lnTo>
                    <a:lnTo>
                      <a:pt x="74" y="61"/>
                    </a:lnTo>
                    <a:lnTo>
                      <a:pt x="71" y="64"/>
                    </a:lnTo>
                    <a:lnTo>
                      <a:pt x="57" y="51"/>
                    </a:lnTo>
                    <a:close/>
                    <a:moveTo>
                      <a:pt x="75" y="58"/>
                    </a:moveTo>
                    <a:lnTo>
                      <a:pt x="75" y="60"/>
                    </a:lnTo>
                    <a:lnTo>
                      <a:pt x="74" y="61"/>
                    </a:lnTo>
                    <a:lnTo>
                      <a:pt x="67" y="54"/>
                    </a:lnTo>
                    <a:lnTo>
                      <a:pt x="75" y="58"/>
                    </a:lnTo>
                    <a:close/>
                    <a:moveTo>
                      <a:pt x="58" y="50"/>
                    </a:moveTo>
                    <a:lnTo>
                      <a:pt x="62" y="43"/>
                    </a:lnTo>
                    <a:lnTo>
                      <a:pt x="78" y="52"/>
                    </a:lnTo>
                    <a:lnTo>
                      <a:pt x="75" y="58"/>
                    </a:lnTo>
                    <a:lnTo>
                      <a:pt x="58" y="50"/>
                    </a:lnTo>
                    <a:close/>
                    <a:moveTo>
                      <a:pt x="62" y="43"/>
                    </a:moveTo>
                    <a:lnTo>
                      <a:pt x="62" y="42"/>
                    </a:lnTo>
                    <a:lnTo>
                      <a:pt x="64" y="41"/>
                    </a:lnTo>
                    <a:lnTo>
                      <a:pt x="71" y="47"/>
                    </a:lnTo>
                    <a:lnTo>
                      <a:pt x="62" y="43"/>
                    </a:lnTo>
                    <a:close/>
                    <a:moveTo>
                      <a:pt x="64" y="41"/>
                    </a:moveTo>
                    <a:lnTo>
                      <a:pt x="66" y="37"/>
                    </a:lnTo>
                    <a:lnTo>
                      <a:pt x="80" y="51"/>
                    </a:lnTo>
                    <a:lnTo>
                      <a:pt x="77" y="54"/>
                    </a:lnTo>
                    <a:lnTo>
                      <a:pt x="64" y="41"/>
                    </a:lnTo>
                    <a:close/>
                    <a:moveTo>
                      <a:pt x="80" y="51"/>
                    </a:moveTo>
                    <a:lnTo>
                      <a:pt x="80" y="51"/>
                    </a:lnTo>
                    <a:lnTo>
                      <a:pt x="73" y="44"/>
                    </a:lnTo>
                    <a:lnTo>
                      <a:pt x="80" y="51"/>
                    </a:lnTo>
                    <a:close/>
                    <a:moveTo>
                      <a:pt x="66" y="37"/>
                    </a:moveTo>
                    <a:lnTo>
                      <a:pt x="69" y="34"/>
                    </a:lnTo>
                    <a:lnTo>
                      <a:pt x="83" y="49"/>
                    </a:lnTo>
                    <a:lnTo>
                      <a:pt x="80" y="51"/>
                    </a:lnTo>
                    <a:lnTo>
                      <a:pt x="66" y="37"/>
                    </a:lnTo>
                    <a:close/>
                    <a:moveTo>
                      <a:pt x="86" y="41"/>
                    </a:moveTo>
                    <a:lnTo>
                      <a:pt x="86" y="45"/>
                    </a:lnTo>
                    <a:lnTo>
                      <a:pt x="83" y="49"/>
                    </a:lnTo>
                    <a:lnTo>
                      <a:pt x="76" y="41"/>
                    </a:lnTo>
                    <a:lnTo>
                      <a:pt x="86" y="41"/>
                    </a:lnTo>
                    <a:close/>
                    <a:moveTo>
                      <a:pt x="67" y="41"/>
                    </a:moveTo>
                    <a:lnTo>
                      <a:pt x="67" y="35"/>
                    </a:lnTo>
                    <a:lnTo>
                      <a:pt x="86" y="35"/>
                    </a:lnTo>
                    <a:lnTo>
                      <a:pt x="86" y="41"/>
                    </a:lnTo>
                    <a:lnTo>
                      <a:pt x="67" y="41"/>
                    </a:lnTo>
                    <a:close/>
                    <a:moveTo>
                      <a:pt x="67" y="35"/>
                    </a:moveTo>
                    <a:lnTo>
                      <a:pt x="67" y="32"/>
                    </a:lnTo>
                    <a:lnTo>
                      <a:pt x="86" y="32"/>
                    </a:lnTo>
                    <a:lnTo>
                      <a:pt x="86" y="35"/>
                    </a:lnTo>
                    <a:lnTo>
                      <a:pt x="67" y="35"/>
                    </a:lnTo>
                    <a:close/>
                    <a:moveTo>
                      <a:pt x="67" y="32"/>
                    </a:moveTo>
                    <a:lnTo>
                      <a:pt x="67" y="29"/>
                    </a:lnTo>
                    <a:lnTo>
                      <a:pt x="86" y="29"/>
                    </a:lnTo>
                    <a:lnTo>
                      <a:pt x="86" y="32"/>
                    </a:lnTo>
                    <a:lnTo>
                      <a:pt x="67" y="32"/>
                    </a:lnTo>
                    <a:close/>
                    <a:moveTo>
                      <a:pt x="67" y="29"/>
                    </a:moveTo>
                    <a:lnTo>
                      <a:pt x="67" y="22"/>
                    </a:lnTo>
                    <a:lnTo>
                      <a:pt x="86" y="22"/>
                    </a:lnTo>
                    <a:lnTo>
                      <a:pt x="86" y="29"/>
                    </a:lnTo>
                    <a:lnTo>
                      <a:pt x="67" y="29"/>
                    </a:lnTo>
                    <a:close/>
                    <a:moveTo>
                      <a:pt x="83" y="15"/>
                    </a:moveTo>
                    <a:lnTo>
                      <a:pt x="86" y="19"/>
                    </a:lnTo>
                    <a:lnTo>
                      <a:pt x="86" y="22"/>
                    </a:lnTo>
                    <a:lnTo>
                      <a:pt x="76" y="22"/>
                    </a:lnTo>
                    <a:lnTo>
                      <a:pt x="83" y="15"/>
                    </a:lnTo>
                    <a:close/>
                    <a:moveTo>
                      <a:pt x="69" y="29"/>
                    </a:moveTo>
                    <a:lnTo>
                      <a:pt x="66" y="25"/>
                    </a:lnTo>
                    <a:lnTo>
                      <a:pt x="80" y="12"/>
                    </a:lnTo>
                    <a:lnTo>
                      <a:pt x="83" y="15"/>
                    </a:lnTo>
                    <a:lnTo>
                      <a:pt x="69" y="29"/>
                    </a:lnTo>
                    <a:close/>
                    <a:moveTo>
                      <a:pt x="66" y="25"/>
                    </a:moveTo>
                    <a:lnTo>
                      <a:pt x="64" y="23"/>
                    </a:lnTo>
                    <a:lnTo>
                      <a:pt x="64" y="19"/>
                    </a:lnTo>
                    <a:lnTo>
                      <a:pt x="73" y="19"/>
                    </a:lnTo>
                    <a:lnTo>
                      <a:pt x="66" y="25"/>
                    </a:lnTo>
                    <a:close/>
                    <a:moveTo>
                      <a:pt x="64" y="19"/>
                    </a:moveTo>
                    <a:lnTo>
                      <a:pt x="64" y="15"/>
                    </a:lnTo>
                    <a:lnTo>
                      <a:pt x="83" y="15"/>
                    </a:lnTo>
                    <a:lnTo>
                      <a:pt x="83" y="19"/>
                    </a:lnTo>
                    <a:lnTo>
                      <a:pt x="64" y="19"/>
                    </a:lnTo>
                    <a:close/>
                    <a:moveTo>
                      <a:pt x="80" y="9"/>
                    </a:moveTo>
                    <a:lnTo>
                      <a:pt x="83" y="12"/>
                    </a:lnTo>
                    <a:lnTo>
                      <a:pt x="83" y="15"/>
                    </a:lnTo>
                    <a:lnTo>
                      <a:pt x="73" y="15"/>
                    </a:lnTo>
                    <a:lnTo>
                      <a:pt x="80" y="9"/>
                    </a:lnTo>
                    <a:close/>
                    <a:moveTo>
                      <a:pt x="66" y="23"/>
                    </a:moveTo>
                    <a:lnTo>
                      <a:pt x="64" y="20"/>
                    </a:lnTo>
                    <a:lnTo>
                      <a:pt x="77" y="6"/>
                    </a:lnTo>
                    <a:lnTo>
                      <a:pt x="80" y="9"/>
                    </a:lnTo>
                    <a:lnTo>
                      <a:pt x="66" y="23"/>
                    </a:lnTo>
                    <a:close/>
                    <a:moveTo>
                      <a:pt x="64" y="20"/>
                    </a:moveTo>
                    <a:lnTo>
                      <a:pt x="63" y="20"/>
                    </a:lnTo>
                    <a:lnTo>
                      <a:pt x="71" y="13"/>
                    </a:lnTo>
                    <a:lnTo>
                      <a:pt x="64" y="20"/>
                    </a:lnTo>
                    <a:close/>
                    <a:moveTo>
                      <a:pt x="63" y="20"/>
                    </a:moveTo>
                    <a:lnTo>
                      <a:pt x="61" y="17"/>
                    </a:lnTo>
                    <a:lnTo>
                      <a:pt x="74" y="3"/>
                    </a:lnTo>
                    <a:lnTo>
                      <a:pt x="77" y="6"/>
                    </a:lnTo>
                    <a:lnTo>
                      <a:pt x="63" y="20"/>
                    </a:lnTo>
                    <a:close/>
                    <a:moveTo>
                      <a:pt x="67" y="0"/>
                    </a:moveTo>
                    <a:lnTo>
                      <a:pt x="71" y="0"/>
                    </a:lnTo>
                    <a:lnTo>
                      <a:pt x="74" y="3"/>
                    </a:lnTo>
                    <a:lnTo>
                      <a:pt x="67" y="10"/>
                    </a:lnTo>
                    <a:lnTo>
                      <a:pt x="67" y="0"/>
                    </a:lnTo>
                    <a:close/>
                    <a:moveTo>
                      <a:pt x="67" y="19"/>
                    </a:moveTo>
                    <a:lnTo>
                      <a:pt x="61" y="19"/>
                    </a:lnTo>
                    <a:lnTo>
                      <a:pt x="61" y="0"/>
                    </a:lnTo>
                    <a:lnTo>
                      <a:pt x="67" y="0"/>
                    </a:lnTo>
                    <a:lnTo>
                      <a:pt x="67" y="19"/>
                    </a:lnTo>
                    <a:close/>
                    <a:moveTo>
                      <a:pt x="61" y="19"/>
                    </a:moveTo>
                    <a:lnTo>
                      <a:pt x="57" y="19"/>
                    </a:lnTo>
                    <a:lnTo>
                      <a:pt x="57" y="0"/>
                    </a:lnTo>
                    <a:lnTo>
                      <a:pt x="61" y="0"/>
                    </a:lnTo>
                    <a:lnTo>
                      <a:pt x="61" y="19"/>
                    </a:lnTo>
                    <a:close/>
                    <a:moveTo>
                      <a:pt x="57" y="19"/>
                    </a:moveTo>
                    <a:lnTo>
                      <a:pt x="51" y="19"/>
                    </a:lnTo>
                    <a:lnTo>
                      <a:pt x="51" y="0"/>
                    </a:lnTo>
                    <a:lnTo>
                      <a:pt x="57" y="0"/>
                    </a:lnTo>
                    <a:lnTo>
                      <a:pt x="57" y="19"/>
                    </a:lnTo>
                    <a:close/>
                    <a:moveTo>
                      <a:pt x="51" y="19"/>
                    </a:moveTo>
                    <a:lnTo>
                      <a:pt x="47" y="19"/>
                    </a:lnTo>
                    <a:lnTo>
                      <a:pt x="47" y="0"/>
                    </a:lnTo>
                    <a:lnTo>
                      <a:pt x="51" y="0"/>
                    </a:lnTo>
                    <a:lnTo>
                      <a:pt x="51" y="19"/>
                    </a:lnTo>
                    <a:close/>
                    <a:moveTo>
                      <a:pt x="47" y="19"/>
                    </a:moveTo>
                    <a:lnTo>
                      <a:pt x="42" y="19"/>
                    </a:lnTo>
                    <a:lnTo>
                      <a:pt x="42" y="0"/>
                    </a:lnTo>
                    <a:lnTo>
                      <a:pt x="47" y="0"/>
                    </a:lnTo>
                    <a:lnTo>
                      <a:pt x="47" y="19"/>
                    </a:lnTo>
                    <a:close/>
                    <a:moveTo>
                      <a:pt x="37" y="1"/>
                    </a:moveTo>
                    <a:lnTo>
                      <a:pt x="40" y="0"/>
                    </a:lnTo>
                    <a:lnTo>
                      <a:pt x="42" y="0"/>
                    </a:lnTo>
                    <a:lnTo>
                      <a:pt x="42" y="10"/>
                    </a:lnTo>
                    <a:lnTo>
                      <a:pt x="37" y="1"/>
                    </a:lnTo>
                    <a:close/>
                    <a:moveTo>
                      <a:pt x="45" y="18"/>
                    </a:moveTo>
                    <a:lnTo>
                      <a:pt x="40" y="21"/>
                    </a:lnTo>
                    <a:lnTo>
                      <a:pt x="31" y="4"/>
                    </a:lnTo>
                    <a:lnTo>
                      <a:pt x="37" y="1"/>
                    </a:lnTo>
                    <a:lnTo>
                      <a:pt x="45" y="18"/>
                    </a:lnTo>
                    <a:close/>
                    <a:moveTo>
                      <a:pt x="40" y="21"/>
                    </a:moveTo>
                    <a:lnTo>
                      <a:pt x="37" y="22"/>
                    </a:lnTo>
                    <a:lnTo>
                      <a:pt x="35" y="22"/>
                    </a:lnTo>
                    <a:lnTo>
                      <a:pt x="35" y="13"/>
                    </a:lnTo>
                    <a:lnTo>
                      <a:pt x="40" y="21"/>
                    </a:lnTo>
                    <a:close/>
                    <a:moveTo>
                      <a:pt x="35" y="22"/>
                    </a:moveTo>
                    <a:lnTo>
                      <a:pt x="32" y="22"/>
                    </a:lnTo>
                    <a:lnTo>
                      <a:pt x="32" y="3"/>
                    </a:lnTo>
                    <a:lnTo>
                      <a:pt x="35" y="3"/>
                    </a:lnTo>
                    <a:lnTo>
                      <a:pt x="35" y="22"/>
                    </a:lnTo>
                    <a:close/>
                    <a:moveTo>
                      <a:pt x="28" y="4"/>
                    </a:moveTo>
                    <a:lnTo>
                      <a:pt x="30" y="3"/>
                    </a:lnTo>
                    <a:lnTo>
                      <a:pt x="32" y="3"/>
                    </a:lnTo>
                    <a:lnTo>
                      <a:pt x="32" y="13"/>
                    </a:lnTo>
                    <a:lnTo>
                      <a:pt x="28" y="4"/>
                    </a:lnTo>
                    <a:close/>
                    <a:moveTo>
                      <a:pt x="36" y="21"/>
                    </a:moveTo>
                    <a:lnTo>
                      <a:pt x="30" y="24"/>
                    </a:lnTo>
                    <a:lnTo>
                      <a:pt x="21" y="8"/>
                    </a:lnTo>
                    <a:lnTo>
                      <a:pt x="28" y="4"/>
                    </a:lnTo>
                    <a:lnTo>
                      <a:pt x="36" y="21"/>
                    </a:lnTo>
                    <a:close/>
                    <a:moveTo>
                      <a:pt x="17" y="12"/>
                    </a:moveTo>
                    <a:lnTo>
                      <a:pt x="19" y="9"/>
                    </a:lnTo>
                    <a:lnTo>
                      <a:pt x="21" y="8"/>
                    </a:lnTo>
                    <a:lnTo>
                      <a:pt x="25" y="15"/>
                    </a:lnTo>
                    <a:lnTo>
                      <a:pt x="17" y="12"/>
                    </a:lnTo>
                    <a:close/>
                    <a:moveTo>
                      <a:pt x="34" y="20"/>
                    </a:moveTo>
                    <a:lnTo>
                      <a:pt x="31" y="26"/>
                    </a:lnTo>
                    <a:lnTo>
                      <a:pt x="14" y="18"/>
                    </a:lnTo>
                    <a:lnTo>
                      <a:pt x="17" y="12"/>
                    </a:lnTo>
                    <a:lnTo>
                      <a:pt x="34" y="20"/>
                    </a:lnTo>
                    <a:close/>
                    <a:moveTo>
                      <a:pt x="31" y="26"/>
                    </a:moveTo>
                    <a:lnTo>
                      <a:pt x="30" y="28"/>
                    </a:lnTo>
                    <a:lnTo>
                      <a:pt x="29" y="29"/>
                    </a:lnTo>
                    <a:lnTo>
                      <a:pt x="22" y="22"/>
                    </a:lnTo>
                    <a:lnTo>
                      <a:pt x="31" y="26"/>
                    </a:lnTo>
                    <a:close/>
                    <a:moveTo>
                      <a:pt x="29" y="29"/>
                    </a:moveTo>
                    <a:lnTo>
                      <a:pt x="26" y="32"/>
                    </a:lnTo>
                    <a:lnTo>
                      <a:pt x="12" y="19"/>
                    </a:lnTo>
                    <a:lnTo>
                      <a:pt x="15" y="15"/>
                    </a:lnTo>
                    <a:lnTo>
                      <a:pt x="29" y="29"/>
                    </a:lnTo>
                    <a:close/>
                    <a:moveTo>
                      <a:pt x="26" y="32"/>
                    </a:moveTo>
                    <a:lnTo>
                      <a:pt x="26" y="32"/>
                    </a:lnTo>
                    <a:lnTo>
                      <a:pt x="19" y="25"/>
                    </a:lnTo>
                    <a:lnTo>
                      <a:pt x="26" y="32"/>
                    </a:lnTo>
                    <a:close/>
                    <a:moveTo>
                      <a:pt x="26" y="32"/>
                    </a:moveTo>
                    <a:lnTo>
                      <a:pt x="23" y="35"/>
                    </a:lnTo>
                    <a:lnTo>
                      <a:pt x="10" y="22"/>
                    </a:lnTo>
                    <a:lnTo>
                      <a:pt x="12" y="19"/>
                    </a:lnTo>
                    <a:lnTo>
                      <a:pt x="26" y="32"/>
                    </a:lnTo>
                    <a:close/>
                    <a:moveTo>
                      <a:pt x="9" y="22"/>
                    </a:moveTo>
                    <a:lnTo>
                      <a:pt x="0" y="31"/>
                    </a:lnTo>
                    <a:lnTo>
                      <a:pt x="10" y="22"/>
                    </a:lnTo>
                    <a:lnTo>
                      <a:pt x="17" y="29"/>
                    </a:lnTo>
                    <a:lnTo>
                      <a:pt x="9" y="22"/>
                    </a:lnTo>
                    <a:close/>
                    <a:moveTo>
                      <a:pt x="23" y="35"/>
                    </a:moveTo>
                    <a:lnTo>
                      <a:pt x="20" y="39"/>
                    </a:lnTo>
                    <a:lnTo>
                      <a:pt x="7" y="25"/>
                    </a:lnTo>
                    <a:lnTo>
                      <a:pt x="9" y="22"/>
                    </a:lnTo>
                    <a:lnTo>
                      <a:pt x="23" y="35"/>
                    </a:lnTo>
                    <a:close/>
                    <a:moveTo>
                      <a:pt x="3" y="32"/>
                    </a:moveTo>
                    <a:lnTo>
                      <a:pt x="3" y="28"/>
                    </a:lnTo>
                    <a:lnTo>
                      <a:pt x="7" y="25"/>
                    </a:lnTo>
                    <a:lnTo>
                      <a:pt x="13" y="32"/>
                    </a:lnTo>
                    <a:lnTo>
                      <a:pt x="3" y="32"/>
                    </a:lnTo>
                    <a:close/>
                    <a:moveTo>
                      <a:pt x="22" y="32"/>
                    </a:moveTo>
                    <a:lnTo>
                      <a:pt x="22" y="39"/>
                    </a:lnTo>
                    <a:lnTo>
                      <a:pt x="3" y="39"/>
                    </a:lnTo>
                    <a:lnTo>
                      <a:pt x="3" y="32"/>
                    </a:lnTo>
                    <a:lnTo>
                      <a:pt x="22" y="32"/>
                    </a:lnTo>
                    <a:close/>
                    <a:moveTo>
                      <a:pt x="22" y="39"/>
                    </a:moveTo>
                    <a:lnTo>
                      <a:pt x="22" y="42"/>
                    </a:lnTo>
                    <a:lnTo>
                      <a:pt x="20" y="45"/>
                    </a:lnTo>
                    <a:lnTo>
                      <a:pt x="13" y="39"/>
                    </a:lnTo>
                    <a:lnTo>
                      <a:pt x="22" y="39"/>
                    </a:lnTo>
                    <a:close/>
                    <a:moveTo>
                      <a:pt x="20" y="45"/>
                    </a:moveTo>
                    <a:lnTo>
                      <a:pt x="17" y="49"/>
                    </a:lnTo>
                    <a:lnTo>
                      <a:pt x="3" y="34"/>
                    </a:lnTo>
                    <a:lnTo>
                      <a:pt x="7" y="31"/>
                    </a:lnTo>
                    <a:lnTo>
                      <a:pt x="20" y="45"/>
                    </a:lnTo>
                    <a:close/>
                    <a:moveTo>
                      <a:pt x="0" y="41"/>
                    </a:moveTo>
                    <a:lnTo>
                      <a:pt x="0" y="37"/>
                    </a:lnTo>
                    <a:lnTo>
                      <a:pt x="3" y="34"/>
                    </a:lnTo>
                    <a:lnTo>
                      <a:pt x="10" y="41"/>
                    </a:lnTo>
                    <a:lnTo>
                      <a:pt x="0" y="41"/>
                    </a:lnTo>
                    <a:close/>
                    <a:moveTo>
                      <a:pt x="19" y="41"/>
                    </a:moveTo>
                    <a:lnTo>
                      <a:pt x="19" y="47"/>
                    </a:lnTo>
                    <a:lnTo>
                      <a:pt x="0" y="47"/>
                    </a:lnTo>
                    <a:lnTo>
                      <a:pt x="0" y="41"/>
                    </a:lnTo>
                    <a:lnTo>
                      <a:pt x="19" y="41"/>
                    </a:lnTo>
                    <a:close/>
                    <a:moveTo>
                      <a:pt x="3" y="54"/>
                    </a:moveTo>
                    <a:lnTo>
                      <a:pt x="0" y="52"/>
                    </a:lnTo>
                    <a:lnTo>
                      <a:pt x="0" y="47"/>
                    </a:lnTo>
                    <a:lnTo>
                      <a:pt x="10" y="47"/>
                    </a:lnTo>
                    <a:lnTo>
                      <a:pt x="3" y="54"/>
                    </a:lnTo>
                    <a:close/>
                    <a:moveTo>
                      <a:pt x="17" y="41"/>
                    </a:moveTo>
                    <a:lnTo>
                      <a:pt x="20" y="44"/>
                    </a:lnTo>
                    <a:lnTo>
                      <a:pt x="7" y="57"/>
                    </a:lnTo>
                    <a:lnTo>
                      <a:pt x="3" y="54"/>
                    </a:lnTo>
                    <a:lnTo>
                      <a:pt x="17" y="41"/>
                    </a:lnTo>
                    <a:close/>
                    <a:moveTo>
                      <a:pt x="20" y="44"/>
                    </a:moveTo>
                    <a:lnTo>
                      <a:pt x="22" y="47"/>
                    </a:lnTo>
                    <a:lnTo>
                      <a:pt x="22" y="51"/>
                    </a:lnTo>
                    <a:lnTo>
                      <a:pt x="13" y="51"/>
                    </a:lnTo>
                    <a:lnTo>
                      <a:pt x="20" y="44"/>
                    </a:lnTo>
                    <a:close/>
                    <a:moveTo>
                      <a:pt x="22" y="51"/>
                    </a:moveTo>
                    <a:lnTo>
                      <a:pt x="22" y="54"/>
                    </a:lnTo>
                    <a:lnTo>
                      <a:pt x="3" y="54"/>
                    </a:lnTo>
                    <a:lnTo>
                      <a:pt x="3" y="51"/>
                    </a:lnTo>
                    <a:lnTo>
                      <a:pt x="22" y="51"/>
                    </a:lnTo>
                    <a:close/>
                    <a:moveTo>
                      <a:pt x="7" y="61"/>
                    </a:moveTo>
                    <a:lnTo>
                      <a:pt x="3" y="58"/>
                    </a:lnTo>
                    <a:lnTo>
                      <a:pt x="3" y="54"/>
                    </a:lnTo>
                    <a:lnTo>
                      <a:pt x="13" y="54"/>
                    </a:lnTo>
                    <a:lnTo>
                      <a:pt x="7" y="61"/>
                    </a:lnTo>
                    <a:close/>
                    <a:moveTo>
                      <a:pt x="20" y="47"/>
                    </a:moveTo>
                    <a:lnTo>
                      <a:pt x="23" y="51"/>
                    </a:lnTo>
                    <a:lnTo>
                      <a:pt x="9" y="64"/>
                    </a:lnTo>
                    <a:lnTo>
                      <a:pt x="7" y="61"/>
                    </a:lnTo>
                    <a:lnTo>
                      <a:pt x="20" y="47"/>
                    </a:lnTo>
                    <a:close/>
                    <a:moveTo>
                      <a:pt x="10" y="64"/>
                    </a:moveTo>
                    <a:lnTo>
                      <a:pt x="0" y="54"/>
                    </a:lnTo>
                    <a:lnTo>
                      <a:pt x="9" y="64"/>
                    </a:lnTo>
                    <a:lnTo>
                      <a:pt x="17" y="57"/>
                    </a:lnTo>
                    <a:lnTo>
                      <a:pt x="10" y="64"/>
                    </a:lnTo>
                    <a:close/>
                    <a:moveTo>
                      <a:pt x="23" y="51"/>
                    </a:moveTo>
                    <a:lnTo>
                      <a:pt x="26" y="54"/>
                    </a:lnTo>
                    <a:lnTo>
                      <a:pt x="12" y="67"/>
                    </a:lnTo>
                    <a:lnTo>
                      <a:pt x="10" y="64"/>
                    </a:lnTo>
                    <a:lnTo>
                      <a:pt x="23" y="51"/>
                    </a:lnTo>
                    <a:close/>
                    <a:moveTo>
                      <a:pt x="26" y="54"/>
                    </a:moveTo>
                    <a:lnTo>
                      <a:pt x="26" y="54"/>
                    </a:lnTo>
                    <a:lnTo>
                      <a:pt x="19" y="61"/>
                    </a:lnTo>
                    <a:lnTo>
                      <a:pt x="26" y="54"/>
                    </a:lnTo>
                    <a:close/>
                    <a:moveTo>
                      <a:pt x="26" y="54"/>
                    </a:moveTo>
                    <a:lnTo>
                      <a:pt x="29" y="57"/>
                    </a:lnTo>
                    <a:lnTo>
                      <a:pt x="15" y="71"/>
                    </a:lnTo>
                    <a:lnTo>
                      <a:pt x="12" y="67"/>
                    </a:lnTo>
                    <a:lnTo>
                      <a:pt x="26" y="54"/>
                    </a:lnTo>
                    <a:close/>
                    <a:moveTo>
                      <a:pt x="22" y="73"/>
                    </a:moveTo>
                    <a:lnTo>
                      <a:pt x="19" y="73"/>
                    </a:lnTo>
                    <a:lnTo>
                      <a:pt x="15" y="71"/>
                    </a:lnTo>
                    <a:lnTo>
                      <a:pt x="22" y="64"/>
                    </a:lnTo>
                    <a:lnTo>
                      <a:pt x="22" y="73"/>
                    </a:lnTo>
                    <a:close/>
                    <a:moveTo>
                      <a:pt x="22" y="54"/>
                    </a:moveTo>
                    <a:lnTo>
                      <a:pt x="29" y="54"/>
                    </a:lnTo>
                    <a:lnTo>
                      <a:pt x="29" y="73"/>
                    </a:lnTo>
                    <a:lnTo>
                      <a:pt x="22" y="73"/>
                    </a:lnTo>
                    <a:lnTo>
                      <a:pt x="22" y="54"/>
                    </a:lnTo>
                    <a:close/>
                    <a:moveTo>
                      <a:pt x="29" y="54"/>
                    </a:moveTo>
                    <a:lnTo>
                      <a:pt x="33" y="54"/>
                    </a:lnTo>
                    <a:lnTo>
                      <a:pt x="35" y="57"/>
                    </a:lnTo>
                    <a:lnTo>
                      <a:pt x="29" y="64"/>
                    </a:lnTo>
                    <a:lnTo>
                      <a:pt x="29" y="54"/>
                    </a:lnTo>
                    <a:close/>
                    <a:moveTo>
                      <a:pt x="35" y="57"/>
                    </a:moveTo>
                    <a:lnTo>
                      <a:pt x="39" y="60"/>
                    </a:lnTo>
                    <a:lnTo>
                      <a:pt x="25" y="74"/>
                    </a:lnTo>
                    <a:lnTo>
                      <a:pt x="22" y="71"/>
                    </a:lnTo>
                    <a:lnTo>
                      <a:pt x="35" y="57"/>
                    </a:lnTo>
                    <a:close/>
                    <a:moveTo>
                      <a:pt x="32" y="76"/>
                    </a:moveTo>
                    <a:lnTo>
                      <a:pt x="28" y="76"/>
                    </a:lnTo>
                    <a:lnTo>
                      <a:pt x="25" y="74"/>
                    </a:lnTo>
                    <a:lnTo>
                      <a:pt x="32" y="67"/>
                    </a:lnTo>
                    <a:lnTo>
                      <a:pt x="32" y="76"/>
                    </a:lnTo>
                    <a:close/>
                    <a:moveTo>
                      <a:pt x="32" y="57"/>
                    </a:moveTo>
                    <a:lnTo>
                      <a:pt x="39" y="57"/>
                    </a:lnTo>
                    <a:lnTo>
                      <a:pt x="39" y="76"/>
                    </a:lnTo>
                    <a:lnTo>
                      <a:pt x="32" y="76"/>
                    </a:lnTo>
                    <a:lnTo>
                      <a:pt x="32" y="57"/>
                    </a:lnTo>
                    <a:close/>
                    <a:moveTo>
                      <a:pt x="45" y="74"/>
                    </a:moveTo>
                    <a:lnTo>
                      <a:pt x="42" y="76"/>
                    </a:lnTo>
                    <a:lnTo>
                      <a:pt x="39" y="76"/>
                    </a:lnTo>
                    <a:lnTo>
                      <a:pt x="39" y="67"/>
                    </a:lnTo>
                    <a:lnTo>
                      <a:pt x="45" y="74"/>
                    </a:lnTo>
                    <a:close/>
                    <a:moveTo>
                      <a:pt x="32" y="60"/>
                    </a:moveTo>
                    <a:lnTo>
                      <a:pt x="35" y="57"/>
                    </a:lnTo>
                    <a:lnTo>
                      <a:pt x="48" y="71"/>
                    </a:lnTo>
                    <a:lnTo>
                      <a:pt x="45" y="74"/>
                    </a:lnTo>
                    <a:lnTo>
                      <a:pt x="32" y="60"/>
                    </a:lnTo>
                    <a:close/>
                    <a:moveTo>
                      <a:pt x="35" y="57"/>
                    </a:moveTo>
                    <a:lnTo>
                      <a:pt x="37" y="54"/>
                    </a:lnTo>
                    <a:lnTo>
                      <a:pt x="42" y="54"/>
                    </a:lnTo>
                    <a:lnTo>
                      <a:pt x="42" y="64"/>
                    </a:lnTo>
                    <a:lnTo>
                      <a:pt x="35" y="57"/>
                    </a:lnTo>
                    <a:close/>
                    <a:moveTo>
                      <a:pt x="42" y="54"/>
                    </a:moveTo>
                    <a:lnTo>
                      <a:pt x="47" y="54"/>
                    </a:lnTo>
                    <a:lnTo>
                      <a:pt x="47" y="73"/>
                    </a:lnTo>
                    <a:lnTo>
                      <a:pt x="42" y="73"/>
                    </a:lnTo>
                    <a:lnTo>
                      <a:pt x="42" y="54"/>
                    </a:lnTo>
                    <a:close/>
                    <a:moveTo>
                      <a:pt x="47" y="54"/>
                    </a:moveTo>
                    <a:lnTo>
                      <a:pt x="51" y="54"/>
                    </a:lnTo>
                    <a:lnTo>
                      <a:pt x="51" y="73"/>
                    </a:lnTo>
                    <a:lnTo>
                      <a:pt x="47" y="73"/>
                    </a:lnTo>
                    <a:lnTo>
                      <a:pt x="47" y="54"/>
                    </a:lnTo>
                    <a:close/>
                    <a:moveTo>
                      <a:pt x="55" y="72"/>
                    </a:moveTo>
                    <a:lnTo>
                      <a:pt x="53" y="73"/>
                    </a:lnTo>
                    <a:lnTo>
                      <a:pt x="51" y="73"/>
                    </a:lnTo>
                    <a:lnTo>
                      <a:pt x="51" y="64"/>
                    </a:lnTo>
                    <a:lnTo>
                      <a:pt x="55" y="72"/>
                    </a:lnTo>
                    <a:close/>
                    <a:moveTo>
                      <a:pt x="46" y="55"/>
                    </a:moveTo>
                    <a:lnTo>
                      <a:pt x="53" y="52"/>
                    </a:lnTo>
                    <a:lnTo>
                      <a:pt x="62" y="68"/>
                    </a:lnTo>
                    <a:lnTo>
                      <a:pt x="55" y="72"/>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70" name="Freeform 356">
                <a:extLst>
                  <a:ext uri="{FF2B5EF4-FFF2-40B4-BE49-F238E27FC236}">
                    <a16:creationId xmlns:a16="http://schemas.microsoft.com/office/drawing/2014/main" id="{C09212E6-1EE8-410E-BFFB-053EDEAAB926}"/>
                  </a:ext>
                </a:extLst>
              </p:cNvPr>
              <p:cNvSpPr>
                <a:spLocks/>
              </p:cNvSpPr>
              <p:nvPr/>
            </p:nvSpPr>
            <p:spPr bwMode="auto">
              <a:xfrm>
                <a:off x="3084" y="3211"/>
                <a:ext cx="16" cy="14"/>
              </a:xfrm>
              <a:custGeom>
                <a:avLst/>
                <a:gdLst>
                  <a:gd name="T0" fmla="*/ 11 w 66"/>
                  <a:gd name="T1" fmla="*/ 14 h 57"/>
                  <a:gd name="T2" fmla="*/ 12 w 66"/>
                  <a:gd name="T3" fmla="*/ 13 h 57"/>
                  <a:gd name="T4" fmla="*/ 14 w 66"/>
                  <a:gd name="T5" fmla="*/ 11 h 57"/>
                  <a:gd name="T6" fmla="*/ 15 w 66"/>
                  <a:gd name="T7" fmla="*/ 10 h 57"/>
                  <a:gd name="T8" fmla="*/ 15 w 66"/>
                  <a:gd name="T9" fmla="*/ 10 h 57"/>
                  <a:gd name="T10" fmla="*/ 15 w 66"/>
                  <a:gd name="T11" fmla="*/ 9 h 57"/>
                  <a:gd name="T12" fmla="*/ 16 w 66"/>
                  <a:gd name="T13" fmla="*/ 7 h 57"/>
                  <a:gd name="T14" fmla="*/ 16 w 66"/>
                  <a:gd name="T15" fmla="*/ 7 h 57"/>
                  <a:gd name="T16" fmla="*/ 16 w 66"/>
                  <a:gd name="T17" fmla="*/ 5 h 57"/>
                  <a:gd name="T18" fmla="*/ 16 w 66"/>
                  <a:gd name="T19" fmla="*/ 4 h 57"/>
                  <a:gd name="T20" fmla="*/ 15 w 66"/>
                  <a:gd name="T21" fmla="*/ 3 h 57"/>
                  <a:gd name="T22" fmla="*/ 15 w 66"/>
                  <a:gd name="T23" fmla="*/ 2 h 57"/>
                  <a:gd name="T24" fmla="*/ 14 w 66"/>
                  <a:gd name="T25" fmla="*/ 2 h 57"/>
                  <a:gd name="T26" fmla="*/ 13 w 66"/>
                  <a:gd name="T27" fmla="*/ 1 h 57"/>
                  <a:gd name="T28" fmla="*/ 12 w 66"/>
                  <a:gd name="T29" fmla="*/ 1 h 57"/>
                  <a:gd name="T30" fmla="*/ 11 w 66"/>
                  <a:gd name="T31" fmla="*/ 0 h 57"/>
                  <a:gd name="T32" fmla="*/ 10 w 66"/>
                  <a:gd name="T33" fmla="*/ 0 h 57"/>
                  <a:gd name="T34" fmla="*/ 8 w 66"/>
                  <a:gd name="T35" fmla="*/ 0 h 57"/>
                  <a:gd name="T36" fmla="*/ 8 w 66"/>
                  <a:gd name="T37" fmla="*/ 1 h 57"/>
                  <a:gd name="T38" fmla="*/ 6 w 66"/>
                  <a:gd name="T39" fmla="*/ 1 h 57"/>
                  <a:gd name="T40" fmla="*/ 5 w 66"/>
                  <a:gd name="T41" fmla="*/ 2 h 57"/>
                  <a:gd name="T42" fmla="*/ 4 w 66"/>
                  <a:gd name="T43" fmla="*/ 2 h 57"/>
                  <a:gd name="T44" fmla="*/ 3 w 66"/>
                  <a:gd name="T45" fmla="*/ 3 h 57"/>
                  <a:gd name="T46" fmla="*/ 2 w 66"/>
                  <a:gd name="T47" fmla="*/ 4 h 57"/>
                  <a:gd name="T48" fmla="*/ 1 w 66"/>
                  <a:gd name="T49" fmla="*/ 6 h 57"/>
                  <a:gd name="T50" fmla="*/ 1 w 66"/>
                  <a:gd name="T51" fmla="*/ 7 h 57"/>
                  <a:gd name="T52" fmla="*/ 1 w 66"/>
                  <a:gd name="T53" fmla="*/ 8 h 57"/>
                  <a:gd name="T54" fmla="*/ 0 w 66"/>
                  <a:gd name="T55" fmla="*/ 9 h 57"/>
                  <a:gd name="T56" fmla="*/ 0 w 66"/>
                  <a:gd name="T57" fmla="*/ 10 h 57"/>
                  <a:gd name="T58" fmla="*/ 1 w 66"/>
                  <a:gd name="T59" fmla="*/ 11 h 57"/>
                  <a:gd name="T60" fmla="*/ 1 w 66"/>
                  <a:gd name="T61" fmla="*/ 12 h 57"/>
                  <a:gd name="T62" fmla="*/ 1 w 66"/>
                  <a:gd name="T63" fmla="*/ 13 h 57"/>
                  <a:gd name="T64" fmla="*/ 2 w 66"/>
                  <a:gd name="T65" fmla="*/ 14 h 57"/>
                  <a:gd name="T66" fmla="*/ 3 w 66"/>
                  <a:gd name="T67" fmla="*/ 14 h 57"/>
                  <a:gd name="T68" fmla="*/ 4 w 66"/>
                  <a:gd name="T69" fmla="*/ 14 h 57"/>
                  <a:gd name="T70" fmla="*/ 5 w 66"/>
                  <a:gd name="T71" fmla="*/ 14 h 57"/>
                  <a:gd name="T72" fmla="*/ 6 w 66"/>
                  <a:gd name="T73" fmla="*/ 14 h 57"/>
                  <a:gd name="T74" fmla="*/ 8 w 66"/>
                  <a:gd name="T75" fmla="*/ 14 h 57"/>
                  <a:gd name="T76" fmla="*/ 9 w 66"/>
                  <a:gd name="T77" fmla="*/ 14 h 57"/>
                  <a:gd name="T78" fmla="*/ 10 w 66"/>
                  <a:gd name="T79" fmla="*/ 14 h 57"/>
                  <a:gd name="T80" fmla="*/ 11 w 66"/>
                  <a:gd name="T81" fmla="*/ 14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7" y="55"/>
                    </a:moveTo>
                    <a:lnTo>
                      <a:pt x="50" y="52"/>
                    </a:lnTo>
                    <a:lnTo>
                      <a:pt x="57" y="45"/>
                    </a:lnTo>
                    <a:lnTo>
                      <a:pt x="60" y="42"/>
                    </a:lnTo>
                    <a:lnTo>
                      <a:pt x="62" y="39"/>
                    </a:lnTo>
                    <a:lnTo>
                      <a:pt x="62" y="35"/>
                    </a:lnTo>
                    <a:lnTo>
                      <a:pt x="66" y="29"/>
                    </a:lnTo>
                    <a:lnTo>
                      <a:pt x="66" y="27"/>
                    </a:lnTo>
                    <a:lnTo>
                      <a:pt x="66" y="20"/>
                    </a:lnTo>
                    <a:lnTo>
                      <a:pt x="66" y="17"/>
                    </a:lnTo>
                    <a:lnTo>
                      <a:pt x="62" y="13"/>
                    </a:lnTo>
                    <a:lnTo>
                      <a:pt x="60" y="10"/>
                    </a:lnTo>
                    <a:lnTo>
                      <a:pt x="57" y="7"/>
                    </a:lnTo>
                    <a:lnTo>
                      <a:pt x="54" y="3"/>
                    </a:lnTo>
                    <a:lnTo>
                      <a:pt x="50" y="3"/>
                    </a:lnTo>
                    <a:lnTo>
                      <a:pt x="47" y="0"/>
                    </a:lnTo>
                    <a:lnTo>
                      <a:pt x="40" y="0"/>
                    </a:lnTo>
                    <a:lnTo>
                      <a:pt x="34" y="0"/>
                    </a:lnTo>
                    <a:lnTo>
                      <a:pt x="32" y="3"/>
                    </a:lnTo>
                    <a:lnTo>
                      <a:pt x="25" y="3"/>
                    </a:lnTo>
                    <a:lnTo>
                      <a:pt x="22" y="7"/>
                    </a:lnTo>
                    <a:lnTo>
                      <a:pt x="15" y="10"/>
                    </a:lnTo>
                    <a:lnTo>
                      <a:pt x="12" y="13"/>
                    </a:lnTo>
                    <a:lnTo>
                      <a:pt x="8" y="17"/>
                    </a:lnTo>
                    <a:lnTo>
                      <a:pt x="6" y="23"/>
                    </a:lnTo>
                    <a:lnTo>
                      <a:pt x="3" y="27"/>
                    </a:lnTo>
                    <a:lnTo>
                      <a:pt x="3" y="32"/>
                    </a:lnTo>
                    <a:lnTo>
                      <a:pt x="0" y="35"/>
                    </a:lnTo>
                    <a:lnTo>
                      <a:pt x="0" y="39"/>
                    </a:lnTo>
                    <a:lnTo>
                      <a:pt x="3" y="45"/>
                    </a:lnTo>
                    <a:lnTo>
                      <a:pt x="3" y="49"/>
                    </a:lnTo>
                    <a:lnTo>
                      <a:pt x="6" y="52"/>
                    </a:lnTo>
                    <a:lnTo>
                      <a:pt x="8" y="55"/>
                    </a:lnTo>
                    <a:lnTo>
                      <a:pt x="12" y="57"/>
                    </a:lnTo>
                    <a:lnTo>
                      <a:pt x="15" y="57"/>
                    </a:lnTo>
                    <a:lnTo>
                      <a:pt x="22" y="57"/>
                    </a:lnTo>
                    <a:lnTo>
                      <a:pt x="25" y="57"/>
                    </a:lnTo>
                    <a:lnTo>
                      <a:pt x="32" y="57"/>
                    </a:lnTo>
                    <a:lnTo>
                      <a:pt x="37" y="57"/>
                    </a:lnTo>
                    <a:lnTo>
                      <a:pt x="40" y="55"/>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71" name="Freeform 357">
                <a:extLst>
                  <a:ext uri="{FF2B5EF4-FFF2-40B4-BE49-F238E27FC236}">
                    <a16:creationId xmlns:a16="http://schemas.microsoft.com/office/drawing/2014/main" id="{F140C2CC-7B95-41A5-AF25-0009E56EC096}"/>
                  </a:ext>
                </a:extLst>
              </p:cNvPr>
              <p:cNvSpPr>
                <a:spLocks noEditPoints="1"/>
              </p:cNvSpPr>
              <p:nvPr/>
            </p:nvSpPr>
            <p:spPr bwMode="auto">
              <a:xfrm>
                <a:off x="3081" y="3208"/>
                <a:ext cx="22" cy="19"/>
              </a:xfrm>
              <a:custGeom>
                <a:avLst/>
                <a:gdLst>
                  <a:gd name="T0" fmla="*/ 14 w 86"/>
                  <a:gd name="T1" fmla="*/ 14 h 76"/>
                  <a:gd name="T2" fmla="*/ 15 w 86"/>
                  <a:gd name="T3" fmla="*/ 12 h 76"/>
                  <a:gd name="T4" fmla="*/ 15 w 86"/>
                  <a:gd name="T5" fmla="*/ 12 h 76"/>
                  <a:gd name="T6" fmla="*/ 19 w 86"/>
                  <a:gd name="T7" fmla="*/ 15 h 76"/>
                  <a:gd name="T8" fmla="*/ 20 w 86"/>
                  <a:gd name="T9" fmla="*/ 15 h 76"/>
                  <a:gd name="T10" fmla="*/ 21 w 86"/>
                  <a:gd name="T11" fmla="*/ 12 h 76"/>
                  <a:gd name="T12" fmla="*/ 16 w 86"/>
                  <a:gd name="T13" fmla="*/ 11 h 76"/>
                  <a:gd name="T14" fmla="*/ 17 w 86"/>
                  <a:gd name="T15" fmla="*/ 10 h 76"/>
                  <a:gd name="T16" fmla="*/ 21 w 86"/>
                  <a:gd name="T17" fmla="*/ 12 h 76"/>
                  <a:gd name="T18" fmla="*/ 22 w 86"/>
                  <a:gd name="T19" fmla="*/ 10 h 76"/>
                  <a:gd name="T20" fmla="*/ 17 w 86"/>
                  <a:gd name="T21" fmla="*/ 9 h 76"/>
                  <a:gd name="T22" fmla="*/ 17 w 86"/>
                  <a:gd name="T23" fmla="*/ 7 h 76"/>
                  <a:gd name="T24" fmla="*/ 22 w 86"/>
                  <a:gd name="T25" fmla="*/ 7 h 76"/>
                  <a:gd name="T26" fmla="*/ 21 w 86"/>
                  <a:gd name="T27" fmla="*/ 5 h 76"/>
                  <a:gd name="T28" fmla="*/ 17 w 86"/>
                  <a:gd name="T29" fmla="*/ 7 h 76"/>
                  <a:gd name="T30" fmla="*/ 16 w 86"/>
                  <a:gd name="T31" fmla="*/ 7 h 76"/>
                  <a:gd name="T32" fmla="*/ 15 w 86"/>
                  <a:gd name="T33" fmla="*/ 6 h 76"/>
                  <a:gd name="T34" fmla="*/ 18 w 86"/>
                  <a:gd name="T35" fmla="*/ 2 h 76"/>
                  <a:gd name="T36" fmla="*/ 16 w 86"/>
                  <a:gd name="T37" fmla="*/ 3 h 76"/>
                  <a:gd name="T38" fmla="*/ 16 w 86"/>
                  <a:gd name="T39" fmla="*/ 6 h 76"/>
                  <a:gd name="T40" fmla="*/ 14 w 86"/>
                  <a:gd name="T41" fmla="*/ 5 h 76"/>
                  <a:gd name="T42" fmla="*/ 16 w 86"/>
                  <a:gd name="T43" fmla="*/ 0 h 76"/>
                  <a:gd name="T44" fmla="*/ 13 w 86"/>
                  <a:gd name="T45" fmla="*/ 0 h 76"/>
                  <a:gd name="T46" fmla="*/ 13 w 86"/>
                  <a:gd name="T47" fmla="*/ 0 h 76"/>
                  <a:gd name="T48" fmla="*/ 9 w 86"/>
                  <a:gd name="T49" fmla="*/ 1 h 76"/>
                  <a:gd name="T50" fmla="*/ 12 w 86"/>
                  <a:gd name="T51" fmla="*/ 5 h 76"/>
                  <a:gd name="T52" fmla="*/ 9 w 86"/>
                  <a:gd name="T53" fmla="*/ 6 h 76"/>
                  <a:gd name="T54" fmla="*/ 9 w 86"/>
                  <a:gd name="T55" fmla="*/ 1 h 76"/>
                  <a:gd name="T56" fmla="*/ 7 w 86"/>
                  <a:gd name="T57" fmla="*/ 2 h 76"/>
                  <a:gd name="T58" fmla="*/ 10 w 86"/>
                  <a:gd name="T59" fmla="*/ 6 h 76"/>
                  <a:gd name="T60" fmla="*/ 5 w 86"/>
                  <a:gd name="T61" fmla="*/ 3 h 76"/>
                  <a:gd name="T62" fmla="*/ 7 w 86"/>
                  <a:gd name="T63" fmla="*/ 7 h 76"/>
                  <a:gd name="T64" fmla="*/ 3 w 86"/>
                  <a:gd name="T65" fmla="*/ 5 h 76"/>
                  <a:gd name="T66" fmla="*/ 5 w 86"/>
                  <a:gd name="T67" fmla="*/ 7 h 76"/>
                  <a:gd name="T68" fmla="*/ 7 w 86"/>
                  <a:gd name="T69" fmla="*/ 8 h 76"/>
                  <a:gd name="T70" fmla="*/ 6 w 86"/>
                  <a:gd name="T71" fmla="*/ 10 h 76"/>
                  <a:gd name="T72" fmla="*/ 1 w 86"/>
                  <a:gd name="T73" fmla="*/ 8 h 76"/>
                  <a:gd name="T74" fmla="*/ 1 w 86"/>
                  <a:gd name="T75" fmla="*/ 10 h 76"/>
                  <a:gd name="T76" fmla="*/ 3 w 86"/>
                  <a:gd name="T77" fmla="*/ 10 h 76"/>
                  <a:gd name="T78" fmla="*/ 5 w 86"/>
                  <a:gd name="T79" fmla="*/ 12 h 76"/>
                  <a:gd name="T80" fmla="*/ 5 w 86"/>
                  <a:gd name="T81" fmla="*/ 11 h 76"/>
                  <a:gd name="T82" fmla="*/ 0 w 86"/>
                  <a:gd name="T83" fmla="*/ 13 h 76"/>
                  <a:gd name="T84" fmla="*/ 1 w 86"/>
                  <a:gd name="T85" fmla="*/ 15 h 76"/>
                  <a:gd name="T86" fmla="*/ 3 w 86"/>
                  <a:gd name="T87" fmla="*/ 14 h 76"/>
                  <a:gd name="T88" fmla="*/ 6 w 86"/>
                  <a:gd name="T89" fmla="*/ 14 h 76"/>
                  <a:gd name="T90" fmla="*/ 5 w 86"/>
                  <a:gd name="T91" fmla="*/ 13 h 76"/>
                  <a:gd name="T92" fmla="*/ 7 w 86"/>
                  <a:gd name="T93" fmla="*/ 14 h 76"/>
                  <a:gd name="T94" fmla="*/ 3 w 86"/>
                  <a:gd name="T95" fmla="*/ 18 h 76"/>
                  <a:gd name="T96" fmla="*/ 3 w 86"/>
                  <a:gd name="T97" fmla="*/ 18 h 76"/>
                  <a:gd name="T98" fmla="*/ 6 w 86"/>
                  <a:gd name="T99" fmla="*/ 19 h 76"/>
                  <a:gd name="T100" fmla="*/ 6 w 86"/>
                  <a:gd name="T101" fmla="*/ 15 h 76"/>
                  <a:gd name="T102" fmla="*/ 9 w 86"/>
                  <a:gd name="T103" fmla="*/ 15 h 76"/>
                  <a:gd name="T104" fmla="*/ 11 w 86"/>
                  <a:gd name="T105" fmla="*/ 19 h 76"/>
                  <a:gd name="T106" fmla="*/ 11 w 86"/>
                  <a:gd name="T107" fmla="*/ 19 h 76"/>
                  <a:gd name="T108" fmla="*/ 14 w 86"/>
                  <a:gd name="T109" fmla="*/ 18 h 76"/>
                  <a:gd name="T110" fmla="*/ 11 w 86"/>
                  <a:gd name="T111" fmla="*/ 14 h 76"/>
                  <a:gd name="T112" fmla="*/ 15 w 86"/>
                  <a:gd name="T113" fmla="*/ 14 h 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6"/>
                  <a:gd name="T172" fmla="*/ 0 h 76"/>
                  <a:gd name="T173" fmla="*/ 86 w 86"/>
                  <a:gd name="T174" fmla="*/ 76 h 7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6" h="76">
                    <a:moveTo>
                      <a:pt x="50" y="56"/>
                    </a:moveTo>
                    <a:lnTo>
                      <a:pt x="54" y="54"/>
                    </a:lnTo>
                    <a:lnTo>
                      <a:pt x="67" y="67"/>
                    </a:lnTo>
                    <a:lnTo>
                      <a:pt x="64" y="71"/>
                    </a:lnTo>
                    <a:lnTo>
                      <a:pt x="50" y="56"/>
                    </a:lnTo>
                    <a:close/>
                    <a:moveTo>
                      <a:pt x="54" y="54"/>
                    </a:moveTo>
                    <a:lnTo>
                      <a:pt x="58" y="49"/>
                    </a:lnTo>
                    <a:lnTo>
                      <a:pt x="54" y="54"/>
                    </a:lnTo>
                    <a:lnTo>
                      <a:pt x="60" y="61"/>
                    </a:lnTo>
                    <a:lnTo>
                      <a:pt x="54" y="54"/>
                    </a:lnTo>
                    <a:close/>
                    <a:moveTo>
                      <a:pt x="54" y="54"/>
                    </a:moveTo>
                    <a:lnTo>
                      <a:pt x="60" y="48"/>
                    </a:lnTo>
                    <a:lnTo>
                      <a:pt x="74" y="61"/>
                    </a:lnTo>
                    <a:lnTo>
                      <a:pt x="67" y="67"/>
                    </a:lnTo>
                    <a:lnTo>
                      <a:pt x="54" y="54"/>
                    </a:lnTo>
                    <a:close/>
                    <a:moveTo>
                      <a:pt x="60" y="48"/>
                    </a:moveTo>
                    <a:lnTo>
                      <a:pt x="50" y="56"/>
                    </a:lnTo>
                    <a:lnTo>
                      <a:pt x="60" y="48"/>
                    </a:lnTo>
                    <a:lnTo>
                      <a:pt x="67" y="54"/>
                    </a:lnTo>
                    <a:lnTo>
                      <a:pt x="60" y="48"/>
                    </a:lnTo>
                    <a:close/>
                    <a:moveTo>
                      <a:pt x="60" y="48"/>
                    </a:moveTo>
                    <a:lnTo>
                      <a:pt x="63" y="44"/>
                    </a:lnTo>
                    <a:lnTo>
                      <a:pt x="77" y="58"/>
                    </a:lnTo>
                    <a:lnTo>
                      <a:pt x="74" y="61"/>
                    </a:lnTo>
                    <a:lnTo>
                      <a:pt x="60" y="48"/>
                    </a:lnTo>
                    <a:close/>
                    <a:moveTo>
                      <a:pt x="77" y="58"/>
                    </a:moveTo>
                    <a:lnTo>
                      <a:pt x="86" y="48"/>
                    </a:lnTo>
                    <a:lnTo>
                      <a:pt x="77" y="58"/>
                    </a:lnTo>
                    <a:lnTo>
                      <a:pt x="70" y="51"/>
                    </a:lnTo>
                    <a:lnTo>
                      <a:pt x="77" y="58"/>
                    </a:lnTo>
                    <a:close/>
                    <a:moveTo>
                      <a:pt x="63" y="44"/>
                    </a:moveTo>
                    <a:lnTo>
                      <a:pt x="66" y="41"/>
                    </a:lnTo>
                    <a:lnTo>
                      <a:pt x="80" y="54"/>
                    </a:lnTo>
                    <a:lnTo>
                      <a:pt x="77" y="58"/>
                    </a:lnTo>
                    <a:lnTo>
                      <a:pt x="63" y="44"/>
                    </a:lnTo>
                    <a:close/>
                    <a:moveTo>
                      <a:pt x="82" y="48"/>
                    </a:moveTo>
                    <a:lnTo>
                      <a:pt x="82" y="52"/>
                    </a:lnTo>
                    <a:lnTo>
                      <a:pt x="80" y="54"/>
                    </a:lnTo>
                    <a:lnTo>
                      <a:pt x="72" y="48"/>
                    </a:lnTo>
                    <a:lnTo>
                      <a:pt x="82" y="48"/>
                    </a:lnTo>
                    <a:close/>
                    <a:moveTo>
                      <a:pt x="64" y="48"/>
                    </a:moveTo>
                    <a:lnTo>
                      <a:pt x="64" y="44"/>
                    </a:lnTo>
                    <a:lnTo>
                      <a:pt x="82" y="44"/>
                    </a:lnTo>
                    <a:lnTo>
                      <a:pt x="82" y="48"/>
                    </a:lnTo>
                    <a:lnTo>
                      <a:pt x="64" y="48"/>
                    </a:lnTo>
                    <a:close/>
                    <a:moveTo>
                      <a:pt x="64" y="44"/>
                    </a:moveTo>
                    <a:lnTo>
                      <a:pt x="64" y="42"/>
                    </a:lnTo>
                    <a:lnTo>
                      <a:pt x="65" y="40"/>
                    </a:lnTo>
                    <a:lnTo>
                      <a:pt x="72" y="44"/>
                    </a:lnTo>
                    <a:lnTo>
                      <a:pt x="64" y="44"/>
                    </a:lnTo>
                    <a:close/>
                    <a:moveTo>
                      <a:pt x="65" y="40"/>
                    </a:moveTo>
                    <a:lnTo>
                      <a:pt x="68" y="34"/>
                    </a:lnTo>
                    <a:lnTo>
                      <a:pt x="85" y="42"/>
                    </a:lnTo>
                    <a:lnTo>
                      <a:pt x="81" y="49"/>
                    </a:lnTo>
                    <a:lnTo>
                      <a:pt x="65" y="40"/>
                    </a:lnTo>
                    <a:close/>
                    <a:moveTo>
                      <a:pt x="86" y="38"/>
                    </a:moveTo>
                    <a:lnTo>
                      <a:pt x="86" y="40"/>
                    </a:lnTo>
                    <a:lnTo>
                      <a:pt x="85" y="42"/>
                    </a:lnTo>
                    <a:lnTo>
                      <a:pt x="76" y="38"/>
                    </a:lnTo>
                    <a:lnTo>
                      <a:pt x="86" y="38"/>
                    </a:lnTo>
                    <a:close/>
                    <a:moveTo>
                      <a:pt x="67" y="38"/>
                    </a:moveTo>
                    <a:lnTo>
                      <a:pt x="67" y="36"/>
                    </a:lnTo>
                    <a:lnTo>
                      <a:pt x="86" y="36"/>
                    </a:lnTo>
                    <a:lnTo>
                      <a:pt x="86" y="38"/>
                    </a:lnTo>
                    <a:lnTo>
                      <a:pt x="67" y="38"/>
                    </a:lnTo>
                    <a:close/>
                    <a:moveTo>
                      <a:pt x="67" y="36"/>
                    </a:moveTo>
                    <a:lnTo>
                      <a:pt x="67" y="29"/>
                    </a:lnTo>
                    <a:lnTo>
                      <a:pt x="86" y="29"/>
                    </a:lnTo>
                    <a:lnTo>
                      <a:pt x="86" y="36"/>
                    </a:lnTo>
                    <a:lnTo>
                      <a:pt x="67" y="36"/>
                    </a:lnTo>
                    <a:close/>
                    <a:moveTo>
                      <a:pt x="67" y="29"/>
                    </a:moveTo>
                    <a:lnTo>
                      <a:pt x="67" y="26"/>
                    </a:lnTo>
                    <a:lnTo>
                      <a:pt x="86" y="26"/>
                    </a:lnTo>
                    <a:lnTo>
                      <a:pt x="86" y="29"/>
                    </a:lnTo>
                    <a:lnTo>
                      <a:pt x="67" y="29"/>
                    </a:lnTo>
                    <a:close/>
                    <a:moveTo>
                      <a:pt x="82" y="19"/>
                    </a:moveTo>
                    <a:lnTo>
                      <a:pt x="86" y="21"/>
                    </a:lnTo>
                    <a:lnTo>
                      <a:pt x="86" y="26"/>
                    </a:lnTo>
                    <a:lnTo>
                      <a:pt x="76" y="26"/>
                    </a:lnTo>
                    <a:lnTo>
                      <a:pt x="82" y="19"/>
                    </a:lnTo>
                    <a:close/>
                    <a:moveTo>
                      <a:pt x="69" y="32"/>
                    </a:moveTo>
                    <a:lnTo>
                      <a:pt x="66" y="29"/>
                    </a:lnTo>
                    <a:lnTo>
                      <a:pt x="80" y="16"/>
                    </a:lnTo>
                    <a:lnTo>
                      <a:pt x="82" y="19"/>
                    </a:lnTo>
                    <a:lnTo>
                      <a:pt x="69" y="32"/>
                    </a:lnTo>
                    <a:close/>
                    <a:moveTo>
                      <a:pt x="66" y="29"/>
                    </a:moveTo>
                    <a:lnTo>
                      <a:pt x="63" y="26"/>
                    </a:lnTo>
                    <a:lnTo>
                      <a:pt x="77" y="12"/>
                    </a:lnTo>
                    <a:lnTo>
                      <a:pt x="80" y="16"/>
                    </a:lnTo>
                    <a:lnTo>
                      <a:pt x="66" y="29"/>
                    </a:lnTo>
                    <a:close/>
                    <a:moveTo>
                      <a:pt x="77" y="12"/>
                    </a:moveTo>
                    <a:lnTo>
                      <a:pt x="86" y="22"/>
                    </a:lnTo>
                    <a:lnTo>
                      <a:pt x="77" y="12"/>
                    </a:lnTo>
                    <a:lnTo>
                      <a:pt x="70" y="19"/>
                    </a:lnTo>
                    <a:lnTo>
                      <a:pt x="77" y="12"/>
                    </a:lnTo>
                    <a:close/>
                    <a:moveTo>
                      <a:pt x="63" y="26"/>
                    </a:moveTo>
                    <a:lnTo>
                      <a:pt x="60" y="22"/>
                    </a:lnTo>
                    <a:lnTo>
                      <a:pt x="74" y="9"/>
                    </a:lnTo>
                    <a:lnTo>
                      <a:pt x="77" y="12"/>
                    </a:lnTo>
                    <a:lnTo>
                      <a:pt x="63" y="26"/>
                    </a:lnTo>
                    <a:close/>
                    <a:moveTo>
                      <a:pt x="60" y="22"/>
                    </a:moveTo>
                    <a:lnTo>
                      <a:pt x="60" y="22"/>
                    </a:lnTo>
                    <a:lnTo>
                      <a:pt x="67" y="16"/>
                    </a:lnTo>
                    <a:lnTo>
                      <a:pt x="60" y="22"/>
                    </a:lnTo>
                    <a:close/>
                    <a:moveTo>
                      <a:pt x="60" y="22"/>
                    </a:moveTo>
                    <a:lnTo>
                      <a:pt x="57" y="19"/>
                    </a:lnTo>
                    <a:lnTo>
                      <a:pt x="70" y="6"/>
                    </a:lnTo>
                    <a:lnTo>
                      <a:pt x="74" y="9"/>
                    </a:lnTo>
                    <a:lnTo>
                      <a:pt x="60" y="22"/>
                    </a:lnTo>
                    <a:close/>
                    <a:moveTo>
                      <a:pt x="64" y="4"/>
                    </a:moveTo>
                    <a:lnTo>
                      <a:pt x="67" y="4"/>
                    </a:lnTo>
                    <a:lnTo>
                      <a:pt x="70" y="6"/>
                    </a:lnTo>
                    <a:lnTo>
                      <a:pt x="64" y="12"/>
                    </a:lnTo>
                    <a:lnTo>
                      <a:pt x="64" y="4"/>
                    </a:lnTo>
                    <a:close/>
                    <a:moveTo>
                      <a:pt x="64" y="22"/>
                    </a:moveTo>
                    <a:lnTo>
                      <a:pt x="60" y="22"/>
                    </a:lnTo>
                    <a:lnTo>
                      <a:pt x="60" y="4"/>
                    </a:lnTo>
                    <a:lnTo>
                      <a:pt x="64" y="4"/>
                    </a:lnTo>
                    <a:lnTo>
                      <a:pt x="64" y="22"/>
                    </a:lnTo>
                    <a:close/>
                    <a:moveTo>
                      <a:pt x="60" y="22"/>
                    </a:moveTo>
                    <a:lnTo>
                      <a:pt x="56" y="22"/>
                    </a:lnTo>
                    <a:lnTo>
                      <a:pt x="54" y="19"/>
                    </a:lnTo>
                    <a:lnTo>
                      <a:pt x="60" y="12"/>
                    </a:lnTo>
                    <a:lnTo>
                      <a:pt x="60" y="22"/>
                    </a:lnTo>
                    <a:close/>
                    <a:moveTo>
                      <a:pt x="54" y="19"/>
                    </a:moveTo>
                    <a:lnTo>
                      <a:pt x="50" y="17"/>
                    </a:lnTo>
                    <a:lnTo>
                      <a:pt x="64" y="2"/>
                    </a:lnTo>
                    <a:lnTo>
                      <a:pt x="67" y="6"/>
                    </a:lnTo>
                    <a:lnTo>
                      <a:pt x="54" y="19"/>
                    </a:lnTo>
                    <a:close/>
                    <a:moveTo>
                      <a:pt x="57" y="0"/>
                    </a:moveTo>
                    <a:lnTo>
                      <a:pt x="61" y="0"/>
                    </a:lnTo>
                    <a:lnTo>
                      <a:pt x="64" y="2"/>
                    </a:lnTo>
                    <a:lnTo>
                      <a:pt x="57" y="9"/>
                    </a:lnTo>
                    <a:lnTo>
                      <a:pt x="57" y="0"/>
                    </a:lnTo>
                    <a:close/>
                    <a:moveTo>
                      <a:pt x="57" y="19"/>
                    </a:moveTo>
                    <a:lnTo>
                      <a:pt x="50" y="19"/>
                    </a:lnTo>
                    <a:lnTo>
                      <a:pt x="50" y="0"/>
                    </a:lnTo>
                    <a:lnTo>
                      <a:pt x="57" y="0"/>
                    </a:lnTo>
                    <a:lnTo>
                      <a:pt x="57" y="19"/>
                    </a:lnTo>
                    <a:close/>
                    <a:moveTo>
                      <a:pt x="50" y="19"/>
                    </a:moveTo>
                    <a:lnTo>
                      <a:pt x="44" y="19"/>
                    </a:lnTo>
                    <a:lnTo>
                      <a:pt x="44" y="0"/>
                    </a:lnTo>
                    <a:lnTo>
                      <a:pt x="50" y="0"/>
                    </a:lnTo>
                    <a:lnTo>
                      <a:pt x="50" y="19"/>
                    </a:lnTo>
                    <a:close/>
                    <a:moveTo>
                      <a:pt x="37" y="2"/>
                    </a:moveTo>
                    <a:lnTo>
                      <a:pt x="41" y="0"/>
                    </a:lnTo>
                    <a:lnTo>
                      <a:pt x="44" y="0"/>
                    </a:lnTo>
                    <a:lnTo>
                      <a:pt x="44" y="9"/>
                    </a:lnTo>
                    <a:lnTo>
                      <a:pt x="37" y="2"/>
                    </a:lnTo>
                    <a:close/>
                    <a:moveTo>
                      <a:pt x="52" y="17"/>
                    </a:moveTo>
                    <a:lnTo>
                      <a:pt x="48" y="19"/>
                    </a:lnTo>
                    <a:lnTo>
                      <a:pt x="34" y="6"/>
                    </a:lnTo>
                    <a:lnTo>
                      <a:pt x="37" y="2"/>
                    </a:lnTo>
                    <a:lnTo>
                      <a:pt x="52" y="17"/>
                    </a:lnTo>
                    <a:close/>
                    <a:moveTo>
                      <a:pt x="48" y="19"/>
                    </a:moveTo>
                    <a:lnTo>
                      <a:pt x="45" y="22"/>
                    </a:lnTo>
                    <a:lnTo>
                      <a:pt x="42" y="22"/>
                    </a:lnTo>
                    <a:lnTo>
                      <a:pt x="42" y="12"/>
                    </a:lnTo>
                    <a:lnTo>
                      <a:pt x="48" y="19"/>
                    </a:lnTo>
                    <a:close/>
                    <a:moveTo>
                      <a:pt x="42" y="22"/>
                    </a:moveTo>
                    <a:lnTo>
                      <a:pt x="35" y="22"/>
                    </a:lnTo>
                    <a:lnTo>
                      <a:pt x="35" y="4"/>
                    </a:lnTo>
                    <a:lnTo>
                      <a:pt x="42" y="4"/>
                    </a:lnTo>
                    <a:lnTo>
                      <a:pt x="42" y="22"/>
                    </a:lnTo>
                    <a:close/>
                    <a:moveTo>
                      <a:pt x="28" y="6"/>
                    </a:moveTo>
                    <a:lnTo>
                      <a:pt x="31" y="4"/>
                    </a:lnTo>
                    <a:lnTo>
                      <a:pt x="35" y="4"/>
                    </a:lnTo>
                    <a:lnTo>
                      <a:pt x="35" y="12"/>
                    </a:lnTo>
                    <a:lnTo>
                      <a:pt x="28" y="6"/>
                    </a:lnTo>
                    <a:close/>
                    <a:moveTo>
                      <a:pt x="42" y="19"/>
                    </a:moveTo>
                    <a:lnTo>
                      <a:pt x="38" y="22"/>
                    </a:lnTo>
                    <a:lnTo>
                      <a:pt x="25" y="9"/>
                    </a:lnTo>
                    <a:lnTo>
                      <a:pt x="28" y="6"/>
                    </a:lnTo>
                    <a:lnTo>
                      <a:pt x="42" y="19"/>
                    </a:lnTo>
                    <a:close/>
                    <a:moveTo>
                      <a:pt x="38" y="22"/>
                    </a:moveTo>
                    <a:lnTo>
                      <a:pt x="37" y="23"/>
                    </a:lnTo>
                    <a:lnTo>
                      <a:pt x="36" y="24"/>
                    </a:lnTo>
                    <a:lnTo>
                      <a:pt x="32" y="16"/>
                    </a:lnTo>
                    <a:lnTo>
                      <a:pt x="38" y="22"/>
                    </a:lnTo>
                    <a:close/>
                    <a:moveTo>
                      <a:pt x="36" y="24"/>
                    </a:moveTo>
                    <a:lnTo>
                      <a:pt x="29" y="28"/>
                    </a:lnTo>
                    <a:lnTo>
                      <a:pt x="21" y="10"/>
                    </a:lnTo>
                    <a:lnTo>
                      <a:pt x="27" y="8"/>
                    </a:lnTo>
                    <a:lnTo>
                      <a:pt x="36" y="24"/>
                    </a:lnTo>
                    <a:close/>
                    <a:moveTo>
                      <a:pt x="18" y="12"/>
                    </a:moveTo>
                    <a:lnTo>
                      <a:pt x="20" y="11"/>
                    </a:lnTo>
                    <a:lnTo>
                      <a:pt x="21" y="10"/>
                    </a:lnTo>
                    <a:lnTo>
                      <a:pt x="25" y="19"/>
                    </a:lnTo>
                    <a:lnTo>
                      <a:pt x="18" y="12"/>
                    </a:lnTo>
                    <a:close/>
                    <a:moveTo>
                      <a:pt x="32" y="26"/>
                    </a:moveTo>
                    <a:lnTo>
                      <a:pt x="28" y="29"/>
                    </a:lnTo>
                    <a:lnTo>
                      <a:pt x="15" y="16"/>
                    </a:lnTo>
                    <a:lnTo>
                      <a:pt x="18" y="12"/>
                    </a:lnTo>
                    <a:lnTo>
                      <a:pt x="32" y="26"/>
                    </a:lnTo>
                    <a:close/>
                    <a:moveTo>
                      <a:pt x="28" y="29"/>
                    </a:moveTo>
                    <a:lnTo>
                      <a:pt x="26" y="32"/>
                    </a:lnTo>
                    <a:lnTo>
                      <a:pt x="12" y="19"/>
                    </a:lnTo>
                    <a:lnTo>
                      <a:pt x="15" y="16"/>
                    </a:lnTo>
                    <a:lnTo>
                      <a:pt x="28" y="29"/>
                    </a:lnTo>
                    <a:close/>
                    <a:moveTo>
                      <a:pt x="11" y="21"/>
                    </a:moveTo>
                    <a:lnTo>
                      <a:pt x="11" y="20"/>
                    </a:lnTo>
                    <a:lnTo>
                      <a:pt x="12" y="19"/>
                    </a:lnTo>
                    <a:lnTo>
                      <a:pt x="18" y="26"/>
                    </a:lnTo>
                    <a:lnTo>
                      <a:pt x="11" y="21"/>
                    </a:lnTo>
                    <a:close/>
                    <a:moveTo>
                      <a:pt x="27" y="30"/>
                    </a:moveTo>
                    <a:lnTo>
                      <a:pt x="24" y="37"/>
                    </a:lnTo>
                    <a:lnTo>
                      <a:pt x="7" y="28"/>
                    </a:lnTo>
                    <a:lnTo>
                      <a:pt x="11" y="21"/>
                    </a:lnTo>
                    <a:lnTo>
                      <a:pt x="27" y="30"/>
                    </a:lnTo>
                    <a:close/>
                    <a:moveTo>
                      <a:pt x="24" y="37"/>
                    </a:moveTo>
                    <a:lnTo>
                      <a:pt x="24" y="38"/>
                    </a:lnTo>
                    <a:lnTo>
                      <a:pt x="23" y="39"/>
                    </a:lnTo>
                    <a:lnTo>
                      <a:pt x="16" y="32"/>
                    </a:lnTo>
                    <a:lnTo>
                      <a:pt x="24" y="37"/>
                    </a:lnTo>
                    <a:close/>
                    <a:moveTo>
                      <a:pt x="23" y="39"/>
                    </a:moveTo>
                    <a:lnTo>
                      <a:pt x="20" y="42"/>
                    </a:lnTo>
                    <a:lnTo>
                      <a:pt x="6" y="28"/>
                    </a:lnTo>
                    <a:lnTo>
                      <a:pt x="9" y="26"/>
                    </a:lnTo>
                    <a:lnTo>
                      <a:pt x="23" y="39"/>
                    </a:lnTo>
                    <a:close/>
                    <a:moveTo>
                      <a:pt x="3" y="36"/>
                    </a:moveTo>
                    <a:lnTo>
                      <a:pt x="3" y="31"/>
                    </a:lnTo>
                    <a:lnTo>
                      <a:pt x="6" y="28"/>
                    </a:lnTo>
                    <a:lnTo>
                      <a:pt x="13" y="36"/>
                    </a:lnTo>
                    <a:lnTo>
                      <a:pt x="3" y="36"/>
                    </a:lnTo>
                    <a:close/>
                    <a:moveTo>
                      <a:pt x="22" y="36"/>
                    </a:moveTo>
                    <a:lnTo>
                      <a:pt x="22" y="41"/>
                    </a:lnTo>
                    <a:lnTo>
                      <a:pt x="3" y="41"/>
                    </a:lnTo>
                    <a:lnTo>
                      <a:pt x="3" y="36"/>
                    </a:lnTo>
                    <a:lnTo>
                      <a:pt x="22" y="36"/>
                    </a:lnTo>
                    <a:close/>
                    <a:moveTo>
                      <a:pt x="22" y="41"/>
                    </a:moveTo>
                    <a:lnTo>
                      <a:pt x="22" y="45"/>
                    </a:lnTo>
                    <a:lnTo>
                      <a:pt x="20" y="48"/>
                    </a:lnTo>
                    <a:lnTo>
                      <a:pt x="13" y="41"/>
                    </a:lnTo>
                    <a:lnTo>
                      <a:pt x="22" y="41"/>
                    </a:lnTo>
                    <a:close/>
                    <a:moveTo>
                      <a:pt x="20" y="48"/>
                    </a:moveTo>
                    <a:lnTo>
                      <a:pt x="16" y="51"/>
                    </a:lnTo>
                    <a:lnTo>
                      <a:pt x="3" y="38"/>
                    </a:lnTo>
                    <a:lnTo>
                      <a:pt x="6" y="34"/>
                    </a:lnTo>
                    <a:lnTo>
                      <a:pt x="20" y="48"/>
                    </a:lnTo>
                    <a:close/>
                    <a:moveTo>
                      <a:pt x="0" y="44"/>
                    </a:moveTo>
                    <a:lnTo>
                      <a:pt x="0" y="41"/>
                    </a:lnTo>
                    <a:lnTo>
                      <a:pt x="3" y="38"/>
                    </a:lnTo>
                    <a:lnTo>
                      <a:pt x="10" y="44"/>
                    </a:lnTo>
                    <a:lnTo>
                      <a:pt x="0" y="44"/>
                    </a:lnTo>
                    <a:close/>
                    <a:moveTo>
                      <a:pt x="18" y="44"/>
                    </a:moveTo>
                    <a:lnTo>
                      <a:pt x="18" y="48"/>
                    </a:lnTo>
                    <a:lnTo>
                      <a:pt x="0" y="48"/>
                    </a:lnTo>
                    <a:lnTo>
                      <a:pt x="0" y="44"/>
                    </a:lnTo>
                    <a:lnTo>
                      <a:pt x="18" y="44"/>
                    </a:lnTo>
                    <a:close/>
                    <a:moveTo>
                      <a:pt x="1" y="52"/>
                    </a:moveTo>
                    <a:lnTo>
                      <a:pt x="0" y="50"/>
                    </a:lnTo>
                    <a:lnTo>
                      <a:pt x="0" y="48"/>
                    </a:lnTo>
                    <a:lnTo>
                      <a:pt x="10" y="48"/>
                    </a:lnTo>
                    <a:lnTo>
                      <a:pt x="1" y="52"/>
                    </a:lnTo>
                    <a:close/>
                    <a:moveTo>
                      <a:pt x="18" y="43"/>
                    </a:moveTo>
                    <a:lnTo>
                      <a:pt x="21" y="50"/>
                    </a:lnTo>
                    <a:lnTo>
                      <a:pt x="4" y="59"/>
                    </a:lnTo>
                    <a:lnTo>
                      <a:pt x="1" y="52"/>
                    </a:lnTo>
                    <a:lnTo>
                      <a:pt x="18" y="43"/>
                    </a:lnTo>
                    <a:close/>
                    <a:moveTo>
                      <a:pt x="21" y="50"/>
                    </a:moveTo>
                    <a:lnTo>
                      <a:pt x="22" y="52"/>
                    </a:lnTo>
                    <a:lnTo>
                      <a:pt x="22" y="54"/>
                    </a:lnTo>
                    <a:lnTo>
                      <a:pt x="13" y="54"/>
                    </a:lnTo>
                    <a:lnTo>
                      <a:pt x="21" y="50"/>
                    </a:lnTo>
                    <a:close/>
                    <a:moveTo>
                      <a:pt x="22" y="54"/>
                    </a:moveTo>
                    <a:lnTo>
                      <a:pt x="22" y="58"/>
                    </a:lnTo>
                    <a:lnTo>
                      <a:pt x="3" y="58"/>
                    </a:lnTo>
                    <a:lnTo>
                      <a:pt x="3" y="54"/>
                    </a:lnTo>
                    <a:lnTo>
                      <a:pt x="22" y="54"/>
                    </a:lnTo>
                    <a:close/>
                    <a:moveTo>
                      <a:pt x="6" y="64"/>
                    </a:moveTo>
                    <a:lnTo>
                      <a:pt x="3" y="61"/>
                    </a:lnTo>
                    <a:lnTo>
                      <a:pt x="3" y="58"/>
                    </a:lnTo>
                    <a:lnTo>
                      <a:pt x="13" y="58"/>
                    </a:lnTo>
                    <a:lnTo>
                      <a:pt x="6" y="64"/>
                    </a:lnTo>
                    <a:close/>
                    <a:moveTo>
                      <a:pt x="20" y="51"/>
                    </a:moveTo>
                    <a:lnTo>
                      <a:pt x="23" y="54"/>
                    </a:lnTo>
                    <a:lnTo>
                      <a:pt x="9" y="67"/>
                    </a:lnTo>
                    <a:lnTo>
                      <a:pt x="6" y="64"/>
                    </a:lnTo>
                    <a:lnTo>
                      <a:pt x="20" y="51"/>
                    </a:lnTo>
                    <a:close/>
                    <a:moveTo>
                      <a:pt x="23" y="54"/>
                    </a:moveTo>
                    <a:lnTo>
                      <a:pt x="26" y="56"/>
                    </a:lnTo>
                    <a:lnTo>
                      <a:pt x="12" y="71"/>
                    </a:lnTo>
                    <a:lnTo>
                      <a:pt x="9" y="67"/>
                    </a:lnTo>
                    <a:lnTo>
                      <a:pt x="23" y="54"/>
                    </a:lnTo>
                    <a:close/>
                    <a:moveTo>
                      <a:pt x="12" y="71"/>
                    </a:moveTo>
                    <a:lnTo>
                      <a:pt x="3" y="61"/>
                    </a:lnTo>
                    <a:lnTo>
                      <a:pt x="12" y="71"/>
                    </a:lnTo>
                    <a:lnTo>
                      <a:pt x="18" y="64"/>
                    </a:lnTo>
                    <a:lnTo>
                      <a:pt x="12" y="71"/>
                    </a:lnTo>
                    <a:close/>
                    <a:moveTo>
                      <a:pt x="25" y="56"/>
                    </a:moveTo>
                    <a:lnTo>
                      <a:pt x="28" y="60"/>
                    </a:lnTo>
                    <a:lnTo>
                      <a:pt x="15" y="73"/>
                    </a:lnTo>
                    <a:lnTo>
                      <a:pt x="12" y="71"/>
                    </a:lnTo>
                    <a:lnTo>
                      <a:pt x="25" y="56"/>
                    </a:lnTo>
                    <a:close/>
                    <a:moveTo>
                      <a:pt x="22" y="76"/>
                    </a:moveTo>
                    <a:lnTo>
                      <a:pt x="18" y="76"/>
                    </a:lnTo>
                    <a:lnTo>
                      <a:pt x="15" y="73"/>
                    </a:lnTo>
                    <a:lnTo>
                      <a:pt x="22" y="66"/>
                    </a:lnTo>
                    <a:lnTo>
                      <a:pt x="22" y="76"/>
                    </a:lnTo>
                    <a:close/>
                    <a:moveTo>
                      <a:pt x="22" y="58"/>
                    </a:moveTo>
                    <a:lnTo>
                      <a:pt x="25" y="58"/>
                    </a:lnTo>
                    <a:lnTo>
                      <a:pt x="25" y="76"/>
                    </a:lnTo>
                    <a:lnTo>
                      <a:pt x="22" y="76"/>
                    </a:lnTo>
                    <a:lnTo>
                      <a:pt x="22" y="58"/>
                    </a:lnTo>
                    <a:close/>
                    <a:moveTo>
                      <a:pt x="25" y="58"/>
                    </a:moveTo>
                    <a:lnTo>
                      <a:pt x="32" y="58"/>
                    </a:lnTo>
                    <a:lnTo>
                      <a:pt x="32" y="76"/>
                    </a:lnTo>
                    <a:lnTo>
                      <a:pt x="25" y="76"/>
                    </a:lnTo>
                    <a:lnTo>
                      <a:pt x="25" y="58"/>
                    </a:lnTo>
                    <a:close/>
                    <a:moveTo>
                      <a:pt x="32" y="58"/>
                    </a:moveTo>
                    <a:lnTo>
                      <a:pt x="35" y="58"/>
                    </a:lnTo>
                    <a:lnTo>
                      <a:pt x="35" y="76"/>
                    </a:lnTo>
                    <a:lnTo>
                      <a:pt x="32" y="76"/>
                    </a:lnTo>
                    <a:lnTo>
                      <a:pt x="32" y="58"/>
                    </a:lnTo>
                    <a:close/>
                    <a:moveTo>
                      <a:pt x="35" y="58"/>
                    </a:moveTo>
                    <a:lnTo>
                      <a:pt x="42" y="58"/>
                    </a:lnTo>
                    <a:lnTo>
                      <a:pt x="42" y="76"/>
                    </a:lnTo>
                    <a:lnTo>
                      <a:pt x="35" y="76"/>
                    </a:lnTo>
                    <a:lnTo>
                      <a:pt x="35" y="58"/>
                    </a:lnTo>
                    <a:close/>
                    <a:moveTo>
                      <a:pt x="42" y="58"/>
                    </a:moveTo>
                    <a:lnTo>
                      <a:pt x="47" y="58"/>
                    </a:lnTo>
                    <a:lnTo>
                      <a:pt x="47" y="76"/>
                    </a:lnTo>
                    <a:lnTo>
                      <a:pt x="42" y="76"/>
                    </a:lnTo>
                    <a:lnTo>
                      <a:pt x="42" y="58"/>
                    </a:lnTo>
                    <a:close/>
                    <a:moveTo>
                      <a:pt x="54" y="73"/>
                    </a:moveTo>
                    <a:lnTo>
                      <a:pt x="52" y="76"/>
                    </a:lnTo>
                    <a:lnTo>
                      <a:pt x="47" y="76"/>
                    </a:lnTo>
                    <a:lnTo>
                      <a:pt x="47" y="66"/>
                    </a:lnTo>
                    <a:lnTo>
                      <a:pt x="54" y="73"/>
                    </a:lnTo>
                    <a:close/>
                    <a:moveTo>
                      <a:pt x="41" y="60"/>
                    </a:moveTo>
                    <a:lnTo>
                      <a:pt x="44" y="56"/>
                    </a:lnTo>
                    <a:lnTo>
                      <a:pt x="57" y="71"/>
                    </a:lnTo>
                    <a:lnTo>
                      <a:pt x="54" y="73"/>
                    </a:lnTo>
                    <a:lnTo>
                      <a:pt x="41" y="60"/>
                    </a:lnTo>
                    <a:close/>
                    <a:moveTo>
                      <a:pt x="44" y="56"/>
                    </a:moveTo>
                    <a:lnTo>
                      <a:pt x="47" y="54"/>
                    </a:lnTo>
                    <a:lnTo>
                      <a:pt x="50" y="54"/>
                    </a:lnTo>
                    <a:lnTo>
                      <a:pt x="50" y="64"/>
                    </a:lnTo>
                    <a:lnTo>
                      <a:pt x="44" y="56"/>
                    </a:lnTo>
                    <a:close/>
                    <a:moveTo>
                      <a:pt x="50" y="54"/>
                    </a:moveTo>
                    <a:lnTo>
                      <a:pt x="57" y="54"/>
                    </a:lnTo>
                    <a:lnTo>
                      <a:pt x="57" y="73"/>
                    </a:lnTo>
                    <a:lnTo>
                      <a:pt x="50" y="73"/>
                    </a:lnTo>
                    <a:lnTo>
                      <a:pt x="50"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72" name="Freeform 358">
                <a:extLst>
                  <a:ext uri="{FF2B5EF4-FFF2-40B4-BE49-F238E27FC236}">
                    <a16:creationId xmlns:a16="http://schemas.microsoft.com/office/drawing/2014/main" id="{446D34E3-1B4C-4FF1-8D35-964AA41B9024}"/>
                  </a:ext>
                </a:extLst>
              </p:cNvPr>
              <p:cNvSpPr>
                <a:spLocks/>
              </p:cNvSpPr>
              <p:nvPr/>
            </p:nvSpPr>
            <p:spPr bwMode="auto">
              <a:xfrm>
                <a:off x="3134" y="3186"/>
                <a:ext cx="17" cy="15"/>
              </a:xfrm>
              <a:custGeom>
                <a:avLst/>
                <a:gdLst>
                  <a:gd name="T0" fmla="*/ 12 w 67"/>
                  <a:gd name="T1" fmla="*/ 13 h 61"/>
                  <a:gd name="T2" fmla="*/ 13 w 67"/>
                  <a:gd name="T3" fmla="*/ 13 h 61"/>
                  <a:gd name="T4" fmla="*/ 14 w 67"/>
                  <a:gd name="T5" fmla="*/ 12 h 61"/>
                  <a:gd name="T6" fmla="*/ 15 w 67"/>
                  <a:gd name="T7" fmla="*/ 10 h 61"/>
                  <a:gd name="T8" fmla="*/ 16 w 67"/>
                  <a:gd name="T9" fmla="*/ 10 h 61"/>
                  <a:gd name="T10" fmla="*/ 16 w 67"/>
                  <a:gd name="T11" fmla="*/ 9 h 61"/>
                  <a:gd name="T12" fmla="*/ 17 w 67"/>
                  <a:gd name="T13" fmla="*/ 7 h 61"/>
                  <a:gd name="T14" fmla="*/ 17 w 67"/>
                  <a:gd name="T15" fmla="*/ 6 h 61"/>
                  <a:gd name="T16" fmla="*/ 17 w 67"/>
                  <a:gd name="T17" fmla="*/ 5 h 61"/>
                  <a:gd name="T18" fmla="*/ 17 w 67"/>
                  <a:gd name="T19" fmla="*/ 4 h 61"/>
                  <a:gd name="T20" fmla="*/ 16 w 67"/>
                  <a:gd name="T21" fmla="*/ 3 h 61"/>
                  <a:gd name="T22" fmla="*/ 15 w 67"/>
                  <a:gd name="T23" fmla="*/ 2 h 61"/>
                  <a:gd name="T24" fmla="*/ 15 w 67"/>
                  <a:gd name="T25" fmla="*/ 2 h 61"/>
                  <a:gd name="T26" fmla="*/ 14 w 67"/>
                  <a:gd name="T27" fmla="*/ 1 h 61"/>
                  <a:gd name="T28" fmla="*/ 13 w 67"/>
                  <a:gd name="T29" fmla="*/ 1 h 61"/>
                  <a:gd name="T30" fmla="*/ 11 w 67"/>
                  <a:gd name="T31" fmla="*/ 1 h 61"/>
                  <a:gd name="T32" fmla="*/ 11 w 67"/>
                  <a:gd name="T33" fmla="*/ 0 h 61"/>
                  <a:gd name="T34" fmla="*/ 9 w 67"/>
                  <a:gd name="T35" fmla="*/ 1 h 61"/>
                  <a:gd name="T36" fmla="*/ 8 w 67"/>
                  <a:gd name="T37" fmla="*/ 1 h 61"/>
                  <a:gd name="T38" fmla="*/ 7 w 67"/>
                  <a:gd name="T39" fmla="*/ 2 h 61"/>
                  <a:gd name="T40" fmla="*/ 5 w 67"/>
                  <a:gd name="T41" fmla="*/ 2 h 61"/>
                  <a:gd name="T42" fmla="*/ 4 w 67"/>
                  <a:gd name="T43" fmla="*/ 2 h 61"/>
                  <a:gd name="T44" fmla="*/ 3 w 67"/>
                  <a:gd name="T45" fmla="*/ 3 h 61"/>
                  <a:gd name="T46" fmla="*/ 2 w 67"/>
                  <a:gd name="T47" fmla="*/ 5 h 61"/>
                  <a:gd name="T48" fmla="*/ 2 w 67"/>
                  <a:gd name="T49" fmla="*/ 5 h 61"/>
                  <a:gd name="T50" fmla="*/ 1 w 67"/>
                  <a:gd name="T51" fmla="*/ 6 h 61"/>
                  <a:gd name="T52" fmla="*/ 0 w 67"/>
                  <a:gd name="T53" fmla="*/ 8 h 61"/>
                  <a:gd name="T54" fmla="*/ 0 w 67"/>
                  <a:gd name="T55" fmla="*/ 9 h 61"/>
                  <a:gd name="T56" fmla="*/ 0 w 67"/>
                  <a:gd name="T57" fmla="*/ 10 h 61"/>
                  <a:gd name="T58" fmla="*/ 0 w 67"/>
                  <a:gd name="T59" fmla="*/ 11 h 61"/>
                  <a:gd name="T60" fmla="*/ 1 w 67"/>
                  <a:gd name="T61" fmla="*/ 12 h 61"/>
                  <a:gd name="T62" fmla="*/ 2 w 67"/>
                  <a:gd name="T63" fmla="*/ 13 h 61"/>
                  <a:gd name="T64" fmla="*/ 3 w 67"/>
                  <a:gd name="T65" fmla="*/ 13 h 61"/>
                  <a:gd name="T66" fmla="*/ 3 w 67"/>
                  <a:gd name="T67" fmla="*/ 14 h 61"/>
                  <a:gd name="T68" fmla="*/ 4 w 67"/>
                  <a:gd name="T69" fmla="*/ 14 h 61"/>
                  <a:gd name="T70" fmla="*/ 6 w 67"/>
                  <a:gd name="T71" fmla="*/ 14 h 61"/>
                  <a:gd name="T72" fmla="*/ 7 w 67"/>
                  <a:gd name="T73" fmla="*/ 15 h 61"/>
                  <a:gd name="T74" fmla="*/ 8 w 67"/>
                  <a:gd name="T75" fmla="*/ 14 h 61"/>
                  <a:gd name="T76" fmla="*/ 9 w 67"/>
                  <a:gd name="T77" fmla="*/ 14 h 61"/>
                  <a:gd name="T78" fmla="*/ 11 w 67"/>
                  <a:gd name="T79" fmla="*/ 13 h 61"/>
                  <a:gd name="T80" fmla="*/ 12 w 67"/>
                  <a:gd name="T81" fmla="*/ 13 h 6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61"/>
                  <a:gd name="T125" fmla="*/ 67 w 67"/>
                  <a:gd name="T126" fmla="*/ 61 h 6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61">
                    <a:moveTo>
                      <a:pt x="49" y="54"/>
                    </a:moveTo>
                    <a:lnTo>
                      <a:pt x="51" y="51"/>
                    </a:lnTo>
                    <a:lnTo>
                      <a:pt x="54" y="47"/>
                    </a:lnTo>
                    <a:lnTo>
                      <a:pt x="61" y="42"/>
                    </a:lnTo>
                    <a:lnTo>
                      <a:pt x="64" y="39"/>
                    </a:lnTo>
                    <a:lnTo>
                      <a:pt x="64" y="35"/>
                    </a:lnTo>
                    <a:lnTo>
                      <a:pt x="67" y="29"/>
                    </a:lnTo>
                    <a:lnTo>
                      <a:pt x="67" y="25"/>
                    </a:lnTo>
                    <a:lnTo>
                      <a:pt x="67" y="22"/>
                    </a:lnTo>
                    <a:lnTo>
                      <a:pt x="67" y="16"/>
                    </a:lnTo>
                    <a:lnTo>
                      <a:pt x="64" y="13"/>
                    </a:lnTo>
                    <a:lnTo>
                      <a:pt x="61" y="10"/>
                    </a:lnTo>
                    <a:lnTo>
                      <a:pt x="58" y="7"/>
                    </a:lnTo>
                    <a:lnTo>
                      <a:pt x="54" y="3"/>
                    </a:lnTo>
                    <a:lnTo>
                      <a:pt x="51" y="3"/>
                    </a:lnTo>
                    <a:lnTo>
                      <a:pt x="45" y="3"/>
                    </a:lnTo>
                    <a:lnTo>
                      <a:pt x="42" y="0"/>
                    </a:lnTo>
                    <a:lnTo>
                      <a:pt x="35" y="3"/>
                    </a:lnTo>
                    <a:lnTo>
                      <a:pt x="32" y="3"/>
                    </a:lnTo>
                    <a:lnTo>
                      <a:pt x="26" y="7"/>
                    </a:lnTo>
                    <a:lnTo>
                      <a:pt x="20" y="7"/>
                    </a:lnTo>
                    <a:lnTo>
                      <a:pt x="17" y="10"/>
                    </a:lnTo>
                    <a:lnTo>
                      <a:pt x="13" y="13"/>
                    </a:lnTo>
                    <a:lnTo>
                      <a:pt x="7" y="19"/>
                    </a:lnTo>
                    <a:lnTo>
                      <a:pt x="7" y="22"/>
                    </a:lnTo>
                    <a:lnTo>
                      <a:pt x="3" y="25"/>
                    </a:lnTo>
                    <a:lnTo>
                      <a:pt x="0" y="32"/>
                    </a:lnTo>
                    <a:lnTo>
                      <a:pt x="0" y="35"/>
                    </a:lnTo>
                    <a:lnTo>
                      <a:pt x="0" y="39"/>
                    </a:lnTo>
                    <a:lnTo>
                      <a:pt x="0" y="44"/>
                    </a:lnTo>
                    <a:lnTo>
                      <a:pt x="3" y="47"/>
                    </a:lnTo>
                    <a:lnTo>
                      <a:pt x="7" y="51"/>
                    </a:lnTo>
                    <a:lnTo>
                      <a:pt x="10" y="54"/>
                    </a:lnTo>
                    <a:lnTo>
                      <a:pt x="13" y="57"/>
                    </a:lnTo>
                    <a:lnTo>
                      <a:pt x="17" y="57"/>
                    </a:lnTo>
                    <a:lnTo>
                      <a:pt x="23" y="57"/>
                    </a:lnTo>
                    <a:lnTo>
                      <a:pt x="26" y="61"/>
                    </a:lnTo>
                    <a:lnTo>
                      <a:pt x="32" y="57"/>
                    </a:lnTo>
                    <a:lnTo>
                      <a:pt x="35" y="57"/>
                    </a:lnTo>
                    <a:lnTo>
                      <a:pt x="42" y="54"/>
                    </a:lnTo>
                    <a:lnTo>
                      <a:pt x="49"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73" name="Freeform 359">
                <a:extLst>
                  <a:ext uri="{FF2B5EF4-FFF2-40B4-BE49-F238E27FC236}">
                    <a16:creationId xmlns:a16="http://schemas.microsoft.com/office/drawing/2014/main" id="{D484A70F-C16F-4CE4-B469-FBC64BFB3A99}"/>
                  </a:ext>
                </a:extLst>
              </p:cNvPr>
              <p:cNvSpPr>
                <a:spLocks noEditPoints="1"/>
              </p:cNvSpPr>
              <p:nvPr/>
            </p:nvSpPr>
            <p:spPr bwMode="auto">
              <a:xfrm>
                <a:off x="3132" y="3183"/>
                <a:ext cx="21" cy="21"/>
              </a:xfrm>
              <a:custGeom>
                <a:avLst/>
                <a:gdLst>
                  <a:gd name="T0" fmla="*/ 17 w 86"/>
                  <a:gd name="T1" fmla="*/ 17 h 83"/>
                  <a:gd name="T2" fmla="*/ 14 w 86"/>
                  <a:gd name="T3" fmla="*/ 13 h 83"/>
                  <a:gd name="T4" fmla="*/ 14 w 86"/>
                  <a:gd name="T5" fmla="*/ 13 h 83"/>
                  <a:gd name="T6" fmla="*/ 17 w 86"/>
                  <a:gd name="T7" fmla="*/ 16 h 83"/>
                  <a:gd name="T8" fmla="*/ 15 w 86"/>
                  <a:gd name="T9" fmla="*/ 11 h 83"/>
                  <a:gd name="T10" fmla="*/ 20 w 86"/>
                  <a:gd name="T11" fmla="*/ 13 h 83"/>
                  <a:gd name="T12" fmla="*/ 15 w 86"/>
                  <a:gd name="T13" fmla="*/ 12 h 83"/>
                  <a:gd name="T14" fmla="*/ 16 w 86"/>
                  <a:gd name="T15" fmla="*/ 11 h 83"/>
                  <a:gd name="T16" fmla="*/ 20 w 86"/>
                  <a:gd name="T17" fmla="*/ 13 h 83"/>
                  <a:gd name="T18" fmla="*/ 21 w 86"/>
                  <a:gd name="T19" fmla="*/ 10 h 83"/>
                  <a:gd name="T20" fmla="*/ 16 w 86"/>
                  <a:gd name="T21" fmla="*/ 9 h 83"/>
                  <a:gd name="T22" fmla="*/ 16 w 86"/>
                  <a:gd name="T23" fmla="*/ 7 h 83"/>
                  <a:gd name="T24" fmla="*/ 21 w 86"/>
                  <a:gd name="T25" fmla="*/ 7 h 83"/>
                  <a:gd name="T26" fmla="*/ 20 w 86"/>
                  <a:gd name="T27" fmla="*/ 5 h 83"/>
                  <a:gd name="T28" fmla="*/ 16 w 86"/>
                  <a:gd name="T29" fmla="*/ 8 h 83"/>
                  <a:gd name="T30" fmla="*/ 15 w 86"/>
                  <a:gd name="T31" fmla="*/ 7 h 83"/>
                  <a:gd name="T32" fmla="*/ 15 w 86"/>
                  <a:gd name="T33" fmla="*/ 6 h 83"/>
                  <a:gd name="T34" fmla="*/ 18 w 86"/>
                  <a:gd name="T35" fmla="*/ 3 h 83"/>
                  <a:gd name="T36" fmla="*/ 18 w 86"/>
                  <a:gd name="T37" fmla="*/ 3 h 83"/>
                  <a:gd name="T38" fmla="*/ 15 w 86"/>
                  <a:gd name="T39" fmla="*/ 1 h 83"/>
                  <a:gd name="T40" fmla="*/ 15 w 86"/>
                  <a:gd name="T41" fmla="*/ 6 h 83"/>
                  <a:gd name="T42" fmla="*/ 12 w 86"/>
                  <a:gd name="T43" fmla="*/ 6 h 83"/>
                  <a:gd name="T44" fmla="*/ 14 w 86"/>
                  <a:gd name="T45" fmla="*/ 1 h 83"/>
                  <a:gd name="T46" fmla="*/ 12 w 86"/>
                  <a:gd name="T47" fmla="*/ 3 h 83"/>
                  <a:gd name="T48" fmla="*/ 13 w 86"/>
                  <a:gd name="T49" fmla="*/ 5 h 83"/>
                  <a:gd name="T50" fmla="*/ 11 w 86"/>
                  <a:gd name="T51" fmla="*/ 6 h 83"/>
                  <a:gd name="T52" fmla="*/ 10 w 86"/>
                  <a:gd name="T53" fmla="*/ 1 h 83"/>
                  <a:gd name="T54" fmla="*/ 8 w 86"/>
                  <a:gd name="T55" fmla="*/ 2 h 83"/>
                  <a:gd name="T56" fmla="*/ 9 w 86"/>
                  <a:gd name="T57" fmla="*/ 5 h 83"/>
                  <a:gd name="T58" fmla="*/ 9 w 86"/>
                  <a:gd name="T59" fmla="*/ 7 h 83"/>
                  <a:gd name="T60" fmla="*/ 9 w 86"/>
                  <a:gd name="T61" fmla="*/ 6 h 83"/>
                  <a:gd name="T62" fmla="*/ 8 w 86"/>
                  <a:gd name="T63" fmla="*/ 7 h 83"/>
                  <a:gd name="T64" fmla="*/ 4 w 86"/>
                  <a:gd name="T65" fmla="*/ 5 h 83"/>
                  <a:gd name="T66" fmla="*/ 5 w 86"/>
                  <a:gd name="T67" fmla="*/ 6 h 83"/>
                  <a:gd name="T68" fmla="*/ 7 w 86"/>
                  <a:gd name="T69" fmla="*/ 8 h 83"/>
                  <a:gd name="T70" fmla="*/ 6 w 86"/>
                  <a:gd name="T71" fmla="*/ 8 h 83"/>
                  <a:gd name="T72" fmla="*/ 6 w 86"/>
                  <a:gd name="T73" fmla="*/ 9 h 83"/>
                  <a:gd name="T74" fmla="*/ 1 w 86"/>
                  <a:gd name="T75" fmla="*/ 8 h 83"/>
                  <a:gd name="T76" fmla="*/ 3 w 86"/>
                  <a:gd name="T77" fmla="*/ 9 h 83"/>
                  <a:gd name="T78" fmla="*/ 5 w 86"/>
                  <a:gd name="T79" fmla="*/ 10 h 83"/>
                  <a:gd name="T80" fmla="*/ 5 w 86"/>
                  <a:gd name="T81" fmla="*/ 11 h 83"/>
                  <a:gd name="T82" fmla="*/ 5 w 86"/>
                  <a:gd name="T83" fmla="*/ 13 h 83"/>
                  <a:gd name="T84" fmla="*/ 0 w 86"/>
                  <a:gd name="T85" fmla="*/ 14 h 83"/>
                  <a:gd name="T86" fmla="*/ 2 w 86"/>
                  <a:gd name="T87" fmla="*/ 14 h 83"/>
                  <a:gd name="T88" fmla="*/ 4 w 86"/>
                  <a:gd name="T89" fmla="*/ 12 h 83"/>
                  <a:gd name="T90" fmla="*/ 5 w 86"/>
                  <a:gd name="T91" fmla="*/ 13 h 83"/>
                  <a:gd name="T92" fmla="*/ 2 w 86"/>
                  <a:gd name="T93" fmla="*/ 17 h 83"/>
                  <a:gd name="T94" fmla="*/ 3 w 86"/>
                  <a:gd name="T95" fmla="*/ 18 h 83"/>
                  <a:gd name="T96" fmla="*/ 5 w 86"/>
                  <a:gd name="T97" fmla="*/ 16 h 83"/>
                  <a:gd name="T98" fmla="*/ 6 w 86"/>
                  <a:gd name="T99" fmla="*/ 15 h 83"/>
                  <a:gd name="T100" fmla="*/ 5 w 86"/>
                  <a:gd name="T101" fmla="*/ 15 h 83"/>
                  <a:gd name="T102" fmla="*/ 8 w 86"/>
                  <a:gd name="T103" fmla="*/ 15 h 83"/>
                  <a:gd name="T104" fmla="*/ 10 w 86"/>
                  <a:gd name="T105" fmla="*/ 16 h 83"/>
                  <a:gd name="T106" fmla="*/ 6 w 86"/>
                  <a:gd name="T107" fmla="*/ 19 h 83"/>
                  <a:gd name="T108" fmla="*/ 10 w 86"/>
                  <a:gd name="T109" fmla="*/ 20 h 83"/>
                  <a:gd name="T110" fmla="*/ 9 w 86"/>
                  <a:gd name="T111" fmla="*/ 15 h 83"/>
                  <a:gd name="T112" fmla="*/ 11 w 86"/>
                  <a:gd name="T113" fmla="*/ 15 h 83"/>
                  <a:gd name="T114" fmla="*/ 11 w 86"/>
                  <a:gd name="T115" fmla="*/ 20 h 83"/>
                  <a:gd name="T116" fmla="*/ 12 w 86"/>
                  <a:gd name="T117" fmla="*/ 19 h 83"/>
                  <a:gd name="T118" fmla="*/ 11 w 86"/>
                  <a:gd name="T119" fmla="*/ 14 h 8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83"/>
                  <a:gd name="T182" fmla="*/ 86 w 86"/>
                  <a:gd name="T183" fmla="*/ 83 h 8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83">
                    <a:moveTo>
                      <a:pt x="51" y="58"/>
                    </a:moveTo>
                    <a:lnTo>
                      <a:pt x="53" y="55"/>
                    </a:lnTo>
                    <a:lnTo>
                      <a:pt x="68" y="68"/>
                    </a:lnTo>
                    <a:lnTo>
                      <a:pt x="64" y="72"/>
                    </a:lnTo>
                    <a:lnTo>
                      <a:pt x="51" y="58"/>
                    </a:lnTo>
                    <a:close/>
                    <a:moveTo>
                      <a:pt x="68" y="68"/>
                    </a:moveTo>
                    <a:lnTo>
                      <a:pt x="68" y="68"/>
                    </a:lnTo>
                    <a:lnTo>
                      <a:pt x="60" y="62"/>
                    </a:lnTo>
                    <a:lnTo>
                      <a:pt x="68" y="68"/>
                    </a:lnTo>
                    <a:close/>
                    <a:moveTo>
                      <a:pt x="53" y="55"/>
                    </a:moveTo>
                    <a:lnTo>
                      <a:pt x="57" y="52"/>
                    </a:lnTo>
                    <a:lnTo>
                      <a:pt x="70" y="65"/>
                    </a:lnTo>
                    <a:lnTo>
                      <a:pt x="68" y="68"/>
                    </a:lnTo>
                    <a:lnTo>
                      <a:pt x="53" y="55"/>
                    </a:lnTo>
                    <a:close/>
                    <a:moveTo>
                      <a:pt x="57" y="52"/>
                    </a:moveTo>
                    <a:lnTo>
                      <a:pt x="67" y="43"/>
                    </a:lnTo>
                    <a:lnTo>
                      <a:pt x="57" y="52"/>
                    </a:lnTo>
                    <a:lnTo>
                      <a:pt x="63" y="58"/>
                    </a:lnTo>
                    <a:lnTo>
                      <a:pt x="57" y="52"/>
                    </a:lnTo>
                    <a:close/>
                    <a:moveTo>
                      <a:pt x="57" y="52"/>
                    </a:moveTo>
                    <a:lnTo>
                      <a:pt x="63" y="45"/>
                    </a:lnTo>
                    <a:lnTo>
                      <a:pt x="76" y="59"/>
                    </a:lnTo>
                    <a:lnTo>
                      <a:pt x="70" y="65"/>
                    </a:lnTo>
                    <a:lnTo>
                      <a:pt x="57" y="52"/>
                    </a:lnTo>
                    <a:close/>
                    <a:moveTo>
                      <a:pt x="63" y="45"/>
                    </a:moveTo>
                    <a:lnTo>
                      <a:pt x="53" y="55"/>
                    </a:lnTo>
                    <a:lnTo>
                      <a:pt x="63" y="45"/>
                    </a:lnTo>
                    <a:lnTo>
                      <a:pt x="70" y="53"/>
                    </a:lnTo>
                    <a:lnTo>
                      <a:pt x="63" y="45"/>
                    </a:lnTo>
                    <a:close/>
                    <a:moveTo>
                      <a:pt x="63" y="45"/>
                    </a:moveTo>
                    <a:lnTo>
                      <a:pt x="67" y="43"/>
                    </a:lnTo>
                    <a:lnTo>
                      <a:pt x="80" y="56"/>
                    </a:lnTo>
                    <a:lnTo>
                      <a:pt x="76" y="59"/>
                    </a:lnTo>
                    <a:lnTo>
                      <a:pt x="63" y="45"/>
                    </a:lnTo>
                    <a:close/>
                    <a:moveTo>
                      <a:pt x="83" y="50"/>
                    </a:moveTo>
                    <a:lnTo>
                      <a:pt x="83" y="53"/>
                    </a:lnTo>
                    <a:lnTo>
                      <a:pt x="80" y="56"/>
                    </a:lnTo>
                    <a:lnTo>
                      <a:pt x="73" y="50"/>
                    </a:lnTo>
                    <a:lnTo>
                      <a:pt x="83" y="50"/>
                    </a:lnTo>
                    <a:close/>
                    <a:moveTo>
                      <a:pt x="63" y="50"/>
                    </a:moveTo>
                    <a:lnTo>
                      <a:pt x="63" y="46"/>
                    </a:lnTo>
                    <a:lnTo>
                      <a:pt x="83" y="46"/>
                    </a:lnTo>
                    <a:lnTo>
                      <a:pt x="83" y="50"/>
                    </a:lnTo>
                    <a:lnTo>
                      <a:pt x="63" y="50"/>
                    </a:lnTo>
                    <a:close/>
                    <a:moveTo>
                      <a:pt x="63" y="46"/>
                    </a:moveTo>
                    <a:lnTo>
                      <a:pt x="63" y="44"/>
                    </a:lnTo>
                    <a:lnTo>
                      <a:pt x="64" y="42"/>
                    </a:lnTo>
                    <a:lnTo>
                      <a:pt x="73" y="46"/>
                    </a:lnTo>
                    <a:lnTo>
                      <a:pt x="63" y="46"/>
                    </a:lnTo>
                    <a:close/>
                    <a:moveTo>
                      <a:pt x="64" y="42"/>
                    </a:moveTo>
                    <a:lnTo>
                      <a:pt x="68" y="35"/>
                    </a:lnTo>
                    <a:lnTo>
                      <a:pt x="85" y="44"/>
                    </a:lnTo>
                    <a:lnTo>
                      <a:pt x="82" y="51"/>
                    </a:lnTo>
                    <a:lnTo>
                      <a:pt x="64" y="42"/>
                    </a:lnTo>
                    <a:close/>
                    <a:moveTo>
                      <a:pt x="86" y="40"/>
                    </a:moveTo>
                    <a:lnTo>
                      <a:pt x="86" y="42"/>
                    </a:lnTo>
                    <a:lnTo>
                      <a:pt x="85" y="44"/>
                    </a:lnTo>
                    <a:lnTo>
                      <a:pt x="76" y="40"/>
                    </a:lnTo>
                    <a:lnTo>
                      <a:pt x="86" y="40"/>
                    </a:lnTo>
                    <a:close/>
                    <a:moveTo>
                      <a:pt x="67" y="40"/>
                    </a:moveTo>
                    <a:lnTo>
                      <a:pt x="67" y="36"/>
                    </a:lnTo>
                    <a:lnTo>
                      <a:pt x="86" y="36"/>
                    </a:lnTo>
                    <a:lnTo>
                      <a:pt x="86" y="40"/>
                    </a:lnTo>
                    <a:lnTo>
                      <a:pt x="67" y="40"/>
                    </a:lnTo>
                    <a:close/>
                    <a:moveTo>
                      <a:pt x="67" y="36"/>
                    </a:moveTo>
                    <a:lnTo>
                      <a:pt x="67" y="33"/>
                    </a:lnTo>
                    <a:lnTo>
                      <a:pt x="86" y="33"/>
                    </a:lnTo>
                    <a:lnTo>
                      <a:pt x="86" y="36"/>
                    </a:lnTo>
                    <a:lnTo>
                      <a:pt x="67" y="36"/>
                    </a:lnTo>
                    <a:close/>
                    <a:moveTo>
                      <a:pt x="67" y="33"/>
                    </a:moveTo>
                    <a:lnTo>
                      <a:pt x="67" y="27"/>
                    </a:lnTo>
                    <a:lnTo>
                      <a:pt x="86" y="27"/>
                    </a:lnTo>
                    <a:lnTo>
                      <a:pt x="86" y="33"/>
                    </a:lnTo>
                    <a:lnTo>
                      <a:pt x="67" y="33"/>
                    </a:lnTo>
                    <a:close/>
                    <a:moveTo>
                      <a:pt x="83" y="20"/>
                    </a:moveTo>
                    <a:lnTo>
                      <a:pt x="86" y="23"/>
                    </a:lnTo>
                    <a:lnTo>
                      <a:pt x="86" y="27"/>
                    </a:lnTo>
                    <a:lnTo>
                      <a:pt x="76" y="27"/>
                    </a:lnTo>
                    <a:lnTo>
                      <a:pt x="83" y="20"/>
                    </a:lnTo>
                    <a:close/>
                    <a:moveTo>
                      <a:pt x="70" y="34"/>
                    </a:moveTo>
                    <a:lnTo>
                      <a:pt x="67" y="31"/>
                    </a:lnTo>
                    <a:lnTo>
                      <a:pt x="80" y="18"/>
                    </a:lnTo>
                    <a:lnTo>
                      <a:pt x="83" y="20"/>
                    </a:lnTo>
                    <a:lnTo>
                      <a:pt x="70" y="34"/>
                    </a:lnTo>
                    <a:close/>
                    <a:moveTo>
                      <a:pt x="67" y="31"/>
                    </a:moveTo>
                    <a:lnTo>
                      <a:pt x="57" y="21"/>
                    </a:lnTo>
                    <a:lnTo>
                      <a:pt x="67" y="31"/>
                    </a:lnTo>
                    <a:lnTo>
                      <a:pt x="73" y="24"/>
                    </a:lnTo>
                    <a:lnTo>
                      <a:pt x="67" y="31"/>
                    </a:lnTo>
                    <a:close/>
                    <a:moveTo>
                      <a:pt x="67" y="31"/>
                    </a:moveTo>
                    <a:lnTo>
                      <a:pt x="63" y="27"/>
                    </a:lnTo>
                    <a:lnTo>
                      <a:pt x="76" y="14"/>
                    </a:lnTo>
                    <a:lnTo>
                      <a:pt x="80" y="18"/>
                    </a:lnTo>
                    <a:lnTo>
                      <a:pt x="67" y="31"/>
                    </a:lnTo>
                    <a:close/>
                    <a:moveTo>
                      <a:pt x="63" y="27"/>
                    </a:moveTo>
                    <a:lnTo>
                      <a:pt x="73" y="37"/>
                    </a:lnTo>
                    <a:lnTo>
                      <a:pt x="63" y="27"/>
                    </a:lnTo>
                    <a:lnTo>
                      <a:pt x="70" y="21"/>
                    </a:lnTo>
                    <a:lnTo>
                      <a:pt x="63" y="27"/>
                    </a:lnTo>
                    <a:close/>
                    <a:moveTo>
                      <a:pt x="63" y="27"/>
                    </a:moveTo>
                    <a:lnTo>
                      <a:pt x="60" y="24"/>
                    </a:lnTo>
                    <a:lnTo>
                      <a:pt x="73" y="11"/>
                    </a:lnTo>
                    <a:lnTo>
                      <a:pt x="76" y="14"/>
                    </a:lnTo>
                    <a:lnTo>
                      <a:pt x="63" y="27"/>
                    </a:lnTo>
                    <a:close/>
                    <a:moveTo>
                      <a:pt x="73" y="11"/>
                    </a:moveTo>
                    <a:lnTo>
                      <a:pt x="73" y="11"/>
                    </a:lnTo>
                    <a:lnTo>
                      <a:pt x="67" y="18"/>
                    </a:lnTo>
                    <a:lnTo>
                      <a:pt x="73" y="11"/>
                    </a:lnTo>
                    <a:close/>
                    <a:moveTo>
                      <a:pt x="60" y="24"/>
                    </a:moveTo>
                    <a:lnTo>
                      <a:pt x="57" y="21"/>
                    </a:lnTo>
                    <a:lnTo>
                      <a:pt x="70" y="8"/>
                    </a:lnTo>
                    <a:lnTo>
                      <a:pt x="73" y="11"/>
                    </a:lnTo>
                    <a:lnTo>
                      <a:pt x="60" y="24"/>
                    </a:lnTo>
                    <a:close/>
                    <a:moveTo>
                      <a:pt x="63" y="4"/>
                    </a:moveTo>
                    <a:lnTo>
                      <a:pt x="68" y="4"/>
                    </a:lnTo>
                    <a:lnTo>
                      <a:pt x="70" y="8"/>
                    </a:lnTo>
                    <a:lnTo>
                      <a:pt x="63" y="14"/>
                    </a:lnTo>
                    <a:lnTo>
                      <a:pt x="63" y="4"/>
                    </a:lnTo>
                    <a:close/>
                    <a:moveTo>
                      <a:pt x="63" y="24"/>
                    </a:moveTo>
                    <a:lnTo>
                      <a:pt x="60" y="24"/>
                    </a:lnTo>
                    <a:lnTo>
                      <a:pt x="60" y="4"/>
                    </a:lnTo>
                    <a:lnTo>
                      <a:pt x="63" y="4"/>
                    </a:lnTo>
                    <a:lnTo>
                      <a:pt x="63" y="24"/>
                    </a:lnTo>
                    <a:close/>
                    <a:moveTo>
                      <a:pt x="60" y="24"/>
                    </a:moveTo>
                    <a:lnTo>
                      <a:pt x="54" y="24"/>
                    </a:lnTo>
                    <a:lnTo>
                      <a:pt x="54" y="4"/>
                    </a:lnTo>
                    <a:lnTo>
                      <a:pt x="60" y="4"/>
                    </a:lnTo>
                    <a:lnTo>
                      <a:pt x="60" y="24"/>
                    </a:lnTo>
                    <a:close/>
                    <a:moveTo>
                      <a:pt x="54" y="24"/>
                    </a:moveTo>
                    <a:lnTo>
                      <a:pt x="50" y="24"/>
                    </a:lnTo>
                    <a:lnTo>
                      <a:pt x="48" y="21"/>
                    </a:lnTo>
                    <a:lnTo>
                      <a:pt x="54" y="14"/>
                    </a:lnTo>
                    <a:lnTo>
                      <a:pt x="54" y="24"/>
                    </a:lnTo>
                    <a:close/>
                    <a:moveTo>
                      <a:pt x="48" y="21"/>
                    </a:moveTo>
                    <a:lnTo>
                      <a:pt x="44" y="18"/>
                    </a:lnTo>
                    <a:lnTo>
                      <a:pt x="58" y="4"/>
                    </a:lnTo>
                    <a:lnTo>
                      <a:pt x="61" y="8"/>
                    </a:lnTo>
                    <a:lnTo>
                      <a:pt x="48" y="21"/>
                    </a:lnTo>
                    <a:close/>
                    <a:moveTo>
                      <a:pt x="47" y="2"/>
                    </a:moveTo>
                    <a:lnTo>
                      <a:pt x="53" y="0"/>
                    </a:lnTo>
                    <a:lnTo>
                      <a:pt x="58" y="4"/>
                    </a:lnTo>
                    <a:lnTo>
                      <a:pt x="51" y="11"/>
                    </a:lnTo>
                    <a:lnTo>
                      <a:pt x="47" y="2"/>
                    </a:lnTo>
                    <a:close/>
                    <a:moveTo>
                      <a:pt x="55" y="20"/>
                    </a:moveTo>
                    <a:lnTo>
                      <a:pt x="49" y="23"/>
                    </a:lnTo>
                    <a:lnTo>
                      <a:pt x="40" y="5"/>
                    </a:lnTo>
                    <a:lnTo>
                      <a:pt x="47" y="2"/>
                    </a:lnTo>
                    <a:lnTo>
                      <a:pt x="55" y="20"/>
                    </a:lnTo>
                    <a:close/>
                    <a:moveTo>
                      <a:pt x="49" y="23"/>
                    </a:moveTo>
                    <a:lnTo>
                      <a:pt x="47" y="24"/>
                    </a:lnTo>
                    <a:lnTo>
                      <a:pt x="44" y="24"/>
                    </a:lnTo>
                    <a:lnTo>
                      <a:pt x="44" y="14"/>
                    </a:lnTo>
                    <a:lnTo>
                      <a:pt x="49" y="23"/>
                    </a:lnTo>
                    <a:close/>
                    <a:moveTo>
                      <a:pt x="44" y="24"/>
                    </a:moveTo>
                    <a:lnTo>
                      <a:pt x="41" y="24"/>
                    </a:lnTo>
                    <a:lnTo>
                      <a:pt x="41" y="4"/>
                    </a:lnTo>
                    <a:lnTo>
                      <a:pt x="44" y="4"/>
                    </a:lnTo>
                    <a:lnTo>
                      <a:pt x="44" y="24"/>
                    </a:lnTo>
                    <a:close/>
                    <a:moveTo>
                      <a:pt x="37" y="5"/>
                    </a:moveTo>
                    <a:lnTo>
                      <a:pt x="39" y="4"/>
                    </a:lnTo>
                    <a:lnTo>
                      <a:pt x="41" y="4"/>
                    </a:lnTo>
                    <a:lnTo>
                      <a:pt x="41" y="14"/>
                    </a:lnTo>
                    <a:lnTo>
                      <a:pt x="37" y="5"/>
                    </a:lnTo>
                    <a:close/>
                    <a:moveTo>
                      <a:pt x="46" y="23"/>
                    </a:moveTo>
                    <a:lnTo>
                      <a:pt x="39" y="26"/>
                    </a:lnTo>
                    <a:lnTo>
                      <a:pt x="31" y="9"/>
                    </a:lnTo>
                    <a:lnTo>
                      <a:pt x="37" y="5"/>
                    </a:lnTo>
                    <a:lnTo>
                      <a:pt x="46" y="23"/>
                    </a:lnTo>
                    <a:close/>
                    <a:moveTo>
                      <a:pt x="39" y="26"/>
                    </a:moveTo>
                    <a:lnTo>
                      <a:pt x="37" y="27"/>
                    </a:lnTo>
                    <a:lnTo>
                      <a:pt x="35" y="27"/>
                    </a:lnTo>
                    <a:lnTo>
                      <a:pt x="35" y="18"/>
                    </a:lnTo>
                    <a:lnTo>
                      <a:pt x="39" y="26"/>
                    </a:lnTo>
                    <a:close/>
                    <a:moveTo>
                      <a:pt x="35" y="27"/>
                    </a:moveTo>
                    <a:lnTo>
                      <a:pt x="29" y="27"/>
                    </a:lnTo>
                    <a:lnTo>
                      <a:pt x="29" y="8"/>
                    </a:lnTo>
                    <a:lnTo>
                      <a:pt x="35" y="8"/>
                    </a:lnTo>
                    <a:lnTo>
                      <a:pt x="35" y="27"/>
                    </a:lnTo>
                    <a:close/>
                    <a:moveTo>
                      <a:pt x="22" y="11"/>
                    </a:moveTo>
                    <a:lnTo>
                      <a:pt x="25" y="8"/>
                    </a:lnTo>
                    <a:lnTo>
                      <a:pt x="29" y="8"/>
                    </a:lnTo>
                    <a:lnTo>
                      <a:pt x="29" y="18"/>
                    </a:lnTo>
                    <a:lnTo>
                      <a:pt x="22" y="11"/>
                    </a:lnTo>
                    <a:close/>
                    <a:moveTo>
                      <a:pt x="36" y="24"/>
                    </a:moveTo>
                    <a:lnTo>
                      <a:pt x="32" y="27"/>
                    </a:lnTo>
                    <a:lnTo>
                      <a:pt x="19" y="14"/>
                    </a:lnTo>
                    <a:lnTo>
                      <a:pt x="22" y="11"/>
                    </a:lnTo>
                    <a:lnTo>
                      <a:pt x="36" y="24"/>
                    </a:lnTo>
                    <a:close/>
                    <a:moveTo>
                      <a:pt x="32" y="27"/>
                    </a:moveTo>
                    <a:lnTo>
                      <a:pt x="32" y="27"/>
                    </a:lnTo>
                    <a:lnTo>
                      <a:pt x="26" y="21"/>
                    </a:lnTo>
                    <a:lnTo>
                      <a:pt x="32" y="27"/>
                    </a:lnTo>
                    <a:close/>
                    <a:moveTo>
                      <a:pt x="32" y="27"/>
                    </a:moveTo>
                    <a:lnTo>
                      <a:pt x="29" y="31"/>
                    </a:lnTo>
                    <a:lnTo>
                      <a:pt x="16" y="18"/>
                    </a:lnTo>
                    <a:lnTo>
                      <a:pt x="19" y="14"/>
                    </a:lnTo>
                    <a:lnTo>
                      <a:pt x="32" y="27"/>
                    </a:lnTo>
                    <a:close/>
                    <a:moveTo>
                      <a:pt x="16" y="18"/>
                    </a:moveTo>
                    <a:lnTo>
                      <a:pt x="6" y="26"/>
                    </a:lnTo>
                    <a:lnTo>
                      <a:pt x="16" y="18"/>
                    </a:lnTo>
                    <a:lnTo>
                      <a:pt x="22" y="24"/>
                    </a:lnTo>
                    <a:lnTo>
                      <a:pt x="16" y="18"/>
                    </a:lnTo>
                    <a:close/>
                    <a:moveTo>
                      <a:pt x="29" y="31"/>
                    </a:moveTo>
                    <a:lnTo>
                      <a:pt x="22" y="37"/>
                    </a:lnTo>
                    <a:lnTo>
                      <a:pt x="9" y="23"/>
                    </a:lnTo>
                    <a:lnTo>
                      <a:pt x="16" y="18"/>
                    </a:lnTo>
                    <a:lnTo>
                      <a:pt x="29" y="31"/>
                    </a:lnTo>
                    <a:close/>
                    <a:moveTo>
                      <a:pt x="6" y="30"/>
                    </a:moveTo>
                    <a:lnTo>
                      <a:pt x="6" y="26"/>
                    </a:lnTo>
                    <a:lnTo>
                      <a:pt x="9" y="23"/>
                    </a:lnTo>
                    <a:lnTo>
                      <a:pt x="16" y="30"/>
                    </a:lnTo>
                    <a:lnTo>
                      <a:pt x="6" y="30"/>
                    </a:lnTo>
                    <a:close/>
                    <a:moveTo>
                      <a:pt x="26" y="30"/>
                    </a:moveTo>
                    <a:lnTo>
                      <a:pt x="26" y="33"/>
                    </a:lnTo>
                    <a:lnTo>
                      <a:pt x="6" y="33"/>
                    </a:lnTo>
                    <a:lnTo>
                      <a:pt x="6" y="30"/>
                    </a:lnTo>
                    <a:lnTo>
                      <a:pt x="26" y="30"/>
                    </a:lnTo>
                    <a:close/>
                    <a:moveTo>
                      <a:pt x="26" y="33"/>
                    </a:moveTo>
                    <a:lnTo>
                      <a:pt x="26" y="37"/>
                    </a:lnTo>
                    <a:lnTo>
                      <a:pt x="22" y="40"/>
                    </a:lnTo>
                    <a:lnTo>
                      <a:pt x="16" y="33"/>
                    </a:lnTo>
                    <a:lnTo>
                      <a:pt x="26" y="33"/>
                    </a:lnTo>
                    <a:close/>
                    <a:moveTo>
                      <a:pt x="22" y="40"/>
                    </a:moveTo>
                    <a:lnTo>
                      <a:pt x="19" y="43"/>
                    </a:lnTo>
                    <a:lnTo>
                      <a:pt x="6" y="30"/>
                    </a:lnTo>
                    <a:lnTo>
                      <a:pt x="9" y="26"/>
                    </a:lnTo>
                    <a:lnTo>
                      <a:pt x="22" y="40"/>
                    </a:lnTo>
                    <a:close/>
                    <a:moveTo>
                      <a:pt x="5" y="32"/>
                    </a:moveTo>
                    <a:lnTo>
                      <a:pt x="5" y="31"/>
                    </a:lnTo>
                    <a:lnTo>
                      <a:pt x="6" y="30"/>
                    </a:lnTo>
                    <a:lnTo>
                      <a:pt x="12" y="36"/>
                    </a:lnTo>
                    <a:lnTo>
                      <a:pt x="5" y="32"/>
                    </a:lnTo>
                    <a:close/>
                    <a:moveTo>
                      <a:pt x="21" y="41"/>
                    </a:moveTo>
                    <a:lnTo>
                      <a:pt x="18" y="47"/>
                    </a:lnTo>
                    <a:lnTo>
                      <a:pt x="1" y="38"/>
                    </a:lnTo>
                    <a:lnTo>
                      <a:pt x="5" y="32"/>
                    </a:lnTo>
                    <a:lnTo>
                      <a:pt x="21" y="41"/>
                    </a:lnTo>
                    <a:close/>
                    <a:moveTo>
                      <a:pt x="0" y="43"/>
                    </a:moveTo>
                    <a:lnTo>
                      <a:pt x="0" y="41"/>
                    </a:lnTo>
                    <a:lnTo>
                      <a:pt x="1" y="38"/>
                    </a:lnTo>
                    <a:lnTo>
                      <a:pt x="9" y="43"/>
                    </a:lnTo>
                    <a:lnTo>
                      <a:pt x="0" y="43"/>
                    </a:lnTo>
                    <a:close/>
                    <a:moveTo>
                      <a:pt x="19" y="43"/>
                    </a:moveTo>
                    <a:lnTo>
                      <a:pt x="19" y="46"/>
                    </a:lnTo>
                    <a:lnTo>
                      <a:pt x="0" y="46"/>
                    </a:lnTo>
                    <a:lnTo>
                      <a:pt x="0" y="43"/>
                    </a:lnTo>
                    <a:lnTo>
                      <a:pt x="19" y="43"/>
                    </a:lnTo>
                    <a:close/>
                    <a:moveTo>
                      <a:pt x="19" y="46"/>
                    </a:moveTo>
                    <a:lnTo>
                      <a:pt x="19" y="50"/>
                    </a:lnTo>
                    <a:lnTo>
                      <a:pt x="0" y="50"/>
                    </a:lnTo>
                    <a:lnTo>
                      <a:pt x="0" y="46"/>
                    </a:lnTo>
                    <a:lnTo>
                      <a:pt x="19" y="46"/>
                    </a:lnTo>
                    <a:close/>
                    <a:moveTo>
                      <a:pt x="19" y="50"/>
                    </a:moveTo>
                    <a:lnTo>
                      <a:pt x="19" y="55"/>
                    </a:lnTo>
                    <a:lnTo>
                      <a:pt x="0" y="55"/>
                    </a:lnTo>
                    <a:lnTo>
                      <a:pt x="0" y="50"/>
                    </a:lnTo>
                    <a:lnTo>
                      <a:pt x="19" y="50"/>
                    </a:lnTo>
                    <a:close/>
                    <a:moveTo>
                      <a:pt x="3" y="63"/>
                    </a:moveTo>
                    <a:lnTo>
                      <a:pt x="0" y="59"/>
                    </a:lnTo>
                    <a:lnTo>
                      <a:pt x="0" y="55"/>
                    </a:lnTo>
                    <a:lnTo>
                      <a:pt x="9" y="55"/>
                    </a:lnTo>
                    <a:lnTo>
                      <a:pt x="3" y="63"/>
                    </a:lnTo>
                    <a:close/>
                    <a:moveTo>
                      <a:pt x="16" y="48"/>
                    </a:moveTo>
                    <a:lnTo>
                      <a:pt x="19" y="52"/>
                    </a:lnTo>
                    <a:lnTo>
                      <a:pt x="6" y="65"/>
                    </a:lnTo>
                    <a:lnTo>
                      <a:pt x="3" y="63"/>
                    </a:lnTo>
                    <a:lnTo>
                      <a:pt x="16" y="48"/>
                    </a:lnTo>
                    <a:close/>
                    <a:moveTo>
                      <a:pt x="19" y="52"/>
                    </a:moveTo>
                    <a:lnTo>
                      <a:pt x="19" y="52"/>
                    </a:lnTo>
                    <a:lnTo>
                      <a:pt x="12" y="58"/>
                    </a:lnTo>
                    <a:lnTo>
                      <a:pt x="19" y="52"/>
                    </a:lnTo>
                    <a:close/>
                    <a:moveTo>
                      <a:pt x="19" y="52"/>
                    </a:moveTo>
                    <a:lnTo>
                      <a:pt x="22" y="55"/>
                    </a:lnTo>
                    <a:lnTo>
                      <a:pt x="9" y="68"/>
                    </a:lnTo>
                    <a:lnTo>
                      <a:pt x="6" y="65"/>
                    </a:lnTo>
                    <a:lnTo>
                      <a:pt x="19" y="52"/>
                    </a:lnTo>
                    <a:close/>
                    <a:moveTo>
                      <a:pt x="9" y="68"/>
                    </a:moveTo>
                    <a:lnTo>
                      <a:pt x="9" y="68"/>
                    </a:lnTo>
                    <a:lnTo>
                      <a:pt x="16" y="62"/>
                    </a:lnTo>
                    <a:lnTo>
                      <a:pt x="9" y="68"/>
                    </a:lnTo>
                    <a:close/>
                    <a:moveTo>
                      <a:pt x="22" y="55"/>
                    </a:moveTo>
                    <a:lnTo>
                      <a:pt x="26" y="58"/>
                    </a:lnTo>
                    <a:lnTo>
                      <a:pt x="12" y="72"/>
                    </a:lnTo>
                    <a:lnTo>
                      <a:pt x="9" y="68"/>
                    </a:lnTo>
                    <a:lnTo>
                      <a:pt x="22" y="55"/>
                    </a:lnTo>
                    <a:close/>
                    <a:moveTo>
                      <a:pt x="26" y="58"/>
                    </a:moveTo>
                    <a:lnTo>
                      <a:pt x="26" y="58"/>
                    </a:lnTo>
                    <a:lnTo>
                      <a:pt x="19" y="65"/>
                    </a:lnTo>
                    <a:lnTo>
                      <a:pt x="26" y="58"/>
                    </a:lnTo>
                    <a:close/>
                    <a:moveTo>
                      <a:pt x="26" y="58"/>
                    </a:moveTo>
                    <a:lnTo>
                      <a:pt x="29" y="62"/>
                    </a:lnTo>
                    <a:lnTo>
                      <a:pt x="16" y="75"/>
                    </a:lnTo>
                    <a:lnTo>
                      <a:pt x="12" y="72"/>
                    </a:lnTo>
                    <a:lnTo>
                      <a:pt x="26" y="58"/>
                    </a:lnTo>
                    <a:close/>
                    <a:moveTo>
                      <a:pt x="22" y="78"/>
                    </a:moveTo>
                    <a:lnTo>
                      <a:pt x="18" y="78"/>
                    </a:lnTo>
                    <a:lnTo>
                      <a:pt x="16" y="75"/>
                    </a:lnTo>
                    <a:lnTo>
                      <a:pt x="22" y="68"/>
                    </a:lnTo>
                    <a:lnTo>
                      <a:pt x="22" y="78"/>
                    </a:lnTo>
                    <a:close/>
                    <a:moveTo>
                      <a:pt x="22" y="58"/>
                    </a:moveTo>
                    <a:lnTo>
                      <a:pt x="26" y="58"/>
                    </a:lnTo>
                    <a:lnTo>
                      <a:pt x="26" y="78"/>
                    </a:lnTo>
                    <a:lnTo>
                      <a:pt x="22" y="78"/>
                    </a:lnTo>
                    <a:lnTo>
                      <a:pt x="22" y="58"/>
                    </a:lnTo>
                    <a:close/>
                    <a:moveTo>
                      <a:pt x="26" y="58"/>
                    </a:moveTo>
                    <a:lnTo>
                      <a:pt x="32" y="58"/>
                    </a:lnTo>
                    <a:lnTo>
                      <a:pt x="32" y="78"/>
                    </a:lnTo>
                    <a:lnTo>
                      <a:pt x="26" y="78"/>
                    </a:lnTo>
                    <a:lnTo>
                      <a:pt x="26" y="58"/>
                    </a:lnTo>
                    <a:close/>
                    <a:moveTo>
                      <a:pt x="32" y="58"/>
                    </a:moveTo>
                    <a:lnTo>
                      <a:pt x="36" y="58"/>
                    </a:lnTo>
                    <a:lnTo>
                      <a:pt x="39" y="62"/>
                    </a:lnTo>
                    <a:lnTo>
                      <a:pt x="32" y="68"/>
                    </a:lnTo>
                    <a:lnTo>
                      <a:pt x="32" y="58"/>
                    </a:lnTo>
                    <a:close/>
                    <a:moveTo>
                      <a:pt x="39" y="62"/>
                    </a:moveTo>
                    <a:lnTo>
                      <a:pt x="42" y="65"/>
                    </a:lnTo>
                    <a:lnTo>
                      <a:pt x="28" y="78"/>
                    </a:lnTo>
                    <a:lnTo>
                      <a:pt x="25" y="75"/>
                    </a:lnTo>
                    <a:lnTo>
                      <a:pt x="39" y="62"/>
                    </a:lnTo>
                    <a:close/>
                    <a:moveTo>
                      <a:pt x="39" y="80"/>
                    </a:moveTo>
                    <a:lnTo>
                      <a:pt x="33" y="83"/>
                    </a:lnTo>
                    <a:lnTo>
                      <a:pt x="28" y="78"/>
                    </a:lnTo>
                    <a:lnTo>
                      <a:pt x="35" y="72"/>
                    </a:lnTo>
                    <a:lnTo>
                      <a:pt x="39" y="80"/>
                    </a:lnTo>
                    <a:close/>
                    <a:moveTo>
                      <a:pt x="31" y="63"/>
                    </a:moveTo>
                    <a:lnTo>
                      <a:pt x="37" y="59"/>
                    </a:lnTo>
                    <a:lnTo>
                      <a:pt x="46" y="77"/>
                    </a:lnTo>
                    <a:lnTo>
                      <a:pt x="39" y="80"/>
                    </a:lnTo>
                    <a:lnTo>
                      <a:pt x="31" y="63"/>
                    </a:lnTo>
                    <a:close/>
                    <a:moveTo>
                      <a:pt x="37" y="59"/>
                    </a:moveTo>
                    <a:lnTo>
                      <a:pt x="39" y="58"/>
                    </a:lnTo>
                    <a:lnTo>
                      <a:pt x="41" y="58"/>
                    </a:lnTo>
                    <a:lnTo>
                      <a:pt x="41" y="68"/>
                    </a:lnTo>
                    <a:lnTo>
                      <a:pt x="37" y="59"/>
                    </a:lnTo>
                    <a:close/>
                    <a:moveTo>
                      <a:pt x="41" y="58"/>
                    </a:moveTo>
                    <a:lnTo>
                      <a:pt x="44" y="58"/>
                    </a:lnTo>
                    <a:lnTo>
                      <a:pt x="44" y="78"/>
                    </a:lnTo>
                    <a:lnTo>
                      <a:pt x="41" y="78"/>
                    </a:lnTo>
                    <a:lnTo>
                      <a:pt x="41" y="58"/>
                    </a:lnTo>
                    <a:close/>
                    <a:moveTo>
                      <a:pt x="49" y="77"/>
                    </a:moveTo>
                    <a:lnTo>
                      <a:pt x="47" y="78"/>
                    </a:lnTo>
                    <a:lnTo>
                      <a:pt x="44" y="78"/>
                    </a:lnTo>
                    <a:lnTo>
                      <a:pt x="44" y="68"/>
                    </a:lnTo>
                    <a:lnTo>
                      <a:pt x="49" y="77"/>
                    </a:lnTo>
                    <a:close/>
                    <a:moveTo>
                      <a:pt x="40" y="59"/>
                    </a:moveTo>
                    <a:lnTo>
                      <a:pt x="47" y="56"/>
                    </a:lnTo>
                    <a:lnTo>
                      <a:pt x="55" y="74"/>
                    </a:lnTo>
                    <a:lnTo>
                      <a:pt x="49" y="77"/>
                    </a:lnTo>
                    <a:lnTo>
                      <a:pt x="40" y="59"/>
                    </a:lnTo>
                    <a:close/>
                    <a:moveTo>
                      <a:pt x="47" y="56"/>
                    </a:moveTo>
                    <a:lnTo>
                      <a:pt x="49" y="55"/>
                    </a:lnTo>
                    <a:lnTo>
                      <a:pt x="51" y="55"/>
                    </a:lnTo>
                    <a:lnTo>
                      <a:pt x="51" y="65"/>
                    </a:lnTo>
                    <a:lnTo>
                      <a:pt x="47" y="56"/>
                    </a:lnTo>
                    <a:close/>
                    <a:moveTo>
                      <a:pt x="51" y="55"/>
                    </a:moveTo>
                    <a:lnTo>
                      <a:pt x="58" y="55"/>
                    </a:lnTo>
                    <a:lnTo>
                      <a:pt x="58" y="75"/>
                    </a:lnTo>
                    <a:lnTo>
                      <a:pt x="51" y="75"/>
                    </a:lnTo>
                    <a:lnTo>
                      <a:pt x="51"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74" name="Freeform 360">
                <a:extLst>
                  <a:ext uri="{FF2B5EF4-FFF2-40B4-BE49-F238E27FC236}">
                    <a16:creationId xmlns:a16="http://schemas.microsoft.com/office/drawing/2014/main" id="{7B582E51-0F57-456A-BF6F-4821940A1DCB}"/>
                  </a:ext>
                </a:extLst>
              </p:cNvPr>
              <p:cNvSpPr>
                <a:spLocks/>
              </p:cNvSpPr>
              <p:nvPr/>
            </p:nvSpPr>
            <p:spPr bwMode="auto">
              <a:xfrm>
                <a:off x="3182" y="3158"/>
                <a:ext cx="17" cy="14"/>
              </a:xfrm>
              <a:custGeom>
                <a:avLst/>
                <a:gdLst>
                  <a:gd name="T0" fmla="*/ 12 w 67"/>
                  <a:gd name="T1" fmla="*/ 12 h 57"/>
                  <a:gd name="T2" fmla="*/ 13 w 67"/>
                  <a:gd name="T3" fmla="*/ 12 h 57"/>
                  <a:gd name="T4" fmla="*/ 15 w 67"/>
                  <a:gd name="T5" fmla="*/ 11 h 57"/>
                  <a:gd name="T6" fmla="*/ 15 w 67"/>
                  <a:gd name="T7" fmla="*/ 10 h 57"/>
                  <a:gd name="T8" fmla="*/ 16 w 67"/>
                  <a:gd name="T9" fmla="*/ 9 h 57"/>
                  <a:gd name="T10" fmla="*/ 16 w 67"/>
                  <a:gd name="T11" fmla="*/ 8 h 57"/>
                  <a:gd name="T12" fmla="*/ 17 w 67"/>
                  <a:gd name="T13" fmla="*/ 7 h 57"/>
                  <a:gd name="T14" fmla="*/ 17 w 67"/>
                  <a:gd name="T15" fmla="*/ 6 h 57"/>
                  <a:gd name="T16" fmla="*/ 17 w 67"/>
                  <a:gd name="T17" fmla="*/ 5 h 57"/>
                  <a:gd name="T18" fmla="*/ 17 w 67"/>
                  <a:gd name="T19" fmla="*/ 4 h 57"/>
                  <a:gd name="T20" fmla="*/ 16 w 67"/>
                  <a:gd name="T21" fmla="*/ 3 h 57"/>
                  <a:gd name="T22" fmla="*/ 16 w 67"/>
                  <a:gd name="T23" fmla="*/ 2 h 57"/>
                  <a:gd name="T24" fmla="*/ 15 w 67"/>
                  <a:gd name="T25" fmla="*/ 1 h 57"/>
                  <a:gd name="T26" fmla="*/ 14 w 67"/>
                  <a:gd name="T27" fmla="*/ 1 h 57"/>
                  <a:gd name="T28" fmla="*/ 13 w 67"/>
                  <a:gd name="T29" fmla="*/ 1 h 57"/>
                  <a:gd name="T30" fmla="*/ 12 w 67"/>
                  <a:gd name="T31" fmla="*/ 0 h 57"/>
                  <a:gd name="T32" fmla="*/ 11 w 67"/>
                  <a:gd name="T33" fmla="*/ 0 h 57"/>
                  <a:gd name="T34" fmla="*/ 9 w 67"/>
                  <a:gd name="T35" fmla="*/ 0 h 57"/>
                  <a:gd name="T36" fmla="*/ 8 w 67"/>
                  <a:gd name="T37" fmla="*/ 1 h 57"/>
                  <a:gd name="T38" fmla="*/ 7 w 67"/>
                  <a:gd name="T39" fmla="*/ 1 h 57"/>
                  <a:gd name="T40" fmla="*/ 6 w 67"/>
                  <a:gd name="T41" fmla="*/ 1 h 57"/>
                  <a:gd name="T42" fmla="*/ 4 w 67"/>
                  <a:gd name="T43" fmla="*/ 2 h 57"/>
                  <a:gd name="T44" fmla="*/ 3 w 67"/>
                  <a:gd name="T45" fmla="*/ 3 h 57"/>
                  <a:gd name="T46" fmla="*/ 3 w 67"/>
                  <a:gd name="T47" fmla="*/ 4 h 57"/>
                  <a:gd name="T48" fmla="*/ 2 w 67"/>
                  <a:gd name="T49" fmla="*/ 5 h 57"/>
                  <a:gd name="T50" fmla="*/ 1 w 67"/>
                  <a:gd name="T51" fmla="*/ 6 h 57"/>
                  <a:gd name="T52" fmla="*/ 1 w 67"/>
                  <a:gd name="T53" fmla="*/ 8 h 57"/>
                  <a:gd name="T54" fmla="*/ 0 w 67"/>
                  <a:gd name="T55" fmla="*/ 9 h 57"/>
                  <a:gd name="T56" fmla="*/ 0 w 67"/>
                  <a:gd name="T57" fmla="*/ 9 h 57"/>
                  <a:gd name="T58" fmla="*/ 1 w 67"/>
                  <a:gd name="T59" fmla="*/ 11 h 57"/>
                  <a:gd name="T60" fmla="*/ 1 w 67"/>
                  <a:gd name="T61" fmla="*/ 12 h 57"/>
                  <a:gd name="T62" fmla="*/ 2 w 67"/>
                  <a:gd name="T63" fmla="*/ 12 h 57"/>
                  <a:gd name="T64" fmla="*/ 3 w 67"/>
                  <a:gd name="T65" fmla="*/ 13 h 57"/>
                  <a:gd name="T66" fmla="*/ 3 w 67"/>
                  <a:gd name="T67" fmla="*/ 14 h 57"/>
                  <a:gd name="T68" fmla="*/ 4 w 67"/>
                  <a:gd name="T69" fmla="*/ 14 h 57"/>
                  <a:gd name="T70" fmla="*/ 6 w 67"/>
                  <a:gd name="T71" fmla="*/ 14 h 57"/>
                  <a:gd name="T72" fmla="*/ 7 w 67"/>
                  <a:gd name="T73" fmla="*/ 14 h 57"/>
                  <a:gd name="T74" fmla="*/ 8 w 67"/>
                  <a:gd name="T75" fmla="*/ 14 h 57"/>
                  <a:gd name="T76" fmla="*/ 10 w 67"/>
                  <a:gd name="T77" fmla="*/ 14 h 57"/>
                  <a:gd name="T78" fmla="*/ 11 w 67"/>
                  <a:gd name="T79" fmla="*/ 13 h 57"/>
                  <a:gd name="T80" fmla="*/ 12 w 67"/>
                  <a:gd name="T81" fmla="*/ 12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8" y="50"/>
                    </a:moveTo>
                    <a:lnTo>
                      <a:pt x="51" y="47"/>
                    </a:lnTo>
                    <a:lnTo>
                      <a:pt x="58" y="45"/>
                    </a:lnTo>
                    <a:lnTo>
                      <a:pt x="61" y="41"/>
                    </a:lnTo>
                    <a:lnTo>
                      <a:pt x="64" y="38"/>
                    </a:lnTo>
                    <a:lnTo>
                      <a:pt x="64" y="32"/>
                    </a:lnTo>
                    <a:lnTo>
                      <a:pt x="67" y="28"/>
                    </a:lnTo>
                    <a:lnTo>
                      <a:pt x="67" y="25"/>
                    </a:lnTo>
                    <a:lnTo>
                      <a:pt x="67" y="19"/>
                    </a:lnTo>
                    <a:lnTo>
                      <a:pt x="67" y="16"/>
                    </a:lnTo>
                    <a:lnTo>
                      <a:pt x="64" y="13"/>
                    </a:lnTo>
                    <a:lnTo>
                      <a:pt x="64" y="9"/>
                    </a:lnTo>
                    <a:lnTo>
                      <a:pt x="61" y="6"/>
                    </a:lnTo>
                    <a:lnTo>
                      <a:pt x="54" y="3"/>
                    </a:lnTo>
                    <a:lnTo>
                      <a:pt x="51" y="3"/>
                    </a:lnTo>
                    <a:lnTo>
                      <a:pt x="48" y="0"/>
                    </a:lnTo>
                    <a:lnTo>
                      <a:pt x="42" y="0"/>
                    </a:lnTo>
                    <a:lnTo>
                      <a:pt x="36" y="0"/>
                    </a:lnTo>
                    <a:lnTo>
                      <a:pt x="32" y="3"/>
                    </a:lnTo>
                    <a:lnTo>
                      <a:pt x="26" y="3"/>
                    </a:lnTo>
                    <a:lnTo>
                      <a:pt x="22" y="6"/>
                    </a:lnTo>
                    <a:lnTo>
                      <a:pt x="17" y="9"/>
                    </a:lnTo>
                    <a:lnTo>
                      <a:pt x="13" y="13"/>
                    </a:lnTo>
                    <a:lnTo>
                      <a:pt x="10" y="16"/>
                    </a:lnTo>
                    <a:lnTo>
                      <a:pt x="7" y="22"/>
                    </a:lnTo>
                    <a:lnTo>
                      <a:pt x="4" y="25"/>
                    </a:lnTo>
                    <a:lnTo>
                      <a:pt x="4" y="32"/>
                    </a:lnTo>
                    <a:lnTo>
                      <a:pt x="0" y="35"/>
                    </a:lnTo>
                    <a:lnTo>
                      <a:pt x="0" y="38"/>
                    </a:lnTo>
                    <a:lnTo>
                      <a:pt x="4" y="45"/>
                    </a:lnTo>
                    <a:lnTo>
                      <a:pt x="4" y="47"/>
                    </a:lnTo>
                    <a:lnTo>
                      <a:pt x="7" y="50"/>
                    </a:lnTo>
                    <a:lnTo>
                      <a:pt x="10" y="54"/>
                    </a:lnTo>
                    <a:lnTo>
                      <a:pt x="13" y="57"/>
                    </a:lnTo>
                    <a:lnTo>
                      <a:pt x="17" y="57"/>
                    </a:lnTo>
                    <a:lnTo>
                      <a:pt x="22" y="57"/>
                    </a:lnTo>
                    <a:lnTo>
                      <a:pt x="26" y="57"/>
                    </a:lnTo>
                    <a:lnTo>
                      <a:pt x="32" y="57"/>
                    </a:lnTo>
                    <a:lnTo>
                      <a:pt x="39" y="57"/>
                    </a:lnTo>
                    <a:lnTo>
                      <a:pt x="42" y="54"/>
                    </a:lnTo>
                    <a:lnTo>
                      <a:pt x="48"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75" name="Freeform 361">
                <a:extLst>
                  <a:ext uri="{FF2B5EF4-FFF2-40B4-BE49-F238E27FC236}">
                    <a16:creationId xmlns:a16="http://schemas.microsoft.com/office/drawing/2014/main" id="{11E6C9F0-2150-46CA-A1E0-4CEE0E55BFF3}"/>
                  </a:ext>
                </a:extLst>
              </p:cNvPr>
              <p:cNvSpPr>
                <a:spLocks noEditPoints="1"/>
              </p:cNvSpPr>
              <p:nvPr/>
            </p:nvSpPr>
            <p:spPr bwMode="auto">
              <a:xfrm>
                <a:off x="3180" y="3156"/>
                <a:ext cx="21" cy="20"/>
              </a:xfrm>
              <a:custGeom>
                <a:avLst/>
                <a:gdLst>
                  <a:gd name="T0" fmla="*/ 13 w 85"/>
                  <a:gd name="T1" fmla="*/ 12 h 79"/>
                  <a:gd name="T2" fmla="*/ 15 w 85"/>
                  <a:gd name="T3" fmla="*/ 11 h 79"/>
                  <a:gd name="T4" fmla="*/ 18 w 85"/>
                  <a:gd name="T5" fmla="*/ 15 h 79"/>
                  <a:gd name="T6" fmla="*/ 18 w 85"/>
                  <a:gd name="T7" fmla="*/ 15 h 79"/>
                  <a:gd name="T8" fmla="*/ 19 w 85"/>
                  <a:gd name="T9" fmla="*/ 14 h 79"/>
                  <a:gd name="T10" fmla="*/ 21 w 85"/>
                  <a:gd name="T11" fmla="*/ 12 h 79"/>
                  <a:gd name="T12" fmla="*/ 16 w 85"/>
                  <a:gd name="T13" fmla="*/ 10 h 79"/>
                  <a:gd name="T14" fmla="*/ 17 w 85"/>
                  <a:gd name="T15" fmla="*/ 9 h 79"/>
                  <a:gd name="T16" fmla="*/ 20 w 85"/>
                  <a:gd name="T17" fmla="*/ 12 h 79"/>
                  <a:gd name="T18" fmla="*/ 21 w 85"/>
                  <a:gd name="T19" fmla="*/ 9 h 79"/>
                  <a:gd name="T20" fmla="*/ 17 w 85"/>
                  <a:gd name="T21" fmla="*/ 9 h 79"/>
                  <a:gd name="T22" fmla="*/ 17 w 85"/>
                  <a:gd name="T23" fmla="*/ 6 h 79"/>
                  <a:gd name="T24" fmla="*/ 21 w 85"/>
                  <a:gd name="T25" fmla="*/ 6 h 79"/>
                  <a:gd name="T26" fmla="*/ 21 w 85"/>
                  <a:gd name="T27" fmla="*/ 5 h 79"/>
                  <a:gd name="T28" fmla="*/ 17 w 85"/>
                  <a:gd name="T29" fmla="*/ 7 h 79"/>
                  <a:gd name="T30" fmla="*/ 20 w 85"/>
                  <a:gd name="T31" fmla="*/ 3 h 79"/>
                  <a:gd name="T32" fmla="*/ 16 w 85"/>
                  <a:gd name="T33" fmla="*/ 6 h 79"/>
                  <a:gd name="T34" fmla="*/ 19 w 85"/>
                  <a:gd name="T35" fmla="*/ 2 h 79"/>
                  <a:gd name="T36" fmla="*/ 18 w 85"/>
                  <a:gd name="T37" fmla="*/ 2 h 79"/>
                  <a:gd name="T38" fmla="*/ 16 w 85"/>
                  <a:gd name="T39" fmla="*/ 1 h 79"/>
                  <a:gd name="T40" fmla="*/ 15 w 85"/>
                  <a:gd name="T41" fmla="*/ 6 h 79"/>
                  <a:gd name="T42" fmla="*/ 12 w 85"/>
                  <a:gd name="T43" fmla="*/ 4 h 79"/>
                  <a:gd name="T44" fmla="*/ 16 w 85"/>
                  <a:gd name="T45" fmla="*/ 1 h 79"/>
                  <a:gd name="T46" fmla="*/ 14 w 85"/>
                  <a:gd name="T47" fmla="*/ 0 h 79"/>
                  <a:gd name="T48" fmla="*/ 13 w 85"/>
                  <a:gd name="T49" fmla="*/ 5 h 79"/>
                  <a:gd name="T50" fmla="*/ 13 w 85"/>
                  <a:gd name="T51" fmla="*/ 4 h 79"/>
                  <a:gd name="T52" fmla="*/ 11 w 85"/>
                  <a:gd name="T53" fmla="*/ 6 h 79"/>
                  <a:gd name="T54" fmla="*/ 9 w 85"/>
                  <a:gd name="T55" fmla="*/ 1 h 79"/>
                  <a:gd name="T56" fmla="*/ 9 w 85"/>
                  <a:gd name="T57" fmla="*/ 3 h 79"/>
                  <a:gd name="T58" fmla="*/ 10 w 85"/>
                  <a:gd name="T59" fmla="*/ 5 h 79"/>
                  <a:gd name="T60" fmla="*/ 9 w 85"/>
                  <a:gd name="T61" fmla="*/ 6 h 79"/>
                  <a:gd name="T62" fmla="*/ 5 w 85"/>
                  <a:gd name="T63" fmla="*/ 3 h 79"/>
                  <a:gd name="T64" fmla="*/ 4 w 85"/>
                  <a:gd name="T65" fmla="*/ 4 h 79"/>
                  <a:gd name="T66" fmla="*/ 5 w 85"/>
                  <a:gd name="T67" fmla="*/ 6 h 79"/>
                  <a:gd name="T68" fmla="*/ 7 w 85"/>
                  <a:gd name="T69" fmla="*/ 7 h 79"/>
                  <a:gd name="T70" fmla="*/ 7 w 85"/>
                  <a:gd name="T71" fmla="*/ 8 h 79"/>
                  <a:gd name="T72" fmla="*/ 6 w 85"/>
                  <a:gd name="T73" fmla="*/ 9 h 79"/>
                  <a:gd name="T74" fmla="*/ 1 w 85"/>
                  <a:gd name="T75" fmla="*/ 7 h 79"/>
                  <a:gd name="T76" fmla="*/ 3 w 85"/>
                  <a:gd name="T77" fmla="*/ 9 h 79"/>
                  <a:gd name="T78" fmla="*/ 5 w 85"/>
                  <a:gd name="T79" fmla="*/ 9 h 79"/>
                  <a:gd name="T80" fmla="*/ 5 w 85"/>
                  <a:gd name="T81" fmla="*/ 12 h 79"/>
                  <a:gd name="T82" fmla="*/ 0 w 85"/>
                  <a:gd name="T83" fmla="*/ 10 h 79"/>
                  <a:gd name="T84" fmla="*/ 0 w 85"/>
                  <a:gd name="T85" fmla="*/ 12 h 79"/>
                  <a:gd name="T86" fmla="*/ 2 w 85"/>
                  <a:gd name="T87" fmla="*/ 12 h 79"/>
                  <a:gd name="T88" fmla="*/ 4 w 85"/>
                  <a:gd name="T89" fmla="*/ 11 h 79"/>
                  <a:gd name="T90" fmla="*/ 5 w 85"/>
                  <a:gd name="T91" fmla="*/ 14 h 79"/>
                  <a:gd name="T92" fmla="*/ 1 w 85"/>
                  <a:gd name="T93" fmla="*/ 15 h 79"/>
                  <a:gd name="T94" fmla="*/ 2 w 85"/>
                  <a:gd name="T95" fmla="*/ 17 h 79"/>
                  <a:gd name="T96" fmla="*/ 4 w 85"/>
                  <a:gd name="T97" fmla="*/ 15 h 79"/>
                  <a:gd name="T98" fmla="*/ 5 w 85"/>
                  <a:gd name="T99" fmla="*/ 13 h 79"/>
                  <a:gd name="T100" fmla="*/ 6 w 85"/>
                  <a:gd name="T101" fmla="*/ 14 h 79"/>
                  <a:gd name="T102" fmla="*/ 4 w 85"/>
                  <a:gd name="T103" fmla="*/ 19 h 79"/>
                  <a:gd name="T104" fmla="*/ 6 w 85"/>
                  <a:gd name="T105" fmla="*/ 19 h 79"/>
                  <a:gd name="T106" fmla="*/ 6 w 85"/>
                  <a:gd name="T107" fmla="*/ 19 h 79"/>
                  <a:gd name="T108" fmla="*/ 8 w 85"/>
                  <a:gd name="T109" fmla="*/ 14 h 79"/>
                  <a:gd name="T110" fmla="*/ 10 w 85"/>
                  <a:gd name="T111" fmla="*/ 14 h 79"/>
                  <a:gd name="T112" fmla="*/ 13 w 85"/>
                  <a:gd name="T113" fmla="*/ 19 h 79"/>
                  <a:gd name="T114" fmla="*/ 14 w 85"/>
                  <a:gd name="T115" fmla="*/ 17 h 79"/>
                  <a:gd name="T116" fmla="*/ 13 w 85"/>
                  <a:gd name="T117" fmla="*/ 16 h 79"/>
                  <a:gd name="T118" fmla="*/ 12 w 85"/>
                  <a:gd name="T119" fmla="*/ 14 h 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5"/>
                  <a:gd name="T181" fmla="*/ 0 h 79"/>
                  <a:gd name="T182" fmla="*/ 85 w 85"/>
                  <a:gd name="T183" fmla="*/ 79 h 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5" h="79">
                    <a:moveTo>
                      <a:pt x="50" y="53"/>
                    </a:moveTo>
                    <a:lnTo>
                      <a:pt x="53" y="49"/>
                    </a:lnTo>
                    <a:lnTo>
                      <a:pt x="67" y="64"/>
                    </a:lnTo>
                    <a:lnTo>
                      <a:pt x="64" y="66"/>
                    </a:lnTo>
                    <a:lnTo>
                      <a:pt x="50" y="53"/>
                    </a:lnTo>
                    <a:close/>
                    <a:moveTo>
                      <a:pt x="53" y="49"/>
                    </a:moveTo>
                    <a:lnTo>
                      <a:pt x="54" y="48"/>
                    </a:lnTo>
                    <a:lnTo>
                      <a:pt x="56" y="48"/>
                    </a:lnTo>
                    <a:lnTo>
                      <a:pt x="60" y="56"/>
                    </a:lnTo>
                    <a:lnTo>
                      <a:pt x="53" y="49"/>
                    </a:lnTo>
                    <a:close/>
                    <a:moveTo>
                      <a:pt x="56" y="48"/>
                    </a:moveTo>
                    <a:lnTo>
                      <a:pt x="62" y="45"/>
                    </a:lnTo>
                    <a:lnTo>
                      <a:pt x="71" y="61"/>
                    </a:lnTo>
                    <a:lnTo>
                      <a:pt x="64" y="65"/>
                    </a:lnTo>
                    <a:lnTo>
                      <a:pt x="56" y="48"/>
                    </a:lnTo>
                    <a:close/>
                    <a:moveTo>
                      <a:pt x="73" y="60"/>
                    </a:moveTo>
                    <a:lnTo>
                      <a:pt x="72" y="61"/>
                    </a:lnTo>
                    <a:lnTo>
                      <a:pt x="71" y="61"/>
                    </a:lnTo>
                    <a:lnTo>
                      <a:pt x="67" y="54"/>
                    </a:lnTo>
                    <a:lnTo>
                      <a:pt x="73" y="60"/>
                    </a:lnTo>
                    <a:close/>
                    <a:moveTo>
                      <a:pt x="60" y="46"/>
                    </a:moveTo>
                    <a:lnTo>
                      <a:pt x="63" y="44"/>
                    </a:lnTo>
                    <a:lnTo>
                      <a:pt x="76" y="57"/>
                    </a:lnTo>
                    <a:lnTo>
                      <a:pt x="73" y="60"/>
                    </a:lnTo>
                    <a:lnTo>
                      <a:pt x="60" y="46"/>
                    </a:lnTo>
                    <a:close/>
                    <a:moveTo>
                      <a:pt x="76" y="57"/>
                    </a:moveTo>
                    <a:lnTo>
                      <a:pt x="76" y="57"/>
                    </a:lnTo>
                    <a:lnTo>
                      <a:pt x="70" y="50"/>
                    </a:lnTo>
                    <a:lnTo>
                      <a:pt x="76" y="57"/>
                    </a:lnTo>
                    <a:close/>
                    <a:moveTo>
                      <a:pt x="63" y="44"/>
                    </a:moveTo>
                    <a:lnTo>
                      <a:pt x="67" y="41"/>
                    </a:lnTo>
                    <a:lnTo>
                      <a:pt x="80" y="54"/>
                    </a:lnTo>
                    <a:lnTo>
                      <a:pt x="76" y="57"/>
                    </a:lnTo>
                    <a:lnTo>
                      <a:pt x="63" y="44"/>
                    </a:lnTo>
                    <a:close/>
                    <a:moveTo>
                      <a:pt x="83" y="47"/>
                    </a:moveTo>
                    <a:lnTo>
                      <a:pt x="83" y="50"/>
                    </a:lnTo>
                    <a:lnTo>
                      <a:pt x="80" y="54"/>
                    </a:lnTo>
                    <a:lnTo>
                      <a:pt x="73" y="47"/>
                    </a:lnTo>
                    <a:lnTo>
                      <a:pt x="83" y="47"/>
                    </a:lnTo>
                    <a:close/>
                    <a:moveTo>
                      <a:pt x="63" y="47"/>
                    </a:moveTo>
                    <a:lnTo>
                      <a:pt x="63" y="41"/>
                    </a:lnTo>
                    <a:lnTo>
                      <a:pt x="83" y="41"/>
                    </a:lnTo>
                    <a:lnTo>
                      <a:pt x="83" y="47"/>
                    </a:lnTo>
                    <a:lnTo>
                      <a:pt x="63" y="47"/>
                    </a:lnTo>
                    <a:close/>
                    <a:moveTo>
                      <a:pt x="63" y="41"/>
                    </a:moveTo>
                    <a:lnTo>
                      <a:pt x="63" y="37"/>
                    </a:lnTo>
                    <a:lnTo>
                      <a:pt x="67" y="34"/>
                    </a:lnTo>
                    <a:lnTo>
                      <a:pt x="73" y="41"/>
                    </a:lnTo>
                    <a:lnTo>
                      <a:pt x="63" y="41"/>
                    </a:lnTo>
                    <a:close/>
                    <a:moveTo>
                      <a:pt x="67" y="34"/>
                    </a:moveTo>
                    <a:lnTo>
                      <a:pt x="70" y="31"/>
                    </a:lnTo>
                    <a:lnTo>
                      <a:pt x="83" y="44"/>
                    </a:lnTo>
                    <a:lnTo>
                      <a:pt x="80" y="47"/>
                    </a:lnTo>
                    <a:lnTo>
                      <a:pt x="67" y="34"/>
                    </a:lnTo>
                    <a:close/>
                    <a:moveTo>
                      <a:pt x="85" y="37"/>
                    </a:moveTo>
                    <a:lnTo>
                      <a:pt x="85" y="42"/>
                    </a:lnTo>
                    <a:lnTo>
                      <a:pt x="83" y="44"/>
                    </a:lnTo>
                    <a:lnTo>
                      <a:pt x="76" y="37"/>
                    </a:lnTo>
                    <a:lnTo>
                      <a:pt x="85" y="37"/>
                    </a:lnTo>
                    <a:close/>
                    <a:moveTo>
                      <a:pt x="67" y="37"/>
                    </a:moveTo>
                    <a:lnTo>
                      <a:pt x="67" y="34"/>
                    </a:lnTo>
                    <a:lnTo>
                      <a:pt x="85" y="34"/>
                    </a:lnTo>
                    <a:lnTo>
                      <a:pt x="85" y="37"/>
                    </a:lnTo>
                    <a:lnTo>
                      <a:pt x="67" y="37"/>
                    </a:lnTo>
                    <a:close/>
                    <a:moveTo>
                      <a:pt x="67" y="34"/>
                    </a:moveTo>
                    <a:lnTo>
                      <a:pt x="67" y="28"/>
                    </a:lnTo>
                    <a:lnTo>
                      <a:pt x="85" y="28"/>
                    </a:lnTo>
                    <a:lnTo>
                      <a:pt x="85" y="34"/>
                    </a:lnTo>
                    <a:lnTo>
                      <a:pt x="67" y="34"/>
                    </a:lnTo>
                    <a:close/>
                    <a:moveTo>
                      <a:pt x="67" y="28"/>
                    </a:moveTo>
                    <a:lnTo>
                      <a:pt x="67" y="25"/>
                    </a:lnTo>
                    <a:lnTo>
                      <a:pt x="85" y="25"/>
                    </a:lnTo>
                    <a:lnTo>
                      <a:pt x="85" y="28"/>
                    </a:lnTo>
                    <a:lnTo>
                      <a:pt x="67" y="28"/>
                    </a:lnTo>
                    <a:close/>
                    <a:moveTo>
                      <a:pt x="83" y="18"/>
                    </a:moveTo>
                    <a:lnTo>
                      <a:pt x="85" y="21"/>
                    </a:lnTo>
                    <a:lnTo>
                      <a:pt x="85" y="25"/>
                    </a:lnTo>
                    <a:lnTo>
                      <a:pt x="76" y="25"/>
                    </a:lnTo>
                    <a:lnTo>
                      <a:pt x="83" y="18"/>
                    </a:lnTo>
                    <a:close/>
                    <a:moveTo>
                      <a:pt x="70" y="32"/>
                    </a:moveTo>
                    <a:lnTo>
                      <a:pt x="67" y="28"/>
                    </a:lnTo>
                    <a:lnTo>
                      <a:pt x="80" y="15"/>
                    </a:lnTo>
                    <a:lnTo>
                      <a:pt x="83" y="18"/>
                    </a:lnTo>
                    <a:lnTo>
                      <a:pt x="70" y="32"/>
                    </a:lnTo>
                    <a:close/>
                    <a:moveTo>
                      <a:pt x="67" y="28"/>
                    </a:moveTo>
                    <a:lnTo>
                      <a:pt x="63" y="25"/>
                    </a:lnTo>
                    <a:lnTo>
                      <a:pt x="63" y="22"/>
                    </a:lnTo>
                    <a:lnTo>
                      <a:pt x="73" y="22"/>
                    </a:lnTo>
                    <a:lnTo>
                      <a:pt x="67" y="28"/>
                    </a:lnTo>
                    <a:close/>
                    <a:moveTo>
                      <a:pt x="63" y="22"/>
                    </a:moveTo>
                    <a:lnTo>
                      <a:pt x="63" y="18"/>
                    </a:lnTo>
                    <a:lnTo>
                      <a:pt x="83" y="18"/>
                    </a:lnTo>
                    <a:lnTo>
                      <a:pt x="83" y="22"/>
                    </a:lnTo>
                    <a:lnTo>
                      <a:pt x="63" y="22"/>
                    </a:lnTo>
                    <a:close/>
                    <a:moveTo>
                      <a:pt x="80" y="12"/>
                    </a:moveTo>
                    <a:lnTo>
                      <a:pt x="83" y="14"/>
                    </a:lnTo>
                    <a:lnTo>
                      <a:pt x="83" y="18"/>
                    </a:lnTo>
                    <a:lnTo>
                      <a:pt x="73" y="18"/>
                    </a:lnTo>
                    <a:lnTo>
                      <a:pt x="80" y="12"/>
                    </a:lnTo>
                    <a:close/>
                    <a:moveTo>
                      <a:pt x="67" y="25"/>
                    </a:moveTo>
                    <a:lnTo>
                      <a:pt x="63" y="22"/>
                    </a:lnTo>
                    <a:lnTo>
                      <a:pt x="76" y="9"/>
                    </a:lnTo>
                    <a:lnTo>
                      <a:pt x="80" y="12"/>
                    </a:lnTo>
                    <a:lnTo>
                      <a:pt x="67" y="25"/>
                    </a:lnTo>
                    <a:close/>
                    <a:moveTo>
                      <a:pt x="74" y="6"/>
                    </a:moveTo>
                    <a:lnTo>
                      <a:pt x="75" y="7"/>
                    </a:lnTo>
                    <a:lnTo>
                      <a:pt x="76" y="9"/>
                    </a:lnTo>
                    <a:lnTo>
                      <a:pt x="70" y="15"/>
                    </a:lnTo>
                    <a:lnTo>
                      <a:pt x="74" y="6"/>
                    </a:lnTo>
                    <a:close/>
                    <a:moveTo>
                      <a:pt x="65" y="24"/>
                    </a:moveTo>
                    <a:lnTo>
                      <a:pt x="59" y="21"/>
                    </a:lnTo>
                    <a:lnTo>
                      <a:pt x="68" y="3"/>
                    </a:lnTo>
                    <a:lnTo>
                      <a:pt x="74" y="6"/>
                    </a:lnTo>
                    <a:lnTo>
                      <a:pt x="65" y="24"/>
                    </a:lnTo>
                    <a:close/>
                    <a:moveTo>
                      <a:pt x="63" y="2"/>
                    </a:moveTo>
                    <a:lnTo>
                      <a:pt x="65" y="2"/>
                    </a:lnTo>
                    <a:lnTo>
                      <a:pt x="68" y="3"/>
                    </a:lnTo>
                    <a:lnTo>
                      <a:pt x="63" y="12"/>
                    </a:lnTo>
                    <a:lnTo>
                      <a:pt x="63" y="2"/>
                    </a:lnTo>
                    <a:close/>
                    <a:moveTo>
                      <a:pt x="63" y="22"/>
                    </a:moveTo>
                    <a:lnTo>
                      <a:pt x="60" y="22"/>
                    </a:lnTo>
                    <a:lnTo>
                      <a:pt x="60" y="2"/>
                    </a:lnTo>
                    <a:lnTo>
                      <a:pt x="63" y="2"/>
                    </a:lnTo>
                    <a:lnTo>
                      <a:pt x="63" y="22"/>
                    </a:lnTo>
                    <a:close/>
                    <a:moveTo>
                      <a:pt x="60" y="22"/>
                    </a:moveTo>
                    <a:lnTo>
                      <a:pt x="57" y="22"/>
                    </a:lnTo>
                    <a:lnTo>
                      <a:pt x="53" y="18"/>
                    </a:lnTo>
                    <a:lnTo>
                      <a:pt x="60" y="12"/>
                    </a:lnTo>
                    <a:lnTo>
                      <a:pt x="60" y="22"/>
                    </a:lnTo>
                    <a:close/>
                    <a:moveTo>
                      <a:pt x="53" y="18"/>
                    </a:moveTo>
                    <a:lnTo>
                      <a:pt x="50" y="15"/>
                    </a:lnTo>
                    <a:lnTo>
                      <a:pt x="64" y="2"/>
                    </a:lnTo>
                    <a:lnTo>
                      <a:pt x="67" y="5"/>
                    </a:lnTo>
                    <a:lnTo>
                      <a:pt x="53" y="18"/>
                    </a:lnTo>
                    <a:close/>
                    <a:moveTo>
                      <a:pt x="57" y="0"/>
                    </a:moveTo>
                    <a:lnTo>
                      <a:pt x="61" y="0"/>
                    </a:lnTo>
                    <a:lnTo>
                      <a:pt x="64" y="2"/>
                    </a:lnTo>
                    <a:lnTo>
                      <a:pt x="57" y="9"/>
                    </a:lnTo>
                    <a:lnTo>
                      <a:pt x="57" y="0"/>
                    </a:lnTo>
                    <a:close/>
                    <a:moveTo>
                      <a:pt x="57" y="18"/>
                    </a:moveTo>
                    <a:lnTo>
                      <a:pt x="51" y="18"/>
                    </a:lnTo>
                    <a:lnTo>
                      <a:pt x="51" y="0"/>
                    </a:lnTo>
                    <a:lnTo>
                      <a:pt x="57" y="0"/>
                    </a:lnTo>
                    <a:lnTo>
                      <a:pt x="57" y="18"/>
                    </a:lnTo>
                    <a:close/>
                    <a:moveTo>
                      <a:pt x="51" y="18"/>
                    </a:moveTo>
                    <a:lnTo>
                      <a:pt x="45" y="18"/>
                    </a:lnTo>
                    <a:lnTo>
                      <a:pt x="45" y="0"/>
                    </a:lnTo>
                    <a:lnTo>
                      <a:pt x="51" y="0"/>
                    </a:lnTo>
                    <a:lnTo>
                      <a:pt x="51" y="18"/>
                    </a:lnTo>
                    <a:close/>
                    <a:moveTo>
                      <a:pt x="38" y="2"/>
                    </a:moveTo>
                    <a:lnTo>
                      <a:pt x="40" y="0"/>
                    </a:lnTo>
                    <a:lnTo>
                      <a:pt x="45" y="0"/>
                    </a:lnTo>
                    <a:lnTo>
                      <a:pt x="45" y="9"/>
                    </a:lnTo>
                    <a:lnTo>
                      <a:pt x="38" y="2"/>
                    </a:lnTo>
                    <a:close/>
                    <a:moveTo>
                      <a:pt x="51" y="15"/>
                    </a:moveTo>
                    <a:lnTo>
                      <a:pt x="48" y="18"/>
                    </a:lnTo>
                    <a:lnTo>
                      <a:pt x="35" y="5"/>
                    </a:lnTo>
                    <a:lnTo>
                      <a:pt x="38" y="2"/>
                    </a:lnTo>
                    <a:lnTo>
                      <a:pt x="51" y="15"/>
                    </a:lnTo>
                    <a:close/>
                    <a:moveTo>
                      <a:pt x="48" y="18"/>
                    </a:moveTo>
                    <a:lnTo>
                      <a:pt x="46" y="22"/>
                    </a:lnTo>
                    <a:lnTo>
                      <a:pt x="41" y="22"/>
                    </a:lnTo>
                    <a:lnTo>
                      <a:pt x="41" y="12"/>
                    </a:lnTo>
                    <a:lnTo>
                      <a:pt x="48" y="18"/>
                    </a:lnTo>
                    <a:close/>
                    <a:moveTo>
                      <a:pt x="41" y="22"/>
                    </a:moveTo>
                    <a:lnTo>
                      <a:pt x="35" y="22"/>
                    </a:lnTo>
                    <a:lnTo>
                      <a:pt x="35" y="2"/>
                    </a:lnTo>
                    <a:lnTo>
                      <a:pt x="41" y="2"/>
                    </a:lnTo>
                    <a:lnTo>
                      <a:pt x="41" y="22"/>
                    </a:lnTo>
                    <a:close/>
                    <a:moveTo>
                      <a:pt x="28" y="5"/>
                    </a:moveTo>
                    <a:lnTo>
                      <a:pt x="31" y="2"/>
                    </a:lnTo>
                    <a:lnTo>
                      <a:pt x="35" y="2"/>
                    </a:lnTo>
                    <a:lnTo>
                      <a:pt x="35" y="12"/>
                    </a:lnTo>
                    <a:lnTo>
                      <a:pt x="28" y="5"/>
                    </a:lnTo>
                    <a:close/>
                    <a:moveTo>
                      <a:pt x="41" y="18"/>
                    </a:moveTo>
                    <a:lnTo>
                      <a:pt x="38" y="22"/>
                    </a:lnTo>
                    <a:lnTo>
                      <a:pt x="25" y="9"/>
                    </a:lnTo>
                    <a:lnTo>
                      <a:pt x="28" y="5"/>
                    </a:lnTo>
                    <a:lnTo>
                      <a:pt x="41" y="18"/>
                    </a:lnTo>
                    <a:close/>
                    <a:moveTo>
                      <a:pt x="38" y="22"/>
                    </a:moveTo>
                    <a:lnTo>
                      <a:pt x="37" y="23"/>
                    </a:lnTo>
                    <a:lnTo>
                      <a:pt x="36" y="24"/>
                    </a:lnTo>
                    <a:lnTo>
                      <a:pt x="31" y="15"/>
                    </a:lnTo>
                    <a:lnTo>
                      <a:pt x="38" y="22"/>
                    </a:lnTo>
                    <a:close/>
                    <a:moveTo>
                      <a:pt x="36" y="24"/>
                    </a:moveTo>
                    <a:lnTo>
                      <a:pt x="29" y="27"/>
                    </a:lnTo>
                    <a:lnTo>
                      <a:pt x="21" y="10"/>
                    </a:lnTo>
                    <a:lnTo>
                      <a:pt x="28" y="6"/>
                    </a:lnTo>
                    <a:lnTo>
                      <a:pt x="36" y="24"/>
                    </a:lnTo>
                    <a:close/>
                    <a:moveTo>
                      <a:pt x="19" y="12"/>
                    </a:moveTo>
                    <a:lnTo>
                      <a:pt x="20" y="11"/>
                    </a:lnTo>
                    <a:lnTo>
                      <a:pt x="21" y="10"/>
                    </a:lnTo>
                    <a:lnTo>
                      <a:pt x="26" y="18"/>
                    </a:lnTo>
                    <a:lnTo>
                      <a:pt x="19" y="12"/>
                    </a:lnTo>
                    <a:close/>
                    <a:moveTo>
                      <a:pt x="32" y="25"/>
                    </a:moveTo>
                    <a:lnTo>
                      <a:pt x="29" y="28"/>
                    </a:lnTo>
                    <a:lnTo>
                      <a:pt x="16" y="15"/>
                    </a:lnTo>
                    <a:lnTo>
                      <a:pt x="19" y="12"/>
                    </a:lnTo>
                    <a:lnTo>
                      <a:pt x="32" y="25"/>
                    </a:lnTo>
                    <a:close/>
                    <a:moveTo>
                      <a:pt x="29" y="28"/>
                    </a:moveTo>
                    <a:lnTo>
                      <a:pt x="19" y="38"/>
                    </a:lnTo>
                    <a:lnTo>
                      <a:pt x="29" y="28"/>
                    </a:lnTo>
                    <a:lnTo>
                      <a:pt x="22" y="22"/>
                    </a:lnTo>
                    <a:lnTo>
                      <a:pt x="29" y="28"/>
                    </a:lnTo>
                    <a:close/>
                    <a:moveTo>
                      <a:pt x="29" y="28"/>
                    </a:moveTo>
                    <a:lnTo>
                      <a:pt x="26" y="32"/>
                    </a:lnTo>
                    <a:lnTo>
                      <a:pt x="13" y="18"/>
                    </a:lnTo>
                    <a:lnTo>
                      <a:pt x="16" y="15"/>
                    </a:lnTo>
                    <a:lnTo>
                      <a:pt x="29" y="28"/>
                    </a:lnTo>
                    <a:close/>
                    <a:moveTo>
                      <a:pt x="10" y="21"/>
                    </a:moveTo>
                    <a:lnTo>
                      <a:pt x="11" y="20"/>
                    </a:lnTo>
                    <a:lnTo>
                      <a:pt x="13" y="18"/>
                    </a:lnTo>
                    <a:lnTo>
                      <a:pt x="19" y="25"/>
                    </a:lnTo>
                    <a:lnTo>
                      <a:pt x="10" y="21"/>
                    </a:lnTo>
                    <a:close/>
                    <a:moveTo>
                      <a:pt x="28" y="30"/>
                    </a:moveTo>
                    <a:lnTo>
                      <a:pt x="25" y="35"/>
                    </a:lnTo>
                    <a:lnTo>
                      <a:pt x="7" y="27"/>
                    </a:lnTo>
                    <a:lnTo>
                      <a:pt x="10" y="21"/>
                    </a:lnTo>
                    <a:lnTo>
                      <a:pt x="28" y="30"/>
                    </a:lnTo>
                    <a:close/>
                    <a:moveTo>
                      <a:pt x="25" y="35"/>
                    </a:moveTo>
                    <a:lnTo>
                      <a:pt x="24" y="36"/>
                    </a:lnTo>
                    <a:lnTo>
                      <a:pt x="22" y="38"/>
                    </a:lnTo>
                    <a:lnTo>
                      <a:pt x="16" y="31"/>
                    </a:lnTo>
                    <a:lnTo>
                      <a:pt x="25" y="35"/>
                    </a:lnTo>
                    <a:close/>
                    <a:moveTo>
                      <a:pt x="22" y="38"/>
                    </a:moveTo>
                    <a:lnTo>
                      <a:pt x="19" y="41"/>
                    </a:lnTo>
                    <a:lnTo>
                      <a:pt x="6" y="27"/>
                    </a:lnTo>
                    <a:lnTo>
                      <a:pt x="9" y="24"/>
                    </a:lnTo>
                    <a:lnTo>
                      <a:pt x="22" y="38"/>
                    </a:lnTo>
                    <a:close/>
                    <a:moveTo>
                      <a:pt x="3" y="34"/>
                    </a:moveTo>
                    <a:lnTo>
                      <a:pt x="3" y="31"/>
                    </a:lnTo>
                    <a:lnTo>
                      <a:pt x="6" y="27"/>
                    </a:lnTo>
                    <a:lnTo>
                      <a:pt x="13" y="34"/>
                    </a:lnTo>
                    <a:lnTo>
                      <a:pt x="3" y="34"/>
                    </a:lnTo>
                    <a:close/>
                    <a:moveTo>
                      <a:pt x="22" y="34"/>
                    </a:moveTo>
                    <a:lnTo>
                      <a:pt x="22" y="41"/>
                    </a:lnTo>
                    <a:lnTo>
                      <a:pt x="3" y="41"/>
                    </a:lnTo>
                    <a:lnTo>
                      <a:pt x="3" y="34"/>
                    </a:lnTo>
                    <a:lnTo>
                      <a:pt x="22" y="34"/>
                    </a:lnTo>
                    <a:close/>
                    <a:moveTo>
                      <a:pt x="22" y="41"/>
                    </a:moveTo>
                    <a:lnTo>
                      <a:pt x="22" y="45"/>
                    </a:lnTo>
                    <a:lnTo>
                      <a:pt x="19" y="47"/>
                    </a:lnTo>
                    <a:lnTo>
                      <a:pt x="13" y="41"/>
                    </a:lnTo>
                    <a:lnTo>
                      <a:pt x="22" y="41"/>
                    </a:lnTo>
                    <a:close/>
                    <a:moveTo>
                      <a:pt x="19" y="47"/>
                    </a:moveTo>
                    <a:lnTo>
                      <a:pt x="16" y="50"/>
                    </a:lnTo>
                    <a:lnTo>
                      <a:pt x="3" y="37"/>
                    </a:lnTo>
                    <a:lnTo>
                      <a:pt x="6" y="34"/>
                    </a:lnTo>
                    <a:lnTo>
                      <a:pt x="19" y="47"/>
                    </a:lnTo>
                    <a:close/>
                    <a:moveTo>
                      <a:pt x="0" y="44"/>
                    </a:moveTo>
                    <a:lnTo>
                      <a:pt x="0" y="39"/>
                    </a:lnTo>
                    <a:lnTo>
                      <a:pt x="3" y="37"/>
                    </a:lnTo>
                    <a:lnTo>
                      <a:pt x="9" y="44"/>
                    </a:lnTo>
                    <a:lnTo>
                      <a:pt x="0" y="44"/>
                    </a:lnTo>
                    <a:close/>
                    <a:moveTo>
                      <a:pt x="19" y="44"/>
                    </a:moveTo>
                    <a:lnTo>
                      <a:pt x="19" y="47"/>
                    </a:lnTo>
                    <a:lnTo>
                      <a:pt x="0" y="47"/>
                    </a:lnTo>
                    <a:lnTo>
                      <a:pt x="0" y="44"/>
                    </a:lnTo>
                    <a:lnTo>
                      <a:pt x="19" y="44"/>
                    </a:lnTo>
                    <a:close/>
                    <a:moveTo>
                      <a:pt x="0" y="52"/>
                    </a:moveTo>
                    <a:lnTo>
                      <a:pt x="0" y="49"/>
                    </a:lnTo>
                    <a:lnTo>
                      <a:pt x="0" y="47"/>
                    </a:lnTo>
                    <a:lnTo>
                      <a:pt x="9" y="47"/>
                    </a:lnTo>
                    <a:lnTo>
                      <a:pt x="0" y="52"/>
                    </a:lnTo>
                    <a:close/>
                    <a:moveTo>
                      <a:pt x="18" y="43"/>
                    </a:moveTo>
                    <a:lnTo>
                      <a:pt x="21" y="49"/>
                    </a:lnTo>
                    <a:lnTo>
                      <a:pt x="4" y="57"/>
                    </a:lnTo>
                    <a:lnTo>
                      <a:pt x="0" y="52"/>
                    </a:lnTo>
                    <a:lnTo>
                      <a:pt x="18" y="43"/>
                    </a:lnTo>
                    <a:close/>
                    <a:moveTo>
                      <a:pt x="21" y="49"/>
                    </a:moveTo>
                    <a:lnTo>
                      <a:pt x="22" y="52"/>
                    </a:lnTo>
                    <a:lnTo>
                      <a:pt x="22" y="54"/>
                    </a:lnTo>
                    <a:lnTo>
                      <a:pt x="13" y="54"/>
                    </a:lnTo>
                    <a:lnTo>
                      <a:pt x="21" y="49"/>
                    </a:lnTo>
                    <a:close/>
                    <a:moveTo>
                      <a:pt x="22" y="54"/>
                    </a:moveTo>
                    <a:lnTo>
                      <a:pt x="22" y="56"/>
                    </a:lnTo>
                    <a:lnTo>
                      <a:pt x="3" y="56"/>
                    </a:lnTo>
                    <a:lnTo>
                      <a:pt x="3" y="54"/>
                    </a:lnTo>
                    <a:lnTo>
                      <a:pt x="22" y="54"/>
                    </a:lnTo>
                    <a:close/>
                    <a:moveTo>
                      <a:pt x="6" y="64"/>
                    </a:moveTo>
                    <a:lnTo>
                      <a:pt x="3" y="60"/>
                    </a:lnTo>
                    <a:lnTo>
                      <a:pt x="3" y="56"/>
                    </a:lnTo>
                    <a:lnTo>
                      <a:pt x="13" y="56"/>
                    </a:lnTo>
                    <a:lnTo>
                      <a:pt x="6" y="64"/>
                    </a:lnTo>
                    <a:close/>
                    <a:moveTo>
                      <a:pt x="19" y="49"/>
                    </a:moveTo>
                    <a:lnTo>
                      <a:pt x="22" y="53"/>
                    </a:lnTo>
                    <a:lnTo>
                      <a:pt x="9" y="66"/>
                    </a:lnTo>
                    <a:lnTo>
                      <a:pt x="6" y="64"/>
                    </a:lnTo>
                    <a:lnTo>
                      <a:pt x="19" y="49"/>
                    </a:lnTo>
                    <a:close/>
                    <a:moveTo>
                      <a:pt x="22" y="53"/>
                    </a:moveTo>
                    <a:lnTo>
                      <a:pt x="22" y="53"/>
                    </a:lnTo>
                    <a:lnTo>
                      <a:pt x="16" y="59"/>
                    </a:lnTo>
                    <a:lnTo>
                      <a:pt x="22" y="53"/>
                    </a:lnTo>
                    <a:close/>
                    <a:moveTo>
                      <a:pt x="22" y="53"/>
                    </a:moveTo>
                    <a:lnTo>
                      <a:pt x="26" y="56"/>
                    </a:lnTo>
                    <a:lnTo>
                      <a:pt x="13" y="69"/>
                    </a:lnTo>
                    <a:lnTo>
                      <a:pt x="9" y="66"/>
                    </a:lnTo>
                    <a:lnTo>
                      <a:pt x="22" y="53"/>
                    </a:lnTo>
                    <a:close/>
                    <a:moveTo>
                      <a:pt x="13" y="69"/>
                    </a:moveTo>
                    <a:lnTo>
                      <a:pt x="21" y="79"/>
                    </a:lnTo>
                    <a:lnTo>
                      <a:pt x="13" y="69"/>
                    </a:lnTo>
                    <a:lnTo>
                      <a:pt x="19" y="63"/>
                    </a:lnTo>
                    <a:lnTo>
                      <a:pt x="13" y="69"/>
                    </a:lnTo>
                    <a:close/>
                    <a:moveTo>
                      <a:pt x="26" y="56"/>
                    </a:moveTo>
                    <a:lnTo>
                      <a:pt x="29" y="59"/>
                    </a:lnTo>
                    <a:lnTo>
                      <a:pt x="16" y="73"/>
                    </a:lnTo>
                    <a:lnTo>
                      <a:pt x="13" y="69"/>
                    </a:lnTo>
                    <a:lnTo>
                      <a:pt x="26" y="56"/>
                    </a:lnTo>
                    <a:close/>
                    <a:moveTo>
                      <a:pt x="22" y="76"/>
                    </a:moveTo>
                    <a:lnTo>
                      <a:pt x="18" y="76"/>
                    </a:lnTo>
                    <a:lnTo>
                      <a:pt x="16" y="73"/>
                    </a:lnTo>
                    <a:lnTo>
                      <a:pt x="22" y="66"/>
                    </a:lnTo>
                    <a:lnTo>
                      <a:pt x="22" y="76"/>
                    </a:lnTo>
                    <a:close/>
                    <a:moveTo>
                      <a:pt x="22" y="56"/>
                    </a:moveTo>
                    <a:lnTo>
                      <a:pt x="26" y="56"/>
                    </a:lnTo>
                    <a:lnTo>
                      <a:pt x="26" y="76"/>
                    </a:lnTo>
                    <a:lnTo>
                      <a:pt x="22" y="76"/>
                    </a:lnTo>
                    <a:lnTo>
                      <a:pt x="22" y="56"/>
                    </a:lnTo>
                    <a:close/>
                    <a:moveTo>
                      <a:pt x="26" y="56"/>
                    </a:moveTo>
                    <a:lnTo>
                      <a:pt x="31" y="56"/>
                    </a:lnTo>
                    <a:lnTo>
                      <a:pt x="31" y="76"/>
                    </a:lnTo>
                    <a:lnTo>
                      <a:pt x="26" y="76"/>
                    </a:lnTo>
                    <a:lnTo>
                      <a:pt x="26" y="56"/>
                    </a:lnTo>
                    <a:close/>
                    <a:moveTo>
                      <a:pt x="31" y="56"/>
                    </a:moveTo>
                    <a:lnTo>
                      <a:pt x="35" y="56"/>
                    </a:lnTo>
                    <a:lnTo>
                      <a:pt x="35" y="76"/>
                    </a:lnTo>
                    <a:lnTo>
                      <a:pt x="31" y="76"/>
                    </a:lnTo>
                    <a:lnTo>
                      <a:pt x="31" y="56"/>
                    </a:lnTo>
                    <a:close/>
                    <a:moveTo>
                      <a:pt x="35" y="56"/>
                    </a:moveTo>
                    <a:lnTo>
                      <a:pt x="41" y="56"/>
                    </a:lnTo>
                    <a:lnTo>
                      <a:pt x="41" y="76"/>
                    </a:lnTo>
                    <a:lnTo>
                      <a:pt x="35" y="76"/>
                    </a:lnTo>
                    <a:lnTo>
                      <a:pt x="35" y="56"/>
                    </a:lnTo>
                    <a:close/>
                    <a:moveTo>
                      <a:pt x="41" y="56"/>
                    </a:moveTo>
                    <a:lnTo>
                      <a:pt x="48" y="56"/>
                    </a:lnTo>
                    <a:lnTo>
                      <a:pt x="48" y="76"/>
                    </a:lnTo>
                    <a:lnTo>
                      <a:pt x="41" y="76"/>
                    </a:lnTo>
                    <a:lnTo>
                      <a:pt x="41" y="56"/>
                    </a:lnTo>
                    <a:close/>
                    <a:moveTo>
                      <a:pt x="54" y="73"/>
                    </a:moveTo>
                    <a:lnTo>
                      <a:pt x="51" y="76"/>
                    </a:lnTo>
                    <a:lnTo>
                      <a:pt x="48" y="76"/>
                    </a:lnTo>
                    <a:lnTo>
                      <a:pt x="48" y="66"/>
                    </a:lnTo>
                    <a:lnTo>
                      <a:pt x="54" y="73"/>
                    </a:lnTo>
                    <a:close/>
                    <a:moveTo>
                      <a:pt x="41" y="59"/>
                    </a:moveTo>
                    <a:lnTo>
                      <a:pt x="45" y="56"/>
                    </a:lnTo>
                    <a:lnTo>
                      <a:pt x="58" y="69"/>
                    </a:lnTo>
                    <a:lnTo>
                      <a:pt x="54" y="73"/>
                    </a:lnTo>
                    <a:lnTo>
                      <a:pt x="41" y="59"/>
                    </a:lnTo>
                    <a:close/>
                    <a:moveTo>
                      <a:pt x="45" y="56"/>
                    </a:moveTo>
                    <a:lnTo>
                      <a:pt x="46" y="55"/>
                    </a:lnTo>
                    <a:lnTo>
                      <a:pt x="47" y="55"/>
                    </a:lnTo>
                    <a:lnTo>
                      <a:pt x="51" y="63"/>
                    </a:lnTo>
                    <a:lnTo>
                      <a:pt x="45" y="56"/>
                    </a:lnTo>
                    <a:close/>
                    <a:moveTo>
                      <a:pt x="47" y="55"/>
                    </a:moveTo>
                    <a:lnTo>
                      <a:pt x="53" y="52"/>
                    </a:lnTo>
                    <a:lnTo>
                      <a:pt x="61" y="68"/>
                    </a:lnTo>
                    <a:lnTo>
                      <a:pt x="56" y="71"/>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76" name="Freeform 362">
                <a:extLst>
                  <a:ext uri="{FF2B5EF4-FFF2-40B4-BE49-F238E27FC236}">
                    <a16:creationId xmlns:a16="http://schemas.microsoft.com/office/drawing/2014/main" id="{0347BA1B-54D9-47B4-BA6C-5A490BA92CAA}"/>
                  </a:ext>
                </a:extLst>
              </p:cNvPr>
              <p:cNvSpPr>
                <a:spLocks/>
              </p:cNvSpPr>
              <p:nvPr/>
            </p:nvSpPr>
            <p:spPr bwMode="auto">
              <a:xfrm>
                <a:off x="3232" y="3134"/>
                <a:ext cx="17" cy="15"/>
              </a:xfrm>
              <a:custGeom>
                <a:avLst/>
                <a:gdLst>
                  <a:gd name="T0" fmla="*/ 12 w 66"/>
                  <a:gd name="T1" fmla="*/ 13 h 61"/>
                  <a:gd name="T2" fmla="*/ 13 w 66"/>
                  <a:gd name="T3" fmla="*/ 13 h 61"/>
                  <a:gd name="T4" fmla="*/ 15 w 66"/>
                  <a:gd name="T5" fmla="*/ 12 h 61"/>
                  <a:gd name="T6" fmla="*/ 16 w 66"/>
                  <a:gd name="T7" fmla="*/ 10 h 61"/>
                  <a:gd name="T8" fmla="*/ 16 w 66"/>
                  <a:gd name="T9" fmla="*/ 9 h 61"/>
                  <a:gd name="T10" fmla="*/ 16 w 66"/>
                  <a:gd name="T11" fmla="*/ 9 h 61"/>
                  <a:gd name="T12" fmla="*/ 17 w 66"/>
                  <a:gd name="T13" fmla="*/ 7 h 61"/>
                  <a:gd name="T14" fmla="*/ 17 w 66"/>
                  <a:gd name="T15" fmla="*/ 6 h 61"/>
                  <a:gd name="T16" fmla="*/ 17 w 66"/>
                  <a:gd name="T17" fmla="*/ 5 h 61"/>
                  <a:gd name="T18" fmla="*/ 17 w 66"/>
                  <a:gd name="T19" fmla="*/ 4 h 61"/>
                  <a:gd name="T20" fmla="*/ 16 w 66"/>
                  <a:gd name="T21" fmla="*/ 3 h 61"/>
                  <a:gd name="T22" fmla="*/ 16 w 66"/>
                  <a:gd name="T23" fmla="*/ 2 h 61"/>
                  <a:gd name="T24" fmla="*/ 15 w 66"/>
                  <a:gd name="T25" fmla="*/ 2 h 61"/>
                  <a:gd name="T26" fmla="*/ 14 w 66"/>
                  <a:gd name="T27" fmla="*/ 1 h 61"/>
                  <a:gd name="T28" fmla="*/ 13 w 66"/>
                  <a:gd name="T29" fmla="*/ 1 h 61"/>
                  <a:gd name="T30" fmla="*/ 11 w 66"/>
                  <a:gd name="T31" fmla="*/ 0 h 61"/>
                  <a:gd name="T32" fmla="*/ 11 w 66"/>
                  <a:gd name="T33" fmla="*/ 0 h 61"/>
                  <a:gd name="T34" fmla="*/ 9 w 66"/>
                  <a:gd name="T35" fmla="*/ 1 h 61"/>
                  <a:gd name="T36" fmla="*/ 8 w 66"/>
                  <a:gd name="T37" fmla="*/ 1 h 61"/>
                  <a:gd name="T38" fmla="*/ 6 w 66"/>
                  <a:gd name="T39" fmla="*/ 1 h 61"/>
                  <a:gd name="T40" fmla="*/ 5 w 66"/>
                  <a:gd name="T41" fmla="*/ 2 h 61"/>
                  <a:gd name="T42" fmla="*/ 4 w 66"/>
                  <a:gd name="T43" fmla="*/ 2 h 61"/>
                  <a:gd name="T44" fmla="*/ 3 w 66"/>
                  <a:gd name="T45" fmla="*/ 3 h 61"/>
                  <a:gd name="T46" fmla="*/ 2 w 66"/>
                  <a:gd name="T47" fmla="*/ 5 h 61"/>
                  <a:gd name="T48" fmla="*/ 2 w 66"/>
                  <a:gd name="T49" fmla="*/ 5 h 61"/>
                  <a:gd name="T50" fmla="*/ 1 w 66"/>
                  <a:gd name="T51" fmla="*/ 6 h 61"/>
                  <a:gd name="T52" fmla="*/ 0 w 66"/>
                  <a:gd name="T53" fmla="*/ 8 h 61"/>
                  <a:gd name="T54" fmla="*/ 0 w 66"/>
                  <a:gd name="T55" fmla="*/ 9 h 61"/>
                  <a:gd name="T56" fmla="*/ 0 w 66"/>
                  <a:gd name="T57" fmla="*/ 9 h 61"/>
                  <a:gd name="T58" fmla="*/ 0 w 66"/>
                  <a:gd name="T59" fmla="*/ 11 h 61"/>
                  <a:gd name="T60" fmla="*/ 1 w 66"/>
                  <a:gd name="T61" fmla="*/ 12 h 61"/>
                  <a:gd name="T62" fmla="*/ 2 w 66"/>
                  <a:gd name="T63" fmla="*/ 13 h 61"/>
                  <a:gd name="T64" fmla="*/ 2 w 66"/>
                  <a:gd name="T65" fmla="*/ 13 h 61"/>
                  <a:gd name="T66" fmla="*/ 3 w 66"/>
                  <a:gd name="T67" fmla="*/ 14 h 61"/>
                  <a:gd name="T68" fmla="*/ 4 w 66"/>
                  <a:gd name="T69" fmla="*/ 14 h 61"/>
                  <a:gd name="T70" fmla="*/ 6 w 66"/>
                  <a:gd name="T71" fmla="*/ 14 h 61"/>
                  <a:gd name="T72" fmla="*/ 6 w 66"/>
                  <a:gd name="T73" fmla="*/ 15 h 61"/>
                  <a:gd name="T74" fmla="*/ 8 w 66"/>
                  <a:gd name="T75" fmla="*/ 14 h 61"/>
                  <a:gd name="T76" fmla="*/ 9 w 66"/>
                  <a:gd name="T77" fmla="*/ 14 h 61"/>
                  <a:gd name="T78" fmla="*/ 11 w 66"/>
                  <a:gd name="T79" fmla="*/ 13 h 61"/>
                  <a:gd name="T80" fmla="*/ 12 w 66"/>
                  <a:gd name="T81" fmla="*/ 13 h 6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61"/>
                  <a:gd name="T125" fmla="*/ 66 w 66"/>
                  <a:gd name="T126" fmla="*/ 61 h 6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61">
                    <a:moveTo>
                      <a:pt x="47" y="54"/>
                    </a:moveTo>
                    <a:lnTo>
                      <a:pt x="51" y="51"/>
                    </a:lnTo>
                    <a:lnTo>
                      <a:pt x="57" y="48"/>
                    </a:lnTo>
                    <a:lnTo>
                      <a:pt x="61" y="41"/>
                    </a:lnTo>
                    <a:lnTo>
                      <a:pt x="63" y="38"/>
                    </a:lnTo>
                    <a:lnTo>
                      <a:pt x="63" y="36"/>
                    </a:lnTo>
                    <a:lnTo>
                      <a:pt x="66" y="29"/>
                    </a:lnTo>
                    <a:lnTo>
                      <a:pt x="66" y="26"/>
                    </a:lnTo>
                    <a:lnTo>
                      <a:pt x="66" y="19"/>
                    </a:lnTo>
                    <a:lnTo>
                      <a:pt x="66" y="16"/>
                    </a:lnTo>
                    <a:lnTo>
                      <a:pt x="63" y="13"/>
                    </a:lnTo>
                    <a:lnTo>
                      <a:pt x="61" y="10"/>
                    </a:lnTo>
                    <a:lnTo>
                      <a:pt x="57" y="7"/>
                    </a:lnTo>
                    <a:lnTo>
                      <a:pt x="54" y="4"/>
                    </a:lnTo>
                    <a:lnTo>
                      <a:pt x="51" y="4"/>
                    </a:lnTo>
                    <a:lnTo>
                      <a:pt x="44" y="0"/>
                    </a:lnTo>
                    <a:lnTo>
                      <a:pt x="41" y="0"/>
                    </a:lnTo>
                    <a:lnTo>
                      <a:pt x="35" y="4"/>
                    </a:lnTo>
                    <a:lnTo>
                      <a:pt x="32" y="4"/>
                    </a:lnTo>
                    <a:lnTo>
                      <a:pt x="25" y="4"/>
                    </a:lnTo>
                    <a:lnTo>
                      <a:pt x="19" y="7"/>
                    </a:lnTo>
                    <a:lnTo>
                      <a:pt x="15" y="10"/>
                    </a:lnTo>
                    <a:lnTo>
                      <a:pt x="12" y="13"/>
                    </a:lnTo>
                    <a:lnTo>
                      <a:pt x="6" y="19"/>
                    </a:lnTo>
                    <a:lnTo>
                      <a:pt x="6" y="22"/>
                    </a:lnTo>
                    <a:lnTo>
                      <a:pt x="3" y="26"/>
                    </a:lnTo>
                    <a:lnTo>
                      <a:pt x="0" y="32"/>
                    </a:lnTo>
                    <a:lnTo>
                      <a:pt x="0" y="36"/>
                    </a:lnTo>
                    <a:lnTo>
                      <a:pt x="0" y="38"/>
                    </a:lnTo>
                    <a:lnTo>
                      <a:pt x="0" y="45"/>
                    </a:lnTo>
                    <a:lnTo>
                      <a:pt x="3" y="48"/>
                    </a:lnTo>
                    <a:lnTo>
                      <a:pt x="6" y="51"/>
                    </a:lnTo>
                    <a:lnTo>
                      <a:pt x="9" y="54"/>
                    </a:lnTo>
                    <a:lnTo>
                      <a:pt x="12" y="58"/>
                    </a:lnTo>
                    <a:lnTo>
                      <a:pt x="15" y="58"/>
                    </a:lnTo>
                    <a:lnTo>
                      <a:pt x="22" y="58"/>
                    </a:lnTo>
                    <a:lnTo>
                      <a:pt x="25" y="61"/>
                    </a:lnTo>
                    <a:lnTo>
                      <a:pt x="32" y="58"/>
                    </a:lnTo>
                    <a:lnTo>
                      <a:pt x="35" y="58"/>
                    </a:lnTo>
                    <a:lnTo>
                      <a:pt x="41" y="54"/>
                    </a:lnTo>
                    <a:lnTo>
                      <a:pt x="47"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77" name="Freeform 363">
                <a:extLst>
                  <a:ext uri="{FF2B5EF4-FFF2-40B4-BE49-F238E27FC236}">
                    <a16:creationId xmlns:a16="http://schemas.microsoft.com/office/drawing/2014/main" id="{6BE0CCF4-CCD4-4C14-842D-3A3E2BA22321}"/>
                  </a:ext>
                </a:extLst>
              </p:cNvPr>
              <p:cNvSpPr>
                <a:spLocks noEditPoints="1"/>
              </p:cNvSpPr>
              <p:nvPr/>
            </p:nvSpPr>
            <p:spPr bwMode="auto">
              <a:xfrm>
                <a:off x="3230" y="3131"/>
                <a:ext cx="21" cy="21"/>
              </a:xfrm>
              <a:custGeom>
                <a:avLst/>
                <a:gdLst>
                  <a:gd name="T0" fmla="*/ 13 w 86"/>
                  <a:gd name="T1" fmla="*/ 14 h 81"/>
                  <a:gd name="T2" fmla="*/ 15 w 86"/>
                  <a:gd name="T3" fmla="*/ 12 h 81"/>
                  <a:gd name="T4" fmla="*/ 18 w 86"/>
                  <a:gd name="T5" fmla="*/ 17 h 81"/>
                  <a:gd name="T6" fmla="*/ 18 w 86"/>
                  <a:gd name="T7" fmla="*/ 16 h 81"/>
                  <a:gd name="T8" fmla="*/ 15 w 86"/>
                  <a:gd name="T9" fmla="*/ 12 h 81"/>
                  <a:gd name="T10" fmla="*/ 20 w 86"/>
                  <a:gd name="T11" fmla="*/ 12 h 81"/>
                  <a:gd name="T12" fmla="*/ 16 w 86"/>
                  <a:gd name="T13" fmla="*/ 12 h 81"/>
                  <a:gd name="T14" fmla="*/ 16 w 86"/>
                  <a:gd name="T15" fmla="*/ 10 h 81"/>
                  <a:gd name="T16" fmla="*/ 20 w 86"/>
                  <a:gd name="T17" fmla="*/ 12 h 81"/>
                  <a:gd name="T18" fmla="*/ 21 w 86"/>
                  <a:gd name="T19" fmla="*/ 10 h 81"/>
                  <a:gd name="T20" fmla="*/ 16 w 86"/>
                  <a:gd name="T21" fmla="*/ 9 h 81"/>
                  <a:gd name="T22" fmla="*/ 16 w 86"/>
                  <a:gd name="T23" fmla="*/ 6 h 81"/>
                  <a:gd name="T24" fmla="*/ 21 w 86"/>
                  <a:gd name="T25" fmla="*/ 6 h 81"/>
                  <a:gd name="T26" fmla="*/ 20 w 86"/>
                  <a:gd name="T27" fmla="*/ 5 h 81"/>
                  <a:gd name="T28" fmla="*/ 20 w 86"/>
                  <a:gd name="T29" fmla="*/ 4 h 81"/>
                  <a:gd name="T30" fmla="*/ 16 w 86"/>
                  <a:gd name="T31" fmla="*/ 7 h 81"/>
                  <a:gd name="T32" fmla="*/ 15 w 86"/>
                  <a:gd name="T33" fmla="*/ 6 h 81"/>
                  <a:gd name="T34" fmla="*/ 18 w 86"/>
                  <a:gd name="T35" fmla="*/ 2 h 81"/>
                  <a:gd name="T36" fmla="*/ 18 w 86"/>
                  <a:gd name="T37" fmla="*/ 2 h 81"/>
                  <a:gd name="T38" fmla="*/ 16 w 86"/>
                  <a:gd name="T39" fmla="*/ 1 h 81"/>
                  <a:gd name="T40" fmla="*/ 15 w 86"/>
                  <a:gd name="T41" fmla="*/ 6 h 81"/>
                  <a:gd name="T42" fmla="*/ 12 w 86"/>
                  <a:gd name="T43" fmla="*/ 5 h 81"/>
                  <a:gd name="T44" fmla="*/ 14 w 86"/>
                  <a:gd name="T45" fmla="*/ 0 h 81"/>
                  <a:gd name="T46" fmla="*/ 13 w 86"/>
                  <a:gd name="T47" fmla="*/ 0 h 81"/>
                  <a:gd name="T48" fmla="*/ 11 w 86"/>
                  <a:gd name="T49" fmla="*/ 0 h 81"/>
                  <a:gd name="T50" fmla="*/ 12 w 86"/>
                  <a:gd name="T51" fmla="*/ 6 h 81"/>
                  <a:gd name="T52" fmla="*/ 10 w 86"/>
                  <a:gd name="T53" fmla="*/ 6 h 81"/>
                  <a:gd name="T54" fmla="*/ 9 w 86"/>
                  <a:gd name="T55" fmla="*/ 1 h 81"/>
                  <a:gd name="T56" fmla="*/ 9 w 86"/>
                  <a:gd name="T57" fmla="*/ 3 h 81"/>
                  <a:gd name="T58" fmla="*/ 10 w 86"/>
                  <a:gd name="T59" fmla="*/ 6 h 81"/>
                  <a:gd name="T60" fmla="*/ 9 w 86"/>
                  <a:gd name="T61" fmla="*/ 6 h 81"/>
                  <a:gd name="T62" fmla="*/ 8 w 86"/>
                  <a:gd name="T63" fmla="*/ 7 h 81"/>
                  <a:gd name="T64" fmla="*/ 4 w 86"/>
                  <a:gd name="T65" fmla="*/ 4 h 81"/>
                  <a:gd name="T66" fmla="*/ 5 w 86"/>
                  <a:gd name="T67" fmla="*/ 6 h 81"/>
                  <a:gd name="T68" fmla="*/ 7 w 86"/>
                  <a:gd name="T69" fmla="*/ 7 h 81"/>
                  <a:gd name="T70" fmla="*/ 6 w 86"/>
                  <a:gd name="T71" fmla="*/ 7 h 81"/>
                  <a:gd name="T72" fmla="*/ 6 w 86"/>
                  <a:gd name="T73" fmla="*/ 9 h 81"/>
                  <a:gd name="T74" fmla="*/ 2 w 86"/>
                  <a:gd name="T75" fmla="*/ 7 h 81"/>
                  <a:gd name="T76" fmla="*/ 3 w 86"/>
                  <a:gd name="T77" fmla="*/ 9 h 81"/>
                  <a:gd name="T78" fmla="*/ 5 w 86"/>
                  <a:gd name="T79" fmla="*/ 10 h 81"/>
                  <a:gd name="T80" fmla="*/ 5 w 86"/>
                  <a:gd name="T81" fmla="*/ 11 h 81"/>
                  <a:gd name="T82" fmla="*/ 5 w 86"/>
                  <a:gd name="T83" fmla="*/ 12 h 81"/>
                  <a:gd name="T84" fmla="*/ 0 w 86"/>
                  <a:gd name="T85" fmla="*/ 14 h 81"/>
                  <a:gd name="T86" fmla="*/ 2 w 86"/>
                  <a:gd name="T87" fmla="*/ 14 h 81"/>
                  <a:gd name="T88" fmla="*/ 4 w 86"/>
                  <a:gd name="T89" fmla="*/ 12 h 81"/>
                  <a:gd name="T90" fmla="*/ 5 w 86"/>
                  <a:gd name="T91" fmla="*/ 13 h 81"/>
                  <a:gd name="T92" fmla="*/ 0 w 86"/>
                  <a:gd name="T93" fmla="*/ 15 h 81"/>
                  <a:gd name="T94" fmla="*/ 3 w 86"/>
                  <a:gd name="T95" fmla="*/ 18 h 81"/>
                  <a:gd name="T96" fmla="*/ 5 w 86"/>
                  <a:gd name="T97" fmla="*/ 16 h 81"/>
                  <a:gd name="T98" fmla="*/ 6 w 86"/>
                  <a:gd name="T99" fmla="*/ 15 h 81"/>
                  <a:gd name="T100" fmla="*/ 5 w 86"/>
                  <a:gd name="T101" fmla="*/ 15 h 81"/>
                  <a:gd name="T102" fmla="*/ 8 w 86"/>
                  <a:gd name="T103" fmla="*/ 15 h 81"/>
                  <a:gd name="T104" fmla="*/ 10 w 86"/>
                  <a:gd name="T105" fmla="*/ 16 h 81"/>
                  <a:gd name="T106" fmla="*/ 6 w 86"/>
                  <a:gd name="T107" fmla="*/ 19 h 81"/>
                  <a:gd name="T108" fmla="*/ 10 w 86"/>
                  <a:gd name="T109" fmla="*/ 20 h 81"/>
                  <a:gd name="T110" fmla="*/ 9 w 86"/>
                  <a:gd name="T111" fmla="*/ 15 h 81"/>
                  <a:gd name="T112" fmla="*/ 11 w 86"/>
                  <a:gd name="T113" fmla="*/ 15 h 81"/>
                  <a:gd name="T114" fmla="*/ 11 w 86"/>
                  <a:gd name="T115" fmla="*/ 20 h 81"/>
                  <a:gd name="T116" fmla="*/ 12 w 86"/>
                  <a:gd name="T117" fmla="*/ 20 h 81"/>
                  <a:gd name="T118" fmla="*/ 11 w 86"/>
                  <a:gd name="T119" fmla="*/ 14 h 8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81"/>
                  <a:gd name="T182" fmla="*/ 86 w 86"/>
                  <a:gd name="T183" fmla="*/ 81 h 8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81">
                    <a:moveTo>
                      <a:pt x="51" y="57"/>
                    </a:moveTo>
                    <a:lnTo>
                      <a:pt x="54" y="54"/>
                    </a:lnTo>
                    <a:lnTo>
                      <a:pt x="67" y="67"/>
                    </a:lnTo>
                    <a:lnTo>
                      <a:pt x="64" y="70"/>
                    </a:lnTo>
                    <a:lnTo>
                      <a:pt x="51" y="57"/>
                    </a:lnTo>
                    <a:close/>
                    <a:moveTo>
                      <a:pt x="54" y="54"/>
                    </a:moveTo>
                    <a:lnTo>
                      <a:pt x="55" y="52"/>
                    </a:lnTo>
                    <a:lnTo>
                      <a:pt x="56" y="51"/>
                    </a:lnTo>
                    <a:lnTo>
                      <a:pt x="61" y="60"/>
                    </a:lnTo>
                    <a:lnTo>
                      <a:pt x="54" y="54"/>
                    </a:lnTo>
                    <a:close/>
                    <a:moveTo>
                      <a:pt x="56" y="51"/>
                    </a:moveTo>
                    <a:lnTo>
                      <a:pt x="63" y="48"/>
                    </a:lnTo>
                    <a:lnTo>
                      <a:pt x="72" y="66"/>
                    </a:lnTo>
                    <a:lnTo>
                      <a:pt x="65" y="69"/>
                    </a:lnTo>
                    <a:lnTo>
                      <a:pt x="56" y="51"/>
                    </a:lnTo>
                    <a:close/>
                    <a:moveTo>
                      <a:pt x="75" y="61"/>
                    </a:moveTo>
                    <a:lnTo>
                      <a:pt x="74" y="65"/>
                    </a:lnTo>
                    <a:lnTo>
                      <a:pt x="72" y="66"/>
                    </a:lnTo>
                    <a:lnTo>
                      <a:pt x="67" y="57"/>
                    </a:lnTo>
                    <a:lnTo>
                      <a:pt x="75" y="61"/>
                    </a:lnTo>
                    <a:close/>
                    <a:moveTo>
                      <a:pt x="58" y="52"/>
                    </a:moveTo>
                    <a:lnTo>
                      <a:pt x="62" y="47"/>
                    </a:lnTo>
                    <a:lnTo>
                      <a:pt x="78" y="55"/>
                    </a:lnTo>
                    <a:lnTo>
                      <a:pt x="75" y="61"/>
                    </a:lnTo>
                    <a:lnTo>
                      <a:pt x="58" y="52"/>
                    </a:lnTo>
                    <a:close/>
                    <a:moveTo>
                      <a:pt x="62" y="47"/>
                    </a:moveTo>
                    <a:lnTo>
                      <a:pt x="62" y="45"/>
                    </a:lnTo>
                    <a:lnTo>
                      <a:pt x="64" y="44"/>
                    </a:lnTo>
                    <a:lnTo>
                      <a:pt x="71" y="50"/>
                    </a:lnTo>
                    <a:lnTo>
                      <a:pt x="62" y="47"/>
                    </a:lnTo>
                    <a:close/>
                    <a:moveTo>
                      <a:pt x="64" y="44"/>
                    </a:moveTo>
                    <a:lnTo>
                      <a:pt x="66" y="40"/>
                    </a:lnTo>
                    <a:lnTo>
                      <a:pt x="80" y="55"/>
                    </a:lnTo>
                    <a:lnTo>
                      <a:pt x="77" y="57"/>
                    </a:lnTo>
                    <a:lnTo>
                      <a:pt x="64" y="44"/>
                    </a:lnTo>
                    <a:close/>
                    <a:moveTo>
                      <a:pt x="83" y="47"/>
                    </a:moveTo>
                    <a:lnTo>
                      <a:pt x="83" y="51"/>
                    </a:lnTo>
                    <a:lnTo>
                      <a:pt x="80" y="55"/>
                    </a:lnTo>
                    <a:lnTo>
                      <a:pt x="73" y="47"/>
                    </a:lnTo>
                    <a:lnTo>
                      <a:pt x="83" y="47"/>
                    </a:lnTo>
                    <a:close/>
                    <a:moveTo>
                      <a:pt x="64" y="47"/>
                    </a:moveTo>
                    <a:lnTo>
                      <a:pt x="64" y="45"/>
                    </a:lnTo>
                    <a:lnTo>
                      <a:pt x="83" y="45"/>
                    </a:lnTo>
                    <a:lnTo>
                      <a:pt x="83" y="47"/>
                    </a:lnTo>
                    <a:lnTo>
                      <a:pt x="64" y="47"/>
                    </a:lnTo>
                    <a:close/>
                    <a:moveTo>
                      <a:pt x="64" y="45"/>
                    </a:moveTo>
                    <a:lnTo>
                      <a:pt x="64" y="43"/>
                    </a:lnTo>
                    <a:lnTo>
                      <a:pt x="65" y="40"/>
                    </a:lnTo>
                    <a:lnTo>
                      <a:pt x="73" y="45"/>
                    </a:lnTo>
                    <a:lnTo>
                      <a:pt x="64" y="45"/>
                    </a:lnTo>
                    <a:close/>
                    <a:moveTo>
                      <a:pt x="65" y="40"/>
                    </a:moveTo>
                    <a:lnTo>
                      <a:pt x="68" y="34"/>
                    </a:lnTo>
                    <a:lnTo>
                      <a:pt x="85" y="43"/>
                    </a:lnTo>
                    <a:lnTo>
                      <a:pt x="82" y="48"/>
                    </a:lnTo>
                    <a:lnTo>
                      <a:pt x="65" y="40"/>
                    </a:lnTo>
                    <a:close/>
                    <a:moveTo>
                      <a:pt x="86" y="38"/>
                    </a:moveTo>
                    <a:lnTo>
                      <a:pt x="86" y="40"/>
                    </a:lnTo>
                    <a:lnTo>
                      <a:pt x="85" y="43"/>
                    </a:lnTo>
                    <a:lnTo>
                      <a:pt x="76" y="38"/>
                    </a:lnTo>
                    <a:lnTo>
                      <a:pt x="86" y="38"/>
                    </a:lnTo>
                    <a:close/>
                    <a:moveTo>
                      <a:pt x="67" y="38"/>
                    </a:moveTo>
                    <a:lnTo>
                      <a:pt x="67" y="35"/>
                    </a:lnTo>
                    <a:lnTo>
                      <a:pt x="86" y="35"/>
                    </a:lnTo>
                    <a:lnTo>
                      <a:pt x="86" y="38"/>
                    </a:lnTo>
                    <a:lnTo>
                      <a:pt x="67" y="38"/>
                    </a:lnTo>
                    <a:close/>
                    <a:moveTo>
                      <a:pt x="67" y="35"/>
                    </a:moveTo>
                    <a:lnTo>
                      <a:pt x="67" y="28"/>
                    </a:lnTo>
                    <a:lnTo>
                      <a:pt x="86" y="28"/>
                    </a:lnTo>
                    <a:lnTo>
                      <a:pt x="86" y="35"/>
                    </a:lnTo>
                    <a:lnTo>
                      <a:pt x="67" y="35"/>
                    </a:lnTo>
                    <a:close/>
                    <a:moveTo>
                      <a:pt x="67" y="28"/>
                    </a:moveTo>
                    <a:lnTo>
                      <a:pt x="67" y="25"/>
                    </a:lnTo>
                    <a:lnTo>
                      <a:pt x="86" y="25"/>
                    </a:lnTo>
                    <a:lnTo>
                      <a:pt x="86" y="28"/>
                    </a:lnTo>
                    <a:lnTo>
                      <a:pt x="67" y="28"/>
                    </a:lnTo>
                    <a:close/>
                    <a:moveTo>
                      <a:pt x="83" y="18"/>
                    </a:moveTo>
                    <a:lnTo>
                      <a:pt x="86" y="22"/>
                    </a:lnTo>
                    <a:lnTo>
                      <a:pt x="86" y="25"/>
                    </a:lnTo>
                    <a:lnTo>
                      <a:pt x="76" y="25"/>
                    </a:lnTo>
                    <a:lnTo>
                      <a:pt x="83" y="18"/>
                    </a:lnTo>
                    <a:close/>
                    <a:moveTo>
                      <a:pt x="69" y="31"/>
                    </a:moveTo>
                    <a:lnTo>
                      <a:pt x="66" y="28"/>
                    </a:lnTo>
                    <a:lnTo>
                      <a:pt x="80" y="15"/>
                    </a:lnTo>
                    <a:lnTo>
                      <a:pt x="83" y="18"/>
                    </a:lnTo>
                    <a:lnTo>
                      <a:pt x="69" y="31"/>
                    </a:lnTo>
                    <a:close/>
                    <a:moveTo>
                      <a:pt x="80" y="15"/>
                    </a:moveTo>
                    <a:lnTo>
                      <a:pt x="80" y="15"/>
                    </a:lnTo>
                    <a:lnTo>
                      <a:pt x="73" y="22"/>
                    </a:lnTo>
                    <a:lnTo>
                      <a:pt x="80" y="15"/>
                    </a:lnTo>
                    <a:close/>
                    <a:moveTo>
                      <a:pt x="66" y="29"/>
                    </a:moveTo>
                    <a:lnTo>
                      <a:pt x="64" y="26"/>
                    </a:lnTo>
                    <a:lnTo>
                      <a:pt x="77" y="12"/>
                    </a:lnTo>
                    <a:lnTo>
                      <a:pt x="80" y="15"/>
                    </a:lnTo>
                    <a:lnTo>
                      <a:pt x="66" y="29"/>
                    </a:lnTo>
                    <a:close/>
                    <a:moveTo>
                      <a:pt x="64" y="26"/>
                    </a:moveTo>
                    <a:lnTo>
                      <a:pt x="63" y="26"/>
                    </a:lnTo>
                    <a:lnTo>
                      <a:pt x="71" y="19"/>
                    </a:lnTo>
                    <a:lnTo>
                      <a:pt x="64" y="26"/>
                    </a:lnTo>
                    <a:close/>
                    <a:moveTo>
                      <a:pt x="63" y="26"/>
                    </a:moveTo>
                    <a:lnTo>
                      <a:pt x="61" y="23"/>
                    </a:lnTo>
                    <a:lnTo>
                      <a:pt x="74" y="9"/>
                    </a:lnTo>
                    <a:lnTo>
                      <a:pt x="77" y="12"/>
                    </a:lnTo>
                    <a:lnTo>
                      <a:pt x="63" y="26"/>
                    </a:lnTo>
                    <a:close/>
                    <a:moveTo>
                      <a:pt x="74" y="9"/>
                    </a:moveTo>
                    <a:lnTo>
                      <a:pt x="74" y="9"/>
                    </a:lnTo>
                    <a:lnTo>
                      <a:pt x="67" y="16"/>
                    </a:lnTo>
                    <a:lnTo>
                      <a:pt x="74" y="9"/>
                    </a:lnTo>
                    <a:close/>
                    <a:moveTo>
                      <a:pt x="61" y="23"/>
                    </a:moveTo>
                    <a:lnTo>
                      <a:pt x="57" y="19"/>
                    </a:lnTo>
                    <a:lnTo>
                      <a:pt x="71" y="6"/>
                    </a:lnTo>
                    <a:lnTo>
                      <a:pt x="74" y="9"/>
                    </a:lnTo>
                    <a:lnTo>
                      <a:pt x="61" y="23"/>
                    </a:lnTo>
                    <a:close/>
                    <a:moveTo>
                      <a:pt x="64" y="3"/>
                    </a:moveTo>
                    <a:lnTo>
                      <a:pt x="67" y="3"/>
                    </a:lnTo>
                    <a:lnTo>
                      <a:pt x="71" y="6"/>
                    </a:lnTo>
                    <a:lnTo>
                      <a:pt x="64" y="13"/>
                    </a:lnTo>
                    <a:lnTo>
                      <a:pt x="64" y="3"/>
                    </a:lnTo>
                    <a:close/>
                    <a:moveTo>
                      <a:pt x="64" y="22"/>
                    </a:moveTo>
                    <a:lnTo>
                      <a:pt x="61" y="22"/>
                    </a:lnTo>
                    <a:lnTo>
                      <a:pt x="61" y="3"/>
                    </a:lnTo>
                    <a:lnTo>
                      <a:pt x="64" y="3"/>
                    </a:lnTo>
                    <a:lnTo>
                      <a:pt x="64" y="22"/>
                    </a:lnTo>
                    <a:close/>
                    <a:moveTo>
                      <a:pt x="61" y="22"/>
                    </a:moveTo>
                    <a:lnTo>
                      <a:pt x="58" y="22"/>
                    </a:lnTo>
                    <a:lnTo>
                      <a:pt x="56" y="22"/>
                    </a:lnTo>
                    <a:lnTo>
                      <a:pt x="61" y="13"/>
                    </a:lnTo>
                    <a:lnTo>
                      <a:pt x="61" y="22"/>
                    </a:lnTo>
                    <a:close/>
                    <a:moveTo>
                      <a:pt x="56" y="22"/>
                    </a:moveTo>
                    <a:lnTo>
                      <a:pt x="50" y="18"/>
                    </a:lnTo>
                    <a:lnTo>
                      <a:pt x="58" y="1"/>
                    </a:lnTo>
                    <a:lnTo>
                      <a:pt x="65" y="4"/>
                    </a:lnTo>
                    <a:lnTo>
                      <a:pt x="56" y="22"/>
                    </a:lnTo>
                    <a:close/>
                    <a:moveTo>
                      <a:pt x="54" y="0"/>
                    </a:moveTo>
                    <a:lnTo>
                      <a:pt x="56" y="0"/>
                    </a:lnTo>
                    <a:lnTo>
                      <a:pt x="58" y="1"/>
                    </a:lnTo>
                    <a:lnTo>
                      <a:pt x="54" y="9"/>
                    </a:lnTo>
                    <a:lnTo>
                      <a:pt x="54" y="0"/>
                    </a:lnTo>
                    <a:close/>
                    <a:moveTo>
                      <a:pt x="54" y="19"/>
                    </a:moveTo>
                    <a:lnTo>
                      <a:pt x="51" y="19"/>
                    </a:lnTo>
                    <a:lnTo>
                      <a:pt x="51" y="0"/>
                    </a:lnTo>
                    <a:lnTo>
                      <a:pt x="54" y="0"/>
                    </a:lnTo>
                    <a:lnTo>
                      <a:pt x="54" y="19"/>
                    </a:lnTo>
                    <a:close/>
                    <a:moveTo>
                      <a:pt x="46" y="1"/>
                    </a:moveTo>
                    <a:lnTo>
                      <a:pt x="48" y="0"/>
                    </a:lnTo>
                    <a:lnTo>
                      <a:pt x="51" y="0"/>
                    </a:lnTo>
                    <a:lnTo>
                      <a:pt x="51" y="9"/>
                    </a:lnTo>
                    <a:lnTo>
                      <a:pt x="46" y="1"/>
                    </a:lnTo>
                    <a:close/>
                    <a:moveTo>
                      <a:pt x="55" y="18"/>
                    </a:moveTo>
                    <a:lnTo>
                      <a:pt x="48" y="22"/>
                    </a:lnTo>
                    <a:lnTo>
                      <a:pt x="41" y="4"/>
                    </a:lnTo>
                    <a:lnTo>
                      <a:pt x="46" y="1"/>
                    </a:lnTo>
                    <a:lnTo>
                      <a:pt x="55" y="18"/>
                    </a:lnTo>
                    <a:close/>
                    <a:moveTo>
                      <a:pt x="48" y="22"/>
                    </a:moveTo>
                    <a:lnTo>
                      <a:pt x="47" y="22"/>
                    </a:lnTo>
                    <a:lnTo>
                      <a:pt x="45" y="22"/>
                    </a:lnTo>
                    <a:lnTo>
                      <a:pt x="45" y="13"/>
                    </a:lnTo>
                    <a:lnTo>
                      <a:pt x="48" y="22"/>
                    </a:lnTo>
                    <a:close/>
                    <a:moveTo>
                      <a:pt x="45" y="22"/>
                    </a:moveTo>
                    <a:lnTo>
                      <a:pt x="42" y="22"/>
                    </a:lnTo>
                    <a:lnTo>
                      <a:pt x="42" y="3"/>
                    </a:lnTo>
                    <a:lnTo>
                      <a:pt x="45" y="3"/>
                    </a:lnTo>
                    <a:lnTo>
                      <a:pt x="45" y="22"/>
                    </a:lnTo>
                    <a:close/>
                    <a:moveTo>
                      <a:pt x="42" y="22"/>
                    </a:moveTo>
                    <a:lnTo>
                      <a:pt x="35" y="22"/>
                    </a:lnTo>
                    <a:lnTo>
                      <a:pt x="35" y="3"/>
                    </a:lnTo>
                    <a:lnTo>
                      <a:pt x="42" y="3"/>
                    </a:lnTo>
                    <a:lnTo>
                      <a:pt x="42" y="22"/>
                    </a:lnTo>
                    <a:close/>
                    <a:moveTo>
                      <a:pt x="31" y="4"/>
                    </a:moveTo>
                    <a:lnTo>
                      <a:pt x="33" y="3"/>
                    </a:lnTo>
                    <a:lnTo>
                      <a:pt x="35" y="3"/>
                    </a:lnTo>
                    <a:lnTo>
                      <a:pt x="35" y="13"/>
                    </a:lnTo>
                    <a:lnTo>
                      <a:pt x="31" y="4"/>
                    </a:lnTo>
                    <a:close/>
                    <a:moveTo>
                      <a:pt x="40" y="22"/>
                    </a:moveTo>
                    <a:lnTo>
                      <a:pt x="33" y="24"/>
                    </a:lnTo>
                    <a:lnTo>
                      <a:pt x="24" y="7"/>
                    </a:lnTo>
                    <a:lnTo>
                      <a:pt x="31" y="4"/>
                    </a:lnTo>
                    <a:lnTo>
                      <a:pt x="40" y="22"/>
                    </a:lnTo>
                    <a:close/>
                    <a:moveTo>
                      <a:pt x="22" y="9"/>
                    </a:moveTo>
                    <a:lnTo>
                      <a:pt x="23" y="7"/>
                    </a:lnTo>
                    <a:lnTo>
                      <a:pt x="24" y="7"/>
                    </a:lnTo>
                    <a:lnTo>
                      <a:pt x="29" y="16"/>
                    </a:lnTo>
                    <a:lnTo>
                      <a:pt x="22" y="9"/>
                    </a:lnTo>
                    <a:close/>
                    <a:moveTo>
                      <a:pt x="35" y="23"/>
                    </a:moveTo>
                    <a:lnTo>
                      <a:pt x="32" y="26"/>
                    </a:lnTo>
                    <a:lnTo>
                      <a:pt x="19" y="12"/>
                    </a:lnTo>
                    <a:lnTo>
                      <a:pt x="22" y="9"/>
                    </a:lnTo>
                    <a:lnTo>
                      <a:pt x="35" y="23"/>
                    </a:lnTo>
                    <a:close/>
                    <a:moveTo>
                      <a:pt x="32" y="26"/>
                    </a:moveTo>
                    <a:lnTo>
                      <a:pt x="32" y="26"/>
                    </a:lnTo>
                    <a:lnTo>
                      <a:pt x="25" y="19"/>
                    </a:lnTo>
                    <a:lnTo>
                      <a:pt x="32" y="26"/>
                    </a:lnTo>
                    <a:close/>
                    <a:moveTo>
                      <a:pt x="32" y="26"/>
                    </a:moveTo>
                    <a:lnTo>
                      <a:pt x="29" y="29"/>
                    </a:lnTo>
                    <a:lnTo>
                      <a:pt x="15" y="15"/>
                    </a:lnTo>
                    <a:lnTo>
                      <a:pt x="19" y="12"/>
                    </a:lnTo>
                    <a:lnTo>
                      <a:pt x="32" y="26"/>
                    </a:lnTo>
                    <a:close/>
                    <a:moveTo>
                      <a:pt x="15" y="15"/>
                    </a:moveTo>
                    <a:lnTo>
                      <a:pt x="15" y="15"/>
                    </a:lnTo>
                    <a:lnTo>
                      <a:pt x="22" y="22"/>
                    </a:lnTo>
                    <a:lnTo>
                      <a:pt x="15" y="15"/>
                    </a:lnTo>
                    <a:close/>
                    <a:moveTo>
                      <a:pt x="29" y="28"/>
                    </a:moveTo>
                    <a:lnTo>
                      <a:pt x="23" y="35"/>
                    </a:lnTo>
                    <a:lnTo>
                      <a:pt x="9" y="22"/>
                    </a:lnTo>
                    <a:lnTo>
                      <a:pt x="15" y="15"/>
                    </a:lnTo>
                    <a:lnTo>
                      <a:pt x="29" y="28"/>
                    </a:lnTo>
                    <a:close/>
                    <a:moveTo>
                      <a:pt x="7" y="28"/>
                    </a:moveTo>
                    <a:lnTo>
                      <a:pt x="7" y="25"/>
                    </a:lnTo>
                    <a:lnTo>
                      <a:pt x="9" y="22"/>
                    </a:lnTo>
                    <a:lnTo>
                      <a:pt x="16" y="28"/>
                    </a:lnTo>
                    <a:lnTo>
                      <a:pt x="7" y="28"/>
                    </a:lnTo>
                    <a:close/>
                    <a:moveTo>
                      <a:pt x="25" y="28"/>
                    </a:moveTo>
                    <a:lnTo>
                      <a:pt x="25" y="31"/>
                    </a:lnTo>
                    <a:lnTo>
                      <a:pt x="7" y="31"/>
                    </a:lnTo>
                    <a:lnTo>
                      <a:pt x="7" y="28"/>
                    </a:lnTo>
                    <a:lnTo>
                      <a:pt x="25" y="28"/>
                    </a:lnTo>
                    <a:close/>
                    <a:moveTo>
                      <a:pt x="25" y="31"/>
                    </a:moveTo>
                    <a:lnTo>
                      <a:pt x="25" y="36"/>
                    </a:lnTo>
                    <a:lnTo>
                      <a:pt x="23" y="38"/>
                    </a:lnTo>
                    <a:lnTo>
                      <a:pt x="16" y="31"/>
                    </a:lnTo>
                    <a:lnTo>
                      <a:pt x="25" y="31"/>
                    </a:lnTo>
                    <a:close/>
                    <a:moveTo>
                      <a:pt x="23" y="38"/>
                    </a:moveTo>
                    <a:lnTo>
                      <a:pt x="20" y="41"/>
                    </a:lnTo>
                    <a:lnTo>
                      <a:pt x="7" y="28"/>
                    </a:lnTo>
                    <a:lnTo>
                      <a:pt x="9" y="25"/>
                    </a:lnTo>
                    <a:lnTo>
                      <a:pt x="23" y="38"/>
                    </a:lnTo>
                    <a:close/>
                    <a:moveTo>
                      <a:pt x="4" y="30"/>
                    </a:moveTo>
                    <a:lnTo>
                      <a:pt x="5" y="29"/>
                    </a:lnTo>
                    <a:lnTo>
                      <a:pt x="7" y="28"/>
                    </a:lnTo>
                    <a:lnTo>
                      <a:pt x="13" y="35"/>
                    </a:lnTo>
                    <a:lnTo>
                      <a:pt x="4" y="30"/>
                    </a:lnTo>
                    <a:close/>
                    <a:moveTo>
                      <a:pt x="21" y="39"/>
                    </a:moveTo>
                    <a:lnTo>
                      <a:pt x="19" y="46"/>
                    </a:lnTo>
                    <a:lnTo>
                      <a:pt x="1" y="37"/>
                    </a:lnTo>
                    <a:lnTo>
                      <a:pt x="4" y="30"/>
                    </a:lnTo>
                    <a:lnTo>
                      <a:pt x="21" y="39"/>
                    </a:lnTo>
                    <a:close/>
                    <a:moveTo>
                      <a:pt x="0" y="41"/>
                    </a:moveTo>
                    <a:lnTo>
                      <a:pt x="0" y="39"/>
                    </a:lnTo>
                    <a:lnTo>
                      <a:pt x="1" y="37"/>
                    </a:lnTo>
                    <a:lnTo>
                      <a:pt x="10" y="41"/>
                    </a:lnTo>
                    <a:lnTo>
                      <a:pt x="0" y="41"/>
                    </a:lnTo>
                    <a:close/>
                    <a:moveTo>
                      <a:pt x="19" y="41"/>
                    </a:moveTo>
                    <a:lnTo>
                      <a:pt x="19" y="45"/>
                    </a:lnTo>
                    <a:lnTo>
                      <a:pt x="0" y="45"/>
                    </a:lnTo>
                    <a:lnTo>
                      <a:pt x="0" y="41"/>
                    </a:lnTo>
                    <a:lnTo>
                      <a:pt x="19" y="41"/>
                    </a:lnTo>
                    <a:close/>
                    <a:moveTo>
                      <a:pt x="19" y="45"/>
                    </a:moveTo>
                    <a:lnTo>
                      <a:pt x="19" y="47"/>
                    </a:lnTo>
                    <a:lnTo>
                      <a:pt x="0" y="47"/>
                    </a:lnTo>
                    <a:lnTo>
                      <a:pt x="0" y="45"/>
                    </a:lnTo>
                    <a:lnTo>
                      <a:pt x="19" y="45"/>
                    </a:lnTo>
                    <a:close/>
                    <a:moveTo>
                      <a:pt x="19" y="47"/>
                    </a:moveTo>
                    <a:lnTo>
                      <a:pt x="19" y="54"/>
                    </a:lnTo>
                    <a:lnTo>
                      <a:pt x="0" y="54"/>
                    </a:lnTo>
                    <a:lnTo>
                      <a:pt x="0" y="47"/>
                    </a:lnTo>
                    <a:lnTo>
                      <a:pt x="19" y="47"/>
                    </a:lnTo>
                    <a:close/>
                    <a:moveTo>
                      <a:pt x="3" y="60"/>
                    </a:moveTo>
                    <a:lnTo>
                      <a:pt x="0" y="58"/>
                    </a:lnTo>
                    <a:lnTo>
                      <a:pt x="0" y="54"/>
                    </a:lnTo>
                    <a:lnTo>
                      <a:pt x="10" y="54"/>
                    </a:lnTo>
                    <a:lnTo>
                      <a:pt x="3" y="60"/>
                    </a:lnTo>
                    <a:close/>
                    <a:moveTo>
                      <a:pt x="16" y="47"/>
                    </a:moveTo>
                    <a:lnTo>
                      <a:pt x="20" y="50"/>
                    </a:lnTo>
                    <a:lnTo>
                      <a:pt x="7" y="63"/>
                    </a:lnTo>
                    <a:lnTo>
                      <a:pt x="3" y="60"/>
                    </a:lnTo>
                    <a:lnTo>
                      <a:pt x="16" y="47"/>
                    </a:lnTo>
                    <a:close/>
                    <a:moveTo>
                      <a:pt x="20" y="50"/>
                    </a:moveTo>
                    <a:lnTo>
                      <a:pt x="29" y="60"/>
                    </a:lnTo>
                    <a:lnTo>
                      <a:pt x="20" y="50"/>
                    </a:lnTo>
                    <a:lnTo>
                      <a:pt x="13" y="57"/>
                    </a:lnTo>
                    <a:lnTo>
                      <a:pt x="20" y="50"/>
                    </a:lnTo>
                    <a:close/>
                    <a:moveTo>
                      <a:pt x="20" y="50"/>
                    </a:moveTo>
                    <a:lnTo>
                      <a:pt x="23" y="54"/>
                    </a:lnTo>
                    <a:lnTo>
                      <a:pt x="9" y="67"/>
                    </a:lnTo>
                    <a:lnTo>
                      <a:pt x="7" y="63"/>
                    </a:lnTo>
                    <a:lnTo>
                      <a:pt x="20" y="50"/>
                    </a:lnTo>
                    <a:close/>
                    <a:moveTo>
                      <a:pt x="10" y="67"/>
                    </a:moveTo>
                    <a:lnTo>
                      <a:pt x="0" y="57"/>
                    </a:lnTo>
                    <a:lnTo>
                      <a:pt x="9" y="67"/>
                    </a:lnTo>
                    <a:lnTo>
                      <a:pt x="16" y="60"/>
                    </a:lnTo>
                    <a:lnTo>
                      <a:pt x="10" y="67"/>
                    </a:lnTo>
                    <a:close/>
                    <a:moveTo>
                      <a:pt x="23" y="54"/>
                    </a:moveTo>
                    <a:lnTo>
                      <a:pt x="26" y="57"/>
                    </a:lnTo>
                    <a:lnTo>
                      <a:pt x="12" y="70"/>
                    </a:lnTo>
                    <a:lnTo>
                      <a:pt x="10" y="67"/>
                    </a:lnTo>
                    <a:lnTo>
                      <a:pt x="23" y="54"/>
                    </a:lnTo>
                    <a:close/>
                    <a:moveTo>
                      <a:pt x="26" y="57"/>
                    </a:moveTo>
                    <a:lnTo>
                      <a:pt x="26" y="57"/>
                    </a:lnTo>
                    <a:lnTo>
                      <a:pt x="19" y="63"/>
                    </a:lnTo>
                    <a:lnTo>
                      <a:pt x="26" y="57"/>
                    </a:lnTo>
                    <a:close/>
                    <a:moveTo>
                      <a:pt x="26" y="57"/>
                    </a:moveTo>
                    <a:lnTo>
                      <a:pt x="29" y="60"/>
                    </a:lnTo>
                    <a:lnTo>
                      <a:pt x="15" y="73"/>
                    </a:lnTo>
                    <a:lnTo>
                      <a:pt x="12" y="70"/>
                    </a:lnTo>
                    <a:lnTo>
                      <a:pt x="26" y="57"/>
                    </a:lnTo>
                    <a:close/>
                    <a:moveTo>
                      <a:pt x="22" y="76"/>
                    </a:moveTo>
                    <a:lnTo>
                      <a:pt x="19" y="76"/>
                    </a:lnTo>
                    <a:lnTo>
                      <a:pt x="15" y="73"/>
                    </a:lnTo>
                    <a:lnTo>
                      <a:pt x="22" y="67"/>
                    </a:lnTo>
                    <a:lnTo>
                      <a:pt x="22" y="76"/>
                    </a:lnTo>
                    <a:close/>
                    <a:moveTo>
                      <a:pt x="22" y="57"/>
                    </a:moveTo>
                    <a:lnTo>
                      <a:pt x="25" y="57"/>
                    </a:lnTo>
                    <a:lnTo>
                      <a:pt x="25" y="76"/>
                    </a:lnTo>
                    <a:lnTo>
                      <a:pt x="22" y="76"/>
                    </a:lnTo>
                    <a:lnTo>
                      <a:pt x="22" y="57"/>
                    </a:lnTo>
                    <a:close/>
                    <a:moveTo>
                      <a:pt x="25" y="57"/>
                    </a:moveTo>
                    <a:lnTo>
                      <a:pt x="32" y="57"/>
                    </a:lnTo>
                    <a:lnTo>
                      <a:pt x="32" y="76"/>
                    </a:lnTo>
                    <a:lnTo>
                      <a:pt x="25" y="76"/>
                    </a:lnTo>
                    <a:lnTo>
                      <a:pt x="25" y="57"/>
                    </a:lnTo>
                    <a:close/>
                    <a:moveTo>
                      <a:pt x="32" y="57"/>
                    </a:moveTo>
                    <a:lnTo>
                      <a:pt x="36" y="57"/>
                    </a:lnTo>
                    <a:lnTo>
                      <a:pt x="39" y="60"/>
                    </a:lnTo>
                    <a:lnTo>
                      <a:pt x="32" y="67"/>
                    </a:lnTo>
                    <a:lnTo>
                      <a:pt x="32" y="57"/>
                    </a:lnTo>
                    <a:close/>
                    <a:moveTo>
                      <a:pt x="39" y="60"/>
                    </a:moveTo>
                    <a:lnTo>
                      <a:pt x="42" y="63"/>
                    </a:lnTo>
                    <a:lnTo>
                      <a:pt x="29" y="77"/>
                    </a:lnTo>
                    <a:lnTo>
                      <a:pt x="25" y="73"/>
                    </a:lnTo>
                    <a:lnTo>
                      <a:pt x="39" y="60"/>
                    </a:lnTo>
                    <a:close/>
                    <a:moveTo>
                      <a:pt x="40" y="78"/>
                    </a:moveTo>
                    <a:lnTo>
                      <a:pt x="33" y="81"/>
                    </a:lnTo>
                    <a:lnTo>
                      <a:pt x="29" y="77"/>
                    </a:lnTo>
                    <a:lnTo>
                      <a:pt x="35" y="70"/>
                    </a:lnTo>
                    <a:lnTo>
                      <a:pt x="40" y="78"/>
                    </a:lnTo>
                    <a:close/>
                    <a:moveTo>
                      <a:pt x="31" y="61"/>
                    </a:moveTo>
                    <a:lnTo>
                      <a:pt x="37" y="58"/>
                    </a:lnTo>
                    <a:lnTo>
                      <a:pt x="46" y="76"/>
                    </a:lnTo>
                    <a:lnTo>
                      <a:pt x="40" y="78"/>
                    </a:lnTo>
                    <a:lnTo>
                      <a:pt x="31" y="61"/>
                    </a:lnTo>
                    <a:close/>
                    <a:moveTo>
                      <a:pt x="37" y="58"/>
                    </a:moveTo>
                    <a:lnTo>
                      <a:pt x="40" y="57"/>
                    </a:lnTo>
                    <a:lnTo>
                      <a:pt x="42" y="57"/>
                    </a:lnTo>
                    <a:lnTo>
                      <a:pt x="42" y="67"/>
                    </a:lnTo>
                    <a:lnTo>
                      <a:pt x="37" y="58"/>
                    </a:lnTo>
                    <a:close/>
                    <a:moveTo>
                      <a:pt x="42" y="57"/>
                    </a:moveTo>
                    <a:lnTo>
                      <a:pt x="45" y="57"/>
                    </a:lnTo>
                    <a:lnTo>
                      <a:pt x="45" y="76"/>
                    </a:lnTo>
                    <a:lnTo>
                      <a:pt x="42" y="76"/>
                    </a:lnTo>
                    <a:lnTo>
                      <a:pt x="42" y="57"/>
                    </a:lnTo>
                    <a:close/>
                    <a:moveTo>
                      <a:pt x="48" y="76"/>
                    </a:moveTo>
                    <a:lnTo>
                      <a:pt x="47" y="76"/>
                    </a:lnTo>
                    <a:lnTo>
                      <a:pt x="45" y="76"/>
                    </a:lnTo>
                    <a:lnTo>
                      <a:pt x="45" y="67"/>
                    </a:lnTo>
                    <a:lnTo>
                      <a:pt x="48" y="76"/>
                    </a:lnTo>
                    <a:close/>
                    <a:moveTo>
                      <a:pt x="41" y="58"/>
                    </a:moveTo>
                    <a:lnTo>
                      <a:pt x="46" y="55"/>
                    </a:lnTo>
                    <a:lnTo>
                      <a:pt x="55" y="72"/>
                    </a:lnTo>
                    <a:lnTo>
                      <a:pt x="48" y="76"/>
                    </a:lnTo>
                    <a:lnTo>
                      <a:pt x="41" y="58"/>
                    </a:lnTo>
                    <a:close/>
                    <a:moveTo>
                      <a:pt x="46" y="55"/>
                    </a:moveTo>
                    <a:lnTo>
                      <a:pt x="48" y="54"/>
                    </a:lnTo>
                    <a:lnTo>
                      <a:pt x="51" y="54"/>
                    </a:lnTo>
                    <a:lnTo>
                      <a:pt x="51" y="63"/>
                    </a:lnTo>
                    <a:lnTo>
                      <a:pt x="46" y="55"/>
                    </a:lnTo>
                    <a:close/>
                    <a:moveTo>
                      <a:pt x="51" y="54"/>
                    </a:moveTo>
                    <a:lnTo>
                      <a:pt x="57" y="54"/>
                    </a:lnTo>
                    <a:lnTo>
                      <a:pt x="57" y="73"/>
                    </a:lnTo>
                    <a:lnTo>
                      <a:pt x="51" y="73"/>
                    </a:lnTo>
                    <a:lnTo>
                      <a:pt x="51"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78" name="Freeform 364">
                <a:extLst>
                  <a:ext uri="{FF2B5EF4-FFF2-40B4-BE49-F238E27FC236}">
                    <a16:creationId xmlns:a16="http://schemas.microsoft.com/office/drawing/2014/main" id="{A6B8143A-CCEF-4E75-A624-054902646A80}"/>
                  </a:ext>
                </a:extLst>
              </p:cNvPr>
              <p:cNvSpPr>
                <a:spLocks/>
              </p:cNvSpPr>
              <p:nvPr/>
            </p:nvSpPr>
            <p:spPr bwMode="auto">
              <a:xfrm>
                <a:off x="3277" y="3110"/>
                <a:ext cx="16" cy="14"/>
              </a:xfrm>
              <a:custGeom>
                <a:avLst/>
                <a:gdLst>
                  <a:gd name="T0" fmla="*/ 12 w 64"/>
                  <a:gd name="T1" fmla="*/ 13 h 58"/>
                  <a:gd name="T2" fmla="*/ 13 w 64"/>
                  <a:gd name="T3" fmla="*/ 12 h 58"/>
                  <a:gd name="T4" fmla="*/ 14 w 64"/>
                  <a:gd name="T5" fmla="*/ 11 h 58"/>
                  <a:gd name="T6" fmla="*/ 15 w 64"/>
                  <a:gd name="T7" fmla="*/ 10 h 58"/>
                  <a:gd name="T8" fmla="*/ 15 w 64"/>
                  <a:gd name="T9" fmla="*/ 9 h 58"/>
                  <a:gd name="T10" fmla="*/ 16 w 64"/>
                  <a:gd name="T11" fmla="*/ 8 h 58"/>
                  <a:gd name="T12" fmla="*/ 16 w 64"/>
                  <a:gd name="T13" fmla="*/ 7 h 58"/>
                  <a:gd name="T14" fmla="*/ 16 w 64"/>
                  <a:gd name="T15" fmla="*/ 6 h 58"/>
                  <a:gd name="T16" fmla="*/ 16 w 64"/>
                  <a:gd name="T17" fmla="*/ 5 h 58"/>
                  <a:gd name="T18" fmla="*/ 16 w 64"/>
                  <a:gd name="T19" fmla="*/ 4 h 58"/>
                  <a:gd name="T20" fmla="*/ 16 w 64"/>
                  <a:gd name="T21" fmla="*/ 2 h 58"/>
                  <a:gd name="T22" fmla="*/ 15 w 64"/>
                  <a:gd name="T23" fmla="*/ 2 h 58"/>
                  <a:gd name="T24" fmla="*/ 15 w 64"/>
                  <a:gd name="T25" fmla="*/ 1 h 58"/>
                  <a:gd name="T26" fmla="*/ 14 w 64"/>
                  <a:gd name="T27" fmla="*/ 1 h 58"/>
                  <a:gd name="T28" fmla="*/ 12 w 64"/>
                  <a:gd name="T29" fmla="*/ 0 h 58"/>
                  <a:gd name="T30" fmla="*/ 12 w 64"/>
                  <a:gd name="T31" fmla="*/ 0 h 58"/>
                  <a:gd name="T32" fmla="*/ 10 w 64"/>
                  <a:gd name="T33" fmla="*/ 0 h 58"/>
                  <a:gd name="T34" fmla="*/ 9 w 64"/>
                  <a:gd name="T35" fmla="*/ 0 h 58"/>
                  <a:gd name="T36" fmla="*/ 7 w 64"/>
                  <a:gd name="T37" fmla="*/ 0 h 58"/>
                  <a:gd name="T38" fmla="*/ 6 w 64"/>
                  <a:gd name="T39" fmla="*/ 1 h 58"/>
                  <a:gd name="T40" fmla="*/ 5 w 64"/>
                  <a:gd name="T41" fmla="*/ 2 h 58"/>
                  <a:gd name="T42" fmla="*/ 4 w 64"/>
                  <a:gd name="T43" fmla="*/ 2 h 58"/>
                  <a:gd name="T44" fmla="*/ 3 w 64"/>
                  <a:gd name="T45" fmla="*/ 3 h 58"/>
                  <a:gd name="T46" fmla="*/ 2 w 64"/>
                  <a:gd name="T47" fmla="*/ 4 h 58"/>
                  <a:gd name="T48" fmla="*/ 1 w 64"/>
                  <a:gd name="T49" fmla="*/ 5 h 58"/>
                  <a:gd name="T50" fmla="*/ 0 w 64"/>
                  <a:gd name="T51" fmla="*/ 6 h 58"/>
                  <a:gd name="T52" fmla="*/ 0 w 64"/>
                  <a:gd name="T53" fmla="*/ 7 h 58"/>
                  <a:gd name="T54" fmla="*/ 0 w 64"/>
                  <a:gd name="T55" fmla="*/ 8 h 58"/>
                  <a:gd name="T56" fmla="*/ 0 w 64"/>
                  <a:gd name="T57" fmla="*/ 9 h 58"/>
                  <a:gd name="T58" fmla="*/ 0 w 64"/>
                  <a:gd name="T59" fmla="*/ 10 h 58"/>
                  <a:gd name="T60" fmla="*/ 0 w 64"/>
                  <a:gd name="T61" fmla="*/ 11 h 58"/>
                  <a:gd name="T62" fmla="*/ 1 w 64"/>
                  <a:gd name="T63" fmla="*/ 12 h 58"/>
                  <a:gd name="T64" fmla="*/ 2 w 64"/>
                  <a:gd name="T65" fmla="*/ 13 h 58"/>
                  <a:gd name="T66" fmla="*/ 3 w 64"/>
                  <a:gd name="T67" fmla="*/ 13 h 58"/>
                  <a:gd name="T68" fmla="*/ 4 w 64"/>
                  <a:gd name="T69" fmla="*/ 13 h 58"/>
                  <a:gd name="T70" fmla="*/ 5 w 64"/>
                  <a:gd name="T71" fmla="*/ 14 h 58"/>
                  <a:gd name="T72" fmla="*/ 7 w 64"/>
                  <a:gd name="T73" fmla="*/ 14 h 58"/>
                  <a:gd name="T74" fmla="*/ 7 w 64"/>
                  <a:gd name="T75" fmla="*/ 14 h 58"/>
                  <a:gd name="T76" fmla="*/ 9 w 64"/>
                  <a:gd name="T77" fmla="*/ 13 h 58"/>
                  <a:gd name="T78" fmla="*/ 11 w 64"/>
                  <a:gd name="T79" fmla="*/ 13 h 58"/>
                  <a:gd name="T80" fmla="*/ 12 w 64"/>
                  <a:gd name="T81" fmla="*/ 1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58"/>
                  <a:gd name="T125" fmla="*/ 64 w 64"/>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58">
                    <a:moveTo>
                      <a:pt x="46" y="52"/>
                    </a:moveTo>
                    <a:lnTo>
                      <a:pt x="51" y="49"/>
                    </a:lnTo>
                    <a:lnTo>
                      <a:pt x="54" y="46"/>
                    </a:lnTo>
                    <a:lnTo>
                      <a:pt x="58" y="42"/>
                    </a:lnTo>
                    <a:lnTo>
                      <a:pt x="61" y="36"/>
                    </a:lnTo>
                    <a:lnTo>
                      <a:pt x="64" y="32"/>
                    </a:lnTo>
                    <a:lnTo>
                      <a:pt x="64" y="29"/>
                    </a:lnTo>
                    <a:lnTo>
                      <a:pt x="64" y="24"/>
                    </a:lnTo>
                    <a:lnTo>
                      <a:pt x="64" y="20"/>
                    </a:lnTo>
                    <a:lnTo>
                      <a:pt x="64" y="17"/>
                    </a:lnTo>
                    <a:lnTo>
                      <a:pt x="64" y="10"/>
                    </a:lnTo>
                    <a:lnTo>
                      <a:pt x="61" y="7"/>
                    </a:lnTo>
                    <a:lnTo>
                      <a:pt x="58" y="4"/>
                    </a:lnTo>
                    <a:lnTo>
                      <a:pt x="54" y="4"/>
                    </a:lnTo>
                    <a:lnTo>
                      <a:pt x="48" y="0"/>
                    </a:lnTo>
                    <a:lnTo>
                      <a:pt x="46" y="0"/>
                    </a:lnTo>
                    <a:lnTo>
                      <a:pt x="39" y="0"/>
                    </a:lnTo>
                    <a:lnTo>
                      <a:pt x="36" y="0"/>
                    </a:lnTo>
                    <a:lnTo>
                      <a:pt x="29" y="0"/>
                    </a:lnTo>
                    <a:lnTo>
                      <a:pt x="22" y="4"/>
                    </a:lnTo>
                    <a:lnTo>
                      <a:pt x="20" y="7"/>
                    </a:lnTo>
                    <a:lnTo>
                      <a:pt x="14" y="10"/>
                    </a:lnTo>
                    <a:lnTo>
                      <a:pt x="10" y="14"/>
                    </a:lnTo>
                    <a:lnTo>
                      <a:pt x="7" y="17"/>
                    </a:lnTo>
                    <a:lnTo>
                      <a:pt x="4" y="20"/>
                    </a:lnTo>
                    <a:lnTo>
                      <a:pt x="0" y="26"/>
                    </a:lnTo>
                    <a:lnTo>
                      <a:pt x="0" y="29"/>
                    </a:lnTo>
                    <a:lnTo>
                      <a:pt x="0" y="32"/>
                    </a:lnTo>
                    <a:lnTo>
                      <a:pt x="0" y="39"/>
                    </a:lnTo>
                    <a:lnTo>
                      <a:pt x="0" y="42"/>
                    </a:lnTo>
                    <a:lnTo>
                      <a:pt x="0" y="46"/>
                    </a:lnTo>
                    <a:lnTo>
                      <a:pt x="4" y="49"/>
                    </a:lnTo>
                    <a:lnTo>
                      <a:pt x="7" y="52"/>
                    </a:lnTo>
                    <a:lnTo>
                      <a:pt x="10" y="55"/>
                    </a:lnTo>
                    <a:lnTo>
                      <a:pt x="17" y="55"/>
                    </a:lnTo>
                    <a:lnTo>
                      <a:pt x="20" y="58"/>
                    </a:lnTo>
                    <a:lnTo>
                      <a:pt x="26" y="58"/>
                    </a:lnTo>
                    <a:lnTo>
                      <a:pt x="29" y="58"/>
                    </a:lnTo>
                    <a:lnTo>
                      <a:pt x="36" y="55"/>
                    </a:lnTo>
                    <a:lnTo>
                      <a:pt x="42" y="55"/>
                    </a:lnTo>
                    <a:lnTo>
                      <a:pt x="46" y="52"/>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79" name="Freeform 365">
                <a:extLst>
                  <a:ext uri="{FF2B5EF4-FFF2-40B4-BE49-F238E27FC236}">
                    <a16:creationId xmlns:a16="http://schemas.microsoft.com/office/drawing/2014/main" id="{83C3F86A-CEE6-4C6D-A47B-80707ECDA5C3}"/>
                  </a:ext>
                </a:extLst>
              </p:cNvPr>
              <p:cNvSpPr>
                <a:spLocks noEditPoints="1"/>
              </p:cNvSpPr>
              <p:nvPr/>
            </p:nvSpPr>
            <p:spPr bwMode="auto">
              <a:xfrm>
                <a:off x="3275" y="3107"/>
                <a:ext cx="20" cy="19"/>
              </a:xfrm>
              <a:custGeom>
                <a:avLst/>
                <a:gdLst>
                  <a:gd name="T0" fmla="*/ 16 w 82"/>
                  <a:gd name="T1" fmla="*/ 16 h 76"/>
                  <a:gd name="T2" fmla="*/ 14 w 82"/>
                  <a:gd name="T3" fmla="*/ 12 h 76"/>
                  <a:gd name="T4" fmla="*/ 17 w 82"/>
                  <a:gd name="T5" fmla="*/ 15 h 76"/>
                  <a:gd name="T6" fmla="*/ 17 w 82"/>
                  <a:gd name="T7" fmla="*/ 15 h 76"/>
                  <a:gd name="T8" fmla="*/ 18 w 82"/>
                  <a:gd name="T9" fmla="*/ 14 h 76"/>
                  <a:gd name="T10" fmla="*/ 15 w 82"/>
                  <a:gd name="T11" fmla="*/ 10 h 76"/>
                  <a:gd name="T12" fmla="*/ 16 w 82"/>
                  <a:gd name="T13" fmla="*/ 9 h 76"/>
                  <a:gd name="T14" fmla="*/ 19 w 82"/>
                  <a:gd name="T15" fmla="*/ 12 h 76"/>
                  <a:gd name="T16" fmla="*/ 20 w 82"/>
                  <a:gd name="T17" fmla="*/ 10 h 76"/>
                  <a:gd name="T18" fmla="*/ 15 w 82"/>
                  <a:gd name="T19" fmla="*/ 9 h 76"/>
                  <a:gd name="T20" fmla="*/ 15 w 82"/>
                  <a:gd name="T21" fmla="*/ 7 h 76"/>
                  <a:gd name="T22" fmla="*/ 15 w 82"/>
                  <a:gd name="T23" fmla="*/ 5 h 76"/>
                  <a:gd name="T24" fmla="*/ 20 w 82"/>
                  <a:gd name="T25" fmla="*/ 5 h 76"/>
                  <a:gd name="T26" fmla="*/ 19 w 82"/>
                  <a:gd name="T27" fmla="*/ 3 h 76"/>
                  <a:gd name="T28" fmla="*/ 19 w 82"/>
                  <a:gd name="T29" fmla="*/ 2 h 76"/>
                  <a:gd name="T30" fmla="*/ 16 w 82"/>
                  <a:gd name="T31" fmla="*/ 1 h 76"/>
                  <a:gd name="T32" fmla="*/ 15 w 82"/>
                  <a:gd name="T33" fmla="*/ 6 h 76"/>
                  <a:gd name="T34" fmla="*/ 14 w 82"/>
                  <a:gd name="T35" fmla="*/ 5 h 76"/>
                  <a:gd name="T36" fmla="*/ 16 w 82"/>
                  <a:gd name="T37" fmla="*/ 1 h 76"/>
                  <a:gd name="T38" fmla="*/ 14 w 82"/>
                  <a:gd name="T39" fmla="*/ 0 h 76"/>
                  <a:gd name="T40" fmla="*/ 13 w 82"/>
                  <a:gd name="T41" fmla="*/ 5 h 76"/>
                  <a:gd name="T42" fmla="*/ 11 w 82"/>
                  <a:gd name="T43" fmla="*/ 5 h 76"/>
                  <a:gd name="T44" fmla="*/ 9 w 82"/>
                  <a:gd name="T45" fmla="*/ 0 h 76"/>
                  <a:gd name="T46" fmla="*/ 9 w 82"/>
                  <a:gd name="T47" fmla="*/ 2 h 76"/>
                  <a:gd name="T48" fmla="*/ 10 w 82"/>
                  <a:gd name="T49" fmla="*/ 4 h 76"/>
                  <a:gd name="T50" fmla="*/ 9 w 82"/>
                  <a:gd name="T51" fmla="*/ 5 h 76"/>
                  <a:gd name="T52" fmla="*/ 8 w 82"/>
                  <a:gd name="T53" fmla="*/ 6 h 76"/>
                  <a:gd name="T54" fmla="*/ 4 w 82"/>
                  <a:gd name="T55" fmla="*/ 3 h 76"/>
                  <a:gd name="T56" fmla="*/ 5 w 82"/>
                  <a:gd name="T57" fmla="*/ 5 h 76"/>
                  <a:gd name="T58" fmla="*/ 7 w 82"/>
                  <a:gd name="T59" fmla="*/ 6 h 76"/>
                  <a:gd name="T60" fmla="*/ 6 w 82"/>
                  <a:gd name="T61" fmla="*/ 7 h 76"/>
                  <a:gd name="T62" fmla="*/ 2 w 82"/>
                  <a:gd name="T63" fmla="*/ 5 h 76"/>
                  <a:gd name="T64" fmla="*/ 1 w 82"/>
                  <a:gd name="T65" fmla="*/ 6 h 76"/>
                  <a:gd name="T66" fmla="*/ 3 w 82"/>
                  <a:gd name="T67" fmla="*/ 7 h 76"/>
                  <a:gd name="T68" fmla="*/ 5 w 82"/>
                  <a:gd name="T69" fmla="*/ 8 h 76"/>
                  <a:gd name="T70" fmla="*/ 4 w 82"/>
                  <a:gd name="T71" fmla="*/ 9 h 76"/>
                  <a:gd name="T72" fmla="*/ 4 w 82"/>
                  <a:gd name="T73" fmla="*/ 10 h 76"/>
                  <a:gd name="T74" fmla="*/ 0 w 82"/>
                  <a:gd name="T75" fmla="*/ 12 h 76"/>
                  <a:gd name="T76" fmla="*/ 0 w 82"/>
                  <a:gd name="T77" fmla="*/ 12 h 76"/>
                  <a:gd name="T78" fmla="*/ 4 w 82"/>
                  <a:gd name="T79" fmla="*/ 13 h 76"/>
                  <a:gd name="T80" fmla="*/ 4 w 82"/>
                  <a:gd name="T81" fmla="*/ 12 h 76"/>
                  <a:gd name="T82" fmla="*/ 2 w 82"/>
                  <a:gd name="T83" fmla="*/ 10 h 76"/>
                  <a:gd name="T84" fmla="*/ 2 w 82"/>
                  <a:gd name="T85" fmla="*/ 17 h 76"/>
                  <a:gd name="T86" fmla="*/ 4 w 82"/>
                  <a:gd name="T87" fmla="*/ 15 h 76"/>
                  <a:gd name="T88" fmla="*/ 5 w 82"/>
                  <a:gd name="T89" fmla="*/ 13 h 76"/>
                  <a:gd name="T90" fmla="*/ 4 w 82"/>
                  <a:gd name="T91" fmla="*/ 14 h 76"/>
                  <a:gd name="T92" fmla="*/ 7 w 82"/>
                  <a:gd name="T93" fmla="*/ 14 h 76"/>
                  <a:gd name="T94" fmla="*/ 5 w 82"/>
                  <a:gd name="T95" fmla="*/ 18 h 76"/>
                  <a:gd name="T96" fmla="*/ 7 w 82"/>
                  <a:gd name="T97" fmla="*/ 17 h 76"/>
                  <a:gd name="T98" fmla="*/ 7 w 82"/>
                  <a:gd name="T99" fmla="*/ 14 h 76"/>
                  <a:gd name="T100" fmla="*/ 10 w 82"/>
                  <a:gd name="T101" fmla="*/ 19 h 76"/>
                  <a:gd name="T102" fmla="*/ 10 w 82"/>
                  <a:gd name="T103" fmla="*/ 14 h 76"/>
                  <a:gd name="T104" fmla="*/ 11 w 82"/>
                  <a:gd name="T105" fmla="*/ 14 h 76"/>
                  <a:gd name="T106" fmla="*/ 11 w 82"/>
                  <a:gd name="T107" fmla="*/ 18 h 76"/>
                  <a:gd name="T108" fmla="*/ 14 w 82"/>
                  <a:gd name="T109" fmla="*/ 18 h 7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2"/>
                  <a:gd name="T166" fmla="*/ 0 h 76"/>
                  <a:gd name="T167" fmla="*/ 82 w 82"/>
                  <a:gd name="T168" fmla="*/ 76 h 7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2" h="76">
                    <a:moveTo>
                      <a:pt x="49" y="51"/>
                    </a:moveTo>
                    <a:lnTo>
                      <a:pt x="56" y="48"/>
                    </a:lnTo>
                    <a:lnTo>
                      <a:pt x="64" y="65"/>
                    </a:lnTo>
                    <a:lnTo>
                      <a:pt x="57" y="68"/>
                    </a:lnTo>
                    <a:lnTo>
                      <a:pt x="49" y="51"/>
                    </a:lnTo>
                    <a:close/>
                    <a:moveTo>
                      <a:pt x="66" y="64"/>
                    </a:moveTo>
                    <a:lnTo>
                      <a:pt x="65" y="65"/>
                    </a:lnTo>
                    <a:lnTo>
                      <a:pt x="64" y="65"/>
                    </a:lnTo>
                    <a:lnTo>
                      <a:pt x="59" y="57"/>
                    </a:lnTo>
                    <a:lnTo>
                      <a:pt x="66" y="64"/>
                    </a:lnTo>
                    <a:close/>
                    <a:moveTo>
                      <a:pt x="52" y="50"/>
                    </a:moveTo>
                    <a:lnTo>
                      <a:pt x="56" y="47"/>
                    </a:lnTo>
                    <a:lnTo>
                      <a:pt x="69" y="60"/>
                    </a:lnTo>
                    <a:lnTo>
                      <a:pt x="66" y="64"/>
                    </a:lnTo>
                    <a:lnTo>
                      <a:pt x="52" y="50"/>
                    </a:lnTo>
                    <a:close/>
                    <a:moveTo>
                      <a:pt x="69" y="60"/>
                    </a:moveTo>
                    <a:lnTo>
                      <a:pt x="79" y="50"/>
                    </a:lnTo>
                    <a:lnTo>
                      <a:pt x="69" y="60"/>
                    </a:lnTo>
                    <a:lnTo>
                      <a:pt x="62" y="54"/>
                    </a:lnTo>
                    <a:lnTo>
                      <a:pt x="69" y="60"/>
                    </a:lnTo>
                    <a:close/>
                    <a:moveTo>
                      <a:pt x="56" y="47"/>
                    </a:moveTo>
                    <a:lnTo>
                      <a:pt x="59" y="44"/>
                    </a:lnTo>
                    <a:lnTo>
                      <a:pt x="72" y="57"/>
                    </a:lnTo>
                    <a:lnTo>
                      <a:pt x="69" y="60"/>
                    </a:lnTo>
                    <a:lnTo>
                      <a:pt x="56" y="47"/>
                    </a:lnTo>
                    <a:close/>
                    <a:moveTo>
                      <a:pt x="75" y="55"/>
                    </a:moveTo>
                    <a:lnTo>
                      <a:pt x="73" y="56"/>
                    </a:lnTo>
                    <a:lnTo>
                      <a:pt x="72" y="57"/>
                    </a:lnTo>
                    <a:lnTo>
                      <a:pt x="66" y="50"/>
                    </a:lnTo>
                    <a:lnTo>
                      <a:pt x="75" y="55"/>
                    </a:lnTo>
                    <a:close/>
                    <a:moveTo>
                      <a:pt x="57" y="46"/>
                    </a:moveTo>
                    <a:lnTo>
                      <a:pt x="60" y="39"/>
                    </a:lnTo>
                    <a:lnTo>
                      <a:pt x="78" y="48"/>
                    </a:lnTo>
                    <a:lnTo>
                      <a:pt x="75" y="55"/>
                    </a:lnTo>
                    <a:lnTo>
                      <a:pt x="57" y="46"/>
                    </a:lnTo>
                    <a:close/>
                    <a:moveTo>
                      <a:pt x="60" y="39"/>
                    </a:moveTo>
                    <a:lnTo>
                      <a:pt x="61" y="38"/>
                    </a:lnTo>
                    <a:lnTo>
                      <a:pt x="62" y="37"/>
                    </a:lnTo>
                    <a:lnTo>
                      <a:pt x="69" y="44"/>
                    </a:lnTo>
                    <a:lnTo>
                      <a:pt x="60" y="39"/>
                    </a:lnTo>
                    <a:close/>
                    <a:moveTo>
                      <a:pt x="62" y="37"/>
                    </a:moveTo>
                    <a:lnTo>
                      <a:pt x="66" y="34"/>
                    </a:lnTo>
                    <a:lnTo>
                      <a:pt x="79" y="47"/>
                    </a:lnTo>
                    <a:lnTo>
                      <a:pt x="76" y="50"/>
                    </a:lnTo>
                    <a:lnTo>
                      <a:pt x="62" y="37"/>
                    </a:lnTo>
                    <a:close/>
                    <a:moveTo>
                      <a:pt x="82" y="40"/>
                    </a:moveTo>
                    <a:lnTo>
                      <a:pt x="82" y="45"/>
                    </a:lnTo>
                    <a:lnTo>
                      <a:pt x="79" y="47"/>
                    </a:lnTo>
                    <a:lnTo>
                      <a:pt x="72" y="40"/>
                    </a:lnTo>
                    <a:lnTo>
                      <a:pt x="82" y="40"/>
                    </a:lnTo>
                    <a:close/>
                    <a:moveTo>
                      <a:pt x="62" y="40"/>
                    </a:moveTo>
                    <a:lnTo>
                      <a:pt x="62" y="37"/>
                    </a:lnTo>
                    <a:lnTo>
                      <a:pt x="82" y="37"/>
                    </a:lnTo>
                    <a:lnTo>
                      <a:pt x="82" y="40"/>
                    </a:lnTo>
                    <a:lnTo>
                      <a:pt x="62" y="40"/>
                    </a:lnTo>
                    <a:close/>
                    <a:moveTo>
                      <a:pt x="62" y="37"/>
                    </a:moveTo>
                    <a:lnTo>
                      <a:pt x="62" y="32"/>
                    </a:lnTo>
                    <a:lnTo>
                      <a:pt x="82" y="32"/>
                    </a:lnTo>
                    <a:lnTo>
                      <a:pt x="82" y="37"/>
                    </a:lnTo>
                    <a:lnTo>
                      <a:pt x="62" y="37"/>
                    </a:lnTo>
                    <a:close/>
                    <a:moveTo>
                      <a:pt x="62" y="32"/>
                    </a:moveTo>
                    <a:lnTo>
                      <a:pt x="62" y="28"/>
                    </a:lnTo>
                    <a:lnTo>
                      <a:pt x="82" y="28"/>
                    </a:lnTo>
                    <a:lnTo>
                      <a:pt x="82" y="32"/>
                    </a:lnTo>
                    <a:lnTo>
                      <a:pt x="62" y="32"/>
                    </a:lnTo>
                    <a:close/>
                    <a:moveTo>
                      <a:pt x="62" y="28"/>
                    </a:moveTo>
                    <a:lnTo>
                      <a:pt x="62" y="25"/>
                    </a:lnTo>
                    <a:lnTo>
                      <a:pt x="82" y="25"/>
                    </a:lnTo>
                    <a:lnTo>
                      <a:pt x="82" y="28"/>
                    </a:lnTo>
                    <a:lnTo>
                      <a:pt x="62" y="28"/>
                    </a:lnTo>
                    <a:close/>
                    <a:moveTo>
                      <a:pt x="62" y="25"/>
                    </a:moveTo>
                    <a:lnTo>
                      <a:pt x="62" y="18"/>
                    </a:lnTo>
                    <a:lnTo>
                      <a:pt x="82" y="18"/>
                    </a:lnTo>
                    <a:lnTo>
                      <a:pt x="82" y="25"/>
                    </a:lnTo>
                    <a:lnTo>
                      <a:pt x="62" y="25"/>
                    </a:lnTo>
                    <a:close/>
                    <a:moveTo>
                      <a:pt x="79" y="12"/>
                    </a:moveTo>
                    <a:lnTo>
                      <a:pt x="82" y="15"/>
                    </a:lnTo>
                    <a:lnTo>
                      <a:pt x="82" y="18"/>
                    </a:lnTo>
                    <a:lnTo>
                      <a:pt x="72" y="18"/>
                    </a:lnTo>
                    <a:lnTo>
                      <a:pt x="79" y="12"/>
                    </a:lnTo>
                    <a:close/>
                    <a:moveTo>
                      <a:pt x="66" y="25"/>
                    </a:moveTo>
                    <a:lnTo>
                      <a:pt x="62" y="22"/>
                    </a:lnTo>
                    <a:lnTo>
                      <a:pt x="76" y="8"/>
                    </a:lnTo>
                    <a:lnTo>
                      <a:pt x="79" y="12"/>
                    </a:lnTo>
                    <a:lnTo>
                      <a:pt x="66" y="25"/>
                    </a:lnTo>
                    <a:close/>
                    <a:moveTo>
                      <a:pt x="76" y="8"/>
                    </a:moveTo>
                    <a:lnTo>
                      <a:pt x="76" y="8"/>
                    </a:lnTo>
                    <a:lnTo>
                      <a:pt x="69" y="15"/>
                    </a:lnTo>
                    <a:lnTo>
                      <a:pt x="76" y="8"/>
                    </a:lnTo>
                    <a:close/>
                    <a:moveTo>
                      <a:pt x="62" y="22"/>
                    </a:moveTo>
                    <a:lnTo>
                      <a:pt x="59" y="18"/>
                    </a:lnTo>
                    <a:lnTo>
                      <a:pt x="72" y="5"/>
                    </a:lnTo>
                    <a:lnTo>
                      <a:pt x="76" y="8"/>
                    </a:lnTo>
                    <a:lnTo>
                      <a:pt x="62" y="22"/>
                    </a:lnTo>
                    <a:close/>
                    <a:moveTo>
                      <a:pt x="66" y="3"/>
                    </a:moveTo>
                    <a:lnTo>
                      <a:pt x="70" y="3"/>
                    </a:lnTo>
                    <a:lnTo>
                      <a:pt x="72" y="5"/>
                    </a:lnTo>
                    <a:lnTo>
                      <a:pt x="66" y="12"/>
                    </a:lnTo>
                    <a:lnTo>
                      <a:pt x="66" y="3"/>
                    </a:lnTo>
                    <a:close/>
                    <a:moveTo>
                      <a:pt x="66" y="22"/>
                    </a:moveTo>
                    <a:lnTo>
                      <a:pt x="62" y="22"/>
                    </a:lnTo>
                    <a:lnTo>
                      <a:pt x="62" y="3"/>
                    </a:lnTo>
                    <a:lnTo>
                      <a:pt x="66" y="3"/>
                    </a:lnTo>
                    <a:lnTo>
                      <a:pt x="66" y="22"/>
                    </a:lnTo>
                    <a:close/>
                    <a:moveTo>
                      <a:pt x="62" y="22"/>
                    </a:moveTo>
                    <a:lnTo>
                      <a:pt x="60" y="22"/>
                    </a:lnTo>
                    <a:lnTo>
                      <a:pt x="58" y="21"/>
                    </a:lnTo>
                    <a:lnTo>
                      <a:pt x="62" y="12"/>
                    </a:lnTo>
                    <a:lnTo>
                      <a:pt x="62" y="22"/>
                    </a:lnTo>
                    <a:close/>
                    <a:moveTo>
                      <a:pt x="58" y="21"/>
                    </a:moveTo>
                    <a:lnTo>
                      <a:pt x="52" y="17"/>
                    </a:lnTo>
                    <a:lnTo>
                      <a:pt x="60" y="1"/>
                    </a:lnTo>
                    <a:lnTo>
                      <a:pt x="67" y="4"/>
                    </a:lnTo>
                    <a:lnTo>
                      <a:pt x="58" y="21"/>
                    </a:lnTo>
                    <a:close/>
                    <a:moveTo>
                      <a:pt x="56" y="0"/>
                    </a:moveTo>
                    <a:lnTo>
                      <a:pt x="59" y="0"/>
                    </a:lnTo>
                    <a:lnTo>
                      <a:pt x="60" y="1"/>
                    </a:lnTo>
                    <a:lnTo>
                      <a:pt x="56" y="8"/>
                    </a:lnTo>
                    <a:lnTo>
                      <a:pt x="56" y="0"/>
                    </a:lnTo>
                    <a:close/>
                    <a:moveTo>
                      <a:pt x="56" y="18"/>
                    </a:moveTo>
                    <a:lnTo>
                      <a:pt x="54" y="18"/>
                    </a:lnTo>
                    <a:lnTo>
                      <a:pt x="54" y="0"/>
                    </a:lnTo>
                    <a:lnTo>
                      <a:pt x="56" y="0"/>
                    </a:lnTo>
                    <a:lnTo>
                      <a:pt x="56" y="18"/>
                    </a:lnTo>
                    <a:close/>
                    <a:moveTo>
                      <a:pt x="54" y="18"/>
                    </a:moveTo>
                    <a:lnTo>
                      <a:pt x="47" y="18"/>
                    </a:lnTo>
                    <a:lnTo>
                      <a:pt x="47" y="0"/>
                    </a:lnTo>
                    <a:lnTo>
                      <a:pt x="54" y="0"/>
                    </a:lnTo>
                    <a:lnTo>
                      <a:pt x="54" y="18"/>
                    </a:lnTo>
                    <a:close/>
                    <a:moveTo>
                      <a:pt x="47" y="18"/>
                    </a:moveTo>
                    <a:lnTo>
                      <a:pt x="44" y="18"/>
                    </a:lnTo>
                    <a:lnTo>
                      <a:pt x="44" y="0"/>
                    </a:lnTo>
                    <a:lnTo>
                      <a:pt x="47" y="0"/>
                    </a:lnTo>
                    <a:lnTo>
                      <a:pt x="47" y="18"/>
                    </a:lnTo>
                    <a:close/>
                    <a:moveTo>
                      <a:pt x="44" y="18"/>
                    </a:moveTo>
                    <a:lnTo>
                      <a:pt x="37" y="18"/>
                    </a:lnTo>
                    <a:lnTo>
                      <a:pt x="37" y="0"/>
                    </a:lnTo>
                    <a:lnTo>
                      <a:pt x="44" y="0"/>
                    </a:lnTo>
                    <a:lnTo>
                      <a:pt x="44" y="18"/>
                    </a:lnTo>
                    <a:close/>
                    <a:moveTo>
                      <a:pt x="33" y="1"/>
                    </a:moveTo>
                    <a:lnTo>
                      <a:pt x="35" y="0"/>
                    </a:lnTo>
                    <a:lnTo>
                      <a:pt x="37" y="0"/>
                    </a:lnTo>
                    <a:lnTo>
                      <a:pt x="37" y="8"/>
                    </a:lnTo>
                    <a:lnTo>
                      <a:pt x="33" y="1"/>
                    </a:lnTo>
                    <a:close/>
                    <a:moveTo>
                      <a:pt x="41" y="17"/>
                    </a:moveTo>
                    <a:lnTo>
                      <a:pt x="35" y="21"/>
                    </a:lnTo>
                    <a:lnTo>
                      <a:pt x="27" y="4"/>
                    </a:lnTo>
                    <a:lnTo>
                      <a:pt x="33" y="1"/>
                    </a:lnTo>
                    <a:lnTo>
                      <a:pt x="41" y="17"/>
                    </a:lnTo>
                    <a:close/>
                    <a:moveTo>
                      <a:pt x="24" y="5"/>
                    </a:moveTo>
                    <a:lnTo>
                      <a:pt x="25" y="4"/>
                    </a:lnTo>
                    <a:lnTo>
                      <a:pt x="27" y="4"/>
                    </a:lnTo>
                    <a:lnTo>
                      <a:pt x="30" y="12"/>
                    </a:lnTo>
                    <a:lnTo>
                      <a:pt x="24" y="5"/>
                    </a:lnTo>
                    <a:close/>
                    <a:moveTo>
                      <a:pt x="38" y="18"/>
                    </a:moveTo>
                    <a:lnTo>
                      <a:pt x="35" y="22"/>
                    </a:lnTo>
                    <a:lnTo>
                      <a:pt x="21" y="8"/>
                    </a:lnTo>
                    <a:lnTo>
                      <a:pt x="24" y="5"/>
                    </a:lnTo>
                    <a:lnTo>
                      <a:pt x="38" y="18"/>
                    </a:lnTo>
                    <a:close/>
                    <a:moveTo>
                      <a:pt x="35" y="22"/>
                    </a:moveTo>
                    <a:lnTo>
                      <a:pt x="34" y="23"/>
                    </a:lnTo>
                    <a:lnTo>
                      <a:pt x="32" y="24"/>
                    </a:lnTo>
                    <a:lnTo>
                      <a:pt x="28" y="15"/>
                    </a:lnTo>
                    <a:lnTo>
                      <a:pt x="35" y="22"/>
                    </a:lnTo>
                    <a:close/>
                    <a:moveTo>
                      <a:pt x="32" y="24"/>
                    </a:moveTo>
                    <a:lnTo>
                      <a:pt x="26" y="27"/>
                    </a:lnTo>
                    <a:lnTo>
                      <a:pt x="17" y="10"/>
                    </a:lnTo>
                    <a:lnTo>
                      <a:pt x="24" y="6"/>
                    </a:lnTo>
                    <a:lnTo>
                      <a:pt x="32" y="24"/>
                    </a:lnTo>
                    <a:close/>
                    <a:moveTo>
                      <a:pt x="15" y="12"/>
                    </a:moveTo>
                    <a:lnTo>
                      <a:pt x="16" y="11"/>
                    </a:lnTo>
                    <a:lnTo>
                      <a:pt x="17" y="10"/>
                    </a:lnTo>
                    <a:lnTo>
                      <a:pt x="22" y="18"/>
                    </a:lnTo>
                    <a:lnTo>
                      <a:pt x="15" y="12"/>
                    </a:lnTo>
                    <a:close/>
                    <a:moveTo>
                      <a:pt x="28" y="25"/>
                    </a:moveTo>
                    <a:lnTo>
                      <a:pt x="25" y="28"/>
                    </a:lnTo>
                    <a:lnTo>
                      <a:pt x="12" y="15"/>
                    </a:lnTo>
                    <a:lnTo>
                      <a:pt x="15" y="12"/>
                    </a:lnTo>
                    <a:lnTo>
                      <a:pt x="28" y="25"/>
                    </a:lnTo>
                    <a:close/>
                    <a:moveTo>
                      <a:pt x="25" y="28"/>
                    </a:moveTo>
                    <a:lnTo>
                      <a:pt x="35" y="18"/>
                    </a:lnTo>
                    <a:lnTo>
                      <a:pt x="25" y="28"/>
                    </a:lnTo>
                    <a:lnTo>
                      <a:pt x="18" y="22"/>
                    </a:lnTo>
                    <a:lnTo>
                      <a:pt x="25" y="28"/>
                    </a:lnTo>
                    <a:close/>
                    <a:moveTo>
                      <a:pt x="25" y="28"/>
                    </a:moveTo>
                    <a:lnTo>
                      <a:pt x="22" y="32"/>
                    </a:lnTo>
                    <a:lnTo>
                      <a:pt x="8" y="18"/>
                    </a:lnTo>
                    <a:lnTo>
                      <a:pt x="12" y="15"/>
                    </a:lnTo>
                    <a:lnTo>
                      <a:pt x="25" y="28"/>
                    </a:lnTo>
                    <a:close/>
                    <a:moveTo>
                      <a:pt x="8" y="18"/>
                    </a:moveTo>
                    <a:lnTo>
                      <a:pt x="8" y="18"/>
                    </a:lnTo>
                    <a:lnTo>
                      <a:pt x="15" y="25"/>
                    </a:lnTo>
                    <a:lnTo>
                      <a:pt x="8" y="18"/>
                    </a:lnTo>
                    <a:close/>
                    <a:moveTo>
                      <a:pt x="22" y="32"/>
                    </a:moveTo>
                    <a:lnTo>
                      <a:pt x="18" y="35"/>
                    </a:lnTo>
                    <a:lnTo>
                      <a:pt x="5" y="22"/>
                    </a:lnTo>
                    <a:lnTo>
                      <a:pt x="8" y="18"/>
                    </a:lnTo>
                    <a:lnTo>
                      <a:pt x="22" y="32"/>
                    </a:lnTo>
                    <a:close/>
                    <a:moveTo>
                      <a:pt x="3" y="24"/>
                    </a:moveTo>
                    <a:lnTo>
                      <a:pt x="4" y="23"/>
                    </a:lnTo>
                    <a:lnTo>
                      <a:pt x="5" y="22"/>
                    </a:lnTo>
                    <a:lnTo>
                      <a:pt x="12" y="28"/>
                    </a:lnTo>
                    <a:lnTo>
                      <a:pt x="3" y="24"/>
                    </a:lnTo>
                    <a:close/>
                    <a:moveTo>
                      <a:pt x="21" y="33"/>
                    </a:moveTo>
                    <a:lnTo>
                      <a:pt x="17" y="38"/>
                    </a:lnTo>
                    <a:lnTo>
                      <a:pt x="1" y="31"/>
                    </a:lnTo>
                    <a:lnTo>
                      <a:pt x="3" y="24"/>
                    </a:lnTo>
                    <a:lnTo>
                      <a:pt x="21" y="33"/>
                    </a:lnTo>
                    <a:close/>
                    <a:moveTo>
                      <a:pt x="0" y="34"/>
                    </a:moveTo>
                    <a:lnTo>
                      <a:pt x="0" y="32"/>
                    </a:lnTo>
                    <a:lnTo>
                      <a:pt x="1" y="31"/>
                    </a:lnTo>
                    <a:lnTo>
                      <a:pt x="8" y="34"/>
                    </a:lnTo>
                    <a:lnTo>
                      <a:pt x="0" y="34"/>
                    </a:lnTo>
                    <a:close/>
                    <a:moveTo>
                      <a:pt x="18" y="34"/>
                    </a:moveTo>
                    <a:lnTo>
                      <a:pt x="18" y="37"/>
                    </a:lnTo>
                    <a:lnTo>
                      <a:pt x="0" y="37"/>
                    </a:lnTo>
                    <a:lnTo>
                      <a:pt x="0" y="34"/>
                    </a:lnTo>
                    <a:lnTo>
                      <a:pt x="18" y="34"/>
                    </a:lnTo>
                    <a:close/>
                    <a:moveTo>
                      <a:pt x="18" y="37"/>
                    </a:moveTo>
                    <a:lnTo>
                      <a:pt x="18" y="40"/>
                    </a:lnTo>
                    <a:lnTo>
                      <a:pt x="0" y="40"/>
                    </a:lnTo>
                    <a:lnTo>
                      <a:pt x="0" y="37"/>
                    </a:lnTo>
                    <a:lnTo>
                      <a:pt x="18" y="37"/>
                    </a:lnTo>
                    <a:close/>
                    <a:moveTo>
                      <a:pt x="18" y="40"/>
                    </a:moveTo>
                    <a:lnTo>
                      <a:pt x="18" y="47"/>
                    </a:lnTo>
                    <a:lnTo>
                      <a:pt x="0" y="47"/>
                    </a:lnTo>
                    <a:lnTo>
                      <a:pt x="0" y="40"/>
                    </a:lnTo>
                    <a:lnTo>
                      <a:pt x="18" y="40"/>
                    </a:lnTo>
                    <a:close/>
                    <a:moveTo>
                      <a:pt x="18" y="47"/>
                    </a:moveTo>
                    <a:lnTo>
                      <a:pt x="18" y="50"/>
                    </a:lnTo>
                    <a:lnTo>
                      <a:pt x="0" y="50"/>
                    </a:lnTo>
                    <a:lnTo>
                      <a:pt x="0" y="47"/>
                    </a:lnTo>
                    <a:lnTo>
                      <a:pt x="18" y="47"/>
                    </a:lnTo>
                    <a:close/>
                    <a:moveTo>
                      <a:pt x="18" y="50"/>
                    </a:moveTo>
                    <a:lnTo>
                      <a:pt x="18" y="54"/>
                    </a:lnTo>
                    <a:lnTo>
                      <a:pt x="0" y="54"/>
                    </a:lnTo>
                    <a:lnTo>
                      <a:pt x="0" y="50"/>
                    </a:lnTo>
                    <a:lnTo>
                      <a:pt x="18" y="50"/>
                    </a:lnTo>
                    <a:close/>
                    <a:moveTo>
                      <a:pt x="2" y="60"/>
                    </a:moveTo>
                    <a:lnTo>
                      <a:pt x="0" y="57"/>
                    </a:lnTo>
                    <a:lnTo>
                      <a:pt x="0" y="54"/>
                    </a:lnTo>
                    <a:lnTo>
                      <a:pt x="8" y="54"/>
                    </a:lnTo>
                    <a:lnTo>
                      <a:pt x="2" y="60"/>
                    </a:lnTo>
                    <a:close/>
                    <a:moveTo>
                      <a:pt x="15" y="47"/>
                    </a:moveTo>
                    <a:lnTo>
                      <a:pt x="18" y="50"/>
                    </a:lnTo>
                    <a:lnTo>
                      <a:pt x="5" y="64"/>
                    </a:lnTo>
                    <a:lnTo>
                      <a:pt x="2" y="60"/>
                    </a:lnTo>
                    <a:lnTo>
                      <a:pt x="15" y="47"/>
                    </a:lnTo>
                    <a:close/>
                    <a:moveTo>
                      <a:pt x="18" y="50"/>
                    </a:moveTo>
                    <a:lnTo>
                      <a:pt x="9" y="40"/>
                    </a:lnTo>
                    <a:lnTo>
                      <a:pt x="18" y="50"/>
                    </a:lnTo>
                    <a:lnTo>
                      <a:pt x="12" y="57"/>
                    </a:lnTo>
                    <a:lnTo>
                      <a:pt x="18" y="50"/>
                    </a:lnTo>
                    <a:close/>
                    <a:moveTo>
                      <a:pt x="18" y="50"/>
                    </a:moveTo>
                    <a:lnTo>
                      <a:pt x="22" y="53"/>
                    </a:lnTo>
                    <a:lnTo>
                      <a:pt x="8" y="67"/>
                    </a:lnTo>
                    <a:lnTo>
                      <a:pt x="5" y="64"/>
                    </a:lnTo>
                    <a:lnTo>
                      <a:pt x="18" y="50"/>
                    </a:lnTo>
                    <a:close/>
                    <a:moveTo>
                      <a:pt x="8" y="67"/>
                    </a:moveTo>
                    <a:lnTo>
                      <a:pt x="8" y="67"/>
                    </a:lnTo>
                    <a:lnTo>
                      <a:pt x="15" y="60"/>
                    </a:lnTo>
                    <a:lnTo>
                      <a:pt x="8" y="67"/>
                    </a:lnTo>
                    <a:close/>
                    <a:moveTo>
                      <a:pt x="22" y="53"/>
                    </a:moveTo>
                    <a:lnTo>
                      <a:pt x="25" y="56"/>
                    </a:lnTo>
                    <a:lnTo>
                      <a:pt x="12" y="70"/>
                    </a:lnTo>
                    <a:lnTo>
                      <a:pt x="8" y="67"/>
                    </a:lnTo>
                    <a:lnTo>
                      <a:pt x="22" y="53"/>
                    </a:lnTo>
                    <a:close/>
                    <a:moveTo>
                      <a:pt x="18" y="72"/>
                    </a:moveTo>
                    <a:lnTo>
                      <a:pt x="14" y="72"/>
                    </a:lnTo>
                    <a:lnTo>
                      <a:pt x="12" y="70"/>
                    </a:lnTo>
                    <a:lnTo>
                      <a:pt x="18" y="63"/>
                    </a:lnTo>
                    <a:lnTo>
                      <a:pt x="18" y="72"/>
                    </a:lnTo>
                    <a:close/>
                    <a:moveTo>
                      <a:pt x="18" y="54"/>
                    </a:moveTo>
                    <a:lnTo>
                      <a:pt x="25" y="54"/>
                    </a:lnTo>
                    <a:lnTo>
                      <a:pt x="25" y="72"/>
                    </a:lnTo>
                    <a:lnTo>
                      <a:pt x="18" y="72"/>
                    </a:lnTo>
                    <a:lnTo>
                      <a:pt x="18" y="54"/>
                    </a:lnTo>
                    <a:close/>
                    <a:moveTo>
                      <a:pt x="25" y="54"/>
                    </a:moveTo>
                    <a:lnTo>
                      <a:pt x="28" y="54"/>
                    </a:lnTo>
                    <a:lnTo>
                      <a:pt x="32" y="56"/>
                    </a:lnTo>
                    <a:lnTo>
                      <a:pt x="25" y="63"/>
                    </a:lnTo>
                    <a:lnTo>
                      <a:pt x="25" y="54"/>
                    </a:lnTo>
                    <a:close/>
                    <a:moveTo>
                      <a:pt x="32" y="56"/>
                    </a:moveTo>
                    <a:lnTo>
                      <a:pt x="35" y="59"/>
                    </a:lnTo>
                    <a:lnTo>
                      <a:pt x="21" y="72"/>
                    </a:lnTo>
                    <a:lnTo>
                      <a:pt x="18" y="70"/>
                    </a:lnTo>
                    <a:lnTo>
                      <a:pt x="32" y="56"/>
                    </a:lnTo>
                    <a:close/>
                    <a:moveTo>
                      <a:pt x="28" y="76"/>
                    </a:moveTo>
                    <a:lnTo>
                      <a:pt x="24" y="76"/>
                    </a:lnTo>
                    <a:lnTo>
                      <a:pt x="21" y="72"/>
                    </a:lnTo>
                    <a:lnTo>
                      <a:pt x="28" y="66"/>
                    </a:lnTo>
                    <a:lnTo>
                      <a:pt x="28" y="76"/>
                    </a:lnTo>
                    <a:close/>
                    <a:moveTo>
                      <a:pt x="28" y="57"/>
                    </a:moveTo>
                    <a:lnTo>
                      <a:pt x="34" y="57"/>
                    </a:lnTo>
                    <a:lnTo>
                      <a:pt x="34" y="76"/>
                    </a:lnTo>
                    <a:lnTo>
                      <a:pt x="28" y="76"/>
                    </a:lnTo>
                    <a:lnTo>
                      <a:pt x="28" y="57"/>
                    </a:lnTo>
                    <a:close/>
                    <a:moveTo>
                      <a:pt x="34" y="57"/>
                    </a:moveTo>
                    <a:lnTo>
                      <a:pt x="37" y="57"/>
                    </a:lnTo>
                    <a:lnTo>
                      <a:pt x="37" y="76"/>
                    </a:lnTo>
                    <a:lnTo>
                      <a:pt x="34" y="76"/>
                    </a:lnTo>
                    <a:lnTo>
                      <a:pt x="34" y="57"/>
                    </a:lnTo>
                    <a:close/>
                    <a:moveTo>
                      <a:pt x="41" y="75"/>
                    </a:moveTo>
                    <a:lnTo>
                      <a:pt x="39" y="76"/>
                    </a:lnTo>
                    <a:lnTo>
                      <a:pt x="37" y="76"/>
                    </a:lnTo>
                    <a:lnTo>
                      <a:pt x="37" y="66"/>
                    </a:lnTo>
                    <a:lnTo>
                      <a:pt x="41" y="75"/>
                    </a:lnTo>
                    <a:close/>
                    <a:moveTo>
                      <a:pt x="33" y="58"/>
                    </a:moveTo>
                    <a:lnTo>
                      <a:pt x="39" y="55"/>
                    </a:lnTo>
                    <a:lnTo>
                      <a:pt x="48" y="71"/>
                    </a:lnTo>
                    <a:lnTo>
                      <a:pt x="41" y="75"/>
                    </a:lnTo>
                    <a:lnTo>
                      <a:pt x="33" y="58"/>
                    </a:lnTo>
                    <a:close/>
                    <a:moveTo>
                      <a:pt x="39" y="55"/>
                    </a:moveTo>
                    <a:lnTo>
                      <a:pt x="41" y="54"/>
                    </a:lnTo>
                    <a:lnTo>
                      <a:pt x="44" y="54"/>
                    </a:lnTo>
                    <a:lnTo>
                      <a:pt x="44" y="63"/>
                    </a:lnTo>
                    <a:lnTo>
                      <a:pt x="39" y="55"/>
                    </a:lnTo>
                    <a:close/>
                    <a:moveTo>
                      <a:pt x="44" y="54"/>
                    </a:moveTo>
                    <a:lnTo>
                      <a:pt x="50" y="54"/>
                    </a:lnTo>
                    <a:lnTo>
                      <a:pt x="50" y="72"/>
                    </a:lnTo>
                    <a:lnTo>
                      <a:pt x="44" y="72"/>
                    </a:lnTo>
                    <a:lnTo>
                      <a:pt x="44" y="54"/>
                    </a:lnTo>
                    <a:close/>
                    <a:moveTo>
                      <a:pt x="57" y="70"/>
                    </a:moveTo>
                    <a:lnTo>
                      <a:pt x="54" y="72"/>
                    </a:lnTo>
                    <a:lnTo>
                      <a:pt x="50" y="72"/>
                    </a:lnTo>
                    <a:lnTo>
                      <a:pt x="50" y="63"/>
                    </a:lnTo>
                    <a:lnTo>
                      <a:pt x="57" y="70"/>
                    </a:lnTo>
                    <a:close/>
                    <a:moveTo>
                      <a:pt x="44" y="56"/>
                    </a:moveTo>
                    <a:lnTo>
                      <a:pt x="46" y="53"/>
                    </a:lnTo>
                    <a:lnTo>
                      <a:pt x="60" y="67"/>
                    </a:lnTo>
                    <a:lnTo>
                      <a:pt x="57" y="70"/>
                    </a:lnTo>
                    <a:lnTo>
                      <a:pt x="44"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80" name="Freeform 366">
                <a:extLst>
                  <a:ext uri="{FF2B5EF4-FFF2-40B4-BE49-F238E27FC236}">
                    <a16:creationId xmlns:a16="http://schemas.microsoft.com/office/drawing/2014/main" id="{4A4B7993-27F9-4B7A-B11C-821335AEA519}"/>
                  </a:ext>
                </a:extLst>
              </p:cNvPr>
              <p:cNvSpPr>
                <a:spLocks/>
              </p:cNvSpPr>
              <p:nvPr/>
            </p:nvSpPr>
            <p:spPr bwMode="auto">
              <a:xfrm>
                <a:off x="3328" y="3085"/>
                <a:ext cx="16" cy="14"/>
              </a:xfrm>
              <a:custGeom>
                <a:avLst/>
                <a:gdLst>
                  <a:gd name="T0" fmla="*/ 11 w 66"/>
                  <a:gd name="T1" fmla="*/ 12 h 58"/>
                  <a:gd name="T2" fmla="*/ 12 w 66"/>
                  <a:gd name="T3" fmla="*/ 12 h 58"/>
                  <a:gd name="T4" fmla="*/ 13 w 66"/>
                  <a:gd name="T5" fmla="*/ 11 h 58"/>
                  <a:gd name="T6" fmla="*/ 14 w 66"/>
                  <a:gd name="T7" fmla="*/ 10 h 58"/>
                  <a:gd name="T8" fmla="*/ 15 w 66"/>
                  <a:gd name="T9" fmla="*/ 9 h 58"/>
                  <a:gd name="T10" fmla="*/ 15 w 66"/>
                  <a:gd name="T11" fmla="*/ 8 h 58"/>
                  <a:gd name="T12" fmla="*/ 15 w 66"/>
                  <a:gd name="T13" fmla="*/ 7 h 58"/>
                  <a:gd name="T14" fmla="*/ 16 w 66"/>
                  <a:gd name="T15" fmla="*/ 5 h 58"/>
                  <a:gd name="T16" fmla="*/ 16 w 66"/>
                  <a:gd name="T17" fmla="*/ 5 h 58"/>
                  <a:gd name="T18" fmla="*/ 15 w 66"/>
                  <a:gd name="T19" fmla="*/ 4 h 58"/>
                  <a:gd name="T20" fmla="*/ 15 w 66"/>
                  <a:gd name="T21" fmla="*/ 2 h 58"/>
                  <a:gd name="T22" fmla="*/ 15 w 66"/>
                  <a:gd name="T23" fmla="*/ 2 h 58"/>
                  <a:gd name="T24" fmla="*/ 14 w 66"/>
                  <a:gd name="T25" fmla="*/ 1 h 58"/>
                  <a:gd name="T26" fmla="*/ 13 w 66"/>
                  <a:gd name="T27" fmla="*/ 1 h 58"/>
                  <a:gd name="T28" fmla="*/ 12 w 66"/>
                  <a:gd name="T29" fmla="*/ 0 h 58"/>
                  <a:gd name="T30" fmla="*/ 11 w 66"/>
                  <a:gd name="T31" fmla="*/ 0 h 58"/>
                  <a:gd name="T32" fmla="*/ 10 w 66"/>
                  <a:gd name="T33" fmla="*/ 0 h 58"/>
                  <a:gd name="T34" fmla="*/ 8 w 66"/>
                  <a:gd name="T35" fmla="*/ 0 h 58"/>
                  <a:gd name="T36" fmla="*/ 7 w 66"/>
                  <a:gd name="T37" fmla="*/ 0 h 58"/>
                  <a:gd name="T38" fmla="*/ 6 w 66"/>
                  <a:gd name="T39" fmla="*/ 1 h 58"/>
                  <a:gd name="T40" fmla="*/ 5 w 66"/>
                  <a:gd name="T41" fmla="*/ 2 h 58"/>
                  <a:gd name="T42" fmla="*/ 4 w 66"/>
                  <a:gd name="T43" fmla="*/ 2 h 58"/>
                  <a:gd name="T44" fmla="*/ 2 w 66"/>
                  <a:gd name="T45" fmla="*/ 3 h 58"/>
                  <a:gd name="T46" fmla="*/ 1 w 66"/>
                  <a:gd name="T47" fmla="*/ 4 h 58"/>
                  <a:gd name="T48" fmla="*/ 1 w 66"/>
                  <a:gd name="T49" fmla="*/ 5 h 58"/>
                  <a:gd name="T50" fmla="*/ 1 w 66"/>
                  <a:gd name="T51" fmla="*/ 6 h 58"/>
                  <a:gd name="T52" fmla="*/ 0 w 66"/>
                  <a:gd name="T53" fmla="*/ 7 h 58"/>
                  <a:gd name="T54" fmla="*/ 0 w 66"/>
                  <a:gd name="T55" fmla="*/ 9 h 58"/>
                  <a:gd name="T56" fmla="*/ 0 w 66"/>
                  <a:gd name="T57" fmla="*/ 9 h 58"/>
                  <a:gd name="T58" fmla="*/ 0 w 66"/>
                  <a:gd name="T59" fmla="*/ 10 h 58"/>
                  <a:gd name="T60" fmla="*/ 1 w 66"/>
                  <a:gd name="T61" fmla="*/ 11 h 58"/>
                  <a:gd name="T62" fmla="*/ 1 w 66"/>
                  <a:gd name="T63" fmla="*/ 12 h 58"/>
                  <a:gd name="T64" fmla="*/ 1 w 66"/>
                  <a:gd name="T65" fmla="*/ 12 h 58"/>
                  <a:gd name="T66" fmla="*/ 3 w 66"/>
                  <a:gd name="T67" fmla="*/ 13 h 58"/>
                  <a:gd name="T68" fmla="*/ 4 w 66"/>
                  <a:gd name="T69" fmla="*/ 14 h 58"/>
                  <a:gd name="T70" fmla="*/ 5 w 66"/>
                  <a:gd name="T71" fmla="*/ 14 h 58"/>
                  <a:gd name="T72" fmla="*/ 6 w 66"/>
                  <a:gd name="T73" fmla="*/ 14 h 58"/>
                  <a:gd name="T74" fmla="*/ 8 w 66"/>
                  <a:gd name="T75" fmla="*/ 14 h 58"/>
                  <a:gd name="T76" fmla="*/ 8 w 66"/>
                  <a:gd name="T77" fmla="*/ 13 h 58"/>
                  <a:gd name="T78" fmla="*/ 10 w 66"/>
                  <a:gd name="T79" fmla="*/ 13 h 58"/>
                  <a:gd name="T80" fmla="*/ 11 w 66"/>
                  <a:gd name="T81" fmla="*/ 12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8"/>
                  <a:gd name="T125" fmla="*/ 66 w 66"/>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8">
                    <a:moveTo>
                      <a:pt x="44" y="51"/>
                    </a:moveTo>
                    <a:lnTo>
                      <a:pt x="51" y="48"/>
                    </a:lnTo>
                    <a:lnTo>
                      <a:pt x="54" y="44"/>
                    </a:lnTo>
                    <a:lnTo>
                      <a:pt x="58" y="42"/>
                    </a:lnTo>
                    <a:lnTo>
                      <a:pt x="60" y="36"/>
                    </a:lnTo>
                    <a:lnTo>
                      <a:pt x="63" y="32"/>
                    </a:lnTo>
                    <a:lnTo>
                      <a:pt x="63" y="29"/>
                    </a:lnTo>
                    <a:lnTo>
                      <a:pt x="66" y="22"/>
                    </a:lnTo>
                    <a:lnTo>
                      <a:pt x="66" y="19"/>
                    </a:lnTo>
                    <a:lnTo>
                      <a:pt x="63" y="16"/>
                    </a:lnTo>
                    <a:lnTo>
                      <a:pt x="63" y="10"/>
                    </a:lnTo>
                    <a:lnTo>
                      <a:pt x="60" y="7"/>
                    </a:lnTo>
                    <a:lnTo>
                      <a:pt x="58" y="4"/>
                    </a:lnTo>
                    <a:lnTo>
                      <a:pt x="54" y="4"/>
                    </a:lnTo>
                    <a:lnTo>
                      <a:pt x="51" y="0"/>
                    </a:lnTo>
                    <a:lnTo>
                      <a:pt x="44" y="0"/>
                    </a:lnTo>
                    <a:lnTo>
                      <a:pt x="41" y="0"/>
                    </a:lnTo>
                    <a:lnTo>
                      <a:pt x="35" y="0"/>
                    </a:lnTo>
                    <a:lnTo>
                      <a:pt x="29" y="0"/>
                    </a:lnTo>
                    <a:lnTo>
                      <a:pt x="26" y="4"/>
                    </a:lnTo>
                    <a:lnTo>
                      <a:pt x="19" y="7"/>
                    </a:lnTo>
                    <a:lnTo>
                      <a:pt x="16" y="10"/>
                    </a:lnTo>
                    <a:lnTo>
                      <a:pt x="9" y="14"/>
                    </a:lnTo>
                    <a:lnTo>
                      <a:pt x="6" y="16"/>
                    </a:lnTo>
                    <a:lnTo>
                      <a:pt x="4" y="19"/>
                    </a:lnTo>
                    <a:lnTo>
                      <a:pt x="4" y="26"/>
                    </a:lnTo>
                    <a:lnTo>
                      <a:pt x="0" y="29"/>
                    </a:lnTo>
                    <a:lnTo>
                      <a:pt x="0" y="36"/>
                    </a:lnTo>
                    <a:lnTo>
                      <a:pt x="0" y="39"/>
                    </a:lnTo>
                    <a:lnTo>
                      <a:pt x="0" y="42"/>
                    </a:lnTo>
                    <a:lnTo>
                      <a:pt x="4" y="44"/>
                    </a:lnTo>
                    <a:lnTo>
                      <a:pt x="4" y="51"/>
                    </a:lnTo>
                    <a:lnTo>
                      <a:pt x="6" y="51"/>
                    </a:lnTo>
                    <a:lnTo>
                      <a:pt x="12" y="54"/>
                    </a:lnTo>
                    <a:lnTo>
                      <a:pt x="16" y="58"/>
                    </a:lnTo>
                    <a:lnTo>
                      <a:pt x="19" y="58"/>
                    </a:lnTo>
                    <a:lnTo>
                      <a:pt x="26" y="58"/>
                    </a:lnTo>
                    <a:lnTo>
                      <a:pt x="32" y="58"/>
                    </a:lnTo>
                    <a:lnTo>
                      <a:pt x="35" y="54"/>
                    </a:lnTo>
                    <a:lnTo>
                      <a:pt x="41"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81" name="Freeform 367">
                <a:extLst>
                  <a:ext uri="{FF2B5EF4-FFF2-40B4-BE49-F238E27FC236}">
                    <a16:creationId xmlns:a16="http://schemas.microsoft.com/office/drawing/2014/main" id="{5E0523DD-529F-457C-806E-A59082B60E1F}"/>
                  </a:ext>
                </a:extLst>
              </p:cNvPr>
              <p:cNvSpPr>
                <a:spLocks noEditPoints="1"/>
              </p:cNvSpPr>
              <p:nvPr/>
            </p:nvSpPr>
            <p:spPr bwMode="auto">
              <a:xfrm>
                <a:off x="3325" y="3083"/>
                <a:ext cx="22" cy="19"/>
              </a:xfrm>
              <a:custGeom>
                <a:avLst/>
                <a:gdLst>
                  <a:gd name="T0" fmla="*/ 17 w 86"/>
                  <a:gd name="T1" fmla="*/ 16 h 78"/>
                  <a:gd name="T2" fmla="*/ 15 w 86"/>
                  <a:gd name="T3" fmla="*/ 12 h 78"/>
                  <a:gd name="T4" fmla="*/ 15 w 86"/>
                  <a:gd name="T5" fmla="*/ 12 h 78"/>
                  <a:gd name="T6" fmla="*/ 18 w 86"/>
                  <a:gd name="T7" fmla="*/ 15 h 78"/>
                  <a:gd name="T8" fmla="*/ 19 w 86"/>
                  <a:gd name="T9" fmla="*/ 14 h 78"/>
                  <a:gd name="T10" fmla="*/ 16 w 86"/>
                  <a:gd name="T11" fmla="*/ 10 h 78"/>
                  <a:gd name="T12" fmla="*/ 17 w 86"/>
                  <a:gd name="T13" fmla="*/ 9 h 78"/>
                  <a:gd name="T14" fmla="*/ 20 w 86"/>
                  <a:gd name="T15" fmla="*/ 12 h 78"/>
                  <a:gd name="T16" fmla="*/ 21 w 86"/>
                  <a:gd name="T17" fmla="*/ 10 h 78"/>
                  <a:gd name="T18" fmla="*/ 16 w 86"/>
                  <a:gd name="T19" fmla="*/ 10 h 78"/>
                  <a:gd name="T20" fmla="*/ 22 w 86"/>
                  <a:gd name="T21" fmla="*/ 8 h 78"/>
                  <a:gd name="T22" fmla="*/ 17 w 86"/>
                  <a:gd name="T23" fmla="*/ 7 h 78"/>
                  <a:gd name="T24" fmla="*/ 22 w 86"/>
                  <a:gd name="T25" fmla="*/ 7 h 78"/>
                  <a:gd name="T26" fmla="*/ 21 w 86"/>
                  <a:gd name="T27" fmla="*/ 5 h 78"/>
                  <a:gd name="T28" fmla="*/ 17 w 86"/>
                  <a:gd name="T29" fmla="*/ 8 h 78"/>
                  <a:gd name="T30" fmla="*/ 20 w 86"/>
                  <a:gd name="T31" fmla="*/ 3 h 78"/>
                  <a:gd name="T32" fmla="*/ 16 w 86"/>
                  <a:gd name="T33" fmla="*/ 6 h 78"/>
                  <a:gd name="T34" fmla="*/ 16 w 86"/>
                  <a:gd name="T35" fmla="*/ 6 h 78"/>
                  <a:gd name="T36" fmla="*/ 20 w 86"/>
                  <a:gd name="T37" fmla="*/ 2 h 78"/>
                  <a:gd name="T38" fmla="*/ 17 w 86"/>
                  <a:gd name="T39" fmla="*/ 1 h 78"/>
                  <a:gd name="T40" fmla="*/ 16 w 86"/>
                  <a:gd name="T41" fmla="*/ 6 h 78"/>
                  <a:gd name="T42" fmla="*/ 14 w 86"/>
                  <a:gd name="T43" fmla="*/ 4 h 78"/>
                  <a:gd name="T44" fmla="*/ 17 w 86"/>
                  <a:gd name="T45" fmla="*/ 1 h 78"/>
                  <a:gd name="T46" fmla="*/ 16 w 86"/>
                  <a:gd name="T47" fmla="*/ 0 h 78"/>
                  <a:gd name="T48" fmla="*/ 14 w 86"/>
                  <a:gd name="T49" fmla="*/ 5 h 78"/>
                  <a:gd name="T50" fmla="*/ 12 w 86"/>
                  <a:gd name="T51" fmla="*/ 5 h 78"/>
                  <a:gd name="T52" fmla="*/ 9 w 86"/>
                  <a:gd name="T53" fmla="*/ 0 h 78"/>
                  <a:gd name="T54" fmla="*/ 7 w 86"/>
                  <a:gd name="T55" fmla="*/ 2 h 78"/>
                  <a:gd name="T56" fmla="*/ 9 w 86"/>
                  <a:gd name="T57" fmla="*/ 3 h 78"/>
                  <a:gd name="T58" fmla="*/ 10 w 86"/>
                  <a:gd name="T59" fmla="*/ 5 h 78"/>
                  <a:gd name="T60" fmla="*/ 9 w 86"/>
                  <a:gd name="T61" fmla="*/ 6 h 78"/>
                  <a:gd name="T62" fmla="*/ 8 w 86"/>
                  <a:gd name="T63" fmla="*/ 7 h 78"/>
                  <a:gd name="T64" fmla="*/ 4 w 86"/>
                  <a:gd name="T65" fmla="*/ 4 h 78"/>
                  <a:gd name="T66" fmla="*/ 5 w 86"/>
                  <a:gd name="T67" fmla="*/ 6 h 78"/>
                  <a:gd name="T68" fmla="*/ 7 w 86"/>
                  <a:gd name="T69" fmla="*/ 7 h 78"/>
                  <a:gd name="T70" fmla="*/ 1 w 86"/>
                  <a:gd name="T71" fmla="*/ 7 h 78"/>
                  <a:gd name="T72" fmla="*/ 6 w 86"/>
                  <a:gd name="T73" fmla="*/ 9 h 78"/>
                  <a:gd name="T74" fmla="*/ 5 w 86"/>
                  <a:gd name="T75" fmla="*/ 10 h 78"/>
                  <a:gd name="T76" fmla="*/ 2 w 86"/>
                  <a:gd name="T77" fmla="*/ 7 h 78"/>
                  <a:gd name="T78" fmla="*/ 0 w 86"/>
                  <a:gd name="T79" fmla="*/ 10 h 78"/>
                  <a:gd name="T80" fmla="*/ 5 w 86"/>
                  <a:gd name="T81" fmla="*/ 11 h 78"/>
                  <a:gd name="T82" fmla="*/ 5 w 86"/>
                  <a:gd name="T83" fmla="*/ 13 h 78"/>
                  <a:gd name="T84" fmla="*/ 0 w 86"/>
                  <a:gd name="T85" fmla="*/ 13 h 78"/>
                  <a:gd name="T86" fmla="*/ 1 w 86"/>
                  <a:gd name="T87" fmla="*/ 14 h 78"/>
                  <a:gd name="T88" fmla="*/ 5 w 86"/>
                  <a:gd name="T89" fmla="*/ 12 h 78"/>
                  <a:gd name="T90" fmla="*/ 4 w 86"/>
                  <a:gd name="T91" fmla="*/ 17 h 78"/>
                  <a:gd name="T92" fmla="*/ 4 w 86"/>
                  <a:gd name="T93" fmla="*/ 13 h 78"/>
                  <a:gd name="T94" fmla="*/ 5 w 86"/>
                  <a:gd name="T95" fmla="*/ 13 h 78"/>
                  <a:gd name="T96" fmla="*/ 3 w 86"/>
                  <a:gd name="T97" fmla="*/ 17 h 78"/>
                  <a:gd name="T98" fmla="*/ 7 w 86"/>
                  <a:gd name="T99" fmla="*/ 14 h 78"/>
                  <a:gd name="T100" fmla="*/ 7 w 86"/>
                  <a:gd name="T101" fmla="*/ 19 h 78"/>
                  <a:gd name="T102" fmla="*/ 7 w 86"/>
                  <a:gd name="T103" fmla="*/ 14 h 78"/>
                  <a:gd name="T104" fmla="*/ 9 w 86"/>
                  <a:gd name="T105" fmla="*/ 19 h 78"/>
                  <a:gd name="T106" fmla="*/ 9 w 86"/>
                  <a:gd name="T107" fmla="*/ 19 h 78"/>
                  <a:gd name="T108" fmla="*/ 13 w 86"/>
                  <a:gd name="T109" fmla="*/ 18 h 78"/>
                  <a:gd name="T110" fmla="*/ 10 w 86"/>
                  <a:gd name="T111" fmla="*/ 14 h 78"/>
                  <a:gd name="T112" fmla="*/ 13 w 86"/>
                  <a:gd name="T113" fmla="*/ 13 h 78"/>
                  <a:gd name="T114" fmla="*/ 13 w 86"/>
                  <a:gd name="T115" fmla="*/ 18 h 78"/>
                  <a:gd name="T116" fmla="*/ 15 w 86"/>
                  <a:gd name="T117" fmla="*/ 17 h 7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78"/>
                  <a:gd name="T179" fmla="*/ 86 w 86"/>
                  <a:gd name="T180" fmla="*/ 78 h 7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78">
                    <a:moveTo>
                      <a:pt x="50" y="52"/>
                    </a:moveTo>
                    <a:lnTo>
                      <a:pt x="57" y="50"/>
                    </a:lnTo>
                    <a:lnTo>
                      <a:pt x="65" y="67"/>
                    </a:lnTo>
                    <a:lnTo>
                      <a:pt x="59" y="70"/>
                    </a:lnTo>
                    <a:lnTo>
                      <a:pt x="50" y="52"/>
                    </a:lnTo>
                    <a:close/>
                    <a:moveTo>
                      <a:pt x="68" y="64"/>
                    </a:moveTo>
                    <a:lnTo>
                      <a:pt x="67" y="65"/>
                    </a:lnTo>
                    <a:lnTo>
                      <a:pt x="65" y="67"/>
                    </a:lnTo>
                    <a:lnTo>
                      <a:pt x="61" y="58"/>
                    </a:lnTo>
                    <a:lnTo>
                      <a:pt x="68" y="64"/>
                    </a:lnTo>
                    <a:close/>
                    <a:moveTo>
                      <a:pt x="54" y="51"/>
                    </a:moveTo>
                    <a:lnTo>
                      <a:pt x="58" y="48"/>
                    </a:lnTo>
                    <a:lnTo>
                      <a:pt x="71" y="61"/>
                    </a:lnTo>
                    <a:lnTo>
                      <a:pt x="68" y="64"/>
                    </a:lnTo>
                    <a:lnTo>
                      <a:pt x="54" y="51"/>
                    </a:lnTo>
                    <a:close/>
                    <a:moveTo>
                      <a:pt x="58" y="48"/>
                    </a:moveTo>
                    <a:lnTo>
                      <a:pt x="48" y="58"/>
                    </a:lnTo>
                    <a:lnTo>
                      <a:pt x="58" y="48"/>
                    </a:lnTo>
                    <a:lnTo>
                      <a:pt x="64" y="54"/>
                    </a:lnTo>
                    <a:lnTo>
                      <a:pt x="58" y="48"/>
                    </a:lnTo>
                    <a:close/>
                    <a:moveTo>
                      <a:pt x="58" y="48"/>
                    </a:moveTo>
                    <a:lnTo>
                      <a:pt x="61" y="45"/>
                    </a:lnTo>
                    <a:lnTo>
                      <a:pt x="74" y="59"/>
                    </a:lnTo>
                    <a:lnTo>
                      <a:pt x="71" y="61"/>
                    </a:lnTo>
                    <a:lnTo>
                      <a:pt x="58" y="48"/>
                    </a:lnTo>
                    <a:close/>
                    <a:moveTo>
                      <a:pt x="75" y="56"/>
                    </a:moveTo>
                    <a:lnTo>
                      <a:pt x="75" y="58"/>
                    </a:lnTo>
                    <a:lnTo>
                      <a:pt x="74" y="59"/>
                    </a:lnTo>
                    <a:lnTo>
                      <a:pt x="68" y="52"/>
                    </a:lnTo>
                    <a:lnTo>
                      <a:pt x="75" y="56"/>
                    </a:lnTo>
                    <a:close/>
                    <a:moveTo>
                      <a:pt x="59" y="48"/>
                    </a:moveTo>
                    <a:lnTo>
                      <a:pt x="62" y="41"/>
                    </a:lnTo>
                    <a:lnTo>
                      <a:pt x="79" y="50"/>
                    </a:lnTo>
                    <a:lnTo>
                      <a:pt x="75" y="56"/>
                    </a:lnTo>
                    <a:lnTo>
                      <a:pt x="59" y="48"/>
                    </a:lnTo>
                    <a:close/>
                    <a:moveTo>
                      <a:pt x="62" y="41"/>
                    </a:moveTo>
                    <a:lnTo>
                      <a:pt x="62" y="40"/>
                    </a:lnTo>
                    <a:lnTo>
                      <a:pt x="63" y="39"/>
                    </a:lnTo>
                    <a:lnTo>
                      <a:pt x="70" y="46"/>
                    </a:lnTo>
                    <a:lnTo>
                      <a:pt x="62" y="41"/>
                    </a:lnTo>
                    <a:close/>
                    <a:moveTo>
                      <a:pt x="63" y="39"/>
                    </a:moveTo>
                    <a:lnTo>
                      <a:pt x="67" y="36"/>
                    </a:lnTo>
                    <a:lnTo>
                      <a:pt x="80" y="49"/>
                    </a:lnTo>
                    <a:lnTo>
                      <a:pt x="78" y="52"/>
                    </a:lnTo>
                    <a:lnTo>
                      <a:pt x="63" y="39"/>
                    </a:lnTo>
                    <a:close/>
                    <a:moveTo>
                      <a:pt x="83" y="42"/>
                    </a:moveTo>
                    <a:lnTo>
                      <a:pt x="83" y="46"/>
                    </a:lnTo>
                    <a:lnTo>
                      <a:pt x="80" y="49"/>
                    </a:lnTo>
                    <a:lnTo>
                      <a:pt x="73" y="42"/>
                    </a:lnTo>
                    <a:lnTo>
                      <a:pt x="83" y="42"/>
                    </a:lnTo>
                    <a:close/>
                    <a:moveTo>
                      <a:pt x="64" y="42"/>
                    </a:moveTo>
                    <a:lnTo>
                      <a:pt x="64" y="39"/>
                    </a:lnTo>
                    <a:lnTo>
                      <a:pt x="83" y="39"/>
                    </a:lnTo>
                    <a:lnTo>
                      <a:pt x="83" y="42"/>
                    </a:lnTo>
                    <a:lnTo>
                      <a:pt x="64" y="42"/>
                    </a:lnTo>
                    <a:close/>
                    <a:moveTo>
                      <a:pt x="64" y="39"/>
                    </a:moveTo>
                    <a:lnTo>
                      <a:pt x="64" y="37"/>
                    </a:lnTo>
                    <a:lnTo>
                      <a:pt x="65" y="35"/>
                    </a:lnTo>
                    <a:lnTo>
                      <a:pt x="73" y="39"/>
                    </a:lnTo>
                    <a:lnTo>
                      <a:pt x="64" y="39"/>
                    </a:lnTo>
                    <a:close/>
                    <a:moveTo>
                      <a:pt x="65" y="35"/>
                    </a:moveTo>
                    <a:lnTo>
                      <a:pt x="69" y="28"/>
                    </a:lnTo>
                    <a:lnTo>
                      <a:pt x="85" y="37"/>
                    </a:lnTo>
                    <a:lnTo>
                      <a:pt x="82" y="43"/>
                    </a:lnTo>
                    <a:lnTo>
                      <a:pt x="65" y="35"/>
                    </a:lnTo>
                    <a:close/>
                    <a:moveTo>
                      <a:pt x="86" y="32"/>
                    </a:moveTo>
                    <a:lnTo>
                      <a:pt x="86" y="35"/>
                    </a:lnTo>
                    <a:lnTo>
                      <a:pt x="85" y="37"/>
                    </a:lnTo>
                    <a:lnTo>
                      <a:pt x="76" y="32"/>
                    </a:lnTo>
                    <a:lnTo>
                      <a:pt x="86" y="32"/>
                    </a:lnTo>
                    <a:close/>
                    <a:moveTo>
                      <a:pt x="68" y="32"/>
                    </a:moveTo>
                    <a:lnTo>
                      <a:pt x="68" y="29"/>
                    </a:lnTo>
                    <a:lnTo>
                      <a:pt x="86" y="29"/>
                    </a:lnTo>
                    <a:lnTo>
                      <a:pt x="86" y="32"/>
                    </a:lnTo>
                    <a:lnTo>
                      <a:pt x="68" y="32"/>
                    </a:lnTo>
                    <a:close/>
                    <a:moveTo>
                      <a:pt x="83" y="22"/>
                    </a:moveTo>
                    <a:lnTo>
                      <a:pt x="86" y="26"/>
                    </a:lnTo>
                    <a:lnTo>
                      <a:pt x="86" y="29"/>
                    </a:lnTo>
                    <a:lnTo>
                      <a:pt x="76" y="29"/>
                    </a:lnTo>
                    <a:lnTo>
                      <a:pt x="83" y="22"/>
                    </a:lnTo>
                    <a:close/>
                    <a:moveTo>
                      <a:pt x="70" y="36"/>
                    </a:moveTo>
                    <a:lnTo>
                      <a:pt x="67" y="34"/>
                    </a:lnTo>
                    <a:lnTo>
                      <a:pt x="80" y="19"/>
                    </a:lnTo>
                    <a:lnTo>
                      <a:pt x="83" y="22"/>
                    </a:lnTo>
                    <a:lnTo>
                      <a:pt x="70" y="36"/>
                    </a:lnTo>
                    <a:close/>
                    <a:moveTo>
                      <a:pt x="67" y="34"/>
                    </a:moveTo>
                    <a:lnTo>
                      <a:pt x="64" y="30"/>
                    </a:lnTo>
                    <a:lnTo>
                      <a:pt x="64" y="26"/>
                    </a:lnTo>
                    <a:lnTo>
                      <a:pt x="73" y="26"/>
                    </a:lnTo>
                    <a:lnTo>
                      <a:pt x="67" y="34"/>
                    </a:lnTo>
                    <a:close/>
                    <a:moveTo>
                      <a:pt x="64" y="26"/>
                    </a:moveTo>
                    <a:lnTo>
                      <a:pt x="64" y="20"/>
                    </a:lnTo>
                    <a:lnTo>
                      <a:pt x="83" y="20"/>
                    </a:lnTo>
                    <a:lnTo>
                      <a:pt x="83" y="26"/>
                    </a:lnTo>
                    <a:lnTo>
                      <a:pt x="64" y="26"/>
                    </a:lnTo>
                    <a:close/>
                    <a:moveTo>
                      <a:pt x="80" y="14"/>
                    </a:moveTo>
                    <a:lnTo>
                      <a:pt x="83" y="16"/>
                    </a:lnTo>
                    <a:lnTo>
                      <a:pt x="83" y="20"/>
                    </a:lnTo>
                    <a:lnTo>
                      <a:pt x="73" y="20"/>
                    </a:lnTo>
                    <a:lnTo>
                      <a:pt x="80" y="14"/>
                    </a:lnTo>
                    <a:close/>
                    <a:moveTo>
                      <a:pt x="67" y="27"/>
                    </a:moveTo>
                    <a:lnTo>
                      <a:pt x="63" y="24"/>
                    </a:lnTo>
                    <a:lnTo>
                      <a:pt x="78" y="10"/>
                    </a:lnTo>
                    <a:lnTo>
                      <a:pt x="80" y="14"/>
                    </a:lnTo>
                    <a:lnTo>
                      <a:pt x="67" y="27"/>
                    </a:lnTo>
                    <a:close/>
                    <a:moveTo>
                      <a:pt x="63" y="24"/>
                    </a:moveTo>
                    <a:lnTo>
                      <a:pt x="63" y="24"/>
                    </a:lnTo>
                    <a:lnTo>
                      <a:pt x="70" y="17"/>
                    </a:lnTo>
                    <a:lnTo>
                      <a:pt x="63" y="24"/>
                    </a:lnTo>
                    <a:close/>
                    <a:moveTo>
                      <a:pt x="63" y="24"/>
                    </a:moveTo>
                    <a:lnTo>
                      <a:pt x="61" y="20"/>
                    </a:lnTo>
                    <a:lnTo>
                      <a:pt x="74" y="7"/>
                    </a:lnTo>
                    <a:lnTo>
                      <a:pt x="78" y="10"/>
                    </a:lnTo>
                    <a:lnTo>
                      <a:pt x="63" y="24"/>
                    </a:lnTo>
                    <a:close/>
                    <a:moveTo>
                      <a:pt x="68" y="4"/>
                    </a:moveTo>
                    <a:lnTo>
                      <a:pt x="71" y="4"/>
                    </a:lnTo>
                    <a:lnTo>
                      <a:pt x="74" y="7"/>
                    </a:lnTo>
                    <a:lnTo>
                      <a:pt x="68" y="14"/>
                    </a:lnTo>
                    <a:lnTo>
                      <a:pt x="68" y="4"/>
                    </a:lnTo>
                    <a:close/>
                    <a:moveTo>
                      <a:pt x="68" y="24"/>
                    </a:moveTo>
                    <a:lnTo>
                      <a:pt x="64" y="24"/>
                    </a:lnTo>
                    <a:lnTo>
                      <a:pt x="64" y="4"/>
                    </a:lnTo>
                    <a:lnTo>
                      <a:pt x="68" y="4"/>
                    </a:lnTo>
                    <a:lnTo>
                      <a:pt x="68" y="24"/>
                    </a:lnTo>
                    <a:close/>
                    <a:moveTo>
                      <a:pt x="64" y="24"/>
                    </a:moveTo>
                    <a:lnTo>
                      <a:pt x="60" y="24"/>
                    </a:lnTo>
                    <a:lnTo>
                      <a:pt x="58" y="20"/>
                    </a:lnTo>
                    <a:lnTo>
                      <a:pt x="64" y="14"/>
                    </a:lnTo>
                    <a:lnTo>
                      <a:pt x="64" y="24"/>
                    </a:lnTo>
                    <a:close/>
                    <a:moveTo>
                      <a:pt x="58" y="20"/>
                    </a:moveTo>
                    <a:lnTo>
                      <a:pt x="54" y="17"/>
                    </a:lnTo>
                    <a:lnTo>
                      <a:pt x="68" y="4"/>
                    </a:lnTo>
                    <a:lnTo>
                      <a:pt x="71" y="7"/>
                    </a:lnTo>
                    <a:lnTo>
                      <a:pt x="58" y="20"/>
                    </a:lnTo>
                    <a:close/>
                    <a:moveTo>
                      <a:pt x="61" y="0"/>
                    </a:moveTo>
                    <a:lnTo>
                      <a:pt x="64" y="0"/>
                    </a:lnTo>
                    <a:lnTo>
                      <a:pt x="68" y="4"/>
                    </a:lnTo>
                    <a:lnTo>
                      <a:pt x="61" y="10"/>
                    </a:lnTo>
                    <a:lnTo>
                      <a:pt x="61" y="0"/>
                    </a:lnTo>
                    <a:close/>
                    <a:moveTo>
                      <a:pt x="61" y="20"/>
                    </a:moveTo>
                    <a:lnTo>
                      <a:pt x="54" y="20"/>
                    </a:lnTo>
                    <a:lnTo>
                      <a:pt x="54" y="0"/>
                    </a:lnTo>
                    <a:lnTo>
                      <a:pt x="61" y="0"/>
                    </a:lnTo>
                    <a:lnTo>
                      <a:pt x="61" y="20"/>
                    </a:lnTo>
                    <a:close/>
                    <a:moveTo>
                      <a:pt x="54" y="20"/>
                    </a:moveTo>
                    <a:lnTo>
                      <a:pt x="51" y="20"/>
                    </a:lnTo>
                    <a:lnTo>
                      <a:pt x="51" y="0"/>
                    </a:lnTo>
                    <a:lnTo>
                      <a:pt x="54" y="0"/>
                    </a:lnTo>
                    <a:lnTo>
                      <a:pt x="54" y="20"/>
                    </a:lnTo>
                    <a:close/>
                    <a:moveTo>
                      <a:pt x="51" y="20"/>
                    </a:moveTo>
                    <a:lnTo>
                      <a:pt x="45" y="20"/>
                    </a:lnTo>
                    <a:lnTo>
                      <a:pt x="45" y="0"/>
                    </a:lnTo>
                    <a:lnTo>
                      <a:pt x="51" y="0"/>
                    </a:lnTo>
                    <a:lnTo>
                      <a:pt x="51" y="20"/>
                    </a:lnTo>
                    <a:close/>
                    <a:moveTo>
                      <a:pt x="45" y="20"/>
                    </a:moveTo>
                    <a:lnTo>
                      <a:pt x="39" y="20"/>
                    </a:lnTo>
                    <a:lnTo>
                      <a:pt x="39" y="0"/>
                    </a:lnTo>
                    <a:lnTo>
                      <a:pt x="45" y="0"/>
                    </a:lnTo>
                    <a:lnTo>
                      <a:pt x="45" y="20"/>
                    </a:lnTo>
                    <a:close/>
                    <a:moveTo>
                      <a:pt x="32" y="4"/>
                    </a:moveTo>
                    <a:lnTo>
                      <a:pt x="35" y="0"/>
                    </a:lnTo>
                    <a:lnTo>
                      <a:pt x="39" y="0"/>
                    </a:lnTo>
                    <a:lnTo>
                      <a:pt x="39" y="10"/>
                    </a:lnTo>
                    <a:lnTo>
                      <a:pt x="32" y="4"/>
                    </a:lnTo>
                    <a:close/>
                    <a:moveTo>
                      <a:pt x="46" y="17"/>
                    </a:moveTo>
                    <a:lnTo>
                      <a:pt x="42" y="20"/>
                    </a:lnTo>
                    <a:lnTo>
                      <a:pt x="29" y="7"/>
                    </a:lnTo>
                    <a:lnTo>
                      <a:pt x="32" y="4"/>
                    </a:lnTo>
                    <a:lnTo>
                      <a:pt x="46" y="17"/>
                    </a:lnTo>
                    <a:close/>
                    <a:moveTo>
                      <a:pt x="42" y="20"/>
                    </a:moveTo>
                    <a:lnTo>
                      <a:pt x="41" y="21"/>
                    </a:lnTo>
                    <a:lnTo>
                      <a:pt x="40" y="22"/>
                    </a:lnTo>
                    <a:lnTo>
                      <a:pt x="36" y="14"/>
                    </a:lnTo>
                    <a:lnTo>
                      <a:pt x="42" y="20"/>
                    </a:lnTo>
                    <a:close/>
                    <a:moveTo>
                      <a:pt x="40" y="22"/>
                    </a:moveTo>
                    <a:lnTo>
                      <a:pt x="34" y="26"/>
                    </a:lnTo>
                    <a:lnTo>
                      <a:pt x="25" y="8"/>
                    </a:lnTo>
                    <a:lnTo>
                      <a:pt x="31" y="5"/>
                    </a:lnTo>
                    <a:lnTo>
                      <a:pt x="40" y="22"/>
                    </a:lnTo>
                    <a:close/>
                    <a:moveTo>
                      <a:pt x="22" y="10"/>
                    </a:moveTo>
                    <a:lnTo>
                      <a:pt x="24" y="9"/>
                    </a:lnTo>
                    <a:lnTo>
                      <a:pt x="25" y="8"/>
                    </a:lnTo>
                    <a:lnTo>
                      <a:pt x="29" y="17"/>
                    </a:lnTo>
                    <a:lnTo>
                      <a:pt x="22" y="10"/>
                    </a:lnTo>
                    <a:close/>
                    <a:moveTo>
                      <a:pt x="36" y="24"/>
                    </a:moveTo>
                    <a:lnTo>
                      <a:pt x="32" y="27"/>
                    </a:lnTo>
                    <a:lnTo>
                      <a:pt x="19" y="14"/>
                    </a:lnTo>
                    <a:lnTo>
                      <a:pt x="22" y="10"/>
                    </a:lnTo>
                    <a:lnTo>
                      <a:pt x="36" y="24"/>
                    </a:lnTo>
                    <a:close/>
                    <a:moveTo>
                      <a:pt x="32" y="27"/>
                    </a:moveTo>
                    <a:lnTo>
                      <a:pt x="31" y="28"/>
                    </a:lnTo>
                    <a:lnTo>
                      <a:pt x="30" y="28"/>
                    </a:lnTo>
                    <a:lnTo>
                      <a:pt x="26" y="20"/>
                    </a:lnTo>
                    <a:lnTo>
                      <a:pt x="32" y="27"/>
                    </a:lnTo>
                    <a:close/>
                    <a:moveTo>
                      <a:pt x="30" y="28"/>
                    </a:moveTo>
                    <a:lnTo>
                      <a:pt x="24" y="31"/>
                    </a:lnTo>
                    <a:lnTo>
                      <a:pt x="16" y="15"/>
                    </a:lnTo>
                    <a:lnTo>
                      <a:pt x="21" y="11"/>
                    </a:lnTo>
                    <a:lnTo>
                      <a:pt x="30" y="28"/>
                    </a:lnTo>
                    <a:close/>
                    <a:moveTo>
                      <a:pt x="13" y="16"/>
                    </a:moveTo>
                    <a:lnTo>
                      <a:pt x="14" y="15"/>
                    </a:lnTo>
                    <a:lnTo>
                      <a:pt x="16" y="15"/>
                    </a:lnTo>
                    <a:lnTo>
                      <a:pt x="19" y="24"/>
                    </a:lnTo>
                    <a:lnTo>
                      <a:pt x="13" y="16"/>
                    </a:lnTo>
                    <a:close/>
                    <a:moveTo>
                      <a:pt x="26" y="30"/>
                    </a:moveTo>
                    <a:lnTo>
                      <a:pt x="24" y="34"/>
                    </a:lnTo>
                    <a:lnTo>
                      <a:pt x="9" y="19"/>
                    </a:lnTo>
                    <a:lnTo>
                      <a:pt x="13" y="16"/>
                    </a:lnTo>
                    <a:lnTo>
                      <a:pt x="26" y="30"/>
                    </a:lnTo>
                    <a:close/>
                    <a:moveTo>
                      <a:pt x="24" y="34"/>
                    </a:moveTo>
                    <a:lnTo>
                      <a:pt x="20" y="36"/>
                    </a:lnTo>
                    <a:lnTo>
                      <a:pt x="7" y="22"/>
                    </a:lnTo>
                    <a:lnTo>
                      <a:pt x="9" y="19"/>
                    </a:lnTo>
                    <a:lnTo>
                      <a:pt x="24" y="34"/>
                    </a:lnTo>
                    <a:close/>
                    <a:moveTo>
                      <a:pt x="4" y="29"/>
                    </a:moveTo>
                    <a:lnTo>
                      <a:pt x="4" y="26"/>
                    </a:lnTo>
                    <a:lnTo>
                      <a:pt x="7" y="22"/>
                    </a:lnTo>
                    <a:lnTo>
                      <a:pt x="14" y="29"/>
                    </a:lnTo>
                    <a:lnTo>
                      <a:pt x="4" y="29"/>
                    </a:lnTo>
                    <a:close/>
                    <a:moveTo>
                      <a:pt x="22" y="29"/>
                    </a:moveTo>
                    <a:lnTo>
                      <a:pt x="22" y="36"/>
                    </a:lnTo>
                    <a:lnTo>
                      <a:pt x="4" y="36"/>
                    </a:lnTo>
                    <a:lnTo>
                      <a:pt x="4" y="29"/>
                    </a:lnTo>
                    <a:lnTo>
                      <a:pt x="22" y="29"/>
                    </a:lnTo>
                    <a:close/>
                    <a:moveTo>
                      <a:pt x="22" y="36"/>
                    </a:moveTo>
                    <a:lnTo>
                      <a:pt x="22" y="40"/>
                    </a:lnTo>
                    <a:lnTo>
                      <a:pt x="20" y="42"/>
                    </a:lnTo>
                    <a:lnTo>
                      <a:pt x="14" y="36"/>
                    </a:lnTo>
                    <a:lnTo>
                      <a:pt x="22" y="36"/>
                    </a:lnTo>
                    <a:close/>
                    <a:moveTo>
                      <a:pt x="20" y="42"/>
                    </a:moveTo>
                    <a:lnTo>
                      <a:pt x="17" y="46"/>
                    </a:lnTo>
                    <a:lnTo>
                      <a:pt x="4" y="32"/>
                    </a:lnTo>
                    <a:lnTo>
                      <a:pt x="7" y="29"/>
                    </a:lnTo>
                    <a:lnTo>
                      <a:pt x="20" y="42"/>
                    </a:lnTo>
                    <a:close/>
                    <a:moveTo>
                      <a:pt x="0" y="39"/>
                    </a:moveTo>
                    <a:lnTo>
                      <a:pt x="0" y="35"/>
                    </a:lnTo>
                    <a:lnTo>
                      <a:pt x="4" y="32"/>
                    </a:lnTo>
                    <a:lnTo>
                      <a:pt x="10" y="39"/>
                    </a:lnTo>
                    <a:lnTo>
                      <a:pt x="0" y="39"/>
                    </a:lnTo>
                    <a:close/>
                    <a:moveTo>
                      <a:pt x="19" y="39"/>
                    </a:moveTo>
                    <a:lnTo>
                      <a:pt x="19" y="46"/>
                    </a:lnTo>
                    <a:lnTo>
                      <a:pt x="0" y="46"/>
                    </a:lnTo>
                    <a:lnTo>
                      <a:pt x="0" y="39"/>
                    </a:lnTo>
                    <a:lnTo>
                      <a:pt x="19" y="39"/>
                    </a:lnTo>
                    <a:close/>
                    <a:moveTo>
                      <a:pt x="19" y="46"/>
                    </a:moveTo>
                    <a:lnTo>
                      <a:pt x="19" y="49"/>
                    </a:lnTo>
                    <a:lnTo>
                      <a:pt x="0" y="49"/>
                    </a:lnTo>
                    <a:lnTo>
                      <a:pt x="0" y="46"/>
                    </a:lnTo>
                    <a:lnTo>
                      <a:pt x="19" y="46"/>
                    </a:lnTo>
                    <a:close/>
                    <a:moveTo>
                      <a:pt x="19" y="49"/>
                    </a:moveTo>
                    <a:lnTo>
                      <a:pt x="19" y="52"/>
                    </a:lnTo>
                    <a:lnTo>
                      <a:pt x="0" y="52"/>
                    </a:lnTo>
                    <a:lnTo>
                      <a:pt x="0" y="49"/>
                    </a:lnTo>
                    <a:lnTo>
                      <a:pt x="19" y="49"/>
                    </a:lnTo>
                    <a:close/>
                    <a:moveTo>
                      <a:pt x="4" y="59"/>
                    </a:moveTo>
                    <a:lnTo>
                      <a:pt x="0" y="56"/>
                    </a:lnTo>
                    <a:lnTo>
                      <a:pt x="0" y="52"/>
                    </a:lnTo>
                    <a:lnTo>
                      <a:pt x="10" y="52"/>
                    </a:lnTo>
                    <a:lnTo>
                      <a:pt x="4" y="59"/>
                    </a:lnTo>
                    <a:close/>
                    <a:moveTo>
                      <a:pt x="17" y="45"/>
                    </a:moveTo>
                    <a:lnTo>
                      <a:pt x="20" y="48"/>
                    </a:lnTo>
                    <a:lnTo>
                      <a:pt x="7" y="61"/>
                    </a:lnTo>
                    <a:lnTo>
                      <a:pt x="4" y="59"/>
                    </a:lnTo>
                    <a:lnTo>
                      <a:pt x="17" y="45"/>
                    </a:lnTo>
                    <a:close/>
                    <a:moveTo>
                      <a:pt x="20" y="48"/>
                    </a:moveTo>
                    <a:lnTo>
                      <a:pt x="22" y="51"/>
                    </a:lnTo>
                    <a:lnTo>
                      <a:pt x="22" y="54"/>
                    </a:lnTo>
                    <a:lnTo>
                      <a:pt x="14" y="54"/>
                    </a:lnTo>
                    <a:lnTo>
                      <a:pt x="20" y="48"/>
                    </a:lnTo>
                    <a:close/>
                    <a:moveTo>
                      <a:pt x="22" y="54"/>
                    </a:moveTo>
                    <a:lnTo>
                      <a:pt x="22" y="61"/>
                    </a:lnTo>
                    <a:lnTo>
                      <a:pt x="4" y="61"/>
                    </a:lnTo>
                    <a:lnTo>
                      <a:pt x="4" y="54"/>
                    </a:lnTo>
                    <a:lnTo>
                      <a:pt x="22" y="54"/>
                    </a:lnTo>
                    <a:close/>
                    <a:moveTo>
                      <a:pt x="14" y="71"/>
                    </a:moveTo>
                    <a:lnTo>
                      <a:pt x="4" y="71"/>
                    </a:lnTo>
                    <a:lnTo>
                      <a:pt x="4" y="61"/>
                    </a:lnTo>
                    <a:lnTo>
                      <a:pt x="14" y="61"/>
                    </a:lnTo>
                    <a:lnTo>
                      <a:pt x="14" y="71"/>
                    </a:lnTo>
                    <a:close/>
                    <a:moveTo>
                      <a:pt x="14" y="52"/>
                    </a:moveTo>
                    <a:lnTo>
                      <a:pt x="16" y="52"/>
                    </a:lnTo>
                    <a:lnTo>
                      <a:pt x="16" y="71"/>
                    </a:lnTo>
                    <a:lnTo>
                      <a:pt x="14" y="71"/>
                    </a:lnTo>
                    <a:lnTo>
                      <a:pt x="14" y="52"/>
                    </a:lnTo>
                    <a:close/>
                    <a:moveTo>
                      <a:pt x="16" y="52"/>
                    </a:moveTo>
                    <a:lnTo>
                      <a:pt x="19" y="52"/>
                    </a:lnTo>
                    <a:lnTo>
                      <a:pt x="20" y="52"/>
                    </a:lnTo>
                    <a:lnTo>
                      <a:pt x="16" y="61"/>
                    </a:lnTo>
                    <a:lnTo>
                      <a:pt x="16" y="52"/>
                    </a:lnTo>
                    <a:close/>
                    <a:moveTo>
                      <a:pt x="20" y="52"/>
                    </a:moveTo>
                    <a:lnTo>
                      <a:pt x="27" y="56"/>
                    </a:lnTo>
                    <a:lnTo>
                      <a:pt x="18" y="73"/>
                    </a:lnTo>
                    <a:lnTo>
                      <a:pt x="13" y="70"/>
                    </a:lnTo>
                    <a:lnTo>
                      <a:pt x="20" y="52"/>
                    </a:lnTo>
                    <a:close/>
                    <a:moveTo>
                      <a:pt x="27" y="56"/>
                    </a:moveTo>
                    <a:lnTo>
                      <a:pt x="28" y="57"/>
                    </a:lnTo>
                    <a:lnTo>
                      <a:pt x="29" y="58"/>
                    </a:lnTo>
                    <a:lnTo>
                      <a:pt x="22" y="64"/>
                    </a:lnTo>
                    <a:lnTo>
                      <a:pt x="27" y="56"/>
                    </a:lnTo>
                    <a:close/>
                    <a:moveTo>
                      <a:pt x="29" y="58"/>
                    </a:moveTo>
                    <a:lnTo>
                      <a:pt x="32" y="61"/>
                    </a:lnTo>
                    <a:lnTo>
                      <a:pt x="19" y="74"/>
                    </a:lnTo>
                    <a:lnTo>
                      <a:pt x="16" y="71"/>
                    </a:lnTo>
                    <a:lnTo>
                      <a:pt x="29" y="58"/>
                    </a:lnTo>
                    <a:close/>
                    <a:moveTo>
                      <a:pt x="26" y="78"/>
                    </a:moveTo>
                    <a:lnTo>
                      <a:pt x="22" y="78"/>
                    </a:lnTo>
                    <a:lnTo>
                      <a:pt x="19" y="74"/>
                    </a:lnTo>
                    <a:lnTo>
                      <a:pt x="26" y="68"/>
                    </a:lnTo>
                    <a:lnTo>
                      <a:pt x="26" y="78"/>
                    </a:lnTo>
                    <a:close/>
                    <a:moveTo>
                      <a:pt x="26" y="58"/>
                    </a:moveTo>
                    <a:lnTo>
                      <a:pt x="29" y="58"/>
                    </a:lnTo>
                    <a:lnTo>
                      <a:pt x="29" y="78"/>
                    </a:lnTo>
                    <a:lnTo>
                      <a:pt x="26" y="78"/>
                    </a:lnTo>
                    <a:lnTo>
                      <a:pt x="26" y="58"/>
                    </a:lnTo>
                    <a:close/>
                    <a:moveTo>
                      <a:pt x="29" y="58"/>
                    </a:moveTo>
                    <a:lnTo>
                      <a:pt x="36" y="58"/>
                    </a:lnTo>
                    <a:lnTo>
                      <a:pt x="36" y="78"/>
                    </a:lnTo>
                    <a:lnTo>
                      <a:pt x="29" y="78"/>
                    </a:lnTo>
                    <a:lnTo>
                      <a:pt x="29" y="58"/>
                    </a:lnTo>
                    <a:close/>
                    <a:moveTo>
                      <a:pt x="36" y="58"/>
                    </a:moveTo>
                    <a:lnTo>
                      <a:pt x="42" y="58"/>
                    </a:lnTo>
                    <a:lnTo>
                      <a:pt x="42" y="78"/>
                    </a:lnTo>
                    <a:lnTo>
                      <a:pt x="36" y="78"/>
                    </a:lnTo>
                    <a:lnTo>
                      <a:pt x="36" y="58"/>
                    </a:lnTo>
                    <a:close/>
                    <a:moveTo>
                      <a:pt x="49" y="74"/>
                    </a:moveTo>
                    <a:lnTo>
                      <a:pt x="46" y="78"/>
                    </a:lnTo>
                    <a:lnTo>
                      <a:pt x="42" y="78"/>
                    </a:lnTo>
                    <a:lnTo>
                      <a:pt x="42" y="68"/>
                    </a:lnTo>
                    <a:lnTo>
                      <a:pt x="49" y="74"/>
                    </a:lnTo>
                    <a:close/>
                    <a:moveTo>
                      <a:pt x="35" y="61"/>
                    </a:moveTo>
                    <a:lnTo>
                      <a:pt x="38" y="58"/>
                    </a:lnTo>
                    <a:lnTo>
                      <a:pt x="52" y="71"/>
                    </a:lnTo>
                    <a:lnTo>
                      <a:pt x="49" y="74"/>
                    </a:lnTo>
                    <a:lnTo>
                      <a:pt x="35" y="61"/>
                    </a:lnTo>
                    <a:close/>
                    <a:moveTo>
                      <a:pt x="38" y="58"/>
                    </a:moveTo>
                    <a:lnTo>
                      <a:pt x="41" y="54"/>
                    </a:lnTo>
                    <a:lnTo>
                      <a:pt x="45" y="54"/>
                    </a:lnTo>
                    <a:lnTo>
                      <a:pt x="45" y="64"/>
                    </a:lnTo>
                    <a:lnTo>
                      <a:pt x="38" y="58"/>
                    </a:lnTo>
                    <a:close/>
                    <a:moveTo>
                      <a:pt x="45" y="54"/>
                    </a:moveTo>
                    <a:lnTo>
                      <a:pt x="51" y="54"/>
                    </a:lnTo>
                    <a:lnTo>
                      <a:pt x="51" y="74"/>
                    </a:lnTo>
                    <a:lnTo>
                      <a:pt x="45" y="74"/>
                    </a:lnTo>
                    <a:lnTo>
                      <a:pt x="45" y="54"/>
                    </a:lnTo>
                    <a:close/>
                    <a:moveTo>
                      <a:pt x="58" y="71"/>
                    </a:moveTo>
                    <a:lnTo>
                      <a:pt x="56" y="74"/>
                    </a:lnTo>
                    <a:lnTo>
                      <a:pt x="51" y="74"/>
                    </a:lnTo>
                    <a:lnTo>
                      <a:pt x="51" y="64"/>
                    </a:lnTo>
                    <a:lnTo>
                      <a:pt x="58" y="71"/>
                    </a:lnTo>
                    <a:close/>
                    <a:moveTo>
                      <a:pt x="45" y="58"/>
                    </a:moveTo>
                    <a:lnTo>
                      <a:pt x="48" y="54"/>
                    </a:lnTo>
                    <a:lnTo>
                      <a:pt x="61" y="68"/>
                    </a:lnTo>
                    <a:lnTo>
                      <a:pt x="58" y="71"/>
                    </a:lnTo>
                    <a:lnTo>
                      <a:pt x="45" y="58"/>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82" name="Freeform 368">
                <a:extLst>
                  <a:ext uri="{FF2B5EF4-FFF2-40B4-BE49-F238E27FC236}">
                    <a16:creationId xmlns:a16="http://schemas.microsoft.com/office/drawing/2014/main" id="{0FA609A5-6159-498F-A23F-AF827DA92105}"/>
                  </a:ext>
                </a:extLst>
              </p:cNvPr>
              <p:cNvSpPr>
                <a:spLocks/>
              </p:cNvSpPr>
              <p:nvPr/>
            </p:nvSpPr>
            <p:spPr bwMode="auto">
              <a:xfrm>
                <a:off x="3379" y="3061"/>
                <a:ext cx="17" cy="14"/>
              </a:xfrm>
              <a:custGeom>
                <a:avLst/>
                <a:gdLst>
                  <a:gd name="T0" fmla="*/ 11 w 67"/>
                  <a:gd name="T1" fmla="*/ 12 h 58"/>
                  <a:gd name="T2" fmla="*/ 13 w 67"/>
                  <a:gd name="T3" fmla="*/ 12 h 58"/>
                  <a:gd name="T4" fmla="*/ 14 w 67"/>
                  <a:gd name="T5" fmla="*/ 11 h 58"/>
                  <a:gd name="T6" fmla="*/ 14 w 67"/>
                  <a:gd name="T7" fmla="*/ 10 h 58"/>
                  <a:gd name="T8" fmla="*/ 15 w 67"/>
                  <a:gd name="T9" fmla="*/ 9 h 58"/>
                  <a:gd name="T10" fmla="*/ 16 w 67"/>
                  <a:gd name="T11" fmla="*/ 8 h 58"/>
                  <a:gd name="T12" fmla="*/ 16 w 67"/>
                  <a:gd name="T13" fmla="*/ 7 h 58"/>
                  <a:gd name="T14" fmla="*/ 17 w 67"/>
                  <a:gd name="T15" fmla="*/ 6 h 58"/>
                  <a:gd name="T16" fmla="*/ 17 w 67"/>
                  <a:gd name="T17" fmla="*/ 5 h 58"/>
                  <a:gd name="T18" fmla="*/ 16 w 67"/>
                  <a:gd name="T19" fmla="*/ 4 h 58"/>
                  <a:gd name="T20" fmla="*/ 16 w 67"/>
                  <a:gd name="T21" fmla="*/ 3 h 58"/>
                  <a:gd name="T22" fmla="*/ 15 w 67"/>
                  <a:gd name="T23" fmla="*/ 2 h 58"/>
                  <a:gd name="T24" fmla="*/ 14 w 67"/>
                  <a:gd name="T25" fmla="*/ 1 h 58"/>
                  <a:gd name="T26" fmla="*/ 14 w 67"/>
                  <a:gd name="T27" fmla="*/ 1 h 58"/>
                  <a:gd name="T28" fmla="*/ 13 w 67"/>
                  <a:gd name="T29" fmla="*/ 1 h 58"/>
                  <a:gd name="T30" fmla="*/ 11 w 67"/>
                  <a:gd name="T31" fmla="*/ 0 h 58"/>
                  <a:gd name="T32" fmla="*/ 10 w 67"/>
                  <a:gd name="T33" fmla="*/ 0 h 58"/>
                  <a:gd name="T34" fmla="*/ 9 w 67"/>
                  <a:gd name="T35" fmla="*/ 0 h 58"/>
                  <a:gd name="T36" fmla="*/ 7 w 67"/>
                  <a:gd name="T37" fmla="*/ 1 h 58"/>
                  <a:gd name="T38" fmla="*/ 6 w 67"/>
                  <a:gd name="T39" fmla="*/ 1 h 58"/>
                  <a:gd name="T40" fmla="*/ 5 w 67"/>
                  <a:gd name="T41" fmla="*/ 1 h 58"/>
                  <a:gd name="T42" fmla="*/ 4 w 67"/>
                  <a:gd name="T43" fmla="*/ 2 h 58"/>
                  <a:gd name="T44" fmla="*/ 2 w 67"/>
                  <a:gd name="T45" fmla="*/ 3 h 58"/>
                  <a:gd name="T46" fmla="*/ 2 w 67"/>
                  <a:gd name="T47" fmla="*/ 4 h 58"/>
                  <a:gd name="T48" fmla="*/ 1 w 67"/>
                  <a:gd name="T49" fmla="*/ 5 h 58"/>
                  <a:gd name="T50" fmla="*/ 1 w 67"/>
                  <a:gd name="T51" fmla="*/ 6 h 58"/>
                  <a:gd name="T52" fmla="*/ 0 w 67"/>
                  <a:gd name="T53" fmla="*/ 7 h 58"/>
                  <a:gd name="T54" fmla="*/ 0 w 67"/>
                  <a:gd name="T55" fmla="*/ 8 h 58"/>
                  <a:gd name="T56" fmla="*/ 0 w 67"/>
                  <a:gd name="T57" fmla="*/ 9 h 58"/>
                  <a:gd name="T58" fmla="*/ 0 w 67"/>
                  <a:gd name="T59" fmla="*/ 11 h 58"/>
                  <a:gd name="T60" fmla="*/ 1 w 67"/>
                  <a:gd name="T61" fmla="*/ 12 h 58"/>
                  <a:gd name="T62" fmla="*/ 1 w 67"/>
                  <a:gd name="T63" fmla="*/ 12 h 58"/>
                  <a:gd name="T64" fmla="*/ 2 w 67"/>
                  <a:gd name="T65" fmla="*/ 13 h 58"/>
                  <a:gd name="T66" fmla="*/ 3 w 67"/>
                  <a:gd name="T67" fmla="*/ 13 h 58"/>
                  <a:gd name="T68" fmla="*/ 4 w 67"/>
                  <a:gd name="T69" fmla="*/ 14 h 58"/>
                  <a:gd name="T70" fmla="*/ 5 w 67"/>
                  <a:gd name="T71" fmla="*/ 14 h 58"/>
                  <a:gd name="T72" fmla="*/ 6 w 67"/>
                  <a:gd name="T73" fmla="*/ 14 h 58"/>
                  <a:gd name="T74" fmla="*/ 8 w 67"/>
                  <a:gd name="T75" fmla="*/ 14 h 58"/>
                  <a:gd name="T76" fmla="*/ 9 w 67"/>
                  <a:gd name="T77" fmla="*/ 14 h 58"/>
                  <a:gd name="T78" fmla="*/ 10 w 67"/>
                  <a:gd name="T79" fmla="*/ 13 h 58"/>
                  <a:gd name="T80" fmla="*/ 11 w 67"/>
                  <a:gd name="T81" fmla="*/ 12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4" y="51"/>
                    </a:moveTo>
                    <a:lnTo>
                      <a:pt x="50" y="48"/>
                    </a:lnTo>
                    <a:lnTo>
                      <a:pt x="54" y="44"/>
                    </a:lnTo>
                    <a:lnTo>
                      <a:pt x="57" y="41"/>
                    </a:lnTo>
                    <a:lnTo>
                      <a:pt x="60" y="38"/>
                    </a:lnTo>
                    <a:lnTo>
                      <a:pt x="63" y="32"/>
                    </a:lnTo>
                    <a:lnTo>
                      <a:pt x="63" y="29"/>
                    </a:lnTo>
                    <a:lnTo>
                      <a:pt x="67" y="26"/>
                    </a:lnTo>
                    <a:lnTo>
                      <a:pt x="67" y="19"/>
                    </a:lnTo>
                    <a:lnTo>
                      <a:pt x="63" y="16"/>
                    </a:lnTo>
                    <a:lnTo>
                      <a:pt x="63" y="12"/>
                    </a:lnTo>
                    <a:lnTo>
                      <a:pt x="60" y="9"/>
                    </a:lnTo>
                    <a:lnTo>
                      <a:pt x="57" y="6"/>
                    </a:lnTo>
                    <a:lnTo>
                      <a:pt x="54" y="4"/>
                    </a:lnTo>
                    <a:lnTo>
                      <a:pt x="50" y="4"/>
                    </a:lnTo>
                    <a:lnTo>
                      <a:pt x="44" y="0"/>
                    </a:lnTo>
                    <a:lnTo>
                      <a:pt x="41" y="0"/>
                    </a:lnTo>
                    <a:lnTo>
                      <a:pt x="35" y="0"/>
                    </a:lnTo>
                    <a:lnTo>
                      <a:pt x="28" y="4"/>
                    </a:lnTo>
                    <a:lnTo>
                      <a:pt x="25" y="4"/>
                    </a:lnTo>
                    <a:lnTo>
                      <a:pt x="18" y="6"/>
                    </a:lnTo>
                    <a:lnTo>
                      <a:pt x="16" y="9"/>
                    </a:lnTo>
                    <a:lnTo>
                      <a:pt x="9" y="12"/>
                    </a:lnTo>
                    <a:lnTo>
                      <a:pt x="6" y="16"/>
                    </a:lnTo>
                    <a:lnTo>
                      <a:pt x="3" y="22"/>
                    </a:lnTo>
                    <a:lnTo>
                      <a:pt x="3" y="26"/>
                    </a:lnTo>
                    <a:lnTo>
                      <a:pt x="0" y="29"/>
                    </a:lnTo>
                    <a:lnTo>
                      <a:pt x="0" y="34"/>
                    </a:lnTo>
                    <a:lnTo>
                      <a:pt x="0" y="38"/>
                    </a:lnTo>
                    <a:lnTo>
                      <a:pt x="0" y="44"/>
                    </a:lnTo>
                    <a:lnTo>
                      <a:pt x="3" y="48"/>
                    </a:lnTo>
                    <a:lnTo>
                      <a:pt x="3" y="51"/>
                    </a:lnTo>
                    <a:lnTo>
                      <a:pt x="6" y="54"/>
                    </a:lnTo>
                    <a:lnTo>
                      <a:pt x="13" y="54"/>
                    </a:lnTo>
                    <a:lnTo>
                      <a:pt x="16" y="58"/>
                    </a:lnTo>
                    <a:lnTo>
                      <a:pt x="18" y="58"/>
                    </a:lnTo>
                    <a:lnTo>
                      <a:pt x="25" y="58"/>
                    </a:lnTo>
                    <a:lnTo>
                      <a:pt x="31" y="58"/>
                    </a:lnTo>
                    <a:lnTo>
                      <a:pt x="35" y="58"/>
                    </a:lnTo>
                    <a:lnTo>
                      <a:pt x="41"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83" name="Freeform 369">
                <a:extLst>
                  <a:ext uri="{FF2B5EF4-FFF2-40B4-BE49-F238E27FC236}">
                    <a16:creationId xmlns:a16="http://schemas.microsoft.com/office/drawing/2014/main" id="{82272AAB-C0C1-4429-9D3B-1ECDF7118615}"/>
                  </a:ext>
                </a:extLst>
              </p:cNvPr>
              <p:cNvSpPr>
                <a:spLocks noEditPoints="1"/>
              </p:cNvSpPr>
              <p:nvPr/>
            </p:nvSpPr>
            <p:spPr bwMode="auto">
              <a:xfrm>
                <a:off x="3377" y="3058"/>
                <a:ext cx="21" cy="19"/>
              </a:xfrm>
              <a:custGeom>
                <a:avLst/>
                <a:gdLst>
                  <a:gd name="T0" fmla="*/ 16 w 86"/>
                  <a:gd name="T1" fmla="*/ 16 h 76"/>
                  <a:gd name="T2" fmla="*/ 14 w 86"/>
                  <a:gd name="T3" fmla="*/ 12 h 76"/>
                  <a:gd name="T4" fmla="*/ 17 w 86"/>
                  <a:gd name="T5" fmla="*/ 15 h 76"/>
                  <a:gd name="T6" fmla="*/ 17 w 86"/>
                  <a:gd name="T7" fmla="*/ 15 h 76"/>
                  <a:gd name="T8" fmla="*/ 15 w 86"/>
                  <a:gd name="T9" fmla="*/ 11 h 76"/>
                  <a:gd name="T10" fmla="*/ 19 w 86"/>
                  <a:gd name="T11" fmla="*/ 13 h 76"/>
                  <a:gd name="T12" fmla="*/ 16 w 86"/>
                  <a:gd name="T13" fmla="*/ 10 h 76"/>
                  <a:gd name="T14" fmla="*/ 20 w 86"/>
                  <a:gd name="T15" fmla="*/ 12 h 76"/>
                  <a:gd name="T16" fmla="*/ 20 w 86"/>
                  <a:gd name="T17" fmla="*/ 11 h 76"/>
                  <a:gd name="T18" fmla="*/ 16 w 86"/>
                  <a:gd name="T19" fmla="*/ 10 h 76"/>
                  <a:gd name="T20" fmla="*/ 21 w 86"/>
                  <a:gd name="T21" fmla="*/ 9 h 76"/>
                  <a:gd name="T22" fmla="*/ 16 w 86"/>
                  <a:gd name="T23" fmla="*/ 7 h 76"/>
                  <a:gd name="T24" fmla="*/ 21 w 86"/>
                  <a:gd name="T25" fmla="*/ 7 h 76"/>
                  <a:gd name="T26" fmla="*/ 20 w 86"/>
                  <a:gd name="T27" fmla="*/ 6 h 76"/>
                  <a:gd name="T28" fmla="*/ 16 w 86"/>
                  <a:gd name="T29" fmla="*/ 8 h 76"/>
                  <a:gd name="T30" fmla="*/ 20 w 86"/>
                  <a:gd name="T31" fmla="*/ 4 h 76"/>
                  <a:gd name="T32" fmla="*/ 16 w 86"/>
                  <a:gd name="T33" fmla="*/ 7 h 76"/>
                  <a:gd name="T34" fmla="*/ 16 w 86"/>
                  <a:gd name="T35" fmla="*/ 7 h 76"/>
                  <a:gd name="T36" fmla="*/ 19 w 86"/>
                  <a:gd name="T37" fmla="*/ 3 h 76"/>
                  <a:gd name="T38" fmla="*/ 18 w 86"/>
                  <a:gd name="T39" fmla="*/ 2 h 76"/>
                  <a:gd name="T40" fmla="*/ 16 w 86"/>
                  <a:gd name="T41" fmla="*/ 1 h 76"/>
                  <a:gd name="T42" fmla="*/ 15 w 86"/>
                  <a:gd name="T43" fmla="*/ 6 h 76"/>
                  <a:gd name="T44" fmla="*/ 14 w 86"/>
                  <a:gd name="T45" fmla="*/ 5 h 76"/>
                  <a:gd name="T46" fmla="*/ 16 w 86"/>
                  <a:gd name="T47" fmla="*/ 1 h 76"/>
                  <a:gd name="T48" fmla="*/ 13 w 86"/>
                  <a:gd name="T49" fmla="*/ 0 h 76"/>
                  <a:gd name="T50" fmla="*/ 12 w 86"/>
                  <a:gd name="T51" fmla="*/ 5 h 76"/>
                  <a:gd name="T52" fmla="*/ 11 w 86"/>
                  <a:gd name="T53" fmla="*/ 0 h 76"/>
                  <a:gd name="T54" fmla="*/ 8 w 86"/>
                  <a:gd name="T55" fmla="*/ 1 h 76"/>
                  <a:gd name="T56" fmla="*/ 9 w 86"/>
                  <a:gd name="T57" fmla="*/ 4 h 76"/>
                  <a:gd name="T58" fmla="*/ 9 w 86"/>
                  <a:gd name="T59" fmla="*/ 6 h 76"/>
                  <a:gd name="T60" fmla="*/ 10 w 86"/>
                  <a:gd name="T61" fmla="*/ 5 h 76"/>
                  <a:gd name="T62" fmla="*/ 6 w 86"/>
                  <a:gd name="T63" fmla="*/ 2 h 76"/>
                  <a:gd name="T64" fmla="*/ 4 w 86"/>
                  <a:gd name="T65" fmla="*/ 3 h 76"/>
                  <a:gd name="T66" fmla="*/ 6 w 86"/>
                  <a:gd name="T67" fmla="*/ 5 h 76"/>
                  <a:gd name="T68" fmla="*/ 7 w 86"/>
                  <a:gd name="T69" fmla="*/ 7 h 76"/>
                  <a:gd name="T70" fmla="*/ 6 w 86"/>
                  <a:gd name="T71" fmla="*/ 7 h 76"/>
                  <a:gd name="T72" fmla="*/ 2 w 86"/>
                  <a:gd name="T73" fmla="*/ 5 h 76"/>
                  <a:gd name="T74" fmla="*/ 1 w 86"/>
                  <a:gd name="T75" fmla="*/ 7 h 76"/>
                  <a:gd name="T76" fmla="*/ 3 w 86"/>
                  <a:gd name="T77" fmla="*/ 8 h 76"/>
                  <a:gd name="T78" fmla="*/ 6 w 86"/>
                  <a:gd name="T79" fmla="*/ 8 h 76"/>
                  <a:gd name="T80" fmla="*/ 5 w 86"/>
                  <a:gd name="T81" fmla="*/ 11 h 76"/>
                  <a:gd name="T82" fmla="*/ 0 w 86"/>
                  <a:gd name="T83" fmla="*/ 9 h 76"/>
                  <a:gd name="T84" fmla="*/ 0 w 86"/>
                  <a:gd name="T85" fmla="*/ 11 h 76"/>
                  <a:gd name="T86" fmla="*/ 0 w 86"/>
                  <a:gd name="T87" fmla="*/ 11 h 76"/>
                  <a:gd name="T88" fmla="*/ 5 w 86"/>
                  <a:gd name="T89" fmla="*/ 12 h 76"/>
                  <a:gd name="T90" fmla="*/ 4 w 86"/>
                  <a:gd name="T91" fmla="*/ 12 h 76"/>
                  <a:gd name="T92" fmla="*/ 6 w 86"/>
                  <a:gd name="T93" fmla="*/ 13 h 76"/>
                  <a:gd name="T94" fmla="*/ 1 w 86"/>
                  <a:gd name="T95" fmla="*/ 15 h 76"/>
                  <a:gd name="T96" fmla="*/ 3 w 86"/>
                  <a:gd name="T97" fmla="*/ 15 h 76"/>
                  <a:gd name="T98" fmla="*/ 5 w 86"/>
                  <a:gd name="T99" fmla="*/ 14 h 76"/>
                  <a:gd name="T100" fmla="*/ 4 w 86"/>
                  <a:gd name="T101" fmla="*/ 14 h 76"/>
                  <a:gd name="T102" fmla="*/ 6 w 86"/>
                  <a:gd name="T103" fmla="*/ 14 h 76"/>
                  <a:gd name="T104" fmla="*/ 4 w 86"/>
                  <a:gd name="T105" fmla="*/ 19 h 76"/>
                  <a:gd name="T106" fmla="*/ 6 w 86"/>
                  <a:gd name="T107" fmla="*/ 17 h 76"/>
                  <a:gd name="T108" fmla="*/ 6 w 86"/>
                  <a:gd name="T109" fmla="*/ 15 h 76"/>
                  <a:gd name="T110" fmla="*/ 9 w 86"/>
                  <a:gd name="T111" fmla="*/ 15 h 76"/>
                  <a:gd name="T112" fmla="*/ 11 w 86"/>
                  <a:gd name="T113" fmla="*/ 15 h 76"/>
                  <a:gd name="T114" fmla="*/ 11 w 86"/>
                  <a:gd name="T115" fmla="*/ 19 h 76"/>
                  <a:gd name="T116" fmla="*/ 12 w 86"/>
                  <a:gd name="T117" fmla="*/ 19 h 76"/>
                  <a:gd name="T118" fmla="*/ 14 w 86"/>
                  <a:gd name="T119" fmla="*/ 18 h 7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76"/>
                  <a:gd name="T182" fmla="*/ 86 w 86"/>
                  <a:gd name="T183" fmla="*/ 76 h 7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76">
                    <a:moveTo>
                      <a:pt x="50" y="52"/>
                    </a:moveTo>
                    <a:lnTo>
                      <a:pt x="56" y="49"/>
                    </a:lnTo>
                    <a:lnTo>
                      <a:pt x="65" y="66"/>
                    </a:lnTo>
                    <a:lnTo>
                      <a:pt x="58" y="70"/>
                    </a:lnTo>
                    <a:lnTo>
                      <a:pt x="50" y="52"/>
                    </a:lnTo>
                    <a:close/>
                    <a:moveTo>
                      <a:pt x="67" y="64"/>
                    </a:moveTo>
                    <a:lnTo>
                      <a:pt x="66" y="65"/>
                    </a:lnTo>
                    <a:lnTo>
                      <a:pt x="65" y="66"/>
                    </a:lnTo>
                    <a:lnTo>
                      <a:pt x="60" y="58"/>
                    </a:lnTo>
                    <a:lnTo>
                      <a:pt x="67" y="64"/>
                    </a:lnTo>
                    <a:close/>
                    <a:moveTo>
                      <a:pt x="54" y="51"/>
                    </a:moveTo>
                    <a:lnTo>
                      <a:pt x="57" y="48"/>
                    </a:lnTo>
                    <a:lnTo>
                      <a:pt x="70" y="61"/>
                    </a:lnTo>
                    <a:lnTo>
                      <a:pt x="67" y="64"/>
                    </a:lnTo>
                    <a:lnTo>
                      <a:pt x="54" y="51"/>
                    </a:lnTo>
                    <a:close/>
                    <a:moveTo>
                      <a:pt x="70" y="61"/>
                    </a:moveTo>
                    <a:lnTo>
                      <a:pt x="61" y="71"/>
                    </a:lnTo>
                    <a:lnTo>
                      <a:pt x="70" y="61"/>
                    </a:lnTo>
                    <a:lnTo>
                      <a:pt x="64" y="54"/>
                    </a:lnTo>
                    <a:lnTo>
                      <a:pt x="70" y="61"/>
                    </a:lnTo>
                    <a:close/>
                    <a:moveTo>
                      <a:pt x="57" y="48"/>
                    </a:moveTo>
                    <a:lnTo>
                      <a:pt x="60" y="44"/>
                    </a:lnTo>
                    <a:lnTo>
                      <a:pt x="73" y="58"/>
                    </a:lnTo>
                    <a:lnTo>
                      <a:pt x="70" y="61"/>
                    </a:lnTo>
                    <a:lnTo>
                      <a:pt x="57" y="48"/>
                    </a:lnTo>
                    <a:close/>
                    <a:moveTo>
                      <a:pt x="60" y="44"/>
                    </a:moveTo>
                    <a:lnTo>
                      <a:pt x="60" y="44"/>
                    </a:lnTo>
                    <a:lnTo>
                      <a:pt x="67" y="51"/>
                    </a:lnTo>
                    <a:lnTo>
                      <a:pt x="60" y="44"/>
                    </a:lnTo>
                    <a:close/>
                    <a:moveTo>
                      <a:pt x="60" y="44"/>
                    </a:moveTo>
                    <a:lnTo>
                      <a:pt x="64" y="41"/>
                    </a:lnTo>
                    <a:lnTo>
                      <a:pt x="77" y="54"/>
                    </a:lnTo>
                    <a:lnTo>
                      <a:pt x="73" y="58"/>
                    </a:lnTo>
                    <a:lnTo>
                      <a:pt x="60" y="44"/>
                    </a:lnTo>
                    <a:close/>
                    <a:moveTo>
                      <a:pt x="79" y="52"/>
                    </a:moveTo>
                    <a:lnTo>
                      <a:pt x="78" y="53"/>
                    </a:lnTo>
                    <a:lnTo>
                      <a:pt x="77" y="54"/>
                    </a:lnTo>
                    <a:lnTo>
                      <a:pt x="70" y="48"/>
                    </a:lnTo>
                    <a:lnTo>
                      <a:pt x="79" y="52"/>
                    </a:lnTo>
                    <a:close/>
                    <a:moveTo>
                      <a:pt x="61" y="43"/>
                    </a:moveTo>
                    <a:lnTo>
                      <a:pt x="65" y="38"/>
                    </a:lnTo>
                    <a:lnTo>
                      <a:pt x="81" y="46"/>
                    </a:lnTo>
                    <a:lnTo>
                      <a:pt x="79" y="52"/>
                    </a:lnTo>
                    <a:lnTo>
                      <a:pt x="61" y="43"/>
                    </a:lnTo>
                    <a:close/>
                    <a:moveTo>
                      <a:pt x="82" y="42"/>
                    </a:moveTo>
                    <a:lnTo>
                      <a:pt x="82" y="44"/>
                    </a:lnTo>
                    <a:lnTo>
                      <a:pt x="81" y="46"/>
                    </a:lnTo>
                    <a:lnTo>
                      <a:pt x="73" y="42"/>
                    </a:lnTo>
                    <a:lnTo>
                      <a:pt x="82" y="42"/>
                    </a:lnTo>
                    <a:close/>
                    <a:moveTo>
                      <a:pt x="64" y="42"/>
                    </a:moveTo>
                    <a:lnTo>
                      <a:pt x="64" y="39"/>
                    </a:lnTo>
                    <a:lnTo>
                      <a:pt x="82" y="39"/>
                    </a:lnTo>
                    <a:lnTo>
                      <a:pt x="82" y="42"/>
                    </a:lnTo>
                    <a:lnTo>
                      <a:pt x="64" y="42"/>
                    </a:lnTo>
                    <a:close/>
                    <a:moveTo>
                      <a:pt x="64" y="39"/>
                    </a:moveTo>
                    <a:lnTo>
                      <a:pt x="64" y="34"/>
                    </a:lnTo>
                    <a:lnTo>
                      <a:pt x="67" y="32"/>
                    </a:lnTo>
                    <a:lnTo>
                      <a:pt x="73" y="39"/>
                    </a:lnTo>
                    <a:lnTo>
                      <a:pt x="64" y="39"/>
                    </a:lnTo>
                    <a:close/>
                    <a:moveTo>
                      <a:pt x="67" y="32"/>
                    </a:moveTo>
                    <a:lnTo>
                      <a:pt x="70" y="29"/>
                    </a:lnTo>
                    <a:lnTo>
                      <a:pt x="83" y="42"/>
                    </a:lnTo>
                    <a:lnTo>
                      <a:pt x="80" y="46"/>
                    </a:lnTo>
                    <a:lnTo>
                      <a:pt x="67" y="32"/>
                    </a:lnTo>
                    <a:close/>
                    <a:moveTo>
                      <a:pt x="86" y="36"/>
                    </a:moveTo>
                    <a:lnTo>
                      <a:pt x="86" y="39"/>
                    </a:lnTo>
                    <a:lnTo>
                      <a:pt x="83" y="42"/>
                    </a:lnTo>
                    <a:lnTo>
                      <a:pt x="77" y="36"/>
                    </a:lnTo>
                    <a:lnTo>
                      <a:pt x="86" y="36"/>
                    </a:lnTo>
                    <a:close/>
                    <a:moveTo>
                      <a:pt x="67" y="36"/>
                    </a:moveTo>
                    <a:lnTo>
                      <a:pt x="67" y="29"/>
                    </a:lnTo>
                    <a:lnTo>
                      <a:pt x="86" y="29"/>
                    </a:lnTo>
                    <a:lnTo>
                      <a:pt x="86" y="36"/>
                    </a:lnTo>
                    <a:lnTo>
                      <a:pt x="67" y="36"/>
                    </a:lnTo>
                    <a:close/>
                    <a:moveTo>
                      <a:pt x="83" y="22"/>
                    </a:moveTo>
                    <a:lnTo>
                      <a:pt x="86" y="25"/>
                    </a:lnTo>
                    <a:lnTo>
                      <a:pt x="86" y="29"/>
                    </a:lnTo>
                    <a:lnTo>
                      <a:pt x="77" y="29"/>
                    </a:lnTo>
                    <a:lnTo>
                      <a:pt x="83" y="22"/>
                    </a:lnTo>
                    <a:close/>
                    <a:moveTo>
                      <a:pt x="70" y="36"/>
                    </a:moveTo>
                    <a:lnTo>
                      <a:pt x="67" y="32"/>
                    </a:lnTo>
                    <a:lnTo>
                      <a:pt x="80" y="19"/>
                    </a:lnTo>
                    <a:lnTo>
                      <a:pt x="83" y="22"/>
                    </a:lnTo>
                    <a:lnTo>
                      <a:pt x="70" y="36"/>
                    </a:lnTo>
                    <a:close/>
                    <a:moveTo>
                      <a:pt x="67" y="32"/>
                    </a:moveTo>
                    <a:lnTo>
                      <a:pt x="64" y="30"/>
                    </a:lnTo>
                    <a:lnTo>
                      <a:pt x="64" y="26"/>
                    </a:lnTo>
                    <a:lnTo>
                      <a:pt x="73" y="26"/>
                    </a:lnTo>
                    <a:lnTo>
                      <a:pt x="67" y="32"/>
                    </a:lnTo>
                    <a:close/>
                    <a:moveTo>
                      <a:pt x="64" y="26"/>
                    </a:moveTo>
                    <a:lnTo>
                      <a:pt x="64" y="22"/>
                    </a:lnTo>
                    <a:lnTo>
                      <a:pt x="82" y="22"/>
                    </a:lnTo>
                    <a:lnTo>
                      <a:pt x="82" y="26"/>
                    </a:lnTo>
                    <a:lnTo>
                      <a:pt x="64" y="26"/>
                    </a:lnTo>
                    <a:close/>
                    <a:moveTo>
                      <a:pt x="80" y="16"/>
                    </a:moveTo>
                    <a:lnTo>
                      <a:pt x="82" y="19"/>
                    </a:lnTo>
                    <a:lnTo>
                      <a:pt x="82" y="22"/>
                    </a:lnTo>
                    <a:lnTo>
                      <a:pt x="73" y="22"/>
                    </a:lnTo>
                    <a:lnTo>
                      <a:pt x="80" y="16"/>
                    </a:lnTo>
                    <a:close/>
                    <a:moveTo>
                      <a:pt x="67" y="29"/>
                    </a:moveTo>
                    <a:lnTo>
                      <a:pt x="64" y="26"/>
                    </a:lnTo>
                    <a:lnTo>
                      <a:pt x="77" y="12"/>
                    </a:lnTo>
                    <a:lnTo>
                      <a:pt x="80" y="16"/>
                    </a:lnTo>
                    <a:lnTo>
                      <a:pt x="67" y="29"/>
                    </a:lnTo>
                    <a:close/>
                    <a:moveTo>
                      <a:pt x="64" y="26"/>
                    </a:moveTo>
                    <a:lnTo>
                      <a:pt x="64" y="26"/>
                    </a:lnTo>
                    <a:lnTo>
                      <a:pt x="70" y="19"/>
                    </a:lnTo>
                    <a:lnTo>
                      <a:pt x="64" y="26"/>
                    </a:lnTo>
                    <a:close/>
                    <a:moveTo>
                      <a:pt x="64" y="26"/>
                    </a:moveTo>
                    <a:lnTo>
                      <a:pt x="60" y="23"/>
                    </a:lnTo>
                    <a:lnTo>
                      <a:pt x="73" y="9"/>
                    </a:lnTo>
                    <a:lnTo>
                      <a:pt x="77" y="12"/>
                    </a:lnTo>
                    <a:lnTo>
                      <a:pt x="64" y="26"/>
                    </a:lnTo>
                    <a:close/>
                    <a:moveTo>
                      <a:pt x="73" y="9"/>
                    </a:moveTo>
                    <a:lnTo>
                      <a:pt x="64" y="0"/>
                    </a:lnTo>
                    <a:lnTo>
                      <a:pt x="73" y="9"/>
                    </a:lnTo>
                    <a:lnTo>
                      <a:pt x="67" y="16"/>
                    </a:lnTo>
                    <a:lnTo>
                      <a:pt x="73" y="9"/>
                    </a:lnTo>
                    <a:close/>
                    <a:moveTo>
                      <a:pt x="60" y="23"/>
                    </a:moveTo>
                    <a:lnTo>
                      <a:pt x="57" y="20"/>
                    </a:lnTo>
                    <a:lnTo>
                      <a:pt x="70" y="6"/>
                    </a:lnTo>
                    <a:lnTo>
                      <a:pt x="73" y="9"/>
                    </a:lnTo>
                    <a:lnTo>
                      <a:pt x="60" y="23"/>
                    </a:lnTo>
                    <a:close/>
                    <a:moveTo>
                      <a:pt x="64" y="4"/>
                    </a:moveTo>
                    <a:lnTo>
                      <a:pt x="68" y="4"/>
                    </a:lnTo>
                    <a:lnTo>
                      <a:pt x="70" y="6"/>
                    </a:lnTo>
                    <a:lnTo>
                      <a:pt x="64" y="14"/>
                    </a:lnTo>
                    <a:lnTo>
                      <a:pt x="64" y="4"/>
                    </a:lnTo>
                    <a:close/>
                    <a:moveTo>
                      <a:pt x="64" y="22"/>
                    </a:moveTo>
                    <a:lnTo>
                      <a:pt x="60" y="22"/>
                    </a:lnTo>
                    <a:lnTo>
                      <a:pt x="60" y="4"/>
                    </a:lnTo>
                    <a:lnTo>
                      <a:pt x="64" y="4"/>
                    </a:lnTo>
                    <a:lnTo>
                      <a:pt x="64" y="22"/>
                    </a:lnTo>
                    <a:close/>
                    <a:moveTo>
                      <a:pt x="60" y="22"/>
                    </a:moveTo>
                    <a:lnTo>
                      <a:pt x="58" y="22"/>
                    </a:lnTo>
                    <a:lnTo>
                      <a:pt x="56" y="21"/>
                    </a:lnTo>
                    <a:lnTo>
                      <a:pt x="60" y="14"/>
                    </a:lnTo>
                    <a:lnTo>
                      <a:pt x="60" y="22"/>
                    </a:lnTo>
                    <a:close/>
                    <a:moveTo>
                      <a:pt x="56" y="21"/>
                    </a:moveTo>
                    <a:lnTo>
                      <a:pt x="50" y="18"/>
                    </a:lnTo>
                    <a:lnTo>
                      <a:pt x="58" y="1"/>
                    </a:lnTo>
                    <a:lnTo>
                      <a:pt x="65" y="5"/>
                    </a:lnTo>
                    <a:lnTo>
                      <a:pt x="56" y="21"/>
                    </a:lnTo>
                    <a:close/>
                    <a:moveTo>
                      <a:pt x="54" y="0"/>
                    </a:moveTo>
                    <a:lnTo>
                      <a:pt x="56" y="0"/>
                    </a:lnTo>
                    <a:lnTo>
                      <a:pt x="58" y="1"/>
                    </a:lnTo>
                    <a:lnTo>
                      <a:pt x="54" y="10"/>
                    </a:lnTo>
                    <a:lnTo>
                      <a:pt x="54" y="0"/>
                    </a:lnTo>
                    <a:close/>
                    <a:moveTo>
                      <a:pt x="54" y="19"/>
                    </a:moveTo>
                    <a:lnTo>
                      <a:pt x="51" y="19"/>
                    </a:lnTo>
                    <a:lnTo>
                      <a:pt x="51" y="0"/>
                    </a:lnTo>
                    <a:lnTo>
                      <a:pt x="54" y="0"/>
                    </a:lnTo>
                    <a:lnTo>
                      <a:pt x="54" y="19"/>
                    </a:lnTo>
                    <a:close/>
                    <a:moveTo>
                      <a:pt x="51" y="19"/>
                    </a:moveTo>
                    <a:lnTo>
                      <a:pt x="45" y="19"/>
                    </a:lnTo>
                    <a:lnTo>
                      <a:pt x="45" y="0"/>
                    </a:lnTo>
                    <a:lnTo>
                      <a:pt x="51" y="0"/>
                    </a:lnTo>
                    <a:lnTo>
                      <a:pt x="51" y="19"/>
                    </a:lnTo>
                    <a:close/>
                    <a:moveTo>
                      <a:pt x="40" y="1"/>
                    </a:moveTo>
                    <a:lnTo>
                      <a:pt x="43" y="0"/>
                    </a:lnTo>
                    <a:lnTo>
                      <a:pt x="45" y="0"/>
                    </a:lnTo>
                    <a:lnTo>
                      <a:pt x="45" y="10"/>
                    </a:lnTo>
                    <a:lnTo>
                      <a:pt x="40" y="1"/>
                    </a:lnTo>
                    <a:close/>
                    <a:moveTo>
                      <a:pt x="49" y="18"/>
                    </a:moveTo>
                    <a:lnTo>
                      <a:pt x="43" y="21"/>
                    </a:lnTo>
                    <a:lnTo>
                      <a:pt x="34" y="5"/>
                    </a:lnTo>
                    <a:lnTo>
                      <a:pt x="40" y="1"/>
                    </a:lnTo>
                    <a:lnTo>
                      <a:pt x="49" y="18"/>
                    </a:lnTo>
                    <a:close/>
                    <a:moveTo>
                      <a:pt x="43" y="21"/>
                    </a:moveTo>
                    <a:lnTo>
                      <a:pt x="40" y="22"/>
                    </a:lnTo>
                    <a:lnTo>
                      <a:pt x="38" y="22"/>
                    </a:lnTo>
                    <a:lnTo>
                      <a:pt x="38" y="14"/>
                    </a:lnTo>
                    <a:lnTo>
                      <a:pt x="43" y="21"/>
                    </a:lnTo>
                    <a:close/>
                    <a:moveTo>
                      <a:pt x="38" y="22"/>
                    </a:moveTo>
                    <a:lnTo>
                      <a:pt x="35" y="22"/>
                    </a:lnTo>
                    <a:lnTo>
                      <a:pt x="35" y="4"/>
                    </a:lnTo>
                    <a:lnTo>
                      <a:pt x="38" y="4"/>
                    </a:lnTo>
                    <a:lnTo>
                      <a:pt x="38" y="22"/>
                    </a:lnTo>
                    <a:close/>
                    <a:moveTo>
                      <a:pt x="30" y="5"/>
                    </a:moveTo>
                    <a:lnTo>
                      <a:pt x="33" y="4"/>
                    </a:lnTo>
                    <a:lnTo>
                      <a:pt x="35" y="4"/>
                    </a:lnTo>
                    <a:lnTo>
                      <a:pt x="35" y="14"/>
                    </a:lnTo>
                    <a:lnTo>
                      <a:pt x="30" y="5"/>
                    </a:lnTo>
                    <a:close/>
                    <a:moveTo>
                      <a:pt x="39" y="21"/>
                    </a:moveTo>
                    <a:lnTo>
                      <a:pt x="33" y="25"/>
                    </a:lnTo>
                    <a:lnTo>
                      <a:pt x="25" y="8"/>
                    </a:lnTo>
                    <a:lnTo>
                      <a:pt x="30" y="5"/>
                    </a:lnTo>
                    <a:lnTo>
                      <a:pt x="39" y="21"/>
                    </a:lnTo>
                    <a:close/>
                    <a:moveTo>
                      <a:pt x="22" y="9"/>
                    </a:moveTo>
                    <a:lnTo>
                      <a:pt x="23" y="8"/>
                    </a:lnTo>
                    <a:lnTo>
                      <a:pt x="25" y="8"/>
                    </a:lnTo>
                    <a:lnTo>
                      <a:pt x="28" y="16"/>
                    </a:lnTo>
                    <a:lnTo>
                      <a:pt x="22" y="9"/>
                    </a:lnTo>
                    <a:close/>
                    <a:moveTo>
                      <a:pt x="36" y="23"/>
                    </a:moveTo>
                    <a:lnTo>
                      <a:pt x="33" y="26"/>
                    </a:lnTo>
                    <a:lnTo>
                      <a:pt x="18" y="12"/>
                    </a:lnTo>
                    <a:lnTo>
                      <a:pt x="22" y="9"/>
                    </a:lnTo>
                    <a:lnTo>
                      <a:pt x="36" y="23"/>
                    </a:lnTo>
                    <a:close/>
                    <a:moveTo>
                      <a:pt x="33" y="26"/>
                    </a:moveTo>
                    <a:lnTo>
                      <a:pt x="32" y="27"/>
                    </a:lnTo>
                    <a:lnTo>
                      <a:pt x="29" y="28"/>
                    </a:lnTo>
                    <a:lnTo>
                      <a:pt x="26" y="19"/>
                    </a:lnTo>
                    <a:lnTo>
                      <a:pt x="33" y="26"/>
                    </a:lnTo>
                    <a:close/>
                    <a:moveTo>
                      <a:pt x="29" y="28"/>
                    </a:moveTo>
                    <a:lnTo>
                      <a:pt x="24" y="31"/>
                    </a:lnTo>
                    <a:lnTo>
                      <a:pt x="15" y="14"/>
                    </a:lnTo>
                    <a:lnTo>
                      <a:pt x="22" y="11"/>
                    </a:lnTo>
                    <a:lnTo>
                      <a:pt x="29" y="28"/>
                    </a:lnTo>
                    <a:close/>
                    <a:moveTo>
                      <a:pt x="13" y="16"/>
                    </a:moveTo>
                    <a:lnTo>
                      <a:pt x="14" y="15"/>
                    </a:lnTo>
                    <a:lnTo>
                      <a:pt x="15" y="14"/>
                    </a:lnTo>
                    <a:lnTo>
                      <a:pt x="19" y="22"/>
                    </a:lnTo>
                    <a:lnTo>
                      <a:pt x="13" y="16"/>
                    </a:lnTo>
                    <a:close/>
                    <a:moveTo>
                      <a:pt x="26" y="29"/>
                    </a:moveTo>
                    <a:lnTo>
                      <a:pt x="23" y="32"/>
                    </a:lnTo>
                    <a:lnTo>
                      <a:pt x="10" y="19"/>
                    </a:lnTo>
                    <a:lnTo>
                      <a:pt x="13" y="16"/>
                    </a:lnTo>
                    <a:lnTo>
                      <a:pt x="26" y="29"/>
                    </a:lnTo>
                    <a:close/>
                    <a:moveTo>
                      <a:pt x="7" y="21"/>
                    </a:moveTo>
                    <a:lnTo>
                      <a:pt x="8" y="20"/>
                    </a:lnTo>
                    <a:lnTo>
                      <a:pt x="10" y="19"/>
                    </a:lnTo>
                    <a:lnTo>
                      <a:pt x="16" y="26"/>
                    </a:lnTo>
                    <a:lnTo>
                      <a:pt x="7" y="21"/>
                    </a:lnTo>
                    <a:close/>
                    <a:moveTo>
                      <a:pt x="25" y="30"/>
                    </a:moveTo>
                    <a:lnTo>
                      <a:pt x="22" y="37"/>
                    </a:lnTo>
                    <a:lnTo>
                      <a:pt x="4" y="28"/>
                    </a:lnTo>
                    <a:lnTo>
                      <a:pt x="7" y="21"/>
                    </a:lnTo>
                    <a:lnTo>
                      <a:pt x="25" y="30"/>
                    </a:lnTo>
                    <a:close/>
                    <a:moveTo>
                      <a:pt x="3" y="32"/>
                    </a:moveTo>
                    <a:lnTo>
                      <a:pt x="3" y="30"/>
                    </a:lnTo>
                    <a:lnTo>
                      <a:pt x="4" y="28"/>
                    </a:lnTo>
                    <a:lnTo>
                      <a:pt x="13" y="32"/>
                    </a:lnTo>
                    <a:lnTo>
                      <a:pt x="3" y="32"/>
                    </a:lnTo>
                    <a:close/>
                    <a:moveTo>
                      <a:pt x="23" y="32"/>
                    </a:moveTo>
                    <a:lnTo>
                      <a:pt x="23" y="36"/>
                    </a:lnTo>
                    <a:lnTo>
                      <a:pt x="3" y="36"/>
                    </a:lnTo>
                    <a:lnTo>
                      <a:pt x="3" y="32"/>
                    </a:lnTo>
                    <a:lnTo>
                      <a:pt x="23" y="32"/>
                    </a:lnTo>
                    <a:close/>
                    <a:moveTo>
                      <a:pt x="23" y="36"/>
                    </a:moveTo>
                    <a:lnTo>
                      <a:pt x="23" y="39"/>
                    </a:lnTo>
                    <a:lnTo>
                      <a:pt x="19" y="42"/>
                    </a:lnTo>
                    <a:lnTo>
                      <a:pt x="13" y="36"/>
                    </a:lnTo>
                    <a:lnTo>
                      <a:pt x="23" y="36"/>
                    </a:lnTo>
                    <a:close/>
                    <a:moveTo>
                      <a:pt x="19" y="42"/>
                    </a:moveTo>
                    <a:lnTo>
                      <a:pt x="16" y="46"/>
                    </a:lnTo>
                    <a:lnTo>
                      <a:pt x="3" y="32"/>
                    </a:lnTo>
                    <a:lnTo>
                      <a:pt x="6" y="29"/>
                    </a:lnTo>
                    <a:lnTo>
                      <a:pt x="19" y="42"/>
                    </a:lnTo>
                    <a:close/>
                    <a:moveTo>
                      <a:pt x="0" y="39"/>
                    </a:moveTo>
                    <a:lnTo>
                      <a:pt x="0" y="34"/>
                    </a:lnTo>
                    <a:lnTo>
                      <a:pt x="3" y="32"/>
                    </a:lnTo>
                    <a:lnTo>
                      <a:pt x="10" y="39"/>
                    </a:lnTo>
                    <a:lnTo>
                      <a:pt x="0" y="39"/>
                    </a:lnTo>
                    <a:close/>
                    <a:moveTo>
                      <a:pt x="19" y="39"/>
                    </a:moveTo>
                    <a:lnTo>
                      <a:pt x="19" y="44"/>
                    </a:lnTo>
                    <a:lnTo>
                      <a:pt x="0" y="44"/>
                    </a:lnTo>
                    <a:lnTo>
                      <a:pt x="0" y="39"/>
                    </a:lnTo>
                    <a:lnTo>
                      <a:pt x="19" y="39"/>
                    </a:lnTo>
                    <a:close/>
                    <a:moveTo>
                      <a:pt x="19" y="44"/>
                    </a:moveTo>
                    <a:lnTo>
                      <a:pt x="19" y="48"/>
                    </a:lnTo>
                    <a:lnTo>
                      <a:pt x="0" y="48"/>
                    </a:lnTo>
                    <a:lnTo>
                      <a:pt x="0" y="44"/>
                    </a:lnTo>
                    <a:lnTo>
                      <a:pt x="19" y="44"/>
                    </a:lnTo>
                    <a:close/>
                    <a:moveTo>
                      <a:pt x="19" y="48"/>
                    </a:moveTo>
                    <a:lnTo>
                      <a:pt x="19" y="54"/>
                    </a:lnTo>
                    <a:lnTo>
                      <a:pt x="0" y="54"/>
                    </a:lnTo>
                    <a:lnTo>
                      <a:pt x="0" y="48"/>
                    </a:lnTo>
                    <a:lnTo>
                      <a:pt x="19" y="48"/>
                    </a:lnTo>
                    <a:close/>
                    <a:moveTo>
                      <a:pt x="3" y="61"/>
                    </a:moveTo>
                    <a:lnTo>
                      <a:pt x="0" y="59"/>
                    </a:lnTo>
                    <a:lnTo>
                      <a:pt x="0" y="54"/>
                    </a:lnTo>
                    <a:lnTo>
                      <a:pt x="10" y="54"/>
                    </a:lnTo>
                    <a:lnTo>
                      <a:pt x="3" y="61"/>
                    </a:lnTo>
                    <a:close/>
                    <a:moveTo>
                      <a:pt x="16" y="48"/>
                    </a:moveTo>
                    <a:lnTo>
                      <a:pt x="19" y="51"/>
                    </a:lnTo>
                    <a:lnTo>
                      <a:pt x="6" y="64"/>
                    </a:lnTo>
                    <a:lnTo>
                      <a:pt x="3" y="61"/>
                    </a:lnTo>
                    <a:lnTo>
                      <a:pt x="16" y="48"/>
                    </a:lnTo>
                    <a:close/>
                    <a:moveTo>
                      <a:pt x="19" y="51"/>
                    </a:moveTo>
                    <a:lnTo>
                      <a:pt x="23" y="53"/>
                    </a:lnTo>
                    <a:lnTo>
                      <a:pt x="23" y="58"/>
                    </a:lnTo>
                    <a:lnTo>
                      <a:pt x="13" y="58"/>
                    </a:lnTo>
                    <a:lnTo>
                      <a:pt x="19" y="51"/>
                    </a:lnTo>
                    <a:close/>
                    <a:moveTo>
                      <a:pt x="23" y="58"/>
                    </a:moveTo>
                    <a:lnTo>
                      <a:pt x="23" y="61"/>
                    </a:lnTo>
                    <a:lnTo>
                      <a:pt x="3" y="61"/>
                    </a:lnTo>
                    <a:lnTo>
                      <a:pt x="3" y="58"/>
                    </a:lnTo>
                    <a:lnTo>
                      <a:pt x="23" y="58"/>
                    </a:lnTo>
                    <a:close/>
                    <a:moveTo>
                      <a:pt x="6" y="68"/>
                    </a:moveTo>
                    <a:lnTo>
                      <a:pt x="3" y="64"/>
                    </a:lnTo>
                    <a:lnTo>
                      <a:pt x="3" y="61"/>
                    </a:lnTo>
                    <a:lnTo>
                      <a:pt x="13" y="61"/>
                    </a:lnTo>
                    <a:lnTo>
                      <a:pt x="6" y="68"/>
                    </a:lnTo>
                    <a:close/>
                    <a:moveTo>
                      <a:pt x="19" y="54"/>
                    </a:moveTo>
                    <a:lnTo>
                      <a:pt x="23" y="58"/>
                    </a:lnTo>
                    <a:lnTo>
                      <a:pt x="10" y="71"/>
                    </a:lnTo>
                    <a:lnTo>
                      <a:pt x="6" y="68"/>
                    </a:lnTo>
                    <a:lnTo>
                      <a:pt x="19" y="54"/>
                    </a:lnTo>
                    <a:close/>
                    <a:moveTo>
                      <a:pt x="16" y="73"/>
                    </a:moveTo>
                    <a:lnTo>
                      <a:pt x="12" y="73"/>
                    </a:lnTo>
                    <a:lnTo>
                      <a:pt x="10" y="71"/>
                    </a:lnTo>
                    <a:lnTo>
                      <a:pt x="16" y="64"/>
                    </a:lnTo>
                    <a:lnTo>
                      <a:pt x="16" y="73"/>
                    </a:lnTo>
                    <a:close/>
                    <a:moveTo>
                      <a:pt x="16" y="54"/>
                    </a:moveTo>
                    <a:lnTo>
                      <a:pt x="23" y="54"/>
                    </a:lnTo>
                    <a:lnTo>
                      <a:pt x="23" y="73"/>
                    </a:lnTo>
                    <a:lnTo>
                      <a:pt x="16" y="73"/>
                    </a:lnTo>
                    <a:lnTo>
                      <a:pt x="16" y="54"/>
                    </a:lnTo>
                    <a:close/>
                    <a:moveTo>
                      <a:pt x="23" y="54"/>
                    </a:moveTo>
                    <a:lnTo>
                      <a:pt x="26" y="54"/>
                    </a:lnTo>
                    <a:lnTo>
                      <a:pt x="29" y="58"/>
                    </a:lnTo>
                    <a:lnTo>
                      <a:pt x="23" y="64"/>
                    </a:lnTo>
                    <a:lnTo>
                      <a:pt x="23" y="54"/>
                    </a:lnTo>
                    <a:close/>
                    <a:moveTo>
                      <a:pt x="29" y="58"/>
                    </a:moveTo>
                    <a:lnTo>
                      <a:pt x="33" y="60"/>
                    </a:lnTo>
                    <a:lnTo>
                      <a:pt x="18" y="74"/>
                    </a:lnTo>
                    <a:lnTo>
                      <a:pt x="16" y="71"/>
                    </a:lnTo>
                    <a:lnTo>
                      <a:pt x="29" y="58"/>
                    </a:lnTo>
                    <a:close/>
                    <a:moveTo>
                      <a:pt x="26" y="76"/>
                    </a:moveTo>
                    <a:lnTo>
                      <a:pt x="22" y="76"/>
                    </a:lnTo>
                    <a:lnTo>
                      <a:pt x="18" y="74"/>
                    </a:lnTo>
                    <a:lnTo>
                      <a:pt x="26" y="68"/>
                    </a:lnTo>
                    <a:lnTo>
                      <a:pt x="26" y="76"/>
                    </a:lnTo>
                    <a:close/>
                    <a:moveTo>
                      <a:pt x="26" y="58"/>
                    </a:moveTo>
                    <a:lnTo>
                      <a:pt x="28" y="58"/>
                    </a:lnTo>
                    <a:lnTo>
                      <a:pt x="28" y="76"/>
                    </a:lnTo>
                    <a:lnTo>
                      <a:pt x="26" y="76"/>
                    </a:lnTo>
                    <a:lnTo>
                      <a:pt x="26" y="58"/>
                    </a:lnTo>
                    <a:close/>
                    <a:moveTo>
                      <a:pt x="28" y="58"/>
                    </a:moveTo>
                    <a:lnTo>
                      <a:pt x="35" y="58"/>
                    </a:lnTo>
                    <a:lnTo>
                      <a:pt x="35" y="76"/>
                    </a:lnTo>
                    <a:lnTo>
                      <a:pt x="28" y="76"/>
                    </a:lnTo>
                    <a:lnTo>
                      <a:pt x="28" y="58"/>
                    </a:lnTo>
                    <a:close/>
                    <a:moveTo>
                      <a:pt x="35" y="58"/>
                    </a:moveTo>
                    <a:lnTo>
                      <a:pt x="41" y="58"/>
                    </a:lnTo>
                    <a:lnTo>
                      <a:pt x="41" y="76"/>
                    </a:lnTo>
                    <a:lnTo>
                      <a:pt x="35" y="76"/>
                    </a:lnTo>
                    <a:lnTo>
                      <a:pt x="35" y="58"/>
                    </a:lnTo>
                    <a:close/>
                    <a:moveTo>
                      <a:pt x="41" y="58"/>
                    </a:moveTo>
                    <a:lnTo>
                      <a:pt x="45" y="58"/>
                    </a:lnTo>
                    <a:lnTo>
                      <a:pt x="45" y="76"/>
                    </a:lnTo>
                    <a:lnTo>
                      <a:pt x="41" y="76"/>
                    </a:lnTo>
                    <a:lnTo>
                      <a:pt x="41" y="58"/>
                    </a:lnTo>
                    <a:close/>
                    <a:moveTo>
                      <a:pt x="49" y="75"/>
                    </a:moveTo>
                    <a:lnTo>
                      <a:pt x="47" y="76"/>
                    </a:lnTo>
                    <a:lnTo>
                      <a:pt x="45" y="76"/>
                    </a:lnTo>
                    <a:lnTo>
                      <a:pt x="45" y="68"/>
                    </a:lnTo>
                    <a:lnTo>
                      <a:pt x="49" y="75"/>
                    </a:lnTo>
                    <a:close/>
                    <a:moveTo>
                      <a:pt x="40" y="59"/>
                    </a:moveTo>
                    <a:lnTo>
                      <a:pt x="47" y="55"/>
                    </a:lnTo>
                    <a:lnTo>
                      <a:pt x="55" y="72"/>
                    </a:lnTo>
                    <a:lnTo>
                      <a:pt x="49" y="75"/>
                    </a:lnTo>
                    <a:lnTo>
                      <a:pt x="40" y="59"/>
                    </a:lnTo>
                    <a:close/>
                    <a:moveTo>
                      <a:pt x="58" y="71"/>
                    </a:moveTo>
                    <a:lnTo>
                      <a:pt x="57" y="72"/>
                    </a:lnTo>
                    <a:lnTo>
                      <a:pt x="55" y="72"/>
                    </a:lnTo>
                    <a:lnTo>
                      <a:pt x="51" y="64"/>
                    </a:lnTo>
                    <a:lnTo>
                      <a:pt x="58" y="71"/>
                    </a:lnTo>
                    <a:close/>
                    <a:moveTo>
                      <a:pt x="44" y="58"/>
                    </a:moveTo>
                    <a:lnTo>
                      <a:pt x="47" y="54"/>
                    </a:lnTo>
                    <a:lnTo>
                      <a:pt x="61" y="68"/>
                    </a:lnTo>
                    <a:lnTo>
                      <a:pt x="58" y="71"/>
                    </a:lnTo>
                    <a:lnTo>
                      <a:pt x="44" y="58"/>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84" name="Freeform 370">
                <a:extLst>
                  <a:ext uri="{FF2B5EF4-FFF2-40B4-BE49-F238E27FC236}">
                    <a16:creationId xmlns:a16="http://schemas.microsoft.com/office/drawing/2014/main" id="{37E150A6-957F-4317-9200-7286C57F0B04}"/>
                  </a:ext>
                </a:extLst>
              </p:cNvPr>
              <p:cNvSpPr>
                <a:spLocks/>
              </p:cNvSpPr>
              <p:nvPr/>
            </p:nvSpPr>
            <p:spPr bwMode="auto">
              <a:xfrm>
                <a:off x="3422" y="3038"/>
                <a:ext cx="16" cy="15"/>
              </a:xfrm>
              <a:custGeom>
                <a:avLst/>
                <a:gdLst>
                  <a:gd name="T0" fmla="*/ 11 w 66"/>
                  <a:gd name="T1" fmla="*/ 13 h 57"/>
                  <a:gd name="T2" fmla="*/ 12 w 66"/>
                  <a:gd name="T3" fmla="*/ 12 h 57"/>
                  <a:gd name="T4" fmla="*/ 13 w 66"/>
                  <a:gd name="T5" fmla="*/ 12 h 57"/>
                  <a:gd name="T6" fmla="*/ 14 w 66"/>
                  <a:gd name="T7" fmla="*/ 11 h 57"/>
                  <a:gd name="T8" fmla="*/ 15 w 66"/>
                  <a:gd name="T9" fmla="*/ 9 h 57"/>
                  <a:gd name="T10" fmla="*/ 16 w 66"/>
                  <a:gd name="T11" fmla="*/ 8 h 57"/>
                  <a:gd name="T12" fmla="*/ 16 w 66"/>
                  <a:gd name="T13" fmla="*/ 7 h 57"/>
                  <a:gd name="T14" fmla="*/ 16 w 66"/>
                  <a:gd name="T15" fmla="*/ 6 h 57"/>
                  <a:gd name="T16" fmla="*/ 16 w 66"/>
                  <a:gd name="T17" fmla="*/ 5 h 57"/>
                  <a:gd name="T18" fmla="*/ 16 w 66"/>
                  <a:gd name="T19" fmla="*/ 3 h 57"/>
                  <a:gd name="T20" fmla="*/ 16 w 66"/>
                  <a:gd name="T21" fmla="*/ 3 h 57"/>
                  <a:gd name="T22" fmla="*/ 15 w 66"/>
                  <a:gd name="T23" fmla="*/ 2 h 57"/>
                  <a:gd name="T24" fmla="*/ 14 w 66"/>
                  <a:gd name="T25" fmla="*/ 1 h 57"/>
                  <a:gd name="T26" fmla="*/ 13 w 66"/>
                  <a:gd name="T27" fmla="*/ 0 h 57"/>
                  <a:gd name="T28" fmla="*/ 12 w 66"/>
                  <a:gd name="T29" fmla="*/ 0 h 57"/>
                  <a:gd name="T30" fmla="*/ 11 w 66"/>
                  <a:gd name="T31" fmla="*/ 0 h 57"/>
                  <a:gd name="T32" fmla="*/ 10 w 66"/>
                  <a:gd name="T33" fmla="*/ 0 h 57"/>
                  <a:gd name="T34" fmla="*/ 8 w 66"/>
                  <a:gd name="T35" fmla="*/ 0 h 57"/>
                  <a:gd name="T36" fmla="*/ 7 w 66"/>
                  <a:gd name="T37" fmla="*/ 0 h 57"/>
                  <a:gd name="T38" fmla="*/ 6 w 66"/>
                  <a:gd name="T39" fmla="*/ 1 h 57"/>
                  <a:gd name="T40" fmla="*/ 5 w 66"/>
                  <a:gd name="T41" fmla="*/ 1 h 57"/>
                  <a:gd name="T42" fmla="*/ 4 w 66"/>
                  <a:gd name="T43" fmla="*/ 2 h 57"/>
                  <a:gd name="T44" fmla="*/ 2 w 66"/>
                  <a:gd name="T45" fmla="*/ 3 h 57"/>
                  <a:gd name="T46" fmla="*/ 2 w 66"/>
                  <a:gd name="T47" fmla="*/ 4 h 57"/>
                  <a:gd name="T48" fmla="*/ 1 w 66"/>
                  <a:gd name="T49" fmla="*/ 5 h 57"/>
                  <a:gd name="T50" fmla="*/ 1 w 66"/>
                  <a:gd name="T51" fmla="*/ 6 h 57"/>
                  <a:gd name="T52" fmla="*/ 0 w 66"/>
                  <a:gd name="T53" fmla="*/ 8 h 57"/>
                  <a:gd name="T54" fmla="*/ 0 w 66"/>
                  <a:gd name="T55" fmla="*/ 8 h 57"/>
                  <a:gd name="T56" fmla="*/ 0 w 66"/>
                  <a:gd name="T57" fmla="*/ 10 h 57"/>
                  <a:gd name="T58" fmla="*/ 0 w 66"/>
                  <a:gd name="T59" fmla="*/ 11 h 57"/>
                  <a:gd name="T60" fmla="*/ 1 w 66"/>
                  <a:gd name="T61" fmla="*/ 12 h 57"/>
                  <a:gd name="T62" fmla="*/ 2 w 66"/>
                  <a:gd name="T63" fmla="*/ 12 h 57"/>
                  <a:gd name="T64" fmla="*/ 2 w 66"/>
                  <a:gd name="T65" fmla="*/ 13 h 57"/>
                  <a:gd name="T66" fmla="*/ 3 w 66"/>
                  <a:gd name="T67" fmla="*/ 14 h 57"/>
                  <a:gd name="T68" fmla="*/ 4 w 66"/>
                  <a:gd name="T69" fmla="*/ 14 h 57"/>
                  <a:gd name="T70" fmla="*/ 5 w 66"/>
                  <a:gd name="T71" fmla="*/ 15 h 57"/>
                  <a:gd name="T72" fmla="*/ 6 w 66"/>
                  <a:gd name="T73" fmla="*/ 15 h 57"/>
                  <a:gd name="T74" fmla="*/ 8 w 66"/>
                  <a:gd name="T75" fmla="*/ 15 h 57"/>
                  <a:gd name="T76" fmla="*/ 8 w 66"/>
                  <a:gd name="T77" fmla="*/ 14 h 57"/>
                  <a:gd name="T78" fmla="*/ 10 w 66"/>
                  <a:gd name="T79" fmla="*/ 14 h 57"/>
                  <a:gd name="T80" fmla="*/ 11 w 66"/>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4" y="51"/>
                    </a:moveTo>
                    <a:lnTo>
                      <a:pt x="51" y="47"/>
                    </a:lnTo>
                    <a:lnTo>
                      <a:pt x="54" y="44"/>
                    </a:lnTo>
                    <a:lnTo>
                      <a:pt x="58" y="41"/>
                    </a:lnTo>
                    <a:lnTo>
                      <a:pt x="61" y="35"/>
                    </a:lnTo>
                    <a:lnTo>
                      <a:pt x="64" y="32"/>
                    </a:lnTo>
                    <a:lnTo>
                      <a:pt x="64" y="25"/>
                    </a:lnTo>
                    <a:lnTo>
                      <a:pt x="66" y="22"/>
                    </a:lnTo>
                    <a:lnTo>
                      <a:pt x="66" y="19"/>
                    </a:lnTo>
                    <a:lnTo>
                      <a:pt x="64" y="12"/>
                    </a:lnTo>
                    <a:lnTo>
                      <a:pt x="64" y="10"/>
                    </a:lnTo>
                    <a:lnTo>
                      <a:pt x="61" y="7"/>
                    </a:lnTo>
                    <a:lnTo>
                      <a:pt x="58" y="3"/>
                    </a:lnTo>
                    <a:lnTo>
                      <a:pt x="54" y="0"/>
                    </a:lnTo>
                    <a:lnTo>
                      <a:pt x="51" y="0"/>
                    </a:lnTo>
                    <a:lnTo>
                      <a:pt x="44" y="0"/>
                    </a:lnTo>
                    <a:lnTo>
                      <a:pt x="41" y="0"/>
                    </a:lnTo>
                    <a:lnTo>
                      <a:pt x="35" y="0"/>
                    </a:lnTo>
                    <a:lnTo>
                      <a:pt x="29" y="0"/>
                    </a:lnTo>
                    <a:lnTo>
                      <a:pt x="26" y="3"/>
                    </a:lnTo>
                    <a:lnTo>
                      <a:pt x="19" y="3"/>
                    </a:lnTo>
                    <a:lnTo>
                      <a:pt x="16" y="7"/>
                    </a:lnTo>
                    <a:lnTo>
                      <a:pt x="10" y="12"/>
                    </a:lnTo>
                    <a:lnTo>
                      <a:pt x="7" y="15"/>
                    </a:lnTo>
                    <a:lnTo>
                      <a:pt x="4" y="19"/>
                    </a:lnTo>
                    <a:lnTo>
                      <a:pt x="4" y="22"/>
                    </a:lnTo>
                    <a:lnTo>
                      <a:pt x="0" y="29"/>
                    </a:lnTo>
                    <a:lnTo>
                      <a:pt x="0" y="32"/>
                    </a:lnTo>
                    <a:lnTo>
                      <a:pt x="0" y="39"/>
                    </a:lnTo>
                    <a:lnTo>
                      <a:pt x="0" y="41"/>
                    </a:lnTo>
                    <a:lnTo>
                      <a:pt x="4" y="44"/>
                    </a:lnTo>
                    <a:lnTo>
                      <a:pt x="7" y="47"/>
                    </a:lnTo>
                    <a:lnTo>
                      <a:pt x="10" y="51"/>
                    </a:lnTo>
                    <a:lnTo>
                      <a:pt x="12" y="54"/>
                    </a:lnTo>
                    <a:lnTo>
                      <a:pt x="16" y="54"/>
                    </a:lnTo>
                    <a:lnTo>
                      <a:pt x="19" y="57"/>
                    </a:lnTo>
                    <a:lnTo>
                      <a:pt x="26" y="57"/>
                    </a:lnTo>
                    <a:lnTo>
                      <a:pt x="32" y="57"/>
                    </a:lnTo>
                    <a:lnTo>
                      <a:pt x="35" y="54"/>
                    </a:lnTo>
                    <a:lnTo>
                      <a:pt x="41"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85" name="Freeform 371">
                <a:extLst>
                  <a:ext uri="{FF2B5EF4-FFF2-40B4-BE49-F238E27FC236}">
                    <a16:creationId xmlns:a16="http://schemas.microsoft.com/office/drawing/2014/main" id="{E1F31CD2-97DB-4320-BA78-DCF245B62AF0}"/>
                  </a:ext>
                </a:extLst>
              </p:cNvPr>
              <p:cNvSpPr>
                <a:spLocks noEditPoints="1"/>
              </p:cNvSpPr>
              <p:nvPr/>
            </p:nvSpPr>
            <p:spPr bwMode="auto">
              <a:xfrm>
                <a:off x="3419" y="3033"/>
                <a:ext cx="22" cy="22"/>
              </a:xfrm>
              <a:custGeom>
                <a:avLst/>
                <a:gdLst>
                  <a:gd name="T0" fmla="*/ 17 w 86"/>
                  <a:gd name="T1" fmla="*/ 19 h 87"/>
                  <a:gd name="T2" fmla="*/ 15 w 86"/>
                  <a:gd name="T3" fmla="*/ 14 h 87"/>
                  <a:gd name="T4" fmla="*/ 15 w 86"/>
                  <a:gd name="T5" fmla="*/ 14 h 87"/>
                  <a:gd name="T6" fmla="*/ 18 w 86"/>
                  <a:gd name="T7" fmla="*/ 18 h 87"/>
                  <a:gd name="T8" fmla="*/ 19 w 86"/>
                  <a:gd name="T9" fmla="*/ 16 h 87"/>
                  <a:gd name="T10" fmla="*/ 16 w 86"/>
                  <a:gd name="T11" fmla="*/ 13 h 87"/>
                  <a:gd name="T12" fmla="*/ 17 w 86"/>
                  <a:gd name="T13" fmla="*/ 11 h 87"/>
                  <a:gd name="T14" fmla="*/ 21 w 86"/>
                  <a:gd name="T15" fmla="*/ 15 h 87"/>
                  <a:gd name="T16" fmla="*/ 21 w 86"/>
                  <a:gd name="T17" fmla="*/ 13 h 87"/>
                  <a:gd name="T18" fmla="*/ 16 w 86"/>
                  <a:gd name="T19" fmla="*/ 11 h 87"/>
                  <a:gd name="T20" fmla="*/ 22 w 86"/>
                  <a:gd name="T21" fmla="*/ 11 h 87"/>
                  <a:gd name="T22" fmla="*/ 17 w 86"/>
                  <a:gd name="T23" fmla="*/ 10 h 87"/>
                  <a:gd name="T24" fmla="*/ 22 w 86"/>
                  <a:gd name="T25" fmla="*/ 10 h 87"/>
                  <a:gd name="T26" fmla="*/ 22 w 86"/>
                  <a:gd name="T27" fmla="*/ 9 h 87"/>
                  <a:gd name="T28" fmla="*/ 17 w 86"/>
                  <a:gd name="T29" fmla="*/ 9 h 87"/>
                  <a:gd name="T30" fmla="*/ 21 w 86"/>
                  <a:gd name="T31" fmla="*/ 6 h 87"/>
                  <a:gd name="T32" fmla="*/ 16 w 86"/>
                  <a:gd name="T33" fmla="*/ 8 h 87"/>
                  <a:gd name="T34" fmla="*/ 19 w 86"/>
                  <a:gd name="T35" fmla="*/ 4 h 87"/>
                  <a:gd name="T36" fmla="*/ 19 w 86"/>
                  <a:gd name="T37" fmla="*/ 4 h 87"/>
                  <a:gd name="T38" fmla="*/ 16 w 86"/>
                  <a:gd name="T39" fmla="*/ 3 h 87"/>
                  <a:gd name="T40" fmla="*/ 16 w 86"/>
                  <a:gd name="T41" fmla="*/ 8 h 87"/>
                  <a:gd name="T42" fmla="*/ 13 w 86"/>
                  <a:gd name="T43" fmla="*/ 8 h 87"/>
                  <a:gd name="T44" fmla="*/ 12 w 86"/>
                  <a:gd name="T45" fmla="*/ 3 h 87"/>
                  <a:gd name="T46" fmla="*/ 12 w 86"/>
                  <a:gd name="T47" fmla="*/ 3 h 87"/>
                  <a:gd name="T48" fmla="*/ 8 w 86"/>
                  <a:gd name="T49" fmla="*/ 3 h 87"/>
                  <a:gd name="T50" fmla="*/ 11 w 86"/>
                  <a:gd name="T51" fmla="*/ 8 h 87"/>
                  <a:gd name="T52" fmla="*/ 7 w 86"/>
                  <a:gd name="T53" fmla="*/ 8 h 87"/>
                  <a:gd name="T54" fmla="*/ 7 w 86"/>
                  <a:gd name="T55" fmla="*/ 3 h 87"/>
                  <a:gd name="T56" fmla="*/ 6 w 86"/>
                  <a:gd name="T57" fmla="*/ 4 h 87"/>
                  <a:gd name="T58" fmla="*/ 5 w 86"/>
                  <a:gd name="T59" fmla="*/ 5 h 87"/>
                  <a:gd name="T60" fmla="*/ 7 w 86"/>
                  <a:gd name="T61" fmla="*/ 10 h 87"/>
                  <a:gd name="T62" fmla="*/ 6 w 86"/>
                  <a:gd name="T63" fmla="*/ 11 h 87"/>
                  <a:gd name="T64" fmla="*/ 3 w 86"/>
                  <a:gd name="T65" fmla="*/ 7 h 87"/>
                  <a:gd name="T66" fmla="*/ 3 w 86"/>
                  <a:gd name="T67" fmla="*/ 7 h 87"/>
                  <a:gd name="T68" fmla="*/ 1 w 86"/>
                  <a:gd name="T69" fmla="*/ 10 h 87"/>
                  <a:gd name="T70" fmla="*/ 6 w 86"/>
                  <a:gd name="T71" fmla="*/ 11 h 87"/>
                  <a:gd name="T72" fmla="*/ 5 w 86"/>
                  <a:gd name="T73" fmla="*/ 13 h 87"/>
                  <a:gd name="T74" fmla="*/ 0 w 86"/>
                  <a:gd name="T75" fmla="*/ 11 h 87"/>
                  <a:gd name="T76" fmla="*/ 0 w 86"/>
                  <a:gd name="T77" fmla="*/ 12 h 87"/>
                  <a:gd name="T78" fmla="*/ 5 w 86"/>
                  <a:gd name="T79" fmla="*/ 13 h 87"/>
                  <a:gd name="T80" fmla="*/ 1 w 86"/>
                  <a:gd name="T81" fmla="*/ 17 h 87"/>
                  <a:gd name="T82" fmla="*/ 5 w 86"/>
                  <a:gd name="T83" fmla="*/ 14 h 87"/>
                  <a:gd name="T84" fmla="*/ 3 w 86"/>
                  <a:gd name="T85" fmla="*/ 19 h 87"/>
                  <a:gd name="T86" fmla="*/ 3 w 86"/>
                  <a:gd name="T87" fmla="*/ 19 h 87"/>
                  <a:gd name="T88" fmla="*/ 7 w 86"/>
                  <a:gd name="T89" fmla="*/ 16 h 87"/>
                  <a:gd name="T90" fmla="*/ 6 w 86"/>
                  <a:gd name="T91" fmla="*/ 21 h 87"/>
                  <a:gd name="T92" fmla="*/ 7 w 86"/>
                  <a:gd name="T93" fmla="*/ 16 h 87"/>
                  <a:gd name="T94" fmla="*/ 8 w 86"/>
                  <a:gd name="T95" fmla="*/ 17 h 87"/>
                  <a:gd name="T96" fmla="*/ 5 w 86"/>
                  <a:gd name="T97" fmla="*/ 20 h 87"/>
                  <a:gd name="T98" fmla="*/ 7 w 86"/>
                  <a:gd name="T99" fmla="*/ 22 h 87"/>
                  <a:gd name="T100" fmla="*/ 9 w 86"/>
                  <a:gd name="T101" fmla="*/ 17 h 87"/>
                  <a:gd name="T102" fmla="*/ 12 w 86"/>
                  <a:gd name="T103" fmla="*/ 22 h 87"/>
                  <a:gd name="T104" fmla="*/ 13 w 86"/>
                  <a:gd name="T105" fmla="*/ 20 h 87"/>
                  <a:gd name="T106" fmla="*/ 12 w 86"/>
                  <a:gd name="T107" fmla="*/ 19 h 87"/>
                  <a:gd name="T108" fmla="*/ 12 w 86"/>
                  <a:gd name="T109" fmla="*/ 16 h 87"/>
                  <a:gd name="T110" fmla="*/ 11 w 86"/>
                  <a:gd name="T111" fmla="*/ 17 h 8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6"/>
                  <a:gd name="T169" fmla="*/ 0 h 87"/>
                  <a:gd name="T170" fmla="*/ 86 w 86"/>
                  <a:gd name="T171" fmla="*/ 87 h 8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6" h="87">
                    <a:moveTo>
                      <a:pt x="50" y="62"/>
                    </a:moveTo>
                    <a:lnTo>
                      <a:pt x="57" y="59"/>
                    </a:lnTo>
                    <a:lnTo>
                      <a:pt x="65" y="76"/>
                    </a:lnTo>
                    <a:lnTo>
                      <a:pt x="59" y="79"/>
                    </a:lnTo>
                    <a:lnTo>
                      <a:pt x="50" y="62"/>
                    </a:lnTo>
                    <a:close/>
                    <a:moveTo>
                      <a:pt x="68" y="74"/>
                    </a:moveTo>
                    <a:lnTo>
                      <a:pt x="66" y="75"/>
                    </a:lnTo>
                    <a:lnTo>
                      <a:pt x="65" y="76"/>
                    </a:lnTo>
                    <a:lnTo>
                      <a:pt x="61" y="67"/>
                    </a:lnTo>
                    <a:lnTo>
                      <a:pt x="68" y="74"/>
                    </a:lnTo>
                    <a:close/>
                    <a:moveTo>
                      <a:pt x="54" y="61"/>
                    </a:moveTo>
                    <a:lnTo>
                      <a:pt x="58" y="57"/>
                    </a:lnTo>
                    <a:lnTo>
                      <a:pt x="71" y="71"/>
                    </a:lnTo>
                    <a:lnTo>
                      <a:pt x="68" y="74"/>
                    </a:lnTo>
                    <a:lnTo>
                      <a:pt x="54" y="61"/>
                    </a:lnTo>
                    <a:close/>
                    <a:moveTo>
                      <a:pt x="58" y="57"/>
                    </a:moveTo>
                    <a:lnTo>
                      <a:pt x="66" y="49"/>
                    </a:lnTo>
                    <a:lnTo>
                      <a:pt x="58" y="57"/>
                    </a:lnTo>
                    <a:lnTo>
                      <a:pt x="64" y="64"/>
                    </a:lnTo>
                    <a:lnTo>
                      <a:pt x="58" y="57"/>
                    </a:lnTo>
                    <a:close/>
                    <a:moveTo>
                      <a:pt x="58" y="57"/>
                    </a:moveTo>
                    <a:lnTo>
                      <a:pt x="61" y="54"/>
                    </a:lnTo>
                    <a:lnTo>
                      <a:pt x="74" y="68"/>
                    </a:lnTo>
                    <a:lnTo>
                      <a:pt x="71" y="71"/>
                    </a:lnTo>
                    <a:lnTo>
                      <a:pt x="58" y="57"/>
                    </a:lnTo>
                    <a:close/>
                    <a:moveTo>
                      <a:pt x="76" y="65"/>
                    </a:moveTo>
                    <a:lnTo>
                      <a:pt x="75" y="67"/>
                    </a:lnTo>
                    <a:lnTo>
                      <a:pt x="74" y="68"/>
                    </a:lnTo>
                    <a:lnTo>
                      <a:pt x="68" y="61"/>
                    </a:lnTo>
                    <a:lnTo>
                      <a:pt x="76" y="65"/>
                    </a:lnTo>
                    <a:close/>
                    <a:moveTo>
                      <a:pt x="59" y="57"/>
                    </a:moveTo>
                    <a:lnTo>
                      <a:pt x="62" y="51"/>
                    </a:lnTo>
                    <a:lnTo>
                      <a:pt x="79" y="60"/>
                    </a:lnTo>
                    <a:lnTo>
                      <a:pt x="76" y="65"/>
                    </a:lnTo>
                    <a:lnTo>
                      <a:pt x="59" y="57"/>
                    </a:lnTo>
                    <a:close/>
                    <a:moveTo>
                      <a:pt x="62" y="51"/>
                    </a:moveTo>
                    <a:lnTo>
                      <a:pt x="63" y="50"/>
                    </a:lnTo>
                    <a:lnTo>
                      <a:pt x="64" y="49"/>
                    </a:lnTo>
                    <a:lnTo>
                      <a:pt x="71" y="55"/>
                    </a:lnTo>
                    <a:lnTo>
                      <a:pt x="62" y="51"/>
                    </a:lnTo>
                    <a:close/>
                    <a:moveTo>
                      <a:pt x="64" y="49"/>
                    </a:moveTo>
                    <a:lnTo>
                      <a:pt x="66" y="45"/>
                    </a:lnTo>
                    <a:lnTo>
                      <a:pt x="81" y="59"/>
                    </a:lnTo>
                    <a:lnTo>
                      <a:pt x="77" y="62"/>
                    </a:lnTo>
                    <a:lnTo>
                      <a:pt x="64" y="49"/>
                    </a:lnTo>
                    <a:close/>
                    <a:moveTo>
                      <a:pt x="83" y="52"/>
                    </a:moveTo>
                    <a:lnTo>
                      <a:pt x="83" y="55"/>
                    </a:lnTo>
                    <a:lnTo>
                      <a:pt x="81" y="59"/>
                    </a:lnTo>
                    <a:lnTo>
                      <a:pt x="74" y="52"/>
                    </a:lnTo>
                    <a:lnTo>
                      <a:pt x="83" y="52"/>
                    </a:lnTo>
                    <a:close/>
                    <a:moveTo>
                      <a:pt x="64" y="52"/>
                    </a:moveTo>
                    <a:lnTo>
                      <a:pt x="64" y="45"/>
                    </a:lnTo>
                    <a:lnTo>
                      <a:pt x="83" y="45"/>
                    </a:lnTo>
                    <a:lnTo>
                      <a:pt x="83" y="52"/>
                    </a:lnTo>
                    <a:lnTo>
                      <a:pt x="64" y="52"/>
                    </a:lnTo>
                    <a:close/>
                    <a:moveTo>
                      <a:pt x="64" y="45"/>
                    </a:moveTo>
                    <a:lnTo>
                      <a:pt x="64" y="41"/>
                    </a:lnTo>
                    <a:lnTo>
                      <a:pt x="66" y="39"/>
                    </a:lnTo>
                    <a:lnTo>
                      <a:pt x="74" y="45"/>
                    </a:lnTo>
                    <a:lnTo>
                      <a:pt x="64" y="45"/>
                    </a:lnTo>
                    <a:close/>
                    <a:moveTo>
                      <a:pt x="66" y="39"/>
                    </a:moveTo>
                    <a:lnTo>
                      <a:pt x="70" y="35"/>
                    </a:lnTo>
                    <a:lnTo>
                      <a:pt x="84" y="49"/>
                    </a:lnTo>
                    <a:lnTo>
                      <a:pt x="81" y="52"/>
                    </a:lnTo>
                    <a:lnTo>
                      <a:pt x="66" y="39"/>
                    </a:lnTo>
                    <a:close/>
                    <a:moveTo>
                      <a:pt x="86" y="42"/>
                    </a:moveTo>
                    <a:lnTo>
                      <a:pt x="86" y="46"/>
                    </a:lnTo>
                    <a:lnTo>
                      <a:pt x="84" y="49"/>
                    </a:lnTo>
                    <a:lnTo>
                      <a:pt x="76" y="42"/>
                    </a:lnTo>
                    <a:lnTo>
                      <a:pt x="86" y="42"/>
                    </a:lnTo>
                    <a:close/>
                    <a:moveTo>
                      <a:pt x="68" y="42"/>
                    </a:moveTo>
                    <a:lnTo>
                      <a:pt x="68" y="39"/>
                    </a:lnTo>
                    <a:lnTo>
                      <a:pt x="86" y="39"/>
                    </a:lnTo>
                    <a:lnTo>
                      <a:pt x="86" y="42"/>
                    </a:lnTo>
                    <a:lnTo>
                      <a:pt x="68" y="42"/>
                    </a:lnTo>
                    <a:close/>
                    <a:moveTo>
                      <a:pt x="85" y="34"/>
                    </a:moveTo>
                    <a:lnTo>
                      <a:pt x="86" y="36"/>
                    </a:lnTo>
                    <a:lnTo>
                      <a:pt x="86" y="39"/>
                    </a:lnTo>
                    <a:lnTo>
                      <a:pt x="76" y="39"/>
                    </a:lnTo>
                    <a:lnTo>
                      <a:pt x="85" y="34"/>
                    </a:lnTo>
                    <a:close/>
                    <a:moveTo>
                      <a:pt x="69" y="43"/>
                    </a:moveTo>
                    <a:lnTo>
                      <a:pt x="65" y="36"/>
                    </a:lnTo>
                    <a:lnTo>
                      <a:pt x="82" y="29"/>
                    </a:lnTo>
                    <a:lnTo>
                      <a:pt x="85" y="34"/>
                    </a:lnTo>
                    <a:lnTo>
                      <a:pt x="69" y="43"/>
                    </a:lnTo>
                    <a:close/>
                    <a:moveTo>
                      <a:pt x="65" y="36"/>
                    </a:moveTo>
                    <a:lnTo>
                      <a:pt x="64" y="35"/>
                    </a:lnTo>
                    <a:lnTo>
                      <a:pt x="64" y="32"/>
                    </a:lnTo>
                    <a:lnTo>
                      <a:pt x="74" y="32"/>
                    </a:lnTo>
                    <a:lnTo>
                      <a:pt x="65" y="36"/>
                    </a:lnTo>
                    <a:close/>
                    <a:moveTo>
                      <a:pt x="64" y="32"/>
                    </a:moveTo>
                    <a:lnTo>
                      <a:pt x="64" y="30"/>
                    </a:lnTo>
                    <a:lnTo>
                      <a:pt x="83" y="30"/>
                    </a:lnTo>
                    <a:lnTo>
                      <a:pt x="83" y="32"/>
                    </a:lnTo>
                    <a:lnTo>
                      <a:pt x="64" y="32"/>
                    </a:lnTo>
                    <a:close/>
                    <a:moveTo>
                      <a:pt x="81" y="22"/>
                    </a:moveTo>
                    <a:lnTo>
                      <a:pt x="83" y="25"/>
                    </a:lnTo>
                    <a:lnTo>
                      <a:pt x="83" y="30"/>
                    </a:lnTo>
                    <a:lnTo>
                      <a:pt x="74" y="30"/>
                    </a:lnTo>
                    <a:lnTo>
                      <a:pt x="81" y="22"/>
                    </a:lnTo>
                    <a:close/>
                    <a:moveTo>
                      <a:pt x="66" y="36"/>
                    </a:moveTo>
                    <a:lnTo>
                      <a:pt x="64" y="33"/>
                    </a:lnTo>
                    <a:lnTo>
                      <a:pt x="77" y="20"/>
                    </a:lnTo>
                    <a:lnTo>
                      <a:pt x="81" y="22"/>
                    </a:lnTo>
                    <a:lnTo>
                      <a:pt x="66" y="36"/>
                    </a:lnTo>
                    <a:close/>
                    <a:moveTo>
                      <a:pt x="64" y="33"/>
                    </a:moveTo>
                    <a:lnTo>
                      <a:pt x="61" y="30"/>
                    </a:lnTo>
                    <a:lnTo>
                      <a:pt x="74" y="17"/>
                    </a:lnTo>
                    <a:lnTo>
                      <a:pt x="77" y="20"/>
                    </a:lnTo>
                    <a:lnTo>
                      <a:pt x="64" y="33"/>
                    </a:lnTo>
                    <a:close/>
                    <a:moveTo>
                      <a:pt x="61" y="30"/>
                    </a:moveTo>
                    <a:lnTo>
                      <a:pt x="58" y="27"/>
                    </a:lnTo>
                    <a:lnTo>
                      <a:pt x="71" y="13"/>
                    </a:lnTo>
                    <a:lnTo>
                      <a:pt x="74" y="17"/>
                    </a:lnTo>
                    <a:lnTo>
                      <a:pt x="61" y="30"/>
                    </a:lnTo>
                    <a:close/>
                    <a:moveTo>
                      <a:pt x="64" y="10"/>
                    </a:moveTo>
                    <a:lnTo>
                      <a:pt x="68" y="10"/>
                    </a:lnTo>
                    <a:lnTo>
                      <a:pt x="71" y="13"/>
                    </a:lnTo>
                    <a:lnTo>
                      <a:pt x="64" y="20"/>
                    </a:lnTo>
                    <a:lnTo>
                      <a:pt x="64" y="10"/>
                    </a:lnTo>
                    <a:close/>
                    <a:moveTo>
                      <a:pt x="64" y="30"/>
                    </a:moveTo>
                    <a:lnTo>
                      <a:pt x="61" y="30"/>
                    </a:lnTo>
                    <a:lnTo>
                      <a:pt x="61" y="10"/>
                    </a:lnTo>
                    <a:lnTo>
                      <a:pt x="64" y="10"/>
                    </a:lnTo>
                    <a:lnTo>
                      <a:pt x="64" y="30"/>
                    </a:lnTo>
                    <a:close/>
                    <a:moveTo>
                      <a:pt x="61" y="30"/>
                    </a:moveTo>
                    <a:lnTo>
                      <a:pt x="54" y="30"/>
                    </a:lnTo>
                    <a:lnTo>
                      <a:pt x="54" y="10"/>
                    </a:lnTo>
                    <a:lnTo>
                      <a:pt x="61" y="10"/>
                    </a:lnTo>
                    <a:lnTo>
                      <a:pt x="61" y="30"/>
                    </a:lnTo>
                    <a:close/>
                    <a:moveTo>
                      <a:pt x="54" y="30"/>
                    </a:moveTo>
                    <a:lnTo>
                      <a:pt x="51" y="30"/>
                    </a:lnTo>
                    <a:lnTo>
                      <a:pt x="51" y="10"/>
                    </a:lnTo>
                    <a:lnTo>
                      <a:pt x="54" y="10"/>
                    </a:lnTo>
                    <a:lnTo>
                      <a:pt x="54" y="30"/>
                    </a:lnTo>
                    <a:close/>
                    <a:moveTo>
                      <a:pt x="51" y="30"/>
                    </a:moveTo>
                    <a:lnTo>
                      <a:pt x="45" y="30"/>
                    </a:lnTo>
                    <a:lnTo>
                      <a:pt x="45" y="10"/>
                    </a:lnTo>
                    <a:lnTo>
                      <a:pt x="51" y="10"/>
                    </a:lnTo>
                    <a:lnTo>
                      <a:pt x="51" y="30"/>
                    </a:lnTo>
                    <a:close/>
                    <a:moveTo>
                      <a:pt x="45" y="30"/>
                    </a:moveTo>
                    <a:lnTo>
                      <a:pt x="39" y="30"/>
                    </a:lnTo>
                    <a:lnTo>
                      <a:pt x="39" y="10"/>
                    </a:lnTo>
                    <a:lnTo>
                      <a:pt x="45" y="10"/>
                    </a:lnTo>
                    <a:lnTo>
                      <a:pt x="45" y="30"/>
                    </a:lnTo>
                    <a:close/>
                    <a:moveTo>
                      <a:pt x="32" y="13"/>
                    </a:moveTo>
                    <a:lnTo>
                      <a:pt x="34" y="10"/>
                    </a:lnTo>
                    <a:lnTo>
                      <a:pt x="39" y="10"/>
                    </a:lnTo>
                    <a:lnTo>
                      <a:pt x="39" y="20"/>
                    </a:lnTo>
                    <a:lnTo>
                      <a:pt x="32" y="13"/>
                    </a:lnTo>
                    <a:close/>
                    <a:moveTo>
                      <a:pt x="45" y="27"/>
                    </a:moveTo>
                    <a:lnTo>
                      <a:pt x="42" y="30"/>
                    </a:lnTo>
                    <a:lnTo>
                      <a:pt x="29" y="17"/>
                    </a:lnTo>
                    <a:lnTo>
                      <a:pt x="32" y="13"/>
                    </a:lnTo>
                    <a:lnTo>
                      <a:pt x="45" y="27"/>
                    </a:lnTo>
                    <a:close/>
                    <a:moveTo>
                      <a:pt x="42" y="30"/>
                    </a:moveTo>
                    <a:lnTo>
                      <a:pt x="39" y="32"/>
                    </a:lnTo>
                    <a:lnTo>
                      <a:pt x="36" y="32"/>
                    </a:lnTo>
                    <a:lnTo>
                      <a:pt x="36" y="23"/>
                    </a:lnTo>
                    <a:lnTo>
                      <a:pt x="42" y="30"/>
                    </a:lnTo>
                    <a:close/>
                    <a:moveTo>
                      <a:pt x="36" y="32"/>
                    </a:moveTo>
                    <a:lnTo>
                      <a:pt x="29" y="32"/>
                    </a:lnTo>
                    <a:lnTo>
                      <a:pt x="29" y="13"/>
                    </a:lnTo>
                    <a:lnTo>
                      <a:pt x="36" y="13"/>
                    </a:lnTo>
                    <a:lnTo>
                      <a:pt x="36" y="32"/>
                    </a:lnTo>
                    <a:close/>
                    <a:moveTo>
                      <a:pt x="22" y="17"/>
                    </a:moveTo>
                    <a:lnTo>
                      <a:pt x="26" y="13"/>
                    </a:lnTo>
                    <a:lnTo>
                      <a:pt x="29" y="13"/>
                    </a:lnTo>
                    <a:lnTo>
                      <a:pt x="29" y="23"/>
                    </a:lnTo>
                    <a:lnTo>
                      <a:pt x="22" y="17"/>
                    </a:lnTo>
                    <a:close/>
                    <a:moveTo>
                      <a:pt x="36" y="30"/>
                    </a:moveTo>
                    <a:lnTo>
                      <a:pt x="32" y="33"/>
                    </a:lnTo>
                    <a:lnTo>
                      <a:pt x="19" y="20"/>
                    </a:lnTo>
                    <a:lnTo>
                      <a:pt x="22" y="17"/>
                    </a:lnTo>
                    <a:lnTo>
                      <a:pt x="36" y="30"/>
                    </a:lnTo>
                    <a:close/>
                    <a:moveTo>
                      <a:pt x="19" y="20"/>
                    </a:moveTo>
                    <a:lnTo>
                      <a:pt x="38" y="0"/>
                    </a:lnTo>
                    <a:lnTo>
                      <a:pt x="19" y="20"/>
                    </a:lnTo>
                    <a:lnTo>
                      <a:pt x="26" y="27"/>
                    </a:lnTo>
                    <a:lnTo>
                      <a:pt x="19" y="20"/>
                    </a:lnTo>
                    <a:close/>
                    <a:moveTo>
                      <a:pt x="32" y="33"/>
                    </a:moveTo>
                    <a:lnTo>
                      <a:pt x="27" y="40"/>
                    </a:lnTo>
                    <a:lnTo>
                      <a:pt x="12" y="25"/>
                    </a:lnTo>
                    <a:lnTo>
                      <a:pt x="19" y="20"/>
                    </a:lnTo>
                    <a:lnTo>
                      <a:pt x="32" y="33"/>
                    </a:lnTo>
                    <a:close/>
                    <a:moveTo>
                      <a:pt x="27" y="40"/>
                    </a:moveTo>
                    <a:lnTo>
                      <a:pt x="27" y="40"/>
                    </a:lnTo>
                    <a:lnTo>
                      <a:pt x="20" y="32"/>
                    </a:lnTo>
                    <a:lnTo>
                      <a:pt x="27" y="40"/>
                    </a:lnTo>
                    <a:close/>
                    <a:moveTo>
                      <a:pt x="27" y="40"/>
                    </a:moveTo>
                    <a:lnTo>
                      <a:pt x="23" y="42"/>
                    </a:lnTo>
                    <a:lnTo>
                      <a:pt x="10" y="29"/>
                    </a:lnTo>
                    <a:lnTo>
                      <a:pt x="12" y="25"/>
                    </a:lnTo>
                    <a:lnTo>
                      <a:pt x="27" y="40"/>
                    </a:lnTo>
                    <a:close/>
                    <a:moveTo>
                      <a:pt x="10" y="29"/>
                    </a:moveTo>
                    <a:lnTo>
                      <a:pt x="0" y="39"/>
                    </a:lnTo>
                    <a:lnTo>
                      <a:pt x="10" y="29"/>
                    </a:lnTo>
                    <a:lnTo>
                      <a:pt x="17" y="35"/>
                    </a:lnTo>
                    <a:lnTo>
                      <a:pt x="10" y="29"/>
                    </a:lnTo>
                    <a:close/>
                    <a:moveTo>
                      <a:pt x="23" y="42"/>
                    </a:moveTo>
                    <a:lnTo>
                      <a:pt x="20" y="45"/>
                    </a:lnTo>
                    <a:lnTo>
                      <a:pt x="7" y="32"/>
                    </a:lnTo>
                    <a:lnTo>
                      <a:pt x="10" y="29"/>
                    </a:lnTo>
                    <a:lnTo>
                      <a:pt x="23" y="42"/>
                    </a:lnTo>
                    <a:close/>
                    <a:moveTo>
                      <a:pt x="4" y="39"/>
                    </a:moveTo>
                    <a:lnTo>
                      <a:pt x="4" y="35"/>
                    </a:lnTo>
                    <a:lnTo>
                      <a:pt x="7" y="32"/>
                    </a:lnTo>
                    <a:lnTo>
                      <a:pt x="14" y="39"/>
                    </a:lnTo>
                    <a:lnTo>
                      <a:pt x="4" y="39"/>
                    </a:lnTo>
                    <a:close/>
                    <a:moveTo>
                      <a:pt x="22" y="39"/>
                    </a:moveTo>
                    <a:lnTo>
                      <a:pt x="22" y="42"/>
                    </a:lnTo>
                    <a:lnTo>
                      <a:pt x="4" y="42"/>
                    </a:lnTo>
                    <a:lnTo>
                      <a:pt x="4" y="39"/>
                    </a:lnTo>
                    <a:lnTo>
                      <a:pt x="22" y="39"/>
                    </a:lnTo>
                    <a:close/>
                    <a:moveTo>
                      <a:pt x="22" y="42"/>
                    </a:moveTo>
                    <a:lnTo>
                      <a:pt x="22" y="44"/>
                    </a:lnTo>
                    <a:lnTo>
                      <a:pt x="21" y="46"/>
                    </a:lnTo>
                    <a:lnTo>
                      <a:pt x="14" y="42"/>
                    </a:lnTo>
                    <a:lnTo>
                      <a:pt x="22" y="42"/>
                    </a:lnTo>
                    <a:close/>
                    <a:moveTo>
                      <a:pt x="21" y="46"/>
                    </a:moveTo>
                    <a:lnTo>
                      <a:pt x="19" y="53"/>
                    </a:lnTo>
                    <a:lnTo>
                      <a:pt x="1" y="44"/>
                    </a:lnTo>
                    <a:lnTo>
                      <a:pt x="5" y="38"/>
                    </a:lnTo>
                    <a:lnTo>
                      <a:pt x="21" y="46"/>
                    </a:lnTo>
                    <a:close/>
                    <a:moveTo>
                      <a:pt x="0" y="49"/>
                    </a:moveTo>
                    <a:lnTo>
                      <a:pt x="0" y="46"/>
                    </a:lnTo>
                    <a:lnTo>
                      <a:pt x="1" y="44"/>
                    </a:lnTo>
                    <a:lnTo>
                      <a:pt x="10" y="49"/>
                    </a:lnTo>
                    <a:lnTo>
                      <a:pt x="0" y="49"/>
                    </a:lnTo>
                    <a:close/>
                    <a:moveTo>
                      <a:pt x="20" y="49"/>
                    </a:moveTo>
                    <a:lnTo>
                      <a:pt x="20" y="52"/>
                    </a:lnTo>
                    <a:lnTo>
                      <a:pt x="0" y="52"/>
                    </a:lnTo>
                    <a:lnTo>
                      <a:pt x="0" y="49"/>
                    </a:lnTo>
                    <a:lnTo>
                      <a:pt x="20" y="49"/>
                    </a:lnTo>
                    <a:close/>
                    <a:moveTo>
                      <a:pt x="20" y="52"/>
                    </a:moveTo>
                    <a:lnTo>
                      <a:pt x="20" y="59"/>
                    </a:lnTo>
                    <a:lnTo>
                      <a:pt x="0" y="59"/>
                    </a:lnTo>
                    <a:lnTo>
                      <a:pt x="0" y="52"/>
                    </a:lnTo>
                    <a:lnTo>
                      <a:pt x="20" y="52"/>
                    </a:lnTo>
                    <a:close/>
                    <a:moveTo>
                      <a:pt x="20" y="59"/>
                    </a:moveTo>
                    <a:lnTo>
                      <a:pt x="20" y="61"/>
                    </a:lnTo>
                    <a:lnTo>
                      <a:pt x="0" y="61"/>
                    </a:lnTo>
                    <a:lnTo>
                      <a:pt x="0" y="59"/>
                    </a:lnTo>
                    <a:lnTo>
                      <a:pt x="20" y="59"/>
                    </a:lnTo>
                    <a:close/>
                    <a:moveTo>
                      <a:pt x="4" y="68"/>
                    </a:moveTo>
                    <a:lnTo>
                      <a:pt x="0" y="65"/>
                    </a:lnTo>
                    <a:lnTo>
                      <a:pt x="0" y="61"/>
                    </a:lnTo>
                    <a:lnTo>
                      <a:pt x="10" y="61"/>
                    </a:lnTo>
                    <a:lnTo>
                      <a:pt x="4" y="68"/>
                    </a:lnTo>
                    <a:close/>
                    <a:moveTo>
                      <a:pt x="17" y="54"/>
                    </a:moveTo>
                    <a:lnTo>
                      <a:pt x="20" y="57"/>
                    </a:lnTo>
                    <a:lnTo>
                      <a:pt x="7" y="71"/>
                    </a:lnTo>
                    <a:lnTo>
                      <a:pt x="4" y="68"/>
                    </a:lnTo>
                    <a:lnTo>
                      <a:pt x="17" y="54"/>
                    </a:lnTo>
                    <a:close/>
                    <a:moveTo>
                      <a:pt x="20" y="57"/>
                    </a:moveTo>
                    <a:lnTo>
                      <a:pt x="23" y="61"/>
                    </a:lnTo>
                    <a:lnTo>
                      <a:pt x="10" y="74"/>
                    </a:lnTo>
                    <a:lnTo>
                      <a:pt x="7" y="71"/>
                    </a:lnTo>
                    <a:lnTo>
                      <a:pt x="20" y="57"/>
                    </a:lnTo>
                    <a:close/>
                    <a:moveTo>
                      <a:pt x="23" y="61"/>
                    </a:moveTo>
                    <a:lnTo>
                      <a:pt x="27" y="64"/>
                    </a:lnTo>
                    <a:lnTo>
                      <a:pt x="12" y="77"/>
                    </a:lnTo>
                    <a:lnTo>
                      <a:pt x="10" y="74"/>
                    </a:lnTo>
                    <a:lnTo>
                      <a:pt x="23" y="61"/>
                    </a:lnTo>
                    <a:close/>
                    <a:moveTo>
                      <a:pt x="27" y="64"/>
                    </a:moveTo>
                    <a:lnTo>
                      <a:pt x="17" y="54"/>
                    </a:lnTo>
                    <a:lnTo>
                      <a:pt x="27" y="64"/>
                    </a:lnTo>
                    <a:lnTo>
                      <a:pt x="20" y="71"/>
                    </a:lnTo>
                    <a:lnTo>
                      <a:pt x="27" y="64"/>
                    </a:lnTo>
                    <a:close/>
                    <a:moveTo>
                      <a:pt x="27" y="64"/>
                    </a:moveTo>
                    <a:lnTo>
                      <a:pt x="30" y="67"/>
                    </a:lnTo>
                    <a:lnTo>
                      <a:pt x="16" y="81"/>
                    </a:lnTo>
                    <a:lnTo>
                      <a:pt x="12" y="77"/>
                    </a:lnTo>
                    <a:lnTo>
                      <a:pt x="27" y="64"/>
                    </a:lnTo>
                    <a:close/>
                    <a:moveTo>
                      <a:pt x="22" y="84"/>
                    </a:moveTo>
                    <a:lnTo>
                      <a:pt x="19" y="84"/>
                    </a:lnTo>
                    <a:lnTo>
                      <a:pt x="16" y="81"/>
                    </a:lnTo>
                    <a:lnTo>
                      <a:pt x="22" y="74"/>
                    </a:lnTo>
                    <a:lnTo>
                      <a:pt x="22" y="84"/>
                    </a:lnTo>
                    <a:close/>
                    <a:moveTo>
                      <a:pt x="22" y="64"/>
                    </a:moveTo>
                    <a:lnTo>
                      <a:pt x="26" y="64"/>
                    </a:lnTo>
                    <a:lnTo>
                      <a:pt x="26" y="84"/>
                    </a:lnTo>
                    <a:lnTo>
                      <a:pt x="22" y="84"/>
                    </a:lnTo>
                    <a:lnTo>
                      <a:pt x="22" y="64"/>
                    </a:lnTo>
                    <a:close/>
                    <a:moveTo>
                      <a:pt x="26" y="64"/>
                    </a:moveTo>
                    <a:lnTo>
                      <a:pt x="30" y="64"/>
                    </a:lnTo>
                    <a:lnTo>
                      <a:pt x="32" y="67"/>
                    </a:lnTo>
                    <a:lnTo>
                      <a:pt x="26" y="74"/>
                    </a:lnTo>
                    <a:lnTo>
                      <a:pt x="26" y="64"/>
                    </a:lnTo>
                    <a:close/>
                    <a:moveTo>
                      <a:pt x="32" y="67"/>
                    </a:moveTo>
                    <a:lnTo>
                      <a:pt x="36" y="71"/>
                    </a:lnTo>
                    <a:lnTo>
                      <a:pt x="22" y="84"/>
                    </a:lnTo>
                    <a:lnTo>
                      <a:pt x="19" y="81"/>
                    </a:lnTo>
                    <a:lnTo>
                      <a:pt x="32" y="67"/>
                    </a:lnTo>
                    <a:close/>
                    <a:moveTo>
                      <a:pt x="29" y="87"/>
                    </a:moveTo>
                    <a:lnTo>
                      <a:pt x="26" y="87"/>
                    </a:lnTo>
                    <a:lnTo>
                      <a:pt x="22" y="84"/>
                    </a:lnTo>
                    <a:lnTo>
                      <a:pt x="29" y="77"/>
                    </a:lnTo>
                    <a:lnTo>
                      <a:pt x="29" y="87"/>
                    </a:lnTo>
                    <a:close/>
                    <a:moveTo>
                      <a:pt x="29" y="67"/>
                    </a:moveTo>
                    <a:lnTo>
                      <a:pt x="36" y="67"/>
                    </a:lnTo>
                    <a:lnTo>
                      <a:pt x="36" y="87"/>
                    </a:lnTo>
                    <a:lnTo>
                      <a:pt x="29" y="87"/>
                    </a:lnTo>
                    <a:lnTo>
                      <a:pt x="29" y="67"/>
                    </a:lnTo>
                    <a:close/>
                    <a:moveTo>
                      <a:pt x="36" y="67"/>
                    </a:moveTo>
                    <a:lnTo>
                      <a:pt x="42" y="67"/>
                    </a:lnTo>
                    <a:lnTo>
                      <a:pt x="42" y="87"/>
                    </a:lnTo>
                    <a:lnTo>
                      <a:pt x="36" y="87"/>
                    </a:lnTo>
                    <a:lnTo>
                      <a:pt x="36" y="67"/>
                    </a:lnTo>
                    <a:close/>
                    <a:moveTo>
                      <a:pt x="49" y="84"/>
                    </a:moveTo>
                    <a:lnTo>
                      <a:pt x="45" y="87"/>
                    </a:lnTo>
                    <a:lnTo>
                      <a:pt x="42" y="87"/>
                    </a:lnTo>
                    <a:lnTo>
                      <a:pt x="42" y="77"/>
                    </a:lnTo>
                    <a:lnTo>
                      <a:pt x="49" y="84"/>
                    </a:lnTo>
                    <a:close/>
                    <a:moveTo>
                      <a:pt x="36" y="71"/>
                    </a:moveTo>
                    <a:lnTo>
                      <a:pt x="38" y="67"/>
                    </a:lnTo>
                    <a:lnTo>
                      <a:pt x="52" y="81"/>
                    </a:lnTo>
                    <a:lnTo>
                      <a:pt x="49" y="84"/>
                    </a:lnTo>
                    <a:lnTo>
                      <a:pt x="36" y="71"/>
                    </a:lnTo>
                    <a:close/>
                    <a:moveTo>
                      <a:pt x="38" y="67"/>
                    </a:moveTo>
                    <a:lnTo>
                      <a:pt x="41" y="64"/>
                    </a:lnTo>
                    <a:lnTo>
                      <a:pt x="45" y="64"/>
                    </a:lnTo>
                    <a:lnTo>
                      <a:pt x="45" y="74"/>
                    </a:lnTo>
                    <a:lnTo>
                      <a:pt x="38" y="67"/>
                    </a:lnTo>
                    <a:close/>
                    <a:moveTo>
                      <a:pt x="45" y="64"/>
                    </a:moveTo>
                    <a:lnTo>
                      <a:pt x="51" y="64"/>
                    </a:lnTo>
                    <a:lnTo>
                      <a:pt x="51" y="84"/>
                    </a:lnTo>
                    <a:lnTo>
                      <a:pt x="45" y="84"/>
                    </a:lnTo>
                    <a:lnTo>
                      <a:pt x="45" y="64"/>
                    </a:lnTo>
                    <a:close/>
                    <a:moveTo>
                      <a:pt x="58" y="81"/>
                    </a:moveTo>
                    <a:lnTo>
                      <a:pt x="55" y="84"/>
                    </a:lnTo>
                    <a:lnTo>
                      <a:pt x="51" y="84"/>
                    </a:lnTo>
                    <a:lnTo>
                      <a:pt x="51" y="74"/>
                    </a:lnTo>
                    <a:lnTo>
                      <a:pt x="58" y="81"/>
                    </a:lnTo>
                    <a:close/>
                    <a:moveTo>
                      <a:pt x="44" y="67"/>
                    </a:moveTo>
                    <a:lnTo>
                      <a:pt x="48" y="64"/>
                    </a:lnTo>
                    <a:lnTo>
                      <a:pt x="61" y="77"/>
                    </a:lnTo>
                    <a:lnTo>
                      <a:pt x="58" y="81"/>
                    </a:lnTo>
                    <a:lnTo>
                      <a:pt x="44" y="6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86" name="Freeform 372">
                <a:extLst>
                  <a:ext uri="{FF2B5EF4-FFF2-40B4-BE49-F238E27FC236}">
                    <a16:creationId xmlns:a16="http://schemas.microsoft.com/office/drawing/2014/main" id="{D1D45288-2A1A-4092-95FE-743C53A49869}"/>
                  </a:ext>
                </a:extLst>
              </p:cNvPr>
              <p:cNvSpPr>
                <a:spLocks/>
              </p:cNvSpPr>
              <p:nvPr/>
            </p:nvSpPr>
            <p:spPr bwMode="auto">
              <a:xfrm>
                <a:off x="3464" y="3019"/>
                <a:ext cx="16" cy="15"/>
              </a:xfrm>
              <a:custGeom>
                <a:avLst/>
                <a:gdLst>
                  <a:gd name="T0" fmla="*/ 11 w 66"/>
                  <a:gd name="T1" fmla="*/ 13 h 57"/>
                  <a:gd name="T2" fmla="*/ 12 w 66"/>
                  <a:gd name="T3" fmla="*/ 12 h 57"/>
                  <a:gd name="T4" fmla="*/ 13 w 66"/>
                  <a:gd name="T5" fmla="*/ 12 h 57"/>
                  <a:gd name="T6" fmla="*/ 14 w 66"/>
                  <a:gd name="T7" fmla="*/ 11 h 57"/>
                  <a:gd name="T8" fmla="*/ 14 w 66"/>
                  <a:gd name="T9" fmla="*/ 9 h 57"/>
                  <a:gd name="T10" fmla="*/ 15 w 66"/>
                  <a:gd name="T11" fmla="*/ 8 h 57"/>
                  <a:gd name="T12" fmla="*/ 15 w 66"/>
                  <a:gd name="T13" fmla="*/ 7 h 57"/>
                  <a:gd name="T14" fmla="*/ 16 w 66"/>
                  <a:gd name="T15" fmla="*/ 6 h 57"/>
                  <a:gd name="T16" fmla="*/ 16 w 66"/>
                  <a:gd name="T17" fmla="*/ 5 h 57"/>
                  <a:gd name="T18" fmla="*/ 15 w 66"/>
                  <a:gd name="T19" fmla="*/ 3 h 57"/>
                  <a:gd name="T20" fmla="*/ 15 w 66"/>
                  <a:gd name="T21" fmla="*/ 2 h 57"/>
                  <a:gd name="T22" fmla="*/ 14 w 66"/>
                  <a:gd name="T23" fmla="*/ 2 h 57"/>
                  <a:gd name="T24" fmla="*/ 14 w 66"/>
                  <a:gd name="T25" fmla="*/ 1 h 57"/>
                  <a:gd name="T26" fmla="*/ 13 w 66"/>
                  <a:gd name="T27" fmla="*/ 0 h 57"/>
                  <a:gd name="T28" fmla="*/ 11 w 66"/>
                  <a:gd name="T29" fmla="*/ 0 h 57"/>
                  <a:gd name="T30" fmla="*/ 11 w 66"/>
                  <a:gd name="T31" fmla="*/ 0 h 57"/>
                  <a:gd name="T32" fmla="*/ 9 w 66"/>
                  <a:gd name="T33" fmla="*/ 0 h 57"/>
                  <a:gd name="T34" fmla="*/ 8 w 66"/>
                  <a:gd name="T35" fmla="*/ 0 h 57"/>
                  <a:gd name="T36" fmla="*/ 7 w 66"/>
                  <a:gd name="T37" fmla="*/ 0 h 57"/>
                  <a:gd name="T38" fmla="*/ 6 w 66"/>
                  <a:gd name="T39" fmla="*/ 1 h 57"/>
                  <a:gd name="T40" fmla="*/ 5 w 66"/>
                  <a:gd name="T41" fmla="*/ 1 h 57"/>
                  <a:gd name="T42" fmla="*/ 3 w 66"/>
                  <a:gd name="T43" fmla="*/ 2 h 57"/>
                  <a:gd name="T44" fmla="*/ 2 w 66"/>
                  <a:gd name="T45" fmla="*/ 3 h 57"/>
                  <a:gd name="T46" fmla="*/ 1 w 66"/>
                  <a:gd name="T47" fmla="*/ 4 h 57"/>
                  <a:gd name="T48" fmla="*/ 1 w 66"/>
                  <a:gd name="T49" fmla="*/ 5 h 57"/>
                  <a:gd name="T50" fmla="*/ 0 w 66"/>
                  <a:gd name="T51" fmla="*/ 7 h 57"/>
                  <a:gd name="T52" fmla="*/ 0 w 66"/>
                  <a:gd name="T53" fmla="*/ 8 h 57"/>
                  <a:gd name="T54" fmla="*/ 0 w 66"/>
                  <a:gd name="T55" fmla="*/ 8 h 57"/>
                  <a:gd name="T56" fmla="*/ 0 w 66"/>
                  <a:gd name="T57" fmla="*/ 10 h 57"/>
                  <a:gd name="T58" fmla="*/ 0 w 66"/>
                  <a:gd name="T59" fmla="*/ 11 h 57"/>
                  <a:gd name="T60" fmla="*/ 1 w 66"/>
                  <a:gd name="T61" fmla="*/ 12 h 57"/>
                  <a:gd name="T62" fmla="*/ 1 w 66"/>
                  <a:gd name="T63" fmla="*/ 12 h 57"/>
                  <a:gd name="T64" fmla="*/ 1 w 66"/>
                  <a:gd name="T65" fmla="*/ 13 h 57"/>
                  <a:gd name="T66" fmla="*/ 3 w 66"/>
                  <a:gd name="T67" fmla="*/ 14 h 57"/>
                  <a:gd name="T68" fmla="*/ 4 w 66"/>
                  <a:gd name="T69" fmla="*/ 14 h 57"/>
                  <a:gd name="T70" fmla="*/ 5 w 66"/>
                  <a:gd name="T71" fmla="*/ 15 h 57"/>
                  <a:gd name="T72" fmla="*/ 6 w 66"/>
                  <a:gd name="T73" fmla="*/ 15 h 57"/>
                  <a:gd name="T74" fmla="*/ 7 w 66"/>
                  <a:gd name="T75" fmla="*/ 15 h 57"/>
                  <a:gd name="T76" fmla="*/ 8 w 66"/>
                  <a:gd name="T77" fmla="*/ 14 h 57"/>
                  <a:gd name="T78" fmla="*/ 10 w 66"/>
                  <a:gd name="T79" fmla="*/ 14 h 57"/>
                  <a:gd name="T80" fmla="*/ 11 w 66"/>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4" y="51"/>
                    </a:moveTo>
                    <a:lnTo>
                      <a:pt x="51" y="47"/>
                    </a:lnTo>
                    <a:lnTo>
                      <a:pt x="54" y="44"/>
                    </a:lnTo>
                    <a:lnTo>
                      <a:pt x="57" y="41"/>
                    </a:lnTo>
                    <a:lnTo>
                      <a:pt x="59" y="34"/>
                    </a:lnTo>
                    <a:lnTo>
                      <a:pt x="63" y="32"/>
                    </a:lnTo>
                    <a:lnTo>
                      <a:pt x="63" y="25"/>
                    </a:lnTo>
                    <a:lnTo>
                      <a:pt x="66" y="22"/>
                    </a:lnTo>
                    <a:lnTo>
                      <a:pt x="66" y="19"/>
                    </a:lnTo>
                    <a:lnTo>
                      <a:pt x="63" y="12"/>
                    </a:lnTo>
                    <a:lnTo>
                      <a:pt x="63" y="9"/>
                    </a:lnTo>
                    <a:lnTo>
                      <a:pt x="59" y="6"/>
                    </a:lnTo>
                    <a:lnTo>
                      <a:pt x="57" y="3"/>
                    </a:lnTo>
                    <a:lnTo>
                      <a:pt x="54" y="0"/>
                    </a:lnTo>
                    <a:lnTo>
                      <a:pt x="47" y="0"/>
                    </a:lnTo>
                    <a:lnTo>
                      <a:pt x="44" y="0"/>
                    </a:lnTo>
                    <a:lnTo>
                      <a:pt x="37" y="0"/>
                    </a:lnTo>
                    <a:lnTo>
                      <a:pt x="34" y="0"/>
                    </a:lnTo>
                    <a:lnTo>
                      <a:pt x="29" y="0"/>
                    </a:lnTo>
                    <a:lnTo>
                      <a:pt x="25" y="3"/>
                    </a:lnTo>
                    <a:lnTo>
                      <a:pt x="19" y="3"/>
                    </a:lnTo>
                    <a:lnTo>
                      <a:pt x="12" y="6"/>
                    </a:lnTo>
                    <a:lnTo>
                      <a:pt x="9" y="12"/>
                    </a:lnTo>
                    <a:lnTo>
                      <a:pt x="5" y="15"/>
                    </a:lnTo>
                    <a:lnTo>
                      <a:pt x="3" y="19"/>
                    </a:lnTo>
                    <a:lnTo>
                      <a:pt x="0" y="25"/>
                    </a:lnTo>
                    <a:lnTo>
                      <a:pt x="0" y="29"/>
                    </a:lnTo>
                    <a:lnTo>
                      <a:pt x="0" y="32"/>
                    </a:lnTo>
                    <a:lnTo>
                      <a:pt x="0" y="37"/>
                    </a:lnTo>
                    <a:lnTo>
                      <a:pt x="0" y="41"/>
                    </a:lnTo>
                    <a:lnTo>
                      <a:pt x="3" y="44"/>
                    </a:lnTo>
                    <a:lnTo>
                      <a:pt x="3" y="47"/>
                    </a:lnTo>
                    <a:lnTo>
                      <a:pt x="5" y="51"/>
                    </a:lnTo>
                    <a:lnTo>
                      <a:pt x="12" y="54"/>
                    </a:lnTo>
                    <a:lnTo>
                      <a:pt x="15" y="54"/>
                    </a:lnTo>
                    <a:lnTo>
                      <a:pt x="19" y="57"/>
                    </a:lnTo>
                    <a:lnTo>
                      <a:pt x="25" y="57"/>
                    </a:lnTo>
                    <a:lnTo>
                      <a:pt x="29" y="57"/>
                    </a:lnTo>
                    <a:lnTo>
                      <a:pt x="34" y="54"/>
                    </a:lnTo>
                    <a:lnTo>
                      <a:pt x="41"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87" name="Freeform 373">
                <a:extLst>
                  <a:ext uri="{FF2B5EF4-FFF2-40B4-BE49-F238E27FC236}">
                    <a16:creationId xmlns:a16="http://schemas.microsoft.com/office/drawing/2014/main" id="{DB0AD25F-7991-4DCA-96B5-0493A6DEF51D}"/>
                  </a:ext>
                </a:extLst>
              </p:cNvPr>
              <p:cNvSpPr>
                <a:spLocks noEditPoints="1"/>
              </p:cNvSpPr>
              <p:nvPr/>
            </p:nvSpPr>
            <p:spPr bwMode="auto">
              <a:xfrm>
                <a:off x="3461" y="3017"/>
                <a:ext cx="22" cy="19"/>
              </a:xfrm>
              <a:custGeom>
                <a:avLst/>
                <a:gdLst>
                  <a:gd name="T0" fmla="*/ 17 w 86"/>
                  <a:gd name="T1" fmla="*/ 16 h 76"/>
                  <a:gd name="T2" fmla="*/ 15 w 86"/>
                  <a:gd name="T3" fmla="*/ 12 h 76"/>
                  <a:gd name="T4" fmla="*/ 19 w 86"/>
                  <a:gd name="T5" fmla="*/ 14 h 76"/>
                  <a:gd name="T6" fmla="*/ 17 w 86"/>
                  <a:gd name="T7" fmla="*/ 13 h 76"/>
                  <a:gd name="T8" fmla="*/ 15 w 86"/>
                  <a:gd name="T9" fmla="*/ 12 h 76"/>
                  <a:gd name="T10" fmla="*/ 16 w 86"/>
                  <a:gd name="T11" fmla="*/ 9 h 76"/>
                  <a:gd name="T12" fmla="*/ 21 w 86"/>
                  <a:gd name="T13" fmla="*/ 11 h 76"/>
                  <a:gd name="T14" fmla="*/ 21 w 86"/>
                  <a:gd name="T15" fmla="*/ 9 h 76"/>
                  <a:gd name="T16" fmla="*/ 19 w 86"/>
                  <a:gd name="T17" fmla="*/ 9 h 76"/>
                  <a:gd name="T18" fmla="*/ 17 w 86"/>
                  <a:gd name="T19" fmla="*/ 7 h 76"/>
                  <a:gd name="T20" fmla="*/ 17 w 86"/>
                  <a:gd name="T21" fmla="*/ 8 h 76"/>
                  <a:gd name="T22" fmla="*/ 22 w 86"/>
                  <a:gd name="T23" fmla="*/ 7 h 76"/>
                  <a:gd name="T24" fmla="*/ 21 w 86"/>
                  <a:gd name="T25" fmla="*/ 5 h 76"/>
                  <a:gd name="T26" fmla="*/ 19 w 86"/>
                  <a:gd name="T27" fmla="*/ 6 h 76"/>
                  <a:gd name="T28" fmla="*/ 16 w 86"/>
                  <a:gd name="T29" fmla="*/ 6 h 76"/>
                  <a:gd name="T30" fmla="*/ 17 w 86"/>
                  <a:gd name="T31" fmla="*/ 7 h 76"/>
                  <a:gd name="T32" fmla="*/ 15 w 86"/>
                  <a:gd name="T33" fmla="*/ 5 h 76"/>
                  <a:gd name="T34" fmla="*/ 18 w 86"/>
                  <a:gd name="T35" fmla="*/ 1 h 76"/>
                  <a:gd name="T36" fmla="*/ 16 w 86"/>
                  <a:gd name="T37" fmla="*/ 3 h 76"/>
                  <a:gd name="T38" fmla="*/ 16 w 86"/>
                  <a:gd name="T39" fmla="*/ 5 h 76"/>
                  <a:gd name="T40" fmla="*/ 14 w 86"/>
                  <a:gd name="T41" fmla="*/ 5 h 76"/>
                  <a:gd name="T42" fmla="*/ 11 w 86"/>
                  <a:gd name="T43" fmla="*/ 5 h 76"/>
                  <a:gd name="T44" fmla="*/ 10 w 86"/>
                  <a:gd name="T45" fmla="*/ 0 h 76"/>
                  <a:gd name="T46" fmla="*/ 10 w 86"/>
                  <a:gd name="T47" fmla="*/ 3 h 76"/>
                  <a:gd name="T48" fmla="*/ 12 w 86"/>
                  <a:gd name="T49" fmla="*/ 4 h 76"/>
                  <a:gd name="T50" fmla="*/ 9 w 86"/>
                  <a:gd name="T51" fmla="*/ 6 h 76"/>
                  <a:gd name="T52" fmla="*/ 7 w 86"/>
                  <a:gd name="T53" fmla="*/ 1 h 76"/>
                  <a:gd name="T54" fmla="*/ 5 w 86"/>
                  <a:gd name="T55" fmla="*/ 2 h 76"/>
                  <a:gd name="T56" fmla="*/ 6 w 86"/>
                  <a:gd name="T57" fmla="*/ 4 h 76"/>
                  <a:gd name="T58" fmla="*/ 8 w 86"/>
                  <a:gd name="T59" fmla="*/ 5 h 76"/>
                  <a:gd name="T60" fmla="*/ 6 w 86"/>
                  <a:gd name="T61" fmla="*/ 7 h 76"/>
                  <a:gd name="T62" fmla="*/ 5 w 86"/>
                  <a:gd name="T63" fmla="*/ 9 h 76"/>
                  <a:gd name="T64" fmla="*/ 1 w 86"/>
                  <a:gd name="T65" fmla="*/ 6 h 76"/>
                  <a:gd name="T66" fmla="*/ 1 w 86"/>
                  <a:gd name="T67" fmla="*/ 6 h 76"/>
                  <a:gd name="T68" fmla="*/ 0 w 86"/>
                  <a:gd name="T69" fmla="*/ 9 h 76"/>
                  <a:gd name="T70" fmla="*/ 5 w 86"/>
                  <a:gd name="T71" fmla="*/ 10 h 76"/>
                  <a:gd name="T72" fmla="*/ 5 w 86"/>
                  <a:gd name="T73" fmla="*/ 12 h 76"/>
                  <a:gd name="T74" fmla="*/ 0 w 86"/>
                  <a:gd name="T75" fmla="*/ 13 h 76"/>
                  <a:gd name="T76" fmla="*/ 3 w 86"/>
                  <a:gd name="T77" fmla="*/ 13 h 76"/>
                  <a:gd name="T78" fmla="*/ 4 w 86"/>
                  <a:gd name="T79" fmla="*/ 11 h 76"/>
                  <a:gd name="T80" fmla="*/ 6 w 86"/>
                  <a:gd name="T81" fmla="*/ 14 h 76"/>
                  <a:gd name="T82" fmla="*/ 1 w 86"/>
                  <a:gd name="T83" fmla="*/ 16 h 76"/>
                  <a:gd name="T84" fmla="*/ 2 w 86"/>
                  <a:gd name="T85" fmla="*/ 17 h 76"/>
                  <a:gd name="T86" fmla="*/ 4 w 86"/>
                  <a:gd name="T87" fmla="*/ 15 h 76"/>
                  <a:gd name="T88" fmla="*/ 5 w 86"/>
                  <a:gd name="T89" fmla="*/ 13 h 76"/>
                  <a:gd name="T90" fmla="*/ 6 w 86"/>
                  <a:gd name="T91" fmla="*/ 14 h 76"/>
                  <a:gd name="T92" fmla="*/ 8 w 86"/>
                  <a:gd name="T93" fmla="*/ 14 h 76"/>
                  <a:gd name="T94" fmla="*/ 6 w 86"/>
                  <a:gd name="T95" fmla="*/ 19 h 76"/>
                  <a:gd name="T96" fmla="*/ 7 w 86"/>
                  <a:gd name="T97" fmla="*/ 17 h 76"/>
                  <a:gd name="T98" fmla="*/ 7 w 86"/>
                  <a:gd name="T99" fmla="*/ 14 h 76"/>
                  <a:gd name="T100" fmla="*/ 11 w 86"/>
                  <a:gd name="T101" fmla="*/ 19 h 76"/>
                  <a:gd name="T102" fmla="*/ 10 w 86"/>
                  <a:gd name="T103" fmla="*/ 14 h 76"/>
                  <a:gd name="T104" fmla="*/ 11 w 86"/>
                  <a:gd name="T105" fmla="*/ 14 h 76"/>
                  <a:gd name="T106" fmla="*/ 11 w 86"/>
                  <a:gd name="T107" fmla="*/ 18 h 76"/>
                  <a:gd name="T108" fmla="*/ 15 w 86"/>
                  <a:gd name="T109" fmla="*/ 18 h 7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6"/>
                  <a:gd name="T166" fmla="*/ 0 h 76"/>
                  <a:gd name="T167" fmla="*/ 86 w 86"/>
                  <a:gd name="T168" fmla="*/ 76 h 7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6" h="76">
                    <a:moveTo>
                      <a:pt x="50" y="52"/>
                    </a:moveTo>
                    <a:lnTo>
                      <a:pt x="56" y="48"/>
                    </a:lnTo>
                    <a:lnTo>
                      <a:pt x="65" y="66"/>
                    </a:lnTo>
                    <a:lnTo>
                      <a:pt x="58" y="69"/>
                    </a:lnTo>
                    <a:lnTo>
                      <a:pt x="50" y="52"/>
                    </a:lnTo>
                    <a:close/>
                    <a:moveTo>
                      <a:pt x="67" y="64"/>
                    </a:moveTo>
                    <a:lnTo>
                      <a:pt x="66" y="65"/>
                    </a:lnTo>
                    <a:lnTo>
                      <a:pt x="65" y="66"/>
                    </a:lnTo>
                    <a:lnTo>
                      <a:pt x="61" y="57"/>
                    </a:lnTo>
                    <a:lnTo>
                      <a:pt x="67" y="64"/>
                    </a:lnTo>
                    <a:close/>
                    <a:moveTo>
                      <a:pt x="54" y="51"/>
                    </a:moveTo>
                    <a:lnTo>
                      <a:pt x="57" y="47"/>
                    </a:lnTo>
                    <a:lnTo>
                      <a:pt x="71" y="61"/>
                    </a:lnTo>
                    <a:lnTo>
                      <a:pt x="67" y="64"/>
                    </a:lnTo>
                    <a:lnTo>
                      <a:pt x="54" y="51"/>
                    </a:lnTo>
                    <a:close/>
                    <a:moveTo>
                      <a:pt x="57" y="47"/>
                    </a:moveTo>
                    <a:lnTo>
                      <a:pt x="59" y="44"/>
                    </a:lnTo>
                    <a:lnTo>
                      <a:pt x="74" y="57"/>
                    </a:lnTo>
                    <a:lnTo>
                      <a:pt x="71" y="61"/>
                    </a:lnTo>
                    <a:lnTo>
                      <a:pt x="57" y="47"/>
                    </a:lnTo>
                    <a:close/>
                    <a:moveTo>
                      <a:pt x="75" y="55"/>
                    </a:moveTo>
                    <a:lnTo>
                      <a:pt x="75" y="56"/>
                    </a:lnTo>
                    <a:lnTo>
                      <a:pt x="74" y="57"/>
                    </a:lnTo>
                    <a:lnTo>
                      <a:pt x="67" y="51"/>
                    </a:lnTo>
                    <a:lnTo>
                      <a:pt x="75" y="55"/>
                    </a:lnTo>
                    <a:close/>
                    <a:moveTo>
                      <a:pt x="58" y="46"/>
                    </a:moveTo>
                    <a:lnTo>
                      <a:pt x="62" y="41"/>
                    </a:lnTo>
                    <a:lnTo>
                      <a:pt x="78" y="48"/>
                    </a:lnTo>
                    <a:lnTo>
                      <a:pt x="75" y="55"/>
                    </a:lnTo>
                    <a:lnTo>
                      <a:pt x="58" y="46"/>
                    </a:lnTo>
                    <a:close/>
                    <a:moveTo>
                      <a:pt x="62" y="41"/>
                    </a:moveTo>
                    <a:lnTo>
                      <a:pt x="62" y="39"/>
                    </a:lnTo>
                    <a:lnTo>
                      <a:pt x="63" y="37"/>
                    </a:lnTo>
                    <a:lnTo>
                      <a:pt x="69" y="44"/>
                    </a:lnTo>
                    <a:lnTo>
                      <a:pt x="62" y="41"/>
                    </a:lnTo>
                    <a:close/>
                    <a:moveTo>
                      <a:pt x="63" y="37"/>
                    </a:moveTo>
                    <a:lnTo>
                      <a:pt x="66" y="34"/>
                    </a:lnTo>
                    <a:lnTo>
                      <a:pt x="79" y="48"/>
                    </a:lnTo>
                    <a:lnTo>
                      <a:pt x="77" y="52"/>
                    </a:lnTo>
                    <a:lnTo>
                      <a:pt x="63" y="37"/>
                    </a:lnTo>
                    <a:close/>
                    <a:moveTo>
                      <a:pt x="83" y="42"/>
                    </a:moveTo>
                    <a:lnTo>
                      <a:pt x="83" y="45"/>
                    </a:lnTo>
                    <a:lnTo>
                      <a:pt x="79" y="48"/>
                    </a:lnTo>
                    <a:lnTo>
                      <a:pt x="73" y="42"/>
                    </a:lnTo>
                    <a:lnTo>
                      <a:pt x="83" y="42"/>
                    </a:lnTo>
                    <a:close/>
                    <a:moveTo>
                      <a:pt x="64" y="42"/>
                    </a:moveTo>
                    <a:lnTo>
                      <a:pt x="64" y="35"/>
                    </a:lnTo>
                    <a:lnTo>
                      <a:pt x="83" y="35"/>
                    </a:lnTo>
                    <a:lnTo>
                      <a:pt x="83" y="42"/>
                    </a:lnTo>
                    <a:lnTo>
                      <a:pt x="64" y="42"/>
                    </a:lnTo>
                    <a:close/>
                    <a:moveTo>
                      <a:pt x="64" y="35"/>
                    </a:moveTo>
                    <a:lnTo>
                      <a:pt x="64" y="31"/>
                    </a:lnTo>
                    <a:lnTo>
                      <a:pt x="66" y="29"/>
                    </a:lnTo>
                    <a:lnTo>
                      <a:pt x="73" y="35"/>
                    </a:lnTo>
                    <a:lnTo>
                      <a:pt x="64" y="35"/>
                    </a:lnTo>
                    <a:close/>
                    <a:moveTo>
                      <a:pt x="66" y="29"/>
                    </a:moveTo>
                    <a:lnTo>
                      <a:pt x="69" y="25"/>
                    </a:lnTo>
                    <a:lnTo>
                      <a:pt x="83" y="39"/>
                    </a:lnTo>
                    <a:lnTo>
                      <a:pt x="79" y="42"/>
                    </a:lnTo>
                    <a:lnTo>
                      <a:pt x="66" y="29"/>
                    </a:lnTo>
                    <a:close/>
                    <a:moveTo>
                      <a:pt x="86" y="32"/>
                    </a:moveTo>
                    <a:lnTo>
                      <a:pt x="86" y="35"/>
                    </a:lnTo>
                    <a:lnTo>
                      <a:pt x="83" y="39"/>
                    </a:lnTo>
                    <a:lnTo>
                      <a:pt x="76" y="32"/>
                    </a:lnTo>
                    <a:lnTo>
                      <a:pt x="86" y="32"/>
                    </a:lnTo>
                    <a:close/>
                    <a:moveTo>
                      <a:pt x="67" y="32"/>
                    </a:moveTo>
                    <a:lnTo>
                      <a:pt x="67" y="29"/>
                    </a:lnTo>
                    <a:lnTo>
                      <a:pt x="86" y="29"/>
                    </a:lnTo>
                    <a:lnTo>
                      <a:pt x="86" y="32"/>
                    </a:lnTo>
                    <a:lnTo>
                      <a:pt x="67" y="32"/>
                    </a:lnTo>
                    <a:close/>
                    <a:moveTo>
                      <a:pt x="85" y="24"/>
                    </a:moveTo>
                    <a:lnTo>
                      <a:pt x="86" y="26"/>
                    </a:lnTo>
                    <a:lnTo>
                      <a:pt x="86" y="29"/>
                    </a:lnTo>
                    <a:lnTo>
                      <a:pt x="76" y="29"/>
                    </a:lnTo>
                    <a:lnTo>
                      <a:pt x="85" y="24"/>
                    </a:lnTo>
                    <a:close/>
                    <a:moveTo>
                      <a:pt x="67" y="33"/>
                    </a:moveTo>
                    <a:lnTo>
                      <a:pt x="65" y="26"/>
                    </a:lnTo>
                    <a:lnTo>
                      <a:pt x="82" y="18"/>
                    </a:lnTo>
                    <a:lnTo>
                      <a:pt x="85" y="24"/>
                    </a:lnTo>
                    <a:lnTo>
                      <a:pt x="67" y="33"/>
                    </a:lnTo>
                    <a:close/>
                    <a:moveTo>
                      <a:pt x="65" y="26"/>
                    </a:moveTo>
                    <a:lnTo>
                      <a:pt x="64" y="24"/>
                    </a:lnTo>
                    <a:lnTo>
                      <a:pt x="64" y="22"/>
                    </a:lnTo>
                    <a:lnTo>
                      <a:pt x="73" y="22"/>
                    </a:lnTo>
                    <a:lnTo>
                      <a:pt x="65" y="26"/>
                    </a:lnTo>
                    <a:close/>
                    <a:moveTo>
                      <a:pt x="64" y="22"/>
                    </a:moveTo>
                    <a:lnTo>
                      <a:pt x="64" y="19"/>
                    </a:lnTo>
                    <a:lnTo>
                      <a:pt x="83" y="19"/>
                    </a:lnTo>
                    <a:lnTo>
                      <a:pt x="83" y="22"/>
                    </a:lnTo>
                    <a:lnTo>
                      <a:pt x="64" y="22"/>
                    </a:lnTo>
                    <a:close/>
                    <a:moveTo>
                      <a:pt x="79" y="12"/>
                    </a:moveTo>
                    <a:lnTo>
                      <a:pt x="83" y="15"/>
                    </a:lnTo>
                    <a:lnTo>
                      <a:pt x="83" y="19"/>
                    </a:lnTo>
                    <a:lnTo>
                      <a:pt x="73" y="19"/>
                    </a:lnTo>
                    <a:lnTo>
                      <a:pt x="79" y="12"/>
                    </a:lnTo>
                    <a:close/>
                    <a:moveTo>
                      <a:pt x="66" y="26"/>
                    </a:moveTo>
                    <a:lnTo>
                      <a:pt x="63" y="23"/>
                    </a:lnTo>
                    <a:lnTo>
                      <a:pt x="77" y="9"/>
                    </a:lnTo>
                    <a:lnTo>
                      <a:pt x="79" y="12"/>
                    </a:lnTo>
                    <a:lnTo>
                      <a:pt x="66" y="26"/>
                    </a:lnTo>
                    <a:close/>
                    <a:moveTo>
                      <a:pt x="63" y="23"/>
                    </a:moveTo>
                    <a:lnTo>
                      <a:pt x="59" y="20"/>
                    </a:lnTo>
                    <a:lnTo>
                      <a:pt x="74" y="7"/>
                    </a:lnTo>
                    <a:lnTo>
                      <a:pt x="77" y="9"/>
                    </a:lnTo>
                    <a:lnTo>
                      <a:pt x="63" y="23"/>
                    </a:lnTo>
                    <a:close/>
                    <a:moveTo>
                      <a:pt x="59" y="20"/>
                    </a:moveTo>
                    <a:lnTo>
                      <a:pt x="57" y="16"/>
                    </a:lnTo>
                    <a:lnTo>
                      <a:pt x="71" y="3"/>
                    </a:lnTo>
                    <a:lnTo>
                      <a:pt x="74" y="7"/>
                    </a:lnTo>
                    <a:lnTo>
                      <a:pt x="59" y="20"/>
                    </a:lnTo>
                    <a:close/>
                    <a:moveTo>
                      <a:pt x="64" y="0"/>
                    </a:moveTo>
                    <a:lnTo>
                      <a:pt x="67" y="0"/>
                    </a:lnTo>
                    <a:lnTo>
                      <a:pt x="71" y="3"/>
                    </a:lnTo>
                    <a:lnTo>
                      <a:pt x="64" y="10"/>
                    </a:lnTo>
                    <a:lnTo>
                      <a:pt x="64" y="0"/>
                    </a:lnTo>
                    <a:close/>
                    <a:moveTo>
                      <a:pt x="64" y="19"/>
                    </a:moveTo>
                    <a:lnTo>
                      <a:pt x="57" y="19"/>
                    </a:lnTo>
                    <a:lnTo>
                      <a:pt x="57" y="0"/>
                    </a:lnTo>
                    <a:lnTo>
                      <a:pt x="64" y="0"/>
                    </a:lnTo>
                    <a:lnTo>
                      <a:pt x="64" y="19"/>
                    </a:lnTo>
                    <a:close/>
                    <a:moveTo>
                      <a:pt x="57" y="19"/>
                    </a:moveTo>
                    <a:lnTo>
                      <a:pt x="54" y="19"/>
                    </a:lnTo>
                    <a:lnTo>
                      <a:pt x="54" y="0"/>
                    </a:lnTo>
                    <a:lnTo>
                      <a:pt x="57" y="0"/>
                    </a:lnTo>
                    <a:lnTo>
                      <a:pt x="57" y="19"/>
                    </a:lnTo>
                    <a:close/>
                    <a:moveTo>
                      <a:pt x="54" y="19"/>
                    </a:moveTo>
                    <a:lnTo>
                      <a:pt x="47" y="19"/>
                    </a:lnTo>
                    <a:lnTo>
                      <a:pt x="47" y="0"/>
                    </a:lnTo>
                    <a:lnTo>
                      <a:pt x="54" y="0"/>
                    </a:lnTo>
                    <a:lnTo>
                      <a:pt x="54" y="19"/>
                    </a:lnTo>
                    <a:close/>
                    <a:moveTo>
                      <a:pt x="47" y="19"/>
                    </a:moveTo>
                    <a:lnTo>
                      <a:pt x="44" y="19"/>
                    </a:lnTo>
                    <a:lnTo>
                      <a:pt x="44" y="0"/>
                    </a:lnTo>
                    <a:lnTo>
                      <a:pt x="47" y="0"/>
                    </a:lnTo>
                    <a:lnTo>
                      <a:pt x="47" y="19"/>
                    </a:lnTo>
                    <a:close/>
                    <a:moveTo>
                      <a:pt x="44" y="19"/>
                    </a:moveTo>
                    <a:lnTo>
                      <a:pt x="39" y="19"/>
                    </a:lnTo>
                    <a:lnTo>
                      <a:pt x="39" y="0"/>
                    </a:lnTo>
                    <a:lnTo>
                      <a:pt x="44" y="0"/>
                    </a:lnTo>
                    <a:lnTo>
                      <a:pt x="44" y="19"/>
                    </a:lnTo>
                    <a:close/>
                    <a:moveTo>
                      <a:pt x="31" y="3"/>
                    </a:moveTo>
                    <a:lnTo>
                      <a:pt x="34" y="0"/>
                    </a:lnTo>
                    <a:lnTo>
                      <a:pt x="39" y="0"/>
                    </a:lnTo>
                    <a:lnTo>
                      <a:pt x="39" y="10"/>
                    </a:lnTo>
                    <a:lnTo>
                      <a:pt x="31" y="3"/>
                    </a:lnTo>
                    <a:close/>
                    <a:moveTo>
                      <a:pt x="45" y="16"/>
                    </a:moveTo>
                    <a:lnTo>
                      <a:pt x="42" y="20"/>
                    </a:lnTo>
                    <a:lnTo>
                      <a:pt x="29" y="7"/>
                    </a:lnTo>
                    <a:lnTo>
                      <a:pt x="31" y="3"/>
                    </a:lnTo>
                    <a:lnTo>
                      <a:pt x="45" y="16"/>
                    </a:lnTo>
                    <a:close/>
                    <a:moveTo>
                      <a:pt x="42" y="20"/>
                    </a:moveTo>
                    <a:lnTo>
                      <a:pt x="39" y="22"/>
                    </a:lnTo>
                    <a:lnTo>
                      <a:pt x="35" y="22"/>
                    </a:lnTo>
                    <a:lnTo>
                      <a:pt x="35" y="13"/>
                    </a:lnTo>
                    <a:lnTo>
                      <a:pt x="42" y="20"/>
                    </a:lnTo>
                    <a:close/>
                    <a:moveTo>
                      <a:pt x="35" y="22"/>
                    </a:moveTo>
                    <a:lnTo>
                      <a:pt x="29" y="22"/>
                    </a:lnTo>
                    <a:lnTo>
                      <a:pt x="29" y="3"/>
                    </a:lnTo>
                    <a:lnTo>
                      <a:pt x="35" y="3"/>
                    </a:lnTo>
                    <a:lnTo>
                      <a:pt x="35" y="22"/>
                    </a:lnTo>
                    <a:close/>
                    <a:moveTo>
                      <a:pt x="24" y="4"/>
                    </a:moveTo>
                    <a:lnTo>
                      <a:pt x="26" y="3"/>
                    </a:lnTo>
                    <a:lnTo>
                      <a:pt x="29" y="3"/>
                    </a:lnTo>
                    <a:lnTo>
                      <a:pt x="29" y="13"/>
                    </a:lnTo>
                    <a:lnTo>
                      <a:pt x="24" y="4"/>
                    </a:lnTo>
                    <a:close/>
                    <a:moveTo>
                      <a:pt x="33" y="21"/>
                    </a:moveTo>
                    <a:lnTo>
                      <a:pt x="26" y="24"/>
                    </a:lnTo>
                    <a:lnTo>
                      <a:pt x="18" y="8"/>
                    </a:lnTo>
                    <a:lnTo>
                      <a:pt x="24" y="4"/>
                    </a:lnTo>
                    <a:lnTo>
                      <a:pt x="33" y="21"/>
                    </a:lnTo>
                    <a:close/>
                    <a:moveTo>
                      <a:pt x="13" y="12"/>
                    </a:moveTo>
                    <a:lnTo>
                      <a:pt x="15" y="9"/>
                    </a:lnTo>
                    <a:lnTo>
                      <a:pt x="18" y="8"/>
                    </a:lnTo>
                    <a:lnTo>
                      <a:pt x="22" y="16"/>
                    </a:lnTo>
                    <a:lnTo>
                      <a:pt x="13" y="12"/>
                    </a:lnTo>
                    <a:close/>
                    <a:moveTo>
                      <a:pt x="31" y="20"/>
                    </a:moveTo>
                    <a:lnTo>
                      <a:pt x="28" y="26"/>
                    </a:lnTo>
                    <a:lnTo>
                      <a:pt x="11" y="18"/>
                    </a:lnTo>
                    <a:lnTo>
                      <a:pt x="13" y="12"/>
                    </a:lnTo>
                    <a:lnTo>
                      <a:pt x="31" y="20"/>
                    </a:lnTo>
                    <a:close/>
                    <a:moveTo>
                      <a:pt x="28" y="26"/>
                    </a:moveTo>
                    <a:lnTo>
                      <a:pt x="26" y="27"/>
                    </a:lnTo>
                    <a:lnTo>
                      <a:pt x="25" y="29"/>
                    </a:lnTo>
                    <a:lnTo>
                      <a:pt x="19" y="22"/>
                    </a:lnTo>
                    <a:lnTo>
                      <a:pt x="28" y="26"/>
                    </a:lnTo>
                    <a:close/>
                    <a:moveTo>
                      <a:pt x="25" y="29"/>
                    </a:moveTo>
                    <a:lnTo>
                      <a:pt x="23" y="32"/>
                    </a:lnTo>
                    <a:lnTo>
                      <a:pt x="9" y="19"/>
                    </a:lnTo>
                    <a:lnTo>
                      <a:pt x="12" y="15"/>
                    </a:lnTo>
                    <a:lnTo>
                      <a:pt x="25" y="29"/>
                    </a:lnTo>
                    <a:close/>
                    <a:moveTo>
                      <a:pt x="23" y="32"/>
                    </a:moveTo>
                    <a:lnTo>
                      <a:pt x="20" y="35"/>
                    </a:lnTo>
                    <a:lnTo>
                      <a:pt x="5" y="22"/>
                    </a:lnTo>
                    <a:lnTo>
                      <a:pt x="9" y="19"/>
                    </a:lnTo>
                    <a:lnTo>
                      <a:pt x="23" y="32"/>
                    </a:lnTo>
                    <a:close/>
                    <a:moveTo>
                      <a:pt x="4" y="24"/>
                    </a:moveTo>
                    <a:lnTo>
                      <a:pt x="4" y="23"/>
                    </a:lnTo>
                    <a:lnTo>
                      <a:pt x="5" y="22"/>
                    </a:lnTo>
                    <a:lnTo>
                      <a:pt x="13" y="29"/>
                    </a:lnTo>
                    <a:lnTo>
                      <a:pt x="4" y="24"/>
                    </a:lnTo>
                    <a:close/>
                    <a:moveTo>
                      <a:pt x="21" y="33"/>
                    </a:moveTo>
                    <a:lnTo>
                      <a:pt x="18" y="40"/>
                    </a:lnTo>
                    <a:lnTo>
                      <a:pt x="1" y="31"/>
                    </a:lnTo>
                    <a:lnTo>
                      <a:pt x="4" y="24"/>
                    </a:lnTo>
                    <a:lnTo>
                      <a:pt x="21" y="33"/>
                    </a:lnTo>
                    <a:close/>
                    <a:moveTo>
                      <a:pt x="0" y="35"/>
                    </a:moveTo>
                    <a:lnTo>
                      <a:pt x="0" y="33"/>
                    </a:lnTo>
                    <a:lnTo>
                      <a:pt x="1" y="31"/>
                    </a:lnTo>
                    <a:lnTo>
                      <a:pt x="10" y="35"/>
                    </a:lnTo>
                    <a:lnTo>
                      <a:pt x="0" y="35"/>
                    </a:lnTo>
                    <a:close/>
                    <a:moveTo>
                      <a:pt x="19" y="35"/>
                    </a:moveTo>
                    <a:lnTo>
                      <a:pt x="19" y="39"/>
                    </a:lnTo>
                    <a:lnTo>
                      <a:pt x="0" y="39"/>
                    </a:lnTo>
                    <a:lnTo>
                      <a:pt x="0" y="35"/>
                    </a:lnTo>
                    <a:lnTo>
                      <a:pt x="19" y="35"/>
                    </a:lnTo>
                    <a:close/>
                    <a:moveTo>
                      <a:pt x="19" y="39"/>
                    </a:moveTo>
                    <a:lnTo>
                      <a:pt x="19" y="42"/>
                    </a:lnTo>
                    <a:lnTo>
                      <a:pt x="0" y="42"/>
                    </a:lnTo>
                    <a:lnTo>
                      <a:pt x="0" y="39"/>
                    </a:lnTo>
                    <a:lnTo>
                      <a:pt x="19" y="39"/>
                    </a:lnTo>
                    <a:close/>
                    <a:moveTo>
                      <a:pt x="19" y="42"/>
                    </a:moveTo>
                    <a:lnTo>
                      <a:pt x="19" y="47"/>
                    </a:lnTo>
                    <a:lnTo>
                      <a:pt x="0" y="47"/>
                    </a:lnTo>
                    <a:lnTo>
                      <a:pt x="0" y="42"/>
                    </a:lnTo>
                    <a:lnTo>
                      <a:pt x="19" y="42"/>
                    </a:lnTo>
                    <a:close/>
                    <a:moveTo>
                      <a:pt x="19" y="47"/>
                    </a:moveTo>
                    <a:lnTo>
                      <a:pt x="19" y="51"/>
                    </a:lnTo>
                    <a:lnTo>
                      <a:pt x="0" y="51"/>
                    </a:lnTo>
                    <a:lnTo>
                      <a:pt x="0" y="47"/>
                    </a:lnTo>
                    <a:lnTo>
                      <a:pt x="19" y="47"/>
                    </a:lnTo>
                    <a:close/>
                    <a:moveTo>
                      <a:pt x="3" y="57"/>
                    </a:moveTo>
                    <a:lnTo>
                      <a:pt x="0" y="55"/>
                    </a:lnTo>
                    <a:lnTo>
                      <a:pt x="0" y="51"/>
                    </a:lnTo>
                    <a:lnTo>
                      <a:pt x="10" y="51"/>
                    </a:lnTo>
                    <a:lnTo>
                      <a:pt x="3" y="57"/>
                    </a:lnTo>
                    <a:close/>
                    <a:moveTo>
                      <a:pt x="16" y="44"/>
                    </a:moveTo>
                    <a:lnTo>
                      <a:pt x="20" y="47"/>
                    </a:lnTo>
                    <a:lnTo>
                      <a:pt x="5" y="61"/>
                    </a:lnTo>
                    <a:lnTo>
                      <a:pt x="3" y="57"/>
                    </a:lnTo>
                    <a:lnTo>
                      <a:pt x="16" y="44"/>
                    </a:lnTo>
                    <a:close/>
                    <a:moveTo>
                      <a:pt x="20" y="47"/>
                    </a:moveTo>
                    <a:lnTo>
                      <a:pt x="22" y="51"/>
                    </a:lnTo>
                    <a:lnTo>
                      <a:pt x="22" y="54"/>
                    </a:lnTo>
                    <a:lnTo>
                      <a:pt x="13" y="54"/>
                    </a:lnTo>
                    <a:lnTo>
                      <a:pt x="20" y="47"/>
                    </a:lnTo>
                    <a:close/>
                    <a:moveTo>
                      <a:pt x="22" y="54"/>
                    </a:moveTo>
                    <a:lnTo>
                      <a:pt x="22" y="57"/>
                    </a:lnTo>
                    <a:lnTo>
                      <a:pt x="3" y="57"/>
                    </a:lnTo>
                    <a:lnTo>
                      <a:pt x="3" y="54"/>
                    </a:lnTo>
                    <a:lnTo>
                      <a:pt x="22" y="54"/>
                    </a:lnTo>
                    <a:close/>
                    <a:moveTo>
                      <a:pt x="5" y="64"/>
                    </a:moveTo>
                    <a:lnTo>
                      <a:pt x="3" y="62"/>
                    </a:lnTo>
                    <a:lnTo>
                      <a:pt x="3" y="57"/>
                    </a:lnTo>
                    <a:lnTo>
                      <a:pt x="13" y="57"/>
                    </a:lnTo>
                    <a:lnTo>
                      <a:pt x="5" y="64"/>
                    </a:lnTo>
                    <a:close/>
                    <a:moveTo>
                      <a:pt x="20" y="51"/>
                    </a:moveTo>
                    <a:lnTo>
                      <a:pt x="23" y="54"/>
                    </a:lnTo>
                    <a:lnTo>
                      <a:pt x="9" y="67"/>
                    </a:lnTo>
                    <a:lnTo>
                      <a:pt x="5" y="64"/>
                    </a:lnTo>
                    <a:lnTo>
                      <a:pt x="20" y="51"/>
                    </a:lnTo>
                    <a:close/>
                    <a:moveTo>
                      <a:pt x="12" y="69"/>
                    </a:moveTo>
                    <a:lnTo>
                      <a:pt x="10" y="68"/>
                    </a:lnTo>
                    <a:lnTo>
                      <a:pt x="9" y="67"/>
                    </a:lnTo>
                    <a:lnTo>
                      <a:pt x="15" y="61"/>
                    </a:lnTo>
                    <a:lnTo>
                      <a:pt x="12" y="69"/>
                    </a:lnTo>
                    <a:close/>
                    <a:moveTo>
                      <a:pt x="20" y="52"/>
                    </a:moveTo>
                    <a:lnTo>
                      <a:pt x="26" y="55"/>
                    </a:lnTo>
                    <a:lnTo>
                      <a:pt x="18" y="73"/>
                    </a:lnTo>
                    <a:lnTo>
                      <a:pt x="12" y="69"/>
                    </a:lnTo>
                    <a:lnTo>
                      <a:pt x="20" y="52"/>
                    </a:lnTo>
                    <a:close/>
                    <a:moveTo>
                      <a:pt x="22" y="73"/>
                    </a:moveTo>
                    <a:lnTo>
                      <a:pt x="20" y="73"/>
                    </a:lnTo>
                    <a:lnTo>
                      <a:pt x="18" y="73"/>
                    </a:lnTo>
                    <a:lnTo>
                      <a:pt x="22" y="64"/>
                    </a:lnTo>
                    <a:lnTo>
                      <a:pt x="22" y="73"/>
                    </a:lnTo>
                    <a:close/>
                    <a:moveTo>
                      <a:pt x="22" y="54"/>
                    </a:moveTo>
                    <a:lnTo>
                      <a:pt x="25" y="54"/>
                    </a:lnTo>
                    <a:lnTo>
                      <a:pt x="25" y="73"/>
                    </a:lnTo>
                    <a:lnTo>
                      <a:pt x="22" y="73"/>
                    </a:lnTo>
                    <a:lnTo>
                      <a:pt x="22" y="54"/>
                    </a:lnTo>
                    <a:close/>
                    <a:moveTo>
                      <a:pt x="25" y="54"/>
                    </a:moveTo>
                    <a:lnTo>
                      <a:pt x="30" y="54"/>
                    </a:lnTo>
                    <a:lnTo>
                      <a:pt x="32" y="57"/>
                    </a:lnTo>
                    <a:lnTo>
                      <a:pt x="25" y="64"/>
                    </a:lnTo>
                    <a:lnTo>
                      <a:pt x="25" y="54"/>
                    </a:lnTo>
                    <a:close/>
                    <a:moveTo>
                      <a:pt x="32" y="57"/>
                    </a:moveTo>
                    <a:lnTo>
                      <a:pt x="35" y="61"/>
                    </a:lnTo>
                    <a:lnTo>
                      <a:pt x="22" y="74"/>
                    </a:lnTo>
                    <a:lnTo>
                      <a:pt x="19" y="70"/>
                    </a:lnTo>
                    <a:lnTo>
                      <a:pt x="32" y="57"/>
                    </a:lnTo>
                    <a:close/>
                    <a:moveTo>
                      <a:pt x="29" y="76"/>
                    </a:moveTo>
                    <a:lnTo>
                      <a:pt x="24" y="76"/>
                    </a:lnTo>
                    <a:lnTo>
                      <a:pt x="22" y="74"/>
                    </a:lnTo>
                    <a:lnTo>
                      <a:pt x="29" y="67"/>
                    </a:lnTo>
                    <a:lnTo>
                      <a:pt x="29" y="76"/>
                    </a:lnTo>
                    <a:close/>
                    <a:moveTo>
                      <a:pt x="29" y="57"/>
                    </a:moveTo>
                    <a:lnTo>
                      <a:pt x="35" y="57"/>
                    </a:lnTo>
                    <a:lnTo>
                      <a:pt x="35" y="76"/>
                    </a:lnTo>
                    <a:lnTo>
                      <a:pt x="29" y="76"/>
                    </a:lnTo>
                    <a:lnTo>
                      <a:pt x="29" y="57"/>
                    </a:lnTo>
                    <a:close/>
                    <a:moveTo>
                      <a:pt x="35" y="57"/>
                    </a:moveTo>
                    <a:lnTo>
                      <a:pt x="39" y="57"/>
                    </a:lnTo>
                    <a:lnTo>
                      <a:pt x="39" y="76"/>
                    </a:lnTo>
                    <a:lnTo>
                      <a:pt x="35" y="76"/>
                    </a:lnTo>
                    <a:lnTo>
                      <a:pt x="35" y="57"/>
                    </a:lnTo>
                    <a:close/>
                    <a:moveTo>
                      <a:pt x="42" y="75"/>
                    </a:moveTo>
                    <a:lnTo>
                      <a:pt x="41" y="76"/>
                    </a:lnTo>
                    <a:lnTo>
                      <a:pt x="39" y="76"/>
                    </a:lnTo>
                    <a:lnTo>
                      <a:pt x="39" y="67"/>
                    </a:lnTo>
                    <a:lnTo>
                      <a:pt x="42" y="75"/>
                    </a:lnTo>
                    <a:close/>
                    <a:moveTo>
                      <a:pt x="34" y="58"/>
                    </a:moveTo>
                    <a:lnTo>
                      <a:pt x="41" y="55"/>
                    </a:lnTo>
                    <a:lnTo>
                      <a:pt x="48" y="73"/>
                    </a:lnTo>
                    <a:lnTo>
                      <a:pt x="42" y="75"/>
                    </a:lnTo>
                    <a:lnTo>
                      <a:pt x="34" y="58"/>
                    </a:lnTo>
                    <a:close/>
                    <a:moveTo>
                      <a:pt x="41" y="55"/>
                    </a:moveTo>
                    <a:lnTo>
                      <a:pt x="42" y="54"/>
                    </a:lnTo>
                    <a:lnTo>
                      <a:pt x="44" y="54"/>
                    </a:lnTo>
                    <a:lnTo>
                      <a:pt x="44" y="64"/>
                    </a:lnTo>
                    <a:lnTo>
                      <a:pt x="41" y="55"/>
                    </a:lnTo>
                    <a:close/>
                    <a:moveTo>
                      <a:pt x="44" y="54"/>
                    </a:moveTo>
                    <a:lnTo>
                      <a:pt x="51" y="54"/>
                    </a:lnTo>
                    <a:lnTo>
                      <a:pt x="51" y="73"/>
                    </a:lnTo>
                    <a:lnTo>
                      <a:pt x="44" y="73"/>
                    </a:lnTo>
                    <a:lnTo>
                      <a:pt x="44" y="54"/>
                    </a:lnTo>
                    <a:close/>
                    <a:moveTo>
                      <a:pt x="57" y="70"/>
                    </a:moveTo>
                    <a:lnTo>
                      <a:pt x="55" y="73"/>
                    </a:lnTo>
                    <a:lnTo>
                      <a:pt x="51" y="73"/>
                    </a:lnTo>
                    <a:lnTo>
                      <a:pt x="51" y="64"/>
                    </a:lnTo>
                    <a:lnTo>
                      <a:pt x="57" y="70"/>
                    </a:lnTo>
                    <a:close/>
                    <a:moveTo>
                      <a:pt x="44" y="57"/>
                    </a:moveTo>
                    <a:lnTo>
                      <a:pt x="47" y="54"/>
                    </a:lnTo>
                    <a:lnTo>
                      <a:pt x="61" y="67"/>
                    </a:lnTo>
                    <a:lnTo>
                      <a:pt x="57" y="70"/>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88" name="Freeform 374">
                <a:extLst>
                  <a:ext uri="{FF2B5EF4-FFF2-40B4-BE49-F238E27FC236}">
                    <a16:creationId xmlns:a16="http://schemas.microsoft.com/office/drawing/2014/main" id="{67ADEFD9-EAE1-43D9-B1E8-086B385C6DB6}"/>
                  </a:ext>
                </a:extLst>
              </p:cNvPr>
              <p:cNvSpPr>
                <a:spLocks/>
              </p:cNvSpPr>
              <p:nvPr/>
            </p:nvSpPr>
            <p:spPr bwMode="auto">
              <a:xfrm>
                <a:off x="3505" y="2995"/>
                <a:ext cx="17" cy="15"/>
              </a:xfrm>
              <a:custGeom>
                <a:avLst/>
                <a:gdLst>
                  <a:gd name="T0" fmla="*/ 12 w 66"/>
                  <a:gd name="T1" fmla="*/ 13 h 57"/>
                  <a:gd name="T2" fmla="*/ 13 w 66"/>
                  <a:gd name="T3" fmla="*/ 13 h 57"/>
                  <a:gd name="T4" fmla="*/ 14 w 66"/>
                  <a:gd name="T5" fmla="*/ 12 h 57"/>
                  <a:gd name="T6" fmla="*/ 15 w 66"/>
                  <a:gd name="T7" fmla="*/ 11 h 57"/>
                  <a:gd name="T8" fmla="*/ 15 w 66"/>
                  <a:gd name="T9" fmla="*/ 9 h 57"/>
                  <a:gd name="T10" fmla="*/ 16 w 66"/>
                  <a:gd name="T11" fmla="*/ 8 h 57"/>
                  <a:gd name="T12" fmla="*/ 17 w 66"/>
                  <a:gd name="T13" fmla="*/ 8 h 57"/>
                  <a:gd name="T14" fmla="*/ 17 w 66"/>
                  <a:gd name="T15" fmla="*/ 6 h 57"/>
                  <a:gd name="T16" fmla="*/ 17 w 66"/>
                  <a:gd name="T17" fmla="*/ 5 h 57"/>
                  <a:gd name="T18" fmla="*/ 17 w 66"/>
                  <a:gd name="T19" fmla="*/ 4 h 57"/>
                  <a:gd name="T20" fmla="*/ 16 w 66"/>
                  <a:gd name="T21" fmla="*/ 3 h 57"/>
                  <a:gd name="T22" fmla="*/ 15 w 66"/>
                  <a:gd name="T23" fmla="*/ 2 h 57"/>
                  <a:gd name="T24" fmla="*/ 14 w 66"/>
                  <a:gd name="T25" fmla="*/ 1 h 57"/>
                  <a:gd name="T26" fmla="*/ 14 w 66"/>
                  <a:gd name="T27" fmla="*/ 1 h 57"/>
                  <a:gd name="T28" fmla="*/ 13 w 66"/>
                  <a:gd name="T29" fmla="*/ 0 h 57"/>
                  <a:gd name="T30" fmla="*/ 11 w 66"/>
                  <a:gd name="T31" fmla="*/ 0 h 57"/>
                  <a:gd name="T32" fmla="*/ 11 w 66"/>
                  <a:gd name="T33" fmla="*/ 0 h 57"/>
                  <a:gd name="T34" fmla="*/ 9 w 66"/>
                  <a:gd name="T35" fmla="*/ 0 h 57"/>
                  <a:gd name="T36" fmla="*/ 8 w 66"/>
                  <a:gd name="T37" fmla="*/ 0 h 57"/>
                  <a:gd name="T38" fmla="*/ 7 w 66"/>
                  <a:gd name="T39" fmla="*/ 1 h 57"/>
                  <a:gd name="T40" fmla="*/ 5 w 66"/>
                  <a:gd name="T41" fmla="*/ 2 h 57"/>
                  <a:gd name="T42" fmla="*/ 4 w 66"/>
                  <a:gd name="T43" fmla="*/ 3 h 57"/>
                  <a:gd name="T44" fmla="*/ 2 w 66"/>
                  <a:gd name="T45" fmla="*/ 3 h 57"/>
                  <a:gd name="T46" fmla="*/ 2 w 66"/>
                  <a:gd name="T47" fmla="*/ 4 h 57"/>
                  <a:gd name="T48" fmla="*/ 1 w 66"/>
                  <a:gd name="T49" fmla="*/ 5 h 57"/>
                  <a:gd name="T50" fmla="*/ 1 w 66"/>
                  <a:gd name="T51" fmla="*/ 7 h 57"/>
                  <a:gd name="T52" fmla="*/ 0 w 66"/>
                  <a:gd name="T53" fmla="*/ 8 h 57"/>
                  <a:gd name="T54" fmla="*/ 0 w 66"/>
                  <a:gd name="T55" fmla="*/ 9 h 57"/>
                  <a:gd name="T56" fmla="*/ 0 w 66"/>
                  <a:gd name="T57" fmla="*/ 10 h 57"/>
                  <a:gd name="T58" fmla="*/ 0 w 66"/>
                  <a:gd name="T59" fmla="*/ 11 h 57"/>
                  <a:gd name="T60" fmla="*/ 1 w 66"/>
                  <a:gd name="T61" fmla="*/ 12 h 57"/>
                  <a:gd name="T62" fmla="*/ 2 w 66"/>
                  <a:gd name="T63" fmla="*/ 13 h 57"/>
                  <a:gd name="T64" fmla="*/ 2 w 66"/>
                  <a:gd name="T65" fmla="*/ 13 h 57"/>
                  <a:gd name="T66" fmla="*/ 3 w 66"/>
                  <a:gd name="T67" fmla="*/ 14 h 57"/>
                  <a:gd name="T68" fmla="*/ 4 w 66"/>
                  <a:gd name="T69" fmla="*/ 15 h 57"/>
                  <a:gd name="T70" fmla="*/ 6 w 66"/>
                  <a:gd name="T71" fmla="*/ 15 h 57"/>
                  <a:gd name="T72" fmla="*/ 7 w 66"/>
                  <a:gd name="T73" fmla="*/ 15 h 57"/>
                  <a:gd name="T74" fmla="*/ 8 w 66"/>
                  <a:gd name="T75" fmla="*/ 15 h 57"/>
                  <a:gd name="T76" fmla="*/ 9 w 66"/>
                  <a:gd name="T77" fmla="*/ 15 h 57"/>
                  <a:gd name="T78" fmla="*/ 11 w 66"/>
                  <a:gd name="T79" fmla="*/ 14 h 57"/>
                  <a:gd name="T80" fmla="*/ 12 w 66"/>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8" y="51"/>
                    </a:moveTo>
                    <a:lnTo>
                      <a:pt x="51" y="48"/>
                    </a:lnTo>
                    <a:lnTo>
                      <a:pt x="54" y="45"/>
                    </a:lnTo>
                    <a:lnTo>
                      <a:pt x="60" y="42"/>
                    </a:lnTo>
                    <a:lnTo>
                      <a:pt x="60" y="35"/>
                    </a:lnTo>
                    <a:lnTo>
                      <a:pt x="63" y="32"/>
                    </a:lnTo>
                    <a:lnTo>
                      <a:pt x="66" y="29"/>
                    </a:lnTo>
                    <a:lnTo>
                      <a:pt x="66" y="22"/>
                    </a:lnTo>
                    <a:lnTo>
                      <a:pt x="66" y="20"/>
                    </a:lnTo>
                    <a:lnTo>
                      <a:pt x="66" y="16"/>
                    </a:lnTo>
                    <a:lnTo>
                      <a:pt x="63" y="10"/>
                    </a:lnTo>
                    <a:lnTo>
                      <a:pt x="60" y="7"/>
                    </a:lnTo>
                    <a:lnTo>
                      <a:pt x="56" y="3"/>
                    </a:lnTo>
                    <a:lnTo>
                      <a:pt x="54" y="3"/>
                    </a:lnTo>
                    <a:lnTo>
                      <a:pt x="51" y="0"/>
                    </a:lnTo>
                    <a:lnTo>
                      <a:pt x="44" y="0"/>
                    </a:lnTo>
                    <a:lnTo>
                      <a:pt x="41" y="0"/>
                    </a:lnTo>
                    <a:lnTo>
                      <a:pt x="34" y="0"/>
                    </a:lnTo>
                    <a:lnTo>
                      <a:pt x="31" y="0"/>
                    </a:lnTo>
                    <a:lnTo>
                      <a:pt x="26" y="3"/>
                    </a:lnTo>
                    <a:lnTo>
                      <a:pt x="19" y="7"/>
                    </a:lnTo>
                    <a:lnTo>
                      <a:pt x="16" y="10"/>
                    </a:lnTo>
                    <a:lnTo>
                      <a:pt x="9" y="13"/>
                    </a:lnTo>
                    <a:lnTo>
                      <a:pt x="6" y="16"/>
                    </a:lnTo>
                    <a:lnTo>
                      <a:pt x="2" y="20"/>
                    </a:lnTo>
                    <a:lnTo>
                      <a:pt x="2" y="25"/>
                    </a:lnTo>
                    <a:lnTo>
                      <a:pt x="0" y="29"/>
                    </a:lnTo>
                    <a:lnTo>
                      <a:pt x="0" y="35"/>
                    </a:lnTo>
                    <a:lnTo>
                      <a:pt x="0" y="38"/>
                    </a:lnTo>
                    <a:lnTo>
                      <a:pt x="0" y="42"/>
                    </a:lnTo>
                    <a:lnTo>
                      <a:pt x="2" y="45"/>
                    </a:lnTo>
                    <a:lnTo>
                      <a:pt x="6" y="51"/>
                    </a:lnTo>
                    <a:lnTo>
                      <a:pt x="9" y="51"/>
                    </a:lnTo>
                    <a:lnTo>
                      <a:pt x="12" y="54"/>
                    </a:lnTo>
                    <a:lnTo>
                      <a:pt x="16" y="57"/>
                    </a:lnTo>
                    <a:lnTo>
                      <a:pt x="22" y="57"/>
                    </a:lnTo>
                    <a:lnTo>
                      <a:pt x="26" y="57"/>
                    </a:lnTo>
                    <a:lnTo>
                      <a:pt x="31" y="57"/>
                    </a:lnTo>
                    <a:lnTo>
                      <a:pt x="34" y="57"/>
                    </a:lnTo>
                    <a:lnTo>
                      <a:pt x="41"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89" name="Freeform 375">
                <a:extLst>
                  <a:ext uri="{FF2B5EF4-FFF2-40B4-BE49-F238E27FC236}">
                    <a16:creationId xmlns:a16="http://schemas.microsoft.com/office/drawing/2014/main" id="{45FF0342-A721-4AF0-954F-0286CEB30C39}"/>
                  </a:ext>
                </a:extLst>
              </p:cNvPr>
              <p:cNvSpPr>
                <a:spLocks noEditPoints="1"/>
              </p:cNvSpPr>
              <p:nvPr/>
            </p:nvSpPr>
            <p:spPr bwMode="auto">
              <a:xfrm>
                <a:off x="3503" y="2993"/>
                <a:ext cx="21" cy="19"/>
              </a:xfrm>
              <a:custGeom>
                <a:avLst/>
                <a:gdLst>
                  <a:gd name="T0" fmla="*/ 17 w 86"/>
                  <a:gd name="T1" fmla="*/ 16 h 76"/>
                  <a:gd name="T2" fmla="*/ 14 w 86"/>
                  <a:gd name="T3" fmla="*/ 12 h 76"/>
                  <a:gd name="T4" fmla="*/ 15 w 86"/>
                  <a:gd name="T5" fmla="*/ 11 h 76"/>
                  <a:gd name="T6" fmla="*/ 17 w 86"/>
                  <a:gd name="T7" fmla="*/ 16 h 76"/>
                  <a:gd name="T8" fmla="*/ 20 w 86"/>
                  <a:gd name="T9" fmla="*/ 13 h 76"/>
                  <a:gd name="T10" fmla="*/ 15 w 86"/>
                  <a:gd name="T11" fmla="*/ 11 h 76"/>
                  <a:gd name="T12" fmla="*/ 16 w 86"/>
                  <a:gd name="T13" fmla="*/ 9 h 76"/>
                  <a:gd name="T14" fmla="*/ 16 w 86"/>
                  <a:gd name="T15" fmla="*/ 9 h 76"/>
                  <a:gd name="T16" fmla="*/ 20 w 86"/>
                  <a:gd name="T17" fmla="*/ 12 h 76"/>
                  <a:gd name="T18" fmla="*/ 21 w 86"/>
                  <a:gd name="T19" fmla="*/ 10 h 76"/>
                  <a:gd name="T20" fmla="*/ 16 w 86"/>
                  <a:gd name="T21" fmla="*/ 8 h 76"/>
                  <a:gd name="T22" fmla="*/ 16 w 86"/>
                  <a:gd name="T23" fmla="*/ 6 h 76"/>
                  <a:gd name="T24" fmla="*/ 21 w 86"/>
                  <a:gd name="T25" fmla="*/ 6 h 76"/>
                  <a:gd name="T26" fmla="*/ 21 w 86"/>
                  <a:gd name="T27" fmla="*/ 5 h 76"/>
                  <a:gd name="T28" fmla="*/ 20 w 86"/>
                  <a:gd name="T29" fmla="*/ 3 h 76"/>
                  <a:gd name="T30" fmla="*/ 15 w 86"/>
                  <a:gd name="T31" fmla="*/ 6 h 76"/>
                  <a:gd name="T32" fmla="*/ 15 w 86"/>
                  <a:gd name="T33" fmla="*/ 5 h 76"/>
                  <a:gd name="T34" fmla="*/ 18 w 86"/>
                  <a:gd name="T35" fmla="*/ 2 h 76"/>
                  <a:gd name="T36" fmla="*/ 16 w 86"/>
                  <a:gd name="T37" fmla="*/ 1 h 76"/>
                  <a:gd name="T38" fmla="*/ 16 w 86"/>
                  <a:gd name="T39" fmla="*/ 6 h 76"/>
                  <a:gd name="T40" fmla="*/ 15 w 86"/>
                  <a:gd name="T41" fmla="*/ 0 h 76"/>
                  <a:gd name="T42" fmla="*/ 13 w 86"/>
                  <a:gd name="T43" fmla="*/ 5 h 76"/>
                  <a:gd name="T44" fmla="*/ 12 w 86"/>
                  <a:gd name="T45" fmla="*/ 0 h 76"/>
                  <a:gd name="T46" fmla="*/ 12 w 86"/>
                  <a:gd name="T47" fmla="*/ 0 h 76"/>
                  <a:gd name="T48" fmla="*/ 11 w 86"/>
                  <a:gd name="T49" fmla="*/ 5 h 76"/>
                  <a:gd name="T50" fmla="*/ 11 w 86"/>
                  <a:gd name="T51" fmla="*/ 5 h 76"/>
                  <a:gd name="T52" fmla="*/ 8 w 86"/>
                  <a:gd name="T53" fmla="*/ 6 h 76"/>
                  <a:gd name="T54" fmla="*/ 6 w 86"/>
                  <a:gd name="T55" fmla="*/ 2 h 76"/>
                  <a:gd name="T56" fmla="*/ 5 w 86"/>
                  <a:gd name="T57" fmla="*/ 2 h 76"/>
                  <a:gd name="T58" fmla="*/ 8 w 86"/>
                  <a:gd name="T59" fmla="*/ 6 h 76"/>
                  <a:gd name="T60" fmla="*/ 3 w 86"/>
                  <a:gd name="T61" fmla="*/ 4 h 76"/>
                  <a:gd name="T62" fmla="*/ 5 w 86"/>
                  <a:gd name="T63" fmla="*/ 8 h 76"/>
                  <a:gd name="T64" fmla="*/ 1 w 86"/>
                  <a:gd name="T65" fmla="*/ 5 h 76"/>
                  <a:gd name="T66" fmla="*/ 3 w 86"/>
                  <a:gd name="T67" fmla="*/ 7 h 76"/>
                  <a:gd name="T68" fmla="*/ 5 w 86"/>
                  <a:gd name="T69" fmla="*/ 7 h 76"/>
                  <a:gd name="T70" fmla="*/ 5 w 86"/>
                  <a:gd name="T71" fmla="*/ 10 h 76"/>
                  <a:gd name="T72" fmla="*/ 0 w 86"/>
                  <a:gd name="T73" fmla="*/ 9 h 76"/>
                  <a:gd name="T74" fmla="*/ 0 w 86"/>
                  <a:gd name="T75" fmla="*/ 11 h 76"/>
                  <a:gd name="T76" fmla="*/ 0 w 86"/>
                  <a:gd name="T77" fmla="*/ 11 h 76"/>
                  <a:gd name="T78" fmla="*/ 5 w 86"/>
                  <a:gd name="T79" fmla="*/ 12 h 76"/>
                  <a:gd name="T80" fmla="*/ 4 w 86"/>
                  <a:gd name="T81" fmla="*/ 11 h 76"/>
                  <a:gd name="T82" fmla="*/ 5 w 86"/>
                  <a:gd name="T83" fmla="*/ 12 h 76"/>
                  <a:gd name="T84" fmla="*/ 2 w 86"/>
                  <a:gd name="T85" fmla="*/ 16 h 76"/>
                  <a:gd name="T86" fmla="*/ 4 w 86"/>
                  <a:gd name="T87" fmla="*/ 15 h 76"/>
                  <a:gd name="T88" fmla="*/ 4 w 86"/>
                  <a:gd name="T89" fmla="*/ 13 h 76"/>
                  <a:gd name="T90" fmla="*/ 6 w 86"/>
                  <a:gd name="T91" fmla="*/ 13 h 76"/>
                  <a:gd name="T92" fmla="*/ 4 w 86"/>
                  <a:gd name="T93" fmla="*/ 18 h 76"/>
                  <a:gd name="T94" fmla="*/ 5 w 86"/>
                  <a:gd name="T95" fmla="*/ 18 h 76"/>
                  <a:gd name="T96" fmla="*/ 6 w 86"/>
                  <a:gd name="T97" fmla="*/ 17 h 76"/>
                  <a:gd name="T98" fmla="*/ 6 w 86"/>
                  <a:gd name="T99" fmla="*/ 14 h 76"/>
                  <a:gd name="T100" fmla="*/ 9 w 86"/>
                  <a:gd name="T101" fmla="*/ 14 h 76"/>
                  <a:gd name="T102" fmla="*/ 11 w 86"/>
                  <a:gd name="T103" fmla="*/ 14 h 76"/>
                  <a:gd name="T104" fmla="*/ 11 w 86"/>
                  <a:gd name="T105" fmla="*/ 19 h 76"/>
                  <a:gd name="T106" fmla="*/ 12 w 86"/>
                  <a:gd name="T107" fmla="*/ 19 h 76"/>
                  <a:gd name="T108" fmla="*/ 11 w 86"/>
                  <a:gd name="T109" fmla="*/ 14 h 7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6"/>
                  <a:gd name="T166" fmla="*/ 0 h 76"/>
                  <a:gd name="T167" fmla="*/ 86 w 86"/>
                  <a:gd name="T168" fmla="*/ 76 h 7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6" h="76">
                    <a:moveTo>
                      <a:pt x="51" y="53"/>
                    </a:moveTo>
                    <a:lnTo>
                      <a:pt x="54" y="50"/>
                    </a:lnTo>
                    <a:lnTo>
                      <a:pt x="68" y="64"/>
                    </a:lnTo>
                    <a:lnTo>
                      <a:pt x="64" y="67"/>
                    </a:lnTo>
                    <a:lnTo>
                      <a:pt x="51" y="53"/>
                    </a:lnTo>
                    <a:close/>
                    <a:moveTo>
                      <a:pt x="68" y="64"/>
                    </a:moveTo>
                    <a:lnTo>
                      <a:pt x="58" y="73"/>
                    </a:lnTo>
                    <a:lnTo>
                      <a:pt x="68" y="64"/>
                    </a:lnTo>
                    <a:lnTo>
                      <a:pt x="61" y="57"/>
                    </a:lnTo>
                    <a:lnTo>
                      <a:pt x="68" y="64"/>
                    </a:lnTo>
                    <a:close/>
                    <a:moveTo>
                      <a:pt x="54" y="50"/>
                    </a:moveTo>
                    <a:lnTo>
                      <a:pt x="57" y="47"/>
                    </a:lnTo>
                    <a:lnTo>
                      <a:pt x="71" y="61"/>
                    </a:lnTo>
                    <a:lnTo>
                      <a:pt x="68" y="64"/>
                    </a:lnTo>
                    <a:lnTo>
                      <a:pt x="54" y="50"/>
                    </a:lnTo>
                    <a:close/>
                    <a:moveTo>
                      <a:pt x="57" y="47"/>
                    </a:moveTo>
                    <a:lnTo>
                      <a:pt x="59" y="45"/>
                    </a:lnTo>
                    <a:lnTo>
                      <a:pt x="60" y="45"/>
                    </a:lnTo>
                    <a:lnTo>
                      <a:pt x="64" y="54"/>
                    </a:lnTo>
                    <a:lnTo>
                      <a:pt x="57" y="47"/>
                    </a:lnTo>
                    <a:close/>
                    <a:moveTo>
                      <a:pt x="60" y="45"/>
                    </a:moveTo>
                    <a:lnTo>
                      <a:pt x="66" y="42"/>
                    </a:lnTo>
                    <a:lnTo>
                      <a:pt x="74" y="60"/>
                    </a:lnTo>
                    <a:lnTo>
                      <a:pt x="68" y="62"/>
                    </a:lnTo>
                    <a:lnTo>
                      <a:pt x="60" y="45"/>
                    </a:lnTo>
                    <a:close/>
                    <a:moveTo>
                      <a:pt x="80" y="51"/>
                    </a:moveTo>
                    <a:lnTo>
                      <a:pt x="80" y="56"/>
                    </a:lnTo>
                    <a:lnTo>
                      <a:pt x="74" y="60"/>
                    </a:lnTo>
                    <a:lnTo>
                      <a:pt x="70" y="51"/>
                    </a:lnTo>
                    <a:lnTo>
                      <a:pt x="80" y="51"/>
                    </a:lnTo>
                    <a:close/>
                    <a:moveTo>
                      <a:pt x="61" y="51"/>
                    </a:moveTo>
                    <a:lnTo>
                      <a:pt x="61" y="44"/>
                    </a:lnTo>
                    <a:lnTo>
                      <a:pt x="80" y="44"/>
                    </a:lnTo>
                    <a:lnTo>
                      <a:pt x="80" y="51"/>
                    </a:lnTo>
                    <a:lnTo>
                      <a:pt x="61" y="51"/>
                    </a:lnTo>
                    <a:close/>
                    <a:moveTo>
                      <a:pt x="61" y="44"/>
                    </a:moveTo>
                    <a:lnTo>
                      <a:pt x="61" y="40"/>
                    </a:lnTo>
                    <a:lnTo>
                      <a:pt x="63" y="38"/>
                    </a:lnTo>
                    <a:lnTo>
                      <a:pt x="70" y="44"/>
                    </a:lnTo>
                    <a:lnTo>
                      <a:pt x="61" y="44"/>
                    </a:lnTo>
                    <a:close/>
                    <a:moveTo>
                      <a:pt x="63" y="38"/>
                    </a:moveTo>
                    <a:lnTo>
                      <a:pt x="66" y="34"/>
                    </a:lnTo>
                    <a:lnTo>
                      <a:pt x="80" y="47"/>
                    </a:lnTo>
                    <a:lnTo>
                      <a:pt x="76" y="51"/>
                    </a:lnTo>
                    <a:lnTo>
                      <a:pt x="63" y="38"/>
                    </a:lnTo>
                    <a:close/>
                    <a:moveTo>
                      <a:pt x="66" y="34"/>
                    </a:moveTo>
                    <a:lnTo>
                      <a:pt x="58" y="44"/>
                    </a:lnTo>
                    <a:lnTo>
                      <a:pt x="66" y="34"/>
                    </a:lnTo>
                    <a:lnTo>
                      <a:pt x="73" y="41"/>
                    </a:lnTo>
                    <a:lnTo>
                      <a:pt x="66" y="34"/>
                    </a:lnTo>
                    <a:close/>
                    <a:moveTo>
                      <a:pt x="66" y="34"/>
                    </a:moveTo>
                    <a:lnTo>
                      <a:pt x="70" y="31"/>
                    </a:lnTo>
                    <a:lnTo>
                      <a:pt x="83" y="44"/>
                    </a:lnTo>
                    <a:lnTo>
                      <a:pt x="80" y="47"/>
                    </a:lnTo>
                    <a:lnTo>
                      <a:pt x="66" y="34"/>
                    </a:lnTo>
                    <a:close/>
                    <a:moveTo>
                      <a:pt x="86" y="38"/>
                    </a:moveTo>
                    <a:lnTo>
                      <a:pt x="86" y="42"/>
                    </a:lnTo>
                    <a:lnTo>
                      <a:pt x="83" y="44"/>
                    </a:lnTo>
                    <a:lnTo>
                      <a:pt x="76" y="38"/>
                    </a:lnTo>
                    <a:lnTo>
                      <a:pt x="86" y="38"/>
                    </a:lnTo>
                    <a:close/>
                    <a:moveTo>
                      <a:pt x="66" y="38"/>
                    </a:moveTo>
                    <a:lnTo>
                      <a:pt x="66" y="31"/>
                    </a:lnTo>
                    <a:lnTo>
                      <a:pt x="86" y="31"/>
                    </a:lnTo>
                    <a:lnTo>
                      <a:pt x="86" y="38"/>
                    </a:lnTo>
                    <a:lnTo>
                      <a:pt x="66" y="38"/>
                    </a:lnTo>
                    <a:close/>
                    <a:moveTo>
                      <a:pt x="66" y="31"/>
                    </a:moveTo>
                    <a:lnTo>
                      <a:pt x="66" y="29"/>
                    </a:lnTo>
                    <a:lnTo>
                      <a:pt x="86" y="29"/>
                    </a:lnTo>
                    <a:lnTo>
                      <a:pt x="86" y="31"/>
                    </a:lnTo>
                    <a:lnTo>
                      <a:pt x="66" y="31"/>
                    </a:lnTo>
                    <a:close/>
                    <a:moveTo>
                      <a:pt x="66" y="29"/>
                    </a:moveTo>
                    <a:lnTo>
                      <a:pt x="66" y="25"/>
                    </a:lnTo>
                    <a:lnTo>
                      <a:pt x="86" y="25"/>
                    </a:lnTo>
                    <a:lnTo>
                      <a:pt x="86" y="29"/>
                    </a:lnTo>
                    <a:lnTo>
                      <a:pt x="66" y="29"/>
                    </a:lnTo>
                    <a:close/>
                    <a:moveTo>
                      <a:pt x="85" y="21"/>
                    </a:moveTo>
                    <a:lnTo>
                      <a:pt x="86" y="23"/>
                    </a:lnTo>
                    <a:lnTo>
                      <a:pt x="86" y="25"/>
                    </a:lnTo>
                    <a:lnTo>
                      <a:pt x="76" y="25"/>
                    </a:lnTo>
                    <a:lnTo>
                      <a:pt x="85" y="21"/>
                    </a:lnTo>
                    <a:close/>
                    <a:moveTo>
                      <a:pt x="68" y="30"/>
                    </a:moveTo>
                    <a:lnTo>
                      <a:pt x="64" y="23"/>
                    </a:lnTo>
                    <a:lnTo>
                      <a:pt x="82" y="14"/>
                    </a:lnTo>
                    <a:lnTo>
                      <a:pt x="85" y="21"/>
                    </a:lnTo>
                    <a:lnTo>
                      <a:pt x="68" y="30"/>
                    </a:lnTo>
                    <a:close/>
                    <a:moveTo>
                      <a:pt x="80" y="12"/>
                    </a:moveTo>
                    <a:lnTo>
                      <a:pt x="81" y="13"/>
                    </a:lnTo>
                    <a:lnTo>
                      <a:pt x="82" y="14"/>
                    </a:lnTo>
                    <a:lnTo>
                      <a:pt x="73" y="19"/>
                    </a:lnTo>
                    <a:lnTo>
                      <a:pt x="80" y="12"/>
                    </a:lnTo>
                    <a:close/>
                    <a:moveTo>
                      <a:pt x="66" y="25"/>
                    </a:moveTo>
                    <a:lnTo>
                      <a:pt x="63" y="22"/>
                    </a:lnTo>
                    <a:lnTo>
                      <a:pt x="76" y="9"/>
                    </a:lnTo>
                    <a:lnTo>
                      <a:pt x="80" y="12"/>
                    </a:lnTo>
                    <a:lnTo>
                      <a:pt x="66" y="25"/>
                    </a:lnTo>
                    <a:close/>
                    <a:moveTo>
                      <a:pt x="63" y="22"/>
                    </a:moveTo>
                    <a:lnTo>
                      <a:pt x="54" y="13"/>
                    </a:lnTo>
                    <a:lnTo>
                      <a:pt x="63" y="22"/>
                    </a:lnTo>
                    <a:lnTo>
                      <a:pt x="70" y="16"/>
                    </a:lnTo>
                    <a:lnTo>
                      <a:pt x="63" y="22"/>
                    </a:lnTo>
                    <a:close/>
                    <a:moveTo>
                      <a:pt x="63" y="22"/>
                    </a:moveTo>
                    <a:lnTo>
                      <a:pt x="60" y="19"/>
                    </a:lnTo>
                    <a:lnTo>
                      <a:pt x="74" y="6"/>
                    </a:lnTo>
                    <a:lnTo>
                      <a:pt x="76" y="9"/>
                    </a:lnTo>
                    <a:lnTo>
                      <a:pt x="63" y="22"/>
                    </a:lnTo>
                    <a:close/>
                    <a:moveTo>
                      <a:pt x="66" y="3"/>
                    </a:moveTo>
                    <a:lnTo>
                      <a:pt x="71" y="3"/>
                    </a:lnTo>
                    <a:lnTo>
                      <a:pt x="74" y="6"/>
                    </a:lnTo>
                    <a:lnTo>
                      <a:pt x="66" y="12"/>
                    </a:lnTo>
                    <a:lnTo>
                      <a:pt x="66" y="3"/>
                    </a:lnTo>
                    <a:close/>
                    <a:moveTo>
                      <a:pt x="66" y="22"/>
                    </a:moveTo>
                    <a:lnTo>
                      <a:pt x="64" y="22"/>
                    </a:lnTo>
                    <a:lnTo>
                      <a:pt x="64" y="3"/>
                    </a:lnTo>
                    <a:lnTo>
                      <a:pt x="66" y="3"/>
                    </a:lnTo>
                    <a:lnTo>
                      <a:pt x="66" y="22"/>
                    </a:lnTo>
                    <a:close/>
                    <a:moveTo>
                      <a:pt x="64" y="22"/>
                    </a:moveTo>
                    <a:lnTo>
                      <a:pt x="60" y="22"/>
                    </a:lnTo>
                    <a:lnTo>
                      <a:pt x="57" y="19"/>
                    </a:lnTo>
                    <a:lnTo>
                      <a:pt x="64" y="12"/>
                    </a:lnTo>
                    <a:lnTo>
                      <a:pt x="64" y="22"/>
                    </a:lnTo>
                    <a:close/>
                    <a:moveTo>
                      <a:pt x="57" y="19"/>
                    </a:moveTo>
                    <a:lnTo>
                      <a:pt x="54" y="16"/>
                    </a:lnTo>
                    <a:lnTo>
                      <a:pt x="68" y="2"/>
                    </a:lnTo>
                    <a:lnTo>
                      <a:pt x="71" y="6"/>
                    </a:lnTo>
                    <a:lnTo>
                      <a:pt x="57" y="19"/>
                    </a:lnTo>
                    <a:close/>
                    <a:moveTo>
                      <a:pt x="61" y="0"/>
                    </a:moveTo>
                    <a:lnTo>
                      <a:pt x="64" y="0"/>
                    </a:lnTo>
                    <a:lnTo>
                      <a:pt x="68" y="2"/>
                    </a:lnTo>
                    <a:lnTo>
                      <a:pt x="61" y="9"/>
                    </a:lnTo>
                    <a:lnTo>
                      <a:pt x="61" y="0"/>
                    </a:lnTo>
                    <a:close/>
                    <a:moveTo>
                      <a:pt x="61" y="19"/>
                    </a:moveTo>
                    <a:lnTo>
                      <a:pt x="54" y="19"/>
                    </a:lnTo>
                    <a:lnTo>
                      <a:pt x="54" y="0"/>
                    </a:lnTo>
                    <a:lnTo>
                      <a:pt x="61" y="0"/>
                    </a:lnTo>
                    <a:lnTo>
                      <a:pt x="61" y="19"/>
                    </a:lnTo>
                    <a:close/>
                    <a:moveTo>
                      <a:pt x="54" y="19"/>
                    </a:moveTo>
                    <a:lnTo>
                      <a:pt x="51" y="19"/>
                    </a:lnTo>
                    <a:lnTo>
                      <a:pt x="51" y="0"/>
                    </a:lnTo>
                    <a:lnTo>
                      <a:pt x="54" y="0"/>
                    </a:lnTo>
                    <a:lnTo>
                      <a:pt x="54" y="19"/>
                    </a:lnTo>
                    <a:close/>
                    <a:moveTo>
                      <a:pt x="51" y="19"/>
                    </a:moveTo>
                    <a:lnTo>
                      <a:pt x="44" y="19"/>
                    </a:lnTo>
                    <a:lnTo>
                      <a:pt x="44" y="0"/>
                    </a:lnTo>
                    <a:lnTo>
                      <a:pt x="51" y="0"/>
                    </a:lnTo>
                    <a:lnTo>
                      <a:pt x="51" y="19"/>
                    </a:lnTo>
                    <a:close/>
                    <a:moveTo>
                      <a:pt x="44" y="19"/>
                    </a:moveTo>
                    <a:lnTo>
                      <a:pt x="41" y="19"/>
                    </a:lnTo>
                    <a:lnTo>
                      <a:pt x="41" y="0"/>
                    </a:lnTo>
                    <a:lnTo>
                      <a:pt x="44" y="0"/>
                    </a:lnTo>
                    <a:lnTo>
                      <a:pt x="44" y="19"/>
                    </a:lnTo>
                    <a:close/>
                    <a:moveTo>
                      <a:pt x="38" y="1"/>
                    </a:moveTo>
                    <a:lnTo>
                      <a:pt x="39" y="0"/>
                    </a:lnTo>
                    <a:lnTo>
                      <a:pt x="41" y="0"/>
                    </a:lnTo>
                    <a:lnTo>
                      <a:pt x="41" y="9"/>
                    </a:lnTo>
                    <a:lnTo>
                      <a:pt x="38" y="1"/>
                    </a:lnTo>
                    <a:close/>
                    <a:moveTo>
                      <a:pt x="46" y="18"/>
                    </a:moveTo>
                    <a:lnTo>
                      <a:pt x="39" y="21"/>
                    </a:lnTo>
                    <a:lnTo>
                      <a:pt x="31" y="3"/>
                    </a:lnTo>
                    <a:lnTo>
                      <a:pt x="38" y="1"/>
                    </a:lnTo>
                    <a:lnTo>
                      <a:pt x="46" y="18"/>
                    </a:lnTo>
                    <a:close/>
                    <a:moveTo>
                      <a:pt x="39" y="21"/>
                    </a:moveTo>
                    <a:lnTo>
                      <a:pt x="33" y="24"/>
                    </a:lnTo>
                    <a:lnTo>
                      <a:pt x="25" y="7"/>
                    </a:lnTo>
                    <a:lnTo>
                      <a:pt x="31" y="3"/>
                    </a:lnTo>
                    <a:lnTo>
                      <a:pt x="39" y="21"/>
                    </a:lnTo>
                    <a:close/>
                    <a:moveTo>
                      <a:pt x="22" y="9"/>
                    </a:moveTo>
                    <a:lnTo>
                      <a:pt x="23" y="8"/>
                    </a:lnTo>
                    <a:lnTo>
                      <a:pt x="25" y="7"/>
                    </a:lnTo>
                    <a:lnTo>
                      <a:pt x="29" y="16"/>
                    </a:lnTo>
                    <a:lnTo>
                      <a:pt x="22" y="9"/>
                    </a:lnTo>
                    <a:close/>
                    <a:moveTo>
                      <a:pt x="36" y="22"/>
                    </a:moveTo>
                    <a:lnTo>
                      <a:pt x="32" y="25"/>
                    </a:lnTo>
                    <a:lnTo>
                      <a:pt x="19" y="12"/>
                    </a:lnTo>
                    <a:lnTo>
                      <a:pt x="22" y="9"/>
                    </a:lnTo>
                    <a:lnTo>
                      <a:pt x="36" y="22"/>
                    </a:lnTo>
                    <a:close/>
                    <a:moveTo>
                      <a:pt x="32" y="25"/>
                    </a:moveTo>
                    <a:lnTo>
                      <a:pt x="31" y="27"/>
                    </a:lnTo>
                    <a:lnTo>
                      <a:pt x="30" y="28"/>
                    </a:lnTo>
                    <a:lnTo>
                      <a:pt x="26" y="19"/>
                    </a:lnTo>
                    <a:lnTo>
                      <a:pt x="32" y="25"/>
                    </a:lnTo>
                    <a:close/>
                    <a:moveTo>
                      <a:pt x="30" y="28"/>
                    </a:moveTo>
                    <a:lnTo>
                      <a:pt x="23" y="31"/>
                    </a:lnTo>
                    <a:lnTo>
                      <a:pt x="15" y="13"/>
                    </a:lnTo>
                    <a:lnTo>
                      <a:pt x="21" y="10"/>
                    </a:lnTo>
                    <a:lnTo>
                      <a:pt x="30" y="28"/>
                    </a:lnTo>
                    <a:close/>
                    <a:moveTo>
                      <a:pt x="12" y="16"/>
                    </a:moveTo>
                    <a:lnTo>
                      <a:pt x="14" y="14"/>
                    </a:lnTo>
                    <a:lnTo>
                      <a:pt x="15" y="13"/>
                    </a:lnTo>
                    <a:lnTo>
                      <a:pt x="19" y="22"/>
                    </a:lnTo>
                    <a:lnTo>
                      <a:pt x="12" y="16"/>
                    </a:lnTo>
                    <a:close/>
                    <a:moveTo>
                      <a:pt x="26" y="29"/>
                    </a:moveTo>
                    <a:lnTo>
                      <a:pt x="22" y="32"/>
                    </a:lnTo>
                    <a:lnTo>
                      <a:pt x="9" y="19"/>
                    </a:lnTo>
                    <a:lnTo>
                      <a:pt x="12" y="16"/>
                    </a:lnTo>
                    <a:lnTo>
                      <a:pt x="26" y="29"/>
                    </a:lnTo>
                    <a:close/>
                    <a:moveTo>
                      <a:pt x="22" y="32"/>
                    </a:moveTo>
                    <a:lnTo>
                      <a:pt x="20" y="35"/>
                    </a:lnTo>
                    <a:lnTo>
                      <a:pt x="6" y="21"/>
                    </a:lnTo>
                    <a:lnTo>
                      <a:pt x="9" y="19"/>
                    </a:lnTo>
                    <a:lnTo>
                      <a:pt x="22" y="32"/>
                    </a:lnTo>
                    <a:close/>
                    <a:moveTo>
                      <a:pt x="4" y="29"/>
                    </a:moveTo>
                    <a:lnTo>
                      <a:pt x="4" y="24"/>
                    </a:lnTo>
                    <a:lnTo>
                      <a:pt x="6" y="21"/>
                    </a:lnTo>
                    <a:lnTo>
                      <a:pt x="12" y="29"/>
                    </a:lnTo>
                    <a:lnTo>
                      <a:pt x="4" y="29"/>
                    </a:lnTo>
                    <a:close/>
                    <a:moveTo>
                      <a:pt x="22" y="29"/>
                    </a:moveTo>
                    <a:lnTo>
                      <a:pt x="22" y="34"/>
                    </a:lnTo>
                    <a:lnTo>
                      <a:pt x="4" y="34"/>
                    </a:lnTo>
                    <a:lnTo>
                      <a:pt x="4" y="29"/>
                    </a:lnTo>
                    <a:lnTo>
                      <a:pt x="22" y="29"/>
                    </a:lnTo>
                    <a:close/>
                    <a:moveTo>
                      <a:pt x="22" y="34"/>
                    </a:moveTo>
                    <a:lnTo>
                      <a:pt x="22" y="39"/>
                    </a:lnTo>
                    <a:lnTo>
                      <a:pt x="20" y="41"/>
                    </a:lnTo>
                    <a:lnTo>
                      <a:pt x="12" y="34"/>
                    </a:lnTo>
                    <a:lnTo>
                      <a:pt x="22" y="34"/>
                    </a:lnTo>
                    <a:close/>
                    <a:moveTo>
                      <a:pt x="20" y="41"/>
                    </a:moveTo>
                    <a:lnTo>
                      <a:pt x="17" y="44"/>
                    </a:lnTo>
                    <a:lnTo>
                      <a:pt x="3" y="31"/>
                    </a:lnTo>
                    <a:lnTo>
                      <a:pt x="6" y="28"/>
                    </a:lnTo>
                    <a:lnTo>
                      <a:pt x="20" y="41"/>
                    </a:lnTo>
                    <a:close/>
                    <a:moveTo>
                      <a:pt x="0" y="38"/>
                    </a:moveTo>
                    <a:lnTo>
                      <a:pt x="0" y="34"/>
                    </a:lnTo>
                    <a:lnTo>
                      <a:pt x="3" y="31"/>
                    </a:lnTo>
                    <a:lnTo>
                      <a:pt x="10" y="38"/>
                    </a:lnTo>
                    <a:lnTo>
                      <a:pt x="0" y="38"/>
                    </a:lnTo>
                    <a:close/>
                    <a:moveTo>
                      <a:pt x="19" y="38"/>
                    </a:moveTo>
                    <a:lnTo>
                      <a:pt x="19" y="44"/>
                    </a:lnTo>
                    <a:lnTo>
                      <a:pt x="0" y="44"/>
                    </a:lnTo>
                    <a:lnTo>
                      <a:pt x="0" y="38"/>
                    </a:lnTo>
                    <a:lnTo>
                      <a:pt x="19" y="38"/>
                    </a:lnTo>
                    <a:close/>
                    <a:moveTo>
                      <a:pt x="19" y="44"/>
                    </a:moveTo>
                    <a:lnTo>
                      <a:pt x="19" y="47"/>
                    </a:lnTo>
                    <a:lnTo>
                      <a:pt x="0" y="47"/>
                    </a:lnTo>
                    <a:lnTo>
                      <a:pt x="0" y="44"/>
                    </a:lnTo>
                    <a:lnTo>
                      <a:pt x="19" y="44"/>
                    </a:lnTo>
                    <a:close/>
                    <a:moveTo>
                      <a:pt x="19" y="47"/>
                    </a:moveTo>
                    <a:lnTo>
                      <a:pt x="19" y="51"/>
                    </a:lnTo>
                    <a:lnTo>
                      <a:pt x="0" y="51"/>
                    </a:lnTo>
                    <a:lnTo>
                      <a:pt x="0" y="47"/>
                    </a:lnTo>
                    <a:lnTo>
                      <a:pt x="19" y="47"/>
                    </a:lnTo>
                    <a:close/>
                    <a:moveTo>
                      <a:pt x="3" y="57"/>
                    </a:moveTo>
                    <a:lnTo>
                      <a:pt x="0" y="54"/>
                    </a:lnTo>
                    <a:lnTo>
                      <a:pt x="0" y="51"/>
                    </a:lnTo>
                    <a:lnTo>
                      <a:pt x="10" y="51"/>
                    </a:lnTo>
                    <a:lnTo>
                      <a:pt x="3" y="57"/>
                    </a:lnTo>
                    <a:close/>
                    <a:moveTo>
                      <a:pt x="17" y="44"/>
                    </a:moveTo>
                    <a:lnTo>
                      <a:pt x="20" y="47"/>
                    </a:lnTo>
                    <a:lnTo>
                      <a:pt x="6" y="61"/>
                    </a:lnTo>
                    <a:lnTo>
                      <a:pt x="3" y="57"/>
                    </a:lnTo>
                    <a:lnTo>
                      <a:pt x="17" y="44"/>
                    </a:lnTo>
                    <a:close/>
                    <a:moveTo>
                      <a:pt x="20" y="47"/>
                    </a:moveTo>
                    <a:lnTo>
                      <a:pt x="21" y="49"/>
                    </a:lnTo>
                    <a:lnTo>
                      <a:pt x="21" y="50"/>
                    </a:lnTo>
                    <a:lnTo>
                      <a:pt x="12" y="54"/>
                    </a:lnTo>
                    <a:lnTo>
                      <a:pt x="20" y="47"/>
                    </a:lnTo>
                    <a:close/>
                    <a:moveTo>
                      <a:pt x="21" y="50"/>
                    </a:moveTo>
                    <a:lnTo>
                      <a:pt x="25" y="56"/>
                    </a:lnTo>
                    <a:lnTo>
                      <a:pt x="8" y="64"/>
                    </a:lnTo>
                    <a:lnTo>
                      <a:pt x="5" y="57"/>
                    </a:lnTo>
                    <a:lnTo>
                      <a:pt x="21" y="50"/>
                    </a:lnTo>
                    <a:close/>
                    <a:moveTo>
                      <a:pt x="16" y="70"/>
                    </a:moveTo>
                    <a:lnTo>
                      <a:pt x="10" y="70"/>
                    </a:lnTo>
                    <a:lnTo>
                      <a:pt x="8" y="64"/>
                    </a:lnTo>
                    <a:lnTo>
                      <a:pt x="16" y="60"/>
                    </a:lnTo>
                    <a:lnTo>
                      <a:pt x="16" y="70"/>
                    </a:lnTo>
                    <a:close/>
                    <a:moveTo>
                      <a:pt x="16" y="51"/>
                    </a:moveTo>
                    <a:lnTo>
                      <a:pt x="19" y="51"/>
                    </a:lnTo>
                    <a:lnTo>
                      <a:pt x="19" y="70"/>
                    </a:lnTo>
                    <a:lnTo>
                      <a:pt x="16" y="70"/>
                    </a:lnTo>
                    <a:lnTo>
                      <a:pt x="16" y="51"/>
                    </a:lnTo>
                    <a:close/>
                    <a:moveTo>
                      <a:pt x="19" y="51"/>
                    </a:moveTo>
                    <a:lnTo>
                      <a:pt x="23" y="51"/>
                    </a:lnTo>
                    <a:lnTo>
                      <a:pt x="26" y="53"/>
                    </a:lnTo>
                    <a:lnTo>
                      <a:pt x="19" y="60"/>
                    </a:lnTo>
                    <a:lnTo>
                      <a:pt x="19" y="51"/>
                    </a:lnTo>
                    <a:close/>
                    <a:moveTo>
                      <a:pt x="26" y="53"/>
                    </a:moveTo>
                    <a:lnTo>
                      <a:pt x="29" y="56"/>
                    </a:lnTo>
                    <a:lnTo>
                      <a:pt x="16" y="70"/>
                    </a:lnTo>
                    <a:lnTo>
                      <a:pt x="12" y="66"/>
                    </a:lnTo>
                    <a:lnTo>
                      <a:pt x="26" y="53"/>
                    </a:lnTo>
                    <a:close/>
                    <a:moveTo>
                      <a:pt x="16" y="70"/>
                    </a:moveTo>
                    <a:lnTo>
                      <a:pt x="16" y="70"/>
                    </a:lnTo>
                    <a:lnTo>
                      <a:pt x="22" y="63"/>
                    </a:lnTo>
                    <a:lnTo>
                      <a:pt x="16" y="70"/>
                    </a:lnTo>
                    <a:close/>
                    <a:moveTo>
                      <a:pt x="29" y="56"/>
                    </a:moveTo>
                    <a:lnTo>
                      <a:pt x="32" y="60"/>
                    </a:lnTo>
                    <a:lnTo>
                      <a:pt x="19" y="73"/>
                    </a:lnTo>
                    <a:lnTo>
                      <a:pt x="16" y="70"/>
                    </a:lnTo>
                    <a:lnTo>
                      <a:pt x="29" y="56"/>
                    </a:lnTo>
                    <a:close/>
                    <a:moveTo>
                      <a:pt x="26" y="76"/>
                    </a:moveTo>
                    <a:lnTo>
                      <a:pt x="21" y="76"/>
                    </a:lnTo>
                    <a:lnTo>
                      <a:pt x="19" y="73"/>
                    </a:lnTo>
                    <a:lnTo>
                      <a:pt x="26" y="66"/>
                    </a:lnTo>
                    <a:lnTo>
                      <a:pt x="26" y="76"/>
                    </a:lnTo>
                    <a:close/>
                    <a:moveTo>
                      <a:pt x="26" y="57"/>
                    </a:moveTo>
                    <a:lnTo>
                      <a:pt x="32" y="57"/>
                    </a:lnTo>
                    <a:lnTo>
                      <a:pt x="32" y="76"/>
                    </a:lnTo>
                    <a:lnTo>
                      <a:pt x="26" y="76"/>
                    </a:lnTo>
                    <a:lnTo>
                      <a:pt x="26" y="57"/>
                    </a:lnTo>
                    <a:close/>
                    <a:moveTo>
                      <a:pt x="32" y="57"/>
                    </a:moveTo>
                    <a:lnTo>
                      <a:pt x="36" y="57"/>
                    </a:lnTo>
                    <a:lnTo>
                      <a:pt x="36" y="76"/>
                    </a:lnTo>
                    <a:lnTo>
                      <a:pt x="32" y="76"/>
                    </a:lnTo>
                    <a:lnTo>
                      <a:pt x="32" y="57"/>
                    </a:lnTo>
                    <a:close/>
                    <a:moveTo>
                      <a:pt x="36" y="57"/>
                    </a:moveTo>
                    <a:lnTo>
                      <a:pt x="41" y="57"/>
                    </a:lnTo>
                    <a:lnTo>
                      <a:pt x="41" y="76"/>
                    </a:lnTo>
                    <a:lnTo>
                      <a:pt x="36" y="76"/>
                    </a:lnTo>
                    <a:lnTo>
                      <a:pt x="36" y="57"/>
                    </a:lnTo>
                    <a:close/>
                    <a:moveTo>
                      <a:pt x="41" y="57"/>
                    </a:moveTo>
                    <a:lnTo>
                      <a:pt x="44" y="57"/>
                    </a:lnTo>
                    <a:lnTo>
                      <a:pt x="44" y="76"/>
                    </a:lnTo>
                    <a:lnTo>
                      <a:pt x="41" y="76"/>
                    </a:lnTo>
                    <a:lnTo>
                      <a:pt x="41" y="57"/>
                    </a:lnTo>
                    <a:close/>
                    <a:moveTo>
                      <a:pt x="49" y="75"/>
                    </a:moveTo>
                    <a:lnTo>
                      <a:pt x="47" y="76"/>
                    </a:lnTo>
                    <a:lnTo>
                      <a:pt x="44" y="76"/>
                    </a:lnTo>
                    <a:lnTo>
                      <a:pt x="44" y="66"/>
                    </a:lnTo>
                    <a:lnTo>
                      <a:pt x="49" y="75"/>
                    </a:lnTo>
                    <a:close/>
                    <a:moveTo>
                      <a:pt x="40" y="57"/>
                    </a:moveTo>
                    <a:lnTo>
                      <a:pt x="47" y="55"/>
                    </a:lnTo>
                    <a:lnTo>
                      <a:pt x="55" y="72"/>
                    </a:lnTo>
                    <a:lnTo>
                      <a:pt x="49" y="75"/>
                    </a:lnTo>
                    <a:lnTo>
                      <a:pt x="40" y="57"/>
                    </a:lnTo>
                    <a:close/>
                    <a:moveTo>
                      <a:pt x="47" y="55"/>
                    </a:moveTo>
                    <a:lnTo>
                      <a:pt x="53" y="52"/>
                    </a:lnTo>
                    <a:lnTo>
                      <a:pt x="62" y="68"/>
                    </a:lnTo>
                    <a:lnTo>
                      <a:pt x="55" y="72"/>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90" name="Freeform 376">
                <a:extLst>
                  <a:ext uri="{FF2B5EF4-FFF2-40B4-BE49-F238E27FC236}">
                    <a16:creationId xmlns:a16="http://schemas.microsoft.com/office/drawing/2014/main" id="{56A69FE7-C6E2-4B6E-B098-011172C4D189}"/>
                  </a:ext>
                </a:extLst>
              </p:cNvPr>
              <p:cNvSpPr>
                <a:spLocks/>
              </p:cNvSpPr>
              <p:nvPr/>
            </p:nvSpPr>
            <p:spPr bwMode="auto">
              <a:xfrm>
                <a:off x="3035" y="3293"/>
                <a:ext cx="16" cy="15"/>
              </a:xfrm>
              <a:custGeom>
                <a:avLst/>
                <a:gdLst>
                  <a:gd name="T0" fmla="*/ 11 w 68"/>
                  <a:gd name="T1" fmla="*/ 13 h 57"/>
                  <a:gd name="T2" fmla="*/ 12 w 68"/>
                  <a:gd name="T3" fmla="*/ 13 h 57"/>
                  <a:gd name="T4" fmla="*/ 14 w 68"/>
                  <a:gd name="T5" fmla="*/ 12 h 57"/>
                  <a:gd name="T6" fmla="*/ 14 w 68"/>
                  <a:gd name="T7" fmla="*/ 11 h 57"/>
                  <a:gd name="T8" fmla="*/ 15 w 68"/>
                  <a:gd name="T9" fmla="*/ 9 h 57"/>
                  <a:gd name="T10" fmla="*/ 15 w 68"/>
                  <a:gd name="T11" fmla="*/ 8 h 57"/>
                  <a:gd name="T12" fmla="*/ 16 w 68"/>
                  <a:gd name="T13" fmla="*/ 7 h 57"/>
                  <a:gd name="T14" fmla="*/ 16 w 68"/>
                  <a:gd name="T15" fmla="*/ 6 h 57"/>
                  <a:gd name="T16" fmla="*/ 16 w 68"/>
                  <a:gd name="T17" fmla="*/ 5 h 57"/>
                  <a:gd name="T18" fmla="*/ 16 w 68"/>
                  <a:gd name="T19" fmla="*/ 3 h 57"/>
                  <a:gd name="T20" fmla="*/ 15 w 68"/>
                  <a:gd name="T21" fmla="*/ 3 h 57"/>
                  <a:gd name="T22" fmla="*/ 14 w 68"/>
                  <a:gd name="T23" fmla="*/ 2 h 57"/>
                  <a:gd name="T24" fmla="*/ 14 w 68"/>
                  <a:gd name="T25" fmla="*/ 1 h 57"/>
                  <a:gd name="T26" fmla="*/ 13 w 68"/>
                  <a:gd name="T27" fmla="*/ 0 h 57"/>
                  <a:gd name="T28" fmla="*/ 12 w 68"/>
                  <a:gd name="T29" fmla="*/ 0 h 57"/>
                  <a:gd name="T30" fmla="*/ 10 w 68"/>
                  <a:gd name="T31" fmla="*/ 0 h 57"/>
                  <a:gd name="T32" fmla="*/ 10 w 68"/>
                  <a:gd name="T33" fmla="*/ 0 h 57"/>
                  <a:gd name="T34" fmla="*/ 8 w 68"/>
                  <a:gd name="T35" fmla="*/ 0 h 57"/>
                  <a:gd name="T36" fmla="*/ 8 w 68"/>
                  <a:gd name="T37" fmla="*/ 0 h 57"/>
                  <a:gd name="T38" fmla="*/ 6 w 68"/>
                  <a:gd name="T39" fmla="*/ 1 h 57"/>
                  <a:gd name="T40" fmla="*/ 4 w 68"/>
                  <a:gd name="T41" fmla="*/ 1 h 57"/>
                  <a:gd name="T42" fmla="*/ 4 w 68"/>
                  <a:gd name="T43" fmla="*/ 2 h 57"/>
                  <a:gd name="T44" fmla="*/ 3 w 68"/>
                  <a:gd name="T45" fmla="*/ 3 h 57"/>
                  <a:gd name="T46" fmla="*/ 2 w 68"/>
                  <a:gd name="T47" fmla="*/ 4 h 57"/>
                  <a:gd name="T48" fmla="*/ 2 w 68"/>
                  <a:gd name="T49" fmla="*/ 5 h 57"/>
                  <a:gd name="T50" fmla="*/ 1 w 68"/>
                  <a:gd name="T51" fmla="*/ 6 h 57"/>
                  <a:gd name="T52" fmla="*/ 0 w 68"/>
                  <a:gd name="T53" fmla="*/ 8 h 57"/>
                  <a:gd name="T54" fmla="*/ 0 w 68"/>
                  <a:gd name="T55" fmla="*/ 8 h 57"/>
                  <a:gd name="T56" fmla="*/ 0 w 68"/>
                  <a:gd name="T57" fmla="*/ 10 h 57"/>
                  <a:gd name="T58" fmla="*/ 0 w 68"/>
                  <a:gd name="T59" fmla="*/ 11 h 57"/>
                  <a:gd name="T60" fmla="*/ 1 w 68"/>
                  <a:gd name="T61" fmla="*/ 12 h 57"/>
                  <a:gd name="T62" fmla="*/ 2 w 68"/>
                  <a:gd name="T63" fmla="*/ 13 h 57"/>
                  <a:gd name="T64" fmla="*/ 2 w 68"/>
                  <a:gd name="T65" fmla="*/ 13 h 57"/>
                  <a:gd name="T66" fmla="*/ 3 w 68"/>
                  <a:gd name="T67" fmla="*/ 14 h 57"/>
                  <a:gd name="T68" fmla="*/ 4 w 68"/>
                  <a:gd name="T69" fmla="*/ 14 h 57"/>
                  <a:gd name="T70" fmla="*/ 5 w 68"/>
                  <a:gd name="T71" fmla="*/ 15 h 57"/>
                  <a:gd name="T72" fmla="*/ 6 w 68"/>
                  <a:gd name="T73" fmla="*/ 15 h 57"/>
                  <a:gd name="T74" fmla="*/ 8 w 68"/>
                  <a:gd name="T75" fmla="*/ 15 h 57"/>
                  <a:gd name="T76" fmla="*/ 9 w 68"/>
                  <a:gd name="T77" fmla="*/ 14 h 57"/>
                  <a:gd name="T78" fmla="*/ 10 w 68"/>
                  <a:gd name="T79" fmla="*/ 14 h 57"/>
                  <a:gd name="T80" fmla="*/ 11 w 68"/>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57"/>
                  <a:gd name="T125" fmla="*/ 68 w 68"/>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57">
                    <a:moveTo>
                      <a:pt x="48" y="51"/>
                    </a:moveTo>
                    <a:lnTo>
                      <a:pt x="51" y="48"/>
                    </a:lnTo>
                    <a:lnTo>
                      <a:pt x="58" y="45"/>
                    </a:lnTo>
                    <a:lnTo>
                      <a:pt x="61" y="42"/>
                    </a:lnTo>
                    <a:lnTo>
                      <a:pt x="64" y="35"/>
                    </a:lnTo>
                    <a:lnTo>
                      <a:pt x="64" y="32"/>
                    </a:lnTo>
                    <a:lnTo>
                      <a:pt x="68" y="25"/>
                    </a:lnTo>
                    <a:lnTo>
                      <a:pt x="68" y="22"/>
                    </a:lnTo>
                    <a:lnTo>
                      <a:pt x="68" y="20"/>
                    </a:lnTo>
                    <a:lnTo>
                      <a:pt x="68" y="13"/>
                    </a:lnTo>
                    <a:lnTo>
                      <a:pt x="64" y="10"/>
                    </a:lnTo>
                    <a:lnTo>
                      <a:pt x="61" y="6"/>
                    </a:lnTo>
                    <a:lnTo>
                      <a:pt x="58" y="3"/>
                    </a:lnTo>
                    <a:lnTo>
                      <a:pt x="54" y="0"/>
                    </a:lnTo>
                    <a:lnTo>
                      <a:pt x="51" y="0"/>
                    </a:lnTo>
                    <a:lnTo>
                      <a:pt x="44" y="0"/>
                    </a:lnTo>
                    <a:lnTo>
                      <a:pt x="42" y="0"/>
                    </a:lnTo>
                    <a:lnTo>
                      <a:pt x="36" y="0"/>
                    </a:lnTo>
                    <a:lnTo>
                      <a:pt x="32" y="0"/>
                    </a:lnTo>
                    <a:lnTo>
                      <a:pt x="26" y="3"/>
                    </a:lnTo>
                    <a:lnTo>
                      <a:pt x="19" y="3"/>
                    </a:lnTo>
                    <a:lnTo>
                      <a:pt x="16" y="6"/>
                    </a:lnTo>
                    <a:lnTo>
                      <a:pt x="14" y="13"/>
                    </a:lnTo>
                    <a:lnTo>
                      <a:pt x="10" y="16"/>
                    </a:lnTo>
                    <a:lnTo>
                      <a:pt x="7" y="20"/>
                    </a:lnTo>
                    <a:lnTo>
                      <a:pt x="4" y="22"/>
                    </a:lnTo>
                    <a:lnTo>
                      <a:pt x="0" y="29"/>
                    </a:lnTo>
                    <a:lnTo>
                      <a:pt x="0" y="32"/>
                    </a:lnTo>
                    <a:lnTo>
                      <a:pt x="0" y="38"/>
                    </a:lnTo>
                    <a:lnTo>
                      <a:pt x="0" y="42"/>
                    </a:lnTo>
                    <a:lnTo>
                      <a:pt x="4" y="45"/>
                    </a:lnTo>
                    <a:lnTo>
                      <a:pt x="7" y="48"/>
                    </a:lnTo>
                    <a:lnTo>
                      <a:pt x="10" y="51"/>
                    </a:lnTo>
                    <a:lnTo>
                      <a:pt x="14" y="54"/>
                    </a:lnTo>
                    <a:lnTo>
                      <a:pt x="16" y="54"/>
                    </a:lnTo>
                    <a:lnTo>
                      <a:pt x="22" y="57"/>
                    </a:lnTo>
                    <a:lnTo>
                      <a:pt x="26" y="57"/>
                    </a:lnTo>
                    <a:lnTo>
                      <a:pt x="32" y="57"/>
                    </a:lnTo>
                    <a:lnTo>
                      <a:pt x="39" y="54"/>
                    </a:lnTo>
                    <a:lnTo>
                      <a:pt x="42"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91" name="Freeform 377">
                <a:extLst>
                  <a:ext uri="{FF2B5EF4-FFF2-40B4-BE49-F238E27FC236}">
                    <a16:creationId xmlns:a16="http://schemas.microsoft.com/office/drawing/2014/main" id="{22FDAD4B-9982-49B1-9637-D921DDF22001}"/>
                  </a:ext>
                </a:extLst>
              </p:cNvPr>
              <p:cNvSpPr>
                <a:spLocks noEditPoints="1"/>
              </p:cNvSpPr>
              <p:nvPr/>
            </p:nvSpPr>
            <p:spPr bwMode="auto">
              <a:xfrm>
                <a:off x="3032" y="3290"/>
                <a:ext cx="22" cy="20"/>
              </a:xfrm>
              <a:custGeom>
                <a:avLst/>
                <a:gdLst>
                  <a:gd name="T0" fmla="*/ 13 w 90"/>
                  <a:gd name="T1" fmla="*/ 14 h 80"/>
                  <a:gd name="T2" fmla="*/ 15 w 90"/>
                  <a:gd name="T3" fmla="*/ 12 h 80"/>
                  <a:gd name="T4" fmla="*/ 18 w 90"/>
                  <a:gd name="T5" fmla="*/ 17 h 80"/>
                  <a:gd name="T6" fmla="*/ 18 w 90"/>
                  <a:gd name="T7" fmla="*/ 16 h 80"/>
                  <a:gd name="T8" fmla="*/ 20 w 90"/>
                  <a:gd name="T9" fmla="*/ 15 h 80"/>
                  <a:gd name="T10" fmla="*/ 20 w 90"/>
                  <a:gd name="T11" fmla="*/ 12 h 80"/>
                  <a:gd name="T12" fmla="*/ 16 w 90"/>
                  <a:gd name="T13" fmla="*/ 11 h 80"/>
                  <a:gd name="T14" fmla="*/ 16 w 90"/>
                  <a:gd name="T15" fmla="*/ 10 h 80"/>
                  <a:gd name="T16" fmla="*/ 20 w 90"/>
                  <a:gd name="T17" fmla="*/ 12 h 80"/>
                  <a:gd name="T18" fmla="*/ 21 w 90"/>
                  <a:gd name="T19" fmla="*/ 10 h 80"/>
                  <a:gd name="T20" fmla="*/ 17 w 90"/>
                  <a:gd name="T21" fmla="*/ 9 h 80"/>
                  <a:gd name="T22" fmla="*/ 17 w 90"/>
                  <a:gd name="T23" fmla="*/ 7 h 80"/>
                  <a:gd name="T24" fmla="*/ 21 w 90"/>
                  <a:gd name="T25" fmla="*/ 7 h 80"/>
                  <a:gd name="T26" fmla="*/ 21 w 90"/>
                  <a:gd name="T27" fmla="*/ 5 h 80"/>
                  <a:gd name="T28" fmla="*/ 20 w 90"/>
                  <a:gd name="T29" fmla="*/ 4 h 80"/>
                  <a:gd name="T30" fmla="*/ 16 w 90"/>
                  <a:gd name="T31" fmla="*/ 7 h 80"/>
                  <a:gd name="T32" fmla="*/ 15 w 90"/>
                  <a:gd name="T33" fmla="*/ 6 h 80"/>
                  <a:gd name="T34" fmla="*/ 18 w 90"/>
                  <a:gd name="T35" fmla="*/ 3 h 80"/>
                  <a:gd name="T36" fmla="*/ 18 w 90"/>
                  <a:gd name="T37" fmla="*/ 3 h 80"/>
                  <a:gd name="T38" fmla="*/ 16 w 90"/>
                  <a:gd name="T39" fmla="*/ 1 h 80"/>
                  <a:gd name="T40" fmla="*/ 15 w 90"/>
                  <a:gd name="T41" fmla="*/ 6 h 80"/>
                  <a:gd name="T42" fmla="*/ 13 w 90"/>
                  <a:gd name="T43" fmla="*/ 6 h 80"/>
                  <a:gd name="T44" fmla="*/ 11 w 90"/>
                  <a:gd name="T45" fmla="*/ 1 h 80"/>
                  <a:gd name="T46" fmla="*/ 11 w 90"/>
                  <a:gd name="T47" fmla="*/ 1 h 80"/>
                  <a:gd name="T48" fmla="*/ 9 w 90"/>
                  <a:gd name="T49" fmla="*/ 1 h 80"/>
                  <a:gd name="T50" fmla="*/ 10 w 90"/>
                  <a:gd name="T51" fmla="*/ 6 h 80"/>
                  <a:gd name="T52" fmla="*/ 7 w 90"/>
                  <a:gd name="T53" fmla="*/ 7 h 80"/>
                  <a:gd name="T54" fmla="*/ 7 w 90"/>
                  <a:gd name="T55" fmla="*/ 2 h 80"/>
                  <a:gd name="T56" fmla="*/ 5 w 90"/>
                  <a:gd name="T57" fmla="*/ 3 h 80"/>
                  <a:gd name="T58" fmla="*/ 4 w 90"/>
                  <a:gd name="T59" fmla="*/ 4 h 80"/>
                  <a:gd name="T60" fmla="*/ 8 w 90"/>
                  <a:gd name="T61" fmla="*/ 8 h 80"/>
                  <a:gd name="T62" fmla="*/ 7 w 90"/>
                  <a:gd name="T63" fmla="*/ 9 h 80"/>
                  <a:gd name="T64" fmla="*/ 7 w 90"/>
                  <a:gd name="T65" fmla="*/ 9 h 80"/>
                  <a:gd name="T66" fmla="*/ 3 w 90"/>
                  <a:gd name="T67" fmla="*/ 6 h 80"/>
                  <a:gd name="T68" fmla="*/ 2 w 90"/>
                  <a:gd name="T69" fmla="*/ 7 h 80"/>
                  <a:gd name="T70" fmla="*/ 1 w 90"/>
                  <a:gd name="T71" fmla="*/ 8 h 80"/>
                  <a:gd name="T72" fmla="*/ 5 w 90"/>
                  <a:gd name="T73" fmla="*/ 12 h 80"/>
                  <a:gd name="T74" fmla="*/ 0 w 90"/>
                  <a:gd name="T75" fmla="*/ 9 h 80"/>
                  <a:gd name="T76" fmla="*/ 0 w 90"/>
                  <a:gd name="T77" fmla="*/ 11 h 80"/>
                  <a:gd name="T78" fmla="*/ 5 w 90"/>
                  <a:gd name="T79" fmla="*/ 11 h 80"/>
                  <a:gd name="T80" fmla="*/ 1 w 90"/>
                  <a:gd name="T81" fmla="*/ 15 h 80"/>
                  <a:gd name="T82" fmla="*/ 5 w 90"/>
                  <a:gd name="T83" fmla="*/ 13 h 80"/>
                  <a:gd name="T84" fmla="*/ 5 w 90"/>
                  <a:gd name="T85" fmla="*/ 13 h 80"/>
                  <a:gd name="T86" fmla="*/ 2 w 90"/>
                  <a:gd name="T87" fmla="*/ 16 h 80"/>
                  <a:gd name="T88" fmla="*/ 2 w 90"/>
                  <a:gd name="T89" fmla="*/ 17 h 80"/>
                  <a:gd name="T90" fmla="*/ 7 w 90"/>
                  <a:gd name="T91" fmla="*/ 14 h 80"/>
                  <a:gd name="T92" fmla="*/ 7 w 90"/>
                  <a:gd name="T93" fmla="*/ 15 h 80"/>
                  <a:gd name="T94" fmla="*/ 4 w 90"/>
                  <a:gd name="T95" fmla="*/ 18 h 80"/>
                  <a:gd name="T96" fmla="*/ 6 w 90"/>
                  <a:gd name="T97" fmla="*/ 19 h 80"/>
                  <a:gd name="T98" fmla="*/ 6 w 90"/>
                  <a:gd name="T99" fmla="*/ 15 h 80"/>
                  <a:gd name="T100" fmla="*/ 8 w 90"/>
                  <a:gd name="T101" fmla="*/ 20 h 80"/>
                  <a:gd name="T102" fmla="*/ 9 w 90"/>
                  <a:gd name="T103" fmla="*/ 15 h 80"/>
                  <a:gd name="T104" fmla="*/ 10 w 90"/>
                  <a:gd name="T105" fmla="*/ 20 h 80"/>
                  <a:gd name="T106" fmla="*/ 10 w 90"/>
                  <a:gd name="T107" fmla="*/ 18 h 80"/>
                  <a:gd name="T108" fmla="*/ 9 w 90"/>
                  <a:gd name="T109" fmla="*/ 15 h 80"/>
                  <a:gd name="T110" fmla="*/ 12 w 90"/>
                  <a:gd name="T111" fmla="*/ 15 h 80"/>
                  <a:gd name="T112" fmla="*/ 13 w 90"/>
                  <a:gd name="T113" fmla="*/ 19 h 80"/>
                  <a:gd name="T114" fmla="*/ 15 w 90"/>
                  <a:gd name="T115" fmla="*/ 18 h 8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0"/>
                  <a:gd name="T175" fmla="*/ 0 h 80"/>
                  <a:gd name="T176" fmla="*/ 90 w 90"/>
                  <a:gd name="T177" fmla="*/ 80 h 8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0" h="80">
                    <a:moveTo>
                      <a:pt x="51" y="57"/>
                    </a:moveTo>
                    <a:lnTo>
                      <a:pt x="54" y="54"/>
                    </a:lnTo>
                    <a:lnTo>
                      <a:pt x="68" y="68"/>
                    </a:lnTo>
                    <a:lnTo>
                      <a:pt x="64" y="71"/>
                    </a:lnTo>
                    <a:lnTo>
                      <a:pt x="51" y="57"/>
                    </a:lnTo>
                    <a:close/>
                    <a:moveTo>
                      <a:pt x="54" y="54"/>
                    </a:moveTo>
                    <a:lnTo>
                      <a:pt x="55" y="53"/>
                    </a:lnTo>
                    <a:lnTo>
                      <a:pt x="57" y="53"/>
                    </a:lnTo>
                    <a:lnTo>
                      <a:pt x="61" y="61"/>
                    </a:lnTo>
                    <a:lnTo>
                      <a:pt x="54" y="54"/>
                    </a:lnTo>
                    <a:close/>
                    <a:moveTo>
                      <a:pt x="57" y="53"/>
                    </a:moveTo>
                    <a:lnTo>
                      <a:pt x="63" y="49"/>
                    </a:lnTo>
                    <a:lnTo>
                      <a:pt x="72" y="66"/>
                    </a:lnTo>
                    <a:lnTo>
                      <a:pt x="65" y="69"/>
                    </a:lnTo>
                    <a:lnTo>
                      <a:pt x="57" y="53"/>
                    </a:lnTo>
                    <a:close/>
                    <a:moveTo>
                      <a:pt x="74" y="65"/>
                    </a:moveTo>
                    <a:lnTo>
                      <a:pt x="73" y="66"/>
                    </a:lnTo>
                    <a:lnTo>
                      <a:pt x="72" y="66"/>
                    </a:lnTo>
                    <a:lnTo>
                      <a:pt x="68" y="58"/>
                    </a:lnTo>
                    <a:lnTo>
                      <a:pt x="74" y="65"/>
                    </a:lnTo>
                    <a:close/>
                    <a:moveTo>
                      <a:pt x="61" y="51"/>
                    </a:moveTo>
                    <a:lnTo>
                      <a:pt x="64" y="48"/>
                    </a:lnTo>
                    <a:lnTo>
                      <a:pt x="78" y="61"/>
                    </a:lnTo>
                    <a:lnTo>
                      <a:pt x="74" y="65"/>
                    </a:lnTo>
                    <a:lnTo>
                      <a:pt x="61" y="51"/>
                    </a:lnTo>
                    <a:close/>
                    <a:moveTo>
                      <a:pt x="80" y="59"/>
                    </a:moveTo>
                    <a:lnTo>
                      <a:pt x="79" y="60"/>
                    </a:lnTo>
                    <a:lnTo>
                      <a:pt x="78" y="61"/>
                    </a:lnTo>
                    <a:lnTo>
                      <a:pt x="71" y="55"/>
                    </a:lnTo>
                    <a:lnTo>
                      <a:pt x="80" y="59"/>
                    </a:lnTo>
                    <a:close/>
                    <a:moveTo>
                      <a:pt x="62" y="50"/>
                    </a:moveTo>
                    <a:lnTo>
                      <a:pt x="65" y="44"/>
                    </a:lnTo>
                    <a:lnTo>
                      <a:pt x="82" y="53"/>
                    </a:lnTo>
                    <a:lnTo>
                      <a:pt x="80" y="59"/>
                    </a:lnTo>
                    <a:lnTo>
                      <a:pt x="62" y="50"/>
                    </a:lnTo>
                    <a:close/>
                    <a:moveTo>
                      <a:pt x="83" y="48"/>
                    </a:moveTo>
                    <a:lnTo>
                      <a:pt x="83" y="50"/>
                    </a:lnTo>
                    <a:lnTo>
                      <a:pt x="82" y="53"/>
                    </a:lnTo>
                    <a:lnTo>
                      <a:pt x="74" y="48"/>
                    </a:lnTo>
                    <a:lnTo>
                      <a:pt x="83" y="48"/>
                    </a:lnTo>
                    <a:close/>
                    <a:moveTo>
                      <a:pt x="64" y="48"/>
                    </a:moveTo>
                    <a:lnTo>
                      <a:pt x="64" y="45"/>
                    </a:lnTo>
                    <a:lnTo>
                      <a:pt x="83" y="45"/>
                    </a:lnTo>
                    <a:lnTo>
                      <a:pt x="83" y="48"/>
                    </a:lnTo>
                    <a:lnTo>
                      <a:pt x="64" y="48"/>
                    </a:lnTo>
                    <a:close/>
                    <a:moveTo>
                      <a:pt x="64" y="45"/>
                    </a:moveTo>
                    <a:lnTo>
                      <a:pt x="64" y="43"/>
                    </a:lnTo>
                    <a:lnTo>
                      <a:pt x="65" y="40"/>
                    </a:lnTo>
                    <a:lnTo>
                      <a:pt x="74" y="45"/>
                    </a:lnTo>
                    <a:lnTo>
                      <a:pt x="64" y="45"/>
                    </a:lnTo>
                    <a:close/>
                    <a:moveTo>
                      <a:pt x="65" y="40"/>
                    </a:moveTo>
                    <a:lnTo>
                      <a:pt x="69" y="34"/>
                    </a:lnTo>
                    <a:lnTo>
                      <a:pt x="85" y="43"/>
                    </a:lnTo>
                    <a:lnTo>
                      <a:pt x="82" y="49"/>
                    </a:lnTo>
                    <a:lnTo>
                      <a:pt x="65" y="40"/>
                    </a:lnTo>
                    <a:close/>
                    <a:moveTo>
                      <a:pt x="86" y="38"/>
                    </a:moveTo>
                    <a:lnTo>
                      <a:pt x="86" y="40"/>
                    </a:lnTo>
                    <a:lnTo>
                      <a:pt x="85" y="43"/>
                    </a:lnTo>
                    <a:lnTo>
                      <a:pt x="78" y="38"/>
                    </a:lnTo>
                    <a:lnTo>
                      <a:pt x="86" y="38"/>
                    </a:lnTo>
                    <a:close/>
                    <a:moveTo>
                      <a:pt x="68" y="38"/>
                    </a:moveTo>
                    <a:lnTo>
                      <a:pt x="68" y="35"/>
                    </a:lnTo>
                    <a:lnTo>
                      <a:pt x="86" y="35"/>
                    </a:lnTo>
                    <a:lnTo>
                      <a:pt x="86" y="38"/>
                    </a:lnTo>
                    <a:lnTo>
                      <a:pt x="68" y="38"/>
                    </a:lnTo>
                    <a:close/>
                    <a:moveTo>
                      <a:pt x="68" y="35"/>
                    </a:moveTo>
                    <a:lnTo>
                      <a:pt x="68" y="33"/>
                    </a:lnTo>
                    <a:lnTo>
                      <a:pt x="86" y="33"/>
                    </a:lnTo>
                    <a:lnTo>
                      <a:pt x="86" y="35"/>
                    </a:lnTo>
                    <a:lnTo>
                      <a:pt x="68" y="35"/>
                    </a:lnTo>
                    <a:close/>
                    <a:moveTo>
                      <a:pt x="68" y="33"/>
                    </a:moveTo>
                    <a:lnTo>
                      <a:pt x="68" y="26"/>
                    </a:lnTo>
                    <a:lnTo>
                      <a:pt x="86" y="26"/>
                    </a:lnTo>
                    <a:lnTo>
                      <a:pt x="86" y="33"/>
                    </a:lnTo>
                    <a:lnTo>
                      <a:pt x="68" y="33"/>
                    </a:lnTo>
                    <a:close/>
                    <a:moveTo>
                      <a:pt x="84" y="19"/>
                    </a:moveTo>
                    <a:lnTo>
                      <a:pt x="86" y="22"/>
                    </a:lnTo>
                    <a:lnTo>
                      <a:pt x="86" y="26"/>
                    </a:lnTo>
                    <a:lnTo>
                      <a:pt x="78" y="26"/>
                    </a:lnTo>
                    <a:lnTo>
                      <a:pt x="84" y="19"/>
                    </a:lnTo>
                    <a:close/>
                    <a:moveTo>
                      <a:pt x="70" y="33"/>
                    </a:moveTo>
                    <a:lnTo>
                      <a:pt x="68" y="29"/>
                    </a:lnTo>
                    <a:lnTo>
                      <a:pt x="81" y="16"/>
                    </a:lnTo>
                    <a:lnTo>
                      <a:pt x="84" y="19"/>
                    </a:lnTo>
                    <a:lnTo>
                      <a:pt x="70" y="33"/>
                    </a:lnTo>
                    <a:close/>
                    <a:moveTo>
                      <a:pt x="81" y="16"/>
                    </a:moveTo>
                    <a:lnTo>
                      <a:pt x="90" y="25"/>
                    </a:lnTo>
                    <a:lnTo>
                      <a:pt x="81" y="16"/>
                    </a:lnTo>
                    <a:lnTo>
                      <a:pt x="74" y="23"/>
                    </a:lnTo>
                    <a:lnTo>
                      <a:pt x="81" y="16"/>
                    </a:lnTo>
                    <a:close/>
                    <a:moveTo>
                      <a:pt x="68" y="29"/>
                    </a:moveTo>
                    <a:lnTo>
                      <a:pt x="64" y="26"/>
                    </a:lnTo>
                    <a:lnTo>
                      <a:pt x="78" y="13"/>
                    </a:lnTo>
                    <a:lnTo>
                      <a:pt x="81" y="16"/>
                    </a:lnTo>
                    <a:lnTo>
                      <a:pt x="68" y="29"/>
                    </a:lnTo>
                    <a:close/>
                    <a:moveTo>
                      <a:pt x="64" y="26"/>
                    </a:moveTo>
                    <a:lnTo>
                      <a:pt x="64" y="26"/>
                    </a:lnTo>
                    <a:lnTo>
                      <a:pt x="71" y="19"/>
                    </a:lnTo>
                    <a:lnTo>
                      <a:pt x="64" y="26"/>
                    </a:lnTo>
                    <a:close/>
                    <a:moveTo>
                      <a:pt x="64" y="26"/>
                    </a:moveTo>
                    <a:lnTo>
                      <a:pt x="61" y="23"/>
                    </a:lnTo>
                    <a:lnTo>
                      <a:pt x="74" y="10"/>
                    </a:lnTo>
                    <a:lnTo>
                      <a:pt x="78" y="13"/>
                    </a:lnTo>
                    <a:lnTo>
                      <a:pt x="64" y="26"/>
                    </a:lnTo>
                    <a:close/>
                    <a:moveTo>
                      <a:pt x="74" y="10"/>
                    </a:moveTo>
                    <a:lnTo>
                      <a:pt x="64" y="0"/>
                    </a:lnTo>
                    <a:lnTo>
                      <a:pt x="74" y="10"/>
                    </a:lnTo>
                    <a:lnTo>
                      <a:pt x="68" y="16"/>
                    </a:lnTo>
                    <a:lnTo>
                      <a:pt x="74" y="10"/>
                    </a:lnTo>
                    <a:close/>
                    <a:moveTo>
                      <a:pt x="61" y="23"/>
                    </a:moveTo>
                    <a:lnTo>
                      <a:pt x="58" y="19"/>
                    </a:lnTo>
                    <a:lnTo>
                      <a:pt x="71" y="6"/>
                    </a:lnTo>
                    <a:lnTo>
                      <a:pt x="74" y="10"/>
                    </a:lnTo>
                    <a:lnTo>
                      <a:pt x="61" y="23"/>
                    </a:lnTo>
                    <a:close/>
                    <a:moveTo>
                      <a:pt x="64" y="4"/>
                    </a:moveTo>
                    <a:lnTo>
                      <a:pt x="69" y="4"/>
                    </a:lnTo>
                    <a:lnTo>
                      <a:pt x="71" y="6"/>
                    </a:lnTo>
                    <a:lnTo>
                      <a:pt x="64" y="13"/>
                    </a:lnTo>
                    <a:lnTo>
                      <a:pt x="64" y="4"/>
                    </a:lnTo>
                    <a:close/>
                    <a:moveTo>
                      <a:pt x="64" y="23"/>
                    </a:moveTo>
                    <a:lnTo>
                      <a:pt x="61" y="23"/>
                    </a:lnTo>
                    <a:lnTo>
                      <a:pt x="61" y="4"/>
                    </a:lnTo>
                    <a:lnTo>
                      <a:pt x="64" y="4"/>
                    </a:lnTo>
                    <a:lnTo>
                      <a:pt x="64" y="23"/>
                    </a:lnTo>
                    <a:close/>
                    <a:moveTo>
                      <a:pt x="61" y="23"/>
                    </a:moveTo>
                    <a:lnTo>
                      <a:pt x="54" y="23"/>
                    </a:lnTo>
                    <a:lnTo>
                      <a:pt x="54" y="4"/>
                    </a:lnTo>
                    <a:lnTo>
                      <a:pt x="61" y="4"/>
                    </a:lnTo>
                    <a:lnTo>
                      <a:pt x="61" y="23"/>
                    </a:lnTo>
                    <a:close/>
                    <a:moveTo>
                      <a:pt x="54" y="23"/>
                    </a:moveTo>
                    <a:lnTo>
                      <a:pt x="52" y="23"/>
                    </a:lnTo>
                    <a:lnTo>
                      <a:pt x="52" y="4"/>
                    </a:lnTo>
                    <a:lnTo>
                      <a:pt x="54" y="4"/>
                    </a:lnTo>
                    <a:lnTo>
                      <a:pt x="54" y="23"/>
                    </a:lnTo>
                    <a:close/>
                    <a:moveTo>
                      <a:pt x="52" y="23"/>
                    </a:moveTo>
                    <a:lnTo>
                      <a:pt x="46" y="23"/>
                    </a:lnTo>
                    <a:lnTo>
                      <a:pt x="46" y="4"/>
                    </a:lnTo>
                    <a:lnTo>
                      <a:pt x="52" y="4"/>
                    </a:lnTo>
                    <a:lnTo>
                      <a:pt x="52" y="23"/>
                    </a:lnTo>
                    <a:close/>
                    <a:moveTo>
                      <a:pt x="46" y="23"/>
                    </a:moveTo>
                    <a:lnTo>
                      <a:pt x="42" y="23"/>
                    </a:lnTo>
                    <a:lnTo>
                      <a:pt x="42" y="4"/>
                    </a:lnTo>
                    <a:lnTo>
                      <a:pt x="46" y="4"/>
                    </a:lnTo>
                    <a:lnTo>
                      <a:pt x="46" y="23"/>
                    </a:lnTo>
                    <a:close/>
                    <a:moveTo>
                      <a:pt x="38" y="5"/>
                    </a:moveTo>
                    <a:lnTo>
                      <a:pt x="40" y="4"/>
                    </a:lnTo>
                    <a:lnTo>
                      <a:pt x="42" y="4"/>
                    </a:lnTo>
                    <a:lnTo>
                      <a:pt x="42" y="13"/>
                    </a:lnTo>
                    <a:lnTo>
                      <a:pt x="38" y="5"/>
                    </a:lnTo>
                    <a:close/>
                    <a:moveTo>
                      <a:pt x="47" y="22"/>
                    </a:moveTo>
                    <a:lnTo>
                      <a:pt x="40" y="25"/>
                    </a:lnTo>
                    <a:lnTo>
                      <a:pt x="31" y="7"/>
                    </a:lnTo>
                    <a:lnTo>
                      <a:pt x="38" y="5"/>
                    </a:lnTo>
                    <a:lnTo>
                      <a:pt x="47" y="22"/>
                    </a:lnTo>
                    <a:close/>
                    <a:moveTo>
                      <a:pt x="40" y="25"/>
                    </a:moveTo>
                    <a:lnTo>
                      <a:pt x="38" y="26"/>
                    </a:lnTo>
                    <a:lnTo>
                      <a:pt x="36" y="26"/>
                    </a:lnTo>
                    <a:lnTo>
                      <a:pt x="36" y="16"/>
                    </a:lnTo>
                    <a:lnTo>
                      <a:pt x="40" y="25"/>
                    </a:lnTo>
                    <a:close/>
                    <a:moveTo>
                      <a:pt x="36" y="26"/>
                    </a:moveTo>
                    <a:lnTo>
                      <a:pt x="29" y="26"/>
                    </a:lnTo>
                    <a:lnTo>
                      <a:pt x="29" y="7"/>
                    </a:lnTo>
                    <a:lnTo>
                      <a:pt x="36" y="7"/>
                    </a:lnTo>
                    <a:lnTo>
                      <a:pt x="36" y="26"/>
                    </a:lnTo>
                    <a:close/>
                    <a:moveTo>
                      <a:pt x="22" y="10"/>
                    </a:moveTo>
                    <a:lnTo>
                      <a:pt x="26" y="7"/>
                    </a:lnTo>
                    <a:lnTo>
                      <a:pt x="29" y="7"/>
                    </a:lnTo>
                    <a:lnTo>
                      <a:pt x="29" y="16"/>
                    </a:lnTo>
                    <a:lnTo>
                      <a:pt x="22" y="10"/>
                    </a:lnTo>
                    <a:close/>
                    <a:moveTo>
                      <a:pt x="36" y="23"/>
                    </a:moveTo>
                    <a:lnTo>
                      <a:pt x="33" y="26"/>
                    </a:lnTo>
                    <a:lnTo>
                      <a:pt x="19" y="13"/>
                    </a:lnTo>
                    <a:lnTo>
                      <a:pt x="22" y="10"/>
                    </a:lnTo>
                    <a:lnTo>
                      <a:pt x="36" y="23"/>
                    </a:lnTo>
                    <a:close/>
                    <a:moveTo>
                      <a:pt x="18" y="15"/>
                    </a:moveTo>
                    <a:lnTo>
                      <a:pt x="18" y="14"/>
                    </a:lnTo>
                    <a:lnTo>
                      <a:pt x="19" y="13"/>
                    </a:lnTo>
                    <a:lnTo>
                      <a:pt x="26" y="19"/>
                    </a:lnTo>
                    <a:lnTo>
                      <a:pt x="18" y="15"/>
                    </a:lnTo>
                    <a:close/>
                    <a:moveTo>
                      <a:pt x="35" y="24"/>
                    </a:moveTo>
                    <a:lnTo>
                      <a:pt x="31" y="30"/>
                    </a:lnTo>
                    <a:lnTo>
                      <a:pt x="15" y="22"/>
                    </a:lnTo>
                    <a:lnTo>
                      <a:pt x="18" y="15"/>
                    </a:lnTo>
                    <a:lnTo>
                      <a:pt x="35" y="24"/>
                    </a:lnTo>
                    <a:close/>
                    <a:moveTo>
                      <a:pt x="31" y="30"/>
                    </a:moveTo>
                    <a:lnTo>
                      <a:pt x="31" y="32"/>
                    </a:lnTo>
                    <a:lnTo>
                      <a:pt x="30" y="33"/>
                    </a:lnTo>
                    <a:lnTo>
                      <a:pt x="24" y="26"/>
                    </a:lnTo>
                    <a:lnTo>
                      <a:pt x="31" y="30"/>
                    </a:lnTo>
                    <a:close/>
                    <a:moveTo>
                      <a:pt x="30" y="33"/>
                    </a:moveTo>
                    <a:lnTo>
                      <a:pt x="27" y="36"/>
                    </a:lnTo>
                    <a:lnTo>
                      <a:pt x="14" y="23"/>
                    </a:lnTo>
                    <a:lnTo>
                      <a:pt x="16" y="19"/>
                    </a:lnTo>
                    <a:lnTo>
                      <a:pt x="30" y="33"/>
                    </a:lnTo>
                    <a:close/>
                    <a:moveTo>
                      <a:pt x="27" y="36"/>
                    </a:moveTo>
                    <a:lnTo>
                      <a:pt x="27" y="36"/>
                    </a:lnTo>
                    <a:lnTo>
                      <a:pt x="20" y="29"/>
                    </a:lnTo>
                    <a:lnTo>
                      <a:pt x="27" y="36"/>
                    </a:lnTo>
                    <a:close/>
                    <a:moveTo>
                      <a:pt x="27" y="36"/>
                    </a:moveTo>
                    <a:lnTo>
                      <a:pt x="24" y="39"/>
                    </a:lnTo>
                    <a:lnTo>
                      <a:pt x="10" y="25"/>
                    </a:lnTo>
                    <a:lnTo>
                      <a:pt x="14" y="23"/>
                    </a:lnTo>
                    <a:lnTo>
                      <a:pt x="27" y="36"/>
                    </a:lnTo>
                    <a:close/>
                    <a:moveTo>
                      <a:pt x="10" y="26"/>
                    </a:moveTo>
                    <a:lnTo>
                      <a:pt x="10" y="25"/>
                    </a:lnTo>
                    <a:lnTo>
                      <a:pt x="17" y="33"/>
                    </a:lnTo>
                    <a:lnTo>
                      <a:pt x="10" y="26"/>
                    </a:lnTo>
                    <a:close/>
                    <a:moveTo>
                      <a:pt x="24" y="39"/>
                    </a:moveTo>
                    <a:lnTo>
                      <a:pt x="20" y="43"/>
                    </a:lnTo>
                    <a:lnTo>
                      <a:pt x="7" y="28"/>
                    </a:lnTo>
                    <a:lnTo>
                      <a:pt x="10" y="26"/>
                    </a:lnTo>
                    <a:lnTo>
                      <a:pt x="24" y="39"/>
                    </a:lnTo>
                    <a:close/>
                    <a:moveTo>
                      <a:pt x="5" y="32"/>
                    </a:moveTo>
                    <a:lnTo>
                      <a:pt x="6" y="29"/>
                    </a:lnTo>
                    <a:lnTo>
                      <a:pt x="7" y="28"/>
                    </a:lnTo>
                    <a:lnTo>
                      <a:pt x="14" y="35"/>
                    </a:lnTo>
                    <a:lnTo>
                      <a:pt x="5" y="32"/>
                    </a:lnTo>
                    <a:close/>
                    <a:moveTo>
                      <a:pt x="22" y="39"/>
                    </a:moveTo>
                    <a:lnTo>
                      <a:pt x="19" y="46"/>
                    </a:lnTo>
                    <a:lnTo>
                      <a:pt x="1" y="37"/>
                    </a:lnTo>
                    <a:lnTo>
                      <a:pt x="5" y="32"/>
                    </a:lnTo>
                    <a:lnTo>
                      <a:pt x="22" y="39"/>
                    </a:lnTo>
                    <a:close/>
                    <a:moveTo>
                      <a:pt x="0" y="42"/>
                    </a:moveTo>
                    <a:lnTo>
                      <a:pt x="0" y="39"/>
                    </a:lnTo>
                    <a:lnTo>
                      <a:pt x="1" y="37"/>
                    </a:lnTo>
                    <a:lnTo>
                      <a:pt x="10" y="42"/>
                    </a:lnTo>
                    <a:lnTo>
                      <a:pt x="0" y="42"/>
                    </a:lnTo>
                    <a:close/>
                    <a:moveTo>
                      <a:pt x="20" y="42"/>
                    </a:moveTo>
                    <a:lnTo>
                      <a:pt x="20" y="45"/>
                    </a:lnTo>
                    <a:lnTo>
                      <a:pt x="0" y="45"/>
                    </a:lnTo>
                    <a:lnTo>
                      <a:pt x="0" y="42"/>
                    </a:lnTo>
                    <a:lnTo>
                      <a:pt x="20" y="42"/>
                    </a:lnTo>
                    <a:close/>
                    <a:moveTo>
                      <a:pt x="20" y="45"/>
                    </a:moveTo>
                    <a:lnTo>
                      <a:pt x="20" y="51"/>
                    </a:lnTo>
                    <a:lnTo>
                      <a:pt x="0" y="51"/>
                    </a:lnTo>
                    <a:lnTo>
                      <a:pt x="0" y="45"/>
                    </a:lnTo>
                    <a:lnTo>
                      <a:pt x="20" y="45"/>
                    </a:lnTo>
                    <a:close/>
                    <a:moveTo>
                      <a:pt x="20" y="51"/>
                    </a:moveTo>
                    <a:lnTo>
                      <a:pt x="20" y="55"/>
                    </a:lnTo>
                    <a:lnTo>
                      <a:pt x="0" y="55"/>
                    </a:lnTo>
                    <a:lnTo>
                      <a:pt x="0" y="51"/>
                    </a:lnTo>
                    <a:lnTo>
                      <a:pt x="20" y="51"/>
                    </a:lnTo>
                    <a:close/>
                    <a:moveTo>
                      <a:pt x="4" y="61"/>
                    </a:moveTo>
                    <a:lnTo>
                      <a:pt x="0" y="58"/>
                    </a:lnTo>
                    <a:lnTo>
                      <a:pt x="0" y="55"/>
                    </a:lnTo>
                    <a:lnTo>
                      <a:pt x="10" y="55"/>
                    </a:lnTo>
                    <a:lnTo>
                      <a:pt x="4" y="61"/>
                    </a:lnTo>
                    <a:close/>
                    <a:moveTo>
                      <a:pt x="17" y="48"/>
                    </a:moveTo>
                    <a:lnTo>
                      <a:pt x="20" y="51"/>
                    </a:lnTo>
                    <a:lnTo>
                      <a:pt x="7" y="65"/>
                    </a:lnTo>
                    <a:lnTo>
                      <a:pt x="4" y="61"/>
                    </a:lnTo>
                    <a:lnTo>
                      <a:pt x="17" y="48"/>
                    </a:lnTo>
                    <a:close/>
                    <a:moveTo>
                      <a:pt x="20" y="51"/>
                    </a:moveTo>
                    <a:lnTo>
                      <a:pt x="10" y="42"/>
                    </a:lnTo>
                    <a:lnTo>
                      <a:pt x="20" y="51"/>
                    </a:lnTo>
                    <a:lnTo>
                      <a:pt x="14" y="58"/>
                    </a:lnTo>
                    <a:lnTo>
                      <a:pt x="20" y="51"/>
                    </a:lnTo>
                    <a:close/>
                    <a:moveTo>
                      <a:pt x="20" y="51"/>
                    </a:moveTo>
                    <a:lnTo>
                      <a:pt x="24" y="54"/>
                    </a:lnTo>
                    <a:lnTo>
                      <a:pt x="10" y="68"/>
                    </a:lnTo>
                    <a:lnTo>
                      <a:pt x="7" y="65"/>
                    </a:lnTo>
                    <a:lnTo>
                      <a:pt x="20" y="51"/>
                    </a:lnTo>
                    <a:close/>
                    <a:moveTo>
                      <a:pt x="10" y="68"/>
                    </a:moveTo>
                    <a:lnTo>
                      <a:pt x="10" y="68"/>
                    </a:lnTo>
                    <a:lnTo>
                      <a:pt x="17" y="61"/>
                    </a:lnTo>
                    <a:lnTo>
                      <a:pt x="10" y="68"/>
                    </a:lnTo>
                    <a:close/>
                    <a:moveTo>
                      <a:pt x="24" y="54"/>
                    </a:moveTo>
                    <a:lnTo>
                      <a:pt x="27" y="57"/>
                    </a:lnTo>
                    <a:lnTo>
                      <a:pt x="14" y="71"/>
                    </a:lnTo>
                    <a:lnTo>
                      <a:pt x="10" y="68"/>
                    </a:lnTo>
                    <a:lnTo>
                      <a:pt x="24" y="54"/>
                    </a:lnTo>
                    <a:close/>
                    <a:moveTo>
                      <a:pt x="27" y="57"/>
                    </a:moveTo>
                    <a:lnTo>
                      <a:pt x="36" y="67"/>
                    </a:lnTo>
                    <a:lnTo>
                      <a:pt x="27" y="57"/>
                    </a:lnTo>
                    <a:lnTo>
                      <a:pt x="20" y="64"/>
                    </a:lnTo>
                    <a:lnTo>
                      <a:pt x="27" y="57"/>
                    </a:lnTo>
                    <a:close/>
                    <a:moveTo>
                      <a:pt x="27" y="57"/>
                    </a:moveTo>
                    <a:lnTo>
                      <a:pt x="30" y="60"/>
                    </a:lnTo>
                    <a:lnTo>
                      <a:pt x="16" y="73"/>
                    </a:lnTo>
                    <a:lnTo>
                      <a:pt x="14" y="71"/>
                    </a:lnTo>
                    <a:lnTo>
                      <a:pt x="27" y="57"/>
                    </a:lnTo>
                    <a:close/>
                    <a:moveTo>
                      <a:pt x="24" y="77"/>
                    </a:moveTo>
                    <a:lnTo>
                      <a:pt x="19" y="77"/>
                    </a:lnTo>
                    <a:lnTo>
                      <a:pt x="16" y="73"/>
                    </a:lnTo>
                    <a:lnTo>
                      <a:pt x="24" y="67"/>
                    </a:lnTo>
                    <a:lnTo>
                      <a:pt x="24" y="77"/>
                    </a:lnTo>
                    <a:close/>
                    <a:moveTo>
                      <a:pt x="24" y="58"/>
                    </a:moveTo>
                    <a:lnTo>
                      <a:pt x="26" y="58"/>
                    </a:lnTo>
                    <a:lnTo>
                      <a:pt x="26" y="77"/>
                    </a:lnTo>
                    <a:lnTo>
                      <a:pt x="24" y="77"/>
                    </a:lnTo>
                    <a:lnTo>
                      <a:pt x="24" y="58"/>
                    </a:lnTo>
                    <a:close/>
                    <a:moveTo>
                      <a:pt x="26" y="58"/>
                    </a:moveTo>
                    <a:lnTo>
                      <a:pt x="28" y="58"/>
                    </a:lnTo>
                    <a:lnTo>
                      <a:pt x="30" y="59"/>
                    </a:lnTo>
                    <a:lnTo>
                      <a:pt x="26" y="67"/>
                    </a:lnTo>
                    <a:lnTo>
                      <a:pt x="26" y="58"/>
                    </a:lnTo>
                    <a:close/>
                    <a:moveTo>
                      <a:pt x="30" y="59"/>
                    </a:moveTo>
                    <a:lnTo>
                      <a:pt x="37" y="61"/>
                    </a:lnTo>
                    <a:lnTo>
                      <a:pt x="28" y="79"/>
                    </a:lnTo>
                    <a:lnTo>
                      <a:pt x="22" y="76"/>
                    </a:lnTo>
                    <a:lnTo>
                      <a:pt x="30" y="59"/>
                    </a:lnTo>
                    <a:close/>
                    <a:moveTo>
                      <a:pt x="32" y="80"/>
                    </a:moveTo>
                    <a:lnTo>
                      <a:pt x="30" y="80"/>
                    </a:lnTo>
                    <a:lnTo>
                      <a:pt x="28" y="79"/>
                    </a:lnTo>
                    <a:lnTo>
                      <a:pt x="32" y="70"/>
                    </a:lnTo>
                    <a:lnTo>
                      <a:pt x="32" y="80"/>
                    </a:lnTo>
                    <a:close/>
                    <a:moveTo>
                      <a:pt x="32" y="61"/>
                    </a:moveTo>
                    <a:lnTo>
                      <a:pt x="36" y="61"/>
                    </a:lnTo>
                    <a:lnTo>
                      <a:pt x="36" y="80"/>
                    </a:lnTo>
                    <a:lnTo>
                      <a:pt x="32" y="80"/>
                    </a:lnTo>
                    <a:lnTo>
                      <a:pt x="32" y="61"/>
                    </a:lnTo>
                    <a:close/>
                    <a:moveTo>
                      <a:pt x="36" y="61"/>
                    </a:moveTo>
                    <a:lnTo>
                      <a:pt x="42" y="61"/>
                    </a:lnTo>
                    <a:lnTo>
                      <a:pt x="42" y="80"/>
                    </a:lnTo>
                    <a:lnTo>
                      <a:pt x="36" y="80"/>
                    </a:lnTo>
                    <a:lnTo>
                      <a:pt x="36" y="61"/>
                    </a:lnTo>
                    <a:close/>
                    <a:moveTo>
                      <a:pt x="47" y="79"/>
                    </a:moveTo>
                    <a:lnTo>
                      <a:pt x="44" y="80"/>
                    </a:lnTo>
                    <a:lnTo>
                      <a:pt x="42" y="80"/>
                    </a:lnTo>
                    <a:lnTo>
                      <a:pt x="42" y="70"/>
                    </a:lnTo>
                    <a:lnTo>
                      <a:pt x="47" y="79"/>
                    </a:lnTo>
                    <a:close/>
                    <a:moveTo>
                      <a:pt x="38" y="61"/>
                    </a:moveTo>
                    <a:lnTo>
                      <a:pt x="44" y="59"/>
                    </a:lnTo>
                    <a:lnTo>
                      <a:pt x="52" y="76"/>
                    </a:lnTo>
                    <a:lnTo>
                      <a:pt x="47" y="79"/>
                    </a:lnTo>
                    <a:lnTo>
                      <a:pt x="38" y="61"/>
                    </a:lnTo>
                    <a:close/>
                    <a:moveTo>
                      <a:pt x="44" y="59"/>
                    </a:moveTo>
                    <a:lnTo>
                      <a:pt x="47" y="58"/>
                    </a:lnTo>
                    <a:lnTo>
                      <a:pt x="49" y="58"/>
                    </a:lnTo>
                    <a:lnTo>
                      <a:pt x="49" y="67"/>
                    </a:lnTo>
                    <a:lnTo>
                      <a:pt x="44" y="59"/>
                    </a:lnTo>
                    <a:close/>
                    <a:moveTo>
                      <a:pt x="49" y="58"/>
                    </a:moveTo>
                    <a:lnTo>
                      <a:pt x="52" y="58"/>
                    </a:lnTo>
                    <a:lnTo>
                      <a:pt x="52" y="77"/>
                    </a:lnTo>
                    <a:lnTo>
                      <a:pt x="49" y="77"/>
                    </a:lnTo>
                    <a:lnTo>
                      <a:pt x="49" y="58"/>
                    </a:lnTo>
                    <a:close/>
                    <a:moveTo>
                      <a:pt x="55" y="76"/>
                    </a:moveTo>
                    <a:lnTo>
                      <a:pt x="54" y="77"/>
                    </a:lnTo>
                    <a:lnTo>
                      <a:pt x="52" y="77"/>
                    </a:lnTo>
                    <a:lnTo>
                      <a:pt x="52" y="67"/>
                    </a:lnTo>
                    <a:lnTo>
                      <a:pt x="55" y="76"/>
                    </a:lnTo>
                    <a:close/>
                    <a:moveTo>
                      <a:pt x="48" y="59"/>
                    </a:moveTo>
                    <a:lnTo>
                      <a:pt x="53" y="56"/>
                    </a:lnTo>
                    <a:lnTo>
                      <a:pt x="62" y="72"/>
                    </a:lnTo>
                    <a:lnTo>
                      <a:pt x="55" y="76"/>
                    </a:lnTo>
                    <a:lnTo>
                      <a:pt x="48" y="59"/>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92" name="Freeform 378">
                <a:extLst>
                  <a:ext uri="{FF2B5EF4-FFF2-40B4-BE49-F238E27FC236}">
                    <a16:creationId xmlns:a16="http://schemas.microsoft.com/office/drawing/2014/main" id="{6139C668-8AA9-431D-8EFF-407249E49D21}"/>
                  </a:ext>
                </a:extLst>
              </p:cNvPr>
              <p:cNvSpPr>
                <a:spLocks/>
              </p:cNvSpPr>
              <p:nvPr/>
            </p:nvSpPr>
            <p:spPr bwMode="auto">
              <a:xfrm>
                <a:off x="3082" y="3267"/>
                <a:ext cx="17" cy="14"/>
              </a:xfrm>
              <a:custGeom>
                <a:avLst/>
                <a:gdLst>
                  <a:gd name="T0" fmla="*/ 12 w 67"/>
                  <a:gd name="T1" fmla="*/ 13 h 57"/>
                  <a:gd name="T2" fmla="*/ 13 w 67"/>
                  <a:gd name="T3" fmla="*/ 13 h 57"/>
                  <a:gd name="T4" fmla="*/ 14 w 67"/>
                  <a:gd name="T5" fmla="*/ 11 h 57"/>
                  <a:gd name="T6" fmla="*/ 15 w 67"/>
                  <a:gd name="T7" fmla="*/ 10 h 57"/>
                  <a:gd name="T8" fmla="*/ 15 w 67"/>
                  <a:gd name="T9" fmla="*/ 10 h 57"/>
                  <a:gd name="T10" fmla="*/ 16 w 67"/>
                  <a:gd name="T11" fmla="*/ 9 h 57"/>
                  <a:gd name="T12" fmla="*/ 17 w 67"/>
                  <a:gd name="T13" fmla="*/ 7 h 57"/>
                  <a:gd name="T14" fmla="*/ 17 w 67"/>
                  <a:gd name="T15" fmla="*/ 6 h 57"/>
                  <a:gd name="T16" fmla="*/ 17 w 67"/>
                  <a:gd name="T17" fmla="*/ 5 h 57"/>
                  <a:gd name="T18" fmla="*/ 17 w 67"/>
                  <a:gd name="T19" fmla="*/ 4 h 57"/>
                  <a:gd name="T20" fmla="*/ 16 w 67"/>
                  <a:gd name="T21" fmla="*/ 3 h 57"/>
                  <a:gd name="T22" fmla="*/ 15 w 67"/>
                  <a:gd name="T23" fmla="*/ 2 h 57"/>
                  <a:gd name="T24" fmla="*/ 14 w 67"/>
                  <a:gd name="T25" fmla="*/ 2 h 57"/>
                  <a:gd name="T26" fmla="*/ 14 w 67"/>
                  <a:gd name="T27" fmla="*/ 1 h 57"/>
                  <a:gd name="T28" fmla="*/ 13 w 67"/>
                  <a:gd name="T29" fmla="*/ 1 h 57"/>
                  <a:gd name="T30" fmla="*/ 11 w 67"/>
                  <a:gd name="T31" fmla="*/ 0 h 57"/>
                  <a:gd name="T32" fmla="*/ 10 w 67"/>
                  <a:gd name="T33" fmla="*/ 0 h 57"/>
                  <a:gd name="T34" fmla="*/ 9 w 67"/>
                  <a:gd name="T35" fmla="*/ 1 h 57"/>
                  <a:gd name="T36" fmla="*/ 8 w 67"/>
                  <a:gd name="T37" fmla="*/ 1 h 57"/>
                  <a:gd name="T38" fmla="*/ 6 w 67"/>
                  <a:gd name="T39" fmla="*/ 1 h 57"/>
                  <a:gd name="T40" fmla="*/ 5 w 67"/>
                  <a:gd name="T41" fmla="*/ 2 h 57"/>
                  <a:gd name="T42" fmla="*/ 4 w 67"/>
                  <a:gd name="T43" fmla="*/ 2 h 57"/>
                  <a:gd name="T44" fmla="*/ 3 w 67"/>
                  <a:gd name="T45" fmla="*/ 3 h 57"/>
                  <a:gd name="T46" fmla="*/ 2 w 67"/>
                  <a:gd name="T47" fmla="*/ 5 h 57"/>
                  <a:gd name="T48" fmla="*/ 1 w 67"/>
                  <a:gd name="T49" fmla="*/ 5 h 57"/>
                  <a:gd name="T50" fmla="*/ 1 w 67"/>
                  <a:gd name="T51" fmla="*/ 6 h 57"/>
                  <a:gd name="T52" fmla="*/ 0 w 67"/>
                  <a:gd name="T53" fmla="*/ 8 h 57"/>
                  <a:gd name="T54" fmla="*/ 0 w 67"/>
                  <a:gd name="T55" fmla="*/ 9 h 57"/>
                  <a:gd name="T56" fmla="*/ 0 w 67"/>
                  <a:gd name="T57" fmla="*/ 10 h 57"/>
                  <a:gd name="T58" fmla="*/ 0 w 67"/>
                  <a:gd name="T59" fmla="*/ 11 h 57"/>
                  <a:gd name="T60" fmla="*/ 1 w 67"/>
                  <a:gd name="T61" fmla="*/ 12 h 57"/>
                  <a:gd name="T62" fmla="*/ 2 w 67"/>
                  <a:gd name="T63" fmla="*/ 13 h 57"/>
                  <a:gd name="T64" fmla="*/ 3 w 67"/>
                  <a:gd name="T65" fmla="*/ 13 h 57"/>
                  <a:gd name="T66" fmla="*/ 3 w 67"/>
                  <a:gd name="T67" fmla="*/ 14 h 57"/>
                  <a:gd name="T68" fmla="*/ 4 w 67"/>
                  <a:gd name="T69" fmla="*/ 14 h 57"/>
                  <a:gd name="T70" fmla="*/ 6 w 67"/>
                  <a:gd name="T71" fmla="*/ 14 h 57"/>
                  <a:gd name="T72" fmla="*/ 6 w 67"/>
                  <a:gd name="T73" fmla="*/ 14 h 57"/>
                  <a:gd name="T74" fmla="*/ 8 w 67"/>
                  <a:gd name="T75" fmla="*/ 14 h 57"/>
                  <a:gd name="T76" fmla="*/ 9 w 67"/>
                  <a:gd name="T77" fmla="*/ 14 h 57"/>
                  <a:gd name="T78" fmla="*/ 10 w 67"/>
                  <a:gd name="T79" fmla="*/ 13 h 57"/>
                  <a:gd name="T80" fmla="*/ 12 w 67"/>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7" y="54"/>
                    </a:moveTo>
                    <a:lnTo>
                      <a:pt x="51" y="51"/>
                    </a:lnTo>
                    <a:lnTo>
                      <a:pt x="54" y="45"/>
                    </a:lnTo>
                    <a:lnTo>
                      <a:pt x="61" y="42"/>
                    </a:lnTo>
                    <a:lnTo>
                      <a:pt x="61" y="39"/>
                    </a:lnTo>
                    <a:lnTo>
                      <a:pt x="64" y="35"/>
                    </a:lnTo>
                    <a:lnTo>
                      <a:pt x="67" y="29"/>
                    </a:lnTo>
                    <a:lnTo>
                      <a:pt x="67" y="25"/>
                    </a:lnTo>
                    <a:lnTo>
                      <a:pt x="67" y="19"/>
                    </a:lnTo>
                    <a:lnTo>
                      <a:pt x="67" y="17"/>
                    </a:lnTo>
                    <a:lnTo>
                      <a:pt x="64" y="13"/>
                    </a:lnTo>
                    <a:lnTo>
                      <a:pt x="61" y="10"/>
                    </a:lnTo>
                    <a:lnTo>
                      <a:pt x="57" y="7"/>
                    </a:lnTo>
                    <a:lnTo>
                      <a:pt x="54" y="3"/>
                    </a:lnTo>
                    <a:lnTo>
                      <a:pt x="51" y="3"/>
                    </a:lnTo>
                    <a:lnTo>
                      <a:pt x="44" y="0"/>
                    </a:lnTo>
                    <a:lnTo>
                      <a:pt x="41" y="0"/>
                    </a:lnTo>
                    <a:lnTo>
                      <a:pt x="35" y="3"/>
                    </a:lnTo>
                    <a:lnTo>
                      <a:pt x="32" y="3"/>
                    </a:lnTo>
                    <a:lnTo>
                      <a:pt x="25" y="3"/>
                    </a:lnTo>
                    <a:lnTo>
                      <a:pt x="19" y="7"/>
                    </a:lnTo>
                    <a:lnTo>
                      <a:pt x="15" y="10"/>
                    </a:lnTo>
                    <a:lnTo>
                      <a:pt x="10" y="13"/>
                    </a:lnTo>
                    <a:lnTo>
                      <a:pt x="7" y="19"/>
                    </a:lnTo>
                    <a:lnTo>
                      <a:pt x="3" y="22"/>
                    </a:lnTo>
                    <a:lnTo>
                      <a:pt x="3" y="25"/>
                    </a:lnTo>
                    <a:lnTo>
                      <a:pt x="0" y="32"/>
                    </a:lnTo>
                    <a:lnTo>
                      <a:pt x="0" y="35"/>
                    </a:lnTo>
                    <a:lnTo>
                      <a:pt x="0" y="39"/>
                    </a:lnTo>
                    <a:lnTo>
                      <a:pt x="0" y="45"/>
                    </a:lnTo>
                    <a:lnTo>
                      <a:pt x="3" y="48"/>
                    </a:lnTo>
                    <a:lnTo>
                      <a:pt x="7" y="51"/>
                    </a:lnTo>
                    <a:lnTo>
                      <a:pt x="10" y="54"/>
                    </a:lnTo>
                    <a:lnTo>
                      <a:pt x="13" y="57"/>
                    </a:lnTo>
                    <a:lnTo>
                      <a:pt x="15" y="57"/>
                    </a:lnTo>
                    <a:lnTo>
                      <a:pt x="22" y="57"/>
                    </a:lnTo>
                    <a:lnTo>
                      <a:pt x="25" y="57"/>
                    </a:lnTo>
                    <a:lnTo>
                      <a:pt x="32" y="57"/>
                    </a:lnTo>
                    <a:lnTo>
                      <a:pt x="35" y="57"/>
                    </a:lnTo>
                    <a:lnTo>
                      <a:pt x="41" y="54"/>
                    </a:lnTo>
                    <a:lnTo>
                      <a:pt x="47"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93" name="Freeform 379">
                <a:extLst>
                  <a:ext uri="{FF2B5EF4-FFF2-40B4-BE49-F238E27FC236}">
                    <a16:creationId xmlns:a16="http://schemas.microsoft.com/office/drawing/2014/main" id="{7E907895-4AB4-4E29-984E-4D5E1DC9F3FC}"/>
                  </a:ext>
                </a:extLst>
              </p:cNvPr>
              <p:cNvSpPr>
                <a:spLocks noEditPoints="1"/>
              </p:cNvSpPr>
              <p:nvPr/>
            </p:nvSpPr>
            <p:spPr bwMode="auto">
              <a:xfrm>
                <a:off x="3080" y="3265"/>
                <a:ext cx="22" cy="19"/>
              </a:xfrm>
              <a:custGeom>
                <a:avLst/>
                <a:gdLst>
                  <a:gd name="T0" fmla="*/ 18 w 87"/>
                  <a:gd name="T1" fmla="*/ 16 h 76"/>
                  <a:gd name="T2" fmla="*/ 14 w 87"/>
                  <a:gd name="T3" fmla="*/ 13 h 76"/>
                  <a:gd name="T4" fmla="*/ 15 w 87"/>
                  <a:gd name="T5" fmla="*/ 11 h 76"/>
                  <a:gd name="T6" fmla="*/ 17 w 87"/>
                  <a:gd name="T7" fmla="*/ 16 h 76"/>
                  <a:gd name="T8" fmla="*/ 20 w 87"/>
                  <a:gd name="T9" fmla="*/ 13 h 76"/>
                  <a:gd name="T10" fmla="*/ 15 w 87"/>
                  <a:gd name="T11" fmla="*/ 12 h 76"/>
                  <a:gd name="T12" fmla="*/ 17 w 87"/>
                  <a:gd name="T13" fmla="*/ 10 h 76"/>
                  <a:gd name="T14" fmla="*/ 20 w 87"/>
                  <a:gd name="T15" fmla="*/ 13 h 76"/>
                  <a:gd name="T16" fmla="*/ 21 w 87"/>
                  <a:gd name="T17" fmla="*/ 12 h 76"/>
                  <a:gd name="T18" fmla="*/ 22 w 87"/>
                  <a:gd name="T19" fmla="*/ 10 h 76"/>
                  <a:gd name="T20" fmla="*/ 17 w 87"/>
                  <a:gd name="T21" fmla="*/ 9 h 76"/>
                  <a:gd name="T22" fmla="*/ 17 w 87"/>
                  <a:gd name="T23" fmla="*/ 7 h 76"/>
                  <a:gd name="T24" fmla="*/ 22 w 87"/>
                  <a:gd name="T25" fmla="*/ 7 h 76"/>
                  <a:gd name="T26" fmla="*/ 21 w 87"/>
                  <a:gd name="T27" fmla="*/ 5 h 76"/>
                  <a:gd name="T28" fmla="*/ 17 w 87"/>
                  <a:gd name="T29" fmla="*/ 7 h 76"/>
                  <a:gd name="T30" fmla="*/ 19 w 87"/>
                  <a:gd name="T31" fmla="*/ 3 h 76"/>
                  <a:gd name="T32" fmla="*/ 15 w 87"/>
                  <a:gd name="T33" fmla="*/ 6 h 76"/>
                  <a:gd name="T34" fmla="*/ 15 w 87"/>
                  <a:gd name="T35" fmla="*/ 6 h 76"/>
                  <a:gd name="T36" fmla="*/ 19 w 87"/>
                  <a:gd name="T37" fmla="*/ 2 h 76"/>
                  <a:gd name="T38" fmla="*/ 16 w 87"/>
                  <a:gd name="T39" fmla="*/ 1 h 76"/>
                  <a:gd name="T40" fmla="*/ 15 w 87"/>
                  <a:gd name="T41" fmla="*/ 6 h 76"/>
                  <a:gd name="T42" fmla="*/ 13 w 87"/>
                  <a:gd name="T43" fmla="*/ 5 h 76"/>
                  <a:gd name="T44" fmla="*/ 15 w 87"/>
                  <a:gd name="T45" fmla="*/ 0 h 76"/>
                  <a:gd name="T46" fmla="*/ 14 w 87"/>
                  <a:gd name="T47" fmla="*/ 0 h 76"/>
                  <a:gd name="T48" fmla="*/ 12 w 87"/>
                  <a:gd name="T49" fmla="*/ 0 h 76"/>
                  <a:gd name="T50" fmla="*/ 13 w 87"/>
                  <a:gd name="T51" fmla="*/ 5 h 76"/>
                  <a:gd name="T52" fmla="*/ 11 w 87"/>
                  <a:gd name="T53" fmla="*/ 6 h 76"/>
                  <a:gd name="T54" fmla="*/ 9 w 87"/>
                  <a:gd name="T55" fmla="*/ 1 h 76"/>
                  <a:gd name="T56" fmla="*/ 9 w 87"/>
                  <a:gd name="T57" fmla="*/ 3 h 76"/>
                  <a:gd name="T58" fmla="*/ 10 w 87"/>
                  <a:gd name="T59" fmla="*/ 5 h 76"/>
                  <a:gd name="T60" fmla="*/ 9 w 87"/>
                  <a:gd name="T61" fmla="*/ 6 h 76"/>
                  <a:gd name="T62" fmla="*/ 8 w 87"/>
                  <a:gd name="T63" fmla="*/ 7 h 76"/>
                  <a:gd name="T64" fmla="*/ 4 w 87"/>
                  <a:gd name="T65" fmla="*/ 4 h 76"/>
                  <a:gd name="T66" fmla="*/ 5 w 87"/>
                  <a:gd name="T67" fmla="*/ 6 h 76"/>
                  <a:gd name="T68" fmla="*/ 7 w 87"/>
                  <a:gd name="T69" fmla="*/ 7 h 76"/>
                  <a:gd name="T70" fmla="*/ 6 w 87"/>
                  <a:gd name="T71" fmla="*/ 9 h 76"/>
                  <a:gd name="T72" fmla="*/ 1 w 87"/>
                  <a:gd name="T73" fmla="*/ 7 h 76"/>
                  <a:gd name="T74" fmla="*/ 1 w 87"/>
                  <a:gd name="T75" fmla="*/ 9 h 76"/>
                  <a:gd name="T76" fmla="*/ 3 w 87"/>
                  <a:gd name="T77" fmla="*/ 9 h 76"/>
                  <a:gd name="T78" fmla="*/ 6 w 87"/>
                  <a:gd name="T79" fmla="*/ 10 h 76"/>
                  <a:gd name="T80" fmla="*/ 5 w 87"/>
                  <a:gd name="T81" fmla="*/ 10 h 76"/>
                  <a:gd name="T82" fmla="*/ 5 w 87"/>
                  <a:gd name="T83" fmla="*/ 12 h 76"/>
                  <a:gd name="T84" fmla="*/ 0 w 87"/>
                  <a:gd name="T85" fmla="*/ 14 h 76"/>
                  <a:gd name="T86" fmla="*/ 3 w 87"/>
                  <a:gd name="T87" fmla="*/ 14 h 76"/>
                  <a:gd name="T88" fmla="*/ 4 w 87"/>
                  <a:gd name="T89" fmla="*/ 12 h 76"/>
                  <a:gd name="T90" fmla="*/ 6 w 87"/>
                  <a:gd name="T91" fmla="*/ 13 h 76"/>
                  <a:gd name="T92" fmla="*/ 4 w 87"/>
                  <a:gd name="T93" fmla="*/ 12 h 76"/>
                  <a:gd name="T94" fmla="*/ 4 w 87"/>
                  <a:gd name="T95" fmla="*/ 18 h 76"/>
                  <a:gd name="T96" fmla="*/ 6 w 87"/>
                  <a:gd name="T97" fmla="*/ 17 h 76"/>
                  <a:gd name="T98" fmla="*/ 6 w 87"/>
                  <a:gd name="T99" fmla="*/ 14 h 76"/>
                  <a:gd name="T100" fmla="*/ 8 w 87"/>
                  <a:gd name="T101" fmla="*/ 14 h 76"/>
                  <a:gd name="T102" fmla="*/ 11 w 87"/>
                  <a:gd name="T103" fmla="*/ 14 h 76"/>
                  <a:gd name="T104" fmla="*/ 11 w 87"/>
                  <a:gd name="T105" fmla="*/ 19 h 76"/>
                  <a:gd name="T106" fmla="*/ 11 w 87"/>
                  <a:gd name="T107" fmla="*/ 17 h 76"/>
                  <a:gd name="T108" fmla="*/ 10 w 87"/>
                  <a:gd name="T109" fmla="*/ 15 h 76"/>
                  <a:gd name="T110" fmla="*/ 13 w 87"/>
                  <a:gd name="T111" fmla="*/ 14 h 7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7"/>
                  <a:gd name="T169" fmla="*/ 0 h 76"/>
                  <a:gd name="T170" fmla="*/ 87 w 87"/>
                  <a:gd name="T171" fmla="*/ 76 h 7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7" h="76">
                    <a:moveTo>
                      <a:pt x="51" y="57"/>
                    </a:moveTo>
                    <a:lnTo>
                      <a:pt x="54" y="53"/>
                    </a:lnTo>
                    <a:lnTo>
                      <a:pt x="67" y="66"/>
                    </a:lnTo>
                    <a:lnTo>
                      <a:pt x="64" y="70"/>
                    </a:lnTo>
                    <a:lnTo>
                      <a:pt x="51" y="57"/>
                    </a:lnTo>
                    <a:close/>
                    <a:moveTo>
                      <a:pt x="70" y="64"/>
                    </a:moveTo>
                    <a:lnTo>
                      <a:pt x="68" y="65"/>
                    </a:lnTo>
                    <a:lnTo>
                      <a:pt x="67" y="66"/>
                    </a:lnTo>
                    <a:lnTo>
                      <a:pt x="61" y="60"/>
                    </a:lnTo>
                    <a:lnTo>
                      <a:pt x="70" y="64"/>
                    </a:lnTo>
                    <a:close/>
                    <a:moveTo>
                      <a:pt x="52" y="55"/>
                    </a:moveTo>
                    <a:lnTo>
                      <a:pt x="55" y="50"/>
                    </a:lnTo>
                    <a:lnTo>
                      <a:pt x="73" y="58"/>
                    </a:lnTo>
                    <a:lnTo>
                      <a:pt x="70" y="64"/>
                    </a:lnTo>
                    <a:lnTo>
                      <a:pt x="52" y="55"/>
                    </a:lnTo>
                    <a:close/>
                    <a:moveTo>
                      <a:pt x="55" y="50"/>
                    </a:moveTo>
                    <a:lnTo>
                      <a:pt x="57" y="47"/>
                    </a:lnTo>
                    <a:lnTo>
                      <a:pt x="60" y="45"/>
                    </a:lnTo>
                    <a:lnTo>
                      <a:pt x="64" y="54"/>
                    </a:lnTo>
                    <a:lnTo>
                      <a:pt x="55" y="50"/>
                    </a:lnTo>
                    <a:close/>
                    <a:moveTo>
                      <a:pt x="60" y="45"/>
                    </a:moveTo>
                    <a:lnTo>
                      <a:pt x="66" y="42"/>
                    </a:lnTo>
                    <a:lnTo>
                      <a:pt x="75" y="59"/>
                    </a:lnTo>
                    <a:lnTo>
                      <a:pt x="68" y="62"/>
                    </a:lnTo>
                    <a:lnTo>
                      <a:pt x="60" y="45"/>
                    </a:lnTo>
                    <a:close/>
                    <a:moveTo>
                      <a:pt x="79" y="51"/>
                    </a:moveTo>
                    <a:lnTo>
                      <a:pt x="79" y="57"/>
                    </a:lnTo>
                    <a:lnTo>
                      <a:pt x="75" y="59"/>
                    </a:lnTo>
                    <a:lnTo>
                      <a:pt x="71" y="51"/>
                    </a:lnTo>
                    <a:lnTo>
                      <a:pt x="79" y="51"/>
                    </a:lnTo>
                    <a:close/>
                    <a:moveTo>
                      <a:pt x="61" y="51"/>
                    </a:moveTo>
                    <a:lnTo>
                      <a:pt x="61" y="48"/>
                    </a:lnTo>
                    <a:lnTo>
                      <a:pt x="79" y="48"/>
                    </a:lnTo>
                    <a:lnTo>
                      <a:pt x="79" y="51"/>
                    </a:lnTo>
                    <a:lnTo>
                      <a:pt x="61" y="51"/>
                    </a:lnTo>
                    <a:close/>
                    <a:moveTo>
                      <a:pt x="61" y="48"/>
                    </a:moveTo>
                    <a:lnTo>
                      <a:pt x="61" y="43"/>
                    </a:lnTo>
                    <a:lnTo>
                      <a:pt x="64" y="41"/>
                    </a:lnTo>
                    <a:lnTo>
                      <a:pt x="71" y="48"/>
                    </a:lnTo>
                    <a:lnTo>
                      <a:pt x="61" y="48"/>
                    </a:lnTo>
                    <a:close/>
                    <a:moveTo>
                      <a:pt x="64" y="41"/>
                    </a:moveTo>
                    <a:lnTo>
                      <a:pt x="67" y="38"/>
                    </a:lnTo>
                    <a:lnTo>
                      <a:pt x="81" y="51"/>
                    </a:lnTo>
                    <a:lnTo>
                      <a:pt x="77" y="54"/>
                    </a:lnTo>
                    <a:lnTo>
                      <a:pt x="64" y="41"/>
                    </a:lnTo>
                    <a:close/>
                    <a:moveTo>
                      <a:pt x="82" y="49"/>
                    </a:moveTo>
                    <a:lnTo>
                      <a:pt x="82" y="50"/>
                    </a:lnTo>
                    <a:lnTo>
                      <a:pt x="81" y="51"/>
                    </a:lnTo>
                    <a:lnTo>
                      <a:pt x="74" y="44"/>
                    </a:lnTo>
                    <a:lnTo>
                      <a:pt x="82" y="49"/>
                    </a:lnTo>
                    <a:close/>
                    <a:moveTo>
                      <a:pt x="65" y="40"/>
                    </a:moveTo>
                    <a:lnTo>
                      <a:pt x="68" y="33"/>
                    </a:lnTo>
                    <a:lnTo>
                      <a:pt x="85" y="42"/>
                    </a:lnTo>
                    <a:lnTo>
                      <a:pt x="82" y="49"/>
                    </a:lnTo>
                    <a:lnTo>
                      <a:pt x="65" y="40"/>
                    </a:lnTo>
                    <a:close/>
                    <a:moveTo>
                      <a:pt x="86" y="38"/>
                    </a:moveTo>
                    <a:lnTo>
                      <a:pt x="86" y="40"/>
                    </a:lnTo>
                    <a:lnTo>
                      <a:pt x="85" y="42"/>
                    </a:lnTo>
                    <a:lnTo>
                      <a:pt x="77" y="38"/>
                    </a:lnTo>
                    <a:lnTo>
                      <a:pt x="86" y="38"/>
                    </a:lnTo>
                    <a:close/>
                    <a:moveTo>
                      <a:pt x="67" y="38"/>
                    </a:moveTo>
                    <a:lnTo>
                      <a:pt x="67" y="34"/>
                    </a:lnTo>
                    <a:lnTo>
                      <a:pt x="86" y="34"/>
                    </a:lnTo>
                    <a:lnTo>
                      <a:pt x="86" y="38"/>
                    </a:lnTo>
                    <a:lnTo>
                      <a:pt x="67" y="38"/>
                    </a:lnTo>
                    <a:close/>
                    <a:moveTo>
                      <a:pt x="67" y="34"/>
                    </a:moveTo>
                    <a:lnTo>
                      <a:pt x="67" y="28"/>
                    </a:lnTo>
                    <a:lnTo>
                      <a:pt x="86" y="28"/>
                    </a:lnTo>
                    <a:lnTo>
                      <a:pt x="86" y="34"/>
                    </a:lnTo>
                    <a:lnTo>
                      <a:pt x="67" y="34"/>
                    </a:lnTo>
                    <a:close/>
                    <a:moveTo>
                      <a:pt x="67" y="28"/>
                    </a:moveTo>
                    <a:lnTo>
                      <a:pt x="67" y="26"/>
                    </a:lnTo>
                    <a:lnTo>
                      <a:pt x="86" y="26"/>
                    </a:lnTo>
                    <a:lnTo>
                      <a:pt x="86" y="28"/>
                    </a:lnTo>
                    <a:lnTo>
                      <a:pt x="67" y="28"/>
                    </a:lnTo>
                    <a:close/>
                    <a:moveTo>
                      <a:pt x="84" y="18"/>
                    </a:moveTo>
                    <a:lnTo>
                      <a:pt x="86" y="21"/>
                    </a:lnTo>
                    <a:lnTo>
                      <a:pt x="86" y="26"/>
                    </a:lnTo>
                    <a:lnTo>
                      <a:pt x="77" y="26"/>
                    </a:lnTo>
                    <a:lnTo>
                      <a:pt x="84" y="18"/>
                    </a:lnTo>
                    <a:close/>
                    <a:moveTo>
                      <a:pt x="70" y="32"/>
                    </a:moveTo>
                    <a:lnTo>
                      <a:pt x="67" y="29"/>
                    </a:lnTo>
                    <a:lnTo>
                      <a:pt x="81" y="16"/>
                    </a:lnTo>
                    <a:lnTo>
                      <a:pt x="84" y="18"/>
                    </a:lnTo>
                    <a:lnTo>
                      <a:pt x="70" y="32"/>
                    </a:lnTo>
                    <a:close/>
                    <a:moveTo>
                      <a:pt x="67" y="29"/>
                    </a:moveTo>
                    <a:lnTo>
                      <a:pt x="57" y="19"/>
                    </a:lnTo>
                    <a:lnTo>
                      <a:pt x="67" y="29"/>
                    </a:lnTo>
                    <a:lnTo>
                      <a:pt x="74" y="22"/>
                    </a:lnTo>
                    <a:lnTo>
                      <a:pt x="67" y="29"/>
                    </a:lnTo>
                    <a:close/>
                    <a:moveTo>
                      <a:pt x="67" y="29"/>
                    </a:moveTo>
                    <a:lnTo>
                      <a:pt x="64" y="26"/>
                    </a:lnTo>
                    <a:lnTo>
                      <a:pt x="77" y="12"/>
                    </a:lnTo>
                    <a:lnTo>
                      <a:pt x="81" y="16"/>
                    </a:lnTo>
                    <a:lnTo>
                      <a:pt x="67" y="29"/>
                    </a:lnTo>
                    <a:close/>
                    <a:moveTo>
                      <a:pt x="77" y="12"/>
                    </a:moveTo>
                    <a:lnTo>
                      <a:pt x="87" y="21"/>
                    </a:lnTo>
                    <a:lnTo>
                      <a:pt x="77" y="12"/>
                    </a:lnTo>
                    <a:lnTo>
                      <a:pt x="71" y="19"/>
                    </a:lnTo>
                    <a:lnTo>
                      <a:pt x="77" y="12"/>
                    </a:lnTo>
                    <a:close/>
                    <a:moveTo>
                      <a:pt x="64" y="26"/>
                    </a:moveTo>
                    <a:lnTo>
                      <a:pt x="61" y="22"/>
                    </a:lnTo>
                    <a:lnTo>
                      <a:pt x="74" y="9"/>
                    </a:lnTo>
                    <a:lnTo>
                      <a:pt x="77" y="12"/>
                    </a:lnTo>
                    <a:lnTo>
                      <a:pt x="64" y="26"/>
                    </a:lnTo>
                    <a:close/>
                    <a:moveTo>
                      <a:pt x="61" y="22"/>
                    </a:moveTo>
                    <a:lnTo>
                      <a:pt x="61" y="22"/>
                    </a:lnTo>
                    <a:lnTo>
                      <a:pt x="67" y="16"/>
                    </a:lnTo>
                    <a:lnTo>
                      <a:pt x="61" y="22"/>
                    </a:lnTo>
                    <a:close/>
                    <a:moveTo>
                      <a:pt x="61" y="22"/>
                    </a:moveTo>
                    <a:lnTo>
                      <a:pt x="57" y="19"/>
                    </a:lnTo>
                    <a:lnTo>
                      <a:pt x="71" y="6"/>
                    </a:lnTo>
                    <a:lnTo>
                      <a:pt x="74" y="9"/>
                    </a:lnTo>
                    <a:lnTo>
                      <a:pt x="61" y="22"/>
                    </a:lnTo>
                    <a:close/>
                    <a:moveTo>
                      <a:pt x="64" y="2"/>
                    </a:moveTo>
                    <a:lnTo>
                      <a:pt x="68" y="2"/>
                    </a:lnTo>
                    <a:lnTo>
                      <a:pt x="71" y="6"/>
                    </a:lnTo>
                    <a:lnTo>
                      <a:pt x="64" y="12"/>
                    </a:lnTo>
                    <a:lnTo>
                      <a:pt x="64" y="2"/>
                    </a:lnTo>
                    <a:close/>
                    <a:moveTo>
                      <a:pt x="64" y="22"/>
                    </a:moveTo>
                    <a:lnTo>
                      <a:pt x="61" y="22"/>
                    </a:lnTo>
                    <a:lnTo>
                      <a:pt x="61" y="2"/>
                    </a:lnTo>
                    <a:lnTo>
                      <a:pt x="64" y="2"/>
                    </a:lnTo>
                    <a:lnTo>
                      <a:pt x="64" y="22"/>
                    </a:lnTo>
                    <a:close/>
                    <a:moveTo>
                      <a:pt x="61" y="22"/>
                    </a:moveTo>
                    <a:lnTo>
                      <a:pt x="59" y="22"/>
                    </a:lnTo>
                    <a:lnTo>
                      <a:pt x="56" y="21"/>
                    </a:lnTo>
                    <a:lnTo>
                      <a:pt x="61" y="12"/>
                    </a:lnTo>
                    <a:lnTo>
                      <a:pt x="61" y="22"/>
                    </a:lnTo>
                    <a:close/>
                    <a:moveTo>
                      <a:pt x="56" y="21"/>
                    </a:moveTo>
                    <a:lnTo>
                      <a:pt x="51" y="18"/>
                    </a:lnTo>
                    <a:lnTo>
                      <a:pt x="59" y="0"/>
                    </a:lnTo>
                    <a:lnTo>
                      <a:pt x="65" y="4"/>
                    </a:lnTo>
                    <a:lnTo>
                      <a:pt x="56" y="21"/>
                    </a:lnTo>
                    <a:close/>
                    <a:moveTo>
                      <a:pt x="54" y="0"/>
                    </a:moveTo>
                    <a:lnTo>
                      <a:pt x="56" y="0"/>
                    </a:lnTo>
                    <a:lnTo>
                      <a:pt x="59" y="0"/>
                    </a:lnTo>
                    <a:lnTo>
                      <a:pt x="54" y="9"/>
                    </a:lnTo>
                    <a:lnTo>
                      <a:pt x="54" y="0"/>
                    </a:lnTo>
                    <a:close/>
                    <a:moveTo>
                      <a:pt x="54" y="19"/>
                    </a:moveTo>
                    <a:lnTo>
                      <a:pt x="51" y="19"/>
                    </a:lnTo>
                    <a:lnTo>
                      <a:pt x="51" y="0"/>
                    </a:lnTo>
                    <a:lnTo>
                      <a:pt x="54" y="0"/>
                    </a:lnTo>
                    <a:lnTo>
                      <a:pt x="54" y="19"/>
                    </a:lnTo>
                    <a:close/>
                    <a:moveTo>
                      <a:pt x="48" y="0"/>
                    </a:moveTo>
                    <a:lnTo>
                      <a:pt x="49" y="0"/>
                    </a:lnTo>
                    <a:lnTo>
                      <a:pt x="51" y="0"/>
                    </a:lnTo>
                    <a:lnTo>
                      <a:pt x="51" y="9"/>
                    </a:lnTo>
                    <a:lnTo>
                      <a:pt x="48" y="0"/>
                    </a:lnTo>
                    <a:close/>
                    <a:moveTo>
                      <a:pt x="55" y="18"/>
                    </a:moveTo>
                    <a:lnTo>
                      <a:pt x="50" y="21"/>
                    </a:lnTo>
                    <a:lnTo>
                      <a:pt x="41" y="4"/>
                    </a:lnTo>
                    <a:lnTo>
                      <a:pt x="48" y="0"/>
                    </a:lnTo>
                    <a:lnTo>
                      <a:pt x="55" y="18"/>
                    </a:lnTo>
                    <a:close/>
                    <a:moveTo>
                      <a:pt x="50" y="21"/>
                    </a:moveTo>
                    <a:lnTo>
                      <a:pt x="48" y="22"/>
                    </a:lnTo>
                    <a:lnTo>
                      <a:pt x="45" y="22"/>
                    </a:lnTo>
                    <a:lnTo>
                      <a:pt x="45" y="12"/>
                    </a:lnTo>
                    <a:lnTo>
                      <a:pt x="50" y="21"/>
                    </a:lnTo>
                    <a:close/>
                    <a:moveTo>
                      <a:pt x="45" y="22"/>
                    </a:moveTo>
                    <a:lnTo>
                      <a:pt x="42" y="22"/>
                    </a:lnTo>
                    <a:lnTo>
                      <a:pt x="42" y="2"/>
                    </a:lnTo>
                    <a:lnTo>
                      <a:pt x="45" y="2"/>
                    </a:lnTo>
                    <a:lnTo>
                      <a:pt x="45" y="22"/>
                    </a:lnTo>
                    <a:close/>
                    <a:moveTo>
                      <a:pt x="42" y="22"/>
                    </a:moveTo>
                    <a:lnTo>
                      <a:pt x="35" y="22"/>
                    </a:lnTo>
                    <a:lnTo>
                      <a:pt x="35" y="2"/>
                    </a:lnTo>
                    <a:lnTo>
                      <a:pt x="42" y="2"/>
                    </a:lnTo>
                    <a:lnTo>
                      <a:pt x="42" y="22"/>
                    </a:lnTo>
                    <a:close/>
                    <a:moveTo>
                      <a:pt x="31" y="4"/>
                    </a:moveTo>
                    <a:lnTo>
                      <a:pt x="33" y="2"/>
                    </a:lnTo>
                    <a:lnTo>
                      <a:pt x="35" y="2"/>
                    </a:lnTo>
                    <a:lnTo>
                      <a:pt x="35" y="12"/>
                    </a:lnTo>
                    <a:lnTo>
                      <a:pt x="31" y="4"/>
                    </a:lnTo>
                    <a:close/>
                    <a:moveTo>
                      <a:pt x="40" y="21"/>
                    </a:moveTo>
                    <a:lnTo>
                      <a:pt x="33" y="25"/>
                    </a:lnTo>
                    <a:lnTo>
                      <a:pt x="24" y="7"/>
                    </a:lnTo>
                    <a:lnTo>
                      <a:pt x="31" y="4"/>
                    </a:lnTo>
                    <a:lnTo>
                      <a:pt x="40" y="21"/>
                    </a:lnTo>
                    <a:close/>
                    <a:moveTo>
                      <a:pt x="22" y="9"/>
                    </a:moveTo>
                    <a:lnTo>
                      <a:pt x="23" y="8"/>
                    </a:lnTo>
                    <a:lnTo>
                      <a:pt x="24" y="7"/>
                    </a:lnTo>
                    <a:lnTo>
                      <a:pt x="29" y="16"/>
                    </a:lnTo>
                    <a:lnTo>
                      <a:pt x="22" y="9"/>
                    </a:lnTo>
                    <a:close/>
                    <a:moveTo>
                      <a:pt x="35" y="22"/>
                    </a:moveTo>
                    <a:lnTo>
                      <a:pt x="33" y="26"/>
                    </a:lnTo>
                    <a:lnTo>
                      <a:pt x="19" y="12"/>
                    </a:lnTo>
                    <a:lnTo>
                      <a:pt x="22" y="9"/>
                    </a:lnTo>
                    <a:lnTo>
                      <a:pt x="35" y="22"/>
                    </a:lnTo>
                    <a:close/>
                    <a:moveTo>
                      <a:pt x="33" y="26"/>
                    </a:moveTo>
                    <a:lnTo>
                      <a:pt x="32" y="27"/>
                    </a:lnTo>
                    <a:lnTo>
                      <a:pt x="30" y="28"/>
                    </a:lnTo>
                    <a:lnTo>
                      <a:pt x="25" y="19"/>
                    </a:lnTo>
                    <a:lnTo>
                      <a:pt x="33" y="26"/>
                    </a:lnTo>
                    <a:close/>
                    <a:moveTo>
                      <a:pt x="30" y="28"/>
                    </a:moveTo>
                    <a:lnTo>
                      <a:pt x="24" y="30"/>
                    </a:lnTo>
                    <a:lnTo>
                      <a:pt x="16" y="14"/>
                    </a:lnTo>
                    <a:lnTo>
                      <a:pt x="22" y="10"/>
                    </a:lnTo>
                    <a:lnTo>
                      <a:pt x="30" y="28"/>
                    </a:lnTo>
                    <a:close/>
                    <a:moveTo>
                      <a:pt x="11" y="18"/>
                    </a:moveTo>
                    <a:lnTo>
                      <a:pt x="12" y="15"/>
                    </a:lnTo>
                    <a:lnTo>
                      <a:pt x="16" y="14"/>
                    </a:lnTo>
                    <a:lnTo>
                      <a:pt x="20" y="22"/>
                    </a:lnTo>
                    <a:lnTo>
                      <a:pt x="11" y="18"/>
                    </a:lnTo>
                    <a:close/>
                    <a:moveTo>
                      <a:pt x="28" y="27"/>
                    </a:moveTo>
                    <a:lnTo>
                      <a:pt x="25" y="32"/>
                    </a:lnTo>
                    <a:lnTo>
                      <a:pt x="8" y="25"/>
                    </a:lnTo>
                    <a:lnTo>
                      <a:pt x="11" y="18"/>
                    </a:lnTo>
                    <a:lnTo>
                      <a:pt x="28" y="27"/>
                    </a:lnTo>
                    <a:close/>
                    <a:moveTo>
                      <a:pt x="25" y="32"/>
                    </a:moveTo>
                    <a:lnTo>
                      <a:pt x="24" y="34"/>
                    </a:lnTo>
                    <a:lnTo>
                      <a:pt x="23" y="36"/>
                    </a:lnTo>
                    <a:lnTo>
                      <a:pt x="17" y="28"/>
                    </a:lnTo>
                    <a:lnTo>
                      <a:pt x="25" y="32"/>
                    </a:lnTo>
                    <a:close/>
                    <a:moveTo>
                      <a:pt x="23" y="36"/>
                    </a:moveTo>
                    <a:lnTo>
                      <a:pt x="20" y="38"/>
                    </a:lnTo>
                    <a:lnTo>
                      <a:pt x="7" y="25"/>
                    </a:lnTo>
                    <a:lnTo>
                      <a:pt x="10" y="21"/>
                    </a:lnTo>
                    <a:lnTo>
                      <a:pt x="23" y="36"/>
                    </a:lnTo>
                    <a:close/>
                    <a:moveTo>
                      <a:pt x="3" y="31"/>
                    </a:moveTo>
                    <a:lnTo>
                      <a:pt x="3" y="28"/>
                    </a:lnTo>
                    <a:lnTo>
                      <a:pt x="7" y="25"/>
                    </a:lnTo>
                    <a:lnTo>
                      <a:pt x="13" y="31"/>
                    </a:lnTo>
                    <a:lnTo>
                      <a:pt x="3" y="31"/>
                    </a:lnTo>
                    <a:close/>
                    <a:moveTo>
                      <a:pt x="23" y="31"/>
                    </a:moveTo>
                    <a:lnTo>
                      <a:pt x="23" y="34"/>
                    </a:lnTo>
                    <a:lnTo>
                      <a:pt x="3" y="34"/>
                    </a:lnTo>
                    <a:lnTo>
                      <a:pt x="3" y="31"/>
                    </a:lnTo>
                    <a:lnTo>
                      <a:pt x="23" y="31"/>
                    </a:lnTo>
                    <a:close/>
                    <a:moveTo>
                      <a:pt x="23" y="34"/>
                    </a:moveTo>
                    <a:lnTo>
                      <a:pt x="23" y="37"/>
                    </a:lnTo>
                    <a:lnTo>
                      <a:pt x="22" y="39"/>
                    </a:lnTo>
                    <a:lnTo>
                      <a:pt x="13" y="34"/>
                    </a:lnTo>
                    <a:lnTo>
                      <a:pt x="23" y="34"/>
                    </a:lnTo>
                    <a:close/>
                    <a:moveTo>
                      <a:pt x="22" y="39"/>
                    </a:moveTo>
                    <a:lnTo>
                      <a:pt x="19" y="45"/>
                    </a:lnTo>
                    <a:lnTo>
                      <a:pt x="1" y="37"/>
                    </a:lnTo>
                    <a:lnTo>
                      <a:pt x="5" y="30"/>
                    </a:lnTo>
                    <a:lnTo>
                      <a:pt x="22" y="39"/>
                    </a:lnTo>
                    <a:close/>
                    <a:moveTo>
                      <a:pt x="0" y="41"/>
                    </a:moveTo>
                    <a:lnTo>
                      <a:pt x="0" y="39"/>
                    </a:lnTo>
                    <a:lnTo>
                      <a:pt x="1" y="37"/>
                    </a:lnTo>
                    <a:lnTo>
                      <a:pt x="10" y="41"/>
                    </a:lnTo>
                    <a:lnTo>
                      <a:pt x="0" y="41"/>
                    </a:lnTo>
                    <a:close/>
                    <a:moveTo>
                      <a:pt x="20" y="41"/>
                    </a:moveTo>
                    <a:lnTo>
                      <a:pt x="20" y="44"/>
                    </a:lnTo>
                    <a:lnTo>
                      <a:pt x="0" y="44"/>
                    </a:lnTo>
                    <a:lnTo>
                      <a:pt x="0" y="41"/>
                    </a:lnTo>
                    <a:lnTo>
                      <a:pt x="20" y="41"/>
                    </a:lnTo>
                    <a:close/>
                    <a:moveTo>
                      <a:pt x="20" y="44"/>
                    </a:moveTo>
                    <a:lnTo>
                      <a:pt x="20" y="48"/>
                    </a:lnTo>
                    <a:lnTo>
                      <a:pt x="0" y="48"/>
                    </a:lnTo>
                    <a:lnTo>
                      <a:pt x="0" y="44"/>
                    </a:lnTo>
                    <a:lnTo>
                      <a:pt x="20" y="44"/>
                    </a:lnTo>
                    <a:close/>
                    <a:moveTo>
                      <a:pt x="20" y="48"/>
                    </a:moveTo>
                    <a:lnTo>
                      <a:pt x="20" y="54"/>
                    </a:lnTo>
                    <a:lnTo>
                      <a:pt x="0" y="54"/>
                    </a:lnTo>
                    <a:lnTo>
                      <a:pt x="0" y="48"/>
                    </a:lnTo>
                    <a:lnTo>
                      <a:pt x="20" y="48"/>
                    </a:lnTo>
                    <a:close/>
                    <a:moveTo>
                      <a:pt x="3" y="61"/>
                    </a:moveTo>
                    <a:lnTo>
                      <a:pt x="0" y="58"/>
                    </a:lnTo>
                    <a:lnTo>
                      <a:pt x="0" y="54"/>
                    </a:lnTo>
                    <a:lnTo>
                      <a:pt x="10" y="54"/>
                    </a:lnTo>
                    <a:lnTo>
                      <a:pt x="3" y="61"/>
                    </a:lnTo>
                    <a:close/>
                    <a:moveTo>
                      <a:pt x="17" y="47"/>
                    </a:moveTo>
                    <a:lnTo>
                      <a:pt x="20" y="50"/>
                    </a:lnTo>
                    <a:lnTo>
                      <a:pt x="7" y="64"/>
                    </a:lnTo>
                    <a:lnTo>
                      <a:pt x="3" y="61"/>
                    </a:lnTo>
                    <a:lnTo>
                      <a:pt x="17" y="47"/>
                    </a:lnTo>
                    <a:close/>
                    <a:moveTo>
                      <a:pt x="20" y="50"/>
                    </a:moveTo>
                    <a:lnTo>
                      <a:pt x="23" y="53"/>
                    </a:lnTo>
                    <a:lnTo>
                      <a:pt x="10" y="66"/>
                    </a:lnTo>
                    <a:lnTo>
                      <a:pt x="7" y="64"/>
                    </a:lnTo>
                    <a:lnTo>
                      <a:pt x="20" y="50"/>
                    </a:lnTo>
                    <a:close/>
                    <a:moveTo>
                      <a:pt x="23" y="53"/>
                    </a:moveTo>
                    <a:lnTo>
                      <a:pt x="27" y="57"/>
                    </a:lnTo>
                    <a:lnTo>
                      <a:pt x="13" y="70"/>
                    </a:lnTo>
                    <a:lnTo>
                      <a:pt x="10" y="66"/>
                    </a:lnTo>
                    <a:lnTo>
                      <a:pt x="23" y="53"/>
                    </a:lnTo>
                    <a:close/>
                    <a:moveTo>
                      <a:pt x="27" y="57"/>
                    </a:moveTo>
                    <a:lnTo>
                      <a:pt x="17" y="47"/>
                    </a:lnTo>
                    <a:lnTo>
                      <a:pt x="27" y="57"/>
                    </a:lnTo>
                    <a:lnTo>
                      <a:pt x="20" y="63"/>
                    </a:lnTo>
                    <a:lnTo>
                      <a:pt x="27" y="57"/>
                    </a:lnTo>
                    <a:close/>
                    <a:moveTo>
                      <a:pt x="27" y="57"/>
                    </a:moveTo>
                    <a:lnTo>
                      <a:pt x="30" y="60"/>
                    </a:lnTo>
                    <a:lnTo>
                      <a:pt x="16" y="73"/>
                    </a:lnTo>
                    <a:lnTo>
                      <a:pt x="13" y="70"/>
                    </a:lnTo>
                    <a:lnTo>
                      <a:pt x="27" y="57"/>
                    </a:lnTo>
                    <a:close/>
                    <a:moveTo>
                      <a:pt x="23" y="76"/>
                    </a:moveTo>
                    <a:lnTo>
                      <a:pt x="19" y="76"/>
                    </a:lnTo>
                    <a:lnTo>
                      <a:pt x="16" y="73"/>
                    </a:lnTo>
                    <a:lnTo>
                      <a:pt x="23" y="66"/>
                    </a:lnTo>
                    <a:lnTo>
                      <a:pt x="23" y="76"/>
                    </a:lnTo>
                    <a:close/>
                    <a:moveTo>
                      <a:pt x="23" y="57"/>
                    </a:moveTo>
                    <a:lnTo>
                      <a:pt x="25" y="57"/>
                    </a:lnTo>
                    <a:lnTo>
                      <a:pt x="25" y="76"/>
                    </a:lnTo>
                    <a:lnTo>
                      <a:pt x="23" y="76"/>
                    </a:lnTo>
                    <a:lnTo>
                      <a:pt x="23" y="57"/>
                    </a:lnTo>
                    <a:close/>
                    <a:moveTo>
                      <a:pt x="25" y="57"/>
                    </a:moveTo>
                    <a:lnTo>
                      <a:pt x="32" y="57"/>
                    </a:lnTo>
                    <a:lnTo>
                      <a:pt x="32" y="76"/>
                    </a:lnTo>
                    <a:lnTo>
                      <a:pt x="25" y="76"/>
                    </a:lnTo>
                    <a:lnTo>
                      <a:pt x="25" y="57"/>
                    </a:lnTo>
                    <a:close/>
                    <a:moveTo>
                      <a:pt x="32" y="57"/>
                    </a:moveTo>
                    <a:lnTo>
                      <a:pt x="35" y="57"/>
                    </a:lnTo>
                    <a:lnTo>
                      <a:pt x="35" y="76"/>
                    </a:lnTo>
                    <a:lnTo>
                      <a:pt x="32" y="76"/>
                    </a:lnTo>
                    <a:lnTo>
                      <a:pt x="32" y="57"/>
                    </a:lnTo>
                    <a:close/>
                    <a:moveTo>
                      <a:pt x="35" y="57"/>
                    </a:moveTo>
                    <a:lnTo>
                      <a:pt x="42" y="57"/>
                    </a:lnTo>
                    <a:lnTo>
                      <a:pt x="42" y="76"/>
                    </a:lnTo>
                    <a:lnTo>
                      <a:pt x="35" y="76"/>
                    </a:lnTo>
                    <a:lnTo>
                      <a:pt x="35" y="57"/>
                    </a:lnTo>
                    <a:close/>
                    <a:moveTo>
                      <a:pt x="42" y="57"/>
                    </a:moveTo>
                    <a:lnTo>
                      <a:pt x="45" y="57"/>
                    </a:lnTo>
                    <a:lnTo>
                      <a:pt x="45" y="76"/>
                    </a:lnTo>
                    <a:lnTo>
                      <a:pt x="42" y="76"/>
                    </a:lnTo>
                    <a:lnTo>
                      <a:pt x="42" y="57"/>
                    </a:lnTo>
                    <a:close/>
                    <a:moveTo>
                      <a:pt x="50" y="75"/>
                    </a:moveTo>
                    <a:lnTo>
                      <a:pt x="48" y="76"/>
                    </a:lnTo>
                    <a:lnTo>
                      <a:pt x="45" y="76"/>
                    </a:lnTo>
                    <a:lnTo>
                      <a:pt x="45" y="66"/>
                    </a:lnTo>
                    <a:lnTo>
                      <a:pt x="50" y="75"/>
                    </a:lnTo>
                    <a:close/>
                    <a:moveTo>
                      <a:pt x="41" y="58"/>
                    </a:moveTo>
                    <a:lnTo>
                      <a:pt x="48" y="54"/>
                    </a:lnTo>
                    <a:lnTo>
                      <a:pt x="55" y="72"/>
                    </a:lnTo>
                    <a:lnTo>
                      <a:pt x="50" y="75"/>
                    </a:lnTo>
                    <a:lnTo>
                      <a:pt x="41" y="58"/>
                    </a:lnTo>
                    <a:close/>
                    <a:moveTo>
                      <a:pt x="48" y="54"/>
                    </a:moveTo>
                    <a:lnTo>
                      <a:pt x="49" y="54"/>
                    </a:lnTo>
                    <a:lnTo>
                      <a:pt x="51" y="54"/>
                    </a:lnTo>
                    <a:lnTo>
                      <a:pt x="51" y="63"/>
                    </a:lnTo>
                    <a:lnTo>
                      <a:pt x="48" y="54"/>
                    </a:lnTo>
                    <a:close/>
                    <a:moveTo>
                      <a:pt x="51" y="54"/>
                    </a:moveTo>
                    <a:lnTo>
                      <a:pt x="57" y="54"/>
                    </a:lnTo>
                    <a:lnTo>
                      <a:pt x="57" y="73"/>
                    </a:lnTo>
                    <a:lnTo>
                      <a:pt x="51" y="73"/>
                    </a:lnTo>
                    <a:lnTo>
                      <a:pt x="51"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94" name="Freeform 380">
                <a:extLst>
                  <a:ext uri="{FF2B5EF4-FFF2-40B4-BE49-F238E27FC236}">
                    <a16:creationId xmlns:a16="http://schemas.microsoft.com/office/drawing/2014/main" id="{3D094FA0-954C-4E46-983C-EFE7BC2E6DF9}"/>
                  </a:ext>
                </a:extLst>
              </p:cNvPr>
              <p:cNvSpPr>
                <a:spLocks/>
              </p:cNvSpPr>
              <p:nvPr/>
            </p:nvSpPr>
            <p:spPr bwMode="auto">
              <a:xfrm>
                <a:off x="3127" y="3241"/>
                <a:ext cx="16" cy="14"/>
              </a:xfrm>
              <a:custGeom>
                <a:avLst/>
                <a:gdLst>
                  <a:gd name="T0" fmla="*/ 11 w 67"/>
                  <a:gd name="T1" fmla="*/ 12 h 58"/>
                  <a:gd name="T2" fmla="*/ 12 w 67"/>
                  <a:gd name="T3" fmla="*/ 12 h 58"/>
                  <a:gd name="T4" fmla="*/ 13 w 67"/>
                  <a:gd name="T5" fmla="*/ 11 h 58"/>
                  <a:gd name="T6" fmla="*/ 14 w 67"/>
                  <a:gd name="T7" fmla="*/ 10 h 58"/>
                  <a:gd name="T8" fmla="*/ 14 w 67"/>
                  <a:gd name="T9" fmla="*/ 9 h 58"/>
                  <a:gd name="T10" fmla="*/ 15 w 67"/>
                  <a:gd name="T11" fmla="*/ 8 h 58"/>
                  <a:gd name="T12" fmla="*/ 16 w 67"/>
                  <a:gd name="T13" fmla="*/ 7 h 58"/>
                  <a:gd name="T14" fmla="*/ 16 w 67"/>
                  <a:gd name="T15" fmla="*/ 6 h 58"/>
                  <a:gd name="T16" fmla="*/ 16 w 67"/>
                  <a:gd name="T17" fmla="*/ 5 h 58"/>
                  <a:gd name="T18" fmla="*/ 15 w 67"/>
                  <a:gd name="T19" fmla="*/ 4 h 58"/>
                  <a:gd name="T20" fmla="*/ 15 w 67"/>
                  <a:gd name="T21" fmla="*/ 3 h 58"/>
                  <a:gd name="T22" fmla="*/ 14 w 67"/>
                  <a:gd name="T23" fmla="*/ 2 h 58"/>
                  <a:gd name="T24" fmla="*/ 14 w 67"/>
                  <a:gd name="T25" fmla="*/ 2 h 58"/>
                  <a:gd name="T26" fmla="*/ 13 w 67"/>
                  <a:gd name="T27" fmla="*/ 1 h 58"/>
                  <a:gd name="T28" fmla="*/ 12 w 67"/>
                  <a:gd name="T29" fmla="*/ 1 h 58"/>
                  <a:gd name="T30" fmla="*/ 11 w 67"/>
                  <a:gd name="T31" fmla="*/ 0 h 58"/>
                  <a:gd name="T32" fmla="*/ 10 w 67"/>
                  <a:gd name="T33" fmla="*/ 0 h 58"/>
                  <a:gd name="T34" fmla="*/ 8 w 67"/>
                  <a:gd name="T35" fmla="*/ 0 h 58"/>
                  <a:gd name="T36" fmla="*/ 7 w 67"/>
                  <a:gd name="T37" fmla="*/ 1 h 58"/>
                  <a:gd name="T38" fmla="*/ 6 w 67"/>
                  <a:gd name="T39" fmla="*/ 1 h 58"/>
                  <a:gd name="T40" fmla="*/ 5 w 67"/>
                  <a:gd name="T41" fmla="*/ 2 h 58"/>
                  <a:gd name="T42" fmla="*/ 4 w 67"/>
                  <a:gd name="T43" fmla="*/ 2 h 58"/>
                  <a:gd name="T44" fmla="*/ 2 w 67"/>
                  <a:gd name="T45" fmla="*/ 3 h 58"/>
                  <a:gd name="T46" fmla="*/ 1 w 67"/>
                  <a:gd name="T47" fmla="*/ 4 h 58"/>
                  <a:gd name="T48" fmla="*/ 1 w 67"/>
                  <a:gd name="T49" fmla="*/ 5 h 58"/>
                  <a:gd name="T50" fmla="*/ 1 w 67"/>
                  <a:gd name="T51" fmla="*/ 6 h 58"/>
                  <a:gd name="T52" fmla="*/ 0 w 67"/>
                  <a:gd name="T53" fmla="*/ 8 h 58"/>
                  <a:gd name="T54" fmla="*/ 0 w 67"/>
                  <a:gd name="T55" fmla="*/ 9 h 58"/>
                  <a:gd name="T56" fmla="*/ 0 w 67"/>
                  <a:gd name="T57" fmla="*/ 9 h 58"/>
                  <a:gd name="T58" fmla="*/ 0 w 67"/>
                  <a:gd name="T59" fmla="*/ 11 h 58"/>
                  <a:gd name="T60" fmla="*/ 1 w 67"/>
                  <a:gd name="T61" fmla="*/ 12 h 58"/>
                  <a:gd name="T62" fmla="*/ 1 w 67"/>
                  <a:gd name="T63" fmla="*/ 12 h 58"/>
                  <a:gd name="T64" fmla="*/ 2 w 67"/>
                  <a:gd name="T65" fmla="*/ 13 h 58"/>
                  <a:gd name="T66" fmla="*/ 3 w 67"/>
                  <a:gd name="T67" fmla="*/ 14 h 58"/>
                  <a:gd name="T68" fmla="*/ 4 w 67"/>
                  <a:gd name="T69" fmla="*/ 14 h 58"/>
                  <a:gd name="T70" fmla="*/ 5 w 67"/>
                  <a:gd name="T71" fmla="*/ 14 h 58"/>
                  <a:gd name="T72" fmla="*/ 6 w 67"/>
                  <a:gd name="T73" fmla="*/ 14 h 58"/>
                  <a:gd name="T74" fmla="*/ 7 w 67"/>
                  <a:gd name="T75" fmla="*/ 14 h 58"/>
                  <a:gd name="T76" fmla="*/ 8 w 67"/>
                  <a:gd name="T77" fmla="*/ 14 h 58"/>
                  <a:gd name="T78" fmla="*/ 10 w 67"/>
                  <a:gd name="T79" fmla="*/ 13 h 58"/>
                  <a:gd name="T80" fmla="*/ 11 w 67"/>
                  <a:gd name="T81" fmla="*/ 12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5" y="51"/>
                    </a:moveTo>
                    <a:lnTo>
                      <a:pt x="51" y="48"/>
                    </a:lnTo>
                    <a:lnTo>
                      <a:pt x="54" y="44"/>
                    </a:lnTo>
                    <a:lnTo>
                      <a:pt x="57" y="42"/>
                    </a:lnTo>
                    <a:lnTo>
                      <a:pt x="60" y="39"/>
                    </a:lnTo>
                    <a:lnTo>
                      <a:pt x="63" y="32"/>
                    </a:lnTo>
                    <a:lnTo>
                      <a:pt x="67" y="29"/>
                    </a:lnTo>
                    <a:lnTo>
                      <a:pt x="67" y="26"/>
                    </a:lnTo>
                    <a:lnTo>
                      <a:pt x="67" y="19"/>
                    </a:lnTo>
                    <a:lnTo>
                      <a:pt x="63" y="16"/>
                    </a:lnTo>
                    <a:lnTo>
                      <a:pt x="63" y="14"/>
                    </a:lnTo>
                    <a:lnTo>
                      <a:pt x="60" y="10"/>
                    </a:lnTo>
                    <a:lnTo>
                      <a:pt x="57" y="7"/>
                    </a:lnTo>
                    <a:lnTo>
                      <a:pt x="54" y="4"/>
                    </a:lnTo>
                    <a:lnTo>
                      <a:pt x="51" y="4"/>
                    </a:lnTo>
                    <a:lnTo>
                      <a:pt x="45" y="0"/>
                    </a:lnTo>
                    <a:lnTo>
                      <a:pt x="41" y="0"/>
                    </a:lnTo>
                    <a:lnTo>
                      <a:pt x="35" y="0"/>
                    </a:lnTo>
                    <a:lnTo>
                      <a:pt x="28" y="4"/>
                    </a:lnTo>
                    <a:lnTo>
                      <a:pt x="25" y="4"/>
                    </a:lnTo>
                    <a:lnTo>
                      <a:pt x="19" y="7"/>
                    </a:lnTo>
                    <a:lnTo>
                      <a:pt x="16" y="10"/>
                    </a:lnTo>
                    <a:lnTo>
                      <a:pt x="9" y="14"/>
                    </a:lnTo>
                    <a:lnTo>
                      <a:pt x="6" y="16"/>
                    </a:lnTo>
                    <a:lnTo>
                      <a:pt x="3" y="22"/>
                    </a:lnTo>
                    <a:lnTo>
                      <a:pt x="3" y="26"/>
                    </a:lnTo>
                    <a:lnTo>
                      <a:pt x="0" y="32"/>
                    </a:lnTo>
                    <a:lnTo>
                      <a:pt x="0" y="36"/>
                    </a:lnTo>
                    <a:lnTo>
                      <a:pt x="0" y="39"/>
                    </a:lnTo>
                    <a:lnTo>
                      <a:pt x="0" y="44"/>
                    </a:lnTo>
                    <a:lnTo>
                      <a:pt x="3" y="48"/>
                    </a:lnTo>
                    <a:lnTo>
                      <a:pt x="6" y="51"/>
                    </a:lnTo>
                    <a:lnTo>
                      <a:pt x="9" y="54"/>
                    </a:lnTo>
                    <a:lnTo>
                      <a:pt x="13" y="58"/>
                    </a:lnTo>
                    <a:lnTo>
                      <a:pt x="16" y="58"/>
                    </a:lnTo>
                    <a:lnTo>
                      <a:pt x="19" y="58"/>
                    </a:lnTo>
                    <a:lnTo>
                      <a:pt x="25" y="58"/>
                    </a:lnTo>
                    <a:lnTo>
                      <a:pt x="31" y="58"/>
                    </a:lnTo>
                    <a:lnTo>
                      <a:pt x="35" y="58"/>
                    </a:lnTo>
                    <a:lnTo>
                      <a:pt x="41" y="54"/>
                    </a:lnTo>
                    <a:lnTo>
                      <a:pt x="45"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95" name="Freeform 381">
                <a:extLst>
                  <a:ext uri="{FF2B5EF4-FFF2-40B4-BE49-F238E27FC236}">
                    <a16:creationId xmlns:a16="http://schemas.microsoft.com/office/drawing/2014/main" id="{292F1DF6-6960-418E-A1A9-E190D14AE231}"/>
                  </a:ext>
                </a:extLst>
              </p:cNvPr>
              <p:cNvSpPr>
                <a:spLocks noEditPoints="1"/>
              </p:cNvSpPr>
              <p:nvPr/>
            </p:nvSpPr>
            <p:spPr bwMode="auto">
              <a:xfrm>
                <a:off x="3124" y="3238"/>
                <a:ext cx="22" cy="20"/>
              </a:xfrm>
              <a:custGeom>
                <a:avLst/>
                <a:gdLst>
                  <a:gd name="T0" fmla="*/ 17 w 86"/>
                  <a:gd name="T1" fmla="*/ 16 h 78"/>
                  <a:gd name="T2" fmla="*/ 14 w 86"/>
                  <a:gd name="T3" fmla="*/ 12 h 78"/>
                  <a:gd name="T4" fmla="*/ 18 w 86"/>
                  <a:gd name="T5" fmla="*/ 15 h 78"/>
                  <a:gd name="T6" fmla="*/ 18 w 86"/>
                  <a:gd name="T7" fmla="*/ 15 h 78"/>
                  <a:gd name="T8" fmla="*/ 20 w 86"/>
                  <a:gd name="T9" fmla="*/ 13 h 78"/>
                  <a:gd name="T10" fmla="*/ 16 w 86"/>
                  <a:gd name="T11" fmla="*/ 10 h 78"/>
                  <a:gd name="T12" fmla="*/ 18 w 86"/>
                  <a:gd name="T13" fmla="*/ 8 h 78"/>
                  <a:gd name="T14" fmla="*/ 21 w 86"/>
                  <a:gd name="T15" fmla="*/ 12 h 78"/>
                  <a:gd name="T16" fmla="*/ 22 w 86"/>
                  <a:gd name="T17" fmla="*/ 10 h 78"/>
                  <a:gd name="T18" fmla="*/ 17 w 86"/>
                  <a:gd name="T19" fmla="*/ 9 h 78"/>
                  <a:gd name="T20" fmla="*/ 18 w 86"/>
                  <a:gd name="T21" fmla="*/ 9 h 78"/>
                  <a:gd name="T22" fmla="*/ 16 w 86"/>
                  <a:gd name="T23" fmla="*/ 8 h 78"/>
                  <a:gd name="T24" fmla="*/ 21 w 86"/>
                  <a:gd name="T25" fmla="*/ 6 h 78"/>
                  <a:gd name="T26" fmla="*/ 18 w 86"/>
                  <a:gd name="T27" fmla="*/ 6 h 78"/>
                  <a:gd name="T28" fmla="*/ 17 w 86"/>
                  <a:gd name="T29" fmla="*/ 8 h 78"/>
                  <a:gd name="T30" fmla="*/ 16 w 86"/>
                  <a:gd name="T31" fmla="*/ 7 h 78"/>
                  <a:gd name="T32" fmla="*/ 14 w 86"/>
                  <a:gd name="T33" fmla="*/ 5 h 78"/>
                  <a:gd name="T34" fmla="*/ 18 w 86"/>
                  <a:gd name="T35" fmla="*/ 2 h 78"/>
                  <a:gd name="T36" fmla="*/ 16 w 86"/>
                  <a:gd name="T37" fmla="*/ 1 h 78"/>
                  <a:gd name="T38" fmla="*/ 15 w 86"/>
                  <a:gd name="T39" fmla="*/ 6 h 78"/>
                  <a:gd name="T40" fmla="*/ 14 w 86"/>
                  <a:gd name="T41" fmla="*/ 0 h 78"/>
                  <a:gd name="T42" fmla="*/ 13 w 86"/>
                  <a:gd name="T43" fmla="*/ 5 h 78"/>
                  <a:gd name="T44" fmla="*/ 11 w 86"/>
                  <a:gd name="T45" fmla="*/ 0 h 78"/>
                  <a:gd name="T46" fmla="*/ 11 w 86"/>
                  <a:gd name="T47" fmla="*/ 3 h 78"/>
                  <a:gd name="T48" fmla="*/ 12 w 86"/>
                  <a:gd name="T49" fmla="*/ 5 h 78"/>
                  <a:gd name="T50" fmla="*/ 9 w 86"/>
                  <a:gd name="T51" fmla="*/ 6 h 78"/>
                  <a:gd name="T52" fmla="*/ 8 w 86"/>
                  <a:gd name="T53" fmla="*/ 1 h 78"/>
                  <a:gd name="T54" fmla="*/ 6 w 86"/>
                  <a:gd name="T55" fmla="*/ 2 h 78"/>
                  <a:gd name="T56" fmla="*/ 7 w 86"/>
                  <a:gd name="T57" fmla="*/ 4 h 78"/>
                  <a:gd name="T58" fmla="*/ 9 w 86"/>
                  <a:gd name="T59" fmla="*/ 6 h 78"/>
                  <a:gd name="T60" fmla="*/ 7 w 86"/>
                  <a:gd name="T61" fmla="*/ 7 h 78"/>
                  <a:gd name="T62" fmla="*/ 3 w 86"/>
                  <a:gd name="T63" fmla="*/ 4 h 78"/>
                  <a:gd name="T64" fmla="*/ 2 w 86"/>
                  <a:gd name="T65" fmla="*/ 5 h 78"/>
                  <a:gd name="T66" fmla="*/ 4 w 86"/>
                  <a:gd name="T67" fmla="*/ 7 h 78"/>
                  <a:gd name="T68" fmla="*/ 6 w 86"/>
                  <a:gd name="T69" fmla="*/ 8 h 78"/>
                  <a:gd name="T70" fmla="*/ 6 w 86"/>
                  <a:gd name="T71" fmla="*/ 8 h 78"/>
                  <a:gd name="T72" fmla="*/ 6 w 86"/>
                  <a:gd name="T73" fmla="*/ 10 h 78"/>
                  <a:gd name="T74" fmla="*/ 0 w 86"/>
                  <a:gd name="T75" fmla="*/ 10 h 78"/>
                  <a:gd name="T76" fmla="*/ 2 w 86"/>
                  <a:gd name="T77" fmla="*/ 11 h 78"/>
                  <a:gd name="T78" fmla="*/ 5 w 86"/>
                  <a:gd name="T79" fmla="*/ 11 h 78"/>
                  <a:gd name="T80" fmla="*/ 5 w 86"/>
                  <a:gd name="T81" fmla="*/ 13 h 78"/>
                  <a:gd name="T82" fmla="*/ 0 w 86"/>
                  <a:gd name="T83" fmla="*/ 15 h 78"/>
                  <a:gd name="T84" fmla="*/ 1 w 86"/>
                  <a:gd name="T85" fmla="*/ 16 h 78"/>
                  <a:gd name="T86" fmla="*/ 3 w 86"/>
                  <a:gd name="T87" fmla="*/ 15 h 78"/>
                  <a:gd name="T88" fmla="*/ 5 w 86"/>
                  <a:gd name="T89" fmla="*/ 13 h 78"/>
                  <a:gd name="T90" fmla="*/ 6 w 86"/>
                  <a:gd name="T91" fmla="*/ 14 h 78"/>
                  <a:gd name="T92" fmla="*/ 3 w 86"/>
                  <a:gd name="T93" fmla="*/ 18 h 78"/>
                  <a:gd name="T94" fmla="*/ 4 w 86"/>
                  <a:gd name="T95" fmla="*/ 19 h 78"/>
                  <a:gd name="T96" fmla="*/ 6 w 86"/>
                  <a:gd name="T97" fmla="*/ 17 h 78"/>
                  <a:gd name="T98" fmla="*/ 6 w 86"/>
                  <a:gd name="T99" fmla="*/ 15 h 78"/>
                  <a:gd name="T100" fmla="*/ 7 w 86"/>
                  <a:gd name="T101" fmla="*/ 15 h 78"/>
                  <a:gd name="T102" fmla="*/ 10 w 86"/>
                  <a:gd name="T103" fmla="*/ 15 h 78"/>
                  <a:gd name="T104" fmla="*/ 11 w 86"/>
                  <a:gd name="T105" fmla="*/ 20 h 78"/>
                  <a:gd name="T106" fmla="*/ 11 w 86"/>
                  <a:gd name="T107" fmla="*/ 17 h 78"/>
                  <a:gd name="T108" fmla="*/ 10 w 86"/>
                  <a:gd name="T109" fmla="*/ 15 h 78"/>
                  <a:gd name="T110" fmla="*/ 11 w 86"/>
                  <a:gd name="T111" fmla="*/ 15 h 7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6"/>
                  <a:gd name="T169" fmla="*/ 0 h 78"/>
                  <a:gd name="T170" fmla="*/ 86 w 86"/>
                  <a:gd name="T171" fmla="*/ 78 h 7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6" h="78">
                    <a:moveTo>
                      <a:pt x="49" y="52"/>
                    </a:moveTo>
                    <a:lnTo>
                      <a:pt x="56" y="50"/>
                    </a:lnTo>
                    <a:lnTo>
                      <a:pt x="64" y="67"/>
                    </a:lnTo>
                    <a:lnTo>
                      <a:pt x="58" y="70"/>
                    </a:lnTo>
                    <a:lnTo>
                      <a:pt x="49" y="52"/>
                    </a:lnTo>
                    <a:close/>
                    <a:moveTo>
                      <a:pt x="67" y="64"/>
                    </a:moveTo>
                    <a:lnTo>
                      <a:pt x="66" y="65"/>
                    </a:lnTo>
                    <a:lnTo>
                      <a:pt x="64" y="67"/>
                    </a:lnTo>
                    <a:lnTo>
                      <a:pt x="60" y="58"/>
                    </a:lnTo>
                    <a:lnTo>
                      <a:pt x="67" y="64"/>
                    </a:lnTo>
                    <a:close/>
                    <a:moveTo>
                      <a:pt x="53" y="51"/>
                    </a:moveTo>
                    <a:lnTo>
                      <a:pt x="56" y="48"/>
                    </a:lnTo>
                    <a:lnTo>
                      <a:pt x="70" y="62"/>
                    </a:lnTo>
                    <a:lnTo>
                      <a:pt x="67" y="64"/>
                    </a:lnTo>
                    <a:lnTo>
                      <a:pt x="53" y="51"/>
                    </a:lnTo>
                    <a:close/>
                    <a:moveTo>
                      <a:pt x="56" y="48"/>
                    </a:moveTo>
                    <a:lnTo>
                      <a:pt x="59" y="45"/>
                    </a:lnTo>
                    <a:lnTo>
                      <a:pt x="72" y="59"/>
                    </a:lnTo>
                    <a:lnTo>
                      <a:pt x="70" y="62"/>
                    </a:lnTo>
                    <a:lnTo>
                      <a:pt x="56" y="48"/>
                    </a:lnTo>
                    <a:close/>
                    <a:moveTo>
                      <a:pt x="59" y="45"/>
                    </a:moveTo>
                    <a:lnTo>
                      <a:pt x="63" y="42"/>
                    </a:lnTo>
                    <a:lnTo>
                      <a:pt x="76" y="56"/>
                    </a:lnTo>
                    <a:lnTo>
                      <a:pt x="72" y="59"/>
                    </a:lnTo>
                    <a:lnTo>
                      <a:pt x="59" y="45"/>
                    </a:lnTo>
                    <a:close/>
                    <a:moveTo>
                      <a:pt x="78" y="52"/>
                    </a:moveTo>
                    <a:lnTo>
                      <a:pt x="77" y="54"/>
                    </a:lnTo>
                    <a:lnTo>
                      <a:pt x="76" y="56"/>
                    </a:lnTo>
                    <a:lnTo>
                      <a:pt x="69" y="49"/>
                    </a:lnTo>
                    <a:lnTo>
                      <a:pt x="78" y="52"/>
                    </a:lnTo>
                    <a:close/>
                    <a:moveTo>
                      <a:pt x="60" y="45"/>
                    </a:moveTo>
                    <a:lnTo>
                      <a:pt x="64" y="38"/>
                    </a:lnTo>
                    <a:lnTo>
                      <a:pt x="81" y="47"/>
                    </a:lnTo>
                    <a:lnTo>
                      <a:pt x="78" y="52"/>
                    </a:lnTo>
                    <a:lnTo>
                      <a:pt x="60" y="45"/>
                    </a:lnTo>
                    <a:close/>
                    <a:moveTo>
                      <a:pt x="64" y="38"/>
                    </a:moveTo>
                    <a:lnTo>
                      <a:pt x="65" y="37"/>
                    </a:lnTo>
                    <a:lnTo>
                      <a:pt x="66" y="36"/>
                    </a:lnTo>
                    <a:lnTo>
                      <a:pt x="72" y="42"/>
                    </a:lnTo>
                    <a:lnTo>
                      <a:pt x="64" y="38"/>
                    </a:lnTo>
                    <a:close/>
                    <a:moveTo>
                      <a:pt x="66" y="36"/>
                    </a:moveTo>
                    <a:lnTo>
                      <a:pt x="69" y="32"/>
                    </a:lnTo>
                    <a:lnTo>
                      <a:pt x="82" y="46"/>
                    </a:lnTo>
                    <a:lnTo>
                      <a:pt x="79" y="49"/>
                    </a:lnTo>
                    <a:lnTo>
                      <a:pt x="66" y="36"/>
                    </a:lnTo>
                    <a:close/>
                    <a:moveTo>
                      <a:pt x="86" y="39"/>
                    </a:moveTo>
                    <a:lnTo>
                      <a:pt x="86" y="43"/>
                    </a:lnTo>
                    <a:lnTo>
                      <a:pt x="82" y="46"/>
                    </a:lnTo>
                    <a:lnTo>
                      <a:pt x="76" y="39"/>
                    </a:lnTo>
                    <a:lnTo>
                      <a:pt x="86" y="39"/>
                    </a:lnTo>
                    <a:close/>
                    <a:moveTo>
                      <a:pt x="66" y="39"/>
                    </a:moveTo>
                    <a:lnTo>
                      <a:pt x="66" y="36"/>
                    </a:lnTo>
                    <a:lnTo>
                      <a:pt x="86" y="36"/>
                    </a:lnTo>
                    <a:lnTo>
                      <a:pt x="86" y="39"/>
                    </a:lnTo>
                    <a:lnTo>
                      <a:pt x="66" y="39"/>
                    </a:lnTo>
                    <a:close/>
                    <a:moveTo>
                      <a:pt x="66" y="36"/>
                    </a:moveTo>
                    <a:lnTo>
                      <a:pt x="66" y="29"/>
                    </a:lnTo>
                    <a:lnTo>
                      <a:pt x="86" y="29"/>
                    </a:lnTo>
                    <a:lnTo>
                      <a:pt x="86" y="36"/>
                    </a:lnTo>
                    <a:lnTo>
                      <a:pt x="66" y="36"/>
                    </a:lnTo>
                    <a:close/>
                    <a:moveTo>
                      <a:pt x="82" y="22"/>
                    </a:moveTo>
                    <a:lnTo>
                      <a:pt x="86" y="26"/>
                    </a:lnTo>
                    <a:lnTo>
                      <a:pt x="86" y="29"/>
                    </a:lnTo>
                    <a:lnTo>
                      <a:pt x="76" y="29"/>
                    </a:lnTo>
                    <a:lnTo>
                      <a:pt x="82" y="22"/>
                    </a:lnTo>
                    <a:close/>
                    <a:moveTo>
                      <a:pt x="69" y="36"/>
                    </a:moveTo>
                    <a:lnTo>
                      <a:pt x="66" y="34"/>
                    </a:lnTo>
                    <a:lnTo>
                      <a:pt x="79" y="19"/>
                    </a:lnTo>
                    <a:lnTo>
                      <a:pt x="82" y="22"/>
                    </a:lnTo>
                    <a:lnTo>
                      <a:pt x="69" y="36"/>
                    </a:lnTo>
                    <a:close/>
                    <a:moveTo>
                      <a:pt x="66" y="34"/>
                    </a:moveTo>
                    <a:lnTo>
                      <a:pt x="63" y="30"/>
                    </a:lnTo>
                    <a:lnTo>
                      <a:pt x="63" y="26"/>
                    </a:lnTo>
                    <a:lnTo>
                      <a:pt x="72" y="26"/>
                    </a:lnTo>
                    <a:lnTo>
                      <a:pt x="66" y="34"/>
                    </a:lnTo>
                    <a:close/>
                    <a:moveTo>
                      <a:pt x="63" y="26"/>
                    </a:moveTo>
                    <a:lnTo>
                      <a:pt x="63" y="24"/>
                    </a:lnTo>
                    <a:lnTo>
                      <a:pt x="82" y="24"/>
                    </a:lnTo>
                    <a:lnTo>
                      <a:pt x="82" y="26"/>
                    </a:lnTo>
                    <a:lnTo>
                      <a:pt x="63" y="26"/>
                    </a:lnTo>
                    <a:close/>
                    <a:moveTo>
                      <a:pt x="79" y="16"/>
                    </a:moveTo>
                    <a:lnTo>
                      <a:pt x="82" y="19"/>
                    </a:lnTo>
                    <a:lnTo>
                      <a:pt x="82" y="24"/>
                    </a:lnTo>
                    <a:lnTo>
                      <a:pt x="72" y="24"/>
                    </a:lnTo>
                    <a:lnTo>
                      <a:pt x="79" y="16"/>
                    </a:lnTo>
                    <a:close/>
                    <a:moveTo>
                      <a:pt x="66" y="30"/>
                    </a:moveTo>
                    <a:lnTo>
                      <a:pt x="63" y="27"/>
                    </a:lnTo>
                    <a:lnTo>
                      <a:pt x="76" y="14"/>
                    </a:lnTo>
                    <a:lnTo>
                      <a:pt x="79" y="16"/>
                    </a:lnTo>
                    <a:lnTo>
                      <a:pt x="66" y="30"/>
                    </a:lnTo>
                    <a:close/>
                    <a:moveTo>
                      <a:pt x="76" y="14"/>
                    </a:moveTo>
                    <a:lnTo>
                      <a:pt x="67" y="4"/>
                    </a:lnTo>
                    <a:lnTo>
                      <a:pt x="76" y="14"/>
                    </a:lnTo>
                    <a:lnTo>
                      <a:pt x="69" y="20"/>
                    </a:lnTo>
                    <a:lnTo>
                      <a:pt x="76" y="14"/>
                    </a:lnTo>
                    <a:close/>
                    <a:moveTo>
                      <a:pt x="63" y="27"/>
                    </a:moveTo>
                    <a:lnTo>
                      <a:pt x="59" y="24"/>
                    </a:lnTo>
                    <a:lnTo>
                      <a:pt x="72" y="10"/>
                    </a:lnTo>
                    <a:lnTo>
                      <a:pt x="76" y="14"/>
                    </a:lnTo>
                    <a:lnTo>
                      <a:pt x="63" y="27"/>
                    </a:lnTo>
                    <a:close/>
                    <a:moveTo>
                      <a:pt x="59" y="24"/>
                    </a:moveTo>
                    <a:lnTo>
                      <a:pt x="56" y="20"/>
                    </a:lnTo>
                    <a:lnTo>
                      <a:pt x="70" y="7"/>
                    </a:lnTo>
                    <a:lnTo>
                      <a:pt x="72" y="10"/>
                    </a:lnTo>
                    <a:lnTo>
                      <a:pt x="59" y="24"/>
                    </a:lnTo>
                    <a:close/>
                    <a:moveTo>
                      <a:pt x="63" y="4"/>
                    </a:moveTo>
                    <a:lnTo>
                      <a:pt x="67" y="4"/>
                    </a:lnTo>
                    <a:lnTo>
                      <a:pt x="70" y="7"/>
                    </a:lnTo>
                    <a:lnTo>
                      <a:pt x="63" y="14"/>
                    </a:lnTo>
                    <a:lnTo>
                      <a:pt x="63" y="4"/>
                    </a:lnTo>
                    <a:close/>
                    <a:moveTo>
                      <a:pt x="63" y="24"/>
                    </a:moveTo>
                    <a:lnTo>
                      <a:pt x="60" y="24"/>
                    </a:lnTo>
                    <a:lnTo>
                      <a:pt x="60" y="4"/>
                    </a:lnTo>
                    <a:lnTo>
                      <a:pt x="63" y="4"/>
                    </a:lnTo>
                    <a:lnTo>
                      <a:pt x="63" y="24"/>
                    </a:lnTo>
                    <a:close/>
                    <a:moveTo>
                      <a:pt x="60" y="24"/>
                    </a:moveTo>
                    <a:lnTo>
                      <a:pt x="58" y="24"/>
                    </a:lnTo>
                    <a:lnTo>
                      <a:pt x="56" y="22"/>
                    </a:lnTo>
                    <a:lnTo>
                      <a:pt x="60" y="14"/>
                    </a:lnTo>
                    <a:lnTo>
                      <a:pt x="60" y="24"/>
                    </a:lnTo>
                    <a:close/>
                    <a:moveTo>
                      <a:pt x="56" y="22"/>
                    </a:moveTo>
                    <a:lnTo>
                      <a:pt x="49" y="19"/>
                    </a:lnTo>
                    <a:lnTo>
                      <a:pt x="58" y="2"/>
                    </a:lnTo>
                    <a:lnTo>
                      <a:pt x="64" y="5"/>
                    </a:lnTo>
                    <a:lnTo>
                      <a:pt x="56" y="22"/>
                    </a:lnTo>
                    <a:close/>
                    <a:moveTo>
                      <a:pt x="54" y="0"/>
                    </a:moveTo>
                    <a:lnTo>
                      <a:pt x="56" y="0"/>
                    </a:lnTo>
                    <a:lnTo>
                      <a:pt x="58" y="2"/>
                    </a:lnTo>
                    <a:lnTo>
                      <a:pt x="54" y="10"/>
                    </a:lnTo>
                    <a:lnTo>
                      <a:pt x="54" y="0"/>
                    </a:lnTo>
                    <a:close/>
                    <a:moveTo>
                      <a:pt x="54" y="20"/>
                    </a:moveTo>
                    <a:lnTo>
                      <a:pt x="50" y="20"/>
                    </a:lnTo>
                    <a:lnTo>
                      <a:pt x="50" y="0"/>
                    </a:lnTo>
                    <a:lnTo>
                      <a:pt x="54" y="0"/>
                    </a:lnTo>
                    <a:lnTo>
                      <a:pt x="54" y="20"/>
                    </a:lnTo>
                    <a:close/>
                    <a:moveTo>
                      <a:pt x="50" y="20"/>
                    </a:moveTo>
                    <a:lnTo>
                      <a:pt x="44" y="20"/>
                    </a:lnTo>
                    <a:lnTo>
                      <a:pt x="44" y="0"/>
                    </a:lnTo>
                    <a:lnTo>
                      <a:pt x="50" y="0"/>
                    </a:lnTo>
                    <a:lnTo>
                      <a:pt x="50" y="20"/>
                    </a:lnTo>
                    <a:close/>
                    <a:moveTo>
                      <a:pt x="39" y="2"/>
                    </a:moveTo>
                    <a:lnTo>
                      <a:pt x="42" y="0"/>
                    </a:lnTo>
                    <a:lnTo>
                      <a:pt x="44" y="0"/>
                    </a:lnTo>
                    <a:lnTo>
                      <a:pt x="44" y="10"/>
                    </a:lnTo>
                    <a:lnTo>
                      <a:pt x="39" y="2"/>
                    </a:lnTo>
                    <a:close/>
                    <a:moveTo>
                      <a:pt x="48" y="19"/>
                    </a:moveTo>
                    <a:lnTo>
                      <a:pt x="42" y="22"/>
                    </a:lnTo>
                    <a:lnTo>
                      <a:pt x="34" y="5"/>
                    </a:lnTo>
                    <a:lnTo>
                      <a:pt x="39" y="2"/>
                    </a:lnTo>
                    <a:lnTo>
                      <a:pt x="48" y="19"/>
                    </a:lnTo>
                    <a:close/>
                    <a:moveTo>
                      <a:pt x="42" y="22"/>
                    </a:moveTo>
                    <a:lnTo>
                      <a:pt x="39" y="24"/>
                    </a:lnTo>
                    <a:lnTo>
                      <a:pt x="37" y="24"/>
                    </a:lnTo>
                    <a:lnTo>
                      <a:pt x="37" y="14"/>
                    </a:lnTo>
                    <a:lnTo>
                      <a:pt x="42" y="22"/>
                    </a:lnTo>
                    <a:close/>
                    <a:moveTo>
                      <a:pt x="37" y="24"/>
                    </a:moveTo>
                    <a:lnTo>
                      <a:pt x="34" y="24"/>
                    </a:lnTo>
                    <a:lnTo>
                      <a:pt x="34" y="4"/>
                    </a:lnTo>
                    <a:lnTo>
                      <a:pt x="37" y="4"/>
                    </a:lnTo>
                    <a:lnTo>
                      <a:pt x="37" y="24"/>
                    </a:lnTo>
                    <a:close/>
                    <a:moveTo>
                      <a:pt x="31" y="5"/>
                    </a:moveTo>
                    <a:lnTo>
                      <a:pt x="32" y="4"/>
                    </a:lnTo>
                    <a:lnTo>
                      <a:pt x="34" y="4"/>
                    </a:lnTo>
                    <a:lnTo>
                      <a:pt x="34" y="14"/>
                    </a:lnTo>
                    <a:lnTo>
                      <a:pt x="31" y="5"/>
                    </a:lnTo>
                    <a:close/>
                    <a:moveTo>
                      <a:pt x="38" y="22"/>
                    </a:moveTo>
                    <a:lnTo>
                      <a:pt x="33" y="26"/>
                    </a:lnTo>
                    <a:lnTo>
                      <a:pt x="24" y="8"/>
                    </a:lnTo>
                    <a:lnTo>
                      <a:pt x="31" y="5"/>
                    </a:lnTo>
                    <a:lnTo>
                      <a:pt x="38" y="22"/>
                    </a:lnTo>
                    <a:close/>
                    <a:moveTo>
                      <a:pt x="22" y="10"/>
                    </a:moveTo>
                    <a:lnTo>
                      <a:pt x="23" y="9"/>
                    </a:lnTo>
                    <a:lnTo>
                      <a:pt x="24" y="8"/>
                    </a:lnTo>
                    <a:lnTo>
                      <a:pt x="28" y="17"/>
                    </a:lnTo>
                    <a:lnTo>
                      <a:pt x="22" y="10"/>
                    </a:lnTo>
                    <a:close/>
                    <a:moveTo>
                      <a:pt x="35" y="24"/>
                    </a:moveTo>
                    <a:lnTo>
                      <a:pt x="32" y="27"/>
                    </a:lnTo>
                    <a:lnTo>
                      <a:pt x="18" y="14"/>
                    </a:lnTo>
                    <a:lnTo>
                      <a:pt x="22" y="10"/>
                    </a:lnTo>
                    <a:lnTo>
                      <a:pt x="35" y="24"/>
                    </a:lnTo>
                    <a:close/>
                    <a:moveTo>
                      <a:pt x="32" y="27"/>
                    </a:moveTo>
                    <a:lnTo>
                      <a:pt x="31" y="28"/>
                    </a:lnTo>
                    <a:lnTo>
                      <a:pt x="29" y="28"/>
                    </a:lnTo>
                    <a:lnTo>
                      <a:pt x="25" y="20"/>
                    </a:lnTo>
                    <a:lnTo>
                      <a:pt x="32" y="27"/>
                    </a:lnTo>
                    <a:close/>
                    <a:moveTo>
                      <a:pt x="29" y="28"/>
                    </a:moveTo>
                    <a:lnTo>
                      <a:pt x="23" y="31"/>
                    </a:lnTo>
                    <a:lnTo>
                      <a:pt x="14" y="15"/>
                    </a:lnTo>
                    <a:lnTo>
                      <a:pt x="21" y="11"/>
                    </a:lnTo>
                    <a:lnTo>
                      <a:pt x="29" y="28"/>
                    </a:lnTo>
                    <a:close/>
                    <a:moveTo>
                      <a:pt x="12" y="16"/>
                    </a:moveTo>
                    <a:lnTo>
                      <a:pt x="13" y="15"/>
                    </a:lnTo>
                    <a:lnTo>
                      <a:pt x="14" y="15"/>
                    </a:lnTo>
                    <a:lnTo>
                      <a:pt x="18" y="24"/>
                    </a:lnTo>
                    <a:lnTo>
                      <a:pt x="12" y="16"/>
                    </a:lnTo>
                    <a:close/>
                    <a:moveTo>
                      <a:pt x="25" y="30"/>
                    </a:moveTo>
                    <a:lnTo>
                      <a:pt x="22" y="34"/>
                    </a:lnTo>
                    <a:lnTo>
                      <a:pt x="9" y="19"/>
                    </a:lnTo>
                    <a:lnTo>
                      <a:pt x="12" y="16"/>
                    </a:lnTo>
                    <a:lnTo>
                      <a:pt x="25" y="30"/>
                    </a:lnTo>
                    <a:close/>
                    <a:moveTo>
                      <a:pt x="6" y="22"/>
                    </a:moveTo>
                    <a:lnTo>
                      <a:pt x="7" y="20"/>
                    </a:lnTo>
                    <a:lnTo>
                      <a:pt x="9" y="19"/>
                    </a:lnTo>
                    <a:lnTo>
                      <a:pt x="15" y="26"/>
                    </a:lnTo>
                    <a:lnTo>
                      <a:pt x="6" y="22"/>
                    </a:lnTo>
                    <a:close/>
                    <a:moveTo>
                      <a:pt x="24" y="30"/>
                    </a:moveTo>
                    <a:lnTo>
                      <a:pt x="21" y="37"/>
                    </a:lnTo>
                    <a:lnTo>
                      <a:pt x="4" y="28"/>
                    </a:lnTo>
                    <a:lnTo>
                      <a:pt x="6" y="22"/>
                    </a:lnTo>
                    <a:lnTo>
                      <a:pt x="24" y="30"/>
                    </a:lnTo>
                    <a:close/>
                    <a:moveTo>
                      <a:pt x="3" y="32"/>
                    </a:moveTo>
                    <a:lnTo>
                      <a:pt x="3" y="30"/>
                    </a:lnTo>
                    <a:lnTo>
                      <a:pt x="4" y="28"/>
                    </a:lnTo>
                    <a:lnTo>
                      <a:pt x="12" y="32"/>
                    </a:lnTo>
                    <a:lnTo>
                      <a:pt x="3" y="32"/>
                    </a:lnTo>
                    <a:close/>
                    <a:moveTo>
                      <a:pt x="22" y="32"/>
                    </a:moveTo>
                    <a:lnTo>
                      <a:pt x="22" y="36"/>
                    </a:lnTo>
                    <a:lnTo>
                      <a:pt x="3" y="36"/>
                    </a:lnTo>
                    <a:lnTo>
                      <a:pt x="3" y="32"/>
                    </a:lnTo>
                    <a:lnTo>
                      <a:pt x="22" y="32"/>
                    </a:lnTo>
                    <a:close/>
                    <a:moveTo>
                      <a:pt x="22" y="36"/>
                    </a:moveTo>
                    <a:lnTo>
                      <a:pt x="22" y="38"/>
                    </a:lnTo>
                    <a:lnTo>
                      <a:pt x="21" y="40"/>
                    </a:lnTo>
                    <a:lnTo>
                      <a:pt x="12" y="36"/>
                    </a:lnTo>
                    <a:lnTo>
                      <a:pt x="22" y="36"/>
                    </a:lnTo>
                    <a:close/>
                    <a:moveTo>
                      <a:pt x="21" y="40"/>
                    </a:moveTo>
                    <a:lnTo>
                      <a:pt x="17" y="47"/>
                    </a:lnTo>
                    <a:lnTo>
                      <a:pt x="1" y="38"/>
                    </a:lnTo>
                    <a:lnTo>
                      <a:pt x="4" y="31"/>
                    </a:lnTo>
                    <a:lnTo>
                      <a:pt x="21" y="40"/>
                    </a:lnTo>
                    <a:close/>
                    <a:moveTo>
                      <a:pt x="0" y="42"/>
                    </a:moveTo>
                    <a:lnTo>
                      <a:pt x="0" y="40"/>
                    </a:lnTo>
                    <a:lnTo>
                      <a:pt x="1" y="38"/>
                    </a:lnTo>
                    <a:lnTo>
                      <a:pt x="9" y="42"/>
                    </a:lnTo>
                    <a:lnTo>
                      <a:pt x="0" y="42"/>
                    </a:lnTo>
                    <a:close/>
                    <a:moveTo>
                      <a:pt x="18" y="42"/>
                    </a:moveTo>
                    <a:lnTo>
                      <a:pt x="18" y="46"/>
                    </a:lnTo>
                    <a:lnTo>
                      <a:pt x="0" y="46"/>
                    </a:lnTo>
                    <a:lnTo>
                      <a:pt x="0" y="42"/>
                    </a:lnTo>
                    <a:lnTo>
                      <a:pt x="18" y="42"/>
                    </a:lnTo>
                    <a:close/>
                    <a:moveTo>
                      <a:pt x="18" y="46"/>
                    </a:moveTo>
                    <a:lnTo>
                      <a:pt x="18" y="49"/>
                    </a:lnTo>
                    <a:lnTo>
                      <a:pt x="0" y="49"/>
                    </a:lnTo>
                    <a:lnTo>
                      <a:pt x="0" y="46"/>
                    </a:lnTo>
                    <a:lnTo>
                      <a:pt x="18" y="46"/>
                    </a:lnTo>
                    <a:close/>
                    <a:moveTo>
                      <a:pt x="18" y="49"/>
                    </a:moveTo>
                    <a:lnTo>
                      <a:pt x="18" y="54"/>
                    </a:lnTo>
                    <a:lnTo>
                      <a:pt x="0" y="54"/>
                    </a:lnTo>
                    <a:lnTo>
                      <a:pt x="0" y="49"/>
                    </a:lnTo>
                    <a:lnTo>
                      <a:pt x="18" y="49"/>
                    </a:lnTo>
                    <a:close/>
                    <a:moveTo>
                      <a:pt x="2" y="61"/>
                    </a:moveTo>
                    <a:lnTo>
                      <a:pt x="0" y="59"/>
                    </a:lnTo>
                    <a:lnTo>
                      <a:pt x="0" y="54"/>
                    </a:lnTo>
                    <a:lnTo>
                      <a:pt x="9" y="54"/>
                    </a:lnTo>
                    <a:lnTo>
                      <a:pt x="2" y="61"/>
                    </a:lnTo>
                    <a:close/>
                    <a:moveTo>
                      <a:pt x="16" y="48"/>
                    </a:moveTo>
                    <a:lnTo>
                      <a:pt x="18" y="51"/>
                    </a:lnTo>
                    <a:lnTo>
                      <a:pt x="5" y="64"/>
                    </a:lnTo>
                    <a:lnTo>
                      <a:pt x="2" y="61"/>
                    </a:lnTo>
                    <a:lnTo>
                      <a:pt x="16" y="48"/>
                    </a:lnTo>
                    <a:close/>
                    <a:moveTo>
                      <a:pt x="5" y="64"/>
                    </a:moveTo>
                    <a:lnTo>
                      <a:pt x="5" y="64"/>
                    </a:lnTo>
                    <a:lnTo>
                      <a:pt x="12" y="58"/>
                    </a:lnTo>
                    <a:lnTo>
                      <a:pt x="5" y="64"/>
                    </a:lnTo>
                    <a:close/>
                    <a:moveTo>
                      <a:pt x="18" y="51"/>
                    </a:moveTo>
                    <a:lnTo>
                      <a:pt x="22" y="54"/>
                    </a:lnTo>
                    <a:lnTo>
                      <a:pt x="9" y="68"/>
                    </a:lnTo>
                    <a:lnTo>
                      <a:pt x="5" y="64"/>
                    </a:lnTo>
                    <a:lnTo>
                      <a:pt x="18" y="51"/>
                    </a:lnTo>
                    <a:close/>
                    <a:moveTo>
                      <a:pt x="22" y="54"/>
                    </a:moveTo>
                    <a:lnTo>
                      <a:pt x="22" y="54"/>
                    </a:lnTo>
                    <a:lnTo>
                      <a:pt x="15" y="61"/>
                    </a:lnTo>
                    <a:lnTo>
                      <a:pt x="22" y="54"/>
                    </a:lnTo>
                    <a:close/>
                    <a:moveTo>
                      <a:pt x="22" y="54"/>
                    </a:moveTo>
                    <a:lnTo>
                      <a:pt x="25" y="58"/>
                    </a:lnTo>
                    <a:lnTo>
                      <a:pt x="12" y="71"/>
                    </a:lnTo>
                    <a:lnTo>
                      <a:pt x="9" y="68"/>
                    </a:lnTo>
                    <a:lnTo>
                      <a:pt x="22" y="54"/>
                    </a:lnTo>
                    <a:close/>
                    <a:moveTo>
                      <a:pt x="12" y="71"/>
                    </a:moveTo>
                    <a:lnTo>
                      <a:pt x="12" y="71"/>
                    </a:lnTo>
                    <a:lnTo>
                      <a:pt x="18" y="64"/>
                    </a:lnTo>
                    <a:lnTo>
                      <a:pt x="12" y="71"/>
                    </a:lnTo>
                    <a:close/>
                    <a:moveTo>
                      <a:pt x="25" y="58"/>
                    </a:moveTo>
                    <a:lnTo>
                      <a:pt x="28" y="61"/>
                    </a:lnTo>
                    <a:lnTo>
                      <a:pt x="15" y="74"/>
                    </a:lnTo>
                    <a:lnTo>
                      <a:pt x="12" y="71"/>
                    </a:lnTo>
                    <a:lnTo>
                      <a:pt x="25" y="58"/>
                    </a:lnTo>
                    <a:close/>
                    <a:moveTo>
                      <a:pt x="22" y="78"/>
                    </a:moveTo>
                    <a:lnTo>
                      <a:pt x="17" y="78"/>
                    </a:lnTo>
                    <a:lnTo>
                      <a:pt x="15" y="74"/>
                    </a:lnTo>
                    <a:lnTo>
                      <a:pt x="22" y="68"/>
                    </a:lnTo>
                    <a:lnTo>
                      <a:pt x="22" y="78"/>
                    </a:lnTo>
                    <a:close/>
                    <a:moveTo>
                      <a:pt x="22" y="58"/>
                    </a:moveTo>
                    <a:lnTo>
                      <a:pt x="25" y="58"/>
                    </a:lnTo>
                    <a:lnTo>
                      <a:pt x="25" y="78"/>
                    </a:lnTo>
                    <a:lnTo>
                      <a:pt x="22" y="78"/>
                    </a:lnTo>
                    <a:lnTo>
                      <a:pt x="22" y="58"/>
                    </a:lnTo>
                    <a:close/>
                    <a:moveTo>
                      <a:pt x="25" y="58"/>
                    </a:moveTo>
                    <a:lnTo>
                      <a:pt x="28" y="58"/>
                    </a:lnTo>
                    <a:lnTo>
                      <a:pt x="28" y="78"/>
                    </a:lnTo>
                    <a:lnTo>
                      <a:pt x="25" y="78"/>
                    </a:lnTo>
                    <a:lnTo>
                      <a:pt x="25" y="58"/>
                    </a:lnTo>
                    <a:close/>
                    <a:moveTo>
                      <a:pt x="28" y="58"/>
                    </a:moveTo>
                    <a:lnTo>
                      <a:pt x="34" y="58"/>
                    </a:lnTo>
                    <a:lnTo>
                      <a:pt x="34" y="78"/>
                    </a:lnTo>
                    <a:lnTo>
                      <a:pt x="28" y="78"/>
                    </a:lnTo>
                    <a:lnTo>
                      <a:pt x="28" y="58"/>
                    </a:lnTo>
                    <a:close/>
                    <a:moveTo>
                      <a:pt x="34" y="58"/>
                    </a:moveTo>
                    <a:lnTo>
                      <a:pt x="40" y="58"/>
                    </a:lnTo>
                    <a:lnTo>
                      <a:pt x="40" y="78"/>
                    </a:lnTo>
                    <a:lnTo>
                      <a:pt x="34" y="78"/>
                    </a:lnTo>
                    <a:lnTo>
                      <a:pt x="34" y="58"/>
                    </a:lnTo>
                    <a:close/>
                    <a:moveTo>
                      <a:pt x="40" y="58"/>
                    </a:moveTo>
                    <a:lnTo>
                      <a:pt x="44" y="58"/>
                    </a:lnTo>
                    <a:lnTo>
                      <a:pt x="44" y="78"/>
                    </a:lnTo>
                    <a:lnTo>
                      <a:pt x="40" y="78"/>
                    </a:lnTo>
                    <a:lnTo>
                      <a:pt x="40" y="58"/>
                    </a:lnTo>
                    <a:close/>
                    <a:moveTo>
                      <a:pt x="48" y="77"/>
                    </a:moveTo>
                    <a:lnTo>
                      <a:pt x="46" y="78"/>
                    </a:lnTo>
                    <a:lnTo>
                      <a:pt x="44" y="78"/>
                    </a:lnTo>
                    <a:lnTo>
                      <a:pt x="44" y="68"/>
                    </a:lnTo>
                    <a:lnTo>
                      <a:pt x="48" y="77"/>
                    </a:lnTo>
                    <a:close/>
                    <a:moveTo>
                      <a:pt x="39" y="59"/>
                    </a:moveTo>
                    <a:lnTo>
                      <a:pt x="46" y="56"/>
                    </a:lnTo>
                    <a:lnTo>
                      <a:pt x="55" y="73"/>
                    </a:lnTo>
                    <a:lnTo>
                      <a:pt x="48" y="77"/>
                    </a:lnTo>
                    <a:lnTo>
                      <a:pt x="39" y="59"/>
                    </a:lnTo>
                    <a:close/>
                    <a:moveTo>
                      <a:pt x="57" y="71"/>
                    </a:moveTo>
                    <a:lnTo>
                      <a:pt x="56" y="72"/>
                    </a:lnTo>
                    <a:lnTo>
                      <a:pt x="55" y="73"/>
                    </a:lnTo>
                    <a:lnTo>
                      <a:pt x="50" y="64"/>
                    </a:lnTo>
                    <a:lnTo>
                      <a:pt x="57" y="71"/>
                    </a:lnTo>
                    <a:close/>
                    <a:moveTo>
                      <a:pt x="44" y="58"/>
                    </a:moveTo>
                    <a:lnTo>
                      <a:pt x="47" y="54"/>
                    </a:lnTo>
                    <a:lnTo>
                      <a:pt x="60" y="68"/>
                    </a:lnTo>
                    <a:lnTo>
                      <a:pt x="57" y="71"/>
                    </a:lnTo>
                    <a:lnTo>
                      <a:pt x="44" y="58"/>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96" name="Freeform 382">
                <a:extLst>
                  <a:ext uri="{FF2B5EF4-FFF2-40B4-BE49-F238E27FC236}">
                    <a16:creationId xmlns:a16="http://schemas.microsoft.com/office/drawing/2014/main" id="{6116531F-CD1D-4B04-AFAF-6D2FE2B71E84}"/>
                  </a:ext>
                </a:extLst>
              </p:cNvPr>
              <p:cNvSpPr>
                <a:spLocks/>
              </p:cNvSpPr>
              <p:nvPr/>
            </p:nvSpPr>
            <p:spPr bwMode="auto">
              <a:xfrm>
                <a:off x="3175" y="3213"/>
                <a:ext cx="17" cy="14"/>
              </a:xfrm>
              <a:custGeom>
                <a:avLst/>
                <a:gdLst>
                  <a:gd name="T0" fmla="*/ 12 w 67"/>
                  <a:gd name="T1" fmla="*/ 13 h 57"/>
                  <a:gd name="T2" fmla="*/ 13 w 67"/>
                  <a:gd name="T3" fmla="*/ 12 h 57"/>
                  <a:gd name="T4" fmla="*/ 14 w 67"/>
                  <a:gd name="T5" fmla="*/ 11 h 57"/>
                  <a:gd name="T6" fmla="*/ 15 w 67"/>
                  <a:gd name="T7" fmla="*/ 10 h 57"/>
                  <a:gd name="T8" fmla="*/ 16 w 67"/>
                  <a:gd name="T9" fmla="*/ 10 h 57"/>
                  <a:gd name="T10" fmla="*/ 16 w 67"/>
                  <a:gd name="T11" fmla="*/ 8 h 57"/>
                  <a:gd name="T12" fmla="*/ 17 w 67"/>
                  <a:gd name="T13" fmla="*/ 7 h 57"/>
                  <a:gd name="T14" fmla="*/ 17 w 67"/>
                  <a:gd name="T15" fmla="*/ 5 h 57"/>
                  <a:gd name="T16" fmla="*/ 17 w 67"/>
                  <a:gd name="T17" fmla="*/ 5 h 57"/>
                  <a:gd name="T18" fmla="*/ 17 w 67"/>
                  <a:gd name="T19" fmla="*/ 4 h 57"/>
                  <a:gd name="T20" fmla="*/ 16 w 67"/>
                  <a:gd name="T21" fmla="*/ 3 h 57"/>
                  <a:gd name="T22" fmla="*/ 15 w 67"/>
                  <a:gd name="T23" fmla="*/ 2 h 57"/>
                  <a:gd name="T24" fmla="*/ 14 w 67"/>
                  <a:gd name="T25" fmla="*/ 2 h 57"/>
                  <a:gd name="T26" fmla="*/ 14 w 67"/>
                  <a:gd name="T27" fmla="*/ 1 h 57"/>
                  <a:gd name="T28" fmla="*/ 13 w 67"/>
                  <a:gd name="T29" fmla="*/ 0 h 57"/>
                  <a:gd name="T30" fmla="*/ 11 w 67"/>
                  <a:gd name="T31" fmla="*/ 0 h 57"/>
                  <a:gd name="T32" fmla="*/ 10 w 67"/>
                  <a:gd name="T33" fmla="*/ 0 h 57"/>
                  <a:gd name="T34" fmla="*/ 9 w 67"/>
                  <a:gd name="T35" fmla="*/ 0 h 57"/>
                  <a:gd name="T36" fmla="*/ 8 w 67"/>
                  <a:gd name="T37" fmla="*/ 1 h 57"/>
                  <a:gd name="T38" fmla="*/ 6 w 67"/>
                  <a:gd name="T39" fmla="*/ 1 h 57"/>
                  <a:gd name="T40" fmla="*/ 5 w 67"/>
                  <a:gd name="T41" fmla="*/ 2 h 57"/>
                  <a:gd name="T42" fmla="*/ 4 w 67"/>
                  <a:gd name="T43" fmla="*/ 2 h 57"/>
                  <a:gd name="T44" fmla="*/ 3 w 67"/>
                  <a:gd name="T45" fmla="*/ 3 h 57"/>
                  <a:gd name="T46" fmla="*/ 2 w 67"/>
                  <a:gd name="T47" fmla="*/ 4 h 57"/>
                  <a:gd name="T48" fmla="*/ 2 w 67"/>
                  <a:gd name="T49" fmla="*/ 5 h 57"/>
                  <a:gd name="T50" fmla="*/ 1 w 67"/>
                  <a:gd name="T51" fmla="*/ 6 h 57"/>
                  <a:gd name="T52" fmla="*/ 0 w 67"/>
                  <a:gd name="T53" fmla="*/ 7 h 57"/>
                  <a:gd name="T54" fmla="*/ 0 w 67"/>
                  <a:gd name="T55" fmla="*/ 9 h 57"/>
                  <a:gd name="T56" fmla="*/ 0 w 67"/>
                  <a:gd name="T57" fmla="*/ 10 h 57"/>
                  <a:gd name="T58" fmla="*/ 0 w 67"/>
                  <a:gd name="T59" fmla="*/ 10 h 57"/>
                  <a:gd name="T60" fmla="*/ 1 w 67"/>
                  <a:gd name="T61" fmla="*/ 12 h 57"/>
                  <a:gd name="T62" fmla="*/ 2 w 67"/>
                  <a:gd name="T63" fmla="*/ 13 h 57"/>
                  <a:gd name="T64" fmla="*/ 2 w 67"/>
                  <a:gd name="T65" fmla="*/ 13 h 57"/>
                  <a:gd name="T66" fmla="*/ 3 w 67"/>
                  <a:gd name="T67" fmla="*/ 13 h 57"/>
                  <a:gd name="T68" fmla="*/ 4 w 67"/>
                  <a:gd name="T69" fmla="*/ 14 h 57"/>
                  <a:gd name="T70" fmla="*/ 6 w 67"/>
                  <a:gd name="T71" fmla="*/ 14 h 57"/>
                  <a:gd name="T72" fmla="*/ 6 w 67"/>
                  <a:gd name="T73" fmla="*/ 14 h 57"/>
                  <a:gd name="T74" fmla="*/ 8 w 67"/>
                  <a:gd name="T75" fmla="*/ 14 h 57"/>
                  <a:gd name="T76" fmla="*/ 9 w 67"/>
                  <a:gd name="T77" fmla="*/ 14 h 57"/>
                  <a:gd name="T78" fmla="*/ 10 w 67"/>
                  <a:gd name="T79" fmla="*/ 13 h 57"/>
                  <a:gd name="T80" fmla="*/ 12 w 67"/>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8" y="51"/>
                    </a:moveTo>
                    <a:lnTo>
                      <a:pt x="50" y="47"/>
                    </a:lnTo>
                    <a:lnTo>
                      <a:pt x="57" y="45"/>
                    </a:lnTo>
                    <a:lnTo>
                      <a:pt x="60" y="42"/>
                    </a:lnTo>
                    <a:lnTo>
                      <a:pt x="64" y="39"/>
                    </a:lnTo>
                    <a:lnTo>
                      <a:pt x="64" y="32"/>
                    </a:lnTo>
                    <a:lnTo>
                      <a:pt x="67" y="29"/>
                    </a:lnTo>
                    <a:lnTo>
                      <a:pt x="67" y="22"/>
                    </a:lnTo>
                    <a:lnTo>
                      <a:pt x="67" y="19"/>
                    </a:lnTo>
                    <a:lnTo>
                      <a:pt x="67" y="17"/>
                    </a:lnTo>
                    <a:lnTo>
                      <a:pt x="64" y="13"/>
                    </a:lnTo>
                    <a:lnTo>
                      <a:pt x="60" y="7"/>
                    </a:lnTo>
                    <a:lnTo>
                      <a:pt x="57" y="7"/>
                    </a:lnTo>
                    <a:lnTo>
                      <a:pt x="54" y="3"/>
                    </a:lnTo>
                    <a:lnTo>
                      <a:pt x="50" y="0"/>
                    </a:lnTo>
                    <a:lnTo>
                      <a:pt x="45" y="0"/>
                    </a:lnTo>
                    <a:lnTo>
                      <a:pt x="41" y="0"/>
                    </a:lnTo>
                    <a:lnTo>
                      <a:pt x="35" y="0"/>
                    </a:lnTo>
                    <a:lnTo>
                      <a:pt x="32" y="3"/>
                    </a:lnTo>
                    <a:lnTo>
                      <a:pt x="25" y="3"/>
                    </a:lnTo>
                    <a:lnTo>
                      <a:pt x="19" y="7"/>
                    </a:lnTo>
                    <a:lnTo>
                      <a:pt x="16" y="10"/>
                    </a:lnTo>
                    <a:lnTo>
                      <a:pt x="13" y="13"/>
                    </a:lnTo>
                    <a:lnTo>
                      <a:pt x="6" y="17"/>
                    </a:lnTo>
                    <a:lnTo>
                      <a:pt x="6" y="22"/>
                    </a:lnTo>
                    <a:lnTo>
                      <a:pt x="3" y="25"/>
                    </a:lnTo>
                    <a:lnTo>
                      <a:pt x="0" y="29"/>
                    </a:lnTo>
                    <a:lnTo>
                      <a:pt x="0" y="35"/>
                    </a:lnTo>
                    <a:lnTo>
                      <a:pt x="0" y="39"/>
                    </a:lnTo>
                    <a:lnTo>
                      <a:pt x="0" y="42"/>
                    </a:lnTo>
                    <a:lnTo>
                      <a:pt x="3" y="47"/>
                    </a:lnTo>
                    <a:lnTo>
                      <a:pt x="6" y="51"/>
                    </a:lnTo>
                    <a:lnTo>
                      <a:pt x="9" y="54"/>
                    </a:lnTo>
                    <a:lnTo>
                      <a:pt x="13" y="54"/>
                    </a:lnTo>
                    <a:lnTo>
                      <a:pt x="16" y="57"/>
                    </a:lnTo>
                    <a:lnTo>
                      <a:pt x="22" y="57"/>
                    </a:lnTo>
                    <a:lnTo>
                      <a:pt x="25" y="57"/>
                    </a:lnTo>
                    <a:lnTo>
                      <a:pt x="32" y="57"/>
                    </a:lnTo>
                    <a:lnTo>
                      <a:pt x="35" y="57"/>
                    </a:lnTo>
                    <a:lnTo>
                      <a:pt x="41"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97" name="Freeform 383">
                <a:extLst>
                  <a:ext uri="{FF2B5EF4-FFF2-40B4-BE49-F238E27FC236}">
                    <a16:creationId xmlns:a16="http://schemas.microsoft.com/office/drawing/2014/main" id="{57382EA5-BD29-4646-B13C-B07D39C802C3}"/>
                  </a:ext>
                </a:extLst>
              </p:cNvPr>
              <p:cNvSpPr>
                <a:spLocks noEditPoints="1"/>
              </p:cNvSpPr>
              <p:nvPr/>
            </p:nvSpPr>
            <p:spPr bwMode="auto">
              <a:xfrm>
                <a:off x="3173" y="3211"/>
                <a:ext cx="21" cy="19"/>
              </a:xfrm>
              <a:custGeom>
                <a:avLst/>
                <a:gdLst>
                  <a:gd name="T0" fmla="*/ 13 w 85"/>
                  <a:gd name="T1" fmla="*/ 13 h 77"/>
                  <a:gd name="T2" fmla="*/ 15 w 85"/>
                  <a:gd name="T3" fmla="*/ 11 h 77"/>
                  <a:gd name="T4" fmla="*/ 17 w 85"/>
                  <a:gd name="T5" fmla="*/ 16 h 77"/>
                  <a:gd name="T6" fmla="*/ 18 w 85"/>
                  <a:gd name="T7" fmla="*/ 15 h 77"/>
                  <a:gd name="T8" fmla="*/ 16 w 85"/>
                  <a:gd name="T9" fmla="*/ 11 h 77"/>
                  <a:gd name="T10" fmla="*/ 20 w 85"/>
                  <a:gd name="T11" fmla="*/ 12 h 77"/>
                  <a:gd name="T12" fmla="*/ 16 w 85"/>
                  <a:gd name="T13" fmla="*/ 10 h 77"/>
                  <a:gd name="T14" fmla="*/ 16 w 85"/>
                  <a:gd name="T15" fmla="*/ 9 h 77"/>
                  <a:gd name="T16" fmla="*/ 20 w 85"/>
                  <a:gd name="T17" fmla="*/ 12 h 77"/>
                  <a:gd name="T18" fmla="*/ 21 w 85"/>
                  <a:gd name="T19" fmla="*/ 10 h 77"/>
                  <a:gd name="T20" fmla="*/ 16 w 85"/>
                  <a:gd name="T21" fmla="*/ 8 h 77"/>
                  <a:gd name="T22" fmla="*/ 16 w 85"/>
                  <a:gd name="T23" fmla="*/ 7 h 77"/>
                  <a:gd name="T24" fmla="*/ 21 w 85"/>
                  <a:gd name="T25" fmla="*/ 7 h 77"/>
                  <a:gd name="T26" fmla="*/ 20 w 85"/>
                  <a:gd name="T27" fmla="*/ 5 h 77"/>
                  <a:gd name="T28" fmla="*/ 16 w 85"/>
                  <a:gd name="T29" fmla="*/ 7 h 77"/>
                  <a:gd name="T30" fmla="*/ 17 w 85"/>
                  <a:gd name="T31" fmla="*/ 2 h 77"/>
                  <a:gd name="T32" fmla="*/ 16 w 85"/>
                  <a:gd name="T33" fmla="*/ 7 h 77"/>
                  <a:gd name="T34" fmla="*/ 15 w 85"/>
                  <a:gd name="T35" fmla="*/ 6 h 77"/>
                  <a:gd name="T36" fmla="*/ 18 w 85"/>
                  <a:gd name="T37" fmla="*/ 2 h 77"/>
                  <a:gd name="T38" fmla="*/ 17 w 85"/>
                  <a:gd name="T39" fmla="*/ 2 h 77"/>
                  <a:gd name="T40" fmla="*/ 15 w 85"/>
                  <a:gd name="T41" fmla="*/ 0 h 77"/>
                  <a:gd name="T42" fmla="*/ 13 w 85"/>
                  <a:gd name="T43" fmla="*/ 5 h 77"/>
                  <a:gd name="T44" fmla="*/ 12 w 85"/>
                  <a:gd name="T45" fmla="*/ 0 h 77"/>
                  <a:gd name="T46" fmla="*/ 12 w 85"/>
                  <a:gd name="T47" fmla="*/ 0 h 77"/>
                  <a:gd name="T48" fmla="*/ 9 w 85"/>
                  <a:gd name="T49" fmla="*/ 1 h 77"/>
                  <a:gd name="T50" fmla="*/ 12 w 85"/>
                  <a:gd name="T51" fmla="*/ 5 h 77"/>
                  <a:gd name="T52" fmla="*/ 8 w 85"/>
                  <a:gd name="T53" fmla="*/ 6 h 77"/>
                  <a:gd name="T54" fmla="*/ 8 w 85"/>
                  <a:gd name="T55" fmla="*/ 1 h 77"/>
                  <a:gd name="T56" fmla="*/ 7 w 85"/>
                  <a:gd name="T57" fmla="*/ 1 h 77"/>
                  <a:gd name="T58" fmla="*/ 5 w 85"/>
                  <a:gd name="T59" fmla="*/ 2 h 77"/>
                  <a:gd name="T60" fmla="*/ 8 w 85"/>
                  <a:gd name="T61" fmla="*/ 7 h 77"/>
                  <a:gd name="T62" fmla="*/ 7 w 85"/>
                  <a:gd name="T63" fmla="*/ 7 h 77"/>
                  <a:gd name="T64" fmla="*/ 6 w 85"/>
                  <a:gd name="T65" fmla="*/ 8 h 77"/>
                  <a:gd name="T66" fmla="*/ 4 w 85"/>
                  <a:gd name="T67" fmla="*/ 3 h 77"/>
                  <a:gd name="T68" fmla="*/ 1 w 85"/>
                  <a:gd name="T69" fmla="*/ 7 h 77"/>
                  <a:gd name="T70" fmla="*/ 6 w 85"/>
                  <a:gd name="T71" fmla="*/ 8 h 77"/>
                  <a:gd name="T72" fmla="*/ 4 w 85"/>
                  <a:gd name="T73" fmla="*/ 10 h 77"/>
                  <a:gd name="T74" fmla="*/ 4 w 85"/>
                  <a:gd name="T75" fmla="*/ 10 h 77"/>
                  <a:gd name="T76" fmla="*/ 1 w 85"/>
                  <a:gd name="T77" fmla="*/ 7 h 77"/>
                  <a:gd name="T78" fmla="*/ 0 w 85"/>
                  <a:gd name="T79" fmla="*/ 10 h 77"/>
                  <a:gd name="T80" fmla="*/ 4 w 85"/>
                  <a:gd name="T81" fmla="*/ 11 h 77"/>
                  <a:gd name="T82" fmla="*/ 4 w 85"/>
                  <a:gd name="T83" fmla="*/ 13 h 77"/>
                  <a:gd name="T84" fmla="*/ 0 w 85"/>
                  <a:gd name="T85" fmla="*/ 13 h 77"/>
                  <a:gd name="T86" fmla="*/ 0 w 85"/>
                  <a:gd name="T87" fmla="*/ 14 h 77"/>
                  <a:gd name="T88" fmla="*/ 1 w 85"/>
                  <a:gd name="T89" fmla="*/ 16 h 77"/>
                  <a:gd name="T90" fmla="*/ 2 w 85"/>
                  <a:gd name="T91" fmla="*/ 17 h 77"/>
                  <a:gd name="T92" fmla="*/ 6 w 85"/>
                  <a:gd name="T93" fmla="*/ 14 h 77"/>
                  <a:gd name="T94" fmla="*/ 3 w 85"/>
                  <a:gd name="T95" fmla="*/ 18 h 77"/>
                  <a:gd name="T96" fmla="*/ 4 w 85"/>
                  <a:gd name="T97" fmla="*/ 18 h 77"/>
                  <a:gd name="T98" fmla="*/ 5 w 85"/>
                  <a:gd name="T99" fmla="*/ 13 h 77"/>
                  <a:gd name="T100" fmla="*/ 6 w 85"/>
                  <a:gd name="T101" fmla="*/ 19 h 77"/>
                  <a:gd name="T102" fmla="*/ 8 w 85"/>
                  <a:gd name="T103" fmla="*/ 14 h 77"/>
                  <a:gd name="T104" fmla="*/ 8 w 85"/>
                  <a:gd name="T105" fmla="*/ 19 h 77"/>
                  <a:gd name="T106" fmla="*/ 8 w 85"/>
                  <a:gd name="T107" fmla="*/ 19 h 77"/>
                  <a:gd name="T108" fmla="*/ 10 w 85"/>
                  <a:gd name="T109" fmla="*/ 14 h 77"/>
                  <a:gd name="T110" fmla="*/ 10 w 85"/>
                  <a:gd name="T111" fmla="*/ 14 h 77"/>
                  <a:gd name="T112" fmla="*/ 13 w 85"/>
                  <a:gd name="T113" fmla="*/ 13 h 7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5"/>
                  <a:gd name="T172" fmla="*/ 0 h 77"/>
                  <a:gd name="T173" fmla="*/ 85 w 85"/>
                  <a:gd name="T174" fmla="*/ 77 h 7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5" h="77">
                    <a:moveTo>
                      <a:pt x="49" y="54"/>
                    </a:moveTo>
                    <a:lnTo>
                      <a:pt x="53" y="51"/>
                    </a:lnTo>
                    <a:lnTo>
                      <a:pt x="66" y="64"/>
                    </a:lnTo>
                    <a:lnTo>
                      <a:pt x="64" y="67"/>
                    </a:lnTo>
                    <a:lnTo>
                      <a:pt x="49" y="54"/>
                    </a:lnTo>
                    <a:close/>
                    <a:moveTo>
                      <a:pt x="53" y="51"/>
                    </a:moveTo>
                    <a:lnTo>
                      <a:pt x="54" y="50"/>
                    </a:lnTo>
                    <a:lnTo>
                      <a:pt x="56" y="50"/>
                    </a:lnTo>
                    <a:lnTo>
                      <a:pt x="59" y="57"/>
                    </a:lnTo>
                    <a:lnTo>
                      <a:pt x="53" y="51"/>
                    </a:lnTo>
                    <a:close/>
                    <a:moveTo>
                      <a:pt x="56" y="50"/>
                    </a:moveTo>
                    <a:lnTo>
                      <a:pt x="61" y="46"/>
                    </a:lnTo>
                    <a:lnTo>
                      <a:pt x="70" y="63"/>
                    </a:lnTo>
                    <a:lnTo>
                      <a:pt x="64" y="66"/>
                    </a:lnTo>
                    <a:lnTo>
                      <a:pt x="56" y="50"/>
                    </a:lnTo>
                    <a:close/>
                    <a:moveTo>
                      <a:pt x="73" y="62"/>
                    </a:moveTo>
                    <a:lnTo>
                      <a:pt x="71" y="63"/>
                    </a:lnTo>
                    <a:lnTo>
                      <a:pt x="70" y="63"/>
                    </a:lnTo>
                    <a:lnTo>
                      <a:pt x="66" y="55"/>
                    </a:lnTo>
                    <a:lnTo>
                      <a:pt x="73" y="62"/>
                    </a:lnTo>
                    <a:close/>
                    <a:moveTo>
                      <a:pt x="59" y="47"/>
                    </a:moveTo>
                    <a:lnTo>
                      <a:pt x="63" y="45"/>
                    </a:lnTo>
                    <a:lnTo>
                      <a:pt x="76" y="58"/>
                    </a:lnTo>
                    <a:lnTo>
                      <a:pt x="73" y="62"/>
                    </a:lnTo>
                    <a:lnTo>
                      <a:pt x="59" y="47"/>
                    </a:lnTo>
                    <a:close/>
                    <a:moveTo>
                      <a:pt x="63" y="45"/>
                    </a:moveTo>
                    <a:lnTo>
                      <a:pt x="63" y="45"/>
                    </a:lnTo>
                    <a:lnTo>
                      <a:pt x="69" y="52"/>
                    </a:lnTo>
                    <a:lnTo>
                      <a:pt x="63" y="45"/>
                    </a:lnTo>
                    <a:close/>
                    <a:moveTo>
                      <a:pt x="63" y="45"/>
                    </a:moveTo>
                    <a:lnTo>
                      <a:pt x="66" y="42"/>
                    </a:lnTo>
                    <a:lnTo>
                      <a:pt x="79" y="55"/>
                    </a:lnTo>
                    <a:lnTo>
                      <a:pt x="76" y="58"/>
                    </a:lnTo>
                    <a:lnTo>
                      <a:pt x="63" y="45"/>
                    </a:lnTo>
                    <a:close/>
                    <a:moveTo>
                      <a:pt x="82" y="49"/>
                    </a:moveTo>
                    <a:lnTo>
                      <a:pt x="82" y="52"/>
                    </a:lnTo>
                    <a:lnTo>
                      <a:pt x="79" y="55"/>
                    </a:lnTo>
                    <a:lnTo>
                      <a:pt x="73" y="49"/>
                    </a:lnTo>
                    <a:lnTo>
                      <a:pt x="82" y="49"/>
                    </a:lnTo>
                    <a:close/>
                    <a:moveTo>
                      <a:pt x="63" y="49"/>
                    </a:moveTo>
                    <a:lnTo>
                      <a:pt x="63" y="42"/>
                    </a:lnTo>
                    <a:lnTo>
                      <a:pt x="82" y="42"/>
                    </a:lnTo>
                    <a:lnTo>
                      <a:pt x="82" y="49"/>
                    </a:lnTo>
                    <a:lnTo>
                      <a:pt x="63" y="49"/>
                    </a:lnTo>
                    <a:close/>
                    <a:moveTo>
                      <a:pt x="63" y="42"/>
                    </a:moveTo>
                    <a:lnTo>
                      <a:pt x="63" y="38"/>
                    </a:lnTo>
                    <a:lnTo>
                      <a:pt x="66" y="35"/>
                    </a:lnTo>
                    <a:lnTo>
                      <a:pt x="73" y="42"/>
                    </a:lnTo>
                    <a:lnTo>
                      <a:pt x="63" y="42"/>
                    </a:lnTo>
                    <a:close/>
                    <a:moveTo>
                      <a:pt x="66" y="35"/>
                    </a:moveTo>
                    <a:lnTo>
                      <a:pt x="69" y="32"/>
                    </a:lnTo>
                    <a:lnTo>
                      <a:pt x="82" y="45"/>
                    </a:lnTo>
                    <a:lnTo>
                      <a:pt x="79" y="49"/>
                    </a:lnTo>
                    <a:lnTo>
                      <a:pt x="66" y="35"/>
                    </a:lnTo>
                    <a:close/>
                    <a:moveTo>
                      <a:pt x="85" y="39"/>
                    </a:moveTo>
                    <a:lnTo>
                      <a:pt x="85" y="43"/>
                    </a:lnTo>
                    <a:lnTo>
                      <a:pt x="82" y="45"/>
                    </a:lnTo>
                    <a:lnTo>
                      <a:pt x="76" y="39"/>
                    </a:lnTo>
                    <a:lnTo>
                      <a:pt x="85" y="39"/>
                    </a:lnTo>
                    <a:close/>
                    <a:moveTo>
                      <a:pt x="66" y="39"/>
                    </a:moveTo>
                    <a:lnTo>
                      <a:pt x="66" y="32"/>
                    </a:lnTo>
                    <a:lnTo>
                      <a:pt x="85" y="32"/>
                    </a:lnTo>
                    <a:lnTo>
                      <a:pt x="85" y="39"/>
                    </a:lnTo>
                    <a:lnTo>
                      <a:pt x="66" y="39"/>
                    </a:lnTo>
                    <a:close/>
                    <a:moveTo>
                      <a:pt x="66" y="32"/>
                    </a:moveTo>
                    <a:lnTo>
                      <a:pt x="66" y="29"/>
                    </a:lnTo>
                    <a:lnTo>
                      <a:pt x="85" y="29"/>
                    </a:lnTo>
                    <a:lnTo>
                      <a:pt x="85" y="32"/>
                    </a:lnTo>
                    <a:lnTo>
                      <a:pt x="66" y="32"/>
                    </a:lnTo>
                    <a:close/>
                    <a:moveTo>
                      <a:pt x="66" y="29"/>
                    </a:moveTo>
                    <a:lnTo>
                      <a:pt x="66" y="27"/>
                    </a:lnTo>
                    <a:lnTo>
                      <a:pt x="85" y="27"/>
                    </a:lnTo>
                    <a:lnTo>
                      <a:pt x="85" y="29"/>
                    </a:lnTo>
                    <a:lnTo>
                      <a:pt x="66" y="29"/>
                    </a:lnTo>
                    <a:close/>
                    <a:moveTo>
                      <a:pt x="82" y="19"/>
                    </a:moveTo>
                    <a:lnTo>
                      <a:pt x="85" y="22"/>
                    </a:lnTo>
                    <a:lnTo>
                      <a:pt x="85" y="27"/>
                    </a:lnTo>
                    <a:lnTo>
                      <a:pt x="76" y="27"/>
                    </a:lnTo>
                    <a:lnTo>
                      <a:pt x="82" y="19"/>
                    </a:lnTo>
                    <a:close/>
                    <a:moveTo>
                      <a:pt x="69" y="33"/>
                    </a:moveTo>
                    <a:lnTo>
                      <a:pt x="66" y="30"/>
                    </a:lnTo>
                    <a:lnTo>
                      <a:pt x="79" y="17"/>
                    </a:lnTo>
                    <a:lnTo>
                      <a:pt x="82" y="19"/>
                    </a:lnTo>
                    <a:lnTo>
                      <a:pt x="69" y="33"/>
                    </a:lnTo>
                    <a:close/>
                    <a:moveTo>
                      <a:pt x="66" y="30"/>
                    </a:moveTo>
                    <a:lnTo>
                      <a:pt x="65" y="29"/>
                    </a:lnTo>
                    <a:lnTo>
                      <a:pt x="64" y="28"/>
                    </a:lnTo>
                    <a:lnTo>
                      <a:pt x="73" y="23"/>
                    </a:lnTo>
                    <a:lnTo>
                      <a:pt x="66" y="30"/>
                    </a:lnTo>
                    <a:close/>
                    <a:moveTo>
                      <a:pt x="64" y="28"/>
                    </a:moveTo>
                    <a:lnTo>
                      <a:pt x="60" y="21"/>
                    </a:lnTo>
                    <a:lnTo>
                      <a:pt x="78" y="12"/>
                    </a:lnTo>
                    <a:lnTo>
                      <a:pt x="81" y="19"/>
                    </a:lnTo>
                    <a:lnTo>
                      <a:pt x="64" y="28"/>
                    </a:lnTo>
                    <a:close/>
                    <a:moveTo>
                      <a:pt x="69" y="7"/>
                    </a:moveTo>
                    <a:lnTo>
                      <a:pt x="75" y="7"/>
                    </a:lnTo>
                    <a:lnTo>
                      <a:pt x="78" y="12"/>
                    </a:lnTo>
                    <a:lnTo>
                      <a:pt x="69" y="17"/>
                    </a:lnTo>
                    <a:lnTo>
                      <a:pt x="69" y="7"/>
                    </a:lnTo>
                    <a:close/>
                    <a:moveTo>
                      <a:pt x="69" y="27"/>
                    </a:moveTo>
                    <a:lnTo>
                      <a:pt x="66" y="27"/>
                    </a:lnTo>
                    <a:lnTo>
                      <a:pt x="66" y="7"/>
                    </a:lnTo>
                    <a:lnTo>
                      <a:pt x="69" y="7"/>
                    </a:lnTo>
                    <a:lnTo>
                      <a:pt x="69" y="27"/>
                    </a:lnTo>
                    <a:close/>
                    <a:moveTo>
                      <a:pt x="66" y="27"/>
                    </a:moveTo>
                    <a:lnTo>
                      <a:pt x="63" y="27"/>
                    </a:lnTo>
                    <a:lnTo>
                      <a:pt x="59" y="23"/>
                    </a:lnTo>
                    <a:lnTo>
                      <a:pt x="66" y="17"/>
                    </a:lnTo>
                    <a:lnTo>
                      <a:pt x="66" y="27"/>
                    </a:lnTo>
                    <a:close/>
                    <a:moveTo>
                      <a:pt x="59" y="23"/>
                    </a:moveTo>
                    <a:lnTo>
                      <a:pt x="56" y="20"/>
                    </a:lnTo>
                    <a:lnTo>
                      <a:pt x="69" y="7"/>
                    </a:lnTo>
                    <a:lnTo>
                      <a:pt x="73" y="10"/>
                    </a:lnTo>
                    <a:lnTo>
                      <a:pt x="59" y="23"/>
                    </a:lnTo>
                    <a:close/>
                    <a:moveTo>
                      <a:pt x="69" y="7"/>
                    </a:moveTo>
                    <a:lnTo>
                      <a:pt x="79" y="17"/>
                    </a:lnTo>
                    <a:lnTo>
                      <a:pt x="69" y="7"/>
                    </a:lnTo>
                    <a:lnTo>
                      <a:pt x="63" y="13"/>
                    </a:lnTo>
                    <a:lnTo>
                      <a:pt x="69" y="7"/>
                    </a:lnTo>
                    <a:close/>
                    <a:moveTo>
                      <a:pt x="56" y="20"/>
                    </a:moveTo>
                    <a:lnTo>
                      <a:pt x="53" y="17"/>
                    </a:lnTo>
                    <a:lnTo>
                      <a:pt x="66" y="3"/>
                    </a:lnTo>
                    <a:lnTo>
                      <a:pt x="69" y="7"/>
                    </a:lnTo>
                    <a:lnTo>
                      <a:pt x="56" y="20"/>
                    </a:lnTo>
                    <a:close/>
                    <a:moveTo>
                      <a:pt x="59" y="0"/>
                    </a:moveTo>
                    <a:lnTo>
                      <a:pt x="64" y="0"/>
                    </a:lnTo>
                    <a:lnTo>
                      <a:pt x="66" y="3"/>
                    </a:lnTo>
                    <a:lnTo>
                      <a:pt x="59" y="10"/>
                    </a:lnTo>
                    <a:lnTo>
                      <a:pt x="59" y="0"/>
                    </a:lnTo>
                    <a:close/>
                    <a:moveTo>
                      <a:pt x="59" y="20"/>
                    </a:moveTo>
                    <a:lnTo>
                      <a:pt x="54" y="20"/>
                    </a:lnTo>
                    <a:lnTo>
                      <a:pt x="54" y="0"/>
                    </a:lnTo>
                    <a:lnTo>
                      <a:pt x="59" y="0"/>
                    </a:lnTo>
                    <a:lnTo>
                      <a:pt x="59" y="20"/>
                    </a:lnTo>
                    <a:close/>
                    <a:moveTo>
                      <a:pt x="54" y="20"/>
                    </a:moveTo>
                    <a:lnTo>
                      <a:pt x="50" y="20"/>
                    </a:lnTo>
                    <a:lnTo>
                      <a:pt x="50" y="0"/>
                    </a:lnTo>
                    <a:lnTo>
                      <a:pt x="54" y="0"/>
                    </a:lnTo>
                    <a:lnTo>
                      <a:pt x="54" y="20"/>
                    </a:lnTo>
                    <a:close/>
                    <a:moveTo>
                      <a:pt x="50" y="20"/>
                    </a:moveTo>
                    <a:lnTo>
                      <a:pt x="44" y="20"/>
                    </a:lnTo>
                    <a:lnTo>
                      <a:pt x="44" y="0"/>
                    </a:lnTo>
                    <a:lnTo>
                      <a:pt x="50" y="0"/>
                    </a:lnTo>
                    <a:lnTo>
                      <a:pt x="50" y="20"/>
                    </a:lnTo>
                    <a:close/>
                    <a:moveTo>
                      <a:pt x="37" y="3"/>
                    </a:moveTo>
                    <a:lnTo>
                      <a:pt x="39" y="0"/>
                    </a:lnTo>
                    <a:lnTo>
                      <a:pt x="44" y="0"/>
                    </a:lnTo>
                    <a:lnTo>
                      <a:pt x="44" y="10"/>
                    </a:lnTo>
                    <a:lnTo>
                      <a:pt x="37" y="3"/>
                    </a:lnTo>
                    <a:close/>
                    <a:moveTo>
                      <a:pt x="50" y="17"/>
                    </a:moveTo>
                    <a:lnTo>
                      <a:pt x="47" y="20"/>
                    </a:lnTo>
                    <a:lnTo>
                      <a:pt x="34" y="7"/>
                    </a:lnTo>
                    <a:lnTo>
                      <a:pt x="37" y="3"/>
                    </a:lnTo>
                    <a:lnTo>
                      <a:pt x="50" y="17"/>
                    </a:lnTo>
                    <a:close/>
                    <a:moveTo>
                      <a:pt x="47" y="20"/>
                    </a:moveTo>
                    <a:lnTo>
                      <a:pt x="45" y="23"/>
                    </a:lnTo>
                    <a:lnTo>
                      <a:pt x="41" y="23"/>
                    </a:lnTo>
                    <a:lnTo>
                      <a:pt x="41" y="13"/>
                    </a:lnTo>
                    <a:lnTo>
                      <a:pt x="47" y="20"/>
                    </a:lnTo>
                    <a:close/>
                    <a:moveTo>
                      <a:pt x="41" y="23"/>
                    </a:moveTo>
                    <a:lnTo>
                      <a:pt x="34" y="23"/>
                    </a:lnTo>
                    <a:lnTo>
                      <a:pt x="34" y="3"/>
                    </a:lnTo>
                    <a:lnTo>
                      <a:pt x="41" y="3"/>
                    </a:lnTo>
                    <a:lnTo>
                      <a:pt x="41" y="23"/>
                    </a:lnTo>
                    <a:close/>
                    <a:moveTo>
                      <a:pt x="30" y="4"/>
                    </a:moveTo>
                    <a:lnTo>
                      <a:pt x="32" y="3"/>
                    </a:lnTo>
                    <a:lnTo>
                      <a:pt x="34" y="3"/>
                    </a:lnTo>
                    <a:lnTo>
                      <a:pt x="34" y="13"/>
                    </a:lnTo>
                    <a:lnTo>
                      <a:pt x="30" y="4"/>
                    </a:lnTo>
                    <a:close/>
                    <a:moveTo>
                      <a:pt x="38" y="22"/>
                    </a:moveTo>
                    <a:lnTo>
                      <a:pt x="32" y="25"/>
                    </a:lnTo>
                    <a:lnTo>
                      <a:pt x="24" y="8"/>
                    </a:lnTo>
                    <a:lnTo>
                      <a:pt x="30" y="4"/>
                    </a:lnTo>
                    <a:lnTo>
                      <a:pt x="38" y="22"/>
                    </a:lnTo>
                    <a:close/>
                    <a:moveTo>
                      <a:pt x="21" y="10"/>
                    </a:moveTo>
                    <a:lnTo>
                      <a:pt x="23" y="9"/>
                    </a:lnTo>
                    <a:lnTo>
                      <a:pt x="24" y="8"/>
                    </a:lnTo>
                    <a:lnTo>
                      <a:pt x="28" y="17"/>
                    </a:lnTo>
                    <a:lnTo>
                      <a:pt x="21" y="10"/>
                    </a:lnTo>
                    <a:close/>
                    <a:moveTo>
                      <a:pt x="35" y="23"/>
                    </a:moveTo>
                    <a:lnTo>
                      <a:pt x="32" y="27"/>
                    </a:lnTo>
                    <a:lnTo>
                      <a:pt x="18" y="13"/>
                    </a:lnTo>
                    <a:lnTo>
                      <a:pt x="21" y="10"/>
                    </a:lnTo>
                    <a:lnTo>
                      <a:pt x="35" y="23"/>
                    </a:lnTo>
                    <a:close/>
                    <a:moveTo>
                      <a:pt x="32" y="27"/>
                    </a:moveTo>
                    <a:lnTo>
                      <a:pt x="32" y="27"/>
                    </a:lnTo>
                    <a:lnTo>
                      <a:pt x="25" y="20"/>
                    </a:lnTo>
                    <a:lnTo>
                      <a:pt x="32" y="27"/>
                    </a:lnTo>
                    <a:close/>
                    <a:moveTo>
                      <a:pt x="32" y="27"/>
                    </a:moveTo>
                    <a:lnTo>
                      <a:pt x="28" y="30"/>
                    </a:lnTo>
                    <a:lnTo>
                      <a:pt x="15" y="17"/>
                    </a:lnTo>
                    <a:lnTo>
                      <a:pt x="18" y="13"/>
                    </a:lnTo>
                    <a:lnTo>
                      <a:pt x="32" y="27"/>
                    </a:lnTo>
                    <a:close/>
                    <a:moveTo>
                      <a:pt x="28" y="30"/>
                    </a:moveTo>
                    <a:lnTo>
                      <a:pt x="27" y="31"/>
                    </a:lnTo>
                    <a:lnTo>
                      <a:pt x="26" y="31"/>
                    </a:lnTo>
                    <a:lnTo>
                      <a:pt x="22" y="23"/>
                    </a:lnTo>
                    <a:lnTo>
                      <a:pt x="28" y="30"/>
                    </a:lnTo>
                    <a:close/>
                    <a:moveTo>
                      <a:pt x="26" y="31"/>
                    </a:moveTo>
                    <a:lnTo>
                      <a:pt x="20" y="34"/>
                    </a:lnTo>
                    <a:lnTo>
                      <a:pt x="11" y="18"/>
                    </a:lnTo>
                    <a:lnTo>
                      <a:pt x="17" y="14"/>
                    </a:lnTo>
                    <a:lnTo>
                      <a:pt x="26" y="31"/>
                    </a:lnTo>
                    <a:close/>
                    <a:moveTo>
                      <a:pt x="5" y="27"/>
                    </a:moveTo>
                    <a:lnTo>
                      <a:pt x="5" y="20"/>
                    </a:lnTo>
                    <a:lnTo>
                      <a:pt x="11" y="18"/>
                    </a:lnTo>
                    <a:lnTo>
                      <a:pt x="15" y="27"/>
                    </a:lnTo>
                    <a:lnTo>
                      <a:pt x="5" y="27"/>
                    </a:lnTo>
                    <a:close/>
                    <a:moveTo>
                      <a:pt x="25" y="27"/>
                    </a:moveTo>
                    <a:lnTo>
                      <a:pt x="25" y="32"/>
                    </a:lnTo>
                    <a:lnTo>
                      <a:pt x="5" y="32"/>
                    </a:lnTo>
                    <a:lnTo>
                      <a:pt x="5" y="27"/>
                    </a:lnTo>
                    <a:lnTo>
                      <a:pt x="25" y="27"/>
                    </a:lnTo>
                    <a:close/>
                    <a:moveTo>
                      <a:pt x="25" y="32"/>
                    </a:moveTo>
                    <a:lnTo>
                      <a:pt x="25" y="36"/>
                    </a:lnTo>
                    <a:lnTo>
                      <a:pt x="22" y="39"/>
                    </a:lnTo>
                    <a:lnTo>
                      <a:pt x="15" y="32"/>
                    </a:lnTo>
                    <a:lnTo>
                      <a:pt x="25" y="32"/>
                    </a:lnTo>
                    <a:close/>
                    <a:moveTo>
                      <a:pt x="22" y="39"/>
                    </a:moveTo>
                    <a:lnTo>
                      <a:pt x="18" y="42"/>
                    </a:lnTo>
                    <a:lnTo>
                      <a:pt x="5" y="29"/>
                    </a:lnTo>
                    <a:lnTo>
                      <a:pt x="9" y="25"/>
                    </a:lnTo>
                    <a:lnTo>
                      <a:pt x="22" y="39"/>
                    </a:lnTo>
                    <a:close/>
                    <a:moveTo>
                      <a:pt x="18" y="42"/>
                    </a:moveTo>
                    <a:lnTo>
                      <a:pt x="18" y="42"/>
                    </a:lnTo>
                    <a:lnTo>
                      <a:pt x="12" y="35"/>
                    </a:lnTo>
                    <a:lnTo>
                      <a:pt x="18" y="42"/>
                    </a:lnTo>
                    <a:close/>
                    <a:moveTo>
                      <a:pt x="18" y="42"/>
                    </a:moveTo>
                    <a:lnTo>
                      <a:pt x="15" y="45"/>
                    </a:lnTo>
                    <a:lnTo>
                      <a:pt x="2" y="32"/>
                    </a:lnTo>
                    <a:lnTo>
                      <a:pt x="5" y="29"/>
                    </a:lnTo>
                    <a:lnTo>
                      <a:pt x="18" y="42"/>
                    </a:lnTo>
                    <a:close/>
                    <a:moveTo>
                      <a:pt x="0" y="39"/>
                    </a:moveTo>
                    <a:lnTo>
                      <a:pt x="0" y="35"/>
                    </a:lnTo>
                    <a:lnTo>
                      <a:pt x="2" y="32"/>
                    </a:lnTo>
                    <a:lnTo>
                      <a:pt x="9" y="39"/>
                    </a:lnTo>
                    <a:lnTo>
                      <a:pt x="0" y="39"/>
                    </a:lnTo>
                    <a:close/>
                    <a:moveTo>
                      <a:pt x="18" y="39"/>
                    </a:moveTo>
                    <a:lnTo>
                      <a:pt x="18" y="45"/>
                    </a:lnTo>
                    <a:lnTo>
                      <a:pt x="0" y="45"/>
                    </a:lnTo>
                    <a:lnTo>
                      <a:pt x="0" y="39"/>
                    </a:lnTo>
                    <a:lnTo>
                      <a:pt x="18" y="39"/>
                    </a:lnTo>
                    <a:close/>
                    <a:moveTo>
                      <a:pt x="18" y="45"/>
                    </a:moveTo>
                    <a:lnTo>
                      <a:pt x="18" y="49"/>
                    </a:lnTo>
                    <a:lnTo>
                      <a:pt x="0" y="49"/>
                    </a:lnTo>
                    <a:lnTo>
                      <a:pt x="0" y="45"/>
                    </a:lnTo>
                    <a:lnTo>
                      <a:pt x="18" y="45"/>
                    </a:lnTo>
                    <a:close/>
                    <a:moveTo>
                      <a:pt x="18" y="49"/>
                    </a:moveTo>
                    <a:lnTo>
                      <a:pt x="18" y="52"/>
                    </a:lnTo>
                    <a:lnTo>
                      <a:pt x="0" y="52"/>
                    </a:lnTo>
                    <a:lnTo>
                      <a:pt x="0" y="49"/>
                    </a:lnTo>
                    <a:lnTo>
                      <a:pt x="18" y="49"/>
                    </a:lnTo>
                    <a:close/>
                    <a:moveTo>
                      <a:pt x="1" y="55"/>
                    </a:moveTo>
                    <a:lnTo>
                      <a:pt x="0" y="54"/>
                    </a:lnTo>
                    <a:lnTo>
                      <a:pt x="0" y="52"/>
                    </a:lnTo>
                    <a:lnTo>
                      <a:pt x="9" y="52"/>
                    </a:lnTo>
                    <a:lnTo>
                      <a:pt x="1" y="55"/>
                    </a:lnTo>
                    <a:close/>
                    <a:moveTo>
                      <a:pt x="17" y="47"/>
                    </a:moveTo>
                    <a:lnTo>
                      <a:pt x="21" y="54"/>
                    </a:lnTo>
                    <a:lnTo>
                      <a:pt x="3" y="62"/>
                    </a:lnTo>
                    <a:lnTo>
                      <a:pt x="1" y="55"/>
                    </a:lnTo>
                    <a:lnTo>
                      <a:pt x="17" y="47"/>
                    </a:lnTo>
                    <a:close/>
                    <a:moveTo>
                      <a:pt x="5" y="64"/>
                    </a:moveTo>
                    <a:lnTo>
                      <a:pt x="4" y="63"/>
                    </a:lnTo>
                    <a:lnTo>
                      <a:pt x="3" y="62"/>
                    </a:lnTo>
                    <a:lnTo>
                      <a:pt x="12" y="57"/>
                    </a:lnTo>
                    <a:lnTo>
                      <a:pt x="5" y="64"/>
                    </a:lnTo>
                    <a:close/>
                    <a:moveTo>
                      <a:pt x="18" y="51"/>
                    </a:moveTo>
                    <a:lnTo>
                      <a:pt x="22" y="54"/>
                    </a:lnTo>
                    <a:lnTo>
                      <a:pt x="9" y="67"/>
                    </a:lnTo>
                    <a:lnTo>
                      <a:pt x="5" y="64"/>
                    </a:lnTo>
                    <a:lnTo>
                      <a:pt x="18" y="51"/>
                    </a:lnTo>
                    <a:close/>
                    <a:moveTo>
                      <a:pt x="9" y="67"/>
                    </a:moveTo>
                    <a:lnTo>
                      <a:pt x="18" y="77"/>
                    </a:lnTo>
                    <a:lnTo>
                      <a:pt x="9" y="67"/>
                    </a:lnTo>
                    <a:lnTo>
                      <a:pt x="15" y="61"/>
                    </a:lnTo>
                    <a:lnTo>
                      <a:pt x="9" y="67"/>
                    </a:lnTo>
                    <a:close/>
                    <a:moveTo>
                      <a:pt x="22" y="54"/>
                    </a:moveTo>
                    <a:lnTo>
                      <a:pt x="25" y="57"/>
                    </a:lnTo>
                    <a:lnTo>
                      <a:pt x="12" y="71"/>
                    </a:lnTo>
                    <a:lnTo>
                      <a:pt x="9" y="67"/>
                    </a:lnTo>
                    <a:lnTo>
                      <a:pt x="22" y="54"/>
                    </a:lnTo>
                    <a:close/>
                    <a:moveTo>
                      <a:pt x="18" y="74"/>
                    </a:moveTo>
                    <a:lnTo>
                      <a:pt x="14" y="74"/>
                    </a:lnTo>
                    <a:lnTo>
                      <a:pt x="12" y="71"/>
                    </a:lnTo>
                    <a:lnTo>
                      <a:pt x="18" y="64"/>
                    </a:lnTo>
                    <a:lnTo>
                      <a:pt x="18" y="74"/>
                    </a:lnTo>
                    <a:close/>
                    <a:moveTo>
                      <a:pt x="18" y="54"/>
                    </a:moveTo>
                    <a:lnTo>
                      <a:pt x="22" y="54"/>
                    </a:lnTo>
                    <a:lnTo>
                      <a:pt x="22" y="74"/>
                    </a:lnTo>
                    <a:lnTo>
                      <a:pt x="18" y="74"/>
                    </a:lnTo>
                    <a:lnTo>
                      <a:pt x="18" y="54"/>
                    </a:lnTo>
                    <a:close/>
                    <a:moveTo>
                      <a:pt x="22" y="54"/>
                    </a:moveTo>
                    <a:lnTo>
                      <a:pt x="25" y="54"/>
                    </a:lnTo>
                    <a:lnTo>
                      <a:pt x="28" y="57"/>
                    </a:lnTo>
                    <a:lnTo>
                      <a:pt x="22" y="64"/>
                    </a:lnTo>
                    <a:lnTo>
                      <a:pt x="22" y="54"/>
                    </a:lnTo>
                    <a:close/>
                    <a:moveTo>
                      <a:pt x="28" y="57"/>
                    </a:moveTo>
                    <a:lnTo>
                      <a:pt x="32" y="61"/>
                    </a:lnTo>
                    <a:lnTo>
                      <a:pt x="18" y="74"/>
                    </a:lnTo>
                    <a:lnTo>
                      <a:pt x="15" y="71"/>
                    </a:lnTo>
                    <a:lnTo>
                      <a:pt x="28" y="57"/>
                    </a:lnTo>
                    <a:close/>
                    <a:moveTo>
                      <a:pt x="25" y="77"/>
                    </a:moveTo>
                    <a:lnTo>
                      <a:pt x="21" y="77"/>
                    </a:lnTo>
                    <a:lnTo>
                      <a:pt x="18" y="74"/>
                    </a:lnTo>
                    <a:lnTo>
                      <a:pt x="25" y="67"/>
                    </a:lnTo>
                    <a:lnTo>
                      <a:pt x="25" y="77"/>
                    </a:lnTo>
                    <a:close/>
                    <a:moveTo>
                      <a:pt x="25" y="57"/>
                    </a:moveTo>
                    <a:lnTo>
                      <a:pt x="31" y="57"/>
                    </a:lnTo>
                    <a:lnTo>
                      <a:pt x="31" y="77"/>
                    </a:lnTo>
                    <a:lnTo>
                      <a:pt x="25" y="77"/>
                    </a:lnTo>
                    <a:lnTo>
                      <a:pt x="25" y="57"/>
                    </a:lnTo>
                    <a:close/>
                    <a:moveTo>
                      <a:pt x="31" y="57"/>
                    </a:moveTo>
                    <a:lnTo>
                      <a:pt x="34" y="57"/>
                    </a:lnTo>
                    <a:lnTo>
                      <a:pt x="34" y="77"/>
                    </a:lnTo>
                    <a:lnTo>
                      <a:pt x="31" y="77"/>
                    </a:lnTo>
                    <a:lnTo>
                      <a:pt x="31" y="57"/>
                    </a:lnTo>
                    <a:close/>
                    <a:moveTo>
                      <a:pt x="34" y="57"/>
                    </a:moveTo>
                    <a:lnTo>
                      <a:pt x="41" y="57"/>
                    </a:lnTo>
                    <a:lnTo>
                      <a:pt x="41" y="77"/>
                    </a:lnTo>
                    <a:lnTo>
                      <a:pt x="34" y="77"/>
                    </a:lnTo>
                    <a:lnTo>
                      <a:pt x="34" y="57"/>
                    </a:lnTo>
                    <a:close/>
                    <a:moveTo>
                      <a:pt x="41" y="57"/>
                    </a:moveTo>
                    <a:lnTo>
                      <a:pt x="44" y="57"/>
                    </a:lnTo>
                    <a:lnTo>
                      <a:pt x="44" y="77"/>
                    </a:lnTo>
                    <a:lnTo>
                      <a:pt x="41" y="77"/>
                    </a:lnTo>
                    <a:lnTo>
                      <a:pt x="41" y="57"/>
                    </a:lnTo>
                    <a:close/>
                    <a:moveTo>
                      <a:pt x="48" y="76"/>
                    </a:moveTo>
                    <a:lnTo>
                      <a:pt x="46" y="77"/>
                    </a:lnTo>
                    <a:lnTo>
                      <a:pt x="44" y="77"/>
                    </a:lnTo>
                    <a:lnTo>
                      <a:pt x="44" y="67"/>
                    </a:lnTo>
                    <a:lnTo>
                      <a:pt x="48" y="76"/>
                    </a:lnTo>
                    <a:close/>
                    <a:moveTo>
                      <a:pt x="39" y="58"/>
                    </a:moveTo>
                    <a:lnTo>
                      <a:pt x="46" y="55"/>
                    </a:lnTo>
                    <a:lnTo>
                      <a:pt x="55" y="73"/>
                    </a:lnTo>
                    <a:lnTo>
                      <a:pt x="48" y="76"/>
                    </a:lnTo>
                    <a:lnTo>
                      <a:pt x="39" y="58"/>
                    </a:lnTo>
                    <a:close/>
                    <a:moveTo>
                      <a:pt x="46" y="55"/>
                    </a:moveTo>
                    <a:lnTo>
                      <a:pt x="53" y="53"/>
                    </a:lnTo>
                    <a:lnTo>
                      <a:pt x="60" y="70"/>
                    </a:lnTo>
                    <a:lnTo>
                      <a:pt x="55" y="73"/>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98" name="Freeform 384">
                <a:extLst>
                  <a:ext uri="{FF2B5EF4-FFF2-40B4-BE49-F238E27FC236}">
                    <a16:creationId xmlns:a16="http://schemas.microsoft.com/office/drawing/2014/main" id="{0BBA89EC-9F8B-4349-8C7E-B1D509A54875}"/>
                  </a:ext>
                </a:extLst>
              </p:cNvPr>
              <p:cNvSpPr>
                <a:spLocks/>
              </p:cNvSpPr>
              <p:nvPr/>
            </p:nvSpPr>
            <p:spPr bwMode="auto">
              <a:xfrm>
                <a:off x="3225" y="3188"/>
                <a:ext cx="17" cy="15"/>
              </a:xfrm>
              <a:custGeom>
                <a:avLst/>
                <a:gdLst>
                  <a:gd name="T0" fmla="*/ 12 w 66"/>
                  <a:gd name="T1" fmla="*/ 13 h 57"/>
                  <a:gd name="T2" fmla="*/ 13 w 66"/>
                  <a:gd name="T3" fmla="*/ 12 h 57"/>
                  <a:gd name="T4" fmla="*/ 14 w 66"/>
                  <a:gd name="T5" fmla="*/ 12 h 57"/>
                  <a:gd name="T6" fmla="*/ 15 w 66"/>
                  <a:gd name="T7" fmla="*/ 11 h 57"/>
                  <a:gd name="T8" fmla="*/ 16 w 66"/>
                  <a:gd name="T9" fmla="*/ 10 h 57"/>
                  <a:gd name="T10" fmla="*/ 16 w 66"/>
                  <a:gd name="T11" fmla="*/ 8 h 57"/>
                  <a:gd name="T12" fmla="*/ 17 w 66"/>
                  <a:gd name="T13" fmla="*/ 8 h 57"/>
                  <a:gd name="T14" fmla="*/ 17 w 66"/>
                  <a:gd name="T15" fmla="*/ 7 h 57"/>
                  <a:gd name="T16" fmla="*/ 17 w 66"/>
                  <a:gd name="T17" fmla="*/ 5 h 57"/>
                  <a:gd name="T18" fmla="*/ 16 w 66"/>
                  <a:gd name="T19" fmla="*/ 4 h 57"/>
                  <a:gd name="T20" fmla="*/ 16 w 66"/>
                  <a:gd name="T21" fmla="*/ 3 h 57"/>
                  <a:gd name="T22" fmla="*/ 16 w 66"/>
                  <a:gd name="T23" fmla="*/ 2 h 57"/>
                  <a:gd name="T24" fmla="*/ 15 w 66"/>
                  <a:gd name="T25" fmla="*/ 2 h 57"/>
                  <a:gd name="T26" fmla="*/ 14 w 66"/>
                  <a:gd name="T27" fmla="*/ 1 h 57"/>
                  <a:gd name="T28" fmla="*/ 13 w 66"/>
                  <a:gd name="T29" fmla="*/ 1 h 57"/>
                  <a:gd name="T30" fmla="*/ 11 w 66"/>
                  <a:gd name="T31" fmla="*/ 0 h 57"/>
                  <a:gd name="T32" fmla="*/ 11 w 66"/>
                  <a:gd name="T33" fmla="*/ 0 h 57"/>
                  <a:gd name="T34" fmla="*/ 9 w 66"/>
                  <a:gd name="T35" fmla="*/ 0 h 57"/>
                  <a:gd name="T36" fmla="*/ 7 w 66"/>
                  <a:gd name="T37" fmla="*/ 1 h 57"/>
                  <a:gd name="T38" fmla="*/ 7 w 66"/>
                  <a:gd name="T39" fmla="*/ 1 h 57"/>
                  <a:gd name="T40" fmla="*/ 5 w 66"/>
                  <a:gd name="T41" fmla="*/ 2 h 57"/>
                  <a:gd name="T42" fmla="*/ 4 w 66"/>
                  <a:gd name="T43" fmla="*/ 2 h 57"/>
                  <a:gd name="T44" fmla="*/ 3 w 66"/>
                  <a:gd name="T45" fmla="*/ 3 h 57"/>
                  <a:gd name="T46" fmla="*/ 2 w 66"/>
                  <a:gd name="T47" fmla="*/ 4 h 57"/>
                  <a:gd name="T48" fmla="*/ 1 w 66"/>
                  <a:gd name="T49" fmla="*/ 6 h 57"/>
                  <a:gd name="T50" fmla="*/ 1 w 66"/>
                  <a:gd name="T51" fmla="*/ 7 h 57"/>
                  <a:gd name="T52" fmla="*/ 0 w 66"/>
                  <a:gd name="T53" fmla="*/ 8 h 57"/>
                  <a:gd name="T54" fmla="*/ 0 w 66"/>
                  <a:gd name="T55" fmla="*/ 9 h 57"/>
                  <a:gd name="T56" fmla="*/ 0 w 66"/>
                  <a:gd name="T57" fmla="*/ 10 h 57"/>
                  <a:gd name="T58" fmla="*/ 0 w 66"/>
                  <a:gd name="T59" fmla="*/ 12 h 57"/>
                  <a:gd name="T60" fmla="*/ 1 w 66"/>
                  <a:gd name="T61" fmla="*/ 12 h 57"/>
                  <a:gd name="T62" fmla="*/ 2 w 66"/>
                  <a:gd name="T63" fmla="*/ 13 h 57"/>
                  <a:gd name="T64" fmla="*/ 3 w 66"/>
                  <a:gd name="T65" fmla="*/ 14 h 57"/>
                  <a:gd name="T66" fmla="*/ 3 w 66"/>
                  <a:gd name="T67" fmla="*/ 14 h 57"/>
                  <a:gd name="T68" fmla="*/ 4 w 66"/>
                  <a:gd name="T69" fmla="*/ 15 h 57"/>
                  <a:gd name="T70" fmla="*/ 6 w 66"/>
                  <a:gd name="T71" fmla="*/ 15 h 57"/>
                  <a:gd name="T72" fmla="*/ 7 w 66"/>
                  <a:gd name="T73" fmla="*/ 15 h 57"/>
                  <a:gd name="T74" fmla="*/ 8 w 66"/>
                  <a:gd name="T75" fmla="*/ 15 h 57"/>
                  <a:gd name="T76" fmla="*/ 9 w 66"/>
                  <a:gd name="T77" fmla="*/ 15 h 57"/>
                  <a:gd name="T78" fmla="*/ 11 w 66"/>
                  <a:gd name="T79" fmla="*/ 14 h 57"/>
                  <a:gd name="T80" fmla="*/ 12 w 66"/>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8" y="51"/>
                    </a:moveTo>
                    <a:lnTo>
                      <a:pt x="51" y="47"/>
                    </a:lnTo>
                    <a:lnTo>
                      <a:pt x="54" y="44"/>
                    </a:lnTo>
                    <a:lnTo>
                      <a:pt x="58" y="41"/>
                    </a:lnTo>
                    <a:lnTo>
                      <a:pt x="61" y="37"/>
                    </a:lnTo>
                    <a:lnTo>
                      <a:pt x="64" y="32"/>
                    </a:lnTo>
                    <a:lnTo>
                      <a:pt x="66" y="29"/>
                    </a:lnTo>
                    <a:lnTo>
                      <a:pt x="66" y="25"/>
                    </a:lnTo>
                    <a:lnTo>
                      <a:pt x="66" y="19"/>
                    </a:lnTo>
                    <a:lnTo>
                      <a:pt x="64" y="15"/>
                    </a:lnTo>
                    <a:lnTo>
                      <a:pt x="64" y="12"/>
                    </a:lnTo>
                    <a:lnTo>
                      <a:pt x="61" y="9"/>
                    </a:lnTo>
                    <a:lnTo>
                      <a:pt x="58" y="6"/>
                    </a:lnTo>
                    <a:lnTo>
                      <a:pt x="54" y="3"/>
                    </a:lnTo>
                    <a:lnTo>
                      <a:pt x="51" y="3"/>
                    </a:lnTo>
                    <a:lnTo>
                      <a:pt x="44" y="0"/>
                    </a:lnTo>
                    <a:lnTo>
                      <a:pt x="41" y="0"/>
                    </a:lnTo>
                    <a:lnTo>
                      <a:pt x="35" y="0"/>
                    </a:lnTo>
                    <a:lnTo>
                      <a:pt x="29" y="3"/>
                    </a:lnTo>
                    <a:lnTo>
                      <a:pt x="26" y="3"/>
                    </a:lnTo>
                    <a:lnTo>
                      <a:pt x="19" y="6"/>
                    </a:lnTo>
                    <a:lnTo>
                      <a:pt x="16" y="9"/>
                    </a:lnTo>
                    <a:lnTo>
                      <a:pt x="10" y="12"/>
                    </a:lnTo>
                    <a:lnTo>
                      <a:pt x="7" y="15"/>
                    </a:lnTo>
                    <a:lnTo>
                      <a:pt x="4" y="22"/>
                    </a:lnTo>
                    <a:lnTo>
                      <a:pt x="4" y="25"/>
                    </a:lnTo>
                    <a:lnTo>
                      <a:pt x="0" y="29"/>
                    </a:lnTo>
                    <a:lnTo>
                      <a:pt x="0" y="34"/>
                    </a:lnTo>
                    <a:lnTo>
                      <a:pt x="0" y="37"/>
                    </a:lnTo>
                    <a:lnTo>
                      <a:pt x="0" y="44"/>
                    </a:lnTo>
                    <a:lnTo>
                      <a:pt x="4" y="47"/>
                    </a:lnTo>
                    <a:lnTo>
                      <a:pt x="7" y="51"/>
                    </a:lnTo>
                    <a:lnTo>
                      <a:pt x="10" y="54"/>
                    </a:lnTo>
                    <a:lnTo>
                      <a:pt x="12" y="54"/>
                    </a:lnTo>
                    <a:lnTo>
                      <a:pt x="16" y="57"/>
                    </a:lnTo>
                    <a:lnTo>
                      <a:pt x="22" y="57"/>
                    </a:lnTo>
                    <a:lnTo>
                      <a:pt x="26" y="57"/>
                    </a:lnTo>
                    <a:lnTo>
                      <a:pt x="32" y="57"/>
                    </a:lnTo>
                    <a:lnTo>
                      <a:pt x="35" y="57"/>
                    </a:lnTo>
                    <a:lnTo>
                      <a:pt x="41"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299" name="Freeform 385">
                <a:extLst>
                  <a:ext uri="{FF2B5EF4-FFF2-40B4-BE49-F238E27FC236}">
                    <a16:creationId xmlns:a16="http://schemas.microsoft.com/office/drawing/2014/main" id="{E9C4F6E8-8301-4655-A043-B5EA11D97C6F}"/>
                  </a:ext>
                </a:extLst>
              </p:cNvPr>
              <p:cNvSpPr>
                <a:spLocks noEditPoints="1"/>
              </p:cNvSpPr>
              <p:nvPr/>
            </p:nvSpPr>
            <p:spPr bwMode="auto">
              <a:xfrm>
                <a:off x="3223" y="3186"/>
                <a:ext cx="21" cy="19"/>
              </a:xfrm>
              <a:custGeom>
                <a:avLst/>
                <a:gdLst>
                  <a:gd name="T0" fmla="*/ 17 w 86"/>
                  <a:gd name="T1" fmla="*/ 16 h 76"/>
                  <a:gd name="T2" fmla="*/ 14 w 86"/>
                  <a:gd name="T3" fmla="*/ 12 h 76"/>
                  <a:gd name="T4" fmla="*/ 14 w 86"/>
                  <a:gd name="T5" fmla="*/ 12 h 76"/>
                  <a:gd name="T6" fmla="*/ 17 w 86"/>
                  <a:gd name="T7" fmla="*/ 15 h 76"/>
                  <a:gd name="T8" fmla="*/ 18 w 86"/>
                  <a:gd name="T9" fmla="*/ 14 h 76"/>
                  <a:gd name="T10" fmla="*/ 19 w 86"/>
                  <a:gd name="T11" fmla="*/ 13 h 76"/>
                  <a:gd name="T12" fmla="*/ 16 w 86"/>
                  <a:gd name="T13" fmla="*/ 9 h 76"/>
                  <a:gd name="T14" fmla="*/ 16 w 86"/>
                  <a:gd name="T15" fmla="*/ 9 h 76"/>
                  <a:gd name="T16" fmla="*/ 20 w 86"/>
                  <a:gd name="T17" fmla="*/ 12 h 76"/>
                  <a:gd name="T18" fmla="*/ 21 w 86"/>
                  <a:gd name="T19" fmla="*/ 10 h 76"/>
                  <a:gd name="T20" fmla="*/ 17 w 86"/>
                  <a:gd name="T21" fmla="*/ 9 h 76"/>
                  <a:gd name="T22" fmla="*/ 21 w 86"/>
                  <a:gd name="T23" fmla="*/ 6 h 76"/>
                  <a:gd name="T24" fmla="*/ 20 w 86"/>
                  <a:gd name="T25" fmla="*/ 5 h 76"/>
                  <a:gd name="T26" fmla="*/ 18 w 86"/>
                  <a:gd name="T27" fmla="*/ 6 h 76"/>
                  <a:gd name="T28" fmla="*/ 16 w 86"/>
                  <a:gd name="T29" fmla="*/ 6 h 76"/>
                  <a:gd name="T30" fmla="*/ 16 w 86"/>
                  <a:gd name="T31" fmla="*/ 7 h 76"/>
                  <a:gd name="T32" fmla="*/ 19 w 86"/>
                  <a:gd name="T33" fmla="*/ 3 h 76"/>
                  <a:gd name="T34" fmla="*/ 18 w 86"/>
                  <a:gd name="T35" fmla="*/ 2 h 76"/>
                  <a:gd name="T36" fmla="*/ 17 w 86"/>
                  <a:gd name="T37" fmla="*/ 4 h 76"/>
                  <a:gd name="T38" fmla="*/ 15 w 86"/>
                  <a:gd name="T39" fmla="*/ 6 h 76"/>
                  <a:gd name="T40" fmla="*/ 16 w 86"/>
                  <a:gd name="T41" fmla="*/ 6 h 76"/>
                  <a:gd name="T42" fmla="*/ 14 w 86"/>
                  <a:gd name="T43" fmla="*/ 6 h 76"/>
                  <a:gd name="T44" fmla="*/ 14 w 86"/>
                  <a:gd name="T45" fmla="*/ 0 h 76"/>
                  <a:gd name="T46" fmla="*/ 13 w 86"/>
                  <a:gd name="T47" fmla="*/ 3 h 76"/>
                  <a:gd name="T48" fmla="*/ 13 w 86"/>
                  <a:gd name="T49" fmla="*/ 5 h 76"/>
                  <a:gd name="T50" fmla="*/ 10 w 86"/>
                  <a:gd name="T51" fmla="*/ 0 h 76"/>
                  <a:gd name="T52" fmla="*/ 11 w 86"/>
                  <a:gd name="T53" fmla="*/ 5 h 76"/>
                  <a:gd name="T54" fmla="*/ 10 w 86"/>
                  <a:gd name="T55" fmla="*/ 6 h 76"/>
                  <a:gd name="T56" fmla="*/ 10 w 86"/>
                  <a:gd name="T57" fmla="*/ 1 h 76"/>
                  <a:gd name="T58" fmla="*/ 8 w 86"/>
                  <a:gd name="T59" fmla="*/ 1 h 76"/>
                  <a:gd name="T60" fmla="*/ 5 w 86"/>
                  <a:gd name="T61" fmla="*/ 2 h 76"/>
                  <a:gd name="T62" fmla="*/ 8 w 86"/>
                  <a:gd name="T63" fmla="*/ 7 h 76"/>
                  <a:gd name="T64" fmla="*/ 7 w 86"/>
                  <a:gd name="T65" fmla="*/ 7 h 76"/>
                  <a:gd name="T66" fmla="*/ 5 w 86"/>
                  <a:gd name="T67" fmla="*/ 3 h 76"/>
                  <a:gd name="T68" fmla="*/ 3 w 86"/>
                  <a:gd name="T69" fmla="*/ 4 h 76"/>
                  <a:gd name="T70" fmla="*/ 2 w 86"/>
                  <a:gd name="T71" fmla="*/ 5 h 76"/>
                  <a:gd name="T72" fmla="*/ 5 w 86"/>
                  <a:gd name="T73" fmla="*/ 9 h 76"/>
                  <a:gd name="T74" fmla="*/ 1 w 86"/>
                  <a:gd name="T75" fmla="*/ 7 h 76"/>
                  <a:gd name="T76" fmla="*/ 1 w 86"/>
                  <a:gd name="T77" fmla="*/ 8 h 76"/>
                  <a:gd name="T78" fmla="*/ 5 w 86"/>
                  <a:gd name="T79" fmla="*/ 9 h 76"/>
                  <a:gd name="T80" fmla="*/ 0 w 86"/>
                  <a:gd name="T81" fmla="*/ 10 h 76"/>
                  <a:gd name="T82" fmla="*/ 5 w 86"/>
                  <a:gd name="T83" fmla="*/ 11 h 76"/>
                  <a:gd name="T84" fmla="*/ 0 w 86"/>
                  <a:gd name="T85" fmla="*/ 12 h 76"/>
                  <a:gd name="T86" fmla="*/ 0 w 86"/>
                  <a:gd name="T87" fmla="*/ 12 h 76"/>
                  <a:gd name="T88" fmla="*/ 1 w 86"/>
                  <a:gd name="T89" fmla="*/ 15 h 76"/>
                  <a:gd name="T90" fmla="*/ 5 w 86"/>
                  <a:gd name="T91" fmla="*/ 13 h 76"/>
                  <a:gd name="T92" fmla="*/ 7 w 86"/>
                  <a:gd name="T93" fmla="*/ 14 h 76"/>
                  <a:gd name="T94" fmla="*/ 3 w 86"/>
                  <a:gd name="T95" fmla="*/ 18 h 76"/>
                  <a:gd name="T96" fmla="*/ 5 w 86"/>
                  <a:gd name="T97" fmla="*/ 18 h 76"/>
                  <a:gd name="T98" fmla="*/ 5 w 86"/>
                  <a:gd name="T99" fmla="*/ 14 h 76"/>
                  <a:gd name="T100" fmla="*/ 6 w 86"/>
                  <a:gd name="T101" fmla="*/ 19 h 76"/>
                  <a:gd name="T102" fmla="*/ 8 w 86"/>
                  <a:gd name="T103" fmla="*/ 14 h 76"/>
                  <a:gd name="T104" fmla="*/ 9 w 86"/>
                  <a:gd name="T105" fmla="*/ 19 h 76"/>
                  <a:gd name="T106" fmla="*/ 9 w 86"/>
                  <a:gd name="T107" fmla="*/ 19 h 76"/>
                  <a:gd name="T108" fmla="*/ 10 w 86"/>
                  <a:gd name="T109" fmla="*/ 14 h 76"/>
                  <a:gd name="T110" fmla="*/ 10 w 86"/>
                  <a:gd name="T111" fmla="*/ 15 h 76"/>
                  <a:gd name="T112" fmla="*/ 13 w 86"/>
                  <a:gd name="T113" fmla="*/ 13 h 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6"/>
                  <a:gd name="T172" fmla="*/ 0 h 76"/>
                  <a:gd name="T173" fmla="*/ 86 w 86"/>
                  <a:gd name="T174" fmla="*/ 76 h 7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6" h="76">
                    <a:moveTo>
                      <a:pt x="51" y="54"/>
                    </a:moveTo>
                    <a:lnTo>
                      <a:pt x="54" y="51"/>
                    </a:lnTo>
                    <a:lnTo>
                      <a:pt x="68" y="64"/>
                    </a:lnTo>
                    <a:lnTo>
                      <a:pt x="64" y="67"/>
                    </a:lnTo>
                    <a:lnTo>
                      <a:pt x="51" y="54"/>
                    </a:lnTo>
                    <a:close/>
                    <a:moveTo>
                      <a:pt x="68" y="64"/>
                    </a:moveTo>
                    <a:lnTo>
                      <a:pt x="68" y="64"/>
                    </a:lnTo>
                    <a:lnTo>
                      <a:pt x="61" y="57"/>
                    </a:lnTo>
                    <a:lnTo>
                      <a:pt x="68" y="64"/>
                    </a:lnTo>
                    <a:close/>
                    <a:moveTo>
                      <a:pt x="54" y="51"/>
                    </a:moveTo>
                    <a:lnTo>
                      <a:pt x="58" y="47"/>
                    </a:lnTo>
                    <a:lnTo>
                      <a:pt x="71" y="61"/>
                    </a:lnTo>
                    <a:lnTo>
                      <a:pt x="68" y="64"/>
                    </a:lnTo>
                    <a:lnTo>
                      <a:pt x="54" y="51"/>
                    </a:lnTo>
                    <a:close/>
                    <a:moveTo>
                      <a:pt x="58" y="47"/>
                    </a:moveTo>
                    <a:lnTo>
                      <a:pt x="58" y="47"/>
                    </a:lnTo>
                    <a:lnTo>
                      <a:pt x="64" y="54"/>
                    </a:lnTo>
                    <a:lnTo>
                      <a:pt x="58" y="47"/>
                    </a:lnTo>
                    <a:close/>
                    <a:moveTo>
                      <a:pt x="58" y="47"/>
                    </a:moveTo>
                    <a:lnTo>
                      <a:pt x="61" y="44"/>
                    </a:lnTo>
                    <a:lnTo>
                      <a:pt x="74" y="57"/>
                    </a:lnTo>
                    <a:lnTo>
                      <a:pt x="71" y="61"/>
                    </a:lnTo>
                    <a:lnTo>
                      <a:pt x="58" y="47"/>
                    </a:lnTo>
                    <a:close/>
                    <a:moveTo>
                      <a:pt x="74" y="57"/>
                    </a:moveTo>
                    <a:lnTo>
                      <a:pt x="83" y="48"/>
                    </a:lnTo>
                    <a:lnTo>
                      <a:pt x="74" y="57"/>
                    </a:lnTo>
                    <a:lnTo>
                      <a:pt x="68" y="51"/>
                    </a:lnTo>
                    <a:lnTo>
                      <a:pt x="74" y="57"/>
                    </a:lnTo>
                    <a:close/>
                    <a:moveTo>
                      <a:pt x="61" y="44"/>
                    </a:moveTo>
                    <a:lnTo>
                      <a:pt x="64" y="41"/>
                    </a:lnTo>
                    <a:lnTo>
                      <a:pt x="77" y="54"/>
                    </a:lnTo>
                    <a:lnTo>
                      <a:pt x="74" y="57"/>
                    </a:lnTo>
                    <a:lnTo>
                      <a:pt x="61" y="44"/>
                    </a:lnTo>
                    <a:close/>
                    <a:moveTo>
                      <a:pt x="79" y="52"/>
                    </a:moveTo>
                    <a:lnTo>
                      <a:pt x="79" y="53"/>
                    </a:lnTo>
                    <a:lnTo>
                      <a:pt x="77" y="54"/>
                    </a:lnTo>
                    <a:lnTo>
                      <a:pt x="71" y="47"/>
                    </a:lnTo>
                    <a:lnTo>
                      <a:pt x="79" y="52"/>
                    </a:lnTo>
                    <a:close/>
                    <a:moveTo>
                      <a:pt x="62" y="44"/>
                    </a:moveTo>
                    <a:lnTo>
                      <a:pt x="65" y="37"/>
                    </a:lnTo>
                    <a:lnTo>
                      <a:pt x="82" y="45"/>
                    </a:lnTo>
                    <a:lnTo>
                      <a:pt x="79" y="52"/>
                    </a:lnTo>
                    <a:lnTo>
                      <a:pt x="62" y="44"/>
                    </a:lnTo>
                    <a:close/>
                    <a:moveTo>
                      <a:pt x="65" y="37"/>
                    </a:moveTo>
                    <a:lnTo>
                      <a:pt x="65" y="36"/>
                    </a:lnTo>
                    <a:lnTo>
                      <a:pt x="66" y="34"/>
                    </a:lnTo>
                    <a:lnTo>
                      <a:pt x="74" y="42"/>
                    </a:lnTo>
                    <a:lnTo>
                      <a:pt x="65" y="37"/>
                    </a:lnTo>
                    <a:close/>
                    <a:moveTo>
                      <a:pt x="66" y="34"/>
                    </a:moveTo>
                    <a:lnTo>
                      <a:pt x="70" y="32"/>
                    </a:lnTo>
                    <a:lnTo>
                      <a:pt x="83" y="45"/>
                    </a:lnTo>
                    <a:lnTo>
                      <a:pt x="81" y="48"/>
                    </a:lnTo>
                    <a:lnTo>
                      <a:pt x="66" y="34"/>
                    </a:lnTo>
                    <a:close/>
                    <a:moveTo>
                      <a:pt x="86" y="39"/>
                    </a:moveTo>
                    <a:lnTo>
                      <a:pt x="86" y="42"/>
                    </a:lnTo>
                    <a:lnTo>
                      <a:pt x="83" y="45"/>
                    </a:lnTo>
                    <a:lnTo>
                      <a:pt x="76" y="39"/>
                    </a:lnTo>
                    <a:lnTo>
                      <a:pt x="86" y="39"/>
                    </a:lnTo>
                    <a:close/>
                    <a:moveTo>
                      <a:pt x="68" y="39"/>
                    </a:moveTo>
                    <a:lnTo>
                      <a:pt x="68" y="35"/>
                    </a:lnTo>
                    <a:lnTo>
                      <a:pt x="86" y="35"/>
                    </a:lnTo>
                    <a:lnTo>
                      <a:pt x="86" y="39"/>
                    </a:lnTo>
                    <a:lnTo>
                      <a:pt x="68" y="39"/>
                    </a:lnTo>
                    <a:close/>
                    <a:moveTo>
                      <a:pt x="68" y="35"/>
                    </a:moveTo>
                    <a:lnTo>
                      <a:pt x="68" y="29"/>
                    </a:lnTo>
                    <a:lnTo>
                      <a:pt x="86" y="29"/>
                    </a:lnTo>
                    <a:lnTo>
                      <a:pt x="86" y="35"/>
                    </a:lnTo>
                    <a:lnTo>
                      <a:pt x="68" y="35"/>
                    </a:lnTo>
                    <a:close/>
                    <a:moveTo>
                      <a:pt x="84" y="22"/>
                    </a:moveTo>
                    <a:lnTo>
                      <a:pt x="86" y="25"/>
                    </a:lnTo>
                    <a:lnTo>
                      <a:pt x="86" y="29"/>
                    </a:lnTo>
                    <a:lnTo>
                      <a:pt x="76" y="29"/>
                    </a:lnTo>
                    <a:lnTo>
                      <a:pt x="84" y="22"/>
                    </a:lnTo>
                    <a:close/>
                    <a:moveTo>
                      <a:pt x="70" y="35"/>
                    </a:moveTo>
                    <a:lnTo>
                      <a:pt x="66" y="32"/>
                    </a:lnTo>
                    <a:lnTo>
                      <a:pt x="81" y="19"/>
                    </a:lnTo>
                    <a:lnTo>
                      <a:pt x="84" y="22"/>
                    </a:lnTo>
                    <a:lnTo>
                      <a:pt x="70" y="35"/>
                    </a:lnTo>
                    <a:close/>
                    <a:moveTo>
                      <a:pt x="66" y="32"/>
                    </a:moveTo>
                    <a:lnTo>
                      <a:pt x="64" y="30"/>
                    </a:lnTo>
                    <a:lnTo>
                      <a:pt x="64" y="25"/>
                    </a:lnTo>
                    <a:lnTo>
                      <a:pt x="74" y="25"/>
                    </a:lnTo>
                    <a:lnTo>
                      <a:pt x="66" y="32"/>
                    </a:lnTo>
                    <a:close/>
                    <a:moveTo>
                      <a:pt x="64" y="25"/>
                    </a:moveTo>
                    <a:lnTo>
                      <a:pt x="64" y="22"/>
                    </a:lnTo>
                    <a:lnTo>
                      <a:pt x="83" y="22"/>
                    </a:lnTo>
                    <a:lnTo>
                      <a:pt x="83" y="25"/>
                    </a:lnTo>
                    <a:lnTo>
                      <a:pt x="64" y="25"/>
                    </a:lnTo>
                    <a:close/>
                    <a:moveTo>
                      <a:pt x="81" y="15"/>
                    </a:moveTo>
                    <a:lnTo>
                      <a:pt x="83" y="19"/>
                    </a:lnTo>
                    <a:lnTo>
                      <a:pt x="83" y="22"/>
                    </a:lnTo>
                    <a:lnTo>
                      <a:pt x="74" y="22"/>
                    </a:lnTo>
                    <a:lnTo>
                      <a:pt x="81" y="15"/>
                    </a:lnTo>
                    <a:close/>
                    <a:moveTo>
                      <a:pt x="66" y="29"/>
                    </a:moveTo>
                    <a:lnTo>
                      <a:pt x="64" y="26"/>
                    </a:lnTo>
                    <a:lnTo>
                      <a:pt x="77" y="12"/>
                    </a:lnTo>
                    <a:lnTo>
                      <a:pt x="81" y="15"/>
                    </a:lnTo>
                    <a:lnTo>
                      <a:pt x="66" y="29"/>
                    </a:lnTo>
                    <a:close/>
                    <a:moveTo>
                      <a:pt x="77" y="12"/>
                    </a:moveTo>
                    <a:lnTo>
                      <a:pt x="77" y="12"/>
                    </a:lnTo>
                    <a:lnTo>
                      <a:pt x="71" y="19"/>
                    </a:lnTo>
                    <a:lnTo>
                      <a:pt x="77" y="12"/>
                    </a:lnTo>
                    <a:close/>
                    <a:moveTo>
                      <a:pt x="64" y="26"/>
                    </a:moveTo>
                    <a:lnTo>
                      <a:pt x="61" y="23"/>
                    </a:lnTo>
                    <a:lnTo>
                      <a:pt x="74" y="9"/>
                    </a:lnTo>
                    <a:lnTo>
                      <a:pt x="77" y="12"/>
                    </a:lnTo>
                    <a:lnTo>
                      <a:pt x="64" y="26"/>
                    </a:lnTo>
                    <a:close/>
                    <a:moveTo>
                      <a:pt x="61" y="23"/>
                    </a:moveTo>
                    <a:lnTo>
                      <a:pt x="51" y="13"/>
                    </a:lnTo>
                    <a:lnTo>
                      <a:pt x="61" y="23"/>
                    </a:lnTo>
                    <a:lnTo>
                      <a:pt x="68" y="16"/>
                    </a:lnTo>
                    <a:lnTo>
                      <a:pt x="61" y="23"/>
                    </a:lnTo>
                    <a:close/>
                    <a:moveTo>
                      <a:pt x="61" y="23"/>
                    </a:moveTo>
                    <a:lnTo>
                      <a:pt x="58" y="20"/>
                    </a:lnTo>
                    <a:lnTo>
                      <a:pt x="71" y="7"/>
                    </a:lnTo>
                    <a:lnTo>
                      <a:pt x="74" y="9"/>
                    </a:lnTo>
                    <a:lnTo>
                      <a:pt x="61" y="23"/>
                    </a:lnTo>
                    <a:close/>
                    <a:moveTo>
                      <a:pt x="64" y="3"/>
                    </a:moveTo>
                    <a:lnTo>
                      <a:pt x="68" y="3"/>
                    </a:lnTo>
                    <a:lnTo>
                      <a:pt x="71" y="7"/>
                    </a:lnTo>
                    <a:lnTo>
                      <a:pt x="64" y="13"/>
                    </a:lnTo>
                    <a:lnTo>
                      <a:pt x="64" y="3"/>
                    </a:lnTo>
                    <a:close/>
                    <a:moveTo>
                      <a:pt x="64" y="22"/>
                    </a:moveTo>
                    <a:lnTo>
                      <a:pt x="61" y="22"/>
                    </a:lnTo>
                    <a:lnTo>
                      <a:pt x="61" y="3"/>
                    </a:lnTo>
                    <a:lnTo>
                      <a:pt x="64" y="3"/>
                    </a:lnTo>
                    <a:lnTo>
                      <a:pt x="64" y="22"/>
                    </a:lnTo>
                    <a:close/>
                    <a:moveTo>
                      <a:pt x="61" y="22"/>
                    </a:moveTo>
                    <a:lnTo>
                      <a:pt x="59" y="22"/>
                    </a:lnTo>
                    <a:lnTo>
                      <a:pt x="57" y="21"/>
                    </a:lnTo>
                    <a:lnTo>
                      <a:pt x="61" y="13"/>
                    </a:lnTo>
                    <a:lnTo>
                      <a:pt x="61" y="22"/>
                    </a:lnTo>
                    <a:close/>
                    <a:moveTo>
                      <a:pt x="57" y="21"/>
                    </a:moveTo>
                    <a:lnTo>
                      <a:pt x="50" y="19"/>
                    </a:lnTo>
                    <a:lnTo>
                      <a:pt x="59" y="1"/>
                    </a:lnTo>
                    <a:lnTo>
                      <a:pt x="65" y="4"/>
                    </a:lnTo>
                    <a:lnTo>
                      <a:pt x="57" y="21"/>
                    </a:lnTo>
                    <a:close/>
                    <a:moveTo>
                      <a:pt x="54" y="0"/>
                    </a:moveTo>
                    <a:lnTo>
                      <a:pt x="57" y="0"/>
                    </a:lnTo>
                    <a:lnTo>
                      <a:pt x="59" y="1"/>
                    </a:lnTo>
                    <a:lnTo>
                      <a:pt x="54" y="10"/>
                    </a:lnTo>
                    <a:lnTo>
                      <a:pt x="54" y="0"/>
                    </a:lnTo>
                    <a:close/>
                    <a:moveTo>
                      <a:pt x="54" y="19"/>
                    </a:moveTo>
                    <a:lnTo>
                      <a:pt x="51" y="19"/>
                    </a:lnTo>
                    <a:lnTo>
                      <a:pt x="51" y="0"/>
                    </a:lnTo>
                    <a:lnTo>
                      <a:pt x="54" y="0"/>
                    </a:lnTo>
                    <a:lnTo>
                      <a:pt x="54" y="19"/>
                    </a:lnTo>
                    <a:close/>
                    <a:moveTo>
                      <a:pt x="51" y="19"/>
                    </a:moveTo>
                    <a:lnTo>
                      <a:pt x="45" y="19"/>
                    </a:lnTo>
                    <a:lnTo>
                      <a:pt x="45" y="0"/>
                    </a:lnTo>
                    <a:lnTo>
                      <a:pt x="51" y="0"/>
                    </a:lnTo>
                    <a:lnTo>
                      <a:pt x="51" y="19"/>
                    </a:lnTo>
                    <a:close/>
                    <a:moveTo>
                      <a:pt x="41" y="1"/>
                    </a:moveTo>
                    <a:lnTo>
                      <a:pt x="43" y="0"/>
                    </a:lnTo>
                    <a:lnTo>
                      <a:pt x="45" y="0"/>
                    </a:lnTo>
                    <a:lnTo>
                      <a:pt x="45" y="10"/>
                    </a:lnTo>
                    <a:lnTo>
                      <a:pt x="41" y="1"/>
                    </a:lnTo>
                    <a:close/>
                    <a:moveTo>
                      <a:pt x="49" y="19"/>
                    </a:moveTo>
                    <a:lnTo>
                      <a:pt x="43" y="21"/>
                    </a:lnTo>
                    <a:lnTo>
                      <a:pt x="34" y="4"/>
                    </a:lnTo>
                    <a:lnTo>
                      <a:pt x="41" y="1"/>
                    </a:lnTo>
                    <a:lnTo>
                      <a:pt x="49" y="19"/>
                    </a:lnTo>
                    <a:close/>
                    <a:moveTo>
                      <a:pt x="43" y="21"/>
                    </a:moveTo>
                    <a:lnTo>
                      <a:pt x="41" y="22"/>
                    </a:lnTo>
                    <a:lnTo>
                      <a:pt x="39" y="22"/>
                    </a:lnTo>
                    <a:lnTo>
                      <a:pt x="39" y="13"/>
                    </a:lnTo>
                    <a:lnTo>
                      <a:pt x="43" y="21"/>
                    </a:lnTo>
                    <a:close/>
                    <a:moveTo>
                      <a:pt x="39" y="22"/>
                    </a:moveTo>
                    <a:lnTo>
                      <a:pt x="36" y="22"/>
                    </a:lnTo>
                    <a:lnTo>
                      <a:pt x="36" y="3"/>
                    </a:lnTo>
                    <a:lnTo>
                      <a:pt x="39" y="3"/>
                    </a:lnTo>
                    <a:lnTo>
                      <a:pt x="39" y="22"/>
                    </a:lnTo>
                    <a:close/>
                    <a:moveTo>
                      <a:pt x="31" y="4"/>
                    </a:moveTo>
                    <a:lnTo>
                      <a:pt x="33" y="3"/>
                    </a:lnTo>
                    <a:lnTo>
                      <a:pt x="36" y="3"/>
                    </a:lnTo>
                    <a:lnTo>
                      <a:pt x="36" y="13"/>
                    </a:lnTo>
                    <a:lnTo>
                      <a:pt x="31" y="4"/>
                    </a:lnTo>
                    <a:close/>
                    <a:moveTo>
                      <a:pt x="40" y="21"/>
                    </a:moveTo>
                    <a:lnTo>
                      <a:pt x="33" y="24"/>
                    </a:lnTo>
                    <a:lnTo>
                      <a:pt x="25" y="8"/>
                    </a:lnTo>
                    <a:lnTo>
                      <a:pt x="31" y="4"/>
                    </a:lnTo>
                    <a:lnTo>
                      <a:pt x="40" y="21"/>
                    </a:lnTo>
                    <a:close/>
                    <a:moveTo>
                      <a:pt x="22" y="9"/>
                    </a:moveTo>
                    <a:lnTo>
                      <a:pt x="23" y="8"/>
                    </a:lnTo>
                    <a:lnTo>
                      <a:pt x="25" y="8"/>
                    </a:lnTo>
                    <a:lnTo>
                      <a:pt x="29" y="16"/>
                    </a:lnTo>
                    <a:lnTo>
                      <a:pt x="22" y="9"/>
                    </a:lnTo>
                    <a:close/>
                    <a:moveTo>
                      <a:pt x="36" y="23"/>
                    </a:moveTo>
                    <a:lnTo>
                      <a:pt x="32" y="26"/>
                    </a:lnTo>
                    <a:lnTo>
                      <a:pt x="19" y="12"/>
                    </a:lnTo>
                    <a:lnTo>
                      <a:pt x="22" y="9"/>
                    </a:lnTo>
                    <a:lnTo>
                      <a:pt x="36" y="23"/>
                    </a:lnTo>
                    <a:close/>
                    <a:moveTo>
                      <a:pt x="32" y="26"/>
                    </a:moveTo>
                    <a:lnTo>
                      <a:pt x="31" y="27"/>
                    </a:lnTo>
                    <a:lnTo>
                      <a:pt x="30" y="27"/>
                    </a:lnTo>
                    <a:lnTo>
                      <a:pt x="26" y="19"/>
                    </a:lnTo>
                    <a:lnTo>
                      <a:pt x="32" y="26"/>
                    </a:lnTo>
                    <a:close/>
                    <a:moveTo>
                      <a:pt x="30" y="27"/>
                    </a:moveTo>
                    <a:lnTo>
                      <a:pt x="23" y="31"/>
                    </a:lnTo>
                    <a:lnTo>
                      <a:pt x="16" y="14"/>
                    </a:lnTo>
                    <a:lnTo>
                      <a:pt x="21" y="11"/>
                    </a:lnTo>
                    <a:lnTo>
                      <a:pt x="30" y="27"/>
                    </a:lnTo>
                    <a:close/>
                    <a:moveTo>
                      <a:pt x="12" y="15"/>
                    </a:moveTo>
                    <a:lnTo>
                      <a:pt x="14" y="14"/>
                    </a:lnTo>
                    <a:lnTo>
                      <a:pt x="16" y="14"/>
                    </a:lnTo>
                    <a:lnTo>
                      <a:pt x="20" y="22"/>
                    </a:lnTo>
                    <a:lnTo>
                      <a:pt x="12" y="15"/>
                    </a:lnTo>
                    <a:close/>
                    <a:moveTo>
                      <a:pt x="27" y="29"/>
                    </a:moveTo>
                    <a:lnTo>
                      <a:pt x="23" y="32"/>
                    </a:lnTo>
                    <a:lnTo>
                      <a:pt x="10" y="19"/>
                    </a:lnTo>
                    <a:lnTo>
                      <a:pt x="12" y="15"/>
                    </a:lnTo>
                    <a:lnTo>
                      <a:pt x="27" y="29"/>
                    </a:lnTo>
                    <a:close/>
                    <a:moveTo>
                      <a:pt x="8" y="21"/>
                    </a:moveTo>
                    <a:lnTo>
                      <a:pt x="8" y="20"/>
                    </a:lnTo>
                    <a:lnTo>
                      <a:pt x="10" y="19"/>
                    </a:lnTo>
                    <a:lnTo>
                      <a:pt x="17" y="25"/>
                    </a:lnTo>
                    <a:lnTo>
                      <a:pt x="8" y="21"/>
                    </a:lnTo>
                    <a:close/>
                    <a:moveTo>
                      <a:pt x="25" y="30"/>
                    </a:moveTo>
                    <a:lnTo>
                      <a:pt x="21" y="36"/>
                    </a:lnTo>
                    <a:lnTo>
                      <a:pt x="5" y="27"/>
                    </a:lnTo>
                    <a:lnTo>
                      <a:pt x="8" y="21"/>
                    </a:lnTo>
                    <a:lnTo>
                      <a:pt x="25" y="30"/>
                    </a:lnTo>
                    <a:close/>
                    <a:moveTo>
                      <a:pt x="4" y="32"/>
                    </a:moveTo>
                    <a:lnTo>
                      <a:pt x="4" y="30"/>
                    </a:lnTo>
                    <a:lnTo>
                      <a:pt x="5" y="27"/>
                    </a:lnTo>
                    <a:lnTo>
                      <a:pt x="14" y="32"/>
                    </a:lnTo>
                    <a:lnTo>
                      <a:pt x="4" y="32"/>
                    </a:lnTo>
                    <a:close/>
                    <a:moveTo>
                      <a:pt x="22" y="32"/>
                    </a:moveTo>
                    <a:lnTo>
                      <a:pt x="22" y="35"/>
                    </a:lnTo>
                    <a:lnTo>
                      <a:pt x="4" y="35"/>
                    </a:lnTo>
                    <a:lnTo>
                      <a:pt x="4" y="32"/>
                    </a:lnTo>
                    <a:lnTo>
                      <a:pt x="22" y="32"/>
                    </a:lnTo>
                    <a:close/>
                    <a:moveTo>
                      <a:pt x="22" y="35"/>
                    </a:moveTo>
                    <a:lnTo>
                      <a:pt x="22" y="39"/>
                    </a:lnTo>
                    <a:lnTo>
                      <a:pt x="20" y="42"/>
                    </a:lnTo>
                    <a:lnTo>
                      <a:pt x="14" y="35"/>
                    </a:lnTo>
                    <a:lnTo>
                      <a:pt x="22" y="35"/>
                    </a:lnTo>
                    <a:close/>
                    <a:moveTo>
                      <a:pt x="20" y="42"/>
                    </a:moveTo>
                    <a:lnTo>
                      <a:pt x="17" y="45"/>
                    </a:lnTo>
                    <a:lnTo>
                      <a:pt x="4" y="32"/>
                    </a:lnTo>
                    <a:lnTo>
                      <a:pt x="7" y="29"/>
                    </a:lnTo>
                    <a:lnTo>
                      <a:pt x="20" y="42"/>
                    </a:lnTo>
                    <a:close/>
                    <a:moveTo>
                      <a:pt x="0" y="39"/>
                    </a:moveTo>
                    <a:lnTo>
                      <a:pt x="0" y="34"/>
                    </a:lnTo>
                    <a:lnTo>
                      <a:pt x="4" y="32"/>
                    </a:lnTo>
                    <a:lnTo>
                      <a:pt x="10" y="39"/>
                    </a:lnTo>
                    <a:lnTo>
                      <a:pt x="0" y="39"/>
                    </a:lnTo>
                    <a:close/>
                    <a:moveTo>
                      <a:pt x="20" y="39"/>
                    </a:moveTo>
                    <a:lnTo>
                      <a:pt x="20" y="44"/>
                    </a:lnTo>
                    <a:lnTo>
                      <a:pt x="0" y="44"/>
                    </a:lnTo>
                    <a:lnTo>
                      <a:pt x="0" y="39"/>
                    </a:lnTo>
                    <a:lnTo>
                      <a:pt x="20" y="39"/>
                    </a:lnTo>
                    <a:close/>
                    <a:moveTo>
                      <a:pt x="20" y="44"/>
                    </a:moveTo>
                    <a:lnTo>
                      <a:pt x="20" y="47"/>
                    </a:lnTo>
                    <a:lnTo>
                      <a:pt x="0" y="47"/>
                    </a:lnTo>
                    <a:lnTo>
                      <a:pt x="0" y="44"/>
                    </a:lnTo>
                    <a:lnTo>
                      <a:pt x="20" y="44"/>
                    </a:lnTo>
                    <a:close/>
                    <a:moveTo>
                      <a:pt x="20" y="47"/>
                    </a:moveTo>
                    <a:lnTo>
                      <a:pt x="20" y="54"/>
                    </a:lnTo>
                    <a:lnTo>
                      <a:pt x="0" y="54"/>
                    </a:lnTo>
                    <a:lnTo>
                      <a:pt x="0" y="47"/>
                    </a:lnTo>
                    <a:lnTo>
                      <a:pt x="20" y="47"/>
                    </a:lnTo>
                    <a:close/>
                    <a:moveTo>
                      <a:pt x="4" y="61"/>
                    </a:moveTo>
                    <a:lnTo>
                      <a:pt x="0" y="58"/>
                    </a:lnTo>
                    <a:lnTo>
                      <a:pt x="0" y="54"/>
                    </a:lnTo>
                    <a:lnTo>
                      <a:pt x="10" y="54"/>
                    </a:lnTo>
                    <a:lnTo>
                      <a:pt x="4" y="61"/>
                    </a:lnTo>
                    <a:close/>
                    <a:moveTo>
                      <a:pt x="17" y="47"/>
                    </a:moveTo>
                    <a:lnTo>
                      <a:pt x="20" y="51"/>
                    </a:lnTo>
                    <a:lnTo>
                      <a:pt x="7" y="64"/>
                    </a:lnTo>
                    <a:lnTo>
                      <a:pt x="4" y="61"/>
                    </a:lnTo>
                    <a:lnTo>
                      <a:pt x="17" y="47"/>
                    </a:lnTo>
                    <a:close/>
                    <a:moveTo>
                      <a:pt x="20" y="51"/>
                    </a:moveTo>
                    <a:lnTo>
                      <a:pt x="23" y="54"/>
                    </a:lnTo>
                    <a:lnTo>
                      <a:pt x="10" y="67"/>
                    </a:lnTo>
                    <a:lnTo>
                      <a:pt x="7" y="64"/>
                    </a:lnTo>
                    <a:lnTo>
                      <a:pt x="20" y="51"/>
                    </a:lnTo>
                    <a:close/>
                    <a:moveTo>
                      <a:pt x="23" y="54"/>
                    </a:moveTo>
                    <a:lnTo>
                      <a:pt x="27" y="57"/>
                    </a:lnTo>
                    <a:lnTo>
                      <a:pt x="12" y="70"/>
                    </a:lnTo>
                    <a:lnTo>
                      <a:pt x="10" y="67"/>
                    </a:lnTo>
                    <a:lnTo>
                      <a:pt x="23" y="54"/>
                    </a:lnTo>
                    <a:close/>
                    <a:moveTo>
                      <a:pt x="20" y="73"/>
                    </a:moveTo>
                    <a:lnTo>
                      <a:pt x="16" y="73"/>
                    </a:lnTo>
                    <a:lnTo>
                      <a:pt x="12" y="70"/>
                    </a:lnTo>
                    <a:lnTo>
                      <a:pt x="20" y="64"/>
                    </a:lnTo>
                    <a:lnTo>
                      <a:pt x="20" y="73"/>
                    </a:lnTo>
                    <a:close/>
                    <a:moveTo>
                      <a:pt x="20" y="54"/>
                    </a:moveTo>
                    <a:lnTo>
                      <a:pt x="22" y="54"/>
                    </a:lnTo>
                    <a:lnTo>
                      <a:pt x="22" y="73"/>
                    </a:lnTo>
                    <a:lnTo>
                      <a:pt x="20" y="73"/>
                    </a:lnTo>
                    <a:lnTo>
                      <a:pt x="20" y="54"/>
                    </a:lnTo>
                    <a:close/>
                    <a:moveTo>
                      <a:pt x="22" y="54"/>
                    </a:moveTo>
                    <a:lnTo>
                      <a:pt x="27" y="54"/>
                    </a:lnTo>
                    <a:lnTo>
                      <a:pt x="30" y="57"/>
                    </a:lnTo>
                    <a:lnTo>
                      <a:pt x="22" y="64"/>
                    </a:lnTo>
                    <a:lnTo>
                      <a:pt x="22" y="54"/>
                    </a:lnTo>
                    <a:close/>
                    <a:moveTo>
                      <a:pt x="30" y="57"/>
                    </a:moveTo>
                    <a:lnTo>
                      <a:pt x="32" y="61"/>
                    </a:lnTo>
                    <a:lnTo>
                      <a:pt x="19" y="74"/>
                    </a:lnTo>
                    <a:lnTo>
                      <a:pt x="16" y="70"/>
                    </a:lnTo>
                    <a:lnTo>
                      <a:pt x="30" y="57"/>
                    </a:lnTo>
                    <a:close/>
                    <a:moveTo>
                      <a:pt x="26" y="76"/>
                    </a:moveTo>
                    <a:lnTo>
                      <a:pt x="22" y="76"/>
                    </a:lnTo>
                    <a:lnTo>
                      <a:pt x="19" y="74"/>
                    </a:lnTo>
                    <a:lnTo>
                      <a:pt x="26" y="67"/>
                    </a:lnTo>
                    <a:lnTo>
                      <a:pt x="26" y="76"/>
                    </a:lnTo>
                    <a:close/>
                    <a:moveTo>
                      <a:pt x="26" y="57"/>
                    </a:moveTo>
                    <a:lnTo>
                      <a:pt x="32" y="57"/>
                    </a:lnTo>
                    <a:lnTo>
                      <a:pt x="32" y="76"/>
                    </a:lnTo>
                    <a:lnTo>
                      <a:pt x="26" y="76"/>
                    </a:lnTo>
                    <a:lnTo>
                      <a:pt x="26" y="57"/>
                    </a:lnTo>
                    <a:close/>
                    <a:moveTo>
                      <a:pt x="32" y="57"/>
                    </a:moveTo>
                    <a:lnTo>
                      <a:pt x="36" y="57"/>
                    </a:lnTo>
                    <a:lnTo>
                      <a:pt x="36" y="76"/>
                    </a:lnTo>
                    <a:lnTo>
                      <a:pt x="32" y="76"/>
                    </a:lnTo>
                    <a:lnTo>
                      <a:pt x="32" y="57"/>
                    </a:lnTo>
                    <a:close/>
                    <a:moveTo>
                      <a:pt x="36" y="57"/>
                    </a:moveTo>
                    <a:lnTo>
                      <a:pt x="42" y="57"/>
                    </a:lnTo>
                    <a:lnTo>
                      <a:pt x="42" y="76"/>
                    </a:lnTo>
                    <a:lnTo>
                      <a:pt x="36" y="76"/>
                    </a:lnTo>
                    <a:lnTo>
                      <a:pt x="36" y="57"/>
                    </a:lnTo>
                    <a:close/>
                    <a:moveTo>
                      <a:pt x="42" y="57"/>
                    </a:moveTo>
                    <a:lnTo>
                      <a:pt x="45" y="57"/>
                    </a:lnTo>
                    <a:lnTo>
                      <a:pt x="45" y="76"/>
                    </a:lnTo>
                    <a:lnTo>
                      <a:pt x="42" y="76"/>
                    </a:lnTo>
                    <a:lnTo>
                      <a:pt x="42" y="57"/>
                    </a:lnTo>
                    <a:close/>
                    <a:moveTo>
                      <a:pt x="49" y="75"/>
                    </a:moveTo>
                    <a:lnTo>
                      <a:pt x="48" y="76"/>
                    </a:lnTo>
                    <a:lnTo>
                      <a:pt x="45" y="76"/>
                    </a:lnTo>
                    <a:lnTo>
                      <a:pt x="45" y="67"/>
                    </a:lnTo>
                    <a:lnTo>
                      <a:pt x="49" y="75"/>
                    </a:lnTo>
                    <a:close/>
                    <a:moveTo>
                      <a:pt x="41" y="58"/>
                    </a:moveTo>
                    <a:lnTo>
                      <a:pt x="47" y="55"/>
                    </a:lnTo>
                    <a:lnTo>
                      <a:pt x="55" y="73"/>
                    </a:lnTo>
                    <a:lnTo>
                      <a:pt x="49" y="75"/>
                    </a:lnTo>
                    <a:lnTo>
                      <a:pt x="41" y="58"/>
                    </a:lnTo>
                    <a:close/>
                    <a:moveTo>
                      <a:pt x="47" y="55"/>
                    </a:moveTo>
                    <a:lnTo>
                      <a:pt x="53" y="52"/>
                    </a:lnTo>
                    <a:lnTo>
                      <a:pt x="62" y="69"/>
                    </a:lnTo>
                    <a:lnTo>
                      <a:pt x="55" y="73"/>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00" name="Freeform 386">
                <a:extLst>
                  <a:ext uri="{FF2B5EF4-FFF2-40B4-BE49-F238E27FC236}">
                    <a16:creationId xmlns:a16="http://schemas.microsoft.com/office/drawing/2014/main" id="{B1D3562F-929A-4C0A-BE2B-051FF8FD76E2}"/>
                  </a:ext>
                </a:extLst>
              </p:cNvPr>
              <p:cNvSpPr>
                <a:spLocks/>
              </p:cNvSpPr>
              <p:nvPr/>
            </p:nvSpPr>
            <p:spPr bwMode="auto">
              <a:xfrm>
                <a:off x="3269" y="3164"/>
                <a:ext cx="17" cy="15"/>
              </a:xfrm>
              <a:custGeom>
                <a:avLst/>
                <a:gdLst>
                  <a:gd name="T0" fmla="*/ 12 w 68"/>
                  <a:gd name="T1" fmla="*/ 13 h 57"/>
                  <a:gd name="T2" fmla="*/ 13 w 68"/>
                  <a:gd name="T3" fmla="*/ 13 h 57"/>
                  <a:gd name="T4" fmla="*/ 15 w 68"/>
                  <a:gd name="T5" fmla="*/ 12 h 57"/>
                  <a:gd name="T6" fmla="*/ 15 w 68"/>
                  <a:gd name="T7" fmla="*/ 10 h 57"/>
                  <a:gd name="T8" fmla="*/ 16 w 68"/>
                  <a:gd name="T9" fmla="*/ 9 h 57"/>
                  <a:gd name="T10" fmla="*/ 16 w 68"/>
                  <a:gd name="T11" fmla="*/ 8 h 57"/>
                  <a:gd name="T12" fmla="*/ 17 w 68"/>
                  <a:gd name="T13" fmla="*/ 7 h 57"/>
                  <a:gd name="T14" fmla="*/ 17 w 68"/>
                  <a:gd name="T15" fmla="*/ 6 h 57"/>
                  <a:gd name="T16" fmla="*/ 17 w 68"/>
                  <a:gd name="T17" fmla="*/ 5 h 57"/>
                  <a:gd name="T18" fmla="*/ 17 w 68"/>
                  <a:gd name="T19" fmla="*/ 3 h 57"/>
                  <a:gd name="T20" fmla="*/ 16 w 68"/>
                  <a:gd name="T21" fmla="*/ 3 h 57"/>
                  <a:gd name="T22" fmla="*/ 16 w 68"/>
                  <a:gd name="T23" fmla="*/ 2 h 57"/>
                  <a:gd name="T24" fmla="*/ 15 w 68"/>
                  <a:gd name="T25" fmla="*/ 1 h 57"/>
                  <a:gd name="T26" fmla="*/ 14 w 68"/>
                  <a:gd name="T27" fmla="*/ 0 h 57"/>
                  <a:gd name="T28" fmla="*/ 13 w 68"/>
                  <a:gd name="T29" fmla="*/ 0 h 57"/>
                  <a:gd name="T30" fmla="*/ 12 w 68"/>
                  <a:gd name="T31" fmla="*/ 0 h 57"/>
                  <a:gd name="T32" fmla="*/ 11 w 68"/>
                  <a:gd name="T33" fmla="*/ 0 h 57"/>
                  <a:gd name="T34" fmla="*/ 10 w 68"/>
                  <a:gd name="T35" fmla="*/ 0 h 57"/>
                  <a:gd name="T36" fmla="*/ 8 w 68"/>
                  <a:gd name="T37" fmla="*/ 0 h 57"/>
                  <a:gd name="T38" fmla="*/ 7 w 68"/>
                  <a:gd name="T39" fmla="*/ 1 h 57"/>
                  <a:gd name="T40" fmla="*/ 6 w 68"/>
                  <a:gd name="T41" fmla="*/ 1 h 57"/>
                  <a:gd name="T42" fmla="*/ 4 w 68"/>
                  <a:gd name="T43" fmla="*/ 2 h 57"/>
                  <a:gd name="T44" fmla="*/ 4 w 68"/>
                  <a:gd name="T45" fmla="*/ 3 h 57"/>
                  <a:gd name="T46" fmla="*/ 3 w 68"/>
                  <a:gd name="T47" fmla="*/ 4 h 57"/>
                  <a:gd name="T48" fmla="*/ 2 w 68"/>
                  <a:gd name="T49" fmla="*/ 5 h 57"/>
                  <a:gd name="T50" fmla="*/ 1 w 68"/>
                  <a:gd name="T51" fmla="*/ 6 h 57"/>
                  <a:gd name="T52" fmla="*/ 1 w 68"/>
                  <a:gd name="T53" fmla="*/ 8 h 57"/>
                  <a:gd name="T54" fmla="*/ 0 w 68"/>
                  <a:gd name="T55" fmla="*/ 8 h 57"/>
                  <a:gd name="T56" fmla="*/ 0 w 68"/>
                  <a:gd name="T57" fmla="*/ 10 h 57"/>
                  <a:gd name="T58" fmla="*/ 1 w 68"/>
                  <a:gd name="T59" fmla="*/ 11 h 57"/>
                  <a:gd name="T60" fmla="*/ 1 w 68"/>
                  <a:gd name="T61" fmla="*/ 12 h 57"/>
                  <a:gd name="T62" fmla="*/ 2 w 68"/>
                  <a:gd name="T63" fmla="*/ 13 h 57"/>
                  <a:gd name="T64" fmla="*/ 3 w 68"/>
                  <a:gd name="T65" fmla="*/ 13 h 57"/>
                  <a:gd name="T66" fmla="*/ 4 w 68"/>
                  <a:gd name="T67" fmla="*/ 14 h 57"/>
                  <a:gd name="T68" fmla="*/ 5 w 68"/>
                  <a:gd name="T69" fmla="*/ 14 h 57"/>
                  <a:gd name="T70" fmla="*/ 6 w 68"/>
                  <a:gd name="T71" fmla="*/ 15 h 57"/>
                  <a:gd name="T72" fmla="*/ 7 w 68"/>
                  <a:gd name="T73" fmla="*/ 15 h 57"/>
                  <a:gd name="T74" fmla="*/ 8 w 68"/>
                  <a:gd name="T75" fmla="*/ 15 h 57"/>
                  <a:gd name="T76" fmla="*/ 10 w 68"/>
                  <a:gd name="T77" fmla="*/ 14 h 57"/>
                  <a:gd name="T78" fmla="*/ 11 w 68"/>
                  <a:gd name="T79" fmla="*/ 14 h 57"/>
                  <a:gd name="T80" fmla="*/ 12 w 68"/>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57"/>
                  <a:gd name="T125" fmla="*/ 68 w 68"/>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57">
                    <a:moveTo>
                      <a:pt x="49" y="51"/>
                    </a:moveTo>
                    <a:lnTo>
                      <a:pt x="52" y="48"/>
                    </a:lnTo>
                    <a:lnTo>
                      <a:pt x="58" y="45"/>
                    </a:lnTo>
                    <a:lnTo>
                      <a:pt x="61" y="39"/>
                    </a:lnTo>
                    <a:lnTo>
                      <a:pt x="64" y="35"/>
                    </a:lnTo>
                    <a:lnTo>
                      <a:pt x="64" y="32"/>
                    </a:lnTo>
                    <a:lnTo>
                      <a:pt x="68" y="25"/>
                    </a:lnTo>
                    <a:lnTo>
                      <a:pt x="68" y="22"/>
                    </a:lnTo>
                    <a:lnTo>
                      <a:pt x="68" y="20"/>
                    </a:lnTo>
                    <a:lnTo>
                      <a:pt x="68" y="13"/>
                    </a:lnTo>
                    <a:lnTo>
                      <a:pt x="64" y="10"/>
                    </a:lnTo>
                    <a:lnTo>
                      <a:pt x="64" y="7"/>
                    </a:lnTo>
                    <a:lnTo>
                      <a:pt x="61" y="3"/>
                    </a:lnTo>
                    <a:lnTo>
                      <a:pt x="54" y="0"/>
                    </a:lnTo>
                    <a:lnTo>
                      <a:pt x="52" y="0"/>
                    </a:lnTo>
                    <a:lnTo>
                      <a:pt x="49" y="0"/>
                    </a:lnTo>
                    <a:lnTo>
                      <a:pt x="42" y="0"/>
                    </a:lnTo>
                    <a:lnTo>
                      <a:pt x="39" y="0"/>
                    </a:lnTo>
                    <a:lnTo>
                      <a:pt x="32" y="0"/>
                    </a:lnTo>
                    <a:lnTo>
                      <a:pt x="26" y="3"/>
                    </a:lnTo>
                    <a:lnTo>
                      <a:pt x="24" y="3"/>
                    </a:lnTo>
                    <a:lnTo>
                      <a:pt x="17" y="7"/>
                    </a:lnTo>
                    <a:lnTo>
                      <a:pt x="14" y="13"/>
                    </a:lnTo>
                    <a:lnTo>
                      <a:pt x="10" y="16"/>
                    </a:lnTo>
                    <a:lnTo>
                      <a:pt x="7" y="20"/>
                    </a:lnTo>
                    <a:lnTo>
                      <a:pt x="4" y="22"/>
                    </a:lnTo>
                    <a:lnTo>
                      <a:pt x="4" y="29"/>
                    </a:lnTo>
                    <a:lnTo>
                      <a:pt x="0" y="32"/>
                    </a:lnTo>
                    <a:lnTo>
                      <a:pt x="0" y="39"/>
                    </a:lnTo>
                    <a:lnTo>
                      <a:pt x="4" y="42"/>
                    </a:lnTo>
                    <a:lnTo>
                      <a:pt x="4" y="45"/>
                    </a:lnTo>
                    <a:lnTo>
                      <a:pt x="7" y="48"/>
                    </a:lnTo>
                    <a:lnTo>
                      <a:pt x="10" y="51"/>
                    </a:lnTo>
                    <a:lnTo>
                      <a:pt x="14" y="54"/>
                    </a:lnTo>
                    <a:lnTo>
                      <a:pt x="20" y="54"/>
                    </a:lnTo>
                    <a:lnTo>
                      <a:pt x="24" y="57"/>
                    </a:lnTo>
                    <a:lnTo>
                      <a:pt x="26" y="57"/>
                    </a:lnTo>
                    <a:lnTo>
                      <a:pt x="32" y="57"/>
                    </a:lnTo>
                    <a:lnTo>
                      <a:pt x="39" y="54"/>
                    </a:lnTo>
                    <a:lnTo>
                      <a:pt x="42" y="54"/>
                    </a:lnTo>
                    <a:lnTo>
                      <a:pt x="49"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01" name="Freeform 387">
                <a:extLst>
                  <a:ext uri="{FF2B5EF4-FFF2-40B4-BE49-F238E27FC236}">
                    <a16:creationId xmlns:a16="http://schemas.microsoft.com/office/drawing/2014/main" id="{67E91FC9-8C98-4DC5-B27C-E3E027EA9C17}"/>
                  </a:ext>
                </a:extLst>
              </p:cNvPr>
              <p:cNvSpPr>
                <a:spLocks noEditPoints="1"/>
              </p:cNvSpPr>
              <p:nvPr/>
            </p:nvSpPr>
            <p:spPr bwMode="auto">
              <a:xfrm>
                <a:off x="3267" y="3162"/>
                <a:ext cx="21" cy="19"/>
              </a:xfrm>
              <a:custGeom>
                <a:avLst/>
                <a:gdLst>
                  <a:gd name="T0" fmla="*/ 13 w 86"/>
                  <a:gd name="T1" fmla="*/ 13 h 76"/>
                  <a:gd name="T2" fmla="*/ 15 w 86"/>
                  <a:gd name="T3" fmla="*/ 11 h 76"/>
                  <a:gd name="T4" fmla="*/ 17 w 86"/>
                  <a:gd name="T5" fmla="*/ 16 h 76"/>
                  <a:gd name="T6" fmla="*/ 18 w 86"/>
                  <a:gd name="T7" fmla="*/ 15 h 76"/>
                  <a:gd name="T8" fmla="*/ 15 w 86"/>
                  <a:gd name="T9" fmla="*/ 11 h 76"/>
                  <a:gd name="T10" fmla="*/ 20 w 86"/>
                  <a:gd name="T11" fmla="*/ 11 h 76"/>
                  <a:gd name="T12" fmla="*/ 15 w 86"/>
                  <a:gd name="T13" fmla="*/ 10 h 76"/>
                  <a:gd name="T14" fmla="*/ 16 w 86"/>
                  <a:gd name="T15" fmla="*/ 9 h 76"/>
                  <a:gd name="T16" fmla="*/ 20 w 86"/>
                  <a:gd name="T17" fmla="*/ 11 h 76"/>
                  <a:gd name="T18" fmla="*/ 21 w 86"/>
                  <a:gd name="T19" fmla="*/ 9 h 76"/>
                  <a:gd name="T20" fmla="*/ 16 w 86"/>
                  <a:gd name="T21" fmla="*/ 8 h 76"/>
                  <a:gd name="T22" fmla="*/ 16 w 86"/>
                  <a:gd name="T23" fmla="*/ 6 h 76"/>
                  <a:gd name="T24" fmla="*/ 21 w 86"/>
                  <a:gd name="T25" fmla="*/ 6 h 76"/>
                  <a:gd name="T26" fmla="*/ 20 w 86"/>
                  <a:gd name="T27" fmla="*/ 4 h 76"/>
                  <a:gd name="T28" fmla="*/ 16 w 86"/>
                  <a:gd name="T29" fmla="*/ 6 h 76"/>
                  <a:gd name="T30" fmla="*/ 19 w 86"/>
                  <a:gd name="T31" fmla="*/ 2 h 76"/>
                  <a:gd name="T32" fmla="*/ 15 w 86"/>
                  <a:gd name="T33" fmla="*/ 5 h 76"/>
                  <a:gd name="T34" fmla="*/ 19 w 86"/>
                  <a:gd name="T35" fmla="*/ 2 h 76"/>
                  <a:gd name="T36" fmla="*/ 18 w 86"/>
                  <a:gd name="T37" fmla="*/ 1 h 76"/>
                  <a:gd name="T38" fmla="*/ 15 w 86"/>
                  <a:gd name="T39" fmla="*/ 0 h 76"/>
                  <a:gd name="T40" fmla="*/ 15 w 86"/>
                  <a:gd name="T41" fmla="*/ 5 h 76"/>
                  <a:gd name="T42" fmla="*/ 12 w 86"/>
                  <a:gd name="T43" fmla="*/ 5 h 76"/>
                  <a:gd name="T44" fmla="*/ 11 w 86"/>
                  <a:gd name="T45" fmla="*/ 0 h 76"/>
                  <a:gd name="T46" fmla="*/ 11 w 86"/>
                  <a:gd name="T47" fmla="*/ 0 h 76"/>
                  <a:gd name="T48" fmla="*/ 9 w 86"/>
                  <a:gd name="T49" fmla="*/ 0 h 76"/>
                  <a:gd name="T50" fmla="*/ 9 w 86"/>
                  <a:gd name="T51" fmla="*/ 5 h 76"/>
                  <a:gd name="T52" fmla="*/ 8 w 86"/>
                  <a:gd name="T53" fmla="*/ 6 h 76"/>
                  <a:gd name="T54" fmla="*/ 8 w 86"/>
                  <a:gd name="T55" fmla="*/ 1 h 76"/>
                  <a:gd name="T56" fmla="*/ 7 w 86"/>
                  <a:gd name="T57" fmla="*/ 1 h 76"/>
                  <a:gd name="T58" fmla="*/ 4 w 86"/>
                  <a:gd name="T59" fmla="*/ 3 h 76"/>
                  <a:gd name="T60" fmla="*/ 7 w 86"/>
                  <a:gd name="T61" fmla="*/ 7 h 76"/>
                  <a:gd name="T62" fmla="*/ 6 w 86"/>
                  <a:gd name="T63" fmla="*/ 8 h 76"/>
                  <a:gd name="T64" fmla="*/ 3 w 86"/>
                  <a:gd name="T65" fmla="*/ 5 h 76"/>
                  <a:gd name="T66" fmla="*/ 3 w 86"/>
                  <a:gd name="T67" fmla="*/ 5 h 76"/>
                  <a:gd name="T68" fmla="*/ 5 w 86"/>
                  <a:gd name="T69" fmla="*/ 9 h 76"/>
                  <a:gd name="T70" fmla="*/ 1 w 86"/>
                  <a:gd name="T71" fmla="*/ 8 h 76"/>
                  <a:gd name="T72" fmla="*/ 5 w 86"/>
                  <a:gd name="T73" fmla="*/ 10 h 76"/>
                  <a:gd name="T74" fmla="*/ 4 w 86"/>
                  <a:gd name="T75" fmla="*/ 11 h 76"/>
                  <a:gd name="T76" fmla="*/ 1 w 86"/>
                  <a:gd name="T77" fmla="*/ 8 h 76"/>
                  <a:gd name="T78" fmla="*/ 0 w 86"/>
                  <a:gd name="T79" fmla="*/ 10 h 76"/>
                  <a:gd name="T80" fmla="*/ 0 w 86"/>
                  <a:gd name="T81" fmla="*/ 14 h 76"/>
                  <a:gd name="T82" fmla="*/ 4 w 86"/>
                  <a:gd name="T83" fmla="*/ 11 h 76"/>
                  <a:gd name="T84" fmla="*/ 5 w 86"/>
                  <a:gd name="T85" fmla="*/ 13 h 76"/>
                  <a:gd name="T86" fmla="*/ 1 w 86"/>
                  <a:gd name="T87" fmla="*/ 13 h 76"/>
                  <a:gd name="T88" fmla="*/ 1 w 86"/>
                  <a:gd name="T89" fmla="*/ 15 h 76"/>
                  <a:gd name="T90" fmla="*/ 5 w 86"/>
                  <a:gd name="T91" fmla="*/ 13 h 76"/>
                  <a:gd name="T92" fmla="*/ 6 w 86"/>
                  <a:gd name="T93" fmla="*/ 13 h 76"/>
                  <a:gd name="T94" fmla="*/ 3 w 86"/>
                  <a:gd name="T95" fmla="*/ 17 h 76"/>
                  <a:gd name="T96" fmla="*/ 3 w 86"/>
                  <a:gd name="T97" fmla="*/ 17 h 76"/>
                  <a:gd name="T98" fmla="*/ 5 w 86"/>
                  <a:gd name="T99" fmla="*/ 18 h 76"/>
                  <a:gd name="T100" fmla="*/ 7 w 86"/>
                  <a:gd name="T101" fmla="*/ 14 h 76"/>
                  <a:gd name="T102" fmla="*/ 9 w 86"/>
                  <a:gd name="T103" fmla="*/ 15 h 76"/>
                  <a:gd name="T104" fmla="*/ 6 w 86"/>
                  <a:gd name="T105" fmla="*/ 18 h 76"/>
                  <a:gd name="T106" fmla="*/ 8 w 86"/>
                  <a:gd name="T107" fmla="*/ 19 h 76"/>
                  <a:gd name="T108" fmla="*/ 8 w 86"/>
                  <a:gd name="T109" fmla="*/ 14 h 76"/>
                  <a:gd name="T110" fmla="*/ 9 w 86"/>
                  <a:gd name="T111" fmla="*/ 14 h 76"/>
                  <a:gd name="T112" fmla="*/ 11 w 86"/>
                  <a:gd name="T113" fmla="*/ 14 h 76"/>
                  <a:gd name="T114" fmla="*/ 12 w 86"/>
                  <a:gd name="T115" fmla="*/ 18 h 76"/>
                  <a:gd name="T116" fmla="*/ 12 w 86"/>
                  <a:gd name="T117" fmla="*/ 16 h 76"/>
                  <a:gd name="T118" fmla="*/ 11 w 86"/>
                  <a:gd name="T119" fmla="*/ 14 h 7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76"/>
                  <a:gd name="T182" fmla="*/ 86 w 86"/>
                  <a:gd name="T183" fmla="*/ 76 h 7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76">
                    <a:moveTo>
                      <a:pt x="50" y="53"/>
                    </a:moveTo>
                    <a:lnTo>
                      <a:pt x="53" y="50"/>
                    </a:lnTo>
                    <a:lnTo>
                      <a:pt x="67" y="64"/>
                    </a:lnTo>
                    <a:lnTo>
                      <a:pt x="64" y="67"/>
                    </a:lnTo>
                    <a:lnTo>
                      <a:pt x="50" y="53"/>
                    </a:lnTo>
                    <a:close/>
                    <a:moveTo>
                      <a:pt x="53" y="50"/>
                    </a:moveTo>
                    <a:lnTo>
                      <a:pt x="55" y="49"/>
                    </a:lnTo>
                    <a:lnTo>
                      <a:pt x="56" y="49"/>
                    </a:lnTo>
                    <a:lnTo>
                      <a:pt x="60" y="57"/>
                    </a:lnTo>
                    <a:lnTo>
                      <a:pt x="53" y="50"/>
                    </a:lnTo>
                    <a:close/>
                    <a:moveTo>
                      <a:pt x="56" y="49"/>
                    </a:moveTo>
                    <a:lnTo>
                      <a:pt x="61" y="45"/>
                    </a:lnTo>
                    <a:lnTo>
                      <a:pt x="70" y="62"/>
                    </a:lnTo>
                    <a:lnTo>
                      <a:pt x="64" y="65"/>
                    </a:lnTo>
                    <a:lnTo>
                      <a:pt x="56" y="49"/>
                    </a:lnTo>
                    <a:close/>
                    <a:moveTo>
                      <a:pt x="75" y="59"/>
                    </a:moveTo>
                    <a:lnTo>
                      <a:pt x="73" y="61"/>
                    </a:lnTo>
                    <a:lnTo>
                      <a:pt x="70" y="62"/>
                    </a:lnTo>
                    <a:lnTo>
                      <a:pt x="66" y="54"/>
                    </a:lnTo>
                    <a:lnTo>
                      <a:pt x="75" y="59"/>
                    </a:lnTo>
                    <a:close/>
                    <a:moveTo>
                      <a:pt x="58" y="50"/>
                    </a:moveTo>
                    <a:lnTo>
                      <a:pt x="60" y="43"/>
                    </a:lnTo>
                    <a:lnTo>
                      <a:pt x="78" y="52"/>
                    </a:lnTo>
                    <a:lnTo>
                      <a:pt x="75" y="59"/>
                    </a:lnTo>
                    <a:lnTo>
                      <a:pt x="58" y="50"/>
                    </a:lnTo>
                    <a:close/>
                    <a:moveTo>
                      <a:pt x="60" y="43"/>
                    </a:moveTo>
                    <a:lnTo>
                      <a:pt x="61" y="42"/>
                    </a:lnTo>
                    <a:lnTo>
                      <a:pt x="62" y="41"/>
                    </a:lnTo>
                    <a:lnTo>
                      <a:pt x="69" y="48"/>
                    </a:lnTo>
                    <a:lnTo>
                      <a:pt x="60" y="43"/>
                    </a:lnTo>
                    <a:close/>
                    <a:moveTo>
                      <a:pt x="62" y="41"/>
                    </a:moveTo>
                    <a:lnTo>
                      <a:pt x="66" y="38"/>
                    </a:lnTo>
                    <a:lnTo>
                      <a:pt x="79" y="51"/>
                    </a:lnTo>
                    <a:lnTo>
                      <a:pt x="76" y="54"/>
                    </a:lnTo>
                    <a:lnTo>
                      <a:pt x="62" y="41"/>
                    </a:lnTo>
                    <a:close/>
                    <a:moveTo>
                      <a:pt x="82" y="44"/>
                    </a:moveTo>
                    <a:lnTo>
                      <a:pt x="82" y="49"/>
                    </a:lnTo>
                    <a:lnTo>
                      <a:pt x="79" y="51"/>
                    </a:lnTo>
                    <a:lnTo>
                      <a:pt x="72" y="44"/>
                    </a:lnTo>
                    <a:lnTo>
                      <a:pt x="82" y="44"/>
                    </a:lnTo>
                    <a:close/>
                    <a:moveTo>
                      <a:pt x="62" y="44"/>
                    </a:moveTo>
                    <a:lnTo>
                      <a:pt x="62" y="41"/>
                    </a:lnTo>
                    <a:lnTo>
                      <a:pt x="82" y="41"/>
                    </a:lnTo>
                    <a:lnTo>
                      <a:pt x="82" y="44"/>
                    </a:lnTo>
                    <a:lnTo>
                      <a:pt x="62" y="44"/>
                    </a:lnTo>
                    <a:close/>
                    <a:moveTo>
                      <a:pt x="62" y="41"/>
                    </a:moveTo>
                    <a:lnTo>
                      <a:pt x="62" y="39"/>
                    </a:lnTo>
                    <a:lnTo>
                      <a:pt x="64" y="36"/>
                    </a:lnTo>
                    <a:lnTo>
                      <a:pt x="72" y="41"/>
                    </a:lnTo>
                    <a:lnTo>
                      <a:pt x="62" y="41"/>
                    </a:lnTo>
                    <a:close/>
                    <a:moveTo>
                      <a:pt x="64" y="36"/>
                    </a:moveTo>
                    <a:lnTo>
                      <a:pt x="67" y="31"/>
                    </a:lnTo>
                    <a:lnTo>
                      <a:pt x="84" y="39"/>
                    </a:lnTo>
                    <a:lnTo>
                      <a:pt x="81" y="45"/>
                    </a:lnTo>
                    <a:lnTo>
                      <a:pt x="64" y="36"/>
                    </a:lnTo>
                    <a:close/>
                    <a:moveTo>
                      <a:pt x="86" y="34"/>
                    </a:moveTo>
                    <a:lnTo>
                      <a:pt x="86" y="36"/>
                    </a:lnTo>
                    <a:lnTo>
                      <a:pt x="84" y="39"/>
                    </a:lnTo>
                    <a:lnTo>
                      <a:pt x="76" y="34"/>
                    </a:lnTo>
                    <a:lnTo>
                      <a:pt x="86" y="34"/>
                    </a:lnTo>
                    <a:close/>
                    <a:moveTo>
                      <a:pt x="66" y="34"/>
                    </a:moveTo>
                    <a:lnTo>
                      <a:pt x="66" y="31"/>
                    </a:lnTo>
                    <a:lnTo>
                      <a:pt x="86" y="31"/>
                    </a:lnTo>
                    <a:lnTo>
                      <a:pt x="86" y="34"/>
                    </a:lnTo>
                    <a:lnTo>
                      <a:pt x="66" y="34"/>
                    </a:lnTo>
                    <a:close/>
                    <a:moveTo>
                      <a:pt x="66" y="31"/>
                    </a:moveTo>
                    <a:lnTo>
                      <a:pt x="66" y="29"/>
                    </a:lnTo>
                    <a:lnTo>
                      <a:pt x="86" y="29"/>
                    </a:lnTo>
                    <a:lnTo>
                      <a:pt x="86" y="31"/>
                    </a:lnTo>
                    <a:lnTo>
                      <a:pt x="66" y="31"/>
                    </a:lnTo>
                    <a:close/>
                    <a:moveTo>
                      <a:pt x="66" y="29"/>
                    </a:moveTo>
                    <a:lnTo>
                      <a:pt x="66" y="22"/>
                    </a:lnTo>
                    <a:lnTo>
                      <a:pt x="86" y="22"/>
                    </a:lnTo>
                    <a:lnTo>
                      <a:pt x="86" y="29"/>
                    </a:lnTo>
                    <a:lnTo>
                      <a:pt x="66" y="29"/>
                    </a:lnTo>
                    <a:close/>
                    <a:moveTo>
                      <a:pt x="82" y="16"/>
                    </a:moveTo>
                    <a:lnTo>
                      <a:pt x="86" y="18"/>
                    </a:lnTo>
                    <a:lnTo>
                      <a:pt x="86" y="22"/>
                    </a:lnTo>
                    <a:lnTo>
                      <a:pt x="76" y="22"/>
                    </a:lnTo>
                    <a:lnTo>
                      <a:pt x="82" y="16"/>
                    </a:lnTo>
                    <a:close/>
                    <a:moveTo>
                      <a:pt x="69" y="29"/>
                    </a:moveTo>
                    <a:lnTo>
                      <a:pt x="66" y="25"/>
                    </a:lnTo>
                    <a:lnTo>
                      <a:pt x="79" y="12"/>
                    </a:lnTo>
                    <a:lnTo>
                      <a:pt x="82" y="16"/>
                    </a:lnTo>
                    <a:lnTo>
                      <a:pt x="69" y="29"/>
                    </a:lnTo>
                    <a:close/>
                    <a:moveTo>
                      <a:pt x="66" y="25"/>
                    </a:moveTo>
                    <a:lnTo>
                      <a:pt x="62" y="23"/>
                    </a:lnTo>
                    <a:lnTo>
                      <a:pt x="62" y="19"/>
                    </a:lnTo>
                    <a:lnTo>
                      <a:pt x="72" y="19"/>
                    </a:lnTo>
                    <a:lnTo>
                      <a:pt x="66" y="25"/>
                    </a:lnTo>
                    <a:close/>
                    <a:moveTo>
                      <a:pt x="62" y="19"/>
                    </a:moveTo>
                    <a:lnTo>
                      <a:pt x="62" y="16"/>
                    </a:lnTo>
                    <a:lnTo>
                      <a:pt x="82" y="16"/>
                    </a:lnTo>
                    <a:lnTo>
                      <a:pt x="82" y="19"/>
                    </a:lnTo>
                    <a:lnTo>
                      <a:pt x="62" y="19"/>
                    </a:lnTo>
                    <a:close/>
                    <a:moveTo>
                      <a:pt x="79" y="9"/>
                    </a:moveTo>
                    <a:lnTo>
                      <a:pt x="82" y="12"/>
                    </a:lnTo>
                    <a:lnTo>
                      <a:pt x="82" y="16"/>
                    </a:lnTo>
                    <a:lnTo>
                      <a:pt x="72" y="16"/>
                    </a:lnTo>
                    <a:lnTo>
                      <a:pt x="79" y="9"/>
                    </a:lnTo>
                    <a:close/>
                    <a:moveTo>
                      <a:pt x="66" y="22"/>
                    </a:moveTo>
                    <a:lnTo>
                      <a:pt x="62" y="19"/>
                    </a:lnTo>
                    <a:lnTo>
                      <a:pt x="76" y="6"/>
                    </a:lnTo>
                    <a:lnTo>
                      <a:pt x="79" y="9"/>
                    </a:lnTo>
                    <a:lnTo>
                      <a:pt x="66" y="22"/>
                    </a:lnTo>
                    <a:close/>
                    <a:moveTo>
                      <a:pt x="73" y="3"/>
                    </a:moveTo>
                    <a:lnTo>
                      <a:pt x="75" y="5"/>
                    </a:lnTo>
                    <a:lnTo>
                      <a:pt x="76" y="6"/>
                    </a:lnTo>
                    <a:lnTo>
                      <a:pt x="69" y="12"/>
                    </a:lnTo>
                    <a:lnTo>
                      <a:pt x="73" y="3"/>
                    </a:lnTo>
                    <a:close/>
                    <a:moveTo>
                      <a:pt x="65" y="21"/>
                    </a:moveTo>
                    <a:lnTo>
                      <a:pt x="59" y="18"/>
                    </a:lnTo>
                    <a:lnTo>
                      <a:pt x="67" y="1"/>
                    </a:lnTo>
                    <a:lnTo>
                      <a:pt x="73" y="3"/>
                    </a:lnTo>
                    <a:lnTo>
                      <a:pt x="65" y="21"/>
                    </a:lnTo>
                    <a:close/>
                    <a:moveTo>
                      <a:pt x="62" y="0"/>
                    </a:moveTo>
                    <a:lnTo>
                      <a:pt x="65" y="0"/>
                    </a:lnTo>
                    <a:lnTo>
                      <a:pt x="67" y="1"/>
                    </a:lnTo>
                    <a:lnTo>
                      <a:pt x="62" y="9"/>
                    </a:lnTo>
                    <a:lnTo>
                      <a:pt x="62" y="0"/>
                    </a:lnTo>
                    <a:close/>
                    <a:moveTo>
                      <a:pt x="62" y="19"/>
                    </a:moveTo>
                    <a:lnTo>
                      <a:pt x="60" y="19"/>
                    </a:lnTo>
                    <a:lnTo>
                      <a:pt x="60" y="0"/>
                    </a:lnTo>
                    <a:lnTo>
                      <a:pt x="62" y="0"/>
                    </a:lnTo>
                    <a:lnTo>
                      <a:pt x="62" y="19"/>
                    </a:lnTo>
                    <a:close/>
                    <a:moveTo>
                      <a:pt x="60" y="19"/>
                    </a:moveTo>
                    <a:lnTo>
                      <a:pt x="57" y="19"/>
                    </a:lnTo>
                    <a:lnTo>
                      <a:pt x="57" y="0"/>
                    </a:lnTo>
                    <a:lnTo>
                      <a:pt x="60" y="0"/>
                    </a:lnTo>
                    <a:lnTo>
                      <a:pt x="60" y="19"/>
                    </a:lnTo>
                    <a:close/>
                    <a:moveTo>
                      <a:pt x="57" y="19"/>
                    </a:moveTo>
                    <a:lnTo>
                      <a:pt x="50" y="19"/>
                    </a:lnTo>
                    <a:lnTo>
                      <a:pt x="50" y="0"/>
                    </a:lnTo>
                    <a:lnTo>
                      <a:pt x="57" y="0"/>
                    </a:lnTo>
                    <a:lnTo>
                      <a:pt x="57" y="19"/>
                    </a:lnTo>
                    <a:close/>
                    <a:moveTo>
                      <a:pt x="50" y="19"/>
                    </a:moveTo>
                    <a:lnTo>
                      <a:pt x="47" y="19"/>
                    </a:lnTo>
                    <a:lnTo>
                      <a:pt x="47" y="0"/>
                    </a:lnTo>
                    <a:lnTo>
                      <a:pt x="50" y="0"/>
                    </a:lnTo>
                    <a:lnTo>
                      <a:pt x="50" y="19"/>
                    </a:lnTo>
                    <a:close/>
                    <a:moveTo>
                      <a:pt x="47" y="19"/>
                    </a:moveTo>
                    <a:lnTo>
                      <a:pt x="40" y="19"/>
                    </a:lnTo>
                    <a:lnTo>
                      <a:pt x="40" y="0"/>
                    </a:lnTo>
                    <a:lnTo>
                      <a:pt x="47" y="0"/>
                    </a:lnTo>
                    <a:lnTo>
                      <a:pt x="47" y="19"/>
                    </a:lnTo>
                    <a:close/>
                    <a:moveTo>
                      <a:pt x="36" y="1"/>
                    </a:moveTo>
                    <a:lnTo>
                      <a:pt x="38" y="0"/>
                    </a:lnTo>
                    <a:lnTo>
                      <a:pt x="40" y="0"/>
                    </a:lnTo>
                    <a:lnTo>
                      <a:pt x="40" y="9"/>
                    </a:lnTo>
                    <a:lnTo>
                      <a:pt x="36" y="1"/>
                    </a:lnTo>
                    <a:close/>
                    <a:moveTo>
                      <a:pt x="45" y="18"/>
                    </a:moveTo>
                    <a:lnTo>
                      <a:pt x="38" y="21"/>
                    </a:lnTo>
                    <a:lnTo>
                      <a:pt x="30" y="3"/>
                    </a:lnTo>
                    <a:lnTo>
                      <a:pt x="36" y="1"/>
                    </a:lnTo>
                    <a:lnTo>
                      <a:pt x="45" y="18"/>
                    </a:lnTo>
                    <a:close/>
                    <a:moveTo>
                      <a:pt x="38" y="21"/>
                    </a:moveTo>
                    <a:lnTo>
                      <a:pt x="36" y="22"/>
                    </a:lnTo>
                    <a:lnTo>
                      <a:pt x="34" y="22"/>
                    </a:lnTo>
                    <a:lnTo>
                      <a:pt x="34" y="12"/>
                    </a:lnTo>
                    <a:lnTo>
                      <a:pt x="38" y="21"/>
                    </a:lnTo>
                    <a:close/>
                    <a:moveTo>
                      <a:pt x="34" y="22"/>
                    </a:moveTo>
                    <a:lnTo>
                      <a:pt x="32" y="22"/>
                    </a:lnTo>
                    <a:lnTo>
                      <a:pt x="32" y="3"/>
                    </a:lnTo>
                    <a:lnTo>
                      <a:pt x="34" y="3"/>
                    </a:lnTo>
                    <a:lnTo>
                      <a:pt x="34" y="22"/>
                    </a:lnTo>
                    <a:close/>
                    <a:moveTo>
                      <a:pt x="27" y="3"/>
                    </a:moveTo>
                    <a:lnTo>
                      <a:pt x="29" y="3"/>
                    </a:lnTo>
                    <a:lnTo>
                      <a:pt x="32" y="3"/>
                    </a:lnTo>
                    <a:lnTo>
                      <a:pt x="32" y="12"/>
                    </a:lnTo>
                    <a:lnTo>
                      <a:pt x="27" y="3"/>
                    </a:lnTo>
                    <a:close/>
                    <a:moveTo>
                      <a:pt x="35" y="21"/>
                    </a:moveTo>
                    <a:lnTo>
                      <a:pt x="29" y="24"/>
                    </a:lnTo>
                    <a:lnTo>
                      <a:pt x="21" y="7"/>
                    </a:lnTo>
                    <a:lnTo>
                      <a:pt x="27" y="3"/>
                    </a:lnTo>
                    <a:lnTo>
                      <a:pt x="35" y="21"/>
                    </a:lnTo>
                    <a:close/>
                    <a:moveTo>
                      <a:pt x="16" y="11"/>
                    </a:moveTo>
                    <a:lnTo>
                      <a:pt x="17" y="9"/>
                    </a:lnTo>
                    <a:lnTo>
                      <a:pt x="21" y="7"/>
                    </a:lnTo>
                    <a:lnTo>
                      <a:pt x="25" y="16"/>
                    </a:lnTo>
                    <a:lnTo>
                      <a:pt x="16" y="11"/>
                    </a:lnTo>
                    <a:close/>
                    <a:moveTo>
                      <a:pt x="34" y="20"/>
                    </a:moveTo>
                    <a:lnTo>
                      <a:pt x="30" y="27"/>
                    </a:lnTo>
                    <a:lnTo>
                      <a:pt x="13" y="18"/>
                    </a:lnTo>
                    <a:lnTo>
                      <a:pt x="16" y="11"/>
                    </a:lnTo>
                    <a:lnTo>
                      <a:pt x="34" y="20"/>
                    </a:lnTo>
                    <a:close/>
                    <a:moveTo>
                      <a:pt x="30" y="27"/>
                    </a:moveTo>
                    <a:lnTo>
                      <a:pt x="29" y="28"/>
                    </a:lnTo>
                    <a:lnTo>
                      <a:pt x="28" y="29"/>
                    </a:lnTo>
                    <a:lnTo>
                      <a:pt x="22" y="22"/>
                    </a:lnTo>
                    <a:lnTo>
                      <a:pt x="30" y="27"/>
                    </a:lnTo>
                    <a:close/>
                    <a:moveTo>
                      <a:pt x="28" y="29"/>
                    </a:moveTo>
                    <a:lnTo>
                      <a:pt x="25" y="32"/>
                    </a:lnTo>
                    <a:lnTo>
                      <a:pt x="12" y="19"/>
                    </a:lnTo>
                    <a:lnTo>
                      <a:pt x="15" y="16"/>
                    </a:lnTo>
                    <a:lnTo>
                      <a:pt x="28" y="29"/>
                    </a:lnTo>
                    <a:close/>
                    <a:moveTo>
                      <a:pt x="12" y="19"/>
                    </a:moveTo>
                    <a:lnTo>
                      <a:pt x="22" y="9"/>
                    </a:lnTo>
                    <a:lnTo>
                      <a:pt x="12" y="19"/>
                    </a:lnTo>
                    <a:lnTo>
                      <a:pt x="18" y="25"/>
                    </a:lnTo>
                    <a:lnTo>
                      <a:pt x="12" y="19"/>
                    </a:lnTo>
                    <a:close/>
                    <a:moveTo>
                      <a:pt x="25" y="32"/>
                    </a:moveTo>
                    <a:lnTo>
                      <a:pt x="22" y="35"/>
                    </a:lnTo>
                    <a:lnTo>
                      <a:pt x="8" y="22"/>
                    </a:lnTo>
                    <a:lnTo>
                      <a:pt x="12" y="19"/>
                    </a:lnTo>
                    <a:lnTo>
                      <a:pt x="25" y="32"/>
                    </a:lnTo>
                    <a:close/>
                    <a:moveTo>
                      <a:pt x="22" y="35"/>
                    </a:moveTo>
                    <a:lnTo>
                      <a:pt x="13" y="44"/>
                    </a:lnTo>
                    <a:lnTo>
                      <a:pt x="22" y="35"/>
                    </a:lnTo>
                    <a:lnTo>
                      <a:pt x="15" y="29"/>
                    </a:lnTo>
                    <a:lnTo>
                      <a:pt x="22" y="35"/>
                    </a:lnTo>
                    <a:close/>
                    <a:moveTo>
                      <a:pt x="22" y="35"/>
                    </a:moveTo>
                    <a:lnTo>
                      <a:pt x="18" y="39"/>
                    </a:lnTo>
                    <a:lnTo>
                      <a:pt x="5" y="24"/>
                    </a:lnTo>
                    <a:lnTo>
                      <a:pt x="8" y="21"/>
                    </a:lnTo>
                    <a:lnTo>
                      <a:pt x="22" y="35"/>
                    </a:lnTo>
                    <a:close/>
                    <a:moveTo>
                      <a:pt x="3" y="31"/>
                    </a:moveTo>
                    <a:lnTo>
                      <a:pt x="3" y="28"/>
                    </a:lnTo>
                    <a:lnTo>
                      <a:pt x="5" y="24"/>
                    </a:lnTo>
                    <a:lnTo>
                      <a:pt x="12" y="31"/>
                    </a:lnTo>
                    <a:lnTo>
                      <a:pt x="3" y="31"/>
                    </a:lnTo>
                    <a:close/>
                    <a:moveTo>
                      <a:pt x="22" y="31"/>
                    </a:moveTo>
                    <a:lnTo>
                      <a:pt x="22" y="38"/>
                    </a:lnTo>
                    <a:lnTo>
                      <a:pt x="3" y="38"/>
                    </a:lnTo>
                    <a:lnTo>
                      <a:pt x="3" y="31"/>
                    </a:lnTo>
                    <a:lnTo>
                      <a:pt x="22" y="31"/>
                    </a:lnTo>
                    <a:close/>
                    <a:moveTo>
                      <a:pt x="22" y="38"/>
                    </a:moveTo>
                    <a:lnTo>
                      <a:pt x="22" y="42"/>
                    </a:lnTo>
                    <a:lnTo>
                      <a:pt x="18" y="44"/>
                    </a:lnTo>
                    <a:lnTo>
                      <a:pt x="12" y="38"/>
                    </a:lnTo>
                    <a:lnTo>
                      <a:pt x="22" y="38"/>
                    </a:lnTo>
                    <a:close/>
                    <a:moveTo>
                      <a:pt x="18" y="44"/>
                    </a:moveTo>
                    <a:lnTo>
                      <a:pt x="16" y="48"/>
                    </a:lnTo>
                    <a:lnTo>
                      <a:pt x="2" y="34"/>
                    </a:lnTo>
                    <a:lnTo>
                      <a:pt x="5" y="31"/>
                    </a:lnTo>
                    <a:lnTo>
                      <a:pt x="18" y="44"/>
                    </a:lnTo>
                    <a:close/>
                    <a:moveTo>
                      <a:pt x="0" y="41"/>
                    </a:moveTo>
                    <a:lnTo>
                      <a:pt x="0" y="38"/>
                    </a:lnTo>
                    <a:lnTo>
                      <a:pt x="2" y="34"/>
                    </a:lnTo>
                    <a:lnTo>
                      <a:pt x="8" y="41"/>
                    </a:lnTo>
                    <a:lnTo>
                      <a:pt x="0" y="41"/>
                    </a:lnTo>
                    <a:close/>
                    <a:moveTo>
                      <a:pt x="18" y="41"/>
                    </a:moveTo>
                    <a:lnTo>
                      <a:pt x="18" y="48"/>
                    </a:lnTo>
                    <a:lnTo>
                      <a:pt x="0" y="48"/>
                    </a:lnTo>
                    <a:lnTo>
                      <a:pt x="0" y="41"/>
                    </a:lnTo>
                    <a:lnTo>
                      <a:pt x="18" y="41"/>
                    </a:lnTo>
                    <a:close/>
                    <a:moveTo>
                      <a:pt x="2" y="54"/>
                    </a:moveTo>
                    <a:lnTo>
                      <a:pt x="0" y="51"/>
                    </a:lnTo>
                    <a:lnTo>
                      <a:pt x="0" y="48"/>
                    </a:lnTo>
                    <a:lnTo>
                      <a:pt x="8" y="48"/>
                    </a:lnTo>
                    <a:lnTo>
                      <a:pt x="2" y="54"/>
                    </a:lnTo>
                    <a:close/>
                    <a:moveTo>
                      <a:pt x="16" y="41"/>
                    </a:moveTo>
                    <a:lnTo>
                      <a:pt x="18" y="44"/>
                    </a:lnTo>
                    <a:lnTo>
                      <a:pt x="5" y="57"/>
                    </a:lnTo>
                    <a:lnTo>
                      <a:pt x="2" y="54"/>
                    </a:lnTo>
                    <a:lnTo>
                      <a:pt x="16" y="41"/>
                    </a:lnTo>
                    <a:close/>
                    <a:moveTo>
                      <a:pt x="18" y="44"/>
                    </a:moveTo>
                    <a:lnTo>
                      <a:pt x="22" y="46"/>
                    </a:lnTo>
                    <a:lnTo>
                      <a:pt x="22" y="51"/>
                    </a:lnTo>
                    <a:lnTo>
                      <a:pt x="12" y="51"/>
                    </a:lnTo>
                    <a:lnTo>
                      <a:pt x="18" y="44"/>
                    </a:lnTo>
                    <a:close/>
                    <a:moveTo>
                      <a:pt x="22" y="51"/>
                    </a:moveTo>
                    <a:lnTo>
                      <a:pt x="22" y="54"/>
                    </a:lnTo>
                    <a:lnTo>
                      <a:pt x="3" y="54"/>
                    </a:lnTo>
                    <a:lnTo>
                      <a:pt x="3" y="51"/>
                    </a:lnTo>
                    <a:lnTo>
                      <a:pt x="22" y="51"/>
                    </a:lnTo>
                    <a:close/>
                    <a:moveTo>
                      <a:pt x="5" y="61"/>
                    </a:moveTo>
                    <a:lnTo>
                      <a:pt x="3" y="57"/>
                    </a:lnTo>
                    <a:lnTo>
                      <a:pt x="3" y="54"/>
                    </a:lnTo>
                    <a:lnTo>
                      <a:pt x="12" y="54"/>
                    </a:lnTo>
                    <a:lnTo>
                      <a:pt x="5" y="61"/>
                    </a:lnTo>
                    <a:close/>
                    <a:moveTo>
                      <a:pt x="18" y="48"/>
                    </a:moveTo>
                    <a:lnTo>
                      <a:pt x="22" y="50"/>
                    </a:lnTo>
                    <a:lnTo>
                      <a:pt x="8" y="64"/>
                    </a:lnTo>
                    <a:lnTo>
                      <a:pt x="5" y="61"/>
                    </a:lnTo>
                    <a:lnTo>
                      <a:pt x="18" y="48"/>
                    </a:lnTo>
                    <a:close/>
                    <a:moveTo>
                      <a:pt x="22" y="50"/>
                    </a:moveTo>
                    <a:lnTo>
                      <a:pt x="13" y="41"/>
                    </a:lnTo>
                    <a:lnTo>
                      <a:pt x="22" y="50"/>
                    </a:lnTo>
                    <a:lnTo>
                      <a:pt x="15" y="57"/>
                    </a:lnTo>
                    <a:lnTo>
                      <a:pt x="22" y="50"/>
                    </a:lnTo>
                    <a:close/>
                    <a:moveTo>
                      <a:pt x="22" y="50"/>
                    </a:moveTo>
                    <a:lnTo>
                      <a:pt x="25" y="53"/>
                    </a:lnTo>
                    <a:lnTo>
                      <a:pt x="12" y="66"/>
                    </a:lnTo>
                    <a:lnTo>
                      <a:pt x="8" y="64"/>
                    </a:lnTo>
                    <a:lnTo>
                      <a:pt x="22" y="50"/>
                    </a:lnTo>
                    <a:close/>
                    <a:moveTo>
                      <a:pt x="12" y="67"/>
                    </a:moveTo>
                    <a:lnTo>
                      <a:pt x="12" y="67"/>
                    </a:lnTo>
                    <a:lnTo>
                      <a:pt x="12" y="66"/>
                    </a:lnTo>
                    <a:lnTo>
                      <a:pt x="18" y="60"/>
                    </a:lnTo>
                    <a:lnTo>
                      <a:pt x="12" y="67"/>
                    </a:lnTo>
                    <a:close/>
                    <a:moveTo>
                      <a:pt x="25" y="53"/>
                    </a:moveTo>
                    <a:lnTo>
                      <a:pt x="28" y="56"/>
                    </a:lnTo>
                    <a:lnTo>
                      <a:pt x="15" y="70"/>
                    </a:lnTo>
                    <a:lnTo>
                      <a:pt x="12" y="67"/>
                    </a:lnTo>
                    <a:lnTo>
                      <a:pt x="25" y="53"/>
                    </a:lnTo>
                    <a:close/>
                    <a:moveTo>
                      <a:pt x="22" y="73"/>
                    </a:moveTo>
                    <a:lnTo>
                      <a:pt x="17" y="73"/>
                    </a:lnTo>
                    <a:lnTo>
                      <a:pt x="15" y="70"/>
                    </a:lnTo>
                    <a:lnTo>
                      <a:pt x="22" y="63"/>
                    </a:lnTo>
                    <a:lnTo>
                      <a:pt x="22" y="73"/>
                    </a:lnTo>
                    <a:close/>
                    <a:moveTo>
                      <a:pt x="22" y="54"/>
                    </a:moveTo>
                    <a:lnTo>
                      <a:pt x="28" y="54"/>
                    </a:lnTo>
                    <a:lnTo>
                      <a:pt x="28" y="73"/>
                    </a:lnTo>
                    <a:lnTo>
                      <a:pt x="22" y="73"/>
                    </a:lnTo>
                    <a:lnTo>
                      <a:pt x="22" y="54"/>
                    </a:lnTo>
                    <a:close/>
                    <a:moveTo>
                      <a:pt x="28" y="54"/>
                    </a:moveTo>
                    <a:lnTo>
                      <a:pt x="32" y="54"/>
                    </a:lnTo>
                    <a:lnTo>
                      <a:pt x="35" y="56"/>
                    </a:lnTo>
                    <a:lnTo>
                      <a:pt x="28" y="63"/>
                    </a:lnTo>
                    <a:lnTo>
                      <a:pt x="28" y="54"/>
                    </a:lnTo>
                    <a:close/>
                    <a:moveTo>
                      <a:pt x="35" y="56"/>
                    </a:moveTo>
                    <a:lnTo>
                      <a:pt x="38" y="60"/>
                    </a:lnTo>
                    <a:lnTo>
                      <a:pt x="24" y="73"/>
                    </a:lnTo>
                    <a:lnTo>
                      <a:pt x="22" y="70"/>
                    </a:lnTo>
                    <a:lnTo>
                      <a:pt x="35" y="56"/>
                    </a:lnTo>
                    <a:close/>
                    <a:moveTo>
                      <a:pt x="32" y="76"/>
                    </a:moveTo>
                    <a:lnTo>
                      <a:pt x="27" y="76"/>
                    </a:lnTo>
                    <a:lnTo>
                      <a:pt x="24" y="73"/>
                    </a:lnTo>
                    <a:lnTo>
                      <a:pt x="32" y="66"/>
                    </a:lnTo>
                    <a:lnTo>
                      <a:pt x="32" y="76"/>
                    </a:lnTo>
                    <a:close/>
                    <a:moveTo>
                      <a:pt x="32" y="57"/>
                    </a:moveTo>
                    <a:lnTo>
                      <a:pt x="34" y="57"/>
                    </a:lnTo>
                    <a:lnTo>
                      <a:pt x="34" y="76"/>
                    </a:lnTo>
                    <a:lnTo>
                      <a:pt x="32" y="76"/>
                    </a:lnTo>
                    <a:lnTo>
                      <a:pt x="32" y="57"/>
                    </a:lnTo>
                    <a:close/>
                    <a:moveTo>
                      <a:pt x="34" y="57"/>
                    </a:moveTo>
                    <a:lnTo>
                      <a:pt x="40" y="57"/>
                    </a:lnTo>
                    <a:lnTo>
                      <a:pt x="40" y="76"/>
                    </a:lnTo>
                    <a:lnTo>
                      <a:pt x="34" y="76"/>
                    </a:lnTo>
                    <a:lnTo>
                      <a:pt x="34" y="57"/>
                    </a:lnTo>
                    <a:close/>
                    <a:moveTo>
                      <a:pt x="45" y="75"/>
                    </a:moveTo>
                    <a:lnTo>
                      <a:pt x="43" y="76"/>
                    </a:lnTo>
                    <a:lnTo>
                      <a:pt x="40" y="76"/>
                    </a:lnTo>
                    <a:lnTo>
                      <a:pt x="40" y="66"/>
                    </a:lnTo>
                    <a:lnTo>
                      <a:pt x="45" y="75"/>
                    </a:lnTo>
                    <a:close/>
                    <a:moveTo>
                      <a:pt x="36" y="57"/>
                    </a:moveTo>
                    <a:lnTo>
                      <a:pt x="43" y="55"/>
                    </a:lnTo>
                    <a:lnTo>
                      <a:pt x="51" y="72"/>
                    </a:lnTo>
                    <a:lnTo>
                      <a:pt x="45" y="75"/>
                    </a:lnTo>
                    <a:lnTo>
                      <a:pt x="36" y="57"/>
                    </a:lnTo>
                    <a:close/>
                    <a:moveTo>
                      <a:pt x="43" y="55"/>
                    </a:moveTo>
                    <a:lnTo>
                      <a:pt x="45" y="54"/>
                    </a:lnTo>
                    <a:lnTo>
                      <a:pt x="47" y="54"/>
                    </a:lnTo>
                    <a:lnTo>
                      <a:pt x="47" y="63"/>
                    </a:lnTo>
                    <a:lnTo>
                      <a:pt x="43" y="55"/>
                    </a:lnTo>
                    <a:close/>
                    <a:moveTo>
                      <a:pt x="47" y="54"/>
                    </a:moveTo>
                    <a:lnTo>
                      <a:pt x="50" y="54"/>
                    </a:lnTo>
                    <a:lnTo>
                      <a:pt x="50" y="73"/>
                    </a:lnTo>
                    <a:lnTo>
                      <a:pt x="47" y="73"/>
                    </a:lnTo>
                    <a:lnTo>
                      <a:pt x="47" y="54"/>
                    </a:lnTo>
                    <a:close/>
                    <a:moveTo>
                      <a:pt x="55" y="72"/>
                    </a:moveTo>
                    <a:lnTo>
                      <a:pt x="53" y="73"/>
                    </a:lnTo>
                    <a:lnTo>
                      <a:pt x="50" y="73"/>
                    </a:lnTo>
                    <a:lnTo>
                      <a:pt x="50" y="63"/>
                    </a:lnTo>
                    <a:lnTo>
                      <a:pt x="55" y="72"/>
                    </a:lnTo>
                    <a:close/>
                    <a:moveTo>
                      <a:pt x="46" y="55"/>
                    </a:moveTo>
                    <a:lnTo>
                      <a:pt x="53" y="52"/>
                    </a:lnTo>
                    <a:lnTo>
                      <a:pt x="61" y="68"/>
                    </a:lnTo>
                    <a:lnTo>
                      <a:pt x="55" y="72"/>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02" name="Freeform 388">
                <a:extLst>
                  <a:ext uri="{FF2B5EF4-FFF2-40B4-BE49-F238E27FC236}">
                    <a16:creationId xmlns:a16="http://schemas.microsoft.com/office/drawing/2014/main" id="{90407820-A262-489E-96A4-44FC89B68B2F}"/>
                  </a:ext>
                </a:extLst>
              </p:cNvPr>
              <p:cNvSpPr>
                <a:spLocks/>
              </p:cNvSpPr>
              <p:nvPr/>
            </p:nvSpPr>
            <p:spPr bwMode="auto">
              <a:xfrm>
                <a:off x="3321" y="3140"/>
                <a:ext cx="15" cy="14"/>
              </a:xfrm>
              <a:custGeom>
                <a:avLst/>
                <a:gdLst>
                  <a:gd name="T0" fmla="*/ 10 w 63"/>
                  <a:gd name="T1" fmla="*/ 13 h 57"/>
                  <a:gd name="T2" fmla="*/ 12 w 63"/>
                  <a:gd name="T3" fmla="*/ 12 h 57"/>
                  <a:gd name="T4" fmla="*/ 13 w 63"/>
                  <a:gd name="T5" fmla="*/ 11 h 57"/>
                  <a:gd name="T6" fmla="*/ 14 w 63"/>
                  <a:gd name="T7" fmla="*/ 10 h 57"/>
                  <a:gd name="T8" fmla="*/ 14 w 63"/>
                  <a:gd name="T9" fmla="*/ 9 h 57"/>
                  <a:gd name="T10" fmla="*/ 15 w 63"/>
                  <a:gd name="T11" fmla="*/ 8 h 57"/>
                  <a:gd name="T12" fmla="*/ 15 w 63"/>
                  <a:gd name="T13" fmla="*/ 7 h 57"/>
                  <a:gd name="T14" fmla="*/ 15 w 63"/>
                  <a:gd name="T15" fmla="*/ 5 h 57"/>
                  <a:gd name="T16" fmla="*/ 15 w 63"/>
                  <a:gd name="T17" fmla="*/ 5 h 57"/>
                  <a:gd name="T18" fmla="*/ 15 w 63"/>
                  <a:gd name="T19" fmla="*/ 3 h 57"/>
                  <a:gd name="T20" fmla="*/ 15 w 63"/>
                  <a:gd name="T21" fmla="*/ 2 h 57"/>
                  <a:gd name="T22" fmla="*/ 14 w 63"/>
                  <a:gd name="T23" fmla="*/ 1 h 57"/>
                  <a:gd name="T24" fmla="*/ 14 w 63"/>
                  <a:gd name="T25" fmla="*/ 1 h 57"/>
                  <a:gd name="T26" fmla="*/ 13 w 63"/>
                  <a:gd name="T27" fmla="*/ 1 h 57"/>
                  <a:gd name="T28" fmla="*/ 11 w 63"/>
                  <a:gd name="T29" fmla="*/ 0 h 57"/>
                  <a:gd name="T30" fmla="*/ 10 w 63"/>
                  <a:gd name="T31" fmla="*/ 0 h 57"/>
                  <a:gd name="T32" fmla="*/ 9 w 63"/>
                  <a:gd name="T33" fmla="*/ 0 h 57"/>
                  <a:gd name="T34" fmla="*/ 8 w 63"/>
                  <a:gd name="T35" fmla="*/ 0 h 57"/>
                  <a:gd name="T36" fmla="*/ 7 w 63"/>
                  <a:gd name="T37" fmla="*/ 0 h 57"/>
                  <a:gd name="T38" fmla="*/ 6 w 63"/>
                  <a:gd name="T39" fmla="*/ 1 h 57"/>
                  <a:gd name="T40" fmla="*/ 4 w 63"/>
                  <a:gd name="T41" fmla="*/ 1 h 57"/>
                  <a:gd name="T42" fmla="*/ 3 w 63"/>
                  <a:gd name="T43" fmla="*/ 2 h 57"/>
                  <a:gd name="T44" fmla="*/ 2 w 63"/>
                  <a:gd name="T45" fmla="*/ 3 h 57"/>
                  <a:gd name="T46" fmla="*/ 1 w 63"/>
                  <a:gd name="T47" fmla="*/ 4 h 57"/>
                  <a:gd name="T48" fmla="*/ 1 w 63"/>
                  <a:gd name="T49" fmla="*/ 5 h 57"/>
                  <a:gd name="T50" fmla="*/ 0 w 63"/>
                  <a:gd name="T51" fmla="*/ 6 h 57"/>
                  <a:gd name="T52" fmla="*/ 0 w 63"/>
                  <a:gd name="T53" fmla="*/ 7 h 57"/>
                  <a:gd name="T54" fmla="*/ 0 w 63"/>
                  <a:gd name="T55" fmla="*/ 8 h 57"/>
                  <a:gd name="T56" fmla="*/ 0 w 63"/>
                  <a:gd name="T57" fmla="*/ 9 h 57"/>
                  <a:gd name="T58" fmla="*/ 0 w 63"/>
                  <a:gd name="T59" fmla="*/ 10 h 57"/>
                  <a:gd name="T60" fmla="*/ 0 w 63"/>
                  <a:gd name="T61" fmla="*/ 11 h 57"/>
                  <a:gd name="T62" fmla="*/ 1 w 63"/>
                  <a:gd name="T63" fmla="*/ 12 h 57"/>
                  <a:gd name="T64" fmla="*/ 1 w 63"/>
                  <a:gd name="T65" fmla="*/ 13 h 57"/>
                  <a:gd name="T66" fmla="*/ 2 w 63"/>
                  <a:gd name="T67" fmla="*/ 13 h 57"/>
                  <a:gd name="T68" fmla="*/ 4 w 63"/>
                  <a:gd name="T69" fmla="*/ 13 h 57"/>
                  <a:gd name="T70" fmla="*/ 4 w 63"/>
                  <a:gd name="T71" fmla="*/ 14 h 57"/>
                  <a:gd name="T72" fmla="*/ 6 w 63"/>
                  <a:gd name="T73" fmla="*/ 14 h 57"/>
                  <a:gd name="T74" fmla="*/ 7 w 63"/>
                  <a:gd name="T75" fmla="*/ 14 h 57"/>
                  <a:gd name="T76" fmla="*/ 8 w 63"/>
                  <a:gd name="T77" fmla="*/ 13 h 57"/>
                  <a:gd name="T78" fmla="*/ 10 w 63"/>
                  <a:gd name="T79" fmla="*/ 13 h 57"/>
                  <a:gd name="T80" fmla="*/ 10 w 63"/>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3"/>
                  <a:gd name="T124" fmla="*/ 0 h 57"/>
                  <a:gd name="T125" fmla="*/ 63 w 63"/>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3" h="57">
                    <a:moveTo>
                      <a:pt x="44" y="51"/>
                    </a:moveTo>
                    <a:lnTo>
                      <a:pt x="50" y="47"/>
                    </a:lnTo>
                    <a:lnTo>
                      <a:pt x="54" y="44"/>
                    </a:lnTo>
                    <a:lnTo>
                      <a:pt x="57" y="41"/>
                    </a:lnTo>
                    <a:lnTo>
                      <a:pt x="60" y="35"/>
                    </a:lnTo>
                    <a:lnTo>
                      <a:pt x="63" y="32"/>
                    </a:lnTo>
                    <a:lnTo>
                      <a:pt x="63" y="28"/>
                    </a:lnTo>
                    <a:lnTo>
                      <a:pt x="63" y="22"/>
                    </a:lnTo>
                    <a:lnTo>
                      <a:pt x="63" y="19"/>
                    </a:lnTo>
                    <a:lnTo>
                      <a:pt x="63" y="12"/>
                    </a:lnTo>
                    <a:lnTo>
                      <a:pt x="63" y="10"/>
                    </a:lnTo>
                    <a:lnTo>
                      <a:pt x="60" y="6"/>
                    </a:lnTo>
                    <a:lnTo>
                      <a:pt x="57" y="3"/>
                    </a:lnTo>
                    <a:lnTo>
                      <a:pt x="54" y="3"/>
                    </a:lnTo>
                    <a:lnTo>
                      <a:pt x="47" y="0"/>
                    </a:lnTo>
                    <a:lnTo>
                      <a:pt x="44" y="0"/>
                    </a:lnTo>
                    <a:lnTo>
                      <a:pt x="37" y="0"/>
                    </a:lnTo>
                    <a:lnTo>
                      <a:pt x="34" y="0"/>
                    </a:lnTo>
                    <a:lnTo>
                      <a:pt x="28" y="0"/>
                    </a:lnTo>
                    <a:lnTo>
                      <a:pt x="25" y="3"/>
                    </a:lnTo>
                    <a:lnTo>
                      <a:pt x="18" y="6"/>
                    </a:lnTo>
                    <a:lnTo>
                      <a:pt x="12" y="10"/>
                    </a:lnTo>
                    <a:lnTo>
                      <a:pt x="9" y="12"/>
                    </a:lnTo>
                    <a:lnTo>
                      <a:pt x="6" y="15"/>
                    </a:lnTo>
                    <a:lnTo>
                      <a:pt x="3" y="19"/>
                    </a:lnTo>
                    <a:lnTo>
                      <a:pt x="0" y="25"/>
                    </a:lnTo>
                    <a:lnTo>
                      <a:pt x="0" y="28"/>
                    </a:lnTo>
                    <a:lnTo>
                      <a:pt x="0" y="32"/>
                    </a:lnTo>
                    <a:lnTo>
                      <a:pt x="0" y="38"/>
                    </a:lnTo>
                    <a:lnTo>
                      <a:pt x="0" y="41"/>
                    </a:lnTo>
                    <a:lnTo>
                      <a:pt x="0" y="44"/>
                    </a:lnTo>
                    <a:lnTo>
                      <a:pt x="3" y="47"/>
                    </a:lnTo>
                    <a:lnTo>
                      <a:pt x="6" y="51"/>
                    </a:lnTo>
                    <a:lnTo>
                      <a:pt x="9" y="54"/>
                    </a:lnTo>
                    <a:lnTo>
                      <a:pt x="15" y="54"/>
                    </a:lnTo>
                    <a:lnTo>
                      <a:pt x="18" y="57"/>
                    </a:lnTo>
                    <a:lnTo>
                      <a:pt x="25" y="57"/>
                    </a:lnTo>
                    <a:lnTo>
                      <a:pt x="28" y="57"/>
                    </a:lnTo>
                    <a:lnTo>
                      <a:pt x="34" y="54"/>
                    </a:lnTo>
                    <a:lnTo>
                      <a:pt x="40"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03" name="Freeform 389">
                <a:extLst>
                  <a:ext uri="{FF2B5EF4-FFF2-40B4-BE49-F238E27FC236}">
                    <a16:creationId xmlns:a16="http://schemas.microsoft.com/office/drawing/2014/main" id="{02EFB467-7AB7-4D1B-91B1-917A75E119C9}"/>
                  </a:ext>
                </a:extLst>
              </p:cNvPr>
              <p:cNvSpPr>
                <a:spLocks noEditPoints="1"/>
              </p:cNvSpPr>
              <p:nvPr/>
            </p:nvSpPr>
            <p:spPr bwMode="auto">
              <a:xfrm>
                <a:off x="3318" y="3137"/>
                <a:ext cx="21" cy="19"/>
              </a:xfrm>
              <a:custGeom>
                <a:avLst/>
                <a:gdLst>
                  <a:gd name="T0" fmla="*/ 17 w 82"/>
                  <a:gd name="T1" fmla="*/ 16 h 76"/>
                  <a:gd name="T2" fmla="*/ 15 w 82"/>
                  <a:gd name="T3" fmla="*/ 12 h 76"/>
                  <a:gd name="T4" fmla="*/ 19 w 82"/>
                  <a:gd name="T5" fmla="*/ 15 h 76"/>
                  <a:gd name="T6" fmla="*/ 17 w 82"/>
                  <a:gd name="T7" fmla="*/ 13 h 76"/>
                  <a:gd name="T8" fmla="*/ 15 w 82"/>
                  <a:gd name="T9" fmla="*/ 12 h 76"/>
                  <a:gd name="T10" fmla="*/ 16 w 82"/>
                  <a:gd name="T11" fmla="*/ 10 h 76"/>
                  <a:gd name="T12" fmla="*/ 21 w 82"/>
                  <a:gd name="T13" fmla="*/ 11 h 76"/>
                  <a:gd name="T14" fmla="*/ 21 w 82"/>
                  <a:gd name="T15" fmla="*/ 10 h 76"/>
                  <a:gd name="T16" fmla="*/ 21 w 82"/>
                  <a:gd name="T17" fmla="*/ 10 h 76"/>
                  <a:gd name="T18" fmla="*/ 16 w 82"/>
                  <a:gd name="T19" fmla="*/ 8 h 76"/>
                  <a:gd name="T20" fmla="*/ 16 w 82"/>
                  <a:gd name="T21" fmla="*/ 6 h 76"/>
                  <a:gd name="T22" fmla="*/ 21 w 82"/>
                  <a:gd name="T23" fmla="*/ 4 h 76"/>
                  <a:gd name="T24" fmla="*/ 20 w 82"/>
                  <a:gd name="T25" fmla="*/ 3 h 76"/>
                  <a:gd name="T26" fmla="*/ 18 w 82"/>
                  <a:gd name="T27" fmla="*/ 4 h 76"/>
                  <a:gd name="T28" fmla="*/ 16 w 82"/>
                  <a:gd name="T29" fmla="*/ 6 h 76"/>
                  <a:gd name="T30" fmla="*/ 17 w 82"/>
                  <a:gd name="T31" fmla="*/ 6 h 76"/>
                  <a:gd name="T32" fmla="*/ 16 w 82"/>
                  <a:gd name="T33" fmla="*/ 6 h 76"/>
                  <a:gd name="T34" fmla="*/ 16 w 82"/>
                  <a:gd name="T35" fmla="*/ 0 h 76"/>
                  <a:gd name="T36" fmla="*/ 15 w 82"/>
                  <a:gd name="T37" fmla="*/ 3 h 76"/>
                  <a:gd name="T38" fmla="*/ 15 w 82"/>
                  <a:gd name="T39" fmla="*/ 5 h 76"/>
                  <a:gd name="T40" fmla="*/ 12 w 82"/>
                  <a:gd name="T41" fmla="*/ 5 h 76"/>
                  <a:gd name="T42" fmla="*/ 10 w 82"/>
                  <a:gd name="T43" fmla="*/ 5 h 76"/>
                  <a:gd name="T44" fmla="*/ 10 w 82"/>
                  <a:gd name="T45" fmla="*/ 0 h 76"/>
                  <a:gd name="T46" fmla="*/ 8 w 82"/>
                  <a:gd name="T47" fmla="*/ 1 h 76"/>
                  <a:gd name="T48" fmla="*/ 11 w 82"/>
                  <a:gd name="T49" fmla="*/ 5 h 76"/>
                  <a:gd name="T50" fmla="*/ 8 w 82"/>
                  <a:gd name="T51" fmla="*/ 6 h 76"/>
                  <a:gd name="T52" fmla="*/ 4 w 82"/>
                  <a:gd name="T53" fmla="*/ 3 h 76"/>
                  <a:gd name="T54" fmla="*/ 3 w 82"/>
                  <a:gd name="T55" fmla="*/ 4 h 76"/>
                  <a:gd name="T56" fmla="*/ 5 w 82"/>
                  <a:gd name="T57" fmla="*/ 6 h 76"/>
                  <a:gd name="T58" fmla="*/ 7 w 82"/>
                  <a:gd name="T59" fmla="*/ 8 h 76"/>
                  <a:gd name="T60" fmla="*/ 6 w 82"/>
                  <a:gd name="T61" fmla="*/ 8 h 76"/>
                  <a:gd name="T62" fmla="*/ 1 w 82"/>
                  <a:gd name="T63" fmla="*/ 6 h 76"/>
                  <a:gd name="T64" fmla="*/ 0 w 82"/>
                  <a:gd name="T65" fmla="*/ 8 h 76"/>
                  <a:gd name="T66" fmla="*/ 3 w 82"/>
                  <a:gd name="T67" fmla="*/ 9 h 76"/>
                  <a:gd name="T68" fmla="*/ 5 w 82"/>
                  <a:gd name="T69" fmla="*/ 9 h 76"/>
                  <a:gd name="T70" fmla="*/ 5 w 82"/>
                  <a:gd name="T71" fmla="*/ 11 h 76"/>
                  <a:gd name="T72" fmla="*/ 5 w 82"/>
                  <a:gd name="T73" fmla="*/ 13 h 76"/>
                  <a:gd name="T74" fmla="*/ 0 w 82"/>
                  <a:gd name="T75" fmla="*/ 14 h 76"/>
                  <a:gd name="T76" fmla="*/ 3 w 82"/>
                  <a:gd name="T77" fmla="*/ 14 h 76"/>
                  <a:gd name="T78" fmla="*/ 4 w 82"/>
                  <a:gd name="T79" fmla="*/ 12 h 76"/>
                  <a:gd name="T80" fmla="*/ 5 w 82"/>
                  <a:gd name="T81" fmla="*/ 13 h 76"/>
                  <a:gd name="T82" fmla="*/ 2 w 82"/>
                  <a:gd name="T83" fmla="*/ 17 h 76"/>
                  <a:gd name="T84" fmla="*/ 3 w 82"/>
                  <a:gd name="T85" fmla="*/ 18 h 76"/>
                  <a:gd name="T86" fmla="*/ 5 w 82"/>
                  <a:gd name="T87" fmla="*/ 16 h 76"/>
                  <a:gd name="T88" fmla="*/ 5 w 82"/>
                  <a:gd name="T89" fmla="*/ 14 h 76"/>
                  <a:gd name="T90" fmla="*/ 8 w 82"/>
                  <a:gd name="T91" fmla="*/ 14 h 76"/>
                  <a:gd name="T92" fmla="*/ 6 w 82"/>
                  <a:gd name="T93" fmla="*/ 19 h 76"/>
                  <a:gd name="T94" fmla="*/ 9 w 82"/>
                  <a:gd name="T95" fmla="*/ 19 h 76"/>
                  <a:gd name="T96" fmla="*/ 9 w 82"/>
                  <a:gd name="T97" fmla="*/ 19 h 76"/>
                  <a:gd name="T98" fmla="*/ 11 w 82"/>
                  <a:gd name="T99" fmla="*/ 19 h 76"/>
                  <a:gd name="T100" fmla="*/ 11 w 82"/>
                  <a:gd name="T101" fmla="*/ 14 h 76"/>
                  <a:gd name="T102" fmla="*/ 13 w 82"/>
                  <a:gd name="T103" fmla="*/ 14 h 76"/>
                  <a:gd name="T104" fmla="*/ 13 w 82"/>
                  <a:gd name="T105" fmla="*/ 19 h 76"/>
                  <a:gd name="T106" fmla="*/ 15 w 82"/>
                  <a:gd name="T107" fmla="*/ 18 h 7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2"/>
                  <a:gd name="T163" fmla="*/ 0 h 76"/>
                  <a:gd name="T164" fmla="*/ 82 w 82"/>
                  <a:gd name="T165" fmla="*/ 76 h 7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2" h="76">
                    <a:moveTo>
                      <a:pt x="49" y="52"/>
                    </a:moveTo>
                    <a:lnTo>
                      <a:pt x="56" y="48"/>
                    </a:lnTo>
                    <a:lnTo>
                      <a:pt x="65" y="66"/>
                    </a:lnTo>
                    <a:lnTo>
                      <a:pt x="58" y="69"/>
                    </a:lnTo>
                    <a:lnTo>
                      <a:pt x="49" y="52"/>
                    </a:lnTo>
                    <a:close/>
                    <a:moveTo>
                      <a:pt x="67" y="64"/>
                    </a:moveTo>
                    <a:lnTo>
                      <a:pt x="66" y="65"/>
                    </a:lnTo>
                    <a:lnTo>
                      <a:pt x="65" y="66"/>
                    </a:lnTo>
                    <a:lnTo>
                      <a:pt x="60" y="57"/>
                    </a:lnTo>
                    <a:lnTo>
                      <a:pt x="67" y="64"/>
                    </a:lnTo>
                    <a:close/>
                    <a:moveTo>
                      <a:pt x="54" y="51"/>
                    </a:moveTo>
                    <a:lnTo>
                      <a:pt x="57" y="47"/>
                    </a:lnTo>
                    <a:lnTo>
                      <a:pt x="70" y="61"/>
                    </a:lnTo>
                    <a:lnTo>
                      <a:pt x="67" y="64"/>
                    </a:lnTo>
                    <a:lnTo>
                      <a:pt x="54" y="51"/>
                    </a:lnTo>
                    <a:close/>
                    <a:moveTo>
                      <a:pt x="57" y="47"/>
                    </a:moveTo>
                    <a:lnTo>
                      <a:pt x="60" y="44"/>
                    </a:lnTo>
                    <a:lnTo>
                      <a:pt x="74" y="58"/>
                    </a:lnTo>
                    <a:lnTo>
                      <a:pt x="70" y="61"/>
                    </a:lnTo>
                    <a:lnTo>
                      <a:pt x="57" y="47"/>
                    </a:lnTo>
                    <a:close/>
                    <a:moveTo>
                      <a:pt x="75" y="55"/>
                    </a:moveTo>
                    <a:lnTo>
                      <a:pt x="75" y="57"/>
                    </a:lnTo>
                    <a:lnTo>
                      <a:pt x="74" y="58"/>
                    </a:lnTo>
                    <a:lnTo>
                      <a:pt x="67" y="51"/>
                    </a:lnTo>
                    <a:lnTo>
                      <a:pt x="75" y="55"/>
                    </a:lnTo>
                    <a:close/>
                    <a:moveTo>
                      <a:pt x="58" y="47"/>
                    </a:moveTo>
                    <a:lnTo>
                      <a:pt x="62" y="41"/>
                    </a:lnTo>
                    <a:lnTo>
                      <a:pt x="78" y="49"/>
                    </a:lnTo>
                    <a:lnTo>
                      <a:pt x="75" y="55"/>
                    </a:lnTo>
                    <a:lnTo>
                      <a:pt x="58" y="47"/>
                    </a:lnTo>
                    <a:close/>
                    <a:moveTo>
                      <a:pt x="62" y="41"/>
                    </a:moveTo>
                    <a:lnTo>
                      <a:pt x="62" y="40"/>
                    </a:lnTo>
                    <a:lnTo>
                      <a:pt x="63" y="38"/>
                    </a:lnTo>
                    <a:lnTo>
                      <a:pt x="70" y="45"/>
                    </a:lnTo>
                    <a:lnTo>
                      <a:pt x="62" y="41"/>
                    </a:lnTo>
                    <a:close/>
                    <a:moveTo>
                      <a:pt x="63" y="38"/>
                    </a:moveTo>
                    <a:lnTo>
                      <a:pt x="66" y="35"/>
                    </a:lnTo>
                    <a:lnTo>
                      <a:pt x="80" y="48"/>
                    </a:lnTo>
                    <a:lnTo>
                      <a:pt x="77" y="52"/>
                    </a:lnTo>
                    <a:lnTo>
                      <a:pt x="63" y="38"/>
                    </a:lnTo>
                    <a:close/>
                    <a:moveTo>
                      <a:pt x="82" y="42"/>
                    </a:moveTo>
                    <a:lnTo>
                      <a:pt x="82" y="45"/>
                    </a:lnTo>
                    <a:lnTo>
                      <a:pt x="80" y="48"/>
                    </a:lnTo>
                    <a:lnTo>
                      <a:pt x="73" y="42"/>
                    </a:lnTo>
                    <a:lnTo>
                      <a:pt x="82" y="42"/>
                    </a:lnTo>
                    <a:close/>
                    <a:moveTo>
                      <a:pt x="64" y="42"/>
                    </a:moveTo>
                    <a:lnTo>
                      <a:pt x="64" y="38"/>
                    </a:lnTo>
                    <a:lnTo>
                      <a:pt x="82" y="38"/>
                    </a:lnTo>
                    <a:lnTo>
                      <a:pt x="82" y="42"/>
                    </a:lnTo>
                    <a:lnTo>
                      <a:pt x="64" y="42"/>
                    </a:lnTo>
                    <a:close/>
                    <a:moveTo>
                      <a:pt x="64" y="38"/>
                    </a:moveTo>
                    <a:lnTo>
                      <a:pt x="64" y="32"/>
                    </a:lnTo>
                    <a:lnTo>
                      <a:pt x="82" y="32"/>
                    </a:lnTo>
                    <a:lnTo>
                      <a:pt x="82" y="38"/>
                    </a:lnTo>
                    <a:lnTo>
                      <a:pt x="64" y="38"/>
                    </a:lnTo>
                    <a:close/>
                    <a:moveTo>
                      <a:pt x="64" y="32"/>
                    </a:moveTo>
                    <a:lnTo>
                      <a:pt x="64" y="29"/>
                    </a:lnTo>
                    <a:lnTo>
                      <a:pt x="82" y="29"/>
                    </a:lnTo>
                    <a:lnTo>
                      <a:pt x="82" y="32"/>
                    </a:lnTo>
                    <a:lnTo>
                      <a:pt x="64" y="32"/>
                    </a:lnTo>
                    <a:close/>
                    <a:moveTo>
                      <a:pt x="64" y="29"/>
                    </a:moveTo>
                    <a:lnTo>
                      <a:pt x="64" y="22"/>
                    </a:lnTo>
                    <a:lnTo>
                      <a:pt x="82" y="22"/>
                    </a:lnTo>
                    <a:lnTo>
                      <a:pt x="82" y="29"/>
                    </a:lnTo>
                    <a:lnTo>
                      <a:pt x="64" y="29"/>
                    </a:lnTo>
                    <a:close/>
                    <a:moveTo>
                      <a:pt x="64" y="22"/>
                    </a:moveTo>
                    <a:lnTo>
                      <a:pt x="64" y="20"/>
                    </a:lnTo>
                    <a:lnTo>
                      <a:pt x="82" y="20"/>
                    </a:lnTo>
                    <a:lnTo>
                      <a:pt x="82" y="22"/>
                    </a:lnTo>
                    <a:lnTo>
                      <a:pt x="64" y="22"/>
                    </a:lnTo>
                    <a:close/>
                    <a:moveTo>
                      <a:pt x="80" y="12"/>
                    </a:moveTo>
                    <a:lnTo>
                      <a:pt x="82" y="15"/>
                    </a:lnTo>
                    <a:lnTo>
                      <a:pt x="82" y="20"/>
                    </a:lnTo>
                    <a:lnTo>
                      <a:pt x="73" y="20"/>
                    </a:lnTo>
                    <a:lnTo>
                      <a:pt x="80" y="12"/>
                    </a:lnTo>
                    <a:close/>
                    <a:moveTo>
                      <a:pt x="66" y="26"/>
                    </a:moveTo>
                    <a:lnTo>
                      <a:pt x="63" y="23"/>
                    </a:lnTo>
                    <a:lnTo>
                      <a:pt x="77" y="10"/>
                    </a:lnTo>
                    <a:lnTo>
                      <a:pt x="80" y="12"/>
                    </a:lnTo>
                    <a:lnTo>
                      <a:pt x="66" y="26"/>
                    </a:lnTo>
                    <a:close/>
                    <a:moveTo>
                      <a:pt x="63" y="23"/>
                    </a:moveTo>
                    <a:lnTo>
                      <a:pt x="63" y="23"/>
                    </a:lnTo>
                    <a:lnTo>
                      <a:pt x="70" y="16"/>
                    </a:lnTo>
                    <a:lnTo>
                      <a:pt x="63" y="23"/>
                    </a:lnTo>
                    <a:close/>
                    <a:moveTo>
                      <a:pt x="63" y="23"/>
                    </a:moveTo>
                    <a:lnTo>
                      <a:pt x="60" y="20"/>
                    </a:lnTo>
                    <a:lnTo>
                      <a:pt x="74" y="6"/>
                    </a:lnTo>
                    <a:lnTo>
                      <a:pt x="77" y="10"/>
                    </a:lnTo>
                    <a:lnTo>
                      <a:pt x="63" y="23"/>
                    </a:lnTo>
                    <a:close/>
                    <a:moveTo>
                      <a:pt x="67" y="3"/>
                    </a:moveTo>
                    <a:lnTo>
                      <a:pt x="70" y="3"/>
                    </a:lnTo>
                    <a:lnTo>
                      <a:pt x="74" y="6"/>
                    </a:lnTo>
                    <a:lnTo>
                      <a:pt x="67" y="13"/>
                    </a:lnTo>
                    <a:lnTo>
                      <a:pt x="67" y="3"/>
                    </a:lnTo>
                    <a:close/>
                    <a:moveTo>
                      <a:pt x="67" y="22"/>
                    </a:moveTo>
                    <a:lnTo>
                      <a:pt x="64" y="22"/>
                    </a:lnTo>
                    <a:lnTo>
                      <a:pt x="64" y="3"/>
                    </a:lnTo>
                    <a:lnTo>
                      <a:pt x="67" y="3"/>
                    </a:lnTo>
                    <a:lnTo>
                      <a:pt x="67" y="22"/>
                    </a:lnTo>
                    <a:close/>
                    <a:moveTo>
                      <a:pt x="64" y="22"/>
                    </a:moveTo>
                    <a:lnTo>
                      <a:pt x="62" y="22"/>
                    </a:lnTo>
                    <a:lnTo>
                      <a:pt x="59" y="22"/>
                    </a:lnTo>
                    <a:lnTo>
                      <a:pt x="64" y="13"/>
                    </a:lnTo>
                    <a:lnTo>
                      <a:pt x="64" y="22"/>
                    </a:lnTo>
                    <a:close/>
                    <a:moveTo>
                      <a:pt x="59" y="22"/>
                    </a:moveTo>
                    <a:lnTo>
                      <a:pt x="53" y="19"/>
                    </a:lnTo>
                    <a:lnTo>
                      <a:pt x="62" y="1"/>
                    </a:lnTo>
                    <a:lnTo>
                      <a:pt x="68" y="4"/>
                    </a:lnTo>
                    <a:lnTo>
                      <a:pt x="59" y="22"/>
                    </a:lnTo>
                    <a:close/>
                    <a:moveTo>
                      <a:pt x="57" y="0"/>
                    </a:moveTo>
                    <a:lnTo>
                      <a:pt x="59" y="0"/>
                    </a:lnTo>
                    <a:lnTo>
                      <a:pt x="62" y="1"/>
                    </a:lnTo>
                    <a:lnTo>
                      <a:pt x="57" y="10"/>
                    </a:lnTo>
                    <a:lnTo>
                      <a:pt x="57" y="0"/>
                    </a:lnTo>
                    <a:close/>
                    <a:moveTo>
                      <a:pt x="57" y="20"/>
                    </a:moveTo>
                    <a:lnTo>
                      <a:pt x="54" y="20"/>
                    </a:lnTo>
                    <a:lnTo>
                      <a:pt x="54" y="0"/>
                    </a:lnTo>
                    <a:lnTo>
                      <a:pt x="57" y="0"/>
                    </a:lnTo>
                    <a:lnTo>
                      <a:pt x="57" y="20"/>
                    </a:lnTo>
                    <a:close/>
                    <a:moveTo>
                      <a:pt x="54" y="20"/>
                    </a:moveTo>
                    <a:lnTo>
                      <a:pt x="47" y="20"/>
                    </a:lnTo>
                    <a:lnTo>
                      <a:pt x="47" y="0"/>
                    </a:lnTo>
                    <a:lnTo>
                      <a:pt x="54" y="0"/>
                    </a:lnTo>
                    <a:lnTo>
                      <a:pt x="54" y="20"/>
                    </a:lnTo>
                    <a:close/>
                    <a:moveTo>
                      <a:pt x="47" y="20"/>
                    </a:moveTo>
                    <a:lnTo>
                      <a:pt x="44" y="20"/>
                    </a:lnTo>
                    <a:lnTo>
                      <a:pt x="44" y="0"/>
                    </a:lnTo>
                    <a:lnTo>
                      <a:pt x="47" y="0"/>
                    </a:lnTo>
                    <a:lnTo>
                      <a:pt x="47" y="20"/>
                    </a:lnTo>
                    <a:close/>
                    <a:moveTo>
                      <a:pt x="44" y="20"/>
                    </a:moveTo>
                    <a:lnTo>
                      <a:pt x="38" y="20"/>
                    </a:lnTo>
                    <a:lnTo>
                      <a:pt x="38" y="0"/>
                    </a:lnTo>
                    <a:lnTo>
                      <a:pt x="44" y="0"/>
                    </a:lnTo>
                    <a:lnTo>
                      <a:pt x="44" y="20"/>
                    </a:lnTo>
                    <a:close/>
                    <a:moveTo>
                      <a:pt x="32" y="3"/>
                    </a:moveTo>
                    <a:lnTo>
                      <a:pt x="34" y="0"/>
                    </a:lnTo>
                    <a:lnTo>
                      <a:pt x="38" y="0"/>
                    </a:lnTo>
                    <a:lnTo>
                      <a:pt x="38" y="10"/>
                    </a:lnTo>
                    <a:lnTo>
                      <a:pt x="32" y="3"/>
                    </a:lnTo>
                    <a:close/>
                    <a:moveTo>
                      <a:pt x="45" y="16"/>
                    </a:moveTo>
                    <a:lnTo>
                      <a:pt x="42" y="20"/>
                    </a:lnTo>
                    <a:lnTo>
                      <a:pt x="28" y="6"/>
                    </a:lnTo>
                    <a:lnTo>
                      <a:pt x="32" y="3"/>
                    </a:lnTo>
                    <a:lnTo>
                      <a:pt x="45" y="16"/>
                    </a:lnTo>
                    <a:close/>
                    <a:moveTo>
                      <a:pt x="42" y="20"/>
                    </a:moveTo>
                    <a:lnTo>
                      <a:pt x="41" y="21"/>
                    </a:lnTo>
                    <a:lnTo>
                      <a:pt x="39" y="22"/>
                    </a:lnTo>
                    <a:lnTo>
                      <a:pt x="35" y="13"/>
                    </a:lnTo>
                    <a:lnTo>
                      <a:pt x="42" y="20"/>
                    </a:lnTo>
                    <a:close/>
                    <a:moveTo>
                      <a:pt x="39" y="22"/>
                    </a:moveTo>
                    <a:lnTo>
                      <a:pt x="33" y="24"/>
                    </a:lnTo>
                    <a:lnTo>
                      <a:pt x="24" y="8"/>
                    </a:lnTo>
                    <a:lnTo>
                      <a:pt x="31" y="4"/>
                    </a:lnTo>
                    <a:lnTo>
                      <a:pt x="39" y="22"/>
                    </a:lnTo>
                    <a:close/>
                    <a:moveTo>
                      <a:pt x="33" y="24"/>
                    </a:moveTo>
                    <a:lnTo>
                      <a:pt x="26" y="27"/>
                    </a:lnTo>
                    <a:lnTo>
                      <a:pt x="17" y="11"/>
                    </a:lnTo>
                    <a:lnTo>
                      <a:pt x="24" y="8"/>
                    </a:lnTo>
                    <a:lnTo>
                      <a:pt x="33" y="24"/>
                    </a:lnTo>
                    <a:close/>
                    <a:moveTo>
                      <a:pt x="15" y="13"/>
                    </a:moveTo>
                    <a:lnTo>
                      <a:pt x="16" y="11"/>
                    </a:lnTo>
                    <a:lnTo>
                      <a:pt x="17" y="11"/>
                    </a:lnTo>
                    <a:lnTo>
                      <a:pt x="22" y="20"/>
                    </a:lnTo>
                    <a:lnTo>
                      <a:pt x="15" y="13"/>
                    </a:lnTo>
                    <a:close/>
                    <a:moveTo>
                      <a:pt x="28" y="26"/>
                    </a:moveTo>
                    <a:lnTo>
                      <a:pt x="26" y="30"/>
                    </a:lnTo>
                    <a:lnTo>
                      <a:pt x="12" y="15"/>
                    </a:lnTo>
                    <a:lnTo>
                      <a:pt x="15" y="13"/>
                    </a:lnTo>
                    <a:lnTo>
                      <a:pt x="28" y="26"/>
                    </a:lnTo>
                    <a:close/>
                    <a:moveTo>
                      <a:pt x="26" y="30"/>
                    </a:moveTo>
                    <a:lnTo>
                      <a:pt x="26" y="30"/>
                    </a:lnTo>
                    <a:lnTo>
                      <a:pt x="19" y="22"/>
                    </a:lnTo>
                    <a:lnTo>
                      <a:pt x="26" y="30"/>
                    </a:lnTo>
                    <a:close/>
                    <a:moveTo>
                      <a:pt x="26" y="30"/>
                    </a:moveTo>
                    <a:lnTo>
                      <a:pt x="23" y="32"/>
                    </a:lnTo>
                    <a:lnTo>
                      <a:pt x="9" y="19"/>
                    </a:lnTo>
                    <a:lnTo>
                      <a:pt x="12" y="15"/>
                    </a:lnTo>
                    <a:lnTo>
                      <a:pt x="26" y="30"/>
                    </a:lnTo>
                    <a:close/>
                    <a:moveTo>
                      <a:pt x="9" y="19"/>
                    </a:moveTo>
                    <a:lnTo>
                      <a:pt x="9" y="19"/>
                    </a:lnTo>
                    <a:lnTo>
                      <a:pt x="16" y="25"/>
                    </a:lnTo>
                    <a:lnTo>
                      <a:pt x="9" y="19"/>
                    </a:lnTo>
                    <a:close/>
                    <a:moveTo>
                      <a:pt x="23" y="32"/>
                    </a:moveTo>
                    <a:lnTo>
                      <a:pt x="20" y="35"/>
                    </a:lnTo>
                    <a:lnTo>
                      <a:pt x="6" y="22"/>
                    </a:lnTo>
                    <a:lnTo>
                      <a:pt x="9" y="19"/>
                    </a:lnTo>
                    <a:lnTo>
                      <a:pt x="23" y="32"/>
                    </a:lnTo>
                    <a:close/>
                    <a:moveTo>
                      <a:pt x="4" y="24"/>
                    </a:moveTo>
                    <a:lnTo>
                      <a:pt x="5" y="23"/>
                    </a:lnTo>
                    <a:lnTo>
                      <a:pt x="6" y="22"/>
                    </a:lnTo>
                    <a:lnTo>
                      <a:pt x="13" y="29"/>
                    </a:lnTo>
                    <a:lnTo>
                      <a:pt x="4" y="24"/>
                    </a:lnTo>
                    <a:close/>
                    <a:moveTo>
                      <a:pt x="21" y="33"/>
                    </a:moveTo>
                    <a:lnTo>
                      <a:pt x="19" y="40"/>
                    </a:lnTo>
                    <a:lnTo>
                      <a:pt x="1" y="31"/>
                    </a:lnTo>
                    <a:lnTo>
                      <a:pt x="4" y="24"/>
                    </a:lnTo>
                    <a:lnTo>
                      <a:pt x="21" y="33"/>
                    </a:lnTo>
                    <a:close/>
                    <a:moveTo>
                      <a:pt x="0" y="35"/>
                    </a:moveTo>
                    <a:lnTo>
                      <a:pt x="0" y="33"/>
                    </a:lnTo>
                    <a:lnTo>
                      <a:pt x="1" y="31"/>
                    </a:lnTo>
                    <a:lnTo>
                      <a:pt x="10" y="35"/>
                    </a:lnTo>
                    <a:lnTo>
                      <a:pt x="0" y="35"/>
                    </a:lnTo>
                    <a:close/>
                    <a:moveTo>
                      <a:pt x="19" y="35"/>
                    </a:moveTo>
                    <a:lnTo>
                      <a:pt x="19" y="38"/>
                    </a:lnTo>
                    <a:lnTo>
                      <a:pt x="0" y="38"/>
                    </a:lnTo>
                    <a:lnTo>
                      <a:pt x="0" y="35"/>
                    </a:lnTo>
                    <a:lnTo>
                      <a:pt x="19" y="35"/>
                    </a:lnTo>
                    <a:close/>
                    <a:moveTo>
                      <a:pt x="19" y="38"/>
                    </a:moveTo>
                    <a:lnTo>
                      <a:pt x="19" y="42"/>
                    </a:lnTo>
                    <a:lnTo>
                      <a:pt x="0" y="42"/>
                    </a:lnTo>
                    <a:lnTo>
                      <a:pt x="0" y="38"/>
                    </a:lnTo>
                    <a:lnTo>
                      <a:pt x="19" y="38"/>
                    </a:lnTo>
                    <a:close/>
                    <a:moveTo>
                      <a:pt x="19" y="42"/>
                    </a:moveTo>
                    <a:lnTo>
                      <a:pt x="19" y="48"/>
                    </a:lnTo>
                    <a:lnTo>
                      <a:pt x="0" y="48"/>
                    </a:lnTo>
                    <a:lnTo>
                      <a:pt x="0" y="42"/>
                    </a:lnTo>
                    <a:lnTo>
                      <a:pt x="19" y="42"/>
                    </a:lnTo>
                    <a:close/>
                    <a:moveTo>
                      <a:pt x="19" y="48"/>
                    </a:moveTo>
                    <a:lnTo>
                      <a:pt x="19" y="51"/>
                    </a:lnTo>
                    <a:lnTo>
                      <a:pt x="0" y="51"/>
                    </a:lnTo>
                    <a:lnTo>
                      <a:pt x="0" y="48"/>
                    </a:lnTo>
                    <a:lnTo>
                      <a:pt x="19" y="48"/>
                    </a:lnTo>
                    <a:close/>
                    <a:moveTo>
                      <a:pt x="19" y="51"/>
                    </a:moveTo>
                    <a:lnTo>
                      <a:pt x="19" y="54"/>
                    </a:lnTo>
                    <a:lnTo>
                      <a:pt x="0" y="54"/>
                    </a:lnTo>
                    <a:lnTo>
                      <a:pt x="0" y="51"/>
                    </a:lnTo>
                    <a:lnTo>
                      <a:pt x="19" y="51"/>
                    </a:lnTo>
                    <a:close/>
                    <a:moveTo>
                      <a:pt x="3" y="61"/>
                    </a:moveTo>
                    <a:lnTo>
                      <a:pt x="0" y="58"/>
                    </a:lnTo>
                    <a:lnTo>
                      <a:pt x="0" y="54"/>
                    </a:lnTo>
                    <a:lnTo>
                      <a:pt x="10" y="54"/>
                    </a:lnTo>
                    <a:lnTo>
                      <a:pt x="3" y="61"/>
                    </a:lnTo>
                    <a:close/>
                    <a:moveTo>
                      <a:pt x="16" y="47"/>
                    </a:moveTo>
                    <a:lnTo>
                      <a:pt x="20" y="51"/>
                    </a:lnTo>
                    <a:lnTo>
                      <a:pt x="6" y="64"/>
                    </a:lnTo>
                    <a:lnTo>
                      <a:pt x="3" y="61"/>
                    </a:lnTo>
                    <a:lnTo>
                      <a:pt x="16" y="47"/>
                    </a:lnTo>
                    <a:close/>
                    <a:moveTo>
                      <a:pt x="20" y="51"/>
                    </a:moveTo>
                    <a:lnTo>
                      <a:pt x="10" y="41"/>
                    </a:lnTo>
                    <a:lnTo>
                      <a:pt x="20" y="51"/>
                    </a:lnTo>
                    <a:lnTo>
                      <a:pt x="13" y="57"/>
                    </a:lnTo>
                    <a:lnTo>
                      <a:pt x="20" y="51"/>
                    </a:lnTo>
                    <a:close/>
                    <a:moveTo>
                      <a:pt x="20" y="51"/>
                    </a:moveTo>
                    <a:lnTo>
                      <a:pt x="23" y="54"/>
                    </a:lnTo>
                    <a:lnTo>
                      <a:pt x="9" y="67"/>
                    </a:lnTo>
                    <a:lnTo>
                      <a:pt x="6" y="64"/>
                    </a:lnTo>
                    <a:lnTo>
                      <a:pt x="20" y="51"/>
                    </a:lnTo>
                    <a:close/>
                    <a:moveTo>
                      <a:pt x="9" y="67"/>
                    </a:moveTo>
                    <a:lnTo>
                      <a:pt x="9" y="67"/>
                    </a:lnTo>
                    <a:lnTo>
                      <a:pt x="16" y="61"/>
                    </a:lnTo>
                    <a:lnTo>
                      <a:pt x="9" y="67"/>
                    </a:lnTo>
                    <a:close/>
                    <a:moveTo>
                      <a:pt x="23" y="54"/>
                    </a:moveTo>
                    <a:lnTo>
                      <a:pt x="26" y="57"/>
                    </a:lnTo>
                    <a:lnTo>
                      <a:pt x="12" y="70"/>
                    </a:lnTo>
                    <a:lnTo>
                      <a:pt x="9" y="67"/>
                    </a:lnTo>
                    <a:lnTo>
                      <a:pt x="23" y="54"/>
                    </a:lnTo>
                    <a:close/>
                    <a:moveTo>
                      <a:pt x="19" y="74"/>
                    </a:moveTo>
                    <a:lnTo>
                      <a:pt x="15" y="74"/>
                    </a:lnTo>
                    <a:lnTo>
                      <a:pt x="12" y="70"/>
                    </a:lnTo>
                    <a:lnTo>
                      <a:pt x="19" y="64"/>
                    </a:lnTo>
                    <a:lnTo>
                      <a:pt x="19" y="74"/>
                    </a:lnTo>
                    <a:close/>
                    <a:moveTo>
                      <a:pt x="19" y="54"/>
                    </a:moveTo>
                    <a:lnTo>
                      <a:pt x="25" y="54"/>
                    </a:lnTo>
                    <a:lnTo>
                      <a:pt x="25" y="74"/>
                    </a:lnTo>
                    <a:lnTo>
                      <a:pt x="19" y="74"/>
                    </a:lnTo>
                    <a:lnTo>
                      <a:pt x="19" y="54"/>
                    </a:lnTo>
                    <a:close/>
                    <a:moveTo>
                      <a:pt x="25" y="54"/>
                    </a:moveTo>
                    <a:lnTo>
                      <a:pt x="30" y="54"/>
                    </a:lnTo>
                    <a:lnTo>
                      <a:pt x="32" y="57"/>
                    </a:lnTo>
                    <a:lnTo>
                      <a:pt x="25" y="64"/>
                    </a:lnTo>
                    <a:lnTo>
                      <a:pt x="25" y="54"/>
                    </a:lnTo>
                    <a:close/>
                    <a:moveTo>
                      <a:pt x="32" y="57"/>
                    </a:moveTo>
                    <a:lnTo>
                      <a:pt x="35" y="61"/>
                    </a:lnTo>
                    <a:lnTo>
                      <a:pt x="22" y="74"/>
                    </a:lnTo>
                    <a:lnTo>
                      <a:pt x="19" y="70"/>
                    </a:lnTo>
                    <a:lnTo>
                      <a:pt x="32" y="57"/>
                    </a:lnTo>
                    <a:close/>
                    <a:moveTo>
                      <a:pt x="28" y="76"/>
                    </a:moveTo>
                    <a:lnTo>
                      <a:pt x="25" y="76"/>
                    </a:lnTo>
                    <a:lnTo>
                      <a:pt x="22" y="74"/>
                    </a:lnTo>
                    <a:lnTo>
                      <a:pt x="28" y="67"/>
                    </a:lnTo>
                    <a:lnTo>
                      <a:pt x="28" y="76"/>
                    </a:lnTo>
                    <a:close/>
                    <a:moveTo>
                      <a:pt x="28" y="57"/>
                    </a:moveTo>
                    <a:lnTo>
                      <a:pt x="35" y="57"/>
                    </a:lnTo>
                    <a:lnTo>
                      <a:pt x="35" y="76"/>
                    </a:lnTo>
                    <a:lnTo>
                      <a:pt x="28" y="76"/>
                    </a:lnTo>
                    <a:lnTo>
                      <a:pt x="28" y="57"/>
                    </a:lnTo>
                    <a:close/>
                    <a:moveTo>
                      <a:pt x="35" y="57"/>
                    </a:moveTo>
                    <a:lnTo>
                      <a:pt x="38" y="57"/>
                    </a:lnTo>
                    <a:lnTo>
                      <a:pt x="38" y="76"/>
                    </a:lnTo>
                    <a:lnTo>
                      <a:pt x="35" y="76"/>
                    </a:lnTo>
                    <a:lnTo>
                      <a:pt x="35" y="57"/>
                    </a:lnTo>
                    <a:close/>
                    <a:moveTo>
                      <a:pt x="43" y="76"/>
                    </a:moveTo>
                    <a:lnTo>
                      <a:pt x="41" y="76"/>
                    </a:lnTo>
                    <a:lnTo>
                      <a:pt x="38" y="76"/>
                    </a:lnTo>
                    <a:lnTo>
                      <a:pt x="38" y="67"/>
                    </a:lnTo>
                    <a:lnTo>
                      <a:pt x="43" y="76"/>
                    </a:lnTo>
                    <a:close/>
                    <a:moveTo>
                      <a:pt x="34" y="58"/>
                    </a:moveTo>
                    <a:lnTo>
                      <a:pt x="41" y="55"/>
                    </a:lnTo>
                    <a:lnTo>
                      <a:pt x="48" y="73"/>
                    </a:lnTo>
                    <a:lnTo>
                      <a:pt x="43" y="76"/>
                    </a:lnTo>
                    <a:lnTo>
                      <a:pt x="34" y="58"/>
                    </a:lnTo>
                    <a:close/>
                    <a:moveTo>
                      <a:pt x="41" y="55"/>
                    </a:moveTo>
                    <a:lnTo>
                      <a:pt x="42" y="54"/>
                    </a:lnTo>
                    <a:lnTo>
                      <a:pt x="44" y="54"/>
                    </a:lnTo>
                    <a:lnTo>
                      <a:pt x="44" y="64"/>
                    </a:lnTo>
                    <a:lnTo>
                      <a:pt x="41" y="55"/>
                    </a:lnTo>
                    <a:close/>
                    <a:moveTo>
                      <a:pt x="44" y="54"/>
                    </a:moveTo>
                    <a:lnTo>
                      <a:pt x="50" y="54"/>
                    </a:lnTo>
                    <a:lnTo>
                      <a:pt x="50" y="74"/>
                    </a:lnTo>
                    <a:lnTo>
                      <a:pt x="44" y="74"/>
                    </a:lnTo>
                    <a:lnTo>
                      <a:pt x="44" y="54"/>
                    </a:lnTo>
                    <a:close/>
                    <a:moveTo>
                      <a:pt x="57" y="70"/>
                    </a:moveTo>
                    <a:lnTo>
                      <a:pt x="55" y="74"/>
                    </a:lnTo>
                    <a:lnTo>
                      <a:pt x="50" y="74"/>
                    </a:lnTo>
                    <a:lnTo>
                      <a:pt x="50" y="64"/>
                    </a:lnTo>
                    <a:lnTo>
                      <a:pt x="57" y="70"/>
                    </a:lnTo>
                    <a:close/>
                    <a:moveTo>
                      <a:pt x="44" y="57"/>
                    </a:moveTo>
                    <a:lnTo>
                      <a:pt x="47" y="54"/>
                    </a:lnTo>
                    <a:lnTo>
                      <a:pt x="60" y="67"/>
                    </a:lnTo>
                    <a:lnTo>
                      <a:pt x="57" y="70"/>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04" name="Freeform 390">
                <a:extLst>
                  <a:ext uri="{FF2B5EF4-FFF2-40B4-BE49-F238E27FC236}">
                    <a16:creationId xmlns:a16="http://schemas.microsoft.com/office/drawing/2014/main" id="{6B1C62E3-2654-4AEC-8BBF-C52E789D2676}"/>
                  </a:ext>
                </a:extLst>
              </p:cNvPr>
              <p:cNvSpPr>
                <a:spLocks/>
              </p:cNvSpPr>
              <p:nvPr/>
            </p:nvSpPr>
            <p:spPr bwMode="auto">
              <a:xfrm>
                <a:off x="3367" y="3117"/>
                <a:ext cx="17" cy="14"/>
              </a:xfrm>
              <a:custGeom>
                <a:avLst/>
                <a:gdLst>
                  <a:gd name="T0" fmla="*/ 11 w 67"/>
                  <a:gd name="T1" fmla="*/ 13 h 58"/>
                  <a:gd name="T2" fmla="*/ 13 w 67"/>
                  <a:gd name="T3" fmla="*/ 12 h 58"/>
                  <a:gd name="T4" fmla="*/ 14 w 67"/>
                  <a:gd name="T5" fmla="*/ 11 h 58"/>
                  <a:gd name="T6" fmla="*/ 14 w 67"/>
                  <a:gd name="T7" fmla="*/ 10 h 58"/>
                  <a:gd name="T8" fmla="*/ 15 w 67"/>
                  <a:gd name="T9" fmla="*/ 9 h 58"/>
                  <a:gd name="T10" fmla="*/ 16 w 67"/>
                  <a:gd name="T11" fmla="*/ 8 h 58"/>
                  <a:gd name="T12" fmla="*/ 16 w 67"/>
                  <a:gd name="T13" fmla="*/ 7 h 58"/>
                  <a:gd name="T14" fmla="*/ 17 w 67"/>
                  <a:gd name="T15" fmla="*/ 6 h 58"/>
                  <a:gd name="T16" fmla="*/ 17 w 67"/>
                  <a:gd name="T17" fmla="*/ 5 h 58"/>
                  <a:gd name="T18" fmla="*/ 16 w 67"/>
                  <a:gd name="T19" fmla="*/ 4 h 58"/>
                  <a:gd name="T20" fmla="*/ 16 w 67"/>
                  <a:gd name="T21" fmla="*/ 3 h 58"/>
                  <a:gd name="T22" fmla="*/ 15 w 67"/>
                  <a:gd name="T23" fmla="*/ 2 h 58"/>
                  <a:gd name="T24" fmla="*/ 14 w 67"/>
                  <a:gd name="T25" fmla="*/ 2 h 58"/>
                  <a:gd name="T26" fmla="*/ 14 w 67"/>
                  <a:gd name="T27" fmla="*/ 1 h 58"/>
                  <a:gd name="T28" fmla="*/ 12 w 67"/>
                  <a:gd name="T29" fmla="*/ 1 h 58"/>
                  <a:gd name="T30" fmla="*/ 11 w 67"/>
                  <a:gd name="T31" fmla="*/ 0 h 58"/>
                  <a:gd name="T32" fmla="*/ 10 w 67"/>
                  <a:gd name="T33" fmla="*/ 0 h 58"/>
                  <a:gd name="T34" fmla="*/ 9 w 67"/>
                  <a:gd name="T35" fmla="*/ 0 h 58"/>
                  <a:gd name="T36" fmla="*/ 7 w 67"/>
                  <a:gd name="T37" fmla="*/ 1 h 58"/>
                  <a:gd name="T38" fmla="*/ 6 w 67"/>
                  <a:gd name="T39" fmla="*/ 1 h 58"/>
                  <a:gd name="T40" fmla="*/ 5 w 67"/>
                  <a:gd name="T41" fmla="*/ 2 h 58"/>
                  <a:gd name="T42" fmla="*/ 4 w 67"/>
                  <a:gd name="T43" fmla="*/ 2 h 58"/>
                  <a:gd name="T44" fmla="*/ 3 w 67"/>
                  <a:gd name="T45" fmla="*/ 3 h 58"/>
                  <a:gd name="T46" fmla="*/ 2 w 67"/>
                  <a:gd name="T47" fmla="*/ 5 h 58"/>
                  <a:gd name="T48" fmla="*/ 1 w 67"/>
                  <a:gd name="T49" fmla="*/ 6 h 58"/>
                  <a:gd name="T50" fmla="*/ 0 w 67"/>
                  <a:gd name="T51" fmla="*/ 6 h 58"/>
                  <a:gd name="T52" fmla="*/ 0 w 67"/>
                  <a:gd name="T53" fmla="*/ 8 h 58"/>
                  <a:gd name="T54" fmla="*/ 0 w 67"/>
                  <a:gd name="T55" fmla="*/ 8 h 58"/>
                  <a:gd name="T56" fmla="*/ 0 w 67"/>
                  <a:gd name="T57" fmla="*/ 9 h 58"/>
                  <a:gd name="T58" fmla="*/ 0 w 67"/>
                  <a:gd name="T59" fmla="*/ 11 h 58"/>
                  <a:gd name="T60" fmla="*/ 1 w 67"/>
                  <a:gd name="T61" fmla="*/ 12 h 58"/>
                  <a:gd name="T62" fmla="*/ 1 w 67"/>
                  <a:gd name="T63" fmla="*/ 12 h 58"/>
                  <a:gd name="T64" fmla="*/ 2 w 67"/>
                  <a:gd name="T65" fmla="*/ 13 h 58"/>
                  <a:gd name="T66" fmla="*/ 3 w 67"/>
                  <a:gd name="T67" fmla="*/ 14 h 58"/>
                  <a:gd name="T68" fmla="*/ 4 w 67"/>
                  <a:gd name="T69" fmla="*/ 14 h 58"/>
                  <a:gd name="T70" fmla="*/ 5 w 67"/>
                  <a:gd name="T71" fmla="*/ 14 h 58"/>
                  <a:gd name="T72" fmla="*/ 6 w 67"/>
                  <a:gd name="T73" fmla="*/ 14 h 58"/>
                  <a:gd name="T74" fmla="*/ 7 w 67"/>
                  <a:gd name="T75" fmla="*/ 14 h 58"/>
                  <a:gd name="T76" fmla="*/ 9 w 67"/>
                  <a:gd name="T77" fmla="*/ 14 h 58"/>
                  <a:gd name="T78" fmla="*/ 10 w 67"/>
                  <a:gd name="T79" fmla="*/ 13 h 58"/>
                  <a:gd name="T80" fmla="*/ 11 w 67"/>
                  <a:gd name="T81" fmla="*/ 1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4" y="54"/>
                    </a:moveTo>
                    <a:lnTo>
                      <a:pt x="51" y="51"/>
                    </a:lnTo>
                    <a:lnTo>
                      <a:pt x="54" y="45"/>
                    </a:lnTo>
                    <a:lnTo>
                      <a:pt x="57" y="42"/>
                    </a:lnTo>
                    <a:lnTo>
                      <a:pt x="60" y="39"/>
                    </a:lnTo>
                    <a:lnTo>
                      <a:pt x="64" y="35"/>
                    </a:lnTo>
                    <a:lnTo>
                      <a:pt x="64" y="29"/>
                    </a:lnTo>
                    <a:lnTo>
                      <a:pt x="67" y="26"/>
                    </a:lnTo>
                    <a:lnTo>
                      <a:pt x="67" y="20"/>
                    </a:lnTo>
                    <a:lnTo>
                      <a:pt x="64" y="17"/>
                    </a:lnTo>
                    <a:lnTo>
                      <a:pt x="64" y="13"/>
                    </a:lnTo>
                    <a:lnTo>
                      <a:pt x="60" y="10"/>
                    </a:lnTo>
                    <a:lnTo>
                      <a:pt x="57" y="7"/>
                    </a:lnTo>
                    <a:lnTo>
                      <a:pt x="54" y="3"/>
                    </a:lnTo>
                    <a:lnTo>
                      <a:pt x="47" y="3"/>
                    </a:lnTo>
                    <a:lnTo>
                      <a:pt x="44" y="0"/>
                    </a:lnTo>
                    <a:lnTo>
                      <a:pt x="38" y="0"/>
                    </a:lnTo>
                    <a:lnTo>
                      <a:pt x="35" y="0"/>
                    </a:lnTo>
                    <a:lnTo>
                      <a:pt x="28" y="3"/>
                    </a:lnTo>
                    <a:lnTo>
                      <a:pt x="25" y="3"/>
                    </a:lnTo>
                    <a:lnTo>
                      <a:pt x="19" y="7"/>
                    </a:lnTo>
                    <a:lnTo>
                      <a:pt x="15" y="10"/>
                    </a:lnTo>
                    <a:lnTo>
                      <a:pt x="10" y="13"/>
                    </a:lnTo>
                    <a:lnTo>
                      <a:pt x="6" y="20"/>
                    </a:lnTo>
                    <a:lnTo>
                      <a:pt x="3" y="23"/>
                    </a:lnTo>
                    <a:lnTo>
                      <a:pt x="0" y="26"/>
                    </a:lnTo>
                    <a:lnTo>
                      <a:pt x="0" y="32"/>
                    </a:lnTo>
                    <a:lnTo>
                      <a:pt x="0" y="35"/>
                    </a:lnTo>
                    <a:lnTo>
                      <a:pt x="0" y="39"/>
                    </a:lnTo>
                    <a:lnTo>
                      <a:pt x="0" y="45"/>
                    </a:lnTo>
                    <a:lnTo>
                      <a:pt x="3" y="49"/>
                    </a:lnTo>
                    <a:lnTo>
                      <a:pt x="3" y="51"/>
                    </a:lnTo>
                    <a:lnTo>
                      <a:pt x="6" y="54"/>
                    </a:lnTo>
                    <a:lnTo>
                      <a:pt x="13" y="58"/>
                    </a:lnTo>
                    <a:lnTo>
                      <a:pt x="15" y="58"/>
                    </a:lnTo>
                    <a:lnTo>
                      <a:pt x="19" y="58"/>
                    </a:lnTo>
                    <a:lnTo>
                      <a:pt x="25" y="58"/>
                    </a:lnTo>
                    <a:lnTo>
                      <a:pt x="28" y="58"/>
                    </a:lnTo>
                    <a:lnTo>
                      <a:pt x="35" y="58"/>
                    </a:lnTo>
                    <a:lnTo>
                      <a:pt x="41" y="54"/>
                    </a:lnTo>
                    <a:lnTo>
                      <a:pt x="44"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05" name="Freeform 391">
                <a:extLst>
                  <a:ext uri="{FF2B5EF4-FFF2-40B4-BE49-F238E27FC236}">
                    <a16:creationId xmlns:a16="http://schemas.microsoft.com/office/drawing/2014/main" id="{13440218-BFDB-4FC2-A5A8-E830A0E5CED5}"/>
                  </a:ext>
                </a:extLst>
              </p:cNvPr>
              <p:cNvSpPr>
                <a:spLocks noEditPoints="1"/>
              </p:cNvSpPr>
              <p:nvPr/>
            </p:nvSpPr>
            <p:spPr bwMode="auto">
              <a:xfrm>
                <a:off x="3364" y="3115"/>
                <a:ext cx="22" cy="19"/>
              </a:xfrm>
              <a:custGeom>
                <a:avLst/>
                <a:gdLst>
                  <a:gd name="T0" fmla="*/ 18 w 86"/>
                  <a:gd name="T1" fmla="*/ 16 h 76"/>
                  <a:gd name="T2" fmla="*/ 14 w 86"/>
                  <a:gd name="T3" fmla="*/ 13 h 76"/>
                  <a:gd name="T4" fmla="*/ 15 w 86"/>
                  <a:gd name="T5" fmla="*/ 12 h 76"/>
                  <a:gd name="T6" fmla="*/ 18 w 86"/>
                  <a:gd name="T7" fmla="*/ 15 h 76"/>
                  <a:gd name="T8" fmla="*/ 16 w 86"/>
                  <a:gd name="T9" fmla="*/ 11 h 76"/>
                  <a:gd name="T10" fmla="*/ 21 w 86"/>
                  <a:gd name="T11" fmla="*/ 11 h 76"/>
                  <a:gd name="T12" fmla="*/ 16 w 86"/>
                  <a:gd name="T13" fmla="*/ 10 h 76"/>
                  <a:gd name="T14" fmla="*/ 17 w 86"/>
                  <a:gd name="T15" fmla="*/ 8 h 76"/>
                  <a:gd name="T16" fmla="*/ 20 w 86"/>
                  <a:gd name="T17" fmla="*/ 11 h 76"/>
                  <a:gd name="T18" fmla="*/ 22 w 86"/>
                  <a:gd name="T19" fmla="*/ 9 h 76"/>
                  <a:gd name="T20" fmla="*/ 21 w 86"/>
                  <a:gd name="T21" fmla="*/ 6 h 76"/>
                  <a:gd name="T22" fmla="*/ 17 w 86"/>
                  <a:gd name="T23" fmla="*/ 8 h 76"/>
                  <a:gd name="T24" fmla="*/ 16 w 86"/>
                  <a:gd name="T25" fmla="*/ 7 h 76"/>
                  <a:gd name="T26" fmla="*/ 21 w 86"/>
                  <a:gd name="T27" fmla="*/ 7 h 76"/>
                  <a:gd name="T28" fmla="*/ 20 w 86"/>
                  <a:gd name="T29" fmla="*/ 4 h 76"/>
                  <a:gd name="T30" fmla="*/ 16 w 86"/>
                  <a:gd name="T31" fmla="*/ 7 h 76"/>
                  <a:gd name="T32" fmla="*/ 15 w 86"/>
                  <a:gd name="T33" fmla="*/ 5 h 76"/>
                  <a:gd name="T34" fmla="*/ 18 w 86"/>
                  <a:gd name="T35" fmla="*/ 2 h 76"/>
                  <a:gd name="T36" fmla="*/ 16 w 86"/>
                  <a:gd name="T37" fmla="*/ 1 h 76"/>
                  <a:gd name="T38" fmla="*/ 15 w 86"/>
                  <a:gd name="T39" fmla="*/ 6 h 76"/>
                  <a:gd name="T40" fmla="*/ 14 w 86"/>
                  <a:gd name="T41" fmla="*/ 0 h 76"/>
                  <a:gd name="T42" fmla="*/ 12 w 86"/>
                  <a:gd name="T43" fmla="*/ 5 h 76"/>
                  <a:gd name="T44" fmla="*/ 12 w 86"/>
                  <a:gd name="T45" fmla="*/ 0 h 76"/>
                  <a:gd name="T46" fmla="*/ 12 w 86"/>
                  <a:gd name="T47" fmla="*/ 2 h 76"/>
                  <a:gd name="T48" fmla="*/ 13 w 86"/>
                  <a:gd name="T49" fmla="*/ 5 h 76"/>
                  <a:gd name="T50" fmla="*/ 10 w 86"/>
                  <a:gd name="T51" fmla="*/ 6 h 76"/>
                  <a:gd name="T52" fmla="*/ 8 w 86"/>
                  <a:gd name="T53" fmla="*/ 1 h 76"/>
                  <a:gd name="T54" fmla="*/ 6 w 86"/>
                  <a:gd name="T55" fmla="*/ 2 h 76"/>
                  <a:gd name="T56" fmla="*/ 7 w 86"/>
                  <a:gd name="T57" fmla="*/ 4 h 76"/>
                  <a:gd name="T58" fmla="*/ 9 w 86"/>
                  <a:gd name="T59" fmla="*/ 6 h 76"/>
                  <a:gd name="T60" fmla="*/ 8 w 86"/>
                  <a:gd name="T61" fmla="*/ 7 h 76"/>
                  <a:gd name="T62" fmla="*/ 3 w 86"/>
                  <a:gd name="T63" fmla="*/ 4 h 76"/>
                  <a:gd name="T64" fmla="*/ 2 w 86"/>
                  <a:gd name="T65" fmla="*/ 6 h 76"/>
                  <a:gd name="T66" fmla="*/ 4 w 86"/>
                  <a:gd name="T67" fmla="*/ 7 h 76"/>
                  <a:gd name="T68" fmla="*/ 6 w 86"/>
                  <a:gd name="T69" fmla="*/ 9 h 76"/>
                  <a:gd name="T70" fmla="*/ 5 w 86"/>
                  <a:gd name="T71" fmla="*/ 10 h 76"/>
                  <a:gd name="T72" fmla="*/ 0 w 86"/>
                  <a:gd name="T73" fmla="*/ 8 h 76"/>
                  <a:gd name="T74" fmla="*/ 0 w 86"/>
                  <a:gd name="T75" fmla="*/ 10 h 76"/>
                  <a:gd name="T76" fmla="*/ 0 w 86"/>
                  <a:gd name="T77" fmla="*/ 10 h 76"/>
                  <a:gd name="T78" fmla="*/ 5 w 86"/>
                  <a:gd name="T79" fmla="*/ 11 h 76"/>
                  <a:gd name="T80" fmla="*/ 1 w 86"/>
                  <a:gd name="T81" fmla="*/ 15 h 76"/>
                  <a:gd name="T82" fmla="*/ 5 w 86"/>
                  <a:gd name="T83" fmla="*/ 13 h 76"/>
                  <a:gd name="T84" fmla="*/ 6 w 86"/>
                  <a:gd name="T85" fmla="*/ 15 h 76"/>
                  <a:gd name="T86" fmla="*/ 1 w 86"/>
                  <a:gd name="T87" fmla="*/ 15 h 76"/>
                  <a:gd name="T88" fmla="*/ 2 w 86"/>
                  <a:gd name="T89" fmla="*/ 17 h 76"/>
                  <a:gd name="T90" fmla="*/ 3 w 86"/>
                  <a:gd name="T91" fmla="*/ 18 h 76"/>
                  <a:gd name="T92" fmla="*/ 7 w 86"/>
                  <a:gd name="T93" fmla="*/ 15 h 76"/>
                  <a:gd name="T94" fmla="*/ 5 w 86"/>
                  <a:gd name="T95" fmla="*/ 19 h 76"/>
                  <a:gd name="T96" fmla="*/ 6 w 86"/>
                  <a:gd name="T97" fmla="*/ 19 h 76"/>
                  <a:gd name="T98" fmla="*/ 6 w 86"/>
                  <a:gd name="T99" fmla="*/ 15 h 76"/>
                  <a:gd name="T100" fmla="*/ 9 w 86"/>
                  <a:gd name="T101" fmla="*/ 15 h 76"/>
                  <a:gd name="T102" fmla="*/ 12 w 86"/>
                  <a:gd name="T103" fmla="*/ 15 h 76"/>
                  <a:gd name="T104" fmla="*/ 12 w 86"/>
                  <a:gd name="T105" fmla="*/ 19 h 76"/>
                  <a:gd name="T106" fmla="*/ 13 w 86"/>
                  <a:gd name="T107" fmla="*/ 19 h 76"/>
                  <a:gd name="T108" fmla="*/ 12 w 86"/>
                  <a:gd name="T109" fmla="*/ 14 h 7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6"/>
                  <a:gd name="T166" fmla="*/ 0 h 76"/>
                  <a:gd name="T167" fmla="*/ 86 w 86"/>
                  <a:gd name="T168" fmla="*/ 76 h 7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6" h="76">
                    <a:moveTo>
                      <a:pt x="49" y="55"/>
                    </a:moveTo>
                    <a:lnTo>
                      <a:pt x="56" y="52"/>
                    </a:lnTo>
                    <a:lnTo>
                      <a:pt x="65" y="69"/>
                    </a:lnTo>
                    <a:lnTo>
                      <a:pt x="58" y="72"/>
                    </a:lnTo>
                    <a:lnTo>
                      <a:pt x="49" y="55"/>
                    </a:lnTo>
                    <a:close/>
                    <a:moveTo>
                      <a:pt x="69" y="64"/>
                    </a:moveTo>
                    <a:lnTo>
                      <a:pt x="68" y="68"/>
                    </a:lnTo>
                    <a:lnTo>
                      <a:pt x="65" y="69"/>
                    </a:lnTo>
                    <a:lnTo>
                      <a:pt x="61" y="60"/>
                    </a:lnTo>
                    <a:lnTo>
                      <a:pt x="69" y="64"/>
                    </a:lnTo>
                    <a:close/>
                    <a:moveTo>
                      <a:pt x="52" y="57"/>
                    </a:moveTo>
                    <a:lnTo>
                      <a:pt x="55" y="50"/>
                    </a:lnTo>
                    <a:lnTo>
                      <a:pt x="73" y="59"/>
                    </a:lnTo>
                    <a:lnTo>
                      <a:pt x="69" y="64"/>
                    </a:lnTo>
                    <a:lnTo>
                      <a:pt x="52" y="57"/>
                    </a:lnTo>
                    <a:close/>
                    <a:moveTo>
                      <a:pt x="55" y="50"/>
                    </a:moveTo>
                    <a:lnTo>
                      <a:pt x="56" y="49"/>
                    </a:lnTo>
                    <a:lnTo>
                      <a:pt x="57" y="48"/>
                    </a:lnTo>
                    <a:lnTo>
                      <a:pt x="64" y="54"/>
                    </a:lnTo>
                    <a:lnTo>
                      <a:pt x="55" y="50"/>
                    </a:lnTo>
                    <a:close/>
                    <a:moveTo>
                      <a:pt x="57" y="48"/>
                    </a:moveTo>
                    <a:lnTo>
                      <a:pt x="61" y="44"/>
                    </a:lnTo>
                    <a:lnTo>
                      <a:pt x="74" y="58"/>
                    </a:lnTo>
                    <a:lnTo>
                      <a:pt x="70" y="61"/>
                    </a:lnTo>
                    <a:lnTo>
                      <a:pt x="57" y="48"/>
                    </a:lnTo>
                    <a:close/>
                    <a:moveTo>
                      <a:pt x="61" y="44"/>
                    </a:moveTo>
                    <a:lnTo>
                      <a:pt x="64" y="41"/>
                    </a:lnTo>
                    <a:lnTo>
                      <a:pt x="77" y="54"/>
                    </a:lnTo>
                    <a:lnTo>
                      <a:pt x="74" y="58"/>
                    </a:lnTo>
                    <a:lnTo>
                      <a:pt x="61" y="44"/>
                    </a:lnTo>
                    <a:close/>
                    <a:moveTo>
                      <a:pt x="64" y="41"/>
                    </a:moveTo>
                    <a:lnTo>
                      <a:pt x="67" y="38"/>
                    </a:lnTo>
                    <a:lnTo>
                      <a:pt x="80" y="51"/>
                    </a:lnTo>
                    <a:lnTo>
                      <a:pt x="77" y="54"/>
                    </a:lnTo>
                    <a:lnTo>
                      <a:pt x="64" y="41"/>
                    </a:lnTo>
                    <a:close/>
                    <a:moveTo>
                      <a:pt x="83" y="44"/>
                    </a:moveTo>
                    <a:lnTo>
                      <a:pt x="83" y="49"/>
                    </a:lnTo>
                    <a:lnTo>
                      <a:pt x="80" y="51"/>
                    </a:lnTo>
                    <a:lnTo>
                      <a:pt x="74" y="44"/>
                    </a:lnTo>
                    <a:lnTo>
                      <a:pt x="83" y="44"/>
                    </a:lnTo>
                    <a:close/>
                    <a:moveTo>
                      <a:pt x="64" y="44"/>
                    </a:moveTo>
                    <a:lnTo>
                      <a:pt x="64" y="38"/>
                    </a:lnTo>
                    <a:lnTo>
                      <a:pt x="83" y="38"/>
                    </a:lnTo>
                    <a:lnTo>
                      <a:pt x="83" y="44"/>
                    </a:lnTo>
                    <a:lnTo>
                      <a:pt x="64" y="44"/>
                    </a:lnTo>
                    <a:close/>
                    <a:moveTo>
                      <a:pt x="64" y="38"/>
                    </a:moveTo>
                    <a:lnTo>
                      <a:pt x="64" y="35"/>
                    </a:lnTo>
                    <a:lnTo>
                      <a:pt x="67" y="31"/>
                    </a:lnTo>
                    <a:lnTo>
                      <a:pt x="74" y="38"/>
                    </a:lnTo>
                    <a:lnTo>
                      <a:pt x="64" y="38"/>
                    </a:lnTo>
                    <a:close/>
                    <a:moveTo>
                      <a:pt x="67" y="31"/>
                    </a:moveTo>
                    <a:lnTo>
                      <a:pt x="69" y="28"/>
                    </a:lnTo>
                    <a:lnTo>
                      <a:pt x="84" y="41"/>
                    </a:lnTo>
                    <a:lnTo>
                      <a:pt x="80" y="44"/>
                    </a:lnTo>
                    <a:lnTo>
                      <a:pt x="67" y="31"/>
                    </a:lnTo>
                    <a:close/>
                    <a:moveTo>
                      <a:pt x="86" y="35"/>
                    </a:moveTo>
                    <a:lnTo>
                      <a:pt x="86" y="39"/>
                    </a:lnTo>
                    <a:lnTo>
                      <a:pt x="84" y="41"/>
                    </a:lnTo>
                    <a:lnTo>
                      <a:pt x="77" y="35"/>
                    </a:lnTo>
                    <a:lnTo>
                      <a:pt x="86" y="35"/>
                    </a:lnTo>
                    <a:close/>
                    <a:moveTo>
                      <a:pt x="67" y="35"/>
                    </a:moveTo>
                    <a:lnTo>
                      <a:pt x="67" y="29"/>
                    </a:lnTo>
                    <a:lnTo>
                      <a:pt x="86" y="29"/>
                    </a:lnTo>
                    <a:lnTo>
                      <a:pt x="86" y="35"/>
                    </a:lnTo>
                    <a:lnTo>
                      <a:pt x="67" y="35"/>
                    </a:lnTo>
                    <a:close/>
                    <a:moveTo>
                      <a:pt x="84" y="22"/>
                    </a:moveTo>
                    <a:lnTo>
                      <a:pt x="86" y="25"/>
                    </a:lnTo>
                    <a:lnTo>
                      <a:pt x="86" y="29"/>
                    </a:lnTo>
                    <a:lnTo>
                      <a:pt x="77" y="29"/>
                    </a:lnTo>
                    <a:lnTo>
                      <a:pt x="84" y="22"/>
                    </a:lnTo>
                    <a:close/>
                    <a:moveTo>
                      <a:pt x="69" y="36"/>
                    </a:moveTo>
                    <a:lnTo>
                      <a:pt x="67" y="32"/>
                    </a:lnTo>
                    <a:lnTo>
                      <a:pt x="80" y="19"/>
                    </a:lnTo>
                    <a:lnTo>
                      <a:pt x="84" y="22"/>
                    </a:lnTo>
                    <a:lnTo>
                      <a:pt x="69" y="36"/>
                    </a:lnTo>
                    <a:close/>
                    <a:moveTo>
                      <a:pt x="67" y="32"/>
                    </a:moveTo>
                    <a:lnTo>
                      <a:pt x="64" y="29"/>
                    </a:lnTo>
                    <a:lnTo>
                      <a:pt x="64" y="26"/>
                    </a:lnTo>
                    <a:lnTo>
                      <a:pt x="74" y="26"/>
                    </a:lnTo>
                    <a:lnTo>
                      <a:pt x="67" y="32"/>
                    </a:lnTo>
                    <a:close/>
                    <a:moveTo>
                      <a:pt x="64" y="26"/>
                    </a:moveTo>
                    <a:lnTo>
                      <a:pt x="64" y="22"/>
                    </a:lnTo>
                    <a:lnTo>
                      <a:pt x="83" y="22"/>
                    </a:lnTo>
                    <a:lnTo>
                      <a:pt x="83" y="26"/>
                    </a:lnTo>
                    <a:lnTo>
                      <a:pt x="64" y="26"/>
                    </a:lnTo>
                    <a:close/>
                    <a:moveTo>
                      <a:pt x="80" y="16"/>
                    </a:moveTo>
                    <a:lnTo>
                      <a:pt x="83" y="18"/>
                    </a:lnTo>
                    <a:lnTo>
                      <a:pt x="83" y="22"/>
                    </a:lnTo>
                    <a:lnTo>
                      <a:pt x="74" y="22"/>
                    </a:lnTo>
                    <a:lnTo>
                      <a:pt x="80" y="16"/>
                    </a:lnTo>
                    <a:close/>
                    <a:moveTo>
                      <a:pt x="67" y="29"/>
                    </a:moveTo>
                    <a:lnTo>
                      <a:pt x="64" y="26"/>
                    </a:lnTo>
                    <a:lnTo>
                      <a:pt x="77" y="12"/>
                    </a:lnTo>
                    <a:lnTo>
                      <a:pt x="80" y="16"/>
                    </a:lnTo>
                    <a:lnTo>
                      <a:pt x="67" y="29"/>
                    </a:lnTo>
                    <a:close/>
                    <a:moveTo>
                      <a:pt x="64" y="26"/>
                    </a:moveTo>
                    <a:lnTo>
                      <a:pt x="61" y="22"/>
                    </a:lnTo>
                    <a:lnTo>
                      <a:pt x="74" y="9"/>
                    </a:lnTo>
                    <a:lnTo>
                      <a:pt x="77" y="12"/>
                    </a:lnTo>
                    <a:lnTo>
                      <a:pt x="64" y="26"/>
                    </a:lnTo>
                    <a:close/>
                    <a:moveTo>
                      <a:pt x="61" y="22"/>
                    </a:moveTo>
                    <a:lnTo>
                      <a:pt x="57" y="19"/>
                    </a:lnTo>
                    <a:lnTo>
                      <a:pt x="70" y="6"/>
                    </a:lnTo>
                    <a:lnTo>
                      <a:pt x="74" y="9"/>
                    </a:lnTo>
                    <a:lnTo>
                      <a:pt x="61" y="22"/>
                    </a:lnTo>
                    <a:close/>
                    <a:moveTo>
                      <a:pt x="64" y="4"/>
                    </a:moveTo>
                    <a:lnTo>
                      <a:pt x="68" y="4"/>
                    </a:lnTo>
                    <a:lnTo>
                      <a:pt x="70" y="6"/>
                    </a:lnTo>
                    <a:lnTo>
                      <a:pt x="64" y="12"/>
                    </a:lnTo>
                    <a:lnTo>
                      <a:pt x="64" y="4"/>
                    </a:lnTo>
                    <a:close/>
                    <a:moveTo>
                      <a:pt x="64" y="22"/>
                    </a:moveTo>
                    <a:lnTo>
                      <a:pt x="57" y="22"/>
                    </a:lnTo>
                    <a:lnTo>
                      <a:pt x="57" y="4"/>
                    </a:lnTo>
                    <a:lnTo>
                      <a:pt x="64" y="4"/>
                    </a:lnTo>
                    <a:lnTo>
                      <a:pt x="64" y="22"/>
                    </a:lnTo>
                    <a:close/>
                    <a:moveTo>
                      <a:pt x="57" y="22"/>
                    </a:moveTo>
                    <a:lnTo>
                      <a:pt x="54" y="22"/>
                    </a:lnTo>
                    <a:lnTo>
                      <a:pt x="51" y="19"/>
                    </a:lnTo>
                    <a:lnTo>
                      <a:pt x="57" y="12"/>
                    </a:lnTo>
                    <a:lnTo>
                      <a:pt x="57" y="22"/>
                    </a:lnTo>
                    <a:close/>
                    <a:moveTo>
                      <a:pt x="51" y="19"/>
                    </a:moveTo>
                    <a:lnTo>
                      <a:pt x="47" y="16"/>
                    </a:lnTo>
                    <a:lnTo>
                      <a:pt x="61" y="3"/>
                    </a:lnTo>
                    <a:lnTo>
                      <a:pt x="64" y="6"/>
                    </a:lnTo>
                    <a:lnTo>
                      <a:pt x="51" y="19"/>
                    </a:lnTo>
                    <a:close/>
                    <a:moveTo>
                      <a:pt x="54" y="0"/>
                    </a:moveTo>
                    <a:lnTo>
                      <a:pt x="58" y="0"/>
                    </a:lnTo>
                    <a:lnTo>
                      <a:pt x="61" y="3"/>
                    </a:lnTo>
                    <a:lnTo>
                      <a:pt x="54" y="9"/>
                    </a:lnTo>
                    <a:lnTo>
                      <a:pt x="54" y="0"/>
                    </a:lnTo>
                    <a:close/>
                    <a:moveTo>
                      <a:pt x="54" y="19"/>
                    </a:moveTo>
                    <a:lnTo>
                      <a:pt x="48" y="19"/>
                    </a:lnTo>
                    <a:lnTo>
                      <a:pt x="48" y="0"/>
                    </a:lnTo>
                    <a:lnTo>
                      <a:pt x="54" y="0"/>
                    </a:lnTo>
                    <a:lnTo>
                      <a:pt x="54" y="19"/>
                    </a:lnTo>
                    <a:close/>
                    <a:moveTo>
                      <a:pt x="48" y="19"/>
                    </a:moveTo>
                    <a:lnTo>
                      <a:pt x="45" y="19"/>
                    </a:lnTo>
                    <a:lnTo>
                      <a:pt x="45" y="0"/>
                    </a:lnTo>
                    <a:lnTo>
                      <a:pt x="48" y="0"/>
                    </a:lnTo>
                    <a:lnTo>
                      <a:pt x="48" y="19"/>
                    </a:lnTo>
                    <a:close/>
                    <a:moveTo>
                      <a:pt x="41" y="1"/>
                    </a:moveTo>
                    <a:lnTo>
                      <a:pt x="43" y="0"/>
                    </a:lnTo>
                    <a:lnTo>
                      <a:pt x="45" y="0"/>
                    </a:lnTo>
                    <a:lnTo>
                      <a:pt x="45" y="9"/>
                    </a:lnTo>
                    <a:lnTo>
                      <a:pt x="41" y="1"/>
                    </a:lnTo>
                    <a:close/>
                    <a:moveTo>
                      <a:pt x="49" y="18"/>
                    </a:moveTo>
                    <a:lnTo>
                      <a:pt x="43" y="21"/>
                    </a:lnTo>
                    <a:lnTo>
                      <a:pt x="34" y="4"/>
                    </a:lnTo>
                    <a:lnTo>
                      <a:pt x="41" y="1"/>
                    </a:lnTo>
                    <a:lnTo>
                      <a:pt x="49" y="18"/>
                    </a:lnTo>
                    <a:close/>
                    <a:moveTo>
                      <a:pt x="43" y="21"/>
                    </a:moveTo>
                    <a:lnTo>
                      <a:pt x="41" y="22"/>
                    </a:lnTo>
                    <a:lnTo>
                      <a:pt x="38" y="22"/>
                    </a:lnTo>
                    <a:lnTo>
                      <a:pt x="38" y="12"/>
                    </a:lnTo>
                    <a:lnTo>
                      <a:pt x="43" y="21"/>
                    </a:lnTo>
                    <a:close/>
                    <a:moveTo>
                      <a:pt x="38" y="22"/>
                    </a:moveTo>
                    <a:lnTo>
                      <a:pt x="35" y="22"/>
                    </a:lnTo>
                    <a:lnTo>
                      <a:pt x="35" y="4"/>
                    </a:lnTo>
                    <a:lnTo>
                      <a:pt x="38" y="4"/>
                    </a:lnTo>
                    <a:lnTo>
                      <a:pt x="38" y="22"/>
                    </a:lnTo>
                    <a:close/>
                    <a:moveTo>
                      <a:pt x="31" y="4"/>
                    </a:moveTo>
                    <a:lnTo>
                      <a:pt x="33" y="4"/>
                    </a:lnTo>
                    <a:lnTo>
                      <a:pt x="35" y="4"/>
                    </a:lnTo>
                    <a:lnTo>
                      <a:pt x="35" y="12"/>
                    </a:lnTo>
                    <a:lnTo>
                      <a:pt x="31" y="4"/>
                    </a:lnTo>
                    <a:close/>
                    <a:moveTo>
                      <a:pt x="40" y="21"/>
                    </a:moveTo>
                    <a:lnTo>
                      <a:pt x="33" y="25"/>
                    </a:lnTo>
                    <a:lnTo>
                      <a:pt x="24" y="7"/>
                    </a:lnTo>
                    <a:lnTo>
                      <a:pt x="31" y="4"/>
                    </a:lnTo>
                    <a:lnTo>
                      <a:pt x="40" y="21"/>
                    </a:lnTo>
                    <a:close/>
                    <a:moveTo>
                      <a:pt x="22" y="9"/>
                    </a:moveTo>
                    <a:lnTo>
                      <a:pt x="23" y="8"/>
                    </a:lnTo>
                    <a:lnTo>
                      <a:pt x="24" y="7"/>
                    </a:lnTo>
                    <a:lnTo>
                      <a:pt x="29" y="16"/>
                    </a:lnTo>
                    <a:lnTo>
                      <a:pt x="22" y="9"/>
                    </a:lnTo>
                    <a:close/>
                    <a:moveTo>
                      <a:pt x="35" y="22"/>
                    </a:moveTo>
                    <a:lnTo>
                      <a:pt x="33" y="26"/>
                    </a:lnTo>
                    <a:lnTo>
                      <a:pt x="19" y="12"/>
                    </a:lnTo>
                    <a:lnTo>
                      <a:pt x="22" y="9"/>
                    </a:lnTo>
                    <a:lnTo>
                      <a:pt x="35" y="22"/>
                    </a:lnTo>
                    <a:close/>
                    <a:moveTo>
                      <a:pt x="33" y="26"/>
                    </a:moveTo>
                    <a:lnTo>
                      <a:pt x="31" y="27"/>
                    </a:lnTo>
                    <a:lnTo>
                      <a:pt x="30" y="28"/>
                    </a:lnTo>
                    <a:lnTo>
                      <a:pt x="25" y="19"/>
                    </a:lnTo>
                    <a:lnTo>
                      <a:pt x="33" y="26"/>
                    </a:lnTo>
                    <a:close/>
                    <a:moveTo>
                      <a:pt x="30" y="28"/>
                    </a:moveTo>
                    <a:lnTo>
                      <a:pt x="23" y="31"/>
                    </a:lnTo>
                    <a:lnTo>
                      <a:pt x="15" y="14"/>
                    </a:lnTo>
                    <a:lnTo>
                      <a:pt x="22" y="10"/>
                    </a:lnTo>
                    <a:lnTo>
                      <a:pt x="30" y="28"/>
                    </a:lnTo>
                    <a:close/>
                    <a:moveTo>
                      <a:pt x="11" y="18"/>
                    </a:moveTo>
                    <a:lnTo>
                      <a:pt x="12" y="15"/>
                    </a:lnTo>
                    <a:lnTo>
                      <a:pt x="15" y="14"/>
                    </a:lnTo>
                    <a:lnTo>
                      <a:pt x="20" y="22"/>
                    </a:lnTo>
                    <a:lnTo>
                      <a:pt x="11" y="18"/>
                    </a:lnTo>
                    <a:close/>
                    <a:moveTo>
                      <a:pt x="27" y="27"/>
                    </a:moveTo>
                    <a:lnTo>
                      <a:pt x="24" y="32"/>
                    </a:lnTo>
                    <a:lnTo>
                      <a:pt x="8" y="25"/>
                    </a:lnTo>
                    <a:lnTo>
                      <a:pt x="11" y="18"/>
                    </a:lnTo>
                    <a:lnTo>
                      <a:pt x="27" y="27"/>
                    </a:lnTo>
                    <a:close/>
                    <a:moveTo>
                      <a:pt x="24" y="32"/>
                    </a:moveTo>
                    <a:lnTo>
                      <a:pt x="24" y="35"/>
                    </a:lnTo>
                    <a:lnTo>
                      <a:pt x="23" y="36"/>
                    </a:lnTo>
                    <a:lnTo>
                      <a:pt x="16" y="29"/>
                    </a:lnTo>
                    <a:lnTo>
                      <a:pt x="24" y="32"/>
                    </a:lnTo>
                    <a:close/>
                    <a:moveTo>
                      <a:pt x="23" y="36"/>
                    </a:moveTo>
                    <a:lnTo>
                      <a:pt x="20" y="39"/>
                    </a:lnTo>
                    <a:lnTo>
                      <a:pt x="6" y="25"/>
                    </a:lnTo>
                    <a:lnTo>
                      <a:pt x="10" y="22"/>
                    </a:lnTo>
                    <a:lnTo>
                      <a:pt x="23" y="36"/>
                    </a:lnTo>
                    <a:close/>
                    <a:moveTo>
                      <a:pt x="20" y="39"/>
                    </a:moveTo>
                    <a:lnTo>
                      <a:pt x="10" y="48"/>
                    </a:lnTo>
                    <a:lnTo>
                      <a:pt x="20" y="39"/>
                    </a:lnTo>
                    <a:lnTo>
                      <a:pt x="13" y="32"/>
                    </a:lnTo>
                    <a:lnTo>
                      <a:pt x="20" y="39"/>
                    </a:lnTo>
                    <a:close/>
                    <a:moveTo>
                      <a:pt x="20" y="39"/>
                    </a:moveTo>
                    <a:lnTo>
                      <a:pt x="16" y="42"/>
                    </a:lnTo>
                    <a:lnTo>
                      <a:pt x="3" y="28"/>
                    </a:lnTo>
                    <a:lnTo>
                      <a:pt x="6" y="25"/>
                    </a:lnTo>
                    <a:lnTo>
                      <a:pt x="20" y="39"/>
                    </a:lnTo>
                    <a:close/>
                    <a:moveTo>
                      <a:pt x="0" y="35"/>
                    </a:moveTo>
                    <a:lnTo>
                      <a:pt x="0" y="31"/>
                    </a:lnTo>
                    <a:lnTo>
                      <a:pt x="3" y="28"/>
                    </a:lnTo>
                    <a:lnTo>
                      <a:pt x="10" y="35"/>
                    </a:lnTo>
                    <a:lnTo>
                      <a:pt x="0" y="35"/>
                    </a:lnTo>
                    <a:close/>
                    <a:moveTo>
                      <a:pt x="20" y="35"/>
                    </a:moveTo>
                    <a:lnTo>
                      <a:pt x="20" y="41"/>
                    </a:lnTo>
                    <a:lnTo>
                      <a:pt x="0" y="41"/>
                    </a:lnTo>
                    <a:lnTo>
                      <a:pt x="0" y="35"/>
                    </a:lnTo>
                    <a:lnTo>
                      <a:pt x="20" y="35"/>
                    </a:lnTo>
                    <a:close/>
                    <a:moveTo>
                      <a:pt x="20" y="41"/>
                    </a:moveTo>
                    <a:lnTo>
                      <a:pt x="20" y="44"/>
                    </a:lnTo>
                    <a:lnTo>
                      <a:pt x="0" y="44"/>
                    </a:lnTo>
                    <a:lnTo>
                      <a:pt x="0" y="41"/>
                    </a:lnTo>
                    <a:lnTo>
                      <a:pt x="20" y="41"/>
                    </a:lnTo>
                    <a:close/>
                    <a:moveTo>
                      <a:pt x="20" y="44"/>
                    </a:moveTo>
                    <a:lnTo>
                      <a:pt x="20" y="48"/>
                    </a:lnTo>
                    <a:lnTo>
                      <a:pt x="0" y="48"/>
                    </a:lnTo>
                    <a:lnTo>
                      <a:pt x="0" y="44"/>
                    </a:lnTo>
                    <a:lnTo>
                      <a:pt x="20" y="44"/>
                    </a:lnTo>
                    <a:close/>
                    <a:moveTo>
                      <a:pt x="20" y="48"/>
                    </a:moveTo>
                    <a:lnTo>
                      <a:pt x="20" y="54"/>
                    </a:lnTo>
                    <a:lnTo>
                      <a:pt x="0" y="54"/>
                    </a:lnTo>
                    <a:lnTo>
                      <a:pt x="0" y="48"/>
                    </a:lnTo>
                    <a:lnTo>
                      <a:pt x="20" y="48"/>
                    </a:lnTo>
                    <a:close/>
                    <a:moveTo>
                      <a:pt x="3" y="61"/>
                    </a:moveTo>
                    <a:lnTo>
                      <a:pt x="0" y="58"/>
                    </a:lnTo>
                    <a:lnTo>
                      <a:pt x="0" y="54"/>
                    </a:lnTo>
                    <a:lnTo>
                      <a:pt x="10" y="54"/>
                    </a:lnTo>
                    <a:lnTo>
                      <a:pt x="3" y="61"/>
                    </a:lnTo>
                    <a:close/>
                    <a:moveTo>
                      <a:pt x="16" y="48"/>
                    </a:moveTo>
                    <a:lnTo>
                      <a:pt x="20" y="50"/>
                    </a:lnTo>
                    <a:lnTo>
                      <a:pt x="6" y="64"/>
                    </a:lnTo>
                    <a:lnTo>
                      <a:pt x="3" y="61"/>
                    </a:lnTo>
                    <a:lnTo>
                      <a:pt x="16" y="48"/>
                    </a:lnTo>
                    <a:close/>
                    <a:moveTo>
                      <a:pt x="20" y="50"/>
                    </a:moveTo>
                    <a:lnTo>
                      <a:pt x="23" y="53"/>
                    </a:lnTo>
                    <a:lnTo>
                      <a:pt x="23" y="58"/>
                    </a:lnTo>
                    <a:lnTo>
                      <a:pt x="13" y="58"/>
                    </a:lnTo>
                    <a:lnTo>
                      <a:pt x="20" y="50"/>
                    </a:lnTo>
                    <a:close/>
                    <a:moveTo>
                      <a:pt x="23" y="58"/>
                    </a:moveTo>
                    <a:lnTo>
                      <a:pt x="23" y="60"/>
                    </a:lnTo>
                    <a:lnTo>
                      <a:pt x="3" y="60"/>
                    </a:lnTo>
                    <a:lnTo>
                      <a:pt x="3" y="58"/>
                    </a:lnTo>
                    <a:lnTo>
                      <a:pt x="23" y="58"/>
                    </a:lnTo>
                    <a:close/>
                    <a:moveTo>
                      <a:pt x="6" y="68"/>
                    </a:moveTo>
                    <a:lnTo>
                      <a:pt x="3" y="64"/>
                    </a:lnTo>
                    <a:lnTo>
                      <a:pt x="3" y="60"/>
                    </a:lnTo>
                    <a:lnTo>
                      <a:pt x="13" y="60"/>
                    </a:lnTo>
                    <a:lnTo>
                      <a:pt x="6" y="68"/>
                    </a:lnTo>
                    <a:close/>
                    <a:moveTo>
                      <a:pt x="20" y="53"/>
                    </a:moveTo>
                    <a:lnTo>
                      <a:pt x="23" y="57"/>
                    </a:lnTo>
                    <a:lnTo>
                      <a:pt x="10" y="70"/>
                    </a:lnTo>
                    <a:lnTo>
                      <a:pt x="6" y="68"/>
                    </a:lnTo>
                    <a:lnTo>
                      <a:pt x="20" y="53"/>
                    </a:lnTo>
                    <a:close/>
                    <a:moveTo>
                      <a:pt x="12" y="72"/>
                    </a:moveTo>
                    <a:lnTo>
                      <a:pt x="11" y="71"/>
                    </a:lnTo>
                    <a:lnTo>
                      <a:pt x="10" y="70"/>
                    </a:lnTo>
                    <a:lnTo>
                      <a:pt x="16" y="63"/>
                    </a:lnTo>
                    <a:lnTo>
                      <a:pt x="12" y="72"/>
                    </a:lnTo>
                    <a:close/>
                    <a:moveTo>
                      <a:pt x="21" y="55"/>
                    </a:moveTo>
                    <a:lnTo>
                      <a:pt x="26" y="59"/>
                    </a:lnTo>
                    <a:lnTo>
                      <a:pt x="19" y="75"/>
                    </a:lnTo>
                    <a:lnTo>
                      <a:pt x="12" y="72"/>
                    </a:lnTo>
                    <a:lnTo>
                      <a:pt x="21" y="55"/>
                    </a:lnTo>
                    <a:close/>
                    <a:moveTo>
                      <a:pt x="23" y="76"/>
                    </a:moveTo>
                    <a:lnTo>
                      <a:pt x="20" y="76"/>
                    </a:lnTo>
                    <a:lnTo>
                      <a:pt x="19" y="75"/>
                    </a:lnTo>
                    <a:lnTo>
                      <a:pt x="23" y="67"/>
                    </a:lnTo>
                    <a:lnTo>
                      <a:pt x="23" y="76"/>
                    </a:lnTo>
                    <a:close/>
                    <a:moveTo>
                      <a:pt x="23" y="58"/>
                    </a:moveTo>
                    <a:lnTo>
                      <a:pt x="25" y="58"/>
                    </a:lnTo>
                    <a:lnTo>
                      <a:pt x="25" y="76"/>
                    </a:lnTo>
                    <a:lnTo>
                      <a:pt x="23" y="76"/>
                    </a:lnTo>
                    <a:lnTo>
                      <a:pt x="23" y="58"/>
                    </a:lnTo>
                    <a:close/>
                    <a:moveTo>
                      <a:pt x="25" y="58"/>
                    </a:moveTo>
                    <a:lnTo>
                      <a:pt x="29" y="58"/>
                    </a:lnTo>
                    <a:lnTo>
                      <a:pt x="29" y="76"/>
                    </a:lnTo>
                    <a:lnTo>
                      <a:pt x="25" y="76"/>
                    </a:lnTo>
                    <a:lnTo>
                      <a:pt x="25" y="58"/>
                    </a:lnTo>
                    <a:close/>
                    <a:moveTo>
                      <a:pt x="29" y="58"/>
                    </a:moveTo>
                    <a:lnTo>
                      <a:pt x="35" y="58"/>
                    </a:lnTo>
                    <a:lnTo>
                      <a:pt x="35" y="76"/>
                    </a:lnTo>
                    <a:lnTo>
                      <a:pt x="29" y="76"/>
                    </a:lnTo>
                    <a:lnTo>
                      <a:pt x="29" y="58"/>
                    </a:lnTo>
                    <a:close/>
                    <a:moveTo>
                      <a:pt x="35" y="58"/>
                    </a:moveTo>
                    <a:lnTo>
                      <a:pt x="38" y="58"/>
                    </a:lnTo>
                    <a:lnTo>
                      <a:pt x="38" y="76"/>
                    </a:lnTo>
                    <a:lnTo>
                      <a:pt x="35" y="76"/>
                    </a:lnTo>
                    <a:lnTo>
                      <a:pt x="35" y="58"/>
                    </a:lnTo>
                    <a:close/>
                    <a:moveTo>
                      <a:pt x="38" y="58"/>
                    </a:moveTo>
                    <a:lnTo>
                      <a:pt x="45" y="58"/>
                    </a:lnTo>
                    <a:lnTo>
                      <a:pt x="45" y="76"/>
                    </a:lnTo>
                    <a:lnTo>
                      <a:pt x="38" y="76"/>
                    </a:lnTo>
                    <a:lnTo>
                      <a:pt x="38" y="58"/>
                    </a:lnTo>
                    <a:close/>
                    <a:moveTo>
                      <a:pt x="49" y="75"/>
                    </a:moveTo>
                    <a:lnTo>
                      <a:pt x="47" y="76"/>
                    </a:lnTo>
                    <a:lnTo>
                      <a:pt x="45" y="76"/>
                    </a:lnTo>
                    <a:lnTo>
                      <a:pt x="45" y="67"/>
                    </a:lnTo>
                    <a:lnTo>
                      <a:pt x="49" y="75"/>
                    </a:lnTo>
                    <a:close/>
                    <a:moveTo>
                      <a:pt x="41" y="59"/>
                    </a:moveTo>
                    <a:lnTo>
                      <a:pt x="47" y="55"/>
                    </a:lnTo>
                    <a:lnTo>
                      <a:pt x="55" y="72"/>
                    </a:lnTo>
                    <a:lnTo>
                      <a:pt x="49" y="75"/>
                    </a:lnTo>
                    <a:lnTo>
                      <a:pt x="41" y="59"/>
                    </a:lnTo>
                    <a:close/>
                    <a:moveTo>
                      <a:pt x="47" y="55"/>
                    </a:moveTo>
                    <a:lnTo>
                      <a:pt x="48" y="54"/>
                    </a:lnTo>
                    <a:lnTo>
                      <a:pt x="51" y="54"/>
                    </a:lnTo>
                    <a:lnTo>
                      <a:pt x="51" y="63"/>
                    </a:lnTo>
                    <a:lnTo>
                      <a:pt x="47" y="55"/>
                    </a:lnTo>
                    <a:close/>
                    <a:moveTo>
                      <a:pt x="51" y="54"/>
                    </a:moveTo>
                    <a:lnTo>
                      <a:pt x="54" y="54"/>
                    </a:lnTo>
                    <a:lnTo>
                      <a:pt x="54" y="73"/>
                    </a:lnTo>
                    <a:lnTo>
                      <a:pt x="51" y="73"/>
                    </a:lnTo>
                    <a:lnTo>
                      <a:pt x="51"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06" name="Freeform 392">
                <a:extLst>
                  <a:ext uri="{FF2B5EF4-FFF2-40B4-BE49-F238E27FC236}">
                    <a16:creationId xmlns:a16="http://schemas.microsoft.com/office/drawing/2014/main" id="{83F54C63-08FD-444E-B308-83C568BE48F2}"/>
                  </a:ext>
                </a:extLst>
              </p:cNvPr>
              <p:cNvSpPr>
                <a:spLocks/>
              </p:cNvSpPr>
              <p:nvPr/>
            </p:nvSpPr>
            <p:spPr bwMode="auto">
              <a:xfrm>
                <a:off x="3412" y="3095"/>
                <a:ext cx="17" cy="14"/>
              </a:xfrm>
              <a:custGeom>
                <a:avLst/>
                <a:gdLst>
                  <a:gd name="T0" fmla="*/ 12 w 67"/>
                  <a:gd name="T1" fmla="*/ 13 h 57"/>
                  <a:gd name="T2" fmla="*/ 13 w 67"/>
                  <a:gd name="T3" fmla="*/ 12 h 57"/>
                  <a:gd name="T4" fmla="*/ 14 w 67"/>
                  <a:gd name="T5" fmla="*/ 11 h 57"/>
                  <a:gd name="T6" fmla="*/ 15 w 67"/>
                  <a:gd name="T7" fmla="*/ 10 h 57"/>
                  <a:gd name="T8" fmla="*/ 16 w 67"/>
                  <a:gd name="T9" fmla="*/ 8 h 57"/>
                  <a:gd name="T10" fmla="*/ 17 w 67"/>
                  <a:gd name="T11" fmla="*/ 8 h 57"/>
                  <a:gd name="T12" fmla="*/ 17 w 67"/>
                  <a:gd name="T13" fmla="*/ 7 h 57"/>
                  <a:gd name="T14" fmla="*/ 17 w 67"/>
                  <a:gd name="T15" fmla="*/ 5 h 57"/>
                  <a:gd name="T16" fmla="*/ 17 w 67"/>
                  <a:gd name="T17" fmla="*/ 5 h 57"/>
                  <a:gd name="T18" fmla="*/ 17 w 67"/>
                  <a:gd name="T19" fmla="*/ 3 h 57"/>
                  <a:gd name="T20" fmla="*/ 16 w 67"/>
                  <a:gd name="T21" fmla="*/ 2 h 57"/>
                  <a:gd name="T22" fmla="*/ 16 w 67"/>
                  <a:gd name="T23" fmla="*/ 1 h 57"/>
                  <a:gd name="T24" fmla="*/ 15 w 67"/>
                  <a:gd name="T25" fmla="*/ 1 h 57"/>
                  <a:gd name="T26" fmla="*/ 14 w 67"/>
                  <a:gd name="T27" fmla="*/ 1 h 57"/>
                  <a:gd name="T28" fmla="*/ 13 w 67"/>
                  <a:gd name="T29" fmla="*/ 0 h 57"/>
                  <a:gd name="T30" fmla="*/ 12 w 67"/>
                  <a:gd name="T31" fmla="*/ 0 h 57"/>
                  <a:gd name="T32" fmla="*/ 11 w 67"/>
                  <a:gd name="T33" fmla="*/ 0 h 57"/>
                  <a:gd name="T34" fmla="*/ 10 w 67"/>
                  <a:gd name="T35" fmla="*/ 0 h 57"/>
                  <a:gd name="T36" fmla="*/ 8 w 67"/>
                  <a:gd name="T37" fmla="*/ 0 h 57"/>
                  <a:gd name="T38" fmla="*/ 6 w 67"/>
                  <a:gd name="T39" fmla="*/ 1 h 57"/>
                  <a:gd name="T40" fmla="*/ 6 w 67"/>
                  <a:gd name="T41" fmla="*/ 1 h 57"/>
                  <a:gd name="T42" fmla="*/ 4 w 67"/>
                  <a:gd name="T43" fmla="*/ 2 h 57"/>
                  <a:gd name="T44" fmla="*/ 3 w 67"/>
                  <a:gd name="T45" fmla="*/ 3 h 57"/>
                  <a:gd name="T46" fmla="*/ 3 w 67"/>
                  <a:gd name="T47" fmla="*/ 4 h 57"/>
                  <a:gd name="T48" fmla="*/ 2 w 67"/>
                  <a:gd name="T49" fmla="*/ 5 h 57"/>
                  <a:gd name="T50" fmla="*/ 1 w 67"/>
                  <a:gd name="T51" fmla="*/ 6 h 57"/>
                  <a:gd name="T52" fmla="*/ 1 w 67"/>
                  <a:gd name="T53" fmla="*/ 7 h 57"/>
                  <a:gd name="T54" fmla="*/ 0 w 67"/>
                  <a:gd name="T55" fmla="*/ 8 h 57"/>
                  <a:gd name="T56" fmla="*/ 0 w 67"/>
                  <a:gd name="T57" fmla="*/ 9 h 57"/>
                  <a:gd name="T58" fmla="*/ 1 w 67"/>
                  <a:gd name="T59" fmla="*/ 10 h 57"/>
                  <a:gd name="T60" fmla="*/ 1 w 67"/>
                  <a:gd name="T61" fmla="*/ 11 h 57"/>
                  <a:gd name="T62" fmla="*/ 2 w 67"/>
                  <a:gd name="T63" fmla="*/ 12 h 57"/>
                  <a:gd name="T64" fmla="*/ 3 w 67"/>
                  <a:gd name="T65" fmla="*/ 13 h 57"/>
                  <a:gd name="T66" fmla="*/ 3 w 67"/>
                  <a:gd name="T67" fmla="*/ 13 h 57"/>
                  <a:gd name="T68" fmla="*/ 5 w 67"/>
                  <a:gd name="T69" fmla="*/ 13 h 57"/>
                  <a:gd name="T70" fmla="*/ 6 w 67"/>
                  <a:gd name="T71" fmla="*/ 14 h 57"/>
                  <a:gd name="T72" fmla="*/ 7 w 67"/>
                  <a:gd name="T73" fmla="*/ 14 h 57"/>
                  <a:gd name="T74" fmla="*/ 8 w 67"/>
                  <a:gd name="T75" fmla="*/ 14 h 57"/>
                  <a:gd name="T76" fmla="*/ 10 w 67"/>
                  <a:gd name="T77" fmla="*/ 13 h 57"/>
                  <a:gd name="T78" fmla="*/ 11 w 67"/>
                  <a:gd name="T79" fmla="*/ 13 h 57"/>
                  <a:gd name="T80" fmla="*/ 12 w 67"/>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8" y="51"/>
                    </a:moveTo>
                    <a:lnTo>
                      <a:pt x="50" y="47"/>
                    </a:lnTo>
                    <a:lnTo>
                      <a:pt x="57" y="44"/>
                    </a:lnTo>
                    <a:lnTo>
                      <a:pt x="60" y="41"/>
                    </a:lnTo>
                    <a:lnTo>
                      <a:pt x="64" y="34"/>
                    </a:lnTo>
                    <a:lnTo>
                      <a:pt x="67" y="31"/>
                    </a:lnTo>
                    <a:lnTo>
                      <a:pt x="67" y="29"/>
                    </a:lnTo>
                    <a:lnTo>
                      <a:pt x="67" y="22"/>
                    </a:lnTo>
                    <a:lnTo>
                      <a:pt x="67" y="19"/>
                    </a:lnTo>
                    <a:lnTo>
                      <a:pt x="67" y="12"/>
                    </a:lnTo>
                    <a:lnTo>
                      <a:pt x="64" y="9"/>
                    </a:lnTo>
                    <a:lnTo>
                      <a:pt x="64" y="5"/>
                    </a:lnTo>
                    <a:lnTo>
                      <a:pt x="60" y="3"/>
                    </a:lnTo>
                    <a:lnTo>
                      <a:pt x="54" y="3"/>
                    </a:lnTo>
                    <a:lnTo>
                      <a:pt x="50" y="0"/>
                    </a:lnTo>
                    <a:lnTo>
                      <a:pt x="48" y="0"/>
                    </a:lnTo>
                    <a:lnTo>
                      <a:pt x="42" y="0"/>
                    </a:lnTo>
                    <a:lnTo>
                      <a:pt x="38" y="0"/>
                    </a:lnTo>
                    <a:lnTo>
                      <a:pt x="32" y="0"/>
                    </a:lnTo>
                    <a:lnTo>
                      <a:pt x="25" y="3"/>
                    </a:lnTo>
                    <a:lnTo>
                      <a:pt x="22" y="5"/>
                    </a:lnTo>
                    <a:lnTo>
                      <a:pt x="16" y="9"/>
                    </a:lnTo>
                    <a:lnTo>
                      <a:pt x="13" y="12"/>
                    </a:lnTo>
                    <a:lnTo>
                      <a:pt x="10" y="15"/>
                    </a:lnTo>
                    <a:lnTo>
                      <a:pt x="6" y="19"/>
                    </a:lnTo>
                    <a:lnTo>
                      <a:pt x="3" y="25"/>
                    </a:lnTo>
                    <a:lnTo>
                      <a:pt x="3" y="29"/>
                    </a:lnTo>
                    <a:lnTo>
                      <a:pt x="0" y="31"/>
                    </a:lnTo>
                    <a:lnTo>
                      <a:pt x="0" y="37"/>
                    </a:lnTo>
                    <a:lnTo>
                      <a:pt x="3" y="41"/>
                    </a:lnTo>
                    <a:lnTo>
                      <a:pt x="3" y="44"/>
                    </a:lnTo>
                    <a:lnTo>
                      <a:pt x="6" y="47"/>
                    </a:lnTo>
                    <a:lnTo>
                      <a:pt x="10" y="51"/>
                    </a:lnTo>
                    <a:lnTo>
                      <a:pt x="13" y="54"/>
                    </a:lnTo>
                    <a:lnTo>
                      <a:pt x="19" y="54"/>
                    </a:lnTo>
                    <a:lnTo>
                      <a:pt x="22" y="57"/>
                    </a:lnTo>
                    <a:lnTo>
                      <a:pt x="28" y="57"/>
                    </a:lnTo>
                    <a:lnTo>
                      <a:pt x="32" y="57"/>
                    </a:lnTo>
                    <a:lnTo>
                      <a:pt x="38" y="54"/>
                    </a:lnTo>
                    <a:lnTo>
                      <a:pt x="42"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07" name="Freeform 393">
                <a:extLst>
                  <a:ext uri="{FF2B5EF4-FFF2-40B4-BE49-F238E27FC236}">
                    <a16:creationId xmlns:a16="http://schemas.microsoft.com/office/drawing/2014/main" id="{2E279E44-A188-48C6-884B-90CDF6A297DF}"/>
                  </a:ext>
                </a:extLst>
              </p:cNvPr>
              <p:cNvSpPr>
                <a:spLocks noEditPoints="1"/>
              </p:cNvSpPr>
              <p:nvPr/>
            </p:nvSpPr>
            <p:spPr bwMode="auto">
              <a:xfrm>
                <a:off x="3410" y="3092"/>
                <a:ext cx="21" cy="19"/>
              </a:xfrm>
              <a:custGeom>
                <a:avLst/>
                <a:gdLst>
                  <a:gd name="T0" fmla="*/ 13 w 85"/>
                  <a:gd name="T1" fmla="*/ 13 h 76"/>
                  <a:gd name="T2" fmla="*/ 15 w 85"/>
                  <a:gd name="T3" fmla="*/ 11 h 76"/>
                  <a:gd name="T4" fmla="*/ 17 w 85"/>
                  <a:gd name="T5" fmla="*/ 16 h 76"/>
                  <a:gd name="T6" fmla="*/ 18 w 85"/>
                  <a:gd name="T7" fmla="*/ 15 h 76"/>
                  <a:gd name="T8" fmla="*/ 19 w 85"/>
                  <a:gd name="T9" fmla="*/ 14 h 76"/>
                  <a:gd name="T10" fmla="*/ 16 w 85"/>
                  <a:gd name="T11" fmla="*/ 10 h 76"/>
                  <a:gd name="T12" fmla="*/ 17 w 85"/>
                  <a:gd name="T13" fmla="*/ 9 h 76"/>
                  <a:gd name="T14" fmla="*/ 20 w 85"/>
                  <a:gd name="T15" fmla="*/ 12 h 76"/>
                  <a:gd name="T16" fmla="*/ 21 w 85"/>
                  <a:gd name="T17" fmla="*/ 10 h 76"/>
                  <a:gd name="T18" fmla="*/ 16 w 85"/>
                  <a:gd name="T19" fmla="*/ 10 h 76"/>
                  <a:gd name="T20" fmla="*/ 16 w 85"/>
                  <a:gd name="T21" fmla="*/ 7 h 76"/>
                  <a:gd name="T22" fmla="*/ 21 w 85"/>
                  <a:gd name="T23" fmla="*/ 5 h 76"/>
                  <a:gd name="T24" fmla="*/ 20 w 85"/>
                  <a:gd name="T25" fmla="*/ 3 h 76"/>
                  <a:gd name="T26" fmla="*/ 18 w 85"/>
                  <a:gd name="T27" fmla="*/ 5 h 76"/>
                  <a:gd name="T28" fmla="*/ 16 w 85"/>
                  <a:gd name="T29" fmla="*/ 5 h 76"/>
                  <a:gd name="T30" fmla="*/ 16 w 85"/>
                  <a:gd name="T31" fmla="*/ 6 h 76"/>
                  <a:gd name="T32" fmla="*/ 18 w 85"/>
                  <a:gd name="T33" fmla="*/ 1 h 76"/>
                  <a:gd name="T34" fmla="*/ 16 w 85"/>
                  <a:gd name="T35" fmla="*/ 1 h 76"/>
                  <a:gd name="T36" fmla="*/ 16 w 85"/>
                  <a:gd name="T37" fmla="*/ 3 h 76"/>
                  <a:gd name="T38" fmla="*/ 14 w 85"/>
                  <a:gd name="T39" fmla="*/ 5 h 76"/>
                  <a:gd name="T40" fmla="*/ 15 w 85"/>
                  <a:gd name="T41" fmla="*/ 5 h 76"/>
                  <a:gd name="T42" fmla="*/ 13 w 85"/>
                  <a:gd name="T43" fmla="*/ 5 h 76"/>
                  <a:gd name="T44" fmla="*/ 12 w 85"/>
                  <a:gd name="T45" fmla="*/ 0 h 76"/>
                  <a:gd name="T46" fmla="*/ 12 w 85"/>
                  <a:gd name="T47" fmla="*/ 0 h 76"/>
                  <a:gd name="T48" fmla="*/ 9 w 85"/>
                  <a:gd name="T49" fmla="*/ 0 h 76"/>
                  <a:gd name="T50" fmla="*/ 7 w 85"/>
                  <a:gd name="T51" fmla="*/ 2 h 76"/>
                  <a:gd name="T52" fmla="*/ 9 w 85"/>
                  <a:gd name="T53" fmla="*/ 6 h 76"/>
                  <a:gd name="T54" fmla="*/ 9 w 85"/>
                  <a:gd name="T55" fmla="*/ 6 h 76"/>
                  <a:gd name="T56" fmla="*/ 7 w 85"/>
                  <a:gd name="T57" fmla="*/ 2 h 76"/>
                  <a:gd name="T58" fmla="*/ 5 w 85"/>
                  <a:gd name="T59" fmla="*/ 3 h 76"/>
                  <a:gd name="T60" fmla="*/ 4 w 85"/>
                  <a:gd name="T61" fmla="*/ 4 h 76"/>
                  <a:gd name="T62" fmla="*/ 6 w 85"/>
                  <a:gd name="T63" fmla="*/ 8 h 76"/>
                  <a:gd name="T64" fmla="*/ 6 w 85"/>
                  <a:gd name="T65" fmla="*/ 8 h 76"/>
                  <a:gd name="T66" fmla="*/ 3 w 85"/>
                  <a:gd name="T67" fmla="*/ 5 h 76"/>
                  <a:gd name="T68" fmla="*/ 1 w 85"/>
                  <a:gd name="T69" fmla="*/ 6 h 76"/>
                  <a:gd name="T70" fmla="*/ 1 w 85"/>
                  <a:gd name="T71" fmla="*/ 9 h 76"/>
                  <a:gd name="T72" fmla="*/ 5 w 85"/>
                  <a:gd name="T73" fmla="*/ 10 h 76"/>
                  <a:gd name="T74" fmla="*/ 5 w 85"/>
                  <a:gd name="T75" fmla="*/ 11 h 76"/>
                  <a:gd name="T76" fmla="*/ 1 w 85"/>
                  <a:gd name="T77" fmla="*/ 8 h 76"/>
                  <a:gd name="T78" fmla="*/ 0 w 85"/>
                  <a:gd name="T79" fmla="*/ 10 h 76"/>
                  <a:gd name="T80" fmla="*/ 0 w 85"/>
                  <a:gd name="T81" fmla="*/ 14 h 76"/>
                  <a:gd name="T82" fmla="*/ 5 w 85"/>
                  <a:gd name="T83" fmla="*/ 11 h 76"/>
                  <a:gd name="T84" fmla="*/ 5 w 85"/>
                  <a:gd name="T85" fmla="*/ 13 h 76"/>
                  <a:gd name="T86" fmla="*/ 1 w 85"/>
                  <a:gd name="T87" fmla="*/ 13 h 76"/>
                  <a:gd name="T88" fmla="*/ 1 w 85"/>
                  <a:gd name="T89" fmla="*/ 15 h 76"/>
                  <a:gd name="T90" fmla="*/ 5 w 85"/>
                  <a:gd name="T91" fmla="*/ 13 h 76"/>
                  <a:gd name="T92" fmla="*/ 6 w 85"/>
                  <a:gd name="T93" fmla="*/ 14 h 76"/>
                  <a:gd name="T94" fmla="*/ 3 w 85"/>
                  <a:gd name="T95" fmla="*/ 17 h 76"/>
                  <a:gd name="T96" fmla="*/ 3 w 85"/>
                  <a:gd name="T97" fmla="*/ 17 h 76"/>
                  <a:gd name="T98" fmla="*/ 5 w 85"/>
                  <a:gd name="T99" fmla="*/ 18 h 76"/>
                  <a:gd name="T100" fmla="*/ 7 w 85"/>
                  <a:gd name="T101" fmla="*/ 14 h 76"/>
                  <a:gd name="T102" fmla="*/ 9 w 85"/>
                  <a:gd name="T103" fmla="*/ 15 h 76"/>
                  <a:gd name="T104" fmla="*/ 6 w 85"/>
                  <a:gd name="T105" fmla="*/ 19 h 76"/>
                  <a:gd name="T106" fmla="*/ 8 w 85"/>
                  <a:gd name="T107" fmla="*/ 19 h 76"/>
                  <a:gd name="T108" fmla="*/ 9 w 85"/>
                  <a:gd name="T109" fmla="*/ 14 h 76"/>
                  <a:gd name="T110" fmla="*/ 9 w 85"/>
                  <a:gd name="T111" fmla="*/ 15 h 76"/>
                  <a:gd name="T112" fmla="*/ 11 w 85"/>
                  <a:gd name="T113" fmla="*/ 14 h 76"/>
                  <a:gd name="T114" fmla="*/ 13 w 85"/>
                  <a:gd name="T115" fmla="*/ 18 h 76"/>
                  <a:gd name="T116" fmla="*/ 13 w 85"/>
                  <a:gd name="T117" fmla="*/ 16 h 76"/>
                  <a:gd name="T118" fmla="*/ 11 w 85"/>
                  <a:gd name="T119" fmla="*/ 14 h 7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5"/>
                  <a:gd name="T181" fmla="*/ 0 h 76"/>
                  <a:gd name="T182" fmla="*/ 85 w 85"/>
                  <a:gd name="T183" fmla="*/ 76 h 7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5" h="76">
                    <a:moveTo>
                      <a:pt x="49" y="54"/>
                    </a:moveTo>
                    <a:lnTo>
                      <a:pt x="53" y="51"/>
                    </a:lnTo>
                    <a:lnTo>
                      <a:pt x="67" y="64"/>
                    </a:lnTo>
                    <a:lnTo>
                      <a:pt x="64" y="67"/>
                    </a:lnTo>
                    <a:lnTo>
                      <a:pt x="49" y="54"/>
                    </a:lnTo>
                    <a:close/>
                    <a:moveTo>
                      <a:pt x="53" y="51"/>
                    </a:moveTo>
                    <a:lnTo>
                      <a:pt x="54" y="50"/>
                    </a:lnTo>
                    <a:lnTo>
                      <a:pt x="56" y="49"/>
                    </a:lnTo>
                    <a:lnTo>
                      <a:pt x="59" y="57"/>
                    </a:lnTo>
                    <a:lnTo>
                      <a:pt x="53" y="51"/>
                    </a:lnTo>
                    <a:close/>
                    <a:moveTo>
                      <a:pt x="56" y="49"/>
                    </a:moveTo>
                    <a:lnTo>
                      <a:pt x="62" y="45"/>
                    </a:lnTo>
                    <a:lnTo>
                      <a:pt x="70" y="63"/>
                    </a:lnTo>
                    <a:lnTo>
                      <a:pt x="64" y="66"/>
                    </a:lnTo>
                    <a:lnTo>
                      <a:pt x="56" y="49"/>
                    </a:lnTo>
                    <a:close/>
                    <a:moveTo>
                      <a:pt x="73" y="61"/>
                    </a:moveTo>
                    <a:lnTo>
                      <a:pt x="71" y="62"/>
                    </a:lnTo>
                    <a:lnTo>
                      <a:pt x="70" y="63"/>
                    </a:lnTo>
                    <a:lnTo>
                      <a:pt x="66" y="54"/>
                    </a:lnTo>
                    <a:lnTo>
                      <a:pt x="73" y="61"/>
                    </a:lnTo>
                    <a:close/>
                    <a:moveTo>
                      <a:pt x="59" y="47"/>
                    </a:moveTo>
                    <a:lnTo>
                      <a:pt x="63" y="44"/>
                    </a:lnTo>
                    <a:lnTo>
                      <a:pt x="76" y="57"/>
                    </a:lnTo>
                    <a:lnTo>
                      <a:pt x="73" y="61"/>
                    </a:lnTo>
                    <a:lnTo>
                      <a:pt x="59" y="47"/>
                    </a:lnTo>
                    <a:close/>
                    <a:moveTo>
                      <a:pt x="78" y="55"/>
                    </a:moveTo>
                    <a:lnTo>
                      <a:pt x="77" y="56"/>
                    </a:lnTo>
                    <a:lnTo>
                      <a:pt x="76" y="57"/>
                    </a:lnTo>
                    <a:lnTo>
                      <a:pt x="69" y="51"/>
                    </a:lnTo>
                    <a:lnTo>
                      <a:pt x="78" y="55"/>
                    </a:lnTo>
                    <a:close/>
                    <a:moveTo>
                      <a:pt x="60" y="46"/>
                    </a:moveTo>
                    <a:lnTo>
                      <a:pt x="64" y="40"/>
                    </a:lnTo>
                    <a:lnTo>
                      <a:pt x="81" y="49"/>
                    </a:lnTo>
                    <a:lnTo>
                      <a:pt x="78" y="55"/>
                    </a:lnTo>
                    <a:lnTo>
                      <a:pt x="60" y="46"/>
                    </a:lnTo>
                    <a:close/>
                    <a:moveTo>
                      <a:pt x="64" y="40"/>
                    </a:moveTo>
                    <a:lnTo>
                      <a:pt x="65" y="39"/>
                    </a:lnTo>
                    <a:lnTo>
                      <a:pt x="66" y="38"/>
                    </a:lnTo>
                    <a:lnTo>
                      <a:pt x="73" y="44"/>
                    </a:lnTo>
                    <a:lnTo>
                      <a:pt x="64" y="40"/>
                    </a:lnTo>
                    <a:close/>
                    <a:moveTo>
                      <a:pt x="66" y="38"/>
                    </a:moveTo>
                    <a:lnTo>
                      <a:pt x="69" y="34"/>
                    </a:lnTo>
                    <a:lnTo>
                      <a:pt x="82" y="49"/>
                    </a:lnTo>
                    <a:lnTo>
                      <a:pt x="79" y="51"/>
                    </a:lnTo>
                    <a:lnTo>
                      <a:pt x="66" y="38"/>
                    </a:lnTo>
                    <a:close/>
                    <a:moveTo>
                      <a:pt x="85" y="41"/>
                    </a:moveTo>
                    <a:lnTo>
                      <a:pt x="85" y="45"/>
                    </a:lnTo>
                    <a:lnTo>
                      <a:pt x="82" y="49"/>
                    </a:lnTo>
                    <a:lnTo>
                      <a:pt x="76" y="41"/>
                    </a:lnTo>
                    <a:lnTo>
                      <a:pt x="85" y="41"/>
                    </a:lnTo>
                    <a:close/>
                    <a:moveTo>
                      <a:pt x="66" y="41"/>
                    </a:moveTo>
                    <a:lnTo>
                      <a:pt x="66" y="39"/>
                    </a:lnTo>
                    <a:lnTo>
                      <a:pt x="85" y="39"/>
                    </a:lnTo>
                    <a:lnTo>
                      <a:pt x="85" y="41"/>
                    </a:lnTo>
                    <a:lnTo>
                      <a:pt x="66" y="41"/>
                    </a:lnTo>
                    <a:close/>
                    <a:moveTo>
                      <a:pt x="66" y="39"/>
                    </a:moveTo>
                    <a:lnTo>
                      <a:pt x="66" y="32"/>
                    </a:lnTo>
                    <a:lnTo>
                      <a:pt x="85" y="32"/>
                    </a:lnTo>
                    <a:lnTo>
                      <a:pt x="85" y="39"/>
                    </a:lnTo>
                    <a:lnTo>
                      <a:pt x="66" y="39"/>
                    </a:lnTo>
                    <a:close/>
                    <a:moveTo>
                      <a:pt x="66" y="32"/>
                    </a:moveTo>
                    <a:lnTo>
                      <a:pt x="66" y="29"/>
                    </a:lnTo>
                    <a:lnTo>
                      <a:pt x="85" y="29"/>
                    </a:lnTo>
                    <a:lnTo>
                      <a:pt x="85" y="32"/>
                    </a:lnTo>
                    <a:lnTo>
                      <a:pt x="66" y="32"/>
                    </a:lnTo>
                    <a:close/>
                    <a:moveTo>
                      <a:pt x="66" y="29"/>
                    </a:moveTo>
                    <a:lnTo>
                      <a:pt x="66" y="22"/>
                    </a:lnTo>
                    <a:lnTo>
                      <a:pt x="85" y="22"/>
                    </a:lnTo>
                    <a:lnTo>
                      <a:pt x="85" y="29"/>
                    </a:lnTo>
                    <a:lnTo>
                      <a:pt x="66" y="29"/>
                    </a:lnTo>
                    <a:close/>
                    <a:moveTo>
                      <a:pt x="82" y="15"/>
                    </a:moveTo>
                    <a:lnTo>
                      <a:pt x="85" y="19"/>
                    </a:lnTo>
                    <a:lnTo>
                      <a:pt x="85" y="22"/>
                    </a:lnTo>
                    <a:lnTo>
                      <a:pt x="76" y="22"/>
                    </a:lnTo>
                    <a:lnTo>
                      <a:pt x="82" y="15"/>
                    </a:lnTo>
                    <a:close/>
                    <a:moveTo>
                      <a:pt x="69" y="29"/>
                    </a:moveTo>
                    <a:lnTo>
                      <a:pt x="66" y="25"/>
                    </a:lnTo>
                    <a:lnTo>
                      <a:pt x="79" y="12"/>
                    </a:lnTo>
                    <a:lnTo>
                      <a:pt x="82" y="15"/>
                    </a:lnTo>
                    <a:lnTo>
                      <a:pt x="69" y="29"/>
                    </a:lnTo>
                    <a:close/>
                    <a:moveTo>
                      <a:pt x="66" y="25"/>
                    </a:moveTo>
                    <a:lnTo>
                      <a:pt x="63" y="23"/>
                    </a:lnTo>
                    <a:lnTo>
                      <a:pt x="63" y="19"/>
                    </a:lnTo>
                    <a:lnTo>
                      <a:pt x="73" y="19"/>
                    </a:lnTo>
                    <a:lnTo>
                      <a:pt x="66" y="25"/>
                    </a:lnTo>
                    <a:close/>
                    <a:moveTo>
                      <a:pt x="63" y="19"/>
                    </a:moveTo>
                    <a:lnTo>
                      <a:pt x="63" y="15"/>
                    </a:lnTo>
                    <a:lnTo>
                      <a:pt x="82" y="15"/>
                    </a:lnTo>
                    <a:lnTo>
                      <a:pt x="82" y="19"/>
                    </a:lnTo>
                    <a:lnTo>
                      <a:pt x="63" y="19"/>
                    </a:lnTo>
                    <a:close/>
                    <a:moveTo>
                      <a:pt x="79" y="9"/>
                    </a:moveTo>
                    <a:lnTo>
                      <a:pt x="82" y="12"/>
                    </a:lnTo>
                    <a:lnTo>
                      <a:pt x="82" y="15"/>
                    </a:lnTo>
                    <a:lnTo>
                      <a:pt x="73" y="15"/>
                    </a:lnTo>
                    <a:lnTo>
                      <a:pt x="79" y="9"/>
                    </a:lnTo>
                    <a:close/>
                    <a:moveTo>
                      <a:pt x="66" y="22"/>
                    </a:moveTo>
                    <a:lnTo>
                      <a:pt x="63" y="20"/>
                    </a:lnTo>
                    <a:lnTo>
                      <a:pt x="76" y="6"/>
                    </a:lnTo>
                    <a:lnTo>
                      <a:pt x="79" y="9"/>
                    </a:lnTo>
                    <a:lnTo>
                      <a:pt x="66" y="22"/>
                    </a:lnTo>
                    <a:close/>
                    <a:moveTo>
                      <a:pt x="69" y="3"/>
                    </a:moveTo>
                    <a:lnTo>
                      <a:pt x="74" y="3"/>
                    </a:lnTo>
                    <a:lnTo>
                      <a:pt x="76" y="6"/>
                    </a:lnTo>
                    <a:lnTo>
                      <a:pt x="69" y="13"/>
                    </a:lnTo>
                    <a:lnTo>
                      <a:pt x="69" y="3"/>
                    </a:lnTo>
                    <a:close/>
                    <a:moveTo>
                      <a:pt x="69" y="22"/>
                    </a:moveTo>
                    <a:lnTo>
                      <a:pt x="63" y="22"/>
                    </a:lnTo>
                    <a:lnTo>
                      <a:pt x="63" y="3"/>
                    </a:lnTo>
                    <a:lnTo>
                      <a:pt x="69" y="3"/>
                    </a:lnTo>
                    <a:lnTo>
                      <a:pt x="69" y="22"/>
                    </a:lnTo>
                    <a:close/>
                    <a:moveTo>
                      <a:pt x="63" y="22"/>
                    </a:moveTo>
                    <a:lnTo>
                      <a:pt x="59" y="22"/>
                    </a:lnTo>
                    <a:lnTo>
                      <a:pt x="56" y="20"/>
                    </a:lnTo>
                    <a:lnTo>
                      <a:pt x="63" y="13"/>
                    </a:lnTo>
                    <a:lnTo>
                      <a:pt x="63" y="22"/>
                    </a:lnTo>
                    <a:close/>
                    <a:moveTo>
                      <a:pt x="56" y="20"/>
                    </a:moveTo>
                    <a:lnTo>
                      <a:pt x="53" y="17"/>
                    </a:lnTo>
                    <a:lnTo>
                      <a:pt x="67" y="3"/>
                    </a:lnTo>
                    <a:lnTo>
                      <a:pt x="69" y="6"/>
                    </a:lnTo>
                    <a:lnTo>
                      <a:pt x="56" y="20"/>
                    </a:lnTo>
                    <a:close/>
                    <a:moveTo>
                      <a:pt x="59" y="0"/>
                    </a:moveTo>
                    <a:lnTo>
                      <a:pt x="64" y="0"/>
                    </a:lnTo>
                    <a:lnTo>
                      <a:pt x="67" y="3"/>
                    </a:lnTo>
                    <a:lnTo>
                      <a:pt x="59" y="10"/>
                    </a:lnTo>
                    <a:lnTo>
                      <a:pt x="59" y="0"/>
                    </a:lnTo>
                    <a:close/>
                    <a:moveTo>
                      <a:pt x="59" y="19"/>
                    </a:moveTo>
                    <a:lnTo>
                      <a:pt x="57" y="19"/>
                    </a:lnTo>
                    <a:lnTo>
                      <a:pt x="57" y="0"/>
                    </a:lnTo>
                    <a:lnTo>
                      <a:pt x="59" y="0"/>
                    </a:lnTo>
                    <a:lnTo>
                      <a:pt x="59" y="19"/>
                    </a:lnTo>
                    <a:close/>
                    <a:moveTo>
                      <a:pt x="57" y="19"/>
                    </a:moveTo>
                    <a:lnTo>
                      <a:pt x="51" y="19"/>
                    </a:lnTo>
                    <a:lnTo>
                      <a:pt x="51" y="0"/>
                    </a:lnTo>
                    <a:lnTo>
                      <a:pt x="57" y="0"/>
                    </a:lnTo>
                    <a:lnTo>
                      <a:pt x="57" y="19"/>
                    </a:lnTo>
                    <a:close/>
                    <a:moveTo>
                      <a:pt x="51" y="19"/>
                    </a:moveTo>
                    <a:lnTo>
                      <a:pt x="47" y="19"/>
                    </a:lnTo>
                    <a:lnTo>
                      <a:pt x="47" y="0"/>
                    </a:lnTo>
                    <a:lnTo>
                      <a:pt x="51" y="0"/>
                    </a:lnTo>
                    <a:lnTo>
                      <a:pt x="51" y="19"/>
                    </a:lnTo>
                    <a:close/>
                    <a:moveTo>
                      <a:pt x="47" y="19"/>
                    </a:moveTo>
                    <a:lnTo>
                      <a:pt x="41" y="19"/>
                    </a:lnTo>
                    <a:lnTo>
                      <a:pt x="41" y="0"/>
                    </a:lnTo>
                    <a:lnTo>
                      <a:pt x="47" y="0"/>
                    </a:lnTo>
                    <a:lnTo>
                      <a:pt x="47" y="19"/>
                    </a:lnTo>
                    <a:close/>
                    <a:moveTo>
                      <a:pt x="36" y="1"/>
                    </a:moveTo>
                    <a:lnTo>
                      <a:pt x="38" y="0"/>
                    </a:lnTo>
                    <a:lnTo>
                      <a:pt x="41" y="0"/>
                    </a:lnTo>
                    <a:lnTo>
                      <a:pt x="41" y="10"/>
                    </a:lnTo>
                    <a:lnTo>
                      <a:pt x="36" y="1"/>
                    </a:lnTo>
                    <a:close/>
                    <a:moveTo>
                      <a:pt x="45" y="18"/>
                    </a:moveTo>
                    <a:lnTo>
                      <a:pt x="38" y="21"/>
                    </a:lnTo>
                    <a:lnTo>
                      <a:pt x="30" y="4"/>
                    </a:lnTo>
                    <a:lnTo>
                      <a:pt x="36" y="1"/>
                    </a:lnTo>
                    <a:lnTo>
                      <a:pt x="45" y="18"/>
                    </a:lnTo>
                    <a:close/>
                    <a:moveTo>
                      <a:pt x="27" y="6"/>
                    </a:moveTo>
                    <a:lnTo>
                      <a:pt x="28" y="4"/>
                    </a:lnTo>
                    <a:lnTo>
                      <a:pt x="30" y="4"/>
                    </a:lnTo>
                    <a:lnTo>
                      <a:pt x="34" y="13"/>
                    </a:lnTo>
                    <a:lnTo>
                      <a:pt x="27" y="6"/>
                    </a:lnTo>
                    <a:close/>
                    <a:moveTo>
                      <a:pt x="41" y="20"/>
                    </a:moveTo>
                    <a:lnTo>
                      <a:pt x="38" y="22"/>
                    </a:lnTo>
                    <a:lnTo>
                      <a:pt x="24" y="9"/>
                    </a:lnTo>
                    <a:lnTo>
                      <a:pt x="27" y="6"/>
                    </a:lnTo>
                    <a:lnTo>
                      <a:pt x="41" y="20"/>
                    </a:lnTo>
                    <a:close/>
                    <a:moveTo>
                      <a:pt x="38" y="22"/>
                    </a:moveTo>
                    <a:lnTo>
                      <a:pt x="36" y="24"/>
                    </a:lnTo>
                    <a:lnTo>
                      <a:pt x="35" y="24"/>
                    </a:lnTo>
                    <a:lnTo>
                      <a:pt x="31" y="15"/>
                    </a:lnTo>
                    <a:lnTo>
                      <a:pt x="38" y="22"/>
                    </a:lnTo>
                    <a:close/>
                    <a:moveTo>
                      <a:pt x="35" y="24"/>
                    </a:moveTo>
                    <a:lnTo>
                      <a:pt x="30" y="28"/>
                    </a:lnTo>
                    <a:lnTo>
                      <a:pt x="21" y="11"/>
                    </a:lnTo>
                    <a:lnTo>
                      <a:pt x="27" y="8"/>
                    </a:lnTo>
                    <a:lnTo>
                      <a:pt x="35" y="24"/>
                    </a:lnTo>
                    <a:close/>
                    <a:moveTo>
                      <a:pt x="19" y="12"/>
                    </a:moveTo>
                    <a:lnTo>
                      <a:pt x="20" y="11"/>
                    </a:lnTo>
                    <a:lnTo>
                      <a:pt x="21" y="11"/>
                    </a:lnTo>
                    <a:lnTo>
                      <a:pt x="25" y="19"/>
                    </a:lnTo>
                    <a:lnTo>
                      <a:pt x="19" y="12"/>
                    </a:lnTo>
                    <a:close/>
                    <a:moveTo>
                      <a:pt x="32" y="25"/>
                    </a:moveTo>
                    <a:lnTo>
                      <a:pt x="28" y="29"/>
                    </a:lnTo>
                    <a:lnTo>
                      <a:pt x="15" y="15"/>
                    </a:lnTo>
                    <a:lnTo>
                      <a:pt x="19" y="12"/>
                    </a:lnTo>
                    <a:lnTo>
                      <a:pt x="32" y="25"/>
                    </a:lnTo>
                    <a:close/>
                    <a:moveTo>
                      <a:pt x="15" y="15"/>
                    </a:moveTo>
                    <a:lnTo>
                      <a:pt x="15" y="15"/>
                    </a:lnTo>
                    <a:lnTo>
                      <a:pt x="22" y="22"/>
                    </a:lnTo>
                    <a:lnTo>
                      <a:pt x="15" y="15"/>
                    </a:lnTo>
                    <a:close/>
                    <a:moveTo>
                      <a:pt x="28" y="29"/>
                    </a:moveTo>
                    <a:lnTo>
                      <a:pt x="25" y="32"/>
                    </a:lnTo>
                    <a:lnTo>
                      <a:pt x="12" y="19"/>
                    </a:lnTo>
                    <a:lnTo>
                      <a:pt x="15" y="15"/>
                    </a:lnTo>
                    <a:lnTo>
                      <a:pt x="28" y="29"/>
                    </a:lnTo>
                    <a:close/>
                    <a:moveTo>
                      <a:pt x="25" y="32"/>
                    </a:moveTo>
                    <a:lnTo>
                      <a:pt x="15" y="42"/>
                    </a:lnTo>
                    <a:lnTo>
                      <a:pt x="25" y="32"/>
                    </a:lnTo>
                    <a:lnTo>
                      <a:pt x="19" y="25"/>
                    </a:lnTo>
                    <a:lnTo>
                      <a:pt x="25" y="32"/>
                    </a:lnTo>
                    <a:close/>
                    <a:moveTo>
                      <a:pt x="25" y="32"/>
                    </a:moveTo>
                    <a:lnTo>
                      <a:pt x="22" y="35"/>
                    </a:lnTo>
                    <a:lnTo>
                      <a:pt x="9" y="22"/>
                    </a:lnTo>
                    <a:lnTo>
                      <a:pt x="12" y="19"/>
                    </a:lnTo>
                    <a:lnTo>
                      <a:pt x="25" y="32"/>
                    </a:lnTo>
                    <a:close/>
                    <a:moveTo>
                      <a:pt x="6" y="24"/>
                    </a:moveTo>
                    <a:lnTo>
                      <a:pt x="8" y="23"/>
                    </a:lnTo>
                    <a:lnTo>
                      <a:pt x="9" y="22"/>
                    </a:lnTo>
                    <a:lnTo>
                      <a:pt x="15" y="29"/>
                    </a:lnTo>
                    <a:lnTo>
                      <a:pt x="6" y="24"/>
                    </a:lnTo>
                    <a:close/>
                    <a:moveTo>
                      <a:pt x="24" y="33"/>
                    </a:moveTo>
                    <a:lnTo>
                      <a:pt x="21" y="40"/>
                    </a:lnTo>
                    <a:lnTo>
                      <a:pt x="3" y="31"/>
                    </a:lnTo>
                    <a:lnTo>
                      <a:pt x="6" y="24"/>
                    </a:lnTo>
                    <a:lnTo>
                      <a:pt x="24" y="33"/>
                    </a:lnTo>
                    <a:close/>
                    <a:moveTo>
                      <a:pt x="3" y="35"/>
                    </a:moveTo>
                    <a:lnTo>
                      <a:pt x="3" y="33"/>
                    </a:lnTo>
                    <a:lnTo>
                      <a:pt x="3" y="31"/>
                    </a:lnTo>
                    <a:lnTo>
                      <a:pt x="12" y="35"/>
                    </a:lnTo>
                    <a:lnTo>
                      <a:pt x="3" y="35"/>
                    </a:lnTo>
                    <a:close/>
                    <a:moveTo>
                      <a:pt x="22" y="35"/>
                    </a:moveTo>
                    <a:lnTo>
                      <a:pt x="22" y="39"/>
                    </a:lnTo>
                    <a:lnTo>
                      <a:pt x="3" y="39"/>
                    </a:lnTo>
                    <a:lnTo>
                      <a:pt x="3" y="35"/>
                    </a:lnTo>
                    <a:lnTo>
                      <a:pt x="22" y="35"/>
                    </a:lnTo>
                    <a:close/>
                    <a:moveTo>
                      <a:pt x="22" y="39"/>
                    </a:moveTo>
                    <a:lnTo>
                      <a:pt x="22" y="42"/>
                    </a:lnTo>
                    <a:lnTo>
                      <a:pt x="19" y="45"/>
                    </a:lnTo>
                    <a:lnTo>
                      <a:pt x="12" y="39"/>
                    </a:lnTo>
                    <a:lnTo>
                      <a:pt x="22" y="39"/>
                    </a:lnTo>
                    <a:close/>
                    <a:moveTo>
                      <a:pt x="19" y="45"/>
                    </a:moveTo>
                    <a:lnTo>
                      <a:pt x="15" y="49"/>
                    </a:lnTo>
                    <a:lnTo>
                      <a:pt x="2" y="34"/>
                    </a:lnTo>
                    <a:lnTo>
                      <a:pt x="5" y="31"/>
                    </a:lnTo>
                    <a:lnTo>
                      <a:pt x="19" y="45"/>
                    </a:lnTo>
                    <a:close/>
                    <a:moveTo>
                      <a:pt x="0" y="41"/>
                    </a:moveTo>
                    <a:lnTo>
                      <a:pt x="0" y="38"/>
                    </a:lnTo>
                    <a:lnTo>
                      <a:pt x="2" y="34"/>
                    </a:lnTo>
                    <a:lnTo>
                      <a:pt x="9" y="41"/>
                    </a:lnTo>
                    <a:lnTo>
                      <a:pt x="0" y="41"/>
                    </a:lnTo>
                    <a:close/>
                    <a:moveTo>
                      <a:pt x="19" y="41"/>
                    </a:moveTo>
                    <a:lnTo>
                      <a:pt x="19" y="47"/>
                    </a:lnTo>
                    <a:lnTo>
                      <a:pt x="0" y="47"/>
                    </a:lnTo>
                    <a:lnTo>
                      <a:pt x="0" y="41"/>
                    </a:lnTo>
                    <a:lnTo>
                      <a:pt x="19" y="41"/>
                    </a:lnTo>
                    <a:close/>
                    <a:moveTo>
                      <a:pt x="2" y="54"/>
                    </a:moveTo>
                    <a:lnTo>
                      <a:pt x="0" y="52"/>
                    </a:lnTo>
                    <a:lnTo>
                      <a:pt x="0" y="47"/>
                    </a:lnTo>
                    <a:lnTo>
                      <a:pt x="9" y="47"/>
                    </a:lnTo>
                    <a:lnTo>
                      <a:pt x="2" y="54"/>
                    </a:lnTo>
                    <a:close/>
                    <a:moveTo>
                      <a:pt x="15" y="41"/>
                    </a:moveTo>
                    <a:lnTo>
                      <a:pt x="19" y="44"/>
                    </a:lnTo>
                    <a:lnTo>
                      <a:pt x="5" y="57"/>
                    </a:lnTo>
                    <a:lnTo>
                      <a:pt x="2" y="54"/>
                    </a:lnTo>
                    <a:lnTo>
                      <a:pt x="15" y="41"/>
                    </a:lnTo>
                    <a:close/>
                    <a:moveTo>
                      <a:pt x="19" y="44"/>
                    </a:moveTo>
                    <a:lnTo>
                      <a:pt x="22" y="47"/>
                    </a:lnTo>
                    <a:lnTo>
                      <a:pt x="22" y="51"/>
                    </a:lnTo>
                    <a:lnTo>
                      <a:pt x="12" y="51"/>
                    </a:lnTo>
                    <a:lnTo>
                      <a:pt x="19" y="44"/>
                    </a:lnTo>
                    <a:close/>
                    <a:moveTo>
                      <a:pt x="22" y="51"/>
                    </a:moveTo>
                    <a:lnTo>
                      <a:pt x="22" y="54"/>
                    </a:lnTo>
                    <a:lnTo>
                      <a:pt x="3" y="54"/>
                    </a:lnTo>
                    <a:lnTo>
                      <a:pt x="3" y="51"/>
                    </a:lnTo>
                    <a:lnTo>
                      <a:pt x="22" y="51"/>
                    </a:lnTo>
                    <a:close/>
                    <a:moveTo>
                      <a:pt x="5" y="61"/>
                    </a:moveTo>
                    <a:lnTo>
                      <a:pt x="3" y="58"/>
                    </a:lnTo>
                    <a:lnTo>
                      <a:pt x="3" y="54"/>
                    </a:lnTo>
                    <a:lnTo>
                      <a:pt x="12" y="54"/>
                    </a:lnTo>
                    <a:lnTo>
                      <a:pt x="5" y="61"/>
                    </a:lnTo>
                    <a:close/>
                    <a:moveTo>
                      <a:pt x="19" y="47"/>
                    </a:moveTo>
                    <a:lnTo>
                      <a:pt x="22" y="51"/>
                    </a:lnTo>
                    <a:lnTo>
                      <a:pt x="9" y="64"/>
                    </a:lnTo>
                    <a:lnTo>
                      <a:pt x="5" y="61"/>
                    </a:lnTo>
                    <a:lnTo>
                      <a:pt x="19" y="47"/>
                    </a:lnTo>
                    <a:close/>
                    <a:moveTo>
                      <a:pt x="22" y="51"/>
                    </a:moveTo>
                    <a:lnTo>
                      <a:pt x="22" y="51"/>
                    </a:lnTo>
                    <a:lnTo>
                      <a:pt x="15" y="57"/>
                    </a:lnTo>
                    <a:lnTo>
                      <a:pt x="22" y="51"/>
                    </a:lnTo>
                    <a:close/>
                    <a:moveTo>
                      <a:pt x="22" y="51"/>
                    </a:moveTo>
                    <a:lnTo>
                      <a:pt x="25" y="54"/>
                    </a:lnTo>
                    <a:lnTo>
                      <a:pt x="12" y="67"/>
                    </a:lnTo>
                    <a:lnTo>
                      <a:pt x="9" y="64"/>
                    </a:lnTo>
                    <a:lnTo>
                      <a:pt x="22" y="51"/>
                    </a:lnTo>
                    <a:close/>
                    <a:moveTo>
                      <a:pt x="12" y="67"/>
                    </a:moveTo>
                    <a:lnTo>
                      <a:pt x="21" y="76"/>
                    </a:lnTo>
                    <a:lnTo>
                      <a:pt x="12" y="67"/>
                    </a:lnTo>
                    <a:lnTo>
                      <a:pt x="19" y="61"/>
                    </a:lnTo>
                    <a:lnTo>
                      <a:pt x="12" y="67"/>
                    </a:lnTo>
                    <a:close/>
                    <a:moveTo>
                      <a:pt x="25" y="54"/>
                    </a:moveTo>
                    <a:lnTo>
                      <a:pt x="28" y="57"/>
                    </a:lnTo>
                    <a:lnTo>
                      <a:pt x="15" y="71"/>
                    </a:lnTo>
                    <a:lnTo>
                      <a:pt x="12" y="67"/>
                    </a:lnTo>
                    <a:lnTo>
                      <a:pt x="25" y="54"/>
                    </a:lnTo>
                    <a:close/>
                    <a:moveTo>
                      <a:pt x="22" y="73"/>
                    </a:moveTo>
                    <a:lnTo>
                      <a:pt x="17" y="73"/>
                    </a:lnTo>
                    <a:lnTo>
                      <a:pt x="15" y="71"/>
                    </a:lnTo>
                    <a:lnTo>
                      <a:pt x="22" y="64"/>
                    </a:lnTo>
                    <a:lnTo>
                      <a:pt x="22" y="73"/>
                    </a:lnTo>
                    <a:close/>
                    <a:moveTo>
                      <a:pt x="22" y="54"/>
                    </a:moveTo>
                    <a:lnTo>
                      <a:pt x="28" y="54"/>
                    </a:lnTo>
                    <a:lnTo>
                      <a:pt x="28" y="73"/>
                    </a:lnTo>
                    <a:lnTo>
                      <a:pt x="22" y="73"/>
                    </a:lnTo>
                    <a:lnTo>
                      <a:pt x="22" y="54"/>
                    </a:lnTo>
                    <a:close/>
                    <a:moveTo>
                      <a:pt x="28" y="54"/>
                    </a:moveTo>
                    <a:lnTo>
                      <a:pt x="32" y="54"/>
                    </a:lnTo>
                    <a:lnTo>
                      <a:pt x="35" y="57"/>
                    </a:lnTo>
                    <a:lnTo>
                      <a:pt x="28" y="64"/>
                    </a:lnTo>
                    <a:lnTo>
                      <a:pt x="28" y="54"/>
                    </a:lnTo>
                    <a:close/>
                    <a:moveTo>
                      <a:pt x="35" y="57"/>
                    </a:moveTo>
                    <a:lnTo>
                      <a:pt x="38" y="60"/>
                    </a:lnTo>
                    <a:lnTo>
                      <a:pt x="24" y="74"/>
                    </a:lnTo>
                    <a:lnTo>
                      <a:pt x="21" y="71"/>
                    </a:lnTo>
                    <a:lnTo>
                      <a:pt x="35" y="57"/>
                    </a:lnTo>
                    <a:close/>
                    <a:moveTo>
                      <a:pt x="31" y="76"/>
                    </a:moveTo>
                    <a:lnTo>
                      <a:pt x="27" y="76"/>
                    </a:lnTo>
                    <a:lnTo>
                      <a:pt x="24" y="74"/>
                    </a:lnTo>
                    <a:lnTo>
                      <a:pt x="31" y="67"/>
                    </a:lnTo>
                    <a:lnTo>
                      <a:pt x="31" y="76"/>
                    </a:lnTo>
                    <a:close/>
                    <a:moveTo>
                      <a:pt x="31" y="57"/>
                    </a:moveTo>
                    <a:lnTo>
                      <a:pt x="37" y="57"/>
                    </a:lnTo>
                    <a:lnTo>
                      <a:pt x="37" y="76"/>
                    </a:lnTo>
                    <a:lnTo>
                      <a:pt x="31" y="76"/>
                    </a:lnTo>
                    <a:lnTo>
                      <a:pt x="31" y="57"/>
                    </a:lnTo>
                    <a:close/>
                    <a:moveTo>
                      <a:pt x="37" y="57"/>
                    </a:moveTo>
                    <a:lnTo>
                      <a:pt x="41" y="57"/>
                    </a:lnTo>
                    <a:lnTo>
                      <a:pt x="41" y="76"/>
                    </a:lnTo>
                    <a:lnTo>
                      <a:pt x="37" y="76"/>
                    </a:lnTo>
                    <a:lnTo>
                      <a:pt x="37" y="57"/>
                    </a:lnTo>
                    <a:close/>
                    <a:moveTo>
                      <a:pt x="45" y="75"/>
                    </a:moveTo>
                    <a:lnTo>
                      <a:pt x="43" y="76"/>
                    </a:lnTo>
                    <a:lnTo>
                      <a:pt x="41" y="76"/>
                    </a:lnTo>
                    <a:lnTo>
                      <a:pt x="41" y="67"/>
                    </a:lnTo>
                    <a:lnTo>
                      <a:pt x="45" y="75"/>
                    </a:lnTo>
                    <a:close/>
                    <a:moveTo>
                      <a:pt x="36" y="58"/>
                    </a:moveTo>
                    <a:lnTo>
                      <a:pt x="43" y="55"/>
                    </a:lnTo>
                    <a:lnTo>
                      <a:pt x="52" y="72"/>
                    </a:lnTo>
                    <a:lnTo>
                      <a:pt x="45" y="75"/>
                    </a:lnTo>
                    <a:lnTo>
                      <a:pt x="36" y="58"/>
                    </a:lnTo>
                    <a:close/>
                    <a:moveTo>
                      <a:pt x="43" y="55"/>
                    </a:moveTo>
                    <a:lnTo>
                      <a:pt x="45" y="54"/>
                    </a:lnTo>
                    <a:lnTo>
                      <a:pt x="47" y="54"/>
                    </a:lnTo>
                    <a:lnTo>
                      <a:pt x="47" y="64"/>
                    </a:lnTo>
                    <a:lnTo>
                      <a:pt x="43" y="55"/>
                    </a:lnTo>
                    <a:close/>
                    <a:moveTo>
                      <a:pt x="47" y="54"/>
                    </a:moveTo>
                    <a:lnTo>
                      <a:pt x="51" y="54"/>
                    </a:lnTo>
                    <a:lnTo>
                      <a:pt x="51" y="73"/>
                    </a:lnTo>
                    <a:lnTo>
                      <a:pt x="47" y="73"/>
                    </a:lnTo>
                    <a:lnTo>
                      <a:pt x="47" y="54"/>
                    </a:lnTo>
                    <a:close/>
                    <a:moveTo>
                      <a:pt x="55" y="72"/>
                    </a:moveTo>
                    <a:lnTo>
                      <a:pt x="53" y="73"/>
                    </a:lnTo>
                    <a:lnTo>
                      <a:pt x="51" y="73"/>
                    </a:lnTo>
                    <a:lnTo>
                      <a:pt x="51" y="64"/>
                    </a:lnTo>
                    <a:lnTo>
                      <a:pt x="55" y="72"/>
                    </a:lnTo>
                    <a:close/>
                    <a:moveTo>
                      <a:pt x="46" y="55"/>
                    </a:moveTo>
                    <a:lnTo>
                      <a:pt x="53" y="52"/>
                    </a:lnTo>
                    <a:lnTo>
                      <a:pt x="60" y="68"/>
                    </a:lnTo>
                    <a:lnTo>
                      <a:pt x="55" y="72"/>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08" name="Freeform 394">
                <a:extLst>
                  <a:ext uri="{FF2B5EF4-FFF2-40B4-BE49-F238E27FC236}">
                    <a16:creationId xmlns:a16="http://schemas.microsoft.com/office/drawing/2014/main" id="{83CE02FA-AD7D-41B8-BF14-0E73B9D2249B}"/>
                  </a:ext>
                </a:extLst>
              </p:cNvPr>
              <p:cNvSpPr>
                <a:spLocks/>
              </p:cNvSpPr>
              <p:nvPr/>
            </p:nvSpPr>
            <p:spPr bwMode="auto">
              <a:xfrm>
                <a:off x="3457" y="3073"/>
                <a:ext cx="15" cy="15"/>
              </a:xfrm>
              <a:custGeom>
                <a:avLst/>
                <a:gdLst>
                  <a:gd name="T0" fmla="*/ 10 w 63"/>
                  <a:gd name="T1" fmla="*/ 13 h 61"/>
                  <a:gd name="T2" fmla="*/ 12 w 63"/>
                  <a:gd name="T3" fmla="*/ 13 h 61"/>
                  <a:gd name="T4" fmla="*/ 13 w 63"/>
                  <a:gd name="T5" fmla="*/ 12 h 61"/>
                  <a:gd name="T6" fmla="*/ 14 w 63"/>
                  <a:gd name="T7" fmla="*/ 10 h 61"/>
                  <a:gd name="T8" fmla="*/ 14 w 63"/>
                  <a:gd name="T9" fmla="*/ 9 h 61"/>
                  <a:gd name="T10" fmla="*/ 15 w 63"/>
                  <a:gd name="T11" fmla="*/ 9 h 61"/>
                  <a:gd name="T12" fmla="*/ 15 w 63"/>
                  <a:gd name="T13" fmla="*/ 7 h 61"/>
                  <a:gd name="T14" fmla="*/ 15 w 63"/>
                  <a:gd name="T15" fmla="*/ 6 h 61"/>
                  <a:gd name="T16" fmla="*/ 15 w 63"/>
                  <a:gd name="T17" fmla="*/ 5 h 61"/>
                  <a:gd name="T18" fmla="*/ 15 w 63"/>
                  <a:gd name="T19" fmla="*/ 4 h 61"/>
                  <a:gd name="T20" fmla="*/ 15 w 63"/>
                  <a:gd name="T21" fmla="*/ 3 h 61"/>
                  <a:gd name="T22" fmla="*/ 14 w 63"/>
                  <a:gd name="T23" fmla="*/ 2 h 61"/>
                  <a:gd name="T24" fmla="*/ 14 w 63"/>
                  <a:gd name="T25" fmla="*/ 2 h 61"/>
                  <a:gd name="T26" fmla="*/ 13 w 63"/>
                  <a:gd name="T27" fmla="*/ 1 h 61"/>
                  <a:gd name="T28" fmla="*/ 11 w 63"/>
                  <a:gd name="T29" fmla="*/ 1 h 61"/>
                  <a:gd name="T30" fmla="*/ 10 w 63"/>
                  <a:gd name="T31" fmla="*/ 0 h 61"/>
                  <a:gd name="T32" fmla="*/ 9 w 63"/>
                  <a:gd name="T33" fmla="*/ 0 h 61"/>
                  <a:gd name="T34" fmla="*/ 8 w 63"/>
                  <a:gd name="T35" fmla="*/ 1 h 61"/>
                  <a:gd name="T36" fmla="*/ 7 w 63"/>
                  <a:gd name="T37" fmla="*/ 1 h 61"/>
                  <a:gd name="T38" fmla="*/ 5 w 63"/>
                  <a:gd name="T39" fmla="*/ 1 h 61"/>
                  <a:gd name="T40" fmla="*/ 5 w 63"/>
                  <a:gd name="T41" fmla="*/ 2 h 61"/>
                  <a:gd name="T42" fmla="*/ 3 w 63"/>
                  <a:gd name="T43" fmla="*/ 2 h 61"/>
                  <a:gd name="T44" fmla="*/ 2 w 63"/>
                  <a:gd name="T45" fmla="*/ 3 h 61"/>
                  <a:gd name="T46" fmla="*/ 1 w 63"/>
                  <a:gd name="T47" fmla="*/ 5 h 61"/>
                  <a:gd name="T48" fmla="*/ 1 w 63"/>
                  <a:gd name="T49" fmla="*/ 5 h 61"/>
                  <a:gd name="T50" fmla="*/ 0 w 63"/>
                  <a:gd name="T51" fmla="*/ 6 h 61"/>
                  <a:gd name="T52" fmla="*/ 0 w 63"/>
                  <a:gd name="T53" fmla="*/ 8 h 61"/>
                  <a:gd name="T54" fmla="*/ 0 w 63"/>
                  <a:gd name="T55" fmla="*/ 9 h 61"/>
                  <a:gd name="T56" fmla="*/ 0 w 63"/>
                  <a:gd name="T57" fmla="*/ 9 h 61"/>
                  <a:gd name="T58" fmla="*/ 0 w 63"/>
                  <a:gd name="T59" fmla="*/ 11 h 61"/>
                  <a:gd name="T60" fmla="*/ 0 w 63"/>
                  <a:gd name="T61" fmla="*/ 12 h 61"/>
                  <a:gd name="T62" fmla="*/ 1 w 63"/>
                  <a:gd name="T63" fmla="*/ 13 h 61"/>
                  <a:gd name="T64" fmla="*/ 1 w 63"/>
                  <a:gd name="T65" fmla="*/ 13 h 61"/>
                  <a:gd name="T66" fmla="*/ 2 w 63"/>
                  <a:gd name="T67" fmla="*/ 14 h 61"/>
                  <a:gd name="T68" fmla="*/ 4 w 63"/>
                  <a:gd name="T69" fmla="*/ 14 h 61"/>
                  <a:gd name="T70" fmla="*/ 5 w 63"/>
                  <a:gd name="T71" fmla="*/ 14 h 61"/>
                  <a:gd name="T72" fmla="*/ 6 w 63"/>
                  <a:gd name="T73" fmla="*/ 15 h 61"/>
                  <a:gd name="T74" fmla="*/ 7 w 63"/>
                  <a:gd name="T75" fmla="*/ 14 h 61"/>
                  <a:gd name="T76" fmla="*/ 8 w 63"/>
                  <a:gd name="T77" fmla="*/ 14 h 61"/>
                  <a:gd name="T78" fmla="*/ 9 w 63"/>
                  <a:gd name="T79" fmla="*/ 13 h 61"/>
                  <a:gd name="T80" fmla="*/ 10 w 63"/>
                  <a:gd name="T81" fmla="*/ 13 h 6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3"/>
                  <a:gd name="T124" fmla="*/ 0 h 61"/>
                  <a:gd name="T125" fmla="*/ 63 w 63"/>
                  <a:gd name="T126" fmla="*/ 61 h 6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3" h="61">
                    <a:moveTo>
                      <a:pt x="44" y="54"/>
                    </a:moveTo>
                    <a:lnTo>
                      <a:pt x="51" y="51"/>
                    </a:lnTo>
                    <a:lnTo>
                      <a:pt x="54" y="47"/>
                    </a:lnTo>
                    <a:lnTo>
                      <a:pt x="58" y="41"/>
                    </a:lnTo>
                    <a:lnTo>
                      <a:pt x="60" y="37"/>
                    </a:lnTo>
                    <a:lnTo>
                      <a:pt x="63" y="35"/>
                    </a:lnTo>
                    <a:lnTo>
                      <a:pt x="63" y="29"/>
                    </a:lnTo>
                    <a:lnTo>
                      <a:pt x="63" y="25"/>
                    </a:lnTo>
                    <a:lnTo>
                      <a:pt x="63" y="22"/>
                    </a:lnTo>
                    <a:lnTo>
                      <a:pt x="63" y="15"/>
                    </a:lnTo>
                    <a:lnTo>
                      <a:pt x="63" y="12"/>
                    </a:lnTo>
                    <a:lnTo>
                      <a:pt x="60" y="9"/>
                    </a:lnTo>
                    <a:lnTo>
                      <a:pt x="58" y="7"/>
                    </a:lnTo>
                    <a:lnTo>
                      <a:pt x="54" y="3"/>
                    </a:lnTo>
                    <a:lnTo>
                      <a:pt x="48" y="3"/>
                    </a:lnTo>
                    <a:lnTo>
                      <a:pt x="44" y="0"/>
                    </a:lnTo>
                    <a:lnTo>
                      <a:pt x="38" y="0"/>
                    </a:lnTo>
                    <a:lnTo>
                      <a:pt x="34" y="3"/>
                    </a:lnTo>
                    <a:lnTo>
                      <a:pt x="29" y="3"/>
                    </a:lnTo>
                    <a:lnTo>
                      <a:pt x="22" y="3"/>
                    </a:lnTo>
                    <a:lnTo>
                      <a:pt x="19" y="7"/>
                    </a:lnTo>
                    <a:lnTo>
                      <a:pt x="12" y="9"/>
                    </a:lnTo>
                    <a:lnTo>
                      <a:pt x="9" y="12"/>
                    </a:lnTo>
                    <a:lnTo>
                      <a:pt x="6" y="19"/>
                    </a:lnTo>
                    <a:lnTo>
                      <a:pt x="4" y="22"/>
                    </a:lnTo>
                    <a:lnTo>
                      <a:pt x="0" y="25"/>
                    </a:lnTo>
                    <a:lnTo>
                      <a:pt x="0" y="32"/>
                    </a:lnTo>
                    <a:lnTo>
                      <a:pt x="0" y="35"/>
                    </a:lnTo>
                    <a:lnTo>
                      <a:pt x="0" y="37"/>
                    </a:lnTo>
                    <a:lnTo>
                      <a:pt x="0" y="44"/>
                    </a:lnTo>
                    <a:lnTo>
                      <a:pt x="0" y="47"/>
                    </a:lnTo>
                    <a:lnTo>
                      <a:pt x="4" y="51"/>
                    </a:lnTo>
                    <a:lnTo>
                      <a:pt x="6" y="54"/>
                    </a:lnTo>
                    <a:lnTo>
                      <a:pt x="9" y="57"/>
                    </a:lnTo>
                    <a:lnTo>
                      <a:pt x="16" y="57"/>
                    </a:lnTo>
                    <a:lnTo>
                      <a:pt x="19" y="57"/>
                    </a:lnTo>
                    <a:lnTo>
                      <a:pt x="26" y="61"/>
                    </a:lnTo>
                    <a:lnTo>
                      <a:pt x="29" y="57"/>
                    </a:lnTo>
                    <a:lnTo>
                      <a:pt x="34" y="57"/>
                    </a:lnTo>
                    <a:lnTo>
                      <a:pt x="38" y="54"/>
                    </a:lnTo>
                    <a:lnTo>
                      <a:pt x="44"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09" name="Freeform 395">
                <a:extLst>
                  <a:ext uri="{FF2B5EF4-FFF2-40B4-BE49-F238E27FC236}">
                    <a16:creationId xmlns:a16="http://schemas.microsoft.com/office/drawing/2014/main" id="{4586A0A2-885B-4ADA-93F8-E50A540C767C}"/>
                  </a:ext>
                </a:extLst>
              </p:cNvPr>
              <p:cNvSpPr>
                <a:spLocks noEditPoints="1"/>
              </p:cNvSpPr>
              <p:nvPr/>
            </p:nvSpPr>
            <p:spPr bwMode="auto">
              <a:xfrm>
                <a:off x="3454" y="3071"/>
                <a:ext cx="21" cy="20"/>
              </a:xfrm>
              <a:custGeom>
                <a:avLst/>
                <a:gdLst>
                  <a:gd name="T0" fmla="*/ 17 w 83"/>
                  <a:gd name="T1" fmla="*/ 16 h 82"/>
                  <a:gd name="T2" fmla="*/ 15 w 83"/>
                  <a:gd name="T3" fmla="*/ 12 h 82"/>
                  <a:gd name="T4" fmla="*/ 18 w 83"/>
                  <a:gd name="T5" fmla="*/ 16 h 82"/>
                  <a:gd name="T6" fmla="*/ 18 w 83"/>
                  <a:gd name="T7" fmla="*/ 15 h 82"/>
                  <a:gd name="T8" fmla="*/ 15 w 83"/>
                  <a:gd name="T9" fmla="*/ 11 h 82"/>
                  <a:gd name="T10" fmla="*/ 16 w 83"/>
                  <a:gd name="T11" fmla="*/ 10 h 82"/>
                  <a:gd name="T12" fmla="*/ 17 w 83"/>
                  <a:gd name="T13" fmla="*/ 9 h 82"/>
                  <a:gd name="T14" fmla="*/ 20 w 83"/>
                  <a:gd name="T15" fmla="*/ 13 h 82"/>
                  <a:gd name="T16" fmla="*/ 21 w 83"/>
                  <a:gd name="T17" fmla="*/ 11 h 82"/>
                  <a:gd name="T18" fmla="*/ 16 w 83"/>
                  <a:gd name="T19" fmla="*/ 10 h 82"/>
                  <a:gd name="T20" fmla="*/ 16 w 83"/>
                  <a:gd name="T21" fmla="*/ 8 h 82"/>
                  <a:gd name="T22" fmla="*/ 16 w 83"/>
                  <a:gd name="T23" fmla="*/ 5 h 82"/>
                  <a:gd name="T24" fmla="*/ 21 w 83"/>
                  <a:gd name="T25" fmla="*/ 5 h 82"/>
                  <a:gd name="T26" fmla="*/ 20 w 83"/>
                  <a:gd name="T27" fmla="*/ 4 h 82"/>
                  <a:gd name="T28" fmla="*/ 16 w 83"/>
                  <a:gd name="T29" fmla="*/ 6 h 82"/>
                  <a:gd name="T30" fmla="*/ 19 w 83"/>
                  <a:gd name="T31" fmla="*/ 2 h 82"/>
                  <a:gd name="T32" fmla="*/ 15 w 83"/>
                  <a:gd name="T33" fmla="*/ 5 h 82"/>
                  <a:gd name="T34" fmla="*/ 18 w 83"/>
                  <a:gd name="T35" fmla="*/ 2 h 82"/>
                  <a:gd name="T36" fmla="*/ 16 w 83"/>
                  <a:gd name="T37" fmla="*/ 1 h 82"/>
                  <a:gd name="T38" fmla="*/ 15 w 83"/>
                  <a:gd name="T39" fmla="*/ 5 h 82"/>
                  <a:gd name="T40" fmla="*/ 14 w 83"/>
                  <a:gd name="T41" fmla="*/ 0 h 82"/>
                  <a:gd name="T42" fmla="*/ 12 w 83"/>
                  <a:gd name="T43" fmla="*/ 5 h 82"/>
                  <a:gd name="T44" fmla="*/ 12 w 83"/>
                  <a:gd name="T45" fmla="*/ 0 h 82"/>
                  <a:gd name="T46" fmla="*/ 10 w 83"/>
                  <a:gd name="T47" fmla="*/ 1 h 82"/>
                  <a:gd name="T48" fmla="*/ 13 w 83"/>
                  <a:gd name="T49" fmla="*/ 5 h 82"/>
                  <a:gd name="T50" fmla="*/ 10 w 83"/>
                  <a:gd name="T51" fmla="*/ 5 h 82"/>
                  <a:gd name="T52" fmla="*/ 7 w 83"/>
                  <a:gd name="T53" fmla="*/ 1 h 82"/>
                  <a:gd name="T54" fmla="*/ 6 w 83"/>
                  <a:gd name="T55" fmla="*/ 2 h 82"/>
                  <a:gd name="T56" fmla="*/ 7 w 83"/>
                  <a:gd name="T57" fmla="*/ 4 h 82"/>
                  <a:gd name="T58" fmla="*/ 8 w 83"/>
                  <a:gd name="T59" fmla="*/ 6 h 82"/>
                  <a:gd name="T60" fmla="*/ 7 w 83"/>
                  <a:gd name="T61" fmla="*/ 6 h 82"/>
                  <a:gd name="T62" fmla="*/ 3 w 83"/>
                  <a:gd name="T63" fmla="*/ 4 h 82"/>
                  <a:gd name="T64" fmla="*/ 2 w 83"/>
                  <a:gd name="T65" fmla="*/ 6 h 82"/>
                  <a:gd name="T66" fmla="*/ 4 w 83"/>
                  <a:gd name="T67" fmla="*/ 7 h 82"/>
                  <a:gd name="T68" fmla="*/ 6 w 83"/>
                  <a:gd name="T69" fmla="*/ 9 h 82"/>
                  <a:gd name="T70" fmla="*/ 5 w 83"/>
                  <a:gd name="T71" fmla="*/ 10 h 82"/>
                  <a:gd name="T72" fmla="*/ 0 w 83"/>
                  <a:gd name="T73" fmla="*/ 8 h 82"/>
                  <a:gd name="T74" fmla="*/ 0 w 83"/>
                  <a:gd name="T75" fmla="*/ 10 h 82"/>
                  <a:gd name="T76" fmla="*/ 0 w 83"/>
                  <a:gd name="T77" fmla="*/ 10 h 82"/>
                  <a:gd name="T78" fmla="*/ 5 w 83"/>
                  <a:gd name="T79" fmla="*/ 11 h 82"/>
                  <a:gd name="T80" fmla="*/ 5 w 83"/>
                  <a:gd name="T81" fmla="*/ 13 h 82"/>
                  <a:gd name="T82" fmla="*/ 0 w 83"/>
                  <a:gd name="T83" fmla="*/ 15 h 82"/>
                  <a:gd name="T84" fmla="*/ 2 w 83"/>
                  <a:gd name="T85" fmla="*/ 16 h 82"/>
                  <a:gd name="T86" fmla="*/ 4 w 83"/>
                  <a:gd name="T87" fmla="*/ 15 h 82"/>
                  <a:gd name="T88" fmla="*/ 5 w 83"/>
                  <a:gd name="T89" fmla="*/ 13 h 82"/>
                  <a:gd name="T90" fmla="*/ 6 w 83"/>
                  <a:gd name="T91" fmla="*/ 14 h 82"/>
                  <a:gd name="T92" fmla="*/ 4 w 83"/>
                  <a:gd name="T93" fmla="*/ 19 h 82"/>
                  <a:gd name="T94" fmla="*/ 7 w 83"/>
                  <a:gd name="T95" fmla="*/ 19 h 82"/>
                  <a:gd name="T96" fmla="*/ 7 w 83"/>
                  <a:gd name="T97" fmla="*/ 19 h 82"/>
                  <a:gd name="T98" fmla="*/ 7 w 83"/>
                  <a:gd name="T99" fmla="*/ 14 h 82"/>
                  <a:gd name="T100" fmla="*/ 11 w 83"/>
                  <a:gd name="T101" fmla="*/ 19 h 82"/>
                  <a:gd name="T102" fmla="*/ 8 w 83"/>
                  <a:gd name="T103" fmla="*/ 15 h 82"/>
                  <a:gd name="T104" fmla="*/ 10 w 83"/>
                  <a:gd name="T105" fmla="*/ 14 h 82"/>
                  <a:gd name="T106" fmla="*/ 10 w 83"/>
                  <a:gd name="T107" fmla="*/ 19 h 82"/>
                  <a:gd name="T108" fmla="*/ 13 w 83"/>
                  <a:gd name="T109" fmla="*/ 18 h 82"/>
                  <a:gd name="T110" fmla="*/ 10 w 83"/>
                  <a:gd name="T111" fmla="*/ 14 h 82"/>
                  <a:gd name="T112" fmla="*/ 14 w 83"/>
                  <a:gd name="T113" fmla="*/ 13 h 8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3"/>
                  <a:gd name="T172" fmla="*/ 0 h 82"/>
                  <a:gd name="T173" fmla="*/ 83 w 83"/>
                  <a:gd name="T174" fmla="*/ 82 h 8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3" h="82">
                    <a:moveTo>
                      <a:pt x="50" y="55"/>
                    </a:moveTo>
                    <a:lnTo>
                      <a:pt x="57" y="52"/>
                    </a:lnTo>
                    <a:lnTo>
                      <a:pt x="65" y="69"/>
                    </a:lnTo>
                    <a:lnTo>
                      <a:pt x="59" y="73"/>
                    </a:lnTo>
                    <a:lnTo>
                      <a:pt x="50" y="55"/>
                    </a:lnTo>
                    <a:close/>
                    <a:moveTo>
                      <a:pt x="68" y="67"/>
                    </a:moveTo>
                    <a:lnTo>
                      <a:pt x="66" y="68"/>
                    </a:lnTo>
                    <a:lnTo>
                      <a:pt x="65" y="69"/>
                    </a:lnTo>
                    <a:lnTo>
                      <a:pt x="61" y="61"/>
                    </a:lnTo>
                    <a:lnTo>
                      <a:pt x="68" y="67"/>
                    </a:lnTo>
                    <a:close/>
                    <a:moveTo>
                      <a:pt x="54" y="54"/>
                    </a:moveTo>
                    <a:lnTo>
                      <a:pt x="58" y="51"/>
                    </a:lnTo>
                    <a:lnTo>
                      <a:pt x="71" y="64"/>
                    </a:lnTo>
                    <a:lnTo>
                      <a:pt x="68" y="67"/>
                    </a:lnTo>
                    <a:lnTo>
                      <a:pt x="54" y="54"/>
                    </a:lnTo>
                    <a:close/>
                    <a:moveTo>
                      <a:pt x="72" y="62"/>
                    </a:moveTo>
                    <a:lnTo>
                      <a:pt x="72" y="63"/>
                    </a:lnTo>
                    <a:lnTo>
                      <a:pt x="71" y="64"/>
                    </a:lnTo>
                    <a:lnTo>
                      <a:pt x="64" y="57"/>
                    </a:lnTo>
                    <a:lnTo>
                      <a:pt x="72" y="62"/>
                    </a:lnTo>
                    <a:close/>
                    <a:moveTo>
                      <a:pt x="55" y="53"/>
                    </a:moveTo>
                    <a:lnTo>
                      <a:pt x="59" y="46"/>
                    </a:lnTo>
                    <a:lnTo>
                      <a:pt x="75" y="55"/>
                    </a:lnTo>
                    <a:lnTo>
                      <a:pt x="72" y="62"/>
                    </a:lnTo>
                    <a:lnTo>
                      <a:pt x="55" y="53"/>
                    </a:lnTo>
                    <a:close/>
                    <a:moveTo>
                      <a:pt x="59" y="46"/>
                    </a:moveTo>
                    <a:lnTo>
                      <a:pt x="59" y="45"/>
                    </a:lnTo>
                    <a:lnTo>
                      <a:pt x="60" y="44"/>
                    </a:lnTo>
                    <a:lnTo>
                      <a:pt x="68" y="51"/>
                    </a:lnTo>
                    <a:lnTo>
                      <a:pt x="59" y="46"/>
                    </a:lnTo>
                    <a:close/>
                    <a:moveTo>
                      <a:pt x="60" y="44"/>
                    </a:moveTo>
                    <a:lnTo>
                      <a:pt x="63" y="41"/>
                    </a:lnTo>
                    <a:lnTo>
                      <a:pt x="77" y="54"/>
                    </a:lnTo>
                    <a:lnTo>
                      <a:pt x="74" y="57"/>
                    </a:lnTo>
                    <a:lnTo>
                      <a:pt x="60" y="44"/>
                    </a:lnTo>
                    <a:close/>
                    <a:moveTo>
                      <a:pt x="63" y="41"/>
                    </a:moveTo>
                    <a:lnTo>
                      <a:pt x="63" y="41"/>
                    </a:lnTo>
                    <a:lnTo>
                      <a:pt x="70" y="47"/>
                    </a:lnTo>
                    <a:lnTo>
                      <a:pt x="63" y="41"/>
                    </a:lnTo>
                    <a:close/>
                    <a:moveTo>
                      <a:pt x="63" y="41"/>
                    </a:moveTo>
                    <a:lnTo>
                      <a:pt x="66" y="38"/>
                    </a:lnTo>
                    <a:lnTo>
                      <a:pt x="80" y="52"/>
                    </a:lnTo>
                    <a:lnTo>
                      <a:pt x="77" y="54"/>
                    </a:lnTo>
                    <a:lnTo>
                      <a:pt x="63" y="41"/>
                    </a:lnTo>
                    <a:close/>
                    <a:moveTo>
                      <a:pt x="83" y="45"/>
                    </a:moveTo>
                    <a:lnTo>
                      <a:pt x="83" y="49"/>
                    </a:lnTo>
                    <a:lnTo>
                      <a:pt x="80" y="52"/>
                    </a:lnTo>
                    <a:lnTo>
                      <a:pt x="73" y="45"/>
                    </a:lnTo>
                    <a:lnTo>
                      <a:pt x="83" y="45"/>
                    </a:lnTo>
                    <a:close/>
                    <a:moveTo>
                      <a:pt x="64" y="45"/>
                    </a:moveTo>
                    <a:lnTo>
                      <a:pt x="64" y="39"/>
                    </a:lnTo>
                    <a:lnTo>
                      <a:pt x="83" y="39"/>
                    </a:lnTo>
                    <a:lnTo>
                      <a:pt x="83" y="45"/>
                    </a:lnTo>
                    <a:lnTo>
                      <a:pt x="64" y="45"/>
                    </a:lnTo>
                    <a:close/>
                    <a:moveTo>
                      <a:pt x="64" y="39"/>
                    </a:moveTo>
                    <a:lnTo>
                      <a:pt x="64" y="35"/>
                    </a:lnTo>
                    <a:lnTo>
                      <a:pt x="83" y="35"/>
                    </a:lnTo>
                    <a:lnTo>
                      <a:pt x="83" y="39"/>
                    </a:lnTo>
                    <a:lnTo>
                      <a:pt x="64" y="39"/>
                    </a:lnTo>
                    <a:close/>
                    <a:moveTo>
                      <a:pt x="64" y="35"/>
                    </a:moveTo>
                    <a:lnTo>
                      <a:pt x="64" y="32"/>
                    </a:lnTo>
                    <a:lnTo>
                      <a:pt x="83" y="32"/>
                    </a:lnTo>
                    <a:lnTo>
                      <a:pt x="83" y="35"/>
                    </a:lnTo>
                    <a:lnTo>
                      <a:pt x="64" y="35"/>
                    </a:lnTo>
                    <a:close/>
                    <a:moveTo>
                      <a:pt x="64" y="32"/>
                    </a:moveTo>
                    <a:lnTo>
                      <a:pt x="64" y="25"/>
                    </a:lnTo>
                    <a:lnTo>
                      <a:pt x="83" y="25"/>
                    </a:lnTo>
                    <a:lnTo>
                      <a:pt x="83" y="32"/>
                    </a:lnTo>
                    <a:lnTo>
                      <a:pt x="64" y="32"/>
                    </a:lnTo>
                    <a:close/>
                    <a:moveTo>
                      <a:pt x="64" y="25"/>
                    </a:moveTo>
                    <a:lnTo>
                      <a:pt x="64" y="22"/>
                    </a:lnTo>
                    <a:lnTo>
                      <a:pt x="83" y="22"/>
                    </a:lnTo>
                    <a:lnTo>
                      <a:pt x="83" y="25"/>
                    </a:lnTo>
                    <a:lnTo>
                      <a:pt x="64" y="25"/>
                    </a:lnTo>
                    <a:close/>
                    <a:moveTo>
                      <a:pt x="80" y="15"/>
                    </a:moveTo>
                    <a:lnTo>
                      <a:pt x="83" y="19"/>
                    </a:lnTo>
                    <a:lnTo>
                      <a:pt x="83" y="22"/>
                    </a:lnTo>
                    <a:lnTo>
                      <a:pt x="73" y="22"/>
                    </a:lnTo>
                    <a:lnTo>
                      <a:pt x="80" y="15"/>
                    </a:lnTo>
                    <a:close/>
                    <a:moveTo>
                      <a:pt x="66" y="29"/>
                    </a:moveTo>
                    <a:lnTo>
                      <a:pt x="63" y="26"/>
                    </a:lnTo>
                    <a:lnTo>
                      <a:pt x="77" y="12"/>
                    </a:lnTo>
                    <a:lnTo>
                      <a:pt x="80" y="15"/>
                    </a:lnTo>
                    <a:lnTo>
                      <a:pt x="66" y="29"/>
                    </a:lnTo>
                    <a:close/>
                    <a:moveTo>
                      <a:pt x="63" y="26"/>
                    </a:moveTo>
                    <a:lnTo>
                      <a:pt x="63" y="26"/>
                    </a:lnTo>
                    <a:lnTo>
                      <a:pt x="70" y="19"/>
                    </a:lnTo>
                    <a:lnTo>
                      <a:pt x="63" y="26"/>
                    </a:lnTo>
                    <a:close/>
                    <a:moveTo>
                      <a:pt x="63" y="26"/>
                    </a:moveTo>
                    <a:lnTo>
                      <a:pt x="60" y="23"/>
                    </a:lnTo>
                    <a:lnTo>
                      <a:pt x="74" y="9"/>
                    </a:lnTo>
                    <a:lnTo>
                      <a:pt x="77" y="12"/>
                    </a:lnTo>
                    <a:lnTo>
                      <a:pt x="63" y="26"/>
                    </a:lnTo>
                    <a:close/>
                    <a:moveTo>
                      <a:pt x="74" y="9"/>
                    </a:moveTo>
                    <a:lnTo>
                      <a:pt x="64" y="0"/>
                    </a:lnTo>
                    <a:lnTo>
                      <a:pt x="74" y="9"/>
                    </a:lnTo>
                    <a:lnTo>
                      <a:pt x="68" y="17"/>
                    </a:lnTo>
                    <a:lnTo>
                      <a:pt x="74" y="9"/>
                    </a:lnTo>
                    <a:close/>
                    <a:moveTo>
                      <a:pt x="60" y="23"/>
                    </a:moveTo>
                    <a:lnTo>
                      <a:pt x="58" y="20"/>
                    </a:lnTo>
                    <a:lnTo>
                      <a:pt x="71" y="7"/>
                    </a:lnTo>
                    <a:lnTo>
                      <a:pt x="74" y="9"/>
                    </a:lnTo>
                    <a:lnTo>
                      <a:pt x="60" y="23"/>
                    </a:lnTo>
                    <a:close/>
                    <a:moveTo>
                      <a:pt x="64" y="3"/>
                    </a:moveTo>
                    <a:lnTo>
                      <a:pt x="68" y="3"/>
                    </a:lnTo>
                    <a:lnTo>
                      <a:pt x="71" y="7"/>
                    </a:lnTo>
                    <a:lnTo>
                      <a:pt x="64" y="13"/>
                    </a:lnTo>
                    <a:lnTo>
                      <a:pt x="64" y="3"/>
                    </a:lnTo>
                    <a:close/>
                    <a:moveTo>
                      <a:pt x="64" y="22"/>
                    </a:moveTo>
                    <a:lnTo>
                      <a:pt x="58" y="22"/>
                    </a:lnTo>
                    <a:lnTo>
                      <a:pt x="58" y="3"/>
                    </a:lnTo>
                    <a:lnTo>
                      <a:pt x="64" y="3"/>
                    </a:lnTo>
                    <a:lnTo>
                      <a:pt x="64" y="22"/>
                    </a:lnTo>
                    <a:close/>
                    <a:moveTo>
                      <a:pt x="58" y="22"/>
                    </a:moveTo>
                    <a:lnTo>
                      <a:pt x="53" y="22"/>
                    </a:lnTo>
                    <a:lnTo>
                      <a:pt x="51" y="20"/>
                    </a:lnTo>
                    <a:lnTo>
                      <a:pt x="58" y="13"/>
                    </a:lnTo>
                    <a:lnTo>
                      <a:pt x="58" y="22"/>
                    </a:lnTo>
                    <a:close/>
                    <a:moveTo>
                      <a:pt x="51" y="20"/>
                    </a:moveTo>
                    <a:lnTo>
                      <a:pt x="48" y="17"/>
                    </a:lnTo>
                    <a:lnTo>
                      <a:pt x="61" y="3"/>
                    </a:lnTo>
                    <a:lnTo>
                      <a:pt x="64" y="7"/>
                    </a:lnTo>
                    <a:lnTo>
                      <a:pt x="51" y="20"/>
                    </a:lnTo>
                    <a:close/>
                    <a:moveTo>
                      <a:pt x="54" y="0"/>
                    </a:moveTo>
                    <a:lnTo>
                      <a:pt x="59" y="0"/>
                    </a:lnTo>
                    <a:lnTo>
                      <a:pt x="61" y="3"/>
                    </a:lnTo>
                    <a:lnTo>
                      <a:pt x="54" y="10"/>
                    </a:lnTo>
                    <a:lnTo>
                      <a:pt x="54" y="0"/>
                    </a:lnTo>
                    <a:close/>
                    <a:moveTo>
                      <a:pt x="54" y="19"/>
                    </a:moveTo>
                    <a:lnTo>
                      <a:pt x="48" y="19"/>
                    </a:lnTo>
                    <a:lnTo>
                      <a:pt x="48" y="0"/>
                    </a:lnTo>
                    <a:lnTo>
                      <a:pt x="54" y="0"/>
                    </a:lnTo>
                    <a:lnTo>
                      <a:pt x="54" y="19"/>
                    </a:lnTo>
                    <a:close/>
                    <a:moveTo>
                      <a:pt x="41" y="3"/>
                    </a:moveTo>
                    <a:lnTo>
                      <a:pt x="44" y="0"/>
                    </a:lnTo>
                    <a:lnTo>
                      <a:pt x="48" y="0"/>
                    </a:lnTo>
                    <a:lnTo>
                      <a:pt x="48" y="10"/>
                    </a:lnTo>
                    <a:lnTo>
                      <a:pt x="41" y="3"/>
                    </a:lnTo>
                    <a:close/>
                    <a:moveTo>
                      <a:pt x="54" y="17"/>
                    </a:moveTo>
                    <a:lnTo>
                      <a:pt x="52" y="20"/>
                    </a:lnTo>
                    <a:lnTo>
                      <a:pt x="38" y="7"/>
                    </a:lnTo>
                    <a:lnTo>
                      <a:pt x="41" y="3"/>
                    </a:lnTo>
                    <a:lnTo>
                      <a:pt x="54" y="17"/>
                    </a:lnTo>
                    <a:close/>
                    <a:moveTo>
                      <a:pt x="52" y="20"/>
                    </a:moveTo>
                    <a:lnTo>
                      <a:pt x="49" y="22"/>
                    </a:lnTo>
                    <a:lnTo>
                      <a:pt x="44" y="22"/>
                    </a:lnTo>
                    <a:lnTo>
                      <a:pt x="44" y="13"/>
                    </a:lnTo>
                    <a:lnTo>
                      <a:pt x="52" y="20"/>
                    </a:lnTo>
                    <a:close/>
                    <a:moveTo>
                      <a:pt x="44" y="22"/>
                    </a:moveTo>
                    <a:lnTo>
                      <a:pt x="39" y="22"/>
                    </a:lnTo>
                    <a:lnTo>
                      <a:pt x="39" y="3"/>
                    </a:lnTo>
                    <a:lnTo>
                      <a:pt x="44" y="3"/>
                    </a:lnTo>
                    <a:lnTo>
                      <a:pt x="44" y="22"/>
                    </a:lnTo>
                    <a:close/>
                    <a:moveTo>
                      <a:pt x="39" y="22"/>
                    </a:moveTo>
                    <a:lnTo>
                      <a:pt x="32" y="22"/>
                    </a:lnTo>
                    <a:lnTo>
                      <a:pt x="32" y="3"/>
                    </a:lnTo>
                    <a:lnTo>
                      <a:pt x="39" y="3"/>
                    </a:lnTo>
                    <a:lnTo>
                      <a:pt x="39" y="22"/>
                    </a:lnTo>
                    <a:close/>
                    <a:moveTo>
                      <a:pt x="26" y="7"/>
                    </a:moveTo>
                    <a:lnTo>
                      <a:pt x="28" y="3"/>
                    </a:lnTo>
                    <a:lnTo>
                      <a:pt x="32" y="3"/>
                    </a:lnTo>
                    <a:lnTo>
                      <a:pt x="32" y="13"/>
                    </a:lnTo>
                    <a:lnTo>
                      <a:pt x="26" y="7"/>
                    </a:lnTo>
                    <a:close/>
                    <a:moveTo>
                      <a:pt x="39" y="20"/>
                    </a:moveTo>
                    <a:lnTo>
                      <a:pt x="36" y="23"/>
                    </a:lnTo>
                    <a:lnTo>
                      <a:pt x="22" y="9"/>
                    </a:lnTo>
                    <a:lnTo>
                      <a:pt x="26" y="7"/>
                    </a:lnTo>
                    <a:lnTo>
                      <a:pt x="39" y="20"/>
                    </a:lnTo>
                    <a:close/>
                    <a:moveTo>
                      <a:pt x="36" y="23"/>
                    </a:moveTo>
                    <a:lnTo>
                      <a:pt x="34" y="24"/>
                    </a:lnTo>
                    <a:lnTo>
                      <a:pt x="33" y="24"/>
                    </a:lnTo>
                    <a:lnTo>
                      <a:pt x="29" y="17"/>
                    </a:lnTo>
                    <a:lnTo>
                      <a:pt x="36" y="23"/>
                    </a:lnTo>
                    <a:close/>
                    <a:moveTo>
                      <a:pt x="33" y="24"/>
                    </a:moveTo>
                    <a:lnTo>
                      <a:pt x="27" y="28"/>
                    </a:lnTo>
                    <a:lnTo>
                      <a:pt x="18" y="11"/>
                    </a:lnTo>
                    <a:lnTo>
                      <a:pt x="25" y="8"/>
                    </a:lnTo>
                    <a:lnTo>
                      <a:pt x="33" y="24"/>
                    </a:lnTo>
                    <a:close/>
                    <a:moveTo>
                      <a:pt x="16" y="12"/>
                    </a:moveTo>
                    <a:lnTo>
                      <a:pt x="17" y="11"/>
                    </a:lnTo>
                    <a:lnTo>
                      <a:pt x="18" y="11"/>
                    </a:lnTo>
                    <a:lnTo>
                      <a:pt x="22" y="19"/>
                    </a:lnTo>
                    <a:lnTo>
                      <a:pt x="16" y="12"/>
                    </a:lnTo>
                    <a:close/>
                    <a:moveTo>
                      <a:pt x="29" y="26"/>
                    </a:moveTo>
                    <a:lnTo>
                      <a:pt x="26" y="29"/>
                    </a:lnTo>
                    <a:lnTo>
                      <a:pt x="12" y="15"/>
                    </a:lnTo>
                    <a:lnTo>
                      <a:pt x="16" y="12"/>
                    </a:lnTo>
                    <a:lnTo>
                      <a:pt x="29" y="26"/>
                    </a:lnTo>
                    <a:close/>
                    <a:moveTo>
                      <a:pt x="11" y="18"/>
                    </a:moveTo>
                    <a:lnTo>
                      <a:pt x="11" y="17"/>
                    </a:lnTo>
                    <a:lnTo>
                      <a:pt x="12" y="15"/>
                    </a:lnTo>
                    <a:lnTo>
                      <a:pt x="19" y="22"/>
                    </a:lnTo>
                    <a:lnTo>
                      <a:pt x="11" y="18"/>
                    </a:lnTo>
                    <a:close/>
                    <a:moveTo>
                      <a:pt x="28" y="26"/>
                    </a:moveTo>
                    <a:lnTo>
                      <a:pt x="25" y="33"/>
                    </a:lnTo>
                    <a:lnTo>
                      <a:pt x="8" y="24"/>
                    </a:lnTo>
                    <a:lnTo>
                      <a:pt x="11" y="18"/>
                    </a:lnTo>
                    <a:lnTo>
                      <a:pt x="28" y="26"/>
                    </a:lnTo>
                    <a:close/>
                    <a:moveTo>
                      <a:pt x="25" y="33"/>
                    </a:moveTo>
                    <a:lnTo>
                      <a:pt x="25" y="34"/>
                    </a:lnTo>
                    <a:lnTo>
                      <a:pt x="23" y="35"/>
                    </a:lnTo>
                    <a:lnTo>
                      <a:pt x="16" y="29"/>
                    </a:lnTo>
                    <a:lnTo>
                      <a:pt x="25" y="33"/>
                    </a:lnTo>
                    <a:close/>
                    <a:moveTo>
                      <a:pt x="23" y="35"/>
                    </a:moveTo>
                    <a:lnTo>
                      <a:pt x="20" y="39"/>
                    </a:lnTo>
                    <a:lnTo>
                      <a:pt x="6" y="25"/>
                    </a:lnTo>
                    <a:lnTo>
                      <a:pt x="9" y="22"/>
                    </a:lnTo>
                    <a:lnTo>
                      <a:pt x="23" y="35"/>
                    </a:lnTo>
                    <a:close/>
                    <a:moveTo>
                      <a:pt x="20" y="39"/>
                    </a:moveTo>
                    <a:lnTo>
                      <a:pt x="10" y="49"/>
                    </a:lnTo>
                    <a:lnTo>
                      <a:pt x="20" y="39"/>
                    </a:lnTo>
                    <a:lnTo>
                      <a:pt x="14" y="32"/>
                    </a:lnTo>
                    <a:lnTo>
                      <a:pt x="20" y="39"/>
                    </a:lnTo>
                    <a:close/>
                    <a:moveTo>
                      <a:pt x="20" y="39"/>
                    </a:moveTo>
                    <a:lnTo>
                      <a:pt x="17" y="42"/>
                    </a:lnTo>
                    <a:lnTo>
                      <a:pt x="4" y="29"/>
                    </a:lnTo>
                    <a:lnTo>
                      <a:pt x="6" y="25"/>
                    </a:lnTo>
                    <a:lnTo>
                      <a:pt x="20" y="39"/>
                    </a:lnTo>
                    <a:close/>
                    <a:moveTo>
                      <a:pt x="0" y="35"/>
                    </a:moveTo>
                    <a:lnTo>
                      <a:pt x="0" y="31"/>
                    </a:lnTo>
                    <a:lnTo>
                      <a:pt x="4" y="29"/>
                    </a:lnTo>
                    <a:lnTo>
                      <a:pt x="10" y="35"/>
                    </a:lnTo>
                    <a:lnTo>
                      <a:pt x="0" y="35"/>
                    </a:lnTo>
                    <a:close/>
                    <a:moveTo>
                      <a:pt x="19" y="35"/>
                    </a:moveTo>
                    <a:lnTo>
                      <a:pt x="19" y="42"/>
                    </a:lnTo>
                    <a:lnTo>
                      <a:pt x="0" y="42"/>
                    </a:lnTo>
                    <a:lnTo>
                      <a:pt x="0" y="35"/>
                    </a:lnTo>
                    <a:lnTo>
                      <a:pt x="19" y="35"/>
                    </a:lnTo>
                    <a:close/>
                    <a:moveTo>
                      <a:pt x="19" y="42"/>
                    </a:moveTo>
                    <a:lnTo>
                      <a:pt x="19" y="45"/>
                    </a:lnTo>
                    <a:lnTo>
                      <a:pt x="0" y="45"/>
                    </a:lnTo>
                    <a:lnTo>
                      <a:pt x="0" y="42"/>
                    </a:lnTo>
                    <a:lnTo>
                      <a:pt x="19" y="42"/>
                    </a:lnTo>
                    <a:close/>
                    <a:moveTo>
                      <a:pt x="19" y="45"/>
                    </a:moveTo>
                    <a:lnTo>
                      <a:pt x="19" y="47"/>
                    </a:lnTo>
                    <a:lnTo>
                      <a:pt x="0" y="47"/>
                    </a:lnTo>
                    <a:lnTo>
                      <a:pt x="0" y="45"/>
                    </a:lnTo>
                    <a:lnTo>
                      <a:pt x="19" y="45"/>
                    </a:lnTo>
                    <a:close/>
                    <a:moveTo>
                      <a:pt x="19" y="47"/>
                    </a:moveTo>
                    <a:lnTo>
                      <a:pt x="19" y="54"/>
                    </a:lnTo>
                    <a:lnTo>
                      <a:pt x="0" y="54"/>
                    </a:lnTo>
                    <a:lnTo>
                      <a:pt x="0" y="47"/>
                    </a:lnTo>
                    <a:lnTo>
                      <a:pt x="19" y="47"/>
                    </a:lnTo>
                    <a:close/>
                    <a:moveTo>
                      <a:pt x="19" y="54"/>
                    </a:moveTo>
                    <a:lnTo>
                      <a:pt x="19" y="57"/>
                    </a:lnTo>
                    <a:lnTo>
                      <a:pt x="0" y="57"/>
                    </a:lnTo>
                    <a:lnTo>
                      <a:pt x="0" y="54"/>
                    </a:lnTo>
                    <a:lnTo>
                      <a:pt x="19" y="54"/>
                    </a:lnTo>
                    <a:close/>
                    <a:moveTo>
                      <a:pt x="4" y="64"/>
                    </a:moveTo>
                    <a:lnTo>
                      <a:pt x="0" y="62"/>
                    </a:lnTo>
                    <a:lnTo>
                      <a:pt x="0" y="57"/>
                    </a:lnTo>
                    <a:lnTo>
                      <a:pt x="10" y="57"/>
                    </a:lnTo>
                    <a:lnTo>
                      <a:pt x="4" y="64"/>
                    </a:lnTo>
                    <a:close/>
                    <a:moveTo>
                      <a:pt x="17" y="51"/>
                    </a:moveTo>
                    <a:lnTo>
                      <a:pt x="20" y="54"/>
                    </a:lnTo>
                    <a:lnTo>
                      <a:pt x="6" y="67"/>
                    </a:lnTo>
                    <a:lnTo>
                      <a:pt x="4" y="64"/>
                    </a:lnTo>
                    <a:lnTo>
                      <a:pt x="17" y="51"/>
                    </a:lnTo>
                    <a:close/>
                    <a:moveTo>
                      <a:pt x="20" y="54"/>
                    </a:moveTo>
                    <a:lnTo>
                      <a:pt x="10" y="44"/>
                    </a:lnTo>
                    <a:lnTo>
                      <a:pt x="20" y="54"/>
                    </a:lnTo>
                    <a:lnTo>
                      <a:pt x="14" y="61"/>
                    </a:lnTo>
                    <a:lnTo>
                      <a:pt x="20" y="54"/>
                    </a:lnTo>
                    <a:close/>
                    <a:moveTo>
                      <a:pt x="20" y="54"/>
                    </a:moveTo>
                    <a:lnTo>
                      <a:pt x="23" y="57"/>
                    </a:lnTo>
                    <a:lnTo>
                      <a:pt x="9" y="71"/>
                    </a:lnTo>
                    <a:lnTo>
                      <a:pt x="6" y="67"/>
                    </a:lnTo>
                    <a:lnTo>
                      <a:pt x="20" y="54"/>
                    </a:lnTo>
                    <a:close/>
                    <a:moveTo>
                      <a:pt x="9" y="71"/>
                    </a:moveTo>
                    <a:lnTo>
                      <a:pt x="19" y="81"/>
                    </a:lnTo>
                    <a:lnTo>
                      <a:pt x="9" y="71"/>
                    </a:lnTo>
                    <a:lnTo>
                      <a:pt x="16" y="64"/>
                    </a:lnTo>
                    <a:lnTo>
                      <a:pt x="9" y="71"/>
                    </a:lnTo>
                    <a:close/>
                    <a:moveTo>
                      <a:pt x="23" y="57"/>
                    </a:moveTo>
                    <a:lnTo>
                      <a:pt x="26" y="61"/>
                    </a:lnTo>
                    <a:lnTo>
                      <a:pt x="12" y="74"/>
                    </a:lnTo>
                    <a:lnTo>
                      <a:pt x="9" y="71"/>
                    </a:lnTo>
                    <a:lnTo>
                      <a:pt x="23" y="57"/>
                    </a:lnTo>
                    <a:close/>
                    <a:moveTo>
                      <a:pt x="19" y="76"/>
                    </a:moveTo>
                    <a:lnTo>
                      <a:pt x="16" y="76"/>
                    </a:lnTo>
                    <a:lnTo>
                      <a:pt x="12" y="74"/>
                    </a:lnTo>
                    <a:lnTo>
                      <a:pt x="19" y="67"/>
                    </a:lnTo>
                    <a:lnTo>
                      <a:pt x="19" y="76"/>
                    </a:lnTo>
                    <a:close/>
                    <a:moveTo>
                      <a:pt x="19" y="57"/>
                    </a:moveTo>
                    <a:lnTo>
                      <a:pt x="26" y="57"/>
                    </a:lnTo>
                    <a:lnTo>
                      <a:pt x="26" y="76"/>
                    </a:lnTo>
                    <a:lnTo>
                      <a:pt x="19" y="76"/>
                    </a:lnTo>
                    <a:lnTo>
                      <a:pt x="19" y="57"/>
                    </a:lnTo>
                    <a:close/>
                    <a:moveTo>
                      <a:pt x="26" y="57"/>
                    </a:moveTo>
                    <a:lnTo>
                      <a:pt x="29" y="57"/>
                    </a:lnTo>
                    <a:lnTo>
                      <a:pt x="29" y="76"/>
                    </a:lnTo>
                    <a:lnTo>
                      <a:pt x="26" y="76"/>
                    </a:lnTo>
                    <a:lnTo>
                      <a:pt x="26" y="57"/>
                    </a:lnTo>
                    <a:close/>
                    <a:moveTo>
                      <a:pt x="29" y="57"/>
                    </a:moveTo>
                    <a:lnTo>
                      <a:pt x="31" y="57"/>
                    </a:lnTo>
                    <a:lnTo>
                      <a:pt x="33" y="58"/>
                    </a:lnTo>
                    <a:lnTo>
                      <a:pt x="29" y="67"/>
                    </a:lnTo>
                    <a:lnTo>
                      <a:pt x="29" y="57"/>
                    </a:lnTo>
                    <a:close/>
                    <a:moveTo>
                      <a:pt x="33" y="58"/>
                    </a:moveTo>
                    <a:lnTo>
                      <a:pt x="40" y="62"/>
                    </a:lnTo>
                    <a:lnTo>
                      <a:pt x="31" y="78"/>
                    </a:lnTo>
                    <a:lnTo>
                      <a:pt x="25" y="75"/>
                    </a:lnTo>
                    <a:lnTo>
                      <a:pt x="33" y="58"/>
                    </a:lnTo>
                    <a:close/>
                    <a:moveTo>
                      <a:pt x="42" y="77"/>
                    </a:moveTo>
                    <a:lnTo>
                      <a:pt x="37" y="82"/>
                    </a:lnTo>
                    <a:lnTo>
                      <a:pt x="31" y="78"/>
                    </a:lnTo>
                    <a:lnTo>
                      <a:pt x="36" y="71"/>
                    </a:lnTo>
                    <a:lnTo>
                      <a:pt x="42" y="77"/>
                    </a:lnTo>
                    <a:close/>
                    <a:moveTo>
                      <a:pt x="29" y="63"/>
                    </a:moveTo>
                    <a:lnTo>
                      <a:pt x="32" y="61"/>
                    </a:lnTo>
                    <a:lnTo>
                      <a:pt x="45" y="74"/>
                    </a:lnTo>
                    <a:lnTo>
                      <a:pt x="42" y="77"/>
                    </a:lnTo>
                    <a:lnTo>
                      <a:pt x="29" y="63"/>
                    </a:lnTo>
                    <a:close/>
                    <a:moveTo>
                      <a:pt x="32" y="61"/>
                    </a:moveTo>
                    <a:lnTo>
                      <a:pt x="34" y="57"/>
                    </a:lnTo>
                    <a:lnTo>
                      <a:pt x="39" y="57"/>
                    </a:lnTo>
                    <a:lnTo>
                      <a:pt x="39" y="67"/>
                    </a:lnTo>
                    <a:lnTo>
                      <a:pt x="32" y="61"/>
                    </a:lnTo>
                    <a:close/>
                    <a:moveTo>
                      <a:pt x="39" y="57"/>
                    </a:moveTo>
                    <a:lnTo>
                      <a:pt x="44" y="57"/>
                    </a:lnTo>
                    <a:lnTo>
                      <a:pt x="44" y="76"/>
                    </a:lnTo>
                    <a:lnTo>
                      <a:pt x="39" y="76"/>
                    </a:lnTo>
                    <a:lnTo>
                      <a:pt x="39" y="57"/>
                    </a:lnTo>
                    <a:close/>
                    <a:moveTo>
                      <a:pt x="52" y="74"/>
                    </a:moveTo>
                    <a:lnTo>
                      <a:pt x="49" y="76"/>
                    </a:lnTo>
                    <a:lnTo>
                      <a:pt x="44" y="76"/>
                    </a:lnTo>
                    <a:lnTo>
                      <a:pt x="44" y="67"/>
                    </a:lnTo>
                    <a:lnTo>
                      <a:pt x="52" y="74"/>
                    </a:lnTo>
                    <a:close/>
                    <a:moveTo>
                      <a:pt x="38" y="61"/>
                    </a:moveTo>
                    <a:lnTo>
                      <a:pt x="41" y="57"/>
                    </a:lnTo>
                    <a:lnTo>
                      <a:pt x="54" y="71"/>
                    </a:lnTo>
                    <a:lnTo>
                      <a:pt x="52" y="74"/>
                    </a:lnTo>
                    <a:lnTo>
                      <a:pt x="38" y="61"/>
                    </a:lnTo>
                    <a:close/>
                    <a:moveTo>
                      <a:pt x="41" y="57"/>
                    </a:moveTo>
                    <a:lnTo>
                      <a:pt x="44" y="54"/>
                    </a:lnTo>
                    <a:lnTo>
                      <a:pt x="48" y="54"/>
                    </a:lnTo>
                    <a:lnTo>
                      <a:pt x="48" y="64"/>
                    </a:lnTo>
                    <a:lnTo>
                      <a:pt x="41" y="57"/>
                    </a:lnTo>
                    <a:close/>
                    <a:moveTo>
                      <a:pt x="48" y="54"/>
                    </a:moveTo>
                    <a:lnTo>
                      <a:pt x="54" y="54"/>
                    </a:lnTo>
                    <a:lnTo>
                      <a:pt x="54" y="73"/>
                    </a:lnTo>
                    <a:lnTo>
                      <a:pt x="48" y="73"/>
                    </a:lnTo>
                    <a:lnTo>
                      <a:pt x="48"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0" name="Freeform 396">
                <a:extLst>
                  <a:ext uri="{FF2B5EF4-FFF2-40B4-BE49-F238E27FC236}">
                    <a16:creationId xmlns:a16="http://schemas.microsoft.com/office/drawing/2014/main" id="{45A3BE4A-8E95-40AD-A4D1-B11A978733E7}"/>
                  </a:ext>
                </a:extLst>
              </p:cNvPr>
              <p:cNvSpPr>
                <a:spLocks/>
              </p:cNvSpPr>
              <p:nvPr/>
            </p:nvSpPr>
            <p:spPr bwMode="auto">
              <a:xfrm>
                <a:off x="3495" y="3046"/>
                <a:ext cx="17" cy="15"/>
              </a:xfrm>
              <a:custGeom>
                <a:avLst/>
                <a:gdLst>
                  <a:gd name="T0" fmla="*/ 12 w 67"/>
                  <a:gd name="T1" fmla="*/ 13 h 57"/>
                  <a:gd name="T2" fmla="*/ 13 w 67"/>
                  <a:gd name="T3" fmla="*/ 12 h 57"/>
                  <a:gd name="T4" fmla="*/ 14 w 67"/>
                  <a:gd name="T5" fmla="*/ 12 h 57"/>
                  <a:gd name="T6" fmla="*/ 15 w 67"/>
                  <a:gd name="T7" fmla="*/ 11 h 57"/>
                  <a:gd name="T8" fmla="*/ 16 w 67"/>
                  <a:gd name="T9" fmla="*/ 9 h 57"/>
                  <a:gd name="T10" fmla="*/ 16 w 67"/>
                  <a:gd name="T11" fmla="*/ 8 h 57"/>
                  <a:gd name="T12" fmla="*/ 17 w 67"/>
                  <a:gd name="T13" fmla="*/ 8 h 57"/>
                  <a:gd name="T14" fmla="*/ 17 w 67"/>
                  <a:gd name="T15" fmla="*/ 6 h 57"/>
                  <a:gd name="T16" fmla="*/ 17 w 67"/>
                  <a:gd name="T17" fmla="*/ 5 h 57"/>
                  <a:gd name="T18" fmla="*/ 17 w 67"/>
                  <a:gd name="T19" fmla="*/ 3 h 57"/>
                  <a:gd name="T20" fmla="*/ 16 w 67"/>
                  <a:gd name="T21" fmla="*/ 2 h 57"/>
                  <a:gd name="T22" fmla="*/ 16 w 67"/>
                  <a:gd name="T23" fmla="*/ 2 h 57"/>
                  <a:gd name="T24" fmla="*/ 15 w 67"/>
                  <a:gd name="T25" fmla="*/ 1 h 57"/>
                  <a:gd name="T26" fmla="*/ 14 w 67"/>
                  <a:gd name="T27" fmla="*/ 1 h 57"/>
                  <a:gd name="T28" fmla="*/ 13 w 67"/>
                  <a:gd name="T29" fmla="*/ 0 h 57"/>
                  <a:gd name="T30" fmla="*/ 12 w 67"/>
                  <a:gd name="T31" fmla="*/ 0 h 57"/>
                  <a:gd name="T32" fmla="*/ 10 w 67"/>
                  <a:gd name="T33" fmla="*/ 0 h 57"/>
                  <a:gd name="T34" fmla="*/ 9 w 67"/>
                  <a:gd name="T35" fmla="*/ 0 h 57"/>
                  <a:gd name="T36" fmla="*/ 8 w 67"/>
                  <a:gd name="T37" fmla="*/ 0 h 57"/>
                  <a:gd name="T38" fmla="*/ 6 w 67"/>
                  <a:gd name="T39" fmla="*/ 1 h 57"/>
                  <a:gd name="T40" fmla="*/ 6 w 67"/>
                  <a:gd name="T41" fmla="*/ 2 h 57"/>
                  <a:gd name="T42" fmla="*/ 4 w 67"/>
                  <a:gd name="T43" fmla="*/ 2 h 57"/>
                  <a:gd name="T44" fmla="*/ 3 w 67"/>
                  <a:gd name="T45" fmla="*/ 3 h 57"/>
                  <a:gd name="T46" fmla="*/ 3 w 67"/>
                  <a:gd name="T47" fmla="*/ 4 h 57"/>
                  <a:gd name="T48" fmla="*/ 2 w 67"/>
                  <a:gd name="T49" fmla="*/ 5 h 57"/>
                  <a:gd name="T50" fmla="*/ 1 w 67"/>
                  <a:gd name="T51" fmla="*/ 7 h 57"/>
                  <a:gd name="T52" fmla="*/ 1 w 67"/>
                  <a:gd name="T53" fmla="*/ 8 h 57"/>
                  <a:gd name="T54" fmla="*/ 0 w 67"/>
                  <a:gd name="T55" fmla="*/ 8 h 57"/>
                  <a:gd name="T56" fmla="*/ 0 w 67"/>
                  <a:gd name="T57" fmla="*/ 10 h 57"/>
                  <a:gd name="T58" fmla="*/ 1 w 67"/>
                  <a:gd name="T59" fmla="*/ 11 h 57"/>
                  <a:gd name="T60" fmla="*/ 1 w 67"/>
                  <a:gd name="T61" fmla="*/ 12 h 57"/>
                  <a:gd name="T62" fmla="*/ 2 w 67"/>
                  <a:gd name="T63" fmla="*/ 12 h 57"/>
                  <a:gd name="T64" fmla="*/ 3 w 67"/>
                  <a:gd name="T65" fmla="*/ 13 h 57"/>
                  <a:gd name="T66" fmla="*/ 3 w 67"/>
                  <a:gd name="T67" fmla="*/ 14 h 57"/>
                  <a:gd name="T68" fmla="*/ 4 w 67"/>
                  <a:gd name="T69" fmla="*/ 14 h 57"/>
                  <a:gd name="T70" fmla="*/ 6 w 67"/>
                  <a:gd name="T71" fmla="*/ 15 h 57"/>
                  <a:gd name="T72" fmla="*/ 6 w 67"/>
                  <a:gd name="T73" fmla="*/ 15 h 57"/>
                  <a:gd name="T74" fmla="*/ 8 w 67"/>
                  <a:gd name="T75" fmla="*/ 15 h 57"/>
                  <a:gd name="T76" fmla="*/ 10 w 67"/>
                  <a:gd name="T77" fmla="*/ 14 h 57"/>
                  <a:gd name="T78" fmla="*/ 10 w 67"/>
                  <a:gd name="T79" fmla="*/ 14 h 57"/>
                  <a:gd name="T80" fmla="*/ 12 w 67"/>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7" y="51"/>
                    </a:moveTo>
                    <a:lnTo>
                      <a:pt x="50" y="47"/>
                    </a:lnTo>
                    <a:lnTo>
                      <a:pt x="57" y="44"/>
                    </a:lnTo>
                    <a:lnTo>
                      <a:pt x="60" y="41"/>
                    </a:lnTo>
                    <a:lnTo>
                      <a:pt x="64" y="35"/>
                    </a:lnTo>
                    <a:lnTo>
                      <a:pt x="64" y="32"/>
                    </a:lnTo>
                    <a:lnTo>
                      <a:pt x="67" y="29"/>
                    </a:lnTo>
                    <a:lnTo>
                      <a:pt x="67" y="22"/>
                    </a:lnTo>
                    <a:lnTo>
                      <a:pt x="67" y="19"/>
                    </a:lnTo>
                    <a:lnTo>
                      <a:pt x="67" y="12"/>
                    </a:lnTo>
                    <a:lnTo>
                      <a:pt x="64" y="9"/>
                    </a:lnTo>
                    <a:lnTo>
                      <a:pt x="64" y="7"/>
                    </a:lnTo>
                    <a:lnTo>
                      <a:pt x="60" y="3"/>
                    </a:lnTo>
                    <a:lnTo>
                      <a:pt x="54" y="3"/>
                    </a:lnTo>
                    <a:lnTo>
                      <a:pt x="50" y="0"/>
                    </a:lnTo>
                    <a:lnTo>
                      <a:pt x="47" y="0"/>
                    </a:lnTo>
                    <a:lnTo>
                      <a:pt x="40" y="0"/>
                    </a:lnTo>
                    <a:lnTo>
                      <a:pt x="35" y="0"/>
                    </a:lnTo>
                    <a:lnTo>
                      <a:pt x="32" y="0"/>
                    </a:lnTo>
                    <a:lnTo>
                      <a:pt x="25" y="3"/>
                    </a:lnTo>
                    <a:lnTo>
                      <a:pt x="22" y="7"/>
                    </a:lnTo>
                    <a:lnTo>
                      <a:pt x="15" y="9"/>
                    </a:lnTo>
                    <a:lnTo>
                      <a:pt x="12" y="12"/>
                    </a:lnTo>
                    <a:lnTo>
                      <a:pt x="10" y="15"/>
                    </a:lnTo>
                    <a:lnTo>
                      <a:pt x="6" y="19"/>
                    </a:lnTo>
                    <a:lnTo>
                      <a:pt x="3" y="25"/>
                    </a:lnTo>
                    <a:lnTo>
                      <a:pt x="3" y="29"/>
                    </a:lnTo>
                    <a:lnTo>
                      <a:pt x="0" y="32"/>
                    </a:lnTo>
                    <a:lnTo>
                      <a:pt x="0" y="37"/>
                    </a:lnTo>
                    <a:lnTo>
                      <a:pt x="3" y="41"/>
                    </a:lnTo>
                    <a:lnTo>
                      <a:pt x="3" y="44"/>
                    </a:lnTo>
                    <a:lnTo>
                      <a:pt x="6" y="47"/>
                    </a:lnTo>
                    <a:lnTo>
                      <a:pt x="10" y="51"/>
                    </a:lnTo>
                    <a:lnTo>
                      <a:pt x="12" y="54"/>
                    </a:lnTo>
                    <a:lnTo>
                      <a:pt x="15" y="54"/>
                    </a:lnTo>
                    <a:lnTo>
                      <a:pt x="22" y="57"/>
                    </a:lnTo>
                    <a:lnTo>
                      <a:pt x="25" y="57"/>
                    </a:lnTo>
                    <a:lnTo>
                      <a:pt x="32" y="57"/>
                    </a:lnTo>
                    <a:lnTo>
                      <a:pt x="38" y="54"/>
                    </a:lnTo>
                    <a:lnTo>
                      <a:pt x="40"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1" name="Freeform 397">
                <a:extLst>
                  <a:ext uri="{FF2B5EF4-FFF2-40B4-BE49-F238E27FC236}">
                    <a16:creationId xmlns:a16="http://schemas.microsoft.com/office/drawing/2014/main" id="{AA5A4704-4FDC-4863-8311-ED0CDD49165C}"/>
                  </a:ext>
                </a:extLst>
              </p:cNvPr>
              <p:cNvSpPr>
                <a:spLocks noEditPoints="1"/>
              </p:cNvSpPr>
              <p:nvPr/>
            </p:nvSpPr>
            <p:spPr bwMode="auto">
              <a:xfrm>
                <a:off x="3493" y="3044"/>
                <a:ext cx="21" cy="19"/>
              </a:xfrm>
              <a:custGeom>
                <a:avLst/>
                <a:gdLst>
                  <a:gd name="T0" fmla="*/ 13 w 86"/>
                  <a:gd name="T1" fmla="*/ 13 h 76"/>
                  <a:gd name="T2" fmla="*/ 15 w 86"/>
                  <a:gd name="T3" fmla="*/ 11 h 76"/>
                  <a:gd name="T4" fmla="*/ 17 w 86"/>
                  <a:gd name="T5" fmla="*/ 16 h 76"/>
                  <a:gd name="T6" fmla="*/ 18 w 86"/>
                  <a:gd name="T7" fmla="*/ 15 h 76"/>
                  <a:gd name="T8" fmla="*/ 19 w 86"/>
                  <a:gd name="T9" fmla="*/ 14 h 76"/>
                  <a:gd name="T10" fmla="*/ 20 w 86"/>
                  <a:gd name="T11" fmla="*/ 11 h 76"/>
                  <a:gd name="T12" fmla="*/ 16 w 86"/>
                  <a:gd name="T13" fmla="*/ 11 h 76"/>
                  <a:gd name="T14" fmla="*/ 16 w 86"/>
                  <a:gd name="T15" fmla="*/ 9 h 76"/>
                  <a:gd name="T16" fmla="*/ 20 w 86"/>
                  <a:gd name="T17" fmla="*/ 12 h 76"/>
                  <a:gd name="T18" fmla="*/ 21 w 86"/>
                  <a:gd name="T19" fmla="*/ 10 h 76"/>
                  <a:gd name="T20" fmla="*/ 16 w 86"/>
                  <a:gd name="T21" fmla="*/ 8 h 76"/>
                  <a:gd name="T22" fmla="*/ 16 w 86"/>
                  <a:gd name="T23" fmla="*/ 6 h 76"/>
                  <a:gd name="T24" fmla="*/ 21 w 86"/>
                  <a:gd name="T25" fmla="*/ 6 h 76"/>
                  <a:gd name="T26" fmla="*/ 21 w 86"/>
                  <a:gd name="T27" fmla="*/ 4 h 76"/>
                  <a:gd name="T28" fmla="*/ 16 w 86"/>
                  <a:gd name="T29" fmla="*/ 7 h 76"/>
                  <a:gd name="T30" fmla="*/ 20 w 86"/>
                  <a:gd name="T31" fmla="*/ 2 h 76"/>
                  <a:gd name="T32" fmla="*/ 16 w 86"/>
                  <a:gd name="T33" fmla="*/ 5 h 76"/>
                  <a:gd name="T34" fmla="*/ 19 w 86"/>
                  <a:gd name="T35" fmla="*/ 2 h 76"/>
                  <a:gd name="T36" fmla="*/ 17 w 86"/>
                  <a:gd name="T37" fmla="*/ 1 h 76"/>
                  <a:gd name="T38" fmla="*/ 16 w 86"/>
                  <a:gd name="T39" fmla="*/ 6 h 76"/>
                  <a:gd name="T40" fmla="*/ 15 w 86"/>
                  <a:gd name="T41" fmla="*/ 0 h 76"/>
                  <a:gd name="T42" fmla="*/ 14 w 86"/>
                  <a:gd name="T43" fmla="*/ 5 h 76"/>
                  <a:gd name="T44" fmla="*/ 12 w 86"/>
                  <a:gd name="T45" fmla="*/ 0 h 76"/>
                  <a:gd name="T46" fmla="*/ 12 w 86"/>
                  <a:gd name="T47" fmla="*/ 0 h 76"/>
                  <a:gd name="T48" fmla="*/ 11 w 86"/>
                  <a:gd name="T49" fmla="*/ 5 h 76"/>
                  <a:gd name="T50" fmla="*/ 11 w 86"/>
                  <a:gd name="T51" fmla="*/ 5 h 76"/>
                  <a:gd name="T52" fmla="*/ 7 w 86"/>
                  <a:gd name="T53" fmla="*/ 1 h 76"/>
                  <a:gd name="T54" fmla="*/ 6 w 86"/>
                  <a:gd name="T55" fmla="*/ 2 h 76"/>
                  <a:gd name="T56" fmla="*/ 8 w 86"/>
                  <a:gd name="T57" fmla="*/ 4 h 76"/>
                  <a:gd name="T58" fmla="*/ 9 w 86"/>
                  <a:gd name="T59" fmla="*/ 6 h 76"/>
                  <a:gd name="T60" fmla="*/ 8 w 86"/>
                  <a:gd name="T61" fmla="*/ 7 h 76"/>
                  <a:gd name="T62" fmla="*/ 6 w 86"/>
                  <a:gd name="T63" fmla="*/ 8 h 76"/>
                  <a:gd name="T64" fmla="*/ 2 w 86"/>
                  <a:gd name="T65" fmla="*/ 6 h 76"/>
                  <a:gd name="T66" fmla="*/ 4 w 86"/>
                  <a:gd name="T67" fmla="*/ 7 h 76"/>
                  <a:gd name="T68" fmla="*/ 6 w 86"/>
                  <a:gd name="T69" fmla="*/ 8 h 76"/>
                  <a:gd name="T70" fmla="*/ 5 w 86"/>
                  <a:gd name="T71" fmla="*/ 9 h 76"/>
                  <a:gd name="T72" fmla="*/ 5 w 86"/>
                  <a:gd name="T73" fmla="*/ 11 h 76"/>
                  <a:gd name="T74" fmla="*/ 1 w 86"/>
                  <a:gd name="T75" fmla="*/ 9 h 76"/>
                  <a:gd name="T76" fmla="*/ 2 w 86"/>
                  <a:gd name="T77" fmla="*/ 11 h 76"/>
                  <a:gd name="T78" fmla="*/ 5 w 86"/>
                  <a:gd name="T79" fmla="*/ 11 h 76"/>
                  <a:gd name="T80" fmla="*/ 4 w 86"/>
                  <a:gd name="T81" fmla="*/ 10 h 76"/>
                  <a:gd name="T82" fmla="*/ 5 w 86"/>
                  <a:gd name="T83" fmla="*/ 12 h 76"/>
                  <a:gd name="T84" fmla="*/ 1 w 86"/>
                  <a:gd name="T85" fmla="*/ 14 h 76"/>
                  <a:gd name="T86" fmla="*/ 3 w 86"/>
                  <a:gd name="T87" fmla="*/ 14 h 76"/>
                  <a:gd name="T88" fmla="*/ 5 w 86"/>
                  <a:gd name="T89" fmla="*/ 12 h 76"/>
                  <a:gd name="T90" fmla="*/ 6 w 86"/>
                  <a:gd name="T91" fmla="*/ 13 h 76"/>
                  <a:gd name="T92" fmla="*/ 7 w 86"/>
                  <a:gd name="T93" fmla="*/ 14 h 76"/>
                  <a:gd name="T94" fmla="*/ 4 w 86"/>
                  <a:gd name="T95" fmla="*/ 18 h 76"/>
                  <a:gd name="T96" fmla="*/ 5 w 86"/>
                  <a:gd name="T97" fmla="*/ 18 h 76"/>
                  <a:gd name="T98" fmla="*/ 6 w 86"/>
                  <a:gd name="T99" fmla="*/ 14 h 76"/>
                  <a:gd name="T100" fmla="*/ 8 w 86"/>
                  <a:gd name="T101" fmla="*/ 19 h 76"/>
                  <a:gd name="T102" fmla="*/ 9 w 86"/>
                  <a:gd name="T103" fmla="*/ 14 h 76"/>
                  <a:gd name="T104" fmla="*/ 10 w 86"/>
                  <a:gd name="T105" fmla="*/ 19 h 76"/>
                  <a:gd name="T106" fmla="*/ 10 w 86"/>
                  <a:gd name="T107" fmla="*/ 17 h 76"/>
                  <a:gd name="T108" fmla="*/ 9 w 86"/>
                  <a:gd name="T109" fmla="*/ 15 h 76"/>
                  <a:gd name="T110" fmla="*/ 12 w 86"/>
                  <a:gd name="T111" fmla="*/ 14 h 76"/>
                  <a:gd name="T112" fmla="*/ 13 w 86"/>
                  <a:gd name="T113" fmla="*/ 18 h 76"/>
                  <a:gd name="T114" fmla="*/ 15 w 86"/>
                  <a:gd name="T115" fmla="*/ 17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6"/>
                  <a:gd name="T176" fmla="*/ 86 w 86"/>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6">
                    <a:moveTo>
                      <a:pt x="50" y="54"/>
                    </a:moveTo>
                    <a:lnTo>
                      <a:pt x="54" y="51"/>
                    </a:lnTo>
                    <a:lnTo>
                      <a:pt x="67" y="64"/>
                    </a:lnTo>
                    <a:lnTo>
                      <a:pt x="64" y="67"/>
                    </a:lnTo>
                    <a:lnTo>
                      <a:pt x="50" y="54"/>
                    </a:lnTo>
                    <a:close/>
                    <a:moveTo>
                      <a:pt x="54" y="51"/>
                    </a:moveTo>
                    <a:lnTo>
                      <a:pt x="55" y="50"/>
                    </a:lnTo>
                    <a:lnTo>
                      <a:pt x="56" y="48"/>
                    </a:lnTo>
                    <a:lnTo>
                      <a:pt x="60" y="57"/>
                    </a:lnTo>
                    <a:lnTo>
                      <a:pt x="54" y="51"/>
                    </a:lnTo>
                    <a:close/>
                    <a:moveTo>
                      <a:pt x="56" y="48"/>
                    </a:moveTo>
                    <a:lnTo>
                      <a:pt x="63" y="45"/>
                    </a:lnTo>
                    <a:lnTo>
                      <a:pt x="71" y="63"/>
                    </a:lnTo>
                    <a:lnTo>
                      <a:pt x="65" y="66"/>
                    </a:lnTo>
                    <a:lnTo>
                      <a:pt x="56" y="48"/>
                    </a:lnTo>
                    <a:close/>
                    <a:moveTo>
                      <a:pt x="74" y="61"/>
                    </a:moveTo>
                    <a:lnTo>
                      <a:pt x="73" y="62"/>
                    </a:lnTo>
                    <a:lnTo>
                      <a:pt x="71" y="63"/>
                    </a:lnTo>
                    <a:lnTo>
                      <a:pt x="67" y="54"/>
                    </a:lnTo>
                    <a:lnTo>
                      <a:pt x="74" y="61"/>
                    </a:lnTo>
                    <a:close/>
                    <a:moveTo>
                      <a:pt x="60" y="47"/>
                    </a:moveTo>
                    <a:lnTo>
                      <a:pt x="64" y="44"/>
                    </a:lnTo>
                    <a:lnTo>
                      <a:pt x="77" y="57"/>
                    </a:lnTo>
                    <a:lnTo>
                      <a:pt x="74" y="61"/>
                    </a:lnTo>
                    <a:lnTo>
                      <a:pt x="60" y="47"/>
                    </a:lnTo>
                    <a:close/>
                    <a:moveTo>
                      <a:pt x="78" y="55"/>
                    </a:moveTo>
                    <a:lnTo>
                      <a:pt x="78" y="56"/>
                    </a:lnTo>
                    <a:lnTo>
                      <a:pt x="77" y="57"/>
                    </a:lnTo>
                    <a:lnTo>
                      <a:pt x="70" y="51"/>
                    </a:lnTo>
                    <a:lnTo>
                      <a:pt x="78" y="55"/>
                    </a:lnTo>
                    <a:close/>
                    <a:moveTo>
                      <a:pt x="61" y="46"/>
                    </a:moveTo>
                    <a:lnTo>
                      <a:pt x="65" y="41"/>
                    </a:lnTo>
                    <a:lnTo>
                      <a:pt x="81" y="48"/>
                    </a:lnTo>
                    <a:lnTo>
                      <a:pt x="78" y="55"/>
                    </a:lnTo>
                    <a:lnTo>
                      <a:pt x="61" y="46"/>
                    </a:lnTo>
                    <a:close/>
                    <a:moveTo>
                      <a:pt x="82" y="45"/>
                    </a:moveTo>
                    <a:lnTo>
                      <a:pt x="82" y="47"/>
                    </a:lnTo>
                    <a:lnTo>
                      <a:pt x="81" y="48"/>
                    </a:lnTo>
                    <a:lnTo>
                      <a:pt x="74" y="45"/>
                    </a:lnTo>
                    <a:lnTo>
                      <a:pt x="82" y="45"/>
                    </a:lnTo>
                    <a:close/>
                    <a:moveTo>
                      <a:pt x="64" y="45"/>
                    </a:moveTo>
                    <a:lnTo>
                      <a:pt x="64" y="42"/>
                    </a:lnTo>
                    <a:lnTo>
                      <a:pt x="82" y="42"/>
                    </a:lnTo>
                    <a:lnTo>
                      <a:pt x="82" y="45"/>
                    </a:lnTo>
                    <a:lnTo>
                      <a:pt x="64" y="45"/>
                    </a:lnTo>
                    <a:close/>
                    <a:moveTo>
                      <a:pt x="64" y="42"/>
                    </a:moveTo>
                    <a:lnTo>
                      <a:pt x="64" y="37"/>
                    </a:lnTo>
                    <a:lnTo>
                      <a:pt x="67" y="35"/>
                    </a:lnTo>
                    <a:lnTo>
                      <a:pt x="74" y="42"/>
                    </a:lnTo>
                    <a:lnTo>
                      <a:pt x="64" y="42"/>
                    </a:lnTo>
                    <a:close/>
                    <a:moveTo>
                      <a:pt x="67" y="35"/>
                    </a:moveTo>
                    <a:lnTo>
                      <a:pt x="69" y="32"/>
                    </a:lnTo>
                    <a:lnTo>
                      <a:pt x="84" y="45"/>
                    </a:lnTo>
                    <a:lnTo>
                      <a:pt x="80" y="48"/>
                    </a:lnTo>
                    <a:lnTo>
                      <a:pt x="67" y="35"/>
                    </a:lnTo>
                    <a:close/>
                    <a:moveTo>
                      <a:pt x="86" y="39"/>
                    </a:moveTo>
                    <a:lnTo>
                      <a:pt x="86" y="42"/>
                    </a:lnTo>
                    <a:lnTo>
                      <a:pt x="84" y="45"/>
                    </a:lnTo>
                    <a:lnTo>
                      <a:pt x="77" y="39"/>
                    </a:lnTo>
                    <a:lnTo>
                      <a:pt x="86" y="39"/>
                    </a:lnTo>
                    <a:close/>
                    <a:moveTo>
                      <a:pt x="67" y="39"/>
                    </a:moveTo>
                    <a:lnTo>
                      <a:pt x="67" y="32"/>
                    </a:lnTo>
                    <a:lnTo>
                      <a:pt x="86" y="32"/>
                    </a:lnTo>
                    <a:lnTo>
                      <a:pt x="86" y="39"/>
                    </a:lnTo>
                    <a:lnTo>
                      <a:pt x="67" y="39"/>
                    </a:lnTo>
                    <a:close/>
                    <a:moveTo>
                      <a:pt x="67" y="32"/>
                    </a:moveTo>
                    <a:lnTo>
                      <a:pt x="67" y="29"/>
                    </a:lnTo>
                    <a:lnTo>
                      <a:pt x="86" y="29"/>
                    </a:lnTo>
                    <a:lnTo>
                      <a:pt x="86" y="32"/>
                    </a:lnTo>
                    <a:lnTo>
                      <a:pt x="67" y="32"/>
                    </a:lnTo>
                    <a:close/>
                    <a:moveTo>
                      <a:pt x="67" y="29"/>
                    </a:moveTo>
                    <a:lnTo>
                      <a:pt x="67" y="22"/>
                    </a:lnTo>
                    <a:lnTo>
                      <a:pt x="86" y="22"/>
                    </a:lnTo>
                    <a:lnTo>
                      <a:pt x="86" y="29"/>
                    </a:lnTo>
                    <a:lnTo>
                      <a:pt x="67" y="29"/>
                    </a:lnTo>
                    <a:close/>
                    <a:moveTo>
                      <a:pt x="84" y="15"/>
                    </a:moveTo>
                    <a:lnTo>
                      <a:pt x="86" y="19"/>
                    </a:lnTo>
                    <a:lnTo>
                      <a:pt x="86" y="22"/>
                    </a:lnTo>
                    <a:lnTo>
                      <a:pt x="77" y="22"/>
                    </a:lnTo>
                    <a:lnTo>
                      <a:pt x="84" y="15"/>
                    </a:lnTo>
                    <a:close/>
                    <a:moveTo>
                      <a:pt x="69" y="29"/>
                    </a:moveTo>
                    <a:lnTo>
                      <a:pt x="67" y="26"/>
                    </a:lnTo>
                    <a:lnTo>
                      <a:pt x="80" y="12"/>
                    </a:lnTo>
                    <a:lnTo>
                      <a:pt x="84" y="15"/>
                    </a:lnTo>
                    <a:lnTo>
                      <a:pt x="69" y="29"/>
                    </a:lnTo>
                    <a:close/>
                    <a:moveTo>
                      <a:pt x="67" y="26"/>
                    </a:moveTo>
                    <a:lnTo>
                      <a:pt x="64" y="23"/>
                    </a:lnTo>
                    <a:lnTo>
                      <a:pt x="64" y="19"/>
                    </a:lnTo>
                    <a:lnTo>
                      <a:pt x="74" y="19"/>
                    </a:lnTo>
                    <a:lnTo>
                      <a:pt x="67" y="26"/>
                    </a:lnTo>
                    <a:close/>
                    <a:moveTo>
                      <a:pt x="64" y="19"/>
                    </a:moveTo>
                    <a:lnTo>
                      <a:pt x="64" y="17"/>
                    </a:lnTo>
                    <a:lnTo>
                      <a:pt x="82" y="17"/>
                    </a:lnTo>
                    <a:lnTo>
                      <a:pt x="82" y="19"/>
                    </a:lnTo>
                    <a:lnTo>
                      <a:pt x="64" y="19"/>
                    </a:lnTo>
                    <a:close/>
                    <a:moveTo>
                      <a:pt x="80" y="9"/>
                    </a:moveTo>
                    <a:lnTo>
                      <a:pt x="82" y="12"/>
                    </a:lnTo>
                    <a:lnTo>
                      <a:pt x="82" y="17"/>
                    </a:lnTo>
                    <a:lnTo>
                      <a:pt x="74" y="17"/>
                    </a:lnTo>
                    <a:lnTo>
                      <a:pt x="80" y="9"/>
                    </a:lnTo>
                    <a:close/>
                    <a:moveTo>
                      <a:pt x="67" y="23"/>
                    </a:moveTo>
                    <a:lnTo>
                      <a:pt x="64" y="20"/>
                    </a:lnTo>
                    <a:lnTo>
                      <a:pt x="77" y="7"/>
                    </a:lnTo>
                    <a:lnTo>
                      <a:pt x="80" y="9"/>
                    </a:lnTo>
                    <a:lnTo>
                      <a:pt x="67" y="23"/>
                    </a:lnTo>
                    <a:close/>
                    <a:moveTo>
                      <a:pt x="70" y="3"/>
                    </a:moveTo>
                    <a:lnTo>
                      <a:pt x="74" y="3"/>
                    </a:lnTo>
                    <a:lnTo>
                      <a:pt x="77" y="7"/>
                    </a:lnTo>
                    <a:lnTo>
                      <a:pt x="70" y="13"/>
                    </a:lnTo>
                    <a:lnTo>
                      <a:pt x="70" y="3"/>
                    </a:lnTo>
                    <a:close/>
                    <a:moveTo>
                      <a:pt x="70" y="22"/>
                    </a:moveTo>
                    <a:lnTo>
                      <a:pt x="64" y="22"/>
                    </a:lnTo>
                    <a:lnTo>
                      <a:pt x="64" y="3"/>
                    </a:lnTo>
                    <a:lnTo>
                      <a:pt x="70" y="3"/>
                    </a:lnTo>
                    <a:lnTo>
                      <a:pt x="70" y="22"/>
                    </a:lnTo>
                    <a:close/>
                    <a:moveTo>
                      <a:pt x="64" y="22"/>
                    </a:moveTo>
                    <a:lnTo>
                      <a:pt x="59" y="22"/>
                    </a:lnTo>
                    <a:lnTo>
                      <a:pt x="57" y="20"/>
                    </a:lnTo>
                    <a:lnTo>
                      <a:pt x="64" y="13"/>
                    </a:lnTo>
                    <a:lnTo>
                      <a:pt x="64" y="22"/>
                    </a:lnTo>
                    <a:close/>
                    <a:moveTo>
                      <a:pt x="57" y="20"/>
                    </a:moveTo>
                    <a:lnTo>
                      <a:pt x="54" y="17"/>
                    </a:lnTo>
                    <a:lnTo>
                      <a:pt x="67" y="3"/>
                    </a:lnTo>
                    <a:lnTo>
                      <a:pt x="70" y="7"/>
                    </a:lnTo>
                    <a:lnTo>
                      <a:pt x="57" y="20"/>
                    </a:lnTo>
                    <a:close/>
                    <a:moveTo>
                      <a:pt x="60" y="0"/>
                    </a:moveTo>
                    <a:lnTo>
                      <a:pt x="65" y="0"/>
                    </a:lnTo>
                    <a:lnTo>
                      <a:pt x="67" y="3"/>
                    </a:lnTo>
                    <a:lnTo>
                      <a:pt x="60" y="10"/>
                    </a:lnTo>
                    <a:lnTo>
                      <a:pt x="60" y="0"/>
                    </a:lnTo>
                    <a:close/>
                    <a:moveTo>
                      <a:pt x="60" y="19"/>
                    </a:moveTo>
                    <a:lnTo>
                      <a:pt x="57" y="19"/>
                    </a:lnTo>
                    <a:lnTo>
                      <a:pt x="57" y="0"/>
                    </a:lnTo>
                    <a:lnTo>
                      <a:pt x="60" y="0"/>
                    </a:lnTo>
                    <a:lnTo>
                      <a:pt x="60" y="19"/>
                    </a:lnTo>
                    <a:close/>
                    <a:moveTo>
                      <a:pt x="57" y="19"/>
                    </a:moveTo>
                    <a:lnTo>
                      <a:pt x="50" y="19"/>
                    </a:lnTo>
                    <a:lnTo>
                      <a:pt x="50" y="0"/>
                    </a:lnTo>
                    <a:lnTo>
                      <a:pt x="57" y="0"/>
                    </a:lnTo>
                    <a:lnTo>
                      <a:pt x="57" y="19"/>
                    </a:lnTo>
                    <a:close/>
                    <a:moveTo>
                      <a:pt x="50" y="19"/>
                    </a:moveTo>
                    <a:lnTo>
                      <a:pt x="45" y="19"/>
                    </a:lnTo>
                    <a:lnTo>
                      <a:pt x="45" y="0"/>
                    </a:lnTo>
                    <a:lnTo>
                      <a:pt x="50" y="0"/>
                    </a:lnTo>
                    <a:lnTo>
                      <a:pt x="50" y="19"/>
                    </a:lnTo>
                    <a:close/>
                    <a:moveTo>
                      <a:pt x="45" y="19"/>
                    </a:moveTo>
                    <a:lnTo>
                      <a:pt x="42" y="19"/>
                    </a:lnTo>
                    <a:lnTo>
                      <a:pt x="42" y="0"/>
                    </a:lnTo>
                    <a:lnTo>
                      <a:pt x="45" y="0"/>
                    </a:lnTo>
                    <a:lnTo>
                      <a:pt x="45" y="19"/>
                    </a:lnTo>
                    <a:close/>
                    <a:moveTo>
                      <a:pt x="37" y="1"/>
                    </a:moveTo>
                    <a:lnTo>
                      <a:pt x="39" y="0"/>
                    </a:lnTo>
                    <a:lnTo>
                      <a:pt x="42" y="0"/>
                    </a:lnTo>
                    <a:lnTo>
                      <a:pt x="42" y="10"/>
                    </a:lnTo>
                    <a:lnTo>
                      <a:pt x="37" y="1"/>
                    </a:lnTo>
                    <a:close/>
                    <a:moveTo>
                      <a:pt x="46" y="19"/>
                    </a:moveTo>
                    <a:lnTo>
                      <a:pt x="39" y="21"/>
                    </a:lnTo>
                    <a:lnTo>
                      <a:pt x="31" y="4"/>
                    </a:lnTo>
                    <a:lnTo>
                      <a:pt x="37" y="1"/>
                    </a:lnTo>
                    <a:lnTo>
                      <a:pt x="46" y="19"/>
                    </a:lnTo>
                    <a:close/>
                    <a:moveTo>
                      <a:pt x="28" y="7"/>
                    </a:moveTo>
                    <a:lnTo>
                      <a:pt x="30" y="5"/>
                    </a:lnTo>
                    <a:lnTo>
                      <a:pt x="31" y="4"/>
                    </a:lnTo>
                    <a:lnTo>
                      <a:pt x="35" y="13"/>
                    </a:lnTo>
                    <a:lnTo>
                      <a:pt x="28" y="7"/>
                    </a:lnTo>
                    <a:close/>
                    <a:moveTo>
                      <a:pt x="42" y="20"/>
                    </a:moveTo>
                    <a:lnTo>
                      <a:pt x="38" y="23"/>
                    </a:lnTo>
                    <a:lnTo>
                      <a:pt x="25" y="9"/>
                    </a:lnTo>
                    <a:lnTo>
                      <a:pt x="28" y="7"/>
                    </a:lnTo>
                    <a:lnTo>
                      <a:pt x="42" y="20"/>
                    </a:lnTo>
                    <a:close/>
                    <a:moveTo>
                      <a:pt x="38" y="23"/>
                    </a:moveTo>
                    <a:lnTo>
                      <a:pt x="37" y="24"/>
                    </a:lnTo>
                    <a:lnTo>
                      <a:pt x="36" y="24"/>
                    </a:lnTo>
                    <a:lnTo>
                      <a:pt x="32" y="17"/>
                    </a:lnTo>
                    <a:lnTo>
                      <a:pt x="38" y="23"/>
                    </a:lnTo>
                    <a:close/>
                    <a:moveTo>
                      <a:pt x="36" y="24"/>
                    </a:moveTo>
                    <a:lnTo>
                      <a:pt x="30" y="28"/>
                    </a:lnTo>
                    <a:lnTo>
                      <a:pt x="22" y="11"/>
                    </a:lnTo>
                    <a:lnTo>
                      <a:pt x="27" y="8"/>
                    </a:lnTo>
                    <a:lnTo>
                      <a:pt x="36" y="24"/>
                    </a:lnTo>
                    <a:close/>
                    <a:moveTo>
                      <a:pt x="18" y="12"/>
                    </a:moveTo>
                    <a:lnTo>
                      <a:pt x="20" y="11"/>
                    </a:lnTo>
                    <a:lnTo>
                      <a:pt x="22" y="11"/>
                    </a:lnTo>
                    <a:lnTo>
                      <a:pt x="25" y="19"/>
                    </a:lnTo>
                    <a:lnTo>
                      <a:pt x="18" y="12"/>
                    </a:lnTo>
                    <a:close/>
                    <a:moveTo>
                      <a:pt x="32" y="26"/>
                    </a:moveTo>
                    <a:lnTo>
                      <a:pt x="30" y="29"/>
                    </a:lnTo>
                    <a:lnTo>
                      <a:pt x="15" y="15"/>
                    </a:lnTo>
                    <a:lnTo>
                      <a:pt x="18" y="12"/>
                    </a:lnTo>
                    <a:lnTo>
                      <a:pt x="32" y="26"/>
                    </a:lnTo>
                    <a:close/>
                    <a:moveTo>
                      <a:pt x="30" y="29"/>
                    </a:moveTo>
                    <a:lnTo>
                      <a:pt x="26" y="32"/>
                    </a:lnTo>
                    <a:lnTo>
                      <a:pt x="12" y="19"/>
                    </a:lnTo>
                    <a:lnTo>
                      <a:pt x="15" y="15"/>
                    </a:lnTo>
                    <a:lnTo>
                      <a:pt x="30" y="29"/>
                    </a:lnTo>
                    <a:close/>
                    <a:moveTo>
                      <a:pt x="26" y="32"/>
                    </a:moveTo>
                    <a:lnTo>
                      <a:pt x="23" y="35"/>
                    </a:lnTo>
                    <a:lnTo>
                      <a:pt x="10" y="22"/>
                    </a:lnTo>
                    <a:lnTo>
                      <a:pt x="12" y="19"/>
                    </a:lnTo>
                    <a:lnTo>
                      <a:pt x="26" y="32"/>
                    </a:lnTo>
                    <a:close/>
                    <a:moveTo>
                      <a:pt x="7" y="24"/>
                    </a:moveTo>
                    <a:lnTo>
                      <a:pt x="9" y="23"/>
                    </a:lnTo>
                    <a:lnTo>
                      <a:pt x="10" y="22"/>
                    </a:lnTo>
                    <a:lnTo>
                      <a:pt x="16" y="29"/>
                    </a:lnTo>
                    <a:lnTo>
                      <a:pt x="7" y="24"/>
                    </a:lnTo>
                    <a:close/>
                    <a:moveTo>
                      <a:pt x="24" y="33"/>
                    </a:moveTo>
                    <a:lnTo>
                      <a:pt x="22" y="40"/>
                    </a:lnTo>
                    <a:lnTo>
                      <a:pt x="4" y="31"/>
                    </a:lnTo>
                    <a:lnTo>
                      <a:pt x="7" y="24"/>
                    </a:lnTo>
                    <a:lnTo>
                      <a:pt x="24" y="33"/>
                    </a:lnTo>
                    <a:close/>
                    <a:moveTo>
                      <a:pt x="3" y="35"/>
                    </a:moveTo>
                    <a:lnTo>
                      <a:pt x="3" y="33"/>
                    </a:lnTo>
                    <a:lnTo>
                      <a:pt x="4" y="31"/>
                    </a:lnTo>
                    <a:lnTo>
                      <a:pt x="13" y="35"/>
                    </a:lnTo>
                    <a:lnTo>
                      <a:pt x="3" y="35"/>
                    </a:lnTo>
                    <a:close/>
                    <a:moveTo>
                      <a:pt x="22" y="35"/>
                    </a:moveTo>
                    <a:lnTo>
                      <a:pt x="22" y="39"/>
                    </a:lnTo>
                    <a:lnTo>
                      <a:pt x="3" y="39"/>
                    </a:lnTo>
                    <a:lnTo>
                      <a:pt x="3" y="35"/>
                    </a:lnTo>
                    <a:lnTo>
                      <a:pt x="22" y="35"/>
                    </a:lnTo>
                    <a:close/>
                    <a:moveTo>
                      <a:pt x="22" y="39"/>
                    </a:moveTo>
                    <a:lnTo>
                      <a:pt x="22" y="42"/>
                    </a:lnTo>
                    <a:lnTo>
                      <a:pt x="20" y="45"/>
                    </a:lnTo>
                    <a:lnTo>
                      <a:pt x="13" y="39"/>
                    </a:lnTo>
                    <a:lnTo>
                      <a:pt x="22" y="39"/>
                    </a:lnTo>
                    <a:close/>
                    <a:moveTo>
                      <a:pt x="20" y="45"/>
                    </a:moveTo>
                    <a:lnTo>
                      <a:pt x="16" y="48"/>
                    </a:lnTo>
                    <a:lnTo>
                      <a:pt x="3" y="35"/>
                    </a:lnTo>
                    <a:lnTo>
                      <a:pt x="6" y="32"/>
                    </a:lnTo>
                    <a:lnTo>
                      <a:pt x="20" y="45"/>
                    </a:lnTo>
                    <a:close/>
                    <a:moveTo>
                      <a:pt x="0" y="42"/>
                    </a:moveTo>
                    <a:lnTo>
                      <a:pt x="0" y="37"/>
                    </a:lnTo>
                    <a:lnTo>
                      <a:pt x="3" y="35"/>
                    </a:lnTo>
                    <a:lnTo>
                      <a:pt x="10" y="42"/>
                    </a:lnTo>
                    <a:lnTo>
                      <a:pt x="0" y="42"/>
                    </a:lnTo>
                    <a:close/>
                    <a:moveTo>
                      <a:pt x="20" y="42"/>
                    </a:moveTo>
                    <a:lnTo>
                      <a:pt x="20" y="47"/>
                    </a:lnTo>
                    <a:lnTo>
                      <a:pt x="0" y="47"/>
                    </a:lnTo>
                    <a:lnTo>
                      <a:pt x="0" y="42"/>
                    </a:lnTo>
                    <a:lnTo>
                      <a:pt x="20" y="42"/>
                    </a:lnTo>
                    <a:close/>
                    <a:moveTo>
                      <a:pt x="3" y="54"/>
                    </a:moveTo>
                    <a:lnTo>
                      <a:pt x="0" y="52"/>
                    </a:lnTo>
                    <a:lnTo>
                      <a:pt x="0" y="47"/>
                    </a:lnTo>
                    <a:lnTo>
                      <a:pt x="10" y="47"/>
                    </a:lnTo>
                    <a:lnTo>
                      <a:pt x="3" y="54"/>
                    </a:lnTo>
                    <a:close/>
                    <a:moveTo>
                      <a:pt x="16" y="41"/>
                    </a:moveTo>
                    <a:lnTo>
                      <a:pt x="20" y="44"/>
                    </a:lnTo>
                    <a:lnTo>
                      <a:pt x="6" y="57"/>
                    </a:lnTo>
                    <a:lnTo>
                      <a:pt x="3" y="54"/>
                    </a:lnTo>
                    <a:lnTo>
                      <a:pt x="16" y="41"/>
                    </a:lnTo>
                    <a:close/>
                    <a:moveTo>
                      <a:pt x="20" y="44"/>
                    </a:moveTo>
                    <a:lnTo>
                      <a:pt x="22" y="47"/>
                    </a:lnTo>
                    <a:lnTo>
                      <a:pt x="22" y="51"/>
                    </a:lnTo>
                    <a:lnTo>
                      <a:pt x="13" y="51"/>
                    </a:lnTo>
                    <a:lnTo>
                      <a:pt x="20" y="44"/>
                    </a:lnTo>
                    <a:close/>
                    <a:moveTo>
                      <a:pt x="22" y="51"/>
                    </a:moveTo>
                    <a:lnTo>
                      <a:pt x="22" y="54"/>
                    </a:lnTo>
                    <a:lnTo>
                      <a:pt x="3" y="54"/>
                    </a:lnTo>
                    <a:lnTo>
                      <a:pt x="3" y="51"/>
                    </a:lnTo>
                    <a:lnTo>
                      <a:pt x="22" y="51"/>
                    </a:lnTo>
                    <a:close/>
                    <a:moveTo>
                      <a:pt x="6" y="61"/>
                    </a:moveTo>
                    <a:lnTo>
                      <a:pt x="3" y="58"/>
                    </a:lnTo>
                    <a:lnTo>
                      <a:pt x="3" y="54"/>
                    </a:lnTo>
                    <a:lnTo>
                      <a:pt x="13" y="54"/>
                    </a:lnTo>
                    <a:lnTo>
                      <a:pt x="6" y="61"/>
                    </a:lnTo>
                    <a:close/>
                    <a:moveTo>
                      <a:pt x="20" y="47"/>
                    </a:moveTo>
                    <a:lnTo>
                      <a:pt x="23" y="51"/>
                    </a:lnTo>
                    <a:lnTo>
                      <a:pt x="10" y="64"/>
                    </a:lnTo>
                    <a:lnTo>
                      <a:pt x="6" y="61"/>
                    </a:lnTo>
                    <a:lnTo>
                      <a:pt x="20" y="47"/>
                    </a:lnTo>
                    <a:close/>
                    <a:moveTo>
                      <a:pt x="10" y="64"/>
                    </a:moveTo>
                    <a:lnTo>
                      <a:pt x="18" y="74"/>
                    </a:lnTo>
                    <a:lnTo>
                      <a:pt x="10" y="64"/>
                    </a:lnTo>
                    <a:lnTo>
                      <a:pt x="16" y="57"/>
                    </a:lnTo>
                    <a:lnTo>
                      <a:pt x="10" y="64"/>
                    </a:lnTo>
                    <a:close/>
                    <a:moveTo>
                      <a:pt x="23" y="51"/>
                    </a:moveTo>
                    <a:lnTo>
                      <a:pt x="26" y="54"/>
                    </a:lnTo>
                    <a:lnTo>
                      <a:pt x="12" y="67"/>
                    </a:lnTo>
                    <a:lnTo>
                      <a:pt x="10" y="64"/>
                    </a:lnTo>
                    <a:lnTo>
                      <a:pt x="23" y="51"/>
                    </a:lnTo>
                    <a:close/>
                    <a:moveTo>
                      <a:pt x="26" y="54"/>
                    </a:moveTo>
                    <a:lnTo>
                      <a:pt x="30" y="57"/>
                    </a:lnTo>
                    <a:lnTo>
                      <a:pt x="15" y="71"/>
                    </a:lnTo>
                    <a:lnTo>
                      <a:pt x="12" y="67"/>
                    </a:lnTo>
                    <a:lnTo>
                      <a:pt x="26" y="54"/>
                    </a:lnTo>
                    <a:close/>
                    <a:moveTo>
                      <a:pt x="22" y="73"/>
                    </a:moveTo>
                    <a:lnTo>
                      <a:pt x="18" y="73"/>
                    </a:lnTo>
                    <a:lnTo>
                      <a:pt x="15" y="71"/>
                    </a:lnTo>
                    <a:lnTo>
                      <a:pt x="22" y="64"/>
                    </a:lnTo>
                    <a:lnTo>
                      <a:pt x="22" y="73"/>
                    </a:lnTo>
                    <a:close/>
                    <a:moveTo>
                      <a:pt x="22" y="54"/>
                    </a:moveTo>
                    <a:lnTo>
                      <a:pt x="25" y="54"/>
                    </a:lnTo>
                    <a:lnTo>
                      <a:pt x="25" y="73"/>
                    </a:lnTo>
                    <a:lnTo>
                      <a:pt x="22" y="73"/>
                    </a:lnTo>
                    <a:lnTo>
                      <a:pt x="22" y="54"/>
                    </a:lnTo>
                    <a:close/>
                    <a:moveTo>
                      <a:pt x="25" y="54"/>
                    </a:moveTo>
                    <a:lnTo>
                      <a:pt x="27" y="54"/>
                    </a:lnTo>
                    <a:lnTo>
                      <a:pt x="30" y="55"/>
                    </a:lnTo>
                    <a:lnTo>
                      <a:pt x="25" y="64"/>
                    </a:lnTo>
                    <a:lnTo>
                      <a:pt x="25" y="54"/>
                    </a:lnTo>
                    <a:close/>
                    <a:moveTo>
                      <a:pt x="30" y="55"/>
                    </a:moveTo>
                    <a:lnTo>
                      <a:pt x="36" y="58"/>
                    </a:lnTo>
                    <a:lnTo>
                      <a:pt x="27" y="75"/>
                    </a:lnTo>
                    <a:lnTo>
                      <a:pt x="22" y="73"/>
                    </a:lnTo>
                    <a:lnTo>
                      <a:pt x="30" y="55"/>
                    </a:lnTo>
                    <a:close/>
                    <a:moveTo>
                      <a:pt x="32" y="76"/>
                    </a:moveTo>
                    <a:lnTo>
                      <a:pt x="30" y="76"/>
                    </a:lnTo>
                    <a:lnTo>
                      <a:pt x="27" y="75"/>
                    </a:lnTo>
                    <a:lnTo>
                      <a:pt x="32" y="67"/>
                    </a:lnTo>
                    <a:lnTo>
                      <a:pt x="32" y="76"/>
                    </a:lnTo>
                    <a:close/>
                    <a:moveTo>
                      <a:pt x="32" y="57"/>
                    </a:moveTo>
                    <a:lnTo>
                      <a:pt x="35" y="57"/>
                    </a:lnTo>
                    <a:lnTo>
                      <a:pt x="35" y="76"/>
                    </a:lnTo>
                    <a:lnTo>
                      <a:pt x="32" y="76"/>
                    </a:lnTo>
                    <a:lnTo>
                      <a:pt x="32" y="57"/>
                    </a:lnTo>
                    <a:close/>
                    <a:moveTo>
                      <a:pt x="35" y="57"/>
                    </a:moveTo>
                    <a:lnTo>
                      <a:pt x="42" y="57"/>
                    </a:lnTo>
                    <a:lnTo>
                      <a:pt x="42" y="76"/>
                    </a:lnTo>
                    <a:lnTo>
                      <a:pt x="35" y="76"/>
                    </a:lnTo>
                    <a:lnTo>
                      <a:pt x="35" y="57"/>
                    </a:lnTo>
                    <a:close/>
                    <a:moveTo>
                      <a:pt x="46" y="75"/>
                    </a:moveTo>
                    <a:lnTo>
                      <a:pt x="44" y="76"/>
                    </a:lnTo>
                    <a:lnTo>
                      <a:pt x="42" y="76"/>
                    </a:lnTo>
                    <a:lnTo>
                      <a:pt x="42" y="67"/>
                    </a:lnTo>
                    <a:lnTo>
                      <a:pt x="46" y="75"/>
                    </a:lnTo>
                    <a:close/>
                    <a:moveTo>
                      <a:pt x="37" y="58"/>
                    </a:moveTo>
                    <a:lnTo>
                      <a:pt x="44" y="55"/>
                    </a:lnTo>
                    <a:lnTo>
                      <a:pt x="52" y="73"/>
                    </a:lnTo>
                    <a:lnTo>
                      <a:pt x="46" y="75"/>
                    </a:lnTo>
                    <a:lnTo>
                      <a:pt x="37" y="58"/>
                    </a:lnTo>
                    <a:close/>
                    <a:moveTo>
                      <a:pt x="44" y="55"/>
                    </a:moveTo>
                    <a:lnTo>
                      <a:pt x="46" y="54"/>
                    </a:lnTo>
                    <a:lnTo>
                      <a:pt x="48" y="54"/>
                    </a:lnTo>
                    <a:lnTo>
                      <a:pt x="48" y="64"/>
                    </a:lnTo>
                    <a:lnTo>
                      <a:pt x="44" y="55"/>
                    </a:lnTo>
                    <a:close/>
                    <a:moveTo>
                      <a:pt x="48" y="54"/>
                    </a:moveTo>
                    <a:lnTo>
                      <a:pt x="50" y="54"/>
                    </a:lnTo>
                    <a:lnTo>
                      <a:pt x="50" y="73"/>
                    </a:lnTo>
                    <a:lnTo>
                      <a:pt x="48" y="73"/>
                    </a:lnTo>
                    <a:lnTo>
                      <a:pt x="48" y="54"/>
                    </a:lnTo>
                    <a:close/>
                    <a:moveTo>
                      <a:pt x="55" y="73"/>
                    </a:moveTo>
                    <a:lnTo>
                      <a:pt x="53" y="73"/>
                    </a:lnTo>
                    <a:lnTo>
                      <a:pt x="50" y="73"/>
                    </a:lnTo>
                    <a:lnTo>
                      <a:pt x="50" y="64"/>
                    </a:lnTo>
                    <a:lnTo>
                      <a:pt x="55" y="73"/>
                    </a:lnTo>
                    <a:close/>
                    <a:moveTo>
                      <a:pt x="47" y="55"/>
                    </a:moveTo>
                    <a:lnTo>
                      <a:pt x="53" y="52"/>
                    </a:lnTo>
                    <a:lnTo>
                      <a:pt x="61" y="69"/>
                    </a:lnTo>
                    <a:lnTo>
                      <a:pt x="55" y="73"/>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2" name="Freeform 398">
                <a:extLst>
                  <a:ext uri="{FF2B5EF4-FFF2-40B4-BE49-F238E27FC236}">
                    <a16:creationId xmlns:a16="http://schemas.microsoft.com/office/drawing/2014/main" id="{A75C3E57-BBE6-4941-AC10-C0CF261E86E1}"/>
                  </a:ext>
                </a:extLst>
              </p:cNvPr>
              <p:cNvSpPr>
                <a:spLocks/>
              </p:cNvSpPr>
              <p:nvPr/>
            </p:nvSpPr>
            <p:spPr bwMode="auto">
              <a:xfrm>
                <a:off x="3116" y="3296"/>
                <a:ext cx="17" cy="15"/>
              </a:xfrm>
              <a:custGeom>
                <a:avLst/>
                <a:gdLst>
                  <a:gd name="T0" fmla="*/ 12 w 66"/>
                  <a:gd name="T1" fmla="*/ 14 h 60"/>
                  <a:gd name="T2" fmla="*/ 13 w 66"/>
                  <a:gd name="T3" fmla="*/ 13 h 60"/>
                  <a:gd name="T4" fmla="*/ 14 w 66"/>
                  <a:gd name="T5" fmla="*/ 12 h 60"/>
                  <a:gd name="T6" fmla="*/ 15 w 66"/>
                  <a:gd name="T7" fmla="*/ 10 h 60"/>
                  <a:gd name="T8" fmla="*/ 15 w 66"/>
                  <a:gd name="T9" fmla="*/ 10 h 60"/>
                  <a:gd name="T10" fmla="*/ 16 w 66"/>
                  <a:gd name="T11" fmla="*/ 9 h 60"/>
                  <a:gd name="T12" fmla="*/ 17 w 66"/>
                  <a:gd name="T13" fmla="*/ 7 h 60"/>
                  <a:gd name="T14" fmla="*/ 17 w 66"/>
                  <a:gd name="T15" fmla="*/ 6 h 60"/>
                  <a:gd name="T16" fmla="*/ 17 w 66"/>
                  <a:gd name="T17" fmla="*/ 6 h 60"/>
                  <a:gd name="T18" fmla="*/ 17 w 66"/>
                  <a:gd name="T19" fmla="*/ 4 h 60"/>
                  <a:gd name="T20" fmla="*/ 16 w 66"/>
                  <a:gd name="T21" fmla="*/ 3 h 60"/>
                  <a:gd name="T22" fmla="*/ 15 w 66"/>
                  <a:gd name="T23" fmla="*/ 3 h 60"/>
                  <a:gd name="T24" fmla="*/ 15 w 66"/>
                  <a:gd name="T25" fmla="*/ 2 h 60"/>
                  <a:gd name="T26" fmla="*/ 14 w 66"/>
                  <a:gd name="T27" fmla="*/ 1 h 60"/>
                  <a:gd name="T28" fmla="*/ 13 w 66"/>
                  <a:gd name="T29" fmla="*/ 1 h 60"/>
                  <a:gd name="T30" fmla="*/ 11 w 66"/>
                  <a:gd name="T31" fmla="*/ 1 h 60"/>
                  <a:gd name="T32" fmla="*/ 11 w 66"/>
                  <a:gd name="T33" fmla="*/ 0 h 60"/>
                  <a:gd name="T34" fmla="*/ 9 w 66"/>
                  <a:gd name="T35" fmla="*/ 1 h 60"/>
                  <a:gd name="T36" fmla="*/ 8 w 66"/>
                  <a:gd name="T37" fmla="*/ 1 h 60"/>
                  <a:gd name="T38" fmla="*/ 6 w 66"/>
                  <a:gd name="T39" fmla="*/ 2 h 60"/>
                  <a:gd name="T40" fmla="*/ 5 w 66"/>
                  <a:gd name="T41" fmla="*/ 2 h 60"/>
                  <a:gd name="T42" fmla="*/ 4 w 66"/>
                  <a:gd name="T43" fmla="*/ 3 h 60"/>
                  <a:gd name="T44" fmla="*/ 3 w 66"/>
                  <a:gd name="T45" fmla="*/ 3 h 60"/>
                  <a:gd name="T46" fmla="*/ 2 w 66"/>
                  <a:gd name="T47" fmla="*/ 5 h 60"/>
                  <a:gd name="T48" fmla="*/ 1 w 66"/>
                  <a:gd name="T49" fmla="*/ 6 h 60"/>
                  <a:gd name="T50" fmla="*/ 1 w 66"/>
                  <a:gd name="T51" fmla="*/ 6 h 60"/>
                  <a:gd name="T52" fmla="*/ 0 w 66"/>
                  <a:gd name="T53" fmla="*/ 8 h 60"/>
                  <a:gd name="T54" fmla="*/ 0 w 66"/>
                  <a:gd name="T55" fmla="*/ 9 h 60"/>
                  <a:gd name="T56" fmla="*/ 0 w 66"/>
                  <a:gd name="T57" fmla="*/ 10 h 60"/>
                  <a:gd name="T58" fmla="*/ 0 w 66"/>
                  <a:gd name="T59" fmla="*/ 11 h 60"/>
                  <a:gd name="T60" fmla="*/ 1 w 66"/>
                  <a:gd name="T61" fmla="*/ 12 h 60"/>
                  <a:gd name="T62" fmla="*/ 2 w 66"/>
                  <a:gd name="T63" fmla="*/ 13 h 60"/>
                  <a:gd name="T64" fmla="*/ 3 w 66"/>
                  <a:gd name="T65" fmla="*/ 14 h 60"/>
                  <a:gd name="T66" fmla="*/ 3 w 66"/>
                  <a:gd name="T67" fmla="*/ 14 h 60"/>
                  <a:gd name="T68" fmla="*/ 4 w 66"/>
                  <a:gd name="T69" fmla="*/ 14 h 60"/>
                  <a:gd name="T70" fmla="*/ 6 w 66"/>
                  <a:gd name="T71" fmla="*/ 15 h 60"/>
                  <a:gd name="T72" fmla="*/ 6 w 66"/>
                  <a:gd name="T73" fmla="*/ 15 h 60"/>
                  <a:gd name="T74" fmla="*/ 8 w 66"/>
                  <a:gd name="T75" fmla="*/ 14 h 60"/>
                  <a:gd name="T76" fmla="*/ 9 w 66"/>
                  <a:gd name="T77" fmla="*/ 14 h 60"/>
                  <a:gd name="T78" fmla="*/ 11 w 66"/>
                  <a:gd name="T79" fmla="*/ 14 h 60"/>
                  <a:gd name="T80" fmla="*/ 12 w 66"/>
                  <a:gd name="T81" fmla="*/ 14 h 6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60"/>
                  <a:gd name="T125" fmla="*/ 66 w 66"/>
                  <a:gd name="T126" fmla="*/ 60 h 6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60">
                    <a:moveTo>
                      <a:pt x="47" y="54"/>
                    </a:moveTo>
                    <a:lnTo>
                      <a:pt x="50" y="50"/>
                    </a:lnTo>
                    <a:lnTo>
                      <a:pt x="54" y="47"/>
                    </a:lnTo>
                    <a:lnTo>
                      <a:pt x="60" y="41"/>
                    </a:lnTo>
                    <a:lnTo>
                      <a:pt x="60" y="38"/>
                    </a:lnTo>
                    <a:lnTo>
                      <a:pt x="64" y="35"/>
                    </a:lnTo>
                    <a:lnTo>
                      <a:pt x="66" y="28"/>
                    </a:lnTo>
                    <a:lnTo>
                      <a:pt x="66" y="25"/>
                    </a:lnTo>
                    <a:lnTo>
                      <a:pt x="66" y="22"/>
                    </a:lnTo>
                    <a:lnTo>
                      <a:pt x="66" y="15"/>
                    </a:lnTo>
                    <a:lnTo>
                      <a:pt x="64" y="12"/>
                    </a:lnTo>
                    <a:lnTo>
                      <a:pt x="60" y="10"/>
                    </a:lnTo>
                    <a:lnTo>
                      <a:pt x="57" y="6"/>
                    </a:lnTo>
                    <a:lnTo>
                      <a:pt x="54" y="3"/>
                    </a:lnTo>
                    <a:lnTo>
                      <a:pt x="50" y="3"/>
                    </a:lnTo>
                    <a:lnTo>
                      <a:pt x="44" y="3"/>
                    </a:lnTo>
                    <a:lnTo>
                      <a:pt x="41" y="0"/>
                    </a:lnTo>
                    <a:lnTo>
                      <a:pt x="35" y="3"/>
                    </a:lnTo>
                    <a:lnTo>
                      <a:pt x="32" y="3"/>
                    </a:lnTo>
                    <a:lnTo>
                      <a:pt x="25" y="6"/>
                    </a:lnTo>
                    <a:lnTo>
                      <a:pt x="18" y="6"/>
                    </a:lnTo>
                    <a:lnTo>
                      <a:pt x="15" y="10"/>
                    </a:lnTo>
                    <a:lnTo>
                      <a:pt x="10" y="12"/>
                    </a:lnTo>
                    <a:lnTo>
                      <a:pt x="6" y="19"/>
                    </a:lnTo>
                    <a:lnTo>
                      <a:pt x="3" y="22"/>
                    </a:lnTo>
                    <a:lnTo>
                      <a:pt x="3" y="25"/>
                    </a:lnTo>
                    <a:lnTo>
                      <a:pt x="0" y="32"/>
                    </a:lnTo>
                    <a:lnTo>
                      <a:pt x="0" y="35"/>
                    </a:lnTo>
                    <a:lnTo>
                      <a:pt x="0" y="38"/>
                    </a:lnTo>
                    <a:lnTo>
                      <a:pt x="0" y="44"/>
                    </a:lnTo>
                    <a:lnTo>
                      <a:pt x="3" y="47"/>
                    </a:lnTo>
                    <a:lnTo>
                      <a:pt x="6" y="50"/>
                    </a:lnTo>
                    <a:lnTo>
                      <a:pt x="10" y="54"/>
                    </a:lnTo>
                    <a:lnTo>
                      <a:pt x="12" y="57"/>
                    </a:lnTo>
                    <a:lnTo>
                      <a:pt x="15" y="57"/>
                    </a:lnTo>
                    <a:lnTo>
                      <a:pt x="22" y="60"/>
                    </a:lnTo>
                    <a:lnTo>
                      <a:pt x="25" y="60"/>
                    </a:lnTo>
                    <a:lnTo>
                      <a:pt x="32" y="57"/>
                    </a:lnTo>
                    <a:lnTo>
                      <a:pt x="35" y="57"/>
                    </a:lnTo>
                    <a:lnTo>
                      <a:pt x="41" y="57"/>
                    </a:lnTo>
                    <a:lnTo>
                      <a:pt x="47"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3" name="Freeform 399">
                <a:extLst>
                  <a:ext uri="{FF2B5EF4-FFF2-40B4-BE49-F238E27FC236}">
                    <a16:creationId xmlns:a16="http://schemas.microsoft.com/office/drawing/2014/main" id="{953C9E72-BD21-45F7-898A-1B517D94B026}"/>
                  </a:ext>
                </a:extLst>
              </p:cNvPr>
              <p:cNvSpPr>
                <a:spLocks noEditPoints="1"/>
              </p:cNvSpPr>
              <p:nvPr/>
            </p:nvSpPr>
            <p:spPr bwMode="auto">
              <a:xfrm>
                <a:off x="3114" y="3293"/>
                <a:ext cx="21" cy="20"/>
              </a:xfrm>
              <a:custGeom>
                <a:avLst/>
                <a:gdLst>
                  <a:gd name="T0" fmla="*/ 13 w 86"/>
                  <a:gd name="T1" fmla="*/ 14 h 81"/>
                  <a:gd name="T2" fmla="*/ 14 w 86"/>
                  <a:gd name="T3" fmla="*/ 13 h 81"/>
                  <a:gd name="T4" fmla="*/ 17 w 86"/>
                  <a:gd name="T5" fmla="*/ 16 h 81"/>
                  <a:gd name="T6" fmla="*/ 17 w 86"/>
                  <a:gd name="T7" fmla="*/ 16 h 81"/>
                  <a:gd name="T8" fmla="*/ 19 w 86"/>
                  <a:gd name="T9" fmla="*/ 13 h 81"/>
                  <a:gd name="T10" fmla="*/ 15 w 86"/>
                  <a:gd name="T11" fmla="*/ 12 h 81"/>
                  <a:gd name="T12" fmla="*/ 16 w 86"/>
                  <a:gd name="T13" fmla="*/ 10 h 81"/>
                  <a:gd name="T14" fmla="*/ 20 w 86"/>
                  <a:gd name="T15" fmla="*/ 13 h 81"/>
                  <a:gd name="T16" fmla="*/ 20 w 86"/>
                  <a:gd name="T17" fmla="*/ 12 h 81"/>
                  <a:gd name="T18" fmla="*/ 21 w 86"/>
                  <a:gd name="T19" fmla="*/ 10 h 81"/>
                  <a:gd name="T20" fmla="*/ 16 w 86"/>
                  <a:gd name="T21" fmla="*/ 9 h 81"/>
                  <a:gd name="T22" fmla="*/ 16 w 86"/>
                  <a:gd name="T23" fmla="*/ 7 h 81"/>
                  <a:gd name="T24" fmla="*/ 21 w 86"/>
                  <a:gd name="T25" fmla="*/ 7 h 81"/>
                  <a:gd name="T26" fmla="*/ 21 w 86"/>
                  <a:gd name="T27" fmla="*/ 5 h 81"/>
                  <a:gd name="T28" fmla="*/ 16 w 86"/>
                  <a:gd name="T29" fmla="*/ 8 h 81"/>
                  <a:gd name="T30" fmla="*/ 19 w 86"/>
                  <a:gd name="T31" fmla="*/ 3 h 81"/>
                  <a:gd name="T32" fmla="*/ 15 w 86"/>
                  <a:gd name="T33" fmla="*/ 6 h 81"/>
                  <a:gd name="T34" fmla="*/ 15 w 86"/>
                  <a:gd name="T35" fmla="*/ 6 h 81"/>
                  <a:gd name="T36" fmla="*/ 18 w 86"/>
                  <a:gd name="T37" fmla="*/ 3 h 81"/>
                  <a:gd name="T38" fmla="*/ 16 w 86"/>
                  <a:gd name="T39" fmla="*/ 1 h 81"/>
                  <a:gd name="T40" fmla="*/ 15 w 86"/>
                  <a:gd name="T41" fmla="*/ 6 h 81"/>
                  <a:gd name="T42" fmla="*/ 12 w 86"/>
                  <a:gd name="T43" fmla="*/ 6 h 81"/>
                  <a:gd name="T44" fmla="*/ 14 w 86"/>
                  <a:gd name="T45" fmla="*/ 1 h 81"/>
                  <a:gd name="T46" fmla="*/ 12 w 86"/>
                  <a:gd name="T47" fmla="*/ 3 h 81"/>
                  <a:gd name="T48" fmla="*/ 13 w 86"/>
                  <a:gd name="T49" fmla="*/ 5 h 81"/>
                  <a:gd name="T50" fmla="*/ 11 w 86"/>
                  <a:gd name="T51" fmla="*/ 6 h 81"/>
                  <a:gd name="T52" fmla="*/ 10 w 86"/>
                  <a:gd name="T53" fmla="*/ 1 h 81"/>
                  <a:gd name="T54" fmla="*/ 8 w 86"/>
                  <a:gd name="T55" fmla="*/ 2 h 81"/>
                  <a:gd name="T56" fmla="*/ 9 w 86"/>
                  <a:gd name="T57" fmla="*/ 4 h 81"/>
                  <a:gd name="T58" fmla="*/ 9 w 86"/>
                  <a:gd name="T59" fmla="*/ 7 h 81"/>
                  <a:gd name="T60" fmla="*/ 9 w 86"/>
                  <a:gd name="T61" fmla="*/ 6 h 81"/>
                  <a:gd name="T62" fmla="*/ 8 w 86"/>
                  <a:gd name="T63" fmla="*/ 7 h 81"/>
                  <a:gd name="T64" fmla="*/ 4 w 86"/>
                  <a:gd name="T65" fmla="*/ 4 h 81"/>
                  <a:gd name="T66" fmla="*/ 5 w 86"/>
                  <a:gd name="T67" fmla="*/ 6 h 81"/>
                  <a:gd name="T68" fmla="*/ 7 w 86"/>
                  <a:gd name="T69" fmla="*/ 7 h 81"/>
                  <a:gd name="T70" fmla="*/ 6 w 86"/>
                  <a:gd name="T71" fmla="*/ 9 h 81"/>
                  <a:gd name="T72" fmla="*/ 1 w 86"/>
                  <a:gd name="T73" fmla="*/ 8 h 81"/>
                  <a:gd name="T74" fmla="*/ 1 w 86"/>
                  <a:gd name="T75" fmla="*/ 9 h 81"/>
                  <a:gd name="T76" fmla="*/ 3 w 86"/>
                  <a:gd name="T77" fmla="*/ 9 h 81"/>
                  <a:gd name="T78" fmla="*/ 5 w 86"/>
                  <a:gd name="T79" fmla="*/ 10 h 81"/>
                  <a:gd name="T80" fmla="*/ 5 w 86"/>
                  <a:gd name="T81" fmla="*/ 11 h 81"/>
                  <a:gd name="T82" fmla="*/ 5 w 86"/>
                  <a:gd name="T83" fmla="*/ 12 h 81"/>
                  <a:gd name="T84" fmla="*/ 0 w 86"/>
                  <a:gd name="T85" fmla="*/ 14 h 81"/>
                  <a:gd name="T86" fmla="*/ 2 w 86"/>
                  <a:gd name="T87" fmla="*/ 14 h 81"/>
                  <a:gd name="T88" fmla="*/ 4 w 86"/>
                  <a:gd name="T89" fmla="*/ 12 h 81"/>
                  <a:gd name="T90" fmla="*/ 5 w 86"/>
                  <a:gd name="T91" fmla="*/ 13 h 81"/>
                  <a:gd name="T92" fmla="*/ 6 w 86"/>
                  <a:gd name="T93" fmla="*/ 15 h 81"/>
                  <a:gd name="T94" fmla="*/ 4 w 86"/>
                  <a:gd name="T95" fmla="*/ 19 h 81"/>
                  <a:gd name="T96" fmla="*/ 5 w 86"/>
                  <a:gd name="T97" fmla="*/ 17 h 81"/>
                  <a:gd name="T98" fmla="*/ 5 w 86"/>
                  <a:gd name="T99" fmla="*/ 15 h 81"/>
                  <a:gd name="T100" fmla="*/ 7 w 86"/>
                  <a:gd name="T101" fmla="*/ 15 h 81"/>
                  <a:gd name="T102" fmla="*/ 7 w 86"/>
                  <a:gd name="T103" fmla="*/ 20 h 81"/>
                  <a:gd name="T104" fmla="*/ 9 w 86"/>
                  <a:gd name="T105" fmla="*/ 20 h 81"/>
                  <a:gd name="T106" fmla="*/ 9 w 86"/>
                  <a:gd name="T107" fmla="*/ 18 h 81"/>
                  <a:gd name="T108" fmla="*/ 8 w 86"/>
                  <a:gd name="T109" fmla="*/ 16 h 81"/>
                  <a:gd name="T110" fmla="*/ 10 w 86"/>
                  <a:gd name="T111" fmla="*/ 15 h 81"/>
                  <a:gd name="T112" fmla="*/ 12 w 86"/>
                  <a:gd name="T113" fmla="*/ 15 h 81"/>
                  <a:gd name="T114" fmla="*/ 12 w 86"/>
                  <a:gd name="T115" fmla="*/ 19 h 81"/>
                  <a:gd name="T116" fmla="*/ 13 w 86"/>
                  <a:gd name="T117" fmla="*/ 19 h 8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81"/>
                  <a:gd name="T179" fmla="*/ 86 w 86"/>
                  <a:gd name="T180" fmla="*/ 81 h 8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81">
                    <a:moveTo>
                      <a:pt x="51" y="59"/>
                    </a:moveTo>
                    <a:lnTo>
                      <a:pt x="54" y="56"/>
                    </a:lnTo>
                    <a:lnTo>
                      <a:pt x="67" y="69"/>
                    </a:lnTo>
                    <a:lnTo>
                      <a:pt x="64" y="72"/>
                    </a:lnTo>
                    <a:lnTo>
                      <a:pt x="51" y="59"/>
                    </a:lnTo>
                    <a:close/>
                    <a:moveTo>
                      <a:pt x="54" y="56"/>
                    </a:moveTo>
                    <a:lnTo>
                      <a:pt x="44" y="66"/>
                    </a:lnTo>
                    <a:lnTo>
                      <a:pt x="54" y="56"/>
                    </a:lnTo>
                    <a:lnTo>
                      <a:pt x="60" y="62"/>
                    </a:lnTo>
                    <a:lnTo>
                      <a:pt x="54" y="56"/>
                    </a:lnTo>
                    <a:close/>
                    <a:moveTo>
                      <a:pt x="54" y="56"/>
                    </a:moveTo>
                    <a:lnTo>
                      <a:pt x="57" y="53"/>
                    </a:lnTo>
                    <a:lnTo>
                      <a:pt x="70" y="66"/>
                    </a:lnTo>
                    <a:lnTo>
                      <a:pt x="67" y="69"/>
                    </a:lnTo>
                    <a:lnTo>
                      <a:pt x="54" y="56"/>
                    </a:lnTo>
                    <a:close/>
                    <a:moveTo>
                      <a:pt x="70" y="66"/>
                    </a:moveTo>
                    <a:lnTo>
                      <a:pt x="80" y="57"/>
                    </a:lnTo>
                    <a:lnTo>
                      <a:pt x="70" y="66"/>
                    </a:lnTo>
                    <a:lnTo>
                      <a:pt x="64" y="59"/>
                    </a:lnTo>
                    <a:lnTo>
                      <a:pt x="70" y="66"/>
                    </a:lnTo>
                    <a:close/>
                    <a:moveTo>
                      <a:pt x="57" y="53"/>
                    </a:moveTo>
                    <a:lnTo>
                      <a:pt x="64" y="46"/>
                    </a:lnTo>
                    <a:lnTo>
                      <a:pt x="77" y="60"/>
                    </a:lnTo>
                    <a:lnTo>
                      <a:pt x="70" y="66"/>
                    </a:lnTo>
                    <a:lnTo>
                      <a:pt x="57" y="53"/>
                    </a:lnTo>
                    <a:close/>
                    <a:moveTo>
                      <a:pt x="79" y="53"/>
                    </a:moveTo>
                    <a:lnTo>
                      <a:pt x="79" y="57"/>
                    </a:lnTo>
                    <a:lnTo>
                      <a:pt x="77" y="60"/>
                    </a:lnTo>
                    <a:lnTo>
                      <a:pt x="70" y="53"/>
                    </a:lnTo>
                    <a:lnTo>
                      <a:pt x="79" y="53"/>
                    </a:lnTo>
                    <a:close/>
                    <a:moveTo>
                      <a:pt x="60" y="53"/>
                    </a:moveTo>
                    <a:lnTo>
                      <a:pt x="60" y="50"/>
                    </a:lnTo>
                    <a:lnTo>
                      <a:pt x="79" y="50"/>
                    </a:lnTo>
                    <a:lnTo>
                      <a:pt x="79" y="53"/>
                    </a:lnTo>
                    <a:lnTo>
                      <a:pt x="60" y="53"/>
                    </a:lnTo>
                    <a:close/>
                    <a:moveTo>
                      <a:pt x="60" y="50"/>
                    </a:moveTo>
                    <a:lnTo>
                      <a:pt x="60" y="46"/>
                    </a:lnTo>
                    <a:lnTo>
                      <a:pt x="64" y="43"/>
                    </a:lnTo>
                    <a:lnTo>
                      <a:pt x="70" y="50"/>
                    </a:lnTo>
                    <a:lnTo>
                      <a:pt x="60" y="50"/>
                    </a:lnTo>
                    <a:close/>
                    <a:moveTo>
                      <a:pt x="64" y="43"/>
                    </a:moveTo>
                    <a:lnTo>
                      <a:pt x="66" y="40"/>
                    </a:lnTo>
                    <a:lnTo>
                      <a:pt x="80" y="54"/>
                    </a:lnTo>
                    <a:lnTo>
                      <a:pt x="77" y="57"/>
                    </a:lnTo>
                    <a:lnTo>
                      <a:pt x="64" y="43"/>
                    </a:lnTo>
                    <a:close/>
                    <a:moveTo>
                      <a:pt x="81" y="50"/>
                    </a:moveTo>
                    <a:lnTo>
                      <a:pt x="81" y="53"/>
                    </a:lnTo>
                    <a:lnTo>
                      <a:pt x="80" y="54"/>
                    </a:lnTo>
                    <a:lnTo>
                      <a:pt x="74" y="47"/>
                    </a:lnTo>
                    <a:lnTo>
                      <a:pt x="81" y="50"/>
                    </a:lnTo>
                    <a:close/>
                    <a:moveTo>
                      <a:pt x="65" y="43"/>
                    </a:moveTo>
                    <a:lnTo>
                      <a:pt x="68" y="36"/>
                    </a:lnTo>
                    <a:lnTo>
                      <a:pt x="85" y="45"/>
                    </a:lnTo>
                    <a:lnTo>
                      <a:pt x="81" y="50"/>
                    </a:lnTo>
                    <a:lnTo>
                      <a:pt x="65" y="43"/>
                    </a:lnTo>
                    <a:close/>
                    <a:moveTo>
                      <a:pt x="86" y="40"/>
                    </a:moveTo>
                    <a:lnTo>
                      <a:pt x="86" y="43"/>
                    </a:lnTo>
                    <a:lnTo>
                      <a:pt x="85" y="45"/>
                    </a:lnTo>
                    <a:lnTo>
                      <a:pt x="76" y="40"/>
                    </a:lnTo>
                    <a:lnTo>
                      <a:pt x="86" y="40"/>
                    </a:lnTo>
                    <a:close/>
                    <a:moveTo>
                      <a:pt x="67" y="40"/>
                    </a:moveTo>
                    <a:lnTo>
                      <a:pt x="67" y="37"/>
                    </a:lnTo>
                    <a:lnTo>
                      <a:pt x="86" y="37"/>
                    </a:lnTo>
                    <a:lnTo>
                      <a:pt x="86" y="40"/>
                    </a:lnTo>
                    <a:lnTo>
                      <a:pt x="67" y="40"/>
                    </a:lnTo>
                    <a:close/>
                    <a:moveTo>
                      <a:pt x="67" y="37"/>
                    </a:moveTo>
                    <a:lnTo>
                      <a:pt x="67" y="34"/>
                    </a:lnTo>
                    <a:lnTo>
                      <a:pt x="86" y="34"/>
                    </a:lnTo>
                    <a:lnTo>
                      <a:pt x="86" y="37"/>
                    </a:lnTo>
                    <a:lnTo>
                      <a:pt x="67" y="37"/>
                    </a:lnTo>
                    <a:close/>
                    <a:moveTo>
                      <a:pt x="67" y="34"/>
                    </a:moveTo>
                    <a:lnTo>
                      <a:pt x="67" y="27"/>
                    </a:lnTo>
                    <a:lnTo>
                      <a:pt x="86" y="27"/>
                    </a:lnTo>
                    <a:lnTo>
                      <a:pt x="86" y="34"/>
                    </a:lnTo>
                    <a:lnTo>
                      <a:pt x="67" y="34"/>
                    </a:lnTo>
                    <a:close/>
                    <a:moveTo>
                      <a:pt x="84" y="21"/>
                    </a:moveTo>
                    <a:lnTo>
                      <a:pt x="86" y="24"/>
                    </a:lnTo>
                    <a:lnTo>
                      <a:pt x="86" y="27"/>
                    </a:lnTo>
                    <a:lnTo>
                      <a:pt x="76" y="27"/>
                    </a:lnTo>
                    <a:lnTo>
                      <a:pt x="84" y="21"/>
                    </a:lnTo>
                    <a:close/>
                    <a:moveTo>
                      <a:pt x="69" y="34"/>
                    </a:moveTo>
                    <a:lnTo>
                      <a:pt x="67" y="32"/>
                    </a:lnTo>
                    <a:lnTo>
                      <a:pt x="80" y="17"/>
                    </a:lnTo>
                    <a:lnTo>
                      <a:pt x="84" y="21"/>
                    </a:lnTo>
                    <a:lnTo>
                      <a:pt x="69" y="34"/>
                    </a:lnTo>
                    <a:close/>
                    <a:moveTo>
                      <a:pt x="67" y="32"/>
                    </a:moveTo>
                    <a:lnTo>
                      <a:pt x="67" y="32"/>
                    </a:lnTo>
                    <a:lnTo>
                      <a:pt x="66" y="32"/>
                    </a:lnTo>
                    <a:lnTo>
                      <a:pt x="74" y="24"/>
                    </a:lnTo>
                    <a:lnTo>
                      <a:pt x="67" y="32"/>
                    </a:lnTo>
                    <a:close/>
                    <a:moveTo>
                      <a:pt x="66" y="32"/>
                    </a:moveTo>
                    <a:lnTo>
                      <a:pt x="64" y="28"/>
                    </a:lnTo>
                    <a:lnTo>
                      <a:pt x="77" y="15"/>
                    </a:lnTo>
                    <a:lnTo>
                      <a:pt x="80" y="17"/>
                    </a:lnTo>
                    <a:lnTo>
                      <a:pt x="66" y="32"/>
                    </a:lnTo>
                    <a:close/>
                    <a:moveTo>
                      <a:pt x="77" y="14"/>
                    </a:moveTo>
                    <a:lnTo>
                      <a:pt x="77" y="14"/>
                    </a:lnTo>
                    <a:lnTo>
                      <a:pt x="77" y="15"/>
                    </a:lnTo>
                    <a:lnTo>
                      <a:pt x="70" y="22"/>
                    </a:lnTo>
                    <a:lnTo>
                      <a:pt x="77" y="14"/>
                    </a:lnTo>
                    <a:close/>
                    <a:moveTo>
                      <a:pt x="64" y="28"/>
                    </a:moveTo>
                    <a:lnTo>
                      <a:pt x="60" y="25"/>
                    </a:lnTo>
                    <a:lnTo>
                      <a:pt x="74" y="12"/>
                    </a:lnTo>
                    <a:lnTo>
                      <a:pt x="77" y="14"/>
                    </a:lnTo>
                    <a:lnTo>
                      <a:pt x="64" y="28"/>
                    </a:lnTo>
                    <a:close/>
                    <a:moveTo>
                      <a:pt x="60" y="25"/>
                    </a:moveTo>
                    <a:lnTo>
                      <a:pt x="60" y="25"/>
                    </a:lnTo>
                    <a:lnTo>
                      <a:pt x="67" y="18"/>
                    </a:lnTo>
                    <a:lnTo>
                      <a:pt x="60" y="25"/>
                    </a:lnTo>
                    <a:close/>
                    <a:moveTo>
                      <a:pt x="60" y="25"/>
                    </a:moveTo>
                    <a:lnTo>
                      <a:pt x="57" y="22"/>
                    </a:lnTo>
                    <a:lnTo>
                      <a:pt x="70" y="8"/>
                    </a:lnTo>
                    <a:lnTo>
                      <a:pt x="74" y="12"/>
                    </a:lnTo>
                    <a:lnTo>
                      <a:pt x="60" y="25"/>
                    </a:lnTo>
                    <a:close/>
                    <a:moveTo>
                      <a:pt x="64" y="5"/>
                    </a:moveTo>
                    <a:lnTo>
                      <a:pt x="67" y="5"/>
                    </a:lnTo>
                    <a:lnTo>
                      <a:pt x="70" y="8"/>
                    </a:lnTo>
                    <a:lnTo>
                      <a:pt x="64" y="15"/>
                    </a:lnTo>
                    <a:lnTo>
                      <a:pt x="64" y="5"/>
                    </a:lnTo>
                    <a:close/>
                    <a:moveTo>
                      <a:pt x="64" y="24"/>
                    </a:moveTo>
                    <a:lnTo>
                      <a:pt x="60" y="24"/>
                    </a:lnTo>
                    <a:lnTo>
                      <a:pt x="60" y="5"/>
                    </a:lnTo>
                    <a:lnTo>
                      <a:pt x="64" y="5"/>
                    </a:lnTo>
                    <a:lnTo>
                      <a:pt x="64" y="24"/>
                    </a:lnTo>
                    <a:close/>
                    <a:moveTo>
                      <a:pt x="60" y="24"/>
                    </a:moveTo>
                    <a:lnTo>
                      <a:pt x="54" y="24"/>
                    </a:lnTo>
                    <a:lnTo>
                      <a:pt x="54" y="5"/>
                    </a:lnTo>
                    <a:lnTo>
                      <a:pt x="60" y="5"/>
                    </a:lnTo>
                    <a:lnTo>
                      <a:pt x="60" y="24"/>
                    </a:lnTo>
                    <a:close/>
                    <a:moveTo>
                      <a:pt x="54" y="24"/>
                    </a:moveTo>
                    <a:lnTo>
                      <a:pt x="51" y="24"/>
                    </a:lnTo>
                    <a:lnTo>
                      <a:pt x="47" y="22"/>
                    </a:lnTo>
                    <a:lnTo>
                      <a:pt x="54" y="15"/>
                    </a:lnTo>
                    <a:lnTo>
                      <a:pt x="54" y="24"/>
                    </a:lnTo>
                    <a:close/>
                    <a:moveTo>
                      <a:pt x="47" y="22"/>
                    </a:moveTo>
                    <a:lnTo>
                      <a:pt x="44" y="18"/>
                    </a:lnTo>
                    <a:lnTo>
                      <a:pt x="58" y="5"/>
                    </a:lnTo>
                    <a:lnTo>
                      <a:pt x="60" y="8"/>
                    </a:lnTo>
                    <a:lnTo>
                      <a:pt x="47" y="22"/>
                    </a:lnTo>
                    <a:close/>
                    <a:moveTo>
                      <a:pt x="47" y="3"/>
                    </a:moveTo>
                    <a:lnTo>
                      <a:pt x="53" y="0"/>
                    </a:lnTo>
                    <a:lnTo>
                      <a:pt x="58" y="5"/>
                    </a:lnTo>
                    <a:lnTo>
                      <a:pt x="51" y="12"/>
                    </a:lnTo>
                    <a:lnTo>
                      <a:pt x="47" y="3"/>
                    </a:lnTo>
                    <a:close/>
                    <a:moveTo>
                      <a:pt x="55" y="21"/>
                    </a:moveTo>
                    <a:lnTo>
                      <a:pt x="49" y="24"/>
                    </a:lnTo>
                    <a:lnTo>
                      <a:pt x="41" y="6"/>
                    </a:lnTo>
                    <a:lnTo>
                      <a:pt x="47" y="3"/>
                    </a:lnTo>
                    <a:lnTo>
                      <a:pt x="55" y="21"/>
                    </a:lnTo>
                    <a:close/>
                    <a:moveTo>
                      <a:pt x="49" y="24"/>
                    </a:moveTo>
                    <a:lnTo>
                      <a:pt x="47" y="24"/>
                    </a:lnTo>
                    <a:lnTo>
                      <a:pt x="45" y="24"/>
                    </a:lnTo>
                    <a:lnTo>
                      <a:pt x="45" y="15"/>
                    </a:lnTo>
                    <a:lnTo>
                      <a:pt x="49" y="24"/>
                    </a:lnTo>
                    <a:close/>
                    <a:moveTo>
                      <a:pt x="45" y="24"/>
                    </a:moveTo>
                    <a:lnTo>
                      <a:pt x="42" y="24"/>
                    </a:lnTo>
                    <a:lnTo>
                      <a:pt x="42" y="5"/>
                    </a:lnTo>
                    <a:lnTo>
                      <a:pt x="45" y="5"/>
                    </a:lnTo>
                    <a:lnTo>
                      <a:pt x="45" y="24"/>
                    </a:lnTo>
                    <a:close/>
                    <a:moveTo>
                      <a:pt x="37" y="6"/>
                    </a:moveTo>
                    <a:lnTo>
                      <a:pt x="39" y="5"/>
                    </a:lnTo>
                    <a:lnTo>
                      <a:pt x="42" y="5"/>
                    </a:lnTo>
                    <a:lnTo>
                      <a:pt x="42" y="15"/>
                    </a:lnTo>
                    <a:lnTo>
                      <a:pt x="37" y="6"/>
                    </a:lnTo>
                    <a:close/>
                    <a:moveTo>
                      <a:pt x="46" y="24"/>
                    </a:moveTo>
                    <a:lnTo>
                      <a:pt x="39" y="26"/>
                    </a:lnTo>
                    <a:lnTo>
                      <a:pt x="31" y="10"/>
                    </a:lnTo>
                    <a:lnTo>
                      <a:pt x="37" y="6"/>
                    </a:lnTo>
                    <a:lnTo>
                      <a:pt x="46" y="24"/>
                    </a:lnTo>
                    <a:close/>
                    <a:moveTo>
                      <a:pt x="39" y="26"/>
                    </a:moveTo>
                    <a:lnTo>
                      <a:pt x="37" y="27"/>
                    </a:lnTo>
                    <a:lnTo>
                      <a:pt x="35" y="27"/>
                    </a:lnTo>
                    <a:lnTo>
                      <a:pt x="35" y="18"/>
                    </a:lnTo>
                    <a:lnTo>
                      <a:pt x="39" y="26"/>
                    </a:lnTo>
                    <a:close/>
                    <a:moveTo>
                      <a:pt x="35" y="27"/>
                    </a:moveTo>
                    <a:lnTo>
                      <a:pt x="28" y="27"/>
                    </a:lnTo>
                    <a:lnTo>
                      <a:pt x="28" y="8"/>
                    </a:lnTo>
                    <a:lnTo>
                      <a:pt x="35" y="8"/>
                    </a:lnTo>
                    <a:lnTo>
                      <a:pt x="35" y="27"/>
                    </a:lnTo>
                    <a:close/>
                    <a:moveTo>
                      <a:pt x="22" y="12"/>
                    </a:moveTo>
                    <a:lnTo>
                      <a:pt x="25" y="8"/>
                    </a:lnTo>
                    <a:lnTo>
                      <a:pt x="28" y="8"/>
                    </a:lnTo>
                    <a:lnTo>
                      <a:pt x="28" y="18"/>
                    </a:lnTo>
                    <a:lnTo>
                      <a:pt x="22" y="12"/>
                    </a:lnTo>
                    <a:close/>
                    <a:moveTo>
                      <a:pt x="35" y="25"/>
                    </a:moveTo>
                    <a:lnTo>
                      <a:pt x="32" y="28"/>
                    </a:lnTo>
                    <a:lnTo>
                      <a:pt x="19" y="14"/>
                    </a:lnTo>
                    <a:lnTo>
                      <a:pt x="22" y="12"/>
                    </a:lnTo>
                    <a:lnTo>
                      <a:pt x="35" y="25"/>
                    </a:lnTo>
                    <a:close/>
                    <a:moveTo>
                      <a:pt x="32" y="28"/>
                    </a:moveTo>
                    <a:lnTo>
                      <a:pt x="31" y="29"/>
                    </a:lnTo>
                    <a:lnTo>
                      <a:pt x="30" y="29"/>
                    </a:lnTo>
                    <a:lnTo>
                      <a:pt x="25" y="22"/>
                    </a:lnTo>
                    <a:lnTo>
                      <a:pt x="32" y="28"/>
                    </a:lnTo>
                    <a:close/>
                    <a:moveTo>
                      <a:pt x="30" y="29"/>
                    </a:moveTo>
                    <a:lnTo>
                      <a:pt x="23" y="33"/>
                    </a:lnTo>
                    <a:lnTo>
                      <a:pt x="15" y="16"/>
                    </a:lnTo>
                    <a:lnTo>
                      <a:pt x="22" y="13"/>
                    </a:lnTo>
                    <a:lnTo>
                      <a:pt x="30" y="29"/>
                    </a:lnTo>
                    <a:close/>
                    <a:moveTo>
                      <a:pt x="11" y="21"/>
                    </a:moveTo>
                    <a:lnTo>
                      <a:pt x="12" y="17"/>
                    </a:lnTo>
                    <a:lnTo>
                      <a:pt x="15" y="16"/>
                    </a:lnTo>
                    <a:lnTo>
                      <a:pt x="20" y="24"/>
                    </a:lnTo>
                    <a:lnTo>
                      <a:pt x="11" y="21"/>
                    </a:lnTo>
                    <a:close/>
                    <a:moveTo>
                      <a:pt x="27" y="28"/>
                    </a:moveTo>
                    <a:lnTo>
                      <a:pt x="24" y="35"/>
                    </a:lnTo>
                    <a:lnTo>
                      <a:pt x="8" y="26"/>
                    </a:lnTo>
                    <a:lnTo>
                      <a:pt x="11" y="21"/>
                    </a:lnTo>
                    <a:lnTo>
                      <a:pt x="27" y="28"/>
                    </a:lnTo>
                    <a:close/>
                    <a:moveTo>
                      <a:pt x="24" y="35"/>
                    </a:moveTo>
                    <a:lnTo>
                      <a:pt x="24" y="36"/>
                    </a:lnTo>
                    <a:lnTo>
                      <a:pt x="23" y="37"/>
                    </a:lnTo>
                    <a:lnTo>
                      <a:pt x="16" y="31"/>
                    </a:lnTo>
                    <a:lnTo>
                      <a:pt x="24" y="35"/>
                    </a:lnTo>
                    <a:close/>
                    <a:moveTo>
                      <a:pt x="23" y="37"/>
                    </a:moveTo>
                    <a:lnTo>
                      <a:pt x="20" y="40"/>
                    </a:lnTo>
                    <a:lnTo>
                      <a:pt x="6" y="27"/>
                    </a:lnTo>
                    <a:lnTo>
                      <a:pt x="10" y="24"/>
                    </a:lnTo>
                    <a:lnTo>
                      <a:pt x="23" y="37"/>
                    </a:lnTo>
                    <a:close/>
                    <a:moveTo>
                      <a:pt x="3" y="34"/>
                    </a:moveTo>
                    <a:lnTo>
                      <a:pt x="3" y="31"/>
                    </a:lnTo>
                    <a:lnTo>
                      <a:pt x="6" y="27"/>
                    </a:lnTo>
                    <a:lnTo>
                      <a:pt x="13" y="34"/>
                    </a:lnTo>
                    <a:lnTo>
                      <a:pt x="3" y="34"/>
                    </a:lnTo>
                    <a:close/>
                    <a:moveTo>
                      <a:pt x="22" y="34"/>
                    </a:moveTo>
                    <a:lnTo>
                      <a:pt x="22" y="37"/>
                    </a:lnTo>
                    <a:lnTo>
                      <a:pt x="3" y="37"/>
                    </a:lnTo>
                    <a:lnTo>
                      <a:pt x="3" y="34"/>
                    </a:lnTo>
                    <a:lnTo>
                      <a:pt x="22" y="34"/>
                    </a:lnTo>
                    <a:close/>
                    <a:moveTo>
                      <a:pt x="22" y="37"/>
                    </a:moveTo>
                    <a:lnTo>
                      <a:pt x="22" y="39"/>
                    </a:lnTo>
                    <a:lnTo>
                      <a:pt x="22" y="42"/>
                    </a:lnTo>
                    <a:lnTo>
                      <a:pt x="13" y="37"/>
                    </a:lnTo>
                    <a:lnTo>
                      <a:pt x="22" y="37"/>
                    </a:lnTo>
                    <a:close/>
                    <a:moveTo>
                      <a:pt x="22" y="42"/>
                    </a:moveTo>
                    <a:lnTo>
                      <a:pt x="19" y="48"/>
                    </a:lnTo>
                    <a:lnTo>
                      <a:pt x="1" y="39"/>
                    </a:lnTo>
                    <a:lnTo>
                      <a:pt x="4" y="33"/>
                    </a:lnTo>
                    <a:lnTo>
                      <a:pt x="22" y="42"/>
                    </a:lnTo>
                    <a:close/>
                    <a:moveTo>
                      <a:pt x="0" y="44"/>
                    </a:moveTo>
                    <a:lnTo>
                      <a:pt x="0" y="42"/>
                    </a:lnTo>
                    <a:lnTo>
                      <a:pt x="1" y="39"/>
                    </a:lnTo>
                    <a:lnTo>
                      <a:pt x="10" y="44"/>
                    </a:lnTo>
                    <a:lnTo>
                      <a:pt x="0" y="44"/>
                    </a:lnTo>
                    <a:close/>
                    <a:moveTo>
                      <a:pt x="20" y="44"/>
                    </a:moveTo>
                    <a:lnTo>
                      <a:pt x="20" y="47"/>
                    </a:lnTo>
                    <a:lnTo>
                      <a:pt x="0" y="47"/>
                    </a:lnTo>
                    <a:lnTo>
                      <a:pt x="0" y="44"/>
                    </a:lnTo>
                    <a:lnTo>
                      <a:pt x="20" y="44"/>
                    </a:lnTo>
                    <a:close/>
                    <a:moveTo>
                      <a:pt x="20" y="47"/>
                    </a:moveTo>
                    <a:lnTo>
                      <a:pt x="20" y="50"/>
                    </a:lnTo>
                    <a:lnTo>
                      <a:pt x="0" y="50"/>
                    </a:lnTo>
                    <a:lnTo>
                      <a:pt x="0" y="47"/>
                    </a:lnTo>
                    <a:lnTo>
                      <a:pt x="20" y="47"/>
                    </a:lnTo>
                    <a:close/>
                    <a:moveTo>
                      <a:pt x="20" y="50"/>
                    </a:moveTo>
                    <a:lnTo>
                      <a:pt x="20" y="56"/>
                    </a:lnTo>
                    <a:lnTo>
                      <a:pt x="0" y="56"/>
                    </a:lnTo>
                    <a:lnTo>
                      <a:pt x="0" y="50"/>
                    </a:lnTo>
                    <a:lnTo>
                      <a:pt x="20" y="50"/>
                    </a:lnTo>
                    <a:close/>
                    <a:moveTo>
                      <a:pt x="3" y="62"/>
                    </a:moveTo>
                    <a:lnTo>
                      <a:pt x="0" y="60"/>
                    </a:lnTo>
                    <a:lnTo>
                      <a:pt x="0" y="56"/>
                    </a:lnTo>
                    <a:lnTo>
                      <a:pt x="10" y="56"/>
                    </a:lnTo>
                    <a:lnTo>
                      <a:pt x="3" y="62"/>
                    </a:lnTo>
                    <a:close/>
                    <a:moveTo>
                      <a:pt x="16" y="49"/>
                    </a:moveTo>
                    <a:lnTo>
                      <a:pt x="20" y="53"/>
                    </a:lnTo>
                    <a:lnTo>
                      <a:pt x="6" y="66"/>
                    </a:lnTo>
                    <a:lnTo>
                      <a:pt x="3" y="62"/>
                    </a:lnTo>
                    <a:lnTo>
                      <a:pt x="16" y="49"/>
                    </a:lnTo>
                    <a:close/>
                    <a:moveTo>
                      <a:pt x="6" y="66"/>
                    </a:moveTo>
                    <a:lnTo>
                      <a:pt x="15" y="76"/>
                    </a:lnTo>
                    <a:lnTo>
                      <a:pt x="6" y="66"/>
                    </a:lnTo>
                    <a:lnTo>
                      <a:pt x="13" y="59"/>
                    </a:lnTo>
                    <a:lnTo>
                      <a:pt x="6" y="66"/>
                    </a:lnTo>
                    <a:close/>
                    <a:moveTo>
                      <a:pt x="20" y="53"/>
                    </a:moveTo>
                    <a:lnTo>
                      <a:pt x="23" y="56"/>
                    </a:lnTo>
                    <a:lnTo>
                      <a:pt x="10" y="69"/>
                    </a:lnTo>
                    <a:lnTo>
                      <a:pt x="6" y="66"/>
                    </a:lnTo>
                    <a:lnTo>
                      <a:pt x="20" y="53"/>
                    </a:lnTo>
                    <a:close/>
                    <a:moveTo>
                      <a:pt x="23" y="56"/>
                    </a:moveTo>
                    <a:lnTo>
                      <a:pt x="26" y="59"/>
                    </a:lnTo>
                    <a:lnTo>
                      <a:pt x="12" y="72"/>
                    </a:lnTo>
                    <a:lnTo>
                      <a:pt x="10" y="69"/>
                    </a:lnTo>
                    <a:lnTo>
                      <a:pt x="23" y="56"/>
                    </a:lnTo>
                    <a:close/>
                    <a:moveTo>
                      <a:pt x="26" y="59"/>
                    </a:moveTo>
                    <a:lnTo>
                      <a:pt x="30" y="62"/>
                    </a:lnTo>
                    <a:lnTo>
                      <a:pt x="15" y="76"/>
                    </a:lnTo>
                    <a:lnTo>
                      <a:pt x="12" y="72"/>
                    </a:lnTo>
                    <a:lnTo>
                      <a:pt x="26" y="59"/>
                    </a:lnTo>
                    <a:close/>
                    <a:moveTo>
                      <a:pt x="22" y="78"/>
                    </a:moveTo>
                    <a:lnTo>
                      <a:pt x="19" y="78"/>
                    </a:lnTo>
                    <a:lnTo>
                      <a:pt x="15" y="76"/>
                    </a:lnTo>
                    <a:lnTo>
                      <a:pt x="22" y="69"/>
                    </a:lnTo>
                    <a:lnTo>
                      <a:pt x="22" y="78"/>
                    </a:lnTo>
                    <a:close/>
                    <a:moveTo>
                      <a:pt x="22" y="59"/>
                    </a:moveTo>
                    <a:lnTo>
                      <a:pt x="25" y="59"/>
                    </a:lnTo>
                    <a:lnTo>
                      <a:pt x="25" y="78"/>
                    </a:lnTo>
                    <a:lnTo>
                      <a:pt x="22" y="78"/>
                    </a:lnTo>
                    <a:lnTo>
                      <a:pt x="22" y="59"/>
                    </a:lnTo>
                    <a:close/>
                    <a:moveTo>
                      <a:pt x="25" y="59"/>
                    </a:moveTo>
                    <a:lnTo>
                      <a:pt x="27" y="59"/>
                    </a:lnTo>
                    <a:lnTo>
                      <a:pt x="30" y="60"/>
                    </a:lnTo>
                    <a:lnTo>
                      <a:pt x="25" y="69"/>
                    </a:lnTo>
                    <a:lnTo>
                      <a:pt x="25" y="59"/>
                    </a:lnTo>
                    <a:close/>
                    <a:moveTo>
                      <a:pt x="30" y="60"/>
                    </a:moveTo>
                    <a:lnTo>
                      <a:pt x="36" y="64"/>
                    </a:lnTo>
                    <a:lnTo>
                      <a:pt x="27" y="80"/>
                    </a:lnTo>
                    <a:lnTo>
                      <a:pt x="22" y="78"/>
                    </a:lnTo>
                    <a:lnTo>
                      <a:pt x="30" y="60"/>
                    </a:lnTo>
                    <a:close/>
                    <a:moveTo>
                      <a:pt x="32" y="81"/>
                    </a:moveTo>
                    <a:lnTo>
                      <a:pt x="30" y="81"/>
                    </a:lnTo>
                    <a:lnTo>
                      <a:pt x="27" y="80"/>
                    </a:lnTo>
                    <a:lnTo>
                      <a:pt x="32" y="72"/>
                    </a:lnTo>
                    <a:lnTo>
                      <a:pt x="32" y="81"/>
                    </a:lnTo>
                    <a:close/>
                    <a:moveTo>
                      <a:pt x="32" y="62"/>
                    </a:moveTo>
                    <a:lnTo>
                      <a:pt x="35" y="62"/>
                    </a:lnTo>
                    <a:lnTo>
                      <a:pt x="35" y="81"/>
                    </a:lnTo>
                    <a:lnTo>
                      <a:pt x="32" y="81"/>
                    </a:lnTo>
                    <a:lnTo>
                      <a:pt x="32" y="62"/>
                    </a:lnTo>
                    <a:close/>
                    <a:moveTo>
                      <a:pt x="39" y="80"/>
                    </a:moveTo>
                    <a:lnTo>
                      <a:pt x="37" y="81"/>
                    </a:lnTo>
                    <a:lnTo>
                      <a:pt x="35" y="81"/>
                    </a:lnTo>
                    <a:lnTo>
                      <a:pt x="35" y="72"/>
                    </a:lnTo>
                    <a:lnTo>
                      <a:pt x="39" y="80"/>
                    </a:lnTo>
                    <a:close/>
                    <a:moveTo>
                      <a:pt x="31" y="64"/>
                    </a:moveTo>
                    <a:lnTo>
                      <a:pt x="37" y="60"/>
                    </a:lnTo>
                    <a:lnTo>
                      <a:pt x="46" y="78"/>
                    </a:lnTo>
                    <a:lnTo>
                      <a:pt x="39" y="80"/>
                    </a:lnTo>
                    <a:lnTo>
                      <a:pt x="31" y="64"/>
                    </a:lnTo>
                    <a:close/>
                    <a:moveTo>
                      <a:pt x="37" y="60"/>
                    </a:moveTo>
                    <a:lnTo>
                      <a:pt x="39" y="59"/>
                    </a:lnTo>
                    <a:lnTo>
                      <a:pt x="42" y="59"/>
                    </a:lnTo>
                    <a:lnTo>
                      <a:pt x="42" y="69"/>
                    </a:lnTo>
                    <a:lnTo>
                      <a:pt x="37" y="60"/>
                    </a:lnTo>
                    <a:close/>
                    <a:moveTo>
                      <a:pt x="42" y="59"/>
                    </a:moveTo>
                    <a:lnTo>
                      <a:pt x="45" y="59"/>
                    </a:lnTo>
                    <a:lnTo>
                      <a:pt x="45" y="78"/>
                    </a:lnTo>
                    <a:lnTo>
                      <a:pt x="42" y="78"/>
                    </a:lnTo>
                    <a:lnTo>
                      <a:pt x="42" y="59"/>
                    </a:lnTo>
                    <a:close/>
                    <a:moveTo>
                      <a:pt x="45" y="59"/>
                    </a:moveTo>
                    <a:lnTo>
                      <a:pt x="51" y="59"/>
                    </a:lnTo>
                    <a:lnTo>
                      <a:pt x="51" y="78"/>
                    </a:lnTo>
                    <a:lnTo>
                      <a:pt x="45" y="78"/>
                    </a:lnTo>
                    <a:lnTo>
                      <a:pt x="45" y="59"/>
                    </a:lnTo>
                    <a:close/>
                    <a:moveTo>
                      <a:pt x="55" y="78"/>
                    </a:moveTo>
                    <a:lnTo>
                      <a:pt x="53" y="78"/>
                    </a:lnTo>
                    <a:lnTo>
                      <a:pt x="51" y="78"/>
                    </a:lnTo>
                    <a:lnTo>
                      <a:pt x="51" y="69"/>
                    </a:lnTo>
                    <a:lnTo>
                      <a:pt x="55" y="78"/>
                    </a:lnTo>
                    <a:close/>
                    <a:moveTo>
                      <a:pt x="47" y="60"/>
                    </a:moveTo>
                    <a:lnTo>
                      <a:pt x="53" y="57"/>
                    </a:lnTo>
                    <a:lnTo>
                      <a:pt x="62" y="75"/>
                    </a:lnTo>
                    <a:lnTo>
                      <a:pt x="55" y="78"/>
                    </a:lnTo>
                    <a:lnTo>
                      <a:pt x="47" y="6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4" name="Freeform 400">
                <a:extLst>
                  <a:ext uri="{FF2B5EF4-FFF2-40B4-BE49-F238E27FC236}">
                    <a16:creationId xmlns:a16="http://schemas.microsoft.com/office/drawing/2014/main" id="{4AC34629-646C-4DED-AB87-2BDEF14AC133}"/>
                  </a:ext>
                </a:extLst>
              </p:cNvPr>
              <p:cNvSpPr>
                <a:spLocks/>
              </p:cNvSpPr>
              <p:nvPr/>
            </p:nvSpPr>
            <p:spPr bwMode="auto">
              <a:xfrm>
                <a:off x="3165" y="3268"/>
                <a:ext cx="16" cy="14"/>
              </a:xfrm>
              <a:custGeom>
                <a:avLst/>
                <a:gdLst>
                  <a:gd name="T0" fmla="*/ 11 w 66"/>
                  <a:gd name="T1" fmla="*/ 12 h 58"/>
                  <a:gd name="T2" fmla="*/ 12 w 66"/>
                  <a:gd name="T3" fmla="*/ 12 h 58"/>
                  <a:gd name="T4" fmla="*/ 14 w 66"/>
                  <a:gd name="T5" fmla="*/ 11 h 58"/>
                  <a:gd name="T6" fmla="*/ 15 w 66"/>
                  <a:gd name="T7" fmla="*/ 10 h 58"/>
                  <a:gd name="T8" fmla="*/ 15 w 66"/>
                  <a:gd name="T9" fmla="*/ 9 h 58"/>
                  <a:gd name="T10" fmla="*/ 15 w 66"/>
                  <a:gd name="T11" fmla="*/ 8 h 58"/>
                  <a:gd name="T12" fmla="*/ 16 w 66"/>
                  <a:gd name="T13" fmla="*/ 7 h 58"/>
                  <a:gd name="T14" fmla="*/ 16 w 66"/>
                  <a:gd name="T15" fmla="*/ 6 h 58"/>
                  <a:gd name="T16" fmla="*/ 16 w 66"/>
                  <a:gd name="T17" fmla="*/ 5 h 58"/>
                  <a:gd name="T18" fmla="*/ 16 w 66"/>
                  <a:gd name="T19" fmla="*/ 4 h 58"/>
                  <a:gd name="T20" fmla="*/ 15 w 66"/>
                  <a:gd name="T21" fmla="*/ 3 h 58"/>
                  <a:gd name="T22" fmla="*/ 15 w 66"/>
                  <a:gd name="T23" fmla="*/ 2 h 58"/>
                  <a:gd name="T24" fmla="*/ 14 w 66"/>
                  <a:gd name="T25" fmla="*/ 2 h 58"/>
                  <a:gd name="T26" fmla="*/ 13 w 66"/>
                  <a:gd name="T27" fmla="*/ 1 h 58"/>
                  <a:gd name="T28" fmla="*/ 12 w 66"/>
                  <a:gd name="T29" fmla="*/ 1 h 58"/>
                  <a:gd name="T30" fmla="*/ 11 w 66"/>
                  <a:gd name="T31" fmla="*/ 0 h 58"/>
                  <a:gd name="T32" fmla="*/ 10 w 66"/>
                  <a:gd name="T33" fmla="*/ 0 h 58"/>
                  <a:gd name="T34" fmla="*/ 8 w 66"/>
                  <a:gd name="T35" fmla="*/ 0 h 58"/>
                  <a:gd name="T36" fmla="*/ 8 w 66"/>
                  <a:gd name="T37" fmla="*/ 1 h 58"/>
                  <a:gd name="T38" fmla="*/ 6 w 66"/>
                  <a:gd name="T39" fmla="*/ 1 h 58"/>
                  <a:gd name="T40" fmla="*/ 5 w 66"/>
                  <a:gd name="T41" fmla="*/ 2 h 58"/>
                  <a:gd name="T42" fmla="*/ 4 w 66"/>
                  <a:gd name="T43" fmla="*/ 2 h 58"/>
                  <a:gd name="T44" fmla="*/ 3 w 66"/>
                  <a:gd name="T45" fmla="*/ 3 h 58"/>
                  <a:gd name="T46" fmla="*/ 2 w 66"/>
                  <a:gd name="T47" fmla="*/ 4 h 58"/>
                  <a:gd name="T48" fmla="*/ 1 w 66"/>
                  <a:gd name="T49" fmla="*/ 5 h 58"/>
                  <a:gd name="T50" fmla="*/ 1 w 66"/>
                  <a:gd name="T51" fmla="*/ 6 h 58"/>
                  <a:gd name="T52" fmla="*/ 0 w 66"/>
                  <a:gd name="T53" fmla="*/ 8 h 58"/>
                  <a:gd name="T54" fmla="*/ 0 w 66"/>
                  <a:gd name="T55" fmla="*/ 9 h 58"/>
                  <a:gd name="T56" fmla="*/ 0 w 66"/>
                  <a:gd name="T57" fmla="*/ 9 h 58"/>
                  <a:gd name="T58" fmla="*/ 1 w 66"/>
                  <a:gd name="T59" fmla="*/ 11 h 58"/>
                  <a:gd name="T60" fmla="*/ 1 w 66"/>
                  <a:gd name="T61" fmla="*/ 12 h 58"/>
                  <a:gd name="T62" fmla="*/ 1 w 66"/>
                  <a:gd name="T63" fmla="*/ 12 h 58"/>
                  <a:gd name="T64" fmla="*/ 2 w 66"/>
                  <a:gd name="T65" fmla="*/ 13 h 58"/>
                  <a:gd name="T66" fmla="*/ 3 w 66"/>
                  <a:gd name="T67" fmla="*/ 14 h 58"/>
                  <a:gd name="T68" fmla="*/ 4 w 66"/>
                  <a:gd name="T69" fmla="*/ 14 h 58"/>
                  <a:gd name="T70" fmla="*/ 5 w 66"/>
                  <a:gd name="T71" fmla="*/ 14 h 58"/>
                  <a:gd name="T72" fmla="*/ 6 w 66"/>
                  <a:gd name="T73" fmla="*/ 14 h 58"/>
                  <a:gd name="T74" fmla="*/ 8 w 66"/>
                  <a:gd name="T75" fmla="*/ 14 h 58"/>
                  <a:gd name="T76" fmla="*/ 9 w 66"/>
                  <a:gd name="T77" fmla="*/ 14 h 58"/>
                  <a:gd name="T78" fmla="*/ 10 w 66"/>
                  <a:gd name="T79" fmla="*/ 13 h 58"/>
                  <a:gd name="T80" fmla="*/ 11 w 66"/>
                  <a:gd name="T81" fmla="*/ 12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8"/>
                  <a:gd name="T125" fmla="*/ 66 w 66"/>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8">
                    <a:moveTo>
                      <a:pt x="47" y="51"/>
                    </a:moveTo>
                    <a:lnTo>
                      <a:pt x="50" y="48"/>
                    </a:lnTo>
                    <a:lnTo>
                      <a:pt x="57" y="45"/>
                    </a:lnTo>
                    <a:lnTo>
                      <a:pt x="60" y="42"/>
                    </a:lnTo>
                    <a:lnTo>
                      <a:pt x="63" y="39"/>
                    </a:lnTo>
                    <a:lnTo>
                      <a:pt x="63" y="32"/>
                    </a:lnTo>
                    <a:lnTo>
                      <a:pt x="66" y="29"/>
                    </a:lnTo>
                    <a:lnTo>
                      <a:pt x="66" y="26"/>
                    </a:lnTo>
                    <a:lnTo>
                      <a:pt x="66" y="19"/>
                    </a:lnTo>
                    <a:lnTo>
                      <a:pt x="66" y="16"/>
                    </a:lnTo>
                    <a:lnTo>
                      <a:pt x="63" y="14"/>
                    </a:lnTo>
                    <a:lnTo>
                      <a:pt x="60" y="10"/>
                    </a:lnTo>
                    <a:lnTo>
                      <a:pt x="57" y="7"/>
                    </a:lnTo>
                    <a:lnTo>
                      <a:pt x="54" y="4"/>
                    </a:lnTo>
                    <a:lnTo>
                      <a:pt x="50" y="4"/>
                    </a:lnTo>
                    <a:lnTo>
                      <a:pt x="47" y="0"/>
                    </a:lnTo>
                    <a:lnTo>
                      <a:pt x="41" y="0"/>
                    </a:lnTo>
                    <a:lnTo>
                      <a:pt x="35" y="0"/>
                    </a:lnTo>
                    <a:lnTo>
                      <a:pt x="32" y="4"/>
                    </a:lnTo>
                    <a:lnTo>
                      <a:pt x="25" y="4"/>
                    </a:lnTo>
                    <a:lnTo>
                      <a:pt x="22" y="7"/>
                    </a:lnTo>
                    <a:lnTo>
                      <a:pt x="15" y="10"/>
                    </a:lnTo>
                    <a:lnTo>
                      <a:pt x="12" y="14"/>
                    </a:lnTo>
                    <a:lnTo>
                      <a:pt x="9" y="16"/>
                    </a:lnTo>
                    <a:lnTo>
                      <a:pt x="6" y="22"/>
                    </a:lnTo>
                    <a:lnTo>
                      <a:pt x="3" y="26"/>
                    </a:lnTo>
                    <a:lnTo>
                      <a:pt x="0" y="32"/>
                    </a:lnTo>
                    <a:lnTo>
                      <a:pt x="0" y="36"/>
                    </a:lnTo>
                    <a:lnTo>
                      <a:pt x="0" y="39"/>
                    </a:lnTo>
                    <a:lnTo>
                      <a:pt x="3" y="45"/>
                    </a:lnTo>
                    <a:lnTo>
                      <a:pt x="3" y="48"/>
                    </a:lnTo>
                    <a:lnTo>
                      <a:pt x="6" y="51"/>
                    </a:lnTo>
                    <a:lnTo>
                      <a:pt x="9" y="54"/>
                    </a:lnTo>
                    <a:lnTo>
                      <a:pt x="12" y="58"/>
                    </a:lnTo>
                    <a:lnTo>
                      <a:pt x="15" y="58"/>
                    </a:lnTo>
                    <a:lnTo>
                      <a:pt x="22" y="58"/>
                    </a:lnTo>
                    <a:lnTo>
                      <a:pt x="25" y="58"/>
                    </a:lnTo>
                    <a:lnTo>
                      <a:pt x="32" y="58"/>
                    </a:lnTo>
                    <a:lnTo>
                      <a:pt x="37" y="58"/>
                    </a:lnTo>
                    <a:lnTo>
                      <a:pt x="41"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5" name="Freeform 401">
                <a:extLst>
                  <a:ext uri="{FF2B5EF4-FFF2-40B4-BE49-F238E27FC236}">
                    <a16:creationId xmlns:a16="http://schemas.microsoft.com/office/drawing/2014/main" id="{B394B4C4-10E2-4599-98FF-C31AEB33F76D}"/>
                  </a:ext>
                </a:extLst>
              </p:cNvPr>
              <p:cNvSpPr>
                <a:spLocks noEditPoints="1"/>
              </p:cNvSpPr>
              <p:nvPr/>
            </p:nvSpPr>
            <p:spPr bwMode="auto">
              <a:xfrm>
                <a:off x="3162" y="3265"/>
                <a:ext cx="22" cy="20"/>
              </a:xfrm>
              <a:custGeom>
                <a:avLst/>
                <a:gdLst>
                  <a:gd name="T0" fmla="*/ 14 w 86"/>
                  <a:gd name="T1" fmla="*/ 13 h 78"/>
                  <a:gd name="T2" fmla="*/ 16 w 86"/>
                  <a:gd name="T3" fmla="*/ 12 h 78"/>
                  <a:gd name="T4" fmla="*/ 18 w 86"/>
                  <a:gd name="T5" fmla="*/ 16 h 78"/>
                  <a:gd name="T6" fmla="*/ 19 w 86"/>
                  <a:gd name="T7" fmla="*/ 16 h 78"/>
                  <a:gd name="T8" fmla="*/ 16 w 86"/>
                  <a:gd name="T9" fmla="*/ 12 h 78"/>
                  <a:gd name="T10" fmla="*/ 21 w 86"/>
                  <a:gd name="T11" fmla="*/ 13 h 78"/>
                  <a:gd name="T12" fmla="*/ 16 w 86"/>
                  <a:gd name="T13" fmla="*/ 11 h 78"/>
                  <a:gd name="T14" fmla="*/ 17 w 86"/>
                  <a:gd name="T15" fmla="*/ 9 h 78"/>
                  <a:gd name="T16" fmla="*/ 20 w 86"/>
                  <a:gd name="T17" fmla="*/ 13 h 78"/>
                  <a:gd name="T18" fmla="*/ 22 w 86"/>
                  <a:gd name="T19" fmla="*/ 10 h 78"/>
                  <a:gd name="T20" fmla="*/ 17 w 86"/>
                  <a:gd name="T21" fmla="*/ 9 h 78"/>
                  <a:gd name="T22" fmla="*/ 17 w 86"/>
                  <a:gd name="T23" fmla="*/ 7 h 78"/>
                  <a:gd name="T24" fmla="*/ 22 w 86"/>
                  <a:gd name="T25" fmla="*/ 7 h 78"/>
                  <a:gd name="T26" fmla="*/ 21 w 86"/>
                  <a:gd name="T27" fmla="*/ 5 h 78"/>
                  <a:gd name="T28" fmla="*/ 20 w 86"/>
                  <a:gd name="T29" fmla="*/ 4 h 78"/>
                  <a:gd name="T30" fmla="*/ 16 w 86"/>
                  <a:gd name="T31" fmla="*/ 7 h 78"/>
                  <a:gd name="T32" fmla="*/ 15 w 86"/>
                  <a:gd name="T33" fmla="*/ 6 h 78"/>
                  <a:gd name="T34" fmla="*/ 19 w 86"/>
                  <a:gd name="T35" fmla="*/ 3 h 78"/>
                  <a:gd name="T36" fmla="*/ 19 w 86"/>
                  <a:gd name="T37" fmla="*/ 3 h 78"/>
                  <a:gd name="T38" fmla="*/ 16 w 86"/>
                  <a:gd name="T39" fmla="*/ 1 h 78"/>
                  <a:gd name="T40" fmla="*/ 15 w 86"/>
                  <a:gd name="T41" fmla="*/ 6 h 78"/>
                  <a:gd name="T42" fmla="*/ 13 w 86"/>
                  <a:gd name="T43" fmla="*/ 4 h 78"/>
                  <a:gd name="T44" fmla="*/ 16 w 86"/>
                  <a:gd name="T45" fmla="*/ 1 h 78"/>
                  <a:gd name="T46" fmla="*/ 15 w 86"/>
                  <a:gd name="T47" fmla="*/ 0 h 78"/>
                  <a:gd name="T48" fmla="*/ 13 w 86"/>
                  <a:gd name="T49" fmla="*/ 5 h 78"/>
                  <a:gd name="T50" fmla="*/ 13 w 86"/>
                  <a:gd name="T51" fmla="*/ 4 h 78"/>
                  <a:gd name="T52" fmla="*/ 12 w 86"/>
                  <a:gd name="T53" fmla="*/ 6 h 78"/>
                  <a:gd name="T54" fmla="*/ 9 w 86"/>
                  <a:gd name="T55" fmla="*/ 1 h 78"/>
                  <a:gd name="T56" fmla="*/ 9 w 86"/>
                  <a:gd name="T57" fmla="*/ 4 h 78"/>
                  <a:gd name="T58" fmla="*/ 11 w 86"/>
                  <a:gd name="T59" fmla="*/ 5 h 78"/>
                  <a:gd name="T60" fmla="*/ 9 w 86"/>
                  <a:gd name="T61" fmla="*/ 7 h 78"/>
                  <a:gd name="T62" fmla="*/ 5 w 86"/>
                  <a:gd name="T63" fmla="*/ 3 h 78"/>
                  <a:gd name="T64" fmla="*/ 4 w 86"/>
                  <a:gd name="T65" fmla="*/ 4 h 78"/>
                  <a:gd name="T66" fmla="*/ 6 w 86"/>
                  <a:gd name="T67" fmla="*/ 6 h 78"/>
                  <a:gd name="T68" fmla="*/ 7 w 86"/>
                  <a:gd name="T69" fmla="*/ 8 h 78"/>
                  <a:gd name="T70" fmla="*/ 7 w 86"/>
                  <a:gd name="T71" fmla="*/ 8 h 78"/>
                  <a:gd name="T72" fmla="*/ 6 w 86"/>
                  <a:gd name="T73" fmla="*/ 10 h 78"/>
                  <a:gd name="T74" fmla="*/ 2 w 86"/>
                  <a:gd name="T75" fmla="*/ 7 h 78"/>
                  <a:gd name="T76" fmla="*/ 3 w 86"/>
                  <a:gd name="T77" fmla="*/ 9 h 78"/>
                  <a:gd name="T78" fmla="*/ 5 w 86"/>
                  <a:gd name="T79" fmla="*/ 10 h 78"/>
                  <a:gd name="T80" fmla="*/ 5 w 86"/>
                  <a:gd name="T81" fmla="*/ 11 h 78"/>
                  <a:gd name="T82" fmla="*/ 5 w 86"/>
                  <a:gd name="T83" fmla="*/ 13 h 78"/>
                  <a:gd name="T84" fmla="*/ 0 w 86"/>
                  <a:gd name="T85" fmla="*/ 13 h 78"/>
                  <a:gd name="T86" fmla="*/ 0 w 86"/>
                  <a:gd name="T87" fmla="*/ 13 h 78"/>
                  <a:gd name="T88" fmla="*/ 5 w 86"/>
                  <a:gd name="T89" fmla="*/ 13 h 78"/>
                  <a:gd name="T90" fmla="*/ 2 w 86"/>
                  <a:gd name="T91" fmla="*/ 16 h 78"/>
                  <a:gd name="T92" fmla="*/ 6 w 86"/>
                  <a:gd name="T93" fmla="*/ 14 h 78"/>
                  <a:gd name="T94" fmla="*/ 3 w 86"/>
                  <a:gd name="T95" fmla="*/ 18 h 78"/>
                  <a:gd name="T96" fmla="*/ 5 w 86"/>
                  <a:gd name="T97" fmla="*/ 16 h 78"/>
                  <a:gd name="T98" fmla="*/ 7 w 86"/>
                  <a:gd name="T99" fmla="*/ 15 h 78"/>
                  <a:gd name="T100" fmla="*/ 6 w 86"/>
                  <a:gd name="T101" fmla="*/ 15 h 78"/>
                  <a:gd name="T102" fmla="*/ 8 w 86"/>
                  <a:gd name="T103" fmla="*/ 15 h 78"/>
                  <a:gd name="T104" fmla="*/ 9 w 86"/>
                  <a:gd name="T105" fmla="*/ 20 h 78"/>
                  <a:gd name="T106" fmla="*/ 9 w 86"/>
                  <a:gd name="T107" fmla="*/ 20 h 78"/>
                  <a:gd name="T108" fmla="*/ 11 w 86"/>
                  <a:gd name="T109" fmla="*/ 15 h 78"/>
                  <a:gd name="T110" fmla="*/ 10 w 86"/>
                  <a:gd name="T111" fmla="*/ 16 h 78"/>
                  <a:gd name="T112" fmla="*/ 12 w 86"/>
                  <a:gd name="T113" fmla="*/ 15 h 78"/>
                  <a:gd name="T114" fmla="*/ 16 w 86"/>
                  <a:gd name="T115" fmla="*/ 18 h 7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8"/>
                  <a:gd name="T176" fmla="*/ 86 w 86"/>
                  <a:gd name="T177" fmla="*/ 78 h 78"/>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8">
                    <a:moveTo>
                      <a:pt x="51" y="55"/>
                    </a:moveTo>
                    <a:lnTo>
                      <a:pt x="54" y="51"/>
                    </a:lnTo>
                    <a:lnTo>
                      <a:pt x="67" y="64"/>
                    </a:lnTo>
                    <a:lnTo>
                      <a:pt x="64" y="68"/>
                    </a:lnTo>
                    <a:lnTo>
                      <a:pt x="51" y="55"/>
                    </a:lnTo>
                    <a:close/>
                    <a:moveTo>
                      <a:pt x="54" y="51"/>
                    </a:moveTo>
                    <a:lnTo>
                      <a:pt x="55" y="50"/>
                    </a:lnTo>
                    <a:lnTo>
                      <a:pt x="56" y="50"/>
                    </a:lnTo>
                    <a:lnTo>
                      <a:pt x="60" y="58"/>
                    </a:lnTo>
                    <a:lnTo>
                      <a:pt x="54" y="51"/>
                    </a:lnTo>
                    <a:close/>
                    <a:moveTo>
                      <a:pt x="56" y="50"/>
                    </a:moveTo>
                    <a:lnTo>
                      <a:pt x="63" y="47"/>
                    </a:lnTo>
                    <a:lnTo>
                      <a:pt x="72" y="63"/>
                    </a:lnTo>
                    <a:lnTo>
                      <a:pt x="65" y="67"/>
                    </a:lnTo>
                    <a:lnTo>
                      <a:pt x="56" y="50"/>
                    </a:lnTo>
                    <a:close/>
                    <a:moveTo>
                      <a:pt x="74" y="62"/>
                    </a:moveTo>
                    <a:lnTo>
                      <a:pt x="73" y="62"/>
                    </a:lnTo>
                    <a:lnTo>
                      <a:pt x="72" y="63"/>
                    </a:lnTo>
                    <a:lnTo>
                      <a:pt x="67" y="55"/>
                    </a:lnTo>
                    <a:lnTo>
                      <a:pt x="74" y="62"/>
                    </a:lnTo>
                    <a:close/>
                    <a:moveTo>
                      <a:pt x="60" y="48"/>
                    </a:moveTo>
                    <a:lnTo>
                      <a:pt x="63" y="45"/>
                    </a:lnTo>
                    <a:lnTo>
                      <a:pt x="77" y="59"/>
                    </a:lnTo>
                    <a:lnTo>
                      <a:pt x="74" y="62"/>
                    </a:lnTo>
                    <a:lnTo>
                      <a:pt x="60" y="48"/>
                    </a:lnTo>
                    <a:close/>
                    <a:moveTo>
                      <a:pt x="63" y="45"/>
                    </a:moveTo>
                    <a:lnTo>
                      <a:pt x="54" y="55"/>
                    </a:lnTo>
                    <a:lnTo>
                      <a:pt x="63" y="45"/>
                    </a:lnTo>
                    <a:lnTo>
                      <a:pt x="70" y="52"/>
                    </a:lnTo>
                    <a:lnTo>
                      <a:pt x="63" y="45"/>
                    </a:lnTo>
                    <a:close/>
                    <a:moveTo>
                      <a:pt x="63" y="45"/>
                    </a:moveTo>
                    <a:lnTo>
                      <a:pt x="66" y="42"/>
                    </a:lnTo>
                    <a:lnTo>
                      <a:pt x="80" y="56"/>
                    </a:lnTo>
                    <a:lnTo>
                      <a:pt x="77" y="59"/>
                    </a:lnTo>
                    <a:lnTo>
                      <a:pt x="63" y="45"/>
                    </a:lnTo>
                    <a:close/>
                    <a:moveTo>
                      <a:pt x="83" y="49"/>
                    </a:moveTo>
                    <a:lnTo>
                      <a:pt x="83" y="52"/>
                    </a:lnTo>
                    <a:lnTo>
                      <a:pt x="80" y="56"/>
                    </a:lnTo>
                    <a:lnTo>
                      <a:pt x="73" y="49"/>
                    </a:lnTo>
                    <a:lnTo>
                      <a:pt x="83" y="49"/>
                    </a:lnTo>
                    <a:close/>
                    <a:moveTo>
                      <a:pt x="64" y="49"/>
                    </a:moveTo>
                    <a:lnTo>
                      <a:pt x="64" y="42"/>
                    </a:lnTo>
                    <a:lnTo>
                      <a:pt x="83" y="42"/>
                    </a:lnTo>
                    <a:lnTo>
                      <a:pt x="83" y="49"/>
                    </a:lnTo>
                    <a:lnTo>
                      <a:pt x="64" y="49"/>
                    </a:lnTo>
                    <a:close/>
                    <a:moveTo>
                      <a:pt x="64" y="42"/>
                    </a:moveTo>
                    <a:lnTo>
                      <a:pt x="64" y="38"/>
                    </a:lnTo>
                    <a:lnTo>
                      <a:pt x="66" y="36"/>
                    </a:lnTo>
                    <a:lnTo>
                      <a:pt x="73" y="42"/>
                    </a:lnTo>
                    <a:lnTo>
                      <a:pt x="64" y="42"/>
                    </a:lnTo>
                    <a:close/>
                    <a:moveTo>
                      <a:pt x="66" y="36"/>
                    </a:moveTo>
                    <a:lnTo>
                      <a:pt x="69" y="32"/>
                    </a:lnTo>
                    <a:lnTo>
                      <a:pt x="83" y="46"/>
                    </a:lnTo>
                    <a:lnTo>
                      <a:pt x="80" y="49"/>
                    </a:lnTo>
                    <a:lnTo>
                      <a:pt x="66" y="36"/>
                    </a:lnTo>
                    <a:close/>
                    <a:moveTo>
                      <a:pt x="86" y="39"/>
                    </a:moveTo>
                    <a:lnTo>
                      <a:pt x="86" y="43"/>
                    </a:lnTo>
                    <a:lnTo>
                      <a:pt x="83" y="46"/>
                    </a:lnTo>
                    <a:lnTo>
                      <a:pt x="76" y="39"/>
                    </a:lnTo>
                    <a:lnTo>
                      <a:pt x="86" y="39"/>
                    </a:lnTo>
                    <a:close/>
                    <a:moveTo>
                      <a:pt x="67" y="39"/>
                    </a:moveTo>
                    <a:lnTo>
                      <a:pt x="67" y="36"/>
                    </a:lnTo>
                    <a:lnTo>
                      <a:pt x="86" y="36"/>
                    </a:lnTo>
                    <a:lnTo>
                      <a:pt x="86" y="39"/>
                    </a:lnTo>
                    <a:lnTo>
                      <a:pt x="67" y="39"/>
                    </a:lnTo>
                    <a:close/>
                    <a:moveTo>
                      <a:pt x="67" y="36"/>
                    </a:moveTo>
                    <a:lnTo>
                      <a:pt x="67" y="29"/>
                    </a:lnTo>
                    <a:lnTo>
                      <a:pt x="86" y="29"/>
                    </a:lnTo>
                    <a:lnTo>
                      <a:pt x="86" y="36"/>
                    </a:lnTo>
                    <a:lnTo>
                      <a:pt x="67" y="36"/>
                    </a:lnTo>
                    <a:close/>
                    <a:moveTo>
                      <a:pt x="67" y="29"/>
                    </a:moveTo>
                    <a:lnTo>
                      <a:pt x="67" y="26"/>
                    </a:lnTo>
                    <a:lnTo>
                      <a:pt x="86" y="26"/>
                    </a:lnTo>
                    <a:lnTo>
                      <a:pt x="86" y="29"/>
                    </a:lnTo>
                    <a:lnTo>
                      <a:pt x="67" y="29"/>
                    </a:lnTo>
                    <a:close/>
                    <a:moveTo>
                      <a:pt x="83" y="19"/>
                    </a:moveTo>
                    <a:lnTo>
                      <a:pt x="86" y="23"/>
                    </a:lnTo>
                    <a:lnTo>
                      <a:pt x="86" y="26"/>
                    </a:lnTo>
                    <a:lnTo>
                      <a:pt x="76" y="26"/>
                    </a:lnTo>
                    <a:lnTo>
                      <a:pt x="83" y="19"/>
                    </a:lnTo>
                    <a:close/>
                    <a:moveTo>
                      <a:pt x="69" y="34"/>
                    </a:moveTo>
                    <a:lnTo>
                      <a:pt x="66" y="30"/>
                    </a:lnTo>
                    <a:lnTo>
                      <a:pt x="80" y="16"/>
                    </a:lnTo>
                    <a:lnTo>
                      <a:pt x="83" y="19"/>
                    </a:lnTo>
                    <a:lnTo>
                      <a:pt x="69" y="34"/>
                    </a:lnTo>
                    <a:close/>
                    <a:moveTo>
                      <a:pt x="80" y="16"/>
                    </a:moveTo>
                    <a:lnTo>
                      <a:pt x="80" y="16"/>
                    </a:lnTo>
                    <a:lnTo>
                      <a:pt x="73" y="24"/>
                    </a:lnTo>
                    <a:lnTo>
                      <a:pt x="80" y="16"/>
                    </a:lnTo>
                    <a:close/>
                    <a:moveTo>
                      <a:pt x="66" y="30"/>
                    </a:moveTo>
                    <a:lnTo>
                      <a:pt x="63" y="27"/>
                    </a:lnTo>
                    <a:lnTo>
                      <a:pt x="77" y="14"/>
                    </a:lnTo>
                    <a:lnTo>
                      <a:pt x="80" y="16"/>
                    </a:lnTo>
                    <a:lnTo>
                      <a:pt x="66" y="30"/>
                    </a:lnTo>
                    <a:close/>
                    <a:moveTo>
                      <a:pt x="63" y="27"/>
                    </a:moveTo>
                    <a:lnTo>
                      <a:pt x="54" y="17"/>
                    </a:lnTo>
                    <a:lnTo>
                      <a:pt x="63" y="27"/>
                    </a:lnTo>
                    <a:lnTo>
                      <a:pt x="70" y="20"/>
                    </a:lnTo>
                    <a:lnTo>
                      <a:pt x="63" y="27"/>
                    </a:lnTo>
                    <a:close/>
                    <a:moveTo>
                      <a:pt x="63" y="27"/>
                    </a:moveTo>
                    <a:lnTo>
                      <a:pt x="60" y="24"/>
                    </a:lnTo>
                    <a:lnTo>
                      <a:pt x="74" y="10"/>
                    </a:lnTo>
                    <a:lnTo>
                      <a:pt x="77" y="14"/>
                    </a:lnTo>
                    <a:lnTo>
                      <a:pt x="63" y="27"/>
                    </a:lnTo>
                    <a:close/>
                    <a:moveTo>
                      <a:pt x="74" y="10"/>
                    </a:moveTo>
                    <a:lnTo>
                      <a:pt x="83" y="19"/>
                    </a:lnTo>
                    <a:lnTo>
                      <a:pt x="74" y="10"/>
                    </a:lnTo>
                    <a:lnTo>
                      <a:pt x="67" y="17"/>
                    </a:lnTo>
                    <a:lnTo>
                      <a:pt x="74" y="10"/>
                    </a:lnTo>
                    <a:close/>
                    <a:moveTo>
                      <a:pt x="60" y="24"/>
                    </a:moveTo>
                    <a:lnTo>
                      <a:pt x="57" y="20"/>
                    </a:lnTo>
                    <a:lnTo>
                      <a:pt x="70" y="7"/>
                    </a:lnTo>
                    <a:lnTo>
                      <a:pt x="74" y="10"/>
                    </a:lnTo>
                    <a:lnTo>
                      <a:pt x="60" y="24"/>
                    </a:lnTo>
                    <a:close/>
                    <a:moveTo>
                      <a:pt x="64" y="4"/>
                    </a:moveTo>
                    <a:lnTo>
                      <a:pt x="67" y="4"/>
                    </a:lnTo>
                    <a:lnTo>
                      <a:pt x="70" y="7"/>
                    </a:lnTo>
                    <a:lnTo>
                      <a:pt x="64" y="14"/>
                    </a:lnTo>
                    <a:lnTo>
                      <a:pt x="64" y="4"/>
                    </a:lnTo>
                    <a:close/>
                    <a:moveTo>
                      <a:pt x="64" y="24"/>
                    </a:moveTo>
                    <a:lnTo>
                      <a:pt x="60" y="24"/>
                    </a:lnTo>
                    <a:lnTo>
                      <a:pt x="60" y="4"/>
                    </a:lnTo>
                    <a:lnTo>
                      <a:pt x="64" y="4"/>
                    </a:lnTo>
                    <a:lnTo>
                      <a:pt x="64" y="24"/>
                    </a:lnTo>
                    <a:close/>
                    <a:moveTo>
                      <a:pt x="60" y="24"/>
                    </a:moveTo>
                    <a:lnTo>
                      <a:pt x="56" y="24"/>
                    </a:lnTo>
                    <a:lnTo>
                      <a:pt x="54" y="20"/>
                    </a:lnTo>
                    <a:lnTo>
                      <a:pt x="60" y="14"/>
                    </a:lnTo>
                    <a:lnTo>
                      <a:pt x="60" y="24"/>
                    </a:lnTo>
                    <a:close/>
                    <a:moveTo>
                      <a:pt x="54" y="20"/>
                    </a:moveTo>
                    <a:lnTo>
                      <a:pt x="51" y="17"/>
                    </a:lnTo>
                    <a:lnTo>
                      <a:pt x="64" y="4"/>
                    </a:lnTo>
                    <a:lnTo>
                      <a:pt x="67" y="7"/>
                    </a:lnTo>
                    <a:lnTo>
                      <a:pt x="54" y="20"/>
                    </a:lnTo>
                    <a:close/>
                    <a:moveTo>
                      <a:pt x="57" y="0"/>
                    </a:moveTo>
                    <a:lnTo>
                      <a:pt x="62" y="0"/>
                    </a:lnTo>
                    <a:lnTo>
                      <a:pt x="64" y="4"/>
                    </a:lnTo>
                    <a:lnTo>
                      <a:pt x="57" y="10"/>
                    </a:lnTo>
                    <a:lnTo>
                      <a:pt x="57" y="0"/>
                    </a:lnTo>
                    <a:close/>
                    <a:moveTo>
                      <a:pt x="57" y="20"/>
                    </a:moveTo>
                    <a:lnTo>
                      <a:pt x="51" y="20"/>
                    </a:lnTo>
                    <a:lnTo>
                      <a:pt x="51" y="0"/>
                    </a:lnTo>
                    <a:lnTo>
                      <a:pt x="57" y="0"/>
                    </a:lnTo>
                    <a:lnTo>
                      <a:pt x="57" y="20"/>
                    </a:lnTo>
                    <a:close/>
                    <a:moveTo>
                      <a:pt x="51" y="20"/>
                    </a:moveTo>
                    <a:lnTo>
                      <a:pt x="45" y="20"/>
                    </a:lnTo>
                    <a:lnTo>
                      <a:pt x="45" y="0"/>
                    </a:lnTo>
                    <a:lnTo>
                      <a:pt x="51" y="0"/>
                    </a:lnTo>
                    <a:lnTo>
                      <a:pt x="51" y="20"/>
                    </a:lnTo>
                    <a:close/>
                    <a:moveTo>
                      <a:pt x="37" y="4"/>
                    </a:moveTo>
                    <a:lnTo>
                      <a:pt x="41" y="0"/>
                    </a:lnTo>
                    <a:lnTo>
                      <a:pt x="45" y="0"/>
                    </a:lnTo>
                    <a:lnTo>
                      <a:pt x="45" y="10"/>
                    </a:lnTo>
                    <a:lnTo>
                      <a:pt x="37" y="4"/>
                    </a:lnTo>
                    <a:close/>
                    <a:moveTo>
                      <a:pt x="52" y="17"/>
                    </a:moveTo>
                    <a:lnTo>
                      <a:pt x="48" y="20"/>
                    </a:lnTo>
                    <a:lnTo>
                      <a:pt x="35" y="7"/>
                    </a:lnTo>
                    <a:lnTo>
                      <a:pt x="37" y="4"/>
                    </a:lnTo>
                    <a:lnTo>
                      <a:pt x="52" y="17"/>
                    </a:lnTo>
                    <a:close/>
                    <a:moveTo>
                      <a:pt x="48" y="20"/>
                    </a:moveTo>
                    <a:lnTo>
                      <a:pt x="45" y="24"/>
                    </a:lnTo>
                    <a:lnTo>
                      <a:pt x="42" y="24"/>
                    </a:lnTo>
                    <a:lnTo>
                      <a:pt x="42" y="14"/>
                    </a:lnTo>
                    <a:lnTo>
                      <a:pt x="48" y="20"/>
                    </a:lnTo>
                    <a:close/>
                    <a:moveTo>
                      <a:pt x="42" y="24"/>
                    </a:moveTo>
                    <a:lnTo>
                      <a:pt x="35" y="24"/>
                    </a:lnTo>
                    <a:lnTo>
                      <a:pt x="35" y="4"/>
                    </a:lnTo>
                    <a:lnTo>
                      <a:pt x="42" y="4"/>
                    </a:lnTo>
                    <a:lnTo>
                      <a:pt x="42" y="24"/>
                    </a:lnTo>
                    <a:close/>
                    <a:moveTo>
                      <a:pt x="29" y="7"/>
                    </a:moveTo>
                    <a:lnTo>
                      <a:pt x="31" y="4"/>
                    </a:lnTo>
                    <a:lnTo>
                      <a:pt x="35" y="4"/>
                    </a:lnTo>
                    <a:lnTo>
                      <a:pt x="35" y="14"/>
                    </a:lnTo>
                    <a:lnTo>
                      <a:pt x="29" y="7"/>
                    </a:lnTo>
                    <a:close/>
                    <a:moveTo>
                      <a:pt x="42" y="20"/>
                    </a:moveTo>
                    <a:lnTo>
                      <a:pt x="38" y="24"/>
                    </a:lnTo>
                    <a:lnTo>
                      <a:pt x="25" y="10"/>
                    </a:lnTo>
                    <a:lnTo>
                      <a:pt x="29" y="7"/>
                    </a:lnTo>
                    <a:lnTo>
                      <a:pt x="42" y="20"/>
                    </a:lnTo>
                    <a:close/>
                    <a:moveTo>
                      <a:pt x="38" y="24"/>
                    </a:moveTo>
                    <a:lnTo>
                      <a:pt x="37" y="25"/>
                    </a:lnTo>
                    <a:lnTo>
                      <a:pt x="36" y="26"/>
                    </a:lnTo>
                    <a:lnTo>
                      <a:pt x="32" y="17"/>
                    </a:lnTo>
                    <a:lnTo>
                      <a:pt x="38" y="24"/>
                    </a:lnTo>
                    <a:close/>
                    <a:moveTo>
                      <a:pt x="36" y="26"/>
                    </a:moveTo>
                    <a:lnTo>
                      <a:pt x="30" y="28"/>
                    </a:lnTo>
                    <a:lnTo>
                      <a:pt x="21" y="12"/>
                    </a:lnTo>
                    <a:lnTo>
                      <a:pt x="27" y="8"/>
                    </a:lnTo>
                    <a:lnTo>
                      <a:pt x="36" y="26"/>
                    </a:lnTo>
                    <a:close/>
                    <a:moveTo>
                      <a:pt x="19" y="14"/>
                    </a:moveTo>
                    <a:lnTo>
                      <a:pt x="20" y="13"/>
                    </a:lnTo>
                    <a:lnTo>
                      <a:pt x="21" y="12"/>
                    </a:lnTo>
                    <a:lnTo>
                      <a:pt x="25" y="20"/>
                    </a:lnTo>
                    <a:lnTo>
                      <a:pt x="19" y="14"/>
                    </a:lnTo>
                    <a:close/>
                    <a:moveTo>
                      <a:pt x="32" y="27"/>
                    </a:moveTo>
                    <a:lnTo>
                      <a:pt x="29" y="30"/>
                    </a:lnTo>
                    <a:lnTo>
                      <a:pt x="15" y="16"/>
                    </a:lnTo>
                    <a:lnTo>
                      <a:pt x="19" y="14"/>
                    </a:lnTo>
                    <a:lnTo>
                      <a:pt x="32" y="27"/>
                    </a:lnTo>
                    <a:close/>
                    <a:moveTo>
                      <a:pt x="15" y="16"/>
                    </a:moveTo>
                    <a:lnTo>
                      <a:pt x="15" y="16"/>
                    </a:lnTo>
                    <a:lnTo>
                      <a:pt x="22" y="24"/>
                    </a:lnTo>
                    <a:lnTo>
                      <a:pt x="15" y="16"/>
                    </a:lnTo>
                    <a:close/>
                    <a:moveTo>
                      <a:pt x="29" y="30"/>
                    </a:moveTo>
                    <a:lnTo>
                      <a:pt x="26" y="34"/>
                    </a:lnTo>
                    <a:lnTo>
                      <a:pt x="12" y="19"/>
                    </a:lnTo>
                    <a:lnTo>
                      <a:pt x="15" y="16"/>
                    </a:lnTo>
                    <a:lnTo>
                      <a:pt x="29" y="30"/>
                    </a:lnTo>
                    <a:close/>
                    <a:moveTo>
                      <a:pt x="11" y="23"/>
                    </a:moveTo>
                    <a:lnTo>
                      <a:pt x="11" y="20"/>
                    </a:lnTo>
                    <a:lnTo>
                      <a:pt x="12" y="19"/>
                    </a:lnTo>
                    <a:lnTo>
                      <a:pt x="19" y="26"/>
                    </a:lnTo>
                    <a:lnTo>
                      <a:pt x="11" y="23"/>
                    </a:lnTo>
                    <a:close/>
                    <a:moveTo>
                      <a:pt x="27" y="30"/>
                    </a:moveTo>
                    <a:lnTo>
                      <a:pt x="24" y="37"/>
                    </a:lnTo>
                    <a:lnTo>
                      <a:pt x="8" y="28"/>
                    </a:lnTo>
                    <a:lnTo>
                      <a:pt x="11" y="23"/>
                    </a:lnTo>
                    <a:lnTo>
                      <a:pt x="27" y="30"/>
                    </a:lnTo>
                    <a:close/>
                    <a:moveTo>
                      <a:pt x="24" y="37"/>
                    </a:moveTo>
                    <a:lnTo>
                      <a:pt x="24" y="38"/>
                    </a:lnTo>
                    <a:lnTo>
                      <a:pt x="23" y="39"/>
                    </a:lnTo>
                    <a:lnTo>
                      <a:pt x="16" y="32"/>
                    </a:lnTo>
                    <a:lnTo>
                      <a:pt x="24" y="37"/>
                    </a:lnTo>
                    <a:close/>
                    <a:moveTo>
                      <a:pt x="23" y="39"/>
                    </a:moveTo>
                    <a:lnTo>
                      <a:pt x="20" y="42"/>
                    </a:lnTo>
                    <a:lnTo>
                      <a:pt x="6" y="29"/>
                    </a:lnTo>
                    <a:lnTo>
                      <a:pt x="9" y="26"/>
                    </a:lnTo>
                    <a:lnTo>
                      <a:pt x="23" y="39"/>
                    </a:lnTo>
                    <a:close/>
                    <a:moveTo>
                      <a:pt x="4" y="31"/>
                    </a:moveTo>
                    <a:lnTo>
                      <a:pt x="5" y="30"/>
                    </a:lnTo>
                    <a:lnTo>
                      <a:pt x="6" y="29"/>
                    </a:lnTo>
                    <a:lnTo>
                      <a:pt x="13" y="36"/>
                    </a:lnTo>
                    <a:lnTo>
                      <a:pt x="4" y="31"/>
                    </a:lnTo>
                    <a:close/>
                    <a:moveTo>
                      <a:pt x="21" y="40"/>
                    </a:moveTo>
                    <a:lnTo>
                      <a:pt x="19" y="47"/>
                    </a:lnTo>
                    <a:lnTo>
                      <a:pt x="1" y="38"/>
                    </a:lnTo>
                    <a:lnTo>
                      <a:pt x="4" y="31"/>
                    </a:lnTo>
                    <a:lnTo>
                      <a:pt x="21" y="40"/>
                    </a:lnTo>
                    <a:close/>
                    <a:moveTo>
                      <a:pt x="0" y="42"/>
                    </a:moveTo>
                    <a:lnTo>
                      <a:pt x="0" y="40"/>
                    </a:lnTo>
                    <a:lnTo>
                      <a:pt x="1" y="38"/>
                    </a:lnTo>
                    <a:lnTo>
                      <a:pt x="10" y="42"/>
                    </a:lnTo>
                    <a:lnTo>
                      <a:pt x="0" y="42"/>
                    </a:lnTo>
                    <a:close/>
                    <a:moveTo>
                      <a:pt x="19" y="42"/>
                    </a:moveTo>
                    <a:lnTo>
                      <a:pt x="19" y="46"/>
                    </a:lnTo>
                    <a:lnTo>
                      <a:pt x="0" y="46"/>
                    </a:lnTo>
                    <a:lnTo>
                      <a:pt x="0" y="42"/>
                    </a:lnTo>
                    <a:lnTo>
                      <a:pt x="19" y="42"/>
                    </a:lnTo>
                    <a:close/>
                    <a:moveTo>
                      <a:pt x="19" y="46"/>
                    </a:moveTo>
                    <a:lnTo>
                      <a:pt x="19" y="49"/>
                    </a:lnTo>
                    <a:lnTo>
                      <a:pt x="0" y="49"/>
                    </a:lnTo>
                    <a:lnTo>
                      <a:pt x="0" y="46"/>
                    </a:lnTo>
                    <a:lnTo>
                      <a:pt x="19" y="46"/>
                    </a:lnTo>
                    <a:close/>
                    <a:moveTo>
                      <a:pt x="1" y="52"/>
                    </a:moveTo>
                    <a:lnTo>
                      <a:pt x="0" y="51"/>
                    </a:lnTo>
                    <a:lnTo>
                      <a:pt x="0" y="49"/>
                    </a:lnTo>
                    <a:lnTo>
                      <a:pt x="10" y="49"/>
                    </a:lnTo>
                    <a:lnTo>
                      <a:pt x="1" y="52"/>
                    </a:lnTo>
                    <a:close/>
                    <a:moveTo>
                      <a:pt x="19" y="45"/>
                    </a:moveTo>
                    <a:lnTo>
                      <a:pt x="21" y="51"/>
                    </a:lnTo>
                    <a:lnTo>
                      <a:pt x="4" y="59"/>
                    </a:lnTo>
                    <a:lnTo>
                      <a:pt x="1" y="52"/>
                    </a:lnTo>
                    <a:lnTo>
                      <a:pt x="19" y="45"/>
                    </a:lnTo>
                    <a:close/>
                    <a:moveTo>
                      <a:pt x="21" y="51"/>
                    </a:moveTo>
                    <a:lnTo>
                      <a:pt x="22" y="52"/>
                    </a:lnTo>
                    <a:lnTo>
                      <a:pt x="22" y="55"/>
                    </a:lnTo>
                    <a:lnTo>
                      <a:pt x="13" y="55"/>
                    </a:lnTo>
                    <a:lnTo>
                      <a:pt x="21" y="51"/>
                    </a:lnTo>
                    <a:close/>
                    <a:moveTo>
                      <a:pt x="22" y="55"/>
                    </a:moveTo>
                    <a:lnTo>
                      <a:pt x="22" y="58"/>
                    </a:lnTo>
                    <a:lnTo>
                      <a:pt x="3" y="58"/>
                    </a:lnTo>
                    <a:lnTo>
                      <a:pt x="3" y="55"/>
                    </a:lnTo>
                    <a:lnTo>
                      <a:pt x="22" y="55"/>
                    </a:lnTo>
                    <a:close/>
                    <a:moveTo>
                      <a:pt x="6" y="64"/>
                    </a:moveTo>
                    <a:lnTo>
                      <a:pt x="3" y="62"/>
                    </a:lnTo>
                    <a:lnTo>
                      <a:pt x="3" y="58"/>
                    </a:lnTo>
                    <a:lnTo>
                      <a:pt x="13" y="58"/>
                    </a:lnTo>
                    <a:lnTo>
                      <a:pt x="6" y="64"/>
                    </a:lnTo>
                    <a:close/>
                    <a:moveTo>
                      <a:pt x="20" y="51"/>
                    </a:moveTo>
                    <a:lnTo>
                      <a:pt x="23" y="55"/>
                    </a:lnTo>
                    <a:lnTo>
                      <a:pt x="9" y="68"/>
                    </a:lnTo>
                    <a:lnTo>
                      <a:pt x="6" y="64"/>
                    </a:lnTo>
                    <a:lnTo>
                      <a:pt x="20" y="51"/>
                    </a:lnTo>
                    <a:close/>
                    <a:moveTo>
                      <a:pt x="23" y="55"/>
                    </a:moveTo>
                    <a:lnTo>
                      <a:pt x="26" y="58"/>
                    </a:lnTo>
                    <a:lnTo>
                      <a:pt x="12" y="71"/>
                    </a:lnTo>
                    <a:lnTo>
                      <a:pt x="9" y="68"/>
                    </a:lnTo>
                    <a:lnTo>
                      <a:pt x="23" y="55"/>
                    </a:lnTo>
                    <a:close/>
                    <a:moveTo>
                      <a:pt x="26" y="58"/>
                    </a:moveTo>
                    <a:lnTo>
                      <a:pt x="16" y="48"/>
                    </a:lnTo>
                    <a:lnTo>
                      <a:pt x="26" y="58"/>
                    </a:lnTo>
                    <a:lnTo>
                      <a:pt x="19" y="64"/>
                    </a:lnTo>
                    <a:lnTo>
                      <a:pt x="26" y="58"/>
                    </a:lnTo>
                    <a:close/>
                    <a:moveTo>
                      <a:pt x="26" y="58"/>
                    </a:moveTo>
                    <a:lnTo>
                      <a:pt x="29" y="61"/>
                    </a:lnTo>
                    <a:lnTo>
                      <a:pt x="15" y="74"/>
                    </a:lnTo>
                    <a:lnTo>
                      <a:pt x="12" y="71"/>
                    </a:lnTo>
                    <a:lnTo>
                      <a:pt x="26" y="58"/>
                    </a:lnTo>
                    <a:close/>
                    <a:moveTo>
                      <a:pt x="22" y="78"/>
                    </a:moveTo>
                    <a:lnTo>
                      <a:pt x="19" y="78"/>
                    </a:lnTo>
                    <a:lnTo>
                      <a:pt x="15" y="74"/>
                    </a:lnTo>
                    <a:lnTo>
                      <a:pt x="22" y="68"/>
                    </a:lnTo>
                    <a:lnTo>
                      <a:pt x="22" y="78"/>
                    </a:lnTo>
                    <a:close/>
                    <a:moveTo>
                      <a:pt x="22" y="58"/>
                    </a:moveTo>
                    <a:lnTo>
                      <a:pt x="25" y="58"/>
                    </a:lnTo>
                    <a:lnTo>
                      <a:pt x="25" y="78"/>
                    </a:lnTo>
                    <a:lnTo>
                      <a:pt x="22" y="78"/>
                    </a:lnTo>
                    <a:lnTo>
                      <a:pt x="22" y="58"/>
                    </a:lnTo>
                    <a:close/>
                    <a:moveTo>
                      <a:pt x="25" y="58"/>
                    </a:moveTo>
                    <a:lnTo>
                      <a:pt x="32" y="58"/>
                    </a:lnTo>
                    <a:lnTo>
                      <a:pt x="32" y="78"/>
                    </a:lnTo>
                    <a:lnTo>
                      <a:pt x="25" y="78"/>
                    </a:lnTo>
                    <a:lnTo>
                      <a:pt x="25" y="58"/>
                    </a:lnTo>
                    <a:close/>
                    <a:moveTo>
                      <a:pt x="32" y="58"/>
                    </a:moveTo>
                    <a:lnTo>
                      <a:pt x="35" y="58"/>
                    </a:lnTo>
                    <a:lnTo>
                      <a:pt x="35" y="78"/>
                    </a:lnTo>
                    <a:lnTo>
                      <a:pt x="32" y="78"/>
                    </a:lnTo>
                    <a:lnTo>
                      <a:pt x="32" y="58"/>
                    </a:lnTo>
                    <a:close/>
                    <a:moveTo>
                      <a:pt x="35" y="58"/>
                    </a:moveTo>
                    <a:lnTo>
                      <a:pt x="42" y="58"/>
                    </a:lnTo>
                    <a:lnTo>
                      <a:pt x="42" y="78"/>
                    </a:lnTo>
                    <a:lnTo>
                      <a:pt x="35" y="78"/>
                    </a:lnTo>
                    <a:lnTo>
                      <a:pt x="35" y="58"/>
                    </a:lnTo>
                    <a:close/>
                    <a:moveTo>
                      <a:pt x="42" y="58"/>
                    </a:moveTo>
                    <a:lnTo>
                      <a:pt x="47" y="58"/>
                    </a:lnTo>
                    <a:lnTo>
                      <a:pt x="47" y="78"/>
                    </a:lnTo>
                    <a:lnTo>
                      <a:pt x="42" y="78"/>
                    </a:lnTo>
                    <a:lnTo>
                      <a:pt x="42" y="58"/>
                    </a:lnTo>
                    <a:close/>
                    <a:moveTo>
                      <a:pt x="54" y="74"/>
                    </a:moveTo>
                    <a:lnTo>
                      <a:pt x="52" y="78"/>
                    </a:lnTo>
                    <a:lnTo>
                      <a:pt x="47" y="78"/>
                    </a:lnTo>
                    <a:lnTo>
                      <a:pt x="47" y="68"/>
                    </a:lnTo>
                    <a:lnTo>
                      <a:pt x="54" y="74"/>
                    </a:lnTo>
                    <a:close/>
                    <a:moveTo>
                      <a:pt x="41" y="61"/>
                    </a:moveTo>
                    <a:lnTo>
                      <a:pt x="44" y="58"/>
                    </a:lnTo>
                    <a:lnTo>
                      <a:pt x="57" y="71"/>
                    </a:lnTo>
                    <a:lnTo>
                      <a:pt x="54" y="74"/>
                    </a:lnTo>
                    <a:lnTo>
                      <a:pt x="41" y="61"/>
                    </a:lnTo>
                    <a:close/>
                    <a:moveTo>
                      <a:pt x="44" y="58"/>
                    </a:moveTo>
                    <a:lnTo>
                      <a:pt x="45" y="57"/>
                    </a:lnTo>
                    <a:lnTo>
                      <a:pt x="46" y="56"/>
                    </a:lnTo>
                    <a:lnTo>
                      <a:pt x="51" y="64"/>
                    </a:lnTo>
                    <a:lnTo>
                      <a:pt x="44" y="58"/>
                    </a:lnTo>
                    <a:close/>
                    <a:moveTo>
                      <a:pt x="46" y="56"/>
                    </a:moveTo>
                    <a:lnTo>
                      <a:pt x="53" y="52"/>
                    </a:lnTo>
                    <a:lnTo>
                      <a:pt x="62" y="70"/>
                    </a:lnTo>
                    <a:lnTo>
                      <a:pt x="55" y="73"/>
                    </a:lnTo>
                    <a:lnTo>
                      <a:pt x="46"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6" name="Freeform 402">
                <a:extLst>
                  <a:ext uri="{FF2B5EF4-FFF2-40B4-BE49-F238E27FC236}">
                    <a16:creationId xmlns:a16="http://schemas.microsoft.com/office/drawing/2014/main" id="{E715B29B-83F8-43B3-B737-5099F87E65FB}"/>
                  </a:ext>
                </a:extLst>
              </p:cNvPr>
              <p:cNvSpPr>
                <a:spLocks/>
              </p:cNvSpPr>
              <p:nvPr/>
            </p:nvSpPr>
            <p:spPr bwMode="auto">
              <a:xfrm>
                <a:off x="3215" y="3243"/>
                <a:ext cx="17" cy="15"/>
              </a:xfrm>
              <a:custGeom>
                <a:avLst/>
                <a:gdLst>
                  <a:gd name="T0" fmla="*/ 12 w 68"/>
                  <a:gd name="T1" fmla="*/ 14 h 60"/>
                  <a:gd name="T2" fmla="*/ 13 w 68"/>
                  <a:gd name="T3" fmla="*/ 13 h 60"/>
                  <a:gd name="T4" fmla="*/ 14 w 68"/>
                  <a:gd name="T5" fmla="*/ 12 h 60"/>
                  <a:gd name="T6" fmla="*/ 15 w 68"/>
                  <a:gd name="T7" fmla="*/ 10 h 60"/>
                  <a:gd name="T8" fmla="*/ 15 w 68"/>
                  <a:gd name="T9" fmla="*/ 10 h 60"/>
                  <a:gd name="T10" fmla="*/ 16 w 68"/>
                  <a:gd name="T11" fmla="*/ 9 h 60"/>
                  <a:gd name="T12" fmla="*/ 17 w 68"/>
                  <a:gd name="T13" fmla="*/ 7 h 60"/>
                  <a:gd name="T14" fmla="*/ 17 w 68"/>
                  <a:gd name="T15" fmla="*/ 7 h 60"/>
                  <a:gd name="T16" fmla="*/ 17 w 68"/>
                  <a:gd name="T17" fmla="*/ 5 h 60"/>
                  <a:gd name="T18" fmla="*/ 17 w 68"/>
                  <a:gd name="T19" fmla="*/ 4 h 60"/>
                  <a:gd name="T20" fmla="*/ 16 w 68"/>
                  <a:gd name="T21" fmla="*/ 3 h 60"/>
                  <a:gd name="T22" fmla="*/ 15 w 68"/>
                  <a:gd name="T23" fmla="*/ 2 h 60"/>
                  <a:gd name="T24" fmla="*/ 15 w 68"/>
                  <a:gd name="T25" fmla="*/ 2 h 60"/>
                  <a:gd name="T26" fmla="*/ 14 w 68"/>
                  <a:gd name="T27" fmla="*/ 1 h 60"/>
                  <a:gd name="T28" fmla="*/ 13 w 68"/>
                  <a:gd name="T29" fmla="*/ 1 h 60"/>
                  <a:gd name="T30" fmla="*/ 12 w 68"/>
                  <a:gd name="T31" fmla="*/ 0 h 60"/>
                  <a:gd name="T32" fmla="*/ 11 w 68"/>
                  <a:gd name="T33" fmla="*/ 0 h 60"/>
                  <a:gd name="T34" fmla="*/ 9 w 68"/>
                  <a:gd name="T35" fmla="*/ 1 h 60"/>
                  <a:gd name="T36" fmla="*/ 8 w 68"/>
                  <a:gd name="T37" fmla="*/ 1 h 60"/>
                  <a:gd name="T38" fmla="*/ 7 w 68"/>
                  <a:gd name="T39" fmla="*/ 1 h 60"/>
                  <a:gd name="T40" fmla="*/ 5 w 68"/>
                  <a:gd name="T41" fmla="*/ 2 h 60"/>
                  <a:gd name="T42" fmla="*/ 4 w 68"/>
                  <a:gd name="T43" fmla="*/ 2 h 60"/>
                  <a:gd name="T44" fmla="*/ 3 w 68"/>
                  <a:gd name="T45" fmla="*/ 3 h 60"/>
                  <a:gd name="T46" fmla="*/ 2 w 68"/>
                  <a:gd name="T47" fmla="*/ 5 h 60"/>
                  <a:gd name="T48" fmla="*/ 1 w 68"/>
                  <a:gd name="T49" fmla="*/ 6 h 60"/>
                  <a:gd name="T50" fmla="*/ 1 w 68"/>
                  <a:gd name="T51" fmla="*/ 7 h 60"/>
                  <a:gd name="T52" fmla="*/ 0 w 68"/>
                  <a:gd name="T53" fmla="*/ 8 h 60"/>
                  <a:gd name="T54" fmla="*/ 0 w 68"/>
                  <a:gd name="T55" fmla="*/ 9 h 60"/>
                  <a:gd name="T56" fmla="*/ 0 w 68"/>
                  <a:gd name="T57" fmla="*/ 10 h 60"/>
                  <a:gd name="T58" fmla="*/ 0 w 68"/>
                  <a:gd name="T59" fmla="*/ 11 h 60"/>
                  <a:gd name="T60" fmla="*/ 1 w 68"/>
                  <a:gd name="T61" fmla="*/ 12 h 60"/>
                  <a:gd name="T62" fmla="*/ 2 w 68"/>
                  <a:gd name="T63" fmla="*/ 13 h 60"/>
                  <a:gd name="T64" fmla="*/ 3 w 68"/>
                  <a:gd name="T65" fmla="*/ 14 h 60"/>
                  <a:gd name="T66" fmla="*/ 4 w 68"/>
                  <a:gd name="T67" fmla="*/ 15 h 60"/>
                  <a:gd name="T68" fmla="*/ 4 w 68"/>
                  <a:gd name="T69" fmla="*/ 15 h 60"/>
                  <a:gd name="T70" fmla="*/ 6 w 68"/>
                  <a:gd name="T71" fmla="*/ 15 h 60"/>
                  <a:gd name="T72" fmla="*/ 7 w 68"/>
                  <a:gd name="T73" fmla="*/ 15 h 60"/>
                  <a:gd name="T74" fmla="*/ 8 w 68"/>
                  <a:gd name="T75" fmla="*/ 15 h 60"/>
                  <a:gd name="T76" fmla="*/ 9 w 68"/>
                  <a:gd name="T77" fmla="*/ 15 h 60"/>
                  <a:gd name="T78" fmla="*/ 11 w 68"/>
                  <a:gd name="T79" fmla="*/ 14 h 60"/>
                  <a:gd name="T80" fmla="*/ 12 w 68"/>
                  <a:gd name="T81" fmla="*/ 14 h 6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60"/>
                  <a:gd name="T125" fmla="*/ 68 w 68"/>
                  <a:gd name="T126" fmla="*/ 60 h 6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60">
                    <a:moveTo>
                      <a:pt x="49" y="54"/>
                    </a:moveTo>
                    <a:lnTo>
                      <a:pt x="52" y="51"/>
                    </a:lnTo>
                    <a:lnTo>
                      <a:pt x="54" y="48"/>
                    </a:lnTo>
                    <a:lnTo>
                      <a:pt x="61" y="41"/>
                    </a:lnTo>
                    <a:lnTo>
                      <a:pt x="61" y="38"/>
                    </a:lnTo>
                    <a:lnTo>
                      <a:pt x="64" y="34"/>
                    </a:lnTo>
                    <a:lnTo>
                      <a:pt x="68" y="29"/>
                    </a:lnTo>
                    <a:lnTo>
                      <a:pt x="68" y="26"/>
                    </a:lnTo>
                    <a:lnTo>
                      <a:pt x="68" y="19"/>
                    </a:lnTo>
                    <a:lnTo>
                      <a:pt x="68" y="16"/>
                    </a:lnTo>
                    <a:lnTo>
                      <a:pt x="64" y="12"/>
                    </a:lnTo>
                    <a:lnTo>
                      <a:pt x="61" y="9"/>
                    </a:lnTo>
                    <a:lnTo>
                      <a:pt x="58" y="6"/>
                    </a:lnTo>
                    <a:lnTo>
                      <a:pt x="54" y="4"/>
                    </a:lnTo>
                    <a:lnTo>
                      <a:pt x="52" y="4"/>
                    </a:lnTo>
                    <a:lnTo>
                      <a:pt x="46" y="0"/>
                    </a:lnTo>
                    <a:lnTo>
                      <a:pt x="42" y="0"/>
                    </a:lnTo>
                    <a:lnTo>
                      <a:pt x="36" y="4"/>
                    </a:lnTo>
                    <a:lnTo>
                      <a:pt x="32" y="4"/>
                    </a:lnTo>
                    <a:lnTo>
                      <a:pt x="26" y="4"/>
                    </a:lnTo>
                    <a:lnTo>
                      <a:pt x="20" y="6"/>
                    </a:lnTo>
                    <a:lnTo>
                      <a:pt x="17" y="9"/>
                    </a:lnTo>
                    <a:lnTo>
                      <a:pt x="10" y="12"/>
                    </a:lnTo>
                    <a:lnTo>
                      <a:pt x="7" y="19"/>
                    </a:lnTo>
                    <a:lnTo>
                      <a:pt x="4" y="22"/>
                    </a:lnTo>
                    <a:lnTo>
                      <a:pt x="4" y="26"/>
                    </a:lnTo>
                    <a:lnTo>
                      <a:pt x="0" y="32"/>
                    </a:lnTo>
                    <a:lnTo>
                      <a:pt x="0" y="34"/>
                    </a:lnTo>
                    <a:lnTo>
                      <a:pt x="0" y="38"/>
                    </a:lnTo>
                    <a:lnTo>
                      <a:pt x="0" y="44"/>
                    </a:lnTo>
                    <a:lnTo>
                      <a:pt x="4" y="48"/>
                    </a:lnTo>
                    <a:lnTo>
                      <a:pt x="7" y="51"/>
                    </a:lnTo>
                    <a:lnTo>
                      <a:pt x="10" y="54"/>
                    </a:lnTo>
                    <a:lnTo>
                      <a:pt x="14" y="58"/>
                    </a:lnTo>
                    <a:lnTo>
                      <a:pt x="17" y="58"/>
                    </a:lnTo>
                    <a:lnTo>
                      <a:pt x="23" y="58"/>
                    </a:lnTo>
                    <a:lnTo>
                      <a:pt x="26" y="60"/>
                    </a:lnTo>
                    <a:lnTo>
                      <a:pt x="32" y="58"/>
                    </a:lnTo>
                    <a:lnTo>
                      <a:pt x="36" y="58"/>
                    </a:lnTo>
                    <a:lnTo>
                      <a:pt x="42" y="54"/>
                    </a:lnTo>
                    <a:lnTo>
                      <a:pt x="49"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7" name="Freeform 403">
                <a:extLst>
                  <a:ext uri="{FF2B5EF4-FFF2-40B4-BE49-F238E27FC236}">
                    <a16:creationId xmlns:a16="http://schemas.microsoft.com/office/drawing/2014/main" id="{1EEF2EB1-E152-4DFF-B7D4-2A9C7C5BE0C4}"/>
                  </a:ext>
                </a:extLst>
              </p:cNvPr>
              <p:cNvSpPr>
                <a:spLocks noEditPoints="1"/>
              </p:cNvSpPr>
              <p:nvPr/>
            </p:nvSpPr>
            <p:spPr bwMode="auto">
              <a:xfrm>
                <a:off x="3213" y="3241"/>
                <a:ext cx="21" cy="20"/>
              </a:xfrm>
              <a:custGeom>
                <a:avLst/>
                <a:gdLst>
                  <a:gd name="T0" fmla="*/ 17 w 85"/>
                  <a:gd name="T1" fmla="*/ 17 h 82"/>
                  <a:gd name="T2" fmla="*/ 14 w 85"/>
                  <a:gd name="T3" fmla="*/ 12 h 82"/>
                  <a:gd name="T4" fmla="*/ 14 w 85"/>
                  <a:gd name="T5" fmla="*/ 12 h 82"/>
                  <a:gd name="T6" fmla="*/ 17 w 85"/>
                  <a:gd name="T7" fmla="*/ 16 h 82"/>
                  <a:gd name="T8" fmla="*/ 20 w 85"/>
                  <a:gd name="T9" fmla="*/ 12 h 82"/>
                  <a:gd name="T10" fmla="*/ 15 w 85"/>
                  <a:gd name="T11" fmla="*/ 12 h 82"/>
                  <a:gd name="T12" fmla="*/ 16 w 85"/>
                  <a:gd name="T13" fmla="*/ 9 h 82"/>
                  <a:gd name="T14" fmla="*/ 20 w 85"/>
                  <a:gd name="T15" fmla="*/ 12 h 82"/>
                  <a:gd name="T16" fmla="*/ 20 w 85"/>
                  <a:gd name="T17" fmla="*/ 12 h 82"/>
                  <a:gd name="T18" fmla="*/ 21 w 85"/>
                  <a:gd name="T19" fmla="*/ 10 h 82"/>
                  <a:gd name="T20" fmla="*/ 16 w 85"/>
                  <a:gd name="T21" fmla="*/ 9 h 82"/>
                  <a:gd name="T22" fmla="*/ 16 w 85"/>
                  <a:gd name="T23" fmla="*/ 6 h 82"/>
                  <a:gd name="T24" fmla="*/ 21 w 85"/>
                  <a:gd name="T25" fmla="*/ 6 h 82"/>
                  <a:gd name="T26" fmla="*/ 20 w 85"/>
                  <a:gd name="T27" fmla="*/ 5 h 82"/>
                  <a:gd name="T28" fmla="*/ 16 w 85"/>
                  <a:gd name="T29" fmla="*/ 7 h 82"/>
                  <a:gd name="T30" fmla="*/ 15 w 85"/>
                  <a:gd name="T31" fmla="*/ 6 h 82"/>
                  <a:gd name="T32" fmla="*/ 17 w 85"/>
                  <a:gd name="T33" fmla="*/ 1 h 82"/>
                  <a:gd name="T34" fmla="*/ 15 w 85"/>
                  <a:gd name="T35" fmla="*/ 1 h 82"/>
                  <a:gd name="T36" fmla="*/ 15 w 85"/>
                  <a:gd name="T37" fmla="*/ 3 h 82"/>
                  <a:gd name="T38" fmla="*/ 14 w 85"/>
                  <a:gd name="T39" fmla="*/ 5 h 82"/>
                  <a:gd name="T40" fmla="*/ 13 w 85"/>
                  <a:gd name="T41" fmla="*/ 5 h 82"/>
                  <a:gd name="T42" fmla="*/ 12 w 85"/>
                  <a:gd name="T43" fmla="*/ 0 h 82"/>
                  <a:gd name="T44" fmla="*/ 10 w 85"/>
                  <a:gd name="T45" fmla="*/ 1 h 82"/>
                  <a:gd name="T46" fmla="*/ 11 w 85"/>
                  <a:gd name="T47" fmla="*/ 3 h 82"/>
                  <a:gd name="T48" fmla="*/ 11 w 85"/>
                  <a:gd name="T49" fmla="*/ 5 h 82"/>
                  <a:gd name="T50" fmla="*/ 7 w 85"/>
                  <a:gd name="T51" fmla="*/ 1 h 82"/>
                  <a:gd name="T52" fmla="*/ 8 w 85"/>
                  <a:gd name="T53" fmla="*/ 6 h 82"/>
                  <a:gd name="T54" fmla="*/ 6 w 85"/>
                  <a:gd name="T55" fmla="*/ 2 h 82"/>
                  <a:gd name="T56" fmla="*/ 5 w 85"/>
                  <a:gd name="T57" fmla="*/ 2 h 82"/>
                  <a:gd name="T58" fmla="*/ 8 w 85"/>
                  <a:gd name="T59" fmla="*/ 6 h 82"/>
                  <a:gd name="T60" fmla="*/ 2 w 85"/>
                  <a:gd name="T61" fmla="*/ 4 h 82"/>
                  <a:gd name="T62" fmla="*/ 6 w 85"/>
                  <a:gd name="T63" fmla="*/ 8 h 82"/>
                  <a:gd name="T64" fmla="*/ 5 w 85"/>
                  <a:gd name="T65" fmla="*/ 9 h 82"/>
                  <a:gd name="T66" fmla="*/ 2 w 85"/>
                  <a:gd name="T67" fmla="*/ 5 h 82"/>
                  <a:gd name="T68" fmla="*/ 1 w 85"/>
                  <a:gd name="T69" fmla="*/ 8 h 82"/>
                  <a:gd name="T70" fmla="*/ 5 w 85"/>
                  <a:gd name="T71" fmla="*/ 9 h 82"/>
                  <a:gd name="T72" fmla="*/ 4 w 85"/>
                  <a:gd name="T73" fmla="*/ 11 h 82"/>
                  <a:gd name="T74" fmla="*/ 0 w 85"/>
                  <a:gd name="T75" fmla="*/ 9 h 82"/>
                  <a:gd name="T76" fmla="*/ 0 w 85"/>
                  <a:gd name="T77" fmla="*/ 10 h 82"/>
                  <a:gd name="T78" fmla="*/ 4 w 85"/>
                  <a:gd name="T79" fmla="*/ 11 h 82"/>
                  <a:gd name="T80" fmla="*/ 0 w 85"/>
                  <a:gd name="T81" fmla="*/ 15 h 82"/>
                  <a:gd name="T82" fmla="*/ 4 w 85"/>
                  <a:gd name="T83" fmla="*/ 12 h 82"/>
                  <a:gd name="T84" fmla="*/ 4 w 85"/>
                  <a:gd name="T85" fmla="*/ 12 h 82"/>
                  <a:gd name="T86" fmla="*/ 1 w 85"/>
                  <a:gd name="T87" fmla="*/ 16 h 82"/>
                  <a:gd name="T88" fmla="*/ 2 w 85"/>
                  <a:gd name="T89" fmla="*/ 17 h 82"/>
                  <a:gd name="T90" fmla="*/ 6 w 85"/>
                  <a:gd name="T91" fmla="*/ 14 h 82"/>
                  <a:gd name="T92" fmla="*/ 7 w 85"/>
                  <a:gd name="T93" fmla="*/ 15 h 82"/>
                  <a:gd name="T94" fmla="*/ 4 w 85"/>
                  <a:gd name="T95" fmla="*/ 18 h 82"/>
                  <a:gd name="T96" fmla="*/ 5 w 85"/>
                  <a:gd name="T97" fmla="*/ 19 h 82"/>
                  <a:gd name="T98" fmla="*/ 6 w 85"/>
                  <a:gd name="T99" fmla="*/ 14 h 82"/>
                  <a:gd name="T100" fmla="*/ 9 w 85"/>
                  <a:gd name="T101" fmla="*/ 15 h 82"/>
                  <a:gd name="T102" fmla="*/ 8 w 85"/>
                  <a:gd name="T103" fmla="*/ 20 h 82"/>
                  <a:gd name="T104" fmla="*/ 11 w 85"/>
                  <a:gd name="T105" fmla="*/ 18 h 82"/>
                  <a:gd name="T106" fmla="*/ 10 w 85"/>
                  <a:gd name="T107" fmla="*/ 17 h 82"/>
                  <a:gd name="T108" fmla="*/ 10 w 85"/>
                  <a:gd name="T109" fmla="*/ 14 h 82"/>
                  <a:gd name="T110" fmla="*/ 10 w 85"/>
                  <a:gd name="T111" fmla="*/ 14 h 82"/>
                  <a:gd name="T112" fmla="*/ 12 w 85"/>
                  <a:gd name="T113" fmla="*/ 13 h 82"/>
                  <a:gd name="T114" fmla="*/ 14 w 85"/>
                  <a:gd name="T115" fmla="*/ 18 h 8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5"/>
                  <a:gd name="T175" fmla="*/ 0 h 82"/>
                  <a:gd name="T176" fmla="*/ 85 w 85"/>
                  <a:gd name="T177" fmla="*/ 82 h 82"/>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5" h="82">
                    <a:moveTo>
                      <a:pt x="50" y="58"/>
                    </a:moveTo>
                    <a:lnTo>
                      <a:pt x="52" y="54"/>
                    </a:lnTo>
                    <a:lnTo>
                      <a:pt x="67" y="68"/>
                    </a:lnTo>
                    <a:lnTo>
                      <a:pt x="63" y="71"/>
                    </a:lnTo>
                    <a:lnTo>
                      <a:pt x="50" y="58"/>
                    </a:lnTo>
                    <a:close/>
                    <a:moveTo>
                      <a:pt x="67" y="68"/>
                    </a:moveTo>
                    <a:lnTo>
                      <a:pt x="67" y="68"/>
                    </a:lnTo>
                    <a:lnTo>
                      <a:pt x="60" y="61"/>
                    </a:lnTo>
                    <a:lnTo>
                      <a:pt x="67" y="68"/>
                    </a:lnTo>
                    <a:close/>
                    <a:moveTo>
                      <a:pt x="52" y="54"/>
                    </a:moveTo>
                    <a:lnTo>
                      <a:pt x="56" y="51"/>
                    </a:lnTo>
                    <a:lnTo>
                      <a:pt x="70" y="64"/>
                    </a:lnTo>
                    <a:lnTo>
                      <a:pt x="67" y="68"/>
                    </a:lnTo>
                    <a:lnTo>
                      <a:pt x="52" y="54"/>
                    </a:lnTo>
                    <a:close/>
                    <a:moveTo>
                      <a:pt x="56" y="51"/>
                    </a:moveTo>
                    <a:lnTo>
                      <a:pt x="66" y="41"/>
                    </a:lnTo>
                    <a:lnTo>
                      <a:pt x="56" y="51"/>
                    </a:lnTo>
                    <a:lnTo>
                      <a:pt x="62" y="58"/>
                    </a:lnTo>
                    <a:lnTo>
                      <a:pt x="56" y="51"/>
                    </a:lnTo>
                    <a:close/>
                    <a:moveTo>
                      <a:pt x="56" y="51"/>
                    </a:moveTo>
                    <a:lnTo>
                      <a:pt x="62" y="44"/>
                    </a:lnTo>
                    <a:lnTo>
                      <a:pt x="76" y="58"/>
                    </a:lnTo>
                    <a:lnTo>
                      <a:pt x="70" y="64"/>
                    </a:lnTo>
                    <a:lnTo>
                      <a:pt x="56" y="51"/>
                    </a:lnTo>
                    <a:close/>
                    <a:moveTo>
                      <a:pt x="79" y="51"/>
                    </a:moveTo>
                    <a:lnTo>
                      <a:pt x="79" y="55"/>
                    </a:lnTo>
                    <a:lnTo>
                      <a:pt x="76" y="58"/>
                    </a:lnTo>
                    <a:lnTo>
                      <a:pt x="69" y="51"/>
                    </a:lnTo>
                    <a:lnTo>
                      <a:pt x="79" y="51"/>
                    </a:lnTo>
                    <a:close/>
                    <a:moveTo>
                      <a:pt x="60" y="51"/>
                    </a:moveTo>
                    <a:lnTo>
                      <a:pt x="60" y="48"/>
                    </a:lnTo>
                    <a:lnTo>
                      <a:pt x="79" y="48"/>
                    </a:lnTo>
                    <a:lnTo>
                      <a:pt x="79" y="51"/>
                    </a:lnTo>
                    <a:lnTo>
                      <a:pt x="60" y="51"/>
                    </a:lnTo>
                    <a:close/>
                    <a:moveTo>
                      <a:pt x="60" y="48"/>
                    </a:moveTo>
                    <a:lnTo>
                      <a:pt x="60" y="44"/>
                    </a:lnTo>
                    <a:lnTo>
                      <a:pt x="62" y="41"/>
                    </a:lnTo>
                    <a:lnTo>
                      <a:pt x="69" y="48"/>
                    </a:lnTo>
                    <a:lnTo>
                      <a:pt x="60" y="48"/>
                    </a:lnTo>
                    <a:close/>
                    <a:moveTo>
                      <a:pt x="62" y="41"/>
                    </a:moveTo>
                    <a:lnTo>
                      <a:pt x="66" y="38"/>
                    </a:lnTo>
                    <a:lnTo>
                      <a:pt x="79" y="51"/>
                    </a:lnTo>
                    <a:lnTo>
                      <a:pt x="76" y="54"/>
                    </a:lnTo>
                    <a:lnTo>
                      <a:pt x="62" y="41"/>
                    </a:lnTo>
                    <a:close/>
                    <a:moveTo>
                      <a:pt x="81" y="49"/>
                    </a:moveTo>
                    <a:lnTo>
                      <a:pt x="80" y="50"/>
                    </a:lnTo>
                    <a:lnTo>
                      <a:pt x="79" y="51"/>
                    </a:lnTo>
                    <a:lnTo>
                      <a:pt x="72" y="44"/>
                    </a:lnTo>
                    <a:lnTo>
                      <a:pt x="81" y="49"/>
                    </a:lnTo>
                    <a:close/>
                    <a:moveTo>
                      <a:pt x="63" y="41"/>
                    </a:moveTo>
                    <a:lnTo>
                      <a:pt x="67" y="35"/>
                    </a:lnTo>
                    <a:lnTo>
                      <a:pt x="84" y="42"/>
                    </a:lnTo>
                    <a:lnTo>
                      <a:pt x="81" y="49"/>
                    </a:lnTo>
                    <a:lnTo>
                      <a:pt x="63" y="41"/>
                    </a:lnTo>
                    <a:close/>
                    <a:moveTo>
                      <a:pt x="85" y="39"/>
                    </a:moveTo>
                    <a:lnTo>
                      <a:pt x="85" y="41"/>
                    </a:lnTo>
                    <a:lnTo>
                      <a:pt x="84" y="42"/>
                    </a:lnTo>
                    <a:lnTo>
                      <a:pt x="76" y="39"/>
                    </a:lnTo>
                    <a:lnTo>
                      <a:pt x="85" y="39"/>
                    </a:lnTo>
                    <a:close/>
                    <a:moveTo>
                      <a:pt x="66" y="39"/>
                    </a:moveTo>
                    <a:lnTo>
                      <a:pt x="66" y="36"/>
                    </a:lnTo>
                    <a:lnTo>
                      <a:pt x="85" y="36"/>
                    </a:lnTo>
                    <a:lnTo>
                      <a:pt x="85" y="39"/>
                    </a:lnTo>
                    <a:lnTo>
                      <a:pt x="66" y="39"/>
                    </a:lnTo>
                    <a:close/>
                    <a:moveTo>
                      <a:pt x="66" y="36"/>
                    </a:moveTo>
                    <a:lnTo>
                      <a:pt x="66" y="29"/>
                    </a:lnTo>
                    <a:lnTo>
                      <a:pt x="85" y="29"/>
                    </a:lnTo>
                    <a:lnTo>
                      <a:pt x="85" y="36"/>
                    </a:lnTo>
                    <a:lnTo>
                      <a:pt x="66" y="36"/>
                    </a:lnTo>
                    <a:close/>
                    <a:moveTo>
                      <a:pt x="66" y="29"/>
                    </a:moveTo>
                    <a:lnTo>
                      <a:pt x="66" y="26"/>
                    </a:lnTo>
                    <a:lnTo>
                      <a:pt x="85" y="26"/>
                    </a:lnTo>
                    <a:lnTo>
                      <a:pt x="85" y="29"/>
                    </a:lnTo>
                    <a:lnTo>
                      <a:pt x="66" y="29"/>
                    </a:lnTo>
                    <a:close/>
                    <a:moveTo>
                      <a:pt x="82" y="19"/>
                    </a:moveTo>
                    <a:lnTo>
                      <a:pt x="85" y="22"/>
                    </a:lnTo>
                    <a:lnTo>
                      <a:pt x="85" y="26"/>
                    </a:lnTo>
                    <a:lnTo>
                      <a:pt x="76" y="26"/>
                    </a:lnTo>
                    <a:lnTo>
                      <a:pt x="82" y="19"/>
                    </a:lnTo>
                    <a:close/>
                    <a:moveTo>
                      <a:pt x="69" y="32"/>
                    </a:moveTo>
                    <a:lnTo>
                      <a:pt x="66" y="29"/>
                    </a:lnTo>
                    <a:lnTo>
                      <a:pt x="79" y="16"/>
                    </a:lnTo>
                    <a:lnTo>
                      <a:pt x="82" y="19"/>
                    </a:lnTo>
                    <a:lnTo>
                      <a:pt x="69" y="32"/>
                    </a:lnTo>
                    <a:close/>
                    <a:moveTo>
                      <a:pt x="66" y="29"/>
                    </a:moveTo>
                    <a:lnTo>
                      <a:pt x="62" y="26"/>
                    </a:lnTo>
                    <a:lnTo>
                      <a:pt x="76" y="12"/>
                    </a:lnTo>
                    <a:lnTo>
                      <a:pt x="79" y="16"/>
                    </a:lnTo>
                    <a:lnTo>
                      <a:pt x="66" y="29"/>
                    </a:lnTo>
                    <a:close/>
                    <a:moveTo>
                      <a:pt x="62" y="26"/>
                    </a:moveTo>
                    <a:lnTo>
                      <a:pt x="59" y="24"/>
                    </a:lnTo>
                    <a:lnTo>
                      <a:pt x="72" y="9"/>
                    </a:lnTo>
                    <a:lnTo>
                      <a:pt x="76" y="12"/>
                    </a:lnTo>
                    <a:lnTo>
                      <a:pt x="62" y="26"/>
                    </a:lnTo>
                    <a:close/>
                    <a:moveTo>
                      <a:pt x="59" y="24"/>
                    </a:moveTo>
                    <a:lnTo>
                      <a:pt x="56" y="20"/>
                    </a:lnTo>
                    <a:lnTo>
                      <a:pt x="70" y="6"/>
                    </a:lnTo>
                    <a:lnTo>
                      <a:pt x="72" y="9"/>
                    </a:lnTo>
                    <a:lnTo>
                      <a:pt x="59" y="24"/>
                    </a:lnTo>
                    <a:close/>
                    <a:moveTo>
                      <a:pt x="62" y="4"/>
                    </a:moveTo>
                    <a:lnTo>
                      <a:pt x="67" y="4"/>
                    </a:lnTo>
                    <a:lnTo>
                      <a:pt x="70" y="6"/>
                    </a:lnTo>
                    <a:lnTo>
                      <a:pt x="62" y="14"/>
                    </a:lnTo>
                    <a:lnTo>
                      <a:pt x="62" y="4"/>
                    </a:lnTo>
                    <a:close/>
                    <a:moveTo>
                      <a:pt x="62" y="22"/>
                    </a:moveTo>
                    <a:lnTo>
                      <a:pt x="60" y="22"/>
                    </a:lnTo>
                    <a:lnTo>
                      <a:pt x="60" y="4"/>
                    </a:lnTo>
                    <a:lnTo>
                      <a:pt x="62" y="4"/>
                    </a:lnTo>
                    <a:lnTo>
                      <a:pt x="62" y="22"/>
                    </a:lnTo>
                    <a:close/>
                    <a:moveTo>
                      <a:pt x="60" y="22"/>
                    </a:moveTo>
                    <a:lnTo>
                      <a:pt x="58" y="22"/>
                    </a:lnTo>
                    <a:lnTo>
                      <a:pt x="56" y="21"/>
                    </a:lnTo>
                    <a:lnTo>
                      <a:pt x="60" y="14"/>
                    </a:lnTo>
                    <a:lnTo>
                      <a:pt x="60" y="22"/>
                    </a:lnTo>
                    <a:close/>
                    <a:moveTo>
                      <a:pt x="56" y="21"/>
                    </a:moveTo>
                    <a:lnTo>
                      <a:pt x="49" y="18"/>
                    </a:lnTo>
                    <a:lnTo>
                      <a:pt x="58" y="1"/>
                    </a:lnTo>
                    <a:lnTo>
                      <a:pt x="63" y="5"/>
                    </a:lnTo>
                    <a:lnTo>
                      <a:pt x="56" y="21"/>
                    </a:lnTo>
                    <a:close/>
                    <a:moveTo>
                      <a:pt x="54" y="0"/>
                    </a:moveTo>
                    <a:lnTo>
                      <a:pt x="56" y="0"/>
                    </a:lnTo>
                    <a:lnTo>
                      <a:pt x="58" y="1"/>
                    </a:lnTo>
                    <a:lnTo>
                      <a:pt x="54" y="10"/>
                    </a:lnTo>
                    <a:lnTo>
                      <a:pt x="54" y="0"/>
                    </a:lnTo>
                    <a:close/>
                    <a:moveTo>
                      <a:pt x="54" y="19"/>
                    </a:moveTo>
                    <a:lnTo>
                      <a:pt x="50" y="19"/>
                    </a:lnTo>
                    <a:lnTo>
                      <a:pt x="50" y="0"/>
                    </a:lnTo>
                    <a:lnTo>
                      <a:pt x="54" y="0"/>
                    </a:lnTo>
                    <a:lnTo>
                      <a:pt x="54" y="19"/>
                    </a:lnTo>
                    <a:close/>
                    <a:moveTo>
                      <a:pt x="46" y="1"/>
                    </a:moveTo>
                    <a:lnTo>
                      <a:pt x="48" y="0"/>
                    </a:lnTo>
                    <a:lnTo>
                      <a:pt x="50" y="0"/>
                    </a:lnTo>
                    <a:lnTo>
                      <a:pt x="50" y="10"/>
                    </a:lnTo>
                    <a:lnTo>
                      <a:pt x="46" y="1"/>
                    </a:lnTo>
                    <a:close/>
                    <a:moveTo>
                      <a:pt x="55" y="18"/>
                    </a:moveTo>
                    <a:lnTo>
                      <a:pt x="48" y="21"/>
                    </a:lnTo>
                    <a:lnTo>
                      <a:pt x="39" y="5"/>
                    </a:lnTo>
                    <a:lnTo>
                      <a:pt x="46" y="1"/>
                    </a:lnTo>
                    <a:lnTo>
                      <a:pt x="55" y="18"/>
                    </a:lnTo>
                    <a:close/>
                    <a:moveTo>
                      <a:pt x="48" y="21"/>
                    </a:moveTo>
                    <a:lnTo>
                      <a:pt x="46" y="22"/>
                    </a:lnTo>
                    <a:lnTo>
                      <a:pt x="44" y="22"/>
                    </a:lnTo>
                    <a:lnTo>
                      <a:pt x="44" y="14"/>
                    </a:lnTo>
                    <a:lnTo>
                      <a:pt x="48" y="21"/>
                    </a:lnTo>
                    <a:close/>
                    <a:moveTo>
                      <a:pt x="44" y="22"/>
                    </a:moveTo>
                    <a:lnTo>
                      <a:pt x="40" y="22"/>
                    </a:lnTo>
                    <a:lnTo>
                      <a:pt x="40" y="4"/>
                    </a:lnTo>
                    <a:lnTo>
                      <a:pt x="44" y="4"/>
                    </a:lnTo>
                    <a:lnTo>
                      <a:pt x="44" y="22"/>
                    </a:lnTo>
                    <a:close/>
                    <a:moveTo>
                      <a:pt x="40" y="22"/>
                    </a:moveTo>
                    <a:lnTo>
                      <a:pt x="34" y="22"/>
                    </a:lnTo>
                    <a:lnTo>
                      <a:pt x="34" y="4"/>
                    </a:lnTo>
                    <a:lnTo>
                      <a:pt x="40" y="4"/>
                    </a:lnTo>
                    <a:lnTo>
                      <a:pt x="40" y="22"/>
                    </a:lnTo>
                    <a:close/>
                    <a:moveTo>
                      <a:pt x="30" y="5"/>
                    </a:moveTo>
                    <a:lnTo>
                      <a:pt x="31" y="4"/>
                    </a:lnTo>
                    <a:lnTo>
                      <a:pt x="34" y="4"/>
                    </a:lnTo>
                    <a:lnTo>
                      <a:pt x="34" y="14"/>
                    </a:lnTo>
                    <a:lnTo>
                      <a:pt x="30" y="5"/>
                    </a:lnTo>
                    <a:close/>
                    <a:moveTo>
                      <a:pt x="38" y="21"/>
                    </a:moveTo>
                    <a:lnTo>
                      <a:pt x="33" y="25"/>
                    </a:lnTo>
                    <a:lnTo>
                      <a:pt x="24" y="8"/>
                    </a:lnTo>
                    <a:lnTo>
                      <a:pt x="30" y="5"/>
                    </a:lnTo>
                    <a:lnTo>
                      <a:pt x="38" y="21"/>
                    </a:lnTo>
                    <a:close/>
                    <a:moveTo>
                      <a:pt x="22" y="9"/>
                    </a:moveTo>
                    <a:lnTo>
                      <a:pt x="23" y="8"/>
                    </a:lnTo>
                    <a:lnTo>
                      <a:pt x="24" y="8"/>
                    </a:lnTo>
                    <a:lnTo>
                      <a:pt x="28" y="16"/>
                    </a:lnTo>
                    <a:lnTo>
                      <a:pt x="22" y="9"/>
                    </a:lnTo>
                    <a:close/>
                    <a:moveTo>
                      <a:pt x="35" y="24"/>
                    </a:moveTo>
                    <a:lnTo>
                      <a:pt x="31" y="26"/>
                    </a:lnTo>
                    <a:lnTo>
                      <a:pt x="18" y="12"/>
                    </a:lnTo>
                    <a:lnTo>
                      <a:pt x="22" y="9"/>
                    </a:lnTo>
                    <a:lnTo>
                      <a:pt x="35" y="24"/>
                    </a:lnTo>
                    <a:close/>
                    <a:moveTo>
                      <a:pt x="31" y="26"/>
                    </a:moveTo>
                    <a:lnTo>
                      <a:pt x="30" y="27"/>
                    </a:lnTo>
                    <a:lnTo>
                      <a:pt x="29" y="28"/>
                    </a:lnTo>
                    <a:lnTo>
                      <a:pt x="25" y="19"/>
                    </a:lnTo>
                    <a:lnTo>
                      <a:pt x="31" y="26"/>
                    </a:lnTo>
                    <a:close/>
                    <a:moveTo>
                      <a:pt x="29" y="28"/>
                    </a:moveTo>
                    <a:lnTo>
                      <a:pt x="23" y="31"/>
                    </a:lnTo>
                    <a:lnTo>
                      <a:pt x="14" y="14"/>
                    </a:lnTo>
                    <a:lnTo>
                      <a:pt x="20" y="11"/>
                    </a:lnTo>
                    <a:lnTo>
                      <a:pt x="29" y="28"/>
                    </a:lnTo>
                    <a:close/>
                    <a:moveTo>
                      <a:pt x="9" y="18"/>
                    </a:moveTo>
                    <a:lnTo>
                      <a:pt x="12" y="16"/>
                    </a:lnTo>
                    <a:lnTo>
                      <a:pt x="14" y="14"/>
                    </a:lnTo>
                    <a:lnTo>
                      <a:pt x="18" y="22"/>
                    </a:lnTo>
                    <a:lnTo>
                      <a:pt x="9" y="18"/>
                    </a:lnTo>
                    <a:close/>
                    <a:moveTo>
                      <a:pt x="27" y="27"/>
                    </a:moveTo>
                    <a:lnTo>
                      <a:pt x="24" y="33"/>
                    </a:lnTo>
                    <a:lnTo>
                      <a:pt x="6" y="25"/>
                    </a:lnTo>
                    <a:lnTo>
                      <a:pt x="9" y="18"/>
                    </a:lnTo>
                    <a:lnTo>
                      <a:pt x="27" y="27"/>
                    </a:lnTo>
                    <a:close/>
                    <a:moveTo>
                      <a:pt x="24" y="33"/>
                    </a:moveTo>
                    <a:lnTo>
                      <a:pt x="23" y="35"/>
                    </a:lnTo>
                    <a:lnTo>
                      <a:pt x="22" y="36"/>
                    </a:lnTo>
                    <a:lnTo>
                      <a:pt x="15" y="29"/>
                    </a:lnTo>
                    <a:lnTo>
                      <a:pt x="24" y="33"/>
                    </a:lnTo>
                    <a:close/>
                    <a:moveTo>
                      <a:pt x="22" y="36"/>
                    </a:moveTo>
                    <a:lnTo>
                      <a:pt x="18" y="39"/>
                    </a:lnTo>
                    <a:lnTo>
                      <a:pt x="5" y="26"/>
                    </a:lnTo>
                    <a:lnTo>
                      <a:pt x="8" y="22"/>
                    </a:lnTo>
                    <a:lnTo>
                      <a:pt x="22" y="36"/>
                    </a:lnTo>
                    <a:close/>
                    <a:moveTo>
                      <a:pt x="3" y="32"/>
                    </a:moveTo>
                    <a:lnTo>
                      <a:pt x="3" y="28"/>
                    </a:lnTo>
                    <a:lnTo>
                      <a:pt x="5" y="26"/>
                    </a:lnTo>
                    <a:lnTo>
                      <a:pt x="12" y="32"/>
                    </a:lnTo>
                    <a:lnTo>
                      <a:pt x="3" y="32"/>
                    </a:lnTo>
                    <a:close/>
                    <a:moveTo>
                      <a:pt x="22" y="32"/>
                    </a:moveTo>
                    <a:lnTo>
                      <a:pt x="22" y="36"/>
                    </a:lnTo>
                    <a:lnTo>
                      <a:pt x="3" y="36"/>
                    </a:lnTo>
                    <a:lnTo>
                      <a:pt x="3" y="32"/>
                    </a:lnTo>
                    <a:lnTo>
                      <a:pt x="22" y="32"/>
                    </a:lnTo>
                    <a:close/>
                    <a:moveTo>
                      <a:pt x="22" y="36"/>
                    </a:moveTo>
                    <a:lnTo>
                      <a:pt x="22" y="38"/>
                    </a:lnTo>
                    <a:lnTo>
                      <a:pt x="20" y="40"/>
                    </a:lnTo>
                    <a:lnTo>
                      <a:pt x="12" y="36"/>
                    </a:lnTo>
                    <a:lnTo>
                      <a:pt x="22" y="36"/>
                    </a:lnTo>
                    <a:close/>
                    <a:moveTo>
                      <a:pt x="20" y="40"/>
                    </a:moveTo>
                    <a:lnTo>
                      <a:pt x="17" y="46"/>
                    </a:lnTo>
                    <a:lnTo>
                      <a:pt x="1" y="38"/>
                    </a:lnTo>
                    <a:lnTo>
                      <a:pt x="4" y="31"/>
                    </a:lnTo>
                    <a:lnTo>
                      <a:pt x="20" y="40"/>
                    </a:lnTo>
                    <a:close/>
                    <a:moveTo>
                      <a:pt x="0" y="42"/>
                    </a:moveTo>
                    <a:lnTo>
                      <a:pt x="0" y="39"/>
                    </a:lnTo>
                    <a:lnTo>
                      <a:pt x="1" y="38"/>
                    </a:lnTo>
                    <a:lnTo>
                      <a:pt x="8" y="42"/>
                    </a:lnTo>
                    <a:lnTo>
                      <a:pt x="0" y="42"/>
                    </a:lnTo>
                    <a:close/>
                    <a:moveTo>
                      <a:pt x="18" y="42"/>
                    </a:moveTo>
                    <a:lnTo>
                      <a:pt x="18" y="44"/>
                    </a:lnTo>
                    <a:lnTo>
                      <a:pt x="0" y="44"/>
                    </a:lnTo>
                    <a:lnTo>
                      <a:pt x="0" y="42"/>
                    </a:lnTo>
                    <a:lnTo>
                      <a:pt x="18" y="42"/>
                    </a:lnTo>
                    <a:close/>
                    <a:moveTo>
                      <a:pt x="18" y="44"/>
                    </a:moveTo>
                    <a:lnTo>
                      <a:pt x="18" y="48"/>
                    </a:lnTo>
                    <a:lnTo>
                      <a:pt x="0" y="48"/>
                    </a:lnTo>
                    <a:lnTo>
                      <a:pt x="0" y="44"/>
                    </a:lnTo>
                    <a:lnTo>
                      <a:pt x="18" y="44"/>
                    </a:lnTo>
                    <a:close/>
                    <a:moveTo>
                      <a:pt x="18" y="48"/>
                    </a:moveTo>
                    <a:lnTo>
                      <a:pt x="18" y="54"/>
                    </a:lnTo>
                    <a:lnTo>
                      <a:pt x="0" y="54"/>
                    </a:lnTo>
                    <a:lnTo>
                      <a:pt x="0" y="48"/>
                    </a:lnTo>
                    <a:lnTo>
                      <a:pt x="18" y="48"/>
                    </a:lnTo>
                    <a:close/>
                    <a:moveTo>
                      <a:pt x="2" y="61"/>
                    </a:moveTo>
                    <a:lnTo>
                      <a:pt x="0" y="59"/>
                    </a:lnTo>
                    <a:lnTo>
                      <a:pt x="0" y="54"/>
                    </a:lnTo>
                    <a:lnTo>
                      <a:pt x="8" y="54"/>
                    </a:lnTo>
                    <a:lnTo>
                      <a:pt x="2" y="61"/>
                    </a:lnTo>
                    <a:close/>
                    <a:moveTo>
                      <a:pt x="16" y="48"/>
                    </a:moveTo>
                    <a:lnTo>
                      <a:pt x="18" y="51"/>
                    </a:lnTo>
                    <a:lnTo>
                      <a:pt x="5" y="64"/>
                    </a:lnTo>
                    <a:lnTo>
                      <a:pt x="2" y="61"/>
                    </a:lnTo>
                    <a:lnTo>
                      <a:pt x="16" y="48"/>
                    </a:lnTo>
                    <a:close/>
                    <a:moveTo>
                      <a:pt x="18" y="51"/>
                    </a:moveTo>
                    <a:lnTo>
                      <a:pt x="9" y="41"/>
                    </a:lnTo>
                    <a:lnTo>
                      <a:pt x="18" y="51"/>
                    </a:lnTo>
                    <a:lnTo>
                      <a:pt x="12" y="58"/>
                    </a:lnTo>
                    <a:lnTo>
                      <a:pt x="18" y="51"/>
                    </a:lnTo>
                    <a:close/>
                    <a:moveTo>
                      <a:pt x="18" y="51"/>
                    </a:moveTo>
                    <a:lnTo>
                      <a:pt x="22" y="54"/>
                    </a:lnTo>
                    <a:lnTo>
                      <a:pt x="8" y="68"/>
                    </a:lnTo>
                    <a:lnTo>
                      <a:pt x="5" y="64"/>
                    </a:lnTo>
                    <a:lnTo>
                      <a:pt x="18" y="51"/>
                    </a:lnTo>
                    <a:close/>
                    <a:moveTo>
                      <a:pt x="8" y="68"/>
                    </a:moveTo>
                    <a:lnTo>
                      <a:pt x="8" y="68"/>
                    </a:lnTo>
                    <a:lnTo>
                      <a:pt x="15" y="61"/>
                    </a:lnTo>
                    <a:lnTo>
                      <a:pt x="8" y="68"/>
                    </a:lnTo>
                    <a:close/>
                    <a:moveTo>
                      <a:pt x="22" y="54"/>
                    </a:moveTo>
                    <a:lnTo>
                      <a:pt x="25" y="58"/>
                    </a:lnTo>
                    <a:lnTo>
                      <a:pt x="12" y="71"/>
                    </a:lnTo>
                    <a:lnTo>
                      <a:pt x="8" y="68"/>
                    </a:lnTo>
                    <a:lnTo>
                      <a:pt x="22" y="54"/>
                    </a:lnTo>
                    <a:close/>
                    <a:moveTo>
                      <a:pt x="25" y="58"/>
                    </a:moveTo>
                    <a:lnTo>
                      <a:pt x="35" y="67"/>
                    </a:lnTo>
                    <a:lnTo>
                      <a:pt x="25" y="58"/>
                    </a:lnTo>
                    <a:lnTo>
                      <a:pt x="18" y="64"/>
                    </a:lnTo>
                    <a:lnTo>
                      <a:pt x="25" y="58"/>
                    </a:lnTo>
                    <a:close/>
                    <a:moveTo>
                      <a:pt x="25" y="58"/>
                    </a:moveTo>
                    <a:lnTo>
                      <a:pt x="28" y="60"/>
                    </a:lnTo>
                    <a:lnTo>
                      <a:pt x="15" y="74"/>
                    </a:lnTo>
                    <a:lnTo>
                      <a:pt x="12" y="71"/>
                    </a:lnTo>
                    <a:lnTo>
                      <a:pt x="25" y="58"/>
                    </a:lnTo>
                    <a:close/>
                    <a:moveTo>
                      <a:pt x="22" y="76"/>
                    </a:moveTo>
                    <a:lnTo>
                      <a:pt x="17" y="76"/>
                    </a:lnTo>
                    <a:lnTo>
                      <a:pt x="15" y="74"/>
                    </a:lnTo>
                    <a:lnTo>
                      <a:pt x="22" y="68"/>
                    </a:lnTo>
                    <a:lnTo>
                      <a:pt x="22" y="76"/>
                    </a:lnTo>
                    <a:close/>
                    <a:moveTo>
                      <a:pt x="22" y="58"/>
                    </a:moveTo>
                    <a:lnTo>
                      <a:pt x="25" y="58"/>
                    </a:lnTo>
                    <a:lnTo>
                      <a:pt x="25" y="76"/>
                    </a:lnTo>
                    <a:lnTo>
                      <a:pt x="22" y="76"/>
                    </a:lnTo>
                    <a:lnTo>
                      <a:pt x="22" y="58"/>
                    </a:lnTo>
                    <a:close/>
                    <a:moveTo>
                      <a:pt x="25" y="58"/>
                    </a:moveTo>
                    <a:lnTo>
                      <a:pt x="31" y="58"/>
                    </a:lnTo>
                    <a:lnTo>
                      <a:pt x="31" y="76"/>
                    </a:lnTo>
                    <a:lnTo>
                      <a:pt x="25" y="76"/>
                    </a:lnTo>
                    <a:lnTo>
                      <a:pt x="25" y="58"/>
                    </a:lnTo>
                    <a:close/>
                    <a:moveTo>
                      <a:pt x="31" y="58"/>
                    </a:moveTo>
                    <a:lnTo>
                      <a:pt x="35" y="58"/>
                    </a:lnTo>
                    <a:lnTo>
                      <a:pt x="38" y="60"/>
                    </a:lnTo>
                    <a:lnTo>
                      <a:pt x="31" y="68"/>
                    </a:lnTo>
                    <a:lnTo>
                      <a:pt x="31" y="58"/>
                    </a:lnTo>
                    <a:close/>
                    <a:moveTo>
                      <a:pt x="38" y="60"/>
                    </a:moveTo>
                    <a:lnTo>
                      <a:pt x="41" y="63"/>
                    </a:lnTo>
                    <a:lnTo>
                      <a:pt x="27" y="78"/>
                    </a:lnTo>
                    <a:lnTo>
                      <a:pt x="24" y="74"/>
                    </a:lnTo>
                    <a:lnTo>
                      <a:pt x="38" y="60"/>
                    </a:lnTo>
                    <a:close/>
                    <a:moveTo>
                      <a:pt x="38" y="79"/>
                    </a:moveTo>
                    <a:lnTo>
                      <a:pt x="33" y="82"/>
                    </a:lnTo>
                    <a:lnTo>
                      <a:pt x="27" y="78"/>
                    </a:lnTo>
                    <a:lnTo>
                      <a:pt x="34" y="70"/>
                    </a:lnTo>
                    <a:lnTo>
                      <a:pt x="38" y="79"/>
                    </a:lnTo>
                    <a:close/>
                    <a:moveTo>
                      <a:pt x="30" y="62"/>
                    </a:moveTo>
                    <a:lnTo>
                      <a:pt x="36" y="59"/>
                    </a:lnTo>
                    <a:lnTo>
                      <a:pt x="45" y="75"/>
                    </a:lnTo>
                    <a:lnTo>
                      <a:pt x="38" y="79"/>
                    </a:lnTo>
                    <a:lnTo>
                      <a:pt x="30" y="62"/>
                    </a:lnTo>
                    <a:close/>
                    <a:moveTo>
                      <a:pt x="36" y="59"/>
                    </a:moveTo>
                    <a:lnTo>
                      <a:pt x="38" y="58"/>
                    </a:lnTo>
                    <a:lnTo>
                      <a:pt x="40" y="58"/>
                    </a:lnTo>
                    <a:lnTo>
                      <a:pt x="40" y="68"/>
                    </a:lnTo>
                    <a:lnTo>
                      <a:pt x="36" y="59"/>
                    </a:lnTo>
                    <a:close/>
                    <a:moveTo>
                      <a:pt x="40" y="58"/>
                    </a:moveTo>
                    <a:lnTo>
                      <a:pt x="44" y="58"/>
                    </a:lnTo>
                    <a:lnTo>
                      <a:pt x="44" y="76"/>
                    </a:lnTo>
                    <a:lnTo>
                      <a:pt x="40" y="76"/>
                    </a:lnTo>
                    <a:lnTo>
                      <a:pt x="40" y="58"/>
                    </a:lnTo>
                    <a:close/>
                    <a:moveTo>
                      <a:pt x="48" y="75"/>
                    </a:moveTo>
                    <a:lnTo>
                      <a:pt x="46" y="76"/>
                    </a:lnTo>
                    <a:lnTo>
                      <a:pt x="44" y="76"/>
                    </a:lnTo>
                    <a:lnTo>
                      <a:pt x="44" y="68"/>
                    </a:lnTo>
                    <a:lnTo>
                      <a:pt x="48" y="75"/>
                    </a:lnTo>
                    <a:close/>
                    <a:moveTo>
                      <a:pt x="39" y="59"/>
                    </a:moveTo>
                    <a:lnTo>
                      <a:pt x="46" y="55"/>
                    </a:lnTo>
                    <a:lnTo>
                      <a:pt x="55" y="72"/>
                    </a:lnTo>
                    <a:lnTo>
                      <a:pt x="48" y="75"/>
                    </a:lnTo>
                    <a:lnTo>
                      <a:pt x="39" y="59"/>
                    </a:lnTo>
                    <a:close/>
                    <a:moveTo>
                      <a:pt x="46" y="55"/>
                    </a:moveTo>
                    <a:lnTo>
                      <a:pt x="48" y="54"/>
                    </a:lnTo>
                    <a:lnTo>
                      <a:pt x="50" y="54"/>
                    </a:lnTo>
                    <a:lnTo>
                      <a:pt x="50" y="64"/>
                    </a:lnTo>
                    <a:lnTo>
                      <a:pt x="46" y="55"/>
                    </a:lnTo>
                    <a:close/>
                    <a:moveTo>
                      <a:pt x="50" y="54"/>
                    </a:moveTo>
                    <a:lnTo>
                      <a:pt x="57" y="54"/>
                    </a:lnTo>
                    <a:lnTo>
                      <a:pt x="57" y="73"/>
                    </a:lnTo>
                    <a:lnTo>
                      <a:pt x="50" y="73"/>
                    </a:lnTo>
                    <a:lnTo>
                      <a:pt x="50"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8" name="Freeform 404">
                <a:extLst>
                  <a:ext uri="{FF2B5EF4-FFF2-40B4-BE49-F238E27FC236}">
                    <a16:creationId xmlns:a16="http://schemas.microsoft.com/office/drawing/2014/main" id="{60ADCDEA-24FE-4937-8B63-F8F9622C384B}"/>
                  </a:ext>
                </a:extLst>
              </p:cNvPr>
              <p:cNvSpPr>
                <a:spLocks/>
              </p:cNvSpPr>
              <p:nvPr/>
            </p:nvSpPr>
            <p:spPr bwMode="auto">
              <a:xfrm>
                <a:off x="3259" y="3219"/>
                <a:ext cx="16" cy="15"/>
              </a:xfrm>
              <a:custGeom>
                <a:avLst/>
                <a:gdLst>
                  <a:gd name="T0" fmla="*/ 11 w 66"/>
                  <a:gd name="T1" fmla="*/ 13 h 58"/>
                  <a:gd name="T2" fmla="*/ 13 w 66"/>
                  <a:gd name="T3" fmla="*/ 12 h 58"/>
                  <a:gd name="T4" fmla="*/ 14 w 66"/>
                  <a:gd name="T5" fmla="*/ 12 h 58"/>
                  <a:gd name="T6" fmla="*/ 15 w 66"/>
                  <a:gd name="T7" fmla="*/ 11 h 58"/>
                  <a:gd name="T8" fmla="*/ 16 w 66"/>
                  <a:gd name="T9" fmla="*/ 9 h 58"/>
                  <a:gd name="T10" fmla="*/ 16 w 66"/>
                  <a:gd name="T11" fmla="*/ 8 h 58"/>
                  <a:gd name="T12" fmla="*/ 16 w 66"/>
                  <a:gd name="T13" fmla="*/ 8 h 58"/>
                  <a:gd name="T14" fmla="*/ 16 w 66"/>
                  <a:gd name="T15" fmla="*/ 6 h 58"/>
                  <a:gd name="T16" fmla="*/ 16 w 66"/>
                  <a:gd name="T17" fmla="*/ 5 h 58"/>
                  <a:gd name="T18" fmla="*/ 16 w 66"/>
                  <a:gd name="T19" fmla="*/ 4 h 58"/>
                  <a:gd name="T20" fmla="*/ 16 w 66"/>
                  <a:gd name="T21" fmla="*/ 3 h 58"/>
                  <a:gd name="T22" fmla="*/ 16 w 66"/>
                  <a:gd name="T23" fmla="*/ 2 h 58"/>
                  <a:gd name="T24" fmla="*/ 15 w 66"/>
                  <a:gd name="T25" fmla="*/ 1 h 58"/>
                  <a:gd name="T26" fmla="*/ 13 w 66"/>
                  <a:gd name="T27" fmla="*/ 1 h 58"/>
                  <a:gd name="T28" fmla="*/ 12 w 66"/>
                  <a:gd name="T29" fmla="*/ 0 h 58"/>
                  <a:gd name="T30" fmla="*/ 11 w 66"/>
                  <a:gd name="T31" fmla="*/ 0 h 58"/>
                  <a:gd name="T32" fmla="*/ 10 w 66"/>
                  <a:gd name="T33" fmla="*/ 0 h 58"/>
                  <a:gd name="T34" fmla="*/ 9 w 66"/>
                  <a:gd name="T35" fmla="*/ 0 h 58"/>
                  <a:gd name="T36" fmla="*/ 8 w 66"/>
                  <a:gd name="T37" fmla="*/ 0 h 58"/>
                  <a:gd name="T38" fmla="*/ 6 w 66"/>
                  <a:gd name="T39" fmla="*/ 1 h 58"/>
                  <a:gd name="T40" fmla="*/ 5 w 66"/>
                  <a:gd name="T41" fmla="*/ 2 h 58"/>
                  <a:gd name="T42" fmla="*/ 4 w 66"/>
                  <a:gd name="T43" fmla="*/ 3 h 58"/>
                  <a:gd name="T44" fmla="*/ 3 w 66"/>
                  <a:gd name="T45" fmla="*/ 4 h 58"/>
                  <a:gd name="T46" fmla="*/ 2 w 66"/>
                  <a:gd name="T47" fmla="*/ 4 h 58"/>
                  <a:gd name="T48" fmla="*/ 1 w 66"/>
                  <a:gd name="T49" fmla="*/ 5 h 58"/>
                  <a:gd name="T50" fmla="*/ 1 w 66"/>
                  <a:gd name="T51" fmla="*/ 7 h 58"/>
                  <a:gd name="T52" fmla="*/ 1 w 66"/>
                  <a:gd name="T53" fmla="*/ 8 h 58"/>
                  <a:gd name="T54" fmla="*/ 0 w 66"/>
                  <a:gd name="T55" fmla="*/ 8 h 58"/>
                  <a:gd name="T56" fmla="*/ 0 w 66"/>
                  <a:gd name="T57" fmla="*/ 10 h 58"/>
                  <a:gd name="T58" fmla="*/ 1 w 66"/>
                  <a:gd name="T59" fmla="*/ 11 h 58"/>
                  <a:gd name="T60" fmla="*/ 1 w 66"/>
                  <a:gd name="T61" fmla="*/ 12 h 58"/>
                  <a:gd name="T62" fmla="*/ 1 w 66"/>
                  <a:gd name="T63" fmla="*/ 12 h 58"/>
                  <a:gd name="T64" fmla="*/ 2 w 66"/>
                  <a:gd name="T65" fmla="*/ 13 h 58"/>
                  <a:gd name="T66" fmla="*/ 3 w 66"/>
                  <a:gd name="T67" fmla="*/ 14 h 58"/>
                  <a:gd name="T68" fmla="*/ 4 w 66"/>
                  <a:gd name="T69" fmla="*/ 15 h 58"/>
                  <a:gd name="T70" fmla="*/ 5 w 66"/>
                  <a:gd name="T71" fmla="*/ 15 h 58"/>
                  <a:gd name="T72" fmla="*/ 7 w 66"/>
                  <a:gd name="T73" fmla="*/ 15 h 58"/>
                  <a:gd name="T74" fmla="*/ 8 w 66"/>
                  <a:gd name="T75" fmla="*/ 15 h 58"/>
                  <a:gd name="T76" fmla="*/ 9 w 66"/>
                  <a:gd name="T77" fmla="*/ 14 h 58"/>
                  <a:gd name="T78" fmla="*/ 10 w 66"/>
                  <a:gd name="T79" fmla="*/ 14 h 58"/>
                  <a:gd name="T80" fmla="*/ 11 w 66"/>
                  <a:gd name="T81" fmla="*/ 1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8"/>
                  <a:gd name="T125" fmla="*/ 66 w 66"/>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8">
                    <a:moveTo>
                      <a:pt x="47" y="51"/>
                    </a:moveTo>
                    <a:lnTo>
                      <a:pt x="54" y="48"/>
                    </a:lnTo>
                    <a:lnTo>
                      <a:pt x="57" y="46"/>
                    </a:lnTo>
                    <a:lnTo>
                      <a:pt x="60" y="42"/>
                    </a:lnTo>
                    <a:lnTo>
                      <a:pt x="64" y="36"/>
                    </a:lnTo>
                    <a:lnTo>
                      <a:pt x="66" y="32"/>
                    </a:lnTo>
                    <a:lnTo>
                      <a:pt x="66" y="29"/>
                    </a:lnTo>
                    <a:lnTo>
                      <a:pt x="66" y="22"/>
                    </a:lnTo>
                    <a:lnTo>
                      <a:pt x="66" y="20"/>
                    </a:lnTo>
                    <a:lnTo>
                      <a:pt x="66" y="17"/>
                    </a:lnTo>
                    <a:lnTo>
                      <a:pt x="64" y="10"/>
                    </a:lnTo>
                    <a:lnTo>
                      <a:pt x="64" y="7"/>
                    </a:lnTo>
                    <a:lnTo>
                      <a:pt x="60" y="4"/>
                    </a:lnTo>
                    <a:lnTo>
                      <a:pt x="54" y="4"/>
                    </a:lnTo>
                    <a:lnTo>
                      <a:pt x="50" y="0"/>
                    </a:lnTo>
                    <a:lnTo>
                      <a:pt x="47" y="0"/>
                    </a:lnTo>
                    <a:lnTo>
                      <a:pt x="40" y="0"/>
                    </a:lnTo>
                    <a:lnTo>
                      <a:pt x="38" y="0"/>
                    </a:lnTo>
                    <a:lnTo>
                      <a:pt x="32" y="0"/>
                    </a:lnTo>
                    <a:lnTo>
                      <a:pt x="25" y="4"/>
                    </a:lnTo>
                    <a:lnTo>
                      <a:pt x="22" y="7"/>
                    </a:lnTo>
                    <a:lnTo>
                      <a:pt x="15" y="10"/>
                    </a:lnTo>
                    <a:lnTo>
                      <a:pt x="12" y="14"/>
                    </a:lnTo>
                    <a:lnTo>
                      <a:pt x="10" y="17"/>
                    </a:lnTo>
                    <a:lnTo>
                      <a:pt x="6" y="20"/>
                    </a:lnTo>
                    <a:lnTo>
                      <a:pt x="3" y="26"/>
                    </a:lnTo>
                    <a:lnTo>
                      <a:pt x="3" y="29"/>
                    </a:lnTo>
                    <a:lnTo>
                      <a:pt x="0" y="32"/>
                    </a:lnTo>
                    <a:lnTo>
                      <a:pt x="0" y="39"/>
                    </a:lnTo>
                    <a:lnTo>
                      <a:pt x="3" y="42"/>
                    </a:lnTo>
                    <a:lnTo>
                      <a:pt x="3" y="46"/>
                    </a:lnTo>
                    <a:lnTo>
                      <a:pt x="6" y="48"/>
                    </a:lnTo>
                    <a:lnTo>
                      <a:pt x="10" y="51"/>
                    </a:lnTo>
                    <a:lnTo>
                      <a:pt x="12" y="54"/>
                    </a:lnTo>
                    <a:lnTo>
                      <a:pt x="18" y="58"/>
                    </a:lnTo>
                    <a:lnTo>
                      <a:pt x="22" y="58"/>
                    </a:lnTo>
                    <a:lnTo>
                      <a:pt x="28" y="58"/>
                    </a:lnTo>
                    <a:lnTo>
                      <a:pt x="32" y="58"/>
                    </a:lnTo>
                    <a:lnTo>
                      <a:pt x="38" y="54"/>
                    </a:lnTo>
                    <a:lnTo>
                      <a:pt x="40"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19" name="Freeform 405">
                <a:extLst>
                  <a:ext uri="{FF2B5EF4-FFF2-40B4-BE49-F238E27FC236}">
                    <a16:creationId xmlns:a16="http://schemas.microsoft.com/office/drawing/2014/main" id="{995BA62C-FF00-4A50-BA21-8E081253EF85}"/>
                  </a:ext>
                </a:extLst>
              </p:cNvPr>
              <p:cNvSpPr>
                <a:spLocks noEditPoints="1"/>
              </p:cNvSpPr>
              <p:nvPr/>
            </p:nvSpPr>
            <p:spPr bwMode="auto">
              <a:xfrm>
                <a:off x="3256" y="3217"/>
                <a:ext cx="22" cy="19"/>
              </a:xfrm>
              <a:custGeom>
                <a:avLst/>
                <a:gdLst>
                  <a:gd name="T0" fmla="*/ 18 w 86"/>
                  <a:gd name="T1" fmla="*/ 16 h 76"/>
                  <a:gd name="T2" fmla="*/ 15 w 86"/>
                  <a:gd name="T3" fmla="*/ 12 h 76"/>
                  <a:gd name="T4" fmla="*/ 20 w 86"/>
                  <a:gd name="T5" fmla="*/ 14 h 76"/>
                  <a:gd name="T6" fmla="*/ 18 w 86"/>
                  <a:gd name="T7" fmla="*/ 13 h 76"/>
                  <a:gd name="T8" fmla="*/ 16 w 86"/>
                  <a:gd name="T9" fmla="*/ 12 h 76"/>
                  <a:gd name="T10" fmla="*/ 17 w 86"/>
                  <a:gd name="T11" fmla="*/ 9 h 76"/>
                  <a:gd name="T12" fmla="*/ 22 w 86"/>
                  <a:gd name="T13" fmla="*/ 11 h 76"/>
                  <a:gd name="T14" fmla="*/ 22 w 86"/>
                  <a:gd name="T15" fmla="*/ 9 h 76"/>
                  <a:gd name="T16" fmla="*/ 22 w 86"/>
                  <a:gd name="T17" fmla="*/ 9 h 76"/>
                  <a:gd name="T18" fmla="*/ 17 w 86"/>
                  <a:gd name="T19" fmla="*/ 8 h 76"/>
                  <a:gd name="T20" fmla="*/ 22 w 86"/>
                  <a:gd name="T21" fmla="*/ 5 h 76"/>
                  <a:gd name="T22" fmla="*/ 17 w 86"/>
                  <a:gd name="T23" fmla="*/ 6 h 76"/>
                  <a:gd name="T24" fmla="*/ 16 w 86"/>
                  <a:gd name="T25" fmla="*/ 5 h 76"/>
                  <a:gd name="T26" fmla="*/ 21 w 86"/>
                  <a:gd name="T27" fmla="*/ 5 h 76"/>
                  <a:gd name="T28" fmla="*/ 20 w 86"/>
                  <a:gd name="T29" fmla="*/ 2 h 76"/>
                  <a:gd name="T30" fmla="*/ 18 w 86"/>
                  <a:gd name="T31" fmla="*/ 1 h 76"/>
                  <a:gd name="T32" fmla="*/ 16 w 86"/>
                  <a:gd name="T33" fmla="*/ 6 h 76"/>
                  <a:gd name="T34" fmla="*/ 15 w 86"/>
                  <a:gd name="T35" fmla="*/ 5 h 76"/>
                  <a:gd name="T36" fmla="*/ 18 w 86"/>
                  <a:gd name="T37" fmla="*/ 1 h 76"/>
                  <a:gd name="T38" fmla="*/ 15 w 86"/>
                  <a:gd name="T39" fmla="*/ 0 h 76"/>
                  <a:gd name="T40" fmla="*/ 15 w 86"/>
                  <a:gd name="T41" fmla="*/ 5 h 76"/>
                  <a:gd name="T42" fmla="*/ 12 w 86"/>
                  <a:gd name="T43" fmla="*/ 5 h 76"/>
                  <a:gd name="T44" fmla="*/ 11 w 86"/>
                  <a:gd name="T45" fmla="*/ 0 h 76"/>
                  <a:gd name="T46" fmla="*/ 11 w 86"/>
                  <a:gd name="T47" fmla="*/ 2 h 76"/>
                  <a:gd name="T48" fmla="*/ 12 w 86"/>
                  <a:gd name="T49" fmla="*/ 4 h 76"/>
                  <a:gd name="T50" fmla="*/ 11 w 86"/>
                  <a:gd name="T51" fmla="*/ 5 h 76"/>
                  <a:gd name="T52" fmla="*/ 9 w 86"/>
                  <a:gd name="T53" fmla="*/ 6 h 76"/>
                  <a:gd name="T54" fmla="*/ 6 w 86"/>
                  <a:gd name="T55" fmla="*/ 2 h 76"/>
                  <a:gd name="T56" fmla="*/ 6 w 86"/>
                  <a:gd name="T57" fmla="*/ 5 h 76"/>
                  <a:gd name="T58" fmla="*/ 8 w 86"/>
                  <a:gd name="T59" fmla="*/ 6 h 76"/>
                  <a:gd name="T60" fmla="*/ 7 w 86"/>
                  <a:gd name="T61" fmla="*/ 7 h 76"/>
                  <a:gd name="T62" fmla="*/ 3 w 86"/>
                  <a:gd name="T63" fmla="*/ 5 h 76"/>
                  <a:gd name="T64" fmla="*/ 3 w 86"/>
                  <a:gd name="T65" fmla="*/ 5 h 76"/>
                  <a:gd name="T66" fmla="*/ 4 w 86"/>
                  <a:gd name="T67" fmla="*/ 7 h 76"/>
                  <a:gd name="T68" fmla="*/ 6 w 86"/>
                  <a:gd name="T69" fmla="*/ 8 h 76"/>
                  <a:gd name="T70" fmla="*/ 6 w 86"/>
                  <a:gd name="T71" fmla="*/ 9 h 76"/>
                  <a:gd name="T72" fmla="*/ 6 w 86"/>
                  <a:gd name="T73" fmla="*/ 10 h 76"/>
                  <a:gd name="T74" fmla="*/ 1 w 86"/>
                  <a:gd name="T75" fmla="*/ 9 h 76"/>
                  <a:gd name="T76" fmla="*/ 3 w 86"/>
                  <a:gd name="T77" fmla="*/ 10 h 76"/>
                  <a:gd name="T78" fmla="*/ 5 w 86"/>
                  <a:gd name="T79" fmla="*/ 10 h 76"/>
                  <a:gd name="T80" fmla="*/ 4 w 86"/>
                  <a:gd name="T81" fmla="*/ 10 h 76"/>
                  <a:gd name="T82" fmla="*/ 6 w 86"/>
                  <a:gd name="T83" fmla="*/ 12 h 76"/>
                  <a:gd name="T84" fmla="*/ 1 w 86"/>
                  <a:gd name="T85" fmla="*/ 14 h 76"/>
                  <a:gd name="T86" fmla="*/ 3 w 86"/>
                  <a:gd name="T87" fmla="*/ 14 h 76"/>
                  <a:gd name="T88" fmla="*/ 5 w 86"/>
                  <a:gd name="T89" fmla="*/ 12 h 76"/>
                  <a:gd name="T90" fmla="*/ 6 w 86"/>
                  <a:gd name="T91" fmla="*/ 12 h 76"/>
                  <a:gd name="T92" fmla="*/ 6 w 86"/>
                  <a:gd name="T93" fmla="*/ 19 h 76"/>
                  <a:gd name="T94" fmla="*/ 4 w 86"/>
                  <a:gd name="T95" fmla="*/ 17 h 76"/>
                  <a:gd name="T96" fmla="*/ 6 w 86"/>
                  <a:gd name="T97" fmla="*/ 16 h 76"/>
                  <a:gd name="T98" fmla="*/ 7 w 86"/>
                  <a:gd name="T99" fmla="*/ 14 h 76"/>
                  <a:gd name="T100" fmla="*/ 7 w 86"/>
                  <a:gd name="T101" fmla="*/ 14 h 76"/>
                  <a:gd name="T102" fmla="*/ 10 w 86"/>
                  <a:gd name="T103" fmla="*/ 14 h 76"/>
                  <a:gd name="T104" fmla="*/ 11 w 86"/>
                  <a:gd name="T105" fmla="*/ 19 h 76"/>
                  <a:gd name="T106" fmla="*/ 11 w 86"/>
                  <a:gd name="T107" fmla="*/ 17 h 76"/>
                  <a:gd name="T108" fmla="*/ 9 w 86"/>
                  <a:gd name="T109" fmla="*/ 14 h 76"/>
                  <a:gd name="T110" fmla="*/ 12 w 86"/>
                  <a:gd name="T111" fmla="*/ 14 h 76"/>
                  <a:gd name="T112" fmla="*/ 14 w 86"/>
                  <a:gd name="T113" fmla="*/ 18 h 76"/>
                  <a:gd name="T114" fmla="*/ 16 w 86"/>
                  <a:gd name="T115" fmla="*/ 17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6"/>
                  <a:gd name="T176" fmla="*/ 86 w 86"/>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6">
                    <a:moveTo>
                      <a:pt x="53" y="51"/>
                    </a:moveTo>
                    <a:lnTo>
                      <a:pt x="59" y="48"/>
                    </a:lnTo>
                    <a:lnTo>
                      <a:pt x="68" y="65"/>
                    </a:lnTo>
                    <a:lnTo>
                      <a:pt x="61" y="68"/>
                    </a:lnTo>
                    <a:lnTo>
                      <a:pt x="53" y="51"/>
                    </a:lnTo>
                    <a:close/>
                    <a:moveTo>
                      <a:pt x="70" y="63"/>
                    </a:moveTo>
                    <a:lnTo>
                      <a:pt x="69" y="65"/>
                    </a:lnTo>
                    <a:lnTo>
                      <a:pt x="68" y="65"/>
                    </a:lnTo>
                    <a:lnTo>
                      <a:pt x="64" y="56"/>
                    </a:lnTo>
                    <a:lnTo>
                      <a:pt x="70" y="63"/>
                    </a:lnTo>
                    <a:close/>
                    <a:moveTo>
                      <a:pt x="57" y="49"/>
                    </a:moveTo>
                    <a:lnTo>
                      <a:pt x="60" y="46"/>
                    </a:lnTo>
                    <a:lnTo>
                      <a:pt x="74" y="60"/>
                    </a:lnTo>
                    <a:lnTo>
                      <a:pt x="70" y="63"/>
                    </a:lnTo>
                    <a:lnTo>
                      <a:pt x="57" y="49"/>
                    </a:lnTo>
                    <a:close/>
                    <a:moveTo>
                      <a:pt x="60" y="46"/>
                    </a:moveTo>
                    <a:lnTo>
                      <a:pt x="64" y="44"/>
                    </a:lnTo>
                    <a:lnTo>
                      <a:pt x="77" y="57"/>
                    </a:lnTo>
                    <a:lnTo>
                      <a:pt x="74" y="60"/>
                    </a:lnTo>
                    <a:lnTo>
                      <a:pt x="60" y="46"/>
                    </a:lnTo>
                    <a:close/>
                    <a:moveTo>
                      <a:pt x="78" y="55"/>
                    </a:moveTo>
                    <a:lnTo>
                      <a:pt x="78" y="56"/>
                    </a:lnTo>
                    <a:lnTo>
                      <a:pt x="77" y="57"/>
                    </a:lnTo>
                    <a:lnTo>
                      <a:pt x="70" y="50"/>
                    </a:lnTo>
                    <a:lnTo>
                      <a:pt x="78" y="55"/>
                    </a:lnTo>
                    <a:close/>
                    <a:moveTo>
                      <a:pt x="61" y="46"/>
                    </a:moveTo>
                    <a:lnTo>
                      <a:pt x="65" y="39"/>
                    </a:lnTo>
                    <a:lnTo>
                      <a:pt x="81" y="48"/>
                    </a:lnTo>
                    <a:lnTo>
                      <a:pt x="78" y="55"/>
                    </a:lnTo>
                    <a:lnTo>
                      <a:pt x="61" y="46"/>
                    </a:lnTo>
                    <a:close/>
                    <a:moveTo>
                      <a:pt x="65" y="39"/>
                    </a:moveTo>
                    <a:lnTo>
                      <a:pt x="65" y="38"/>
                    </a:lnTo>
                    <a:lnTo>
                      <a:pt x="66" y="37"/>
                    </a:lnTo>
                    <a:lnTo>
                      <a:pt x="74" y="44"/>
                    </a:lnTo>
                    <a:lnTo>
                      <a:pt x="65" y="39"/>
                    </a:lnTo>
                    <a:close/>
                    <a:moveTo>
                      <a:pt x="66" y="37"/>
                    </a:moveTo>
                    <a:lnTo>
                      <a:pt x="69" y="34"/>
                    </a:lnTo>
                    <a:lnTo>
                      <a:pt x="83" y="47"/>
                    </a:lnTo>
                    <a:lnTo>
                      <a:pt x="80" y="50"/>
                    </a:lnTo>
                    <a:lnTo>
                      <a:pt x="66" y="37"/>
                    </a:lnTo>
                    <a:close/>
                    <a:moveTo>
                      <a:pt x="86" y="40"/>
                    </a:moveTo>
                    <a:lnTo>
                      <a:pt x="86" y="45"/>
                    </a:lnTo>
                    <a:lnTo>
                      <a:pt x="83" y="47"/>
                    </a:lnTo>
                    <a:lnTo>
                      <a:pt x="76" y="40"/>
                    </a:lnTo>
                    <a:lnTo>
                      <a:pt x="86" y="40"/>
                    </a:lnTo>
                    <a:close/>
                    <a:moveTo>
                      <a:pt x="67" y="40"/>
                    </a:moveTo>
                    <a:lnTo>
                      <a:pt x="67" y="37"/>
                    </a:lnTo>
                    <a:lnTo>
                      <a:pt x="86" y="37"/>
                    </a:lnTo>
                    <a:lnTo>
                      <a:pt x="86" y="40"/>
                    </a:lnTo>
                    <a:lnTo>
                      <a:pt x="67" y="40"/>
                    </a:lnTo>
                    <a:close/>
                    <a:moveTo>
                      <a:pt x="67" y="37"/>
                    </a:moveTo>
                    <a:lnTo>
                      <a:pt x="67" y="30"/>
                    </a:lnTo>
                    <a:lnTo>
                      <a:pt x="86" y="30"/>
                    </a:lnTo>
                    <a:lnTo>
                      <a:pt x="86" y="37"/>
                    </a:lnTo>
                    <a:lnTo>
                      <a:pt x="67" y="37"/>
                    </a:lnTo>
                    <a:close/>
                    <a:moveTo>
                      <a:pt x="67" y="30"/>
                    </a:moveTo>
                    <a:lnTo>
                      <a:pt x="67" y="28"/>
                    </a:lnTo>
                    <a:lnTo>
                      <a:pt x="86" y="28"/>
                    </a:lnTo>
                    <a:lnTo>
                      <a:pt x="86" y="30"/>
                    </a:lnTo>
                    <a:lnTo>
                      <a:pt x="67" y="30"/>
                    </a:lnTo>
                    <a:close/>
                    <a:moveTo>
                      <a:pt x="67" y="28"/>
                    </a:moveTo>
                    <a:lnTo>
                      <a:pt x="67" y="25"/>
                    </a:lnTo>
                    <a:lnTo>
                      <a:pt x="86" y="25"/>
                    </a:lnTo>
                    <a:lnTo>
                      <a:pt x="86" y="28"/>
                    </a:lnTo>
                    <a:lnTo>
                      <a:pt x="67" y="28"/>
                    </a:lnTo>
                    <a:close/>
                    <a:moveTo>
                      <a:pt x="85" y="20"/>
                    </a:moveTo>
                    <a:lnTo>
                      <a:pt x="86" y="23"/>
                    </a:lnTo>
                    <a:lnTo>
                      <a:pt x="86" y="25"/>
                    </a:lnTo>
                    <a:lnTo>
                      <a:pt x="76" y="25"/>
                    </a:lnTo>
                    <a:lnTo>
                      <a:pt x="85" y="20"/>
                    </a:lnTo>
                    <a:close/>
                    <a:moveTo>
                      <a:pt x="68" y="28"/>
                    </a:moveTo>
                    <a:lnTo>
                      <a:pt x="65" y="23"/>
                    </a:lnTo>
                    <a:lnTo>
                      <a:pt x="81" y="14"/>
                    </a:lnTo>
                    <a:lnTo>
                      <a:pt x="85" y="20"/>
                    </a:lnTo>
                    <a:lnTo>
                      <a:pt x="68" y="28"/>
                    </a:lnTo>
                    <a:close/>
                    <a:moveTo>
                      <a:pt x="65" y="23"/>
                    </a:moveTo>
                    <a:lnTo>
                      <a:pt x="64" y="20"/>
                    </a:lnTo>
                    <a:lnTo>
                      <a:pt x="64" y="18"/>
                    </a:lnTo>
                    <a:lnTo>
                      <a:pt x="74" y="18"/>
                    </a:lnTo>
                    <a:lnTo>
                      <a:pt x="65" y="23"/>
                    </a:lnTo>
                    <a:close/>
                    <a:moveTo>
                      <a:pt x="64" y="18"/>
                    </a:moveTo>
                    <a:lnTo>
                      <a:pt x="64" y="15"/>
                    </a:lnTo>
                    <a:lnTo>
                      <a:pt x="82" y="15"/>
                    </a:lnTo>
                    <a:lnTo>
                      <a:pt x="82" y="18"/>
                    </a:lnTo>
                    <a:lnTo>
                      <a:pt x="64" y="18"/>
                    </a:lnTo>
                    <a:close/>
                    <a:moveTo>
                      <a:pt x="80" y="8"/>
                    </a:moveTo>
                    <a:lnTo>
                      <a:pt x="82" y="11"/>
                    </a:lnTo>
                    <a:lnTo>
                      <a:pt x="82" y="15"/>
                    </a:lnTo>
                    <a:lnTo>
                      <a:pt x="74" y="15"/>
                    </a:lnTo>
                    <a:lnTo>
                      <a:pt x="80" y="8"/>
                    </a:lnTo>
                    <a:close/>
                    <a:moveTo>
                      <a:pt x="66" y="22"/>
                    </a:moveTo>
                    <a:lnTo>
                      <a:pt x="64" y="18"/>
                    </a:lnTo>
                    <a:lnTo>
                      <a:pt x="77" y="5"/>
                    </a:lnTo>
                    <a:lnTo>
                      <a:pt x="80" y="8"/>
                    </a:lnTo>
                    <a:lnTo>
                      <a:pt x="66" y="22"/>
                    </a:lnTo>
                    <a:close/>
                    <a:moveTo>
                      <a:pt x="70" y="2"/>
                    </a:moveTo>
                    <a:lnTo>
                      <a:pt x="74" y="2"/>
                    </a:lnTo>
                    <a:lnTo>
                      <a:pt x="77" y="5"/>
                    </a:lnTo>
                    <a:lnTo>
                      <a:pt x="70" y="12"/>
                    </a:lnTo>
                    <a:lnTo>
                      <a:pt x="70" y="2"/>
                    </a:lnTo>
                    <a:close/>
                    <a:moveTo>
                      <a:pt x="70" y="22"/>
                    </a:moveTo>
                    <a:lnTo>
                      <a:pt x="64" y="22"/>
                    </a:lnTo>
                    <a:lnTo>
                      <a:pt x="64" y="2"/>
                    </a:lnTo>
                    <a:lnTo>
                      <a:pt x="70" y="2"/>
                    </a:lnTo>
                    <a:lnTo>
                      <a:pt x="70" y="22"/>
                    </a:lnTo>
                    <a:close/>
                    <a:moveTo>
                      <a:pt x="64" y="22"/>
                    </a:moveTo>
                    <a:lnTo>
                      <a:pt x="59" y="22"/>
                    </a:lnTo>
                    <a:lnTo>
                      <a:pt x="57" y="18"/>
                    </a:lnTo>
                    <a:lnTo>
                      <a:pt x="64" y="12"/>
                    </a:lnTo>
                    <a:lnTo>
                      <a:pt x="64" y="22"/>
                    </a:lnTo>
                    <a:close/>
                    <a:moveTo>
                      <a:pt x="57" y="18"/>
                    </a:moveTo>
                    <a:lnTo>
                      <a:pt x="54" y="15"/>
                    </a:lnTo>
                    <a:lnTo>
                      <a:pt x="67" y="2"/>
                    </a:lnTo>
                    <a:lnTo>
                      <a:pt x="70" y="5"/>
                    </a:lnTo>
                    <a:lnTo>
                      <a:pt x="57" y="18"/>
                    </a:lnTo>
                    <a:close/>
                    <a:moveTo>
                      <a:pt x="60" y="0"/>
                    </a:moveTo>
                    <a:lnTo>
                      <a:pt x="65" y="0"/>
                    </a:lnTo>
                    <a:lnTo>
                      <a:pt x="67" y="2"/>
                    </a:lnTo>
                    <a:lnTo>
                      <a:pt x="60" y="8"/>
                    </a:lnTo>
                    <a:lnTo>
                      <a:pt x="60" y="0"/>
                    </a:lnTo>
                    <a:close/>
                    <a:moveTo>
                      <a:pt x="60" y="18"/>
                    </a:moveTo>
                    <a:lnTo>
                      <a:pt x="57" y="18"/>
                    </a:lnTo>
                    <a:lnTo>
                      <a:pt x="57" y="0"/>
                    </a:lnTo>
                    <a:lnTo>
                      <a:pt x="60" y="0"/>
                    </a:lnTo>
                    <a:lnTo>
                      <a:pt x="60" y="18"/>
                    </a:lnTo>
                    <a:close/>
                    <a:moveTo>
                      <a:pt x="57" y="18"/>
                    </a:moveTo>
                    <a:lnTo>
                      <a:pt x="50" y="18"/>
                    </a:lnTo>
                    <a:lnTo>
                      <a:pt x="50" y="0"/>
                    </a:lnTo>
                    <a:lnTo>
                      <a:pt x="57" y="0"/>
                    </a:lnTo>
                    <a:lnTo>
                      <a:pt x="57" y="18"/>
                    </a:lnTo>
                    <a:close/>
                    <a:moveTo>
                      <a:pt x="50" y="18"/>
                    </a:moveTo>
                    <a:lnTo>
                      <a:pt x="48" y="18"/>
                    </a:lnTo>
                    <a:lnTo>
                      <a:pt x="48" y="0"/>
                    </a:lnTo>
                    <a:lnTo>
                      <a:pt x="50" y="0"/>
                    </a:lnTo>
                    <a:lnTo>
                      <a:pt x="50" y="18"/>
                    </a:lnTo>
                    <a:close/>
                    <a:moveTo>
                      <a:pt x="48" y="18"/>
                    </a:moveTo>
                    <a:lnTo>
                      <a:pt x="42" y="18"/>
                    </a:lnTo>
                    <a:lnTo>
                      <a:pt x="42" y="0"/>
                    </a:lnTo>
                    <a:lnTo>
                      <a:pt x="48" y="0"/>
                    </a:lnTo>
                    <a:lnTo>
                      <a:pt x="48" y="18"/>
                    </a:lnTo>
                    <a:close/>
                    <a:moveTo>
                      <a:pt x="37" y="0"/>
                    </a:moveTo>
                    <a:lnTo>
                      <a:pt x="39" y="0"/>
                    </a:lnTo>
                    <a:lnTo>
                      <a:pt x="42" y="0"/>
                    </a:lnTo>
                    <a:lnTo>
                      <a:pt x="42" y="8"/>
                    </a:lnTo>
                    <a:lnTo>
                      <a:pt x="37" y="0"/>
                    </a:lnTo>
                    <a:close/>
                    <a:moveTo>
                      <a:pt x="46" y="17"/>
                    </a:moveTo>
                    <a:lnTo>
                      <a:pt x="39" y="20"/>
                    </a:lnTo>
                    <a:lnTo>
                      <a:pt x="31" y="3"/>
                    </a:lnTo>
                    <a:lnTo>
                      <a:pt x="37" y="0"/>
                    </a:lnTo>
                    <a:lnTo>
                      <a:pt x="46" y="17"/>
                    </a:lnTo>
                    <a:close/>
                    <a:moveTo>
                      <a:pt x="28" y="5"/>
                    </a:moveTo>
                    <a:lnTo>
                      <a:pt x="29" y="4"/>
                    </a:lnTo>
                    <a:lnTo>
                      <a:pt x="31" y="3"/>
                    </a:lnTo>
                    <a:lnTo>
                      <a:pt x="35" y="12"/>
                    </a:lnTo>
                    <a:lnTo>
                      <a:pt x="28" y="5"/>
                    </a:lnTo>
                    <a:close/>
                    <a:moveTo>
                      <a:pt x="42" y="18"/>
                    </a:moveTo>
                    <a:lnTo>
                      <a:pt x="38" y="22"/>
                    </a:lnTo>
                    <a:lnTo>
                      <a:pt x="25" y="8"/>
                    </a:lnTo>
                    <a:lnTo>
                      <a:pt x="28" y="5"/>
                    </a:lnTo>
                    <a:lnTo>
                      <a:pt x="42" y="18"/>
                    </a:lnTo>
                    <a:close/>
                    <a:moveTo>
                      <a:pt x="38" y="22"/>
                    </a:moveTo>
                    <a:lnTo>
                      <a:pt x="37" y="23"/>
                    </a:lnTo>
                    <a:lnTo>
                      <a:pt x="36" y="24"/>
                    </a:lnTo>
                    <a:lnTo>
                      <a:pt x="32" y="15"/>
                    </a:lnTo>
                    <a:lnTo>
                      <a:pt x="38" y="22"/>
                    </a:lnTo>
                    <a:close/>
                    <a:moveTo>
                      <a:pt x="36" y="24"/>
                    </a:moveTo>
                    <a:lnTo>
                      <a:pt x="29" y="27"/>
                    </a:lnTo>
                    <a:lnTo>
                      <a:pt x="22" y="9"/>
                    </a:lnTo>
                    <a:lnTo>
                      <a:pt x="27" y="6"/>
                    </a:lnTo>
                    <a:lnTo>
                      <a:pt x="36" y="24"/>
                    </a:lnTo>
                    <a:close/>
                    <a:moveTo>
                      <a:pt x="18" y="12"/>
                    </a:moveTo>
                    <a:lnTo>
                      <a:pt x="20" y="11"/>
                    </a:lnTo>
                    <a:lnTo>
                      <a:pt x="22" y="9"/>
                    </a:lnTo>
                    <a:lnTo>
                      <a:pt x="25" y="18"/>
                    </a:lnTo>
                    <a:lnTo>
                      <a:pt x="18" y="12"/>
                    </a:lnTo>
                    <a:close/>
                    <a:moveTo>
                      <a:pt x="32" y="25"/>
                    </a:moveTo>
                    <a:lnTo>
                      <a:pt x="29" y="28"/>
                    </a:lnTo>
                    <a:lnTo>
                      <a:pt x="15" y="15"/>
                    </a:lnTo>
                    <a:lnTo>
                      <a:pt x="18" y="12"/>
                    </a:lnTo>
                    <a:lnTo>
                      <a:pt x="32" y="25"/>
                    </a:lnTo>
                    <a:close/>
                    <a:moveTo>
                      <a:pt x="29" y="28"/>
                    </a:moveTo>
                    <a:lnTo>
                      <a:pt x="29" y="28"/>
                    </a:lnTo>
                    <a:lnTo>
                      <a:pt x="22" y="22"/>
                    </a:lnTo>
                    <a:lnTo>
                      <a:pt x="29" y="28"/>
                    </a:lnTo>
                    <a:close/>
                    <a:moveTo>
                      <a:pt x="29" y="28"/>
                    </a:moveTo>
                    <a:lnTo>
                      <a:pt x="26" y="31"/>
                    </a:lnTo>
                    <a:lnTo>
                      <a:pt x="13" y="18"/>
                    </a:lnTo>
                    <a:lnTo>
                      <a:pt x="15" y="15"/>
                    </a:lnTo>
                    <a:lnTo>
                      <a:pt x="29" y="28"/>
                    </a:lnTo>
                    <a:close/>
                    <a:moveTo>
                      <a:pt x="12" y="18"/>
                    </a:moveTo>
                    <a:lnTo>
                      <a:pt x="12" y="18"/>
                    </a:lnTo>
                    <a:lnTo>
                      <a:pt x="13" y="18"/>
                    </a:lnTo>
                    <a:lnTo>
                      <a:pt x="20" y="25"/>
                    </a:lnTo>
                    <a:lnTo>
                      <a:pt x="12" y="18"/>
                    </a:lnTo>
                    <a:close/>
                    <a:moveTo>
                      <a:pt x="26" y="31"/>
                    </a:moveTo>
                    <a:lnTo>
                      <a:pt x="23" y="35"/>
                    </a:lnTo>
                    <a:lnTo>
                      <a:pt x="10" y="20"/>
                    </a:lnTo>
                    <a:lnTo>
                      <a:pt x="12" y="18"/>
                    </a:lnTo>
                    <a:lnTo>
                      <a:pt x="26" y="31"/>
                    </a:lnTo>
                    <a:close/>
                    <a:moveTo>
                      <a:pt x="7" y="24"/>
                    </a:moveTo>
                    <a:lnTo>
                      <a:pt x="9" y="22"/>
                    </a:lnTo>
                    <a:lnTo>
                      <a:pt x="10" y="20"/>
                    </a:lnTo>
                    <a:lnTo>
                      <a:pt x="16" y="28"/>
                    </a:lnTo>
                    <a:lnTo>
                      <a:pt x="7" y="24"/>
                    </a:lnTo>
                    <a:close/>
                    <a:moveTo>
                      <a:pt x="24" y="31"/>
                    </a:moveTo>
                    <a:lnTo>
                      <a:pt x="22" y="38"/>
                    </a:lnTo>
                    <a:lnTo>
                      <a:pt x="4" y="29"/>
                    </a:lnTo>
                    <a:lnTo>
                      <a:pt x="7" y="24"/>
                    </a:lnTo>
                    <a:lnTo>
                      <a:pt x="24" y="31"/>
                    </a:lnTo>
                    <a:close/>
                    <a:moveTo>
                      <a:pt x="3" y="34"/>
                    </a:moveTo>
                    <a:lnTo>
                      <a:pt x="3" y="31"/>
                    </a:lnTo>
                    <a:lnTo>
                      <a:pt x="4" y="29"/>
                    </a:lnTo>
                    <a:lnTo>
                      <a:pt x="13" y="34"/>
                    </a:lnTo>
                    <a:lnTo>
                      <a:pt x="3" y="34"/>
                    </a:lnTo>
                    <a:close/>
                    <a:moveTo>
                      <a:pt x="22" y="34"/>
                    </a:moveTo>
                    <a:lnTo>
                      <a:pt x="22" y="37"/>
                    </a:lnTo>
                    <a:lnTo>
                      <a:pt x="3" y="37"/>
                    </a:lnTo>
                    <a:lnTo>
                      <a:pt x="3" y="34"/>
                    </a:lnTo>
                    <a:lnTo>
                      <a:pt x="22" y="34"/>
                    </a:lnTo>
                    <a:close/>
                    <a:moveTo>
                      <a:pt x="22" y="37"/>
                    </a:moveTo>
                    <a:lnTo>
                      <a:pt x="22" y="41"/>
                    </a:lnTo>
                    <a:lnTo>
                      <a:pt x="20" y="44"/>
                    </a:lnTo>
                    <a:lnTo>
                      <a:pt x="13" y="37"/>
                    </a:lnTo>
                    <a:lnTo>
                      <a:pt x="22" y="37"/>
                    </a:lnTo>
                    <a:close/>
                    <a:moveTo>
                      <a:pt x="20" y="44"/>
                    </a:moveTo>
                    <a:lnTo>
                      <a:pt x="16" y="47"/>
                    </a:lnTo>
                    <a:lnTo>
                      <a:pt x="3" y="34"/>
                    </a:lnTo>
                    <a:lnTo>
                      <a:pt x="6" y="30"/>
                    </a:lnTo>
                    <a:lnTo>
                      <a:pt x="20" y="44"/>
                    </a:lnTo>
                    <a:close/>
                    <a:moveTo>
                      <a:pt x="0" y="40"/>
                    </a:moveTo>
                    <a:lnTo>
                      <a:pt x="0" y="37"/>
                    </a:lnTo>
                    <a:lnTo>
                      <a:pt x="3" y="34"/>
                    </a:lnTo>
                    <a:lnTo>
                      <a:pt x="10" y="40"/>
                    </a:lnTo>
                    <a:lnTo>
                      <a:pt x="0" y="40"/>
                    </a:lnTo>
                    <a:close/>
                    <a:moveTo>
                      <a:pt x="20" y="40"/>
                    </a:moveTo>
                    <a:lnTo>
                      <a:pt x="20" y="47"/>
                    </a:lnTo>
                    <a:lnTo>
                      <a:pt x="0" y="47"/>
                    </a:lnTo>
                    <a:lnTo>
                      <a:pt x="0" y="40"/>
                    </a:lnTo>
                    <a:lnTo>
                      <a:pt x="20" y="40"/>
                    </a:lnTo>
                    <a:close/>
                    <a:moveTo>
                      <a:pt x="3" y="54"/>
                    </a:moveTo>
                    <a:lnTo>
                      <a:pt x="0" y="50"/>
                    </a:lnTo>
                    <a:lnTo>
                      <a:pt x="0" y="47"/>
                    </a:lnTo>
                    <a:lnTo>
                      <a:pt x="10" y="47"/>
                    </a:lnTo>
                    <a:lnTo>
                      <a:pt x="3" y="54"/>
                    </a:lnTo>
                    <a:close/>
                    <a:moveTo>
                      <a:pt x="16" y="40"/>
                    </a:moveTo>
                    <a:lnTo>
                      <a:pt x="20" y="44"/>
                    </a:lnTo>
                    <a:lnTo>
                      <a:pt x="6" y="57"/>
                    </a:lnTo>
                    <a:lnTo>
                      <a:pt x="3" y="54"/>
                    </a:lnTo>
                    <a:lnTo>
                      <a:pt x="16" y="40"/>
                    </a:lnTo>
                    <a:close/>
                    <a:moveTo>
                      <a:pt x="20" y="44"/>
                    </a:moveTo>
                    <a:lnTo>
                      <a:pt x="22" y="46"/>
                    </a:lnTo>
                    <a:lnTo>
                      <a:pt x="22" y="50"/>
                    </a:lnTo>
                    <a:lnTo>
                      <a:pt x="13" y="50"/>
                    </a:lnTo>
                    <a:lnTo>
                      <a:pt x="20" y="44"/>
                    </a:lnTo>
                    <a:close/>
                    <a:moveTo>
                      <a:pt x="22" y="50"/>
                    </a:moveTo>
                    <a:lnTo>
                      <a:pt x="22" y="54"/>
                    </a:lnTo>
                    <a:lnTo>
                      <a:pt x="3" y="54"/>
                    </a:lnTo>
                    <a:lnTo>
                      <a:pt x="3" y="50"/>
                    </a:lnTo>
                    <a:lnTo>
                      <a:pt x="22" y="50"/>
                    </a:lnTo>
                    <a:close/>
                    <a:moveTo>
                      <a:pt x="6" y="60"/>
                    </a:moveTo>
                    <a:lnTo>
                      <a:pt x="3" y="57"/>
                    </a:lnTo>
                    <a:lnTo>
                      <a:pt x="3" y="54"/>
                    </a:lnTo>
                    <a:lnTo>
                      <a:pt x="13" y="54"/>
                    </a:lnTo>
                    <a:lnTo>
                      <a:pt x="6" y="60"/>
                    </a:lnTo>
                    <a:close/>
                    <a:moveTo>
                      <a:pt x="20" y="46"/>
                    </a:moveTo>
                    <a:lnTo>
                      <a:pt x="23" y="49"/>
                    </a:lnTo>
                    <a:lnTo>
                      <a:pt x="10" y="63"/>
                    </a:lnTo>
                    <a:lnTo>
                      <a:pt x="6" y="60"/>
                    </a:lnTo>
                    <a:lnTo>
                      <a:pt x="20" y="46"/>
                    </a:lnTo>
                    <a:close/>
                    <a:moveTo>
                      <a:pt x="23" y="49"/>
                    </a:moveTo>
                    <a:lnTo>
                      <a:pt x="23" y="49"/>
                    </a:lnTo>
                    <a:lnTo>
                      <a:pt x="16" y="56"/>
                    </a:lnTo>
                    <a:lnTo>
                      <a:pt x="23" y="49"/>
                    </a:lnTo>
                    <a:close/>
                    <a:moveTo>
                      <a:pt x="23" y="49"/>
                    </a:moveTo>
                    <a:lnTo>
                      <a:pt x="26" y="52"/>
                    </a:lnTo>
                    <a:lnTo>
                      <a:pt x="12" y="66"/>
                    </a:lnTo>
                    <a:lnTo>
                      <a:pt x="10" y="63"/>
                    </a:lnTo>
                    <a:lnTo>
                      <a:pt x="23" y="49"/>
                    </a:lnTo>
                    <a:close/>
                    <a:moveTo>
                      <a:pt x="12" y="66"/>
                    </a:moveTo>
                    <a:lnTo>
                      <a:pt x="22" y="76"/>
                    </a:lnTo>
                    <a:lnTo>
                      <a:pt x="12" y="66"/>
                    </a:lnTo>
                    <a:lnTo>
                      <a:pt x="20" y="59"/>
                    </a:lnTo>
                    <a:lnTo>
                      <a:pt x="12" y="66"/>
                    </a:lnTo>
                    <a:close/>
                    <a:moveTo>
                      <a:pt x="26" y="52"/>
                    </a:moveTo>
                    <a:lnTo>
                      <a:pt x="29" y="56"/>
                    </a:lnTo>
                    <a:lnTo>
                      <a:pt x="15" y="69"/>
                    </a:lnTo>
                    <a:lnTo>
                      <a:pt x="12" y="66"/>
                    </a:lnTo>
                    <a:lnTo>
                      <a:pt x="26" y="52"/>
                    </a:lnTo>
                    <a:close/>
                    <a:moveTo>
                      <a:pt x="18" y="71"/>
                    </a:moveTo>
                    <a:lnTo>
                      <a:pt x="16" y="70"/>
                    </a:lnTo>
                    <a:lnTo>
                      <a:pt x="15" y="69"/>
                    </a:lnTo>
                    <a:lnTo>
                      <a:pt x="22" y="62"/>
                    </a:lnTo>
                    <a:lnTo>
                      <a:pt x="18" y="71"/>
                    </a:lnTo>
                    <a:close/>
                    <a:moveTo>
                      <a:pt x="26" y="54"/>
                    </a:moveTo>
                    <a:lnTo>
                      <a:pt x="33" y="57"/>
                    </a:lnTo>
                    <a:lnTo>
                      <a:pt x="24" y="75"/>
                    </a:lnTo>
                    <a:lnTo>
                      <a:pt x="18" y="71"/>
                    </a:lnTo>
                    <a:lnTo>
                      <a:pt x="26" y="54"/>
                    </a:lnTo>
                    <a:close/>
                    <a:moveTo>
                      <a:pt x="28" y="76"/>
                    </a:moveTo>
                    <a:lnTo>
                      <a:pt x="26" y="76"/>
                    </a:lnTo>
                    <a:lnTo>
                      <a:pt x="24" y="75"/>
                    </a:lnTo>
                    <a:lnTo>
                      <a:pt x="28" y="66"/>
                    </a:lnTo>
                    <a:lnTo>
                      <a:pt x="28" y="76"/>
                    </a:lnTo>
                    <a:close/>
                    <a:moveTo>
                      <a:pt x="28" y="56"/>
                    </a:moveTo>
                    <a:lnTo>
                      <a:pt x="32" y="56"/>
                    </a:lnTo>
                    <a:lnTo>
                      <a:pt x="32" y="76"/>
                    </a:lnTo>
                    <a:lnTo>
                      <a:pt x="28" y="76"/>
                    </a:lnTo>
                    <a:lnTo>
                      <a:pt x="28" y="56"/>
                    </a:lnTo>
                    <a:close/>
                    <a:moveTo>
                      <a:pt x="32" y="56"/>
                    </a:moveTo>
                    <a:lnTo>
                      <a:pt x="38" y="56"/>
                    </a:lnTo>
                    <a:lnTo>
                      <a:pt x="38" y="76"/>
                    </a:lnTo>
                    <a:lnTo>
                      <a:pt x="32" y="76"/>
                    </a:lnTo>
                    <a:lnTo>
                      <a:pt x="32" y="56"/>
                    </a:lnTo>
                    <a:close/>
                    <a:moveTo>
                      <a:pt x="38" y="56"/>
                    </a:moveTo>
                    <a:lnTo>
                      <a:pt x="42" y="56"/>
                    </a:lnTo>
                    <a:lnTo>
                      <a:pt x="42" y="76"/>
                    </a:lnTo>
                    <a:lnTo>
                      <a:pt x="38" y="76"/>
                    </a:lnTo>
                    <a:lnTo>
                      <a:pt x="38" y="56"/>
                    </a:lnTo>
                    <a:close/>
                    <a:moveTo>
                      <a:pt x="46" y="75"/>
                    </a:moveTo>
                    <a:lnTo>
                      <a:pt x="44" y="76"/>
                    </a:lnTo>
                    <a:lnTo>
                      <a:pt x="42" y="76"/>
                    </a:lnTo>
                    <a:lnTo>
                      <a:pt x="42" y="66"/>
                    </a:lnTo>
                    <a:lnTo>
                      <a:pt x="46" y="75"/>
                    </a:lnTo>
                    <a:close/>
                    <a:moveTo>
                      <a:pt x="37" y="57"/>
                    </a:moveTo>
                    <a:lnTo>
                      <a:pt x="44" y="54"/>
                    </a:lnTo>
                    <a:lnTo>
                      <a:pt x="52" y="71"/>
                    </a:lnTo>
                    <a:lnTo>
                      <a:pt x="46" y="75"/>
                    </a:lnTo>
                    <a:lnTo>
                      <a:pt x="37" y="57"/>
                    </a:lnTo>
                    <a:close/>
                    <a:moveTo>
                      <a:pt x="44" y="54"/>
                    </a:moveTo>
                    <a:lnTo>
                      <a:pt x="46" y="54"/>
                    </a:lnTo>
                    <a:lnTo>
                      <a:pt x="48" y="54"/>
                    </a:lnTo>
                    <a:lnTo>
                      <a:pt x="48" y="62"/>
                    </a:lnTo>
                    <a:lnTo>
                      <a:pt x="44" y="54"/>
                    </a:lnTo>
                    <a:close/>
                    <a:moveTo>
                      <a:pt x="48" y="54"/>
                    </a:moveTo>
                    <a:lnTo>
                      <a:pt x="50" y="54"/>
                    </a:lnTo>
                    <a:lnTo>
                      <a:pt x="50" y="72"/>
                    </a:lnTo>
                    <a:lnTo>
                      <a:pt x="48" y="72"/>
                    </a:lnTo>
                    <a:lnTo>
                      <a:pt x="48" y="54"/>
                    </a:lnTo>
                    <a:close/>
                    <a:moveTo>
                      <a:pt x="55" y="71"/>
                    </a:moveTo>
                    <a:lnTo>
                      <a:pt x="53" y="72"/>
                    </a:lnTo>
                    <a:lnTo>
                      <a:pt x="50" y="72"/>
                    </a:lnTo>
                    <a:lnTo>
                      <a:pt x="50" y="62"/>
                    </a:lnTo>
                    <a:lnTo>
                      <a:pt x="55" y="71"/>
                    </a:lnTo>
                    <a:close/>
                    <a:moveTo>
                      <a:pt x="47" y="54"/>
                    </a:moveTo>
                    <a:lnTo>
                      <a:pt x="53" y="51"/>
                    </a:lnTo>
                    <a:lnTo>
                      <a:pt x="61" y="68"/>
                    </a:lnTo>
                    <a:lnTo>
                      <a:pt x="55" y="71"/>
                    </a:lnTo>
                    <a:lnTo>
                      <a:pt x="47"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20" name="Freeform 406">
                <a:extLst>
                  <a:ext uri="{FF2B5EF4-FFF2-40B4-BE49-F238E27FC236}">
                    <a16:creationId xmlns:a16="http://schemas.microsoft.com/office/drawing/2014/main" id="{2F5EAFFD-BF46-4D01-88A2-9B202CCF8EF8}"/>
                  </a:ext>
                </a:extLst>
              </p:cNvPr>
              <p:cNvSpPr>
                <a:spLocks/>
              </p:cNvSpPr>
              <p:nvPr/>
            </p:nvSpPr>
            <p:spPr bwMode="auto">
              <a:xfrm>
                <a:off x="3310" y="3195"/>
                <a:ext cx="17" cy="14"/>
              </a:xfrm>
              <a:custGeom>
                <a:avLst/>
                <a:gdLst>
                  <a:gd name="T0" fmla="*/ 11 w 67"/>
                  <a:gd name="T1" fmla="*/ 12 h 58"/>
                  <a:gd name="T2" fmla="*/ 13 w 67"/>
                  <a:gd name="T3" fmla="*/ 12 h 58"/>
                  <a:gd name="T4" fmla="*/ 14 w 67"/>
                  <a:gd name="T5" fmla="*/ 11 h 58"/>
                  <a:gd name="T6" fmla="*/ 14 w 67"/>
                  <a:gd name="T7" fmla="*/ 10 h 58"/>
                  <a:gd name="T8" fmla="*/ 15 w 67"/>
                  <a:gd name="T9" fmla="*/ 8 h 58"/>
                  <a:gd name="T10" fmla="*/ 16 w 67"/>
                  <a:gd name="T11" fmla="*/ 8 h 58"/>
                  <a:gd name="T12" fmla="*/ 16 w 67"/>
                  <a:gd name="T13" fmla="*/ 7 h 58"/>
                  <a:gd name="T14" fmla="*/ 17 w 67"/>
                  <a:gd name="T15" fmla="*/ 5 h 58"/>
                  <a:gd name="T16" fmla="*/ 17 w 67"/>
                  <a:gd name="T17" fmla="*/ 5 h 58"/>
                  <a:gd name="T18" fmla="*/ 16 w 67"/>
                  <a:gd name="T19" fmla="*/ 4 h 58"/>
                  <a:gd name="T20" fmla="*/ 16 w 67"/>
                  <a:gd name="T21" fmla="*/ 2 h 58"/>
                  <a:gd name="T22" fmla="*/ 15 w 67"/>
                  <a:gd name="T23" fmla="*/ 2 h 58"/>
                  <a:gd name="T24" fmla="*/ 14 w 67"/>
                  <a:gd name="T25" fmla="*/ 1 h 58"/>
                  <a:gd name="T26" fmla="*/ 14 w 67"/>
                  <a:gd name="T27" fmla="*/ 1 h 58"/>
                  <a:gd name="T28" fmla="*/ 12 w 67"/>
                  <a:gd name="T29" fmla="*/ 0 h 58"/>
                  <a:gd name="T30" fmla="*/ 11 w 67"/>
                  <a:gd name="T31" fmla="*/ 0 h 58"/>
                  <a:gd name="T32" fmla="*/ 10 w 67"/>
                  <a:gd name="T33" fmla="*/ 0 h 58"/>
                  <a:gd name="T34" fmla="*/ 9 w 67"/>
                  <a:gd name="T35" fmla="*/ 0 h 58"/>
                  <a:gd name="T36" fmla="*/ 7 w 67"/>
                  <a:gd name="T37" fmla="*/ 0 h 58"/>
                  <a:gd name="T38" fmla="*/ 6 w 67"/>
                  <a:gd name="T39" fmla="*/ 1 h 58"/>
                  <a:gd name="T40" fmla="*/ 5 w 67"/>
                  <a:gd name="T41" fmla="*/ 2 h 58"/>
                  <a:gd name="T42" fmla="*/ 4 w 67"/>
                  <a:gd name="T43" fmla="*/ 2 h 58"/>
                  <a:gd name="T44" fmla="*/ 3 w 67"/>
                  <a:gd name="T45" fmla="*/ 3 h 58"/>
                  <a:gd name="T46" fmla="*/ 2 w 67"/>
                  <a:gd name="T47" fmla="*/ 4 h 58"/>
                  <a:gd name="T48" fmla="*/ 1 w 67"/>
                  <a:gd name="T49" fmla="*/ 5 h 58"/>
                  <a:gd name="T50" fmla="*/ 0 w 67"/>
                  <a:gd name="T51" fmla="*/ 6 h 58"/>
                  <a:gd name="T52" fmla="*/ 0 w 67"/>
                  <a:gd name="T53" fmla="*/ 7 h 58"/>
                  <a:gd name="T54" fmla="*/ 0 w 67"/>
                  <a:gd name="T55" fmla="*/ 8 h 58"/>
                  <a:gd name="T56" fmla="*/ 0 w 67"/>
                  <a:gd name="T57" fmla="*/ 9 h 58"/>
                  <a:gd name="T58" fmla="*/ 0 w 67"/>
                  <a:gd name="T59" fmla="*/ 10 h 58"/>
                  <a:gd name="T60" fmla="*/ 1 w 67"/>
                  <a:gd name="T61" fmla="*/ 11 h 58"/>
                  <a:gd name="T62" fmla="*/ 1 w 67"/>
                  <a:gd name="T63" fmla="*/ 12 h 58"/>
                  <a:gd name="T64" fmla="*/ 2 w 67"/>
                  <a:gd name="T65" fmla="*/ 12 h 58"/>
                  <a:gd name="T66" fmla="*/ 3 w 67"/>
                  <a:gd name="T67" fmla="*/ 13 h 58"/>
                  <a:gd name="T68" fmla="*/ 4 w 67"/>
                  <a:gd name="T69" fmla="*/ 14 h 58"/>
                  <a:gd name="T70" fmla="*/ 5 w 67"/>
                  <a:gd name="T71" fmla="*/ 14 h 58"/>
                  <a:gd name="T72" fmla="*/ 6 w 67"/>
                  <a:gd name="T73" fmla="*/ 14 h 58"/>
                  <a:gd name="T74" fmla="*/ 7 w 67"/>
                  <a:gd name="T75" fmla="*/ 14 h 58"/>
                  <a:gd name="T76" fmla="*/ 9 w 67"/>
                  <a:gd name="T77" fmla="*/ 14 h 58"/>
                  <a:gd name="T78" fmla="*/ 11 w 67"/>
                  <a:gd name="T79" fmla="*/ 13 h 58"/>
                  <a:gd name="T80" fmla="*/ 11 w 67"/>
                  <a:gd name="T81" fmla="*/ 12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5" y="51"/>
                    </a:moveTo>
                    <a:lnTo>
                      <a:pt x="51" y="48"/>
                    </a:lnTo>
                    <a:lnTo>
                      <a:pt x="54" y="44"/>
                    </a:lnTo>
                    <a:lnTo>
                      <a:pt x="57" y="41"/>
                    </a:lnTo>
                    <a:lnTo>
                      <a:pt x="60" y="35"/>
                    </a:lnTo>
                    <a:lnTo>
                      <a:pt x="64" y="32"/>
                    </a:lnTo>
                    <a:lnTo>
                      <a:pt x="64" y="29"/>
                    </a:lnTo>
                    <a:lnTo>
                      <a:pt x="67" y="22"/>
                    </a:lnTo>
                    <a:lnTo>
                      <a:pt x="67" y="19"/>
                    </a:lnTo>
                    <a:lnTo>
                      <a:pt x="64" y="16"/>
                    </a:lnTo>
                    <a:lnTo>
                      <a:pt x="64" y="9"/>
                    </a:lnTo>
                    <a:lnTo>
                      <a:pt x="60" y="7"/>
                    </a:lnTo>
                    <a:lnTo>
                      <a:pt x="57" y="4"/>
                    </a:lnTo>
                    <a:lnTo>
                      <a:pt x="54" y="4"/>
                    </a:lnTo>
                    <a:lnTo>
                      <a:pt x="48" y="0"/>
                    </a:lnTo>
                    <a:lnTo>
                      <a:pt x="45" y="0"/>
                    </a:lnTo>
                    <a:lnTo>
                      <a:pt x="38" y="0"/>
                    </a:lnTo>
                    <a:lnTo>
                      <a:pt x="35" y="0"/>
                    </a:lnTo>
                    <a:lnTo>
                      <a:pt x="28" y="0"/>
                    </a:lnTo>
                    <a:lnTo>
                      <a:pt x="25" y="4"/>
                    </a:lnTo>
                    <a:lnTo>
                      <a:pt x="20" y="7"/>
                    </a:lnTo>
                    <a:lnTo>
                      <a:pt x="16" y="9"/>
                    </a:lnTo>
                    <a:lnTo>
                      <a:pt x="10" y="12"/>
                    </a:lnTo>
                    <a:lnTo>
                      <a:pt x="6" y="16"/>
                    </a:lnTo>
                    <a:lnTo>
                      <a:pt x="3" y="19"/>
                    </a:lnTo>
                    <a:lnTo>
                      <a:pt x="0" y="26"/>
                    </a:lnTo>
                    <a:lnTo>
                      <a:pt x="0" y="29"/>
                    </a:lnTo>
                    <a:lnTo>
                      <a:pt x="0" y="35"/>
                    </a:lnTo>
                    <a:lnTo>
                      <a:pt x="0" y="38"/>
                    </a:lnTo>
                    <a:lnTo>
                      <a:pt x="0" y="41"/>
                    </a:lnTo>
                    <a:lnTo>
                      <a:pt x="3" y="44"/>
                    </a:lnTo>
                    <a:lnTo>
                      <a:pt x="3" y="51"/>
                    </a:lnTo>
                    <a:lnTo>
                      <a:pt x="6" y="51"/>
                    </a:lnTo>
                    <a:lnTo>
                      <a:pt x="13" y="54"/>
                    </a:lnTo>
                    <a:lnTo>
                      <a:pt x="16" y="58"/>
                    </a:lnTo>
                    <a:lnTo>
                      <a:pt x="20" y="58"/>
                    </a:lnTo>
                    <a:lnTo>
                      <a:pt x="25" y="58"/>
                    </a:lnTo>
                    <a:lnTo>
                      <a:pt x="28" y="58"/>
                    </a:lnTo>
                    <a:lnTo>
                      <a:pt x="35" y="58"/>
                    </a:lnTo>
                    <a:lnTo>
                      <a:pt x="42" y="54"/>
                    </a:lnTo>
                    <a:lnTo>
                      <a:pt x="45"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21" name="Freeform 407">
                <a:extLst>
                  <a:ext uri="{FF2B5EF4-FFF2-40B4-BE49-F238E27FC236}">
                    <a16:creationId xmlns:a16="http://schemas.microsoft.com/office/drawing/2014/main" id="{EE6EDB70-E09D-4F17-9355-C8BA41FB334A}"/>
                  </a:ext>
                </a:extLst>
              </p:cNvPr>
              <p:cNvSpPr>
                <a:spLocks noEditPoints="1"/>
              </p:cNvSpPr>
              <p:nvPr/>
            </p:nvSpPr>
            <p:spPr bwMode="auto">
              <a:xfrm>
                <a:off x="3308" y="3192"/>
                <a:ext cx="21" cy="19"/>
              </a:xfrm>
              <a:custGeom>
                <a:avLst/>
                <a:gdLst>
                  <a:gd name="T0" fmla="*/ 17 w 85"/>
                  <a:gd name="T1" fmla="*/ 16 h 76"/>
                  <a:gd name="T2" fmla="*/ 14 w 85"/>
                  <a:gd name="T3" fmla="*/ 12 h 76"/>
                  <a:gd name="T4" fmla="*/ 14 w 85"/>
                  <a:gd name="T5" fmla="*/ 12 h 76"/>
                  <a:gd name="T6" fmla="*/ 17 w 85"/>
                  <a:gd name="T7" fmla="*/ 15 h 76"/>
                  <a:gd name="T8" fmla="*/ 19 w 85"/>
                  <a:gd name="T9" fmla="*/ 14 h 76"/>
                  <a:gd name="T10" fmla="*/ 15 w 85"/>
                  <a:gd name="T11" fmla="*/ 10 h 76"/>
                  <a:gd name="T12" fmla="*/ 16 w 85"/>
                  <a:gd name="T13" fmla="*/ 9 h 76"/>
                  <a:gd name="T14" fmla="*/ 20 w 85"/>
                  <a:gd name="T15" fmla="*/ 12 h 76"/>
                  <a:gd name="T16" fmla="*/ 21 w 85"/>
                  <a:gd name="T17" fmla="*/ 11 h 76"/>
                  <a:gd name="T18" fmla="*/ 16 w 85"/>
                  <a:gd name="T19" fmla="*/ 10 h 76"/>
                  <a:gd name="T20" fmla="*/ 21 w 85"/>
                  <a:gd name="T21" fmla="*/ 8 h 76"/>
                  <a:gd name="T22" fmla="*/ 16 w 85"/>
                  <a:gd name="T23" fmla="*/ 7 h 76"/>
                  <a:gd name="T24" fmla="*/ 21 w 85"/>
                  <a:gd name="T25" fmla="*/ 7 h 76"/>
                  <a:gd name="T26" fmla="*/ 21 w 85"/>
                  <a:gd name="T27" fmla="*/ 6 h 76"/>
                  <a:gd name="T28" fmla="*/ 16 w 85"/>
                  <a:gd name="T29" fmla="*/ 8 h 76"/>
                  <a:gd name="T30" fmla="*/ 20 w 85"/>
                  <a:gd name="T31" fmla="*/ 3 h 76"/>
                  <a:gd name="T32" fmla="*/ 16 w 85"/>
                  <a:gd name="T33" fmla="*/ 6 h 76"/>
                  <a:gd name="T34" fmla="*/ 18 w 85"/>
                  <a:gd name="T35" fmla="*/ 2 h 76"/>
                  <a:gd name="T36" fmla="*/ 16 w 85"/>
                  <a:gd name="T37" fmla="*/ 4 h 76"/>
                  <a:gd name="T38" fmla="*/ 16 w 85"/>
                  <a:gd name="T39" fmla="*/ 6 h 76"/>
                  <a:gd name="T40" fmla="*/ 14 w 85"/>
                  <a:gd name="T41" fmla="*/ 5 h 76"/>
                  <a:gd name="T42" fmla="*/ 15 w 85"/>
                  <a:gd name="T43" fmla="*/ 0 h 76"/>
                  <a:gd name="T44" fmla="*/ 13 w 85"/>
                  <a:gd name="T45" fmla="*/ 0 h 76"/>
                  <a:gd name="T46" fmla="*/ 13 w 85"/>
                  <a:gd name="T47" fmla="*/ 0 h 76"/>
                  <a:gd name="T48" fmla="*/ 12 w 85"/>
                  <a:gd name="T49" fmla="*/ 5 h 76"/>
                  <a:gd name="T50" fmla="*/ 8 w 85"/>
                  <a:gd name="T51" fmla="*/ 1 h 76"/>
                  <a:gd name="T52" fmla="*/ 10 w 85"/>
                  <a:gd name="T53" fmla="*/ 5 h 76"/>
                  <a:gd name="T54" fmla="*/ 10 w 85"/>
                  <a:gd name="T55" fmla="*/ 6 h 76"/>
                  <a:gd name="T56" fmla="*/ 8 w 85"/>
                  <a:gd name="T57" fmla="*/ 1 h 76"/>
                  <a:gd name="T58" fmla="*/ 5 w 85"/>
                  <a:gd name="T59" fmla="*/ 3 h 76"/>
                  <a:gd name="T60" fmla="*/ 8 w 85"/>
                  <a:gd name="T61" fmla="*/ 7 h 76"/>
                  <a:gd name="T62" fmla="*/ 6 w 85"/>
                  <a:gd name="T63" fmla="*/ 8 h 76"/>
                  <a:gd name="T64" fmla="*/ 3 w 85"/>
                  <a:gd name="T65" fmla="*/ 4 h 76"/>
                  <a:gd name="T66" fmla="*/ 3 w 85"/>
                  <a:gd name="T67" fmla="*/ 4 h 76"/>
                  <a:gd name="T68" fmla="*/ 5 w 85"/>
                  <a:gd name="T69" fmla="*/ 8 h 76"/>
                  <a:gd name="T70" fmla="*/ 1 w 85"/>
                  <a:gd name="T71" fmla="*/ 6 h 76"/>
                  <a:gd name="T72" fmla="*/ 4 w 85"/>
                  <a:gd name="T73" fmla="*/ 10 h 76"/>
                  <a:gd name="T74" fmla="*/ 0 w 85"/>
                  <a:gd name="T75" fmla="*/ 8 h 76"/>
                  <a:gd name="T76" fmla="*/ 0 w 85"/>
                  <a:gd name="T77" fmla="*/ 9 h 76"/>
                  <a:gd name="T78" fmla="*/ 5 w 85"/>
                  <a:gd name="T79" fmla="*/ 10 h 76"/>
                  <a:gd name="T80" fmla="*/ 5 w 85"/>
                  <a:gd name="T81" fmla="*/ 12 h 76"/>
                  <a:gd name="T82" fmla="*/ 0 w 85"/>
                  <a:gd name="T83" fmla="*/ 14 h 76"/>
                  <a:gd name="T84" fmla="*/ 1 w 85"/>
                  <a:gd name="T85" fmla="*/ 15 h 76"/>
                  <a:gd name="T86" fmla="*/ 3 w 85"/>
                  <a:gd name="T87" fmla="*/ 14 h 76"/>
                  <a:gd name="T88" fmla="*/ 5 w 85"/>
                  <a:gd name="T89" fmla="*/ 14 h 76"/>
                  <a:gd name="T90" fmla="*/ 3 w 85"/>
                  <a:gd name="T91" fmla="*/ 13 h 76"/>
                  <a:gd name="T92" fmla="*/ 4 w 85"/>
                  <a:gd name="T93" fmla="*/ 13 h 76"/>
                  <a:gd name="T94" fmla="*/ 4 w 85"/>
                  <a:gd name="T95" fmla="*/ 18 h 76"/>
                  <a:gd name="T96" fmla="*/ 5 w 85"/>
                  <a:gd name="T97" fmla="*/ 16 h 76"/>
                  <a:gd name="T98" fmla="*/ 7 w 85"/>
                  <a:gd name="T99" fmla="*/ 15 h 76"/>
                  <a:gd name="T100" fmla="*/ 6 w 85"/>
                  <a:gd name="T101" fmla="*/ 15 h 76"/>
                  <a:gd name="T102" fmla="*/ 8 w 85"/>
                  <a:gd name="T103" fmla="*/ 15 h 76"/>
                  <a:gd name="T104" fmla="*/ 9 w 85"/>
                  <a:gd name="T105" fmla="*/ 19 h 76"/>
                  <a:gd name="T106" fmla="*/ 9 w 85"/>
                  <a:gd name="T107" fmla="*/ 19 h 76"/>
                  <a:gd name="T108" fmla="*/ 12 w 85"/>
                  <a:gd name="T109" fmla="*/ 19 h 76"/>
                  <a:gd name="T110" fmla="*/ 14 w 85"/>
                  <a:gd name="T111" fmla="*/ 18 h 76"/>
                  <a:gd name="T112" fmla="*/ 12 w 85"/>
                  <a:gd name="T113" fmla="*/ 14 h 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5"/>
                  <a:gd name="T172" fmla="*/ 0 h 76"/>
                  <a:gd name="T173" fmla="*/ 85 w 85"/>
                  <a:gd name="T174" fmla="*/ 76 h 7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5" h="76">
                    <a:moveTo>
                      <a:pt x="50" y="52"/>
                    </a:moveTo>
                    <a:lnTo>
                      <a:pt x="56" y="49"/>
                    </a:lnTo>
                    <a:lnTo>
                      <a:pt x="64" y="66"/>
                    </a:lnTo>
                    <a:lnTo>
                      <a:pt x="58" y="70"/>
                    </a:lnTo>
                    <a:lnTo>
                      <a:pt x="50" y="52"/>
                    </a:lnTo>
                    <a:close/>
                    <a:moveTo>
                      <a:pt x="67" y="64"/>
                    </a:moveTo>
                    <a:lnTo>
                      <a:pt x="66" y="65"/>
                    </a:lnTo>
                    <a:lnTo>
                      <a:pt x="64" y="66"/>
                    </a:lnTo>
                    <a:lnTo>
                      <a:pt x="60" y="58"/>
                    </a:lnTo>
                    <a:lnTo>
                      <a:pt x="67" y="64"/>
                    </a:lnTo>
                    <a:close/>
                    <a:moveTo>
                      <a:pt x="53" y="51"/>
                    </a:moveTo>
                    <a:lnTo>
                      <a:pt x="56" y="48"/>
                    </a:lnTo>
                    <a:lnTo>
                      <a:pt x="69" y="61"/>
                    </a:lnTo>
                    <a:lnTo>
                      <a:pt x="67" y="64"/>
                    </a:lnTo>
                    <a:lnTo>
                      <a:pt x="53" y="51"/>
                    </a:lnTo>
                    <a:close/>
                    <a:moveTo>
                      <a:pt x="56" y="48"/>
                    </a:moveTo>
                    <a:lnTo>
                      <a:pt x="47" y="58"/>
                    </a:lnTo>
                    <a:lnTo>
                      <a:pt x="56" y="48"/>
                    </a:lnTo>
                    <a:lnTo>
                      <a:pt x="63" y="54"/>
                    </a:lnTo>
                    <a:lnTo>
                      <a:pt x="56" y="48"/>
                    </a:lnTo>
                    <a:close/>
                    <a:moveTo>
                      <a:pt x="56" y="48"/>
                    </a:moveTo>
                    <a:lnTo>
                      <a:pt x="60" y="44"/>
                    </a:lnTo>
                    <a:lnTo>
                      <a:pt x="73" y="58"/>
                    </a:lnTo>
                    <a:lnTo>
                      <a:pt x="69" y="61"/>
                    </a:lnTo>
                    <a:lnTo>
                      <a:pt x="56" y="48"/>
                    </a:lnTo>
                    <a:close/>
                    <a:moveTo>
                      <a:pt x="75" y="55"/>
                    </a:moveTo>
                    <a:lnTo>
                      <a:pt x="74" y="57"/>
                    </a:lnTo>
                    <a:lnTo>
                      <a:pt x="73" y="58"/>
                    </a:lnTo>
                    <a:lnTo>
                      <a:pt x="66" y="51"/>
                    </a:lnTo>
                    <a:lnTo>
                      <a:pt x="75" y="55"/>
                    </a:lnTo>
                    <a:close/>
                    <a:moveTo>
                      <a:pt x="57" y="48"/>
                    </a:moveTo>
                    <a:lnTo>
                      <a:pt x="61" y="41"/>
                    </a:lnTo>
                    <a:lnTo>
                      <a:pt x="78" y="49"/>
                    </a:lnTo>
                    <a:lnTo>
                      <a:pt x="75" y="55"/>
                    </a:lnTo>
                    <a:lnTo>
                      <a:pt x="57" y="48"/>
                    </a:lnTo>
                    <a:close/>
                    <a:moveTo>
                      <a:pt x="61" y="41"/>
                    </a:moveTo>
                    <a:lnTo>
                      <a:pt x="62" y="40"/>
                    </a:lnTo>
                    <a:lnTo>
                      <a:pt x="63" y="38"/>
                    </a:lnTo>
                    <a:lnTo>
                      <a:pt x="69" y="45"/>
                    </a:lnTo>
                    <a:lnTo>
                      <a:pt x="61" y="41"/>
                    </a:lnTo>
                    <a:close/>
                    <a:moveTo>
                      <a:pt x="63" y="38"/>
                    </a:moveTo>
                    <a:lnTo>
                      <a:pt x="66" y="36"/>
                    </a:lnTo>
                    <a:lnTo>
                      <a:pt x="79" y="49"/>
                    </a:lnTo>
                    <a:lnTo>
                      <a:pt x="76" y="52"/>
                    </a:lnTo>
                    <a:lnTo>
                      <a:pt x="63" y="38"/>
                    </a:lnTo>
                    <a:close/>
                    <a:moveTo>
                      <a:pt x="83" y="42"/>
                    </a:moveTo>
                    <a:lnTo>
                      <a:pt x="83" y="45"/>
                    </a:lnTo>
                    <a:lnTo>
                      <a:pt x="79" y="49"/>
                    </a:lnTo>
                    <a:lnTo>
                      <a:pt x="73" y="42"/>
                    </a:lnTo>
                    <a:lnTo>
                      <a:pt x="83" y="42"/>
                    </a:lnTo>
                    <a:close/>
                    <a:moveTo>
                      <a:pt x="63" y="42"/>
                    </a:moveTo>
                    <a:lnTo>
                      <a:pt x="63" y="39"/>
                    </a:lnTo>
                    <a:lnTo>
                      <a:pt x="83" y="39"/>
                    </a:lnTo>
                    <a:lnTo>
                      <a:pt x="83" y="42"/>
                    </a:lnTo>
                    <a:lnTo>
                      <a:pt x="63" y="42"/>
                    </a:lnTo>
                    <a:close/>
                    <a:moveTo>
                      <a:pt x="63" y="39"/>
                    </a:moveTo>
                    <a:lnTo>
                      <a:pt x="63" y="37"/>
                    </a:lnTo>
                    <a:lnTo>
                      <a:pt x="64" y="34"/>
                    </a:lnTo>
                    <a:lnTo>
                      <a:pt x="73" y="39"/>
                    </a:lnTo>
                    <a:lnTo>
                      <a:pt x="63" y="39"/>
                    </a:lnTo>
                    <a:close/>
                    <a:moveTo>
                      <a:pt x="64" y="34"/>
                    </a:moveTo>
                    <a:lnTo>
                      <a:pt x="67" y="28"/>
                    </a:lnTo>
                    <a:lnTo>
                      <a:pt x="85" y="37"/>
                    </a:lnTo>
                    <a:lnTo>
                      <a:pt x="82" y="43"/>
                    </a:lnTo>
                    <a:lnTo>
                      <a:pt x="64" y="34"/>
                    </a:lnTo>
                    <a:close/>
                    <a:moveTo>
                      <a:pt x="85" y="32"/>
                    </a:moveTo>
                    <a:lnTo>
                      <a:pt x="85" y="34"/>
                    </a:lnTo>
                    <a:lnTo>
                      <a:pt x="85" y="37"/>
                    </a:lnTo>
                    <a:lnTo>
                      <a:pt x="76" y="32"/>
                    </a:lnTo>
                    <a:lnTo>
                      <a:pt x="85" y="32"/>
                    </a:lnTo>
                    <a:close/>
                    <a:moveTo>
                      <a:pt x="66" y="32"/>
                    </a:moveTo>
                    <a:lnTo>
                      <a:pt x="66" y="29"/>
                    </a:lnTo>
                    <a:lnTo>
                      <a:pt x="85" y="29"/>
                    </a:lnTo>
                    <a:lnTo>
                      <a:pt x="85" y="32"/>
                    </a:lnTo>
                    <a:lnTo>
                      <a:pt x="66" y="32"/>
                    </a:lnTo>
                    <a:close/>
                    <a:moveTo>
                      <a:pt x="83" y="22"/>
                    </a:moveTo>
                    <a:lnTo>
                      <a:pt x="85" y="26"/>
                    </a:lnTo>
                    <a:lnTo>
                      <a:pt x="85" y="29"/>
                    </a:lnTo>
                    <a:lnTo>
                      <a:pt x="76" y="29"/>
                    </a:lnTo>
                    <a:lnTo>
                      <a:pt x="83" y="22"/>
                    </a:lnTo>
                    <a:close/>
                    <a:moveTo>
                      <a:pt x="69" y="36"/>
                    </a:moveTo>
                    <a:lnTo>
                      <a:pt x="66" y="32"/>
                    </a:lnTo>
                    <a:lnTo>
                      <a:pt x="79" y="19"/>
                    </a:lnTo>
                    <a:lnTo>
                      <a:pt x="83" y="22"/>
                    </a:lnTo>
                    <a:lnTo>
                      <a:pt x="69" y="36"/>
                    </a:lnTo>
                    <a:close/>
                    <a:moveTo>
                      <a:pt x="66" y="32"/>
                    </a:moveTo>
                    <a:lnTo>
                      <a:pt x="63" y="30"/>
                    </a:lnTo>
                    <a:lnTo>
                      <a:pt x="63" y="26"/>
                    </a:lnTo>
                    <a:lnTo>
                      <a:pt x="73" y="26"/>
                    </a:lnTo>
                    <a:lnTo>
                      <a:pt x="66" y="32"/>
                    </a:lnTo>
                    <a:close/>
                    <a:moveTo>
                      <a:pt x="63" y="26"/>
                    </a:moveTo>
                    <a:lnTo>
                      <a:pt x="63" y="19"/>
                    </a:lnTo>
                    <a:lnTo>
                      <a:pt x="83" y="19"/>
                    </a:lnTo>
                    <a:lnTo>
                      <a:pt x="83" y="26"/>
                    </a:lnTo>
                    <a:lnTo>
                      <a:pt x="63" y="26"/>
                    </a:lnTo>
                    <a:close/>
                    <a:moveTo>
                      <a:pt x="79" y="12"/>
                    </a:moveTo>
                    <a:lnTo>
                      <a:pt x="83" y="16"/>
                    </a:lnTo>
                    <a:lnTo>
                      <a:pt x="83" y="19"/>
                    </a:lnTo>
                    <a:lnTo>
                      <a:pt x="73" y="19"/>
                    </a:lnTo>
                    <a:lnTo>
                      <a:pt x="79" y="12"/>
                    </a:lnTo>
                    <a:close/>
                    <a:moveTo>
                      <a:pt x="66" y="27"/>
                    </a:moveTo>
                    <a:lnTo>
                      <a:pt x="63" y="23"/>
                    </a:lnTo>
                    <a:lnTo>
                      <a:pt x="76" y="9"/>
                    </a:lnTo>
                    <a:lnTo>
                      <a:pt x="79" y="12"/>
                    </a:lnTo>
                    <a:lnTo>
                      <a:pt x="66" y="27"/>
                    </a:lnTo>
                    <a:close/>
                    <a:moveTo>
                      <a:pt x="63" y="23"/>
                    </a:moveTo>
                    <a:lnTo>
                      <a:pt x="60" y="20"/>
                    </a:lnTo>
                    <a:lnTo>
                      <a:pt x="73" y="7"/>
                    </a:lnTo>
                    <a:lnTo>
                      <a:pt x="76" y="9"/>
                    </a:lnTo>
                    <a:lnTo>
                      <a:pt x="63" y="23"/>
                    </a:lnTo>
                    <a:close/>
                    <a:moveTo>
                      <a:pt x="66" y="4"/>
                    </a:moveTo>
                    <a:lnTo>
                      <a:pt x="71" y="4"/>
                    </a:lnTo>
                    <a:lnTo>
                      <a:pt x="73" y="7"/>
                    </a:lnTo>
                    <a:lnTo>
                      <a:pt x="66" y="14"/>
                    </a:lnTo>
                    <a:lnTo>
                      <a:pt x="66" y="4"/>
                    </a:lnTo>
                    <a:close/>
                    <a:moveTo>
                      <a:pt x="66" y="22"/>
                    </a:moveTo>
                    <a:lnTo>
                      <a:pt x="63" y="22"/>
                    </a:lnTo>
                    <a:lnTo>
                      <a:pt x="63" y="4"/>
                    </a:lnTo>
                    <a:lnTo>
                      <a:pt x="66" y="4"/>
                    </a:lnTo>
                    <a:lnTo>
                      <a:pt x="66" y="22"/>
                    </a:lnTo>
                    <a:close/>
                    <a:moveTo>
                      <a:pt x="63" y="22"/>
                    </a:moveTo>
                    <a:lnTo>
                      <a:pt x="61" y="22"/>
                    </a:lnTo>
                    <a:lnTo>
                      <a:pt x="58" y="21"/>
                    </a:lnTo>
                    <a:lnTo>
                      <a:pt x="63" y="14"/>
                    </a:lnTo>
                    <a:lnTo>
                      <a:pt x="63" y="22"/>
                    </a:lnTo>
                    <a:close/>
                    <a:moveTo>
                      <a:pt x="58" y="21"/>
                    </a:moveTo>
                    <a:lnTo>
                      <a:pt x="53" y="19"/>
                    </a:lnTo>
                    <a:lnTo>
                      <a:pt x="61" y="1"/>
                    </a:lnTo>
                    <a:lnTo>
                      <a:pt x="67" y="5"/>
                    </a:lnTo>
                    <a:lnTo>
                      <a:pt x="58" y="21"/>
                    </a:lnTo>
                    <a:close/>
                    <a:moveTo>
                      <a:pt x="57" y="0"/>
                    </a:moveTo>
                    <a:lnTo>
                      <a:pt x="60" y="0"/>
                    </a:lnTo>
                    <a:lnTo>
                      <a:pt x="61" y="1"/>
                    </a:lnTo>
                    <a:lnTo>
                      <a:pt x="57" y="10"/>
                    </a:lnTo>
                    <a:lnTo>
                      <a:pt x="57" y="0"/>
                    </a:lnTo>
                    <a:close/>
                    <a:moveTo>
                      <a:pt x="57" y="19"/>
                    </a:moveTo>
                    <a:lnTo>
                      <a:pt x="54" y="19"/>
                    </a:lnTo>
                    <a:lnTo>
                      <a:pt x="54" y="0"/>
                    </a:lnTo>
                    <a:lnTo>
                      <a:pt x="57" y="0"/>
                    </a:lnTo>
                    <a:lnTo>
                      <a:pt x="57" y="19"/>
                    </a:lnTo>
                    <a:close/>
                    <a:moveTo>
                      <a:pt x="54" y="19"/>
                    </a:moveTo>
                    <a:lnTo>
                      <a:pt x="47" y="19"/>
                    </a:lnTo>
                    <a:lnTo>
                      <a:pt x="47" y="0"/>
                    </a:lnTo>
                    <a:lnTo>
                      <a:pt x="54" y="0"/>
                    </a:lnTo>
                    <a:lnTo>
                      <a:pt x="54" y="19"/>
                    </a:lnTo>
                    <a:close/>
                    <a:moveTo>
                      <a:pt x="47" y="19"/>
                    </a:moveTo>
                    <a:lnTo>
                      <a:pt x="44" y="19"/>
                    </a:lnTo>
                    <a:lnTo>
                      <a:pt x="44" y="0"/>
                    </a:lnTo>
                    <a:lnTo>
                      <a:pt x="47" y="0"/>
                    </a:lnTo>
                    <a:lnTo>
                      <a:pt x="47" y="19"/>
                    </a:lnTo>
                    <a:close/>
                    <a:moveTo>
                      <a:pt x="44" y="19"/>
                    </a:moveTo>
                    <a:lnTo>
                      <a:pt x="37" y="19"/>
                    </a:lnTo>
                    <a:lnTo>
                      <a:pt x="37" y="0"/>
                    </a:lnTo>
                    <a:lnTo>
                      <a:pt x="44" y="0"/>
                    </a:lnTo>
                    <a:lnTo>
                      <a:pt x="44" y="19"/>
                    </a:lnTo>
                    <a:close/>
                    <a:moveTo>
                      <a:pt x="31" y="4"/>
                    </a:moveTo>
                    <a:lnTo>
                      <a:pt x="34" y="0"/>
                    </a:lnTo>
                    <a:lnTo>
                      <a:pt x="37" y="0"/>
                    </a:lnTo>
                    <a:lnTo>
                      <a:pt x="37" y="10"/>
                    </a:lnTo>
                    <a:lnTo>
                      <a:pt x="31" y="4"/>
                    </a:lnTo>
                    <a:close/>
                    <a:moveTo>
                      <a:pt x="44" y="17"/>
                    </a:moveTo>
                    <a:lnTo>
                      <a:pt x="41" y="20"/>
                    </a:lnTo>
                    <a:lnTo>
                      <a:pt x="28" y="7"/>
                    </a:lnTo>
                    <a:lnTo>
                      <a:pt x="31" y="4"/>
                    </a:lnTo>
                    <a:lnTo>
                      <a:pt x="44" y="17"/>
                    </a:lnTo>
                    <a:close/>
                    <a:moveTo>
                      <a:pt x="41" y="20"/>
                    </a:moveTo>
                    <a:lnTo>
                      <a:pt x="40" y="21"/>
                    </a:lnTo>
                    <a:lnTo>
                      <a:pt x="39" y="22"/>
                    </a:lnTo>
                    <a:lnTo>
                      <a:pt x="34" y="14"/>
                    </a:lnTo>
                    <a:lnTo>
                      <a:pt x="41" y="20"/>
                    </a:lnTo>
                    <a:close/>
                    <a:moveTo>
                      <a:pt x="39" y="22"/>
                    </a:moveTo>
                    <a:lnTo>
                      <a:pt x="32" y="25"/>
                    </a:lnTo>
                    <a:lnTo>
                      <a:pt x="24" y="8"/>
                    </a:lnTo>
                    <a:lnTo>
                      <a:pt x="31" y="5"/>
                    </a:lnTo>
                    <a:lnTo>
                      <a:pt x="39" y="22"/>
                    </a:lnTo>
                    <a:close/>
                    <a:moveTo>
                      <a:pt x="21" y="10"/>
                    </a:moveTo>
                    <a:lnTo>
                      <a:pt x="23" y="8"/>
                    </a:lnTo>
                    <a:lnTo>
                      <a:pt x="24" y="8"/>
                    </a:lnTo>
                    <a:lnTo>
                      <a:pt x="29" y="17"/>
                    </a:lnTo>
                    <a:lnTo>
                      <a:pt x="21" y="10"/>
                    </a:lnTo>
                    <a:close/>
                    <a:moveTo>
                      <a:pt x="35" y="23"/>
                    </a:moveTo>
                    <a:lnTo>
                      <a:pt x="32" y="27"/>
                    </a:lnTo>
                    <a:lnTo>
                      <a:pt x="19" y="12"/>
                    </a:lnTo>
                    <a:lnTo>
                      <a:pt x="21" y="10"/>
                    </a:lnTo>
                    <a:lnTo>
                      <a:pt x="35" y="23"/>
                    </a:lnTo>
                    <a:close/>
                    <a:moveTo>
                      <a:pt x="32" y="27"/>
                    </a:moveTo>
                    <a:lnTo>
                      <a:pt x="31" y="28"/>
                    </a:lnTo>
                    <a:lnTo>
                      <a:pt x="30" y="28"/>
                    </a:lnTo>
                    <a:lnTo>
                      <a:pt x="25" y="19"/>
                    </a:lnTo>
                    <a:lnTo>
                      <a:pt x="32" y="27"/>
                    </a:lnTo>
                    <a:close/>
                    <a:moveTo>
                      <a:pt x="30" y="28"/>
                    </a:moveTo>
                    <a:lnTo>
                      <a:pt x="23" y="31"/>
                    </a:lnTo>
                    <a:lnTo>
                      <a:pt x="14" y="15"/>
                    </a:lnTo>
                    <a:lnTo>
                      <a:pt x="21" y="11"/>
                    </a:lnTo>
                    <a:lnTo>
                      <a:pt x="30" y="28"/>
                    </a:lnTo>
                    <a:close/>
                    <a:moveTo>
                      <a:pt x="12" y="16"/>
                    </a:moveTo>
                    <a:lnTo>
                      <a:pt x="13" y="15"/>
                    </a:lnTo>
                    <a:lnTo>
                      <a:pt x="14" y="15"/>
                    </a:lnTo>
                    <a:lnTo>
                      <a:pt x="19" y="22"/>
                    </a:lnTo>
                    <a:lnTo>
                      <a:pt x="12" y="16"/>
                    </a:lnTo>
                    <a:close/>
                    <a:moveTo>
                      <a:pt x="25" y="29"/>
                    </a:moveTo>
                    <a:lnTo>
                      <a:pt x="22" y="32"/>
                    </a:lnTo>
                    <a:lnTo>
                      <a:pt x="9" y="19"/>
                    </a:lnTo>
                    <a:lnTo>
                      <a:pt x="12" y="16"/>
                    </a:lnTo>
                    <a:lnTo>
                      <a:pt x="25" y="29"/>
                    </a:lnTo>
                    <a:close/>
                    <a:moveTo>
                      <a:pt x="22" y="32"/>
                    </a:moveTo>
                    <a:lnTo>
                      <a:pt x="32" y="23"/>
                    </a:lnTo>
                    <a:lnTo>
                      <a:pt x="22" y="32"/>
                    </a:lnTo>
                    <a:lnTo>
                      <a:pt x="15" y="26"/>
                    </a:lnTo>
                    <a:lnTo>
                      <a:pt x="22" y="32"/>
                    </a:lnTo>
                    <a:close/>
                    <a:moveTo>
                      <a:pt x="22" y="32"/>
                    </a:moveTo>
                    <a:lnTo>
                      <a:pt x="19" y="36"/>
                    </a:lnTo>
                    <a:lnTo>
                      <a:pt x="5" y="22"/>
                    </a:lnTo>
                    <a:lnTo>
                      <a:pt x="9" y="19"/>
                    </a:lnTo>
                    <a:lnTo>
                      <a:pt x="22" y="32"/>
                    </a:lnTo>
                    <a:close/>
                    <a:moveTo>
                      <a:pt x="3" y="25"/>
                    </a:moveTo>
                    <a:lnTo>
                      <a:pt x="4" y="23"/>
                    </a:lnTo>
                    <a:lnTo>
                      <a:pt x="5" y="22"/>
                    </a:lnTo>
                    <a:lnTo>
                      <a:pt x="12" y="29"/>
                    </a:lnTo>
                    <a:lnTo>
                      <a:pt x="3" y="25"/>
                    </a:lnTo>
                    <a:close/>
                    <a:moveTo>
                      <a:pt x="21" y="33"/>
                    </a:moveTo>
                    <a:lnTo>
                      <a:pt x="18" y="40"/>
                    </a:lnTo>
                    <a:lnTo>
                      <a:pt x="1" y="31"/>
                    </a:lnTo>
                    <a:lnTo>
                      <a:pt x="3" y="25"/>
                    </a:lnTo>
                    <a:lnTo>
                      <a:pt x="21" y="33"/>
                    </a:lnTo>
                    <a:close/>
                    <a:moveTo>
                      <a:pt x="0" y="36"/>
                    </a:moveTo>
                    <a:lnTo>
                      <a:pt x="0" y="33"/>
                    </a:lnTo>
                    <a:lnTo>
                      <a:pt x="1" y="31"/>
                    </a:lnTo>
                    <a:lnTo>
                      <a:pt x="9" y="36"/>
                    </a:lnTo>
                    <a:lnTo>
                      <a:pt x="0" y="36"/>
                    </a:lnTo>
                    <a:close/>
                    <a:moveTo>
                      <a:pt x="19" y="36"/>
                    </a:moveTo>
                    <a:lnTo>
                      <a:pt x="19" y="39"/>
                    </a:lnTo>
                    <a:lnTo>
                      <a:pt x="0" y="39"/>
                    </a:lnTo>
                    <a:lnTo>
                      <a:pt x="0" y="36"/>
                    </a:lnTo>
                    <a:lnTo>
                      <a:pt x="19" y="36"/>
                    </a:lnTo>
                    <a:close/>
                    <a:moveTo>
                      <a:pt x="19" y="39"/>
                    </a:moveTo>
                    <a:lnTo>
                      <a:pt x="19" y="45"/>
                    </a:lnTo>
                    <a:lnTo>
                      <a:pt x="0" y="45"/>
                    </a:lnTo>
                    <a:lnTo>
                      <a:pt x="0" y="39"/>
                    </a:lnTo>
                    <a:lnTo>
                      <a:pt x="19" y="39"/>
                    </a:lnTo>
                    <a:close/>
                    <a:moveTo>
                      <a:pt x="19" y="45"/>
                    </a:moveTo>
                    <a:lnTo>
                      <a:pt x="19" y="48"/>
                    </a:lnTo>
                    <a:lnTo>
                      <a:pt x="0" y="48"/>
                    </a:lnTo>
                    <a:lnTo>
                      <a:pt x="0" y="45"/>
                    </a:lnTo>
                    <a:lnTo>
                      <a:pt x="19" y="45"/>
                    </a:lnTo>
                    <a:close/>
                    <a:moveTo>
                      <a:pt x="19" y="48"/>
                    </a:moveTo>
                    <a:lnTo>
                      <a:pt x="19" y="51"/>
                    </a:lnTo>
                    <a:lnTo>
                      <a:pt x="0" y="51"/>
                    </a:lnTo>
                    <a:lnTo>
                      <a:pt x="0" y="48"/>
                    </a:lnTo>
                    <a:lnTo>
                      <a:pt x="19" y="48"/>
                    </a:lnTo>
                    <a:close/>
                    <a:moveTo>
                      <a:pt x="2" y="58"/>
                    </a:moveTo>
                    <a:lnTo>
                      <a:pt x="0" y="55"/>
                    </a:lnTo>
                    <a:lnTo>
                      <a:pt x="0" y="51"/>
                    </a:lnTo>
                    <a:lnTo>
                      <a:pt x="9" y="51"/>
                    </a:lnTo>
                    <a:lnTo>
                      <a:pt x="2" y="58"/>
                    </a:lnTo>
                    <a:close/>
                    <a:moveTo>
                      <a:pt x="15" y="44"/>
                    </a:moveTo>
                    <a:lnTo>
                      <a:pt x="19" y="48"/>
                    </a:lnTo>
                    <a:lnTo>
                      <a:pt x="5" y="61"/>
                    </a:lnTo>
                    <a:lnTo>
                      <a:pt x="2" y="58"/>
                    </a:lnTo>
                    <a:lnTo>
                      <a:pt x="15" y="44"/>
                    </a:lnTo>
                    <a:close/>
                    <a:moveTo>
                      <a:pt x="19" y="48"/>
                    </a:moveTo>
                    <a:lnTo>
                      <a:pt x="22" y="51"/>
                    </a:lnTo>
                    <a:lnTo>
                      <a:pt x="22" y="54"/>
                    </a:lnTo>
                    <a:lnTo>
                      <a:pt x="12" y="54"/>
                    </a:lnTo>
                    <a:lnTo>
                      <a:pt x="19" y="48"/>
                    </a:lnTo>
                    <a:close/>
                    <a:moveTo>
                      <a:pt x="22" y="54"/>
                    </a:moveTo>
                    <a:lnTo>
                      <a:pt x="22" y="61"/>
                    </a:lnTo>
                    <a:lnTo>
                      <a:pt x="3" y="61"/>
                    </a:lnTo>
                    <a:lnTo>
                      <a:pt x="3" y="54"/>
                    </a:lnTo>
                    <a:lnTo>
                      <a:pt x="22" y="54"/>
                    </a:lnTo>
                    <a:close/>
                    <a:moveTo>
                      <a:pt x="12" y="71"/>
                    </a:moveTo>
                    <a:lnTo>
                      <a:pt x="3" y="71"/>
                    </a:lnTo>
                    <a:lnTo>
                      <a:pt x="3" y="61"/>
                    </a:lnTo>
                    <a:lnTo>
                      <a:pt x="12" y="61"/>
                    </a:lnTo>
                    <a:lnTo>
                      <a:pt x="12" y="71"/>
                    </a:lnTo>
                    <a:close/>
                    <a:moveTo>
                      <a:pt x="12" y="51"/>
                    </a:moveTo>
                    <a:lnTo>
                      <a:pt x="15" y="51"/>
                    </a:lnTo>
                    <a:lnTo>
                      <a:pt x="15" y="71"/>
                    </a:lnTo>
                    <a:lnTo>
                      <a:pt x="12" y="71"/>
                    </a:lnTo>
                    <a:lnTo>
                      <a:pt x="12" y="51"/>
                    </a:lnTo>
                    <a:close/>
                    <a:moveTo>
                      <a:pt x="15" y="51"/>
                    </a:moveTo>
                    <a:lnTo>
                      <a:pt x="18" y="51"/>
                    </a:lnTo>
                    <a:lnTo>
                      <a:pt x="20" y="52"/>
                    </a:lnTo>
                    <a:lnTo>
                      <a:pt x="15" y="61"/>
                    </a:lnTo>
                    <a:lnTo>
                      <a:pt x="15" y="51"/>
                    </a:lnTo>
                    <a:close/>
                    <a:moveTo>
                      <a:pt x="20" y="52"/>
                    </a:moveTo>
                    <a:lnTo>
                      <a:pt x="26" y="55"/>
                    </a:lnTo>
                    <a:lnTo>
                      <a:pt x="18" y="73"/>
                    </a:lnTo>
                    <a:lnTo>
                      <a:pt x="11" y="70"/>
                    </a:lnTo>
                    <a:lnTo>
                      <a:pt x="20" y="52"/>
                    </a:lnTo>
                    <a:close/>
                    <a:moveTo>
                      <a:pt x="26" y="55"/>
                    </a:moveTo>
                    <a:lnTo>
                      <a:pt x="28" y="57"/>
                    </a:lnTo>
                    <a:lnTo>
                      <a:pt x="29" y="58"/>
                    </a:lnTo>
                    <a:lnTo>
                      <a:pt x="22" y="64"/>
                    </a:lnTo>
                    <a:lnTo>
                      <a:pt x="26" y="55"/>
                    </a:lnTo>
                    <a:close/>
                    <a:moveTo>
                      <a:pt x="29" y="58"/>
                    </a:moveTo>
                    <a:lnTo>
                      <a:pt x="32" y="61"/>
                    </a:lnTo>
                    <a:lnTo>
                      <a:pt x="19" y="74"/>
                    </a:lnTo>
                    <a:lnTo>
                      <a:pt x="15" y="71"/>
                    </a:lnTo>
                    <a:lnTo>
                      <a:pt x="29" y="58"/>
                    </a:lnTo>
                    <a:close/>
                    <a:moveTo>
                      <a:pt x="25" y="76"/>
                    </a:moveTo>
                    <a:lnTo>
                      <a:pt x="21" y="76"/>
                    </a:lnTo>
                    <a:lnTo>
                      <a:pt x="19" y="74"/>
                    </a:lnTo>
                    <a:lnTo>
                      <a:pt x="25" y="68"/>
                    </a:lnTo>
                    <a:lnTo>
                      <a:pt x="25" y="76"/>
                    </a:lnTo>
                    <a:close/>
                    <a:moveTo>
                      <a:pt x="25" y="58"/>
                    </a:moveTo>
                    <a:lnTo>
                      <a:pt x="29" y="58"/>
                    </a:lnTo>
                    <a:lnTo>
                      <a:pt x="29" y="76"/>
                    </a:lnTo>
                    <a:lnTo>
                      <a:pt x="25" y="76"/>
                    </a:lnTo>
                    <a:lnTo>
                      <a:pt x="25" y="58"/>
                    </a:lnTo>
                    <a:close/>
                    <a:moveTo>
                      <a:pt x="29" y="58"/>
                    </a:moveTo>
                    <a:lnTo>
                      <a:pt x="34" y="58"/>
                    </a:lnTo>
                    <a:lnTo>
                      <a:pt x="34" y="76"/>
                    </a:lnTo>
                    <a:lnTo>
                      <a:pt x="29" y="76"/>
                    </a:lnTo>
                    <a:lnTo>
                      <a:pt x="29" y="58"/>
                    </a:lnTo>
                    <a:close/>
                    <a:moveTo>
                      <a:pt x="34" y="58"/>
                    </a:moveTo>
                    <a:lnTo>
                      <a:pt x="37" y="58"/>
                    </a:lnTo>
                    <a:lnTo>
                      <a:pt x="37" y="76"/>
                    </a:lnTo>
                    <a:lnTo>
                      <a:pt x="34" y="76"/>
                    </a:lnTo>
                    <a:lnTo>
                      <a:pt x="34" y="58"/>
                    </a:lnTo>
                    <a:close/>
                    <a:moveTo>
                      <a:pt x="37" y="58"/>
                    </a:moveTo>
                    <a:lnTo>
                      <a:pt x="44" y="58"/>
                    </a:lnTo>
                    <a:lnTo>
                      <a:pt x="44" y="76"/>
                    </a:lnTo>
                    <a:lnTo>
                      <a:pt x="37" y="76"/>
                    </a:lnTo>
                    <a:lnTo>
                      <a:pt x="37" y="58"/>
                    </a:lnTo>
                    <a:close/>
                    <a:moveTo>
                      <a:pt x="48" y="75"/>
                    </a:moveTo>
                    <a:lnTo>
                      <a:pt x="46" y="76"/>
                    </a:lnTo>
                    <a:lnTo>
                      <a:pt x="44" y="76"/>
                    </a:lnTo>
                    <a:lnTo>
                      <a:pt x="44" y="68"/>
                    </a:lnTo>
                    <a:lnTo>
                      <a:pt x="48" y="75"/>
                    </a:lnTo>
                    <a:close/>
                    <a:moveTo>
                      <a:pt x="40" y="59"/>
                    </a:moveTo>
                    <a:lnTo>
                      <a:pt x="46" y="55"/>
                    </a:lnTo>
                    <a:lnTo>
                      <a:pt x="55" y="73"/>
                    </a:lnTo>
                    <a:lnTo>
                      <a:pt x="48" y="75"/>
                    </a:lnTo>
                    <a:lnTo>
                      <a:pt x="40" y="59"/>
                    </a:lnTo>
                    <a:close/>
                    <a:moveTo>
                      <a:pt x="57" y="71"/>
                    </a:moveTo>
                    <a:lnTo>
                      <a:pt x="56" y="72"/>
                    </a:lnTo>
                    <a:lnTo>
                      <a:pt x="55" y="73"/>
                    </a:lnTo>
                    <a:lnTo>
                      <a:pt x="51" y="64"/>
                    </a:lnTo>
                    <a:lnTo>
                      <a:pt x="57" y="71"/>
                    </a:lnTo>
                    <a:close/>
                    <a:moveTo>
                      <a:pt x="44" y="58"/>
                    </a:moveTo>
                    <a:lnTo>
                      <a:pt x="47" y="54"/>
                    </a:lnTo>
                    <a:lnTo>
                      <a:pt x="61" y="68"/>
                    </a:lnTo>
                    <a:lnTo>
                      <a:pt x="57" y="71"/>
                    </a:lnTo>
                    <a:lnTo>
                      <a:pt x="44" y="58"/>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322" name="Freeform 408">
                <a:extLst>
                  <a:ext uri="{FF2B5EF4-FFF2-40B4-BE49-F238E27FC236}">
                    <a16:creationId xmlns:a16="http://schemas.microsoft.com/office/drawing/2014/main" id="{195A8C71-AC05-4AC9-9B1C-88BBD13424F5}"/>
                  </a:ext>
                </a:extLst>
              </p:cNvPr>
              <p:cNvSpPr>
                <a:spLocks/>
              </p:cNvSpPr>
              <p:nvPr/>
            </p:nvSpPr>
            <p:spPr bwMode="auto">
              <a:xfrm>
                <a:off x="3355" y="3170"/>
                <a:ext cx="16" cy="14"/>
              </a:xfrm>
              <a:custGeom>
                <a:avLst/>
                <a:gdLst>
                  <a:gd name="T0" fmla="*/ 11 w 63"/>
                  <a:gd name="T1" fmla="*/ 13 h 57"/>
                  <a:gd name="T2" fmla="*/ 13 w 63"/>
                  <a:gd name="T3" fmla="*/ 12 h 57"/>
                  <a:gd name="T4" fmla="*/ 14 w 63"/>
                  <a:gd name="T5" fmla="*/ 11 h 57"/>
                  <a:gd name="T6" fmla="*/ 15 w 63"/>
                  <a:gd name="T7" fmla="*/ 10 h 57"/>
                  <a:gd name="T8" fmla="*/ 15 w 63"/>
                  <a:gd name="T9" fmla="*/ 10 h 57"/>
                  <a:gd name="T10" fmla="*/ 16 w 63"/>
                  <a:gd name="T11" fmla="*/ 8 h 57"/>
                  <a:gd name="T12" fmla="*/ 16 w 63"/>
                  <a:gd name="T13" fmla="*/ 7 h 57"/>
                  <a:gd name="T14" fmla="*/ 16 w 63"/>
                  <a:gd name="T15" fmla="*/ 6 h 57"/>
                  <a:gd name="T16" fmla="*/ 16 w 63"/>
                  <a:gd name="T17" fmla="*/ 5 h 57"/>
                  <a:gd name="T18" fmla="*/ 16 w 63"/>
                  <a:gd name="T19" fmla="*/ 4 h 57"/>
                  <a:gd name="T20" fmla="*/ 16 w 63"/>
                  <a:gd name="T21" fmla="*/ 3 h 57"/>
                  <a:gd name="T22" fmla="*/ 15 w 63"/>
                  <a:gd name="T23" fmla="*/ 2 h 57"/>
                  <a:gd name="T24" fmla="*/ 15 w 63"/>
                  <a:gd name="T25" fmla="*/ 2 h 57"/>
                  <a:gd name="T26" fmla="*/ 14 w 63"/>
                  <a:gd name="T27" fmla="*/ 1 h 57"/>
                  <a:gd name="T28" fmla="*/ 12 w 63"/>
                  <a:gd name="T29" fmla="*/ 1 h 57"/>
                  <a:gd name="T30" fmla="*/ 11 w 63"/>
                  <a:gd name="T31" fmla="*/ 0 h 57"/>
                  <a:gd name="T32" fmla="*/ 10 w 63"/>
                  <a:gd name="T33" fmla="*/ 0 h 57"/>
                  <a:gd name="T34" fmla="*/ 9 w 63"/>
                  <a:gd name="T35" fmla="*/ 0 h 57"/>
                  <a:gd name="T36" fmla="*/ 7 w 63"/>
                  <a:gd name="T37" fmla="*/ 1 h 57"/>
                  <a:gd name="T38" fmla="*/ 6 w 63"/>
                  <a:gd name="T39" fmla="*/ 1 h 57"/>
                  <a:gd name="T40" fmla="*/ 5 w 63"/>
                  <a:gd name="T41" fmla="*/ 2 h 57"/>
                  <a:gd name="T42" fmla="*/ 3 w 63"/>
                  <a:gd name="T43" fmla="*/ 2 h 57"/>
                  <a:gd name="T44" fmla="*/ 2 w 63"/>
                  <a:gd name="T45" fmla="*/ 3 h 57"/>
                  <a:gd name="T46" fmla="*/ 2 w 63"/>
                  <a:gd name="T47" fmla="*/ 4 h 57"/>
                  <a:gd name="T48" fmla="*/ 1 w 63"/>
                  <a:gd name="T49" fmla="*/ 6 h 57"/>
                  <a:gd name="T50" fmla="*/ 0 w 63"/>
                  <a:gd name="T51" fmla="*/ 6 h 57"/>
                  <a:gd name="T52" fmla="*/ 0 w 63"/>
                  <a:gd name="T53" fmla="*/ 7 h 57"/>
                  <a:gd name="T54" fmla="*/ 0 w 63"/>
                  <a:gd name="T55" fmla="*/ 9 h 57"/>
                  <a:gd name="T56" fmla="*/ 0 w 63"/>
                  <a:gd name="T57" fmla="*/ 10 h 57"/>
                  <a:gd name="T58" fmla="*/ 0 w 63"/>
                  <a:gd name="T59" fmla="*/ 11 h 57"/>
                  <a:gd name="T60" fmla="*/ 0 w 63"/>
                  <a:gd name="T61" fmla="*/ 12 h 57"/>
                  <a:gd name="T62" fmla="*/ 1 w 63"/>
                  <a:gd name="T63" fmla="*/ 13 h 57"/>
                  <a:gd name="T64" fmla="*/ 2 w 63"/>
                  <a:gd name="T65" fmla="*/ 13 h 57"/>
                  <a:gd name="T66" fmla="*/ 2 w 63"/>
                  <a:gd name="T67" fmla="*/ 13 h 57"/>
                  <a:gd name="T68" fmla="*/ 4 w 63"/>
                  <a:gd name="T69" fmla="*/ 14 h 57"/>
                  <a:gd name="T70" fmla="*/ 5 w 63"/>
                  <a:gd name="T71" fmla="*/ 14 h 57"/>
                  <a:gd name="T72" fmla="*/ 7 w 63"/>
                  <a:gd name="T73" fmla="*/ 14 h 57"/>
                  <a:gd name="T74" fmla="*/ 7 w 63"/>
                  <a:gd name="T75" fmla="*/ 14 h 57"/>
                  <a:gd name="T76" fmla="*/ 9 w 63"/>
                  <a:gd name="T77" fmla="*/ 14 h 57"/>
                  <a:gd name="T78" fmla="*/ 10 w 63"/>
                  <a:gd name="T79" fmla="*/ 13 h 57"/>
                  <a:gd name="T80" fmla="*/ 11 w 63"/>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3"/>
                  <a:gd name="T124" fmla="*/ 0 h 57"/>
                  <a:gd name="T125" fmla="*/ 63 w 63"/>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3" h="57">
                    <a:moveTo>
                      <a:pt x="44" y="52"/>
                    </a:moveTo>
                    <a:lnTo>
                      <a:pt x="51" y="48"/>
                    </a:lnTo>
                    <a:lnTo>
                      <a:pt x="54" y="45"/>
                    </a:lnTo>
                    <a:lnTo>
                      <a:pt x="58" y="42"/>
                    </a:lnTo>
                    <a:lnTo>
                      <a:pt x="61" y="39"/>
                    </a:lnTo>
                    <a:lnTo>
                      <a:pt x="63" y="32"/>
                    </a:lnTo>
                    <a:lnTo>
                      <a:pt x="63" y="29"/>
                    </a:lnTo>
                    <a:lnTo>
                      <a:pt x="63" y="26"/>
                    </a:lnTo>
                    <a:lnTo>
                      <a:pt x="63" y="20"/>
                    </a:lnTo>
                    <a:lnTo>
                      <a:pt x="63" y="17"/>
                    </a:lnTo>
                    <a:lnTo>
                      <a:pt x="63" y="13"/>
                    </a:lnTo>
                    <a:lnTo>
                      <a:pt x="61" y="10"/>
                    </a:lnTo>
                    <a:lnTo>
                      <a:pt x="58" y="7"/>
                    </a:lnTo>
                    <a:lnTo>
                      <a:pt x="54" y="3"/>
                    </a:lnTo>
                    <a:lnTo>
                      <a:pt x="48" y="3"/>
                    </a:lnTo>
                    <a:lnTo>
                      <a:pt x="44" y="0"/>
                    </a:lnTo>
                    <a:lnTo>
                      <a:pt x="38" y="0"/>
                    </a:lnTo>
                    <a:lnTo>
                      <a:pt x="35" y="0"/>
                    </a:lnTo>
                    <a:lnTo>
                      <a:pt x="29" y="3"/>
                    </a:lnTo>
                    <a:lnTo>
                      <a:pt x="22" y="3"/>
                    </a:lnTo>
                    <a:lnTo>
                      <a:pt x="19" y="7"/>
                    </a:lnTo>
                    <a:lnTo>
                      <a:pt x="13" y="10"/>
                    </a:lnTo>
                    <a:lnTo>
                      <a:pt x="9" y="13"/>
                    </a:lnTo>
                    <a:lnTo>
                      <a:pt x="7" y="17"/>
                    </a:lnTo>
                    <a:lnTo>
                      <a:pt x="4" y="23"/>
                    </a:lnTo>
                    <a:lnTo>
                      <a:pt x="0" y="26"/>
                    </a:lnTo>
                    <a:lnTo>
                      <a:pt x="0" y="29"/>
                    </a:lnTo>
                    <a:lnTo>
                      <a:pt x="0" y="35"/>
                    </a:lnTo>
                    <a:lnTo>
                      <a:pt x="0" y="39"/>
                    </a:lnTo>
                    <a:lnTo>
                      <a:pt x="0" y="45"/>
                    </a:lnTo>
                    <a:lnTo>
                      <a:pt x="0" y="48"/>
                    </a:lnTo>
                    <a:lnTo>
                      <a:pt x="4" y="52"/>
                    </a:lnTo>
                    <a:lnTo>
                      <a:pt x="7" y="54"/>
                    </a:lnTo>
                    <a:lnTo>
                      <a:pt x="9" y="54"/>
                    </a:lnTo>
                    <a:lnTo>
                      <a:pt x="16" y="57"/>
                    </a:lnTo>
                    <a:lnTo>
                      <a:pt x="19" y="57"/>
                    </a:lnTo>
                    <a:lnTo>
                      <a:pt x="26" y="57"/>
                    </a:lnTo>
                    <a:lnTo>
                      <a:pt x="29" y="57"/>
                    </a:lnTo>
                    <a:lnTo>
                      <a:pt x="35" y="57"/>
                    </a:lnTo>
                    <a:lnTo>
                      <a:pt x="41" y="54"/>
                    </a:lnTo>
                    <a:lnTo>
                      <a:pt x="44" y="52"/>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5368" name="Group 610">
              <a:extLst>
                <a:ext uri="{FF2B5EF4-FFF2-40B4-BE49-F238E27FC236}">
                  <a16:creationId xmlns:a16="http://schemas.microsoft.com/office/drawing/2014/main" id="{696C86FF-F0C0-4200-9615-9BC4821AA469}"/>
                </a:ext>
              </a:extLst>
            </p:cNvPr>
            <p:cNvGrpSpPr>
              <a:grpSpLocks/>
            </p:cNvGrpSpPr>
            <p:nvPr/>
          </p:nvGrpSpPr>
          <p:grpSpPr bwMode="auto">
            <a:xfrm>
              <a:off x="2841" y="2191"/>
              <a:ext cx="732" cy="1111"/>
              <a:chOff x="2841" y="2191"/>
              <a:chExt cx="732" cy="1111"/>
            </a:xfrm>
          </p:grpSpPr>
          <p:sp>
            <p:nvSpPr>
              <p:cNvPr id="16923" name="Freeform 410">
                <a:extLst>
                  <a:ext uri="{FF2B5EF4-FFF2-40B4-BE49-F238E27FC236}">
                    <a16:creationId xmlns:a16="http://schemas.microsoft.com/office/drawing/2014/main" id="{54566B79-7A7B-4867-BA05-1BE99839E9BB}"/>
                  </a:ext>
                </a:extLst>
              </p:cNvPr>
              <p:cNvSpPr>
                <a:spLocks noEditPoints="1"/>
              </p:cNvSpPr>
              <p:nvPr/>
            </p:nvSpPr>
            <p:spPr bwMode="auto">
              <a:xfrm>
                <a:off x="3352" y="3168"/>
                <a:ext cx="21" cy="19"/>
              </a:xfrm>
              <a:custGeom>
                <a:avLst/>
                <a:gdLst>
                  <a:gd name="T0" fmla="*/ 17 w 83"/>
                  <a:gd name="T1" fmla="*/ 16 h 76"/>
                  <a:gd name="T2" fmla="*/ 15 w 83"/>
                  <a:gd name="T3" fmla="*/ 12 h 76"/>
                  <a:gd name="T4" fmla="*/ 18 w 83"/>
                  <a:gd name="T5" fmla="*/ 15 h 76"/>
                  <a:gd name="T6" fmla="*/ 18 w 83"/>
                  <a:gd name="T7" fmla="*/ 15 h 76"/>
                  <a:gd name="T8" fmla="*/ 15 w 83"/>
                  <a:gd name="T9" fmla="*/ 11 h 76"/>
                  <a:gd name="T10" fmla="*/ 20 w 83"/>
                  <a:gd name="T11" fmla="*/ 13 h 76"/>
                  <a:gd name="T12" fmla="*/ 17 w 83"/>
                  <a:gd name="T13" fmla="*/ 9 h 76"/>
                  <a:gd name="T14" fmla="*/ 21 w 83"/>
                  <a:gd name="T15" fmla="*/ 11 h 76"/>
                  <a:gd name="T16" fmla="*/ 21 w 83"/>
                  <a:gd name="T17" fmla="*/ 10 h 76"/>
                  <a:gd name="T18" fmla="*/ 16 w 83"/>
                  <a:gd name="T19" fmla="*/ 10 h 76"/>
                  <a:gd name="T20" fmla="*/ 16 w 83"/>
                  <a:gd name="T21" fmla="*/ 7 h 76"/>
                  <a:gd name="T22" fmla="*/ 16 w 83"/>
                  <a:gd name="T23" fmla="*/ 6 h 76"/>
                  <a:gd name="T24" fmla="*/ 21 w 83"/>
                  <a:gd name="T25" fmla="*/ 6 h 76"/>
                  <a:gd name="T26" fmla="*/ 20 w 83"/>
                  <a:gd name="T27" fmla="*/ 4 h 76"/>
                  <a:gd name="T28" fmla="*/ 20 w 83"/>
                  <a:gd name="T29" fmla="*/ 3 h 76"/>
                  <a:gd name="T30" fmla="*/ 15 w 83"/>
                  <a:gd name="T31" fmla="*/ 6 h 76"/>
                  <a:gd name="T32" fmla="*/ 15 w 83"/>
                  <a:gd name="T33" fmla="*/ 5 h 76"/>
                  <a:gd name="T34" fmla="*/ 18 w 83"/>
                  <a:gd name="T35" fmla="*/ 2 h 76"/>
                  <a:gd name="T36" fmla="*/ 16 w 83"/>
                  <a:gd name="T37" fmla="*/ 1 h 76"/>
                  <a:gd name="T38" fmla="*/ 15 w 83"/>
                  <a:gd name="T39" fmla="*/ 6 h 76"/>
                  <a:gd name="T40" fmla="*/ 14 w 83"/>
                  <a:gd name="T41" fmla="*/ 0 h 76"/>
                  <a:gd name="T42" fmla="*/ 12 w 83"/>
                  <a:gd name="T43" fmla="*/ 5 h 76"/>
                  <a:gd name="T44" fmla="*/ 11 w 83"/>
                  <a:gd name="T45" fmla="*/ 0 h 76"/>
                  <a:gd name="T46" fmla="*/ 11 w 83"/>
                  <a:gd name="T47" fmla="*/ 2 h 76"/>
                  <a:gd name="T48" fmla="*/ 12 w 83"/>
                  <a:gd name="T49" fmla="*/ 5 h 76"/>
                  <a:gd name="T50" fmla="*/ 10 w 83"/>
                  <a:gd name="T51" fmla="*/ 6 h 76"/>
                  <a:gd name="T52" fmla="*/ 7 w 83"/>
                  <a:gd name="T53" fmla="*/ 1 h 76"/>
                  <a:gd name="T54" fmla="*/ 6 w 83"/>
                  <a:gd name="T55" fmla="*/ 2 h 76"/>
                  <a:gd name="T56" fmla="*/ 7 w 83"/>
                  <a:gd name="T57" fmla="*/ 4 h 76"/>
                  <a:gd name="T58" fmla="*/ 9 w 83"/>
                  <a:gd name="T59" fmla="*/ 6 h 76"/>
                  <a:gd name="T60" fmla="*/ 7 w 83"/>
                  <a:gd name="T61" fmla="*/ 7 h 76"/>
                  <a:gd name="T62" fmla="*/ 4 w 83"/>
                  <a:gd name="T63" fmla="*/ 10 h 76"/>
                  <a:gd name="T64" fmla="*/ 2 w 83"/>
                  <a:gd name="T65" fmla="*/ 5 h 76"/>
                  <a:gd name="T66" fmla="*/ 4 w 83"/>
                  <a:gd name="T67" fmla="*/ 7 h 76"/>
                  <a:gd name="T68" fmla="*/ 6 w 83"/>
                  <a:gd name="T69" fmla="*/ 8 h 76"/>
                  <a:gd name="T70" fmla="*/ 5 w 83"/>
                  <a:gd name="T71" fmla="*/ 10 h 76"/>
                  <a:gd name="T72" fmla="*/ 0 w 83"/>
                  <a:gd name="T73" fmla="*/ 8 h 76"/>
                  <a:gd name="T74" fmla="*/ 0 w 83"/>
                  <a:gd name="T75" fmla="*/ 10 h 76"/>
                  <a:gd name="T76" fmla="*/ 0 w 83"/>
                  <a:gd name="T77" fmla="*/ 10 h 76"/>
                  <a:gd name="T78" fmla="*/ 5 w 83"/>
                  <a:gd name="T79" fmla="*/ 11 h 76"/>
                  <a:gd name="T80" fmla="*/ 5 w 83"/>
                  <a:gd name="T81" fmla="*/ 14 h 76"/>
                  <a:gd name="T82" fmla="*/ 0 w 83"/>
                  <a:gd name="T83" fmla="*/ 15 h 76"/>
                  <a:gd name="T84" fmla="*/ 2 w 83"/>
                  <a:gd name="T85" fmla="*/ 17 h 76"/>
                  <a:gd name="T86" fmla="*/ 2 w 83"/>
                  <a:gd name="T87" fmla="*/ 17 h 76"/>
                  <a:gd name="T88" fmla="*/ 4 w 83"/>
                  <a:gd name="T89" fmla="*/ 18 h 76"/>
                  <a:gd name="T90" fmla="*/ 5 w 83"/>
                  <a:gd name="T91" fmla="*/ 14 h 76"/>
                  <a:gd name="T92" fmla="*/ 8 w 83"/>
                  <a:gd name="T93" fmla="*/ 15 h 76"/>
                  <a:gd name="T94" fmla="*/ 5 w 83"/>
                  <a:gd name="T95" fmla="*/ 19 h 76"/>
                  <a:gd name="T96" fmla="*/ 7 w 83"/>
                  <a:gd name="T97" fmla="*/ 19 h 76"/>
                  <a:gd name="T98" fmla="*/ 7 w 83"/>
                  <a:gd name="T99" fmla="*/ 14 h 76"/>
                  <a:gd name="T100" fmla="*/ 10 w 83"/>
                  <a:gd name="T101" fmla="*/ 14 h 76"/>
                  <a:gd name="T102" fmla="*/ 12 w 83"/>
                  <a:gd name="T103" fmla="*/ 19 h 76"/>
                  <a:gd name="T104" fmla="*/ 14 w 83"/>
                  <a:gd name="T105" fmla="*/ 18 h 76"/>
                  <a:gd name="T106" fmla="*/ 13 w 83"/>
                  <a:gd name="T107" fmla="*/ 16 h 76"/>
                  <a:gd name="T108" fmla="*/ 11 w 83"/>
                  <a:gd name="T109" fmla="*/ 14 h 7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3"/>
                  <a:gd name="T166" fmla="*/ 0 h 76"/>
                  <a:gd name="T167" fmla="*/ 83 w 83"/>
                  <a:gd name="T168" fmla="*/ 76 h 7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3" h="76">
                    <a:moveTo>
                      <a:pt x="50" y="52"/>
                    </a:moveTo>
                    <a:lnTo>
                      <a:pt x="57" y="49"/>
                    </a:lnTo>
                    <a:lnTo>
                      <a:pt x="66" y="65"/>
                    </a:lnTo>
                    <a:lnTo>
                      <a:pt x="59" y="69"/>
                    </a:lnTo>
                    <a:lnTo>
                      <a:pt x="50" y="52"/>
                    </a:lnTo>
                    <a:close/>
                    <a:moveTo>
                      <a:pt x="68" y="64"/>
                    </a:moveTo>
                    <a:lnTo>
                      <a:pt x="67" y="65"/>
                    </a:lnTo>
                    <a:lnTo>
                      <a:pt x="66" y="65"/>
                    </a:lnTo>
                    <a:lnTo>
                      <a:pt x="61" y="57"/>
                    </a:lnTo>
                    <a:lnTo>
                      <a:pt x="68" y="64"/>
                    </a:lnTo>
                    <a:close/>
                    <a:moveTo>
                      <a:pt x="54" y="51"/>
                    </a:moveTo>
                    <a:lnTo>
                      <a:pt x="58" y="48"/>
                    </a:lnTo>
                    <a:lnTo>
                      <a:pt x="71" y="61"/>
                    </a:lnTo>
                    <a:lnTo>
                      <a:pt x="68" y="64"/>
                    </a:lnTo>
                    <a:lnTo>
                      <a:pt x="54" y="51"/>
                    </a:lnTo>
                    <a:close/>
                    <a:moveTo>
                      <a:pt x="71" y="61"/>
                    </a:moveTo>
                    <a:lnTo>
                      <a:pt x="61" y="71"/>
                    </a:lnTo>
                    <a:lnTo>
                      <a:pt x="71" y="61"/>
                    </a:lnTo>
                    <a:lnTo>
                      <a:pt x="64" y="54"/>
                    </a:lnTo>
                    <a:lnTo>
                      <a:pt x="71" y="61"/>
                    </a:lnTo>
                    <a:close/>
                    <a:moveTo>
                      <a:pt x="58" y="48"/>
                    </a:moveTo>
                    <a:lnTo>
                      <a:pt x="61" y="44"/>
                    </a:lnTo>
                    <a:lnTo>
                      <a:pt x="74" y="57"/>
                    </a:lnTo>
                    <a:lnTo>
                      <a:pt x="71" y="61"/>
                    </a:lnTo>
                    <a:lnTo>
                      <a:pt x="58" y="48"/>
                    </a:lnTo>
                    <a:close/>
                    <a:moveTo>
                      <a:pt x="61" y="44"/>
                    </a:moveTo>
                    <a:lnTo>
                      <a:pt x="61" y="44"/>
                    </a:lnTo>
                    <a:lnTo>
                      <a:pt x="68" y="51"/>
                    </a:lnTo>
                    <a:lnTo>
                      <a:pt x="61" y="44"/>
                    </a:lnTo>
                    <a:close/>
                    <a:moveTo>
                      <a:pt x="61" y="44"/>
                    </a:moveTo>
                    <a:lnTo>
                      <a:pt x="63" y="41"/>
                    </a:lnTo>
                    <a:lnTo>
                      <a:pt x="78" y="54"/>
                    </a:lnTo>
                    <a:lnTo>
                      <a:pt x="74" y="57"/>
                    </a:lnTo>
                    <a:lnTo>
                      <a:pt x="61" y="44"/>
                    </a:lnTo>
                    <a:close/>
                    <a:moveTo>
                      <a:pt x="79" y="52"/>
                    </a:moveTo>
                    <a:lnTo>
                      <a:pt x="79" y="53"/>
                    </a:lnTo>
                    <a:lnTo>
                      <a:pt x="78" y="54"/>
                    </a:lnTo>
                    <a:lnTo>
                      <a:pt x="71" y="48"/>
                    </a:lnTo>
                    <a:lnTo>
                      <a:pt x="79" y="52"/>
                    </a:lnTo>
                    <a:close/>
                    <a:moveTo>
                      <a:pt x="62" y="43"/>
                    </a:moveTo>
                    <a:lnTo>
                      <a:pt x="66" y="37"/>
                    </a:lnTo>
                    <a:lnTo>
                      <a:pt x="82" y="45"/>
                    </a:lnTo>
                    <a:lnTo>
                      <a:pt x="79" y="52"/>
                    </a:lnTo>
                    <a:lnTo>
                      <a:pt x="62" y="43"/>
                    </a:lnTo>
                    <a:close/>
                    <a:moveTo>
                      <a:pt x="83" y="41"/>
                    </a:moveTo>
                    <a:lnTo>
                      <a:pt x="83" y="43"/>
                    </a:lnTo>
                    <a:lnTo>
                      <a:pt x="82" y="45"/>
                    </a:lnTo>
                    <a:lnTo>
                      <a:pt x="73" y="41"/>
                    </a:lnTo>
                    <a:lnTo>
                      <a:pt x="83" y="41"/>
                    </a:lnTo>
                    <a:close/>
                    <a:moveTo>
                      <a:pt x="64" y="41"/>
                    </a:moveTo>
                    <a:lnTo>
                      <a:pt x="64" y="38"/>
                    </a:lnTo>
                    <a:lnTo>
                      <a:pt x="83" y="38"/>
                    </a:lnTo>
                    <a:lnTo>
                      <a:pt x="83" y="41"/>
                    </a:lnTo>
                    <a:lnTo>
                      <a:pt x="64" y="41"/>
                    </a:lnTo>
                    <a:close/>
                    <a:moveTo>
                      <a:pt x="64" y="38"/>
                    </a:moveTo>
                    <a:lnTo>
                      <a:pt x="64" y="35"/>
                    </a:lnTo>
                    <a:lnTo>
                      <a:pt x="83" y="35"/>
                    </a:lnTo>
                    <a:lnTo>
                      <a:pt x="83" y="38"/>
                    </a:lnTo>
                    <a:lnTo>
                      <a:pt x="64" y="38"/>
                    </a:lnTo>
                    <a:close/>
                    <a:moveTo>
                      <a:pt x="64" y="35"/>
                    </a:moveTo>
                    <a:lnTo>
                      <a:pt x="64" y="29"/>
                    </a:lnTo>
                    <a:lnTo>
                      <a:pt x="83" y="29"/>
                    </a:lnTo>
                    <a:lnTo>
                      <a:pt x="83" y="35"/>
                    </a:lnTo>
                    <a:lnTo>
                      <a:pt x="64" y="35"/>
                    </a:lnTo>
                    <a:close/>
                    <a:moveTo>
                      <a:pt x="64" y="29"/>
                    </a:moveTo>
                    <a:lnTo>
                      <a:pt x="64" y="26"/>
                    </a:lnTo>
                    <a:lnTo>
                      <a:pt x="83" y="26"/>
                    </a:lnTo>
                    <a:lnTo>
                      <a:pt x="83" y="29"/>
                    </a:lnTo>
                    <a:lnTo>
                      <a:pt x="64" y="29"/>
                    </a:lnTo>
                    <a:close/>
                    <a:moveTo>
                      <a:pt x="64" y="26"/>
                    </a:moveTo>
                    <a:lnTo>
                      <a:pt x="64" y="22"/>
                    </a:lnTo>
                    <a:lnTo>
                      <a:pt x="83" y="22"/>
                    </a:lnTo>
                    <a:lnTo>
                      <a:pt x="83" y="26"/>
                    </a:lnTo>
                    <a:lnTo>
                      <a:pt x="64" y="26"/>
                    </a:lnTo>
                    <a:close/>
                    <a:moveTo>
                      <a:pt x="81" y="16"/>
                    </a:moveTo>
                    <a:lnTo>
                      <a:pt x="83" y="18"/>
                    </a:lnTo>
                    <a:lnTo>
                      <a:pt x="83" y="22"/>
                    </a:lnTo>
                    <a:lnTo>
                      <a:pt x="73" y="22"/>
                    </a:lnTo>
                    <a:lnTo>
                      <a:pt x="81" y="16"/>
                    </a:lnTo>
                    <a:close/>
                    <a:moveTo>
                      <a:pt x="67" y="29"/>
                    </a:moveTo>
                    <a:lnTo>
                      <a:pt x="63" y="26"/>
                    </a:lnTo>
                    <a:lnTo>
                      <a:pt x="78" y="12"/>
                    </a:lnTo>
                    <a:lnTo>
                      <a:pt x="81" y="16"/>
                    </a:lnTo>
                    <a:lnTo>
                      <a:pt x="67" y="29"/>
                    </a:lnTo>
                    <a:close/>
                    <a:moveTo>
                      <a:pt x="78" y="12"/>
                    </a:moveTo>
                    <a:lnTo>
                      <a:pt x="78" y="12"/>
                    </a:lnTo>
                    <a:lnTo>
                      <a:pt x="71" y="19"/>
                    </a:lnTo>
                    <a:lnTo>
                      <a:pt x="78" y="12"/>
                    </a:lnTo>
                    <a:close/>
                    <a:moveTo>
                      <a:pt x="63" y="26"/>
                    </a:moveTo>
                    <a:lnTo>
                      <a:pt x="61" y="22"/>
                    </a:lnTo>
                    <a:lnTo>
                      <a:pt x="74" y="9"/>
                    </a:lnTo>
                    <a:lnTo>
                      <a:pt x="78" y="12"/>
                    </a:lnTo>
                    <a:lnTo>
                      <a:pt x="63" y="26"/>
                    </a:lnTo>
                    <a:close/>
                    <a:moveTo>
                      <a:pt x="61" y="22"/>
                    </a:moveTo>
                    <a:lnTo>
                      <a:pt x="61" y="22"/>
                    </a:lnTo>
                    <a:lnTo>
                      <a:pt x="68" y="16"/>
                    </a:lnTo>
                    <a:lnTo>
                      <a:pt x="61" y="22"/>
                    </a:lnTo>
                    <a:close/>
                    <a:moveTo>
                      <a:pt x="61" y="22"/>
                    </a:moveTo>
                    <a:lnTo>
                      <a:pt x="58" y="19"/>
                    </a:lnTo>
                    <a:lnTo>
                      <a:pt x="71" y="6"/>
                    </a:lnTo>
                    <a:lnTo>
                      <a:pt x="74" y="9"/>
                    </a:lnTo>
                    <a:lnTo>
                      <a:pt x="61" y="22"/>
                    </a:lnTo>
                    <a:close/>
                    <a:moveTo>
                      <a:pt x="64" y="3"/>
                    </a:moveTo>
                    <a:lnTo>
                      <a:pt x="68" y="3"/>
                    </a:lnTo>
                    <a:lnTo>
                      <a:pt x="71" y="6"/>
                    </a:lnTo>
                    <a:lnTo>
                      <a:pt x="64" y="12"/>
                    </a:lnTo>
                    <a:lnTo>
                      <a:pt x="64" y="3"/>
                    </a:lnTo>
                    <a:close/>
                    <a:moveTo>
                      <a:pt x="64" y="22"/>
                    </a:moveTo>
                    <a:lnTo>
                      <a:pt x="58" y="22"/>
                    </a:lnTo>
                    <a:lnTo>
                      <a:pt x="58" y="3"/>
                    </a:lnTo>
                    <a:lnTo>
                      <a:pt x="64" y="3"/>
                    </a:lnTo>
                    <a:lnTo>
                      <a:pt x="64" y="22"/>
                    </a:lnTo>
                    <a:close/>
                    <a:moveTo>
                      <a:pt x="58" y="22"/>
                    </a:moveTo>
                    <a:lnTo>
                      <a:pt x="53" y="22"/>
                    </a:lnTo>
                    <a:lnTo>
                      <a:pt x="51" y="19"/>
                    </a:lnTo>
                    <a:lnTo>
                      <a:pt x="58" y="12"/>
                    </a:lnTo>
                    <a:lnTo>
                      <a:pt x="58" y="22"/>
                    </a:lnTo>
                    <a:close/>
                    <a:moveTo>
                      <a:pt x="51" y="19"/>
                    </a:moveTo>
                    <a:lnTo>
                      <a:pt x="48" y="17"/>
                    </a:lnTo>
                    <a:lnTo>
                      <a:pt x="61" y="2"/>
                    </a:lnTo>
                    <a:lnTo>
                      <a:pt x="64" y="6"/>
                    </a:lnTo>
                    <a:lnTo>
                      <a:pt x="51" y="19"/>
                    </a:lnTo>
                    <a:close/>
                    <a:moveTo>
                      <a:pt x="54" y="0"/>
                    </a:moveTo>
                    <a:lnTo>
                      <a:pt x="59" y="0"/>
                    </a:lnTo>
                    <a:lnTo>
                      <a:pt x="61" y="2"/>
                    </a:lnTo>
                    <a:lnTo>
                      <a:pt x="54" y="9"/>
                    </a:lnTo>
                    <a:lnTo>
                      <a:pt x="54" y="0"/>
                    </a:lnTo>
                    <a:close/>
                    <a:moveTo>
                      <a:pt x="54" y="19"/>
                    </a:moveTo>
                    <a:lnTo>
                      <a:pt x="48" y="19"/>
                    </a:lnTo>
                    <a:lnTo>
                      <a:pt x="48" y="0"/>
                    </a:lnTo>
                    <a:lnTo>
                      <a:pt x="54" y="0"/>
                    </a:lnTo>
                    <a:lnTo>
                      <a:pt x="54" y="19"/>
                    </a:lnTo>
                    <a:close/>
                    <a:moveTo>
                      <a:pt x="48" y="19"/>
                    </a:moveTo>
                    <a:lnTo>
                      <a:pt x="45" y="19"/>
                    </a:lnTo>
                    <a:lnTo>
                      <a:pt x="45" y="0"/>
                    </a:lnTo>
                    <a:lnTo>
                      <a:pt x="48" y="0"/>
                    </a:lnTo>
                    <a:lnTo>
                      <a:pt x="48" y="19"/>
                    </a:lnTo>
                    <a:close/>
                    <a:moveTo>
                      <a:pt x="41" y="1"/>
                    </a:moveTo>
                    <a:lnTo>
                      <a:pt x="42" y="0"/>
                    </a:lnTo>
                    <a:lnTo>
                      <a:pt x="45" y="0"/>
                    </a:lnTo>
                    <a:lnTo>
                      <a:pt x="45" y="9"/>
                    </a:lnTo>
                    <a:lnTo>
                      <a:pt x="41" y="1"/>
                    </a:lnTo>
                    <a:close/>
                    <a:moveTo>
                      <a:pt x="49" y="18"/>
                    </a:moveTo>
                    <a:lnTo>
                      <a:pt x="43" y="21"/>
                    </a:lnTo>
                    <a:lnTo>
                      <a:pt x="35" y="5"/>
                    </a:lnTo>
                    <a:lnTo>
                      <a:pt x="41" y="1"/>
                    </a:lnTo>
                    <a:lnTo>
                      <a:pt x="49" y="18"/>
                    </a:lnTo>
                    <a:close/>
                    <a:moveTo>
                      <a:pt x="43" y="21"/>
                    </a:moveTo>
                    <a:lnTo>
                      <a:pt x="41" y="22"/>
                    </a:lnTo>
                    <a:lnTo>
                      <a:pt x="39" y="22"/>
                    </a:lnTo>
                    <a:lnTo>
                      <a:pt x="39" y="12"/>
                    </a:lnTo>
                    <a:lnTo>
                      <a:pt x="43" y="21"/>
                    </a:lnTo>
                    <a:close/>
                    <a:moveTo>
                      <a:pt x="39" y="22"/>
                    </a:moveTo>
                    <a:lnTo>
                      <a:pt x="32" y="22"/>
                    </a:lnTo>
                    <a:lnTo>
                      <a:pt x="32" y="3"/>
                    </a:lnTo>
                    <a:lnTo>
                      <a:pt x="39" y="3"/>
                    </a:lnTo>
                    <a:lnTo>
                      <a:pt x="39" y="22"/>
                    </a:lnTo>
                    <a:close/>
                    <a:moveTo>
                      <a:pt x="26" y="6"/>
                    </a:moveTo>
                    <a:lnTo>
                      <a:pt x="28" y="3"/>
                    </a:lnTo>
                    <a:lnTo>
                      <a:pt x="32" y="3"/>
                    </a:lnTo>
                    <a:lnTo>
                      <a:pt x="32" y="12"/>
                    </a:lnTo>
                    <a:lnTo>
                      <a:pt x="26" y="6"/>
                    </a:lnTo>
                    <a:close/>
                    <a:moveTo>
                      <a:pt x="39" y="19"/>
                    </a:moveTo>
                    <a:lnTo>
                      <a:pt x="36" y="22"/>
                    </a:lnTo>
                    <a:lnTo>
                      <a:pt x="23" y="9"/>
                    </a:lnTo>
                    <a:lnTo>
                      <a:pt x="26" y="6"/>
                    </a:lnTo>
                    <a:lnTo>
                      <a:pt x="39" y="19"/>
                    </a:lnTo>
                    <a:close/>
                    <a:moveTo>
                      <a:pt x="36" y="22"/>
                    </a:moveTo>
                    <a:lnTo>
                      <a:pt x="35" y="23"/>
                    </a:lnTo>
                    <a:lnTo>
                      <a:pt x="34" y="24"/>
                    </a:lnTo>
                    <a:lnTo>
                      <a:pt x="29" y="16"/>
                    </a:lnTo>
                    <a:lnTo>
                      <a:pt x="36" y="22"/>
                    </a:lnTo>
                    <a:close/>
                    <a:moveTo>
                      <a:pt x="34" y="24"/>
                    </a:moveTo>
                    <a:lnTo>
                      <a:pt x="27" y="28"/>
                    </a:lnTo>
                    <a:lnTo>
                      <a:pt x="18" y="10"/>
                    </a:lnTo>
                    <a:lnTo>
                      <a:pt x="25" y="8"/>
                    </a:lnTo>
                    <a:lnTo>
                      <a:pt x="34" y="24"/>
                    </a:lnTo>
                    <a:close/>
                    <a:moveTo>
                      <a:pt x="16" y="12"/>
                    </a:moveTo>
                    <a:lnTo>
                      <a:pt x="17" y="11"/>
                    </a:lnTo>
                    <a:lnTo>
                      <a:pt x="18" y="10"/>
                    </a:lnTo>
                    <a:lnTo>
                      <a:pt x="23" y="19"/>
                    </a:lnTo>
                    <a:lnTo>
                      <a:pt x="16" y="12"/>
                    </a:lnTo>
                    <a:close/>
                    <a:moveTo>
                      <a:pt x="29" y="26"/>
                    </a:moveTo>
                    <a:lnTo>
                      <a:pt x="27" y="29"/>
                    </a:lnTo>
                    <a:lnTo>
                      <a:pt x="13" y="16"/>
                    </a:lnTo>
                    <a:lnTo>
                      <a:pt x="16" y="12"/>
                    </a:lnTo>
                    <a:lnTo>
                      <a:pt x="29" y="26"/>
                    </a:lnTo>
                    <a:close/>
                    <a:moveTo>
                      <a:pt x="27" y="29"/>
                    </a:moveTo>
                    <a:lnTo>
                      <a:pt x="17" y="39"/>
                    </a:lnTo>
                    <a:lnTo>
                      <a:pt x="27" y="29"/>
                    </a:lnTo>
                    <a:lnTo>
                      <a:pt x="19" y="22"/>
                    </a:lnTo>
                    <a:lnTo>
                      <a:pt x="27" y="29"/>
                    </a:lnTo>
                    <a:close/>
                    <a:moveTo>
                      <a:pt x="27" y="29"/>
                    </a:moveTo>
                    <a:lnTo>
                      <a:pt x="24" y="32"/>
                    </a:lnTo>
                    <a:lnTo>
                      <a:pt x="9" y="19"/>
                    </a:lnTo>
                    <a:lnTo>
                      <a:pt x="13" y="16"/>
                    </a:lnTo>
                    <a:lnTo>
                      <a:pt x="27" y="29"/>
                    </a:lnTo>
                    <a:close/>
                    <a:moveTo>
                      <a:pt x="8" y="21"/>
                    </a:moveTo>
                    <a:lnTo>
                      <a:pt x="8" y="20"/>
                    </a:lnTo>
                    <a:lnTo>
                      <a:pt x="9" y="19"/>
                    </a:lnTo>
                    <a:lnTo>
                      <a:pt x="17" y="26"/>
                    </a:lnTo>
                    <a:lnTo>
                      <a:pt x="8" y="21"/>
                    </a:lnTo>
                    <a:close/>
                    <a:moveTo>
                      <a:pt x="25" y="30"/>
                    </a:moveTo>
                    <a:lnTo>
                      <a:pt x="21" y="37"/>
                    </a:lnTo>
                    <a:lnTo>
                      <a:pt x="5" y="28"/>
                    </a:lnTo>
                    <a:lnTo>
                      <a:pt x="8" y="21"/>
                    </a:lnTo>
                    <a:lnTo>
                      <a:pt x="25" y="30"/>
                    </a:lnTo>
                    <a:close/>
                    <a:moveTo>
                      <a:pt x="21" y="37"/>
                    </a:moveTo>
                    <a:lnTo>
                      <a:pt x="21" y="38"/>
                    </a:lnTo>
                    <a:lnTo>
                      <a:pt x="20" y="39"/>
                    </a:lnTo>
                    <a:lnTo>
                      <a:pt x="14" y="32"/>
                    </a:lnTo>
                    <a:lnTo>
                      <a:pt x="21" y="37"/>
                    </a:lnTo>
                    <a:close/>
                    <a:moveTo>
                      <a:pt x="20" y="39"/>
                    </a:moveTo>
                    <a:lnTo>
                      <a:pt x="17" y="42"/>
                    </a:lnTo>
                    <a:lnTo>
                      <a:pt x="4" y="28"/>
                    </a:lnTo>
                    <a:lnTo>
                      <a:pt x="7" y="26"/>
                    </a:lnTo>
                    <a:lnTo>
                      <a:pt x="20" y="39"/>
                    </a:lnTo>
                    <a:close/>
                    <a:moveTo>
                      <a:pt x="0" y="35"/>
                    </a:moveTo>
                    <a:lnTo>
                      <a:pt x="0" y="31"/>
                    </a:lnTo>
                    <a:lnTo>
                      <a:pt x="4" y="28"/>
                    </a:lnTo>
                    <a:lnTo>
                      <a:pt x="10" y="35"/>
                    </a:lnTo>
                    <a:lnTo>
                      <a:pt x="0" y="35"/>
                    </a:lnTo>
                    <a:close/>
                    <a:moveTo>
                      <a:pt x="19" y="35"/>
                    </a:moveTo>
                    <a:lnTo>
                      <a:pt x="19" y="38"/>
                    </a:lnTo>
                    <a:lnTo>
                      <a:pt x="0" y="38"/>
                    </a:lnTo>
                    <a:lnTo>
                      <a:pt x="0" y="35"/>
                    </a:lnTo>
                    <a:lnTo>
                      <a:pt x="19" y="35"/>
                    </a:lnTo>
                    <a:close/>
                    <a:moveTo>
                      <a:pt x="19" y="38"/>
                    </a:moveTo>
                    <a:lnTo>
                      <a:pt x="19" y="44"/>
                    </a:lnTo>
                    <a:lnTo>
                      <a:pt x="0" y="44"/>
                    </a:lnTo>
                    <a:lnTo>
                      <a:pt x="0" y="38"/>
                    </a:lnTo>
                    <a:lnTo>
                      <a:pt x="19" y="38"/>
                    </a:lnTo>
                    <a:close/>
                    <a:moveTo>
                      <a:pt x="19" y="44"/>
                    </a:moveTo>
                    <a:lnTo>
                      <a:pt x="19" y="48"/>
                    </a:lnTo>
                    <a:lnTo>
                      <a:pt x="0" y="48"/>
                    </a:lnTo>
                    <a:lnTo>
                      <a:pt x="0" y="44"/>
                    </a:lnTo>
                    <a:lnTo>
                      <a:pt x="19" y="44"/>
                    </a:lnTo>
                    <a:close/>
                    <a:moveTo>
                      <a:pt x="19" y="48"/>
                    </a:moveTo>
                    <a:lnTo>
                      <a:pt x="19" y="54"/>
                    </a:lnTo>
                    <a:lnTo>
                      <a:pt x="0" y="54"/>
                    </a:lnTo>
                    <a:lnTo>
                      <a:pt x="0" y="48"/>
                    </a:lnTo>
                    <a:lnTo>
                      <a:pt x="19" y="48"/>
                    </a:lnTo>
                    <a:close/>
                    <a:moveTo>
                      <a:pt x="19" y="54"/>
                    </a:moveTo>
                    <a:lnTo>
                      <a:pt x="19" y="57"/>
                    </a:lnTo>
                    <a:lnTo>
                      <a:pt x="0" y="57"/>
                    </a:lnTo>
                    <a:lnTo>
                      <a:pt x="0" y="54"/>
                    </a:lnTo>
                    <a:lnTo>
                      <a:pt x="19" y="54"/>
                    </a:lnTo>
                    <a:close/>
                    <a:moveTo>
                      <a:pt x="4" y="64"/>
                    </a:moveTo>
                    <a:lnTo>
                      <a:pt x="0" y="61"/>
                    </a:lnTo>
                    <a:lnTo>
                      <a:pt x="0" y="57"/>
                    </a:lnTo>
                    <a:lnTo>
                      <a:pt x="10" y="57"/>
                    </a:lnTo>
                    <a:lnTo>
                      <a:pt x="4" y="64"/>
                    </a:lnTo>
                    <a:close/>
                    <a:moveTo>
                      <a:pt x="17" y="51"/>
                    </a:moveTo>
                    <a:lnTo>
                      <a:pt x="20" y="53"/>
                    </a:lnTo>
                    <a:lnTo>
                      <a:pt x="7" y="67"/>
                    </a:lnTo>
                    <a:lnTo>
                      <a:pt x="4" y="64"/>
                    </a:lnTo>
                    <a:lnTo>
                      <a:pt x="17" y="51"/>
                    </a:lnTo>
                    <a:close/>
                    <a:moveTo>
                      <a:pt x="20" y="53"/>
                    </a:moveTo>
                    <a:lnTo>
                      <a:pt x="24" y="56"/>
                    </a:lnTo>
                    <a:lnTo>
                      <a:pt x="9" y="71"/>
                    </a:lnTo>
                    <a:lnTo>
                      <a:pt x="7" y="67"/>
                    </a:lnTo>
                    <a:lnTo>
                      <a:pt x="20" y="53"/>
                    </a:lnTo>
                    <a:close/>
                    <a:moveTo>
                      <a:pt x="17" y="73"/>
                    </a:moveTo>
                    <a:lnTo>
                      <a:pt x="13" y="73"/>
                    </a:lnTo>
                    <a:lnTo>
                      <a:pt x="9" y="71"/>
                    </a:lnTo>
                    <a:lnTo>
                      <a:pt x="17" y="63"/>
                    </a:lnTo>
                    <a:lnTo>
                      <a:pt x="17" y="73"/>
                    </a:lnTo>
                    <a:close/>
                    <a:moveTo>
                      <a:pt x="17" y="54"/>
                    </a:moveTo>
                    <a:lnTo>
                      <a:pt x="19" y="54"/>
                    </a:lnTo>
                    <a:lnTo>
                      <a:pt x="19" y="73"/>
                    </a:lnTo>
                    <a:lnTo>
                      <a:pt x="17" y="73"/>
                    </a:lnTo>
                    <a:lnTo>
                      <a:pt x="17" y="54"/>
                    </a:lnTo>
                    <a:close/>
                    <a:moveTo>
                      <a:pt x="19" y="54"/>
                    </a:moveTo>
                    <a:lnTo>
                      <a:pt x="21" y="54"/>
                    </a:lnTo>
                    <a:lnTo>
                      <a:pt x="24" y="55"/>
                    </a:lnTo>
                    <a:lnTo>
                      <a:pt x="19" y="63"/>
                    </a:lnTo>
                    <a:lnTo>
                      <a:pt x="19" y="54"/>
                    </a:lnTo>
                    <a:close/>
                    <a:moveTo>
                      <a:pt x="24" y="55"/>
                    </a:moveTo>
                    <a:lnTo>
                      <a:pt x="30" y="59"/>
                    </a:lnTo>
                    <a:lnTo>
                      <a:pt x="21" y="75"/>
                    </a:lnTo>
                    <a:lnTo>
                      <a:pt x="16" y="72"/>
                    </a:lnTo>
                    <a:lnTo>
                      <a:pt x="24" y="55"/>
                    </a:lnTo>
                    <a:close/>
                    <a:moveTo>
                      <a:pt x="26" y="76"/>
                    </a:moveTo>
                    <a:lnTo>
                      <a:pt x="24" y="76"/>
                    </a:lnTo>
                    <a:lnTo>
                      <a:pt x="21" y="75"/>
                    </a:lnTo>
                    <a:lnTo>
                      <a:pt x="26" y="66"/>
                    </a:lnTo>
                    <a:lnTo>
                      <a:pt x="26" y="76"/>
                    </a:lnTo>
                    <a:close/>
                    <a:moveTo>
                      <a:pt x="26" y="57"/>
                    </a:moveTo>
                    <a:lnTo>
                      <a:pt x="29" y="57"/>
                    </a:lnTo>
                    <a:lnTo>
                      <a:pt x="29" y="76"/>
                    </a:lnTo>
                    <a:lnTo>
                      <a:pt x="26" y="76"/>
                    </a:lnTo>
                    <a:lnTo>
                      <a:pt x="26" y="57"/>
                    </a:lnTo>
                    <a:close/>
                    <a:moveTo>
                      <a:pt x="29" y="57"/>
                    </a:moveTo>
                    <a:lnTo>
                      <a:pt x="36" y="57"/>
                    </a:lnTo>
                    <a:lnTo>
                      <a:pt x="36" y="76"/>
                    </a:lnTo>
                    <a:lnTo>
                      <a:pt x="29" y="76"/>
                    </a:lnTo>
                    <a:lnTo>
                      <a:pt x="29" y="57"/>
                    </a:lnTo>
                    <a:close/>
                    <a:moveTo>
                      <a:pt x="36" y="57"/>
                    </a:moveTo>
                    <a:lnTo>
                      <a:pt x="39" y="57"/>
                    </a:lnTo>
                    <a:lnTo>
                      <a:pt x="39" y="76"/>
                    </a:lnTo>
                    <a:lnTo>
                      <a:pt x="36" y="76"/>
                    </a:lnTo>
                    <a:lnTo>
                      <a:pt x="36" y="57"/>
                    </a:lnTo>
                    <a:close/>
                    <a:moveTo>
                      <a:pt x="39" y="57"/>
                    </a:moveTo>
                    <a:lnTo>
                      <a:pt x="45" y="57"/>
                    </a:lnTo>
                    <a:lnTo>
                      <a:pt x="45" y="76"/>
                    </a:lnTo>
                    <a:lnTo>
                      <a:pt x="39" y="76"/>
                    </a:lnTo>
                    <a:lnTo>
                      <a:pt x="39" y="57"/>
                    </a:lnTo>
                    <a:close/>
                    <a:moveTo>
                      <a:pt x="49" y="75"/>
                    </a:moveTo>
                    <a:lnTo>
                      <a:pt x="47" y="76"/>
                    </a:lnTo>
                    <a:lnTo>
                      <a:pt x="45" y="76"/>
                    </a:lnTo>
                    <a:lnTo>
                      <a:pt x="45" y="66"/>
                    </a:lnTo>
                    <a:lnTo>
                      <a:pt x="49" y="75"/>
                    </a:lnTo>
                    <a:close/>
                    <a:moveTo>
                      <a:pt x="41" y="59"/>
                    </a:moveTo>
                    <a:lnTo>
                      <a:pt x="47" y="55"/>
                    </a:lnTo>
                    <a:lnTo>
                      <a:pt x="56" y="72"/>
                    </a:lnTo>
                    <a:lnTo>
                      <a:pt x="49" y="75"/>
                    </a:lnTo>
                    <a:lnTo>
                      <a:pt x="41" y="59"/>
                    </a:lnTo>
                    <a:close/>
                    <a:moveTo>
                      <a:pt x="58" y="71"/>
                    </a:moveTo>
                    <a:lnTo>
                      <a:pt x="57" y="72"/>
                    </a:lnTo>
                    <a:lnTo>
                      <a:pt x="56" y="72"/>
                    </a:lnTo>
                    <a:lnTo>
                      <a:pt x="51" y="63"/>
                    </a:lnTo>
                    <a:lnTo>
                      <a:pt x="58" y="71"/>
                    </a:lnTo>
                    <a:close/>
                    <a:moveTo>
                      <a:pt x="45" y="56"/>
                    </a:moveTo>
                    <a:lnTo>
                      <a:pt x="48" y="54"/>
                    </a:lnTo>
                    <a:lnTo>
                      <a:pt x="61" y="67"/>
                    </a:lnTo>
                    <a:lnTo>
                      <a:pt x="58" y="71"/>
                    </a:lnTo>
                    <a:lnTo>
                      <a:pt x="45"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24" name="Freeform 411">
                <a:extLst>
                  <a:ext uri="{FF2B5EF4-FFF2-40B4-BE49-F238E27FC236}">
                    <a16:creationId xmlns:a16="http://schemas.microsoft.com/office/drawing/2014/main" id="{AEB54A4B-9098-422B-854A-FBA2F3CEFDAB}"/>
                  </a:ext>
                </a:extLst>
              </p:cNvPr>
              <p:cNvSpPr>
                <a:spLocks/>
              </p:cNvSpPr>
              <p:nvPr/>
            </p:nvSpPr>
            <p:spPr bwMode="auto">
              <a:xfrm>
                <a:off x="3404" y="3148"/>
                <a:ext cx="17" cy="14"/>
              </a:xfrm>
              <a:custGeom>
                <a:avLst/>
                <a:gdLst>
                  <a:gd name="T0" fmla="*/ 11 w 67"/>
                  <a:gd name="T1" fmla="*/ 12 h 57"/>
                  <a:gd name="T2" fmla="*/ 13 w 67"/>
                  <a:gd name="T3" fmla="*/ 12 h 57"/>
                  <a:gd name="T4" fmla="*/ 14 w 67"/>
                  <a:gd name="T5" fmla="*/ 11 h 57"/>
                  <a:gd name="T6" fmla="*/ 14 w 67"/>
                  <a:gd name="T7" fmla="*/ 10 h 57"/>
                  <a:gd name="T8" fmla="*/ 15 w 67"/>
                  <a:gd name="T9" fmla="*/ 8 h 57"/>
                  <a:gd name="T10" fmla="*/ 16 w 67"/>
                  <a:gd name="T11" fmla="*/ 8 h 57"/>
                  <a:gd name="T12" fmla="*/ 16 w 67"/>
                  <a:gd name="T13" fmla="*/ 6 h 57"/>
                  <a:gd name="T14" fmla="*/ 17 w 67"/>
                  <a:gd name="T15" fmla="*/ 5 h 57"/>
                  <a:gd name="T16" fmla="*/ 17 w 67"/>
                  <a:gd name="T17" fmla="*/ 5 h 57"/>
                  <a:gd name="T18" fmla="*/ 16 w 67"/>
                  <a:gd name="T19" fmla="*/ 3 h 57"/>
                  <a:gd name="T20" fmla="*/ 16 w 67"/>
                  <a:gd name="T21" fmla="*/ 2 h 57"/>
                  <a:gd name="T22" fmla="*/ 15 w 67"/>
                  <a:gd name="T23" fmla="*/ 1 h 57"/>
                  <a:gd name="T24" fmla="*/ 14 w 67"/>
                  <a:gd name="T25" fmla="*/ 1 h 57"/>
                  <a:gd name="T26" fmla="*/ 14 w 67"/>
                  <a:gd name="T27" fmla="*/ 0 h 57"/>
                  <a:gd name="T28" fmla="*/ 13 w 67"/>
                  <a:gd name="T29" fmla="*/ 0 h 57"/>
                  <a:gd name="T30" fmla="*/ 11 w 67"/>
                  <a:gd name="T31" fmla="*/ 0 h 57"/>
                  <a:gd name="T32" fmla="*/ 11 w 67"/>
                  <a:gd name="T33" fmla="*/ 0 h 57"/>
                  <a:gd name="T34" fmla="*/ 9 w 67"/>
                  <a:gd name="T35" fmla="*/ 0 h 57"/>
                  <a:gd name="T36" fmla="*/ 7 w 67"/>
                  <a:gd name="T37" fmla="*/ 0 h 57"/>
                  <a:gd name="T38" fmla="*/ 7 w 67"/>
                  <a:gd name="T39" fmla="*/ 1 h 57"/>
                  <a:gd name="T40" fmla="*/ 5 w 67"/>
                  <a:gd name="T41" fmla="*/ 1 h 57"/>
                  <a:gd name="T42" fmla="*/ 4 w 67"/>
                  <a:gd name="T43" fmla="*/ 1 h 57"/>
                  <a:gd name="T44" fmla="*/ 3 w 67"/>
                  <a:gd name="T45" fmla="*/ 3 h 57"/>
                  <a:gd name="T46" fmla="*/ 2 w 67"/>
                  <a:gd name="T47" fmla="*/ 4 h 57"/>
                  <a:gd name="T48" fmla="*/ 1 w 67"/>
                  <a:gd name="T49" fmla="*/ 5 h 57"/>
                  <a:gd name="T50" fmla="*/ 1 w 67"/>
                  <a:gd name="T51" fmla="*/ 5 h 57"/>
                  <a:gd name="T52" fmla="*/ 0 w 67"/>
                  <a:gd name="T53" fmla="*/ 7 h 57"/>
                  <a:gd name="T54" fmla="*/ 0 w 67"/>
                  <a:gd name="T55" fmla="*/ 8 h 57"/>
                  <a:gd name="T56" fmla="*/ 0 w 67"/>
                  <a:gd name="T57" fmla="*/ 9 h 57"/>
                  <a:gd name="T58" fmla="*/ 0 w 67"/>
                  <a:gd name="T59" fmla="*/ 10 h 57"/>
                  <a:gd name="T60" fmla="*/ 1 w 67"/>
                  <a:gd name="T61" fmla="*/ 11 h 57"/>
                  <a:gd name="T62" fmla="*/ 1 w 67"/>
                  <a:gd name="T63" fmla="*/ 12 h 57"/>
                  <a:gd name="T64" fmla="*/ 2 w 67"/>
                  <a:gd name="T65" fmla="*/ 12 h 57"/>
                  <a:gd name="T66" fmla="*/ 3 w 67"/>
                  <a:gd name="T67" fmla="*/ 13 h 57"/>
                  <a:gd name="T68" fmla="*/ 4 w 67"/>
                  <a:gd name="T69" fmla="*/ 13 h 57"/>
                  <a:gd name="T70" fmla="*/ 5 w 67"/>
                  <a:gd name="T71" fmla="*/ 14 h 57"/>
                  <a:gd name="T72" fmla="*/ 7 w 67"/>
                  <a:gd name="T73" fmla="*/ 14 h 57"/>
                  <a:gd name="T74" fmla="*/ 8 w 67"/>
                  <a:gd name="T75" fmla="*/ 14 h 57"/>
                  <a:gd name="T76" fmla="*/ 9 w 67"/>
                  <a:gd name="T77" fmla="*/ 13 h 57"/>
                  <a:gd name="T78" fmla="*/ 11 w 67"/>
                  <a:gd name="T79" fmla="*/ 13 h 57"/>
                  <a:gd name="T80" fmla="*/ 11 w 67"/>
                  <a:gd name="T81" fmla="*/ 12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5" y="50"/>
                    </a:moveTo>
                    <a:lnTo>
                      <a:pt x="51" y="47"/>
                    </a:lnTo>
                    <a:lnTo>
                      <a:pt x="54" y="44"/>
                    </a:lnTo>
                    <a:lnTo>
                      <a:pt x="57" y="41"/>
                    </a:lnTo>
                    <a:lnTo>
                      <a:pt x="60" y="34"/>
                    </a:lnTo>
                    <a:lnTo>
                      <a:pt x="64" y="32"/>
                    </a:lnTo>
                    <a:lnTo>
                      <a:pt x="64" y="25"/>
                    </a:lnTo>
                    <a:lnTo>
                      <a:pt x="67" y="22"/>
                    </a:lnTo>
                    <a:lnTo>
                      <a:pt x="67" y="19"/>
                    </a:lnTo>
                    <a:lnTo>
                      <a:pt x="64" y="12"/>
                    </a:lnTo>
                    <a:lnTo>
                      <a:pt x="64" y="9"/>
                    </a:lnTo>
                    <a:lnTo>
                      <a:pt x="60" y="6"/>
                    </a:lnTo>
                    <a:lnTo>
                      <a:pt x="57" y="3"/>
                    </a:lnTo>
                    <a:lnTo>
                      <a:pt x="54" y="0"/>
                    </a:lnTo>
                    <a:lnTo>
                      <a:pt x="51" y="0"/>
                    </a:lnTo>
                    <a:lnTo>
                      <a:pt x="45" y="0"/>
                    </a:lnTo>
                    <a:lnTo>
                      <a:pt x="42" y="0"/>
                    </a:lnTo>
                    <a:lnTo>
                      <a:pt x="35" y="0"/>
                    </a:lnTo>
                    <a:lnTo>
                      <a:pt x="28" y="0"/>
                    </a:lnTo>
                    <a:lnTo>
                      <a:pt x="26" y="3"/>
                    </a:lnTo>
                    <a:lnTo>
                      <a:pt x="19" y="3"/>
                    </a:lnTo>
                    <a:lnTo>
                      <a:pt x="16" y="6"/>
                    </a:lnTo>
                    <a:lnTo>
                      <a:pt x="10" y="12"/>
                    </a:lnTo>
                    <a:lnTo>
                      <a:pt x="6" y="15"/>
                    </a:lnTo>
                    <a:lnTo>
                      <a:pt x="3" y="19"/>
                    </a:lnTo>
                    <a:lnTo>
                      <a:pt x="3" y="22"/>
                    </a:lnTo>
                    <a:lnTo>
                      <a:pt x="0" y="28"/>
                    </a:lnTo>
                    <a:lnTo>
                      <a:pt x="0" y="32"/>
                    </a:lnTo>
                    <a:lnTo>
                      <a:pt x="0" y="37"/>
                    </a:lnTo>
                    <a:lnTo>
                      <a:pt x="0" y="41"/>
                    </a:lnTo>
                    <a:lnTo>
                      <a:pt x="3" y="44"/>
                    </a:lnTo>
                    <a:lnTo>
                      <a:pt x="3" y="47"/>
                    </a:lnTo>
                    <a:lnTo>
                      <a:pt x="6" y="50"/>
                    </a:lnTo>
                    <a:lnTo>
                      <a:pt x="13" y="54"/>
                    </a:lnTo>
                    <a:lnTo>
                      <a:pt x="16" y="54"/>
                    </a:lnTo>
                    <a:lnTo>
                      <a:pt x="19" y="57"/>
                    </a:lnTo>
                    <a:lnTo>
                      <a:pt x="26" y="57"/>
                    </a:lnTo>
                    <a:lnTo>
                      <a:pt x="32" y="57"/>
                    </a:lnTo>
                    <a:lnTo>
                      <a:pt x="35" y="54"/>
                    </a:lnTo>
                    <a:lnTo>
                      <a:pt x="42" y="54"/>
                    </a:lnTo>
                    <a:lnTo>
                      <a:pt x="45"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25" name="Freeform 412">
                <a:extLst>
                  <a:ext uri="{FF2B5EF4-FFF2-40B4-BE49-F238E27FC236}">
                    <a16:creationId xmlns:a16="http://schemas.microsoft.com/office/drawing/2014/main" id="{E69119BD-182B-4660-BC7E-D30F8CCC98A7}"/>
                  </a:ext>
                </a:extLst>
              </p:cNvPr>
              <p:cNvSpPr>
                <a:spLocks noEditPoints="1"/>
              </p:cNvSpPr>
              <p:nvPr/>
            </p:nvSpPr>
            <p:spPr bwMode="auto">
              <a:xfrm>
                <a:off x="3402" y="3145"/>
                <a:ext cx="21" cy="19"/>
              </a:xfrm>
              <a:custGeom>
                <a:avLst/>
                <a:gdLst>
                  <a:gd name="T0" fmla="*/ 16 w 86"/>
                  <a:gd name="T1" fmla="*/ 16 h 76"/>
                  <a:gd name="T2" fmla="*/ 14 w 86"/>
                  <a:gd name="T3" fmla="*/ 12 h 76"/>
                  <a:gd name="T4" fmla="*/ 14 w 86"/>
                  <a:gd name="T5" fmla="*/ 12 h 76"/>
                  <a:gd name="T6" fmla="*/ 17 w 86"/>
                  <a:gd name="T7" fmla="*/ 15 h 76"/>
                  <a:gd name="T8" fmla="*/ 18 w 86"/>
                  <a:gd name="T9" fmla="*/ 14 h 76"/>
                  <a:gd name="T10" fmla="*/ 15 w 86"/>
                  <a:gd name="T11" fmla="*/ 10 h 76"/>
                  <a:gd name="T12" fmla="*/ 16 w 86"/>
                  <a:gd name="T13" fmla="*/ 9 h 76"/>
                  <a:gd name="T14" fmla="*/ 19 w 86"/>
                  <a:gd name="T15" fmla="*/ 12 h 76"/>
                  <a:gd name="T16" fmla="*/ 20 w 86"/>
                  <a:gd name="T17" fmla="*/ 11 h 76"/>
                  <a:gd name="T18" fmla="*/ 15 w 86"/>
                  <a:gd name="T19" fmla="*/ 9 h 76"/>
                  <a:gd name="T20" fmla="*/ 21 w 86"/>
                  <a:gd name="T21" fmla="*/ 8 h 76"/>
                  <a:gd name="T22" fmla="*/ 16 w 86"/>
                  <a:gd name="T23" fmla="*/ 7 h 76"/>
                  <a:gd name="T24" fmla="*/ 21 w 86"/>
                  <a:gd name="T25" fmla="*/ 7 h 76"/>
                  <a:gd name="T26" fmla="*/ 21 w 86"/>
                  <a:gd name="T27" fmla="*/ 6 h 76"/>
                  <a:gd name="T28" fmla="*/ 16 w 86"/>
                  <a:gd name="T29" fmla="*/ 7 h 76"/>
                  <a:gd name="T30" fmla="*/ 19 w 86"/>
                  <a:gd name="T31" fmla="*/ 3 h 76"/>
                  <a:gd name="T32" fmla="*/ 15 w 86"/>
                  <a:gd name="T33" fmla="*/ 6 h 76"/>
                  <a:gd name="T34" fmla="*/ 19 w 86"/>
                  <a:gd name="T35" fmla="*/ 2 h 76"/>
                  <a:gd name="T36" fmla="*/ 19 w 86"/>
                  <a:gd name="T37" fmla="*/ 2 h 76"/>
                  <a:gd name="T38" fmla="*/ 14 w 86"/>
                  <a:gd name="T39" fmla="*/ 5 h 76"/>
                  <a:gd name="T40" fmla="*/ 15 w 86"/>
                  <a:gd name="T41" fmla="*/ 0 h 76"/>
                  <a:gd name="T42" fmla="*/ 15 w 86"/>
                  <a:gd name="T43" fmla="*/ 5 h 76"/>
                  <a:gd name="T44" fmla="*/ 13 w 86"/>
                  <a:gd name="T45" fmla="*/ 0 h 76"/>
                  <a:gd name="T46" fmla="*/ 13 w 86"/>
                  <a:gd name="T47" fmla="*/ 0 h 76"/>
                  <a:gd name="T48" fmla="*/ 12 w 86"/>
                  <a:gd name="T49" fmla="*/ 5 h 76"/>
                  <a:gd name="T50" fmla="*/ 8 w 86"/>
                  <a:gd name="T51" fmla="*/ 1 h 76"/>
                  <a:gd name="T52" fmla="*/ 10 w 86"/>
                  <a:gd name="T53" fmla="*/ 5 h 76"/>
                  <a:gd name="T54" fmla="*/ 9 w 86"/>
                  <a:gd name="T55" fmla="*/ 6 h 76"/>
                  <a:gd name="T56" fmla="*/ 9 w 86"/>
                  <a:gd name="T57" fmla="*/ 1 h 76"/>
                  <a:gd name="T58" fmla="*/ 5 w 86"/>
                  <a:gd name="T59" fmla="*/ 2 h 76"/>
                  <a:gd name="T60" fmla="*/ 8 w 86"/>
                  <a:gd name="T61" fmla="*/ 6 h 76"/>
                  <a:gd name="T62" fmla="*/ 5 w 86"/>
                  <a:gd name="T63" fmla="*/ 8 h 76"/>
                  <a:gd name="T64" fmla="*/ 1 w 86"/>
                  <a:gd name="T65" fmla="*/ 6 h 76"/>
                  <a:gd name="T66" fmla="*/ 3 w 86"/>
                  <a:gd name="T67" fmla="*/ 7 h 76"/>
                  <a:gd name="T68" fmla="*/ 5 w 86"/>
                  <a:gd name="T69" fmla="*/ 7 h 76"/>
                  <a:gd name="T70" fmla="*/ 5 w 86"/>
                  <a:gd name="T71" fmla="*/ 9 h 76"/>
                  <a:gd name="T72" fmla="*/ 0 w 86"/>
                  <a:gd name="T73" fmla="*/ 9 h 76"/>
                  <a:gd name="T74" fmla="*/ 0 w 86"/>
                  <a:gd name="T75" fmla="*/ 11 h 76"/>
                  <a:gd name="T76" fmla="*/ 0 w 86"/>
                  <a:gd name="T77" fmla="*/ 11 h 76"/>
                  <a:gd name="T78" fmla="*/ 5 w 86"/>
                  <a:gd name="T79" fmla="*/ 12 h 76"/>
                  <a:gd name="T80" fmla="*/ 4 w 86"/>
                  <a:gd name="T81" fmla="*/ 11 h 76"/>
                  <a:gd name="T82" fmla="*/ 5 w 86"/>
                  <a:gd name="T83" fmla="*/ 13 h 76"/>
                  <a:gd name="T84" fmla="*/ 1 w 86"/>
                  <a:gd name="T85" fmla="*/ 14 h 76"/>
                  <a:gd name="T86" fmla="*/ 3 w 86"/>
                  <a:gd name="T87" fmla="*/ 14 h 76"/>
                  <a:gd name="T88" fmla="*/ 5 w 86"/>
                  <a:gd name="T89" fmla="*/ 13 h 76"/>
                  <a:gd name="T90" fmla="*/ 5 w 86"/>
                  <a:gd name="T91" fmla="*/ 13 h 76"/>
                  <a:gd name="T92" fmla="*/ 5 w 86"/>
                  <a:gd name="T93" fmla="*/ 18 h 76"/>
                  <a:gd name="T94" fmla="*/ 6 w 86"/>
                  <a:gd name="T95" fmla="*/ 18 h 76"/>
                  <a:gd name="T96" fmla="*/ 6 w 86"/>
                  <a:gd name="T97" fmla="*/ 16 h 76"/>
                  <a:gd name="T98" fmla="*/ 8 w 86"/>
                  <a:gd name="T99" fmla="*/ 14 h 76"/>
                  <a:gd name="T100" fmla="*/ 7 w 86"/>
                  <a:gd name="T101" fmla="*/ 14 h 76"/>
                  <a:gd name="T102" fmla="*/ 10 w 86"/>
                  <a:gd name="T103" fmla="*/ 14 h 76"/>
                  <a:gd name="T104" fmla="*/ 10 w 86"/>
                  <a:gd name="T105" fmla="*/ 19 h 76"/>
                  <a:gd name="T106" fmla="*/ 11 w 86"/>
                  <a:gd name="T107" fmla="*/ 19 h 76"/>
                  <a:gd name="T108" fmla="*/ 9 w 86"/>
                  <a:gd name="T109" fmla="*/ 14 h 76"/>
                  <a:gd name="T110" fmla="*/ 14 w 86"/>
                  <a:gd name="T111" fmla="*/ 18 h 76"/>
                  <a:gd name="T112" fmla="*/ 11 w 86"/>
                  <a:gd name="T113" fmla="*/ 14 h 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6"/>
                  <a:gd name="T172" fmla="*/ 0 h 76"/>
                  <a:gd name="T173" fmla="*/ 86 w 86"/>
                  <a:gd name="T174" fmla="*/ 76 h 7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6" h="76">
                    <a:moveTo>
                      <a:pt x="49" y="52"/>
                    </a:moveTo>
                    <a:lnTo>
                      <a:pt x="56" y="48"/>
                    </a:lnTo>
                    <a:lnTo>
                      <a:pt x="64" y="66"/>
                    </a:lnTo>
                    <a:lnTo>
                      <a:pt x="58" y="69"/>
                    </a:lnTo>
                    <a:lnTo>
                      <a:pt x="49" y="52"/>
                    </a:lnTo>
                    <a:close/>
                    <a:moveTo>
                      <a:pt x="67" y="64"/>
                    </a:moveTo>
                    <a:lnTo>
                      <a:pt x="66" y="65"/>
                    </a:lnTo>
                    <a:lnTo>
                      <a:pt x="64" y="66"/>
                    </a:lnTo>
                    <a:lnTo>
                      <a:pt x="60" y="57"/>
                    </a:lnTo>
                    <a:lnTo>
                      <a:pt x="67" y="64"/>
                    </a:lnTo>
                    <a:close/>
                    <a:moveTo>
                      <a:pt x="53" y="51"/>
                    </a:moveTo>
                    <a:lnTo>
                      <a:pt x="56" y="47"/>
                    </a:lnTo>
                    <a:lnTo>
                      <a:pt x="70" y="60"/>
                    </a:lnTo>
                    <a:lnTo>
                      <a:pt x="67" y="64"/>
                    </a:lnTo>
                    <a:lnTo>
                      <a:pt x="53" y="51"/>
                    </a:lnTo>
                    <a:close/>
                    <a:moveTo>
                      <a:pt x="56" y="47"/>
                    </a:moveTo>
                    <a:lnTo>
                      <a:pt x="66" y="37"/>
                    </a:lnTo>
                    <a:lnTo>
                      <a:pt x="56" y="47"/>
                    </a:lnTo>
                    <a:lnTo>
                      <a:pt x="63" y="54"/>
                    </a:lnTo>
                    <a:lnTo>
                      <a:pt x="56" y="47"/>
                    </a:lnTo>
                    <a:close/>
                    <a:moveTo>
                      <a:pt x="56" y="47"/>
                    </a:moveTo>
                    <a:lnTo>
                      <a:pt x="59" y="44"/>
                    </a:lnTo>
                    <a:lnTo>
                      <a:pt x="73" y="57"/>
                    </a:lnTo>
                    <a:lnTo>
                      <a:pt x="70" y="60"/>
                    </a:lnTo>
                    <a:lnTo>
                      <a:pt x="56" y="47"/>
                    </a:lnTo>
                    <a:close/>
                    <a:moveTo>
                      <a:pt x="75" y="55"/>
                    </a:moveTo>
                    <a:lnTo>
                      <a:pt x="74" y="56"/>
                    </a:lnTo>
                    <a:lnTo>
                      <a:pt x="73" y="57"/>
                    </a:lnTo>
                    <a:lnTo>
                      <a:pt x="66" y="51"/>
                    </a:lnTo>
                    <a:lnTo>
                      <a:pt x="75" y="55"/>
                    </a:lnTo>
                    <a:close/>
                    <a:moveTo>
                      <a:pt x="58" y="46"/>
                    </a:moveTo>
                    <a:lnTo>
                      <a:pt x="60" y="41"/>
                    </a:lnTo>
                    <a:lnTo>
                      <a:pt x="78" y="48"/>
                    </a:lnTo>
                    <a:lnTo>
                      <a:pt x="75" y="55"/>
                    </a:lnTo>
                    <a:lnTo>
                      <a:pt x="58" y="46"/>
                    </a:lnTo>
                    <a:close/>
                    <a:moveTo>
                      <a:pt x="60" y="41"/>
                    </a:moveTo>
                    <a:lnTo>
                      <a:pt x="62" y="38"/>
                    </a:lnTo>
                    <a:lnTo>
                      <a:pt x="63" y="37"/>
                    </a:lnTo>
                    <a:lnTo>
                      <a:pt x="69" y="44"/>
                    </a:lnTo>
                    <a:lnTo>
                      <a:pt x="60" y="41"/>
                    </a:lnTo>
                    <a:close/>
                    <a:moveTo>
                      <a:pt x="63" y="37"/>
                    </a:moveTo>
                    <a:lnTo>
                      <a:pt x="66" y="34"/>
                    </a:lnTo>
                    <a:lnTo>
                      <a:pt x="79" y="48"/>
                    </a:lnTo>
                    <a:lnTo>
                      <a:pt x="76" y="52"/>
                    </a:lnTo>
                    <a:lnTo>
                      <a:pt x="63" y="37"/>
                    </a:lnTo>
                    <a:close/>
                    <a:moveTo>
                      <a:pt x="83" y="42"/>
                    </a:moveTo>
                    <a:lnTo>
                      <a:pt x="83" y="45"/>
                    </a:lnTo>
                    <a:lnTo>
                      <a:pt x="79" y="48"/>
                    </a:lnTo>
                    <a:lnTo>
                      <a:pt x="73" y="42"/>
                    </a:lnTo>
                    <a:lnTo>
                      <a:pt x="83" y="42"/>
                    </a:lnTo>
                    <a:close/>
                    <a:moveTo>
                      <a:pt x="63" y="42"/>
                    </a:moveTo>
                    <a:lnTo>
                      <a:pt x="63" y="35"/>
                    </a:lnTo>
                    <a:lnTo>
                      <a:pt x="83" y="35"/>
                    </a:lnTo>
                    <a:lnTo>
                      <a:pt x="83" y="42"/>
                    </a:lnTo>
                    <a:lnTo>
                      <a:pt x="63" y="42"/>
                    </a:lnTo>
                    <a:close/>
                    <a:moveTo>
                      <a:pt x="63" y="35"/>
                    </a:moveTo>
                    <a:lnTo>
                      <a:pt x="63" y="31"/>
                    </a:lnTo>
                    <a:lnTo>
                      <a:pt x="66" y="29"/>
                    </a:lnTo>
                    <a:lnTo>
                      <a:pt x="73" y="35"/>
                    </a:lnTo>
                    <a:lnTo>
                      <a:pt x="63" y="35"/>
                    </a:lnTo>
                    <a:close/>
                    <a:moveTo>
                      <a:pt x="66" y="29"/>
                    </a:moveTo>
                    <a:lnTo>
                      <a:pt x="69" y="25"/>
                    </a:lnTo>
                    <a:lnTo>
                      <a:pt x="83" y="38"/>
                    </a:lnTo>
                    <a:lnTo>
                      <a:pt x="79" y="42"/>
                    </a:lnTo>
                    <a:lnTo>
                      <a:pt x="66" y="29"/>
                    </a:lnTo>
                    <a:close/>
                    <a:moveTo>
                      <a:pt x="86" y="32"/>
                    </a:moveTo>
                    <a:lnTo>
                      <a:pt x="86" y="35"/>
                    </a:lnTo>
                    <a:lnTo>
                      <a:pt x="83" y="38"/>
                    </a:lnTo>
                    <a:lnTo>
                      <a:pt x="76" y="32"/>
                    </a:lnTo>
                    <a:lnTo>
                      <a:pt x="86" y="32"/>
                    </a:lnTo>
                    <a:close/>
                    <a:moveTo>
                      <a:pt x="66" y="32"/>
                    </a:moveTo>
                    <a:lnTo>
                      <a:pt x="66" y="29"/>
                    </a:lnTo>
                    <a:lnTo>
                      <a:pt x="86" y="29"/>
                    </a:lnTo>
                    <a:lnTo>
                      <a:pt x="86" y="32"/>
                    </a:lnTo>
                    <a:lnTo>
                      <a:pt x="66" y="32"/>
                    </a:lnTo>
                    <a:close/>
                    <a:moveTo>
                      <a:pt x="85" y="24"/>
                    </a:moveTo>
                    <a:lnTo>
                      <a:pt x="86" y="26"/>
                    </a:lnTo>
                    <a:lnTo>
                      <a:pt x="86" y="29"/>
                    </a:lnTo>
                    <a:lnTo>
                      <a:pt x="76" y="29"/>
                    </a:lnTo>
                    <a:lnTo>
                      <a:pt x="85" y="24"/>
                    </a:lnTo>
                    <a:close/>
                    <a:moveTo>
                      <a:pt x="67" y="33"/>
                    </a:moveTo>
                    <a:lnTo>
                      <a:pt x="64" y="26"/>
                    </a:lnTo>
                    <a:lnTo>
                      <a:pt x="81" y="17"/>
                    </a:lnTo>
                    <a:lnTo>
                      <a:pt x="85" y="24"/>
                    </a:lnTo>
                    <a:lnTo>
                      <a:pt x="67" y="33"/>
                    </a:lnTo>
                    <a:close/>
                    <a:moveTo>
                      <a:pt x="64" y="26"/>
                    </a:moveTo>
                    <a:lnTo>
                      <a:pt x="63" y="24"/>
                    </a:lnTo>
                    <a:lnTo>
                      <a:pt x="63" y="22"/>
                    </a:lnTo>
                    <a:lnTo>
                      <a:pt x="73" y="22"/>
                    </a:lnTo>
                    <a:lnTo>
                      <a:pt x="64" y="26"/>
                    </a:lnTo>
                    <a:close/>
                    <a:moveTo>
                      <a:pt x="63" y="22"/>
                    </a:moveTo>
                    <a:lnTo>
                      <a:pt x="63" y="19"/>
                    </a:lnTo>
                    <a:lnTo>
                      <a:pt x="83" y="19"/>
                    </a:lnTo>
                    <a:lnTo>
                      <a:pt x="83" y="22"/>
                    </a:lnTo>
                    <a:lnTo>
                      <a:pt x="63" y="22"/>
                    </a:lnTo>
                    <a:close/>
                    <a:moveTo>
                      <a:pt x="79" y="12"/>
                    </a:moveTo>
                    <a:lnTo>
                      <a:pt x="83" y="15"/>
                    </a:lnTo>
                    <a:lnTo>
                      <a:pt x="83" y="19"/>
                    </a:lnTo>
                    <a:lnTo>
                      <a:pt x="73" y="19"/>
                    </a:lnTo>
                    <a:lnTo>
                      <a:pt x="79" y="12"/>
                    </a:lnTo>
                    <a:close/>
                    <a:moveTo>
                      <a:pt x="66" y="26"/>
                    </a:moveTo>
                    <a:lnTo>
                      <a:pt x="63" y="23"/>
                    </a:lnTo>
                    <a:lnTo>
                      <a:pt x="76" y="9"/>
                    </a:lnTo>
                    <a:lnTo>
                      <a:pt x="79" y="12"/>
                    </a:lnTo>
                    <a:lnTo>
                      <a:pt x="66" y="26"/>
                    </a:lnTo>
                    <a:close/>
                    <a:moveTo>
                      <a:pt x="76" y="9"/>
                    </a:moveTo>
                    <a:lnTo>
                      <a:pt x="86" y="19"/>
                    </a:lnTo>
                    <a:lnTo>
                      <a:pt x="76" y="9"/>
                    </a:lnTo>
                    <a:lnTo>
                      <a:pt x="69" y="16"/>
                    </a:lnTo>
                    <a:lnTo>
                      <a:pt x="76" y="9"/>
                    </a:lnTo>
                    <a:close/>
                    <a:moveTo>
                      <a:pt x="63" y="23"/>
                    </a:moveTo>
                    <a:lnTo>
                      <a:pt x="59" y="20"/>
                    </a:lnTo>
                    <a:lnTo>
                      <a:pt x="73" y="6"/>
                    </a:lnTo>
                    <a:lnTo>
                      <a:pt x="76" y="9"/>
                    </a:lnTo>
                    <a:lnTo>
                      <a:pt x="63" y="23"/>
                    </a:lnTo>
                    <a:close/>
                    <a:moveTo>
                      <a:pt x="59" y="20"/>
                    </a:moveTo>
                    <a:lnTo>
                      <a:pt x="51" y="10"/>
                    </a:lnTo>
                    <a:lnTo>
                      <a:pt x="59" y="20"/>
                    </a:lnTo>
                    <a:lnTo>
                      <a:pt x="66" y="13"/>
                    </a:lnTo>
                    <a:lnTo>
                      <a:pt x="59" y="20"/>
                    </a:lnTo>
                    <a:close/>
                    <a:moveTo>
                      <a:pt x="59" y="20"/>
                    </a:moveTo>
                    <a:lnTo>
                      <a:pt x="56" y="16"/>
                    </a:lnTo>
                    <a:lnTo>
                      <a:pt x="70" y="3"/>
                    </a:lnTo>
                    <a:lnTo>
                      <a:pt x="73" y="6"/>
                    </a:lnTo>
                    <a:lnTo>
                      <a:pt x="59" y="20"/>
                    </a:lnTo>
                    <a:close/>
                    <a:moveTo>
                      <a:pt x="63" y="0"/>
                    </a:moveTo>
                    <a:lnTo>
                      <a:pt x="67" y="0"/>
                    </a:lnTo>
                    <a:lnTo>
                      <a:pt x="70" y="3"/>
                    </a:lnTo>
                    <a:lnTo>
                      <a:pt x="63" y="10"/>
                    </a:lnTo>
                    <a:lnTo>
                      <a:pt x="63" y="0"/>
                    </a:lnTo>
                    <a:close/>
                    <a:moveTo>
                      <a:pt x="63" y="19"/>
                    </a:moveTo>
                    <a:lnTo>
                      <a:pt x="60" y="19"/>
                    </a:lnTo>
                    <a:lnTo>
                      <a:pt x="60" y="0"/>
                    </a:lnTo>
                    <a:lnTo>
                      <a:pt x="63" y="0"/>
                    </a:lnTo>
                    <a:lnTo>
                      <a:pt x="63" y="19"/>
                    </a:lnTo>
                    <a:close/>
                    <a:moveTo>
                      <a:pt x="60" y="19"/>
                    </a:moveTo>
                    <a:lnTo>
                      <a:pt x="54" y="19"/>
                    </a:lnTo>
                    <a:lnTo>
                      <a:pt x="54" y="0"/>
                    </a:lnTo>
                    <a:lnTo>
                      <a:pt x="60" y="0"/>
                    </a:lnTo>
                    <a:lnTo>
                      <a:pt x="60" y="19"/>
                    </a:lnTo>
                    <a:close/>
                    <a:moveTo>
                      <a:pt x="54" y="19"/>
                    </a:moveTo>
                    <a:lnTo>
                      <a:pt x="51" y="19"/>
                    </a:lnTo>
                    <a:lnTo>
                      <a:pt x="51" y="0"/>
                    </a:lnTo>
                    <a:lnTo>
                      <a:pt x="54" y="0"/>
                    </a:lnTo>
                    <a:lnTo>
                      <a:pt x="54" y="19"/>
                    </a:lnTo>
                    <a:close/>
                    <a:moveTo>
                      <a:pt x="51" y="19"/>
                    </a:moveTo>
                    <a:lnTo>
                      <a:pt x="44" y="19"/>
                    </a:lnTo>
                    <a:lnTo>
                      <a:pt x="44" y="0"/>
                    </a:lnTo>
                    <a:lnTo>
                      <a:pt x="51" y="0"/>
                    </a:lnTo>
                    <a:lnTo>
                      <a:pt x="51" y="19"/>
                    </a:lnTo>
                    <a:close/>
                    <a:moveTo>
                      <a:pt x="44" y="19"/>
                    </a:moveTo>
                    <a:lnTo>
                      <a:pt x="37" y="19"/>
                    </a:lnTo>
                    <a:lnTo>
                      <a:pt x="37" y="0"/>
                    </a:lnTo>
                    <a:lnTo>
                      <a:pt x="44" y="0"/>
                    </a:lnTo>
                    <a:lnTo>
                      <a:pt x="44" y="19"/>
                    </a:lnTo>
                    <a:close/>
                    <a:moveTo>
                      <a:pt x="31" y="3"/>
                    </a:moveTo>
                    <a:lnTo>
                      <a:pt x="34" y="0"/>
                    </a:lnTo>
                    <a:lnTo>
                      <a:pt x="37" y="0"/>
                    </a:lnTo>
                    <a:lnTo>
                      <a:pt x="37" y="10"/>
                    </a:lnTo>
                    <a:lnTo>
                      <a:pt x="31" y="3"/>
                    </a:lnTo>
                    <a:close/>
                    <a:moveTo>
                      <a:pt x="44" y="16"/>
                    </a:moveTo>
                    <a:lnTo>
                      <a:pt x="42" y="20"/>
                    </a:lnTo>
                    <a:lnTo>
                      <a:pt x="27" y="6"/>
                    </a:lnTo>
                    <a:lnTo>
                      <a:pt x="31" y="3"/>
                    </a:lnTo>
                    <a:lnTo>
                      <a:pt x="44" y="16"/>
                    </a:lnTo>
                    <a:close/>
                    <a:moveTo>
                      <a:pt x="42" y="20"/>
                    </a:moveTo>
                    <a:lnTo>
                      <a:pt x="38" y="22"/>
                    </a:lnTo>
                    <a:lnTo>
                      <a:pt x="35" y="22"/>
                    </a:lnTo>
                    <a:lnTo>
                      <a:pt x="35" y="13"/>
                    </a:lnTo>
                    <a:lnTo>
                      <a:pt x="42" y="20"/>
                    </a:lnTo>
                    <a:close/>
                    <a:moveTo>
                      <a:pt x="35" y="22"/>
                    </a:moveTo>
                    <a:lnTo>
                      <a:pt x="28" y="22"/>
                    </a:lnTo>
                    <a:lnTo>
                      <a:pt x="28" y="3"/>
                    </a:lnTo>
                    <a:lnTo>
                      <a:pt x="35" y="3"/>
                    </a:lnTo>
                    <a:lnTo>
                      <a:pt x="35" y="22"/>
                    </a:lnTo>
                    <a:close/>
                    <a:moveTo>
                      <a:pt x="22" y="6"/>
                    </a:moveTo>
                    <a:lnTo>
                      <a:pt x="24" y="3"/>
                    </a:lnTo>
                    <a:lnTo>
                      <a:pt x="28" y="3"/>
                    </a:lnTo>
                    <a:lnTo>
                      <a:pt x="28" y="13"/>
                    </a:lnTo>
                    <a:lnTo>
                      <a:pt x="22" y="6"/>
                    </a:lnTo>
                    <a:close/>
                    <a:moveTo>
                      <a:pt x="35" y="20"/>
                    </a:moveTo>
                    <a:lnTo>
                      <a:pt x="32" y="23"/>
                    </a:lnTo>
                    <a:lnTo>
                      <a:pt x="19" y="9"/>
                    </a:lnTo>
                    <a:lnTo>
                      <a:pt x="22" y="6"/>
                    </a:lnTo>
                    <a:lnTo>
                      <a:pt x="35" y="20"/>
                    </a:lnTo>
                    <a:close/>
                    <a:moveTo>
                      <a:pt x="32" y="23"/>
                    </a:moveTo>
                    <a:lnTo>
                      <a:pt x="25" y="29"/>
                    </a:lnTo>
                    <a:lnTo>
                      <a:pt x="12" y="15"/>
                    </a:lnTo>
                    <a:lnTo>
                      <a:pt x="19" y="9"/>
                    </a:lnTo>
                    <a:lnTo>
                      <a:pt x="32" y="23"/>
                    </a:lnTo>
                    <a:close/>
                    <a:moveTo>
                      <a:pt x="25" y="29"/>
                    </a:moveTo>
                    <a:lnTo>
                      <a:pt x="22" y="32"/>
                    </a:lnTo>
                    <a:lnTo>
                      <a:pt x="9" y="19"/>
                    </a:lnTo>
                    <a:lnTo>
                      <a:pt x="12" y="15"/>
                    </a:lnTo>
                    <a:lnTo>
                      <a:pt x="25" y="29"/>
                    </a:lnTo>
                    <a:close/>
                    <a:moveTo>
                      <a:pt x="22" y="32"/>
                    </a:moveTo>
                    <a:lnTo>
                      <a:pt x="19" y="35"/>
                    </a:lnTo>
                    <a:lnTo>
                      <a:pt x="5" y="22"/>
                    </a:lnTo>
                    <a:lnTo>
                      <a:pt x="9" y="19"/>
                    </a:lnTo>
                    <a:lnTo>
                      <a:pt x="22" y="32"/>
                    </a:lnTo>
                    <a:close/>
                    <a:moveTo>
                      <a:pt x="3" y="29"/>
                    </a:moveTo>
                    <a:lnTo>
                      <a:pt x="3" y="24"/>
                    </a:lnTo>
                    <a:lnTo>
                      <a:pt x="5" y="22"/>
                    </a:lnTo>
                    <a:lnTo>
                      <a:pt x="12" y="29"/>
                    </a:lnTo>
                    <a:lnTo>
                      <a:pt x="3" y="29"/>
                    </a:lnTo>
                    <a:close/>
                    <a:moveTo>
                      <a:pt x="22" y="29"/>
                    </a:moveTo>
                    <a:lnTo>
                      <a:pt x="22" y="32"/>
                    </a:lnTo>
                    <a:lnTo>
                      <a:pt x="3" y="32"/>
                    </a:lnTo>
                    <a:lnTo>
                      <a:pt x="3" y="29"/>
                    </a:lnTo>
                    <a:lnTo>
                      <a:pt x="22" y="29"/>
                    </a:lnTo>
                    <a:close/>
                    <a:moveTo>
                      <a:pt x="22" y="32"/>
                    </a:moveTo>
                    <a:lnTo>
                      <a:pt x="22" y="34"/>
                    </a:lnTo>
                    <a:lnTo>
                      <a:pt x="21" y="36"/>
                    </a:lnTo>
                    <a:lnTo>
                      <a:pt x="12" y="32"/>
                    </a:lnTo>
                    <a:lnTo>
                      <a:pt x="22" y="32"/>
                    </a:lnTo>
                    <a:close/>
                    <a:moveTo>
                      <a:pt x="21" y="36"/>
                    </a:moveTo>
                    <a:lnTo>
                      <a:pt x="17" y="43"/>
                    </a:lnTo>
                    <a:lnTo>
                      <a:pt x="1" y="34"/>
                    </a:lnTo>
                    <a:lnTo>
                      <a:pt x="4" y="27"/>
                    </a:lnTo>
                    <a:lnTo>
                      <a:pt x="21" y="36"/>
                    </a:lnTo>
                    <a:close/>
                    <a:moveTo>
                      <a:pt x="0" y="38"/>
                    </a:moveTo>
                    <a:lnTo>
                      <a:pt x="0" y="36"/>
                    </a:lnTo>
                    <a:lnTo>
                      <a:pt x="1" y="34"/>
                    </a:lnTo>
                    <a:lnTo>
                      <a:pt x="9" y="38"/>
                    </a:lnTo>
                    <a:lnTo>
                      <a:pt x="0" y="38"/>
                    </a:lnTo>
                    <a:close/>
                    <a:moveTo>
                      <a:pt x="19" y="38"/>
                    </a:moveTo>
                    <a:lnTo>
                      <a:pt x="19" y="42"/>
                    </a:lnTo>
                    <a:lnTo>
                      <a:pt x="0" y="42"/>
                    </a:lnTo>
                    <a:lnTo>
                      <a:pt x="0" y="38"/>
                    </a:lnTo>
                    <a:lnTo>
                      <a:pt x="19" y="38"/>
                    </a:lnTo>
                    <a:close/>
                    <a:moveTo>
                      <a:pt x="19" y="42"/>
                    </a:moveTo>
                    <a:lnTo>
                      <a:pt x="19" y="47"/>
                    </a:lnTo>
                    <a:lnTo>
                      <a:pt x="0" y="47"/>
                    </a:lnTo>
                    <a:lnTo>
                      <a:pt x="0" y="42"/>
                    </a:lnTo>
                    <a:lnTo>
                      <a:pt x="19" y="42"/>
                    </a:lnTo>
                    <a:close/>
                    <a:moveTo>
                      <a:pt x="19" y="47"/>
                    </a:moveTo>
                    <a:lnTo>
                      <a:pt x="19" y="51"/>
                    </a:lnTo>
                    <a:lnTo>
                      <a:pt x="0" y="51"/>
                    </a:lnTo>
                    <a:lnTo>
                      <a:pt x="0" y="47"/>
                    </a:lnTo>
                    <a:lnTo>
                      <a:pt x="19" y="47"/>
                    </a:lnTo>
                    <a:close/>
                    <a:moveTo>
                      <a:pt x="2" y="57"/>
                    </a:moveTo>
                    <a:lnTo>
                      <a:pt x="0" y="55"/>
                    </a:lnTo>
                    <a:lnTo>
                      <a:pt x="0" y="51"/>
                    </a:lnTo>
                    <a:lnTo>
                      <a:pt x="9" y="51"/>
                    </a:lnTo>
                    <a:lnTo>
                      <a:pt x="2" y="57"/>
                    </a:lnTo>
                    <a:close/>
                    <a:moveTo>
                      <a:pt x="16" y="44"/>
                    </a:moveTo>
                    <a:lnTo>
                      <a:pt x="19" y="47"/>
                    </a:lnTo>
                    <a:lnTo>
                      <a:pt x="5" y="60"/>
                    </a:lnTo>
                    <a:lnTo>
                      <a:pt x="2" y="57"/>
                    </a:lnTo>
                    <a:lnTo>
                      <a:pt x="16" y="44"/>
                    </a:lnTo>
                    <a:close/>
                    <a:moveTo>
                      <a:pt x="19" y="47"/>
                    </a:moveTo>
                    <a:lnTo>
                      <a:pt x="22" y="51"/>
                    </a:lnTo>
                    <a:lnTo>
                      <a:pt x="22" y="54"/>
                    </a:lnTo>
                    <a:lnTo>
                      <a:pt x="12" y="54"/>
                    </a:lnTo>
                    <a:lnTo>
                      <a:pt x="19" y="47"/>
                    </a:lnTo>
                    <a:close/>
                    <a:moveTo>
                      <a:pt x="22" y="54"/>
                    </a:moveTo>
                    <a:lnTo>
                      <a:pt x="22" y="57"/>
                    </a:lnTo>
                    <a:lnTo>
                      <a:pt x="3" y="57"/>
                    </a:lnTo>
                    <a:lnTo>
                      <a:pt x="3" y="54"/>
                    </a:lnTo>
                    <a:lnTo>
                      <a:pt x="22" y="54"/>
                    </a:lnTo>
                    <a:close/>
                    <a:moveTo>
                      <a:pt x="5" y="64"/>
                    </a:moveTo>
                    <a:lnTo>
                      <a:pt x="3" y="62"/>
                    </a:lnTo>
                    <a:lnTo>
                      <a:pt x="3" y="57"/>
                    </a:lnTo>
                    <a:lnTo>
                      <a:pt x="12" y="57"/>
                    </a:lnTo>
                    <a:lnTo>
                      <a:pt x="5" y="64"/>
                    </a:lnTo>
                    <a:close/>
                    <a:moveTo>
                      <a:pt x="19" y="51"/>
                    </a:moveTo>
                    <a:lnTo>
                      <a:pt x="22" y="54"/>
                    </a:lnTo>
                    <a:lnTo>
                      <a:pt x="9" y="67"/>
                    </a:lnTo>
                    <a:lnTo>
                      <a:pt x="5" y="64"/>
                    </a:lnTo>
                    <a:lnTo>
                      <a:pt x="19" y="51"/>
                    </a:lnTo>
                    <a:close/>
                    <a:moveTo>
                      <a:pt x="11" y="69"/>
                    </a:moveTo>
                    <a:lnTo>
                      <a:pt x="10" y="68"/>
                    </a:lnTo>
                    <a:lnTo>
                      <a:pt x="9" y="67"/>
                    </a:lnTo>
                    <a:lnTo>
                      <a:pt x="15" y="60"/>
                    </a:lnTo>
                    <a:lnTo>
                      <a:pt x="11" y="69"/>
                    </a:lnTo>
                    <a:close/>
                    <a:moveTo>
                      <a:pt x="20" y="52"/>
                    </a:moveTo>
                    <a:lnTo>
                      <a:pt x="26" y="55"/>
                    </a:lnTo>
                    <a:lnTo>
                      <a:pt x="17" y="73"/>
                    </a:lnTo>
                    <a:lnTo>
                      <a:pt x="11" y="69"/>
                    </a:lnTo>
                    <a:lnTo>
                      <a:pt x="20" y="52"/>
                    </a:lnTo>
                    <a:close/>
                    <a:moveTo>
                      <a:pt x="22" y="73"/>
                    </a:moveTo>
                    <a:lnTo>
                      <a:pt x="20" y="73"/>
                    </a:lnTo>
                    <a:lnTo>
                      <a:pt x="17" y="73"/>
                    </a:lnTo>
                    <a:lnTo>
                      <a:pt x="22" y="64"/>
                    </a:lnTo>
                    <a:lnTo>
                      <a:pt x="22" y="73"/>
                    </a:lnTo>
                    <a:close/>
                    <a:moveTo>
                      <a:pt x="22" y="54"/>
                    </a:moveTo>
                    <a:lnTo>
                      <a:pt x="25" y="54"/>
                    </a:lnTo>
                    <a:lnTo>
                      <a:pt x="25" y="73"/>
                    </a:lnTo>
                    <a:lnTo>
                      <a:pt x="22" y="73"/>
                    </a:lnTo>
                    <a:lnTo>
                      <a:pt x="22" y="54"/>
                    </a:lnTo>
                    <a:close/>
                    <a:moveTo>
                      <a:pt x="25" y="54"/>
                    </a:moveTo>
                    <a:lnTo>
                      <a:pt x="28" y="54"/>
                    </a:lnTo>
                    <a:lnTo>
                      <a:pt x="32" y="57"/>
                    </a:lnTo>
                    <a:lnTo>
                      <a:pt x="25" y="64"/>
                    </a:lnTo>
                    <a:lnTo>
                      <a:pt x="25" y="54"/>
                    </a:lnTo>
                    <a:close/>
                    <a:moveTo>
                      <a:pt x="32" y="57"/>
                    </a:moveTo>
                    <a:lnTo>
                      <a:pt x="35" y="60"/>
                    </a:lnTo>
                    <a:lnTo>
                      <a:pt x="22" y="74"/>
                    </a:lnTo>
                    <a:lnTo>
                      <a:pt x="19" y="70"/>
                    </a:lnTo>
                    <a:lnTo>
                      <a:pt x="32" y="57"/>
                    </a:lnTo>
                    <a:close/>
                    <a:moveTo>
                      <a:pt x="28" y="76"/>
                    </a:moveTo>
                    <a:lnTo>
                      <a:pt x="24" y="76"/>
                    </a:lnTo>
                    <a:lnTo>
                      <a:pt x="22" y="74"/>
                    </a:lnTo>
                    <a:lnTo>
                      <a:pt x="28" y="67"/>
                    </a:lnTo>
                    <a:lnTo>
                      <a:pt x="28" y="76"/>
                    </a:lnTo>
                    <a:close/>
                    <a:moveTo>
                      <a:pt x="28" y="57"/>
                    </a:moveTo>
                    <a:lnTo>
                      <a:pt x="35" y="57"/>
                    </a:lnTo>
                    <a:lnTo>
                      <a:pt x="35" y="76"/>
                    </a:lnTo>
                    <a:lnTo>
                      <a:pt x="28" y="76"/>
                    </a:lnTo>
                    <a:lnTo>
                      <a:pt x="28" y="57"/>
                    </a:lnTo>
                    <a:close/>
                    <a:moveTo>
                      <a:pt x="35" y="57"/>
                    </a:moveTo>
                    <a:lnTo>
                      <a:pt x="41" y="57"/>
                    </a:lnTo>
                    <a:lnTo>
                      <a:pt x="41" y="76"/>
                    </a:lnTo>
                    <a:lnTo>
                      <a:pt x="35" y="76"/>
                    </a:lnTo>
                    <a:lnTo>
                      <a:pt x="35" y="57"/>
                    </a:lnTo>
                    <a:close/>
                    <a:moveTo>
                      <a:pt x="47" y="74"/>
                    </a:moveTo>
                    <a:lnTo>
                      <a:pt x="45" y="76"/>
                    </a:lnTo>
                    <a:lnTo>
                      <a:pt x="41" y="76"/>
                    </a:lnTo>
                    <a:lnTo>
                      <a:pt x="41" y="67"/>
                    </a:lnTo>
                    <a:lnTo>
                      <a:pt x="47" y="74"/>
                    </a:lnTo>
                    <a:close/>
                    <a:moveTo>
                      <a:pt x="34" y="60"/>
                    </a:moveTo>
                    <a:lnTo>
                      <a:pt x="37" y="57"/>
                    </a:lnTo>
                    <a:lnTo>
                      <a:pt x="51" y="70"/>
                    </a:lnTo>
                    <a:lnTo>
                      <a:pt x="47" y="74"/>
                    </a:lnTo>
                    <a:lnTo>
                      <a:pt x="34" y="60"/>
                    </a:lnTo>
                    <a:close/>
                    <a:moveTo>
                      <a:pt x="37" y="57"/>
                    </a:moveTo>
                    <a:lnTo>
                      <a:pt x="41" y="54"/>
                    </a:lnTo>
                    <a:lnTo>
                      <a:pt x="44" y="54"/>
                    </a:lnTo>
                    <a:lnTo>
                      <a:pt x="44" y="64"/>
                    </a:lnTo>
                    <a:lnTo>
                      <a:pt x="37" y="57"/>
                    </a:lnTo>
                    <a:close/>
                    <a:moveTo>
                      <a:pt x="44" y="54"/>
                    </a:moveTo>
                    <a:lnTo>
                      <a:pt x="51" y="54"/>
                    </a:lnTo>
                    <a:lnTo>
                      <a:pt x="51" y="73"/>
                    </a:lnTo>
                    <a:lnTo>
                      <a:pt x="44" y="73"/>
                    </a:lnTo>
                    <a:lnTo>
                      <a:pt x="44" y="54"/>
                    </a:lnTo>
                    <a:close/>
                    <a:moveTo>
                      <a:pt x="57" y="70"/>
                    </a:moveTo>
                    <a:lnTo>
                      <a:pt x="54" y="73"/>
                    </a:lnTo>
                    <a:lnTo>
                      <a:pt x="51" y="73"/>
                    </a:lnTo>
                    <a:lnTo>
                      <a:pt x="51" y="64"/>
                    </a:lnTo>
                    <a:lnTo>
                      <a:pt x="57" y="70"/>
                    </a:lnTo>
                    <a:close/>
                    <a:moveTo>
                      <a:pt x="44" y="57"/>
                    </a:moveTo>
                    <a:lnTo>
                      <a:pt x="47" y="54"/>
                    </a:lnTo>
                    <a:lnTo>
                      <a:pt x="60" y="67"/>
                    </a:lnTo>
                    <a:lnTo>
                      <a:pt x="57" y="70"/>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26" name="Freeform 413">
                <a:extLst>
                  <a:ext uri="{FF2B5EF4-FFF2-40B4-BE49-F238E27FC236}">
                    <a16:creationId xmlns:a16="http://schemas.microsoft.com/office/drawing/2014/main" id="{DE2872C0-B46A-41AB-B233-84500205B5C4}"/>
                  </a:ext>
                </a:extLst>
              </p:cNvPr>
              <p:cNvSpPr>
                <a:spLocks/>
              </p:cNvSpPr>
              <p:nvPr/>
            </p:nvSpPr>
            <p:spPr bwMode="auto">
              <a:xfrm>
                <a:off x="3446" y="3129"/>
                <a:ext cx="16" cy="14"/>
              </a:xfrm>
              <a:custGeom>
                <a:avLst/>
                <a:gdLst>
                  <a:gd name="T0" fmla="*/ 12 w 64"/>
                  <a:gd name="T1" fmla="*/ 13 h 56"/>
                  <a:gd name="T2" fmla="*/ 13 w 64"/>
                  <a:gd name="T3" fmla="*/ 12 h 56"/>
                  <a:gd name="T4" fmla="*/ 14 w 64"/>
                  <a:gd name="T5" fmla="*/ 11 h 56"/>
                  <a:gd name="T6" fmla="*/ 15 w 64"/>
                  <a:gd name="T7" fmla="*/ 10 h 56"/>
                  <a:gd name="T8" fmla="*/ 15 w 64"/>
                  <a:gd name="T9" fmla="*/ 9 h 56"/>
                  <a:gd name="T10" fmla="*/ 16 w 64"/>
                  <a:gd name="T11" fmla="*/ 8 h 56"/>
                  <a:gd name="T12" fmla="*/ 16 w 64"/>
                  <a:gd name="T13" fmla="*/ 6 h 56"/>
                  <a:gd name="T14" fmla="*/ 16 w 64"/>
                  <a:gd name="T15" fmla="*/ 6 h 56"/>
                  <a:gd name="T16" fmla="*/ 16 w 64"/>
                  <a:gd name="T17" fmla="*/ 5 h 56"/>
                  <a:gd name="T18" fmla="*/ 16 w 64"/>
                  <a:gd name="T19" fmla="*/ 3 h 56"/>
                  <a:gd name="T20" fmla="*/ 16 w 64"/>
                  <a:gd name="T21" fmla="*/ 2 h 56"/>
                  <a:gd name="T22" fmla="*/ 15 w 64"/>
                  <a:gd name="T23" fmla="*/ 1 h 56"/>
                  <a:gd name="T24" fmla="*/ 15 w 64"/>
                  <a:gd name="T25" fmla="*/ 1 h 56"/>
                  <a:gd name="T26" fmla="*/ 14 w 64"/>
                  <a:gd name="T27" fmla="*/ 0 h 56"/>
                  <a:gd name="T28" fmla="*/ 12 w 64"/>
                  <a:gd name="T29" fmla="*/ 0 h 56"/>
                  <a:gd name="T30" fmla="*/ 12 w 64"/>
                  <a:gd name="T31" fmla="*/ 0 h 56"/>
                  <a:gd name="T32" fmla="*/ 10 w 64"/>
                  <a:gd name="T33" fmla="*/ 0 h 56"/>
                  <a:gd name="T34" fmla="*/ 9 w 64"/>
                  <a:gd name="T35" fmla="*/ 0 h 56"/>
                  <a:gd name="T36" fmla="*/ 7 w 64"/>
                  <a:gd name="T37" fmla="*/ 0 h 56"/>
                  <a:gd name="T38" fmla="*/ 6 w 64"/>
                  <a:gd name="T39" fmla="*/ 1 h 56"/>
                  <a:gd name="T40" fmla="*/ 5 w 64"/>
                  <a:gd name="T41" fmla="*/ 1 h 56"/>
                  <a:gd name="T42" fmla="*/ 4 w 64"/>
                  <a:gd name="T43" fmla="*/ 1 h 56"/>
                  <a:gd name="T44" fmla="*/ 3 w 64"/>
                  <a:gd name="T45" fmla="*/ 3 h 56"/>
                  <a:gd name="T46" fmla="*/ 2 w 64"/>
                  <a:gd name="T47" fmla="*/ 4 h 56"/>
                  <a:gd name="T48" fmla="*/ 1 w 64"/>
                  <a:gd name="T49" fmla="*/ 5 h 56"/>
                  <a:gd name="T50" fmla="*/ 0 w 64"/>
                  <a:gd name="T51" fmla="*/ 6 h 56"/>
                  <a:gd name="T52" fmla="*/ 0 w 64"/>
                  <a:gd name="T53" fmla="*/ 7 h 56"/>
                  <a:gd name="T54" fmla="*/ 0 w 64"/>
                  <a:gd name="T55" fmla="*/ 8 h 56"/>
                  <a:gd name="T56" fmla="*/ 0 w 64"/>
                  <a:gd name="T57" fmla="*/ 9 h 56"/>
                  <a:gd name="T58" fmla="*/ 0 w 64"/>
                  <a:gd name="T59" fmla="*/ 10 h 56"/>
                  <a:gd name="T60" fmla="*/ 0 w 64"/>
                  <a:gd name="T61" fmla="*/ 11 h 56"/>
                  <a:gd name="T62" fmla="*/ 1 w 64"/>
                  <a:gd name="T63" fmla="*/ 12 h 56"/>
                  <a:gd name="T64" fmla="*/ 2 w 64"/>
                  <a:gd name="T65" fmla="*/ 13 h 56"/>
                  <a:gd name="T66" fmla="*/ 3 w 64"/>
                  <a:gd name="T67" fmla="*/ 14 h 56"/>
                  <a:gd name="T68" fmla="*/ 4 w 64"/>
                  <a:gd name="T69" fmla="*/ 14 h 56"/>
                  <a:gd name="T70" fmla="*/ 5 w 64"/>
                  <a:gd name="T71" fmla="*/ 14 h 56"/>
                  <a:gd name="T72" fmla="*/ 7 w 64"/>
                  <a:gd name="T73" fmla="*/ 14 h 56"/>
                  <a:gd name="T74" fmla="*/ 7 w 64"/>
                  <a:gd name="T75" fmla="*/ 14 h 56"/>
                  <a:gd name="T76" fmla="*/ 9 w 64"/>
                  <a:gd name="T77" fmla="*/ 14 h 56"/>
                  <a:gd name="T78" fmla="*/ 11 w 64"/>
                  <a:gd name="T79" fmla="*/ 14 h 56"/>
                  <a:gd name="T80" fmla="*/ 12 w 64"/>
                  <a:gd name="T81" fmla="*/ 13 h 5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56"/>
                  <a:gd name="T125" fmla="*/ 64 w 64"/>
                  <a:gd name="T126" fmla="*/ 56 h 5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56">
                    <a:moveTo>
                      <a:pt x="46" y="50"/>
                    </a:moveTo>
                    <a:lnTo>
                      <a:pt x="51" y="47"/>
                    </a:lnTo>
                    <a:lnTo>
                      <a:pt x="54" y="44"/>
                    </a:lnTo>
                    <a:lnTo>
                      <a:pt x="58" y="40"/>
                    </a:lnTo>
                    <a:lnTo>
                      <a:pt x="61" y="34"/>
                    </a:lnTo>
                    <a:lnTo>
                      <a:pt x="64" y="31"/>
                    </a:lnTo>
                    <a:lnTo>
                      <a:pt x="64" y="25"/>
                    </a:lnTo>
                    <a:lnTo>
                      <a:pt x="64" y="22"/>
                    </a:lnTo>
                    <a:lnTo>
                      <a:pt x="64" y="18"/>
                    </a:lnTo>
                    <a:lnTo>
                      <a:pt x="64" y="12"/>
                    </a:lnTo>
                    <a:lnTo>
                      <a:pt x="64" y="9"/>
                    </a:lnTo>
                    <a:lnTo>
                      <a:pt x="61" y="5"/>
                    </a:lnTo>
                    <a:lnTo>
                      <a:pt x="58" y="2"/>
                    </a:lnTo>
                    <a:lnTo>
                      <a:pt x="54" y="0"/>
                    </a:lnTo>
                    <a:lnTo>
                      <a:pt x="48" y="0"/>
                    </a:lnTo>
                    <a:lnTo>
                      <a:pt x="46" y="0"/>
                    </a:lnTo>
                    <a:lnTo>
                      <a:pt x="39" y="0"/>
                    </a:lnTo>
                    <a:lnTo>
                      <a:pt x="36" y="0"/>
                    </a:lnTo>
                    <a:lnTo>
                      <a:pt x="29" y="0"/>
                    </a:lnTo>
                    <a:lnTo>
                      <a:pt x="22" y="2"/>
                    </a:lnTo>
                    <a:lnTo>
                      <a:pt x="20" y="5"/>
                    </a:lnTo>
                    <a:lnTo>
                      <a:pt x="14" y="5"/>
                    </a:lnTo>
                    <a:lnTo>
                      <a:pt x="10" y="12"/>
                    </a:lnTo>
                    <a:lnTo>
                      <a:pt x="7" y="15"/>
                    </a:lnTo>
                    <a:lnTo>
                      <a:pt x="4" y="18"/>
                    </a:lnTo>
                    <a:lnTo>
                      <a:pt x="0" y="25"/>
                    </a:lnTo>
                    <a:lnTo>
                      <a:pt x="0" y="28"/>
                    </a:lnTo>
                    <a:lnTo>
                      <a:pt x="0" y="31"/>
                    </a:lnTo>
                    <a:lnTo>
                      <a:pt x="0" y="37"/>
                    </a:lnTo>
                    <a:lnTo>
                      <a:pt x="0" y="40"/>
                    </a:lnTo>
                    <a:lnTo>
                      <a:pt x="0" y="44"/>
                    </a:lnTo>
                    <a:lnTo>
                      <a:pt x="4" y="47"/>
                    </a:lnTo>
                    <a:lnTo>
                      <a:pt x="7" y="50"/>
                    </a:lnTo>
                    <a:lnTo>
                      <a:pt x="10" y="54"/>
                    </a:lnTo>
                    <a:lnTo>
                      <a:pt x="17" y="54"/>
                    </a:lnTo>
                    <a:lnTo>
                      <a:pt x="20" y="56"/>
                    </a:lnTo>
                    <a:lnTo>
                      <a:pt x="26" y="56"/>
                    </a:lnTo>
                    <a:lnTo>
                      <a:pt x="29" y="56"/>
                    </a:lnTo>
                    <a:lnTo>
                      <a:pt x="36" y="54"/>
                    </a:lnTo>
                    <a:lnTo>
                      <a:pt x="42" y="54"/>
                    </a:lnTo>
                    <a:lnTo>
                      <a:pt x="46"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27" name="Freeform 414">
                <a:extLst>
                  <a:ext uri="{FF2B5EF4-FFF2-40B4-BE49-F238E27FC236}">
                    <a16:creationId xmlns:a16="http://schemas.microsoft.com/office/drawing/2014/main" id="{6CBDE339-9B3B-418B-B817-9EEC3195149A}"/>
                  </a:ext>
                </a:extLst>
              </p:cNvPr>
              <p:cNvSpPr>
                <a:spLocks noEditPoints="1"/>
              </p:cNvSpPr>
              <p:nvPr/>
            </p:nvSpPr>
            <p:spPr bwMode="auto">
              <a:xfrm>
                <a:off x="3444" y="3126"/>
                <a:ext cx="21" cy="19"/>
              </a:xfrm>
              <a:custGeom>
                <a:avLst/>
                <a:gdLst>
                  <a:gd name="T0" fmla="*/ 17 w 84"/>
                  <a:gd name="T1" fmla="*/ 16 h 76"/>
                  <a:gd name="T2" fmla="*/ 15 w 84"/>
                  <a:gd name="T3" fmla="*/ 12 h 76"/>
                  <a:gd name="T4" fmla="*/ 18 w 84"/>
                  <a:gd name="T5" fmla="*/ 15 h 76"/>
                  <a:gd name="T6" fmla="*/ 18 w 84"/>
                  <a:gd name="T7" fmla="*/ 15 h 76"/>
                  <a:gd name="T8" fmla="*/ 19 w 84"/>
                  <a:gd name="T9" fmla="*/ 14 h 76"/>
                  <a:gd name="T10" fmla="*/ 16 w 84"/>
                  <a:gd name="T11" fmla="*/ 10 h 76"/>
                  <a:gd name="T12" fmla="*/ 17 w 84"/>
                  <a:gd name="T13" fmla="*/ 9 h 76"/>
                  <a:gd name="T14" fmla="*/ 20 w 84"/>
                  <a:gd name="T15" fmla="*/ 12 h 76"/>
                  <a:gd name="T16" fmla="*/ 21 w 84"/>
                  <a:gd name="T17" fmla="*/ 10 h 76"/>
                  <a:gd name="T18" fmla="*/ 16 w 84"/>
                  <a:gd name="T19" fmla="*/ 9 h 76"/>
                  <a:gd name="T20" fmla="*/ 16 w 84"/>
                  <a:gd name="T21" fmla="*/ 7 h 76"/>
                  <a:gd name="T22" fmla="*/ 16 w 84"/>
                  <a:gd name="T23" fmla="*/ 5 h 76"/>
                  <a:gd name="T24" fmla="*/ 21 w 84"/>
                  <a:gd name="T25" fmla="*/ 5 h 76"/>
                  <a:gd name="T26" fmla="*/ 20 w 84"/>
                  <a:gd name="T27" fmla="*/ 3 h 76"/>
                  <a:gd name="T28" fmla="*/ 16 w 84"/>
                  <a:gd name="T29" fmla="*/ 6 h 76"/>
                  <a:gd name="T30" fmla="*/ 15 w 84"/>
                  <a:gd name="T31" fmla="*/ 5 h 76"/>
                  <a:gd name="T32" fmla="*/ 17 w 84"/>
                  <a:gd name="T33" fmla="*/ 0 h 76"/>
                  <a:gd name="T34" fmla="*/ 15 w 84"/>
                  <a:gd name="T35" fmla="*/ 0 h 76"/>
                  <a:gd name="T36" fmla="*/ 15 w 84"/>
                  <a:gd name="T37" fmla="*/ 0 h 76"/>
                  <a:gd name="T38" fmla="*/ 14 w 84"/>
                  <a:gd name="T39" fmla="*/ 5 h 76"/>
                  <a:gd name="T40" fmla="*/ 12 w 84"/>
                  <a:gd name="T41" fmla="*/ 5 h 76"/>
                  <a:gd name="T42" fmla="*/ 9 w 84"/>
                  <a:gd name="T43" fmla="*/ 0 h 76"/>
                  <a:gd name="T44" fmla="*/ 7 w 84"/>
                  <a:gd name="T45" fmla="*/ 1 h 76"/>
                  <a:gd name="T46" fmla="*/ 8 w 84"/>
                  <a:gd name="T47" fmla="*/ 3 h 76"/>
                  <a:gd name="T48" fmla="*/ 10 w 84"/>
                  <a:gd name="T49" fmla="*/ 5 h 76"/>
                  <a:gd name="T50" fmla="*/ 8 w 84"/>
                  <a:gd name="T51" fmla="*/ 6 h 76"/>
                  <a:gd name="T52" fmla="*/ 4 w 84"/>
                  <a:gd name="T53" fmla="*/ 2 h 76"/>
                  <a:gd name="T54" fmla="*/ 3 w 84"/>
                  <a:gd name="T55" fmla="*/ 4 h 76"/>
                  <a:gd name="T56" fmla="*/ 5 w 84"/>
                  <a:gd name="T57" fmla="*/ 6 h 76"/>
                  <a:gd name="T58" fmla="*/ 7 w 84"/>
                  <a:gd name="T59" fmla="*/ 7 h 76"/>
                  <a:gd name="T60" fmla="*/ 1 w 84"/>
                  <a:gd name="T61" fmla="*/ 6 h 76"/>
                  <a:gd name="T62" fmla="*/ 5 w 84"/>
                  <a:gd name="T63" fmla="*/ 10 h 76"/>
                  <a:gd name="T64" fmla="*/ 1 w 84"/>
                  <a:gd name="T65" fmla="*/ 8 h 76"/>
                  <a:gd name="T66" fmla="*/ 1 w 84"/>
                  <a:gd name="T67" fmla="*/ 9 h 76"/>
                  <a:gd name="T68" fmla="*/ 5 w 84"/>
                  <a:gd name="T69" fmla="*/ 10 h 76"/>
                  <a:gd name="T70" fmla="*/ 5 w 84"/>
                  <a:gd name="T71" fmla="*/ 12 h 76"/>
                  <a:gd name="T72" fmla="*/ 5 w 84"/>
                  <a:gd name="T73" fmla="*/ 14 h 76"/>
                  <a:gd name="T74" fmla="*/ 1 w 84"/>
                  <a:gd name="T75" fmla="*/ 14 h 76"/>
                  <a:gd name="T76" fmla="*/ 1 w 84"/>
                  <a:gd name="T77" fmla="*/ 15 h 76"/>
                  <a:gd name="T78" fmla="*/ 5 w 84"/>
                  <a:gd name="T79" fmla="*/ 13 h 76"/>
                  <a:gd name="T80" fmla="*/ 3 w 84"/>
                  <a:gd name="T81" fmla="*/ 17 h 76"/>
                  <a:gd name="T82" fmla="*/ 7 w 84"/>
                  <a:gd name="T83" fmla="*/ 14 h 76"/>
                  <a:gd name="T84" fmla="*/ 4 w 84"/>
                  <a:gd name="T85" fmla="*/ 18 h 76"/>
                  <a:gd name="T86" fmla="*/ 5 w 84"/>
                  <a:gd name="T87" fmla="*/ 18 h 76"/>
                  <a:gd name="T88" fmla="*/ 7 w 84"/>
                  <a:gd name="T89" fmla="*/ 14 h 76"/>
                  <a:gd name="T90" fmla="*/ 8 w 84"/>
                  <a:gd name="T91" fmla="*/ 19 h 76"/>
                  <a:gd name="T92" fmla="*/ 9 w 84"/>
                  <a:gd name="T93" fmla="*/ 14 h 76"/>
                  <a:gd name="T94" fmla="*/ 10 w 84"/>
                  <a:gd name="T95" fmla="*/ 19 h 76"/>
                  <a:gd name="T96" fmla="*/ 10 w 84"/>
                  <a:gd name="T97" fmla="*/ 17 h 76"/>
                  <a:gd name="T98" fmla="*/ 9 w 84"/>
                  <a:gd name="T99" fmla="*/ 15 h 76"/>
                  <a:gd name="T100" fmla="*/ 12 w 84"/>
                  <a:gd name="T101" fmla="*/ 14 h 76"/>
                  <a:gd name="T102" fmla="*/ 14 w 84"/>
                  <a:gd name="T103" fmla="*/ 18 h 76"/>
                  <a:gd name="T104" fmla="*/ 16 w 84"/>
                  <a:gd name="T105" fmla="*/ 17 h 7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4"/>
                  <a:gd name="T160" fmla="*/ 0 h 76"/>
                  <a:gd name="T161" fmla="*/ 84 w 84"/>
                  <a:gd name="T162" fmla="*/ 76 h 7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4" h="76">
                    <a:moveTo>
                      <a:pt x="51" y="52"/>
                    </a:moveTo>
                    <a:lnTo>
                      <a:pt x="58" y="48"/>
                    </a:lnTo>
                    <a:lnTo>
                      <a:pt x="65" y="66"/>
                    </a:lnTo>
                    <a:lnTo>
                      <a:pt x="59" y="68"/>
                    </a:lnTo>
                    <a:lnTo>
                      <a:pt x="51" y="52"/>
                    </a:lnTo>
                    <a:close/>
                    <a:moveTo>
                      <a:pt x="68" y="64"/>
                    </a:moveTo>
                    <a:lnTo>
                      <a:pt x="67" y="65"/>
                    </a:lnTo>
                    <a:lnTo>
                      <a:pt x="65" y="66"/>
                    </a:lnTo>
                    <a:lnTo>
                      <a:pt x="61" y="57"/>
                    </a:lnTo>
                    <a:lnTo>
                      <a:pt x="68" y="64"/>
                    </a:lnTo>
                    <a:close/>
                    <a:moveTo>
                      <a:pt x="54" y="50"/>
                    </a:moveTo>
                    <a:lnTo>
                      <a:pt x="58" y="47"/>
                    </a:lnTo>
                    <a:lnTo>
                      <a:pt x="71" y="60"/>
                    </a:lnTo>
                    <a:lnTo>
                      <a:pt x="68" y="64"/>
                    </a:lnTo>
                    <a:lnTo>
                      <a:pt x="54" y="50"/>
                    </a:lnTo>
                    <a:close/>
                    <a:moveTo>
                      <a:pt x="71" y="60"/>
                    </a:moveTo>
                    <a:lnTo>
                      <a:pt x="71" y="60"/>
                    </a:lnTo>
                    <a:lnTo>
                      <a:pt x="64" y="54"/>
                    </a:lnTo>
                    <a:lnTo>
                      <a:pt x="71" y="60"/>
                    </a:lnTo>
                    <a:close/>
                    <a:moveTo>
                      <a:pt x="58" y="47"/>
                    </a:moveTo>
                    <a:lnTo>
                      <a:pt x="61" y="44"/>
                    </a:lnTo>
                    <a:lnTo>
                      <a:pt x="74" y="57"/>
                    </a:lnTo>
                    <a:lnTo>
                      <a:pt x="71" y="60"/>
                    </a:lnTo>
                    <a:lnTo>
                      <a:pt x="58" y="47"/>
                    </a:lnTo>
                    <a:close/>
                    <a:moveTo>
                      <a:pt x="76" y="55"/>
                    </a:moveTo>
                    <a:lnTo>
                      <a:pt x="75" y="56"/>
                    </a:lnTo>
                    <a:lnTo>
                      <a:pt x="74" y="57"/>
                    </a:lnTo>
                    <a:lnTo>
                      <a:pt x="68" y="50"/>
                    </a:lnTo>
                    <a:lnTo>
                      <a:pt x="76" y="55"/>
                    </a:lnTo>
                    <a:close/>
                    <a:moveTo>
                      <a:pt x="59" y="46"/>
                    </a:moveTo>
                    <a:lnTo>
                      <a:pt x="62" y="39"/>
                    </a:lnTo>
                    <a:lnTo>
                      <a:pt x="80" y="48"/>
                    </a:lnTo>
                    <a:lnTo>
                      <a:pt x="76" y="55"/>
                    </a:lnTo>
                    <a:lnTo>
                      <a:pt x="59" y="46"/>
                    </a:lnTo>
                    <a:close/>
                    <a:moveTo>
                      <a:pt x="62" y="39"/>
                    </a:moveTo>
                    <a:lnTo>
                      <a:pt x="63" y="38"/>
                    </a:lnTo>
                    <a:lnTo>
                      <a:pt x="64" y="37"/>
                    </a:lnTo>
                    <a:lnTo>
                      <a:pt x="71" y="44"/>
                    </a:lnTo>
                    <a:lnTo>
                      <a:pt x="62" y="39"/>
                    </a:lnTo>
                    <a:close/>
                    <a:moveTo>
                      <a:pt x="64" y="37"/>
                    </a:moveTo>
                    <a:lnTo>
                      <a:pt x="68" y="34"/>
                    </a:lnTo>
                    <a:lnTo>
                      <a:pt x="81" y="48"/>
                    </a:lnTo>
                    <a:lnTo>
                      <a:pt x="78" y="50"/>
                    </a:lnTo>
                    <a:lnTo>
                      <a:pt x="64" y="37"/>
                    </a:lnTo>
                    <a:close/>
                    <a:moveTo>
                      <a:pt x="84" y="41"/>
                    </a:moveTo>
                    <a:lnTo>
                      <a:pt x="84" y="45"/>
                    </a:lnTo>
                    <a:lnTo>
                      <a:pt x="81" y="48"/>
                    </a:lnTo>
                    <a:lnTo>
                      <a:pt x="74" y="41"/>
                    </a:lnTo>
                    <a:lnTo>
                      <a:pt x="84" y="41"/>
                    </a:lnTo>
                    <a:close/>
                    <a:moveTo>
                      <a:pt x="64" y="41"/>
                    </a:moveTo>
                    <a:lnTo>
                      <a:pt x="64" y="35"/>
                    </a:lnTo>
                    <a:lnTo>
                      <a:pt x="84" y="35"/>
                    </a:lnTo>
                    <a:lnTo>
                      <a:pt x="84" y="41"/>
                    </a:lnTo>
                    <a:lnTo>
                      <a:pt x="64" y="41"/>
                    </a:lnTo>
                    <a:close/>
                    <a:moveTo>
                      <a:pt x="64" y="35"/>
                    </a:moveTo>
                    <a:lnTo>
                      <a:pt x="64" y="32"/>
                    </a:lnTo>
                    <a:lnTo>
                      <a:pt x="84" y="32"/>
                    </a:lnTo>
                    <a:lnTo>
                      <a:pt x="84" y="35"/>
                    </a:lnTo>
                    <a:lnTo>
                      <a:pt x="64" y="35"/>
                    </a:lnTo>
                    <a:close/>
                    <a:moveTo>
                      <a:pt x="64" y="32"/>
                    </a:moveTo>
                    <a:lnTo>
                      <a:pt x="64" y="28"/>
                    </a:lnTo>
                    <a:lnTo>
                      <a:pt x="84" y="28"/>
                    </a:lnTo>
                    <a:lnTo>
                      <a:pt x="84" y="32"/>
                    </a:lnTo>
                    <a:lnTo>
                      <a:pt x="64" y="32"/>
                    </a:lnTo>
                    <a:close/>
                    <a:moveTo>
                      <a:pt x="64" y="28"/>
                    </a:moveTo>
                    <a:lnTo>
                      <a:pt x="64" y="22"/>
                    </a:lnTo>
                    <a:lnTo>
                      <a:pt x="84" y="22"/>
                    </a:lnTo>
                    <a:lnTo>
                      <a:pt x="84" y="28"/>
                    </a:lnTo>
                    <a:lnTo>
                      <a:pt x="64" y="28"/>
                    </a:lnTo>
                    <a:close/>
                    <a:moveTo>
                      <a:pt x="64" y="22"/>
                    </a:moveTo>
                    <a:lnTo>
                      <a:pt x="64" y="19"/>
                    </a:lnTo>
                    <a:lnTo>
                      <a:pt x="84" y="19"/>
                    </a:lnTo>
                    <a:lnTo>
                      <a:pt x="84" y="22"/>
                    </a:lnTo>
                    <a:lnTo>
                      <a:pt x="64" y="22"/>
                    </a:lnTo>
                    <a:close/>
                    <a:moveTo>
                      <a:pt x="81" y="12"/>
                    </a:moveTo>
                    <a:lnTo>
                      <a:pt x="84" y="15"/>
                    </a:lnTo>
                    <a:lnTo>
                      <a:pt x="84" y="19"/>
                    </a:lnTo>
                    <a:lnTo>
                      <a:pt x="74" y="19"/>
                    </a:lnTo>
                    <a:lnTo>
                      <a:pt x="81" y="12"/>
                    </a:lnTo>
                    <a:close/>
                    <a:moveTo>
                      <a:pt x="68" y="25"/>
                    </a:moveTo>
                    <a:lnTo>
                      <a:pt x="64" y="22"/>
                    </a:lnTo>
                    <a:lnTo>
                      <a:pt x="78" y="9"/>
                    </a:lnTo>
                    <a:lnTo>
                      <a:pt x="81" y="12"/>
                    </a:lnTo>
                    <a:lnTo>
                      <a:pt x="68" y="25"/>
                    </a:lnTo>
                    <a:close/>
                    <a:moveTo>
                      <a:pt x="64" y="22"/>
                    </a:moveTo>
                    <a:lnTo>
                      <a:pt x="61" y="20"/>
                    </a:lnTo>
                    <a:lnTo>
                      <a:pt x="74" y="5"/>
                    </a:lnTo>
                    <a:lnTo>
                      <a:pt x="78" y="9"/>
                    </a:lnTo>
                    <a:lnTo>
                      <a:pt x="64" y="22"/>
                    </a:lnTo>
                    <a:close/>
                    <a:moveTo>
                      <a:pt x="61" y="20"/>
                    </a:moveTo>
                    <a:lnTo>
                      <a:pt x="71" y="28"/>
                    </a:lnTo>
                    <a:lnTo>
                      <a:pt x="61" y="20"/>
                    </a:lnTo>
                    <a:lnTo>
                      <a:pt x="68" y="12"/>
                    </a:lnTo>
                    <a:lnTo>
                      <a:pt x="61" y="20"/>
                    </a:lnTo>
                    <a:close/>
                    <a:moveTo>
                      <a:pt x="61" y="20"/>
                    </a:moveTo>
                    <a:lnTo>
                      <a:pt x="58" y="16"/>
                    </a:lnTo>
                    <a:lnTo>
                      <a:pt x="71" y="3"/>
                    </a:lnTo>
                    <a:lnTo>
                      <a:pt x="74" y="5"/>
                    </a:lnTo>
                    <a:lnTo>
                      <a:pt x="61" y="20"/>
                    </a:lnTo>
                    <a:close/>
                    <a:moveTo>
                      <a:pt x="64" y="0"/>
                    </a:moveTo>
                    <a:lnTo>
                      <a:pt x="69" y="0"/>
                    </a:lnTo>
                    <a:lnTo>
                      <a:pt x="71" y="3"/>
                    </a:lnTo>
                    <a:lnTo>
                      <a:pt x="64" y="10"/>
                    </a:lnTo>
                    <a:lnTo>
                      <a:pt x="64" y="0"/>
                    </a:lnTo>
                    <a:close/>
                    <a:moveTo>
                      <a:pt x="64" y="19"/>
                    </a:moveTo>
                    <a:lnTo>
                      <a:pt x="58" y="19"/>
                    </a:lnTo>
                    <a:lnTo>
                      <a:pt x="58" y="0"/>
                    </a:lnTo>
                    <a:lnTo>
                      <a:pt x="64" y="0"/>
                    </a:lnTo>
                    <a:lnTo>
                      <a:pt x="64" y="19"/>
                    </a:lnTo>
                    <a:close/>
                    <a:moveTo>
                      <a:pt x="58" y="19"/>
                    </a:moveTo>
                    <a:lnTo>
                      <a:pt x="56" y="19"/>
                    </a:lnTo>
                    <a:lnTo>
                      <a:pt x="56" y="0"/>
                    </a:lnTo>
                    <a:lnTo>
                      <a:pt x="58" y="0"/>
                    </a:lnTo>
                    <a:lnTo>
                      <a:pt x="58" y="19"/>
                    </a:lnTo>
                    <a:close/>
                    <a:moveTo>
                      <a:pt x="56" y="19"/>
                    </a:moveTo>
                    <a:lnTo>
                      <a:pt x="49" y="19"/>
                    </a:lnTo>
                    <a:lnTo>
                      <a:pt x="49" y="0"/>
                    </a:lnTo>
                    <a:lnTo>
                      <a:pt x="56" y="0"/>
                    </a:lnTo>
                    <a:lnTo>
                      <a:pt x="56" y="19"/>
                    </a:lnTo>
                    <a:close/>
                    <a:moveTo>
                      <a:pt x="49" y="19"/>
                    </a:moveTo>
                    <a:lnTo>
                      <a:pt x="46" y="19"/>
                    </a:lnTo>
                    <a:lnTo>
                      <a:pt x="46" y="0"/>
                    </a:lnTo>
                    <a:lnTo>
                      <a:pt x="49" y="0"/>
                    </a:lnTo>
                    <a:lnTo>
                      <a:pt x="49" y="19"/>
                    </a:lnTo>
                    <a:close/>
                    <a:moveTo>
                      <a:pt x="46" y="19"/>
                    </a:moveTo>
                    <a:lnTo>
                      <a:pt x="39" y="19"/>
                    </a:lnTo>
                    <a:lnTo>
                      <a:pt x="39" y="0"/>
                    </a:lnTo>
                    <a:lnTo>
                      <a:pt x="46" y="0"/>
                    </a:lnTo>
                    <a:lnTo>
                      <a:pt x="46" y="19"/>
                    </a:lnTo>
                    <a:close/>
                    <a:moveTo>
                      <a:pt x="35" y="1"/>
                    </a:moveTo>
                    <a:lnTo>
                      <a:pt x="37" y="0"/>
                    </a:lnTo>
                    <a:lnTo>
                      <a:pt x="39" y="0"/>
                    </a:lnTo>
                    <a:lnTo>
                      <a:pt x="39" y="10"/>
                    </a:lnTo>
                    <a:lnTo>
                      <a:pt x="35" y="1"/>
                    </a:lnTo>
                    <a:close/>
                    <a:moveTo>
                      <a:pt x="43" y="17"/>
                    </a:moveTo>
                    <a:lnTo>
                      <a:pt x="37" y="21"/>
                    </a:lnTo>
                    <a:lnTo>
                      <a:pt x="29" y="4"/>
                    </a:lnTo>
                    <a:lnTo>
                      <a:pt x="35" y="1"/>
                    </a:lnTo>
                    <a:lnTo>
                      <a:pt x="43" y="17"/>
                    </a:lnTo>
                    <a:close/>
                    <a:moveTo>
                      <a:pt x="26" y="5"/>
                    </a:moveTo>
                    <a:lnTo>
                      <a:pt x="27" y="4"/>
                    </a:lnTo>
                    <a:lnTo>
                      <a:pt x="29" y="4"/>
                    </a:lnTo>
                    <a:lnTo>
                      <a:pt x="32" y="12"/>
                    </a:lnTo>
                    <a:lnTo>
                      <a:pt x="26" y="5"/>
                    </a:lnTo>
                    <a:close/>
                    <a:moveTo>
                      <a:pt x="40" y="20"/>
                    </a:moveTo>
                    <a:lnTo>
                      <a:pt x="37" y="22"/>
                    </a:lnTo>
                    <a:lnTo>
                      <a:pt x="22" y="9"/>
                    </a:lnTo>
                    <a:lnTo>
                      <a:pt x="26" y="5"/>
                    </a:lnTo>
                    <a:lnTo>
                      <a:pt x="40" y="20"/>
                    </a:lnTo>
                    <a:close/>
                    <a:moveTo>
                      <a:pt x="37" y="22"/>
                    </a:moveTo>
                    <a:lnTo>
                      <a:pt x="33" y="25"/>
                    </a:lnTo>
                    <a:lnTo>
                      <a:pt x="30" y="25"/>
                    </a:lnTo>
                    <a:lnTo>
                      <a:pt x="30" y="15"/>
                    </a:lnTo>
                    <a:lnTo>
                      <a:pt x="37" y="22"/>
                    </a:lnTo>
                    <a:close/>
                    <a:moveTo>
                      <a:pt x="30" y="25"/>
                    </a:moveTo>
                    <a:lnTo>
                      <a:pt x="24" y="25"/>
                    </a:lnTo>
                    <a:lnTo>
                      <a:pt x="24" y="6"/>
                    </a:lnTo>
                    <a:lnTo>
                      <a:pt x="30" y="6"/>
                    </a:lnTo>
                    <a:lnTo>
                      <a:pt x="30" y="25"/>
                    </a:lnTo>
                    <a:close/>
                    <a:moveTo>
                      <a:pt x="15" y="11"/>
                    </a:moveTo>
                    <a:lnTo>
                      <a:pt x="17" y="6"/>
                    </a:lnTo>
                    <a:lnTo>
                      <a:pt x="24" y="6"/>
                    </a:lnTo>
                    <a:lnTo>
                      <a:pt x="24" y="15"/>
                    </a:lnTo>
                    <a:lnTo>
                      <a:pt x="15" y="11"/>
                    </a:lnTo>
                    <a:close/>
                    <a:moveTo>
                      <a:pt x="32" y="20"/>
                    </a:moveTo>
                    <a:lnTo>
                      <a:pt x="29" y="26"/>
                    </a:lnTo>
                    <a:lnTo>
                      <a:pt x="11" y="17"/>
                    </a:lnTo>
                    <a:lnTo>
                      <a:pt x="15" y="11"/>
                    </a:lnTo>
                    <a:lnTo>
                      <a:pt x="32" y="20"/>
                    </a:lnTo>
                    <a:close/>
                    <a:moveTo>
                      <a:pt x="29" y="26"/>
                    </a:moveTo>
                    <a:lnTo>
                      <a:pt x="28" y="27"/>
                    </a:lnTo>
                    <a:lnTo>
                      <a:pt x="27" y="28"/>
                    </a:lnTo>
                    <a:lnTo>
                      <a:pt x="20" y="22"/>
                    </a:lnTo>
                    <a:lnTo>
                      <a:pt x="29" y="26"/>
                    </a:lnTo>
                    <a:close/>
                    <a:moveTo>
                      <a:pt x="27" y="28"/>
                    </a:moveTo>
                    <a:lnTo>
                      <a:pt x="24" y="32"/>
                    </a:lnTo>
                    <a:lnTo>
                      <a:pt x="10" y="19"/>
                    </a:lnTo>
                    <a:lnTo>
                      <a:pt x="14" y="15"/>
                    </a:lnTo>
                    <a:lnTo>
                      <a:pt x="27" y="28"/>
                    </a:lnTo>
                    <a:close/>
                    <a:moveTo>
                      <a:pt x="24" y="32"/>
                    </a:moveTo>
                    <a:lnTo>
                      <a:pt x="20" y="35"/>
                    </a:lnTo>
                    <a:lnTo>
                      <a:pt x="7" y="22"/>
                    </a:lnTo>
                    <a:lnTo>
                      <a:pt x="10" y="19"/>
                    </a:lnTo>
                    <a:lnTo>
                      <a:pt x="24" y="32"/>
                    </a:lnTo>
                    <a:close/>
                    <a:moveTo>
                      <a:pt x="5" y="24"/>
                    </a:moveTo>
                    <a:lnTo>
                      <a:pt x="6" y="23"/>
                    </a:lnTo>
                    <a:lnTo>
                      <a:pt x="7" y="22"/>
                    </a:lnTo>
                    <a:lnTo>
                      <a:pt x="14" y="28"/>
                    </a:lnTo>
                    <a:lnTo>
                      <a:pt x="5" y="24"/>
                    </a:lnTo>
                    <a:close/>
                    <a:moveTo>
                      <a:pt x="22" y="33"/>
                    </a:moveTo>
                    <a:lnTo>
                      <a:pt x="19" y="38"/>
                    </a:lnTo>
                    <a:lnTo>
                      <a:pt x="3" y="31"/>
                    </a:lnTo>
                    <a:lnTo>
                      <a:pt x="5" y="24"/>
                    </a:lnTo>
                    <a:lnTo>
                      <a:pt x="22" y="33"/>
                    </a:lnTo>
                    <a:close/>
                    <a:moveTo>
                      <a:pt x="2" y="35"/>
                    </a:moveTo>
                    <a:lnTo>
                      <a:pt x="2" y="33"/>
                    </a:lnTo>
                    <a:lnTo>
                      <a:pt x="3" y="31"/>
                    </a:lnTo>
                    <a:lnTo>
                      <a:pt x="10" y="35"/>
                    </a:lnTo>
                    <a:lnTo>
                      <a:pt x="2" y="35"/>
                    </a:lnTo>
                    <a:close/>
                    <a:moveTo>
                      <a:pt x="20" y="35"/>
                    </a:moveTo>
                    <a:lnTo>
                      <a:pt x="20" y="38"/>
                    </a:lnTo>
                    <a:lnTo>
                      <a:pt x="2" y="38"/>
                    </a:lnTo>
                    <a:lnTo>
                      <a:pt x="2" y="35"/>
                    </a:lnTo>
                    <a:lnTo>
                      <a:pt x="20" y="35"/>
                    </a:lnTo>
                    <a:close/>
                    <a:moveTo>
                      <a:pt x="20" y="38"/>
                    </a:moveTo>
                    <a:lnTo>
                      <a:pt x="20" y="41"/>
                    </a:lnTo>
                    <a:lnTo>
                      <a:pt x="2" y="41"/>
                    </a:lnTo>
                    <a:lnTo>
                      <a:pt x="2" y="38"/>
                    </a:lnTo>
                    <a:lnTo>
                      <a:pt x="20" y="38"/>
                    </a:lnTo>
                    <a:close/>
                    <a:moveTo>
                      <a:pt x="20" y="41"/>
                    </a:moveTo>
                    <a:lnTo>
                      <a:pt x="20" y="47"/>
                    </a:lnTo>
                    <a:lnTo>
                      <a:pt x="2" y="47"/>
                    </a:lnTo>
                    <a:lnTo>
                      <a:pt x="2" y="41"/>
                    </a:lnTo>
                    <a:lnTo>
                      <a:pt x="20" y="41"/>
                    </a:lnTo>
                    <a:close/>
                    <a:moveTo>
                      <a:pt x="20" y="47"/>
                    </a:moveTo>
                    <a:lnTo>
                      <a:pt x="20" y="50"/>
                    </a:lnTo>
                    <a:lnTo>
                      <a:pt x="2" y="50"/>
                    </a:lnTo>
                    <a:lnTo>
                      <a:pt x="2" y="47"/>
                    </a:lnTo>
                    <a:lnTo>
                      <a:pt x="20" y="47"/>
                    </a:lnTo>
                    <a:close/>
                    <a:moveTo>
                      <a:pt x="20" y="50"/>
                    </a:moveTo>
                    <a:lnTo>
                      <a:pt x="20" y="54"/>
                    </a:lnTo>
                    <a:lnTo>
                      <a:pt x="2" y="54"/>
                    </a:lnTo>
                    <a:lnTo>
                      <a:pt x="2" y="50"/>
                    </a:lnTo>
                    <a:lnTo>
                      <a:pt x="20" y="50"/>
                    </a:lnTo>
                    <a:close/>
                    <a:moveTo>
                      <a:pt x="4" y="60"/>
                    </a:moveTo>
                    <a:lnTo>
                      <a:pt x="2" y="57"/>
                    </a:lnTo>
                    <a:lnTo>
                      <a:pt x="2" y="54"/>
                    </a:lnTo>
                    <a:lnTo>
                      <a:pt x="10" y="54"/>
                    </a:lnTo>
                    <a:lnTo>
                      <a:pt x="4" y="60"/>
                    </a:lnTo>
                    <a:close/>
                    <a:moveTo>
                      <a:pt x="17" y="47"/>
                    </a:moveTo>
                    <a:lnTo>
                      <a:pt x="20" y="50"/>
                    </a:lnTo>
                    <a:lnTo>
                      <a:pt x="7" y="64"/>
                    </a:lnTo>
                    <a:lnTo>
                      <a:pt x="4" y="60"/>
                    </a:lnTo>
                    <a:lnTo>
                      <a:pt x="17" y="47"/>
                    </a:lnTo>
                    <a:close/>
                    <a:moveTo>
                      <a:pt x="20" y="50"/>
                    </a:moveTo>
                    <a:lnTo>
                      <a:pt x="30" y="59"/>
                    </a:lnTo>
                    <a:lnTo>
                      <a:pt x="20" y="50"/>
                    </a:lnTo>
                    <a:lnTo>
                      <a:pt x="14" y="57"/>
                    </a:lnTo>
                    <a:lnTo>
                      <a:pt x="20" y="50"/>
                    </a:lnTo>
                    <a:close/>
                    <a:moveTo>
                      <a:pt x="20" y="50"/>
                    </a:moveTo>
                    <a:lnTo>
                      <a:pt x="24" y="54"/>
                    </a:lnTo>
                    <a:lnTo>
                      <a:pt x="10" y="67"/>
                    </a:lnTo>
                    <a:lnTo>
                      <a:pt x="7" y="64"/>
                    </a:lnTo>
                    <a:lnTo>
                      <a:pt x="20" y="50"/>
                    </a:lnTo>
                    <a:close/>
                    <a:moveTo>
                      <a:pt x="10" y="67"/>
                    </a:moveTo>
                    <a:lnTo>
                      <a:pt x="0" y="57"/>
                    </a:lnTo>
                    <a:lnTo>
                      <a:pt x="10" y="67"/>
                    </a:lnTo>
                    <a:lnTo>
                      <a:pt x="17" y="60"/>
                    </a:lnTo>
                    <a:lnTo>
                      <a:pt x="10" y="67"/>
                    </a:lnTo>
                    <a:close/>
                    <a:moveTo>
                      <a:pt x="24" y="54"/>
                    </a:moveTo>
                    <a:lnTo>
                      <a:pt x="27" y="56"/>
                    </a:lnTo>
                    <a:lnTo>
                      <a:pt x="14" y="70"/>
                    </a:lnTo>
                    <a:lnTo>
                      <a:pt x="10" y="67"/>
                    </a:lnTo>
                    <a:lnTo>
                      <a:pt x="24" y="54"/>
                    </a:lnTo>
                    <a:close/>
                    <a:moveTo>
                      <a:pt x="20" y="73"/>
                    </a:moveTo>
                    <a:lnTo>
                      <a:pt x="16" y="73"/>
                    </a:lnTo>
                    <a:lnTo>
                      <a:pt x="14" y="70"/>
                    </a:lnTo>
                    <a:lnTo>
                      <a:pt x="20" y="64"/>
                    </a:lnTo>
                    <a:lnTo>
                      <a:pt x="20" y="73"/>
                    </a:lnTo>
                    <a:close/>
                    <a:moveTo>
                      <a:pt x="20" y="54"/>
                    </a:moveTo>
                    <a:lnTo>
                      <a:pt x="27" y="54"/>
                    </a:lnTo>
                    <a:lnTo>
                      <a:pt x="27" y="73"/>
                    </a:lnTo>
                    <a:lnTo>
                      <a:pt x="20" y="73"/>
                    </a:lnTo>
                    <a:lnTo>
                      <a:pt x="20" y="54"/>
                    </a:lnTo>
                    <a:close/>
                    <a:moveTo>
                      <a:pt x="27" y="54"/>
                    </a:moveTo>
                    <a:lnTo>
                      <a:pt x="30" y="54"/>
                    </a:lnTo>
                    <a:lnTo>
                      <a:pt x="33" y="57"/>
                    </a:lnTo>
                    <a:lnTo>
                      <a:pt x="27" y="64"/>
                    </a:lnTo>
                    <a:lnTo>
                      <a:pt x="27" y="54"/>
                    </a:lnTo>
                    <a:close/>
                    <a:moveTo>
                      <a:pt x="33" y="57"/>
                    </a:moveTo>
                    <a:lnTo>
                      <a:pt x="37" y="59"/>
                    </a:lnTo>
                    <a:lnTo>
                      <a:pt x="22" y="74"/>
                    </a:lnTo>
                    <a:lnTo>
                      <a:pt x="20" y="70"/>
                    </a:lnTo>
                    <a:lnTo>
                      <a:pt x="33" y="57"/>
                    </a:lnTo>
                    <a:close/>
                    <a:moveTo>
                      <a:pt x="30" y="76"/>
                    </a:moveTo>
                    <a:lnTo>
                      <a:pt x="26" y="76"/>
                    </a:lnTo>
                    <a:lnTo>
                      <a:pt x="22" y="74"/>
                    </a:lnTo>
                    <a:lnTo>
                      <a:pt x="30" y="66"/>
                    </a:lnTo>
                    <a:lnTo>
                      <a:pt x="30" y="76"/>
                    </a:lnTo>
                    <a:close/>
                    <a:moveTo>
                      <a:pt x="30" y="57"/>
                    </a:moveTo>
                    <a:lnTo>
                      <a:pt x="36" y="57"/>
                    </a:lnTo>
                    <a:lnTo>
                      <a:pt x="36" y="76"/>
                    </a:lnTo>
                    <a:lnTo>
                      <a:pt x="30" y="76"/>
                    </a:lnTo>
                    <a:lnTo>
                      <a:pt x="30" y="57"/>
                    </a:lnTo>
                    <a:close/>
                    <a:moveTo>
                      <a:pt x="36" y="57"/>
                    </a:moveTo>
                    <a:lnTo>
                      <a:pt x="39" y="57"/>
                    </a:lnTo>
                    <a:lnTo>
                      <a:pt x="39" y="76"/>
                    </a:lnTo>
                    <a:lnTo>
                      <a:pt x="36" y="76"/>
                    </a:lnTo>
                    <a:lnTo>
                      <a:pt x="36" y="57"/>
                    </a:lnTo>
                    <a:close/>
                    <a:moveTo>
                      <a:pt x="43" y="75"/>
                    </a:moveTo>
                    <a:lnTo>
                      <a:pt x="41" y="76"/>
                    </a:lnTo>
                    <a:lnTo>
                      <a:pt x="39" y="76"/>
                    </a:lnTo>
                    <a:lnTo>
                      <a:pt x="39" y="66"/>
                    </a:lnTo>
                    <a:lnTo>
                      <a:pt x="43" y="75"/>
                    </a:lnTo>
                    <a:close/>
                    <a:moveTo>
                      <a:pt x="35" y="58"/>
                    </a:moveTo>
                    <a:lnTo>
                      <a:pt x="41" y="55"/>
                    </a:lnTo>
                    <a:lnTo>
                      <a:pt x="50" y="71"/>
                    </a:lnTo>
                    <a:lnTo>
                      <a:pt x="43" y="75"/>
                    </a:lnTo>
                    <a:lnTo>
                      <a:pt x="35" y="58"/>
                    </a:lnTo>
                    <a:close/>
                    <a:moveTo>
                      <a:pt x="41" y="55"/>
                    </a:moveTo>
                    <a:lnTo>
                      <a:pt x="43" y="54"/>
                    </a:lnTo>
                    <a:lnTo>
                      <a:pt x="46" y="54"/>
                    </a:lnTo>
                    <a:lnTo>
                      <a:pt x="46" y="64"/>
                    </a:lnTo>
                    <a:lnTo>
                      <a:pt x="41" y="55"/>
                    </a:lnTo>
                    <a:close/>
                    <a:moveTo>
                      <a:pt x="46" y="54"/>
                    </a:moveTo>
                    <a:lnTo>
                      <a:pt x="52" y="54"/>
                    </a:lnTo>
                    <a:lnTo>
                      <a:pt x="52" y="73"/>
                    </a:lnTo>
                    <a:lnTo>
                      <a:pt x="46" y="73"/>
                    </a:lnTo>
                    <a:lnTo>
                      <a:pt x="46" y="54"/>
                    </a:lnTo>
                    <a:close/>
                    <a:moveTo>
                      <a:pt x="59" y="70"/>
                    </a:moveTo>
                    <a:lnTo>
                      <a:pt x="56" y="73"/>
                    </a:lnTo>
                    <a:lnTo>
                      <a:pt x="52" y="73"/>
                    </a:lnTo>
                    <a:lnTo>
                      <a:pt x="52" y="64"/>
                    </a:lnTo>
                    <a:lnTo>
                      <a:pt x="59" y="70"/>
                    </a:lnTo>
                    <a:close/>
                    <a:moveTo>
                      <a:pt x="46" y="56"/>
                    </a:moveTo>
                    <a:lnTo>
                      <a:pt x="48" y="54"/>
                    </a:lnTo>
                    <a:lnTo>
                      <a:pt x="62" y="67"/>
                    </a:lnTo>
                    <a:lnTo>
                      <a:pt x="59" y="70"/>
                    </a:lnTo>
                    <a:lnTo>
                      <a:pt x="46"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28" name="Freeform 415">
                <a:extLst>
                  <a:ext uri="{FF2B5EF4-FFF2-40B4-BE49-F238E27FC236}">
                    <a16:creationId xmlns:a16="http://schemas.microsoft.com/office/drawing/2014/main" id="{E56B2EFD-1D0F-4C1B-BCB7-C30633118EC7}"/>
                  </a:ext>
                </a:extLst>
              </p:cNvPr>
              <p:cNvSpPr>
                <a:spLocks/>
              </p:cNvSpPr>
              <p:nvPr/>
            </p:nvSpPr>
            <p:spPr bwMode="auto">
              <a:xfrm>
                <a:off x="3216" y="3285"/>
                <a:ext cx="17" cy="15"/>
              </a:xfrm>
              <a:custGeom>
                <a:avLst/>
                <a:gdLst>
                  <a:gd name="T0" fmla="*/ 12 w 67"/>
                  <a:gd name="T1" fmla="*/ 14 h 57"/>
                  <a:gd name="T2" fmla="*/ 13 w 67"/>
                  <a:gd name="T3" fmla="*/ 13 h 57"/>
                  <a:gd name="T4" fmla="*/ 14 w 67"/>
                  <a:gd name="T5" fmla="*/ 12 h 57"/>
                  <a:gd name="T6" fmla="*/ 15 w 67"/>
                  <a:gd name="T7" fmla="*/ 11 h 57"/>
                  <a:gd name="T8" fmla="*/ 16 w 67"/>
                  <a:gd name="T9" fmla="*/ 10 h 57"/>
                  <a:gd name="T10" fmla="*/ 16 w 67"/>
                  <a:gd name="T11" fmla="*/ 8 h 57"/>
                  <a:gd name="T12" fmla="*/ 17 w 67"/>
                  <a:gd name="T13" fmla="*/ 8 h 57"/>
                  <a:gd name="T14" fmla="*/ 17 w 67"/>
                  <a:gd name="T15" fmla="*/ 7 h 57"/>
                  <a:gd name="T16" fmla="*/ 17 w 67"/>
                  <a:gd name="T17" fmla="*/ 5 h 57"/>
                  <a:gd name="T18" fmla="*/ 17 w 67"/>
                  <a:gd name="T19" fmla="*/ 4 h 57"/>
                  <a:gd name="T20" fmla="*/ 16 w 67"/>
                  <a:gd name="T21" fmla="*/ 3 h 57"/>
                  <a:gd name="T22" fmla="*/ 15 w 67"/>
                  <a:gd name="T23" fmla="*/ 3 h 57"/>
                  <a:gd name="T24" fmla="*/ 14 w 67"/>
                  <a:gd name="T25" fmla="*/ 2 h 57"/>
                  <a:gd name="T26" fmla="*/ 14 w 67"/>
                  <a:gd name="T27" fmla="*/ 1 h 57"/>
                  <a:gd name="T28" fmla="*/ 13 w 67"/>
                  <a:gd name="T29" fmla="*/ 0 h 57"/>
                  <a:gd name="T30" fmla="*/ 12 w 67"/>
                  <a:gd name="T31" fmla="*/ 0 h 57"/>
                  <a:gd name="T32" fmla="*/ 11 w 67"/>
                  <a:gd name="T33" fmla="*/ 0 h 57"/>
                  <a:gd name="T34" fmla="*/ 9 w 67"/>
                  <a:gd name="T35" fmla="*/ 0 h 57"/>
                  <a:gd name="T36" fmla="*/ 8 w 67"/>
                  <a:gd name="T37" fmla="*/ 1 h 57"/>
                  <a:gd name="T38" fmla="*/ 6 w 67"/>
                  <a:gd name="T39" fmla="*/ 1 h 57"/>
                  <a:gd name="T40" fmla="*/ 6 w 67"/>
                  <a:gd name="T41" fmla="*/ 2 h 57"/>
                  <a:gd name="T42" fmla="*/ 4 w 67"/>
                  <a:gd name="T43" fmla="*/ 3 h 57"/>
                  <a:gd name="T44" fmla="*/ 3 w 67"/>
                  <a:gd name="T45" fmla="*/ 3 h 57"/>
                  <a:gd name="T46" fmla="*/ 3 w 67"/>
                  <a:gd name="T47" fmla="*/ 4 h 57"/>
                  <a:gd name="T48" fmla="*/ 2 w 67"/>
                  <a:gd name="T49" fmla="*/ 6 h 57"/>
                  <a:gd name="T50" fmla="*/ 1 w 67"/>
                  <a:gd name="T51" fmla="*/ 7 h 57"/>
                  <a:gd name="T52" fmla="*/ 1 w 67"/>
                  <a:gd name="T53" fmla="*/ 8 h 57"/>
                  <a:gd name="T54" fmla="*/ 0 w 67"/>
                  <a:gd name="T55" fmla="*/ 9 h 57"/>
                  <a:gd name="T56" fmla="*/ 0 w 67"/>
                  <a:gd name="T57" fmla="*/ 10 h 57"/>
                  <a:gd name="T58" fmla="*/ 1 w 67"/>
                  <a:gd name="T59" fmla="*/ 11 h 57"/>
                  <a:gd name="T60" fmla="*/ 1 w 67"/>
                  <a:gd name="T61" fmla="*/ 13 h 57"/>
                  <a:gd name="T62" fmla="*/ 2 w 67"/>
                  <a:gd name="T63" fmla="*/ 14 h 57"/>
                  <a:gd name="T64" fmla="*/ 3 w 67"/>
                  <a:gd name="T65" fmla="*/ 14 h 57"/>
                  <a:gd name="T66" fmla="*/ 3 w 67"/>
                  <a:gd name="T67" fmla="*/ 14 h 57"/>
                  <a:gd name="T68" fmla="*/ 4 w 67"/>
                  <a:gd name="T69" fmla="*/ 15 h 57"/>
                  <a:gd name="T70" fmla="*/ 6 w 67"/>
                  <a:gd name="T71" fmla="*/ 15 h 57"/>
                  <a:gd name="T72" fmla="*/ 6 w 67"/>
                  <a:gd name="T73" fmla="*/ 15 h 57"/>
                  <a:gd name="T74" fmla="*/ 8 w 67"/>
                  <a:gd name="T75" fmla="*/ 15 h 57"/>
                  <a:gd name="T76" fmla="*/ 10 w 67"/>
                  <a:gd name="T77" fmla="*/ 15 h 57"/>
                  <a:gd name="T78" fmla="*/ 11 w 67"/>
                  <a:gd name="T79" fmla="*/ 14 h 57"/>
                  <a:gd name="T80" fmla="*/ 12 w 67"/>
                  <a:gd name="T81" fmla="*/ 14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7" y="52"/>
                    </a:moveTo>
                    <a:lnTo>
                      <a:pt x="51" y="48"/>
                    </a:lnTo>
                    <a:lnTo>
                      <a:pt x="57" y="45"/>
                    </a:lnTo>
                    <a:lnTo>
                      <a:pt x="61" y="42"/>
                    </a:lnTo>
                    <a:lnTo>
                      <a:pt x="64" y="38"/>
                    </a:lnTo>
                    <a:lnTo>
                      <a:pt x="64" y="32"/>
                    </a:lnTo>
                    <a:lnTo>
                      <a:pt x="67" y="29"/>
                    </a:lnTo>
                    <a:lnTo>
                      <a:pt x="67" y="26"/>
                    </a:lnTo>
                    <a:lnTo>
                      <a:pt x="67" y="20"/>
                    </a:lnTo>
                    <a:lnTo>
                      <a:pt x="67" y="16"/>
                    </a:lnTo>
                    <a:lnTo>
                      <a:pt x="64" y="13"/>
                    </a:lnTo>
                    <a:lnTo>
                      <a:pt x="61" y="10"/>
                    </a:lnTo>
                    <a:lnTo>
                      <a:pt x="57" y="6"/>
                    </a:lnTo>
                    <a:lnTo>
                      <a:pt x="54" y="3"/>
                    </a:lnTo>
                    <a:lnTo>
                      <a:pt x="51" y="0"/>
                    </a:lnTo>
                    <a:lnTo>
                      <a:pt x="47" y="0"/>
                    </a:lnTo>
                    <a:lnTo>
                      <a:pt x="42" y="0"/>
                    </a:lnTo>
                    <a:lnTo>
                      <a:pt x="35" y="0"/>
                    </a:lnTo>
                    <a:lnTo>
                      <a:pt x="32" y="3"/>
                    </a:lnTo>
                    <a:lnTo>
                      <a:pt x="25" y="3"/>
                    </a:lnTo>
                    <a:lnTo>
                      <a:pt x="22" y="6"/>
                    </a:lnTo>
                    <a:lnTo>
                      <a:pt x="16" y="10"/>
                    </a:lnTo>
                    <a:lnTo>
                      <a:pt x="13" y="13"/>
                    </a:lnTo>
                    <a:lnTo>
                      <a:pt x="10" y="16"/>
                    </a:lnTo>
                    <a:lnTo>
                      <a:pt x="7" y="23"/>
                    </a:lnTo>
                    <a:lnTo>
                      <a:pt x="3" y="26"/>
                    </a:lnTo>
                    <a:lnTo>
                      <a:pt x="3" y="29"/>
                    </a:lnTo>
                    <a:lnTo>
                      <a:pt x="0" y="35"/>
                    </a:lnTo>
                    <a:lnTo>
                      <a:pt x="0" y="38"/>
                    </a:lnTo>
                    <a:lnTo>
                      <a:pt x="3" y="42"/>
                    </a:lnTo>
                    <a:lnTo>
                      <a:pt x="3" y="48"/>
                    </a:lnTo>
                    <a:lnTo>
                      <a:pt x="7" y="52"/>
                    </a:lnTo>
                    <a:lnTo>
                      <a:pt x="10" y="54"/>
                    </a:lnTo>
                    <a:lnTo>
                      <a:pt x="13" y="54"/>
                    </a:lnTo>
                    <a:lnTo>
                      <a:pt x="16" y="57"/>
                    </a:lnTo>
                    <a:lnTo>
                      <a:pt x="22" y="57"/>
                    </a:lnTo>
                    <a:lnTo>
                      <a:pt x="25" y="57"/>
                    </a:lnTo>
                    <a:lnTo>
                      <a:pt x="32" y="57"/>
                    </a:lnTo>
                    <a:lnTo>
                      <a:pt x="39" y="57"/>
                    </a:lnTo>
                    <a:lnTo>
                      <a:pt x="42" y="54"/>
                    </a:lnTo>
                    <a:lnTo>
                      <a:pt x="47" y="52"/>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29" name="Freeform 416">
                <a:extLst>
                  <a:ext uri="{FF2B5EF4-FFF2-40B4-BE49-F238E27FC236}">
                    <a16:creationId xmlns:a16="http://schemas.microsoft.com/office/drawing/2014/main" id="{7127B7D8-222A-4B74-BBF9-46B33AC744C0}"/>
                  </a:ext>
                </a:extLst>
              </p:cNvPr>
              <p:cNvSpPr>
                <a:spLocks noEditPoints="1"/>
              </p:cNvSpPr>
              <p:nvPr/>
            </p:nvSpPr>
            <p:spPr bwMode="auto">
              <a:xfrm>
                <a:off x="3214" y="3283"/>
                <a:ext cx="22" cy="19"/>
              </a:xfrm>
              <a:custGeom>
                <a:avLst/>
                <a:gdLst>
                  <a:gd name="T0" fmla="*/ 14 w 85"/>
                  <a:gd name="T1" fmla="*/ 13 h 76"/>
                  <a:gd name="T2" fmla="*/ 16 w 85"/>
                  <a:gd name="T3" fmla="*/ 11 h 76"/>
                  <a:gd name="T4" fmla="*/ 18 w 85"/>
                  <a:gd name="T5" fmla="*/ 16 h 76"/>
                  <a:gd name="T6" fmla="*/ 19 w 85"/>
                  <a:gd name="T7" fmla="*/ 15 h 76"/>
                  <a:gd name="T8" fmla="*/ 16 w 85"/>
                  <a:gd name="T9" fmla="*/ 11 h 76"/>
                  <a:gd name="T10" fmla="*/ 16 w 85"/>
                  <a:gd name="T11" fmla="*/ 12 h 76"/>
                  <a:gd name="T12" fmla="*/ 16 w 85"/>
                  <a:gd name="T13" fmla="*/ 10 h 76"/>
                  <a:gd name="T14" fmla="*/ 21 w 85"/>
                  <a:gd name="T15" fmla="*/ 11 h 76"/>
                  <a:gd name="T16" fmla="*/ 20 w 85"/>
                  <a:gd name="T17" fmla="*/ 10 h 76"/>
                  <a:gd name="T18" fmla="*/ 17 w 85"/>
                  <a:gd name="T19" fmla="*/ 10 h 76"/>
                  <a:gd name="T20" fmla="*/ 17 w 85"/>
                  <a:gd name="T21" fmla="*/ 7 h 76"/>
                  <a:gd name="T22" fmla="*/ 22 w 85"/>
                  <a:gd name="T23" fmla="*/ 5 h 76"/>
                  <a:gd name="T24" fmla="*/ 20 w 85"/>
                  <a:gd name="T25" fmla="*/ 4 h 76"/>
                  <a:gd name="T26" fmla="*/ 19 w 85"/>
                  <a:gd name="T27" fmla="*/ 6 h 76"/>
                  <a:gd name="T28" fmla="*/ 17 w 85"/>
                  <a:gd name="T29" fmla="*/ 7 h 76"/>
                  <a:gd name="T30" fmla="*/ 16 w 85"/>
                  <a:gd name="T31" fmla="*/ 6 h 76"/>
                  <a:gd name="T32" fmla="*/ 18 w 85"/>
                  <a:gd name="T33" fmla="*/ 8 h 76"/>
                  <a:gd name="T34" fmla="*/ 18 w 85"/>
                  <a:gd name="T35" fmla="*/ 2 h 76"/>
                  <a:gd name="T36" fmla="*/ 16 w 85"/>
                  <a:gd name="T37" fmla="*/ 3 h 76"/>
                  <a:gd name="T38" fmla="*/ 14 w 85"/>
                  <a:gd name="T39" fmla="*/ 5 h 76"/>
                  <a:gd name="T40" fmla="*/ 16 w 85"/>
                  <a:gd name="T41" fmla="*/ 5 h 76"/>
                  <a:gd name="T42" fmla="*/ 13 w 85"/>
                  <a:gd name="T43" fmla="*/ 5 h 76"/>
                  <a:gd name="T44" fmla="*/ 11 w 85"/>
                  <a:gd name="T45" fmla="*/ 0 h 76"/>
                  <a:gd name="T46" fmla="*/ 11 w 85"/>
                  <a:gd name="T47" fmla="*/ 2 h 76"/>
                  <a:gd name="T48" fmla="*/ 13 w 85"/>
                  <a:gd name="T49" fmla="*/ 4 h 76"/>
                  <a:gd name="T50" fmla="*/ 11 w 85"/>
                  <a:gd name="T51" fmla="*/ 6 h 76"/>
                  <a:gd name="T52" fmla="*/ 8 w 85"/>
                  <a:gd name="T53" fmla="*/ 1 h 76"/>
                  <a:gd name="T54" fmla="*/ 6 w 85"/>
                  <a:gd name="T55" fmla="*/ 2 h 76"/>
                  <a:gd name="T56" fmla="*/ 8 w 85"/>
                  <a:gd name="T57" fmla="*/ 4 h 76"/>
                  <a:gd name="T58" fmla="*/ 9 w 85"/>
                  <a:gd name="T59" fmla="*/ 6 h 76"/>
                  <a:gd name="T60" fmla="*/ 8 w 85"/>
                  <a:gd name="T61" fmla="*/ 6 h 76"/>
                  <a:gd name="T62" fmla="*/ 8 w 85"/>
                  <a:gd name="T63" fmla="*/ 7 h 76"/>
                  <a:gd name="T64" fmla="*/ 3 w 85"/>
                  <a:gd name="T65" fmla="*/ 5 h 76"/>
                  <a:gd name="T66" fmla="*/ 5 w 85"/>
                  <a:gd name="T67" fmla="*/ 6 h 76"/>
                  <a:gd name="T68" fmla="*/ 7 w 85"/>
                  <a:gd name="T69" fmla="*/ 8 h 76"/>
                  <a:gd name="T70" fmla="*/ 6 w 85"/>
                  <a:gd name="T71" fmla="*/ 10 h 76"/>
                  <a:gd name="T72" fmla="*/ 1 w 85"/>
                  <a:gd name="T73" fmla="*/ 8 h 76"/>
                  <a:gd name="T74" fmla="*/ 1 w 85"/>
                  <a:gd name="T75" fmla="*/ 10 h 76"/>
                  <a:gd name="T76" fmla="*/ 3 w 85"/>
                  <a:gd name="T77" fmla="*/ 10 h 76"/>
                  <a:gd name="T78" fmla="*/ 5 w 85"/>
                  <a:gd name="T79" fmla="*/ 11 h 76"/>
                  <a:gd name="T80" fmla="*/ 5 w 85"/>
                  <a:gd name="T81" fmla="*/ 11 h 76"/>
                  <a:gd name="T82" fmla="*/ 0 w 85"/>
                  <a:gd name="T83" fmla="*/ 13 h 76"/>
                  <a:gd name="T84" fmla="*/ 2 w 85"/>
                  <a:gd name="T85" fmla="*/ 14 h 76"/>
                  <a:gd name="T86" fmla="*/ 3 w 85"/>
                  <a:gd name="T87" fmla="*/ 13 h 76"/>
                  <a:gd name="T88" fmla="*/ 6 w 85"/>
                  <a:gd name="T89" fmla="*/ 13 h 76"/>
                  <a:gd name="T90" fmla="*/ 5 w 85"/>
                  <a:gd name="T91" fmla="*/ 13 h 76"/>
                  <a:gd name="T92" fmla="*/ 3 w 85"/>
                  <a:gd name="T93" fmla="*/ 11 h 76"/>
                  <a:gd name="T94" fmla="*/ 3 w 85"/>
                  <a:gd name="T95" fmla="*/ 18 h 76"/>
                  <a:gd name="T96" fmla="*/ 5 w 85"/>
                  <a:gd name="T97" fmla="*/ 16 h 76"/>
                  <a:gd name="T98" fmla="*/ 5 w 85"/>
                  <a:gd name="T99" fmla="*/ 14 h 76"/>
                  <a:gd name="T100" fmla="*/ 8 w 85"/>
                  <a:gd name="T101" fmla="*/ 14 h 76"/>
                  <a:gd name="T102" fmla="*/ 5 w 85"/>
                  <a:gd name="T103" fmla="*/ 19 h 76"/>
                  <a:gd name="T104" fmla="*/ 8 w 85"/>
                  <a:gd name="T105" fmla="*/ 19 h 76"/>
                  <a:gd name="T106" fmla="*/ 8 w 85"/>
                  <a:gd name="T107" fmla="*/ 19 h 76"/>
                  <a:gd name="T108" fmla="*/ 9 w 85"/>
                  <a:gd name="T109" fmla="*/ 14 h 76"/>
                  <a:gd name="T110" fmla="*/ 14 w 85"/>
                  <a:gd name="T111" fmla="*/ 18 h 76"/>
                  <a:gd name="T112" fmla="*/ 11 w 85"/>
                  <a:gd name="T113" fmla="*/ 14 h 76"/>
                  <a:gd name="T114" fmla="*/ 12 w 85"/>
                  <a:gd name="T115" fmla="*/ 14 h 76"/>
                  <a:gd name="T116" fmla="*/ 14 w 85"/>
                  <a:gd name="T117" fmla="*/ 18 h 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5"/>
                  <a:gd name="T178" fmla="*/ 0 h 76"/>
                  <a:gd name="T179" fmla="*/ 85 w 85"/>
                  <a:gd name="T180" fmla="*/ 76 h 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5" h="76">
                    <a:moveTo>
                      <a:pt x="50" y="53"/>
                    </a:moveTo>
                    <a:lnTo>
                      <a:pt x="53" y="51"/>
                    </a:lnTo>
                    <a:lnTo>
                      <a:pt x="66" y="64"/>
                    </a:lnTo>
                    <a:lnTo>
                      <a:pt x="64" y="67"/>
                    </a:lnTo>
                    <a:lnTo>
                      <a:pt x="50" y="53"/>
                    </a:lnTo>
                    <a:close/>
                    <a:moveTo>
                      <a:pt x="53" y="51"/>
                    </a:moveTo>
                    <a:lnTo>
                      <a:pt x="54" y="50"/>
                    </a:lnTo>
                    <a:lnTo>
                      <a:pt x="55" y="49"/>
                    </a:lnTo>
                    <a:lnTo>
                      <a:pt x="60" y="57"/>
                    </a:lnTo>
                    <a:lnTo>
                      <a:pt x="53" y="51"/>
                    </a:lnTo>
                    <a:close/>
                    <a:moveTo>
                      <a:pt x="55" y="49"/>
                    </a:moveTo>
                    <a:lnTo>
                      <a:pt x="62" y="45"/>
                    </a:lnTo>
                    <a:lnTo>
                      <a:pt x="71" y="63"/>
                    </a:lnTo>
                    <a:lnTo>
                      <a:pt x="64" y="65"/>
                    </a:lnTo>
                    <a:lnTo>
                      <a:pt x="55" y="49"/>
                    </a:lnTo>
                    <a:close/>
                    <a:moveTo>
                      <a:pt x="73" y="61"/>
                    </a:moveTo>
                    <a:lnTo>
                      <a:pt x="72" y="62"/>
                    </a:lnTo>
                    <a:lnTo>
                      <a:pt x="71" y="63"/>
                    </a:lnTo>
                    <a:lnTo>
                      <a:pt x="66" y="54"/>
                    </a:lnTo>
                    <a:lnTo>
                      <a:pt x="73" y="61"/>
                    </a:lnTo>
                    <a:close/>
                    <a:moveTo>
                      <a:pt x="60" y="47"/>
                    </a:moveTo>
                    <a:lnTo>
                      <a:pt x="63" y="44"/>
                    </a:lnTo>
                    <a:lnTo>
                      <a:pt x="76" y="57"/>
                    </a:lnTo>
                    <a:lnTo>
                      <a:pt x="73" y="61"/>
                    </a:lnTo>
                    <a:lnTo>
                      <a:pt x="60" y="47"/>
                    </a:lnTo>
                    <a:close/>
                    <a:moveTo>
                      <a:pt x="63" y="44"/>
                    </a:moveTo>
                    <a:lnTo>
                      <a:pt x="66" y="41"/>
                    </a:lnTo>
                    <a:lnTo>
                      <a:pt x="79" y="54"/>
                    </a:lnTo>
                    <a:lnTo>
                      <a:pt x="76" y="57"/>
                    </a:lnTo>
                    <a:lnTo>
                      <a:pt x="63" y="44"/>
                    </a:lnTo>
                    <a:close/>
                    <a:moveTo>
                      <a:pt x="82" y="47"/>
                    </a:moveTo>
                    <a:lnTo>
                      <a:pt x="82" y="52"/>
                    </a:lnTo>
                    <a:lnTo>
                      <a:pt x="79" y="54"/>
                    </a:lnTo>
                    <a:lnTo>
                      <a:pt x="73" y="47"/>
                    </a:lnTo>
                    <a:lnTo>
                      <a:pt x="82" y="47"/>
                    </a:lnTo>
                    <a:close/>
                    <a:moveTo>
                      <a:pt x="63" y="47"/>
                    </a:moveTo>
                    <a:lnTo>
                      <a:pt x="63" y="41"/>
                    </a:lnTo>
                    <a:lnTo>
                      <a:pt x="82" y="41"/>
                    </a:lnTo>
                    <a:lnTo>
                      <a:pt x="82" y="47"/>
                    </a:lnTo>
                    <a:lnTo>
                      <a:pt x="63" y="47"/>
                    </a:lnTo>
                    <a:close/>
                    <a:moveTo>
                      <a:pt x="63" y="41"/>
                    </a:moveTo>
                    <a:lnTo>
                      <a:pt x="63" y="38"/>
                    </a:lnTo>
                    <a:lnTo>
                      <a:pt x="66" y="34"/>
                    </a:lnTo>
                    <a:lnTo>
                      <a:pt x="73" y="41"/>
                    </a:lnTo>
                    <a:lnTo>
                      <a:pt x="63" y="41"/>
                    </a:lnTo>
                    <a:close/>
                    <a:moveTo>
                      <a:pt x="66" y="34"/>
                    </a:moveTo>
                    <a:lnTo>
                      <a:pt x="70" y="31"/>
                    </a:lnTo>
                    <a:lnTo>
                      <a:pt x="83" y="45"/>
                    </a:lnTo>
                    <a:lnTo>
                      <a:pt x="79" y="47"/>
                    </a:lnTo>
                    <a:lnTo>
                      <a:pt x="66" y="34"/>
                    </a:lnTo>
                    <a:close/>
                    <a:moveTo>
                      <a:pt x="85" y="38"/>
                    </a:moveTo>
                    <a:lnTo>
                      <a:pt x="85" y="42"/>
                    </a:lnTo>
                    <a:lnTo>
                      <a:pt x="83" y="45"/>
                    </a:lnTo>
                    <a:lnTo>
                      <a:pt x="76" y="38"/>
                    </a:lnTo>
                    <a:lnTo>
                      <a:pt x="85" y="38"/>
                    </a:lnTo>
                    <a:close/>
                    <a:moveTo>
                      <a:pt x="66" y="38"/>
                    </a:moveTo>
                    <a:lnTo>
                      <a:pt x="66" y="35"/>
                    </a:lnTo>
                    <a:lnTo>
                      <a:pt x="85" y="35"/>
                    </a:lnTo>
                    <a:lnTo>
                      <a:pt x="85" y="38"/>
                    </a:lnTo>
                    <a:lnTo>
                      <a:pt x="66" y="38"/>
                    </a:lnTo>
                    <a:close/>
                    <a:moveTo>
                      <a:pt x="66" y="35"/>
                    </a:moveTo>
                    <a:lnTo>
                      <a:pt x="66" y="29"/>
                    </a:lnTo>
                    <a:lnTo>
                      <a:pt x="85" y="29"/>
                    </a:lnTo>
                    <a:lnTo>
                      <a:pt x="85" y="35"/>
                    </a:lnTo>
                    <a:lnTo>
                      <a:pt x="66" y="35"/>
                    </a:lnTo>
                    <a:close/>
                    <a:moveTo>
                      <a:pt x="66" y="29"/>
                    </a:moveTo>
                    <a:lnTo>
                      <a:pt x="66" y="25"/>
                    </a:lnTo>
                    <a:lnTo>
                      <a:pt x="85" y="25"/>
                    </a:lnTo>
                    <a:lnTo>
                      <a:pt x="85" y="29"/>
                    </a:lnTo>
                    <a:lnTo>
                      <a:pt x="66" y="29"/>
                    </a:lnTo>
                    <a:close/>
                    <a:moveTo>
                      <a:pt x="83" y="19"/>
                    </a:moveTo>
                    <a:lnTo>
                      <a:pt x="85" y="21"/>
                    </a:lnTo>
                    <a:lnTo>
                      <a:pt x="85" y="25"/>
                    </a:lnTo>
                    <a:lnTo>
                      <a:pt x="76" y="25"/>
                    </a:lnTo>
                    <a:lnTo>
                      <a:pt x="83" y="19"/>
                    </a:lnTo>
                    <a:close/>
                    <a:moveTo>
                      <a:pt x="70" y="32"/>
                    </a:moveTo>
                    <a:lnTo>
                      <a:pt x="66" y="29"/>
                    </a:lnTo>
                    <a:lnTo>
                      <a:pt x="79" y="15"/>
                    </a:lnTo>
                    <a:lnTo>
                      <a:pt x="83" y="19"/>
                    </a:lnTo>
                    <a:lnTo>
                      <a:pt x="70" y="32"/>
                    </a:lnTo>
                    <a:close/>
                    <a:moveTo>
                      <a:pt x="66" y="29"/>
                    </a:moveTo>
                    <a:lnTo>
                      <a:pt x="66" y="29"/>
                    </a:lnTo>
                    <a:lnTo>
                      <a:pt x="73" y="22"/>
                    </a:lnTo>
                    <a:lnTo>
                      <a:pt x="66" y="29"/>
                    </a:lnTo>
                    <a:close/>
                    <a:moveTo>
                      <a:pt x="66" y="29"/>
                    </a:moveTo>
                    <a:lnTo>
                      <a:pt x="63" y="25"/>
                    </a:lnTo>
                    <a:lnTo>
                      <a:pt x="76" y="12"/>
                    </a:lnTo>
                    <a:lnTo>
                      <a:pt x="79" y="15"/>
                    </a:lnTo>
                    <a:lnTo>
                      <a:pt x="66" y="29"/>
                    </a:lnTo>
                    <a:close/>
                    <a:moveTo>
                      <a:pt x="76" y="12"/>
                    </a:moveTo>
                    <a:lnTo>
                      <a:pt x="66" y="2"/>
                    </a:lnTo>
                    <a:lnTo>
                      <a:pt x="76" y="12"/>
                    </a:lnTo>
                    <a:lnTo>
                      <a:pt x="70" y="19"/>
                    </a:lnTo>
                    <a:lnTo>
                      <a:pt x="76" y="12"/>
                    </a:lnTo>
                    <a:close/>
                    <a:moveTo>
                      <a:pt x="63" y="25"/>
                    </a:moveTo>
                    <a:lnTo>
                      <a:pt x="60" y="22"/>
                    </a:lnTo>
                    <a:lnTo>
                      <a:pt x="73" y="9"/>
                    </a:lnTo>
                    <a:lnTo>
                      <a:pt x="76" y="12"/>
                    </a:lnTo>
                    <a:lnTo>
                      <a:pt x="63" y="25"/>
                    </a:lnTo>
                    <a:close/>
                    <a:moveTo>
                      <a:pt x="60" y="22"/>
                    </a:moveTo>
                    <a:lnTo>
                      <a:pt x="70" y="32"/>
                    </a:lnTo>
                    <a:lnTo>
                      <a:pt x="60" y="22"/>
                    </a:lnTo>
                    <a:lnTo>
                      <a:pt x="66" y="15"/>
                    </a:lnTo>
                    <a:lnTo>
                      <a:pt x="60" y="22"/>
                    </a:lnTo>
                    <a:close/>
                    <a:moveTo>
                      <a:pt x="60" y="22"/>
                    </a:moveTo>
                    <a:lnTo>
                      <a:pt x="56" y="19"/>
                    </a:lnTo>
                    <a:lnTo>
                      <a:pt x="70" y="6"/>
                    </a:lnTo>
                    <a:lnTo>
                      <a:pt x="73" y="9"/>
                    </a:lnTo>
                    <a:lnTo>
                      <a:pt x="60" y="22"/>
                    </a:lnTo>
                    <a:close/>
                    <a:moveTo>
                      <a:pt x="70" y="6"/>
                    </a:moveTo>
                    <a:lnTo>
                      <a:pt x="70" y="6"/>
                    </a:lnTo>
                    <a:lnTo>
                      <a:pt x="63" y="12"/>
                    </a:lnTo>
                    <a:lnTo>
                      <a:pt x="70" y="6"/>
                    </a:lnTo>
                    <a:close/>
                    <a:moveTo>
                      <a:pt x="56" y="19"/>
                    </a:moveTo>
                    <a:lnTo>
                      <a:pt x="53" y="17"/>
                    </a:lnTo>
                    <a:lnTo>
                      <a:pt x="66" y="2"/>
                    </a:lnTo>
                    <a:lnTo>
                      <a:pt x="70" y="6"/>
                    </a:lnTo>
                    <a:lnTo>
                      <a:pt x="56" y="19"/>
                    </a:lnTo>
                    <a:close/>
                    <a:moveTo>
                      <a:pt x="60" y="0"/>
                    </a:moveTo>
                    <a:lnTo>
                      <a:pt x="64" y="0"/>
                    </a:lnTo>
                    <a:lnTo>
                      <a:pt x="66" y="2"/>
                    </a:lnTo>
                    <a:lnTo>
                      <a:pt x="60" y="9"/>
                    </a:lnTo>
                    <a:lnTo>
                      <a:pt x="60" y="0"/>
                    </a:lnTo>
                    <a:close/>
                    <a:moveTo>
                      <a:pt x="60" y="19"/>
                    </a:moveTo>
                    <a:lnTo>
                      <a:pt x="56" y="19"/>
                    </a:lnTo>
                    <a:lnTo>
                      <a:pt x="56" y="0"/>
                    </a:lnTo>
                    <a:lnTo>
                      <a:pt x="60" y="0"/>
                    </a:lnTo>
                    <a:lnTo>
                      <a:pt x="60" y="19"/>
                    </a:lnTo>
                    <a:close/>
                    <a:moveTo>
                      <a:pt x="56" y="19"/>
                    </a:moveTo>
                    <a:lnTo>
                      <a:pt x="51" y="19"/>
                    </a:lnTo>
                    <a:lnTo>
                      <a:pt x="51" y="0"/>
                    </a:lnTo>
                    <a:lnTo>
                      <a:pt x="56" y="0"/>
                    </a:lnTo>
                    <a:lnTo>
                      <a:pt x="56" y="19"/>
                    </a:lnTo>
                    <a:close/>
                    <a:moveTo>
                      <a:pt x="51" y="19"/>
                    </a:moveTo>
                    <a:lnTo>
                      <a:pt x="44" y="19"/>
                    </a:lnTo>
                    <a:lnTo>
                      <a:pt x="44" y="0"/>
                    </a:lnTo>
                    <a:lnTo>
                      <a:pt x="51" y="0"/>
                    </a:lnTo>
                    <a:lnTo>
                      <a:pt x="51" y="19"/>
                    </a:lnTo>
                    <a:close/>
                    <a:moveTo>
                      <a:pt x="38" y="2"/>
                    </a:moveTo>
                    <a:lnTo>
                      <a:pt x="40" y="0"/>
                    </a:lnTo>
                    <a:lnTo>
                      <a:pt x="44" y="0"/>
                    </a:lnTo>
                    <a:lnTo>
                      <a:pt x="44" y="9"/>
                    </a:lnTo>
                    <a:lnTo>
                      <a:pt x="38" y="2"/>
                    </a:lnTo>
                    <a:close/>
                    <a:moveTo>
                      <a:pt x="51" y="17"/>
                    </a:moveTo>
                    <a:lnTo>
                      <a:pt x="48" y="19"/>
                    </a:lnTo>
                    <a:lnTo>
                      <a:pt x="34" y="6"/>
                    </a:lnTo>
                    <a:lnTo>
                      <a:pt x="38" y="2"/>
                    </a:lnTo>
                    <a:lnTo>
                      <a:pt x="51" y="17"/>
                    </a:lnTo>
                    <a:close/>
                    <a:moveTo>
                      <a:pt x="48" y="19"/>
                    </a:moveTo>
                    <a:lnTo>
                      <a:pt x="45" y="22"/>
                    </a:lnTo>
                    <a:lnTo>
                      <a:pt x="41" y="22"/>
                    </a:lnTo>
                    <a:lnTo>
                      <a:pt x="41" y="12"/>
                    </a:lnTo>
                    <a:lnTo>
                      <a:pt x="48" y="19"/>
                    </a:lnTo>
                    <a:close/>
                    <a:moveTo>
                      <a:pt x="41" y="22"/>
                    </a:moveTo>
                    <a:lnTo>
                      <a:pt x="34" y="22"/>
                    </a:lnTo>
                    <a:lnTo>
                      <a:pt x="34" y="3"/>
                    </a:lnTo>
                    <a:lnTo>
                      <a:pt x="41" y="3"/>
                    </a:lnTo>
                    <a:lnTo>
                      <a:pt x="41" y="22"/>
                    </a:lnTo>
                    <a:close/>
                    <a:moveTo>
                      <a:pt x="28" y="6"/>
                    </a:moveTo>
                    <a:lnTo>
                      <a:pt x="31" y="3"/>
                    </a:lnTo>
                    <a:lnTo>
                      <a:pt x="34" y="3"/>
                    </a:lnTo>
                    <a:lnTo>
                      <a:pt x="34" y="12"/>
                    </a:lnTo>
                    <a:lnTo>
                      <a:pt x="28" y="6"/>
                    </a:lnTo>
                    <a:close/>
                    <a:moveTo>
                      <a:pt x="41" y="19"/>
                    </a:moveTo>
                    <a:lnTo>
                      <a:pt x="38" y="22"/>
                    </a:lnTo>
                    <a:lnTo>
                      <a:pt x="24" y="9"/>
                    </a:lnTo>
                    <a:lnTo>
                      <a:pt x="28" y="6"/>
                    </a:lnTo>
                    <a:lnTo>
                      <a:pt x="41" y="19"/>
                    </a:lnTo>
                    <a:close/>
                    <a:moveTo>
                      <a:pt x="38" y="22"/>
                    </a:moveTo>
                    <a:lnTo>
                      <a:pt x="37" y="23"/>
                    </a:lnTo>
                    <a:lnTo>
                      <a:pt x="35" y="24"/>
                    </a:lnTo>
                    <a:lnTo>
                      <a:pt x="31" y="15"/>
                    </a:lnTo>
                    <a:lnTo>
                      <a:pt x="38" y="22"/>
                    </a:lnTo>
                    <a:close/>
                    <a:moveTo>
                      <a:pt x="35" y="24"/>
                    </a:moveTo>
                    <a:lnTo>
                      <a:pt x="29" y="28"/>
                    </a:lnTo>
                    <a:lnTo>
                      <a:pt x="21" y="10"/>
                    </a:lnTo>
                    <a:lnTo>
                      <a:pt x="27" y="8"/>
                    </a:lnTo>
                    <a:lnTo>
                      <a:pt x="35" y="24"/>
                    </a:lnTo>
                    <a:close/>
                    <a:moveTo>
                      <a:pt x="18" y="12"/>
                    </a:moveTo>
                    <a:lnTo>
                      <a:pt x="20" y="11"/>
                    </a:lnTo>
                    <a:lnTo>
                      <a:pt x="21" y="10"/>
                    </a:lnTo>
                    <a:lnTo>
                      <a:pt x="25" y="19"/>
                    </a:lnTo>
                    <a:lnTo>
                      <a:pt x="18" y="12"/>
                    </a:lnTo>
                    <a:close/>
                    <a:moveTo>
                      <a:pt x="32" y="25"/>
                    </a:moveTo>
                    <a:lnTo>
                      <a:pt x="29" y="29"/>
                    </a:lnTo>
                    <a:lnTo>
                      <a:pt x="16" y="15"/>
                    </a:lnTo>
                    <a:lnTo>
                      <a:pt x="18" y="12"/>
                    </a:lnTo>
                    <a:lnTo>
                      <a:pt x="32" y="25"/>
                    </a:lnTo>
                    <a:close/>
                    <a:moveTo>
                      <a:pt x="29" y="29"/>
                    </a:moveTo>
                    <a:lnTo>
                      <a:pt x="29" y="29"/>
                    </a:lnTo>
                    <a:lnTo>
                      <a:pt x="22" y="22"/>
                    </a:lnTo>
                    <a:lnTo>
                      <a:pt x="29" y="29"/>
                    </a:lnTo>
                    <a:close/>
                    <a:moveTo>
                      <a:pt x="29" y="29"/>
                    </a:moveTo>
                    <a:lnTo>
                      <a:pt x="25" y="32"/>
                    </a:lnTo>
                    <a:lnTo>
                      <a:pt x="12" y="19"/>
                    </a:lnTo>
                    <a:lnTo>
                      <a:pt x="16" y="15"/>
                    </a:lnTo>
                    <a:lnTo>
                      <a:pt x="29" y="29"/>
                    </a:lnTo>
                    <a:close/>
                    <a:moveTo>
                      <a:pt x="10" y="21"/>
                    </a:moveTo>
                    <a:lnTo>
                      <a:pt x="11" y="20"/>
                    </a:lnTo>
                    <a:lnTo>
                      <a:pt x="12" y="19"/>
                    </a:lnTo>
                    <a:lnTo>
                      <a:pt x="19" y="25"/>
                    </a:lnTo>
                    <a:lnTo>
                      <a:pt x="10" y="21"/>
                    </a:lnTo>
                    <a:close/>
                    <a:moveTo>
                      <a:pt x="28" y="30"/>
                    </a:moveTo>
                    <a:lnTo>
                      <a:pt x="24" y="35"/>
                    </a:lnTo>
                    <a:lnTo>
                      <a:pt x="7" y="28"/>
                    </a:lnTo>
                    <a:lnTo>
                      <a:pt x="10" y="21"/>
                    </a:lnTo>
                    <a:lnTo>
                      <a:pt x="28" y="30"/>
                    </a:lnTo>
                    <a:close/>
                    <a:moveTo>
                      <a:pt x="24" y="35"/>
                    </a:moveTo>
                    <a:lnTo>
                      <a:pt x="23" y="38"/>
                    </a:lnTo>
                    <a:lnTo>
                      <a:pt x="22" y="39"/>
                    </a:lnTo>
                    <a:lnTo>
                      <a:pt x="16" y="32"/>
                    </a:lnTo>
                    <a:lnTo>
                      <a:pt x="24" y="35"/>
                    </a:lnTo>
                    <a:close/>
                    <a:moveTo>
                      <a:pt x="22" y="39"/>
                    </a:moveTo>
                    <a:lnTo>
                      <a:pt x="19" y="42"/>
                    </a:lnTo>
                    <a:lnTo>
                      <a:pt x="6" y="28"/>
                    </a:lnTo>
                    <a:lnTo>
                      <a:pt x="9" y="25"/>
                    </a:lnTo>
                    <a:lnTo>
                      <a:pt x="22" y="39"/>
                    </a:lnTo>
                    <a:close/>
                    <a:moveTo>
                      <a:pt x="2" y="35"/>
                    </a:moveTo>
                    <a:lnTo>
                      <a:pt x="2" y="31"/>
                    </a:lnTo>
                    <a:lnTo>
                      <a:pt x="6" y="28"/>
                    </a:lnTo>
                    <a:lnTo>
                      <a:pt x="12" y="35"/>
                    </a:lnTo>
                    <a:lnTo>
                      <a:pt x="2" y="35"/>
                    </a:lnTo>
                    <a:close/>
                    <a:moveTo>
                      <a:pt x="22" y="35"/>
                    </a:moveTo>
                    <a:lnTo>
                      <a:pt x="22" y="38"/>
                    </a:lnTo>
                    <a:lnTo>
                      <a:pt x="2" y="38"/>
                    </a:lnTo>
                    <a:lnTo>
                      <a:pt x="2" y="35"/>
                    </a:lnTo>
                    <a:lnTo>
                      <a:pt x="22" y="35"/>
                    </a:lnTo>
                    <a:close/>
                    <a:moveTo>
                      <a:pt x="22" y="38"/>
                    </a:moveTo>
                    <a:lnTo>
                      <a:pt x="22" y="40"/>
                    </a:lnTo>
                    <a:lnTo>
                      <a:pt x="21" y="42"/>
                    </a:lnTo>
                    <a:lnTo>
                      <a:pt x="12" y="38"/>
                    </a:lnTo>
                    <a:lnTo>
                      <a:pt x="22" y="38"/>
                    </a:lnTo>
                    <a:close/>
                    <a:moveTo>
                      <a:pt x="21" y="42"/>
                    </a:moveTo>
                    <a:lnTo>
                      <a:pt x="18" y="49"/>
                    </a:lnTo>
                    <a:lnTo>
                      <a:pt x="0" y="40"/>
                    </a:lnTo>
                    <a:lnTo>
                      <a:pt x="3" y="34"/>
                    </a:lnTo>
                    <a:lnTo>
                      <a:pt x="21" y="42"/>
                    </a:lnTo>
                    <a:close/>
                    <a:moveTo>
                      <a:pt x="0" y="44"/>
                    </a:moveTo>
                    <a:lnTo>
                      <a:pt x="0" y="42"/>
                    </a:lnTo>
                    <a:lnTo>
                      <a:pt x="0" y="40"/>
                    </a:lnTo>
                    <a:lnTo>
                      <a:pt x="9" y="44"/>
                    </a:lnTo>
                    <a:lnTo>
                      <a:pt x="0" y="44"/>
                    </a:lnTo>
                    <a:close/>
                    <a:moveTo>
                      <a:pt x="19" y="44"/>
                    </a:moveTo>
                    <a:lnTo>
                      <a:pt x="19" y="47"/>
                    </a:lnTo>
                    <a:lnTo>
                      <a:pt x="0" y="47"/>
                    </a:lnTo>
                    <a:lnTo>
                      <a:pt x="0" y="44"/>
                    </a:lnTo>
                    <a:lnTo>
                      <a:pt x="19" y="44"/>
                    </a:lnTo>
                    <a:close/>
                    <a:moveTo>
                      <a:pt x="2" y="54"/>
                    </a:moveTo>
                    <a:lnTo>
                      <a:pt x="0" y="52"/>
                    </a:lnTo>
                    <a:lnTo>
                      <a:pt x="0" y="47"/>
                    </a:lnTo>
                    <a:lnTo>
                      <a:pt x="9" y="47"/>
                    </a:lnTo>
                    <a:lnTo>
                      <a:pt x="2" y="54"/>
                    </a:lnTo>
                    <a:close/>
                    <a:moveTo>
                      <a:pt x="16" y="41"/>
                    </a:moveTo>
                    <a:lnTo>
                      <a:pt x="19" y="44"/>
                    </a:lnTo>
                    <a:lnTo>
                      <a:pt x="6" y="57"/>
                    </a:lnTo>
                    <a:lnTo>
                      <a:pt x="2" y="54"/>
                    </a:lnTo>
                    <a:lnTo>
                      <a:pt x="16" y="41"/>
                    </a:lnTo>
                    <a:close/>
                    <a:moveTo>
                      <a:pt x="19" y="44"/>
                    </a:moveTo>
                    <a:lnTo>
                      <a:pt x="22" y="46"/>
                    </a:lnTo>
                    <a:lnTo>
                      <a:pt x="22" y="51"/>
                    </a:lnTo>
                    <a:lnTo>
                      <a:pt x="12" y="51"/>
                    </a:lnTo>
                    <a:lnTo>
                      <a:pt x="19" y="44"/>
                    </a:lnTo>
                    <a:close/>
                    <a:moveTo>
                      <a:pt x="22" y="51"/>
                    </a:moveTo>
                    <a:lnTo>
                      <a:pt x="22" y="57"/>
                    </a:lnTo>
                    <a:lnTo>
                      <a:pt x="2" y="57"/>
                    </a:lnTo>
                    <a:lnTo>
                      <a:pt x="2" y="51"/>
                    </a:lnTo>
                    <a:lnTo>
                      <a:pt x="22" y="51"/>
                    </a:lnTo>
                    <a:close/>
                    <a:moveTo>
                      <a:pt x="6" y="64"/>
                    </a:moveTo>
                    <a:lnTo>
                      <a:pt x="2" y="61"/>
                    </a:lnTo>
                    <a:lnTo>
                      <a:pt x="2" y="57"/>
                    </a:lnTo>
                    <a:lnTo>
                      <a:pt x="12" y="57"/>
                    </a:lnTo>
                    <a:lnTo>
                      <a:pt x="6" y="64"/>
                    </a:lnTo>
                    <a:close/>
                    <a:moveTo>
                      <a:pt x="19" y="51"/>
                    </a:moveTo>
                    <a:lnTo>
                      <a:pt x="22" y="53"/>
                    </a:lnTo>
                    <a:lnTo>
                      <a:pt x="9" y="67"/>
                    </a:lnTo>
                    <a:lnTo>
                      <a:pt x="6" y="64"/>
                    </a:lnTo>
                    <a:lnTo>
                      <a:pt x="19" y="51"/>
                    </a:lnTo>
                    <a:close/>
                    <a:moveTo>
                      <a:pt x="22" y="53"/>
                    </a:moveTo>
                    <a:lnTo>
                      <a:pt x="12" y="44"/>
                    </a:lnTo>
                    <a:lnTo>
                      <a:pt x="22" y="54"/>
                    </a:lnTo>
                    <a:lnTo>
                      <a:pt x="16" y="61"/>
                    </a:lnTo>
                    <a:lnTo>
                      <a:pt x="22" y="53"/>
                    </a:lnTo>
                    <a:close/>
                    <a:moveTo>
                      <a:pt x="22" y="54"/>
                    </a:moveTo>
                    <a:lnTo>
                      <a:pt x="25" y="56"/>
                    </a:lnTo>
                    <a:lnTo>
                      <a:pt x="12" y="71"/>
                    </a:lnTo>
                    <a:lnTo>
                      <a:pt x="9" y="67"/>
                    </a:lnTo>
                    <a:lnTo>
                      <a:pt x="22" y="54"/>
                    </a:lnTo>
                    <a:close/>
                    <a:moveTo>
                      <a:pt x="19" y="73"/>
                    </a:moveTo>
                    <a:lnTo>
                      <a:pt x="14" y="73"/>
                    </a:lnTo>
                    <a:lnTo>
                      <a:pt x="12" y="71"/>
                    </a:lnTo>
                    <a:lnTo>
                      <a:pt x="19" y="63"/>
                    </a:lnTo>
                    <a:lnTo>
                      <a:pt x="19" y="73"/>
                    </a:lnTo>
                    <a:close/>
                    <a:moveTo>
                      <a:pt x="19" y="54"/>
                    </a:moveTo>
                    <a:lnTo>
                      <a:pt x="22" y="54"/>
                    </a:lnTo>
                    <a:lnTo>
                      <a:pt x="22" y="73"/>
                    </a:lnTo>
                    <a:lnTo>
                      <a:pt x="19" y="73"/>
                    </a:lnTo>
                    <a:lnTo>
                      <a:pt x="19" y="54"/>
                    </a:lnTo>
                    <a:close/>
                    <a:moveTo>
                      <a:pt x="22" y="54"/>
                    </a:moveTo>
                    <a:lnTo>
                      <a:pt x="25" y="54"/>
                    </a:lnTo>
                    <a:lnTo>
                      <a:pt x="29" y="56"/>
                    </a:lnTo>
                    <a:lnTo>
                      <a:pt x="22" y="63"/>
                    </a:lnTo>
                    <a:lnTo>
                      <a:pt x="22" y="54"/>
                    </a:lnTo>
                    <a:close/>
                    <a:moveTo>
                      <a:pt x="29" y="56"/>
                    </a:moveTo>
                    <a:lnTo>
                      <a:pt x="32" y="60"/>
                    </a:lnTo>
                    <a:lnTo>
                      <a:pt x="19" y="73"/>
                    </a:lnTo>
                    <a:lnTo>
                      <a:pt x="16" y="71"/>
                    </a:lnTo>
                    <a:lnTo>
                      <a:pt x="29" y="56"/>
                    </a:lnTo>
                    <a:close/>
                    <a:moveTo>
                      <a:pt x="25" y="76"/>
                    </a:moveTo>
                    <a:lnTo>
                      <a:pt x="21" y="76"/>
                    </a:lnTo>
                    <a:lnTo>
                      <a:pt x="19" y="73"/>
                    </a:lnTo>
                    <a:lnTo>
                      <a:pt x="25" y="66"/>
                    </a:lnTo>
                    <a:lnTo>
                      <a:pt x="25" y="76"/>
                    </a:lnTo>
                    <a:close/>
                    <a:moveTo>
                      <a:pt x="25" y="57"/>
                    </a:moveTo>
                    <a:lnTo>
                      <a:pt x="31" y="57"/>
                    </a:lnTo>
                    <a:lnTo>
                      <a:pt x="31" y="76"/>
                    </a:lnTo>
                    <a:lnTo>
                      <a:pt x="25" y="76"/>
                    </a:lnTo>
                    <a:lnTo>
                      <a:pt x="25" y="57"/>
                    </a:lnTo>
                    <a:close/>
                    <a:moveTo>
                      <a:pt x="31" y="57"/>
                    </a:moveTo>
                    <a:lnTo>
                      <a:pt x="34" y="57"/>
                    </a:lnTo>
                    <a:lnTo>
                      <a:pt x="34" y="76"/>
                    </a:lnTo>
                    <a:lnTo>
                      <a:pt x="31" y="76"/>
                    </a:lnTo>
                    <a:lnTo>
                      <a:pt x="31" y="57"/>
                    </a:lnTo>
                    <a:close/>
                    <a:moveTo>
                      <a:pt x="34" y="57"/>
                    </a:moveTo>
                    <a:lnTo>
                      <a:pt x="41" y="57"/>
                    </a:lnTo>
                    <a:lnTo>
                      <a:pt x="41" y="76"/>
                    </a:lnTo>
                    <a:lnTo>
                      <a:pt x="34" y="76"/>
                    </a:lnTo>
                    <a:lnTo>
                      <a:pt x="34" y="57"/>
                    </a:lnTo>
                    <a:close/>
                    <a:moveTo>
                      <a:pt x="41" y="57"/>
                    </a:moveTo>
                    <a:lnTo>
                      <a:pt x="48" y="57"/>
                    </a:lnTo>
                    <a:lnTo>
                      <a:pt x="48" y="76"/>
                    </a:lnTo>
                    <a:lnTo>
                      <a:pt x="41" y="76"/>
                    </a:lnTo>
                    <a:lnTo>
                      <a:pt x="41" y="57"/>
                    </a:lnTo>
                    <a:close/>
                    <a:moveTo>
                      <a:pt x="54" y="73"/>
                    </a:moveTo>
                    <a:lnTo>
                      <a:pt x="51" y="76"/>
                    </a:lnTo>
                    <a:lnTo>
                      <a:pt x="48" y="76"/>
                    </a:lnTo>
                    <a:lnTo>
                      <a:pt x="48" y="66"/>
                    </a:lnTo>
                    <a:lnTo>
                      <a:pt x="54" y="73"/>
                    </a:lnTo>
                    <a:close/>
                    <a:moveTo>
                      <a:pt x="41" y="60"/>
                    </a:moveTo>
                    <a:lnTo>
                      <a:pt x="44" y="56"/>
                    </a:lnTo>
                    <a:lnTo>
                      <a:pt x="57" y="71"/>
                    </a:lnTo>
                    <a:lnTo>
                      <a:pt x="54" y="73"/>
                    </a:lnTo>
                    <a:lnTo>
                      <a:pt x="41" y="60"/>
                    </a:lnTo>
                    <a:close/>
                    <a:moveTo>
                      <a:pt x="44" y="56"/>
                    </a:moveTo>
                    <a:lnTo>
                      <a:pt x="45" y="55"/>
                    </a:lnTo>
                    <a:lnTo>
                      <a:pt x="46" y="55"/>
                    </a:lnTo>
                    <a:lnTo>
                      <a:pt x="51" y="63"/>
                    </a:lnTo>
                    <a:lnTo>
                      <a:pt x="44" y="56"/>
                    </a:lnTo>
                    <a:close/>
                    <a:moveTo>
                      <a:pt x="46" y="55"/>
                    </a:moveTo>
                    <a:lnTo>
                      <a:pt x="53" y="52"/>
                    </a:lnTo>
                    <a:lnTo>
                      <a:pt x="61" y="68"/>
                    </a:lnTo>
                    <a:lnTo>
                      <a:pt x="54" y="72"/>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30" name="Freeform 417">
                <a:extLst>
                  <a:ext uri="{FF2B5EF4-FFF2-40B4-BE49-F238E27FC236}">
                    <a16:creationId xmlns:a16="http://schemas.microsoft.com/office/drawing/2014/main" id="{8E8060DB-9158-4E76-96CA-F9FB0626030B}"/>
                  </a:ext>
                </a:extLst>
              </p:cNvPr>
              <p:cNvSpPr>
                <a:spLocks/>
              </p:cNvSpPr>
              <p:nvPr/>
            </p:nvSpPr>
            <p:spPr bwMode="auto">
              <a:xfrm>
                <a:off x="3267" y="3261"/>
                <a:ext cx="16" cy="14"/>
              </a:xfrm>
              <a:custGeom>
                <a:avLst/>
                <a:gdLst>
                  <a:gd name="T0" fmla="*/ 11 w 66"/>
                  <a:gd name="T1" fmla="*/ 13 h 57"/>
                  <a:gd name="T2" fmla="*/ 12 w 66"/>
                  <a:gd name="T3" fmla="*/ 12 h 57"/>
                  <a:gd name="T4" fmla="*/ 13 w 66"/>
                  <a:gd name="T5" fmla="*/ 11 h 57"/>
                  <a:gd name="T6" fmla="*/ 15 w 66"/>
                  <a:gd name="T7" fmla="*/ 10 h 57"/>
                  <a:gd name="T8" fmla="*/ 15 w 66"/>
                  <a:gd name="T9" fmla="*/ 9 h 57"/>
                  <a:gd name="T10" fmla="*/ 15 w 66"/>
                  <a:gd name="T11" fmla="*/ 9 h 57"/>
                  <a:gd name="T12" fmla="*/ 16 w 66"/>
                  <a:gd name="T13" fmla="*/ 7 h 57"/>
                  <a:gd name="T14" fmla="*/ 16 w 66"/>
                  <a:gd name="T15" fmla="*/ 6 h 57"/>
                  <a:gd name="T16" fmla="*/ 16 w 66"/>
                  <a:gd name="T17" fmla="*/ 4 h 57"/>
                  <a:gd name="T18" fmla="*/ 16 w 66"/>
                  <a:gd name="T19" fmla="*/ 4 h 57"/>
                  <a:gd name="T20" fmla="*/ 15 w 66"/>
                  <a:gd name="T21" fmla="*/ 3 h 57"/>
                  <a:gd name="T22" fmla="*/ 15 w 66"/>
                  <a:gd name="T23" fmla="*/ 2 h 57"/>
                  <a:gd name="T24" fmla="*/ 14 w 66"/>
                  <a:gd name="T25" fmla="*/ 1 h 57"/>
                  <a:gd name="T26" fmla="*/ 13 w 66"/>
                  <a:gd name="T27" fmla="*/ 1 h 57"/>
                  <a:gd name="T28" fmla="*/ 12 w 66"/>
                  <a:gd name="T29" fmla="*/ 1 h 57"/>
                  <a:gd name="T30" fmla="*/ 11 w 66"/>
                  <a:gd name="T31" fmla="*/ 0 h 57"/>
                  <a:gd name="T32" fmla="*/ 10 w 66"/>
                  <a:gd name="T33" fmla="*/ 0 h 57"/>
                  <a:gd name="T34" fmla="*/ 8 w 66"/>
                  <a:gd name="T35" fmla="*/ 0 h 57"/>
                  <a:gd name="T36" fmla="*/ 8 w 66"/>
                  <a:gd name="T37" fmla="*/ 1 h 57"/>
                  <a:gd name="T38" fmla="*/ 6 w 66"/>
                  <a:gd name="T39" fmla="*/ 1 h 57"/>
                  <a:gd name="T40" fmla="*/ 4 w 66"/>
                  <a:gd name="T41" fmla="*/ 1 h 57"/>
                  <a:gd name="T42" fmla="*/ 4 w 66"/>
                  <a:gd name="T43" fmla="*/ 2 h 57"/>
                  <a:gd name="T44" fmla="*/ 3 w 66"/>
                  <a:gd name="T45" fmla="*/ 3 h 57"/>
                  <a:gd name="T46" fmla="*/ 1 w 66"/>
                  <a:gd name="T47" fmla="*/ 4 h 57"/>
                  <a:gd name="T48" fmla="*/ 1 w 66"/>
                  <a:gd name="T49" fmla="*/ 5 h 57"/>
                  <a:gd name="T50" fmla="*/ 1 w 66"/>
                  <a:gd name="T51" fmla="*/ 6 h 57"/>
                  <a:gd name="T52" fmla="*/ 0 w 66"/>
                  <a:gd name="T53" fmla="*/ 8 h 57"/>
                  <a:gd name="T54" fmla="*/ 0 w 66"/>
                  <a:gd name="T55" fmla="*/ 9 h 57"/>
                  <a:gd name="T56" fmla="*/ 0 w 66"/>
                  <a:gd name="T57" fmla="*/ 9 h 57"/>
                  <a:gd name="T58" fmla="*/ 0 w 66"/>
                  <a:gd name="T59" fmla="*/ 11 h 57"/>
                  <a:gd name="T60" fmla="*/ 1 w 66"/>
                  <a:gd name="T61" fmla="*/ 12 h 57"/>
                  <a:gd name="T62" fmla="*/ 1 w 66"/>
                  <a:gd name="T63" fmla="*/ 12 h 57"/>
                  <a:gd name="T64" fmla="*/ 2 w 66"/>
                  <a:gd name="T65" fmla="*/ 13 h 57"/>
                  <a:gd name="T66" fmla="*/ 3 w 66"/>
                  <a:gd name="T67" fmla="*/ 14 h 57"/>
                  <a:gd name="T68" fmla="*/ 4 w 66"/>
                  <a:gd name="T69" fmla="*/ 14 h 57"/>
                  <a:gd name="T70" fmla="*/ 5 w 66"/>
                  <a:gd name="T71" fmla="*/ 14 h 57"/>
                  <a:gd name="T72" fmla="*/ 6 w 66"/>
                  <a:gd name="T73" fmla="*/ 14 h 57"/>
                  <a:gd name="T74" fmla="*/ 8 w 66"/>
                  <a:gd name="T75" fmla="*/ 14 h 57"/>
                  <a:gd name="T76" fmla="*/ 8 w 66"/>
                  <a:gd name="T77" fmla="*/ 14 h 57"/>
                  <a:gd name="T78" fmla="*/ 10 w 66"/>
                  <a:gd name="T79" fmla="*/ 13 h 57"/>
                  <a:gd name="T80" fmla="*/ 11 w 66"/>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7" y="54"/>
                    </a:moveTo>
                    <a:lnTo>
                      <a:pt x="50" y="50"/>
                    </a:lnTo>
                    <a:lnTo>
                      <a:pt x="54" y="44"/>
                    </a:lnTo>
                    <a:lnTo>
                      <a:pt x="60" y="42"/>
                    </a:lnTo>
                    <a:lnTo>
                      <a:pt x="60" y="38"/>
                    </a:lnTo>
                    <a:lnTo>
                      <a:pt x="62" y="35"/>
                    </a:lnTo>
                    <a:lnTo>
                      <a:pt x="66" y="28"/>
                    </a:lnTo>
                    <a:lnTo>
                      <a:pt x="66" y="25"/>
                    </a:lnTo>
                    <a:lnTo>
                      <a:pt x="66" y="18"/>
                    </a:lnTo>
                    <a:lnTo>
                      <a:pt x="66" y="16"/>
                    </a:lnTo>
                    <a:lnTo>
                      <a:pt x="62" y="13"/>
                    </a:lnTo>
                    <a:lnTo>
                      <a:pt x="60" y="10"/>
                    </a:lnTo>
                    <a:lnTo>
                      <a:pt x="57" y="6"/>
                    </a:lnTo>
                    <a:lnTo>
                      <a:pt x="54" y="3"/>
                    </a:lnTo>
                    <a:lnTo>
                      <a:pt x="50" y="3"/>
                    </a:lnTo>
                    <a:lnTo>
                      <a:pt x="44" y="0"/>
                    </a:lnTo>
                    <a:lnTo>
                      <a:pt x="40" y="0"/>
                    </a:lnTo>
                    <a:lnTo>
                      <a:pt x="34" y="0"/>
                    </a:lnTo>
                    <a:lnTo>
                      <a:pt x="32" y="3"/>
                    </a:lnTo>
                    <a:lnTo>
                      <a:pt x="25" y="3"/>
                    </a:lnTo>
                    <a:lnTo>
                      <a:pt x="18" y="6"/>
                    </a:lnTo>
                    <a:lnTo>
                      <a:pt x="15" y="10"/>
                    </a:lnTo>
                    <a:lnTo>
                      <a:pt x="12" y="13"/>
                    </a:lnTo>
                    <a:lnTo>
                      <a:pt x="6" y="18"/>
                    </a:lnTo>
                    <a:lnTo>
                      <a:pt x="3" y="22"/>
                    </a:lnTo>
                    <a:lnTo>
                      <a:pt x="3" y="25"/>
                    </a:lnTo>
                    <a:lnTo>
                      <a:pt x="0" y="32"/>
                    </a:lnTo>
                    <a:lnTo>
                      <a:pt x="0" y="35"/>
                    </a:lnTo>
                    <a:lnTo>
                      <a:pt x="0" y="38"/>
                    </a:lnTo>
                    <a:lnTo>
                      <a:pt x="0" y="44"/>
                    </a:lnTo>
                    <a:lnTo>
                      <a:pt x="3" y="47"/>
                    </a:lnTo>
                    <a:lnTo>
                      <a:pt x="6" y="50"/>
                    </a:lnTo>
                    <a:lnTo>
                      <a:pt x="8" y="54"/>
                    </a:lnTo>
                    <a:lnTo>
                      <a:pt x="12" y="57"/>
                    </a:lnTo>
                    <a:lnTo>
                      <a:pt x="15" y="57"/>
                    </a:lnTo>
                    <a:lnTo>
                      <a:pt x="22" y="57"/>
                    </a:lnTo>
                    <a:lnTo>
                      <a:pt x="25" y="57"/>
                    </a:lnTo>
                    <a:lnTo>
                      <a:pt x="32" y="57"/>
                    </a:lnTo>
                    <a:lnTo>
                      <a:pt x="34" y="57"/>
                    </a:lnTo>
                    <a:lnTo>
                      <a:pt x="40" y="54"/>
                    </a:lnTo>
                    <a:lnTo>
                      <a:pt x="47"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31" name="Freeform 418">
                <a:extLst>
                  <a:ext uri="{FF2B5EF4-FFF2-40B4-BE49-F238E27FC236}">
                    <a16:creationId xmlns:a16="http://schemas.microsoft.com/office/drawing/2014/main" id="{B51B0EFE-5016-4187-BA0D-A13BFB17C1C3}"/>
                  </a:ext>
                </a:extLst>
              </p:cNvPr>
              <p:cNvSpPr>
                <a:spLocks noEditPoints="1"/>
              </p:cNvSpPr>
              <p:nvPr/>
            </p:nvSpPr>
            <p:spPr bwMode="auto">
              <a:xfrm>
                <a:off x="3264" y="3258"/>
                <a:ext cx="22" cy="19"/>
              </a:xfrm>
              <a:custGeom>
                <a:avLst/>
                <a:gdLst>
                  <a:gd name="T0" fmla="*/ 18 w 86"/>
                  <a:gd name="T1" fmla="*/ 16 h 77"/>
                  <a:gd name="T2" fmla="*/ 14 w 86"/>
                  <a:gd name="T3" fmla="*/ 13 h 77"/>
                  <a:gd name="T4" fmla="*/ 15 w 86"/>
                  <a:gd name="T5" fmla="*/ 11 h 77"/>
                  <a:gd name="T6" fmla="*/ 17 w 86"/>
                  <a:gd name="T7" fmla="*/ 16 h 77"/>
                  <a:gd name="T8" fmla="*/ 20 w 86"/>
                  <a:gd name="T9" fmla="*/ 13 h 77"/>
                  <a:gd name="T10" fmla="*/ 15 w 86"/>
                  <a:gd name="T11" fmla="*/ 12 h 77"/>
                  <a:gd name="T12" fmla="*/ 17 w 86"/>
                  <a:gd name="T13" fmla="*/ 9 h 77"/>
                  <a:gd name="T14" fmla="*/ 20 w 86"/>
                  <a:gd name="T15" fmla="*/ 13 h 77"/>
                  <a:gd name="T16" fmla="*/ 21 w 86"/>
                  <a:gd name="T17" fmla="*/ 12 h 77"/>
                  <a:gd name="T18" fmla="*/ 22 w 86"/>
                  <a:gd name="T19" fmla="*/ 9 h 77"/>
                  <a:gd name="T20" fmla="*/ 17 w 86"/>
                  <a:gd name="T21" fmla="*/ 9 h 77"/>
                  <a:gd name="T22" fmla="*/ 17 w 86"/>
                  <a:gd name="T23" fmla="*/ 6 h 77"/>
                  <a:gd name="T24" fmla="*/ 22 w 86"/>
                  <a:gd name="T25" fmla="*/ 6 h 77"/>
                  <a:gd name="T26" fmla="*/ 21 w 86"/>
                  <a:gd name="T27" fmla="*/ 5 h 77"/>
                  <a:gd name="T28" fmla="*/ 20 w 86"/>
                  <a:gd name="T29" fmla="*/ 4 h 77"/>
                  <a:gd name="T30" fmla="*/ 16 w 86"/>
                  <a:gd name="T31" fmla="*/ 6 h 77"/>
                  <a:gd name="T32" fmla="*/ 15 w 86"/>
                  <a:gd name="T33" fmla="*/ 6 h 77"/>
                  <a:gd name="T34" fmla="*/ 18 w 86"/>
                  <a:gd name="T35" fmla="*/ 1 h 77"/>
                  <a:gd name="T36" fmla="*/ 16 w 86"/>
                  <a:gd name="T37" fmla="*/ 3 h 77"/>
                  <a:gd name="T38" fmla="*/ 16 w 86"/>
                  <a:gd name="T39" fmla="*/ 6 h 77"/>
                  <a:gd name="T40" fmla="*/ 14 w 86"/>
                  <a:gd name="T41" fmla="*/ 5 h 77"/>
                  <a:gd name="T42" fmla="*/ 14 w 86"/>
                  <a:gd name="T43" fmla="*/ 0 h 77"/>
                  <a:gd name="T44" fmla="*/ 13 w 86"/>
                  <a:gd name="T45" fmla="*/ 0 h 77"/>
                  <a:gd name="T46" fmla="*/ 13 w 86"/>
                  <a:gd name="T47" fmla="*/ 0 h 77"/>
                  <a:gd name="T48" fmla="*/ 9 w 86"/>
                  <a:gd name="T49" fmla="*/ 1 h 77"/>
                  <a:gd name="T50" fmla="*/ 12 w 86"/>
                  <a:gd name="T51" fmla="*/ 5 h 77"/>
                  <a:gd name="T52" fmla="*/ 9 w 86"/>
                  <a:gd name="T53" fmla="*/ 6 h 77"/>
                  <a:gd name="T54" fmla="*/ 9 w 86"/>
                  <a:gd name="T55" fmla="*/ 1 h 77"/>
                  <a:gd name="T56" fmla="*/ 8 w 86"/>
                  <a:gd name="T57" fmla="*/ 1 h 77"/>
                  <a:gd name="T58" fmla="*/ 6 w 86"/>
                  <a:gd name="T59" fmla="*/ 2 h 77"/>
                  <a:gd name="T60" fmla="*/ 8 w 86"/>
                  <a:gd name="T61" fmla="*/ 6 h 77"/>
                  <a:gd name="T62" fmla="*/ 7 w 86"/>
                  <a:gd name="T63" fmla="*/ 7 h 77"/>
                  <a:gd name="T64" fmla="*/ 4 w 86"/>
                  <a:gd name="T65" fmla="*/ 4 h 77"/>
                  <a:gd name="T66" fmla="*/ 4 w 86"/>
                  <a:gd name="T67" fmla="*/ 4 h 77"/>
                  <a:gd name="T68" fmla="*/ 2 w 86"/>
                  <a:gd name="T69" fmla="*/ 5 h 77"/>
                  <a:gd name="T70" fmla="*/ 1 w 86"/>
                  <a:gd name="T71" fmla="*/ 8 h 77"/>
                  <a:gd name="T72" fmla="*/ 6 w 86"/>
                  <a:gd name="T73" fmla="*/ 9 h 77"/>
                  <a:gd name="T74" fmla="*/ 5 w 86"/>
                  <a:gd name="T75" fmla="*/ 10 h 77"/>
                  <a:gd name="T76" fmla="*/ 1 w 86"/>
                  <a:gd name="T77" fmla="*/ 8 h 77"/>
                  <a:gd name="T78" fmla="*/ 0 w 86"/>
                  <a:gd name="T79" fmla="*/ 10 h 77"/>
                  <a:gd name="T80" fmla="*/ 5 w 86"/>
                  <a:gd name="T81" fmla="*/ 11 h 77"/>
                  <a:gd name="T82" fmla="*/ 5 w 86"/>
                  <a:gd name="T83" fmla="*/ 13 h 77"/>
                  <a:gd name="T84" fmla="*/ 0 w 86"/>
                  <a:gd name="T85" fmla="*/ 13 h 77"/>
                  <a:gd name="T86" fmla="*/ 1 w 86"/>
                  <a:gd name="T87" fmla="*/ 15 h 77"/>
                  <a:gd name="T88" fmla="*/ 5 w 86"/>
                  <a:gd name="T89" fmla="*/ 13 h 77"/>
                  <a:gd name="T90" fmla="*/ 2 w 86"/>
                  <a:gd name="T91" fmla="*/ 17 h 77"/>
                  <a:gd name="T92" fmla="*/ 6 w 86"/>
                  <a:gd name="T93" fmla="*/ 14 h 77"/>
                  <a:gd name="T94" fmla="*/ 7 w 86"/>
                  <a:gd name="T95" fmla="*/ 14 h 77"/>
                  <a:gd name="T96" fmla="*/ 3 w 86"/>
                  <a:gd name="T97" fmla="*/ 17 h 77"/>
                  <a:gd name="T98" fmla="*/ 6 w 86"/>
                  <a:gd name="T99" fmla="*/ 19 h 77"/>
                  <a:gd name="T100" fmla="*/ 6 w 86"/>
                  <a:gd name="T101" fmla="*/ 14 h 77"/>
                  <a:gd name="T102" fmla="*/ 9 w 86"/>
                  <a:gd name="T103" fmla="*/ 14 h 77"/>
                  <a:gd name="T104" fmla="*/ 11 w 86"/>
                  <a:gd name="T105" fmla="*/ 19 h 77"/>
                  <a:gd name="T106" fmla="*/ 11 w 86"/>
                  <a:gd name="T107" fmla="*/ 19 h 77"/>
                  <a:gd name="T108" fmla="*/ 12 w 86"/>
                  <a:gd name="T109" fmla="*/ 19 h 77"/>
                  <a:gd name="T110" fmla="*/ 12 w 86"/>
                  <a:gd name="T111" fmla="*/ 14 h 77"/>
                  <a:gd name="T112" fmla="*/ 15 w 86"/>
                  <a:gd name="T113" fmla="*/ 13 h 7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6"/>
                  <a:gd name="T172" fmla="*/ 0 h 77"/>
                  <a:gd name="T173" fmla="*/ 86 w 86"/>
                  <a:gd name="T174" fmla="*/ 77 h 7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6" h="77">
                    <a:moveTo>
                      <a:pt x="50" y="57"/>
                    </a:moveTo>
                    <a:lnTo>
                      <a:pt x="54" y="54"/>
                    </a:lnTo>
                    <a:lnTo>
                      <a:pt x="67" y="67"/>
                    </a:lnTo>
                    <a:lnTo>
                      <a:pt x="64" y="70"/>
                    </a:lnTo>
                    <a:lnTo>
                      <a:pt x="50" y="57"/>
                    </a:lnTo>
                    <a:close/>
                    <a:moveTo>
                      <a:pt x="69" y="65"/>
                    </a:moveTo>
                    <a:lnTo>
                      <a:pt x="68" y="66"/>
                    </a:lnTo>
                    <a:lnTo>
                      <a:pt x="67" y="67"/>
                    </a:lnTo>
                    <a:lnTo>
                      <a:pt x="60" y="60"/>
                    </a:lnTo>
                    <a:lnTo>
                      <a:pt x="69" y="65"/>
                    </a:lnTo>
                    <a:close/>
                    <a:moveTo>
                      <a:pt x="51" y="56"/>
                    </a:moveTo>
                    <a:lnTo>
                      <a:pt x="55" y="51"/>
                    </a:lnTo>
                    <a:lnTo>
                      <a:pt x="72" y="58"/>
                    </a:lnTo>
                    <a:lnTo>
                      <a:pt x="69" y="65"/>
                    </a:lnTo>
                    <a:lnTo>
                      <a:pt x="51" y="56"/>
                    </a:lnTo>
                    <a:close/>
                    <a:moveTo>
                      <a:pt x="55" y="51"/>
                    </a:moveTo>
                    <a:lnTo>
                      <a:pt x="56" y="47"/>
                    </a:lnTo>
                    <a:lnTo>
                      <a:pt x="59" y="46"/>
                    </a:lnTo>
                    <a:lnTo>
                      <a:pt x="64" y="54"/>
                    </a:lnTo>
                    <a:lnTo>
                      <a:pt x="55" y="51"/>
                    </a:lnTo>
                    <a:close/>
                    <a:moveTo>
                      <a:pt x="59" y="46"/>
                    </a:moveTo>
                    <a:lnTo>
                      <a:pt x="66" y="43"/>
                    </a:lnTo>
                    <a:lnTo>
                      <a:pt x="74" y="59"/>
                    </a:lnTo>
                    <a:lnTo>
                      <a:pt x="68" y="63"/>
                    </a:lnTo>
                    <a:lnTo>
                      <a:pt x="59" y="46"/>
                    </a:lnTo>
                    <a:close/>
                    <a:moveTo>
                      <a:pt x="79" y="52"/>
                    </a:moveTo>
                    <a:lnTo>
                      <a:pt x="79" y="57"/>
                    </a:lnTo>
                    <a:lnTo>
                      <a:pt x="74" y="59"/>
                    </a:lnTo>
                    <a:lnTo>
                      <a:pt x="70" y="52"/>
                    </a:lnTo>
                    <a:lnTo>
                      <a:pt x="79" y="52"/>
                    </a:lnTo>
                    <a:close/>
                    <a:moveTo>
                      <a:pt x="60" y="52"/>
                    </a:moveTo>
                    <a:lnTo>
                      <a:pt x="60" y="48"/>
                    </a:lnTo>
                    <a:lnTo>
                      <a:pt x="79" y="48"/>
                    </a:lnTo>
                    <a:lnTo>
                      <a:pt x="79" y="52"/>
                    </a:lnTo>
                    <a:lnTo>
                      <a:pt x="60" y="52"/>
                    </a:lnTo>
                    <a:close/>
                    <a:moveTo>
                      <a:pt x="60" y="48"/>
                    </a:moveTo>
                    <a:lnTo>
                      <a:pt x="60" y="44"/>
                    </a:lnTo>
                    <a:lnTo>
                      <a:pt x="63" y="42"/>
                    </a:lnTo>
                    <a:lnTo>
                      <a:pt x="70" y="48"/>
                    </a:lnTo>
                    <a:lnTo>
                      <a:pt x="60" y="48"/>
                    </a:lnTo>
                    <a:close/>
                    <a:moveTo>
                      <a:pt x="63" y="42"/>
                    </a:moveTo>
                    <a:lnTo>
                      <a:pt x="66" y="38"/>
                    </a:lnTo>
                    <a:lnTo>
                      <a:pt x="80" y="52"/>
                    </a:lnTo>
                    <a:lnTo>
                      <a:pt x="77" y="55"/>
                    </a:lnTo>
                    <a:lnTo>
                      <a:pt x="63" y="42"/>
                    </a:lnTo>
                    <a:close/>
                    <a:moveTo>
                      <a:pt x="81" y="49"/>
                    </a:moveTo>
                    <a:lnTo>
                      <a:pt x="81" y="51"/>
                    </a:lnTo>
                    <a:lnTo>
                      <a:pt x="80" y="52"/>
                    </a:lnTo>
                    <a:lnTo>
                      <a:pt x="72" y="45"/>
                    </a:lnTo>
                    <a:lnTo>
                      <a:pt x="81" y="49"/>
                    </a:lnTo>
                    <a:close/>
                    <a:moveTo>
                      <a:pt x="65" y="41"/>
                    </a:moveTo>
                    <a:lnTo>
                      <a:pt x="68" y="34"/>
                    </a:lnTo>
                    <a:lnTo>
                      <a:pt x="85" y="43"/>
                    </a:lnTo>
                    <a:lnTo>
                      <a:pt x="81" y="49"/>
                    </a:lnTo>
                    <a:lnTo>
                      <a:pt x="65" y="41"/>
                    </a:lnTo>
                    <a:close/>
                    <a:moveTo>
                      <a:pt x="86" y="38"/>
                    </a:moveTo>
                    <a:lnTo>
                      <a:pt x="86" y="41"/>
                    </a:lnTo>
                    <a:lnTo>
                      <a:pt x="85" y="43"/>
                    </a:lnTo>
                    <a:lnTo>
                      <a:pt x="76" y="38"/>
                    </a:lnTo>
                    <a:lnTo>
                      <a:pt x="86" y="38"/>
                    </a:lnTo>
                    <a:close/>
                    <a:moveTo>
                      <a:pt x="67" y="38"/>
                    </a:moveTo>
                    <a:lnTo>
                      <a:pt x="67" y="35"/>
                    </a:lnTo>
                    <a:lnTo>
                      <a:pt x="86" y="35"/>
                    </a:lnTo>
                    <a:lnTo>
                      <a:pt x="86" y="38"/>
                    </a:lnTo>
                    <a:lnTo>
                      <a:pt x="67" y="38"/>
                    </a:lnTo>
                    <a:close/>
                    <a:moveTo>
                      <a:pt x="67" y="35"/>
                    </a:moveTo>
                    <a:lnTo>
                      <a:pt x="67" y="28"/>
                    </a:lnTo>
                    <a:lnTo>
                      <a:pt x="86" y="28"/>
                    </a:lnTo>
                    <a:lnTo>
                      <a:pt x="86" y="35"/>
                    </a:lnTo>
                    <a:lnTo>
                      <a:pt x="67" y="35"/>
                    </a:lnTo>
                    <a:close/>
                    <a:moveTo>
                      <a:pt x="67" y="28"/>
                    </a:moveTo>
                    <a:lnTo>
                      <a:pt x="67" y="26"/>
                    </a:lnTo>
                    <a:lnTo>
                      <a:pt x="86" y="26"/>
                    </a:lnTo>
                    <a:lnTo>
                      <a:pt x="86" y="28"/>
                    </a:lnTo>
                    <a:lnTo>
                      <a:pt x="67" y="28"/>
                    </a:lnTo>
                    <a:close/>
                    <a:moveTo>
                      <a:pt x="82" y="19"/>
                    </a:moveTo>
                    <a:lnTo>
                      <a:pt x="86" y="22"/>
                    </a:lnTo>
                    <a:lnTo>
                      <a:pt x="86" y="26"/>
                    </a:lnTo>
                    <a:lnTo>
                      <a:pt x="76" y="26"/>
                    </a:lnTo>
                    <a:lnTo>
                      <a:pt x="82" y="19"/>
                    </a:lnTo>
                    <a:close/>
                    <a:moveTo>
                      <a:pt x="69" y="33"/>
                    </a:moveTo>
                    <a:lnTo>
                      <a:pt x="66" y="30"/>
                    </a:lnTo>
                    <a:lnTo>
                      <a:pt x="80" y="16"/>
                    </a:lnTo>
                    <a:lnTo>
                      <a:pt x="82" y="19"/>
                    </a:lnTo>
                    <a:lnTo>
                      <a:pt x="69" y="33"/>
                    </a:lnTo>
                    <a:close/>
                    <a:moveTo>
                      <a:pt x="79" y="16"/>
                    </a:moveTo>
                    <a:lnTo>
                      <a:pt x="80" y="16"/>
                    </a:lnTo>
                    <a:lnTo>
                      <a:pt x="72" y="23"/>
                    </a:lnTo>
                    <a:lnTo>
                      <a:pt x="79" y="16"/>
                    </a:lnTo>
                    <a:close/>
                    <a:moveTo>
                      <a:pt x="66" y="30"/>
                    </a:moveTo>
                    <a:lnTo>
                      <a:pt x="63" y="26"/>
                    </a:lnTo>
                    <a:lnTo>
                      <a:pt x="77" y="13"/>
                    </a:lnTo>
                    <a:lnTo>
                      <a:pt x="79" y="16"/>
                    </a:lnTo>
                    <a:lnTo>
                      <a:pt x="66" y="30"/>
                    </a:lnTo>
                    <a:close/>
                    <a:moveTo>
                      <a:pt x="63" y="26"/>
                    </a:moveTo>
                    <a:lnTo>
                      <a:pt x="54" y="16"/>
                    </a:lnTo>
                    <a:lnTo>
                      <a:pt x="63" y="26"/>
                    </a:lnTo>
                    <a:lnTo>
                      <a:pt x="70" y="20"/>
                    </a:lnTo>
                    <a:lnTo>
                      <a:pt x="63" y="26"/>
                    </a:lnTo>
                    <a:close/>
                    <a:moveTo>
                      <a:pt x="63" y="26"/>
                    </a:moveTo>
                    <a:lnTo>
                      <a:pt x="60" y="23"/>
                    </a:lnTo>
                    <a:lnTo>
                      <a:pt x="74" y="10"/>
                    </a:lnTo>
                    <a:lnTo>
                      <a:pt x="77" y="13"/>
                    </a:lnTo>
                    <a:lnTo>
                      <a:pt x="63" y="26"/>
                    </a:lnTo>
                    <a:close/>
                    <a:moveTo>
                      <a:pt x="60" y="23"/>
                    </a:moveTo>
                    <a:lnTo>
                      <a:pt x="57" y="20"/>
                    </a:lnTo>
                    <a:lnTo>
                      <a:pt x="70" y="6"/>
                    </a:lnTo>
                    <a:lnTo>
                      <a:pt x="74" y="10"/>
                    </a:lnTo>
                    <a:lnTo>
                      <a:pt x="60" y="23"/>
                    </a:lnTo>
                    <a:close/>
                    <a:moveTo>
                      <a:pt x="64" y="3"/>
                    </a:moveTo>
                    <a:lnTo>
                      <a:pt x="67" y="3"/>
                    </a:lnTo>
                    <a:lnTo>
                      <a:pt x="70" y="6"/>
                    </a:lnTo>
                    <a:lnTo>
                      <a:pt x="64" y="13"/>
                    </a:lnTo>
                    <a:lnTo>
                      <a:pt x="64" y="3"/>
                    </a:lnTo>
                    <a:close/>
                    <a:moveTo>
                      <a:pt x="64" y="23"/>
                    </a:moveTo>
                    <a:lnTo>
                      <a:pt x="60" y="23"/>
                    </a:lnTo>
                    <a:lnTo>
                      <a:pt x="60" y="3"/>
                    </a:lnTo>
                    <a:lnTo>
                      <a:pt x="64" y="3"/>
                    </a:lnTo>
                    <a:lnTo>
                      <a:pt x="64" y="23"/>
                    </a:lnTo>
                    <a:close/>
                    <a:moveTo>
                      <a:pt x="60" y="23"/>
                    </a:moveTo>
                    <a:lnTo>
                      <a:pt x="58" y="23"/>
                    </a:lnTo>
                    <a:lnTo>
                      <a:pt x="56" y="22"/>
                    </a:lnTo>
                    <a:lnTo>
                      <a:pt x="60" y="13"/>
                    </a:lnTo>
                    <a:lnTo>
                      <a:pt x="60" y="23"/>
                    </a:lnTo>
                    <a:close/>
                    <a:moveTo>
                      <a:pt x="56" y="22"/>
                    </a:moveTo>
                    <a:lnTo>
                      <a:pt x="49" y="19"/>
                    </a:lnTo>
                    <a:lnTo>
                      <a:pt x="58" y="1"/>
                    </a:lnTo>
                    <a:lnTo>
                      <a:pt x="65" y="4"/>
                    </a:lnTo>
                    <a:lnTo>
                      <a:pt x="56" y="22"/>
                    </a:lnTo>
                    <a:close/>
                    <a:moveTo>
                      <a:pt x="54" y="0"/>
                    </a:moveTo>
                    <a:lnTo>
                      <a:pt x="56" y="0"/>
                    </a:lnTo>
                    <a:lnTo>
                      <a:pt x="58" y="1"/>
                    </a:lnTo>
                    <a:lnTo>
                      <a:pt x="54" y="10"/>
                    </a:lnTo>
                    <a:lnTo>
                      <a:pt x="54" y="0"/>
                    </a:lnTo>
                    <a:close/>
                    <a:moveTo>
                      <a:pt x="54" y="20"/>
                    </a:moveTo>
                    <a:lnTo>
                      <a:pt x="50" y="20"/>
                    </a:lnTo>
                    <a:lnTo>
                      <a:pt x="50" y="0"/>
                    </a:lnTo>
                    <a:lnTo>
                      <a:pt x="54" y="0"/>
                    </a:lnTo>
                    <a:lnTo>
                      <a:pt x="54" y="20"/>
                    </a:lnTo>
                    <a:close/>
                    <a:moveTo>
                      <a:pt x="50" y="20"/>
                    </a:moveTo>
                    <a:lnTo>
                      <a:pt x="44" y="20"/>
                    </a:lnTo>
                    <a:lnTo>
                      <a:pt x="44" y="0"/>
                    </a:lnTo>
                    <a:lnTo>
                      <a:pt x="50" y="0"/>
                    </a:lnTo>
                    <a:lnTo>
                      <a:pt x="50" y="20"/>
                    </a:lnTo>
                    <a:close/>
                    <a:moveTo>
                      <a:pt x="37" y="3"/>
                    </a:moveTo>
                    <a:lnTo>
                      <a:pt x="40" y="0"/>
                    </a:lnTo>
                    <a:lnTo>
                      <a:pt x="44" y="0"/>
                    </a:lnTo>
                    <a:lnTo>
                      <a:pt x="44" y="10"/>
                    </a:lnTo>
                    <a:lnTo>
                      <a:pt x="37" y="3"/>
                    </a:lnTo>
                    <a:close/>
                    <a:moveTo>
                      <a:pt x="51" y="16"/>
                    </a:moveTo>
                    <a:lnTo>
                      <a:pt x="48" y="20"/>
                    </a:lnTo>
                    <a:lnTo>
                      <a:pt x="34" y="6"/>
                    </a:lnTo>
                    <a:lnTo>
                      <a:pt x="37" y="3"/>
                    </a:lnTo>
                    <a:lnTo>
                      <a:pt x="51" y="16"/>
                    </a:lnTo>
                    <a:close/>
                    <a:moveTo>
                      <a:pt x="48" y="20"/>
                    </a:moveTo>
                    <a:lnTo>
                      <a:pt x="45" y="23"/>
                    </a:lnTo>
                    <a:lnTo>
                      <a:pt x="42" y="23"/>
                    </a:lnTo>
                    <a:lnTo>
                      <a:pt x="42" y="13"/>
                    </a:lnTo>
                    <a:lnTo>
                      <a:pt x="48" y="20"/>
                    </a:lnTo>
                    <a:close/>
                    <a:moveTo>
                      <a:pt x="42" y="23"/>
                    </a:moveTo>
                    <a:lnTo>
                      <a:pt x="35" y="23"/>
                    </a:lnTo>
                    <a:lnTo>
                      <a:pt x="35" y="3"/>
                    </a:lnTo>
                    <a:lnTo>
                      <a:pt x="42" y="3"/>
                    </a:lnTo>
                    <a:lnTo>
                      <a:pt x="42" y="23"/>
                    </a:lnTo>
                    <a:close/>
                    <a:moveTo>
                      <a:pt x="31" y="4"/>
                    </a:moveTo>
                    <a:lnTo>
                      <a:pt x="33" y="3"/>
                    </a:lnTo>
                    <a:lnTo>
                      <a:pt x="35" y="3"/>
                    </a:lnTo>
                    <a:lnTo>
                      <a:pt x="35" y="13"/>
                    </a:lnTo>
                    <a:lnTo>
                      <a:pt x="31" y="4"/>
                    </a:lnTo>
                    <a:close/>
                    <a:moveTo>
                      <a:pt x="39" y="22"/>
                    </a:moveTo>
                    <a:lnTo>
                      <a:pt x="33" y="25"/>
                    </a:lnTo>
                    <a:lnTo>
                      <a:pt x="24" y="8"/>
                    </a:lnTo>
                    <a:lnTo>
                      <a:pt x="31" y="4"/>
                    </a:lnTo>
                    <a:lnTo>
                      <a:pt x="39" y="22"/>
                    </a:lnTo>
                    <a:close/>
                    <a:moveTo>
                      <a:pt x="22" y="10"/>
                    </a:moveTo>
                    <a:lnTo>
                      <a:pt x="23" y="9"/>
                    </a:lnTo>
                    <a:lnTo>
                      <a:pt x="24" y="8"/>
                    </a:lnTo>
                    <a:lnTo>
                      <a:pt x="28" y="16"/>
                    </a:lnTo>
                    <a:lnTo>
                      <a:pt x="22" y="10"/>
                    </a:lnTo>
                    <a:close/>
                    <a:moveTo>
                      <a:pt x="35" y="23"/>
                    </a:moveTo>
                    <a:lnTo>
                      <a:pt x="32" y="26"/>
                    </a:lnTo>
                    <a:lnTo>
                      <a:pt x="18" y="13"/>
                    </a:lnTo>
                    <a:lnTo>
                      <a:pt x="22" y="10"/>
                    </a:lnTo>
                    <a:lnTo>
                      <a:pt x="35" y="23"/>
                    </a:lnTo>
                    <a:close/>
                    <a:moveTo>
                      <a:pt x="32" y="26"/>
                    </a:moveTo>
                    <a:lnTo>
                      <a:pt x="32" y="26"/>
                    </a:lnTo>
                    <a:lnTo>
                      <a:pt x="25" y="20"/>
                    </a:lnTo>
                    <a:lnTo>
                      <a:pt x="32" y="26"/>
                    </a:lnTo>
                    <a:close/>
                    <a:moveTo>
                      <a:pt x="32" y="26"/>
                    </a:moveTo>
                    <a:lnTo>
                      <a:pt x="28" y="30"/>
                    </a:lnTo>
                    <a:lnTo>
                      <a:pt x="15" y="16"/>
                    </a:lnTo>
                    <a:lnTo>
                      <a:pt x="18" y="13"/>
                    </a:lnTo>
                    <a:lnTo>
                      <a:pt x="32" y="26"/>
                    </a:lnTo>
                    <a:close/>
                    <a:moveTo>
                      <a:pt x="15" y="16"/>
                    </a:moveTo>
                    <a:lnTo>
                      <a:pt x="11" y="21"/>
                    </a:lnTo>
                    <a:lnTo>
                      <a:pt x="15" y="16"/>
                    </a:lnTo>
                    <a:lnTo>
                      <a:pt x="22" y="23"/>
                    </a:lnTo>
                    <a:lnTo>
                      <a:pt x="15" y="16"/>
                    </a:lnTo>
                    <a:close/>
                    <a:moveTo>
                      <a:pt x="28" y="30"/>
                    </a:moveTo>
                    <a:lnTo>
                      <a:pt x="23" y="36"/>
                    </a:lnTo>
                    <a:lnTo>
                      <a:pt x="8" y="22"/>
                    </a:lnTo>
                    <a:lnTo>
                      <a:pt x="15" y="16"/>
                    </a:lnTo>
                    <a:lnTo>
                      <a:pt x="28" y="30"/>
                    </a:lnTo>
                    <a:close/>
                    <a:moveTo>
                      <a:pt x="8" y="22"/>
                    </a:moveTo>
                    <a:lnTo>
                      <a:pt x="18" y="13"/>
                    </a:lnTo>
                    <a:lnTo>
                      <a:pt x="8" y="22"/>
                    </a:lnTo>
                    <a:lnTo>
                      <a:pt x="16" y="28"/>
                    </a:lnTo>
                    <a:lnTo>
                      <a:pt x="8" y="22"/>
                    </a:lnTo>
                    <a:close/>
                    <a:moveTo>
                      <a:pt x="23" y="35"/>
                    </a:moveTo>
                    <a:lnTo>
                      <a:pt x="20" y="38"/>
                    </a:lnTo>
                    <a:lnTo>
                      <a:pt x="6" y="25"/>
                    </a:lnTo>
                    <a:lnTo>
                      <a:pt x="8" y="22"/>
                    </a:lnTo>
                    <a:lnTo>
                      <a:pt x="23" y="35"/>
                    </a:lnTo>
                    <a:close/>
                    <a:moveTo>
                      <a:pt x="3" y="32"/>
                    </a:moveTo>
                    <a:lnTo>
                      <a:pt x="3" y="28"/>
                    </a:lnTo>
                    <a:lnTo>
                      <a:pt x="6" y="25"/>
                    </a:lnTo>
                    <a:lnTo>
                      <a:pt x="13" y="32"/>
                    </a:lnTo>
                    <a:lnTo>
                      <a:pt x="3" y="32"/>
                    </a:lnTo>
                    <a:close/>
                    <a:moveTo>
                      <a:pt x="22" y="32"/>
                    </a:moveTo>
                    <a:lnTo>
                      <a:pt x="22" y="35"/>
                    </a:lnTo>
                    <a:lnTo>
                      <a:pt x="3" y="35"/>
                    </a:lnTo>
                    <a:lnTo>
                      <a:pt x="3" y="32"/>
                    </a:lnTo>
                    <a:lnTo>
                      <a:pt x="22" y="32"/>
                    </a:lnTo>
                    <a:close/>
                    <a:moveTo>
                      <a:pt x="22" y="35"/>
                    </a:moveTo>
                    <a:lnTo>
                      <a:pt x="22" y="37"/>
                    </a:lnTo>
                    <a:lnTo>
                      <a:pt x="21" y="40"/>
                    </a:lnTo>
                    <a:lnTo>
                      <a:pt x="13" y="35"/>
                    </a:lnTo>
                    <a:lnTo>
                      <a:pt x="22" y="35"/>
                    </a:lnTo>
                    <a:close/>
                    <a:moveTo>
                      <a:pt x="21" y="40"/>
                    </a:moveTo>
                    <a:lnTo>
                      <a:pt x="18" y="46"/>
                    </a:lnTo>
                    <a:lnTo>
                      <a:pt x="1" y="37"/>
                    </a:lnTo>
                    <a:lnTo>
                      <a:pt x="4" y="31"/>
                    </a:lnTo>
                    <a:lnTo>
                      <a:pt x="21" y="40"/>
                    </a:lnTo>
                    <a:close/>
                    <a:moveTo>
                      <a:pt x="0" y="42"/>
                    </a:moveTo>
                    <a:lnTo>
                      <a:pt x="0" y="40"/>
                    </a:lnTo>
                    <a:lnTo>
                      <a:pt x="1" y="37"/>
                    </a:lnTo>
                    <a:lnTo>
                      <a:pt x="10" y="42"/>
                    </a:lnTo>
                    <a:lnTo>
                      <a:pt x="0" y="42"/>
                    </a:lnTo>
                    <a:close/>
                    <a:moveTo>
                      <a:pt x="18" y="42"/>
                    </a:moveTo>
                    <a:lnTo>
                      <a:pt x="18" y="45"/>
                    </a:lnTo>
                    <a:lnTo>
                      <a:pt x="0" y="45"/>
                    </a:lnTo>
                    <a:lnTo>
                      <a:pt x="0" y="42"/>
                    </a:lnTo>
                    <a:lnTo>
                      <a:pt x="18" y="42"/>
                    </a:lnTo>
                    <a:close/>
                    <a:moveTo>
                      <a:pt x="18" y="45"/>
                    </a:moveTo>
                    <a:lnTo>
                      <a:pt x="18" y="48"/>
                    </a:lnTo>
                    <a:lnTo>
                      <a:pt x="0" y="48"/>
                    </a:lnTo>
                    <a:lnTo>
                      <a:pt x="0" y="45"/>
                    </a:lnTo>
                    <a:lnTo>
                      <a:pt x="18" y="45"/>
                    </a:lnTo>
                    <a:close/>
                    <a:moveTo>
                      <a:pt x="18" y="48"/>
                    </a:moveTo>
                    <a:lnTo>
                      <a:pt x="18" y="54"/>
                    </a:lnTo>
                    <a:lnTo>
                      <a:pt x="0" y="54"/>
                    </a:lnTo>
                    <a:lnTo>
                      <a:pt x="0" y="48"/>
                    </a:lnTo>
                    <a:lnTo>
                      <a:pt x="18" y="48"/>
                    </a:lnTo>
                    <a:close/>
                    <a:moveTo>
                      <a:pt x="3" y="62"/>
                    </a:moveTo>
                    <a:lnTo>
                      <a:pt x="0" y="58"/>
                    </a:lnTo>
                    <a:lnTo>
                      <a:pt x="0" y="54"/>
                    </a:lnTo>
                    <a:lnTo>
                      <a:pt x="10" y="54"/>
                    </a:lnTo>
                    <a:lnTo>
                      <a:pt x="3" y="62"/>
                    </a:lnTo>
                    <a:close/>
                    <a:moveTo>
                      <a:pt x="16" y="47"/>
                    </a:moveTo>
                    <a:lnTo>
                      <a:pt x="20" y="51"/>
                    </a:lnTo>
                    <a:lnTo>
                      <a:pt x="6" y="64"/>
                    </a:lnTo>
                    <a:lnTo>
                      <a:pt x="3" y="62"/>
                    </a:lnTo>
                    <a:lnTo>
                      <a:pt x="16" y="47"/>
                    </a:lnTo>
                    <a:close/>
                    <a:moveTo>
                      <a:pt x="20" y="51"/>
                    </a:moveTo>
                    <a:lnTo>
                      <a:pt x="10" y="42"/>
                    </a:lnTo>
                    <a:lnTo>
                      <a:pt x="20" y="51"/>
                    </a:lnTo>
                    <a:lnTo>
                      <a:pt x="13" y="57"/>
                    </a:lnTo>
                    <a:lnTo>
                      <a:pt x="20" y="51"/>
                    </a:lnTo>
                    <a:close/>
                    <a:moveTo>
                      <a:pt x="20" y="51"/>
                    </a:moveTo>
                    <a:lnTo>
                      <a:pt x="23" y="54"/>
                    </a:lnTo>
                    <a:lnTo>
                      <a:pt x="8" y="67"/>
                    </a:lnTo>
                    <a:lnTo>
                      <a:pt x="6" y="64"/>
                    </a:lnTo>
                    <a:lnTo>
                      <a:pt x="20" y="51"/>
                    </a:lnTo>
                    <a:close/>
                    <a:moveTo>
                      <a:pt x="8" y="67"/>
                    </a:moveTo>
                    <a:lnTo>
                      <a:pt x="8" y="67"/>
                    </a:lnTo>
                    <a:lnTo>
                      <a:pt x="16" y="60"/>
                    </a:lnTo>
                    <a:lnTo>
                      <a:pt x="8" y="67"/>
                    </a:lnTo>
                    <a:close/>
                    <a:moveTo>
                      <a:pt x="23" y="54"/>
                    </a:moveTo>
                    <a:lnTo>
                      <a:pt x="25" y="57"/>
                    </a:lnTo>
                    <a:lnTo>
                      <a:pt x="12" y="70"/>
                    </a:lnTo>
                    <a:lnTo>
                      <a:pt x="8" y="67"/>
                    </a:lnTo>
                    <a:lnTo>
                      <a:pt x="23" y="54"/>
                    </a:lnTo>
                    <a:close/>
                    <a:moveTo>
                      <a:pt x="25" y="57"/>
                    </a:moveTo>
                    <a:lnTo>
                      <a:pt x="35" y="67"/>
                    </a:lnTo>
                    <a:lnTo>
                      <a:pt x="26" y="57"/>
                    </a:lnTo>
                    <a:lnTo>
                      <a:pt x="18" y="64"/>
                    </a:lnTo>
                    <a:lnTo>
                      <a:pt x="25" y="57"/>
                    </a:lnTo>
                    <a:close/>
                    <a:moveTo>
                      <a:pt x="26" y="57"/>
                    </a:moveTo>
                    <a:lnTo>
                      <a:pt x="28" y="60"/>
                    </a:lnTo>
                    <a:lnTo>
                      <a:pt x="15" y="74"/>
                    </a:lnTo>
                    <a:lnTo>
                      <a:pt x="12" y="70"/>
                    </a:lnTo>
                    <a:lnTo>
                      <a:pt x="26" y="57"/>
                    </a:lnTo>
                    <a:close/>
                    <a:moveTo>
                      <a:pt x="22" y="77"/>
                    </a:moveTo>
                    <a:lnTo>
                      <a:pt x="18" y="77"/>
                    </a:lnTo>
                    <a:lnTo>
                      <a:pt x="15" y="74"/>
                    </a:lnTo>
                    <a:lnTo>
                      <a:pt x="22" y="67"/>
                    </a:lnTo>
                    <a:lnTo>
                      <a:pt x="22" y="77"/>
                    </a:lnTo>
                    <a:close/>
                    <a:moveTo>
                      <a:pt x="22" y="57"/>
                    </a:moveTo>
                    <a:lnTo>
                      <a:pt x="25" y="57"/>
                    </a:lnTo>
                    <a:lnTo>
                      <a:pt x="25" y="77"/>
                    </a:lnTo>
                    <a:lnTo>
                      <a:pt x="22" y="77"/>
                    </a:lnTo>
                    <a:lnTo>
                      <a:pt x="22" y="57"/>
                    </a:lnTo>
                    <a:close/>
                    <a:moveTo>
                      <a:pt x="25" y="57"/>
                    </a:moveTo>
                    <a:lnTo>
                      <a:pt x="32" y="57"/>
                    </a:lnTo>
                    <a:lnTo>
                      <a:pt x="32" y="77"/>
                    </a:lnTo>
                    <a:lnTo>
                      <a:pt x="25" y="77"/>
                    </a:lnTo>
                    <a:lnTo>
                      <a:pt x="25" y="57"/>
                    </a:lnTo>
                    <a:close/>
                    <a:moveTo>
                      <a:pt x="32" y="57"/>
                    </a:moveTo>
                    <a:lnTo>
                      <a:pt x="35" y="57"/>
                    </a:lnTo>
                    <a:lnTo>
                      <a:pt x="35" y="77"/>
                    </a:lnTo>
                    <a:lnTo>
                      <a:pt x="32" y="77"/>
                    </a:lnTo>
                    <a:lnTo>
                      <a:pt x="32" y="57"/>
                    </a:lnTo>
                    <a:close/>
                    <a:moveTo>
                      <a:pt x="35" y="57"/>
                    </a:moveTo>
                    <a:lnTo>
                      <a:pt x="42" y="57"/>
                    </a:lnTo>
                    <a:lnTo>
                      <a:pt x="42" y="77"/>
                    </a:lnTo>
                    <a:lnTo>
                      <a:pt x="35" y="77"/>
                    </a:lnTo>
                    <a:lnTo>
                      <a:pt x="35" y="57"/>
                    </a:lnTo>
                    <a:close/>
                    <a:moveTo>
                      <a:pt x="42" y="57"/>
                    </a:moveTo>
                    <a:lnTo>
                      <a:pt x="44" y="57"/>
                    </a:lnTo>
                    <a:lnTo>
                      <a:pt x="44" y="77"/>
                    </a:lnTo>
                    <a:lnTo>
                      <a:pt x="42" y="77"/>
                    </a:lnTo>
                    <a:lnTo>
                      <a:pt x="42" y="57"/>
                    </a:lnTo>
                    <a:close/>
                    <a:moveTo>
                      <a:pt x="48" y="76"/>
                    </a:moveTo>
                    <a:lnTo>
                      <a:pt x="46" y="77"/>
                    </a:lnTo>
                    <a:lnTo>
                      <a:pt x="44" y="77"/>
                    </a:lnTo>
                    <a:lnTo>
                      <a:pt x="44" y="67"/>
                    </a:lnTo>
                    <a:lnTo>
                      <a:pt x="48" y="76"/>
                    </a:lnTo>
                    <a:close/>
                    <a:moveTo>
                      <a:pt x="40" y="58"/>
                    </a:moveTo>
                    <a:lnTo>
                      <a:pt x="46" y="55"/>
                    </a:lnTo>
                    <a:lnTo>
                      <a:pt x="55" y="73"/>
                    </a:lnTo>
                    <a:lnTo>
                      <a:pt x="48" y="76"/>
                    </a:lnTo>
                    <a:lnTo>
                      <a:pt x="40" y="58"/>
                    </a:lnTo>
                    <a:close/>
                    <a:moveTo>
                      <a:pt x="46" y="55"/>
                    </a:moveTo>
                    <a:lnTo>
                      <a:pt x="48" y="54"/>
                    </a:lnTo>
                    <a:lnTo>
                      <a:pt x="50" y="54"/>
                    </a:lnTo>
                    <a:lnTo>
                      <a:pt x="50" y="64"/>
                    </a:lnTo>
                    <a:lnTo>
                      <a:pt x="46" y="55"/>
                    </a:lnTo>
                    <a:close/>
                    <a:moveTo>
                      <a:pt x="50" y="54"/>
                    </a:moveTo>
                    <a:lnTo>
                      <a:pt x="57" y="54"/>
                    </a:lnTo>
                    <a:lnTo>
                      <a:pt x="57" y="74"/>
                    </a:lnTo>
                    <a:lnTo>
                      <a:pt x="50" y="74"/>
                    </a:lnTo>
                    <a:lnTo>
                      <a:pt x="50"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32" name="Freeform 419">
                <a:extLst>
                  <a:ext uri="{FF2B5EF4-FFF2-40B4-BE49-F238E27FC236}">
                    <a16:creationId xmlns:a16="http://schemas.microsoft.com/office/drawing/2014/main" id="{AAE6088A-DE57-4EDB-9071-FC9F5D867000}"/>
                  </a:ext>
                </a:extLst>
              </p:cNvPr>
              <p:cNvSpPr>
                <a:spLocks/>
              </p:cNvSpPr>
              <p:nvPr/>
            </p:nvSpPr>
            <p:spPr bwMode="auto">
              <a:xfrm>
                <a:off x="3311" y="3237"/>
                <a:ext cx="16" cy="14"/>
              </a:xfrm>
              <a:custGeom>
                <a:avLst/>
                <a:gdLst>
                  <a:gd name="T0" fmla="*/ 11 w 64"/>
                  <a:gd name="T1" fmla="*/ 13 h 57"/>
                  <a:gd name="T2" fmla="*/ 13 w 64"/>
                  <a:gd name="T3" fmla="*/ 12 h 57"/>
                  <a:gd name="T4" fmla="*/ 14 w 64"/>
                  <a:gd name="T5" fmla="*/ 11 h 57"/>
                  <a:gd name="T6" fmla="*/ 14 w 64"/>
                  <a:gd name="T7" fmla="*/ 10 h 57"/>
                  <a:gd name="T8" fmla="*/ 15 w 64"/>
                  <a:gd name="T9" fmla="*/ 8 h 57"/>
                  <a:gd name="T10" fmla="*/ 16 w 64"/>
                  <a:gd name="T11" fmla="*/ 8 h 57"/>
                  <a:gd name="T12" fmla="*/ 16 w 64"/>
                  <a:gd name="T13" fmla="*/ 6 h 57"/>
                  <a:gd name="T14" fmla="*/ 16 w 64"/>
                  <a:gd name="T15" fmla="*/ 5 h 57"/>
                  <a:gd name="T16" fmla="*/ 16 w 64"/>
                  <a:gd name="T17" fmla="*/ 5 h 57"/>
                  <a:gd name="T18" fmla="*/ 16 w 64"/>
                  <a:gd name="T19" fmla="*/ 3 h 57"/>
                  <a:gd name="T20" fmla="*/ 15 w 64"/>
                  <a:gd name="T21" fmla="*/ 2 h 57"/>
                  <a:gd name="T22" fmla="*/ 15 w 64"/>
                  <a:gd name="T23" fmla="*/ 1 h 57"/>
                  <a:gd name="T24" fmla="*/ 14 w 64"/>
                  <a:gd name="T25" fmla="*/ 1 h 57"/>
                  <a:gd name="T26" fmla="*/ 14 w 64"/>
                  <a:gd name="T27" fmla="*/ 0 h 57"/>
                  <a:gd name="T28" fmla="*/ 12 w 64"/>
                  <a:gd name="T29" fmla="*/ 0 h 57"/>
                  <a:gd name="T30" fmla="*/ 11 w 64"/>
                  <a:gd name="T31" fmla="*/ 0 h 57"/>
                  <a:gd name="T32" fmla="*/ 10 w 64"/>
                  <a:gd name="T33" fmla="*/ 0 h 57"/>
                  <a:gd name="T34" fmla="*/ 9 w 64"/>
                  <a:gd name="T35" fmla="*/ 0 h 57"/>
                  <a:gd name="T36" fmla="*/ 7 w 64"/>
                  <a:gd name="T37" fmla="*/ 0 h 57"/>
                  <a:gd name="T38" fmla="*/ 6 w 64"/>
                  <a:gd name="T39" fmla="*/ 1 h 57"/>
                  <a:gd name="T40" fmla="*/ 5 w 64"/>
                  <a:gd name="T41" fmla="*/ 1 h 57"/>
                  <a:gd name="T42" fmla="*/ 3 w 64"/>
                  <a:gd name="T43" fmla="*/ 2 h 57"/>
                  <a:gd name="T44" fmla="*/ 3 w 64"/>
                  <a:gd name="T45" fmla="*/ 3 h 57"/>
                  <a:gd name="T46" fmla="*/ 2 w 64"/>
                  <a:gd name="T47" fmla="*/ 4 h 57"/>
                  <a:gd name="T48" fmla="*/ 1 w 64"/>
                  <a:gd name="T49" fmla="*/ 5 h 57"/>
                  <a:gd name="T50" fmla="*/ 0 w 64"/>
                  <a:gd name="T51" fmla="*/ 6 h 57"/>
                  <a:gd name="T52" fmla="*/ 0 w 64"/>
                  <a:gd name="T53" fmla="*/ 7 h 57"/>
                  <a:gd name="T54" fmla="*/ 0 w 64"/>
                  <a:gd name="T55" fmla="*/ 8 h 57"/>
                  <a:gd name="T56" fmla="*/ 0 w 64"/>
                  <a:gd name="T57" fmla="*/ 9 h 57"/>
                  <a:gd name="T58" fmla="*/ 0 w 64"/>
                  <a:gd name="T59" fmla="*/ 10 h 57"/>
                  <a:gd name="T60" fmla="*/ 0 w 64"/>
                  <a:gd name="T61" fmla="*/ 11 h 57"/>
                  <a:gd name="T62" fmla="*/ 1 w 64"/>
                  <a:gd name="T63" fmla="*/ 12 h 57"/>
                  <a:gd name="T64" fmla="*/ 2 w 64"/>
                  <a:gd name="T65" fmla="*/ 13 h 57"/>
                  <a:gd name="T66" fmla="*/ 3 w 64"/>
                  <a:gd name="T67" fmla="*/ 13 h 57"/>
                  <a:gd name="T68" fmla="*/ 4 w 64"/>
                  <a:gd name="T69" fmla="*/ 13 h 57"/>
                  <a:gd name="T70" fmla="*/ 5 w 64"/>
                  <a:gd name="T71" fmla="*/ 14 h 57"/>
                  <a:gd name="T72" fmla="*/ 6 w 64"/>
                  <a:gd name="T73" fmla="*/ 14 h 57"/>
                  <a:gd name="T74" fmla="*/ 7 w 64"/>
                  <a:gd name="T75" fmla="*/ 14 h 57"/>
                  <a:gd name="T76" fmla="*/ 9 w 64"/>
                  <a:gd name="T77" fmla="*/ 13 h 57"/>
                  <a:gd name="T78" fmla="*/ 10 w 64"/>
                  <a:gd name="T79" fmla="*/ 13 h 57"/>
                  <a:gd name="T80" fmla="*/ 11 w 64"/>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57"/>
                  <a:gd name="T125" fmla="*/ 64 w 64"/>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57">
                    <a:moveTo>
                      <a:pt x="45" y="51"/>
                    </a:moveTo>
                    <a:lnTo>
                      <a:pt x="51" y="47"/>
                    </a:lnTo>
                    <a:lnTo>
                      <a:pt x="54" y="44"/>
                    </a:lnTo>
                    <a:lnTo>
                      <a:pt x="57" y="41"/>
                    </a:lnTo>
                    <a:lnTo>
                      <a:pt x="61" y="34"/>
                    </a:lnTo>
                    <a:lnTo>
                      <a:pt x="64" y="31"/>
                    </a:lnTo>
                    <a:lnTo>
                      <a:pt x="64" y="25"/>
                    </a:lnTo>
                    <a:lnTo>
                      <a:pt x="64" y="22"/>
                    </a:lnTo>
                    <a:lnTo>
                      <a:pt x="64" y="19"/>
                    </a:lnTo>
                    <a:lnTo>
                      <a:pt x="64" y="12"/>
                    </a:lnTo>
                    <a:lnTo>
                      <a:pt x="61" y="9"/>
                    </a:lnTo>
                    <a:lnTo>
                      <a:pt x="61" y="5"/>
                    </a:lnTo>
                    <a:lnTo>
                      <a:pt x="57" y="3"/>
                    </a:lnTo>
                    <a:lnTo>
                      <a:pt x="54" y="0"/>
                    </a:lnTo>
                    <a:lnTo>
                      <a:pt x="48" y="0"/>
                    </a:lnTo>
                    <a:lnTo>
                      <a:pt x="45" y="0"/>
                    </a:lnTo>
                    <a:lnTo>
                      <a:pt x="39" y="0"/>
                    </a:lnTo>
                    <a:lnTo>
                      <a:pt x="35" y="0"/>
                    </a:lnTo>
                    <a:lnTo>
                      <a:pt x="29" y="0"/>
                    </a:lnTo>
                    <a:lnTo>
                      <a:pt x="22" y="3"/>
                    </a:lnTo>
                    <a:lnTo>
                      <a:pt x="19" y="5"/>
                    </a:lnTo>
                    <a:lnTo>
                      <a:pt x="13" y="9"/>
                    </a:lnTo>
                    <a:lnTo>
                      <a:pt x="10" y="12"/>
                    </a:lnTo>
                    <a:lnTo>
                      <a:pt x="7" y="15"/>
                    </a:lnTo>
                    <a:lnTo>
                      <a:pt x="3" y="19"/>
                    </a:lnTo>
                    <a:lnTo>
                      <a:pt x="0" y="25"/>
                    </a:lnTo>
                    <a:lnTo>
                      <a:pt x="0" y="29"/>
                    </a:lnTo>
                    <a:lnTo>
                      <a:pt x="0" y="31"/>
                    </a:lnTo>
                    <a:lnTo>
                      <a:pt x="0" y="37"/>
                    </a:lnTo>
                    <a:lnTo>
                      <a:pt x="0" y="41"/>
                    </a:lnTo>
                    <a:lnTo>
                      <a:pt x="0" y="44"/>
                    </a:lnTo>
                    <a:lnTo>
                      <a:pt x="3" y="47"/>
                    </a:lnTo>
                    <a:lnTo>
                      <a:pt x="7" y="51"/>
                    </a:lnTo>
                    <a:lnTo>
                      <a:pt x="10" y="54"/>
                    </a:lnTo>
                    <a:lnTo>
                      <a:pt x="17" y="54"/>
                    </a:lnTo>
                    <a:lnTo>
                      <a:pt x="19" y="57"/>
                    </a:lnTo>
                    <a:lnTo>
                      <a:pt x="25" y="57"/>
                    </a:lnTo>
                    <a:lnTo>
                      <a:pt x="29" y="57"/>
                    </a:lnTo>
                    <a:lnTo>
                      <a:pt x="35" y="54"/>
                    </a:lnTo>
                    <a:lnTo>
                      <a:pt x="39" y="54"/>
                    </a:lnTo>
                    <a:lnTo>
                      <a:pt x="45"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33" name="Freeform 420">
                <a:extLst>
                  <a:ext uri="{FF2B5EF4-FFF2-40B4-BE49-F238E27FC236}">
                    <a16:creationId xmlns:a16="http://schemas.microsoft.com/office/drawing/2014/main" id="{BDB7B046-C635-4781-AE08-D9EAA95D461C}"/>
                  </a:ext>
                </a:extLst>
              </p:cNvPr>
              <p:cNvSpPr>
                <a:spLocks noEditPoints="1"/>
              </p:cNvSpPr>
              <p:nvPr/>
            </p:nvSpPr>
            <p:spPr bwMode="auto">
              <a:xfrm>
                <a:off x="3308" y="3234"/>
                <a:ext cx="21" cy="20"/>
              </a:xfrm>
              <a:custGeom>
                <a:avLst/>
                <a:gdLst>
                  <a:gd name="T0" fmla="*/ 17 w 86"/>
                  <a:gd name="T1" fmla="*/ 17 h 76"/>
                  <a:gd name="T2" fmla="*/ 15 w 86"/>
                  <a:gd name="T3" fmla="*/ 12 h 76"/>
                  <a:gd name="T4" fmla="*/ 18 w 86"/>
                  <a:gd name="T5" fmla="*/ 16 h 76"/>
                  <a:gd name="T6" fmla="*/ 18 w 86"/>
                  <a:gd name="T7" fmla="*/ 16 h 76"/>
                  <a:gd name="T8" fmla="*/ 19 w 86"/>
                  <a:gd name="T9" fmla="*/ 14 h 76"/>
                  <a:gd name="T10" fmla="*/ 16 w 86"/>
                  <a:gd name="T11" fmla="*/ 11 h 76"/>
                  <a:gd name="T12" fmla="*/ 17 w 86"/>
                  <a:gd name="T13" fmla="*/ 9 h 76"/>
                  <a:gd name="T14" fmla="*/ 21 w 86"/>
                  <a:gd name="T15" fmla="*/ 13 h 76"/>
                  <a:gd name="T16" fmla="*/ 21 w 86"/>
                  <a:gd name="T17" fmla="*/ 11 h 76"/>
                  <a:gd name="T18" fmla="*/ 16 w 86"/>
                  <a:gd name="T19" fmla="*/ 9 h 76"/>
                  <a:gd name="T20" fmla="*/ 16 w 86"/>
                  <a:gd name="T21" fmla="*/ 8 h 76"/>
                  <a:gd name="T22" fmla="*/ 21 w 86"/>
                  <a:gd name="T23" fmla="*/ 5 h 76"/>
                  <a:gd name="T24" fmla="*/ 20 w 86"/>
                  <a:gd name="T25" fmla="*/ 3 h 76"/>
                  <a:gd name="T26" fmla="*/ 18 w 86"/>
                  <a:gd name="T27" fmla="*/ 5 h 76"/>
                  <a:gd name="T28" fmla="*/ 16 w 86"/>
                  <a:gd name="T29" fmla="*/ 5 h 76"/>
                  <a:gd name="T30" fmla="*/ 16 w 86"/>
                  <a:gd name="T31" fmla="*/ 6 h 76"/>
                  <a:gd name="T32" fmla="*/ 16 w 86"/>
                  <a:gd name="T33" fmla="*/ 5 h 76"/>
                  <a:gd name="T34" fmla="*/ 18 w 86"/>
                  <a:gd name="T35" fmla="*/ 1 h 76"/>
                  <a:gd name="T36" fmla="*/ 16 w 86"/>
                  <a:gd name="T37" fmla="*/ 3 h 76"/>
                  <a:gd name="T38" fmla="*/ 16 w 86"/>
                  <a:gd name="T39" fmla="*/ 5 h 76"/>
                  <a:gd name="T40" fmla="*/ 14 w 86"/>
                  <a:gd name="T41" fmla="*/ 5 h 76"/>
                  <a:gd name="T42" fmla="*/ 12 w 86"/>
                  <a:gd name="T43" fmla="*/ 5 h 76"/>
                  <a:gd name="T44" fmla="*/ 10 w 86"/>
                  <a:gd name="T45" fmla="*/ 0 h 76"/>
                  <a:gd name="T46" fmla="*/ 10 w 86"/>
                  <a:gd name="T47" fmla="*/ 3 h 76"/>
                  <a:gd name="T48" fmla="*/ 11 w 86"/>
                  <a:gd name="T49" fmla="*/ 5 h 76"/>
                  <a:gd name="T50" fmla="*/ 10 w 86"/>
                  <a:gd name="T51" fmla="*/ 5 h 76"/>
                  <a:gd name="T52" fmla="*/ 9 w 86"/>
                  <a:gd name="T53" fmla="*/ 6 h 76"/>
                  <a:gd name="T54" fmla="*/ 5 w 86"/>
                  <a:gd name="T55" fmla="*/ 3 h 76"/>
                  <a:gd name="T56" fmla="*/ 6 w 86"/>
                  <a:gd name="T57" fmla="*/ 5 h 76"/>
                  <a:gd name="T58" fmla="*/ 8 w 86"/>
                  <a:gd name="T59" fmla="*/ 7 h 76"/>
                  <a:gd name="T60" fmla="*/ 7 w 86"/>
                  <a:gd name="T61" fmla="*/ 8 h 76"/>
                  <a:gd name="T62" fmla="*/ 6 w 86"/>
                  <a:gd name="T63" fmla="*/ 8 h 76"/>
                  <a:gd name="T64" fmla="*/ 2 w 86"/>
                  <a:gd name="T65" fmla="*/ 6 h 76"/>
                  <a:gd name="T66" fmla="*/ 4 w 86"/>
                  <a:gd name="T67" fmla="*/ 8 h 76"/>
                  <a:gd name="T68" fmla="*/ 6 w 86"/>
                  <a:gd name="T69" fmla="*/ 9 h 76"/>
                  <a:gd name="T70" fmla="*/ 6 w 86"/>
                  <a:gd name="T71" fmla="*/ 9 h 76"/>
                  <a:gd name="T72" fmla="*/ 6 w 86"/>
                  <a:gd name="T73" fmla="*/ 11 h 76"/>
                  <a:gd name="T74" fmla="*/ 1 w 86"/>
                  <a:gd name="T75" fmla="*/ 12 h 76"/>
                  <a:gd name="T76" fmla="*/ 1 w 86"/>
                  <a:gd name="T77" fmla="*/ 12 h 76"/>
                  <a:gd name="T78" fmla="*/ 6 w 86"/>
                  <a:gd name="T79" fmla="*/ 13 h 76"/>
                  <a:gd name="T80" fmla="*/ 5 w 86"/>
                  <a:gd name="T81" fmla="*/ 12 h 76"/>
                  <a:gd name="T82" fmla="*/ 0 w 86"/>
                  <a:gd name="T83" fmla="*/ 14 h 76"/>
                  <a:gd name="T84" fmla="*/ 3 w 86"/>
                  <a:gd name="T85" fmla="*/ 18 h 76"/>
                  <a:gd name="T86" fmla="*/ 5 w 86"/>
                  <a:gd name="T87" fmla="*/ 16 h 76"/>
                  <a:gd name="T88" fmla="*/ 6 w 86"/>
                  <a:gd name="T89" fmla="*/ 14 h 76"/>
                  <a:gd name="T90" fmla="*/ 6 w 86"/>
                  <a:gd name="T91" fmla="*/ 14 h 76"/>
                  <a:gd name="T92" fmla="*/ 8 w 86"/>
                  <a:gd name="T93" fmla="*/ 14 h 76"/>
                  <a:gd name="T94" fmla="*/ 6 w 86"/>
                  <a:gd name="T95" fmla="*/ 19 h 76"/>
                  <a:gd name="T96" fmla="*/ 8 w 86"/>
                  <a:gd name="T97" fmla="*/ 18 h 76"/>
                  <a:gd name="T98" fmla="*/ 8 w 86"/>
                  <a:gd name="T99" fmla="*/ 15 h 76"/>
                  <a:gd name="T100" fmla="*/ 11 w 86"/>
                  <a:gd name="T101" fmla="*/ 20 h 76"/>
                  <a:gd name="T102" fmla="*/ 11 w 86"/>
                  <a:gd name="T103" fmla="*/ 14 h 76"/>
                  <a:gd name="T104" fmla="*/ 12 w 86"/>
                  <a:gd name="T105" fmla="*/ 14 h 76"/>
                  <a:gd name="T106" fmla="*/ 12 w 86"/>
                  <a:gd name="T107" fmla="*/ 19 h 76"/>
                  <a:gd name="T108" fmla="*/ 14 w 86"/>
                  <a:gd name="T109" fmla="*/ 19 h 7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6"/>
                  <a:gd name="T166" fmla="*/ 0 h 76"/>
                  <a:gd name="T167" fmla="*/ 86 w 86"/>
                  <a:gd name="T168" fmla="*/ 76 h 7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6" h="76">
                    <a:moveTo>
                      <a:pt x="54" y="52"/>
                    </a:moveTo>
                    <a:lnTo>
                      <a:pt x="59" y="49"/>
                    </a:lnTo>
                    <a:lnTo>
                      <a:pt x="68" y="66"/>
                    </a:lnTo>
                    <a:lnTo>
                      <a:pt x="62" y="68"/>
                    </a:lnTo>
                    <a:lnTo>
                      <a:pt x="54" y="52"/>
                    </a:lnTo>
                    <a:close/>
                    <a:moveTo>
                      <a:pt x="70" y="64"/>
                    </a:moveTo>
                    <a:lnTo>
                      <a:pt x="69" y="65"/>
                    </a:lnTo>
                    <a:lnTo>
                      <a:pt x="68" y="66"/>
                    </a:lnTo>
                    <a:lnTo>
                      <a:pt x="64" y="57"/>
                    </a:lnTo>
                    <a:lnTo>
                      <a:pt x="70" y="64"/>
                    </a:lnTo>
                    <a:close/>
                    <a:moveTo>
                      <a:pt x="57" y="51"/>
                    </a:moveTo>
                    <a:lnTo>
                      <a:pt x="61" y="47"/>
                    </a:lnTo>
                    <a:lnTo>
                      <a:pt x="74" y="61"/>
                    </a:lnTo>
                    <a:lnTo>
                      <a:pt x="70" y="64"/>
                    </a:lnTo>
                    <a:lnTo>
                      <a:pt x="57" y="51"/>
                    </a:lnTo>
                    <a:close/>
                    <a:moveTo>
                      <a:pt x="74" y="61"/>
                    </a:moveTo>
                    <a:lnTo>
                      <a:pt x="74" y="61"/>
                    </a:lnTo>
                    <a:lnTo>
                      <a:pt x="67" y="54"/>
                    </a:lnTo>
                    <a:lnTo>
                      <a:pt x="74" y="61"/>
                    </a:lnTo>
                    <a:close/>
                    <a:moveTo>
                      <a:pt x="61" y="47"/>
                    </a:moveTo>
                    <a:lnTo>
                      <a:pt x="64" y="44"/>
                    </a:lnTo>
                    <a:lnTo>
                      <a:pt x="77" y="57"/>
                    </a:lnTo>
                    <a:lnTo>
                      <a:pt x="74" y="61"/>
                    </a:lnTo>
                    <a:lnTo>
                      <a:pt x="61" y="47"/>
                    </a:lnTo>
                    <a:close/>
                    <a:moveTo>
                      <a:pt x="79" y="55"/>
                    </a:moveTo>
                    <a:lnTo>
                      <a:pt x="78" y="56"/>
                    </a:lnTo>
                    <a:lnTo>
                      <a:pt x="77" y="57"/>
                    </a:lnTo>
                    <a:lnTo>
                      <a:pt x="70" y="51"/>
                    </a:lnTo>
                    <a:lnTo>
                      <a:pt x="79" y="55"/>
                    </a:lnTo>
                    <a:close/>
                    <a:moveTo>
                      <a:pt x="62" y="46"/>
                    </a:moveTo>
                    <a:lnTo>
                      <a:pt x="65" y="40"/>
                    </a:lnTo>
                    <a:lnTo>
                      <a:pt x="83" y="49"/>
                    </a:lnTo>
                    <a:lnTo>
                      <a:pt x="79" y="55"/>
                    </a:lnTo>
                    <a:lnTo>
                      <a:pt x="62" y="46"/>
                    </a:lnTo>
                    <a:close/>
                    <a:moveTo>
                      <a:pt x="65" y="40"/>
                    </a:moveTo>
                    <a:lnTo>
                      <a:pt x="66" y="39"/>
                    </a:lnTo>
                    <a:lnTo>
                      <a:pt x="67" y="37"/>
                    </a:lnTo>
                    <a:lnTo>
                      <a:pt x="74" y="44"/>
                    </a:lnTo>
                    <a:lnTo>
                      <a:pt x="65" y="40"/>
                    </a:lnTo>
                    <a:close/>
                    <a:moveTo>
                      <a:pt x="67" y="37"/>
                    </a:moveTo>
                    <a:lnTo>
                      <a:pt x="70" y="34"/>
                    </a:lnTo>
                    <a:lnTo>
                      <a:pt x="84" y="49"/>
                    </a:lnTo>
                    <a:lnTo>
                      <a:pt x="80" y="51"/>
                    </a:lnTo>
                    <a:lnTo>
                      <a:pt x="67" y="37"/>
                    </a:lnTo>
                    <a:close/>
                    <a:moveTo>
                      <a:pt x="86" y="41"/>
                    </a:moveTo>
                    <a:lnTo>
                      <a:pt x="86" y="45"/>
                    </a:lnTo>
                    <a:lnTo>
                      <a:pt x="84" y="49"/>
                    </a:lnTo>
                    <a:lnTo>
                      <a:pt x="77" y="41"/>
                    </a:lnTo>
                    <a:lnTo>
                      <a:pt x="86" y="41"/>
                    </a:lnTo>
                    <a:close/>
                    <a:moveTo>
                      <a:pt x="67" y="41"/>
                    </a:moveTo>
                    <a:lnTo>
                      <a:pt x="67" y="35"/>
                    </a:lnTo>
                    <a:lnTo>
                      <a:pt x="86" y="35"/>
                    </a:lnTo>
                    <a:lnTo>
                      <a:pt x="86" y="41"/>
                    </a:lnTo>
                    <a:lnTo>
                      <a:pt x="67" y="41"/>
                    </a:lnTo>
                    <a:close/>
                    <a:moveTo>
                      <a:pt x="67" y="35"/>
                    </a:moveTo>
                    <a:lnTo>
                      <a:pt x="67" y="32"/>
                    </a:lnTo>
                    <a:lnTo>
                      <a:pt x="86" y="32"/>
                    </a:lnTo>
                    <a:lnTo>
                      <a:pt x="86" y="35"/>
                    </a:lnTo>
                    <a:lnTo>
                      <a:pt x="67" y="35"/>
                    </a:lnTo>
                    <a:close/>
                    <a:moveTo>
                      <a:pt x="67" y="32"/>
                    </a:moveTo>
                    <a:lnTo>
                      <a:pt x="67" y="29"/>
                    </a:lnTo>
                    <a:lnTo>
                      <a:pt x="86" y="29"/>
                    </a:lnTo>
                    <a:lnTo>
                      <a:pt x="86" y="32"/>
                    </a:lnTo>
                    <a:lnTo>
                      <a:pt x="67" y="32"/>
                    </a:lnTo>
                    <a:close/>
                    <a:moveTo>
                      <a:pt x="67" y="29"/>
                    </a:moveTo>
                    <a:lnTo>
                      <a:pt x="67" y="22"/>
                    </a:lnTo>
                    <a:lnTo>
                      <a:pt x="86" y="22"/>
                    </a:lnTo>
                    <a:lnTo>
                      <a:pt x="86" y="29"/>
                    </a:lnTo>
                    <a:lnTo>
                      <a:pt x="67" y="29"/>
                    </a:lnTo>
                    <a:close/>
                    <a:moveTo>
                      <a:pt x="84" y="15"/>
                    </a:moveTo>
                    <a:lnTo>
                      <a:pt x="86" y="19"/>
                    </a:lnTo>
                    <a:lnTo>
                      <a:pt x="86" y="22"/>
                    </a:lnTo>
                    <a:lnTo>
                      <a:pt x="77" y="22"/>
                    </a:lnTo>
                    <a:lnTo>
                      <a:pt x="84" y="15"/>
                    </a:lnTo>
                    <a:close/>
                    <a:moveTo>
                      <a:pt x="70" y="29"/>
                    </a:moveTo>
                    <a:lnTo>
                      <a:pt x="67" y="25"/>
                    </a:lnTo>
                    <a:lnTo>
                      <a:pt x="80" y="12"/>
                    </a:lnTo>
                    <a:lnTo>
                      <a:pt x="84" y="15"/>
                    </a:lnTo>
                    <a:lnTo>
                      <a:pt x="70" y="29"/>
                    </a:lnTo>
                    <a:close/>
                    <a:moveTo>
                      <a:pt x="67" y="25"/>
                    </a:moveTo>
                    <a:lnTo>
                      <a:pt x="64" y="23"/>
                    </a:lnTo>
                    <a:lnTo>
                      <a:pt x="64" y="19"/>
                    </a:lnTo>
                    <a:lnTo>
                      <a:pt x="74" y="19"/>
                    </a:lnTo>
                    <a:lnTo>
                      <a:pt x="67" y="25"/>
                    </a:lnTo>
                    <a:close/>
                    <a:moveTo>
                      <a:pt x="64" y="19"/>
                    </a:moveTo>
                    <a:lnTo>
                      <a:pt x="64" y="15"/>
                    </a:lnTo>
                    <a:lnTo>
                      <a:pt x="84" y="15"/>
                    </a:lnTo>
                    <a:lnTo>
                      <a:pt x="84" y="19"/>
                    </a:lnTo>
                    <a:lnTo>
                      <a:pt x="64" y="19"/>
                    </a:lnTo>
                    <a:close/>
                    <a:moveTo>
                      <a:pt x="80" y="9"/>
                    </a:moveTo>
                    <a:lnTo>
                      <a:pt x="84" y="12"/>
                    </a:lnTo>
                    <a:lnTo>
                      <a:pt x="84" y="15"/>
                    </a:lnTo>
                    <a:lnTo>
                      <a:pt x="74" y="15"/>
                    </a:lnTo>
                    <a:lnTo>
                      <a:pt x="80" y="9"/>
                    </a:lnTo>
                    <a:close/>
                    <a:moveTo>
                      <a:pt x="67" y="23"/>
                    </a:moveTo>
                    <a:lnTo>
                      <a:pt x="64" y="20"/>
                    </a:lnTo>
                    <a:lnTo>
                      <a:pt x="77" y="6"/>
                    </a:lnTo>
                    <a:lnTo>
                      <a:pt x="80" y="9"/>
                    </a:lnTo>
                    <a:lnTo>
                      <a:pt x="67" y="23"/>
                    </a:lnTo>
                    <a:close/>
                    <a:moveTo>
                      <a:pt x="64" y="20"/>
                    </a:moveTo>
                    <a:lnTo>
                      <a:pt x="64" y="20"/>
                    </a:lnTo>
                    <a:lnTo>
                      <a:pt x="70" y="13"/>
                    </a:lnTo>
                    <a:lnTo>
                      <a:pt x="64" y="20"/>
                    </a:lnTo>
                    <a:close/>
                    <a:moveTo>
                      <a:pt x="64" y="20"/>
                    </a:moveTo>
                    <a:lnTo>
                      <a:pt x="61" y="17"/>
                    </a:lnTo>
                    <a:lnTo>
                      <a:pt x="74" y="3"/>
                    </a:lnTo>
                    <a:lnTo>
                      <a:pt x="77" y="6"/>
                    </a:lnTo>
                    <a:lnTo>
                      <a:pt x="64" y="20"/>
                    </a:lnTo>
                    <a:close/>
                    <a:moveTo>
                      <a:pt x="67" y="0"/>
                    </a:moveTo>
                    <a:lnTo>
                      <a:pt x="72" y="0"/>
                    </a:lnTo>
                    <a:lnTo>
                      <a:pt x="74" y="3"/>
                    </a:lnTo>
                    <a:lnTo>
                      <a:pt x="67" y="10"/>
                    </a:lnTo>
                    <a:lnTo>
                      <a:pt x="67" y="0"/>
                    </a:lnTo>
                    <a:close/>
                    <a:moveTo>
                      <a:pt x="67" y="19"/>
                    </a:moveTo>
                    <a:lnTo>
                      <a:pt x="61" y="19"/>
                    </a:lnTo>
                    <a:lnTo>
                      <a:pt x="61" y="0"/>
                    </a:lnTo>
                    <a:lnTo>
                      <a:pt x="67" y="0"/>
                    </a:lnTo>
                    <a:lnTo>
                      <a:pt x="67" y="19"/>
                    </a:lnTo>
                    <a:close/>
                    <a:moveTo>
                      <a:pt x="61" y="19"/>
                    </a:moveTo>
                    <a:lnTo>
                      <a:pt x="58" y="19"/>
                    </a:lnTo>
                    <a:lnTo>
                      <a:pt x="58" y="0"/>
                    </a:lnTo>
                    <a:lnTo>
                      <a:pt x="61" y="0"/>
                    </a:lnTo>
                    <a:lnTo>
                      <a:pt x="61" y="19"/>
                    </a:lnTo>
                    <a:close/>
                    <a:moveTo>
                      <a:pt x="58" y="19"/>
                    </a:moveTo>
                    <a:lnTo>
                      <a:pt x="52" y="19"/>
                    </a:lnTo>
                    <a:lnTo>
                      <a:pt x="52" y="0"/>
                    </a:lnTo>
                    <a:lnTo>
                      <a:pt x="58" y="0"/>
                    </a:lnTo>
                    <a:lnTo>
                      <a:pt x="58" y="19"/>
                    </a:lnTo>
                    <a:close/>
                    <a:moveTo>
                      <a:pt x="52" y="19"/>
                    </a:moveTo>
                    <a:lnTo>
                      <a:pt x="48" y="19"/>
                    </a:lnTo>
                    <a:lnTo>
                      <a:pt x="48" y="0"/>
                    </a:lnTo>
                    <a:lnTo>
                      <a:pt x="52" y="0"/>
                    </a:lnTo>
                    <a:lnTo>
                      <a:pt x="52" y="19"/>
                    </a:lnTo>
                    <a:close/>
                    <a:moveTo>
                      <a:pt x="48" y="19"/>
                    </a:moveTo>
                    <a:lnTo>
                      <a:pt x="42" y="19"/>
                    </a:lnTo>
                    <a:lnTo>
                      <a:pt x="42" y="0"/>
                    </a:lnTo>
                    <a:lnTo>
                      <a:pt x="48" y="0"/>
                    </a:lnTo>
                    <a:lnTo>
                      <a:pt x="48" y="19"/>
                    </a:lnTo>
                    <a:close/>
                    <a:moveTo>
                      <a:pt x="37" y="1"/>
                    </a:moveTo>
                    <a:lnTo>
                      <a:pt x="40" y="0"/>
                    </a:lnTo>
                    <a:lnTo>
                      <a:pt x="42" y="0"/>
                    </a:lnTo>
                    <a:lnTo>
                      <a:pt x="42" y="10"/>
                    </a:lnTo>
                    <a:lnTo>
                      <a:pt x="37" y="1"/>
                    </a:lnTo>
                    <a:close/>
                    <a:moveTo>
                      <a:pt x="46" y="18"/>
                    </a:moveTo>
                    <a:lnTo>
                      <a:pt x="40" y="21"/>
                    </a:lnTo>
                    <a:lnTo>
                      <a:pt x="32" y="4"/>
                    </a:lnTo>
                    <a:lnTo>
                      <a:pt x="37" y="1"/>
                    </a:lnTo>
                    <a:lnTo>
                      <a:pt x="46" y="18"/>
                    </a:lnTo>
                    <a:close/>
                    <a:moveTo>
                      <a:pt x="29" y="6"/>
                    </a:moveTo>
                    <a:lnTo>
                      <a:pt x="30" y="4"/>
                    </a:lnTo>
                    <a:lnTo>
                      <a:pt x="32" y="4"/>
                    </a:lnTo>
                    <a:lnTo>
                      <a:pt x="35" y="13"/>
                    </a:lnTo>
                    <a:lnTo>
                      <a:pt x="29" y="6"/>
                    </a:lnTo>
                    <a:close/>
                    <a:moveTo>
                      <a:pt x="42" y="20"/>
                    </a:moveTo>
                    <a:lnTo>
                      <a:pt x="40" y="23"/>
                    </a:lnTo>
                    <a:lnTo>
                      <a:pt x="25" y="9"/>
                    </a:lnTo>
                    <a:lnTo>
                      <a:pt x="29" y="6"/>
                    </a:lnTo>
                    <a:lnTo>
                      <a:pt x="42" y="20"/>
                    </a:lnTo>
                    <a:close/>
                    <a:moveTo>
                      <a:pt x="40" y="23"/>
                    </a:moveTo>
                    <a:lnTo>
                      <a:pt x="38" y="23"/>
                    </a:lnTo>
                    <a:lnTo>
                      <a:pt x="36" y="24"/>
                    </a:lnTo>
                    <a:lnTo>
                      <a:pt x="32" y="15"/>
                    </a:lnTo>
                    <a:lnTo>
                      <a:pt x="40" y="23"/>
                    </a:lnTo>
                    <a:close/>
                    <a:moveTo>
                      <a:pt x="36" y="24"/>
                    </a:moveTo>
                    <a:lnTo>
                      <a:pt x="31" y="28"/>
                    </a:lnTo>
                    <a:lnTo>
                      <a:pt x="22" y="11"/>
                    </a:lnTo>
                    <a:lnTo>
                      <a:pt x="29" y="8"/>
                    </a:lnTo>
                    <a:lnTo>
                      <a:pt x="36" y="24"/>
                    </a:lnTo>
                    <a:close/>
                    <a:moveTo>
                      <a:pt x="20" y="12"/>
                    </a:moveTo>
                    <a:lnTo>
                      <a:pt x="21" y="11"/>
                    </a:lnTo>
                    <a:lnTo>
                      <a:pt x="22" y="11"/>
                    </a:lnTo>
                    <a:lnTo>
                      <a:pt x="26" y="19"/>
                    </a:lnTo>
                    <a:lnTo>
                      <a:pt x="20" y="12"/>
                    </a:lnTo>
                    <a:close/>
                    <a:moveTo>
                      <a:pt x="33" y="25"/>
                    </a:moveTo>
                    <a:lnTo>
                      <a:pt x="30" y="29"/>
                    </a:lnTo>
                    <a:lnTo>
                      <a:pt x="16" y="15"/>
                    </a:lnTo>
                    <a:lnTo>
                      <a:pt x="20" y="12"/>
                    </a:lnTo>
                    <a:lnTo>
                      <a:pt x="33" y="25"/>
                    </a:lnTo>
                    <a:close/>
                    <a:moveTo>
                      <a:pt x="16" y="15"/>
                    </a:moveTo>
                    <a:lnTo>
                      <a:pt x="25" y="6"/>
                    </a:lnTo>
                    <a:lnTo>
                      <a:pt x="16" y="15"/>
                    </a:lnTo>
                    <a:lnTo>
                      <a:pt x="23" y="22"/>
                    </a:lnTo>
                    <a:lnTo>
                      <a:pt x="16" y="15"/>
                    </a:lnTo>
                    <a:close/>
                    <a:moveTo>
                      <a:pt x="30" y="29"/>
                    </a:moveTo>
                    <a:lnTo>
                      <a:pt x="26" y="32"/>
                    </a:lnTo>
                    <a:lnTo>
                      <a:pt x="13" y="19"/>
                    </a:lnTo>
                    <a:lnTo>
                      <a:pt x="16" y="15"/>
                    </a:lnTo>
                    <a:lnTo>
                      <a:pt x="30" y="29"/>
                    </a:lnTo>
                    <a:close/>
                    <a:moveTo>
                      <a:pt x="26" y="32"/>
                    </a:moveTo>
                    <a:lnTo>
                      <a:pt x="26" y="32"/>
                    </a:lnTo>
                    <a:lnTo>
                      <a:pt x="20" y="25"/>
                    </a:lnTo>
                    <a:lnTo>
                      <a:pt x="26" y="32"/>
                    </a:lnTo>
                    <a:close/>
                    <a:moveTo>
                      <a:pt x="26" y="32"/>
                    </a:moveTo>
                    <a:lnTo>
                      <a:pt x="23" y="35"/>
                    </a:lnTo>
                    <a:lnTo>
                      <a:pt x="10" y="22"/>
                    </a:lnTo>
                    <a:lnTo>
                      <a:pt x="13" y="19"/>
                    </a:lnTo>
                    <a:lnTo>
                      <a:pt x="26" y="32"/>
                    </a:lnTo>
                    <a:close/>
                    <a:moveTo>
                      <a:pt x="8" y="24"/>
                    </a:moveTo>
                    <a:lnTo>
                      <a:pt x="9" y="23"/>
                    </a:lnTo>
                    <a:lnTo>
                      <a:pt x="10" y="22"/>
                    </a:lnTo>
                    <a:lnTo>
                      <a:pt x="16" y="29"/>
                    </a:lnTo>
                    <a:lnTo>
                      <a:pt x="8" y="24"/>
                    </a:lnTo>
                    <a:close/>
                    <a:moveTo>
                      <a:pt x="25" y="33"/>
                    </a:moveTo>
                    <a:lnTo>
                      <a:pt x="22" y="40"/>
                    </a:lnTo>
                    <a:lnTo>
                      <a:pt x="4" y="31"/>
                    </a:lnTo>
                    <a:lnTo>
                      <a:pt x="8" y="24"/>
                    </a:lnTo>
                    <a:lnTo>
                      <a:pt x="25" y="33"/>
                    </a:lnTo>
                    <a:close/>
                    <a:moveTo>
                      <a:pt x="4" y="35"/>
                    </a:moveTo>
                    <a:lnTo>
                      <a:pt x="4" y="33"/>
                    </a:lnTo>
                    <a:lnTo>
                      <a:pt x="4" y="31"/>
                    </a:lnTo>
                    <a:lnTo>
                      <a:pt x="13" y="35"/>
                    </a:lnTo>
                    <a:lnTo>
                      <a:pt x="4" y="35"/>
                    </a:lnTo>
                    <a:close/>
                    <a:moveTo>
                      <a:pt x="23" y="35"/>
                    </a:moveTo>
                    <a:lnTo>
                      <a:pt x="23" y="39"/>
                    </a:lnTo>
                    <a:lnTo>
                      <a:pt x="4" y="39"/>
                    </a:lnTo>
                    <a:lnTo>
                      <a:pt x="4" y="35"/>
                    </a:lnTo>
                    <a:lnTo>
                      <a:pt x="23" y="35"/>
                    </a:lnTo>
                    <a:close/>
                    <a:moveTo>
                      <a:pt x="23" y="39"/>
                    </a:moveTo>
                    <a:lnTo>
                      <a:pt x="23" y="41"/>
                    </a:lnTo>
                    <a:lnTo>
                      <a:pt x="4" y="41"/>
                    </a:lnTo>
                    <a:lnTo>
                      <a:pt x="4" y="39"/>
                    </a:lnTo>
                    <a:lnTo>
                      <a:pt x="23" y="39"/>
                    </a:lnTo>
                    <a:close/>
                    <a:moveTo>
                      <a:pt x="23" y="41"/>
                    </a:moveTo>
                    <a:lnTo>
                      <a:pt x="23" y="47"/>
                    </a:lnTo>
                    <a:lnTo>
                      <a:pt x="4" y="47"/>
                    </a:lnTo>
                    <a:lnTo>
                      <a:pt x="4" y="41"/>
                    </a:lnTo>
                    <a:lnTo>
                      <a:pt x="23" y="41"/>
                    </a:lnTo>
                    <a:close/>
                    <a:moveTo>
                      <a:pt x="23" y="47"/>
                    </a:moveTo>
                    <a:lnTo>
                      <a:pt x="23" y="51"/>
                    </a:lnTo>
                    <a:lnTo>
                      <a:pt x="4" y="51"/>
                    </a:lnTo>
                    <a:lnTo>
                      <a:pt x="4" y="47"/>
                    </a:lnTo>
                    <a:lnTo>
                      <a:pt x="23" y="47"/>
                    </a:lnTo>
                    <a:close/>
                    <a:moveTo>
                      <a:pt x="23" y="51"/>
                    </a:moveTo>
                    <a:lnTo>
                      <a:pt x="23" y="54"/>
                    </a:lnTo>
                    <a:lnTo>
                      <a:pt x="4" y="54"/>
                    </a:lnTo>
                    <a:lnTo>
                      <a:pt x="4" y="51"/>
                    </a:lnTo>
                    <a:lnTo>
                      <a:pt x="23" y="51"/>
                    </a:lnTo>
                    <a:close/>
                    <a:moveTo>
                      <a:pt x="6" y="61"/>
                    </a:moveTo>
                    <a:lnTo>
                      <a:pt x="4" y="58"/>
                    </a:lnTo>
                    <a:lnTo>
                      <a:pt x="4" y="54"/>
                    </a:lnTo>
                    <a:lnTo>
                      <a:pt x="13" y="54"/>
                    </a:lnTo>
                    <a:lnTo>
                      <a:pt x="6" y="61"/>
                    </a:lnTo>
                    <a:close/>
                    <a:moveTo>
                      <a:pt x="20" y="47"/>
                    </a:moveTo>
                    <a:lnTo>
                      <a:pt x="23" y="51"/>
                    </a:lnTo>
                    <a:lnTo>
                      <a:pt x="10" y="64"/>
                    </a:lnTo>
                    <a:lnTo>
                      <a:pt x="6" y="61"/>
                    </a:lnTo>
                    <a:lnTo>
                      <a:pt x="20" y="47"/>
                    </a:lnTo>
                    <a:close/>
                    <a:moveTo>
                      <a:pt x="10" y="64"/>
                    </a:moveTo>
                    <a:lnTo>
                      <a:pt x="0" y="54"/>
                    </a:lnTo>
                    <a:lnTo>
                      <a:pt x="10" y="64"/>
                    </a:lnTo>
                    <a:lnTo>
                      <a:pt x="16" y="57"/>
                    </a:lnTo>
                    <a:lnTo>
                      <a:pt x="10" y="64"/>
                    </a:lnTo>
                    <a:close/>
                    <a:moveTo>
                      <a:pt x="23" y="51"/>
                    </a:moveTo>
                    <a:lnTo>
                      <a:pt x="26" y="54"/>
                    </a:lnTo>
                    <a:lnTo>
                      <a:pt x="13" y="67"/>
                    </a:lnTo>
                    <a:lnTo>
                      <a:pt x="10" y="64"/>
                    </a:lnTo>
                    <a:lnTo>
                      <a:pt x="23" y="51"/>
                    </a:lnTo>
                    <a:close/>
                    <a:moveTo>
                      <a:pt x="26" y="54"/>
                    </a:moveTo>
                    <a:lnTo>
                      <a:pt x="36" y="63"/>
                    </a:lnTo>
                    <a:lnTo>
                      <a:pt x="26" y="54"/>
                    </a:lnTo>
                    <a:lnTo>
                      <a:pt x="20" y="61"/>
                    </a:lnTo>
                    <a:lnTo>
                      <a:pt x="26" y="54"/>
                    </a:lnTo>
                    <a:close/>
                    <a:moveTo>
                      <a:pt x="26" y="54"/>
                    </a:moveTo>
                    <a:lnTo>
                      <a:pt x="30" y="57"/>
                    </a:lnTo>
                    <a:lnTo>
                      <a:pt x="16" y="71"/>
                    </a:lnTo>
                    <a:lnTo>
                      <a:pt x="13" y="67"/>
                    </a:lnTo>
                    <a:lnTo>
                      <a:pt x="26" y="54"/>
                    </a:lnTo>
                    <a:close/>
                    <a:moveTo>
                      <a:pt x="23" y="73"/>
                    </a:moveTo>
                    <a:lnTo>
                      <a:pt x="19" y="73"/>
                    </a:lnTo>
                    <a:lnTo>
                      <a:pt x="16" y="71"/>
                    </a:lnTo>
                    <a:lnTo>
                      <a:pt x="23" y="64"/>
                    </a:lnTo>
                    <a:lnTo>
                      <a:pt x="23" y="73"/>
                    </a:lnTo>
                    <a:close/>
                    <a:moveTo>
                      <a:pt x="23" y="54"/>
                    </a:moveTo>
                    <a:lnTo>
                      <a:pt x="30" y="54"/>
                    </a:lnTo>
                    <a:lnTo>
                      <a:pt x="30" y="73"/>
                    </a:lnTo>
                    <a:lnTo>
                      <a:pt x="23" y="73"/>
                    </a:lnTo>
                    <a:lnTo>
                      <a:pt x="23" y="54"/>
                    </a:lnTo>
                    <a:close/>
                    <a:moveTo>
                      <a:pt x="30" y="54"/>
                    </a:moveTo>
                    <a:lnTo>
                      <a:pt x="33" y="54"/>
                    </a:lnTo>
                    <a:lnTo>
                      <a:pt x="36" y="57"/>
                    </a:lnTo>
                    <a:lnTo>
                      <a:pt x="30" y="64"/>
                    </a:lnTo>
                    <a:lnTo>
                      <a:pt x="30" y="54"/>
                    </a:lnTo>
                    <a:close/>
                    <a:moveTo>
                      <a:pt x="36" y="57"/>
                    </a:moveTo>
                    <a:lnTo>
                      <a:pt x="40" y="60"/>
                    </a:lnTo>
                    <a:lnTo>
                      <a:pt x="25" y="74"/>
                    </a:lnTo>
                    <a:lnTo>
                      <a:pt x="22" y="71"/>
                    </a:lnTo>
                    <a:lnTo>
                      <a:pt x="36" y="57"/>
                    </a:lnTo>
                    <a:close/>
                    <a:moveTo>
                      <a:pt x="32" y="76"/>
                    </a:moveTo>
                    <a:lnTo>
                      <a:pt x="29" y="76"/>
                    </a:lnTo>
                    <a:lnTo>
                      <a:pt x="25" y="74"/>
                    </a:lnTo>
                    <a:lnTo>
                      <a:pt x="32" y="67"/>
                    </a:lnTo>
                    <a:lnTo>
                      <a:pt x="32" y="76"/>
                    </a:lnTo>
                    <a:close/>
                    <a:moveTo>
                      <a:pt x="32" y="57"/>
                    </a:moveTo>
                    <a:lnTo>
                      <a:pt x="38" y="57"/>
                    </a:lnTo>
                    <a:lnTo>
                      <a:pt x="38" y="76"/>
                    </a:lnTo>
                    <a:lnTo>
                      <a:pt x="32" y="76"/>
                    </a:lnTo>
                    <a:lnTo>
                      <a:pt x="32" y="57"/>
                    </a:lnTo>
                    <a:close/>
                    <a:moveTo>
                      <a:pt x="38" y="57"/>
                    </a:moveTo>
                    <a:lnTo>
                      <a:pt x="42" y="57"/>
                    </a:lnTo>
                    <a:lnTo>
                      <a:pt x="42" y="76"/>
                    </a:lnTo>
                    <a:lnTo>
                      <a:pt x="38" y="76"/>
                    </a:lnTo>
                    <a:lnTo>
                      <a:pt x="38" y="57"/>
                    </a:lnTo>
                    <a:close/>
                    <a:moveTo>
                      <a:pt x="46" y="75"/>
                    </a:moveTo>
                    <a:lnTo>
                      <a:pt x="44" y="76"/>
                    </a:lnTo>
                    <a:lnTo>
                      <a:pt x="42" y="76"/>
                    </a:lnTo>
                    <a:lnTo>
                      <a:pt x="42" y="67"/>
                    </a:lnTo>
                    <a:lnTo>
                      <a:pt x="46" y="75"/>
                    </a:lnTo>
                    <a:close/>
                    <a:moveTo>
                      <a:pt x="37" y="58"/>
                    </a:moveTo>
                    <a:lnTo>
                      <a:pt x="44" y="55"/>
                    </a:lnTo>
                    <a:lnTo>
                      <a:pt x="53" y="72"/>
                    </a:lnTo>
                    <a:lnTo>
                      <a:pt x="46" y="75"/>
                    </a:lnTo>
                    <a:lnTo>
                      <a:pt x="37" y="58"/>
                    </a:lnTo>
                    <a:close/>
                    <a:moveTo>
                      <a:pt x="44" y="55"/>
                    </a:moveTo>
                    <a:lnTo>
                      <a:pt x="46" y="54"/>
                    </a:lnTo>
                    <a:lnTo>
                      <a:pt x="48" y="54"/>
                    </a:lnTo>
                    <a:lnTo>
                      <a:pt x="48" y="64"/>
                    </a:lnTo>
                    <a:lnTo>
                      <a:pt x="44" y="55"/>
                    </a:lnTo>
                    <a:close/>
                    <a:moveTo>
                      <a:pt x="48" y="54"/>
                    </a:moveTo>
                    <a:lnTo>
                      <a:pt x="52" y="54"/>
                    </a:lnTo>
                    <a:lnTo>
                      <a:pt x="52" y="73"/>
                    </a:lnTo>
                    <a:lnTo>
                      <a:pt x="48" y="73"/>
                    </a:lnTo>
                    <a:lnTo>
                      <a:pt x="48" y="54"/>
                    </a:lnTo>
                    <a:close/>
                    <a:moveTo>
                      <a:pt x="56" y="72"/>
                    </a:moveTo>
                    <a:lnTo>
                      <a:pt x="54" y="73"/>
                    </a:lnTo>
                    <a:lnTo>
                      <a:pt x="52" y="73"/>
                    </a:lnTo>
                    <a:lnTo>
                      <a:pt x="52" y="64"/>
                    </a:lnTo>
                    <a:lnTo>
                      <a:pt x="56" y="72"/>
                    </a:lnTo>
                    <a:close/>
                    <a:moveTo>
                      <a:pt x="47" y="55"/>
                    </a:moveTo>
                    <a:lnTo>
                      <a:pt x="54" y="52"/>
                    </a:lnTo>
                    <a:lnTo>
                      <a:pt x="62" y="68"/>
                    </a:lnTo>
                    <a:lnTo>
                      <a:pt x="56" y="72"/>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34" name="Freeform 421">
                <a:extLst>
                  <a:ext uri="{FF2B5EF4-FFF2-40B4-BE49-F238E27FC236}">
                    <a16:creationId xmlns:a16="http://schemas.microsoft.com/office/drawing/2014/main" id="{536CE9F2-7695-41DA-A554-BFAB919F5F7F}"/>
                  </a:ext>
                </a:extLst>
              </p:cNvPr>
              <p:cNvSpPr>
                <a:spLocks/>
              </p:cNvSpPr>
              <p:nvPr/>
            </p:nvSpPr>
            <p:spPr bwMode="auto">
              <a:xfrm>
                <a:off x="3362" y="3212"/>
                <a:ext cx="17" cy="15"/>
              </a:xfrm>
              <a:custGeom>
                <a:avLst/>
                <a:gdLst>
                  <a:gd name="T0" fmla="*/ 11 w 66"/>
                  <a:gd name="T1" fmla="*/ 13 h 57"/>
                  <a:gd name="T2" fmla="*/ 13 w 66"/>
                  <a:gd name="T3" fmla="*/ 13 h 57"/>
                  <a:gd name="T4" fmla="*/ 14 w 66"/>
                  <a:gd name="T5" fmla="*/ 12 h 57"/>
                  <a:gd name="T6" fmla="*/ 15 w 66"/>
                  <a:gd name="T7" fmla="*/ 11 h 57"/>
                  <a:gd name="T8" fmla="*/ 15 w 66"/>
                  <a:gd name="T9" fmla="*/ 9 h 57"/>
                  <a:gd name="T10" fmla="*/ 16 w 66"/>
                  <a:gd name="T11" fmla="*/ 8 h 57"/>
                  <a:gd name="T12" fmla="*/ 16 w 66"/>
                  <a:gd name="T13" fmla="*/ 7 h 57"/>
                  <a:gd name="T14" fmla="*/ 17 w 66"/>
                  <a:gd name="T15" fmla="*/ 6 h 57"/>
                  <a:gd name="T16" fmla="*/ 17 w 66"/>
                  <a:gd name="T17" fmla="*/ 5 h 57"/>
                  <a:gd name="T18" fmla="*/ 16 w 66"/>
                  <a:gd name="T19" fmla="*/ 4 h 57"/>
                  <a:gd name="T20" fmla="*/ 16 w 66"/>
                  <a:gd name="T21" fmla="*/ 3 h 57"/>
                  <a:gd name="T22" fmla="*/ 15 w 66"/>
                  <a:gd name="T23" fmla="*/ 2 h 57"/>
                  <a:gd name="T24" fmla="*/ 15 w 66"/>
                  <a:gd name="T25" fmla="*/ 1 h 57"/>
                  <a:gd name="T26" fmla="*/ 14 w 66"/>
                  <a:gd name="T27" fmla="*/ 1 h 57"/>
                  <a:gd name="T28" fmla="*/ 12 w 66"/>
                  <a:gd name="T29" fmla="*/ 0 h 57"/>
                  <a:gd name="T30" fmla="*/ 11 w 66"/>
                  <a:gd name="T31" fmla="*/ 0 h 57"/>
                  <a:gd name="T32" fmla="*/ 11 w 66"/>
                  <a:gd name="T33" fmla="*/ 0 h 57"/>
                  <a:gd name="T34" fmla="*/ 9 w 66"/>
                  <a:gd name="T35" fmla="*/ 0 h 57"/>
                  <a:gd name="T36" fmla="*/ 7 w 66"/>
                  <a:gd name="T37" fmla="*/ 0 h 57"/>
                  <a:gd name="T38" fmla="*/ 6 w 66"/>
                  <a:gd name="T39" fmla="*/ 1 h 57"/>
                  <a:gd name="T40" fmla="*/ 5 w 66"/>
                  <a:gd name="T41" fmla="*/ 2 h 57"/>
                  <a:gd name="T42" fmla="*/ 4 w 66"/>
                  <a:gd name="T43" fmla="*/ 3 h 57"/>
                  <a:gd name="T44" fmla="*/ 2 w 66"/>
                  <a:gd name="T45" fmla="*/ 3 h 57"/>
                  <a:gd name="T46" fmla="*/ 2 w 66"/>
                  <a:gd name="T47" fmla="*/ 4 h 57"/>
                  <a:gd name="T48" fmla="*/ 1 w 66"/>
                  <a:gd name="T49" fmla="*/ 5 h 57"/>
                  <a:gd name="T50" fmla="*/ 0 w 66"/>
                  <a:gd name="T51" fmla="*/ 7 h 57"/>
                  <a:gd name="T52" fmla="*/ 0 w 66"/>
                  <a:gd name="T53" fmla="*/ 7 h 57"/>
                  <a:gd name="T54" fmla="*/ 0 w 66"/>
                  <a:gd name="T55" fmla="*/ 8 h 57"/>
                  <a:gd name="T56" fmla="*/ 0 w 66"/>
                  <a:gd name="T57" fmla="*/ 10 h 57"/>
                  <a:gd name="T58" fmla="*/ 0 w 66"/>
                  <a:gd name="T59" fmla="*/ 11 h 57"/>
                  <a:gd name="T60" fmla="*/ 1 w 66"/>
                  <a:gd name="T61" fmla="*/ 12 h 57"/>
                  <a:gd name="T62" fmla="*/ 1 w 66"/>
                  <a:gd name="T63" fmla="*/ 13 h 57"/>
                  <a:gd name="T64" fmla="*/ 2 w 66"/>
                  <a:gd name="T65" fmla="*/ 13 h 57"/>
                  <a:gd name="T66" fmla="*/ 3 w 66"/>
                  <a:gd name="T67" fmla="*/ 14 h 57"/>
                  <a:gd name="T68" fmla="*/ 4 w 66"/>
                  <a:gd name="T69" fmla="*/ 15 h 57"/>
                  <a:gd name="T70" fmla="*/ 5 w 66"/>
                  <a:gd name="T71" fmla="*/ 15 h 57"/>
                  <a:gd name="T72" fmla="*/ 6 w 66"/>
                  <a:gd name="T73" fmla="*/ 15 h 57"/>
                  <a:gd name="T74" fmla="*/ 7 w 66"/>
                  <a:gd name="T75" fmla="*/ 15 h 57"/>
                  <a:gd name="T76" fmla="*/ 9 w 66"/>
                  <a:gd name="T77" fmla="*/ 14 h 57"/>
                  <a:gd name="T78" fmla="*/ 11 w 66"/>
                  <a:gd name="T79" fmla="*/ 14 h 57"/>
                  <a:gd name="T80" fmla="*/ 11 w 66"/>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4" y="50"/>
                    </a:moveTo>
                    <a:lnTo>
                      <a:pt x="51" y="48"/>
                    </a:lnTo>
                    <a:lnTo>
                      <a:pt x="54" y="45"/>
                    </a:lnTo>
                    <a:lnTo>
                      <a:pt x="57" y="42"/>
                    </a:lnTo>
                    <a:lnTo>
                      <a:pt x="60" y="35"/>
                    </a:lnTo>
                    <a:lnTo>
                      <a:pt x="63" y="32"/>
                    </a:lnTo>
                    <a:lnTo>
                      <a:pt x="63" y="28"/>
                    </a:lnTo>
                    <a:lnTo>
                      <a:pt x="66" y="22"/>
                    </a:lnTo>
                    <a:lnTo>
                      <a:pt x="66" y="20"/>
                    </a:lnTo>
                    <a:lnTo>
                      <a:pt x="63" y="16"/>
                    </a:lnTo>
                    <a:lnTo>
                      <a:pt x="63" y="10"/>
                    </a:lnTo>
                    <a:lnTo>
                      <a:pt x="60" y="6"/>
                    </a:lnTo>
                    <a:lnTo>
                      <a:pt x="57" y="3"/>
                    </a:lnTo>
                    <a:lnTo>
                      <a:pt x="54" y="3"/>
                    </a:lnTo>
                    <a:lnTo>
                      <a:pt x="47" y="0"/>
                    </a:lnTo>
                    <a:lnTo>
                      <a:pt x="44" y="0"/>
                    </a:lnTo>
                    <a:lnTo>
                      <a:pt x="41" y="0"/>
                    </a:lnTo>
                    <a:lnTo>
                      <a:pt x="34" y="0"/>
                    </a:lnTo>
                    <a:lnTo>
                      <a:pt x="29" y="0"/>
                    </a:lnTo>
                    <a:lnTo>
                      <a:pt x="25" y="3"/>
                    </a:lnTo>
                    <a:lnTo>
                      <a:pt x="19" y="6"/>
                    </a:lnTo>
                    <a:lnTo>
                      <a:pt x="15" y="10"/>
                    </a:lnTo>
                    <a:lnTo>
                      <a:pt x="9" y="13"/>
                    </a:lnTo>
                    <a:lnTo>
                      <a:pt x="6" y="16"/>
                    </a:lnTo>
                    <a:lnTo>
                      <a:pt x="3" y="20"/>
                    </a:lnTo>
                    <a:lnTo>
                      <a:pt x="0" y="25"/>
                    </a:lnTo>
                    <a:lnTo>
                      <a:pt x="0" y="28"/>
                    </a:lnTo>
                    <a:lnTo>
                      <a:pt x="0" y="32"/>
                    </a:lnTo>
                    <a:lnTo>
                      <a:pt x="0" y="38"/>
                    </a:lnTo>
                    <a:lnTo>
                      <a:pt x="0" y="42"/>
                    </a:lnTo>
                    <a:lnTo>
                      <a:pt x="3" y="45"/>
                    </a:lnTo>
                    <a:lnTo>
                      <a:pt x="3" y="48"/>
                    </a:lnTo>
                    <a:lnTo>
                      <a:pt x="6" y="50"/>
                    </a:lnTo>
                    <a:lnTo>
                      <a:pt x="12" y="54"/>
                    </a:lnTo>
                    <a:lnTo>
                      <a:pt x="15" y="57"/>
                    </a:lnTo>
                    <a:lnTo>
                      <a:pt x="19" y="57"/>
                    </a:lnTo>
                    <a:lnTo>
                      <a:pt x="25" y="57"/>
                    </a:lnTo>
                    <a:lnTo>
                      <a:pt x="29" y="57"/>
                    </a:lnTo>
                    <a:lnTo>
                      <a:pt x="34" y="54"/>
                    </a:lnTo>
                    <a:lnTo>
                      <a:pt x="41" y="54"/>
                    </a:lnTo>
                    <a:lnTo>
                      <a:pt x="44"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35" name="Freeform 422">
                <a:extLst>
                  <a:ext uri="{FF2B5EF4-FFF2-40B4-BE49-F238E27FC236}">
                    <a16:creationId xmlns:a16="http://schemas.microsoft.com/office/drawing/2014/main" id="{4719C360-C685-4AE6-9533-7DFA1680724F}"/>
                  </a:ext>
                </a:extLst>
              </p:cNvPr>
              <p:cNvSpPr>
                <a:spLocks noEditPoints="1"/>
              </p:cNvSpPr>
              <p:nvPr/>
            </p:nvSpPr>
            <p:spPr bwMode="auto">
              <a:xfrm>
                <a:off x="3360" y="3210"/>
                <a:ext cx="21" cy="19"/>
              </a:xfrm>
              <a:custGeom>
                <a:avLst/>
                <a:gdLst>
                  <a:gd name="T0" fmla="*/ 16 w 86"/>
                  <a:gd name="T1" fmla="*/ 16 h 76"/>
                  <a:gd name="T2" fmla="*/ 14 w 86"/>
                  <a:gd name="T3" fmla="*/ 12 h 76"/>
                  <a:gd name="T4" fmla="*/ 14 w 86"/>
                  <a:gd name="T5" fmla="*/ 12 h 76"/>
                  <a:gd name="T6" fmla="*/ 17 w 86"/>
                  <a:gd name="T7" fmla="*/ 15 h 76"/>
                  <a:gd name="T8" fmla="*/ 18 w 86"/>
                  <a:gd name="T9" fmla="*/ 14 h 76"/>
                  <a:gd name="T10" fmla="*/ 15 w 86"/>
                  <a:gd name="T11" fmla="*/ 10 h 76"/>
                  <a:gd name="T12" fmla="*/ 16 w 86"/>
                  <a:gd name="T13" fmla="*/ 9 h 76"/>
                  <a:gd name="T14" fmla="*/ 20 w 86"/>
                  <a:gd name="T15" fmla="*/ 12 h 76"/>
                  <a:gd name="T16" fmla="*/ 20 w 86"/>
                  <a:gd name="T17" fmla="*/ 10 h 76"/>
                  <a:gd name="T18" fmla="*/ 16 w 86"/>
                  <a:gd name="T19" fmla="*/ 9 h 76"/>
                  <a:gd name="T20" fmla="*/ 21 w 86"/>
                  <a:gd name="T21" fmla="*/ 8 h 76"/>
                  <a:gd name="T22" fmla="*/ 16 w 86"/>
                  <a:gd name="T23" fmla="*/ 7 h 76"/>
                  <a:gd name="T24" fmla="*/ 21 w 86"/>
                  <a:gd name="T25" fmla="*/ 7 h 76"/>
                  <a:gd name="T26" fmla="*/ 20 w 86"/>
                  <a:gd name="T27" fmla="*/ 5 h 76"/>
                  <a:gd name="T28" fmla="*/ 16 w 86"/>
                  <a:gd name="T29" fmla="*/ 8 h 76"/>
                  <a:gd name="T30" fmla="*/ 20 w 86"/>
                  <a:gd name="T31" fmla="*/ 3 h 76"/>
                  <a:gd name="T32" fmla="*/ 15 w 86"/>
                  <a:gd name="T33" fmla="*/ 6 h 76"/>
                  <a:gd name="T34" fmla="*/ 19 w 86"/>
                  <a:gd name="T35" fmla="*/ 2 h 76"/>
                  <a:gd name="T36" fmla="*/ 19 w 86"/>
                  <a:gd name="T37" fmla="*/ 2 h 76"/>
                  <a:gd name="T38" fmla="*/ 16 w 86"/>
                  <a:gd name="T39" fmla="*/ 1 h 76"/>
                  <a:gd name="T40" fmla="*/ 16 w 86"/>
                  <a:gd name="T41" fmla="*/ 6 h 76"/>
                  <a:gd name="T42" fmla="*/ 13 w 86"/>
                  <a:gd name="T43" fmla="*/ 4 h 76"/>
                  <a:gd name="T44" fmla="*/ 15 w 86"/>
                  <a:gd name="T45" fmla="*/ 0 h 76"/>
                  <a:gd name="T46" fmla="*/ 14 w 86"/>
                  <a:gd name="T47" fmla="*/ 0 h 76"/>
                  <a:gd name="T48" fmla="*/ 13 w 86"/>
                  <a:gd name="T49" fmla="*/ 5 h 76"/>
                  <a:gd name="T50" fmla="*/ 11 w 86"/>
                  <a:gd name="T51" fmla="*/ 5 h 76"/>
                  <a:gd name="T52" fmla="*/ 8 w 86"/>
                  <a:gd name="T53" fmla="*/ 0 h 76"/>
                  <a:gd name="T54" fmla="*/ 7 w 86"/>
                  <a:gd name="T55" fmla="*/ 1 h 76"/>
                  <a:gd name="T56" fmla="*/ 9 w 86"/>
                  <a:gd name="T57" fmla="*/ 3 h 76"/>
                  <a:gd name="T58" fmla="*/ 10 w 86"/>
                  <a:gd name="T59" fmla="*/ 5 h 76"/>
                  <a:gd name="T60" fmla="*/ 9 w 86"/>
                  <a:gd name="T61" fmla="*/ 6 h 76"/>
                  <a:gd name="T62" fmla="*/ 8 w 86"/>
                  <a:gd name="T63" fmla="*/ 7 h 76"/>
                  <a:gd name="T64" fmla="*/ 3 w 86"/>
                  <a:gd name="T65" fmla="*/ 3 h 76"/>
                  <a:gd name="T66" fmla="*/ 5 w 86"/>
                  <a:gd name="T67" fmla="*/ 6 h 76"/>
                  <a:gd name="T68" fmla="*/ 6 w 86"/>
                  <a:gd name="T69" fmla="*/ 7 h 76"/>
                  <a:gd name="T70" fmla="*/ 6 w 86"/>
                  <a:gd name="T71" fmla="*/ 8 h 76"/>
                  <a:gd name="T72" fmla="*/ 1 w 86"/>
                  <a:gd name="T73" fmla="*/ 6 h 76"/>
                  <a:gd name="T74" fmla="*/ 0 w 86"/>
                  <a:gd name="T75" fmla="*/ 8 h 76"/>
                  <a:gd name="T76" fmla="*/ 2 w 86"/>
                  <a:gd name="T77" fmla="*/ 9 h 76"/>
                  <a:gd name="T78" fmla="*/ 5 w 86"/>
                  <a:gd name="T79" fmla="*/ 9 h 76"/>
                  <a:gd name="T80" fmla="*/ 5 w 86"/>
                  <a:gd name="T81" fmla="*/ 10 h 76"/>
                  <a:gd name="T82" fmla="*/ 5 w 86"/>
                  <a:gd name="T83" fmla="*/ 13 h 76"/>
                  <a:gd name="T84" fmla="*/ 0 w 86"/>
                  <a:gd name="T85" fmla="*/ 13 h 76"/>
                  <a:gd name="T86" fmla="*/ 1 w 86"/>
                  <a:gd name="T87" fmla="*/ 14 h 76"/>
                  <a:gd name="T88" fmla="*/ 5 w 86"/>
                  <a:gd name="T89" fmla="*/ 12 h 76"/>
                  <a:gd name="T90" fmla="*/ 1 w 86"/>
                  <a:gd name="T91" fmla="*/ 16 h 76"/>
                  <a:gd name="T92" fmla="*/ 6 w 86"/>
                  <a:gd name="T93" fmla="*/ 13 h 76"/>
                  <a:gd name="T94" fmla="*/ 2 w 86"/>
                  <a:gd name="T95" fmla="*/ 17 h 76"/>
                  <a:gd name="T96" fmla="*/ 3 w 86"/>
                  <a:gd name="T97" fmla="*/ 17 h 76"/>
                  <a:gd name="T98" fmla="*/ 7 w 86"/>
                  <a:gd name="T99" fmla="*/ 14 h 76"/>
                  <a:gd name="T100" fmla="*/ 6 w 86"/>
                  <a:gd name="T101" fmla="*/ 19 h 76"/>
                  <a:gd name="T102" fmla="*/ 7 w 86"/>
                  <a:gd name="T103" fmla="*/ 14 h 76"/>
                  <a:gd name="T104" fmla="*/ 9 w 86"/>
                  <a:gd name="T105" fmla="*/ 19 h 76"/>
                  <a:gd name="T106" fmla="*/ 9 w 86"/>
                  <a:gd name="T107" fmla="*/ 19 h 76"/>
                  <a:gd name="T108" fmla="*/ 10 w 86"/>
                  <a:gd name="T109" fmla="*/ 19 h 76"/>
                  <a:gd name="T110" fmla="*/ 10 w 86"/>
                  <a:gd name="T111" fmla="*/ 14 h 76"/>
                  <a:gd name="T112" fmla="*/ 12 w 86"/>
                  <a:gd name="T113" fmla="*/ 14 h 76"/>
                  <a:gd name="T114" fmla="*/ 12 w 86"/>
                  <a:gd name="T115" fmla="*/ 18 h 76"/>
                  <a:gd name="T116" fmla="*/ 14 w 86"/>
                  <a:gd name="T117" fmla="*/ 17 h 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76"/>
                  <a:gd name="T179" fmla="*/ 86 w 86"/>
                  <a:gd name="T180" fmla="*/ 76 h 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76">
                    <a:moveTo>
                      <a:pt x="50" y="52"/>
                    </a:moveTo>
                    <a:lnTo>
                      <a:pt x="56" y="48"/>
                    </a:lnTo>
                    <a:lnTo>
                      <a:pt x="65" y="65"/>
                    </a:lnTo>
                    <a:lnTo>
                      <a:pt x="59" y="68"/>
                    </a:lnTo>
                    <a:lnTo>
                      <a:pt x="50" y="52"/>
                    </a:lnTo>
                    <a:close/>
                    <a:moveTo>
                      <a:pt x="67" y="64"/>
                    </a:moveTo>
                    <a:lnTo>
                      <a:pt x="66" y="65"/>
                    </a:lnTo>
                    <a:lnTo>
                      <a:pt x="65" y="65"/>
                    </a:lnTo>
                    <a:lnTo>
                      <a:pt x="61" y="57"/>
                    </a:lnTo>
                    <a:lnTo>
                      <a:pt x="67" y="64"/>
                    </a:lnTo>
                    <a:close/>
                    <a:moveTo>
                      <a:pt x="54" y="49"/>
                    </a:moveTo>
                    <a:lnTo>
                      <a:pt x="57" y="47"/>
                    </a:lnTo>
                    <a:lnTo>
                      <a:pt x="71" y="60"/>
                    </a:lnTo>
                    <a:lnTo>
                      <a:pt x="67" y="64"/>
                    </a:lnTo>
                    <a:lnTo>
                      <a:pt x="54" y="49"/>
                    </a:lnTo>
                    <a:close/>
                    <a:moveTo>
                      <a:pt x="57" y="47"/>
                    </a:moveTo>
                    <a:lnTo>
                      <a:pt x="66" y="37"/>
                    </a:lnTo>
                    <a:lnTo>
                      <a:pt x="57" y="47"/>
                    </a:lnTo>
                    <a:lnTo>
                      <a:pt x="64" y="54"/>
                    </a:lnTo>
                    <a:lnTo>
                      <a:pt x="57" y="47"/>
                    </a:lnTo>
                    <a:close/>
                    <a:moveTo>
                      <a:pt x="57" y="47"/>
                    </a:moveTo>
                    <a:lnTo>
                      <a:pt x="60" y="44"/>
                    </a:lnTo>
                    <a:lnTo>
                      <a:pt x="74" y="57"/>
                    </a:lnTo>
                    <a:lnTo>
                      <a:pt x="71" y="60"/>
                    </a:lnTo>
                    <a:lnTo>
                      <a:pt x="57" y="47"/>
                    </a:lnTo>
                    <a:close/>
                    <a:moveTo>
                      <a:pt x="75" y="55"/>
                    </a:moveTo>
                    <a:lnTo>
                      <a:pt x="75" y="56"/>
                    </a:lnTo>
                    <a:lnTo>
                      <a:pt x="74" y="57"/>
                    </a:lnTo>
                    <a:lnTo>
                      <a:pt x="67" y="51"/>
                    </a:lnTo>
                    <a:lnTo>
                      <a:pt x="75" y="55"/>
                    </a:lnTo>
                    <a:close/>
                    <a:moveTo>
                      <a:pt x="59" y="46"/>
                    </a:moveTo>
                    <a:lnTo>
                      <a:pt x="62" y="40"/>
                    </a:lnTo>
                    <a:lnTo>
                      <a:pt x="78" y="48"/>
                    </a:lnTo>
                    <a:lnTo>
                      <a:pt x="75" y="55"/>
                    </a:lnTo>
                    <a:lnTo>
                      <a:pt x="59" y="46"/>
                    </a:lnTo>
                    <a:close/>
                    <a:moveTo>
                      <a:pt x="62" y="40"/>
                    </a:moveTo>
                    <a:lnTo>
                      <a:pt x="62" y="38"/>
                    </a:lnTo>
                    <a:lnTo>
                      <a:pt x="63" y="37"/>
                    </a:lnTo>
                    <a:lnTo>
                      <a:pt x="70" y="44"/>
                    </a:lnTo>
                    <a:lnTo>
                      <a:pt x="62" y="40"/>
                    </a:lnTo>
                    <a:close/>
                    <a:moveTo>
                      <a:pt x="63" y="37"/>
                    </a:moveTo>
                    <a:lnTo>
                      <a:pt x="66" y="34"/>
                    </a:lnTo>
                    <a:lnTo>
                      <a:pt x="80" y="47"/>
                    </a:lnTo>
                    <a:lnTo>
                      <a:pt x="77" y="51"/>
                    </a:lnTo>
                    <a:lnTo>
                      <a:pt x="63" y="37"/>
                    </a:lnTo>
                    <a:close/>
                    <a:moveTo>
                      <a:pt x="83" y="41"/>
                    </a:moveTo>
                    <a:lnTo>
                      <a:pt x="83" y="45"/>
                    </a:lnTo>
                    <a:lnTo>
                      <a:pt x="80" y="47"/>
                    </a:lnTo>
                    <a:lnTo>
                      <a:pt x="73" y="41"/>
                    </a:lnTo>
                    <a:lnTo>
                      <a:pt x="83" y="41"/>
                    </a:lnTo>
                    <a:close/>
                    <a:moveTo>
                      <a:pt x="64" y="41"/>
                    </a:moveTo>
                    <a:lnTo>
                      <a:pt x="64" y="37"/>
                    </a:lnTo>
                    <a:lnTo>
                      <a:pt x="83" y="37"/>
                    </a:lnTo>
                    <a:lnTo>
                      <a:pt x="83" y="41"/>
                    </a:lnTo>
                    <a:lnTo>
                      <a:pt x="64" y="41"/>
                    </a:lnTo>
                    <a:close/>
                    <a:moveTo>
                      <a:pt x="64" y="37"/>
                    </a:moveTo>
                    <a:lnTo>
                      <a:pt x="64" y="35"/>
                    </a:lnTo>
                    <a:lnTo>
                      <a:pt x="65" y="33"/>
                    </a:lnTo>
                    <a:lnTo>
                      <a:pt x="73" y="37"/>
                    </a:lnTo>
                    <a:lnTo>
                      <a:pt x="64" y="37"/>
                    </a:lnTo>
                    <a:close/>
                    <a:moveTo>
                      <a:pt x="65" y="33"/>
                    </a:moveTo>
                    <a:lnTo>
                      <a:pt x="67" y="27"/>
                    </a:lnTo>
                    <a:lnTo>
                      <a:pt x="85" y="35"/>
                    </a:lnTo>
                    <a:lnTo>
                      <a:pt x="82" y="42"/>
                    </a:lnTo>
                    <a:lnTo>
                      <a:pt x="65" y="33"/>
                    </a:lnTo>
                    <a:close/>
                    <a:moveTo>
                      <a:pt x="86" y="31"/>
                    </a:moveTo>
                    <a:lnTo>
                      <a:pt x="86" y="33"/>
                    </a:lnTo>
                    <a:lnTo>
                      <a:pt x="85" y="35"/>
                    </a:lnTo>
                    <a:lnTo>
                      <a:pt x="76" y="31"/>
                    </a:lnTo>
                    <a:lnTo>
                      <a:pt x="86" y="31"/>
                    </a:lnTo>
                    <a:close/>
                    <a:moveTo>
                      <a:pt x="67" y="31"/>
                    </a:moveTo>
                    <a:lnTo>
                      <a:pt x="67" y="29"/>
                    </a:lnTo>
                    <a:lnTo>
                      <a:pt x="86" y="29"/>
                    </a:lnTo>
                    <a:lnTo>
                      <a:pt x="86" y="31"/>
                    </a:lnTo>
                    <a:lnTo>
                      <a:pt x="67" y="31"/>
                    </a:lnTo>
                    <a:close/>
                    <a:moveTo>
                      <a:pt x="83" y="21"/>
                    </a:moveTo>
                    <a:lnTo>
                      <a:pt x="86" y="24"/>
                    </a:lnTo>
                    <a:lnTo>
                      <a:pt x="86" y="29"/>
                    </a:lnTo>
                    <a:lnTo>
                      <a:pt x="76" y="29"/>
                    </a:lnTo>
                    <a:lnTo>
                      <a:pt x="83" y="21"/>
                    </a:lnTo>
                    <a:close/>
                    <a:moveTo>
                      <a:pt x="70" y="35"/>
                    </a:moveTo>
                    <a:lnTo>
                      <a:pt x="66" y="32"/>
                    </a:lnTo>
                    <a:lnTo>
                      <a:pt x="80" y="19"/>
                    </a:lnTo>
                    <a:lnTo>
                      <a:pt x="83" y="21"/>
                    </a:lnTo>
                    <a:lnTo>
                      <a:pt x="70" y="35"/>
                    </a:lnTo>
                    <a:close/>
                    <a:moveTo>
                      <a:pt x="66" y="32"/>
                    </a:moveTo>
                    <a:lnTo>
                      <a:pt x="64" y="29"/>
                    </a:lnTo>
                    <a:lnTo>
                      <a:pt x="64" y="25"/>
                    </a:lnTo>
                    <a:lnTo>
                      <a:pt x="73" y="25"/>
                    </a:lnTo>
                    <a:lnTo>
                      <a:pt x="66" y="32"/>
                    </a:lnTo>
                    <a:close/>
                    <a:moveTo>
                      <a:pt x="64" y="25"/>
                    </a:moveTo>
                    <a:lnTo>
                      <a:pt x="64" y="19"/>
                    </a:lnTo>
                    <a:lnTo>
                      <a:pt x="83" y="19"/>
                    </a:lnTo>
                    <a:lnTo>
                      <a:pt x="83" y="25"/>
                    </a:lnTo>
                    <a:lnTo>
                      <a:pt x="64" y="25"/>
                    </a:lnTo>
                    <a:close/>
                    <a:moveTo>
                      <a:pt x="80" y="12"/>
                    </a:moveTo>
                    <a:lnTo>
                      <a:pt x="83" y="14"/>
                    </a:lnTo>
                    <a:lnTo>
                      <a:pt x="83" y="19"/>
                    </a:lnTo>
                    <a:lnTo>
                      <a:pt x="73" y="19"/>
                    </a:lnTo>
                    <a:lnTo>
                      <a:pt x="80" y="12"/>
                    </a:lnTo>
                    <a:close/>
                    <a:moveTo>
                      <a:pt x="66" y="25"/>
                    </a:moveTo>
                    <a:lnTo>
                      <a:pt x="63" y="22"/>
                    </a:lnTo>
                    <a:lnTo>
                      <a:pt x="77" y="9"/>
                    </a:lnTo>
                    <a:lnTo>
                      <a:pt x="80" y="12"/>
                    </a:lnTo>
                    <a:lnTo>
                      <a:pt x="66" y="25"/>
                    </a:lnTo>
                    <a:close/>
                    <a:moveTo>
                      <a:pt x="77" y="9"/>
                    </a:moveTo>
                    <a:lnTo>
                      <a:pt x="86" y="19"/>
                    </a:lnTo>
                    <a:lnTo>
                      <a:pt x="77" y="9"/>
                    </a:lnTo>
                    <a:lnTo>
                      <a:pt x="70" y="15"/>
                    </a:lnTo>
                    <a:lnTo>
                      <a:pt x="77" y="9"/>
                    </a:lnTo>
                    <a:close/>
                    <a:moveTo>
                      <a:pt x="63" y="22"/>
                    </a:moveTo>
                    <a:lnTo>
                      <a:pt x="60" y="19"/>
                    </a:lnTo>
                    <a:lnTo>
                      <a:pt x="74" y="5"/>
                    </a:lnTo>
                    <a:lnTo>
                      <a:pt x="77" y="9"/>
                    </a:lnTo>
                    <a:lnTo>
                      <a:pt x="63" y="22"/>
                    </a:lnTo>
                    <a:close/>
                    <a:moveTo>
                      <a:pt x="67" y="2"/>
                    </a:moveTo>
                    <a:lnTo>
                      <a:pt x="71" y="2"/>
                    </a:lnTo>
                    <a:lnTo>
                      <a:pt x="74" y="5"/>
                    </a:lnTo>
                    <a:lnTo>
                      <a:pt x="67" y="12"/>
                    </a:lnTo>
                    <a:lnTo>
                      <a:pt x="67" y="2"/>
                    </a:lnTo>
                    <a:close/>
                    <a:moveTo>
                      <a:pt x="67" y="22"/>
                    </a:moveTo>
                    <a:lnTo>
                      <a:pt x="64" y="22"/>
                    </a:lnTo>
                    <a:lnTo>
                      <a:pt x="64" y="2"/>
                    </a:lnTo>
                    <a:lnTo>
                      <a:pt x="67" y="2"/>
                    </a:lnTo>
                    <a:lnTo>
                      <a:pt x="67" y="22"/>
                    </a:lnTo>
                    <a:close/>
                    <a:moveTo>
                      <a:pt x="64" y="22"/>
                    </a:moveTo>
                    <a:lnTo>
                      <a:pt x="62" y="22"/>
                    </a:lnTo>
                    <a:lnTo>
                      <a:pt x="60" y="21"/>
                    </a:lnTo>
                    <a:lnTo>
                      <a:pt x="64" y="12"/>
                    </a:lnTo>
                    <a:lnTo>
                      <a:pt x="64" y="22"/>
                    </a:lnTo>
                    <a:close/>
                    <a:moveTo>
                      <a:pt x="60" y="21"/>
                    </a:moveTo>
                    <a:lnTo>
                      <a:pt x="53" y="17"/>
                    </a:lnTo>
                    <a:lnTo>
                      <a:pt x="62" y="1"/>
                    </a:lnTo>
                    <a:lnTo>
                      <a:pt x="68" y="3"/>
                    </a:lnTo>
                    <a:lnTo>
                      <a:pt x="60" y="21"/>
                    </a:lnTo>
                    <a:close/>
                    <a:moveTo>
                      <a:pt x="57" y="0"/>
                    </a:moveTo>
                    <a:lnTo>
                      <a:pt x="60" y="0"/>
                    </a:lnTo>
                    <a:lnTo>
                      <a:pt x="62" y="1"/>
                    </a:lnTo>
                    <a:lnTo>
                      <a:pt x="57" y="9"/>
                    </a:lnTo>
                    <a:lnTo>
                      <a:pt x="57" y="0"/>
                    </a:lnTo>
                    <a:close/>
                    <a:moveTo>
                      <a:pt x="57" y="19"/>
                    </a:moveTo>
                    <a:lnTo>
                      <a:pt x="54" y="19"/>
                    </a:lnTo>
                    <a:lnTo>
                      <a:pt x="54" y="0"/>
                    </a:lnTo>
                    <a:lnTo>
                      <a:pt x="57" y="0"/>
                    </a:lnTo>
                    <a:lnTo>
                      <a:pt x="57" y="19"/>
                    </a:lnTo>
                    <a:close/>
                    <a:moveTo>
                      <a:pt x="54" y="19"/>
                    </a:moveTo>
                    <a:lnTo>
                      <a:pt x="51" y="19"/>
                    </a:lnTo>
                    <a:lnTo>
                      <a:pt x="51" y="0"/>
                    </a:lnTo>
                    <a:lnTo>
                      <a:pt x="54" y="0"/>
                    </a:lnTo>
                    <a:lnTo>
                      <a:pt x="54" y="19"/>
                    </a:lnTo>
                    <a:close/>
                    <a:moveTo>
                      <a:pt x="51" y="19"/>
                    </a:moveTo>
                    <a:lnTo>
                      <a:pt x="44" y="19"/>
                    </a:lnTo>
                    <a:lnTo>
                      <a:pt x="44" y="0"/>
                    </a:lnTo>
                    <a:lnTo>
                      <a:pt x="51" y="0"/>
                    </a:lnTo>
                    <a:lnTo>
                      <a:pt x="51" y="19"/>
                    </a:lnTo>
                    <a:close/>
                    <a:moveTo>
                      <a:pt x="44" y="19"/>
                    </a:moveTo>
                    <a:lnTo>
                      <a:pt x="39" y="19"/>
                    </a:lnTo>
                    <a:lnTo>
                      <a:pt x="39" y="0"/>
                    </a:lnTo>
                    <a:lnTo>
                      <a:pt x="44" y="0"/>
                    </a:lnTo>
                    <a:lnTo>
                      <a:pt x="44" y="19"/>
                    </a:lnTo>
                    <a:close/>
                    <a:moveTo>
                      <a:pt x="32" y="2"/>
                    </a:moveTo>
                    <a:lnTo>
                      <a:pt x="34" y="0"/>
                    </a:lnTo>
                    <a:lnTo>
                      <a:pt x="39" y="0"/>
                    </a:lnTo>
                    <a:lnTo>
                      <a:pt x="39" y="9"/>
                    </a:lnTo>
                    <a:lnTo>
                      <a:pt x="32" y="2"/>
                    </a:lnTo>
                    <a:close/>
                    <a:moveTo>
                      <a:pt x="45" y="15"/>
                    </a:moveTo>
                    <a:lnTo>
                      <a:pt x="42" y="19"/>
                    </a:lnTo>
                    <a:lnTo>
                      <a:pt x="29" y="5"/>
                    </a:lnTo>
                    <a:lnTo>
                      <a:pt x="32" y="2"/>
                    </a:lnTo>
                    <a:lnTo>
                      <a:pt x="45" y="15"/>
                    </a:lnTo>
                    <a:close/>
                    <a:moveTo>
                      <a:pt x="42" y="19"/>
                    </a:moveTo>
                    <a:lnTo>
                      <a:pt x="41" y="20"/>
                    </a:lnTo>
                    <a:lnTo>
                      <a:pt x="40" y="21"/>
                    </a:lnTo>
                    <a:lnTo>
                      <a:pt x="35" y="12"/>
                    </a:lnTo>
                    <a:lnTo>
                      <a:pt x="42" y="19"/>
                    </a:lnTo>
                    <a:close/>
                    <a:moveTo>
                      <a:pt x="40" y="21"/>
                    </a:moveTo>
                    <a:lnTo>
                      <a:pt x="33" y="24"/>
                    </a:lnTo>
                    <a:lnTo>
                      <a:pt x="24" y="6"/>
                    </a:lnTo>
                    <a:lnTo>
                      <a:pt x="31" y="3"/>
                    </a:lnTo>
                    <a:lnTo>
                      <a:pt x="40" y="21"/>
                    </a:lnTo>
                    <a:close/>
                    <a:moveTo>
                      <a:pt x="22" y="9"/>
                    </a:moveTo>
                    <a:lnTo>
                      <a:pt x="23" y="8"/>
                    </a:lnTo>
                    <a:lnTo>
                      <a:pt x="24" y="6"/>
                    </a:lnTo>
                    <a:lnTo>
                      <a:pt x="29" y="15"/>
                    </a:lnTo>
                    <a:lnTo>
                      <a:pt x="22" y="9"/>
                    </a:lnTo>
                    <a:close/>
                    <a:moveTo>
                      <a:pt x="35" y="22"/>
                    </a:moveTo>
                    <a:lnTo>
                      <a:pt x="32" y="25"/>
                    </a:lnTo>
                    <a:lnTo>
                      <a:pt x="19" y="12"/>
                    </a:lnTo>
                    <a:lnTo>
                      <a:pt x="22" y="9"/>
                    </a:lnTo>
                    <a:lnTo>
                      <a:pt x="35" y="22"/>
                    </a:lnTo>
                    <a:close/>
                    <a:moveTo>
                      <a:pt x="32" y="25"/>
                    </a:moveTo>
                    <a:lnTo>
                      <a:pt x="31" y="26"/>
                    </a:lnTo>
                    <a:lnTo>
                      <a:pt x="30" y="27"/>
                    </a:lnTo>
                    <a:lnTo>
                      <a:pt x="25" y="19"/>
                    </a:lnTo>
                    <a:lnTo>
                      <a:pt x="32" y="25"/>
                    </a:lnTo>
                    <a:close/>
                    <a:moveTo>
                      <a:pt x="30" y="27"/>
                    </a:moveTo>
                    <a:lnTo>
                      <a:pt x="23" y="31"/>
                    </a:lnTo>
                    <a:lnTo>
                      <a:pt x="14" y="13"/>
                    </a:lnTo>
                    <a:lnTo>
                      <a:pt x="21" y="10"/>
                    </a:lnTo>
                    <a:lnTo>
                      <a:pt x="30" y="27"/>
                    </a:lnTo>
                    <a:close/>
                    <a:moveTo>
                      <a:pt x="12" y="15"/>
                    </a:moveTo>
                    <a:lnTo>
                      <a:pt x="13" y="14"/>
                    </a:lnTo>
                    <a:lnTo>
                      <a:pt x="14" y="13"/>
                    </a:lnTo>
                    <a:lnTo>
                      <a:pt x="19" y="22"/>
                    </a:lnTo>
                    <a:lnTo>
                      <a:pt x="12" y="15"/>
                    </a:lnTo>
                    <a:close/>
                    <a:moveTo>
                      <a:pt x="25" y="29"/>
                    </a:moveTo>
                    <a:lnTo>
                      <a:pt x="23" y="32"/>
                    </a:lnTo>
                    <a:lnTo>
                      <a:pt x="9" y="19"/>
                    </a:lnTo>
                    <a:lnTo>
                      <a:pt x="12" y="15"/>
                    </a:lnTo>
                    <a:lnTo>
                      <a:pt x="25" y="29"/>
                    </a:lnTo>
                    <a:close/>
                    <a:moveTo>
                      <a:pt x="23" y="32"/>
                    </a:moveTo>
                    <a:lnTo>
                      <a:pt x="13" y="41"/>
                    </a:lnTo>
                    <a:lnTo>
                      <a:pt x="23" y="32"/>
                    </a:lnTo>
                    <a:lnTo>
                      <a:pt x="16" y="25"/>
                    </a:lnTo>
                    <a:lnTo>
                      <a:pt x="23" y="32"/>
                    </a:lnTo>
                    <a:close/>
                    <a:moveTo>
                      <a:pt x="23" y="32"/>
                    </a:moveTo>
                    <a:lnTo>
                      <a:pt x="20" y="35"/>
                    </a:lnTo>
                    <a:lnTo>
                      <a:pt x="6" y="21"/>
                    </a:lnTo>
                    <a:lnTo>
                      <a:pt x="9" y="19"/>
                    </a:lnTo>
                    <a:lnTo>
                      <a:pt x="23" y="32"/>
                    </a:lnTo>
                    <a:close/>
                    <a:moveTo>
                      <a:pt x="5" y="24"/>
                    </a:moveTo>
                    <a:lnTo>
                      <a:pt x="5" y="22"/>
                    </a:lnTo>
                    <a:lnTo>
                      <a:pt x="6" y="21"/>
                    </a:lnTo>
                    <a:lnTo>
                      <a:pt x="13" y="29"/>
                    </a:lnTo>
                    <a:lnTo>
                      <a:pt x="5" y="24"/>
                    </a:lnTo>
                    <a:close/>
                    <a:moveTo>
                      <a:pt x="21" y="32"/>
                    </a:moveTo>
                    <a:lnTo>
                      <a:pt x="18" y="38"/>
                    </a:lnTo>
                    <a:lnTo>
                      <a:pt x="1" y="30"/>
                    </a:lnTo>
                    <a:lnTo>
                      <a:pt x="5" y="24"/>
                    </a:lnTo>
                    <a:lnTo>
                      <a:pt x="21" y="32"/>
                    </a:lnTo>
                    <a:close/>
                    <a:moveTo>
                      <a:pt x="0" y="34"/>
                    </a:moveTo>
                    <a:lnTo>
                      <a:pt x="0" y="32"/>
                    </a:lnTo>
                    <a:lnTo>
                      <a:pt x="1" y="30"/>
                    </a:lnTo>
                    <a:lnTo>
                      <a:pt x="10" y="34"/>
                    </a:lnTo>
                    <a:lnTo>
                      <a:pt x="0" y="34"/>
                    </a:lnTo>
                    <a:close/>
                    <a:moveTo>
                      <a:pt x="19" y="34"/>
                    </a:moveTo>
                    <a:lnTo>
                      <a:pt x="19" y="37"/>
                    </a:lnTo>
                    <a:lnTo>
                      <a:pt x="0" y="37"/>
                    </a:lnTo>
                    <a:lnTo>
                      <a:pt x="0" y="34"/>
                    </a:lnTo>
                    <a:lnTo>
                      <a:pt x="19" y="34"/>
                    </a:lnTo>
                    <a:close/>
                    <a:moveTo>
                      <a:pt x="19" y="37"/>
                    </a:moveTo>
                    <a:lnTo>
                      <a:pt x="19" y="41"/>
                    </a:lnTo>
                    <a:lnTo>
                      <a:pt x="0" y="41"/>
                    </a:lnTo>
                    <a:lnTo>
                      <a:pt x="0" y="37"/>
                    </a:lnTo>
                    <a:lnTo>
                      <a:pt x="19" y="37"/>
                    </a:lnTo>
                    <a:close/>
                    <a:moveTo>
                      <a:pt x="19" y="41"/>
                    </a:moveTo>
                    <a:lnTo>
                      <a:pt x="19" y="47"/>
                    </a:lnTo>
                    <a:lnTo>
                      <a:pt x="0" y="47"/>
                    </a:lnTo>
                    <a:lnTo>
                      <a:pt x="0" y="41"/>
                    </a:lnTo>
                    <a:lnTo>
                      <a:pt x="19" y="41"/>
                    </a:lnTo>
                    <a:close/>
                    <a:moveTo>
                      <a:pt x="19" y="47"/>
                    </a:moveTo>
                    <a:lnTo>
                      <a:pt x="19" y="51"/>
                    </a:lnTo>
                    <a:lnTo>
                      <a:pt x="0" y="51"/>
                    </a:lnTo>
                    <a:lnTo>
                      <a:pt x="0" y="47"/>
                    </a:lnTo>
                    <a:lnTo>
                      <a:pt x="19" y="47"/>
                    </a:lnTo>
                    <a:close/>
                    <a:moveTo>
                      <a:pt x="3" y="57"/>
                    </a:moveTo>
                    <a:lnTo>
                      <a:pt x="0" y="54"/>
                    </a:lnTo>
                    <a:lnTo>
                      <a:pt x="0" y="51"/>
                    </a:lnTo>
                    <a:lnTo>
                      <a:pt x="10" y="51"/>
                    </a:lnTo>
                    <a:lnTo>
                      <a:pt x="3" y="57"/>
                    </a:lnTo>
                    <a:close/>
                    <a:moveTo>
                      <a:pt x="17" y="44"/>
                    </a:moveTo>
                    <a:lnTo>
                      <a:pt x="20" y="47"/>
                    </a:lnTo>
                    <a:lnTo>
                      <a:pt x="6" y="60"/>
                    </a:lnTo>
                    <a:lnTo>
                      <a:pt x="3" y="57"/>
                    </a:lnTo>
                    <a:lnTo>
                      <a:pt x="17" y="44"/>
                    </a:lnTo>
                    <a:close/>
                    <a:moveTo>
                      <a:pt x="20" y="47"/>
                    </a:moveTo>
                    <a:lnTo>
                      <a:pt x="22" y="49"/>
                    </a:lnTo>
                    <a:lnTo>
                      <a:pt x="22" y="54"/>
                    </a:lnTo>
                    <a:lnTo>
                      <a:pt x="13" y="54"/>
                    </a:lnTo>
                    <a:lnTo>
                      <a:pt x="20" y="47"/>
                    </a:lnTo>
                    <a:close/>
                    <a:moveTo>
                      <a:pt x="22" y="54"/>
                    </a:moveTo>
                    <a:lnTo>
                      <a:pt x="22" y="57"/>
                    </a:lnTo>
                    <a:lnTo>
                      <a:pt x="3" y="57"/>
                    </a:lnTo>
                    <a:lnTo>
                      <a:pt x="3" y="54"/>
                    </a:lnTo>
                    <a:lnTo>
                      <a:pt x="22" y="54"/>
                    </a:lnTo>
                    <a:close/>
                    <a:moveTo>
                      <a:pt x="6" y="64"/>
                    </a:moveTo>
                    <a:lnTo>
                      <a:pt x="3" y="60"/>
                    </a:lnTo>
                    <a:lnTo>
                      <a:pt x="3" y="57"/>
                    </a:lnTo>
                    <a:lnTo>
                      <a:pt x="13" y="57"/>
                    </a:lnTo>
                    <a:lnTo>
                      <a:pt x="6" y="64"/>
                    </a:lnTo>
                    <a:close/>
                    <a:moveTo>
                      <a:pt x="20" y="49"/>
                    </a:moveTo>
                    <a:lnTo>
                      <a:pt x="23" y="53"/>
                    </a:lnTo>
                    <a:lnTo>
                      <a:pt x="9" y="66"/>
                    </a:lnTo>
                    <a:lnTo>
                      <a:pt x="6" y="64"/>
                    </a:lnTo>
                    <a:lnTo>
                      <a:pt x="20" y="49"/>
                    </a:lnTo>
                    <a:close/>
                    <a:moveTo>
                      <a:pt x="12" y="68"/>
                    </a:moveTo>
                    <a:lnTo>
                      <a:pt x="10" y="68"/>
                    </a:lnTo>
                    <a:lnTo>
                      <a:pt x="9" y="66"/>
                    </a:lnTo>
                    <a:lnTo>
                      <a:pt x="16" y="59"/>
                    </a:lnTo>
                    <a:lnTo>
                      <a:pt x="12" y="68"/>
                    </a:lnTo>
                    <a:close/>
                    <a:moveTo>
                      <a:pt x="20" y="52"/>
                    </a:moveTo>
                    <a:lnTo>
                      <a:pt x="27" y="55"/>
                    </a:lnTo>
                    <a:lnTo>
                      <a:pt x="18" y="72"/>
                    </a:lnTo>
                    <a:lnTo>
                      <a:pt x="12" y="68"/>
                    </a:lnTo>
                    <a:lnTo>
                      <a:pt x="20" y="52"/>
                    </a:lnTo>
                    <a:close/>
                    <a:moveTo>
                      <a:pt x="27" y="55"/>
                    </a:moveTo>
                    <a:lnTo>
                      <a:pt x="28" y="55"/>
                    </a:lnTo>
                    <a:lnTo>
                      <a:pt x="29" y="56"/>
                    </a:lnTo>
                    <a:lnTo>
                      <a:pt x="22" y="63"/>
                    </a:lnTo>
                    <a:lnTo>
                      <a:pt x="27" y="55"/>
                    </a:lnTo>
                    <a:close/>
                    <a:moveTo>
                      <a:pt x="29" y="56"/>
                    </a:moveTo>
                    <a:lnTo>
                      <a:pt x="32" y="59"/>
                    </a:lnTo>
                    <a:lnTo>
                      <a:pt x="19" y="73"/>
                    </a:lnTo>
                    <a:lnTo>
                      <a:pt x="16" y="69"/>
                    </a:lnTo>
                    <a:lnTo>
                      <a:pt x="29" y="56"/>
                    </a:lnTo>
                    <a:close/>
                    <a:moveTo>
                      <a:pt x="25" y="76"/>
                    </a:moveTo>
                    <a:lnTo>
                      <a:pt x="22" y="76"/>
                    </a:lnTo>
                    <a:lnTo>
                      <a:pt x="19" y="73"/>
                    </a:lnTo>
                    <a:lnTo>
                      <a:pt x="25" y="66"/>
                    </a:lnTo>
                    <a:lnTo>
                      <a:pt x="25" y="76"/>
                    </a:lnTo>
                    <a:close/>
                    <a:moveTo>
                      <a:pt x="25" y="56"/>
                    </a:moveTo>
                    <a:lnTo>
                      <a:pt x="29" y="56"/>
                    </a:lnTo>
                    <a:lnTo>
                      <a:pt x="29" y="76"/>
                    </a:lnTo>
                    <a:lnTo>
                      <a:pt x="25" y="76"/>
                    </a:lnTo>
                    <a:lnTo>
                      <a:pt x="25" y="56"/>
                    </a:lnTo>
                    <a:close/>
                    <a:moveTo>
                      <a:pt x="29" y="56"/>
                    </a:moveTo>
                    <a:lnTo>
                      <a:pt x="35" y="56"/>
                    </a:lnTo>
                    <a:lnTo>
                      <a:pt x="35" y="76"/>
                    </a:lnTo>
                    <a:lnTo>
                      <a:pt x="29" y="76"/>
                    </a:lnTo>
                    <a:lnTo>
                      <a:pt x="29" y="56"/>
                    </a:lnTo>
                    <a:close/>
                    <a:moveTo>
                      <a:pt x="35" y="56"/>
                    </a:moveTo>
                    <a:lnTo>
                      <a:pt x="39" y="56"/>
                    </a:lnTo>
                    <a:lnTo>
                      <a:pt x="39" y="76"/>
                    </a:lnTo>
                    <a:lnTo>
                      <a:pt x="35" y="76"/>
                    </a:lnTo>
                    <a:lnTo>
                      <a:pt x="35" y="56"/>
                    </a:lnTo>
                    <a:close/>
                    <a:moveTo>
                      <a:pt x="42" y="75"/>
                    </a:moveTo>
                    <a:lnTo>
                      <a:pt x="41" y="76"/>
                    </a:lnTo>
                    <a:lnTo>
                      <a:pt x="39" y="76"/>
                    </a:lnTo>
                    <a:lnTo>
                      <a:pt x="39" y="66"/>
                    </a:lnTo>
                    <a:lnTo>
                      <a:pt x="42" y="75"/>
                    </a:lnTo>
                    <a:close/>
                    <a:moveTo>
                      <a:pt x="34" y="57"/>
                    </a:moveTo>
                    <a:lnTo>
                      <a:pt x="41" y="55"/>
                    </a:lnTo>
                    <a:lnTo>
                      <a:pt x="49" y="72"/>
                    </a:lnTo>
                    <a:lnTo>
                      <a:pt x="42" y="75"/>
                    </a:lnTo>
                    <a:lnTo>
                      <a:pt x="34" y="57"/>
                    </a:lnTo>
                    <a:close/>
                    <a:moveTo>
                      <a:pt x="41" y="55"/>
                    </a:moveTo>
                    <a:lnTo>
                      <a:pt x="42" y="54"/>
                    </a:lnTo>
                    <a:lnTo>
                      <a:pt x="44" y="54"/>
                    </a:lnTo>
                    <a:lnTo>
                      <a:pt x="44" y="63"/>
                    </a:lnTo>
                    <a:lnTo>
                      <a:pt x="41" y="55"/>
                    </a:lnTo>
                    <a:close/>
                    <a:moveTo>
                      <a:pt x="44" y="54"/>
                    </a:moveTo>
                    <a:lnTo>
                      <a:pt x="51" y="54"/>
                    </a:lnTo>
                    <a:lnTo>
                      <a:pt x="51" y="73"/>
                    </a:lnTo>
                    <a:lnTo>
                      <a:pt x="44" y="73"/>
                    </a:lnTo>
                    <a:lnTo>
                      <a:pt x="44" y="54"/>
                    </a:lnTo>
                    <a:close/>
                    <a:moveTo>
                      <a:pt x="57" y="69"/>
                    </a:moveTo>
                    <a:lnTo>
                      <a:pt x="55" y="73"/>
                    </a:lnTo>
                    <a:lnTo>
                      <a:pt x="51" y="73"/>
                    </a:lnTo>
                    <a:lnTo>
                      <a:pt x="51" y="63"/>
                    </a:lnTo>
                    <a:lnTo>
                      <a:pt x="57" y="69"/>
                    </a:lnTo>
                    <a:close/>
                    <a:moveTo>
                      <a:pt x="44" y="56"/>
                    </a:moveTo>
                    <a:lnTo>
                      <a:pt x="48" y="53"/>
                    </a:lnTo>
                    <a:lnTo>
                      <a:pt x="61" y="66"/>
                    </a:lnTo>
                    <a:lnTo>
                      <a:pt x="57" y="69"/>
                    </a:lnTo>
                    <a:lnTo>
                      <a:pt x="44"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36" name="Freeform 423">
                <a:extLst>
                  <a:ext uri="{FF2B5EF4-FFF2-40B4-BE49-F238E27FC236}">
                    <a16:creationId xmlns:a16="http://schemas.microsoft.com/office/drawing/2014/main" id="{2A3EB85C-1085-4EE2-8FC3-2EBEC4492F91}"/>
                  </a:ext>
                </a:extLst>
              </p:cNvPr>
              <p:cNvSpPr>
                <a:spLocks/>
              </p:cNvSpPr>
              <p:nvPr/>
            </p:nvSpPr>
            <p:spPr bwMode="auto">
              <a:xfrm>
                <a:off x="2892" y="3164"/>
                <a:ext cx="17" cy="14"/>
              </a:xfrm>
              <a:custGeom>
                <a:avLst/>
                <a:gdLst>
                  <a:gd name="T0" fmla="*/ 12 w 68"/>
                  <a:gd name="T1" fmla="*/ 13 h 57"/>
                  <a:gd name="T2" fmla="*/ 13 w 68"/>
                  <a:gd name="T3" fmla="*/ 12 h 57"/>
                  <a:gd name="T4" fmla="*/ 15 w 68"/>
                  <a:gd name="T5" fmla="*/ 11 h 57"/>
                  <a:gd name="T6" fmla="*/ 15 w 68"/>
                  <a:gd name="T7" fmla="*/ 10 h 57"/>
                  <a:gd name="T8" fmla="*/ 16 w 68"/>
                  <a:gd name="T9" fmla="*/ 9 h 57"/>
                  <a:gd name="T10" fmla="*/ 16 w 68"/>
                  <a:gd name="T11" fmla="*/ 8 h 57"/>
                  <a:gd name="T12" fmla="*/ 17 w 68"/>
                  <a:gd name="T13" fmla="*/ 7 h 57"/>
                  <a:gd name="T14" fmla="*/ 17 w 68"/>
                  <a:gd name="T15" fmla="*/ 6 h 57"/>
                  <a:gd name="T16" fmla="*/ 17 w 68"/>
                  <a:gd name="T17" fmla="*/ 5 h 57"/>
                  <a:gd name="T18" fmla="*/ 17 w 68"/>
                  <a:gd name="T19" fmla="*/ 4 h 57"/>
                  <a:gd name="T20" fmla="*/ 16 w 68"/>
                  <a:gd name="T21" fmla="*/ 2 h 57"/>
                  <a:gd name="T22" fmla="*/ 16 w 68"/>
                  <a:gd name="T23" fmla="*/ 1 h 57"/>
                  <a:gd name="T24" fmla="*/ 15 w 68"/>
                  <a:gd name="T25" fmla="*/ 1 h 57"/>
                  <a:gd name="T26" fmla="*/ 14 w 68"/>
                  <a:gd name="T27" fmla="*/ 1 h 57"/>
                  <a:gd name="T28" fmla="*/ 13 w 68"/>
                  <a:gd name="T29" fmla="*/ 0 h 57"/>
                  <a:gd name="T30" fmla="*/ 12 w 68"/>
                  <a:gd name="T31" fmla="*/ 0 h 57"/>
                  <a:gd name="T32" fmla="*/ 11 w 68"/>
                  <a:gd name="T33" fmla="*/ 0 h 57"/>
                  <a:gd name="T34" fmla="*/ 9 w 68"/>
                  <a:gd name="T35" fmla="*/ 0 h 57"/>
                  <a:gd name="T36" fmla="*/ 8 w 68"/>
                  <a:gd name="T37" fmla="*/ 0 h 57"/>
                  <a:gd name="T38" fmla="*/ 7 w 68"/>
                  <a:gd name="T39" fmla="*/ 1 h 57"/>
                  <a:gd name="T40" fmla="*/ 6 w 68"/>
                  <a:gd name="T41" fmla="*/ 1 h 57"/>
                  <a:gd name="T42" fmla="*/ 4 w 68"/>
                  <a:gd name="T43" fmla="*/ 2 h 57"/>
                  <a:gd name="T44" fmla="*/ 4 w 68"/>
                  <a:gd name="T45" fmla="*/ 3 h 57"/>
                  <a:gd name="T46" fmla="*/ 3 w 68"/>
                  <a:gd name="T47" fmla="*/ 4 h 57"/>
                  <a:gd name="T48" fmla="*/ 2 w 68"/>
                  <a:gd name="T49" fmla="*/ 5 h 57"/>
                  <a:gd name="T50" fmla="*/ 1 w 68"/>
                  <a:gd name="T51" fmla="*/ 6 h 57"/>
                  <a:gd name="T52" fmla="*/ 1 w 68"/>
                  <a:gd name="T53" fmla="*/ 7 h 57"/>
                  <a:gd name="T54" fmla="*/ 0 w 68"/>
                  <a:gd name="T55" fmla="*/ 8 h 57"/>
                  <a:gd name="T56" fmla="*/ 0 w 68"/>
                  <a:gd name="T57" fmla="*/ 9 h 57"/>
                  <a:gd name="T58" fmla="*/ 1 w 68"/>
                  <a:gd name="T59" fmla="*/ 10 h 57"/>
                  <a:gd name="T60" fmla="*/ 1 w 68"/>
                  <a:gd name="T61" fmla="*/ 11 h 57"/>
                  <a:gd name="T62" fmla="*/ 2 w 68"/>
                  <a:gd name="T63" fmla="*/ 12 h 57"/>
                  <a:gd name="T64" fmla="*/ 3 w 68"/>
                  <a:gd name="T65" fmla="*/ 13 h 57"/>
                  <a:gd name="T66" fmla="*/ 4 w 68"/>
                  <a:gd name="T67" fmla="*/ 13 h 57"/>
                  <a:gd name="T68" fmla="*/ 4 w 68"/>
                  <a:gd name="T69" fmla="*/ 14 h 57"/>
                  <a:gd name="T70" fmla="*/ 6 w 68"/>
                  <a:gd name="T71" fmla="*/ 14 h 57"/>
                  <a:gd name="T72" fmla="*/ 7 w 68"/>
                  <a:gd name="T73" fmla="*/ 14 h 57"/>
                  <a:gd name="T74" fmla="*/ 8 w 68"/>
                  <a:gd name="T75" fmla="*/ 14 h 57"/>
                  <a:gd name="T76" fmla="*/ 10 w 68"/>
                  <a:gd name="T77" fmla="*/ 13 h 57"/>
                  <a:gd name="T78" fmla="*/ 11 w 68"/>
                  <a:gd name="T79" fmla="*/ 13 h 57"/>
                  <a:gd name="T80" fmla="*/ 12 w 68"/>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57"/>
                  <a:gd name="T125" fmla="*/ 68 w 68"/>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57">
                    <a:moveTo>
                      <a:pt x="48" y="51"/>
                    </a:moveTo>
                    <a:lnTo>
                      <a:pt x="51" y="48"/>
                    </a:lnTo>
                    <a:lnTo>
                      <a:pt x="58" y="45"/>
                    </a:lnTo>
                    <a:lnTo>
                      <a:pt x="61" y="42"/>
                    </a:lnTo>
                    <a:lnTo>
                      <a:pt x="64" y="35"/>
                    </a:lnTo>
                    <a:lnTo>
                      <a:pt x="64" y="32"/>
                    </a:lnTo>
                    <a:lnTo>
                      <a:pt x="68" y="28"/>
                    </a:lnTo>
                    <a:lnTo>
                      <a:pt x="68" y="23"/>
                    </a:lnTo>
                    <a:lnTo>
                      <a:pt x="68" y="19"/>
                    </a:lnTo>
                    <a:lnTo>
                      <a:pt x="68" y="16"/>
                    </a:lnTo>
                    <a:lnTo>
                      <a:pt x="64" y="10"/>
                    </a:lnTo>
                    <a:lnTo>
                      <a:pt x="64" y="6"/>
                    </a:lnTo>
                    <a:lnTo>
                      <a:pt x="61" y="3"/>
                    </a:lnTo>
                    <a:lnTo>
                      <a:pt x="54" y="3"/>
                    </a:lnTo>
                    <a:lnTo>
                      <a:pt x="51" y="0"/>
                    </a:lnTo>
                    <a:lnTo>
                      <a:pt x="48" y="0"/>
                    </a:lnTo>
                    <a:lnTo>
                      <a:pt x="42" y="0"/>
                    </a:lnTo>
                    <a:lnTo>
                      <a:pt x="36" y="0"/>
                    </a:lnTo>
                    <a:lnTo>
                      <a:pt x="32" y="0"/>
                    </a:lnTo>
                    <a:lnTo>
                      <a:pt x="26" y="3"/>
                    </a:lnTo>
                    <a:lnTo>
                      <a:pt x="22" y="6"/>
                    </a:lnTo>
                    <a:lnTo>
                      <a:pt x="16" y="10"/>
                    </a:lnTo>
                    <a:lnTo>
                      <a:pt x="14" y="13"/>
                    </a:lnTo>
                    <a:lnTo>
                      <a:pt x="10" y="16"/>
                    </a:lnTo>
                    <a:lnTo>
                      <a:pt x="7" y="19"/>
                    </a:lnTo>
                    <a:lnTo>
                      <a:pt x="4" y="25"/>
                    </a:lnTo>
                    <a:lnTo>
                      <a:pt x="4" y="28"/>
                    </a:lnTo>
                    <a:lnTo>
                      <a:pt x="0" y="32"/>
                    </a:lnTo>
                    <a:lnTo>
                      <a:pt x="0" y="38"/>
                    </a:lnTo>
                    <a:lnTo>
                      <a:pt x="4" y="42"/>
                    </a:lnTo>
                    <a:lnTo>
                      <a:pt x="4" y="45"/>
                    </a:lnTo>
                    <a:lnTo>
                      <a:pt x="7" y="48"/>
                    </a:lnTo>
                    <a:lnTo>
                      <a:pt x="10" y="51"/>
                    </a:lnTo>
                    <a:lnTo>
                      <a:pt x="14" y="54"/>
                    </a:lnTo>
                    <a:lnTo>
                      <a:pt x="16" y="57"/>
                    </a:lnTo>
                    <a:lnTo>
                      <a:pt x="22" y="57"/>
                    </a:lnTo>
                    <a:lnTo>
                      <a:pt x="26" y="57"/>
                    </a:lnTo>
                    <a:lnTo>
                      <a:pt x="32" y="57"/>
                    </a:lnTo>
                    <a:lnTo>
                      <a:pt x="39" y="54"/>
                    </a:lnTo>
                    <a:lnTo>
                      <a:pt x="42"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37" name="Freeform 424">
                <a:extLst>
                  <a:ext uri="{FF2B5EF4-FFF2-40B4-BE49-F238E27FC236}">
                    <a16:creationId xmlns:a16="http://schemas.microsoft.com/office/drawing/2014/main" id="{F8B42F60-AA9F-4098-938A-6F3FAB484774}"/>
                  </a:ext>
                </a:extLst>
              </p:cNvPr>
              <p:cNvSpPr>
                <a:spLocks noEditPoints="1"/>
              </p:cNvSpPr>
              <p:nvPr/>
            </p:nvSpPr>
            <p:spPr bwMode="auto">
              <a:xfrm>
                <a:off x="2890" y="3161"/>
                <a:ext cx="21" cy="19"/>
              </a:xfrm>
              <a:custGeom>
                <a:avLst/>
                <a:gdLst>
                  <a:gd name="T0" fmla="*/ 13 w 86"/>
                  <a:gd name="T1" fmla="*/ 13 h 76"/>
                  <a:gd name="T2" fmla="*/ 15 w 86"/>
                  <a:gd name="T3" fmla="*/ 11 h 76"/>
                  <a:gd name="T4" fmla="*/ 18 w 86"/>
                  <a:gd name="T5" fmla="*/ 16 h 76"/>
                  <a:gd name="T6" fmla="*/ 18 w 86"/>
                  <a:gd name="T7" fmla="*/ 15 h 76"/>
                  <a:gd name="T8" fmla="*/ 20 w 86"/>
                  <a:gd name="T9" fmla="*/ 14 h 76"/>
                  <a:gd name="T10" fmla="*/ 20 w 86"/>
                  <a:gd name="T11" fmla="*/ 11 h 76"/>
                  <a:gd name="T12" fmla="*/ 16 w 86"/>
                  <a:gd name="T13" fmla="*/ 10 h 76"/>
                  <a:gd name="T14" fmla="*/ 17 w 86"/>
                  <a:gd name="T15" fmla="*/ 9 h 76"/>
                  <a:gd name="T16" fmla="*/ 20 w 86"/>
                  <a:gd name="T17" fmla="*/ 12 h 76"/>
                  <a:gd name="T18" fmla="*/ 21 w 86"/>
                  <a:gd name="T19" fmla="*/ 9 h 76"/>
                  <a:gd name="T20" fmla="*/ 17 w 86"/>
                  <a:gd name="T21" fmla="*/ 8 h 76"/>
                  <a:gd name="T22" fmla="*/ 17 w 86"/>
                  <a:gd name="T23" fmla="*/ 6 h 76"/>
                  <a:gd name="T24" fmla="*/ 21 w 86"/>
                  <a:gd name="T25" fmla="*/ 6 h 76"/>
                  <a:gd name="T26" fmla="*/ 21 w 86"/>
                  <a:gd name="T27" fmla="*/ 5 h 76"/>
                  <a:gd name="T28" fmla="*/ 16 w 86"/>
                  <a:gd name="T29" fmla="*/ 6 h 76"/>
                  <a:gd name="T30" fmla="*/ 20 w 86"/>
                  <a:gd name="T31" fmla="*/ 2 h 76"/>
                  <a:gd name="T32" fmla="*/ 16 w 86"/>
                  <a:gd name="T33" fmla="*/ 5 h 76"/>
                  <a:gd name="T34" fmla="*/ 19 w 86"/>
                  <a:gd name="T35" fmla="*/ 1 h 76"/>
                  <a:gd name="T36" fmla="*/ 17 w 86"/>
                  <a:gd name="T37" fmla="*/ 1 h 76"/>
                  <a:gd name="T38" fmla="*/ 16 w 86"/>
                  <a:gd name="T39" fmla="*/ 6 h 76"/>
                  <a:gd name="T40" fmla="*/ 15 w 86"/>
                  <a:gd name="T41" fmla="*/ 0 h 76"/>
                  <a:gd name="T42" fmla="*/ 14 w 86"/>
                  <a:gd name="T43" fmla="*/ 5 h 76"/>
                  <a:gd name="T44" fmla="*/ 13 w 86"/>
                  <a:gd name="T45" fmla="*/ 0 h 76"/>
                  <a:gd name="T46" fmla="*/ 13 w 86"/>
                  <a:gd name="T47" fmla="*/ 0 h 76"/>
                  <a:gd name="T48" fmla="*/ 11 w 86"/>
                  <a:gd name="T49" fmla="*/ 5 h 76"/>
                  <a:gd name="T50" fmla="*/ 11 w 86"/>
                  <a:gd name="T51" fmla="*/ 4 h 76"/>
                  <a:gd name="T52" fmla="*/ 7 w 86"/>
                  <a:gd name="T53" fmla="*/ 1 h 76"/>
                  <a:gd name="T54" fmla="*/ 6 w 86"/>
                  <a:gd name="T55" fmla="*/ 2 h 76"/>
                  <a:gd name="T56" fmla="*/ 8 w 86"/>
                  <a:gd name="T57" fmla="*/ 4 h 76"/>
                  <a:gd name="T58" fmla="*/ 9 w 86"/>
                  <a:gd name="T59" fmla="*/ 6 h 76"/>
                  <a:gd name="T60" fmla="*/ 8 w 86"/>
                  <a:gd name="T61" fmla="*/ 6 h 76"/>
                  <a:gd name="T62" fmla="*/ 7 w 86"/>
                  <a:gd name="T63" fmla="*/ 8 h 76"/>
                  <a:gd name="T64" fmla="*/ 2 w 86"/>
                  <a:gd name="T65" fmla="*/ 6 h 76"/>
                  <a:gd name="T66" fmla="*/ 4 w 86"/>
                  <a:gd name="T67" fmla="*/ 7 h 76"/>
                  <a:gd name="T68" fmla="*/ 6 w 86"/>
                  <a:gd name="T69" fmla="*/ 8 h 76"/>
                  <a:gd name="T70" fmla="*/ 6 w 86"/>
                  <a:gd name="T71" fmla="*/ 9 h 76"/>
                  <a:gd name="T72" fmla="*/ 6 w 86"/>
                  <a:gd name="T73" fmla="*/ 11 h 76"/>
                  <a:gd name="T74" fmla="*/ 1 w 86"/>
                  <a:gd name="T75" fmla="*/ 9 h 76"/>
                  <a:gd name="T76" fmla="*/ 2 w 86"/>
                  <a:gd name="T77" fmla="*/ 10 h 76"/>
                  <a:gd name="T78" fmla="*/ 5 w 86"/>
                  <a:gd name="T79" fmla="*/ 10 h 76"/>
                  <a:gd name="T80" fmla="*/ 4 w 86"/>
                  <a:gd name="T81" fmla="*/ 10 h 76"/>
                  <a:gd name="T82" fmla="*/ 6 w 86"/>
                  <a:gd name="T83" fmla="*/ 12 h 76"/>
                  <a:gd name="T84" fmla="*/ 1 w 86"/>
                  <a:gd name="T85" fmla="*/ 14 h 76"/>
                  <a:gd name="T86" fmla="*/ 3 w 86"/>
                  <a:gd name="T87" fmla="*/ 14 h 76"/>
                  <a:gd name="T88" fmla="*/ 5 w 86"/>
                  <a:gd name="T89" fmla="*/ 12 h 76"/>
                  <a:gd name="T90" fmla="*/ 7 w 86"/>
                  <a:gd name="T91" fmla="*/ 13 h 76"/>
                  <a:gd name="T92" fmla="*/ 8 w 86"/>
                  <a:gd name="T93" fmla="*/ 15 h 76"/>
                  <a:gd name="T94" fmla="*/ 5 w 86"/>
                  <a:gd name="T95" fmla="*/ 18 h 76"/>
                  <a:gd name="T96" fmla="*/ 6 w 86"/>
                  <a:gd name="T97" fmla="*/ 19 h 76"/>
                  <a:gd name="T98" fmla="*/ 8 w 86"/>
                  <a:gd name="T99" fmla="*/ 14 h 76"/>
                  <a:gd name="T100" fmla="*/ 11 w 86"/>
                  <a:gd name="T101" fmla="*/ 19 h 76"/>
                  <a:gd name="T102" fmla="*/ 11 w 86"/>
                  <a:gd name="T103" fmla="*/ 14 h 76"/>
                  <a:gd name="T104" fmla="*/ 12 w 86"/>
                  <a:gd name="T105" fmla="*/ 14 h 76"/>
                  <a:gd name="T106" fmla="*/ 12 w 86"/>
                  <a:gd name="T107" fmla="*/ 18 h 76"/>
                  <a:gd name="T108" fmla="*/ 14 w 86"/>
                  <a:gd name="T109" fmla="*/ 18 h 7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6"/>
                  <a:gd name="T166" fmla="*/ 0 h 76"/>
                  <a:gd name="T167" fmla="*/ 86 w 86"/>
                  <a:gd name="T168" fmla="*/ 76 h 7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6" h="76">
                    <a:moveTo>
                      <a:pt x="51" y="53"/>
                    </a:moveTo>
                    <a:lnTo>
                      <a:pt x="54" y="51"/>
                    </a:lnTo>
                    <a:lnTo>
                      <a:pt x="68" y="64"/>
                    </a:lnTo>
                    <a:lnTo>
                      <a:pt x="64" y="67"/>
                    </a:lnTo>
                    <a:lnTo>
                      <a:pt x="51" y="53"/>
                    </a:lnTo>
                    <a:close/>
                    <a:moveTo>
                      <a:pt x="54" y="51"/>
                    </a:moveTo>
                    <a:lnTo>
                      <a:pt x="56" y="49"/>
                    </a:lnTo>
                    <a:lnTo>
                      <a:pt x="57" y="48"/>
                    </a:lnTo>
                    <a:lnTo>
                      <a:pt x="61" y="57"/>
                    </a:lnTo>
                    <a:lnTo>
                      <a:pt x="54" y="51"/>
                    </a:lnTo>
                    <a:close/>
                    <a:moveTo>
                      <a:pt x="57" y="48"/>
                    </a:moveTo>
                    <a:lnTo>
                      <a:pt x="63" y="45"/>
                    </a:lnTo>
                    <a:lnTo>
                      <a:pt x="72" y="63"/>
                    </a:lnTo>
                    <a:lnTo>
                      <a:pt x="66" y="65"/>
                    </a:lnTo>
                    <a:lnTo>
                      <a:pt x="57" y="48"/>
                    </a:lnTo>
                    <a:close/>
                    <a:moveTo>
                      <a:pt x="74" y="60"/>
                    </a:moveTo>
                    <a:lnTo>
                      <a:pt x="73" y="62"/>
                    </a:lnTo>
                    <a:lnTo>
                      <a:pt x="72" y="63"/>
                    </a:lnTo>
                    <a:lnTo>
                      <a:pt x="68" y="54"/>
                    </a:lnTo>
                    <a:lnTo>
                      <a:pt x="74" y="60"/>
                    </a:lnTo>
                    <a:close/>
                    <a:moveTo>
                      <a:pt x="61" y="47"/>
                    </a:moveTo>
                    <a:lnTo>
                      <a:pt x="64" y="44"/>
                    </a:lnTo>
                    <a:lnTo>
                      <a:pt x="78" y="57"/>
                    </a:lnTo>
                    <a:lnTo>
                      <a:pt x="74" y="60"/>
                    </a:lnTo>
                    <a:lnTo>
                      <a:pt x="61" y="47"/>
                    </a:lnTo>
                    <a:close/>
                    <a:moveTo>
                      <a:pt x="80" y="55"/>
                    </a:moveTo>
                    <a:lnTo>
                      <a:pt x="79" y="56"/>
                    </a:lnTo>
                    <a:lnTo>
                      <a:pt x="78" y="57"/>
                    </a:lnTo>
                    <a:lnTo>
                      <a:pt x="71" y="51"/>
                    </a:lnTo>
                    <a:lnTo>
                      <a:pt x="80" y="55"/>
                    </a:lnTo>
                    <a:close/>
                    <a:moveTo>
                      <a:pt x="62" y="46"/>
                    </a:moveTo>
                    <a:lnTo>
                      <a:pt x="66" y="39"/>
                    </a:lnTo>
                    <a:lnTo>
                      <a:pt x="82" y="48"/>
                    </a:lnTo>
                    <a:lnTo>
                      <a:pt x="80" y="55"/>
                    </a:lnTo>
                    <a:lnTo>
                      <a:pt x="62" y="46"/>
                    </a:lnTo>
                    <a:close/>
                    <a:moveTo>
                      <a:pt x="83" y="44"/>
                    </a:moveTo>
                    <a:lnTo>
                      <a:pt x="83" y="46"/>
                    </a:lnTo>
                    <a:lnTo>
                      <a:pt x="82" y="48"/>
                    </a:lnTo>
                    <a:lnTo>
                      <a:pt x="74" y="44"/>
                    </a:lnTo>
                    <a:lnTo>
                      <a:pt x="83" y="44"/>
                    </a:lnTo>
                    <a:close/>
                    <a:moveTo>
                      <a:pt x="64" y="44"/>
                    </a:moveTo>
                    <a:lnTo>
                      <a:pt x="64" y="41"/>
                    </a:lnTo>
                    <a:lnTo>
                      <a:pt x="83" y="41"/>
                    </a:lnTo>
                    <a:lnTo>
                      <a:pt x="83" y="44"/>
                    </a:lnTo>
                    <a:lnTo>
                      <a:pt x="64" y="44"/>
                    </a:lnTo>
                    <a:close/>
                    <a:moveTo>
                      <a:pt x="64" y="41"/>
                    </a:moveTo>
                    <a:lnTo>
                      <a:pt x="64" y="37"/>
                    </a:lnTo>
                    <a:lnTo>
                      <a:pt x="68" y="34"/>
                    </a:lnTo>
                    <a:lnTo>
                      <a:pt x="74" y="41"/>
                    </a:lnTo>
                    <a:lnTo>
                      <a:pt x="64" y="41"/>
                    </a:lnTo>
                    <a:close/>
                    <a:moveTo>
                      <a:pt x="68" y="34"/>
                    </a:moveTo>
                    <a:lnTo>
                      <a:pt x="70" y="31"/>
                    </a:lnTo>
                    <a:lnTo>
                      <a:pt x="84" y="44"/>
                    </a:lnTo>
                    <a:lnTo>
                      <a:pt x="81" y="47"/>
                    </a:lnTo>
                    <a:lnTo>
                      <a:pt x="68" y="34"/>
                    </a:lnTo>
                    <a:close/>
                    <a:moveTo>
                      <a:pt x="86" y="37"/>
                    </a:moveTo>
                    <a:lnTo>
                      <a:pt x="86" y="42"/>
                    </a:lnTo>
                    <a:lnTo>
                      <a:pt x="84" y="44"/>
                    </a:lnTo>
                    <a:lnTo>
                      <a:pt x="78" y="37"/>
                    </a:lnTo>
                    <a:lnTo>
                      <a:pt x="86" y="37"/>
                    </a:lnTo>
                    <a:close/>
                    <a:moveTo>
                      <a:pt x="68" y="37"/>
                    </a:moveTo>
                    <a:lnTo>
                      <a:pt x="68" y="32"/>
                    </a:lnTo>
                    <a:lnTo>
                      <a:pt x="86" y="32"/>
                    </a:lnTo>
                    <a:lnTo>
                      <a:pt x="86" y="37"/>
                    </a:lnTo>
                    <a:lnTo>
                      <a:pt x="68" y="37"/>
                    </a:lnTo>
                    <a:close/>
                    <a:moveTo>
                      <a:pt x="68" y="32"/>
                    </a:moveTo>
                    <a:lnTo>
                      <a:pt x="68" y="28"/>
                    </a:lnTo>
                    <a:lnTo>
                      <a:pt x="86" y="28"/>
                    </a:lnTo>
                    <a:lnTo>
                      <a:pt x="86" y="32"/>
                    </a:lnTo>
                    <a:lnTo>
                      <a:pt x="68" y="32"/>
                    </a:lnTo>
                    <a:close/>
                    <a:moveTo>
                      <a:pt x="68" y="28"/>
                    </a:moveTo>
                    <a:lnTo>
                      <a:pt x="68" y="25"/>
                    </a:lnTo>
                    <a:lnTo>
                      <a:pt x="86" y="25"/>
                    </a:lnTo>
                    <a:lnTo>
                      <a:pt x="86" y="28"/>
                    </a:lnTo>
                    <a:lnTo>
                      <a:pt x="68" y="28"/>
                    </a:lnTo>
                    <a:close/>
                    <a:moveTo>
                      <a:pt x="85" y="21"/>
                    </a:moveTo>
                    <a:lnTo>
                      <a:pt x="86" y="23"/>
                    </a:lnTo>
                    <a:lnTo>
                      <a:pt x="86" y="25"/>
                    </a:lnTo>
                    <a:lnTo>
                      <a:pt x="78" y="25"/>
                    </a:lnTo>
                    <a:lnTo>
                      <a:pt x="85" y="21"/>
                    </a:lnTo>
                    <a:close/>
                    <a:moveTo>
                      <a:pt x="69" y="30"/>
                    </a:moveTo>
                    <a:lnTo>
                      <a:pt x="66" y="23"/>
                    </a:lnTo>
                    <a:lnTo>
                      <a:pt x="82" y="14"/>
                    </a:lnTo>
                    <a:lnTo>
                      <a:pt x="85" y="21"/>
                    </a:lnTo>
                    <a:lnTo>
                      <a:pt x="69" y="30"/>
                    </a:lnTo>
                    <a:close/>
                    <a:moveTo>
                      <a:pt x="66" y="23"/>
                    </a:moveTo>
                    <a:lnTo>
                      <a:pt x="64" y="21"/>
                    </a:lnTo>
                    <a:lnTo>
                      <a:pt x="64" y="19"/>
                    </a:lnTo>
                    <a:lnTo>
                      <a:pt x="74" y="19"/>
                    </a:lnTo>
                    <a:lnTo>
                      <a:pt x="66" y="23"/>
                    </a:lnTo>
                    <a:close/>
                    <a:moveTo>
                      <a:pt x="64" y="19"/>
                    </a:moveTo>
                    <a:lnTo>
                      <a:pt x="64" y="15"/>
                    </a:lnTo>
                    <a:lnTo>
                      <a:pt x="83" y="15"/>
                    </a:lnTo>
                    <a:lnTo>
                      <a:pt x="83" y="19"/>
                    </a:lnTo>
                    <a:lnTo>
                      <a:pt x="64" y="19"/>
                    </a:lnTo>
                    <a:close/>
                    <a:moveTo>
                      <a:pt x="81" y="9"/>
                    </a:moveTo>
                    <a:lnTo>
                      <a:pt x="83" y="12"/>
                    </a:lnTo>
                    <a:lnTo>
                      <a:pt x="83" y="15"/>
                    </a:lnTo>
                    <a:lnTo>
                      <a:pt x="74" y="15"/>
                    </a:lnTo>
                    <a:lnTo>
                      <a:pt x="81" y="9"/>
                    </a:lnTo>
                    <a:close/>
                    <a:moveTo>
                      <a:pt x="68" y="22"/>
                    </a:moveTo>
                    <a:lnTo>
                      <a:pt x="64" y="19"/>
                    </a:lnTo>
                    <a:lnTo>
                      <a:pt x="78" y="5"/>
                    </a:lnTo>
                    <a:lnTo>
                      <a:pt x="81" y="9"/>
                    </a:lnTo>
                    <a:lnTo>
                      <a:pt x="68" y="22"/>
                    </a:lnTo>
                    <a:close/>
                    <a:moveTo>
                      <a:pt x="71" y="3"/>
                    </a:moveTo>
                    <a:lnTo>
                      <a:pt x="74" y="3"/>
                    </a:lnTo>
                    <a:lnTo>
                      <a:pt x="78" y="5"/>
                    </a:lnTo>
                    <a:lnTo>
                      <a:pt x="71" y="12"/>
                    </a:lnTo>
                    <a:lnTo>
                      <a:pt x="71" y="3"/>
                    </a:lnTo>
                    <a:close/>
                    <a:moveTo>
                      <a:pt x="71" y="22"/>
                    </a:moveTo>
                    <a:lnTo>
                      <a:pt x="64" y="22"/>
                    </a:lnTo>
                    <a:lnTo>
                      <a:pt x="64" y="3"/>
                    </a:lnTo>
                    <a:lnTo>
                      <a:pt x="71" y="3"/>
                    </a:lnTo>
                    <a:lnTo>
                      <a:pt x="71" y="22"/>
                    </a:lnTo>
                    <a:close/>
                    <a:moveTo>
                      <a:pt x="64" y="22"/>
                    </a:moveTo>
                    <a:lnTo>
                      <a:pt x="61" y="22"/>
                    </a:lnTo>
                    <a:lnTo>
                      <a:pt x="58" y="19"/>
                    </a:lnTo>
                    <a:lnTo>
                      <a:pt x="64" y="12"/>
                    </a:lnTo>
                    <a:lnTo>
                      <a:pt x="64" y="22"/>
                    </a:lnTo>
                    <a:close/>
                    <a:moveTo>
                      <a:pt x="58" y="19"/>
                    </a:moveTo>
                    <a:lnTo>
                      <a:pt x="54" y="16"/>
                    </a:lnTo>
                    <a:lnTo>
                      <a:pt x="68" y="2"/>
                    </a:lnTo>
                    <a:lnTo>
                      <a:pt x="71" y="5"/>
                    </a:lnTo>
                    <a:lnTo>
                      <a:pt x="58" y="19"/>
                    </a:lnTo>
                    <a:close/>
                    <a:moveTo>
                      <a:pt x="61" y="0"/>
                    </a:moveTo>
                    <a:lnTo>
                      <a:pt x="66" y="0"/>
                    </a:lnTo>
                    <a:lnTo>
                      <a:pt x="68" y="2"/>
                    </a:lnTo>
                    <a:lnTo>
                      <a:pt x="61" y="9"/>
                    </a:lnTo>
                    <a:lnTo>
                      <a:pt x="61" y="0"/>
                    </a:lnTo>
                    <a:close/>
                    <a:moveTo>
                      <a:pt x="61" y="19"/>
                    </a:moveTo>
                    <a:lnTo>
                      <a:pt x="58" y="19"/>
                    </a:lnTo>
                    <a:lnTo>
                      <a:pt x="58" y="0"/>
                    </a:lnTo>
                    <a:lnTo>
                      <a:pt x="61" y="0"/>
                    </a:lnTo>
                    <a:lnTo>
                      <a:pt x="61" y="19"/>
                    </a:lnTo>
                    <a:close/>
                    <a:moveTo>
                      <a:pt x="58" y="19"/>
                    </a:moveTo>
                    <a:lnTo>
                      <a:pt x="52" y="19"/>
                    </a:lnTo>
                    <a:lnTo>
                      <a:pt x="52" y="0"/>
                    </a:lnTo>
                    <a:lnTo>
                      <a:pt x="58" y="0"/>
                    </a:lnTo>
                    <a:lnTo>
                      <a:pt x="58" y="19"/>
                    </a:lnTo>
                    <a:close/>
                    <a:moveTo>
                      <a:pt x="52" y="19"/>
                    </a:moveTo>
                    <a:lnTo>
                      <a:pt x="46" y="19"/>
                    </a:lnTo>
                    <a:lnTo>
                      <a:pt x="46" y="0"/>
                    </a:lnTo>
                    <a:lnTo>
                      <a:pt x="52" y="0"/>
                    </a:lnTo>
                    <a:lnTo>
                      <a:pt x="52" y="19"/>
                    </a:lnTo>
                    <a:close/>
                    <a:moveTo>
                      <a:pt x="46" y="19"/>
                    </a:moveTo>
                    <a:lnTo>
                      <a:pt x="42" y="19"/>
                    </a:lnTo>
                    <a:lnTo>
                      <a:pt x="42" y="0"/>
                    </a:lnTo>
                    <a:lnTo>
                      <a:pt x="46" y="0"/>
                    </a:lnTo>
                    <a:lnTo>
                      <a:pt x="46" y="19"/>
                    </a:lnTo>
                    <a:close/>
                    <a:moveTo>
                      <a:pt x="38" y="1"/>
                    </a:moveTo>
                    <a:lnTo>
                      <a:pt x="40" y="0"/>
                    </a:lnTo>
                    <a:lnTo>
                      <a:pt x="42" y="0"/>
                    </a:lnTo>
                    <a:lnTo>
                      <a:pt x="42" y="9"/>
                    </a:lnTo>
                    <a:lnTo>
                      <a:pt x="38" y="1"/>
                    </a:lnTo>
                    <a:close/>
                    <a:moveTo>
                      <a:pt x="47" y="17"/>
                    </a:moveTo>
                    <a:lnTo>
                      <a:pt x="40" y="21"/>
                    </a:lnTo>
                    <a:lnTo>
                      <a:pt x="31" y="4"/>
                    </a:lnTo>
                    <a:lnTo>
                      <a:pt x="38" y="1"/>
                    </a:lnTo>
                    <a:lnTo>
                      <a:pt x="47" y="17"/>
                    </a:lnTo>
                    <a:close/>
                    <a:moveTo>
                      <a:pt x="29" y="5"/>
                    </a:moveTo>
                    <a:lnTo>
                      <a:pt x="30" y="4"/>
                    </a:lnTo>
                    <a:lnTo>
                      <a:pt x="31" y="4"/>
                    </a:lnTo>
                    <a:lnTo>
                      <a:pt x="36" y="12"/>
                    </a:lnTo>
                    <a:lnTo>
                      <a:pt x="29" y="5"/>
                    </a:lnTo>
                    <a:close/>
                    <a:moveTo>
                      <a:pt x="42" y="19"/>
                    </a:moveTo>
                    <a:lnTo>
                      <a:pt x="39" y="22"/>
                    </a:lnTo>
                    <a:lnTo>
                      <a:pt x="26" y="9"/>
                    </a:lnTo>
                    <a:lnTo>
                      <a:pt x="29" y="5"/>
                    </a:lnTo>
                    <a:lnTo>
                      <a:pt x="42" y="19"/>
                    </a:lnTo>
                    <a:close/>
                    <a:moveTo>
                      <a:pt x="39" y="22"/>
                    </a:moveTo>
                    <a:lnTo>
                      <a:pt x="38" y="23"/>
                    </a:lnTo>
                    <a:lnTo>
                      <a:pt x="37" y="24"/>
                    </a:lnTo>
                    <a:lnTo>
                      <a:pt x="32" y="15"/>
                    </a:lnTo>
                    <a:lnTo>
                      <a:pt x="39" y="22"/>
                    </a:lnTo>
                    <a:close/>
                    <a:moveTo>
                      <a:pt x="37" y="24"/>
                    </a:moveTo>
                    <a:lnTo>
                      <a:pt x="30" y="27"/>
                    </a:lnTo>
                    <a:lnTo>
                      <a:pt x="23" y="10"/>
                    </a:lnTo>
                    <a:lnTo>
                      <a:pt x="28" y="6"/>
                    </a:lnTo>
                    <a:lnTo>
                      <a:pt x="37" y="24"/>
                    </a:lnTo>
                    <a:close/>
                    <a:moveTo>
                      <a:pt x="19" y="12"/>
                    </a:moveTo>
                    <a:lnTo>
                      <a:pt x="20" y="11"/>
                    </a:lnTo>
                    <a:lnTo>
                      <a:pt x="23" y="10"/>
                    </a:lnTo>
                    <a:lnTo>
                      <a:pt x="26" y="19"/>
                    </a:lnTo>
                    <a:lnTo>
                      <a:pt x="19" y="12"/>
                    </a:lnTo>
                    <a:close/>
                    <a:moveTo>
                      <a:pt x="34" y="25"/>
                    </a:moveTo>
                    <a:lnTo>
                      <a:pt x="30" y="28"/>
                    </a:lnTo>
                    <a:lnTo>
                      <a:pt x="16" y="15"/>
                    </a:lnTo>
                    <a:lnTo>
                      <a:pt x="19" y="12"/>
                    </a:lnTo>
                    <a:lnTo>
                      <a:pt x="34" y="25"/>
                    </a:lnTo>
                    <a:close/>
                    <a:moveTo>
                      <a:pt x="30" y="28"/>
                    </a:moveTo>
                    <a:lnTo>
                      <a:pt x="27" y="32"/>
                    </a:lnTo>
                    <a:lnTo>
                      <a:pt x="14" y="19"/>
                    </a:lnTo>
                    <a:lnTo>
                      <a:pt x="16" y="15"/>
                    </a:lnTo>
                    <a:lnTo>
                      <a:pt x="30" y="28"/>
                    </a:lnTo>
                    <a:close/>
                    <a:moveTo>
                      <a:pt x="27" y="32"/>
                    </a:moveTo>
                    <a:lnTo>
                      <a:pt x="24" y="35"/>
                    </a:lnTo>
                    <a:lnTo>
                      <a:pt x="10" y="22"/>
                    </a:lnTo>
                    <a:lnTo>
                      <a:pt x="14" y="19"/>
                    </a:lnTo>
                    <a:lnTo>
                      <a:pt x="27" y="32"/>
                    </a:lnTo>
                    <a:close/>
                    <a:moveTo>
                      <a:pt x="8" y="24"/>
                    </a:moveTo>
                    <a:lnTo>
                      <a:pt x="9" y="23"/>
                    </a:lnTo>
                    <a:lnTo>
                      <a:pt x="10" y="22"/>
                    </a:lnTo>
                    <a:lnTo>
                      <a:pt x="17" y="28"/>
                    </a:lnTo>
                    <a:lnTo>
                      <a:pt x="8" y="24"/>
                    </a:lnTo>
                    <a:close/>
                    <a:moveTo>
                      <a:pt x="26" y="33"/>
                    </a:moveTo>
                    <a:lnTo>
                      <a:pt x="23" y="38"/>
                    </a:lnTo>
                    <a:lnTo>
                      <a:pt x="5" y="31"/>
                    </a:lnTo>
                    <a:lnTo>
                      <a:pt x="8" y="24"/>
                    </a:lnTo>
                    <a:lnTo>
                      <a:pt x="26" y="33"/>
                    </a:lnTo>
                    <a:close/>
                    <a:moveTo>
                      <a:pt x="4" y="34"/>
                    </a:moveTo>
                    <a:lnTo>
                      <a:pt x="4" y="32"/>
                    </a:lnTo>
                    <a:lnTo>
                      <a:pt x="5" y="31"/>
                    </a:lnTo>
                    <a:lnTo>
                      <a:pt x="14" y="34"/>
                    </a:lnTo>
                    <a:lnTo>
                      <a:pt x="4" y="34"/>
                    </a:lnTo>
                    <a:close/>
                    <a:moveTo>
                      <a:pt x="24" y="34"/>
                    </a:moveTo>
                    <a:lnTo>
                      <a:pt x="24" y="37"/>
                    </a:lnTo>
                    <a:lnTo>
                      <a:pt x="4" y="37"/>
                    </a:lnTo>
                    <a:lnTo>
                      <a:pt x="4" y="34"/>
                    </a:lnTo>
                    <a:lnTo>
                      <a:pt x="24" y="34"/>
                    </a:lnTo>
                    <a:close/>
                    <a:moveTo>
                      <a:pt x="24" y="37"/>
                    </a:moveTo>
                    <a:lnTo>
                      <a:pt x="24" y="42"/>
                    </a:lnTo>
                    <a:lnTo>
                      <a:pt x="20" y="44"/>
                    </a:lnTo>
                    <a:lnTo>
                      <a:pt x="14" y="37"/>
                    </a:lnTo>
                    <a:lnTo>
                      <a:pt x="24" y="37"/>
                    </a:lnTo>
                    <a:close/>
                    <a:moveTo>
                      <a:pt x="20" y="44"/>
                    </a:moveTo>
                    <a:lnTo>
                      <a:pt x="17" y="47"/>
                    </a:lnTo>
                    <a:lnTo>
                      <a:pt x="4" y="34"/>
                    </a:lnTo>
                    <a:lnTo>
                      <a:pt x="7" y="31"/>
                    </a:lnTo>
                    <a:lnTo>
                      <a:pt x="20" y="44"/>
                    </a:lnTo>
                    <a:close/>
                    <a:moveTo>
                      <a:pt x="0" y="41"/>
                    </a:moveTo>
                    <a:lnTo>
                      <a:pt x="0" y="37"/>
                    </a:lnTo>
                    <a:lnTo>
                      <a:pt x="4" y="34"/>
                    </a:lnTo>
                    <a:lnTo>
                      <a:pt x="10" y="41"/>
                    </a:lnTo>
                    <a:lnTo>
                      <a:pt x="0" y="41"/>
                    </a:lnTo>
                    <a:close/>
                    <a:moveTo>
                      <a:pt x="20" y="41"/>
                    </a:moveTo>
                    <a:lnTo>
                      <a:pt x="20" y="47"/>
                    </a:lnTo>
                    <a:lnTo>
                      <a:pt x="0" y="47"/>
                    </a:lnTo>
                    <a:lnTo>
                      <a:pt x="0" y="41"/>
                    </a:lnTo>
                    <a:lnTo>
                      <a:pt x="20" y="41"/>
                    </a:lnTo>
                    <a:close/>
                    <a:moveTo>
                      <a:pt x="4" y="54"/>
                    </a:moveTo>
                    <a:lnTo>
                      <a:pt x="0" y="52"/>
                    </a:lnTo>
                    <a:lnTo>
                      <a:pt x="0" y="47"/>
                    </a:lnTo>
                    <a:lnTo>
                      <a:pt x="10" y="47"/>
                    </a:lnTo>
                    <a:lnTo>
                      <a:pt x="4" y="54"/>
                    </a:lnTo>
                    <a:close/>
                    <a:moveTo>
                      <a:pt x="17" y="41"/>
                    </a:moveTo>
                    <a:lnTo>
                      <a:pt x="20" y="44"/>
                    </a:lnTo>
                    <a:lnTo>
                      <a:pt x="7" y="57"/>
                    </a:lnTo>
                    <a:lnTo>
                      <a:pt x="4" y="54"/>
                    </a:lnTo>
                    <a:lnTo>
                      <a:pt x="17" y="41"/>
                    </a:lnTo>
                    <a:close/>
                    <a:moveTo>
                      <a:pt x="20" y="44"/>
                    </a:moveTo>
                    <a:lnTo>
                      <a:pt x="24" y="46"/>
                    </a:lnTo>
                    <a:lnTo>
                      <a:pt x="24" y="51"/>
                    </a:lnTo>
                    <a:lnTo>
                      <a:pt x="14" y="51"/>
                    </a:lnTo>
                    <a:lnTo>
                      <a:pt x="20" y="44"/>
                    </a:lnTo>
                    <a:close/>
                    <a:moveTo>
                      <a:pt x="24" y="51"/>
                    </a:moveTo>
                    <a:lnTo>
                      <a:pt x="24" y="54"/>
                    </a:lnTo>
                    <a:lnTo>
                      <a:pt x="4" y="54"/>
                    </a:lnTo>
                    <a:lnTo>
                      <a:pt x="4" y="51"/>
                    </a:lnTo>
                    <a:lnTo>
                      <a:pt x="24" y="51"/>
                    </a:lnTo>
                    <a:close/>
                    <a:moveTo>
                      <a:pt x="7" y="60"/>
                    </a:moveTo>
                    <a:lnTo>
                      <a:pt x="4" y="57"/>
                    </a:lnTo>
                    <a:lnTo>
                      <a:pt x="4" y="54"/>
                    </a:lnTo>
                    <a:lnTo>
                      <a:pt x="14" y="54"/>
                    </a:lnTo>
                    <a:lnTo>
                      <a:pt x="7" y="60"/>
                    </a:lnTo>
                    <a:close/>
                    <a:moveTo>
                      <a:pt x="20" y="47"/>
                    </a:moveTo>
                    <a:lnTo>
                      <a:pt x="24" y="51"/>
                    </a:lnTo>
                    <a:lnTo>
                      <a:pt x="10" y="64"/>
                    </a:lnTo>
                    <a:lnTo>
                      <a:pt x="7" y="60"/>
                    </a:lnTo>
                    <a:lnTo>
                      <a:pt x="20" y="47"/>
                    </a:lnTo>
                    <a:close/>
                    <a:moveTo>
                      <a:pt x="24" y="51"/>
                    </a:moveTo>
                    <a:lnTo>
                      <a:pt x="27" y="53"/>
                    </a:lnTo>
                    <a:lnTo>
                      <a:pt x="14" y="67"/>
                    </a:lnTo>
                    <a:lnTo>
                      <a:pt x="10" y="64"/>
                    </a:lnTo>
                    <a:lnTo>
                      <a:pt x="24" y="51"/>
                    </a:lnTo>
                    <a:close/>
                    <a:moveTo>
                      <a:pt x="27" y="53"/>
                    </a:moveTo>
                    <a:lnTo>
                      <a:pt x="30" y="56"/>
                    </a:lnTo>
                    <a:lnTo>
                      <a:pt x="16" y="70"/>
                    </a:lnTo>
                    <a:lnTo>
                      <a:pt x="14" y="67"/>
                    </a:lnTo>
                    <a:lnTo>
                      <a:pt x="27" y="53"/>
                    </a:lnTo>
                    <a:close/>
                    <a:moveTo>
                      <a:pt x="30" y="56"/>
                    </a:moveTo>
                    <a:lnTo>
                      <a:pt x="34" y="59"/>
                    </a:lnTo>
                    <a:lnTo>
                      <a:pt x="19" y="73"/>
                    </a:lnTo>
                    <a:lnTo>
                      <a:pt x="16" y="70"/>
                    </a:lnTo>
                    <a:lnTo>
                      <a:pt x="30" y="56"/>
                    </a:lnTo>
                    <a:close/>
                    <a:moveTo>
                      <a:pt x="26" y="76"/>
                    </a:moveTo>
                    <a:lnTo>
                      <a:pt x="23" y="76"/>
                    </a:lnTo>
                    <a:lnTo>
                      <a:pt x="19" y="73"/>
                    </a:lnTo>
                    <a:lnTo>
                      <a:pt x="26" y="66"/>
                    </a:lnTo>
                    <a:lnTo>
                      <a:pt x="26" y="76"/>
                    </a:lnTo>
                    <a:close/>
                    <a:moveTo>
                      <a:pt x="26" y="57"/>
                    </a:moveTo>
                    <a:lnTo>
                      <a:pt x="32" y="57"/>
                    </a:lnTo>
                    <a:lnTo>
                      <a:pt x="32" y="76"/>
                    </a:lnTo>
                    <a:lnTo>
                      <a:pt x="26" y="76"/>
                    </a:lnTo>
                    <a:lnTo>
                      <a:pt x="26" y="57"/>
                    </a:lnTo>
                    <a:close/>
                    <a:moveTo>
                      <a:pt x="32" y="57"/>
                    </a:moveTo>
                    <a:lnTo>
                      <a:pt x="36" y="57"/>
                    </a:lnTo>
                    <a:lnTo>
                      <a:pt x="36" y="76"/>
                    </a:lnTo>
                    <a:lnTo>
                      <a:pt x="32" y="76"/>
                    </a:lnTo>
                    <a:lnTo>
                      <a:pt x="32" y="57"/>
                    </a:lnTo>
                    <a:close/>
                    <a:moveTo>
                      <a:pt x="36" y="57"/>
                    </a:moveTo>
                    <a:lnTo>
                      <a:pt x="42" y="57"/>
                    </a:lnTo>
                    <a:lnTo>
                      <a:pt x="42" y="76"/>
                    </a:lnTo>
                    <a:lnTo>
                      <a:pt x="36" y="76"/>
                    </a:lnTo>
                    <a:lnTo>
                      <a:pt x="36" y="57"/>
                    </a:lnTo>
                    <a:close/>
                    <a:moveTo>
                      <a:pt x="47" y="75"/>
                    </a:moveTo>
                    <a:lnTo>
                      <a:pt x="45" y="76"/>
                    </a:lnTo>
                    <a:lnTo>
                      <a:pt x="42" y="76"/>
                    </a:lnTo>
                    <a:lnTo>
                      <a:pt x="42" y="66"/>
                    </a:lnTo>
                    <a:lnTo>
                      <a:pt x="47" y="75"/>
                    </a:lnTo>
                    <a:close/>
                    <a:moveTo>
                      <a:pt x="38" y="58"/>
                    </a:moveTo>
                    <a:lnTo>
                      <a:pt x="45" y="55"/>
                    </a:lnTo>
                    <a:lnTo>
                      <a:pt x="52" y="71"/>
                    </a:lnTo>
                    <a:lnTo>
                      <a:pt x="47" y="75"/>
                    </a:lnTo>
                    <a:lnTo>
                      <a:pt x="38" y="58"/>
                    </a:lnTo>
                    <a:close/>
                    <a:moveTo>
                      <a:pt x="45" y="55"/>
                    </a:moveTo>
                    <a:lnTo>
                      <a:pt x="47" y="54"/>
                    </a:lnTo>
                    <a:lnTo>
                      <a:pt x="49" y="54"/>
                    </a:lnTo>
                    <a:lnTo>
                      <a:pt x="49" y="63"/>
                    </a:lnTo>
                    <a:lnTo>
                      <a:pt x="45" y="55"/>
                    </a:lnTo>
                    <a:close/>
                    <a:moveTo>
                      <a:pt x="49" y="54"/>
                    </a:moveTo>
                    <a:lnTo>
                      <a:pt x="52" y="54"/>
                    </a:lnTo>
                    <a:lnTo>
                      <a:pt x="52" y="73"/>
                    </a:lnTo>
                    <a:lnTo>
                      <a:pt x="49" y="73"/>
                    </a:lnTo>
                    <a:lnTo>
                      <a:pt x="49" y="54"/>
                    </a:lnTo>
                    <a:close/>
                    <a:moveTo>
                      <a:pt x="56" y="71"/>
                    </a:moveTo>
                    <a:lnTo>
                      <a:pt x="54" y="73"/>
                    </a:lnTo>
                    <a:lnTo>
                      <a:pt x="52" y="73"/>
                    </a:lnTo>
                    <a:lnTo>
                      <a:pt x="52" y="63"/>
                    </a:lnTo>
                    <a:lnTo>
                      <a:pt x="56" y="71"/>
                    </a:lnTo>
                    <a:close/>
                    <a:moveTo>
                      <a:pt x="48" y="55"/>
                    </a:moveTo>
                    <a:lnTo>
                      <a:pt x="53" y="52"/>
                    </a:lnTo>
                    <a:lnTo>
                      <a:pt x="62" y="68"/>
                    </a:lnTo>
                    <a:lnTo>
                      <a:pt x="56" y="71"/>
                    </a:lnTo>
                    <a:lnTo>
                      <a:pt x="48"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38" name="Freeform 425">
                <a:extLst>
                  <a:ext uri="{FF2B5EF4-FFF2-40B4-BE49-F238E27FC236}">
                    <a16:creationId xmlns:a16="http://schemas.microsoft.com/office/drawing/2014/main" id="{A8EBEC08-5848-4BDA-B7FC-5BEBEB4BB26A}"/>
                  </a:ext>
                </a:extLst>
              </p:cNvPr>
              <p:cNvSpPr>
                <a:spLocks/>
              </p:cNvSpPr>
              <p:nvPr/>
            </p:nvSpPr>
            <p:spPr bwMode="auto">
              <a:xfrm>
                <a:off x="2940" y="3138"/>
                <a:ext cx="17" cy="15"/>
              </a:xfrm>
              <a:custGeom>
                <a:avLst/>
                <a:gdLst>
                  <a:gd name="T0" fmla="*/ 12 w 67"/>
                  <a:gd name="T1" fmla="*/ 13 h 58"/>
                  <a:gd name="T2" fmla="*/ 13 w 67"/>
                  <a:gd name="T3" fmla="*/ 12 h 58"/>
                  <a:gd name="T4" fmla="*/ 14 w 67"/>
                  <a:gd name="T5" fmla="*/ 12 h 58"/>
                  <a:gd name="T6" fmla="*/ 15 w 67"/>
                  <a:gd name="T7" fmla="*/ 10 h 58"/>
                  <a:gd name="T8" fmla="*/ 16 w 67"/>
                  <a:gd name="T9" fmla="*/ 9 h 58"/>
                  <a:gd name="T10" fmla="*/ 16 w 67"/>
                  <a:gd name="T11" fmla="*/ 8 h 58"/>
                  <a:gd name="T12" fmla="*/ 17 w 67"/>
                  <a:gd name="T13" fmla="*/ 7 h 58"/>
                  <a:gd name="T14" fmla="*/ 17 w 67"/>
                  <a:gd name="T15" fmla="*/ 6 h 58"/>
                  <a:gd name="T16" fmla="*/ 17 w 67"/>
                  <a:gd name="T17" fmla="*/ 5 h 58"/>
                  <a:gd name="T18" fmla="*/ 17 w 67"/>
                  <a:gd name="T19" fmla="*/ 3 h 58"/>
                  <a:gd name="T20" fmla="*/ 16 w 67"/>
                  <a:gd name="T21" fmla="*/ 3 h 58"/>
                  <a:gd name="T22" fmla="*/ 15 w 67"/>
                  <a:gd name="T23" fmla="*/ 2 h 58"/>
                  <a:gd name="T24" fmla="*/ 14 w 67"/>
                  <a:gd name="T25" fmla="*/ 1 h 58"/>
                  <a:gd name="T26" fmla="*/ 14 w 67"/>
                  <a:gd name="T27" fmla="*/ 0 h 58"/>
                  <a:gd name="T28" fmla="*/ 13 w 67"/>
                  <a:gd name="T29" fmla="*/ 0 h 58"/>
                  <a:gd name="T30" fmla="*/ 11 w 67"/>
                  <a:gd name="T31" fmla="*/ 0 h 58"/>
                  <a:gd name="T32" fmla="*/ 10 w 67"/>
                  <a:gd name="T33" fmla="*/ 0 h 58"/>
                  <a:gd name="T34" fmla="*/ 9 w 67"/>
                  <a:gd name="T35" fmla="*/ 0 h 58"/>
                  <a:gd name="T36" fmla="*/ 8 w 67"/>
                  <a:gd name="T37" fmla="*/ 0 h 58"/>
                  <a:gd name="T38" fmla="*/ 6 w 67"/>
                  <a:gd name="T39" fmla="*/ 1 h 58"/>
                  <a:gd name="T40" fmla="*/ 5 w 67"/>
                  <a:gd name="T41" fmla="*/ 1 h 58"/>
                  <a:gd name="T42" fmla="*/ 4 w 67"/>
                  <a:gd name="T43" fmla="*/ 2 h 58"/>
                  <a:gd name="T44" fmla="*/ 3 w 67"/>
                  <a:gd name="T45" fmla="*/ 3 h 58"/>
                  <a:gd name="T46" fmla="*/ 2 w 67"/>
                  <a:gd name="T47" fmla="*/ 4 h 58"/>
                  <a:gd name="T48" fmla="*/ 2 w 67"/>
                  <a:gd name="T49" fmla="*/ 5 h 58"/>
                  <a:gd name="T50" fmla="*/ 1 w 67"/>
                  <a:gd name="T51" fmla="*/ 6 h 58"/>
                  <a:gd name="T52" fmla="*/ 0 w 67"/>
                  <a:gd name="T53" fmla="*/ 8 h 58"/>
                  <a:gd name="T54" fmla="*/ 0 w 67"/>
                  <a:gd name="T55" fmla="*/ 8 h 58"/>
                  <a:gd name="T56" fmla="*/ 0 w 67"/>
                  <a:gd name="T57" fmla="*/ 10 h 58"/>
                  <a:gd name="T58" fmla="*/ 0 w 67"/>
                  <a:gd name="T59" fmla="*/ 11 h 58"/>
                  <a:gd name="T60" fmla="*/ 1 w 67"/>
                  <a:gd name="T61" fmla="*/ 12 h 58"/>
                  <a:gd name="T62" fmla="*/ 2 w 67"/>
                  <a:gd name="T63" fmla="*/ 12 h 58"/>
                  <a:gd name="T64" fmla="*/ 3 w 67"/>
                  <a:gd name="T65" fmla="*/ 13 h 58"/>
                  <a:gd name="T66" fmla="*/ 3 w 67"/>
                  <a:gd name="T67" fmla="*/ 14 h 58"/>
                  <a:gd name="T68" fmla="*/ 4 w 67"/>
                  <a:gd name="T69" fmla="*/ 14 h 58"/>
                  <a:gd name="T70" fmla="*/ 6 w 67"/>
                  <a:gd name="T71" fmla="*/ 15 h 58"/>
                  <a:gd name="T72" fmla="*/ 6 w 67"/>
                  <a:gd name="T73" fmla="*/ 15 h 58"/>
                  <a:gd name="T74" fmla="*/ 8 w 67"/>
                  <a:gd name="T75" fmla="*/ 15 h 58"/>
                  <a:gd name="T76" fmla="*/ 9 w 67"/>
                  <a:gd name="T77" fmla="*/ 14 h 58"/>
                  <a:gd name="T78" fmla="*/ 10 w 67"/>
                  <a:gd name="T79" fmla="*/ 14 h 58"/>
                  <a:gd name="T80" fmla="*/ 12 w 67"/>
                  <a:gd name="T81" fmla="*/ 1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8" y="51"/>
                    </a:moveTo>
                    <a:lnTo>
                      <a:pt x="51" y="48"/>
                    </a:lnTo>
                    <a:lnTo>
                      <a:pt x="57" y="45"/>
                    </a:lnTo>
                    <a:lnTo>
                      <a:pt x="61" y="39"/>
                    </a:lnTo>
                    <a:lnTo>
                      <a:pt x="64" y="35"/>
                    </a:lnTo>
                    <a:lnTo>
                      <a:pt x="64" y="32"/>
                    </a:lnTo>
                    <a:lnTo>
                      <a:pt x="67" y="26"/>
                    </a:lnTo>
                    <a:lnTo>
                      <a:pt x="67" y="22"/>
                    </a:lnTo>
                    <a:lnTo>
                      <a:pt x="67" y="19"/>
                    </a:lnTo>
                    <a:lnTo>
                      <a:pt x="67" y="13"/>
                    </a:lnTo>
                    <a:lnTo>
                      <a:pt x="64" y="10"/>
                    </a:lnTo>
                    <a:lnTo>
                      <a:pt x="61" y="7"/>
                    </a:lnTo>
                    <a:lnTo>
                      <a:pt x="57" y="3"/>
                    </a:lnTo>
                    <a:lnTo>
                      <a:pt x="54" y="0"/>
                    </a:lnTo>
                    <a:lnTo>
                      <a:pt x="51" y="0"/>
                    </a:lnTo>
                    <a:lnTo>
                      <a:pt x="44" y="0"/>
                    </a:lnTo>
                    <a:lnTo>
                      <a:pt x="41" y="0"/>
                    </a:lnTo>
                    <a:lnTo>
                      <a:pt x="35" y="0"/>
                    </a:lnTo>
                    <a:lnTo>
                      <a:pt x="32" y="0"/>
                    </a:lnTo>
                    <a:lnTo>
                      <a:pt x="25" y="3"/>
                    </a:lnTo>
                    <a:lnTo>
                      <a:pt x="19" y="3"/>
                    </a:lnTo>
                    <a:lnTo>
                      <a:pt x="16" y="7"/>
                    </a:lnTo>
                    <a:lnTo>
                      <a:pt x="13" y="13"/>
                    </a:lnTo>
                    <a:lnTo>
                      <a:pt x="7" y="17"/>
                    </a:lnTo>
                    <a:lnTo>
                      <a:pt x="7" y="19"/>
                    </a:lnTo>
                    <a:lnTo>
                      <a:pt x="3" y="22"/>
                    </a:lnTo>
                    <a:lnTo>
                      <a:pt x="0" y="29"/>
                    </a:lnTo>
                    <a:lnTo>
                      <a:pt x="0" y="32"/>
                    </a:lnTo>
                    <a:lnTo>
                      <a:pt x="0" y="39"/>
                    </a:lnTo>
                    <a:lnTo>
                      <a:pt x="0" y="42"/>
                    </a:lnTo>
                    <a:lnTo>
                      <a:pt x="3" y="45"/>
                    </a:lnTo>
                    <a:lnTo>
                      <a:pt x="7" y="48"/>
                    </a:lnTo>
                    <a:lnTo>
                      <a:pt x="10" y="51"/>
                    </a:lnTo>
                    <a:lnTo>
                      <a:pt x="13" y="54"/>
                    </a:lnTo>
                    <a:lnTo>
                      <a:pt x="16" y="54"/>
                    </a:lnTo>
                    <a:lnTo>
                      <a:pt x="22" y="58"/>
                    </a:lnTo>
                    <a:lnTo>
                      <a:pt x="25" y="58"/>
                    </a:lnTo>
                    <a:lnTo>
                      <a:pt x="32" y="58"/>
                    </a:lnTo>
                    <a:lnTo>
                      <a:pt x="35" y="54"/>
                    </a:lnTo>
                    <a:lnTo>
                      <a:pt x="41"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39" name="Freeform 426">
                <a:extLst>
                  <a:ext uri="{FF2B5EF4-FFF2-40B4-BE49-F238E27FC236}">
                    <a16:creationId xmlns:a16="http://schemas.microsoft.com/office/drawing/2014/main" id="{1B85F357-22DF-44F2-B967-51190697816A}"/>
                  </a:ext>
                </a:extLst>
              </p:cNvPr>
              <p:cNvSpPr>
                <a:spLocks noEditPoints="1"/>
              </p:cNvSpPr>
              <p:nvPr/>
            </p:nvSpPr>
            <p:spPr bwMode="auto">
              <a:xfrm>
                <a:off x="2937" y="3136"/>
                <a:ext cx="22" cy="19"/>
              </a:xfrm>
              <a:custGeom>
                <a:avLst/>
                <a:gdLst>
                  <a:gd name="T0" fmla="*/ 14 w 89"/>
                  <a:gd name="T1" fmla="*/ 13 h 76"/>
                  <a:gd name="T2" fmla="*/ 16 w 89"/>
                  <a:gd name="T3" fmla="*/ 12 h 76"/>
                  <a:gd name="T4" fmla="*/ 19 w 89"/>
                  <a:gd name="T5" fmla="*/ 16 h 76"/>
                  <a:gd name="T6" fmla="*/ 20 w 89"/>
                  <a:gd name="T7" fmla="*/ 15 h 76"/>
                  <a:gd name="T8" fmla="*/ 16 w 89"/>
                  <a:gd name="T9" fmla="*/ 11 h 76"/>
                  <a:gd name="T10" fmla="*/ 21 w 89"/>
                  <a:gd name="T11" fmla="*/ 11 h 76"/>
                  <a:gd name="T12" fmla="*/ 17 w 89"/>
                  <a:gd name="T13" fmla="*/ 10 h 76"/>
                  <a:gd name="T14" fmla="*/ 17 w 89"/>
                  <a:gd name="T15" fmla="*/ 9 h 76"/>
                  <a:gd name="T16" fmla="*/ 21 w 89"/>
                  <a:gd name="T17" fmla="*/ 12 h 76"/>
                  <a:gd name="T18" fmla="*/ 22 w 89"/>
                  <a:gd name="T19" fmla="*/ 9 h 76"/>
                  <a:gd name="T20" fmla="*/ 17 w 89"/>
                  <a:gd name="T21" fmla="*/ 8 h 76"/>
                  <a:gd name="T22" fmla="*/ 17 w 89"/>
                  <a:gd name="T23" fmla="*/ 6 h 76"/>
                  <a:gd name="T24" fmla="*/ 22 w 89"/>
                  <a:gd name="T25" fmla="*/ 6 h 76"/>
                  <a:gd name="T26" fmla="*/ 22 w 89"/>
                  <a:gd name="T27" fmla="*/ 4 h 76"/>
                  <a:gd name="T28" fmla="*/ 17 w 89"/>
                  <a:gd name="T29" fmla="*/ 7 h 76"/>
                  <a:gd name="T30" fmla="*/ 16 w 89"/>
                  <a:gd name="T31" fmla="*/ 5 h 76"/>
                  <a:gd name="T32" fmla="*/ 18 w 89"/>
                  <a:gd name="T33" fmla="*/ 0 h 76"/>
                  <a:gd name="T34" fmla="*/ 16 w 89"/>
                  <a:gd name="T35" fmla="*/ 0 h 76"/>
                  <a:gd name="T36" fmla="*/ 16 w 89"/>
                  <a:gd name="T37" fmla="*/ 0 h 76"/>
                  <a:gd name="T38" fmla="*/ 14 w 89"/>
                  <a:gd name="T39" fmla="*/ 5 h 76"/>
                  <a:gd name="T40" fmla="*/ 12 w 89"/>
                  <a:gd name="T41" fmla="*/ 5 h 76"/>
                  <a:gd name="T42" fmla="*/ 11 w 89"/>
                  <a:gd name="T43" fmla="*/ 0 h 76"/>
                  <a:gd name="T44" fmla="*/ 8 w 89"/>
                  <a:gd name="T45" fmla="*/ 1 h 76"/>
                  <a:gd name="T46" fmla="*/ 9 w 89"/>
                  <a:gd name="T47" fmla="*/ 3 h 76"/>
                  <a:gd name="T48" fmla="*/ 9 w 89"/>
                  <a:gd name="T49" fmla="*/ 6 h 76"/>
                  <a:gd name="T50" fmla="*/ 9 w 89"/>
                  <a:gd name="T51" fmla="*/ 5 h 76"/>
                  <a:gd name="T52" fmla="*/ 5 w 89"/>
                  <a:gd name="T53" fmla="*/ 3 h 76"/>
                  <a:gd name="T54" fmla="*/ 4 w 89"/>
                  <a:gd name="T55" fmla="*/ 5 h 76"/>
                  <a:gd name="T56" fmla="*/ 6 w 89"/>
                  <a:gd name="T57" fmla="*/ 6 h 76"/>
                  <a:gd name="T58" fmla="*/ 7 w 89"/>
                  <a:gd name="T59" fmla="*/ 8 h 76"/>
                  <a:gd name="T60" fmla="*/ 7 w 89"/>
                  <a:gd name="T61" fmla="*/ 7 h 76"/>
                  <a:gd name="T62" fmla="*/ 7 w 89"/>
                  <a:gd name="T63" fmla="*/ 8 h 76"/>
                  <a:gd name="T64" fmla="*/ 2 w 89"/>
                  <a:gd name="T65" fmla="*/ 6 h 76"/>
                  <a:gd name="T66" fmla="*/ 4 w 89"/>
                  <a:gd name="T67" fmla="*/ 8 h 76"/>
                  <a:gd name="T68" fmla="*/ 6 w 89"/>
                  <a:gd name="T69" fmla="*/ 9 h 76"/>
                  <a:gd name="T70" fmla="*/ 6 w 89"/>
                  <a:gd name="T71" fmla="*/ 10 h 76"/>
                  <a:gd name="T72" fmla="*/ 6 w 89"/>
                  <a:gd name="T73" fmla="*/ 12 h 76"/>
                  <a:gd name="T74" fmla="*/ 1 w 89"/>
                  <a:gd name="T75" fmla="*/ 13 h 76"/>
                  <a:gd name="T76" fmla="*/ 3 w 89"/>
                  <a:gd name="T77" fmla="*/ 13 h 76"/>
                  <a:gd name="T78" fmla="*/ 5 w 89"/>
                  <a:gd name="T79" fmla="*/ 11 h 76"/>
                  <a:gd name="T80" fmla="*/ 6 w 89"/>
                  <a:gd name="T81" fmla="*/ 12 h 76"/>
                  <a:gd name="T82" fmla="*/ 6 w 89"/>
                  <a:gd name="T83" fmla="*/ 13 h 76"/>
                  <a:gd name="T84" fmla="*/ 4 w 89"/>
                  <a:gd name="T85" fmla="*/ 17 h 76"/>
                  <a:gd name="T86" fmla="*/ 6 w 89"/>
                  <a:gd name="T87" fmla="*/ 15 h 76"/>
                  <a:gd name="T88" fmla="*/ 7 w 89"/>
                  <a:gd name="T89" fmla="*/ 13 h 76"/>
                  <a:gd name="T90" fmla="*/ 6 w 89"/>
                  <a:gd name="T91" fmla="*/ 14 h 76"/>
                  <a:gd name="T92" fmla="*/ 8 w 89"/>
                  <a:gd name="T93" fmla="*/ 14 h 76"/>
                  <a:gd name="T94" fmla="*/ 8 w 89"/>
                  <a:gd name="T95" fmla="*/ 19 h 76"/>
                  <a:gd name="T96" fmla="*/ 9 w 89"/>
                  <a:gd name="T97" fmla="*/ 17 h 76"/>
                  <a:gd name="T98" fmla="*/ 9 w 89"/>
                  <a:gd name="T99" fmla="*/ 14 h 76"/>
                  <a:gd name="T100" fmla="*/ 13 w 89"/>
                  <a:gd name="T101" fmla="*/ 18 h 76"/>
                  <a:gd name="T102" fmla="*/ 10 w 89"/>
                  <a:gd name="T103" fmla="*/ 14 h 76"/>
                  <a:gd name="T104" fmla="*/ 12 w 89"/>
                  <a:gd name="T105" fmla="*/ 14 h 76"/>
                  <a:gd name="T106" fmla="*/ 12 w 89"/>
                  <a:gd name="T107" fmla="*/ 18 h 76"/>
                  <a:gd name="T108" fmla="*/ 14 w 89"/>
                  <a:gd name="T109" fmla="*/ 18 h 7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9"/>
                  <a:gd name="T166" fmla="*/ 0 h 76"/>
                  <a:gd name="T167" fmla="*/ 89 w 89"/>
                  <a:gd name="T168" fmla="*/ 76 h 7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9" h="76">
                    <a:moveTo>
                      <a:pt x="54" y="53"/>
                    </a:moveTo>
                    <a:lnTo>
                      <a:pt x="57" y="50"/>
                    </a:lnTo>
                    <a:lnTo>
                      <a:pt x="70" y="63"/>
                    </a:lnTo>
                    <a:lnTo>
                      <a:pt x="67" y="67"/>
                    </a:lnTo>
                    <a:lnTo>
                      <a:pt x="54" y="53"/>
                    </a:lnTo>
                    <a:close/>
                    <a:moveTo>
                      <a:pt x="57" y="50"/>
                    </a:moveTo>
                    <a:lnTo>
                      <a:pt x="58" y="49"/>
                    </a:lnTo>
                    <a:lnTo>
                      <a:pt x="59" y="49"/>
                    </a:lnTo>
                    <a:lnTo>
                      <a:pt x="64" y="57"/>
                    </a:lnTo>
                    <a:lnTo>
                      <a:pt x="57" y="50"/>
                    </a:lnTo>
                    <a:close/>
                    <a:moveTo>
                      <a:pt x="59" y="49"/>
                    </a:moveTo>
                    <a:lnTo>
                      <a:pt x="66" y="46"/>
                    </a:lnTo>
                    <a:lnTo>
                      <a:pt x="75" y="62"/>
                    </a:lnTo>
                    <a:lnTo>
                      <a:pt x="68" y="65"/>
                    </a:lnTo>
                    <a:lnTo>
                      <a:pt x="59" y="49"/>
                    </a:lnTo>
                    <a:close/>
                    <a:moveTo>
                      <a:pt x="79" y="58"/>
                    </a:moveTo>
                    <a:lnTo>
                      <a:pt x="77" y="61"/>
                    </a:lnTo>
                    <a:lnTo>
                      <a:pt x="75" y="62"/>
                    </a:lnTo>
                    <a:lnTo>
                      <a:pt x="70" y="54"/>
                    </a:lnTo>
                    <a:lnTo>
                      <a:pt x="79" y="58"/>
                    </a:lnTo>
                    <a:close/>
                    <a:moveTo>
                      <a:pt x="62" y="50"/>
                    </a:moveTo>
                    <a:lnTo>
                      <a:pt x="65" y="43"/>
                    </a:lnTo>
                    <a:lnTo>
                      <a:pt x="83" y="52"/>
                    </a:lnTo>
                    <a:lnTo>
                      <a:pt x="79" y="58"/>
                    </a:lnTo>
                    <a:lnTo>
                      <a:pt x="62" y="50"/>
                    </a:lnTo>
                    <a:close/>
                    <a:moveTo>
                      <a:pt x="65" y="43"/>
                    </a:moveTo>
                    <a:lnTo>
                      <a:pt x="66" y="42"/>
                    </a:lnTo>
                    <a:lnTo>
                      <a:pt x="67" y="41"/>
                    </a:lnTo>
                    <a:lnTo>
                      <a:pt x="74" y="48"/>
                    </a:lnTo>
                    <a:lnTo>
                      <a:pt x="65" y="43"/>
                    </a:lnTo>
                    <a:close/>
                    <a:moveTo>
                      <a:pt x="67" y="41"/>
                    </a:moveTo>
                    <a:lnTo>
                      <a:pt x="70" y="38"/>
                    </a:lnTo>
                    <a:lnTo>
                      <a:pt x="84" y="51"/>
                    </a:lnTo>
                    <a:lnTo>
                      <a:pt x="80" y="54"/>
                    </a:lnTo>
                    <a:lnTo>
                      <a:pt x="67" y="41"/>
                    </a:lnTo>
                    <a:close/>
                    <a:moveTo>
                      <a:pt x="86" y="44"/>
                    </a:moveTo>
                    <a:lnTo>
                      <a:pt x="86" y="48"/>
                    </a:lnTo>
                    <a:lnTo>
                      <a:pt x="84" y="51"/>
                    </a:lnTo>
                    <a:lnTo>
                      <a:pt x="77" y="44"/>
                    </a:lnTo>
                    <a:lnTo>
                      <a:pt x="86" y="44"/>
                    </a:lnTo>
                    <a:close/>
                    <a:moveTo>
                      <a:pt x="67" y="44"/>
                    </a:moveTo>
                    <a:lnTo>
                      <a:pt x="67" y="41"/>
                    </a:lnTo>
                    <a:lnTo>
                      <a:pt x="86" y="41"/>
                    </a:lnTo>
                    <a:lnTo>
                      <a:pt x="86" y="44"/>
                    </a:lnTo>
                    <a:lnTo>
                      <a:pt x="67" y="44"/>
                    </a:lnTo>
                    <a:close/>
                    <a:moveTo>
                      <a:pt x="67" y="41"/>
                    </a:moveTo>
                    <a:lnTo>
                      <a:pt x="67" y="39"/>
                    </a:lnTo>
                    <a:lnTo>
                      <a:pt x="68" y="37"/>
                    </a:lnTo>
                    <a:lnTo>
                      <a:pt x="77" y="41"/>
                    </a:lnTo>
                    <a:lnTo>
                      <a:pt x="67" y="41"/>
                    </a:lnTo>
                    <a:close/>
                    <a:moveTo>
                      <a:pt x="68" y="37"/>
                    </a:moveTo>
                    <a:lnTo>
                      <a:pt x="72" y="30"/>
                    </a:lnTo>
                    <a:lnTo>
                      <a:pt x="88" y="39"/>
                    </a:lnTo>
                    <a:lnTo>
                      <a:pt x="85" y="46"/>
                    </a:lnTo>
                    <a:lnTo>
                      <a:pt x="68" y="37"/>
                    </a:lnTo>
                    <a:close/>
                    <a:moveTo>
                      <a:pt x="89" y="35"/>
                    </a:moveTo>
                    <a:lnTo>
                      <a:pt x="89" y="37"/>
                    </a:lnTo>
                    <a:lnTo>
                      <a:pt x="88" y="39"/>
                    </a:lnTo>
                    <a:lnTo>
                      <a:pt x="80" y="35"/>
                    </a:lnTo>
                    <a:lnTo>
                      <a:pt x="89" y="35"/>
                    </a:lnTo>
                    <a:close/>
                    <a:moveTo>
                      <a:pt x="70" y="35"/>
                    </a:moveTo>
                    <a:lnTo>
                      <a:pt x="70" y="31"/>
                    </a:lnTo>
                    <a:lnTo>
                      <a:pt x="89" y="31"/>
                    </a:lnTo>
                    <a:lnTo>
                      <a:pt x="89" y="35"/>
                    </a:lnTo>
                    <a:lnTo>
                      <a:pt x="70" y="35"/>
                    </a:lnTo>
                    <a:close/>
                    <a:moveTo>
                      <a:pt x="70" y="31"/>
                    </a:moveTo>
                    <a:lnTo>
                      <a:pt x="70" y="28"/>
                    </a:lnTo>
                    <a:lnTo>
                      <a:pt x="89" y="28"/>
                    </a:lnTo>
                    <a:lnTo>
                      <a:pt x="89" y="31"/>
                    </a:lnTo>
                    <a:lnTo>
                      <a:pt x="70" y="31"/>
                    </a:lnTo>
                    <a:close/>
                    <a:moveTo>
                      <a:pt x="70" y="28"/>
                    </a:moveTo>
                    <a:lnTo>
                      <a:pt x="70" y="22"/>
                    </a:lnTo>
                    <a:lnTo>
                      <a:pt x="89" y="22"/>
                    </a:lnTo>
                    <a:lnTo>
                      <a:pt x="89" y="28"/>
                    </a:lnTo>
                    <a:lnTo>
                      <a:pt x="70" y="28"/>
                    </a:lnTo>
                    <a:close/>
                    <a:moveTo>
                      <a:pt x="87" y="16"/>
                    </a:moveTo>
                    <a:lnTo>
                      <a:pt x="89" y="18"/>
                    </a:lnTo>
                    <a:lnTo>
                      <a:pt x="89" y="22"/>
                    </a:lnTo>
                    <a:lnTo>
                      <a:pt x="80" y="22"/>
                    </a:lnTo>
                    <a:lnTo>
                      <a:pt x="87" y="16"/>
                    </a:lnTo>
                    <a:close/>
                    <a:moveTo>
                      <a:pt x="73" y="29"/>
                    </a:moveTo>
                    <a:lnTo>
                      <a:pt x="70" y="26"/>
                    </a:lnTo>
                    <a:lnTo>
                      <a:pt x="84" y="12"/>
                    </a:lnTo>
                    <a:lnTo>
                      <a:pt x="87" y="16"/>
                    </a:lnTo>
                    <a:lnTo>
                      <a:pt x="73" y="29"/>
                    </a:lnTo>
                    <a:close/>
                    <a:moveTo>
                      <a:pt x="70" y="26"/>
                    </a:moveTo>
                    <a:lnTo>
                      <a:pt x="67" y="22"/>
                    </a:lnTo>
                    <a:lnTo>
                      <a:pt x="80" y="9"/>
                    </a:lnTo>
                    <a:lnTo>
                      <a:pt x="84" y="12"/>
                    </a:lnTo>
                    <a:lnTo>
                      <a:pt x="70" y="26"/>
                    </a:lnTo>
                    <a:close/>
                    <a:moveTo>
                      <a:pt x="67" y="22"/>
                    </a:moveTo>
                    <a:lnTo>
                      <a:pt x="64" y="19"/>
                    </a:lnTo>
                    <a:lnTo>
                      <a:pt x="77" y="6"/>
                    </a:lnTo>
                    <a:lnTo>
                      <a:pt x="80" y="9"/>
                    </a:lnTo>
                    <a:lnTo>
                      <a:pt x="67" y="22"/>
                    </a:lnTo>
                    <a:close/>
                    <a:moveTo>
                      <a:pt x="64" y="19"/>
                    </a:moveTo>
                    <a:lnTo>
                      <a:pt x="61" y="16"/>
                    </a:lnTo>
                    <a:lnTo>
                      <a:pt x="74" y="3"/>
                    </a:lnTo>
                    <a:lnTo>
                      <a:pt x="77" y="6"/>
                    </a:lnTo>
                    <a:lnTo>
                      <a:pt x="64" y="19"/>
                    </a:lnTo>
                    <a:close/>
                    <a:moveTo>
                      <a:pt x="67" y="0"/>
                    </a:moveTo>
                    <a:lnTo>
                      <a:pt x="72" y="0"/>
                    </a:lnTo>
                    <a:lnTo>
                      <a:pt x="74" y="3"/>
                    </a:lnTo>
                    <a:lnTo>
                      <a:pt x="67" y="9"/>
                    </a:lnTo>
                    <a:lnTo>
                      <a:pt x="67" y="0"/>
                    </a:lnTo>
                    <a:close/>
                    <a:moveTo>
                      <a:pt x="67" y="19"/>
                    </a:moveTo>
                    <a:lnTo>
                      <a:pt x="64" y="19"/>
                    </a:lnTo>
                    <a:lnTo>
                      <a:pt x="64" y="0"/>
                    </a:lnTo>
                    <a:lnTo>
                      <a:pt x="67" y="0"/>
                    </a:lnTo>
                    <a:lnTo>
                      <a:pt x="67" y="19"/>
                    </a:lnTo>
                    <a:close/>
                    <a:moveTo>
                      <a:pt x="64" y="19"/>
                    </a:moveTo>
                    <a:lnTo>
                      <a:pt x="57" y="19"/>
                    </a:lnTo>
                    <a:lnTo>
                      <a:pt x="57" y="0"/>
                    </a:lnTo>
                    <a:lnTo>
                      <a:pt x="64" y="0"/>
                    </a:lnTo>
                    <a:lnTo>
                      <a:pt x="64" y="19"/>
                    </a:lnTo>
                    <a:close/>
                    <a:moveTo>
                      <a:pt x="57" y="19"/>
                    </a:moveTo>
                    <a:lnTo>
                      <a:pt x="54" y="19"/>
                    </a:lnTo>
                    <a:lnTo>
                      <a:pt x="54" y="0"/>
                    </a:lnTo>
                    <a:lnTo>
                      <a:pt x="57" y="0"/>
                    </a:lnTo>
                    <a:lnTo>
                      <a:pt x="57" y="19"/>
                    </a:lnTo>
                    <a:close/>
                    <a:moveTo>
                      <a:pt x="54" y="19"/>
                    </a:moveTo>
                    <a:lnTo>
                      <a:pt x="48" y="19"/>
                    </a:lnTo>
                    <a:lnTo>
                      <a:pt x="48" y="0"/>
                    </a:lnTo>
                    <a:lnTo>
                      <a:pt x="54" y="0"/>
                    </a:lnTo>
                    <a:lnTo>
                      <a:pt x="54" y="19"/>
                    </a:lnTo>
                    <a:close/>
                    <a:moveTo>
                      <a:pt x="48" y="19"/>
                    </a:moveTo>
                    <a:lnTo>
                      <a:pt x="45" y="19"/>
                    </a:lnTo>
                    <a:lnTo>
                      <a:pt x="45" y="0"/>
                    </a:lnTo>
                    <a:lnTo>
                      <a:pt x="48" y="0"/>
                    </a:lnTo>
                    <a:lnTo>
                      <a:pt x="48" y="19"/>
                    </a:lnTo>
                    <a:close/>
                    <a:moveTo>
                      <a:pt x="41" y="0"/>
                    </a:moveTo>
                    <a:lnTo>
                      <a:pt x="43" y="0"/>
                    </a:lnTo>
                    <a:lnTo>
                      <a:pt x="45" y="0"/>
                    </a:lnTo>
                    <a:lnTo>
                      <a:pt x="45" y="9"/>
                    </a:lnTo>
                    <a:lnTo>
                      <a:pt x="41" y="0"/>
                    </a:lnTo>
                    <a:close/>
                    <a:moveTo>
                      <a:pt x="50" y="18"/>
                    </a:moveTo>
                    <a:lnTo>
                      <a:pt x="43" y="21"/>
                    </a:lnTo>
                    <a:lnTo>
                      <a:pt x="34" y="4"/>
                    </a:lnTo>
                    <a:lnTo>
                      <a:pt x="41" y="0"/>
                    </a:lnTo>
                    <a:lnTo>
                      <a:pt x="50" y="18"/>
                    </a:lnTo>
                    <a:close/>
                    <a:moveTo>
                      <a:pt x="43" y="21"/>
                    </a:moveTo>
                    <a:lnTo>
                      <a:pt x="41" y="22"/>
                    </a:lnTo>
                    <a:lnTo>
                      <a:pt x="38" y="22"/>
                    </a:lnTo>
                    <a:lnTo>
                      <a:pt x="38" y="12"/>
                    </a:lnTo>
                    <a:lnTo>
                      <a:pt x="43" y="21"/>
                    </a:lnTo>
                    <a:close/>
                    <a:moveTo>
                      <a:pt x="38" y="22"/>
                    </a:moveTo>
                    <a:lnTo>
                      <a:pt x="32" y="22"/>
                    </a:lnTo>
                    <a:lnTo>
                      <a:pt x="32" y="3"/>
                    </a:lnTo>
                    <a:lnTo>
                      <a:pt x="38" y="3"/>
                    </a:lnTo>
                    <a:lnTo>
                      <a:pt x="38" y="22"/>
                    </a:lnTo>
                    <a:close/>
                    <a:moveTo>
                      <a:pt x="25" y="6"/>
                    </a:moveTo>
                    <a:lnTo>
                      <a:pt x="29" y="3"/>
                    </a:lnTo>
                    <a:lnTo>
                      <a:pt x="32" y="3"/>
                    </a:lnTo>
                    <a:lnTo>
                      <a:pt x="32" y="12"/>
                    </a:lnTo>
                    <a:lnTo>
                      <a:pt x="25" y="6"/>
                    </a:lnTo>
                    <a:close/>
                    <a:moveTo>
                      <a:pt x="38" y="19"/>
                    </a:moveTo>
                    <a:lnTo>
                      <a:pt x="36" y="22"/>
                    </a:lnTo>
                    <a:lnTo>
                      <a:pt x="22" y="9"/>
                    </a:lnTo>
                    <a:lnTo>
                      <a:pt x="25" y="6"/>
                    </a:lnTo>
                    <a:lnTo>
                      <a:pt x="38" y="19"/>
                    </a:lnTo>
                    <a:close/>
                    <a:moveTo>
                      <a:pt x="21" y="11"/>
                    </a:moveTo>
                    <a:lnTo>
                      <a:pt x="21" y="10"/>
                    </a:lnTo>
                    <a:lnTo>
                      <a:pt x="22" y="9"/>
                    </a:lnTo>
                    <a:lnTo>
                      <a:pt x="29" y="16"/>
                    </a:lnTo>
                    <a:lnTo>
                      <a:pt x="21" y="11"/>
                    </a:lnTo>
                    <a:close/>
                    <a:moveTo>
                      <a:pt x="37" y="20"/>
                    </a:moveTo>
                    <a:lnTo>
                      <a:pt x="34" y="27"/>
                    </a:lnTo>
                    <a:lnTo>
                      <a:pt x="18" y="18"/>
                    </a:lnTo>
                    <a:lnTo>
                      <a:pt x="21" y="11"/>
                    </a:lnTo>
                    <a:lnTo>
                      <a:pt x="37" y="20"/>
                    </a:lnTo>
                    <a:close/>
                    <a:moveTo>
                      <a:pt x="34" y="27"/>
                    </a:moveTo>
                    <a:lnTo>
                      <a:pt x="33" y="29"/>
                    </a:lnTo>
                    <a:lnTo>
                      <a:pt x="30" y="30"/>
                    </a:lnTo>
                    <a:lnTo>
                      <a:pt x="26" y="22"/>
                    </a:lnTo>
                    <a:lnTo>
                      <a:pt x="34" y="27"/>
                    </a:lnTo>
                    <a:close/>
                    <a:moveTo>
                      <a:pt x="30" y="30"/>
                    </a:moveTo>
                    <a:lnTo>
                      <a:pt x="24" y="33"/>
                    </a:lnTo>
                    <a:lnTo>
                      <a:pt x="15" y="17"/>
                    </a:lnTo>
                    <a:lnTo>
                      <a:pt x="22" y="14"/>
                    </a:lnTo>
                    <a:lnTo>
                      <a:pt x="30" y="30"/>
                    </a:lnTo>
                    <a:close/>
                    <a:moveTo>
                      <a:pt x="10" y="26"/>
                    </a:moveTo>
                    <a:lnTo>
                      <a:pt x="10" y="19"/>
                    </a:lnTo>
                    <a:lnTo>
                      <a:pt x="15" y="17"/>
                    </a:lnTo>
                    <a:lnTo>
                      <a:pt x="20" y="26"/>
                    </a:lnTo>
                    <a:lnTo>
                      <a:pt x="10" y="26"/>
                    </a:lnTo>
                    <a:close/>
                    <a:moveTo>
                      <a:pt x="29" y="26"/>
                    </a:moveTo>
                    <a:lnTo>
                      <a:pt x="29" y="28"/>
                    </a:lnTo>
                    <a:lnTo>
                      <a:pt x="10" y="28"/>
                    </a:lnTo>
                    <a:lnTo>
                      <a:pt x="10" y="26"/>
                    </a:lnTo>
                    <a:lnTo>
                      <a:pt x="29" y="26"/>
                    </a:lnTo>
                    <a:close/>
                    <a:moveTo>
                      <a:pt x="29" y="28"/>
                    </a:moveTo>
                    <a:lnTo>
                      <a:pt x="29" y="32"/>
                    </a:lnTo>
                    <a:lnTo>
                      <a:pt x="26" y="36"/>
                    </a:lnTo>
                    <a:lnTo>
                      <a:pt x="20" y="28"/>
                    </a:lnTo>
                    <a:lnTo>
                      <a:pt x="29" y="28"/>
                    </a:lnTo>
                    <a:close/>
                    <a:moveTo>
                      <a:pt x="26" y="36"/>
                    </a:moveTo>
                    <a:lnTo>
                      <a:pt x="23" y="38"/>
                    </a:lnTo>
                    <a:lnTo>
                      <a:pt x="10" y="25"/>
                    </a:lnTo>
                    <a:lnTo>
                      <a:pt x="13" y="21"/>
                    </a:lnTo>
                    <a:lnTo>
                      <a:pt x="26" y="36"/>
                    </a:lnTo>
                    <a:close/>
                    <a:moveTo>
                      <a:pt x="8" y="28"/>
                    </a:moveTo>
                    <a:lnTo>
                      <a:pt x="9" y="26"/>
                    </a:lnTo>
                    <a:lnTo>
                      <a:pt x="10" y="25"/>
                    </a:lnTo>
                    <a:lnTo>
                      <a:pt x="16" y="31"/>
                    </a:lnTo>
                    <a:lnTo>
                      <a:pt x="8" y="28"/>
                    </a:lnTo>
                    <a:close/>
                    <a:moveTo>
                      <a:pt x="25" y="36"/>
                    </a:moveTo>
                    <a:lnTo>
                      <a:pt x="22" y="42"/>
                    </a:lnTo>
                    <a:lnTo>
                      <a:pt x="4" y="33"/>
                    </a:lnTo>
                    <a:lnTo>
                      <a:pt x="8" y="28"/>
                    </a:lnTo>
                    <a:lnTo>
                      <a:pt x="25" y="36"/>
                    </a:lnTo>
                    <a:close/>
                    <a:moveTo>
                      <a:pt x="3" y="38"/>
                    </a:moveTo>
                    <a:lnTo>
                      <a:pt x="3" y="36"/>
                    </a:lnTo>
                    <a:lnTo>
                      <a:pt x="4" y="33"/>
                    </a:lnTo>
                    <a:lnTo>
                      <a:pt x="13" y="38"/>
                    </a:lnTo>
                    <a:lnTo>
                      <a:pt x="3" y="38"/>
                    </a:lnTo>
                    <a:close/>
                    <a:moveTo>
                      <a:pt x="23" y="38"/>
                    </a:moveTo>
                    <a:lnTo>
                      <a:pt x="23" y="41"/>
                    </a:lnTo>
                    <a:lnTo>
                      <a:pt x="3" y="41"/>
                    </a:lnTo>
                    <a:lnTo>
                      <a:pt x="3" y="38"/>
                    </a:lnTo>
                    <a:lnTo>
                      <a:pt x="23" y="38"/>
                    </a:lnTo>
                    <a:close/>
                    <a:moveTo>
                      <a:pt x="23" y="41"/>
                    </a:moveTo>
                    <a:lnTo>
                      <a:pt x="23" y="48"/>
                    </a:lnTo>
                    <a:lnTo>
                      <a:pt x="3" y="48"/>
                    </a:lnTo>
                    <a:lnTo>
                      <a:pt x="3" y="41"/>
                    </a:lnTo>
                    <a:lnTo>
                      <a:pt x="23" y="41"/>
                    </a:lnTo>
                    <a:close/>
                    <a:moveTo>
                      <a:pt x="23" y="48"/>
                    </a:moveTo>
                    <a:lnTo>
                      <a:pt x="23" y="51"/>
                    </a:lnTo>
                    <a:lnTo>
                      <a:pt x="3" y="51"/>
                    </a:lnTo>
                    <a:lnTo>
                      <a:pt x="3" y="48"/>
                    </a:lnTo>
                    <a:lnTo>
                      <a:pt x="23" y="48"/>
                    </a:lnTo>
                    <a:close/>
                    <a:moveTo>
                      <a:pt x="7" y="58"/>
                    </a:moveTo>
                    <a:lnTo>
                      <a:pt x="3" y="54"/>
                    </a:lnTo>
                    <a:lnTo>
                      <a:pt x="3" y="51"/>
                    </a:lnTo>
                    <a:lnTo>
                      <a:pt x="13" y="51"/>
                    </a:lnTo>
                    <a:lnTo>
                      <a:pt x="7" y="58"/>
                    </a:lnTo>
                    <a:close/>
                    <a:moveTo>
                      <a:pt x="20" y="44"/>
                    </a:moveTo>
                    <a:lnTo>
                      <a:pt x="23" y="47"/>
                    </a:lnTo>
                    <a:lnTo>
                      <a:pt x="10" y="61"/>
                    </a:lnTo>
                    <a:lnTo>
                      <a:pt x="7" y="58"/>
                    </a:lnTo>
                    <a:lnTo>
                      <a:pt x="20" y="44"/>
                    </a:lnTo>
                    <a:close/>
                    <a:moveTo>
                      <a:pt x="10" y="61"/>
                    </a:moveTo>
                    <a:lnTo>
                      <a:pt x="0" y="51"/>
                    </a:lnTo>
                    <a:lnTo>
                      <a:pt x="10" y="61"/>
                    </a:lnTo>
                    <a:lnTo>
                      <a:pt x="16" y="54"/>
                    </a:lnTo>
                    <a:lnTo>
                      <a:pt x="10" y="61"/>
                    </a:lnTo>
                    <a:close/>
                    <a:moveTo>
                      <a:pt x="23" y="47"/>
                    </a:moveTo>
                    <a:lnTo>
                      <a:pt x="26" y="50"/>
                    </a:lnTo>
                    <a:lnTo>
                      <a:pt x="13" y="64"/>
                    </a:lnTo>
                    <a:lnTo>
                      <a:pt x="10" y="61"/>
                    </a:lnTo>
                    <a:lnTo>
                      <a:pt x="23" y="47"/>
                    </a:lnTo>
                    <a:close/>
                    <a:moveTo>
                      <a:pt x="26" y="50"/>
                    </a:moveTo>
                    <a:lnTo>
                      <a:pt x="26" y="50"/>
                    </a:lnTo>
                    <a:lnTo>
                      <a:pt x="20" y="57"/>
                    </a:lnTo>
                    <a:lnTo>
                      <a:pt x="26" y="50"/>
                    </a:lnTo>
                    <a:close/>
                    <a:moveTo>
                      <a:pt x="26" y="50"/>
                    </a:moveTo>
                    <a:lnTo>
                      <a:pt x="30" y="53"/>
                    </a:lnTo>
                    <a:lnTo>
                      <a:pt x="16" y="67"/>
                    </a:lnTo>
                    <a:lnTo>
                      <a:pt x="13" y="63"/>
                    </a:lnTo>
                    <a:lnTo>
                      <a:pt x="26" y="50"/>
                    </a:lnTo>
                    <a:close/>
                    <a:moveTo>
                      <a:pt x="16" y="67"/>
                    </a:moveTo>
                    <a:lnTo>
                      <a:pt x="25" y="76"/>
                    </a:lnTo>
                    <a:lnTo>
                      <a:pt x="16" y="67"/>
                    </a:lnTo>
                    <a:lnTo>
                      <a:pt x="23" y="60"/>
                    </a:lnTo>
                    <a:lnTo>
                      <a:pt x="16" y="67"/>
                    </a:lnTo>
                    <a:close/>
                    <a:moveTo>
                      <a:pt x="30" y="53"/>
                    </a:moveTo>
                    <a:lnTo>
                      <a:pt x="33" y="57"/>
                    </a:lnTo>
                    <a:lnTo>
                      <a:pt x="19" y="70"/>
                    </a:lnTo>
                    <a:lnTo>
                      <a:pt x="16" y="67"/>
                    </a:lnTo>
                    <a:lnTo>
                      <a:pt x="30" y="53"/>
                    </a:lnTo>
                    <a:close/>
                    <a:moveTo>
                      <a:pt x="26" y="73"/>
                    </a:moveTo>
                    <a:lnTo>
                      <a:pt x="22" y="73"/>
                    </a:lnTo>
                    <a:lnTo>
                      <a:pt x="19" y="70"/>
                    </a:lnTo>
                    <a:lnTo>
                      <a:pt x="26" y="63"/>
                    </a:lnTo>
                    <a:lnTo>
                      <a:pt x="26" y="73"/>
                    </a:lnTo>
                    <a:close/>
                    <a:moveTo>
                      <a:pt x="26" y="54"/>
                    </a:moveTo>
                    <a:lnTo>
                      <a:pt x="29" y="54"/>
                    </a:lnTo>
                    <a:lnTo>
                      <a:pt x="29" y="73"/>
                    </a:lnTo>
                    <a:lnTo>
                      <a:pt x="26" y="73"/>
                    </a:lnTo>
                    <a:lnTo>
                      <a:pt x="26" y="54"/>
                    </a:lnTo>
                    <a:close/>
                    <a:moveTo>
                      <a:pt x="29" y="54"/>
                    </a:moveTo>
                    <a:lnTo>
                      <a:pt x="31" y="54"/>
                    </a:lnTo>
                    <a:lnTo>
                      <a:pt x="33" y="54"/>
                    </a:lnTo>
                    <a:lnTo>
                      <a:pt x="29" y="63"/>
                    </a:lnTo>
                    <a:lnTo>
                      <a:pt x="29" y="54"/>
                    </a:lnTo>
                    <a:close/>
                    <a:moveTo>
                      <a:pt x="33" y="54"/>
                    </a:moveTo>
                    <a:lnTo>
                      <a:pt x="40" y="58"/>
                    </a:lnTo>
                    <a:lnTo>
                      <a:pt x="31" y="75"/>
                    </a:lnTo>
                    <a:lnTo>
                      <a:pt x="25" y="72"/>
                    </a:lnTo>
                    <a:lnTo>
                      <a:pt x="33" y="54"/>
                    </a:lnTo>
                    <a:close/>
                    <a:moveTo>
                      <a:pt x="35" y="76"/>
                    </a:moveTo>
                    <a:lnTo>
                      <a:pt x="33" y="76"/>
                    </a:lnTo>
                    <a:lnTo>
                      <a:pt x="31" y="75"/>
                    </a:lnTo>
                    <a:lnTo>
                      <a:pt x="35" y="67"/>
                    </a:lnTo>
                    <a:lnTo>
                      <a:pt x="35" y="76"/>
                    </a:lnTo>
                    <a:close/>
                    <a:moveTo>
                      <a:pt x="35" y="57"/>
                    </a:moveTo>
                    <a:lnTo>
                      <a:pt x="38" y="57"/>
                    </a:lnTo>
                    <a:lnTo>
                      <a:pt x="38" y="76"/>
                    </a:lnTo>
                    <a:lnTo>
                      <a:pt x="35" y="76"/>
                    </a:lnTo>
                    <a:lnTo>
                      <a:pt x="35" y="57"/>
                    </a:lnTo>
                    <a:close/>
                    <a:moveTo>
                      <a:pt x="38" y="57"/>
                    </a:moveTo>
                    <a:lnTo>
                      <a:pt x="45" y="57"/>
                    </a:lnTo>
                    <a:lnTo>
                      <a:pt x="45" y="76"/>
                    </a:lnTo>
                    <a:lnTo>
                      <a:pt x="38" y="76"/>
                    </a:lnTo>
                    <a:lnTo>
                      <a:pt x="38" y="57"/>
                    </a:lnTo>
                    <a:close/>
                    <a:moveTo>
                      <a:pt x="52" y="73"/>
                    </a:moveTo>
                    <a:lnTo>
                      <a:pt x="48" y="76"/>
                    </a:lnTo>
                    <a:lnTo>
                      <a:pt x="45" y="76"/>
                    </a:lnTo>
                    <a:lnTo>
                      <a:pt x="45" y="67"/>
                    </a:lnTo>
                    <a:lnTo>
                      <a:pt x="52" y="73"/>
                    </a:lnTo>
                    <a:close/>
                    <a:moveTo>
                      <a:pt x="38" y="60"/>
                    </a:moveTo>
                    <a:lnTo>
                      <a:pt x="42" y="57"/>
                    </a:lnTo>
                    <a:lnTo>
                      <a:pt x="55" y="70"/>
                    </a:lnTo>
                    <a:lnTo>
                      <a:pt x="52" y="73"/>
                    </a:lnTo>
                    <a:lnTo>
                      <a:pt x="38" y="60"/>
                    </a:lnTo>
                    <a:close/>
                    <a:moveTo>
                      <a:pt x="42" y="57"/>
                    </a:moveTo>
                    <a:lnTo>
                      <a:pt x="44" y="54"/>
                    </a:lnTo>
                    <a:lnTo>
                      <a:pt x="48" y="54"/>
                    </a:lnTo>
                    <a:lnTo>
                      <a:pt x="48" y="63"/>
                    </a:lnTo>
                    <a:lnTo>
                      <a:pt x="42" y="57"/>
                    </a:lnTo>
                    <a:close/>
                    <a:moveTo>
                      <a:pt x="48" y="54"/>
                    </a:moveTo>
                    <a:lnTo>
                      <a:pt x="54" y="54"/>
                    </a:lnTo>
                    <a:lnTo>
                      <a:pt x="54" y="73"/>
                    </a:lnTo>
                    <a:lnTo>
                      <a:pt x="48" y="73"/>
                    </a:lnTo>
                    <a:lnTo>
                      <a:pt x="48" y="54"/>
                    </a:lnTo>
                    <a:close/>
                    <a:moveTo>
                      <a:pt x="58" y="72"/>
                    </a:moveTo>
                    <a:lnTo>
                      <a:pt x="57" y="73"/>
                    </a:lnTo>
                    <a:lnTo>
                      <a:pt x="54" y="73"/>
                    </a:lnTo>
                    <a:lnTo>
                      <a:pt x="54" y="63"/>
                    </a:lnTo>
                    <a:lnTo>
                      <a:pt x="58" y="72"/>
                    </a:lnTo>
                    <a:close/>
                    <a:moveTo>
                      <a:pt x="51" y="54"/>
                    </a:moveTo>
                    <a:lnTo>
                      <a:pt x="56" y="52"/>
                    </a:lnTo>
                    <a:lnTo>
                      <a:pt x="65" y="69"/>
                    </a:lnTo>
                    <a:lnTo>
                      <a:pt x="58" y="72"/>
                    </a:lnTo>
                    <a:lnTo>
                      <a:pt x="51"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40" name="Freeform 427">
                <a:extLst>
                  <a:ext uri="{FF2B5EF4-FFF2-40B4-BE49-F238E27FC236}">
                    <a16:creationId xmlns:a16="http://schemas.microsoft.com/office/drawing/2014/main" id="{D35DD362-85A8-43DC-A404-94EB14E420C8}"/>
                  </a:ext>
                </a:extLst>
              </p:cNvPr>
              <p:cNvSpPr>
                <a:spLocks/>
              </p:cNvSpPr>
              <p:nvPr/>
            </p:nvSpPr>
            <p:spPr bwMode="auto">
              <a:xfrm>
                <a:off x="2990" y="3114"/>
                <a:ext cx="17" cy="14"/>
              </a:xfrm>
              <a:custGeom>
                <a:avLst/>
                <a:gdLst>
                  <a:gd name="T0" fmla="*/ 11 w 66"/>
                  <a:gd name="T1" fmla="*/ 13 h 57"/>
                  <a:gd name="T2" fmla="*/ 13 w 66"/>
                  <a:gd name="T3" fmla="*/ 12 h 57"/>
                  <a:gd name="T4" fmla="*/ 14 w 66"/>
                  <a:gd name="T5" fmla="*/ 11 h 57"/>
                  <a:gd name="T6" fmla="*/ 15 w 66"/>
                  <a:gd name="T7" fmla="*/ 10 h 57"/>
                  <a:gd name="T8" fmla="*/ 15 w 66"/>
                  <a:gd name="T9" fmla="*/ 9 h 57"/>
                  <a:gd name="T10" fmla="*/ 16 w 66"/>
                  <a:gd name="T11" fmla="*/ 8 h 57"/>
                  <a:gd name="T12" fmla="*/ 17 w 66"/>
                  <a:gd name="T13" fmla="*/ 7 h 57"/>
                  <a:gd name="T14" fmla="*/ 17 w 66"/>
                  <a:gd name="T15" fmla="*/ 5 h 57"/>
                  <a:gd name="T16" fmla="*/ 17 w 66"/>
                  <a:gd name="T17" fmla="*/ 5 h 57"/>
                  <a:gd name="T18" fmla="*/ 16 w 66"/>
                  <a:gd name="T19" fmla="*/ 3 h 57"/>
                  <a:gd name="T20" fmla="*/ 16 w 66"/>
                  <a:gd name="T21" fmla="*/ 2 h 57"/>
                  <a:gd name="T22" fmla="*/ 15 w 66"/>
                  <a:gd name="T23" fmla="*/ 2 h 57"/>
                  <a:gd name="T24" fmla="*/ 15 w 66"/>
                  <a:gd name="T25" fmla="*/ 1 h 57"/>
                  <a:gd name="T26" fmla="*/ 14 w 66"/>
                  <a:gd name="T27" fmla="*/ 1 h 57"/>
                  <a:gd name="T28" fmla="*/ 13 w 66"/>
                  <a:gd name="T29" fmla="*/ 0 h 57"/>
                  <a:gd name="T30" fmla="*/ 11 w 66"/>
                  <a:gd name="T31" fmla="*/ 0 h 57"/>
                  <a:gd name="T32" fmla="*/ 11 w 66"/>
                  <a:gd name="T33" fmla="*/ 0 h 57"/>
                  <a:gd name="T34" fmla="*/ 9 w 66"/>
                  <a:gd name="T35" fmla="*/ 0 h 57"/>
                  <a:gd name="T36" fmla="*/ 7 w 66"/>
                  <a:gd name="T37" fmla="*/ 0 h 57"/>
                  <a:gd name="T38" fmla="*/ 6 w 66"/>
                  <a:gd name="T39" fmla="*/ 1 h 57"/>
                  <a:gd name="T40" fmla="*/ 5 w 66"/>
                  <a:gd name="T41" fmla="*/ 2 h 57"/>
                  <a:gd name="T42" fmla="*/ 4 w 66"/>
                  <a:gd name="T43" fmla="*/ 2 h 57"/>
                  <a:gd name="T44" fmla="*/ 2 w 66"/>
                  <a:gd name="T45" fmla="*/ 3 h 57"/>
                  <a:gd name="T46" fmla="*/ 1 w 66"/>
                  <a:gd name="T47" fmla="*/ 4 h 57"/>
                  <a:gd name="T48" fmla="*/ 1 w 66"/>
                  <a:gd name="T49" fmla="*/ 5 h 57"/>
                  <a:gd name="T50" fmla="*/ 1 w 66"/>
                  <a:gd name="T51" fmla="*/ 6 h 57"/>
                  <a:gd name="T52" fmla="*/ 0 w 66"/>
                  <a:gd name="T53" fmla="*/ 7 h 57"/>
                  <a:gd name="T54" fmla="*/ 0 w 66"/>
                  <a:gd name="T55" fmla="*/ 8 h 57"/>
                  <a:gd name="T56" fmla="*/ 0 w 66"/>
                  <a:gd name="T57" fmla="*/ 9 h 57"/>
                  <a:gd name="T58" fmla="*/ 0 w 66"/>
                  <a:gd name="T59" fmla="*/ 10 h 57"/>
                  <a:gd name="T60" fmla="*/ 1 w 66"/>
                  <a:gd name="T61" fmla="*/ 11 h 57"/>
                  <a:gd name="T62" fmla="*/ 1 w 66"/>
                  <a:gd name="T63" fmla="*/ 12 h 57"/>
                  <a:gd name="T64" fmla="*/ 2 w 66"/>
                  <a:gd name="T65" fmla="*/ 13 h 57"/>
                  <a:gd name="T66" fmla="*/ 3 w 66"/>
                  <a:gd name="T67" fmla="*/ 13 h 57"/>
                  <a:gd name="T68" fmla="*/ 4 w 66"/>
                  <a:gd name="T69" fmla="*/ 13 h 57"/>
                  <a:gd name="T70" fmla="*/ 6 w 66"/>
                  <a:gd name="T71" fmla="*/ 14 h 57"/>
                  <a:gd name="T72" fmla="*/ 6 w 66"/>
                  <a:gd name="T73" fmla="*/ 14 h 57"/>
                  <a:gd name="T74" fmla="*/ 8 w 66"/>
                  <a:gd name="T75" fmla="*/ 14 h 57"/>
                  <a:gd name="T76" fmla="*/ 9 w 66"/>
                  <a:gd name="T77" fmla="*/ 13 h 57"/>
                  <a:gd name="T78" fmla="*/ 11 w 66"/>
                  <a:gd name="T79" fmla="*/ 13 h 57"/>
                  <a:gd name="T80" fmla="*/ 11 w 66"/>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4" y="51"/>
                    </a:moveTo>
                    <a:lnTo>
                      <a:pt x="51" y="47"/>
                    </a:lnTo>
                    <a:lnTo>
                      <a:pt x="54" y="44"/>
                    </a:lnTo>
                    <a:lnTo>
                      <a:pt x="57" y="41"/>
                    </a:lnTo>
                    <a:lnTo>
                      <a:pt x="59" y="35"/>
                    </a:lnTo>
                    <a:lnTo>
                      <a:pt x="63" y="32"/>
                    </a:lnTo>
                    <a:lnTo>
                      <a:pt x="66" y="29"/>
                    </a:lnTo>
                    <a:lnTo>
                      <a:pt x="66" y="22"/>
                    </a:lnTo>
                    <a:lnTo>
                      <a:pt x="66" y="19"/>
                    </a:lnTo>
                    <a:lnTo>
                      <a:pt x="63" y="12"/>
                    </a:lnTo>
                    <a:lnTo>
                      <a:pt x="63" y="9"/>
                    </a:lnTo>
                    <a:lnTo>
                      <a:pt x="59" y="7"/>
                    </a:lnTo>
                    <a:lnTo>
                      <a:pt x="57" y="3"/>
                    </a:lnTo>
                    <a:lnTo>
                      <a:pt x="54" y="3"/>
                    </a:lnTo>
                    <a:lnTo>
                      <a:pt x="51" y="0"/>
                    </a:lnTo>
                    <a:lnTo>
                      <a:pt x="44" y="0"/>
                    </a:lnTo>
                    <a:lnTo>
                      <a:pt x="41" y="0"/>
                    </a:lnTo>
                    <a:lnTo>
                      <a:pt x="34" y="0"/>
                    </a:lnTo>
                    <a:lnTo>
                      <a:pt x="28" y="0"/>
                    </a:lnTo>
                    <a:lnTo>
                      <a:pt x="25" y="3"/>
                    </a:lnTo>
                    <a:lnTo>
                      <a:pt x="19" y="7"/>
                    </a:lnTo>
                    <a:lnTo>
                      <a:pt x="15" y="9"/>
                    </a:lnTo>
                    <a:lnTo>
                      <a:pt x="9" y="12"/>
                    </a:lnTo>
                    <a:lnTo>
                      <a:pt x="5" y="15"/>
                    </a:lnTo>
                    <a:lnTo>
                      <a:pt x="3" y="19"/>
                    </a:lnTo>
                    <a:lnTo>
                      <a:pt x="3" y="25"/>
                    </a:lnTo>
                    <a:lnTo>
                      <a:pt x="0" y="29"/>
                    </a:lnTo>
                    <a:lnTo>
                      <a:pt x="0" y="32"/>
                    </a:lnTo>
                    <a:lnTo>
                      <a:pt x="0" y="38"/>
                    </a:lnTo>
                    <a:lnTo>
                      <a:pt x="0" y="41"/>
                    </a:lnTo>
                    <a:lnTo>
                      <a:pt x="3" y="44"/>
                    </a:lnTo>
                    <a:lnTo>
                      <a:pt x="5" y="47"/>
                    </a:lnTo>
                    <a:lnTo>
                      <a:pt x="9" y="51"/>
                    </a:lnTo>
                    <a:lnTo>
                      <a:pt x="12" y="54"/>
                    </a:lnTo>
                    <a:lnTo>
                      <a:pt x="15" y="54"/>
                    </a:lnTo>
                    <a:lnTo>
                      <a:pt x="22" y="57"/>
                    </a:lnTo>
                    <a:lnTo>
                      <a:pt x="25" y="57"/>
                    </a:lnTo>
                    <a:lnTo>
                      <a:pt x="31" y="57"/>
                    </a:lnTo>
                    <a:lnTo>
                      <a:pt x="34" y="54"/>
                    </a:lnTo>
                    <a:lnTo>
                      <a:pt x="41"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41" name="Freeform 428">
                <a:extLst>
                  <a:ext uri="{FF2B5EF4-FFF2-40B4-BE49-F238E27FC236}">
                    <a16:creationId xmlns:a16="http://schemas.microsoft.com/office/drawing/2014/main" id="{DCE440B9-9E59-4400-8067-840DADB21B4E}"/>
                  </a:ext>
                </a:extLst>
              </p:cNvPr>
              <p:cNvSpPr>
                <a:spLocks noEditPoints="1"/>
              </p:cNvSpPr>
              <p:nvPr/>
            </p:nvSpPr>
            <p:spPr bwMode="auto">
              <a:xfrm>
                <a:off x="2988" y="3111"/>
                <a:ext cx="21" cy="19"/>
              </a:xfrm>
              <a:custGeom>
                <a:avLst/>
                <a:gdLst>
                  <a:gd name="T0" fmla="*/ 16 w 86"/>
                  <a:gd name="T1" fmla="*/ 16 h 76"/>
                  <a:gd name="T2" fmla="*/ 14 w 86"/>
                  <a:gd name="T3" fmla="*/ 12 h 76"/>
                  <a:gd name="T4" fmla="*/ 14 w 86"/>
                  <a:gd name="T5" fmla="*/ 12 h 76"/>
                  <a:gd name="T6" fmla="*/ 17 w 86"/>
                  <a:gd name="T7" fmla="*/ 15 h 76"/>
                  <a:gd name="T8" fmla="*/ 18 w 86"/>
                  <a:gd name="T9" fmla="*/ 14 h 76"/>
                  <a:gd name="T10" fmla="*/ 15 w 86"/>
                  <a:gd name="T11" fmla="*/ 10 h 76"/>
                  <a:gd name="T12" fmla="*/ 16 w 86"/>
                  <a:gd name="T13" fmla="*/ 9 h 76"/>
                  <a:gd name="T14" fmla="*/ 20 w 86"/>
                  <a:gd name="T15" fmla="*/ 11 h 76"/>
                  <a:gd name="T16" fmla="*/ 19 w 86"/>
                  <a:gd name="T17" fmla="*/ 10 h 76"/>
                  <a:gd name="T18" fmla="*/ 16 w 86"/>
                  <a:gd name="T19" fmla="*/ 10 h 76"/>
                  <a:gd name="T20" fmla="*/ 21 w 86"/>
                  <a:gd name="T21" fmla="*/ 6 h 76"/>
                  <a:gd name="T22" fmla="*/ 16 w 86"/>
                  <a:gd name="T23" fmla="*/ 7 h 76"/>
                  <a:gd name="T24" fmla="*/ 16 w 86"/>
                  <a:gd name="T25" fmla="*/ 6 h 76"/>
                  <a:gd name="T26" fmla="*/ 20 w 86"/>
                  <a:gd name="T27" fmla="*/ 6 h 76"/>
                  <a:gd name="T28" fmla="*/ 19 w 86"/>
                  <a:gd name="T29" fmla="*/ 3 h 76"/>
                  <a:gd name="T30" fmla="*/ 15 w 86"/>
                  <a:gd name="T31" fmla="*/ 6 h 76"/>
                  <a:gd name="T32" fmla="*/ 17 w 86"/>
                  <a:gd name="T33" fmla="*/ 1 h 76"/>
                  <a:gd name="T34" fmla="*/ 16 w 86"/>
                  <a:gd name="T35" fmla="*/ 1 h 76"/>
                  <a:gd name="T36" fmla="*/ 16 w 86"/>
                  <a:gd name="T37" fmla="*/ 3 h 76"/>
                  <a:gd name="T38" fmla="*/ 14 w 86"/>
                  <a:gd name="T39" fmla="*/ 5 h 76"/>
                  <a:gd name="T40" fmla="*/ 15 w 86"/>
                  <a:gd name="T41" fmla="*/ 5 h 76"/>
                  <a:gd name="T42" fmla="*/ 12 w 86"/>
                  <a:gd name="T43" fmla="*/ 5 h 76"/>
                  <a:gd name="T44" fmla="*/ 11 w 86"/>
                  <a:gd name="T45" fmla="*/ 0 h 76"/>
                  <a:gd name="T46" fmla="*/ 11 w 86"/>
                  <a:gd name="T47" fmla="*/ 0 h 76"/>
                  <a:gd name="T48" fmla="*/ 8 w 86"/>
                  <a:gd name="T49" fmla="*/ 1 h 76"/>
                  <a:gd name="T50" fmla="*/ 10 w 86"/>
                  <a:gd name="T51" fmla="*/ 5 h 76"/>
                  <a:gd name="T52" fmla="*/ 8 w 86"/>
                  <a:gd name="T53" fmla="*/ 6 h 76"/>
                  <a:gd name="T54" fmla="*/ 6 w 86"/>
                  <a:gd name="T55" fmla="*/ 2 h 76"/>
                  <a:gd name="T56" fmla="*/ 5 w 86"/>
                  <a:gd name="T57" fmla="*/ 3 h 76"/>
                  <a:gd name="T58" fmla="*/ 8 w 86"/>
                  <a:gd name="T59" fmla="*/ 7 h 76"/>
                  <a:gd name="T60" fmla="*/ 3 w 86"/>
                  <a:gd name="T61" fmla="*/ 4 h 76"/>
                  <a:gd name="T62" fmla="*/ 5 w 86"/>
                  <a:gd name="T63" fmla="*/ 8 h 76"/>
                  <a:gd name="T64" fmla="*/ 1 w 86"/>
                  <a:gd name="T65" fmla="*/ 6 h 76"/>
                  <a:gd name="T66" fmla="*/ 3 w 86"/>
                  <a:gd name="T67" fmla="*/ 7 h 76"/>
                  <a:gd name="T68" fmla="*/ 5 w 86"/>
                  <a:gd name="T69" fmla="*/ 7 h 76"/>
                  <a:gd name="T70" fmla="*/ 5 w 86"/>
                  <a:gd name="T71" fmla="*/ 11 h 76"/>
                  <a:gd name="T72" fmla="*/ 0 w 86"/>
                  <a:gd name="T73" fmla="*/ 9 h 76"/>
                  <a:gd name="T74" fmla="*/ 0 w 86"/>
                  <a:gd name="T75" fmla="*/ 11 h 76"/>
                  <a:gd name="T76" fmla="*/ 0 w 86"/>
                  <a:gd name="T77" fmla="*/ 11 h 76"/>
                  <a:gd name="T78" fmla="*/ 5 w 86"/>
                  <a:gd name="T79" fmla="*/ 12 h 76"/>
                  <a:gd name="T80" fmla="*/ 4 w 86"/>
                  <a:gd name="T81" fmla="*/ 11 h 76"/>
                  <a:gd name="T82" fmla="*/ 7 w 86"/>
                  <a:gd name="T83" fmla="*/ 14 h 76"/>
                  <a:gd name="T84" fmla="*/ 2 w 86"/>
                  <a:gd name="T85" fmla="*/ 16 h 76"/>
                  <a:gd name="T86" fmla="*/ 2 w 86"/>
                  <a:gd name="T87" fmla="*/ 16 h 76"/>
                  <a:gd name="T88" fmla="*/ 6 w 86"/>
                  <a:gd name="T89" fmla="*/ 14 h 76"/>
                  <a:gd name="T90" fmla="*/ 5 w 86"/>
                  <a:gd name="T91" fmla="*/ 18 h 76"/>
                  <a:gd name="T92" fmla="*/ 6 w 86"/>
                  <a:gd name="T93" fmla="*/ 14 h 76"/>
                  <a:gd name="T94" fmla="*/ 7 w 86"/>
                  <a:gd name="T95" fmla="*/ 14 h 76"/>
                  <a:gd name="T96" fmla="*/ 5 w 86"/>
                  <a:gd name="T97" fmla="*/ 18 h 76"/>
                  <a:gd name="T98" fmla="*/ 8 w 86"/>
                  <a:gd name="T99" fmla="*/ 19 h 76"/>
                  <a:gd name="T100" fmla="*/ 9 w 86"/>
                  <a:gd name="T101" fmla="*/ 14 h 76"/>
                  <a:gd name="T102" fmla="*/ 11 w 86"/>
                  <a:gd name="T103" fmla="*/ 19 h 76"/>
                  <a:gd name="T104" fmla="*/ 12 w 86"/>
                  <a:gd name="T105" fmla="*/ 18 h 76"/>
                  <a:gd name="T106" fmla="*/ 11 w 86"/>
                  <a:gd name="T107" fmla="*/ 16 h 76"/>
                  <a:gd name="T108" fmla="*/ 11 w 86"/>
                  <a:gd name="T109" fmla="*/ 14 h 76"/>
                  <a:gd name="T110" fmla="*/ 11 w 86"/>
                  <a:gd name="T111" fmla="*/ 14 h 7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6"/>
                  <a:gd name="T169" fmla="*/ 0 h 76"/>
                  <a:gd name="T170" fmla="*/ 86 w 86"/>
                  <a:gd name="T171" fmla="*/ 76 h 7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6" h="76">
                    <a:moveTo>
                      <a:pt x="49" y="52"/>
                    </a:moveTo>
                    <a:lnTo>
                      <a:pt x="56" y="49"/>
                    </a:lnTo>
                    <a:lnTo>
                      <a:pt x="65" y="66"/>
                    </a:lnTo>
                    <a:lnTo>
                      <a:pt x="58" y="70"/>
                    </a:lnTo>
                    <a:lnTo>
                      <a:pt x="49" y="52"/>
                    </a:lnTo>
                    <a:close/>
                    <a:moveTo>
                      <a:pt x="67" y="64"/>
                    </a:moveTo>
                    <a:lnTo>
                      <a:pt x="66" y="65"/>
                    </a:lnTo>
                    <a:lnTo>
                      <a:pt x="65" y="66"/>
                    </a:lnTo>
                    <a:lnTo>
                      <a:pt x="61" y="57"/>
                    </a:lnTo>
                    <a:lnTo>
                      <a:pt x="67" y="64"/>
                    </a:lnTo>
                    <a:close/>
                    <a:moveTo>
                      <a:pt x="54" y="51"/>
                    </a:moveTo>
                    <a:lnTo>
                      <a:pt x="57" y="48"/>
                    </a:lnTo>
                    <a:lnTo>
                      <a:pt x="70" y="61"/>
                    </a:lnTo>
                    <a:lnTo>
                      <a:pt x="67" y="64"/>
                    </a:lnTo>
                    <a:lnTo>
                      <a:pt x="54" y="51"/>
                    </a:lnTo>
                    <a:close/>
                    <a:moveTo>
                      <a:pt x="57" y="48"/>
                    </a:moveTo>
                    <a:lnTo>
                      <a:pt x="57" y="48"/>
                    </a:lnTo>
                    <a:lnTo>
                      <a:pt x="64" y="54"/>
                    </a:lnTo>
                    <a:lnTo>
                      <a:pt x="57" y="48"/>
                    </a:lnTo>
                    <a:close/>
                    <a:moveTo>
                      <a:pt x="57" y="48"/>
                    </a:moveTo>
                    <a:lnTo>
                      <a:pt x="59" y="44"/>
                    </a:lnTo>
                    <a:lnTo>
                      <a:pt x="74" y="57"/>
                    </a:lnTo>
                    <a:lnTo>
                      <a:pt x="70" y="61"/>
                    </a:lnTo>
                    <a:lnTo>
                      <a:pt x="57" y="48"/>
                    </a:lnTo>
                    <a:close/>
                    <a:moveTo>
                      <a:pt x="75" y="55"/>
                    </a:moveTo>
                    <a:lnTo>
                      <a:pt x="75" y="56"/>
                    </a:lnTo>
                    <a:lnTo>
                      <a:pt x="74" y="57"/>
                    </a:lnTo>
                    <a:lnTo>
                      <a:pt x="67" y="51"/>
                    </a:lnTo>
                    <a:lnTo>
                      <a:pt x="75" y="55"/>
                    </a:lnTo>
                    <a:close/>
                    <a:moveTo>
                      <a:pt x="58" y="46"/>
                    </a:moveTo>
                    <a:lnTo>
                      <a:pt x="62" y="41"/>
                    </a:lnTo>
                    <a:lnTo>
                      <a:pt x="78" y="49"/>
                    </a:lnTo>
                    <a:lnTo>
                      <a:pt x="75" y="55"/>
                    </a:lnTo>
                    <a:lnTo>
                      <a:pt x="58" y="46"/>
                    </a:lnTo>
                    <a:close/>
                    <a:moveTo>
                      <a:pt x="62" y="41"/>
                    </a:moveTo>
                    <a:lnTo>
                      <a:pt x="62" y="39"/>
                    </a:lnTo>
                    <a:lnTo>
                      <a:pt x="63" y="38"/>
                    </a:lnTo>
                    <a:lnTo>
                      <a:pt x="69" y="45"/>
                    </a:lnTo>
                    <a:lnTo>
                      <a:pt x="62" y="41"/>
                    </a:lnTo>
                    <a:close/>
                    <a:moveTo>
                      <a:pt x="63" y="38"/>
                    </a:moveTo>
                    <a:lnTo>
                      <a:pt x="66" y="35"/>
                    </a:lnTo>
                    <a:lnTo>
                      <a:pt x="79" y="49"/>
                    </a:lnTo>
                    <a:lnTo>
                      <a:pt x="76" y="52"/>
                    </a:lnTo>
                    <a:lnTo>
                      <a:pt x="63" y="38"/>
                    </a:lnTo>
                    <a:close/>
                    <a:moveTo>
                      <a:pt x="66" y="35"/>
                    </a:moveTo>
                    <a:lnTo>
                      <a:pt x="69" y="32"/>
                    </a:lnTo>
                    <a:lnTo>
                      <a:pt x="83" y="45"/>
                    </a:lnTo>
                    <a:lnTo>
                      <a:pt x="79" y="49"/>
                    </a:lnTo>
                    <a:lnTo>
                      <a:pt x="66" y="35"/>
                    </a:lnTo>
                    <a:close/>
                    <a:moveTo>
                      <a:pt x="86" y="39"/>
                    </a:moveTo>
                    <a:lnTo>
                      <a:pt x="86" y="42"/>
                    </a:lnTo>
                    <a:lnTo>
                      <a:pt x="83" y="45"/>
                    </a:lnTo>
                    <a:lnTo>
                      <a:pt x="76" y="39"/>
                    </a:lnTo>
                    <a:lnTo>
                      <a:pt x="86" y="39"/>
                    </a:lnTo>
                    <a:close/>
                    <a:moveTo>
                      <a:pt x="67" y="39"/>
                    </a:moveTo>
                    <a:lnTo>
                      <a:pt x="67" y="32"/>
                    </a:lnTo>
                    <a:lnTo>
                      <a:pt x="86" y="32"/>
                    </a:lnTo>
                    <a:lnTo>
                      <a:pt x="86" y="39"/>
                    </a:lnTo>
                    <a:lnTo>
                      <a:pt x="67" y="39"/>
                    </a:lnTo>
                    <a:close/>
                    <a:moveTo>
                      <a:pt x="67" y="32"/>
                    </a:moveTo>
                    <a:lnTo>
                      <a:pt x="67" y="29"/>
                    </a:lnTo>
                    <a:lnTo>
                      <a:pt x="86" y="29"/>
                    </a:lnTo>
                    <a:lnTo>
                      <a:pt x="86" y="32"/>
                    </a:lnTo>
                    <a:lnTo>
                      <a:pt x="67" y="32"/>
                    </a:lnTo>
                    <a:close/>
                    <a:moveTo>
                      <a:pt x="85" y="24"/>
                    </a:moveTo>
                    <a:lnTo>
                      <a:pt x="86" y="27"/>
                    </a:lnTo>
                    <a:lnTo>
                      <a:pt x="86" y="29"/>
                    </a:lnTo>
                    <a:lnTo>
                      <a:pt x="76" y="29"/>
                    </a:lnTo>
                    <a:lnTo>
                      <a:pt x="85" y="24"/>
                    </a:lnTo>
                    <a:close/>
                    <a:moveTo>
                      <a:pt x="67" y="33"/>
                    </a:moveTo>
                    <a:lnTo>
                      <a:pt x="65" y="27"/>
                    </a:lnTo>
                    <a:lnTo>
                      <a:pt x="81" y="18"/>
                    </a:lnTo>
                    <a:lnTo>
                      <a:pt x="85" y="24"/>
                    </a:lnTo>
                    <a:lnTo>
                      <a:pt x="67" y="33"/>
                    </a:lnTo>
                    <a:close/>
                    <a:moveTo>
                      <a:pt x="65" y="27"/>
                    </a:moveTo>
                    <a:lnTo>
                      <a:pt x="64" y="24"/>
                    </a:lnTo>
                    <a:lnTo>
                      <a:pt x="64" y="22"/>
                    </a:lnTo>
                    <a:lnTo>
                      <a:pt x="73" y="22"/>
                    </a:lnTo>
                    <a:lnTo>
                      <a:pt x="65" y="27"/>
                    </a:lnTo>
                    <a:close/>
                    <a:moveTo>
                      <a:pt x="64" y="22"/>
                    </a:moveTo>
                    <a:lnTo>
                      <a:pt x="64" y="19"/>
                    </a:lnTo>
                    <a:lnTo>
                      <a:pt x="83" y="19"/>
                    </a:lnTo>
                    <a:lnTo>
                      <a:pt x="83" y="22"/>
                    </a:lnTo>
                    <a:lnTo>
                      <a:pt x="64" y="22"/>
                    </a:lnTo>
                    <a:close/>
                    <a:moveTo>
                      <a:pt x="79" y="12"/>
                    </a:moveTo>
                    <a:lnTo>
                      <a:pt x="83" y="16"/>
                    </a:lnTo>
                    <a:lnTo>
                      <a:pt x="83" y="19"/>
                    </a:lnTo>
                    <a:lnTo>
                      <a:pt x="73" y="19"/>
                    </a:lnTo>
                    <a:lnTo>
                      <a:pt x="79" y="12"/>
                    </a:lnTo>
                    <a:close/>
                    <a:moveTo>
                      <a:pt x="66" y="27"/>
                    </a:moveTo>
                    <a:lnTo>
                      <a:pt x="63" y="23"/>
                    </a:lnTo>
                    <a:lnTo>
                      <a:pt x="76" y="9"/>
                    </a:lnTo>
                    <a:lnTo>
                      <a:pt x="79" y="12"/>
                    </a:lnTo>
                    <a:lnTo>
                      <a:pt x="66" y="27"/>
                    </a:lnTo>
                    <a:close/>
                    <a:moveTo>
                      <a:pt x="63" y="23"/>
                    </a:moveTo>
                    <a:lnTo>
                      <a:pt x="59" y="20"/>
                    </a:lnTo>
                    <a:lnTo>
                      <a:pt x="74" y="7"/>
                    </a:lnTo>
                    <a:lnTo>
                      <a:pt x="76" y="9"/>
                    </a:lnTo>
                    <a:lnTo>
                      <a:pt x="63" y="23"/>
                    </a:lnTo>
                    <a:close/>
                    <a:moveTo>
                      <a:pt x="67" y="3"/>
                    </a:moveTo>
                    <a:lnTo>
                      <a:pt x="70" y="3"/>
                    </a:lnTo>
                    <a:lnTo>
                      <a:pt x="74" y="7"/>
                    </a:lnTo>
                    <a:lnTo>
                      <a:pt x="67" y="13"/>
                    </a:lnTo>
                    <a:lnTo>
                      <a:pt x="67" y="3"/>
                    </a:lnTo>
                    <a:close/>
                    <a:moveTo>
                      <a:pt x="67" y="22"/>
                    </a:moveTo>
                    <a:lnTo>
                      <a:pt x="64" y="22"/>
                    </a:lnTo>
                    <a:lnTo>
                      <a:pt x="64" y="3"/>
                    </a:lnTo>
                    <a:lnTo>
                      <a:pt x="67" y="3"/>
                    </a:lnTo>
                    <a:lnTo>
                      <a:pt x="67" y="22"/>
                    </a:lnTo>
                    <a:close/>
                    <a:moveTo>
                      <a:pt x="64" y="22"/>
                    </a:moveTo>
                    <a:lnTo>
                      <a:pt x="59" y="22"/>
                    </a:lnTo>
                    <a:lnTo>
                      <a:pt x="57" y="20"/>
                    </a:lnTo>
                    <a:lnTo>
                      <a:pt x="64" y="13"/>
                    </a:lnTo>
                    <a:lnTo>
                      <a:pt x="64" y="22"/>
                    </a:lnTo>
                    <a:close/>
                    <a:moveTo>
                      <a:pt x="57" y="20"/>
                    </a:moveTo>
                    <a:lnTo>
                      <a:pt x="54" y="17"/>
                    </a:lnTo>
                    <a:lnTo>
                      <a:pt x="67" y="3"/>
                    </a:lnTo>
                    <a:lnTo>
                      <a:pt x="70" y="7"/>
                    </a:lnTo>
                    <a:lnTo>
                      <a:pt x="57" y="20"/>
                    </a:lnTo>
                    <a:close/>
                    <a:moveTo>
                      <a:pt x="61" y="0"/>
                    </a:moveTo>
                    <a:lnTo>
                      <a:pt x="64" y="0"/>
                    </a:lnTo>
                    <a:lnTo>
                      <a:pt x="67" y="3"/>
                    </a:lnTo>
                    <a:lnTo>
                      <a:pt x="61" y="10"/>
                    </a:lnTo>
                    <a:lnTo>
                      <a:pt x="61" y="0"/>
                    </a:lnTo>
                    <a:close/>
                    <a:moveTo>
                      <a:pt x="61" y="19"/>
                    </a:moveTo>
                    <a:lnTo>
                      <a:pt x="54" y="19"/>
                    </a:lnTo>
                    <a:lnTo>
                      <a:pt x="54" y="0"/>
                    </a:lnTo>
                    <a:lnTo>
                      <a:pt x="61" y="0"/>
                    </a:lnTo>
                    <a:lnTo>
                      <a:pt x="61" y="19"/>
                    </a:lnTo>
                    <a:close/>
                    <a:moveTo>
                      <a:pt x="54" y="19"/>
                    </a:moveTo>
                    <a:lnTo>
                      <a:pt x="51" y="19"/>
                    </a:lnTo>
                    <a:lnTo>
                      <a:pt x="51" y="0"/>
                    </a:lnTo>
                    <a:lnTo>
                      <a:pt x="54" y="0"/>
                    </a:lnTo>
                    <a:lnTo>
                      <a:pt x="54" y="19"/>
                    </a:lnTo>
                    <a:close/>
                    <a:moveTo>
                      <a:pt x="51" y="19"/>
                    </a:moveTo>
                    <a:lnTo>
                      <a:pt x="44" y="19"/>
                    </a:lnTo>
                    <a:lnTo>
                      <a:pt x="44" y="0"/>
                    </a:lnTo>
                    <a:lnTo>
                      <a:pt x="51" y="0"/>
                    </a:lnTo>
                    <a:lnTo>
                      <a:pt x="51" y="19"/>
                    </a:lnTo>
                    <a:close/>
                    <a:moveTo>
                      <a:pt x="44" y="19"/>
                    </a:moveTo>
                    <a:lnTo>
                      <a:pt x="38" y="19"/>
                    </a:lnTo>
                    <a:lnTo>
                      <a:pt x="38" y="0"/>
                    </a:lnTo>
                    <a:lnTo>
                      <a:pt x="44" y="0"/>
                    </a:lnTo>
                    <a:lnTo>
                      <a:pt x="44" y="19"/>
                    </a:lnTo>
                    <a:close/>
                    <a:moveTo>
                      <a:pt x="31" y="3"/>
                    </a:moveTo>
                    <a:lnTo>
                      <a:pt x="34" y="0"/>
                    </a:lnTo>
                    <a:lnTo>
                      <a:pt x="38" y="0"/>
                    </a:lnTo>
                    <a:lnTo>
                      <a:pt x="38" y="10"/>
                    </a:lnTo>
                    <a:lnTo>
                      <a:pt x="31" y="3"/>
                    </a:lnTo>
                    <a:close/>
                    <a:moveTo>
                      <a:pt x="45" y="17"/>
                    </a:moveTo>
                    <a:lnTo>
                      <a:pt x="42" y="20"/>
                    </a:lnTo>
                    <a:lnTo>
                      <a:pt x="29" y="7"/>
                    </a:lnTo>
                    <a:lnTo>
                      <a:pt x="31" y="3"/>
                    </a:lnTo>
                    <a:lnTo>
                      <a:pt x="45" y="17"/>
                    </a:lnTo>
                    <a:close/>
                    <a:moveTo>
                      <a:pt x="42" y="20"/>
                    </a:moveTo>
                    <a:lnTo>
                      <a:pt x="41" y="21"/>
                    </a:lnTo>
                    <a:lnTo>
                      <a:pt x="40" y="21"/>
                    </a:lnTo>
                    <a:lnTo>
                      <a:pt x="35" y="13"/>
                    </a:lnTo>
                    <a:lnTo>
                      <a:pt x="42" y="20"/>
                    </a:lnTo>
                    <a:close/>
                    <a:moveTo>
                      <a:pt x="40" y="21"/>
                    </a:moveTo>
                    <a:lnTo>
                      <a:pt x="33" y="24"/>
                    </a:lnTo>
                    <a:lnTo>
                      <a:pt x="24" y="8"/>
                    </a:lnTo>
                    <a:lnTo>
                      <a:pt x="31" y="5"/>
                    </a:lnTo>
                    <a:lnTo>
                      <a:pt x="40" y="21"/>
                    </a:lnTo>
                    <a:close/>
                    <a:moveTo>
                      <a:pt x="22" y="10"/>
                    </a:moveTo>
                    <a:lnTo>
                      <a:pt x="23" y="8"/>
                    </a:lnTo>
                    <a:lnTo>
                      <a:pt x="24" y="8"/>
                    </a:lnTo>
                    <a:lnTo>
                      <a:pt x="29" y="17"/>
                    </a:lnTo>
                    <a:lnTo>
                      <a:pt x="22" y="10"/>
                    </a:lnTo>
                    <a:close/>
                    <a:moveTo>
                      <a:pt x="35" y="23"/>
                    </a:moveTo>
                    <a:lnTo>
                      <a:pt x="32" y="27"/>
                    </a:lnTo>
                    <a:lnTo>
                      <a:pt x="19" y="12"/>
                    </a:lnTo>
                    <a:lnTo>
                      <a:pt x="22" y="10"/>
                    </a:lnTo>
                    <a:lnTo>
                      <a:pt x="35" y="23"/>
                    </a:lnTo>
                    <a:close/>
                    <a:moveTo>
                      <a:pt x="32" y="27"/>
                    </a:moveTo>
                    <a:lnTo>
                      <a:pt x="31" y="28"/>
                    </a:lnTo>
                    <a:lnTo>
                      <a:pt x="30" y="28"/>
                    </a:lnTo>
                    <a:lnTo>
                      <a:pt x="25" y="19"/>
                    </a:lnTo>
                    <a:lnTo>
                      <a:pt x="32" y="27"/>
                    </a:lnTo>
                    <a:close/>
                    <a:moveTo>
                      <a:pt x="30" y="28"/>
                    </a:moveTo>
                    <a:lnTo>
                      <a:pt x="23" y="31"/>
                    </a:lnTo>
                    <a:lnTo>
                      <a:pt x="14" y="14"/>
                    </a:lnTo>
                    <a:lnTo>
                      <a:pt x="21" y="11"/>
                    </a:lnTo>
                    <a:lnTo>
                      <a:pt x="30" y="28"/>
                    </a:lnTo>
                    <a:close/>
                    <a:moveTo>
                      <a:pt x="12" y="16"/>
                    </a:moveTo>
                    <a:lnTo>
                      <a:pt x="13" y="14"/>
                    </a:lnTo>
                    <a:lnTo>
                      <a:pt x="14" y="14"/>
                    </a:lnTo>
                    <a:lnTo>
                      <a:pt x="19" y="22"/>
                    </a:lnTo>
                    <a:lnTo>
                      <a:pt x="12" y="16"/>
                    </a:lnTo>
                    <a:close/>
                    <a:moveTo>
                      <a:pt x="25" y="29"/>
                    </a:moveTo>
                    <a:lnTo>
                      <a:pt x="22" y="32"/>
                    </a:lnTo>
                    <a:lnTo>
                      <a:pt x="9" y="19"/>
                    </a:lnTo>
                    <a:lnTo>
                      <a:pt x="12" y="16"/>
                    </a:lnTo>
                    <a:lnTo>
                      <a:pt x="25" y="29"/>
                    </a:lnTo>
                    <a:close/>
                    <a:moveTo>
                      <a:pt x="22" y="32"/>
                    </a:moveTo>
                    <a:lnTo>
                      <a:pt x="20" y="35"/>
                    </a:lnTo>
                    <a:lnTo>
                      <a:pt x="5" y="22"/>
                    </a:lnTo>
                    <a:lnTo>
                      <a:pt x="9" y="19"/>
                    </a:lnTo>
                    <a:lnTo>
                      <a:pt x="22" y="32"/>
                    </a:lnTo>
                    <a:close/>
                    <a:moveTo>
                      <a:pt x="3" y="29"/>
                    </a:moveTo>
                    <a:lnTo>
                      <a:pt x="3" y="25"/>
                    </a:lnTo>
                    <a:lnTo>
                      <a:pt x="5" y="22"/>
                    </a:lnTo>
                    <a:lnTo>
                      <a:pt x="13" y="29"/>
                    </a:lnTo>
                    <a:lnTo>
                      <a:pt x="3" y="29"/>
                    </a:lnTo>
                    <a:close/>
                    <a:moveTo>
                      <a:pt x="22" y="29"/>
                    </a:moveTo>
                    <a:lnTo>
                      <a:pt x="22" y="35"/>
                    </a:lnTo>
                    <a:lnTo>
                      <a:pt x="3" y="35"/>
                    </a:lnTo>
                    <a:lnTo>
                      <a:pt x="3" y="29"/>
                    </a:lnTo>
                    <a:lnTo>
                      <a:pt x="22" y="29"/>
                    </a:lnTo>
                    <a:close/>
                    <a:moveTo>
                      <a:pt x="22" y="35"/>
                    </a:moveTo>
                    <a:lnTo>
                      <a:pt x="22" y="39"/>
                    </a:lnTo>
                    <a:lnTo>
                      <a:pt x="20" y="42"/>
                    </a:lnTo>
                    <a:lnTo>
                      <a:pt x="13" y="35"/>
                    </a:lnTo>
                    <a:lnTo>
                      <a:pt x="22" y="35"/>
                    </a:lnTo>
                    <a:close/>
                    <a:moveTo>
                      <a:pt x="20" y="42"/>
                    </a:moveTo>
                    <a:lnTo>
                      <a:pt x="16" y="45"/>
                    </a:lnTo>
                    <a:lnTo>
                      <a:pt x="3" y="32"/>
                    </a:lnTo>
                    <a:lnTo>
                      <a:pt x="5" y="29"/>
                    </a:lnTo>
                    <a:lnTo>
                      <a:pt x="20" y="42"/>
                    </a:lnTo>
                    <a:close/>
                    <a:moveTo>
                      <a:pt x="0" y="39"/>
                    </a:moveTo>
                    <a:lnTo>
                      <a:pt x="0" y="34"/>
                    </a:lnTo>
                    <a:lnTo>
                      <a:pt x="3" y="32"/>
                    </a:lnTo>
                    <a:lnTo>
                      <a:pt x="10" y="39"/>
                    </a:lnTo>
                    <a:lnTo>
                      <a:pt x="0" y="39"/>
                    </a:lnTo>
                    <a:close/>
                    <a:moveTo>
                      <a:pt x="19" y="39"/>
                    </a:moveTo>
                    <a:lnTo>
                      <a:pt x="19" y="42"/>
                    </a:lnTo>
                    <a:lnTo>
                      <a:pt x="0" y="42"/>
                    </a:lnTo>
                    <a:lnTo>
                      <a:pt x="0" y="39"/>
                    </a:lnTo>
                    <a:lnTo>
                      <a:pt x="19" y="39"/>
                    </a:lnTo>
                    <a:close/>
                    <a:moveTo>
                      <a:pt x="19" y="42"/>
                    </a:moveTo>
                    <a:lnTo>
                      <a:pt x="19" y="48"/>
                    </a:lnTo>
                    <a:lnTo>
                      <a:pt x="0" y="48"/>
                    </a:lnTo>
                    <a:lnTo>
                      <a:pt x="0" y="42"/>
                    </a:lnTo>
                    <a:lnTo>
                      <a:pt x="19" y="42"/>
                    </a:lnTo>
                    <a:close/>
                    <a:moveTo>
                      <a:pt x="19" y="48"/>
                    </a:moveTo>
                    <a:lnTo>
                      <a:pt x="19" y="51"/>
                    </a:lnTo>
                    <a:lnTo>
                      <a:pt x="0" y="51"/>
                    </a:lnTo>
                    <a:lnTo>
                      <a:pt x="0" y="48"/>
                    </a:lnTo>
                    <a:lnTo>
                      <a:pt x="19" y="48"/>
                    </a:lnTo>
                    <a:close/>
                    <a:moveTo>
                      <a:pt x="3" y="57"/>
                    </a:moveTo>
                    <a:lnTo>
                      <a:pt x="0" y="55"/>
                    </a:lnTo>
                    <a:lnTo>
                      <a:pt x="0" y="51"/>
                    </a:lnTo>
                    <a:lnTo>
                      <a:pt x="10" y="51"/>
                    </a:lnTo>
                    <a:lnTo>
                      <a:pt x="3" y="57"/>
                    </a:lnTo>
                    <a:close/>
                    <a:moveTo>
                      <a:pt x="16" y="44"/>
                    </a:moveTo>
                    <a:lnTo>
                      <a:pt x="20" y="48"/>
                    </a:lnTo>
                    <a:lnTo>
                      <a:pt x="5" y="61"/>
                    </a:lnTo>
                    <a:lnTo>
                      <a:pt x="3" y="57"/>
                    </a:lnTo>
                    <a:lnTo>
                      <a:pt x="16" y="44"/>
                    </a:lnTo>
                    <a:close/>
                    <a:moveTo>
                      <a:pt x="20" y="48"/>
                    </a:moveTo>
                    <a:lnTo>
                      <a:pt x="29" y="57"/>
                    </a:lnTo>
                    <a:lnTo>
                      <a:pt x="20" y="48"/>
                    </a:lnTo>
                    <a:lnTo>
                      <a:pt x="13" y="54"/>
                    </a:lnTo>
                    <a:lnTo>
                      <a:pt x="20" y="48"/>
                    </a:lnTo>
                    <a:close/>
                    <a:moveTo>
                      <a:pt x="20" y="48"/>
                    </a:moveTo>
                    <a:lnTo>
                      <a:pt x="22" y="51"/>
                    </a:lnTo>
                    <a:lnTo>
                      <a:pt x="9" y="64"/>
                    </a:lnTo>
                    <a:lnTo>
                      <a:pt x="5" y="61"/>
                    </a:lnTo>
                    <a:lnTo>
                      <a:pt x="20" y="48"/>
                    </a:lnTo>
                    <a:close/>
                    <a:moveTo>
                      <a:pt x="22" y="51"/>
                    </a:moveTo>
                    <a:lnTo>
                      <a:pt x="25" y="54"/>
                    </a:lnTo>
                    <a:lnTo>
                      <a:pt x="12" y="67"/>
                    </a:lnTo>
                    <a:lnTo>
                      <a:pt x="9" y="64"/>
                    </a:lnTo>
                    <a:lnTo>
                      <a:pt x="22" y="51"/>
                    </a:lnTo>
                    <a:close/>
                    <a:moveTo>
                      <a:pt x="25" y="54"/>
                    </a:moveTo>
                    <a:lnTo>
                      <a:pt x="16" y="44"/>
                    </a:lnTo>
                    <a:lnTo>
                      <a:pt x="25" y="54"/>
                    </a:lnTo>
                    <a:lnTo>
                      <a:pt x="19" y="61"/>
                    </a:lnTo>
                    <a:lnTo>
                      <a:pt x="25" y="54"/>
                    </a:lnTo>
                    <a:close/>
                    <a:moveTo>
                      <a:pt x="25" y="54"/>
                    </a:moveTo>
                    <a:lnTo>
                      <a:pt x="29" y="57"/>
                    </a:lnTo>
                    <a:lnTo>
                      <a:pt x="15" y="71"/>
                    </a:lnTo>
                    <a:lnTo>
                      <a:pt x="12" y="67"/>
                    </a:lnTo>
                    <a:lnTo>
                      <a:pt x="25" y="54"/>
                    </a:lnTo>
                    <a:close/>
                    <a:moveTo>
                      <a:pt x="22" y="73"/>
                    </a:moveTo>
                    <a:lnTo>
                      <a:pt x="19" y="73"/>
                    </a:lnTo>
                    <a:lnTo>
                      <a:pt x="15" y="71"/>
                    </a:lnTo>
                    <a:lnTo>
                      <a:pt x="22" y="64"/>
                    </a:lnTo>
                    <a:lnTo>
                      <a:pt x="22" y="73"/>
                    </a:lnTo>
                    <a:close/>
                    <a:moveTo>
                      <a:pt x="22" y="54"/>
                    </a:moveTo>
                    <a:lnTo>
                      <a:pt x="25" y="54"/>
                    </a:lnTo>
                    <a:lnTo>
                      <a:pt x="25" y="73"/>
                    </a:lnTo>
                    <a:lnTo>
                      <a:pt x="22" y="73"/>
                    </a:lnTo>
                    <a:lnTo>
                      <a:pt x="22" y="54"/>
                    </a:lnTo>
                    <a:close/>
                    <a:moveTo>
                      <a:pt x="25" y="54"/>
                    </a:moveTo>
                    <a:lnTo>
                      <a:pt x="27" y="54"/>
                    </a:lnTo>
                    <a:lnTo>
                      <a:pt x="30" y="55"/>
                    </a:lnTo>
                    <a:lnTo>
                      <a:pt x="25" y="64"/>
                    </a:lnTo>
                    <a:lnTo>
                      <a:pt x="25" y="54"/>
                    </a:lnTo>
                    <a:close/>
                    <a:moveTo>
                      <a:pt x="30" y="55"/>
                    </a:moveTo>
                    <a:lnTo>
                      <a:pt x="36" y="59"/>
                    </a:lnTo>
                    <a:lnTo>
                      <a:pt x="27" y="75"/>
                    </a:lnTo>
                    <a:lnTo>
                      <a:pt x="21" y="73"/>
                    </a:lnTo>
                    <a:lnTo>
                      <a:pt x="30" y="55"/>
                    </a:lnTo>
                    <a:close/>
                    <a:moveTo>
                      <a:pt x="32" y="76"/>
                    </a:moveTo>
                    <a:lnTo>
                      <a:pt x="30" y="76"/>
                    </a:lnTo>
                    <a:lnTo>
                      <a:pt x="27" y="75"/>
                    </a:lnTo>
                    <a:lnTo>
                      <a:pt x="32" y="67"/>
                    </a:lnTo>
                    <a:lnTo>
                      <a:pt x="32" y="76"/>
                    </a:lnTo>
                    <a:close/>
                    <a:moveTo>
                      <a:pt x="32" y="57"/>
                    </a:moveTo>
                    <a:lnTo>
                      <a:pt x="35" y="57"/>
                    </a:lnTo>
                    <a:lnTo>
                      <a:pt x="35" y="76"/>
                    </a:lnTo>
                    <a:lnTo>
                      <a:pt x="32" y="76"/>
                    </a:lnTo>
                    <a:lnTo>
                      <a:pt x="32" y="57"/>
                    </a:lnTo>
                    <a:close/>
                    <a:moveTo>
                      <a:pt x="35" y="57"/>
                    </a:moveTo>
                    <a:lnTo>
                      <a:pt x="41" y="57"/>
                    </a:lnTo>
                    <a:lnTo>
                      <a:pt x="41" y="76"/>
                    </a:lnTo>
                    <a:lnTo>
                      <a:pt x="35" y="76"/>
                    </a:lnTo>
                    <a:lnTo>
                      <a:pt x="35" y="57"/>
                    </a:lnTo>
                    <a:close/>
                    <a:moveTo>
                      <a:pt x="48" y="74"/>
                    </a:moveTo>
                    <a:lnTo>
                      <a:pt x="45" y="76"/>
                    </a:lnTo>
                    <a:lnTo>
                      <a:pt x="41" y="76"/>
                    </a:lnTo>
                    <a:lnTo>
                      <a:pt x="41" y="67"/>
                    </a:lnTo>
                    <a:lnTo>
                      <a:pt x="48" y="74"/>
                    </a:lnTo>
                    <a:close/>
                    <a:moveTo>
                      <a:pt x="34" y="61"/>
                    </a:moveTo>
                    <a:lnTo>
                      <a:pt x="37" y="57"/>
                    </a:lnTo>
                    <a:lnTo>
                      <a:pt x="51" y="71"/>
                    </a:lnTo>
                    <a:lnTo>
                      <a:pt x="48" y="74"/>
                    </a:lnTo>
                    <a:lnTo>
                      <a:pt x="34" y="61"/>
                    </a:lnTo>
                    <a:close/>
                    <a:moveTo>
                      <a:pt x="37" y="57"/>
                    </a:moveTo>
                    <a:lnTo>
                      <a:pt x="41" y="54"/>
                    </a:lnTo>
                    <a:lnTo>
                      <a:pt x="44" y="54"/>
                    </a:lnTo>
                    <a:lnTo>
                      <a:pt x="44" y="64"/>
                    </a:lnTo>
                    <a:lnTo>
                      <a:pt x="37" y="57"/>
                    </a:lnTo>
                    <a:close/>
                    <a:moveTo>
                      <a:pt x="44" y="54"/>
                    </a:moveTo>
                    <a:lnTo>
                      <a:pt x="51" y="54"/>
                    </a:lnTo>
                    <a:lnTo>
                      <a:pt x="51" y="73"/>
                    </a:lnTo>
                    <a:lnTo>
                      <a:pt x="44" y="73"/>
                    </a:lnTo>
                    <a:lnTo>
                      <a:pt x="44" y="54"/>
                    </a:lnTo>
                    <a:close/>
                    <a:moveTo>
                      <a:pt x="57" y="71"/>
                    </a:moveTo>
                    <a:lnTo>
                      <a:pt x="55" y="73"/>
                    </a:lnTo>
                    <a:lnTo>
                      <a:pt x="51" y="73"/>
                    </a:lnTo>
                    <a:lnTo>
                      <a:pt x="51" y="64"/>
                    </a:lnTo>
                    <a:lnTo>
                      <a:pt x="57" y="71"/>
                    </a:lnTo>
                    <a:close/>
                    <a:moveTo>
                      <a:pt x="44" y="57"/>
                    </a:moveTo>
                    <a:lnTo>
                      <a:pt x="47" y="54"/>
                    </a:lnTo>
                    <a:lnTo>
                      <a:pt x="61" y="67"/>
                    </a:lnTo>
                    <a:lnTo>
                      <a:pt x="57" y="71"/>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42" name="Freeform 429">
                <a:extLst>
                  <a:ext uri="{FF2B5EF4-FFF2-40B4-BE49-F238E27FC236}">
                    <a16:creationId xmlns:a16="http://schemas.microsoft.com/office/drawing/2014/main" id="{668CBE52-80F8-46FD-BDD1-091CAF1B70EB}"/>
                  </a:ext>
                </a:extLst>
              </p:cNvPr>
              <p:cNvSpPr>
                <a:spLocks/>
              </p:cNvSpPr>
              <p:nvPr/>
            </p:nvSpPr>
            <p:spPr bwMode="auto">
              <a:xfrm>
                <a:off x="3038" y="3086"/>
                <a:ext cx="17" cy="14"/>
              </a:xfrm>
              <a:custGeom>
                <a:avLst/>
                <a:gdLst>
                  <a:gd name="T0" fmla="*/ 12 w 67"/>
                  <a:gd name="T1" fmla="*/ 12 h 57"/>
                  <a:gd name="T2" fmla="*/ 13 w 67"/>
                  <a:gd name="T3" fmla="*/ 12 h 57"/>
                  <a:gd name="T4" fmla="*/ 14 w 67"/>
                  <a:gd name="T5" fmla="*/ 11 h 57"/>
                  <a:gd name="T6" fmla="*/ 15 w 67"/>
                  <a:gd name="T7" fmla="*/ 9 h 57"/>
                  <a:gd name="T8" fmla="*/ 16 w 67"/>
                  <a:gd name="T9" fmla="*/ 9 h 57"/>
                  <a:gd name="T10" fmla="*/ 16 w 67"/>
                  <a:gd name="T11" fmla="*/ 8 h 57"/>
                  <a:gd name="T12" fmla="*/ 17 w 67"/>
                  <a:gd name="T13" fmla="*/ 6 h 57"/>
                  <a:gd name="T14" fmla="*/ 17 w 67"/>
                  <a:gd name="T15" fmla="*/ 5 h 57"/>
                  <a:gd name="T16" fmla="*/ 17 w 67"/>
                  <a:gd name="T17" fmla="*/ 4 h 57"/>
                  <a:gd name="T18" fmla="*/ 17 w 67"/>
                  <a:gd name="T19" fmla="*/ 3 h 57"/>
                  <a:gd name="T20" fmla="*/ 16 w 67"/>
                  <a:gd name="T21" fmla="*/ 2 h 57"/>
                  <a:gd name="T22" fmla="*/ 15 w 67"/>
                  <a:gd name="T23" fmla="*/ 1 h 57"/>
                  <a:gd name="T24" fmla="*/ 14 w 67"/>
                  <a:gd name="T25" fmla="*/ 1 h 57"/>
                  <a:gd name="T26" fmla="*/ 14 w 67"/>
                  <a:gd name="T27" fmla="*/ 0 h 57"/>
                  <a:gd name="T28" fmla="*/ 13 w 67"/>
                  <a:gd name="T29" fmla="*/ 0 h 57"/>
                  <a:gd name="T30" fmla="*/ 11 w 67"/>
                  <a:gd name="T31" fmla="*/ 0 h 57"/>
                  <a:gd name="T32" fmla="*/ 11 w 67"/>
                  <a:gd name="T33" fmla="*/ 0 h 57"/>
                  <a:gd name="T34" fmla="*/ 9 w 67"/>
                  <a:gd name="T35" fmla="*/ 0 h 57"/>
                  <a:gd name="T36" fmla="*/ 8 w 67"/>
                  <a:gd name="T37" fmla="*/ 0 h 57"/>
                  <a:gd name="T38" fmla="*/ 7 w 67"/>
                  <a:gd name="T39" fmla="*/ 1 h 57"/>
                  <a:gd name="T40" fmla="*/ 5 w 67"/>
                  <a:gd name="T41" fmla="*/ 1 h 57"/>
                  <a:gd name="T42" fmla="*/ 4 w 67"/>
                  <a:gd name="T43" fmla="*/ 1 h 57"/>
                  <a:gd name="T44" fmla="*/ 3 w 67"/>
                  <a:gd name="T45" fmla="*/ 2 h 57"/>
                  <a:gd name="T46" fmla="*/ 3 w 67"/>
                  <a:gd name="T47" fmla="*/ 4 h 57"/>
                  <a:gd name="T48" fmla="*/ 2 w 67"/>
                  <a:gd name="T49" fmla="*/ 4 h 57"/>
                  <a:gd name="T50" fmla="*/ 1 w 67"/>
                  <a:gd name="T51" fmla="*/ 5 h 57"/>
                  <a:gd name="T52" fmla="*/ 0 w 67"/>
                  <a:gd name="T53" fmla="*/ 7 h 57"/>
                  <a:gd name="T54" fmla="*/ 0 w 67"/>
                  <a:gd name="T55" fmla="*/ 8 h 57"/>
                  <a:gd name="T56" fmla="*/ 0 w 67"/>
                  <a:gd name="T57" fmla="*/ 9 h 57"/>
                  <a:gd name="T58" fmla="*/ 0 w 67"/>
                  <a:gd name="T59" fmla="*/ 10 h 57"/>
                  <a:gd name="T60" fmla="*/ 1 w 67"/>
                  <a:gd name="T61" fmla="*/ 11 h 57"/>
                  <a:gd name="T62" fmla="*/ 2 w 67"/>
                  <a:gd name="T63" fmla="*/ 12 h 57"/>
                  <a:gd name="T64" fmla="*/ 3 w 67"/>
                  <a:gd name="T65" fmla="*/ 12 h 57"/>
                  <a:gd name="T66" fmla="*/ 3 w 67"/>
                  <a:gd name="T67" fmla="*/ 13 h 57"/>
                  <a:gd name="T68" fmla="*/ 4 w 67"/>
                  <a:gd name="T69" fmla="*/ 13 h 57"/>
                  <a:gd name="T70" fmla="*/ 6 w 67"/>
                  <a:gd name="T71" fmla="*/ 14 h 57"/>
                  <a:gd name="T72" fmla="*/ 7 w 67"/>
                  <a:gd name="T73" fmla="*/ 14 h 57"/>
                  <a:gd name="T74" fmla="*/ 8 w 67"/>
                  <a:gd name="T75" fmla="*/ 13 h 57"/>
                  <a:gd name="T76" fmla="*/ 9 w 67"/>
                  <a:gd name="T77" fmla="*/ 13 h 57"/>
                  <a:gd name="T78" fmla="*/ 11 w 67"/>
                  <a:gd name="T79" fmla="*/ 13 h 57"/>
                  <a:gd name="T80" fmla="*/ 12 w 67"/>
                  <a:gd name="T81" fmla="*/ 12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8" y="50"/>
                    </a:moveTo>
                    <a:lnTo>
                      <a:pt x="52" y="47"/>
                    </a:lnTo>
                    <a:lnTo>
                      <a:pt x="57" y="44"/>
                    </a:lnTo>
                    <a:lnTo>
                      <a:pt x="60" y="38"/>
                    </a:lnTo>
                    <a:lnTo>
                      <a:pt x="64" y="35"/>
                    </a:lnTo>
                    <a:lnTo>
                      <a:pt x="64" y="32"/>
                    </a:lnTo>
                    <a:lnTo>
                      <a:pt x="67" y="25"/>
                    </a:lnTo>
                    <a:lnTo>
                      <a:pt x="67" y="22"/>
                    </a:lnTo>
                    <a:lnTo>
                      <a:pt x="67" y="18"/>
                    </a:lnTo>
                    <a:lnTo>
                      <a:pt x="67" y="12"/>
                    </a:lnTo>
                    <a:lnTo>
                      <a:pt x="64" y="10"/>
                    </a:lnTo>
                    <a:lnTo>
                      <a:pt x="60" y="6"/>
                    </a:lnTo>
                    <a:lnTo>
                      <a:pt x="57" y="3"/>
                    </a:lnTo>
                    <a:lnTo>
                      <a:pt x="54" y="0"/>
                    </a:lnTo>
                    <a:lnTo>
                      <a:pt x="52" y="0"/>
                    </a:lnTo>
                    <a:lnTo>
                      <a:pt x="45" y="0"/>
                    </a:lnTo>
                    <a:lnTo>
                      <a:pt x="42" y="0"/>
                    </a:lnTo>
                    <a:lnTo>
                      <a:pt x="35" y="0"/>
                    </a:lnTo>
                    <a:lnTo>
                      <a:pt x="32" y="0"/>
                    </a:lnTo>
                    <a:lnTo>
                      <a:pt x="26" y="3"/>
                    </a:lnTo>
                    <a:lnTo>
                      <a:pt x="20" y="3"/>
                    </a:lnTo>
                    <a:lnTo>
                      <a:pt x="16" y="6"/>
                    </a:lnTo>
                    <a:lnTo>
                      <a:pt x="13" y="10"/>
                    </a:lnTo>
                    <a:lnTo>
                      <a:pt x="10" y="15"/>
                    </a:lnTo>
                    <a:lnTo>
                      <a:pt x="6" y="18"/>
                    </a:lnTo>
                    <a:lnTo>
                      <a:pt x="3" y="22"/>
                    </a:lnTo>
                    <a:lnTo>
                      <a:pt x="0" y="28"/>
                    </a:lnTo>
                    <a:lnTo>
                      <a:pt x="0" y="32"/>
                    </a:lnTo>
                    <a:lnTo>
                      <a:pt x="0" y="38"/>
                    </a:lnTo>
                    <a:lnTo>
                      <a:pt x="0" y="40"/>
                    </a:lnTo>
                    <a:lnTo>
                      <a:pt x="3" y="44"/>
                    </a:lnTo>
                    <a:lnTo>
                      <a:pt x="6" y="47"/>
                    </a:lnTo>
                    <a:lnTo>
                      <a:pt x="10" y="50"/>
                    </a:lnTo>
                    <a:lnTo>
                      <a:pt x="13" y="54"/>
                    </a:lnTo>
                    <a:lnTo>
                      <a:pt x="16" y="54"/>
                    </a:lnTo>
                    <a:lnTo>
                      <a:pt x="23" y="57"/>
                    </a:lnTo>
                    <a:lnTo>
                      <a:pt x="26" y="57"/>
                    </a:lnTo>
                    <a:lnTo>
                      <a:pt x="32" y="54"/>
                    </a:lnTo>
                    <a:lnTo>
                      <a:pt x="35" y="54"/>
                    </a:lnTo>
                    <a:lnTo>
                      <a:pt x="42" y="54"/>
                    </a:lnTo>
                    <a:lnTo>
                      <a:pt x="48"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43" name="Freeform 430">
                <a:extLst>
                  <a:ext uri="{FF2B5EF4-FFF2-40B4-BE49-F238E27FC236}">
                    <a16:creationId xmlns:a16="http://schemas.microsoft.com/office/drawing/2014/main" id="{BA45D0FC-AFA0-48AD-89E6-216264CC900E}"/>
                  </a:ext>
                </a:extLst>
              </p:cNvPr>
              <p:cNvSpPr>
                <a:spLocks noEditPoints="1"/>
              </p:cNvSpPr>
              <p:nvPr/>
            </p:nvSpPr>
            <p:spPr bwMode="auto">
              <a:xfrm>
                <a:off x="3036" y="3083"/>
                <a:ext cx="22" cy="19"/>
              </a:xfrm>
              <a:custGeom>
                <a:avLst/>
                <a:gdLst>
                  <a:gd name="T0" fmla="*/ 14 w 86"/>
                  <a:gd name="T1" fmla="*/ 13 h 76"/>
                  <a:gd name="T2" fmla="*/ 16 w 86"/>
                  <a:gd name="T3" fmla="*/ 12 h 76"/>
                  <a:gd name="T4" fmla="*/ 18 w 86"/>
                  <a:gd name="T5" fmla="*/ 16 h 76"/>
                  <a:gd name="T6" fmla="*/ 19 w 86"/>
                  <a:gd name="T7" fmla="*/ 15 h 76"/>
                  <a:gd name="T8" fmla="*/ 16 w 86"/>
                  <a:gd name="T9" fmla="*/ 11 h 76"/>
                  <a:gd name="T10" fmla="*/ 21 w 86"/>
                  <a:gd name="T11" fmla="*/ 11 h 76"/>
                  <a:gd name="T12" fmla="*/ 16 w 86"/>
                  <a:gd name="T13" fmla="*/ 11 h 76"/>
                  <a:gd name="T14" fmla="*/ 16 w 86"/>
                  <a:gd name="T15" fmla="*/ 9 h 76"/>
                  <a:gd name="T16" fmla="*/ 21 w 86"/>
                  <a:gd name="T17" fmla="*/ 12 h 76"/>
                  <a:gd name="T18" fmla="*/ 22 w 86"/>
                  <a:gd name="T19" fmla="*/ 9 h 76"/>
                  <a:gd name="T20" fmla="*/ 17 w 86"/>
                  <a:gd name="T21" fmla="*/ 8 h 76"/>
                  <a:gd name="T22" fmla="*/ 17 w 86"/>
                  <a:gd name="T23" fmla="*/ 6 h 76"/>
                  <a:gd name="T24" fmla="*/ 22 w 86"/>
                  <a:gd name="T25" fmla="*/ 6 h 76"/>
                  <a:gd name="T26" fmla="*/ 21 w 86"/>
                  <a:gd name="T27" fmla="*/ 4 h 76"/>
                  <a:gd name="T28" fmla="*/ 17 w 86"/>
                  <a:gd name="T29" fmla="*/ 7 h 76"/>
                  <a:gd name="T30" fmla="*/ 19 w 86"/>
                  <a:gd name="T31" fmla="*/ 3 h 76"/>
                  <a:gd name="T32" fmla="*/ 15 w 86"/>
                  <a:gd name="T33" fmla="*/ 5 h 76"/>
                  <a:gd name="T34" fmla="*/ 15 w 86"/>
                  <a:gd name="T35" fmla="*/ 5 h 76"/>
                  <a:gd name="T36" fmla="*/ 19 w 86"/>
                  <a:gd name="T37" fmla="*/ 2 h 76"/>
                  <a:gd name="T38" fmla="*/ 16 w 86"/>
                  <a:gd name="T39" fmla="*/ 0 h 76"/>
                  <a:gd name="T40" fmla="*/ 16 w 86"/>
                  <a:gd name="T41" fmla="*/ 5 h 76"/>
                  <a:gd name="T42" fmla="*/ 13 w 86"/>
                  <a:gd name="T43" fmla="*/ 5 h 76"/>
                  <a:gd name="T44" fmla="*/ 11 w 86"/>
                  <a:gd name="T45" fmla="*/ 0 h 76"/>
                  <a:gd name="T46" fmla="*/ 11 w 86"/>
                  <a:gd name="T47" fmla="*/ 0 h 76"/>
                  <a:gd name="T48" fmla="*/ 9 w 86"/>
                  <a:gd name="T49" fmla="*/ 0 h 76"/>
                  <a:gd name="T50" fmla="*/ 10 w 86"/>
                  <a:gd name="T51" fmla="*/ 6 h 76"/>
                  <a:gd name="T52" fmla="*/ 7 w 86"/>
                  <a:gd name="T53" fmla="*/ 6 h 76"/>
                  <a:gd name="T54" fmla="*/ 7 w 86"/>
                  <a:gd name="T55" fmla="*/ 1 h 76"/>
                  <a:gd name="T56" fmla="*/ 6 w 86"/>
                  <a:gd name="T57" fmla="*/ 2 h 76"/>
                  <a:gd name="T58" fmla="*/ 5 w 86"/>
                  <a:gd name="T59" fmla="*/ 3 h 76"/>
                  <a:gd name="T60" fmla="*/ 3 w 86"/>
                  <a:gd name="T61" fmla="*/ 4 h 76"/>
                  <a:gd name="T62" fmla="*/ 7 w 86"/>
                  <a:gd name="T63" fmla="*/ 8 h 76"/>
                  <a:gd name="T64" fmla="*/ 6 w 86"/>
                  <a:gd name="T65" fmla="*/ 8 h 76"/>
                  <a:gd name="T66" fmla="*/ 3 w 86"/>
                  <a:gd name="T67" fmla="*/ 5 h 76"/>
                  <a:gd name="T68" fmla="*/ 6 w 86"/>
                  <a:gd name="T69" fmla="*/ 9 h 76"/>
                  <a:gd name="T70" fmla="*/ 1 w 86"/>
                  <a:gd name="T71" fmla="*/ 7 h 76"/>
                  <a:gd name="T72" fmla="*/ 5 w 86"/>
                  <a:gd name="T73" fmla="*/ 11 h 76"/>
                  <a:gd name="T74" fmla="*/ 0 w 86"/>
                  <a:gd name="T75" fmla="*/ 9 h 76"/>
                  <a:gd name="T76" fmla="*/ 0 w 86"/>
                  <a:gd name="T77" fmla="*/ 10 h 76"/>
                  <a:gd name="T78" fmla="*/ 5 w 86"/>
                  <a:gd name="T79" fmla="*/ 11 h 76"/>
                  <a:gd name="T80" fmla="*/ 1 w 86"/>
                  <a:gd name="T81" fmla="*/ 14 h 76"/>
                  <a:gd name="T82" fmla="*/ 5 w 86"/>
                  <a:gd name="T83" fmla="*/ 12 h 76"/>
                  <a:gd name="T84" fmla="*/ 1 w 86"/>
                  <a:gd name="T85" fmla="*/ 15 h 76"/>
                  <a:gd name="T86" fmla="*/ 1 w 86"/>
                  <a:gd name="T87" fmla="*/ 15 h 76"/>
                  <a:gd name="T88" fmla="*/ 6 w 86"/>
                  <a:gd name="T89" fmla="*/ 13 h 76"/>
                  <a:gd name="T90" fmla="*/ 3 w 86"/>
                  <a:gd name="T91" fmla="*/ 17 h 76"/>
                  <a:gd name="T92" fmla="*/ 7 w 86"/>
                  <a:gd name="T93" fmla="*/ 14 h 76"/>
                  <a:gd name="T94" fmla="*/ 4 w 86"/>
                  <a:gd name="T95" fmla="*/ 18 h 76"/>
                  <a:gd name="T96" fmla="*/ 6 w 86"/>
                  <a:gd name="T97" fmla="*/ 19 h 76"/>
                  <a:gd name="T98" fmla="*/ 6 w 86"/>
                  <a:gd name="T99" fmla="*/ 14 h 76"/>
                  <a:gd name="T100" fmla="*/ 8 w 86"/>
                  <a:gd name="T101" fmla="*/ 19 h 76"/>
                  <a:gd name="T102" fmla="*/ 9 w 86"/>
                  <a:gd name="T103" fmla="*/ 14 h 76"/>
                  <a:gd name="T104" fmla="*/ 9 w 86"/>
                  <a:gd name="T105" fmla="*/ 19 h 76"/>
                  <a:gd name="T106" fmla="*/ 10 w 86"/>
                  <a:gd name="T107" fmla="*/ 19 h 76"/>
                  <a:gd name="T108" fmla="*/ 9 w 86"/>
                  <a:gd name="T109" fmla="*/ 14 h 76"/>
                  <a:gd name="T110" fmla="*/ 11 w 86"/>
                  <a:gd name="T111" fmla="*/ 14 h 76"/>
                  <a:gd name="T112" fmla="*/ 14 w 86"/>
                  <a:gd name="T113" fmla="*/ 19 h 76"/>
                  <a:gd name="T114" fmla="*/ 16 w 86"/>
                  <a:gd name="T115" fmla="*/ 17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6"/>
                  <a:gd name="T176" fmla="*/ 86 w 86"/>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6">
                    <a:moveTo>
                      <a:pt x="51" y="54"/>
                    </a:moveTo>
                    <a:lnTo>
                      <a:pt x="53" y="50"/>
                    </a:lnTo>
                    <a:lnTo>
                      <a:pt x="67" y="64"/>
                    </a:lnTo>
                    <a:lnTo>
                      <a:pt x="64" y="67"/>
                    </a:lnTo>
                    <a:lnTo>
                      <a:pt x="51" y="54"/>
                    </a:lnTo>
                    <a:close/>
                    <a:moveTo>
                      <a:pt x="53" y="50"/>
                    </a:moveTo>
                    <a:lnTo>
                      <a:pt x="55" y="49"/>
                    </a:lnTo>
                    <a:lnTo>
                      <a:pt x="56" y="48"/>
                    </a:lnTo>
                    <a:lnTo>
                      <a:pt x="61" y="57"/>
                    </a:lnTo>
                    <a:lnTo>
                      <a:pt x="53" y="50"/>
                    </a:lnTo>
                    <a:close/>
                    <a:moveTo>
                      <a:pt x="56" y="48"/>
                    </a:moveTo>
                    <a:lnTo>
                      <a:pt x="62" y="46"/>
                    </a:lnTo>
                    <a:lnTo>
                      <a:pt x="70" y="63"/>
                    </a:lnTo>
                    <a:lnTo>
                      <a:pt x="64" y="66"/>
                    </a:lnTo>
                    <a:lnTo>
                      <a:pt x="56" y="48"/>
                    </a:lnTo>
                    <a:close/>
                    <a:moveTo>
                      <a:pt x="75" y="58"/>
                    </a:moveTo>
                    <a:lnTo>
                      <a:pt x="74" y="61"/>
                    </a:lnTo>
                    <a:lnTo>
                      <a:pt x="70" y="63"/>
                    </a:lnTo>
                    <a:lnTo>
                      <a:pt x="66" y="54"/>
                    </a:lnTo>
                    <a:lnTo>
                      <a:pt x="75" y="58"/>
                    </a:lnTo>
                    <a:close/>
                    <a:moveTo>
                      <a:pt x="58" y="49"/>
                    </a:moveTo>
                    <a:lnTo>
                      <a:pt x="61" y="44"/>
                    </a:lnTo>
                    <a:lnTo>
                      <a:pt x="78" y="52"/>
                    </a:lnTo>
                    <a:lnTo>
                      <a:pt x="75" y="58"/>
                    </a:lnTo>
                    <a:lnTo>
                      <a:pt x="58" y="49"/>
                    </a:lnTo>
                    <a:close/>
                    <a:moveTo>
                      <a:pt x="61" y="44"/>
                    </a:moveTo>
                    <a:lnTo>
                      <a:pt x="62" y="42"/>
                    </a:lnTo>
                    <a:lnTo>
                      <a:pt x="63" y="41"/>
                    </a:lnTo>
                    <a:lnTo>
                      <a:pt x="69" y="48"/>
                    </a:lnTo>
                    <a:lnTo>
                      <a:pt x="61" y="44"/>
                    </a:lnTo>
                    <a:close/>
                    <a:moveTo>
                      <a:pt x="63" y="41"/>
                    </a:moveTo>
                    <a:lnTo>
                      <a:pt x="66" y="38"/>
                    </a:lnTo>
                    <a:lnTo>
                      <a:pt x="79" y="52"/>
                    </a:lnTo>
                    <a:lnTo>
                      <a:pt x="76" y="55"/>
                    </a:lnTo>
                    <a:lnTo>
                      <a:pt x="63" y="41"/>
                    </a:lnTo>
                    <a:close/>
                    <a:moveTo>
                      <a:pt x="83" y="45"/>
                    </a:moveTo>
                    <a:lnTo>
                      <a:pt x="83" y="48"/>
                    </a:lnTo>
                    <a:lnTo>
                      <a:pt x="79" y="52"/>
                    </a:lnTo>
                    <a:lnTo>
                      <a:pt x="73" y="45"/>
                    </a:lnTo>
                    <a:lnTo>
                      <a:pt x="83" y="45"/>
                    </a:lnTo>
                    <a:close/>
                    <a:moveTo>
                      <a:pt x="63" y="45"/>
                    </a:moveTo>
                    <a:lnTo>
                      <a:pt x="63" y="42"/>
                    </a:lnTo>
                    <a:lnTo>
                      <a:pt x="83" y="42"/>
                    </a:lnTo>
                    <a:lnTo>
                      <a:pt x="83" y="45"/>
                    </a:lnTo>
                    <a:lnTo>
                      <a:pt x="63" y="45"/>
                    </a:lnTo>
                    <a:close/>
                    <a:moveTo>
                      <a:pt x="63" y="42"/>
                    </a:moveTo>
                    <a:lnTo>
                      <a:pt x="63" y="39"/>
                    </a:lnTo>
                    <a:lnTo>
                      <a:pt x="64" y="37"/>
                    </a:lnTo>
                    <a:lnTo>
                      <a:pt x="73" y="42"/>
                    </a:lnTo>
                    <a:lnTo>
                      <a:pt x="63" y="42"/>
                    </a:lnTo>
                    <a:close/>
                    <a:moveTo>
                      <a:pt x="64" y="37"/>
                    </a:moveTo>
                    <a:lnTo>
                      <a:pt x="67" y="31"/>
                    </a:lnTo>
                    <a:lnTo>
                      <a:pt x="85" y="39"/>
                    </a:lnTo>
                    <a:lnTo>
                      <a:pt x="81" y="46"/>
                    </a:lnTo>
                    <a:lnTo>
                      <a:pt x="64" y="37"/>
                    </a:lnTo>
                    <a:close/>
                    <a:moveTo>
                      <a:pt x="86" y="35"/>
                    </a:moveTo>
                    <a:lnTo>
                      <a:pt x="86" y="37"/>
                    </a:lnTo>
                    <a:lnTo>
                      <a:pt x="85" y="39"/>
                    </a:lnTo>
                    <a:lnTo>
                      <a:pt x="76" y="35"/>
                    </a:lnTo>
                    <a:lnTo>
                      <a:pt x="86" y="35"/>
                    </a:lnTo>
                    <a:close/>
                    <a:moveTo>
                      <a:pt x="66" y="35"/>
                    </a:moveTo>
                    <a:lnTo>
                      <a:pt x="66" y="32"/>
                    </a:lnTo>
                    <a:lnTo>
                      <a:pt x="86" y="32"/>
                    </a:lnTo>
                    <a:lnTo>
                      <a:pt x="86" y="35"/>
                    </a:lnTo>
                    <a:lnTo>
                      <a:pt x="66" y="35"/>
                    </a:lnTo>
                    <a:close/>
                    <a:moveTo>
                      <a:pt x="66" y="32"/>
                    </a:moveTo>
                    <a:lnTo>
                      <a:pt x="66" y="28"/>
                    </a:lnTo>
                    <a:lnTo>
                      <a:pt x="86" y="28"/>
                    </a:lnTo>
                    <a:lnTo>
                      <a:pt x="86" y="32"/>
                    </a:lnTo>
                    <a:lnTo>
                      <a:pt x="66" y="32"/>
                    </a:lnTo>
                    <a:close/>
                    <a:moveTo>
                      <a:pt x="66" y="28"/>
                    </a:moveTo>
                    <a:lnTo>
                      <a:pt x="66" y="22"/>
                    </a:lnTo>
                    <a:lnTo>
                      <a:pt x="86" y="22"/>
                    </a:lnTo>
                    <a:lnTo>
                      <a:pt x="86" y="28"/>
                    </a:lnTo>
                    <a:lnTo>
                      <a:pt x="66" y="28"/>
                    </a:lnTo>
                    <a:close/>
                    <a:moveTo>
                      <a:pt x="83" y="15"/>
                    </a:moveTo>
                    <a:lnTo>
                      <a:pt x="86" y="18"/>
                    </a:lnTo>
                    <a:lnTo>
                      <a:pt x="86" y="22"/>
                    </a:lnTo>
                    <a:lnTo>
                      <a:pt x="76" y="22"/>
                    </a:lnTo>
                    <a:lnTo>
                      <a:pt x="83" y="15"/>
                    </a:lnTo>
                    <a:close/>
                    <a:moveTo>
                      <a:pt x="69" y="30"/>
                    </a:moveTo>
                    <a:lnTo>
                      <a:pt x="66" y="26"/>
                    </a:lnTo>
                    <a:lnTo>
                      <a:pt x="79" y="12"/>
                    </a:lnTo>
                    <a:lnTo>
                      <a:pt x="83" y="15"/>
                    </a:lnTo>
                    <a:lnTo>
                      <a:pt x="69" y="30"/>
                    </a:lnTo>
                    <a:close/>
                    <a:moveTo>
                      <a:pt x="66" y="26"/>
                    </a:moveTo>
                    <a:lnTo>
                      <a:pt x="66" y="26"/>
                    </a:lnTo>
                    <a:lnTo>
                      <a:pt x="73" y="20"/>
                    </a:lnTo>
                    <a:lnTo>
                      <a:pt x="66" y="26"/>
                    </a:lnTo>
                    <a:close/>
                    <a:moveTo>
                      <a:pt x="66" y="26"/>
                    </a:moveTo>
                    <a:lnTo>
                      <a:pt x="63" y="23"/>
                    </a:lnTo>
                    <a:lnTo>
                      <a:pt x="76" y="10"/>
                    </a:lnTo>
                    <a:lnTo>
                      <a:pt x="79" y="12"/>
                    </a:lnTo>
                    <a:lnTo>
                      <a:pt x="66" y="26"/>
                    </a:lnTo>
                    <a:close/>
                    <a:moveTo>
                      <a:pt x="76" y="10"/>
                    </a:moveTo>
                    <a:lnTo>
                      <a:pt x="67" y="0"/>
                    </a:lnTo>
                    <a:lnTo>
                      <a:pt x="76" y="10"/>
                    </a:lnTo>
                    <a:lnTo>
                      <a:pt x="69" y="16"/>
                    </a:lnTo>
                    <a:lnTo>
                      <a:pt x="76" y="10"/>
                    </a:lnTo>
                    <a:close/>
                    <a:moveTo>
                      <a:pt x="63" y="23"/>
                    </a:moveTo>
                    <a:lnTo>
                      <a:pt x="59" y="20"/>
                    </a:lnTo>
                    <a:lnTo>
                      <a:pt x="73" y="6"/>
                    </a:lnTo>
                    <a:lnTo>
                      <a:pt x="76" y="10"/>
                    </a:lnTo>
                    <a:lnTo>
                      <a:pt x="63" y="23"/>
                    </a:lnTo>
                    <a:close/>
                    <a:moveTo>
                      <a:pt x="59" y="20"/>
                    </a:moveTo>
                    <a:lnTo>
                      <a:pt x="69" y="30"/>
                    </a:lnTo>
                    <a:lnTo>
                      <a:pt x="59" y="20"/>
                    </a:lnTo>
                    <a:lnTo>
                      <a:pt x="66" y="13"/>
                    </a:lnTo>
                    <a:lnTo>
                      <a:pt x="59" y="20"/>
                    </a:lnTo>
                    <a:close/>
                    <a:moveTo>
                      <a:pt x="59" y="20"/>
                    </a:moveTo>
                    <a:lnTo>
                      <a:pt x="56" y="16"/>
                    </a:lnTo>
                    <a:lnTo>
                      <a:pt x="70" y="3"/>
                    </a:lnTo>
                    <a:lnTo>
                      <a:pt x="73" y="6"/>
                    </a:lnTo>
                    <a:lnTo>
                      <a:pt x="59" y="20"/>
                    </a:lnTo>
                    <a:close/>
                    <a:moveTo>
                      <a:pt x="63" y="0"/>
                    </a:moveTo>
                    <a:lnTo>
                      <a:pt x="67" y="0"/>
                    </a:lnTo>
                    <a:lnTo>
                      <a:pt x="70" y="3"/>
                    </a:lnTo>
                    <a:lnTo>
                      <a:pt x="63" y="10"/>
                    </a:lnTo>
                    <a:lnTo>
                      <a:pt x="63" y="0"/>
                    </a:lnTo>
                    <a:close/>
                    <a:moveTo>
                      <a:pt x="63" y="20"/>
                    </a:moveTo>
                    <a:lnTo>
                      <a:pt x="61" y="20"/>
                    </a:lnTo>
                    <a:lnTo>
                      <a:pt x="61" y="0"/>
                    </a:lnTo>
                    <a:lnTo>
                      <a:pt x="63" y="0"/>
                    </a:lnTo>
                    <a:lnTo>
                      <a:pt x="63" y="20"/>
                    </a:lnTo>
                    <a:close/>
                    <a:moveTo>
                      <a:pt x="61" y="20"/>
                    </a:moveTo>
                    <a:lnTo>
                      <a:pt x="54" y="20"/>
                    </a:lnTo>
                    <a:lnTo>
                      <a:pt x="54" y="0"/>
                    </a:lnTo>
                    <a:lnTo>
                      <a:pt x="61" y="0"/>
                    </a:lnTo>
                    <a:lnTo>
                      <a:pt x="61" y="20"/>
                    </a:lnTo>
                    <a:close/>
                    <a:moveTo>
                      <a:pt x="54" y="20"/>
                    </a:moveTo>
                    <a:lnTo>
                      <a:pt x="51" y="20"/>
                    </a:lnTo>
                    <a:lnTo>
                      <a:pt x="51" y="0"/>
                    </a:lnTo>
                    <a:lnTo>
                      <a:pt x="54" y="0"/>
                    </a:lnTo>
                    <a:lnTo>
                      <a:pt x="54" y="20"/>
                    </a:lnTo>
                    <a:close/>
                    <a:moveTo>
                      <a:pt x="51" y="20"/>
                    </a:moveTo>
                    <a:lnTo>
                      <a:pt x="44" y="20"/>
                    </a:lnTo>
                    <a:lnTo>
                      <a:pt x="44" y="0"/>
                    </a:lnTo>
                    <a:lnTo>
                      <a:pt x="51" y="0"/>
                    </a:lnTo>
                    <a:lnTo>
                      <a:pt x="51" y="20"/>
                    </a:lnTo>
                    <a:close/>
                    <a:moveTo>
                      <a:pt x="44" y="20"/>
                    </a:moveTo>
                    <a:lnTo>
                      <a:pt x="41" y="20"/>
                    </a:lnTo>
                    <a:lnTo>
                      <a:pt x="41" y="0"/>
                    </a:lnTo>
                    <a:lnTo>
                      <a:pt x="44" y="0"/>
                    </a:lnTo>
                    <a:lnTo>
                      <a:pt x="44" y="20"/>
                    </a:lnTo>
                    <a:close/>
                    <a:moveTo>
                      <a:pt x="36" y="1"/>
                    </a:moveTo>
                    <a:lnTo>
                      <a:pt x="38" y="0"/>
                    </a:lnTo>
                    <a:lnTo>
                      <a:pt x="41" y="0"/>
                    </a:lnTo>
                    <a:lnTo>
                      <a:pt x="41" y="10"/>
                    </a:lnTo>
                    <a:lnTo>
                      <a:pt x="36" y="1"/>
                    </a:lnTo>
                    <a:close/>
                    <a:moveTo>
                      <a:pt x="45" y="18"/>
                    </a:moveTo>
                    <a:lnTo>
                      <a:pt x="38" y="22"/>
                    </a:lnTo>
                    <a:lnTo>
                      <a:pt x="31" y="4"/>
                    </a:lnTo>
                    <a:lnTo>
                      <a:pt x="36" y="1"/>
                    </a:lnTo>
                    <a:lnTo>
                      <a:pt x="45" y="18"/>
                    </a:lnTo>
                    <a:close/>
                    <a:moveTo>
                      <a:pt x="38" y="22"/>
                    </a:moveTo>
                    <a:lnTo>
                      <a:pt x="37" y="22"/>
                    </a:lnTo>
                    <a:lnTo>
                      <a:pt x="35" y="22"/>
                    </a:lnTo>
                    <a:lnTo>
                      <a:pt x="35" y="13"/>
                    </a:lnTo>
                    <a:lnTo>
                      <a:pt x="38" y="22"/>
                    </a:lnTo>
                    <a:close/>
                    <a:moveTo>
                      <a:pt x="35" y="22"/>
                    </a:moveTo>
                    <a:lnTo>
                      <a:pt x="29" y="22"/>
                    </a:lnTo>
                    <a:lnTo>
                      <a:pt x="29" y="3"/>
                    </a:lnTo>
                    <a:lnTo>
                      <a:pt x="35" y="3"/>
                    </a:lnTo>
                    <a:lnTo>
                      <a:pt x="35" y="22"/>
                    </a:lnTo>
                    <a:close/>
                    <a:moveTo>
                      <a:pt x="22" y="6"/>
                    </a:moveTo>
                    <a:lnTo>
                      <a:pt x="24" y="3"/>
                    </a:lnTo>
                    <a:lnTo>
                      <a:pt x="29" y="3"/>
                    </a:lnTo>
                    <a:lnTo>
                      <a:pt x="29" y="13"/>
                    </a:lnTo>
                    <a:lnTo>
                      <a:pt x="22" y="6"/>
                    </a:lnTo>
                    <a:close/>
                    <a:moveTo>
                      <a:pt x="35" y="20"/>
                    </a:moveTo>
                    <a:lnTo>
                      <a:pt x="32" y="23"/>
                    </a:lnTo>
                    <a:lnTo>
                      <a:pt x="19" y="10"/>
                    </a:lnTo>
                    <a:lnTo>
                      <a:pt x="22" y="6"/>
                    </a:lnTo>
                    <a:lnTo>
                      <a:pt x="35" y="20"/>
                    </a:lnTo>
                    <a:close/>
                    <a:moveTo>
                      <a:pt x="19" y="10"/>
                    </a:moveTo>
                    <a:lnTo>
                      <a:pt x="19" y="10"/>
                    </a:lnTo>
                    <a:lnTo>
                      <a:pt x="25" y="16"/>
                    </a:lnTo>
                    <a:lnTo>
                      <a:pt x="19" y="10"/>
                    </a:lnTo>
                    <a:close/>
                    <a:moveTo>
                      <a:pt x="32" y="23"/>
                    </a:moveTo>
                    <a:lnTo>
                      <a:pt x="29" y="26"/>
                    </a:lnTo>
                    <a:lnTo>
                      <a:pt x="15" y="12"/>
                    </a:lnTo>
                    <a:lnTo>
                      <a:pt x="19" y="10"/>
                    </a:lnTo>
                    <a:lnTo>
                      <a:pt x="32" y="23"/>
                    </a:lnTo>
                    <a:close/>
                    <a:moveTo>
                      <a:pt x="13" y="15"/>
                    </a:moveTo>
                    <a:lnTo>
                      <a:pt x="14" y="14"/>
                    </a:lnTo>
                    <a:lnTo>
                      <a:pt x="15" y="12"/>
                    </a:lnTo>
                    <a:lnTo>
                      <a:pt x="22" y="20"/>
                    </a:lnTo>
                    <a:lnTo>
                      <a:pt x="13" y="15"/>
                    </a:lnTo>
                    <a:close/>
                    <a:moveTo>
                      <a:pt x="31" y="23"/>
                    </a:moveTo>
                    <a:lnTo>
                      <a:pt x="27" y="30"/>
                    </a:lnTo>
                    <a:lnTo>
                      <a:pt x="10" y="21"/>
                    </a:lnTo>
                    <a:lnTo>
                      <a:pt x="13" y="15"/>
                    </a:lnTo>
                    <a:lnTo>
                      <a:pt x="31" y="23"/>
                    </a:lnTo>
                    <a:close/>
                    <a:moveTo>
                      <a:pt x="27" y="30"/>
                    </a:moveTo>
                    <a:lnTo>
                      <a:pt x="26" y="31"/>
                    </a:lnTo>
                    <a:lnTo>
                      <a:pt x="25" y="32"/>
                    </a:lnTo>
                    <a:lnTo>
                      <a:pt x="19" y="25"/>
                    </a:lnTo>
                    <a:lnTo>
                      <a:pt x="27" y="30"/>
                    </a:lnTo>
                    <a:close/>
                    <a:moveTo>
                      <a:pt x="25" y="32"/>
                    </a:moveTo>
                    <a:lnTo>
                      <a:pt x="22" y="35"/>
                    </a:lnTo>
                    <a:lnTo>
                      <a:pt x="9" y="22"/>
                    </a:lnTo>
                    <a:lnTo>
                      <a:pt x="12" y="18"/>
                    </a:lnTo>
                    <a:lnTo>
                      <a:pt x="25" y="32"/>
                    </a:lnTo>
                    <a:close/>
                    <a:moveTo>
                      <a:pt x="22" y="35"/>
                    </a:moveTo>
                    <a:lnTo>
                      <a:pt x="22" y="35"/>
                    </a:lnTo>
                    <a:lnTo>
                      <a:pt x="15" y="28"/>
                    </a:lnTo>
                    <a:lnTo>
                      <a:pt x="22" y="35"/>
                    </a:lnTo>
                    <a:close/>
                    <a:moveTo>
                      <a:pt x="22" y="35"/>
                    </a:moveTo>
                    <a:lnTo>
                      <a:pt x="19" y="38"/>
                    </a:lnTo>
                    <a:lnTo>
                      <a:pt x="5" y="25"/>
                    </a:lnTo>
                    <a:lnTo>
                      <a:pt x="9" y="22"/>
                    </a:lnTo>
                    <a:lnTo>
                      <a:pt x="22" y="35"/>
                    </a:lnTo>
                    <a:close/>
                    <a:moveTo>
                      <a:pt x="4" y="27"/>
                    </a:moveTo>
                    <a:lnTo>
                      <a:pt x="4" y="26"/>
                    </a:lnTo>
                    <a:lnTo>
                      <a:pt x="5" y="25"/>
                    </a:lnTo>
                    <a:lnTo>
                      <a:pt x="12" y="32"/>
                    </a:lnTo>
                    <a:lnTo>
                      <a:pt x="4" y="27"/>
                    </a:lnTo>
                    <a:close/>
                    <a:moveTo>
                      <a:pt x="21" y="36"/>
                    </a:moveTo>
                    <a:lnTo>
                      <a:pt x="18" y="43"/>
                    </a:lnTo>
                    <a:lnTo>
                      <a:pt x="1" y="34"/>
                    </a:lnTo>
                    <a:lnTo>
                      <a:pt x="4" y="27"/>
                    </a:lnTo>
                    <a:lnTo>
                      <a:pt x="21" y="36"/>
                    </a:lnTo>
                    <a:close/>
                    <a:moveTo>
                      <a:pt x="0" y="38"/>
                    </a:moveTo>
                    <a:lnTo>
                      <a:pt x="0" y="36"/>
                    </a:lnTo>
                    <a:lnTo>
                      <a:pt x="1" y="34"/>
                    </a:lnTo>
                    <a:lnTo>
                      <a:pt x="9" y="38"/>
                    </a:lnTo>
                    <a:lnTo>
                      <a:pt x="0" y="38"/>
                    </a:lnTo>
                    <a:close/>
                    <a:moveTo>
                      <a:pt x="19" y="38"/>
                    </a:moveTo>
                    <a:lnTo>
                      <a:pt x="19" y="42"/>
                    </a:lnTo>
                    <a:lnTo>
                      <a:pt x="0" y="42"/>
                    </a:lnTo>
                    <a:lnTo>
                      <a:pt x="0" y="38"/>
                    </a:lnTo>
                    <a:lnTo>
                      <a:pt x="19" y="38"/>
                    </a:lnTo>
                    <a:close/>
                    <a:moveTo>
                      <a:pt x="19" y="42"/>
                    </a:moveTo>
                    <a:lnTo>
                      <a:pt x="19" y="48"/>
                    </a:lnTo>
                    <a:lnTo>
                      <a:pt x="0" y="48"/>
                    </a:lnTo>
                    <a:lnTo>
                      <a:pt x="0" y="42"/>
                    </a:lnTo>
                    <a:lnTo>
                      <a:pt x="19" y="42"/>
                    </a:lnTo>
                    <a:close/>
                    <a:moveTo>
                      <a:pt x="19" y="48"/>
                    </a:moveTo>
                    <a:lnTo>
                      <a:pt x="19" y="50"/>
                    </a:lnTo>
                    <a:lnTo>
                      <a:pt x="0" y="50"/>
                    </a:lnTo>
                    <a:lnTo>
                      <a:pt x="0" y="48"/>
                    </a:lnTo>
                    <a:lnTo>
                      <a:pt x="19" y="48"/>
                    </a:lnTo>
                    <a:close/>
                    <a:moveTo>
                      <a:pt x="2" y="57"/>
                    </a:moveTo>
                    <a:lnTo>
                      <a:pt x="0" y="55"/>
                    </a:lnTo>
                    <a:lnTo>
                      <a:pt x="0" y="50"/>
                    </a:lnTo>
                    <a:lnTo>
                      <a:pt x="9" y="50"/>
                    </a:lnTo>
                    <a:lnTo>
                      <a:pt x="2" y="57"/>
                    </a:lnTo>
                    <a:close/>
                    <a:moveTo>
                      <a:pt x="16" y="44"/>
                    </a:moveTo>
                    <a:lnTo>
                      <a:pt x="19" y="47"/>
                    </a:lnTo>
                    <a:lnTo>
                      <a:pt x="5" y="60"/>
                    </a:lnTo>
                    <a:lnTo>
                      <a:pt x="2" y="57"/>
                    </a:lnTo>
                    <a:lnTo>
                      <a:pt x="16" y="44"/>
                    </a:lnTo>
                    <a:close/>
                    <a:moveTo>
                      <a:pt x="5" y="60"/>
                    </a:moveTo>
                    <a:lnTo>
                      <a:pt x="5" y="60"/>
                    </a:lnTo>
                    <a:lnTo>
                      <a:pt x="12" y="54"/>
                    </a:lnTo>
                    <a:lnTo>
                      <a:pt x="5" y="60"/>
                    </a:lnTo>
                    <a:close/>
                    <a:moveTo>
                      <a:pt x="19" y="47"/>
                    </a:moveTo>
                    <a:lnTo>
                      <a:pt x="22" y="50"/>
                    </a:lnTo>
                    <a:lnTo>
                      <a:pt x="9" y="64"/>
                    </a:lnTo>
                    <a:lnTo>
                      <a:pt x="5" y="60"/>
                    </a:lnTo>
                    <a:lnTo>
                      <a:pt x="19" y="47"/>
                    </a:lnTo>
                    <a:close/>
                    <a:moveTo>
                      <a:pt x="22" y="50"/>
                    </a:moveTo>
                    <a:lnTo>
                      <a:pt x="22" y="50"/>
                    </a:lnTo>
                    <a:lnTo>
                      <a:pt x="15" y="57"/>
                    </a:lnTo>
                    <a:lnTo>
                      <a:pt x="22" y="50"/>
                    </a:lnTo>
                    <a:close/>
                    <a:moveTo>
                      <a:pt x="22" y="50"/>
                    </a:moveTo>
                    <a:lnTo>
                      <a:pt x="25" y="54"/>
                    </a:lnTo>
                    <a:lnTo>
                      <a:pt x="12" y="67"/>
                    </a:lnTo>
                    <a:lnTo>
                      <a:pt x="9" y="64"/>
                    </a:lnTo>
                    <a:lnTo>
                      <a:pt x="22" y="50"/>
                    </a:lnTo>
                    <a:close/>
                    <a:moveTo>
                      <a:pt x="12" y="67"/>
                    </a:moveTo>
                    <a:lnTo>
                      <a:pt x="12" y="67"/>
                    </a:lnTo>
                    <a:lnTo>
                      <a:pt x="19" y="60"/>
                    </a:lnTo>
                    <a:lnTo>
                      <a:pt x="12" y="67"/>
                    </a:lnTo>
                    <a:close/>
                    <a:moveTo>
                      <a:pt x="25" y="54"/>
                    </a:moveTo>
                    <a:lnTo>
                      <a:pt x="29" y="57"/>
                    </a:lnTo>
                    <a:lnTo>
                      <a:pt x="15" y="70"/>
                    </a:lnTo>
                    <a:lnTo>
                      <a:pt x="12" y="67"/>
                    </a:lnTo>
                    <a:lnTo>
                      <a:pt x="25" y="54"/>
                    </a:lnTo>
                    <a:close/>
                    <a:moveTo>
                      <a:pt x="22" y="74"/>
                    </a:moveTo>
                    <a:lnTo>
                      <a:pt x="18" y="74"/>
                    </a:lnTo>
                    <a:lnTo>
                      <a:pt x="15" y="70"/>
                    </a:lnTo>
                    <a:lnTo>
                      <a:pt x="22" y="64"/>
                    </a:lnTo>
                    <a:lnTo>
                      <a:pt x="22" y="74"/>
                    </a:lnTo>
                    <a:close/>
                    <a:moveTo>
                      <a:pt x="22" y="54"/>
                    </a:moveTo>
                    <a:lnTo>
                      <a:pt x="25" y="54"/>
                    </a:lnTo>
                    <a:lnTo>
                      <a:pt x="25" y="74"/>
                    </a:lnTo>
                    <a:lnTo>
                      <a:pt x="22" y="74"/>
                    </a:lnTo>
                    <a:lnTo>
                      <a:pt x="22" y="54"/>
                    </a:lnTo>
                    <a:close/>
                    <a:moveTo>
                      <a:pt x="25" y="54"/>
                    </a:moveTo>
                    <a:lnTo>
                      <a:pt x="27" y="54"/>
                    </a:lnTo>
                    <a:lnTo>
                      <a:pt x="30" y="55"/>
                    </a:lnTo>
                    <a:lnTo>
                      <a:pt x="25" y="64"/>
                    </a:lnTo>
                    <a:lnTo>
                      <a:pt x="25" y="54"/>
                    </a:lnTo>
                    <a:close/>
                    <a:moveTo>
                      <a:pt x="30" y="55"/>
                    </a:moveTo>
                    <a:lnTo>
                      <a:pt x="35" y="58"/>
                    </a:lnTo>
                    <a:lnTo>
                      <a:pt x="27" y="76"/>
                    </a:lnTo>
                    <a:lnTo>
                      <a:pt x="21" y="73"/>
                    </a:lnTo>
                    <a:lnTo>
                      <a:pt x="30" y="55"/>
                    </a:lnTo>
                    <a:close/>
                    <a:moveTo>
                      <a:pt x="32" y="76"/>
                    </a:moveTo>
                    <a:lnTo>
                      <a:pt x="30" y="76"/>
                    </a:lnTo>
                    <a:lnTo>
                      <a:pt x="27" y="76"/>
                    </a:lnTo>
                    <a:lnTo>
                      <a:pt x="32" y="67"/>
                    </a:lnTo>
                    <a:lnTo>
                      <a:pt x="32" y="76"/>
                    </a:lnTo>
                    <a:close/>
                    <a:moveTo>
                      <a:pt x="32" y="57"/>
                    </a:moveTo>
                    <a:lnTo>
                      <a:pt x="35" y="57"/>
                    </a:lnTo>
                    <a:lnTo>
                      <a:pt x="35" y="76"/>
                    </a:lnTo>
                    <a:lnTo>
                      <a:pt x="32" y="76"/>
                    </a:lnTo>
                    <a:lnTo>
                      <a:pt x="32" y="57"/>
                    </a:lnTo>
                    <a:close/>
                    <a:moveTo>
                      <a:pt x="38" y="76"/>
                    </a:moveTo>
                    <a:lnTo>
                      <a:pt x="37" y="76"/>
                    </a:lnTo>
                    <a:lnTo>
                      <a:pt x="35" y="76"/>
                    </a:lnTo>
                    <a:lnTo>
                      <a:pt x="35" y="67"/>
                    </a:lnTo>
                    <a:lnTo>
                      <a:pt x="38" y="76"/>
                    </a:lnTo>
                    <a:close/>
                    <a:moveTo>
                      <a:pt x="31" y="58"/>
                    </a:moveTo>
                    <a:lnTo>
                      <a:pt x="36" y="55"/>
                    </a:lnTo>
                    <a:lnTo>
                      <a:pt x="45" y="73"/>
                    </a:lnTo>
                    <a:lnTo>
                      <a:pt x="38" y="76"/>
                    </a:lnTo>
                    <a:lnTo>
                      <a:pt x="31" y="58"/>
                    </a:lnTo>
                    <a:close/>
                    <a:moveTo>
                      <a:pt x="36" y="55"/>
                    </a:moveTo>
                    <a:lnTo>
                      <a:pt x="38" y="54"/>
                    </a:lnTo>
                    <a:lnTo>
                      <a:pt x="41" y="54"/>
                    </a:lnTo>
                    <a:lnTo>
                      <a:pt x="41" y="64"/>
                    </a:lnTo>
                    <a:lnTo>
                      <a:pt x="36" y="55"/>
                    </a:lnTo>
                    <a:close/>
                    <a:moveTo>
                      <a:pt x="41" y="54"/>
                    </a:moveTo>
                    <a:lnTo>
                      <a:pt x="44" y="54"/>
                    </a:lnTo>
                    <a:lnTo>
                      <a:pt x="44" y="74"/>
                    </a:lnTo>
                    <a:lnTo>
                      <a:pt x="41" y="74"/>
                    </a:lnTo>
                    <a:lnTo>
                      <a:pt x="41" y="54"/>
                    </a:lnTo>
                    <a:close/>
                    <a:moveTo>
                      <a:pt x="44" y="54"/>
                    </a:moveTo>
                    <a:lnTo>
                      <a:pt x="51" y="54"/>
                    </a:lnTo>
                    <a:lnTo>
                      <a:pt x="51" y="74"/>
                    </a:lnTo>
                    <a:lnTo>
                      <a:pt x="44" y="74"/>
                    </a:lnTo>
                    <a:lnTo>
                      <a:pt x="44" y="54"/>
                    </a:lnTo>
                    <a:close/>
                    <a:moveTo>
                      <a:pt x="55" y="73"/>
                    </a:moveTo>
                    <a:lnTo>
                      <a:pt x="53" y="74"/>
                    </a:lnTo>
                    <a:lnTo>
                      <a:pt x="51" y="74"/>
                    </a:lnTo>
                    <a:lnTo>
                      <a:pt x="51" y="64"/>
                    </a:lnTo>
                    <a:lnTo>
                      <a:pt x="55" y="73"/>
                    </a:lnTo>
                    <a:close/>
                    <a:moveTo>
                      <a:pt x="46" y="55"/>
                    </a:moveTo>
                    <a:lnTo>
                      <a:pt x="53" y="52"/>
                    </a:lnTo>
                    <a:lnTo>
                      <a:pt x="62" y="69"/>
                    </a:lnTo>
                    <a:lnTo>
                      <a:pt x="55" y="73"/>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44" name="Freeform 431">
                <a:extLst>
                  <a:ext uri="{FF2B5EF4-FFF2-40B4-BE49-F238E27FC236}">
                    <a16:creationId xmlns:a16="http://schemas.microsoft.com/office/drawing/2014/main" id="{F2107421-8E56-4536-B08B-8B8E40EA628D}"/>
                  </a:ext>
                </a:extLst>
              </p:cNvPr>
              <p:cNvSpPr>
                <a:spLocks/>
              </p:cNvSpPr>
              <p:nvPr/>
            </p:nvSpPr>
            <p:spPr bwMode="auto">
              <a:xfrm>
                <a:off x="3089" y="3061"/>
                <a:ext cx="16" cy="14"/>
              </a:xfrm>
              <a:custGeom>
                <a:avLst/>
                <a:gdLst>
                  <a:gd name="T0" fmla="*/ 11 w 68"/>
                  <a:gd name="T1" fmla="*/ 13 h 56"/>
                  <a:gd name="T2" fmla="*/ 12 w 68"/>
                  <a:gd name="T3" fmla="*/ 12 h 56"/>
                  <a:gd name="T4" fmla="*/ 13 w 68"/>
                  <a:gd name="T5" fmla="*/ 11 h 56"/>
                  <a:gd name="T6" fmla="*/ 14 w 68"/>
                  <a:gd name="T7" fmla="*/ 10 h 56"/>
                  <a:gd name="T8" fmla="*/ 14 w 68"/>
                  <a:gd name="T9" fmla="*/ 9 h 56"/>
                  <a:gd name="T10" fmla="*/ 15 w 68"/>
                  <a:gd name="T11" fmla="*/ 8 h 56"/>
                  <a:gd name="T12" fmla="*/ 16 w 68"/>
                  <a:gd name="T13" fmla="*/ 7 h 56"/>
                  <a:gd name="T14" fmla="*/ 16 w 68"/>
                  <a:gd name="T15" fmla="*/ 6 h 56"/>
                  <a:gd name="T16" fmla="*/ 16 w 68"/>
                  <a:gd name="T17" fmla="*/ 5 h 56"/>
                  <a:gd name="T18" fmla="*/ 16 w 68"/>
                  <a:gd name="T19" fmla="*/ 3 h 56"/>
                  <a:gd name="T20" fmla="*/ 15 w 68"/>
                  <a:gd name="T21" fmla="*/ 2 h 56"/>
                  <a:gd name="T22" fmla="*/ 14 w 68"/>
                  <a:gd name="T23" fmla="*/ 1 h 56"/>
                  <a:gd name="T24" fmla="*/ 14 w 68"/>
                  <a:gd name="T25" fmla="*/ 1 h 56"/>
                  <a:gd name="T26" fmla="*/ 13 w 68"/>
                  <a:gd name="T27" fmla="*/ 1 h 56"/>
                  <a:gd name="T28" fmla="*/ 12 w 68"/>
                  <a:gd name="T29" fmla="*/ 0 h 56"/>
                  <a:gd name="T30" fmla="*/ 10 w 68"/>
                  <a:gd name="T31" fmla="*/ 0 h 56"/>
                  <a:gd name="T32" fmla="*/ 10 w 68"/>
                  <a:gd name="T33" fmla="*/ 0 h 56"/>
                  <a:gd name="T34" fmla="*/ 8 w 68"/>
                  <a:gd name="T35" fmla="*/ 0 h 56"/>
                  <a:gd name="T36" fmla="*/ 7 w 68"/>
                  <a:gd name="T37" fmla="*/ 0 h 56"/>
                  <a:gd name="T38" fmla="*/ 6 w 68"/>
                  <a:gd name="T39" fmla="*/ 1 h 56"/>
                  <a:gd name="T40" fmla="*/ 4 w 68"/>
                  <a:gd name="T41" fmla="*/ 1 h 56"/>
                  <a:gd name="T42" fmla="*/ 4 w 68"/>
                  <a:gd name="T43" fmla="*/ 2 h 56"/>
                  <a:gd name="T44" fmla="*/ 2 w 68"/>
                  <a:gd name="T45" fmla="*/ 3 h 56"/>
                  <a:gd name="T46" fmla="*/ 2 w 68"/>
                  <a:gd name="T47" fmla="*/ 4 h 56"/>
                  <a:gd name="T48" fmla="*/ 1 w 68"/>
                  <a:gd name="T49" fmla="*/ 5 h 56"/>
                  <a:gd name="T50" fmla="*/ 1 w 68"/>
                  <a:gd name="T51" fmla="*/ 6 h 56"/>
                  <a:gd name="T52" fmla="*/ 0 w 68"/>
                  <a:gd name="T53" fmla="*/ 7 h 56"/>
                  <a:gd name="T54" fmla="*/ 0 w 68"/>
                  <a:gd name="T55" fmla="*/ 8 h 56"/>
                  <a:gd name="T56" fmla="*/ 0 w 68"/>
                  <a:gd name="T57" fmla="*/ 9 h 56"/>
                  <a:gd name="T58" fmla="*/ 0 w 68"/>
                  <a:gd name="T59" fmla="*/ 10 h 56"/>
                  <a:gd name="T60" fmla="*/ 1 w 68"/>
                  <a:gd name="T61" fmla="*/ 11 h 56"/>
                  <a:gd name="T62" fmla="*/ 2 w 68"/>
                  <a:gd name="T63" fmla="*/ 12 h 56"/>
                  <a:gd name="T64" fmla="*/ 2 w 68"/>
                  <a:gd name="T65" fmla="*/ 13 h 56"/>
                  <a:gd name="T66" fmla="*/ 3 w 68"/>
                  <a:gd name="T67" fmla="*/ 14 h 56"/>
                  <a:gd name="T68" fmla="*/ 4 w 68"/>
                  <a:gd name="T69" fmla="*/ 14 h 56"/>
                  <a:gd name="T70" fmla="*/ 5 w 68"/>
                  <a:gd name="T71" fmla="*/ 14 h 56"/>
                  <a:gd name="T72" fmla="*/ 6 w 68"/>
                  <a:gd name="T73" fmla="*/ 14 h 56"/>
                  <a:gd name="T74" fmla="*/ 8 w 68"/>
                  <a:gd name="T75" fmla="*/ 14 h 56"/>
                  <a:gd name="T76" fmla="*/ 8 w 68"/>
                  <a:gd name="T77" fmla="*/ 14 h 56"/>
                  <a:gd name="T78" fmla="*/ 10 w 68"/>
                  <a:gd name="T79" fmla="*/ 14 h 56"/>
                  <a:gd name="T80" fmla="*/ 11 w 68"/>
                  <a:gd name="T81" fmla="*/ 13 h 5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56"/>
                  <a:gd name="T125" fmla="*/ 68 w 68"/>
                  <a:gd name="T126" fmla="*/ 56 h 5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56">
                    <a:moveTo>
                      <a:pt x="48" y="50"/>
                    </a:moveTo>
                    <a:lnTo>
                      <a:pt x="51" y="47"/>
                    </a:lnTo>
                    <a:lnTo>
                      <a:pt x="54" y="44"/>
                    </a:lnTo>
                    <a:lnTo>
                      <a:pt x="58" y="40"/>
                    </a:lnTo>
                    <a:lnTo>
                      <a:pt x="61" y="34"/>
                    </a:lnTo>
                    <a:lnTo>
                      <a:pt x="64" y="30"/>
                    </a:lnTo>
                    <a:lnTo>
                      <a:pt x="68" y="28"/>
                    </a:lnTo>
                    <a:lnTo>
                      <a:pt x="68" y="22"/>
                    </a:lnTo>
                    <a:lnTo>
                      <a:pt x="68" y="18"/>
                    </a:lnTo>
                    <a:lnTo>
                      <a:pt x="68" y="12"/>
                    </a:lnTo>
                    <a:lnTo>
                      <a:pt x="64" y="8"/>
                    </a:lnTo>
                    <a:lnTo>
                      <a:pt x="61" y="5"/>
                    </a:lnTo>
                    <a:lnTo>
                      <a:pt x="58" y="2"/>
                    </a:lnTo>
                    <a:lnTo>
                      <a:pt x="54" y="2"/>
                    </a:lnTo>
                    <a:lnTo>
                      <a:pt x="51" y="0"/>
                    </a:lnTo>
                    <a:lnTo>
                      <a:pt x="44" y="0"/>
                    </a:lnTo>
                    <a:lnTo>
                      <a:pt x="42" y="0"/>
                    </a:lnTo>
                    <a:lnTo>
                      <a:pt x="36" y="0"/>
                    </a:lnTo>
                    <a:lnTo>
                      <a:pt x="29" y="0"/>
                    </a:lnTo>
                    <a:lnTo>
                      <a:pt x="26" y="2"/>
                    </a:lnTo>
                    <a:lnTo>
                      <a:pt x="19" y="5"/>
                    </a:lnTo>
                    <a:lnTo>
                      <a:pt x="16" y="8"/>
                    </a:lnTo>
                    <a:lnTo>
                      <a:pt x="10" y="12"/>
                    </a:lnTo>
                    <a:lnTo>
                      <a:pt x="7" y="15"/>
                    </a:lnTo>
                    <a:lnTo>
                      <a:pt x="4" y="18"/>
                    </a:lnTo>
                    <a:lnTo>
                      <a:pt x="4" y="25"/>
                    </a:lnTo>
                    <a:lnTo>
                      <a:pt x="0" y="28"/>
                    </a:lnTo>
                    <a:lnTo>
                      <a:pt x="0" y="30"/>
                    </a:lnTo>
                    <a:lnTo>
                      <a:pt x="0" y="37"/>
                    </a:lnTo>
                    <a:lnTo>
                      <a:pt x="0" y="40"/>
                    </a:lnTo>
                    <a:lnTo>
                      <a:pt x="4" y="44"/>
                    </a:lnTo>
                    <a:lnTo>
                      <a:pt x="7" y="47"/>
                    </a:lnTo>
                    <a:lnTo>
                      <a:pt x="10" y="50"/>
                    </a:lnTo>
                    <a:lnTo>
                      <a:pt x="14" y="54"/>
                    </a:lnTo>
                    <a:lnTo>
                      <a:pt x="16" y="54"/>
                    </a:lnTo>
                    <a:lnTo>
                      <a:pt x="22" y="56"/>
                    </a:lnTo>
                    <a:lnTo>
                      <a:pt x="26" y="56"/>
                    </a:lnTo>
                    <a:lnTo>
                      <a:pt x="32" y="56"/>
                    </a:lnTo>
                    <a:lnTo>
                      <a:pt x="36" y="54"/>
                    </a:lnTo>
                    <a:lnTo>
                      <a:pt x="42" y="54"/>
                    </a:lnTo>
                    <a:lnTo>
                      <a:pt x="48"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45" name="Freeform 432">
                <a:extLst>
                  <a:ext uri="{FF2B5EF4-FFF2-40B4-BE49-F238E27FC236}">
                    <a16:creationId xmlns:a16="http://schemas.microsoft.com/office/drawing/2014/main" id="{7E48FEFF-C5A5-4B5D-BE19-713A2708982F}"/>
                  </a:ext>
                </a:extLst>
              </p:cNvPr>
              <p:cNvSpPr>
                <a:spLocks noEditPoints="1"/>
              </p:cNvSpPr>
              <p:nvPr/>
            </p:nvSpPr>
            <p:spPr bwMode="auto">
              <a:xfrm>
                <a:off x="3086" y="3059"/>
                <a:ext cx="22" cy="19"/>
              </a:xfrm>
              <a:custGeom>
                <a:avLst/>
                <a:gdLst>
                  <a:gd name="T0" fmla="*/ 17 w 90"/>
                  <a:gd name="T1" fmla="*/ 16 h 76"/>
                  <a:gd name="T2" fmla="*/ 14 w 90"/>
                  <a:gd name="T3" fmla="*/ 12 h 76"/>
                  <a:gd name="T4" fmla="*/ 14 w 90"/>
                  <a:gd name="T5" fmla="*/ 12 h 76"/>
                  <a:gd name="T6" fmla="*/ 17 w 90"/>
                  <a:gd name="T7" fmla="*/ 15 h 76"/>
                  <a:gd name="T8" fmla="*/ 19 w 90"/>
                  <a:gd name="T9" fmla="*/ 14 h 76"/>
                  <a:gd name="T10" fmla="*/ 15 w 90"/>
                  <a:gd name="T11" fmla="*/ 10 h 76"/>
                  <a:gd name="T12" fmla="*/ 17 w 90"/>
                  <a:gd name="T13" fmla="*/ 9 h 76"/>
                  <a:gd name="T14" fmla="*/ 21 w 90"/>
                  <a:gd name="T15" fmla="*/ 11 h 76"/>
                  <a:gd name="T16" fmla="*/ 19 w 90"/>
                  <a:gd name="T17" fmla="*/ 10 h 76"/>
                  <a:gd name="T18" fmla="*/ 17 w 90"/>
                  <a:gd name="T19" fmla="*/ 10 h 76"/>
                  <a:gd name="T20" fmla="*/ 17 w 90"/>
                  <a:gd name="T21" fmla="*/ 7 h 76"/>
                  <a:gd name="T22" fmla="*/ 21 w 90"/>
                  <a:gd name="T23" fmla="*/ 5 h 76"/>
                  <a:gd name="T24" fmla="*/ 20 w 90"/>
                  <a:gd name="T25" fmla="*/ 3 h 76"/>
                  <a:gd name="T26" fmla="*/ 18 w 90"/>
                  <a:gd name="T27" fmla="*/ 5 h 76"/>
                  <a:gd name="T28" fmla="*/ 17 w 90"/>
                  <a:gd name="T29" fmla="*/ 6 h 76"/>
                  <a:gd name="T30" fmla="*/ 16 w 90"/>
                  <a:gd name="T31" fmla="*/ 6 h 76"/>
                  <a:gd name="T32" fmla="*/ 18 w 90"/>
                  <a:gd name="T33" fmla="*/ 1 h 76"/>
                  <a:gd name="T34" fmla="*/ 16 w 90"/>
                  <a:gd name="T35" fmla="*/ 1 h 76"/>
                  <a:gd name="T36" fmla="*/ 16 w 90"/>
                  <a:gd name="T37" fmla="*/ 3 h 76"/>
                  <a:gd name="T38" fmla="*/ 14 w 90"/>
                  <a:gd name="T39" fmla="*/ 5 h 76"/>
                  <a:gd name="T40" fmla="*/ 15 w 90"/>
                  <a:gd name="T41" fmla="*/ 5 h 76"/>
                  <a:gd name="T42" fmla="*/ 13 w 90"/>
                  <a:gd name="T43" fmla="*/ 5 h 76"/>
                  <a:gd name="T44" fmla="*/ 11 w 90"/>
                  <a:gd name="T45" fmla="*/ 0 h 76"/>
                  <a:gd name="T46" fmla="*/ 11 w 90"/>
                  <a:gd name="T47" fmla="*/ 0 h 76"/>
                  <a:gd name="T48" fmla="*/ 8 w 90"/>
                  <a:gd name="T49" fmla="*/ 1 h 76"/>
                  <a:gd name="T50" fmla="*/ 10 w 90"/>
                  <a:gd name="T51" fmla="*/ 5 h 76"/>
                  <a:gd name="T52" fmla="*/ 8 w 90"/>
                  <a:gd name="T53" fmla="*/ 6 h 76"/>
                  <a:gd name="T54" fmla="*/ 6 w 90"/>
                  <a:gd name="T55" fmla="*/ 2 h 76"/>
                  <a:gd name="T56" fmla="*/ 6 w 90"/>
                  <a:gd name="T57" fmla="*/ 2 h 76"/>
                  <a:gd name="T58" fmla="*/ 8 w 90"/>
                  <a:gd name="T59" fmla="*/ 6 h 76"/>
                  <a:gd name="T60" fmla="*/ 3 w 90"/>
                  <a:gd name="T61" fmla="*/ 4 h 76"/>
                  <a:gd name="T62" fmla="*/ 6 w 90"/>
                  <a:gd name="T63" fmla="*/ 8 h 76"/>
                  <a:gd name="T64" fmla="*/ 2 w 90"/>
                  <a:gd name="T65" fmla="*/ 6 h 76"/>
                  <a:gd name="T66" fmla="*/ 3 w 90"/>
                  <a:gd name="T67" fmla="*/ 7 h 76"/>
                  <a:gd name="T68" fmla="*/ 6 w 90"/>
                  <a:gd name="T69" fmla="*/ 7 h 76"/>
                  <a:gd name="T70" fmla="*/ 5 w 90"/>
                  <a:gd name="T71" fmla="*/ 11 h 76"/>
                  <a:gd name="T72" fmla="*/ 0 w 90"/>
                  <a:gd name="T73" fmla="*/ 9 h 76"/>
                  <a:gd name="T74" fmla="*/ 0 w 90"/>
                  <a:gd name="T75" fmla="*/ 10 h 76"/>
                  <a:gd name="T76" fmla="*/ 0 w 90"/>
                  <a:gd name="T77" fmla="*/ 10 h 76"/>
                  <a:gd name="T78" fmla="*/ 5 w 90"/>
                  <a:gd name="T79" fmla="*/ 12 h 76"/>
                  <a:gd name="T80" fmla="*/ 4 w 90"/>
                  <a:gd name="T81" fmla="*/ 11 h 76"/>
                  <a:gd name="T82" fmla="*/ 2 w 90"/>
                  <a:gd name="T83" fmla="*/ 9 h 76"/>
                  <a:gd name="T84" fmla="*/ 2 w 90"/>
                  <a:gd name="T85" fmla="*/ 16 h 76"/>
                  <a:gd name="T86" fmla="*/ 4 w 90"/>
                  <a:gd name="T87" fmla="*/ 14 h 76"/>
                  <a:gd name="T88" fmla="*/ 6 w 90"/>
                  <a:gd name="T89" fmla="*/ 13 h 76"/>
                  <a:gd name="T90" fmla="*/ 7 w 90"/>
                  <a:gd name="T91" fmla="*/ 14 h 76"/>
                  <a:gd name="T92" fmla="*/ 5 w 90"/>
                  <a:gd name="T93" fmla="*/ 18 h 76"/>
                  <a:gd name="T94" fmla="*/ 6 w 90"/>
                  <a:gd name="T95" fmla="*/ 18 h 76"/>
                  <a:gd name="T96" fmla="*/ 6 w 90"/>
                  <a:gd name="T97" fmla="*/ 16 h 76"/>
                  <a:gd name="T98" fmla="*/ 7 w 90"/>
                  <a:gd name="T99" fmla="*/ 14 h 76"/>
                  <a:gd name="T100" fmla="*/ 8 w 90"/>
                  <a:gd name="T101" fmla="*/ 14 h 76"/>
                  <a:gd name="T102" fmla="*/ 10 w 90"/>
                  <a:gd name="T103" fmla="*/ 14 h 76"/>
                  <a:gd name="T104" fmla="*/ 10 w 90"/>
                  <a:gd name="T105" fmla="*/ 19 h 76"/>
                  <a:gd name="T106" fmla="*/ 12 w 90"/>
                  <a:gd name="T107" fmla="*/ 18 h 76"/>
                  <a:gd name="T108" fmla="*/ 10 w 90"/>
                  <a:gd name="T109" fmla="*/ 14 h 76"/>
                  <a:gd name="T110" fmla="*/ 14 w 90"/>
                  <a:gd name="T111" fmla="*/ 18 h 76"/>
                  <a:gd name="T112" fmla="*/ 13 w 90"/>
                  <a:gd name="T113" fmla="*/ 13 h 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0"/>
                  <a:gd name="T172" fmla="*/ 0 h 76"/>
                  <a:gd name="T173" fmla="*/ 90 w 90"/>
                  <a:gd name="T174" fmla="*/ 76 h 7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0" h="76">
                    <a:moveTo>
                      <a:pt x="51" y="54"/>
                    </a:moveTo>
                    <a:lnTo>
                      <a:pt x="54" y="50"/>
                    </a:lnTo>
                    <a:lnTo>
                      <a:pt x="68" y="64"/>
                    </a:lnTo>
                    <a:lnTo>
                      <a:pt x="64" y="67"/>
                    </a:lnTo>
                    <a:lnTo>
                      <a:pt x="51" y="54"/>
                    </a:lnTo>
                    <a:close/>
                    <a:moveTo>
                      <a:pt x="68" y="64"/>
                    </a:moveTo>
                    <a:lnTo>
                      <a:pt x="68" y="64"/>
                    </a:lnTo>
                    <a:lnTo>
                      <a:pt x="61" y="57"/>
                    </a:lnTo>
                    <a:lnTo>
                      <a:pt x="68" y="64"/>
                    </a:lnTo>
                    <a:close/>
                    <a:moveTo>
                      <a:pt x="54" y="50"/>
                    </a:moveTo>
                    <a:lnTo>
                      <a:pt x="58" y="47"/>
                    </a:lnTo>
                    <a:lnTo>
                      <a:pt x="71" y="60"/>
                    </a:lnTo>
                    <a:lnTo>
                      <a:pt x="68" y="64"/>
                    </a:lnTo>
                    <a:lnTo>
                      <a:pt x="54" y="50"/>
                    </a:lnTo>
                    <a:close/>
                    <a:moveTo>
                      <a:pt x="58" y="47"/>
                    </a:moveTo>
                    <a:lnTo>
                      <a:pt x="58" y="47"/>
                    </a:lnTo>
                    <a:lnTo>
                      <a:pt x="64" y="54"/>
                    </a:lnTo>
                    <a:lnTo>
                      <a:pt x="58" y="47"/>
                    </a:lnTo>
                    <a:close/>
                    <a:moveTo>
                      <a:pt x="58" y="47"/>
                    </a:moveTo>
                    <a:lnTo>
                      <a:pt x="61" y="44"/>
                    </a:lnTo>
                    <a:lnTo>
                      <a:pt x="74" y="57"/>
                    </a:lnTo>
                    <a:lnTo>
                      <a:pt x="71" y="60"/>
                    </a:lnTo>
                    <a:lnTo>
                      <a:pt x="58" y="47"/>
                    </a:lnTo>
                    <a:close/>
                    <a:moveTo>
                      <a:pt x="77" y="55"/>
                    </a:moveTo>
                    <a:lnTo>
                      <a:pt x="75" y="56"/>
                    </a:lnTo>
                    <a:lnTo>
                      <a:pt x="74" y="57"/>
                    </a:lnTo>
                    <a:lnTo>
                      <a:pt x="68" y="50"/>
                    </a:lnTo>
                    <a:lnTo>
                      <a:pt x="77" y="55"/>
                    </a:lnTo>
                    <a:close/>
                    <a:moveTo>
                      <a:pt x="59" y="46"/>
                    </a:moveTo>
                    <a:lnTo>
                      <a:pt x="62" y="39"/>
                    </a:lnTo>
                    <a:lnTo>
                      <a:pt x="80" y="48"/>
                    </a:lnTo>
                    <a:lnTo>
                      <a:pt x="77" y="55"/>
                    </a:lnTo>
                    <a:lnTo>
                      <a:pt x="59" y="46"/>
                    </a:lnTo>
                    <a:close/>
                    <a:moveTo>
                      <a:pt x="62" y="39"/>
                    </a:moveTo>
                    <a:lnTo>
                      <a:pt x="63" y="38"/>
                    </a:lnTo>
                    <a:lnTo>
                      <a:pt x="64" y="37"/>
                    </a:lnTo>
                    <a:lnTo>
                      <a:pt x="71" y="44"/>
                    </a:lnTo>
                    <a:lnTo>
                      <a:pt x="62" y="39"/>
                    </a:lnTo>
                    <a:close/>
                    <a:moveTo>
                      <a:pt x="64" y="37"/>
                    </a:moveTo>
                    <a:lnTo>
                      <a:pt x="68" y="34"/>
                    </a:lnTo>
                    <a:lnTo>
                      <a:pt x="81" y="47"/>
                    </a:lnTo>
                    <a:lnTo>
                      <a:pt x="78" y="50"/>
                    </a:lnTo>
                    <a:lnTo>
                      <a:pt x="64" y="37"/>
                    </a:lnTo>
                    <a:close/>
                    <a:moveTo>
                      <a:pt x="68" y="34"/>
                    </a:moveTo>
                    <a:lnTo>
                      <a:pt x="70" y="30"/>
                    </a:lnTo>
                    <a:lnTo>
                      <a:pt x="84" y="45"/>
                    </a:lnTo>
                    <a:lnTo>
                      <a:pt x="81" y="47"/>
                    </a:lnTo>
                    <a:lnTo>
                      <a:pt x="68" y="34"/>
                    </a:lnTo>
                    <a:close/>
                    <a:moveTo>
                      <a:pt x="86" y="38"/>
                    </a:moveTo>
                    <a:lnTo>
                      <a:pt x="86" y="42"/>
                    </a:lnTo>
                    <a:lnTo>
                      <a:pt x="84" y="45"/>
                    </a:lnTo>
                    <a:lnTo>
                      <a:pt x="78" y="38"/>
                    </a:lnTo>
                    <a:lnTo>
                      <a:pt x="86" y="38"/>
                    </a:lnTo>
                    <a:close/>
                    <a:moveTo>
                      <a:pt x="68" y="38"/>
                    </a:moveTo>
                    <a:lnTo>
                      <a:pt x="68" y="32"/>
                    </a:lnTo>
                    <a:lnTo>
                      <a:pt x="86" y="32"/>
                    </a:lnTo>
                    <a:lnTo>
                      <a:pt x="86" y="38"/>
                    </a:lnTo>
                    <a:lnTo>
                      <a:pt x="68" y="38"/>
                    </a:lnTo>
                    <a:close/>
                    <a:moveTo>
                      <a:pt x="68" y="32"/>
                    </a:moveTo>
                    <a:lnTo>
                      <a:pt x="68" y="28"/>
                    </a:lnTo>
                    <a:lnTo>
                      <a:pt x="86" y="28"/>
                    </a:lnTo>
                    <a:lnTo>
                      <a:pt x="86" y="32"/>
                    </a:lnTo>
                    <a:lnTo>
                      <a:pt x="68" y="32"/>
                    </a:lnTo>
                    <a:close/>
                    <a:moveTo>
                      <a:pt x="68" y="28"/>
                    </a:moveTo>
                    <a:lnTo>
                      <a:pt x="68" y="22"/>
                    </a:lnTo>
                    <a:lnTo>
                      <a:pt x="86" y="22"/>
                    </a:lnTo>
                    <a:lnTo>
                      <a:pt x="86" y="28"/>
                    </a:lnTo>
                    <a:lnTo>
                      <a:pt x="68" y="28"/>
                    </a:lnTo>
                    <a:close/>
                    <a:moveTo>
                      <a:pt x="84" y="15"/>
                    </a:moveTo>
                    <a:lnTo>
                      <a:pt x="86" y="18"/>
                    </a:lnTo>
                    <a:lnTo>
                      <a:pt x="86" y="22"/>
                    </a:lnTo>
                    <a:lnTo>
                      <a:pt x="78" y="22"/>
                    </a:lnTo>
                    <a:lnTo>
                      <a:pt x="84" y="15"/>
                    </a:lnTo>
                    <a:close/>
                    <a:moveTo>
                      <a:pt x="70" y="28"/>
                    </a:moveTo>
                    <a:lnTo>
                      <a:pt x="68" y="25"/>
                    </a:lnTo>
                    <a:lnTo>
                      <a:pt x="81" y="12"/>
                    </a:lnTo>
                    <a:lnTo>
                      <a:pt x="84" y="15"/>
                    </a:lnTo>
                    <a:lnTo>
                      <a:pt x="70" y="28"/>
                    </a:lnTo>
                    <a:close/>
                    <a:moveTo>
                      <a:pt x="81" y="12"/>
                    </a:moveTo>
                    <a:lnTo>
                      <a:pt x="90" y="22"/>
                    </a:lnTo>
                    <a:lnTo>
                      <a:pt x="81" y="12"/>
                    </a:lnTo>
                    <a:lnTo>
                      <a:pt x="74" y="18"/>
                    </a:lnTo>
                    <a:lnTo>
                      <a:pt x="81" y="12"/>
                    </a:lnTo>
                    <a:close/>
                    <a:moveTo>
                      <a:pt x="68" y="25"/>
                    </a:moveTo>
                    <a:lnTo>
                      <a:pt x="64" y="22"/>
                    </a:lnTo>
                    <a:lnTo>
                      <a:pt x="78" y="8"/>
                    </a:lnTo>
                    <a:lnTo>
                      <a:pt x="81" y="12"/>
                    </a:lnTo>
                    <a:lnTo>
                      <a:pt x="68" y="25"/>
                    </a:lnTo>
                    <a:close/>
                    <a:moveTo>
                      <a:pt x="64" y="22"/>
                    </a:moveTo>
                    <a:lnTo>
                      <a:pt x="64" y="22"/>
                    </a:lnTo>
                    <a:lnTo>
                      <a:pt x="71" y="15"/>
                    </a:lnTo>
                    <a:lnTo>
                      <a:pt x="64" y="22"/>
                    </a:lnTo>
                    <a:close/>
                    <a:moveTo>
                      <a:pt x="64" y="22"/>
                    </a:moveTo>
                    <a:lnTo>
                      <a:pt x="61" y="19"/>
                    </a:lnTo>
                    <a:lnTo>
                      <a:pt x="74" y="5"/>
                    </a:lnTo>
                    <a:lnTo>
                      <a:pt x="78" y="8"/>
                    </a:lnTo>
                    <a:lnTo>
                      <a:pt x="64" y="22"/>
                    </a:lnTo>
                    <a:close/>
                    <a:moveTo>
                      <a:pt x="68" y="3"/>
                    </a:moveTo>
                    <a:lnTo>
                      <a:pt x="72" y="3"/>
                    </a:lnTo>
                    <a:lnTo>
                      <a:pt x="74" y="5"/>
                    </a:lnTo>
                    <a:lnTo>
                      <a:pt x="68" y="12"/>
                    </a:lnTo>
                    <a:lnTo>
                      <a:pt x="68" y="3"/>
                    </a:lnTo>
                    <a:close/>
                    <a:moveTo>
                      <a:pt x="68" y="22"/>
                    </a:moveTo>
                    <a:lnTo>
                      <a:pt x="64" y="22"/>
                    </a:lnTo>
                    <a:lnTo>
                      <a:pt x="64" y="3"/>
                    </a:lnTo>
                    <a:lnTo>
                      <a:pt x="68" y="3"/>
                    </a:lnTo>
                    <a:lnTo>
                      <a:pt x="68" y="22"/>
                    </a:lnTo>
                    <a:close/>
                    <a:moveTo>
                      <a:pt x="64" y="22"/>
                    </a:moveTo>
                    <a:lnTo>
                      <a:pt x="61" y="22"/>
                    </a:lnTo>
                    <a:lnTo>
                      <a:pt x="58" y="19"/>
                    </a:lnTo>
                    <a:lnTo>
                      <a:pt x="64" y="12"/>
                    </a:lnTo>
                    <a:lnTo>
                      <a:pt x="64" y="22"/>
                    </a:lnTo>
                    <a:close/>
                    <a:moveTo>
                      <a:pt x="58" y="19"/>
                    </a:moveTo>
                    <a:lnTo>
                      <a:pt x="54" y="16"/>
                    </a:lnTo>
                    <a:lnTo>
                      <a:pt x="68" y="2"/>
                    </a:lnTo>
                    <a:lnTo>
                      <a:pt x="71" y="5"/>
                    </a:lnTo>
                    <a:lnTo>
                      <a:pt x="58" y="19"/>
                    </a:lnTo>
                    <a:close/>
                    <a:moveTo>
                      <a:pt x="61" y="0"/>
                    </a:moveTo>
                    <a:lnTo>
                      <a:pt x="66" y="0"/>
                    </a:lnTo>
                    <a:lnTo>
                      <a:pt x="68" y="2"/>
                    </a:lnTo>
                    <a:lnTo>
                      <a:pt x="61" y="10"/>
                    </a:lnTo>
                    <a:lnTo>
                      <a:pt x="61" y="0"/>
                    </a:lnTo>
                    <a:close/>
                    <a:moveTo>
                      <a:pt x="61" y="18"/>
                    </a:moveTo>
                    <a:lnTo>
                      <a:pt x="54" y="18"/>
                    </a:lnTo>
                    <a:lnTo>
                      <a:pt x="54" y="0"/>
                    </a:lnTo>
                    <a:lnTo>
                      <a:pt x="61" y="0"/>
                    </a:lnTo>
                    <a:lnTo>
                      <a:pt x="61" y="18"/>
                    </a:lnTo>
                    <a:close/>
                    <a:moveTo>
                      <a:pt x="54" y="18"/>
                    </a:moveTo>
                    <a:lnTo>
                      <a:pt x="52" y="18"/>
                    </a:lnTo>
                    <a:lnTo>
                      <a:pt x="52" y="0"/>
                    </a:lnTo>
                    <a:lnTo>
                      <a:pt x="54" y="0"/>
                    </a:lnTo>
                    <a:lnTo>
                      <a:pt x="54" y="18"/>
                    </a:lnTo>
                    <a:close/>
                    <a:moveTo>
                      <a:pt x="52" y="18"/>
                    </a:moveTo>
                    <a:lnTo>
                      <a:pt x="46" y="18"/>
                    </a:lnTo>
                    <a:lnTo>
                      <a:pt x="46" y="0"/>
                    </a:lnTo>
                    <a:lnTo>
                      <a:pt x="52" y="0"/>
                    </a:lnTo>
                    <a:lnTo>
                      <a:pt x="52" y="18"/>
                    </a:lnTo>
                    <a:close/>
                    <a:moveTo>
                      <a:pt x="46" y="18"/>
                    </a:moveTo>
                    <a:lnTo>
                      <a:pt x="39" y="18"/>
                    </a:lnTo>
                    <a:lnTo>
                      <a:pt x="39" y="0"/>
                    </a:lnTo>
                    <a:lnTo>
                      <a:pt x="46" y="0"/>
                    </a:lnTo>
                    <a:lnTo>
                      <a:pt x="46" y="18"/>
                    </a:lnTo>
                    <a:close/>
                    <a:moveTo>
                      <a:pt x="32" y="2"/>
                    </a:moveTo>
                    <a:lnTo>
                      <a:pt x="35" y="0"/>
                    </a:lnTo>
                    <a:lnTo>
                      <a:pt x="39" y="0"/>
                    </a:lnTo>
                    <a:lnTo>
                      <a:pt x="39" y="10"/>
                    </a:lnTo>
                    <a:lnTo>
                      <a:pt x="32" y="2"/>
                    </a:lnTo>
                    <a:close/>
                    <a:moveTo>
                      <a:pt x="46" y="16"/>
                    </a:moveTo>
                    <a:lnTo>
                      <a:pt x="42" y="19"/>
                    </a:lnTo>
                    <a:lnTo>
                      <a:pt x="29" y="5"/>
                    </a:lnTo>
                    <a:lnTo>
                      <a:pt x="32" y="2"/>
                    </a:lnTo>
                    <a:lnTo>
                      <a:pt x="46" y="16"/>
                    </a:lnTo>
                    <a:close/>
                    <a:moveTo>
                      <a:pt x="42" y="19"/>
                    </a:moveTo>
                    <a:lnTo>
                      <a:pt x="41" y="21"/>
                    </a:lnTo>
                    <a:lnTo>
                      <a:pt x="40" y="21"/>
                    </a:lnTo>
                    <a:lnTo>
                      <a:pt x="36" y="12"/>
                    </a:lnTo>
                    <a:lnTo>
                      <a:pt x="42" y="19"/>
                    </a:lnTo>
                    <a:close/>
                    <a:moveTo>
                      <a:pt x="40" y="21"/>
                    </a:moveTo>
                    <a:lnTo>
                      <a:pt x="34" y="24"/>
                    </a:lnTo>
                    <a:lnTo>
                      <a:pt x="26" y="7"/>
                    </a:lnTo>
                    <a:lnTo>
                      <a:pt x="31" y="4"/>
                    </a:lnTo>
                    <a:lnTo>
                      <a:pt x="40" y="21"/>
                    </a:lnTo>
                    <a:close/>
                    <a:moveTo>
                      <a:pt x="23" y="8"/>
                    </a:moveTo>
                    <a:lnTo>
                      <a:pt x="24" y="7"/>
                    </a:lnTo>
                    <a:lnTo>
                      <a:pt x="26" y="7"/>
                    </a:lnTo>
                    <a:lnTo>
                      <a:pt x="29" y="15"/>
                    </a:lnTo>
                    <a:lnTo>
                      <a:pt x="23" y="8"/>
                    </a:lnTo>
                    <a:close/>
                    <a:moveTo>
                      <a:pt x="36" y="22"/>
                    </a:moveTo>
                    <a:lnTo>
                      <a:pt x="34" y="25"/>
                    </a:lnTo>
                    <a:lnTo>
                      <a:pt x="19" y="12"/>
                    </a:lnTo>
                    <a:lnTo>
                      <a:pt x="23" y="8"/>
                    </a:lnTo>
                    <a:lnTo>
                      <a:pt x="36" y="22"/>
                    </a:lnTo>
                    <a:close/>
                    <a:moveTo>
                      <a:pt x="34" y="25"/>
                    </a:moveTo>
                    <a:lnTo>
                      <a:pt x="32" y="26"/>
                    </a:lnTo>
                    <a:lnTo>
                      <a:pt x="30" y="27"/>
                    </a:lnTo>
                    <a:lnTo>
                      <a:pt x="26" y="18"/>
                    </a:lnTo>
                    <a:lnTo>
                      <a:pt x="34" y="25"/>
                    </a:lnTo>
                    <a:close/>
                    <a:moveTo>
                      <a:pt x="30" y="27"/>
                    </a:moveTo>
                    <a:lnTo>
                      <a:pt x="25" y="30"/>
                    </a:lnTo>
                    <a:lnTo>
                      <a:pt x="16" y="13"/>
                    </a:lnTo>
                    <a:lnTo>
                      <a:pt x="23" y="10"/>
                    </a:lnTo>
                    <a:lnTo>
                      <a:pt x="30" y="27"/>
                    </a:lnTo>
                    <a:close/>
                    <a:moveTo>
                      <a:pt x="14" y="15"/>
                    </a:moveTo>
                    <a:lnTo>
                      <a:pt x="15" y="14"/>
                    </a:lnTo>
                    <a:lnTo>
                      <a:pt x="16" y="13"/>
                    </a:lnTo>
                    <a:lnTo>
                      <a:pt x="20" y="22"/>
                    </a:lnTo>
                    <a:lnTo>
                      <a:pt x="14" y="15"/>
                    </a:lnTo>
                    <a:close/>
                    <a:moveTo>
                      <a:pt x="27" y="28"/>
                    </a:moveTo>
                    <a:lnTo>
                      <a:pt x="24" y="32"/>
                    </a:lnTo>
                    <a:lnTo>
                      <a:pt x="10" y="18"/>
                    </a:lnTo>
                    <a:lnTo>
                      <a:pt x="14" y="15"/>
                    </a:lnTo>
                    <a:lnTo>
                      <a:pt x="27" y="28"/>
                    </a:lnTo>
                    <a:close/>
                    <a:moveTo>
                      <a:pt x="24" y="32"/>
                    </a:moveTo>
                    <a:lnTo>
                      <a:pt x="20" y="35"/>
                    </a:lnTo>
                    <a:lnTo>
                      <a:pt x="7" y="22"/>
                    </a:lnTo>
                    <a:lnTo>
                      <a:pt x="10" y="18"/>
                    </a:lnTo>
                    <a:lnTo>
                      <a:pt x="24" y="32"/>
                    </a:lnTo>
                    <a:close/>
                    <a:moveTo>
                      <a:pt x="4" y="28"/>
                    </a:moveTo>
                    <a:lnTo>
                      <a:pt x="4" y="24"/>
                    </a:lnTo>
                    <a:lnTo>
                      <a:pt x="7" y="22"/>
                    </a:lnTo>
                    <a:lnTo>
                      <a:pt x="14" y="28"/>
                    </a:lnTo>
                    <a:lnTo>
                      <a:pt x="4" y="28"/>
                    </a:lnTo>
                    <a:close/>
                    <a:moveTo>
                      <a:pt x="24" y="28"/>
                    </a:moveTo>
                    <a:lnTo>
                      <a:pt x="24" y="35"/>
                    </a:lnTo>
                    <a:lnTo>
                      <a:pt x="4" y="35"/>
                    </a:lnTo>
                    <a:lnTo>
                      <a:pt x="4" y="28"/>
                    </a:lnTo>
                    <a:lnTo>
                      <a:pt x="24" y="28"/>
                    </a:lnTo>
                    <a:close/>
                    <a:moveTo>
                      <a:pt x="24" y="35"/>
                    </a:moveTo>
                    <a:lnTo>
                      <a:pt x="24" y="38"/>
                    </a:lnTo>
                    <a:lnTo>
                      <a:pt x="20" y="42"/>
                    </a:lnTo>
                    <a:lnTo>
                      <a:pt x="14" y="35"/>
                    </a:lnTo>
                    <a:lnTo>
                      <a:pt x="24" y="35"/>
                    </a:lnTo>
                    <a:close/>
                    <a:moveTo>
                      <a:pt x="20" y="42"/>
                    </a:moveTo>
                    <a:lnTo>
                      <a:pt x="17" y="45"/>
                    </a:lnTo>
                    <a:lnTo>
                      <a:pt x="4" y="30"/>
                    </a:lnTo>
                    <a:lnTo>
                      <a:pt x="7" y="28"/>
                    </a:lnTo>
                    <a:lnTo>
                      <a:pt x="20" y="42"/>
                    </a:lnTo>
                    <a:close/>
                    <a:moveTo>
                      <a:pt x="0" y="38"/>
                    </a:moveTo>
                    <a:lnTo>
                      <a:pt x="0" y="34"/>
                    </a:lnTo>
                    <a:lnTo>
                      <a:pt x="4" y="30"/>
                    </a:lnTo>
                    <a:lnTo>
                      <a:pt x="10" y="38"/>
                    </a:lnTo>
                    <a:lnTo>
                      <a:pt x="0" y="38"/>
                    </a:lnTo>
                    <a:close/>
                    <a:moveTo>
                      <a:pt x="20" y="38"/>
                    </a:moveTo>
                    <a:lnTo>
                      <a:pt x="20" y="40"/>
                    </a:lnTo>
                    <a:lnTo>
                      <a:pt x="0" y="40"/>
                    </a:lnTo>
                    <a:lnTo>
                      <a:pt x="0" y="38"/>
                    </a:lnTo>
                    <a:lnTo>
                      <a:pt x="20" y="38"/>
                    </a:lnTo>
                    <a:close/>
                    <a:moveTo>
                      <a:pt x="20" y="40"/>
                    </a:moveTo>
                    <a:lnTo>
                      <a:pt x="20" y="47"/>
                    </a:lnTo>
                    <a:lnTo>
                      <a:pt x="0" y="47"/>
                    </a:lnTo>
                    <a:lnTo>
                      <a:pt x="0" y="40"/>
                    </a:lnTo>
                    <a:lnTo>
                      <a:pt x="20" y="40"/>
                    </a:lnTo>
                    <a:close/>
                    <a:moveTo>
                      <a:pt x="20" y="47"/>
                    </a:moveTo>
                    <a:lnTo>
                      <a:pt x="20" y="50"/>
                    </a:lnTo>
                    <a:lnTo>
                      <a:pt x="0" y="50"/>
                    </a:lnTo>
                    <a:lnTo>
                      <a:pt x="0" y="47"/>
                    </a:lnTo>
                    <a:lnTo>
                      <a:pt x="20" y="47"/>
                    </a:lnTo>
                    <a:close/>
                    <a:moveTo>
                      <a:pt x="4" y="57"/>
                    </a:moveTo>
                    <a:lnTo>
                      <a:pt x="0" y="55"/>
                    </a:lnTo>
                    <a:lnTo>
                      <a:pt x="0" y="50"/>
                    </a:lnTo>
                    <a:lnTo>
                      <a:pt x="10" y="50"/>
                    </a:lnTo>
                    <a:lnTo>
                      <a:pt x="4" y="57"/>
                    </a:lnTo>
                    <a:close/>
                    <a:moveTo>
                      <a:pt x="17" y="44"/>
                    </a:moveTo>
                    <a:lnTo>
                      <a:pt x="20" y="47"/>
                    </a:lnTo>
                    <a:lnTo>
                      <a:pt x="7" y="60"/>
                    </a:lnTo>
                    <a:lnTo>
                      <a:pt x="4" y="57"/>
                    </a:lnTo>
                    <a:lnTo>
                      <a:pt x="17" y="44"/>
                    </a:lnTo>
                    <a:close/>
                    <a:moveTo>
                      <a:pt x="20" y="47"/>
                    </a:moveTo>
                    <a:lnTo>
                      <a:pt x="10" y="37"/>
                    </a:lnTo>
                    <a:lnTo>
                      <a:pt x="20" y="47"/>
                    </a:lnTo>
                    <a:lnTo>
                      <a:pt x="14" y="54"/>
                    </a:lnTo>
                    <a:lnTo>
                      <a:pt x="20" y="47"/>
                    </a:lnTo>
                    <a:close/>
                    <a:moveTo>
                      <a:pt x="20" y="47"/>
                    </a:moveTo>
                    <a:lnTo>
                      <a:pt x="24" y="50"/>
                    </a:lnTo>
                    <a:lnTo>
                      <a:pt x="10" y="64"/>
                    </a:lnTo>
                    <a:lnTo>
                      <a:pt x="7" y="60"/>
                    </a:lnTo>
                    <a:lnTo>
                      <a:pt x="20" y="47"/>
                    </a:lnTo>
                    <a:close/>
                    <a:moveTo>
                      <a:pt x="10" y="64"/>
                    </a:moveTo>
                    <a:lnTo>
                      <a:pt x="10" y="64"/>
                    </a:lnTo>
                    <a:lnTo>
                      <a:pt x="17" y="57"/>
                    </a:lnTo>
                    <a:lnTo>
                      <a:pt x="10" y="64"/>
                    </a:lnTo>
                    <a:close/>
                    <a:moveTo>
                      <a:pt x="24" y="50"/>
                    </a:moveTo>
                    <a:lnTo>
                      <a:pt x="27" y="54"/>
                    </a:lnTo>
                    <a:lnTo>
                      <a:pt x="14" y="67"/>
                    </a:lnTo>
                    <a:lnTo>
                      <a:pt x="10" y="64"/>
                    </a:lnTo>
                    <a:lnTo>
                      <a:pt x="24" y="50"/>
                    </a:lnTo>
                    <a:close/>
                    <a:moveTo>
                      <a:pt x="27" y="54"/>
                    </a:moveTo>
                    <a:lnTo>
                      <a:pt x="36" y="62"/>
                    </a:lnTo>
                    <a:lnTo>
                      <a:pt x="27" y="54"/>
                    </a:lnTo>
                    <a:lnTo>
                      <a:pt x="20" y="60"/>
                    </a:lnTo>
                    <a:lnTo>
                      <a:pt x="27" y="54"/>
                    </a:lnTo>
                    <a:close/>
                    <a:moveTo>
                      <a:pt x="27" y="54"/>
                    </a:moveTo>
                    <a:lnTo>
                      <a:pt x="30" y="56"/>
                    </a:lnTo>
                    <a:lnTo>
                      <a:pt x="16" y="70"/>
                    </a:lnTo>
                    <a:lnTo>
                      <a:pt x="14" y="67"/>
                    </a:lnTo>
                    <a:lnTo>
                      <a:pt x="27" y="54"/>
                    </a:lnTo>
                    <a:close/>
                    <a:moveTo>
                      <a:pt x="24" y="72"/>
                    </a:moveTo>
                    <a:lnTo>
                      <a:pt x="19" y="72"/>
                    </a:lnTo>
                    <a:lnTo>
                      <a:pt x="16" y="70"/>
                    </a:lnTo>
                    <a:lnTo>
                      <a:pt x="24" y="64"/>
                    </a:lnTo>
                    <a:lnTo>
                      <a:pt x="24" y="72"/>
                    </a:lnTo>
                    <a:close/>
                    <a:moveTo>
                      <a:pt x="24" y="54"/>
                    </a:moveTo>
                    <a:lnTo>
                      <a:pt x="26" y="54"/>
                    </a:lnTo>
                    <a:lnTo>
                      <a:pt x="26" y="72"/>
                    </a:lnTo>
                    <a:lnTo>
                      <a:pt x="24" y="72"/>
                    </a:lnTo>
                    <a:lnTo>
                      <a:pt x="24" y="54"/>
                    </a:lnTo>
                    <a:close/>
                    <a:moveTo>
                      <a:pt x="26" y="54"/>
                    </a:moveTo>
                    <a:lnTo>
                      <a:pt x="29" y="54"/>
                    </a:lnTo>
                    <a:lnTo>
                      <a:pt x="30" y="55"/>
                    </a:lnTo>
                    <a:lnTo>
                      <a:pt x="26" y="64"/>
                    </a:lnTo>
                    <a:lnTo>
                      <a:pt x="26" y="54"/>
                    </a:lnTo>
                    <a:close/>
                    <a:moveTo>
                      <a:pt x="30" y="55"/>
                    </a:moveTo>
                    <a:lnTo>
                      <a:pt x="37" y="58"/>
                    </a:lnTo>
                    <a:lnTo>
                      <a:pt x="28" y="75"/>
                    </a:lnTo>
                    <a:lnTo>
                      <a:pt x="23" y="71"/>
                    </a:lnTo>
                    <a:lnTo>
                      <a:pt x="30" y="55"/>
                    </a:lnTo>
                    <a:close/>
                    <a:moveTo>
                      <a:pt x="32" y="76"/>
                    </a:moveTo>
                    <a:lnTo>
                      <a:pt x="30" y="76"/>
                    </a:lnTo>
                    <a:lnTo>
                      <a:pt x="28" y="75"/>
                    </a:lnTo>
                    <a:lnTo>
                      <a:pt x="32" y="66"/>
                    </a:lnTo>
                    <a:lnTo>
                      <a:pt x="32" y="76"/>
                    </a:lnTo>
                    <a:close/>
                    <a:moveTo>
                      <a:pt x="32" y="57"/>
                    </a:moveTo>
                    <a:lnTo>
                      <a:pt x="36" y="57"/>
                    </a:lnTo>
                    <a:lnTo>
                      <a:pt x="36" y="76"/>
                    </a:lnTo>
                    <a:lnTo>
                      <a:pt x="32" y="76"/>
                    </a:lnTo>
                    <a:lnTo>
                      <a:pt x="32" y="57"/>
                    </a:lnTo>
                    <a:close/>
                    <a:moveTo>
                      <a:pt x="36" y="57"/>
                    </a:moveTo>
                    <a:lnTo>
                      <a:pt x="42" y="57"/>
                    </a:lnTo>
                    <a:lnTo>
                      <a:pt x="42" y="76"/>
                    </a:lnTo>
                    <a:lnTo>
                      <a:pt x="36" y="76"/>
                    </a:lnTo>
                    <a:lnTo>
                      <a:pt x="36" y="57"/>
                    </a:lnTo>
                    <a:close/>
                    <a:moveTo>
                      <a:pt x="49" y="73"/>
                    </a:moveTo>
                    <a:lnTo>
                      <a:pt x="46" y="76"/>
                    </a:lnTo>
                    <a:lnTo>
                      <a:pt x="42" y="76"/>
                    </a:lnTo>
                    <a:lnTo>
                      <a:pt x="42" y="66"/>
                    </a:lnTo>
                    <a:lnTo>
                      <a:pt x="49" y="73"/>
                    </a:lnTo>
                    <a:close/>
                    <a:moveTo>
                      <a:pt x="36" y="59"/>
                    </a:moveTo>
                    <a:lnTo>
                      <a:pt x="39" y="56"/>
                    </a:lnTo>
                    <a:lnTo>
                      <a:pt x="52" y="70"/>
                    </a:lnTo>
                    <a:lnTo>
                      <a:pt x="49" y="73"/>
                    </a:lnTo>
                    <a:lnTo>
                      <a:pt x="36" y="59"/>
                    </a:lnTo>
                    <a:close/>
                    <a:moveTo>
                      <a:pt x="39" y="56"/>
                    </a:moveTo>
                    <a:lnTo>
                      <a:pt x="41" y="54"/>
                    </a:lnTo>
                    <a:lnTo>
                      <a:pt x="46" y="54"/>
                    </a:lnTo>
                    <a:lnTo>
                      <a:pt x="46" y="64"/>
                    </a:lnTo>
                    <a:lnTo>
                      <a:pt x="39" y="56"/>
                    </a:lnTo>
                    <a:close/>
                    <a:moveTo>
                      <a:pt x="46" y="54"/>
                    </a:moveTo>
                    <a:lnTo>
                      <a:pt x="52" y="54"/>
                    </a:lnTo>
                    <a:lnTo>
                      <a:pt x="52" y="72"/>
                    </a:lnTo>
                    <a:lnTo>
                      <a:pt x="46" y="72"/>
                    </a:lnTo>
                    <a:lnTo>
                      <a:pt x="46" y="54"/>
                    </a:lnTo>
                    <a:close/>
                    <a:moveTo>
                      <a:pt x="56" y="71"/>
                    </a:moveTo>
                    <a:lnTo>
                      <a:pt x="54" y="72"/>
                    </a:lnTo>
                    <a:lnTo>
                      <a:pt x="52" y="72"/>
                    </a:lnTo>
                    <a:lnTo>
                      <a:pt x="52" y="64"/>
                    </a:lnTo>
                    <a:lnTo>
                      <a:pt x="56" y="71"/>
                    </a:lnTo>
                    <a:close/>
                    <a:moveTo>
                      <a:pt x="48" y="55"/>
                    </a:moveTo>
                    <a:lnTo>
                      <a:pt x="53" y="51"/>
                    </a:lnTo>
                    <a:lnTo>
                      <a:pt x="62" y="68"/>
                    </a:lnTo>
                    <a:lnTo>
                      <a:pt x="56" y="71"/>
                    </a:lnTo>
                    <a:lnTo>
                      <a:pt x="48"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46" name="Freeform 433">
                <a:extLst>
                  <a:ext uri="{FF2B5EF4-FFF2-40B4-BE49-F238E27FC236}">
                    <a16:creationId xmlns:a16="http://schemas.microsoft.com/office/drawing/2014/main" id="{AFBD0626-F652-4EEC-868B-2B3BCA407AC1}"/>
                  </a:ext>
                </a:extLst>
              </p:cNvPr>
              <p:cNvSpPr>
                <a:spLocks/>
              </p:cNvSpPr>
              <p:nvPr/>
            </p:nvSpPr>
            <p:spPr bwMode="auto">
              <a:xfrm>
                <a:off x="3132" y="3037"/>
                <a:ext cx="17" cy="14"/>
              </a:xfrm>
              <a:custGeom>
                <a:avLst/>
                <a:gdLst>
                  <a:gd name="T0" fmla="*/ 12 w 66"/>
                  <a:gd name="T1" fmla="*/ 12 h 58"/>
                  <a:gd name="T2" fmla="*/ 13 w 66"/>
                  <a:gd name="T3" fmla="*/ 12 h 58"/>
                  <a:gd name="T4" fmla="*/ 14 w 66"/>
                  <a:gd name="T5" fmla="*/ 11 h 58"/>
                  <a:gd name="T6" fmla="*/ 15 w 66"/>
                  <a:gd name="T7" fmla="*/ 10 h 58"/>
                  <a:gd name="T8" fmla="*/ 16 w 66"/>
                  <a:gd name="T9" fmla="*/ 9 h 58"/>
                  <a:gd name="T10" fmla="*/ 17 w 66"/>
                  <a:gd name="T11" fmla="*/ 8 h 58"/>
                  <a:gd name="T12" fmla="*/ 17 w 66"/>
                  <a:gd name="T13" fmla="*/ 7 h 58"/>
                  <a:gd name="T14" fmla="*/ 17 w 66"/>
                  <a:gd name="T15" fmla="*/ 5 h 58"/>
                  <a:gd name="T16" fmla="*/ 17 w 66"/>
                  <a:gd name="T17" fmla="*/ 5 h 58"/>
                  <a:gd name="T18" fmla="*/ 17 w 66"/>
                  <a:gd name="T19" fmla="*/ 4 h 58"/>
                  <a:gd name="T20" fmla="*/ 16 w 66"/>
                  <a:gd name="T21" fmla="*/ 3 h 58"/>
                  <a:gd name="T22" fmla="*/ 16 w 66"/>
                  <a:gd name="T23" fmla="*/ 2 h 58"/>
                  <a:gd name="T24" fmla="*/ 15 w 66"/>
                  <a:gd name="T25" fmla="*/ 2 h 58"/>
                  <a:gd name="T26" fmla="*/ 14 w 66"/>
                  <a:gd name="T27" fmla="*/ 1 h 58"/>
                  <a:gd name="T28" fmla="*/ 13 w 66"/>
                  <a:gd name="T29" fmla="*/ 0 h 58"/>
                  <a:gd name="T30" fmla="*/ 12 w 66"/>
                  <a:gd name="T31" fmla="*/ 0 h 58"/>
                  <a:gd name="T32" fmla="*/ 10 w 66"/>
                  <a:gd name="T33" fmla="*/ 0 h 58"/>
                  <a:gd name="T34" fmla="*/ 10 w 66"/>
                  <a:gd name="T35" fmla="*/ 0 h 58"/>
                  <a:gd name="T36" fmla="*/ 8 w 66"/>
                  <a:gd name="T37" fmla="*/ 1 h 58"/>
                  <a:gd name="T38" fmla="*/ 6 w 66"/>
                  <a:gd name="T39" fmla="*/ 1 h 58"/>
                  <a:gd name="T40" fmla="*/ 6 w 66"/>
                  <a:gd name="T41" fmla="*/ 2 h 58"/>
                  <a:gd name="T42" fmla="*/ 4 w 66"/>
                  <a:gd name="T43" fmla="*/ 2 h 58"/>
                  <a:gd name="T44" fmla="*/ 3 w 66"/>
                  <a:gd name="T45" fmla="*/ 3 h 58"/>
                  <a:gd name="T46" fmla="*/ 2 w 66"/>
                  <a:gd name="T47" fmla="*/ 4 h 58"/>
                  <a:gd name="T48" fmla="*/ 1 w 66"/>
                  <a:gd name="T49" fmla="*/ 5 h 58"/>
                  <a:gd name="T50" fmla="*/ 1 w 66"/>
                  <a:gd name="T51" fmla="*/ 6 h 58"/>
                  <a:gd name="T52" fmla="*/ 1 w 66"/>
                  <a:gd name="T53" fmla="*/ 7 h 58"/>
                  <a:gd name="T54" fmla="*/ 0 w 66"/>
                  <a:gd name="T55" fmla="*/ 9 h 58"/>
                  <a:gd name="T56" fmla="*/ 0 w 66"/>
                  <a:gd name="T57" fmla="*/ 9 h 58"/>
                  <a:gd name="T58" fmla="*/ 1 w 66"/>
                  <a:gd name="T59" fmla="*/ 10 h 58"/>
                  <a:gd name="T60" fmla="*/ 1 w 66"/>
                  <a:gd name="T61" fmla="*/ 12 h 58"/>
                  <a:gd name="T62" fmla="*/ 1 w 66"/>
                  <a:gd name="T63" fmla="*/ 12 h 58"/>
                  <a:gd name="T64" fmla="*/ 2 w 66"/>
                  <a:gd name="T65" fmla="*/ 13 h 58"/>
                  <a:gd name="T66" fmla="*/ 3 w 66"/>
                  <a:gd name="T67" fmla="*/ 13 h 58"/>
                  <a:gd name="T68" fmla="*/ 5 w 66"/>
                  <a:gd name="T69" fmla="*/ 14 h 58"/>
                  <a:gd name="T70" fmla="*/ 6 w 66"/>
                  <a:gd name="T71" fmla="*/ 14 h 58"/>
                  <a:gd name="T72" fmla="*/ 6 w 66"/>
                  <a:gd name="T73" fmla="*/ 14 h 58"/>
                  <a:gd name="T74" fmla="*/ 8 w 66"/>
                  <a:gd name="T75" fmla="*/ 14 h 58"/>
                  <a:gd name="T76" fmla="*/ 10 w 66"/>
                  <a:gd name="T77" fmla="*/ 14 h 58"/>
                  <a:gd name="T78" fmla="*/ 10 w 66"/>
                  <a:gd name="T79" fmla="*/ 13 h 58"/>
                  <a:gd name="T80" fmla="*/ 12 w 66"/>
                  <a:gd name="T81" fmla="*/ 12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8"/>
                  <a:gd name="T125" fmla="*/ 66 w 66"/>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8">
                    <a:moveTo>
                      <a:pt x="47" y="51"/>
                    </a:moveTo>
                    <a:lnTo>
                      <a:pt x="50" y="48"/>
                    </a:lnTo>
                    <a:lnTo>
                      <a:pt x="56" y="46"/>
                    </a:lnTo>
                    <a:lnTo>
                      <a:pt x="59" y="42"/>
                    </a:lnTo>
                    <a:lnTo>
                      <a:pt x="63" y="39"/>
                    </a:lnTo>
                    <a:lnTo>
                      <a:pt x="66" y="32"/>
                    </a:lnTo>
                    <a:lnTo>
                      <a:pt x="66" y="29"/>
                    </a:lnTo>
                    <a:lnTo>
                      <a:pt x="66" y="22"/>
                    </a:lnTo>
                    <a:lnTo>
                      <a:pt x="66" y="19"/>
                    </a:lnTo>
                    <a:lnTo>
                      <a:pt x="66" y="17"/>
                    </a:lnTo>
                    <a:lnTo>
                      <a:pt x="63" y="14"/>
                    </a:lnTo>
                    <a:lnTo>
                      <a:pt x="63" y="7"/>
                    </a:lnTo>
                    <a:lnTo>
                      <a:pt x="59" y="7"/>
                    </a:lnTo>
                    <a:lnTo>
                      <a:pt x="54" y="4"/>
                    </a:lnTo>
                    <a:lnTo>
                      <a:pt x="50" y="0"/>
                    </a:lnTo>
                    <a:lnTo>
                      <a:pt x="47" y="0"/>
                    </a:lnTo>
                    <a:lnTo>
                      <a:pt x="40" y="0"/>
                    </a:lnTo>
                    <a:lnTo>
                      <a:pt x="37" y="0"/>
                    </a:lnTo>
                    <a:lnTo>
                      <a:pt x="31" y="4"/>
                    </a:lnTo>
                    <a:lnTo>
                      <a:pt x="25" y="4"/>
                    </a:lnTo>
                    <a:lnTo>
                      <a:pt x="22" y="7"/>
                    </a:lnTo>
                    <a:lnTo>
                      <a:pt x="15" y="10"/>
                    </a:lnTo>
                    <a:lnTo>
                      <a:pt x="12" y="14"/>
                    </a:lnTo>
                    <a:lnTo>
                      <a:pt x="8" y="17"/>
                    </a:lnTo>
                    <a:lnTo>
                      <a:pt x="5" y="22"/>
                    </a:lnTo>
                    <a:lnTo>
                      <a:pt x="2" y="26"/>
                    </a:lnTo>
                    <a:lnTo>
                      <a:pt x="2" y="29"/>
                    </a:lnTo>
                    <a:lnTo>
                      <a:pt x="0" y="36"/>
                    </a:lnTo>
                    <a:lnTo>
                      <a:pt x="0" y="39"/>
                    </a:lnTo>
                    <a:lnTo>
                      <a:pt x="2" y="42"/>
                    </a:lnTo>
                    <a:lnTo>
                      <a:pt x="2" y="48"/>
                    </a:lnTo>
                    <a:lnTo>
                      <a:pt x="5" y="51"/>
                    </a:lnTo>
                    <a:lnTo>
                      <a:pt x="8" y="54"/>
                    </a:lnTo>
                    <a:lnTo>
                      <a:pt x="12" y="54"/>
                    </a:lnTo>
                    <a:lnTo>
                      <a:pt x="18" y="58"/>
                    </a:lnTo>
                    <a:lnTo>
                      <a:pt x="22" y="58"/>
                    </a:lnTo>
                    <a:lnTo>
                      <a:pt x="25" y="58"/>
                    </a:lnTo>
                    <a:lnTo>
                      <a:pt x="31" y="58"/>
                    </a:lnTo>
                    <a:lnTo>
                      <a:pt x="37" y="58"/>
                    </a:lnTo>
                    <a:lnTo>
                      <a:pt x="40"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47" name="Freeform 434">
                <a:extLst>
                  <a:ext uri="{FF2B5EF4-FFF2-40B4-BE49-F238E27FC236}">
                    <a16:creationId xmlns:a16="http://schemas.microsoft.com/office/drawing/2014/main" id="{CD9FBA07-6ADA-439A-97BA-8350A0A8E524}"/>
                  </a:ext>
                </a:extLst>
              </p:cNvPr>
              <p:cNvSpPr>
                <a:spLocks noEditPoints="1"/>
              </p:cNvSpPr>
              <p:nvPr/>
            </p:nvSpPr>
            <p:spPr bwMode="auto">
              <a:xfrm>
                <a:off x="3130" y="3034"/>
                <a:ext cx="21" cy="19"/>
              </a:xfrm>
              <a:custGeom>
                <a:avLst/>
                <a:gdLst>
                  <a:gd name="T0" fmla="*/ 13 w 86"/>
                  <a:gd name="T1" fmla="*/ 12 h 77"/>
                  <a:gd name="T2" fmla="*/ 15 w 86"/>
                  <a:gd name="T3" fmla="*/ 11 h 77"/>
                  <a:gd name="T4" fmla="*/ 17 w 86"/>
                  <a:gd name="T5" fmla="*/ 15 h 77"/>
                  <a:gd name="T6" fmla="*/ 18 w 86"/>
                  <a:gd name="T7" fmla="*/ 15 h 77"/>
                  <a:gd name="T8" fmla="*/ 15 w 86"/>
                  <a:gd name="T9" fmla="*/ 11 h 77"/>
                  <a:gd name="T10" fmla="*/ 20 w 86"/>
                  <a:gd name="T11" fmla="*/ 13 h 77"/>
                  <a:gd name="T12" fmla="*/ 16 w 86"/>
                  <a:gd name="T13" fmla="*/ 9 h 77"/>
                  <a:gd name="T14" fmla="*/ 21 w 86"/>
                  <a:gd name="T15" fmla="*/ 11 h 77"/>
                  <a:gd name="T16" fmla="*/ 21 w 86"/>
                  <a:gd name="T17" fmla="*/ 10 h 77"/>
                  <a:gd name="T18" fmla="*/ 16 w 86"/>
                  <a:gd name="T19" fmla="*/ 9 h 77"/>
                  <a:gd name="T20" fmla="*/ 16 w 86"/>
                  <a:gd name="T21" fmla="*/ 7 h 77"/>
                  <a:gd name="T22" fmla="*/ 21 w 86"/>
                  <a:gd name="T23" fmla="*/ 5 h 77"/>
                  <a:gd name="T24" fmla="*/ 19 w 86"/>
                  <a:gd name="T25" fmla="*/ 4 h 77"/>
                  <a:gd name="T26" fmla="*/ 18 w 86"/>
                  <a:gd name="T27" fmla="*/ 6 h 77"/>
                  <a:gd name="T28" fmla="*/ 16 w 86"/>
                  <a:gd name="T29" fmla="*/ 6 h 77"/>
                  <a:gd name="T30" fmla="*/ 18 w 86"/>
                  <a:gd name="T31" fmla="*/ 6 h 77"/>
                  <a:gd name="T32" fmla="*/ 16 w 86"/>
                  <a:gd name="T33" fmla="*/ 6 h 77"/>
                  <a:gd name="T34" fmla="*/ 16 w 86"/>
                  <a:gd name="T35" fmla="*/ 1 h 77"/>
                  <a:gd name="T36" fmla="*/ 16 w 86"/>
                  <a:gd name="T37" fmla="*/ 3 h 77"/>
                  <a:gd name="T38" fmla="*/ 14 w 86"/>
                  <a:gd name="T39" fmla="*/ 5 h 77"/>
                  <a:gd name="T40" fmla="*/ 15 w 86"/>
                  <a:gd name="T41" fmla="*/ 5 h 77"/>
                  <a:gd name="T42" fmla="*/ 12 w 86"/>
                  <a:gd name="T43" fmla="*/ 5 h 77"/>
                  <a:gd name="T44" fmla="*/ 11 w 86"/>
                  <a:gd name="T45" fmla="*/ 0 h 77"/>
                  <a:gd name="T46" fmla="*/ 11 w 86"/>
                  <a:gd name="T47" fmla="*/ 2 h 77"/>
                  <a:gd name="T48" fmla="*/ 13 w 86"/>
                  <a:gd name="T49" fmla="*/ 4 h 77"/>
                  <a:gd name="T50" fmla="*/ 10 w 86"/>
                  <a:gd name="T51" fmla="*/ 6 h 77"/>
                  <a:gd name="T52" fmla="*/ 8 w 86"/>
                  <a:gd name="T53" fmla="*/ 1 h 77"/>
                  <a:gd name="T54" fmla="*/ 6 w 86"/>
                  <a:gd name="T55" fmla="*/ 2 h 77"/>
                  <a:gd name="T56" fmla="*/ 8 w 86"/>
                  <a:gd name="T57" fmla="*/ 4 h 77"/>
                  <a:gd name="T58" fmla="*/ 9 w 86"/>
                  <a:gd name="T59" fmla="*/ 6 h 77"/>
                  <a:gd name="T60" fmla="*/ 8 w 86"/>
                  <a:gd name="T61" fmla="*/ 6 h 77"/>
                  <a:gd name="T62" fmla="*/ 5 w 86"/>
                  <a:gd name="T63" fmla="*/ 9 h 77"/>
                  <a:gd name="T64" fmla="*/ 3 w 86"/>
                  <a:gd name="T65" fmla="*/ 4 h 77"/>
                  <a:gd name="T66" fmla="*/ 4 w 86"/>
                  <a:gd name="T67" fmla="*/ 6 h 77"/>
                  <a:gd name="T68" fmla="*/ 7 w 86"/>
                  <a:gd name="T69" fmla="*/ 7 h 77"/>
                  <a:gd name="T70" fmla="*/ 5 w 86"/>
                  <a:gd name="T71" fmla="*/ 9 h 77"/>
                  <a:gd name="T72" fmla="*/ 1 w 86"/>
                  <a:gd name="T73" fmla="*/ 8 h 77"/>
                  <a:gd name="T74" fmla="*/ 1 w 86"/>
                  <a:gd name="T75" fmla="*/ 9 h 77"/>
                  <a:gd name="T76" fmla="*/ 3 w 86"/>
                  <a:gd name="T77" fmla="*/ 9 h 77"/>
                  <a:gd name="T78" fmla="*/ 5 w 86"/>
                  <a:gd name="T79" fmla="*/ 10 h 77"/>
                  <a:gd name="T80" fmla="*/ 4 w 86"/>
                  <a:gd name="T81" fmla="*/ 11 h 77"/>
                  <a:gd name="T82" fmla="*/ 0 w 86"/>
                  <a:gd name="T83" fmla="*/ 13 h 77"/>
                  <a:gd name="T84" fmla="*/ 1 w 86"/>
                  <a:gd name="T85" fmla="*/ 14 h 77"/>
                  <a:gd name="T86" fmla="*/ 3 w 86"/>
                  <a:gd name="T87" fmla="*/ 13 h 77"/>
                  <a:gd name="T88" fmla="*/ 5 w 86"/>
                  <a:gd name="T89" fmla="*/ 13 h 77"/>
                  <a:gd name="T90" fmla="*/ 5 w 86"/>
                  <a:gd name="T91" fmla="*/ 12 h 77"/>
                  <a:gd name="T92" fmla="*/ 6 w 86"/>
                  <a:gd name="T93" fmla="*/ 14 h 77"/>
                  <a:gd name="T94" fmla="*/ 3 w 86"/>
                  <a:gd name="T95" fmla="*/ 17 h 77"/>
                  <a:gd name="T96" fmla="*/ 4 w 86"/>
                  <a:gd name="T97" fmla="*/ 18 h 77"/>
                  <a:gd name="T98" fmla="*/ 5 w 86"/>
                  <a:gd name="T99" fmla="*/ 14 h 77"/>
                  <a:gd name="T100" fmla="*/ 7 w 86"/>
                  <a:gd name="T101" fmla="*/ 19 h 77"/>
                  <a:gd name="T102" fmla="*/ 8 w 86"/>
                  <a:gd name="T103" fmla="*/ 14 h 77"/>
                  <a:gd name="T104" fmla="*/ 9 w 86"/>
                  <a:gd name="T105" fmla="*/ 19 h 77"/>
                  <a:gd name="T106" fmla="*/ 9 w 86"/>
                  <a:gd name="T107" fmla="*/ 19 h 77"/>
                  <a:gd name="T108" fmla="*/ 10 w 86"/>
                  <a:gd name="T109" fmla="*/ 14 h 77"/>
                  <a:gd name="T110" fmla="*/ 10 w 86"/>
                  <a:gd name="T111" fmla="*/ 15 h 77"/>
                  <a:gd name="T112" fmla="*/ 11 w 86"/>
                  <a:gd name="T113" fmla="*/ 14 h 77"/>
                  <a:gd name="T114" fmla="*/ 15 w 86"/>
                  <a:gd name="T115" fmla="*/ 17 h 7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7"/>
                  <a:gd name="T176" fmla="*/ 86 w 86"/>
                  <a:gd name="T177" fmla="*/ 77 h 7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7">
                    <a:moveTo>
                      <a:pt x="50" y="53"/>
                    </a:moveTo>
                    <a:lnTo>
                      <a:pt x="54" y="50"/>
                    </a:lnTo>
                    <a:lnTo>
                      <a:pt x="67" y="64"/>
                    </a:lnTo>
                    <a:lnTo>
                      <a:pt x="64" y="67"/>
                    </a:lnTo>
                    <a:lnTo>
                      <a:pt x="50" y="53"/>
                    </a:lnTo>
                    <a:close/>
                    <a:moveTo>
                      <a:pt x="54" y="50"/>
                    </a:moveTo>
                    <a:lnTo>
                      <a:pt x="55" y="49"/>
                    </a:lnTo>
                    <a:lnTo>
                      <a:pt x="56" y="49"/>
                    </a:lnTo>
                    <a:lnTo>
                      <a:pt x="60" y="57"/>
                    </a:lnTo>
                    <a:lnTo>
                      <a:pt x="54" y="50"/>
                    </a:lnTo>
                    <a:close/>
                    <a:moveTo>
                      <a:pt x="56" y="49"/>
                    </a:moveTo>
                    <a:lnTo>
                      <a:pt x="63" y="46"/>
                    </a:lnTo>
                    <a:lnTo>
                      <a:pt x="70" y="62"/>
                    </a:lnTo>
                    <a:lnTo>
                      <a:pt x="65" y="66"/>
                    </a:lnTo>
                    <a:lnTo>
                      <a:pt x="56" y="49"/>
                    </a:lnTo>
                    <a:close/>
                    <a:moveTo>
                      <a:pt x="74" y="61"/>
                    </a:moveTo>
                    <a:lnTo>
                      <a:pt x="73" y="62"/>
                    </a:lnTo>
                    <a:lnTo>
                      <a:pt x="70" y="62"/>
                    </a:lnTo>
                    <a:lnTo>
                      <a:pt x="66" y="55"/>
                    </a:lnTo>
                    <a:lnTo>
                      <a:pt x="74" y="61"/>
                    </a:lnTo>
                    <a:close/>
                    <a:moveTo>
                      <a:pt x="59" y="47"/>
                    </a:moveTo>
                    <a:lnTo>
                      <a:pt x="63" y="45"/>
                    </a:lnTo>
                    <a:lnTo>
                      <a:pt x="76" y="58"/>
                    </a:lnTo>
                    <a:lnTo>
                      <a:pt x="74" y="61"/>
                    </a:lnTo>
                    <a:lnTo>
                      <a:pt x="59" y="47"/>
                    </a:lnTo>
                    <a:close/>
                    <a:moveTo>
                      <a:pt x="63" y="45"/>
                    </a:moveTo>
                    <a:lnTo>
                      <a:pt x="63" y="45"/>
                    </a:lnTo>
                    <a:lnTo>
                      <a:pt x="69" y="51"/>
                    </a:lnTo>
                    <a:lnTo>
                      <a:pt x="63" y="45"/>
                    </a:lnTo>
                    <a:close/>
                    <a:moveTo>
                      <a:pt x="63" y="45"/>
                    </a:moveTo>
                    <a:lnTo>
                      <a:pt x="66" y="41"/>
                    </a:lnTo>
                    <a:lnTo>
                      <a:pt x="79" y="55"/>
                    </a:lnTo>
                    <a:lnTo>
                      <a:pt x="76" y="58"/>
                    </a:lnTo>
                    <a:lnTo>
                      <a:pt x="63" y="45"/>
                    </a:lnTo>
                    <a:close/>
                    <a:moveTo>
                      <a:pt x="81" y="52"/>
                    </a:moveTo>
                    <a:lnTo>
                      <a:pt x="80" y="53"/>
                    </a:lnTo>
                    <a:lnTo>
                      <a:pt x="79" y="55"/>
                    </a:lnTo>
                    <a:lnTo>
                      <a:pt x="73" y="48"/>
                    </a:lnTo>
                    <a:lnTo>
                      <a:pt x="81" y="52"/>
                    </a:lnTo>
                    <a:close/>
                    <a:moveTo>
                      <a:pt x="65" y="43"/>
                    </a:moveTo>
                    <a:lnTo>
                      <a:pt x="67" y="37"/>
                    </a:lnTo>
                    <a:lnTo>
                      <a:pt x="85" y="46"/>
                    </a:lnTo>
                    <a:lnTo>
                      <a:pt x="81" y="52"/>
                    </a:lnTo>
                    <a:lnTo>
                      <a:pt x="65" y="43"/>
                    </a:lnTo>
                    <a:close/>
                    <a:moveTo>
                      <a:pt x="86" y="41"/>
                    </a:moveTo>
                    <a:lnTo>
                      <a:pt x="86" y="43"/>
                    </a:lnTo>
                    <a:lnTo>
                      <a:pt x="85" y="46"/>
                    </a:lnTo>
                    <a:lnTo>
                      <a:pt x="76" y="41"/>
                    </a:lnTo>
                    <a:lnTo>
                      <a:pt x="86" y="41"/>
                    </a:lnTo>
                    <a:close/>
                    <a:moveTo>
                      <a:pt x="66" y="41"/>
                    </a:moveTo>
                    <a:lnTo>
                      <a:pt x="66" y="38"/>
                    </a:lnTo>
                    <a:lnTo>
                      <a:pt x="86" y="38"/>
                    </a:lnTo>
                    <a:lnTo>
                      <a:pt x="86" y="41"/>
                    </a:lnTo>
                    <a:lnTo>
                      <a:pt x="66" y="41"/>
                    </a:lnTo>
                    <a:close/>
                    <a:moveTo>
                      <a:pt x="66" y="38"/>
                    </a:moveTo>
                    <a:lnTo>
                      <a:pt x="66" y="31"/>
                    </a:lnTo>
                    <a:lnTo>
                      <a:pt x="86" y="31"/>
                    </a:lnTo>
                    <a:lnTo>
                      <a:pt x="86" y="38"/>
                    </a:lnTo>
                    <a:lnTo>
                      <a:pt x="66" y="38"/>
                    </a:lnTo>
                    <a:close/>
                    <a:moveTo>
                      <a:pt x="66" y="31"/>
                    </a:moveTo>
                    <a:lnTo>
                      <a:pt x="66" y="28"/>
                    </a:lnTo>
                    <a:lnTo>
                      <a:pt x="86" y="28"/>
                    </a:lnTo>
                    <a:lnTo>
                      <a:pt x="86" y="31"/>
                    </a:lnTo>
                    <a:lnTo>
                      <a:pt x="66" y="31"/>
                    </a:lnTo>
                    <a:close/>
                    <a:moveTo>
                      <a:pt x="66" y="28"/>
                    </a:moveTo>
                    <a:lnTo>
                      <a:pt x="66" y="26"/>
                    </a:lnTo>
                    <a:lnTo>
                      <a:pt x="86" y="26"/>
                    </a:lnTo>
                    <a:lnTo>
                      <a:pt x="86" y="28"/>
                    </a:lnTo>
                    <a:lnTo>
                      <a:pt x="66" y="28"/>
                    </a:lnTo>
                    <a:close/>
                    <a:moveTo>
                      <a:pt x="82" y="18"/>
                    </a:moveTo>
                    <a:lnTo>
                      <a:pt x="86" y="21"/>
                    </a:lnTo>
                    <a:lnTo>
                      <a:pt x="86" y="26"/>
                    </a:lnTo>
                    <a:lnTo>
                      <a:pt x="76" y="26"/>
                    </a:lnTo>
                    <a:lnTo>
                      <a:pt x="82" y="18"/>
                    </a:lnTo>
                    <a:close/>
                    <a:moveTo>
                      <a:pt x="69" y="32"/>
                    </a:moveTo>
                    <a:lnTo>
                      <a:pt x="66" y="29"/>
                    </a:lnTo>
                    <a:lnTo>
                      <a:pt x="79" y="16"/>
                    </a:lnTo>
                    <a:lnTo>
                      <a:pt x="82" y="18"/>
                    </a:lnTo>
                    <a:lnTo>
                      <a:pt x="69" y="32"/>
                    </a:lnTo>
                    <a:close/>
                    <a:moveTo>
                      <a:pt x="66" y="29"/>
                    </a:moveTo>
                    <a:lnTo>
                      <a:pt x="64" y="26"/>
                    </a:lnTo>
                    <a:lnTo>
                      <a:pt x="64" y="23"/>
                    </a:lnTo>
                    <a:lnTo>
                      <a:pt x="73" y="23"/>
                    </a:lnTo>
                    <a:lnTo>
                      <a:pt x="66" y="29"/>
                    </a:lnTo>
                    <a:close/>
                    <a:moveTo>
                      <a:pt x="64" y="23"/>
                    </a:moveTo>
                    <a:lnTo>
                      <a:pt x="64" y="16"/>
                    </a:lnTo>
                    <a:lnTo>
                      <a:pt x="82" y="16"/>
                    </a:lnTo>
                    <a:lnTo>
                      <a:pt x="82" y="23"/>
                    </a:lnTo>
                    <a:lnTo>
                      <a:pt x="64" y="23"/>
                    </a:lnTo>
                    <a:close/>
                    <a:moveTo>
                      <a:pt x="73" y="6"/>
                    </a:moveTo>
                    <a:lnTo>
                      <a:pt x="82" y="6"/>
                    </a:lnTo>
                    <a:lnTo>
                      <a:pt x="82" y="16"/>
                    </a:lnTo>
                    <a:lnTo>
                      <a:pt x="73" y="16"/>
                    </a:lnTo>
                    <a:lnTo>
                      <a:pt x="73" y="6"/>
                    </a:lnTo>
                    <a:close/>
                    <a:moveTo>
                      <a:pt x="73" y="26"/>
                    </a:moveTo>
                    <a:lnTo>
                      <a:pt x="69" y="26"/>
                    </a:lnTo>
                    <a:lnTo>
                      <a:pt x="69" y="6"/>
                    </a:lnTo>
                    <a:lnTo>
                      <a:pt x="73" y="6"/>
                    </a:lnTo>
                    <a:lnTo>
                      <a:pt x="73" y="26"/>
                    </a:lnTo>
                    <a:close/>
                    <a:moveTo>
                      <a:pt x="69" y="26"/>
                    </a:moveTo>
                    <a:lnTo>
                      <a:pt x="67" y="26"/>
                    </a:lnTo>
                    <a:lnTo>
                      <a:pt x="66" y="25"/>
                    </a:lnTo>
                    <a:lnTo>
                      <a:pt x="69" y="16"/>
                    </a:lnTo>
                    <a:lnTo>
                      <a:pt x="69" y="26"/>
                    </a:lnTo>
                    <a:close/>
                    <a:moveTo>
                      <a:pt x="66" y="25"/>
                    </a:moveTo>
                    <a:lnTo>
                      <a:pt x="59" y="21"/>
                    </a:lnTo>
                    <a:lnTo>
                      <a:pt x="67" y="4"/>
                    </a:lnTo>
                    <a:lnTo>
                      <a:pt x="74" y="7"/>
                    </a:lnTo>
                    <a:lnTo>
                      <a:pt x="66" y="25"/>
                    </a:lnTo>
                    <a:close/>
                    <a:moveTo>
                      <a:pt x="59" y="21"/>
                    </a:moveTo>
                    <a:lnTo>
                      <a:pt x="58" y="20"/>
                    </a:lnTo>
                    <a:lnTo>
                      <a:pt x="57" y="19"/>
                    </a:lnTo>
                    <a:lnTo>
                      <a:pt x="64" y="13"/>
                    </a:lnTo>
                    <a:lnTo>
                      <a:pt x="59" y="21"/>
                    </a:lnTo>
                    <a:close/>
                    <a:moveTo>
                      <a:pt x="57" y="19"/>
                    </a:moveTo>
                    <a:lnTo>
                      <a:pt x="54" y="16"/>
                    </a:lnTo>
                    <a:lnTo>
                      <a:pt x="67" y="3"/>
                    </a:lnTo>
                    <a:lnTo>
                      <a:pt x="70" y="6"/>
                    </a:lnTo>
                    <a:lnTo>
                      <a:pt x="57" y="19"/>
                    </a:lnTo>
                    <a:close/>
                    <a:moveTo>
                      <a:pt x="60" y="0"/>
                    </a:moveTo>
                    <a:lnTo>
                      <a:pt x="64" y="0"/>
                    </a:lnTo>
                    <a:lnTo>
                      <a:pt x="67" y="3"/>
                    </a:lnTo>
                    <a:lnTo>
                      <a:pt x="60" y="9"/>
                    </a:lnTo>
                    <a:lnTo>
                      <a:pt x="60" y="0"/>
                    </a:lnTo>
                    <a:close/>
                    <a:moveTo>
                      <a:pt x="60" y="19"/>
                    </a:moveTo>
                    <a:lnTo>
                      <a:pt x="57" y="19"/>
                    </a:lnTo>
                    <a:lnTo>
                      <a:pt x="57" y="0"/>
                    </a:lnTo>
                    <a:lnTo>
                      <a:pt x="60" y="0"/>
                    </a:lnTo>
                    <a:lnTo>
                      <a:pt x="60" y="19"/>
                    </a:lnTo>
                    <a:close/>
                    <a:moveTo>
                      <a:pt x="57" y="19"/>
                    </a:moveTo>
                    <a:lnTo>
                      <a:pt x="50" y="19"/>
                    </a:lnTo>
                    <a:lnTo>
                      <a:pt x="50" y="0"/>
                    </a:lnTo>
                    <a:lnTo>
                      <a:pt x="57" y="0"/>
                    </a:lnTo>
                    <a:lnTo>
                      <a:pt x="57" y="19"/>
                    </a:lnTo>
                    <a:close/>
                    <a:moveTo>
                      <a:pt x="50" y="19"/>
                    </a:moveTo>
                    <a:lnTo>
                      <a:pt x="47" y="19"/>
                    </a:lnTo>
                    <a:lnTo>
                      <a:pt x="47" y="0"/>
                    </a:lnTo>
                    <a:lnTo>
                      <a:pt x="50" y="0"/>
                    </a:lnTo>
                    <a:lnTo>
                      <a:pt x="50" y="19"/>
                    </a:lnTo>
                    <a:close/>
                    <a:moveTo>
                      <a:pt x="43" y="0"/>
                    </a:moveTo>
                    <a:lnTo>
                      <a:pt x="45" y="0"/>
                    </a:lnTo>
                    <a:lnTo>
                      <a:pt x="47" y="0"/>
                    </a:lnTo>
                    <a:lnTo>
                      <a:pt x="47" y="9"/>
                    </a:lnTo>
                    <a:lnTo>
                      <a:pt x="43" y="0"/>
                    </a:lnTo>
                    <a:close/>
                    <a:moveTo>
                      <a:pt x="52" y="18"/>
                    </a:moveTo>
                    <a:lnTo>
                      <a:pt x="45" y="21"/>
                    </a:lnTo>
                    <a:lnTo>
                      <a:pt x="37" y="4"/>
                    </a:lnTo>
                    <a:lnTo>
                      <a:pt x="43" y="0"/>
                    </a:lnTo>
                    <a:lnTo>
                      <a:pt x="52" y="18"/>
                    </a:lnTo>
                    <a:close/>
                    <a:moveTo>
                      <a:pt x="45" y="21"/>
                    </a:moveTo>
                    <a:lnTo>
                      <a:pt x="43" y="23"/>
                    </a:lnTo>
                    <a:lnTo>
                      <a:pt x="41" y="23"/>
                    </a:lnTo>
                    <a:lnTo>
                      <a:pt x="41" y="13"/>
                    </a:lnTo>
                    <a:lnTo>
                      <a:pt x="45" y="21"/>
                    </a:lnTo>
                    <a:close/>
                    <a:moveTo>
                      <a:pt x="41" y="23"/>
                    </a:moveTo>
                    <a:lnTo>
                      <a:pt x="35" y="23"/>
                    </a:lnTo>
                    <a:lnTo>
                      <a:pt x="35" y="3"/>
                    </a:lnTo>
                    <a:lnTo>
                      <a:pt x="41" y="3"/>
                    </a:lnTo>
                    <a:lnTo>
                      <a:pt x="41" y="23"/>
                    </a:lnTo>
                    <a:close/>
                    <a:moveTo>
                      <a:pt x="28" y="6"/>
                    </a:moveTo>
                    <a:lnTo>
                      <a:pt x="31" y="3"/>
                    </a:lnTo>
                    <a:lnTo>
                      <a:pt x="35" y="3"/>
                    </a:lnTo>
                    <a:lnTo>
                      <a:pt x="35" y="13"/>
                    </a:lnTo>
                    <a:lnTo>
                      <a:pt x="28" y="6"/>
                    </a:lnTo>
                    <a:close/>
                    <a:moveTo>
                      <a:pt x="42" y="19"/>
                    </a:moveTo>
                    <a:lnTo>
                      <a:pt x="38" y="23"/>
                    </a:lnTo>
                    <a:lnTo>
                      <a:pt x="25" y="9"/>
                    </a:lnTo>
                    <a:lnTo>
                      <a:pt x="28" y="6"/>
                    </a:lnTo>
                    <a:lnTo>
                      <a:pt x="42" y="19"/>
                    </a:lnTo>
                    <a:close/>
                    <a:moveTo>
                      <a:pt x="38" y="23"/>
                    </a:moveTo>
                    <a:lnTo>
                      <a:pt x="37" y="24"/>
                    </a:lnTo>
                    <a:lnTo>
                      <a:pt x="36" y="25"/>
                    </a:lnTo>
                    <a:lnTo>
                      <a:pt x="32" y="16"/>
                    </a:lnTo>
                    <a:lnTo>
                      <a:pt x="38" y="23"/>
                    </a:lnTo>
                    <a:close/>
                    <a:moveTo>
                      <a:pt x="36" y="25"/>
                    </a:moveTo>
                    <a:lnTo>
                      <a:pt x="30" y="28"/>
                    </a:lnTo>
                    <a:lnTo>
                      <a:pt x="21" y="10"/>
                    </a:lnTo>
                    <a:lnTo>
                      <a:pt x="27" y="7"/>
                    </a:lnTo>
                    <a:lnTo>
                      <a:pt x="36" y="25"/>
                    </a:lnTo>
                    <a:close/>
                    <a:moveTo>
                      <a:pt x="18" y="13"/>
                    </a:moveTo>
                    <a:lnTo>
                      <a:pt x="20" y="12"/>
                    </a:lnTo>
                    <a:lnTo>
                      <a:pt x="21" y="10"/>
                    </a:lnTo>
                    <a:lnTo>
                      <a:pt x="25" y="19"/>
                    </a:lnTo>
                    <a:lnTo>
                      <a:pt x="18" y="13"/>
                    </a:lnTo>
                    <a:close/>
                    <a:moveTo>
                      <a:pt x="32" y="26"/>
                    </a:moveTo>
                    <a:lnTo>
                      <a:pt x="28" y="29"/>
                    </a:lnTo>
                    <a:lnTo>
                      <a:pt x="15" y="16"/>
                    </a:lnTo>
                    <a:lnTo>
                      <a:pt x="18" y="13"/>
                    </a:lnTo>
                    <a:lnTo>
                      <a:pt x="32" y="26"/>
                    </a:lnTo>
                    <a:close/>
                    <a:moveTo>
                      <a:pt x="28" y="29"/>
                    </a:moveTo>
                    <a:lnTo>
                      <a:pt x="20" y="38"/>
                    </a:lnTo>
                    <a:lnTo>
                      <a:pt x="28" y="29"/>
                    </a:lnTo>
                    <a:lnTo>
                      <a:pt x="22" y="23"/>
                    </a:lnTo>
                    <a:lnTo>
                      <a:pt x="28" y="29"/>
                    </a:lnTo>
                    <a:close/>
                    <a:moveTo>
                      <a:pt x="28" y="29"/>
                    </a:moveTo>
                    <a:lnTo>
                      <a:pt x="25" y="32"/>
                    </a:lnTo>
                    <a:lnTo>
                      <a:pt x="12" y="18"/>
                    </a:lnTo>
                    <a:lnTo>
                      <a:pt x="15" y="16"/>
                    </a:lnTo>
                    <a:lnTo>
                      <a:pt x="28" y="29"/>
                    </a:lnTo>
                    <a:close/>
                    <a:moveTo>
                      <a:pt x="11" y="21"/>
                    </a:moveTo>
                    <a:lnTo>
                      <a:pt x="11" y="19"/>
                    </a:lnTo>
                    <a:lnTo>
                      <a:pt x="12" y="18"/>
                    </a:lnTo>
                    <a:lnTo>
                      <a:pt x="18" y="26"/>
                    </a:lnTo>
                    <a:lnTo>
                      <a:pt x="11" y="21"/>
                    </a:lnTo>
                    <a:close/>
                    <a:moveTo>
                      <a:pt x="27" y="29"/>
                    </a:moveTo>
                    <a:lnTo>
                      <a:pt x="24" y="36"/>
                    </a:lnTo>
                    <a:lnTo>
                      <a:pt x="7" y="28"/>
                    </a:lnTo>
                    <a:lnTo>
                      <a:pt x="11" y="21"/>
                    </a:lnTo>
                    <a:lnTo>
                      <a:pt x="27" y="29"/>
                    </a:lnTo>
                    <a:close/>
                    <a:moveTo>
                      <a:pt x="24" y="36"/>
                    </a:moveTo>
                    <a:lnTo>
                      <a:pt x="23" y="37"/>
                    </a:lnTo>
                    <a:lnTo>
                      <a:pt x="22" y="38"/>
                    </a:lnTo>
                    <a:lnTo>
                      <a:pt x="15" y="31"/>
                    </a:lnTo>
                    <a:lnTo>
                      <a:pt x="24" y="36"/>
                    </a:lnTo>
                    <a:close/>
                    <a:moveTo>
                      <a:pt x="22" y="38"/>
                    </a:moveTo>
                    <a:lnTo>
                      <a:pt x="20" y="41"/>
                    </a:lnTo>
                    <a:lnTo>
                      <a:pt x="5" y="28"/>
                    </a:lnTo>
                    <a:lnTo>
                      <a:pt x="9" y="25"/>
                    </a:lnTo>
                    <a:lnTo>
                      <a:pt x="22" y="38"/>
                    </a:lnTo>
                    <a:close/>
                    <a:moveTo>
                      <a:pt x="3" y="35"/>
                    </a:moveTo>
                    <a:lnTo>
                      <a:pt x="3" y="31"/>
                    </a:lnTo>
                    <a:lnTo>
                      <a:pt x="5" y="28"/>
                    </a:lnTo>
                    <a:lnTo>
                      <a:pt x="12" y="35"/>
                    </a:lnTo>
                    <a:lnTo>
                      <a:pt x="3" y="35"/>
                    </a:lnTo>
                    <a:close/>
                    <a:moveTo>
                      <a:pt x="22" y="35"/>
                    </a:moveTo>
                    <a:lnTo>
                      <a:pt x="22" y="38"/>
                    </a:lnTo>
                    <a:lnTo>
                      <a:pt x="3" y="38"/>
                    </a:lnTo>
                    <a:lnTo>
                      <a:pt x="3" y="35"/>
                    </a:lnTo>
                    <a:lnTo>
                      <a:pt x="22" y="35"/>
                    </a:lnTo>
                    <a:close/>
                    <a:moveTo>
                      <a:pt x="22" y="38"/>
                    </a:moveTo>
                    <a:lnTo>
                      <a:pt x="22" y="40"/>
                    </a:lnTo>
                    <a:lnTo>
                      <a:pt x="21" y="42"/>
                    </a:lnTo>
                    <a:lnTo>
                      <a:pt x="12" y="38"/>
                    </a:lnTo>
                    <a:lnTo>
                      <a:pt x="22" y="38"/>
                    </a:lnTo>
                    <a:close/>
                    <a:moveTo>
                      <a:pt x="21" y="42"/>
                    </a:moveTo>
                    <a:lnTo>
                      <a:pt x="17" y="49"/>
                    </a:lnTo>
                    <a:lnTo>
                      <a:pt x="1" y="40"/>
                    </a:lnTo>
                    <a:lnTo>
                      <a:pt x="4" y="34"/>
                    </a:lnTo>
                    <a:lnTo>
                      <a:pt x="21" y="42"/>
                    </a:lnTo>
                    <a:close/>
                    <a:moveTo>
                      <a:pt x="0" y="45"/>
                    </a:moveTo>
                    <a:lnTo>
                      <a:pt x="0" y="42"/>
                    </a:lnTo>
                    <a:lnTo>
                      <a:pt x="1" y="40"/>
                    </a:lnTo>
                    <a:lnTo>
                      <a:pt x="10" y="45"/>
                    </a:lnTo>
                    <a:lnTo>
                      <a:pt x="0" y="45"/>
                    </a:lnTo>
                    <a:close/>
                    <a:moveTo>
                      <a:pt x="18" y="45"/>
                    </a:moveTo>
                    <a:lnTo>
                      <a:pt x="18" y="48"/>
                    </a:lnTo>
                    <a:lnTo>
                      <a:pt x="0" y="48"/>
                    </a:lnTo>
                    <a:lnTo>
                      <a:pt x="0" y="45"/>
                    </a:lnTo>
                    <a:lnTo>
                      <a:pt x="18" y="45"/>
                    </a:lnTo>
                    <a:close/>
                    <a:moveTo>
                      <a:pt x="3" y="55"/>
                    </a:moveTo>
                    <a:lnTo>
                      <a:pt x="0" y="51"/>
                    </a:lnTo>
                    <a:lnTo>
                      <a:pt x="0" y="48"/>
                    </a:lnTo>
                    <a:lnTo>
                      <a:pt x="10" y="48"/>
                    </a:lnTo>
                    <a:lnTo>
                      <a:pt x="3" y="55"/>
                    </a:lnTo>
                    <a:close/>
                    <a:moveTo>
                      <a:pt x="16" y="41"/>
                    </a:moveTo>
                    <a:lnTo>
                      <a:pt x="20" y="45"/>
                    </a:lnTo>
                    <a:lnTo>
                      <a:pt x="5" y="58"/>
                    </a:lnTo>
                    <a:lnTo>
                      <a:pt x="3" y="55"/>
                    </a:lnTo>
                    <a:lnTo>
                      <a:pt x="16" y="41"/>
                    </a:lnTo>
                    <a:close/>
                    <a:moveTo>
                      <a:pt x="20" y="45"/>
                    </a:moveTo>
                    <a:lnTo>
                      <a:pt x="22" y="47"/>
                    </a:lnTo>
                    <a:lnTo>
                      <a:pt x="22" y="51"/>
                    </a:lnTo>
                    <a:lnTo>
                      <a:pt x="12" y="51"/>
                    </a:lnTo>
                    <a:lnTo>
                      <a:pt x="20" y="45"/>
                    </a:lnTo>
                    <a:close/>
                    <a:moveTo>
                      <a:pt x="22" y="51"/>
                    </a:moveTo>
                    <a:lnTo>
                      <a:pt x="22" y="57"/>
                    </a:lnTo>
                    <a:lnTo>
                      <a:pt x="3" y="57"/>
                    </a:lnTo>
                    <a:lnTo>
                      <a:pt x="3" y="51"/>
                    </a:lnTo>
                    <a:lnTo>
                      <a:pt x="22" y="51"/>
                    </a:lnTo>
                    <a:close/>
                    <a:moveTo>
                      <a:pt x="5" y="64"/>
                    </a:moveTo>
                    <a:lnTo>
                      <a:pt x="3" y="61"/>
                    </a:lnTo>
                    <a:lnTo>
                      <a:pt x="3" y="57"/>
                    </a:lnTo>
                    <a:lnTo>
                      <a:pt x="12" y="57"/>
                    </a:lnTo>
                    <a:lnTo>
                      <a:pt x="5" y="64"/>
                    </a:lnTo>
                    <a:close/>
                    <a:moveTo>
                      <a:pt x="20" y="50"/>
                    </a:moveTo>
                    <a:lnTo>
                      <a:pt x="22" y="53"/>
                    </a:lnTo>
                    <a:lnTo>
                      <a:pt x="9" y="67"/>
                    </a:lnTo>
                    <a:lnTo>
                      <a:pt x="5" y="64"/>
                    </a:lnTo>
                    <a:lnTo>
                      <a:pt x="20" y="50"/>
                    </a:lnTo>
                    <a:close/>
                    <a:moveTo>
                      <a:pt x="22" y="53"/>
                    </a:moveTo>
                    <a:lnTo>
                      <a:pt x="25" y="57"/>
                    </a:lnTo>
                    <a:lnTo>
                      <a:pt x="12" y="70"/>
                    </a:lnTo>
                    <a:lnTo>
                      <a:pt x="9" y="67"/>
                    </a:lnTo>
                    <a:lnTo>
                      <a:pt x="22" y="53"/>
                    </a:lnTo>
                    <a:close/>
                    <a:moveTo>
                      <a:pt x="18" y="73"/>
                    </a:moveTo>
                    <a:lnTo>
                      <a:pt x="15" y="73"/>
                    </a:lnTo>
                    <a:lnTo>
                      <a:pt x="12" y="70"/>
                    </a:lnTo>
                    <a:lnTo>
                      <a:pt x="18" y="63"/>
                    </a:lnTo>
                    <a:lnTo>
                      <a:pt x="18" y="73"/>
                    </a:lnTo>
                    <a:close/>
                    <a:moveTo>
                      <a:pt x="18" y="55"/>
                    </a:moveTo>
                    <a:lnTo>
                      <a:pt x="22" y="55"/>
                    </a:lnTo>
                    <a:lnTo>
                      <a:pt x="22" y="73"/>
                    </a:lnTo>
                    <a:lnTo>
                      <a:pt x="18" y="73"/>
                    </a:lnTo>
                    <a:lnTo>
                      <a:pt x="18" y="55"/>
                    </a:lnTo>
                    <a:close/>
                    <a:moveTo>
                      <a:pt x="22" y="55"/>
                    </a:moveTo>
                    <a:lnTo>
                      <a:pt x="24" y="55"/>
                    </a:lnTo>
                    <a:lnTo>
                      <a:pt x="26" y="55"/>
                    </a:lnTo>
                    <a:lnTo>
                      <a:pt x="22" y="63"/>
                    </a:lnTo>
                    <a:lnTo>
                      <a:pt x="22" y="55"/>
                    </a:lnTo>
                    <a:close/>
                    <a:moveTo>
                      <a:pt x="26" y="55"/>
                    </a:moveTo>
                    <a:lnTo>
                      <a:pt x="33" y="58"/>
                    </a:lnTo>
                    <a:lnTo>
                      <a:pt x="24" y="75"/>
                    </a:lnTo>
                    <a:lnTo>
                      <a:pt x="17" y="72"/>
                    </a:lnTo>
                    <a:lnTo>
                      <a:pt x="26" y="55"/>
                    </a:lnTo>
                    <a:close/>
                    <a:moveTo>
                      <a:pt x="28" y="77"/>
                    </a:moveTo>
                    <a:lnTo>
                      <a:pt x="26" y="77"/>
                    </a:lnTo>
                    <a:lnTo>
                      <a:pt x="24" y="75"/>
                    </a:lnTo>
                    <a:lnTo>
                      <a:pt x="28" y="67"/>
                    </a:lnTo>
                    <a:lnTo>
                      <a:pt x="28" y="77"/>
                    </a:lnTo>
                    <a:close/>
                    <a:moveTo>
                      <a:pt x="28" y="57"/>
                    </a:moveTo>
                    <a:lnTo>
                      <a:pt x="32" y="57"/>
                    </a:lnTo>
                    <a:lnTo>
                      <a:pt x="32" y="77"/>
                    </a:lnTo>
                    <a:lnTo>
                      <a:pt x="28" y="77"/>
                    </a:lnTo>
                    <a:lnTo>
                      <a:pt x="28" y="57"/>
                    </a:lnTo>
                    <a:close/>
                    <a:moveTo>
                      <a:pt x="32" y="57"/>
                    </a:moveTo>
                    <a:lnTo>
                      <a:pt x="35" y="57"/>
                    </a:lnTo>
                    <a:lnTo>
                      <a:pt x="35" y="77"/>
                    </a:lnTo>
                    <a:lnTo>
                      <a:pt x="32" y="77"/>
                    </a:lnTo>
                    <a:lnTo>
                      <a:pt x="32" y="57"/>
                    </a:lnTo>
                    <a:close/>
                    <a:moveTo>
                      <a:pt x="35" y="57"/>
                    </a:moveTo>
                    <a:lnTo>
                      <a:pt x="41" y="57"/>
                    </a:lnTo>
                    <a:lnTo>
                      <a:pt x="41" y="77"/>
                    </a:lnTo>
                    <a:lnTo>
                      <a:pt x="35" y="77"/>
                    </a:lnTo>
                    <a:lnTo>
                      <a:pt x="35" y="57"/>
                    </a:lnTo>
                    <a:close/>
                    <a:moveTo>
                      <a:pt x="41" y="57"/>
                    </a:moveTo>
                    <a:lnTo>
                      <a:pt x="47" y="57"/>
                    </a:lnTo>
                    <a:lnTo>
                      <a:pt x="47" y="77"/>
                    </a:lnTo>
                    <a:lnTo>
                      <a:pt x="41" y="77"/>
                    </a:lnTo>
                    <a:lnTo>
                      <a:pt x="41" y="57"/>
                    </a:lnTo>
                    <a:close/>
                    <a:moveTo>
                      <a:pt x="54" y="73"/>
                    </a:moveTo>
                    <a:lnTo>
                      <a:pt x="52" y="77"/>
                    </a:lnTo>
                    <a:lnTo>
                      <a:pt x="47" y="77"/>
                    </a:lnTo>
                    <a:lnTo>
                      <a:pt x="47" y="67"/>
                    </a:lnTo>
                    <a:lnTo>
                      <a:pt x="54" y="73"/>
                    </a:lnTo>
                    <a:close/>
                    <a:moveTo>
                      <a:pt x="41" y="60"/>
                    </a:moveTo>
                    <a:lnTo>
                      <a:pt x="44" y="57"/>
                    </a:lnTo>
                    <a:lnTo>
                      <a:pt x="57" y="70"/>
                    </a:lnTo>
                    <a:lnTo>
                      <a:pt x="54" y="73"/>
                    </a:lnTo>
                    <a:lnTo>
                      <a:pt x="41" y="60"/>
                    </a:lnTo>
                    <a:close/>
                    <a:moveTo>
                      <a:pt x="44" y="57"/>
                    </a:moveTo>
                    <a:lnTo>
                      <a:pt x="45" y="56"/>
                    </a:lnTo>
                    <a:lnTo>
                      <a:pt x="46" y="55"/>
                    </a:lnTo>
                    <a:lnTo>
                      <a:pt x="50" y="63"/>
                    </a:lnTo>
                    <a:lnTo>
                      <a:pt x="44" y="57"/>
                    </a:lnTo>
                    <a:close/>
                    <a:moveTo>
                      <a:pt x="46" y="55"/>
                    </a:moveTo>
                    <a:lnTo>
                      <a:pt x="53" y="52"/>
                    </a:lnTo>
                    <a:lnTo>
                      <a:pt x="61" y="69"/>
                    </a:lnTo>
                    <a:lnTo>
                      <a:pt x="55" y="72"/>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48" name="Freeform 435">
                <a:extLst>
                  <a:ext uri="{FF2B5EF4-FFF2-40B4-BE49-F238E27FC236}">
                    <a16:creationId xmlns:a16="http://schemas.microsoft.com/office/drawing/2014/main" id="{E0700A7B-F519-420B-9F3E-E4326C9A6388}"/>
                  </a:ext>
                </a:extLst>
              </p:cNvPr>
              <p:cNvSpPr>
                <a:spLocks/>
              </p:cNvSpPr>
              <p:nvPr/>
            </p:nvSpPr>
            <p:spPr bwMode="auto">
              <a:xfrm>
                <a:off x="3184" y="3012"/>
                <a:ext cx="16" cy="14"/>
              </a:xfrm>
              <a:custGeom>
                <a:avLst/>
                <a:gdLst>
                  <a:gd name="T0" fmla="*/ 11 w 64"/>
                  <a:gd name="T1" fmla="*/ 12 h 58"/>
                  <a:gd name="T2" fmla="*/ 13 w 64"/>
                  <a:gd name="T3" fmla="*/ 12 h 58"/>
                  <a:gd name="T4" fmla="*/ 14 w 64"/>
                  <a:gd name="T5" fmla="*/ 11 h 58"/>
                  <a:gd name="T6" fmla="*/ 14 w 64"/>
                  <a:gd name="T7" fmla="*/ 10 h 58"/>
                  <a:gd name="T8" fmla="*/ 15 w 64"/>
                  <a:gd name="T9" fmla="*/ 9 h 58"/>
                  <a:gd name="T10" fmla="*/ 16 w 64"/>
                  <a:gd name="T11" fmla="*/ 8 h 58"/>
                  <a:gd name="T12" fmla="*/ 16 w 64"/>
                  <a:gd name="T13" fmla="*/ 7 h 58"/>
                  <a:gd name="T14" fmla="*/ 16 w 64"/>
                  <a:gd name="T15" fmla="*/ 6 h 58"/>
                  <a:gd name="T16" fmla="*/ 16 w 64"/>
                  <a:gd name="T17" fmla="*/ 5 h 58"/>
                  <a:gd name="T18" fmla="*/ 16 w 64"/>
                  <a:gd name="T19" fmla="*/ 4 h 58"/>
                  <a:gd name="T20" fmla="*/ 16 w 64"/>
                  <a:gd name="T21" fmla="*/ 3 h 58"/>
                  <a:gd name="T22" fmla="*/ 15 w 64"/>
                  <a:gd name="T23" fmla="*/ 2 h 58"/>
                  <a:gd name="T24" fmla="*/ 14 w 64"/>
                  <a:gd name="T25" fmla="*/ 2 h 58"/>
                  <a:gd name="T26" fmla="*/ 14 w 64"/>
                  <a:gd name="T27" fmla="*/ 1 h 58"/>
                  <a:gd name="T28" fmla="*/ 12 w 64"/>
                  <a:gd name="T29" fmla="*/ 1 h 58"/>
                  <a:gd name="T30" fmla="*/ 11 w 64"/>
                  <a:gd name="T31" fmla="*/ 0 h 58"/>
                  <a:gd name="T32" fmla="*/ 10 w 64"/>
                  <a:gd name="T33" fmla="*/ 0 h 58"/>
                  <a:gd name="T34" fmla="*/ 9 w 64"/>
                  <a:gd name="T35" fmla="*/ 0 h 58"/>
                  <a:gd name="T36" fmla="*/ 7 w 64"/>
                  <a:gd name="T37" fmla="*/ 1 h 58"/>
                  <a:gd name="T38" fmla="*/ 6 w 64"/>
                  <a:gd name="T39" fmla="*/ 1 h 58"/>
                  <a:gd name="T40" fmla="*/ 5 w 64"/>
                  <a:gd name="T41" fmla="*/ 2 h 58"/>
                  <a:gd name="T42" fmla="*/ 3 w 64"/>
                  <a:gd name="T43" fmla="*/ 2 h 58"/>
                  <a:gd name="T44" fmla="*/ 3 w 64"/>
                  <a:gd name="T45" fmla="*/ 3 h 58"/>
                  <a:gd name="T46" fmla="*/ 2 w 64"/>
                  <a:gd name="T47" fmla="*/ 4 h 58"/>
                  <a:gd name="T48" fmla="*/ 1 w 64"/>
                  <a:gd name="T49" fmla="*/ 5 h 58"/>
                  <a:gd name="T50" fmla="*/ 0 w 64"/>
                  <a:gd name="T51" fmla="*/ 6 h 58"/>
                  <a:gd name="T52" fmla="*/ 0 w 64"/>
                  <a:gd name="T53" fmla="*/ 7 h 58"/>
                  <a:gd name="T54" fmla="*/ 0 w 64"/>
                  <a:gd name="T55" fmla="*/ 8 h 58"/>
                  <a:gd name="T56" fmla="*/ 0 w 64"/>
                  <a:gd name="T57" fmla="*/ 9 h 58"/>
                  <a:gd name="T58" fmla="*/ 0 w 64"/>
                  <a:gd name="T59" fmla="*/ 10 h 58"/>
                  <a:gd name="T60" fmla="*/ 1 w 64"/>
                  <a:gd name="T61" fmla="*/ 12 h 58"/>
                  <a:gd name="T62" fmla="*/ 1 w 64"/>
                  <a:gd name="T63" fmla="*/ 12 h 58"/>
                  <a:gd name="T64" fmla="*/ 2 w 64"/>
                  <a:gd name="T65" fmla="*/ 13 h 58"/>
                  <a:gd name="T66" fmla="*/ 3 w 64"/>
                  <a:gd name="T67" fmla="*/ 13 h 58"/>
                  <a:gd name="T68" fmla="*/ 4 w 64"/>
                  <a:gd name="T69" fmla="*/ 14 h 58"/>
                  <a:gd name="T70" fmla="*/ 5 w 64"/>
                  <a:gd name="T71" fmla="*/ 14 h 58"/>
                  <a:gd name="T72" fmla="*/ 6 w 64"/>
                  <a:gd name="T73" fmla="*/ 14 h 58"/>
                  <a:gd name="T74" fmla="*/ 7 w 64"/>
                  <a:gd name="T75" fmla="*/ 14 h 58"/>
                  <a:gd name="T76" fmla="*/ 9 w 64"/>
                  <a:gd name="T77" fmla="*/ 14 h 58"/>
                  <a:gd name="T78" fmla="*/ 10 w 64"/>
                  <a:gd name="T79" fmla="*/ 13 h 58"/>
                  <a:gd name="T80" fmla="*/ 11 w 64"/>
                  <a:gd name="T81" fmla="*/ 12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58"/>
                  <a:gd name="T125" fmla="*/ 64 w 64"/>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58">
                    <a:moveTo>
                      <a:pt x="44" y="51"/>
                    </a:moveTo>
                    <a:lnTo>
                      <a:pt x="51" y="48"/>
                    </a:lnTo>
                    <a:lnTo>
                      <a:pt x="54" y="44"/>
                    </a:lnTo>
                    <a:lnTo>
                      <a:pt x="57" y="41"/>
                    </a:lnTo>
                    <a:lnTo>
                      <a:pt x="60" y="38"/>
                    </a:lnTo>
                    <a:lnTo>
                      <a:pt x="64" y="32"/>
                    </a:lnTo>
                    <a:lnTo>
                      <a:pt x="64" y="29"/>
                    </a:lnTo>
                    <a:lnTo>
                      <a:pt x="64" y="26"/>
                    </a:lnTo>
                    <a:lnTo>
                      <a:pt x="64" y="19"/>
                    </a:lnTo>
                    <a:lnTo>
                      <a:pt x="64" y="16"/>
                    </a:lnTo>
                    <a:lnTo>
                      <a:pt x="64" y="12"/>
                    </a:lnTo>
                    <a:lnTo>
                      <a:pt x="60" y="9"/>
                    </a:lnTo>
                    <a:lnTo>
                      <a:pt x="57" y="7"/>
                    </a:lnTo>
                    <a:lnTo>
                      <a:pt x="54" y="3"/>
                    </a:lnTo>
                    <a:lnTo>
                      <a:pt x="47" y="3"/>
                    </a:lnTo>
                    <a:lnTo>
                      <a:pt x="44" y="0"/>
                    </a:lnTo>
                    <a:lnTo>
                      <a:pt x="38" y="0"/>
                    </a:lnTo>
                    <a:lnTo>
                      <a:pt x="35" y="0"/>
                    </a:lnTo>
                    <a:lnTo>
                      <a:pt x="29" y="3"/>
                    </a:lnTo>
                    <a:lnTo>
                      <a:pt x="25" y="3"/>
                    </a:lnTo>
                    <a:lnTo>
                      <a:pt x="19" y="7"/>
                    </a:lnTo>
                    <a:lnTo>
                      <a:pt x="13" y="9"/>
                    </a:lnTo>
                    <a:lnTo>
                      <a:pt x="10" y="12"/>
                    </a:lnTo>
                    <a:lnTo>
                      <a:pt x="6" y="16"/>
                    </a:lnTo>
                    <a:lnTo>
                      <a:pt x="3" y="22"/>
                    </a:lnTo>
                    <a:lnTo>
                      <a:pt x="0" y="26"/>
                    </a:lnTo>
                    <a:lnTo>
                      <a:pt x="0" y="29"/>
                    </a:lnTo>
                    <a:lnTo>
                      <a:pt x="0" y="35"/>
                    </a:lnTo>
                    <a:lnTo>
                      <a:pt x="0" y="38"/>
                    </a:lnTo>
                    <a:lnTo>
                      <a:pt x="0" y="41"/>
                    </a:lnTo>
                    <a:lnTo>
                      <a:pt x="3" y="48"/>
                    </a:lnTo>
                    <a:lnTo>
                      <a:pt x="3" y="51"/>
                    </a:lnTo>
                    <a:lnTo>
                      <a:pt x="6" y="54"/>
                    </a:lnTo>
                    <a:lnTo>
                      <a:pt x="10" y="54"/>
                    </a:lnTo>
                    <a:lnTo>
                      <a:pt x="15" y="58"/>
                    </a:lnTo>
                    <a:lnTo>
                      <a:pt x="19" y="58"/>
                    </a:lnTo>
                    <a:lnTo>
                      <a:pt x="25" y="58"/>
                    </a:lnTo>
                    <a:lnTo>
                      <a:pt x="29" y="58"/>
                    </a:lnTo>
                    <a:lnTo>
                      <a:pt x="35" y="58"/>
                    </a:lnTo>
                    <a:lnTo>
                      <a:pt x="41"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49" name="Freeform 436">
                <a:extLst>
                  <a:ext uri="{FF2B5EF4-FFF2-40B4-BE49-F238E27FC236}">
                    <a16:creationId xmlns:a16="http://schemas.microsoft.com/office/drawing/2014/main" id="{10459D1D-3753-4EE0-B919-719239984484}"/>
                  </a:ext>
                </a:extLst>
              </p:cNvPr>
              <p:cNvSpPr>
                <a:spLocks noEditPoints="1"/>
              </p:cNvSpPr>
              <p:nvPr/>
            </p:nvSpPr>
            <p:spPr bwMode="auto">
              <a:xfrm>
                <a:off x="3181" y="3010"/>
                <a:ext cx="21" cy="19"/>
              </a:xfrm>
              <a:custGeom>
                <a:avLst/>
                <a:gdLst>
                  <a:gd name="T0" fmla="*/ 13 w 83"/>
                  <a:gd name="T1" fmla="*/ 13 h 76"/>
                  <a:gd name="T2" fmla="*/ 17 w 83"/>
                  <a:gd name="T3" fmla="*/ 16 h 76"/>
                  <a:gd name="T4" fmla="*/ 14 w 83"/>
                  <a:gd name="T5" fmla="*/ 13 h 76"/>
                  <a:gd name="T6" fmla="*/ 14 w 83"/>
                  <a:gd name="T7" fmla="*/ 12 h 76"/>
                  <a:gd name="T8" fmla="*/ 15 w 83"/>
                  <a:gd name="T9" fmla="*/ 11 h 76"/>
                  <a:gd name="T10" fmla="*/ 20 w 83"/>
                  <a:gd name="T11" fmla="*/ 13 h 76"/>
                  <a:gd name="T12" fmla="*/ 16 w 83"/>
                  <a:gd name="T13" fmla="*/ 11 h 76"/>
                  <a:gd name="T14" fmla="*/ 21 w 83"/>
                  <a:gd name="T15" fmla="*/ 11 h 76"/>
                  <a:gd name="T16" fmla="*/ 16 w 83"/>
                  <a:gd name="T17" fmla="*/ 11 h 76"/>
                  <a:gd name="T18" fmla="*/ 16 w 83"/>
                  <a:gd name="T19" fmla="*/ 10 h 76"/>
                  <a:gd name="T20" fmla="*/ 16 w 83"/>
                  <a:gd name="T21" fmla="*/ 9 h 76"/>
                  <a:gd name="T22" fmla="*/ 16 w 83"/>
                  <a:gd name="T23" fmla="*/ 7 h 76"/>
                  <a:gd name="T24" fmla="*/ 16 w 83"/>
                  <a:gd name="T25" fmla="*/ 7 h 76"/>
                  <a:gd name="T26" fmla="*/ 20 w 83"/>
                  <a:gd name="T27" fmla="*/ 4 h 76"/>
                  <a:gd name="T28" fmla="*/ 17 w 83"/>
                  <a:gd name="T29" fmla="*/ 7 h 76"/>
                  <a:gd name="T30" fmla="*/ 16 w 83"/>
                  <a:gd name="T31" fmla="*/ 7 h 76"/>
                  <a:gd name="T32" fmla="*/ 15 w 83"/>
                  <a:gd name="T33" fmla="*/ 6 h 76"/>
                  <a:gd name="T34" fmla="*/ 16 w 83"/>
                  <a:gd name="T35" fmla="*/ 1 h 76"/>
                  <a:gd name="T36" fmla="*/ 16 w 83"/>
                  <a:gd name="T37" fmla="*/ 6 h 76"/>
                  <a:gd name="T38" fmla="*/ 14 w 83"/>
                  <a:gd name="T39" fmla="*/ 6 h 76"/>
                  <a:gd name="T40" fmla="*/ 13 w 83"/>
                  <a:gd name="T41" fmla="*/ 5 h 76"/>
                  <a:gd name="T42" fmla="*/ 14 w 83"/>
                  <a:gd name="T43" fmla="*/ 0 h 76"/>
                  <a:gd name="T44" fmla="*/ 14 w 83"/>
                  <a:gd name="T45" fmla="*/ 5 h 76"/>
                  <a:gd name="T46" fmla="*/ 12 w 83"/>
                  <a:gd name="T47" fmla="*/ 5 h 76"/>
                  <a:gd name="T48" fmla="*/ 10 w 83"/>
                  <a:gd name="T49" fmla="*/ 0 h 76"/>
                  <a:gd name="T50" fmla="*/ 13 w 83"/>
                  <a:gd name="T51" fmla="*/ 5 h 76"/>
                  <a:gd name="T52" fmla="*/ 11 w 83"/>
                  <a:gd name="T53" fmla="*/ 5 h 76"/>
                  <a:gd name="T54" fmla="*/ 10 w 83"/>
                  <a:gd name="T55" fmla="*/ 6 h 76"/>
                  <a:gd name="T56" fmla="*/ 8 w 83"/>
                  <a:gd name="T57" fmla="*/ 1 h 76"/>
                  <a:gd name="T58" fmla="*/ 10 w 83"/>
                  <a:gd name="T59" fmla="*/ 5 h 76"/>
                  <a:gd name="T60" fmla="*/ 8 w 83"/>
                  <a:gd name="T61" fmla="*/ 6 h 76"/>
                  <a:gd name="T62" fmla="*/ 4 w 83"/>
                  <a:gd name="T63" fmla="*/ 3 h 76"/>
                  <a:gd name="T64" fmla="*/ 8 w 83"/>
                  <a:gd name="T65" fmla="*/ 7 h 76"/>
                  <a:gd name="T66" fmla="*/ 3 w 83"/>
                  <a:gd name="T67" fmla="*/ 4 h 76"/>
                  <a:gd name="T68" fmla="*/ 7 w 83"/>
                  <a:gd name="T69" fmla="*/ 7 h 76"/>
                  <a:gd name="T70" fmla="*/ 2 w 83"/>
                  <a:gd name="T71" fmla="*/ 5 h 76"/>
                  <a:gd name="T72" fmla="*/ 6 w 83"/>
                  <a:gd name="T73" fmla="*/ 8 h 76"/>
                  <a:gd name="T74" fmla="*/ 6 w 83"/>
                  <a:gd name="T75" fmla="*/ 9 h 76"/>
                  <a:gd name="T76" fmla="*/ 5 w 83"/>
                  <a:gd name="T77" fmla="*/ 10 h 76"/>
                  <a:gd name="T78" fmla="*/ 0 w 83"/>
                  <a:gd name="T79" fmla="*/ 9 h 76"/>
                  <a:gd name="T80" fmla="*/ 5 w 83"/>
                  <a:gd name="T81" fmla="*/ 9 h 76"/>
                  <a:gd name="T82" fmla="*/ 5 w 83"/>
                  <a:gd name="T83" fmla="*/ 10 h 76"/>
                  <a:gd name="T84" fmla="*/ 5 w 83"/>
                  <a:gd name="T85" fmla="*/ 11 h 76"/>
                  <a:gd name="T86" fmla="*/ 5 w 83"/>
                  <a:gd name="T87" fmla="*/ 12 h 76"/>
                  <a:gd name="T88" fmla="*/ 0 w 83"/>
                  <a:gd name="T89" fmla="*/ 14 h 76"/>
                  <a:gd name="T90" fmla="*/ 5 w 83"/>
                  <a:gd name="T91" fmla="*/ 12 h 76"/>
                  <a:gd name="T92" fmla="*/ 6 w 83"/>
                  <a:gd name="T93" fmla="*/ 13 h 76"/>
                  <a:gd name="T94" fmla="*/ 6 w 83"/>
                  <a:gd name="T95" fmla="*/ 15 h 76"/>
                  <a:gd name="T96" fmla="*/ 2 w 83"/>
                  <a:gd name="T97" fmla="*/ 17 h 76"/>
                  <a:gd name="T98" fmla="*/ 5 w 83"/>
                  <a:gd name="T99" fmla="*/ 14 h 76"/>
                  <a:gd name="T100" fmla="*/ 4 w 83"/>
                  <a:gd name="T101" fmla="*/ 18 h 76"/>
                  <a:gd name="T102" fmla="*/ 4 w 83"/>
                  <a:gd name="T103" fmla="*/ 14 h 76"/>
                  <a:gd name="T104" fmla="*/ 5 w 83"/>
                  <a:gd name="T105" fmla="*/ 14 h 76"/>
                  <a:gd name="T106" fmla="*/ 6 w 83"/>
                  <a:gd name="T107" fmla="*/ 14 h 76"/>
                  <a:gd name="T108" fmla="*/ 6 w 83"/>
                  <a:gd name="T109" fmla="*/ 19 h 76"/>
                  <a:gd name="T110" fmla="*/ 6 w 83"/>
                  <a:gd name="T111" fmla="*/ 15 h 76"/>
                  <a:gd name="T112" fmla="*/ 7 w 83"/>
                  <a:gd name="T113" fmla="*/ 15 h 76"/>
                  <a:gd name="T114" fmla="*/ 9 w 83"/>
                  <a:gd name="T115" fmla="*/ 15 h 76"/>
                  <a:gd name="T116" fmla="*/ 10 w 83"/>
                  <a:gd name="T117" fmla="*/ 15 h 76"/>
                  <a:gd name="T118" fmla="*/ 13 w 83"/>
                  <a:gd name="T119" fmla="*/ 19 h 76"/>
                  <a:gd name="T120" fmla="*/ 10 w 83"/>
                  <a:gd name="T121" fmla="*/ 15 h 76"/>
                  <a:gd name="T122" fmla="*/ 15 w 83"/>
                  <a:gd name="T123" fmla="*/ 18 h 76"/>
                  <a:gd name="T124" fmla="*/ 11 w 83"/>
                  <a:gd name="T125" fmla="*/ 15 h 7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83"/>
                  <a:gd name="T190" fmla="*/ 0 h 76"/>
                  <a:gd name="T191" fmla="*/ 83 w 83"/>
                  <a:gd name="T192" fmla="*/ 76 h 7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83" h="76">
                    <a:moveTo>
                      <a:pt x="50" y="52"/>
                    </a:moveTo>
                    <a:lnTo>
                      <a:pt x="56" y="49"/>
                    </a:lnTo>
                    <a:lnTo>
                      <a:pt x="65" y="66"/>
                    </a:lnTo>
                    <a:lnTo>
                      <a:pt x="58" y="70"/>
                    </a:lnTo>
                    <a:lnTo>
                      <a:pt x="50" y="52"/>
                    </a:lnTo>
                    <a:close/>
                    <a:moveTo>
                      <a:pt x="67" y="64"/>
                    </a:moveTo>
                    <a:lnTo>
                      <a:pt x="66" y="65"/>
                    </a:lnTo>
                    <a:lnTo>
                      <a:pt x="65" y="66"/>
                    </a:lnTo>
                    <a:lnTo>
                      <a:pt x="61" y="58"/>
                    </a:lnTo>
                    <a:lnTo>
                      <a:pt x="67" y="64"/>
                    </a:lnTo>
                    <a:close/>
                    <a:moveTo>
                      <a:pt x="54" y="51"/>
                    </a:moveTo>
                    <a:lnTo>
                      <a:pt x="57" y="48"/>
                    </a:lnTo>
                    <a:lnTo>
                      <a:pt x="70" y="61"/>
                    </a:lnTo>
                    <a:lnTo>
                      <a:pt x="67" y="64"/>
                    </a:lnTo>
                    <a:lnTo>
                      <a:pt x="54" y="51"/>
                    </a:lnTo>
                    <a:close/>
                    <a:moveTo>
                      <a:pt x="57" y="48"/>
                    </a:moveTo>
                    <a:lnTo>
                      <a:pt x="61" y="44"/>
                    </a:lnTo>
                    <a:lnTo>
                      <a:pt x="74" y="58"/>
                    </a:lnTo>
                    <a:lnTo>
                      <a:pt x="70" y="61"/>
                    </a:lnTo>
                    <a:lnTo>
                      <a:pt x="57" y="48"/>
                    </a:lnTo>
                    <a:close/>
                    <a:moveTo>
                      <a:pt x="61" y="44"/>
                    </a:moveTo>
                    <a:lnTo>
                      <a:pt x="64" y="41"/>
                    </a:lnTo>
                    <a:lnTo>
                      <a:pt x="77" y="55"/>
                    </a:lnTo>
                    <a:lnTo>
                      <a:pt x="74" y="58"/>
                    </a:lnTo>
                    <a:lnTo>
                      <a:pt x="61" y="44"/>
                    </a:lnTo>
                    <a:close/>
                    <a:moveTo>
                      <a:pt x="78" y="52"/>
                    </a:moveTo>
                    <a:lnTo>
                      <a:pt x="78" y="54"/>
                    </a:lnTo>
                    <a:lnTo>
                      <a:pt x="77" y="55"/>
                    </a:lnTo>
                    <a:lnTo>
                      <a:pt x="70" y="48"/>
                    </a:lnTo>
                    <a:lnTo>
                      <a:pt x="78" y="52"/>
                    </a:lnTo>
                    <a:close/>
                    <a:moveTo>
                      <a:pt x="62" y="44"/>
                    </a:moveTo>
                    <a:lnTo>
                      <a:pt x="65" y="38"/>
                    </a:lnTo>
                    <a:lnTo>
                      <a:pt x="82" y="47"/>
                    </a:lnTo>
                    <a:lnTo>
                      <a:pt x="78" y="52"/>
                    </a:lnTo>
                    <a:lnTo>
                      <a:pt x="62" y="44"/>
                    </a:lnTo>
                    <a:close/>
                    <a:moveTo>
                      <a:pt x="83" y="42"/>
                    </a:moveTo>
                    <a:lnTo>
                      <a:pt x="83" y="44"/>
                    </a:lnTo>
                    <a:lnTo>
                      <a:pt x="82" y="47"/>
                    </a:lnTo>
                    <a:lnTo>
                      <a:pt x="74" y="42"/>
                    </a:lnTo>
                    <a:lnTo>
                      <a:pt x="83" y="42"/>
                    </a:lnTo>
                    <a:close/>
                    <a:moveTo>
                      <a:pt x="64" y="42"/>
                    </a:moveTo>
                    <a:lnTo>
                      <a:pt x="64" y="39"/>
                    </a:lnTo>
                    <a:lnTo>
                      <a:pt x="83" y="39"/>
                    </a:lnTo>
                    <a:lnTo>
                      <a:pt x="83" y="42"/>
                    </a:lnTo>
                    <a:lnTo>
                      <a:pt x="64" y="42"/>
                    </a:lnTo>
                    <a:close/>
                    <a:moveTo>
                      <a:pt x="64" y="39"/>
                    </a:moveTo>
                    <a:lnTo>
                      <a:pt x="64" y="36"/>
                    </a:lnTo>
                    <a:lnTo>
                      <a:pt x="83" y="36"/>
                    </a:lnTo>
                    <a:lnTo>
                      <a:pt x="83" y="39"/>
                    </a:lnTo>
                    <a:lnTo>
                      <a:pt x="64" y="39"/>
                    </a:lnTo>
                    <a:close/>
                    <a:moveTo>
                      <a:pt x="64" y="36"/>
                    </a:moveTo>
                    <a:lnTo>
                      <a:pt x="64" y="29"/>
                    </a:lnTo>
                    <a:lnTo>
                      <a:pt x="83" y="29"/>
                    </a:lnTo>
                    <a:lnTo>
                      <a:pt x="83" y="36"/>
                    </a:lnTo>
                    <a:lnTo>
                      <a:pt x="64" y="36"/>
                    </a:lnTo>
                    <a:close/>
                    <a:moveTo>
                      <a:pt x="64" y="29"/>
                    </a:moveTo>
                    <a:lnTo>
                      <a:pt x="64" y="26"/>
                    </a:lnTo>
                    <a:lnTo>
                      <a:pt x="83" y="26"/>
                    </a:lnTo>
                    <a:lnTo>
                      <a:pt x="83" y="29"/>
                    </a:lnTo>
                    <a:lnTo>
                      <a:pt x="64" y="29"/>
                    </a:lnTo>
                    <a:close/>
                    <a:moveTo>
                      <a:pt x="64" y="26"/>
                    </a:moveTo>
                    <a:lnTo>
                      <a:pt x="64" y="22"/>
                    </a:lnTo>
                    <a:lnTo>
                      <a:pt x="83" y="22"/>
                    </a:lnTo>
                    <a:lnTo>
                      <a:pt x="83" y="26"/>
                    </a:lnTo>
                    <a:lnTo>
                      <a:pt x="64" y="26"/>
                    </a:lnTo>
                    <a:close/>
                    <a:moveTo>
                      <a:pt x="80" y="16"/>
                    </a:moveTo>
                    <a:lnTo>
                      <a:pt x="83" y="19"/>
                    </a:lnTo>
                    <a:lnTo>
                      <a:pt x="83" y="22"/>
                    </a:lnTo>
                    <a:lnTo>
                      <a:pt x="74" y="22"/>
                    </a:lnTo>
                    <a:lnTo>
                      <a:pt x="80" y="16"/>
                    </a:lnTo>
                    <a:close/>
                    <a:moveTo>
                      <a:pt x="67" y="29"/>
                    </a:moveTo>
                    <a:lnTo>
                      <a:pt x="64" y="27"/>
                    </a:lnTo>
                    <a:lnTo>
                      <a:pt x="77" y="12"/>
                    </a:lnTo>
                    <a:lnTo>
                      <a:pt x="80" y="16"/>
                    </a:lnTo>
                    <a:lnTo>
                      <a:pt x="67" y="29"/>
                    </a:lnTo>
                    <a:close/>
                    <a:moveTo>
                      <a:pt x="64" y="27"/>
                    </a:moveTo>
                    <a:lnTo>
                      <a:pt x="61" y="23"/>
                    </a:lnTo>
                    <a:lnTo>
                      <a:pt x="74" y="9"/>
                    </a:lnTo>
                    <a:lnTo>
                      <a:pt x="77" y="12"/>
                    </a:lnTo>
                    <a:lnTo>
                      <a:pt x="64" y="27"/>
                    </a:lnTo>
                    <a:close/>
                    <a:moveTo>
                      <a:pt x="61" y="23"/>
                    </a:moveTo>
                    <a:lnTo>
                      <a:pt x="57" y="20"/>
                    </a:lnTo>
                    <a:lnTo>
                      <a:pt x="70" y="7"/>
                    </a:lnTo>
                    <a:lnTo>
                      <a:pt x="74" y="9"/>
                    </a:lnTo>
                    <a:lnTo>
                      <a:pt x="61" y="23"/>
                    </a:lnTo>
                    <a:close/>
                    <a:moveTo>
                      <a:pt x="64" y="4"/>
                    </a:moveTo>
                    <a:lnTo>
                      <a:pt x="68" y="4"/>
                    </a:lnTo>
                    <a:lnTo>
                      <a:pt x="70" y="7"/>
                    </a:lnTo>
                    <a:lnTo>
                      <a:pt x="64" y="13"/>
                    </a:lnTo>
                    <a:lnTo>
                      <a:pt x="64" y="4"/>
                    </a:lnTo>
                    <a:close/>
                    <a:moveTo>
                      <a:pt x="64" y="22"/>
                    </a:moveTo>
                    <a:lnTo>
                      <a:pt x="57" y="22"/>
                    </a:lnTo>
                    <a:lnTo>
                      <a:pt x="57" y="4"/>
                    </a:lnTo>
                    <a:lnTo>
                      <a:pt x="64" y="4"/>
                    </a:lnTo>
                    <a:lnTo>
                      <a:pt x="64" y="22"/>
                    </a:lnTo>
                    <a:close/>
                    <a:moveTo>
                      <a:pt x="57" y="22"/>
                    </a:moveTo>
                    <a:lnTo>
                      <a:pt x="54" y="22"/>
                    </a:lnTo>
                    <a:lnTo>
                      <a:pt x="51" y="20"/>
                    </a:lnTo>
                    <a:lnTo>
                      <a:pt x="57" y="13"/>
                    </a:lnTo>
                    <a:lnTo>
                      <a:pt x="57" y="22"/>
                    </a:lnTo>
                    <a:close/>
                    <a:moveTo>
                      <a:pt x="51" y="20"/>
                    </a:moveTo>
                    <a:lnTo>
                      <a:pt x="47" y="17"/>
                    </a:lnTo>
                    <a:lnTo>
                      <a:pt x="61" y="4"/>
                    </a:lnTo>
                    <a:lnTo>
                      <a:pt x="64" y="7"/>
                    </a:lnTo>
                    <a:lnTo>
                      <a:pt x="51" y="20"/>
                    </a:lnTo>
                    <a:close/>
                    <a:moveTo>
                      <a:pt x="54" y="0"/>
                    </a:moveTo>
                    <a:lnTo>
                      <a:pt x="58" y="0"/>
                    </a:lnTo>
                    <a:lnTo>
                      <a:pt x="61" y="4"/>
                    </a:lnTo>
                    <a:lnTo>
                      <a:pt x="54" y="10"/>
                    </a:lnTo>
                    <a:lnTo>
                      <a:pt x="54" y="0"/>
                    </a:lnTo>
                    <a:close/>
                    <a:moveTo>
                      <a:pt x="54" y="19"/>
                    </a:moveTo>
                    <a:lnTo>
                      <a:pt x="48" y="19"/>
                    </a:lnTo>
                    <a:lnTo>
                      <a:pt x="48" y="0"/>
                    </a:lnTo>
                    <a:lnTo>
                      <a:pt x="54" y="0"/>
                    </a:lnTo>
                    <a:lnTo>
                      <a:pt x="54" y="19"/>
                    </a:lnTo>
                    <a:close/>
                    <a:moveTo>
                      <a:pt x="48" y="19"/>
                    </a:moveTo>
                    <a:lnTo>
                      <a:pt x="45" y="19"/>
                    </a:lnTo>
                    <a:lnTo>
                      <a:pt x="45" y="0"/>
                    </a:lnTo>
                    <a:lnTo>
                      <a:pt x="48" y="0"/>
                    </a:lnTo>
                    <a:lnTo>
                      <a:pt x="48" y="19"/>
                    </a:lnTo>
                    <a:close/>
                    <a:moveTo>
                      <a:pt x="41" y="1"/>
                    </a:moveTo>
                    <a:lnTo>
                      <a:pt x="43" y="0"/>
                    </a:lnTo>
                    <a:lnTo>
                      <a:pt x="45" y="0"/>
                    </a:lnTo>
                    <a:lnTo>
                      <a:pt x="45" y="10"/>
                    </a:lnTo>
                    <a:lnTo>
                      <a:pt x="41" y="1"/>
                    </a:lnTo>
                    <a:close/>
                    <a:moveTo>
                      <a:pt x="50" y="19"/>
                    </a:moveTo>
                    <a:lnTo>
                      <a:pt x="43" y="21"/>
                    </a:lnTo>
                    <a:lnTo>
                      <a:pt x="34" y="5"/>
                    </a:lnTo>
                    <a:lnTo>
                      <a:pt x="41" y="1"/>
                    </a:lnTo>
                    <a:lnTo>
                      <a:pt x="50" y="19"/>
                    </a:lnTo>
                    <a:close/>
                    <a:moveTo>
                      <a:pt x="43" y="21"/>
                    </a:moveTo>
                    <a:lnTo>
                      <a:pt x="41" y="22"/>
                    </a:lnTo>
                    <a:lnTo>
                      <a:pt x="39" y="22"/>
                    </a:lnTo>
                    <a:lnTo>
                      <a:pt x="39" y="13"/>
                    </a:lnTo>
                    <a:lnTo>
                      <a:pt x="43" y="21"/>
                    </a:lnTo>
                    <a:close/>
                    <a:moveTo>
                      <a:pt x="39" y="22"/>
                    </a:moveTo>
                    <a:lnTo>
                      <a:pt x="35" y="22"/>
                    </a:lnTo>
                    <a:lnTo>
                      <a:pt x="35" y="4"/>
                    </a:lnTo>
                    <a:lnTo>
                      <a:pt x="39" y="4"/>
                    </a:lnTo>
                    <a:lnTo>
                      <a:pt x="39" y="22"/>
                    </a:lnTo>
                    <a:close/>
                    <a:moveTo>
                      <a:pt x="31" y="5"/>
                    </a:moveTo>
                    <a:lnTo>
                      <a:pt x="33" y="4"/>
                    </a:lnTo>
                    <a:lnTo>
                      <a:pt x="35" y="4"/>
                    </a:lnTo>
                    <a:lnTo>
                      <a:pt x="35" y="13"/>
                    </a:lnTo>
                    <a:lnTo>
                      <a:pt x="31" y="5"/>
                    </a:lnTo>
                    <a:close/>
                    <a:moveTo>
                      <a:pt x="40" y="21"/>
                    </a:moveTo>
                    <a:lnTo>
                      <a:pt x="33" y="24"/>
                    </a:lnTo>
                    <a:lnTo>
                      <a:pt x="24" y="8"/>
                    </a:lnTo>
                    <a:lnTo>
                      <a:pt x="31" y="5"/>
                    </a:lnTo>
                    <a:lnTo>
                      <a:pt x="40" y="21"/>
                    </a:lnTo>
                    <a:close/>
                    <a:moveTo>
                      <a:pt x="33" y="24"/>
                    </a:moveTo>
                    <a:lnTo>
                      <a:pt x="26" y="28"/>
                    </a:lnTo>
                    <a:lnTo>
                      <a:pt x="19" y="11"/>
                    </a:lnTo>
                    <a:lnTo>
                      <a:pt x="24" y="8"/>
                    </a:lnTo>
                    <a:lnTo>
                      <a:pt x="33" y="24"/>
                    </a:lnTo>
                    <a:close/>
                    <a:moveTo>
                      <a:pt x="15" y="12"/>
                    </a:moveTo>
                    <a:lnTo>
                      <a:pt x="16" y="11"/>
                    </a:lnTo>
                    <a:lnTo>
                      <a:pt x="19" y="11"/>
                    </a:lnTo>
                    <a:lnTo>
                      <a:pt x="23" y="19"/>
                    </a:lnTo>
                    <a:lnTo>
                      <a:pt x="15" y="12"/>
                    </a:lnTo>
                    <a:close/>
                    <a:moveTo>
                      <a:pt x="30" y="27"/>
                    </a:moveTo>
                    <a:lnTo>
                      <a:pt x="26" y="29"/>
                    </a:lnTo>
                    <a:lnTo>
                      <a:pt x="13" y="16"/>
                    </a:lnTo>
                    <a:lnTo>
                      <a:pt x="15" y="12"/>
                    </a:lnTo>
                    <a:lnTo>
                      <a:pt x="30" y="27"/>
                    </a:lnTo>
                    <a:close/>
                    <a:moveTo>
                      <a:pt x="13" y="16"/>
                    </a:moveTo>
                    <a:lnTo>
                      <a:pt x="13" y="16"/>
                    </a:lnTo>
                    <a:lnTo>
                      <a:pt x="20" y="22"/>
                    </a:lnTo>
                    <a:lnTo>
                      <a:pt x="13" y="16"/>
                    </a:lnTo>
                    <a:close/>
                    <a:moveTo>
                      <a:pt x="26" y="29"/>
                    </a:moveTo>
                    <a:lnTo>
                      <a:pt x="23" y="32"/>
                    </a:lnTo>
                    <a:lnTo>
                      <a:pt x="10" y="19"/>
                    </a:lnTo>
                    <a:lnTo>
                      <a:pt x="13" y="16"/>
                    </a:lnTo>
                    <a:lnTo>
                      <a:pt x="26" y="29"/>
                    </a:lnTo>
                    <a:close/>
                    <a:moveTo>
                      <a:pt x="8" y="21"/>
                    </a:moveTo>
                    <a:lnTo>
                      <a:pt x="9" y="20"/>
                    </a:lnTo>
                    <a:lnTo>
                      <a:pt x="10" y="19"/>
                    </a:lnTo>
                    <a:lnTo>
                      <a:pt x="16" y="26"/>
                    </a:lnTo>
                    <a:lnTo>
                      <a:pt x="8" y="21"/>
                    </a:lnTo>
                    <a:close/>
                    <a:moveTo>
                      <a:pt x="24" y="30"/>
                    </a:moveTo>
                    <a:lnTo>
                      <a:pt x="22" y="37"/>
                    </a:lnTo>
                    <a:lnTo>
                      <a:pt x="4" y="28"/>
                    </a:lnTo>
                    <a:lnTo>
                      <a:pt x="8" y="21"/>
                    </a:lnTo>
                    <a:lnTo>
                      <a:pt x="24" y="30"/>
                    </a:lnTo>
                    <a:close/>
                    <a:moveTo>
                      <a:pt x="22" y="37"/>
                    </a:moveTo>
                    <a:lnTo>
                      <a:pt x="21" y="38"/>
                    </a:lnTo>
                    <a:lnTo>
                      <a:pt x="20" y="39"/>
                    </a:lnTo>
                    <a:lnTo>
                      <a:pt x="13" y="32"/>
                    </a:lnTo>
                    <a:lnTo>
                      <a:pt x="22" y="37"/>
                    </a:lnTo>
                    <a:close/>
                    <a:moveTo>
                      <a:pt x="20" y="39"/>
                    </a:moveTo>
                    <a:lnTo>
                      <a:pt x="16" y="42"/>
                    </a:lnTo>
                    <a:lnTo>
                      <a:pt x="3" y="29"/>
                    </a:lnTo>
                    <a:lnTo>
                      <a:pt x="7" y="26"/>
                    </a:lnTo>
                    <a:lnTo>
                      <a:pt x="20" y="39"/>
                    </a:lnTo>
                    <a:close/>
                    <a:moveTo>
                      <a:pt x="0" y="36"/>
                    </a:moveTo>
                    <a:lnTo>
                      <a:pt x="0" y="31"/>
                    </a:lnTo>
                    <a:lnTo>
                      <a:pt x="3" y="29"/>
                    </a:lnTo>
                    <a:lnTo>
                      <a:pt x="10" y="36"/>
                    </a:lnTo>
                    <a:lnTo>
                      <a:pt x="0" y="36"/>
                    </a:lnTo>
                    <a:close/>
                    <a:moveTo>
                      <a:pt x="20" y="36"/>
                    </a:moveTo>
                    <a:lnTo>
                      <a:pt x="20" y="39"/>
                    </a:lnTo>
                    <a:lnTo>
                      <a:pt x="0" y="39"/>
                    </a:lnTo>
                    <a:lnTo>
                      <a:pt x="0" y="36"/>
                    </a:lnTo>
                    <a:lnTo>
                      <a:pt x="20" y="36"/>
                    </a:lnTo>
                    <a:close/>
                    <a:moveTo>
                      <a:pt x="20" y="39"/>
                    </a:moveTo>
                    <a:lnTo>
                      <a:pt x="20" y="45"/>
                    </a:lnTo>
                    <a:lnTo>
                      <a:pt x="0" y="45"/>
                    </a:lnTo>
                    <a:lnTo>
                      <a:pt x="0" y="39"/>
                    </a:lnTo>
                    <a:lnTo>
                      <a:pt x="20" y="39"/>
                    </a:lnTo>
                    <a:close/>
                    <a:moveTo>
                      <a:pt x="20" y="45"/>
                    </a:moveTo>
                    <a:lnTo>
                      <a:pt x="20" y="48"/>
                    </a:lnTo>
                    <a:lnTo>
                      <a:pt x="0" y="48"/>
                    </a:lnTo>
                    <a:lnTo>
                      <a:pt x="0" y="45"/>
                    </a:lnTo>
                    <a:lnTo>
                      <a:pt x="20" y="45"/>
                    </a:lnTo>
                    <a:close/>
                    <a:moveTo>
                      <a:pt x="20" y="48"/>
                    </a:moveTo>
                    <a:lnTo>
                      <a:pt x="20" y="51"/>
                    </a:lnTo>
                    <a:lnTo>
                      <a:pt x="0" y="51"/>
                    </a:lnTo>
                    <a:lnTo>
                      <a:pt x="0" y="48"/>
                    </a:lnTo>
                    <a:lnTo>
                      <a:pt x="20" y="48"/>
                    </a:lnTo>
                    <a:close/>
                    <a:moveTo>
                      <a:pt x="1" y="55"/>
                    </a:moveTo>
                    <a:lnTo>
                      <a:pt x="0" y="53"/>
                    </a:lnTo>
                    <a:lnTo>
                      <a:pt x="0" y="51"/>
                    </a:lnTo>
                    <a:lnTo>
                      <a:pt x="10" y="51"/>
                    </a:lnTo>
                    <a:lnTo>
                      <a:pt x="1" y="55"/>
                    </a:lnTo>
                    <a:close/>
                    <a:moveTo>
                      <a:pt x="19" y="47"/>
                    </a:moveTo>
                    <a:lnTo>
                      <a:pt x="22" y="53"/>
                    </a:lnTo>
                    <a:lnTo>
                      <a:pt x="4" y="62"/>
                    </a:lnTo>
                    <a:lnTo>
                      <a:pt x="1" y="55"/>
                    </a:lnTo>
                    <a:lnTo>
                      <a:pt x="19" y="47"/>
                    </a:lnTo>
                    <a:close/>
                    <a:moveTo>
                      <a:pt x="22" y="53"/>
                    </a:moveTo>
                    <a:lnTo>
                      <a:pt x="23" y="55"/>
                    </a:lnTo>
                    <a:lnTo>
                      <a:pt x="23" y="58"/>
                    </a:lnTo>
                    <a:lnTo>
                      <a:pt x="13" y="58"/>
                    </a:lnTo>
                    <a:lnTo>
                      <a:pt x="22" y="53"/>
                    </a:lnTo>
                    <a:close/>
                    <a:moveTo>
                      <a:pt x="23" y="58"/>
                    </a:moveTo>
                    <a:lnTo>
                      <a:pt x="23" y="61"/>
                    </a:lnTo>
                    <a:lnTo>
                      <a:pt x="3" y="61"/>
                    </a:lnTo>
                    <a:lnTo>
                      <a:pt x="3" y="58"/>
                    </a:lnTo>
                    <a:lnTo>
                      <a:pt x="23" y="58"/>
                    </a:lnTo>
                    <a:close/>
                    <a:moveTo>
                      <a:pt x="7" y="68"/>
                    </a:moveTo>
                    <a:lnTo>
                      <a:pt x="3" y="65"/>
                    </a:lnTo>
                    <a:lnTo>
                      <a:pt x="3" y="61"/>
                    </a:lnTo>
                    <a:lnTo>
                      <a:pt x="13" y="61"/>
                    </a:lnTo>
                    <a:lnTo>
                      <a:pt x="7" y="68"/>
                    </a:lnTo>
                    <a:close/>
                    <a:moveTo>
                      <a:pt x="20" y="54"/>
                    </a:moveTo>
                    <a:lnTo>
                      <a:pt x="23" y="58"/>
                    </a:lnTo>
                    <a:lnTo>
                      <a:pt x="10" y="71"/>
                    </a:lnTo>
                    <a:lnTo>
                      <a:pt x="7" y="68"/>
                    </a:lnTo>
                    <a:lnTo>
                      <a:pt x="20" y="54"/>
                    </a:lnTo>
                    <a:close/>
                    <a:moveTo>
                      <a:pt x="16" y="73"/>
                    </a:moveTo>
                    <a:lnTo>
                      <a:pt x="12" y="73"/>
                    </a:lnTo>
                    <a:lnTo>
                      <a:pt x="10" y="71"/>
                    </a:lnTo>
                    <a:lnTo>
                      <a:pt x="16" y="64"/>
                    </a:lnTo>
                    <a:lnTo>
                      <a:pt x="16" y="73"/>
                    </a:lnTo>
                    <a:close/>
                    <a:moveTo>
                      <a:pt x="16" y="54"/>
                    </a:moveTo>
                    <a:lnTo>
                      <a:pt x="20" y="54"/>
                    </a:lnTo>
                    <a:lnTo>
                      <a:pt x="20" y="73"/>
                    </a:lnTo>
                    <a:lnTo>
                      <a:pt x="16" y="73"/>
                    </a:lnTo>
                    <a:lnTo>
                      <a:pt x="16" y="54"/>
                    </a:lnTo>
                    <a:close/>
                    <a:moveTo>
                      <a:pt x="20" y="54"/>
                    </a:moveTo>
                    <a:lnTo>
                      <a:pt x="22" y="54"/>
                    </a:lnTo>
                    <a:lnTo>
                      <a:pt x="23" y="55"/>
                    </a:lnTo>
                    <a:lnTo>
                      <a:pt x="20" y="64"/>
                    </a:lnTo>
                    <a:lnTo>
                      <a:pt x="20" y="54"/>
                    </a:lnTo>
                    <a:close/>
                    <a:moveTo>
                      <a:pt x="23" y="55"/>
                    </a:moveTo>
                    <a:lnTo>
                      <a:pt x="30" y="59"/>
                    </a:lnTo>
                    <a:lnTo>
                      <a:pt x="22" y="75"/>
                    </a:lnTo>
                    <a:lnTo>
                      <a:pt x="15" y="73"/>
                    </a:lnTo>
                    <a:lnTo>
                      <a:pt x="23" y="55"/>
                    </a:lnTo>
                    <a:close/>
                    <a:moveTo>
                      <a:pt x="25" y="76"/>
                    </a:moveTo>
                    <a:lnTo>
                      <a:pt x="23" y="76"/>
                    </a:lnTo>
                    <a:lnTo>
                      <a:pt x="22" y="75"/>
                    </a:lnTo>
                    <a:lnTo>
                      <a:pt x="25" y="68"/>
                    </a:lnTo>
                    <a:lnTo>
                      <a:pt x="25" y="76"/>
                    </a:lnTo>
                    <a:close/>
                    <a:moveTo>
                      <a:pt x="25" y="58"/>
                    </a:moveTo>
                    <a:lnTo>
                      <a:pt x="29" y="58"/>
                    </a:lnTo>
                    <a:lnTo>
                      <a:pt x="29" y="76"/>
                    </a:lnTo>
                    <a:lnTo>
                      <a:pt x="25" y="76"/>
                    </a:lnTo>
                    <a:lnTo>
                      <a:pt x="25" y="58"/>
                    </a:lnTo>
                    <a:close/>
                    <a:moveTo>
                      <a:pt x="29" y="58"/>
                    </a:moveTo>
                    <a:lnTo>
                      <a:pt x="35" y="58"/>
                    </a:lnTo>
                    <a:lnTo>
                      <a:pt x="35" y="76"/>
                    </a:lnTo>
                    <a:lnTo>
                      <a:pt x="29" y="76"/>
                    </a:lnTo>
                    <a:lnTo>
                      <a:pt x="29" y="58"/>
                    </a:lnTo>
                    <a:close/>
                    <a:moveTo>
                      <a:pt x="35" y="58"/>
                    </a:moveTo>
                    <a:lnTo>
                      <a:pt x="39" y="58"/>
                    </a:lnTo>
                    <a:lnTo>
                      <a:pt x="39" y="76"/>
                    </a:lnTo>
                    <a:lnTo>
                      <a:pt x="35" y="76"/>
                    </a:lnTo>
                    <a:lnTo>
                      <a:pt x="35" y="58"/>
                    </a:lnTo>
                    <a:close/>
                    <a:moveTo>
                      <a:pt x="39" y="58"/>
                    </a:moveTo>
                    <a:lnTo>
                      <a:pt x="45" y="58"/>
                    </a:lnTo>
                    <a:lnTo>
                      <a:pt x="45" y="76"/>
                    </a:lnTo>
                    <a:lnTo>
                      <a:pt x="39" y="76"/>
                    </a:lnTo>
                    <a:lnTo>
                      <a:pt x="39" y="58"/>
                    </a:lnTo>
                    <a:close/>
                    <a:moveTo>
                      <a:pt x="50" y="75"/>
                    </a:moveTo>
                    <a:lnTo>
                      <a:pt x="47" y="76"/>
                    </a:lnTo>
                    <a:lnTo>
                      <a:pt x="45" y="76"/>
                    </a:lnTo>
                    <a:lnTo>
                      <a:pt x="45" y="68"/>
                    </a:lnTo>
                    <a:lnTo>
                      <a:pt x="50" y="75"/>
                    </a:lnTo>
                    <a:close/>
                    <a:moveTo>
                      <a:pt x="41" y="59"/>
                    </a:moveTo>
                    <a:lnTo>
                      <a:pt x="47" y="55"/>
                    </a:lnTo>
                    <a:lnTo>
                      <a:pt x="55" y="73"/>
                    </a:lnTo>
                    <a:lnTo>
                      <a:pt x="50" y="75"/>
                    </a:lnTo>
                    <a:lnTo>
                      <a:pt x="41" y="59"/>
                    </a:lnTo>
                    <a:close/>
                    <a:moveTo>
                      <a:pt x="58" y="71"/>
                    </a:moveTo>
                    <a:lnTo>
                      <a:pt x="57" y="72"/>
                    </a:lnTo>
                    <a:lnTo>
                      <a:pt x="55" y="73"/>
                    </a:lnTo>
                    <a:lnTo>
                      <a:pt x="51" y="64"/>
                    </a:lnTo>
                    <a:lnTo>
                      <a:pt x="58" y="71"/>
                    </a:lnTo>
                    <a:close/>
                    <a:moveTo>
                      <a:pt x="44" y="58"/>
                    </a:moveTo>
                    <a:lnTo>
                      <a:pt x="47" y="54"/>
                    </a:lnTo>
                    <a:lnTo>
                      <a:pt x="61" y="68"/>
                    </a:lnTo>
                    <a:lnTo>
                      <a:pt x="58" y="71"/>
                    </a:lnTo>
                    <a:lnTo>
                      <a:pt x="44" y="58"/>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50" name="Freeform 437">
                <a:extLst>
                  <a:ext uri="{FF2B5EF4-FFF2-40B4-BE49-F238E27FC236}">
                    <a16:creationId xmlns:a16="http://schemas.microsoft.com/office/drawing/2014/main" id="{F5FA3AB7-A1EB-4530-BF54-74BF5CF29662}"/>
                  </a:ext>
                </a:extLst>
              </p:cNvPr>
              <p:cNvSpPr>
                <a:spLocks/>
              </p:cNvSpPr>
              <p:nvPr/>
            </p:nvSpPr>
            <p:spPr bwMode="auto">
              <a:xfrm>
                <a:off x="3233" y="2984"/>
                <a:ext cx="17" cy="15"/>
              </a:xfrm>
              <a:custGeom>
                <a:avLst/>
                <a:gdLst>
                  <a:gd name="T0" fmla="*/ 12 w 66"/>
                  <a:gd name="T1" fmla="*/ 13 h 57"/>
                  <a:gd name="T2" fmla="*/ 13 w 66"/>
                  <a:gd name="T3" fmla="*/ 12 h 57"/>
                  <a:gd name="T4" fmla="*/ 15 w 66"/>
                  <a:gd name="T5" fmla="*/ 12 h 57"/>
                  <a:gd name="T6" fmla="*/ 15 w 66"/>
                  <a:gd name="T7" fmla="*/ 11 h 57"/>
                  <a:gd name="T8" fmla="*/ 16 w 66"/>
                  <a:gd name="T9" fmla="*/ 9 h 57"/>
                  <a:gd name="T10" fmla="*/ 16 w 66"/>
                  <a:gd name="T11" fmla="*/ 8 h 57"/>
                  <a:gd name="T12" fmla="*/ 17 w 66"/>
                  <a:gd name="T13" fmla="*/ 7 h 57"/>
                  <a:gd name="T14" fmla="*/ 17 w 66"/>
                  <a:gd name="T15" fmla="*/ 6 h 57"/>
                  <a:gd name="T16" fmla="*/ 17 w 66"/>
                  <a:gd name="T17" fmla="*/ 5 h 57"/>
                  <a:gd name="T18" fmla="*/ 17 w 66"/>
                  <a:gd name="T19" fmla="*/ 4 h 57"/>
                  <a:gd name="T20" fmla="*/ 16 w 66"/>
                  <a:gd name="T21" fmla="*/ 3 h 57"/>
                  <a:gd name="T22" fmla="*/ 16 w 66"/>
                  <a:gd name="T23" fmla="*/ 2 h 57"/>
                  <a:gd name="T24" fmla="*/ 15 w 66"/>
                  <a:gd name="T25" fmla="*/ 1 h 57"/>
                  <a:gd name="T26" fmla="*/ 14 w 66"/>
                  <a:gd name="T27" fmla="*/ 1 h 57"/>
                  <a:gd name="T28" fmla="*/ 13 w 66"/>
                  <a:gd name="T29" fmla="*/ 0 h 57"/>
                  <a:gd name="T30" fmla="*/ 12 w 66"/>
                  <a:gd name="T31" fmla="*/ 0 h 57"/>
                  <a:gd name="T32" fmla="*/ 11 w 66"/>
                  <a:gd name="T33" fmla="*/ 0 h 57"/>
                  <a:gd name="T34" fmla="*/ 10 w 66"/>
                  <a:gd name="T35" fmla="*/ 0 h 57"/>
                  <a:gd name="T36" fmla="*/ 8 w 66"/>
                  <a:gd name="T37" fmla="*/ 0 h 57"/>
                  <a:gd name="T38" fmla="*/ 7 w 66"/>
                  <a:gd name="T39" fmla="*/ 1 h 57"/>
                  <a:gd name="T40" fmla="*/ 6 w 66"/>
                  <a:gd name="T41" fmla="*/ 2 h 57"/>
                  <a:gd name="T42" fmla="*/ 4 w 66"/>
                  <a:gd name="T43" fmla="*/ 3 h 57"/>
                  <a:gd name="T44" fmla="*/ 3 w 66"/>
                  <a:gd name="T45" fmla="*/ 3 h 57"/>
                  <a:gd name="T46" fmla="*/ 2 w 66"/>
                  <a:gd name="T47" fmla="*/ 4 h 57"/>
                  <a:gd name="T48" fmla="*/ 2 w 66"/>
                  <a:gd name="T49" fmla="*/ 5 h 57"/>
                  <a:gd name="T50" fmla="*/ 1 w 66"/>
                  <a:gd name="T51" fmla="*/ 7 h 57"/>
                  <a:gd name="T52" fmla="*/ 1 w 66"/>
                  <a:gd name="T53" fmla="*/ 7 h 57"/>
                  <a:gd name="T54" fmla="*/ 0 w 66"/>
                  <a:gd name="T55" fmla="*/ 9 h 57"/>
                  <a:gd name="T56" fmla="*/ 0 w 66"/>
                  <a:gd name="T57" fmla="*/ 10 h 57"/>
                  <a:gd name="T58" fmla="*/ 1 w 66"/>
                  <a:gd name="T59" fmla="*/ 11 h 57"/>
                  <a:gd name="T60" fmla="*/ 1 w 66"/>
                  <a:gd name="T61" fmla="*/ 12 h 57"/>
                  <a:gd name="T62" fmla="*/ 2 w 66"/>
                  <a:gd name="T63" fmla="*/ 13 h 57"/>
                  <a:gd name="T64" fmla="*/ 2 w 66"/>
                  <a:gd name="T65" fmla="*/ 13 h 57"/>
                  <a:gd name="T66" fmla="*/ 3 w 66"/>
                  <a:gd name="T67" fmla="*/ 14 h 57"/>
                  <a:gd name="T68" fmla="*/ 5 w 66"/>
                  <a:gd name="T69" fmla="*/ 15 h 57"/>
                  <a:gd name="T70" fmla="*/ 6 w 66"/>
                  <a:gd name="T71" fmla="*/ 15 h 57"/>
                  <a:gd name="T72" fmla="*/ 7 w 66"/>
                  <a:gd name="T73" fmla="*/ 15 h 57"/>
                  <a:gd name="T74" fmla="*/ 8 w 66"/>
                  <a:gd name="T75" fmla="*/ 15 h 57"/>
                  <a:gd name="T76" fmla="*/ 10 w 66"/>
                  <a:gd name="T77" fmla="*/ 15 h 57"/>
                  <a:gd name="T78" fmla="*/ 11 w 66"/>
                  <a:gd name="T79" fmla="*/ 14 h 57"/>
                  <a:gd name="T80" fmla="*/ 12 w 66"/>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8" y="51"/>
                    </a:moveTo>
                    <a:lnTo>
                      <a:pt x="51" y="47"/>
                    </a:lnTo>
                    <a:lnTo>
                      <a:pt x="58" y="44"/>
                    </a:lnTo>
                    <a:lnTo>
                      <a:pt x="60" y="41"/>
                    </a:lnTo>
                    <a:lnTo>
                      <a:pt x="63" y="35"/>
                    </a:lnTo>
                    <a:lnTo>
                      <a:pt x="63" y="32"/>
                    </a:lnTo>
                    <a:lnTo>
                      <a:pt x="66" y="28"/>
                    </a:lnTo>
                    <a:lnTo>
                      <a:pt x="66" y="22"/>
                    </a:lnTo>
                    <a:lnTo>
                      <a:pt x="66" y="19"/>
                    </a:lnTo>
                    <a:lnTo>
                      <a:pt x="66" y="15"/>
                    </a:lnTo>
                    <a:lnTo>
                      <a:pt x="63" y="10"/>
                    </a:lnTo>
                    <a:lnTo>
                      <a:pt x="63" y="6"/>
                    </a:lnTo>
                    <a:lnTo>
                      <a:pt x="60" y="3"/>
                    </a:lnTo>
                    <a:lnTo>
                      <a:pt x="54" y="3"/>
                    </a:lnTo>
                    <a:lnTo>
                      <a:pt x="51" y="0"/>
                    </a:lnTo>
                    <a:lnTo>
                      <a:pt x="48" y="0"/>
                    </a:lnTo>
                    <a:lnTo>
                      <a:pt x="41" y="0"/>
                    </a:lnTo>
                    <a:lnTo>
                      <a:pt x="38" y="0"/>
                    </a:lnTo>
                    <a:lnTo>
                      <a:pt x="32" y="0"/>
                    </a:lnTo>
                    <a:lnTo>
                      <a:pt x="26" y="3"/>
                    </a:lnTo>
                    <a:lnTo>
                      <a:pt x="22" y="6"/>
                    </a:lnTo>
                    <a:lnTo>
                      <a:pt x="16" y="10"/>
                    </a:lnTo>
                    <a:lnTo>
                      <a:pt x="12" y="12"/>
                    </a:lnTo>
                    <a:lnTo>
                      <a:pt x="9" y="15"/>
                    </a:lnTo>
                    <a:lnTo>
                      <a:pt x="6" y="19"/>
                    </a:lnTo>
                    <a:lnTo>
                      <a:pt x="3" y="25"/>
                    </a:lnTo>
                    <a:lnTo>
                      <a:pt x="3" y="28"/>
                    </a:lnTo>
                    <a:lnTo>
                      <a:pt x="0" y="35"/>
                    </a:lnTo>
                    <a:lnTo>
                      <a:pt x="0" y="38"/>
                    </a:lnTo>
                    <a:lnTo>
                      <a:pt x="3" y="41"/>
                    </a:lnTo>
                    <a:lnTo>
                      <a:pt x="3" y="44"/>
                    </a:lnTo>
                    <a:lnTo>
                      <a:pt x="6" y="51"/>
                    </a:lnTo>
                    <a:lnTo>
                      <a:pt x="9" y="51"/>
                    </a:lnTo>
                    <a:lnTo>
                      <a:pt x="12" y="54"/>
                    </a:lnTo>
                    <a:lnTo>
                      <a:pt x="19" y="57"/>
                    </a:lnTo>
                    <a:lnTo>
                      <a:pt x="22" y="57"/>
                    </a:lnTo>
                    <a:lnTo>
                      <a:pt x="26" y="57"/>
                    </a:lnTo>
                    <a:lnTo>
                      <a:pt x="32" y="57"/>
                    </a:lnTo>
                    <a:lnTo>
                      <a:pt x="38" y="57"/>
                    </a:lnTo>
                    <a:lnTo>
                      <a:pt x="41"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51" name="Freeform 438">
                <a:extLst>
                  <a:ext uri="{FF2B5EF4-FFF2-40B4-BE49-F238E27FC236}">
                    <a16:creationId xmlns:a16="http://schemas.microsoft.com/office/drawing/2014/main" id="{0C3D23C8-FFB4-431E-AD50-552A35D1BD78}"/>
                  </a:ext>
                </a:extLst>
              </p:cNvPr>
              <p:cNvSpPr>
                <a:spLocks noEditPoints="1"/>
              </p:cNvSpPr>
              <p:nvPr/>
            </p:nvSpPr>
            <p:spPr bwMode="auto">
              <a:xfrm>
                <a:off x="3231" y="2982"/>
                <a:ext cx="21" cy="19"/>
              </a:xfrm>
              <a:custGeom>
                <a:avLst/>
                <a:gdLst>
                  <a:gd name="T0" fmla="*/ 13 w 86"/>
                  <a:gd name="T1" fmla="*/ 13 h 76"/>
                  <a:gd name="T2" fmla="*/ 15 w 86"/>
                  <a:gd name="T3" fmla="*/ 12 h 76"/>
                  <a:gd name="T4" fmla="*/ 17 w 86"/>
                  <a:gd name="T5" fmla="*/ 16 h 76"/>
                  <a:gd name="T6" fmla="*/ 18 w 86"/>
                  <a:gd name="T7" fmla="*/ 15 h 76"/>
                  <a:gd name="T8" fmla="*/ 19 w 86"/>
                  <a:gd name="T9" fmla="*/ 14 h 76"/>
                  <a:gd name="T10" fmla="*/ 20 w 86"/>
                  <a:gd name="T11" fmla="*/ 11 h 76"/>
                  <a:gd name="T12" fmla="*/ 16 w 86"/>
                  <a:gd name="T13" fmla="*/ 11 h 76"/>
                  <a:gd name="T14" fmla="*/ 16 w 86"/>
                  <a:gd name="T15" fmla="*/ 9 h 76"/>
                  <a:gd name="T16" fmla="*/ 20 w 86"/>
                  <a:gd name="T17" fmla="*/ 12 h 76"/>
                  <a:gd name="T18" fmla="*/ 21 w 86"/>
                  <a:gd name="T19" fmla="*/ 10 h 76"/>
                  <a:gd name="T20" fmla="*/ 17 w 86"/>
                  <a:gd name="T21" fmla="*/ 8 h 76"/>
                  <a:gd name="T22" fmla="*/ 17 w 86"/>
                  <a:gd name="T23" fmla="*/ 6 h 76"/>
                  <a:gd name="T24" fmla="*/ 21 w 86"/>
                  <a:gd name="T25" fmla="*/ 6 h 76"/>
                  <a:gd name="T26" fmla="*/ 21 w 86"/>
                  <a:gd name="T27" fmla="*/ 6 h 76"/>
                  <a:gd name="T28" fmla="*/ 16 w 86"/>
                  <a:gd name="T29" fmla="*/ 6 h 76"/>
                  <a:gd name="T30" fmla="*/ 20 w 86"/>
                  <a:gd name="T31" fmla="*/ 3 h 76"/>
                  <a:gd name="T32" fmla="*/ 15 w 86"/>
                  <a:gd name="T33" fmla="*/ 5 h 76"/>
                  <a:gd name="T34" fmla="*/ 19 w 86"/>
                  <a:gd name="T35" fmla="*/ 2 h 76"/>
                  <a:gd name="T36" fmla="*/ 17 w 86"/>
                  <a:gd name="T37" fmla="*/ 1 h 76"/>
                  <a:gd name="T38" fmla="*/ 16 w 86"/>
                  <a:gd name="T39" fmla="*/ 6 h 76"/>
                  <a:gd name="T40" fmla="*/ 15 w 86"/>
                  <a:gd name="T41" fmla="*/ 0 h 76"/>
                  <a:gd name="T42" fmla="*/ 14 w 86"/>
                  <a:gd name="T43" fmla="*/ 5 h 76"/>
                  <a:gd name="T44" fmla="*/ 12 w 86"/>
                  <a:gd name="T45" fmla="*/ 0 h 76"/>
                  <a:gd name="T46" fmla="*/ 12 w 86"/>
                  <a:gd name="T47" fmla="*/ 0 h 76"/>
                  <a:gd name="T48" fmla="*/ 12 w 86"/>
                  <a:gd name="T49" fmla="*/ 5 h 76"/>
                  <a:gd name="T50" fmla="*/ 11 w 86"/>
                  <a:gd name="T51" fmla="*/ 5 h 76"/>
                  <a:gd name="T52" fmla="*/ 7 w 86"/>
                  <a:gd name="T53" fmla="*/ 1 h 76"/>
                  <a:gd name="T54" fmla="*/ 6 w 86"/>
                  <a:gd name="T55" fmla="*/ 3 h 76"/>
                  <a:gd name="T56" fmla="*/ 8 w 86"/>
                  <a:gd name="T57" fmla="*/ 4 h 76"/>
                  <a:gd name="T58" fmla="*/ 9 w 86"/>
                  <a:gd name="T59" fmla="*/ 6 h 76"/>
                  <a:gd name="T60" fmla="*/ 8 w 86"/>
                  <a:gd name="T61" fmla="*/ 7 h 76"/>
                  <a:gd name="T62" fmla="*/ 7 w 86"/>
                  <a:gd name="T63" fmla="*/ 8 h 76"/>
                  <a:gd name="T64" fmla="*/ 3 w 86"/>
                  <a:gd name="T65" fmla="*/ 5 h 76"/>
                  <a:gd name="T66" fmla="*/ 5 w 86"/>
                  <a:gd name="T67" fmla="*/ 6 h 76"/>
                  <a:gd name="T68" fmla="*/ 6 w 86"/>
                  <a:gd name="T69" fmla="*/ 8 h 76"/>
                  <a:gd name="T70" fmla="*/ 6 w 86"/>
                  <a:gd name="T71" fmla="*/ 8 h 76"/>
                  <a:gd name="T72" fmla="*/ 1 w 86"/>
                  <a:gd name="T73" fmla="*/ 8 h 76"/>
                  <a:gd name="T74" fmla="*/ 1 w 86"/>
                  <a:gd name="T75" fmla="*/ 10 h 76"/>
                  <a:gd name="T76" fmla="*/ 3 w 86"/>
                  <a:gd name="T77" fmla="*/ 10 h 76"/>
                  <a:gd name="T78" fmla="*/ 5 w 86"/>
                  <a:gd name="T79" fmla="*/ 11 h 76"/>
                  <a:gd name="T80" fmla="*/ 5 w 86"/>
                  <a:gd name="T81" fmla="*/ 11 h 76"/>
                  <a:gd name="T82" fmla="*/ 0 w 86"/>
                  <a:gd name="T83" fmla="*/ 13 h 76"/>
                  <a:gd name="T84" fmla="*/ 1 w 86"/>
                  <a:gd name="T85" fmla="*/ 15 h 76"/>
                  <a:gd name="T86" fmla="*/ 3 w 86"/>
                  <a:gd name="T87" fmla="*/ 13 h 76"/>
                  <a:gd name="T88" fmla="*/ 5 w 86"/>
                  <a:gd name="T89" fmla="*/ 13 h 76"/>
                  <a:gd name="T90" fmla="*/ 5 w 86"/>
                  <a:gd name="T91" fmla="*/ 12 h 76"/>
                  <a:gd name="T92" fmla="*/ 2 w 86"/>
                  <a:gd name="T93" fmla="*/ 18 h 76"/>
                  <a:gd name="T94" fmla="*/ 5 w 86"/>
                  <a:gd name="T95" fmla="*/ 18 h 76"/>
                  <a:gd name="T96" fmla="*/ 5 w 86"/>
                  <a:gd name="T97" fmla="*/ 15 h 76"/>
                  <a:gd name="T98" fmla="*/ 6 w 86"/>
                  <a:gd name="T99" fmla="*/ 14 h 76"/>
                  <a:gd name="T100" fmla="*/ 7 w 86"/>
                  <a:gd name="T101" fmla="*/ 14 h 76"/>
                  <a:gd name="T102" fmla="*/ 7 w 86"/>
                  <a:gd name="T103" fmla="*/ 19 h 76"/>
                  <a:gd name="T104" fmla="*/ 8 w 86"/>
                  <a:gd name="T105" fmla="*/ 19 h 76"/>
                  <a:gd name="T106" fmla="*/ 8 w 86"/>
                  <a:gd name="T107" fmla="*/ 19 h 76"/>
                  <a:gd name="T108" fmla="*/ 9 w 86"/>
                  <a:gd name="T109" fmla="*/ 14 h 76"/>
                  <a:gd name="T110" fmla="*/ 13 w 86"/>
                  <a:gd name="T111" fmla="*/ 19 h 76"/>
                  <a:gd name="T112" fmla="*/ 11 w 86"/>
                  <a:gd name="T113" fmla="*/ 14 h 76"/>
                  <a:gd name="T114" fmla="*/ 11 w 86"/>
                  <a:gd name="T115" fmla="*/ 14 h 76"/>
                  <a:gd name="T116" fmla="*/ 13 w 86"/>
                  <a:gd name="T117" fmla="*/ 18 h 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76"/>
                  <a:gd name="T179" fmla="*/ 86 w 86"/>
                  <a:gd name="T180" fmla="*/ 76 h 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76">
                    <a:moveTo>
                      <a:pt x="51" y="54"/>
                    </a:moveTo>
                    <a:lnTo>
                      <a:pt x="54" y="51"/>
                    </a:lnTo>
                    <a:lnTo>
                      <a:pt x="68" y="64"/>
                    </a:lnTo>
                    <a:lnTo>
                      <a:pt x="64" y="67"/>
                    </a:lnTo>
                    <a:lnTo>
                      <a:pt x="51" y="54"/>
                    </a:lnTo>
                    <a:close/>
                    <a:moveTo>
                      <a:pt x="54" y="51"/>
                    </a:moveTo>
                    <a:lnTo>
                      <a:pt x="55" y="49"/>
                    </a:lnTo>
                    <a:lnTo>
                      <a:pt x="56" y="48"/>
                    </a:lnTo>
                    <a:lnTo>
                      <a:pt x="61" y="57"/>
                    </a:lnTo>
                    <a:lnTo>
                      <a:pt x="54" y="51"/>
                    </a:lnTo>
                    <a:close/>
                    <a:moveTo>
                      <a:pt x="56" y="48"/>
                    </a:moveTo>
                    <a:lnTo>
                      <a:pt x="63" y="46"/>
                    </a:lnTo>
                    <a:lnTo>
                      <a:pt x="71" y="63"/>
                    </a:lnTo>
                    <a:lnTo>
                      <a:pt x="65" y="66"/>
                    </a:lnTo>
                    <a:lnTo>
                      <a:pt x="56" y="48"/>
                    </a:lnTo>
                    <a:close/>
                    <a:moveTo>
                      <a:pt x="74" y="61"/>
                    </a:moveTo>
                    <a:lnTo>
                      <a:pt x="73" y="62"/>
                    </a:lnTo>
                    <a:lnTo>
                      <a:pt x="71" y="63"/>
                    </a:lnTo>
                    <a:lnTo>
                      <a:pt x="68" y="54"/>
                    </a:lnTo>
                    <a:lnTo>
                      <a:pt x="74" y="61"/>
                    </a:lnTo>
                    <a:close/>
                    <a:moveTo>
                      <a:pt x="60" y="47"/>
                    </a:moveTo>
                    <a:lnTo>
                      <a:pt x="63" y="44"/>
                    </a:lnTo>
                    <a:lnTo>
                      <a:pt x="77" y="58"/>
                    </a:lnTo>
                    <a:lnTo>
                      <a:pt x="74" y="61"/>
                    </a:lnTo>
                    <a:lnTo>
                      <a:pt x="60" y="47"/>
                    </a:lnTo>
                    <a:close/>
                    <a:moveTo>
                      <a:pt x="79" y="55"/>
                    </a:moveTo>
                    <a:lnTo>
                      <a:pt x="79" y="57"/>
                    </a:lnTo>
                    <a:lnTo>
                      <a:pt x="77" y="58"/>
                    </a:lnTo>
                    <a:lnTo>
                      <a:pt x="70" y="51"/>
                    </a:lnTo>
                    <a:lnTo>
                      <a:pt x="79" y="55"/>
                    </a:lnTo>
                    <a:close/>
                    <a:moveTo>
                      <a:pt x="62" y="47"/>
                    </a:moveTo>
                    <a:lnTo>
                      <a:pt x="65" y="41"/>
                    </a:lnTo>
                    <a:lnTo>
                      <a:pt x="82" y="48"/>
                    </a:lnTo>
                    <a:lnTo>
                      <a:pt x="79" y="55"/>
                    </a:lnTo>
                    <a:lnTo>
                      <a:pt x="62" y="47"/>
                    </a:lnTo>
                    <a:close/>
                    <a:moveTo>
                      <a:pt x="83" y="45"/>
                    </a:moveTo>
                    <a:lnTo>
                      <a:pt x="83" y="47"/>
                    </a:lnTo>
                    <a:lnTo>
                      <a:pt x="82" y="48"/>
                    </a:lnTo>
                    <a:lnTo>
                      <a:pt x="73" y="45"/>
                    </a:lnTo>
                    <a:lnTo>
                      <a:pt x="83" y="45"/>
                    </a:lnTo>
                    <a:close/>
                    <a:moveTo>
                      <a:pt x="64" y="45"/>
                    </a:moveTo>
                    <a:lnTo>
                      <a:pt x="64" y="42"/>
                    </a:lnTo>
                    <a:lnTo>
                      <a:pt x="83" y="42"/>
                    </a:lnTo>
                    <a:lnTo>
                      <a:pt x="83" y="45"/>
                    </a:lnTo>
                    <a:lnTo>
                      <a:pt x="64" y="45"/>
                    </a:lnTo>
                    <a:close/>
                    <a:moveTo>
                      <a:pt x="64" y="42"/>
                    </a:moveTo>
                    <a:lnTo>
                      <a:pt x="64" y="37"/>
                    </a:lnTo>
                    <a:lnTo>
                      <a:pt x="66" y="35"/>
                    </a:lnTo>
                    <a:lnTo>
                      <a:pt x="73" y="42"/>
                    </a:lnTo>
                    <a:lnTo>
                      <a:pt x="64" y="42"/>
                    </a:lnTo>
                    <a:close/>
                    <a:moveTo>
                      <a:pt x="66" y="35"/>
                    </a:moveTo>
                    <a:lnTo>
                      <a:pt x="70" y="32"/>
                    </a:lnTo>
                    <a:lnTo>
                      <a:pt x="83" y="45"/>
                    </a:lnTo>
                    <a:lnTo>
                      <a:pt x="80" y="48"/>
                    </a:lnTo>
                    <a:lnTo>
                      <a:pt x="66" y="35"/>
                    </a:lnTo>
                    <a:close/>
                    <a:moveTo>
                      <a:pt x="86" y="38"/>
                    </a:moveTo>
                    <a:lnTo>
                      <a:pt x="86" y="42"/>
                    </a:lnTo>
                    <a:lnTo>
                      <a:pt x="83" y="45"/>
                    </a:lnTo>
                    <a:lnTo>
                      <a:pt x="76" y="38"/>
                    </a:lnTo>
                    <a:lnTo>
                      <a:pt x="86" y="38"/>
                    </a:lnTo>
                    <a:close/>
                    <a:moveTo>
                      <a:pt x="68" y="38"/>
                    </a:moveTo>
                    <a:lnTo>
                      <a:pt x="68" y="32"/>
                    </a:lnTo>
                    <a:lnTo>
                      <a:pt x="86" y="32"/>
                    </a:lnTo>
                    <a:lnTo>
                      <a:pt x="86" y="38"/>
                    </a:lnTo>
                    <a:lnTo>
                      <a:pt x="68" y="38"/>
                    </a:lnTo>
                    <a:close/>
                    <a:moveTo>
                      <a:pt x="68" y="32"/>
                    </a:moveTo>
                    <a:lnTo>
                      <a:pt x="68" y="29"/>
                    </a:lnTo>
                    <a:lnTo>
                      <a:pt x="86" y="29"/>
                    </a:lnTo>
                    <a:lnTo>
                      <a:pt x="86" y="32"/>
                    </a:lnTo>
                    <a:lnTo>
                      <a:pt x="68" y="32"/>
                    </a:lnTo>
                    <a:close/>
                    <a:moveTo>
                      <a:pt x="68" y="29"/>
                    </a:moveTo>
                    <a:lnTo>
                      <a:pt x="68" y="25"/>
                    </a:lnTo>
                    <a:lnTo>
                      <a:pt x="86" y="25"/>
                    </a:lnTo>
                    <a:lnTo>
                      <a:pt x="86" y="29"/>
                    </a:lnTo>
                    <a:lnTo>
                      <a:pt x="68" y="29"/>
                    </a:lnTo>
                    <a:close/>
                    <a:moveTo>
                      <a:pt x="85" y="22"/>
                    </a:moveTo>
                    <a:lnTo>
                      <a:pt x="86" y="23"/>
                    </a:lnTo>
                    <a:lnTo>
                      <a:pt x="86" y="25"/>
                    </a:lnTo>
                    <a:lnTo>
                      <a:pt x="76" y="25"/>
                    </a:lnTo>
                    <a:lnTo>
                      <a:pt x="85" y="22"/>
                    </a:lnTo>
                    <a:close/>
                    <a:moveTo>
                      <a:pt x="68" y="30"/>
                    </a:moveTo>
                    <a:lnTo>
                      <a:pt x="65" y="23"/>
                    </a:lnTo>
                    <a:lnTo>
                      <a:pt x="82" y="15"/>
                    </a:lnTo>
                    <a:lnTo>
                      <a:pt x="85" y="22"/>
                    </a:lnTo>
                    <a:lnTo>
                      <a:pt x="68" y="30"/>
                    </a:lnTo>
                    <a:close/>
                    <a:moveTo>
                      <a:pt x="65" y="23"/>
                    </a:moveTo>
                    <a:lnTo>
                      <a:pt x="64" y="22"/>
                    </a:lnTo>
                    <a:lnTo>
                      <a:pt x="64" y="20"/>
                    </a:lnTo>
                    <a:lnTo>
                      <a:pt x="73" y="20"/>
                    </a:lnTo>
                    <a:lnTo>
                      <a:pt x="65" y="23"/>
                    </a:lnTo>
                    <a:close/>
                    <a:moveTo>
                      <a:pt x="64" y="20"/>
                    </a:moveTo>
                    <a:lnTo>
                      <a:pt x="64" y="16"/>
                    </a:lnTo>
                    <a:lnTo>
                      <a:pt x="83" y="16"/>
                    </a:lnTo>
                    <a:lnTo>
                      <a:pt x="83" y="20"/>
                    </a:lnTo>
                    <a:lnTo>
                      <a:pt x="64" y="20"/>
                    </a:lnTo>
                    <a:close/>
                    <a:moveTo>
                      <a:pt x="80" y="10"/>
                    </a:moveTo>
                    <a:lnTo>
                      <a:pt x="83" y="12"/>
                    </a:lnTo>
                    <a:lnTo>
                      <a:pt x="83" y="16"/>
                    </a:lnTo>
                    <a:lnTo>
                      <a:pt x="73" y="16"/>
                    </a:lnTo>
                    <a:lnTo>
                      <a:pt x="80" y="10"/>
                    </a:lnTo>
                    <a:close/>
                    <a:moveTo>
                      <a:pt x="66" y="23"/>
                    </a:moveTo>
                    <a:lnTo>
                      <a:pt x="63" y="20"/>
                    </a:lnTo>
                    <a:lnTo>
                      <a:pt x="77" y="6"/>
                    </a:lnTo>
                    <a:lnTo>
                      <a:pt x="80" y="10"/>
                    </a:lnTo>
                    <a:lnTo>
                      <a:pt x="66" y="23"/>
                    </a:lnTo>
                    <a:close/>
                    <a:moveTo>
                      <a:pt x="70" y="3"/>
                    </a:moveTo>
                    <a:lnTo>
                      <a:pt x="74" y="3"/>
                    </a:lnTo>
                    <a:lnTo>
                      <a:pt x="77" y="6"/>
                    </a:lnTo>
                    <a:lnTo>
                      <a:pt x="70" y="13"/>
                    </a:lnTo>
                    <a:lnTo>
                      <a:pt x="70" y="3"/>
                    </a:lnTo>
                    <a:close/>
                    <a:moveTo>
                      <a:pt x="70" y="22"/>
                    </a:moveTo>
                    <a:lnTo>
                      <a:pt x="64" y="22"/>
                    </a:lnTo>
                    <a:lnTo>
                      <a:pt x="64" y="3"/>
                    </a:lnTo>
                    <a:lnTo>
                      <a:pt x="70" y="3"/>
                    </a:lnTo>
                    <a:lnTo>
                      <a:pt x="70" y="22"/>
                    </a:lnTo>
                    <a:close/>
                    <a:moveTo>
                      <a:pt x="64" y="22"/>
                    </a:moveTo>
                    <a:lnTo>
                      <a:pt x="60" y="22"/>
                    </a:lnTo>
                    <a:lnTo>
                      <a:pt x="58" y="20"/>
                    </a:lnTo>
                    <a:lnTo>
                      <a:pt x="64" y="13"/>
                    </a:lnTo>
                    <a:lnTo>
                      <a:pt x="64" y="22"/>
                    </a:lnTo>
                    <a:close/>
                    <a:moveTo>
                      <a:pt x="58" y="20"/>
                    </a:moveTo>
                    <a:lnTo>
                      <a:pt x="54" y="16"/>
                    </a:lnTo>
                    <a:lnTo>
                      <a:pt x="68" y="3"/>
                    </a:lnTo>
                    <a:lnTo>
                      <a:pt x="71" y="6"/>
                    </a:lnTo>
                    <a:lnTo>
                      <a:pt x="58" y="20"/>
                    </a:lnTo>
                    <a:close/>
                    <a:moveTo>
                      <a:pt x="61" y="0"/>
                    </a:moveTo>
                    <a:lnTo>
                      <a:pt x="64" y="0"/>
                    </a:lnTo>
                    <a:lnTo>
                      <a:pt x="68" y="3"/>
                    </a:lnTo>
                    <a:lnTo>
                      <a:pt x="61" y="10"/>
                    </a:lnTo>
                    <a:lnTo>
                      <a:pt x="61" y="0"/>
                    </a:lnTo>
                    <a:close/>
                    <a:moveTo>
                      <a:pt x="61" y="20"/>
                    </a:moveTo>
                    <a:lnTo>
                      <a:pt x="58" y="20"/>
                    </a:lnTo>
                    <a:lnTo>
                      <a:pt x="58" y="0"/>
                    </a:lnTo>
                    <a:lnTo>
                      <a:pt x="61" y="0"/>
                    </a:lnTo>
                    <a:lnTo>
                      <a:pt x="61" y="20"/>
                    </a:lnTo>
                    <a:close/>
                    <a:moveTo>
                      <a:pt x="58" y="20"/>
                    </a:moveTo>
                    <a:lnTo>
                      <a:pt x="51" y="20"/>
                    </a:lnTo>
                    <a:lnTo>
                      <a:pt x="51" y="0"/>
                    </a:lnTo>
                    <a:lnTo>
                      <a:pt x="58" y="0"/>
                    </a:lnTo>
                    <a:lnTo>
                      <a:pt x="58" y="20"/>
                    </a:lnTo>
                    <a:close/>
                    <a:moveTo>
                      <a:pt x="51" y="20"/>
                    </a:moveTo>
                    <a:lnTo>
                      <a:pt x="48" y="20"/>
                    </a:lnTo>
                    <a:lnTo>
                      <a:pt x="48" y="0"/>
                    </a:lnTo>
                    <a:lnTo>
                      <a:pt x="51" y="0"/>
                    </a:lnTo>
                    <a:lnTo>
                      <a:pt x="51" y="20"/>
                    </a:lnTo>
                    <a:close/>
                    <a:moveTo>
                      <a:pt x="48" y="20"/>
                    </a:moveTo>
                    <a:lnTo>
                      <a:pt x="42" y="20"/>
                    </a:lnTo>
                    <a:lnTo>
                      <a:pt x="42" y="0"/>
                    </a:lnTo>
                    <a:lnTo>
                      <a:pt x="48" y="0"/>
                    </a:lnTo>
                    <a:lnTo>
                      <a:pt x="48" y="20"/>
                    </a:lnTo>
                    <a:close/>
                    <a:moveTo>
                      <a:pt x="38" y="1"/>
                    </a:moveTo>
                    <a:lnTo>
                      <a:pt x="40" y="0"/>
                    </a:lnTo>
                    <a:lnTo>
                      <a:pt x="42" y="0"/>
                    </a:lnTo>
                    <a:lnTo>
                      <a:pt x="42" y="10"/>
                    </a:lnTo>
                    <a:lnTo>
                      <a:pt x="38" y="1"/>
                    </a:lnTo>
                    <a:close/>
                    <a:moveTo>
                      <a:pt x="45" y="19"/>
                    </a:moveTo>
                    <a:lnTo>
                      <a:pt x="40" y="22"/>
                    </a:lnTo>
                    <a:lnTo>
                      <a:pt x="31" y="4"/>
                    </a:lnTo>
                    <a:lnTo>
                      <a:pt x="38" y="1"/>
                    </a:lnTo>
                    <a:lnTo>
                      <a:pt x="45" y="19"/>
                    </a:lnTo>
                    <a:close/>
                    <a:moveTo>
                      <a:pt x="29" y="6"/>
                    </a:moveTo>
                    <a:lnTo>
                      <a:pt x="30" y="5"/>
                    </a:lnTo>
                    <a:lnTo>
                      <a:pt x="31" y="4"/>
                    </a:lnTo>
                    <a:lnTo>
                      <a:pt x="36" y="13"/>
                    </a:lnTo>
                    <a:lnTo>
                      <a:pt x="29" y="6"/>
                    </a:lnTo>
                    <a:close/>
                    <a:moveTo>
                      <a:pt x="42" y="20"/>
                    </a:moveTo>
                    <a:lnTo>
                      <a:pt x="39" y="23"/>
                    </a:lnTo>
                    <a:lnTo>
                      <a:pt x="26" y="10"/>
                    </a:lnTo>
                    <a:lnTo>
                      <a:pt x="29" y="6"/>
                    </a:lnTo>
                    <a:lnTo>
                      <a:pt x="42" y="20"/>
                    </a:lnTo>
                    <a:close/>
                    <a:moveTo>
                      <a:pt x="39" y="23"/>
                    </a:moveTo>
                    <a:lnTo>
                      <a:pt x="38" y="24"/>
                    </a:lnTo>
                    <a:lnTo>
                      <a:pt x="37" y="24"/>
                    </a:lnTo>
                    <a:lnTo>
                      <a:pt x="32" y="16"/>
                    </a:lnTo>
                    <a:lnTo>
                      <a:pt x="39" y="23"/>
                    </a:lnTo>
                    <a:close/>
                    <a:moveTo>
                      <a:pt x="37" y="24"/>
                    </a:moveTo>
                    <a:lnTo>
                      <a:pt x="30" y="27"/>
                    </a:lnTo>
                    <a:lnTo>
                      <a:pt x="21" y="11"/>
                    </a:lnTo>
                    <a:lnTo>
                      <a:pt x="28" y="8"/>
                    </a:lnTo>
                    <a:lnTo>
                      <a:pt x="37" y="24"/>
                    </a:lnTo>
                    <a:close/>
                    <a:moveTo>
                      <a:pt x="19" y="13"/>
                    </a:moveTo>
                    <a:lnTo>
                      <a:pt x="20" y="11"/>
                    </a:lnTo>
                    <a:lnTo>
                      <a:pt x="21" y="11"/>
                    </a:lnTo>
                    <a:lnTo>
                      <a:pt x="26" y="20"/>
                    </a:lnTo>
                    <a:lnTo>
                      <a:pt x="19" y="13"/>
                    </a:lnTo>
                    <a:close/>
                    <a:moveTo>
                      <a:pt x="32" y="26"/>
                    </a:moveTo>
                    <a:lnTo>
                      <a:pt x="29" y="30"/>
                    </a:lnTo>
                    <a:lnTo>
                      <a:pt x="16" y="15"/>
                    </a:lnTo>
                    <a:lnTo>
                      <a:pt x="19" y="13"/>
                    </a:lnTo>
                    <a:lnTo>
                      <a:pt x="32" y="26"/>
                    </a:lnTo>
                    <a:close/>
                    <a:moveTo>
                      <a:pt x="29" y="30"/>
                    </a:moveTo>
                    <a:lnTo>
                      <a:pt x="29" y="30"/>
                    </a:lnTo>
                    <a:lnTo>
                      <a:pt x="22" y="22"/>
                    </a:lnTo>
                    <a:lnTo>
                      <a:pt x="29" y="30"/>
                    </a:lnTo>
                    <a:close/>
                    <a:moveTo>
                      <a:pt x="29" y="30"/>
                    </a:moveTo>
                    <a:lnTo>
                      <a:pt x="26" y="32"/>
                    </a:lnTo>
                    <a:lnTo>
                      <a:pt x="12" y="19"/>
                    </a:lnTo>
                    <a:lnTo>
                      <a:pt x="16" y="15"/>
                    </a:lnTo>
                    <a:lnTo>
                      <a:pt x="29" y="30"/>
                    </a:lnTo>
                    <a:close/>
                    <a:moveTo>
                      <a:pt x="12" y="19"/>
                    </a:moveTo>
                    <a:lnTo>
                      <a:pt x="12" y="19"/>
                    </a:lnTo>
                    <a:lnTo>
                      <a:pt x="19" y="25"/>
                    </a:lnTo>
                    <a:lnTo>
                      <a:pt x="12" y="19"/>
                    </a:lnTo>
                    <a:close/>
                    <a:moveTo>
                      <a:pt x="26" y="32"/>
                    </a:moveTo>
                    <a:lnTo>
                      <a:pt x="23" y="35"/>
                    </a:lnTo>
                    <a:lnTo>
                      <a:pt x="9" y="22"/>
                    </a:lnTo>
                    <a:lnTo>
                      <a:pt x="12" y="19"/>
                    </a:lnTo>
                    <a:lnTo>
                      <a:pt x="26" y="32"/>
                    </a:lnTo>
                    <a:close/>
                    <a:moveTo>
                      <a:pt x="8" y="24"/>
                    </a:moveTo>
                    <a:lnTo>
                      <a:pt x="8" y="23"/>
                    </a:lnTo>
                    <a:lnTo>
                      <a:pt x="9" y="22"/>
                    </a:lnTo>
                    <a:lnTo>
                      <a:pt x="16" y="29"/>
                    </a:lnTo>
                    <a:lnTo>
                      <a:pt x="8" y="24"/>
                    </a:lnTo>
                    <a:close/>
                    <a:moveTo>
                      <a:pt x="25" y="33"/>
                    </a:moveTo>
                    <a:lnTo>
                      <a:pt x="21" y="40"/>
                    </a:lnTo>
                    <a:lnTo>
                      <a:pt x="5" y="31"/>
                    </a:lnTo>
                    <a:lnTo>
                      <a:pt x="8" y="24"/>
                    </a:lnTo>
                    <a:lnTo>
                      <a:pt x="25" y="33"/>
                    </a:lnTo>
                    <a:close/>
                    <a:moveTo>
                      <a:pt x="4" y="35"/>
                    </a:moveTo>
                    <a:lnTo>
                      <a:pt x="4" y="33"/>
                    </a:lnTo>
                    <a:lnTo>
                      <a:pt x="5" y="31"/>
                    </a:lnTo>
                    <a:lnTo>
                      <a:pt x="13" y="35"/>
                    </a:lnTo>
                    <a:lnTo>
                      <a:pt x="4" y="35"/>
                    </a:lnTo>
                    <a:close/>
                    <a:moveTo>
                      <a:pt x="22" y="35"/>
                    </a:moveTo>
                    <a:lnTo>
                      <a:pt x="22" y="38"/>
                    </a:lnTo>
                    <a:lnTo>
                      <a:pt x="4" y="38"/>
                    </a:lnTo>
                    <a:lnTo>
                      <a:pt x="4" y="35"/>
                    </a:lnTo>
                    <a:lnTo>
                      <a:pt x="22" y="35"/>
                    </a:lnTo>
                    <a:close/>
                    <a:moveTo>
                      <a:pt x="22" y="38"/>
                    </a:moveTo>
                    <a:lnTo>
                      <a:pt x="22" y="41"/>
                    </a:lnTo>
                    <a:lnTo>
                      <a:pt x="21" y="43"/>
                    </a:lnTo>
                    <a:lnTo>
                      <a:pt x="13" y="38"/>
                    </a:lnTo>
                    <a:lnTo>
                      <a:pt x="22" y="38"/>
                    </a:lnTo>
                    <a:close/>
                    <a:moveTo>
                      <a:pt x="21" y="43"/>
                    </a:moveTo>
                    <a:lnTo>
                      <a:pt x="18" y="48"/>
                    </a:lnTo>
                    <a:lnTo>
                      <a:pt x="1" y="41"/>
                    </a:lnTo>
                    <a:lnTo>
                      <a:pt x="5" y="34"/>
                    </a:lnTo>
                    <a:lnTo>
                      <a:pt x="21" y="43"/>
                    </a:lnTo>
                    <a:close/>
                    <a:moveTo>
                      <a:pt x="0" y="45"/>
                    </a:moveTo>
                    <a:lnTo>
                      <a:pt x="0" y="43"/>
                    </a:lnTo>
                    <a:lnTo>
                      <a:pt x="1" y="41"/>
                    </a:lnTo>
                    <a:lnTo>
                      <a:pt x="10" y="45"/>
                    </a:lnTo>
                    <a:lnTo>
                      <a:pt x="0" y="45"/>
                    </a:lnTo>
                    <a:close/>
                    <a:moveTo>
                      <a:pt x="19" y="45"/>
                    </a:moveTo>
                    <a:lnTo>
                      <a:pt x="19" y="48"/>
                    </a:lnTo>
                    <a:lnTo>
                      <a:pt x="0" y="48"/>
                    </a:lnTo>
                    <a:lnTo>
                      <a:pt x="0" y="45"/>
                    </a:lnTo>
                    <a:lnTo>
                      <a:pt x="19" y="45"/>
                    </a:lnTo>
                    <a:close/>
                    <a:moveTo>
                      <a:pt x="4" y="55"/>
                    </a:moveTo>
                    <a:lnTo>
                      <a:pt x="0" y="52"/>
                    </a:lnTo>
                    <a:lnTo>
                      <a:pt x="0" y="48"/>
                    </a:lnTo>
                    <a:lnTo>
                      <a:pt x="10" y="48"/>
                    </a:lnTo>
                    <a:lnTo>
                      <a:pt x="4" y="55"/>
                    </a:lnTo>
                    <a:close/>
                    <a:moveTo>
                      <a:pt x="17" y="41"/>
                    </a:moveTo>
                    <a:lnTo>
                      <a:pt x="20" y="44"/>
                    </a:lnTo>
                    <a:lnTo>
                      <a:pt x="6" y="58"/>
                    </a:lnTo>
                    <a:lnTo>
                      <a:pt x="4" y="55"/>
                    </a:lnTo>
                    <a:lnTo>
                      <a:pt x="17" y="41"/>
                    </a:lnTo>
                    <a:close/>
                    <a:moveTo>
                      <a:pt x="20" y="44"/>
                    </a:moveTo>
                    <a:lnTo>
                      <a:pt x="22" y="47"/>
                    </a:lnTo>
                    <a:lnTo>
                      <a:pt x="22" y="51"/>
                    </a:lnTo>
                    <a:lnTo>
                      <a:pt x="13" y="51"/>
                    </a:lnTo>
                    <a:lnTo>
                      <a:pt x="20" y="44"/>
                    </a:lnTo>
                    <a:close/>
                    <a:moveTo>
                      <a:pt x="22" y="51"/>
                    </a:moveTo>
                    <a:lnTo>
                      <a:pt x="22" y="54"/>
                    </a:lnTo>
                    <a:lnTo>
                      <a:pt x="4" y="54"/>
                    </a:lnTo>
                    <a:lnTo>
                      <a:pt x="4" y="51"/>
                    </a:lnTo>
                    <a:lnTo>
                      <a:pt x="22" y="51"/>
                    </a:lnTo>
                    <a:close/>
                    <a:moveTo>
                      <a:pt x="5" y="58"/>
                    </a:moveTo>
                    <a:lnTo>
                      <a:pt x="4" y="56"/>
                    </a:lnTo>
                    <a:lnTo>
                      <a:pt x="4" y="54"/>
                    </a:lnTo>
                    <a:lnTo>
                      <a:pt x="13" y="54"/>
                    </a:lnTo>
                    <a:lnTo>
                      <a:pt x="5" y="58"/>
                    </a:lnTo>
                    <a:close/>
                    <a:moveTo>
                      <a:pt x="21" y="49"/>
                    </a:moveTo>
                    <a:lnTo>
                      <a:pt x="25" y="56"/>
                    </a:lnTo>
                    <a:lnTo>
                      <a:pt x="8" y="65"/>
                    </a:lnTo>
                    <a:lnTo>
                      <a:pt x="5" y="58"/>
                    </a:lnTo>
                    <a:lnTo>
                      <a:pt x="21" y="49"/>
                    </a:lnTo>
                    <a:close/>
                    <a:moveTo>
                      <a:pt x="16" y="70"/>
                    </a:moveTo>
                    <a:lnTo>
                      <a:pt x="10" y="70"/>
                    </a:lnTo>
                    <a:lnTo>
                      <a:pt x="8" y="65"/>
                    </a:lnTo>
                    <a:lnTo>
                      <a:pt x="16" y="61"/>
                    </a:lnTo>
                    <a:lnTo>
                      <a:pt x="16" y="70"/>
                    </a:lnTo>
                    <a:close/>
                    <a:moveTo>
                      <a:pt x="16" y="51"/>
                    </a:moveTo>
                    <a:lnTo>
                      <a:pt x="19" y="51"/>
                    </a:lnTo>
                    <a:lnTo>
                      <a:pt x="19" y="70"/>
                    </a:lnTo>
                    <a:lnTo>
                      <a:pt x="16" y="70"/>
                    </a:lnTo>
                    <a:lnTo>
                      <a:pt x="16" y="51"/>
                    </a:lnTo>
                    <a:close/>
                    <a:moveTo>
                      <a:pt x="19" y="51"/>
                    </a:moveTo>
                    <a:lnTo>
                      <a:pt x="23" y="51"/>
                    </a:lnTo>
                    <a:lnTo>
                      <a:pt x="26" y="54"/>
                    </a:lnTo>
                    <a:lnTo>
                      <a:pt x="19" y="61"/>
                    </a:lnTo>
                    <a:lnTo>
                      <a:pt x="19" y="51"/>
                    </a:lnTo>
                    <a:close/>
                    <a:moveTo>
                      <a:pt x="26" y="54"/>
                    </a:moveTo>
                    <a:lnTo>
                      <a:pt x="29" y="57"/>
                    </a:lnTo>
                    <a:lnTo>
                      <a:pt x="16" y="70"/>
                    </a:lnTo>
                    <a:lnTo>
                      <a:pt x="12" y="67"/>
                    </a:lnTo>
                    <a:lnTo>
                      <a:pt x="26" y="54"/>
                    </a:lnTo>
                    <a:close/>
                    <a:moveTo>
                      <a:pt x="18" y="73"/>
                    </a:moveTo>
                    <a:lnTo>
                      <a:pt x="17" y="72"/>
                    </a:lnTo>
                    <a:lnTo>
                      <a:pt x="16" y="70"/>
                    </a:lnTo>
                    <a:lnTo>
                      <a:pt x="22" y="64"/>
                    </a:lnTo>
                    <a:lnTo>
                      <a:pt x="18" y="73"/>
                    </a:lnTo>
                    <a:close/>
                    <a:moveTo>
                      <a:pt x="27" y="55"/>
                    </a:moveTo>
                    <a:lnTo>
                      <a:pt x="33" y="58"/>
                    </a:lnTo>
                    <a:lnTo>
                      <a:pt x="25" y="76"/>
                    </a:lnTo>
                    <a:lnTo>
                      <a:pt x="18" y="73"/>
                    </a:lnTo>
                    <a:lnTo>
                      <a:pt x="27" y="55"/>
                    </a:lnTo>
                    <a:close/>
                    <a:moveTo>
                      <a:pt x="29" y="76"/>
                    </a:moveTo>
                    <a:lnTo>
                      <a:pt x="27" y="76"/>
                    </a:lnTo>
                    <a:lnTo>
                      <a:pt x="25" y="76"/>
                    </a:lnTo>
                    <a:lnTo>
                      <a:pt x="29" y="67"/>
                    </a:lnTo>
                    <a:lnTo>
                      <a:pt x="29" y="76"/>
                    </a:lnTo>
                    <a:close/>
                    <a:moveTo>
                      <a:pt x="29" y="57"/>
                    </a:moveTo>
                    <a:lnTo>
                      <a:pt x="32" y="57"/>
                    </a:lnTo>
                    <a:lnTo>
                      <a:pt x="32" y="76"/>
                    </a:lnTo>
                    <a:lnTo>
                      <a:pt x="29" y="76"/>
                    </a:lnTo>
                    <a:lnTo>
                      <a:pt x="29" y="57"/>
                    </a:lnTo>
                    <a:close/>
                    <a:moveTo>
                      <a:pt x="32" y="57"/>
                    </a:moveTo>
                    <a:lnTo>
                      <a:pt x="36" y="57"/>
                    </a:lnTo>
                    <a:lnTo>
                      <a:pt x="36" y="76"/>
                    </a:lnTo>
                    <a:lnTo>
                      <a:pt x="32" y="76"/>
                    </a:lnTo>
                    <a:lnTo>
                      <a:pt x="32" y="57"/>
                    </a:lnTo>
                    <a:close/>
                    <a:moveTo>
                      <a:pt x="36" y="57"/>
                    </a:moveTo>
                    <a:lnTo>
                      <a:pt x="42" y="57"/>
                    </a:lnTo>
                    <a:lnTo>
                      <a:pt x="42" y="76"/>
                    </a:lnTo>
                    <a:lnTo>
                      <a:pt x="36" y="76"/>
                    </a:lnTo>
                    <a:lnTo>
                      <a:pt x="36" y="57"/>
                    </a:lnTo>
                    <a:close/>
                    <a:moveTo>
                      <a:pt x="42" y="57"/>
                    </a:moveTo>
                    <a:lnTo>
                      <a:pt x="48" y="57"/>
                    </a:lnTo>
                    <a:lnTo>
                      <a:pt x="48" y="76"/>
                    </a:lnTo>
                    <a:lnTo>
                      <a:pt x="42" y="76"/>
                    </a:lnTo>
                    <a:lnTo>
                      <a:pt x="42" y="57"/>
                    </a:lnTo>
                    <a:close/>
                    <a:moveTo>
                      <a:pt x="54" y="74"/>
                    </a:moveTo>
                    <a:lnTo>
                      <a:pt x="52" y="76"/>
                    </a:lnTo>
                    <a:lnTo>
                      <a:pt x="48" y="76"/>
                    </a:lnTo>
                    <a:lnTo>
                      <a:pt x="48" y="67"/>
                    </a:lnTo>
                    <a:lnTo>
                      <a:pt x="54" y="74"/>
                    </a:lnTo>
                    <a:close/>
                    <a:moveTo>
                      <a:pt x="41" y="61"/>
                    </a:moveTo>
                    <a:lnTo>
                      <a:pt x="44" y="57"/>
                    </a:lnTo>
                    <a:lnTo>
                      <a:pt x="58" y="70"/>
                    </a:lnTo>
                    <a:lnTo>
                      <a:pt x="54" y="74"/>
                    </a:lnTo>
                    <a:lnTo>
                      <a:pt x="41" y="61"/>
                    </a:lnTo>
                    <a:close/>
                    <a:moveTo>
                      <a:pt x="44" y="57"/>
                    </a:moveTo>
                    <a:lnTo>
                      <a:pt x="45" y="56"/>
                    </a:lnTo>
                    <a:lnTo>
                      <a:pt x="47" y="55"/>
                    </a:lnTo>
                    <a:lnTo>
                      <a:pt x="51" y="64"/>
                    </a:lnTo>
                    <a:lnTo>
                      <a:pt x="44" y="57"/>
                    </a:lnTo>
                    <a:close/>
                    <a:moveTo>
                      <a:pt x="47" y="55"/>
                    </a:moveTo>
                    <a:lnTo>
                      <a:pt x="53" y="52"/>
                    </a:lnTo>
                    <a:lnTo>
                      <a:pt x="62" y="69"/>
                    </a:lnTo>
                    <a:lnTo>
                      <a:pt x="55" y="73"/>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52" name="Freeform 439">
                <a:extLst>
                  <a:ext uri="{FF2B5EF4-FFF2-40B4-BE49-F238E27FC236}">
                    <a16:creationId xmlns:a16="http://schemas.microsoft.com/office/drawing/2014/main" id="{BBEE2320-C795-438D-B200-FC478AEF32A7}"/>
                  </a:ext>
                </a:extLst>
              </p:cNvPr>
              <p:cNvSpPr>
                <a:spLocks/>
              </p:cNvSpPr>
              <p:nvPr/>
            </p:nvSpPr>
            <p:spPr bwMode="auto">
              <a:xfrm>
                <a:off x="3279" y="2965"/>
                <a:ext cx="17" cy="15"/>
              </a:xfrm>
              <a:custGeom>
                <a:avLst/>
                <a:gdLst>
                  <a:gd name="T0" fmla="*/ 12 w 66"/>
                  <a:gd name="T1" fmla="*/ 13 h 57"/>
                  <a:gd name="T2" fmla="*/ 13 w 66"/>
                  <a:gd name="T3" fmla="*/ 12 h 57"/>
                  <a:gd name="T4" fmla="*/ 14 w 66"/>
                  <a:gd name="T5" fmla="*/ 12 h 57"/>
                  <a:gd name="T6" fmla="*/ 16 w 66"/>
                  <a:gd name="T7" fmla="*/ 11 h 57"/>
                  <a:gd name="T8" fmla="*/ 16 w 66"/>
                  <a:gd name="T9" fmla="*/ 9 h 57"/>
                  <a:gd name="T10" fmla="*/ 16 w 66"/>
                  <a:gd name="T11" fmla="*/ 8 h 57"/>
                  <a:gd name="T12" fmla="*/ 17 w 66"/>
                  <a:gd name="T13" fmla="*/ 7 h 57"/>
                  <a:gd name="T14" fmla="*/ 17 w 66"/>
                  <a:gd name="T15" fmla="*/ 6 h 57"/>
                  <a:gd name="T16" fmla="*/ 17 w 66"/>
                  <a:gd name="T17" fmla="*/ 5 h 57"/>
                  <a:gd name="T18" fmla="*/ 17 w 66"/>
                  <a:gd name="T19" fmla="*/ 4 h 57"/>
                  <a:gd name="T20" fmla="*/ 16 w 66"/>
                  <a:gd name="T21" fmla="*/ 2 h 57"/>
                  <a:gd name="T22" fmla="*/ 16 w 66"/>
                  <a:gd name="T23" fmla="*/ 2 h 57"/>
                  <a:gd name="T24" fmla="*/ 15 w 66"/>
                  <a:gd name="T25" fmla="*/ 1 h 57"/>
                  <a:gd name="T26" fmla="*/ 14 w 66"/>
                  <a:gd name="T27" fmla="*/ 1 h 57"/>
                  <a:gd name="T28" fmla="*/ 13 w 66"/>
                  <a:gd name="T29" fmla="*/ 0 h 57"/>
                  <a:gd name="T30" fmla="*/ 11 w 66"/>
                  <a:gd name="T31" fmla="*/ 0 h 57"/>
                  <a:gd name="T32" fmla="*/ 11 w 66"/>
                  <a:gd name="T33" fmla="*/ 0 h 57"/>
                  <a:gd name="T34" fmla="*/ 9 w 66"/>
                  <a:gd name="T35" fmla="*/ 0 h 57"/>
                  <a:gd name="T36" fmla="*/ 8 w 66"/>
                  <a:gd name="T37" fmla="*/ 0 h 57"/>
                  <a:gd name="T38" fmla="*/ 7 w 66"/>
                  <a:gd name="T39" fmla="*/ 1 h 57"/>
                  <a:gd name="T40" fmla="*/ 5 w 66"/>
                  <a:gd name="T41" fmla="*/ 2 h 57"/>
                  <a:gd name="T42" fmla="*/ 4 w 66"/>
                  <a:gd name="T43" fmla="*/ 2 h 57"/>
                  <a:gd name="T44" fmla="*/ 3 w 66"/>
                  <a:gd name="T45" fmla="*/ 3 h 57"/>
                  <a:gd name="T46" fmla="*/ 2 w 66"/>
                  <a:gd name="T47" fmla="*/ 4 h 57"/>
                  <a:gd name="T48" fmla="*/ 1 w 66"/>
                  <a:gd name="T49" fmla="*/ 5 h 57"/>
                  <a:gd name="T50" fmla="*/ 1 w 66"/>
                  <a:gd name="T51" fmla="*/ 7 h 57"/>
                  <a:gd name="T52" fmla="*/ 0 w 66"/>
                  <a:gd name="T53" fmla="*/ 7 h 57"/>
                  <a:gd name="T54" fmla="*/ 0 w 66"/>
                  <a:gd name="T55" fmla="*/ 9 h 57"/>
                  <a:gd name="T56" fmla="*/ 0 w 66"/>
                  <a:gd name="T57" fmla="*/ 10 h 57"/>
                  <a:gd name="T58" fmla="*/ 0 w 66"/>
                  <a:gd name="T59" fmla="*/ 11 h 57"/>
                  <a:gd name="T60" fmla="*/ 1 w 66"/>
                  <a:gd name="T61" fmla="*/ 12 h 57"/>
                  <a:gd name="T62" fmla="*/ 2 w 66"/>
                  <a:gd name="T63" fmla="*/ 13 h 57"/>
                  <a:gd name="T64" fmla="*/ 3 w 66"/>
                  <a:gd name="T65" fmla="*/ 13 h 57"/>
                  <a:gd name="T66" fmla="*/ 3 w 66"/>
                  <a:gd name="T67" fmla="*/ 14 h 57"/>
                  <a:gd name="T68" fmla="*/ 4 w 66"/>
                  <a:gd name="T69" fmla="*/ 15 h 57"/>
                  <a:gd name="T70" fmla="*/ 6 w 66"/>
                  <a:gd name="T71" fmla="*/ 15 h 57"/>
                  <a:gd name="T72" fmla="*/ 7 w 66"/>
                  <a:gd name="T73" fmla="*/ 15 h 57"/>
                  <a:gd name="T74" fmla="*/ 8 w 66"/>
                  <a:gd name="T75" fmla="*/ 15 h 57"/>
                  <a:gd name="T76" fmla="*/ 9 w 66"/>
                  <a:gd name="T77" fmla="*/ 14 h 57"/>
                  <a:gd name="T78" fmla="*/ 11 w 66"/>
                  <a:gd name="T79" fmla="*/ 14 h 57"/>
                  <a:gd name="T80" fmla="*/ 12 w 66"/>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8" y="50"/>
                    </a:moveTo>
                    <a:lnTo>
                      <a:pt x="51" y="47"/>
                    </a:lnTo>
                    <a:lnTo>
                      <a:pt x="54" y="44"/>
                    </a:lnTo>
                    <a:lnTo>
                      <a:pt x="61" y="41"/>
                    </a:lnTo>
                    <a:lnTo>
                      <a:pt x="61" y="34"/>
                    </a:lnTo>
                    <a:lnTo>
                      <a:pt x="64" y="32"/>
                    </a:lnTo>
                    <a:lnTo>
                      <a:pt x="66" y="28"/>
                    </a:lnTo>
                    <a:lnTo>
                      <a:pt x="66" y="22"/>
                    </a:lnTo>
                    <a:lnTo>
                      <a:pt x="66" y="18"/>
                    </a:lnTo>
                    <a:lnTo>
                      <a:pt x="66" y="15"/>
                    </a:lnTo>
                    <a:lnTo>
                      <a:pt x="64" y="9"/>
                    </a:lnTo>
                    <a:lnTo>
                      <a:pt x="61" y="6"/>
                    </a:lnTo>
                    <a:lnTo>
                      <a:pt x="58" y="3"/>
                    </a:lnTo>
                    <a:lnTo>
                      <a:pt x="54" y="3"/>
                    </a:lnTo>
                    <a:lnTo>
                      <a:pt x="51" y="0"/>
                    </a:lnTo>
                    <a:lnTo>
                      <a:pt x="44" y="0"/>
                    </a:lnTo>
                    <a:lnTo>
                      <a:pt x="41" y="0"/>
                    </a:lnTo>
                    <a:lnTo>
                      <a:pt x="36" y="0"/>
                    </a:lnTo>
                    <a:lnTo>
                      <a:pt x="32" y="0"/>
                    </a:lnTo>
                    <a:lnTo>
                      <a:pt x="26" y="3"/>
                    </a:lnTo>
                    <a:lnTo>
                      <a:pt x="19" y="6"/>
                    </a:lnTo>
                    <a:lnTo>
                      <a:pt x="16" y="9"/>
                    </a:lnTo>
                    <a:lnTo>
                      <a:pt x="10" y="12"/>
                    </a:lnTo>
                    <a:lnTo>
                      <a:pt x="7" y="15"/>
                    </a:lnTo>
                    <a:lnTo>
                      <a:pt x="4" y="18"/>
                    </a:lnTo>
                    <a:lnTo>
                      <a:pt x="4" y="25"/>
                    </a:lnTo>
                    <a:lnTo>
                      <a:pt x="0" y="28"/>
                    </a:lnTo>
                    <a:lnTo>
                      <a:pt x="0" y="34"/>
                    </a:lnTo>
                    <a:lnTo>
                      <a:pt x="0" y="37"/>
                    </a:lnTo>
                    <a:lnTo>
                      <a:pt x="0" y="41"/>
                    </a:lnTo>
                    <a:lnTo>
                      <a:pt x="4" y="44"/>
                    </a:lnTo>
                    <a:lnTo>
                      <a:pt x="7" y="50"/>
                    </a:lnTo>
                    <a:lnTo>
                      <a:pt x="10" y="50"/>
                    </a:lnTo>
                    <a:lnTo>
                      <a:pt x="12" y="54"/>
                    </a:lnTo>
                    <a:lnTo>
                      <a:pt x="16" y="57"/>
                    </a:lnTo>
                    <a:lnTo>
                      <a:pt x="22" y="57"/>
                    </a:lnTo>
                    <a:lnTo>
                      <a:pt x="26" y="57"/>
                    </a:lnTo>
                    <a:lnTo>
                      <a:pt x="32" y="57"/>
                    </a:lnTo>
                    <a:lnTo>
                      <a:pt x="36" y="54"/>
                    </a:lnTo>
                    <a:lnTo>
                      <a:pt x="41" y="54"/>
                    </a:lnTo>
                    <a:lnTo>
                      <a:pt x="48"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53" name="Freeform 440">
                <a:extLst>
                  <a:ext uri="{FF2B5EF4-FFF2-40B4-BE49-F238E27FC236}">
                    <a16:creationId xmlns:a16="http://schemas.microsoft.com/office/drawing/2014/main" id="{1302B2F2-D2E2-43F5-A397-BFFFA08DF7FD}"/>
                  </a:ext>
                </a:extLst>
              </p:cNvPr>
              <p:cNvSpPr>
                <a:spLocks noEditPoints="1"/>
              </p:cNvSpPr>
              <p:nvPr/>
            </p:nvSpPr>
            <p:spPr bwMode="auto">
              <a:xfrm>
                <a:off x="3277" y="2963"/>
                <a:ext cx="21" cy="20"/>
              </a:xfrm>
              <a:custGeom>
                <a:avLst/>
                <a:gdLst>
                  <a:gd name="T0" fmla="*/ 17 w 86"/>
                  <a:gd name="T1" fmla="*/ 16 h 80"/>
                  <a:gd name="T2" fmla="*/ 14 w 86"/>
                  <a:gd name="T3" fmla="*/ 12 h 80"/>
                  <a:gd name="T4" fmla="*/ 15 w 86"/>
                  <a:gd name="T5" fmla="*/ 11 h 80"/>
                  <a:gd name="T6" fmla="*/ 17 w 86"/>
                  <a:gd name="T7" fmla="*/ 16 h 80"/>
                  <a:gd name="T8" fmla="*/ 20 w 86"/>
                  <a:gd name="T9" fmla="*/ 13 h 80"/>
                  <a:gd name="T10" fmla="*/ 15 w 86"/>
                  <a:gd name="T11" fmla="*/ 11 h 80"/>
                  <a:gd name="T12" fmla="*/ 16 w 86"/>
                  <a:gd name="T13" fmla="*/ 9 h 80"/>
                  <a:gd name="T14" fmla="*/ 20 w 86"/>
                  <a:gd name="T15" fmla="*/ 12 h 80"/>
                  <a:gd name="T16" fmla="*/ 20 w 86"/>
                  <a:gd name="T17" fmla="*/ 12 h 80"/>
                  <a:gd name="T18" fmla="*/ 21 w 86"/>
                  <a:gd name="T19" fmla="*/ 10 h 80"/>
                  <a:gd name="T20" fmla="*/ 17 w 86"/>
                  <a:gd name="T21" fmla="*/ 8 h 80"/>
                  <a:gd name="T22" fmla="*/ 17 w 86"/>
                  <a:gd name="T23" fmla="*/ 6 h 80"/>
                  <a:gd name="T24" fmla="*/ 21 w 86"/>
                  <a:gd name="T25" fmla="*/ 6 h 80"/>
                  <a:gd name="T26" fmla="*/ 21 w 86"/>
                  <a:gd name="T27" fmla="*/ 5 h 80"/>
                  <a:gd name="T28" fmla="*/ 20 w 86"/>
                  <a:gd name="T29" fmla="*/ 3 h 80"/>
                  <a:gd name="T30" fmla="*/ 16 w 86"/>
                  <a:gd name="T31" fmla="*/ 6 h 80"/>
                  <a:gd name="T32" fmla="*/ 15 w 86"/>
                  <a:gd name="T33" fmla="*/ 5 h 80"/>
                  <a:gd name="T34" fmla="*/ 18 w 86"/>
                  <a:gd name="T35" fmla="*/ 2 h 80"/>
                  <a:gd name="T36" fmla="*/ 17 w 86"/>
                  <a:gd name="T37" fmla="*/ 1 h 80"/>
                  <a:gd name="T38" fmla="*/ 16 w 86"/>
                  <a:gd name="T39" fmla="*/ 6 h 80"/>
                  <a:gd name="T40" fmla="*/ 15 w 86"/>
                  <a:gd name="T41" fmla="*/ 0 h 80"/>
                  <a:gd name="T42" fmla="*/ 13 w 86"/>
                  <a:gd name="T43" fmla="*/ 5 h 80"/>
                  <a:gd name="T44" fmla="*/ 12 w 86"/>
                  <a:gd name="T45" fmla="*/ 0 h 80"/>
                  <a:gd name="T46" fmla="*/ 12 w 86"/>
                  <a:gd name="T47" fmla="*/ 0 h 80"/>
                  <a:gd name="T48" fmla="*/ 11 w 86"/>
                  <a:gd name="T49" fmla="*/ 5 h 80"/>
                  <a:gd name="T50" fmla="*/ 11 w 86"/>
                  <a:gd name="T51" fmla="*/ 4 h 80"/>
                  <a:gd name="T52" fmla="*/ 8 w 86"/>
                  <a:gd name="T53" fmla="*/ 6 h 80"/>
                  <a:gd name="T54" fmla="*/ 6 w 86"/>
                  <a:gd name="T55" fmla="*/ 2 h 80"/>
                  <a:gd name="T56" fmla="*/ 5 w 86"/>
                  <a:gd name="T57" fmla="*/ 2 h 80"/>
                  <a:gd name="T58" fmla="*/ 8 w 86"/>
                  <a:gd name="T59" fmla="*/ 7 h 80"/>
                  <a:gd name="T60" fmla="*/ 3 w 86"/>
                  <a:gd name="T61" fmla="*/ 4 h 80"/>
                  <a:gd name="T62" fmla="*/ 6 w 86"/>
                  <a:gd name="T63" fmla="*/ 8 h 80"/>
                  <a:gd name="T64" fmla="*/ 2 w 86"/>
                  <a:gd name="T65" fmla="*/ 5 h 80"/>
                  <a:gd name="T66" fmla="*/ 2 w 86"/>
                  <a:gd name="T67" fmla="*/ 5 h 80"/>
                  <a:gd name="T68" fmla="*/ 1 w 86"/>
                  <a:gd name="T69" fmla="*/ 7 h 80"/>
                  <a:gd name="T70" fmla="*/ 5 w 86"/>
                  <a:gd name="T71" fmla="*/ 9 h 80"/>
                  <a:gd name="T72" fmla="*/ 4 w 86"/>
                  <a:gd name="T73" fmla="*/ 11 h 80"/>
                  <a:gd name="T74" fmla="*/ 1 w 86"/>
                  <a:gd name="T75" fmla="*/ 8 h 80"/>
                  <a:gd name="T76" fmla="*/ 0 w 86"/>
                  <a:gd name="T77" fmla="*/ 10 h 80"/>
                  <a:gd name="T78" fmla="*/ 5 w 86"/>
                  <a:gd name="T79" fmla="*/ 11 h 80"/>
                  <a:gd name="T80" fmla="*/ 1 w 86"/>
                  <a:gd name="T81" fmla="*/ 14 h 80"/>
                  <a:gd name="T82" fmla="*/ 5 w 86"/>
                  <a:gd name="T83" fmla="*/ 12 h 80"/>
                  <a:gd name="T84" fmla="*/ 5 w 86"/>
                  <a:gd name="T85" fmla="*/ 12 h 80"/>
                  <a:gd name="T86" fmla="*/ 1 w 86"/>
                  <a:gd name="T87" fmla="*/ 15 h 80"/>
                  <a:gd name="T88" fmla="*/ 4 w 86"/>
                  <a:gd name="T89" fmla="*/ 18 h 80"/>
                  <a:gd name="T90" fmla="*/ 5 w 86"/>
                  <a:gd name="T91" fmla="*/ 13 h 80"/>
                  <a:gd name="T92" fmla="*/ 7 w 86"/>
                  <a:gd name="T93" fmla="*/ 14 h 80"/>
                  <a:gd name="T94" fmla="*/ 4 w 86"/>
                  <a:gd name="T95" fmla="*/ 18 h 80"/>
                  <a:gd name="T96" fmla="*/ 4 w 86"/>
                  <a:gd name="T97" fmla="*/ 18 h 80"/>
                  <a:gd name="T98" fmla="*/ 6 w 86"/>
                  <a:gd name="T99" fmla="*/ 19 h 80"/>
                  <a:gd name="T100" fmla="*/ 8 w 86"/>
                  <a:gd name="T101" fmla="*/ 14 h 80"/>
                  <a:gd name="T102" fmla="*/ 10 w 86"/>
                  <a:gd name="T103" fmla="*/ 14 h 80"/>
                  <a:gd name="T104" fmla="*/ 10 w 86"/>
                  <a:gd name="T105" fmla="*/ 19 h 80"/>
                  <a:gd name="T106" fmla="*/ 12 w 86"/>
                  <a:gd name="T107" fmla="*/ 19 h 80"/>
                  <a:gd name="T108" fmla="*/ 9 w 86"/>
                  <a:gd name="T109" fmla="*/ 14 h 80"/>
                  <a:gd name="T110" fmla="*/ 14 w 86"/>
                  <a:gd name="T111" fmla="*/ 18 h 80"/>
                  <a:gd name="T112" fmla="*/ 13 w 86"/>
                  <a:gd name="T113" fmla="*/ 13 h 8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6"/>
                  <a:gd name="T172" fmla="*/ 0 h 80"/>
                  <a:gd name="T173" fmla="*/ 86 w 86"/>
                  <a:gd name="T174" fmla="*/ 80 h 8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6" h="80">
                    <a:moveTo>
                      <a:pt x="51" y="54"/>
                    </a:moveTo>
                    <a:lnTo>
                      <a:pt x="54" y="51"/>
                    </a:lnTo>
                    <a:lnTo>
                      <a:pt x="68" y="64"/>
                    </a:lnTo>
                    <a:lnTo>
                      <a:pt x="64" y="67"/>
                    </a:lnTo>
                    <a:lnTo>
                      <a:pt x="51" y="54"/>
                    </a:lnTo>
                    <a:close/>
                    <a:moveTo>
                      <a:pt x="68" y="64"/>
                    </a:moveTo>
                    <a:lnTo>
                      <a:pt x="68" y="64"/>
                    </a:lnTo>
                    <a:lnTo>
                      <a:pt x="61" y="57"/>
                    </a:lnTo>
                    <a:lnTo>
                      <a:pt x="68" y="64"/>
                    </a:lnTo>
                    <a:close/>
                    <a:moveTo>
                      <a:pt x="54" y="51"/>
                    </a:moveTo>
                    <a:lnTo>
                      <a:pt x="58" y="47"/>
                    </a:lnTo>
                    <a:lnTo>
                      <a:pt x="71" y="60"/>
                    </a:lnTo>
                    <a:lnTo>
                      <a:pt x="68" y="64"/>
                    </a:lnTo>
                    <a:lnTo>
                      <a:pt x="54" y="51"/>
                    </a:lnTo>
                    <a:close/>
                    <a:moveTo>
                      <a:pt x="58" y="47"/>
                    </a:moveTo>
                    <a:lnTo>
                      <a:pt x="59" y="46"/>
                    </a:lnTo>
                    <a:lnTo>
                      <a:pt x="60" y="45"/>
                    </a:lnTo>
                    <a:lnTo>
                      <a:pt x="64" y="54"/>
                    </a:lnTo>
                    <a:lnTo>
                      <a:pt x="58" y="47"/>
                    </a:lnTo>
                    <a:close/>
                    <a:moveTo>
                      <a:pt x="60" y="45"/>
                    </a:moveTo>
                    <a:lnTo>
                      <a:pt x="67" y="42"/>
                    </a:lnTo>
                    <a:lnTo>
                      <a:pt x="75" y="59"/>
                    </a:lnTo>
                    <a:lnTo>
                      <a:pt x="69" y="63"/>
                    </a:lnTo>
                    <a:lnTo>
                      <a:pt x="60" y="45"/>
                    </a:lnTo>
                    <a:close/>
                    <a:moveTo>
                      <a:pt x="80" y="51"/>
                    </a:moveTo>
                    <a:lnTo>
                      <a:pt x="80" y="57"/>
                    </a:lnTo>
                    <a:lnTo>
                      <a:pt x="75" y="59"/>
                    </a:lnTo>
                    <a:lnTo>
                      <a:pt x="71" y="51"/>
                    </a:lnTo>
                    <a:lnTo>
                      <a:pt x="80" y="51"/>
                    </a:lnTo>
                    <a:close/>
                    <a:moveTo>
                      <a:pt x="61" y="51"/>
                    </a:moveTo>
                    <a:lnTo>
                      <a:pt x="61" y="44"/>
                    </a:lnTo>
                    <a:lnTo>
                      <a:pt x="80" y="44"/>
                    </a:lnTo>
                    <a:lnTo>
                      <a:pt x="80" y="51"/>
                    </a:lnTo>
                    <a:lnTo>
                      <a:pt x="61" y="51"/>
                    </a:lnTo>
                    <a:close/>
                    <a:moveTo>
                      <a:pt x="61" y="44"/>
                    </a:moveTo>
                    <a:lnTo>
                      <a:pt x="61" y="41"/>
                    </a:lnTo>
                    <a:lnTo>
                      <a:pt x="64" y="37"/>
                    </a:lnTo>
                    <a:lnTo>
                      <a:pt x="71" y="44"/>
                    </a:lnTo>
                    <a:lnTo>
                      <a:pt x="61" y="44"/>
                    </a:lnTo>
                    <a:close/>
                    <a:moveTo>
                      <a:pt x="64" y="37"/>
                    </a:moveTo>
                    <a:lnTo>
                      <a:pt x="67" y="34"/>
                    </a:lnTo>
                    <a:lnTo>
                      <a:pt x="81" y="48"/>
                    </a:lnTo>
                    <a:lnTo>
                      <a:pt x="78" y="52"/>
                    </a:lnTo>
                    <a:lnTo>
                      <a:pt x="64" y="37"/>
                    </a:lnTo>
                    <a:close/>
                    <a:moveTo>
                      <a:pt x="81" y="48"/>
                    </a:moveTo>
                    <a:lnTo>
                      <a:pt x="71" y="57"/>
                    </a:lnTo>
                    <a:lnTo>
                      <a:pt x="81" y="48"/>
                    </a:lnTo>
                    <a:lnTo>
                      <a:pt x="74" y="42"/>
                    </a:lnTo>
                    <a:lnTo>
                      <a:pt x="81" y="48"/>
                    </a:lnTo>
                    <a:close/>
                    <a:moveTo>
                      <a:pt x="67" y="35"/>
                    </a:moveTo>
                    <a:lnTo>
                      <a:pt x="70" y="32"/>
                    </a:lnTo>
                    <a:lnTo>
                      <a:pt x="84" y="45"/>
                    </a:lnTo>
                    <a:lnTo>
                      <a:pt x="81" y="48"/>
                    </a:lnTo>
                    <a:lnTo>
                      <a:pt x="67" y="35"/>
                    </a:lnTo>
                    <a:close/>
                    <a:moveTo>
                      <a:pt x="86" y="38"/>
                    </a:moveTo>
                    <a:lnTo>
                      <a:pt x="86" y="42"/>
                    </a:lnTo>
                    <a:lnTo>
                      <a:pt x="84" y="45"/>
                    </a:lnTo>
                    <a:lnTo>
                      <a:pt x="76" y="38"/>
                    </a:lnTo>
                    <a:lnTo>
                      <a:pt x="86" y="38"/>
                    </a:lnTo>
                    <a:close/>
                    <a:moveTo>
                      <a:pt x="68" y="38"/>
                    </a:moveTo>
                    <a:lnTo>
                      <a:pt x="68" y="32"/>
                    </a:lnTo>
                    <a:lnTo>
                      <a:pt x="86" y="32"/>
                    </a:lnTo>
                    <a:lnTo>
                      <a:pt x="86" y="38"/>
                    </a:lnTo>
                    <a:lnTo>
                      <a:pt x="68" y="38"/>
                    </a:lnTo>
                    <a:close/>
                    <a:moveTo>
                      <a:pt x="68" y="32"/>
                    </a:moveTo>
                    <a:lnTo>
                      <a:pt x="68" y="28"/>
                    </a:lnTo>
                    <a:lnTo>
                      <a:pt x="86" y="28"/>
                    </a:lnTo>
                    <a:lnTo>
                      <a:pt x="86" y="32"/>
                    </a:lnTo>
                    <a:lnTo>
                      <a:pt x="68" y="32"/>
                    </a:lnTo>
                    <a:close/>
                    <a:moveTo>
                      <a:pt x="68" y="28"/>
                    </a:moveTo>
                    <a:lnTo>
                      <a:pt x="68" y="25"/>
                    </a:lnTo>
                    <a:lnTo>
                      <a:pt x="86" y="25"/>
                    </a:lnTo>
                    <a:lnTo>
                      <a:pt x="86" y="28"/>
                    </a:lnTo>
                    <a:lnTo>
                      <a:pt x="68" y="28"/>
                    </a:lnTo>
                    <a:close/>
                    <a:moveTo>
                      <a:pt x="85" y="21"/>
                    </a:moveTo>
                    <a:lnTo>
                      <a:pt x="86" y="23"/>
                    </a:lnTo>
                    <a:lnTo>
                      <a:pt x="86" y="25"/>
                    </a:lnTo>
                    <a:lnTo>
                      <a:pt x="76" y="25"/>
                    </a:lnTo>
                    <a:lnTo>
                      <a:pt x="85" y="21"/>
                    </a:lnTo>
                    <a:close/>
                    <a:moveTo>
                      <a:pt x="69" y="30"/>
                    </a:moveTo>
                    <a:lnTo>
                      <a:pt x="65" y="23"/>
                    </a:lnTo>
                    <a:lnTo>
                      <a:pt x="82" y="15"/>
                    </a:lnTo>
                    <a:lnTo>
                      <a:pt x="85" y="21"/>
                    </a:lnTo>
                    <a:lnTo>
                      <a:pt x="69" y="30"/>
                    </a:lnTo>
                    <a:close/>
                    <a:moveTo>
                      <a:pt x="81" y="12"/>
                    </a:moveTo>
                    <a:lnTo>
                      <a:pt x="82" y="13"/>
                    </a:lnTo>
                    <a:lnTo>
                      <a:pt x="82" y="15"/>
                    </a:lnTo>
                    <a:lnTo>
                      <a:pt x="74" y="19"/>
                    </a:lnTo>
                    <a:lnTo>
                      <a:pt x="81" y="12"/>
                    </a:lnTo>
                    <a:close/>
                    <a:moveTo>
                      <a:pt x="67" y="26"/>
                    </a:moveTo>
                    <a:lnTo>
                      <a:pt x="64" y="23"/>
                    </a:lnTo>
                    <a:lnTo>
                      <a:pt x="78" y="9"/>
                    </a:lnTo>
                    <a:lnTo>
                      <a:pt x="81" y="12"/>
                    </a:lnTo>
                    <a:lnTo>
                      <a:pt x="67" y="26"/>
                    </a:lnTo>
                    <a:close/>
                    <a:moveTo>
                      <a:pt x="64" y="23"/>
                    </a:moveTo>
                    <a:lnTo>
                      <a:pt x="54" y="13"/>
                    </a:lnTo>
                    <a:lnTo>
                      <a:pt x="64" y="23"/>
                    </a:lnTo>
                    <a:lnTo>
                      <a:pt x="71" y="16"/>
                    </a:lnTo>
                    <a:lnTo>
                      <a:pt x="64" y="23"/>
                    </a:lnTo>
                    <a:close/>
                    <a:moveTo>
                      <a:pt x="64" y="23"/>
                    </a:moveTo>
                    <a:lnTo>
                      <a:pt x="61" y="20"/>
                    </a:lnTo>
                    <a:lnTo>
                      <a:pt x="74" y="6"/>
                    </a:lnTo>
                    <a:lnTo>
                      <a:pt x="78" y="9"/>
                    </a:lnTo>
                    <a:lnTo>
                      <a:pt x="64" y="23"/>
                    </a:lnTo>
                    <a:close/>
                    <a:moveTo>
                      <a:pt x="68" y="3"/>
                    </a:moveTo>
                    <a:lnTo>
                      <a:pt x="71" y="3"/>
                    </a:lnTo>
                    <a:lnTo>
                      <a:pt x="74" y="6"/>
                    </a:lnTo>
                    <a:lnTo>
                      <a:pt x="68" y="13"/>
                    </a:lnTo>
                    <a:lnTo>
                      <a:pt x="68" y="3"/>
                    </a:lnTo>
                    <a:close/>
                    <a:moveTo>
                      <a:pt x="68" y="22"/>
                    </a:moveTo>
                    <a:lnTo>
                      <a:pt x="64" y="22"/>
                    </a:lnTo>
                    <a:lnTo>
                      <a:pt x="64" y="3"/>
                    </a:lnTo>
                    <a:lnTo>
                      <a:pt x="68" y="3"/>
                    </a:lnTo>
                    <a:lnTo>
                      <a:pt x="68" y="22"/>
                    </a:lnTo>
                    <a:close/>
                    <a:moveTo>
                      <a:pt x="64" y="22"/>
                    </a:moveTo>
                    <a:lnTo>
                      <a:pt x="60" y="22"/>
                    </a:lnTo>
                    <a:lnTo>
                      <a:pt x="58" y="20"/>
                    </a:lnTo>
                    <a:lnTo>
                      <a:pt x="64" y="13"/>
                    </a:lnTo>
                    <a:lnTo>
                      <a:pt x="64" y="22"/>
                    </a:lnTo>
                    <a:close/>
                    <a:moveTo>
                      <a:pt x="58" y="20"/>
                    </a:moveTo>
                    <a:lnTo>
                      <a:pt x="54" y="16"/>
                    </a:lnTo>
                    <a:lnTo>
                      <a:pt x="68" y="3"/>
                    </a:lnTo>
                    <a:lnTo>
                      <a:pt x="71" y="6"/>
                    </a:lnTo>
                    <a:lnTo>
                      <a:pt x="58" y="20"/>
                    </a:lnTo>
                    <a:close/>
                    <a:moveTo>
                      <a:pt x="61" y="0"/>
                    </a:moveTo>
                    <a:lnTo>
                      <a:pt x="65" y="0"/>
                    </a:lnTo>
                    <a:lnTo>
                      <a:pt x="68" y="3"/>
                    </a:lnTo>
                    <a:lnTo>
                      <a:pt x="61" y="10"/>
                    </a:lnTo>
                    <a:lnTo>
                      <a:pt x="61" y="0"/>
                    </a:lnTo>
                    <a:close/>
                    <a:moveTo>
                      <a:pt x="61" y="19"/>
                    </a:moveTo>
                    <a:lnTo>
                      <a:pt x="54" y="19"/>
                    </a:lnTo>
                    <a:lnTo>
                      <a:pt x="54" y="0"/>
                    </a:lnTo>
                    <a:lnTo>
                      <a:pt x="61" y="0"/>
                    </a:lnTo>
                    <a:lnTo>
                      <a:pt x="61" y="19"/>
                    </a:lnTo>
                    <a:close/>
                    <a:moveTo>
                      <a:pt x="54" y="19"/>
                    </a:moveTo>
                    <a:lnTo>
                      <a:pt x="51" y="19"/>
                    </a:lnTo>
                    <a:lnTo>
                      <a:pt x="51" y="0"/>
                    </a:lnTo>
                    <a:lnTo>
                      <a:pt x="54" y="0"/>
                    </a:lnTo>
                    <a:lnTo>
                      <a:pt x="54" y="19"/>
                    </a:lnTo>
                    <a:close/>
                    <a:moveTo>
                      <a:pt x="51" y="19"/>
                    </a:moveTo>
                    <a:lnTo>
                      <a:pt x="46" y="19"/>
                    </a:lnTo>
                    <a:lnTo>
                      <a:pt x="46" y="0"/>
                    </a:lnTo>
                    <a:lnTo>
                      <a:pt x="51" y="0"/>
                    </a:lnTo>
                    <a:lnTo>
                      <a:pt x="51" y="19"/>
                    </a:lnTo>
                    <a:close/>
                    <a:moveTo>
                      <a:pt x="46" y="19"/>
                    </a:moveTo>
                    <a:lnTo>
                      <a:pt x="42" y="19"/>
                    </a:lnTo>
                    <a:lnTo>
                      <a:pt x="42" y="0"/>
                    </a:lnTo>
                    <a:lnTo>
                      <a:pt x="46" y="0"/>
                    </a:lnTo>
                    <a:lnTo>
                      <a:pt x="46" y="19"/>
                    </a:lnTo>
                    <a:close/>
                    <a:moveTo>
                      <a:pt x="38" y="1"/>
                    </a:moveTo>
                    <a:lnTo>
                      <a:pt x="40" y="0"/>
                    </a:lnTo>
                    <a:lnTo>
                      <a:pt x="42" y="0"/>
                    </a:lnTo>
                    <a:lnTo>
                      <a:pt x="42" y="10"/>
                    </a:lnTo>
                    <a:lnTo>
                      <a:pt x="38" y="1"/>
                    </a:lnTo>
                    <a:close/>
                    <a:moveTo>
                      <a:pt x="47" y="17"/>
                    </a:moveTo>
                    <a:lnTo>
                      <a:pt x="40" y="21"/>
                    </a:lnTo>
                    <a:lnTo>
                      <a:pt x="31" y="4"/>
                    </a:lnTo>
                    <a:lnTo>
                      <a:pt x="38" y="1"/>
                    </a:lnTo>
                    <a:lnTo>
                      <a:pt x="47" y="17"/>
                    </a:lnTo>
                    <a:close/>
                    <a:moveTo>
                      <a:pt x="40" y="21"/>
                    </a:moveTo>
                    <a:lnTo>
                      <a:pt x="33" y="24"/>
                    </a:lnTo>
                    <a:lnTo>
                      <a:pt x="25" y="8"/>
                    </a:lnTo>
                    <a:lnTo>
                      <a:pt x="31" y="4"/>
                    </a:lnTo>
                    <a:lnTo>
                      <a:pt x="40" y="21"/>
                    </a:lnTo>
                    <a:close/>
                    <a:moveTo>
                      <a:pt x="22" y="9"/>
                    </a:moveTo>
                    <a:lnTo>
                      <a:pt x="24" y="8"/>
                    </a:lnTo>
                    <a:lnTo>
                      <a:pt x="25" y="8"/>
                    </a:lnTo>
                    <a:lnTo>
                      <a:pt x="29" y="16"/>
                    </a:lnTo>
                    <a:lnTo>
                      <a:pt x="22" y="9"/>
                    </a:lnTo>
                    <a:close/>
                    <a:moveTo>
                      <a:pt x="36" y="23"/>
                    </a:moveTo>
                    <a:lnTo>
                      <a:pt x="32" y="26"/>
                    </a:lnTo>
                    <a:lnTo>
                      <a:pt x="19" y="12"/>
                    </a:lnTo>
                    <a:lnTo>
                      <a:pt x="22" y="9"/>
                    </a:lnTo>
                    <a:lnTo>
                      <a:pt x="36" y="23"/>
                    </a:lnTo>
                    <a:close/>
                    <a:moveTo>
                      <a:pt x="32" y="26"/>
                    </a:moveTo>
                    <a:lnTo>
                      <a:pt x="31" y="27"/>
                    </a:lnTo>
                    <a:lnTo>
                      <a:pt x="30" y="27"/>
                    </a:lnTo>
                    <a:lnTo>
                      <a:pt x="26" y="19"/>
                    </a:lnTo>
                    <a:lnTo>
                      <a:pt x="32" y="26"/>
                    </a:lnTo>
                    <a:close/>
                    <a:moveTo>
                      <a:pt x="30" y="27"/>
                    </a:moveTo>
                    <a:lnTo>
                      <a:pt x="24" y="31"/>
                    </a:lnTo>
                    <a:lnTo>
                      <a:pt x="16" y="14"/>
                    </a:lnTo>
                    <a:lnTo>
                      <a:pt x="21" y="11"/>
                    </a:lnTo>
                    <a:lnTo>
                      <a:pt x="30" y="27"/>
                    </a:lnTo>
                    <a:close/>
                    <a:moveTo>
                      <a:pt x="13" y="15"/>
                    </a:moveTo>
                    <a:lnTo>
                      <a:pt x="15" y="14"/>
                    </a:lnTo>
                    <a:lnTo>
                      <a:pt x="16" y="14"/>
                    </a:lnTo>
                    <a:lnTo>
                      <a:pt x="20" y="22"/>
                    </a:lnTo>
                    <a:lnTo>
                      <a:pt x="13" y="15"/>
                    </a:lnTo>
                    <a:close/>
                    <a:moveTo>
                      <a:pt x="27" y="28"/>
                    </a:moveTo>
                    <a:lnTo>
                      <a:pt x="24" y="32"/>
                    </a:lnTo>
                    <a:lnTo>
                      <a:pt x="10" y="19"/>
                    </a:lnTo>
                    <a:lnTo>
                      <a:pt x="13" y="15"/>
                    </a:lnTo>
                    <a:lnTo>
                      <a:pt x="27" y="28"/>
                    </a:lnTo>
                    <a:close/>
                    <a:moveTo>
                      <a:pt x="10" y="19"/>
                    </a:moveTo>
                    <a:lnTo>
                      <a:pt x="10" y="19"/>
                    </a:lnTo>
                    <a:lnTo>
                      <a:pt x="17" y="25"/>
                    </a:lnTo>
                    <a:lnTo>
                      <a:pt x="10" y="19"/>
                    </a:lnTo>
                    <a:close/>
                    <a:moveTo>
                      <a:pt x="24" y="32"/>
                    </a:moveTo>
                    <a:lnTo>
                      <a:pt x="20" y="35"/>
                    </a:lnTo>
                    <a:lnTo>
                      <a:pt x="7" y="22"/>
                    </a:lnTo>
                    <a:lnTo>
                      <a:pt x="10" y="19"/>
                    </a:lnTo>
                    <a:lnTo>
                      <a:pt x="24" y="32"/>
                    </a:lnTo>
                    <a:close/>
                    <a:moveTo>
                      <a:pt x="4" y="28"/>
                    </a:moveTo>
                    <a:lnTo>
                      <a:pt x="4" y="25"/>
                    </a:lnTo>
                    <a:lnTo>
                      <a:pt x="7" y="22"/>
                    </a:lnTo>
                    <a:lnTo>
                      <a:pt x="14" y="28"/>
                    </a:lnTo>
                    <a:lnTo>
                      <a:pt x="4" y="28"/>
                    </a:lnTo>
                    <a:close/>
                    <a:moveTo>
                      <a:pt x="22" y="28"/>
                    </a:moveTo>
                    <a:lnTo>
                      <a:pt x="22" y="35"/>
                    </a:lnTo>
                    <a:lnTo>
                      <a:pt x="4" y="35"/>
                    </a:lnTo>
                    <a:lnTo>
                      <a:pt x="4" y="28"/>
                    </a:lnTo>
                    <a:lnTo>
                      <a:pt x="22" y="28"/>
                    </a:lnTo>
                    <a:close/>
                    <a:moveTo>
                      <a:pt x="22" y="35"/>
                    </a:moveTo>
                    <a:lnTo>
                      <a:pt x="22" y="38"/>
                    </a:lnTo>
                    <a:lnTo>
                      <a:pt x="20" y="42"/>
                    </a:lnTo>
                    <a:lnTo>
                      <a:pt x="14" y="35"/>
                    </a:lnTo>
                    <a:lnTo>
                      <a:pt x="22" y="35"/>
                    </a:lnTo>
                    <a:close/>
                    <a:moveTo>
                      <a:pt x="20" y="42"/>
                    </a:moveTo>
                    <a:lnTo>
                      <a:pt x="17" y="45"/>
                    </a:lnTo>
                    <a:lnTo>
                      <a:pt x="4" y="32"/>
                    </a:lnTo>
                    <a:lnTo>
                      <a:pt x="7" y="28"/>
                    </a:lnTo>
                    <a:lnTo>
                      <a:pt x="20" y="42"/>
                    </a:lnTo>
                    <a:close/>
                    <a:moveTo>
                      <a:pt x="0" y="38"/>
                    </a:moveTo>
                    <a:lnTo>
                      <a:pt x="0" y="34"/>
                    </a:lnTo>
                    <a:lnTo>
                      <a:pt x="4" y="32"/>
                    </a:lnTo>
                    <a:lnTo>
                      <a:pt x="10" y="38"/>
                    </a:lnTo>
                    <a:lnTo>
                      <a:pt x="0" y="38"/>
                    </a:lnTo>
                    <a:close/>
                    <a:moveTo>
                      <a:pt x="20" y="38"/>
                    </a:moveTo>
                    <a:lnTo>
                      <a:pt x="20" y="44"/>
                    </a:lnTo>
                    <a:lnTo>
                      <a:pt x="0" y="44"/>
                    </a:lnTo>
                    <a:lnTo>
                      <a:pt x="0" y="38"/>
                    </a:lnTo>
                    <a:lnTo>
                      <a:pt x="20" y="38"/>
                    </a:lnTo>
                    <a:close/>
                    <a:moveTo>
                      <a:pt x="20" y="44"/>
                    </a:moveTo>
                    <a:lnTo>
                      <a:pt x="20" y="47"/>
                    </a:lnTo>
                    <a:lnTo>
                      <a:pt x="0" y="47"/>
                    </a:lnTo>
                    <a:lnTo>
                      <a:pt x="0" y="44"/>
                    </a:lnTo>
                    <a:lnTo>
                      <a:pt x="20" y="44"/>
                    </a:lnTo>
                    <a:close/>
                    <a:moveTo>
                      <a:pt x="20" y="47"/>
                    </a:moveTo>
                    <a:lnTo>
                      <a:pt x="20" y="51"/>
                    </a:lnTo>
                    <a:lnTo>
                      <a:pt x="0" y="51"/>
                    </a:lnTo>
                    <a:lnTo>
                      <a:pt x="0" y="47"/>
                    </a:lnTo>
                    <a:lnTo>
                      <a:pt x="20" y="47"/>
                    </a:lnTo>
                    <a:close/>
                    <a:moveTo>
                      <a:pt x="4" y="57"/>
                    </a:moveTo>
                    <a:lnTo>
                      <a:pt x="0" y="55"/>
                    </a:lnTo>
                    <a:lnTo>
                      <a:pt x="0" y="51"/>
                    </a:lnTo>
                    <a:lnTo>
                      <a:pt x="10" y="51"/>
                    </a:lnTo>
                    <a:lnTo>
                      <a:pt x="4" y="57"/>
                    </a:lnTo>
                    <a:close/>
                    <a:moveTo>
                      <a:pt x="17" y="44"/>
                    </a:moveTo>
                    <a:lnTo>
                      <a:pt x="20" y="47"/>
                    </a:lnTo>
                    <a:lnTo>
                      <a:pt x="7" y="60"/>
                    </a:lnTo>
                    <a:lnTo>
                      <a:pt x="4" y="57"/>
                    </a:lnTo>
                    <a:lnTo>
                      <a:pt x="17" y="44"/>
                    </a:lnTo>
                    <a:close/>
                    <a:moveTo>
                      <a:pt x="20" y="47"/>
                    </a:moveTo>
                    <a:lnTo>
                      <a:pt x="21" y="48"/>
                    </a:lnTo>
                    <a:lnTo>
                      <a:pt x="22" y="49"/>
                    </a:lnTo>
                    <a:lnTo>
                      <a:pt x="14" y="54"/>
                    </a:lnTo>
                    <a:lnTo>
                      <a:pt x="20" y="47"/>
                    </a:lnTo>
                    <a:close/>
                    <a:moveTo>
                      <a:pt x="22" y="49"/>
                    </a:moveTo>
                    <a:lnTo>
                      <a:pt x="25" y="56"/>
                    </a:lnTo>
                    <a:lnTo>
                      <a:pt x="8" y="65"/>
                    </a:lnTo>
                    <a:lnTo>
                      <a:pt x="5" y="58"/>
                    </a:lnTo>
                    <a:lnTo>
                      <a:pt x="22" y="49"/>
                    </a:lnTo>
                    <a:close/>
                    <a:moveTo>
                      <a:pt x="17" y="70"/>
                    </a:moveTo>
                    <a:lnTo>
                      <a:pt x="10" y="70"/>
                    </a:lnTo>
                    <a:lnTo>
                      <a:pt x="8" y="65"/>
                    </a:lnTo>
                    <a:lnTo>
                      <a:pt x="17" y="60"/>
                    </a:lnTo>
                    <a:lnTo>
                      <a:pt x="17" y="70"/>
                    </a:lnTo>
                    <a:close/>
                    <a:moveTo>
                      <a:pt x="17" y="51"/>
                    </a:moveTo>
                    <a:lnTo>
                      <a:pt x="20" y="51"/>
                    </a:lnTo>
                    <a:lnTo>
                      <a:pt x="20" y="70"/>
                    </a:lnTo>
                    <a:lnTo>
                      <a:pt x="17" y="70"/>
                    </a:lnTo>
                    <a:lnTo>
                      <a:pt x="17" y="51"/>
                    </a:lnTo>
                    <a:close/>
                    <a:moveTo>
                      <a:pt x="20" y="51"/>
                    </a:moveTo>
                    <a:lnTo>
                      <a:pt x="24" y="51"/>
                    </a:lnTo>
                    <a:lnTo>
                      <a:pt x="27" y="54"/>
                    </a:lnTo>
                    <a:lnTo>
                      <a:pt x="20" y="60"/>
                    </a:lnTo>
                    <a:lnTo>
                      <a:pt x="20" y="51"/>
                    </a:lnTo>
                    <a:close/>
                    <a:moveTo>
                      <a:pt x="27" y="54"/>
                    </a:moveTo>
                    <a:lnTo>
                      <a:pt x="30" y="57"/>
                    </a:lnTo>
                    <a:lnTo>
                      <a:pt x="16" y="70"/>
                    </a:lnTo>
                    <a:lnTo>
                      <a:pt x="13" y="67"/>
                    </a:lnTo>
                    <a:lnTo>
                      <a:pt x="27" y="54"/>
                    </a:lnTo>
                    <a:close/>
                    <a:moveTo>
                      <a:pt x="16" y="70"/>
                    </a:moveTo>
                    <a:lnTo>
                      <a:pt x="26" y="80"/>
                    </a:lnTo>
                    <a:lnTo>
                      <a:pt x="16" y="70"/>
                    </a:lnTo>
                    <a:lnTo>
                      <a:pt x="22" y="64"/>
                    </a:lnTo>
                    <a:lnTo>
                      <a:pt x="16" y="70"/>
                    </a:lnTo>
                    <a:close/>
                    <a:moveTo>
                      <a:pt x="30" y="57"/>
                    </a:moveTo>
                    <a:lnTo>
                      <a:pt x="32" y="60"/>
                    </a:lnTo>
                    <a:lnTo>
                      <a:pt x="19" y="74"/>
                    </a:lnTo>
                    <a:lnTo>
                      <a:pt x="16" y="70"/>
                    </a:lnTo>
                    <a:lnTo>
                      <a:pt x="30" y="57"/>
                    </a:lnTo>
                    <a:close/>
                    <a:moveTo>
                      <a:pt x="26" y="76"/>
                    </a:moveTo>
                    <a:lnTo>
                      <a:pt x="22" y="76"/>
                    </a:lnTo>
                    <a:lnTo>
                      <a:pt x="19" y="74"/>
                    </a:lnTo>
                    <a:lnTo>
                      <a:pt x="26" y="67"/>
                    </a:lnTo>
                    <a:lnTo>
                      <a:pt x="26" y="76"/>
                    </a:lnTo>
                    <a:close/>
                    <a:moveTo>
                      <a:pt x="26" y="57"/>
                    </a:moveTo>
                    <a:lnTo>
                      <a:pt x="32" y="57"/>
                    </a:lnTo>
                    <a:lnTo>
                      <a:pt x="32" y="76"/>
                    </a:lnTo>
                    <a:lnTo>
                      <a:pt x="26" y="76"/>
                    </a:lnTo>
                    <a:lnTo>
                      <a:pt x="26" y="57"/>
                    </a:lnTo>
                    <a:close/>
                    <a:moveTo>
                      <a:pt x="32" y="57"/>
                    </a:moveTo>
                    <a:lnTo>
                      <a:pt x="36" y="57"/>
                    </a:lnTo>
                    <a:lnTo>
                      <a:pt x="36" y="76"/>
                    </a:lnTo>
                    <a:lnTo>
                      <a:pt x="32" y="76"/>
                    </a:lnTo>
                    <a:lnTo>
                      <a:pt x="32" y="57"/>
                    </a:lnTo>
                    <a:close/>
                    <a:moveTo>
                      <a:pt x="36" y="57"/>
                    </a:moveTo>
                    <a:lnTo>
                      <a:pt x="42" y="57"/>
                    </a:lnTo>
                    <a:lnTo>
                      <a:pt x="42" y="76"/>
                    </a:lnTo>
                    <a:lnTo>
                      <a:pt x="36" y="76"/>
                    </a:lnTo>
                    <a:lnTo>
                      <a:pt x="36" y="57"/>
                    </a:lnTo>
                    <a:close/>
                    <a:moveTo>
                      <a:pt x="49" y="74"/>
                    </a:moveTo>
                    <a:lnTo>
                      <a:pt x="46" y="76"/>
                    </a:lnTo>
                    <a:lnTo>
                      <a:pt x="42" y="76"/>
                    </a:lnTo>
                    <a:lnTo>
                      <a:pt x="42" y="67"/>
                    </a:lnTo>
                    <a:lnTo>
                      <a:pt x="49" y="74"/>
                    </a:lnTo>
                    <a:close/>
                    <a:moveTo>
                      <a:pt x="36" y="60"/>
                    </a:moveTo>
                    <a:lnTo>
                      <a:pt x="38" y="57"/>
                    </a:lnTo>
                    <a:lnTo>
                      <a:pt x="52" y="70"/>
                    </a:lnTo>
                    <a:lnTo>
                      <a:pt x="49" y="74"/>
                    </a:lnTo>
                    <a:lnTo>
                      <a:pt x="36" y="60"/>
                    </a:lnTo>
                    <a:close/>
                    <a:moveTo>
                      <a:pt x="38" y="57"/>
                    </a:moveTo>
                    <a:lnTo>
                      <a:pt x="41" y="54"/>
                    </a:lnTo>
                    <a:lnTo>
                      <a:pt x="46" y="54"/>
                    </a:lnTo>
                    <a:lnTo>
                      <a:pt x="46" y="64"/>
                    </a:lnTo>
                    <a:lnTo>
                      <a:pt x="38" y="57"/>
                    </a:lnTo>
                    <a:close/>
                    <a:moveTo>
                      <a:pt x="46" y="54"/>
                    </a:moveTo>
                    <a:lnTo>
                      <a:pt x="51" y="54"/>
                    </a:lnTo>
                    <a:lnTo>
                      <a:pt x="51" y="73"/>
                    </a:lnTo>
                    <a:lnTo>
                      <a:pt x="46" y="73"/>
                    </a:lnTo>
                    <a:lnTo>
                      <a:pt x="46" y="54"/>
                    </a:lnTo>
                    <a:close/>
                    <a:moveTo>
                      <a:pt x="56" y="71"/>
                    </a:moveTo>
                    <a:lnTo>
                      <a:pt x="53" y="73"/>
                    </a:lnTo>
                    <a:lnTo>
                      <a:pt x="51" y="73"/>
                    </a:lnTo>
                    <a:lnTo>
                      <a:pt x="51" y="64"/>
                    </a:lnTo>
                    <a:lnTo>
                      <a:pt x="56" y="71"/>
                    </a:lnTo>
                    <a:close/>
                    <a:moveTo>
                      <a:pt x="48" y="55"/>
                    </a:moveTo>
                    <a:lnTo>
                      <a:pt x="53" y="52"/>
                    </a:lnTo>
                    <a:lnTo>
                      <a:pt x="62" y="69"/>
                    </a:lnTo>
                    <a:lnTo>
                      <a:pt x="56" y="71"/>
                    </a:lnTo>
                    <a:lnTo>
                      <a:pt x="48"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54" name="Freeform 441">
                <a:extLst>
                  <a:ext uri="{FF2B5EF4-FFF2-40B4-BE49-F238E27FC236}">
                    <a16:creationId xmlns:a16="http://schemas.microsoft.com/office/drawing/2014/main" id="{FE88F280-34BB-43A0-A3D8-FFB76E79DC90}"/>
                  </a:ext>
                </a:extLst>
              </p:cNvPr>
              <p:cNvSpPr>
                <a:spLocks/>
              </p:cNvSpPr>
              <p:nvPr/>
            </p:nvSpPr>
            <p:spPr bwMode="auto">
              <a:xfrm>
                <a:off x="3325" y="2940"/>
                <a:ext cx="16" cy="15"/>
              </a:xfrm>
              <a:custGeom>
                <a:avLst/>
                <a:gdLst>
                  <a:gd name="T0" fmla="*/ 11 w 67"/>
                  <a:gd name="T1" fmla="*/ 13 h 58"/>
                  <a:gd name="T2" fmla="*/ 12 w 67"/>
                  <a:gd name="T3" fmla="*/ 13 h 58"/>
                  <a:gd name="T4" fmla="*/ 14 w 67"/>
                  <a:gd name="T5" fmla="*/ 12 h 58"/>
                  <a:gd name="T6" fmla="*/ 15 w 67"/>
                  <a:gd name="T7" fmla="*/ 11 h 58"/>
                  <a:gd name="T8" fmla="*/ 15 w 67"/>
                  <a:gd name="T9" fmla="*/ 10 h 58"/>
                  <a:gd name="T10" fmla="*/ 16 w 67"/>
                  <a:gd name="T11" fmla="*/ 8 h 58"/>
                  <a:gd name="T12" fmla="*/ 16 w 67"/>
                  <a:gd name="T13" fmla="*/ 8 h 58"/>
                  <a:gd name="T14" fmla="*/ 16 w 67"/>
                  <a:gd name="T15" fmla="*/ 6 h 58"/>
                  <a:gd name="T16" fmla="*/ 16 w 67"/>
                  <a:gd name="T17" fmla="*/ 5 h 58"/>
                  <a:gd name="T18" fmla="*/ 16 w 67"/>
                  <a:gd name="T19" fmla="*/ 4 h 58"/>
                  <a:gd name="T20" fmla="*/ 15 w 67"/>
                  <a:gd name="T21" fmla="*/ 4 h 58"/>
                  <a:gd name="T22" fmla="*/ 15 w 67"/>
                  <a:gd name="T23" fmla="*/ 2 h 58"/>
                  <a:gd name="T24" fmla="*/ 15 w 67"/>
                  <a:gd name="T25" fmla="*/ 2 h 58"/>
                  <a:gd name="T26" fmla="*/ 13 w 67"/>
                  <a:gd name="T27" fmla="*/ 1 h 58"/>
                  <a:gd name="T28" fmla="*/ 12 w 67"/>
                  <a:gd name="T29" fmla="*/ 0 h 58"/>
                  <a:gd name="T30" fmla="*/ 11 w 67"/>
                  <a:gd name="T31" fmla="*/ 0 h 58"/>
                  <a:gd name="T32" fmla="*/ 10 w 67"/>
                  <a:gd name="T33" fmla="*/ 0 h 58"/>
                  <a:gd name="T34" fmla="*/ 9 w 67"/>
                  <a:gd name="T35" fmla="*/ 0 h 58"/>
                  <a:gd name="T36" fmla="*/ 8 w 67"/>
                  <a:gd name="T37" fmla="*/ 1 h 58"/>
                  <a:gd name="T38" fmla="*/ 6 w 67"/>
                  <a:gd name="T39" fmla="*/ 1 h 58"/>
                  <a:gd name="T40" fmla="*/ 5 w 67"/>
                  <a:gd name="T41" fmla="*/ 2 h 58"/>
                  <a:gd name="T42" fmla="*/ 4 w 67"/>
                  <a:gd name="T43" fmla="*/ 3 h 58"/>
                  <a:gd name="T44" fmla="*/ 3 w 67"/>
                  <a:gd name="T45" fmla="*/ 4 h 58"/>
                  <a:gd name="T46" fmla="*/ 2 w 67"/>
                  <a:gd name="T47" fmla="*/ 4 h 58"/>
                  <a:gd name="T48" fmla="*/ 2 w 67"/>
                  <a:gd name="T49" fmla="*/ 6 h 58"/>
                  <a:gd name="T50" fmla="*/ 1 w 67"/>
                  <a:gd name="T51" fmla="*/ 7 h 58"/>
                  <a:gd name="T52" fmla="*/ 1 w 67"/>
                  <a:gd name="T53" fmla="*/ 8 h 58"/>
                  <a:gd name="T54" fmla="*/ 0 w 67"/>
                  <a:gd name="T55" fmla="*/ 9 h 58"/>
                  <a:gd name="T56" fmla="*/ 0 w 67"/>
                  <a:gd name="T57" fmla="*/ 10 h 58"/>
                  <a:gd name="T58" fmla="*/ 1 w 67"/>
                  <a:gd name="T59" fmla="*/ 11 h 58"/>
                  <a:gd name="T60" fmla="*/ 1 w 67"/>
                  <a:gd name="T61" fmla="*/ 13 h 58"/>
                  <a:gd name="T62" fmla="*/ 2 w 67"/>
                  <a:gd name="T63" fmla="*/ 13 h 58"/>
                  <a:gd name="T64" fmla="*/ 2 w 67"/>
                  <a:gd name="T65" fmla="*/ 14 h 58"/>
                  <a:gd name="T66" fmla="*/ 3 w 67"/>
                  <a:gd name="T67" fmla="*/ 14 h 58"/>
                  <a:gd name="T68" fmla="*/ 5 w 67"/>
                  <a:gd name="T69" fmla="*/ 15 h 58"/>
                  <a:gd name="T70" fmla="*/ 5 w 67"/>
                  <a:gd name="T71" fmla="*/ 15 h 58"/>
                  <a:gd name="T72" fmla="*/ 7 w 67"/>
                  <a:gd name="T73" fmla="*/ 15 h 58"/>
                  <a:gd name="T74" fmla="*/ 8 w 67"/>
                  <a:gd name="T75" fmla="*/ 15 h 58"/>
                  <a:gd name="T76" fmla="*/ 9 w 67"/>
                  <a:gd name="T77" fmla="*/ 15 h 58"/>
                  <a:gd name="T78" fmla="*/ 10 w 67"/>
                  <a:gd name="T79" fmla="*/ 14 h 58"/>
                  <a:gd name="T80" fmla="*/ 11 w 67"/>
                  <a:gd name="T81" fmla="*/ 1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8" y="52"/>
                    </a:moveTo>
                    <a:lnTo>
                      <a:pt x="51" y="49"/>
                    </a:lnTo>
                    <a:lnTo>
                      <a:pt x="57" y="46"/>
                    </a:lnTo>
                    <a:lnTo>
                      <a:pt x="61" y="42"/>
                    </a:lnTo>
                    <a:lnTo>
                      <a:pt x="64" y="39"/>
                    </a:lnTo>
                    <a:lnTo>
                      <a:pt x="67" y="32"/>
                    </a:lnTo>
                    <a:lnTo>
                      <a:pt x="67" y="29"/>
                    </a:lnTo>
                    <a:lnTo>
                      <a:pt x="67" y="24"/>
                    </a:lnTo>
                    <a:lnTo>
                      <a:pt x="67" y="20"/>
                    </a:lnTo>
                    <a:lnTo>
                      <a:pt x="67" y="17"/>
                    </a:lnTo>
                    <a:lnTo>
                      <a:pt x="64" y="14"/>
                    </a:lnTo>
                    <a:lnTo>
                      <a:pt x="64" y="7"/>
                    </a:lnTo>
                    <a:lnTo>
                      <a:pt x="61" y="7"/>
                    </a:lnTo>
                    <a:lnTo>
                      <a:pt x="54" y="4"/>
                    </a:lnTo>
                    <a:lnTo>
                      <a:pt x="51" y="0"/>
                    </a:lnTo>
                    <a:lnTo>
                      <a:pt x="48" y="0"/>
                    </a:lnTo>
                    <a:lnTo>
                      <a:pt x="42" y="0"/>
                    </a:lnTo>
                    <a:lnTo>
                      <a:pt x="39" y="0"/>
                    </a:lnTo>
                    <a:lnTo>
                      <a:pt x="32" y="4"/>
                    </a:lnTo>
                    <a:lnTo>
                      <a:pt x="25" y="4"/>
                    </a:lnTo>
                    <a:lnTo>
                      <a:pt x="22" y="7"/>
                    </a:lnTo>
                    <a:lnTo>
                      <a:pt x="17" y="10"/>
                    </a:lnTo>
                    <a:lnTo>
                      <a:pt x="13" y="14"/>
                    </a:lnTo>
                    <a:lnTo>
                      <a:pt x="10" y="17"/>
                    </a:lnTo>
                    <a:lnTo>
                      <a:pt x="7" y="24"/>
                    </a:lnTo>
                    <a:lnTo>
                      <a:pt x="3" y="26"/>
                    </a:lnTo>
                    <a:lnTo>
                      <a:pt x="3" y="29"/>
                    </a:lnTo>
                    <a:lnTo>
                      <a:pt x="0" y="36"/>
                    </a:lnTo>
                    <a:lnTo>
                      <a:pt x="0" y="39"/>
                    </a:lnTo>
                    <a:lnTo>
                      <a:pt x="3" y="42"/>
                    </a:lnTo>
                    <a:lnTo>
                      <a:pt x="3" y="49"/>
                    </a:lnTo>
                    <a:lnTo>
                      <a:pt x="7" y="52"/>
                    </a:lnTo>
                    <a:lnTo>
                      <a:pt x="10" y="55"/>
                    </a:lnTo>
                    <a:lnTo>
                      <a:pt x="13" y="55"/>
                    </a:lnTo>
                    <a:lnTo>
                      <a:pt x="19" y="58"/>
                    </a:lnTo>
                    <a:lnTo>
                      <a:pt x="22" y="58"/>
                    </a:lnTo>
                    <a:lnTo>
                      <a:pt x="29" y="58"/>
                    </a:lnTo>
                    <a:lnTo>
                      <a:pt x="32" y="58"/>
                    </a:lnTo>
                    <a:lnTo>
                      <a:pt x="39" y="58"/>
                    </a:lnTo>
                    <a:lnTo>
                      <a:pt x="42" y="55"/>
                    </a:lnTo>
                    <a:lnTo>
                      <a:pt x="48" y="52"/>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55" name="Freeform 442">
                <a:extLst>
                  <a:ext uri="{FF2B5EF4-FFF2-40B4-BE49-F238E27FC236}">
                    <a16:creationId xmlns:a16="http://schemas.microsoft.com/office/drawing/2014/main" id="{92CC8D17-CFEE-468F-96EE-1940621EBD3D}"/>
                  </a:ext>
                </a:extLst>
              </p:cNvPr>
              <p:cNvSpPr>
                <a:spLocks noEditPoints="1"/>
              </p:cNvSpPr>
              <p:nvPr/>
            </p:nvSpPr>
            <p:spPr bwMode="auto">
              <a:xfrm>
                <a:off x="3322" y="2938"/>
                <a:ext cx="22" cy="19"/>
              </a:xfrm>
              <a:custGeom>
                <a:avLst/>
                <a:gdLst>
                  <a:gd name="T0" fmla="*/ 14 w 85"/>
                  <a:gd name="T1" fmla="*/ 13 h 76"/>
                  <a:gd name="T2" fmla="*/ 16 w 85"/>
                  <a:gd name="T3" fmla="*/ 11 h 76"/>
                  <a:gd name="T4" fmla="*/ 18 w 85"/>
                  <a:gd name="T5" fmla="*/ 15 h 76"/>
                  <a:gd name="T6" fmla="*/ 19 w 85"/>
                  <a:gd name="T7" fmla="*/ 15 h 76"/>
                  <a:gd name="T8" fmla="*/ 16 w 85"/>
                  <a:gd name="T9" fmla="*/ 11 h 76"/>
                  <a:gd name="T10" fmla="*/ 21 w 85"/>
                  <a:gd name="T11" fmla="*/ 13 h 76"/>
                  <a:gd name="T12" fmla="*/ 18 w 85"/>
                  <a:gd name="T13" fmla="*/ 9 h 76"/>
                  <a:gd name="T14" fmla="*/ 22 w 85"/>
                  <a:gd name="T15" fmla="*/ 11 h 76"/>
                  <a:gd name="T16" fmla="*/ 22 w 85"/>
                  <a:gd name="T17" fmla="*/ 10 h 76"/>
                  <a:gd name="T18" fmla="*/ 17 w 85"/>
                  <a:gd name="T19" fmla="*/ 9 h 76"/>
                  <a:gd name="T20" fmla="*/ 17 w 85"/>
                  <a:gd name="T21" fmla="*/ 7 h 76"/>
                  <a:gd name="T22" fmla="*/ 22 w 85"/>
                  <a:gd name="T23" fmla="*/ 5 h 76"/>
                  <a:gd name="T24" fmla="*/ 21 w 85"/>
                  <a:gd name="T25" fmla="*/ 4 h 76"/>
                  <a:gd name="T26" fmla="*/ 19 w 85"/>
                  <a:gd name="T27" fmla="*/ 6 h 76"/>
                  <a:gd name="T28" fmla="*/ 16 w 85"/>
                  <a:gd name="T29" fmla="*/ 6 h 76"/>
                  <a:gd name="T30" fmla="*/ 19 w 85"/>
                  <a:gd name="T31" fmla="*/ 6 h 76"/>
                  <a:gd name="T32" fmla="*/ 18 w 85"/>
                  <a:gd name="T33" fmla="*/ 6 h 76"/>
                  <a:gd name="T34" fmla="*/ 18 w 85"/>
                  <a:gd name="T35" fmla="*/ 1 h 76"/>
                  <a:gd name="T36" fmla="*/ 16 w 85"/>
                  <a:gd name="T37" fmla="*/ 3 h 76"/>
                  <a:gd name="T38" fmla="*/ 15 w 85"/>
                  <a:gd name="T39" fmla="*/ 5 h 76"/>
                  <a:gd name="T40" fmla="*/ 16 w 85"/>
                  <a:gd name="T41" fmla="*/ 5 h 76"/>
                  <a:gd name="T42" fmla="*/ 13 w 85"/>
                  <a:gd name="T43" fmla="*/ 5 h 76"/>
                  <a:gd name="T44" fmla="*/ 12 w 85"/>
                  <a:gd name="T45" fmla="*/ 0 h 76"/>
                  <a:gd name="T46" fmla="*/ 12 w 85"/>
                  <a:gd name="T47" fmla="*/ 2 h 76"/>
                  <a:gd name="T48" fmla="*/ 13 w 85"/>
                  <a:gd name="T49" fmla="*/ 4 h 76"/>
                  <a:gd name="T50" fmla="*/ 11 w 85"/>
                  <a:gd name="T51" fmla="*/ 6 h 76"/>
                  <a:gd name="T52" fmla="*/ 8 w 85"/>
                  <a:gd name="T53" fmla="*/ 1 h 76"/>
                  <a:gd name="T54" fmla="*/ 6 w 85"/>
                  <a:gd name="T55" fmla="*/ 2 h 76"/>
                  <a:gd name="T56" fmla="*/ 8 w 85"/>
                  <a:gd name="T57" fmla="*/ 4 h 76"/>
                  <a:gd name="T58" fmla="*/ 9 w 85"/>
                  <a:gd name="T59" fmla="*/ 6 h 76"/>
                  <a:gd name="T60" fmla="*/ 8 w 85"/>
                  <a:gd name="T61" fmla="*/ 6 h 76"/>
                  <a:gd name="T62" fmla="*/ 7 w 85"/>
                  <a:gd name="T63" fmla="*/ 8 h 76"/>
                  <a:gd name="T64" fmla="*/ 3 w 85"/>
                  <a:gd name="T65" fmla="*/ 5 h 76"/>
                  <a:gd name="T66" fmla="*/ 3 w 85"/>
                  <a:gd name="T67" fmla="*/ 5 h 76"/>
                  <a:gd name="T68" fmla="*/ 6 w 85"/>
                  <a:gd name="T69" fmla="*/ 9 h 76"/>
                  <a:gd name="T70" fmla="*/ 1 w 85"/>
                  <a:gd name="T71" fmla="*/ 9 h 76"/>
                  <a:gd name="T72" fmla="*/ 6 w 85"/>
                  <a:gd name="T73" fmla="*/ 9 h 76"/>
                  <a:gd name="T74" fmla="*/ 5 w 85"/>
                  <a:gd name="T75" fmla="*/ 11 h 76"/>
                  <a:gd name="T76" fmla="*/ 1 w 85"/>
                  <a:gd name="T77" fmla="*/ 8 h 76"/>
                  <a:gd name="T78" fmla="*/ 0 w 85"/>
                  <a:gd name="T79" fmla="*/ 11 h 76"/>
                  <a:gd name="T80" fmla="*/ 1 w 85"/>
                  <a:gd name="T81" fmla="*/ 14 h 76"/>
                  <a:gd name="T82" fmla="*/ 5 w 85"/>
                  <a:gd name="T83" fmla="*/ 11 h 76"/>
                  <a:gd name="T84" fmla="*/ 6 w 85"/>
                  <a:gd name="T85" fmla="*/ 13 h 76"/>
                  <a:gd name="T86" fmla="*/ 1 w 85"/>
                  <a:gd name="T87" fmla="*/ 13 h 76"/>
                  <a:gd name="T88" fmla="*/ 2 w 85"/>
                  <a:gd name="T89" fmla="*/ 16 h 76"/>
                  <a:gd name="T90" fmla="*/ 6 w 85"/>
                  <a:gd name="T91" fmla="*/ 13 h 76"/>
                  <a:gd name="T92" fmla="*/ 7 w 85"/>
                  <a:gd name="T93" fmla="*/ 14 h 76"/>
                  <a:gd name="T94" fmla="*/ 3 w 85"/>
                  <a:gd name="T95" fmla="*/ 18 h 76"/>
                  <a:gd name="T96" fmla="*/ 5 w 85"/>
                  <a:gd name="T97" fmla="*/ 18 h 76"/>
                  <a:gd name="T98" fmla="*/ 6 w 85"/>
                  <a:gd name="T99" fmla="*/ 14 h 76"/>
                  <a:gd name="T100" fmla="*/ 7 w 85"/>
                  <a:gd name="T101" fmla="*/ 19 h 76"/>
                  <a:gd name="T102" fmla="*/ 8 w 85"/>
                  <a:gd name="T103" fmla="*/ 14 h 76"/>
                  <a:gd name="T104" fmla="*/ 10 w 85"/>
                  <a:gd name="T105" fmla="*/ 19 h 76"/>
                  <a:gd name="T106" fmla="*/ 10 w 85"/>
                  <a:gd name="T107" fmla="*/ 19 h 76"/>
                  <a:gd name="T108" fmla="*/ 11 w 85"/>
                  <a:gd name="T109" fmla="*/ 14 h 76"/>
                  <a:gd name="T110" fmla="*/ 11 w 85"/>
                  <a:gd name="T111" fmla="*/ 15 h 76"/>
                  <a:gd name="T112" fmla="*/ 12 w 85"/>
                  <a:gd name="T113" fmla="*/ 14 h 76"/>
                  <a:gd name="T114" fmla="*/ 16 w 85"/>
                  <a:gd name="T115" fmla="*/ 17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5"/>
                  <a:gd name="T175" fmla="*/ 0 h 76"/>
                  <a:gd name="T176" fmla="*/ 85 w 85"/>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5" h="76">
                    <a:moveTo>
                      <a:pt x="50" y="53"/>
                    </a:moveTo>
                    <a:lnTo>
                      <a:pt x="53" y="50"/>
                    </a:lnTo>
                    <a:lnTo>
                      <a:pt x="66" y="64"/>
                    </a:lnTo>
                    <a:lnTo>
                      <a:pt x="64" y="67"/>
                    </a:lnTo>
                    <a:lnTo>
                      <a:pt x="50" y="53"/>
                    </a:lnTo>
                    <a:close/>
                    <a:moveTo>
                      <a:pt x="53" y="50"/>
                    </a:moveTo>
                    <a:lnTo>
                      <a:pt x="54" y="49"/>
                    </a:lnTo>
                    <a:lnTo>
                      <a:pt x="55" y="48"/>
                    </a:lnTo>
                    <a:lnTo>
                      <a:pt x="60" y="57"/>
                    </a:lnTo>
                    <a:lnTo>
                      <a:pt x="53" y="50"/>
                    </a:lnTo>
                    <a:close/>
                    <a:moveTo>
                      <a:pt x="55" y="48"/>
                    </a:moveTo>
                    <a:lnTo>
                      <a:pt x="62" y="45"/>
                    </a:lnTo>
                    <a:lnTo>
                      <a:pt x="71" y="61"/>
                    </a:lnTo>
                    <a:lnTo>
                      <a:pt x="64" y="65"/>
                    </a:lnTo>
                    <a:lnTo>
                      <a:pt x="55" y="48"/>
                    </a:lnTo>
                    <a:close/>
                    <a:moveTo>
                      <a:pt x="73" y="60"/>
                    </a:moveTo>
                    <a:lnTo>
                      <a:pt x="72" y="61"/>
                    </a:lnTo>
                    <a:lnTo>
                      <a:pt x="71" y="61"/>
                    </a:lnTo>
                    <a:lnTo>
                      <a:pt x="66" y="54"/>
                    </a:lnTo>
                    <a:lnTo>
                      <a:pt x="73" y="60"/>
                    </a:lnTo>
                    <a:close/>
                    <a:moveTo>
                      <a:pt x="60" y="47"/>
                    </a:moveTo>
                    <a:lnTo>
                      <a:pt x="63" y="44"/>
                    </a:lnTo>
                    <a:lnTo>
                      <a:pt x="76" y="57"/>
                    </a:lnTo>
                    <a:lnTo>
                      <a:pt x="73" y="60"/>
                    </a:lnTo>
                    <a:lnTo>
                      <a:pt x="60" y="47"/>
                    </a:lnTo>
                    <a:close/>
                    <a:moveTo>
                      <a:pt x="63" y="44"/>
                    </a:moveTo>
                    <a:lnTo>
                      <a:pt x="72" y="34"/>
                    </a:lnTo>
                    <a:lnTo>
                      <a:pt x="63" y="44"/>
                    </a:lnTo>
                    <a:lnTo>
                      <a:pt x="70" y="50"/>
                    </a:lnTo>
                    <a:lnTo>
                      <a:pt x="63" y="44"/>
                    </a:lnTo>
                    <a:close/>
                    <a:moveTo>
                      <a:pt x="63" y="44"/>
                    </a:moveTo>
                    <a:lnTo>
                      <a:pt x="66" y="40"/>
                    </a:lnTo>
                    <a:lnTo>
                      <a:pt x="80" y="54"/>
                    </a:lnTo>
                    <a:lnTo>
                      <a:pt x="76" y="57"/>
                    </a:lnTo>
                    <a:lnTo>
                      <a:pt x="63" y="44"/>
                    </a:lnTo>
                    <a:close/>
                    <a:moveTo>
                      <a:pt x="82" y="51"/>
                    </a:moveTo>
                    <a:lnTo>
                      <a:pt x="81" y="53"/>
                    </a:lnTo>
                    <a:lnTo>
                      <a:pt x="80" y="54"/>
                    </a:lnTo>
                    <a:lnTo>
                      <a:pt x="73" y="47"/>
                    </a:lnTo>
                    <a:lnTo>
                      <a:pt x="82" y="51"/>
                    </a:lnTo>
                    <a:close/>
                    <a:moveTo>
                      <a:pt x="64" y="43"/>
                    </a:moveTo>
                    <a:lnTo>
                      <a:pt x="68" y="36"/>
                    </a:lnTo>
                    <a:lnTo>
                      <a:pt x="84" y="45"/>
                    </a:lnTo>
                    <a:lnTo>
                      <a:pt x="82" y="51"/>
                    </a:lnTo>
                    <a:lnTo>
                      <a:pt x="64" y="43"/>
                    </a:lnTo>
                    <a:close/>
                    <a:moveTo>
                      <a:pt x="85" y="40"/>
                    </a:moveTo>
                    <a:lnTo>
                      <a:pt x="85" y="43"/>
                    </a:lnTo>
                    <a:lnTo>
                      <a:pt x="84" y="45"/>
                    </a:lnTo>
                    <a:lnTo>
                      <a:pt x="76" y="40"/>
                    </a:lnTo>
                    <a:lnTo>
                      <a:pt x="85" y="40"/>
                    </a:lnTo>
                    <a:close/>
                    <a:moveTo>
                      <a:pt x="66" y="40"/>
                    </a:moveTo>
                    <a:lnTo>
                      <a:pt x="66" y="37"/>
                    </a:lnTo>
                    <a:lnTo>
                      <a:pt x="85" y="37"/>
                    </a:lnTo>
                    <a:lnTo>
                      <a:pt x="85" y="40"/>
                    </a:lnTo>
                    <a:lnTo>
                      <a:pt x="66" y="40"/>
                    </a:lnTo>
                    <a:close/>
                    <a:moveTo>
                      <a:pt x="66" y="37"/>
                    </a:moveTo>
                    <a:lnTo>
                      <a:pt x="66" y="32"/>
                    </a:lnTo>
                    <a:lnTo>
                      <a:pt x="85" y="32"/>
                    </a:lnTo>
                    <a:lnTo>
                      <a:pt x="85" y="37"/>
                    </a:lnTo>
                    <a:lnTo>
                      <a:pt x="66" y="37"/>
                    </a:lnTo>
                    <a:close/>
                    <a:moveTo>
                      <a:pt x="66" y="32"/>
                    </a:moveTo>
                    <a:lnTo>
                      <a:pt x="66" y="28"/>
                    </a:lnTo>
                    <a:lnTo>
                      <a:pt x="85" y="28"/>
                    </a:lnTo>
                    <a:lnTo>
                      <a:pt x="85" y="32"/>
                    </a:lnTo>
                    <a:lnTo>
                      <a:pt x="66" y="32"/>
                    </a:lnTo>
                    <a:close/>
                    <a:moveTo>
                      <a:pt x="66" y="28"/>
                    </a:moveTo>
                    <a:lnTo>
                      <a:pt x="66" y="25"/>
                    </a:lnTo>
                    <a:lnTo>
                      <a:pt x="85" y="25"/>
                    </a:lnTo>
                    <a:lnTo>
                      <a:pt x="85" y="28"/>
                    </a:lnTo>
                    <a:lnTo>
                      <a:pt x="66" y="28"/>
                    </a:lnTo>
                    <a:close/>
                    <a:moveTo>
                      <a:pt x="83" y="18"/>
                    </a:moveTo>
                    <a:lnTo>
                      <a:pt x="85" y="21"/>
                    </a:lnTo>
                    <a:lnTo>
                      <a:pt x="85" y="25"/>
                    </a:lnTo>
                    <a:lnTo>
                      <a:pt x="76" y="25"/>
                    </a:lnTo>
                    <a:lnTo>
                      <a:pt x="83" y="18"/>
                    </a:lnTo>
                    <a:close/>
                    <a:moveTo>
                      <a:pt x="70" y="32"/>
                    </a:moveTo>
                    <a:lnTo>
                      <a:pt x="66" y="28"/>
                    </a:lnTo>
                    <a:lnTo>
                      <a:pt x="80" y="15"/>
                    </a:lnTo>
                    <a:lnTo>
                      <a:pt x="83" y="18"/>
                    </a:lnTo>
                    <a:lnTo>
                      <a:pt x="70" y="32"/>
                    </a:lnTo>
                    <a:close/>
                    <a:moveTo>
                      <a:pt x="66" y="28"/>
                    </a:moveTo>
                    <a:lnTo>
                      <a:pt x="63" y="25"/>
                    </a:lnTo>
                    <a:lnTo>
                      <a:pt x="63" y="22"/>
                    </a:lnTo>
                    <a:lnTo>
                      <a:pt x="73" y="22"/>
                    </a:lnTo>
                    <a:lnTo>
                      <a:pt x="66" y="28"/>
                    </a:lnTo>
                    <a:close/>
                    <a:moveTo>
                      <a:pt x="63" y="22"/>
                    </a:moveTo>
                    <a:lnTo>
                      <a:pt x="63" y="15"/>
                    </a:lnTo>
                    <a:lnTo>
                      <a:pt x="82" y="15"/>
                    </a:lnTo>
                    <a:lnTo>
                      <a:pt x="82" y="22"/>
                    </a:lnTo>
                    <a:lnTo>
                      <a:pt x="63" y="22"/>
                    </a:lnTo>
                    <a:close/>
                    <a:moveTo>
                      <a:pt x="73" y="6"/>
                    </a:moveTo>
                    <a:lnTo>
                      <a:pt x="82" y="6"/>
                    </a:lnTo>
                    <a:lnTo>
                      <a:pt x="82" y="15"/>
                    </a:lnTo>
                    <a:lnTo>
                      <a:pt x="73" y="15"/>
                    </a:lnTo>
                    <a:lnTo>
                      <a:pt x="73" y="6"/>
                    </a:lnTo>
                    <a:close/>
                    <a:moveTo>
                      <a:pt x="73" y="25"/>
                    </a:moveTo>
                    <a:lnTo>
                      <a:pt x="70" y="25"/>
                    </a:lnTo>
                    <a:lnTo>
                      <a:pt x="70" y="6"/>
                    </a:lnTo>
                    <a:lnTo>
                      <a:pt x="73" y="6"/>
                    </a:lnTo>
                    <a:lnTo>
                      <a:pt x="73" y="25"/>
                    </a:lnTo>
                    <a:close/>
                    <a:moveTo>
                      <a:pt x="70" y="25"/>
                    </a:moveTo>
                    <a:lnTo>
                      <a:pt x="68" y="25"/>
                    </a:lnTo>
                    <a:lnTo>
                      <a:pt x="65" y="24"/>
                    </a:lnTo>
                    <a:lnTo>
                      <a:pt x="70" y="15"/>
                    </a:lnTo>
                    <a:lnTo>
                      <a:pt x="70" y="25"/>
                    </a:lnTo>
                    <a:close/>
                    <a:moveTo>
                      <a:pt x="65" y="24"/>
                    </a:moveTo>
                    <a:lnTo>
                      <a:pt x="59" y="21"/>
                    </a:lnTo>
                    <a:lnTo>
                      <a:pt x="68" y="4"/>
                    </a:lnTo>
                    <a:lnTo>
                      <a:pt x="74" y="6"/>
                    </a:lnTo>
                    <a:lnTo>
                      <a:pt x="65" y="24"/>
                    </a:lnTo>
                    <a:close/>
                    <a:moveTo>
                      <a:pt x="59" y="21"/>
                    </a:moveTo>
                    <a:lnTo>
                      <a:pt x="58" y="20"/>
                    </a:lnTo>
                    <a:lnTo>
                      <a:pt x="57" y="18"/>
                    </a:lnTo>
                    <a:lnTo>
                      <a:pt x="63" y="12"/>
                    </a:lnTo>
                    <a:lnTo>
                      <a:pt x="59" y="21"/>
                    </a:lnTo>
                    <a:close/>
                    <a:moveTo>
                      <a:pt x="57" y="18"/>
                    </a:moveTo>
                    <a:lnTo>
                      <a:pt x="53" y="16"/>
                    </a:lnTo>
                    <a:lnTo>
                      <a:pt x="66" y="2"/>
                    </a:lnTo>
                    <a:lnTo>
                      <a:pt x="70" y="5"/>
                    </a:lnTo>
                    <a:lnTo>
                      <a:pt x="57" y="18"/>
                    </a:lnTo>
                    <a:close/>
                    <a:moveTo>
                      <a:pt x="60" y="0"/>
                    </a:moveTo>
                    <a:lnTo>
                      <a:pt x="64" y="0"/>
                    </a:lnTo>
                    <a:lnTo>
                      <a:pt x="66" y="2"/>
                    </a:lnTo>
                    <a:lnTo>
                      <a:pt x="60" y="8"/>
                    </a:lnTo>
                    <a:lnTo>
                      <a:pt x="60" y="0"/>
                    </a:lnTo>
                    <a:close/>
                    <a:moveTo>
                      <a:pt x="60" y="18"/>
                    </a:moveTo>
                    <a:lnTo>
                      <a:pt x="57" y="18"/>
                    </a:lnTo>
                    <a:lnTo>
                      <a:pt x="57" y="0"/>
                    </a:lnTo>
                    <a:lnTo>
                      <a:pt x="60" y="0"/>
                    </a:lnTo>
                    <a:lnTo>
                      <a:pt x="60" y="18"/>
                    </a:lnTo>
                    <a:close/>
                    <a:moveTo>
                      <a:pt x="57" y="18"/>
                    </a:moveTo>
                    <a:lnTo>
                      <a:pt x="51" y="18"/>
                    </a:lnTo>
                    <a:lnTo>
                      <a:pt x="51" y="0"/>
                    </a:lnTo>
                    <a:lnTo>
                      <a:pt x="57" y="0"/>
                    </a:lnTo>
                    <a:lnTo>
                      <a:pt x="57" y="18"/>
                    </a:lnTo>
                    <a:close/>
                    <a:moveTo>
                      <a:pt x="51" y="18"/>
                    </a:moveTo>
                    <a:lnTo>
                      <a:pt x="48" y="18"/>
                    </a:lnTo>
                    <a:lnTo>
                      <a:pt x="48" y="0"/>
                    </a:lnTo>
                    <a:lnTo>
                      <a:pt x="51" y="0"/>
                    </a:lnTo>
                    <a:lnTo>
                      <a:pt x="51" y="18"/>
                    </a:lnTo>
                    <a:close/>
                    <a:moveTo>
                      <a:pt x="43" y="1"/>
                    </a:moveTo>
                    <a:lnTo>
                      <a:pt x="46" y="0"/>
                    </a:lnTo>
                    <a:lnTo>
                      <a:pt x="48" y="0"/>
                    </a:lnTo>
                    <a:lnTo>
                      <a:pt x="48" y="8"/>
                    </a:lnTo>
                    <a:lnTo>
                      <a:pt x="43" y="1"/>
                    </a:lnTo>
                    <a:close/>
                    <a:moveTo>
                      <a:pt x="52" y="17"/>
                    </a:moveTo>
                    <a:lnTo>
                      <a:pt x="46" y="21"/>
                    </a:lnTo>
                    <a:lnTo>
                      <a:pt x="37" y="4"/>
                    </a:lnTo>
                    <a:lnTo>
                      <a:pt x="43" y="1"/>
                    </a:lnTo>
                    <a:lnTo>
                      <a:pt x="52" y="17"/>
                    </a:lnTo>
                    <a:close/>
                    <a:moveTo>
                      <a:pt x="46" y="21"/>
                    </a:moveTo>
                    <a:lnTo>
                      <a:pt x="43" y="22"/>
                    </a:lnTo>
                    <a:lnTo>
                      <a:pt x="41" y="22"/>
                    </a:lnTo>
                    <a:lnTo>
                      <a:pt x="41" y="12"/>
                    </a:lnTo>
                    <a:lnTo>
                      <a:pt x="46" y="21"/>
                    </a:lnTo>
                    <a:close/>
                    <a:moveTo>
                      <a:pt x="41" y="22"/>
                    </a:moveTo>
                    <a:lnTo>
                      <a:pt x="34" y="22"/>
                    </a:lnTo>
                    <a:lnTo>
                      <a:pt x="34" y="3"/>
                    </a:lnTo>
                    <a:lnTo>
                      <a:pt x="41" y="3"/>
                    </a:lnTo>
                    <a:lnTo>
                      <a:pt x="41" y="22"/>
                    </a:lnTo>
                    <a:close/>
                    <a:moveTo>
                      <a:pt x="28" y="5"/>
                    </a:moveTo>
                    <a:lnTo>
                      <a:pt x="31" y="3"/>
                    </a:lnTo>
                    <a:lnTo>
                      <a:pt x="34" y="3"/>
                    </a:lnTo>
                    <a:lnTo>
                      <a:pt x="34" y="12"/>
                    </a:lnTo>
                    <a:lnTo>
                      <a:pt x="28" y="5"/>
                    </a:lnTo>
                    <a:close/>
                    <a:moveTo>
                      <a:pt x="41" y="18"/>
                    </a:moveTo>
                    <a:lnTo>
                      <a:pt x="38" y="22"/>
                    </a:lnTo>
                    <a:lnTo>
                      <a:pt x="25" y="8"/>
                    </a:lnTo>
                    <a:lnTo>
                      <a:pt x="28" y="5"/>
                    </a:lnTo>
                    <a:lnTo>
                      <a:pt x="41" y="18"/>
                    </a:lnTo>
                    <a:close/>
                    <a:moveTo>
                      <a:pt x="38" y="22"/>
                    </a:moveTo>
                    <a:lnTo>
                      <a:pt x="37" y="23"/>
                    </a:lnTo>
                    <a:lnTo>
                      <a:pt x="36" y="24"/>
                    </a:lnTo>
                    <a:lnTo>
                      <a:pt x="31" y="15"/>
                    </a:lnTo>
                    <a:lnTo>
                      <a:pt x="38" y="22"/>
                    </a:lnTo>
                    <a:close/>
                    <a:moveTo>
                      <a:pt x="36" y="24"/>
                    </a:moveTo>
                    <a:lnTo>
                      <a:pt x="29" y="27"/>
                    </a:lnTo>
                    <a:lnTo>
                      <a:pt x="21" y="10"/>
                    </a:lnTo>
                    <a:lnTo>
                      <a:pt x="28" y="6"/>
                    </a:lnTo>
                    <a:lnTo>
                      <a:pt x="36" y="24"/>
                    </a:lnTo>
                    <a:close/>
                    <a:moveTo>
                      <a:pt x="19" y="12"/>
                    </a:moveTo>
                    <a:lnTo>
                      <a:pt x="19" y="11"/>
                    </a:lnTo>
                    <a:lnTo>
                      <a:pt x="21" y="10"/>
                    </a:lnTo>
                    <a:lnTo>
                      <a:pt x="26" y="18"/>
                    </a:lnTo>
                    <a:lnTo>
                      <a:pt x="19" y="12"/>
                    </a:lnTo>
                    <a:close/>
                    <a:moveTo>
                      <a:pt x="32" y="25"/>
                    </a:moveTo>
                    <a:lnTo>
                      <a:pt x="29" y="28"/>
                    </a:lnTo>
                    <a:lnTo>
                      <a:pt x="16" y="15"/>
                    </a:lnTo>
                    <a:lnTo>
                      <a:pt x="19" y="12"/>
                    </a:lnTo>
                    <a:lnTo>
                      <a:pt x="32" y="25"/>
                    </a:lnTo>
                    <a:close/>
                    <a:moveTo>
                      <a:pt x="29" y="28"/>
                    </a:moveTo>
                    <a:lnTo>
                      <a:pt x="26" y="32"/>
                    </a:lnTo>
                    <a:lnTo>
                      <a:pt x="12" y="18"/>
                    </a:lnTo>
                    <a:lnTo>
                      <a:pt x="16" y="15"/>
                    </a:lnTo>
                    <a:lnTo>
                      <a:pt x="29" y="28"/>
                    </a:lnTo>
                    <a:close/>
                    <a:moveTo>
                      <a:pt x="10" y="21"/>
                    </a:moveTo>
                    <a:lnTo>
                      <a:pt x="11" y="20"/>
                    </a:lnTo>
                    <a:lnTo>
                      <a:pt x="12" y="18"/>
                    </a:lnTo>
                    <a:lnTo>
                      <a:pt x="19" y="25"/>
                    </a:lnTo>
                    <a:lnTo>
                      <a:pt x="10" y="21"/>
                    </a:lnTo>
                    <a:close/>
                    <a:moveTo>
                      <a:pt x="28" y="29"/>
                    </a:moveTo>
                    <a:lnTo>
                      <a:pt x="25" y="35"/>
                    </a:lnTo>
                    <a:lnTo>
                      <a:pt x="7" y="27"/>
                    </a:lnTo>
                    <a:lnTo>
                      <a:pt x="10" y="21"/>
                    </a:lnTo>
                    <a:lnTo>
                      <a:pt x="28" y="29"/>
                    </a:lnTo>
                    <a:close/>
                    <a:moveTo>
                      <a:pt x="25" y="35"/>
                    </a:moveTo>
                    <a:lnTo>
                      <a:pt x="23" y="37"/>
                    </a:lnTo>
                    <a:lnTo>
                      <a:pt x="22" y="38"/>
                    </a:lnTo>
                    <a:lnTo>
                      <a:pt x="16" y="32"/>
                    </a:lnTo>
                    <a:lnTo>
                      <a:pt x="25" y="35"/>
                    </a:lnTo>
                    <a:close/>
                    <a:moveTo>
                      <a:pt x="22" y="38"/>
                    </a:moveTo>
                    <a:lnTo>
                      <a:pt x="19" y="42"/>
                    </a:lnTo>
                    <a:lnTo>
                      <a:pt x="6" y="27"/>
                    </a:lnTo>
                    <a:lnTo>
                      <a:pt x="9" y="24"/>
                    </a:lnTo>
                    <a:lnTo>
                      <a:pt x="22" y="38"/>
                    </a:lnTo>
                    <a:close/>
                    <a:moveTo>
                      <a:pt x="3" y="34"/>
                    </a:moveTo>
                    <a:lnTo>
                      <a:pt x="3" y="31"/>
                    </a:lnTo>
                    <a:lnTo>
                      <a:pt x="6" y="27"/>
                    </a:lnTo>
                    <a:lnTo>
                      <a:pt x="12" y="34"/>
                    </a:lnTo>
                    <a:lnTo>
                      <a:pt x="3" y="34"/>
                    </a:lnTo>
                    <a:close/>
                    <a:moveTo>
                      <a:pt x="22" y="34"/>
                    </a:moveTo>
                    <a:lnTo>
                      <a:pt x="22" y="37"/>
                    </a:lnTo>
                    <a:lnTo>
                      <a:pt x="3" y="37"/>
                    </a:lnTo>
                    <a:lnTo>
                      <a:pt x="3" y="34"/>
                    </a:lnTo>
                    <a:lnTo>
                      <a:pt x="22" y="34"/>
                    </a:lnTo>
                    <a:close/>
                    <a:moveTo>
                      <a:pt x="22" y="37"/>
                    </a:moveTo>
                    <a:lnTo>
                      <a:pt x="22" y="39"/>
                    </a:lnTo>
                    <a:lnTo>
                      <a:pt x="21" y="42"/>
                    </a:lnTo>
                    <a:lnTo>
                      <a:pt x="12" y="37"/>
                    </a:lnTo>
                    <a:lnTo>
                      <a:pt x="22" y="37"/>
                    </a:lnTo>
                    <a:close/>
                    <a:moveTo>
                      <a:pt x="21" y="42"/>
                    </a:moveTo>
                    <a:lnTo>
                      <a:pt x="18" y="48"/>
                    </a:lnTo>
                    <a:lnTo>
                      <a:pt x="0" y="39"/>
                    </a:lnTo>
                    <a:lnTo>
                      <a:pt x="4" y="33"/>
                    </a:lnTo>
                    <a:lnTo>
                      <a:pt x="21" y="42"/>
                    </a:lnTo>
                    <a:close/>
                    <a:moveTo>
                      <a:pt x="0" y="44"/>
                    </a:moveTo>
                    <a:lnTo>
                      <a:pt x="0" y="42"/>
                    </a:lnTo>
                    <a:lnTo>
                      <a:pt x="0" y="39"/>
                    </a:lnTo>
                    <a:lnTo>
                      <a:pt x="9" y="44"/>
                    </a:lnTo>
                    <a:lnTo>
                      <a:pt x="0" y="44"/>
                    </a:lnTo>
                    <a:close/>
                    <a:moveTo>
                      <a:pt x="19" y="44"/>
                    </a:moveTo>
                    <a:lnTo>
                      <a:pt x="19" y="47"/>
                    </a:lnTo>
                    <a:lnTo>
                      <a:pt x="0" y="47"/>
                    </a:lnTo>
                    <a:lnTo>
                      <a:pt x="0" y="44"/>
                    </a:lnTo>
                    <a:lnTo>
                      <a:pt x="19" y="44"/>
                    </a:lnTo>
                    <a:close/>
                    <a:moveTo>
                      <a:pt x="3" y="54"/>
                    </a:moveTo>
                    <a:lnTo>
                      <a:pt x="0" y="51"/>
                    </a:lnTo>
                    <a:lnTo>
                      <a:pt x="0" y="47"/>
                    </a:lnTo>
                    <a:lnTo>
                      <a:pt x="9" y="47"/>
                    </a:lnTo>
                    <a:lnTo>
                      <a:pt x="3" y="54"/>
                    </a:lnTo>
                    <a:close/>
                    <a:moveTo>
                      <a:pt x="16" y="40"/>
                    </a:moveTo>
                    <a:lnTo>
                      <a:pt x="19" y="44"/>
                    </a:lnTo>
                    <a:lnTo>
                      <a:pt x="6" y="57"/>
                    </a:lnTo>
                    <a:lnTo>
                      <a:pt x="3" y="54"/>
                    </a:lnTo>
                    <a:lnTo>
                      <a:pt x="16" y="40"/>
                    </a:lnTo>
                    <a:close/>
                    <a:moveTo>
                      <a:pt x="19" y="44"/>
                    </a:moveTo>
                    <a:lnTo>
                      <a:pt x="22" y="46"/>
                    </a:lnTo>
                    <a:lnTo>
                      <a:pt x="22" y="50"/>
                    </a:lnTo>
                    <a:lnTo>
                      <a:pt x="12" y="50"/>
                    </a:lnTo>
                    <a:lnTo>
                      <a:pt x="19" y="44"/>
                    </a:lnTo>
                    <a:close/>
                    <a:moveTo>
                      <a:pt x="22" y="50"/>
                    </a:moveTo>
                    <a:lnTo>
                      <a:pt x="22" y="57"/>
                    </a:lnTo>
                    <a:lnTo>
                      <a:pt x="3" y="57"/>
                    </a:lnTo>
                    <a:lnTo>
                      <a:pt x="3" y="50"/>
                    </a:lnTo>
                    <a:lnTo>
                      <a:pt x="22" y="50"/>
                    </a:lnTo>
                    <a:close/>
                    <a:moveTo>
                      <a:pt x="6" y="64"/>
                    </a:moveTo>
                    <a:lnTo>
                      <a:pt x="3" y="60"/>
                    </a:lnTo>
                    <a:lnTo>
                      <a:pt x="3" y="57"/>
                    </a:lnTo>
                    <a:lnTo>
                      <a:pt x="12" y="57"/>
                    </a:lnTo>
                    <a:lnTo>
                      <a:pt x="6" y="64"/>
                    </a:lnTo>
                    <a:close/>
                    <a:moveTo>
                      <a:pt x="19" y="50"/>
                    </a:moveTo>
                    <a:lnTo>
                      <a:pt x="22" y="53"/>
                    </a:lnTo>
                    <a:lnTo>
                      <a:pt x="9" y="67"/>
                    </a:lnTo>
                    <a:lnTo>
                      <a:pt x="6" y="64"/>
                    </a:lnTo>
                    <a:lnTo>
                      <a:pt x="19" y="50"/>
                    </a:lnTo>
                    <a:close/>
                    <a:moveTo>
                      <a:pt x="22" y="53"/>
                    </a:moveTo>
                    <a:lnTo>
                      <a:pt x="32" y="63"/>
                    </a:lnTo>
                    <a:lnTo>
                      <a:pt x="22" y="53"/>
                    </a:lnTo>
                    <a:lnTo>
                      <a:pt x="16" y="60"/>
                    </a:lnTo>
                    <a:lnTo>
                      <a:pt x="22" y="53"/>
                    </a:lnTo>
                    <a:close/>
                    <a:moveTo>
                      <a:pt x="22" y="53"/>
                    </a:moveTo>
                    <a:lnTo>
                      <a:pt x="26" y="56"/>
                    </a:lnTo>
                    <a:lnTo>
                      <a:pt x="12" y="70"/>
                    </a:lnTo>
                    <a:lnTo>
                      <a:pt x="9" y="67"/>
                    </a:lnTo>
                    <a:lnTo>
                      <a:pt x="22" y="53"/>
                    </a:lnTo>
                    <a:close/>
                    <a:moveTo>
                      <a:pt x="19" y="72"/>
                    </a:moveTo>
                    <a:lnTo>
                      <a:pt x="15" y="72"/>
                    </a:lnTo>
                    <a:lnTo>
                      <a:pt x="12" y="70"/>
                    </a:lnTo>
                    <a:lnTo>
                      <a:pt x="19" y="63"/>
                    </a:lnTo>
                    <a:lnTo>
                      <a:pt x="19" y="72"/>
                    </a:lnTo>
                    <a:close/>
                    <a:moveTo>
                      <a:pt x="19" y="54"/>
                    </a:moveTo>
                    <a:lnTo>
                      <a:pt x="22" y="54"/>
                    </a:lnTo>
                    <a:lnTo>
                      <a:pt x="22" y="72"/>
                    </a:lnTo>
                    <a:lnTo>
                      <a:pt x="19" y="72"/>
                    </a:lnTo>
                    <a:lnTo>
                      <a:pt x="19" y="54"/>
                    </a:lnTo>
                    <a:close/>
                    <a:moveTo>
                      <a:pt x="22" y="54"/>
                    </a:moveTo>
                    <a:lnTo>
                      <a:pt x="25" y="54"/>
                    </a:lnTo>
                    <a:lnTo>
                      <a:pt x="27" y="55"/>
                    </a:lnTo>
                    <a:lnTo>
                      <a:pt x="22" y="63"/>
                    </a:lnTo>
                    <a:lnTo>
                      <a:pt x="22" y="54"/>
                    </a:lnTo>
                    <a:close/>
                    <a:moveTo>
                      <a:pt x="27" y="55"/>
                    </a:moveTo>
                    <a:lnTo>
                      <a:pt x="32" y="58"/>
                    </a:lnTo>
                    <a:lnTo>
                      <a:pt x="25" y="75"/>
                    </a:lnTo>
                    <a:lnTo>
                      <a:pt x="18" y="71"/>
                    </a:lnTo>
                    <a:lnTo>
                      <a:pt x="27" y="55"/>
                    </a:lnTo>
                    <a:close/>
                    <a:moveTo>
                      <a:pt x="28" y="76"/>
                    </a:moveTo>
                    <a:lnTo>
                      <a:pt x="26" y="76"/>
                    </a:lnTo>
                    <a:lnTo>
                      <a:pt x="25" y="75"/>
                    </a:lnTo>
                    <a:lnTo>
                      <a:pt x="28" y="66"/>
                    </a:lnTo>
                    <a:lnTo>
                      <a:pt x="28" y="76"/>
                    </a:lnTo>
                    <a:close/>
                    <a:moveTo>
                      <a:pt x="28" y="57"/>
                    </a:moveTo>
                    <a:lnTo>
                      <a:pt x="31" y="57"/>
                    </a:lnTo>
                    <a:lnTo>
                      <a:pt x="31" y="76"/>
                    </a:lnTo>
                    <a:lnTo>
                      <a:pt x="28" y="76"/>
                    </a:lnTo>
                    <a:lnTo>
                      <a:pt x="28" y="57"/>
                    </a:lnTo>
                    <a:close/>
                    <a:moveTo>
                      <a:pt x="31" y="57"/>
                    </a:moveTo>
                    <a:lnTo>
                      <a:pt x="38" y="57"/>
                    </a:lnTo>
                    <a:lnTo>
                      <a:pt x="38" y="76"/>
                    </a:lnTo>
                    <a:lnTo>
                      <a:pt x="31" y="76"/>
                    </a:lnTo>
                    <a:lnTo>
                      <a:pt x="31" y="57"/>
                    </a:lnTo>
                    <a:close/>
                    <a:moveTo>
                      <a:pt x="38" y="57"/>
                    </a:moveTo>
                    <a:lnTo>
                      <a:pt x="41" y="57"/>
                    </a:lnTo>
                    <a:lnTo>
                      <a:pt x="41" y="76"/>
                    </a:lnTo>
                    <a:lnTo>
                      <a:pt x="38" y="76"/>
                    </a:lnTo>
                    <a:lnTo>
                      <a:pt x="38" y="57"/>
                    </a:lnTo>
                    <a:close/>
                    <a:moveTo>
                      <a:pt x="41" y="57"/>
                    </a:moveTo>
                    <a:lnTo>
                      <a:pt x="48" y="57"/>
                    </a:lnTo>
                    <a:lnTo>
                      <a:pt x="48" y="76"/>
                    </a:lnTo>
                    <a:lnTo>
                      <a:pt x="41" y="76"/>
                    </a:lnTo>
                    <a:lnTo>
                      <a:pt x="41" y="57"/>
                    </a:lnTo>
                    <a:close/>
                    <a:moveTo>
                      <a:pt x="54" y="72"/>
                    </a:moveTo>
                    <a:lnTo>
                      <a:pt x="51" y="76"/>
                    </a:lnTo>
                    <a:lnTo>
                      <a:pt x="48" y="76"/>
                    </a:lnTo>
                    <a:lnTo>
                      <a:pt x="48" y="66"/>
                    </a:lnTo>
                    <a:lnTo>
                      <a:pt x="54" y="72"/>
                    </a:lnTo>
                    <a:close/>
                    <a:moveTo>
                      <a:pt x="41" y="59"/>
                    </a:moveTo>
                    <a:lnTo>
                      <a:pt x="44" y="56"/>
                    </a:lnTo>
                    <a:lnTo>
                      <a:pt x="58" y="70"/>
                    </a:lnTo>
                    <a:lnTo>
                      <a:pt x="54" y="72"/>
                    </a:lnTo>
                    <a:lnTo>
                      <a:pt x="41" y="59"/>
                    </a:lnTo>
                    <a:close/>
                    <a:moveTo>
                      <a:pt x="44" y="56"/>
                    </a:moveTo>
                    <a:lnTo>
                      <a:pt x="46" y="55"/>
                    </a:lnTo>
                    <a:lnTo>
                      <a:pt x="47" y="55"/>
                    </a:lnTo>
                    <a:lnTo>
                      <a:pt x="51" y="63"/>
                    </a:lnTo>
                    <a:lnTo>
                      <a:pt x="44" y="56"/>
                    </a:lnTo>
                    <a:close/>
                    <a:moveTo>
                      <a:pt x="47" y="55"/>
                    </a:moveTo>
                    <a:lnTo>
                      <a:pt x="53" y="51"/>
                    </a:lnTo>
                    <a:lnTo>
                      <a:pt x="61" y="68"/>
                    </a:lnTo>
                    <a:lnTo>
                      <a:pt x="55" y="71"/>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56" name="Freeform 443">
                <a:extLst>
                  <a:ext uri="{FF2B5EF4-FFF2-40B4-BE49-F238E27FC236}">
                    <a16:creationId xmlns:a16="http://schemas.microsoft.com/office/drawing/2014/main" id="{9DB6AA73-BA91-46A0-837F-159356DCAE9F}"/>
                  </a:ext>
                </a:extLst>
              </p:cNvPr>
              <p:cNvSpPr>
                <a:spLocks/>
              </p:cNvSpPr>
              <p:nvPr/>
            </p:nvSpPr>
            <p:spPr bwMode="auto">
              <a:xfrm>
                <a:off x="3372" y="2915"/>
                <a:ext cx="17" cy="14"/>
              </a:xfrm>
              <a:custGeom>
                <a:avLst/>
                <a:gdLst>
                  <a:gd name="T0" fmla="*/ 12 w 67"/>
                  <a:gd name="T1" fmla="*/ 13 h 57"/>
                  <a:gd name="T2" fmla="*/ 13 w 67"/>
                  <a:gd name="T3" fmla="*/ 12 h 57"/>
                  <a:gd name="T4" fmla="*/ 14 w 67"/>
                  <a:gd name="T5" fmla="*/ 11 h 57"/>
                  <a:gd name="T6" fmla="*/ 15 w 67"/>
                  <a:gd name="T7" fmla="*/ 10 h 57"/>
                  <a:gd name="T8" fmla="*/ 16 w 67"/>
                  <a:gd name="T9" fmla="*/ 9 h 57"/>
                  <a:gd name="T10" fmla="*/ 16 w 67"/>
                  <a:gd name="T11" fmla="*/ 8 h 57"/>
                  <a:gd name="T12" fmla="*/ 17 w 67"/>
                  <a:gd name="T13" fmla="*/ 7 h 57"/>
                  <a:gd name="T14" fmla="*/ 17 w 67"/>
                  <a:gd name="T15" fmla="*/ 5 h 57"/>
                  <a:gd name="T16" fmla="*/ 17 w 67"/>
                  <a:gd name="T17" fmla="*/ 5 h 57"/>
                  <a:gd name="T18" fmla="*/ 17 w 67"/>
                  <a:gd name="T19" fmla="*/ 4 h 57"/>
                  <a:gd name="T20" fmla="*/ 16 w 67"/>
                  <a:gd name="T21" fmla="*/ 2 h 57"/>
                  <a:gd name="T22" fmla="*/ 15 w 67"/>
                  <a:gd name="T23" fmla="*/ 2 h 57"/>
                  <a:gd name="T24" fmla="*/ 14 w 67"/>
                  <a:gd name="T25" fmla="*/ 1 h 57"/>
                  <a:gd name="T26" fmla="*/ 14 w 67"/>
                  <a:gd name="T27" fmla="*/ 1 h 57"/>
                  <a:gd name="T28" fmla="*/ 13 w 67"/>
                  <a:gd name="T29" fmla="*/ 0 h 57"/>
                  <a:gd name="T30" fmla="*/ 11 w 67"/>
                  <a:gd name="T31" fmla="*/ 0 h 57"/>
                  <a:gd name="T32" fmla="*/ 11 w 67"/>
                  <a:gd name="T33" fmla="*/ 0 h 57"/>
                  <a:gd name="T34" fmla="*/ 9 w 67"/>
                  <a:gd name="T35" fmla="*/ 0 h 57"/>
                  <a:gd name="T36" fmla="*/ 8 w 67"/>
                  <a:gd name="T37" fmla="*/ 0 h 57"/>
                  <a:gd name="T38" fmla="*/ 6 w 67"/>
                  <a:gd name="T39" fmla="*/ 1 h 57"/>
                  <a:gd name="T40" fmla="*/ 6 w 67"/>
                  <a:gd name="T41" fmla="*/ 2 h 57"/>
                  <a:gd name="T42" fmla="*/ 4 w 67"/>
                  <a:gd name="T43" fmla="*/ 2 h 57"/>
                  <a:gd name="T44" fmla="*/ 3 w 67"/>
                  <a:gd name="T45" fmla="*/ 3 h 57"/>
                  <a:gd name="T46" fmla="*/ 3 w 67"/>
                  <a:gd name="T47" fmla="*/ 4 h 57"/>
                  <a:gd name="T48" fmla="*/ 2 w 67"/>
                  <a:gd name="T49" fmla="*/ 5 h 57"/>
                  <a:gd name="T50" fmla="*/ 1 w 67"/>
                  <a:gd name="T51" fmla="*/ 6 h 57"/>
                  <a:gd name="T52" fmla="*/ 0 w 67"/>
                  <a:gd name="T53" fmla="*/ 7 h 57"/>
                  <a:gd name="T54" fmla="*/ 0 w 67"/>
                  <a:gd name="T55" fmla="*/ 8 h 57"/>
                  <a:gd name="T56" fmla="*/ 0 w 67"/>
                  <a:gd name="T57" fmla="*/ 10 h 57"/>
                  <a:gd name="T58" fmla="*/ 1 w 67"/>
                  <a:gd name="T59" fmla="*/ 10 h 57"/>
                  <a:gd name="T60" fmla="*/ 1 w 67"/>
                  <a:gd name="T61" fmla="*/ 11 h 57"/>
                  <a:gd name="T62" fmla="*/ 2 w 67"/>
                  <a:gd name="T63" fmla="*/ 12 h 57"/>
                  <a:gd name="T64" fmla="*/ 3 w 67"/>
                  <a:gd name="T65" fmla="*/ 13 h 57"/>
                  <a:gd name="T66" fmla="*/ 3 w 67"/>
                  <a:gd name="T67" fmla="*/ 13 h 57"/>
                  <a:gd name="T68" fmla="*/ 4 w 67"/>
                  <a:gd name="T69" fmla="*/ 14 h 57"/>
                  <a:gd name="T70" fmla="*/ 6 w 67"/>
                  <a:gd name="T71" fmla="*/ 14 h 57"/>
                  <a:gd name="T72" fmla="*/ 6 w 67"/>
                  <a:gd name="T73" fmla="*/ 14 h 57"/>
                  <a:gd name="T74" fmla="*/ 8 w 67"/>
                  <a:gd name="T75" fmla="*/ 14 h 57"/>
                  <a:gd name="T76" fmla="*/ 10 w 67"/>
                  <a:gd name="T77" fmla="*/ 13 h 57"/>
                  <a:gd name="T78" fmla="*/ 11 w 67"/>
                  <a:gd name="T79" fmla="*/ 13 h 57"/>
                  <a:gd name="T80" fmla="*/ 12 w 67"/>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7" y="51"/>
                    </a:moveTo>
                    <a:lnTo>
                      <a:pt x="51" y="47"/>
                    </a:lnTo>
                    <a:lnTo>
                      <a:pt x="57" y="45"/>
                    </a:lnTo>
                    <a:lnTo>
                      <a:pt x="60" y="42"/>
                    </a:lnTo>
                    <a:lnTo>
                      <a:pt x="64" y="35"/>
                    </a:lnTo>
                    <a:lnTo>
                      <a:pt x="64" y="32"/>
                    </a:lnTo>
                    <a:lnTo>
                      <a:pt x="67" y="29"/>
                    </a:lnTo>
                    <a:lnTo>
                      <a:pt x="67" y="22"/>
                    </a:lnTo>
                    <a:lnTo>
                      <a:pt x="67" y="19"/>
                    </a:lnTo>
                    <a:lnTo>
                      <a:pt x="67" y="17"/>
                    </a:lnTo>
                    <a:lnTo>
                      <a:pt x="64" y="10"/>
                    </a:lnTo>
                    <a:lnTo>
                      <a:pt x="60" y="7"/>
                    </a:lnTo>
                    <a:lnTo>
                      <a:pt x="57" y="3"/>
                    </a:lnTo>
                    <a:lnTo>
                      <a:pt x="54" y="3"/>
                    </a:lnTo>
                    <a:lnTo>
                      <a:pt x="51" y="0"/>
                    </a:lnTo>
                    <a:lnTo>
                      <a:pt x="45" y="0"/>
                    </a:lnTo>
                    <a:lnTo>
                      <a:pt x="42" y="0"/>
                    </a:lnTo>
                    <a:lnTo>
                      <a:pt x="35" y="0"/>
                    </a:lnTo>
                    <a:lnTo>
                      <a:pt x="32" y="0"/>
                    </a:lnTo>
                    <a:lnTo>
                      <a:pt x="25" y="3"/>
                    </a:lnTo>
                    <a:lnTo>
                      <a:pt x="22" y="7"/>
                    </a:lnTo>
                    <a:lnTo>
                      <a:pt x="16" y="10"/>
                    </a:lnTo>
                    <a:lnTo>
                      <a:pt x="13" y="13"/>
                    </a:lnTo>
                    <a:lnTo>
                      <a:pt x="10" y="17"/>
                    </a:lnTo>
                    <a:lnTo>
                      <a:pt x="6" y="19"/>
                    </a:lnTo>
                    <a:lnTo>
                      <a:pt x="3" y="25"/>
                    </a:lnTo>
                    <a:lnTo>
                      <a:pt x="0" y="29"/>
                    </a:lnTo>
                    <a:lnTo>
                      <a:pt x="0" y="32"/>
                    </a:lnTo>
                    <a:lnTo>
                      <a:pt x="0" y="39"/>
                    </a:lnTo>
                    <a:lnTo>
                      <a:pt x="3" y="42"/>
                    </a:lnTo>
                    <a:lnTo>
                      <a:pt x="3" y="45"/>
                    </a:lnTo>
                    <a:lnTo>
                      <a:pt x="6" y="47"/>
                    </a:lnTo>
                    <a:lnTo>
                      <a:pt x="10" y="51"/>
                    </a:lnTo>
                    <a:lnTo>
                      <a:pt x="13" y="54"/>
                    </a:lnTo>
                    <a:lnTo>
                      <a:pt x="16" y="57"/>
                    </a:lnTo>
                    <a:lnTo>
                      <a:pt x="22" y="57"/>
                    </a:lnTo>
                    <a:lnTo>
                      <a:pt x="25" y="57"/>
                    </a:lnTo>
                    <a:lnTo>
                      <a:pt x="32" y="57"/>
                    </a:lnTo>
                    <a:lnTo>
                      <a:pt x="38" y="54"/>
                    </a:lnTo>
                    <a:lnTo>
                      <a:pt x="42"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57" name="Freeform 444">
                <a:extLst>
                  <a:ext uri="{FF2B5EF4-FFF2-40B4-BE49-F238E27FC236}">
                    <a16:creationId xmlns:a16="http://schemas.microsoft.com/office/drawing/2014/main" id="{3D41EB03-FC2E-40E8-B301-1D734DF7F1F0}"/>
                  </a:ext>
                </a:extLst>
              </p:cNvPr>
              <p:cNvSpPr>
                <a:spLocks noEditPoints="1"/>
              </p:cNvSpPr>
              <p:nvPr/>
            </p:nvSpPr>
            <p:spPr bwMode="auto">
              <a:xfrm>
                <a:off x="3370" y="2913"/>
                <a:ext cx="22" cy="19"/>
              </a:xfrm>
              <a:custGeom>
                <a:avLst/>
                <a:gdLst>
                  <a:gd name="T0" fmla="*/ 14 w 86"/>
                  <a:gd name="T1" fmla="*/ 13 h 77"/>
                  <a:gd name="T2" fmla="*/ 16 w 86"/>
                  <a:gd name="T3" fmla="*/ 11 h 77"/>
                  <a:gd name="T4" fmla="*/ 18 w 86"/>
                  <a:gd name="T5" fmla="*/ 16 h 77"/>
                  <a:gd name="T6" fmla="*/ 19 w 86"/>
                  <a:gd name="T7" fmla="*/ 15 h 77"/>
                  <a:gd name="T8" fmla="*/ 20 w 86"/>
                  <a:gd name="T9" fmla="*/ 14 h 77"/>
                  <a:gd name="T10" fmla="*/ 21 w 86"/>
                  <a:gd name="T11" fmla="*/ 11 h 77"/>
                  <a:gd name="T12" fmla="*/ 16 w 86"/>
                  <a:gd name="T13" fmla="*/ 10 h 77"/>
                  <a:gd name="T14" fmla="*/ 17 w 86"/>
                  <a:gd name="T15" fmla="*/ 9 h 77"/>
                  <a:gd name="T16" fmla="*/ 20 w 86"/>
                  <a:gd name="T17" fmla="*/ 12 h 77"/>
                  <a:gd name="T18" fmla="*/ 22 w 86"/>
                  <a:gd name="T19" fmla="*/ 10 h 77"/>
                  <a:gd name="T20" fmla="*/ 17 w 86"/>
                  <a:gd name="T21" fmla="*/ 8 h 77"/>
                  <a:gd name="T22" fmla="*/ 17 w 86"/>
                  <a:gd name="T23" fmla="*/ 7 h 77"/>
                  <a:gd name="T24" fmla="*/ 22 w 86"/>
                  <a:gd name="T25" fmla="*/ 7 h 77"/>
                  <a:gd name="T26" fmla="*/ 21 w 86"/>
                  <a:gd name="T27" fmla="*/ 5 h 77"/>
                  <a:gd name="T28" fmla="*/ 20 w 86"/>
                  <a:gd name="T29" fmla="*/ 3 h 77"/>
                  <a:gd name="T30" fmla="*/ 19 w 86"/>
                  <a:gd name="T31" fmla="*/ 2 h 77"/>
                  <a:gd name="T32" fmla="*/ 15 w 86"/>
                  <a:gd name="T33" fmla="*/ 5 h 77"/>
                  <a:gd name="T34" fmla="*/ 19 w 86"/>
                  <a:gd name="T35" fmla="*/ 2 h 77"/>
                  <a:gd name="T36" fmla="*/ 17 w 86"/>
                  <a:gd name="T37" fmla="*/ 1 h 77"/>
                  <a:gd name="T38" fmla="*/ 16 w 86"/>
                  <a:gd name="T39" fmla="*/ 6 h 77"/>
                  <a:gd name="T40" fmla="*/ 15 w 86"/>
                  <a:gd name="T41" fmla="*/ 0 h 77"/>
                  <a:gd name="T42" fmla="*/ 14 w 86"/>
                  <a:gd name="T43" fmla="*/ 5 h 77"/>
                  <a:gd name="T44" fmla="*/ 13 w 86"/>
                  <a:gd name="T45" fmla="*/ 0 h 77"/>
                  <a:gd name="T46" fmla="*/ 13 w 86"/>
                  <a:gd name="T47" fmla="*/ 0 h 77"/>
                  <a:gd name="T48" fmla="*/ 11 w 86"/>
                  <a:gd name="T49" fmla="*/ 5 h 77"/>
                  <a:gd name="T50" fmla="*/ 12 w 86"/>
                  <a:gd name="T51" fmla="*/ 5 h 77"/>
                  <a:gd name="T52" fmla="*/ 7 w 86"/>
                  <a:gd name="T53" fmla="*/ 1 h 77"/>
                  <a:gd name="T54" fmla="*/ 6 w 86"/>
                  <a:gd name="T55" fmla="*/ 2 h 77"/>
                  <a:gd name="T56" fmla="*/ 8 w 86"/>
                  <a:gd name="T57" fmla="*/ 4 h 77"/>
                  <a:gd name="T58" fmla="*/ 9 w 86"/>
                  <a:gd name="T59" fmla="*/ 6 h 77"/>
                  <a:gd name="T60" fmla="*/ 8 w 86"/>
                  <a:gd name="T61" fmla="*/ 7 h 77"/>
                  <a:gd name="T62" fmla="*/ 6 w 86"/>
                  <a:gd name="T63" fmla="*/ 2 h 77"/>
                  <a:gd name="T64" fmla="*/ 3 w 86"/>
                  <a:gd name="T65" fmla="*/ 5 h 77"/>
                  <a:gd name="T66" fmla="*/ 5 w 86"/>
                  <a:gd name="T67" fmla="*/ 7 h 77"/>
                  <a:gd name="T68" fmla="*/ 6 w 86"/>
                  <a:gd name="T69" fmla="*/ 8 h 77"/>
                  <a:gd name="T70" fmla="*/ 6 w 86"/>
                  <a:gd name="T71" fmla="*/ 8 h 77"/>
                  <a:gd name="T72" fmla="*/ 5 w 86"/>
                  <a:gd name="T73" fmla="*/ 10 h 77"/>
                  <a:gd name="T74" fmla="*/ 1 w 86"/>
                  <a:gd name="T75" fmla="*/ 8 h 77"/>
                  <a:gd name="T76" fmla="*/ 2 w 86"/>
                  <a:gd name="T77" fmla="*/ 10 h 77"/>
                  <a:gd name="T78" fmla="*/ 5 w 86"/>
                  <a:gd name="T79" fmla="*/ 10 h 77"/>
                  <a:gd name="T80" fmla="*/ 1 w 86"/>
                  <a:gd name="T81" fmla="*/ 14 h 77"/>
                  <a:gd name="T82" fmla="*/ 5 w 86"/>
                  <a:gd name="T83" fmla="*/ 11 h 77"/>
                  <a:gd name="T84" fmla="*/ 6 w 86"/>
                  <a:gd name="T85" fmla="*/ 13 h 77"/>
                  <a:gd name="T86" fmla="*/ 1 w 86"/>
                  <a:gd name="T87" fmla="*/ 13 h 77"/>
                  <a:gd name="T88" fmla="*/ 2 w 86"/>
                  <a:gd name="T89" fmla="*/ 15 h 77"/>
                  <a:gd name="T90" fmla="*/ 6 w 86"/>
                  <a:gd name="T91" fmla="*/ 13 h 77"/>
                  <a:gd name="T92" fmla="*/ 6 w 86"/>
                  <a:gd name="T93" fmla="*/ 13 h 77"/>
                  <a:gd name="T94" fmla="*/ 4 w 86"/>
                  <a:gd name="T95" fmla="*/ 18 h 77"/>
                  <a:gd name="T96" fmla="*/ 6 w 86"/>
                  <a:gd name="T97" fmla="*/ 16 h 77"/>
                  <a:gd name="T98" fmla="*/ 7 w 86"/>
                  <a:gd name="T99" fmla="*/ 14 h 77"/>
                  <a:gd name="T100" fmla="*/ 6 w 86"/>
                  <a:gd name="T101" fmla="*/ 14 h 77"/>
                  <a:gd name="T102" fmla="*/ 9 w 86"/>
                  <a:gd name="T103" fmla="*/ 14 h 77"/>
                  <a:gd name="T104" fmla="*/ 10 w 86"/>
                  <a:gd name="T105" fmla="*/ 19 h 77"/>
                  <a:gd name="T106" fmla="*/ 10 w 86"/>
                  <a:gd name="T107" fmla="*/ 17 h 77"/>
                  <a:gd name="T108" fmla="*/ 9 w 86"/>
                  <a:gd name="T109" fmla="*/ 15 h 77"/>
                  <a:gd name="T110" fmla="*/ 12 w 86"/>
                  <a:gd name="T111" fmla="*/ 13 h 77"/>
                  <a:gd name="T112" fmla="*/ 14 w 86"/>
                  <a:gd name="T113" fmla="*/ 18 h 77"/>
                  <a:gd name="T114" fmla="*/ 16 w 86"/>
                  <a:gd name="T115" fmla="*/ 17 h 7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7"/>
                  <a:gd name="T176" fmla="*/ 86 w 86"/>
                  <a:gd name="T177" fmla="*/ 77 h 7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7">
                    <a:moveTo>
                      <a:pt x="50" y="54"/>
                    </a:moveTo>
                    <a:lnTo>
                      <a:pt x="53" y="51"/>
                    </a:lnTo>
                    <a:lnTo>
                      <a:pt x="66" y="64"/>
                    </a:lnTo>
                    <a:lnTo>
                      <a:pt x="64" y="67"/>
                    </a:lnTo>
                    <a:lnTo>
                      <a:pt x="50" y="54"/>
                    </a:lnTo>
                    <a:close/>
                    <a:moveTo>
                      <a:pt x="53" y="51"/>
                    </a:moveTo>
                    <a:lnTo>
                      <a:pt x="54" y="50"/>
                    </a:lnTo>
                    <a:lnTo>
                      <a:pt x="55" y="50"/>
                    </a:lnTo>
                    <a:lnTo>
                      <a:pt x="60" y="57"/>
                    </a:lnTo>
                    <a:lnTo>
                      <a:pt x="53" y="51"/>
                    </a:lnTo>
                    <a:close/>
                    <a:moveTo>
                      <a:pt x="55" y="50"/>
                    </a:moveTo>
                    <a:lnTo>
                      <a:pt x="62" y="46"/>
                    </a:lnTo>
                    <a:lnTo>
                      <a:pt x="71" y="63"/>
                    </a:lnTo>
                    <a:lnTo>
                      <a:pt x="64" y="66"/>
                    </a:lnTo>
                    <a:lnTo>
                      <a:pt x="55" y="50"/>
                    </a:lnTo>
                    <a:close/>
                    <a:moveTo>
                      <a:pt x="73" y="62"/>
                    </a:moveTo>
                    <a:lnTo>
                      <a:pt x="72" y="63"/>
                    </a:lnTo>
                    <a:lnTo>
                      <a:pt x="71" y="63"/>
                    </a:lnTo>
                    <a:lnTo>
                      <a:pt x="66" y="55"/>
                    </a:lnTo>
                    <a:lnTo>
                      <a:pt x="73" y="62"/>
                    </a:lnTo>
                    <a:close/>
                    <a:moveTo>
                      <a:pt x="60" y="48"/>
                    </a:moveTo>
                    <a:lnTo>
                      <a:pt x="63" y="45"/>
                    </a:lnTo>
                    <a:lnTo>
                      <a:pt x="76" y="59"/>
                    </a:lnTo>
                    <a:lnTo>
                      <a:pt x="73" y="62"/>
                    </a:lnTo>
                    <a:lnTo>
                      <a:pt x="60" y="48"/>
                    </a:lnTo>
                    <a:close/>
                    <a:moveTo>
                      <a:pt x="78" y="55"/>
                    </a:moveTo>
                    <a:lnTo>
                      <a:pt x="77" y="57"/>
                    </a:lnTo>
                    <a:lnTo>
                      <a:pt x="76" y="59"/>
                    </a:lnTo>
                    <a:lnTo>
                      <a:pt x="69" y="52"/>
                    </a:lnTo>
                    <a:lnTo>
                      <a:pt x="78" y="55"/>
                    </a:lnTo>
                    <a:close/>
                    <a:moveTo>
                      <a:pt x="61" y="48"/>
                    </a:moveTo>
                    <a:lnTo>
                      <a:pt x="64" y="41"/>
                    </a:lnTo>
                    <a:lnTo>
                      <a:pt x="82" y="50"/>
                    </a:lnTo>
                    <a:lnTo>
                      <a:pt x="78" y="55"/>
                    </a:lnTo>
                    <a:lnTo>
                      <a:pt x="61" y="48"/>
                    </a:lnTo>
                    <a:close/>
                    <a:moveTo>
                      <a:pt x="82" y="45"/>
                    </a:moveTo>
                    <a:lnTo>
                      <a:pt x="82" y="48"/>
                    </a:lnTo>
                    <a:lnTo>
                      <a:pt x="82" y="50"/>
                    </a:lnTo>
                    <a:lnTo>
                      <a:pt x="73" y="45"/>
                    </a:lnTo>
                    <a:lnTo>
                      <a:pt x="82" y="45"/>
                    </a:lnTo>
                    <a:close/>
                    <a:moveTo>
                      <a:pt x="63" y="45"/>
                    </a:moveTo>
                    <a:lnTo>
                      <a:pt x="63" y="42"/>
                    </a:lnTo>
                    <a:lnTo>
                      <a:pt x="82" y="42"/>
                    </a:lnTo>
                    <a:lnTo>
                      <a:pt x="82" y="45"/>
                    </a:lnTo>
                    <a:lnTo>
                      <a:pt x="63" y="45"/>
                    </a:lnTo>
                    <a:close/>
                    <a:moveTo>
                      <a:pt x="63" y="42"/>
                    </a:moveTo>
                    <a:lnTo>
                      <a:pt x="63" y="38"/>
                    </a:lnTo>
                    <a:lnTo>
                      <a:pt x="66" y="35"/>
                    </a:lnTo>
                    <a:lnTo>
                      <a:pt x="73" y="42"/>
                    </a:lnTo>
                    <a:lnTo>
                      <a:pt x="63" y="42"/>
                    </a:lnTo>
                    <a:close/>
                    <a:moveTo>
                      <a:pt x="66" y="35"/>
                    </a:moveTo>
                    <a:lnTo>
                      <a:pt x="69" y="32"/>
                    </a:lnTo>
                    <a:lnTo>
                      <a:pt x="83" y="45"/>
                    </a:lnTo>
                    <a:lnTo>
                      <a:pt x="79" y="49"/>
                    </a:lnTo>
                    <a:lnTo>
                      <a:pt x="66" y="35"/>
                    </a:lnTo>
                    <a:close/>
                    <a:moveTo>
                      <a:pt x="85" y="39"/>
                    </a:moveTo>
                    <a:lnTo>
                      <a:pt x="85" y="43"/>
                    </a:lnTo>
                    <a:lnTo>
                      <a:pt x="83" y="45"/>
                    </a:lnTo>
                    <a:lnTo>
                      <a:pt x="76" y="39"/>
                    </a:lnTo>
                    <a:lnTo>
                      <a:pt x="85" y="39"/>
                    </a:lnTo>
                    <a:close/>
                    <a:moveTo>
                      <a:pt x="66" y="39"/>
                    </a:moveTo>
                    <a:lnTo>
                      <a:pt x="66" y="32"/>
                    </a:lnTo>
                    <a:lnTo>
                      <a:pt x="85" y="32"/>
                    </a:lnTo>
                    <a:lnTo>
                      <a:pt x="85" y="39"/>
                    </a:lnTo>
                    <a:lnTo>
                      <a:pt x="66" y="39"/>
                    </a:lnTo>
                    <a:close/>
                    <a:moveTo>
                      <a:pt x="66" y="32"/>
                    </a:moveTo>
                    <a:lnTo>
                      <a:pt x="66" y="29"/>
                    </a:lnTo>
                    <a:lnTo>
                      <a:pt x="85" y="29"/>
                    </a:lnTo>
                    <a:lnTo>
                      <a:pt x="85" y="32"/>
                    </a:lnTo>
                    <a:lnTo>
                      <a:pt x="66" y="32"/>
                    </a:lnTo>
                    <a:close/>
                    <a:moveTo>
                      <a:pt x="66" y="29"/>
                    </a:moveTo>
                    <a:lnTo>
                      <a:pt x="66" y="27"/>
                    </a:lnTo>
                    <a:lnTo>
                      <a:pt x="85" y="27"/>
                    </a:lnTo>
                    <a:lnTo>
                      <a:pt x="85" y="29"/>
                    </a:lnTo>
                    <a:lnTo>
                      <a:pt x="66" y="29"/>
                    </a:lnTo>
                    <a:close/>
                    <a:moveTo>
                      <a:pt x="84" y="22"/>
                    </a:moveTo>
                    <a:lnTo>
                      <a:pt x="85" y="24"/>
                    </a:lnTo>
                    <a:lnTo>
                      <a:pt x="85" y="27"/>
                    </a:lnTo>
                    <a:lnTo>
                      <a:pt x="76" y="27"/>
                    </a:lnTo>
                    <a:lnTo>
                      <a:pt x="84" y="22"/>
                    </a:lnTo>
                    <a:close/>
                    <a:moveTo>
                      <a:pt x="67" y="30"/>
                    </a:moveTo>
                    <a:lnTo>
                      <a:pt x="64" y="24"/>
                    </a:lnTo>
                    <a:lnTo>
                      <a:pt x="82" y="16"/>
                    </a:lnTo>
                    <a:lnTo>
                      <a:pt x="84" y="22"/>
                    </a:lnTo>
                    <a:lnTo>
                      <a:pt x="67" y="30"/>
                    </a:lnTo>
                    <a:close/>
                    <a:moveTo>
                      <a:pt x="79" y="13"/>
                    </a:moveTo>
                    <a:lnTo>
                      <a:pt x="81" y="14"/>
                    </a:lnTo>
                    <a:lnTo>
                      <a:pt x="82" y="16"/>
                    </a:lnTo>
                    <a:lnTo>
                      <a:pt x="73" y="20"/>
                    </a:lnTo>
                    <a:lnTo>
                      <a:pt x="79" y="13"/>
                    </a:lnTo>
                    <a:close/>
                    <a:moveTo>
                      <a:pt x="66" y="27"/>
                    </a:moveTo>
                    <a:lnTo>
                      <a:pt x="63" y="23"/>
                    </a:lnTo>
                    <a:lnTo>
                      <a:pt x="76" y="10"/>
                    </a:lnTo>
                    <a:lnTo>
                      <a:pt x="79" y="13"/>
                    </a:lnTo>
                    <a:lnTo>
                      <a:pt x="66" y="27"/>
                    </a:lnTo>
                    <a:close/>
                    <a:moveTo>
                      <a:pt x="76" y="10"/>
                    </a:moveTo>
                    <a:lnTo>
                      <a:pt x="86" y="19"/>
                    </a:lnTo>
                    <a:lnTo>
                      <a:pt x="76" y="10"/>
                    </a:lnTo>
                    <a:lnTo>
                      <a:pt x="69" y="17"/>
                    </a:lnTo>
                    <a:lnTo>
                      <a:pt x="76" y="10"/>
                    </a:lnTo>
                    <a:close/>
                    <a:moveTo>
                      <a:pt x="63" y="23"/>
                    </a:moveTo>
                    <a:lnTo>
                      <a:pt x="60" y="20"/>
                    </a:lnTo>
                    <a:lnTo>
                      <a:pt x="73" y="7"/>
                    </a:lnTo>
                    <a:lnTo>
                      <a:pt x="76" y="10"/>
                    </a:lnTo>
                    <a:lnTo>
                      <a:pt x="63" y="23"/>
                    </a:lnTo>
                    <a:close/>
                    <a:moveTo>
                      <a:pt x="66" y="3"/>
                    </a:moveTo>
                    <a:lnTo>
                      <a:pt x="71" y="3"/>
                    </a:lnTo>
                    <a:lnTo>
                      <a:pt x="73" y="7"/>
                    </a:lnTo>
                    <a:lnTo>
                      <a:pt x="66" y="13"/>
                    </a:lnTo>
                    <a:lnTo>
                      <a:pt x="66" y="3"/>
                    </a:lnTo>
                    <a:close/>
                    <a:moveTo>
                      <a:pt x="66" y="23"/>
                    </a:moveTo>
                    <a:lnTo>
                      <a:pt x="63" y="23"/>
                    </a:lnTo>
                    <a:lnTo>
                      <a:pt x="63" y="3"/>
                    </a:lnTo>
                    <a:lnTo>
                      <a:pt x="66" y="3"/>
                    </a:lnTo>
                    <a:lnTo>
                      <a:pt x="66" y="23"/>
                    </a:lnTo>
                    <a:close/>
                    <a:moveTo>
                      <a:pt x="63" y="23"/>
                    </a:moveTo>
                    <a:lnTo>
                      <a:pt x="60" y="23"/>
                    </a:lnTo>
                    <a:lnTo>
                      <a:pt x="56" y="20"/>
                    </a:lnTo>
                    <a:lnTo>
                      <a:pt x="63" y="13"/>
                    </a:lnTo>
                    <a:lnTo>
                      <a:pt x="63" y="23"/>
                    </a:lnTo>
                    <a:close/>
                    <a:moveTo>
                      <a:pt x="56" y="20"/>
                    </a:moveTo>
                    <a:lnTo>
                      <a:pt x="53" y="17"/>
                    </a:lnTo>
                    <a:lnTo>
                      <a:pt x="66" y="3"/>
                    </a:lnTo>
                    <a:lnTo>
                      <a:pt x="69" y="7"/>
                    </a:lnTo>
                    <a:lnTo>
                      <a:pt x="56" y="20"/>
                    </a:lnTo>
                    <a:close/>
                    <a:moveTo>
                      <a:pt x="60" y="0"/>
                    </a:moveTo>
                    <a:lnTo>
                      <a:pt x="64" y="0"/>
                    </a:lnTo>
                    <a:lnTo>
                      <a:pt x="66" y="3"/>
                    </a:lnTo>
                    <a:lnTo>
                      <a:pt x="60" y="10"/>
                    </a:lnTo>
                    <a:lnTo>
                      <a:pt x="60" y="0"/>
                    </a:lnTo>
                    <a:close/>
                    <a:moveTo>
                      <a:pt x="60" y="20"/>
                    </a:moveTo>
                    <a:lnTo>
                      <a:pt x="54" y="20"/>
                    </a:lnTo>
                    <a:lnTo>
                      <a:pt x="54" y="0"/>
                    </a:lnTo>
                    <a:lnTo>
                      <a:pt x="60" y="0"/>
                    </a:lnTo>
                    <a:lnTo>
                      <a:pt x="60" y="20"/>
                    </a:lnTo>
                    <a:close/>
                    <a:moveTo>
                      <a:pt x="54" y="20"/>
                    </a:moveTo>
                    <a:lnTo>
                      <a:pt x="51" y="20"/>
                    </a:lnTo>
                    <a:lnTo>
                      <a:pt x="51" y="0"/>
                    </a:lnTo>
                    <a:lnTo>
                      <a:pt x="54" y="0"/>
                    </a:lnTo>
                    <a:lnTo>
                      <a:pt x="54" y="20"/>
                    </a:lnTo>
                    <a:close/>
                    <a:moveTo>
                      <a:pt x="51" y="20"/>
                    </a:moveTo>
                    <a:lnTo>
                      <a:pt x="44" y="20"/>
                    </a:lnTo>
                    <a:lnTo>
                      <a:pt x="44" y="0"/>
                    </a:lnTo>
                    <a:lnTo>
                      <a:pt x="51" y="0"/>
                    </a:lnTo>
                    <a:lnTo>
                      <a:pt x="51" y="20"/>
                    </a:lnTo>
                    <a:close/>
                    <a:moveTo>
                      <a:pt x="44" y="20"/>
                    </a:moveTo>
                    <a:lnTo>
                      <a:pt x="41" y="20"/>
                    </a:lnTo>
                    <a:lnTo>
                      <a:pt x="41" y="0"/>
                    </a:lnTo>
                    <a:lnTo>
                      <a:pt x="44" y="0"/>
                    </a:lnTo>
                    <a:lnTo>
                      <a:pt x="44" y="20"/>
                    </a:lnTo>
                    <a:close/>
                    <a:moveTo>
                      <a:pt x="36" y="1"/>
                    </a:moveTo>
                    <a:lnTo>
                      <a:pt x="39" y="0"/>
                    </a:lnTo>
                    <a:lnTo>
                      <a:pt x="41" y="0"/>
                    </a:lnTo>
                    <a:lnTo>
                      <a:pt x="41" y="10"/>
                    </a:lnTo>
                    <a:lnTo>
                      <a:pt x="36" y="1"/>
                    </a:lnTo>
                    <a:close/>
                    <a:moveTo>
                      <a:pt x="45" y="19"/>
                    </a:moveTo>
                    <a:lnTo>
                      <a:pt x="39" y="22"/>
                    </a:lnTo>
                    <a:lnTo>
                      <a:pt x="30" y="5"/>
                    </a:lnTo>
                    <a:lnTo>
                      <a:pt x="36" y="1"/>
                    </a:lnTo>
                    <a:lnTo>
                      <a:pt x="45" y="19"/>
                    </a:lnTo>
                    <a:close/>
                    <a:moveTo>
                      <a:pt x="28" y="7"/>
                    </a:moveTo>
                    <a:lnTo>
                      <a:pt x="29" y="6"/>
                    </a:lnTo>
                    <a:lnTo>
                      <a:pt x="30" y="5"/>
                    </a:lnTo>
                    <a:lnTo>
                      <a:pt x="34" y="13"/>
                    </a:lnTo>
                    <a:lnTo>
                      <a:pt x="28" y="7"/>
                    </a:lnTo>
                    <a:close/>
                    <a:moveTo>
                      <a:pt x="41" y="20"/>
                    </a:moveTo>
                    <a:lnTo>
                      <a:pt x="38" y="23"/>
                    </a:lnTo>
                    <a:lnTo>
                      <a:pt x="24" y="10"/>
                    </a:lnTo>
                    <a:lnTo>
                      <a:pt x="28" y="7"/>
                    </a:lnTo>
                    <a:lnTo>
                      <a:pt x="41" y="20"/>
                    </a:lnTo>
                    <a:close/>
                    <a:moveTo>
                      <a:pt x="38" y="23"/>
                    </a:moveTo>
                    <a:lnTo>
                      <a:pt x="36" y="24"/>
                    </a:lnTo>
                    <a:lnTo>
                      <a:pt x="35" y="25"/>
                    </a:lnTo>
                    <a:lnTo>
                      <a:pt x="31" y="17"/>
                    </a:lnTo>
                    <a:lnTo>
                      <a:pt x="38" y="23"/>
                    </a:lnTo>
                    <a:close/>
                    <a:moveTo>
                      <a:pt x="35" y="25"/>
                    </a:moveTo>
                    <a:lnTo>
                      <a:pt x="29" y="29"/>
                    </a:lnTo>
                    <a:lnTo>
                      <a:pt x="21" y="11"/>
                    </a:lnTo>
                    <a:lnTo>
                      <a:pt x="26" y="8"/>
                    </a:lnTo>
                    <a:lnTo>
                      <a:pt x="35" y="25"/>
                    </a:lnTo>
                    <a:close/>
                    <a:moveTo>
                      <a:pt x="18" y="13"/>
                    </a:moveTo>
                    <a:lnTo>
                      <a:pt x="19" y="12"/>
                    </a:lnTo>
                    <a:lnTo>
                      <a:pt x="21" y="11"/>
                    </a:lnTo>
                    <a:lnTo>
                      <a:pt x="25" y="20"/>
                    </a:lnTo>
                    <a:lnTo>
                      <a:pt x="18" y="13"/>
                    </a:lnTo>
                    <a:close/>
                    <a:moveTo>
                      <a:pt x="32" y="27"/>
                    </a:moveTo>
                    <a:lnTo>
                      <a:pt x="29" y="30"/>
                    </a:lnTo>
                    <a:lnTo>
                      <a:pt x="15" y="17"/>
                    </a:lnTo>
                    <a:lnTo>
                      <a:pt x="18" y="13"/>
                    </a:lnTo>
                    <a:lnTo>
                      <a:pt x="32" y="27"/>
                    </a:lnTo>
                    <a:close/>
                    <a:moveTo>
                      <a:pt x="15" y="17"/>
                    </a:moveTo>
                    <a:lnTo>
                      <a:pt x="24" y="7"/>
                    </a:lnTo>
                    <a:lnTo>
                      <a:pt x="15" y="17"/>
                    </a:lnTo>
                    <a:lnTo>
                      <a:pt x="22" y="23"/>
                    </a:lnTo>
                    <a:lnTo>
                      <a:pt x="15" y="17"/>
                    </a:lnTo>
                    <a:close/>
                    <a:moveTo>
                      <a:pt x="29" y="30"/>
                    </a:moveTo>
                    <a:lnTo>
                      <a:pt x="25" y="33"/>
                    </a:lnTo>
                    <a:lnTo>
                      <a:pt x="12" y="19"/>
                    </a:lnTo>
                    <a:lnTo>
                      <a:pt x="15" y="17"/>
                    </a:lnTo>
                    <a:lnTo>
                      <a:pt x="29" y="30"/>
                    </a:lnTo>
                    <a:close/>
                    <a:moveTo>
                      <a:pt x="25" y="33"/>
                    </a:moveTo>
                    <a:lnTo>
                      <a:pt x="15" y="42"/>
                    </a:lnTo>
                    <a:lnTo>
                      <a:pt x="25" y="33"/>
                    </a:lnTo>
                    <a:lnTo>
                      <a:pt x="19" y="27"/>
                    </a:lnTo>
                    <a:lnTo>
                      <a:pt x="25" y="33"/>
                    </a:lnTo>
                    <a:close/>
                    <a:moveTo>
                      <a:pt x="25" y="33"/>
                    </a:moveTo>
                    <a:lnTo>
                      <a:pt x="22" y="37"/>
                    </a:lnTo>
                    <a:lnTo>
                      <a:pt x="9" y="22"/>
                    </a:lnTo>
                    <a:lnTo>
                      <a:pt x="12" y="19"/>
                    </a:lnTo>
                    <a:lnTo>
                      <a:pt x="25" y="33"/>
                    </a:lnTo>
                    <a:close/>
                    <a:moveTo>
                      <a:pt x="7" y="25"/>
                    </a:moveTo>
                    <a:lnTo>
                      <a:pt x="8" y="23"/>
                    </a:lnTo>
                    <a:lnTo>
                      <a:pt x="9" y="22"/>
                    </a:lnTo>
                    <a:lnTo>
                      <a:pt x="15" y="29"/>
                    </a:lnTo>
                    <a:lnTo>
                      <a:pt x="7" y="25"/>
                    </a:lnTo>
                    <a:close/>
                    <a:moveTo>
                      <a:pt x="24" y="33"/>
                    </a:moveTo>
                    <a:lnTo>
                      <a:pt x="21" y="40"/>
                    </a:lnTo>
                    <a:lnTo>
                      <a:pt x="3" y="31"/>
                    </a:lnTo>
                    <a:lnTo>
                      <a:pt x="7" y="25"/>
                    </a:lnTo>
                    <a:lnTo>
                      <a:pt x="24" y="33"/>
                    </a:lnTo>
                    <a:close/>
                    <a:moveTo>
                      <a:pt x="21" y="40"/>
                    </a:moveTo>
                    <a:lnTo>
                      <a:pt x="20" y="41"/>
                    </a:lnTo>
                    <a:lnTo>
                      <a:pt x="19" y="42"/>
                    </a:lnTo>
                    <a:lnTo>
                      <a:pt x="12" y="35"/>
                    </a:lnTo>
                    <a:lnTo>
                      <a:pt x="21" y="40"/>
                    </a:lnTo>
                    <a:close/>
                    <a:moveTo>
                      <a:pt x="19" y="42"/>
                    </a:moveTo>
                    <a:lnTo>
                      <a:pt x="15" y="45"/>
                    </a:lnTo>
                    <a:lnTo>
                      <a:pt x="2" y="32"/>
                    </a:lnTo>
                    <a:lnTo>
                      <a:pt x="6" y="29"/>
                    </a:lnTo>
                    <a:lnTo>
                      <a:pt x="19" y="42"/>
                    </a:lnTo>
                    <a:close/>
                    <a:moveTo>
                      <a:pt x="0" y="39"/>
                    </a:moveTo>
                    <a:lnTo>
                      <a:pt x="0" y="35"/>
                    </a:lnTo>
                    <a:lnTo>
                      <a:pt x="2" y="32"/>
                    </a:lnTo>
                    <a:lnTo>
                      <a:pt x="9" y="39"/>
                    </a:lnTo>
                    <a:lnTo>
                      <a:pt x="0" y="39"/>
                    </a:lnTo>
                    <a:close/>
                    <a:moveTo>
                      <a:pt x="19" y="39"/>
                    </a:moveTo>
                    <a:lnTo>
                      <a:pt x="19" y="42"/>
                    </a:lnTo>
                    <a:lnTo>
                      <a:pt x="0" y="42"/>
                    </a:lnTo>
                    <a:lnTo>
                      <a:pt x="0" y="39"/>
                    </a:lnTo>
                    <a:lnTo>
                      <a:pt x="19" y="39"/>
                    </a:lnTo>
                    <a:close/>
                    <a:moveTo>
                      <a:pt x="19" y="42"/>
                    </a:moveTo>
                    <a:lnTo>
                      <a:pt x="19" y="49"/>
                    </a:lnTo>
                    <a:lnTo>
                      <a:pt x="0" y="49"/>
                    </a:lnTo>
                    <a:lnTo>
                      <a:pt x="0" y="42"/>
                    </a:lnTo>
                    <a:lnTo>
                      <a:pt x="19" y="42"/>
                    </a:lnTo>
                    <a:close/>
                    <a:moveTo>
                      <a:pt x="2" y="55"/>
                    </a:moveTo>
                    <a:lnTo>
                      <a:pt x="0" y="52"/>
                    </a:lnTo>
                    <a:lnTo>
                      <a:pt x="0" y="49"/>
                    </a:lnTo>
                    <a:lnTo>
                      <a:pt x="9" y="49"/>
                    </a:lnTo>
                    <a:lnTo>
                      <a:pt x="2" y="55"/>
                    </a:lnTo>
                    <a:close/>
                    <a:moveTo>
                      <a:pt x="15" y="42"/>
                    </a:moveTo>
                    <a:lnTo>
                      <a:pt x="19" y="45"/>
                    </a:lnTo>
                    <a:lnTo>
                      <a:pt x="6" y="59"/>
                    </a:lnTo>
                    <a:lnTo>
                      <a:pt x="2" y="55"/>
                    </a:lnTo>
                    <a:lnTo>
                      <a:pt x="15" y="42"/>
                    </a:lnTo>
                    <a:close/>
                    <a:moveTo>
                      <a:pt x="19" y="45"/>
                    </a:moveTo>
                    <a:lnTo>
                      <a:pt x="22" y="48"/>
                    </a:lnTo>
                    <a:lnTo>
                      <a:pt x="22" y="52"/>
                    </a:lnTo>
                    <a:lnTo>
                      <a:pt x="12" y="52"/>
                    </a:lnTo>
                    <a:lnTo>
                      <a:pt x="19" y="45"/>
                    </a:lnTo>
                    <a:close/>
                    <a:moveTo>
                      <a:pt x="22" y="52"/>
                    </a:moveTo>
                    <a:lnTo>
                      <a:pt x="22" y="55"/>
                    </a:lnTo>
                    <a:lnTo>
                      <a:pt x="2" y="55"/>
                    </a:lnTo>
                    <a:lnTo>
                      <a:pt x="2" y="52"/>
                    </a:lnTo>
                    <a:lnTo>
                      <a:pt x="22" y="52"/>
                    </a:lnTo>
                    <a:close/>
                    <a:moveTo>
                      <a:pt x="6" y="62"/>
                    </a:moveTo>
                    <a:lnTo>
                      <a:pt x="2" y="59"/>
                    </a:lnTo>
                    <a:lnTo>
                      <a:pt x="2" y="55"/>
                    </a:lnTo>
                    <a:lnTo>
                      <a:pt x="12" y="55"/>
                    </a:lnTo>
                    <a:lnTo>
                      <a:pt x="6" y="62"/>
                    </a:lnTo>
                    <a:close/>
                    <a:moveTo>
                      <a:pt x="19" y="48"/>
                    </a:moveTo>
                    <a:lnTo>
                      <a:pt x="22" y="51"/>
                    </a:lnTo>
                    <a:lnTo>
                      <a:pt x="9" y="64"/>
                    </a:lnTo>
                    <a:lnTo>
                      <a:pt x="6" y="62"/>
                    </a:lnTo>
                    <a:lnTo>
                      <a:pt x="19" y="48"/>
                    </a:lnTo>
                    <a:close/>
                    <a:moveTo>
                      <a:pt x="22" y="51"/>
                    </a:moveTo>
                    <a:lnTo>
                      <a:pt x="32" y="61"/>
                    </a:lnTo>
                    <a:lnTo>
                      <a:pt x="22" y="51"/>
                    </a:lnTo>
                    <a:lnTo>
                      <a:pt x="15" y="57"/>
                    </a:lnTo>
                    <a:lnTo>
                      <a:pt x="22" y="51"/>
                    </a:lnTo>
                    <a:close/>
                    <a:moveTo>
                      <a:pt x="22" y="51"/>
                    </a:moveTo>
                    <a:lnTo>
                      <a:pt x="25" y="54"/>
                    </a:lnTo>
                    <a:lnTo>
                      <a:pt x="12" y="67"/>
                    </a:lnTo>
                    <a:lnTo>
                      <a:pt x="9" y="64"/>
                    </a:lnTo>
                    <a:lnTo>
                      <a:pt x="22" y="51"/>
                    </a:lnTo>
                    <a:close/>
                    <a:moveTo>
                      <a:pt x="25" y="54"/>
                    </a:moveTo>
                    <a:lnTo>
                      <a:pt x="29" y="57"/>
                    </a:lnTo>
                    <a:lnTo>
                      <a:pt x="15" y="71"/>
                    </a:lnTo>
                    <a:lnTo>
                      <a:pt x="12" y="67"/>
                    </a:lnTo>
                    <a:lnTo>
                      <a:pt x="25" y="54"/>
                    </a:lnTo>
                    <a:close/>
                    <a:moveTo>
                      <a:pt x="29" y="57"/>
                    </a:moveTo>
                    <a:lnTo>
                      <a:pt x="19" y="48"/>
                    </a:lnTo>
                    <a:lnTo>
                      <a:pt x="29" y="57"/>
                    </a:lnTo>
                    <a:lnTo>
                      <a:pt x="22" y="64"/>
                    </a:lnTo>
                    <a:lnTo>
                      <a:pt x="29" y="57"/>
                    </a:lnTo>
                    <a:close/>
                    <a:moveTo>
                      <a:pt x="29" y="57"/>
                    </a:moveTo>
                    <a:lnTo>
                      <a:pt x="32" y="61"/>
                    </a:lnTo>
                    <a:lnTo>
                      <a:pt x="18" y="74"/>
                    </a:lnTo>
                    <a:lnTo>
                      <a:pt x="15" y="71"/>
                    </a:lnTo>
                    <a:lnTo>
                      <a:pt x="29" y="57"/>
                    </a:lnTo>
                    <a:close/>
                    <a:moveTo>
                      <a:pt x="25" y="77"/>
                    </a:moveTo>
                    <a:lnTo>
                      <a:pt x="21" y="77"/>
                    </a:lnTo>
                    <a:lnTo>
                      <a:pt x="18" y="74"/>
                    </a:lnTo>
                    <a:lnTo>
                      <a:pt x="25" y="67"/>
                    </a:lnTo>
                    <a:lnTo>
                      <a:pt x="25" y="77"/>
                    </a:lnTo>
                    <a:close/>
                    <a:moveTo>
                      <a:pt x="25" y="57"/>
                    </a:moveTo>
                    <a:lnTo>
                      <a:pt x="31" y="57"/>
                    </a:lnTo>
                    <a:lnTo>
                      <a:pt x="31" y="77"/>
                    </a:lnTo>
                    <a:lnTo>
                      <a:pt x="25" y="77"/>
                    </a:lnTo>
                    <a:lnTo>
                      <a:pt x="25" y="57"/>
                    </a:lnTo>
                    <a:close/>
                    <a:moveTo>
                      <a:pt x="31" y="57"/>
                    </a:moveTo>
                    <a:lnTo>
                      <a:pt x="34" y="57"/>
                    </a:lnTo>
                    <a:lnTo>
                      <a:pt x="34" y="77"/>
                    </a:lnTo>
                    <a:lnTo>
                      <a:pt x="31" y="77"/>
                    </a:lnTo>
                    <a:lnTo>
                      <a:pt x="31" y="57"/>
                    </a:lnTo>
                    <a:close/>
                    <a:moveTo>
                      <a:pt x="34" y="57"/>
                    </a:moveTo>
                    <a:lnTo>
                      <a:pt x="41" y="57"/>
                    </a:lnTo>
                    <a:lnTo>
                      <a:pt x="41" y="77"/>
                    </a:lnTo>
                    <a:lnTo>
                      <a:pt x="34" y="77"/>
                    </a:lnTo>
                    <a:lnTo>
                      <a:pt x="34" y="57"/>
                    </a:lnTo>
                    <a:close/>
                    <a:moveTo>
                      <a:pt x="45" y="76"/>
                    </a:moveTo>
                    <a:lnTo>
                      <a:pt x="43" y="77"/>
                    </a:lnTo>
                    <a:lnTo>
                      <a:pt x="41" y="77"/>
                    </a:lnTo>
                    <a:lnTo>
                      <a:pt x="41" y="67"/>
                    </a:lnTo>
                    <a:lnTo>
                      <a:pt x="45" y="76"/>
                    </a:lnTo>
                    <a:close/>
                    <a:moveTo>
                      <a:pt x="36" y="59"/>
                    </a:moveTo>
                    <a:lnTo>
                      <a:pt x="43" y="55"/>
                    </a:lnTo>
                    <a:lnTo>
                      <a:pt x="52" y="73"/>
                    </a:lnTo>
                    <a:lnTo>
                      <a:pt x="45" y="76"/>
                    </a:lnTo>
                    <a:lnTo>
                      <a:pt x="36" y="59"/>
                    </a:lnTo>
                    <a:close/>
                    <a:moveTo>
                      <a:pt x="43" y="55"/>
                    </a:moveTo>
                    <a:lnTo>
                      <a:pt x="45" y="54"/>
                    </a:lnTo>
                    <a:lnTo>
                      <a:pt x="47" y="54"/>
                    </a:lnTo>
                    <a:lnTo>
                      <a:pt x="47" y="64"/>
                    </a:lnTo>
                    <a:lnTo>
                      <a:pt x="43" y="55"/>
                    </a:lnTo>
                    <a:close/>
                    <a:moveTo>
                      <a:pt x="47" y="54"/>
                    </a:moveTo>
                    <a:lnTo>
                      <a:pt x="51" y="54"/>
                    </a:lnTo>
                    <a:lnTo>
                      <a:pt x="51" y="74"/>
                    </a:lnTo>
                    <a:lnTo>
                      <a:pt x="47" y="74"/>
                    </a:lnTo>
                    <a:lnTo>
                      <a:pt x="47" y="54"/>
                    </a:lnTo>
                    <a:close/>
                    <a:moveTo>
                      <a:pt x="54" y="73"/>
                    </a:moveTo>
                    <a:lnTo>
                      <a:pt x="53" y="74"/>
                    </a:lnTo>
                    <a:lnTo>
                      <a:pt x="51" y="74"/>
                    </a:lnTo>
                    <a:lnTo>
                      <a:pt x="51" y="64"/>
                    </a:lnTo>
                    <a:lnTo>
                      <a:pt x="54" y="73"/>
                    </a:lnTo>
                    <a:close/>
                    <a:moveTo>
                      <a:pt x="46" y="55"/>
                    </a:moveTo>
                    <a:lnTo>
                      <a:pt x="53" y="53"/>
                    </a:lnTo>
                    <a:lnTo>
                      <a:pt x="61" y="70"/>
                    </a:lnTo>
                    <a:lnTo>
                      <a:pt x="54" y="73"/>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58" name="Freeform 445">
                <a:extLst>
                  <a:ext uri="{FF2B5EF4-FFF2-40B4-BE49-F238E27FC236}">
                    <a16:creationId xmlns:a16="http://schemas.microsoft.com/office/drawing/2014/main" id="{21A9C1B4-2F01-48DB-94CF-A6514C9710AD}"/>
                  </a:ext>
                </a:extLst>
              </p:cNvPr>
              <p:cNvSpPr>
                <a:spLocks/>
              </p:cNvSpPr>
              <p:nvPr/>
            </p:nvSpPr>
            <p:spPr bwMode="auto">
              <a:xfrm>
                <a:off x="3414" y="2894"/>
                <a:ext cx="17" cy="15"/>
              </a:xfrm>
              <a:custGeom>
                <a:avLst/>
                <a:gdLst>
                  <a:gd name="T0" fmla="*/ 12 w 66"/>
                  <a:gd name="T1" fmla="*/ 13 h 61"/>
                  <a:gd name="T2" fmla="*/ 13 w 66"/>
                  <a:gd name="T3" fmla="*/ 13 h 61"/>
                  <a:gd name="T4" fmla="*/ 15 w 66"/>
                  <a:gd name="T5" fmla="*/ 12 h 61"/>
                  <a:gd name="T6" fmla="*/ 15 w 66"/>
                  <a:gd name="T7" fmla="*/ 10 h 61"/>
                  <a:gd name="T8" fmla="*/ 16 w 66"/>
                  <a:gd name="T9" fmla="*/ 10 h 61"/>
                  <a:gd name="T10" fmla="*/ 16 w 66"/>
                  <a:gd name="T11" fmla="*/ 9 h 61"/>
                  <a:gd name="T12" fmla="*/ 17 w 66"/>
                  <a:gd name="T13" fmla="*/ 7 h 61"/>
                  <a:gd name="T14" fmla="*/ 17 w 66"/>
                  <a:gd name="T15" fmla="*/ 6 h 61"/>
                  <a:gd name="T16" fmla="*/ 17 w 66"/>
                  <a:gd name="T17" fmla="*/ 5 h 61"/>
                  <a:gd name="T18" fmla="*/ 17 w 66"/>
                  <a:gd name="T19" fmla="*/ 4 h 61"/>
                  <a:gd name="T20" fmla="*/ 16 w 66"/>
                  <a:gd name="T21" fmla="*/ 3 h 61"/>
                  <a:gd name="T22" fmla="*/ 15 w 66"/>
                  <a:gd name="T23" fmla="*/ 2 h 61"/>
                  <a:gd name="T24" fmla="*/ 15 w 66"/>
                  <a:gd name="T25" fmla="*/ 2 h 61"/>
                  <a:gd name="T26" fmla="*/ 14 w 66"/>
                  <a:gd name="T27" fmla="*/ 1 h 61"/>
                  <a:gd name="T28" fmla="*/ 13 w 66"/>
                  <a:gd name="T29" fmla="*/ 1 h 61"/>
                  <a:gd name="T30" fmla="*/ 11 w 66"/>
                  <a:gd name="T31" fmla="*/ 0 h 61"/>
                  <a:gd name="T32" fmla="*/ 10 w 66"/>
                  <a:gd name="T33" fmla="*/ 0 h 61"/>
                  <a:gd name="T34" fmla="*/ 9 w 66"/>
                  <a:gd name="T35" fmla="*/ 1 h 61"/>
                  <a:gd name="T36" fmla="*/ 8 w 66"/>
                  <a:gd name="T37" fmla="*/ 1 h 61"/>
                  <a:gd name="T38" fmla="*/ 6 w 66"/>
                  <a:gd name="T39" fmla="*/ 1 h 61"/>
                  <a:gd name="T40" fmla="*/ 5 w 66"/>
                  <a:gd name="T41" fmla="*/ 2 h 61"/>
                  <a:gd name="T42" fmla="*/ 4 w 66"/>
                  <a:gd name="T43" fmla="*/ 2 h 61"/>
                  <a:gd name="T44" fmla="*/ 3 w 66"/>
                  <a:gd name="T45" fmla="*/ 3 h 61"/>
                  <a:gd name="T46" fmla="*/ 2 w 66"/>
                  <a:gd name="T47" fmla="*/ 5 h 61"/>
                  <a:gd name="T48" fmla="*/ 2 w 66"/>
                  <a:gd name="T49" fmla="*/ 5 h 61"/>
                  <a:gd name="T50" fmla="*/ 1 w 66"/>
                  <a:gd name="T51" fmla="*/ 6 h 61"/>
                  <a:gd name="T52" fmla="*/ 0 w 66"/>
                  <a:gd name="T53" fmla="*/ 8 h 61"/>
                  <a:gd name="T54" fmla="*/ 0 w 66"/>
                  <a:gd name="T55" fmla="*/ 9 h 61"/>
                  <a:gd name="T56" fmla="*/ 0 w 66"/>
                  <a:gd name="T57" fmla="*/ 10 h 61"/>
                  <a:gd name="T58" fmla="*/ 0 w 66"/>
                  <a:gd name="T59" fmla="*/ 11 h 61"/>
                  <a:gd name="T60" fmla="*/ 1 w 66"/>
                  <a:gd name="T61" fmla="*/ 12 h 61"/>
                  <a:gd name="T62" fmla="*/ 2 w 66"/>
                  <a:gd name="T63" fmla="*/ 13 h 61"/>
                  <a:gd name="T64" fmla="*/ 2 w 66"/>
                  <a:gd name="T65" fmla="*/ 13 h 61"/>
                  <a:gd name="T66" fmla="*/ 3 w 66"/>
                  <a:gd name="T67" fmla="*/ 14 h 61"/>
                  <a:gd name="T68" fmla="*/ 4 w 66"/>
                  <a:gd name="T69" fmla="*/ 14 h 61"/>
                  <a:gd name="T70" fmla="*/ 6 w 66"/>
                  <a:gd name="T71" fmla="*/ 14 h 61"/>
                  <a:gd name="T72" fmla="*/ 6 w 66"/>
                  <a:gd name="T73" fmla="*/ 15 h 61"/>
                  <a:gd name="T74" fmla="*/ 8 w 66"/>
                  <a:gd name="T75" fmla="*/ 14 h 61"/>
                  <a:gd name="T76" fmla="*/ 9 w 66"/>
                  <a:gd name="T77" fmla="*/ 14 h 61"/>
                  <a:gd name="T78" fmla="*/ 10 w 66"/>
                  <a:gd name="T79" fmla="*/ 13 h 61"/>
                  <a:gd name="T80" fmla="*/ 12 w 66"/>
                  <a:gd name="T81" fmla="*/ 13 h 6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61"/>
                  <a:gd name="T125" fmla="*/ 66 w 66"/>
                  <a:gd name="T126" fmla="*/ 61 h 6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61">
                    <a:moveTo>
                      <a:pt x="47" y="54"/>
                    </a:moveTo>
                    <a:lnTo>
                      <a:pt x="50" y="51"/>
                    </a:lnTo>
                    <a:lnTo>
                      <a:pt x="57" y="48"/>
                    </a:lnTo>
                    <a:lnTo>
                      <a:pt x="60" y="42"/>
                    </a:lnTo>
                    <a:lnTo>
                      <a:pt x="63" y="39"/>
                    </a:lnTo>
                    <a:lnTo>
                      <a:pt x="63" y="36"/>
                    </a:lnTo>
                    <a:lnTo>
                      <a:pt x="66" y="29"/>
                    </a:lnTo>
                    <a:lnTo>
                      <a:pt x="66" y="26"/>
                    </a:lnTo>
                    <a:lnTo>
                      <a:pt x="66" y="22"/>
                    </a:lnTo>
                    <a:lnTo>
                      <a:pt x="66" y="17"/>
                    </a:lnTo>
                    <a:lnTo>
                      <a:pt x="63" y="14"/>
                    </a:lnTo>
                    <a:lnTo>
                      <a:pt x="60" y="10"/>
                    </a:lnTo>
                    <a:lnTo>
                      <a:pt x="57" y="7"/>
                    </a:lnTo>
                    <a:lnTo>
                      <a:pt x="54" y="4"/>
                    </a:lnTo>
                    <a:lnTo>
                      <a:pt x="50" y="4"/>
                    </a:lnTo>
                    <a:lnTo>
                      <a:pt x="44" y="0"/>
                    </a:lnTo>
                    <a:lnTo>
                      <a:pt x="40" y="0"/>
                    </a:lnTo>
                    <a:lnTo>
                      <a:pt x="35" y="4"/>
                    </a:lnTo>
                    <a:lnTo>
                      <a:pt x="32" y="4"/>
                    </a:lnTo>
                    <a:lnTo>
                      <a:pt x="25" y="4"/>
                    </a:lnTo>
                    <a:lnTo>
                      <a:pt x="18" y="7"/>
                    </a:lnTo>
                    <a:lnTo>
                      <a:pt x="15" y="10"/>
                    </a:lnTo>
                    <a:lnTo>
                      <a:pt x="12" y="14"/>
                    </a:lnTo>
                    <a:lnTo>
                      <a:pt x="9" y="19"/>
                    </a:lnTo>
                    <a:lnTo>
                      <a:pt x="6" y="22"/>
                    </a:lnTo>
                    <a:lnTo>
                      <a:pt x="3" y="26"/>
                    </a:lnTo>
                    <a:lnTo>
                      <a:pt x="0" y="32"/>
                    </a:lnTo>
                    <a:lnTo>
                      <a:pt x="0" y="36"/>
                    </a:lnTo>
                    <a:lnTo>
                      <a:pt x="0" y="39"/>
                    </a:lnTo>
                    <a:lnTo>
                      <a:pt x="0" y="46"/>
                    </a:lnTo>
                    <a:lnTo>
                      <a:pt x="3" y="48"/>
                    </a:lnTo>
                    <a:lnTo>
                      <a:pt x="6" y="51"/>
                    </a:lnTo>
                    <a:lnTo>
                      <a:pt x="9" y="54"/>
                    </a:lnTo>
                    <a:lnTo>
                      <a:pt x="12" y="58"/>
                    </a:lnTo>
                    <a:lnTo>
                      <a:pt x="15" y="58"/>
                    </a:lnTo>
                    <a:lnTo>
                      <a:pt x="22" y="58"/>
                    </a:lnTo>
                    <a:lnTo>
                      <a:pt x="25" y="61"/>
                    </a:lnTo>
                    <a:lnTo>
                      <a:pt x="32" y="58"/>
                    </a:lnTo>
                    <a:lnTo>
                      <a:pt x="35" y="58"/>
                    </a:lnTo>
                    <a:lnTo>
                      <a:pt x="40" y="54"/>
                    </a:lnTo>
                    <a:lnTo>
                      <a:pt x="47"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59" name="Freeform 446">
                <a:extLst>
                  <a:ext uri="{FF2B5EF4-FFF2-40B4-BE49-F238E27FC236}">
                    <a16:creationId xmlns:a16="http://schemas.microsoft.com/office/drawing/2014/main" id="{0F726FA2-B213-4ED1-B21E-6448985CF167}"/>
                  </a:ext>
                </a:extLst>
              </p:cNvPr>
              <p:cNvSpPr>
                <a:spLocks noEditPoints="1"/>
              </p:cNvSpPr>
              <p:nvPr/>
            </p:nvSpPr>
            <p:spPr bwMode="auto">
              <a:xfrm>
                <a:off x="3411" y="2892"/>
                <a:ext cx="22" cy="20"/>
              </a:xfrm>
              <a:custGeom>
                <a:avLst/>
                <a:gdLst>
                  <a:gd name="T0" fmla="*/ 14 w 90"/>
                  <a:gd name="T1" fmla="*/ 13 h 80"/>
                  <a:gd name="T2" fmla="*/ 16 w 90"/>
                  <a:gd name="T3" fmla="*/ 12 h 80"/>
                  <a:gd name="T4" fmla="*/ 18 w 90"/>
                  <a:gd name="T5" fmla="*/ 16 h 80"/>
                  <a:gd name="T6" fmla="*/ 20 w 90"/>
                  <a:gd name="T7" fmla="*/ 15 h 80"/>
                  <a:gd name="T8" fmla="*/ 16 w 90"/>
                  <a:gd name="T9" fmla="*/ 12 h 80"/>
                  <a:gd name="T10" fmla="*/ 21 w 90"/>
                  <a:gd name="T11" fmla="*/ 12 h 80"/>
                  <a:gd name="T12" fmla="*/ 17 w 90"/>
                  <a:gd name="T13" fmla="*/ 11 h 80"/>
                  <a:gd name="T14" fmla="*/ 17 w 90"/>
                  <a:gd name="T15" fmla="*/ 10 h 80"/>
                  <a:gd name="T16" fmla="*/ 21 w 90"/>
                  <a:gd name="T17" fmla="*/ 12 h 80"/>
                  <a:gd name="T18" fmla="*/ 22 w 90"/>
                  <a:gd name="T19" fmla="*/ 9 h 80"/>
                  <a:gd name="T20" fmla="*/ 17 w 90"/>
                  <a:gd name="T21" fmla="*/ 9 h 80"/>
                  <a:gd name="T22" fmla="*/ 17 w 90"/>
                  <a:gd name="T23" fmla="*/ 6 h 80"/>
                  <a:gd name="T24" fmla="*/ 22 w 90"/>
                  <a:gd name="T25" fmla="*/ 6 h 80"/>
                  <a:gd name="T26" fmla="*/ 21 w 90"/>
                  <a:gd name="T27" fmla="*/ 5 h 80"/>
                  <a:gd name="T28" fmla="*/ 17 w 90"/>
                  <a:gd name="T29" fmla="*/ 7 h 80"/>
                  <a:gd name="T30" fmla="*/ 20 w 90"/>
                  <a:gd name="T31" fmla="*/ 3 h 80"/>
                  <a:gd name="T32" fmla="*/ 16 w 90"/>
                  <a:gd name="T33" fmla="*/ 6 h 80"/>
                  <a:gd name="T34" fmla="*/ 16 w 90"/>
                  <a:gd name="T35" fmla="*/ 6 h 80"/>
                  <a:gd name="T36" fmla="*/ 19 w 90"/>
                  <a:gd name="T37" fmla="*/ 2 h 80"/>
                  <a:gd name="T38" fmla="*/ 17 w 90"/>
                  <a:gd name="T39" fmla="*/ 1 h 80"/>
                  <a:gd name="T40" fmla="*/ 16 w 90"/>
                  <a:gd name="T41" fmla="*/ 6 h 80"/>
                  <a:gd name="T42" fmla="*/ 13 w 90"/>
                  <a:gd name="T43" fmla="*/ 4 h 80"/>
                  <a:gd name="T44" fmla="*/ 15 w 90"/>
                  <a:gd name="T45" fmla="*/ 0 h 80"/>
                  <a:gd name="T46" fmla="*/ 14 w 90"/>
                  <a:gd name="T47" fmla="*/ 0 h 80"/>
                  <a:gd name="T48" fmla="*/ 12 w 90"/>
                  <a:gd name="T49" fmla="*/ 0 h 80"/>
                  <a:gd name="T50" fmla="*/ 13 w 90"/>
                  <a:gd name="T51" fmla="*/ 5 h 80"/>
                  <a:gd name="T52" fmla="*/ 11 w 90"/>
                  <a:gd name="T53" fmla="*/ 6 h 80"/>
                  <a:gd name="T54" fmla="*/ 10 w 90"/>
                  <a:gd name="T55" fmla="*/ 1 h 80"/>
                  <a:gd name="T56" fmla="*/ 10 w 90"/>
                  <a:gd name="T57" fmla="*/ 3 h 80"/>
                  <a:gd name="T58" fmla="*/ 11 w 90"/>
                  <a:gd name="T59" fmla="*/ 5 h 80"/>
                  <a:gd name="T60" fmla="*/ 10 w 90"/>
                  <a:gd name="T61" fmla="*/ 6 h 80"/>
                  <a:gd name="T62" fmla="*/ 5 w 90"/>
                  <a:gd name="T63" fmla="*/ 3 h 80"/>
                  <a:gd name="T64" fmla="*/ 5 w 90"/>
                  <a:gd name="T65" fmla="*/ 4 h 80"/>
                  <a:gd name="T66" fmla="*/ 6 w 90"/>
                  <a:gd name="T67" fmla="*/ 6 h 80"/>
                  <a:gd name="T68" fmla="*/ 8 w 90"/>
                  <a:gd name="T69" fmla="*/ 7 h 80"/>
                  <a:gd name="T70" fmla="*/ 7 w 90"/>
                  <a:gd name="T71" fmla="*/ 9 h 80"/>
                  <a:gd name="T72" fmla="*/ 6 w 90"/>
                  <a:gd name="T73" fmla="*/ 10 h 80"/>
                  <a:gd name="T74" fmla="*/ 2 w 90"/>
                  <a:gd name="T75" fmla="*/ 7 h 80"/>
                  <a:gd name="T76" fmla="*/ 2 w 90"/>
                  <a:gd name="T77" fmla="*/ 7 h 80"/>
                  <a:gd name="T78" fmla="*/ 1 w 90"/>
                  <a:gd name="T79" fmla="*/ 10 h 80"/>
                  <a:gd name="T80" fmla="*/ 6 w 90"/>
                  <a:gd name="T81" fmla="*/ 11 h 80"/>
                  <a:gd name="T82" fmla="*/ 6 w 90"/>
                  <a:gd name="T83" fmla="*/ 14 h 80"/>
                  <a:gd name="T84" fmla="*/ 1 w 90"/>
                  <a:gd name="T85" fmla="*/ 14 h 80"/>
                  <a:gd name="T86" fmla="*/ 2 w 90"/>
                  <a:gd name="T87" fmla="*/ 15 h 80"/>
                  <a:gd name="T88" fmla="*/ 2 w 90"/>
                  <a:gd name="T89" fmla="*/ 16 h 80"/>
                  <a:gd name="T90" fmla="*/ 7 w 90"/>
                  <a:gd name="T91" fmla="*/ 13 h 80"/>
                  <a:gd name="T92" fmla="*/ 7 w 90"/>
                  <a:gd name="T93" fmla="*/ 14 h 80"/>
                  <a:gd name="T94" fmla="*/ 4 w 90"/>
                  <a:gd name="T95" fmla="*/ 17 h 80"/>
                  <a:gd name="T96" fmla="*/ 4 w 90"/>
                  <a:gd name="T97" fmla="*/ 17 h 80"/>
                  <a:gd name="T98" fmla="*/ 6 w 90"/>
                  <a:gd name="T99" fmla="*/ 19 h 80"/>
                  <a:gd name="T100" fmla="*/ 7 w 90"/>
                  <a:gd name="T101" fmla="*/ 14 h 80"/>
                  <a:gd name="T102" fmla="*/ 10 w 90"/>
                  <a:gd name="T103" fmla="*/ 14 h 80"/>
                  <a:gd name="T104" fmla="*/ 8 w 90"/>
                  <a:gd name="T105" fmla="*/ 19 h 80"/>
                  <a:gd name="T106" fmla="*/ 10 w 90"/>
                  <a:gd name="T107" fmla="*/ 17 h 80"/>
                  <a:gd name="T108" fmla="*/ 8 w 90"/>
                  <a:gd name="T109" fmla="*/ 15 h 80"/>
                  <a:gd name="T110" fmla="*/ 11 w 90"/>
                  <a:gd name="T111" fmla="*/ 14 h 80"/>
                  <a:gd name="T112" fmla="*/ 12 w 90"/>
                  <a:gd name="T113" fmla="*/ 19 h 80"/>
                  <a:gd name="T114" fmla="*/ 14 w 90"/>
                  <a:gd name="T115" fmla="*/ 18 h 80"/>
                  <a:gd name="T116" fmla="*/ 13 w 90"/>
                  <a:gd name="T117" fmla="*/ 16 h 80"/>
                  <a:gd name="T118" fmla="*/ 13 w 90"/>
                  <a:gd name="T119" fmla="*/ 14 h 8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0"/>
                  <a:gd name="T181" fmla="*/ 0 h 80"/>
                  <a:gd name="T182" fmla="*/ 90 w 90"/>
                  <a:gd name="T183" fmla="*/ 80 h 8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0" h="80">
                    <a:moveTo>
                      <a:pt x="54" y="56"/>
                    </a:moveTo>
                    <a:lnTo>
                      <a:pt x="58" y="52"/>
                    </a:lnTo>
                    <a:lnTo>
                      <a:pt x="71" y="66"/>
                    </a:lnTo>
                    <a:lnTo>
                      <a:pt x="68" y="69"/>
                    </a:lnTo>
                    <a:lnTo>
                      <a:pt x="54" y="56"/>
                    </a:lnTo>
                    <a:close/>
                    <a:moveTo>
                      <a:pt x="58" y="52"/>
                    </a:moveTo>
                    <a:lnTo>
                      <a:pt x="59" y="51"/>
                    </a:lnTo>
                    <a:lnTo>
                      <a:pt x="60" y="51"/>
                    </a:lnTo>
                    <a:lnTo>
                      <a:pt x="64" y="59"/>
                    </a:lnTo>
                    <a:lnTo>
                      <a:pt x="58" y="52"/>
                    </a:lnTo>
                    <a:close/>
                    <a:moveTo>
                      <a:pt x="60" y="51"/>
                    </a:moveTo>
                    <a:lnTo>
                      <a:pt x="66" y="48"/>
                    </a:lnTo>
                    <a:lnTo>
                      <a:pt x="75" y="65"/>
                    </a:lnTo>
                    <a:lnTo>
                      <a:pt x="69" y="68"/>
                    </a:lnTo>
                    <a:lnTo>
                      <a:pt x="60" y="51"/>
                    </a:lnTo>
                    <a:close/>
                    <a:moveTo>
                      <a:pt x="80" y="60"/>
                    </a:moveTo>
                    <a:lnTo>
                      <a:pt x="77" y="63"/>
                    </a:lnTo>
                    <a:lnTo>
                      <a:pt x="75" y="65"/>
                    </a:lnTo>
                    <a:lnTo>
                      <a:pt x="71" y="56"/>
                    </a:lnTo>
                    <a:lnTo>
                      <a:pt x="80" y="60"/>
                    </a:lnTo>
                    <a:close/>
                    <a:moveTo>
                      <a:pt x="62" y="52"/>
                    </a:moveTo>
                    <a:lnTo>
                      <a:pt x="65" y="46"/>
                    </a:lnTo>
                    <a:lnTo>
                      <a:pt x="82" y="55"/>
                    </a:lnTo>
                    <a:lnTo>
                      <a:pt x="80" y="60"/>
                    </a:lnTo>
                    <a:lnTo>
                      <a:pt x="62" y="52"/>
                    </a:lnTo>
                    <a:close/>
                    <a:moveTo>
                      <a:pt x="65" y="46"/>
                    </a:moveTo>
                    <a:lnTo>
                      <a:pt x="66" y="45"/>
                    </a:lnTo>
                    <a:lnTo>
                      <a:pt x="68" y="44"/>
                    </a:lnTo>
                    <a:lnTo>
                      <a:pt x="74" y="50"/>
                    </a:lnTo>
                    <a:lnTo>
                      <a:pt x="65" y="46"/>
                    </a:lnTo>
                    <a:close/>
                    <a:moveTo>
                      <a:pt x="68" y="44"/>
                    </a:moveTo>
                    <a:lnTo>
                      <a:pt x="70" y="40"/>
                    </a:lnTo>
                    <a:lnTo>
                      <a:pt x="84" y="54"/>
                    </a:lnTo>
                    <a:lnTo>
                      <a:pt x="81" y="57"/>
                    </a:lnTo>
                    <a:lnTo>
                      <a:pt x="68" y="44"/>
                    </a:lnTo>
                    <a:close/>
                    <a:moveTo>
                      <a:pt x="86" y="47"/>
                    </a:moveTo>
                    <a:lnTo>
                      <a:pt x="86" y="50"/>
                    </a:lnTo>
                    <a:lnTo>
                      <a:pt x="84" y="54"/>
                    </a:lnTo>
                    <a:lnTo>
                      <a:pt x="77" y="47"/>
                    </a:lnTo>
                    <a:lnTo>
                      <a:pt x="86" y="47"/>
                    </a:lnTo>
                    <a:close/>
                    <a:moveTo>
                      <a:pt x="68" y="47"/>
                    </a:moveTo>
                    <a:lnTo>
                      <a:pt x="68" y="44"/>
                    </a:lnTo>
                    <a:lnTo>
                      <a:pt x="86" y="44"/>
                    </a:lnTo>
                    <a:lnTo>
                      <a:pt x="86" y="47"/>
                    </a:lnTo>
                    <a:lnTo>
                      <a:pt x="68" y="47"/>
                    </a:lnTo>
                    <a:close/>
                    <a:moveTo>
                      <a:pt x="68" y="44"/>
                    </a:moveTo>
                    <a:lnTo>
                      <a:pt x="68" y="41"/>
                    </a:lnTo>
                    <a:lnTo>
                      <a:pt x="69" y="39"/>
                    </a:lnTo>
                    <a:lnTo>
                      <a:pt x="77" y="44"/>
                    </a:lnTo>
                    <a:lnTo>
                      <a:pt x="68" y="44"/>
                    </a:lnTo>
                    <a:close/>
                    <a:moveTo>
                      <a:pt x="69" y="39"/>
                    </a:moveTo>
                    <a:lnTo>
                      <a:pt x="72" y="33"/>
                    </a:lnTo>
                    <a:lnTo>
                      <a:pt x="89" y="41"/>
                    </a:lnTo>
                    <a:lnTo>
                      <a:pt x="85" y="48"/>
                    </a:lnTo>
                    <a:lnTo>
                      <a:pt x="69" y="39"/>
                    </a:lnTo>
                    <a:close/>
                    <a:moveTo>
                      <a:pt x="90" y="37"/>
                    </a:moveTo>
                    <a:lnTo>
                      <a:pt x="90" y="39"/>
                    </a:lnTo>
                    <a:lnTo>
                      <a:pt x="89" y="41"/>
                    </a:lnTo>
                    <a:lnTo>
                      <a:pt x="80" y="37"/>
                    </a:lnTo>
                    <a:lnTo>
                      <a:pt x="90" y="37"/>
                    </a:lnTo>
                    <a:close/>
                    <a:moveTo>
                      <a:pt x="71" y="37"/>
                    </a:moveTo>
                    <a:lnTo>
                      <a:pt x="71" y="34"/>
                    </a:lnTo>
                    <a:lnTo>
                      <a:pt x="90" y="34"/>
                    </a:lnTo>
                    <a:lnTo>
                      <a:pt x="90" y="37"/>
                    </a:lnTo>
                    <a:lnTo>
                      <a:pt x="71" y="37"/>
                    </a:lnTo>
                    <a:close/>
                    <a:moveTo>
                      <a:pt x="71" y="34"/>
                    </a:moveTo>
                    <a:lnTo>
                      <a:pt x="71" y="30"/>
                    </a:lnTo>
                    <a:lnTo>
                      <a:pt x="90" y="30"/>
                    </a:lnTo>
                    <a:lnTo>
                      <a:pt x="90" y="34"/>
                    </a:lnTo>
                    <a:lnTo>
                      <a:pt x="71" y="34"/>
                    </a:lnTo>
                    <a:close/>
                    <a:moveTo>
                      <a:pt x="71" y="30"/>
                    </a:moveTo>
                    <a:lnTo>
                      <a:pt x="71" y="25"/>
                    </a:lnTo>
                    <a:lnTo>
                      <a:pt x="90" y="25"/>
                    </a:lnTo>
                    <a:lnTo>
                      <a:pt x="90" y="30"/>
                    </a:lnTo>
                    <a:lnTo>
                      <a:pt x="71" y="30"/>
                    </a:lnTo>
                    <a:close/>
                    <a:moveTo>
                      <a:pt x="87" y="18"/>
                    </a:moveTo>
                    <a:lnTo>
                      <a:pt x="90" y="20"/>
                    </a:lnTo>
                    <a:lnTo>
                      <a:pt x="90" y="25"/>
                    </a:lnTo>
                    <a:lnTo>
                      <a:pt x="80" y="25"/>
                    </a:lnTo>
                    <a:lnTo>
                      <a:pt x="87" y="18"/>
                    </a:lnTo>
                    <a:close/>
                    <a:moveTo>
                      <a:pt x="73" y="31"/>
                    </a:moveTo>
                    <a:lnTo>
                      <a:pt x="71" y="28"/>
                    </a:lnTo>
                    <a:lnTo>
                      <a:pt x="84" y="15"/>
                    </a:lnTo>
                    <a:lnTo>
                      <a:pt x="87" y="18"/>
                    </a:lnTo>
                    <a:lnTo>
                      <a:pt x="73" y="31"/>
                    </a:lnTo>
                    <a:close/>
                    <a:moveTo>
                      <a:pt x="71" y="28"/>
                    </a:moveTo>
                    <a:lnTo>
                      <a:pt x="70" y="28"/>
                    </a:lnTo>
                    <a:lnTo>
                      <a:pt x="77" y="22"/>
                    </a:lnTo>
                    <a:lnTo>
                      <a:pt x="71" y="28"/>
                    </a:lnTo>
                    <a:close/>
                    <a:moveTo>
                      <a:pt x="70" y="28"/>
                    </a:moveTo>
                    <a:lnTo>
                      <a:pt x="68" y="25"/>
                    </a:lnTo>
                    <a:lnTo>
                      <a:pt x="81" y="12"/>
                    </a:lnTo>
                    <a:lnTo>
                      <a:pt x="84" y="15"/>
                    </a:lnTo>
                    <a:lnTo>
                      <a:pt x="70" y="28"/>
                    </a:lnTo>
                    <a:close/>
                    <a:moveTo>
                      <a:pt x="81" y="12"/>
                    </a:moveTo>
                    <a:lnTo>
                      <a:pt x="81" y="12"/>
                    </a:lnTo>
                    <a:lnTo>
                      <a:pt x="74" y="18"/>
                    </a:lnTo>
                    <a:lnTo>
                      <a:pt x="81" y="12"/>
                    </a:lnTo>
                    <a:close/>
                    <a:moveTo>
                      <a:pt x="68" y="25"/>
                    </a:moveTo>
                    <a:lnTo>
                      <a:pt x="64" y="22"/>
                    </a:lnTo>
                    <a:lnTo>
                      <a:pt x="77" y="8"/>
                    </a:lnTo>
                    <a:lnTo>
                      <a:pt x="81" y="12"/>
                    </a:lnTo>
                    <a:lnTo>
                      <a:pt x="68" y="25"/>
                    </a:lnTo>
                    <a:close/>
                    <a:moveTo>
                      <a:pt x="64" y="22"/>
                    </a:moveTo>
                    <a:lnTo>
                      <a:pt x="64" y="22"/>
                    </a:lnTo>
                    <a:lnTo>
                      <a:pt x="71" y="15"/>
                    </a:lnTo>
                    <a:lnTo>
                      <a:pt x="64" y="22"/>
                    </a:lnTo>
                    <a:close/>
                    <a:moveTo>
                      <a:pt x="64" y="22"/>
                    </a:moveTo>
                    <a:lnTo>
                      <a:pt x="61" y="18"/>
                    </a:lnTo>
                    <a:lnTo>
                      <a:pt x="74" y="5"/>
                    </a:lnTo>
                    <a:lnTo>
                      <a:pt x="77" y="8"/>
                    </a:lnTo>
                    <a:lnTo>
                      <a:pt x="64" y="22"/>
                    </a:lnTo>
                    <a:close/>
                    <a:moveTo>
                      <a:pt x="68" y="2"/>
                    </a:moveTo>
                    <a:lnTo>
                      <a:pt x="71" y="2"/>
                    </a:lnTo>
                    <a:lnTo>
                      <a:pt x="74" y="5"/>
                    </a:lnTo>
                    <a:lnTo>
                      <a:pt x="68" y="12"/>
                    </a:lnTo>
                    <a:lnTo>
                      <a:pt x="68" y="2"/>
                    </a:lnTo>
                    <a:close/>
                    <a:moveTo>
                      <a:pt x="68" y="22"/>
                    </a:moveTo>
                    <a:lnTo>
                      <a:pt x="64" y="22"/>
                    </a:lnTo>
                    <a:lnTo>
                      <a:pt x="64" y="2"/>
                    </a:lnTo>
                    <a:lnTo>
                      <a:pt x="68" y="2"/>
                    </a:lnTo>
                    <a:lnTo>
                      <a:pt x="68" y="22"/>
                    </a:lnTo>
                    <a:close/>
                    <a:moveTo>
                      <a:pt x="64" y="22"/>
                    </a:moveTo>
                    <a:lnTo>
                      <a:pt x="62" y="22"/>
                    </a:lnTo>
                    <a:lnTo>
                      <a:pt x="60" y="20"/>
                    </a:lnTo>
                    <a:lnTo>
                      <a:pt x="64" y="12"/>
                    </a:lnTo>
                    <a:lnTo>
                      <a:pt x="64" y="22"/>
                    </a:lnTo>
                    <a:close/>
                    <a:moveTo>
                      <a:pt x="60" y="20"/>
                    </a:moveTo>
                    <a:lnTo>
                      <a:pt x="53" y="17"/>
                    </a:lnTo>
                    <a:lnTo>
                      <a:pt x="62" y="0"/>
                    </a:lnTo>
                    <a:lnTo>
                      <a:pt x="69" y="3"/>
                    </a:lnTo>
                    <a:lnTo>
                      <a:pt x="60" y="20"/>
                    </a:lnTo>
                    <a:close/>
                    <a:moveTo>
                      <a:pt x="58" y="0"/>
                    </a:moveTo>
                    <a:lnTo>
                      <a:pt x="60" y="0"/>
                    </a:lnTo>
                    <a:lnTo>
                      <a:pt x="62" y="0"/>
                    </a:lnTo>
                    <a:lnTo>
                      <a:pt x="58" y="8"/>
                    </a:lnTo>
                    <a:lnTo>
                      <a:pt x="58" y="0"/>
                    </a:lnTo>
                    <a:close/>
                    <a:moveTo>
                      <a:pt x="58" y="18"/>
                    </a:moveTo>
                    <a:lnTo>
                      <a:pt x="54" y="18"/>
                    </a:lnTo>
                    <a:lnTo>
                      <a:pt x="54" y="0"/>
                    </a:lnTo>
                    <a:lnTo>
                      <a:pt x="58" y="0"/>
                    </a:lnTo>
                    <a:lnTo>
                      <a:pt x="58" y="18"/>
                    </a:lnTo>
                    <a:close/>
                    <a:moveTo>
                      <a:pt x="51" y="0"/>
                    </a:moveTo>
                    <a:lnTo>
                      <a:pt x="52" y="0"/>
                    </a:lnTo>
                    <a:lnTo>
                      <a:pt x="54" y="0"/>
                    </a:lnTo>
                    <a:lnTo>
                      <a:pt x="54" y="8"/>
                    </a:lnTo>
                    <a:lnTo>
                      <a:pt x="51" y="0"/>
                    </a:lnTo>
                    <a:close/>
                    <a:moveTo>
                      <a:pt x="59" y="17"/>
                    </a:moveTo>
                    <a:lnTo>
                      <a:pt x="53" y="20"/>
                    </a:lnTo>
                    <a:lnTo>
                      <a:pt x="44" y="3"/>
                    </a:lnTo>
                    <a:lnTo>
                      <a:pt x="51" y="0"/>
                    </a:lnTo>
                    <a:lnTo>
                      <a:pt x="59" y="17"/>
                    </a:lnTo>
                    <a:close/>
                    <a:moveTo>
                      <a:pt x="53" y="20"/>
                    </a:moveTo>
                    <a:lnTo>
                      <a:pt x="51" y="22"/>
                    </a:lnTo>
                    <a:lnTo>
                      <a:pt x="49" y="22"/>
                    </a:lnTo>
                    <a:lnTo>
                      <a:pt x="49" y="12"/>
                    </a:lnTo>
                    <a:lnTo>
                      <a:pt x="53" y="20"/>
                    </a:lnTo>
                    <a:close/>
                    <a:moveTo>
                      <a:pt x="49" y="22"/>
                    </a:moveTo>
                    <a:lnTo>
                      <a:pt x="46" y="22"/>
                    </a:lnTo>
                    <a:lnTo>
                      <a:pt x="46" y="2"/>
                    </a:lnTo>
                    <a:lnTo>
                      <a:pt x="49" y="2"/>
                    </a:lnTo>
                    <a:lnTo>
                      <a:pt x="49" y="22"/>
                    </a:lnTo>
                    <a:close/>
                    <a:moveTo>
                      <a:pt x="46" y="22"/>
                    </a:moveTo>
                    <a:lnTo>
                      <a:pt x="39" y="22"/>
                    </a:lnTo>
                    <a:lnTo>
                      <a:pt x="39" y="2"/>
                    </a:lnTo>
                    <a:lnTo>
                      <a:pt x="46" y="2"/>
                    </a:lnTo>
                    <a:lnTo>
                      <a:pt x="46" y="22"/>
                    </a:lnTo>
                    <a:close/>
                    <a:moveTo>
                      <a:pt x="34" y="3"/>
                    </a:moveTo>
                    <a:lnTo>
                      <a:pt x="37" y="2"/>
                    </a:lnTo>
                    <a:lnTo>
                      <a:pt x="39" y="2"/>
                    </a:lnTo>
                    <a:lnTo>
                      <a:pt x="39" y="12"/>
                    </a:lnTo>
                    <a:lnTo>
                      <a:pt x="34" y="3"/>
                    </a:lnTo>
                    <a:close/>
                    <a:moveTo>
                      <a:pt x="43" y="20"/>
                    </a:moveTo>
                    <a:lnTo>
                      <a:pt x="37" y="24"/>
                    </a:lnTo>
                    <a:lnTo>
                      <a:pt x="28" y="6"/>
                    </a:lnTo>
                    <a:lnTo>
                      <a:pt x="34" y="3"/>
                    </a:lnTo>
                    <a:lnTo>
                      <a:pt x="43" y="20"/>
                    </a:lnTo>
                    <a:close/>
                    <a:moveTo>
                      <a:pt x="26" y="8"/>
                    </a:moveTo>
                    <a:lnTo>
                      <a:pt x="27" y="7"/>
                    </a:lnTo>
                    <a:lnTo>
                      <a:pt x="28" y="6"/>
                    </a:lnTo>
                    <a:lnTo>
                      <a:pt x="32" y="15"/>
                    </a:lnTo>
                    <a:lnTo>
                      <a:pt x="26" y="8"/>
                    </a:lnTo>
                    <a:close/>
                    <a:moveTo>
                      <a:pt x="39" y="22"/>
                    </a:moveTo>
                    <a:lnTo>
                      <a:pt x="36" y="25"/>
                    </a:lnTo>
                    <a:lnTo>
                      <a:pt x="22" y="12"/>
                    </a:lnTo>
                    <a:lnTo>
                      <a:pt x="26" y="8"/>
                    </a:lnTo>
                    <a:lnTo>
                      <a:pt x="39" y="22"/>
                    </a:lnTo>
                    <a:close/>
                    <a:moveTo>
                      <a:pt x="22" y="12"/>
                    </a:moveTo>
                    <a:lnTo>
                      <a:pt x="22" y="12"/>
                    </a:lnTo>
                    <a:lnTo>
                      <a:pt x="29" y="18"/>
                    </a:lnTo>
                    <a:lnTo>
                      <a:pt x="22" y="12"/>
                    </a:lnTo>
                    <a:close/>
                    <a:moveTo>
                      <a:pt x="36" y="25"/>
                    </a:moveTo>
                    <a:lnTo>
                      <a:pt x="33" y="28"/>
                    </a:lnTo>
                    <a:lnTo>
                      <a:pt x="19" y="15"/>
                    </a:lnTo>
                    <a:lnTo>
                      <a:pt x="22" y="12"/>
                    </a:lnTo>
                    <a:lnTo>
                      <a:pt x="36" y="25"/>
                    </a:lnTo>
                    <a:close/>
                    <a:moveTo>
                      <a:pt x="18" y="17"/>
                    </a:moveTo>
                    <a:lnTo>
                      <a:pt x="18" y="16"/>
                    </a:lnTo>
                    <a:lnTo>
                      <a:pt x="19" y="15"/>
                    </a:lnTo>
                    <a:lnTo>
                      <a:pt x="26" y="22"/>
                    </a:lnTo>
                    <a:lnTo>
                      <a:pt x="18" y="17"/>
                    </a:lnTo>
                    <a:close/>
                    <a:moveTo>
                      <a:pt x="34" y="26"/>
                    </a:moveTo>
                    <a:lnTo>
                      <a:pt x="31" y="31"/>
                    </a:lnTo>
                    <a:lnTo>
                      <a:pt x="15" y="24"/>
                    </a:lnTo>
                    <a:lnTo>
                      <a:pt x="18" y="17"/>
                    </a:lnTo>
                    <a:lnTo>
                      <a:pt x="34" y="26"/>
                    </a:lnTo>
                    <a:close/>
                    <a:moveTo>
                      <a:pt x="31" y="31"/>
                    </a:moveTo>
                    <a:lnTo>
                      <a:pt x="31" y="34"/>
                    </a:lnTo>
                    <a:lnTo>
                      <a:pt x="30" y="35"/>
                    </a:lnTo>
                    <a:lnTo>
                      <a:pt x="23" y="27"/>
                    </a:lnTo>
                    <a:lnTo>
                      <a:pt x="31" y="31"/>
                    </a:lnTo>
                    <a:close/>
                    <a:moveTo>
                      <a:pt x="30" y="35"/>
                    </a:moveTo>
                    <a:lnTo>
                      <a:pt x="27" y="37"/>
                    </a:lnTo>
                    <a:lnTo>
                      <a:pt x="14" y="24"/>
                    </a:lnTo>
                    <a:lnTo>
                      <a:pt x="16" y="20"/>
                    </a:lnTo>
                    <a:lnTo>
                      <a:pt x="30" y="35"/>
                    </a:lnTo>
                    <a:close/>
                    <a:moveTo>
                      <a:pt x="27" y="37"/>
                    </a:moveTo>
                    <a:lnTo>
                      <a:pt x="23" y="40"/>
                    </a:lnTo>
                    <a:lnTo>
                      <a:pt x="10" y="27"/>
                    </a:lnTo>
                    <a:lnTo>
                      <a:pt x="14" y="24"/>
                    </a:lnTo>
                    <a:lnTo>
                      <a:pt x="27" y="37"/>
                    </a:lnTo>
                    <a:close/>
                    <a:moveTo>
                      <a:pt x="8" y="29"/>
                    </a:moveTo>
                    <a:lnTo>
                      <a:pt x="9" y="28"/>
                    </a:lnTo>
                    <a:lnTo>
                      <a:pt x="10" y="27"/>
                    </a:lnTo>
                    <a:lnTo>
                      <a:pt x="17" y="34"/>
                    </a:lnTo>
                    <a:lnTo>
                      <a:pt x="8" y="29"/>
                    </a:lnTo>
                    <a:close/>
                    <a:moveTo>
                      <a:pt x="26" y="38"/>
                    </a:moveTo>
                    <a:lnTo>
                      <a:pt x="22" y="45"/>
                    </a:lnTo>
                    <a:lnTo>
                      <a:pt x="5" y="36"/>
                    </a:lnTo>
                    <a:lnTo>
                      <a:pt x="8" y="29"/>
                    </a:lnTo>
                    <a:lnTo>
                      <a:pt x="26" y="38"/>
                    </a:lnTo>
                    <a:close/>
                    <a:moveTo>
                      <a:pt x="4" y="40"/>
                    </a:moveTo>
                    <a:lnTo>
                      <a:pt x="4" y="38"/>
                    </a:lnTo>
                    <a:lnTo>
                      <a:pt x="5" y="36"/>
                    </a:lnTo>
                    <a:lnTo>
                      <a:pt x="14" y="40"/>
                    </a:lnTo>
                    <a:lnTo>
                      <a:pt x="4" y="40"/>
                    </a:lnTo>
                    <a:close/>
                    <a:moveTo>
                      <a:pt x="23" y="40"/>
                    </a:moveTo>
                    <a:lnTo>
                      <a:pt x="23" y="44"/>
                    </a:lnTo>
                    <a:lnTo>
                      <a:pt x="4" y="44"/>
                    </a:lnTo>
                    <a:lnTo>
                      <a:pt x="4" y="40"/>
                    </a:lnTo>
                    <a:lnTo>
                      <a:pt x="23" y="40"/>
                    </a:lnTo>
                    <a:close/>
                    <a:moveTo>
                      <a:pt x="23" y="44"/>
                    </a:moveTo>
                    <a:lnTo>
                      <a:pt x="23" y="47"/>
                    </a:lnTo>
                    <a:lnTo>
                      <a:pt x="4" y="47"/>
                    </a:lnTo>
                    <a:lnTo>
                      <a:pt x="4" y="44"/>
                    </a:lnTo>
                    <a:lnTo>
                      <a:pt x="23" y="44"/>
                    </a:lnTo>
                    <a:close/>
                    <a:moveTo>
                      <a:pt x="23" y="47"/>
                    </a:moveTo>
                    <a:lnTo>
                      <a:pt x="23" y="54"/>
                    </a:lnTo>
                    <a:lnTo>
                      <a:pt x="4" y="54"/>
                    </a:lnTo>
                    <a:lnTo>
                      <a:pt x="4" y="47"/>
                    </a:lnTo>
                    <a:lnTo>
                      <a:pt x="23" y="47"/>
                    </a:lnTo>
                    <a:close/>
                    <a:moveTo>
                      <a:pt x="7" y="60"/>
                    </a:moveTo>
                    <a:lnTo>
                      <a:pt x="4" y="57"/>
                    </a:lnTo>
                    <a:lnTo>
                      <a:pt x="4" y="54"/>
                    </a:lnTo>
                    <a:lnTo>
                      <a:pt x="14" y="54"/>
                    </a:lnTo>
                    <a:lnTo>
                      <a:pt x="7" y="60"/>
                    </a:lnTo>
                    <a:close/>
                    <a:moveTo>
                      <a:pt x="20" y="46"/>
                    </a:moveTo>
                    <a:lnTo>
                      <a:pt x="23" y="49"/>
                    </a:lnTo>
                    <a:lnTo>
                      <a:pt x="10" y="63"/>
                    </a:lnTo>
                    <a:lnTo>
                      <a:pt x="7" y="60"/>
                    </a:lnTo>
                    <a:lnTo>
                      <a:pt x="20" y="46"/>
                    </a:lnTo>
                    <a:close/>
                    <a:moveTo>
                      <a:pt x="10" y="63"/>
                    </a:moveTo>
                    <a:lnTo>
                      <a:pt x="0" y="54"/>
                    </a:lnTo>
                    <a:lnTo>
                      <a:pt x="10" y="63"/>
                    </a:lnTo>
                    <a:lnTo>
                      <a:pt x="17" y="56"/>
                    </a:lnTo>
                    <a:lnTo>
                      <a:pt x="10" y="63"/>
                    </a:lnTo>
                    <a:close/>
                    <a:moveTo>
                      <a:pt x="23" y="49"/>
                    </a:moveTo>
                    <a:lnTo>
                      <a:pt x="27" y="52"/>
                    </a:lnTo>
                    <a:lnTo>
                      <a:pt x="14" y="66"/>
                    </a:lnTo>
                    <a:lnTo>
                      <a:pt x="10" y="63"/>
                    </a:lnTo>
                    <a:lnTo>
                      <a:pt x="23" y="49"/>
                    </a:lnTo>
                    <a:close/>
                    <a:moveTo>
                      <a:pt x="27" y="52"/>
                    </a:moveTo>
                    <a:lnTo>
                      <a:pt x="27" y="52"/>
                    </a:lnTo>
                    <a:lnTo>
                      <a:pt x="20" y="59"/>
                    </a:lnTo>
                    <a:lnTo>
                      <a:pt x="27" y="52"/>
                    </a:lnTo>
                    <a:close/>
                    <a:moveTo>
                      <a:pt x="27" y="52"/>
                    </a:moveTo>
                    <a:lnTo>
                      <a:pt x="30" y="56"/>
                    </a:lnTo>
                    <a:lnTo>
                      <a:pt x="16" y="69"/>
                    </a:lnTo>
                    <a:lnTo>
                      <a:pt x="14" y="66"/>
                    </a:lnTo>
                    <a:lnTo>
                      <a:pt x="27" y="52"/>
                    </a:lnTo>
                    <a:close/>
                    <a:moveTo>
                      <a:pt x="16" y="69"/>
                    </a:moveTo>
                    <a:lnTo>
                      <a:pt x="26" y="79"/>
                    </a:lnTo>
                    <a:lnTo>
                      <a:pt x="16" y="69"/>
                    </a:lnTo>
                    <a:lnTo>
                      <a:pt x="23" y="62"/>
                    </a:lnTo>
                    <a:lnTo>
                      <a:pt x="16" y="69"/>
                    </a:lnTo>
                    <a:close/>
                    <a:moveTo>
                      <a:pt x="30" y="56"/>
                    </a:moveTo>
                    <a:lnTo>
                      <a:pt x="33" y="59"/>
                    </a:lnTo>
                    <a:lnTo>
                      <a:pt x="19" y="72"/>
                    </a:lnTo>
                    <a:lnTo>
                      <a:pt x="16" y="69"/>
                    </a:lnTo>
                    <a:lnTo>
                      <a:pt x="30" y="56"/>
                    </a:lnTo>
                    <a:close/>
                    <a:moveTo>
                      <a:pt x="26" y="76"/>
                    </a:moveTo>
                    <a:lnTo>
                      <a:pt x="22" y="76"/>
                    </a:lnTo>
                    <a:lnTo>
                      <a:pt x="19" y="72"/>
                    </a:lnTo>
                    <a:lnTo>
                      <a:pt x="26" y="66"/>
                    </a:lnTo>
                    <a:lnTo>
                      <a:pt x="26" y="76"/>
                    </a:lnTo>
                    <a:close/>
                    <a:moveTo>
                      <a:pt x="26" y="56"/>
                    </a:moveTo>
                    <a:lnTo>
                      <a:pt x="29" y="56"/>
                    </a:lnTo>
                    <a:lnTo>
                      <a:pt x="29" y="76"/>
                    </a:lnTo>
                    <a:lnTo>
                      <a:pt x="26" y="76"/>
                    </a:lnTo>
                    <a:lnTo>
                      <a:pt x="26" y="56"/>
                    </a:lnTo>
                    <a:close/>
                    <a:moveTo>
                      <a:pt x="29" y="56"/>
                    </a:moveTo>
                    <a:lnTo>
                      <a:pt x="36" y="56"/>
                    </a:lnTo>
                    <a:lnTo>
                      <a:pt x="36" y="76"/>
                    </a:lnTo>
                    <a:lnTo>
                      <a:pt x="29" y="76"/>
                    </a:lnTo>
                    <a:lnTo>
                      <a:pt x="29" y="56"/>
                    </a:lnTo>
                    <a:close/>
                    <a:moveTo>
                      <a:pt x="36" y="56"/>
                    </a:moveTo>
                    <a:lnTo>
                      <a:pt x="40" y="56"/>
                    </a:lnTo>
                    <a:lnTo>
                      <a:pt x="42" y="59"/>
                    </a:lnTo>
                    <a:lnTo>
                      <a:pt x="36" y="66"/>
                    </a:lnTo>
                    <a:lnTo>
                      <a:pt x="36" y="56"/>
                    </a:lnTo>
                    <a:close/>
                    <a:moveTo>
                      <a:pt x="42" y="59"/>
                    </a:moveTo>
                    <a:lnTo>
                      <a:pt x="46" y="62"/>
                    </a:lnTo>
                    <a:lnTo>
                      <a:pt x="32" y="76"/>
                    </a:lnTo>
                    <a:lnTo>
                      <a:pt x="29" y="72"/>
                    </a:lnTo>
                    <a:lnTo>
                      <a:pt x="42" y="59"/>
                    </a:lnTo>
                    <a:close/>
                    <a:moveTo>
                      <a:pt x="43" y="78"/>
                    </a:moveTo>
                    <a:lnTo>
                      <a:pt x="37" y="80"/>
                    </a:lnTo>
                    <a:lnTo>
                      <a:pt x="32" y="76"/>
                    </a:lnTo>
                    <a:lnTo>
                      <a:pt x="39" y="69"/>
                    </a:lnTo>
                    <a:lnTo>
                      <a:pt x="43" y="78"/>
                    </a:lnTo>
                    <a:close/>
                    <a:moveTo>
                      <a:pt x="34" y="60"/>
                    </a:moveTo>
                    <a:lnTo>
                      <a:pt x="41" y="57"/>
                    </a:lnTo>
                    <a:lnTo>
                      <a:pt x="50" y="74"/>
                    </a:lnTo>
                    <a:lnTo>
                      <a:pt x="43" y="78"/>
                    </a:lnTo>
                    <a:lnTo>
                      <a:pt x="34" y="60"/>
                    </a:lnTo>
                    <a:close/>
                    <a:moveTo>
                      <a:pt x="41" y="57"/>
                    </a:moveTo>
                    <a:lnTo>
                      <a:pt x="43" y="56"/>
                    </a:lnTo>
                    <a:lnTo>
                      <a:pt x="46" y="56"/>
                    </a:lnTo>
                    <a:lnTo>
                      <a:pt x="46" y="66"/>
                    </a:lnTo>
                    <a:lnTo>
                      <a:pt x="41" y="57"/>
                    </a:lnTo>
                    <a:close/>
                    <a:moveTo>
                      <a:pt x="46" y="56"/>
                    </a:moveTo>
                    <a:lnTo>
                      <a:pt x="49" y="56"/>
                    </a:lnTo>
                    <a:lnTo>
                      <a:pt x="49" y="76"/>
                    </a:lnTo>
                    <a:lnTo>
                      <a:pt x="46" y="76"/>
                    </a:lnTo>
                    <a:lnTo>
                      <a:pt x="46" y="56"/>
                    </a:lnTo>
                    <a:close/>
                    <a:moveTo>
                      <a:pt x="53" y="74"/>
                    </a:moveTo>
                    <a:lnTo>
                      <a:pt x="51" y="76"/>
                    </a:lnTo>
                    <a:lnTo>
                      <a:pt x="49" y="76"/>
                    </a:lnTo>
                    <a:lnTo>
                      <a:pt x="49" y="66"/>
                    </a:lnTo>
                    <a:lnTo>
                      <a:pt x="53" y="74"/>
                    </a:lnTo>
                    <a:close/>
                    <a:moveTo>
                      <a:pt x="44" y="57"/>
                    </a:moveTo>
                    <a:lnTo>
                      <a:pt x="51" y="54"/>
                    </a:lnTo>
                    <a:lnTo>
                      <a:pt x="59" y="71"/>
                    </a:lnTo>
                    <a:lnTo>
                      <a:pt x="53" y="74"/>
                    </a:lnTo>
                    <a:lnTo>
                      <a:pt x="44" y="57"/>
                    </a:lnTo>
                    <a:close/>
                    <a:moveTo>
                      <a:pt x="51" y="54"/>
                    </a:moveTo>
                    <a:lnTo>
                      <a:pt x="52" y="54"/>
                    </a:lnTo>
                    <a:lnTo>
                      <a:pt x="54" y="54"/>
                    </a:lnTo>
                    <a:lnTo>
                      <a:pt x="54" y="62"/>
                    </a:lnTo>
                    <a:lnTo>
                      <a:pt x="51" y="54"/>
                    </a:lnTo>
                    <a:close/>
                    <a:moveTo>
                      <a:pt x="54" y="54"/>
                    </a:moveTo>
                    <a:lnTo>
                      <a:pt x="61" y="54"/>
                    </a:lnTo>
                    <a:lnTo>
                      <a:pt x="61" y="72"/>
                    </a:lnTo>
                    <a:lnTo>
                      <a:pt x="54" y="72"/>
                    </a:lnTo>
                    <a:lnTo>
                      <a:pt x="54"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60" name="Freeform 447">
                <a:extLst>
                  <a:ext uri="{FF2B5EF4-FFF2-40B4-BE49-F238E27FC236}">
                    <a16:creationId xmlns:a16="http://schemas.microsoft.com/office/drawing/2014/main" id="{9941367D-9AB8-497C-B1A3-5F3F11234B3B}"/>
                  </a:ext>
                </a:extLst>
              </p:cNvPr>
              <p:cNvSpPr>
                <a:spLocks/>
              </p:cNvSpPr>
              <p:nvPr/>
            </p:nvSpPr>
            <p:spPr bwMode="auto">
              <a:xfrm>
                <a:off x="3462" y="2869"/>
                <a:ext cx="17" cy="14"/>
              </a:xfrm>
              <a:custGeom>
                <a:avLst/>
                <a:gdLst>
                  <a:gd name="T0" fmla="*/ 12 w 66"/>
                  <a:gd name="T1" fmla="*/ 13 h 57"/>
                  <a:gd name="T2" fmla="*/ 13 w 66"/>
                  <a:gd name="T3" fmla="*/ 12 h 57"/>
                  <a:gd name="T4" fmla="*/ 14 w 66"/>
                  <a:gd name="T5" fmla="*/ 11 h 57"/>
                  <a:gd name="T6" fmla="*/ 15 w 66"/>
                  <a:gd name="T7" fmla="*/ 10 h 57"/>
                  <a:gd name="T8" fmla="*/ 16 w 66"/>
                  <a:gd name="T9" fmla="*/ 9 h 57"/>
                  <a:gd name="T10" fmla="*/ 16 w 66"/>
                  <a:gd name="T11" fmla="*/ 8 h 57"/>
                  <a:gd name="T12" fmla="*/ 17 w 66"/>
                  <a:gd name="T13" fmla="*/ 7 h 57"/>
                  <a:gd name="T14" fmla="*/ 17 w 66"/>
                  <a:gd name="T15" fmla="*/ 6 h 57"/>
                  <a:gd name="T16" fmla="*/ 17 w 66"/>
                  <a:gd name="T17" fmla="*/ 5 h 57"/>
                  <a:gd name="T18" fmla="*/ 17 w 66"/>
                  <a:gd name="T19" fmla="*/ 4 h 57"/>
                  <a:gd name="T20" fmla="*/ 16 w 66"/>
                  <a:gd name="T21" fmla="*/ 3 h 57"/>
                  <a:gd name="T22" fmla="*/ 16 w 66"/>
                  <a:gd name="T23" fmla="*/ 2 h 57"/>
                  <a:gd name="T24" fmla="*/ 15 w 66"/>
                  <a:gd name="T25" fmla="*/ 2 h 57"/>
                  <a:gd name="T26" fmla="*/ 14 w 66"/>
                  <a:gd name="T27" fmla="*/ 1 h 57"/>
                  <a:gd name="T28" fmla="*/ 13 w 66"/>
                  <a:gd name="T29" fmla="*/ 1 h 57"/>
                  <a:gd name="T30" fmla="*/ 11 w 66"/>
                  <a:gd name="T31" fmla="*/ 0 h 57"/>
                  <a:gd name="T32" fmla="*/ 11 w 66"/>
                  <a:gd name="T33" fmla="*/ 0 h 57"/>
                  <a:gd name="T34" fmla="*/ 9 w 66"/>
                  <a:gd name="T35" fmla="*/ 0 h 57"/>
                  <a:gd name="T36" fmla="*/ 8 w 66"/>
                  <a:gd name="T37" fmla="*/ 1 h 57"/>
                  <a:gd name="T38" fmla="*/ 7 w 66"/>
                  <a:gd name="T39" fmla="*/ 1 h 57"/>
                  <a:gd name="T40" fmla="*/ 5 w 66"/>
                  <a:gd name="T41" fmla="*/ 2 h 57"/>
                  <a:gd name="T42" fmla="*/ 4 w 66"/>
                  <a:gd name="T43" fmla="*/ 2 h 57"/>
                  <a:gd name="T44" fmla="*/ 3 w 66"/>
                  <a:gd name="T45" fmla="*/ 3 h 57"/>
                  <a:gd name="T46" fmla="*/ 2 w 66"/>
                  <a:gd name="T47" fmla="*/ 4 h 57"/>
                  <a:gd name="T48" fmla="*/ 1 w 66"/>
                  <a:gd name="T49" fmla="*/ 5 h 57"/>
                  <a:gd name="T50" fmla="*/ 1 w 66"/>
                  <a:gd name="T51" fmla="*/ 6 h 57"/>
                  <a:gd name="T52" fmla="*/ 0 w 66"/>
                  <a:gd name="T53" fmla="*/ 7 h 57"/>
                  <a:gd name="T54" fmla="*/ 0 w 66"/>
                  <a:gd name="T55" fmla="*/ 9 h 57"/>
                  <a:gd name="T56" fmla="*/ 0 w 66"/>
                  <a:gd name="T57" fmla="*/ 9 h 57"/>
                  <a:gd name="T58" fmla="*/ 0 w 66"/>
                  <a:gd name="T59" fmla="*/ 11 h 57"/>
                  <a:gd name="T60" fmla="*/ 1 w 66"/>
                  <a:gd name="T61" fmla="*/ 12 h 57"/>
                  <a:gd name="T62" fmla="*/ 2 w 66"/>
                  <a:gd name="T63" fmla="*/ 13 h 57"/>
                  <a:gd name="T64" fmla="*/ 3 w 66"/>
                  <a:gd name="T65" fmla="*/ 13 h 57"/>
                  <a:gd name="T66" fmla="*/ 3 w 66"/>
                  <a:gd name="T67" fmla="*/ 13 h 57"/>
                  <a:gd name="T68" fmla="*/ 4 w 66"/>
                  <a:gd name="T69" fmla="*/ 14 h 57"/>
                  <a:gd name="T70" fmla="*/ 6 w 66"/>
                  <a:gd name="T71" fmla="*/ 14 h 57"/>
                  <a:gd name="T72" fmla="*/ 7 w 66"/>
                  <a:gd name="T73" fmla="*/ 14 h 57"/>
                  <a:gd name="T74" fmla="*/ 8 w 66"/>
                  <a:gd name="T75" fmla="*/ 14 h 57"/>
                  <a:gd name="T76" fmla="*/ 9 w 66"/>
                  <a:gd name="T77" fmla="*/ 14 h 57"/>
                  <a:gd name="T78" fmla="*/ 11 w 66"/>
                  <a:gd name="T79" fmla="*/ 13 h 57"/>
                  <a:gd name="T80" fmla="*/ 12 w 66"/>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8" y="51"/>
                    </a:moveTo>
                    <a:lnTo>
                      <a:pt x="51" y="47"/>
                    </a:lnTo>
                    <a:lnTo>
                      <a:pt x="54" y="44"/>
                    </a:lnTo>
                    <a:lnTo>
                      <a:pt x="58" y="41"/>
                    </a:lnTo>
                    <a:lnTo>
                      <a:pt x="61" y="38"/>
                    </a:lnTo>
                    <a:lnTo>
                      <a:pt x="64" y="32"/>
                    </a:lnTo>
                    <a:lnTo>
                      <a:pt x="66" y="29"/>
                    </a:lnTo>
                    <a:lnTo>
                      <a:pt x="66" y="25"/>
                    </a:lnTo>
                    <a:lnTo>
                      <a:pt x="66" y="19"/>
                    </a:lnTo>
                    <a:lnTo>
                      <a:pt x="66" y="15"/>
                    </a:lnTo>
                    <a:lnTo>
                      <a:pt x="64" y="12"/>
                    </a:lnTo>
                    <a:lnTo>
                      <a:pt x="61" y="10"/>
                    </a:lnTo>
                    <a:lnTo>
                      <a:pt x="58" y="7"/>
                    </a:lnTo>
                    <a:lnTo>
                      <a:pt x="54" y="3"/>
                    </a:lnTo>
                    <a:lnTo>
                      <a:pt x="51" y="3"/>
                    </a:lnTo>
                    <a:lnTo>
                      <a:pt x="44" y="0"/>
                    </a:lnTo>
                    <a:lnTo>
                      <a:pt x="41" y="0"/>
                    </a:lnTo>
                    <a:lnTo>
                      <a:pt x="36" y="0"/>
                    </a:lnTo>
                    <a:lnTo>
                      <a:pt x="32" y="3"/>
                    </a:lnTo>
                    <a:lnTo>
                      <a:pt x="26" y="3"/>
                    </a:lnTo>
                    <a:lnTo>
                      <a:pt x="19" y="7"/>
                    </a:lnTo>
                    <a:lnTo>
                      <a:pt x="16" y="10"/>
                    </a:lnTo>
                    <a:lnTo>
                      <a:pt x="10" y="12"/>
                    </a:lnTo>
                    <a:lnTo>
                      <a:pt x="7" y="15"/>
                    </a:lnTo>
                    <a:lnTo>
                      <a:pt x="4" y="22"/>
                    </a:lnTo>
                    <a:lnTo>
                      <a:pt x="4" y="25"/>
                    </a:lnTo>
                    <a:lnTo>
                      <a:pt x="0" y="29"/>
                    </a:lnTo>
                    <a:lnTo>
                      <a:pt x="0" y="35"/>
                    </a:lnTo>
                    <a:lnTo>
                      <a:pt x="0" y="38"/>
                    </a:lnTo>
                    <a:lnTo>
                      <a:pt x="0" y="44"/>
                    </a:lnTo>
                    <a:lnTo>
                      <a:pt x="4" y="47"/>
                    </a:lnTo>
                    <a:lnTo>
                      <a:pt x="7" y="51"/>
                    </a:lnTo>
                    <a:lnTo>
                      <a:pt x="10" y="54"/>
                    </a:lnTo>
                    <a:lnTo>
                      <a:pt x="12" y="54"/>
                    </a:lnTo>
                    <a:lnTo>
                      <a:pt x="16" y="57"/>
                    </a:lnTo>
                    <a:lnTo>
                      <a:pt x="22" y="57"/>
                    </a:lnTo>
                    <a:lnTo>
                      <a:pt x="26" y="57"/>
                    </a:lnTo>
                    <a:lnTo>
                      <a:pt x="32" y="57"/>
                    </a:lnTo>
                    <a:lnTo>
                      <a:pt x="36" y="57"/>
                    </a:lnTo>
                    <a:lnTo>
                      <a:pt x="41"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61" name="Freeform 448">
                <a:extLst>
                  <a:ext uri="{FF2B5EF4-FFF2-40B4-BE49-F238E27FC236}">
                    <a16:creationId xmlns:a16="http://schemas.microsoft.com/office/drawing/2014/main" id="{39AAA187-B9C5-47EC-8599-7EA0E1DD053E}"/>
                  </a:ext>
                </a:extLst>
              </p:cNvPr>
              <p:cNvSpPr>
                <a:spLocks noEditPoints="1"/>
              </p:cNvSpPr>
              <p:nvPr/>
            </p:nvSpPr>
            <p:spPr bwMode="auto">
              <a:xfrm>
                <a:off x="3459" y="2866"/>
                <a:ext cx="22" cy="20"/>
              </a:xfrm>
              <a:custGeom>
                <a:avLst/>
                <a:gdLst>
                  <a:gd name="T0" fmla="*/ 14 w 89"/>
                  <a:gd name="T1" fmla="*/ 13 h 76"/>
                  <a:gd name="T2" fmla="*/ 15 w 89"/>
                  <a:gd name="T3" fmla="*/ 12 h 76"/>
                  <a:gd name="T4" fmla="*/ 18 w 89"/>
                  <a:gd name="T5" fmla="*/ 16 h 76"/>
                  <a:gd name="T6" fmla="*/ 18 w 89"/>
                  <a:gd name="T7" fmla="*/ 16 h 76"/>
                  <a:gd name="T8" fmla="*/ 16 w 89"/>
                  <a:gd name="T9" fmla="*/ 12 h 76"/>
                  <a:gd name="T10" fmla="*/ 20 w 89"/>
                  <a:gd name="T11" fmla="*/ 14 h 76"/>
                  <a:gd name="T12" fmla="*/ 17 w 89"/>
                  <a:gd name="T13" fmla="*/ 10 h 76"/>
                  <a:gd name="T14" fmla="*/ 17 w 89"/>
                  <a:gd name="T15" fmla="*/ 9 h 76"/>
                  <a:gd name="T16" fmla="*/ 21 w 89"/>
                  <a:gd name="T17" fmla="*/ 13 h 76"/>
                  <a:gd name="T18" fmla="*/ 22 w 89"/>
                  <a:gd name="T19" fmla="*/ 10 h 76"/>
                  <a:gd name="T20" fmla="*/ 18 w 89"/>
                  <a:gd name="T21" fmla="*/ 9 h 76"/>
                  <a:gd name="T22" fmla="*/ 18 w 89"/>
                  <a:gd name="T23" fmla="*/ 7 h 76"/>
                  <a:gd name="T24" fmla="*/ 22 w 89"/>
                  <a:gd name="T25" fmla="*/ 7 h 76"/>
                  <a:gd name="T26" fmla="*/ 22 w 89"/>
                  <a:gd name="T27" fmla="*/ 5 h 76"/>
                  <a:gd name="T28" fmla="*/ 17 w 89"/>
                  <a:gd name="T29" fmla="*/ 8 h 76"/>
                  <a:gd name="T30" fmla="*/ 20 w 89"/>
                  <a:gd name="T31" fmla="*/ 3 h 76"/>
                  <a:gd name="T32" fmla="*/ 16 w 89"/>
                  <a:gd name="T33" fmla="*/ 6 h 76"/>
                  <a:gd name="T34" fmla="*/ 16 w 89"/>
                  <a:gd name="T35" fmla="*/ 6 h 76"/>
                  <a:gd name="T36" fmla="*/ 19 w 89"/>
                  <a:gd name="T37" fmla="*/ 3 h 76"/>
                  <a:gd name="T38" fmla="*/ 17 w 89"/>
                  <a:gd name="T39" fmla="*/ 1 h 76"/>
                  <a:gd name="T40" fmla="*/ 16 w 89"/>
                  <a:gd name="T41" fmla="*/ 6 h 76"/>
                  <a:gd name="T42" fmla="*/ 13 w 89"/>
                  <a:gd name="T43" fmla="*/ 5 h 76"/>
                  <a:gd name="T44" fmla="*/ 15 w 89"/>
                  <a:gd name="T45" fmla="*/ 0 h 76"/>
                  <a:gd name="T46" fmla="*/ 14 w 89"/>
                  <a:gd name="T47" fmla="*/ 0 h 76"/>
                  <a:gd name="T48" fmla="*/ 13 w 89"/>
                  <a:gd name="T49" fmla="*/ 5 h 76"/>
                  <a:gd name="T50" fmla="*/ 14 w 89"/>
                  <a:gd name="T51" fmla="*/ 4 h 76"/>
                  <a:gd name="T52" fmla="*/ 12 w 89"/>
                  <a:gd name="T53" fmla="*/ 6 h 76"/>
                  <a:gd name="T54" fmla="*/ 10 w 89"/>
                  <a:gd name="T55" fmla="*/ 1 h 76"/>
                  <a:gd name="T56" fmla="*/ 10 w 89"/>
                  <a:gd name="T57" fmla="*/ 3 h 76"/>
                  <a:gd name="T58" fmla="*/ 11 w 89"/>
                  <a:gd name="T59" fmla="*/ 6 h 76"/>
                  <a:gd name="T60" fmla="*/ 10 w 89"/>
                  <a:gd name="T61" fmla="*/ 6 h 76"/>
                  <a:gd name="T62" fmla="*/ 8 w 89"/>
                  <a:gd name="T63" fmla="*/ 7 h 76"/>
                  <a:gd name="T64" fmla="*/ 5 w 89"/>
                  <a:gd name="T65" fmla="*/ 4 h 76"/>
                  <a:gd name="T66" fmla="*/ 6 w 89"/>
                  <a:gd name="T67" fmla="*/ 6 h 76"/>
                  <a:gd name="T68" fmla="*/ 7 w 89"/>
                  <a:gd name="T69" fmla="*/ 8 h 76"/>
                  <a:gd name="T70" fmla="*/ 7 w 89"/>
                  <a:gd name="T71" fmla="*/ 8 h 76"/>
                  <a:gd name="T72" fmla="*/ 2 w 89"/>
                  <a:gd name="T73" fmla="*/ 8 h 76"/>
                  <a:gd name="T74" fmla="*/ 2 w 89"/>
                  <a:gd name="T75" fmla="*/ 9 h 76"/>
                  <a:gd name="T76" fmla="*/ 4 w 89"/>
                  <a:gd name="T77" fmla="*/ 9 h 76"/>
                  <a:gd name="T78" fmla="*/ 6 w 89"/>
                  <a:gd name="T79" fmla="*/ 11 h 76"/>
                  <a:gd name="T80" fmla="*/ 6 w 89"/>
                  <a:gd name="T81" fmla="*/ 10 h 76"/>
                  <a:gd name="T82" fmla="*/ 6 w 89"/>
                  <a:gd name="T83" fmla="*/ 13 h 76"/>
                  <a:gd name="T84" fmla="*/ 1 w 89"/>
                  <a:gd name="T85" fmla="*/ 14 h 76"/>
                  <a:gd name="T86" fmla="*/ 3 w 89"/>
                  <a:gd name="T87" fmla="*/ 14 h 76"/>
                  <a:gd name="T88" fmla="*/ 5 w 89"/>
                  <a:gd name="T89" fmla="*/ 12 h 76"/>
                  <a:gd name="T90" fmla="*/ 6 w 89"/>
                  <a:gd name="T91" fmla="*/ 13 h 76"/>
                  <a:gd name="T92" fmla="*/ 6 w 89"/>
                  <a:gd name="T93" fmla="*/ 14 h 76"/>
                  <a:gd name="T94" fmla="*/ 4 w 89"/>
                  <a:gd name="T95" fmla="*/ 19 h 76"/>
                  <a:gd name="T96" fmla="*/ 6 w 89"/>
                  <a:gd name="T97" fmla="*/ 17 h 76"/>
                  <a:gd name="T98" fmla="*/ 6 w 89"/>
                  <a:gd name="T99" fmla="*/ 14 h 76"/>
                  <a:gd name="T100" fmla="*/ 8 w 89"/>
                  <a:gd name="T101" fmla="*/ 15 h 76"/>
                  <a:gd name="T102" fmla="*/ 6 w 89"/>
                  <a:gd name="T103" fmla="*/ 20 h 76"/>
                  <a:gd name="T104" fmla="*/ 9 w 89"/>
                  <a:gd name="T105" fmla="*/ 20 h 76"/>
                  <a:gd name="T106" fmla="*/ 9 w 89"/>
                  <a:gd name="T107" fmla="*/ 20 h 76"/>
                  <a:gd name="T108" fmla="*/ 10 w 89"/>
                  <a:gd name="T109" fmla="*/ 15 h 76"/>
                  <a:gd name="T110" fmla="*/ 13 w 89"/>
                  <a:gd name="T111" fmla="*/ 20 h 76"/>
                  <a:gd name="T112" fmla="*/ 13 w 89"/>
                  <a:gd name="T113" fmla="*/ 14 h 76"/>
                  <a:gd name="T114" fmla="*/ 16 w 89"/>
                  <a:gd name="T115" fmla="*/ 18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9"/>
                  <a:gd name="T175" fmla="*/ 0 h 76"/>
                  <a:gd name="T176" fmla="*/ 89 w 89"/>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9" h="76">
                    <a:moveTo>
                      <a:pt x="54" y="54"/>
                    </a:moveTo>
                    <a:lnTo>
                      <a:pt x="57" y="51"/>
                    </a:lnTo>
                    <a:lnTo>
                      <a:pt x="71" y="64"/>
                    </a:lnTo>
                    <a:lnTo>
                      <a:pt x="67" y="67"/>
                    </a:lnTo>
                    <a:lnTo>
                      <a:pt x="54" y="54"/>
                    </a:lnTo>
                    <a:close/>
                    <a:moveTo>
                      <a:pt x="57" y="51"/>
                    </a:moveTo>
                    <a:lnTo>
                      <a:pt x="47" y="61"/>
                    </a:lnTo>
                    <a:lnTo>
                      <a:pt x="57" y="51"/>
                    </a:lnTo>
                    <a:lnTo>
                      <a:pt x="64" y="57"/>
                    </a:lnTo>
                    <a:lnTo>
                      <a:pt x="57" y="51"/>
                    </a:lnTo>
                    <a:close/>
                    <a:moveTo>
                      <a:pt x="57" y="51"/>
                    </a:moveTo>
                    <a:lnTo>
                      <a:pt x="61" y="47"/>
                    </a:lnTo>
                    <a:lnTo>
                      <a:pt x="74" y="61"/>
                    </a:lnTo>
                    <a:lnTo>
                      <a:pt x="71" y="64"/>
                    </a:lnTo>
                    <a:lnTo>
                      <a:pt x="57" y="51"/>
                    </a:lnTo>
                    <a:close/>
                    <a:moveTo>
                      <a:pt x="74" y="61"/>
                    </a:moveTo>
                    <a:lnTo>
                      <a:pt x="74" y="61"/>
                    </a:lnTo>
                    <a:lnTo>
                      <a:pt x="67" y="54"/>
                    </a:lnTo>
                    <a:lnTo>
                      <a:pt x="74" y="61"/>
                    </a:lnTo>
                    <a:close/>
                    <a:moveTo>
                      <a:pt x="61" y="47"/>
                    </a:moveTo>
                    <a:lnTo>
                      <a:pt x="64" y="44"/>
                    </a:lnTo>
                    <a:lnTo>
                      <a:pt x="77" y="57"/>
                    </a:lnTo>
                    <a:lnTo>
                      <a:pt x="74" y="61"/>
                    </a:lnTo>
                    <a:lnTo>
                      <a:pt x="61" y="47"/>
                    </a:lnTo>
                    <a:close/>
                    <a:moveTo>
                      <a:pt x="64" y="44"/>
                    </a:moveTo>
                    <a:lnTo>
                      <a:pt x="64" y="44"/>
                    </a:lnTo>
                    <a:lnTo>
                      <a:pt x="71" y="51"/>
                    </a:lnTo>
                    <a:lnTo>
                      <a:pt x="64" y="44"/>
                    </a:lnTo>
                    <a:close/>
                    <a:moveTo>
                      <a:pt x="64" y="44"/>
                    </a:moveTo>
                    <a:lnTo>
                      <a:pt x="67" y="41"/>
                    </a:lnTo>
                    <a:lnTo>
                      <a:pt x="81" y="55"/>
                    </a:lnTo>
                    <a:lnTo>
                      <a:pt x="77" y="58"/>
                    </a:lnTo>
                    <a:lnTo>
                      <a:pt x="64" y="44"/>
                    </a:lnTo>
                    <a:close/>
                    <a:moveTo>
                      <a:pt x="82" y="52"/>
                    </a:moveTo>
                    <a:lnTo>
                      <a:pt x="82" y="54"/>
                    </a:lnTo>
                    <a:lnTo>
                      <a:pt x="81" y="55"/>
                    </a:lnTo>
                    <a:lnTo>
                      <a:pt x="74" y="48"/>
                    </a:lnTo>
                    <a:lnTo>
                      <a:pt x="82" y="52"/>
                    </a:lnTo>
                    <a:close/>
                    <a:moveTo>
                      <a:pt x="65" y="44"/>
                    </a:moveTo>
                    <a:lnTo>
                      <a:pt x="68" y="37"/>
                    </a:lnTo>
                    <a:lnTo>
                      <a:pt x="85" y="46"/>
                    </a:lnTo>
                    <a:lnTo>
                      <a:pt x="82" y="52"/>
                    </a:lnTo>
                    <a:lnTo>
                      <a:pt x="65" y="44"/>
                    </a:lnTo>
                    <a:close/>
                    <a:moveTo>
                      <a:pt x="68" y="37"/>
                    </a:moveTo>
                    <a:lnTo>
                      <a:pt x="68" y="36"/>
                    </a:lnTo>
                    <a:lnTo>
                      <a:pt x="69" y="35"/>
                    </a:lnTo>
                    <a:lnTo>
                      <a:pt x="77" y="42"/>
                    </a:lnTo>
                    <a:lnTo>
                      <a:pt x="68" y="37"/>
                    </a:lnTo>
                    <a:close/>
                    <a:moveTo>
                      <a:pt x="69" y="35"/>
                    </a:moveTo>
                    <a:lnTo>
                      <a:pt x="73" y="32"/>
                    </a:lnTo>
                    <a:lnTo>
                      <a:pt x="87" y="45"/>
                    </a:lnTo>
                    <a:lnTo>
                      <a:pt x="84" y="48"/>
                    </a:lnTo>
                    <a:lnTo>
                      <a:pt x="69" y="35"/>
                    </a:lnTo>
                    <a:close/>
                    <a:moveTo>
                      <a:pt x="89" y="39"/>
                    </a:moveTo>
                    <a:lnTo>
                      <a:pt x="89" y="42"/>
                    </a:lnTo>
                    <a:lnTo>
                      <a:pt x="87" y="45"/>
                    </a:lnTo>
                    <a:lnTo>
                      <a:pt x="79" y="39"/>
                    </a:lnTo>
                    <a:lnTo>
                      <a:pt x="89" y="39"/>
                    </a:lnTo>
                    <a:close/>
                    <a:moveTo>
                      <a:pt x="71" y="39"/>
                    </a:moveTo>
                    <a:lnTo>
                      <a:pt x="71" y="35"/>
                    </a:lnTo>
                    <a:lnTo>
                      <a:pt x="89" y="35"/>
                    </a:lnTo>
                    <a:lnTo>
                      <a:pt x="89" y="39"/>
                    </a:lnTo>
                    <a:lnTo>
                      <a:pt x="71" y="39"/>
                    </a:lnTo>
                    <a:close/>
                    <a:moveTo>
                      <a:pt x="71" y="35"/>
                    </a:moveTo>
                    <a:lnTo>
                      <a:pt x="71" y="29"/>
                    </a:lnTo>
                    <a:lnTo>
                      <a:pt x="89" y="29"/>
                    </a:lnTo>
                    <a:lnTo>
                      <a:pt x="89" y="35"/>
                    </a:lnTo>
                    <a:lnTo>
                      <a:pt x="71" y="35"/>
                    </a:lnTo>
                    <a:close/>
                    <a:moveTo>
                      <a:pt x="71" y="29"/>
                    </a:moveTo>
                    <a:lnTo>
                      <a:pt x="71" y="25"/>
                    </a:lnTo>
                    <a:lnTo>
                      <a:pt x="89" y="25"/>
                    </a:lnTo>
                    <a:lnTo>
                      <a:pt x="89" y="29"/>
                    </a:lnTo>
                    <a:lnTo>
                      <a:pt x="71" y="29"/>
                    </a:lnTo>
                    <a:close/>
                    <a:moveTo>
                      <a:pt x="87" y="19"/>
                    </a:moveTo>
                    <a:lnTo>
                      <a:pt x="89" y="22"/>
                    </a:lnTo>
                    <a:lnTo>
                      <a:pt x="89" y="25"/>
                    </a:lnTo>
                    <a:lnTo>
                      <a:pt x="79" y="25"/>
                    </a:lnTo>
                    <a:lnTo>
                      <a:pt x="87" y="19"/>
                    </a:lnTo>
                    <a:close/>
                    <a:moveTo>
                      <a:pt x="73" y="32"/>
                    </a:moveTo>
                    <a:lnTo>
                      <a:pt x="69" y="30"/>
                    </a:lnTo>
                    <a:lnTo>
                      <a:pt x="84" y="15"/>
                    </a:lnTo>
                    <a:lnTo>
                      <a:pt x="87" y="19"/>
                    </a:lnTo>
                    <a:lnTo>
                      <a:pt x="73" y="32"/>
                    </a:lnTo>
                    <a:close/>
                    <a:moveTo>
                      <a:pt x="69" y="30"/>
                    </a:moveTo>
                    <a:lnTo>
                      <a:pt x="79" y="39"/>
                    </a:lnTo>
                    <a:lnTo>
                      <a:pt x="69" y="30"/>
                    </a:lnTo>
                    <a:lnTo>
                      <a:pt x="77" y="22"/>
                    </a:lnTo>
                    <a:lnTo>
                      <a:pt x="69" y="30"/>
                    </a:lnTo>
                    <a:close/>
                    <a:moveTo>
                      <a:pt x="69" y="30"/>
                    </a:moveTo>
                    <a:lnTo>
                      <a:pt x="67" y="26"/>
                    </a:lnTo>
                    <a:lnTo>
                      <a:pt x="81" y="13"/>
                    </a:lnTo>
                    <a:lnTo>
                      <a:pt x="84" y="15"/>
                    </a:lnTo>
                    <a:lnTo>
                      <a:pt x="69" y="30"/>
                    </a:lnTo>
                    <a:close/>
                    <a:moveTo>
                      <a:pt x="81" y="12"/>
                    </a:moveTo>
                    <a:lnTo>
                      <a:pt x="81" y="13"/>
                    </a:lnTo>
                    <a:lnTo>
                      <a:pt x="74" y="20"/>
                    </a:lnTo>
                    <a:lnTo>
                      <a:pt x="81" y="12"/>
                    </a:lnTo>
                    <a:close/>
                    <a:moveTo>
                      <a:pt x="67" y="26"/>
                    </a:moveTo>
                    <a:lnTo>
                      <a:pt x="64" y="23"/>
                    </a:lnTo>
                    <a:lnTo>
                      <a:pt x="77" y="10"/>
                    </a:lnTo>
                    <a:lnTo>
                      <a:pt x="81" y="12"/>
                    </a:lnTo>
                    <a:lnTo>
                      <a:pt x="67" y="26"/>
                    </a:lnTo>
                    <a:close/>
                    <a:moveTo>
                      <a:pt x="64" y="23"/>
                    </a:moveTo>
                    <a:lnTo>
                      <a:pt x="54" y="13"/>
                    </a:lnTo>
                    <a:lnTo>
                      <a:pt x="64" y="23"/>
                    </a:lnTo>
                    <a:lnTo>
                      <a:pt x="71" y="17"/>
                    </a:lnTo>
                    <a:lnTo>
                      <a:pt x="64" y="23"/>
                    </a:lnTo>
                    <a:close/>
                    <a:moveTo>
                      <a:pt x="64" y="23"/>
                    </a:moveTo>
                    <a:lnTo>
                      <a:pt x="61" y="20"/>
                    </a:lnTo>
                    <a:lnTo>
                      <a:pt x="74" y="7"/>
                    </a:lnTo>
                    <a:lnTo>
                      <a:pt x="77" y="10"/>
                    </a:lnTo>
                    <a:lnTo>
                      <a:pt x="64" y="23"/>
                    </a:lnTo>
                    <a:close/>
                    <a:moveTo>
                      <a:pt x="67" y="3"/>
                    </a:moveTo>
                    <a:lnTo>
                      <a:pt x="71" y="3"/>
                    </a:lnTo>
                    <a:lnTo>
                      <a:pt x="74" y="7"/>
                    </a:lnTo>
                    <a:lnTo>
                      <a:pt x="67" y="13"/>
                    </a:lnTo>
                    <a:lnTo>
                      <a:pt x="67" y="3"/>
                    </a:lnTo>
                    <a:close/>
                    <a:moveTo>
                      <a:pt x="67" y="22"/>
                    </a:moveTo>
                    <a:lnTo>
                      <a:pt x="64" y="22"/>
                    </a:lnTo>
                    <a:lnTo>
                      <a:pt x="64" y="3"/>
                    </a:lnTo>
                    <a:lnTo>
                      <a:pt x="67" y="3"/>
                    </a:lnTo>
                    <a:lnTo>
                      <a:pt x="67" y="22"/>
                    </a:lnTo>
                    <a:close/>
                    <a:moveTo>
                      <a:pt x="64" y="22"/>
                    </a:moveTo>
                    <a:lnTo>
                      <a:pt x="62" y="22"/>
                    </a:lnTo>
                    <a:lnTo>
                      <a:pt x="60" y="22"/>
                    </a:lnTo>
                    <a:lnTo>
                      <a:pt x="64" y="13"/>
                    </a:lnTo>
                    <a:lnTo>
                      <a:pt x="64" y="22"/>
                    </a:lnTo>
                    <a:close/>
                    <a:moveTo>
                      <a:pt x="60" y="22"/>
                    </a:moveTo>
                    <a:lnTo>
                      <a:pt x="53" y="19"/>
                    </a:lnTo>
                    <a:lnTo>
                      <a:pt x="62" y="1"/>
                    </a:lnTo>
                    <a:lnTo>
                      <a:pt x="68" y="4"/>
                    </a:lnTo>
                    <a:lnTo>
                      <a:pt x="60" y="22"/>
                    </a:lnTo>
                    <a:close/>
                    <a:moveTo>
                      <a:pt x="57" y="0"/>
                    </a:moveTo>
                    <a:lnTo>
                      <a:pt x="60" y="0"/>
                    </a:lnTo>
                    <a:lnTo>
                      <a:pt x="62" y="1"/>
                    </a:lnTo>
                    <a:lnTo>
                      <a:pt x="57" y="10"/>
                    </a:lnTo>
                    <a:lnTo>
                      <a:pt x="57" y="0"/>
                    </a:lnTo>
                    <a:close/>
                    <a:moveTo>
                      <a:pt x="57" y="20"/>
                    </a:moveTo>
                    <a:lnTo>
                      <a:pt x="54" y="20"/>
                    </a:lnTo>
                    <a:lnTo>
                      <a:pt x="54" y="0"/>
                    </a:lnTo>
                    <a:lnTo>
                      <a:pt x="57" y="0"/>
                    </a:lnTo>
                    <a:lnTo>
                      <a:pt x="57" y="20"/>
                    </a:lnTo>
                    <a:close/>
                    <a:moveTo>
                      <a:pt x="54" y="20"/>
                    </a:moveTo>
                    <a:lnTo>
                      <a:pt x="49" y="20"/>
                    </a:lnTo>
                    <a:lnTo>
                      <a:pt x="49" y="0"/>
                    </a:lnTo>
                    <a:lnTo>
                      <a:pt x="54" y="0"/>
                    </a:lnTo>
                    <a:lnTo>
                      <a:pt x="54" y="20"/>
                    </a:lnTo>
                    <a:close/>
                    <a:moveTo>
                      <a:pt x="41" y="3"/>
                    </a:moveTo>
                    <a:lnTo>
                      <a:pt x="44" y="0"/>
                    </a:lnTo>
                    <a:lnTo>
                      <a:pt x="49" y="0"/>
                    </a:lnTo>
                    <a:lnTo>
                      <a:pt x="49" y="10"/>
                    </a:lnTo>
                    <a:lnTo>
                      <a:pt x="41" y="3"/>
                    </a:lnTo>
                    <a:close/>
                    <a:moveTo>
                      <a:pt x="55" y="17"/>
                    </a:moveTo>
                    <a:lnTo>
                      <a:pt x="52" y="20"/>
                    </a:lnTo>
                    <a:lnTo>
                      <a:pt x="39" y="7"/>
                    </a:lnTo>
                    <a:lnTo>
                      <a:pt x="41" y="3"/>
                    </a:lnTo>
                    <a:lnTo>
                      <a:pt x="55" y="17"/>
                    </a:lnTo>
                    <a:close/>
                    <a:moveTo>
                      <a:pt x="52" y="20"/>
                    </a:moveTo>
                    <a:lnTo>
                      <a:pt x="49" y="22"/>
                    </a:lnTo>
                    <a:lnTo>
                      <a:pt x="45" y="22"/>
                    </a:lnTo>
                    <a:lnTo>
                      <a:pt x="45" y="13"/>
                    </a:lnTo>
                    <a:lnTo>
                      <a:pt x="52" y="20"/>
                    </a:lnTo>
                    <a:close/>
                    <a:moveTo>
                      <a:pt x="45" y="22"/>
                    </a:moveTo>
                    <a:lnTo>
                      <a:pt x="39" y="22"/>
                    </a:lnTo>
                    <a:lnTo>
                      <a:pt x="39" y="3"/>
                    </a:lnTo>
                    <a:lnTo>
                      <a:pt x="45" y="3"/>
                    </a:lnTo>
                    <a:lnTo>
                      <a:pt x="45" y="22"/>
                    </a:lnTo>
                    <a:close/>
                    <a:moveTo>
                      <a:pt x="34" y="4"/>
                    </a:moveTo>
                    <a:lnTo>
                      <a:pt x="36" y="3"/>
                    </a:lnTo>
                    <a:lnTo>
                      <a:pt x="39" y="3"/>
                    </a:lnTo>
                    <a:lnTo>
                      <a:pt x="39" y="13"/>
                    </a:lnTo>
                    <a:lnTo>
                      <a:pt x="34" y="4"/>
                    </a:lnTo>
                    <a:close/>
                    <a:moveTo>
                      <a:pt x="43" y="22"/>
                    </a:moveTo>
                    <a:lnTo>
                      <a:pt x="36" y="24"/>
                    </a:lnTo>
                    <a:lnTo>
                      <a:pt x="28" y="8"/>
                    </a:lnTo>
                    <a:lnTo>
                      <a:pt x="34" y="4"/>
                    </a:lnTo>
                    <a:lnTo>
                      <a:pt x="43" y="22"/>
                    </a:lnTo>
                    <a:close/>
                    <a:moveTo>
                      <a:pt x="25" y="10"/>
                    </a:moveTo>
                    <a:lnTo>
                      <a:pt x="26" y="9"/>
                    </a:lnTo>
                    <a:lnTo>
                      <a:pt x="28" y="8"/>
                    </a:lnTo>
                    <a:lnTo>
                      <a:pt x="32" y="17"/>
                    </a:lnTo>
                    <a:lnTo>
                      <a:pt x="25" y="10"/>
                    </a:lnTo>
                    <a:close/>
                    <a:moveTo>
                      <a:pt x="39" y="23"/>
                    </a:moveTo>
                    <a:lnTo>
                      <a:pt x="35" y="26"/>
                    </a:lnTo>
                    <a:lnTo>
                      <a:pt x="22" y="12"/>
                    </a:lnTo>
                    <a:lnTo>
                      <a:pt x="25" y="10"/>
                    </a:lnTo>
                    <a:lnTo>
                      <a:pt x="39" y="23"/>
                    </a:lnTo>
                    <a:close/>
                    <a:moveTo>
                      <a:pt x="35" y="26"/>
                    </a:moveTo>
                    <a:lnTo>
                      <a:pt x="34" y="28"/>
                    </a:lnTo>
                    <a:lnTo>
                      <a:pt x="33" y="28"/>
                    </a:lnTo>
                    <a:lnTo>
                      <a:pt x="29" y="20"/>
                    </a:lnTo>
                    <a:lnTo>
                      <a:pt x="35" y="26"/>
                    </a:lnTo>
                    <a:close/>
                    <a:moveTo>
                      <a:pt x="33" y="28"/>
                    </a:moveTo>
                    <a:lnTo>
                      <a:pt x="26" y="31"/>
                    </a:lnTo>
                    <a:lnTo>
                      <a:pt x="19" y="14"/>
                    </a:lnTo>
                    <a:lnTo>
                      <a:pt x="24" y="11"/>
                    </a:lnTo>
                    <a:lnTo>
                      <a:pt x="33" y="28"/>
                    </a:lnTo>
                    <a:close/>
                    <a:moveTo>
                      <a:pt x="15" y="15"/>
                    </a:moveTo>
                    <a:lnTo>
                      <a:pt x="17" y="14"/>
                    </a:lnTo>
                    <a:lnTo>
                      <a:pt x="19" y="14"/>
                    </a:lnTo>
                    <a:lnTo>
                      <a:pt x="23" y="22"/>
                    </a:lnTo>
                    <a:lnTo>
                      <a:pt x="15" y="15"/>
                    </a:lnTo>
                    <a:close/>
                    <a:moveTo>
                      <a:pt x="30" y="30"/>
                    </a:moveTo>
                    <a:lnTo>
                      <a:pt x="26" y="32"/>
                    </a:lnTo>
                    <a:lnTo>
                      <a:pt x="13" y="19"/>
                    </a:lnTo>
                    <a:lnTo>
                      <a:pt x="15" y="15"/>
                    </a:lnTo>
                    <a:lnTo>
                      <a:pt x="30" y="30"/>
                    </a:lnTo>
                    <a:close/>
                    <a:moveTo>
                      <a:pt x="11" y="22"/>
                    </a:moveTo>
                    <a:lnTo>
                      <a:pt x="12" y="20"/>
                    </a:lnTo>
                    <a:lnTo>
                      <a:pt x="13" y="19"/>
                    </a:lnTo>
                    <a:lnTo>
                      <a:pt x="20" y="25"/>
                    </a:lnTo>
                    <a:lnTo>
                      <a:pt x="11" y="22"/>
                    </a:lnTo>
                    <a:close/>
                    <a:moveTo>
                      <a:pt x="28" y="30"/>
                    </a:moveTo>
                    <a:lnTo>
                      <a:pt x="25" y="36"/>
                    </a:lnTo>
                    <a:lnTo>
                      <a:pt x="8" y="28"/>
                    </a:lnTo>
                    <a:lnTo>
                      <a:pt x="11" y="22"/>
                    </a:lnTo>
                    <a:lnTo>
                      <a:pt x="28" y="30"/>
                    </a:lnTo>
                    <a:close/>
                    <a:moveTo>
                      <a:pt x="7" y="32"/>
                    </a:moveTo>
                    <a:lnTo>
                      <a:pt x="7" y="30"/>
                    </a:lnTo>
                    <a:lnTo>
                      <a:pt x="8" y="28"/>
                    </a:lnTo>
                    <a:lnTo>
                      <a:pt x="17" y="32"/>
                    </a:lnTo>
                    <a:lnTo>
                      <a:pt x="7" y="32"/>
                    </a:lnTo>
                    <a:close/>
                    <a:moveTo>
                      <a:pt x="25" y="32"/>
                    </a:moveTo>
                    <a:lnTo>
                      <a:pt x="25" y="35"/>
                    </a:lnTo>
                    <a:lnTo>
                      <a:pt x="7" y="35"/>
                    </a:lnTo>
                    <a:lnTo>
                      <a:pt x="7" y="32"/>
                    </a:lnTo>
                    <a:lnTo>
                      <a:pt x="25" y="32"/>
                    </a:lnTo>
                    <a:close/>
                    <a:moveTo>
                      <a:pt x="25" y="35"/>
                    </a:moveTo>
                    <a:lnTo>
                      <a:pt x="25" y="40"/>
                    </a:lnTo>
                    <a:lnTo>
                      <a:pt x="23" y="42"/>
                    </a:lnTo>
                    <a:lnTo>
                      <a:pt x="17" y="35"/>
                    </a:lnTo>
                    <a:lnTo>
                      <a:pt x="25" y="35"/>
                    </a:lnTo>
                    <a:close/>
                    <a:moveTo>
                      <a:pt x="23" y="42"/>
                    </a:moveTo>
                    <a:lnTo>
                      <a:pt x="20" y="45"/>
                    </a:lnTo>
                    <a:lnTo>
                      <a:pt x="7" y="32"/>
                    </a:lnTo>
                    <a:lnTo>
                      <a:pt x="10" y="29"/>
                    </a:lnTo>
                    <a:lnTo>
                      <a:pt x="23" y="42"/>
                    </a:lnTo>
                    <a:close/>
                    <a:moveTo>
                      <a:pt x="3" y="39"/>
                    </a:moveTo>
                    <a:lnTo>
                      <a:pt x="3" y="34"/>
                    </a:lnTo>
                    <a:lnTo>
                      <a:pt x="7" y="32"/>
                    </a:lnTo>
                    <a:lnTo>
                      <a:pt x="13" y="39"/>
                    </a:lnTo>
                    <a:lnTo>
                      <a:pt x="3" y="39"/>
                    </a:lnTo>
                    <a:close/>
                    <a:moveTo>
                      <a:pt x="23" y="39"/>
                    </a:moveTo>
                    <a:lnTo>
                      <a:pt x="23" y="45"/>
                    </a:lnTo>
                    <a:lnTo>
                      <a:pt x="3" y="45"/>
                    </a:lnTo>
                    <a:lnTo>
                      <a:pt x="3" y="39"/>
                    </a:lnTo>
                    <a:lnTo>
                      <a:pt x="23" y="39"/>
                    </a:lnTo>
                    <a:close/>
                    <a:moveTo>
                      <a:pt x="23" y="45"/>
                    </a:moveTo>
                    <a:lnTo>
                      <a:pt x="23" y="48"/>
                    </a:lnTo>
                    <a:lnTo>
                      <a:pt x="3" y="48"/>
                    </a:lnTo>
                    <a:lnTo>
                      <a:pt x="3" y="45"/>
                    </a:lnTo>
                    <a:lnTo>
                      <a:pt x="23" y="45"/>
                    </a:lnTo>
                    <a:close/>
                    <a:moveTo>
                      <a:pt x="23" y="48"/>
                    </a:moveTo>
                    <a:lnTo>
                      <a:pt x="23" y="54"/>
                    </a:lnTo>
                    <a:lnTo>
                      <a:pt x="3" y="54"/>
                    </a:lnTo>
                    <a:lnTo>
                      <a:pt x="3" y="48"/>
                    </a:lnTo>
                    <a:lnTo>
                      <a:pt x="23" y="48"/>
                    </a:lnTo>
                    <a:close/>
                    <a:moveTo>
                      <a:pt x="7" y="61"/>
                    </a:moveTo>
                    <a:lnTo>
                      <a:pt x="3" y="58"/>
                    </a:lnTo>
                    <a:lnTo>
                      <a:pt x="3" y="54"/>
                    </a:lnTo>
                    <a:lnTo>
                      <a:pt x="13" y="54"/>
                    </a:lnTo>
                    <a:lnTo>
                      <a:pt x="7" y="61"/>
                    </a:lnTo>
                    <a:close/>
                    <a:moveTo>
                      <a:pt x="20" y="47"/>
                    </a:moveTo>
                    <a:lnTo>
                      <a:pt x="23" y="51"/>
                    </a:lnTo>
                    <a:lnTo>
                      <a:pt x="10" y="64"/>
                    </a:lnTo>
                    <a:lnTo>
                      <a:pt x="7" y="61"/>
                    </a:lnTo>
                    <a:lnTo>
                      <a:pt x="20" y="47"/>
                    </a:lnTo>
                    <a:close/>
                    <a:moveTo>
                      <a:pt x="10" y="64"/>
                    </a:moveTo>
                    <a:lnTo>
                      <a:pt x="0" y="55"/>
                    </a:lnTo>
                    <a:lnTo>
                      <a:pt x="10" y="64"/>
                    </a:lnTo>
                    <a:lnTo>
                      <a:pt x="17" y="57"/>
                    </a:lnTo>
                    <a:lnTo>
                      <a:pt x="10" y="64"/>
                    </a:lnTo>
                    <a:close/>
                    <a:moveTo>
                      <a:pt x="23" y="51"/>
                    </a:moveTo>
                    <a:lnTo>
                      <a:pt x="26" y="54"/>
                    </a:lnTo>
                    <a:lnTo>
                      <a:pt x="13" y="67"/>
                    </a:lnTo>
                    <a:lnTo>
                      <a:pt x="10" y="64"/>
                    </a:lnTo>
                    <a:lnTo>
                      <a:pt x="23" y="51"/>
                    </a:lnTo>
                    <a:close/>
                    <a:moveTo>
                      <a:pt x="26" y="54"/>
                    </a:moveTo>
                    <a:lnTo>
                      <a:pt x="26" y="54"/>
                    </a:lnTo>
                    <a:lnTo>
                      <a:pt x="20" y="61"/>
                    </a:lnTo>
                    <a:lnTo>
                      <a:pt x="26" y="54"/>
                    </a:lnTo>
                    <a:close/>
                    <a:moveTo>
                      <a:pt x="26" y="54"/>
                    </a:moveTo>
                    <a:lnTo>
                      <a:pt x="30" y="57"/>
                    </a:lnTo>
                    <a:lnTo>
                      <a:pt x="15" y="71"/>
                    </a:lnTo>
                    <a:lnTo>
                      <a:pt x="13" y="67"/>
                    </a:lnTo>
                    <a:lnTo>
                      <a:pt x="26" y="54"/>
                    </a:lnTo>
                    <a:close/>
                    <a:moveTo>
                      <a:pt x="23" y="74"/>
                    </a:moveTo>
                    <a:lnTo>
                      <a:pt x="19" y="74"/>
                    </a:lnTo>
                    <a:lnTo>
                      <a:pt x="15" y="71"/>
                    </a:lnTo>
                    <a:lnTo>
                      <a:pt x="23" y="64"/>
                    </a:lnTo>
                    <a:lnTo>
                      <a:pt x="23" y="74"/>
                    </a:lnTo>
                    <a:close/>
                    <a:moveTo>
                      <a:pt x="23" y="54"/>
                    </a:moveTo>
                    <a:lnTo>
                      <a:pt x="25" y="54"/>
                    </a:lnTo>
                    <a:lnTo>
                      <a:pt x="25" y="74"/>
                    </a:lnTo>
                    <a:lnTo>
                      <a:pt x="23" y="74"/>
                    </a:lnTo>
                    <a:lnTo>
                      <a:pt x="23" y="54"/>
                    </a:lnTo>
                    <a:close/>
                    <a:moveTo>
                      <a:pt x="25" y="54"/>
                    </a:moveTo>
                    <a:lnTo>
                      <a:pt x="30" y="54"/>
                    </a:lnTo>
                    <a:lnTo>
                      <a:pt x="33" y="57"/>
                    </a:lnTo>
                    <a:lnTo>
                      <a:pt x="25" y="64"/>
                    </a:lnTo>
                    <a:lnTo>
                      <a:pt x="25" y="54"/>
                    </a:lnTo>
                    <a:close/>
                    <a:moveTo>
                      <a:pt x="33" y="57"/>
                    </a:moveTo>
                    <a:lnTo>
                      <a:pt x="35" y="61"/>
                    </a:lnTo>
                    <a:lnTo>
                      <a:pt x="22" y="74"/>
                    </a:lnTo>
                    <a:lnTo>
                      <a:pt x="19" y="71"/>
                    </a:lnTo>
                    <a:lnTo>
                      <a:pt x="33" y="57"/>
                    </a:lnTo>
                    <a:close/>
                    <a:moveTo>
                      <a:pt x="29" y="76"/>
                    </a:moveTo>
                    <a:lnTo>
                      <a:pt x="25" y="76"/>
                    </a:lnTo>
                    <a:lnTo>
                      <a:pt x="22" y="74"/>
                    </a:lnTo>
                    <a:lnTo>
                      <a:pt x="29" y="67"/>
                    </a:lnTo>
                    <a:lnTo>
                      <a:pt x="29" y="76"/>
                    </a:lnTo>
                    <a:close/>
                    <a:moveTo>
                      <a:pt x="29" y="57"/>
                    </a:moveTo>
                    <a:lnTo>
                      <a:pt x="35" y="57"/>
                    </a:lnTo>
                    <a:lnTo>
                      <a:pt x="35" y="76"/>
                    </a:lnTo>
                    <a:lnTo>
                      <a:pt x="29" y="76"/>
                    </a:lnTo>
                    <a:lnTo>
                      <a:pt x="29" y="57"/>
                    </a:lnTo>
                    <a:close/>
                    <a:moveTo>
                      <a:pt x="35" y="57"/>
                    </a:moveTo>
                    <a:lnTo>
                      <a:pt x="39" y="57"/>
                    </a:lnTo>
                    <a:lnTo>
                      <a:pt x="39" y="76"/>
                    </a:lnTo>
                    <a:lnTo>
                      <a:pt x="35" y="76"/>
                    </a:lnTo>
                    <a:lnTo>
                      <a:pt x="35" y="57"/>
                    </a:lnTo>
                    <a:close/>
                    <a:moveTo>
                      <a:pt x="39" y="57"/>
                    </a:moveTo>
                    <a:lnTo>
                      <a:pt x="45" y="57"/>
                    </a:lnTo>
                    <a:lnTo>
                      <a:pt x="45" y="76"/>
                    </a:lnTo>
                    <a:lnTo>
                      <a:pt x="39" y="76"/>
                    </a:lnTo>
                    <a:lnTo>
                      <a:pt x="39" y="57"/>
                    </a:lnTo>
                    <a:close/>
                    <a:moveTo>
                      <a:pt x="45" y="57"/>
                    </a:moveTo>
                    <a:lnTo>
                      <a:pt x="49" y="57"/>
                    </a:lnTo>
                    <a:lnTo>
                      <a:pt x="49" y="76"/>
                    </a:lnTo>
                    <a:lnTo>
                      <a:pt x="45" y="76"/>
                    </a:lnTo>
                    <a:lnTo>
                      <a:pt x="45" y="57"/>
                    </a:lnTo>
                    <a:close/>
                    <a:moveTo>
                      <a:pt x="52" y="76"/>
                    </a:moveTo>
                    <a:lnTo>
                      <a:pt x="51" y="76"/>
                    </a:lnTo>
                    <a:lnTo>
                      <a:pt x="49" y="76"/>
                    </a:lnTo>
                    <a:lnTo>
                      <a:pt x="49" y="67"/>
                    </a:lnTo>
                    <a:lnTo>
                      <a:pt x="52" y="76"/>
                    </a:lnTo>
                    <a:close/>
                    <a:moveTo>
                      <a:pt x="44" y="58"/>
                    </a:moveTo>
                    <a:lnTo>
                      <a:pt x="51" y="55"/>
                    </a:lnTo>
                    <a:lnTo>
                      <a:pt x="58" y="73"/>
                    </a:lnTo>
                    <a:lnTo>
                      <a:pt x="52" y="76"/>
                    </a:lnTo>
                    <a:lnTo>
                      <a:pt x="44" y="58"/>
                    </a:lnTo>
                    <a:close/>
                    <a:moveTo>
                      <a:pt x="51" y="55"/>
                    </a:moveTo>
                    <a:lnTo>
                      <a:pt x="56" y="52"/>
                    </a:lnTo>
                    <a:lnTo>
                      <a:pt x="65" y="69"/>
                    </a:lnTo>
                    <a:lnTo>
                      <a:pt x="58" y="73"/>
                    </a:lnTo>
                    <a:lnTo>
                      <a:pt x="51"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62" name="Freeform 449">
                <a:extLst>
                  <a:ext uri="{FF2B5EF4-FFF2-40B4-BE49-F238E27FC236}">
                    <a16:creationId xmlns:a16="http://schemas.microsoft.com/office/drawing/2014/main" id="{E51BB19C-437A-49D6-823F-573B0EE6E343}"/>
                  </a:ext>
                </a:extLst>
              </p:cNvPr>
              <p:cNvSpPr>
                <a:spLocks/>
              </p:cNvSpPr>
              <p:nvPr/>
            </p:nvSpPr>
            <p:spPr bwMode="auto">
              <a:xfrm>
                <a:off x="2849" y="3137"/>
                <a:ext cx="16" cy="14"/>
              </a:xfrm>
              <a:custGeom>
                <a:avLst/>
                <a:gdLst>
                  <a:gd name="T0" fmla="*/ 11 w 66"/>
                  <a:gd name="T1" fmla="*/ 13 h 57"/>
                  <a:gd name="T2" fmla="*/ 12 w 66"/>
                  <a:gd name="T3" fmla="*/ 12 h 57"/>
                  <a:gd name="T4" fmla="*/ 13 w 66"/>
                  <a:gd name="T5" fmla="*/ 11 h 57"/>
                  <a:gd name="T6" fmla="*/ 14 w 66"/>
                  <a:gd name="T7" fmla="*/ 10 h 57"/>
                  <a:gd name="T8" fmla="*/ 15 w 66"/>
                  <a:gd name="T9" fmla="*/ 9 h 57"/>
                  <a:gd name="T10" fmla="*/ 15 w 66"/>
                  <a:gd name="T11" fmla="*/ 8 h 57"/>
                  <a:gd name="T12" fmla="*/ 15 w 66"/>
                  <a:gd name="T13" fmla="*/ 7 h 57"/>
                  <a:gd name="T14" fmla="*/ 16 w 66"/>
                  <a:gd name="T15" fmla="*/ 6 h 57"/>
                  <a:gd name="T16" fmla="*/ 16 w 66"/>
                  <a:gd name="T17" fmla="*/ 5 h 57"/>
                  <a:gd name="T18" fmla="*/ 15 w 66"/>
                  <a:gd name="T19" fmla="*/ 3 h 57"/>
                  <a:gd name="T20" fmla="*/ 15 w 66"/>
                  <a:gd name="T21" fmla="*/ 2 h 57"/>
                  <a:gd name="T22" fmla="*/ 15 w 66"/>
                  <a:gd name="T23" fmla="*/ 1 h 57"/>
                  <a:gd name="T24" fmla="*/ 14 w 66"/>
                  <a:gd name="T25" fmla="*/ 1 h 57"/>
                  <a:gd name="T26" fmla="*/ 13 w 66"/>
                  <a:gd name="T27" fmla="*/ 1 h 57"/>
                  <a:gd name="T28" fmla="*/ 12 w 66"/>
                  <a:gd name="T29" fmla="*/ 0 h 57"/>
                  <a:gd name="T30" fmla="*/ 11 w 66"/>
                  <a:gd name="T31" fmla="*/ 0 h 57"/>
                  <a:gd name="T32" fmla="*/ 10 w 66"/>
                  <a:gd name="T33" fmla="*/ 0 h 57"/>
                  <a:gd name="T34" fmla="*/ 8 w 66"/>
                  <a:gd name="T35" fmla="*/ 0 h 57"/>
                  <a:gd name="T36" fmla="*/ 7 w 66"/>
                  <a:gd name="T37" fmla="*/ 0 h 57"/>
                  <a:gd name="T38" fmla="*/ 6 w 66"/>
                  <a:gd name="T39" fmla="*/ 1 h 57"/>
                  <a:gd name="T40" fmla="*/ 5 w 66"/>
                  <a:gd name="T41" fmla="*/ 1 h 57"/>
                  <a:gd name="T42" fmla="*/ 4 w 66"/>
                  <a:gd name="T43" fmla="*/ 2 h 57"/>
                  <a:gd name="T44" fmla="*/ 2 w 66"/>
                  <a:gd name="T45" fmla="*/ 3 h 57"/>
                  <a:gd name="T46" fmla="*/ 1 w 66"/>
                  <a:gd name="T47" fmla="*/ 4 h 57"/>
                  <a:gd name="T48" fmla="*/ 0 w 66"/>
                  <a:gd name="T49" fmla="*/ 5 h 57"/>
                  <a:gd name="T50" fmla="*/ 0 w 66"/>
                  <a:gd name="T51" fmla="*/ 6 h 57"/>
                  <a:gd name="T52" fmla="*/ 0 w 66"/>
                  <a:gd name="T53" fmla="*/ 7 h 57"/>
                  <a:gd name="T54" fmla="*/ 0 w 66"/>
                  <a:gd name="T55" fmla="*/ 8 h 57"/>
                  <a:gd name="T56" fmla="*/ 0 w 66"/>
                  <a:gd name="T57" fmla="*/ 9 h 57"/>
                  <a:gd name="T58" fmla="*/ 0 w 66"/>
                  <a:gd name="T59" fmla="*/ 10 h 57"/>
                  <a:gd name="T60" fmla="*/ 0 w 66"/>
                  <a:gd name="T61" fmla="*/ 11 h 57"/>
                  <a:gd name="T62" fmla="*/ 1 w 66"/>
                  <a:gd name="T63" fmla="*/ 12 h 57"/>
                  <a:gd name="T64" fmla="*/ 2 w 66"/>
                  <a:gd name="T65" fmla="*/ 13 h 57"/>
                  <a:gd name="T66" fmla="*/ 3 w 66"/>
                  <a:gd name="T67" fmla="*/ 13 h 57"/>
                  <a:gd name="T68" fmla="*/ 4 w 66"/>
                  <a:gd name="T69" fmla="*/ 13 h 57"/>
                  <a:gd name="T70" fmla="*/ 5 w 66"/>
                  <a:gd name="T71" fmla="*/ 14 h 57"/>
                  <a:gd name="T72" fmla="*/ 6 w 66"/>
                  <a:gd name="T73" fmla="*/ 14 h 57"/>
                  <a:gd name="T74" fmla="*/ 8 w 66"/>
                  <a:gd name="T75" fmla="*/ 14 h 57"/>
                  <a:gd name="T76" fmla="*/ 8 w 66"/>
                  <a:gd name="T77" fmla="*/ 13 h 57"/>
                  <a:gd name="T78" fmla="*/ 10 w 66"/>
                  <a:gd name="T79" fmla="*/ 13 h 57"/>
                  <a:gd name="T80" fmla="*/ 11 w 66"/>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4" y="51"/>
                    </a:moveTo>
                    <a:lnTo>
                      <a:pt x="51" y="48"/>
                    </a:lnTo>
                    <a:lnTo>
                      <a:pt x="54" y="45"/>
                    </a:lnTo>
                    <a:lnTo>
                      <a:pt x="56" y="41"/>
                    </a:lnTo>
                    <a:lnTo>
                      <a:pt x="60" y="35"/>
                    </a:lnTo>
                    <a:lnTo>
                      <a:pt x="63" y="32"/>
                    </a:lnTo>
                    <a:lnTo>
                      <a:pt x="63" y="28"/>
                    </a:lnTo>
                    <a:lnTo>
                      <a:pt x="66" y="23"/>
                    </a:lnTo>
                    <a:lnTo>
                      <a:pt x="66" y="19"/>
                    </a:lnTo>
                    <a:lnTo>
                      <a:pt x="63" y="13"/>
                    </a:lnTo>
                    <a:lnTo>
                      <a:pt x="63" y="9"/>
                    </a:lnTo>
                    <a:lnTo>
                      <a:pt x="60" y="6"/>
                    </a:lnTo>
                    <a:lnTo>
                      <a:pt x="56" y="3"/>
                    </a:lnTo>
                    <a:lnTo>
                      <a:pt x="54" y="3"/>
                    </a:lnTo>
                    <a:lnTo>
                      <a:pt x="51" y="0"/>
                    </a:lnTo>
                    <a:lnTo>
                      <a:pt x="44" y="0"/>
                    </a:lnTo>
                    <a:lnTo>
                      <a:pt x="41" y="0"/>
                    </a:lnTo>
                    <a:lnTo>
                      <a:pt x="34" y="0"/>
                    </a:lnTo>
                    <a:lnTo>
                      <a:pt x="28" y="0"/>
                    </a:lnTo>
                    <a:lnTo>
                      <a:pt x="26" y="3"/>
                    </a:lnTo>
                    <a:lnTo>
                      <a:pt x="19" y="6"/>
                    </a:lnTo>
                    <a:lnTo>
                      <a:pt x="16" y="9"/>
                    </a:lnTo>
                    <a:lnTo>
                      <a:pt x="9" y="13"/>
                    </a:lnTo>
                    <a:lnTo>
                      <a:pt x="6" y="16"/>
                    </a:lnTo>
                    <a:lnTo>
                      <a:pt x="2" y="19"/>
                    </a:lnTo>
                    <a:lnTo>
                      <a:pt x="2" y="25"/>
                    </a:lnTo>
                    <a:lnTo>
                      <a:pt x="0" y="28"/>
                    </a:lnTo>
                    <a:lnTo>
                      <a:pt x="0" y="32"/>
                    </a:lnTo>
                    <a:lnTo>
                      <a:pt x="0" y="38"/>
                    </a:lnTo>
                    <a:lnTo>
                      <a:pt x="0" y="41"/>
                    </a:lnTo>
                    <a:lnTo>
                      <a:pt x="2" y="45"/>
                    </a:lnTo>
                    <a:lnTo>
                      <a:pt x="6" y="48"/>
                    </a:lnTo>
                    <a:lnTo>
                      <a:pt x="9" y="51"/>
                    </a:lnTo>
                    <a:lnTo>
                      <a:pt x="12" y="54"/>
                    </a:lnTo>
                    <a:lnTo>
                      <a:pt x="16" y="54"/>
                    </a:lnTo>
                    <a:lnTo>
                      <a:pt x="19" y="57"/>
                    </a:lnTo>
                    <a:lnTo>
                      <a:pt x="26" y="57"/>
                    </a:lnTo>
                    <a:lnTo>
                      <a:pt x="31" y="57"/>
                    </a:lnTo>
                    <a:lnTo>
                      <a:pt x="34" y="54"/>
                    </a:lnTo>
                    <a:lnTo>
                      <a:pt x="41"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63" name="Freeform 450">
                <a:extLst>
                  <a:ext uri="{FF2B5EF4-FFF2-40B4-BE49-F238E27FC236}">
                    <a16:creationId xmlns:a16="http://schemas.microsoft.com/office/drawing/2014/main" id="{DDD057B7-7EA5-4B5C-A702-3D5A7D0F945E}"/>
                  </a:ext>
                </a:extLst>
              </p:cNvPr>
              <p:cNvSpPr>
                <a:spLocks noEditPoints="1"/>
              </p:cNvSpPr>
              <p:nvPr/>
            </p:nvSpPr>
            <p:spPr bwMode="auto">
              <a:xfrm>
                <a:off x="2846" y="3134"/>
                <a:ext cx="22" cy="19"/>
              </a:xfrm>
              <a:custGeom>
                <a:avLst/>
                <a:gdLst>
                  <a:gd name="T0" fmla="*/ 17 w 86"/>
                  <a:gd name="T1" fmla="*/ 16 h 76"/>
                  <a:gd name="T2" fmla="*/ 15 w 86"/>
                  <a:gd name="T3" fmla="*/ 12 h 76"/>
                  <a:gd name="T4" fmla="*/ 18 w 86"/>
                  <a:gd name="T5" fmla="*/ 15 h 76"/>
                  <a:gd name="T6" fmla="*/ 18 w 86"/>
                  <a:gd name="T7" fmla="*/ 15 h 76"/>
                  <a:gd name="T8" fmla="*/ 19 w 86"/>
                  <a:gd name="T9" fmla="*/ 14 h 76"/>
                  <a:gd name="T10" fmla="*/ 16 w 86"/>
                  <a:gd name="T11" fmla="*/ 10 h 76"/>
                  <a:gd name="T12" fmla="*/ 17 w 86"/>
                  <a:gd name="T13" fmla="*/ 9 h 76"/>
                  <a:gd name="T14" fmla="*/ 20 w 86"/>
                  <a:gd name="T15" fmla="*/ 12 h 76"/>
                  <a:gd name="T16" fmla="*/ 21 w 86"/>
                  <a:gd name="T17" fmla="*/ 10 h 76"/>
                  <a:gd name="T18" fmla="*/ 16 w 86"/>
                  <a:gd name="T19" fmla="*/ 9 h 76"/>
                  <a:gd name="T20" fmla="*/ 22 w 86"/>
                  <a:gd name="T21" fmla="*/ 8 h 76"/>
                  <a:gd name="T22" fmla="*/ 17 w 86"/>
                  <a:gd name="T23" fmla="*/ 7 h 76"/>
                  <a:gd name="T24" fmla="*/ 22 w 86"/>
                  <a:gd name="T25" fmla="*/ 7 h 76"/>
                  <a:gd name="T26" fmla="*/ 22 w 86"/>
                  <a:gd name="T27" fmla="*/ 6 h 76"/>
                  <a:gd name="T28" fmla="*/ 16 w 86"/>
                  <a:gd name="T29" fmla="*/ 7 h 76"/>
                  <a:gd name="T30" fmla="*/ 20 w 86"/>
                  <a:gd name="T31" fmla="*/ 3 h 76"/>
                  <a:gd name="T32" fmla="*/ 16 w 86"/>
                  <a:gd name="T33" fmla="*/ 6 h 76"/>
                  <a:gd name="T34" fmla="*/ 19 w 86"/>
                  <a:gd name="T35" fmla="*/ 1 h 76"/>
                  <a:gd name="T36" fmla="*/ 17 w 86"/>
                  <a:gd name="T37" fmla="*/ 3 h 76"/>
                  <a:gd name="T38" fmla="*/ 17 w 86"/>
                  <a:gd name="T39" fmla="*/ 6 h 76"/>
                  <a:gd name="T40" fmla="*/ 15 w 86"/>
                  <a:gd name="T41" fmla="*/ 5 h 76"/>
                  <a:gd name="T42" fmla="*/ 16 w 86"/>
                  <a:gd name="T43" fmla="*/ 0 h 76"/>
                  <a:gd name="T44" fmla="*/ 14 w 86"/>
                  <a:gd name="T45" fmla="*/ 0 h 76"/>
                  <a:gd name="T46" fmla="*/ 14 w 86"/>
                  <a:gd name="T47" fmla="*/ 0 h 76"/>
                  <a:gd name="T48" fmla="*/ 13 w 86"/>
                  <a:gd name="T49" fmla="*/ 5 h 76"/>
                  <a:gd name="T50" fmla="*/ 8 w 86"/>
                  <a:gd name="T51" fmla="*/ 1 h 76"/>
                  <a:gd name="T52" fmla="*/ 11 w 86"/>
                  <a:gd name="T53" fmla="*/ 5 h 76"/>
                  <a:gd name="T54" fmla="*/ 10 w 86"/>
                  <a:gd name="T55" fmla="*/ 5 h 76"/>
                  <a:gd name="T56" fmla="*/ 8 w 86"/>
                  <a:gd name="T57" fmla="*/ 1 h 76"/>
                  <a:gd name="T58" fmla="*/ 6 w 86"/>
                  <a:gd name="T59" fmla="*/ 2 h 76"/>
                  <a:gd name="T60" fmla="*/ 8 w 86"/>
                  <a:gd name="T61" fmla="*/ 6 h 76"/>
                  <a:gd name="T62" fmla="*/ 6 w 86"/>
                  <a:gd name="T63" fmla="*/ 8 h 76"/>
                  <a:gd name="T64" fmla="*/ 4 w 86"/>
                  <a:gd name="T65" fmla="*/ 3 h 76"/>
                  <a:gd name="T66" fmla="*/ 3 w 86"/>
                  <a:gd name="T67" fmla="*/ 4 h 76"/>
                  <a:gd name="T68" fmla="*/ 6 w 86"/>
                  <a:gd name="T69" fmla="*/ 8 h 76"/>
                  <a:gd name="T70" fmla="*/ 1 w 86"/>
                  <a:gd name="T71" fmla="*/ 7 h 76"/>
                  <a:gd name="T72" fmla="*/ 6 w 86"/>
                  <a:gd name="T73" fmla="*/ 9 h 76"/>
                  <a:gd name="T74" fmla="*/ 5 w 86"/>
                  <a:gd name="T75" fmla="*/ 11 h 76"/>
                  <a:gd name="T76" fmla="*/ 2 w 86"/>
                  <a:gd name="T77" fmla="*/ 7 h 76"/>
                  <a:gd name="T78" fmla="*/ 0 w 86"/>
                  <a:gd name="T79" fmla="*/ 9 h 76"/>
                  <a:gd name="T80" fmla="*/ 5 w 86"/>
                  <a:gd name="T81" fmla="*/ 10 h 76"/>
                  <a:gd name="T82" fmla="*/ 5 w 86"/>
                  <a:gd name="T83" fmla="*/ 13 h 76"/>
                  <a:gd name="T84" fmla="*/ 0 w 86"/>
                  <a:gd name="T85" fmla="*/ 13 h 76"/>
                  <a:gd name="T86" fmla="*/ 1 w 86"/>
                  <a:gd name="T87" fmla="*/ 14 h 76"/>
                  <a:gd name="T88" fmla="*/ 2 w 86"/>
                  <a:gd name="T89" fmla="*/ 15 h 76"/>
                  <a:gd name="T90" fmla="*/ 6 w 86"/>
                  <a:gd name="T91" fmla="*/ 13 h 76"/>
                  <a:gd name="T92" fmla="*/ 7 w 86"/>
                  <a:gd name="T93" fmla="*/ 13 h 76"/>
                  <a:gd name="T94" fmla="*/ 3 w 86"/>
                  <a:gd name="T95" fmla="*/ 17 h 76"/>
                  <a:gd name="T96" fmla="*/ 3 w 86"/>
                  <a:gd name="T97" fmla="*/ 17 h 76"/>
                  <a:gd name="T98" fmla="*/ 6 w 86"/>
                  <a:gd name="T99" fmla="*/ 18 h 76"/>
                  <a:gd name="T100" fmla="*/ 7 w 86"/>
                  <a:gd name="T101" fmla="*/ 14 h 76"/>
                  <a:gd name="T102" fmla="*/ 9 w 86"/>
                  <a:gd name="T103" fmla="*/ 15 h 76"/>
                  <a:gd name="T104" fmla="*/ 6 w 86"/>
                  <a:gd name="T105" fmla="*/ 18 h 76"/>
                  <a:gd name="T106" fmla="*/ 7 w 86"/>
                  <a:gd name="T107" fmla="*/ 19 h 76"/>
                  <a:gd name="T108" fmla="*/ 9 w 86"/>
                  <a:gd name="T109" fmla="*/ 14 h 76"/>
                  <a:gd name="T110" fmla="*/ 9 w 86"/>
                  <a:gd name="T111" fmla="*/ 15 h 76"/>
                  <a:gd name="T112" fmla="*/ 10 w 86"/>
                  <a:gd name="T113" fmla="*/ 14 h 76"/>
                  <a:gd name="T114" fmla="*/ 13 w 86"/>
                  <a:gd name="T115" fmla="*/ 18 h 76"/>
                  <a:gd name="T116" fmla="*/ 13 w 86"/>
                  <a:gd name="T117" fmla="*/ 16 h 76"/>
                  <a:gd name="T118" fmla="*/ 11 w 86"/>
                  <a:gd name="T119" fmla="*/ 14 h 7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76"/>
                  <a:gd name="T182" fmla="*/ 86 w 86"/>
                  <a:gd name="T183" fmla="*/ 76 h 7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76">
                    <a:moveTo>
                      <a:pt x="50" y="52"/>
                    </a:moveTo>
                    <a:lnTo>
                      <a:pt x="57" y="48"/>
                    </a:lnTo>
                    <a:lnTo>
                      <a:pt x="64" y="65"/>
                    </a:lnTo>
                    <a:lnTo>
                      <a:pt x="59" y="68"/>
                    </a:lnTo>
                    <a:lnTo>
                      <a:pt x="50" y="52"/>
                    </a:lnTo>
                    <a:close/>
                    <a:moveTo>
                      <a:pt x="68" y="64"/>
                    </a:moveTo>
                    <a:lnTo>
                      <a:pt x="66" y="65"/>
                    </a:lnTo>
                    <a:lnTo>
                      <a:pt x="64" y="65"/>
                    </a:lnTo>
                    <a:lnTo>
                      <a:pt x="61" y="57"/>
                    </a:lnTo>
                    <a:lnTo>
                      <a:pt x="68" y="64"/>
                    </a:lnTo>
                    <a:close/>
                    <a:moveTo>
                      <a:pt x="54" y="50"/>
                    </a:moveTo>
                    <a:lnTo>
                      <a:pt x="57" y="47"/>
                    </a:lnTo>
                    <a:lnTo>
                      <a:pt x="71" y="60"/>
                    </a:lnTo>
                    <a:lnTo>
                      <a:pt x="68" y="64"/>
                    </a:lnTo>
                    <a:lnTo>
                      <a:pt x="54" y="50"/>
                    </a:lnTo>
                    <a:close/>
                    <a:moveTo>
                      <a:pt x="71" y="60"/>
                    </a:moveTo>
                    <a:lnTo>
                      <a:pt x="71" y="60"/>
                    </a:lnTo>
                    <a:lnTo>
                      <a:pt x="64" y="54"/>
                    </a:lnTo>
                    <a:lnTo>
                      <a:pt x="71" y="60"/>
                    </a:lnTo>
                    <a:close/>
                    <a:moveTo>
                      <a:pt x="57" y="47"/>
                    </a:moveTo>
                    <a:lnTo>
                      <a:pt x="60" y="44"/>
                    </a:lnTo>
                    <a:lnTo>
                      <a:pt x="74" y="57"/>
                    </a:lnTo>
                    <a:lnTo>
                      <a:pt x="71" y="60"/>
                    </a:lnTo>
                    <a:lnTo>
                      <a:pt x="57" y="47"/>
                    </a:lnTo>
                    <a:close/>
                    <a:moveTo>
                      <a:pt x="75" y="55"/>
                    </a:moveTo>
                    <a:lnTo>
                      <a:pt x="75" y="56"/>
                    </a:lnTo>
                    <a:lnTo>
                      <a:pt x="74" y="57"/>
                    </a:lnTo>
                    <a:lnTo>
                      <a:pt x="66" y="50"/>
                    </a:lnTo>
                    <a:lnTo>
                      <a:pt x="75" y="55"/>
                    </a:lnTo>
                    <a:close/>
                    <a:moveTo>
                      <a:pt x="59" y="46"/>
                    </a:moveTo>
                    <a:lnTo>
                      <a:pt x="62" y="39"/>
                    </a:lnTo>
                    <a:lnTo>
                      <a:pt x="79" y="48"/>
                    </a:lnTo>
                    <a:lnTo>
                      <a:pt x="75" y="55"/>
                    </a:lnTo>
                    <a:lnTo>
                      <a:pt x="59" y="46"/>
                    </a:lnTo>
                    <a:close/>
                    <a:moveTo>
                      <a:pt x="62" y="39"/>
                    </a:moveTo>
                    <a:lnTo>
                      <a:pt x="62" y="38"/>
                    </a:lnTo>
                    <a:lnTo>
                      <a:pt x="63" y="37"/>
                    </a:lnTo>
                    <a:lnTo>
                      <a:pt x="70" y="44"/>
                    </a:lnTo>
                    <a:lnTo>
                      <a:pt x="62" y="39"/>
                    </a:lnTo>
                    <a:close/>
                    <a:moveTo>
                      <a:pt x="63" y="37"/>
                    </a:moveTo>
                    <a:lnTo>
                      <a:pt x="66" y="34"/>
                    </a:lnTo>
                    <a:lnTo>
                      <a:pt x="80" y="47"/>
                    </a:lnTo>
                    <a:lnTo>
                      <a:pt x="76" y="50"/>
                    </a:lnTo>
                    <a:lnTo>
                      <a:pt x="63" y="37"/>
                    </a:lnTo>
                    <a:close/>
                    <a:moveTo>
                      <a:pt x="83" y="41"/>
                    </a:moveTo>
                    <a:lnTo>
                      <a:pt x="83" y="45"/>
                    </a:lnTo>
                    <a:lnTo>
                      <a:pt x="80" y="47"/>
                    </a:lnTo>
                    <a:lnTo>
                      <a:pt x="73" y="41"/>
                    </a:lnTo>
                    <a:lnTo>
                      <a:pt x="83" y="41"/>
                    </a:lnTo>
                    <a:close/>
                    <a:moveTo>
                      <a:pt x="64" y="41"/>
                    </a:moveTo>
                    <a:lnTo>
                      <a:pt x="64" y="37"/>
                    </a:lnTo>
                    <a:lnTo>
                      <a:pt x="83" y="37"/>
                    </a:lnTo>
                    <a:lnTo>
                      <a:pt x="83" y="41"/>
                    </a:lnTo>
                    <a:lnTo>
                      <a:pt x="64" y="41"/>
                    </a:lnTo>
                    <a:close/>
                    <a:moveTo>
                      <a:pt x="64" y="37"/>
                    </a:moveTo>
                    <a:lnTo>
                      <a:pt x="64" y="35"/>
                    </a:lnTo>
                    <a:lnTo>
                      <a:pt x="64" y="34"/>
                    </a:lnTo>
                    <a:lnTo>
                      <a:pt x="73" y="37"/>
                    </a:lnTo>
                    <a:lnTo>
                      <a:pt x="64" y="37"/>
                    </a:lnTo>
                    <a:close/>
                    <a:moveTo>
                      <a:pt x="64" y="34"/>
                    </a:moveTo>
                    <a:lnTo>
                      <a:pt x="68" y="27"/>
                    </a:lnTo>
                    <a:lnTo>
                      <a:pt x="85" y="35"/>
                    </a:lnTo>
                    <a:lnTo>
                      <a:pt x="82" y="42"/>
                    </a:lnTo>
                    <a:lnTo>
                      <a:pt x="64" y="34"/>
                    </a:lnTo>
                    <a:close/>
                    <a:moveTo>
                      <a:pt x="86" y="32"/>
                    </a:moveTo>
                    <a:lnTo>
                      <a:pt x="86" y="34"/>
                    </a:lnTo>
                    <a:lnTo>
                      <a:pt x="85" y="35"/>
                    </a:lnTo>
                    <a:lnTo>
                      <a:pt x="76" y="32"/>
                    </a:lnTo>
                    <a:lnTo>
                      <a:pt x="86" y="32"/>
                    </a:lnTo>
                    <a:close/>
                    <a:moveTo>
                      <a:pt x="66" y="32"/>
                    </a:moveTo>
                    <a:lnTo>
                      <a:pt x="66" y="28"/>
                    </a:lnTo>
                    <a:lnTo>
                      <a:pt x="86" y="28"/>
                    </a:lnTo>
                    <a:lnTo>
                      <a:pt x="86" y="32"/>
                    </a:lnTo>
                    <a:lnTo>
                      <a:pt x="66" y="32"/>
                    </a:lnTo>
                    <a:close/>
                    <a:moveTo>
                      <a:pt x="85" y="24"/>
                    </a:moveTo>
                    <a:lnTo>
                      <a:pt x="86" y="26"/>
                    </a:lnTo>
                    <a:lnTo>
                      <a:pt x="86" y="28"/>
                    </a:lnTo>
                    <a:lnTo>
                      <a:pt x="76" y="28"/>
                    </a:lnTo>
                    <a:lnTo>
                      <a:pt x="85" y="24"/>
                    </a:lnTo>
                    <a:close/>
                    <a:moveTo>
                      <a:pt x="68" y="33"/>
                    </a:moveTo>
                    <a:lnTo>
                      <a:pt x="64" y="26"/>
                    </a:lnTo>
                    <a:lnTo>
                      <a:pt x="82" y="17"/>
                    </a:lnTo>
                    <a:lnTo>
                      <a:pt x="85" y="24"/>
                    </a:lnTo>
                    <a:lnTo>
                      <a:pt x="68" y="33"/>
                    </a:lnTo>
                    <a:close/>
                    <a:moveTo>
                      <a:pt x="64" y="26"/>
                    </a:moveTo>
                    <a:lnTo>
                      <a:pt x="64" y="24"/>
                    </a:lnTo>
                    <a:lnTo>
                      <a:pt x="64" y="22"/>
                    </a:lnTo>
                    <a:lnTo>
                      <a:pt x="73" y="22"/>
                    </a:lnTo>
                    <a:lnTo>
                      <a:pt x="64" y="26"/>
                    </a:lnTo>
                    <a:close/>
                    <a:moveTo>
                      <a:pt x="64" y="22"/>
                    </a:moveTo>
                    <a:lnTo>
                      <a:pt x="64" y="18"/>
                    </a:lnTo>
                    <a:lnTo>
                      <a:pt x="83" y="18"/>
                    </a:lnTo>
                    <a:lnTo>
                      <a:pt x="83" y="22"/>
                    </a:lnTo>
                    <a:lnTo>
                      <a:pt x="64" y="22"/>
                    </a:lnTo>
                    <a:close/>
                    <a:moveTo>
                      <a:pt x="80" y="12"/>
                    </a:moveTo>
                    <a:lnTo>
                      <a:pt x="83" y="14"/>
                    </a:lnTo>
                    <a:lnTo>
                      <a:pt x="83" y="18"/>
                    </a:lnTo>
                    <a:lnTo>
                      <a:pt x="73" y="18"/>
                    </a:lnTo>
                    <a:lnTo>
                      <a:pt x="80" y="12"/>
                    </a:lnTo>
                    <a:close/>
                    <a:moveTo>
                      <a:pt x="66" y="25"/>
                    </a:moveTo>
                    <a:lnTo>
                      <a:pt x="63" y="22"/>
                    </a:lnTo>
                    <a:lnTo>
                      <a:pt x="76" y="9"/>
                    </a:lnTo>
                    <a:lnTo>
                      <a:pt x="80" y="12"/>
                    </a:lnTo>
                    <a:lnTo>
                      <a:pt x="66" y="25"/>
                    </a:lnTo>
                    <a:close/>
                    <a:moveTo>
                      <a:pt x="63" y="22"/>
                    </a:moveTo>
                    <a:lnTo>
                      <a:pt x="60" y="18"/>
                    </a:lnTo>
                    <a:lnTo>
                      <a:pt x="74" y="5"/>
                    </a:lnTo>
                    <a:lnTo>
                      <a:pt x="76" y="9"/>
                    </a:lnTo>
                    <a:lnTo>
                      <a:pt x="63" y="22"/>
                    </a:lnTo>
                    <a:close/>
                    <a:moveTo>
                      <a:pt x="66" y="3"/>
                    </a:moveTo>
                    <a:lnTo>
                      <a:pt x="71" y="3"/>
                    </a:lnTo>
                    <a:lnTo>
                      <a:pt x="74" y="5"/>
                    </a:lnTo>
                    <a:lnTo>
                      <a:pt x="66" y="12"/>
                    </a:lnTo>
                    <a:lnTo>
                      <a:pt x="66" y="3"/>
                    </a:lnTo>
                    <a:close/>
                    <a:moveTo>
                      <a:pt x="66" y="22"/>
                    </a:moveTo>
                    <a:lnTo>
                      <a:pt x="64" y="22"/>
                    </a:lnTo>
                    <a:lnTo>
                      <a:pt x="64" y="3"/>
                    </a:lnTo>
                    <a:lnTo>
                      <a:pt x="66" y="3"/>
                    </a:lnTo>
                    <a:lnTo>
                      <a:pt x="66" y="22"/>
                    </a:lnTo>
                    <a:close/>
                    <a:moveTo>
                      <a:pt x="64" y="22"/>
                    </a:moveTo>
                    <a:lnTo>
                      <a:pt x="60" y="22"/>
                    </a:lnTo>
                    <a:lnTo>
                      <a:pt x="57" y="18"/>
                    </a:lnTo>
                    <a:lnTo>
                      <a:pt x="64" y="12"/>
                    </a:lnTo>
                    <a:lnTo>
                      <a:pt x="64" y="22"/>
                    </a:lnTo>
                    <a:close/>
                    <a:moveTo>
                      <a:pt x="57" y="18"/>
                    </a:moveTo>
                    <a:lnTo>
                      <a:pt x="54" y="16"/>
                    </a:lnTo>
                    <a:lnTo>
                      <a:pt x="68" y="2"/>
                    </a:lnTo>
                    <a:lnTo>
                      <a:pt x="71" y="5"/>
                    </a:lnTo>
                    <a:lnTo>
                      <a:pt x="57" y="18"/>
                    </a:lnTo>
                    <a:close/>
                    <a:moveTo>
                      <a:pt x="61" y="0"/>
                    </a:moveTo>
                    <a:lnTo>
                      <a:pt x="64" y="0"/>
                    </a:lnTo>
                    <a:lnTo>
                      <a:pt x="68" y="2"/>
                    </a:lnTo>
                    <a:lnTo>
                      <a:pt x="61" y="9"/>
                    </a:lnTo>
                    <a:lnTo>
                      <a:pt x="61" y="0"/>
                    </a:lnTo>
                    <a:close/>
                    <a:moveTo>
                      <a:pt x="61" y="18"/>
                    </a:moveTo>
                    <a:lnTo>
                      <a:pt x="54" y="18"/>
                    </a:lnTo>
                    <a:lnTo>
                      <a:pt x="54" y="0"/>
                    </a:lnTo>
                    <a:lnTo>
                      <a:pt x="61" y="0"/>
                    </a:lnTo>
                    <a:lnTo>
                      <a:pt x="61" y="18"/>
                    </a:lnTo>
                    <a:close/>
                    <a:moveTo>
                      <a:pt x="54" y="18"/>
                    </a:moveTo>
                    <a:lnTo>
                      <a:pt x="51" y="18"/>
                    </a:lnTo>
                    <a:lnTo>
                      <a:pt x="51" y="0"/>
                    </a:lnTo>
                    <a:lnTo>
                      <a:pt x="54" y="0"/>
                    </a:lnTo>
                    <a:lnTo>
                      <a:pt x="54" y="18"/>
                    </a:lnTo>
                    <a:close/>
                    <a:moveTo>
                      <a:pt x="51" y="18"/>
                    </a:moveTo>
                    <a:lnTo>
                      <a:pt x="44" y="18"/>
                    </a:lnTo>
                    <a:lnTo>
                      <a:pt x="44" y="0"/>
                    </a:lnTo>
                    <a:lnTo>
                      <a:pt x="51" y="0"/>
                    </a:lnTo>
                    <a:lnTo>
                      <a:pt x="51" y="18"/>
                    </a:lnTo>
                    <a:close/>
                    <a:moveTo>
                      <a:pt x="44" y="18"/>
                    </a:moveTo>
                    <a:lnTo>
                      <a:pt x="38" y="18"/>
                    </a:lnTo>
                    <a:lnTo>
                      <a:pt x="38" y="0"/>
                    </a:lnTo>
                    <a:lnTo>
                      <a:pt x="44" y="0"/>
                    </a:lnTo>
                    <a:lnTo>
                      <a:pt x="44" y="18"/>
                    </a:lnTo>
                    <a:close/>
                    <a:moveTo>
                      <a:pt x="31" y="2"/>
                    </a:moveTo>
                    <a:lnTo>
                      <a:pt x="34" y="0"/>
                    </a:lnTo>
                    <a:lnTo>
                      <a:pt x="38" y="0"/>
                    </a:lnTo>
                    <a:lnTo>
                      <a:pt x="38" y="9"/>
                    </a:lnTo>
                    <a:lnTo>
                      <a:pt x="31" y="2"/>
                    </a:lnTo>
                    <a:close/>
                    <a:moveTo>
                      <a:pt x="45" y="15"/>
                    </a:moveTo>
                    <a:lnTo>
                      <a:pt x="42" y="18"/>
                    </a:lnTo>
                    <a:lnTo>
                      <a:pt x="28" y="5"/>
                    </a:lnTo>
                    <a:lnTo>
                      <a:pt x="31" y="2"/>
                    </a:lnTo>
                    <a:lnTo>
                      <a:pt x="45" y="15"/>
                    </a:lnTo>
                    <a:close/>
                    <a:moveTo>
                      <a:pt x="42" y="18"/>
                    </a:moveTo>
                    <a:lnTo>
                      <a:pt x="41" y="20"/>
                    </a:lnTo>
                    <a:lnTo>
                      <a:pt x="39" y="21"/>
                    </a:lnTo>
                    <a:lnTo>
                      <a:pt x="36" y="12"/>
                    </a:lnTo>
                    <a:lnTo>
                      <a:pt x="42" y="18"/>
                    </a:lnTo>
                    <a:close/>
                    <a:moveTo>
                      <a:pt x="39" y="21"/>
                    </a:moveTo>
                    <a:lnTo>
                      <a:pt x="33" y="24"/>
                    </a:lnTo>
                    <a:lnTo>
                      <a:pt x="25" y="6"/>
                    </a:lnTo>
                    <a:lnTo>
                      <a:pt x="31" y="4"/>
                    </a:lnTo>
                    <a:lnTo>
                      <a:pt x="39" y="21"/>
                    </a:lnTo>
                    <a:close/>
                    <a:moveTo>
                      <a:pt x="22" y="9"/>
                    </a:moveTo>
                    <a:lnTo>
                      <a:pt x="23" y="7"/>
                    </a:lnTo>
                    <a:lnTo>
                      <a:pt x="25" y="6"/>
                    </a:lnTo>
                    <a:lnTo>
                      <a:pt x="29" y="15"/>
                    </a:lnTo>
                    <a:lnTo>
                      <a:pt x="22" y="9"/>
                    </a:lnTo>
                    <a:close/>
                    <a:moveTo>
                      <a:pt x="36" y="22"/>
                    </a:moveTo>
                    <a:lnTo>
                      <a:pt x="32" y="25"/>
                    </a:lnTo>
                    <a:lnTo>
                      <a:pt x="19" y="12"/>
                    </a:lnTo>
                    <a:lnTo>
                      <a:pt x="22" y="9"/>
                    </a:lnTo>
                    <a:lnTo>
                      <a:pt x="36" y="22"/>
                    </a:lnTo>
                    <a:close/>
                    <a:moveTo>
                      <a:pt x="32" y="25"/>
                    </a:moveTo>
                    <a:lnTo>
                      <a:pt x="31" y="26"/>
                    </a:lnTo>
                    <a:lnTo>
                      <a:pt x="30" y="27"/>
                    </a:lnTo>
                    <a:lnTo>
                      <a:pt x="26" y="18"/>
                    </a:lnTo>
                    <a:lnTo>
                      <a:pt x="32" y="25"/>
                    </a:lnTo>
                    <a:close/>
                    <a:moveTo>
                      <a:pt x="30" y="27"/>
                    </a:moveTo>
                    <a:lnTo>
                      <a:pt x="23" y="31"/>
                    </a:lnTo>
                    <a:lnTo>
                      <a:pt x="15" y="13"/>
                    </a:lnTo>
                    <a:lnTo>
                      <a:pt x="21" y="10"/>
                    </a:lnTo>
                    <a:lnTo>
                      <a:pt x="30" y="27"/>
                    </a:lnTo>
                    <a:close/>
                    <a:moveTo>
                      <a:pt x="12" y="15"/>
                    </a:moveTo>
                    <a:lnTo>
                      <a:pt x="14" y="14"/>
                    </a:lnTo>
                    <a:lnTo>
                      <a:pt x="15" y="13"/>
                    </a:lnTo>
                    <a:lnTo>
                      <a:pt x="19" y="22"/>
                    </a:lnTo>
                    <a:lnTo>
                      <a:pt x="12" y="15"/>
                    </a:lnTo>
                    <a:close/>
                    <a:moveTo>
                      <a:pt x="26" y="28"/>
                    </a:moveTo>
                    <a:lnTo>
                      <a:pt x="22" y="32"/>
                    </a:lnTo>
                    <a:lnTo>
                      <a:pt x="9" y="18"/>
                    </a:lnTo>
                    <a:lnTo>
                      <a:pt x="12" y="15"/>
                    </a:lnTo>
                    <a:lnTo>
                      <a:pt x="26" y="28"/>
                    </a:lnTo>
                    <a:close/>
                    <a:moveTo>
                      <a:pt x="22" y="32"/>
                    </a:moveTo>
                    <a:lnTo>
                      <a:pt x="32" y="22"/>
                    </a:lnTo>
                    <a:lnTo>
                      <a:pt x="22" y="32"/>
                    </a:lnTo>
                    <a:lnTo>
                      <a:pt x="16" y="25"/>
                    </a:lnTo>
                    <a:lnTo>
                      <a:pt x="22" y="32"/>
                    </a:lnTo>
                    <a:close/>
                    <a:moveTo>
                      <a:pt x="22" y="32"/>
                    </a:moveTo>
                    <a:lnTo>
                      <a:pt x="19" y="35"/>
                    </a:lnTo>
                    <a:lnTo>
                      <a:pt x="6" y="22"/>
                    </a:lnTo>
                    <a:lnTo>
                      <a:pt x="9" y="18"/>
                    </a:lnTo>
                    <a:lnTo>
                      <a:pt x="22" y="32"/>
                    </a:lnTo>
                    <a:close/>
                    <a:moveTo>
                      <a:pt x="4" y="28"/>
                    </a:moveTo>
                    <a:lnTo>
                      <a:pt x="4" y="24"/>
                    </a:lnTo>
                    <a:lnTo>
                      <a:pt x="6" y="22"/>
                    </a:lnTo>
                    <a:lnTo>
                      <a:pt x="12" y="28"/>
                    </a:lnTo>
                    <a:lnTo>
                      <a:pt x="4" y="28"/>
                    </a:lnTo>
                    <a:close/>
                    <a:moveTo>
                      <a:pt x="22" y="28"/>
                    </a:moveTo>
                    <a:lnTo>
                      <a:pt x="22" y="34"/>
                    </a:lnTo>
                    <a:lnTo>
                      <a:pt x="4" y="34"/>
                    </a:lnTo>
                    <a:lnTo>
                      <a:pt x="4" y="28"/>
                    </a:lnTo>
                    <a:lnTo>
                      <a:pt x="22" y="28"/>
                    </a:lnTo>
                    <a:close/>
                    <a:moveTo>
                      <a:pt x="22" y="34"/>
                    </a:moveTo>
                    <a:lnTo>
                      <a:pt x="22" y="38"/>
                    </a:lnTo>
                    <a:lnTo>
                      <a:pt x="19" y="42"/>
                    </a:lnTo>
                    <a:lnTo>
                      <a:pt x="12" y="34"/>
                    </a:lnTo>
                    <a:lnTo>
                      <a:pt x="22" y="34"/>
                    </a:lnTo>
                    <a:close/>
                    <a:moveTo>
                      <a:pt x="19" y="42"/>
                    </a:moveTo>
                    <a:lnTo>
                      <a:pt x="17" y="44"/>
                    </a:lnTo>
                    <a:lnTo>
                      <a:pt x="2" y="31"/>
                    </a:lnTo>
                    <a:lnTo>
                      <a:pt x="6" y="27"/>
                    </a:lnTo>
                    <a:lnTo>
                      <a:pt x="19" y="42"/>
                    </a:lnTo>
                    <a:close/>
                    <a:moveTo>
                      <a:pt x="0" y="37"/>
                    </a:moveTo>
                    <a:lnTo>
                      <a:pt x="0" y="34"/>
                    </a:lnTo>
                    <a:lnTo>
                      <a:pt x="2" y="31"/>
                    </a:lnTo>
                    <a:lnTo>
                      <a:pt x="10" y="37"/>
                    </a:lnTo>
                    <a:lnTo>
                      <a:pt x="0" y="37"/>
                    </a:lnTo>
                    <a:close/>
                    <a:moveTo>
                      <a:pt x="19" y="37"/>
                    </a:moveTo>
                    <a:lnTo>
                      <a:pt x="19" y="41"/>
                    </a:lnTo>
                    <a:lnTo>
                      <a:pt x="0" y="41"/>
                    </a:lnTo>
                    <a:lnTo>
                      <a:pt x="0" y="37"/>
                    </a:lnTo>
                    <a:lnTo>
                      <a:pt x="19" y="37"/>
                    </a:lnTo>
                    <a:close/>
                    <a:moveTo>
                      <a:pt x="19" y="41"/>
                    </a:moveTo>
                    <a:lnTo>
                      <a:pt x="19" y="47"/>
                    </a:lnTo>
                    <a:lnTo>
                      <a:pt x="0" y="47"/>
                    </a:lnTo>
                    <a:lnTo>
                      <a:pt x="0" y="41"/>
                    </a:lnTo>
                    <a:lnTo>
                      <a:pt x="19" y="41"/>
                    </a:lnTo>
                    <a:close/>
                    <a:moveTo>
                      <a:pt x="19" y="47"/>
                    </a:moveTo>
                    <a:lnTo>
                      <a:pt x="19" y="50"/>
                    </a:lnTo>
                    <a:lnTo>
                      <a:pt x="0" y="50"/>
                    </a:lnTo>
                    <a:lnTo>
                      <a:pt x="0" y="47"/>
                    </a:lnTo>
                    <a:lnTo>
                      <a:pt x="19" y="47"/>
                    </a:lnTo>
                    <a:close/>
                    <a:moveTo>
                      <a:pt x="2" y="57"/>
                    </a:moveTo>
                    <a:lnTo>
                      <a:pt x="0" y="54"/>
                    </a:lnTo>
                    <a:lnTo>
                      <a:pt x="0" y="50"/>
                    </a:lnTo>
                    <a:lnTo>
                      <a:pt x="10" y="50"/>
                    </a:lnTo>
                    <a:lnTo>
                      <a:pt x="2" y="57"/>
                    </a:lnTo>
                    <a:close/>
                    <a:moveTo>
                      <a:pt x="17" y="44"/>
                    </a:moveTo>
                    <a:lnTo>
                      <a:pt x="19" y="47"/>
                    </a:lnTo>
                    <a:lnTo>
                      <a:pt x="6" y="60"/>
                    </a:lnTo>
                    <a:lnTo>
                      <a:pt x="2" y="57"/>
                    </a:lnTo>
                    <a:lnTo>
                      <a:pt x="17" y="44"/>
                    </a:lnTo>
                    <a:close/>
                    <a:moveTo>
                      <a:pt x="6" y="60"/>
                    </a:moveTo>
                    <a:lnTo>
                      <a:pt x="6" y="60"/>
                    </a:lnTo>
                    <a:lnTo>
                      <a:pt x="12" y="54"/>
                    </a:lnTo>
                    <a:lnTo>
                      <a:pt x="6" y="60"/>
                    </a:lnTo>
                    <a:close/>
                    <a:moveTo>
                      <a:pt x="19" y="47"/>
                    </a:moveTo>
                    <a:lnTo>
                      <a:pt x="22" y="50"/>
                    </a:lnTo>
                    <a:lnTo>
                      <a:pt x="9" y="64"/>
                    </a:lnTo>
                    <a:lnTo>
                      <a:pt x="6" y="60"/>
                    </a:lnTo>
                    <a:lnTo>
                      <a:pt x="19" y="47"/>
                    </a:lnTo>
                    <a:close/>
                    <a:moveTo>
                      <a:pt x="22" y="50"/>
                    </a:moveTo>
                    <a:lnTo>
                      <a:pt x="32" y="59"/>
                    </a:lnTo>
                    <a:lnTo>
                      <a:pt x="22" y="50"/>
                    </a:lnTo>
                    <a:lnTo>
                      <a:pt x="16" y="57"/>
                    </a:lnTo>
                    <a:lnTo>
                      <a:pt x="22" y="50"/>
                    </a:lnTo>
                    <a:close/>
                    <a:moveTo>
                      <a:pt x="22" y="50"/>
                    </a:moveTo>
                    <a:lnTo>
                      <a:pt x="26" y="53"/>
                    </a:lnTo>
                    <a:lnTo>
                      <a:pt x="12" y="67"/>
                    </a:lnTo>
                    <a:lnTo>
                      <a:pt x="9" y="64"/>
                    </a:lnTo>
                    <a:lnTo>
                      <a:pt x="22" y="50"/>
                    </a:lnTo>
                    <a:close/>
                    <a:moveTo>
                      <a:pt x="12" y="67"/>
                    </a:moveTo>
                    <a:lnTo>
                      <a:pt x="2" y="57"/>
                    </a:lnTo>
                    <a:lnTo>
                      <a:pt x="12" y="67"/>
                    </a:lnTo>
                    <a:lnTo>
                      <a:pt x="19" y="60"/>
                    </a:lnTo>
                    <a:lnTo>
                      <a:pt x="12" y="67"/>
                    </a:lnTo>
                    <a:close/>
                    <a:moveTo>
                      <a:pt x="26" y="53"/>
                    </a:moveTo>
                    <a:lnTo>
                      <a:pt x="29" y="56"/>
                    </a:lnTo>
                    <a:lnTo>
                      <a:pt x="16" y="70"/>
                    </a:lnTo>
                    <a:lnTo>
                      <a:pt x="12" y="67"/>
                    </a:lnTo>
                    <a:lnTo>
                      <a:pt x="26" y="53"/>
                    </a:lnTo>
                    <a:close/>
                    <a:moveTo>
                      <a:pt x="22" y="73"/>
                    </a:moveTo>
                    <a:lnTo>
                      <a:pt x="19" y="73"/>
                    </a:lnTo>
                    <a:lnTo>
                      <a:pt x="16" y="70"/>
                    </a:lnTo>
                    <a:lnTo>
                      <a:pt x="22" y="63"/>
                    </a:lnTo>
                    <a:lnTo>
                      <a:pt x="22" y="73"/>
                    </a:lnTo>
                    <a:close/>
                    <a:moveTo>
                      <a:pt x="22" y="54"/>
                    </a:moveTo>
                    <a:lnTo>
                      <a:pt x="26" y="54"/>
                    </a:lnTo>
                    <a:lnTo>
                      <a:pt x="26" y="73"/>
                    </a:lnTo>
                    <a:lnTo>
                      <a:pt x="22" y="73"/>
                    </a:lnTo>
                    <a:lnTo>
                      <a:pt x="22" y="54"/>
                    </a:lnTo>
                    <a:close/>
                    <a:moveTo>
                      <a:pt x="26" y="54"/>
                    </a:moveTo>
                    <a:lnTo>
                      <a:pt x="29" y="54"/>
                    </a:lnTo>
                    <a:lnTo>
                      <a:pt x="32" y="56"/>
                    </a:lnTo>
                    <a:lnTo>
                      <a:pt x="26" y="63"/>
                    </a:lnTo>
                    <a:lnTo>
                      <a:pt x="26" y="54"/>
                    </a:lnTo>
                    <a:close/>
                    <a:moveTo>
                      <a:pt x="32" y="56"/>
                    </a:moveTo>
                    <a:lnTo>
                      <a:pt x="36" y="59"/>
                    </a:lnTo>
                    <a:lnTo>
                      <a:pt x="22" y="73"/>
                    </a:lnTo>
                    <a:lnTo>
                      <a:pt x="19" y="69"/>
                    </a:lnTo>
                    <a:lnTo>
                      <a:pt x="32" y="56"/>
                    </a:lnTo>
                    <a:close/>
                    <a:moveTo>
                      <a:pt x="29" y="76"/>
                    </a:moveTo>
                    <a:lnTo>
                      <a:pt x="25" y="76"/>
                    </a:lnTo>
                    <a:lnTo>
                      <a:pt x="22" y="73"/>
                    </a:lnTo>
                    <a:lnTo>
                      <a:pt x="29" y="66"/>
                    </a:lnTo>
                    <a:lnTo>
                      <a:pt x="29" y="76"/>
                    </a:lnTo>
                    <a:close/>
                    <a:moveTo>
                      <a:pt x="29" y="57"/>
                    </a:moveTo>
                    <a:lnTo>
                      <a:pt x="36" y="57"/>
                    </a:lnTo>
                    <a:lnTo>
                      <a:pt x="36" y="76"/>
                    </a:lnTo>
                    <a:lnTo>
                      <a:pt x="29" y="76"/>
                    </a:lnTo>
                    <a:lnTo>
                      <a:pt x="29" y="57"/>
                    </a:lnTo>
                    <a:close/>
                    <a:moveTo>
                      <a:pt x="36" y="57"/>
                    </a:moveTo>
                    <a:lnTo>
                      <a:pt x="41" y="57"/>
                    </a:lnTo>
                    <a:lnTo>
                      <a:pt x="41" y="76"/>
                    </a:lnTo>
                    <a:lnTo>
                      <a:pt x="36" y="76"/>
                    </a:lnTo>
                    <a:lnTo>
                      <a:pt x="36" y="57"/>
                    </a:lnTo>
                    <a:close/>
                    <a:moveTo>
                      <a:pt x="48" y="73"/>
                    </a:moveTo>
                    <a:lnTo>
                      <a:pt x="45" y="76"/>
                    </a:lnTo>
                    <a:lnTo>
                      <a:pt x="41" y="76"/>
                    </a:lnTo>
                    <a:lnTo>
                      <a:pt x="41" y="66"/>
                    </a:lnTo>
                    <a:lnTo>
                      <a:pt x="48" y="73"/>
                    </a:lnTo>
                    <a:close/>
                    <a:moveTo>
                      <a:pt x="34" y="59"/>
                    </a:moveTo>
                    <a:lnTo>
                      <a:pt x="38" y="56"/>
                    </a:lnTo>
                    <a:lnTo>
                      <a:pt x="51" y="70"/>
                    </a:lnTo>
                    <a:lnTo>
                      <a:pt x="48" y="73"/>
                    </a:lnTo>
                    <a:lnTo>
                      <a:pt x="34" y="59"/>
                    </a:lnTo>
                    <a:close/>
                    <a:moveTo>
                      <a:pt x="38" y="56"/>
                    </a:moveTo>
                    <a:lnTo>
                      <a:pt x="41" y="54"/>
                    </a:lnTo>
                    <a:lnTo>
                      <a:pt x="44" y="54"/>
                    </a:lnTo>
                    <a:lnTo>
                      <a:pt x="44" y="63"/>
                    </a:lnTo>
                    <a:lnTo>
                      <a:pt x="38" y="56"/>
                    </a:lnTo>
                    <a:close/>
                    <a:moveTo>
                      <a:pt x="44" y="54"/>
                    </a:moveTo>
                    <a:lnTo>
                      <a:pt x="51" y="54"/>
                    </a:lnTo>
                    <a:lnTo>
                      <a:pt x="51" y="73"/>
                    </a:lnTo>
                    <a:lnTo>
                      <a:pt x="44" y="73"/>
                    </a:lnTo>
                    <a:lnTo>
                      <a:pt x="44" y="54"/>
                    </a:lnTo>
                    <a:close/>
                    <a:moveTo>
                      <a:pt x="58" y="70"/>
                    </a:moveTo>
                    <a:lnTo>
                      <a:pt x="55" y="73"/>
                    </a:lnTo>
                    <a:lnTo>
                      <a:pt x="51" y="73"/>
                    </a:lnTo>
                    <a:lnTo>
                      <a:pt x="51" y="63"/>
                    </a:lnTo>
                    <a:lnTo>
                      <a:pt x="58" y="70"/>
                    </a:lnTo>
                    <a:close/>
                    <a:moveTo>
                      <a:pt x="44" y="56"/>
                    </a:moveTo>
                    <a:lnTo>
                      <a:pt x="48" y="53"/>
                    </a:lnTo>
                    <a:lnTo>
                      <a:pt x="61" y="67"/>
                    </a:lnTo>
                    <a:lnTo>
                      <a:pt x="58" y="70"/>
                    </a:lnTo>
                    <a:lnTo>
                      <a:pt x="44"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64" name="Freeform 451">
                <a:extLst>
                  <a:ext uri="{FF2B5EF4-FFF2-40B4-BE49-F238E27FC236}">
                    <a16:creationId xmlns:a16="http://schemas.microsoft.com/office/drawing/2014/main" id="{FD39AC2D-8044-4824-A223-1B04EC76CF31}"/>
                  </a:ext>
                </a:extLst>
              </p:cNvPr>
              <p:cNvSpPr>
                <a:spLocks/>
              </p:cNvSpPr>
              <p:nvPr/>
            </p:nvSpPr>
            <p:spPr bwMode="auto">
              <a:xfrm>
                <a:off x="2896" y="3110"/>
                <a:ext cx="17" cy="16"/>
              </a:xfrm>
              <a:custGeom>
                <a:avLst/>
                <a:gdLst>
                  <a:gd name="T0" fmla="*/ 11 w 67"/>
                  <a:gd name="T1" fmla="*/ 14 h 60"/>
                  <a:gd name="T2" fmla="*/ 13 w 67"/>
                  <a:gd name="T3" fmla="*/ 14 h 60"/>
                  <a:gd name="T4" fmla="*/ 14 w 67"/>
                  <a:gd name="T5" fmla="*/ 13 h 60"/>
                  <a:gd name="T6" fmla="*/ 14 w 67"/>
                  <a:gd name="T7" fmla="*/ 11 h 60"/>
                  <a:gd name="T8" fmla="*/ 15 w 67"/>
                  <a:gd name="T9" fmla="*/ 10 h 60"/>
                  <a:gd name="T10" fmla="*/ 16 w 67"/>
                  <a:gd name="T11" fmla="*/ 9 h 60"/>
                  <a:gd name="T12" fmla="*/ 16 w 67"/>
                  <a:gd name="T13" fmla="*/ 7 h 60"/>
                  <a:gd name="T14" fmla="*/ 17 w 67"/>
                  <a:gd name="T15" fmla="*/ 7 h 60"/>
                  <a:gd name="T16" fmla="*/ 17 w 67"/>
                  <a:gd name="T17" fmla="*/ 6 h 60"/>
                  <a:gd name="T18" fmla="*/ 16 w 67"/>
                  <a:gd name="T19" fmla="*/ 4 h 60"/>
                  <a:gd name="T20" fmla="*/ 16 w 67"/>
                  <a:gd name="T21" fmla="*/ 3 h 60"/>
                  <a:gd name="T22" fmla="*/ 15 w 67"/>
                  <a:gd name="T23" fmla="*/ 3 h 60"/>
                  <a:gd name="T24" fmla="*/ 14 w 67"/>
                  <a:gd name="T25" fmla="*/ 2 h 60"/>
                  <a:gd name="T26" fmla="*/ 14 w 67"/>
                  <a:gd name="T27" fmla="*/ 1 h 60"/>
                  <a:gd name="T28" fmla="*/ 12 w 67"/>
                  <a:gd name="T29" fmla="*/ 1 h 60"/>
                  <a:gd name="T30" fmla="*/ 11 w 67"/>
                  <a:gd name="T31" fmla="*/ 0 h 60"/>
                  <a:gd name="T32" fmla="*/ 10 w 67"/>
                  <a:gd name="T33" fmla="*/ 0 h 60"/>
                  <a:gd name="T34" fmla="*/ 9 w 67"/>
                  <a:gd name="T35" fmla="*/ 1 h 60"/>
                  <a:gd name="T36" fmla="*/ 7 w 67"/>
                  <a:gd name="T37" fmla="*/ 1 h 60"/>
                  <a:gd name="T38" fmla="*/ 7 w 67"/>
                  <a:gd name="T39" fmla="*/ 1 h 60"/>
                  <a:gd name="T40" fmla="*/ 5 w 67"/>
                  <a:gd name="T41" fmla="*/ 2 h 60"/>
                  <a:gd name="T42" fmla="*/ 3 w 67"/>
                  <a:gd name="T43" fmla="*/ 3 h 60"/>
                  <a:gd name="T44" fmla="*/ 3 w 67"/>
                  <a:gd name="T45" fmla="*/ 3 h 60"/>
                  <a:gd name="T46" fmla="*/ 2 w 67"/>
                  <a:gd name="T47" fmla="*/ 5 h 60"/>
                  <a:gd name="T48" fmla="*/ 1 w 67"/>
                  <a:gd name="T49" fmla="*/ 6 h 60"/>
                  <a:gd name="T50" fmla="*/ 0 w 67"/>
                  <a:gd name="T51" fmla="*/ 7 h 60"/>
                  <a:gd name="T52" fmla="*/ 0 w 67"/>
                  <a:gd name="T53" fmla="*/ 9 h 60"/>
                  <a:gd name="T54" fmla="*/ 0 w 67"/>
                  <a:gd name="T55" fmla="*/ 9 h 60"/>
                  <a:gd name="T56" fmla="*/ 0 w 67"/>
                  <a:gd name="T57" fmla="*/ 10 h 60"/>
                  <a:gd name="T58" fmla="*/ 0 w 67"/>
                  <a:gd name="T59" fmla="*/ 12 h 60"/>
                  <a:gd name="T60" fmla="*/ 1 w 67"/>
                  <a:gd name="T61" fmla="*/ 13 h 60"/>
                  <a:gd name="T62" fmla="*/ 1 w 67"/>
                  <a:gd name="T63" fmla="*/ 14 h 60"/>
                  <a:gd name="T64" fmla="*/ 2 w 67"/>
                  <a:gd name="T65" fmla="*/ 14 h 60"/>
                  <a:gd name="T66" fmla="*/ 3 w 67"/>
                  <a:gd name="T67" fmla="*/ 15 h 60"/>
                  <a:gd name="T68" fmla="*/ 4 w 67"/>
                  <a:gd name="T69" fmla="*/ 15 h 60"/>
                  <a:gd name="T70" fmla="*/ 5 w 67"/>
                  <a:gd name="T71" fmla="*/ 15 h 60"/>
                  <a:gd name="T72" fmla="*/ 7 w 67"/>
                  <a:gd name="T73" fmla="*/ 16 h 60"/>
                  <a:gd name="T74" fmla="*/ 7 w 67"/>
                  <a:gd name="T75" fmla="*/ 15 h 60"/>
                  <a:gd name="T76" fmla="*/ 9 w 67"/>
                  <a:gd name="T77" fmla="*/ 15 h 60"/>
                  <a:gd name="T78" fmla="*/ 11 w 67"/>
                  <a:gd name="T79" fmla="*/ 14 h 60"/>
                  <a:gd name="T80" fmla="*/ 11 w 67"/>
                  <a:gd name="T81" fmla="*/ 14 h 6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60"/>
                  <a:gd name="T125" fmla="*/ 67 w 67"/>
                  <a:gd name="T126" fmla="*/ 60 h 6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60">
                    <a:moveTo>
                      <a:pt x="45" y="54"/>
                    </a:moveTo>
                    <a:lnTo>
                      <a:pt x="52" y="51"/>
                    </a:lnTo>
                    <a:lnTo>
                      <a:pt x="54" y="48"/>
                    </a:lnTo>
                    <a:lnTo>
                      <a:pt x="57" y="42"/>
                    </a:lnTo>
                    <a:lnTo>
                      <a:pt x="60" y="38"/>
                    </a:lnTo>
                    <a:lnTo>
                      <a:pt x="64" y="35"/>
                    </a:lnTo>
                    <a:lnTo>
                      <a:pt x="64" y="28"/>
                    </a:lnTo>
                    <a:lnTo>
                      <a:pt x="67" y="25"/>
                    </a:lnTo>
                    <a:lnTo>
                      <a:pt x="67" y="22"/>
                    </a:lnTo>
                    <a:lnTo>
                      <a:pt x="64" y="16"/>
                    </a:lnTo>
                    <a:lnTo>
                      <a:pt x="64" y="13"/>
                    </a:lnTo>
                    <a:lnTo>
                      <a:pt x="60" y="10"/>
                    </a:lnTo>
                    <a:lnTo>
                      <a:pt x="57" y="6"/>
                    </a:lnTo>
                    <a:lnTo>
                      <a:pt x="54" y="3"/>
                    </a:lnTo>
                    <a:lnTo>
                      <a:pt x="48" y="3"/>
                    </a:lnTo>
                    <a:lnTo>
                      <a:pt x="45" y="0"/>
                    </a:lnTo>
                    <a:lnTo>
                      <a:pt x="38" y="0"/>
                    </a:lnTo>
                    <a:lnTo>
                      <a:pt x="35" y="3"/>
                    </a:lnTo>
                    <a:lnTo>
                      <a:pt x="28" y="3"/>
                    </a:lnTo>
                    <a:lnTo>
                      <a:pt x="26" y="3"/>
                    </a:lnTo>
                    <a:lnTo>
                      <a:pt x="20" y="6"/>
                    </a:lnTo>
                    <a:lnTo>
                      <a:pt x="13" y="10"/>
                    </a:lnTo>
                    <a:lnTo>
                      <a:pt x="10" y="13"/>
                    </a:lnTo>
                    <a:lnTo>
                      <a:pt x="6" y="20"/>
                    </a:lnTo>
                    <a:lnTo>
                      <a:pt x="3" y="22"/>
                    </a:lnTo>
                    <a:lnTo>
                      <a:pt x="0" y="25"/>
                    </a:lnTo>
                    <a:lnTo>
                      <a:pt x="0" y="32"/>
                    </a:lnTo>
                    <a:lnTo>
                      <a:pt x="0" y="35"/>
                    </a:lnTo>
                    <a:lnTo>
                      <a:pt x="0" y="38"/>
                    </a:lnTo>
                    <a:lnTo>
                      <a:pt x="0" y="45"/>
                    </a:lnTo>
                    <a:lnTo>
                      <a:pt x="3" y="48"/>
                    </a:lnTo>
                    <a:lnTo>
                      <a:pt x="3" y="51"/>
                    </a:lnTo>
                    <a:lnTo>
                      <a:pt x="6" y="54"/>
                    </a:lnTo>
                    <a:lnTo>
                      <a:pt x="13" y="57"/>
                    </a:lnTo>
                    <a:lnTo>
                      <a:pt x="16" y="57"/>
                    </a:lnTo>
                    <a:lnTo>
                      <a:pt x="20" y="57"/>
                    </a:lnTo>
                    <a:lnTo>
                      <a:pt x="26" y="60"/>
                    </a:lnTo>
                    <a:lnTo>
                      <a:pt x="28" y="57"/>
                    </a:lnTo>
                    <a:lnTo>
                      <a:pt x="35" y="57"/>
                    </a:lnTo>
                    <a:lnTo>
                      <a:pt x="42" y="54"/>
                    </a:lnTo>
                    <a:lnTo>
                      <a:pt x="45"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65" name="Freeform 452">
                <a:extLst>
                  <a:ext uri="{FF2B5EF4-FFF2-40B4-BE49-F238E27FC236}">
                    <a16:creationId xmlns:a16="http://schemas.microsoft.com/office/drawing/2014/main" id="{9B51D90D-2AED-4C2F-8425-CEAB444A9012}"/>
                  </a:ext>
                </a:extLst>
              </p:cNvPr>
              <p:cNvSpPr>
                <a:spLocks noEditPoints="1"/>
              </p:cNvSpPr>
              <p:nvPr/>
            </p:nvSpPr>
            <p:spPr bwMode="auto">
              <a:xfrm>
                <a:off x="2894" y="3108"/>
                <a:ext cx="22" cy="21"/>
              </a:xfrm>
              <a:custGeom>
                <a:avLst/>
                <a:gdLst>
                  <a:gd name="T0" fmla="*/ 17 w 86"/>
                  <a:gd name="T1" fmla="*/ 17 h 82"/>
                  <a:gd name="T2" fmla="*/ 14 w 86"/>
                  <a:gd name="T3" fmla="*/ 13 h 82"/>
                  <a:gd name="T4" fmla="*/ 18 w 86"/>
                  <a:gd name="T5" fmla="*/ 16 h 82"/>
                  <a:gd name="T6" fmla="*/ 18 w 86"/>
                  <a:gd name="T7" fmla="*/ 16 h 82"/>
                  <a:gd name="T8" fmla="*/ 15 w 86"/>
                  <a:gd name="T9" fmla="*/ 12 h 82"/>
                  <a:gd name="T10" fmla="*/ 19 w 86"/>
                  <a:gd name="T11" fmla="*/ 14 h 82"/>
                  <a:gd name="T12" fmla="*/ 17 w 86"/>
                  <a:gd name="T13" fmla="*/ 9 h 82"/>
                  <a:gd name="T14" fmla="*/ 20 w 86"/>
                  <a:gd name="T15" fmla="*/ 13 h 82"/>
                  <a:gd name="T16" fmla="*/ 21 w 86"/>
                  <a:gd name="T17" fmla="*/ 11 h 82"/>
                  <a:gd name="T18" fmla="*/ 16 w 86"/>
                  <a:gd name="T19" fmla="*/ 9 h 82"/>
                  <a:gd name="T20" fmla="*/ 22 w 86"/>
                  <a:gd name="T21" fmla="*/ 9 h 82"/>
                  <a:gd name="T22" fmla="*/ 17 w 86"/>
                  <a:gd name="T23" fmla="*/ 8 h 82"/>
                  <a:gd name="T24" fmla="*/ 22 w 86"/>
                  <a:gd name="T25" fmla="*/ 8 h 82"/>
                  <a:gd name="T26" fmla="*/ 22 w 86"/>
                  <a:gd name="T27" fmla="*/ 7 h 82"/>
                  <a:gd name="T28" fmla="*/ 16 w 86"/>
                  <a:gd name="T29" fmla="*/ 8 h 82"/>
                  <a:gd name="T30" fmla="*/ 20 w 86"/>
                  <a:gd name="T31" fmla="*/ 4 h 82"/>
                  <a:gd name="T32" fmla="*/ 16 w 86"/>
                  <a:gd name="T33" fmla="*/ 6 h 82"/>
                  <a:gd name="T34" fmla="*/ 19 w 86"/>
                  <a:gd name="T35" fmla="*/ 3 h 82"/>
                  <a:gd name="T36" fmla="*/ 19 w 86"/>
                  <a:gd name="T37" fmla="*/ 3 h 82"/>
                  <a:gd name="T38" fmla="*/ 15 w 86"/>
                  <a:gd name="T39" fmla="*/ 6 h 82"/>
                  <a:gd name="T40" fmla="*/ 16 w 86"/>
                  <a:gd name="T41" fmla="*/ 1 h 82"/>
                  <a:gd name="T42" fmla="*/ 15 w 86"/>
                  <a:gd name="T43" fmla="*/ 6 h 82"/>
                  <a:gd name="T44" fmla="*/ 13 w 86"/>
                  <a:gd name="T45" fmla="*/ 5 h 82"/>
                  <a:gd name="T46" fmla="*/ 16 w 86"/>
                  <a:gd name="T47" fmla="*/ 1 h 82"/>
                  <a:gd name="T48" fmla="*/ 14 w 86"/>
                  <a:gd name="T49" fmla="*/ 0 h 82"/>
                  <a:gd name="T50" fmla="*/ 10 w 86"/>
                  <a:gd name="T51" fmla="*/ 1 h 82"/>
                  <a:gd name="T52" fmla="*/ 13 w 86"/>
                  <a:gd name="T53" fmla="*/ 5 h 82"/>
                  <a:gd name="T54" fmla="*/ 11 w 86"/>
                  <a:gd name="T55" fmla="*/ 6 h 82"/>
                  <a:gd name="T56" fmla="*/ 11 w 86"/>
                  <a:gd name="T57" fmla="*/ 1 h 82"/>
                  <a:gd name="T58" fmla="*/ 9 w 86"/>
                  <a:gd name="T59" fmla="*/ 6 h 82"/>
                  <a:gd name="T60" fmla="*/ 10 w 86"/>
                  <a:gd name="T61" fmla="*/ 5 h 82"/>
                  <a:gd name="T62" fmla="*/ 7 w 86"/>
                  <a:gd name="T63" fmla="*/ 7 h 82"/>
                  <a:gd name="T64" fmla="*/ 5 w 86"/>
                  <a:gd name="T65" fmla="*/ 3 h 82"/>
                  <a:gd name="T66" fmla="*/ 4 w 86"/>
                  <a:gd name="T67" fmla="*/ 3 h 82"/>
                  <a:gd name="T68" fmla="*/ 3 w 86"/>
                  <a:gd name="T69" fmla="*/ 5 h 82"/>
                  <a:gd name="T70" fmla="*/ 6 w 86"/>
                  <a:gd name="T71" fmla="*/ 8 h 82"/>
                  <a:gd name="T72" fmla="*/ 5 w 86"/>
                  <a:gd name="T73" fmla="*/ 10 h 82"/>
                  <a:gd name="T74" fmla="*/ 1 w 86"/>
                  <a:gd name="T75" fmla="*/ 7 h 82"/>
                  <a:gd name="T76" fmla="*/ 2 w 86"/>
                  <a:gd name="T77" fmla="*/ 9 h 82"/>
                  <a:gd name="T78" fmla="*/ 5 w 86"/>
                  <a:gd name="T79" fmla="*/ 9 h 82"/>
                  <a:gd name="T80" fmla="*/ 5 w 86"/>
                  <a:gd name="T81" fmla="*/ 11 h 82"/>
                  <a:gd name="T82" fmla="*/ 5 w 86"/>
                  <a:gd name="T83" fmla="*/ 14 h 82"/>
                  <a:gd name="T84" fmla="*/ 0 w 86"/>
                  <a:gd name="T85" fmla="*/ 14 h 82"/>
                  <a:gd name="T86" fmla="*/ 1 w 86"/>
                  <a:gd name="T87" fmla="*/ 16 h 82"/>
                  <a:gd name="T88" fmla="*/ 5 w 86"/>
                  <a:gd name="T89" fmla="*/ 13 h 82"/>
                  <a:gd name="T90" fmla="*/ 2 w 86"/>
                  <a:gd name="T91" fmla="*/ 17 h 82"/>
                  <a:gd name="T92" fmla="*/ 6 w 86"/>
                  <a:gd name="T93" fmla="*/ 14 h 82"/>
                  <a:gd name="T94" fmla="*/ 2 w 86"/>
                  <a:gd name="T95" fmla="*/ 18 h 82"/>
                  <a:gd name="T96" fmla="*/ 3 w 86"/>
                  <a:gd name="T97" fmla="*/ 18 h 82"/>
                  <a:gd name="T98" fmla="*/ 6 w 86"/>
                  <a:gd name="T99" fmla="*/ 19 h 82"/>
                  <a:gd name="T100" fmla="*/ 6 w 86"/>
                  <a:gd name="T101" fmla="*/ 15 h 82"/>
                  <a:gd name="T102" fmla="*/ 8 w 86"/>
                  <a:gd name="T103" fmla="*/ 15 h 82"/>
                  <a:gd name="T104" fmla="*/ 8 w 86"/>
                  <a:gd name="T105" fmla="*/ 20 h 82"/>
                  <a:gd name="T106" fmla="*/ 9 w 86"/>
                  <a:gd name="T107" fmla="*/ 18 h 82"/>
                  <a:gd name="T108" fmla="*/ 7 w 86"/>
                  <a:gd name="T109" fmla="*/ 16 h 82"/>
                  <a:gd name="T110" fmla="*/ 9 w 86"/>
                  <a:gd name="T111" fmla="*/ 15 h 82"/>
                  <a:gd name="T112" fmla="*/ 12 w 86"/>
                  <a:gd name="T113" fmla="*/ 19 h 82"/>
                  <a:gd name="T114" fmla="*/ 14 w 86"/>
                  <a:gd name="T115" fmla="*/ 18 h 82"/>
                  <a:gd name="T116" fmla="*/ 13 w 86"/>
                  <a:gd name="T117" fmla="*/ 16 h 82"/>
                  <a:gd name="T118" fmla="*/ 13 w 86"/>
                  <a:gd name="T119" fmla="*/ 14 h 8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82"/>
                  <a:gd name="T182" fmla="*/ 86 w 86"/>
                  <a:gd name="T183" fmla="*/ 82 h 8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82">
                    <a:moveTo>
                      <a:pt x="50" y="55"/>
                    </a:moveTo>
                    <a:lnTo>
                      <a:pt x="56" y="52"/>
                    </a:lnTo>
                    <a:lnTo>
                      <a:pt x="64" y="68"/>
                    </a:lnTo>
                    <a:lnTo>
                      <a:pt x="58" y="72"/>
                    </a:lnTo>
                    <a:lnTo>
                      <a:pt x="50" y="55"/>
                    </a:lnTo>
                    <a:close/>
                    <a:moveTo>
                      <a:pt x="67" y="67"/>
                    </a:moveTo>
                    <a:lnTo>
                      <a:pt x="66" y="68"/>
                    </a:lnTo>
                    <a:lnTo>
                      <a:pt x="64" y="68"/>
                    </a:lnTo>
                    <a:lnTo>
                      <a:pt x="61" y="60"/>
                    </a:lnTo>
                    <a:lnTo>
                      <a:pt x="67" y="67"/>
                    </a:lnTo>
                    <a:close/>
                    <a:moveTo>
                      <a:pt x="54" y="53"/>
                    </a:moveTo>
                    <a:lnTo>
                      <a:pt x="56" y="50"/>
                    </a:lnTo>
                    <a:lnTo>
                      <a:pt x="71" y="64"/>
                    </a:lnTo>
                    <a:lnTo>
                      <a:pt x="67" y="67"/>
                    </a:lnTo>
                    <a:lnTo>
                      <a:pt x="54" y="53"/>
                    </a:lnTo>
                    <a:close/>
                    <a:moveTo>
                      <a:pt x="72" y="61"/>
                    </a:moveTo>
                    <a:lnTo>
                      <a:pt x="72" y="63"/>
                    </a:lnTo>
                    <a:lnTo>
                      <a:pt x="71" y="64"/>
                    </a:lnTo>
                    <a:lnTo>
                      <a:pt x="63" y="57"/>
                    </a:lnTo>
                    <a:lnTo>
                      <a:pt x="72" y="61"/>
                    </a:lnTo>
                    <a:close/>
                    <a:moveTo>
                      <a:pt x="55" y="53"/>
                    </a:moveTo>
                    <a:lnTo>
                      <a:pt x="58" y="46"/>
                    </a:lnTo>
                    <a:lnTo>
                      <a:pt x="75" y="55"/>
                    </a:lnTo>
                    <a:lnTo>
                      <a:pt x="72" y="61"/>
                    </a:lnTo>
                    <a:lnTo>
                      <a:pt x="55" y="53"/>
                    </a:lnTo>
                    <a:close/>
                    <a:moveTo>
                      <a:pt x="58" y="46"/>
                    </a:moveTo>
                    <a:lnTo>
                      <a:pt x="58" y="45"/>
                    </a:lnTo>
                    <a:lnTo>
                      <a:pt x="60" y="44"/>
                    </a:lnTo>
                    <a:lnTo>
                      <a:pt x="66" y="51"/>
                    </a:lnTo>
                    <a:lnTo>
                      <a:pt x="58" y="46"/>
                    </a:lnTo>
                    <a:close/>
                    <a:moveTo>
                      <a:pt x="60" y="44"/>
                    </a:moveTo>
                    <a:lnTo>
                      <a:pt x="63" y="41"/>
                    </a:lnTo>
                    <a:lnTo>
                      <a:pt x="76" y="54"/>
                    </a:lnTo>
                    <a:lnTo>
                      <a:pt x="73" y="57"/>
                    </a:lnTo>
                    <a:lnTo>
                      <a:pt x="60" y="44"/>
                    </a:lnTo>
                    <a:close/>
                    <a:moveTo>
                      <a:pt x="76" y="54"/>
                    </a:moveTo>
                    <a:lnTo>
                      <a:pt x="86" y="44"/>
                    </a:lnTo>
                    <a:lnTo>
                      <a:pt x="76" y="54"/>
                    </a:lnTo>
                    <a:lnTo>
                      <a:pt x="69" y="47"/>
                    </a:lnTo>
                    <a:lnTo>
                      <a:pt x="76" y="54"/>
                    </a:lnTo>
                    <a:close/>
                    <a:moveTo>
                      <a:pt x="63" y="41"/>
                    </a:moveTo>
                    <a:lnTo>
                      <a:pt x="66" y="37"/>
                    </a:lnTo>
                    <a:lnTo>
                      <a:pt x="79" y="51"/>
                    </a:lnTo>
                    <a:lnTo>
                      <a:pt x="76" y="54"/>
                    </a:lnTo>
                    <a:lnTo>
                      <a:pt x="63" y="41"/>
                    </a:lnTo>
                    <a:close/>
                    <a:moveTo>
                      <a:pt x="83" y="44"/>
                    </a:moveTo>
                    <a:lnTo>
                      <a:pt x="83" y="48"/>
                    </a:lnTo>
                    <a:lnTo>
                      <a:pt x="79" y="51"/>
                    </a:lnTo>
                    <a:lnTo>
                      <a:pt x="73" y="44"/>
                    </a:lnTo>
                    <a:lnTo>
                      <a:pt x="83" y="44"/>
                    </a:lnTo>
                    <a:close/>
                    <a:moveTo>
                      <a:pt x="63" y="44"/>
                    </a:moveTo>
                    <a:lnTo>
                      <a:pt x="63" y="37"/>
                    </a:lnTo>
                    <a:lnTo>
                      <a:pt x="83" y="37"/>
                    </a:lnTo>
                    <a:lnTo>
                      <a:pt x="83" y="44"/>
                    </a:lnTo>
                    <a:lnTo>
                      <a:pt x="63" y="44"/>
                    </a:lnTo>
                    <a:close/>
                    <a:moveTo>
                      <a:pt x="63" y="37"/>
                    </a:moveTo>
                    <a:lnTo>
                      <a:pt x="63" y="34"/>
                    </a:lnTo>
                    <a:lnTo>
                      <a:pt x="66" y="31"/>
                    </a:lnTo>
                    <a:lnTo>
                      <a:pt x="73" y="37"/>
                    </a:lnTo>
                    <a:lnTo>
                      <a:pt x="63" y="37"/>
                    </a:lnTo>
                    <a:close/>
                    <a:moveTo>
                      <a:pt x="66" y="31"/>
                    </a:moveTo>
                    <a:lnTo>
                      <a:pt x="69" y="28"/>
                    </a:lnTo>
                    <a:lnTo>
                      <a:pt x="83" y="41"/>
                    </a:lnTo>
                    <a:lnTo>
                      <a:pt x="79" y="44"/>
                    </a:lnTo>
                    <a:lnTo>
                      <a:pt x="66" y="31"/>
                    </a:lnTo>
                    <a:close/>
                    <a:moveTo>
                      <a:pt x="86" y="34"/>
                    </a:moveTo>
                    <a:lnTo>
                      <a:pt x="86" y="39"/>
                    </a:lnTo>
                    <a:lnTo>
                      <a:pt x="83" y="41"/>
                    </a:lnTo>
                    <a:lnTo>
                      <a:pt x="76" y="34"/>
                    </a:lnTo>
                    <a:lnTo>
                      <a:pt x="86" y="34"/>
                    </a:lnTo>
                    <a:close/>
                    <a:moveTo>
                      <a:pt x="66" y="34"/>
                    </a:moveTo>
                    <a:lnTo>
                      <a:pt x="66" y="31"/>
                    </a:lnTo>
                    <a:lnTo>
                      <a:pt x="86" y="31"/>
                    </a:lnTo>
                    <a:lnTo>
                      <a:pt x="86" y="34"/>
                    </a:lnTo>
                    <a:lnTo>
                      <a:pt x="66" y="34"/>
                    </a:lnTo>
                    <a:close/>
                    <a:moveTo>
                      <a:pt x="85" y="28"/>
                    </a:moveTo>
                    <a:lnTo>
                      <a:pt x="86" y="29"/>
                    </a:lnTo>
                    <a:lnTo>
                      <a:pt x="86" y="31"/>
                    </a:lnTo>
                    <a:lnTo>
                      <a:pt x="76" y="31"/>
                    </a:lnTo>
                    <a:lnTo>
                      <a:pt x="85" y="28"/>
                    </a:lnTo>
                    <a:close/>
                    <a:moveTo>
                      <a:pt x="67" y="35"/>
                    </a:moveTo>
                    <a:lnTo>
                      <a:pt x="64" y="30"/>
                    </a:lnTo>
                    <a:lnTo>
                      <a:pt x="82" y="21"/>
                    </a:lnTo>
                    <a:lnTo>
                      <a:pt x="85" y="28"/>
                    </a:lnTo>
                    <a:lnTo>
                      <a:pt x="67" y="35"/>
                    </a:lnTo>
                    <a:close/>
                    <a:moveTo>
                      <a:pt x="64" y="30"/>
                    </a:moveTo>
                    <a:lnTo>
                      <a:pt x="63" y="28"/>
                    </a:lnTo>
                    <a:lnTo>
                      <a:pt x="63" y="25"/>
                    </a:lnTo>
                    <a:lnTo>
                      <a:pt x="73" y="25"/>
                    </a:lnTo>
                    <a:lnTo>
                      <a:pt x="64" y="30"/>
                    </a:lnTo>
                    <a:close/>
                    <a:moveTo>
                      <a:pt x="63" y="25"/>
                    </a:moveTo>
                    <a:lnTo>
                      <a:pt x="63" y="22"/>
                    </a:lnTo>
                    <a:lnTo>
                      <a:pt x="83" y="22"/>
                    </a:lnTo>
                    <a:lnTo>
                      <a:pt x="83" y="25"/>
                    </a:lnTo>
                    <a:lnTo>
                      <a:pt x="63" y="25"/>
                    </a:lnTo>
                    <a:close/>
                    <a:moveTo>
                      <a:pt x="79" y="15"/>
                    </a:moveTo>
                    <a:lnTo>
                      <a:pt x="83" y="18"/>
                    </a:lnTo>
                    <a:lnTo>
                      <a:pt x="83" y="22"/>
                    </a:lnTo>
                    <a:lnTo>
                      <a:pt x="73" y="22"/>
                    </a:lnTo>
                    <a:lnTo>
                      <a:pt x="79" y="15"/>
                    </a:lnTo>
                    <a:close/>
                    <a:moveTo>
                      <a:pt x="66" y="29"/>
                    </a:moveTo>
                    <a:lnTo>
                      <a:pt x="63" y="25"/>
                    </a:lnTo>
                    <a:lnTo>
                      <a:pt x="76" y="12"/>
                    </a:lnTo>
                    <a:lnTo>
                      <a:pt x="79" y="15"/>
                    </a:lnTo>
                    <a:lnTo>
                      <a:pt x="66" y="29"/>
                    </a:lnTo>
                    <a:close/>
                    <a:moveTo>
                      <a:pt x="76" y="12"/>
                    </a:moveTo>
                    <a:lnTo>
                      <a:pt x="86" y="21"/>
                    </a:lnTo>
                    <a:lnTo>
                      <a:pt x="76" y="12"/>
                    </a:lnTo>
                    <a:lnTo>
                      <a:pt x="69" y="19"/>
                    </a:lnTo>
                    <a:lnTo>
                      <a:pt x="76" y="12"/>
                    </a:lnTo>
                    <a:close/>
                    <a:moveTo>
                      <a:pt x="63" y="25"/>
                    </a:moveTo>
                    <a:lnTo>
                      <a:pt x="60" y="22"/>
                    </a:lnTo>
                    <a:lnTo>
                      <a:pt x="73" y="9"/>
                    </a:lnTo>
                    <a:lnTo>
                      <a:pt x="76" y="12"/>
                    </a:lnTo>
                    <a:lnTo>
                      <a:pt x="63" y="25"/>
                    </a:lnTo>
                    <a:close/>
                    <a:moveTo>
                      <a:pt x="60" y="22"/>
                    </a:moveTo>
                    <a:lnTo>
                      <a:pt x="60" y="22"/>
                    </a:lnTo>
                    <a:lnTo>
                      <a:pt x="66" y="15"/>
                    </a:lnTo>
                    <a:lnTo>
                      <a:pt x="60" y="22"/>
                    </a:lnTo>
                    <a:close/>
                    <a:moveTo>
                      <a:pt x="60" y="22"/>
                    </a:moveTo>
                    <a:lnTo>
                      <a:pt x="56" y="19"/>
                    </a:lnTo>
                    <a:lnTo>
                      <a:pt x="71" y="5"/>
                    </a:lnTo>
                    <a:lnTo>
                      <a:pt x="73" y="9"/>
                    </a:lnTo>
                    <a:lnTo>
                      <a:pt x="60" y="22"/>
                    </a:lnTo>
                    <a:close/>
                    <a:moveTo>
                      <a:pt x="63" y="3"/>
                    </a:moveTo>
                    <a:lnTo>
                      <a:pt x="67" y="3"/>
                    </a:lnTo>
                    <a:lnTo>
                      <a:pt x="71" y="5"/>
                    </a:lnTo>
                    <a:lnTo>
                      <a:pt x="63" y="12"/>
                    </a:lnTo>
                    <a:lnTo>
                      <a:pt x="63" y="3"/>
                    </a:lnTo>
                    <a:close/>
                    <a:moveTo>
                      <a:pt x="63" y="22"/>
                    </a:moveTo>
                    <a:lnTo>
                      <a:pt x="57" y="22"/>
                    </a:lnTo>
                    <a:lnTo>
                      <a:pt x="57" y="3"/>
                    </a:lnTo>
                    <a:lnTo>
                      <a:pt x="63" y="3"/>
                    </a:lnTo>
                    <a:lnTo>
                      <a:pt x="63" y="22"/>
                    </a:lnTo>
                    <a:close/>
                    <a:moveTo>
                      <a:pt x="57" y="22"/>
                    </a:moveTo>
                    <a:lnTo>
                      <a:pt x="53" y="22"/>
                    </a:lnTo>
                    <a:lnTo>
                      <a:pt x="51" y="19"/>
                    </a:lnTo>
                    <a:lnTo>
                      <a:pt x="57" y="12"/>
                    </a:lnTo>
                    <a:lnTo>
                      <a:pt x="57" y="22"/>
                    </a:lnTo>
                    <a:close/>
                    <a:moveTo>
                      <a:pt x="51" y="19"/>
                    </a:moveTo>
                    <a:lnTo>
                      <a:pt x="47" y="15"/>
                    </a:lnTo>
                    <a:lnTo>
                      <a:pt x="61" y="2"/>
                    </a:lnTo>
                    <a:lnTo>
                      <a:pt x="64" y="5"/>
                    </a:lnTo>
                    <a:lnTo>
                      <a:pt x="51" y="19"/>
                    </a:lnTo>
                    <a:close/>
                    <a:moveTo>
                      <a:pt x="54" y="0"/>
                    </a:moveTo>
                    <a:lnTo>
                      <a:pt x="57" y="0"/>
                    </a:lnTo>
                    <a:lnTo>
                      <a:pt x="61" y="2"/>
                    </a:lnTo>
                    <a:lnTo>
                      <a:pt x="54" y="9"/>
                    </a:lnTo>
                    <a:lnTo>
                      <a:pt x="54" y="0"/>
                    </a:lnTo>
                    <a:close/>
                    <a:moveTo>
                      <a:pt x="54" y="19"/>
                    </a:moveTo>
                    <a:lnTo>
                      <a:pt x="47" y="19"/>
                    </a:lnTo>
                    <a:lnTo>
                      <a:pt x="47" y="0"/>
                    </a:lnTo>
                    <a:lnTo>
                      <a:pt x="54" y="0"/>
                    </a:lnTo>
                    <a:lnTo>
                      <a:pt x="54" y="19"/>
                    </a:lnTo>
                    <a:close/>
                    <a:moveTo>
                      <a:pt x="41" y="2"/>
                    </a:moveTo>
                    <a:lnTo>
                      <a:pt x="44" y="0"/>
                    </a:lnTo>
                    <a:lnTo>
                      <a:pt x="47" y="0"/>
                    </a:lnTo>
                    <a:lnTo>
                      <a:pt x="47" y="9"/>
                    </a:lnTo>
                    <a:lnTo>
                      <a:pt x="41" y="2"/>
                    </a:lnTo>
                    <a:close/>
                    <a:moveTo>
                      <a:pt x="54" y="15"/>
                    </a:moveTo>
                    <a:lnTo>
                      <a:pt x="51" y="19"/>
                    </a:lnTo>
                    <a:lnTo>
                      <a:pt x="37" y="5"/>
                    </a:lnTo>
                    <a:lnTo>
                      <a:pt x="41" y="2"/>
                    </a:lnTo>
                    <a:lnTo>
                      <a:pt x="54" y="15"/>
                    </a:lnTo>
                    <a:close/>
                    <a:moveTo>
                      <a:pt x="51" y="19"/>
                    </a:moveTo>
                    <a:lnTo>
                      <a:pt x="49" y="22"/>
                    </a:lnTo>
                    <a:lnTo>
                      <a:pt x="44" y="22"/>
                    </a:lnTo>
                    <a:lnTo>
                      <a:pt x="44" y="12"/>
                    </a:lnTo>
                    <a:lnTo>
                      <a:pt x="51" y="19"/>
                    </a:lnTo>
                    <a:close/>
                    <a:moveTo>
                      <a:pt x="44" y="22"/>
                    </a:moveTo>
                    <a:lnTo>
                      <a:pt x="37" y="22"/>
                    </a:lnTo>
                    <a:lnTo>
                      <a:pt x="37" y="3"/>
                    </a:lnTo>
                    <a:lnTo>
                      <a:pt x="44" y="3"/>
                    </a:lnTo>
                    <a:lnTo>
                      <a:pt x="44" y="22"/>
                    </a:lnTo>
                    <a:close/>
                    <a:moveTo>
                      <a:pt x="37" y="22"/>
                    </a:moveTo>
                    <a:lnTo>
                      <a:pt x="35" y="22"/>
                    </a:lnTo>
                    <a:lnTo>
                      <a:pt x="35" y="3"/>
                    </a:lnTo>
                    <a:lnTo>
                      <a:pt x="37" y="3"/>
                    </a:lnTo>
                    <a:lnTo>
                      <a:pt x="37" y="22"/>
                    </a:lnTo>
                    <a:close/>
                    <a:moveTo>
                      <a:pt x="31" y="3"/>
                    </a:moveTo>
                    <a:lnTo>
                      <a:pt x="33" y="3"/>
                    </a:lnTo>
                    <a:lnTo>
                      <a:pt x="35" y="3"/>
                    </a:lnTo>
                    <a:lnTo>
                      <a:pt x="35" y="12"/>
                    </a:lnTo>
                    <a:lnTo>
                      <a:pt x="31" y="3"/>
                    </a:lnTo>
                    <a:close/>
                    <a:moveTo>
                      <a:pt x="39" y="21"/>
                    </a:moveTo>
                    <a:lnTo>
                      <a:pt x="33" y="24"/>
                    </a:lnTo>
                    <a:lnTo>
                      <a:pt x="24" y="7"/>
                    </a:lnTo>
                    <a:lnTo>
                      <a:pt x="31" y="3"/>
                    </a:lnTo>
                    <a:lnTo>
                      <a:pt x="39" y="21"/>
                    </a:lnTo>
                    <a:close/>
                    <a:moveTo>
                      <a:pt x="33" y="24"/>
                    </a:moveTo>
                    <a:lnTo>
                      <a:pt x="26" y="28"/>
                    </a:lnTo>
                    <a:lnTo>
                      <a:pt x="18" y="10"/>
                    </a:lnTo>
                    <a:lnTo>
                      <a:pt x="24" y="7"/>
                    </a:lnTo>
                    <a:lnTo>
                      <a:pt x="33" y="24"/>
                    </a:lnTo>
                    <a:close/>
                    <a:moveTo>
                      <a:pt x="15" y="12"/>
                    </a:moveTo>
                    <a:lnTo>
                      <a:pt x="17" y="11"/>
                    </a:lnTo>
                    <a:lnTo>
                      <a:pt x="18" y="10"/>
                    </a:lnTo>
                    <a:lnTo>
                      <a:pt x="22" y="19"/>
                    </a:lnTo>
                    <a:lnTo>
                      <a:pt x="15" y="12"/>
                    </a:lnTo>
                    <a:close/>
                    <a:moveTo>
                      <a:pt x="29" y="25"/>
                    </a:moveTo>
                    <a:lnTo>
                      <a:pt x="25" y="29"/>
                    </a:lnTo>
                    <a:lnTo>
                      <a:pt x="12" y="15"/>
                    </a:lnTo>
                    <a:lnTo>
                      <a:pt x="15" y="12"/>
                    </a:lnTo>
                    <a:lnTo>
                      <a:pt x="29" y="25"/>
                    </a:lnTo>
                    <a:close/>
                    <a:moveTo>
                      <a:pt x="10" y="18"/>
                    </a:moveTo>
                    <a:lnTo>
                      <a:pt x="11" y="17"/>
                    </a:lnTo>
                    <a:lnTo>
                      <a:pt x="12" y="15"/>
                    </a:lnTo>
                    <a:lnTo>
                      <a:pt x="19" y="22"/>
                    </a:lnTo>
                    <a:lnTo>
                      <a:pt x="10" y="18"/>
                    </a:lnTo>
                    <a:close/>
                    <a:moveTo>
                      <a:pt x="28" y="26"/>
                    </a:moveTo>
                    <a:lnTo>
                      <a:pt x="24" y="32"/>
                    </a:lnTo>
                    <a:lnTo>
                      <a:pt x="8" y="24"/>
                    </a:lnTo>
                    <a:lnTo>
                      <a:pt x="10" y="18"/>
                    </a:lnTo>
                    <a:lnTo>
                      <a:pt x="28" y="26"/>
                    </a:lnTo>
                    <a:close/>
                    <a:moveTo>
                      <a:pt x="24" y="32"/>
                    </a:moveTo>
                    <a:lnTo>
                      <a:pt x="23" y="34"/>
                    </a:lnTo>
                    <a:lnTo>
                      <a:pt x="22" y="35"/>
                    </a:lnTo>
                    <a:lnTo>
                      <a:pt x="15" y="29"/>
                    </a:lnTo>
                    <a:lnTo>
                      <a:pt x="24" y="32"/>
                    </a:lnTo>
                    <a:close/>
                    <a:moveTo>
                      <a:pt x="22" y="35"/>
                    </a:moveTo>
                    <a:lnTo>
                      <a:pt x="19" y="39"/>
                    </a:lnTo>
                    <a:lnTo>
                      <a:pt x="6" y="24"/>
                    </a:lnTo>
                    <a:lnTo>
                      <a:pt x="9" y="21"/>
                    </a:lnTo>
                    <a:lnTo>
                      <a:pt x="22" y="35"/>
                    </a:lnTo>
                    <a:close/>
                    <a:moveTo>
                      <a:pt x="19" y="39"/>
                    </a:moveTo>
                    <a:lnTo>
                      <a:pt x="17" y="41"/>
                    </a:lnTo>
                    <a:lnTo>
                      <a:pt x="2" y="28"/>
                    </a:lnTo>
                    <a:lnTo>
                      <a:pt x="6" y="24"/>
                    </a:lnTo>
                    <a:lnTo>
                      <a:pt x="19" y="39"/>
                    </a:lnTo>
                    <a:close/>
                    <a:moveTo>
                      <a:pt x="0" y="34"/>
                    </a:moveTo>
                    <a:lnTo>
                      <a:pt x="0" y="31"/>
                    </a:lnTo>
                    <a:lnTo>
                      <a:pt x="2" y="28"/>
                    </a:lnTo>
                    <a:lnTo>
                      <a:pt x="9" y="34"/>
                    </a:lnTo>
                    <a:lnTo>
                      <a:pt x="0" y="34"/>
                    </a:lnTo>
                    <a:close/>
                    <a:moveTo>
                      <a:pt x="19" y="34"/>
                    </a:moveTo>
                    <a:lnTo>
                      <a:pt x="19" y="41"/>
                    </a:lnTo>
                    <a:lnTo>
                      <a:pt x="0" y="41"/>
                    </a:lnTo>
                    <a:lnTo>
                      <a:pt x="0" y="34"/>
                    </a:lnTo>
                    <a:lnTo>
                      <a:pt x="19" y="34"/>
                    </a:lnTo>
                    <a:close/>
                    <a:moveTo>
                      <a:pt x="19" y="41"/>
                    </a:moveTo>
                    <a:lnTo>
                      <a:pt x="19" y="44"/>
                    </a:lnTo>
                    <a:lnTo>
                      <a:pt x="0" y="44"/>
                    </a:lnTo>
                    <a:lnTo>
                      <a:pt x="0" y="41"/>
                    </a:lnTo>
                    <a:lnTo>
                      <a:pt x="19" y="41"/>
                    </a:lnTo>
                    <a:close/>
                    <a:moveTo>
                      <a:pt x="19" y="44"/>
                    </a:moveTo>
                    <a:lnTo>
                      <a:pt x="19" y="47"/>
                    </a:lnTo>
                    <a:lnTo>
                      <a:pt x="0" y="47"/>
                    </a:lnTo>
                    <a:lnTo>
                      <a:pt x="0" y="44"/>
                    </a:lnTo>
                    <a:lnTo>
                      <a:pt x="19" y="44"/>
                    </a:lnTo>
                    <a:close/>
                    <a:moveTo>
                      <a:pt x="19" y="47"/>
                    </a:moveTo>
                    <a:lnTo>
                      <a:pt x="19" y="54"/>
                    </a:lnTo>
                    <a:lnTo>
                      <a:pt x="0" y="54"/>
                    </a:lnTo>
                    <a:lnTo>
                      <a:pt x="0" y="47"/>
                    </a:lnTo>
                    <a:lnTo>
                      <a:pt x="19" y="47"/>
                    </a:lnTo>
                    <a:close/>
                    <a:moveTo>
                      <a:pt x="2" y="61"/>
                    </a:moveTo>
                    <a:lnTo>
                      <a:pt x="0" y="57"/>
                    </a:lnTo>
                    <a:lnTo>
                      <a:pt x="0" y="54"/>
                    </a:lnTo>
                    <a:lnTo>
                      <a:pt x="9" y="54"/>
                    </a:lnTo>
                    <a:lnTo>
                      <a:pt x="2" y="61"/>
                    </a:lnTo>
                    <a:close/>
                    <a:moveTo>
                      <a:pt x="17" y="47"/>
                    </a:moveTo>
                    <a:lnTo>
                      <a:pt x="19" y="50"/>
                    </a:lnTo>
                    <a:lnTo>
                      <a:pt x="6" y="64"/>
                    </a:lnTo>
                    <a:lnTo>
                      <a:pt x="2" y="61"/>
                    </a:lnTo>
                    <a:lnTo>
                      <a:pt x="17" y="47"/>
                    </a:lnTo>
                    <a:close/>
                    <a:moveTo>
                      <a:pt x="19" y="50"/>
                    </a:moveTo>
                    <a:lnTo>
                      <a:pt x="22" y="53"/>
                    </a:lnTo>
                    <a:lnTo>
                      <a:pt x="22" y="57"/>
                    </a:lnTo>
                    <a:lnTo>
                      <a:pt x="12" y="57"/>
                    </a:lnTo>
                    <a:lnTo>
                      <a:pt x="19" y="50"/>
                    </a:lnTo>
                    <a:close/>
                    <a:moveTo>
                      <a:pt x="22" y="57"/>
                    </a:moveTo>
                    <a:lnTo>
                      <a:pt x="22" y="60"/>
                    </a:lnTo>
                    <a:lnTo>
                      <a:pt x="3" y="60"/>
                    </a:lnTo>
                    <a:lnTo>
                      <a:pt x="3" y="57"/>
                    </a:lnTo>
                    <a:lnTo>
                      <a:pt x="22" y="57"/>
                    </a:lnTo>
                    <a:close/>
                    <a:moveTo>
                      <a:pt x="6" y="67"/>
                    </a:moveTo>
                    <a:lnTo>
                      <a:pt x="3" y="64"/>
                    </a:lnTo>
                    <a:lnTo>
                      <a:pt x="3" y="60"/>
                    </a:lnTo>
                    <a:lnTo>
                      <a:pt x="12" y="60"/>
                    </a:lnTo>
                    <a:lnTo>
                      <a:pt x="6" y="67"/>
                    </a:lnTo>
                    <a:close/>
                    <a:moveTo>
                      <a:pt x="19" y="53"/>
                    </a:moveTo>
                    <a:lnTo>
                      <a:pt x="22" y="56"/>
                    </a:lnTo>
                    <a:lnTo>
                      <a:pt x="9" y="69"/>
                    </a:lnTo>
                    <a:lnTo>
                      <a:pt x="6" y="67"/>
                    </a:lnTo>
                    <a:lnTo>
                      <a:pt x="19" y="53"/>
                    </a:lnTo>
                    <a:close/>
                    <a:moveTo>
                      <a:pt x="11" y="72"/>
                    </a:moveTo>
                    <a:lnTo>
                      <a:pt x="10" y="71"/>
                    </a:lnTo>
                    <a:lnTo>
                      <a:pt x="9" y="69"/>
                    </a:lnTo>
                    <a:lnTo>
                      <a:pt x="15" y="63"/>
                    </a:lnTo>
                    <a:lnTo>
                      <a:pt x="11" y="72"/>
                    </a:lnTo>
                    <a:close/>
                    <a:moveTo>
                      <a:pt x="20" y="55"/>
                    </a:moveTo>
                    <a:lnTo>
                      <a:pt x="26" y="57"/>
                    </a:lnTo>
                    <a:lnTo>
                      <a:pt x="18" y="75"/>
                    </a:lnTo>
                    <a:lnTo>
                      <a:pt x="11" y="72"/>
                    </a:lnTo>
                    <a:lnTo>
                      <a:pt x="20" y="55"/>
                    </a:lnTo>
                    <a:close/>
                    <a:moveTo>
                      <a:pt x="22" y="76"/>
                    </a:moveTo>
                    <a:lnTo>
                      <a:pt x="20" y="76"/>
                    </a:lnTo>
                    <a:lnTo>
                      <a:pt x="18" y="75"/>
                    </a:lnTo>
                    <a:lnTo>
                      <a:pt x="22" y="66"/>
                    </a:lnTo>
                    <a:lnTo>
                      <a:pt x="22" y="76"/>
                    </a:lnTo>
                    <a:close/>
                    <a:moveTo>
                      <a:pt x="22" y="57"/>
                    </a:moveTo>
                    <a:lnTo>
                      <a:pt x="25" y="57"/>
                    </a:lnTo>
                    <a:lnTo>
                      <a:pt x="25" y="76"/>
                    </a:lnTo>
                    <a:lnTo>
                      <a:pt x="22" y="76"/>
                    </a:lnTo>
                    <a:lnTo>
                      <a:pt x="22" y="57"/>
                    </a:lnTo>
                    <a:close/>
                    <a:moveTo>
                      <a:pt x="25" y="57"/>
                    </a:moveTo>
                    <a:lnTo>
                      <a:pt x="29" y="57"/>
                    </a:lnTo>
                    <a:lnTo>
                      <a:pt x="29" y="76"/>
                    </a:lnTo>
                    <a:lnTo>
                      <a:pt x="25" y="76"/>
                    </a:lnTo>
                    <a:lnTo>
                      <a:pt x="25" y="57"/>
                    </a:lnTo>
                    <a:close/>
                    <a:moveTo>
                      <a:pt x="29" y="57"/>
                    </a:moveTo>
                    <a:lnTo>
                      <a:pt x="31" y="57"/>
                    </a:lnTo>
                    <a:lnTo>
                      <a:pt x="33" y="57"/>
                    </a:lnTo>
                    <a:lnTo>
                      <a:pt x="29" y="66"/>
                    </a:lnTo>
                    <a:lnTo>
                      <a:pt x="29" y="57"/>
                    </a:lnTo>
                    <a:close/>
                    <a:moveTo>
                      <a:pt x="33" y="57"/>
                    </a:moveTo>
                    <a:lnTo>
                      <a:pt x="39" y="61"/>
                    </a:lnTo>
                    <a:lnTo>
                      <a:pt x="31" y="78"/>
                    </a:lnTo>
                    <a:lnTo>
                      <a:pt x="24" y="75"/>
                    </a:lnTo>
                    <a:lnTo>
                      <a:pt x="33" y="57"/>
                    </a:lnTo>
                    <a:close/>
                    <a:moveTo>
                      <a:pt x="42" y="76"/>
                    </a:moveTo>
                    <a:lnTo>
                      <a:pt x="36" y="82"/>
                    </a:lnTo>
                    <a:lnTo>
                      <a:pt x="31" y="78"/>
                    </a:lnTo>
                    <a:lnTo>
                      <a:pt x="35" y="69"/>
                    </a:lnTo>
                    <a:lnTo>
                      <a:pt x="42" y="76"/>
                    </a:lnTo>
                    <a:close/>
                    <a:moveTo>
                      <a:pt x="28" y="63"/>
                    </a:moveTo>
                    <a:lnTo>
                      <a:pt x="31" y="60"/>
                    </a:lnTo>
                    <a:lnTo>
                      <a:pt x="45" y="73"/>
                    </a:lnTo>
                    <a:lnTo>
                      <a:pt x="42" y="76"/>
                    </a:lnTo>
                    <a:lnTo>
                      <a:pt x="28" y="63"/>
                    </a:lnTo>
                    <a:close/>
                    <a:moveTo>
                      <a:pt x="31" y="60"/>
                    </a:moveTo>
                    <a:lnTo>
                      <a:pt x="34" y="57"/>
                    </a:lnTo>
                    <a:lnTo>
                      <a:pt x="37" y="57"/>
                    </a:lnTo>
                    <a:lnTo>
                      <a:pt x="37" y="66"/>
                    </a:lnTo>
                    <a:lnTo>
                      <a:pt x="31" y="60"/>
                    </a:lnTo>
                    <a:close/>
                    <a:moveTo>
                      <a:pt x="37" y="57"/>
                    </a:moveTo>
                    <a:lnTo>
                      <a:pt x="44" y="57"/>
                    </a:lnTo>
                    <a:lnTo>
                      <a:pt x="44" y="76"/>
                    </a:lnTo>
                    <a:lnTo>
                      <a:pt x="37" y="76"/>
                    </a:lnTo>
                    <a:lnTo>
                      <a:pt x="37" y="57"/>
                    </a:lnTo>
                    <a:close/>
                    <a:moveTo>
                      <a:pt x="49" y="75"/>
                    </a:moveTo>
                    <a:lnTo>
                      <a:pt x="46" y="76"/>
                    </a:lnTo>
                    <a:lnTo>
                      <a:pt x="44" y="76"/>
                    </a:lnTo>
                    <a:lnTo>
                      <a:pt x="44" y="66"/>
                    </a:lnTo>
                    <a:lnTo>
                      <a:pt x="49" y="75"/>
                    </a:lnTo>
                    <a:close/>
                    <a:moveTo>
                      <a:pt x="40" y="57"/>
                    </a:moveTo>
                    <a:lnTo>
                      <a:pt x="46" y="55"/>
                    </a:lnTo>
                    <a:lnTo>
                      <a:pt x="55" y="72"/>
                    </a:lnTo>
                    <a:lnTo>
                      <a:pt x="49" y="75"/>
                    </a:lnTo>
                    <a:lnTo>
                      <a:pt x="40" y="57"/>
                    </a:lnTo>
                    <a:close/>
                    <a:moveTo>
                      <a:pt x="46" y="55"/>
                    </a:moveTo>
                    <a:lnTo>
                      <a:pt x="49" y="54"/>
                    </a:lnTo>
                    <a:lnTo>
                      <a:pt x="51" y="54"/>
                    </a:lnTo>
                    <a:lnTo>
                      <a:pt x="51" y="63"/>
                    </a:lnTo>
                    <a:lnTo>
                      <a:pt x="46" y="55"/>
                    </a:lnTo>
                    <a:close/>
                    <a:moveTo>
                      <a:pt x="51" y="54"/>
                    </a:moveTo>
                    <a:lnTo>
                      <a:pt x="54" y="54"/>
                    </a:lnTo>
                    <a:lnTo>
                      <a:pt x="54" y="73"/>
                    </a:lnTo>
                    <a:lnTo>
                      <a:pt x="51" y="73"/>
                    </a:lnTo>
                    <a:lnTo>
                      <a:pt x="51"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66" name="Freeform 453">
                <a:extLst>
                  <a:ext uri="{FF2B5EF4-FFF2-40B4-BE49-F238E27FC236}">
                    <a16:creationId xmlns:a16="http://schemas.microsoft.com/office/drawing/2014/main" id="{79277ACF-D6CF-42AC-8ECB-23EC6FA37E6C}"/>
                  </a:ext>
                </a:extLst>
              </p:cNvPr>
              <p:cNvSpPr>
                <a:spLocks/>
              </p:cNvSpPr>
              <p:nvPr/>
            </p:nvSpPr>
            <p:spPr bwMode="auto">
              <a:xfrm>
                <a:off x="2944" y="3085"/>
                <a:ext cx="16" cy="14"/>
              </a:xfrm>
              <a:custGeom>
                <a:avLst/>
                <a:gdLst>
                  <a:gd name="T0" fmla="*/ 11 w 64"/>
                  <a:gd name="T1" fmla="*/ 12 h 58"/>
                  <a:gd name="T2" fmla="*/ 13 w 64"/>
                  <a:gd name="T3" fmla="*/ 12 h 58"/>
                  <a:gd name="T4" fmla="*/ 14 w 64"/>
                  <a:gd name="T5" fmla="*/ 11 h 58"/>
                  <a:gd name="T6" fmla="*/ 14 w 64"/>
                  <a:gd name="T7" fmla="*/ 10 h 58"/>
                  <a:gd name="T8" fmla="*/ 15 w 64"/>
                  <a:gd name="T9" fmla="*/ 9 h 58"/>
                  <a:gd name="T10" fmla="*/ 16 w 64"/>
                  <a:gd name="T11" fmla="*/ 8 h 58"/>
                  <a:gd name="T12" fmla="*/ 16 w 64"/>
                  <a:gd name="T13" fmla="*/ 7 h 58"/>
                  <a:gd name="T14" fmla="*/ 16 w 64"/>
                  <a:gd name="T15" fmla="*/ 6 h 58"/>
                  <a:gd name="T16" fmla="*/ 16 w 64"/>
                  <a:gd name="T17" fmla="*/ 5 h 58"/>
                  <a:gd name="T18" fmla="*/ 16 w 64"/>
                  <a:gd name="T19" fmla="*/ 4 h 58"/>
                  <a:gd name="T20" fmla="*/ 16 w 64"/>
                  <a:gd name="T21" fmla="*/ 3 h 58"/>
                  <a:gd name="T22" fmla="*/ 15 w 64"/>
                  <a:gd name="T23" fmla="*/ 2 h 58"/>
                  <a:gd name="T24" fmla="*/ 14 w 64"/>
                  <a:gd name="T25" fmla="*/ 2 h 58"/>
                  <a:gd name="T26" fmla="*/ 14 w 64"/>
                  <a:gd name="T27" fmla="*/ 1 h 58"/>
                  <a:gd name="T28" fmla="*/ 12 w 64"/>
                  <a:gd name="T29" fmla="*/ 1 h 58"/>
                  <a:gd name="T30" fmla="*/ 11 w 64"/>
                  <a:gd name="T31" fmla="*/ 0 h 58"/>
                  <a:gd name="T32" fmla="*/ 10 w 64"/>
                  <a:gd name="T33" fmla="*/ 0 h 58"/>
                  <a:gd name="T34" fmla="*/ 9 w 64"/>
                  <a:gd name="T35" fmla="*/ 0 h 58"/>
                  <a:gd name="T36" fmla="*/ 7 w 64"/>
                  <a:gd name="T37" fmla="*/ 1 h 58"/>
                  <a:gd name="T38" fmla="*/ 6 w 64"/>
                  <a:gd name="T39" fmla="*/ 1 h 58"/>
                  <a:gd name="T40" fmla="*/ 5 w 64"/>
                  <a:gd name="T41" fmla="*/ 2 h 58"/>
                  <a:gd name="T42" fmla="*/ 3 w 64"/>
                  <a:gd name="T43" fmla="*/ 2 h 58"/>
                  <a:gd name="T44" fmla="*/ 2 w 64"/>
                  <a:gd name="T45" fmla="*/ 3 h 58"/>
                  <a:gd name="T46" fmla="*/ 2 w 64"/>
                  <a:gd name="T47" fmla="*/ 4 h 58"/>
                  <a:gd name="T48" fmla="*/ 1 w 64"/>
                  <a:gd name="T49" fmla="*/ 5 h 58"/>
                  <a:gd name="T50" fmla="*/ 0 w 64"/>
                  <a:gd name="T51" fmla="*/ 6 h 58"/>
                  <a:gd name="T52" fmla="*/ 0 w 64"/>
                  <a:gd name="T53" fmla="*/ 7 h 58"/>
                  <a:gd name="T54" fmla="*/ 0 w 64"/>
                  <a:gd name="T55" fmla="*/ 9 h 58"/>
                  <a:gd name="T56" fmla="*/ 0 w 64"/>
                  <a:gd name="T57" fmla="*/ 9 h 58"/>
                  <a:gd name="T58" fmla="*/ 0 w 64"/>
                  <a:gd name="T59" fmla="*/ 11 h 58"/>
                  <a:gd name="T60" fmla="*/ 0 w 64"/>
                  <a:gd name="T61" fmla="*/ 12 h 58"/>
                  <a:gd name="T62" fmla="*/ 1 w 64"/>
                  <a:gd name="T63" fmla="*/ 12 h 58"/>
                  <a:gd name="T64" fmla="*/ 2 w 64"/>
                  <a:gd name="T65" fmla="*/ 13 h 58"/>
                  <a:gd name="T66" fmla="*/ 2 w 64"/>
                  <a:gd name="T67" fmla="*/ 13 h 58"/>
                  <a:gd name="T68" fmla="*/ 4 w 64"/>
                  <a:gd name="T69" fmla="*/ 14 h 58"/>
                  <a:gd name="T70" fmla="*/ 5 w 64"/>
                  <a:gd name="T71" fmla="*/ 14 h 58"/>
                  <a:gd name="T72" fmla="*/ 6 w 64"/>
                  <a:gd name="T73" fmla="*/ 14 h 58"/>
                  <a:gd name="T74" fmla="*/ 7 w 64"/>
                  <a:gd name="T75" fmla="*/ 14 h 58"/>
                  <a:gd name="T76" fmla="*/ 9 w 64"/>
                  <a:gd name="T77" fmla="*/ 14 h 58"/>
                  <a:gd name="T78" fmla="*/ 10 w 64"/>
                  <a:gd name="T79" fmla="*/ 13 h 58"/>
                  <a:gd name="T80" fmla="*/ 11 w 64"/>
                  <a:gd name="T81" fmla="*/ 12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58"/>
                  <a:gd name="T125" fmla="*/ 64 w 64"/>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58">
                    <a:moveTo>
                      <a:pt x="45" y="51"/>
                    </a:moveTo>
                    <a:lnTo>
                      <a:pt x="51" y="48"/>
                    </a:lnTo>
                    <a:lnTo>
                      <a:pt x="54" y="44"/>
                    </a:lnTo>
                    <a:lnTo>
                      <a:pt x="57" y="42"/>
                    </a:lnTo>
                    <a:lnTo>
                      <a:pt x="60" y="39"/>
                    </a:lnTo>
                    <a:lnTo>
                      <a:pt x="64" y="32"/>
                    </a:lnTo>
                    <a:lnTo>
                      <a:pt x="64" y="29"/>
                    </a:lnTo>
                    <a:lnTo>
                      <a:pt x="64" y="26"/>
                    </a:lnTo>
                    <a:lnTo>
                      <a:pt x="64" y="19"/>
                    </a:lnTo>
                    <a:lnTo>
                      <a:pt x="64" y="16"/>
                    </a:lnTo>
                    <a:lnTo>
                      <a:pt x="64" y="14"/>
                    </a:lnTo>
                    <a:lnTo>
                      <a:pt x="60" y="10"/>
                    </a:lnTo>
                    <a:lnTo>
                      <a:pt x="57" y="7"/>
                    </a:lnTo>
                    <a:lnTo>
                      <a:pt x="54" y="4"/>
                    </a:lnTo>
                    <a:lnTo>
                      <a:pt x="48" y="4"/>
                    </a:lnTo>
                    <a:lnTo>
                      <a:pt x="45" y="0"/>
                    </a:lnTo>
                    <a:lnTo>
                      <a:pt x="38" y="0"/>
                    </a:lnTo>
                    <a:lnTo>
                      <a:pt x="35" y="0"/>
                    </a:lnTo>
                    <a:lnTo>
                      <a:pt x="28" y="4"/>
                    </a:lnTo>
                    <a:lnTo>
                      <a:pt x="23" y="4"/>
                    </a:lnTo>
                    <a:lnTo>
                      <a:pt x="19" y="7"/>
                    </a:lnTo>
                    <a:lnTo>
                      <a:pt x="13" y="10"/>
                    </a:lnTo>
                    <a:lnTo>
                      <a:pt x="9" y="14"/>
                    </a:lnTo>
                    <a:lnTo>
                      <a:pt x="6" y="16"/>
                    </a:lnTo>
                    <a:lnTo>
                      <a:pt x="3" y="22"/>
                    </a:lnTo>
                    <a:lnTo>
                      <a:pt x="0" y="26"/>
                    </a:lnTo>
                    <a:lnTo>
                      <a:pt x="0" y="29"/>
                    </a:lnTo>
                    <a:lnTo>
                      <a:pt x="0" y="36"/>
                    </a:lnTo>
                    <a:lnTo>
                      <a:pt x="0" y="39"/>
                    </a:lnTo>
                    <a:lnTo>
                      <a:pt x="0" y="44"/>
                    </a:lnTo>
                    <a:lnTo>
                      <a:pt x="0" y="48"/>
                    </a:lnTo>
                    <a:lnTo>
                      <a:pt x="3" y="51"/>
                    </a:lnTo>
                    <a:lnTo>
                      <a:pt x="6" y="54"/>
                    </a:lnTo>
                    <a:lnTo>
                      <a:pt x="9" y="54"/>
                    </a:lnTo>
                    <a:lnTo>
                      <a:pt x="16" y="58"/>
                    </a:lnTo>
                    <a:lnTo>
                      <a:pt x="19" y="58"/>
                    </a:lnTo>
                    <a:lnTo>
                      <a:pt x="25" y="58"/>
                    </a:lnTo>
                    <a:lnTo>
                      <a:pt x="28" y="58"/>
                    </a:lnTo>
                    <a:lnTo>
                      <a:pt x="35" y="58"/>
                    </a:lnTo>
                    <a:lnTo>
                      <a:pt x="38" y="54"/>
                    </a:lnTo>
                    <a:lnTo>
                      <a:pt x="45"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67" name="Freeform 454">
                <a:extLst>
                  <a:ext uri="{FF2B5EF4-FFF2-40B4-BE49-F238E27FC236}">
                    <a16:creationId xmlns:a16="http://schemas.microsoft.com/office/drawing/2014/main" id="{4176AD94-FF2C-4BB9-BF90-CCEE0AFEEB64}"/>
                  </a:ext>
                </a:extLst>
              </p:cNvPr>
              <p:cNvSpPr>
                <a:spLocks noEditPoints="1"/>
              </p:cNvSpPr>
              <p:nvPr/>
            </p:nvSpPr>
            <p:spPr bwMode="auto">
              <a:xfrm>
                <a:off x="2942" y="3083"/>
                <a:ext cx="20" cy="19"/>
              </a:xfrm>
              <a:custGeom>
                <a:avLst/>
                <a:gdLst>
                  <a:gd name="T0" fmla="*/ 16 w 82"/>
                  <a:gd name="T1" fmla="*/ 16 h 78"/>
                  <a:gd name="T2" fmla="*/ 14 w 82"/>
                  <a:gd name="T3" fmla="*/ 12 h 78"/>
                  <a:gd name="T4" fmla="*/ 14 w 82"/>
                  <a:gd name="T5" fmla="*/ 12 h 78"/>
                  <a:gd name="T6" fmla="*/ 17 w 82"/>
                  <a:gd name="T7" fmla="*/ 15 h 78"/>
                  <a:gd name="T8" fmla="*/ 18 w 82"/>
                  <a:gd name="T9" fmla="*/ 14 h 78"/>
                  <a:gd name="T10" fmla="*/ 19 w 82"/>
                  <a:gd name="T11" fmla="*/ 13 h 78"/>
                  <a:gd name="T12" fmla="*/ 16 w 82"/>
                  <a:gd name="T13" fmla="*/ 9 h 78"/>
                  <a:gd name="T14" fmla="*/ 20 w 82"/>
                  <a:gd name="T15" fmla="*/ 11 h 78"/>
                  <a:gd name="T16" fmla="*/ 20 w 82"/>
                  <a:gd name="T17" fmla="*/ 10 h 78"/>
                  <a:gd name="T18" fmla="*/ 15 w 82"/>
                  <a:gd name="T19" fmla="*/ 10 h 78"/>
                  <a:gd name="T20" fmla="*/ 15 w 82"/>
                  <a:gd name="T21" fmla="*/ 7 h 78"/>
                  <a:gd name="T22" fmla="*/ 15 w 82"/>
                  <a:gd name="T23" fmla="*/ 6 h 78"/>
                  <a:gd name="T24" fmla="*/ 20 w 82"/>
                  <a:gd name="T25" fmla="*/ 6 h 78"/>
                  <a:gd name="T26" fmla="*/ 19 w 82"/>
                  <a:gd name="T27" fmla="*/ 4 h 78"/>
                  <a:gd name="T28" fmla="*/ 19 w 82"/>
                  <a:gd name="T29" fmla="*/ 3 h 78"/>
                  <a:gd name="T30" fmla="*/ 14 w 82"/>
                  <a:gd name="T31" fmla="*/ 6 h 78"/>
                  <a:gd name="T32" fmla="*/ 14 w 82"/>
                  <a:gd name="T33" fmla="*/ 5 h 78"/>
                  <a:gd name="T34" fmla="*/ 17 w 82"/>
                  <a:gd name="T35" fmla="*/ 2 h 78"/>
                  <a:gd name="T36" fmla="*/ 15 w 82"/>
                  <a:gd name="T37" fmla="*/ 1 h 78"/>
                  <a:gd name="T38" fmla="*/ 14 w 82"/>
                  <a:gd name="T39" fmla="*/ 6 h 78"/>
                  <a:gd name="T40" fmla="*/ 13 w 82"/>
                  <a:gd name="T41" fmla="*/ 0 h 78"/>
                  <a:gd name="T42" fmla="*/ 11 w 82"/>
                  <a:gd name="T43" fmla="*/ 5 h 78"/>
                  <a:gd name="T44" fmla="*/ 11 w 82"/>
                  <a:gd name="T45" fmla="*/ 0 h 78"/>
                  <a:gd name="T46" fmla="*/ 11 w 82"/>
                  <a:gd name="T47" fmla="*/ 2 h 78"/>
                  <a:gd name="T48" fmla="*/ 12 w 82"/>
                  <a:gd name="T49" fmla="*/ 5 h 78"/>
                  <a:gd name="T50" fmla="*/ 9 w 82"/>
                  <a:gd name="T51" fmla="*/ 6 h 78"/>
                  <a:gd name="T52" fmla="*/ 7 w 82"/>
                  <a:gd name="T53" fmla="*/ 1 h 78"/>
                  <a:gd name="T54" fmla="*/ 5 w 82"/>
                  <a:gd name="T55" fmla="*/ 2 h 78"/>
                  <a:gd name="T56" fmla="*/ 7 w 82"/>
                  <a:gd name="T57" fmla="*/ 4 h 78"/>
                  <a:gd name="T58" fmla="*/ 8 w 82"/>
                  <a:gd name="T59" fmla="*/ 6 h 78"/>
                  <a:gd name="T60" fmla="*/ 7 w 82"/>
                  <a:gd name="T61" fmla="*/ 7 h 78"/>
                  <a:gd name="T62" fmla="*/ 5 w 82"/>
                  <a:gd name="T63" fmla="*/ 8 h 78"/>
                  <a:gd name="T64" fmla="*/ 2 w 82"/>
                  <a:gd name="T65" fmla="*/ 5 h 78"/>
                  <a:gd name="T66" fmla="*/ 1 w 82"/>
                  <a:gd name="T67" fmla="*/ 5 h 78"/>
                  <a:gd name="T68" fmla="*/ 5 w 82"/>
                  <a:gd name="T69" fmla="*/ 9 h 78"/>
                  <a:gd name="T70" fmla="*/ 0 w 82"/>
                  <a:gd name="T71" fmla="*/ 9 h 78"/>
                  <a:gd name="T72" fmla="*/ 4 w 82"/>
                  <a:gd name="T73" fmla="*/ 10 h 78"/>
                  <a:gd name="T74" fmla="*/ 0 w 82"/>
                  <a:gd name="T75" fmla="*/ 11 h 78"/>
                  <a:gd name="T76" fmla="*/ 0 w 82"/>
                  <a:gd name="T77" fmla="*/ 11 h 78"/>
                  <a:gd name="T78" fmla="*/ 4 w 82"/>
                  <a:gd name="T79" fmla="*/ 12 h 78"/>
                  <a:gd name="T80" fmla="*/ 0 w 82"/>
                  <a:gd name="T81" fmla="*/ 16 h 78"/>
                  <a:gd name="T82" fmla="*/ 4 w 82"/>
                  <a:gd name="T83" fmla="*/ 13 h 78"/>
                  <a:gd name="T84" fmla="*/ 4 w 82"/>
                  <a:gd name="T85" fmla="*/ 13 h 78"/>
                  <a:gd name="T86" fmla="*/ 1 w 82"/>
                  <a:gd name="T87" fmla="*/ 17 h 78"/>
                  <a:gd name="T88" fmla="*/ 4 w 82"/>
                  <a:gd name="T89" fmla="*/ 18 h 78"/>
                  <a:gd name="T90" fmla="*/ 4 w 82"/>
                  <a:gd name="T91" fmla="*/ 13 h 78"/>
                  <a:gd name="T92" fmla="*/ 7 w 82"/>
                  <a:gd name="T93" fmla="*/ 14 h 78"/>
                  <a:gd name="T94" fmla="*/ 5 w 82"/>
                  <a:gd name="T95" fmla="*/ 19 h 78"/>
                  <a:gd name="T96" fmla="*/ 6 w 82"/>
                  <a:gd name="T97" fmla="*/ 19 h 78"/>
                  <a:gd name="T98" fmla="*/ 7 w 82"/>
                  <a:gd name="T99" fmla="*/ 14 h 78"/>
                  <a:gd name="T100" fmla="*/ 9 w 82"/>
                  <a:gd name="T101" fmla="*/ 14 h 78"/>
                  <a:gd name="T102" fmla="*/ 12 w 82"/>
                  <a:gd name="T103" fmla="*/ 19 h 78"/>
                  <a:gd name="T104" fmla="*/ 13 w 82"/>
                  <a:gd name="T105" fmla="*/ 17 h 78"/>
                  <a:gd name="T106" fmla="*/ 11 w 82"/>
                  <a:gd name="T107" fmla="*/ 16 h 78"/>
                  <a:gd name="T108" fmla="*/ 10 w 82"/>
                  <a:gd name="T109" fmla="*/ 14 h 7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2"/>
                  <a:gd name="T166" fmla="*/ 0 h 78"/>
                  <a:gd name="T167" fmla="*/ 82 w 82"/>
                  <a:gd name="T168" fmla="*/ 78 h 7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2" h="78">
                    <a:moveTo>
                      <a:pt x="49" y="52"/>
                    </a:moveTo>
                    <a:lnTo>
                      <a:pt x="56" y="50"/>
                    </a:lnTo>
                    <a:lnTo>
                      <a:pt x="64" y="67"/>
                    </a:lnTo>
                    <a:lnTo>
                      <a:pt x="58" y="70"/>
                    </a:lnTo>
                    <a:lnTo>
                      <a:pt x="49" y="52"/>
                    </a:lnTo>
                    <a:close/>
                    <a:moveTo>
                      <a:pt x="67" y="64"/>
                    </a:moveTo>
                    <a:lnTo>
                      <a:pt x="66" y="65"/>
                    </a:lnTo>
                    <a:lnTo>
                      <a:pt x="64" y="67"/>
                    </a:lnTo>
                    <a:lnTo>
                      <a:pt x="60" y="58"/>
                    </a:lnTo>
                    <a:lnTo>
                      <a:pt x="67" y="64"/>
                    </a:lnTo>
                    <a:close/>
                    <a:moveTo>
                      <a:pt x="53" y="51"/>
                    </a:moveTo>
                    <a:lnTo>
                      <a:pt x="56" y="48"/>
                    </a:lnTo>
                    <a:lnTo>
                      <a:pt x="70" y="61"/>
                    </a:lnTo>
                    <a:lnTo>
                      <a:pt x="67" y="64"/>
                    </a:lnTo>
                    <a:lnTo>
                      <a:pt x="53" y="51"/>
                    </a:lnTo>
                    <a:close/>
                    <a:moveTo>
                      <a:pt x="56" y="48"/>
                    </a:moveTo>
                    <a:lnTo>
                      <a:pt x="47" y="58"/>
                    </a:lnTo>
                    <a:lnTo>
                      <a:pt x="56" y="48"/>
                    </a:lnTo>
                    <a:lnTo>
                      <a:pt x="63" y="54"/>
                    </a:lnTo>
                    <a:lnTo>
                      <a:pt x="56" y="48"/>
                    </a:lnTo>
                    <a:close/>
                    <a:moveTo>
                      <a:pt x="56" y="48"/>
                    </a:moveTo>
                    <a:lnTo>
                      <a:pt x="59" y="45"/>
                    </a:lnTo>
                    <a:lnTo>
                      <a:pt x="73" y="59"/>
                    </a:lnTo>
                    <a:lnTo>
                      <a:pt x="70" y="61"/>
                    </a:lnTo>
                    <a:lnTo>
                      <a:pt x="56" y="48"/>
                    </a:lnTo>
                    <a:close/>
                    <a:moveTo>
                      <a:pt x="73" y="59"/>
                    </a:moveTo>
                    <a:lnTo>
                      <a:pt x="82" y="49"/>
                    </a:lnTo>
                    <a:lnTo>
                      <a:pt x="73" y="59"/>
                    </a:lnTo>
                    <a:lnTo>
                      <a:pt x="66" y="52"/>
                    </a:lnTo>
                    <a:lnTo>
                      <a:pt x="73" y="59"/>
                    </a:lnTo>
                    <a:close/>
                    <a:moveTo>
                      <a:pt x="59" y="45"/>
                    </a:moveTo>
                    <a:lnTo>
                      <a:pt x="63" y="42"/>
                    </a:lnTo>
                    <a:lnTo>
                      <a:pt x="76" y="56"/>
                    </a:lnTo>
                    <a:lnTo>
                      <a:pt x="73" y="59"/>
                    </a:lnTo>
                    <a:lnTo>
                      <a:pt x="59" y="45"/>
                    </a:lnTo>
                    <a:close/>
                    <a:moveTo>
                      <a:pt x="78" y="52"/>
                    </a:moveTo>
                    <a:lnTo>
                      <a:pt x="77" y="54"/>
                    </a:lnTo>
                    <a:lnTo>
                      <a:pt x="76" y="56"/>
                    </a:lnTo>
                    <a:lnTo>
                      <a:pt x="69" y="49"/>
                    </a:lnTo>
                    <a:lnTo>
                      <a:pt x="78" y="52"/>
                    </a:lnTo>
                    <a:close/>
                    <a:moveTo>
                      <a:pt x="60" y="45"/>
                    </a:moveTo>
                    <a:lnTo>
                      <a:pt x="64" y="38"/>
                    </a:lnTo>
                    <a:lnTo>
                      <a:pt x="81" y="47"/>
                    </a:lnTo>
                    <a:lnTo>
                      <a:pt x="78" y="52"/>
                    </a:lnTo>
                    <a:lnTo>
                      <a:pt x="60" y="45"/>
                    </a:lnTo>
                    <a:close/>
                    <a:moveTo>
                      <a:pt x="82" y="42"/>
                    </a:moveTo>
                    <a:lnTo>
                      <a:pt x="82" y="45"/>
                    </a:lnTo>
                    <a:lnTo>
                      <a:pt x="81" y="47"/>
                    </a:lnTo>
                    <a:lnTo>
                      <a:pt x="73" y="42"/>
                    </a:lnTo>
                    <a:lnTo>
                      <a:pt x="82" y="42"/>
                    </a:lnTo>
                    <a:close/>
                    <a:moveTo>
                      <a:pt x="63" y="42"/>
                    </a:moveTo>
                    <a:lnTo>
                      <a:pt x="63" y="39"/>
                    </a:lnTo>
                    <a:lnTo>
                      <a:pt x="82" y="39"/>
                    </a:lnTo>
                    <a:lnTo>
                      <a:pt x="82" y="42"/>
                    </a:lnTo>
                    <a:lnTo>
                      <a:pt x="63" y="42"/>
                    </a:lnTo>
                    <a:close/>
                    <a:moveTo>
                      <a:pt x="63" y="39"/>
                    </a:moveTo>
                    <a:lnTo>
                      <a:pt x="63" y="36"/>
                    </a:lnTo>
                    <a:lnTo>
                      <a:pt x="82" y="36"/>
                    </a:lnTo>
                    <a:lnTo>
                      <a:pt x="82" y="39"/>
                    </a:lnTo>
                    <a:lnTo>
                      <a:pt x="63" y="39"/>
                    </a:lnTo>
                    <a:close/>
                    <a:moveTo>
                      <a:pt x="63" y="36"/>
                    </a:moveTo>
                    <a:lnTo>
                      <a:pt x="63" y="29"/>
                    </a:lnTo>
                    <a:lnTo>
                      <a:pt x="82" y="29"/>
                    </a:lnTo>
                    <a:lnTo>
                      <a:pt x="82" y="36"/>
                    </a:lnTo>
                    <a:lnTo>
                      <a:pt x="63" y="36"/>
                    </a:lnTo>
                    <a:close/>
                    <a:moveTo>
                      <a:pt x="63" y="29"/>
                    </a:moveTo>
                    <a:lnTo>
                      <a:pt x="63" y="26"/>
                    </a:lnTo>
                    <a:lnTo>
                      <a:pt x="82" y="26"/>
                    </a:lnTo>
                    <a:lnTo>
                      <a:pt x="82" y="29"/>
                    </a:lnTo>
                    <a:lnTo>
                      <a:pt x="63" y="29"/>
                    </a:lnTo>
                    <a:close/>
                    <a:moveTo>
                      <a:pt x="63" y="26"/>
                    </a:moveTo>
                    <a:lnTo>
                      <a:pt x="63" y="24"/>
                    </a:lnTo>
                    <a:lnTo>
                      <a:pt x="82" y="24"/>
                    </a:lnTo>
                    <a:lnTo>
                      <a:pt x="82" y="26"/>
                    </a:lnTo>
                    <a:lnTo>
                      <a:pt x="63" y="26"/>
                    </a:lnTo>
                    <a:close/>
                    <a:moveTo>
                      <a:pt x="79" y="16"/>
                    </a:moveTo>
                    <a:lnTo>
                      <a:pt x="82" y="19"/>
                    </a:lnTo>
                    <a:lnTo>
                      <a:pt x="82" y="24"/>
                    </a:lnTo>
                    <a:lnTo>
                      <a:pt x="73" y="24"/>
                    </a:lnTo>
                    <a:lnTo>
                      <a:pt x="79" y="16"/>
                    </a:lnTo>
                    <a:close/>
                    <a:moveTo>
                      <a:pt x="66" y="30"/>
                    </a:moveTo>
                    <a:lnTo>
                      <a:pt x="63" y="27"/>
                    </a:lnTo>
                    <a:lnTo>
                      <a:pt x="76" y="14"/>
                    </a:lnTo>
                    <a:lnTo>
                      <a:pt x="79" y="16"/>
                    </a:lnTo>
                    <a:lnTo>
                      <a:pt x="66" y="30"/>
                    </a:lnTo>
                    <a:close/>
                    <a:moveTo>
                      <a:pt x="76" y="14"/>
                    </a:moveTo>
                    <a:lnTo>
                      <a:pt x="76" y="14"/>
                    </a:lnTo>
                    <a:lnTo>
                      <a:pt x="69" y="20"/>
                    </a:lnTo>
                    <a:lnTo>
                      <a:pt x="76" y="14"/>
                    </a:lnTo>
                    <a:close/>
                    <a:moveTo>
                      <a:pt x="63" y="27"/>
                    </a:moveTo>
                    <a:lnTo>
                      <a:pt x="59" y="24"/>
                    </a:lnTo>
                    <a:lnTo>
                      <a:pt x="73" y="10"/>
                    </a:lnTo>
                    <a:lnTo>
                      <a:pt x="76" y="14"/>
                    </a:lnTo>
                    <a:lnTo>
                      <a:pt x="63" y="27"/>
                    </a:lnTo>
                    <a:close/>
                    <a:moveTo>
                      <a:pt x="59" y="24"/>
                    </a:moveTo>
                    <a:lnTo>
                      <a:pt x="59" y="24"/>
                    </a:lnTo>
                    <a:lnTo>
                      <a:pt x="66" y="17"/>
                    </a:lnTo>
                    <a:lnTo>
                      <a:pt x="59" y="24"/>
                    </a:lnTo>
                    <a:close/>
                    <a:moveTo>
                      <a:pt x="59" y="24"/>
                    </a:moveTo>
                    <a:lnTo>
                      <a:pt x="56" y="20"/>
                    </a:lnTo>
                    <a:lnTo>
                      <a:pt x="70" y="7"/>
                    </a:lnTo>
                    <a:lnTo>
                      <a:pt x="73" y="10"/>
                    </a:lnTo>
                    <a:lnTo>
                      <a:pt x="59" y="24"/>
                    </a:lnTo>
                    <a:close/>
                    <a:moveTo>
                      <a:pt x="63" y="4"/>
                    </a:moveTo>
                    <a:lnTo>
                      <a:pt x="67" y="4"/>
                    </a:lnTo>
                    <a:lnTo>
                      <a:pt x="70" y="7"/>
                    </a:lnTo>
                    <a:lnTo>
                      <a:pt x="63" y="14"/>
                    </a:lnTo>
                    <a:lnTo>
                      <a:pt x="63" y="4"/>
                    </a:lnTo>
                    <a:close/>
                    <a:moveTo>
                      <a:pt x="63" y="24"/>
                    </a:moveTo>
                    <a:lnTo>
                      <a:pt x="57" y="24"/>
                    </a:lnTo>
                    <a:lnTo>
                      <a:pt x="57" y="4"/>
                    </a:lnTo>
                    <a:lnTo>
                      <a:pt x="63" y="4"/>
                    </a:lnTo>
                    <a:lnTo>
                      <a:pt x="63" y="24"/>
                    </a:lnTo>
                    <a:close/>
                    <a:moveTo>
                      <a:pt x="57" y="24"/>
                    </a:moveTo>
                    <a:lnTo>
                      <a:pt x="53" y="24"/>
                    </a:lnTo>
                    <a:lnTo>
                      <a:pt x="50" y="20"/>
                    </a:lnTo>
                    <a:lnTo>
                      <a:pt x="57" y="14"/>
                    </a:lnTo>
                    <a:lnTo>
                      <a:pt x="57" y="24"/>
                    </a:lnTo>
                    <a:close/>
                    <a:moveTo>
                      <a:pt x="50" y="20"/>
                    </a:moveTo>
                    <a:lnTo>
                      <a:pt x="47" y="17"/>
                    </a:lnTo>
                    <a:lnTo>
                      <a:pt x="60" y="4"/>
                    </a:lnTo>
                    <a:lnTo>
                      <a:pt x="64" y="7"/>
                    </a:lnTo>
                    <a:lnTo>
                      <a:pt x="50" y="20"/>
                    </a:lnTo>
                    <a:close/>
                    <a:moveTo>
                      <a:pt x="54" y="0"/>
                    </a:moveTo>
                    <a:lnTo>
                      <a:pt x="57" y="0"/>
                    </a:lnTo>
                    <a:lnTo>
                      <a:pt x="60" y="4"/>
                    </a:lnTo>
                    <a:lnTo>
                      <a:pt x="54" y="10"/>
                    </a:lnTo>
                    <a:lnTo>
                      <a:pt x="54" y="0"/>
                    </a:lnTo>
                    <a:close/>
                    <a:moveTo>
                      <a:pt x="54" y="20"/>
                    </a:moveTo>
                    <a:lnTo>
                      <a:pt x="47" y="20"/>
                    </a:lnTo>
                    <a:lnTo>
                      <a:pt x="47" y="0"/>
                    </a:lnTo>
                    <a:lnTo>
                      <a:pt x="54" y="0"/>
                    </a:lnTo>
                    <a:lnTo>
                      <a:pt x="54" y="20"/>
                    </a:lnTo>
                    <a:close/>
                    <a:moveTo>
                      <a:pt x="47" y="20"/>
                    </a:moveTo>
                    <a:lnTo>
                      <a:pt x="44" y="20"/>
                    </a:lnTo>
                    <a:lnTo>
                      <a:pt x="44" y="0"/>
                    </a:lnTo>
                    <a:lnTo>
                      <a:pt x="47" y="0"/>
                    </a:lnTo>
                    <a:lnTo>
                      <a:pt x="47" y="20"/>
                    </a:lnTo>
                    <a:close/>
                    <a:moveTo>
                      <a:pt x="39" y="2"/>
                    </a:moveTo>
                    <a:lnTo>
                      <a:pt x="42" y="0"/>
                    </a:lnTo>
                    <a:lnTo>
                      <a:pt x="44" y="0"/>
                    </a:lnTo>
                    <a:lnTo>
                      <a:pt x="44" y="10"/>
                    </a:lnTo>
                    <a:lnTo>
                      <a:pt x="39" y="2"/>
                    </a:lnTo>
                    <a:close/>
                    <a:moveTo>
                      <a:pt x="48" y="19"/>
                    </a:moveTo>
                    <a:lnTo>
                      <a:pt x="42" y="22"/>
                    </a:lnTo>
                    <a:lnTo>
                      <a:pt x="34" y="5"/>
                    </a:lnTo>
                    <a:lnTo>
                      <a:pt x="39" y="2"/>
                    </a:lnTo>
                    <a:lnTo>
                      <a:pt x="48" y="19"/>
                    </a:lnTo>
                    <a:close/>
                    <a:moveTo>
                      <a:pt x="42" y="22"/>
                    </a:moveTo>
                    <a:lnTo>
                      <a:pt x="39" y="24"/>
                    </a:lnTo>
                    <a:lnTo>
                      <a:pt x="37" y="24"/>
                    </a:lnTo>
                    <a:lnTo>
                      <a:pt x="37" y="14"/>
                    </a:lnTo>
                    <a:lnTo>
                      <a:pt x="42" y="22"/>
                    </a:lnTo>
                    <a:close/>
                    <a:moveTo>
                      <a:pt x="37" y="24"/>
                    </a:moveTo>
                    <a:lnTo>
                      <a:pt x="32" y="24"/>
                    </a:lnTo>
                    <a:lnTo>
                      <a:pt x="32" y="4"/>
                    </a:lnTo>
                    <a:lnTo>
                      <a:pt x="37" y="4"/>
                    </a:lnTo>
                    <a:lnTo>
                      <a:pt x="37" y="24"/>
                    </a:lnTo>
                    <a:close/>
                    <a:moveTo>
                      <a:pt x="24" y="7"/>
                    </a:moveTo>
                    <a:lnTo>
                      <a:pt x="27" y="4"/>
                    </a:lnTo>
                    <a:lnTo>
                      <a:pt x="32" y="4"/>
                    </a:lnTo>
                    <a:lnTo>
                      <a:pt x="32" y="14"/>
                    </a:lnTo>
                    <a:lnTo>
                      <a:pt x="24" y="7"/>
                    </a:lnTo>
                    <a:close/>
                    <a:moveTo>
                      <a:pt x="38" y="20"/>
                    </a:moveTo>
                    <a:lnTo>
                      <a:pt x="35" y="24"/>
                    </a:lnTo>
                    <a:lnTo>
                      <a:pt x="22" y="10"/>
                    </a:lnTo>
                    <a:lnTo>
                      <a:pt x="24" y="7"/>
                    </a:lnTo>
                    <a:lnTo>
                      <a:pt x="38" y="20"/>
                    </a:lnTo>
                    <a:close/>
                    <a:moveTo>
                      <a:pt x="35" y="24"/>
                    </a:moveTo>
                    <a:lnTo>
                      <a:pt x="34" y="25"/>
                    </a:lnTo>
                    <a:lnTo>
                      <a:pt x="33" y="26"/>
                    </a:lnTo>
                    <a:lnTo>
                      <a:pt x="28" y="17"/>
                    </a:lnTo>
                    <a:lnTo>
                      <a:pt x="35" y="24"/>
                    </a:lnTo>
                    <a:close/>
                    <a:moveTo>
                      <a:pt x="33" y="26"/>
                    </a:moveTo>
                    <a:lnTo>
                      <a:pt x="26" y="28"/>
                    </a:lnTo>
                    <a:lnTo>
                      <a:pt x="17" y="11"/>
                    </a:lnTo>
                    <a:lnTo>
                      <a:pt x="24" y="8"/>
                    </a:lnTo>
                    <a:lnTo>
                      <a:pt x="33" y="26"/>
                    </a:lnTo>
                    <a:close/>
                    <a:moveTo>
                      <a:pt x="15" y="14"/>
                    </a:moveTo>
                    <a:lnTo>
                      <a:pt x="16" y="13"/>
                    </a:lnTo>
                    <a:lnTo>
                      <a:pt x="17" y="11"/>
                    </a:lnTo>
                    <a:lnTo>
                      <a:pt x="22" y="20"/>
                    </a:lnTo>
                    <a:lnTo>
                      <a:pt x="15" y="14"/>
                    </a:lnTo>
                    <a:close/>
                    <a:moveTo>
                      <a:pt x="28" y="27"/>
                    </a:moveTo>
                    <a:lnTo>
                      <a:pt x="25" y="30"/>
                    </a:lnTo>
                    <a:lnTo>
                      <a:pt x="12" y="16"/>
                    </a:lnTo>
                    <a:lnTo>
                      <a:pt x="15" y="14"/>
                    </a:lnTo>
                    <a:lnTo>
                      <a:pt x="28" y="27"/>
                    </a:lnTo>
                    <a:close/>
                    <a:moveTo>
                      <a:pt x="25" y="30"/>
                    </a:moveTo>
                    <a:lnTo>
                      <a:pt x="22" y="34"/>
                    </a:lnTo>
                    <a:lnTo>
                      <a:pt x="9" y="19"/>
                    </a:lnTo>
                    <a:lnTo>
                      <a:pt x="12" y="16"/>
                    </a:lnTo>
                    <a:lnTo>
                      <a:pt x="25" y="30"/>
                    </a:lnTo>
                    <a:close/>
                    <a:moveTo>
                      <a:pt x="6" y="22"/>
                    </a:moveTo>
                    <a:lnTo>
                      <a:pt x="7" y="20"/>
                    </a:lnTo>
                    <a:lnTo>
                      <a:pt x="9" y="19"/>
                    </a:lnTo>
                    <a:lnTo>
                      <a:pt x="15" y="26"/>
                    </a:lnTo>
                    <a:lnTo>
                      <a:pt x="6" y="22"/>
                    </a:lnTo>
                    <a:close/>
                    <a:moveTo>
                      <a:pt x="24" y="30"/>
                    </a:moveTo>
                    <a:lnTo>
                      <a:pt x="21" y="37"/>
                    </a:lnTo>
                    <a:lnTo>
                      <a:pt x="4" y="28"/>
                    </a:lnTo>
                    <a:lnTo>
                      <a:pt x="6" y="22"/>
                    </a:lnTo>
                    <a:lnTo>
                      <a:pt x="24" y="30"/>
                    </a:lnTo>
                    <a:close/>
                    <a:moveTo>
                      <a:pt x="21" y="37"/>
                    </a:moveTo>
                    <a:lnTo>
                      <a:pt x="20" y="38"/>
                    </a:lnTo>
                    <a:lnTo>
                      <a:pt x="18" y="39"/>
                    </a:lnTo>
                    <a:lnTo>
                      <a:pt x="12" y="32"/>
                    </a:lnTo>
                    <a:lnTo>
                      <a:pt x="21" y="37"/>
                    </a:lnTo>
                    <a:close/>
                    <a:moveTo>
                      <a:pt x="18" y="39"/>
                    </a:moveTo>
                    <a:lnTo>
                      <a:pt x="15" y="42"/>
                    </a:lnTo>
                    <a:lnTo>
                      <a:pt x="2" y="29"/>
                    </a:lnTo>
                    <a:lnTo>
                      <a:pt x="5" y="26"/>
                    </a:lnTo>
                    <a:lnTo>
                      <a:pt x="18" y="39"/>
                    </a:lnTo>
                    <a:close/>
                    <a:moveTo>
                      <a:pt x="0" y="36"/>
                    </a:moveTo>
                    <a:lnTo>
                      <a:pt x="0" y="32"/>
                    </a:lnTo>
                    <a:lnTo>
                      <a:pt x="2" y="29"/>
                    </a:lnTo>
                    <a:lnTo>
                      <a:pt x="9" y="36"/>
                    </a:lnTo>
                    <a:lnTo>
                      <a:pt x="0" y="36"/>
                    </a:lnTo>
                    <a:close/>
                    <a:moveTo>
                      <a:pt x="18" y="36"/>
                    </a:moveTo>
                    <a:lnTo>
                      <a:pt x="18" y="39"/>
                    </a:lnTo>
                    <a:lnTo>
                      <a:pt x="0" y="39"/>
                    </a:lnTo>
                    <a:lnTo>
                      <a:pt x="0" y="36"/>
                    </a:lnTo>
                    <a:lnTo>
                      <a:pt x="18" y="36"/>
                    </a:lnTo>
                    <a:close/>
                    <a:moveTo>
                      <a:pt x="18" y="39"/>
                    </a:moveTo>
                    <a:lnTo>
                      <a:pt x="18" y="46"/>
                    </a:lnTo>
                    <a:lnTo>
                      <a:pt x="0" y="46"/>
                    </a:lnTo>
                    <a:lnTo>
                      <a:pt x="0" y="39"/>
                    </a:lnTo>
                    <a:lnTo>
                      <a:pt x="18" y="39"/>
                    </a:lnTo>
                    <a:close/>
                    <a:moveTo>
                      <a:pt x="18" y="46"/>
                    </a:moveTo>
                    <a:lnTo>
                      <a:pt x="18" y="49"/>
                    </a:lnTo>
                    <a:lnTo>
                      <a:pt x="0" y="49"/>
                    </a:lnTo>
                    <a:lnTo>
                      <a:pt x="0" y="46"/>
                    </a:lnTo>
                    <a:lnTo>
                      <a:pt x="18" y="46"/>
                    </a:lnTo>
                    <a:close/>
                    <a:moveTo>
                      <a:pt x="18" y="49"/>
                    </a:moveTo>
                    <a:lnTo>
                      <a:pt x="18" y="54"/>
                    </a:lnTo>
                    <a:lnTo>
                      <a:pt x="0" y="54"/>
                    </a:lnTo>
                    <a:lnTo>
                      <a:pt x="0" y="49"/>
                    </a:lnTo>
                    <a:lnTo>
                      <a:pt x="18" y="49"/>
                    </a:lnTo>
                    <a:close/>
                    <a:moveTo>
                      <a:pt x="18" y="54"/>
                    </a:moveTo>
                    <a:lnTo>
                      <a:pt x="18" y="58"/>
                    </a:lnTo>
                    <a:lnTo>
                      <a:pt x="0" y="58"/>
                    </a:lnTo>
                    <a:lnTo>
                      <a:pt x="0" y="54"/>
                    </a:lnTo>
                    <a:lnTo>
                      <a:pt x="18" y="54"/>
                    </a:lnTo>
                    <a:close/>
                    <a:moveTo>
                      <a:pt x="2" y="64"/>
                    </a:moveTo>
                    <a:lnTo>
                      <a:pt x="0" y="62"/>
                    </a:lnTo>
                    <a:lnTo>
                      <a:pt x="0" y="58"/>
                    </a:lnTo>
                    <a:lnTo>
                      <a:pt x="9" y="58"/>
                    </a:lnTo>
                    <a:lnTo>
                      <a:pt x="2" y="64"/>
                    </a:lnTo>
                    <a:close/>
                    <a:moveTo>
                      <a:pt x="15" y="51"/>
                    </a:moveTo>
                    <a:lnTo>
                      <a:pt x="18" y="54"/>
                    </a:lnTo>
                    <a:lnTo>
                      <a:pt x="5" y="68"/>
                    </a:lnTo>
                    <a:lnTo>
                      <a:pt x="2" y="64"/>
                    </a:lnTo>
                    <a:lnTo>
                      <a:pt x="15" y="51"/>
                    </a:lnTo>
                    <a:close/>
                    <a:moveTo>
                      <a:pt x="18" y="54"/>
                    </a:moveTo>
                    <a:lnTo>
                      <a:pt x="18" y="54"/>
                    </a:lnTo>
                    <a:lnTo>
                      <a:pt x="12" y="61"/>
                    </a:lnTo>
                    <a:lnTo>
                      <a:pt x="18" y="54"/>
                    </a:lnTo>
                    <a:close/>
                    <a:moveTo>
                      <a:pt x="18" y="54"/>
                    </a:moveTo>
                    <a:lnTo>
                      <a:pt x="22" y="58"/>
                    </a:lnTo>
                    <a:lnTo>
                      <a:pt x="9" y="71"/>
                    </a:lnTo>
                    <a:lnTo>
                      <a:pt x="5" y="68"/>
                    </a:lnTo>
                    <a:lnTo>
                      <a:pt x="18" y="54"/>
                    </a:lnTo>
                    <a:close/>
                    <a:moveTo>
                      <a:pt x="15" y="74"/>
                    </a:moveTo>
                    <a:lnTo>
                      <a:pt x="12" y="74"/>
                    </a:lnTo>
                    <a:lnTo>
                      <a:pt x="9" y="71"/>
                    </a:lnTo>
                    <a:lnTo>
                      <a:pt x="15" y="64"/>
                    </a:lnTo>
                    <a:lnTo>
                      <a:pt x="15" y="74"/>
                    </a:lnTo>
                    <a:close/>
                    <a:moveTo>
                      <a:pt x="15" y="54"/>
                    </a:moveTo>
                    <a:lnTo>
                      <a:pt x="18" y="54"/>
                    </a:lnTo>
                    <a:lnTo>
                      <a:pt x="18" y="74"/>
                    </a:lnTo>
                    <a:lnTo>
                      <a:pt x="15" y="74"/>
                    </a:lnTo>
                    <a:lnTo>
                      <a:pt x="15" y="54"/>
                    </a:lnTo>
                    <a:close/>
                    <a:moveTo>
                      <a:pt x="18" y="54"/>
                    </a:moveTo>
                    <a:lnTo>
                      <a:pt x="21" y="54"/>
                    </a:lnTo>
                    <a:lnTo>
                      <a:pt x="23" y="56"/>
                    </a:lnTo>
                    <a:lnTo>
                      <a:pt x="18" y="64"/>
                    </a:lnTo>
                    <a:lnTo>
                      <a:pt x="18" y="54"/>
                    </a:lnTo>
                    <a:close/>
                    <a:moveTo>
                      <a:pt x="23" y="56"/>
                    </a:moveTo>
                    <a:lnTo>
                      <a:pt x="30" y="59"/>
                    </a:lnTo>
                    <a:lnTo>
                      <a:pt x="21" y="77"/>
                    </a:lnTo>
                    <a:lnTo>
                      <a:pt x="14" y="73"/>
                    </a:lnTo>
                    <a:lnTo>
                      <a:pt x="23" y="56"/>
                    </a:lnTo>
                    <a:close/>
                    <a:moveTo>
                      <a:pt x="25" y="78"/>
                    </a:moveTo>
                    <a:lnTo>
                      <a:pt x="23" y="78"/>
                    </a:lnTo>
                    <a:lnTo>
                      <a:pt x="21" y="77"/>
                    </a:lnTo>
                    <a:lnTo>
                      <a:pt x="25" y="68"/>
                    </a:lnTo>
                    <a:lnTo>
                      <a:pt x="25" y="78"/>
                    </a:lnTo>
                    <a:close/>
                    <a:moveTo>
                      <a:pt x="25" y="58"/>
                    </a:moveTo>
                    <a:lnTo>
                      <a:pt x="28" y="58"/>
                    </a:lnTo>
                    <a:lnTo>
                      <a:pt x="28" y="78"/>
                    </a:lnTo>
                    <a:lnTo>
                      <a:pt x="25" y="78"/>
                    </a:lnTo>
                    <a:lnTo>
                      <a:pt x="25" y="58"/>
                    </a:lnTo>
                    <a:close/>
                    <a:moveTo>
                      <a:pt x="28" y="58"/>
                    </a:moveTo>
                    <a:lnTo>
                      <a:pt x="34" y="58"/>
                    </a:lnTo>
                    <a:lnTo>
                      <a:pt x="34" y="78"/>
                    </a:lnTo>
                    <a:lnTo>
                      <a:pt x="28" y="78"/>
                    </a:lnTo>
                    <a:lnTo>
                      <a:pt x="28" y="58"/>
                    </a:lnTo>
                    <a:close/>
                    <a:moveTo>
                      <a:pt x="34" y="58"/>
                    </a:moveTo>
                    <a:lnTo>
                      <a:pt x="37" y="58"/>
                    </a:lnTo>
                    <a:lnTo>
                      <a:pt x="37" y="78"/>
                    </a:lnTo>
                    <a:lnTo>
                      <a:pt x="34" y="78"/>
                    </a:lnTo>
                    <a:lnTo>
                      <a:pt x="34" y="58"/>
                    </a:lnTo>
                    <a:close/>
                    <a:moveTo>
                      <a:pt x="37" y="58"/>
                    </a:moveTo>
                    <a:lnTo>
                      <a:pt x="44" y="58"/>
                    </a:lnTo>
                    <a:lnTo>
                      <a:pt x="44" y="78"/>
                    </a:lnTo>
                    <a:lnTo>
                      <a:pt x="37" y="78"/>
                    </a:lnTo>
                    <a:lnTo>
                      <a:pt x="37" y="58"/>
                    </a:lnTo>
                    <a:close/>
                    <a:moveTo>
                      <a:pt x="50" y="74"/>
                    </a:moveTo>
                    <a:lnTo>
                      <a:pt x="48" y="78"/>
                    </a:lnTo>
                    <a:lnTo>
                      <a:pt x="44" y="78"/>
                    </a:lnTo>
                    <a:lnTo>
                      <a:pt x="44" y="68"/>
                    </a:lnTo>
                    <a:lnTo>
                      <a:pt x="50" y="74"/>
                    </a:lnTo>
                    <a:close/>
                    <a:moveTo>
                      <a:pt x="37" y="61"/>
                    </a:moveTo>
                    <a:lnTo>
                      <a:pt x="41" y="58"/>
                    </a:lnTo>
                    <a:lnTo>
                      <a:pt x="54" y="71"/>
                    </a:lnTo>
                    <a:lnTo>
                      <a:pt x="50" y="74"/>
                    </a:lnTo>
                    <a:lnTo>
                      <a:pt x="37" y="61"/>
                    </a:lnTo>
                    <a:close/>
                    <a:moveTo>
                      <a:pt x="41" y="58"/>
                    </a:moveTo>
                    <a:lnTo>
                      <a:pt x="42" y="57"/>
                    </a:lnTo>
                    <a:lnTo>
                      <a:pt x="43" y="56"/>
                    </a:lnTo>
                    <a:lnTo>
                      <a:pt x="47" y="64"/>
                    </a:lnTo>
                    <a:lnTo>
                      <a:pt x="41" y="58"/>
                    </a:lnTo>
                    <a:close/>
                    <a:moveTo>
                      <a:pt x="43" y="56"/>
                    </a:moveTo>
                    <a:lnTo>
                      <a:pt x="49" y="52"/>
                    </a:lnTo>
                    <a:lnTo>
                      <a:pt x="58" y="70"/>
                    </a:lnTo>
                    <a:lnTo>
                      <a:pt x="52" y="73"/>
                    </a:lnTo>
                    <a:lnTo>
                      <a:pt x="43"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68" name="Freeform 455">
                <a:extLst>
                  <a:ext uri="{FF2B5EF4-FFF2-40B4-BE49-F238E27FC236}">
                    <a16:creationId xmlns:a16="http://schemas.microsoft.com/office/drawing/2014/main" id="{4F51313B-6E0D-483B-9E5F-194CBA3456DA}"/>
                  </a:ext>
                </a:extLst>
              </p:cNvPr>
              <p:cNvSpPr>
                <a:spLocks/>
              </p:cNvSpPr>
              <p:nvPr/>
            </p:nvSpPr>
            <p:spPr bwMode="auto">
              <a:xfrm>
                <a:off x="2991" y="3060"/>
                <a:ext cx="17" cy="14"/>
              </a:xfrm>
              <a:custGeom>
                <a:avLst/>
                <a:gdLst>
                  <a:gd name="T0" fmla="*/ 12 w 66"/>
                  <a:gd name="T1" fmla="*/ 13 h 57"/>
                  <a:gd name="T2" fmla="*/ 13 w 66"/>
                  <a:gd name="T3" fmla="*/ 12 h 57"/>
                  <a:gd name="T4" fmla="*/ 14 w 66"/>
                  <a:gd name="T5" fmla="*/ 11 h 57"/>
                  <a:gd name="T6" fmla="*/ 15 w 66"/>
                  <a:gd name="T7" fmla="*/ 10 h 57"/>
                  <a:gd name="T8" fmla="*/ 16 w 66"/>
                  <a:gd name="T9" fmla="*/ 9 h 57"/>
                  <a:gd name="T10" fmla="*/ 16 w 66"/>
                  <a:gd name="T11" fmla="*/ 8 h 57"/>
                  <a:gd name="T12" fmla="*/ 17 w 66"/>
                  <a:gd name="T13" fmla="*/ 7 h 57"/>
                  <a:gd name="T14" fmla="*/ 17 w 66"/>
                  <a:gd name="T15" fmla="*/ 5 h 57"/>
                  <a:gd name="T16" fmla="*/ 17 w 66"/>
                  <a:gd name="T17" fmla="*/ 5 h 57"/>
                  <a:gd name="T18" fmla="*/ 17 w 66"/>
                  <a:gd name="T19" fmla="*/ 4 h 57"/>
                  <a:gd name="T20" fmla="*/ 16 w 66"/>
                  <a:gd name="T21" fmla="*/ 2 h 57"/>
                  <a:gd name="T22" fmla="*/ 16 w 66"/>
                  <a:gd name="T23" fmla="*/ 2 h 57"/>
                  <a:gd name="T24" fmla="*/ 15 w 66"/>
                  <a:gd name="T25" fmla="*/ 1 h 57"/>
                  <a:gd name="T26" fmla="*/ 14 w 66"/>
                  <a:gd name="T27" fmla="*/ 1 h 57"/>
                  <a:gd name="T28" fmla="*/ 13 w 66"/>
                  <a:gd name="T29" fmla="*/ 0 h 57"/>
                  <a:gd name="T30" fmla="*/ 12 w 66"/>
                  <a:gd name="T31" fmla="*/ 0 h 57"/>
                  <a:gd name="T32" fmla="*/ 11 w 66"/>
                  <a:gd name="T33" fmla="*/ 0 h 57"/>
                  <a:gd name="T34" fmla="*/ 9 w 66"/>
                  <a:gd name="T35" fmla="*/ 0 h 57"/>
                  <a:gd name="T36" fmla="*/ 8 w 66"/>
                  <a:gd name="T37" fmla="*/ 0 h 57"/>
                  <a:gd name="T38" fmla="*/ 6 w 66"/>
                  <a:gd name="T39" fmla="*/ 1 h 57"/>
                  <a:gd name="T40" fmla="*/ 6 w 66"/>
                  <a:gd name="T41" fmla="*/ 2 h 57"/>
                  <a:gd name="T42" fmla="*/ 4 w 66"/>
                  <a:gd name="T43" fmla="*/ 2 h 57"/>
                  <a:gd name="T44" fmla="*/ 3 w 66"/>
                  <a:gd name="T45" fmla="*/ 3 h 57"/>
                  <a:gd name="T46" fmla="*/ 2 w 66"/>
                  <a:gd name="T47" fmla="*/ 4 h 57"/>
                  <a:gd name="T48" fmla="*/ 2 w 66"/>
                  <a:gd name="T49" fmla="*/ 5 h 57"/>
                  <a:gd name="T50" fmla="*/ 1 w 66"/>
                  <a:gd name="T51" fmla="*/ 6 h 57"/>
                  <a:gd name="T52" fmla="*/ 1 w 66"/>
                  <a:gd name="T53" fmla="*/ 7 h 57"/>
                  <a:gd name="T54" fmla="*/ 0 w 66"/>
                  <a:gd name="T55" fmla="*/ 9 h 57"/>
                  <a:gd name="T56" fmla="*/ 0 w 66"/>
                  <a:gd name="T57" fmla="*/ 9 h 57"/>
                  <a:gd name="T58" fmla="*/ 1 w 66"/>
                  <a:gd name="T59" fmla="*/ 10 h 57"/>
                  <a:gd name="T60" fmla="*/ 1 w 66"/>
                  <a:gd name="T61" fmla="*/ 12 h 57"/>
                  <a:gd name="T62" fmla="*/ 2 w 66"/>
                  <a:gd name="T63" fmla="*/ 13 h 57"/>
                  <a:gd name="T64" fmla="*/ 2 w 66"/>
                  <a:gd name="T65" fmla="*/ 13 h 57"/>
                  <a:gd name="T66" fmla="*/ 3 w 66"/>
                  <a:gd name="T67" fmla="*/ 13 h 57"/>
                  <a:gd name="T68" fmla="*/ 4 w 66"/>
                  <a:gd name="T69" fmla="*/ 14 h 57"/>
                  <a:gd name="T70" fmla="*/ 6 w 66"/>
                  <a:gd name="T71" fmla="*/ 14 h 57"/>
                  <a:gd name="T72" fmla="*/ 6 w 66"/>
                  <a:gd name="T73" fmla="*/ 14 h 57"/>
                  <a:gd name="T74" fmla="*/ 8 w 66"/>
                  <a:gd name="T75" fmla="*/ 14 h 57"/>
                  <a:gd name="T76" fmla="*/ 10 w 66"/>
                  <a:gd name="T77" fmla="*/ 14 h 57"/>
                  <a:gd name="T78" fmla="*/ 11 w 66"/>
                  <a:gd name="T79" fmla="*/ 13 h 57"/>
                  <a:gd name="T80" fmla="*/ 12 w 66"/>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8" y="51"/>
                    </a:moveTo>
                    <a:lnTo>
                      <a:pt x="51" y="47"/>
                    </a:lnTo>
                    <a:lnTo>
                      <a:pt x="56" y="44"/>
                    </a:lnTo>
                    <a:lnTo>
                      <a:pt x="60" y="41"/>
                    </a:lnTo>
                    <a:lnTo>
                      <a:pt x="63" y="37"/>
                    </a:lnTo>
                    <a:lnTo>
                      <a:pt x="63" y="32"/>
                    </a:lnTo>
                    <a:lnTo>
                      <a:pt x="66" y="29"/>
                    </a:lnTo>
                    <a:lnTo>
                      <a:pt x="66" y="22"/>
                    </a:lnTo>
                    <a:lnTo>
                      <a:pt x="66" y="19"/>
                    </a:lnTo>
                    <a:lnTo>
                      <a:pt x="66" y="15"/>
                    </a:lnTo>
                    <a:lnTo>
                      <a:pt x="63" y="9"/>
                    </a:lnTo>
                    <a:lnTo>
                      <a:pt x="63" y="7"/>
                    </a:lnTo>
                    <a:lnTo>
                      <a:pt x="60" y="3"/>
                    </a:lnTo>
                    <a:lnTo>
                      <a:pt x="54" y="3"/>
                    </a:lnTo>
                    <a:lnTo>
                      <a:pt x="51" y="0"/>
                    </a:lnTo>
                    <a:lnTo>
                      <a:pt x="48" y="0"/>
                    </a:lnTo>
                    <a:lnTo>
                      <a:pt x="41" y="0"/>
                    </a:lnTo>
                    <a:lnTo>
                      <a:pt x="34" y="0"/>
                    </a:lnTo>
                    <a:lnTo>
                      <a:pt x="31" y="0"/>
                    </a:lnTo>
                    <a:lnTo>
                      <a:pt x="25" y="3"/>
                    </a:lnTo>
                    <a:lnTo>
                      <a:pt x="22" y="7"/>
                    </a:lnTo>
                    <a:lnTo>
                      <a:pt x="16" y="9"/>
                    </a:lnTo>
                    <a:lnTo>
                      <a:pt x="12" y="12"/>
                    </a:lnTo>
                    <a:lnTo>
                      <a:pt x="9" y="15"/>
                    </a:lnTo>
                    <a:lnTo>
                      <a:pt x="6" y="19"/>
                    </a:lnTo>
                    <a:lnTo>
                      <a:pt x="2" y="25"/>
                    </a:lnTo>
                    <a:lnTo>
                      <a:pt x="2" y="29"/>
                    </a:lnTo>
                    <a:lnTo>
                      <a:pt x="0" y="35"/>
                    </a:lnTo>
                    <a:lnTo>
                      <a:pt x="0" y="37"/>
                    </a:lnTo>
                    <a:lnTo>
                      <a:pt x="2" y="41"/>
                    </a:lnTo>
                    <a:lnTo>
                      <a:pt x="2" y="47"/>
                    </a:lnTo>
                    <a:lnTo>
                      <a:pt x="6" y="51"/>
                    </a:lnTo>
                    <a:lnTo>
                      <a:pt x="9" y="54"/>
                    </a:lnTo>
                    <a:lnTo>
                      <a:pt x="12" y="54"/>
                    </a:lnTo>
                    <a:lnTo>
                      <a:pt x="16" y="57"/>
                    </a:lnTo>
                    <a:lnTo>
                      <a:pt x="22" y="57"/>
                    </a:lnTo>
                    <a:lnTo>
                      <a:pt x="25" y="57"/>
                    </a:lnTo>
                    <a:lnTo>
                      <a:pt x="31" y="57"/>
                    </a:lnTo>
                    <a:lnTo>
                      <a:pt x="38" y="57"/>
                    </a:lnTo>
                    <a:lnTo>
                      <a:pt x="41"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69" name="Freeform 456">
                <a:extLst>
                  <a:ext uri="{FF2B5EF4-FFF2-40B4-BE49-F238E27FC236}">
                    <a16:creationId xmlns:a16="http://schemas.microsoft.com/office/drawing/2014/main" id="{22D7EAED-8963-42FC-A906-4840298B3A6C}"/>
                  </a:ext>
                </a:extLst>
              </p:cNvPr>
              <p:cNvSpPr>
                <a:spLocks noEditPoints="1"/>
              </p:cNvSpPr>
              <p:nvPr/>
            </p:nvSpPr>
            <p:spPr bwMode="auto">
              <a:xfrm>
                <a:off x="2989" y="3057"/>
                <a:ext cx="21" cy="19"/>
              </a:xfrm>
              <a:custGeom>
                <a:avLst/>
                <a:gdLst>
                  <a:gd name="T0" fmla="*/ 13 w 86"/>
                  <a:gd name="T1" fmla="*/ 13 h 76"/>
                  <a:gd name="T2" fmla="*/ 15 w 86"/>
                  <a:gd name="T3" fmla="*/ 11 h 76"/>
                  <a:gd name="T4" fmla="*/ 17 w 86"/>
                  <a:gd name="T5" fmla="*/ 16 h 76"/>
                  <a:gd name="T6" fmla="*/ 18 w 86"/>
                  <a:gd name="T7" fmla="*/ 15 h 76"/>
                  <a:gd name="T8" fmla="*/ 19 w 86"/>
                  <a:gd name="T9" fmla="*/ 14 h 76"/>
                  <a:gd name="T10" fmla="*/ 20 w 86"/>
                  <a:gd name="T11" fmla="*/ 12 h 76"/>
                  <a:gd name="T12" fmla="*/ 16 w 86"/>
                  <a:gd name="T13" fmla="*/ 11 h 76"/>
                  <a:gd name="T14" fmla="*/ 16 w 86"/>
                  <a:gd name="T15" fmla="*/ 9 h 76"/>
                  <a:gd name="T16" fmla="*/ 20 w 86"/>
                  <a:gd name="T17" fmla="*/ 12 h 76"/>
                  <a:gd name="T18" fmla="*/ 21 w 86"/>
                  <a:gd name="T19" fmla="*/ 10 h 76"/>
                  <a:gd name="T20" fmla="*/ 16 w 86"/>
                  <a:gd name="T21" fmla="*/ 8 h 76"/>
                  <a:gd name="T22" fmla="*/ 16 w 86"/>
                  <a:gd name="T23" fmla="*/ 6 h 76"/>
                  <a:gd name="T24" fmla="*/ 21 w 86"/>
                  <a:gd name="T25" fmla="*/ 6 h 76"/>
                  <a:gd name="T26" fmla="*/ 21 w 86"/>
                  <a:gd name="T27" fmla="*/ 5 h 76"/>
                  <a:gd name="T28" fmla="*/ 16 w 86"/>
                  <a:gd name="T29" fmla="*/ 6 h 76"/>
                  <a:gd name="T30" fmla="*/ 20 w 86"/>
                  <a:gd name="T31" fmla="*/ 2 h 76"/>
                  <a:gd name="T32" fmla="*/ 15 w 86"/>
                  <a:gd name="T33" fmla="*/ 5 h 76"/>
                  <a:gd name="T34" fmla="*/ 19 w 86"/>
                  <a:gd name="T35" fmla="*/ 2 h 76"/>
                  <a:gd name="T36" fmla="*/ 17 w 86"/>
                  <a:gd name="T37" fmla="*/ 1 h 76"/>
                  <a:gd name="T38" fmla="*/ 16 w 86"/>
                  <a:gd name="T39" fmla="*/ 6 h 76"/>
                  <a:gd name="T40" fmla="*/ 15 w 86"/>
                  <a:gd name="T41" fmla="*/ 0 h 76"/>
                  <a:gd name="T42" fmla="*/ 14 w 86"/>
                  <a:gd name="T43" fmla="*/ 5 h 76"/>
                  <a:gd name="T44" fmla="*/ 12 w 86"/>
                  <a:gd name="T45" fmla="*/ 0 h 76"/>
                  <a:gd name="T46" fmla="*/ 12 w 86"/>
                  <a:gd name="T47" fmla="*/ 0 h 76"/>
                  <a:gd name="T48" fmla="*/ 11 w 86"/>
                  <a:gd name="T49" fmla="*/ 5 h 76"/>
                  <a:gd name="T50" fmla="*/ 11 w 86"/>
                  <a:gd name="T51" fmla="*/ 5 h 76"/>
                  <a:gd name="T52" fmla="*/ 7 w 86"/>
                  <a:gd name="T53" fmla="*/ 2 h 76"/>
                  <a:gd name="T54" fmla="*/ 6 w 86"/>
                  <a:gd name="T55" fmla="*/ 2 h 76"/>
                  <a:gd name="T56" fmla="*/ 8 w 86"/>
                  <a:gd name="T57" fmla="*/ 4 h 76"/>
                  <a:gd name="T58" fmla="*/ 9 w 86"/>
                  <a:gd name="T59" fmla="*/ 6 h 76"/>
                  <a:gd name="T60" fmla="*/ 8 w 86"/>
                  <a:gd name="T61" fmla="*/ 7 h 76"/>
                  <a:gd name="T62" fmla="*/ 7 w 86"/>
                  <a:gd name="T63" fmla="*/ 7 h 76"/>
                  <a:gd name="T64" fmla="*/ 3 w 86"/>
                  <a:gd name="T65" fmla="*/ 5 h 76"/>
                  <a:gd name="T66" fmla="*/ 5 w 86"/>
                  <a:gd name="T67" fmla="*/ 6 h 76"/>
                  <a:gd name="T68" fmla="*/ 6 w 86"/>
                  <a:gd name="T69" fmla="*/ 8 h 76"/>
                  <a:gd name="T70" fmla="*/ 6 w 86"/>
                  <a:gd name="T71" fmla="*/ 8 h 76"/>
                  <a:gd name="T72" fmla="*/ 1 w 86"/>
                  <a:gd name="T73" fmla="*/ 8 h 76"/>
                  <a:gd name="T74" fmla="*/ 1 w 86"/>
                  <a:gd name="T75" fmla="*/ 10 h 76"/>
                  <a:gd name="T76" fmla="*/ 3 w 86"/>
                  <a:gd name="T77" fmla="*/ 10 h 76"/>
                  <a:gd name="T78" fmla="*/ 5 w 86"/>
                  <a:gd name="T79" fmla="*/ 11 h 76"/>
                  <a:gd name="T80" fmla="*/ 5 w 86"/>
                  <a:gd name="T81" fmla="*/ 11 h 76"/>
                  <a:gd name="T82" fmla="*/ 0 w 86"/>
                  <a:gd name="T83" fmla="*/ 13 h 76"/>
                  <a:gd name="T84" fmla="*/ 1 w 86"/>
                  <a:gd name="T85" fmla="*/ 14 h 76"/>
                  <a:gd name="T86" fmla="*/ 3 w 86"/>
                  <a:gd name="T87" fmla="*/ 13 h 76"/>
                  <a:gd name="T88" fmla="*/ 5 w 86"/>
                  <a:gd name="T89" fmla="*/ 13 h 76"/>
                  <a:gd name="T90" fmla="*/ 5 w 86"/>
                  <a:gd name="T91" fmla="*/ 13 h 76"/>
                  <a:gd name="T92" fmla="*/ 3 w 86"/>
                  <a:gd name="T93" fmla="*/ 11 h 76"/>
                  <a:gd name="T94" fmla="*/ 3 w 86"/>
                  <a:gd name="T95" fmla="*/ 18 h 76"/>
                  <a:gd name="T96" fmla="*/ 5 w 86"/>
                  <a:gd name="T97" fmla="*/ 16 h 76"/>
                  <a:gd name="T98" fmla="*/ 5 w 86"/>
                  <a:gd name="T99" fmla="*/ 14 h 76"/>
                  <a:gd name="T100" fmla="*/ 7 w 86"/>
                  <a:gd name="T101" fmla="*/ 14 h 76"/>
                  <a:gd name="T102" fmla="*/ 5 w 86"/>
                  <a:gd name="T103" fmla="*/ 19 h 76"/>
                  <a:gd name="T104" fmla="*/ 8 w 86"/>
                  <a:gd name="T105" fmla="*/ 19 h 76"/>
                  <a:gd name="T106" fmla="*/ 8 w 86"/>
                  <a:gd name="T107" fmla="*/ 19 h 76"/>
                  <a:gd name="T108" fmla="*/ 9 w 86"/>
                  <a:gd name="T109" fmla="*/ 14 h 76"/>
                  <a:gd name="T110" fmla="*/ 13 w 86"/>
                  <a:gd name="T111" fmla="*/ 19 h 76"/>
                  <a:gd name="T112" fmla="*/ 11 w 86"/>
                  <a:gd name="T113" fmla="*/ 14 h 76"/>
                  <a:gd name="T114" fmla="*/ 11 w 86"/>
                  <a:gd name="T115" fmla="*/ 14 h 76"/>
                  <a:gd name="T116" fmla="*/ 13 w 86"/>
                  <a:gd name="T117" fmla="*/ 18 h 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76"/>
                  <a:gd name="T179" fmla="*/ 86 w 86"/>
                  <a:gd name="T180" fmla="*/ 76 h 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76">
                    <a:moveTo>
                      <a:pt x="51" y="54"/>
                    </a:moveTo>
                    <a:lnTo>
                      <a:pt x="54" y="51"/>
                    </a:lnTo>
                    <a:lnTo>
                      <a:pt x="67" y="64"/>
                    </a:lnTo>
                    <a:lnTo>
                      <a:pt x="64" y="67"/>
                    </a:lnTo>
                    <a:lnTo>
                      <a:pt x="51" y="54"/>
                    </a:lnTo>
                    <a:close/>
                    <a:moveTo>
                      <a:pt x="54" y="51"/>
                    </a:moveTo>
                    <a:lnTo>
                      <a:pt x="55" y="50"/>
                    </a:lnTo>
                    <a:lnTo>
                      <a:pt x="56" y="49"/>
                    </a:lnTo>
                    <a:lnTo>
                      <a:pt x="61" y="57"/>
                    </a:lnTo>
                    <a:lnTo>
                      <a:pt x="54" y="51"/>
                    </a:lnTo>
                    <a:close/>
                    <a:moveTo>
                      <a:pt x="56" y="49"/>
                    </a:moveTo>
                    <a:lnTo>
                      <a:pt x="63" y="45"/>
                    </a:lnTo>
                    <a:lnTo>
                      <a:pt x="71" y="63"/>
                    </a:lnTo>
                    <a:lnTo>
                      <a:pt x="64" y="66"/>
                    </a:lnTo>
                    <a:lnTo>
                      <a:pt x="56" y="49"/>
                    </a:lnTo>
                    <a:close/>
                    <a:moveTo>
                      <a:pt x="73" y="61"/>
                    </a:moveTo>
                    <a:lnTo>
                      <a:pt x="72" y="62"/>
                    </a:lnTo>
                    <a:lnTo>
                      <a:pt x="71" y="63"/>
                    </a:lnTo>
                    <a:lnTo>
                      <a:pt x="66" y="54"/>
                    </a:lnTo>
                    <a:lnTo>
                      <a:pt x="73" y="61"/>
                    </a:lnTo>
                    <a:close/>
                    <a:moveTo>
                      <a:pt x="60" y="47"/>
                    </a:moveTo>
                    <a:lnTo>
                      <a:pt x="63" y="44"/>
                    </a:lnTo>
                    <a:lnTo>
                      <a:pt x="76" y="57"/>
                    </a:lnTo>
                    <a:lnTo>
                      <a:pt x="73" y="61"/>
                    </a:lnTo>
                    <a:lnTo>
                      <a:pt x="60" y="47"/>
                    </a:lnTo>
                    <a:close/>
                    <a:moveTo>
                      <a:pt x="76" y="57"/>
                    </a:moveTo>
                    <a:lnTo>
                      <a:pt x="76" y="57"/>
                    </a:lnTo>
                    <a:lnTo>
                      <a:pt x="70" y="51"/>
                    </a:lnTo>
                    <a:lnTo>
                      <a:pt x="76" y="57"/>
                    </a:lnTo>
                    <a:close/>
                    <a:moveTo>
                      <a:pt x="63" y="44"/>
                    </a:moveTo>
                    <a:lnTo>
                      <a:pt x="66" y="41"/>
                    </a:lnTo>
                    <a:lnTo>
                      <a:pt x="80" y="54"/>
                    </a:lnTo>
                    <a:lnTo>
                      <a:pt x="76" y="57"/>
                    </a:lnTo>
                    <a:lnTo>
                      <a:pt x="63" y="44"/>
                    </a:lnTo>
                    <a:close/>
                    <a:moveTo>
                      <a:pt x="83" y="47"/>
                    </a:moveTo>
                    <a:lnTo>
                      <a:pt x="83" y="52"/>
                    </a:lnTo>
                    <a:lnTo>
                      <a:pt x="80" y="54"/>
                    </a:lnTo>
                    <a:lnTo>
                      <a:pt x="73" y="47"/>
                    </a:lnTo>
                    <a:lnTo>
                      <a:pt x="83" y="47"/>
                    </a:lnTo>
                    <a:close/>
                    <a:moveTo>
                      <a:pt x="64" y="47"/>
                    </a:moveTo>
                    <a:lnTo>
                      <a:pt x="64" y="42"/>
                    </a:lnTo>
                    <a:lnTo>
                      <a:pt x="83" y="42"/>
                    </a:lnTo>
                    <a:lnTo>
                      <a:pt x="83" y="47"/>
                    </a:lnTo>
                    <a:lnTo>
                      <a:pt x="64" y="47"/>
                    </a:lnTo>
                    <a:close/>
                    <a:moveTo>
                      <a:pt x="64" y="42"/>
                    </a:moveTo>
                    <a:lnTo>
                      <a:pt x="64" y="37"/>
                    </a:lnTo>
                    <a:lnTo>
                      <a:pt x="66" y="35"/>
                    </a:lnTo>
                    <a:lnTo>
                      <a:pt x="73" y="42"/>
                    </a:lnTo>
                    <a:lnTo>
                      <a:pt x="64" y="42"/>
                    </a:lnTo>
                    <a:close/>
                    <a:moveTo>
                      <a:pt x="66" y="35"/>
                    </a:moveTo>
                    <a:lnTo>
                      <a:pt x="70" y="32"/>
                    </a:lnTo>
                    <a:lnTo>
                      <a:pt x="83" y="45"/>
                    </a:lnTo>
                    <a:lnTo>
                      <a:pt x="80" y="49"/>
                    </a:lnTo>
                    <a:lnTo>
                      <a:pt x="66" y="35"/>
                    </a:lnTo>
                    <a:close/>
                    <a:moveTo>
                      <a:pt x="86" y="39"/>
                    </a:moveTo>
                    <a:lnTo>
                      <a:pt x="86" y="42"/>
                    </a:lnTo>
                    <a:lnTo>
                      <a:pt x="83" y="45"/>
                    </a:lnTo>
                    <a:lnTo>
                      <a:pt x="76" y="39"/>
                    </a:lnTo>
                    <a:lnTo>
                      <a:pt x="86" y="39"/>
                    </a:lnTo>
                    <a:close/>
                    <a:moveTo>
                      <a:pt x="66" y="39"/>
                    </a:moveTo>
                    <a:lnTo>
                      <a:pt x="66" y="32"/>
                    </a:lnTo>
                    <a:lnTo>
                      <a:pt x="86" y="32"/>
                    </a:lnTo>
                    <a:lnTo>
                      <a:pt x="86" y="39"/>
                    </a:lnTo>
                    <a:lnTo>
                      <a:pt x="66" y="39"/>
                    </a:lnTo>
                    <a:close/>
                    <a:moveTo>
                      <a:pt x="66" y="32"/>
                    </a:moveTo>
                    <a:lnTo>
                      <a:pt x="66" y="29"/>
                    </a:lnTo>
                    <a:lnTo>
                      <a:pt x="86" y="29"/>
                    </a:lnTo>
                    <a:lnTo>
                      <a:pt x="86" y="32"/>
                    </a:lnTo>
                    <a:lnTo>
                      <a:pt x="66" y="32"/>
                    </a:lnTo>
                    <a:close/>
                    <a:moveTo>
                      <a:pt x="66" y="29"/>
                    </a:moveTo>
                    <a:lnTo>
                      <a:pt x="66" y="25"/>
                    </a:lnTo>
                    <a:lnTo>
                      <a:pt x="86" y="25"/>
                    </a:lnTo>
                    <a:lnTo>
                      <a:pt x="86" y="29"/>
                    </a:lnTo>
                    <a:lnTo>
                      <a:pt x="66" y="29"/>
                    </a:lnTo>
                    <a:close/>
                    <a:moveTo>
                      <a:pt x="85" y="21"/>
                    </a:moveTo>
                    <a:lnTo>
                      <a:pt x="86" y="23"/>
                    </a:lnTo>
                    <a:lnTo>
                      <a:pt x="86" y="25"/>
                    </a:lnTo>
                    <a:lnTo>
                      <a:pt x="76" y="25"/>
                    </a:lnTo>
                    <a:lnTo>
                      <a:pt x="85" y="21"/>
                    </a:lnTo>
                    <a:close/>
                    <a:moveTo>
                      <a:pt x="67" y="30"/>
                    </a:moveTo>
                    <a:lnTo>
                      <a:pt x="64" y="23"/>
                    </a:lnTo>
                    <a:lnTo>
                      <a:pt x="82" y="15"/>
                    </a:lnTo>
                    <a:lnTo>
                      <a:pt x="85" y="21"/>
                    </a:lnTo>
                    <a:lnTo>
                      <a:pt x="67" y="30"/>
                    </a:lnTo>
                    <a:close/>
                    <a:moveTo>
                      <a:pt x="64" y="23"/>
                    </a:moveTo>
                    <a:lnTo>
                      <a:pt x="64" y="21"/>
                    </a:lnTo>
                    <a:lnTo>
                      <a:pt x="64" y="19"/>
                    </a:lnTo>
                    <a:lnTo>
                      <a:pt x="73" y="19"/>
                    </a:lnTo>
                    <a:lnTo>
                      <a:pt x="64" y="23"/>
                    </a:lnTo>
                    <a:close/>
                    <a:moveTo>
                      <a:pt x="64" y="19"/>
                    </a:moveTo>
                    <a:lnTo>
                      <a:pt x="64" y="17"/>
                    </a:lnTo>
                    <a:lnTo>
                      <a:pt x="83" y="17"/>
                    </a:lnTo>
                    <a:lnTo>
                      <a:pt x="83" y="19"/>
                    </a:lnTo>
                    <a:lnTo>
                      <a:pt x="64" y="19"/>
                    </a:lnTo>
                    <a:close/>
                    <a:moveTo>
                      <a:pt x="80" y="9"/>
                    </a:moveTo>
                    <a:lnTo>
                      <a:pt x="83" y="12"/>
                    </a:lnTo>
                    <a:lnTo>
                      <a:pt x="83" y="17"/>
                    </a:lnTo>
                    <a:lnTo>
                      <a:pt x="73" y="17"/>
                    </a:lnTo>
                    <a:lnTo>
                      <a:pt x="80" y="9"/>
                    </a:lnTo>
                    <a:close/>
                    <a:moveTo>
                      <a:pt x="66" y="23"/>
                    </a:moveTo>
                    <a:lnTo>
                      <a:pt x="63" y="20"/>
                    </a:lnTo>
                    <a:lnTo>
                      <a:pt x="76" y="7"/>
                    </a:lnTo>
                    <a:lnTo>
                      <a:pt x="80" y="9"/>
                    </a:lnTo>
                    <a:lnTo>
                      <a:pt x="66" y="23"/>
                    </a:lnTo>
                    <a:close/>
                    <a:moveTo>
                      <a:pt x="70" y="3"/>
                    </a:moveTo>
                    <a:lnTo>
                      <a:pt x="74" y="3"/>
                    </a:lnTo>
                    <a:lnTo>
                      <a:pt x="76" y="7"/>
                    </a:lnTo>
                    <a:lnTo>
                      <a:pt x="70" y="13"/>
                    </a:lnTo>
                    <a:lnTo>
                      <a:pt x="70" y="3"/>
                    </a:lnTo>
                    <a:close/>
                    <a:moveTo>
                      <a:pt x="70" y="22"/>
                    </a:moveTo>
                    <a:lnTo>
                      <a:pt x="64" y="22"/>
                    </a:lnTo>
                    <a:lnTo>
                      <a:pt x="64" y="3"/>
                    </a:lnTo>
                    <a:lnTo>
                      <a:pt x="70" y="3"/>
                    </a:lnTo>
                    <a:lnTo>
                      <a:pt x="70" y="22"/>
                    </a:lnTo>
                    <a:close/>
                    <a:moveTo>
                      <a:pt x="64" y="22"/>
                    </a:moveTo>
                    <a:lnTo>
                      <a:pt x="60" y="22"/>
                    </a:lnTo>
                    <a:lnTo>
                      <a:pt x="56" y="20"/>
                    </a:lnTo>
                    <a:lnTo>
                      <a:pt x="64" y="13"/>
                    </a:lnTo>
                    <a:lnTo>
                      <a:pt x="64" y="22"/>
                    </a:lnTo>
                    <a:close/>
                    <a:moveTo>
                      <a:pt x="56" y="20"/>
                    </a:moveTo>
                    <a:lnTo>
                      <a:pt x="54" y="17"/>
                    </a:lnTo>
                    <a:lnTo>
                      <a:pt x="67" y="3"/>
                    </a:lnTo>
                    <a:lnTo>
                      <a:pt x="71" y="7"/>
                    </a:lnTo>
                    <a:lnTo>
                      <a:pt x="56" y="20"/>
                    </a:lnTo>
                    <a:close/>
                    <a:moveTo>
                      <a:pt x="61" y="0"/>
                    </a:moveTo>
                    <a:lnTo>
                      <a:pt x="64" y="0"/>
                    </a:lnTo>
                    <a:lnTo>
                      <a:pt x="67" y="3"/>
                    </a:lnTo>
                    <a:lnTo>
                      <a:pt x="61" y="10"/>
                    </a:lnTo>
                    <a:lnTo>
                      <a:pt x="61" y="0"/>
                    </a:lnTo>
                    <a:close/>
                    <a:moveTo>
                      <a:pt x="61" y="19"/>
                    </a:moveTo>
                    <a:lnTo>
                      <a:pt x="58" y="19"/>
                    </a:lnTo>
                    <a:lnTo>
                      <a:pt x="58" y="0"/>
                    </a:lnTo>
                    <a:lnTo>
                      <a:pt x="61" y="0"/>
                    </a:lnTo>
                    <a:lnTo>
                      <a:pt x="61" y="19"/>
                    </a:lnTo>
                    <a:close/>
                    <a:moveTo>
                      <a:pt x="58" y="19"/>
                    </a:moveTo>
                    <a:lnTo>
                      <a:pt x="51" y="19"/>
                    </a:lnTo>
                    <a:lnTo>
                      <a:pt x="51" y="0"/>
                    </a:lnTo>
                    <a:lnTo>
                      <a:pt x="58" y="0"/>
                    </a:lnTo>
                    <a:lnTo>
                      <a:pt x="58" y="19"/>
                    </a:lnTo>
                    <a:close/>
                    <a:moveTo>
                      <a:pt x="51" y="19"/>
                    </a:moveTo>
                    <a:lnTo>
                      <a:pt x="44" y="19"/>
                    </a:lnTo>
                    <a:lnTo>
                      <a:pt x="44" y="0"/>
                    </a:lnTo>
                    <a:lnTo>
                      <a:pt x="51" y="0"/>
                    </a:lnTo>
                    <a:lnTo>
                      <a:pt x="51" y="19"/>
                    </a:lnTo>
                    <a:close/>
                    <a:moveTo>
                      <a:pt x="44" y="19"/>
                    </a:moveTo>
                    <a:lnTo>
                      <a:pt x="41" y="19"/>
                    </a:lnTo>
                    <a:lnTo>
                      <a:pt x="41" y="0"/>
                    </a:lnTo>
                    <a:lnTo>
                      <a:pt x="44" y="0"/>
                    </a:lnTo>
                    <a:lnTo>
                      <a:pt x="44" y="19"/>
                    </a:lnTo>
                    <a:close/>
                    <a:moveTo>
                      <a:pt x="37" y="1"/>
                    </a:moveTo>
                    <a:lnTo>
                      <a:pt x="39" y="0"/>
                    </a:lnTo>
                    <a:lnTo>
                      <a:pt x="41" y="0"/>
                    </a:lnTo>
                    <a:lnTo>
                      <a:pt x="41" y="10"/>
                    </a:lnTo>
                    <a:lnTo>
                      <a:pt x="37" y="1"/>
                    </a:lnTo>
                    <a:close/>
                    <a:moveTo>
                      <a:pt x="45" y="19"/>
                    </a:moveTo>
                    <a:lnTo>
                      <a:pt x="39" y="21"/>
                    </a:lnTo>
                    <a:lnTo>
                      <a:pt x="31" y="4"/>
                    </a:lnTo>
                    <a:lnTo>
                      <a:pt x="37" y="1"/>
                    </a:lnTo>
                    <a:lnTo>
                      <a:pt x="45" y="19"/>
                    </a:lnTo>
                    <a:close/>
                    <a:moveTo>
                      <a:pt x="28" y="7"/>
                    </a:moveTo>
                    <a:lnTo>
                      <a:pt x="29" y="6"/>
                    </a:lnTo>
                    <a:lnTo>
                      <a:pt x="31" y="4"/>
                    </a:lnTo>
                    <a:lnTo>
                      <a:pt x="35" y="13"/>
                    </a:lnTo>
                    <a:lnTo>
                      <a:pt x="28" y="7"/>
                    </a:lnTo>
                    <a:close/>
                    <a:moveTo>
                      <a:pt x="42" y="20"/>
                    </a:moveTo>
                    <a:lnTo>
                      <a:pt x="39" y="23"/>
                    </a:lnTo>
                    <a:lnTo>
                      <a:pt x="26" y="9"/>
                    </a:lnTo>
                    <a:lnTo>
                      <a:pt x="28" y="7"/>
                    </a:lnTo>
                    <a:lnTo>
                      <a:pt x="42" y="20"/>
                    </a:lnTo>
                    <a:close/>
                    <a:moveTo>
                      <a:pt x="39" y="23"/>
                    </a:moveTo>
                    <a:lnTo>
                      <a:pt x="38" y="24"/>
                    </a:lnTo>
                    <a:lnTo>
                      <a:pt x="37" y="24"/>
                    </a:lnTo>
                    <a:lnTo>
                      <a:pt x="32" y="17"/>
                    </a:lnTo>
                    <a:lnTo>
                      <a:pt x="39" y="23"/>
                    </a:lnTo>
                    <a:close/>
                    <a:moveTo>
                      <a:pt x="37" y="24"/>
                    </a:moveTo>
                    <a:lnTo>
                      <a:pt x="30" y="28"/>
                    </a:lnTo>
                    <a:lnTo>
                      <a:pt x="21" y="11"/>
                    </a:lnTo>
                    <a:lnTo>
                      <a:pt x="28" y="8"/>
                    </a:lnTo>
                    <a:lnTo>
                      <a:pt x="37" y="24"/>
                    </a:lnTo>
                    <a:close/>
                    <a:moveTo>
                      <a:pt x="19" y="12"/>
                    </a:moveTo>
                    <a:lnTo>
                      <a:pt x="20" y="11"/>
                    </a:lnTo>
                    <a:lnTo>
                      <a:pt x="21" y="11"/>
                    </a:lnTo>
                    <a:lnTo>
                      <a:pt x="26" y="19"/>
                    </a:lnTo>
                    <a:lnTo>
                      <a:pt x="19" y="12"/>
                    </a:lnTo>
                    <a:close/>
                    <a:moveTo>
                      <a:pt x="32" y="26"/>
                    </a:moveTo>
                    <a:lnTo>
                      <a:pt x="29" y="29"/>
                    </a:lnTo>
                    <a:lnTo>
                      <a:pt x="16" y="15"/>
                    </a:lnTo>
                    <a:lnTo>
                      <a:pt x="19" y="12"/>
                    </a:lnTo>
                    <a:lnTo>
                      <a:pt x="32" y="26"/>
                    </a:lnTo>
                    <a:close/>
                    <a:moveTo>
                      <a:pt x="29" y="29"/>
                    </a:moveTo>
                    <a:lnTo>
                      <a:pt x="29" y="29"/>
                    </a:lnTo>
                    <a:lnTo>
                      <a:pt x="22" y="22"/>
                    </a:lnTo>
                    <a:lnTo>
                      <a:pt x="29" y="29"/>
                    </a:lnTo>
                    <a:close/>
                    <a:moveTo>
                      <a:pt x="29" y="29"/>
                    </a:moveTo>
                    <a:lnTo>
                      <a:pt x="26" y="32"/>
                    </a:lnTo>
                    <a:lnTo>
                      <a:pt x="12" y="19"/>
                    </a:lnTo>
                    <a:lnTo>
                      <a:pt x="16" y="15"/>
                    </a:lnTo>
                    <a:lnTo>
                      <a:pt x="29" y="29"/>
                    </a:lnTo>
                    <a:close/>
                    <a:moveTo>
                      <a:pt x="12" y="19"/>
                    </a:moveTo>
                    <a:lnTo>
                      <a:pt x="2" y="29"/>
                    </a:lnTo>
                    <a:lnTo>
                      <a:pt x="12" y="19"/>
                    </a:lnTo>
                    <a:lnTo>
                      <a:pt x="19" y="25"/>
                    </a:lnTo>
                    <a:lnTo>
                      <a:pt x="12" y="19"/>
                    </a:lnTo>
                    <a:close/>
                    <a:moveTo>
                      <a:pt x="26" y="32"/>
                    </a:moveTo>
                    <a:lnTo>
                      <a:pt x="22" y="35"/>
                    </a:lnTo>
                    <a:lnTo>
                      <a:pt x="9" y="22"/>
                    </a:lnTo>
                    <a:lnTo>
                      <a:pt x="12" y="19"/>
                    </a:lnTo>
                    <a:lnTo>
                      <a:pt x="26" y="32"/>
                    </a:lnTo>
                    <a:close/>
                    <a:moveTo>
                      <a:pt x="8" y="24"/>
                    </a:moveTo>
                    <a:lnTo>
                      <a:pt x="8" y="23"/>
                    </a:lnTo>
                    <a:lnTo>
                      <a:pt x="9" y="22"/>
                    </a:lnTo>
                    <a:lnTo>
                      <a:pt x="16" y="29"/>
                    </a:lnTo>
                    <a:lnTo>
                      <a:pt x="8" y="24"/>
                    </a:lnTo>
                    <a:close/>
                    <a:moveTo>
                      <a:pt x="24" y="33"/>
                    </a:moveTo>
                    <a:lnTo>
                      <a:pt x="21" y="40"/>
                    </a:lnTo>
                    <a:lnTo>
                      <a:pt x="5" y="31"/>
                    </a:lnTo>
                    <a:lnTo>
                      <a:pt x="8" y="24"/>
                    </a:lnTo>
                    <a:lnTo>
                      <a:pt x="24" y="33"/>
                    </a:lnTo>
                    <a:close/>
                    <a:moveTo>
                      <a:pt x="3" y="35"/>
                    </a:moveTo>
                    <a:lnTo>
                      <a:pt x="3" y="33"/>
                    </a:lnTo>
                    <a:lnTo>
                      <a:pt x="5" y="31"/>
                    </a:lnTo>
                    <a:lnTo>
                      <a:pt x="12" y="35"/>
                    </a:lnTo>
                    <a:lnTo>
                      <a:pt x="3" y="35"/>
                    </a:lnTo>
                    <a:close/>
                    <a:moveTo>
                      <a:pt x="22" y="35"/>
                    </a:moveTo>
                    <a:lnTo>
                      <a:pt x="22" y="39"/>
                    </a:lnTo>
                    <a:lnTo>
                      <a:pt x="3" y="39"/>
                    </a:lnTo>
                    <a:lnTo>
                      <a:pt x="3" y="35"/>
                    </a:lnTo>
                    <a:lnTo>
                      <a:pt x="22" y="35"/>
                    </a:lnTo>
                    <a:close/>
                    <a:moveTo>
                      <a:pt x="22" y="39"/>
                    </a:moveTo>
                    <a:lnTo>
                      <a:pt x="22" y="41"/>
                    </a:lnTo>
                    <a:lnTo>
                      <a:pt x="21" y="43"/>
                    </a:lnTo>
                    <a:lnTo>
                      <a:pt x="12" y="39"/>
                    </a:lnTo>
                    <a:lnTo>
                      <a:pt x="22" y="39"/>
                    </a:lnTo>
                    <a:close/>
                    <a:moveTo>
                      <a:pt x="21" y="43"/>
                    </a:moveTo>
                    <a:lnTo>
                      <a:pt x="18" y="49"/>
                    </a:lnTo>
                    <a:lnTo>
                      <a:pt x="1" y="41"/>
                    </a:lnTo>
                    <a:lnTo>
                      <a:pt x="5" y="34"/>
                    </a:lnTo>
                    <a:lnTo>
                      <a:pt x="21" y="43"/>
                    </a:lnTo>
                    <a:close/>
                    <a:moveTo>
                      <a:pt x="0" y="45"/>
                    </a:moveTo>
                    <a:lnTo>
                      <a:pt x="0" y="42"/>
                    </a:lnTo>
                    <a:lnTo>
                      <a:pt x="1" y="41"/>
                    </a:lnTo>
                    <a:lnTo>
                      <a:pt x="10" y="45"/>
                    </a:lnTo>
                    <a:lnTo>
                      <a:pt x="0" y="45"/>
                    </a:lnTo>
                    <a:close/>
                    <a:moveTo>
                      <a:pt x="19" y="45"/>
                    </a:moveTo>
                    <a:lnTo>
                      <a:pt x="19" y="47"/>
                    </a:lnTo>
                    <a:lnTo>
                      <a:pt x="0" y="47"/>
                    </a:lnTo>
                    <a:lnTo>
                      <a:pt x="0" y="45"/>
                    </a:lnTo>
                    <a:lnTo>
                      <a:pt x="19" y="45"/>
                    </a:lnTo>
                    <a:close/>
                    <a:moveTo>
                      <a:pt x="2" y="54"/>
                    </a:moveTo>
                    <a:lnTo>
                      <a:pt x="0" y="52"/>
                    </a:lnTo>
                    <a:lnTo>
                      <a:pt x="0" y="47"/>
                    </a:lnTo>
                    <a:lnTo>
                      <a:pt x="10" y="47"/>
                    </a:lnTo>
                    <a:lnTo>
                      <a:pt x="2" y="54"/>
                    </a:lnTo>
                    <a:close/>
                    <a:moveTo>
                      <a:pt x="17" y="41"/>
                    </a:moveTo>
                    <a:lnTo>
                      <a:pt x="19" y="44"/>
                    </a:lnTo>
                    <a:lnTo>
                      <a:pt x="6" y="57"/>
                    </a:lnTo>
                    <a:lnTo>
                      <a:pt x="2" y="54"/>
                    </a:lnTo>
                    <a:lnTo>
                      <a:pt x="17" y="41"/>
                    </a:lnTo>
                    <a:close/>
                    <a:moveTo>
                      <a:pt x="19" y="44"/>
                    </a:moveTo>
                    <a:lnTo>
                      <a:pt x="22" y="47"/>
                    </a:lnTo>
                    <a:lnTo>
                      <a:pt x="22" y="51"/>
                    </a:lnTo>
                    <a:lnTo>
                      <a:pt x="12" y="51"/>
                    </a:lnTo>
                    <a:lnTo>
                      <a:pt x="19" y="44"/>
                    </a:lnTo>
                    <a:close/>
                    <a:moveTo>
                      <a:pt x="22" y="51"/>
                    </a:moveTo>
                    <a:lnTo>
                      <a:pt x="22" y="57"/>
                    </a:lnTo>
                    <a:lnTo>
                      <a:pt x="3" y="57"/>
                    </a:lnTo>
                    <a:lnTo>
                      <a:pt x="3" y="51"/>
                    </a:lnTo>
                    <a:lnTo>
                      <a:pt x="22" y="51"/>
                    </a:lnTo>
                    <a:close/>
                    <a:moveTo>
                      <a:pt x="6" y="64"/>
                    </a:moveTo>
                    <a:lnTo>
                      <a:pt x="3" y="62"/>
                    </a:lnTo>
                    <a:lnTo>
                      <a:pt x="3" y="57"/>
                    </a:lnTo>
                    <a:lnTo>
                      <a:pt x="12" y="57"/>
                    </a:lnTo>
                    <a:lnTo>
                      <a:pt x="6" y="64"/>
                    </a:lnTo>
                    <a:close/>
                    <a:moveTo>
                      <a:pt x="19" y="51"/>
                    </a:moveTo>
                    <a:lnTo>
                      <a:pt x="22" y="54"/>
                    </a:lnTo>
                    <a:lnTo>
                      <a:pt x="9" y="67"/>
                    </a:lnTo>
                    <a:lnTo>
                      <a:pt x="6" y="64"/>
                    </a:lnTo>
                    <a:lnTo>
                      <a:pt x="19" y="51"/>
                    </a:lnTo>
                    <a:close/>
                    <a:moveTo>
                      <a:pt x="22" y="54"/>
                    </a:moveTo>
                    <a:lnTo>
                      <a:pt x="13" y="44"/>
                    </a:lnTo>
                    <a:lnTo>
                      <a:pt x="22" y="54"/>
                    </a:lnTo>
                    <a:lnTo>
                      <a:pt x="16" y="61"/>
                    </a:lnTo>
                    <a:lnTo>
                      <a:pt x="22" y="54"/>
                    </a:lnTo>
                    <a:close/>
                    <a:moveTo>
                      <a:pt x="22" y="54"/>
                    </a:moveTo>
                    <a:lnTo>
                      <a:pt x="26" y="57"/>
                    </a:lnTo>
                    <a:lnTo>
                      <a:pt x="12" y="71"/>
                    </a:lnTo>
                    <a:lnTo>
                      <a:pt x="9" y="67"/>
                    </a:lnTo>
                    <a:lnTo>
                      <a:pt x="22" y="54"/>
                    </a:lnTo>
                    <a:close/>
                    <a:moveTo>
                      <a:pt x="19" y="73"/>
                    </a:moveTo>
                    <a:lnTo>
                      <a:pt x="16" y="73"/>
                    </a:lnTo>
                    <a:lnTo>
                      <a:pt x="12" y="71"/>
                    </a:lnTo>
                    <a:lnTo>
                      <a:pt x="19" y="64"/>
                    </a:lnTo>
                    <a:lnTo>
                      <a:pt x="19" y="73"/>
                    </a:lnTo>
                    <a:close/>
                    <a:moveTo>
                      <a:pt x="19" y="54"/>
                    </a:moveTo>
                    <a:lnTo>
                      <a:pt x="22" y="54"/>
                    </a:lnTo>
                    <a:lnTo>
                      <a:pt x="22" y="73"/>
                    </a:lnTo>
                    <a:lnTo>
                      <a:pt x="19" y="73"/>
                    </a:lnTo>
                    <a:lnTo>
                      <a:pt x="19" y="54"/>
                    </a:lnTo>
                    <a:close/>
                    <a:moveTo>
                      <a:pt x="22" y="54"/>
                    </a:moveTo>
                    <a:lnTo>
                      <a:pt x="27" y="54"/>
                    </a:lnTo>
                    <a:lnTo>
                      <a:pt x="29" y="57"/>
                    </a:lnTo>
                    <a:lnTo>
                      <a:pt x="22" y="64"/>
                    </a:lnTo>
                    <a:lnTo>
                      <a:pt x="22" y="54"/>
                    </a:lnTo>
                    <a:close/>
                    <a:moveTo>
                      <a:pt x="29" y="57"/>
                    </a:moveTo>
                    <a:lnTo>
                      <a:pt x="32" y="61"/>
                    </a:lnTo>
                    <a:lnTo>
                      <a:pt x="19" y="74"/>
                    </a:lnTo>
                    <a:lnTo>
                      <a:pt x="16" y="71"/>
                    </a:lnTo>
                    <a:lnTo>
                      <a:pt x="29" y="57"/>
                    </a:lnTo>
                    <a:close/>
                    <a:moveTo>
                      <a:pt x="26" y="76"/>
                    </a:moveTo>
                    <a:lnTo>
                      <a:pt x="21" y="76"/>
                    </a:lnTo>
                    <a:lnTo>
                      <a:pt x="19" y="74"/>
                    </a:lnTo>
                    <a:lnTo>
                      <a:pt x="26" y="67"/>
                    </a:lnTo>
                    <a:lnTo>
                      <a:pt x="26" y="76"/>
                    </a:lnTo>
                    <a:close/>
                    <a:moveTo>
                      <a:pt x="26" y="57"/>
                    </a:moveTo>
                    <a:lnTo>
                      <a:pt x="32" y="57"/>
                    </a:lnTo>
                    <a:lnTo>
                      <a:pt x="32" y="76"/>
                    </a:lnTo>
                    <a:lnTo>
                      <a:pt x="26" y="76"/>
                    </a:lnTo>
                    <a:lnTo>
                      <a:pt x="26" y="57"/>
                    </a:lnTo>
                    <a:close/>
                    <a:moveTo>
                      <a:pt x="32" y="57"/>
                    </a:moveTo>
                    <a:lnTo>
                      <a:pt x="35" y="57"/>
                    </a:lnTo>
                    <a:lnTo>
                      <a:pt x="35" y="76"/>
                    </a:lnTo>
                    <a:lnTo>
                      <a:pt x="32" y="76"/>
                    </a:lnTo>
                    <a:lnTo>
                      <a:pt x="32" y="57"/>
                    </a:lnTo>
                    <a:close/>
                    <a:moveTo>
                      <a:pt x="35" y="57"/>
                    </a:moveTo>
                    <a:lnTo>
                      <a:pt x="41" y="57"/>
                    </a:lnTo>
                    <a:lnTo>
                      <a:pt x="41" y="76"/>
                    </a:lnTo>
                    <a:lnTo>
                      <a:pt x="35" y="76"/>
                    </a:lnTo>
                    <a:lnTo>
                      <a:pt x="35" y="57"/>
                    </a:lnTo>
                    <a:close/>
                    <a:moveTo>
                      <a:pt x="41" y="57"/>
                    </a:moveTo>
                    <a:lnTo>
                      <a:pt x="48" y="57"/>
                    </a:lnTo>
                    <a:lnTo>
                      <a:pt x="48" y="76"/>
                    </a:lnTo>
                    <a:lnTo>
                      <a:pt x="41" y="76"/>
                    </a:lnTo>
                    <a:lnTo>
                      <a:pt x="41" y="57"/>
                    </a:lnTo>
                    <a:close/>
                    <a:moveTo>
                      <a:pt x="54" y="74"/>
                    </a:moveTo>
                    <a:lnTo>
                      <a:pt x="52" y="76"/>
                    </a:lnTo>
                    <a:lnTo>
                      <a:pt x="48" y="76"/>
                    </a:lnTo>
                    <a:lnTo>
                      <a:pt x="48" y="67"/>
                    </a:lnTo>
                    <a:lnTo>
                      <a:pt x="54" y="74"/>
                    </a:lnTo>
                    <a:close/>
                    <a:moveTo>
                      <a:pt x="41" y="61"/>
                    </a:moveTo>
                    <a:lnTo>
                      <a:pt x="44" y="57"/>
                    </a:lnTo>
                    <a:lnTo>
                      <a:pt x="58" y="71"/>
                    </a:lnTo>
                    <a:lnTo>
                      <a:pt x="54" y="74"/>
                    </a:lnTo>
                    <a:lnTo>
                      <a:pt x="41" y="61"/>
                    </a:lnTo>
                    <a:close/>
                    <a:moveTo>
                      <a:pt x="44" y="57"/>
                    </a:moveTo>
                    <a:lnTo>
                      <a:pt x="45" y="56"/>
                    </a:lnTo>
                    <a:lnTo>
                      <a:pt x="46" y="55"/>
                    </a:lnTo>
                    <a:lnTo>
                      <a:pt x="51" y="64"/>
                    </a:lnTo>
                    <a:lnTo>
                      <a:pt x="44" y="57"/>
                    </a:lnTo>
                    <a:close/>
                    <a:moveTo>
                      <a:pt x="46" y="55"/>
                    </a:moveTo>
                    <a:lnTo>
                      <a:pt x="53" y="52"/>
                    </a:lnTo>
                    <a:lnTo>
                      <a:pt x="62" y="69"/>
                    </a:lnTo>
                    <a:lnTo>
                      <a:pt x="55" y="73"/>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70" name="Freeform 457">
                <a:extLst>
                  <a:ext uri="{FF2B5EF4-FFF2-40B4-BE49-F238E27FC236}">
                    <a16:creationId xmlns:a16="http://schemas.microsoft.com/office/drawing/2014/main" id="{4474060A-4D85-409A-A978-BAC986102333}"/>
                  </a:ext>
                </a:extLst>
              </p:cNvPr>
              <p:cNvSpPr>
                <a:spLocks/>
              </p:cNvSpPr>
              <p:nvPr/>
            </p:nvSpPr>
            <p:spPr bwMode="auto">
              <a:xfrm>
                <a:off x="3041" y="3035"/>
                <a:ext cx="17" cy="14"/>
              </a:xfrm>
              <a:custGeom>
                <a:avLst/>
                <a:gdLst>
                  <a:gd name="T0" fmla="*/ 12 w 67"/>
                  <a:gd name="T1" fmla="*/ 13 h 57"/>
                  <a:gd name="T2" fmla="*/ 13 w 67"/>
                  <a:gd name="T3" fmla="*/ 12 h 57"/>
                  <a:gd name="T4" fmla="*/ 14 w 67"/>
                  <a:gd name="T5" fmla="*/ 11 h 57"/>
                  <a:gd name="T6" fmla="*/ 15 w 67"/>
                  <a:gd name="T7" fmla="*/ 10 h 57"/>
                  <a:gd name="T8" fmla="*/ 16 w 67"/>
                  <a:gd name="T9" fmla="*/ 9 h 57"/>
                  <a:gd name="T10" fmla="*/ 16 w 67"/>
                  <a:gd name="T11" fmla="*/ 8 h 57"/>
                  <a:gd name="T12" fmla="*/ 17 w 67"/>
                  <a:gd name="T13" fmla="*/ 7 h 57"/>
                  <a:gd name="T14" fmla="*/ 17 w 67"/>
                  <a:gd name="T15" fmla="*/ 6 h 57"/>
                  <a:gd name="T16" fmla="*/ 17 w 67"/>
                  <a:gd name="T17" fmla="*/ 5 h 57"/>
                  <a:gd name="T18" fmla="*/ 17 w 67"/>
                  <a:gd name="T19" fmla="*/ 4 h 57"/>
                  <a:gd name="T20" fmla="*/ 16 w 67"/>
                  <a:gd name="T21" fmla="*/ 3 h 57"/>
                  <a:gd name="T22" fmla="*/ 15 w 67"/>
                  <a:gd name="T23" fmla="*/ 2 h 57"/>
                  <a:gd name="T24" fmla="*/ 14 w 67"/>
                  <a:gd name="T25" fmla="*/ 1 h 57"/>
                  <a:gd name="T26" fmla="*/ 14 w 67"/>
                  <a:gd name="T27" fmla="*/ 1 h 57"/>
                  <a:gd name="T28" fmla="*/ 13 w 67"/>
                  <a:gd name="T29" fmla="*/ 0 h 57"/>
                  <a:gd name="T30" fmla="*/ 11 w 67"/>
                  <a:gd name="T31" fmla="*/ 0 h 57"/>
                  <a:gd name="T32" fmla="*/ 11 w 67"/>
                  <a:gd name="T33" fmla="*/ 0 h 57"/>
                  <a:gd name="T34" fmla="*/ 9 w 67"/>
                  <a:gd name="T35" fmla="*/ 0 h 57"/>
                  <a:gd name="T36" fmla="*/ 8 w 67"/>
                  <a:gd name="T37" fmla="*/ 1 h 57"/>
                  <a:gd name="T38" fmla="*/ 6 w 67"/>
                  <a:gd name="T39" fmla="*/ 1 h 57"/>
                  <a:gd name="T40" fmla="*/ 5 w 67"/>
                  <a:gd name="T41" fmla="*/ 1 h 57"/>
                  <a:gd name="T42" fmla="*/ 4 w 67"/>
                  <a:gd name="T43" fmla="*/ 2 h 57"/>
                  <a:gd name="T44" fmla="*/ 3 w 67"/>
                  <a:gd name="T45" fmla="*/ 3 h 57"/>
                  <a:gd name="T46" fmla="*/ 2 w 67"/>
                  <a:gd name="T47" fmla="*/ 4 h 57"/>
                  <a:gd name="T48" fmla="*/ 2 w 67"/>
                  <a:gd name="T49" fmla="*/ 6 h 57"/>
                  <a:gd name="T50" fmla="*/ 1 w 67"/>
                  <a:gd name="T51" fmla="*/ 6 h 57"/>
                  <a:gd name="T52" fmla="*/ 0 w 67"/>
                  <a:gd name="T53" fmla="*/ 7 h 57"/>
                  <a:gd name="T54" fmla="*/ 0 w 67"/>
                  <a:gd name="T55" fmla="*/ 9 h 57"/>
                  <a:gd name="T56" fmla="*/ 0 w 67"/>
                  <a:gd name="T57" fmla="*/ 9 h 57"/>
                  <a:gd name="T58" fmla="*/ 0 w 67"/>
                  <a:gd name="T59" fmla="*/ 10 h 57"/>
                  <a:gd name="T60" fmla="*/ 1 w 67"/>
                  <a:gd name="T61" fmla="*/ 12 h 57"/>
                  <a:gd name="T62" fmla="*/ 2 w 67"/>
                  <a:gd name="T63" fmla="*/ 13 h 57"/>
                  <a:gd name="T64" fmla="*/ 3 w 67"/>
                  <a:gd name="T65" fmla="*/ 13 h 57"/>
                  <a:gd name="T66" fmla="*/ 3 w 67"/>
                  <a:gd name="T67" fmla="*/ 13 h 57"/>
                  <a:gd name="T68" fmla="*/ 4 w 67"/>
                  <a:gd name="T69" fmla="*/ 14 h 57"/>
                  <a:gd name="T70" fmla="*/ 6 w 67"/>
                  <a:gd name="T71" fmla="*/ 14 h 57"/>
                  <a:gd name="T72" fmla="*/ 6 w 67"/>
                  <a:gd name="T73" fmla="*/ 14 h 57"/>
                  <a:gd name="T74" fmla="*/ 8 w 67"/>
                  <a:gd name="T75" fmla="*/ 14 h 57"/>
                  <a:gd name="T76" fmla="*/ 9 w 67"/>
                  <a:gd name="T77" fmla="*/ 14 h 57"/>
                  <a:gd name="T78" fmla="*/ 11 w 67"/>
                  <a:gd name="T79" fmla="*/ 13 h 57"/>
                  <a:gd name="T80" fmla="*/ 12 w 67"/>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7" y="52"/>
                    </a:moveTo>
                    <a:lnTo>
                      <a:pt x="50" y="48"/>
                    </a:lnTo>
                    <a:lnTo>
                      <a:pt x="57" y="45"/>
                    </a:lnTo>
                    <a:lnTo>
                      <a:pt x="60" y="42"/>
                    </a:lnTo>
                    <a:lnTo>
                      <a:pt x="64" y="38"/>
                    </a:lnTo>
                    <a:lnTo>
                      <a:pt x="64" y="32"/>
                    </a:lnTo>
                    <a:lnTo>
                      <a:pt x="67" y="28"/>
                    </a:lnTo>
                    <a:lnTo>
                      <a:pt x="67" y="25"/>
                    </a:lnTo>
                    <a:lnTo>
                      <a:pt x="67" y="20"/>
                    </a:lnTo>
                    <a:lnTo>
                      <a:pt x="67" y="16"/>
                    </a:lnTo>
                    <a:lnTo>
                      <a:pt x="64" y="13"/>
                    </a:lnTo>
                    <a:lnTo>
                      <a:pt x="60" y="10"/>
                    </a:lnTo>
                    <a:lnTo>
                      <a:pt x="57" y="6"/>
                    </a:lnTo>
                    <a:lnTo>
                      <a:pt x="54" y="3"/>
                    </a:lnTo>
                    <a:lnTo>
                      <a:pt x="50" y="0"/>
                    </a:lnTo>
                    <a:lnTo>
                      <a:pt x="44" y="0"/>
                    </a:lnTo>
                    <a:lnTo>
                      <a:pt x="42" y="0"/>
                    </a:lnTo>
                    <a:lnTo>
                      <a:pt x="35" y="0"/>
                    </a:lnTo>
                    <a:lnTo>
                      <a:pt x="32" y="3"/>
                    </a:lnTo>
                    <a:lnTo>
                      <a:pt x="25" y="3"/>
                    </a:lnTo>
                    <a:lnTo>
                      <a:pt x="18" y="6"/>
                    </a:lnTo>
                    <a:lnTo>
                      <a:pt x="16" y="10"/>
                    </a:lnTo>
                    <a:lnTo>
                      <a:pt x="13" y="13"/>
                    </a:lnTo>
                    <a:lnTo>
                      <a:pt x="6" y="16"/>
                    </a:lnTo>
                    <a:lnTo>
                      <a:pt x="6" y="23"/>
                    </a:lnTo>
                    <a:lnTo>
                      <a:pt x="3" y="25"/>
                    </a:lnTo>
                    <a:lnTo>
                      <a:pt x="0" y="28"/>
                    </a:lnTo>
                    <a:lnTo>
                      <a:pt x="0" y="35"/>
                    </a:lnTo>
                    <a:lnTo>
                      <a:pt x="0" y="38"/>
                    </a:lnTo>
                    <a:lnTo>
                      <a:pt x="0" y="42"/>
                    </a:lnTo>
                    <a:lnTo>
                      <a:pt x="3" y="48"/>
                    </a:lnTo>
                    <a:lnTo>
                      <a:pt x="6" y="52"/>
                    </a:lnTo>
                    <a:lnTo>
                      <a:pt x="10" y="54"/>
                    </a:lnTo>
                    <a:lnTo>
                      <a:pt x="13" y="54"/>
                    </a:lnTo>
                    <a:lnTo>
                      <a:pt x="16" y="57"/>
                    </a:lnTo>
                    <a:lnTo>
                      <a:pt x="22" y="57"/>
                    </a:lnTo>
                    <a:lnTo>
                      <a:pt x="25" y="57"/>
                    </a:lnTo>
                    <a:lnTo>
                      <a:pt x="32" y="57"/>
                    </a:lnTo>
                    <a:lnTo>
                      <a:pt x="35" y="57"/>
                    </a:lnTo>
                    <a:lnTo>
                      <a:pt x="42" y="54"/>
                    </a:lnTo>
                    <a:lnTo>
                      <a:pt x="47" y="52"/>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71" name="Freeform 458">
                <a:extLst>
                  <a:ext uri="{FF2B5EF4-FFF2-40B4-BE49-F238E27FC236}">
                    <a16:creationId xmlns:a16="http://schemas.microsoft.com/office/drawing/2014/main" id="{882F3D09-7AEC-495B-995D-23DD08C9A8FB}"/>
                  </a:ext>
                </a:extLst>
              </p:cNvPr>
              <p:cNvSpPr>
                <a:spLocks noEditPoints="1"/>
              </p:cNvSpPr>
              <p:nvPr/>
            </p:nvSpPr>
            <p:spPr bwMode="auto">
              <a:xfrm>
                <a:off x="3038" y="3033"/>
                <a:ext cx="22" cy="19"/>
              </a:xfrm>
              <a:custGeom>
                <a:avLst/>
                <a:gdLst>
                  <a:gd name="T0" fmla="*/ 14 w 86"/>
                  <a:gd name="T1" fmla="*/ 13 h 76"/>
                  <a:gd name="T2" fmla="*/ 16 w 86"/>
                  <a:gd name="T3" fmla="*/ 11 h 76"/>
                  <a:gd name="T4" fmla="*/ 18 w 86"/>
                  <a:gd name="T5" fmla="*/ 16 h 76"/>
                  <a:gd name="T6" fmla="*/ 19 w 86"/>
                  <a:gd name="T7" fmla="*/ 15 h 76"/>
                  <a:gd name="T8" fmla="*/ 16 w 86"/>
                  <a:gd name="T9" fmla="*/ 11 h 76"/>
                  <a:gd name="T10" fmla="*/ 16 w 86"/>
                  <a:gd name="T11" fmla="*/ 12 h 76"/>
                  <a:gd name="T12" fmla="*/ 16 w 86"/>
                  <a:gd name="T13" fmla="*/ 9 h 76"/>
                  <a:gd name="T14" fmla="*/ 21 w 86"/>
                  <a:gd name="T15" fmla="*/ 11 h 76"/>
                  <a:gd name="T16" fmla="*/ 20 w 86"/>
                  <a:gd name="T17" fmla="*/ 9 h 76"/>
                  <a:gd name="T18" fmla="*/ 17 w 86"/>
                  <a:gd name="T19" fmla="*/ 9 h 76"/>
                  <a:gd name="T20" fmla="*/ 17 w 86"/>
                  <a:gd name="T21" fmla="*/ 7 h 76"/>
                  <a:gd name="T22" fmla="*/ 22 w 86"/>
                  <a:gd name="T23" fmla="*/ 5 h 76"/>
                  <a:gd name="T24" fmla="*/ 20 w 86"/>
                  <a:gd name="T25" fmla="*/ 4 h 76"/>
                  <a:gd name="T26" fmla="*/ 20 w 86"/>
                  <a:gd name="T27" fmla="*/ 4 h 76"/>
                  <a:gd name="T28" fmla="*/ 16 w 86"/>
                  <a:gd name="T29" fmla="*/ 6 h 76"/>
                  <a:gd name="T30" fmla="*/ 19 w 86"/>
                  <a:gd name="T31" fmla="*/ 2 h 76"/>
                  <a:gd name="T32" fmla="*/ 15 w 86"/>
                  <a:gd name="T33" fmla="*/ 5 h 76"/>
                  <a:gd name="T34" fmla="*/ 15 w 86"/>
                  <a:gd name="T35" fmla="*/ 5 h 76"/>
                  <a:gd name="T36" fmla="*/ 18 w 86"/>
                  <a:gd name="T37" fmla="*/ 1 h 76"/>
                  <a:gd name="T38" fmla="*/ 15 w 86"/>
                  <a:gd name="T39" fmla="*/ 0 h 76"/>
                  <a:gd name="T40" fmla="*/ 14 w 86"/>
                  <a:gd name="T41" fmla="*/ 5 h 76"/>
                  <a:gd name="T42" fmla="*/ 12 w 86"/>
                  <a:gd name="T43" fmla="*/ 5 h 76"/>
                  <a:gd name="T44" fmla="*/ 12 w 86"/>
                  <a:gd name="T45" fmla="*/ 0 h 76"/>
                  <a:gd name="T46" fmla="*/ 10 w 86"/>
                  <a:gd name="T47" fmla="*/ 1 h 76"/>
                  <a:gd name="T48" fmla="*/ 12 w 86"/>
                  <a:gd name="T49" fmla="*/ 5 h 76"/>
                  <a:gd name="T50" fmla="*/ 8 w 86"/>
                  <a:gd name="T51" fmla="*/ 1 h 76"/>
                  <a:gd name="T52" fmla="*/ 8 w 86"/>
                  <a:gd name="T53" fmla="*/ 6 h 76"/>
                  <a:gd name="T54" fmla="*/ 6 w 86"/>
                  <a:gd name="T55" fmla="*/ 2 h 76"/>
                  <a:gd name="T56" fmla="*/ 6 w 86"/>
                  <a:gd name="T57" fmla="*/ 2 h 76"/>
                  <a:gd name="T58" fmla="*/ 8 w 86"/>
                  <a:gd name="T59" fmla="*/ 6 h 76"/>
                  <a:gd name="T60" fmla="*/ 7 w 86"/>
                  <a:gd name="T61" fmla="*/ 7 h 76"/>
                  <a:gd name="T62" fmla="*/ 5 w 86"/>
                  <a:gd name="T63" fmla="*/ 9 h 76"/>
                  <a:gd name="T64" fmla="*/ 3 w 86"/>
                  <a:gd name="T65" fmla="*/ 4 h 76"/>
                  <a:gd name="T66" fmla="*/ 2 w 86"/>
                  <a:gd name="T67" fmla="*/ 6 h 76"/>
                  <a:gd name="T68" fmla="*/ 7 w 86"/>
                  <a:gd name="T69" fmla="*/ 8 h 76"/>
                  <a:gd name="T70" fmla="*/ 5 w 86"/>
                  <a:gd name="T71" fmla="*/ 11 h 76"/>
                  <a:gd name="T72" fmla="*/ 4 w 86"/>
                  <a:gd name="T73" fmla="*/ 11 h 76"/>
                  <a:gd name="T74" fmla="*/ 1 w 86"/>
                  <a:gd name="T75" fmla="*/ 8 h 76"/>
                  <a:gd name="T76" fmla="*/ 0 w 86"/>
                  <a:gd name="T77" fmla="*/ 9 h 76"/>
                  <a:gd name="T78" fmla="*/ 5 w 86"/>
                  <a:gd name="T79" fmla="*/ 11 h 76"/>
                  <a:gd name="T80" fmla="*/ 0 w 86"/>
                  <a:gd name="T81" fmla="*/ 14 h 76"/>
                  <a:gd name="T82" fmla="*/ 6 w 86"/>
                  <a:gd name="T83" fmla="*/ 13 h 76"/>
                  <a:gd name="T84" fmla="*/ 1 w 86"/>
                  <a:gd name="T85" fmla="*/ 16 h 76"/>
                  <a:gd name="T86" fmla="*/ 2 w 86"/>
                  <a:gd name="T87" fmla="*/ 16 h 76"/>
                  <a:gd name="T88" fmla="*/ 3 w 86"/>
                  <a:gd name="T89" fmla="*/ 17 h 76"/>
                  <a:gd name="T90" fmla="*/ 5 w 86"/>
                  <a:gd name="T91" fmla="*/ 18 h 76"/>
                  <a:gd name="T92" fmla="*/ 6 w 86"/>
                  <a:gd name="T93" fmla="*/ 14 h 76"/>
                  <a:gd name="T94" fmla="*/ 7 w 86"/>
                  <a:gd name="T95" fmla="*/ 14 h 76"/>
                  <a:gd name="T96" fmla="*/ 4 w 86"/>
                  <a:gd name="T97" fmla="*/ 18 h 76"/>
                  <a:gd name="T98" fmla="*/ 7 w 86"/>
                  <a:gd name="T99" fmla="*/ 19 h 76"/>
                  <a:gd name="T100" fmla="*/ 8 w 86"/>
                  <a:gd name="T101" fmla="*/ 14 h 76"/>
                  <a:gd name="T102" fmla="*/ 11 w 86"/>
                  <a:gd name="T103" fmla="*/ 14 h 76"/>
                  <a:gd name="T104" fmla="*/ 12 w 86"/>
                  <a:gd name="T105" fmla="*/ 19 h 76"/>
                  <a:gd name="T106" fmla="*/ 12 w 86"/>
                  <a:gd name="T107" fmla="*/ 17 h 76"/>
                  <a:gd name="T108" fmla="*/ 10 w 86"/>
                  <a:gd name="T109" fmla="*/ 15 h 7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6"/>
                  <a:gd name="T166" fmla="*/ 0 h 76"/>
                  <a:gd name="T167" fmla="*/ 86 w 86"/>
                  <a:gd name="T168" fmla="*/ 76 h 7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6" h="76">
                    <a:moveTo>
                      <a:pt x="50" y="53"/>
                    </a:moveTo>
                    <a:lnTo>
                      <a:pt x="54" y="51"/>
                    </a:lnTo>
                    <a:lnTo>
                      <a:pt x="67" y="64"/>
                    </a:lnTo>
                    <a:lnTo>
                      <a:pt x="64" y="67"/>
                    </a:lnTo>
                    <a:lnTo>
                      <a:pt x="50" y="53"/>
                    </a:lnTo>
                    <a:close/>
                    <a:moveTo>
                      <a:pt x="54" y="51"/>
                    </a:moveTo>
                    <a:lnTo>
                      <a:pt x="55" y="49"/>
                    </a:lnTo>
                    <a:lnTo>
                      <a:pt x="56" y="48"/>
                    </a:lnTo>
                    <a:lnTo>
                      <a:pt x="60" y="57"/>
                    </a:lnTo>
                    <a:lnTo>
                      <a:pt x="54" y="51"/>
                    </a:lnTo>
                    <a:close/>
                    <a:moveTo>
                      <a:pt x="56" y="48"/>
                    </a:moveTo>
                    <a:lnTo>
                      <a:pt x="63" y="45"/>
                    </a:lnTo>
                    <a:lnTo>
                      <a:pt x="71" y="63"/>
                    </a:lnTo>
                    <a:lnTo>
                      <a:pt x="65" y="65"/>
                    </a:lnTo>
                    <a:lnTo>
                      <a:pt x="56" y="48"/>
                    </a:lnTo>
                    <a:close/>
                    <a:moveTo>
                      <a:pt x="74" y="61"/>
                    </a:moveTo>
                    <a:lnTo>
                      <a:pt x="72" y="62"/>
                    </a:lnTo>
                    <a:lnTo>
                      <a:pt x="71" y="63"/>
                    </a:lnTo>
                    <a:lnTo>
                      <a:pt x="67" y="54"/>
                    </a:lnTo>
                    <a:lnTo>
                      <a:pt x="74" y="61"/>
                    </a:lnTo>
                    <a:close/>
                    <a:moveTo>
                      <a:pt x="60" y="47"/>
                    </a:moveTo>
                    <a:lnTo>
                      <a:pt x="64" y="44"/>
                    </a:lnTo>
                    <a:lnTo>
                      <a:pt x="77" y="57"/>
                    </a:lnTo>
                    <a:lnTo>
                      <a:pt x="74" y="61"/>
                    </a:lnTo>
                    <a:lnTo>
                      <a:pt x="60" y="47"/>
                    </a:lnTo>
                    <a:close/>
                    <a:moveTo>
                      <a:pt x="64" y="44"/>
                    </a:moveTo>
                    <a:lnTo>
                      <a:pt x="67" y="41"/>
                    </a:lnTo>
                    <a:lnTo>
                      <a:pt x="80" y="54"/>
                    </a:lnTo>
                    <a:lnTo>
                      <a:pt x="77" y="57"/>
                    </a:lnTo>
                    <a:lnTo>
                      <a:pt x="64" y="44"/>
                    </a:lnTo>
                    <a:close/>
                    <a:moveTo>
                      <a:pt x="82" y="47"/>
                    </a:moveTo>
                    <a:lnTo>
                      <a:pt x="82" y="52"/>
                    </a:lnTo>
                    <a:lnTo>
                      <a:pt x="80" y="54"/>
                    </a:lnTo>
                    <a:lnTo>
                      <a:pt x="74" y="47"/>
                    </a:lnTo>
                    <a:lnTo>
                      <a:pt x="82" y="47"/>
                    </a:lnTo>
                    <a:close/>
                    <a:moveTo>
                      <a:pt x="64" y="47"/>
                    </a:moveTo>
                    <a:lnTo>
                      <a:pt x="64" y="41"/>
                    </a:lnTo>
                    <a:lnTo>
                      <a:pt x="82" y="41"/>
                    </a:lnTo>
                    <a:lnTo>
                      <a:pt x="82" y="47"/>
                    </a:lnTo>
                    <a:lnTo>
                      <a:pt x="64" y="47"/>
                    </a:lnTo>
                    <a:close/>
                    <a:moveTo>
                      <a:pt x="64" y="41"/>
                    </a:moveTo>
                    <a:lnTo>
                      <a:pt x="64" y="37"/>
                    </a:lnTo>
                    <a:lnTo>
                      <a:pt x="67" y="34"/>
                    </a:lnTo>
                    <a:lnTo>
                      <a:pt x="74" y="41"/>
                    </a:lnTo>
                    <a:lnTo>
                      <a:pt x="64" y="41"/>
                    </a:lnTo>
                    <a:close/>
                    <a:moveTo>
                      <a:pt x="67" y="34"/>
                    </a:moveTo>
                    <a:lnTo>
                      <a:pt x="70" y="31"/>
                    </a:lnTo>
                    <a:lnTo>
                      <a:pt x="84" y="44"/>
                    </a:lnTo>
                    <a:lnTo>
                      <a:pt x="80" y="47"/>
                    </a:lnTo>
                    <a:lnTo>
                      <a:pt x="67" y="34"/>
                    </a:lnTo>
                    <a:close/>
                    <a:moveTo>
                      <a:pt x="86" y="37"/>
                    </a:moveTo>
                    <a:lnTo>
                      <a:pt x="86" y="42"/>
                    </a:lnTo>
                    <a:lnTo>
                      <a:pt x="84" y="44"/>
                    </a:lnTo>
                    <a:lnTo>
                      <a:pt x="77" y="37"/>
                    </a:lnTo>
                    <a:lnTo>
                      <a:pt x="86" y="37"/>
                    </a:lnTo>
                    <a:close/>
                    <a:moveTo>
                      <a:pt x="67" y="37"/>
                    </a:moveTo>
                    <a:lnTo>
                      <a:pt x="67" y="34"/>
                    </a:lnTo>
                    <a:lnTo>
                      <a:pt x="86" y="34"/>
                    </a:lnTo>
                    <a:lnTo>
                      <a:pt x="86" y="37"/>
                    </a:lnTo>
                    <a:lnTo>
                      <a:pt x="67" y="37"/>
                    </a:lnTo>
                    <a:close/>
                    <a:moveTo>
                      <a:pt x="67" y="34"/>
                    </a:moveTo>
                    <a:lnTo>
                      <a:pt x="67" y="29"/>
                    </a:lnTo>
                    <a:lnTo>
                      <a:pt x="86" y="29"/>
                    </a:lnTo>
                    <a:lnTo>
                      <a:pt x="86" y="34"/>
                    </a:lnTo>
                    <a:lnTo>
                      <a:pt x="67" y="34"/>
                    </a:lnTo>
                    <a:close/>
                    <a:moveTo>
                      <a:pt x="67" y="29"/>
                    </a:moveTo>
                    <a:lnTo>
                      <a:pt x="67" y="25"/>
                    </a:lnTo>
                    <a:lnTo>
                      <a:pt x="86" y="25"/>
                    </a:lnTo>
                    <a:lnTo>
                      <a:pt x="86" y="29"/>
                    </a:lnTo>
                    <a:lnTo>
                      <a:pt x="67" y="29"/>
                    </a:lnTo>
                    <a:close/>
                    <a:moveTo>
                      <a:pt x="84" y="19"/>
                    </a:moveTo>
                    <a:lnTo>
                      <a:pt x="86" y="21"/>
                    </a:lnTo>
                    <a:lnTo>
                      <a:pt x="86" y="25"/>
                    </a:lnTo>
                    <a:lnTo>
                      <a:pt x="77" y="25"/>
                    </a:lnTo>
                    <a:lnTo>
                      <a:pt x="84" y="19"/>
                    </a:lnTo>
                    <a:close/>
                    <a:moveTo>
                      <a:pt x="70" y="32"/>
                    </a:moveTo>
                    <a:lnTo>
                      <a:pt x="67" y="29"/>
                    </a:lnTo>
                    <a:lnTo>
                      <a:pt x="80" y="15"/>
                    </a:lnTo>
                    <a:lnTo>
                      <a:pt x="84" y="19"/>
                    </a:lnTo>
                    <a:lnTo>
                      <a:pt x="70" y="32"/>
                    </a:lnTo>
                    <a:close/>
                    <a:moveTo>
                      <a:pt x="67" y="29"/>
                    </a:moveTo>
                    <a:lnTo>
                      <a:pt x="64" y="25"/>
                    </a:lnTo>
                    <a:lnTo>
                      <a:pt x="77" y="12"/>
                    </a:lnTo>
                    <a:lnTo>
                      <a:pt x="80" y="15"/>
                    </a:lnTo>
                    <a:lnTo>
                      <a:pt x="67" y="29"/>
                    </a:lnTo>
                    <a:close/>
                    <a:moveTo>
                      <a:pt x="64" y="25"/>
                    </a:moveTo>
                    <a:lnTo>
                      <a:pt x="72" y="35"/>
                    </a:lnTo>
                    <a:lnTo>
                      <a:pt x="64" y="25"/>
                    </a:lnTo>
                    <a:lnTo>
                      <a:pt x="70" y="19"/>
                    </a:lnTo>
                    <a:lnTo>
                      <a:pt x="64" y="25"/>
                    </a:lnTo>
                    <a:close/>
                    <a:moveTo>
                      <a:pt x="64" y="25"/>
                    </a:moveTo>
                    <a:lnTo>
                      <a:pt x="60" y="22"/>
                    </a:lnTo>
                    <a:lnTo>
                      <a:pt x="74" y="9"/>
                    </a:lnTo>
                    <a:lnTo>
                      <a:pt x="77" y="12"/>
                    </a:lnTo>
                    <a:lnTo>
                      <a:pt x="64" y="25"/>
                    </a:lnTo>
                    <a:close/>
                    <a:moveTo>
                      <a:pt x="74" y="9"/>
                    </a:moveTo>
                    <a:lnTo>
                      <a:pt x="74" y="9"/>
                    </a:lnTo>
                    <a:lnTo>
                      <a:pt x="67" y="15"/>
                    </a:lnTo>
                    <a:lnTo>
                      <a:pt x="74" y="9"/>
                    </a:lnTo>
                    <a:close/>
                    <a:moveTo>
                      <a:pt x="60" y="22"/>
                    </a:moveTo>
                    <a:lnTo>
                      <a:pt x="57" y="19"/>
                    </a:lnTo>
                    <a:lnTo>
                      <a:pt x="70" y="5"/>
                    </a:lnTo>
                    <a:lnTo>
                      <a:pt x="74" y="9"/>
                    </a:lnTo>
                    <a:lnTo>
                      <a:pt x="60" y="22"/>
                    </a:lnTo>
                    <a:close/>
                    <a:moveTo>
                      <a:pt x="57" y="19"/>
                    </a:moveTo>
                    <a:lnTo>
                      <a:pt x="47" y="10"/>
                    </a:lnTo>
                    <a:lnTo>
                      <a:pt x="57" y="19"/>
                    </a:lnTo>
                    <a:lnTo>
                      <a:pt x="64" y="12"/>
                    </a:lnTo>
                    <a:lnTo>
                      <a:pt x="57" y="19"/>
                    </a:lnTo>
                    <a:close/>
                    <a:moveTo>
                      <a:pt x="57" y="19"/>
                    </a:moveTo>
                    <a:lnTo>
                      <a:pt x="54" y="16"/>
                    </a:lnTo>
                    <a:lnTo>
                      <a:pt x="67" y="2"/>
                    </a:lnTo>
                    <a:lnTo>
                      <a:pt x="70" y="5"/>
                    </a:lnTo>
                    <a:lnTo>
                      <a:pt x="57" y="19"/>
                    </a:lnTo>
                    <a:close/>
                    <a:moveTo>
                      <a:pt x="60" y="0"/>
                    </a:moveTo>
                    <a:lnTo>
                      <a:pt x="65" y="0"/>
                    </a:lnTo>
                    <a:lnTo>
                      <a:pt x="67" y="2"/>
                    </a:lnTo>
                    <a:lnTo>
                      <a:pt x="60" y="9"/>
                    </a:lnTo>
                    <a:lnTo>
                      <a:pt x="60" y="0"/>
                    </a:lnTo>
                    <a:close/>
                    <a:moveTo>
                      <a:pt x="60" y="19"/>
                    </a:moveTo>
                    <a:lnTo>
                      <a:pt x="54" y="19"/>
                    </a:lnTo>
                    <a:lnTo>
                      <a:pt x="54" y="0"/>
                    </a:lnTo>
                    <a:lnTo>
                      <a:pt x="60" y="0"/>
                    </a:lnTo>
                    <a:lnTo>
                      <a:pt x="60" y="19"/>
                    </a:lnTo>
                    <a:close/>
                    <a:moveTo>
                      <a:pt x="54" y="19"/>
                    </a:moveTo>
                    <a:lnTo>
                      <a:pt x="52" y="19"/>
                    </a:lnTo>
                    <a:lnTo>
                      <a:pt x="52" y="0"/>
                    </a:lnTo>
                    <a:lnTo>
                      <a:pt x="54" y="0"/>
                    </a:lnTo>
                    <a:lnTo>
                      <a:pt x="54" y="19"/>
                    </a:lnTo>
                    <a:close/>
                    <a:moveTo>
                      <a:pt x="52" y="19"/>
                    </a:moveTo>
                    <a:lnTo>
                      <a:pt x="45" y="19"/>
                    </a:lnTo>
                    <a:lnTo>
                      <a:pt x="45" y="0"/>
                    </a:lnTo>
                    <a:lnTo>
                      <a:pt x="52" y="0"/>
                    </a:lnTo>
                    <a:lnTo>
                      <a:pt x="52" y="19"/>
                    </a:lnTo>
                    <a:close/>
                    <a:moveTo>
                      <a:pt x="38" y="2"/>
                    </a:moveTo>
                    <a:lnTo>
                      <a:pt x="41" y="0"/>
                    </a:lnTo>
                    <a:lnTo>
                      <a:pt x="45" y="0"/>
                    </a:lnTo>
                    <a:lnTo>
                      <a:pt x="45" y="9"/>
                    </a:lnTo>
                    <a:lnTo>
                      <a:pt x="38" y="2"/>
                    </a:lnTo>
                    <a:close/>
                    <a:moveTo>
                      <a:pt x="52" y="16"/>
                    </a:moveTo>
                    <a:lnTo>
                      <a:pt x="48" y="19"/>
                    </a:lnTo>
                    <a:lnTo>
                      <a:pt x="35" y="5"/>
                    </a:lnTo>
                    <a:lnTo>
                      <a:pt x="38" y="2"/>
                    </a:lnTo>
                    <a:lnTo>
                      <a:pt x="52" y="16"/>
                    </a:lnTo>
                    <a:close/>
                    <a:moveTo>
                      <a:pt x="48" y="19"/>
                    </a:moveTo>
                    <a:lnTo>
                      <a:pt x="46" y="22"/>
                    </a:lnTo>
                    <a:lnTo>
                      <a:pt x="42" y="22"/>
                    </a:lnTo>
                    <a:lnTo>
                      <a:pt x="42" y="12"/>
                    </a:lnTo>
                    <a:lnTo>
                      <a:pt x="48" y="19"/>
                    </a:lnTo>
                    <a:close/>
                    <a:moveTo>
                      <a:pt x="42" y="22"/>
                    </a:moveTo>
                    <a:lnTo>
                      <a:pt x="35" y="22"/>
                    </a:lnTo>
                    <a:lnTo>
                      <a:pt x="35" y="3"/>
                    </a:lnTo>
                    <a:lnTo>
                      <a:pt x="42" y="3"/>
                    </a:lnTo>
                    <a:lnTo>
                      <a:pt x="42" y="22"/>
                    </a:lnTo>
                    <a:close/>
                    <a:moveTo>
                      <a:pt x="31" y="4"/>
                    </a:moveTo>
                    <a:lnTo>
                      <a:pt x="33" y="3"/>
                    </a:lnTo>
                    <a:lnTo>
                      <a:pt x="35" y="3"/>
                    </a:lnTo>
                    <a:lnTo>
                      <a:pt x="35" y="12"/>
                    </a:lnTo>
                    <a:lnTo>
                      <a:pt x="31" y="4"/>
                    </a:lnTo>
                    <a:close/>
                    <a:moveTo>
                      <a:pt x="39" y="21"/>
                    </a:moveTo>
                    <a:lnTo>
                      <a:pt x="33" y="24"/>
                    </a:lnTo>
                    <a:lnTo>
                      <a:pt x="25" y="6"/>
                    </a:lnTo>
                    <a:lnTo>
                      <a:pt x="31" y="4"/>
                    </a:lnTo>
                    <a:lnTo>
                      <a:pt x="39" y="21"/>
                    </a:lnTo>
                    <a:close/>
                    <a:moveTo>
                      <a:pt x="22" y="9"/>
                    </a:moveTo>
                    <a:lnTo>
                      <a:pt x="23" y="8"/>
                    </a:lnTo>
                    <a:lnTo>
                      <a:pt x="25" y="6"/>
                    </a:lnTo>
                    <a:lnTo>
                      <a:pt x="28" y="15"/>
                    </a:lnTo>
                    <a:lnTo>
                      <a:pt x="22" y="9"/>
                    </a:lnTo>
                    <a:close/>
                    <a:moveTo>
                      <a:pt x="36" y="22"/>
                    </a:moveTo>
                    <a:lnTo>
                      <a:pt x="33" y="25"/>
                    </a:lnTo>
                    <a:lnTo>
                      <a:pt x="18" y="12"/>
                    </a:lnTo>
                    <a:lnTo>
                      <a:pt x="22" y="9"/>
                    </a:lnTo>
                    <a:lnTo>
                      <a:pt x="36" y="22"/>
                    </a:lnTo>
                    <a:close/>
                    <a:moveTo>
                      <a:pt x="33" y="25"/>
                    </a:moveTo>
                    <a:lnTo>
                      <a:pt x="33" y="25"/>
                    </a:lnTo>
                    <a:lnTo>
                      <a:pt x="26" y="19"/>
                    </a:lnTo>
                    <a:lnTo>
                      <a:pt x="33" y="25"/>
                    </a:lnTo>
                    <a:close/>
                    <a:moveTo>
                      <a:pt x="33" y="25"/>
                    </a:moveTo>
                    <a:lnTo>
                      <a:pt x="29" y="29"/>
                    </a:lnTo>
                    <a:lnTo>
                      <a:pt x="16" y="15"/>
                    </a:lnTo>
                    <a:lnTo>
                      <a:pt x="18" y="12"/>
                    </a:lnTo>
                    <a:lnTo>
                      <a:pt x="33" y="25"/>
                    </a:lnTo>
                    <a:close/>
                    <a:moveTo>
                      <a:pt x="29" y="29"/>
                    </a:moveTo>
                    <a:lnTo>
                      <a:pt x="28" y="30"/>
                    </a:lnTo>
                    <a:lnTo>
                      <a:pt x="26" y="31"/>
                    </a:lnTo>
                    <a:lnTo>
                      <a:pt x="23" y="22"/>
                    </a:lnTo>
                    <a:lnTo>
                      <a:pt x="29" y="29"/>
                    </a:lnTo>
                    <a:close/>
                    <a:moveTo>
                      <a:pt x="26" y="31"/>
                    </a:moveTo>
                    <a:lnTo>
                      <a:pt x="21" y="34"/>
                    </a:lnTo>
                    <a:lnTo>
                      <a:pt x="12" y="16"/>
                    </a:lnTo>
                    <a:lnTo>
                      <a:pt x="18" y="13"/>
                    </a:lnTo>
                    <a:lnTo>
                      <a:pt x="26" y="31"/>
                    </a:lnTo>
                    <a:close/>
                    <a:moveTo>
                      <a:pt x="6" y="25"/>
                    </a:moveTo>
                    <a:lnTo>
                      <a:pt x="6" y="19"/>
                    </a:lnTo>
                    <a:lnTo>
                      <a:pt x="12" y="16"/>
                    </a:lnTo>
                    <a:lnTo>
                      <a:pt x="16" y="25"/>
                    </a:lnTo>
                    <a:lnTo>
                      <a:pt x="6" y="25"/>
                    </a:lnTo>
                    <a:close/>
                    <a:moveTo>
                      <a:pt x="26" y="25"/>
                    </a:moveTo>
                    <a:lnTo>
                      <a:pt x="26" y="32"/>
                    </a:lnTo>
                    <a:lnTo>
                      <a:pt x="6" y="32"/>
                    </a:lnTo>
                    <a:lnTo>
                      <a:pt x="6" y="25"/>
                    </a:lnTo>
                    <a:lnTo>
                      <a:pt x="26" y="25"/>
                    </a:lnTo>
                    <a:close/>
                    <a:moveTo>
                      <a:pt x="26" y="32"/>
                    </a:moveTo>
                    <a:lnTo>
                      <a:pt x="26" y="35"/>
                    </a:lnTo>
                    <a:lnTo>
                      <a:pt x="23" y="38"/>
                    </a:lnTo>
                    <a:lnTo>
                      <a:pt x="16" y="32"/>
                    </a:lnTo>
                    <a:lnTo>
                      <a:pt x="26" y="32"/>
                    </a:lnTo>
                    <a:close/>
                    <a:moveTo>
                      <a:pt x="23" y="38"/>
                    </a:moveTo>
                    <a:lnTo>
                      <a:pt x="20" y="42"/>
                    </a:lnTo>
                    <a:lnTo>
                      <a:pt x="6" y="27"/>
                    </a:lnTo>
                    <a:lnTo>
                      <a:pt x="10" y="25"/>
                    </a:lnTo>
                    <a:lnTo>
                      <a:pt x="23" y="38"/>
                    </a:lnTo>
                    <a:close/>
                    <a:moveTo>
                      <a:pt x="20" y="42"/>
                    </a:moveTo>
                    <a:lnTo>
                      <a:pt x="20" y="42"/>
                    </a:lnTo>
                    <a:lnTo>
                      <a:pt x="13" y="34"/>
                    </a:lnTo>
                    <a:lnTo>
                      <a:pt x="20" y="42"/>
                    </a:lnTo>
                    <a:close/>
                    <a:moveTo>
                      <a:pt x="20" y="42"/>
                    </a:moveTo>
                    <a:lnTo>
                      <a:pt x="16" y="44"/>
                    </a:lnTo>
                    <a:lnTo>
                      <a:pt x="3" y="31"/>
                    </a:lnTo>
                    <a:lnTo>
                      <a:pt x="6" y="27"/>
                    </a:lnTo>
                    <a:lnTo>
                      <a:pt x="20" y="42"/>
                    </a:lnTo>
                    <a:close/>
                    <a:moveTo>
                      <a:pt x="0" y="37"/>
                    </a:moveTo>
                    <a:lnTo>
                      <a:pt x="0" y="34"/>
                    </a:lnTo>
                    <a:lnTo>
                      <a:pt x="3" y="31"/>
                    </a:lnTo>
                    <a:lnTo>
                      <a:pt x="10" y="37"/>
                    </a:lnTo>
                    <a:lnTo>
                      <a:pt x="0" y="37"/>
                    </a:lnTo>
                    <a:close/>
                    <a:moveTo>
                      <a:pt x="20" y="37"/>
                    </a:moveTo>
                    <a:lnTo>
                      <a:pt x="20" y="44"/>
                    </a:lnTo>
                    <a:lnTo>
                      <a:pt x="0" y="44"/>
                    </a:lnTo>
                    <a:lnTo>
                      <a:pt x="0" y="37"/>
                    </a:lnTo>
                    <a:lnTo>
                      <a:pt x="20" y="37"/>
                    </a:lnTo>
                    <a:close/>
                    <a:moveTo>
                      <a:pt x="20" y="44"/>
                    </a:moveTo>
                    <a:lnTo>
                      <a:pt x="20" y="47"/>
                    </a:lnTo>
                    <a:lnTo>
                      <a:pt x="0" y="47"/>
                    </a:lnTo>
                    <a:lnTo>
                      <a:pt x="0" y="44"/>
                    </a:lnTo>
                    <a:lnTo>
                      <a:pt x="20" y="44"/>
                    </a:lnTo>
                    <a:close/>
                    <a:moveTo>
                      <a:pt x="20" y="47"/>
                    </a:moveTo>
                    <a:lnTo>
                      <a:pt x="20" y="51"/>
                    </a:lnTo>
                    <a:lnTo>
                      <a:pt x="0" y="51"/>
                    </a:lnTo>
                    <a:lnTo>
                      <a:pt x="0" y="47"/>
                    </a:lnTo>
                    <a:lnTo>
                      <a:pt x="20" y="47"/>
                    </a:lnTo>
                    <a:close/>
                    <a:moveTo>
                      <a:pt x="1" y="55"/>
                    </a:moveTo>
                    <a:lnTo>
                      <a:pt x="0" y="53"/>
                    </a:lnTo>
                    <a:lnTo>
                      <a:pt x="0" y="51"/>
                    </a:lnTo>
                    <a:lnTo>
                      <a:pt x="10" y="51"/>
                    </a:lnTo>
                    <a:lnTo>
                      <a:pt x="1" y="55"/>
                    </a:lnTo>
                    <a:close/>
                    <a:moveTo>
                      <a:pt x="18" y="46"/>
                    </a:moveTo>
                    <a:lnTo>
                      <a:pt x="22" y="53"/>
                    </a:lnTo>
                    <a:lnTo>
                      <a:pt x="4" y="62"/>
                    </a:lnTo>
                    <a:lnTo>
                      <a:pt x="1" y="55"/>
                    </a:lnTo>
                    <a:lnTo>
                      <a:pt x="18" y="46"/>
                    </a:lnTo>
                    <a:close/>
                    <a:moveTo>
                      <a:pt x="6" y="64"/>
                    </a:moveTo>
                    <a:lnTo>
                      <a:pt x="5" y="63"/>
                    </a:lnTo>
                    <a:lnTo>
                      <a:pt x="4" y="62"/>
                    </a:lnTo>
                    <a:lnTo>
                      <a:pt x="13" y="57"/>
                    </a:lnTo>
                    <a:lnTo>
                      <a:pt x="6" y="64"/>
                    </a:lnTo>
                    <a:close/>
                    <a:moveTo>
                      <a:pt x="20" y="51"/>
                    </a:moveTo>
                    <a:lnTo>
                      <a:pt x="23" y="53"/>
                    </a:lnTo>
                    <a:lnTo>
                      <a:pt x="10" y="67"/>
                    </a:lnTo>
                    <a:lnTo>
                      <a:pt x="6" y="64"/>
                    </a:lnTo>
                    <a:lnTo>
                      <a:pt x="20" y="51"/>
                    </a:lnTo>
                    <a:close/>
                    <a:moveTo>
                      <a:pt x="10" y="67"/>
                    </a:moveTo>
                    <a:lnTo>
                      <a:pt x="10" y="67"/>
                    </a:lnTo>
                    <a:lnTo>
                      <a:pt x="16" y="61"/>
                    </a:lnTo>
                    <a:lnTo>
                      <a:pt x="10" y="67"/>
                    </a:lnTo>
                    <a:close/>
                    <a:moveTo>
                      <a:pt x="23" y="53"/>
                    </a:moveTo>
                    <a:lnTo>
                      <a:pt x="26" y="56"/>
                    </a:lnTo>
                    <a:lnTo>
                      <a:pt x="13" y="70"/>
                    </a:lnTo>
                    <a:lnTo>
                      <a:pt x="10" y="67"/>
                    </a:lnTo>
                    <a:lnTo>
                      <a:pt x="23" y="53"/>
                    </a:lnTo>
                    <a:close/>
                    <a:moveTo>
                      <a:pt x="20" y="73"/>
                    </a:moveTo>
                    <a:lnTo>
                      <a:pt x="15" y="73"/>
                    </a:lnTo>
                    <a:lnTo>
                      <a:pt x="13" y="70"/>
                    </a:lnTo>
                    <a:lnTo>
                      <a:pt x="20" y="63"/>
                    </a:lnTo>
                    <a:lnTo>
                      <a:pt x="20" y="73"/>
                    </a:lnTo>
                    <a:close/>
                    <a:moveTo>
                      <a:pt x="20" y="54"/>
                    </a:moveTo>
                    <a:lnTo>
                      <a:pt x="23" y="54"/>
                    </a:lnTo>
                    <a:lnTo>
                      <a:pt x="23" y="73"/>
                    </a:lnTo>
                    <a:lnTo>
                      <a:pt x="20" y="73"/>
                    </a:lnTo>
                    <a:lnTo>
                      <a:pt x="20" y="54"/>
                    </a:lnTo>
                    <a:close/>
                    <a:moveTo>
                      <a:pt x="23" y="54"/>
                    </a:moveTo>
                    <a:lnTo>
                      <a:pt x="26" y="54"/>
                    </a:lnTo>
                    <a:lnTo>
                      <a:pt x="29" y="56"/>
                    </a:lnTo>
                    <a:lnTo>
                      <a:pt x="23" y="63"/>
                    </a:lnTo>
                    <a:lnTo>
                      <a:pt x="23" y="54"/>
                    </a:lnTo>
                    <a:close/>
                    <a:moveTo>
                      <a:pt x="29" y="56"/>
                    </a:moveTo>
                    <a:lnTo>
                      <a:pt x="33" y="59"/>
                    </a:lnTo>
                    <a:lnTo>
                      <a:pt x="18" y="73"/>
                    </a:lnTo>
                    <a:lnTo>
                      <a:pt x="16" y="70"/>
                    </a:lnTo>
                    <a:lnTo>
                      <a:pt x="29" y="56"/>
                    </a:lnTo>
                    <a:close/>
                    <a:moveTo>
                      <a:pt x="26" y="76"/>
                    </a:moveTo>
                    <a:lnTo>
                      <a:pt x="22" y="76"/>
                    </a:lnTo>
                    <a:lnTo>
                      <a:pt x="18" y="73"/>
                    </a:lnTo>
                    <a:lnTo>
                      <a:pt x="26" y="66"/>
                    </a:lnTo>
                    <a:lnTo>
                      <a:pt x="26" y="76"/>
                    </a:lnTo>
                    <a:close/>
                    <a:moveTo>
                      <a:pt x="26" y="57"/>
                    </a:moveTo>
                    <a:lnTo>
                      <a:pt x="32" y="57"/>
                    </a:lnTo>
                    <a:lnTo>
                      <a:pt x="32" y="76"/>
                    </a:lnTo>
                    <a:lnTo>
                      <a:pt x="26" y="76"/>
                    </a:lnTo>
                    <a:lnTo>
                      <a:pt x="26" y="57"/>
                    </a:lnTo>
                    <a:close/>
                    <a:moveTo>
                      <a:pt x="32" y="57"/>
                    </a:moveTo>
                    <a:lnTo>
                      <a:pt x="35" y="57"/>
                    </a:lnTo>
                    <a:lnTo>
                      <a:pt x="35" y="76"/>
                    </a:lnTo>
                    <a:lnTo>
                      <a:pt x="32" y="76"/>
                    </a:lnTo>
                    <a:lnTo>
                      <a:pt x="32" y="57"/>
                    </a:lnTo>
                    <a:close/>
                    <a:moveTo>
                      <a:pt x="35" y="57"/>
                    </a:moveTo>
                    <a:lnTo>
                      <a:pt x="42" y="57"/>
                    </a:lnTo>
                    <a:lnTo>
                      <a:pt x="42" y="76"/>
                    </a:lnTo>
                    <a:lnTo>
                      <a:pt x="35" y="76"/>
                    </a:lnTo>
                    <a:lnTo>
                      <a:pt x="35" y="57"/>
                    </a:lnTo>
                    <a:close/>
                    <a:moveTo>
                      <a:pt x="42" y="57"/>
                    </a:moveTo>
                    <a:lnTo>
                      <a:pt x="45" y="57"/>
                    </a:lnTo>
                    <a:lnTo>
                      <a:pt x="45" y="76"/>
                    </a:lnTo>
                    <a:lnTo>
                      <a:pt x="42" y="76"/>
                    </a:lnTo>
                    <a:lnTo>
                      <a:pt x="42" y="57"/>
                    </a:lnTo>
                    <a:close/>
                    <a:moveTo>
                      <a:pt x="49" y="75"/>
                    </a:moveTo>
                    <a:lnTo>
                      <a:pt x="47" y="76"/>
                    </a:lnTo>
                    <a:lnTo>
                      <a:pt x="45" y="76"/>
                    </a:lnTo>
                    <a:lnTo>
                      <a:pt x="45" y="66"/>
                    </a:lnTo>
                    <a:lnTo>
                      <a:pt x="49" y="75"/>
                    </a:lnTo>
                    <a:close/>
                    <a:moveTo>
                      <a:pt x="41" y="58"/>
                    </a:moveTo>
                    <a:lnTo>
                      <a:pt x="47" y="55"/>
                    </a:lnTo>
                    <a:lnTo>
                      <a:pt x="55" y="72"/>
                    </a:lnTo>
                    <a:lnTo>
                      <a:pt x="49" y="75"/>
                    </a:lnTo>
                    <a:lnTo>
                      <a:pt x="41" y="58"/>
                    </a:lnTo>
                    <a:close/>
                    <a:moveTo>
                      <a:pt x="47" y="55"/>
                    </a:moveTo>
                    <a:lnTo>
                      <a:pt x="53" y="52"/>
                    </a:lnTo>
                    <a:lnTo>
                      <a:pt x="61" y="68"/>
                    </a:lnTo>
                    <a:lnTo>
                      <a:pt x="55" y="72"/>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72" name="Freeform 459">
                <a:extLst>
                  <a:ext uri="{FF2B5EF4-FFF2-40B4-BE49-F238E27FC236}">
                    <a16:creationId xmlns:a16="http://schemas.microsoft.com/office/drawing/2014/main" id="{0675D747-B32D-4134-8708-D3A0823681FE}"/>
                  </a:ext>
                </a:extLst>
              </p:cNvPr>
              <p:cNvSpPr>
                <a:spLocks/>
              </p:cNvSpPr>
              <p:nvPr/>
            </p:nvSpPr>
            <p:spPr bwMode="auto">
              <a:xfrm>
                <a:off x="3089" y="3007"/>
                <a:ext cx="17" cy="14"/>
              </a:xfrm>
              <a:custGeom>
                <a:avLst/>
                <a:gdLst>
                  <a:gd name="T0" fmla="*/ 12 w 66"/>
                  <a:gd name="T1" fmla="*/ 13 h 57"/>
                  <a:gd name="T2" fmla="*/ 13 w 66"/>
                  <a:gd name="T3" fmla="*/ 12 h 57"/>
                  <a:gd name="T4" fmla="*/ 15 w 66"/>
                  <a:gd name="T5" fmla="*/ 11 h 57"/>
                  <a:gd name="T6" fmla="*/ 15 w 66"/>
                  <a:gd name="T7" fmla="*/ 10 h 57"/>
                  <a:gd name="T8" fmla="*/ 16 w 66"/>
                  <a:gd name="T9" fmla="*/ 9 h 57"/>
                  <a:gd name="T10" fmla="*/ 16 w 66"/>
                  <a:gd name="T11" fmla="*/ 8 h 57"/>
                  <a:gd name="T12" fmla="*/ 17 w 66"/>
                  <a:gd name="T13" fmla="*/ 7 h 57"/>
                  <a:gd name="T14" fmla="*/ 17 w 66"/>
                  <a:gd name="T15" fmla="*/ 5 h 57"/>
                  <a:gd name="T16" fmla="*/ 17 w 66"/>
                  <a:gd name="T17" fmla="*/ 5 h 57"/>
                  <a:gd name="T18" fmla="*/ 17 w 66"/>
                  <a:gd name="T19" fmla="*/ 4 h 57"/>
                  <a:gd name="T20" fmla="*/ 16 w 66"/>
                  <a:gd name="T21" fmla="*/ 2 h 57"/>
                  <a:gd name="T22" fmla="*/ 16 w 66"/>
                  <a:gd name="T23" fmla="*/ 1 h 57"/>
                  <a:gd name="T24" fmla="*/ 15 w 66"/>
                  <a:gd name="T25" fmla="*/ 1 h 57"/>
                  <a:gd name="T26" fmla="*/ 14 w 66"/>
                  <a:gd name="T27" fmla="*/ 1 h 57"/>
                  <a:gd name="T28" fmla="*/ 13 w 66"/>
                  <a:gd name="T29" fmla="*/ 0 h 57"/>
                  <a:gd name="T30" fmla="*/ 12 w 66"/>
                  <a:gd name="T31" fmla="*/ 0 h 57"/>
                  <a:gd name="T32" fmla="*/ 10 w 66"/>
                  <a:gd name="T33" fmla="*/ 0 h 57"/>
                  <a:gd name="T34" fmla="*/ 10 w 66"/>
                  <a:gd name="T35" fmla="*/ 0 h 57"/>
                  <a:gd name="T36" fmla="*/ 8 w 66"/>
                  <a:gd name="T37" fmla="*/ 0 h 57"/>
                  <a:gd name="T38" fmla="*/ 6 w 66"/>
                  <a:gd name="T39" fmla="*/ 1 h 57"/>
                  <a:gd name="T40" fmla="*/ 6 w 66"/>
                  <a:gd name="T41" fmla="*/ 1 h 57"/>
                  <a:gd name="T42" fmla="*/ 4 w 66"/>
                  <a:gd name="T43" fmla="*/ 2 h 57"/>
                  <a:gd name="T44" fmla="*/ 3 w 66"/>
                  <a:gd name="T45" fmla="*/ 3 h 57"/>
                  <a:gd name="T46" fmla="*/ 3 w 66"/>
                  <a:gd name="T47" fmla="*/ 4 h 57"/>
                  <a:gd name="T48" fmla="*/ 2 w 66"/>
                  <a:gd name="T49" fmla="*/ 5 h 57"/>
                  <a:gd name="T50" fmla="*/ 1 w 66"/>
                  <a:gd name="T51" fmla="*/ 6 h 57"/>
                  <a:gd name="T52" fmla="*/ 1 w 66"/>
                  <a:gd name="T53" fmla="*/ 7 h 57"/>
                  <a:gd name="T54" fmla="*/ 0 w 66"/>
                  <a:gd name="T55" fmla="*/ 9 h 57"/>
                  <a:gd name="T56" fmla="*/ 0 w 66"/>
                  <a:gd name="T57" fmla="*/ 9 h 57"/>
                  <a:gd name="T58" fmla="*/ 1 w 66"/>
                  <a:gd name="T59" fmla="*/ 10 h 57"/>
                  <a:gd name="T60" fmla="*/ 1 w 66"/>
                  <a:gd name="T61" fmla="*/ 11 h 57"/>
                  <a:gd name="T62" fmla="*/ 2 w 66"/>
                  <a:gd name="T63" fmla="*/ 13 h 57"/>
                  <a:gd name="T64" fmla="*/ 3 w 66"/>
                  <a:gd name="T65" fmla="*/ 13 h 57"/>
                  <a:gd name="T66" fmla="*/ 3 w 66"/>
                  <a:gd name="T67" fmla="*/ 13 h 57"/>
                  <a:gd name="T68" fmla="*/ 5 w 66"/>
                  <a:gd name="T69" fmla="*/ 14 h 57"/>
                  <a:gd name="T70" fmla="*/ 6 w 66"/>
                  <a:gd name="T71" fmla="*/ 14 h 57"/>
                  <a:gd name="T72" fmla="*/ 6 w 66"/>
                  <a:gd name="T73" fmla="*/ 14 h 57"/>
                  <a:gd name="T74" fmla="*/ 8 w 66"/>
                  <a:gd name="T75" fmla="*/ 14 h 57"/>
                  <a:gd name="T76" fmla="*/ 10 w 66"/>
                  <a:gd name="T77" fmla="*/ 14 h 57"/>
                  <a:gd name="T78" fmla="*/ 10 w 66"/>
                  <a:gd name="T79" fmla="*/ 13 h 57"/>
                  <a:gd name="T80" fmla="*/ 12 w 66"/>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7" y="51"/>
                    </a:moveTo>
                    <a:lnTo>
                      <a:pt x="50" y="48"/>
                    </a:lnTo>
                    <a:lnTo>
                      <a:pt x="57" y="45"/>
                    </a:lnTo>
                    <a:lnTo>
                      <a:pt x="60" y="41"/>
                    </a:lnTo>
                    <a:lnTo>
                      <a:pt x="64" y="35"/>
                    </a:lnTo>
                    <a:lnTo>
                      <a:pt x="64" y="31"/>
                    </a:lnTo>
                    <a:lnTo>
                      <a:pt x="66" y="28"/>
                    </a:lnTo>
                    <a:lnTo>
                      <a:pt x="66" y="22"/>
                    </a:lnTo>
                    <a:lnTo>
                      <a:pt x="66" y="19"/>
                    </a:lnTo>
                    <a:lnTo>
                      <a:pt x="66" y="16"/>
                    </a:lnTo>
                    <a:lnTo>
                      <a:pt x="64" y="9"/>
                    </a:lnTo>
                    <a:lnTo>
                      <a:pt x="64" y="6"/>
                    </a:lnTo>
                    <a:lnTo>
                      <a:pt x="60" y="3"/>
                    </a:lnTo>
                    <a:lnTo>
                      <a:pt x="54" y="3"/>
                    </a:lnTo>
                    <a:lnTo>
                      <a:pt x="50" y="0"/>
                    </a:lnTo>
                    <a:lnTo>
                      <a:pt x="47" y="0"/>
                    </a:lnTo>
                    <a:lnTo>
                      <a:pt x="40" y="0"/>
                    </a:lnTo>
                    <a:lnTo>
                      <a:pt x="38" y="0"/>
                    </a:lnTo>
                    <a:lnTo>
                      <a:pt x="32" y="0"/>
                    </a:lnTo>
                    <a:lnTo>
                      <a:pt x="25" y="3"/>
                    </a:lnTo>
                    <a:lnTo>
                      <a:pt x="22" y="6"/>
                    </a:lnTo>
                    <a:lnTo>
                      <a:pt x="15" y="9"/>
                    </a:lnTo>
                    <a:lnTo>
                      <a:pt x="12" y="13"/>
                    </a:lnTo>
                    <a:lnTo>
                      <a:pt x="10" y="16"/>
                    </a:lnTo>
                    <a:lnTo>
                      <a:pt x="6" y="19"/>
                    </a:lnTo>
                    <a:lnTo>
                      <a:pt x="3" y="26"/>
                    </a:lnTo>
                    <a:lnTo>
                      <a:pt x="3" y="28"/>
                    </a:lnTo>
                    <a:lnTo>
                      <a:pt x="0" y="35"/>
                    </a:lnTo>
                    <a:lnTo>
                      <a:pt x="0" y="38"/>
                    </a:lnTo>
                    <a:lnTo>
                      <a:pt x="3" y="41"/>
                    </a:lnTo>
                    <a:lnTo>
                      <a:pt x="3" y="45"/>
                    </a:lnTo>
                    <a:lnTo>
                      <a:pt x="6" y="51"/>
                    </a:lnTo>
                    <a:lnTo>
                      <a:pt x="10" y="51"/>
                    </a:lnTo>
                    <a:lnTo>
                      <a:pt x="12" y="54"/>
                    </a:lnTo>
                    <a:lnTo>
                      <a:pt x="18" y="57"/>
                    </a:lnTo>
                    <a:lnTo>
                      <a:pt x="22" y="57"/>
                    </a:lnTo>
                    <a:lnTo>
                      <a:pt x="25" y="57"/>
                    </a:lnTo>
                    <a:lnTo>
                      <a:pt x="32" y="57"/>
                    </a:lnTo>
                    <a:lnTo>
                      <a:pt x="38" y="57"/>
                    </a:lnTo>
                    <a:lnTo>
                      <a:pt x="40"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73" name="Freeform 460">
                <a:extLst>
                  <a:ext uri="{FF2B5EF4-FFF2-40B4-BE49-F238E27FC236}">
                    <a16:creationId xmlns:a16="http://schemas.microsoft.com/office/drawing/2014/main" id="{232037E6-82CC-4180-8FB5-16429AB0C0A3}"/>
                  </a:ext>
                </a:extLst>
              </p:cNvPr>
              <p:cNvSpPr>
                <a:spLocks noEditPoints="1"/>
              </p:cNvSpPr>
              <p:nvPr/>
            </p:nvSpPr>
            <p:spPr bwMode="auto">
              <a:xfrm>
                <a:off x="3087" y="3005"/>
                <a:ext cx="21" cy="19"/>
              </a:xfrm>
              <a:custGeom>
                <a:avLst/>
                <a:gdLst>
                  <a:gd name="T0" fmla="*/ 13 w 86"/>
                  <a:gd name="T1" fmla="*/ 13 h 77"/>
                  <a:gd name="T2" fmla="*/ 15 w 86"/>
                  <a:gd name="T3" fmla="*/ 11 h 77"/>
                  <a:gd name="T4" fmla="*/ 17 w 86"/>
                  <a:gd name="T5" fmla="*/ 16 h 77"/>
                  <a:gd name="T6" fmla="*/ 18 w 86"/>
                  <a:gd name="T7" fmla="*/ 15 h 77"/>
                  <a:gd name="T8" fmla="*/ 19 w 86"/>
                  <a:gd name="T9" fmla="*/ 14 h 77"/>
                  <a:gd name="T10" fmla="*/ 20 w 86"/>
                  <a:gd name="T11" fmla="*/ 11 h 77"/>
                  <a:gd name="T12" fmla="*/ 16 w 86"/>
                  <a:gd name="T13" fmla="*/ 10 h 77"/>
                  <a:gd name="T14" fmla="*/ 16 w 86"/>
                  <a:gd name="T15" fmla="*/ 9 h 77"/>
                  <a:gd name="T16" fmla="*/ 20 w 86"/>
                  <a:gd name="T17" fmla="*/ 12 h 77"/>
                  <a:gd name="T18" fmla="*/ 21 w 86"/>
                  <a:gd name="T19" fmla="*/ 9 h 77"/>
                  <a:gd name="T20" fmla="*/ 16 w 86"/>
                  <a:gd name="T21" fmla="*/ 8 h 77"/>
                  <a:gd name="T22" fmla="*/ 16 w 86"/>
                  <a:gd name="T23" fmla="*/ 6 h 77"/>
                  <a:gd name="T24" fmla="*/ 21 w 86"/>
                  <a:gd name="T25" fmla="*/ 6 h 77"/>
                  <a:gd name="T26" fmla="*/ 21 w 86"/>
                  <a:gd name="T27" fmla="*/ 5 h 77"/>
                  <a:gd name="T28" fmla="*/ 16 w 86"/>
                  <a:gd name="T29" fmla="*/ 6 h 77"/>
                  <a:gd name="T30" fmla="*/ 20 w 86"/>
                  <a:gd name="T31" fmla="*/ 2 h 77"/>
                  <a:gd name="T32" fmla="*/ 16 w 86"/>
                  <a:gd name="T33" fmla="*/ 5 h 77"/>
                  <a:gd name="T34" fmla="*/ 19 w 86"/>
                  <a:gd name="T35" fmla="*/ 1 h 77"/>
                  <a:gd name="T36" fmla="*/ 17 w 86"/>
                  <a:gd name="T37" fmla="*/ 1 h 77"/>
                  <a:gd name="T38" fmla="*/ 16 w 86"/>
                  <a:gd name="T39" fmla="*/ 6 h 77"/>
                  <a:gd name="T40" fmla="*/ 15 w 86"/>
                  <a:gd name="T41" fmla="*/ 0 h 77"/>
                  <a:gd name="T42" fmla="*/ 14 w 86"/>
                  <a:gd name="T43" fmla="*/ 5 h 77"/>
                  <a:gd name="T44" fmla="*/ 12 w 86"/>
                  <a:gd name="T45" fmla="*/ 0 h 77"/>
                  <a:gd name="T46" fmla="*/ 12 w 86"/>
                  <a:gd name="T47" fmla="*/ 0 h 77"/>
                  <a:gd name="T48" fmla="*/ 12 w 86"/>
                  <a:gd name="T49" fmla="*/ 5 h 77"/>
                  <a:gd name="T50" fmla="*/ 11 w 86"/>
                  <a:gd name="T51" fmla="*/ 4 h 77"/>
                  <a:gd name="T52" fmla="*/ 7 w 86"/>
                  <a:gd name="T53" fmla="*/ 1 h 77"/>
                  <a:gd name="T54" fmla="*/ 6 w 86"/>
                  <a:gd name="T55" fmla="*/ 2 h 77"/>
                  <a:gd name="T56" fmla="*/ 8 w 86"/>
                  <a:gd name="T57" fmla="*/ 4 h 77"/>
                  <a:gd name="T58" fmla="*/ 9 w 86"/>
                  <a:gd name="T59" fmla="*/ 6 h 77"/>
                  <a:gd name="T60" fmla="*/ 8 w 86"/>
                  <a:gd name="T61" fmla="*/ 6 h 77"/>
                  <a:gd name="T62" fmla="*/ 6 w 86"/>
                  <a:gd name="T63" fmla="*/ 1 h 77"/>
                  <a:gd name="T64" fmla="*/ 3 w 86"/>
                  <a:gd name="T65" fmla="*/ 5 h 77"/>
                  <a:gd name="T66" fmla="*/ 5 w 86"/>
                  <a:gd name="T67" fmla="*/ 6 h 77"/>
                  <a:gd name="T68" fmla="*/ 6 w 86"/>
                  <a:gd name="T69" fmla="*/ 8 h 77"/>
                  <a:gd name="T70" fmla="*/ 6 w 86"/>
                  <a:gd name="T71" fmla="*/ 8 h 77"/>
                  <a:gd name="T72" fmla="*/ 1 w 86"/>
                  <a:gd name="T73" fmla="*/ 8 h 77"/>
                  <a:gd name="T74" fmla="*/ 1 w 86"/>
                  <a:gd name="T75" fmla="*/ 9 h 77"/>
                  <a:gd name="T76" fmla="*/ 3 w 86"/>
                  <a:gd name="T77" fmla="*/ 9 h 77"/>
                  <a:gd name="T78" fmla="*/ 5 w 86"/>
                  <a:gd name="T79" fmla="*/ 10 h 77"/>
                  <a:gd name="T80" fmla="*/ 5 w 86"/>
                  <a:gd name="T81" fmla="*/ 11 h 77"/>
                  <a:gd name="T82" fmla="*/ 0 w 86"/>
                  <a:gd name="T83" fmla="*/ 13 h 77"/>
                  <a:gd name="T84" fmla="*/ 1 w 86"/>
                  <a:gd name="T85" fmla="*/ 14 h 77"/>
                  <a:gd name="T86" fmla="*/ 3 w 86"/>
                  <a:gd name="T87" fmla="*/ 13 h 77"/>
                  <a:gd name="T88" fmla="*/ 5 w 86"/>
                  <a:gd name="T89" fmla="*/ 13 h 77"/>
                  <a:gd name="T90" fmla="*/ 5 w 86"/>
                  <a:gd name="T91" fmla="*/ 12 h 77"/>
                  <a:gd name="T92" fmla="*/ 2 w 86"/>
                  <a:gd name="T93" fmla="*/ 17 h 77"/>
                  <a:gd name="T94" fmla="*/ 5 w 86"/>
                  <a:gd name="T95" fmla="*/ 17 h 77"/>
                  <a:gd name="T96" fmla="*/ 5 w 86"/>
                  <a:gd name="T97" fmla="*/ 15 h 77"/>
                  <a:gd name="T98" fmla="*/ 6 w 86"/>
                  <a:gd name="T99" fmla="*/ 14 h 77"/>
                  <a:gd name="T100" fmla="*/ 6 w 86"/>
                  <a:gd name="T101" fmla="*/ 14 h 77"/>
                  <a:gd name="T102" fmla="*/ 6 w 86"/>
                  <a:gd name="T103" fmla="*/ 19 h 77"/>
                  <a:gd name="T104" fmla="*/ 8 w 86"/>
                  <a:gd name="T105" fmla="*/ 19 h 77"/>
                  <a:gd name="T106" fmla="*/ 8 w 86"/>
                  <a:gd name="T107" fmla="*/ 19 h 77"/>
                  <a:gd name="T108" fmla="*/ 9 w 86"/>
                  <a:gd name="T109" fmla="*/ 14 h 77"/>
                  <a:gd name="T110" fmla="*/ 13 w 86"/>
                  <a:gd name="T111" fmla="*/ 18 h 77"/>
                  <a:gd name="T112" fmla="*/ 11 w 86"/>
                  <a:gd name="T113" fmla="*/ 14 h 77"/>
                  <a:gd name="T114" fmla="*/ 11 w 86"/>
                  <a:gd name="T115" fmla="*/ 14 h 77"/>
                  <a:gd name="T116" fmla="*/ 13 w 86"/>
                  <a:gd name="T117" fmla="*/ 18 h 7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77"/>
                  <a:gd name="T179" fmla="*/ 86 w 86"/>
                  <a:gd name="T180" fmla="*/ 77 h 7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77">
                    <a:moveTo>
                      <a:pt x="50" y="55"/>
                    </a:moveTo>
                    <a:lnTo>
                      <a:pt x="54" y="51"/>
                    </a:lnTo>
                    <a:lnTo>
                      <a:pt x="67" y="64"/>
                    </a:lnTo>
                    <a:lnTo>
                      <a:pt x="64" y="68"/>
                    </a:lnTo>
                    <a:lnTo>
                      <a:pt x="50" y="55"/>
                    </a:lnTo>
                    <a:close/>
                    <a:moveTo>
                      <a:pt x="54" y="51"/>
                    </a:moveTo>
                    <a:lnTo>
                      <a:pt x="55" y="50"/>
                    </a:lnTo>
                    <a:lnTo>
                      <a:pt x="56" y="49"/>
                    </a:lnTo>
                    <a:lnTo>
                      <a:pt x="60" y="58"/>
                    </a:lnTo>
                    <a:lnTo>
                      <a:pt x="54" y="51"/>
                    </a:lnTo>
                    <a:close/>
                    <a:moveTo>
                      <a:pt x="56" y="49"/>
                    </a:moveTo>
                    <a:lnTo>
                      <a:pt x="63" y="46"/>
                    </a:lnTo>
                    <a:lnTo>
                      <a:pt x="71" y="63"/>
                    </a:lnTo>
                    <a:lnTo>
                      <a:pt x="65" y="67"/>
                    </a:lnTo>
                    <a:lnTo>
                      <a:pt x="56" y="49"/>
                    </a:lnTo>
                    <a:close/>
                    <a:moveTo>
                      <a:pt x="74" y="61"/>
                    </a:moveTo>
                    <a:lnTo>
                      <a:pt x="73" y="62"/>
                    </a:lnTo>
                    <a:lnTo>
                      <a:pt x="71" y="63"/>
                    </a:lnTo>
                    <a:lnTo>
                      <a:pt x="67" y="55"/>
                    </a:lnTo>
                    <a:lnTo>
                      <a:pt x="74" y="61"/>
                    </a:lnTo>
                    <a:close/>
                    <a:moveTo>
                      <a:pt x="60" y="48"/>
                    </a:moveTo>
                    <a:lnTo>
                      <a:pt x="64" y="45"/>
                    </a:lnTo>
                    <a:lnTo>
                      <a:pt x="77" y="58"/>
                    </a:lnTo>
                    <a:lnTo>
                      <a:pt x="74" y="61"/>
                    </a:lnTo>
                    <a:lnTo>
                      <a:pt x="60" y="48"/>
                    </a:lnTo>
                    <a:close/>
                    <a:moveTo>
                      <a:pt x="78" y="56"/>
                    </a:moveTo>
                    <a:lnTo>
                      <a:pt x="78" y="57"/>
                    </a:lnTo>
                    <a:lnTo>
                      <a:pt x="77" y="58"/>
                    </a:lnTo>
                    <a:lnTo>
                      <a:pt x="70" y="51"/>
                    </a:lnTo>
                    <a:lnTo>
                      <a:pt x="78" y="56"/>
                    </a:lnTo>
                    <a:close/>
                    <a:moveTo>
                      <a:pt x="62" y="47"/>
                    </a:moveTo>
                    <a:lnTo>
                      <a:pt x="65" y="40"/>
                    </a:lnTo>
                    <a:lnTo>
                      <a:pt x="81" y="49"/>
                    </a:lnTo>
                    <a:lnTo>
                      <a:pt x="78" y="56"/>
                    </a:lnTo>
                    <a:lnTo>
                      <a:pt x="62" y="47"/>
                    </a:lnTo>
                    <a:close/>
                    <a:moveTo>
                      <a:pt x="82" y="45"/>
                    </a:moveTo>
                    <a:lnTo>
                      <a:pt x="82" y="47"/>
                    </a:lnTo>
                    <a:lnTo>
                      <a:pt x="81" y="49"/>
                    </a:lnTo>
                    <a:lnTo>
                      <a:pt x="74" y="45"/>
                    </a:lnTo>
                    <a:lnTo>
                      <a:pt x="82" y="45"/>
                    </a:lnTo>
                    <a:close/>
                    <a:moveTo>
                      <a:pt x="64" y="45"/>
                    </a:moveTo>
                    <a:lnTo>
                      <a:pt x="64" y="41"/>
                    </a:lnTo>
                    <a:lnTo>
                      <a:pt x="82" y="41"/>
                    </a:lnTo>
                    <a:lnTo>
                      <a:pt x="82" y="45"/>
                    </a:lnTo>
                    <a:lnTo>
                      <a:pt x="64" y="45"/>
                    </a:lnTo>
                    <a:close/>
                    <a:moveTo>
                      <a:pt x="64" y="41"/>
                    </a:moveTo>
                    <a:lnTo>
                      <a:pt x="64" y="38"/>
                    </a:lnTo>
                    <a:lnTo>
                      <a:pt x="67" y="35"/>
                    </a:lnTo>
                    <a:lnTo>
                      <a:pt x="74" y="41"/>
                    </a:lnTo>
                    <a:lnTo>
                      <a:pt x="64" y="41"/>
                    </a:lnTo>
                    <a:close/>
                    <a:moveTo>
                      <a:pt x="67" y="35"/>
                    </a:moveTo>
                    <a:lnTo>
                      <a:pt x="69" y="31"/>
                    </a:lnTo>
                    <a:lnTo>
                      <a:pt x="84" y="46"/>
                    </a:lnTo>
                    <a:lnTo>
                      <a:pt x="80" y="48"/>
                    </a:lnTo>
                    <a:lnTo>
                      <a:pt x="67" y="35"/>
                    </a:lnTo>
                    <a:close/>
                    <a:moveTo>
                      <a:pt x="86" y="38"/>
                    </a:moveTo>
                    <a:lnTo>
                      <a:pt x="86" y="42"/>
                    </a:lnTo>
                    <a:lnTo>
                      <a:pt x="84" y="46"/>
                    </a:lnTo>
                    <a:lnTo>
                      <a:pt x="76" y="38"/>
                    </a:lnTo>
                    <a:lnTo>
                      <a:pt x="86" y="38"/>
                    </a:lnTo>
                    <a:close/>
                    <a:moveTo>
                      <a:pt x="67" y="38"/>
                    </a:moveTo>
                    <a:lnTo>
                      <a:pt x="67" y="32"/>
                    </a:lnTo>
                    <a:lnTo>
                      <a:pt x="86" y="32"/>
                    </a:lnTo>
                    <a:lnTo>
                      <a:pt x="86" y="38"/>
                    </a:lnTo>
                    <a:lnTo>
                      <a:pt x="67" y="38"/>
                    </a:lnTo>
                    <a:close/>
                    <a:moveTo>
                      <a:pt x="67" y="32"/>
                    </a:moveTo>
                    <a:lnTo>
                      <a:pt x="67" y="29"/>
                    </a:lnTo>
                    <a:lnTo>
                      <a:pt x="86" y="29"/>
                    </a:lnTo>
                    <a:lnTo>
                      <a:pt x="86" y="32"/>
                    </a:lnTo>
                    <a:lnTo>
                      <a:pt x="67" y="32"/>
                    </a:lnTo>
                    <a:close/>
                    <a:moveTo>
                      <a:pt x="67" y="29"/>
                    </a:moveTo>
                    <a:lnTo>
                      <a:pt x="67" y="26"/>
                    </a:lnTo>
                    <a:lnTo>
                      <a:pt x="86" y="26"/>
                    </a:lnTo>
                    <a:lnTo>
                      <a:pt x="86" y="29"/>
                    </a:lnTo>
                    <a:lnTo>
                      <a:pt x="67" y="29"/>
                    </a:lnTo>
                    <a:close/>
                    <a:moveTo>
                      <a:pt x="85" y="21"/>
                    </a:moveTo>
                    <a:lnTo>
                      <a:pt x="86" y="24"/>
                    </a:lnTo>
                    <a:lnTo>
                      <a:pt x="86" y="26"/>
                    </a:lnTo>
                    <a:lnTo>
                      <a:pt x="76" y="26"/>
                    </a:lnTo>
                    <a:lnTo>
                      <a:pt x="85" y="21"/>
                    </a:lnTo>
                    <a:close/>
                    <a:moveTo>
                      <a:pt x="68" y="30"/>
                    </a:moveTo>
                    <a:lnTo>
                      <a:pt x="65" y="24"/>
                    </a:lnTo>
                    <a:lnTo>
                      <a:pt x="81" y="15"/>
                    </a:lnTo>
                    <a:lnTo>
                      <a:pt x="85" y="21"/>
                    </a:lnTo>
                    <a:lnTo>
                      <a:pt x="68" y="30"/>
                    </a:lnTo>
                    <a:close/>
                    <a:moveTo>
                      <a:pt x="65" y="24"/>
                    </a:moveTo>
                    <a:lnTo>
                      <a:pt x="64" y="21"/>
                    </a:lnTo>
                    <a:lnTo>
                      <a:pt x="64" y="19"/>
                    </a:lnTo>
                    <a:lnTo>
                      <a:pt x="74" y="19"/>
                    </a:lnTo>
                    <a:lnTo>
                      <a:pt x="65" y="24"/>
                    </a:lnTo>
                    <a:close/>
                    <a:moveTo>
                      <a:pt x="64" y="19"/>
                    </a:moveTo>
                    <a:lnTo>
                      <a:pt x="64" y="16"/>
                    </a:lnTo>
                    <a:lnTo>
                      <a:pt x="82" y="16"/>
                    </a:lnTo>
                    <a:lnTo>
                      <a:pt x="82" y="19"/>
                    </a:lnTo>
                    <a:lnTo>
                      <a:pt x="64" y="19"/>
                    </a:lnTo>
                    <a:close/>
                    <a:moveTo>
                      <a:pt x="80" y="9"/>
                    </a:moveTo>
                    <a:lnTo>
                      <a:pt x="82" y="13"/>
                    </a:lnTo>
                    <a:lnTo>
                      <a:pt x="82" y="16"/>
                    </a:lnTo>
                    <a:lnTo>
                      <a:pt x="74" y="16"/>
                    </a:lnTo>
                    <a:lnTo>
                      <a:pt x="80" y="9"/>
                    </a:lnTo>
                    <a:close/>
                    <a:moveTo>
                      <a:pt x="66" y="23"/>
                    </a:moveTo>
                    <a:lnTo>
                      <a:pt x="64" y="19"/>
                    </a:lnTo>
                    <a:lnTo>
                      <a:pt x="77" y="6"/>
                    </a:lnTo>
                    <a:lnTo>
                      <a:pt x="80" y="9"/>
                    </a:lnTo>
                    <a:lnTo>
                      <a:pt x="66" y="23"/>
                    </a:lnTo>
                    <a:close/>
                    <a:moveTo>
                      <a:pt x="70" y="4"/>
                    </a:moveTo>
                    <a:lnTo>
                      <a:pt x="74" y="4"/>
                    </a:lnTo>
                    <a:lnTo>
                      <a:pt x="77" y="6"/>
                    </a:lnTo>
                    <a:lnTo>
                      <a:pt x="70" y="13"/>
                    </a:lnTo>
                    <a:lnTo>
                      <a:pt x="70" y="4"/>
                    </a:lnTo>
                    <a:close/>
                    <a:moveTo>
                      <a:pt x="70" y="23"/>
                    </a:moveTo>
                    <a:lnTo>
                      <a:pt x="64" y="23"/>
                    </a:lnTo>
                    <a:lnTo>
                      <a:pt x="64" y="4"/>
                    </a:lnTo>
                    <a:lnTo>
                      <a:pt x="70" y="4"/>
                    </a:lnTo>
                    <a:lnTo>
                      <a:pt x="70" y="23"/>
                    </a:lnTo>
                    <a:close/>
                    <a:moveTo>
                      <a:pt x="64" y="23"/>
                    </a:moveTo>
                    <a:lnTo>
                      <a:pt x="59" y="23"/>
                    </a:lnTo>
                    <a:lnTo>
                      <a:pt x="57" y="20"/>
                    </a:lnTo>
                    <a:lnTo>
                      <a:pt x="64" y="13"/>
                    </a:lnTo>
                    <a:lnTo>
                      <a:pt x="64" y="23"/>
                    </a:lnTo>
                    <a:close/>
                    <a:moveTo>
                      <a:pt x="57" y="20"/>
                    </a:moveTo>
                    <a:lnTo>
                      <a:pt x="54" y="17"/>
                    </a:lnTo>
                    <a:lnTo>
                      <a:pt x="67" y="3"/>
                    </a:lnTo>
                    <a:lnTo>
                      <a:pt x="70" y="6"/>
                    </a:lnTo>
                    <a:lnTo>
                      <a:pt x="57" y="20"/>
                    </a:lnTo>
                    <a:close/>
                    <a:moveTo>
                      <a:pt x="60" y="0"/>
                    </a:moveTo>
                    <a:lnTo>
                      <a:pt x="65" y="0"/>
                    </a:lnTo>
                    <a:lnTo>
                      <a:pt x="67" y="3"/>
                    </a:lnTo>
                    <a:lnTo>
                      <a:pt x="60" y="10"/>
                    </a:lnTo>
                    <a:lnTo>
                      <a:pt x="60" y="0"/>
                    </a:lnTo>
                    <a:close/>
                    <a:moveTo>
                      <a:pt x="60" y="19"/>
                    </a:moveTo>
                    <a:lnTo>
                      <a:pt x="57" y="19"/>
                    </a:lnTo>
                    <a:lnTo>
                      <a:pt x="57" y="0"/>
                    </a:lnTo>
                    <a:lnTo>
                      <a:pt x="60" y="0"/>
                    </a:lnTo>
                    <a:lnTo>
                      <a:pt x="60" y="19"/>
                    </a:lnTo>
                    <a:close/>
                    <a:moveTo>
                      <a:pt x="57" y="19"/>
                    </a:moveTo>
                    <a:lnTo>
                      <a:pt x="50" y="19"/>
                    </a:lnTo>
                    <a:lnTo>
                      <a:pt x="50" y="0"/>
                    </a:lnTo>
                    <a:lnTo>
                      <a:pt x="57" y="0"/>
                    </a:lnTo>
                    <a:lnTo>
                      <a:pt x="57" y="19"/>
                    </a:lnTo>
                    <a:close/>
                    <a:moveTo>
                      <a:pt x="50" y="19"/>
                    </a:moveTo>
                    <a:lnTo>
                      <a:pt x="48" y="19"/>
                    </a:lnTo>
                    <a:lnTo>
                      <a:pt x="48" y="0"/>
                    </a:lnTo>
                    <a:lnTo>
                      <a:pt x="50" y="0"/>
                    </a:lnTo>
                    <a:lnTo>
                      <a:pt x="50" y="19"/>
                    </a:lnTo>
                    <a:close/>
                    <a:moveTo>
                      <a:pt x="48" y="19"/>
                    </a:moveTo>
                    <a:lnTo>
                      <a:pt x="42" y="19"/>
                    </a:lnTo>
                    <a:lnTo>
                      <a:pt x="42" y="0"/>
                    </a:lnTo>
                    <a:lnTo>
                      <a:pt x="48" y="0"/>
                    </a:lnTo>
                    <a:lnTo>
                      <a:pt x="48" y="19"/>
                    </a:lnTo>
                    <a:close/>
                    <a:moveTo>
                      <a:pt x="37" y="2"/>
                    </a:moveTo>
                    <a:lnTo>
                      <a:pt x="39" y="0"/>
                    </a:lnTo>
                    <a:lnTo>
                      <a:pt x="42" y="0"/>
                    </a:lnTo>
                    <a:lnTo>
                      <a:pt x="42" y="10"/>
                    </a:lnTo>
                    <a:lnTo>
                      <a:pt x="37" y="2"/>
                    </a:lnTo>
                    <a:close/>
                    <a:moveTo>
                      <a:pt x="46" y="18"/>
                    </a:moveTo>
                    <a:lnTo>
                      <a:pt x="39" y="21"/>
                    </a:lnTo>
                    <a:lnTo>
                      <a:pt x="31" y="5"/>
                    </a:lnTo>
                    <a:lnTo>
                      <a:pt x="37" y="2"/>
                    </a:lnTo>
                    <a:lnTo>
                      <a:pt x="46" y="18"/>
                    </a:lnTo>
                    <a:close/>
                    <a:moveTo>
                      <a:pt x="28" y="6"/>
                    </a:moveTo>
                    <a:lnTo>
                      <a:pt x="30" y="5"/>
                    </a:lnTo>
                    <a:lnTo>
                      <a:pt x="31" y="5"/>
                    </a:lnTo>
                    <a:lnTo>
                      <a:pt x="35" y="13"/>
                    </a:lnTo>
                    <a:lnTo>
                      <a:pt x="28" y="6"/>
                    </a:lnTo>
                    <a:close/>
                    <a:moveTo>
                      <a:pt x="42" y="20"/>
                    </a:moveTo>
                    <a:lnTo>
                      <a:pt x="38" y="23"/>
                    </a:lnTo>
                    <a:lnTo>
                      <a:pt x="25" y="9"/>
                    </a:lnTo>
                    <a:lnTo>
                      <a:pt x="28" y="6"/>
                    </a:lnTo>
                    <a:lnTo>
                      <a:pt x="42" y="20"/>
                    </a:lnTo>
                    <a:close/>
                    <a:moveTo>
                      <a:pt x="38" y="23"/>
                    </a:moveTo>
                    <a:lnTo>
                      <a:pt x="37" y="24"/>
                    </a:lnTo>
                    <a:lnTo>
                      <a:pt x="36" y="25"/>
                    </a:lnTo>
                    <a:lnTo>
                      <a:pt x="32" y="16"/>
                    </a:lnTo>
                    <a:lnTo>
                      <a:pt x="38" y="23"/>
                    </a:lnTo>
                    <a:close/>
                    <a:moveTo>
                      <a:pt x="36" y="25"/>
                    </a:moveTo>
                    <a:lnTo>
                      <a:pt x="30" y="28"/>
                    </a:lnTo>
                    <a:lnTo>
                      <a:pt x="22" y="10"/>
                    </a:lnTo>
                    <a:lnTo>
                      <a:pt x="27" y="8"/>
                    </a:lnTo>
                    <a:lnTo>
                      <a:pt x="36" y="25"/>
                    </a:lnTo>
                    <a:close/>
                    <a:moveTo>
                      <a:pt x="19" y="13"/>
                    </a:moveTo>
                    <a:lnTo>
                      <a:pt x="20" y="12"/>
                    </a:lnTo>
                    <a:lnTo>
                      <a:pt x="22" y="10"/>
                    </a:lnTo>
                    <a:lnTo>
                      <a:pt x="25" y="19"/>
                    </a:lnTo>
                    <a:lnTo>
                      <a:pt x="19" y="13"/>
                    </a:lnTo>
                    <a:close/>
                    <a:moveTo>
                      <a:pt x="32" y="26"/>
                    </a:moveTo>
                    <a:lnTo>
                      <a:pt x="30" y="29"/>
                    </a:lnTo>
                    <a:lnTo>
                      <a:pt x="15" y="16"/>
                    </a:lnTo>
                    <a:lnTo>
                      <a:pt x="19" y="13"/>
                    </a:lnTo>
                    <a:lnTo>
                      <a:pt x="32" y="26"/>
                    </a:lnTo>
                    <a:close/>
                    <a:moveTo>
                      <a:pt x="15" y="16"/>
                    </a:moveTo>
                    <a:lnTo>
                      <a:pt x="25" y="6"/>
                    </a:lnTo>
                    <a:lnTo>
                      <a:pt x="15" y="16"/>
                    </a:lnTo>
                    <a:lnTo>
                      <a:pt x="22" y="23"/>
                    </a:lnTo>
                    <a:lnTo>
                      <a:pt x="15" y="16"/>
                    </a:lnTo>
                    <a:close/>
                    <a:moveTo>
                      <a:pt x="30" y="29"/>
                    </a:moveTo>
                    <a:lnTo>
                      <a:pt x="26" y="32"/>
                    </a:lnTo>
                    <a:lnTo>
                      <a:pt x="12" y="19"/>
                    </a:lnTo>
                    <a:lnTo>
                      <a:pt x="15" y="16"/>
                    </a:lnTo>
                    <a:lnTo>
                      <a:pt x="30" y="29"/>
                    </a:lnTo>
                    <a:close/>
                    <a:moveTo>
                      <a:pt x="26" y="32"/>
                    </a:moveTo>
                    <a:lnTo>
                      <a:pt x="16" y="42"/>
                    </a:lnTo>
                    <a:lnTo>
                      <a:pt x="26" y="32"/>
                    </a:lnTo>
                    <a:lnTo>
                      <a:pt x="20" y="26"/>
                    </a:lnTo>
                    <a:lnTo>
                      <a:pt x="26" y="32"/>
                    </a:lnTo>
                    <a:close/>
                    <a:moveTo>
                      <a:pt x="26" y="32"/>
                    </a:moveTo>
                    <a:lnTo>
                      <a:pt x="23" y="36"/>
                    </a:lnTo>
                    <a:lnTo>
                      <a:pt x="10" y="23"/>
                    </a:lnTo>
                    <a:lnTo>
                      <a:pt x="12" y="19"/>
                    </a:lnTo>
                    <a:lnTo>
                      <a:pt x="26" y="32"/>
                    </a:lnTo>
                    <a:close/>
                    <a:moveTo>
                      <a:pt x="7" y="25"/>
                    </a:moveTo>
                    <a:lnTo>
                      <a:pt x="9" y="24"/>
                    </a:lnTo>
                    <a:lnTo>
                      <a:pt x="10" y="23"/>
                    </a:lnTo>
                    <a:lnTo>
                      <a:pt x="16" y="29"/>
                    </a:lnTo>
                    <a:lnTo>
                      <a:pt x="7" y="25"/>
                    </a:lnTo>
                    <a:close/>
                    <a:moveTo>
                      <a:pt x="24" y="34"/>
                    </a:moveTo>
                    <a:lnTo>
                      <a:pt x="22" y="39"/>
                    </a:lnTo>
                    <a:lnTo>
                      <a:pt x="4" y="31"/>
                    </a:lnTo>
                    <a:lnTo>
                      <a:pt x="7" y="25"/>
                    </a:lnTo>
                    <a:lnTo>
                      <a:pt x="24" y="34"/>
                    </a:lnTo>
                    <a:close/>
                    <a:moveTo>
                      <a:pt x="3" y="36"/>
                    </a:moveTo>
                    <a:lnTo>
                      <a:pt x="3" y="34"/>
                    </a:lnTo>
                    <a:lnTo>
                      <a:pt x="4" y="31"/>
                    </a:lnTo>
                    <a:lnTo>
                      <a:pt x="13" y="36"/>
                    </a:lnTo>
                    <a:lnTo>
                      <a:pt x="3" y="36"/>
                    </a:lnTo>
                    <a:close/>
                    <a:moveTo>
                      <a:pt x="22" y="36"/>
                    </a:moveTo>
                    <a:lnTo>
                      <a:pt x="22" y="38"/>
                    </a:lnTo>
                    <a:lnTo>
                      <a:pt x="3" y="38"/>
                    </a:lnTo>
                    <a:lnTo>
                      <a:pt x="3" y="36"/>
                    </a:lnTo>
                    <a:lnTo>
                      <a:pt x="22" y="36"/>
                    </a:lnTo>
                    <a:close/>
                    <a:moveTo>
                      <a:pt x="22" y="38"/>
                    </a:moveTo>
                    <a:lnTo>
                      <a:pt x="22" y="40"/>
                    </a:lnTo>
                    <a:lnTo>
                      <a:pt x="22" y="42"/>
                    </a:lnTo>
                    <a:lnTo>
                      <a:pt x="13" y="38"/>
                    </a:lnTo>
                    <a:lnTo>
                      <a:pt x="22" y="38"/>
                    </a:lnTo>
                    <a:close/>
                    <a:moveTo>
                      <a:pt x="22" y="42"/>
                    </a:moveTo>
                    <a:lnTo>
                      <a:pt x="19" y="49"/>
                    </a:lnTo>
                    <a:lnTo>
                      <a:pt x="1" y="40"/>
                    </a:lnTo>
                    <a:lnTo>
                      <a:pt x="4" y="35"/>
                    </a:lnTo>
                    <a:lnTo>
                      <a:pt x="22" y="42"/>
                    </a:lnTo>
                    <a:close/>
                    <a:moveTo>
                      <a:pt x="0" y="45"/>
                    </a:moveTo>
                    <a:lnTo>
                      <a:pt x="0" y="42"/>
                    </a:lnTo>
                    <a:lnTo>
                      <a:pt x="1" y="40"/>
                    </a:lnTo>
                    <a:lnTo>
                      <a:pt x="10" y="45"/>
                    </a:lnTo>
                    <a:lnTo>
                      <a:pt x="0" y="45"/>
                    </a:lnTo>
                    <a:close/>
                    <a:moveTo>
                      <a:pt x="20" y="45"/>
                    </a:moveTo>
                    <a:lnTo>
                      <a:pt x="20" y="48"/>
                    </a:lnTo>
                    <a:lnTo>
                      <a:pt x="0" y="48"/>
                    </a:lnTo>
                    <a:lnTo>
                      <a:pt x="0" y="45"/>
                    </a:lnTo>
                    <a:lnTo>
                      <a:pt x="20" y="45"/>
                    </a:lnTo>
                    <a:close/>
                    <a:moveTo>
                      <a:pt x="3" y="55"/>
                    </a:moveTo>
                    <a:lnTo>
                      <a:pt x="0" y="52"/>
                    </a:lnTo>
                    <a:lnTo>
                      <a:pt x="0" y="48"/>
                    </a:lnTo>
                    <a:lnTo>
                      <a:pt x="10" y="48"/>
                    </a:lnTo>
                    <a:lnTo>
                      <a:pt x="3" y="55"/>
                    </a:lnTo>
                    <a:close/>
                    <a:moveTo>
                      <a:pt x="16" y="41"/>
                    </a:moveTo>
                    <a:lnTo>
                      <a:pt x="20" y="45"/>
                    </a:lnTo>
                    <a:lnTo>
                      <a:pt x="6" y="58"/>
                    </a:lnTo>
                    <a:lnTo>
                      <a:pt x="3" y="55"/>
                    </a:lnTo>
                    <a:lnTo>
                      <a:pt x="16" y="41"/>
                    </a:lnTo>
                    <a:close/>
                    <a:moveTo>
                      <a:pt x="20" y="45"/>
                    </a:moveTo>
                    <a:lnTo>
                      <a:pt x="22" y="47"/>
                    </a:lnTo>
                    <a:lnTo>
                      <a:pt x="22" y="51"/>
                    </a:lnTo>
                    <a:lnTo>
                      <a:pt x="13" y="51"/>
                    </a:lnTo>
                    <a:lnTo>
                      <a:pt x="20" y="45"/>
                    </a:lnTo>
                    <a:close/>
                    <a:moveTo>
                      <a:pt x="22" y="51"/>
                    </a:moveTo>
                    <a:lnTo>
                      <a:pt x="22" y="55"/>
                    </a:lnTo>
                    <a:lnTo>
                      <a:pt x="3" y="55"/>
                    </a:lnTo>
                    <a:lnTo>
                      <a:pt x="3" y="51"/>
                    </a:lnTo>
                    <a:lnTo>
                      <a:pt x="22" y="51"/>
                    </a:lnTo>
                    <a:close/>
                    <a:moveTo>
                      <a:pt x="4" y="59"/>
                    </a:moveTo>
                    <a:lnTo>
                      <a:pt x="3" y="57"/>
                    </a:lnTo>
                    <a:lnTo>
                      <a:pt x="3" y="55"/>
                    </a:lnTo>
                    <a:lnTo>
                      <a:pt x="13" y="55"/>
                    </a:lnTo>
                    <a:lnTo>
                      <a:pt x="4" y="59"/>
                    </a:lnTo>
                    <a:close/>
                    <a:moveTo>
                      <a:pt x="22" y="50"/>
                    </a:moveTo>
                    <a:lnTo>
                      <a:pt x="24" y="57"/>
                    </a:lnTo>
                    <a:lnTo>
                      <a:pt x="7" y="66"/>
                    </a:lnTo>
                    <a:lnTo>
                      <a:pt x="4" y="59"/>
                    </a:lnTo>
                    <a:lnTo>
                      <a:pt x="22" y="50"/>
                    </a:lnTo>
                    <a:close/>
                    <a:moveTo>
                      <a:pt x="16" y="70"/>
                    </a:moveTo>
                    <a:lnTo>
                      <a:pt x="10" y="70"/>
                    </a:lnTo>
                    <a:lnTo>
                      <a:pt x="7" y="66"/>
                    </a:lnTo>
                    <a:lnTo>
                      <a:pt x="16" y="61"/>
                    </a:lnTo>
                    <a:lnTo>
                      <a:pt x="16" y="70"/>
                    </a:lnTo>
                    <a:close/>
                    <a:moveTo>
                      <a:pt x="16" y="51"/>
                    </a:moveTo>
                    <a:lnTo>
                      <a:pt x="20" y="51"/>
                    </a:lnTo>
                    <a:lnTo>
                      <a:pt x="20" y="70"/>
                    </a:lnTo>
                    <a:lnTo>
                      <a:pt x="16" y="70"/>
                    </a:lnTo>
                    <a:lnTo>
                      <a:pt x="16" y="51"/>
                    </a:lnTo>
                    <a:close/>
                    <a:moveTo>
                      <a:pt x="20" y="51"/>
                    </a:moveTo>
                    <a:lnTo>
                      <a:pt x="23" y="51"/>
                    </a:lnTo>
                    <a:lnTo>
                      <a:pt x="26" y="55"/>
                    </a:lnTo>
                    <a:lnTo>
                      <a:pt x="20" y="61"/>
                    </a:lnTo>
                    <a:lnTo>
                      <a:pt x="20" y="51"/>
                    </a:lnTo>
                    <a:close/>
                    <a:moveTo>
                      <a:pt x="26" y="55"/>
                    </a:moveTo>
                    <a:lnTo>
                      <a:pt x="30" y="57"/>
                    </a:lnTo>
                    <a:lnTo>
                      <a:pt x="15" y="71"/>
                    </a:lnTo>
                    <a:lnTo>
                      <a:pt x="12" y="68"/>
                    </a:lnTo>
                    <a:lnTo>
                      <a:pt x="26" y="55"/>
                    </a:lnTo>
                    <a:close/>
                    <a:moveTo>
                      <a:pt x="19" y="72"/>
                    </a:moveTo>
                    <a:lnTo>
                      <a:pt x="16" y="72"/>
                    </a:lnTo>
                    <a:lnTo>
                      <a:pt x="15" y="71"/>
                    </a:lnTo>
                    <a:lnTo>
                      <a:pt x="22" y="64"/>
                    </a:lnTo>
                    <a:lnTo>
                      <a:pt x="19" y="72"/>
                    </a:lnTo>
                    <a:close/>
                    <a:moveTo>
                      <a:pt x="26" y="56"/>
                    </a:moveTo>
                    <a:lnTo>
                      <a:pt x="33" y="59"/>
                    </a:lnTo>
                    <a:lnTo>
                      <a:pt x="24" y="75"/>
                    </a:lnTo>
                    <a:lnTo>
                      <a:pt x="19" y="72"/>
                    </a:lnTo>
                    <a:lnTo>
                      <a:pt x="26" y="56"/>
                    </a:lnTo>
                    <a:close/>
                    <a:moveTo>
                      <a:pt x="28" y="77"/>
                    </a:moveTo>
                    <a:lnTo>
                      <a:pt x="26" y="77"/>
                    </a:lnTo>
                    <a:lnTo>
                      <a:pt x="24" y="75"/>
                    </a:lnTo>
                    <a:lnTo>
                      <a:pt x="28" y="67"/>
                    </a:lnTo>
                    <a:lnTo>
                      <a:pt x="28" y="77"/>
                    </a:lnTo>
                    <a:close/>
                    <a:moveTo>
                      <a:pt x="28" y="58"/>
                    </a:moveTo>
                    <a:lnTo>
                      <a:pt x="32" y="58"/>
                    </a:lnTo>
                    <a:lnTo>
                      <a:pt x="32" y="77"/>
                    </a:lnTo>
                    <a:lnTo>
                      <a:pt x="28" y="77"/>
                    </a:lnTo>
                    <a:lnTo>
                      <a:pt x="28" y="58"/>
                    </a:lnTo>
                    <a:close/>
                    <a:moveTo>
                      <a:pt x="32" y="58"/>
                    </a:moveTo>
                    <a:lnTo>
                      <a:pt x="35" y="58"/>
                    </a:lnTo>
                    <a:lnTo>
                      <a:pt x="35" y="77"/>
                    </a:lnTo>
                    <a:lnTo>
                      <a:pt x="32" y="77"/>
                    </a:lnTo>
                    <a:lnTo>
                      <a:pt x="32" y="58"/>
                    </a:lnTo>
                    <a:close/>
                    <a:moveTo>
                      <a:pt x="35" y="58"/>
                    </a:moveTo>
                    <a:lnTo>
                      <a:pt x="42" y="58"/>
                    </a:lnTo>
                    <a:lnTo>
                      <a:pt x="42" y="77"/>
                    </a:lnTo>
                    <a:lnTo>
                      <a:pt x="35" y="77"/>
                    </a:lnTo>
                    <a:lnTo>
                      <a:pt x="35" y="58"/>
                    </a:lnTo>
                    <a:close/>
                    <a:moveTo>
                      <a:pt x="42" y="58"/>
                    </a:moveTo>
                    <a:lnTo>
                      <a:pt x="48" y="58"/>
                    </a:lnTo>
                    <a:lnTo>
                      <a:pt x="48" y="77"/>
                    </a:lnTo>
                    <a:lnTo>
                      <a:pt x="42" y="77"/>
                    </a:lnTo>
                    <a:lnTo>
                      <a:pt x="42" y="58"/>
                    </a:lnTo>
                    <a:close/>
                    <a:moveTo>
                      <a:pt x="55" y="74"/>
                    </a:moveTo>
                    <a:lnTo>
                      <a:pt x="52" y="77"/>
                    </a:lnTo>
                    <a:lnTo>
                      <a:pt x="48" y="77"/>
                    </a:lnTo>
                    <a:lnTo>
                      <a:pt x="48" y="67"/>
                    </a:lnTo>
                    <a:lnTo>
                      <a:pt x="55" y="74"/>
                    </a:lnTo>
                    <a:close/>
                    <a:moveTo>
                      <a:pt x="41" y="60"/>
                    </a:moveTo>
                    <a:lnTo>
                      <a:pt x="44" y="57"/>
                    </a:lnTo>
                    <a:lnTo>
                      <a:pt x="58" y="71"/>
                    </a:lnTo>
                    <a:lnTo>
                      <a:pt x="55" y="74"/>
                    </a:lnTo>
                    <a:lnTo>
                      <a:pt x="41" y="60"/>
                    </a:lnTo>
                    <a:close/>
                    <a:moveTo>
                      <a:pt x="44" y="57"/>
                    </a:moveTo>
                    <a:lnTo>
                      <a:pt x="45" y="56"/>
                    </a:lnTo>
                    <a:lnTo>
                      <a:pt x="47" y="56"/>
                    </a:lnTo>
                    <a:lnTo>
                      <a:pt x="50" y="64"/>
                    </a:lnTo>
                    <a:lnTo>
                      <a:pt x="44" y="57"/>
                    </a:lnTo>
                    <a:close/>
                    <a:moveTo>
                      <a:pt x="47" y="56"/>
                    </a:moveTo>
                    <a:lnTo>
                      <a:pt x="53" y="52"/>
                    </a:lnTo>
                    <a:lnTo>
                      <a:pt x="62" y="69"/>
                    </a:lnTo>
                    <a:lnTo>
                      <a:pt x="55" y="72"/>
                    </a:lnTo>
                    <a:lnTo>
                      <a:pt x="47"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74" name="Freeform 461">
                <a:extLst>
                  <a:ext uri="{FF2B5EF4-FFF2-40B4-BE49-F238E27FC236}">
                    <a16:creationId xmlns:a16="http://schemas.microsoft.com/office/drawing/2014/main" id="{A04C5498-CA7B-43A3-AC3E-4E6715581AAE}"/>
                  </a:ext>
                </a:extLst>
              </p:cNvPr>
              <p:cNvSpPr>
                <a:spLocks/>
              </p:cNvSpPr>
              <p:nvPr/>
            </p:nvSpPr>
            <p:spPr bwMode="auto">
              <a:xfrm>
                <a:off x="3140" y="2983"/>
                <a:ext cx="16" cy="14"/>
              </a:xfrm>
              <a:custGeom>
                <a:avLst/>
                <a:gdLst>
                  <a:gd name="T0" fmla="*/ 12 w 66"/>
                  <a:gd name="T1" fmla="*/ 12 h 58"/>
                  <a:gd name="T2" fmla="*/ 12 w 66"/>
                  <a:gd name="T3" fmla="*/ 12 h 58"/>
                  <a:gd name="T4" fmla="*/ 14 w 66"/>
                  <a:gd name="T5" fmla="*/ 11 h 58"/>
                  <a:gd name="T6" fmla="*/ 15 w 66"/>
                  <a:gd name="T7" fmla="*/ 10 h 58"/>
                  <a:gd name="T8" fmla="*/ 15 w 66"/>
                  <a:gd name="T9" fmla="*/ 9 h 58"/>
                  <a:gd name="T10" fmla="*/ 15 w 66"/>
                  <a:gd name="T11" fmla="*/ 8 h 58"/>
                  <a:gd name="T12" fmla="*/ 16 w 66"/>
                  <a:gd name="T13" fmla="*/ 7 h 58"/>
                  <a:gd name="T14" fmla="*/ 16 w 66"/>
                  <a:gd name="T15" fmla="*/ 6 h 58"/>
                  <a:gd name="T16" fmla="*/ 16 w 66"/>
                  <a:gd name="T17" fmla="*/ 5 h 58"/>
                  <a:gd name="T18" fmla="*/ 16 w 66"/>
                  <a:gd name="T19" fmla="*/ 4 h 58"/>
                  <a:gd name="T20" fmla="*/ 15 w 66"/>
                  <a:gd name="T21" fmla="*/ 3 h 58"/>
                  <a:gd name="T22" fmla="*/ 15 w 66"/>
                  <a:gd name="T23" fmla="*/ 2 h 58"/>
                  <a:gd name="T24" fmla="*/ 14 w 66"/>
                  <a:gd name="T25" fmla="*/ 2 h 58"/>
                  <a:gd name="T26" fmla="*/ 13 w 66"/>
                  <a:gd name="T27" fmla="*/ 1 h 58"/>
                  <a:gd name="T28" fmla="*/ 12 w 66"/>
                  <a:gd name="T29" fmla="*/ 0 h 58"/>
                  <a:gd name="T30" fmla="*/ 11 w 66"/>
                  <a:gd name="T31" fmla="*/ 0 h 58"/>
                  <a:gd name="T32" fmla="*/ 10 w 66"/>
                  <a:gd name="T33" fmla="*/ 0 h 58"/>
                  <a:gd name="T34" fmla="*/ 8 w 66"/>
                  <a:gd name="T35" fmla="*/ 0 h 58"/>
                  <a:gd name="T36" fmla="*/ 8 w 66"/>
                  <a:gd name="T37" fmla="*/ 1 h 58"/>
                  <a:gd name="T38" fmla="*/ 6 w 66"/>
                  <a:gd name="T39" fmla="*/ 1 h 58"/>
                  <a:gd name="T40" fmla="*/ 5 w 66"/>
                  <a:gd name="T41" fmla="*/ 2 h 58"/>
                  <a:gd name="T42" fmla="*/ 4 w 66"/>
                  <a:gd name="T43" fmla="*/ 2 h 58"/>
                  <a:gd name="T44" fmla="*/ 3 w 66"/>
                  <a:gd name="T45" fmla="*/ 3 h 58"/>
                  <a:gd name="T46" fmla="*/ 2 w 66"/>
                  <a:gd name="T47" fmla="*/ 4 h 58"/>
                  <a:gd name="T48" fmla="*/ 1 w 66"/>
                  <a:gd name="T49" fmla="*/ 5 h 58"/>
                  <a:gd name="T50" fmla="*/ 1 w 66"/>
                  <a:gd name="T51" fmla="*/ 6 h 58"/>
                  <a:gd name="T52" fmla="*/ 0 w 66"/>
                  <a:gd name="T53" fmla="*/ 7 h 58"/>
                  <a:gd name="T54" fmla="*/ 0 w 66"/>
                  <a:gd name="T55" fmla="*/ 8 h 58"/>
                  <a:gd name="T56" fmla="*/ 0 w 66"/>
                  <a:gd name="T57" fmla="*/ 9 h 58"/>
                  <a:gd name="T58" fmla="*/ 0 w 66"/>
                  <a:gd name="T59" fmla="*/ 10 h 58"/>
                  <a:gd name="T60" fmla="*/ 1 w 66"/>
                  <a:gd name="T61" fmla="*/ 12 h 58"/>
                  <a:gd name="T62" fmla="*/ 1 w 66"/>
                  <a:gd name="T63" fmla="*/ 12 h 58"/>
                  <a:gd name="T64" fmla="*/ 2 w 66"/>
                  <a:gd name="T65" fmla="*/ 13 h 58"/>
                  <a:gd name="T66" fmla="*/ 3 w 66"/>
                  <a:gd name="T67" fmla="*/ 13 h 58"/>
                  <a:gd name="T68" fmla="*/ 4 w 66"/>
                  <a:gd name="T69" fmla="*/ 14 h 58"/>
                  <a:gd name="T70" fmla="*/ 5 w 66"/>
                  <a:gd name="T71" fmla="*/ 14 h 58"/>
                  <a:gd name="T72" fmla="*/ 6 w 66"/>
                  <a:gd name="T73" fmla="*/ 14 h 58"/>
                  <a:gd name="T74" fmla="*/ 8 w 66"/>
                  <a:gd name="T75" fmla="*/ 14 h 58"/>
                  <a:gd name="T76" fmla="*/ 8 w 66"/>
                  <a:gd name="T77" fmla="*/ 14 h 58"/>
                  <a:gd name="T78" fmla="*/ 10 w 66"/>
                  <a:gd name="T79" fmla="*/ 13 h 58"/>
                  <a:gd name="T80" fmla="*/ 12 w 66"/>
                  <a:gd name="T81" fmla="*/ 12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8"/>
                  <a:gd name="T125" fmla="*/ 66 w 66"/>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8">
                    <a:moveTo>
                      <a:pt x="48" y="51"/>
                    </a:moveTo>
                    <a:lnTo>
                      <a:pt x="51" y="48"/>
                    </a:lnTo>
                    <a:lnTo>
                      <a:pt x="57" y="45"/>
                    </a:lnTo>
                    <a:lnTo>
                      <a:pt x="60" y="42"/>
                    </a:lnTo>
                    <a:lnTo>
                      <a:pt x="63" y="39"/>
                    </a:lnTo>
                    <a:lnTo>
                      <a:pt x="63" y="32"/>
                    </a:lnTo>
                    <a:lnTo>
                      <a:pt x="66" y="29"/>
                    </a:lnTo>
                    <a:lnTo>
                      <a:pt x="66" y="26"/>
                    </a:lnTo>
                    <a:lnTo>
                      <a:pt x="66" y="19"/>
                    </a:lnTo>
                    <a:lnTo>
                      <a:pt x="66" y="17"/>
                    </a:lnTo>
                    <a:lnTo>
                      <a:pt x="63" y="13"/>
                    </a:lnTo>
                    <a:lnTo>
                      <a:pt x="60" y="10"/>
                    </a:lnTo>
                    <a:lnTo>
                      <a:pt x="57" y="7"/>
                    </a:lnTo>
                    <a:lnTo>
                      <a:pt x="54" y="3"/>
                    </a:lnTo>
                    <a:lnTo>
                      <a:pt x="51" y="0"/>
                    </a:lnTo>
                    <a:lnTo>
                      <a:pt x="44" y="0"/>
                    </a:lnTo>
                    <a:lnTo>
                      <a:pt x="41" y="0"/>
                    </a:lnTo>
                    <a:lnTo>
                      <a:pt x="35" y="0"/>
                    </a:lnTo>
                    <a:lnTo>
                      <a:pt x="31" y="3"/>
                    </a:lnTo>
                    <a:lnTo>
                      <a:pt x="26" y="3"/>
                    </a:lnTo>
                    <a:lnTo>
                      <a:pt x="19" y="7"/>
                    </a:lnTo>
                    <a:lnTo>
                      <a:pt x="16" y="10"/>
                    </a:lnTo>
                    <a:lnTo>
                      <a:pt x="12" y="13"/>
                    </a:lnTo>
                    <a:lnTo>
                      <a:pt x="9" y="17"/>
                    </a:lnTo>
                    <a:lnTo>
                      <a:pt x="6" y="22"/>
                    </a:lnTo>
                    <a:lnTo>
                      <a:pt x="3" y="26"/>
                    </a:lnTo>
                    <a:lnTo>
                      <a:pt x="0" y="29"/>
                    </a:lnTo>
                    <a:lnTo>
                      <a:pt x="0" y="35"/>
                    </a:lnTo>
                    <a:lnTo>
                      <a:pt x="0" y="39"/>
                    </a:lnTo>
                    <a:lnTo>
                      <a:pt x="0" y="42"/>
                    </a:lnTo>
                    <a:lnTo>
                      <a:pt x="3" y="48"/>
                    </a:lnTo>
                    <a:lnTo>
                      <a:pt x="6" y="51"/>
                    </a:lnTo>
                    <a:lnTo>
                      <a:pt x="9" y="54"/>
                    </a:lnTo>
                    <a:lnTo>
                      <a:pt x="12" y="54"/>
                    </a:lnTo>
                    <a:lnTo>
                      <a:pt x="16" y="58"/>
                    </a:lnTo>
                    <a:lnTo>
                      <a:pt x="22" y="58"/>
                    </a:lnTo>
                    <a:lnTo>
                      <a:pt x="26" y="58"/>
                    </a:lnTo>
                    <a:lnTo>
                      <a:pt x="31" y="58"/>
                    </a:lnTo>
                    <a:lnTo>
                      <a:pt x="35" y="58"/>
                    </a:lnTo>
                    <a:lnTo>
                      <a:pt x="41"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75" name="Freeform 462">
                <a:extLst>
                  <a:ext uri="{FF2B5EF4-FFF2-40B4-BE49-F238E27FC236}">
                    <a16:creationId xmlns:a16="http://schemas.microsoft.com/office/drawing/2014/main" id="{9655720F-6C2A-4A7A-B4B3-5FD3E9FB4BB7}"/>
                  </a:ext>
                </a:extLst>
              </p:cNvPr>
              <p:cNvSpPr>
                <a:spLocks noEditPoints="1"/>
              </p:cNvSpPr>
              <p:nvPr/>
            </p:nvSpPr>
            <p:spPr bwMode="auto">
              <a:xfrm>
                <a:off x="3137" y="2980"/>
                <a:ext cx="22" cy="19"/>
              </a:xfrm>
              <a:custGeom>
                <a:avLst/>
                <a:gdLst>
                  <a:gd name="T0" fmla="*/ 14 w 86"/>
                  <a:gd name="T1" fmla="*/ 13 h 76"/>
                  <a:gd name="T2" fmla="*/ 16 w 86"/>
                  <a:gd name="T3" fmla="*/ 12 h 76"/>
                  <a:gd name="T4" fmla="*/ 18 w 86"/>
                  <a:gd name="T5" fmla="*/ 16 h 76"/>
                  <a:gd name="T6" fmla="*/ 19 w 86"/>
                  <a:gd name="T7" fmla="*/ 15 h 76"/>
                  <a:gd name="T8" fmla="*/ 16 w 86"/>
                  <a:gd name="T9" fmla="*/ 11 h 76"/>
                  <a:gd name="T10" fmla="*/ 21 w 86"/>
                  <a:gd name="T11" fmla="*/ 12 h 76"/>
                  <a:gd name="T12" fmla="*/ 16 w 86"/>
                  <a:gd name="T13" fmla="*/ 10 h 76"/>
                  <a:gd name="T14" fmla="*/ 17 w 86"/>
                  <a:gd name="T15" fmla="*/ 9 h 76"/>
                  <a:gd name="T16" fmla="*/ 20 w 86"/>
                  <a:gd name="T17" fmla="*/ 12 h 76"/>
                  <a:gd name="T18" fmla="*/ 22 w 86"/>
                  <a:gd name="T19" fmla="*/ 10 h 76"/>
                  <a:gd name="T20" fmla="*/ 17 w 86"/>
                  <a:gd name="T21" fmla="*/ 9 h 76"/>
                  <a:gd name="T22" fmla="*/ 17 w 86"/>
                  <a:gd name="T23" fmla="*/ 7 h 76"/>
                  <a:gd name="T24" fmla="*/ 22 w 86"/>
                  <a:gd name="T25" fmla="*/ 7 h 76"/>
                  <a:gd name="T26" fmla="*/ 21 w 86"/>
                  <a:gd name="T27" fmla="*/ 5 h 76"/>
                  <a:gd name="T28" fmla="*/ 17 w 86"/>
                  <a:gd name="T29" fmla="*/ 7 h 76"/>
                  <a:gd name="T30" fmla="*/ 15 w 86"/>
                  <a:gd name="T31" fmla="*/ 6 h 76"/>
                  <a:gd name="T32" fmla="*/ 14 w 86"/>
                  <a:gd name="T33" fmla="*/ 4 h 76"/>
                  <a:gd name="T34" fmla="*/ 17 w 86"/>
                  <a:gd name="T35" fmla="*/ 1 h 76"/>
                  <a:gd name="T36" fmla="*/ 16 w 86"/>
                  <a:gd name="T37" fmla="*/ 0 h 76"/>
                  <a:gd name="T38" fmla="*/ 14 w 86"/>
                  <a:gd name="T39" fmla="*/ 5 h 76"/>
                  <a:gd name="T40" fmla="*/ 10 w 86"/>
                  <a:gd name="T41" fmla="*/ 1 h 76"/>
                  <a:gd name="T42" fmla="*/ 12 w 86"/>
                  <a:gd name="T43" fmla="*/ 5 h 76"/>
                  <a:gd name="T44" fmla="*/ 10 w 86"/>
                  <a:gd name="T45" fmla="*/ 6 h 76"/>
                  <a:gd name="T46" fmla="*/ 10 w 86"/>
                  <a:gd name="T47" fmla="*/ 1 h 76"/>
                  <a:gd name="T48" fmla="*/ 8 w 86"/>
                  <a:gd name="T49" fmla="*/ 1 h 76"/>
                  <a:gd name="T50" fmla="*/ 6 w 86"/>
                  <a:gd name="T51" fmla="*/ 2 h 76"/>
                  <a:gd name="T52" fmla="*/ 8 w 86"/>
                  <a:gd name="T53" fmla="*/ 7 h 76"/>
                  <a:gd name="T54" fmla="*/ 4 w 86"/>
                  <a:gd name="T55" fmla="*/ 4 h 76"/>
                  <a:gd name="T56" fmla="*/ 6 w 86"/>
                  <a:gd name="T57" fmla="*/ 6 h 76"/>
                  <a:gd name="T58" fmla="*/ 7 w 86"/>
                  <a:gd name="T59" fmla="*/ 7 h 76"/>
                  <a:gd name="T60" fmla="*/ 7 w 86"/>
                  <a:gd name="T61" fmla="*/ 7 h 76"/>
                  <a:gd name="T62" fmla="*/ 6 w 86"/>
                  <a:gd name="T63" fmla="*/ 9 h 76"/>
                  <a:gd name="T64" fmla="*/ 2 w 86"/>
                  <a:gd name="T65" fmla="*/ 7 h 76"/>
                  <a:gd name="T66" fmla="*/ 3 w 86"/>
                  <a:gd name="T67" fmla="*/ 9 h 76"/>
                  <a:gd name="T68" fmla="*/ 5 w 86"/>
                  <a:gd name="T69" fmla="*/ 10 h 76"/>
                  <a:gd name="T70" fmla="*/ 5 w 86"/>
                  <a:gd name="T71" fmla="*/ 10 h 76"/>
                  <a:gd name="T72" fmla="*/ 5 w 86"/>
                  <a:gd name="T73" fmla="*/ 12 h 76"/>
                  <a:gd name="T74" fmla="*/ 0 w 86"/>
                  <a:gd name="T75" fmla="*/ 13 h 76"/>
                  <a:gd name="T76" fmla="*/ 3 w 86"/>
                  <a:gd name="T77" fmla="*/ 13 h 76"/>
                  <a:gd name="T78" fmla="*/ 5 w 86"/>
                  <a:gd name="T79" fmla="*/ 12 h 76"/>
                  <a:gd name="T80" fmla="*/ 5 w 86"/>
                  <a:gd name="T81" fmla="*/ 13 h 76"/>
                  <a:gd name="T82" fmla="*/ 2 w 86"/>
                  <a:gd name="T83" fmla="*/ 17 h 76"/>
                  <a:gd name="T84" fmla="*/ 3 w 86"/>
                  <a:gd name="T85" fmla="*/ 18 h 76"/>
                  <a:gd name="T86" fmla="*/ 5 w 86"/>
                  <a:gd name="T87" fmla="*/ 16 h 76"/>
                  <a:gd name="T88" fmla="*/ 5 w 86"/>
                  <a:gd name="T89" fmla="*/ 14 h 76"/>
                  <a:gd name="T90" fmla="*/ 7 w 86"/>
                  <a:gd name="T91" fmla="*/ 14 h 76"/>
                  <a:gd name="T92" fmla="*/ 5 w 86"/>
                  <a:gd name="T93" fmla="*/ 19 h 76"/>
                  <a:gd name="T94" fmla="*/ 8 w 86"/>
                  <a:gd name="T95" fmla="*/ 19 h 76"/>
                  <a:gd name="T96" fmla="*/ 8 w 86"/>
                  <a:gd name="T97" fmla="*/ 19 h 76"/>
                  <a:gd name="T98" fmla="*/ 9 w 86"/>
                  <a:gd name="T99" fmla="*/ 14 h 76"/>
                  <a:gd name="T100" fmla="*/ 13 w 86"/>
                  <a:gd name="T101" fmla="*/ 19 h 76"/>
                  <a:gd name="T102" fmla="*/ 12 w 86"/>
                  <a:gd name="T103" fmla="*/ 14 h 76"/>
                  <a:gd name="T104" fmla="*/ 16 w 86"/>
                  <a:gd name="T105" fmla="*/ 17 h 7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6"/>
                  <a:gd name="T160" fmla="*/ 0 h 76"/>
                  <a:gd name="T161" fmla="*/ 86 w 86"/>
                  <a:gd name="T162" fmla="*/ 76 h 7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6" h="76">
                    <a:moveTo>
                      <a:pt x="51" y="53"/>
                    </a:moveTo>
                    <a:lnTo>
                      <a:pt x="54" y="50"/>
                    </a:lnTo>
                    <a:lnTo>
                      <a:pt x="68" y="63"/>
                    </a:lnTo>
                    <a:lnTo>
                      <a:pt x="64" y="67"/>
                    </a:lnTo>
                    <a:lnTo>
                      <a:pt x="51" y="53"/>
                    </a:lnTo>
                    <a:close/>
                    <a:moveTo>
                      <a:pt x="54" y="50"/>
                    </a:moveTo>
                    <a:lnTo>
                      <a:pt x="56" y="49"/>
                    </a:lnTo>
                    <a:lnTo>
                      <a:pt x="57" y="49"/>
                    </a:lnTo>
                    <a:lnTo>
                      <a:pt x="61" y="57"/>
                    </a:lnTo>
                    <a:lnTo>
                      <a:pt x="54" y="50"/>
                    </a:lnTo>
                    <a:close/>
                    <a:moveTo>
                      <a:pt x="57" y="49"/>
                    </a:moveTo>
                    <a:lnTo>
                      <a:pt x="63" y="46"/>
                    </a:lnTo>
                    <a:lnTo>
                      <a:pt x="71" y="62"/>
                    </a:lnTo>
                    <a:lnTo>
                      <a:pt x="65" y="65"/>
                    </a:lnTo>
                    <a:lnTo>
                      <a:pt x="57" y="49"/>
                    </a:lnTo>
                    <a:close/>
                    <a:moveTo>
                      <a:pt x="74" y="61"/>
                    </a:moveTo>
                    <a:lnTo>
                      <a:pt x="72" y="62"/>
                    </a:lnTo>
                    <a:lnTo>
                      <a:pt x="71" y="62"/>
                    </a:lnTo>
                    <a:lnTo>
                      <a:pt x="67" y="54"/>
                    </a:lnTo>
                    <a:lnTo>
                      <a:pt x="74" y="61"/>
                    </a:lnTo>
                    <a:close/>
                    <a:moveTo>
                      <a:pt x="60" y="47"/>
                    </a:moveTo>
                    <a:lnTo>
                      <a:pt x="63" y="44"/>
                    </a:lnTo>
                    <a:lnTo>
                      <a:pt x="76" y="58"/>
                    </a:lnTo>
                    <a:lnTo>
                      <a:pt x="74" y="61"/>
                    </a:lnTo>
                    <a:lnTo>
                      <a:pt x="60" y="47"/>
                    </a:lnTo>
                    <a:close/>
                    <a:moveTo>
                      <a:pt x="63" y="44"/>
                    </a:moveTo>
                    <a:lnTo>
                      <a:pt x="63" y="44"/>
                    </a:lnTo>
                    <a:lnTo>
                      <a:pt x="70" y="51"/>
                    </a:lnTo>
                    <a:lnTo>
                      <a:pt x="63" y="44"/>
                    </a:lnTo>
                    <a:close/>
                    <a:moveTo>
                      <a:pt x="63" y="44"/>
                    </a:moveTo>
                    <a:lnTo>
                      <a:pt x="67" y="41"/>
                    </a:lnTo>
                    <a:lnTo>
                      <a:pt x="80" y="54"/>
                    </a:lnTo>
                    <a:lnTo>
                      <a:pt x="76" y="58"/>
                    </a:lnTo>
                    <a:lnTo>
                      <a:pt x="63" y="44"/>
                    </a:lnTo>
                    <a:close/>
                    <a:moveTo>
                      <a:pt x="83" y="48"/>
                    </a:moveTo>
                    <a:lnTo>
                      <a:pt x="83" y="51"/>
                    </a:lnTo>
                    <a:lnTo>
                      <a:pt x="80" y="54"/>
                    </a:lnTo>
                    <a:lnTo>
                      <a:pt x="73" y="48"/>
                    </a:lnTo>
                    <a:lnTo>
                      <a:pt x="83" y="48"/>
                    </a:lnTo>
                    <a:close/>
                    <a:moveTo>
                      <a:pt x="64" y="48"/>
                    </a:moveTo>
                    <a:lnTo>
                      <a:pt x="64" y="41"/>
                    </a:lnTo>
                    <a:lnTo>
                      <a:pt x="83" y="41"/>
                    </a:lnTo>
                    <a:lnTo>
                      <a:pt x="83" y="48"/>
                    </a:lnTo>
                    <a:lnTo>
                      <a:pt x="64" y="48"/>
                    </a:lnTo>
                    <a:close/>
                    <a:moveTo>
                      <a:pt x="64" y="41"/>
                    </a:moveTo>
                    <a:lnTo>
                      <a:pt x="64" y="37"/>
                    </a:lnTo>
                    <a:lnTo>
                      <a:pt x="67" y="35"/>
                    </a:lnTo>
                    <a:lnTo>
                      <a:pt x="73" y="41"/>
                    </a:lnTo>
                    <a:lnTo>
                      <a:pt x="64" y="41"/>
                    </a:lnTo>
                    <a:close/>
                    <a:moveTo>
                      <a:pt x="67" y="35"/>
                    </a:moveTo>
                    <a:lnTo>
                      <a:pt x="70" y="31"/>
                    </a:lnTo>
                    <a:lnTo>
                      <a:pt x="83" y="44"/>
                    </a:lnTo>
                    <a:lnTo>
                      <a:pt x="80" y="48"/>
                    </a:lnTo>
                    <a:lnTo>
                      <a:pt x="67" y="35"/>
                    </a:lnTo>
                    <a:close/>
                    <a:moveTo>
                      <a:pt x="86" y="38"/>
                    </a:moveTo>
                    <a:lnTo>
                      <a:pt x="86" y="42"/>
                    </a:lnTo>
                    <a:lnTo>
                      <a:pt x="83" y="44"/>
                    </a:lnTo>
                    <a:lnTo>
                      <a:pt x="76" y="38"/>
                    </a:lnTo>
                    <a:lnTo>
                      <a:pt x="86" y="38"/>
                    </a:lnTo>
                    <a:close/>
                    <a:moveTo>
                      <a:pt x="67" y="38"/>
                    </a:moveTo>
                    <a:lnTo>
                      <a:pt x="67" y="35"/>
                    </a:lnTo>
                    <a:lnTo>
                      <a:pt x="86" y="35"/>
                    </a:lnTo>
                    <a:lnTo>
                      <a:pt x="86" y="38"/>
                    </a:lnTo>
                    <a:lnTo>
                      <a:pt x="67" y="38"/>
                    </a:lnTo>
                    <a:close/>
                    <a:moveTo>
                      <a:pt x="67" y="35"/>
                    </a:moveTo>
                    <a:lnTo>
                      <a:pt x="67" y="28"/>
                    </a:lnTo>
                    <a:lnTo>
                      <a:pt x="86" y="28"/>
                    </a:lnTo>
                    <a:lnTo>
                      <a:pt x="86" y="35"/>
                    </a:lnTo>
                    <a:lnTo>
                      <a:pt x="67" y="35"/>
                    </a:lnTo>
                    <a:close/>
                    <a:moveTo>
                      <a:pt x="67" y="28"/>
                    </a:moveTo>
                    <a:lnTo>
                      <a:pt x="67" y="26"/>
                    </a:lnTo>
                    <a:lnTo>
                      <a:pt x="86" y="26"/>
                    </a:lnTo>
                    <a:lnTo>
                      <a:pt x="86" y="28"/>
                    </a:lnTo>
                    <a:lnTo>
                      <a:pt x="67" y="28"/>
                    </a:lnTo>
                    <a:close/>
                    <a:moveTo>
                      <a:pt x="83" y="18"/>
                    </a:moveTo>
                    <a:lnTo>
                      <a:pt x="86" y="21"/>
                    </a:lnTo>
                    <a:lnTo>
                      <a:pt x="86" y="26"/>
                    </a:lnTo>
                    <a:lnTo>
                      <a:pt x="76" y="26"/>
                    </a:lnTo>
                    <a:lnTo>
                      <a:pt x="83" y="18"/>
                    </a:lnTo>
                    <a:close/>
                    <a:moveTo>
                      <a:pt x="70" y="32"/>
                    </a:moveTo>
                    <a:lnTo>
                      <a:pt x="67" y="29"/>
                    </a:lnTo>
                    <a:lnTo>
                      <a:pt x="80" y="16"/>
                    </a:lnTo>
                    <a:lnTo>
                      <a:pt x="83" y="18"/>
                    </a:lnTo>
                    <a:lnTo>
                      <a:pt x="70" y="32"/>
                    </a:lnTo>
                    <a:close/>
                    <a:moveTo>
                      <a:pt x="67" y="29"/>
                    </a:moveTo>
                    <a:lnTo>
                      <a:pt x="63" y="26"/>
                    </a:lnTo>
                    <a:lnTo>
                      <a:pt x="76" y="12"/>
                    </a:lnTo>
                    <a:lnTo>
                      <a:pt x="80" y="16"/>
                    </a:lnTo>
                    <a:lnTo>
                      <a:pt x="67" y="29"/>
                    </a:lnTo>
                    <a:close/>
                    <a:moveTo>
                      <a:pt x="63" y="26"/>
                    </a:moveTo>
                    <a:lnTo>
                      <a:pt x="60" y="22"/>
                    </a:lnTo>
                    <a:lnTo>
                      <a:pt x="74" y="9"/>
                    </a:lnTo>
                    <a:lnTo>
                      <a:pt x="76" y="12"/>
                    </a:lnTo>
                    <a:lnTo>
                      <a:pt x="63" y="26"/>
                    </a:lnTo>
                    <a:close/>
                    <a:moveTo>
                      <a:pt x="60" y="22"/>
                    </a:moveTo>
                    <a:lnTo>
                      <a:pt x="57" y="19"/>
                    </a:lnTo>
                    <a:lnTo>
                      <a:pt x="71" y="6"/>
                    </a:lnTo>
                    <a:lnTo>
                      <a:pt x="74" y="9"/>
                    </a:lnTo>
                    <a:lnTo>
                      <a:pt x="60" y="22"/>
                    </a:lnTo>
                    <a:close/>
                    <a:moveTo>
                      <a:pt x="57" y="19"/>
                    </a:moveTo>
                    <a:lnTo>
                      <a:pt x="54" y="16"/>
                    </a:lnTo>
                    <a:lnTo>
                      <a:pt x="68" y="3"/>
                    </a:lnTo>
                    <a:lnTo>
                      <a:pt x="71" y="6"/>
                    </a:lnTo>
                    <a:lnTo>
                      <a:pt x="57" y="19"/>
                    </a:lnTo>
                    <a:close/>
                    <a:moveTo>
                      <a:pt x="61" y="0"/>
                    </a:moveTo>
                    <a:lnTo>
                      <a:pt x="64" y="0"/>
                    </a:lnTo>
                    <a:lnTo>
                      <a:pt x="68" y="3"/>
                    </a:lnTo>
                    <a:lnTo>
                      <a:pt x="61" y="9"/>
                    </a:lnTo>
                    <a:lnTo>
                      <a:pt x="61" y="0"/>
                    </a:lnTo>
                    <a:close/>
                    <a:moveTo>
                      <a:pt x="61" y="19"/>
                    </a:moveTo>
                    <a:lnTo>
                      <a:pt x="54" y="19"/>
                    </a:lnTo>
                    <a:lnTo>
                      <a:pt x="54" y="0"/>
                    </a:lnTo>
                    <a:lnTo>
                      <a:pt x="61" y="0"/>
                    </a:lnTo>
                    <a:lnTo>
                      <a:pt x="61" y="19"/>
                    </a:lnTo>
                    <a:close/>
                    <a:moveTo>
                      <a:pt x="54" y="19"/>
                    </a:moveTo>
                    <a:lnTo>
                      <a:pt x="51" y="19"/>
                    </a:lnTo>
                    <a:lnTo>
                      <a:pt x="51" y="0"/>
                    </a:lnTo>
                    <a:lnTo>
                      <a:pt x="54" y="0"/>
                    </a:lnTo>
                    <a:lnTo>
                      <a:pt x="54" y="19"/>
                    </a:lnTo>
                    <a:close/>
                    <a:moveTo>
                      <a:pt x="51" y="19"/>
                    </a:moveTo>
                    <a:lnTo>
                      <a:pt x="45" y="19"/>
                    </a:lnTo>
                    <a:lnTo>
                      <a:pt x="45" y="0"/>
                    </a:lnTo>
                    <a:lnTo>
                      <a:pt x="51" y="0"/>
                    </a:lnTo>
                    <a:lnTo>
                      <a:pt x="51" y="19"/>
                    </a:lnTo>
                    <a:close/>
                    <a:moveTo>
                      <a:pt x="38" y="3"/>
                    </a:moveTo>
                    <a:lnTo>
                      <a:pt x="41" y="0"/>
                    </a:lnTo>
                    <a:lnTo>
                      <a:pt x="45" y="0"/>
                    </a:lnTo>
                    <a:lnTo>
                      <a:pt x="45" y="9"/>
                    </a:lnTo>
                    <a:lnTo>
                      <a:pt x="38" y="3"/>
                    </a:lnTo>
                    <a:close/>
                    <a:moveTo>
                      <a:pt x="51" y="16"/>
                    </a:moveTo>
                    <a:lnTo>
                      <a:pt x="48" y="19"/>
                    </a:lnTo>
                    <a:lnTo>
                      <a:pt x="35" y="6"/>
                    </a:lnTo>
                    <a:lnTo>
                      <a:pt x="38" y="3"/>
                    </a:lnTo>
                    <a:lnTo>
                      <a:pt x="51" y="16"/>
                    </a:lnTo>
                    <a:close/>
                    <a:moveTo>
                      <a:pt x="48" y="19"/>
                    </a:moveTo>
                    <a:lnTo>
                      <a:pt x="46" y="22"/>
                    </a:lnTo>
                    <a:lnTo>
                      <a:pt x="41" y="22"/>
                    </a:lnTo>
                    <a:lnTo>
                      <a:pt x="41" y="12"/>
                    </a:lnTo>
                    <a:lnTo>
                      <a:pt x="48" y="19"/>
                    </a:lnTo>
                    <a:close/>
                    <a:moveTo>
                      <a:pt x="41" y="22"/>
                    </a:moveTo>
                    <a:lnTo>
                      <a:pt x="36" y="22"/>
                    </a:lnTo>
                    <a:lnTo>
                      <a:pt x="36" y="3"/>
                    </a:lnTo>
                    <a:lnTo>
                      <a:pt x="41" y="3"/>
                    </a:lnTo>
                    <a:lnTo>
                      <a:pt x="41" y="22"/>
                    </a:lnTo>
                    <a:close/>
                    <a:moveTo>
                      <a:pt x="31" y="4"/>
                    </a:moveTo>
                    <a:lnTo>
                      <a:pt x="33" y="3"/>
                    </a:lnTo>
                    <a:lnTo>
                      <a:pt x="36" y="3"/>
                    </a:lnTo>
                    <a:lnTo>
                      <a:pt x="36" y="12"/>
                    </a:lnTo>
                    <a:lnTo>
                      <a:pt x="31" y="4"/>
                    </a:lnTo>
                    <a:close/>
                    <a:moveTo>
                      <a:pt x="39" y="21"/>
                    </a:moveTo>
                    <a:lnTo>
                      <a:pt x="33" y="25"/>
                    </a:lnTo>
                    <a:lnTo>
                      <a:pt x="25" y="7"/>
                    </a:lnTo>
                    <a:lnTo>
                      <a:pt x="31" y="4"/>
                    </a:lnTo>
                    <a:lnTo>
                      <a:pt x="39" y="21"/>
                    </a:lnTo>
                    <a:close/>
                    <a:moveTo>
                      <a:pt x="22" y="9"/>
                    </a:moveTo>
                    <a:lnTo>
                      <a:pt x="24" y="8"/>
                    </a:lnTo>
                    <a:lnTo>
                      <a:pt x="25" y="7"/>
                    </a:lnTo>
                    <a:lnTo>
                      <a:pt x="29" y="16"/>
                    </a:lnTo>
                    <a:lnTo>
                      <a:pt x="22" y="9"/>
                    </a:lnTo>
                    <a:close/>
                    <a:moveTo>
                      <a:pt x="36" y="22"/>
                    </a:moveTo>
                    <a:lnTo>
                      <a:pt x="32" y="26"/>
                    </a:lnTo>
                    <a:lnTo>
                      <a:pt x="19" y="12"/>
                    </a:lnTo>
                    <a:lnTo>
                      <a:pt x="22" y="9"/>
                    </a:lnTo>
                    <a:lnTo>
                      <a:pt x="36" y="22"/>
                    </a:lnTo>
                    <a:close/>
                    <a:moveTo>
                      <a:pt x="32" y="26"/>
                    </a:moveTo>
                    <a:lnTo>
                      <a:pt x="29" y="29"/>
                    </a:lnTo>
                    <a:lnTo>
                      <a:pt x="16" y="16"/>
                    </a:lnTo>
                    <a:lnTo>
                      <a:pt x="19" y="12"/>
                    </a:lnTo>
                    <a:lnTo>
                      <a:pt x="32" y="26"/>
                    </a:lnTo>
                    <a:close/>
                    <a:moveTo>
                      <a:pt x="16" y="16"/>
                    </a:moveTo>
                    <a:lnTo>
                      <a:pt x="26" y="6"/>
                    </a:lnTo>
                    <a:lnTo>
                      <a:pt x="16" y="16"/>
                    </a:lnTo>
                    <a:lnTo>
                      <a:pt x="22" y="22"/>
                    </a:lnTo>
                    <a:lnTo>
                      <a:pt x="16" y="16"/>
                    </a:lnTo>
                    <a:close/>
                    <a:moveTo>
                      <a:pt x="29" y="29"/>
                    </a:moveTo>
                    <a:lnTo>
                      <a:pt x="26" y="32"/>
                    </a:lnTo>
                    <a:lnTo>
                      <a:pt x="13" y="19"/>
                    </a:lnTo>
                    <a:lnTo>
                      <a:pt x="16" y="16"/>
                    </a:lnTo>
                    <a:lnTo>
                      <a:pt x="29" y="29"/>
                    </a:lnTo>
                    <a:close/>
                    <a:moveTo>
                      <a:pt x="10" y="21"/>
                    </a:moveTo>
                    <a:lnTo>
                      <a:pt x="11" y="20"/>
                    </a:lnTo>
                    <a:lnTo>
                      <a:pt x="13" y="19"/>
                    </a:lnTo>
                    <a:lnTo>
                      <a:pt x="19" y="26"/>
                    </a:lnTo>
                    <a:lnTo>
                      <a:pt x="10" y="21"/>
                    </a:lnTo>
                    <a:close/>
                    <a:moveTo>
                      <a:pt x="28" y="29"/>
                    </a:moveTo>
                    <a:lnTo>
                      <a:pt x="25" y="36"/>
                    </a:lnTo>
                    <a:lnTo>
                      <a:pt x="8" y="28"/>
                    </a:lnTo>
                    <a:lnTo>
                      <a:pt x="10" y="21"/>
                    </a:lnTo>
                    <a:lnTo>
                      <a:pt x="28" y="29"/>
                    </a:lnTo>
                    <a:close/>
                    <a:moveTo>
                      <a:pt x="25" y="36"/>
                    </a:moveTo>
                    <a:lnTo>
                      <a:pt x="24" y="37"/>
                    </a:lnTo>
                    <a:lnTo>
                      <a:pt x="22" y="38"/>
                    </a:lnTo>
                    <a:lnTo>
                      <a:pt x="16" y="31"/>
                    </a:lnTo>
                    <a:lnTo>
                      <a:pt x="25" y="36"/>
                    </a:lnTo>
                    <a:close/>
                    <a:moveTo>
                      <a:pt x="22" y="38"/>
                    </a:moveTo>
                    <a:lnTo>
                      <a:pt x="20" y="41"/>
                    </a:lnTo>
                    <a:lnTo>
                      <a:pt x="6" y="28"/>
                    </a:lnTo>
                    <a:lnTo>
                      <a:pt x="9" y="25"/>
                    </a:lnTo>
                    <a:lnTo>
                      <a:pt x="22" y="38"/>
                    </a:lnTo>
                    <a:close/>
                    <a:moveTo>
                      <a:pt x="20" y="41"/>
                    </a:moveTo>
                    <a:lnTo>
                      <a:pt x="29" y="32"/>
                    </a:lnTo>
                    <a:lnTo>
                      <a:pt x="20" y="41"/>
                    </a:lnTo>
                    <a:lnTo>
                      <a:pt x="13" y="35"/>
                    </a:lnTo>
                    <a:lnTo>
                      <a:pt x="20" y="41"/>
                    </a:lnTo>
                    <a:close/>
                    <a:moveTo>
                      <a:pt x="20" y="41"/>
                    </a:moveTo>
                    <a:lnTo>
                      <a:pt x="17" y="44"/>
                    </a:lnTo>
                    <a:lnTo>
                      <a:pt x="3" y="31"/>
                    </a:lnTo>
                    <a:lnTo>
                      <a:pt x="6" y="28"/>
                    </a:lnTo>
                    <a:lnTo>
                      <a:pt x="20" y="41"/>
                    </a:lnTo>
                    <a:close/>
                    <a:moveTo>
                      <a:pt x="0" y="38"/>
                    </a:moveTo>
                    <a:lnTo>
                      <a:pt x="0" y="35"/>
                    </a:lnTo>
                    <a:lnTo>
                      <a:pt x="3" y="31"/>
                    </a:lnTo>
                    <a:lnTo>
                      <a:pt x="10" y="38"/>
                    </a:lnTo>
                    <a:lnTo>
                      <a:pt x="0" y="38"/>
                    </a:lnTo>
                    <a:close/>
                    <a:moveTo>
                      <a:pt x="19" y="38"/>
                    </a:moveTo>
                    <a:lnTo>
                      <a:pt x="19" y="44"/>
                    </a:lnTo>
                    <a:lnTo>
                      <a:pt x="0" y="44"/>
                    </a:lnTo>
                    <a:lnTo>
                      <a:pt x="0" y="38"/>
                    </a:lnTo>
                    <a:lnTo>
                      <a:pt x="19" y="38"/>
                    </a:lnTo>
                    <a:close/>
                    <a:moveTo>
                      <a:pt x="19" y="44"/>
                    </a:moveTo>
                    <a:lnTo>
                      <a:pt x="19" y="48"/>
                    </a:lnTo>
                    <a:lnTo>
                      <a:pt x="0" y="48"/>
                    </a:lnTo>
                    <a:lnTo>
                      <a:pt x="0" y="44"/>
                    </a:lnTo>
                    <a:lnTo>
                      <a:pt x="19" y="44"/>
                    </a:lnTo>
                    <a:close/>
                    <a:moveTo>
                      <a:pt x="19" y="48"/>
                    </a:moveTo>
                    <a:lnTo>
                      <a:pt x="19" y="51"/>
                    </a:lnTo>
                    <a:lnTo>
                      <a:pt x="0" y="51"/>
                    </a:lnTo>
                    <a:lnTo>
                      <a:pt x="0" y="48"/>
                    </a:lnTo>
                    <a:lnTo>
                      <a:pt x="19" y="48"/>
                    </a:lnTo>
                    <a:close/>
                    <a:moveTo>
                      <a:pt x="2" y="54"/>
                    </a:moveTo>
                    <a:lnTo>
                      <a:pt x="0" y="53"/>
                    </a:lnTo>
                    <a:lnTo>
                      <a:pt x="0" y="51"/>
                    </a:lnTo>
                    <a:lnTo>
                      <a:pt x="10" y="51"/>
                    </a:lnTo>
                    <a:lnTo>
                      <a:pt x="2" y="54"/>
                    </a:lnTo>
                    <a:close/>
                    <a:moveTo>
                      <a:pt x="18" y="47"/>
                    </a:moveTo>
                    <a:lnTo>
                      <a:pt x="21" y="53"/>
                    </a:lnTo>
                    <a:lnTo>
                      <a:pt x="5" y="61"/>
                    </a:lnTo>
                    <a:lnTo>
                      <a:pt x="2" y="54"/>
                    </a:lnTo>
                    <a:lnTo>
                      <a:pt x="18" y="47"/>
                    </a:lnTo>
                    <a:close/>
                    <a:moveTo>
                      <a:pt x="6" y="63"/>
                    </a:moveTo>
                    <a:lnTo>
                      <a:pt x="5" y="62"/>
                    </a:lnTo>
                    <a:lnTo>
                      <a:pt x="5" y="61"/>
                    </a:lnTo>
                    <a:lnTo>
                      <a:pt x="13" y="57"/>
                    </a:lnTo>
                    <a:lnTo>
                      <a:pt x="6" y="63"/>
                    </a:lnTo>
                    <a:close/>
                    <a:moveTo>
                      <a:pt x="20" y="50"/>
                    </a:moveTo>
                    <a:lnTo>
                      <a:pt x="22" y="53"/>
                    </a:lnTo>
                    <a:lnTo>
                      <a:pt x="9" y="67"/>
                    </a:lnTo>
                    <a:lnTo>
                      <a:pt x="6" y="63"/>
                    </a:lnTo>
                    <a:lnTo>
                      <a:pt x="20" y="50"/>
                    </a:lnTo>
                    <a:close/>
                    <a:moveTo>
                      <a:pt x="9" y="67"/>
                    </a:moveTo>
                    <a:lnTo>
                      <a:pt x="9" y="67"/>
                    </a:lnTo>
                    <a:lnTo>
                      <a:pt x="16" y="60"/>
                    </a:lnTo>
                    <a:lnTo>
                      <a:pt x="9" y="67"/>
                    </a:lnTo>
                    <a:close/>
                    <a:moveTo>
                      <a:pt x="22" y="53"/>
                    </a:moveTo>
                    <a:lnTo>
                      <a:pt x="26" y="57"/>
                    </a:lnTo>
                    <a:lnTo>
                      <a:pt x="13" y="70"/>
                    </a:lnTo>
                    <a:lnTo>
                      <a:pt x="9" y="67"/>
                    </a:lnTo>
                    <a:lnTo>
                      <a:pt x="22" y="53"/>
                    </a:lnTo>
                    <a:close/>
                    <a:moveTo>
                      <a:pt x="19" y="73"/>
                    </a:moveTo>
                    <a:lnTo>
                      <a:pt x="16" y="73"/>
                    </a:lnTo>
                    <a:lnTo>
                      <a:pt x="13" y="70"/>
                    </a:lnTo>
                    <a:lnTo>
                      <a:pt x="19" y="63"/>
                    </a:lnTo>
                    <a:lnTo>
                      <a:pt x="19" y="73"/>
                    </a:lnTo>
                    <a:close/>
                    <a:moveTo>
                      <a:pt x="19" y="54"/>
                    </a:moveTo>
                    <a:lnTo>
                      <a:pt x="22" y="54"/>
                    </a:lnTo>
                    <a:lnTo>
                      <a:pt x="22" y="73"/>
                    </a:lnTo>
                    <a:lnTo>
                      <a:pt x="19" y="73"/>
                    </a:lnTo>
                    <a:lnTo>
                      <a:pt x="19" y="54"/>
                    </a:lnTo>
                    <a:close/>
                    <a:moveTo>
                      <a:pt x="22" y="54"/>
                    </a:moveTo>
                    <a:lnTo>
                      <a:pt x="27" y="54"/>
                    </a:lnTo>
                    <a:lnTo>
                      <a:pt x="29" y="57"/>
                    </a:lnTo>
                    <a:lnTo>
                      <a:pt x="22" y="63"/>
                    </a:lnTo>
                    <a:lnTo>
                      <a:pt x="22" y="54"/>
                    </a:lnTo>
                    <a:close/>
                    <a:moveTo>
                      <a:pt x="29" y="57"/>
                    </a:moveTo>
                    <a:lnTo>
                      <a:pt x="32" y="60"/>
                    </a:lnTo>
                    <a:lnTo>
                      <a:pt x="19" y="73"/>
                    </a:lnTo>
                    <a:lnTo>
                      <a:pt x="16" y="70"/>
                    </a:lnTo>
                    <a:lnTo>
                      <a:pt x="29" y="57"/>
                    </a:lnTo>
                    <a:close/>
                    <a:moveTo>
                      <a:pt x="26" y="76"/>
                    </a:moveTo>
                    <a:lnTo>
                      <a:pt x="21" y="76"/>
                    </a:lnTo>
                    <a:lnTo>
                      <a:pt x="19" y="73"/>
                    </a:lnTo>
                    <a:lnTo>
                      <a:pt x="26" y="67"/>
                    </a:lnTo>
                    <a:lnTo>
                      <a:pt x="26" y="76"/>
                    </a:lnTo>
                    <a:close/>
                    <a:moveTo>
                      <a:pt x="26" y="57"/>
                    </a:moveTo>
                    <a:lnTo>
                      <a:pt x="32" y="57"/>
                    </a:lnTo>
                    <a:lnTo>
                      <a:pt x="32" y="76"/>
                    </a:lnTo>
                    <a:lnTo>
                      <a:pt x="26" y="76"/>
                    </a:lnTo>
                    <a:lnTo>
                      <a:pt x="26" y="57"/>
                    </a:lnTo>
                    <a:close/>
                    <a:moveTo>
                      <a:pt x="32" y="57"/>
                    </a:moveTo>
                    <a:lnTo>
                      <a:pt x="36" y="57"/>
                    </a:lnTo>
                    <a:lnTo>
                      <a:pt x="36" y="76"/>
                    </a:lnTo>
                    <a:lnTo>
                      <a:pt x="32" y="76"/>
                    </a:lnTo>
                    <a:lnTo>
                      <a:pt x="32" y="57"/>
                    </a:lnTo>
                    <a:close/>
                    <a:moveTo>
                      <a:pt x="36" y="57"/>
                    </a:moveTo>
                    <a:lnTo>
                      <a:pt x="41" y="57"/>
                    </a:lnTo>
                    <a:lnTo>
                      <a:pt x="41" y="76"/>
                    </a:lnTo>
                    <a:lnTo>
                      <a:pt x="36" y="76"/>
                    </a:lnTo>
                    <a:lnTo>
                      <a:pt x="36" y="57"/>
                    </a:lnTo>
                    <a:close/>
                    <a:moveTo>
                      <a:pt x="41" y="57"/>
                    </a:moveTo>
                    <a:lnTo>
                      <a:pt x="45" y="57"/>
                    </a:lnTo>
                    <a:lnTo>
                      <a:pt x="45" y="76"/>
                    </a:lnTo>
                    <a:lnTo>
                      <a:pt x="41" y="76"/>
                    </a:lnTo>
                    <a:lnTo>
                      <a:pt x="41" y="57"/>
                    </a:lnTo>
                    <a:close/>
                    <a:moveTo>
                      <a:pt x="49" y="75"/>
                    </a:moveTo>
                    <a:lnTo>
                      <a:pt x="47" y="76"/>
                    </a:lnTo>
                    <a:lnTo>
                      <a:pt x="45" y="76"/>
                    </a:lnTo>
                    <a:lnTo>
                      <a:pt x="45" y="67"/>
                    </a:lnTo>
                    <a:lnTo>
                      <a:pt x="49" y="75"/>
                    </a:lnTo>
                    <a:close/>
                    <a:moveTo>
                      <a:pt x="40" y="58"/>
                    </a:moveTo>
                    <a:lnTo>
                      <a:pt x="47" y="54"/>
                    </a:lnTo>
                    <a:lnTo>
                      <a:pt x="56" y="72"/>
                    </a:lnTo>
                    <a:lnTo>
                      <a:pt x="49" y="75"/>
                    </a:lnTo>
                    <a:lnTo>
                      <a:pt x="40" y="58"/>
                    </a:lnTo>
                    <a:close/>
                    <a:moveTo>
                      <a:pt x="47" y="54"/>
                    </a:moveTo>
                    <a:lnTo>
                      <a:pt x="53" y="52"/>
                    </a:lnTo>
                    <a:lnTo>
                      <a:pt x="62" y="69"/>
                    </a:lnTo>
                    <a:lnTo>
                      <a:pt x="56" y="72"/>
                    </a:lnTo>
                    <a:lnTo>
                      <a:pt x="47"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76" name="Freeform 463">
                <a:extLst>
                  <a:ext uri="{FF2B5EF4-FFF2-40B4-BE49-F238E27FC236}">
                    <a16:creationId xmlns:a16="http://schemas.microsoft.com/office/drawing/2014/main" id="{83F14FEA-031E-43FF-A52D-C4C75A1E6FCE}"/>
                  </a:ext>
                </a:extLst>
              </p:cNvPr>
              <p:cNvSpPr>
                <a:spLocks/>
              </p:cNvSpPr>
              <p:nvPr/>
            </p:nvSpPr>
            <p:spPr bwMode="auto">
              <a:xfrm>
                <a:off x="3184" y="2958"/>
                <a:ext cx="16" cy="15"/>
              </a:xfrm>
              <a:custGeom>
                <a:avLst/>
                <a:gdLst>
                  <a:gd name="T0" fmla="*/ 11 w 64"/>
                  <a:gd name="T1" fmla="*/ 13 h 61"/>
                  <a:gd name="T2" fmla="*/ 13 w 64"/>
                  <a:gd name="T3" fmla="*/ 13 h 61"/>
                  <a:gd name="T4" fmla="*/ 14 w 64"/>
                  <a:gd name="T5" fmla="*/ 12 h 61"/>
                  <a:gd name="T6" fmla="*/ 14 w 64"/>
                  <a:gd name="T7" fmla="*/ 10 h 61"/>
                  <a:gd name="T8" fmla="*/ 15 w 64"/>
                  <a:gd name="T9" fmla="*/ 9 h 61"/>
                  <a:gd name="T10" fmla="*/ 16 w 64"/>
                  <a:gd name="T11" fmla="*/ 9 h 61"/>
                  <a:gd name="T12" fmla="*/ 16 w 64"/>
                  <a:gd name="T13" fmla="*/ 7 h 61"/>
                  <a:gd name="T14" fmla="*/ 16 w 64"/>
                  <a:gd name="T15" fmla="*/ 6 h 61"/>
                  <a:gd name="T16" fmla="*/ 16 w 64"/>
                  <a:gd name="T17" fmla="*/ 5 h 61"/>
                  <a:gd name="T18" fmla="*/ 16 w 64"/>
                  <a:gd name="T19" fmla="*/ 4 h 61"/>
                  <a:gd name="T20" fmla="*/ 16 w 64"/>
                  <a:gd name="T21" fmla="*/ 3 h 61"/>
                  <a:gd name="T22" fmla="*/ 15 w 64"/>
                  <a:gd name="T23" fmla="*/ 2 h 61"/>
                  <a:gd name="T24" fmla="*/ 14 w 64"/>
                  <a:gd name="T25" fmla="*/ 2 h 61"/>
                  <a:gd name="T26" fmla="*/ 14 w 64"/>
                  <a:gd name="T27" fmla="*/ 1 h 61"/>
                  <a:gd name="T28" fmla="*/ 12 w 64"/>
                  <a:gd name="T29" fmla="*/ 1 h 61"/>
                  <a:gd name="T30" fmla="*/ 11 w 64"/>
                  <a:gd name="T31" fmla="*/ 0 h 61"/>
                  <a:gd name="T32" fmla="*/ 10 w 64"/>
                  <a:gd name="T33" fmla="*/ 0 h 61"/>
                  <a:gd name="T34" fmla="*/ 9 w 64"/>
                  <a:gd name="T35" fmla="*/ 1 h 61"/>
                  <a:gd name="T36" fmla="*/ 7 w 64"/>
                  <a:gd name="T37" fmla="*/ 1 h 61"/>
                  <a:gd name="T38" fmla="*/ 6 w 64"/>
                  <a:gd name="T39" fmla="*/ 1 h 61"/>
                  <a:gd name="T40" fmla="*/ 5 w 64"/>
                  <a:gd name="T41" fmla="*/ 2 h 61"/>
                  <a:gd name="T42" fmla="*/ 3 w 64"/>
                  <a:gd name="T43" fmla="*/ 2 h 61"/>
                  <a:gd name="T44" fmla="*/ 3 w 64"/>
                  <a:gd name="T45" fmla="*/ 3 h 61"/>
                  <a:gd name="T46" fmla="*/ 2 w 64"/>
                  <a:gd name="T47" fmla="*/ 5 h 61"/>
                  <a:gd name="T48" fmla="*/ 1 w 64"/>
                  <a:gd name="T49" fmla="*/ 5 h 61"/>
                  <a:gd name="T50" fmla="*/ 0 w 64"/>
                  <a:gd name="T51" fmla="*/ 6 h 61"/>
                  <a:gd name="T52" fmla="*/ 0 w 64"/>
                  <a:gd name="T53" fmla="*/ 8 h 61"/>
                  <a:gd name="T54" fmla="*/ 0 w 64"/>
                  <a:gd name="T55" fmla="*/ 9 h 61"/>
                  <a:gd name="T56" fmla="*/ 0 w 64"/>
                  <a:gd name="T57" fmla="*/ 9 h 61"/>
                  <a:gd name="T58" fmla="*/ 0 w 64"/>
                  <a:gd name="T59" fmla="*/ 11 h 61"/>
                  <a:gd name="T60" fmla="*/ 0 w 64"/>
                  <a:gd name="T61" fmla="*/ 12 h 61"/>
                  <a:gd name="T62" fmla="*/ 1 w 64"/>
                  <a:gd name="T63" fmla="*/ 13 h 61"/>
                  <a:gd name="T64" fmla="*/ 2 w 64"/>
                  <a:gd name="T65" fmla="*/ 13 h 61"/>
                  <a:gd name="T66" fmla="*/ 3 w 64"/>
                  <a:gd name="T67" fmla="*/ 14 h 61"/>
                  <a:gd name="T68" fmla="*/ 4 w 64"/>
                  <a:gd name="T69" fmla="*/ 14 h 61"/>
                  <a:gd name="T70" fmla="*/ 5 w 64"/>
                  <a:gd name="T71" fmla="*/ 14 h 61"/>
                  <a:gd name="T72" fmla="*/ 6 w 64"/>
                  <a:gd name="T73" fmla="*/ 15 h 61"/>
                  <a:gd name="T74" fmla="*/ 7 w 64"/>
                  <a:gd name="T75" fmla="*/ 14 h 61"/>
                  <a:gd name="T76" fmla="*/ 9 w 64"/>
                  <a:gd name="T77" fmla="*/ 14 h 61"/>
                  <a:gd name="T78" fmla="*/ 10 w 64"/>
                  <a:gd name="T79" fmla="*/ 13 h 61"/>
                  <a:gd name="T80" fmla="*/ 11 w 64"/>
                  <a:gd name="T81" fmla="*/ 13 h 6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61"/>
                  <a:gd name="T125" fmla="*/ 64 w 64"/>
                  <a:gd name="T126" fmla="*/ 61 h 6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61">
                    <a:moveTo>
                      <a:pt x="44" y="54"/>
                    </a:moveTo>
                    <a:lnTo>
                      <a:pt x="51" y="51"/>
                    </a:lnTo>
                    <a:lnTo>
                      <a:pt x="54" y="47"/>
                    </a:lnTo>
                    <a:lnTo>
                      <a:pt x="57" y="41"/>
                    </a:lnTo>
                    <a:lnTo>
                      <a:pt x="60" y="38"/>
                    </a:lnTo>
                    <a:lnTo>
                      <a:pt x="64" y="35"/>
                    </a:lnTo>
                    <a:lnTo>
                      <a:pt x="64" y="29"/>
                    </a:lnTo>
                    <a:lnTo>
                      <a:pt x="64" y="25"/>
                    </a:lnTo>
                    <a:lnTo>
                      <a:pt x="64" y="19"/>
                    </a:lnTo>
                    <a:lnTo>
                      <a:pt x="64" y="15"/>
                    </a:lnTo>
                    <a:lnTo>
                      <a:pt x="64" y="12"/>
                    </a:lnTo>
                    <a:lnTo>
                      <a:pt x="60" y="9"/>
                    </a:lnTo>
                    <a:lnTo>
                      <a:pt x="57" y="7"/>
                    </a:lnTo>
                    <a:lnTo>
                      <a:pt x="54" y="3"/>
                    </a:lnTo>
                    <a:lnTo>
                      <a:pt x="47" y="3"/>
                    </a:lnTo>
                    <a:lnTo>
                      <a:pt x="44" y="0"/>
                    </a:lnTo>
                    <a:lnTo>
                      <a:pt x="38" y="0"/>
                    </a:lnTo>
                    <a:lnTo>
                      <a:pt x="35" y="3"/>
                    </a:lnTo>
                    <a:lnTo>
                      <a:pt x="29" y="3"/>
                    </a:lnTo>
                    <a:lnTo>
                      <a:pt x="22" y="3"/>
                    </a:lnTo>
                    <a:lnTo>
                      <a:pt x="19" y="7"/>
                    </a:lnTo>
                    <a:lnTo>
                      <a:pt x="13" y="9"/>
                    </a:lnTo>
                    <a:lnTo>
                      <a:pt x="10" y="12"/>
                    </a:lnTo>
                    <a:lnTo>
                      <a:pt x="6" y="19"/>
                    </a:lnTo>
                    <a:lnTo>
                      <a:pt x="3" y="22"/>
                    </a:lnTo>
                    <a:lnTo>
                      <a:pt x="0" y="25"/>
                    </a:lnTo>
                    <a:lnTo>
                      <a:pt x="0" y="32"/>
                    </a:lnTo>
                    <a:lnTo>
                      <a:pt x="0" y="35"/>
                    </a:lnTo>
                    <a:lnTo>
                      <a:pt x="0" y="38"/>
                    </a:lnTo>
                    <a:lnTo>
                      <a:pt x="0" y="44"/>
                    </a:lnTo>
                    <a:lnTo>
                      <a:pt x="0" y="47"/>
                    </a:lnTo>
                    <a:lnTo>
                      <a:pt x="3" y="51"/>
                    </a:lnTo>
                    <a:lnTo>
                      <a:pt x="6" y="54"/>
                    </a:lnTo>
                    <a:lnTo>
                      <a:pt x="10" y="57"/>
                    </a:lnTo>
                    <a:lnTo>
                      <a:pt x="15" y="57"/>
                    </a:lnTo>
                    <a:lnTo>
                      <a:pt x="19" y="57"/>
                    </a:lnTo>
                    <a:lnTo>
                      <a:pt x="25" y="61"/>
                    </a:lnTo>
                    <a:lnTo>
                      <a:pt x="29" y="57"/>
                    </a:lnTo>
                    <a:lnTo>
                      <a:pt x="35" y="57"/>
                    </a:lnTo>
                    <a:lnTo>
                      <a:pt x="41" y="54"/>
                    </a:lnTo>
                    <a:lnTo>
                      <a:pt x="44"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77" name="Freeform 464">
                <a:extLst>
                  <a:ext uri="{FF2B5EF4-FFF2-40B4-BE49-F238E27FC236}">
                    <a16:creationId xmlns:a16="http://schemas.microsoft.com/office/drawing/2014/main" id="{59F65D30-EFB4-4A03-A7FC-7AAE3296AC78}"/>
                  </a:ext>
                </a:extLst>
              </p:cNvPr>
              <p:cNvSpPr>
                <a:spLocks noEditPoints="1"/>
              </p:cNvSpPr>
              <p:nvPr/>
            </p:nvSpPr>
            <p:spPr bwMode="auto">
              <a:xfrm>
                <a:off x="3181" y="2956"/>
                <a:ext cx="22" cy="20"/>
              </a:xfrm>
              <a:custGeom>
                <a:avLst/>
                <a:gdLst>
                  <a:gd name="T0" fmla="*/ 17 w 87"/>
                  <a:gd name="T1" fmla="*/ 16 h 82"/>
                  <a:gd name="T2" fmla="*/ 14 w 87"/>
                  <a:gd name="T3" fmla="*/ 12 h 82"/>
                  <a:gd name="T4" fmla="*/ 18 w 87"/>
                  <a:gd name="T5" fmla="*/ 16 h 82"/>
                  <a:gd name="T6" fmla="*/ 18 w 87"/>
                  <a:gd name="T7" fmla="*/ 15 h 82"/>
                  <a:gd name="T8" fmla="*/ 15 w 87"/>
                  <a:gd name="T9" fmla="*/ 11 h 82"/>
                  <a:gd name="T10" fmla="*/ 16 w 87"/>
                  <a:gd name="T11" fmla="*/ 10 h 82"/>
                  <a:gd name="T12" fmla="*/ 17 w 87"/>
                  <a:gd name="T13" fmla="*/ 9 h 82"/>
                  <a:gd name="T14" fmla="*/ 20 w 87"/>
                  <a:gd name="T15" fmla="*/ 13 h 82"/>
                  <a:gd name="T16" fmla="*/ 21 w 87"/>
                  <a:gd name="T17" fmla="*/ 11 h 82"/>
                  <a:gd name="T18" fmla="*/ 16 w 87"/>
                  <a:gd name="T19" fmla="*/ 10 h 82"/>
                  <a:gd name="T20" fmla="*/ 16 w 87"/>
                  <a:gd name="T21" fmla="*/ 7 h 82"/>
                  <a:gd name="T22" fmla="*/ 16 w 87"/>
                  <a:gd name="T23" fmla="*/ 5 h 82"/>
                  <a:gd name="T24" fmla="*/ 21 w 87"/>
                  <a:gd name="T25" fmla="*/ 5 h 82"/>
                  <a:gd name="T26" fmla="*/ 20 w 87"/>
                  <a:gd name="T27" fmla="*/ 4 h 82"/>
                  <a:gd name="T28" fmla="*/ 19 w 87"/>
                  <a:gd name="T29" fmla="*/ 3 h 82"/>
                  <a:gd name="T30" fmla="*/ 15 w 87"/>
                  <a:gd name="T31" fmla="*/ 6 h 82"/>
                  <a:gd name="T32" fmla="*/ 14 w 87"/>
                  <a:gd name="T33" fmla="*/ 5 h 82"/>
                  <a:gd name="T34" fmla="*/ 18 w 87"/>
                  <a:gd name="T35" fmla="*/ 2 h 82"/>
                  <a:gd name="T36" fmla="*/ 16 w 87"/>
                  <a:gd name="T37" fmla="*/ 1 h 82"/>
                  <a:gd name="T38" fmla="*/ 14 w 87"/>
                  <a:gd name="T39" fmla="*/ 5 h 82"/>
                  <a:gd name="T40" fmla="*/ 14 w 87"/>
                  <a:gd name="T41" fmla="*/ 0 h 82"/>
                  <a:gd name="T42" fmla="*/ 12 w 87"/>
                  <a:gd name="T43" fmla="*/ 5 h 82"/>
                  <a:gd name="T44" fmla="*/ 12 w 87"/>
                  <a:gd name="T45" fmla="*/ 0 h 82"/>
                  <a:gd name="T46" fmla="*/ 10 w 87"/>
                  <a:gd name="T47" fmla="*/ 1 h 82"/>
                  <a:gd name="T48" fmla="*/ 13 w 87"/>
                  <a:gd name="T49" fmla="*/ 5 h 82"/>
                  <a:gd name="T50" fmla="*/ 10 w 87"/>
                  <a:gd name="T51" fmla="*/ 5 h 82"/>
                  <a:gd name="T52" fmla="*/ 7 w 87"/>
                  <a:gd name="T53" fmla="*/ 1 h 82"/>
                  <a:gd name="T54" fmla="*/ 6 w 87"/>
                  <a:gd name="T55" fmla="*/ 2 h 82"/>
                  <a:gd name="T56" fmla="*/ 7 w 87"/>
                  <a:gd name="T57" fmla="*/ 4 h 82"/>
                  <a:gd name="T58" fmla="*/ 8 w 87"/>
                  <a:gd name="T59" fmla="*/ 6 h 82"/>
                  <a:gd name="T60" fmla="*/ 8 w 87"/>
                  <a:gd name="T61" fmla="*/ 7 h 82"/>
                  <a:gd name="T62" fmla="*/ 3 w 87"/>
                  <a:gd name="T63" fmla="*/ 4 h 82"/>
                  <a:gd name="T64" fmla="*/ 2 w 87"/>
                  <a:gd name="T65" fmla="*/ 6 h 82"/>
                  <a:gd name="T66" fmla="*/ 4 w 87"/>
                  <a:gd name="T67" fmla="*/ 7 h 82"/>
                  <a:gd name="T68" fmla="*/ 6 w 87"/>
                  <a:gd name="T69" fmla="*/ 9 h 82"/>
                  <a:gd name="T70" fmla="*/ 0 w 87"/>
                  <a:gd name="T71" fmla="*/ 9 h 82"/>
                  <a:gd name="T72" fmla="*/ 5 w 87"/>
                  <a:gd name="T73" fmla="*/ 10 h 82"/>
                  <a:gd name="T74" fmla="*/ 0 w 87"/>
                  <a:gd name="T75" fmla="*/ 11 h 82"/>
                  <a:gd name="T76" fmla="*/ 0 w 87"/>
                  <a:gd name="T77" fmla="*/ 11 h 82"/>
                  <a:gd name="T78" fmla="*/ 5 w 87"/>
                  <a:gd name="T79" fmla="*/ 12 h 82"/>
                  <a:gd name="T80" fmla="*/ 1 w 87"/>
                  <a:gd name="T81" fmla="*/ 16 h 82"/>
                  <a:gd name="T82" fmla="*/ 5 w 87"/>
                  <a:gd name="T83" fmla="*/ 13 h 82"/>
                  <a:gd name="T84" fmla="*/ 3 w 87"/>
                  <a:gd name="T85" fmla="*/ 17 h 82"/>
                  <a:gd name="T86" fmla="*/ 3 w 87"/>
                  <a:gd name="T87" fmla="*/ 17 h 82"/>
                  <a:gd name="T88" fmla="*/ 5 w 87"/>
                  <a:gd name="T89" fmla="*/ 19 h 82"/>
                  <a:gd name="T90" fmla="*/ 6 w 87"/>
                  <a:gd name="T91" fmla="*/ 14 h 82"/>
                  <a:gd name="T92" fmla="*/ 8 w 87"/>
                  <a:gd name="T93" fmla="*/ 14 h 82"/>
                  <a:gd name="T94" fmla="*/ 8 w 87"/>
                  <a:gd name="T95" fmla="*/ 19 h 82"/>
                  <a:gd name="T96" fmla="*/ 9 w 87"/>
                  <a:gd name="T97" fmla="*/ 17 h 82"/>
                  <a:gd name="T98" fmla="*/ 7 w 87"/>
                  <a:gd name="T99" fmla="*/ 15 h 82"/>
                  <a:gd name="T100" fmla="*/ 10 w 87"/>
                  <a:gd name="T101" fmla="*/ 14 h 82"/>
                  <a:gd name="T102" fmla="*/ 12 w 87"/>
                  <a:gd name="T103" fmla="*/ 19 h 82"/>
                  <a:gd name="T104" fmla="*/ 14 w 87"/>
                  <a:gd name="T105" fmla="*/ 18 h 82"/>
                  <a:gd name="T106" fmla="*/ 13 w 87"/>
                  <a:gd name="T107" fmla="*/ 16 h 82"/>
                  <a:gd name="T108" fmla="*/ 13 w 87"/>
                  <a:gd name="T109" fmla="*/ 13 h 8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7"/>
                  <a:gd name="T166" fmla="*/ 0 h 82"/>
                  <a:gd name="T167" fmla="*/ 87 w 87"/>
                  <a:gd name="T168" fmla="*/ 82 h 8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7" h="82">
                    <a:moveTo>
                      <a:pt x="50" y="55"/>
                    </a:moveTo>
                    <a:lnTo>
                      <a:pt x="56" y="52"/>
                    </a:lnTo>
                    <a:lnTo>
                      <a:pt x="65" y="70"/>
                    </a:lnTo>
                    <a:lnTo>
                      <a:pt x="58" y="73"/>
                    </a:lnTo>
                    <a:lnTo>
                      <a:pt x="50" y="55"/>
                    </a:lnTo>
                    <a:close/>
                    <a:moveTo>
                      <a:pt x="67" y="67"/>
                    </a:moveTo>
                    <a:lnTo>
                      <a:pt x="66" y="68"/>
                    </a:lnTo>
                    <a:lnTo>
                      <a:pt x="65" y="70"/>
                    </a:lnTo>
                    <a:lnTo>
                      <a:pt x="61" y="61"/>
                    </a:lnTo>
                    <a:lnTo>
                      <a:pt x="67" y="67"/>
                    </a:lnTo>
                    <a:close/>
                    <a:moveTo>
                      <a:pt x="54" y="54"/>
                    </a:moveTo>
                    <a:lnTo>
                      <a:pt x="57" y="51"/>
                    </a:lnTo>
                    <a:lnTo>
                      <a:pt x="70" y="64"/>
                    </a:lnTo>
                    <a:lnTo>
                      <a:pt x="67" y="67"/>
                    </a:lnTo>
                    <a:lnTo>
                      <a:pt x="54" y="54"/>
                    </a:lnTo>
                    <a:close/>
                    <a:moveTo>
                      <a:pt x="73" y="62"/>
                    </a:moveTo>
                    <a:lnTo>
                      <a:pt x="72" y="63"/>
                    </a:lnTo>
                    <a:lnTo>
                      <a:pt x="70" y="64"/>
                    </a:lnTo>
                    <a:lnTo>
                      <a:pt x="64" y="57"/>
                    </a:lnTo>
                    <a:lnTo>
                      <a:pt x="73" y="62"/>
                    </a:lnTo>
                    <a:close/>
                    <a:moveTo>
                      <a:pt x="55" y="53"/>
                    </a:moveTo>
                    <a:lnTo>
                      <a:pt x="58" y="46"/>
                    </a:lnTo>
                    <a:lnTo>
                      <a:pt x="76" y="55"/>
                    </a:lnTo>
                    <a:lnTo>
                      <a:pt x="73" y="62"/>
                    </a:lnTo>
                    <a:lnTo>
                      <a:pt x="55" y="53"/>
                    </a:lnTo>
                    <a:close/>
                    <a:moveTo>
                      <a:pt x="58" y="46"/>
                    </a:moveTo>
                    <a:lnTo>
                      <a:pt x="59" y="45"/>
                    </a:lnTo>
                    <a:lnTo>
                      <a:pt x="61" y="44"/>
                    </a:lnTo>
                    <a:lnTo>
                      <a:pt x="67" y="51"/>
                    </a:lnTo>
                    <a:lnTo>
                      <a:pt x="58" y="46"/>
                    </a:lnTo>
                    <a:close/>
                    <a:moveTo>
                      <a:pt x="61" y="44"/>
                    </a:moveTo>
                    <a:lnTo>
                      <a:pt x="64" y="41"/>
                    </a:lnTo>
                    <a:lnTo>
                      <a:pt x="77" y="55"/>
                    </a:lnTo>
                    <a:lnTo>
                      <a:pt x="74" y="57"/>
                    </a:lnTo>
                    <a:lnTo>
                      <a:pt x="61" y="44"/>
                    </a:lnTo>
                    <a:close/>
                    <a:moveTo>
                      <a:pt x="64" y="41"/>
                    </a:moveTo>
                    <a:lnTo>
                      <a:pt x="54" y="51"/>
                    </a:lnTo>
                    <a:lnTo>
                      <a:pt x="64" y="41"/>
                    </a:lnTo>
                    <a:lnTo>
                      <a:pt x="70" y="48"/>
                    </a:lnTo>
                    <a:lnTo>
                      <a:pt x="64" y="41"/>
                    </a:lnTo>
                    <a:close/>
                    <a:moveTo>
                      <a:pt x="64" y="41"/>
                    </a:moveTo>
                    <a:lnTo>
                      <a:pt x="67" y="38"/>
                    </a:lnTo>
                    <a:lnTo>
                      <a:pt x="80" y="52"/>
                    </a:lnTo>
                    <a:lnTo>
                      <a:pt x="77" y="55"/>
                    </a:lnTo>
                    <a:lnTo>
                      <a:pt x="64" y="41"/>
                    </a:lnTo>
                    <a:close/>
                    <a:moveTo>
                      <a:pt x="83" y="45"/>
                    </a:moveTo>
                    <a:lnTo>
                      <a:pt x="83" y="49"/>
                    </a:lnTo>
                    <a:lnTo>
                      <a:pt x="80" y="52"/>
                    </a:lnTo>
                    <a:lnTo>
                      <a:pt x="74" y="45"/>
                    </a:lnTo>
                    <a:lnTo>
                      <a:pt x="83" y="45"/>
                    </a:lnTo>
                    <a:close/>
                    <a:moveTo>
                      <a:pt x="64" y="45"/>
                    </a:moveTo>
                    <a:lnTo>
                      <a:pt x="64" y="39"/>
                    </a:lnTo>
                    <a:lnTo>
                      <a:pt x="83" y="39"/>
                    </a:lnTo>
                    <a:lnTo>
                      <a:pt x="83" y="45"/>
                    </a:lnTo>
                    <a:lnTo>
                      <a:pt x="64" y="45"/>
                    </a:lnTo>
                    <a:close/>
                    <a:moveTo>
                      <a:pt x="64" y="39"/>
                    </a:moveTo>
                    <a:lnTo>
                      <a:pt x="64" y="35"/>
                    </a:lnTo>
                    <a:lnTo>
                      <a:pt x="83" y="35"/>
                    </a:lnTo>
                    <a:lnTo>
                      <a:pt x="83" y="39"/>
                    </a:lnTo>
                    <a:lnTo>
                      <a:pt x="64" y="39"/>
                    </a:lnTo>
                    <a:close/>
                    <a:moveTo>
                      <a:pt x="64" y="35"/>
                    </a:moveTo>
                    <a:lnTo>
                      <a:pt x="64" y="29"/>
                    </a:lnTo>
                    <a:lnTo>
                      <a:pt x="83" y="29"/>
                    </a:lnTo>
                    <a:lnTo>
                      <a:pt x="83" y="35"/>
                    </a:lnTo>
                    <a:lnTo>
                      <a:pt x="64" y="35"/>
                    </a:lnTo>
                    <a:close/>
                    <a:moveTo>
                      <a:pt x="64" y="29"/>
                    </a:moveTo>
                    <a:lnTo>
                      <a:pt x="64" y="25"/>
                    </a:lnTo>
                    <a:lnTo>
                      <a:pt x="83" y="25"/>
                    </a:lnTo>
                    <a:lnTo>
                      <a:pt x="83" y="29"/>
                    </a:lnTo>
                    <a:lnTo>
                      <a:pt x="64" y="29"/>
                    </a:lnTo>
                    <a:close/>
                    <a:moveTo>
                      <a:pt x="64" y="25"/>
                    </a:moveTo>
                    <a:lnTo>
                      <a:pt x="64" y="22"/>
                    </a:lnTo>
                    <a:lnTo>
                      <a:pt x="83" y="22"/>
                    </a:lnTo>
                    <a:lnTo>
                      <a:pt x="83" y="25"/>
                    </a:lnTo>
                    <a:lnTo>
                      <a:pt x="64" y="25"/>
                    </a:lnTo>
                    <a:close/>
                    <a:moveTo>
                      <a:pt x="80" y="16"/>
                    </a:moveTo>
                    <a:lnTo>
                      <a:pt x="83" y="19"/>
                    </a:lnTo>
                    <a:lnTo>
                      <a:pt x="83" y="22"/>
                    </a:lnTo>
                    <a:lnTo>
                      <a:pt x="74" y="22"/>
                    </a:lnTo>
                    <a:lnTo>
                      <a:pt x="80" y="16"/>
                    </a:lnTo>
                    <a:close/>
                    <a:moveTo>
                      <a:pt x="67" y="29"/>
                    </a:moveTo>
                    <a:lnTo>
                      <a:pt x="64" y="27"/>
                    </a:lnTo>
                    <a:lnTo>
                      <a:pt x="77" y="12"/>
                    </a:lnTo>
                    <a:lnTo>
                      <a:pt x="80" y="16"/>
                    </a:lnTo>
                    <a:lnTo>
                      <a:pt x="67" y="29"/>
                    </a:lnTo>
                    <a:close/>
                    <a:moveTo>
                      <a:pt x="77" y="12"/>
                    </a:moveTo>
                    <a:lnTo>
                      <a:pt x="87" y="22"/>
                    </a:lnTo>
                    <a:lnTo>
                      <a:pt x="77" y="12"/>
                    </a:lnTo>
                    <a:lnTo>
                      <a:pt x="70" y="19"/>
                    </a:lnTo>
                    <a:lnTo>
                      <a:pt x="77" y="12"/>
                    </a:lnTo>
                    <a:close/>
                    <a:moveTo>
                      <a:pt x="64" y="27"/>
                    </a:moveTo>
                    <a:lnTo>
                      <a:pt x="61" y="23"/>
                    </a:lnTo>
                    <a:lnTo>
                      <a:pt x="74" y="9"/>
                    </a:lnTo>
                    <a:lnTo>
                      <a:pt x="77" y="12"/>
                    </a:lnTo>
                    <a:lnTo>
                      <a:pt x="64" y="27"/>
                    </a:lnTo>
                    <a:close/>
                    <a:moveTo>
                      <a:pt x="61" y="23"/>
                    </a:moveTo>
                    <a:lnTo>
                      <a:pt x="61" y="23"/>
                    </a:lnTo>
                    <a:lnTo>
                      <a:pt x="67" y="17"/>
                    </a:lnTo>
                    <a:lnTo>
                      <a:pt x="61" y="23"/>
                    </a:lnTo>
                    <a:close/>
                    <a:moveTo>
                      <a:pt x="61" y="23"/>
                    </a:moveTo>
                    <a:lnTo>
                      <a:pt x="57" y="20"/>
                    </a:lnTo>
                    <a:lnTo>
                      <a:pt x="70" y="7"/>
                    </a:lnTo>
                    <a:lnTo>
                      <a:pt x="74" y="10"/>
                    </a:lnTo>
                    <a:lnTo>
                      <a:pt x="61" y="23"/>
                    </a:lnTo>
                    <a:close/>
                    <a:moveTo>
                      <a:pt x="64" y="3"/>
                    </a:moveTo>
                    <a:lnTo>
                      <a:pt x="68" y="3"/>
                    </a:lnTo>
                    <a:lnTo>
                      <a:pt x="70" y="7"/>
                    </a:lnTo>
                    <a:lnTo>
                      <a:pt x="64" y="13"/>
                    </a:lnTo>
                    <a:lnTo>
                      <a:pt x="64" y="3"/>
                    </a:lnTo>
                    <a:close/>
                    <a:moveTo>
                      <a:pt x="64" y="22"/>
                    </a:moveTo>
                    <a:lnTo>
                      <a:pt x="57" y="22"/>
                    </a:lnTo>
                    <a:lnTo>
                      <a:pt x="57" y="3"/>
                    </a:lnTo>
                    <a:lnTo>
                      <a:pt x="64" y="3"/>
                    </a:lnTo>
                    <a:lnTo>
                      <a:pt x="64" y="22"/>
                    </a:lnTo>
                    <a:close/>
                    <a:moveTo>
                      <a:pt x="57" y="22"/>
                    </a:moveTo>
                    <a:lnTo>
                      <a:pt x="54" y="22"/>
                    </a:lnTo>
                    <a:lnTo>
                      <a:pt x="51" y="20"/>
                    </a:lnTo>
                    <a:lnTo>
                      <a:pt x="57" y="13"/>
                    </a:lnTo>
                    <a:lnTo>
                      <a:pt x="57" y="22"/>
                    </a:lnTo>
                    <a:close/>
                    <a:moveTo>
                      <a:pt x="51" y="20"/>
                    </a:moveTo>
                    <a:lnTo>
                      <a:pt x="47" y="17"/>
                    </a:lnTo>
                    <a:lnTo>
                      <a:pt x="61" y="3"/>
                    </a:lnTo>
                    <a:lnTo>
                      <a:pt x="64" y="7"/>
                    </a:lnTo>
                    <a:lnTo>
                      <a:pt x="51" y="20"/>
                    </a:lnTo>
                    <a:close/>
                    <a:moveTo>
                      <a:pt x="54" y="0"/>
                    </a:moveTo>
                    <a:lnTo>
                      <a:pt x="58" y="0"/>
                    </a:lnTo>
                    <a:lnTo>
                      <a:pt x="61" y="3"/>
                    </a:lnTo>
                    <a:lnTo>
                      <a:pt x="54" y="10"/>
                    </a:lnTo>
                    <a:lnTo>
                      <a:pt x="54" y="0"/>
                    </a:lnTo>
                    <a:close/>
                    <a:moveTo>
                      <a:pt x="54" y="19"/>
                    </a:moveTo>
                    <a:lnTo>
                      <a:pt x="48" y="19"/>
                    </a:lnTo>
                    <a:lnTo>
                      <a:pt x="48" y="0"/>
                    </a:lnTo>
                    <a:lnTo>
                      <a:pt x="54" y="0"/>
                    </a:lnTo>
                    <a:lnTo>
                      <a:pt x="54" y="19"/>
                    </a:lnTo>
                    <a:close/>
                    <a:moveTo>
                      <a:pt x="41" y="3"/>
                    </a:moveTo>
                    <a:lnTo>
                      <a:pt x="44" y="0"/>
                    </a:lnTo>
                    <a:lnTo>
                      <a:pt x="48" y="0"/>
                    </a:lnTo>
                    <a:lnTo>
                      <a:pt x="48" y="10"/>
                    </a:lnTo>
                    <a:lnTo>
                      <a:pt x="41" y="3"/>
                    </a:lnTo>
                    <a:close/>
                    <a:moveTo>
                      <a:pt x="55" y="17"/>
                    </a:moveTo>
                    <a:lnTo>
                      <a:pt x="52" y="20"/>
                    </a:lnTo>
                    <a:lnTo>
                      <a:pt x="39" y="7"/>
                    </a:lnTo>
                    <a:lnTo>
                      <a:pt x="41" y="3"/>
                    </a:lnTo>
                    <a:lnTo>
                      <a:pt x="55" y="17"/>
                    </a:lnTo>
                    <a:close/>
                    <a:moveTo>
                      <a:pt x="52" y="20"/>
                    </a:moveTo>
                    <a:lnTo>
                      <a:pt x="48" y="22"/>
                    </a:lnTo>
                    <a:lnTo>
                      <a:pt x="45" y="22"/>
                    </a:lnTo>
                    <a:lnTo>
                      <a:pt x="45" y="13"/>
                    </a:lnTo>
                    <a:lnTo>
                      <a:pt x="52" y="20"/>
                    </a:lnTo>
                    <a:close/>
                    <a:moveTo>
                      <a:pt x="45" y="22"/>
                    </a:moveTo>
                    <a:lnTo>
                      <a:pt x="39" y="22"/>
                    </a:lnTo>
                    <a:lnTo>
                      <a:pt x="39" y="3"/>
                    </a:lnTo>
                    <a:lnTo>
                      <a:pt x="45" y="3"/>
                    </a:lnTo>
                    <a:lnTo>
                      <a:pt x="45" y="22"/>
                    </a:lnTo>
                    <a:close/>
                    <a:moveTo>
                      <a:pt x="39" y="22"/>
                    </a:moveTo>
                    <a:lnTo>
                      <a:pt x="32" y="22"/>
                    </a:lnTo>
                    <a:lnTo>
                      <a:pt x="32" y="3"/>
                    </a:lnTo>
                    <a:lnTo>
                      <a:pt x="39" y="3"/>
                    </a:lnTo>
                    <a:lnTo>
                      <a:pt x="39" y="22"/>
                    </a:lnTo>
                    <a:close/>
                    <a:moveTo>
                      <a:pt x="25" y="7"/>
                    </a:moveTo>
                    <a:lnTo>
                      <a:pt x="29" y="3"/>
                    </a:lnTo>
                    <a:lnTo>
                      <a:pt x="32" y="3"/>
                    </a:lnTo>
                    <a:lnTo>
                      <a:pt x="32" y="13"/>
                    </a:lnTo>
                    <a:lnTo>
                      <a:pt x="25" y="7"/>
                    </a:lnTo>
                    <a:close/>
                    <a:moveTo>
                      <a:pt x="39" y="20"/>
                    </a:moveTo>
                    <a:lnTo>
                      <a:pt x="35" y="23"/>
                    </a:lnTo>
                    <a:lnTo>
                      <a:pt x="22" y="10"/>
                    </a:lnTo>
                    <a:lnTo>
                      <a:pt x="25" y="7"/>
                    </a:lnTo>
                    <a:lnTo>
                      <a:pt x="39" y="20"/>
                    </a:lnTo>
                    <a:close/>
                    <a:moveTo>
                      <a:pt x="35" y="23"/>
                    </a:moveTo>
                    <a:lnTo>
                      <a:pt x="34" y="24"/>
                    </a:lnTo>
                    <a:lnTo>
                      <a:pt x="33" y="24"/>
                    </a:lnTo>
                    <a:lnTo>
                      <a:pt x="29" y="17"/>
                    </a:lnTo>
                    <a:lnTo>
                      <a:pt x="35" y="23"/>
                    </a:lnTo>
                    <a:close/>
                    <a:moveTo>
                      <a:pt x="33" y="24"/>
                    </a:moveTo>
                    <a:lnTo>
                      <a:pt x="26" y="28"/>
                    </a:lnTo>
                    <a:lnTo>
                      <a:pt x="19" y="11"/>
                    </a:lnTo>
                    <a:lnTo>
                      <a:pt x="24" y="8"/>
                    </a:lnTo>
                    <a:lnTo>
                      <a:pt x="33" y="24"/>
                    </a:lnTo>
                    <a:close/>
                    <a:moveTo>
                      <a:pt x="15" y="12"/>
                    </a:moveTo>
                    <a:lnTo>
                      <a:pt x="16" y="11"/>
                    </a:lnTo>
                    <a:lnTo>
                      <a:pt x="19" y="11"/>
                    </a:lnTo>
                    <a:lnTo>
                      <a:pt x="23" y="19"/>
                    </a:lnTo>
                    <a:lnTo>
                      <a:pt x="15" y="12"/>
                    </a:lnTo>
                    <a:close/>
                    <a:moveTo>
                      <a:pt x="30" y="27"/>
                    </a:moveTo>
                    <a:lnTo>
                      <a:pt x="26" y="29"/>
                    </a:lnTo>
                    <a:lnTo>
                      <a:pt x="13" y="16"/>
                    </a:lnTo>
                    <a:lnTo>
                      <a:pt x="15" y="12"/>
                    </a:lnTo>
                    <a:lnTo>
                      <a:pt x="30" y="27"/>
                    </a:lnTo>
                    <a:close/>
                    <a:moveTo>
                      <a:pt x="11" y="18"/>
                    </a:moveTo>
                    <a:lnTo>
                      <a:pt x="11" y="17"/>
                    </a:lnTo>
                    <a:lnTo>
                      <a:pt x="13" y="16"/>
                    </a:lnTo>
                    <a:lnTo>
                      <a:pt x="20" y="22"/>
                    </a:lnTo>
                    <a:lnTo>
                      <a:pt x="11" y="18"/>
                    </a:lnTo>
                    <a:close/>
                    <a:moveTo>
                      <a:pt x="27" y="27"/>
                    </a:moveTo>
                    <a:lnTo>
                      <a:pt x="24" y="33"/>
                    </a:lnTo>
                    <a:lnTo>
                      <a:pt x="8" y="24"/>
                    </a:lnTo>
                    <a:lnTo>
                      <a:pt x="11" y="18"/>
                    </a:lnTo>
                    <a:lnTo>
                      <a:pt x="27" y="27"/>
                    </a:lnTo>
                    <a:close/>
                    <a:moveTo>
                      <a:pt x="24" y="33"/>
                    </a:moveTo>
                    <a:lnTo>
                      <a:pt x="24" y="34"/>
                    </a:lnTo>
                    <a:lnTo>
                      <a:pt x="23" y="35"/>
                    </a:lnTo>
                    <a:lnTo>
                      <a:pt x="16" y="29"/>
                    </a:lnTo>
                    <a:lnTo>
                      <a:pt x="24" y="33"/>
                    </a:lnTo>
                    <a:close/>
                    <a:moveTo>
                      <a:pt x="23" y="35"/>
                    </a:moveTo>
                    <a:lnTo>
                      <a:pt x="20" y="39"/>
                    </a:lnTo>
                    <a:lnTo>
                      <a:pt x="7" y="25"/>
                    </a:lnTo>
                    <a:lnTo>
                      <a:pt x="10" y="22"/>
                    </a:lnTo>
                    <a:lnTo>
                      <a:pt x="23" y="35"/>
                    </a:lnTo>
                    <a:close/>
                    <a:moveTo>
                      <a:pt x="20" y="39"/>
                    </a:moveTo>
                    <a:lnTo>
                      <a:pt x="16" y="42"/>
                    </a:lnTo>
                    <a:lnTo>
                      <a:pt x="3" y="29"/>
                    </a:lnTo>
                    <a:lnTo>
                      <a:pt x="7" y="25"/>
                    </a:lnTo>
                    <a:lnTo>
                      <a:pt x="20" y="39"/>
                    </a:lnTo>
                    <a:close/>
                    <a:moveTo>
                      <a:pt x="0" y="35"/>
                    </a:moveTo>
                    <a:lnTo>
                      <a:pt x="0" y="31"/>
                    </a:lnTo>
                    <a:lnTo>
                      <a:pt x="3" y="29"/>
                    </a:lnTo>
                    <a:lnTo>
                      <a:pt x="10" y="35"/>
                    </a:lnTo>
                    <a:lnTo>
                      <a:pt x="0" y="35"/>
                    </a:lnTo>
                    <a:close/>
                    <a:moveTo>
                      <a:pt x="20" y="35"/>
                    </a:moveTo>
                    <a:lnTo>
                      <a:pt x="20" y="42"/>
                    </a:lnTo>
                    <a:lnTo>
                      <a:pt x="0" y="42"/>
                    </a:lnTo>
                    <a:lnTo>
                      <a:pt x="0" y="35"/>
                    </a:lnTo>
                    <a:lnTo>
                      <a:pt x="20" y="35"/>
                    </a:lnTo>
                    <a:close/>
                    <a:moveTo>
                      <a:pt x="20" y="42"/>
                    </a:moveTo>
                    <a:lnTo>
                      <a:pt x="20" y="45"/>
                    </a:lnTo>
                    <a:lnTo>
                      <a:pt x="0" y="45"/>
                    </a:lnTo>
                    <a:lnTo>
                      <a:pt x="0" y="42"/>
                    </a:lnTo>
                    <a:lnTo>
                      <a:pt x="20" y="42"/>
                    </a:lnTo>
                    <a:close/>
                    <a:moveTo>
                      <a:pt x="20" y="45"/>
                    </a:moveTo>
                    <a:lnTo>
                      <a:pt x="20" y="48"/>
                    </a:lnTo>
                    <a:lnTo>
                      <a:pt x="0" y="48"/>
                    </a:lnTo>
                    <a:lnTo>
                      <a:pt x="0" y="45"/>
                    </a:lnTo>
                    <a:lnTo>
                      <a:pt x="20" y="45"/>
                    </a:lnTo>
                    <a:close/>
                    <a:moveTo>
                      <a:pt x="20" y="48"/>
                    </a:moveTo>
                    <a:lnTo>
                      <a:pt x="20" y="54"/>
                    </a:lnTo>
                    <a:lnTo>
                      <a:pt x="0" y="54"/>
                    </a:lnTo>
                    <a:lnTo>
                      <a:pt x="0" y="48"/>
                    </a:lnTo>
                    <a:lnTo>
                      <a:pt x="20" y="48"/>
                    </a:lnTo>
                    <a:close/>
                    <a:moveTo>
                      <a:pt x="20" y="54"/>
                    </a:moveTo>
                    <a:lnTo>
                      <a:pt x="20" y="57"/>
                    </a:lnTo>
                    <a:lnTo>
                      <a:pt x="0" y="57"/>
                    </a:lnTo>
                    <a:lnTo>
                      <a:pt x="0" y="54"/>
                    </a:lnTo>
                    <a:lnTo>
                      <a:pt x="20" y="54"/>
                    </a:lnTo>
                    <a:close/>
                    <a:moveTo>
                      <a:pt x="3" y="64"/>
                    </a:moveTo>
                    <a:lnTo>
                      <a:pt x="0" y="62"/>
                    </a:lnTo>
                    <a:lnTo>
                      <a:pt x="0" y="57"/>
                    </a:lnTo>
                    <a:lnTo>
                      <a:pt x="10" y="57"/>
                    </a:lnTo>
                    <a:lnTo>
                      <a:pt x="3" y="64"/>
                    </a:lnTo>
                    <a:close/>
                    <a:moveTo>
                      <a:pt x="16" y="51"/>
                    </a:moveTo>
                    <a:lnTo>
                      <a:pt x="20" y="54"/>
                    </a:lnTo>
                    <a:lnTo>
                      <a:pt x="7" y="67"/>
                    </a:lnTo>
                    <a:lnTo>
                      <a:pt x="3" y="64"/>
                    </a:lnTo>
                    <a:lnTo>
                      <a:pt x="16" y="51"/>
                    </a:lnTo>
                    <a:close/>
                    <a:moveTo>
                      <a:pt x="20" y="54"/>
                    </a:moveTo>
                    <a:lnTo>
                      <a:pt x="23" y="57"/>
                    </a:lnTo>
                    <a:lnTo>
                      <a:pt x="10" y="71"/>
                    </a:lnTo>
                    <a:lnTo>
                      <a:pt x="7" y="67"/>
                    </a:lnTo>
                    <a:lnTo>
                      <a:pt x="20" y="54"/>
                    </a:lnTo>
                    <a:close/>
                    <a:moveTo>
                      <a:pt x="23" y="57"/>
                    </a:moveTo>
                    <a:lnTo>
                      <a:pt x="26" y="61"/>
                    </a:lnTo>
                    <a:lnTo>
                      <a:pt x="13" y="74"/>
                    </a:lnTo>
                    <a:lnTo>
                      <a:pt x="10" y="71"/>
                    </a:lnTo>
                    <a:lnTo>
                      <a:pt x="23" y="57"/>
                    </a:lnTo>
                    <a:close/>
                    <a:moveTo>
                      <a:pt x="20" y="76"/>
                    </a:moveTo>
                    <a:lnTo>
                      <a:pt x="15" y="76"/>
                    </a:lnTo>
                    <a:lnTo>
                      <a:pt x="13" y="74"/>
                    </a:lnTo>
                    <a:lnTo>
                      <a:pt x="20" y="67"/>
                    </a:lnTo>
                    <a:lnTo>
                      <a:pt x="20" y="76"/>
                    </a:lnTo>
                    <a:close/>
                    <a:moveTo>
                      <a:pt x="20" y="57"/>
                    </a:moveTo>
                    <a:lnTo>
                      <a:pt x="25" y="57"/>
                    </a:lnTo>
                    <a:lnTo>
                      <a:pt x="25" y="76"/>
                    </a:lnTo>
                    <a:lnTo>
                      <a:pt x="20" y="76"/>
                    </a:lnTo>
                    <a:lnTo>
                      <a:pt x="20" y="57"/>
                    </a:lnTo>
                    <a:close/>
                    <a:moveTo>
                      <a:pt x="25" y="57"/>
                    </a:moveTo>
                    <a:lnTo>
                      <a:pt x="29" y="57"/>
                    </a:lnTo>
                    <a:lnTo>
                      <a:pt x="29" y="76"/>
                    </a:lnTo>
                    <a:lnTo>
                      <a:pt x="25" y="76"/>
                    </a:lnTo>
                    <a:lnTo>
                      <a:pt x="25" y="57"/>
                    </a:lnTo>
                    <a:close/>
                    <a:moveTo>
                      <a:pt x="29" y="57"/>
                    </a:moveTo>
                    <a:lnTo>
                      <a:pt x="31" y="57"/>
                    </a:lnTo>
                    <a:lnTo>
                      <a:pt x="33" y="59"/>
                    </a:lnTo>
                    <a:lnTo>
                      <a:pt x="29" y="67"/>
                    </a:lnTo>
                    <a:lnTo>
                      <a:pt x="29" y="57"/>
                    </a:lnTo>
                    <a:close/>
                    <a:moveTo>
                      <a:pt x="33" y="59"/>
                    </a:moveTo>
                    <a:lnTo>
                      <a:pt x="40" y="62"/>
                    </a:lnTo>
                    <a:lnTo>
                      <a:pt x="31" y="78"/>
                    </a:lnTo>
                    <a:lnTo>
                      <a:pt x="24" y="75"/>
                    </a:lnTo>
                    <a:lnTo>
                      <a:pt x="33" y="59"/>
                    </a:lnTo>
                    <a:close/>
                    <a:moveTo>
                      <a:pt x="42" y="77"/>
                    </a:moveTo>
                    <a:lnTo>
                      <a:pt x="37" y="82"/>
                    </a:lnTo>
                    <a:lnTo>
                      <a:pt x="31" y="78"/>
                    </a:lnTo>
                    <a:lnTo>
                      <a:pt x="35" y="71"/>
                    </a:lnTo>
                    <a:lnTo>
                      <a:pt x="42" y="77"/>
                    </a:lnTo>
                    <a:close/>
                    <a:moveTo>
                      <a:pt x="29" y="63"/>
                    </a:moveTo>
                    <a:lnTo>
                      <a:pt x="32" y="61"/>
                    </a:lnTo>
                    <a:lnTo>
                      <a:pt x="45" y="74"/>
                    </a:lnTo>
                    <a:lnTo>
                      <a:pt x="42" y="77"/>
                    </a:lnTo>
                    <a:lnTo>
                      <a:pt x="29" y="63"/>
                    </a:lnTo>
                    <a:close/>
                    <a:moveTo>
                      <a:pt x="32" y="61"/>
                    </a:moveTo>
                    <a:lnTo>
                      <a:pt x="34" y="57"/>
                    </a:lnTo>
                    <a:lnTo>
                      <a:pt x="39" y="57"/>
                    </a:lnTo>
                    <a:lnTo>
                      <a:pt x="39" y="67"/>
                    </a:lnTo>
                    <a:lnTo>
                      <a:pt x="32" y="61"/>
                    </a:lnTo>
                    <a:close/>
                    <a:moveTo>
                      <a:pt x="39" y="57"/>
                    </a:moveTo>
                    <a:lnTo>
                      <a:pt x="45" y="57"/>
                    </a:lnTo>
                    <a:lnTo>
                      <a:pt x="45" y="76"/>
                    </a:lnTo>
                    <a:lnTo>
                      <a:pt x="39" y="76"/>
                    </a:lnTo>
                    <a:lnTo>
                      <a:pt x="39" y="57"/>
                    </a:lnTo>
                    <a:close/>
                    <a:moveTo>
                      <a:pt x="50" y="75"/>
                    </a:moveTo>
                    <a:lnTo>
                      <a:pt x="47" y="76"/>
                    </a:lnTo>
                    <a:lnTo>
                      <a:pt x="45" y="76"/>
                    </a:lnTo>
                    <a:lnTo>
                      <a:pt x="45" y="67"/>
                    </a:lnTo>
                    <a:lnTo>
                      <a:pt x="50" y="75"/>
                    </a:lnTo>
                    <a:close/>
                    <a:moveTo>
                      <a:pt x="41" y="59"/>
                    </a:moveTo>
                    <a:lnTo>
                      <a:pt x="47" y="55"/>
                    </a:lnTo>
                    <a:lnTo>
                      <a:pt x="55" y="73"/>
                    </a:lnTo>
                    <a:lnTo>
                      <a:pt x="50" y="75"/>
                    </a:lnTo>
                    <a:lnTo>
                      <a:pt x="41" y="59"/>
                    </a:lnTo>
                    <a:close/>
                    <a:moveTo>
                      <a:pt x="47" y="55"/>
                    </a:moveTo>
                    <a:lnTo>
                      <a:pt x="48" y="54"/>
                    </a:lnTo>
                    <a:lnTo>
                      <a:pt x="51" y="54"/>
                    </a:lnTo>
                    <a:lnTo>
                      <a:pt x="51" y="64"/>
                    </a:lnTo>
                    <a:lnTo>
                      <a:pt x="47" y="55"/>
                    </a:lnTo>
                    <a:close/>
                    <a:moveTo>
                      <a:pt x="51" y="54"/>
                    </a:moveTo>
                    <a:lnTo>
                      <a:pt x="54" y="54"/>
                    </a:lnTo>
                    <a:lnTo>
                      <a:pt x="54" y="73"/>
                    </a:lnTo>
                    <a:lnTo>
                      <a:pt x="51" y="73"/>
                    </a:lnTo>
                    <a:lnTo>
                      <a:pt x="51"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78" name="Freeform 465">
                <a:extLst>
                  <a:ext uri="{FF2B5EF4-FFF2-40B4-BE49-F238E27FC236}">
                    <a16:creationId xmlns:a16="http://schemas.microsoft.com/office/drawing/2014/main" id="{7788CE57-C8BE-4792-A931-C2FE52B6791F}"/>
                  </a:ext>
                </a:extLst>
              </p:cNvPr>
              <p:cNvSpPr>
                <a:spLocks/>
              </p:cNvSpPr>
              <p:nvPr/>
            </p:nvSpPr>
            <p:spPr bwMode="auto">
              <a:xfrm>
                <a:off x="3235" y="2934"/>
                <a:ext cx="16" cy="14"/>
              </a:xfrm>
              <a:custGeom>
                <a:avLst/>
                <a:gdLst>
                  <a:gd name="T0" fmla="*/ 11 w 67"/>
                  <a:gd name="T1" fmla="*/ 13 h 57"/>
                  <a:gd name="T2" fmla="*/ 12 w 67"/>
                  <a:gd name="T3" fmla="*/ 12 h 57"/>
                  <a:gd name="T4" fmla="*/ 13 w 67"/>
                  <a:gd name="T5" fmla="*/ 11 h 57"/>
                  <a:gd name="T6" fmla="*/ 14 w 67"/>
                  <a:gd name="T7" fmla="*/ 10 h 57"/>
                  <a:gd name="T8" fmla="*/ 14 w 67"/>
                  <a:gd name="T9" fmla="*/ 9 h 57"/>
                  <a:gd name="T10" fmla="*/ 15 w 67"/>
                  <a:gd name="T11" fmla="*/ 8 h 57"/>
                  <a:gd name="T12" fmla="*/ 15 w 67"/>
                  <a:gd name="T13" fmla="*/ 6 h 57"/>
                  <a:gd name="T14" fmla="*/ 16 w 67"/>
                  <a:gd name="T15" fmla="*/ 6 h 57"/>
                  <a:gd name="T16" fmla="*/ 16 w 67"/>
                  <a:gd name="T17" fmla="*/ 5 h 57"/>
                  <a:gd name="T18" fmla="*/ 15 w 67"/>
                  <a:gd name="T19" fmla="*/ 3 h 57"/>
                  <a:gd name="T20" fmla="*/ 15 w 67"/>
                  <a:gd name="T21" fmla="*/ 2 h 57"/>
                  <a:gd name="T22" fmla="*/ 14 w 67"/>
                  <a:gd name="T23" fmla="*/ 2 h 57"/>
                  <a:gd name="T24" fmla="*/ 14 w 67"/>
                  <a:gd name="T25" fmla="*/ 1 h 57"/>
                  <a:gd name="T26" fmla="*/ 13 w 67"/>
                  <a:gd name="T27" fmla="*/ 0 h 57"/>
                  <a:gd name="T28" fmla="*/ 12 w 67"/>
                  <a:gd name="T29" fmla="*/ 0 h 57"/>
                  <a:gd name="T30" fmla="*/ 11 w 67"/>
                  <a:gd name="T31" fmla="*/ 0 h 57"/>
                  <a:gd name="T32" fmla="*/ 10 w 67"/>
                  <a:gd name="T33" fmla="*/ 0 h 57"/>
                  <a:gd name="T34" fmla="*/ 8 w 67"/>
                  <a:gd name="T35" fmla="*/ 0 h 57"/>
                  <a:gd name="T36" fmla="*/ 7 w 67"/>
                  <a:gd name="T37" fmla="*/ 0 h 57"/>
                  <a:gd name="T38" fmla="*/ 6 w 67"/>
                  <a:gd name="T39" fmla="*/ 1 h 57"/>
                  <a:gd name="T40" fmla="*/ 5 w 67"/>
                  <a:gd name="T41" fmla="*/ 1 h 57"/>
                  <a:gd name="T42" fmla="*/ 4 w 67"/>
                  <a:gd name="T43" fmla="*/ 2 h 57"/>
                  <a:gd name="T44" fmla="*/ 2 w 67"/>
                  <a:gd name="T45" fmla="*/ 3 h 57"/>
                  <a:gd name="T46" fmla="*/ 1 w 67"/>
                  <a:gd name="T47" fmla="*/ 4 h 57"/>
                  <a:gd name="T48" fmla="*/ 1 w 67"/>
                  <a:gd name="T49" fmla="*/ 5 h 57"/>
                  <a:gd name="T50" fmla="*/ 1 w 67"/>
                  <a:gd name="T51" fmla="*/ 6 h 57"/>
                  <a:gd name="T52" fmla="*/ 0 w 67"/>
                  <a:gd name="T53" fmla="*/ 7 h 57"/>
                  <a:gd name="T54" fmla="*/ 0 w 67"/>
                  <a:gd name="T55" fmla="*/ 8 h 57"/>
                  <a:gd name="T56" fmla="*/ 0 w 67"/>
                  <a:gd name="T57" fmla="*/ 10 h 57"/>
                  <a:gd name="T58" fmla="*/ 0 w 67"/>
                  <a:gd name="T59" fmla="*/ 10 h 57"/>
                  <a:gd name="T60" fmla="*/ 1 w 67"/>
                  <a:gd name="T61" fmla="*/ 11 h 57"/>
                  <a:gd name="T62" fmla="*/ 1 w 67"/>
                  <a:gd name="T63" fmla="*/ 12 h 57"/>
                  <a:gd name="T64" fmla="*/ 2 w 67"/>
                  <a:gd name="T65" fmla="*/ 13 h 57"/>
                  <a:gd name="T66" fmla="*/ 3 w 67"/>
                  <a:gd name="T67" fmla="*/ 13 h 57"/>
                  <a:gd name="T68" fmla="*/ 4 w 67"/>
                  <a:gd name="T69" fmla="*/ 13 h 57"/>
                  <a:gd name="T70" fmla="*/ 5 w 67"/>
                  <a:gd name="T71" fmla="*/ 14 h 57"/>
                  <a:gd name="T72" fmla="*/ 6 w 67"/>
                  <a:gd name="T73" fmla="*/ 14 h 57"/>
                  <a:gd name="T74" fmla="*/ 8 w 67"/>
                  <a:gd name="T75" fmla="*/ 14 h 57"/>
                  <a:gd name="T76" fmla="*/ 8 w 67"/>
                  <a:gd name="T77" fmla="*/ 13 h 57"/>
                  <a:gd name="T78" fmla="*/ 10 w 67"/>
                  <a:gd name="T79" fmla="*/ 13 h 57"/>
                  <a:gd name="T80" fmla="*/ 11 w 67"/>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5" y="51"/>
                    </a:moveTo>
                    <a:lnTo>
                      <a:pt x="52" y="49"/>
                    </a:lnTo>
                    <a:lnTo>
                      <a:pt x="54" y="45"/>
                    </a:lnTo>
                    <a:lnTo>
                      <a:pt x="57" y="39"/>
                    </a:lnTo>
                    <a:lnTo>
                      <a:pt x="60" y="35"/>
                    </a:lnTo>
                    <a:lnTo>
                      <a:pt x="64" y="32"/>
                    </a:lnTo>
                    <a:lnTo>
                      <a:pt x="64" y="25"/>
                    </a:lnTo>
                    <a:lnTo>
                      <a:pt x="67" y="23"/>
                    </a:lnTo>
                    <a:lnTo>
                      <a:pt x="67" y="20"/>
                    </a:lnTo>
                    <a:lnTo>
                      <a:pt x="64" y="13"/>
                    </a:lnTo>
                    <a:lnTo>
                      <a:pt x="64" y="10"/>
                    </a:lnTo>
                    <a:lnTo>
                      <a:pt x="60" y="7"/>
                    </a:lnTo>
                    <a:lnTo>
                      <a:pt x="57" y="3"/>
                    </a:lnTo>
                    <a:lnTo>
                      <a:pt x="54" y="0"/>
                    </a:lnTo>
                    <a:lnTo>
                      <a:pt x="52" y="0"/>
                    </a:lnTo>
                    <a:lnTo>
                      <a:pt x="45" y="0"/>
                    </a:lnTo>
                    <a:lnTo>
                      <a:pt x="42" y="0"/>
                    </a:lnTo>
                    <a:lnTo>
                      <a:pt x="35" y="0"/>
                    </a:lnTo>
                    <a:lnTo>
                      <a:pt x="28" y="0"/>
                    </a:lnTo>
                    <a:lnTo>
                      <a:pt x="26" y="3"/>
                    </a:lnTo>
                    <a:lnTo>
                      <a:pt x="20" y="3"/>
                    </a:lnTo>
                    <a:lnTo>
                      <a:pt x="16" y="7"/>
                    </a:lnTo>
                    <a:lnTo>
                      <a:pt x="10" y="13"/>
                    </a:lnTo>
                    <a:lnTo>
                      <a:pt x="6" y="17"/>
                    </a:lnTo>
                    <a:lnTo>
                      <a:pt x="3" y="20"/>
                    </a:lnTo>
                    <a:lnTo>
                      <a:pt x="3" y="23"/>
                    </a:lnTo>
                    <a:lnTo>
                      <a:pt x="0" y="29"/>
                    </a:lnTo>
                    <a:lnTo>
                      <a:pt x="0" y="32"/>
                    </a:lnTo>
                    <a:lnTo>
                      <a:pt x="0" y="39"/>
                    </a:lnTo>
                    <a:lnTo>
                      <a:pt x="0" y="42"/>
                    </a:lnTo>
                    <a:lnTo>
                      <a:pt x="3" y="45"/>
                    </a:lnTo>
                    <a:lnTo>
                      <a:pt x="6" y="49"/>
                    </a:lnTo>
                    <a:lnTo>
                      <a:pt x="10" y="51"/>
                    </a:lnTo>
                    <a:lnTo>
                      <a:pt x="13" y="54"/>
                    </a:lnTo>
                    <a:lnTo>
                      <a:pt x="16" y="54"/>
                    </a:lnTo>
                    <a:lnTo>
                      <a:pt x="20" y="57"/>
                    </a:lnTo>
                    <a:lnTo>
                      <a:pt x="26" y="57"/>
                    </a:lnTo>
                    <a:lnTo>
                      <a:pt x="32" y="57"/>
                    </a:lnTo>
                    <a:lnTo>
                      <a:pt x="35" y="54"/>
                    </a:lnTo>
                    <a:lnTo>
                      <a:pt x="42" y="54"/>
                    </a:lnTo>
                    <a:lnTo>
                      <a:pt x="45"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79" name="Freeform 466">
                <a:extLst>
                  <a:ext uri="{FF2B5EF4-FFF2-40B4-BE49-F238E27FC236}">
                    <a16:creationId xmlns:a16="http://schemas.microsoft.com/office/drawing/2014/main" id="{A10CD875-A76B-4FA1-B93B-3007AFAB83D8}"/>
                  </a:ext>
                </a:extLst>
              </p:cNvPr>
              <p:cNvSpPr>
                <a:spLocks noEditPoints="1"/>
              </p:cNvSpPr>
              <p:nvPr/>
            </p:nvSpPr>
            <p:spPr bwMode="auto">
              <a:xfrm>
                <a:off x="3232" y="2932"/>
                <a:ext cx="22" cy="19"/>
              </a:xfrm>
              <a:custGeom>
                <a:avLst/>
                <a:gdLst>
                  <a:gd name="T0" fmla="*/ 17 w 86"/>
                  <a:gd name="T1" fmla="*/ 16 h 77"/>
                  <a:gd name="T2" fmla="*/ 14 w 86"/>
                  <a:gd name="T3" fmla="*/ 12 h 77"/>
                  <a:gd name="T4" fmla="*/ 18 w 86"/>
                  <a:gd name="T5" fmla="*/ 15 h 77"/>
                  <a:gd name="T6" fmla="*/ 18 w 86"/>
                  <a:gd name="T7" fmla="*/ 15 h 77"/>
                  <a:gd name="T8" fmla="*/ 15 w 86"/>
                  <a:gd name="T9" fmla="*/ 11 h 77"/>
                  <a:gd name="T10" fmla="*/ 19 w 86"/>
                  <a:gd name="T11" fmla="*/ 13 h 77"/>
                  <a:gd name="T12" fmla="*/ 17 w 86"/>
                  <a:gd name="T13" fmla="*/ 9 h 77"/>
                  <a:gd name="T14" fmla="*/ 20 w 86"/>
                  <a:gd name="T15" fmla="*/ 12 h 77"/>
                  <a:gd name="T16" fmla="*/ 21 w 86"/>
                  <a:gd name="T17" fmla="*/ 10 h 77"/>
                  <a:gd name="T18" fmla="*/ 16 w 86"/>
                  <a:gd name="T19" fmla="*/ 9 h 77"/>
                  <a:gd name="T20" fmla="*/ 22 w 86"/>
                  <a:gd name="T21" fmla="*/ 8 h 77"/>
                  <a:gd name="T22" fmla="*/ 17 w 86"/>
                  <a:gd name="T23" fmla="*/ 7 h 77"/>
                  <a:gd name="T24" fmla="*/ 22 w 86"/>
                  <a:gd name="T25" fmla="*/ 7 h 77"/>
                  <a:gd name="T26" fmla="*/ 22 w 86"/>
                  <a:gd name="T27" fmla="*/ 6 h 77"/>
                  <a:gd name="T28" fmla="*/ 16 w 86"/>
                  <a:gd name="T29" fmla="*/ 7 h 77"/>
                  <a:gd name="T30" fmla="*/ 20 w 86"/>
                  <a:gd name="T31" fmla="*/ 3 h 77"/>
                  <a:gd name="T32" fmla="*/ 16 w 86"/>
                  <a:gd name="T33" fmla="*/ 6 h 77"/>
                  <a:gd name="T34" fmla="*/ 19 w 86"/>
                  <a:gd name="T35" fmla="*/ 2 h 77"/>
                  <a:gd name="T36" fmla="*/ 19 w 86"/>
                  <a:gd name="T37" fmla="*/ 2 h 77"/>
                  <a:gd name="T38" fmla="*/ 15 w 86"/>
                  <a:gd name="T39" fmla="*/ 5 h 77"/>
                  <a:gd name="T40" fmla="*/ 16 w 86"/>
                  <a:gd name="T41" fmla="*/ 5 h 77"/>
                  <a:gd name="T42" fmla="*/ 14 w 86"/>
                  <a:gd name="T43" fmla="*/ 5 h 77"/>
                  <a:gd name="T44" fmla="*/ 13 w 86"/>
                  <a:gd name="T45" fmla="*/ 0 h 77"/>
                  <a:gd name="T46" fmla="*/ 13 w 86"/>
                  <a:gd name="T47" fmla="*/ 0 h 77"/>
                  <a:gd name="T48" fmla="*/ 11 w 86"/>
                  <a:gd name="T49" fmla="*/ 5 h 77"/>
                  <a:gd name="T50" fmla="*/ 12 w 86"/>
                  <a:gd name="T51" fmla="*/ 4 h 77"/>
                  <a:gd name="T52" fmla="*/ 10 w 86"/>
                  <a:gd name="T53" fmla="*/ 6 h 77"/>
                  <a:gd name="T54" fmla="*/ 7 w 86"/>
                  <a:gd name="T55" fmla="*/ 1 h 77"/>
                  <a:gd name="T56" fmla="*/ 7 w 86"/>
                  <a:gd name="T57" fmla="*/ 3 h 77"/>
                  <a:gd name="T58" fmla="*/ 9 w 86"/>
                  <a:gd name="T59" fmla="*/ 5 h 77"/>
                  <a:gd name="T60" fmla="*/ 3 w 86"/>
                  <a:gd name="T61" fmla="*/ 4 h 77"/>
                  <a:gd name="T62" fmla="*/ 6 w 86"/>
                  <a:gd name="T63" fmla="*/ 8 h 77"/>
                  <a:gd name="T64" fmla="*/ 6 w 86"/>
                  <a:gd name="T65" fmla="*/ 8 h 77"/>
                  <a:gd name="T66" fmla="*/ 2 w 86"/>
                  <a:gd name="T67" fmla="*/ 5 h 77"/>
                  <a:gd name="T68" fmla="*/ 1 w 86"/>
                  <a:gd name="T69" fmla="*/ 7 h 77"/>
                  <a:gd name="T70" fmla="*/ 6 w 86"/>
                  <a:gd name="T71" fmla="*/ 8 h 77"/>
                  <a:gd name="T72" fmla="*/ 5 w 86"/>
                  <a:gd name="T73" fmla="*/ 11 h 77"/>
                  <a:gd name="T74" fmla="*/ 0 w 86"/>
                  <a:gd name="T75" fmla="*/ 8 h 77"/>
                  <a:gd name="T76" fmla="*/ 0 w 86"/>
                  <a:gd name="T77" fmla="*/ 10 h 77"/>
                  <a:gd name="T78" fmla="*/ 5 w 86"/>
                  <a:gd name="T79" fmla="*/ 10 h 77"/>
                  <a:gd name="T80" fmla="*/ 1 w 86"/>
                  <a:gd name="T81" fmla="*/ 15 h 77"/>
                  <a:gd name="T82" fmla="*/ 5 w 86"/>
                  <a:gd name="T83" fmla="*/ 12 h 77"/>
                  <a:gd name="T84" fmla="*/ 1 w 86"/>
                  <a:gd name="T85" fmla="*/ 15 h 77"/>
                  <a:gd name="T86" fmla="*/ 1 w 86"/>
                  <a:gd name="T87" fmla="*/ 15 h 77"/>
                  <a:gd name="T88" fmla="*/ 6 w 86"/>
                  <a:gd name="T89" fmla="*/ 13 h 77"/>
                  <a:gd name="T90" fmla="*/ 3 w 86"/>
                  <a:gd name="T91" fmla="*/ 17 h 77"/>
                  <a:gd name="T92" fmla="*/ 7 w 86"/>
                  <a:gd name="T93" fmla="*/ 14 h 77"/>
                  <a:gd name="T94" fmla="*/ 4 w 86"/>
                  <a:gd name="T95" fmla="*/ 18 h 77"/>
                  <a:gd name="T96" fmla="*/ 6 w 86"/>
                  <a:gd name="T97" fmla="*/ 18 h 77"/>
                  <a:gd name="T98" fmla="*/ 6 w 86"/>
                  <a:gd name="T99" fmla="*/ 14 h 77"/>
                  <a:gd name="T100" fmla="*/ 7 w 86"/>
                  <a:gd name="T101" fmla="*/ 19 h 77"/>
                  <a:gd name="T102" fmla="*/ 9 w 86"/>
                  <a:gd name="T103" fmla="*/ 15 h 77"/>
                  <a:gd name="T104" fmla="*/ 10 w 86"/>
                  <a:gd name="T105" fmla="*/ 19 h 77"/>
                  <a:gd name="T106" fmla="*/ 10 w 86"/>
                  <a:gd name="T107" fmla="*/ 17 h 77"/>
                  <a:gd name="T108" fmla="*/ 9 w 86"/>
                  <a:gd name="T109" fmla="*/ 15 h 77"/>
                  <a:gd name="T110" fmla="*/ 11 w 86"/>
                  <a:gd name="T111" fmla="*/ 14 h 77"/>
                  <a:gd name="T112" fmla="*/ 14 w 86"/>
                  <a:gd name="T113" fmla="*/ 18 h 77"/>
                  <a:gd name="T114" fmla="*/ 16 w 86"/>
                  <a:gd name="T115" fmla="*/ 17 h 7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7"/>
                  <a:gd name="T176" fmla="*/ 86 w 86"/>
                  <a:gd name="T177" fmla="*/ 77 h 7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7">
                    <a:moveTo>
                      <a:pt x="49" y="53"/>
                    </a:moveTo>
                    <a:lnTo>
                      <a:pt x="56" y="50"/>
                    </a:lnTo>
                    <a:lnTo>
                      <a:pt x="64" y="66"/>
                    </a:lnTo>
                    <a:lnTo>
                      <a:pt x="58" y="70"/>
                    </a:lnTo>
                    <a:lnTo>
                      <a:pt x="49" y="53"/>
                    </a:lnTo>
                    <a:close/>
                    <a:moveTo>
                      <a:pt x="67" y="65"/>
                    </a:moveTo>
                    <a:lnTo>
                      <a:pt x="66" y="66"/>
                    </a:lnTo>
                    <a:lnTo>
                      <a:pt x="64" y="66"/>
                    </a:lnTo>
                    <a:lnTo>
                      <a:pt x="61" y="59"/>
                    </a:lnTo>
                    <a:lnTo>
                      <a:pt x="67" y="65"/>
                    </a:lnTo>
                    <a:close/>
                    <a:moveTo>
                      <a:pt x="54" y="51"/>
                    </a:moveTo>
                    <a:lnTo>
                      <a:pt x="56" y="49"/>
                    </a:lnTo>
                    <a:lnTo>
                      <a:pt x="70" y="62"/>
                    </a:lnTo>
                    <a:lnTo>
                      <a:pt x="67" y="65"/>
                    </a:lnTo>
                    <a:lnTo>
                      <a:pt x="54" y="51"/>
                    </a:lnTo>
                    <a:close/>
                    <a:moveTo>
                      <a:pt x="72" y="60"/>
                    </a:moveTo>
                    <a:lnTo>
                      <a:pt x="72" y="61"/>
                    </a:lnTo>
                    <a:lnTo>
                      <a:pt x="70" y="62"/>
                    </a:lnTo>
                    <a:lnTo>
                      <a:pt x="63" y="55"/>
                    </a:lnTo>
                    <a:lnTo>
                      <a:pt x="72" y="60"/>
                    </a:lnTo>
                    <a:close/>
                    <a:moveTo>
                      <a:pt x="55" y="51"/>
                    </a:moveTo>
                    <a:lnTo>
                      <a:pt x="58" y="44"/>
                    </a:lnTo>
                    <a:lnTo>
                      <a:pt x="75" y="53"/>
                    </a:lnTo>
                    <a:lnTo>
                      <a:pt x="72" y="60"/>
                    </a:lnTo>
                    <a:lnTo>
                      <a:pt x="55" y="51"/>
                    </a:lnTo>
                    <a:close/>
                    <a:moveTo>
                      <a:pt x="58" y="44"/>
                    </a:moveTo>
                    <a:lnTo>
                      <a:pt x="58" y="43"/>
                    </a:lnTo>
                    <a:lnTo>
                      <a:pt x="59" y="42"/>
                    </a:lnTo>
                    <a:lnTo>
                      <a:pt x="66" y="49"/>
                    </a:lnTo>
                    <a:lnTo>
                      <a:pt x="58" y="44"/>
                    </a:lnTo>
                    <a:close/>
                    <a:moveTo>
                      <a:pt x="59" y="42"/>
                    </a:moveTo>
                    <a:lnTo>
                      <a:pt x="63" y="39"/>
                    </a:lnTo>
                    <a:lnTo>
                      <a:pt x="76" y="52"/>
                    </a:lnTo>
                    <a:lnTo>
                      <a:pt x="73" y="55"/>
                    </a:lnTo>
                    <a:lnTo>
                      <a:pt x="59" y="42"/>
                    </a:lnTo>
                    <a:close/>
                    <a:moveTo>
                      <a:pt x="76" y="52"/>
                    </a:moveTo>
                    <a:lnTo>
                      <a:pt x="67" y="62"/>
                    </a:lnTo>
                    <a:lnTo>
                      <a:pt x="76" y="52"/>
                    </a:lnTo>
                    <a:lnTo>
                      <a:pt x="69" y="45"/>
                    </a:lnTo>
                    <a:lnTo>
                      <a:pt x="76" y="52"/>
                    </a:lnTo>
                    <a:close/>
                    <a:moveTo>
                      <a:pt x="63" y="39"/>
                    </a:moveTo>
                    <a:lnTo>
                      <a:pt x="66" y="35"/>
                    </a:lnTo>
                    <a:lnTo>
                      <a:pt x="79" y="49"/>
                    </a:lnTo>
                    <a:lnTo>
                      <a:pt x="76" y="52"/>
                    </a:lnTo>
                    <a:lnTo>
                      <a:pt x="63" y="39"/>
                    </a:lnTo>
                    <a:close/>
                    <a:moveTo>
                      <a:pt x="83" y="42"/>
                    </a:moveTo>
                    <a:lnTo>
                      <a:pt x="83" y="47"/>
                    </a:lnTo>
                    <a:lnTo>
                      <a:pt x="79" y="49"/>
                    </a:lnTo>
                    <a:lnTo>
                      <a:pt x="73" y="42"/>
                    </a:lnTo>
                    <a:lnTo>
                      <a:pt x="83" y="42"/>
                    </a:lnTo>
                    <a:close/>
                    <a:moveTo>
                      <a:pt x="63" y="42"/>
                    </a:moveTo>
                    <a:lnTo>
                      <a:pt x="63" y="35"/>
                    </a:lnTo>
                    <a:lnTo>
                      <a:pt x="83" y="35"/>
                    </a:lnTo>
                    <a:lnTo>
                      <a:pt x="83" y="42"/>
                    </a:lnTo>
                    <a:lnTo>
                      <a:pt x="63" y="42"/>
                    </a:lnTo>
                    <a:close/>
                    <a:moveTo>
                      <a:pt x="63" y="35"/>
                    </a:moveTo>
                    <a:lnTo>
                      <a:pt x="63" y="32"/>
                    </a:lnTo>
                    <a:lnTo>
                      <a:pt x="66" y="29"/>
                    </a:lnTo>
                    <a:lnTo>
                      <a:pt x="73" y="35"/>
                    </a:lnTo>
                    <a:lnTo>
                      <a:pt x="63" y="35"/>
                    </a:lnTo>
                    <a:close/>
                    <a:moveTo>
                      <a:pt x="66" y="29"/>
                    </a:moveTo>
                    <a:lnTo>
                      <a:pt x="69" y="26"/>
                    </a:lnTo>
                    <a:lnTo>
                      <a:pt x="83" y="40"/>
                    </a:lnTo>
                    <a:lnTo>
                      <a:pt x="79" y="43"/>
                    </a:lnTo>
                    <a:lnTo>
                      <a:pt x="66" y="29"/>
                    </a:lnTo>
                    <a:close/>
                    <a:moveTo>
                      <a:pt x="86" y="33"/>
                    </a:moveTo>
                    <a:lnTo>
                      <a:pt x="86" y="37"/>
                    </a:lnTo>
                    <a:lnTo>
                      <a:pt x="83" y="40"/>
                    </a:lnTo>
                    <a:lnTo>
                      <a:pt x="76" y="33"/>
                    </a:lnTo>
                    <a:lnTo>
                      <a:pt x="86" y="33"/>
                    </a:lnTo>
                    <a:close/>
                    <a:moveTo>
                      <a:pt x="66" y="33"/>
                    </a:moveTo>
                    <a:lnTo>
                      <a:pt x="66" y="30"/>
                    </a:lnTo>
                    <a:lnTo>
                      <a:pt x="86" y="30"/>
                    </a:lnTo>
                    <a:lnTo>
                      <a:pt x="86" y="33"/>
                    </a:lnTo>
                    <a:lnTo>
                      <a:pt x="66" y="33"/>
                    </a:lnTo>
                    <a:close/>
                    <a:moveTo>
                      <a:pt x="85" y="26"/>
                    </a:moveTo>
                    <a:lnTo>
                      <a:pt x="86" y="28"/>
                    </a:lnTo>
                    <a:lnTo>
                      <a:pt x="86" y="30"/>
                    </a:lnTo>
                    <a:lnTo>
                      <a:pt x="76" y="30"/>
                    </a:lnTo>
                    <a:lnTo>
                      <a:pt x="85" y="26"/>
                    </a:lnTo>
                    <a:close/>
                    <a:moveTo>
                      <a:pt x="67" y="33"/>
                    </a:moveTo>
                    <a:lnTo>
                      <a:pt x="64" y="28"/>
                    </a:lnTo>
                    <a:lnTo>
                      <a:pt x="81" y="19"/>
                    </a:lnTo>
                    <a:lnTo>
                      <a:pt x="85" y="26"/>
                    </a:lnTo>
                    <a:lnTo>
                      <a:pt x="67" y="33"/>
                    </a:lnTo>
                    <a:close/>
                    <a:moveTo>
                      <a:pt x="64" y="28"/>
                    </a:moveTo>
                    <a:lnTo>
                      <a:pt x="63" y="26"/>
                    </a:lnTo>
                    <a:lnTo>
                      <a:pt x="63" y="23"/>
                    </a:lnTo>
                    <a:lnTo>
                      <a:pt x="73" y="23"/>
                    </a:lnTo>
                    <a:lnTo>
                      <a:pt x="64" y="28"/>
                    </a:lnTo>
                    <a:close/>
                    <a:moveTo>
                      <a:pt x="63" y="23"/>
                    </a:moveTo>
                    <a:lnTo>
                      <a:pt x="63" y="20"/>
                    </a:lnTo>
                    <a:lnTo>
                      <a:pt x="83" y="20"/>
                    </a:lnTo>
                    <a:lnTo>
                      <a:pt x="83" y="23"/>
                    </a:lnTo>
                    <a:lnTo>
                      <a:pt x="63" y="23"/>
                    </a:lnTo>
                    <a:close/>
                    <a:moveTo>
                      <a:pt x="79" y="13"/>
                    </a:moveTo>
                    <a:lnTo>
                      <a:pt x="83" y="16"/>
                    </a:lnTo>
                    <a:lnTo>
                      <a:pt x="83" y="20"/>
                    </a:lnTo>
                    <a:lnTo>
                      <a:pt x="73" y="20"/>
                    </a:lnTo>
                    <a:lnTo>
                      <a:pt x="79" y="13"/>
                    </a:lnTo>
                    <a:close/>
                    <a:moveTo>
                      <a:pt x="66" y="27"/>
                    </a:moveTo>
                    <a:lnTo>
                      <a:pt x="63" y="23"/>
                    </a:lnTo>
                    <a:lnTo>
                      <a:pt x="76" y="10"/>
                    </a:lnTo>
                    <a:lnTo>
                      <a:pt x="79" y="13"/>
                    </a:lnTo>
                    <a:lnTo>
                      <a:pt x="66" y="27"/>
                    </a:lnTo>
                    <a:close/>
                    <a:moveTo>
                      <a:pt x="76" y="10"/>
                    </a:moveTo>
                    <a:lnTo>
                      <a:pt x="67" y="0"/>
                    </a:lnTo>
                    <a:lnTo>
                      <a:pt x="76" y="10"/>
                    </a:lnTo>
                    <a:lnTo>
                      <a:pt x="69" y="17"/>
                    </a:lnTo>
                    <a:lnTo>
                      <a:pt x="76" y="10"/>
                    </a:lnTo>
                    <a:close/>
                    <a:moveTo>
                      <a:pt x="63" y="23"/>
                    </a:moveTo>
                    <a:lnTo>
                      <a:pt x="59" y="20"/>
                    </a:lnTo>
                    <a:lnTo>
                      <a:pt x="73" y="7"/>
                    </a:lnTo>
                    <a:lnTo>
                      <a:pt x="76" y="10"/>
                    </a:lnTo>
                    <a:lnTo>
                      <a:pt x="63" y="23"/>
                    </a:lnTo>
                    <a:close/>
                    <a:moveTo>
                      <a:pt x="59" y="20"/>
                    </a:moveTo>
                    <a:lnTo>
                      <a:pt x="56" y="17"/>
                    </a:lnTo>
                    <a:lnTo>
                      <a:pt x="70" y="4"/>
                    </a:lnTo>
                    <a:lnTo>
                      <a:pt x="73" y="7"/>
                    </a:lnTo>
                    <a:lnTo>
                      <a:pt x="59" y="20"/>
                    </a:lnTo>
                    <a:close/>
                    <a:moveTo>
                      <a:pt x="63" y="1"/>
                    </a:moveTo>
                    <a:lnTo>
                      <a:pt x="67" y="1"/>
                    </a:lnTo>
                    <a:lnTo>
                      <a:pt x="70" y="4"/>
                    </a:lnTo>
                    <a:lnTo>
                      <a:pt x="63" y="10"/>
                    </a:lnTo>
                    <a:lnTo>
                      <a:pt x="63" y="1"/>
                    </a:lnTo>
                    <a:close/>
                    <a:moveTo>
                      <a:pt x="63" y="20"/>
                    </a:moveTo>
                    <a:lnTo>
                      <a:pt x="61" y="20"/>
                    </a:lnTo>
                    <a:lnTo>
                      <a:pt x="61" y="1"/>
                    </a:lnTo>
                    <a:lnTo>
                      <a:pt x="63" y="1"/>
                    </a:lnTo>
                    <a:lnTo>
                      <a:pt x="63" y="20"/>
                    </a:lnTo>
                    <a:close/>
                    <a:moveTo>
                      <a:pt x="61" y="20"/>
                    </a:moveTo>
                    <a:lnTo>
                      <a:pt x="54" y="20"/>
                    </a:lnTo>
                    <a:lnTo>
                      <a:pt x="54" y="1"/>
                    </a:lnTo>
                    <a:lnTo>
                      <a:pt x="61" y="1"/>
                    </a:lnTo>
                    <a:lnTo>
                      <a:pt x="61" y="20"/>
                    </a:lnTo>
                    <a:close/>
                    <a:moveTo>
                      <a:pt x="54" y="20"/>
                    </a:moveTo>
                    <a:lnTo>
                      <a:pt x="51" y="20"/>
                    </a:lnTo>
                    <a:lnTo>
                      <a:pt x="51" y="1"/>
                    </a:lnTo>
                    <a:lnTo>
                      <a:pt x="54" y="1"/>
                    </a:lnTo>
                    <a:lnTo>
                      <a:pt x="54" y="20"/>
                    </a:lnTo>
                    <a:close/>
                    <a:moveTo>
                      <a:pt x="51" y="20"/>
                    </a:moveTo>
                    <a:lnTo>
                      <a:pt x="44" y="20"/>
                    </a:lnTo>
                    <a:lnTo>
                      <a:pt x="44" y="1"/>
                    </a:lnTo>
                    <a:lnTo>
                      <a:pt x="51" y="1"/>
                    </a:lnTo>
                    <a:lnTo>
                      <a:pt x="51" y="20"/>
                    </a:lnTo>
                    <a:close/>
                    <a:moveTo>
                      <a:pt x="44" y="20"/>
                    </a:moveTo>
                    <a:lnTo>
                      <a:pt x="37" y="20"/>
                    </a:lnTo>
                    <a:lnTo>
                      <a:pt x="37" y="1"/>
                    </a:lnTo>
                    <a:lnTo>
                      <a:pt x="44" y="1"/>
                    </a:lnTo>
                    <a:lnTo>
                      <a:pt x="44" y="20"/>
                    </a:lnTo>
                    <a:close/>
                    <a:moveTo>
                      <a:pt x="31" y="4"/>
                    </a:moveTo>
                    <a:lnTo>
                      <a:pt x="34" y="1"/>
                    </a:lnTo>
                    <a:lnTo>
                      <a:pt x="37" y="1"/>
                    </a:lnTo>
                    <a:lnTo>
                      <a:pt x="37" y="10"/>
                    </a:lnTo>
                    <a:lnTo>
                      <a:pt x="31" y="4"/>
                    </a:lnTo>
                    <a:close/>
                    <a:moveTo>
                      <a:pt x="45" y="17"/>
                    </a:moveTo>
                    <a:lnTo>
                      <a:pt x="42" y="20"/>
                    </a:lnTo>
                    <a:lnTo>
                      <a:pt x="27" y="7"/>
                    </a:lnTo>
                    <a:lnTo>
                      <a:pt x="31" y="4"/>
                    </a:lnTo>
                    <a:lnTo>
                      <a:pt x="45" y="17"/>
                    </a:lnTo>
                    <a:close/>
                    <a:moveTo>
                      <a:pt x="42" y="20"/>
                    </a:moveTo>
                    <a:lnTo>
                      <a:pt x="38" y="23"/>
                    </a:lnTo>
                    <a:lnTo>
                      <a:pt x="35" y="23"/>
                    </a:lnTo>
                    <a:lnTo>
                      <a:pt x="35" y="13"/>
                    </a:lnTo>
                    <a:lnTo>
                      <a:pt x="42" y="20"/>
                    </a:lnTo>
                    <a:close/>
                    <a:moveTo>
                      <a:pt x="35" y="23"/>
                    </a:moveTo>
                    <a:lnTo>
                      <a:pt x="29" y="23"/>
                    </a:lnTo>
                    <a:lnTo>
                      <a:pt x="29" y="5"/>
                    </a:lnTo>
                    <a:lnTo>
                      <a:pt x="35" y="5"/>
                    </a:lnTo>
                    <a:lnTo>
                      <a:pt x="35" y="23"/>
                    </a:lnTo>
                    <a:close/>
                    <a:moveTo>
                      <a:pt x="22" y="7"/>
                    </a:moveTo>
                    <a:lnTo>
                      <a:pt x="24" y="5"/>
                    </a:lnTo>
                    <a:lnTo>
                      <a:pt x="29" y="5"/>
                    </a:lnTo>
                    <a:lnTo>
                      <a:pt x="29" y="13"/>
                    </a:lnTo>
                    <a:lnTo>
                      <a:pt x="22" y="7"/>
                    </a:lnTo>
                    <a:close/>
                    <a:moveTo>
                      <a:pt x="35" y="20"/>
                    </a:moveTo>
                    <a:lnTo>
                      <a:pt x="32" y="23"/>
                    </a:lnTo>
                    <a:lnTo>
                      <a:pt x="19" y="10"/>
                    </a:lnTo>
                    <a:lnTo>
                      <a:pt x="22" y="7"/>
                    </a:lnTo>
                    <a:lnTo>
                      <a:pt x="35" y="20"/>
                    </a:lnTo>
                    <a:close/>
                    <a:moveTo>
                      <a:pt x="32" y="23"/>
                    </a:moveTo>
                    <a:lnTo>
                      <a:pt x="25" y="30"/>
                    </a:lnTo>
                    <a:lnTo>
                      <a:pt x="12" y="17"/>
                    </a:lnTo>
                    <a:lnTo>
                      <a:pt x="19" y="10"/>
                    </a:lnTo>
                    <a:lnTo>
                      <a:pt x="32" y="23"/>
                    </a:lnTo>
                    <a:close/>
                    <a:moveTo>
                      <a:pt x="12" y="17"/>
                    </a:moveTo>
                    <a:lnTo>
                      <a:pt x="22" y="7"/>
                    </a:lnTo>
                    <a:lnTo>
                      <a:pt x="12" y="17"/>
                    </a:lnTo>
                    <a:lnTo>
                      <a:pt x="19" y="23"/>
                    </a:lnTo>
                    <a:lnTo>
                      <a:pt x="12" y="17"/>
                    </a:lnTo>
                    <a:close/>
                    <a:moveTo>
                      <a:pt x="25" y="30"/>
                    </a:moveTo>
                    <a:lnTo>
                      <a:pt x="22" y="33"/>
                    </a:lnTo>
                    <a:lnTo>
                      <a:pt x="9" y="20"/>
                    </a:lnTo>
                    <a:lnTo>
                      <a:pt x="12" y="17"/>
                    </a:lnTo>
                    <a:lnTo>
                      <a:pt x="25" y="30"/>
                    </a:lnTo>
                    <a:close/>
                    <a:moveTo>
                      <a:pt x="22" y="33"/>
                    </a:moveTo>
                    <a:lnTo>
                      <a:pt x="22" y="33"/>
                    </a:lnTo>
                    <a:lnTo>
                      <a:pt x="15" y="27"/>
                    </a:lnTo>
                    <a:lnTo>
                      <a:pt x="22" y="33"/>
                    </a:lnTo>
                    <a:close/>
                    <a:moveTo>
                      <a:pt x="22" y="33"/>
                    </a:moveTo>
                    <a:lnTo>
                      <a:pt x="19" y="37"/>
                    </a:lnTo>
                    <a:lnTo>
                      <a:pt x="5" y="23"/>
                    </a:lnTo>
                    <a:lnTo>
                      <a:pt x="9" y="20"/>
                    </a:lnTo>
                    <a:lnTo>
                      <a:pt x="22" y="33"/>
                    </a:lnTo>
                    <a:close/>
                    <a:moveTo>
                      <a:pt x="3" y="30"/>
                    </a:moveTo>
                    <a:lnTo>
                      <a:pt x="3" y="26"/>
                    </a:lnTo>
                    <a:lnTo>
                      <a:pt x="5" y="23"/>
                    </a:lnTo>
                    <a:lnTo>
                      <a:pt x="12" y="30"/>
                    </a:lnTo>
                    <a:lnTo>
                      <a:pt x="3" y="30"/>
                    </a:lnTo>
                    <a:close/>
                    <a:moveTo>
                      <a:pt x="22" y="30"/>
                    </a:moveTo>
                    <a:lnTo>
                      <a:pt x="22" y="33"/>
                    </a:lnTo>
                    <a:lnTo>
                      <a:pt x="3" y="33"/>
                    </a:lnTo>
                    <a:lnTo>
                      <a:pt x="3" y="30"/>
                    </a:lnTo>
                    <a:lnTo>
                      <a:pt x="22" y="30"/>
                    </a:lnTo>
                    <a:close/>
                    <a:moveTo>
                      <a:pt x="22" y="33"/>
                    </a:moveTo>
                    <a:lnTo>
                      <a:pt x="22" y="35"/>
                    </a:lnTo>
                    <a:lnTo>
                      <a:pt x="21" y="37"/>
                    </a:lnTo>
                    <a:lnTo>
                      <a:pt x="12" y="33"/>
                    </a:lnTo>
                    <a:lnTo>
                      <a:pt x="22" y="33"/>
                    </a:lnTo>
                    <a:close/>
                    <a:moveTo>
                      <a:pt x="21" y="37"/>
                    </a:moveTo>
                    <a:lnTo>
                      <a:pt x="18" y="43"/>
                    </a:lnTo>
                    <a:lnTo>
                      <a:pt x="1" y="34"/>
                    </a:lnTo>
                    <a:lnTo>
                      <a:pt x="4" y="29"/>
                    </a:lnTo>
                    <a:lnTo>
                      <a:pt x="21" y="37"/>
                    </a:lnTo>
                    <a:close/>
                    <a:moveTo>
                      <a:pt x="0" y="39"/>
                    </a:moveTo>
                    <a:lnTo>
                      <a:pt x="0" y="37"/>
                    </a:lnTo>
                    <a:lnTo>
                      <a:pt x="1" y="34"/>
                    </a:lnTo>
                    <a:lnTo>
                      <a:pt x="9" y="39"/>
                    </a:lnTo>
                    <a:lnTo>
                      <a:pt x="0" y="39"/>
                    </a:lnTo>
                    <a:close/>
                    <a:moveTo>
                      <a:pt x="19" y="39"/>
                    </a:moveTo>
                    <a:lnTo>
                      <a:pt x="19" y="42"/>
                    </a:lnTo>
                    <a:lnTo>
                      <a:pt x="0" y="42"/>
                    </a:lnTo>
                    <a:lnTo>
                      <a:pt x="0" y="39"/>
                    </a:lnTo>
                    <a:lnTo>
                      <a:pt x="19" y="39"/>
                    </a:lnTo>
                    <a:close/>
                    <a:moveTo>
                      <a:pt x="19" y="42"/>
                    </a:moveTo>
                    <a:lnTo>
                      <a:pt x="19" y="49"/>
                    </a:lnTo>
                    <a:lnTo>
                      <a:pt x="0" y="49"/>
                    </a:lnTo>
                    <a:lnTo>
                      <a:pt x="0" y="42"/>
                    </a:lnTo>
                    <a:lnTo>
                      <a:pt x="19" y="42"/>
                    </a:lnTo>
                    <a:close/>
                    <a:moveTo>
                      <a:pt x="19" y="49"/>
                    </a:moveTo>
                    <a:lnTo>
                      <a:pt x="19" y="52"/>
                    </a:lnTo>
                    <a:lnTo>
                      <a:pt x="0" y="52"/>
                    </a:lnTo>
                    <a:lnTo>
                      <a:pt x="0" y="49"/>
                    </a:lnTo>
                    <a:lnTo>
                      <a:pt x="19" y="49"/>
                    </a:lnTo>
                    <a:close/>
                    <a:moveTo>
                      <a:pt x="2" y="59"/>
                    </a:moveTo>
                    <a:lnTo>
                      <a:pt x="0" y="55"/>
                    </a:lnTo>
                    <a:lnTo>
                      <a:pt x="0" y="52"/>
                    </a:lnTo>
                    <a:lnTo>
                      <a:pt x="9" y="52"/>
                    </a:lnTo>
                    <a:lnTo>
                      <a:pt x="2" y="59"/>
                    </a:lnTo>
                    <a:close/>
                    <a:moveTo>
                      <a:pt x="16" y="45"/>
                    </a:moveTo>
                    <a:lnTo>
                      <a:pt x="19" y="49"/>
                    </a:lnTo>
                    <a:lnTo>
                      <a:pt x="5" y="62"/>
                    </a:lnTo>
                    <a:lnTo>
                      <a:pt x="2" y="59"/>
                    </a:lnTo>
                    <a:lnTo>
                      <a:pt x="16" y="45"/>
                    </a:lnTo>
                    <a:close/>
                    <a:moveTo>
                      <a:pt x="5" y="62"/>
                    </a:moveTo>
                    <a:lnTo>
                      <a:pt x="5" y="62"/>
                    </a:lnTo>
                    <a:lnTo>
                      <a:pt x="12" y="55"/>
                    </a:lnTo>
                    <a:lnTo>
                      <a:pt x="5" y="62"/>
                    </a:lnTo>
                    <a:close/>
                    <a:moveTo>
                      <a:pt x="19" y="49"/>
                    </a:moveTo>
                    <a:lnTo>
                      <a:pt x="22" y="51"/>
                    </a:lnTo>
                    <a:lnTo>
                      <a:pt x="9" y="65"/>
                    </a:lnTo>
                    <a:lnTo>
                      <a:pt x="5" y="62"/>
                    </a:lnTo>
                    <a:lnTo>
                      <a:pt x="19" y="49"/>
                    </a:lnTo>
                    <a:close/>
                    <a:moveTo>
                      <a:pt x="22" y="51"/>
                    </a:moveTo>
                    <a:lnTo>
                      <a:pt x="22" y="51"/>
                    </a:lnTo>
                    <a:lnTo>
                      <a:pt x="15" y="59"/>
                    </a:lnTo>
                    <a:lnTo>
                      <a:pt x="22" y="51"/>
                    </a:lnTo>
                    <a:close/>
                    <a:moveTo>
                      <a:pt x="22" y="51"/>
                    </a:moveTo>
                    <a:lnTo>
                      <a:pt x="25" y="54"/>
                    </a:lnTo>
                    <a:lnTo>
                      <a:pt x="12" y="69"/>
                    </a:lnTo>
                    <a:lnTo>
                      <a:pt x="9" y="65"/>
                    </a:lnTo>
                    <a:lnTo>
                      <a:pt x="22" y="51"/>
                    </a:lnTo>
                    <a:close/>
                    <a:moveTo>
                      <a:pt x="12" y="69"/>
                    </a:moveTo>
                    <a:lnTo>
                      <a:pt x="12" y="69"/>
                    </a:lnTo>
                    <a:lnTo>
                      <a:pt x="19" y="61"/>
                    </a:lnTo>
                    <a:lnTo>
                      <a:pt x="12" y="69"/>
                    </a:lnTo>
                    <a:close/>
                    <a:moveTo>
                      <a:pt x="25" y="54"/>
                    </a:moveTo>
                    <a:lnTo>
                      <a:pt x="29" y="58"/>
                    </a:lnTo>
                    <a:lnTo>
                      <a:pt x="15" y="71"/>
                    </a:lnTo>
                    <a:lnTo>
                      <a:pt x="12" y="69"/>
                    </a:lnTo>
                    <a:lnTo>
                      <a:pt x="25" y="54"/>
                    </a:lnTo>
                    <a:close/>
                    <a:moveTo>
                      <a:pt x="22" y="74"/>
                    </a:moveTo>
                    <a:lnTo>
                      <a:pt x="18" y="74"/>
                    </a:lnTo>
                    <a:lnTo>
                      <a:pt x="15" y="71"/>
                    </a:lnTo>
                    <a:lnTo>
                      <a:pt x="22" y="64"/>
                    </a:lnTo>
                    <a:lnTo>
                      <a:pt x="22" y="74"/>
                    </a:lnTo>
                    <a:close/>
                    <a:moveTo>
                      <a:pt x="22" y="55"/>
                    </a:moveTo>
                    <a:lnTo>
                      <a:pt x="25" y="55"/>
                    </a:lnTo>
                    <a:lnTo>
                      <a:pt x="25" y="74"/>
                    </a:lnTo>
                    <a:lnTo>
                      <a:pt x="22" y="74"/>
                    </a:lnTo>
                    <a:lnTo>
                      <a:pt x="22" y="55"/>
                    </a:lnTo>
                    <a:close/>
                    <a:moveTo>
                      <a:pt x="25" y="55"/>
                    </a:moveTo>
                    <a:lnTo>
                      <a:pt x="29" y="55"/>
                    </a:lnTo>
                    <a:lnTo>
                      <a:pt x="32" y="58"/>
                    </a:lnTo>
                    <a:lnTo>
                      <a:pt x="25" y="64"/>
                    </a:lnTo>
                    <a:lnTo>
                      <a:pt x="25" y="55"/>
                    </a:lnTo>
                    <a:close/>
                    <a:moveTo>
                      <a:pt x="32" y="58"/>
                    </a:moveTo>
                    <a:lnTo>
                      <a:pt x="35" y="61"/>
                    </a:lnTo>
                    <a:lnTo>
                      <a:pt x="22" y="74"/>
                    </a:lnTo>
                    <a:lnTo>
                      <a:pt x="19" y="71"/>
                    </a:lnTo>
                    <a:lnTo>
                      <a:pt x="32" y="58"/>
                    </a:lnTo>
                    <a:close/>
                    <a:moveTo>
                      <a:pt x="29" y="77"/>
                    </a:moveTo>
                    <a:lnTo>
                      <a:pt x="24" y="77"/>
                    </a:lnTo>
                    <a:lnTo>
                      <a:pt x="22" y="74"/>
                    </a:lnTo>
                    <a:lnTo>
                      <a:pt x="29" y="67"/>
                    </a:lnTo>
                    <a:lnTo>
                      <a:pt x="29" y="77"/>
                    </a:lnTo>
                    <a:close/>
                    <a:moveTo>
                      <a:pt x="29" y="59"/>
                    </a:moveTo>
                    <a:lnTo>
                      <a:pt x="35" y="59"/>
                    </a:lnTo>
                    <a:lnTo>
                      <a:pt x="35" y="77"/>
                    </a:lnTo>
                    <a:lnTo>
                      <a:pt x="29" y="77"/>
                    </a:lnTo>
                    <a:lnTo>
                      <a:pt x="29" y="59"/>
                    </a:lnTo>
                    <a:close/>
                    <a:moveTo>
                      <a:pt x="35" y="59"/>
                    </a:moveTo>
                    <a:lnTo>
                      <a:pt x="41" y="59"/>
                    </a:lnTo>
                    <a:lnTo>
                      <a:pt x="41" y="77"/>
                    </a:lnTo>
                    <a:lnTo>
                      <a:pt x="35" y="77"/>
                    </a:lnTo>
                    <a:lnTo>
                      <a:pt x="35" y="59"/>
                    </a:lnTo>
                    <a:close/>
                    <a:moveTo>
                      <a:pt x="47" y="74"/>
                    </a:moveTo>
                    <a:lnTo>
                      <a:pt x="45" y="77"/>
                    </a:lnTo>
                    <a:lnTo>
                      <a:pt x="41" y="77"/>
                    </a:lnTo>
                    <a:lnTo>
                      <a:pt x="41" y="67"/>
                    </a:lnTo>
                    <a:lnTo>
                      <a:pt x="47" y="74"/>
                    </a:lnTo>
                    <a:close/>
                    <a:moveTo>
                      <a:pt x="34" y="61"/>
                    </a:moveTo>
                    <a:lnTo>
                      <a:pt x="37" y="58"/>
                    </a:lnTo>
                    <a:lnTo>
                      <a:pt x="51" y="71"/>
                    </a:lnTo>
                    <a:lnTo>
                      <a:pt x="47" y="74"/>
                    </a:lnTo>
                    <a:lnTo>
                      <a:pt x="34" y="61"/>
                    </a:lnTo>
                    <a:close/>
                    <a:moveTo>
                      <a:pt x="37" y="58"/>
                    </a:moveTo>
                    <a:lnTo>
                      <a:pt x="41" y="55"/>
                    </a:lnTo>
                    <a:lnTo>
                      <a:pt x="44" y="55"/>
                    </a:lnTo>
                    <a:lnTo>
                      <a:pt x="44" y="64"/>
                    </a:lnTo>
                    <a:lnTo>
                      <a:pt x="37" y="58"/>
                    </a:lnTo>
                    <a:close/>
                    <a:moveTo>
                      <a:pt x="44" y="55"/>
                    </a:moveTo>
                    <a:lnTo>
                      <a:pt x="51" y="55"/>
                    </a:lnTo>
                    <a:lnTo>
                      <a:pt x="51" y="74"/>
                    </a:lnTo>
                    <a:lnTo>
                      <a:pt x="44" y="74"/>
                    </a:lnTo>
                    <a:lnTo>
                      <a:pt x="44" y="55"/>
                    </a:lnTo>
                    <a:close/>
                    <a:moveTo>
                      <a:pt x="57" y="71"/>
                    </a:moveTo>
                    <a:lnTo>
                      <a:pt x="55" y="74"/>
                    </a:lnTo>
                    <a:lnTo>
                      <a:pt x="51" y="74"/>
                    </a:lnTo>
                    <a:lnTo>
                      <a:pt x="51" y="64"/>
                    </a:lnTo>
                    <a:lnTo>
                      <a:pt x="57" y="71"/>
                    </a:lnTo>
                    <a:close/>
                    <a:moveTo>
                      <a:pt x="44" y="58"/>
                    </a:moveTo>
                    <a:lnTo>
                      <a:pt x="47" y="54"/>
                    </a:lnTo>
                    <a:lnTo>
                      <a:pt x="61" y="69"/>
                    </a:lnTo>
                    <a:lnTo>
                      <a:pt x="57" y="71"/>
                    </a:lnTo>
                    <a:lnTo>
                      <a:pt x="44" y="58"/>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80" name="Freeform 467">
                <a:extLst>
                  <a:ext uri="{FF2B5EF4-FFF2-40B4-BE49-F238E27FC236}">
                    <a16:creationId xmlns:a16="http://schemas.microsoft.com/office/drawing/2014/main" id="{94188685-1E25-47E1-A297-28C640492643}"/>
                  </a:ext>
                </a:extLst>
              </p:cNvPr>
              <p:cNvSpPr>
                <a:spLocks/>
              </p:cNvSpPr>
              <p:nvPr/>
            </p:nvSpPr>
            <p:spPr bwMode="auto">
              <a:xfrm>
                <a:off x="3281" y="2913"/>
                <a:ext cx="17" cy="15"/>
              </a:xfrm>
              <a:custGeom>
                <a:avLst/>
                <a:gdLst>
                  <a:gd name="T0" fmla="*/ 12 w 66"/>
                  <a:gd name="T1" fmla="*/ 14 h 60"/>
                  <a:gd name="T2" fmla="*/ 13 w 66"/>
                  <a:gd name="T3" fmla="*/ 13 h 60"/>
                  <a:gd name="T4" fmla="*/ 14 w 66"/>
                  <a:gd name="T5" fmla="*/ 12 h 60"/>
                  <a:gd name="T6" fmla="*/ 15 w 66"/>
                  <a:gd name="T7" fmla="*/ 10 h 60"/>
                  <a:gd name="T8" fmla="*/ 15 w 66"/>
                  <a:gd name="T9" fmla="*/ 10 h 60"/>
                  <a:gd name="T10" fmla="*/ 16 w 66"/>
                  <a:gd name="T11" fmla="*/ 9 h 60"/>
                  <a:gd name="T12" fmla="*/ 17 w 66"/>
                  <a:gd name="T13" fmla="*/ 7 h 60"/>
                  <a:gd name="T14" fmla="*/ 17 w 66"/>
                  <a:gd name="T15" fmla="*/ 7 h 60"/>
                  <a:gd name="T16" fmla="*/ 17 w 66"/>
                  <a:gd name="T17" fmla="*/ 6 h 60"/>
                  <a:gd name="T18" fmla="*/ 17 w 66"/>
                  <a:gd name="T19" fmla="*/ 4 h 60"/>
                  <a:gd name="T20" fmla="*/ 16 w 66"/>
                  <a:gd name="T21" fmla="*/ 3 h 60"/>
                  <a:gd name="T22" fmla="*/ 15 w 66"/>
                  <a:gd name="T23" fmla="*/ 2 h 60"/>
                  <a:gd name="T24" fmla="*/ 15 w 66"/>
                  <a:gd name="T25" fmla="*/ 2 h 60"/>
                  <a:gd name="T26" fmla="*/ 14 w 66"/>
                  <a:gd name="T27" fmla="*/ 1 h 60"/>
                  <a:gd name="T28" fmla="*/ 13 w 66"/>
                  <a:gd name="T29" fmla="*/ 1 h 60"/>
                  <a:gd name="T30" fmla="*/ 11 w 66"/>
                  <a:gd name="T31" fmla="*/ 1 h 60"/>
                  <a:gd name="T32" fmla="*/ 11 w 66"/>
                  <a:gd name="T33" fmla="*/ 0 h 60"/>
                  <a:gd name="T34" fmla="*/ 9 w 66"/>
                  <a:gd name="T35" fmla="*/ 1 h 60"/>
                  <a:gd name="T36" fmla="*/ 8 w 66"/>
                  <a:gd name="T37" fmla="*/ 1 h 60"/>
                  <a:gd name="T38" fmla="*/ 6 w 66"/>
                  <a:gd name="T39" fmla="*/ 2 h 60"/>
                  <a:gd name="T40" fmla="*/ 5 w 66"/>
                  <a:gd name="T41" fmla="*/ 2 h 60"/>
                  <a:gd name="T42" fmla="*/ 4 w 66"/>
                  <a:gd name="T43" fmla="*/ 2 h 60"/>
                  <a:gd name="T44" fmla="*/ 2 w 66"/>
                  <a:gd name="T45" fmla="*/ 3 h 60"/>
                  <a:gd name="T46" fmla="*/ 1 w 66"/>
                  <a:gd name="T47" fmla="*/ 5 h 60"/>
                  <a:gd name="T48" fmla="*/ 1 w 66"/>
                  <a:gd name="T49" fmla="*/ 6 h 60"/>
                  <a:gd name="T50" fmla="*/ 1 w 66"/>
                  <a:gd name="T51" fmla="*/ 7 h 60"/>
                  <a:gd name="T52" fmla="*/ 0 w 66"/>
                  <a:gd name="T53" fmla="*/ 8 h 60"/>
                  <a:gd name="T54" fmla="*/ 0 w 66"/>
                  <a:gd name="T55" fmla="*/ 9 h 60"/>
                  <a:gd name="T56" fmla="*/ 0 w 66"/>
                  <a:gd name="T57" fmla="*/ 10 h 60"/>
                  <a:gd name="T58" fmla="*/ 0 w 66"/>
                  <a:gd name="T59" fmla="*/ 11 h 60"/>
                  <a:gd name="T60" fmla="*/ 1 w 66"/>
                  <a:gd name="T61" fmla="*/ 12 h 60"/>
                  <a:gd name="T62" fmla="*/ 1 w 66"/>
                  <a:gd name="T63" fmla="*/ 13 h 60"/>
                  <a:gd name="T64" fmla="*/ 2 w 66"/>
                  <a:gd name="T65" fmla="*/ 14 h 60"/>
                  <a:gd name="T66" fmla="*/ 3 w 66"/>
                  <a:gd name="T67" fmla="*/ 14 h 60"/>
                  <a:gd name="T68" fmla="*/ 4 w 66"/>
                  <a:gd name="T69" fmla="*/ 14 h 60"/>
                  <a:gd name="T70" fmla="*/ 6 w 66"/>
                  <a:gd name="T71" fmla="*/ 15 h 60"/>
                  <a:gd name="T72" fmla="*/ 6 w 66"/>
                  <a:gd name="T73" fmla="*/ 15 h 60"/>
                  <a:gd name="T74" fmla="*/ 8 w 66"/>
                  <a:gd name="T75" fmla="*/ 14 h 60"/>
                  <a:gd name="T76" fmla="*/ 9 w 66"/>
                  <a:gd name="T77" fmla="*/ 14 h 60"/>
                  <a:gd name="T78" fmla="*/ 11 w 66"/>
                  <a:gd name="T79" fmla="*/ 14 h 60"/>
                  <a:gd name="T80" fmla="*/ 12 w 66"/>
                  <a:gd name="T81" fmla="*/ 14 h 6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60"/>
                  <a:gd name="T125" fmla="*/ 66 w 66"/>
                  <a:gd name="T126" fmla="*/ 60 h 6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60">
                    <a:moveTo>
                      <a:pt x="47" y="54"/>
                    </a:moveTo>
                    <a:lnTo>
                      <a:pt x="51" y="51"/>
                    </a:lnTo>
                    <a:lnTo>
                      <a:pt x="54" y="48"/>
                    </a:lnTo>
                    <a:lnTo>
                      <a:pt x="57" y="41"/>
                    </a:lnTo>
                    <a:lnTo>
                      <a:pt x="59" y="38"/>
                    </a:lnTo>
                    <a:lnTo>
                      <a:pt x="63" y="34"/>
                    </a:lnTo>
                    <a:lnTo>
                      <a:pt x="66" y="28"/>
                    </a:lnTo>
                    <a:lnTo>
                      <a:pt x="66" y="26"/>
                    </a:lnTo>
                    <a:lnTo>
                      <a:pt x="66" y="22"/>
                    </a:lnTo>
                    <a:lnTo>
                      <a:pt x="66" y="16"/>
                    </a:lnTo>
                    <a:lnTo>
                      <a:pt x="63" y="12"/>
                    </a:lnTo>
                    <a:lnTo>
                      <a:pt x="59" y="9"/>
                    </a:lnTo>
                    <a:lnTo>
                      <a:pt x="57" y="6"/>
                    </a:lnTo>
                    <a:lnTo>
                      <a:pt x="54" y="2"/>
                    </a:lnTo>
                    <a:lnTo>
                      <a:pt x="51" y="2"/>
                    </a:lnTo>
                    <a:lnTo>
                      <a:pt x="44" y="2"/>
                    </a:lnTo>
                    <a:lnTo>
                      <a:pt x="41" y="0"/>
                    </a:lnTo>
                    <a:lnTo>
                      <a:pt x="34" y="2"/>
                    </a:lnTo>
                    <a:lnTo>
                      <a:pt x="31" y="2"/>
                    </a:lnTo>
                    <a:lnTo>
                      <a:pt x="25" y="6"/>
                    </a:lnTo>
                    <a:lnTo>
                      <a:pt x="19" y="6"/>
                    </a:lnTo>
                    <a:lnTo>
                      <a:pt x="15" y="9"/>
                    </a:lnTo>
                    <a:lnTo>
                      <a:pt x="9" y="12"/>
                    </a:lnTo>
                    <a:lnTo>
                      <a:pt x="5" y="19"/>
                    </a:lnTo>
                    <a:lnTo>
                      <a:pt x="3" y="22"/>
                    </a:lnTo>
                    <a:lnTo>
                      <a:pt x="3" y="26"/>
                    </a:lnTo>
                    <a:lnTo>
                      <a:pt x="0" y="31"/>
                    </a:lnTo>
                    <a:lnTo>
                      <a:pt x="0" y="34"/>
                    </a:lnTo>
                    <a:lnTo>
                      <a:pt x="0" y="38"/>
                    </a:lnTo>
                    <a:lnTo>
                      <a:pt x="0" y="44"/>
                    </a:lnTo>
                    <a:lnTo>
                      <a:pt x="3" y="48"/>
                    </a:lnTo>
                    <a:lnTo>
                      <a:pt x="5" y="51"/>
                    </a:lnTo>
                    <a:lnTo>
                      <a:pt x="9" y="54"/>
                    </a:lnTo>
                    <a:lnTo>
                      <a:pt x="12" y="56"/>
                    </a:lnTo>
                    <a:lnTo>
                      <a:pt x="15" y="56"/>
                    </a:lnTo>
                    <a:lnTo>
                      <a:pt x="22" y="60"/>
                    </a:lnTo>
                    <a:lnTo>
                      <a:pt x="25" y="60"/>
                    </a:lnTo>
                    <a:lnTo>
                      <a:pt x="31" y="56"/>
                    </a:lnTo>
                    <a:lnTo>
                      <a:pt x="34" y="56"/>
                    </a:lnTo>
                    <a:lnTo>
                      <a:pt x="41" y="56"/>
                    </a:lnTo>
                    <a:lnTo>
                      <a:pt x="47"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81" name="Freeform 468">
                <a:extLst>
                  <a:ext uri="{FF2B5EF4-FFF2-40B4-BE49-F238E27FC236}">
                    <a16:creationId xmlns:a16="http://schemas.microsoft.com/office/drawing/2014/main" id="{111D6211-4C19-4058-BD99-D23F1CDFCE81}"/>
                  </a:ext>
                </a:extLst>
              </p:cNvPr>
              <p:cNvSpPr>
                <a:spLocks noEditPoints="1"/>
              </p:cNvSpPr>
              <p:nvPr/>
            </p:nvSpPr>
            <p:spPr bwMode="auto">
              <a:xfrm>
                <a:off x="3279" y="2910"/>
                <a:ext cx="21" cy="20"/>
              </a:xfrm>
              <a:custGeom>
                <a:avLst/>
                <a:gdLst>
                  <a:gd name="T0" fmla="*/ 13 w 86"/>
                  <a:gd name="T1" fmla="*/ 14 h 82"/>
                  <a:gd name="T2" fmla="*/ 14 w 86"/>
                  <a:gd name="T3" fmla="*/ 13 h 82"/>
                  <a:gd name="T4" fmla="*/ 17 w 86"/>
                  <a:gd name="T5" fmla="*/ 16 h 82"/>
                  <a:gd name="T6" fmla="*/ 18 w 86"/>
                  <a:gd name="T7" fmla="*/ 16 h 82"/>
                  <a:gd name="T8" fmla="*/ 14 w 86"/>
                  <a:gd name="T9" fmla="*/ 12 h 82"/>
                  <a:gd name="T10" fmla="*/ 15 w 86"/>
                  <a:gd name="T11" fmla="*/ 10 h 82"/>
                  <a:gd name="T12" fmla="*/ 16 w 86"/>
                  <a:gd name="T13" fmla="*/ 10 h 82"/>
                  <a:gd name="T14" fmla="*/ 19 w 86"/>
                  <a:gd name="T15" fmla="*/ 13 h 82"/>
                  <a:gd name="T16" fmla="*/ 20 w 86"/>
                  <a:gd name="T17" fmla="*/ 12 h 82"/>
                  <a:gd name="T18" fmla="*/ 21 w 86"/>
                  <a:gd name="T19" fmla="*/ 10 h 82"/>
                  <a:gd name="T20" fmla="*/ 16 w 86"/>
                  <a:gd name="T21" fmla="*/ 9 h 82"/>
                  <a:gd name="T22" fmla="*/ 16 w 86"/>
                  <a:gd name="T23" fmla="*/ 7 h 82"/>
                  <a:gd name="T24" fmla="*/ 21 w 86"/>
                  <a:gd name="T25" fmla="*/ 7 h 82"/>
                  <a:gd name="T26" fmla="*/ 20 w 86"/>
                  <a:gd name="T27" fmla="*/ 5 h 82"/>
                  <a:gd name="T28" fmla="*/ 16 w 86"/>
                  <a:gd name="T29" fmla="*/ 8 h 82"/>
                  <a:gd name="T30" fmla="*/ 19 w 86"/>
                  <a:gd name="T31" fmla="*/ 3 h 82"/>
                  <a:gd name="T32" fmla="*/ 15 w 86"/>
                  <a:gd name="T33" fmla="*/ 6 h 82"/>
                  <a:gd name="T34" fmla="*/ 17 w 86"/>
                  <a:gd name="T35" fmla="*/ 2 h 82"/>
                  <a:gd name="T36" fmla="*/ 16 w 86"/>
                  <a:gd name="T37" fmla="*/ 3 h 82"/>
                  <a:gd name="T38" fmla="*/ 16 w 86"/>
                  <a:gd name="T39" fmla="*/ 6 h 82"/>
                  <a:gd name="T40" fmla="*/ 13 w 86"/>
                  <a:gd name="T41" fmla="*/ 6 h 82"/>
                  <a:gd name="T42" fmla="*/ 11 w 86"/>
                  <a:gd name="T43" fmla="*/ 5 h 82"/>
                  <a:gd name="T44" fmla="*/ 14 w 86"/>
                  <a:gd name="T45" fmla="*/ 1 h 82"/>
                  <a:gd name="T46" fmla="*/ 11 w 86"/>
                  <a:gd name="T47" fmla="*/ 1 h 82"/>
                  <a:gd name="T48" fmla="*/ 12 w 86"/>
                  <a:gd name="T49" fmla="*/ 6 h 82"/>
                  <a:gd name="T50" fmla="*/ 9 w 86"/>
                  <a:gd name="T51" fmla="*/ 2 h 82"/>
                  <a:gd name="T52" fmla="*/ 10 w 86"/>
                  <a:gd name="T53" fmla="*/ 7 h 82"/>
                  <a:gd name="T54" fmla="*/ 9 w 86"/>
                  <a:gd name="T55" fmla="*/ 7 h 82"/>
                  <a:gd name="T56" fmla="*/ 9 w 86"/>
                  <a:gd name="T57" fmla="*/ 2 h 82"/>
                  <a:gd name="T58" fmla="*/ 5 w 86"/>
                  <a:gd name="T59" fmla="*/ 3 h 82"/>
                  <a:gd name="T60" fmla="*/ 8 w 86"/>
                  <a:gd name="T61" fmla="*/ 7 h 82"/>
                  <a:gd name="T62" fmla="*/ 6 w 86"/>
                  <a:gd name="T63" fmla="*/ 8 h 82"/>
                  <a:gd name="T64" fmla="*/ 3 w 86"/>
                  <a:gd name="T65" fmla="*/ 4 h 82"/>
                  <a:gd name="T66" fmla="*/ 3 w 86"/>
                  <a:gd name="T67" fmla="*/ 5 h 82"/>
                  <a:gd name="T68" fmla="*/ 6 w 86"/>
                  <a:gd name="T69" fmla="*/ 9 h 82"/>
                  <a:gd name="T70" fmla="*/ 1 w 86"/>
                  <a:gd name="T71" fmla="*/ 8 h 82"/>
                  <a:gd name="T72" fmla="*/ 5 w 86"/>
                  <a:gd name="T73" fmla="*/ 9 h 82"/>
                  <a:gd name="T74" fmla="*/ 5 w 86"/>
                  <a:gd name="T75" fmla="*/ 10 h 82"/>
                  <a:gd name="T76" fmla="*/ 1 w 86"/>
                  <a:gd name="T77" fmla="*/ 8 h 82"/>
                  <a:gd name="T78" fmla="*/ 0 w 86"/>
                  <a:gd name="T79" fmla="*/ 10 h 82"/>
                  <a:gd name="T80" fmla="*/ 5 w 86"/>
                  <a:gd name="T81" fmla="*/ 11 h 82"/>
                  <a:gd name="T82" fmla="*/ 5 w 86"/>
                  <a:gd name="T83" fmla="*/ 14 h 82"/>
                  <a:gd name="T84" fmla="*/ 0 w 86"/>
                  <a:gd name="T85" fmla="*/ 14 h 82"/>
                  <a:gd name="T86" fmla="*/ 1 w 86"/>
                  <a:gd name="T87" fmla="*/ 15 h 82"/>
                  <a:gd name="T88" fmla="*/ 5 w 86"/>
                  <a:gd name="T89" fmla="*/ 13 h 82"/>
                  <a:gd name="T90" fmla="*/ 6 w 86"/>
                  <a:gd name="T91" fmla="*/ 14 h 82"/>
                  <a:gd name="T92" fmla="*/ 6 w 86"/>
                  <a:gd name="T93" fmla="*/ 14 h 82"/>
                  <a:gd name="T94" fmla="*/ 3 w 86"/>
                  <a:gd name="T95" fmla="*/ 18 h 82"/>
                  <a:gd name="T96" fmla="*/ 3 w 86"/>
                  <a:gd name="T97" fmla="*/ 18 h 82"/>
                  <a:gd name="T98" fmla="*/ 5 w 86"/>
                  <a:gd name="T99" fmla="*/ 19 h 82"/>
                  <a:gd name="T100" fmla="*/ 6 w 86"/>
                  <a:gd name="T101" fmla="*/ 15 h 82"/>
                  <a:gd name="T102" fmla="*/ 9 w 86"/>
                  <a:gd name="T103" fmla="*/ 16 h 82"/>
                  <a:gd name="T104" fmla="*/ 7 w 86"/>
                  <a:gd name="T105" fmla="*/ 20 h 82"/>
                  <a:gd name="T106" fmla="*/ 8 w 86"/>
                  <a:gd name="T107" fmla="*/ 20 h 82"/>
                  <a:gd name="T108" fmla="*/ 10 w 86"/>
                  <a:gd name="T109" fmla="*/ 20 h 82"/>
                  <a:gd name="T110" fmla="*/ 9 w 86"/>
                  <a:gd name="T111" fmla="*/ 15 h 82"/>
                  <a:gd name="T112" fmla="*/ 11 w 86"/>
                  <a:gd name="T113" fmla="*/ 15 h 82"/>
                  <a:gd name="T114" fmla="*/ 12 w 86"/>
                  <a:gd name="T115" fmla="*/ 19 h 82"/>
                  <a:gd name="T116" fmla="*/ 12 w 86"/>
                  <a:gd name="T117" fmla="*/ 17 h 82"/>
                  <a:gd name="T118" fmla="*/ 11 w 86"/>
                  <a:gd name="T119" fmla="*/ 15 h 8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82"/>
                  <a:gd name="T182" fmla="*/ 86 w 86"/>
                  <a:gd name="T183" fmla="*/ 82 h 8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82">
                    <a:moveTo>
                      <a:pt x="51" y="59"/>
                    </a:moveTo>
                    <a:lnTo>
                      <a:pt x="54" y="56"/>
                    </a:lnTo>
                    <a:lnTo>
                      <a:pt x="67" y="70"/>
                    </a:lnTo>
                    <a:lnTo>
                      <a:pt x="64" y="73"/>
                    </a:lnTo>
                    <a:lnTo>
                      <a:pt x="51" y="59"/>
                    </a:lnTo>
                    <a:close/>
                    <a:moveTo>
                      <a:pt x="54" y="56"/>
                    </a:moveTo>
                    <a:lnTo>
                      <a:pt x="54" y="56"/>
                    </a:lnTo>
                    <a:lnTo>
                      <a:pt x="61" y="63"/>
                    </a:lnTo>
                    <a:lnTo>
                      <a:pt x="54" y="56"/>
                    </a:lnTo>
                    <a:close/>
                    <a:moveTo>
                      <a:pt x="54" y="56"/>
                    </a:moveTo>
                    <a:lnTo>
                      <a:pt x="57" y="53"/>
                    </a:lnTo>
                    <a:lnTo>
                      <a:pt x="71" y="66"/>
                    </a:lnTo>
                    <a:lnTo>
                      <a:pt x="67" y="70"/>
                    </a:lnTo>
                    <a:lnTo>
                      <a:pt x="54" y="56"/>
                    </a:lnTo>
                    <a:close/>
                    <a:moveTo>
                      <a:pt x="72" y="64"/>
                    </a:moveTo>
                    <a:lnTo>
                      <a:pt x="72" y="65"/>
                    </a:lnTo>
                    <a:lnTo>
                      <a:pt x="71" y="66"/>
                    </a:lnTo>
                    <a:lnTo>
                      <a:pt x="64" y="60"/>
                    </a:lnTo>
                    <a:lnTo>
                      <a:pt x="72" y="64"/>
                    </a:lnTo>
                    <a:close/>
                    <a:moveTo>
                      <a:pt x="55" y="55"/>
                    </a:moveTo>
                    <a:lnTo>
                      <a:pt x="58" y="49"/>
                    </a:lnTo>
                    <a:lnTo>
                      <a:pt x="75" y="57"/>
                    </a:lnTo>
                    <a:lnTo>
                      <a:pt x="72" y="64"/>
                    </a:lnTo>
                    <a:lnTo>
                      <a:pt x="55" y="55"/>
                    </a:lnTo>
                    <a:close/>
                    <a:moveTo>
                      <a:pt x="58" y="49"/>
                    </a:moveTo>
                    <a:lnTo>
                      <a:pt x="58" y="48"/>
                    </a:lnTo>
                    <a:lnTo>
                      <a:pt x="60" y="46"/>
                    </a:lnTo>
                    <a:lnTo>
                      <a:pt x="67" y="53"/>
                    </a:lnTo>
                    <a:lnTo>
                      <a:pt x="58" y="49"/>
                    </a:lnTo>
                    <a:close/>
                    <a:moveTo>
                      <a:pt x="60" y="46"/>
                    </a:moveTo>
                    <a:lnTo>
                      <a:pt x="63" y="43"/>
                    </a:lnTo>
                    <a:lnTo>
                      <a:pt x="77" y="56"/>
                    </a:lnTo>
                    <a:lnTo>
                      <a:pt x="74" y="60"/>
                    </a:lnTo>
                    <a:lnTo>
                      <a:pt x="60" y="46"/>
                    </a:lnTo>
                    <a:close/>
                    <a:moveTo>
                      <a:pt x="63" y="43"/>
                    </a:moveTo>
                    <a:lnTo>
                      <a:pt x="73" y="33"/>
                    </a:lnTo>
                    <a:lnTo>
                      <a:pt x="63" y="43"/>
                    </a:lnTo>
                    <a:lnTo>
                      <a:pt x="69" y="50"/>
                    </a:lnTo>
                    <a:lnTo>
                      <a:pt x="63" y="43"/>
                    </a:lnTo>
                    <a:close/>
                    <a:moveTo>
                      <a:pt x="63" y="43"/>
                    </a:moveTo>
                    <a:lnTo>
                      <a:pt x="66" y="40"/>
                    </a:lnTo>
                    <a:lnTo>
                      <a:pt x="79" y="53"/>
                    </a:lnTo>
                    <a:lnTo>
                      <a:pt x="77" y="56"/>
                    </a:lnTo>
                    <a:lnTo>
                      <a:pt x="63" y="43"/>
                    </a:lnTo>
                    <a:close/>
                    <a:moveTo>
                      <a:pt x="82" y="51"/>
                    </a:moveTo>
                    <a:lnTo>
                      <a:pt x="80" y="52"/>
                    </a:lnTo>
                    <a:lnTo>
                      <a:pt x="79" y="53"/>
                    </a:lnTo>
                    <a:lnTo>
                      <a:pt x="73" y="46"/>
                    </a:lnTo>
                    <a:lnTo>
                      <a:pt x="82" y="51"/>
                    </a:lnTo>
                    <a:close/>
                    <a:moveTo>
                      <a:pt x="65" y="42"/>
                    </a:moveTo>
                    <a:lnTo>
                      <a:pt x="67" y="36"/>
                    </a:lnTo>
                    <a:lnTo>
                      <a:pt x="85" y="44"/>
                    </a:lnTo>
                    <a:lnTo>
                      <a:pt x="82" y="51"/>
                    </a:lnTo>
                    <a:lnTo>
                      <a:pt x="65" y="42"/>
                    </a:lnTo>
                    <a:close/>
                    <a:moveTo>
                      <a:pt x="86" y="40"/>
                    </a:moveTo>
                    <a:lnTo>
                      <a:pt x="86" y="42"/>
                    </a:lnTo>
                    <a:lnTo>
                      <a:pt x="85" y="44"/>
                    </a:lnTo>
                    <a:lnTo>
                      <a:pt x="76" y="40"/>
                    </a:lnTo>
                    <a:lnTo>
                      <a:pt x="86" y="40"/>
                    </a:lnTo>
                    <a:close/>
                    <a:moveTo>
                      <a:pt x="67" y="40"/>
                    </a:moveTo>
                    <a:lnTo>
                      <a:pt x="67" y="38"/>
                    </a:lnTo>
                    <a:lnTo>
                      <a:pt x="86" y="38"/>
                    </a:lnTo>
                    <a:lnTo>
                      <a:pt x="86" y="40"/>
                    </a:lnTo>
                    <a:lnTo>
                      <a:pt x="67" y="40"/>
                    </a:lnTo>
                    <a:close/>
                    <a:moveTo>
                      <a:pt x="67" y="38"/>
                    </a:moveTo>
                    <a:lnTo>
                      <a:pt x="67" y="34"/>
                    </a:lnTo>
                    <a:lnTo>
                      <a:pt x="86" y="34"/>
                    </a:lnTo>
                    <a:lnTo>
                      <a:pt x="86" y="38"/>
                    </a:lnTo>
                    <a:lnTo>
                      <a:pt x="67" y="38"/>
                    </a:lnTo>
                    <a:close/>
                    <a:moveTo>
                      <a:pt x="67" y="34"/>
                    </a:moveTo>
                    <a:lnTo>
                      <a:pt x="67" y="28"/>
                    </a:lnTo>
                    <a:lnTo>
                      <a:pt x="86" y="28"/>
                    </a:lnTo>
                    <a:lnTo>
                      <a:pt x="86" y="34"/>
                    </a:lnTo>
                    <a:lnTo>
                      <a:pt x="67" y="34"/>
                    </a:lnTo>
                    <a:close/>
                    <a:moveTo>
                      <a:pt x="83" y="21"/>
                    </a:moveTo>
                    <a:lnTo>
                      <a:pt x="86" y="23"/>
                    </a:lnTo>
                    <a:lnTo>
                      <a:pt x="86" y="28"/>
                    </a:lnTo>
                    <a:lnTo>
                      <a:pt x="76" y="28"/>
                    </a:lnTo>
                    <a:lnTo>
                      <a:pt x="83" y="21"/>
                    </a:lnTo>
                    <a:close/>
                    <a:moveTo>
                      <a:pt x="69" y="34"/>
                    </a:moveTo>
                    <a:lnTo>
                      <a:pt x="66" y="31"/>
                    </a:lnTo>
                    <a:lnTo>
                      <a:pt x="79" y="18"/>
                    </a:lnTo>
                    <a:lnTo>
                      <a:pt x="83" y="21"/>
                    </a:lnTo>
                    <a:lnTo>
                      <a:pt x="69" y="34"/>
                    </a:lnTo>
                    <a:close/>
                    <a:moveTo>
                      <a:pt x="66" y="31"/>
                    </a:moveTo>
                    <a:lnTo>
                      <a:pt x="66" y="31"/>
                    </a:lnTo>
                    <a:lnTo>
                      <a:pt x="73" y="24"/>
                    </a:lnTo>
                    <a:lnTo>
                      <a:pt x="66" y="31"/>
                    </a:lnTo>
                    <a:close/>
                    <a:moveTo>
                      <a:pt x="66" y="31"/>
                    </a:moveTo>
                    <a:lnTo>
                      <a:pt x="63" y="28"/>
                    </a:lnTo>
                    <a:lnTo>
                      <a:pt x="77" y="14"/>
                    </a:lnTo>
                    <a:lnTo>
                      <a:pt x="79" y="18"/>
                    </a:lnTo>
                    <a:lnTo>
                      <a:pt x="66" y="31"/>
                    </a:lnTo>
                    <a:close/>
                    <a:moveTo>
                      <a:pt x="77" y="14"/>
                    </a:moveTo>
                    <a:lnTo>
                      <a:pt x="67" y="4"/>
                    </a:lnTo>
                    <a:lnTo>
                      <a:pt x="77" y="14"/>
                    </a:lnTo>
                    <a:lnTo>
                      <a:pt x="69" y="21"/>
                    </a:lnTo>
                    <a:lnTo>
                      <a:pt x="77" y="14"/>
                    </a:lnTo>
                    <a:close/>
                    <a:moveTo>
                      <a:pt x="63" y="28"/>
                    </a:moveTo>
                    <a:lnTo>
                      <a:pt x="60" y="24"/>
                    </a:lnTo>
                    <a:lnTo>
                      <a:pt x="74" y="11"/>
                    </a:lnTo>
                    <a:lnTo>
                      <a:pt x="77" y="14"/>
                    </a:lnTo>
                    <a:lnTo>
                      <a:pt x="63" y="28"/>
                    </a:lnTo>
                    <a:close/>
                    <a:moveTo>
                      <a:pt x="60" y="24"/>
                    </a:moveTo>
                    <a:lnTo>
                      <a:pt x="57" y="21"/>
                    </a:lnTo>
                    <a:lnTo>
                      <a:pt x="71" y="8"/>
                    </a:lnTo>
                    <a:lnTo>
                      <a:pt x="74" y="11"/>
                    </a:lnTo>
                    <a:lnTo>
                      <a:pt x="60" y="24"/>
                    </a:lnTo>
                    <a:close/>
                    <a:moveTo>
                      <a:pt x="64" y="6"/>
                    </a:moveTo>
                    <a:lnTo>
                      <a:pt x="67" y="6"/>
                    </a:lnTo>
                    <a:lnTo>
                      <a:pt x="71" y="8"/>
                    </a:lnTo>
                    <a:lnTo>
                      <a:pt x="64" y="14"/>
                    </a:lnTo>
                    <a:lnTo>
                      <a:pt x="64" y="6"/>
                    </a:lnTo>
                    <a:close/>
                    <a:moveTo>
                      <a:pt x="64" y="24"/>
                    </a:moveTo>
                    <a:lnTo>
                      <a:pt x="61" y="24"/>
                    </a:lnTo>
                    <a:lnTo>
                      <a:pt x="61" y="6"/>
                    </a:lnTo>
                    <a:lnTo>
                      <a:pt x="64" y="6"/>
                    </a:lnTo>
                    <a:lnTo>
                      <a:pt x="64" y="24"/>
                    </a:lnTo>
                    <a:close/>
                    <a:moveTo>
                      <a:pt x="61" y="24"/>
                    </a:moveTo>
                    <a:lnTo>
                      <a:pt x="54" y="24"/>
                    </a:lnTo>
                    <a:lnTo>
                      <a:pt x="54" y="6"/>
                    </a:lnTo>
                    <a:lnTo>
                      <a:pt x="61" y="6"/>
                    </a:lnTo>
                    <a:lnTo>
                      <a:pt x="61" y="24"/>
                    </a:lnTo>
                    <a:close/>
                    <a:moveTo>
                      <a:pt x="54" y="24"/>
                    </a:moveTo>
                    <a:lnTo>
                      <a:pt x="50" y="24"/>
                    </a:lnTo>
                    <a:lnTo>
                      <a:pt x="47" y="21"/>
                    </a:lnTo>
                    <a:lnTo>
                      <a:pt x="54" y="14"/>
                    </a:lnTo>
                    <a:lnTo>
                      <a:pt x="54" y="24"/>
                    </a:lnTo>
                    <a:close/>
                    <a:moveTo>
                      <a:pt x="47" y="21"/>
                    </a:moveTo>
                    <a:lnTo>
                      <a:pt x="44" y="19"/>
                    </a:lnTo>
                    <a:lnTo>
                      <a:pt x="57" y="4"/>
                    </a:lnTo>
                    <a:lnTo>
                      <a:pt x="61" y="8"/>
                    </a:lnTo>
                    <a:lnTo>
                      <a:pt x="47" y="21"/>
                    </a:lnTo>
                    <a:close/>
                    <a:moveTo>
                      <a:pt x="46" y="3"/>
                    </a:moveTo>
                    <a:lnTo>
                      <a:pt x="53" y="0"/>
                    </a:lnTo>
                    <a:lnTo>
                      <a:pt x="57" y="4"/>
                    </a:lnTo>
                    <a:lnTo>
                      <a:pt x="51" y="12"/>
                    </a:lnTo>
                    <a:lnTo>
                      <a:pt x="46" y="3"/>
                    </a:lnTo>
                    <a:close/>
                    <a:moveTo>
                      <a:pt x="55" y="20"/>
                    </a:moveTo>
                    <a:lnTo>
                      <a:pt x="49" y="23"/>
                    </a:lnTo>
                    <a:lnTo>
                      <a:pt x="41" y="7"/>
                    </a:lnTo>
                    <a:lnTo>
                      <a:pt x="46" y="3"/>
                    </a:lnTo>
                    <a:lnTo>
                      <a:pt x="55" y="20"/>
                    </a:lnTo>
                    <a:close/>
                    <a:moveTo>
                      <a:pt x="49" y="23"/>
                    </a:moveTo>
                    <a:lnTo>
                      <a:pt x="46" y="24"/>
                    </a:lnTo>
                    <a:lnTo>
                      <a:pt x="44" y="24"/>
                    </a:lnTo>
                    <a:lnTo>
                      <a:pt x="44" y="14"/>
                    </a:lnTo>
                    <a:lnTo>
                      <a:pt x="49" y="23"/>
                    </a:lnTo>
                    <a:close/>
                    <a:moveTo>
                      <a:pt x="44" y="24"/>
                    </a:moveTo>
                    <a:lnTo>
                      <a:pt x="41" y="24"/>
                    </a:lnTo>
                    <a:lnTo>
                      <a:pt x="41" y="6"/>
                    </a:lnTo>
                    <a:lnTo>
                      <a:pt x="44" y="6"/>
                    </a:lnTo>
                    <a:lnTo>
                      <a:pt x="44" y="24"/>
                    </a:lnTo>
                    <a:close/>
                    <a:moveTo>
                      <a:pt x="37" y="7"/>
                    </a:moveTo>
                    <a:lnTo>
                      <a:pt x="39" y="6"/>
                    </a:lnTo>
                    <a:lnTo>
                      <a:pt x="41" y="6"/>
                    </a:lnTo>
                    <a:lnTo>
                      <a:pt x="41" y="14"/>
                    </a:lnTo>
                    <a:lnTo>
                      <a:pt x="37" y="7"/>
                    </a:lnTo>
                    <a:close/>
                    <a:moveTo>
                      <a:pt x="45" y="23"/>
                    </a:moveTo>
                    <a:lnTo>
                      <a:pt x="40" y="27"/>
                    </a:lnTo>
                    <a:lnTo>
                      <a:pt x="31" y="10"/>
                    </a:lnTo>
                    <a:lnTo>
                      <a:pt x="37" y="7"/>
                    </a:lnTo>
                    <a:lnTo>
                      <a:pt x="45" y="23"/>
                    </a:lnTo>
                    <a:close/>
                    <a:moveTo>
                      <a:pt x="40" y="27"/>
                    </a:moveTo>
                    <a:lnTo>
                      <a:pt x="37" y="28"/>
                    </a:lnTo>
                    <a:lnTo>
                      <a:pt x="35" y="28"/>
                    </a:lnTo>
                    <a:lnTo>
                      <a:pt x="35" y="18"/>
                    </a:lnTo>
                    <a:lnTo>
                      <a:pt x="40" y="27"/>
                    </a:lnTo>
                    <a:close/>
                    <a:moveTo>
                      <a:pt x="35" y="28"/>
                    </a:moveTo>
                    <a:lnTo>
                      <a:pt x="29" y="28"/>
                    </a:lnTo>
                    <a:lnTo>
                      <a:pt x="29" y="9"/>
                    </a:lnTo>
                    <a:lnTo>
                      <a:pt x="35" y="9"/>
                    </a:lnTo>
                    <a:lnTo>
                      <a:pt x="35" y="28"/>
                    </a:lnTo>
                    <a:close/>
                    <a:moveTo>
                      <a:pt x="22" y="11"/>
                    </a:moveTo>
                    <a:lnTo>
                      <a:pt x="24" y="9"/>
                    </a:lnTo>
                    <a:lnTo>
                      <a:pt x="29" y="9"/>
                    </a:lnTo>
                    <a:lnTo>
                      <a:pt x="29" y="18"/>
                    </a:lnTo>
                    <a:lnTo>
                      <a:pt x="22" y="11"/>
                    </a:lnTo>
                    <a:close/>
                    <a:moveTo>
                      <a:pt x="35" y="24"/>
                    </a:moveTo>
                    <a:lnTo>
                      <a:pt x="32" y="28"/>
                    </a:lnTo>
                    <a:lnTo>
                      <a:pt x="19" y="14"/>
                    </a:lnTo>
                    <a:lnTo>
                      <a:pt x="22" y="11"/>
                    </a:lnTo>
                    <a:lnTo>
                      <a:pt x="35" y="24"/>
                    </a:lnTo>
                    <a:close/>
                    <a:moveTo>
                      <a:pt x="32" y="28"/>
                    </a:moveTo>
                    <a:lnTo>
                      <a:pt x="31" y="29"/>
                    </a:lnTo>
                    <a:lnTo>
                      <a:pt x="30" y="30"/>
                    </a:lnTo>
                    <a:lnTo>
                      <a:pt x="25" y="21"/>
                    </a:lnTo>
                    <a:lnTo>
                      <a:pt x="32" y="28"/>
                    </a:lnTo>
                    <a:close/>
                    <a:moveTo>
                      <a:pt x="30" y="30"/>
                    </a:moveTo>
                    <a:lnTo>
                      <a:pt x="23" y="33"/>
                    </a:lnTo>
                    <a:lnTo>
                      <a:pt x="14" y="16"/>
                    </a:lnTo>
                    <a:lnTo>
                      <a:pt x="21" y="12"/>
                    </a:lnTo>
                    <a:lnTo>
                      <a:pt x="30" y="30"/>
                    </a:lnTo>
                    <a:close/>
                    <a:moveTo>
                      <a:pt x="11" y="20"/>
                    </a:moveTo>
                    <a:lnTo>
                      <a:pt x="12" y="18"/>
                    </a:lnTo>
                    <a:lnTo>
                      <a:pt x="14" y="16"/>
                    </a:lnTo>
                    <a:lnTo>
                      <a:pt x="19" y="24"/>
                    </a:lnTo>
                    <a:lnTo>
                      <a:pt x="11" y="20"/>
                    </a:lnTo>
                    <a:close/>
                    <a:moveTo>
                      <a:pt x="28" y="29"/>
                    </a:moveTo>
                    <a:lnTo>
                      <a:pt x="24" y="35"/>
                    </a:lnTo>
                    <a:lnTo>
                      <a:pt x="8" y="27"/>
                    </a:lnTo>
                    <a:lnTo>
                      <a:pt x="11" y="20"/>
                    </a:lnTo>
                    <a:lnTo>
                      <a:pt x="28" y="29"/>
                    </a:lnTo>
                    <a:close/>
                    <a:moveTo>
                      <a:pt x="24" y="35"/>
                    </a:moveTo>
                    <a:lnTo>
                      <a:pt x="24" y="36"/>
                    </a:lnTo>
                    <a:lnTo>
                      <a:pt x="23" y="38"/>
                    </a:lnTo>
                    <a:lnTo>
                      <a:pt x="15" y="31"/>
                    </a:lnTo>
                    <a:lnTo>
                      <a:pt x="24" y="35"/>
                    </a:lnTo>
                    <a:close/>
                    <a:moveTo>
                      <a:pt x="23" y="38"/>
                    </a:moveTo>
                    <a:lnTo>
                      <a:pt x="20" y="41"/>
                    </a:lnTo>
                    <a:lnTo>
                      <a:pt x="6" y="28"/>
                    </a:lnTo>
                    <a:lnTo>
                      <a:pt x="9" y="24"/>
                    </a:lnTo>
                    <a:lnTo>
                      <a:pt x="23" y="38"/>
                    </a:lnTo>
                    <a:close/>
                    <a:moveTo>
                      <a:pt x="3" y="34"/>
                    </a:moveTo>
                    <a:lnTo>
                      <a:pt x="3" y="30"/>
                    </a:lnTo>
                    <a:lnTo>
                      <a:pt x="6" y="28"/>
                    </a:lnTo>
                    <a:lnTo>
                      <a:pt x="13" y="34"/>
                    </a:lnTo>
                    <a:lnTo>
                      <a:pt x="3" y="34"/>
                    </a:lnTo>
                    <a:close/>
                    <a:moveTo>
                      <a:pt x="22" y="34"/>
                    </a:moveTo>
                    <a:lnTo>
                      <a:pt x="22" y="38"/>
                    </a:lnTo>
                    <a:lnTo>
                      <a:pt x="3" y="38"/>
                    </a:lnTo>
                    <a:lnTo>
                      <a:pt x="3" y="34"/>
                    </a:lnTo>
                    <a:lnTo>
                      <a:pt x="22" y="34"/>
                    </a:lnTo>
                    <a:close/>
                    <a:moveTo>
                      <a:pt x="22" y="38"/>
                    </a:moveTo>
                    <a:lnTo>
                      <a:pt x="22" y="40"/>
                    </a:lnTo>
                    <a:lnTo>
                      <a:pt x="21" y="41"/>
                    </a:lnTo>
                    <a:lnTo>
                      <a:pt x="13" y="38"/>
                    </a:lnTo>
                    <a:lnTo>
                      <a:pt x="22" y="38"/>
                    </a:lnTo>
                    <a:close/>
                    <a:moveTo>
                      <a:pt x="21" y="41"/>
                    </a:moveTo>
                    <a:lnTo>
                      <a:pt x="18" y="48"/>
                    </a:lnTo>
                    <a:lnTo>
                      <a:pt x="1" y="39"/>
                    </a:lnTo>
                    <a:lnTo>
                      <a:pt x="4" y="33"/>
                    </a:lnTo>
                    <a:lnTo>
                      <a:pt x="21" y="41"/>
                    </a:lnTo>
                    <a:close/>
                    <a:moveTo>
                      <a:pt x="0" y="43"/>
                    </a:moveTo>
                    <a:lnTo>
                      <a:pt x="0" y="41"/>
                    </a:lnTo>
                    <a:lnTo>
                      <a:pt x="1" y="39"/>
                    </a:lnTo>
                    <a:lnTo>
                      <a:pt x="10" y="43"/>
                    </a:lnTo>
                    <a:lnTo>
                      <a:pt x="0" y="43"/>
                    </a:lnTo>
                    <a:close/>
                    <a:moveTo>
                      <a:pt x="19" y="43"/>
                    </a:moveTo>
                    <a:lnTo>
                      <a:pt x="19" y="46"/>
                    </a:lnTo>
                    <a:lnTo>
                      <a:pt x="0" y="46"/>
                    </a:lnTo>
                    <a:lnTo>
                      <a:pt x="0" y="43"/>
                    </a:lnTo>
                    <a:lnTo>
                      <a:pt x="19" y="43"/>
                    </a:lnTo>
                    <a:close/>
                    <a:moveTo>
                      <a:pt x="19" y="46"/>
                    </a:moveTo>
                    <a:lnTo>
                      <a:pt x="19" y="50"/>
                    </a:lnTo>
                    <a:lnTo>
                      <a:pt x="0" y="50"/>
                    </a:lnTo>
                    <a:lnTo>
                      <a:pt x="0" y="46"/>
                    </a:lnTo>
                    <a:lnTo>
                      <a:pt x="19" y="46"/>
                    </a:lnTo>
                    <a:close/>
                    <a:moveTo>
                      <a:pt x="19" y="50"/>
                    </a:moveTo>
                    <a:lnTo>
                      <a:pt x="19" y="56"/>
                    </a:lnTo>
                    <a:lnTo>
                      <a:pt x="0" y="56"/>
                    </a:lnTo>
                    <a:lnTo>
                      <a:pt x="0" y="50"/>
                    </a:lnTo>
                    <a:lnTo>
                      <a:pt x="19" y="50"/>
                    </a:lnTo>
                    <a:close/>
                    <a:moveTo>
                      <a:pt x="3" y="63"/>
                    </a:moveTo>
                    <a:lnTo>
                      <a:pt x="0" y="60"/>
                    </a:lnTo>
                    <a:lnTo>
                      <a:pt x="0" y="56"/>
                    </a:lnTo>
                    <a:lnTo>
                      <a:pt x="10" y="56"/>
                    </a:lnTo>
                    <a:lnTo>
                      <a:pt x="3" y="63"/>
                    </a:lnTo>
                    <a:close/>
                    <a:moveTo>
                      <a:pt x="17" y="50"/>
                    </a:moveTo>
                    <a:lnTo>
                      <a:pt x="20" y="53"/>
                    </a:lnTo>
                    <a:lnTo>
                      <a:pt x="6" y="66"/>
                    </a:lnTo>
                    <a:lnTo>
                      <a:pt x="3" y="63"/>
                    </a:lnTo>
                    <a:lnTo>
                      <a:pt x="17" y="50"/>
                    </a:lnTo>
                    <a:close/>
                    <a:moveTo>
                      <a:pt x="20" y="53"/>
                    </a:moveTo>
                    <a:lnTo>
                      <a:pt x="29" y="62"/>
                    </a:lnTo>
                    <a:lnTo>
                      <a:pt x="20" y="53"/>
                    </a:lnTo>
                    <a:lnTo>
                      <a:pt x="13" y="60"/>
                    </a:lnTo>
                    <a:lnTo>
                      <a:pt x="20" y="53"/>
                    </a:lnTo>
                    <a:close/>
                    <a:moveTo>
                      <a:pt x="20" y="53"/>
                    </a:moveTo>
                    <a:lnTo>
                      <a:pt x="23" y="56"/>
                    </a:lnTo>
                    <a:lnTo>
                      <a:pt x="9" y="70"/>
                    </a:lnTo>
                    <a:lnTo>
                      <a:pt x="6" y="66"/>
                    </a:lnTo>
                    <a:lnTo>
                      <a:pt x="20" y="53"/>
                    </a:lnTo>
                    <a:close/>
                    <a:moveTo>
                      <a:pt x="23" y="56"/>
                    </a:moveTo>
                    <a:lnTo>
                      <a:pt x="13" y="46"/>
                    </a:lnTo>
                    <a:lnTo>
                      <a:pt x="23" y="56"/>
                    </a:lnTo>
                    <a:lnTo>
                      <a:pt x="15" y="63"/>
                    </a:lnTo>
                    <a:lnTo>
                      <a:pt x="23" y="56"/>
                    </a:lnTo>
                    <a:close/>
                    <a:moveTo>
                      <a:pt x="23" y="56"/>
                    </a:moveTo>
                    <a:lnTo>
                      <a:pt x="25" y="59"/>
                    </a:lnTo>
                    <a:lnTo>
                      <a:pt x="12" y="73"/>
                    </a:lnTo>
                    <a:lnTo>
                      <a:pt x="9" y="70"/>
                    </a:lnTo>
                    <a:lnTo>
                      <a:pt x="23" y="56"/>
                    </a:lnTo>
                    <a:close/>
                    <a:moveTo>
                      <a:pt x="12" y="73"/>
                    </a:moveTo>
                    <a:lnTo>
                      <a:pt x="12" y="73"/>
                    </a:lnTo>
                    <a:lnTo>
                      <a:pt x="19" y="66"/>
                    </a:lnTo>
                    <a:lnTo>
                      <a:pt x="12" y="73"/>
                    </a:lnTo>
                    <a:close/>
                    <a:moveTo>
                      <a:pt x="25" y="59"/>
                    </a:moveTo>
                    <a:lnTo>
                      <a:pt x="29" y="62"/>
                    </a:lnTo>
                    <a:lnTo>
                      <a:pt x="15" y="75"/>
                    </a:lnTo>
                    <a:lnTo>
                      <a:pt x="12" y="73"/>
                    </a:lnTo>
                    <a:lnTo>
                      <a:pt x="25" y="59"/>
                    </a:lnTo>
                    <a:close/>
                    <a:moveTo>
                      <a:pt x="22" y="78"/>
                    </a:moveTo>
                    <a:lnTo>
                      <a:pt x="19" y="78"/>
                    </a:lnTo>
                    <a:lnTo>
                      <a:pt x="15" y="75"/>
                    </a:lnTo>
                    <a:lnTo>
                      <a:pt x="22" y="68"/>
                    </a:lnTo>
                    <a:lnTo>
                      <a:pt x="22" y="78"/>
                    </a:lnTo>
                    <a:close/>
                    <a:moveTo>
                      <a:pt x="22" y="60"/>
                    </a:moveTo>
                    <a:lnTo>
                      <a:pt x="25" y="60"/>
                    </a:lnTo>
                    <a:lnTo>
                      <a:pt x="25" y="78"/>
                    </a:lnTo>
                    <a:lnTo>
                      <a:pt x="22" y="78"/>
                    </a:lnTo>
                    <a:lnTo>
                      <a:pt x="22" y="60"/>
                    </a:lnTo>
                    <a:close/>
                    <a:moveTo>
                      <a:pt x="25" y="60"/>
                    </a:moveTo>
                    <a:lnTo>
                      <a:pt x="28" y="60"/>
                    </a:lnTo>
                    <a:lnTo>
                      <a:pt x="30" y="61"/>
                    </a:lnTo>
                    <a:lnTo>
                      <a:pt x="25" y="68"/>
                    </a:lnTo>
                    <a:lnTo>
                      <a:pt x="25" y="60"/>
                    </a:lnTo>
                    <a:close/>
                    <a:moveTo>
                      <a:pt x="30" y="61"/>
                    </a:moveTo>
                    <a:lnTo>
                      <a:pt x="36" y="64"/>
                    </a:lnTo>
                    <a:lnTo>
                      <a:pt x="28" y="81"/>
                    </a:lnTo>
                    <a:lnTo>
                      <a:pt x="21" y="77"/>
                    </a:lnTo>
                    <a:lnTo>
                      <a:pt x="30" y="61"/>
                    </a:lnTo>
                    <a:close/>
                    <a:moveTo>
                      <a:pt x="32" y="82"/>
                    </a:moveTo>
                    <a:lnTo>
                      <a:pt x="30" y="82"/>
                    </a:lnTo>
                    <a:lnTo>
                      <a:pt x="28" y="81"/>
                    </a:lnTo>
                    <a:lnTo>
                      <a:pt x="32" y="72"/>
                    </a:lnTo>
                    <a:lnTo>
                      <a:pt x="32" y="82"/>
                    </a:lnTo>
                    <a:close/>
                    <a:moveTo>
                      <a:pt x="32" y="63"/>
                    </a:moveTo>
                    <a:lnTo>
                      <a:pt x="35" y="63"/>
                    </a:lnTo>
                    <a:lnTo>
                      <a:pt x="35" y="82"/>
                    </a:lnTo>
                    <a:lnTo>
                      <a:pt x="32" y="82"/>
                    </a:lnTo>
                    <a:lnTo>
                      <a:pt x="32" y="63"/>
                    </a:lnTo>
                    <a:close/>
                    <a:moveTo>
                      <a:pt x="40" y="81"/>
                    </a:moveTo>
                    <a:lnTo>
                      <a:pt x="37" y="82"/>
                    </a:lnTo>
                    <a:lnTo>
                      <a:pt x="35" y="82"/>
                    </a:lnTo>
                    <a:lnTo>
                      <a:pt x="35" y="72"/>
                    </a:lnTo>
                    <a:lnTo>
                      <a:pt x="40" y="81"/>
                    </a:lnTo>
                    <a:close/>
                    <a:moveTo>
                      <a:pt x="31" y="64"/>
                    </a:moveTo>
                    <a:lnTo>
                      <a:pt x="37" y="61"/>
                    </a:lnTo>
                    <a:lnTo>
                      <a:pt x="45" y="77"/>
                    </a:lnTo>
                    <a:lnTo>
                      <a:pt x="40" y="81"/>
                    </a:lnTo>
                    <a:lnTo>
                      <a:pt x="31" y="64"/>
                    </a:lnTo>
                    <a:close/>
                    <a:moveTo>
                      <a:pt x="37" y="61"/>
                    </a:moveTo>
                    <a:lnTo>
                      <a:pt x="39" y="60"/>
                    </a:lnTo>
                    <a:lnTo>
                      <a:pt x="41" y="60"/>
                    </a:lnTo>
                    <a:lnTo>
                      <a:pt x="41" y="68"/>
                    </a:lnTo>
                    <a:lnTo>
                      <a:pt x="37" y="61"/>
                    </a:lnTo>
                    <a:close/>
                    <a:moveTo>
                      <a:pt x="41" y="60"/>
                    </a:moveTo>
                    <a:lnTo>
                      <a:pt x="44" y="60"/>
                    </a:lnTo>
                    <a:lnTo>
                      <a:pt x="44" y="78"/>
                    </a:lnTo>
                    <a:lnTo>
                      <a:pt x="41" y="78"/>
                    </a:lnTo>
                    <a:lnTo>
                      <a:pt x="41" y="60"/>
                    </a:lnTo>
                    <a:close/>
                    <a:moveTo>
                      <a:pt x="44" y="60"/>
                    </a:moveTo>
                    <a:lnTo>
                      <a:pt x="51" y="60"/>
                    </a:lnTo>
                    <a:lnTo>
                      <a:pt x="51" y="78"/>
                    </a:lnTo>
                    <a:lnTo>
                      <a:pt x="44" y="78"/>
                    </a:lnTo>
                    <a:lnTo>
                      <a:pt x="44" y="60"/>
                    </a:lnTo>
                    <a:close/>
                    <a:moveTo>
                      <a:pt x="55" y="77"/>
                    </a:moveTo>
                    <a:lnTo>
                      <a:pt x="53" y="78"/>
                    </a:lnTo>
                    <a:lnTo>
                      <a:pt x="51" y="78"/>
                    </a:lnTo>
                    <a:lnTo>
                      <a:pt x="51" y="68"/>
                    </a:lnTo>
                    <a:lnTo>
                      <a:pt x="55" y="77"/>
                    </a:lnTo>
                    <a:close/>
                    <a:moveTo>
                      <a:pt x="46" y="61"/>
                    </a:moveTo>
                    <a:lnTo>
                      <a:pt x="53" y="57"/>
                    </a:lnTo>
                    <a:lnTo>
                      <a:pt x="62" y="74"/>
                    </a:lnTo>
                    <a:lnTo>
                      <a:pt x="55" y="77"/>
                    </a:lnTo>
                    <a:lnTo>
                      <a:pt x="46" y="6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82" name="Freeform 469">
                <a:extLst>
                  <a:ext uri="{FF2B5EF4-FFF2-40B4-BE49-F238E27FC236}">
                    <a16:creationId xmlns:a16="http://schemas.microsoft.com/office/drawing/2014/main" id="{EF9F4034-7763-4A37-BE3A-42248D182076}"/>
                  </a:ext>
                </a:extLst>
              </p:cNvPr>
              <p:cNvSpPr>
                <a:spLocks/>
              </p:cNvSpPr>
              <p:nvPr/>
            </p:nvSpPr>
            <p:spPr bwMode="auto">
              <a:xfrm>
                <a:off x="3327" y="2886"/>
                <a:ext cx="16" cy="15"/>
              </a:xfrm>
              <a:custGeom>
                <a:avLst/>
                <a:gdLst>
                  <a:gd name="T0" fmla="*/ 11 w 63"/>
                  <a:gd name="T1" fmla="*/ 14 h 58"/>
                  <a:gd name="T2" fmla="*/ 13 w 63"/>
                  <a:gd name="T3" fmla="*/ 13 h 58"/>
                  <a:gd name="T4" fmla="*/ 14 w 63"/>
                  <a:gd name="T5" fmla="*/ 12 h 58"/>
                  <a:gd name="T6" fmla="*/ 14 w 63"/>
                  <a:gd name="T7" fmla="*/ 11 h 58"/>
                  <a:gd name="T8" fmla="*/ 15 w 63"/>
                  <a:gd name="T9" fmla="*/ 10 h 58"/>
                  <a:gd name="T10" fmla="*/ 16 w 63"/>
                  <a:gd name="T11" fmla="*/ 8 h 58"/>
                  <a:gd name="T12" fmla="*/ 16 w 63"/>
                  <a:gd name="T13" fmla="*/ 8 h 58"/>
                  <a:gd name="T14" fmla="*/ 16 w 63"/>
                  <a:gd name="T15" fmla="*/ 7 h 58"/>
                  <a:gd name="T16" fmla="*/ 16 w 63"/>
                  <a:gd name="T17" fmla="*/ 5 h 58"/>
                  <a:gd name="T18" fmla="*/ 16 w 63"/>
                  <a:gd name="T19" fmla="*/ 4 h 58"/>
                  <a:gd name="T20" fmla="*/ 16 w 63"/>
                  <a:gd name="T21" fmla="*/ 4 h 58"/>
                  <a:gd name="T22" fmla="*/ 15 w 63"/>
                  <a:gd name="T23" fmla="*/ 3 h 58"/>
                  <a:gd name="T24" fmla="*/ 14 w 63"/>
                  <a:gd name="T25" fmla="*/ 2 h 58"/>
                  <a:gd name="T26" fmla="*/ 14 w 63"/>
                  <a:gd name="T27" fmla="*/ 1 h 58"/>
                  <a:gd name="T28" fmla="*/ 12 w 63"/>
                  <a:gd name="T29" fmla="*/ 1 h 58"/>
                  <a:gd name="T30" fmla="*/ 11 w 63"/>
                  <a:gd name="T31" fmla="*/ 0 h 58"/>
                  <a:gd name="T32" fmla="*/ 10 w 63"/>
                  <a:gd name="T33" fmla="*/ 0 h 58"/>
                  <a:gd name="T34" fmla="*/ 9 w 63"/>
                  <a:gd name="T35" fmla="*/ 0 h 58"/>
                  <a:gd name="T36" fmla="*/ 7 w 63"/>
                  <a:gd name="T37" fmla="*/ 1 h 58"/>
                  <a:gd name="T38" fmla="*/ 6 w 63"/>
                  <a:gd name="T39" fmla="*/ 1 h 58"/>
                  <a:gd name="T40" fmla="*/ 5 w 63"/>
                  <a:gd name="T41" fmla="*/ 2 h 58"/>
                  <a:gd name="T42" fmla="*/ 3 w 63"/>
                  <a:gd name="T43" fmla="*/ 3 h 58"/>
                  <a:gd name="T44" fmla="*/ 2 w 63"/>
                  <a:gd name="T45" fmla="*/ 4 h 58"/>
                  <a:gd name="T46" fmla="*/ 2 w 63"/>
                  <a:gd name="T47" fmla="*/ 4 h 58"/>
                  <a:gd name="T48" fmla="*/ 1 w 63"/>
                  <a:gd name="T49" fmla="*/ 6 h 58"/>
                  <a:gd name="T50" fmla="*/ 0 w 63"/>
                  <a:gd name="T51" fmla="*/ 7 h 58"/>
                  <a:gd name="T52" fmla="*/ 0 w 63"/>
                  <a:gd name="T53" fmla="*/ 8 h 58"/>
                  <a:gd name="T54" fmla="*/ 0 w 63"/>
                  <a:gd name="T55" fmla="*/ 9 h 58"/>
                  <a:gd name="T56" fmla="*/ 0 w 63"/>
                  <a:gd name="T57" fmla="*/ 10 h 58"/>
                  <a:gd name="T58" fmla="*/ 0 w 63"/>
                  <a:gd name="T59" fmla="*/ 12 h 58"/>
                  <a:gd name="T60" fmla="*/ 0 w 63"/>
                  <a:gd name="T61" fmla="*/ 13 h 58"/>
                  <a:gd name="T62" fmla="*/ 1 w 63"/>
                  <a:gd name="T63" fmla="*/ 13 h 58"/>
                  <a:gd name="T64" fmla="*/ 2 w 63"/>
                  <a:gd name="T65" fmla="*/ 14 h 58"/>
                  <a:gd name="T66" fmla="*/ 2 w 63"/>
                  <a:gd name="T67" fmla="*/ 15 h 58"/>
                  <a:gd name="T68" fmla="*/ 4 w 63"/>
                  <a:gd name="T69" fmla="*/ 15 h 58"/>
                  <a:gd name="T70" fmla="*/ 5 w 63"/>
                  <a:gd name="T71" fmla="*/ 15 h 58"/>
                  <a:gd name="T72" fmla="*/ 6 w 63"/>
                  <a:gd name="T73" fmla="*/ 15 h 58"/>
                  <a:gd name="T74" fmla="*/ 7 w 63"/>
                  <a:gd name="T75" fmla="*/ 15 h 58"/>
                  <a:gd name="T76" fmla="*/ 9 w 63"/>
                  <a:gd name="T77" fmla="*/ 15 h 58"/>
                  <a:gd name="T78" fmla="*/ 10 w 63"/>
                  <a:gd name="T79" fmla="*/ 14 h 58"/>
                  <a:gd name="T80" fmla="*/ 11 w 63"/>
                  <a:gd name="T81" fmla="*/ 14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3"/>
                  <a:gd name="T124" fmla="*/ 0 h 58"/>
                  <a:gd name="T125" fmla="*/ 63 w 63"/>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3" h="58">
                    <a:moveTo>
                      <a:pt x="44" y="54"/>
                    </a:moveTo>
                    <a:lnTo>
                      <a:pt x="51" y="51"/>
                    </a:lnTo>
                    <a:lnTo>
                      <a:pt x="54" y="46"/>
                    </a:lnTo>
                    <a:lnTo>
                      <a:pt x="57" y="42"/>
                    </a:lnTo>
                    <a:lnTo>
                      <a:pt x="61" y="39"/>
                    </a:lnTo>
                    <a:lnTo>
                      <a:pt x="63" y="32"/>
                    </a:lnTo>
                    <a:lnTo>
                      <a:pt x="63" y="29"/>
                    </a:lnTo>
                    <a:lnTo>
                      <a:pt x="63" y="26"/>
                    </a:lnTo>
                    <a:lnTo>
                      <a:pt x="63" y="20"/>
                    </a:lnTo>
                    <a:lnTo>
                      <a:pt x="63" y="17"/>
                    </a:lnTo>
                    <a:lnTo>
                      <a:pt x="63" y="14"/>
                    </a:lnTo>
                    <a:lnTo>
                      <a:pt x="61" y="10"/>
                    </a:lnTo>
                    <a:lnTo>
                      <a:pt x="57" y="7"/>
                    </a:lnTo>
                    <a:lnTo>
                      <a:pt x="54" y="4"/>
                    </a:lnTo>
                    <a:lnTo>
                      <a:pt x="47" y="4"/>
                    </a:lnTo>
                    <a:lnTo>
                      <a:pt x="44" y="0"/>
                    </a:lnTo>
                    <a:lnTo>
                      <a:pt x="38" y="0"/>
                    </a:lnTo>
                    <a:lnTo>
                      <a:pt x="35" y="0"/>
                    </a:lnTo>
                    <a:lnTo>
                      <a:pt x="29" y="4"/>
                    </a:lnTo>
                    <a:lnTo>
                      <a:pt x="25" y="4"/>
                    </a:lnTo>
                    <a:lnTo>
                      <a:pt x="19" y="7"/>
                    </a:lnTo>
                    <a:lnTo>
                      <a:pt x="12" y="10"/>
                    </a:lnTo>
                    <a:lnTo>
                      <a:pt x="9" y="14"/>
                    </a:lnTo>
                    <a:lnTo>
                      <a:pt x="7" y="17"/>
                    </a:lnTo>
                    <a:lnTo>
                      <a:pt x="3" y="24"/>
                    </a:lnTo>
                    <a:lnTo>
                      <a:pt x="0" y="26"/>
                    </a:lnTo>
                    <a:lnTo>
                      <a:pt x="0" y="32"/>
                    </a:lnTo>
                    <a:lnTo>
                      <a:pt x="0" y="36"/>
                    </a:lnTo>
                    <a:lnTo>
                      <a:pt x="0" y="39"/>
                    </a:lnTo>
                    <a:lnTo>
                      <a:pt x="0" y="46"/>
                    </a:lnTo>
                    <a:lnTo>
                      <a:pt x="0" y="49"/>
                    </a:lnTo>
                    <a:lnTo>
                      <a:pt x="3" y="51"/>
                    </a:lnTo>
                    <a:lnTo>
                      <a:pt x="7" y="54"/>
                    </a:lnTo>
                    <a:lnTo>
                      <a:pt x="9" y="58"/>
                    </a:lnTo>
                    <a:lnTo>
                      <a:pt x="15" y="58"/>
                    </a:lnTo>
                    <a:lnTo>
                      <a:pt x="19" y="58"/>
                    </a:lnTo>
                    <a:lnTo>
                      <a:pt x="25" y="58"/>
                    </a:lnTo>
                    <a:lnTo>
                      <a:pt x="29" y="58"/>
                    </a:lnTo>
                    <a:lnTo>
                      <a:pt x="35" y="58"/>
                    </a:lnTo>
                    <a:lnTo>
                      <a:pt x="41" y="54"/>
                    </a:lnTo>
                    <a:lnTo>
                      <a:pt x="44"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83" name="Freeform 470">
                <a:extLst>
                  <a:ext uri="{FF2B5EF4-FFF2-40B4-BE49-F238E27FC236}">
                    <a16:creationId xmlns:a16="http://schemas.microsoft.com/office/drawing/2014/main" id="{6236938A-66AE-4DC7-9B0C-8170D8F2C534}"/>
                  </a:ext>
                </a:extLst>
              </p:cNvPr>
              <p:cNvSpPr>
                <a:spLocks noEditPoints="1"/>
              </p:cNvSpPr>
              <p:nvPr/>
            </p:nvSpPr>
            <p:spPr bwMode="auto">
              <a:xfrm>
                <a:off x="3325" y="2884"/>
                <a:ext cx="20" cy="19"/>
              </a:xfrm>
              <a:custGeom>
                <a:avLst/>
                <a:gdLst>
                  <a:gd name="T0" fmla="*/ 12 w 83"/>
                  <a:gd name="T1" fmla="*/ 14 h 76"/>
                  <a:gd name="T2" fmla="*/ 17 w 83"/>
                  <a:gd name="T3" fmla="*/ 16 h 76"/>
                  <a:gd name="T4" fmla="*/ 13 w 83"/>
                  <a:gd name="T5" fmla="*/ 14 h 76"/>
                  <a:gd name="T6" fmla="*/ 13 w 83"/>
                  <a:gd name="T7" fmla="*/ 12 h 76"/>
                  <a:gd name="T8" fmla="*/ 14 w 83"/>
                  <a:gd name="T9" fmla="*/ 12 h 76"/>
                  <a:gd name="T10" fmla="*/ 15 w 83"/>
                  <a:gd name="T11" fmla="*/ 11 h 76"/>
                  <a:gd name="T12" fmla="*/ 19 w 83"/>
                  <a:gd name="T13" fmla="*/ 13 h 76"/>
                  <a:gd name="T14" fmla="*/ 15 w 83"/>
                  <a:gd name="T15" fmla="*/ 11 h 76"/>
                  <a:gd name="T16" fmla="*/ 20 w 83"/>
                  <a:gd name="T17" fmla="*/ 10 h 76"/>
                  <a:gd name="T18" fmla="*/ 15 w 83"/>
                  <a:gd name="T19" fmla="*/ 10 h 76"/>
                  <a:gd name="T20" fmla="*/ 15 w 83"/>
                  <a:gd name="T21" fmla="*/ 9 h 76"/>
                  <a:gd name="T22" fmla="*/ 15 w 83"/>
                  <a:gd name="T23" fmla="*/ 9 h 76"/>
                  <a:gd name="T24" fmla="*/ 15 w 83"/>
                  <a:gd name="T25" fmla="*/ 7 h 76"/>
                  <a:gd name="T26" fmla="*/ 15 w 83"/>
                  <a:gd name="T27" fmla="*/ 6 h 76"/>
                  <a:gd name="T28" fmla="*/ 20 w 83"/>
                  <a:gd name="T29" fmla="*/ 4 h 76"/>
                  <a:gd name="T30" fmla="*/ 16 w 83"/>
                  <a:gd name="T31" fmla="*/ 7 h 76"/>
                  <a:gd name="T32" fmla="*/ 15 w 83"/>
                  <a:gd name="T33" fmla="*/ 6 h 76"/>
                  <a:gd name="T34" fmla="*/ 18 w 83"/>
                  <a:gd name="T35" fmla="*/ 2 h 76"/>
                  <a:gd name="T36" fmla="*/ 15 w 83"/>
                  <a:gd name="T37" fmla="*/ 6 h 76"/>
                  <a:gd name="T38" fmla="*/ 15 w 83"/>
                  <a:gd name="T39" fmla="*/ 1 h 76"/>
                  <a:gd name="T40" fmla="*/ 15 w 83"/>
                  <a:gd name="T41" fmla="*/ 6 h 76"/>
                  <a:gd name="T42" fmla="*/ 14 w 83"/>
                  <a:gd name="T43" fmla="*/ 6 h 76"/>
                  <a:gd name="T44" fmla="*/ 12 w 83"/>
                  <a:gd name="T45" fmla="*/ 5 h 76"/>
                  <a:gd name="T46" fmla="*/ 13 w 83"/>
                  <a:gd name="T47" fmla="*/ 0 h 76"/>
                  <a:gd name="T48" fmla="*/ 13 w 83"/>
                  <a:gd name="T49" fmla="*/ 5 h 76"/>
                  <a:gd name="T50" fmla="*/ 12 w 83"/>
                  <a:gd name="T51" fmla="*/ 5 h 76"/>
                  <a:gd name="T52" fmla="*/ 10 w 83"/>
                  <a:gd name="T53" fmla="*/ 0 h 76"/>
                  <a:gd name="T54" fmla="*/ 12 w 83"/>
                  <a:gd name="T55" fmla="*/ 4 h 76"/>
                  <a:gd name="T56" fmla="*/ 10 w 83"/>
                  <a:gd name="T57" fmla="*/ 5 h 76"/>
                  <a:gd name="T58" fmla="*/ 9 w 83"/>
                  <a:gd name="T59" fmla="*/ 6 h 76"/>
                  <a:gd name="T60" fmla="*/ 7 w 83"/>
                  <a:gd name="T61" fmla="*/ 1 h 76"/>
                  <a:gd name="T62" fmla="*/ 10 w 83"/>
                  <a:gd name="T63" fmla="*/ 5 h 76"/>
                  <a:gd name="T64" fmla="*/ 8 w 83"/>
                  <a:gd name="T65" fmla="*/ 6 h 76"/>
                  <a:gd name="T66" fmla="*/ 4 w 83"/>
                  <a:gd name="T67" fmla="*/ 3 h 76"/>
                  <a:gd name="T68" fmla="*/ 7 w 83"/>
                  <a:gd name="T69" fmla="*/ 6 h 76"/>
                  <a:gd name="T70" fmla="*/ 3 w 83"/>
                  <a:gd name="T71" fmla="*/ 4 h 76"/>
                  <a:gd name="T72" fmla="*/ 7 w 83"/>
                  <a:gd name="T73" fmla="*/ 7 h 76"/>
                  <a:gd name="T74" fmla="*/ 2 w 83"/>
                  <a:gd name="T75" fmla="*/ 5 h 76"/>
                  <a:gd name="T76" fmla="*/ 6 w 83"/>
                  <a:gd name="T77" fmla="*/ 7 h 76"/>
                  <a:gd name="T78" fmla="*/ 5 w 83"/>
                  <a:gd name="T79" fmla="*/ 9 h 76"/>
                  <a:gd name="T80" fmla="*/ 5 w 83"/>
                  <a:gd name="T81" fmla="*/ 10 h 76"/>
                  <a:gd name="T82" fmla="*/ 0 w 83"/>
                  <a:gd name="T83" fmla="*/ 9 h 76"/>
                  <a:gd name="T84" fmla="*/ 5 w 83"/>
                  <a:gd name="T85" fmla="*/ 9 h 76"/>
                  <a:gd name="T86" fmla="*/ 5 w 83"/>
                  <a:gd name="T87" fmla="*/ 10 h 76"/>
                  <a:gd name="T88" fmla="*/ 5 w 83"/>
                  <a:gd name="T89" fmla="*/ 11 h 76"/>
                  <a:gd name="T90" fmla="*/ 5 w 83"/>
                  <a:gd name="T91" fmla="*/ 12 h 76"/>
                  <a:gd name="T92" fmla="*/ 5 w 83"/>
                  <a:gd name="T93" fmla="*/ 14 h 76"/>
                  <a:gd name="T94" fmla="*/ 1 w 83"/>
                  <a:gd name="T95" fmla="*/ 16 h 76"/>
                  <a:gd name="T96" fmla="*/ 4 w 83"/>
                  <a:gd name="T97" fmla="*/ 13 h 76"/>
                  <a:gd name="T98" fmla="*/ 5 w 83"/>
                  <a:gd name="T99" fmla="*/ 13 h 76"/>
                  <a:gd name="T100" fmla="*/ 5 w 83"/>
                  <a:gd name="T101" fmla="*/ 13 h 76"/>
                  <a:gd name="T102" fmla="*/ 6 w 83"/>
                  <a:gd name="T103" fmla="*/ 14 h 76"/>
                  <a:gd name="T104" fmla="*/ 6 w 83"/>
                  <a:gd name="T105" fmla="*/ 14 h 76"/>
                  <a:gd name="T106" fmla="*/ 5 w 83"/>
                  <a:gd name="T107" fmla="*/ 19 h 76"/>
                  <a:gd name="T108" fmla="*/ 5 w 83"/>
                  <a:gd name="T109" fmla="*/ 14 h 76"/>
                  <a:gd name="T110" fmla="*/ 6 w 83"/>
                  <a:gd name="T111" fmla="*/ 14 h 76"/>
                  <a:gd name="T112" fmla="*/ 7 w 83"/>
                  <a:gd name="T113" fmla="*/ 14 h 76"/>
                  <a:gd name="T114" fmla="*/ 8 w 83"/>
                  <a:gd name="T115" fmla="*/ 14 h 76"/>
                  <a:gd name="T116" fmla="*/ 9 w 83"/>
                  <a:gd name="T117" fmla="*/ 14 h 76"/>
                  <a:gd name="T118" fmla="*/ 12 w 83"/>
                  <a:gd name="T119" fmla="*/ 19 h 76"/>
                  <a:gd name="T120" fmla="*/ 10 w 83"/>
                  <a:gd name="T121" fmla="*/ 15 h 76"/>
                  <a:gd name="T122" fmla="*/ 11 w 83"/>
                  <a:gd name="T123" fmla="*/ 14 h 76"/>
                  <a:gd name="T124" fmla="*/ 12 w 83"/>
                  <a:gd name="T125" fmla="*/ 14 h 7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83"/>
                  <a:gd name="T190" fmla="*/ 0 h 76"/>
                  <a:gd name="T191" fmla="*/ 83 w 83"/>
                  <a:gd name="T192" fmla="*/ 76 h 7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83" h="76">
                    <a:moveTo>
                      <a:pt x="50" y="55"/>
                    </a:moveTo>
                    <a:lnTo>
                      <a:pt x="56" y="51"/>
                    </a:lnTo>
                    <a:lnTo>
                      <a:pt x="65" y="68"/>
                    </a:lnTo>
                    <a:lnTo>
                      <a:pt x="59" y="71"/>
                    </a:lnTo>
                    <a:lnTo>
                      <a:pt x="50" y="55"/>
                    </a:lnTo>
                    <a:close/>
                    <a:moveTo>
                      <a:pt x="70" y="63"/>
                    </a:moveTo>
                    <a:lnTo>
                      <a:pt x="67" y="67"/>
                    </a:lnTo>
                    <a:lnTo>
                      <a:pt x="65" y="68"/>
                    </a:lnTo>
                    <a:lnTo>
                      <a:pt x="61" y="59"/>
                    </a:lnTo>
                    <a:lnTo>
                      <a:pt x="70" y="63"/>
                    </a:lnTo>
                    <a:close/>
                    <a:moveTo>
                      <a:pt x="52" y="56"/>
                    </a:moveTo>
                    <a:lnTo>
                      <a:pt x="55" y="49"/>
                    </a:lnTo>
                    <a:lnTo>
                      <a:pt x="73" y="58"/>
                    </a:lnTo>
                    <a:lnTo>
                      <a:pt x="70" y="63"/>
                    </a:lnTo>
                    <a:lnTo>
                      <a:pt x="52" y="56"/>
                    </a:lnTo>
                    <a:close/>
                    <a:moveTo>
                      <a:pt x="55" y="49"/>
                    </a:moveTo>
                    <a:lnTo>
                      <a:pt x="56" y="48"/>
                    </a:lnTo>
                    <a:lnTo>
                      <a:pt x="57" y="47"/>
                    </a:lnTo>
                    <a:lnTo>
                      <a:pt x="64" y="54"/>
                    </a:lnTo>
                    <a:lnTo>
                      <a:pt x="55" y="49"/>
                    </a:lnTo>
                    <a:close/>
                    <a:moveTo>
                      <a:pt x="57" y="47"/>
                    </a:moveTo>
                    <a:lnTo>
                      <a:pt x="61" y="44"/>
                    </a:lnTo>
                    <a:lnTo>
                      <a:pt x="74" y="57"/>
                    </a:lnTo>
                    <a:lnTo>
                      <a:pt x="71" y="60"/>
                    </a:lnTo>
                    <a:lnTo>
                      <a:pt x="57" y="47"/>
                    </a:lnTo>
                    <a:close/>
                    <a:moveTo>
                      <a:pt x="61" y="44"/>
                    </a:moveTo>
                    <a:lnTo>
                      <a:pt x="64" y="40"/>
                    </a:lnTo>
                    <a:lnTo>
                      <a:pt x="77" y="54"/>
                    </a:lnTo>
                    <a:lnTo>
                      <a:pt x="74" y="57"/>
                    </a:lnTo>
                    <a:lnTo>
                      <a:pt x="61" y="44"/>
                    </a:lnTo>
                    <a:close/>
                    <a:moveTo>
                      <a:pt x="78" y="51"/>
                    </a:moveTo>
                    <a:lnTo>
                      <a:pt x="78" y="52"/>
                    </a:lnTo>
                    <a:lnTo>
                      <a:pt x="77" y="54"/>
                    </a:lnTo>
                    <a:lnTo>
                      <a:pt x="71" y="47"/>
                    </a:lnTo>
                    <a:lnTo>
                      <a:pt x="78" y="51"/>
                    </a:lnTo>
                    <a:close/>
                    <a:moveTo>
                      <a:pt x="62" y="43"/>
                    </a:moveTo>
                    <a:lnTo>
                      <a:pt x="65" y="36"/>
                    </a:lnTo>
                    <a:lnTo>
                      <a:pt x="82" y="45"/>
                    </a:lnTo>
                    <a:lnTo>
                      <a:pt x="78" y="51"/>
                    </a:lnTo>
                    <a:lnTo>
                      <a:pt x="62" y="43"/>
                    </a:lnTo>
                    <a:close/>
                    <a:moveTo>
                      <a:pt x="83" y="40"/>
                    </a:moveTo>
                    <a:lnTo>
                      <a:pt x="83" y="43"/>
                    </a:lnTo>
                    <a:lnTo>
                      <a:pt x="82" y="45"/>
                    </a:lnTo>
                    <a:lnTo>
                      <a:pt x="73" y="40"/>
                    </a:lnTo>
                    <a:lnTo>
                      <a:pt x="83" y="40"/>
                    </a:lnTo>
                    <a:close/>
                    <a:moveTo>
                      <a:pt x="64" y="40"/>
                    </a:moveTo>
                    <a:lnTo>
                      <a:pt x="64" y="37"/>
                    </a:lnTo>
                    <a:lnTo>
                      <a:pt x="83" y="37"/>
                    </a:lnTo>
                    <a:lnTo>
                      <a:pt x="83" y="40"/>
                    </a:lnTo>
                    <a:lnTo>
                      <a:pt x="64" y="40"/>
                    </a:lnTo>
                    <a:close/>
                    <a:moveTo>
                      <a:pt x="64" y="37"/>
                    </a:moveTo>
                    <a:lnTo>
                      <a:pt x="64" y="34"/>
                    </a:lnTo>
                    <a:lnTo>
                      <a:pt x="83" y="34"/>
                    </a:lnTo>
                    <a:lnTo>
                      <a:pt x="83" y="37"/>
                    </a:lnTo>
                    <a:lnTo>
                      <a:pt x="64" y="37"/>
                    </a:lnTo>
                    <a:close/>
                    <a:moveTo>
                      <a:pt x="64" y="34"/>
                    </a:moveTo>
                    <a:lnTo>
                      <a:pt x="64" y="28"/>
                    </a:lnTo>
                    <a:lnTo>
                      <a:pt x="83" y="28"/>
                    </a:lnTo>
                    <a:lnTo>
                      <a:pt x="83" y="34"/>
                    </a:lnTo>
                    <a:lnTo>
                      <a:pt x="64" y="34"/>
                    </a:lnTo>
                    <a:close/>
                    <a:moveTo>
                      <a:pt x="64" y="28"/>
                    </a:moveTo>
                    <a:lnTo>
                      <a:pt x="64" y="25"/>
                    </a:lnTo>
                    <a:lnTo>
                      <a:pt x="83" y="25"/>
                    </a:lnTo>
                    <a:lnTo>
                      <a:pt x="83" y="28"/>
                    </a:lnTo>
                    <a:lnTo>
                      <a:pt x="64" y="28"/>
                    </a:lnTo>
                    <a:close/>
                    <a:moveTo>
                      <a:pt x="64" y="25"/>
                    </a:moveTo>
                    <a:lnTo>
                      <a:pt x="64" y="22"/>
                    </a:lnTo>
                    <a:lnTo>
                      <a:pt x="83" y="22"/>
                    </a:lnTo>
                    <a:lnTo>
                      <a:pt x="83" y="25"/>
                    </a:lnTo>
                    <a:lnTo>
                      <a:pt x="64" y="25"/>
                    </a:lnTo>
                    <a:close/>
                    <a:moveTo>
                      <a:pt x="81" y="15"/>
                    </a:moveTo>
                    <a:lnTo>
                      <a:pt x="83" y="17"/>
                    </a:lnTo>
                    <a:lnTo>
                      <a:pt x="83" y="22"/>
                    </a:lnTo>
                    <a:lnTo>
                      <a:pt x="73" y="22"/>
                    </a:lnTo>
                    <a:lnTo>
                      <a:pt x="81" y="15"/>
                    </a:lnTo>
                    <a:close/>
                    <a:moveTo>
                      <a:pt x="66" y="28"/>
                    </a:moveTo>
                    <a:lnTo>
                      <a:pt x="64" y="25"/>
                    </a:lnTo>
                    <a:lnTo>
                      <a:pt x="77" y="12"/>
                    </a:lnTo>
                    <a:lnTo>
                      <a:pt x="81" y="15"/>
                    </a:lnTo>
                    <a:lnTo>
                      <a:pt x="66" y="28"/>
                    </a:lnTo>
                    <a:close/>
                    <a:moveTo>
                      <a:pt x="64" y="25"/>
                    </a:moveTo>
                    <a:lnTo>
                      <a:pt x="61" y="22"/>
                    </a:lnTo>
                    <a:lnTo>
                      <a:pt x="74" y="8"/>
                    </a:lnTo>
                    <a:lnTo>
                      <a:pt x="77" y="12"/>
                    </a:lnTo>
                    <a:lnTo>
                      <a:pt x="64" y="25"/>
                    </a:lnTo>
                    <a:close/>
                    <a:moveTo>
                      <a:pt x="74" y="8"/>
                    </a:moveTo>
                    <a:lnTo>
                      <a:pt x="83" y="18"/>
                    </a:lnTo>
                    <a:lnTo>
                      <a:pt x="74" y="8"/>
                    </a:lnTo>
                    <a:lnTo>
                      <a:pt x="67" y="15"/>
                    </a:lnTo>
                    <a:lnTo>
                      <a:pt x="74" y="8"/>
                    </a:lnTo>
                    <a:close/>
                    <a:moveTo>
                      <a:pt x="61" y="22"/>
                    </a:moveTo>
                    <a:lnTo>
                      <a:pt x="57" y="18"/>
                    </a:lnTo>
                    <a:lnTo>
                      <a:pt x="71" y="5"/>
                    </a:lnTo>
                    <a:lnTo>
                      <a:pt x="74" y="8"/>
                    </a:lnTo>
                    <a:lnTo>
                      <a:pt x="61" y="22"/>
                    </a:lnTo>
                    <a:close/>
                    <a:moveTo>
                      <a:pt x="64" y="3"/>
                    </a:moveTo>
                    <a:lnTo>
                      <a:pt x="67" y="3"/>
                    </a:lnTo>
                    <a:lnTo>
                      <a:pt x="71" y="5"/>
                    </a:lnTo>
                    <a:lnTo>
                      <a:pt x="64" y="12"/>
                    </a:lnTo>
                    <a:lnTo>
                      <a:pt x="64" y="3"/>
                    </a:lnTo>
                    <a:close/>
                    <a:moveTo>
                      <a:pt x="64" y="22"/>
                    </a:moveTo>
                    <a:lnTo>
                      <a:pt x="57" y="22"/>
                    </a:lnTo>
                    <a:lnTo>
                      <a:pt x="57" y="3"/>
                    </a:lnTo>
                    <a:lnTo>
                      <a:pt x="64" y="3"/>
                    </a:lnTo>
                    <a:lnTo>
                      <a:pt x="64" y="22"/>
                    </a:lnTo>
                    <a:close/>
                    <a:moveTo>
                      <a:pt x="57" y="22"/>
                    </a:moveTo>
                    <a:lnTo>
                      <a:pt x="54" y="22"/>
                    </a:lnTo>
                    <a:lnTo>
                      <a:pt x="51" y="18"/>
                    </a:lnTo>
                    <a:lnTo>
                      <a:pt x="57" y="12"/>
                    </a:lnTo>
                    <a:lnTo>
                      <a:pt x="57" y="22"/>
                    </a:lnTo>
                    <a:close/>
                    <a:moveTo>
                      <a:pt x="51" y="18"/>
                    </a:moveTo>
                    <a:lnTo>
                      <a:pt x="48" y="15"/>
                    </a:lnTo>
                    <a:lnTo>
                      <a:pt x="61" y="2"/>
                    </a:lnTo>
                    <a:lnTo>
                      <a:pt x="64" y="5"/>
                    </a:lnTo>
                    <a:lnTo>
                      <a:pt x="51" y="18"/>
                    </a:lnTo>
                    <a:close/>
                    <a:moveTo>
                      <a:pt x="54" y="0"/>
                    </a:moveTo>
                    <a:lnTo>
                      <a:pt x="59" y="0"/>
                    </a:lnTo>
                    <a:lnTo>
                      <a:pt x="61" y="2"/>
                    </a:lnTo>
                    <a:lnTo>
                      <a:pt x="54" y="8"/>
                    </a:lnTo>
                    <a:lnTo>
                      <a:pt x="54" y="0"/>
                    </a:lnTo>
                    <a:close/>
                    <a:moveTo>
                      <a:pt x="54" y="18"/>
                    </a:moveTo>
                    <a:lnTo>
                      <a:pt x="48" y="18"/>
                    </a:lnTo>
                    <a:lnTo>
                      <a:pt x="48" y="0"/>
                    </a:lnTo>
                    <a:lnTo>
                      <a:pt x="54" y="0"/>
                    </a:lnTo>
                    <a:lnTo>
                      <a:pt x="54" y="18"/>
                    </a:lnTo>
                    <a:close/>
                    <a:moveTo>
                      <a:pt x="48" y="18"/>
                    </a:moveTo>
                    <a:lnTo>
                      <a:pt x="45" y="18"/>
                    </a:lnTo>
                    <a:lnTo>
                      <a:pt x="45" y="0"/>
                    </a:lnTo>
                    <a:lnTo>
                      <a:pt x="48" y="0"/>
                    </a:lnTo>
                    <a:lnTo>
                      <a:pt x="48" y="18"/>
                    </a:lnTo>
                    <a:close/>
                    <a:moveTo>
                      <a:pt x="41" y="1"/>
                    </a:moveTo>
                    <a:lnTo>
                      <a:pt x="43" y="0"/>
                    </a:lnTo>
                    <a:lnTo>
                      <a:pt x="45" y="0"/>
                    </a:lnTo>
                    <a:lnTo>
                      <a:pt x="45" y="8"/>
                    </a:lnTo>
                    <a:lnTo>
                      <a:pt x="41" y="1"/>
                    </a:lnTo>
                    <a:close/>
                    <a:moveTo>
                      <a:pt x="49" y="17"/>
                    </a:moveTo>
                    <a:lnTo>
                      <a:pt x="43" y="20"/>
                    </a:lnTo>
                    <a:lnTo>
                      <a:pt x="34" y="4"/>
                    </a:lnTo>
                    <a:lnTo>
                      <a:pt x="41" y="1"/>
                    </a:lnTo>
                    <a:lnTo>
                      <a:pt x="49" y="17"/>
                    </a:lnTo>
                    <a:close/>
                    <a:moveTo>
                      <a:pt x="43" y="20"/>
                    </a:moveTo>
                    <a:lnTo>
                      <a:pt x="41" y="22"/>
                    </a:lnTo>
                    <a:lnTo>
                      <a:pt x="39" y="22"/>
                    </a:lnTo>
                    <a:lnTo>
                      <a:pt x="39" y="12"/>
                    </a:lnTo>
                    <a:lnTo>
                      <a:pt x="43" y="20"/>
                    </a:lnTo>
                    <a:close/>
                    <a:moveTo>
                      <a:pt x="39" y="22"/>
                    </a:moveTo>
                    <a:lnTo>
                      <a:pt x="35" y="22"/>
                    </a:lnTo>
                    <a:lnTo>
                      <a:pt x="35" y="3"/>
                    </a:lnTo>
                    <a:lnTo>
                      <a:pt x="39" y="3"/>
                    </a:lnTo>
                    <a:lnTo>
                      <a:pt x="39" y="22"/>
                    </a:lnTo>
                    <a:close/>
                    <a:moveTo>
                      <a:pt x="31" y="4"/>
                    </a:moveTo>
                    <a:lnTo>
                      <a:pt x="33" y="3"/>
                    </a:lnTo>
                    <a:lnTo>
                      <a:pt x="35" y="3"/>
                    </a:lnTo>
                    <a:lnTo>
                      <a:pt x="35" y="12"/>
                    </a:lnTo>
                    <a:lnTo>
                      <a:pt x="31" y="4"/>
                    </a:lnTo>
                    <a:close/>
                    <a:moveTo>
                      <a:pt x="40" y="20"/>
                    </a:moveTo>
                    <a:lnTo>
                      <a:pt x="33" y="24"/>
                    </a:lnTo>
                    <a:lnTo>
                      <a:pt x="24" y="6"/>
                    </a:lnTo>
                    <a:lnTo>
                      <a:pt x="31" y="4"/>
                    </a:lnTo>
                    <a:lnTo>
                      <a:pt x="40" y="20"/>
                    </a:lnTo>
                    <a:close/>
                    <a:moveTo>
                      <a:pt x="33" y="24"/>
                    </a:moveTo>
                    <a:lnTo>
                      <a:pt x="27" y="27"/>
                    </a:lnTo>
                    <a:lnTo>
                      <a:pt x="19" y="9"/>
                    </a:lnTo>
                    <a:lnTo>
                      <a:pt x="24" y="6"/>
                    </a:lnTo>
                    <a:lnTo>
                      <a:pt x="33" y="24"/>
                    </a:lnTo>
                    <a:close/>
                    <a:moveTo>
                      <a:pt x="16" y="12"/>
                    </a:moveTo>
                    <a:lnTo>
                      <a:pt x="17" y="11"/>
                    </a:lnTo>
                    <a:lnTo>
                      <a:pt x="19" y="9"/>
                    </a:lnTo>
                    <a:lnTo>
                      <a:pt x="22" y="18"/>
                    </a:lnTo>
                    <a:lnTo>
                      <a:pt x="16" y="12"/>
                    </a:lnTo>
                    <a:close/>
                    <a:moveTo>
                      <a:pt x="29" y="25"/>
                    </a:moveTo>
                    <a:lnTo>
                      <a:pt x="27" y="28"/>
                    </a:lnTo>
                    <a:lnTo>
                      <a:pt x="12" y="15"/>
                    </a:lnTo>
                    <a:lnTo>
                      <a:pt x="16" y="12"/>
                    </a:lnTo>
                    <a:lnTo>
                      <a:pt x="29" y="25"/>
                    </a:lnTo>
                    <a:close/>
                    <a:moveTo>
                      <a:pt x="12" y="15"/>
                    </a:moveTo>
                    <a:lnTo>
                      <a:pt x="22" y="5"/>
                    </a:lnTo>
                    <a:lnTo>
                      <a:pt x="12" y="15"/>
                    </a:lnTo>
                    <a:lnTo>
                      <a:pt x="19" y="22"/>
                    </a:lnTo>
                    <a:lnTo>
                      <a:pt x="12" y="15"/>
                    </a:lnTo>
                    <a:close/>
                    <a:moveTo>
                      <a:pt x="27" y="28"/>
                    </a:moveTo>
                    <a:lnTo>
                      <a:pt x="23" y="32"/>
                    </a:lnTo>
                    <a:lnTo>
                      <a:pt x="10" y="18"/>
                    </a:lnTo>
                    <a:lnTo>
                      <a:pt x="12" y="15"/>
                    </a:lnTo>
                    <a:lnTo>
                      <a:pt x="27" y="28"/>
                    </a:lnTo>
                    <a:close/>
                    <a:moveTo>
                      <a:pt x="8" y="20"/>
                    </a:moveTo>
                    <a:lnTo>
                      <a:pt x="8" y="19"/>
                    </a:lnTo>
                    <a:lnTo>
                      <a:pt x="10" y="18"/>
                    </a:lnTo>
                    <a:lnTo>
                      <a:pt x="17" y="25"/>
                    </a:lnTo>
                    <a:lnTo>
                      <a:pt x="8" y="20"/>
                    </a:lnTo>
                    <a:close/>
                    <a:moveTo>
                      <a:pt x="24" y="29"/>
                    </a:moveTo>
                    <a:lnTo>
                      <a:pt x="21" y="35"/>
                    </a:lnTo>
                    <a:lnTo>
                      <a:pt x="5" y="27"/>
                    </a:lnTo>
                    <a:lnTo>
                      <a:pt x="8" y="20"/>
                    </a:lnTo>
                    <a:lnTo>
                      <a:pt x="24" y="29"/>
                    </a:lnTo>
                    <a:close/>
                    <a:moveTo>
                      <a:pt x="21" y="35"/>
                    </a:moveTo>
                    <a:lnTo>
                      <a:pt x="21" y="37"/>
                    </a:lnTo>
                    <a:lnTo>
                      <a:pt x="20" y="38"/>
                    </a:lnTo>
                    <a:lnTo>
                      <a:pt x="13" y="32"/>
                    </a:lnTo>
                    <a:lnTo>
                      <a:pt x="21" y="35"/>
                    </a:lnTo>
                    <a:close/>
                    <a:moveTo>
                      <a:pt x="20" y="38"/>
                    </a:moveTo>
                    <a:lnTo>
                      <a:pt x="17" y="41"/>
                    </a:lnTo>
                    <a:lnTo>
                      <a:pt x="3" y="27"/>
                    </a:lnTo>
                    <a:lnTo>
                      <a:pt x="7" y="24"/>
                    </a:lnTo>
                    <a:lnTo>
                      <a:pt x="20" y="38"/>
                    </a:lnTo>
                    <a:close/>
                    <a:moveTo>
                      <a:pt x="0" y="34"/>
                    </a:moveTo>
                    <a:lnTo>
                      <a:pt x="0" y="30"/>
                    </a:lnTo>
                    <a:lnTo>
                      <a:pt x="3" y="27"/>
                    </a:lnTo>
                    <a:lnTo>
                      <a:pt x="10" y="34"/>
                    </a:lnTo>
                    <a:lnTo>
                      <a:pt x="0" y="34"/>
                    </a:lnTo>
                    <a:close/>
                    <a:moveTo>
                      <a:pt x="19" y="34"/>
                    </a:moveTo>
                    <a:lnTo>
                      <a:pt x="19" y="40"/>
                    </a:lnTo>
                    <a:lnTo>
                      <a:pt x="0" y="40"/>
                    </a:lnTo>
                    <a:lnTo>
                      <a:pt x="0" y="34"/>
                    </a:lnTo>
                    <a:lnTo>
                      <a:pt x="19" y="34"/>
                    </a:lnTo>
                    <a:close/>
                    <a:moveTo>
                      <a:pt x="19" y="40"/>
                    </a:moveTo>
                    <a:lnTo>
                      <a:pt x="19" y="44"/>
                    </a:lnTo>
                    <a:lnTo>
                      <a:pt x="0" y="44"/>
                    </a:lnTo>
                    <a:lnTo>
                      <a:pt x="0" y="40"/>
                    </a:lnTo>
                    <a:lnTo>
                      <a:pt x="19" y="40"/>
                    </a:lnTo>
                    <a:close/>
                    <a:moveTo>
                      <a:pt x="19" y="44"/>
                    </a:moveTo>
                    <a:lnTo>
                      <a:pt x="19" y="47"/>
                    </a:lnTo>
                    <a:lnTo>
                      <a:pt x="0" y="47"/>
                    </a:lnTo>
                    <a:lnTo>
                      <a:pt x="0" y="44"/>
                    </a:lnTo>
                    <a:lnTo>
                      <a:pt x="19" y="44"/>
                    </a:lnTo>
                    <a:close/>
                    <a:moveTo>
                      <a:pt x="19" y="47"/>
                    </a:moveTo>
                    <a:lnTo>
                      <a:pt x="19" y="54"/>
                    </a:lnTo>
                    <a:lnTo>
                      <a:pt x="0" y="54"/>
                    </a:lnTo>
                    <a:lnTo>
                      <a:pt x="0" y="47"/>
                    </a:lnTo>
                    <a:lnTo>
                      <a:pt x="19" y="47"/>
                    </a:lnTo>
                    <a:close/>
                    <a:moveTo>
                      <a:pt x="19" y="54"/>
                    </a:moveTo>
                    <a:lnTo>
                      <a:pt x="19" y="57"/>
                    </a:lnTo>
                    <a:lnTo>
                      <a:pt x="0" y="57"/>
                    </a:lnTo>
                    <a:lnTo>
                      <a:pt x="0" y="54"/>
                    </a:lnTo>
                    <a:lnTo>
                      <a:pt x="19" y="54"/>
                    </a:lnTo>
                    <a:close/>
                    <a:moveTo>
                      <a:pt x="3" y="63"/>
                    </a:moveTo>
                    <a:lnTo>
                      <a:pt x="0" y="60"/>
                    </a:lnTo>
                    <a:lnTo>
                      <a:pt x="0" y="57"/>
                    </a:lnTo>
                    <a:lnTo>
                      <a:pt x="10" y="57"/>
                    </a:lnTo>
                    <a:lnTo>
                      <a:pt x="3" y="63"/>
                    </a:lnTo>
                    <a:close/>
                    <a:moveTo>
                      <a:pt x="17" y="50"/>
                    </a:moveTo>
                    <a:lnTo>
                      <a:pt x="20" y="52"/>
                    </a:lnTo>
                    <a:lnTo>
                      <a:pt x="7" y="67"/>
                    </a:lnTo>
                    <a:lnTo>
                      <a:pt x="3" y="63"/>
                    </a:lnTo>
                    <a:lnTo>
                      <a:pt x="17" y="50"/>
                    </a:lnTo>
                    <a:close/>
                    <a:moveTo>
                      <a:pt x="20" y="52"/>
                    </a:moveTo>
                    <a:lnTo>
                      <a:pt x="29" y="62"/>
                    </a:lnTo>
                    <a:lnTo>
                      <a:pt x="20" y="52"/>
                    </a:lnTo>
                    <a:lnTo>
                      <a:pt x="13" y="59"/>
                    </a:lnTo>
                    <a:lnTo>
                      <a:pt x="20" y="52"/>
                    </a:lnTo>
                    <a:close/>
                    <a:moveTo>
                      <a:pt x="20" y="52"/>
                    </a:moveTo>
                    <a:lnTo>
                      <a:pt x="23" y="56"/>
                    </a:lnTo>
                    <a:lnTo>
                      <a:pt x="10" y="69"/>
                    </a:lnTo>
                    <a:lnTo>
                      <a:pt x="7" y="67"/>
                    </a:lnTo>
                    <a:lnTo>
                      <a:pt x="20" y="52"/>
                    </a:lnTo>
                    <a:close/>
                    <a:moveTo>
                      <a:pt x="23" y="56"/>
                    </a:moveTo>
                    <a:lnTo>
                      <a:pt x="13" y="47"/>
                    </a:lnTo>
                    <a:lnTo>
                      <a:pt x="23" y="56"/>
                    </a:lnTo>
                    <a:lnTo>
                      <a:pt x="17" y="62"/>
                    </a:lnTo>
                    <a:lnTo>
                      <a:pt x="23" y="56"/>
                    </a:lnTo>
                    <a:close/>
                    <a:moveTo>
                      <a:pt x="23" y="56"/>
                    </a:moveTo>
                    <a:lnTo>
                      <a:pt x="27" y="59"/>
                    </a:lnTo>
                    <a:lnTo>
                      <a:pt x="12" y="72"/>
                    </a:lnTo>
                    <a:lnTo>
                      <a:pt x="10" y="69"/>
                    </a:lnTo>
                    <a:lnTo>
                      <a:pt x="23" y="56"/>
                    </a:lnTo>
                    <a:close/>
                    <a:moveTo>
                      <a:pt x="19" y="76"/>
                    </a:moveTo>
                    <a:lnTo>
                      <a:pt x="16" y="76"/>
                    </a:lnTo>
                    <a:lnTo>
                      <a:pt x="12" y="72"/>
                    </a:lnTo>
                    <a:lnTo>
                      <a:pt x="19" y="66"/>
                    </a:lnTo>
                    <a:lnTo>
                      <a:pt x="19" y="76"/>
                    </a:lnTo>
                    <a:close/>
                    <a:moveTo>
                      <a:pt x="19" y="57"/>
                    </a:moveTo>
                    <a:lnTo>
                      <a:pt x="25" y="57"/>
                    </a:lnTo>
                    <a:lnTo>
                      <a:pt x="25" y="76"/>
                    </a:lnTo>
                    <a:lnTo>
                      <a:pt x="19" y="76"/>
                    </a:lnTo>
                    <a:lnTo>
                      <a:pt x="19" y="57"/>
                    </a:lnTo>
                    <a:close/>
                    <a:moveTo>
                      <a:pt x="25" y="57"/>
                    </a:moveTo>
                    <a:lnTo>
                      <a:pt x="29" y="57"/>
                    </a:lnTo>
                    <a:lnTo>
                      <a:pt x="29" y="76"/>
                    </a:lnTo>
                    <a:lnTo>
                      <a:pt x="25" y="76"/>
                    </a:lnTo>
                    <a:lnTo>
                      <a:pt x="25" y="57"/>
                    </a:lnTo>
                    <a:close/>
                    <a:moveTo>
                      <a:pt x="29" y="57"/>
                    </a:moveTo>
                    <a:lnTo>
                      <a:pt x="35" y="57"/>
                    </a:lnTo>
                    <a:lnTo>
                      <a:pt x="35" y="76"/>
                    </a:lnTo>
                    <a:lnTo>
                      <a:pt x="29" y="76"/>
                    </a:lnTo>
                    <a:lnTo>
                      <a:pt x="29" y="57"/>
                    </a:lnTo>
                    <a:close/>
                    <a:moveTo>
                      <a:pt x="35" y="57"/>
                    </a:moveTo>
                    <a:lnTo>
                      <a:pt x="39" y="57"/>
                    </a:lnTo>
                    <a:lnTo>
                      <a:pt x="39" y="76"/>
                    </a:lnTo>
                    <a:lnTo>
                      <a:pt x="35" y="76"/>
                    </a:lnTo>
                    <a:lnTo>
                      <a:pt x="35" y="57"/>
                    </a:lnTo>
                    <a:close/>
                    <a:moveTo>
                      <a:pt x="39" y="57"/>
                    </a:moveTo>
                    <a:lnTo>
                      <a:pt x="45" y="57"/>
                    </a:lnTo>
                    <a:lnTo>
                      <a:pt x="45" y="76"/>
                    </a:lnTo>
                    <a:lnTo>
                      <a:pt x="39" y="76"/>
                    </a:lnTo>
                    <a:lnTo>
                      <a:pt x="39" y="57"/>
                    </a:lnTo>
                    <a:close/>
                    <a:moveTo>
                      <a:pt x="49" y="75"/>
                    </a:moveTo>
                    <a:lnTo>
                      <a:pt x="48" y="76"/>
                    </a:lnTo>
                    <a:lnTo>
                      <a:pt x="45" y="76"/>
                    </a:lnTo>
                    <a:lnTo>
                      <a:pt x="45" y="66"/>
                    </a:lnTo>
                    <a:lnTo>
                      <a:pt x="49" y="75"/>
                    </a:lnTo>
                    <a:close/>
                    <a:moveTo>
                      <a:pt x="41" y="58"/>
                    </a:moveTo>
                    <a:lnTo>
                      <a:pt x="46" y="55"/>
                    </a:lnTo>
                    <a:lnTo>
                      <a:pt x="55" y="71"/>
                    </a:lnTo>
                    <a:lnTo>
                      <a:pt x="49" y="75"/>
                    </a:lnTo>
                    <a:lnTo>
                      <a:pt x="41" y="58"/>
                    </a:lnTo>
                    <a:close/>
                    <a:moveTo>
                      <a:pt x="46" y="55"/>
                    </a:moveTo>
                    <a:lnTo>
                      <a:pt x="49" y="54"/>
                    </a:lnTo>
                    <a:lnTo>
                      <a:pt x="51" y="54"/>
                    </a:lnTo>
                    <a:lnTo>
                      <a:pt x="51" y="62"/>
                    </a:lnTo>
                    <a:lnTo>
                      <a:pt x="46" y="55"/>
                    </a:lnTo>
                    <a:close/>
                    <a:moveTo>
                      <a:pt x="51" y="54"/>
                    </a:moveTo>
                    <a:lnTo>
                      <a:pt x="54" y="54"/>
                    </a:lnTo>
                    <a:lnTo>
                      <a:pt x="54" y="72"/>
                    </a:lnTo>
                    <a:lnTo>
                      <a:pt x="51" y="72"/>
                    </a:lnTo>
                    <a:lnTo>
                      <a:pt x="51"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84" name="Freeform 471">
                <a:extLst>
                  <a:ext uri="{FF2B5EF4-FFF2-40B4-BE49-F238E27FC236}">
                    <a16:creationId xmlns:a16="http://schemas.microsoft.com/office/drawing/2014/main" id="{52066B1B-EB99-4C09-A0E8-66EFBC37965C}"/>
                  </a:ext>
                </a:extLst>
              </p:cNvPr>
              <p:cNvSpPr>
                <a:spLocks/>
              </p:cNvSpPr>
              <p:nvPr/>
            </p:nvSpPr>
            <p:spPr bwMode="auto">
              <a:xfrm>
                <a:off x="3371" y="2867"/>
                <a:ext cx="16" cy="15"/>
              </a:xfrm>
              <a:custGeom>
                <a:avLst/>
                <a:gdLst>
                  <a:gd name="T0" fmla="*/ 11 w 67"/>
                  <a:gd name="T1" fmla="*/ 14 h 58"/>
                  <a:gd name="T2" fmla="*/ 12 w 67"/>
                  <a:gd name="T3" fmla="*/ 13 h 58"/>
                  <a:gd name="T4" fmla="*/ 13 w 67"/>
                  <a:gd name="T5" fmla="*/ 12 h 58"/>
                  <a:gd name="T6" fmla="*/ 14 w 67"/>
                  <a:gd name="T7" fmla="*/ 11 h 58"/>
                  <a:gd name="T8" fmla="*/ 15 w 67"/>
                  <a:gd name="T9" fmla="*/ 10 h 58"/>
                  <a:gd name="T10" fmla="*/ 15 w 67"/>
                  <a:gd name="T11" fmla="*/ 9 h 58"/>
                  <a:gd name="T12" fmla="*/ 15 w 67"/>
                  <a:gd name="T13" fmla="*/ 8 h 58"/>
                  <a:gd name="T14" fmla="*/ 16 w 67"/>
                  <a:gd name="T15" fmla="*/ 7 h 58"/>
                  <a:gd name="T16" fmla="*/ 16 w 67"/>
                  <a:gd name="T17" fmla="*/ 5 h 58"/>
                  <a:gd name="T18" fmla="*/ 15 w 67"/>
                  <a:gd name="T19" fmla="*/ 4 h 58"/>
                  <a:gd name="T20" fmla="*/ 15 w 67"/>
                  <a:gd name="T21" fmla="*/ 4 h 58"/>
                  <a:gd name="T22" fmla="*/ 15 w 67"/>
                  <a:gd name="T23" fmla="*/ 3 h 58"/>
                  <a:gd name="T24" fmla="*/ 14 w 67"/>
                  <a:gd name="T25" fmla="*/ 2 h 58"/>
                  <a:gd name="T26" fmla="*/ 13 w 67"/>
                  <a:gd name="T27" fmla="*/ 1 h 58"/>
                  <a:gd name="T28" fmla="*/ 12 w 67"/>
                  <a:gd name="T29" fmla="*/ 1 h 58"/>
                  <a:gd name="T30" fmla="*/ 11 w 67"/>
                  <a:gd name="T31" fmla="*/ 0 h 58"/>
                  <a:gd name="T32" fmla="*/ 9 w 67"/>
                  <a:gd name="T33" fmla="*/ 0 h 58"/>
                  <a:gd name="T34" fmla="*/ 9 w 67"/>
                  <a:gd name="T35" fmla="*/ 0 h 58"/>
                  <a:gd name="T36" fmla="*/ 7 w 67"/>
                  <a:gd name="T37" fmla="*/ 1 h 58"/>
                  <a:gd name="T38" fmla="*/ 6 w 67"/>
                  <a:gd name="T39" fmla="*/ 1 h 58"/>
                  <a:gd name="T40" fmla="*/ 5 w 67"/>
                  <a:gd name="T41" fmla="*/ 2 h 58"/>
                  <a:gd name="T42" fmla="*/ 4 w 67"/>
                  <a:gd name="T43" fmla="*/ 3 h 58"/>
                  <a:gd name="T44" fmla="*/ 2 w 67"/>
                  <a:gd name="T45" fmla="*/ 4 h 58"/>
                  <a:gd name="T46" fmla="*/ 2 w 67"/>
                  <a:gd name="T47" fmla="*/ 5 h 58"/>
                  <a:gd name="T48" fmla="*/ 1 w 67"/>
                  <a:gd name="T49" fmla="*/ 6 h 58"/>
                  <a:gd name="T50" fmla="*/ 0 w 67"/>
                  <a:gd name="T51" fmla="*/ 7 h 58"/>
                  <a:gd name="T52" fmla="*/ 0 w 67"/>
                  <a:gd name="T53" fmla="*/ 8 h 58"/>
                  <a:gd name="T54" fmla="*/ 0 w 67"/>
                  <a:gd name="T55" fmla="*/ 9 h 58"/>
                  <a:gd name="T56" fmla="*/ 0 w 67"/>
                  <a:gd name="T57" fmla="*/ 10 h 58"/>
                  <a:gd name="T58" fmla="*/ 0 w 67"/>
                  <a:gd name="T59" fmla="*/ 12 h 58"/>
                  <a:gd name="T60" fmla="*/ 1 w 67"/>
                  <a:gd name="T61" fmla="*/ 12 h 58"/>
                  <a:gd name="T62" fmla="*/ 1 w 67"/>
                  <a:gd name="T63" fmla="*/ 13 h 58"/>
                  <a:gd name="T64" fmla="*/ 2 w 67"/>
                  <a:gd name="T65" fmla="*/ 14 h 58"/>
                  <a:gd name="T66" fmla="*/ 3 w 67"/>
                  <a:gd name="T67" fmla="*/ 15 h 58"/>
                  <a:gd name="T68" fmla="*/ 4 w 67"/>
                  <a:gd name="T69" fmla="*/ 15 h 58"/>
                  <a:gd name="T70" fmla="*/ 5 w 67"/>
                  <a:gd name="T71" fmla="*/ 15 h 58"/>
                  <a:gd name="T72" fmla="*/ 6 w 67"/>
                  <a:gd name="T73" fmla="*/ 15 h 58"/>
                  <a:gd name="T74" fmla="*/ 7 w 67"/>
                  <a:gd name="T75" fmla="*/ 15 h 58"/>
                  <a:gd name="T76" fmla="*/ 9 w 67"/>
                  <a:gd name="T77" fmla="*/ 15 h 58"/>
                  <a:gd name="T78" fmla="*/ 10 w 67"/>
                  <a:gd name="T79" fmla="*/ 14 h 58"/>
                  <a:gd name="T80" fmla="*/ 11 w 67"/>
                  <a:gd name="T81" fmla="*/ 14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5" y="54"/>
                    </a:moveTo>
                    <a:lnTo>
                      <a:pt x="52" y="51"/>
                    </a:lnTo>
                    <a:lnTo>
                      <a:pt x="54" y="45"/>
                    </a:lnTo>
                    <a:lnTo>
                      <a:pt x="58" y="42"/>
                    </a:lnTo>
                    <a:lnTo>
                      <a:pt x="61" y="39"/>
                    </a:lnTo>
                    <a:lnTo>
                      <a:pt x="64" y="36"/>
                    </a:lnTo>
                    <a:lnTo>
                      <a:pt x="64" y="29"/>
                    </a:lnTo>
                    <a:lnTo>
                      <a:pt x="67" y="26"/>
                    </a:lnTo>
                    <a:lnTo>
                      <a:pt x="67" y="19"/>
                    </a:lnTo>
                    <a:lnTo>
                      <a:pt x="64" y="17"/>
                    </a:lnTo>
                    <a:lnTo>
                      <a:pt x="64" y="14"/>
                    </a:lnTo>
                    <a:lnTo>
                      <a:pt x="61" y="10"/>
                    </a:lnTo>
                    <a:lnTo>
                      <a:pt x="58" y="7"/>
                    </a:lnTo>
                    <a:lnTo>
                      <a:pt x="54" y="4"/>
                    </a:lnTo>
                    <a:lnTo>
                      <a:pt x="49" y="4"/>
                    </a:lnTo>
                    <a:lnTo>
                      <a:pt x="45" y="0"/>
                    </a:lnTo>
                    <a:lnTo>
                      <a:pt x="39" y="0"/>
                    </a:lnTo>
                    <a:lnTo>
                      <a:pt x="36" y="0"/>
                    </a:lnTo>
                    <a:lnTo>
                      <a:pt x="29" y="4"/>
                    </a:lnTo>
                    <a:lnTo>
                      <a:pt x="26" y="4"/>
                    </a:lnTo>
                    <a:lnTo>
                      <a:pt x="20" y="7"/>
                    </a:lnTo>
                    <a:lnTo>
                      <a:pt x="17" y="10"/>
                    </a:lnTo>
                    <a:lnTo>
                      <a:pt x="10" y="14"/>
                    </a:lnTo>
                    <a:lnTo>
                      <a:pt x="7" y="19"/>
                    </a:lnTo>
                    <a:lnTo>
                      <a:pt x="4" y="22"/>
                    </a:lnTo>
                    <a:lnTo>
                      <a:pt x="0" y="26"/>
                    </a:lnTo>
                    <a:lnTo>
                      <a:pt x="0" y="32"/>
                    </a:lnTo>
                    <a:lnTo>
                      <a:pt x="0" y="36"/>
                    </a:lnTo>
                    <a:lnTo>
                      <a:pt x="0" y="39"/>
                    </a:lnTo>
                    <a:lnTo>
                      <a:pt x="0" y="45"/>
                    </a:lnTo>
                    <a:lnTo>
                      <a:pt x="4" y="48"/>
                    </a:lnTo>
                    <a:lnTo>
                      <a:pt x="4" y="51"/>
                    </a:lnTo>
                    <a:lnTo>
                      <a:pt x="7" y="54"/>
                    </a:lnTo>
                    <a:lnTo>
                      <a:pt x="13" y="58"/>
                    </a:lnTo>
                    <a:lnTo>
                      <a:pt x="17" y="58"/>
                    </a:lnTo>
                    <a:lnTo>
                      <a:pt x="20" y="58"/>
                    </a:lnTo>
                    <a:lnTo>
                      <a:pt x="26" y="58"/>
                    </a:lnTo>
                    <a:lnTo>
                      <a:pt x="29" y="58"/>
                    </a:lnTo>
                    <a:lnTo>
                      <a:pt x="36" y="58"/>
                    </a:lnTo>
                    <a:lnTo>
                      <a:pt x="42" y="54"/>
                    </a:lnTo>
                    <a:lnTo>
                      <a:pt x="45"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85" name="Freeform 472">
                <a:extLst>
                  <a:ext uri="{FF2B5EF4-FFF2-40B4-BE49-F238E27FC236}">
                    <a16:creationId xmlns:a16="http://schemas.microsoft.com/office/drawing/2014/main" id="{4FD72D1F-717A-4B67-ABC2-58D7D6F0CDC9}"/>
                  </a:ext>
                </a:extLst>
              </p:cNvPr>
              <p:cNvSpPr>
                <a:spLocks noEditPoints="1"/>
              </p:cNvSpPr>
              <p:nvPr/>
            </p:nvSpPr>
            <p:spPr bwMode="auto">
              <a:xfrm>
                <a:off x="3368" y="2865"/>
                <a:ext cx="22" cy="19"/>
              </a:xfrm>
              <a:custGeom>
                <a:avLst/>
                <a:gdLst>
                  <a:gd name="T0" fmla="*/ 18 w 86"/>
                  <a:gd name="T1" fmla="*/ 16 h 78"/>
                  <a:gd name="T2" fmla="*/ 14 w 86"/>
                  <a:gd name="T3" fmla="*/ 12 h 78"/>
                  <a:gd name="T4" fmla="*/ 15 w 86"/>
                  <a:gd name="T5" fmla="*/ 12 h 78"/>
                  <a:gd name="T6" fmla="*/ 18 w 86"/>
                  <a:gd name="T7" fmla="*/ 15 h 78"/>
                  <a:gd name="T8" fmla="*/ 15 w 86"/>
                  <a:gd name="T9" fmla="*/ 11 h 78"/>
                  <a:gd name="T10" fmla="*/ 16 w 86"/>
                  <a:gd name="T11" fmla="*/ 10 h 78"/>
                  <a:gd name="T12" fmla="*/ 21 w 86"/>
                  <a:gd name="T13" fmla="*/ 12 h 78"/>
                  <a:gd name="T14" fmla="*/ 21 w 86"/>
                  <a:gd name="T15" fmla="*/ 10 h 78"/>
                  <a:gd name="T16" fmla="*/ 19 w 86"/>
                  <a:gd name="T17" fmla="*/ 10 h 78"/>
                  <a:gd name="T18" fmla="*/ 17 w 86"/>
                  <a:gd name="T19" fmla="*/ 8 h 78"/>
                  <a:gd name="T20" fmla="*/ 17 w 86"/>
                  <a:gd name="T21" fmla="*/ 9 h 78"/>
                  <a:gd name="T22" fmla="*/ 22 w 86"/>
                  <a:gd name="T23" fmla="*/ 6 h 78"/>
                  <a:gd name="T24" fmla="*/ 20 w 86"/>
                  <a:gd name="T25" fmla="*/ 5 h 78"/>
                  <a:gd name="T26" fmla="*/ 19 w 86"/>
                  <a:gd name="T27" fmla="*/ 7 h 78"/>
                  <a:gd name="T28" fmla="*/ 16 w 86"/>
                  <a:gd name="T29" fmla="*/ 7 h 78"/>
                  <a:gd name="T30" fmla="*/ 17 w 86"/>
                  <a:gd name="T31" fmla="*/ 7 h 78"/>
                  <a:gd name="T32" fmla="*/ 19 w 86"/>
                  <a:gd name="T33" fmla="*/ 9 h 78"/>
                  <a:gd name="T34" fmla="*/ 19 w 86"/>
                  <a:gd name="T35" fmla="*/ 2 h 78"/>
                  <a:gd name="T36" fmla="*/ 17 w 86"/>
                  <a:gd name="T37" fmla="*/ 4 h 78"/>
                  <a:gd name="T38" fmla="*/ 15 w 86"/>
                  <a:gd name="T39" fmla="*/ 6 h 78"/>
                  <a:gd name="T40" fmla="*/ 16 w 86"/>
                  <a:gd name="T41" fmla="*/ 6 h 78"/>
                  <a:gd name="T42" fmla="*/ 14 w 86"/>
                  <a:gd name="T43" fmla="*/ 6 h 78"/>
                  <a:gd name="T44" fmla="*/ 16 w 86"/>
                  <a:gd name="T45" fmla="*/ 1 h 78"/>
                  <a:gd name="T46" fmla="*/ 14 w 86"/>
                  <a:gd name="T47" fmla="*/ 2 h 78"/>
                  <a:gd name="T48" fmla="*/ 14 w 86"/>
                  <a:gd name="T49" fmla="*/ 5 h 78"/>
                  <a:gd name="T50" fmla="*/ 10 w 86"/>
                  <a:gd name="T51" fmla="*/ 0 h 78"/>
                  <a:gd name="T52" fmla="*/ 11 w 86"/>
                  <a:gd name="T53" fmla="*/ 5 h 78"/>
                  <a:gd name="T54" fmla="*/ 10 w 86"/>
                  <a:gd name="T55" fmla="*/ 6 h 78"/>
                  <a:gd name="T56" fmla="*/ 10 w 86"/>
                  <a:gd name="T57" fmla="*/ 1 h 78"/>
                  <a:gd name="T58" fmla="*/ 8 w 86"/>
                  <a:gd name="T59" fmla="*/ 1 h 78"/>
                  <a:gd name="T60" fmla="*/ 6 w 86"/>
                  <a:gd name="T61" fmla="*/ 2 h 78"/>
                  <a:gd name="T62" fmla="*/ 8 w 86"/>
                  <a:gd name="T63" fmla="*/ 7 h 78"/>
                  <a:gd name="T64" fmla="*/ 8 w 86"/>
                  <a:gd name="T65" fmla="*/ 7 h 78"/>
                  <a:gd name="T66" fmla="*/ 5 w 86"/>
                  <a:gd name="T67" fmla="*/ 3 h 78"/>
                  <a:gd name="T68" fmla="*/ 3 w 86"/>
                  <a:gd name="T69" fmla="*/ 5 h 78"/>
                  <a:gd name="T70" fmla="*/ 6 w 86"/>
                  <a:gd name="T71" fmla="*/ 8 h 78"/>
                  <a:gd name="T72" fmla="*/ 5 w 86"/>
                  <a:gd name="T73" fmla="*/ 10 h 78"/>
                  <a:gd name="T74" fmla="*/ 2 w 86"/>
                  <a:gd name="T75" fmla="*/ 6 h 78"/>
                  <a:gd name="T76" fmla="*/ 2 w 86"/>
                  <a:gd name="T77" fmla="*/ 6 h 78"/>
                  <a:gd name="T78" fmla="*/ 0 w 86"/>
                  <a:gd name="T79" fmla="*/ 9 h 78"/>
                  <a:gd name="T80" fmla="*/ 5 w 86"/>
                  <a:gd name="T81" fmla="*/ 10 h 78"/>
                  <a:gd name="T82" fmla="*/ 5 w 86"/>
                  <a:gd name="T83" fmla="*/ 12 h 78"/>
                  <a:gd name="T84" fmla="*/ 0 w 86"/>
                  <a:gd name="T85" fmla="*/ 13 h 78"/>
                  <a:gd name="T86" fmla="*/ 2 w 86"/>
                  <a:gd name="T87" fmla="*/ 13 h 78"/>
                  <a:gd name="T88" fmla="*/ 4 w 86"/>
                  <a:gd name="T89" fmla="*/ 12 h 78"/>
                  <a:gd name="T90" fmla="*/ 6 w 86"/>
                  <a:gd name="T91" fmla="*/ 14 h 78"/>
                  <a:gd name="T92" fmla="*/ 1 w 86"/>
                  <a:gd name="T93" fmla="*/ 16 h 78"/>
                  <a:gd name="T94" fmla="*/ 2 w 86"/>
                  <a:gd name="T95" fmla="*/ 17 h 78"/>
                  <a:gd name="T96" fmla="*/ 4 w 86"/>
                  <a:gd name="T97" fmla="*/ 16 h 78"/>
                  <a:gd name="T98" fmla="*/ 5 w 86"/>
                  <a:gd name="T99" fmla="*/ 13 h 78"/>
                  <a:gd name="T100" fmla="*/ 6 w 86"/>
                  <a:gd name="T101" fmla="*/ 14 h 78"/>
                  <a:gd name="T102" fmla="*/ 7 w 86"/>
                  <a:gd name="T103" fmla="*/ 14 h 78"/>
                  <a:gd name="T104" fmla="*/ 9 w 86"/>
                  <a:gd name="T105" fmla="*/ 19 h 78"/>
                  <a:gd name="T106" fmla="*/ 9 w 86"/>
                  <a:gd name="T107" fmla="*/ 19 h 78"/>
                  <a:gd name="T108" fmla="*/ 10 w 86"/>
                  <a:gd name="T109" fmla="*/ 14 h 78"/>
                  <a:gd name="T110" fmla="*/ 10 w 86"/>
                  <a:gd name="T111" fmla="*/ 14 h 78"/>
                  <a:gd name="T112" fmla="*/ 13 w 86"/>
                  <a:gd name="T113" fmla="*/ 13 h 78"/>
                  <a:gd name="T114" fmla="*/ 14 w 86"/>
                  <a:gd name="T115" fmla="*/ 18 h 7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8"/>
                  <a:gd name="T176" fmla="*/ 86 w 86"/>
                  <a:gd name="T177" fmla="*/ 78 h 78"/>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8">
                    <a:moveTo>
                      <a:pt x="50" y="55"/>
                    </a:moveTo>
                    <a:lnTo>
                      <a:pt x="57" y="53"/>
                    </a:lnTo>
                    <a:lnTo>
                      <a:pt x="64" y="70"/>
                    </a:lnTo>
                    <a:lnTo>
                      <a:pt x="59" y="73"/>
                    </a:lnTo>
                    <a:lnTo>
                      <a:pt x="50" y="55"/>
                    </a:lnTo>
                    <a:close/>
                    <a:moveTo>
                      <a:pt x="69" y="65"/>
                    </a:moveTo>
                    <a:lnTo>
                      <a:pt x="68" y="69"/>
                    </a:lnTo>
                    <a:lnTo>
                      <a:pt x="64" y="70"/>
                    </a:lnTo>
                    <a:lnTo>
                      <a:pt x="61" y="61"/>
                    </a:lnTo>
                    <a:lnTo>
                      <a:pt x="69" y="65"/>
                    </a:lnTo>
                    <a:close/>
                    <a:moveTo>
                      <a:pt x="52" y="57"/>
                    </a:moveTo>
                    <a:lnTo>
                      <a:pt x="56" y="51"/>
                    </a:lnTo>
                    <a:lnTo>
                      <a:pt x="72" y="59"/>
                    </a:lnTo>
                    <a:lnTo>
                      <a:pt x="69" y="65"/>
                    </a:lnTo>
                    <a:lnTo>
                      <a:pt x="52" y="57"/>
                    </a:lnTo>
                    <a:close/>
                    <a:moveTo>
                      <a:pt x="56" y="51"/>
                    </a:moveTo>
                    <a:lnTo>
                      <a:pt x="56" y="49"/>
                    </a:lnTo>
                    <a:lnTo>
                      <a:pt x="57" y="48"/>
                    </a:lnTo>
                    <a:lnTo>
                      <a:pt x="63" y="55"/>
                    </a:lnTo>
                    <a:lnTo>
                      <a:pt x="56" y="51"/>
                    </a:lnTo>
                    <a:close/>
                    <a:moveTo>
                      <a:pt x="57" y="48"/>
                    </a:moveTo>
                    <a:lnTo>
                      <a:pt x="60" y="46"/>
                    </a:lnTo>
                    <a:lnTo>
                      <a:pt x="73" y="59"/>
                    </a:lnTo>
                    <a:lnTo>
                      <a:pt x="71" y="62"/>
                    </a:lnTo>
                    <a:lnTo>
                      <a:pt x="57" y="48"/>
                    </a:lnTo>
                    <a:close/>
                    <a:moveTo>
                      <a:pt x="60" y="46"/>
                    </a:moveTo>
                    <a:lnTo>
                      <a:pt x="63" y="42"/>
                    </a:lnTo>
                    <a:lnTo>
                      <a:pt x="76" y="55"/>
                    </a:lnTo>
                    <a:lnTo>
                      <a:pt x="73" y="59"/>
                    </a:lnTo>
                    <a:lnTo>
                      <a:pt x="60" y="46"/>
                    </a:lnTo>
                    <a:close/>
                    <a:moveTo>
                      <a:pt x="76" y="55"/>
                    </a:moveTo>
                    <a:lnTo>
                      <a:pt x="68" y="65"/>
                    </a:lnTo>
                    <a:lnTo>
                      <a:pt x="76" y="55"/>
                    </a:lnTo>
                    <a:lnTo>
                      <a:pt x="70" y="49"/>
                    </a:lnTo>
                    <a:lnTo>
                      <a:pt x="76" y="55"/>
                    </a:lnTo>
                    <a:close/>
                    <a:moveTo>
                      <a:pt x="63" y="42"/>
                    </a:moveTo>
                    <a:lnTo>
                      <a:pt x="67" y="39"/>
                    </a:lnTo>
                    <a:lnTo>
                      <a:pt x="80" y="52"/>
                    </a:lnTo>
                    <a:lnTo>
                      <a:pt x="76" y="55"/>
                    </a:lnTo>
                    <a:lnTo>
                      <a:pt x="63" y="42"/>
                    </a:lnTo>
                    <a:close/>
                    <a:moveTo>
                      <a:pt x="83" y="46"/>
                    </a:moveTo>
                    <a:lnTo>
                      <a:pt x="83" y="49"/>
                    </a:lnTo>
                    <a:lnTo>
                      <a:pt x="80" y="52"/>
                    </a:lnTo>
                    <a:lnTo>
                      <a:pt x="73" y="46"/>
                    </a:lnTo>
                    <a:lnTo>
                      <a:pt x="83" y="46"/>
                    </a:lnTo>
                    <a:close/>
                    <a:moveTo>
                      <a:pt x="63" y="46"/>
                    </a:moveTo>
                    <a:lnTo>
                      <a:pt x="63" y="39"/>
                    </a:lnTo>
                    <a:lnTo>
                      <a:pt x="83" y="39"/>
                    </a:lnTo>
                    <a:lnTo>
                      <a:pt x="83" y="46"/>
                    </a:lnTo>
                    <a:lnTo>
                      <a:pt x="63" y="46"/>
                    </a:lnTo>
                    <a:close/>
                    <a:moveTo>
                      <a:pt x="63" y="39"/>
                    </a:moveTo>
                    <a:lnTo>
                      <a:pt x="63" y="36"/>
                    </a:lnTo>
                    <a:lnTo>
                      <a:pt x="67" y="32"/>
                    </a:lnTo>
                    <a:lnTo>
                      <a:pt x="73" y="39"/>
                    </a:lnTo>
                    <a:lnTo>
                      <a:pt x="63" y="39"/>
                    </a:lnTo>
                    <a:close/>
                    <a:moveTo>
                      <a:pt x="67" y="32"/>
                    </a:moveTo>
                    <a:lnTo>
                      <a:pt x="70" y="29"/>
                    </a:lnTo>
                    <a:lnTo>
                      <a:pt x="83" y="42"/>
                    </a:lnTo>
                    <a:lnTo>
                      <a:pt x="80" y="46"/>
                    </a:lnTo>
                    <a:lnTo>
                      <a:pt x="67" y="32"/>
                    </a:lnTo>
                    <a:close/>
                    <a:moveTo>
                      <a:pt x="86" y="36"/>
                    </a:moveTo>
                    <a:lnTo>
                      <a:pt x="86" y="40"/>
                    </a:lnTo>
                    <a:lnTo>
                      <a:pt x="83" y="42"/>
                    </a:lnTo>
                    <a:lnTo>
                      <a:pt x="76" y="36"/>
                    </a:lnTo>
                    <a:lnTo>
                      <a:pt x="86" y="36"/>
                    </a:lnTo>
                    <a:close/>
                    <a:moveTo>
                      <a:pt x="67" y="36"/>
                    </a:moveTo>
                    <a:lnTo>
                      <a:pt x="67" y="29"/>
                    </a:lnTo>
                    <a:lnTo>
                      <a:pt x="86" y="29"/>
                    </a:lnTo>
                    <a:lnTo>
                      <a:pt x="86" y="36"/>
                    </a:lnTo>
                    <a:lnTo>
                      <a:pt x="67" y="36"/>
                    </a:lnTo>
                    <a:close/>
                    <a:moveTo>
                      <a:pt x="83" y="22"/>
                    </a:moveTo>
                    <a:lnTo>
                      <a:pt x="86" y="26"/>
                    </a:lnTo>
                    <a:lnTo>
                      <a:pt x="86" y="29"/>
                    </a:lnTo>
                    <a:lnTo>
                      <a:pt x="76" y="29"/>
                    </a:lnTo>
                    <a:lnTo>
                      <a:pt x="83" y="22"/>
                    </a:lnTo>
                    <a:close/>
                    <a:moveTo>
                      <a:pt x="70" y="37"/>
                    </a:moveTo>
                    <a:lnTo>
                      <a:pt x="67" y="33"/>
                    </a:lnTo>
                    <a:lnTo>
                      <a:pt x="80" y="19"/>
                    </a:lnTo>
                    <a:lnTo>
                      <a:pt x="83" y="22"/>
                    </a:lnTo>
                    <a:lnTo>
                      <a:pt x="70" y="37"/>
                    </a:lnTo>
                    <a:close/>
                    <a:moveTo>
                      <a:pt x="67" y="33"/>
                    </a:moveTo>
                    <a:lnTo>
                      <a:pt x="63" y="30"/>
                    </a:lnTo>
                    <a:lnTo>
                      <a:pt x="63" y="27"/>
                    </a:lnTo>
                    <a:lnTo>
                      <a:pt x="73" y="27"/>
                    </a:lnTo>
                    <a:lnTo>
                      <a:pt x="67" y="33"/>
                    </a:lnTo>
                    <a:close/>
                    <a:moveTo>
                      <a:pt x="63" y="27"/>
                    </a:moveTo>
                    <a:lnTo>
                      <a:pt x="63" y="24"/>
                    </a:lnTo>
                    <a:lnTo>
                      <a:pt x="83" y="24"/>
                    </a:lnTo>
                    <a:lnTo>
                      <a:pt x="83" y="27"/>
                    </a:lnTo>
                    <a:lnTo>
                      <a:pt x="63" y="27"/>
                    </a:lnTo>
                    <a:close/>
                    <a:moveTo>
                      <a:pt x="80" y="17"/>
                    </a:moveTo>
                    <a:lnTo>
                      <a:pt x="83" y="19"/>
                    </a:lnTo>
                    <a:lnTo>
                      <a:pt x="83" y="24"/>
                    </a:lnTo>
                    <a:lnTo>
                      <a:pt x="73" y="24"/>
                    </a:lnTo>
                    <a:lnTo>
                      <a:pt x="80" y="17"/>
                    </a:lnTo>
                    <a:close/>
                    <a:moveTo>
                      <a:pt x="67" y="30"/>
                    </a:moveTo>
                    <a:lnTo>
                      <a:pt x="63" y="27"/>
                    </a:lnTo>
                    <a:lnTo>
                      <a:pt x="76" y="14"/>
                    </a:lnTo>
                    <a:lnTo>
                      <a:pt x="80" y="17"/>
                    </a:lnTo>
                    <a:lnTo>
                      <a:pt x="67" y="30"/>
                    </a:lnTo>
                    <a:close/>
                    <a:moveTo>
                      <a:pt x="63" y="27"/>
                    </a:moveTo>
                    <a:lnTo>
                      <a:pt x="73" y="37"/>
                    </a:lnTo>
                    <a:lnTo>
                      <a:pt x="63" y="27"/>
                    </a:lnTo>
                    <a:lnTo>
                      <a:pt x="70" y="20"/>
                    </a:lnTo>
                    <a:lnTo>
                      <a:pt x="63" y="27"/>
                    </a:lnTo>
                    <a:close/>
                    <a:moveTo>
                      <a:pt x="63" y="27"/>
                    </a:moveTo>
                    <a:lnTo>
                      <a:pt x="60" y="24"/>
                    </a:lnTo>
                    <a:lnTo>
                      <a:pt x="73" y="10"/>
                    </a:lnTo>
                    <a:lnTo>
                      <a:pt x="76" y="14"/>
                    </a:lnTo>
                    <a:lnTo>
                      <a:pt x="63" y="27"/>
                    </a:lnTo>
                    <a:close/>
                    <a:moveTo>
                      <a:pt x="73" y="10"/>
                    </a:moveTo>
                    <a:lnTo>
                      <a:pt x="64" y="0"/>
                    </a:lnTo>
                    <a:lnTo>
                      <a:pt x="73" y="10"/>
                    </a:lnTo>
                    <a:lnTo>
                      <a:pt x="67" y="17"/>
                    </a:lnTo>
                    <a:lnTo>
                      <a:pt x="73" y="10"/>
                    </a:lnTo>
                    <a:close/>
                    <a:moveTo>
                      <a:pt x="60" y="24"/>
                    </a:moveTo>
                    <a:lnTo>
                      <a:pt x="57" y="20"/>
                    </a:lnTo>
                    <a:lnTo>
                      <a:pt x="71" y="7"/>
                    </a:lnTo>
                    <a:lnTo>
                      <a:pt x="73" y="10"/>
                    </a:lnTo>
                    <a:lnTo>
                      <a:pt x="60" y="24"/>
                    </a:lnTo>
                    <a:close/>
                    <a:moveTo>
                      <a:pt x="63" y="4"/>
                    </a:moveTo>
                    <a:lnTo>
                      <a:pt x="68" y="4"/>
                    </a:lnTo>
                    <a:lnTo>
                      <a:pt x="71" y="7"/>
                    </a:lnTo>
                    <a:lnTo>
                      <a:pt x="63" y="14"/>
                    </a:lnTo>
                    <a:lnTo>
                      <a:pt x="63" y="4"/>
                    </a:lnTo>
                    <a:close/>
                    <a:moveTo>
                      <a:pt x="63" y="24"/>
                    </a:moveTo>
                    <a:lnTo>
                      <a:pt x="58" y="24"/>
                    </a:lnTo>
                    <a:lnTo>
                      <a:pt x="58" y="4"/>
                    </a:lnTo>
                    <a:lnTo>
                      <a:pt x="63" y="4"/>
                    </a:lnTo>
                    <a:lnTo>
                      <a:pt x="63" y="24"/>
                    </a:lnTo>
                    <a:close/>
                    <a:moveTo>
                      <a:pt x="58" y="24"/>
                    </a:moveTo>
                    <a:lnTo>
                      <a:pt x="53" y="24"/>
                    </a:lnTo>
                    <a:lnTo>
                      <a:pt x="51" y="20"/>
                    </a:lnTo>
                    <a:lnTo>
                      <a:pt x="58" y="14"/>
                    </a:lnTo>
                    <a:lnTo>
                      <a:pt x="58" y="24"/>
                    </a:lnTo>
                    <a:close/>
                    <a:moveTo>
                      <a:pt x="51" y="20"/>
                    </a:moveTo>
                    <a:lnTo>
                      <a:pt x="48" y="17"/>
                    </a:lnTo>
                    <a:lnTo>
                      <a:pt x="61" y="4"/>
                    </a:lnTo>
                    <a:lnTo>
                      <a:pt x="64" y="7"/>
                    </a:lnTo>
                    <a:lnTo>
                      <a:pt x="51" y="20"/>
                    </a:lnTo>
                    <a:close/>
                    <a:moveTo>
                      <a:pt x="54" y="1"/>
                    </a:moveTo>
                    <a:lnTo>
                      <a:pt x="58" y="1"/>
                    </a:lnTo>
                    <a:lnTo>
                      <a:pt x="61" y="4"/>
                    </a:lnTo>
                    <a:lnTo>
                      <a:pt x="54" y="10"/>
                    </a:lnTo>
                    <a:lnTo>
                      <a:pt x="54" y="1"/>
                    </a:lnTo>
                    <a:close/>
                    <a:moveTo>
                      <a:pt x="54" y="20"/>
                    </a:moveTo>
                    <a:lnTo>
                      <a:pt x="48" y="20"/>
                    </a:lnTo>
                    <a:lnTo>
                      <a:pt x="48" y="1"/>
                    </a:lnTo>
                    <a:lnTo>
                      <a:pt x="54" y="1"/>
                    </a:lnTo>
                    <a:lnTo>
                      <a:pt x="54" y="20"/>
                    </a:lnTo>
                    <a:close/>
                    <a:moveTo>
                      <a:pt x="48" y="20"/>
                    </a:moveTo>
                    <a:lnTo>
                      <a:pt x="45" y="20"/>
                    </a:lnTo>
                    <a:lnTo>
                      <a:pt x="45" y="1"/>
                    </a:lnTo>
                    <a:lnTo>
                      <a:pt x="48" y="1"/>
                    </a:lnTo>
                    <a:lnTo>
                      <a:pt x="48" y="20"/>
                    </a:lnTo>
                    <a:close/>
                    <a:moveTo>
                      <a:pt x="40" y="1"/>
                    </a:moveTo>
                    <a:lnTo>
                      <a:pt x="42" y="1"/>
                    </a:lnTo>
                    <a:lnTo>
                      <a:pt x="45" y="1"/>
                    </a:lnTo>
                    <a:lnTo>
                      <a:pt x="45" y="10"/>
                    </a:lnTo>
                    <a:lnTo>
                      <a:pt x="40" y="1"/>
                    </a:lnTo>
                    <a:close/>
                    <a:moveTo>
                      <a:pt x="49" y="19"/>
                    </a:moveTo>
                    <a:lnTo>
                      <a:pt x="42" y="22"/>
                    </a:lnTo>
                    <a:lnTo>
                      <a:pt x="33" y="5"/>
                    </a:lnTo>
                    <a:lnTo>
                      <a:pt x="40" y="1"/>
                    </a:lnTo>
                    <a:lnTo>
                      <a:pt x="49" y="19"/>
                    </a:lnTo>
                    <a:close/>
                    <a:moveTo>
                      <a:pt x="42" y="22"/>
                    </a:moveTo>
                    <a:lnTo>
                      <a:pt x="40" y="24"/>
                    </a:lnTo>
                    <a:lnTo>
                      <a:pt x="38" y="24"/>
                    </a:lnTo>
                    <a:lnTo>
                      <a:pt x="38" y="14"/>
                    </a:lnTo>
                    <a:lnTo>
                      <a:pt x="42" y="22"/>
                    </a:lnTo>
                    <a:close/>
                    <a:moveTo>
                      <a:pt x="38" y="24"/>
                    </a:moveTo>
                    <a:lnTo>
                      <a:pt x="35" y="24"/>
                    </a:lnTo>
                    <a:lnTo>
                      <a:pt x="35" y="4"/>
                    </a:lnTo>
                    <a:lnTo>
                      <a:pt x="38" y="4"/>
                    </a:lnTo>
                    <a:lnTo>
                      <a:pt x="38" y="24"/>
                    </a:lnTo>
                    <a:close/>
                    <a:moveTo>
                      <a:pt x="31" y="5"/>
                    </a:moveTo>
                    <a:lnTo>
                      <a:pt x="32" y="4"/>
                    </a:lnTo>
                    <a:lnTo>
                      <a:pt x="35" y="4"/>
                    </a:lnTo>
                    <a:lnTo>
                      <a:pt x="35" y="14"/>
                    </a:lnTo>
                    <a:lnTo>
                      <a:pt x="31" y="5"/>
                    </a:lnTo>
                    <a:close/>
                    <a:moveTo>
                      <a:pt x="39" y="22"/>
                    </a:moveTo>
                    <a:lnTo>
                      <a:pt x="33" y="26"/>
                    </a:lnTo>
                    <a:lnTo>
                      <a:pt x="25" y="8"/>
                    </a:lnTo>
                    <a:lnTo>
                      <a:pt x="31" y="5"/>
                    </a:lnTo>
                    <a:lnTo>
                      <a:pt x="39" y="22"/>
                    </a:lnTo>
                    <a:close/>
                    <a:moveTo>
                      <a:pt x="22" y="10"/>
                    </a:moveTo>
                    <a:lnTo>
                      <a:pt x="24" y="9"/>
                    </a:lnTo>
                    <a:lnTo>
                      <a:pt x="25" y="8"/>
                    </a:lnTo>
                    <a:lnTo>
                      <a:pt x="29" y="17"/>
                    </a:lnTo>
                    <a:lnTo>
                      <a:pt x="22" y="10"/>
                    </a:lnTo>
                    <a:close/>
                    <a:moveTo>
                      <a:pt x="36" y="24"/>
                    </a:moveTo>
                    <a:lnTo>
                      <a:pt x="32" y="27"/>
                    </a:lnTo>
                    <a:lnTo>
                      <a:pt x="19" y="14"/>
                    </a:lnTo>
                    <a:lnTo>
                      <a:pt x="22" y="10"/>
                    </a:lnTo>
                    <a:lnTo>
                      <a:pt x="36" y="24"/>
                    </a:lnTo>
                    <a:close/>
                    <a:moveTo>
                      <a:pt x="32" y="27"/>
                    </a:moveTo>
                    <a:lnTo>
                      <a:pt x="31" y="28"/>
                    </a:lnTo>
                    <a:lnTo>
                      <a:pt x="30" y="29"/>
                    </a:lnTo>
                    <a:lnTo>
                      <a:pt x="26" y="20"/>
                    </a:lnTo>
                    <a:lnTo>
                      <a:pt x="32" y="27"/>
                    </a:lnTo>
                    <a:close/>
                    <a:moveTo>
                      <a:pt x="30" y="29"/>
                    </a:moveTo>
                    <a:lnTo>
                      <a:pt x="24" y="31"/>
                    </a:lnTo>
                    <a:lnTo>
                      <a:pt x="15" y="15"/>
                    </a:lnTo>
                    <a:lnTo>
                      <a:pt x="21" y="11"/>
                    </a:lnTo>
                    <a:lnTo>
                      <a:pt x="30" y="29"/>
                    </a:lnTo>
                    <a:close/>
                    <a:moveTo>
                      <a:pt x="10" y="19"/>
                    </a:moveTo>
                    <a:lnTo>
                      <a:pt x="13" y="16"/>
                    </a:lnTo>
                    <a:lnTo>
                      <a:pt x="15" y="15"/>
                    </a:lnTo>
                    <a:lnTo>
                      <a:pt x="19" y="24"/>
                    </a:lnTo>
                    <a:lnTo>
                      <a:pt x="10" y="19"/>
                    </a:lnTo>
                    <a:close/>
                    <a:moveTo>
                      <a:pt x="28" y="28"/>
                    </a:moveTo>
                    <a:lnTo>
                      <a:pt x="25" y="33"/>
                    </a:lnTo>
                    <a:lnTo>
                      <a:pt x="7" y="26"/>
                    </a:lnTo>
                    <a:lnTo>
                      <a:pt x="10" y="19"/>
                    </a:lnTo>
                    <a:lnTo>
                      <a:pt x="28" y="28"/>
                    </a:lnTo>
                    <a:close/>
                    <a:moveTo>
                      <a:pt x="25" y="33"/>
                    </a:moveTo>
                    <a:lnTo>
                      <a:pt x="24" y="36"/>
                    </a:lnTo>
                    <a:lnTo>
                      <a:pt x="22" y="37"/>
                    </a:lnTo>
                    <a:lnTo>
                      <a:pt x="16" y="29"/>
                    </a:lnTo>
                    <a:lnTo>
                      <a:pt x="25" y="33"/>
                    </a:lnTo>
                    <a:close/>
                    <a:moveTo>
                      <a:pt x="22" y="37"/>
                    </a:moveTo>
                    <a:lnTo>
                      <a:pt x="19" y="39"/>
                    </a:lnTo>
                    <a:lnTo>
                      <a:pt x="6" y="26"/>
                    </a:lnTo>
                    <a:lnTo>
                      <a:pt x="9" y="22"/>
                    </a:lnTo>
                    <a:lnTo>
                      <a:pt x="22" y="37"/>
                    </a:lnTo>
                    <a:close/>
                    <a:moveTo>
                      <a:pt x="6" y="26"/>
                    </a:moveTo>
                    <a:lnTo>
                      <a:pt x="6" y="26"/>
                    </a:lnTo>
                    <a:lnTo>
                      <a:pt x="13" y="32"/>
                    </a:lnTo>
                    <a:lnTo>
                      <a:pt x="6" y="26"/>
                    </a:lnTo>
                    <a:close/>
                    <a:moveTo>
                      <a:pt x="19" y="39"/>
                    </a:moveTo>
                    <a:lnTo>
                      <a:pt x="17" y="42"/>
                    </a:lnTo>
                    <a:lnTo>
                      <a:pt x="3" y="29"/>
                    </a:lnTo>
                    <a:lnTo>
                      <a:pt x="6" y="26"/>
                    </a:lnTo>
                    <a:lnTo>
                      <a:pt x="19" y="39"/>
                    </a:lnTo>
                    <a:close/>
                    <a:moveTo>
                      <a:pt x="0" y="36"/>
                    </a:moveTo>
                    <a:lnTo>
                      <a:pt x="0" y="32"/>
                    </a:lnTo>
                    <a:lnTo>
                      <a:pt x="3" y="29"/>
                    </a:lnTo>
                    <a:lnTo>
                      <a:pt x="9" y="36"/>
                    </a:lnTo>
                    <a:lnTo>
                      <a:pt x="0" y="36"/>
                    </a:lnTo>
                    <a:close/>
                    <a:moveTo>
                      <a:pt x="19" y="36"/>
                    </a:moveTo>
                    <a:lnTo>
                      <a:pt x="19" y="42"/>
                    </a:lnTo>
                    <a:lnTo>
                      <a:pt x="0" y="42"/>
                    </a:lnTo>
                    <a:lnTo>
                      <a:pt x="0" y="36"/>
                    </a:lnTo>
                    <a:lnTo>
                      <a:pt x="19" y="36"/>
                    </a:lnTo>
                    <a:close/>
                    <a:moveTo>
                      <a:pt x="19" y="42"/>
                    </a:moveTo>
                    <a:lnTo>
                      <a:pt x="19" y="46"/>
                    </a:lnTo>
                    <a:lnTo>
                      <a:pt x="0" y="46"/>
                    </a:lnTo>
                    <a:lnTo>
                      <a:pt x="0" y="42"/>
                    </a:lnTo>
                    <a:lnTo>
                      <a:pt x="19" y="42"/>
                    </a:lnTo>
                    <a:close/>
                    <a:moveTo>
                      <a:pt x="19" y="46"/>
                    </a:moveTo>
                    <a:lnTo>
                      <a:pt x="19" y="49"/>
                    </a:lnTo>
                    <a:lnTo>
                      <a:pt x="0" y="49"/>
                    </a:lnTo>
                    <a:lnTo>
                      <a:pt x="0" y="46"/>
                    </a:lnTo>
                    <a:lnTo>
                      <a:pt x="19" y="46"/>
                    </a:lnTo>
                    <a:close/>
                    <a:moveTo>
                      <a:pt x="19" y="49"/>
                    </a:moveTo>
                    <a:lnTo>
                      <a:pt x="19" y="55"/>
                    </a:lnTo>
                    <a:lnTo>
                      <a:pt x="0" y="55"/>
                    </a:lnTo>
                    <a:lnTo>
                      <a:pt x="0" y="49"/>
                    </a:lnTo>
                    <a:lnTo>
                      <a:pt x="19" y="49"/>
                    </a:lnTo>
                    <a:close/>
                    <a:moveTo>
                      <a:pt x="3" y="62"/>
                    </a:moveTo>
                    <a:lnTo>
                      <a:pt x="0" y="59"/>
                    </a:lnTo>
                    <a:lnTo>
                      <a:pt x="0" y="55"/>
                    </a:lnTo>
                    <a:lnTo>
                      <a:pt x="9" y="55"/>
                    </a:lnTo>
                    <a:lnTo>
                      <a:pt x="3" y="62"/>
                    </a:lnTo>
                    <a:close/>
                    <a:moveTo>
                      <a:pt x="17" y="48"/>
                    </a:moveTo>
                    <a:lnTo>
                      <a:pt x="19" y="51"/>
                    </a:lnTo>
                    <a:lnTo>
                      <a:pt x="6" y="65"/>
                    </a:lnTo>
                    <a:lnTo>
                      <a:pt x="3" y="62"/>
                    </a:lnTo>
                    <a:lnTo>
                      <a:pt x="17" y="48"/>
                    </a:lnTo>
                    <a:close/>
                    <a:moveTo>
                      <a:pt x="19" y="51"/>
                    </a:moveTo>
                    <a:lnTo>
                      <a:pt x="22" y="54"/>
                    </a:lnTo>
                    <a:lnTo>
                      <a:pt x="22" y="58"/>
                    </a:lnTo>
                    <a:lnTo>
                      <a:pt x="13" y="58"/>
                    </a:lnTo>
                    <a:lnTo>
                      <a:pt x="19" y="51"/>
                    </a:lnTo>
                    <a:close/>
                    <a:moveTo>
                      <a:pt x="22" y="58"/>
                    </a:moveTo>
                    <a:lnTo>
                      <a:pt x="22" y="61"/>
                    </a:lnTo>
                    <a:lnTo>
                      <a:pt x="4" y="61"/>
                    </a:lnTo>
                    <a:lnTo>
                      <a:pt x="4" y="58"/>
                    </a:lnTo>
                    <a:lnTo>
                      <a:pt x="22" y="58"/>
                    </a:lnTo>
                    <a:close/>
                    <a:moveTo>
                      <a:pt x="6" y="68"/>
                    </a:moveTo>
                    <a:lnTo>
                      <a:pt x="4" y="65"/>
                    </a:lnTo>
                    <a:lnTo>
                      <a:pt x="4" y="61"/>
                    </a:lnTo>
                    <a:lnTo>
                      <a:pt x="13" y="61"/>
                    </a:lnTo>
                    <a:lnTo>
                      <a:pt x="6" y="68"/>
                    </a:lnTo>
                    <a:close/>
                    <a:moveTo>
                      <a:pt x="19" y="54"/>
                    </a:moveTo>
                    <a:lnTo>
                      <a:pt x="22" y="58"/>
                    </a:lnTo>
                    <a:lnTo>
                      <a:pt x="9" y="71"/>
                    </a:lnTo>
                    <a:lnTo>
                      <a:pt x="6" y="68"/>
                    </a:lnTo>
                    <a:lnTo>
                      <a:pt x="19" y="54"/>
                    </a:lnTo>
                    <a:close/>
                    <a:moveTo>
                      <a:pt x="11" y="73"/>
                    </a:moveTo>
                    <a:lnTo>
                      <a:pt x="10" y="72"/>
                    </a:lnTo>
                    <a:lnTo>
                      <a:pt x="9" y="71"/>
                    </a:lnTo>
                    <a:lnTo>
                      <a:pt x="16" y="64"/>
                    </a:lnTo>
                    <a:lnTo>
                      <a:pt x="11" y="73"/>
                    </a:lnTo>
                    <a:close/>
                    <a:moveTo>
                      <a:pt x="20" y="55"/>
                    </a:moveTo>
                    <a:lnTo>
                      <a:pt x="27" y="59"/>
                    </a:lnTo>
                    <a:lnTo>
                      <a:pt x="18" y="76"/>
                    </a:lnTo>
                    <a:lnTo>
                      <a:pt x="11" y="73"/>
                    </a:lnTo>
                    <a:lnTo>
                      <a:pt x="20" y="55"/>
                    </a:lnTo>
                    <a:close/>
                    <a:moveTo>
                      <a:pt x="22" y="78"/>
                    </a:moveTo>
                    <a:lnTo>
                      <a:pt x="20" y="78"/>
                    </a:lnTo>
                    <a:lnTo>
                      <a:pt x="18" y="76"/>
                    </a:lnTo>
                    <a:lnTo>
                      <a:pt x="22" y="68"/>
                    </a:lnTo>
                    <a:lnTo>
                      <a:pt x="22" y="78"/>
                    </a:lnTo>
                    <a:close/>
                    <a:moveTo>
                      <a:pt x="22" y="58"/>
                    </a:moveTo>
                    <a:lnTo>
                      <a:pt x="26" y="58"/>
                    </a:lnTo>
                    <a:lnTo>
                      <a:pt x="26" y="78"/>
                    </a:lnTo>
                    <a:lnTo>
                      <a:pt x="22" y="78"/>
                    </a:lnTo>
                    <a:lnTo>
                      <a:pt x="22" y="58"/>
                    </a:lnTo>
                    <a:close/>
                    <a:moveTo>
                      <a:pt x="26" y="58"/>
                    </a:moveTo>
                    <a:lnTo>
                      <a:pt x="29" y="58"/>
                    </a:lnTo>
                    <a:lnTo>
                      <a:pt x="29" y="78"/>
                    </a:lnTo>
                    <a:lnTo>
                      <a:pt x="26" y="78"/>
                    </a:lnTo>
                    <a:lnTo>
                      <a:pt x="26" y="58"/>
                    </a:lnTo>
                    <a:close/>
                    <a:moveTo>
                      <a:pt x="29" y="58"/>
                    </a:moveTo>
                    <a:lnTo>
                      <a:pt x="35" y="58"/>
                    </a:lnTo>
                    <a:lnTo>
                      <a:pt x="35" y="78"/>
                    </a:lnTo>
                    <a:lnTo>
                      <a:pt x="29" y="78"/>
                    </a:lnTo>
                    <a:lnTo>
                      <a:pt x="29" y="58"/>
                    </a:lnTo>
                    <a:close/>
                    <a:moveTo>
                      <a:pt x="35" y="58"/>
                    </a:moveTo>
                    <a:lnTo>
                      <a:pt x="38" y="58"/>
                    </a:lnTo>
                    <a:lnTo>
                      <a:pt x="38" y="78"/>
                    </a:lnTo>
                    <a:lnTo>
                      <a:pt x="35" y="78"/>
                    </a:lnTo>
                    <a:lnTo>
                      <a:pt x="35" y="58"/>
                    </a:lnTo>
                    <a:close/>
                    <a:moveTo>
                      <a:pt x="38" y="58"/>
                    </a:moveTo>
                    <a:lnTo>
                      <a:pt x="45" y="58"/>
                    </a:lnTo>
                    <a:lnTo>
                      <a:pt x="45" y="78"/>
                    </a:lnTo>
                    <a:lnTo>
                      <a:pt x="38" y="78"/>
                    </a:lnTo>
                    <a:lnTo>
                      <a:pt x="38" y="58"/>
                    </a:lnTo>
                    <a:close/>
                    <a:moveTo>
                      <a:pt x="49" y="76"/>
                    </a:moveTo>
                    <a:lnTo>
                      <a:pt x="47" y="78"/>
                    </a:lnTo>
                    <a:lnTo>
                      <a:pt x="45" y="78"/>
                    </a:lnTo>
                    <a:lnTo>
                      <a:pt x="45" y="68"/>
                    </a:lnTo>
                    <a:lnTo>
                      <a:pt x="49" y="76"/>
                    </a:lnTo>
                    <a:close/>
                    <a:moveTo>
                      <a:pt x="40" y="59"/>
                    </a:moveTo>
                    <a:lnTo>
                      <a:pt x="47" y="55"/>
                    </a:lnTo>
                    <a:lnTo>
                      <a:pt x="56" y="73"/>
                    </a:lnTo>
                    <a:lnTo>
                      <a:pt x="49" y="76"/>
                    </a:lnTo>
                    <a:lnTo>
                      <a:pt x="40" y="59"/>
                    </a:lnTo>
                    <a:close/>
                    <a:moveTo>
                      <a:pt x="47" y="55"/>
                    </a:moveTo>
                    <a:lnTo>
                      <a:pt x="49" y="55"/>
                    </a:lnTo>
                    <a:lnTo>
                      <a:pt x="51" y="55"/>
                    </a:lnTo>
                    <a:lnTo>
                      <a:pt x="51" y="64"/>
                    </a:lnTo>
                    <a:lnTo>
                      <a:pt x="47" y="55"/>
                    </a:lnTo>
                    <a:close/>
                    <a:moveTo>
                      <a:pt x="51" y="55"/>
                    </a:moveTo>
                    <a:lnTo>
                      <a:pt x="54" y="55"/>
                    </a:lnTo>
                    <a:lnTo>
                      <a:pt x="54" y="74"/>
                    </a:lnTo>
                    <a:lnTo>
                      <a:pt x="51" y="74"/>
                    </a:lnTo>
                    <a:lnTo>
                      <a:pt x="51"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86" name="Freeform 473">
                <a:extLst>
                  <a:ext uri="{FF2B5EF4-FFF2-40B4-BE49-F238E27FC236}">
                    <a16:creationId xmlns:a16="http://schemas.microsoft.com/office/drawing/2014/main" id="{F2B675D8-973A-4F05-8C61-0C65A9716719}"/>
                  </a:ext>
                </a:extLst>
              </p:cNvPr>
              <p:cNvSpPr>
                <a:spLocks/>
              </p:cNvSpPr>
              <p:nvPr/>
            </p:nvSpPr>
            <p:spPr bwMode="auto">
              <a:xfrm>
                <a:off x="3418" y="2842"/>
                <a:ext cx="16" cy="14"/>
              </a:xfrm>
              <a:custGeom>
                <a:avLst/>
                <a:gdLst>
                  <a:gd name="T0" fmla="*/ 11 w 64"/>
                  <a:gd name="T1" fmla="*/ 13 h 57"/>
                  <a:gd name="T2" fmla="*/ 13 w 64"/>
                  <a:gd name="T3" fmla="*/ 12 h 57"/>
                  <a:gd name="T4" fmla="*/ 14 w 64"/>
                  <a:gd name="T5" fmla="*/ 11 h 57"/>
                  <a:gd name="T6" fmla="*/ 14 w 64"/>
                  <a:gd name="T7" fmla="*/ 10 h 57"/>
                  <a:gd name="T8" fmla="*/ 15 w 64"/>
                  <a:gd name="T9" fmla="*/ 9 h 57"/>
                  <a:gd name="T10" fmla="*/ 16 w 64"/>
                  <a:gd name="T11" fmla="*/ 8 h 57"/>
                  <a:gd name="T12" fmla="*/ 16 w 64"/>
                  <a:gd name="T13" fmla="*/ 7 h 57"/>
                  <a:gd name="T14" fmla="*/ 16 w 64"/>
                  <a:gd name="T15" fmla="*/ 5 h 57"/>
                  <a:gd name="T16" fmla="*/ 16 w 64"/>
                  <a:gd name="T17" fmla="*/ 5 h 57"/>
                  <a:gd name="T18" fmla="*/ 16 w 64"/>
                  <a:gd name="T19" fmla="*/ 4 h 57"/>
                  <a:gd name="T20" fmla="*/ 16 w 64"/>
                  <a:gd name="T21" fmla="*/ 3 h 57"/>
                  <a:gd name="T22" fmla="*/ 15 w 64"/>
                  <a:gd name="T23" fmla="*/ 1 h 57"/>
                  <a:gd name="T24" fmla="*/ 14 w 64"/>
                  <a:gd name="T25" fmla="*/ 1 h 57"/>
                  <a:gd name="T26" fmla="*/ 14 w 64"/>
                  <a:gd name="T27" fmla="*/ 1 h 57"/>
                  <a:gd name="T28" fmla="*/ 12 w 64"/>
                  <a:gd name="T29" fmla="*/ 0 h 57"/>
                  <a:gd name="T30" fmla="*/ 11 w 64"/>
                  <a:gd name="T31" fmla="*/ 0 h 57"/>
                  <a:gd name="T32" fmla="*/ 10 w 64"/>
                  <a:gd name="T33" fmla="*/ 0 h 57"/>
                  <a:gd name="T34" fmla="*/ 9 w 64"/>
                  <a:gd name="T35" fmla="*/ 0 h 57"/>
                  <a:gd name="T36" fmla="*/ 7 w 64"/>
                  <a:gd name="T37" fmla="*/ 1 h 57"/>
                  <a:gd name="T38" fmla="*/ 6 w 64"/>
                  <a:gd name="T39" fmla="*/ 1 h 57"/>
                  <a:gd name="T40" fmla="*/ 5 w 64"/>
                  <a:gd name="T41" fmla="*/ 1 h 57"/>
                  <a:gd name="T42" fmla="*/ 3 w 64"/>
                  <a:gd name="T43" fmla="*/ 2 h 57"/>
                  <a:gd name="T44" fmla="*/ 3 w 64"/>
                  <a:gd name="T45" fmla="*/ 3 h 57"/>
                  <a:gd name="T46" fmla="*/ 2 w 64"/>
                  <a:gd name="T47" fmla="*/ 4 h 57"/>
                  <a:gd name="T48" fmla="*/ 1 w 64"/>
                  <a:gd name="T49" fmla="*/ 5 h 57"/>
                  <a:gd name="T50" fmla="*/ 0 w 64"/>
                  <a:gd name="T51" fmla="*/ 6 h 57"/>
                  <a:gd name="T52" fmla="*/ 0 w 64"/>
                  <a:gd name="T53" fmla="*/ 7 h 57"/>
                  <a:gd name="T54" fmla="*/ 0 w 64"/>
                  <a:gd name="T55" fmla="*/ 9 h 57"/>
                  <a:gd name="T56" fmla="*/ 0 w 64"/>
                  <a:gd name="T57" fmla="*/ 9 h 57"/>
                  <a:gd name="T58" fmla="*/ 0 w 64"/>
                  <a:gd name="T59" fmla="*/ 10 h 57"/>
                  <a:gd name="T60" fmla="*/ 0 w 64"/>
                  <a:gd name="T61" fmla="*/ 12 h 57"/>
                  <a:gd name="T62" fmla="*/ 1 w 64"/>
                  <a:gd name="T63" fmla="*/ 13 h 57"/>
                  <a:gd name="T64" fmla="*/ 2 w 64"/>
                  <a:gd name="T65" fmla="*/ 13 h 57"/>
                  <a:gd name="T66" fmla="*/ 3 w 64"/>
                  <a:gd name="T67" fmla="*/ 13 h 57"/>
                  <a:gd name="T68" fmla="*/ 4 w 64"/>
                  <a:gd name="T69" fmla="*/ 14 h 57"/>
                  <a:gd name="T70" fmla="*/ 5 w 64"/>
                  <a:gd name="T71" fmla="*/ 14 h 57"/>
                  <a:gd name="T72" fmla="*/ 6 w 64"/>
                  <a:gd name="T73" fmla="*/ 14 h 57"/>
                  <a:gd name="T74" fmla="*/ 7 w 64"/>
                  <a:gd name="T75" fmla="*/ 14 h 57"/>
                  <a:gd name="T76" fmla="*/ 9 w 64"/>
                  <a:gd name="T77" fmla="*/ 14 h 57"/>
                  <a:gd name="T78" fmla="*/ 11 w 64"/>
                  <a:gd name="T79" fmla="*/ 13 h 57"/>
                  <a:gd name="T80" fmla="*/ 11 w 64"/>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57"/>
                  <a:gd name="T125" fmla="*/ 64 w 64"/>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57">
                    <a:moveTo>
                      <a:pt x="45" y="51"/>
                    </a:moveTo>
                    <a:lnTo>
                      <a:pt x="51" y="47"/>
                    </a:lnTo>
                    <a:lnTo>
                      <a:pt x="54" y="44"/>
                    </a:lnTo>
                    <a:lnTo>
                      <a:pt x="57" y="41"/>
                    </a:lnTo>
                    <a:lnTo>
                      <a:pt x="61" y="38"/>
                    </a:lnTo>
                    <a:lnTo>
                      <a:pt x="64" y="32"/>
                    </a:lnTo>
                    <a:lnTo>
                      <a:pt x="64" y="29"/>
                    </a:lnTo>
                    <a:lnTo>
                      <a:pt x="64" y="22"/>
                    </a:lnTo>
                    <a:lnTo>
                      <a:pt x="64" y="19"/>
                    </a:lnTo>
                    <a:lnTo>
                      <a:pt x="64" y="15"/>
                    </a:lnTo>
                    <a:lnTo>
                      <a:pt x="64" y="12"/>
                    </a:lnTo>
                    <a:lnTo>
                      <a:pt x="61" y="6"/>
                    </a:lnTo>
                    <a:lnTo>
                      <a:pt x="57" y="6"/>
                    </a:lnTo>
                    <a:lnTo>
                      <a:pt x="54" y="3"/>
                    </a:lnTo>
                    <a:lnTo>
                      <a:pt x="48" y="0"/>
                    </a:lnTo>
                    <a:lnTo>
                      <a:pt x="45" y="0"/>
                    </a:lnTo>
                    <a:lnTo>
                      <a:pt x="39" y="0"/>
                    </a:lnTo>
                    <a:lnTo>
                      <a:pt x="35" y="0"/>
                    </a:lnTo>
                    <a:lnTo>
                      <a:pt x="29" y="3"/>
                    </a:lnTo>
                    <a:lnTo>
                      <a:pt x="23" y="3"/>
                    </a:lnTo>
                    <a:lnTo>
                      <a:pt x="20" y="6"/>
                    </a:lnTo>
                    <a:lnTo>
                      <a:pt x="13" y="10"/>
                    </a:lnTo>
                    <a:lnTo>
                      <a:pt x="10" y="12"/>
                    </a:lnTo>
                    <a:lnTo>
                      <a:pt x="7" y="15"/>
                    </a:lnTo>
                    <a:lnTo>
                      <a:pt x="3" y="22"/>
                    </a:lnTo>
                    <a:lnTo>
                      <a:pt x="0" y="25"/>
                    </a:lnTo>
                    <a:lnTo>
                      <a:pt x="0" y="29"/>
                    </a:lnTo>
                    <a:lnTo>
                      <a:pt x="0" y="35"/>
                    </a:lnTo>
                    <a:lnTo>
                      <a:pt x="0" y="38"/>
                    </a:lnTo>
                    <a:lnTo>
                      <a:pt x="0" y="41"/>
                    </a:lnTo>
                    <a:lnTo>
                      <a:pt x="0" y="47"/>
                    </a:lnTo>
                    <a:lnTo>
                      <a:pt x="3" y="51"/>
                    </a:lnTo>
                    <a:lnTo>
                      <a:pt x="7" y="54"/>
                    </a:lnTo>
                    <a:lnTo>
                      <a:pt x="10" y="54"/>
                    </a:lnTo>
                    <a:lnTo>
                      <a:pt x="17" y="57"/>
                    </a:lnTo>
                    <a:lnTo>
                      <a:pt x="20" y="57"/>
                    </a:lnTo>
                    <a:lnTo>
                      <a:pt x="25" y="57"/>
                    </a:lnTo>
                    <a:lnTo>
                      <a:pt x="29" y="57"/>
                    </a:lnTo>
                    <a:lnTo>
                      <a:pt x="35" y="57"/>
                    </a:lnTo>
                    <a:lnTo>
                      <a:pt x="42" y="54"/>
                    </a:lnTo>
                    <a:lnTo>
                      <a:pt x="45"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87" name="Freeform 474">
                <a:extLst>
                  <a:ext uri="{FF2B5EF4-FFF2-40B4-BE49-F238E27FC236}">
                    <a16:creationId xmlns:a16="http://schemas.microsoft.com/office/drawing/2014/main" id="{B2316F9A-310E-4563-BE38-E4D34E9ED8A1}"/>
                  </a:ext>
                </a:extLst>
              </p:cNvPr>
              <p:cNvSpPr>
                <a:spLocks noEditPoints="1"/>
              </p:cNvSpPr>
              <p:nvPr/>
            </p:nvSpPr>
            <p:spPr bwMode="auto">
              <a:xfrm>
                <a:off x="3416" y="2839"/>
                <a:ext cx="21" cy="19"/>
              </a:xfrm>
              <a:custGeom>
                <a:avLst/>
                <a:gdLst>
                  <a:gd name="T0" fmla="*/ 13 w 83"/>
                  <a:gd name="T1" fmla="*/ 13 h 76"/>
                  <a:gd name="T2" fmla="*/ 17 w 83"/>
                  <a:gd name="T3" fmla="*/ 16 h 76"/>
                  <a:gd name="T4" fmla="*/ 13 w 83"/>
                  <a:gd name="T5" fmla="*/ 13 h 76"/>
                  <a:gd name="T6" fmla="*/ 14 w 83"/>
                  <a:gd name="T7" fmla="*/ 12 h 76"/>
                  <a:gd name="T8" fmla="*/ 15 w 83"/>
                  <a:gd name="T9" fmla="*/ 11 h 76"/>
                  <a:gd name="T10" fmla="*/ 20 w 83"/>
                  <a:gd name="T11" fmla="*/ 13 h 76"/>
                  <a:gd name="T12" fmla="*/ 15 w 83"/>
                  <a:gd name="T13" fmla="*/ 11 h 76"/>
                  <a:gd name="T14" fmla="*/ 21 w 83"/>
                  <a:gd name="T15" fmla="*/ 11 h 76"/>
                  <a:gd name="T16" fmla="*/ 16 w 83"/>
                  <a:gd name="T17" fmla="*/ 11 h 76"/>
                  <a:gd name="T18" fmla="*/ 16 w 83"/>
                  <a:gd name="T19" fmla="*/ 10 h 76"/>
                  <a:gd name="T20" fmla="*/ 16 w 83"/>
                  <a:gd name="T21" fmla="*/ 8 h 76"/>
                  <a:gd name="T22" fmla="*/ 16 w 83"/>
                  <a:gd name="T23" fmla="*/ 7 h 76"/>
                  <a:gd name="T24" fmla="*/ 16 w 83"/>
                  <a:gd name="T25" fmla="*/ 6 h 76"/>
                  <a:gd name="T26" fmla="*/ 21 w 83"/>
                  <a:gd name="T27" fmla="*/ 5 h 76"/>
                  <a:gd name="T28" fmla="*/ 16 w 83"/>
                  <a:gd name="T29" fmla="*/ 7 h 76"/>
                  <a:gd name="T30" fmla="*/ 18 w 83"/>
                  <a:gd name="T31" fmla="*/ 2 h 76"/>
                  <a:gd name="T32" fmla="*/ 18 w 83"/>
                  <a:gd name="T33" fmla="*/ 6 h 76"/>
                  <a:gd name="T34" fmla="*/ 17 w 83"/>
                  <a:gd name="T35" fmla="*/ 6 h 76"/>
                  <a:gd name="T36" fmla="*/ 15 w 83"/>
                  <a:gd name="T37" fmla="*/ 6 h 76"/>
                  <a:gd name="T38" fmla="*/ 17 w 83"/>
                  <a:gd name="T39" fmla="*/ 1 h 76"/>
                  <a:gd name="T40" fmla="*/ 15 w 83"/>
                  <a:gd name="T41" fmla="*/ 6 h 76"/>
                  <a:gd name="T42" fmla="*/ 14 w 83"/>
                  <a:gd name="T43" fmla="*/ 0 h 76"/>
                  <a:gd name="T44" fmla="*/ 14 w 83"/>
                  <a:gd name="T45" fmla="*/ 5 h 76"/>
                  <a:gd name="T46" fmla="*/ 14 w 83"/>
                  <a:gd name="T47" fmla="*/ 5 h 76"/>
                  <a:gd name="T48" fmla="*/ 12 w 83"/>
                  <a:gd name="T49" fmla="*/ 5 h 76"/>
                  <a:gd name="T50" fmla="*/ 10 w 83"/>
                  <a:gd name="T51" fmla="*/ 0 h 76"/>
                  <a:gd name="T52" fmla="*/ 12 w 83"/>
                  <a:gd name="T53" fmla="*/ 5 h 76"/>
                  <a:gd name="T54" fmla="*/ 11 w 83"/>
                  <a:gd name="T55" fmla="*/ 6 h 76"/>
                  <a:gd name="T56" fmla="*/ 10 w 83"/>
                  <a:gd name="T57" fmla="*/ 6 h 76"/>
                  <a:gd name="T58" fmla="*/ 6 w 83"/>
                  <a:gd name="T59" fmla="*/ 2 h 76"/>
                  <a:gd name="T60" fmla="*/ 10 w 83"/>
                  <a:gd name="T61" fmla="*/ 5 h 76"/>
                  <a:gd name="T62" fmla="*/ 9 w 83"/>
                  <a:gd name="T63" fmla="*/ 6 h 76"/>
                  <a:gd name="T64" fmla="*/ 8 w 83"/>
                  <a:gd name="T65" fmla="*/ 6 h 76"/>
                  <a:gd name="T66" fmla="*/ 4 w 83"/>
                  <a:gd name="T67" fmla="*/ 3 h 76"/>
                  <a:gd name="T68" fmla="*/ 7 w 83"/>
                  <a:gd name="T69" fmla="*/ 7 h 76"/>
                  <a:gd name="T70" fmla="*/ 7 w 83"/>
                  <a:gd name="T71" fmla="*/ 8 h 76"/>
                  <a:gd name="T72" fmla="*/ 7 w 83"/>
                  <a:gd name="T73" fmla="*/ 8 h 76"/>
                  <a:gd name="T74" fmla="*/ 2 w 83"/>
                  <a:gd name="T75" fmla="*/ 6 h 76"/>
                  <a:gd name="T76" fmla="*/ 6 w 83"/>
                  <a:gd name="T77" fmla="*/ 8 h 76"/>
                  <a:gd name="T78" fmla="*/ 5 w 83"/>
                  <a:gd name="T79" fmla="*/ 9 h 76"/>
                  <a:gd name="T80" fmla="*/ 5 w 83"/>
                  <a:gd name="T81" fmla="*/ 10 h 76"/>
                  <a:gd name="T82" fmla="*/ 0 w 83"/>
                  <a:gd name="T83" fmla="*/ 9 h 76"/>
                  <a:gd name="T84" fmla="*/ 5 w 83"/>
                  <a:gd name="T85" fmla="*/ 9 h 76"/>
                  <a:gd name="T86" fmla="*/ 5 w 83"/>
                  <a:gd name="T87" fmla="*/ 10 h 76"/>
                  <a:gd name="T88" fmla="*/ 5 w 83"/>
                  <a:gd name="T89" fmla="*/ 11 h 76"/>
                  <a:gd name="T90" fmla="*/ 5 w 83"/>
                  <a:gd name="T91" fmla="*/ 12 h 76"/>
                  <a:gd name="T92" fmla="*/ 5 w 83"/>
                  <a:gd name="T93" fmla="*/ 13 h 76"/>
                  <a:gd name="T94" fmla="*/ 1 w 83"/>
                  <a:gd name="T95" fmla="*/ 16 h 76"/>
                  <a:gd name="T96" fmla="*/ 4 w 83"/>
                  <a:gd name="T97" fmla="*/ 13 h 76"/>
                  <a:gd name="T98" fmla="*/ 5 w 83"/>
                  <a:gd name="T99" fmla="*/ 14 h 76"/>
                  <a:gd name="T100" fmla="*/ 4 w 83"/>
                  <a:gd name="T101" fmla="*/ 19 h 76"/>
                  <a:gd name="T102" fmla="*/ 4 w 83"/>
                  <a:gd name="T103" fmla="*/ 14 h 76"/>
                  <a:gd name="T104" fmla="*/ 5 w 83"/>
                  <a:gd name="T105" fmla="*/ 14 h 76"/>
                  <a:gd name="T106" fmla="*/ 6 w 83"/>
                  <a:gd name="T107" fmla="*/ 14 h 76"/>
                  <a:gd name="T108" fmla="*/ 7 w 83"/>
                  <a:gd name="T109" fmla="*/ 19 h 76"/>
                  <a:gd name="T110" fmla="*/ 7 w 83"/>
                  <a:gd name="T111" fmla="*/ 14 h 76"/>
                  <a:gd name="T112" fmla="*/ 7 w 83"/>
                  <a:gd name="T113" fmla="*/ 14 h 76"/>
                  <a:gd name="T114" fmla="*/ 9 w 83"/>
                  <a:gd name="T115" fmla="*/ 14 h 76"/>
                  <a:gd name="T116" fmla="*/ 10 w 83"/>
                  <a:gd name="T117" fmla="*/ 14 h 76"/>
                  <a:gd name="T118" fmla="*/ 12 w 83"/>
                  <a:gd name="T119" fmla="*/ 19 h 76"/>
                  <a:gd name="T120" fmla="*/ 10 w 83"/>
                  <a:gd name="T121" fmla="*/ 15 h 76"/>
                  <a:gd name="T122" fmla="*/ 14 w 83"/>
                  <a:gd name="T123" fmla="*/ 18 h 76"/>
                  <a:gd name="T124" fmla="*/ 11 w 83"/>
                  <a:gd name="T125" fmla="*/ 14 h 7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83"/>
                  <a:gd name="T190" fmla="*/ 0 h 76"/>
                  <a:gd name="T191" fmla="*/ 83 w 83"/>
                  <a:gd name="T192" fmla="*/ 76 h 7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83" h="76">
                    <a:moveTo>
                      <a:pt x="50" y="52"/>
                    </a:moveTo>
                    <a:lnTo>
                      <a:pt x="56" y="48"/>
                    </a:lnTo>
                    <a:lnTo>
                      <a:pt x="64" y="66"/>
                    </a:lnTo>
                    <a:lnTo>
                      <a:pt x="59" y="69"/>
                    </a:lnTo>
                    <a:lnTo>
                      <a:pt x="50" y="52"/>
                    </a:lnTo>
                    <a:close/>
                    <a:moveTo>
                      <a:pt x="67" y="64"/>
                    </a:moveTo>
                    <a:lnTo>
                      <a:pt x="66" y="65"/>
                    </a:lnTo>
                    <a:lnTo>
                      <a:pt x="64" y="66"/>
                    </a:lnTo>
                    <a:lnTo>
                      <a:pt x="60" y="57"/>
                    </a:lnTo>
                    <a:lnTo>
                      <a:pt x="67" y="64"/>
                    </a:lnTo>
                    <a:close/>
                    <a:moveTo>
                      <a:pt x="53" y="51"/>
                    </a:moveTo>
                    <a:lnTo>
                      <a:pt x="56" y="47"/>
                    </a:lnTo>
                    <a:lnTo>
                      <a:pt x="70" y="61"/>
                    </a:lnTo>
                    <a:lnTo>
                      <a:pt x="67" y="64"/>
                    </a:lnTo>
                    <a:lnTo>
                      <a:pt x="53" y="51"/>
                    </a:lnTo>
                    <a:close/>
                    <a:moveTo>
                      <a:pt x="56" y="47"/>
                    </a:moveTo>
                    <a:lnTo>
                      <a:pt x="60" y="44"/>
                    </a:lnTo>
                    <a:lnTo>
                      <a:pt x="73" y="58"/>
                    </a:lnTo>
                    <a:lnTo>
                      <a:pt x="70" y="61"/>
                    </a:lnTo>
                    <a:lnTo>
                      <a:pt x="56" y="47"/>
                    </a:lnTo>
                    <a:close/>
                    <a:moveTo>
                      <a:pt x="60" y="44"/>
                    </a:moveTo>
                    <a:lnTo>
                      <a:pt x="63" y="41"/>
                    </a:lnTo>
                    <a:lnTo>
                      <a:pt x="76" y="55"/>
                    </a:lnTo>
                    <a:lnTo>
                      <a:pt x="73" y="58"/>
                    </a:lnTo>
                    <a:lnTo>
                      <a:pt x="60" y="44"/>
                    </a:lnTo>
                    <a:close/>
                    <a:moveTo>
                      <a:pt x="78" y="52"/>
                    </a:moveTo>
                    <a:lnTo>
                      <a:pt x="77" y="54"/>
                    </a:lnTo>
                    <a:lnTo>
                      <a:pt x="76" y="55"/>
                    </a:lnTo>
                    <a:lnTo>
                      <a:pt x="70" y="48"/>
                    </a:lnTo>
                    <a:lnTo>
                      <a:pt x="78" y="52"/>
                    </a:lnTo>
                    <a:close/>
                    <a:moveTo>
                      <a:pt x="61" y="44"/>
                    </a:moveTo>
                    <a:lnTo>
                      <a:pt x="64" y="37"/>
                    </a:lnTo>
                    <a:lnTo>
                      <a:pt x="82" y="46"/>
                    </a:lnTo>
                    <a:lnTo>
                      <a:pt x="78" y="52"/>
                    </a:lnTo>
                    <a:lnTo>
                      <a:pt x="61" y="44"/>
                    </a:lnTo>
                    <a:close/>
                    <a:moveTo>
                      <a:pt x="83" y="42"/>
                    </a:moveTo>
                    <a:lnTo>
                      <a:pt x="83" y="44"/>
                    </a:lnTo>
                    <a:lnTo>
                      <a:pt x="82" y="46"/>
                    </a:lnTo>
                    <a:lnTo>
                      <a:pt x="73" y="42"/>
                    </a:lnTo>
                    <a:lnTo>
                      <a:pt x="83" y="42"/>
                    </a:lnTo>
                    <a:close/>
                    <a:moveTo>
                      <a:pt x="63" y="42"/>
                    </a:moveTo>
                    <a:lnTo>
                      <a:pt x="63" y="39"/>
                    </a:lnTo>
                    <a:lnTo>
                      <a:pt x="83" y="39"/>
                    </a:lnTo>
                    <a:lnTo>
                      <a:pt x="83" y="42"/>
                    </a:lnTo>
                    <a:lnTo>
                      <a:pt x="63" y="42"/>
                    </a:lnTo>
                    <a:close/>
                    <a:moveTo>
                      <a:pt x="63" y="39"/>
                    </a:moveTo>
                    <a:lnTo>
                      <a:pt x="63" y="32"/>
                    </a:lnTo>
                    <a:lnTo>
                      <a:pt x="83" y="32"/>
                    </a:lnTo>
                    <a:lnTo>
                      <a:pt x="83" y="39"/>
                    </a:lnTo>
                    <a:lnTo>
                      <a:pt x="63" y="39"/>
                    </a:lnTo>
                    <a:close/>
                    <a:moveTo>
                      <a:pt x="63" y="32"/>
                    </a:moveTo>
                    <a:lnTo>
                      <a:pt x="63" y="29"/>
                    </a:lnTo>
                    <a:lnTo>
                      <a:pt x="83" y="29"/>
                    </a:lnTo>
                    <a:lnTo>
                      <a:pt x="83" y="32"/>
                    </a:lnTo>
                    <a:lnTo>
                      <a:pt x="63" y="32"/>
                    </a:lnTo>
                    <a:close/>
                    <a:moveTo>
                      <a:pt x="63" y="29"/>
                    </a:moveTo>
                    <a:lnTo>
                      <a:pt x="63" y="25"/>
                    </a:lnTo>
                    <a:lnTo>
                      <a:pt x="83" y="25"/>
                    </a:lnTo>
                    <a:lnTo>
                      <a:pt x="83" y="29"/>
                    </a:lnTo>
                    <a:lnTo>
                      <a:pt x="63" y="29"/>
                    </a:lnTo>
                    <a:close/>
                    <a:moveTo>
                      <a:pt x="63" y="25"/>
                    </a:moveTo>
                    <a:lnTo>
                      <a:pt x="63" y="22"/>
                    </a:lnTo>
                    <a:lnTo>
                      <a:pt x="83" y="22"/>
                    </a:lnTo>
                    <a:lnTo>
                      <a:pt x="83" y="25"/>
                    </a:lnTo>
                    <a:lnTo>
                      <a:pt x="63" y="25"/>
                    </a:lnTo>
                    <a:close/>
                    <a:moveTo>
                      <a:pt x="82" y="19"/>
                    </a:moveTo>
                    <a:lnTo>
                      <a:pt x="83" y="20"/>
                    </a:lnTo>
                    <a:lnTo>
                      <a:pt x="83" y="22"/>
                    </a:lnTo>
                    <a:lnTo>
                      <a:pt x="73" y="22"/>
                    </a:lnTo>
                    <a:lnTo>
                      <a:pt x="82" y="19"/>
                    </a:lnTo>
                    <a:close/>
                    <a:moveTo>
                      <a:pt x="64" y="26"/>
                    </a:moveTo>
                    <a:lnTo>
                      <a:pt x="61" y="21"/>
                    </a:lnTo>
                    <a:lnTo>
                      <a:pt x="78" y="12"/>
                    </a:lnTo>
                    <a:lnTo>
                      <a:pt x="82" y="19"/>
                    </a:lnTo>
                    <a:lnTo>
                      <a:pt x="64" y="26"/>
                    </a:lnTo>
                    <a:close/>
                    <a:moveTo>
                      <a:pt x="70" y="7"/>
                    </a:moveTo>
                    <a:lnTo>
                      <a:pt x="75" y="7"/>
                    </a:lnTo>
                    <a:lnTo>
                      <a:pt x="78" y="12"/>
                    </a:lnTo>
                    <a:lnTo>
                      <a:pt x="70" y="16"/>
                    </a:lnTo>
                    <a:lnTo>
                      <a:pt x="70" y="7"/>
                    </a:lnTo>
                    <a:close/>
                    <a:moveTo>
                      <a:pt x="70" y="25"/>
                    </a:moveTo>
                    <a:lnTo>
                      <a:pt x="66" y="25"/>
                    </a:lnTo>
                    <a:lnTo>
                      <a:pt x="66" y="7"/>
                    </a:lnTo>
                    <a:lnTo>
                      <a:pt x="70" y="7"/>
                    </a:lnTo>
                    <a:lnTo>
                      <a:pt x="70" y="25"/>
                    </a:lnTo>
                    <a:close/>
                    <a:moveTo>
                      <a:pt x="66" y="25"/>
                    </a:moveTo>
                    <a:lnTo>
                      <a:pt x="63" y="25"/>
                    </a:lnTo>
                    <a:lnTo>
                      <a:pt x="60" y="23"/>
                    </a:lnTo>
                    <a:lnTo>
                      <a:pt x="66" y="16"/>
                    </a:lnTo>
                    <a:lnTo>
                      <a:pt x="66" y="25"/>
                    </a:lnTo>
                    <a:close/>
                    <a:moveTo>
                      <a:pt x="60" y="23"/>
                    </a:moveTo>
                    <a:lnTo>
                      <a:pt x="56" y="20"/>
                    </a:lnTo>
                    <a:lnTo>
                      <a:pt x="70" y="7"/>
                    </a:lnTo>
                    <a:lnTo>
                      <a:pt x="73" y="10"/>
                    </a:lnTo>
                    <a:lnTo>
                      <a:pt x="60" y="23"/>
                    </a:lnTo>
                    <a:close/>
                    <a:moveTo>
                      <a:pt x="67" y="4"/>
                    </a:moveTo>
                    <a:lnTo>
                      <a:pt x="69" y="5"/>
                    </a:lnTo>
                    <a:lnTo>
                      <a:pt x="70" y="7"/>
                    </a:lnTo>
                    <a:lnTo>
                      <a:pt x="63" y="13"/>
                    </a:lnTo>
                    <a:lnTo>
                      <a:pt x="67" y="4"/>
                    </a:lnTo>
                    <a:close/>
                    <a:moveTo>
                      <a:pt x="60" y="22"/>
                    </a:moveTo>
                    <a:lnTo>
                      <a:pt x="53" y="19"/>
                    </a:lnTo>
                    <a:lnTo>
                      <a:pt x="61" y="1"/>
                    </a:lnTo>
                    <a:lnTo>
                      <a:pt x="67" y="4"/>
                    </a:lnTo>
                    <a:lnTo>
                      <a:pt x="60" y="22"/>
                    </a:lnTo>
                    <a:close/>
                    <a:moveTo>
                      <a:pt x="57" y="0"/>
                    </a:moveTo>
                    <a:lnTo>
                      <a:pt x="60" y="0"/>
                    </a:lnTo>
                    <a:lnTo>
                      <a:pt x="61" y="1"/>
                    </a:lnTo>
                    <a:lnTo>
                      <a:pt x="57" y="10"/>
                    </a:lnTo>
                    <a:lnTo>
                      <a:pt x="57" y="0"/>
                    </a:lnTo>
                    <a:close/>
                    <a:moveTo>
                      <a:pt x="57" y="20"/>
                    </a:moveTo>
                    <a:lnTo>
                      <a:pt x="54" y="20"/>
                    </a:lnTo>
                    <a:lnTo>
                      <a:pt x="54" y="0"/>
                    </a:lnTo>
                    <a:lnTo>
                      <a:pt x="57" y="0"/>
                    </a:lnTo>
                    <a:lnTo>
                      <a:pt x="57" y="20"/>
                    </a:lnTo>
                    <a:close/>
                    <a:moveTo>
                      <a:pt x="54" y="20"/>
                    </a:moveTo>
                    <a:lnTo>
                      <a:pt x="48" y="20"/>
                    </a:lnTo>
                    <a:lnTo>
                      <a:pt x="48" y="0"/>
                    </a:lnTo>
                    <a:lnTo>
                      <a:pt x="54" y="0"/>
                    </a:lnTo>
                    <a:lnTo>
                      <a:pt x="54" y="20"/>
                    </a:lnTo>
                    <a:close/>
                    <a:moveTo>
                      <a:pt x="48" y="20"/>
                    </a:moveTo>
                    <a:lnTo>
                      <a:pt x="44" y="20"/>
                    </a:lnTo>
                    <a:lnTo>
                      <a:pt x="44" y="0"/>
                    </a:lnTo>
                    <a:lnTo>
                      <a:pt x="48" y="0"/>
                    </a:lnTo>
                    <a:lnTo>
                      <a:pt x="48" y="20"/>
                    </a:lnTo>
                    <a:close/>
                    <a:moveTo>
                      <a:pt x="40" y="1"/>
                    </a:moveTo>
                    <a:lnTo>
                      <a:pt x="42" y="0"/>
                    </a:lnTo>
                    <a:lnTo>
                      <a:pt x="44" y="0"/>
                    </a:lnTo>
                    <a:lnTo>
                      <a:pt x="44" y="10"/>
                    </a:lnTo>
                    <a:lnTo>
                      <a:pt x="40" y="1"/>
                    </a:lnTo>
                    <a:close/>
                    <a:moveTo>
                      <a:pt x="49" y="19"/>
                    </a:moveTo>
                    <a:lnTo>
                      <a:pt x="42" y="22"/>
                    </a:lnTo>
                    <a:lnTo>
                      <a:pt x="33" y="4"/>
                    </a:lnTo>
                    <a:lnTo>
                      <a:pt x="40" y="1"/>
                    </a:lnTo>
                    <a:lnTo>
                      <a:pt x="49" y="19"/>
                    </a:lnTo>
                    <a:close/>
                    <a:moveTo>
                      <a:pt x="42" y="22"/>
                    </a:moveTo>
                    <a:lnTo>
                      <a:pt x="40" y="22"/>
                    </a:lnTo>
                    <a:lnTo>
                      <a:pt x="38" y="22"/>
                    </a:lnTo>
                    <a:lnTo>
                      <a:pt x="38" y="13"/>
                    </a:lnTo>
                    <a:lnTo>
                      <a:pt x="42" y="22"/>
                    </a:lnTo>
                    <a:close/>
                    <a:moveTo>
                      <a:pt x="38" y="22"/>
                    </a:moveTo>
                    <a:lnTo>
                      <a:pt x="32" y="22"/>
                    </a:lnTo>
                    <a:lnTo>
                      <a:pt x="32" y="3"/>
                    </a:lnTo>
                    <a:lnTo>
                      <a:pt x="38" y="3"/>
                    </a:lnTo>
                    <a:lnTo>
                      <a:pt x="38" y="22"/>
                    </a:lnTo>
                    <a:close/>
                    <a:moveTo>
                      <a:pt x="24" y="7"/>
                    </a:moveTo>
                    <a:lnTo>
                      <a:pt x="28" y="3"/>
                    </a:lnTo>
                    <a:lnTo>
                      <a:pt x="32" y="3"/>
                    </a:lnTo>
                    <a:lnTo>
                      <a:pt x="32" y="13"/>
                    </a:lnTo>
                    <a:lnTo>
                      <a:pt x="24" y="7"/>
                    </a:lnTo>
                    <a:close/>
                    <a:moveTo>
                      <a:pt x="39" y="20"/>
                    </a:moveTo>
                    <a:lnTo>
                      <a:pt x="35" y="23"/>
                    </a:lnTo>
                    <a:lnTo>
                      <a:pt x="22" y="10"/>
                    </a:lnTo>
                    <a:lnTo>
                      <a:pt x="24" y="7"/>
                    </a:lnTo>
                    <a:lnTo>
                      <a:pt x="39" y="20"/>
                    </a:lnTo>
                    <a:close/>
                    <a:moveTo>
                      <a:pt x="35" y="23"/>
                    </a:moveTo>
                    <a:lnTo>
                      <a:pt x="34" y="24"/>
                    </a:lnTo>
                    <a:lnTo>
                      <a:pt x="33" y="24"/>
                    </a:lnTo>
                    <a:lnTo>
                      <a:pt x="29" y="16"/>
                    </a:lnTo>
                    <a:lnTo>
                      <a:pt x="35" y="23"/>
                    </a:lnTo>
                    <a:close/>
                    <a:moveTo>
                      <a:pt x="33" y="24"/>
                    </a:moveTo>
                    <a:lnTo>
                      <a:pt x="27" y="27"/>
                    </a:lnTo>
                    <a:lnTo>
                      <a:pt x="18" y="11"/>
                    </a:lnTo>
                    <a:lnTo>
                      <a:pt x="24" y="8"/>
                    </a:lnTo>
                    <a:lnTo>
                      <a:pt x="33" y="24"/>
                    </a:lnTo>
                    <a:close/>
                    <a:moveTo>
                      <a:pt x="16" y="12"/>
                    </a:moveTo>
                    <a:lnTo>
                      <a:pt x="17" y="11"/>
                    </a:lnTo>
                    <a:lnTo>
                      <a:pt x="18" y="11"/>
                    </a:lnTo>
                    <a:lnTo>
                      <a:pt x="22" y="20"/>
                    </a:lnTo>
                    <a:lnTo>
                      <a:pt x="16" y="12"/>
                    </a:lnTo>
                    <a:close/>
                    <a:moveTo>
                      <a:pt x="29" y="26"/>
                    </a:moveTo>
                    <a:lnTo>
                      <a:pt x="26" y="30"/>
                    </a:lnTo>
                    <a:lnTo>
                      <a:pt x="12" y="15"/>
                    </a:lnTo>
                    <a:lnTo>
                      <a:pt x="16" y="12"/>
                    </a:lnTo>
                    <a:lnTo>
                      <a:pt x="29" y="26"/>
                    </a:lnTo>
                    <a:close/>
                    <a:moveTo>
                      <a:pt x="26" y="30"/>
                    </a:moveTo>
                    <a:lnTo>
                      <a:pt x="35" y="20"/>
                    </a:lnTo>
                    <a:lnTo>
                      <a:pt x="26" y="30"/>
                    </a:lnTo>
                    <a:lnTo>
                      <a:pt x="19" y="22"/>
                    </a:lnTo>
                    <a:lnTo>
                      <a:pt x="26" y="30"/>
                    </a:lnTo>
                    <a:close/>
                    <a:moveTo>
                      <a:pt x="26" y="30"/>
                    </a:moveTo>
                    <a:lnTo>
                      <a:pt x="22" y="32"/>
                    </a:lnTo>
                    <a:lnTo>
                      <a:pt x="9" y="19"/>
                    </a:lnTo>
                    <a:lnTo>
                      <a:pt x="12" y="15"/>
                    </a:lnTo>
                    <a:lnTo>
                      <a:pt x="26" y="30"/>
                    </a:lnTo>
                    <a:close/>
                    <a:moveTo>
                      <a:pt x="7" y="22"/>
                    </a:moveTo>
                    <a:lnTo>
                      <a:pt x="8" y="20"/>
                    </a:lnTo>
                    <a:lnTo>
                      <a:pt x="9" y="19"/>
                    </a:lnTo>
                    <a:lnTo>
                      <a:pt x="16" y="25"/>
                    </a:lnTo>
                    <a:lnTo>
                      <a:pt x="7" y="22"/>
                    </a:lnTo>
                    <a:close/>
                    <a:moveTo>
                      <a:pt x="24" y="30"/>
                    </a:moveTo>
                    <a:lnTo>
                      <a:pt x="21" y="36"/>
                    </a:lnTo>
                    <a:lnTo>
                      <a:pt x="3" y="27"/>
                    </a:lnTo>
                    <a:lnTo>
                      <a:pt x="7" y="22"/>
                    </a:lnTo>
                    <a:lnTo>
                      <a:pt x="24" y="30"/>
                    </a:lnTo>
                    <a:close/>
                    <a:moveTo>
                      <a:pt x="21" y="36"/>
                    </a:moveTo>
                    <a:lnTo>
                      <a:pt x="20" y="37"/>
                    </a:lnTo>
                    <a:lnTo>
                      <a:pt x="19" y="39"/>
                    </a:lnTo>
                    <a:lnTo>
                      <a:pt x="12" y="32"/>
                    </a:lnTo>
                    <a:lnTo>
                      <a:pt x="21" y="36"/>
                    </a:lnTo>
                    <a:close/>
                    <a:moveTo>
                      <a:pt x="19" y="39"/>
                    </a:moveTo>
                    <a:lnTo>
                      <a:pt x="16" y="42"/>
                    </a:lnTo>
                    <a:lnTo>
                      <a:pt x="2" y="29"/>
                    </a:lnTo>
                    <a:lnTo>
                      <a:pt x="6" y="25"/>
                    </a:lnTo>
                    <a:lnTo>
                      <a:pt x="19" y="39"/>
                    </a:lnTo>
                    <a:close/>
                    <a:moveTo>
                      <a:pt x="0" y="35"/>
                    </a:moveTo>
                    <a:lnTo>
                      <a:pt x="0" y="31"/>
                    </a:lnTo>
                    <a:lnTo>
                      <a:pt x="2" y="29"/>
                    </a:lnTo>
                    <a:lnTo>
                      <a:pt x="9" y="35"/>
                    </a:lnTo>
                    <a:lnTo>
                      <a:pt x="0" y="35"/>
                    </a:lnTo>
                    <a:close/>
                    <a:moveTo>
                      <a:pt x="19" y="35"/>
                    </a:moveTo>
                    <a:lnTo>
                      <a:pt x="19" y="39"/>
                    </a:lnTo>
                    <a:lnTo>
                      <a:pt x="0" y="39"/>
                    </a:lnTo>
                    <a:lnTo>
                      <a:pt x="0" y="35"/>
                    </a:lnTo>
                    <a:lnTo>
                      <a:pt x="19" y="35"/>
                    </a:lnTo>
                    <a:close/>
                    <a:moveTo>
                      <a:pt x="19" y="39"/>
                    </a:moveTo>
                    <a:lnTo>
                      <a:pt x="19" y="45"/>
                    </a:lnTo>
                    <a:lnTo>
                      <a:pt x="0" y="45"/>
                    </a:lnTo>
                    <a:lnTo>
                      <a:pt x="0" y="39"/>
                    </a:lnTo>
                    <a:lnTo>
                      <a:pt x="19" y="39"/>
                    </a:lnTo>
                    <a:close/>
                    <a:moveTo>
                      <a:pt x="19" y="45"/>
                    </a:moveTo>
                    <a:lnTo>
                      <a:pt x="19" y="48"/>
                    </a:lnTo>
                    <a:lnTo>
                      <a:pt x="0" y="48"/>
                    </a:lnTo>
                    <a:lnTo>
                      <a:pt x="0" y="45"/>
                    </a:lnTo>
                    <a:lnTo>
                      <a:pt x="19" y="45"/>
                    </a:lnTo>
                    <a:close/>
                    <a:moveTo>
                      <a:pt x="19" y="48"/>
                    </a:moveTo>
                    <a:lnTo>
                      <a:pt x="19" y="51"/>
                    </a:lnTo>
                    <a:lnTo>
                      <a:pt x="0" y="51"/>
                    </a:lnTo>
                    <a:lnTo>
                      <a:pt x="0" y="48"/>
                    </a:lnTo>
                    <a:lnTo>
                      <a:pt x="19" y="48"/>
                    </a:lnTo>
                    <a:close/>
                    <a:moveTo>
                      <a:pt x="19" y="51"/>
                    </a:moveTo>
                    <a:lnTo>
                      <a:pt x="19" y="57"/>
                    </a:lnTo>
                    <a:lnTo>
                      <a:pt x="0" y="57"/>
                    </a:lnTo>
                    <a:lnTo>
                      <a:pt x="0" y="51"/>
                    </a:lnTo>
                    <a:lnTo>
                      <a:pt x="19" y="51"/>
                    </a:lnTo>
                    <a:close/>
                    <a:moveTo>
                      <a:pt x="2" y="64"/>
                    </a:moveTo>
                    <a:lnTo>
                      <a:pt x="0" y="62"/>
                    </a:lnTo>
                    <a:lnTo>
                      <a:pt x="0" y="57"/>
                    </a:lnTo>
                    <a:lnTo>
                      <a:pt x="9" y="57"/>
                    </a:lnTo>
                    <a:lnTo>
                      <a:pt x="2" y="64"/>
                    </a:lnTo>
                    <a:close/>
                    <a:moveTo>
                      <a:pt x="16" y="51"/>
                    </a:moveTo>
                    <a:lnTo>
                      <a:pt x="19" y="54"/>
                    </a:lnTo>
                    <a:lnTo>
                      <a:pt x="6" y="67"/>
                    </a:lnTo>
                    <a:lnTo>
                      <a:pt x="2" y="64"/>
                    </a:lnTo>
                    <a:lnTo>
                      <a:pt x="16" y="51"/>
                    </a:lnTo>
                    <a:close/>
                    <a:moveTo>
                      <a:pt x="19" y="54"/>
                    </a:moveTo>
                    <a:lnTo>
                      <a:pt x="22" y="57"/>
                    </a:lnTo>
                    <a:lnTo>
                      <a:pt x="9" y="70"/>
                    </a:lnTo>
                    <a:lnTo>
                      <a:pt x="6" y="67"/>
                    </a:lnTo>
                    <a:lnTo>
                      <a:pt x="19" y="54"/>
                    </a:lnTo>
                    <a:close/>
                    <a:moveTo>
                      <a:pt x="16" y="74"/>
                    </a:moveTo>
                    <a:lnTo>
                      <a:pt x="12" y="74"/>
                    </a:lnTo>
                    <a:lnTo>
                      <a:pt x="9" y="70"/>
                    </a:lnTo>
                    <a:lnTo>
                      <a:pt x="16" y="64"/>
                    </a:lnTo>
                    <a:lnTo>
                      <a:pt x="16" y="74"/>
                    </a:lnTo>
                    <a:close/>
                    <a:moveTo>
                      <a:pt x="16" y="54"/>
                    </a:moveTo>
                    <a:lnTo>
                      <a:pt x="19" y="54"/>
                    </a:lnTo>
                    <a:lnTo>
                      <a:pt x="19" y="74"/>
                    </a:lnTo>
                    <a:lnTo>
                      <a:pt x="16" y="74"/>
                    </a:lnTo>
                    <a:lnTo>
                      <a:pt x="16" y="54"/>
                    </a:lnTo>
                    <a:close/>
                    <a:moveTo>
                      <a:pt x="19" y="54"/>
                    </a:moveTo>
                    <a:lnTo>
                      <a:pt x="21" y="54"/>
                    </a:lnTo>
                    <a:lnTo>
                      <a:pt x="23" y="55"/>
                    </a:lnTo>
                    <a:lnTo>
                      <a:pt x="19" y="64"/>
                    </a:lnTo>
                    <a:lnTo>
                      <a:pt x="19" y="54"/>
                    </a:lnTo>
                    <a:close/>
                    <a:moveTo>
                      <a:pt x="23" y="55"/>
                    </a:moveTo>
                    <a:lnTo>
                      <a:pt x="30" y="58"/>
                    </a:lnTo>
                    <a:lnTo>
                      <a:pt x="21" y="76"/>
                    </a:lnTo>
                    <a:lnTo>
                      <a:pt x="14" y="73"/>
                    </a:lnTo>
                    <a:lnTo>
                      <a:pt x="23" y="55"/>
                    </a:lnTo>
                    <a:close/>
                    <a:moveTo>
                      <a:pt x="26" y="76"/>
                    </a:moveTo>
                    <a:lnTo>
                      <a:pt x="23" y="76"/>
                    </a:lnTo>
                    <a:lnTo>
                      <a:pt x="21" y="76"/>
                    </a:lnTo>
                    <a:lnTo>
                      <a:pt x="26" y="67"/>
                    </a:lnTo>
                    <a:lnTo>
                      <a:pt x="26" y="76"/>
                    </a:lnTo>
                    <a:close/>
                    <a:moveTo>
                      <a:pt x="26" y="57"/>
                    </a:moveTo>
                    <a:lnTo>
                      <a:pt x="29" y="57"/>
                    </a:lnTo>
                    <a:lnTo>
                      <a:pt x="29" y="76"/>
                    </a:lnTo>
                    <a:lnTo>
                      <a:pt x="26" y="76"/>
                    </a:lnTo>
                    <a:lnTo>
                      <a:pt x="26" y="57"/>
                    </a:lnTo>
                    <a:close/>
                    <a:moveTo>
                      <a:pt x="29" y="57"/>
                    </a:moveTo>
                    <a:lnTo>
                      <a:pt x="34" y="57"/>
                    </a:lnTo>
                    <a:lnTo>
                      <a:pt x="34" y="76"/>
                    </a:lnTo>
                    <a:lnTo>
                      <a:pt x="29" y="76"/>
                    </a:lnTo>
                    <a:lnTo>
                      <a:pt x="29" y="57"/>
                    </a:lnTo>
                    <a:close/>
                    <a:moveTo>
                      <a:pt x="34" y="57"/>
                    </a:moveTo>
                    <a:lnTo>
                      <a:pt x="38" y="57"/>
                    </a:lnTo>
                    <a:lnTo>
                      <a:pt x="38" y="76"/>
                    </a:lnTo>
                    <a:lnTo>
                      <a:pt x="34" y="76"/>
                    </a:lnTo>
                    <a:lnTo>
                      <a:pt x="34" y="57"/>
                    </a:lnTo>
                    <a:close/>
                    <a:moveTo>
                      <a:pt x="38" y="57"/>
                    </a:moveTo>
                    <a:lnTo>
                      <a:pt x="44" y="57"/>
                    </a:lnTo>
                    <a:lnTo>
                      <a:pt x="44" y="76"/>
                    </a:lnTo>
                    <a:lnTo>
                      <a:pt x="38" y="76"/>
                    </a:lnTo>
                    <a:lnTo>
                      <a:pt x="38" y="57"/>
                    </a:lnTo>
                    <a:close/>
                    <a:moveTo>
                      <a:pt x="49" y="76"/>
                    </a:moveTo>
                    <a:lnTo>
                      <a:pt x="46" y="76"/>
                    </a:lnTo>
                    <a:lnTo>
                      <a:pt x="44" y="76"/>
                    </a:lnTo>
                    <a:lnTo>
                      <a:pt x="44" y="67"/>
                    </a:lnTo>
                    <a:lnTo>
                      <a:pt x="49" y="76"/>
                    </a:lnTo>
                    <a:close/>
                    <a:moveTo>
                      <a:pt x="40" y="58"/>
                    </a:moveTo>
                    <a:lnTo>
                      <a:pt x="46" y="55"/>
                    </a:lnTo>
                    <a:lnTo>
                      <a:pt x="55" y="73"/>
                    </a:lnTo>
                    <a:lnTo>
                      <a:pt x="49" y="76"/>
                    </a:lnTo>
                    <a:lnTo>
                      <a:pt x="40" y="58"/>
                    </a:lnTo>
                    <a:close/>
                    <a:moveTo>
                      <a:pt x="57" y="70"/>
                    </a:moveTo>
                    <a:lnTo>
                      <a:pt x="56" y="72"/>
                    </a:lnTo>
                    <a:lnTo>
                      <a:pt x="55" y="73"/>
                    </a:lnTo>
                    <a:lnTo>
                      <a:pt x="51" y="64"/>
                    </a:lnTo>
                    <a:lnTo>
                      <a:pt x="57" y="70"/>
                    </a:lnTo>
                    <a:close/>
                    <a:moveTo>
                      <a:pt x="44" y="57"/>
                    </a:moveTo>
                    <a:lnTo>
                      <a:pt x="48" y="54"/>
                    </a:lnTo>
                    <a:lnTo>
                      <a:pt x="61" y="67"/>
                    </a:lnTo>
                    <a:lnTo>
                      <a:pt x="57" y="70"/>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88" name="Freeform 475">
                <a:extLst>
                  <a:ext uri="{FF2B5EF4-FFF2-40B4-BE49-F238E27FC236}">
                    <a16:creationId xmlns:a16="http://schemas.microsoft.com/office/drawing/2014/main" id="{043D033A-F7B3-4B66-8CC4-793287C64486}"/>
                  </a:ext>
                </a:extLst>
              </p:cNvPr>
              <p:cNvSpPr>
                <a:spLocks/>
              </p:cNvSpPr>
              <p:nvPr/>
            </p:nvSpPr>
            <p:spPr bwMode="auto">
              <a:xfrm>
                <a:off x="3465" y="2817"/>
                <a:ext cx="17" cy="14"/>
              </a:xfrm>
              <a:custGeom>
                <a:avLst/>
                <a:gdLst>
                  <a:gd name="T0" fmla="*/ 12 w 68"/>
                  <a:gd name="T1" fmla="*/ 12 h 58"/>
                  <a:gd name="T2" fmla="*/ 13 w 68"/>
                  <a:gd name="T3" fmla="*/ 12 h 58"/>
                  <a:gd name="T4" fmla="*/ 15 w 68"/>
                  <a:gd name="T5" fmla="*/ 11 h 58"/>
                  <a:gd name="T6" fmla="*/ 15 w 68"/>
                  <a:gd name="T7" fmla="*/ 10 h 58"/>
                  <a:gd name="T8" fmla="*/ 16 w 68"/>
                  <a:gd name="T9" fmla="*/ 8 h 58"/>
                  <a:gd name="T10" fmla="*/ 17 w 68"/>
                  <a:gd name="T11" fmla="*/ 8 h 58"/>
                  <a:gd name="T12" fmla="*/ 17 w 68"/>
                  <a:gd name="T13" fmla="*/ 7 h 58"/>
                  <a:gd name="T14" fmla="*/ 17 w 68"/>
                  <a:gd name="T15" fmla="*/ 5 h 58"/>
                  <a:gd name="T16" fmla="*/ 17 w 68"/>
                  <a:gd name="T17" fmla="*/ 5 h 58"/>
                  <a:gd name="T18" fmla="*/ 17 w 68"/>
                  <a:gd name="T19" fmla="*/ 4 h 58"/>
                  <a:gd name="T20" fmla="*/ 16 w 68"/>
                  <a:gd name="T21" fmla="*/ 2 h 58"/>
                  <a:gd name="T22" fmla="*/ 16 w 68"/>
                  <a:gd name="T23" fmla="*/ 1 h 58"/>
                  <a:gd name="T24" fmla="*/ 15 w 68"/>
                  <a:gd name="T25" fmla="*/ 1 h 58"/>
                  <a:gd name="T26" fmla="*/ 14 w 68"/>
                  <a:gd name="T27" fmla="*/ 1 h 58"/>
                  <a:gd name="T28" fmla="*/ 13 w 68"/>
                  <a:gd name="T29" fmla="*/ 0 h 58"/>
                  <a:gd name="T30" fmla="*/ 12 w 68"/>
                  <a:gd name="T31" fmla="*/ 0 h 58"/>
                  <a:gd name="T32" fmla="*/ 11 w 68"/>
                  <a:gd name="T33" fmla="*/ 0 h 58"/>
                  <a:gd name="T34" fmla="*/ 10 w 68"/>
                  <a:gd name="T35" fmla="*/ 0 h 58"/>
                  <a:gd name="T36" fmla="*/ 8 w 68"/>
                  <a:gd name="T37" fmla="*/ 0 h 58"/>
                  <a:gd name="T38" fmla="*/ 7 w 68"/>
                  <a:gd name="T39" fmla="*/ 1 h 58"/>
                  <a:gd name="T40" fmla="*/ 6 w 68"/>
                  <a:gd name="T41" fmla="*/ 1 h 58"/>
                  <a:gd name="T42" fmla="*/ 4 w 68"/>
                  <a:gd name="T43" fmla="*/ 2 h 58"/>
                  <a:gd name="T44" fmla="*/ 4 w 68"/>
                  <a:gd name="T45" fmla="*/ 3 h 58"/>
                  <a:gd name="T46" fmla="*/ 3 w 68"/>
                  <a:gd name="T47" fmla="*/ 4 h 58"/>
                  <a:gd name="T48" fmla="*/ 2 w 68"/>
                  <a:gd name="T49" fmla="*/ 5 h 58"/>
                  <a:gd name="T50" fmla="*/ 1 w 68"/>
                  <a:gd name="T51" fmla="*/ 6 h 58"/>
                  <a:gd name="T52" fmla="*/ 1 w 68"/>
                  <a:gd name="T53" fmla="*/ 7 h 58"/>
                  <a:gd name="T54" fmla="*/ 0 w 68"/>
                  <a:gd name="T55" fmla="*/ 8 h 58"/>
                  <a:gd name="T56" fmla="*/ 0 w 68"/>
                  <a:gd name="T57" fmla="*/ 9 h 58"/>
                  <a:gd name="T58" fmla="*/ 1 w 68"/>
                  <a:gd name="T59" fmla="*/ 10 h 58"/>
                  <a:gd name="T60" fmla="*/ 1 w 68"/>
                  <a:gd name="T61" fmla="*/ 11 h 58"/>
                  <a:gd name="T62" fmla="*/ 2 w 68"/>
                  <a:gd name="T63" fmla="*/ 12 h 58"/>
                  <a:gd name="T64" fmla="*/ 3 w 68"/>
                  <a:gd name="T65" fmla="*/ 12 h 58"/>
                  <a:gd name="T66" fmla="*/ 4 w 68"/>
                  <a:gd name="T67" fmla="*/ 13 h 58"/>
                  <a:gd name="T68" fmla="*/ 5 w 68"/>
                  <a:gd name="T69" fmla="*/ 14 h 58"/>
                  <a:gd name="T70" fmla="*/ 6 w 68"/>
                  <a:gd name="T71" fmla="*/ 14 h 58"/>
                  <a:gd name="T72" fmla="*/ 7 w 68"/>
                  <a:gd name="T73" fmla="*/ 14 h 58"/>
                  <a:gd name="T74" fmla="*/ 8 w 68"/>
                  <a:gd name="T75" fmla="*/ 14 h 58"/>
                  <a:gd name="T76" fmla="*/ 10 w 68"/>
                  <a:gd name="T77" fmla="*/ 13 h 58"/>
                  <a:gd name="T78" fmla="*/ 11 w 68"/>
                  <a:gd name="T79" fmla="*/ 13 h 58"/>
                  <a:gd name="T80" fmla="*/ 12 w 68"/>
                  <a:gd name="T81" fmla="*/ 12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58"/>
                  <a:gd name="T125" fmla="*/ 68 w 68"/>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58">
                    <a:moveTo>
                      <a:pt x="49" y="51"/>
                    </a:moveTo>
                    <a:lnTo>
                      <a:pt x="52" y="48"/>
                    </a:lnTo>
                    <a:lnTo>
                      <a:pt x="58" y="45"/>
                    </a:lnTo>
                    <a:lnTo>
                      <a:pt x="61" y="41"/>
                    </a:lnTo>
                    <a:lnTo>
                      <a:pt x="64" y="35"/>
                    </a:lnTo>
                    <a:lnTo>
                      <a:pt x="68" y="32"/>
                    </a:lnTo>
                    <a:lnTo>
                      <a:pt x="68" y="29"/>
                    </a:lnTo>
                    <a:lnTo>
                      <a:pt x="68" y="22"/>
                    </a:lnTo>
                    <a:lnTo>
                      <a:pt x="68" y="19"/>
                    </a:lnTo>
                    <a:lnTo>
                      <a:pt x="68" y="16"/>
                    </a:lnTo>
                    <a:lnTo>
                      <a:pt x="64" y="9"/>
                    </a:lnTo>
                    <a:lnTo>
                      <a:pt x="64" y="6"/>
                    </a:lnTo>
                    <a:lnTo>
                      <a:pt x="61" y="4"/>
                    </a:lnTo>
                    <a:lnTo>
                      <a:pt x="54" y="4"/>
                    </a:lnTo>
                    <a:lnTo>
                      <a:pt x="52" y="0"/>
                    </a:lnTo>
                    <a:lnTo>
                      <a:pt x="49" y="0"/>
                    </a:lnTo>
                    <a:lnTo>
                      <a:pt x="42" y="0"/>
                    </a:lnTo>
                    <a:lnTo>
                      <a:pt x="39" y="0"/>
                    </a:lnTo>
                    <a:lnTo>
                      <a:pt x="32" y="0"/>
                    </a:lnTo>
                    <a:lnTo>
                      <a:pt x="26" y="4"/>
                    </a:lnTo>
                    <a:lnTo>
                      <a:pt x="24" y="6"/>
                    </a:lnTo>
                    <a:lnTo>
                      <a:pt x="17" y="9"/>
                    </a:lnTo>
                    <a:lnTo>
                      <a:pt x="14" y="13"/>
                    </a:lnTo>
                    <a:lnTo>
                      <a:pt x="10" y="16"/>
                    </a:lnTo>
                    <a:lnTo>
                      <a:pt x="7" y="19"/>
                    </a:lnTo>
                    <a:lnTo>
                      <a:pt x="4" y="26"/>
                    </a:lnTo>
                    <a:lnTo>
                      <a:pt x="4" y="29"/>
                    </a:lnTo>
                    <a:lnTo>
                      <a:pt x="0" y="32"/>
                    </a:lnTo>
                    <a:lnTo>
                      <a:pt x="0" y="38"/>
                    </a:lnTo>
                    <a:lnTo>
                      <a:pt x="4" y="41"/>
                    </a:lnTo>
                    <a:lnTo>
                      <a:pt x="4" y="45"/>
                    </a:lnTo>
                    <a:lnTo>
                      <a:pt x="7" y="48"/>
                    </a:lnTo>
                    <a:lnTo>
                      <a:pt x="10" y="51"/>
                    </a:lnTo>
                    <a:lnTo>
                      <a:pt x="14" y="54"/>
                    </a:lnTo>
                    <a:lnTo>
                      <a:pt x="20" y="58"/>
                    </a:lnTo>
                    <a:lnTo>
                      <a:pt x="24" y="58"/>
                    </a:lnTo>
                    <a:lnTo>
                      <a:pt x="26" y="58"/>
                    </a:lnTo>
                    <a:lnTo>
                      <a:pt x="32" y="58"/>
                    </a:lnTo>
                    <a:lnTo>
                      <a:pt x="39" y="54"/>
                    </a:lnTo>
                    <a:lnTo>
                      <a:pt x="42" y="54"/>
                    </a:lnTo>
                    <a:lnTo>
                      <a:pt x="49"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89" name="Freeform 476">
                <a:extLst>
                  <a:ext uri="{FF2B5EF4-FFF2-40B4-BE49-F238E27FC236}">
                    <a16:creationId xmlns:a16="http://schemas.microsoft.com/office/drawing/2014/main" id="{50FE8DC1-1192-487F-82EE-A0AA12F56E0C}"/>
                  </a:ext>
                </a:extLst>
              </p:cNvPr>
              <p:cNvSpPr>
                <a:spLocks noEditPoints="1"/>
              </p:cNvSpPr>
              <p:nvPr/>
            </p:nvSpPr>
            <p:spPr bwMode="auto">
              <a:xfrm>
                <a:off x="3463" y="2814"/>
                <a:ext cx="21" cy="19"/>
              </a:xfrm>
              <a:custGeom>
                <a:avLst/>
                <a:gdLst>
                  <a:gd name="T0" fmla="*/ 13 w 86"/>
                  <a:gd name="T1" fmla="*/ 13 h 77"/>
                  <a:gd name="T2" fmla="*/ 15 w 86"/>
                  <a:gd name="T3" fmla="*/ 11 h 77"/>
                  <a:gd name="T4" fmla="*/ 17 w 86"/>
                  <a:gd name="T5" fmla="*/ 16 h 77"/>
                  <a:gd name="T6" fmla="*/ 18 w 86"/>
                  <a:gd name="T7" fmla="*/ 15 h 77"/>
                  <a:gd name="T8" fmla="*/ 19 w 86"/>
                  <a:gd name="T9" fmla="*/ 14 h 77"/>
                  <a:gd name="T10" fmla="*/ 16 w 86"/>
                  <a:gd name="T11" fmla="*/ 10 h 77"/>
                  <a:gd name="T12" fmla="*/ 17 w 86"/>
                  <a:gd name="T13" fmla="*/ 9 h 77"/>
                  <a:gd name="T14" fmla="*/ 20 w 86"/>
                  <a:gd name="T15" fmla="*/ 12 h 77"/>
                  <a:gd name="T16" fmla="*/ 21 w 86"/>
                  <a:gd name="T17" fmla="*/ 10 h 77"/>
                  <a:gd name="T18" fmla="*/ 16 w 86"/>
                  <a:gd name="T19" fmla="*/ 10 h 77"/>
                  <a:gd name="T20" fmla="*/ 16 w 86"/>
                  <a:gd name="T21" fmla="*/ 7 h 77"/>
                  <a:gd name="T22" fmla="*/ 21 w 86"/>
                  <a:gd name="T23" fmla="*/ 6 h 77"/>
                  <a:gd name="T24" fmla="*/ 20 w 86"/>
                  <a:gd name="T25" fmla="*/ 4 h 77"/>
                  <a:gd name="T26" fmla="*/ 18 w 86"/>
                  <a:gd name="T27" fmla="*/ 5 h 77"/>
                  <a:gd name="T28" fmla="*/ 15 w 86"/>
                  <a:gd name="T29" fmla="*/ 5 h 77"/>
                  <a:gd name="T30" fmla="*/ 16 w 86"/>
                  <a:gd name="T31" fmla="*/ 6 h 77"/>
                  <a:gd name="T32" fmla="*/ 18 w 86"/>
                  <a:gd name="T33" fmla="*/ 1 h 77"/>
                  <a:gd name="T34" fmla="*/ 15 w 86"/>
                  <a:gd name="T35" fmla="*/ 1 h 77"/>
                  <a:gd name="T36" fmla="*/ 15 w 86"/>
                  <a:gd name="T37" fmla="*/ 3 h 77"/>
                  <a:gd name="T38" fmla="*/ 14 w 86"/>
                  <a:gd name="T39" fmla="*/ 5 h 77"/>
                  <a:gd name="T40" fmla="*/ 15 w 86"/>
                  <a:gd name="T41" fmla="*/ 5 h 77"/>
                  <a:gd name="T42" fmla="*/ 12 w 86"/>
                  <a:gd name="T43" fmla="*/ 5 h 77"/>
                  <a:gd name="T44" fmla="*/ 11 w 86"/>
                  <a:gd name="T45" fmla="*/ 0 h 77"/>
                  <a:gd name="T46" fmla="*/ 11 w 86"/>
                  <a:gd name="T47" fmla="*/ 0 h 77"/>
                  <a:gd name="T48" fmla="*/ 9 w 86"/>
                  <a:gd name="T49" fmla="*/ 0 h 77"/>
                  <a:gd name="T50" fmla="*/ 7 w 86"/>
                  <a:gd name="T51" fmla="*/ 2 h 77"/>
                  <a:gd name="T52" fmla="*/ 9 w 86"/>
                  <a:gd name="T53" fmla="*/ 6 h 77"/>
                  <a:gd name="T54" fmla="*/ 9 w 86"/>
                  <a:gd name="T55" fmla="*/ 6 h 77"/>
                  <a:gd name="T56" fmla="*/ 7 w 86"/>
                  <a:gd name="T57" fmla="*/ 2 h 77"/>
                  <a:gd name="T58" fmla="*/ 4 w 86"/>
                  <a:gd name="T59" fmla="*/ 3 h 77"/>
                  <a:gd name="T60" fmla="*/ 7 w 86"/>
                  <a:gd name="T61" fmla="*/ 7 h 77"/>
                  <a:gd name="T62" fmla="*/ 5 w 86"/>
                  <a:gd name="T63" fmla="*/ 2 h 77"/>
                  <a:gd name="T64" fmla="*/ 2 w 86"/>
                  <a:gd name="T65" fmla="*/ 6 h 77"/>
                  <a:gd name="T66" fmla="*/ 4 w 86"/>
                  <a:gd name="T67" fmla="*/ 7 h 77"/>
                  <a:gd name="T68" fmla="*/ 6 w 86"/>
                  <a:gd name="T69" fmla="*/ 8 h 77"/>
                  <a:gd name="T70" fmla="*/ 5 w 86"/>
                  <a:gd name="T71" fmla="*/ 9 h 77"/>
                  <a:gd name="T72" fmla="*/ 5 w 86"/>
                  <a:gd name="T73" fmla="*/ 10 h 77"/>
                  <a:gd name="T74" fmla="*/ 0 w 86"/>
                  <a:gd name="T75" fmla="*/ 9 h 77"/>
                  <a:gd name="T76" fmla="*/ 2 w 86"/>
                  <a:gd name="T77" fmla="*/ 10 h 77"/>
                  <a:gd name="T78" fmla="*/ 4 w 86"/>
                  <a:gd name="T79" fmla="*/ 10 h 77"/>
                  <a:gd name="T80" fmla="*/ 4 w 86"/>
                  <a:gd name="T81" fmla="*/ 10 h 77"/>
                  <a:gd name="T82" fmla="*/ 5 w 86"/>
                  <a:gd name="T83" fmla="*/ 12 h 77"/>
                  <a:gd name="T84" fmla="*/ 1 w 86"/>
                  <a:gd name="T85" fmla="*/ 14 h 77"/>
                  <a:gd name="T86" fmla="*/ 3 w 86"/>
                  <a:gd name="T87" fmla="*/ 14 h 77"/>
                  <a:gd name="T88" fmla="*/ 4 w 86"/>
                  <a:gd name="T89" fmla="*/ 12 h 77"/>
                  <a:gd name="T90" fmla="*/ 5 w 86"/>
                  <a:gd name="T91" fmla="*/ 13 h 77"/>
                  <a:gd name="T92" fmla="*/ 3 w 86"/>
                  <a:gd name="T93" fmla="*/ 17 h 77"/>
                  <a:gd name="T94" fmla="*/ 4 w 86"/>
                  <a:gd name="T95" fmla="*/ 18 h 77"/>
                  <a:gd name="T96" fmla="*/ 5 w 86"/>
                  <a:gd name="T97" fmla="*/ 16 h 77"/>
                  <a:gd name="T98" fmla="*/ 6 w 86"/>
                  <a:gd name="T99" fmla="*/ 14 h 77"/>
                  <a:gd name="T100" fmla="*/ 7 w 86"/>
                  <a:gd name="T101" fmla="*/ 14 h 77"/>
                  <a:gd name="T102" fmla="*/ 8 w 86"/>
                  <a:gd name="T103" fmla="*/ 14 h 77"/>
                  <a:gd name="T104" fmla="*/ 10 w 86"/>
                  <a:gd name="T105" fmla="*/ 19 h 77"/>
                  <a:gd name="T106" fmla="*/ 10 w 86"/>
                  <a:gd name="T107" fmla="*/ 17 h 77"/>
                  <a:gd name="T108" fmla="*/ 9 w 86"/>
                  <a:gd name="T109" fmla="*/ 15 h 77"/>
                  <a:gd name="T110" fmla="*/ 11 w 86"/>
                  <a:gd name="T111" fmla="*/ 14 h 77"/>
                  <a:gd name="T112" fmla="*/ 13 w 86"/>
                  <a:gd name="T113" fmla="*/ 18 h 77"/>
                  <a:gd name="T114" fmla="*/ 15 w 86"/>
                  <a:gd name="T115" fmla="*/ 17 h 7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7"/>
                  <a:gd name="T176" fmla="*/ 86 w 86"/>
                  <a:gd name="T177" fmla="*/ 77 h 7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7">
                    <a:moveTo>
                      <a:pt x="50" y="55"/>
                    </a:moveTo>
                    <a:lnTo>
                      <a:pt x="52" y="51"/>
                    </a:lnTo>
                    <a:lnTo>
                      <a:pt x="67" y="64"/>
                    </a:lnTo>
                    <a:lnTo>
                      <a:pt x="64" y="68"/>
                    </a:lnTo>
                    <a:lnTo>
                      <a:pt x="50" y="55"/>
                    </a:lnTo>
                    <a:close/>
                    <a:moveTo>
                      <a:pt x="52" y="51"/>
                    </a:moveTo>
                    <a:lnTo>
                      <a:pt x="54" y="50"/>
                    </a:lnTo>
                    <a:lnTo>
                      <a:pt x="56" y="49"/>
                    </a:lnTo>
                    <a:lnTo>
                      <a:pt x="60" y="58"/>
                    </a:lnTo>
                    <a:lnTo>
                      <a:pt x="52" y="51"/>
                    </a:lnTo>
                    <a:close/>
                    <a:moveTo>
                      <a:pt x="56" y="49"/>
                    </a:moveTo>
                    <a:lnTo>
                      <a:pt x="61" y="46"/>
                    </a:lnTo>
                    <a:lnTo>
                      <a:pt x="70" y="63"/>
                    </a:lnTo>
                    <a:lnTo>
                      <a:pt x="64" y="67"/>
                    </a:lnTo>
                    <a:lnTo>
                      <a:pt x="56" y="49"/>
                    </a:lnTo>
                    <a:close/>
                    <a:moveTo>
                      <a:pt x="72" y="61"/>
                    </a:moveTo>
                    <a:lnTo>
                      <a:pt x="71" y="62"/>
                    </a:lnTo>
                    <a:lnTo>
                      <a:pt x="70" y="63"/>
                    </a:lnTo>
                    <a:lnTo>
                      <a:pt x="66" y="55"/>
                    </a:lnTo>
                    <a:lnTo>
                      <a:pt x="72" y="61"/>
                    </a:lnTo>
                    <a:close/>
                    <a:moveTo>
                      <a:pt x="59" y="48"/>
                    </a:moveTo>
                    <a:lnTo>
                      <a:pt x="62" y="45"/>
                    </a:lnTo>
                    <a:lnTo>
                      <a:pt x="76" y="58"/>
                    </a:lnTo>
                    <a:lnTo>
                      <a:pt x="72" y="61"/>
                    </a:lnTo>
                    <a:lnTo>
                      <a:pt x="59" y="48"/>
                    </a:lnTo>
                    <a:close/>
                    <a:moveTo>
                      <a:pt x="78" y="56"/>
                    </a:moveTo>
                    <a:lnTo>
                      <a:pt x="77" y="57"/>
                    </a:lnTo>
                    <a:lnTo>
                      <a:pt x="76" y="58"/>
                    </a:lnTo>
                    <a:lnTo>
                      <a:pt x="69" y="51"/>
                    </a:lnTo>
                    <a:lnTo>
                      <a:pt x="78" y="56"/>
                    </a:lnTo>
                    <a:close/>
                    <a:moveTo>
                      <a:pt x="60" y="47"/>
                    </a:moveTo>
                    <a:lnTo>
                      <a:pt x="64" y="41"/>
                    </a:lnTo>
                    <a:lnTo>
                      <a:pt x="81" y="49"/>
                    </a:lnTo>
                    <a:lnTo>
                      <a:pt x="78" y="56"/>
                    </a:lnTo>
                    <a:lnTo>
                      <a:pt x="60" y="47"/>
                    </a:lnTo>
                    <a:close/>
                    <a:moveTo>
                      <a:pt x="64" y="41"/>
                    </a:moveTo>
                    <a:lnTo>
                      <a:pt x="65" y="39"/>
                    </a:lnTo>
                    <a:lnTo>
                      <a:pt x="66" y="38"/>
                    </a:lnTo>
                    <a:lnTo>
                      <a:pt x="72" y="45"/>
                    </a:lnTo>
                    <a:lnTo>
                      <a:pt x="64" y="41"/>
                    </a:lnTo>
                    <a:close/>
                    <a:moveTo>
                      <a:pt x="66" y="38"/>
                    </a:moveTo>
                    <a:lnTo>
                      <a:pt x="69" y="35"/>
                    </a:lnTo>
                    <a:lnTo>
                      <a:pt x="82" y="49"/>
                    </a:lnTo>
                    <a:lnTo>
                      <a:pt x="79" y="52"/>
                    </a:lnTo>
                    <a:lnTo>
                      <a:pt x="66" y="38"/>
                    </a:lnTo>
                    <a:close/>
                    <a:moveTo>
                      <a:pt x="86" y="42"/>
                    </a:moveTo>
                    <a:lnTo>
                      <a:pt x="86" y="46"/>
                    </a:lnTo>
                    <a:lnTo>
                      <a:pt x="82" y="49"/>
                    </a:lnTo>
                    <a:lnTo>
                      <a:pt x="76" y="42"/>
                    </a:lnTo>
                    <a:lnTo>
                      <a:pt x="86" y="42"/>
                    </a:lnTo>
                    <a:close/>
                    <a:moveTo>
                      <a:pt x="66" y="42"/>
                    </a:moveTo>
                    <a:lnTo>
                      <a:pt x="66" y="39"/>
                    </a:lnTo>
                    <a:lnTo>
                      <a:pt x="86" y="39"/>
                    </a:lnTo>
                    <a:lnTo>
                      <a:pt x="86" y="42"/>
                    </a:lnTo>
                    <a:lnTo>
                      <a:pt x="66" y="42"/>
                    </a:lnTo>
                    <a:close/>
                    <a:moveTo>
                      <a:pt x="66" y="39"/>
                    </a:moveTo>
                    <a:lnTo>
                      <a:pt x="66" y="32"/>
                    </a:lnTo>
                    <a:lnTo>
                      <a:pt x="86" y="32"/>
                    </a:lnTo>
                    <a:lnTo>
                      <a:pt x="86" y="39"/>
                    </a:lnTo>
                    <a:lnTo>
                      <a:pt x="66" y="39"/>
                    </a:lnTo>
                    <a:close/>
                    <a:moveTo>
                      <a:pt x="66" y="32"/>
                    </a:moveTo>
                    <a:lnTo>
                      <a:pt x="66" y="29"/>
                    </a:lnTo>
                    <a:lnTo>
                      <a:pt x="86" y="29"/>
                    </a:lnTo>
                    <a:lnTo>
                      <a:pt x="86" y="32"/>
                    </a:lnTo>
                    <a:lnTo>
                      <a:pt x="66" y="32"/>
                    </a:lnTo>
                    <a:close/>
                    <a:moveTo>
                      <a:pt x="66" y="29"/>
                    </a:moveTo>
                    <a:lnTo>
                      <a:pt x="66" y="26"/>
                    </a:lnTo>
                    <a:lnTo>
                      <a:pt x="86" y="26"/>
                    </a:lnTo>
                    <a:lnTo>
                      <a:pt x="86" y="29"/>
                    </a:lnTo>
                    <a:lnTo>
                      <a:pt x="66" y="29"/>
                    </a:lnTo>
                    <a:close/>
                    <a:moveTo>
                      <a:pt x="84" y="21"/>
                    </a:moveTo>
                    <a:lnTo>
                      <a:pt x="86" y="24"/>
                    </a:lnTo>
                    <a:lnTo>
                      <a:pt x="86" y="26"/>
                    </a:lnTo>
                    <a:lnTo>
                      <a:pt x="76" y="26"/>
                    </a:lnTo>
                    <a:lnTo>
                      <a:pt x="84" y="21"/>
                    </a:lnTo>
                    <a:close/>
                    <a:moveTo>
                      <a:pt x="67" y="30"/>
                    </a:moveTo>
                    <a:lnTo>
                      <a:pt x="64" y="24"/>
                    </a:lnTo>
                    <a:lnTo>
                      <a:pt x="81" y="15"/>
                    </a:lnTo>
                    <a:lnTo>
                      <a:pt x="84" y="21"/>
                    </a:lnTo>
                    <a:lnTo>
                      <a:pt x="67" y="30"/>
                    </a:lnTo>
                    <a:close/>
                    <a:moveTo>
                      <a:pt x="64" y="24"/>
                    </a:moveTo>
                    <a:lnTo>
                      <a:pt x="62" y="21"/>
                    </a:lnTo>
                    <a:lnTo>
                      <a:pt x="62" y="19"/>
                    </a:lnTo>
                    <a:lnTo>
                      <a:pt x="72" y="19"/>
                    </a:lnTo>
                    <a:lnTo>
                      <a:pt x="64" y="24"/>
                    </a:lnTo>
                    <a:close/>
                    <a:moveTo>
                      <a:pt x="62" y="19"/>
                    </a:moveTo>
                    <a:lnTo>
                      <a:pt x="62" y="16"/>
                    </a:lnTo>
                    <a:lnTo>
                      <a:pt x="82" y="16"/>
                    </a:lnTo>
                    <a:lnTo>
                      <a:pt x="82" y="19"/>
                    </a:lnTo>
                    <a:lnTo>
                      <a:pt x="62" y="19"/>
                    </a:lnTo>
                    <a:close/>
                    <a:moveTo>
                      <a:pt x="79" y="9"/>
                    </a:moveTo>
                    <a:lnTo>
                      <a:pt x="82" y="13"/>
                    </a:lnTo>
                    <a:lnTo>
                      <a:pt x="82" y="16"/>
                    </a:lnTo>
                    <a:lnTo>
                      <a:pt x="72" y="16"/>
                    </a:lnTo>
                    <a:lnTo>
                      <a:pt x="79" y="9"/>
                    </a:lnTo>
                    <a:close/>
                    <a:moveTo>
                      <a:pt x="66" y="24"/>
                    </a:moveTo>
                    <a:lnTo>
                      <a:pt x="62" y="20"/>
                    </a:lnTo>
                    <a:lnTo>
                      <a:pt x="76" y="7"/>
                    </a:lnTo>
                    <a:lnTo>
                      <a:pt x="79" y="9"/>
                    </a:lnTo>
                    <a:lnTo>
                      <a:pt x="66" y="24"/>
                    </a:lnTo>
                    <a:close/>
                    <a:moveTo>
                      <a:pt x="69" y="4"/>
                    </a:moveTo>
                    <a:lnTo>
                      <a:pt x="73" y="4"/>
                    </a:lnTo>
                    <a:lnTo>
                      <a:pt x="76" y="7"/>
                    </a:lnTo>
                    <a:lnTo>
                      <a:pt x="69" y="14"/>
                    </a:lnTo>
                    <a:lnTo>
                      <a:pt x="69" y="4"/>
                    </a:lnTo>
                    <a:close/>
                    <a:moveTo>
                      <a:pt x="69" y="23"/>
                    </a:moveTo>
                    <a:lnTo>
                      <a:pt x="62" y="23"/>
                    </a:lnTo>
                    <a:lnTo>
                      <a:pt x="62" y="4"/>
                    </a:lnTo>
                    <a:lnTo>
                      <a:pt x="69" y="4"/>
                    </a:lnTo>
                    <a:lnTo>
                      <a:pt x="69" y="23"/>
                    </a:lnTo>
                    <a:close/>
                    <a:moveTo>
                      <a:pt x="62" y="23"/>
                    </a:moveTo>
                    <a:lnTo>
                      <a:pt x="59" y="23"/>
                    </a:lnTo>
                    <a:lnTo>
                      <a:pt x="56" y="20"/>
                    </a:lnTo>
                    <a:lnTo>
                      <a:pt x="62" y="14"/>
                    </a:lnTo>
                    <a:lnTo>
                      <a:pt x="62" y="23"/>
                    </a:lnTo>
                    <a:close/>
                    <a:moveTo>
                      <a:pt x="56" y="20"/>
                    </a:moveTo>
                    <a:lnTo>
                      <a:pt x="52" y="17"/>
                    </a:lnTo>
                    <a:lnTo>
                      <a:pt x="67" y="4"/>
                    </a:lnTo>
                    <a:lnTo>
                      <a:pt x="70" y="6"/>
                    </a:lnTo>
                    <a:lnTo>
                      <a:pt x="56" y="20"/>
                    </a:lnTo>
                    <a:close/>
                    <a:moveTo>
                      <a:pt x="60" y="0"/>
                    </a:moveTo>
                    <a:lnTo>
                      <a:pt x="64" y="0"/>
                    </a:lnTo>
                    <a:lnTo>
                      <a:pt x="67" y="4"/>
                    </a:lnTo>
                    <a:lnTo>
                      <a:pt x="60" y="10"/>
                    </a:lnTo>
                    <a:lnTo>
                      <a:pt x="60" y="0"/>
                    </a:lnTo>
                    <a:close/>
                    <a:moveTo>
                      <a:pt x="60" y="19"/>
                    </a:moveTo>
                    <a:lnTo>
                      <a:pt x="57" y="19"/>
                    </a:lnTo>
                    <a:lnTo>
                      <a:pt x="57" y="0"/>
                    </a:lnTo>
                    <a:lnTo>
                      <a:pt x="60" y="0"/>
                    </a:lnTo>
                    <a:lnTo>
                      <a:pt x="60" y="19"/>
                    </a:lnTo>
                    <a:close/>
                    <a:moveTo>
                      <a:pt x="57" y="19"/>
                    </a:moveTo>
                    <a:lnTo>
                      <a:pt x="50" y="19"/>
                    </a:lnTo>
                    <a:lnTo>
                      <a:pt x="50" y="0"/>
                    </a:lnTo>
                    <a:lnTo>
                      <a:pt x="57" y="0"/>
                    </a:lnTo>
                    <a:lnTo>
                      <a:pt x="57" y="19"/>
                    </a:lnTo>
                    <a:close/>
                    <a:moveTo>
                      <a:pt x="50" y="19"/>
                    </a:moveTo>
                    <a:lnTo>
                      <a:pt x="47" y="19"/>
                    </a:lnTo>
                    <a:lnTo>
                      <a:pt x="47" y="0"/>
                    </a:lnTo>
                    <a:lnTo>
                      <a:pt x="50" y="0"/>
                    </a:lnTo>
                    <a:lnTo>
                      <a:pt x="50" y="19"/>
                    </a:lnTo>
                    <a:close/>
                    <a:moveTo>
                      <a:pt x="47" y="19"/>
                    </a:moveTo>
                    <a:lnTo>
                      <a:pt x="40" y="19"/>
                    </a:lnTo>
                    <a:lnTo>
                      <a:pt x="40" y="0"/>
                    </a:lnTo>
                    <a:lnTo>
                      <a:pt x="47" y="0"/>
                    </a:lnTo>
                    <a:lnTo>
                      <a:pt x="47" y="19"/>
                    </a:lnTo>
                    <a:close/>
                    <a:moveTo>
                      <a:pt x="36" y="2"/>
                    </a:moveTo>
                    <a:lnTo>
                      <a:pt x="38" y="0"/>
                    </a:lnTo>
                    <a:lnTo>
                      <a:pt x="40" y="0"/>
                    </a:lnTo>
                    <a:lnTo>
                      <a:pt x="40" y="10"/>
                    </a:lnTo>
                    <a:lnTo>
                      <a:pt x="36" y="2"/>
                    </a:lnTo>
                    <a:close/>
                    <a:moveTo>
                      <a:pt x="45" y="18"/>
                    </a:moveTo>
                    <a:lnTo>
                      <a:pt x="38" y="21"/>
                    </a:lnTo>
                    <a:lnTo>
                      <a:pt x="30" y="5"/>
                    </a:lnTo>
                    <a:lnTo>
                      <a:pt x="36" y="2"/>
                    </a:lnTo>
                    <a:lnTo>
                      <a:pt x="45" y="18"/>
                    </a:lnTo>
                    <a:close/>
                    <a:moveTo>
                      <a:pt x="27" y="7"/>
                    </a:moveTo>
                    <a:lnTo>
                      <a:pt x="28" y="5"/>
                    </a:lnTo>
                    <a:lnTo>
                      <a:pt x="30" y="5"/>
                    </a:lnTo>
                    <a:lnTo>
                      <a:pt x="34" y="14"/>
                    </a:lnTo>
                    <a:lnTo>
                      <a:pt x="27" y="7"/>
                    </a:lnTo>
                    <a:close/>
                    <a:moveTo>
                      <a:pt x="41" y="20"/>
                    </a:moveTo>
                    <a:lnTo>
                      <a:pt x="38" y="24"/>
                    </a:lnTo>
                    <a:lnTo>
                      <a:pt x="24" y="9"/>
                    </a:lnTo>
                    <a:lnTo>
                      <a:pt x="27" y="7"/>
                    </a:lnTo>
                    <a:lnTo>
                      <a:pt x="41" y="20"/>
                    </a:lnTo>
                    <a:close/>
                    <a:moveTo>
                      <a:pt x="38" y="24"/>
                    </a:moveTo>
                    <a:lnTo>
                      <a:pt x="37" y="25"/>
                    </a:lnTo>
                    <a:lnTo>
                      <a:pt x="35" y="25"/>
                    </a:lnTo>
                    <a:lnTo>
                      <a:pt x="32" y="16"/>
                    </a:lnTo>
                    <a:lnTo>
                      <a:pt x="38" y="24"/>
                    </a:lnTo>
                    <a:close/>
                    <a:moveTo>
                      <a:pt x="35" y="25"/>
                    </a:moveTo>
                    <a:lnTo>
                      <a:pt x="29" y="28"/>
                    </a:lnTo>
                    <a:lnTo>
                      <a:pt x="21" y="12"/>
                    </a:lnTo>
                    <a:lnTo>
                      <a:pt x="27" y="8"/>
                    </a:lnTo>
                    <a:lnTo>
                      <a:pt x="35" y="25"/>
                    </a:lnTo>
                    <a:close/>
                    <a:moveTo>
                      <a:pt x="18" y="13"/>
                    </a:moveTo>
                    <a:lnTo>
                      <a:pt x="19" y="12"/>
                    </a:lnTo>
                    <a:lnTo>
                      <a:pt x="21" y="12"/>
                    </a:lnTo>
                    <a:lnTo>
                      <a:pt x="25" y="19"/>
                    </a:lnTo>
                    <a:lnTo>
                      <a:pt x="18" y="13"/>
                    </a:lnTo>
                    <a:close/>
                    <a:moveTo>
                      <a:pt x="32" y="26"/>
                    </a:moveTo>
                    <a:lnTo>
                      <a:pt x="28" y="29"/>
                    </a:lnTo>
                    <a:lnTo>
                      <a:pt x="15" y="16"/>
                    </a:lnTo>
                    <a:lnTo>
                      <a:pt x="18" y="13"/>
                    </a:lnTo>
                    <a:lnTo>
                      <a:pt x="32" y="26"/>
                    </a:lnTo>
                    <a:close/>
                    <a:moveTo>
                      <a:pt x="28" y="29"/>
                    </a:moveTo>
                    <a:lnTo>
                      <a:pt x="25" y="32"/>
                    </a:lnTo>
                    <a:lnTo>
                      <a:pt x="12" y="19"/>
                    </a:lnTo>
                    <a:lnTo>
                      <a:pt x="15" y="16"/>
                    </a:lnTo>
                    <a:lnTo>
                      <a:pt x="28" y="29"/>
                    </a:lnTo>
                    <a:close/>
                    <a:moveTo>
                      <a:pt x="12" y="19"/>
                    </a:moveTo>
                    <a:lnTo>
                      <a:pt x="22" y="9"/>
                    </a:lnTo>
                    <a:lnTo>
                      <a:pt x="12" y="19"/>
                    </a:lnTo>
                    <a:lnTo>
                      <a:pt x="18" y="26"/>
                    </a:lnTo>
                    <a:lnTo>
                      <a:pt x="12" y="19"/>
                    </a:lnTo>
                    <a:close/>
                    <a:moveTo>
                      <a:pt x="25" y="32"/>
                    </a:moveTo>
                    <a:lnTo>
                      <a:pt x="22" y="36"/>
                    </a:lnTo>
                    <a:lnTo>
                      <a:pt x="8" y="23"/>
                    </a:lnTo>
                    <a:lnTo>
                      <a:pt x="12" y="19"/>
                    </a:lnTo>
                    <a:lnTo>
                      <a:pt x="25" y="32"/>
                    </a:lnTo>
                    <a:close/>
                    <a:moveTo>
                      <a:pt x="6" y="25"/>
                    </a:moveTo>
                    <a:lnTo>
                      <a:pt x="7" y="24"/>
                    </a:lnTo>
                    <a:lnTo>
                      <a:pt x="8" y="23"/>
                    </a:lnTo>
                    <a:lnTo>
                      <a:pt x="15" y="29"/>
                    </a:lnTo>
                    <a:lnTo>
                      <a:pt x="6" y="25"/>
                    </a:lnTo>
                    <a:close/>
                    <a:moveTo>
                      <a:pt x="24" y="34"/>
                    </a:moveTo>
                    <a:lnTo>
                      <a:pt x="21" y="40"/>
                    </a:lnTo>
                    <a:lnTo>
                      <a:pt x="4" y="31"/>
                    </a:lnTo>
                    <a:lnTo>
                      <a:pt x="6" y="25"/>
                    </a:lnTo>
                    <a:lnTo>
                      <a:pt x="24" y="34"/>
                    </a:lnTo>
                    <a:close/>
                    <a:moveTo>
                      <a:pt x="3" y="36"/>
                    </a:moveTo>
                    <a:lnTo>
                      <a:pt x="3" y="34"/>
                    </a:lnTo>
                    <a:lnTo>
                      <a:pt x="4" y="31"/>
                    </a:lnTo>
                    <a:lnTo>
                      <a:pt x="12" y="36"/>
                    </a:lnTo>
                    <a:lnTo>
                      <a:pt x="3" y="36"/>
                    </a:lnTo>
                    <a:close/>
                    <a:moveTo>
                      <a:pt x="22" y="36"/>
                    </a:moveTo>
                    <a:lnTo>
                      <a:pt x="22" y="39"/>
                    </a:lnTo>
                    <a:lnTo>
                      <a:pt x="3" y="39"/>
                    </a:lnTo>
                    <a:lnTo>
                      <a:pt x="3" y="36"/>
                    </a:lnTo>
                    <a:lnTo>
                      <a:pt x="22" y="36"/>
                    </a:lnTo>
                    <a:close/>
                    <a:moveTo>
                      <a:pt x="22" y="39"/>
                    </a:moveTo>
                    <a:lnTo>
                      <a:pt x="22" y="42"/>
                    </a:lnTo>
                    <a:lnTo>
                      <a:pt x="18" y="46"/>
                    </a:lnTo>
                    <a:lnTo>
                      <a:pt x="12" y="39"/>
                    </a:lnTo>
                    <a:lnTo>
                      <a:pt x="22" y="39"/>
                    </a:lnTo>
                    <a:close/>
                    <a:moveTo>
                      <a:pt x="18" y="46"/>
                    </a:moveTo>
                    <a:lnTo>
                      <a:pt x="16" y="49"/>
                    </a:lnTo>
                    <a:lnTo>
                      <a:pt x="2" y="35"/>
                    </a:lnTo>
                    <a:lnTo>
                      <a:pt x="5" y="32"/>
                    </a:lnTo>
                    <a:lnTo>
                      <a:pt x="18" y="46"/>
                    </a:lnTo>
                    <a:close/>
                    <a:moveTo>
                      <a:pt x="0" y="42"/>
                    </a:moveTo>
                    <a:lnTo>
                      <a:pt x="0" y="38"/>
                    </a:lnTo>
                    <a:lnTo>
                      <a:pt x="2" y="35"/>
                    </a:lnTo>
                    <a:lnTo>
                      <a:pt x="8" y="42"/>
                    </a:lnTo>
                    <a:lnTo>
                      <a:pt x="0" y="42"/>
                    </a:lnTo>
                    <a:close/>
                    <a:moveTo>
                      <a:pt x="18" y="42"/>
                    </a:moveTo>
                    <a:lnTo>
                      <a:pt x="18" y="48"/>
                    </a:lnTo>
                    <a:lnTo>
                      <a:pt x="0" y="48"/>
                    </a:lnTo>
                    <a:lnTo>
                      <a:pt x="0" y="42"/>
                    </a:lnTo>
                    <a:lnTo>
                      <a:pt x="18" y="42"/>
                    </a:lnTo>
                    <a:close/>
                    <a:moveTo>
                      <a:pt x="2" y="55"/>
                    </a:moveTo>
                    <a:lnTo>
                      <a:pt x="0" y="52"/>
                    </a:lnTo>
                    <a:lnTo>
                      <a:pt x="0" y="48"/>
                    </a:lnTo>
                    <a:lnTo>
                      <a:pt x="8" y="48"/>
                    </a:lnTo>
                    <a:lnTo>
                      <a:pt x="2" y="55"/>
                    </a:lnTo>
                    <a:close/>
                    <a:moveTo>
                      <a:pt x="16" y="41"/>
                    </a:moveTo>
                    <a:lnTo>
                      <a:pt x="18" y="45"/>
                    </a:lnTo>
                    <a:lnTo>
                      <a:pt x="5" y="58"/>
                    </a:lnTo>
                    <a:lnTo>
                      <a:pt x="2" y="55"/>
                    </a:lnTo>
                    <a:lnTo>
                      <a:pt x="16" y="41"/>
                    </a:lnTo>
                    <a:close/>
                    <a:moveTo>
                      <a:pt x="18" y="45"/>
                    </a:moveTo>
                    <a:lnTo>
                      <a:pt x="22" y="48"/>
                    </a:lnTo>
                    <a:lnTo>
                      <a:pt x="22" y="51"/>
                    </a:lnTo>
                    <a:lnTo>
                      <a:pt x="12" y="51"/>
                    </a:lnTo>
                    <a:lnTo>
                      <a:pt x="18" y="45"/>
                    </a:lnTo>
                    <a:close/>
                    <a:moveTo>
                      <a:pt x="22" y="51"/>
                    </a:moveTo>
                    <a:lnTo>
                      <a:pt x="22" y="55"/>
                    </a:lnTo>
                    <a:lnTo>
                      <a:pt x="3" y="55"/>
                    </a:lnTo>
                    <a:lnTo>
                      <a:pt x="3" y="51"/>
                    </a:lnTo>
                    <a:lnTo>
                      <a:pt x="22" y="51"/>
                    </a:lnTo>
                    <a:close/>
                    <a:moveTo>
                      <a:pt x="5" y="61"/>
                    </a:moveTo>
                    <a:lnTo>
                      <a:pt x="3" y="59"/>
                    </a:lnTo>
                    <a:lnTo>
                      <a:pt x="3" y="55"/>
                    </a:lnTo>
                    <a:lnTo>
                      <a:pt x="12" y="55"/>
                    </a:lnTo>
                    <a:lnTo>
                      <a:pt x="5" y="61"/>
                    </a:lnTo>
                    <a:close/>
                    <a:moveTo>
                      <a:pt x="18" y="48"/>
                    </a:moveTo>
                    <a:lnTo>
                      <a:pt x="22" y="51"/>
                    </a:lnTo>
                    <a:lnTo>
                      <a:pt x="8" y="64"/>
                    </a:lnTo>
                    <a:lnTo>
                      <a:pt x="5" y="61"/>
                    </a:lnTo>
                    <a:lnTo>
                      <a:pt x="18" y="48"/>
                    </a:lnTo>
                    <a:close/>
                    <a:moveTo>
                      <a:pt x="22" y="51"/>
                    </a:moveTo>
                    <a:lnTo>
                      <a:pt x="22" y="51"/>
                    </a:lnTo>
                    <a:lnTo>
                      <a:pt x="15" y="58"/>
                    </a:lnTo>
                    <a:lnTo>
                      <a:pt x="22" y="51"/>
                    </a:lnTo>
                    <a:close/>
                    <a:moveTo>
                      <a:pt x="22" y="51"/>
                    </a:moveTo>
                    <a:lnTo>
                      <a:pt x="25" y="55"/>
                    </a:lnTo>
                    <a:lnTo>
                      <a:pt x="12" y="68"/>
                    </a:lnTo>
                    <a:lnTo>
                      <a:pt x="8" y="64"/>
                    </a:lnTo>
                    <a:lnTo>
                      <a:pt x="22" y="51"/>
                    </a:lnTo>
                    <a:close/>
                    <a:moveTo>
                      <a:pt x="12" y="68"/>
                    </a:moveTo>
                    <a:lnTo>
                      <a:pt x="12" y="68"/>
                    </a:lnTo>
                    <a:lnTo>
                      <a:pt x="18" y="61"/>
                    </a:lnTo>
                    <a:lnTo>
                      <a:pt x="12" y="68"/>
                    </a:lnTo>
                    <a:close/>
                    <a:moveTo>
                      <a:pt x="25" y="55"/>
                    </a:moveTo>
                    <a:lnTo>
                      <a:pt x="28" y="58"/>
                    </a:lnTo>
                    <a:lnTo>
                      <a:pt x="15" y="71"/>
                    </a:lnTo>
                    <a:lnTo>
                      <a:pt x="12" y="68"/>
                    </a:lnTo>
                    <a:lnTo>
                      <a:pt x="25" y="55"/>
                    </a:lnTo>
                    <a:close/>
                    <a:moveTo>
                      <a:pt x="17" y="72"/>
                    </a:moveTo>
                    <a:lnTo>
                      <a:pt x="16" y="72"/>
                    </a:lnTo>
                    <a:lnTo>
                      <a:pt x="15" y="71"/>
                    </a:lnTo>
                    <a:lnTo>
                      <a:pt x="22" y="64"/>
                    </a:lnTo>
                    <a:lnTo>
                      <a:pt x="17" y="72"/>
                    </a:lnTo>
                    <a:close/>
                    <a:moveTo>
                      <a:pt x="26" y="56"/>
                    </a:moveTo>
                    <a:lnTo>
                      <a:pt x="33" y="59"/>
                    </a:lnTo>
                    <a:lnTo>
                      <a:pt x="24" y="75"/>
                    </a:lnTo>
                    <a:lnTo>
                      <a:pt x="17" y="72"/>
                    </a:lnTo>
                    <a:lnTo>
                      <a:pt x="26" y="56"/>
                    </a:lnTo>
                    <a:close/>
                    <a:moveTo>
                      <a:pt x="28" y="77"/>
                    </a:moveTo>
                    <a:lnTo>
                      <a:pt x="26" y="77"/>
                    </a:lnTo>
                    <a:lnTo>
                      <a:pt x="24" y="75"/>
                    </a:lnTo>
                    <a:lnTo>
                      <a:pt x="28" y="68"/>
                    </a:lnTo>
                    <a:lnTo>
                      <a:pt x="28" y="77"/>
                    </a:lnTo>
                    <a:close/>
                    <a:moveTo>
                      <a:pt x="28" y="58"/>
                    </a:moveTo>
                    <a:lnTo>
                      <a:pt x="32" y="58"/>
                    </a:lnTo>
                    <a:lnTo>
                      <a:pt x="32" y="77"/>
                    </a:lnTo>
                    <a:lnTo>
                      <a:pt x="28" y="77"/>
                    </a:lnTo>
                    <a:lnTo>
                      <a:pt x="28" y="58"/>
                    </a:lnTo>
                    <a:close/>
                    <a:moveTo>
                      <a:pt x="32" y="58"/>
                    </a:moveTo>
                    <a:lnTo>
                      <a:pt x="34" y="58"/>
                    </a:lnTo>
                    <a:lnTo>
                      <a:pt x="34" y="77"/>
                    </a:lnTo>
                    <a:lnTo>
                      <a:pt x="32" y="77"/>
                    </a:lnTo>
                    <a:lnTo>
                      <a:pt x="32" y="58"/>
                    </a:lnTo>
                    <a:close/>
                    <a:moveTo>
                      <a:pt x="34" y="58"/>
                    </a:moveTo>
                    <a:lnTo>
                      <a:pt x="40" y="58"/>
                    </a:lnTo>
                    <a:lnTo>
                      <a:pt x="40" y="77"/>
                    </a:lnTo>
                    <a:lnTo>
                      <a:pt x="34" y="77"/>
                    </a:lnTo>
                    <a:lnTo>
                      <a:pt x="34" y="58"/>
                    </a:lnTo>
                    <a:close/>
                    <a:moveTo>
                      <a:pt x="45" y="75"/>
                    </a:moveTo>
                    <a:lnTo>
                      <a:pt x="43" y="77"/>
                    </a:lnTo>
                    <a:lnTo>
                      <a:pt x="40" y="77"/>
                    </a:lnTo>
                    <a:lnTo>
                      <a:pt x="40" y="68"/>
                    </a:lnTo>
                    <a:lnTo>
                      <a:pt x="45" y="75"/>
                    </a:lnTo>
                    <a:close/>
                    <a:moveTo>
                      <a:pt x="36" y="59"/>
                    </a:moveTo>
                    <a:lnTo>
                      <a:pt x="43" y="56"/>
                    </a:lnTo>
                    <a:lnTo>
                      <a:pt x="51" y="72"/>
                    </a:lnTo>
                    <a:lnTo>
                      <a:pt x="45" y="75"/>
                    </a:lnTo>
                    <a:lnTo>
                      <a:pt x="36" y="59"/>
                    </a:lnTo>
                    <a:close/>
                    <a:moveTo>
                      <a:pt x="43" y="56"/>
                    </a:moveTo>
                    <a:lnTo>
                      <a:pt x="45" y="55"/>
                    </a:lnTo>
                    <a:lnTo>
                      <a:pt x="47" y="55"/>
                    </a:lnTo>
                    <a:lnTo>
                      <a:pt x="47" y="64"/>
                    </a:lnTo>
                    <a:lnTo>
                      <a:pt x="43" y="56"/>
                    </a:lnTo>
                    <a:close/>
                    <a:moveTo>
                      <a:pt x="47" y="55"/>
                    </a:moveTo>
                    <a:lnTo>
                      <a:pt x="50" y="55"/>
                    </a:lnTo>
                    <a:lnTo>
                      <a:pt x="50" y="73"/>
                    </a:lnTo>
                    <a:lnTo>
                      <a:pt x="47" y="73"/>
                    </a:lnTo>
                    <a:lnTo>
                      <a:pt x="47" y="55"/>
                    </a:lnTo>
                    <a:close/>
                    <a:moveTo>
                      <a:pt x="55" y="72"/>
                    </a:moveTo>
                    <a:lnTo>
                      <a:pt x="52" y="73"/>
                    </a:lnTo>
                    <a:lnTo>
                      <a:pt x="50" y="73"/>
                    </a:lnTo>
                    <a:lnTo>
                      <a:pt x="50" y="64"/>
                    </a:lnTo>
                    <a:lnTo>
                      <a:pt x="55" y="72"/>
                    </a:lnTo>
                    <a:close/>
                    <a:moveTo>
                      <a:pt x="46" y="56"/>
                    </a:moveTo>
                    <a:lnTo>
                      <a:pt x="52" y="52"/>
                    </a:lnTo>
                    <a:lnTo>
                      <a:pt x="61" y="70"/>
                    </a:lnTo>
                    <a:lnTo>
                      <a:pt x="55" y="72"/>
                    </a:lnTo>
                    <a:lnTo>
                      <a:pt x="46"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90" name="Freeform 477">
                <a:extLst>
                  <a:ext uri="{FF2B5EF4-FFF2-40B4-BE49-F238E27FC236}">
                    <a16:creationId xmlns:a16="http://schemas.microsoft.com/office/drawing/2014/main" id="{639CEA82-204B-44E3-9F40-975B1BC0B9F3}"/>
                  </a:ext>
                </a:extLst>
              </p:cNvPr>
              <p:cNvSpPr>
                <a:spLocks/>
              </p:cNvSpPr>
              <p:nvPr/>
            </p:nvSpPr>
            <p:spPr bwMode="auto">
              <a:xfrm>
                <a:off x="2850" y="3080"/>
                <a:ext cx="17" cy="15"/>
              </a:xfrm>
              <a:custGeom>
                <a:avLst/>
                <a:gdLst>
                  <a:gd name="T0" fmla="*/ 12 w 67"/>
                  <a:gd name="T1" fmla="*/ 13 h 57"/>
                  <a:gd name="T2" fmla="*/ 13 w 67"/>
                  <a:gd name="T3" fmla="*/ 12 h 57"/>
                  <a:gd name="T4" fmla="*/ 14 w 67"/>
                  <a:gd name="T5" fmla="*/ 12 h 57"/>
                  <a:gd name="T6" fmla="*/ 15 w 67"/>
                  <a:gd name="T7" fmla="*/ 10 h 57"/>
                  <a:gd name="T8" fmla="*/ 16 w 67"/>
                  <a:gd name="T9" fmla="*/ 9 h 57"/>
                  <a:gd name="T10" fmla="*/ 16 w 67"/>
                  <a:gd name="T11" fmla="*/ 8 h 57"/>
                  <a:gd name="T12" fmla="*/ 17 w 67"/>
                  <a:gd name="T13" fmla="*/ 7 h 57"/>
                  <a:gd name="T14" fmla="*/ 17 w 67"/>
                  <a:gd name="T15" fmla="*/ 6 h 57"/>
                  <a:gd name="T16" fmla="*/ 17 w 67"/>
                  <a:gd name="T17" fmla="*/ 5 h 57"/>
                  <a:gd name="T18" fmla="*/ 17 w 67"/>
                  <a:gd name="T19" fmla="*/ 3 h 57"/>
                  <a:gd name="T20" fmla="*/ 16 w 67"/>
                  <a:gd name="T21" fmla="*/ 2 h 57"/>
                  <a:gd name="T22" fmla="*/ 15 w 67"/>
                  <a:gd name="T23" fmla="*/ 2 h 57"/>
                  <a:gd name="T24" fmla="*/ 14 w 67"/>
                  <a:gd name="T25" fmla="*/ 1 h 57"/>
                  <a:gd name="T26" fmla="*/ 14 w 67"/>
                  <a:gd name="T27" fmla="*/ 0 h 57"/>
                  <a:gd name="T28" fmla="*/ 13 w 67"/>
                  <a:gd name="T29" fmla="*/ 0 h 57"/>
                  <a:gd name="T30" fmla="*/ 11 w 67"/>
                  <a:gd name="T31" fmla="*/ 0 h 57"/>
                  <a:gd name="T32" fmla="*/ 11 w 67"/>
                  <a:gd name="T33" fmla="*/ 0 h 57"/>
                  <a:gd name="T34" fmla="*/ 9 w 67"/>
                  <a:gd name="T35" fmla="*/ 0 h 57"/>
                  <a:gd name="T36" fmla="*/ 8 w 67"/>
                  <a:gd name="T37" fmla="*/ 0 h 57"/>
                  <a:gd name="T38" fmla="*/ 6 w 67"/>
                  <a:gd name="T39" fmla="*/ 1 h 57"/>
                  <a:gd name="T40" fmla="*/ 5 w 67"/>
                  <a:gd name="T41" fmla="*/ 1 h 57"/>
                  <a:gd name="T42" fmla="*/ 4 w 67"/>
                  <a:gd name="T43" fmla="*/ 2 h 57"/>
                  <a:gd name="T44" fmla="*/ 3 w 67"/>
                  <a:gd name="T45" fmla="*/ 3 h 57"/>
                  <a:gd name="T46" fmla="*/ 3 w 67"/>
                  <a:gd name="T47" fmla="*/ 4 h 57"/>
                  <a:gd name="T48" fmla="*/ 2 w 67"/>
                  <a:gd name="T49" fmla="*/ 5 h 57"/>
                  <a:gd name="T50" fmla="*/ 1 w 67"/>
                  <a:gd name="T51" fmla="*/ 6 h 57"/>
                  <a:gd name="T52" fmla="*/ 0 w 67"/>
                  <a:gd name="T53" fmla="*/ 7 h 57"/>
                  <a:gd name="T54" fmla="*/ 0 w 67"/>
                  <a:gd name="T55" fmla="*/ 8 h 57"/>
                  <a:gd name="T56" fmla="*/ 0 w 67"/>
                  <a:gd name="T57" fmla="*/ 10 h 57"/>
                  <a:gd name="T58" fmla="*/ 0 w 67"/>
                  <a:gd name="T59" fmla="*/ 11 h 57"/>
                  <a:gd name="T60" fmla="*/ 1 w 67"/>
                  <a:gd name="T61" fmla="*/ 12 h 57"/>
                  <a:gd name="T62" fmla="*/ 2 w 67"/>
                  <a:gd name="T63" fmla="*/ 12 h 57"/>
                  <a:gd name="T64" fmla="*/ 3 w 67"/>
                  <a:gd name="T65" fmla="*/ 13 h 57"/>
                  <a:gd name="T66" fmla="*/ 3 w 67"/>
                  <a:gd name="T67" fmla="*/ 14 h 57"/>
                  <a:gd name="T68" fmla="*/ 4 w 67"/>
                  <a:gd name="T69" fmla="*/ 14 h 57"/>
                  <a:gd name="T70" fmla="*/ 6 w 67"/>
                  <a:gd name="T71" fmla="*/ 15 h 57"/>
                  <a:gd name="T72" fmla="*/ 6 w 67"/>
                  <a:gd name="T73" fmla="*/ 15 h 57"/>
                  <a:gd name="T74" fmla="*/ 8 w 67"/>
                  <a:gd name="T75" fmla="*/ 15 h 57"/>
                  <a:gd name="T76" fmla="*/ 10 w 67"/>
                  <a:gd name="T77" fmla="*/ 14 h 57"/>
                  <a:gd name="T78" fmla="*/ 11 w 67"/>
                  <a:gd name="T79" fmla="*/ 14 h 57"/>
                  <a:gd name="T80" fmla="*/ 12 w 67"/>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8" y="50"/>
                    </a:moveTo>
                    <a:lnTo>
                      <a:pt x="50" y="47"/>
                    </a:lnTo>
                    <a:lnTo>
                      <a:pt x="57" y="44"/>
                    </a:lnTo>
                    <a:lnTo>
                      <a:pt x="60" y="37"/>
                    </a:lnTo>
                    <a:lnTo>
                      <a:pt x="64" y="34"/>
                    </a:lnTo>
                    <a:lnTo>
                      <a:pt x="64" y="32"/>
                    </a:lnTo>
                    <a:lnTo>
                      <a:pt x="67" y="25"/>
                    </a:lnTo>
                    <a:lnTo>
                      <a:pt x="67" y="22"/>
                    </a:lnTo>
                    <a:lnTo>
                      <a:pt x="67" y="18"/>
                    </a:lnTo>
                    <a:lnTo>
                      <a:pt x="67" y="12"/>
                    </a:lnTo>
                    <a:lnTo>
                      <a:pt x="64" y="8"/>
                    </a:lnTo>
                    <a:lnTo>
                      <a:pt x="60" y="6"/>
                    </a:lnTo>
                    <a:lnTo>
                      <a:pt x="57" y="3"/>
                    </a:lnTo>
                    <a:lnTo>
                      <a:pt x="54" y="0"/>
                    </a:lnTo>
                    <a:lnTo>
                      <a:pt x="50" y="0"/>
                    </a:lnTo>
                    <a:lnTo>
                      <a:pt x="45" y="0"/>
                    </a:lnTo>
                    <a:lnTo>
                      <a:pt x="42" y="0"/>
                    </a:lnTo>
                    <a:lnTo>
                      <a:pt x="35" y="0"/>
                    </a:lnTo>
                    <a:lnTo>
                      <a:pt x="32" y="0"/>
                    </a:lnTo>
                    <a:lnTo>
                      <a:pt x="25" y="3"/>
                    </a:lnTo>
                    <a:lnTo>
                      <a:pt x="20" y="3"/>
                    </a:lnTo>
                    <a:lnTo>
                      <a:pt x="16" y="6"/>
                    </a:lnTo>
                    <a:lnTo>
                      <a:pt x="13" y="12"/>
                    </a:lnTo>
                    <a:lnTo>
                      <a:pt x="10" y="15"/>
                    </a:lnTo>
                    <a:lnTo>
                      <a:pt x="6" y="18"/>
                    </a:lnTo>
                    <a:lnTo>
                      <a:pt x="3" y="22"/>
                    </a:lnTo>
                    <a:lnTo>
                      <a:pt x="0" y="28"/>
                    </a:lnTo>
                    <a:lnTo>
                      <a:pt x="0" y="32"/>
                    </a:lnTo>
                    <a:lnTo>
                      <a:pt x="0" y="37"/>
                    </a:lnTo>
                    <a:lnTo>
                      <a:pt x="0" y="40"/>
                    </a:lnTo>
                    <a:lnTo>
                      <a:pt x="3" y="44"/>
                    </a:lnTo>
                    <a:lnTo>
                      <a:pt x="6" y="47"/>
                    </a:lnTo>
                    <a:lnTo>
                      <a:pt x="10" y="50"/>
                    </a:lnTo>
                    <a:lnTo>
                      <a:pt x="13" y="54"/>
                    </a:lnTo>
                    <a:lnTo>
                      <a:pt x="16" y="54"/>
                    </a:lnTo>
                    <a:lnTo>
                      <a:pt x="22" y="57"/>
                    </a:lnTo>
                    <a:lnTo>
                      <a:pt x="25" y="57"/>
                    </a:lnTo>
                    <a:lnTo>
                      <a:pt x="32" y="57"/>
                    </a:lnTo>
                    <a:lnTo>
                      <a:pt x="38" y="54"/>
                    </a:lnTo>
                    <a:lnTo>
                      <a:pt x="42" y="54"/>
                    </a:lnTo>
                    <a:lnTo>
                      <a:pt x="48"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91" name="Freeform 478">
                <a:extLst>
                  <a:ext uri="{FF2B5EF4-FFF2-40B4-BE49-F238E27FC236}">
                    <a16:creationId xmlns:a16="http://schemas.microsoft.com/office/drawing/2014/main" id="{7281258B-BE0F-4560-9825-D7928896C0A2}"/>
                  </a:ext>
                </a:extLst>
              </p:cNvPr>
              <p:cNvSpPr>
                <a:spLocks noEditPoints="1"/>
              </p:cNvSpPr>
              <p:nvPr/>
            </p:nvSpPr>
            <p:spPr bwMode="auto">
              <a:xfrm>
                <a:off x="2847" y="3078"/>
                <a:ext cx="22" cy="19"/>
              </a:xfrm>
              <a:custGeom>
                <a:avLst/>
                <a:gdLst>
                  <a:gd name="T0" fmla="*/ 14 w 91"/>
                  <a:gd name="T1" fmla="*/ 13 h 76"/>
                  <a:gd name="T2" fmla="*/ 16 w 91"/>
                  <a:gd name="T3" fmla="*/ 11 h 76"/>
                  <a:gd name="T4" fmla="*/ 18 w 91"/>
                  <a:gd name="T5" fmla="*/ 16 h 76"/>
                  <a:gd name="T6" fmla="*/ 19 w 91"/>
                  <a:gd name="T7" fmla="*/ 15 h 76"/>
                  <a:gd name="T8" fmla="*/ 16 w 91"/>
                  <a:gd name="T9" fmla="*/ 11 h 76"/>
                  <a:gd name="T10" fmla="*/ 21 w 91"/>
                  <a:gd name="T11" fmla="*/ 11 h 76"/>
                  <a:gd name="T12" fmla="*/ 16 w 91"/>
                  <a:gd name="T13" fmla="*/ 11 h 76"/>
                  <a:gd name="T14" fmla="*/ 17 w 91"/>
                  <a:gd name="T15" fmla="*/ 9 h 76"/>
                  <a:gd name="T16" fmla="*/ 21 w 91"/>
                  <a:gd name="T17" fmla="*/ 11 h 76"/>
                  <a:gd name="T18" fmla="*/ 22 w 91"/>
                  <a:gd name="T19" fmla="*/ 9 h 76"/>
                  <a:gd name="T20" fmla="*/ 17 w 91"/>
                  <a:gd name="T21" fmla="*/ 8 h 76"/>
                  <a:gd name="T22" fmla="*/ 17 w 91"/>
                  <a:gd name="T23" fmla="*/ 6 h 76"/>
                  <a:gd name="T24" fmla="*/ 22 w 91"/>
                  <a:gd name="T25" fmla="*/ 6 h 76"/>
                  <a:gd name="T26" fmla="*/ 21 w 91"/>
                  <a:gd name="T27" fmla="*/ 4 h 76"/>
                  <a:gd name="T28" fmla="*/ 17 w 91"/>
                  <a:gd name="T29" fmla="*/ 6 h 76"/>
                  <a:gd name="T30" fmla="*/ 16 w 91"/>
                  <a:gd name="T31" fmla="*/ 6 h 76"/>
                  <a:gd name="T32" fmla="*/ 13 w 91"/>
                  <a:gd name="T33" fmla="*/ 3 h 76"/>
                  <a:gd name="T34" fmla="*/ 18 w 91"/>
                  <a:gd name="T35" fmla="*/ 1 h 76"/>
                  <a:gd name="T36" fmla="*/ 16 w 91"/>
                  <a:gd name="T37" fmla="*/ 3 h 76"/>
                  <a:gd name="T38" fmla="*/ 16 w 91"/>
                  <a:gd name="T39" fmla="*/ 5 h 76"/>
                  <a:gd name="T40" fmla="*/ 14 w 91"/>
                  <a:gd name="T41" fmla="*/ 5 h 76"/>
                  <a:gd name="T42" fmla="*/ 12 w 91"/>
                  <a:gd name="T43" fmla="*/ 5 h 76"/>
                  <a:gd name="T44" fmla="*/ 11 w 91"/>
                  <a:gd name="T45" fmla="*/ 0 h 76"/>
                  <a:gd name="T46" fmla="*/ 11 w 91"/>
                  <a:gd name="T47" fmla="*/ 3 h 76"/>
                  <a:gd name="T48" fmla="*/ 12 w 91"/>
                  <a:gd name="T49" fmla="*/ 4 h 76"/>
                  <a:gd name="T50" fmla="*/ 9 w 91"/>
                  <a:gd name="T51" fmla="*/ 6 h 76"/>
                  <a:gd name="T52" fmla="*/ 7 w 91"/>
                  <a:gd name="T53" fmla="*/ 1 h 76"/>
                  <a:gd name="T54" fmla="*/ 6 w 91"/>
                  <a:gd name="T55" fmla="*/ 2 h 76"/>
                  <a:gd name="T56" fmla="*/ 7 w 91"/>
                  <a:gd name="T57" fmla="*/ 4 h 76"/>
                  <a:gd name="T58" fmla="*/ 9 w 91"/>
                  <a:gd name="T59" fmla="*/ 5 h 76"/>
                  <a:gd name="T60" fmla="*/ 8 w 91"/>
                  <a:gd name="T61" fmla="*/ 7 h 76"/>
                  <a:gd name="T62" fmla="*/ 7 w 91"/>
                  <a:gd name="T63" fmla="*/ 9 h 76"/>
                  <a:gd name="T64" fmla="*/ 7 w 91"/>
                  <a:gd name="T65" fmla="*/ 9 h 76"/>
                  <a:gd name="T66" fmla="*/ 3 w 91"/>
                  <a:gd name="T67" fmla="*/ 6 h 76"/>
                  <a:gd name="T68" fmla="*/ 2 w 91"/>
                  <a:gd name="T69" fmla="*/ 7 h 76"/>
                  <a:gd name="T70" fmla="*/ 1 w 91"/>
                  <a:gd name="T71" fmla="*/ 10 h 76"/>
                  <a:gd name="T72" fmla="*/ 6 w 91"/>
                  <a:gd name="T73" fmla="*/ 11 h 76"/>
                  <a:gd name="T74" fmla="*/ 1 w 91"/>
                  <a:gd name="T75" fmla="*/ 12 h 76"/>
                  <a:gd name="T76" fmla="*/ 1 w 91"/>
                  <a:gd name="T77" fmla="*/ 12 h 76"/>
                  <a:gd name="T78" fmla="*/ 2 w 91"/>
                  <a:gd name="T79" fmla="*/ 14 h 76"/>
                  <a:gd name="T80" fmla="*/ 2 w 91"/>
                  <a:gd name="T81" fmla="*/ 15 h 76"/>
                  <a:gd name="T82" fmla="*/ 7 w 91"/>
                  <a:gd name="T83" fmla="*/ 13 h 76"/>
                  <a:gd name="T84" fmla="*/ 7 w 91"/>
                  <a:gd name="T85" fmla="*/ 13 h 76"/>
                  <a:gd name="T86" fmla="*/ 3 w 91"/>
                  <a:gd name="T87" fmla="*/ 16 h 76"/>
                  <a:gd name="T88" fmla="*/ 7 w 91"/>
                  <a:gd name="T89" fmla="*/ 14 h 76"/>
                  <a:gd name="T90" fmla="*/ 7 w 91"/>
                  <a:gd name="T91" fmla="*/ 18 h 76"/>
                  <a:gd name="T92" fmla="*/ 7 w 91"/>
                  <a:gd name="T93" fmla="*/ 14 h 76"/>
                  <a:gd name="T94" fmla="*/ 8 w 91"/>
                  <a:gd name="T95" fmla="*/ 14 h 76"/>
                  <a:gd name="T96" fmla="*/ 6 w 91"/>
                  <a:gd name="T97" fmla="*/ 18 h 76"/>
                  <a:gd name="T98" fmla="*/ 9 w 91"/>
                  <a:gd name="T99" fmla="*/ 19 h 76"/>
                  <a:gd name="T100" fmla="*/ 9 w 91"/>
                  <a:gd name="T101" fmla="*/ 14 h 76"/>
                  <a:gd name="T102" fmla="*/ 12 w 91"/>
                  <a:gd name="T103" fmla="*/ 19 h 76"/>
                  <a:gd name="T104" fmla="*/ 14 w 91"/>
                  <a:gd name="T105" fmla="*/ 18 h 76"/>
                  <a:gd name="T106" fmla="*/ 13 w 91"/>
                  <a:gd name="T107" fmla="*/ 16 h 76"/>
                  <a:gd name="T108" fmla="*/ 13 w 91"/>
                  <a:gd name="T109" fmla="*/ 14 h 76"/>
                  <a:gd name="T110" fmla="*/ 12 w 91"/>
                  <a:gd name="T111" fmla="*/ 14 h 7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1"/>
                  <a:gd name="T169" fmla="*/ 0 h 76"/>
                  <a:gd name="T170" fmla="*/ 91 w 91"/>
                  <a:gd name="T171" fmla="*/ 76 h 7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1" h="76">
                    <a:moveTo>
                      <a:pt x="55" y="54"/>
                    </a:moveTo>
                    <a:lnTo>
                      <a:pt x="58" y="50"/>
                    </a:lnTo>
                    <a:lnTo>
                      <a:pt x="72" y="64"/>
                    </a:lnTo>
                    <a:lnTo>
                      <a:pt x="69" y="67"/>
                    </a:lnTo>
                    <a:lnTo>
                      <a:pt x="55" y="54"/>
                    </a:lnTo>
                    <a:close/>
                    <a:moveTo>
                      <a:pt x="58" y="50"/>
                    </a:moveTo>
                    <a:lnTo>
                      <a:pt x="59" y="49"/>
                    </a:lnTo>
                    <a:lnTo>
                      <a:pt x="61" y="48"/>
                    </a:lnTo>
                    <a:lnTo>
                      <a:pt x="64" y="57"/>
                    </a:lnTo>
                    <a:lnTo>
                      <a:pt x="58" y="50"/>
                    </a:lnTo>
                    <a:close/>
                    <a:moveTo>
                      <a:pt x="61" y="48"/>
                    </a:moveTo>
                    <a:lnTo>
                      <a:pt x="67" y="45"/>
                    </a:lnTo>
                    <a:lnTo>
                      <a:pt x="75" y="63"/>
                    </a:lnTo>
                    <a:lnTo>
                      <a:pt x="69" y="66"/>
                    </a:lnTo>
                    <a:lnTo>
                      <a:pt x="61" y="48"/>
                    </a:lnTo>
                    <a:close/>
                    <a:moveTo>
                      <a:pt x="80" y="58"/>
                    </a:moveTo>
                    <a:lnTo>
                      <a:pt x="79" y="61"/>
                    </a:lnTo>
                    <a:lnTo>
                      <a:pt x="75" y="63"/>
                    </a:lnTo>
                    <a:lnTo>
                      <a:pt x="71" y="54"/>
                    </a:lnTo>
                    <a:lnTo>
                      <a:pt x="80" y="58"/>
                    </a:lnTo>
                    <a:close/>
                    <a:moveTo>
                      <a:pt x="62" y="49"/>
                    </a:moveTo>
                    <a:lnTo>
                      <a:pt x="66" y="43"/>
                    </a:lnTo>
                    <a:lnTo>
                      <a:pt x="83" y="52"/>
                    </a:lnTo>
                    <a:lnTo>
                      <a:pt x="80" y="58"/>
                    </a:lnTo>
                    <a:lnTo>
                      <a:pt x="62" y="49"/>
                    </a:lnTo>
                    <a:close/>
                    <a:moveTo>
                      <a:pt x="66" y="43"/>
                    </a:moveTo>
                    <a:lnTo>
                      <a:pt x="67" y="42"/>
                    </a:lnTo>
                    <a:lnTo>
                      <a:pt x="68" y="40"/>
                    </a:lnTo>
                    <a:lnTo>
                      <a:pt x="74" y="47"/>
                    </a:lnTo>
                    <a:lnTo>
                      <a:pt x="66" y="43"/>
                    </a:lnTo>
                    <a:close/>
                    <a:moveTo>
                      <a:pt x="68" y="40"/>
                    </a:moveTo>
                    <a:lnTo>
                      <a:pt x="71" y="37"/>
                    </a:lnTo>
                    <a:lnTo>
                      <a:pt x="84" y="52"/>
                    </a:lnTo>
                    <a:lnTo>
                      <a:pt x="81" y="54"/>
                    </a:lnTo>
                    <a:lnTo>
                      <a:pt x="68" y="40"/>
                    </a:lnTo>
                    <a:close/>
                    <a:moveTo>
                      <a:pt x="88" y="44"/>
                    </a:moveTo>
                    <a:lnTo>
                      <a:pt x="88" y="48"/>
                    </a:lnTo>
                    <a:lnTo>
                      <a:pt x="84" y="52"/>
                    </a:lnTo>
                    <a:lnTo>
                      <a:pt x="78" y="44"/>
                    </a:lnTo>
                    <a:lnTo>
                      <a:pt x="88" y="44"/>
                    </a:lnTo>
                    <a:close/>
                    <a:moveTo>
                      <a:pt x="68" y="44"/>
                    </a:moveTo>
                    <a:lnTo>
                      <a:pt x="68" y="42"/>
                    </a:lnTo>
                    <a:lnTo>
                      <a:pt x="88" y="42"/>
                    </a:lnTo>
                    <a:lnTo>
                      <a:pt x="88" y="44"/>
                    </a:lnTo>
                    <a:lnTo>
                      <a:pt x="68" y="44"/>
                    </a:lnTo>
                    <a:close/>
                    <a:moveTo>
                      <a:pt x="68" y="42"/>
                    </a:moveTo>
                    <a:lnTo>
                      <a:pt x="68" y="39"/>
                    </a:lnTo>
                    <a:lnTo>
                      <a:pt x="69" y="37"/>
                    </a:lnTo>
                    <a:lnTo>
                      <a:pt x="78" y="42"/>
                    </a:lnTo>
                    <a:lnTo>
                      <a:pt x="68" y="42"/>
                    </a:lnTo>
                    <a:close/>
                    <a:moveTo>
                      <a:pt x="69" y="37"/>
                    </a:moveTo>
                    <a:lnTo>
                      <a:pt x="72" y="31"/>
                    </a:lnTo>
                    <a:lnTo>
                      <a:pt x="90" y="39"/>
                    </a:lnTo>
                    <a:lnTo>
                      <a:pt x="86" y="45"/>
                    </a:lnTo>
                    <a:lnTo>
                      <a:pt x="69" y="37"/>
                    </a:lnTo>
                    <a:close/>
                    <a:moveTo>
                      <a:pt x="90" y="35"/>
                    </a:moveTo>
                    <a:lnTo>
                      <a:pt x="90" y="37"/>
                    </a:lnTo>
                    <a:lnTo>
                      <a:pt x="90" y="39"/>
                    </a:lnTo>
                    <a:lnTo>
                      <a:pt x="81" y="35"/>
                    </a:lnTo>
                    <a:lnTo>
                      <a:pt x="90" y="35"/>
                    </a:lnTo>
                    <a:close/>
                    <a:moveTo>
                      <a:pt x="71" y="35"/>
                    </a:moveTo>
                    <a:lnTo>
                      <a:pt x="71" y="32"/>
                    </a:lnTo>
                    <a:lnTo>
                      <a:pt x="90" y="32"/>
                    </a:lnTo>
                    <a:lnTo>
                      <a:pt x="90" y="35"/>
                    </a:lnTo>
                    <a:lnTo>
                      <a:pt x="71" y="35"/>
                    </a:lnTo>
                    <a:close/>
                    <a:moveTo>
                      <a:pt x="71" y="32"/>
                    </a:moveTo>
                    <a:lnTo>
                      <a:pt x="71" y="28"/>
                    </a:lnTo>
                    <a:lnTo>
                      <a:pt x="90" y="28"/>
                    </a:lnTo>
                    <a:lnTo>
                      <a:pt x="90" y="32"/>
                    </a:lnTo>
                    <a:lnTo>
                      <a:pt x="71" y="32"/>
                    </a:lnTo>
                    <a:close/>
                    <a:moveTo>
                      <a:pt x="71" y="28"/>
                    </a:moveTo>
                    <a:lnTo>
                      <a:pt x="71" y="22"/>
                    </a:lnTo>
                    <a:lnTo>
                      <a:pt x="90" y="22"/>
                    </a:lnTo>
                    <a:lnTo>
                      <a:pt x="90" y="28"/>
                    </a:lnTo>
                    <a:lnTo>
                      <a:pt x="71" y="28"/>
                    </a:lnTo>
                    <a:close/>
                    <a:moveTo>
                      <a:pt x="88" y="15"/>
                    </a:moveTo>
                    <a:lnTo>
                      <a:pt x="90" y="18"/>
                    </a:lnTo>
                    <a:lnTo>
                      <a:pt x="90" y="22"/>
                    </a:lnTo>
                    <a:lnTo>
                      <a:pt x="81" y="22"/>
                    </a:lnTo>
                    <a:lnTo>
                      <a:pt x="88" y="15"/>
                    </a:lnTo>
                    <a:close/>
                    <a:moveTo>
                      <a:pt x="74" y="28"/>
                    </a:moveTo>
                    <a:lnTo>
                      <a:pt x="71" y="25"/>
                    </a:lnTo>
                    <a:lnTo>
                      <a:pt x="84" y="12"/>
                    </a:lnTo>
                    <a:lnTo>
                      <a:pt x="88" y="15"/>
                    </a:lnTo>
                    <a:lnTo>
                      <a:pt x="74" y="28"/>
                    </a:lnTo>
                    <a:close/>
                    <a:moveTo>
                      <a:pt x="71" y="25"/>
                    </a:moveTo>
                    <a:lnTo>
                      <a:pt x="68" y="23"/>
                    </a:lnTo>
                    <a:lnTo>
                      <a:pt x="81" y="9"/>
                    </a:lnTo>
                    <a:lnTo>
                      <a:pt x="84" y="12"/>
                    </a:lnTo>
                    <a:lnTo>
                      <a:pt x="71" y="25"/>
                    </a:lnTo>
                    <a:close/>
                    <a:moveTo>
                      <a:pt x="81" y="9"/>
                    </a:moveTo>
                    <a:lnTo>
                      <a:pt x="91" y="18"/>
                    </a:lnTo>
                    <a:lnTo>
                      <a:pt x="81" y="9"/>
                    </a:lnTo>
                    <a:lnTo>
                      <a:pt x="74" y="16"/>
                    </a:lnTo>
                    <a:lnTo>
                      <a:pt x="81" y="9"/>
                    </a:lnTo>
                    <a:close/>
                    <a:moveTo>
                      <a:pt x="68" y="23"/>
                    </a:moveTo>
                    <a:lnTo>
                      <a:pt x="64" y="20"/>
                    </a:lnTo>
                    <a:lnTo>
                      <a:pt x="78" y="6"/>
                    </a:lnTo>
                    <a:lnTo>
                      <a:pt x="81" y="9"/>
                    </a:lnTo>
                    <a:lnTo>
                      <a:pt x="68" y="23"/>
                    </a:lnTo>
                    <a:close/>
                    <a:moveTo>
                      <a:pt x="64" y="20"/>
                    </a:moveTo>
                    <a:lnTo>
                      <a:pt x="55" y="10"/>
                    </a:lnTo>
                    <a:lnTo>
                      <a:pt x="64" y="20"/>
                    </a:lnTo>
                    <a:lnTo>
                      <a:pt x="71" y="13"/>
                    </a:lnTo>
                    <a:lnTo>
                      <a:pt x="64" y="20"/>
                    </a:lnTo>
                    <a:close/>
                    <a:moveTo>
                      <a:pt x="64" y="20"/>
                    </a:moveTo>
                    <a:lnTo>
                      <a:pt x="61" y="16"/>
                    </a:lnTo>
                    <a:lnTo>
                      <a:pt x="74" y="3"/>
                    </a:lnTo>
                    <a:lnTo>
                      <a:pt x="78" y="6"/>
                    </a:lnTo>
                    <a:lnTo>
                      <a:pt x="64" y="20"/>
                    </a:lnTo>
                    <a:close/>
                    <a:moveTo>
                      <a:pt x="68" y="0"/>
                    </a:moveTo>
                    <a:lnTo>
                      <a:pt x="72" y="0"/>
                    </a:lnTo>
                    <a:lnTo>
                      <a:pt x="74" y="3"/>
                    </a:lnTo>
                    <a:lnTo>
                      <a:pt x="68" y="10"/>
                    </a:lnTo>
                    <a:lnTo>
                      <a:pt x="68" y="0"/>
                    </a:lnTo>
                    <a:close/>
                    <a:moveTo>
                      <a:pt x="68" y="18"/>
                    </a:moveTo>
                    <a:lnTo>
                      <a:pt x="64" y="18"/>
                    </a:lnTo>
                    <a:lnTo>
                      <a:pt x="64" y="0"/>
                    </a:lnTo>
                    <a:lnTo>
                      <a:pt x="68" y="0"/>
                    </a:lnTo>
                    <a:lnTo>
                      <a:pt x="68" y="18"/>
                    </a:lnTo>
                    <a:close/>
                    <a:moveTo>
                      <a:pt x="64" y="18"/>
                    </a:moveTo>
                    <a:lnTo>
                      <a:pt x="59" y="18"/>
                    </a:lnTo>
                    <a:lnTo>
                      <a:pt x="59" y="0"/>
                    </a:lnTo>
                    <a:lnTo>
                      <a:pt x="64" y="0"/>
                    </a:lnTo>
                    <a:lnTo>
                      <a:pt x="64" y="18"/>
                    </a:lnTo>
                    <a:close/>
                    <a:moveTo>
                      <a:pt x="59" y="18"/>
                    </a:moveTo>
                    <a:lnTo>
                      <a:pt x="56" y="18"/>
                    </a:lnTo>
                    <a:lnTo>
                      <a:pt x="56" y="0"/>
                    </a:lnTo>
                    <a:lnTo>
                      <a:pt x="59" y="0"/>
                    </a:lnTo>
                    <a:lnTo>
                      <a:pt x="59" y="18"/>
                    </a:lnTo>
                    <a:close/>
                    <a:moveTo>
                      <a:pt x="56" y="18"/>
                    </a:moveTo>
                    <a:lnTo>
                      <a:pt x="49" y="18"/>
                    </a:lnTo>
                    <a:lnTo>
                      <a:pt x="49" y="0"/>
                    </a:lnTo>
                    <a:lnTo>
                      <a:pt x="56" y="0"/>
                    </a:lnTo>
                    <a:lnTo>
                      <a:pt x="56" y="18"/>
                    </a:lnTo>
                    <a:close/>
                    <a:moveTo>
                      <a:pt x="49" y="18"/>
                    </a:moveTo>
                    <a:lnTo>
                      <a:pt x="46" y="18"/>
                    </a:lnTo>
                    <a:lnTo>
                      <a:pt x="46" y="0"/>
                    </a:lnTo>
                    <a:lnTo>
                      <a:pt x="49" y="0"/>
                    </a:lnTo>
                    <a:lnTo>
                      <a:pt x="49" y="18"/>
                    </a:lnTo>
                    <a:close/>
                    <a:moveTo>
                      <a:pt x="41" y="1"/>
                    </a:moveTo>
                    <a:lnTo>
                      <a:pt x="43" y="0"/>
                    </a:lnTo>
                    <a:lnTo>
                      <a:pt x="46" y="0"/>
                    </a:lnTo>
                    <a:lnTo>
                      <a:pt x="46" y="10"/>
                    </a:lnTo>
                    <a:lnTo>
                      <a:pt x="41" y="1"/>
                    </a:lnTo>
                    <a:close/>
                    <a:moveTo>
                      <a:pt x="50" y="17"/>
                    </a:moveTo>
                    <a:lnTo>
                      <a:pt x="43" y="21"/>
                    </a:lnTo>
                    <a:lnTo>
                      <a:pt x="35" y="4"/>
                    </a:lnTo>
                    <a:lnTo>
                      <a:pt x="41" y="1"/>
                    </a:lnTo>
                    <a:lnTo>
                      <a:pt x="50" y="17"/>
                    </a:lnTo>
                    <a:close/>
                    <a:moveTo>
                      <a:pt x="43" y="21"/>
                    </a:moveTo>
                    <a:lnTo>
                      <a:pt x="41" y="22"/>
                    </a:lnTo>
                    <a:lnTo>
                      <a:pt x="39" y="22"/>
                    </a:lnTo>
                    <a:lnTo>
                      <a:pt x="39" y="13"/>
                    </a:lnTo>
                    <a:lnTo>
                      <a:pt x="43" y="21"/>
                    </a:lnTo>
                    <a:close/>
                    <a:moveTo>
                      <a:pt x="39" y="22"/>
                    </a:moveTo>
                    <a:lnTo>
                      <a:pt x="34" y="22"/>
                    </a:lnTo>
                    <a:lnTo>
                      <a:pt x="34" y="3"/>
                    </a:lnTo>
                    <a:lnTo>
                      <a:pt x="39" y="3"/>
                    </a:lnTo>
                    <a:lnTo>
                      <a:pt x="39" y="22"/>
                    </a:lnTo>
                    <a:close/>
                    <a:moveTo>
                      <a:pt x="26" y="6"/>
                    </a:moveTo>
                    <a:lnTo>
                      <a:pt x="29" y="3"/>
                    </a:lnTo>
                    <a:lnTo>
                      <a:pt x="34" y="3"/>
                    </a:lnTo>
                    <a:lnTo>
                      <a:pt x="34" y="13"/>
                    </a:lnTo>
                    <a:lnTo>
                      <a:pt x="26" y="6"/>
                    </a:lnTo>
                    <a:close/>
                    <a:moveTo>
                      <a:pt x="40" y="20"/>
                    </a:moveTo>
                    <a:lnTo>
                      <a:pt x="37" y="23"/>
                    </a:lnTo>
                    <a:lnTo>
                      <a:pt x="24" y="9"/>
                    </a:lnTo>
                    <a:lnTo>
                      <a:pt x="26" y="6"/>
                    </a:lnTo>
                    <a:lnTo>
                      <a:pt x="40" y="20"/>
                    </a:lnTo>
                    <a:close/>
                    <a:moveTo>
                      <a:pt x="21" y="12"/>
                    </a:moveTo>
                    <a:lnTo>
                      <a:pt x="23" y="10"/>
                    </a:lnTo>
                    <a:lnTo>
                      <a:pt x="24" y="9"/>
                    </a:lnTo>
                    <a:lnTo>
                      <a:pt x="30" y="16"/>
                    </a:lnTo>
                    <a:lnTo>
                      <a:pt x="21" y="12"/>
                    </a:lnTo>
                    <a:close/>
                    <a:moveTo>
                      <a:pt x="38" y="20"/>
                    </a:moveTo>
                    <a:lnTo>
                      <a:pt x="36" y="26"/>
                    </a:lnTo>
                    <a:lnTo>
                      <a:pt x="18" y="17"/>
                    </a:lnTo>
                    <a:lnTo>
                      <a:pt x="21" y="12"/>
                    </a:lnTo>
                    <a:lnTo>
                      <a:pt x="38" y="20"/>
                    </a:lnTo>
                    <a:close/>
                    <a:moveTo>
                      <a:pt x="36" y="26"/>
                    </a:moveTo>
                    <a:lnTo>
                      <a:pt x="35" y="27"/>
                    </a:lnTo>
                    <a:lnTo>
                      <a:pt x="34" y="28"/>
                    </a:lnTo>
                    <a:lnTo>
                      <a:pt x="27" y="22"/>
                    </a:lnTo>
                    <a:lnTo>
                      <a:pt x="36" y="26"/>
                    </a:lnTo>
                    <a:close/>
                    <a:moveTo>
                      <a:pt x="34" y="28"/>
                    </a:moveTo>
                    <a:lnTo>
                      <a:pt x="30" y="32"/>
                    </a:lnTo>
                    <a:lnTo>
                      <a:pt x="17" y="18"/>
                    </a:lnTo>
                    <a:lnTo>
                      <a:pt x="20" y="15"/>
                    </a:lnTo>
                    <a:lnTo>
                      <a:pt x="34" y="28"/>
                    </a:lnTo>
                    <a:close/>
                    <a:moveTo>
                      <a:pt x="30" y="32"/>
                    </a:moveTo>
                    <a:lnTo>
                      <a:pt x="27" y="35"/>
                    </a:lnTo>
                    <a:lnTo>
                      <a:pt x="14" y="22"/>
                    </a:lnTo>
                    <a:lnTo>
                      <a:pt x="17" y="18"/>
                    </a:lnTo>
                    <a:lnTo>
                      <a:pt x="30" y="32"/>
                    </a:lnTo>
                    <a:close/>
                    <a:moveTo>
                      <a:pt x="27" y="35"/>
                    </a:moveTo>
                    <a:lnTo>
                      <a:pt x="37" y="26"/>
                    </a:lnTo>
                    <a:lnTo>
                      <a:pt x="27" y="35"/>
                    </a:lnTo>
                    <a:lnTo>
                      <a:pt x="20" y="28"/>
                    </a:lnTo>
                    <a:lnTo>
                      <a:pt x="27" y="35"/>
                    </a:lnTo>
                    <a:close/>
                    <a:moveTo>
                      <a:pt x="27" y="35"/>
                    </a:moveTo>
                    <a:lnTo>
                      <a:pt x="24" y="38"/>
                    </a:lnTo>
                    <a:lnTo>
                      <a:pt x="10" y="25"/>
                    </a:lnTo>
                    <a:lnTo>
                      <a:pt x="14" y="22"/>
                    </a:lnTo>
                    <a:lnTo>
                      <a:pt x="27" y="35"/>
                    </a:lnTo>
                    <a:close/>
                    <a:moveTo>
                      <a:pt x="8" y="27"/>
                    </a:moveTo>
                    <a:lnTo>
                      <a:pt x="9" y="26"/>
                    </a:lnTo>
                    <a:lnTo>
                      <a:pt x="10" y="25"/>
                    </a:lnTo>
                    <a:lnTo>
                      <a:pt x="17" y="32"/>
                    </a:lnTo>
                    <a:lnTo>
                      <a:pt x="8" y="27"/>
                    </a:lnTo>
                    <a:close/>
                    <a:moveTo>
                      <a:pt x="26" y="36"/>
                    </a:moveTo>
                    <a:lnTo>
                      <a:pt x="23" y="43"/>
                    </a:lnTo>
                    <a:lnTo>
                      <a:pt x="6" y="34"/>
                    </a:lnTo>
                    <a:lnTo>
                      <a:pt x="8" y="27"/>
                    </a:lnTo>
                    <a:lnTo>
                      <a:pt x="26" y="36"/>
                    </a:lnTo>
                    <a:close/>
                    <a:moveTo>
                      <a:pt x="5" y="38"/>
                    </a:moveTo>
                    <a:lnTo>
                      <a:pt x="5" y="36"/>
                    </a:lnTo>
                    <a:lnTo>
                      <a:pt x="6" y="34"/>
                    </a:lnTo>
                    <a:lnTo>
                      <a:pt x="14" y="38"/>
                    </a:lnTo>
                    <a:lnTo>
                      <a:pt x="5" y="38"/>
                    </a:lnTo>
                    <a:close/>
                    <a:moveTo>
                      <a:pt x="24" y="38"/>
                    </a:moveTo>
                    <a:lnTo>
                      <a:pt x="24" y="42"/>
                    </a:lnTo>
                    <a:lnTo>
                      <a:pt x="5" y="42"/>
                    </a:lnTo>
                    <a:lnTo>
                      <a:pt x="5" y="38"/>
                    </a:lnTo>
                    <a:lnTo>
                      <a:pt x="24" y="38"/>
                    </a:lnTo>
                    <a:close/>
                    <a:moveTo>
                      <a:pt x="24" y="42"/>
                    </a:moveTo>
                    <a:lnTo>
                      <a:pt x="24" y="47"/>
                    </a:lnTo>
                    <a:lnTo>
                      <a:pt x="5" y="47"/>
                    </a:lnTo>
                    <a:lnTo>
                      <a:pt x="5" y="42"/>
                    </a:lnTo>
                    <a:lnTo>
                      <a:pt x="24" y="42"/>
                    </a:lnTo>
                    <a:close/>
                    <a:moveTo>
                      <a:pt x="24" y="47"/>
                    </a:moveTo>
                    <a:lnTo>
                      <a:pt x="24" y="50"/>
                    </a:lnTo>
                    <a:lnTo>
                      <a:pt x="5" y="50"/>
                    </a:lnTo>
                    <a:lnTo>
                      <a:pt x="5" y="47"/>
                    </a:lnTo>
                    <a:lnTo>
                      <a:pt x="24" y="47"/>
                    </a:lnTo>
                    <a:close/>
                    <a:moveTo>
                      <a:pt x="7" y="57"/>
                    </a:moveTo>
                    <a:lnTo>
                      <a:pt x="5" y="55"/>
                    </a:lnTo>
                    <a:lnTo>
                      <a:pt x="5" y="50"/>
                    </a:lnTo>
                    <a:lnTo>
                      <a:pt x="14" y="50"/>
                    </a:lnTo>
                    <a:lnTo>
                      <a:pt x="7" y="57"/>
                    </a:lnTo>
                    <a:close/>
                    <a:moveTo>
                      <a:pt x="20" y="44"/>
                    </a:moveTo>
                    <a:lnTo>
                      <a:pt x="24" y="47"/>
                    </a:lnTo>
                    <a:lnTo>
                      <a:pt x="10" y="60"/>
                    </a:lnTo>
                    <a:lnTo>
                      <a:pt x="7" y="57"/>
                    </a:lnTo>
                    <a:lnTo>
                      <a:pt x="20" y="44"/>
                    </a:lnTo>
                    <a:close/>
                    <a:moveTo>
                      <a:pt x="10" y="60"/>
                    </a:moveTo>
                    <a:lnTo>
                      <a:pt x="0" y="52"/>
                    </a:lnTo>
                    <a:lnTo>
                      <a:pt x="10" y="60"/>
                    </a:lnTo>
                    <a:lnTo>
                      <a:pt x="17" y="54"/>
                    </a:lnTo>
                    <a:lnTo>
                      <a:pt x="10" y="60"/>
                    </a:lnTo>
                    <a:close/>
                    <a:moveTo>
                      <a:pt x="24" y="47"/>
                    </a:moveTo>
                    <a:lnTo>
                      <a:pt x="27" y="50"/>
                    </a:lnTo>
                    <a:lnTo>
                      <a:pt x="14" y="64"/>
                    </a:lnTo>
                    <a:lnTo>
                      <a:pt x="10" y="60"/>
                    </a:lnTo>
                    <a:lnTo>
                      <a:pt x="24" y="47"/>
                    </a:lnTo>
                    <a:close/>
                    <a:moveTo>
                      <a:pt x="27" y="50"/>
                    </a:moveTo>
                    <a:lnTo>
                      <a:pt x="37" y="60"/>
                    </a:lnTo>
                    <a:lnTo>
                      <a:pt x="27" y="50"/>
                    </a:lnTo>
                    <a:lnTo>
                      <a:pt x="20" y="57"/>
                    </a:lnTo>
                    <a:lnTo>
                      <a:pt x="27" y="50"/>
                    </a:lnTo>
                    <a:close/>
                    <a:moveTo>
                      <a:pt x="27" y="50"/>
                    </a:moveTo>
                    <a:lnTo>
                      <a:pt x="30" y="54"/>
                    </a:lnTo>
                    <a:lnTo>
                      <a:pt x="17" y="67"/>
                    </a:lnTo>
                    <a:lnTo>
                      <a:pt x="14" y="64"/>
                    </a:lnTo>
                    <a:lnTo>
                      <a:pt x="27" y="50"/>
                    </a:lnTo>
                    <a:close/>
                    <a:moveTo>
                      <a:pt x="30" y="54"/>
                    </a:moveTo>
                    <a:lnTo>
                      <a:pt x="20" y="44"/>
                    </a:lnTo>
                    <a:lnTo>
                      <a:pt x="30" y="54"/>
                    </a:lnTo>
                    <a:lnTo>
                      <a:pt x="24" y="60"/>
                    </a:lnTo>
                    <a:lnTo>
                      <a:pt x="30" y="54"/>
                    </a:lnTo>
                    <a:close/>
                    <a:moveTo>
                      <a:pt x="30" y="54"/>
                    </a:moveTo>
                    <a:lnTo>
                      <a:pt x="34" y="57"/>
                    </a:lnTo>
                    <a:lnTo>
                      <a:pt x="20" y="70"/>
                    </a:lnTo>
                    <a:lnTo>
                      <a:pt x="17" y="67"/>
                    </a:lnTo>
                    <a:lnTo>
                      <a:pt x="30" y="54"/>
                    </a:lnTo>
                    <a:close/>
                    <a:moveTo>
                      <a:pt x="27" y="72"/>
                    </a:moveTo>
                    <a:lnTo>
                      <a:pt x="23" y="72"/>
                    </a:lnTo>
                    <a:lnTo>
                      <a:pt x="20" y="70"/>
                    </a:lnTo>
                    <a:lnTo>
                      <a:pt x="27" y="64"/>
                    </a:lnTo>
                    <a:lnTo>
                      <a:pt x="27" y="72"/>
                    </a:lnTo>
                    <a:close/>
                    <a:moveTo>
                      <a:pt x="27" y="54"/>
                    </a:moveTo>
                    <a:lnTo>
                      <a:pt x="30" y="54"/>
                    </a:lnTo>
                    <a:lnTo>
                      <a:pt x="30" y="72"/>
                    </a:lnTo>
                    <a:lnTo>
                      <a:pt x="27" y="72"/>
                    </a:lnTo>
                    <a:lnTo>
                      <a:pt x="27" y="54"/>
                    </a:lnTo>
                    <a:close/>
                    <a:moveTo>
                      <a:pt x="30" y="54"/>
                    </a:moveTo>
                    <a:lnTo>
                      <a:pt x="32" y="54"/>
                    </a:lnTo>
                    <a:lnTo>
                      <a:pt x="35" y="55"/>
                    </a:lnTo>
                    <a:lnTo>
                      <a:pt x="30" y="64"/>
                    </a:lnTo>
                    <a:lnTo>
                      <a:pt x="30" y="54"/>
                    </a:lnTo>
                    <a:close/>
                    <a:moveTo>
                      <a:pt x="35" y="55"/>
                    </a:moveTo>
                    <a:lnTo>
                      <a:pt x="40" y="58"/>
                    </a:lnTo>
                    <a:lnTo>
                      <a:pt x="32" y="75"/>
                    </a:lnTo>
                    <a:lnTo>
                      <a:pt x="26" y="71"/>
                    </a:lnTo>
                    <a:lnTo>
                      <a:pt x="35" y="55"/>
                    </a:lnTo>
                    <a:close/>
                    <a:moveTo>
                      <a:pt x="36" y="76"/>
                    </a:moveTo>
                    <a:lnTo>
                      <a:pt x="34" y="76"/>
                    </a:lnTo>
                    <a:lnTo>
                      <a:pt x="32" y="75"/>
                    </a:lnTo>
                    <a:lnTo>
                      <a:pt x="36" y="67"/>
                    </a:lnTo>
                    <a:lnTo>
                      <a:pt x="36" y="76"/>
                    </a:lnTo>
                    <a:close/>
                    <a:moveTo>
                      <a:pt x="36" y="57"/>
                    </a:moveTo>
                    <a:lnTo>
                      <a:pt x="39" y="57"/>
                    </a:lnTo>
                    <a:lnTo>
                      <a:pt x="39" y="76"/>
                    </a:lnTo>
                    <a:lnTo>
                      <a:pt x="36" y="76"/>
                    </a:lnTo>
                    <a:lnTo>
                      <a:pt x="36" y="57"/>
                    </a:lnTo>
                    <a:close/>
                    <a:moveTo>
                      <a:pt x="39" y="57"/>
                    </a:moveTo>
                    <a:lnTo>
                      <a:pt x="46" y="57"/>
                    </a:lnTo>
                    <a:lnTo>
                      <a:pt x="46" y="76"/>
                    </a:lnTo>
                    <a:lnTo>
                      <a:pt x="39" y="76"/>
                    </a:lnTo>
                    <a:lnTo>
                      <a:pt x="39" y="57"/>
                    </a:lnTo>
                    <a:close/>
                    <a:moveTo>
                      <a:pt x="50" y="75"/>
                    </a:moveTo>
                    <a:lnTo>
                      <a:pt x="48" y="76"/>
                    </a:lnTo>
                    <a:lnTo>
                      <a:pt x="46" y="76"/>
                    </a:lnTo>
                    <a:lnTo>
                      <a:pt x="46" y="67"/>
                    </a:lnTo>
                    <a:lnTo>
                      <a:pt x="50" y="75"/>
                    </a:lnTo>
                    <a:close/>
                    <a:moveTo>
                      <a:pt x="41" y="58"/>
                    </a:moveTo>
                    <a:lnTo>
                      <a:pt x="48" y="55"/>
                    </a:lnTo>
                    <a:lnTo>
                      <a:pt x="57" y="71"/>
                    </a:lnTo>
                    <a:lnTo>
                      <a:pt x="50" y="75"/>
                    </a:lnTo>
                    <a:lnTo>
                      <a:pt x="41" y="58"/>
                    </a:lnTo>
                    <a:close/>
                    <a:moveTo>
                      <a:pt x="48" y="55"/>
                    </a:moveTo>
                    <a:lnTo>
                      <a:pt x="50" y="54"/>
                    </a:lnTo>
                    <a:lnTo>
                      <a:pt x="52" y="54"/>
                    </a:lnTo>
                    <a:lnTo>
                      <a:pt x="52" y="64"/>
                    </a:lnTo>
                    <a:lnTo>
                      <a:pt x="48" y="55"/>
                    </a:lnTo>
                    <a:close/>
                    <a:moveTo>
                      <a:pt x="52" y="54"/>
                    </a:moveTo>
                    <a:lnTo>
                      <a:pt x="56" y="54"/>
                    </a:lnTo>
                    <a:lnTo>
                      <a:pt x="56" y="72"/>
                    </a:lnTo>
                    <a:lnTo>
                      <a:pt x="52" y="72"/>
                    </a:lnTo>
                    <a:lnTo>
                      <a:pt x="52" y="54"/>
                    </a:lnTo>
                    <a:close/>
                    <a:moveTo>
                      <a:pt x="60" y="71"/>
                    </a:moveTo>
                    <a:lnTo>
                      <a:pt x="58" y="72"/>
                    </a:lnTo>
                    <a:lnTo>
                      <a:pt x="56" y="72"/>
                    </a:lnTo>
                    <a:lnTo>
                      <a:pt x="56" y="64"/>
                    </a:lnTo>
                    <a:lnTo>
                      <a:pt x="60" y="71"/>
                    </a:lnTo>
                    <a:close/>
                    <a:moveTo>
                      <a:pt x="51" y="55"/>
                    </a:moveTo>
                    <a:lnTo>
                      <a:pt x="58" y="52"/>
                    </a:lnTo>
                    <a:lnTo>
                      <a:pt x="66" y="69"/>
                    </a:lnTo>
                    <a:lnTo>
                      <a:pt x="60" y="71"/>
                    </a:lnTo>
                    <a:lnTo>
                      <a:pt x="51"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92" name="Freeform 479">
                <a:extLst>
                  <a:ext uri="{FF2B5EF4-FFF2-40B4-BE49-F238E27FC236}">
                    <a16:creationId xmlns:a16="http://schemas.microsoft.com/office/drawing/2014/main" id="{B4B9F1AC-E9C0-443E-80A3-6DB76DA4E70E}"/>
                  </a:ext>
                </a:extLst>
              </p:cNvPr>
              <p:cNvSpPr>
                <a:spLocks/>
              </p:cNvSpPr>
              <p:nvPr/>
            </p:nvSpPr>
            <p:spPr bwMode="auto">
              <a:xfrm>
                <a:off x="2898" y="3054"/>
                <a:ext cx="17" cy="15"/>
              </a:xfrm>
              <a:custGeom>
                <a:avLst/>
                <a:gdLst>
                  <a:gd name="T0" fmla="*/ 12 w 68"/>
                  <a:gd name="T1" fmla="*/ 14 h 57"/>
                  <a:gd name="T2" fmla="*/ 13 w 68"/>
                  <a:gd name="T3" fmla="*/ 13 h 57"/>
                  <a:gd name="T4" fmla="*/ 14 w 68"/>
                  <a:gd name="T5" fmla="*/ 12 h 57"/>
                  <a:gd name="T6" fmla="*/ 15 w 68"/>
                  <a:gd name="T7" fmla="*/ 11 h 57"/>
                  <a:gd name="T8" fmla="*/ 15 w 68"/>
                  <a:gd name="T9" fmla="*/ 10 h 57"/>
                  <a:gd name="T10" fmla="*/ 16 w 68"/>
                  <a:gd name="T11" fmla="*/ 9 h 57"/>
                  <a:gd name="T12" fmla="*/ 17 w 68"/>
                  <a:gd name="T13" fmla="*/ 8 h 57"/>
                  <a:gd name="T14" fmla="*/ 17 w 68"/>
                  <a:gd name="T15" fmla="*/ 7 h 57"/>
                  <a:gd name="T16" fmla="*/ 17 w 68"/>
                  <a:gd name="T17" fmla="*/ 5 h 57"/>
                  <a:gd name="T18" fmla="*/ 17 w 68"/>
                  <a:gd name="T19" fmla="*/ 4 h 57"/>
                  <a:gd name="T20" fmla="*/ 16 w 68"/>
                  <a:gd name="T21" fmla="*/ 3 h 57"/>
                  <a:gd name="T22" fmla="*/ 15 w 68"/>
                  <a:gd name="T23" fmla="*/ 2 h 57"/>
                  <a:gd name="T24" fmla="*/ 15 w 68"/>
                  <a:gd name="T25" fmla="*/ 1 h 57"/>
                  <a:gd name="T26" fmla="*/ 14 w 68"/>
                  <a:gd name="T27" fmla="*/ 1 h 57"/>
                  <a:gd name="T28" fmla="*/ 13 w 68"/>
                  <a:gd name="T29" fmla="*/ 1 h 57"/>
                  <a:gd name="T30" fmla="*/ 12 w 68"/>
                  <a:gd name="T31" fmla="*/ 0 h 57"/>
                  <a:gd name="T32" fmla="*/ 11 w 68"/>
                  <a:gd name="T33" fmla="*/ 0 h 57"/>
                  <a:gd name="T34" fmla="*/ 9 w 68"/>
                  <a:gd name="T35" fmla="*/ 0 h 57"/>
                  <a:gd name="T36" fmla="*/ 8 w 68"/>
                  <a:gd name="T37" fmla="*/ 1 h 57"/>
                  <a:gd name="T38" fmla="*/ 7 w 68"/>
                  <a:gd name="T39" fmla="*/ 1 h 57"/>
                  <a:gd name="T40" fmla="*/ 5 w 68"/>
                  <a:gd name="T41" fmla="*/ 1 h 57"/>
                  <a:gd name="T42" fmla="*/ 4 w 68"/>
                  <a:gd name="T43" fmla="*/ 2 h 57"/>
                  <a:gd name="T44" fmla="*/ 3 w 68"/>
                  <a:gd name="T45" fmla="*/ 3 h 57"/>
                  <a:gd name="T46" fmla="*/ 2 w 68"/>
                  <a:gd name="T47" fmla="*/ 5 h 57"/>
                  <a:gd name="T48" fmla="*/ 1 w 68"/>
                  <a:gd name="T49" fmla="*/ 6 h 57"/>
                  <a:gd name="T50" fmla="*/ 1 w 68"/>
                  <a:gd name="T51" fmla="*/ 7 h 57"/>
                  <a:gd name="T52" fmla="*/ 0 w 68"/>
                  <a:gd name="T53" fmla="*/ 8 h 57"/>
                  <a:gd name="T54" fmla="*/ 0 w 68"/>
                  <a:gd name="T55" fmla="*/ 9 h 57"/>
                  <a:gd name="T56" fmla="*/ 0 w 68"/>
                  <a:gd name="T57" fmla="*/ 10 h 57"/>
                  <a:gd name="T58" fmla="*/ 0 w 68"/>
                  <a:gd name="T59" fmla="*/ 12 h 57"/>
                  <a:gd name="T60" fmla="*/ 1 w 68"/>
                  <a:gd name="T61" fmla="*/ 12 h 57"/>
                  <a:gd name="T62" fmla="*/ 2 w 68"/>
                  <a:gd name="T63" fmla="*/ 13 h 57"/>
                  <a:gd name="T64" fmla="*/ 3 w 68"/>
                  <a:gd name="T65" fmla="*/ 14 h 57"/>
                  <a:gd name="T66" fmla="*/ 4 w 68"/>
                  <a:gd name="T67" fmla="*/ 15 h 57"/>
                  <a:gd name="T68" fmla="*/ 4 w 68"/>
                  <a:gd name="T69" fmla="*/ 15 h 57"/>
                  <a:gd name="T70" fmla="*/ 6 w 68"/>
                  <a:gd name="T71" fmla="*/ 15 h 57"/>
                  <a:gd name="T72" fmla="*/ 7 w 68"/>
                  <a:gd name="T73" fmla="*/ 15 h 57"/>
                  <a:gd name="T74" fmla="*/ 8 w 68"/>
                  <a:gd name="T75" fmla="*/ 15 h 57"/>
                  <a:gd name="T76" fmla="*/ 9 w 68"/>
                  <a:gd name="T77" fmla="*/ 15 h 57"/>
                  <a:gd name="T78" fmla="*/ 11 w 68"/>
                  <a:gd name="T79" fmla="*/ 14 h 57"/>
                  <a:gd name="T80" fmla="*/ 12 w 68"/>
                  <a:gd name="T81" fmla="*/ 14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57"/>
                  <a:gd name="T125" fmla="*/ 68 w 68"/>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57">
                    <a:moveTo>
                      <a:pt x="48" y="54"/>
                    </a:moveTo>
                    <a:lnTo>
                      <a:pt x="51" y="51"/>
                    </a:lnTo>
                    <a:lnTo>
                      <a:pt x="54" y="44"/>
                    </a:lnTo>
                    <a:lnTo>
                      <a:pt x="61" y="41"/>
                    </a:lnTo>
                    <a:lnTo>
                      <a:pt x="61" y="37"/>
                    </a:lnTo>
                    <a:lnTo>
                      <a:pt x="64" y="34"/>
                    </a:lnTo>
                    <a:lnTo>
                      <a:pt x="68" y="29"/>
                    </a:lnTo>
                    <a:lnTo>
                      <a:pt x="68" y="25"/>
                    </a:lnTo>
                    <a:lnTo>
                      <a:pt x="68" y="19"/>
                    </a:lnTo>
                    <a:lnTo>
                      <a:pt x="68" y="15"/>
                    </a:lnTo>
                    <a:lnTo>
                      <a:pt x="64" y="12"/>
                    </a:lnTo>
                    <a:lnTo>
                      <a:pt x="61" y="9"/>
                    </a:lnTo>
                    <a:lnTo>
                      <a:pt x="58" y="5"/>
                    </a:lnTo>
                    <a:lnTo>
                      <a:pt x="54" y="3"/>
                    </a:lnTo>
                    <a:lnTo>
                      <a:pt x="51" y="3"/>
                    </a:lnTo>
                    <a:lnTo>
                      <a:pt x="46" y="0"/>
                    </a:lnTo>
                    <a:lnTo>
                      <a:pt x="42" y="0"/>
                    </a:lnTo>
                    <a:lnTo>
                      <a:pt x="36" y="0"/>
                    </a:lnTo>
                    <a:lnTo>
                      <a:pt x="32" y="3"/>
                    </a:lnTo>
                    <a:lnTo>
                      <a:pt x="26" y="3"/>
                    </a:lnTo>
                    <a:lnTo>
                      <a:pt x="20" y="5"/>
                    </a:lnTo>
                    <a:lnTo>
                      <a:pt x="17" y="9"/>
                    </a:lnTo>
                    <a:lnTo>
                      <a:pt x="10" y="12"/>
                    </a:lnTo>
                    <a:lnTo>
                      <a:pt x="7" y="19"/>
                    </a:lnTo>
                    <a:lnTo>
                      <a:pt x="4" y="22"/>
                    </a:lnTo>
                    <a:lnTo>
                      <a:pt x="4" y="25"/>
                    </a:lnTo>
                    <a:lnTo>
                      <a:pt x="0" y="31"/>
                    </a:lnTo>
                    <a:lnTo>
                      <a:pt x="0" y="34"/>
                    </a:lnTo>
                    <a:lnTo>
                      <a:pt x="0" y="37"/>
                    </a:lnTo>
                    <a:lnTo>
                      <a:pt x="0" y="44"/>
                    </a:lnTo>
                    <a:lnTo>
                      <a:pt x="4" y="47"/>
                    </a:lnTo>
                    <a:lnTo>
                      <a:pt x="7" y="51"/>
                    </a:lnTo>
                    <a:lnTo>
                      <a:pt x="10" y="54"/>
                    </a:lnTo>
                    <a:lnTo>
                      <a:pt x="14" y="57"/>
                    </a:lnTo>
                    <a:lnTo>
                      <a:pt x="17" y="57"/>
                    </a:lnTo>
                    <a:lnTo>
                      <a:pt x="22" y="57"/>
                    </a:lnTo>
                    <a:lnTo>
                      <a:pt x="26" y="57"/>
                    </a:lnTo>
                    <a:lnTo>
                      <a:pt x="32" y="57"/>
                    </a:lnTo>
                    <a:lnTo>
                      <a:pt x="36" y="57"/>
                    </a:lnTo>
                    <a:lnTo>
                      <a:pt x="42" y="54"/>
                    </a:lnTo>
                    <a:lnTo>
                      <a:pt x="48"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93" name="Freeform 480">
                <a:extLst>
                  <a:ext uri="{FF2B5EF4-FFF2-40B4-BE49-F238E27FC236}">
                    <a16:creationId xmlns:a16="http://schemas.microsoft.com/office/drawing/2014/main" id="{9C87EEFA-6B0F-4ADC-AB19-C58919B66923}"/>
                  </a:ext>
                </a:extLst>
              </p:cNvPr>
              <p:cNvSpPr>
                <a:spLocks noEditPoints="1"/>
              </p:cNvSpPr>
              <p:nvPr/>
            </p:nvSpPr>
            <p:spPr bwMode="auto">
              <a:xfrm>
                <a:off x="2896" y="3052"/>
                <a:ext cx="21" cy="19"/>
              </a:xfrm>
              <a:custGeom>
                <a:avLst/>
                <a:gdLst>
                  <a:gd name="T0" fmla="*/ 17 w 85"/>
                  <a:gd name="T1" fmla="*/ 16 h 76"/>
                  <a:gd name="T2" fmla="*/ 14 w 85"/>
                  <a:gd name="T3" fmla="*/ 13 h 76"/>
                  <a:gd name="T4" fmla="*/ 14 w 85"/>
                  <a:gd name="T5" fmla="*/ 11 h 76"/>
                  <a:gd name="T6" fmla="*/ 17 w 85"/>
                  <a:gd name="T7" fmla="*/ 16 h 76"/>
                  <a:gd name="T8" fmla="*/ 20 w 85"/>
                  <a:gd name="T9" fmla="*/ 13 h 76"/>
                  <a:gd name="T10" fmla="*/ 15 w 85"/>
                  <a:gd name="T11" fmla="*/ 12 h 76"/>
                  <a:gd name="T12" fmla="*/ 16 w 85"/>
                  <a:gd name="T13" fmla="*/ 9 h 76"/>
                  <a:gd name="T14" fmla="*/ 20 w 85"/>
                  <a:gd name="T15" fmla="*/ 13 h 76"/>
                  <a:gd name="T16" fmla="*/ 20 w 85"/>
                  <a:gd name="T17" fmla="*/ 12 h 76"/>
                  <a:gd name="T18" fmla="*/ 21 w 85"/>
                  <a:gd name="T19" fmla="*/ 10 h 76"/>
                  <a:gd name="T20" fmla="*/ 16 w 85"/>
                  <a:gd name="T21" fmla="*/ 9 h 76"/>
                  <a:gd name="T22" fmla="*/ 16 w 85"/>
                  <a:gd name="T23" fmla="*/ 6 h 76"/>
                  <a:gd name="T24" fmla="*/ 21 w 85"/>
                  <a:gd name="T25" fmla="*/ 6 h 76"/>
                  <a:gd name="T26" fmla="*/ 20 w 85"/>
                  <a:gd name="T27" fmla="*/ 5 h 76"/>
                  <a:gd name="T28" fmla="*/ 16 w 85"/>
                  <a:gd name="T29" fmla="*/ 7 h 76"/>
                  <a:gd name="T30" fmla="*/ 19 w 85"/>
                  <a:gd name="T31" fmla="*/ 3 h 76"/>
                  <a:gd name="T32" fmla="*/ 15 w 85"/>
                  <a:gd name="T33" fmla="*/ 6 h 76"/>
                  <a:gd name="T34" fmla="*/ 15 w 85"/>
                  <a:gd name="T35" fmla="*/ 6 h 76"/>
                  <a:gd name="T36" fmla="*/ 18 w 85"/>
                  <a:gd name="T37" fmla="*/ 2 h 76"/>
                  <a:gd name="T38" fmla="*/ 15 w 85"/>
                  <a:gd name="T39" fmla="*/ 1 h 76"/>
                  <a:gd name="T40" fmla="*/ 15 w 85"/>
                  <a:gd name="T41" fmla="*/ 6 h 76"/>
                  <a:gd name="T42" fmla="*/ 12 w 85"/>
                  <a:gd name="T43" fmla="*/ 5 h 76"/>
                  <a:gd name="T44" fmla="*/ 14 w 85"/>
                  <a:gd name="T45" fmla="*/ 0 h 76"/>
                  <a:gd name="T46" fmla="*/ 13 w 85"/>
                  <a:gd name="T47" fmla="*/ 0 h 76"/>
                  <a:gd name="T48" fmla="*/ 12 w 85"/>
                  <a:gd name="T49" fmla="*/ 5 h 76"/>
                  <a:gd name="T50" fmla="*/ 12 w 85"/>
                  <a:gd name="T51" fmla="*/ 4 h 76"/>
                  <a:gd name="T52" fmla="*/ 11 w 85"/>
                  <a:gd name="T53" fmla="*/ 6 h 76"/>
                  <a:gd name="T54" fmla="*/ 8 w 85"/>
                  <a:gd name="T55" fmla="*/ 1 h 76"/>
                  <a:gd name="T56" fmla="*/ 8 w 85"/>
                  <a:gd name="T57" fmla="*/ 3 h 76"/>
                  <a:gd name="T58" fmla="*/ 9 w 85"/>
                  <a:gd name="T59" fmla="*/ 5 h 76"/>
                  <a:gd name="T60" fmla="*/ 9 w 85"/>
                  <a:gd name="T61" fmla="*/ 6 h 76"/>
                  <a:gd name="T62" fmla="*/ 7 w 85"/>
                  <a:gd name="T63" fmla="*/ 7 h 76"/>
                  <a:gd name="T64" fmla="*/ 3 w 85"/>
                  <a:gd name="T65" fmla="*/ 3 h 76"/>
                  <a:gd name="T66" fmla="*/ 4 w 85"/>
                  <a:gd name="T67" fmla="*/ 6 h 76"/>
                  <a:gd name="T68" fmla="*/ 7 w 85"/>
                  <a:gd name="T69" fmla="*/ 7 h 76"/>
                  <a:gd name="T70" fmla="*/ 5 w 85"/>
                  <a:gd name="T71" fmla="*/ 9 h 76"/>
                  <a:gd name="T72" fmla="*/ 0 w 85"/>
                  <a:gd name="T73" fmla="*/ 7 h 76"/>
                  <a:gd name="T74" fmla="*/ 0 w 85"/>
                  <a:gd name="T75" fmla="*/ 9 h 76"/>
                  <a:gd name="T76" fmla="*/ 3 w 85"/>
                  <a:gd name="T77" fmla="*/ 9 h 76"/>
                  <a:gd name="T78" fmla="*/ 5 w 85"/>
                  <a:gd name="T79" fmla="*/ 10 h 76"/>
                  <a:gd name="T80" fmla="*/ 4 w 85"/>
                  <a:gd name="T81" fmla="*/ 10 h 76"/>
                  <a:gd name="T82" fmla="*/ 4 w 85"/>
                  <a:gd name="T83" fmla="*/ 12 h 76"/>
                  <a:gd name="T84" fmla="*/ 0 w 85"/>
                  <a:gd name="T85" fmla="*/ 14 h 76"/>
                  <a:gd name="T86" fmla="*/ 2 w 85"/>
                  <a:gd name="T87" fmla="*/ 14 h 76"/>
                  <a:gd name="T88" fmla="*/ 4 w 85"/>
                  <a:gd name="T89" fmla="*/ 12 h 76"/>
                  <a:gd name="T90" fmla="*/ 4 w 85"/>
                  <a:gd name="T91" fmla="*/ 13 h 76"/>
                  <a:gd name="T92" fmla="*/ 2 w 85"/>
                  <a:gd name="T93" fmla="*/ 17 h 76"/>
                  <a:gd name="T94" fmla="*/ 3 w 85"/>
                  <a:gd name="T95" fmla="*/ 18 h 76"/>
                  <a:gd name="T96" fmla="*/ 4 w 85"/>
                  <a:gd name="T97" fmla="*/ 16 h 76"/>
                  <a:gd name="T98" fmla="*/ 6 w 85"/>
                  <a:gd name="T99" fmla="*/ 14 h 76"/>
                  <a:gd name="T100" fmla="*/ 5 w 85"/>
                  <a:gd name="T101" fmla="*/ 14 h 76"/>
                  <a:gd name="T102" fmla="*/ 7 w 85"/>
                  <a:gd name="T103" fmla="*/ 14 h 76"/>
                  <a:gd name="T104" fmla="*/ 8 w 85"/>
                  <a:gd name="T105" fmla="*/ 19 h 76"/>
                  <a:gd name="T106" fmla="*/ 8 w 85"/>
                  <a:gd name="T107" fmla="*/ 19 h 76"/>
                  <a:gd name="T108" fmla="*/ 10 w 85"/>
                  <a:gd name="T109" fmla="*/ 14 h 76"/>
                  <a:gd name="T110" fmla="*/ 10 w 85"/>
                  <a:gd name="T111" fmla="*/ 15 h 76"/>
                  <a:gd name="T112" fmla="*/ 12 w 85"/>
                  <a:gd name="T113" fmla="*/ 14 h 76"/>
                  <a:gd name="T114" fmla="*/ 14 w 85"/>
                  <a:gd name="T115" fmla="*/ 18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5"/>
                  <a:gd name="T175" fmla="*/ 0 h 76"/>
                  <a:gd name="T176" fmla="*/ 85 w 85"/>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5" h="76">
                    <a:moveTo>
                      <a:pt x="49" y="57"/>
                    </a:moveTo>
                    <a:lnTo>
                      <a:pt x="53" y="54"/>
                    </a:lnTo>
                    <a:lnTo>
                      <a:pt x="66" y="67"/>
                    </a:lnTo>
                    <a:lnTo>
                      <a:pt x="64" y="71"/>
                    </a:lnTo>
                    <a:lnTo>
                      <a:pt x="49" y="57"/>
                    </a:lnTo>
                    <a:close/>
                    <a:moveTo>
                      <a:pt x="68" y="65"/>
                    </a:moveTo>
                    <a:lnTo>
                      <a:pt x="67" y="66"/>
                    </a:lnTo>
                    <a:lnTo>
                      <a:pt x="66" y="67"/>
                    </a:lnTo>
                    <a:lnTo>
                      <a:pt x="59" y="61"/>
                    </a:lnTo>
                    <a:lnTo>
                      <a:pt x="68" y="65"/>
                    </a:lnTo>
                    <a:close/>
                    <a:moveTo>
                      <a:pt x="51" y="56"/>
                    </a:moveTo>
                    <a:lnTo>
                      <a:pt x="55" y="50"/>
                    </a:lnTo>
                    <a:lnTo>
                      <a:pt x="71" y="58"/>
                    </a:lnTo>
                    <a:lnTo>
                      <a:pt x="68" y="65"/>
                    </a:lnTo>
                    <a:lnTo>
                      <a:pt x="51" y="56"/>
                    </a:lnTo>
                    <a:close/>
                    <a:moveTo>
                      <a:pt x="55" y="50"/>
                    </a:moveTo>
                    <a:lnTo>
                      <a:pt x="56" y="47"/>
                    </a:lnTo>
                    <a:lnTo>
                      <a:pt x="58" y="45"/>
                    </a:lnTo>
                    <a:lnTo>
                      <a:pt x="62" y="54"/>
                    </a:lnTo>
                    <a:lnTo>
                      <a:pt x="55" y="50"/>
                    </a:lnTo>
                    <a:close/>
                    <a:moveTo>
                      <a:pt x="58" y="45"/>
                    </a:moveTo>
                    <a:lnTo>
                      <a:pt x="65" y="42"/>
                    </a:lnTo>
                    <a:lnTo>
                      <a:pt x="73" y="59"/>
                    </a:lnTo>
                    <a:lnTo>
                      <a:pt x="67" y="63"/>
                    </a:lnTo>
                    <a:lnTo>
                      <a:pt x="58" y="45"/>
                    </a:lnTo>
                    <a:close/>
                    <a:moveTo>
                      <a:pt x="79" y="51"/>
                    </a:moveTo>
                    <a:lnTo>
                      <a:pt x="79" y="56"/>
                    </a:lnTo>
                    <a:lnTo>
                      <a:pt x="73" y="59"/>
                    </a:lnTo>
                    <a:lnTo>
                      <a:pt x="69" y="51"/>
                    </a:lnTo>
                    <a:lnTo>
                      <a:pt x="79" y="51"/>
                    </a:lnTo>
                    <a:close/>
                    <a:moveTo>
                      <a:pt x="59" y="51"/>
                    </a:moveTo>
                    <a:lnTo>
                      <a:pt x="59" y="47"/>
                    </a:lnTo>
                    <a:lnTo>
                      <a:pt x="79" y="47"/>
                    </a:lnTo>
                    <a:lnTo>
                      <a:pt x="79" y="51"/>
                    </a:lnTo>
                    <a:lnTo>
                      <a:pt x="59" y="51"/>
                    </a:lnTo>
                    <a:close/>
                    <a:moveTo>
                      <a:pt x="59" y="47"/>
                    </a:moveTo>
                    <a:lnTo>
                      <a:pt x="59" y="44"/>
                    </a:lnTo>
                    <a:lnTo>
                      <a:pt x="62" y="41"/>
                    </a:lnTo>
                    <a:lnTo>
                      <a:pt x="69" y="47"/>
                    </a:lnTo>
                    <a:lnTo>
                      <a:pt x="59" y="47"/>
                    </a:lnTo>
                    <a:close/>
                    <a:moveTo>
                      <a:pt x="62" y="41"/>
                    </a:moveTo>
                    <a:lnTo>
                      <a:pt x="66" y="37"/>
                    </a:lnTo>
                    <a:lnTo>
                      <a:pt x="79" y="51"/>
                    </a:lnTo>
                    <a:lnTo>
                      <a:pt x="76" y="54"/>
                    </a:lnTo>
                    <a:lnTo>
                      <a:pt x="62" y="41"/>
                    </a:lnTo>
                    <a:close/>
                    <a:moveTo>
                      <a:pt x="81" y="48"/>
                    </a:moveTo>
                    <a:lnTo>
                      <a:pt x="80" y="50"/>
                    </a:lnTo>
                    <a:lnTo>
                      <a:pt x="79" y="51"/>
                    </a:lnTo>
                    <a:lnTo>
                      <a:pt x="72" y="44"/>
                    </a:lnTo>
                    <a:lnTo>
                      <a:pt x="81" y="48"/>
                    </a:lnTo>
                    <a:close/>
                    <a:moveTo>
                      <a:pt x="64" y="40"/>
                    </a:moveTo>
                    <a:lnTo>
                      <a:pt x="67" y="34"/>
                    </a:lnTo>
                    <a:lnTo>
                      <a:pt x="85" y="42"/>
                    </a:lnTo>
                    <a:lnTo>
                      <a:pt x="81" y="48"/>
                    </a:lnTo>
                    <a:lnTo>
                      <a:pt x="64" y="40"/>
                    </a:lnTo>
                    <a:close/>
                    <a:moveTo>
                      <a:pt x="85" y="39"/>
                    </a:moveTo>
                    <a:lnTo>
                      <a:pt x="85" y="41"/>
                    </a:lnTo>
                    <a:lnTo>
                      <a:pt x="85" y="42"/>
                    </a:lnTo>
                    <a:lnTo>
                      <a:pt x="76" y="39"/>
                    </a:lnTo>
                    <a:lnTo>
                      <a:pt x="85" y="39"/>
                    </a:lnTo>
                    <a:close/>
                    <a:moveTo>
                      <a:pt x="66" y="39"/>
                    </a:moveTo>
                    <a:lnTo>
                      <a:pt x="66" y="35"/>
                    </a:lnTo>
                    <a:lnTo>
                      <a:pt x="85" y="35"/>
                    </a:lnTo>
                    <a:lnTo>
                      <a:pt x="85" y="39"/>
                    </a:lnTo>
                    <a:lnTo>
                      <a:pt x="66" y="39"/>
                    </a:lnTo>
                    <a:close/>
                    <a:moveTo>
                      <a:pt x="66" y="35"/>
                    </a:moveTo>
                    <a:lnTo>
                      <a:pt x="66" y="29"/>
                    </a:lnTo>
                    <a:lnTo>
                      <a:pt x="85" y="29"/>
                    </a:lnTo>
                    <a:lnTo>
                      <a:pt x="85" y="35"/>
                    </a:lnTo>
                    <a:lnTo>
                      <a:pt x="66" y="35"/>
                    </a:lnTo>
                    <a:close/>
                    <a:moveTo>
                      <a:pt x="66" y="29"/>
                    </a:moveTo>
                    <a:lnTo>
                      <a:pt x="66" y="25"/>
                    </a:lnTo>
                    <a:lnTo>
                      <a:pt x="85" y="25"/>
                    </a:lnTo>
                    <a:lnTo>
                      <a:pt x="85" y="29"/>
                    </a:lnTo>
                    <a:lnTo>
                      <a:pt x="66" y="29"/>
                    </a:lnTo>
                    <a:close/>
                    <a:moveTo>
                      <a:pt x="82" y="19"/>
                    </a:moveTo>
                    <a:lnTo>
                      <a:pt x="85" y="21"/>
                    </a:lnTo>
                    <a:lnTo>
                      <a:pt x="85" y="25"/>
                    </a:lnTo>
                    <a:lnTo>
                      <a:pt x="76" y="25"/>
                    </a:lnTo>
                    <a:lnTo>
                      <a:pt x="82" y="19"/>
                    </a:lnTo>
                    <a:close/>
                    <a:moveTo>
                      <a:pt x="69" y="32"/>
                    </a:moveTo>
                    <a:lnTo>
                      <a:pt x="66" y="29"/>
                    </a:lnTo>
                    <a:lnTo>
                      <a:pt x="79" y="15"/>
                    </a:lnTo>
                    <a:lnTo>
                      <a:pt x="82" y="19"/>
                    </a:lnTo>
                    <a:lnTo>
                      <a:pt x="69" y="32"/>
                    </a:lnTo>
                    <a:close/>
                    <a:moveTo>
                      <a:pt x="66" y="29"/>
                    </a:moveTo>
                    <a:lnTo>
                      <a:pt x="75" y="39"/>
                    </a:lnTo>
                    <a:lnTo>
                      <a:pt x="66" y="29"/>
                    </a:lnTo>
                    <a:lnTo>
                      <a:pt x="72" y="22"/>
                    </a:lnTo>
                    <a:lnTo>
                      <a:pt x="66" y="29"/>
                    </a:lnTo>
                    <a:close/>
                    <a:moveTo>
                      <a:pt x="66" y="29"/>
                    </a:moveTo>
                    <a:lnTo>
                      <a:pt x="62" y="25"/>
                    </a:lnTo>
                    <a:lnTo>
                      <a:pt x="76" y="12"/>
                    </a:lnTo>
                    <a:lnTo>
                      <a:pt x="79" y="15"/>
                    </a:lnTo>
                    <a:lnTo>
                      <a:pt x="66" y="29"/>
                    </a:lnTo>
                    <a:close/>
                    <a:moveTo>
                      <a:pt x="76" y="12"/>
                    </a:moveTo>
                    <a:lnTo>
                      <a:pt x="76" y="12"/>
                    </a:lnTo>
                    <a:lnTo>
                      <a:pt x="69" y="19"/>
                    </a:lnTo>
                    <a:lnTo>
                      <a:pt x="76" y="12"/>
                    </a:lnTo>
                    <a:close/>
                    <a:moveTo>
                      <a:pt x="62" y="25"/>
                    </a:moveTo>
                    <a:lnTo>
                      <a:pt x="59" y="22"/>
                    </a:lnTo>
                    <a:lnTo>
                      <a:pt x="72" y="9"/>
                    </a:lnTo>
                    <a:lnTo>
                      <a:pt x="76" y="12"/>
                    </a:lnTo>
                    <a:lnTo>
                      <a:pt x="62" y="25"/>
                    </a:lnTo>
                    <a:close/>
                    <a:moveTo>
                      <a:pt x="59" y="22"/>
                    </a:moveTo>
                    <a:lnTo>
                      <a:pt x="49" y="13"/>
                    </a:lnTo>
                    <a:lnTo>
                      <a:pt x="59" y="22"/>
                    </a:lnTo>
                    <a:lnTo>
                      <a:pt x="66" y="15"/>
                    </a:lnTo>
                    <a:lnTo>
                      <a:pt x="59" y="22"/>
                    </a:lnTo>
                    <a:close/>
                    <a:moveTo>
                      <a:pt x="59" y="22"/>
                    </a:moveTo>
                    <a:lnTo>
                      <a:pt x="56" y="20"/>
                    </a:lnTo>
                    <a:lnTo>
                      <a:pt x="69" y="5"/>
                    </a:lnTo>
                    <a:lnTo>
                      <a:pt x="72" y="9"/>
                    </a:lnTo>
                    <a:lnTo>
                      <a:pt x="59" y="22"/>
                    </a:lnTo>
                    <a:close/>
                    <a:moveTo>
                      <a:pt x="62" y="3"/>
                    </a:moveTo>
                    <a:lnTo>
                      <a:pt x="67" y="3"/>
                    </a:lnTo>
                    <a:lnTo>
                      <a:pt x="69" y="5"/>
                    </a:lnTo>
                    <a:lnTo>
                      <a:pt x="62" y="13"/>
                    </a:lnTo>
                    <a:lnTo>
                      <a:pt x="62" y="3"/>
                    </a:lnTo>
                    <a:close/>
                    <a:moveTo>
                      <a:pt x="62" y="22"/>
                    </a:moveTo>
                    <a:lnTo>
                      <a:pt x="59" y="22"/>
                    </a:lnTo>
                    <a:lnTo>
                      <a:pt x="59" y="3"/>
                    </a:lnTo>
                    <a:lnTo>
                      <a:pt x="62" y="3"/>
                    </a:lnTo>
                    <a:lnTo>
                      <a:pt x="62" y="22"/>
                    </a:lnTo>
                    <a:close/>
                    <a:moveTo>
                      <a:pt x="59" y="22"/>
                    </a:moveTo>
                    <a:lnTo>
                      <a:pt x="57" y="22"/>
                    </a:lnTo>
                    <a:lnTo>
                      <a:pt x="56" y="21"/>
                    </a:lnTo>
                    <a:lnTo>
                      <a:pt x="59" y="13"/>
                    </a:lnTo>
                    <a:lnTo>
                      <a:pt x="59" y="22"/>
                    </a:lnTo>
                    <a:close/>
                    <a:moveTo>
                      <a:pt x="56" y="21"/>
                    </a:moveTo>
                    <a:lnTo>
                      <a:pt x="49" y="18"/>
                    </a:lnTo>
                    <a:lnTo>
                      <a:pt x="57" y="1"/>
                    </a:lnTo>
                    <a:lnTo>
                      <a:pt x="64" y="4"/>
                    </a:lnTo>
                    <a:lnTo>
                      <a:pt x="56" y="21"/>
                    </a:lnTo>
                    <a:close/>
                    <a:moveTo>
                      <a:pt x="54" y="0"/>
                    </a:moveTo>
                    <a:lnTo>
                      <a:pt x="56" y="0"/>
                    </a:lnTo>
                    <a:lnTo>
                      <a:pt x="57" y="1"/>
                    </a:lnTo>
                    <a:lnTo>
                      <a:pt x="54" y="10"/>
                    </a:lnTo>
                    <a:lnTo>
                      <a:pt x="54" y="0"/>
                    </a:lnTo>
                    <a:close/>
                    <a:moveTo>
                      <a:pt x="54" y="19"/>
                    </a:moveTo>
                    <a:lnTo>
                      <a:pt x="50" y="19"/>
                    </a:lnTo>
                    <a:lnTo>
                      <a:pt x="50" y="0"/>
                    </a:lnTo>
                    <a:lnTo>
                      <a:pt x="54" y="0"/>
                    </a:lnTo>
                    <a:lnTo>
                      <a:pt x="54" y="19"/>
                    </a:lnTo>
                    <a:close/>
                    <a:moveTo>
                      <a:pt x="50" y="19"/>
                    </a:moveTo>
                    <a:lnTo>
                      <a:pt x="44" y="19"/>
                    </a:lnTo>
                    <a:lnTo>
                      <a:pt x="44" y="0"/>
                    </a:lnTo>
                    <a:lnTo>
                      <a:pt x="50" y="0"/>
                    </a:lnTo>
                    <a:lnTo>
                      <a:pt x="50" y="19"/>
                    </a:lnTo>
                    <a:close/>
                    <a:moveTo>
                      <a:pt x="37" y="3"/>
                    </a:moveTo>
                    <a:lnTo>
                      <a:pt x="39" y="0"/>
                    </a:lnTo>
                    <a:lnTo>
                      <a:pt x="44" y="0"/>
                    </a:lnTo>
                    <a:lnTo>
                      <a:pt x="44" y="10"/>
                    </a:lnTo>
                    <a:lnTo>
                      <a:pt x="37" y="3"/>
                    </a:lnTo>
                    <a:close/>
                    <a:moveTo>
                      <a:pt x="50" y="16"/>
                    </a:moveTo>
                    <a:lnTo>
                      <a:pt x="47" y="20"/>
                    </a:lnTo>
                    <a:lnTo>
                      <a:pt x="34" y="5"/>
                    </a:lnTo>
                    <a:lnTo>
                      <a:pt x="37" y="3"/>
                    </a:lnTo>
                    <a:lnTo>
                      <a:pt x="50" y="16"/>
                    </a:lnTo>
                    <a:close/>
                    <a:moveTo>
                      <a:pt x="47" y="20"/>
                    </a:moveTo>
                    <a:lnTo>
                      <a:pt x="45" y="22"/>
                    </a:lnTo>
                    <a:lnTo>
                      <a:pt x="40" y="22"/>
                    </a:lnTo>
                    <a:lnTo>
                      <a:pt x="40" y="13"/>
                    </a:lnTo>
                    <a:lnTo>
                      <a:pt x="47" y="20"/>
                    </a:lnTo>
                    <a:close/>
                    <a:moveTo>
                      <a:pt x="40" y="22"/>
                    </a:moveTo>
                    <a:lnTo>
                      <a:pt x="34" y="22"/>
                    </a:lnTo>
                    <a:lnTo>
                      <a:pt x="34" y="3"/>
                    </a:lnTo>
                    <a:lnTo>
                      <a:pt x="40" y="3"/>
                    </a:lnTo>
                    <a:lnTo>
                      <a:pt x="40" y="22"/>
                    </a:lnTo>
                    <a:close/>
                    <a:moveTo>
                      <a:pt x="29" y="4"/>
                    </a:moveTo>
                    <a:lnTo>
                      <a:pt x="32" y="3"/>
                    </a:lnTo>
                    <a:lnTo>
                      <a:pt x="34" y="3"/>
                    </a:lnTo>
                    <a:lnTo>
                      <a:pt x="34" y="13"/>
                    </a:lnTo>
                    <a:lnTo>
                      <a:pt x="29" y="4"/>
                    </a:lnTo>
                    <a:close/>
                    <a:moveTo>
                      <a:pt x="38" y="21"/>
                    </a:moveTo>
                    <a:lnTo>
                      <a:pt x="32" y="24"/>
                    </a:lnTo>
                    <a:lnTo>
                      <a:pt x="24" y="8"/>
                    </a:lnTo>
                    <a:lnTo>
                      <a:pt x="29" y="4"/>
                    </a:lnTo>
                    <a:lnTo>
                      <a:pt x="38" y="21"/>
                    </a:lnTo>
                    <a:close/>
                    <a:moveTo>
                      <a:pt x="21" y="9"/>
                    </a:moveTo>
                    <a:lnTo>
                      <a:pt x="22" y="8"/>
                    </a:lnTo>
                    <a:lnTo>
                      <a:pt x="24" y="8"/>
                    </a:lnTo>
                    <a:lnTo>
                      <a:pt x="28" y="15"/>
                    </a:lnTo>
                    <a:lnTo>
                      <a:pt x="21" y="9"/>
                    </a:lnTo>
                    <a:close/>
                    <a:moveTo>
                      <a:pt x="35" y="22"/>
                    </a:moveTo>
                    <a:lnTo>
                      <a:pt x="32" y="25"/>
                    </a:lnTo>
                    <a:lnTo>
                      <a:pt x="18" y="12"/>
                    </a:lnTo>
                    <a:lnTo>
                      <a:pt x="21" y="9"/>
                    </a:lnTo>
                    <a:lnTo>
                      <a:pt x="35" y="22"/>
                    </a:lnTo>
                    <a:close/>
                    <a:moveTo>
                      <a:pt x="32" y="25"/>
                    </a:moveTo>
                    <a:lnTo>
                      <a:pt x="30" y="26"/>
                    </a:lnTo>
                    <a:lnTo>
                      <a:pt x="28" y="28"/>
                    </a:lnTo>
                    <a:lnTo>
                      <a:pt x="25" y="19"/>
                    </a:lnTo>
                    <a:lnTo>
                      <a:pt x="32" y="25"/>
                    </a:lnTo>
                    <a:close/>
                    <a:moveTo>
                      <a:pt x="28" y="28"/>
                    </a:moveTo>
                    <a:lnTo>
                      <a:pt x="23" y="31"/>
                    </a:lnTo>
                    <a:lnTo>
                      <a:pt x="14" y="13"/>
                    </a:lnTo>
                    <a:lnTo>
                      <a:pt x="21" y="11"/>
                    </a:lnTo>
                    <a:lnTo>
                      <a:pt x="28" y="28"/>
                    </a:lnTo>
                    <a:close/>
                    <a:moveTo>
                      <a:pt x="10" y="18"/>
                    </a:moveTo>
                    <a:lnTo>
                      <a:pt x="11" y="15"/>
                    </a:lnTo>
                    <a:lnTo>
                      <a:pt x="14" y="13"/>
                    </a:lnTo>
                    <a:lnTo>
                      <a:pt x="18" y="22"/>
                    </a:lnTo>
                    <a:lnTo>
                      <a:pt x="10" y="18"/>
                    </a:lnTo>
                    <a:close/>
                    <a:moveTo>
                      <a:pt x="27" y="26"/>
                    </a:moveTo>
                    <a:lnTo>
                      <a:pt x="24" y="33"/>
                    </a:lnTo>
                    <a:lnTo>
                      <a:pt x="6" y="24"/>
                    </a:lnTo>
                    <a:lnTo>
                      <a:pt x="10" y="18"/>
                    </a:lnTo>
                    <a:lnTo>
                      <a:pt x="27" y="26"/>
                    </a:lnTo>
                    <a:close/>
                    <a:moveTo>
                      <a:pt x="24" y="33"/>
                    </a:moveTo>
                    <a:lnTo>
                      <a:pt x="23" y="34"/>
                    </a:lnTo>
                    <a:lnTo>
                      <a:pt x="22" y="35"/>
                    </a:lnTo>
                    <a:lnTo>
                      <a:pt x="15" y="29"/>
                    </a:lnTo>
                    <a:lnTo>
                      <a:pt x="24" y="33"/>
                    </a:lnTo>
                    <a:close/>
                    <a:moveTo>
                      <a:pt x="22" y="35"/>
                    </a:moveTo>
                    <a:lnTo>
                      <a:pt x="18" y="39"/>
                    </a:lnTo>
                    <a:lnTo>
                      <a:pt x="5" y="25"/>
                    </a:lnTo>
                    <a:lnTo>
                      <a:pt x="8" y="22"/>
                    </a:lnTo>
                    <a:lnTo>
                      <a:pt x="22" y="35"/>
                    </a:lnTo>
                    <a:close/>
                    <a:moveTo>
                      <a:pt x="2" y="32"/>
                    </a:moveTo>
                    <a:lnTo>
                      <a:pt x="2" y="28"/>
                    </a:lnTo>
                    <a:lnTo>
                      <a:pt x="5" y="25"/>
                    </a:lnTo>
                    <a:lnTo>
                      <a:pt x="12" y="32"/>
                    </a:lnTo>
                    <a:lnTo>
                      <a:pt x="2" y="32"/>
                    </a:lnTo>
                    <a:close/>
                    <a:moveTo>
                      <a:pt x="22" y="32"/>
                    </a:moveTo>
                    <a:lnTo>
                      <a:pt x="22" y="35"/>
                    </a:lnTo>
                    <a:lnTo>
                      <a:pt x="2" y="35"/>
                    </a:lnTo>
                    <a:lnTo>
                      <a:pt x="2" y="32"/>
                    </a:lnTo>
                    <a:lnTo>
                      <a:pt x="22" y="32"/>
                    </a:lnTo>
                    <a:close/>
                    <a:moveTo>
                      <a:pt x="22" y="35"/>
                    </a:moveTo>
                    <a:lnTo>
                      <a:pt x="22" y="37"/>
                    </a:lnTo>
                    <a:lnTo>
                      <a:pt x="21" y="40"/>
                    </a:lnTo>
                    <a:lnTo>
                      <a:pt x="12" y="35"/>
                    </a:lnTo>
                    <a:lnTo>
                      <a:pt x="22" y="35"/>
                    </a:lnTo>
                    <a:close/>
                    <a:moveTo>
                      <a:pt x="21" y="40"/>
                    </a:moveTo>
                    <a:lnTo>
                      <a:pt x="17" y="45"/>
                    </a:lnTo>
                    <a:lnTo>
                      <a:pt x="1" y="37"/>
                    </a:lnTo>
                    <a:lnTo>
                      <a:pt x="3" y="31"/>
                    </a:lnTo>
                    <a:lnTo>
                      <a:pt x="21" y="40"/>
                    </a:lnTo>
                    <a:close/>
                    <a:moveTo>
                      <a:pt x="0" y="41"/>
                    </a:moveTo>
                    <a:lnTo>
                      <a:pt x="0" y="39"/>
                    </a:lnTo>
                    <a:lnTo>
                      <a:pt x="1" y="37"/>
                    </a:lnTo>
                    <a:lnTo>
                      <a:pt x="8" y="41"/>
                    </a:lnTo>
                    <a:lnTo>
                      <a:pt x="0" y="41"/>
                    </a:lnTo>
                    <a:close/>
                    <a:moveTo>
                      <a:pt x="18" y="41"/>
                    </a:moveTo>
                    <a:lnTo>
                      <a:pt x="18" y="44"/>
                    </a:lnTo>
                    <a:lnTo>
                      <a:pt x="0" y="44"/>
                    </a:lnTo>
                    <a:lnTo>
                      <a:pt x="0" y="41"/>
                    </a:lnTo>
                    <a:lnTo>
                      <a:pt x="18" y="41"/>
                    </a:lnTo>
                    <a:close/>
                    <a:moveTo>
                      <a:pt x="18" y="44"/>
                    </a:moveTo>
                    <a:lnTo>
                      <a:pt x="18" y="47"/>
                    </a:lnTo>
                    <a:lnTo>
                      <a:pt x="0" y="47"/>
                    </a:lnTo>
                    <a:lnTo>
                      <a:pt x="0" y="44"/>
                    </a:lnTo>
                    <a:lnTo>
                      <a:pt x="18" y="44"/>
                    </a:lnTo>
                    <a:close/>
                    <a:moveTo>
                      <a:pt x="18" y="47"/>
                    </a:moveTo>
                    <a:lnTo>
                      <a:pt x="18" y="54"/>
                    </a:lnTo>
                    <a:lnTo>
                      <a:pt x="0" y="54"/>
                    </a:lnTo>
                    <a:lnTo>
                      <a:pt x="0" y="47"/>
                    </a:lnTo>
                    <a:lnTo>
                      <a:pt x="18" y="47"/>
                    </a:lnTo>
                    <a:close/>
                    <a:moveTo>
                      <a:pt x="2" y="61"/>
                    </a:moveTo>
                    <a:lnTo>
                      <a:pt x="0" y="58"/>
                    </a:lnTo>
                    <a:lnTo>
                      <a:pt x="0" y="54"/>
                    </a:lnTo>
                    <a:lnTo>
                      <a:pt x="8" y="54"/>
                    </a:lnTo>
                    <a:lnTo>
                      <a:pt x="2" y="61"/>
                    </a:lnTo>
                    <a:close/>
                    <a:moveTo>
                      <a:pt x="15" y="47"/>
                    </a:moveTo>
                    <a:lnTo>
                      <a:pt x="18" y="51"/>
                    </a:lnTo>
                    <a:lnTo>
                      <a:pt x="5" y="64"/>
                    </a:lnTo>
                    <a:lnTo>
                      <a:pt x="2" y="61"/>
                    </a:lnTo>
                    <a:lnTo>
                      <a:pt x="15" y="47"/>
                    </a:lnTo>
                    <a:close/>
                    <a:moveTo>
                      <a:pt x="18" y="51"/>
                    </a:moveTo>
                    <a:lnTo>
                      <a:pt x="10" y="41"/>
                    </a:lnTo>
                    <a:lnTo>
                      <a:pt x="18" y="51"/>
                    </a:lnTo>
                    <a:lnTo>
                      <a:pt x="12" y="57"/>
                    </a:lnTo>
                    <a:lnTo>
                      <a:pt x="18" y="51"/>
                    </a:lnTo>
                    <a:close/>
                    <a:moveTo>
                      <a:pt x="18" y="51"/>
                    </a:moveTo>
                    <a:lnTo>
                      <a:pt x="22" y="54"/>
                    </a:lnTo>
                    <a:lnTo>
                      <a:pt x="8" y="67"/>
                    </a:lnTo>
                    <a:lnTo>
                      <a:pt x="5" y="64"/>
                    </a:lnTo>
                    <a:lnTo>
                      <a:pt x="18" y="51"/>
                    </a:lnTo>
                    <a:close/>
                    <a:moveTo>
                      <a:pt x="8" y="67"/>
                    </a:moveTo>
                    <a:lnTo>
                      <a:pt x="8" y="67"/>
                    </a:lnTo>
                    <a:lnTo>
                      <a:pt x="15" y="61"/>
                    </a:lnTo>
                    <a:lnTo>
                      <a:pt x="8" y="67"/>
                    </a:lnTo>
                    <a:close/>
                    <a:moveTo>
                      <a:pt x="22" y="54"/>
                    </a:moveTo>
                    <a:lnTo>
                      <a:pt x="25" y="57"/>
                    </a:lnTo>
                    <a:lnTo>
                      <a:pt x="12" y="71"/>
                    </a:lnTo>
                    <a:lnTo>
                      <a:pt x="8" y="67"/>
                    </a:lnTo>
                    <a:lnTo>
                      <a:pt x="22" y="54"/>
                    </a:lnTo>
                    <a:close/>
                    <a:moveTo>
                      <a:pt x="25" y="57"/>
                    </a:moveTo>
                    <a:lnTo>
                      <a:pt x="35" y="66"/>
                    </a:lnTo>
                    <a:lnTo>
                      <a:pt x="25" y="57"/>
                    </a:lnTo>
                    <a:lnTo>
                      <a:pt x="18" y="64"/>
                    </a:lnTo>
                    <a:lnTo>
                      <a:pt x="25" y="57"/>
                    </a:lnTo>
                    <a:close/>
                    <a:moveTo>
                      <a:pt x="25" y="57"/>
                    </a:moveTo>
                    <a:lnTo>
                      <a:pt x="28" y="59"/>
                    </a:lnTo>
                    <a:lnTo>
                      <a:pt x="15" y="74"/>
                    </a:lnTo>
                    <a:lnTo>
                      <a:pt x="12" y="71"/>
                    </a:lnTo>
                    <a:lnTo>
                      <a:pt x="25" y="57"/>
                    </a:lnTo>
                    <a:close/>
                    <a:moveTo>
                      <a:pt x="22" y="76"/>
                    </a:moveTo>
                    <a:lnTo>
                      <a:pt x="17" y="76"/>
                    </a:lnTo>
                    <a:lnTo>
                      <a:pt x="15" y="74"/>
                    </a:lnTo>
                    <a:lnTo>
                      <a:pt x="22" y="67"/>
                    </a:lnTo>
                    <a:lnTo>
                      <a:pt x="22" y="76"/>
                    </a:lnTo>
                    <a:close/>
                    <a:moveTo>
                      <a:pt x="22" y="57"/>
                    </a:moveTo>
                    <a:lnTo>
                      <a:pt x="25" y="57"/>
                    </a:lnTo>
                    <a:lnTo>
                      <a:pt x="25" y="76"/>
                    </a:lnTo>
                    <a:lnTo>
                      <a:pt x="22" y="76"/>
                    </a:lnTo>
                    <a:lnTo>
                      <a:pt x="22" y="57"/>
                    </a:lnTo>
                    <a:close/>
                    <a:moveTo>
                      <a:pt x="25" y="57"/>
                    </a:moveTo>
                    <a:lnTo>
                      <a:pt x="30" y="57"/>
                    </a:lnTo>
                    <a:lnTo>
                      <a:pt x="30" y="76"/>
                    </a:lnTo>
                    <a:lnTo>
                      <a:pt x="25" y="76"/>
                    </a:lnTo>
                    <a:lnTo>
                      <a:pt x="25" y="57"/>
                    </a:lnTo>
                    <a:close/>
                    <a:moveTo>
                      <a:pt x="30" y="57"/>
                    </a:moveTo>
                    <a:lnTo>
                      <a:pt x="34" y="57"/>
                    </a:lnTo>
                    <a:lnTo>
                      <a:pt x="34" y="76"/>
                    </a:lnTo>
                    <a:lnTo>
                      <a:pt x="30" y="76"/>
                    </a:lnTo>
                    <a:lnTo>
                      <a:pt x="30" y="57"/>
                    </a:lnTo>
                    <a:close/>
                    <a:moveTo>
                      <a:pt x="34" y="57"/>
                    </a:moveTo>
                    <a:lnTo>
                      <a:pt x="40" y="57"/>
                    </a:lnTo>
                    <a:lnTo>
                      <a:pt x="40" y="76"/>
                    </a:lnTo>
                    <a:lnTo>
                      <a:pt x="34" y="76"/>
                    </a:lnTo>
                    <a:lnTo>
                      <a:pt x="34" y="57"/>
                    </a:lnTo>
                    <a:close/>
                    <a:moveTo>
                      <a:pt x="40" y="57"/>
                    </a:moveTo>
                    <a:lnTo>
                      <a:pt x="44" y="57"/>
                    </a:lnTo>
                    <a:lnTo>
                      <a:pt x="44" y="76"/>
                    </a:lnTo>
                    <a:lnTo>
                      <a:pt x="40" y="76"/>
                    </a:lnTo>
                    <a:lnTo>
                      <a:pt x="40" y="57"/>
                    </a:lnTo>
                    <a:close/>
                    <a:moveTo>
                      <a:pt x="48" y="75"/>
                    </a:moveTo>
                    <a:lnTo>
                      <a:pt x="46" y="76"/>
                    </a:lnTo>
                    <a:lnTo>
                      <a:pt x="44" y="76"/>
                    </a:lnTo>
                    <a:lnTo>
                      <a:pt x="44" y="67"/>
                    </a:lnTo>
                    <a:lnTo>
                      <a:pt x="48" y="75"/>
                    </a:lnTo>
                    <a:close/>
                    <a:moveTo>
                      <a:pt x="39" y="58"/>
                    </a:moveTo>
                    <a:lnTo>
                      <a:pt x="46" y="55"/>
                    </a:lnTo>
                    <a:lnTo>
                      <a:pt x="55" y="72"/>
                    </a:lnTo>
                    <a:lnTo>
                      <a:pt x="48" y="75"/>
                    </a:lnTo>
                    <a:lnTo>
                      <a:pt x="39" y="58"/>
                    </a:lnTo>
                    <a:close/>
                    <a:moveTo>
                      <a:pt x="46" y="55"/>
                    </a:moveTo>
                    <a:lnTo>
                      <a:pt x="48" y="54"/>
                    </a:lnTo>
                    <a:lnTo>
                      <a:pt x="50" y="54"/>
                    </a:lnTo>
                    <a:lnTo>
                      <a:pt x="50" y="64"/>
                    </a:lnTo>
                    <a:lnTo>
                      <a:pt x="46" y="55"/>
                    </a:lnTo>
                    <a:close/>
                    <a:moveTo>
                      <a:pt x="50" y="54"/>
                    </a:moveTo>
                    <a:lnTo>
                      <a:pt x="56" y="54"/>
                    </a:lnTo>
                    <a:lnTo>
                      <a:pt x="56" y="73"/>
                    </a:lnTo>
                    <a:lnTo>
                      <a:pt x="50" y="73"/>
                    </a:lnTo>
                    <a:lnTo>
                      <a:pt x="50"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94" name="Freeform 481">
                <a:extLst>
                  <a:ext uri="{FF2B5EF4-FFF2-40B4-BE49-F238E27FC236}">
                    <a16:creationId xmlns:a16="http://schemas.microsoft.com/office/drawing/2014/main" id="{4479394F-CB7F-4F96-BD12-4C371F6985DB}"/>
                  </a:ext>
                </a:extLst>
              </p:cNvPr>
              <p:cNvSpPr>
                <a:spLocks/>
              </p:cNvSpPr>
              <p:nvPr/>
            </p:nvSpPr>
            <p:spPr bwMode="auto">
              <a:xfrm>
                <a:off x="2946" y="3029"/>
                <a:ext cx="16" cy="14"/>
              </a:xfrm>
              <a:custGeom>
                <a:avLst/>
                <a:gdLst>
                  <a:gd name="T0" fmla="*/ 11 w 67"/>
                  <a:gd name="T1" fmla="*/ 12 h 58"/>
                  <a:gd name="T2" fmla="*/ 12 w 67"/>
                  <a:gd name="T3" fmla="*/ 12 h 58"/>
                  <a:gd name="T4" fmla="*/ 13 w 67"/>
                  <a:gd name="T5" fmla="*/ 11 h 58"/>
                  <a:gd name="T6" fmla="*/ 14 w 67"/>
                  <a:gd name="T7" fmla="*/ 10 h 58"/>
                  <a:gd name="T8" fmla="*/ 15 w 67"/>
                  <a:gd name="T9" fmla="*/ 9 h 58"/>
                  <a:gd name="T10" fmla="*/ 15 w 67"/>
                  <a:gd name="T11" fmla="*/ 8 h 58"/>
                  <a:gd name="T12" fmla="*/ 15 w 67"/>
                  <a:gd name="T13" fmla="*/ 7 h 58"/>
                  <a:gd name="T14" fmla="*/ 16 w 67"/>
                  <a:gd name="T15" fmla="*/ 6 h 58"/>
                  <a:gd name="T16" fmla="*/ 16 w 67"/>
                  <a:gd name="T17" fmla="*/ 5 h 58"/>
                  <a:gd name="T18" fmla="*/ 15 w 67"/>
                  <a:gd name="T19" fmla="*/ 4 h 58"/>
                  <a:gd name="T20" fmla="*/ 15 w 67"/>
                  <a:gd name="T21" fmla="*/ 3 h 58"/>
                  <a:gd name="T22" fmla="*/ 15 w 67"/>
                  <a:gd name="T23" fmla="*/ 2 h 58"/>
                  <a:gd name="T24" fmla="*/ 14 w 67"/>
                  <a:gd name="T25" fmla="*/ 2 h 58"/>
                  <a:gd name="T26" fmla="*/ 13 w 67"/>
                  <a:gd name="T27" fmla="*/ 1 h 58"/>
                  <a:gd name="T28" fmla="*/ 12 w 67"/>
                  <a:gd name="T29" fmla="*/ 0 h 58"/>
                  <a:gd name="T30" fmla="*/ 11 w 67"/>
                  <a:gd name="T31" fmla="*/ 0 h 58"/>
                  <a:gd name="T32" fmla="*/ 10 w 67"/>
                  <a:gd name="T33" fmla="*/ 0 h 58"/>
                  <a:gd name="T34" fmla="*/ 8 w 67"/>
                  <a:gd name="T35" fmla="*/ 0 h 58"/>
                  <a:gd name="T36" fmla="*/ 7 w 67"/>
                  <a:gd name="T37" fmla="*/ 1 h 58"/>
                  <a:gd name="T38" fmla="*/ 6 w 67"/>
                  <a:gd name="T39" fmla="*/ 1 h 58"/>
                  <a:gd name="T40" fmla="*/ 5 w 67"/>
                  <a:gd name="T41" fmla="*/ 2 h 58"/>
                  <a:gd name="T42" fmla="*/ 4 w 67"/>
                  <a:gd name="T43" fmla="*/ 2 h 58"/>
                  <a:gd name="T44" fmla="*/ 2 w 67"/>
                  <a:gd name="T45" fmla="*/ 3 h 58"/>
                  <a:gd name="T46" fmla="*/ 2 w 67"/>
                  <a:gd name="T47" fmla="*/ 4 h 58"/>
                  <a:gd name="T48" fmla="*/ 1 w 67"/>
                  <a:gd name="T49" fmla="*/ 6 h 58"/>
                  <a:gd name="T50" fmla="*/ 1 w 67"/>
                  <a:gd name="T51" fmla="*/ 6 h 58"/>
                  <a:gd name="T52" fmla="*/ 0 w 67"/>
                  <a:gd name="T53" fmla="*/ 7 h 58"/>
                  <a:gd name="T54" fmla="*/ 0 w 67"/>
                  <a:gd name="T55" fmla="*/ 9 h 58"/>
                  <a:gd name="T56" fmla="*/ 0 w 67"/>
                  <a:gd name="T57" fmla="*/ 9 h 58"/>
                  <a:gd name="T58" fmla="*/ 0 w 67"/>
                  <a:gd name="T59" fmla="*/ 10 h 58"/>
                  <a:gd name="T60" fmla="*/ 1 w 67"/>
                  <a:gd name="T61" fmla="*/ 12 h 58"/>
                  <a:gd name="T62" fmla="*/ 1 w 67"/>
                  <a:gd name="T63" fmla="*/ 12 h 58"/>
                  <a:gd name="T64" fmla="*/ 2 w 67"/>
                  <a:gd name="T65" fmla="*/ 13 h 58"/>
                  <a:gd name="T66" fmla="*/ 3 w 67"/>
                  <a:gd name="T67" fmla="*/ 13 h 58"/>
                  <a:gd name="T68" fmla="*/ 4 w 67"/>
                  <a:gd name="T69" fmla="*/ 14 h 58"/>
                  <a:gd name="T70" fmla="*/ 5 w 67"/>
                  <a:gd name="T71" fmla="*/ 14 h 58"/>
                  <a:gd name="T72" fmla="*/ 6 w 67"/>
                  <a:gd name="T73" fmla="*/ 14 h 58"/>
                  <a:gd name="T74" fmla="*/ 8 w 67"/>
                  <a:gd name="T75" fmla="*/ 14 h 58"/>
                  <a:gd name="T76" fmla="*/ 8 w 67"/>
                  <a:gd name="T77" fmla="*/ 14 h 58"/>
                  <a:gd name="T78" fmla="*/ 10 w 67"/>
                  <a:gd name="T79" fmla="*/ 13 h 58"/>
                  <a:gd name="T80" fmla="*/ 11 w 67"/>
                  <a:gd name="T81" fmla="*/ 12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5" y="51"/>
                    </a:moveTo>
                    <a:lnTo>
                      <a:pt x="51" y="49"/>
                    </a:lnTo>
                    <a:lnTo>
                      <a:pt x="54" y="46"/>
                    </a:lnTo>
                    <a:lnTo>
                      <a:pt x="58" y="42"/>
                    </a:lnTo>
                    <a:lnTo>
                      <a:pt x="61" y="39"/>
                    </a:lnTo>
                    <a:lnTo>
                      <a:pt x="64" y="32"/>
                    </a:lnTo>
                    <a:lnTo>
                      <a:pt x="64" y="29"/>
                    </a:lnTo>
                    <a:lnTo>
                      <a:pt x="67" y="26"/>
                    </a:lnTo>
                    <a:lnTo>
                      <a:pt x="67" y="20"/>
                    </a:lnTo>
                    <a:lnTo>
                      <a:pt x="64" y="17"/>
                    </a:lnTo>
                    <a:lnTo>
                      <a:pt x="64" y="14"/>
                    </a:lnTo>
                    <a:lnTo>
                      <a:pt x="61" y="10"/>
                    </a:lnTo>
                    <a:lnTo>
                      <a:pt x="58" y="7"/>
                    </a:lnTo>
                    <a:lnTo>
                      <a:pt x="54" y="4"/>
                    </a:lnTo>
                    <a:lnTo>
                      <a:pt x="51" y="0"/>
                    </a:lnTo>
                    <a:lnTo>
                      <a:pt x="45" y="0"/>
                    </a:lnTo>
                    <a:lnTo>
                      <a:pt x="42" y="0"/>
                    </a:lnTo>
                    <a:lnTo>
                      <a:pt x="35" y="0"/>
                    </a:lnTo>
                    <a:lnTo>
                      <a:pt x="29" y="4"/>
                    </a:lnTo>
                    <a:lnTo>
                      <a:pt x="26" y="4"/>
                    </a:lnTo>
                    <a:lnTo>
                      <a:pt x="19" y="7"/>
                    </a:lnTo>
                    <a:lnTo>
                      <a:pt x="17" y="10"/>
                    </a:lnTo>
                    <a:lnTo>
                      <a:pt x="10" y="14"/>
                    </a:lnTo>
                    <a:lnTo>
                      <a:pt x="7" y="17"/>
                    </a:lnTo>
                    <a:lnTo>
                      <a:pt x="3" y="23"/>
                    </a:lnTo>
                    <a:lnTo>
                      <a:pt x="3" y="26"/>
                    </a:lnTo>
                    <a:lnTo>
                      <a:pt x="0" y="29"/>
                    </a:lnTo>
                    <a:lnTo>
                      <a:pt x="0" y="36"/>
                    </a:lnTo>
                    <a:lnTo>
                      <a:pt x="0" y="39"/>
                    </a:lnTo>
                    <a:lnTo>
                      <a:pt x="0" y="42"/>
                    </a:lnTo>
                    <a:lnTo>
                      <a:pt x="3" y="49"/>
                    </a:lnTo>
                    <a:lnTo>
                      <a:pt x="3" y="51"/>
                    </a:lnTo>
                    <a:lnTo>
                      <a:pt x="7" y="54"/>
                    </a:lnTo>
                    <a:lnTo>
                      <a:pt x="13" y="54"/>
                    </a:lnTo>
                    <a:lnTo>
                      <a:pt x="17" y="58"/>
                    </a:lnTo>
                    <a:lnTo>
                      <a:pt x="19" y="58"/>
                    </a:lnTo>
                    <a:lnTo>
                      <a:pt x="26" y="58"/>
                    </a:lnTo>
                    <a:lnTo>
                      <a:pt x="32" y="58"/>
                    </a:lnTo>
                    <a:lnTo>
                      <a:pt x="35" y="58"/>
                    </a:lnTo>
                    <a:lnTo>
                      <a:pt x="42" y="54"/>
                    </a:lnTo>
                    <a:lnTo>
                      <a:pt x="45"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95" name="Freeform 482">
                <a:extLst>
                  <a:ext uri="{FF2B5EF4-FFF2-40B4-BE49-F238E27FC236}">
                    <a16:creationId xmlns:a16="http://schemas.microsoft.com/office/drawing/2014/main" id="{109FE638-92DA-491B-A97E-C42522C4AC42}"/>
                  </a:ext>
                </a:extLst>
              </p:cNvPr>
              <p:cNvSpPr>
                <a:spLocks noEditPoints="1"/>
              </p:cNvSpPr>
              <p:nvPr/>
            </p:nvSpPr>
            <p:spPr bwMode="auto">
              <a:xfrm>
                <a:off x="2943" y="3026"/>
                <a:ext cx="22" cy="19"/>
              </a:xfrm>
              <a:custGeom>
                <a:avLst/>
                <a:gdLst>
                  <a:gd name="T0" fmla="*/ 17 w 85"/>
                  <a:gd name="T1" fmla="*/ 16 h 78"/>
                  <a:gd name="T2" fmla="*/ 15 w 85"/>
                  <a:gd name="T3" fmla="*/ 12 h 78"/>
                  <a:gd name="T4" fmla="*/ 18 w 85"/>
                  <a:gd name="T5" fmla="*/ 15 h 78"/>
                  <a:gd name="T6" fmla="*/ 18 w 85"/>
                  <a:gd name="T7" fmla="*/ 15 h 78"/>
                  <a:gd name="T8" fmla="*/ 16 w 85"/>
                  <a:gd name="T9" fmla="*/ 11 h 78"/>
                  <a:gd name="T10" fmla="*/ 20 w 85"/>
                  <a:gd name="T11" fmla="*/ 13 h 78"/>
                  <a:gd name="T12" fmla="*/ 17 w 85"/>
                  <a:gd name="T13" fmla="*/ 9 h 78"/>
                  <a:gd name="T14" fmla="*/ 21 w 85"/>
                  <a:gd name="T15" fmla="*/ 11 h 78"/>
                  <a:gd name="T16" fmla="*/ 21 w 85"/>
                  <a:gd name="T17" fmla="*/ 10 h 78"/>
                  <a:gd name="T18" fmla="*/ 16 w 85"/>
                  <a:gd name="T19" fmla="*/ 10 h 78"/>
                  <a:gd name="T20" fmla="*/ 22 w 85"/>
                  <a:gd name="T21" fmla="*/ 9 h 78"/>
                  <a:gd name="T22" fmla="*/ 17 w 85"/>
                  <a:gd name="T23" fmla="*/ 7 h 78"/>
                  <a:gd name="T24" fmla="*/ 22 w 85"/>
                  <a:gd name="T25" fmla="*/ 7 h 78"/>
                  <a:gd name="T26" fmla="*/ 21 w 85"/>
                  <a:gd name="T27" fmla="*/ 6 h 78"/>
                  <a:gd name="T28" fmla="*/ 17 w 85"/>
                  <a:gd name="T29" fmla="*/ 8 h 78"/>
                  <a:gd name="T30" fmla="*/ 21 w 85"/>
                  <a:gd name="T31" fmla="*/ 4 h 78"/>
                  <a:gd name="T32" fmla="*/ 16 w 85"/>
                  <a:gd name="T33" fmla="*/ 7 h 78"/>
                  <a:gd name="T34" fmla="*/ 16 w 85"/>
                  <a:gd name="T35" fmla="*/ 7 h 78"/>
                  <a:gd name="T36" fmla="*/ 20 w 85"/>
                  <a:gd name="T37" fmla="*/ 3 h 78"/>
                  <a:gd name="T38" fmla="*/ 19 w 85"/>
                  <a:gd name="T39" fmla="*/ 2 h 78"/>
                  <a:gd name="T40" fmla="*/ 15 w 85"/>
                  <a:gd name="T41" fmla="*/ 5 h 78"/>
                  <a:gd name="T42" fmla="*/ 17 w 85"/>
                  <a:gd name="T43" fmla="*/ 0 h 78"/>
                  <a:gd name="T44" fmla="*/ 14 w 85"/>
                  <a:gd name="T45" fmla="*/ 0 h 78"/>
                  <a:gd name="T46" fmla="*/ 14 w 85"/>
                  <a:gd name="T47" fmla="*/ 0 h 78"/>
                  <a:gd name="T48" fmla="*/ 13 w 85"/>
                  <a:gd name="T49" fmla="*/ 5 h 78"/>
                  <a:gd name="T50" fmla="*/ 13 w 85"/>
                  <a:gd name="T51" fmla="*/ 5 h 78"/>
                  <a:gd name="T52" fmla="*/ 10 w 85"/>
                  <a:gd name="T53" fmla="*/ 6 h 78"/>
                  <a:gd name="T54" fmla="*/ 9 w 85"/>
                  <a:gd name="T55" fmla="*/ 1 h 78"/>
                  <a:gd name="T56" fmla="*/ 9 w 85"/>
                  <a:gd name="T57" fmla="*/ 3 h 78"/>
                  <a:gd name="T58" fmla="*/ 10 w 85"/>
                  <a:gd name="T59" fmla="*/ 5 h 78"/>
                  <a:gd name="T60" fmla="*/ 9 w 85"/>
                  <a:gd name="T61" fmla="*/ 6 h 78"/>
                  <a:gd name="T62" fmla="*/ 8 w 85"/>
                  <a:gd name="T63" fmla="*/ 7 h 78"/>
                  <a:gd name="T64" fmla="*/ 4 w 85"/>
                  <a:gd name="T65" fmla="*/ 4 h 78"/>
                  <a:gd name="T66" fmla="*/ 5 w 85"/>
                  <a:gd name="T67" fmla="*/ 6 h 78"/>
                  <a:gd name="T68" fmla="*/ 7 w 85"/>
                  <a:gd name="T69" fmla="*/ 7 h 78"/>
                  <a:gd name="T70" fmla="*/ 6 w 85"/>
                  <a:gd name="T71" fmla="*/ 8 h 78"/>
                  <a:gd name="T72" fmla="*/ 1 w 85"/>
                  <a:gd name="T73" fmla="*/ 8 h 78"/>
                  <a:gd name="T74" fmla="*/ 1 w 85"/>
                  <a:gd name="T75" fmla="*/ 9 h 78"/>
                  <a:gd name="T76" fmla="*/ 3 w 85"/>
                  <a:gd name="T77" fmla="*/ 9 h 78"/>
                  <a:gd name="T78" fmla="*/ 5 w 85"/>
                  <a:gd name="T79" fmla="*/ 10 h 78"/>
                  <a:gd name="T80" fmla="*/ 5 w 85"/>
                  <a:gd name="T81" fmla="*/ 10 h 78"/>
                  <a:gd name="T82" fmla="*/ 5 w 85"/>
                  <a:gd name="T83" fmla="*/ 12 h 78"/>
                  <a:gd name="T84" fmla="*/ 0 w 85"/>
                  <a:gd name="T85" fmla="*/ 13 h 78"/>
                  <a:gd name="T86" fmla="*/ 2 w 85"/>
                  <a:gd name="T87" fmla="*/ 13 h 78"/>
                  <a:gd name="T88" fmla="*/ 5 w 85"/>
                  <a:gd name="T89" fmla="*/ 12 h 78"/>
                  <a:gd name="T90" fmla="*/ 6 w 85"/>
                  <a:gd name="T91" fmla="*/ 14 h 78"/>
                  <a:gd name="T92" fmla="*/ 1 w 85"/>
                  <a:gd name="T93" fmla="*/ 16 h 78"/>
                  <a:gd name="T94" fmla="*/ 2 w 85"/>
                  <a:gd name="T95" fmla="*/ 17 h 78"/>
                  <a:gd name="T96" fmla="*/ 4 w 85"/>
                  <a:gd name="T97" fmla="*/ 16 h 78"/>
                  <a:gd name="T98" fmla="*/ 4 w 85"/>
                  <a:gd name="T99" fmla="*/ 14 h 78"/>
                  <a:gd name="T100" fmla="*/ 8 w 85"/>
                  <a:gd name="T101" fmla="*/ 14 h 78"/>
                  <a:gd name="T102" fmla="*/ 5 w 85"/>
                  <a:gd name="T103" fmla="*/ 19 h 78"/>
                  <a:gd name="T104" fmla="*/ 7 w 85"/>
                  <a:gd name="T105" fmla="*/ 19 h 78"/>
                  <a:gd name="T106" fmla="*/ 7 w 85"/>
                  <a:gd name="T107" fmla="*/ 19 h 78"/>
                  <a:gd name="T108" fmla="*/ 9 w 85"/>
                  <a:gd name="T109" fmla="*/ 14 h 78"/>
                  <a:gd name="T110" fmla="*/ 13 w 85"/>
                  <a:gd name="T111" fmla="*/ 19 h 78"/>
                  <a:gd name="T112" fmla="*/ 12 w 85"/>
                  <a:gd name="T113" fmla="*/ 14 h 78"/>
                  <a:gd name="T114" fmla="*/ 14 w 85"/>
                  <a:gd name="T115" fmla="*/ 18 h 78"/>
                  <a:gd name="T116" fmla="*/ 15 w 85"/>
                  <a:gd name="T117" fmla="*/ 17 h 7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5"/>
                  <a:gd name="T178" fmla="*/ 0 h 78"/>
                  <a:gd name="T179" fmla="*/ 85 w 85"/>
                  <a:gd name="T180" fmla="*/ 78 h 7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5" h="78">
                    <a:moveTo>
                      <a:pt x="50" y="53"/>
                    </a:moveTo>
                    <a:lnTo>
                      <a:pt x="55" y="50"/>
                    </a:lnTo>
                    <a:lnTo>
                      <a:pt x="64" y="67"/>
                    </a:lnTo>
                    <a:lnTo>
                      <a:pt x="58" y="70"/>
                    </a:lnTo>
                    <a:lnTo>
                      <a:pt x="50" y="53"/>
                    </a:lnTo>
                    <a:close/>
                    <a:moveTo>
                      <a:pt x="67" y="65"/>
                    </a:moveTo>
                    <a:lnTo>
                      <a:pt x="65" y="67"/>
                    </a:lnTo>
                    <a:lnTo>
                      <a:pt x="64" y="67"/>
                    </a:lnTo>
                    <a:lnTo>
                      <a:pt x="60" y="59"/>
                    </a:lnTo>
                    <a:lnTo>
                      <a:pt x="67" y="65"/>
                    </a:lnTo>
                    <a:close/>
                    <a:moveTo>
                      <a:pt x="53" y="51"/>
                    </a:moveTo>
                    <a:lnTo>
                      <a:pt x="57" y="49"/>
                    </a:lnTo>
                    <a:lnTo>
                      <a:pt x="70" y="62"/>
                    </a:lnTo>
                    <a:lnTo>
                      <a:pt x="67" y="65"/>
                    </a:lnTo>
                    <a:lnTo>
                      <a:pt x="53" y="51"/>
                    </a:lnTo>
                    <a:close/>
                    <a:moveTo>
                      <a:pt x="70" y="62"/>
                    </a:moveTo>
                    <a:lnTo>
                      <a:pt x="70" y="62"/>
                    </a:lnTo>
                    <a:lnTo>
                      <a:pt x="63" y="56"/>
                    </a:lnTo>
                    <a:lnTo>
                      <a:pt x="70" y="62"/>
                    </a:lnTo>
                    <a:close/>
                    <a:moveTo>
                      <a:pt x="57" y="49"/>
                    </a:moveTo>
                    <a:lnTo>
                      <a:pt x="60" y="46"/>
                    </a:lnTo>
                    <a:lnTo>
                      <a:pt x="73" y="59"/>
                    </a:lnTo>
                    <a:lnTo>
                      <a:pt x="70" y="62"/>
                    </a:lnTo>
                    <a:lnTo>
                      <a:pt x="57" y="49"/>
                    </a:lnTo>
                    <a:close/>
                    <a:moveTo>
                      <a:pt x="60" y="46"/>
                    </a:moveTo>
                    <a:lnTo>
                      <a:pt x="70" y="36"/>
                    </a:lnTo>
                    <a:lnTo>
                      <a:pt x="60" y="46"/>
                    </a:lnTo>
                    <a:lnTo>
                      <a:pt x="67" y="52"/>
                    </a:lnTo>
                    <a:lnTo>
                      <a:pt x="60" y="46"/>
                    </a:lnTo>
                    <a:close/>
                    <a:moveTo>
                      <a:pt x="60" y="46"/>
                    </a:moveTo>
                    <a:lnTo>
                      <a:pt x="63" y="42"/>
                    </a:lnTo>
                    <a:lnTo>
                      <a:pt x="76" y="56"/>
                    </a:lnTo>
                    <a:lnTo>
                      <a:pt x="73" y="59"/>
                    </a:lnTo>
                    <a:lnTo>
                      <a:pt x="60" y="46"/>
                    </a:lnTo>
                    <a:close/>
                    <a:moveTo>
                      <a:pt x="79" y="53"/>
                    </a:moveTo>
                    <a:lnTo>
                      <a:pt x="78" y="54"/>
                    </a:lnTo>
                    <a:lnTo>
                      <a:pt x="76" y="56"/>
                    </a:lnTo>
                    <a:lnTo>
                      <a:pt x="70" y="49"/>
                    </a:lnTo>
                    <a:lnTo>
                      <a:pt x="79" y="53"/>
                    </a:lnTo>
                    <a:close/>
                    <a:moveTo>
                      <a:pt x="61" y="45"/>
                    </a:moveTo>
                    <a:lnTo>
                      <a:pt x="64" y="38"/>
                    </a:lnTo>
                    <a:lnTo>
                      <a:pt x="82" y="47"/>
                    </a:lnTo>
                    <a:lnTo>
                      <a:pt x="79" y="53"/>
                    </a:lnTo>
                    <a:lnTo>
                      <a:pt x="61" y="45"/>
                    </a:lnTo>
                    <a:close/>
                    <a:moveTo>
                      <a:pt x="82" y="42"/>
                    </a:moveTo>
                    <a:lnTo>
                      <a:pt x="82" y="45"/>
                    </a:lnTo>
                    <a:lnTo>
                      <a:pt x="82" y="47"/>
                    </a:lnTo>
                    <a:lnTo>
                      <a:pt x="73" y="42"/>
                    </a:lnTo>
                    <a:lnTo>
                      <a:pt x="82" y="42"/>
                    </a:lnTo>
                    <a:close/>
                    <a:moveTo>
                      <a:pt x="63" y="42"/>
                    </a:moveTo>
                    <a:lnTo>
                      <a:pt x="63" y="39"/>
                    </a:lnTo>
                    <a:lnTo>
                      <a:pt x="82" y="39"/>
                    </a:lnTo>
                    <a:lnTo>
                      <a:pt x="82" y="42"/>
                    </a:lnTo>
                    <a:lnTo>
                      <a:pt x="63" y="42"/>
                    </a:lnTo>
                    <a:close/>
                    <a:moveTo>
                      <a:pt x="63" y="39"/>
                    </a:moveTo>
                    <a:lnTo>
                      <a:pt x="63" y="36"/>
                    </a:lnTo>
                    <a:lnTo>
                      <a:pt x="67" y="32"/>
                    </a:lnTo>
                    <a:lnTo>
                      <a:pt x="73" y="39"/>
                    </a:lnTo>
                    <a:lnTo>
                      <a:pt x="63" y="39"/>
                    </a:lnTo>
                    <a:close/>
                    <a:moveTo>
                      <a:pt x="67" y="32"/>
                    </a:moveTo>
                    <a:lnTo>
                      <a:pt x="70" y="29"/>
                    </a:lnTo>
                    <a:lnTo>
                      <a:pt x="83" y="43"/>
                    </a:lnTo>
                    <a:lnTo>
                      <a:pt x="80" y="46"/>
                    </a:lnTo>
                    <a:lnTo>
                      <a:pt x="67" y="32"/>
                    </a:lnTo>
                    <a:close/>
                    <a:moveTo>
                      <a:pt x="85" y="36"/>
                    </a:moveTo>
                    <a:lnTo>
                      <a:pt x="85" y="40"/>
                    </a:lnTo>
                    <a:lnTo>
                      <a:pt x="83" y="43"/>
                    </a:lnTo>
                    <a:lnTo>
                      <a:pt x="76" y="36"/>
                    </a:lnTo>
                    <a:lnTo>
                      <a:pt x="85" y="36"/>
                    </a:lnTo>
                    <a:close/>
                    <a:moveTo>
                      <a:pt x="67" y="36"/>
                    </a:moveTo>
                    <a:lnTo>
                      <a:pt x="67" y="30"/>
                    </a:lnTo>
                    <a:lnTo>
                      <a:pt x="85" y="30"/>
                    </a:lnTo>
                    <a:lnTo>
                      <a:pt x="85" y="36"/>
                    </a:lnTo>
                    <a:lnTo>
                      <a:pt x="67" y="36"/>
                    </a:lnTo>
                    <a:close/>
                    <a:moveTo>
                      <a:pt x="83" y="24"/>
                    </a:moveTo>
                    <a:lnTo>
                      <a:pt x="85" y="26"/>
                    </a:lnTo>
                    <a:lnTo>
                      <a:pt x="85" y="30"/>
                    </a:lnTo>
                    <a:lnTo>
                      <a:pt x="76" y="30"/>
                    </a:lnTo>
                    <a:lnTo>
                      <a:pt x="83" y="24"/>
                    </a:lnTo>
                    <a:close/>
                    <a:moveTo>
                      <a:pt x="70" y="37"/>
                    </a:moveTo>
                    <a:lnTo>
                      <a:pt x="67" y="33"/>
                    </a:lnTo>
                    <a:lnTo>
                      <a:pt x="80" y="20"/>
                    </a:lnTo>
                    <a:lnTo>
                      <a:pt x="83" y="24"/>
                    </a:lnTo>
                    <a:lnTo>
                      <a:pt x="70" y="37"/>
                    </a:lnTo>
                    <a:close/>
                    <a:moveTo>
                      <a:pt x="67" y="33"/>
                    </a:moveTo>
                    <a:lnTo>
                      <a:pt x="63" y="30"/>
                    </a:lnTo>
                    <a:lnTo>
                      <a:pt x="63" y="27"/>
                    </a:lnTo>
                    <a:lnTo>
                      <a:pt x="73" y="27"/>
                    </a:lnTo>
                    <a:lnTo>
                      <a:pt x="67" y="33"/>
                    </a:lnTo>
                    <a:close/>
                    <a:moveTo>
                      <a:pt x="63" y="27"/>
                    </a:moveTo>
                    <a:lnTo>
                      <a:pt x="63" y="24"/>
                    </a:lnTo>
                    <a:lnTo>
                      <a:pt x="82" y="24"/>
                    </a:lnTo>
                    <a:lnTo>
                      <a:pt x="82" y="27"/>
                    </a:lnTo>
                    <a:lnTo>
                      <a:pt x="63" y="27"/>
                    </a:lnTo>
                    <a:close/>
                    <a:moveTo>
                      <a:pt x="80" y="17"/>
                    </a:moveTo>
                    <a:lnTo>
                      <a:pt x="82" y="19"/>
                    </a:lnTo>
                    <a:lnTo>
                      <a:pt x="82" y="24"/>
                    </a:lnTo>
                    <a:lnTo>
                      <a:pt x="73" y="24"/>
                    </a:lnTo>
                    <a:lnTo>
                      <a:pt x="80" y="17"/>
                    </a:lnTo>
                    <a:close/>
                    <a:moveTo>
                      <a:pt x="67" y="30"/>
                    </a:moveTo>
                    <a:lnTo>
                      <a:pt x="63" y="27"/>
                    </a:lnTo>
                    <a:lnTo>
                      <a:pt x="76" y="14"/>
                    </a:lnTo>
                    <a:lnTo>
                      <a:pt x="80" y="17"/>
                    </a:lnTo>
                    <a:lnTo>
                      <a:pt x="67" y="30"/>
                    </a:lnTo>
                    <a:close/>
                    <a:moveTo>
                      <a:pt x="63" y="27"/>
                    </a:moveTo>
                    <a:lnTo>
                      <a:pt x="63" y="27"/>
                    </a:lnTo>
                    <a:lnTo>
                      <a:pt x="70" y="20"/>
                    </a:lnTo>
                    <a:lnTo>
                      <a:pt x="63" y="27"/>
                    </a:lnTo>
                    <a:close/>
                    <a:moveTo>
                      <a:pt x="63" y="27"/>
                    </a:moveTo>
                    <a:lnTo>
                      <a:pt x="60" y="24"/>
                    </a:lnTo>
                    <a:lnTo>
                      <a:pt x="73" y="10"/>
                    </a:lnTo>
                    <a:lnTo>
                      <a:pt x="76" y="14"/>
                    </a:lnTo>
                    <a:lnTo>
                      <a:pt x="63" y="27"/>
                    </a:lnTo>
                    <a:close/>
                    <a:moveTo>
                      <a:pt x="73" y="10"/>
                    </a:moveTo>
                    <a:lnTo>
                      <a:pt x="64" y="0"/>
                    </a:lnTo>
                    <a:lnTo>
                      <a:pt x="73" y="10"/>
                    </a:lnTo>
                    <a:lnTo>
                      <a:pt x="67" y="17"/>
                    </a:lnTo>
                    <a:lnTo>
                      <a:pt x="73" y="10"/>
                    </a:lnTo>
                    <a:close/>
                    <a:moveTo>
                      <a:pt x="60" y="24"/>
                    </a:moveTo>
                    <a:lnTo>
                      <a:pt x="57" y="20"/>
                    </a:lnTo>
                    <a:lnTo>
                      <a:pt x="70" y="7"/>
                    </a:lnTo>
                    <a:lnTo>
                      <a:pt x="73" y="10"/>
                    </a:lnTo>
                    <a:lnTo>
                      <a:pt x="60" y="24"/>
                    </a:lnTo>
                    <a:close/>
                    <a:moveTo>
                      <a:pt x="57" y="20"/>
                    </a:moveTo>
                    <a:lnTo>
                      <a:pt x="53" y="17"/>
                    </a:lnTo>
                    <a:lnTo>
                      <a:pt x="67" y="4"/>
                    </a:lnTo>
                    <a:lnTo>
                      <a:pt x="70" y="7"/>
                    </a:lnTo>
                    <a:lnTo>
                      <a:pt x="57" y="20"/>
                    </a:lnTo>
                    <a:close/>
                    <a:moveTo>
                      <a:pt x="60" y="2"/>
                    </a:moveTo>
                    <a:lnTo>
                      <a:pt x="64" y="2"/>
                    </a:lnTo>
                    <a:lnTo>
                      <a:pt x="67" y="4"/>
                    </a:lnTo>
                    <a:lnTo>
                      <a:pt x="60" y="10"/>
                    </a:lnTo>
                    <a:lnTo>
                      <a:pt x="60" y="2"/>
                    </a:lnTo>
                    <a:close/>
                    <a:moveTo>
                      <a:pt x="60" y="20"/>
                    </a:moveTo>
                    <a:lnTo>
                      <a:pt x="54" y="20"/>
                    </a:lnTo>
                    <a:lnTo>
                      <a:pt x="54" y="2"/>
                    </a:lnTo>
                    <a:lnTo>
                      <a:pt x="60" y="2"/>
                    </a:lnTo>
                    <a:lnTo>
                      <a:pt x="60" y="20"/>
                    </a:lnTo>
                    <a:close/>
                    <a:moveTo>
                      <a:pt x="54" y="20"/>
                    </a:moveTo>
                    <a:lnTo>
                      <a:pt x="51" y="20"/>
                    </a:lnTo>
                    <a:lnTo>
                      <a:pt x="51" y="2"/>
                    </a:lnTo>
                    <a:lnTo>
                      <a:pt x="54" y="2"/>
                    </a:lnTo>
                    <a:lnTo>
                      <a:pt x="54" y="20"/>
                    </a:lnTo>
                    <a:close/>
                    <a:moveTo>
                      <a:pt x="51" y="20"/>
                    </a:moveTo>
                    <a:lnTo>
                      <a:pt x="44" y="20"/>
                    </a:lnTo>
                    <a:lnTo>
                      <a:pt x="44" y="2"/>
                    </a:lnTo>
                    <a:lnTo>
                      <a:pt x="51" y="2"/>
                    </a:lnTo>
                    <a:lnTo>
                      <a:pt x="51" y="20"/>
                    </a:lnTo>
                    <a:close/>
                    <a:moveTo>
                      <a:pt x="40" y="3"/>
                    </a:moveTo>
                    <a:lnTo>
                      <a:pt x="42" y="2"/>
                    </a:lnTo>
                    <a:lnTo>
                      <a:pt x="44" y="2"/>
                    </a:lnTo>
                    <a:lnTo>
                      <a:pt x="44" y="10"/>
                    </a:lnTo>
                    <a:lnTo>
                      <a:pt x="40" y="3"/>
                    </a:lnTo>
                    <a:close/>
                    <a:moveTo>
                      <a:pt x="49" y="19"/>
                    </a:moveTo>
                    <a:lnTo>
                      <a:pt x="42" y="22"/>
                    </a:lnTo>
                    <a:lnTo>
                      <a:pt x="33" y="6"/>
                    </a:lnTo>
                    <a:lnTo>
                      <a:pt x="40" y="3"/>
                    </a:lnTo>
                    <a:lnTo>
                      <a:pt x="49" y="19"/>
                    </a:lnTo>
                    <a:close/>
                    <a:moveTo>
                      <a:pt x="42" y="22"/>
                    </a:moveTo>
                    <a:lnTo>
                      <a:pt x="40" y="24"/>
                    </a:lnTo>
                    <a:lnTo>
                      <a:pt x="38" y="24"/>
                    </a:lnTo>
                    <a:lnTo>
                      <a:pt x="38" y="14"/>
                    </a:lnTo>
                    <a:lnTo>
                      <a:pt x="42" y="22"/>
                    </a:lnTo>
                    <a:close/>
                    <a:moveTo>
                      <a:pt x="38" y="24"/>
                    </a:moveTo>
                    <a:lnTo>
                      <a:pt x="35" y="24"/>
                    </a:lnTo>
                    <a:lnTo>
                      <a:pt x="35" y="5"/>
                    </a:lnTo>
                    <a:lnTo>
                      <a:pt x="38" y="5"/>
                    </a:lnTo>
                    <a:lnTo>
                      <a:pt x="38" y="24"/>
                    </a:lnTo>
                    <a:close/>
                    <a:moveTo>
                      <a:pt x="30" y="6"/>
                    </a:moveTo>
                    <a:lnTo>
                      <a:pt x="32" y="5"/>
                    </a:lnTo>
                    <a:lnTo>
                      <a:pt x="35" y="5"/>
                    </a:lnTo>
                    <a:lnTo>
                      <a:pt x="35" y="14"/>
                    </a:lnTo>
                    <a:lnTo>
                      <a:pt x="30" y="6"/>
                    </a:lnTo>
                    <a:close/>
                    <a:moveTo>
                      <a:pt x="39" y="22"/>
                    </a:moveTo>
                    <a:lnTo>
                      <a:pt x="32" y="26"/>
                    </a:lnTo>
                    <a:lnTo>
                      <a:pt x="25" y="8"/>
                    </a:lnTo>
                    <a:lnTo>
                      <a:pt x="30" y="6"/>
                    </a:lnTo>
                    <a:lnTo>
                      <a:pt x="39" y="22"/>
                    </a:lnTo>
                    <a:close/>
                    <a:moveTo>
                      <a:pt x="21" y="10"/>
                    </a:moveTo>
                    <a:lnTo>
                      <a:pt x="22" y="9"/>
                    </a:lnTo>
                    <a:lnTo>
                      <a:pt x="25" y="8"/>
                    </a:lnTo>
                    <a:lnTo>
                      <a:pt x="28" y="17"/>
                    </a:lnTo>
                    <a:lnTo>
                      <a:pt x="21" y="10"/>
                    </a:lnTo>
                    <a:close/>
                    <a:moveTo>
                      <a:pt x="36" y="24"/>
                    </a:moveTo>
                    <a:lnTo>
                      <a:pt x="32" y="27"/>
                    </a:lnTo>
                    <a:lnTo>
                      <a:pt x="18" y="14"/>
                    </a:lnTo>
                    <a:lnTo>
                      <a:pt x="21" y="10"/>
                    </a:lnTo>
                    <a:lnTo>
                      <a:pt x="36" y="24"/>
                    </a:lnTo>
                    <a:close/>
                    <a:moveTo>
                      <a:pt x="32" y="27"/>
                    </a:moveTo>
                    <a:lnTo>
                      <a:pt x="31" y="28"/>
                    </a:lnTo>
                    <a:lnTo>
                      <a:pt x="29" y="29"/>
                    </a:lnTo>
                    <a:lnTo>
                      <a:pt x="26" y="20"/>
                    </a:lnTo>
                    <a:lnTo>
                      <a:pt x="32" y="27"/>
                    </a:lnTo>
                    <a:close/>
                    <a:moveTo>
                      <a:pt x="29" y="29"/>
                    </a:moveTo>
                    <a:lnTo>
                      <a:pt x="24" y="32"/>
                    </a:lnTo>
                    <a:lnTo>
                      <a:pt x="15" y="15"/>
                    </a:lnTo>
                    <a:lnTo>
                      <a:pt x="21" y="11"/>
                    </a:lnTo>
                    <a:lnTo>
                      <a:pt x="29" y="29"/>
                    </a:lnTo>
                    <a:close/>
                    <a:moveTo>
                      <a:pt x="12" y="17"/>
                    </a:moveTo>
                    <a:lnTo>
                      <a:pt x="14" y="16"/>
                    </a:lnTo>
                    <a:lnTo>
                      <a:pt x="15" y="15"/>
                    </a:lnTo>
                    <a:lnTo>
                      <a:pt x="19" y="24"/>
                    </a:lnTo>
                    <a:lnTo>
                      <a:pt x="12" y="17"/>
                    </a:lnTo>
                    <a:close/>
                    <a:moveTo>
                      <a:pt x="26" y="30"/>
                    </a:moveTo>
                    <a:lnTo>
                      <a:pt x="22" y="33"/>
                    </a:lnTo>
                    <a:lnTo>
                      <a:pt x="9" y="20"/>
                    </a:lnTo>
                    <a:lnTo>
                      <a:pt x="12" y="17"/>
                    </a:lnTo>
                    <a:lnTo>
                      <a:pt x="26" y="30"/>
                    </a:lnTo>
                    <a:close/>
                    <a:moveTo>
                      <a:pt x="7" y="22"/>
                    </a:moveTo>
                    <a:lnTo>
                      <a:pt x="8" y="21"/>
                    </a:lnTo>
                    <a:lnTo>
                      <a:pt x="9" y="20"/>
                    </a:lnTo>
                    <a:lnTo>
                      <a:pt x="16" y="27"/>
                    </a:lnTo>
                    <a:lnTo>
                      <a:pt x="7" y="22"/>
                    </a:lnTo>
                    <a:close/>
                    <a:moveTo>
                      <a:pt x="25" y="31"/>
                    </a:moveTo>
                    <a:lnTo>
                      <a:pt x="21" y="37"/>
                    </a:lnTo>
                    <a:lnTo>
                      <a:pt x="4" y="29"/>
                    </a:lnTo>
                    <a:lnTo>
                      <a:pt x="7" y="22"/>
                    </a:lnTo>
                    <a:lnTo>
                      <a:pt x="25" y="31"/>
                    </a:lnTo>
                    <a:close/>
                    <a:moveTo>
                      <a:pt x="3" y="33"/>
                    </a:moveTo>
                    <a:lnTo>
                      <a:pt x="3" y="31"/>
                    </a:lnTo>
                    <a:lnTo>
                      <a:pt x="4" y="29"/>
                    </a:lnTo>
                    <a:lnTo>
                      <a:pt x="12" y="33"/>
                    </a:lnTo>
                    <a:lnTo>
                      <a:pt x="3" y="33"/>
                    </a:lnTo>
                    <a:close/>
                    <a:moveTo>
                      <a:pt x="22" y="33"/>
                    </a:moveTo>
                    <a:lnTo>
                      <a:pt x="22" y="36"/>
                    </a:lnTo>
                    <a:lnTo>
                      <a:pt x="3" y="36"/>
                    </a:lnTo>
                    <a:lnTo>
                      <a:pt x="3" y="33"/>
                    </a:lnTo>
                    <a:lnTo>
                      <a:pt x="22" y="33"/>
                    </a:lnTo>
                    <a:close/>
                    <a:moveTo>
                      <a:pt x="22" y="36"/>
                    </a:moveTo>
                    <a:lnTo>
                      <a:pt x="22" y="40"/>
                    </a:lnTo>
                    <a:lnTo>
                      <a:pt x="19" y="43"/>
                    </a:lnTo>
                    <a:lnTo>
                      <a:pt x="12" y="36"/>
                    </a:lnTo>
                    <a:lnTo>
                      <a:pt x="22" y="36"/>
                    </a:lnTo>
                    <a:close/>
                    <a:moveTo>
                      <a:pt x="19" y="43"/>
                    </a:moveTo>
                    <a:lnTo>
                      <a:pt x="16" y="46"/>
                    </a:lnTo>
                    <a:lnTo>
                      <a:pt x="3" y="32"/>
                    </a:lnTo>
                    <a:lnTo>
                      <a:pt x="6" y="29"/>
                    </a:lnTo>
                    <a:lnTo>
                      <a:pt x="19" y="43"/>
                    </a:lnTo>
                    <a:close/>
                    <a:moveTo>
                      <a:pt x="0" y="39"/>
                    </a:moveTo>
                    <a:lnTo>
                      <a:pt x="0" y="36"/>
                    </a:lnTo>
                    <a:lnTo>
                      <a:pt x="3" y="32"/>
                    </a:lnTo>
                    <a:lnTo>
                      <a:pt x="9" y="39"/>
                    </a:lnTo>
                    <a:lnTo>
                      <a:pt x="0" y="39"/>
                    </a:lnTo>
                    <a:close/>
                    <a:moveTo>
                      <a:pt x="19" y="39"/>
                    </a:moveTo>
                    <a:lnTo>
                      <a:pt x="19" y="46"/>
                    </a:lnTo>
                    <a:lnTo>
                      <a:pt x="0" y="46"/>
                    </a:lnTo>
                    <a:lnTo>
                      <a:pt x="0" y="39"/>
                    </a:lnTo>
                    <a:lnTo>
                      <a:pt x="19" y="39"/>
                    </a:lnTo>
                    <a:close/>
                    <a:moveTo>
                      <a:pt x="19" y="46"/>
                    </a:moveTo>
                    <a:lnTo>
                      <a:pt x="19" y="49"/>
                    </a:lnTo>
                    <a:lnTo>
                      <a:pt x="0" y="49"/>
                    </a:lnTo>
                    <a:lnTo>
                      <a:pt x="0" y="46"/>
                    </a:lnTo>
                    <a:lnTo>
                      <a:pt x="19" y="46"/>
                    </a:lnTo>
                    <a:close/>
                    <a:moveTo>
                      <a:pt x="19" y="49"/>
                    </a:moveTo>
                    <a:lnTo>
                      <a:pt x="19" y="52"/>
                    </a:lnTo>
                    <a:lnTo>
                      <a:pt x="0" y="52"/>
                    </a:lnTo>
                    <a:lnTo>
                      <a:pt x="0" y="49"/>
                    </a:lnTo>
                    <a:lnTo>
                      <a:pt x="19" y="49"/>
                    </a:lnTo>
                    <a:close/>
                    <a:moveTo>
                      <a:pt x="0" y="57"/>
                    </a:moveTo>
                    <a:lnTo>
                      <a:pt x="0" y="54"/>
                    </a:lnTo>
                    <a:lnTo>
                      <a:pt x="0" y="52"/>
                    </a:lnTo>
                    <a:lnTo>
                      <a:pt x="9" y="52"/>
                    </a:lnTo>
                    <a:lnTo>
                      <a:pt x="0" y="57"/>
                    </a:lnTo>
                    <a:close/>
                    <a:moveTo>
                      <a:pt x="18" y="48"/>
                    </a:moveTo>
                    <a:lnTo>
                      <a:pt x="21" y="54"/>
                    </a:lnTo>
                    <a:lnTo>
                      <a:pt x="4" y="62"/>
                    </a:lnTo>
                    <a:lnTo>
                      <a:pt x="0" y="57"/>
                    </a:lnTo>
                    <a:lnTo>
                      <a:pt x="18" y="48"/>
                    </a:lnTo>
                    <a:close/>
                    <a:moveTo>
                      <a:pt x="21" y="54"/>
                    </a:moveTo>
                    <a:lnTo>
                      <a:pt x="22" y="57"/>
                    </a:lnTo>
                    <a:lnTo>
                      <a:pt x="22" y="59"/>
                    </a:lnTo>
                    <a:lnTo>
                      <a:pt x="12" y="59"/>
                    </a:lnTo>
                    <a:lnTo>
                      <a:pt x="21" y="54"/>
                    </a:lnTo>
                    <a:close/>
                    <a:moveTo>
                      <a:pt x="22" y="59"/>
                    </a:moveTo>
                    <a:lnTo>
                      <a:pt x="22" y="61"/>
                    </a:lnTo>
                    <a:lnTo>
                      <a:pt x="3" y="61"/>
                    </a:lnTo>
                    <a:lnTo>
                      <a:pt x="3" y="59"/>
                    </a:lnTo>
                    <a:lnTo>
                      <a:pt x="22" y="59"/>
                    </a:lnTo>
                    <a:close/>
                    <a:moveTo>
                      <a:pt x="6" y="69"/>
                    </a:moveTo>
                    <a:lnTo>
                      <a:pt x="3" y="65"/>
                    </a:lnTo>
                    <a:lnTo>
                      <a:pt x="3" y="61"/>
                    </a:lnTo>
                    <a:lnTo>
                      <a:pt x="12" y="61"/>
                    </a:lnTo>
                    <a:lnTo>
                      <a:pt x="6" y="69"/>
                    </a:lnTo>
                    <a:close/>
                    <a:moveTo>
                      <a:pt x="19" y="54"/>
                    </a:moveTo>
                    <a:lnTo>
                      <a:pt x="22" y="58"/>
                    </a:lnTo>
                    <a:lnTo>
                      <a:pt x="9" y="71"/>
                    </a:lnTo>
                    <a:lnTo>
                      <a:pt x="6" y="69"/>
                    </a:lnTo>
                    <a:lnTo>
                      <a:pt x="19" y="54"/>
                    </a:lnTo>
                    <a:close/>
                    <a:moveTo>
                      <a:pt x="16" y="74"/>
                    </a:moveTo>
                    <a:lnTo>
                      <a:pt x="11" y="74"/>
                    </a:lnTo>
                    <a:lnTo>
                      <a:pt x="9" y="71"/>
                    </a:lnTo>
                    <a:lnTo>
                      <a:pt x="16" y="64"/>
                    </a:lnTo>
                    <a:lnTo>
                      <a:pt x="16" y="74"/>
                    </a:lnTo>
                    <a:close/>
                    <a:moveTo>
                      <a:pt x="16" y="56"/>
                    </a:moveTo>
                    <a:lnTo>
                      <a:pt x="22" y="56"/>
                    </a:lnTo>
                    <a:lnTo>
                      <a:pt x="22" y="74"/>
                    </a:lnTo>
                    <a:lnTo>
                      <a:pt x="16" y="74"/>
                    </a:lnTo>
                    <a:lnTo>
                      <a:pt x="16" y="56"/>
                    </a:lnTo>
                    <a:close/>
                    <a:moveTo>
                      <a:pt x="22" y="56"/>
                    </a:moveTo>
                    <a:lnTo>
                      <a:pt x="26" y="56"/>
                    </a:lnTo>
                    <a:lnTo>
                      <a:pt x="29" y="58"/>
                    </a:lnTo>
                    <a:lnTo>
                      <a:pt x="22" y="64"/>
                    </a:lnTo>
                    <a:lnTo>
                      <a:pt x="22" y="56"/>
                    </a:lnTo>
                    <a:close/>
                    <a:moveTo>
                      <a:pt x="29" y="58"/>
                    </a:moveTo>
                    <a:lnTo>
                      <a:pt x="32" y="61"/>
                    </a:lnTo>
                    <a:lnTo>
                      <a:pt x="18" y="74"/>
                    </a:lnTo>
                    <a:lnTo>
                      <a:pt x="16" y="71"/>
                    </a:lnTo>
                    <a:lnTo>
                      <a:pt x="29" y="58"/>
                    </a:lnTo>
                    <a:close/>
                    <a:moveTo>
                      <a:pt x="26" y="78"/>
                    </a:moveTo>
                    <a:lnTo>
                      <a:pt x="21" y="78"/>
                    </a:lnTo>
                    <a:lnTo>
                      <a:pt x="18" y="74"/>
                    </a:lnTo>
                    <a:lnTo>
                      <a:pt x="26" y="68"/>
                    </a:lnTo>
                    <a:lnTo>
                      <a:pt x="26" y="78"/>
                    </a:lnTo>
                    <a:close/>
                    <a:moveTo>
                      <a:pt x="26" y="59"/>
                    </a:moveTo>
                    <a:lnTo>
                      <a:pt x="28" y="59"/>
                    </a:lnTo>
                    <a:lnTo>
                      <a:pt x="28" y="78"/>
                    </a:lnTo>
                    <a:lnTo>
                      <a:pt x="26" y="78"/>
                    </a:lnTo>
                    <a:lnTo>
                      <a:pt x="26" y="59"/>
                    </a:lnTo>
                    <a:close/>
                    <a:moveTo>
                      <a:pt x="28" y="59"/>
                    </a:moveTo>
                    <a:lnTo>
                      <a:pt x="35" y="59"/>
                    </a:lnTo>
                    <a:lnTo>
                      <a:pt x="35" y="78"/>
                    </a:lnTo>
                    <a:lnTo>
                      <a:pt x="28" y="78"/>
                    </a:lnTo>
                    <a:lnTo>
                      <a:pt x="28" y="59"/>
                    </a:lnTo>
                    <a:close/>
                    <a:moveTo>
                      <a:pt x="35" y="59"/>
                    </a:moveTo>
                    <a:lnTo>
                      <a:pt x="41" y="59"/>
                    </a:lnTo>
                    <a:lnTo>
                      <a:pt x="41" y="78"/>
                    </a:lnTo>
                    <a:lnTo>
                      <a:pt x="35" y="78"/>
                    </a:lnTo>
                    <a:lnTo>
                      <a:pt x="35" y="59"/>
                    </a:lnTo>
                    <a:close/>
                    <a:moveTo>
                      <a:pt x="41" y="59"/>
                    </a:moveTo>
                    <a:lnTo>
                      <a:pt x="44" y="59"/>
                    </a:lnTo>
                    <a:lnTo>
                      <a:pt x="44" y="78"/>
                    </a:lnTo>
                    <a:lnTo>
                      <a:pt x="41" y="78"/>
                    </a:lnTo>
                    <a:lnTo>
                      <a:pt x="41" y="59"/>
                    </a:lnTo>
                    <a:close/>
                    <a:moveTo>
                      <a:pt x="49" y="76"/>
                    </a:moveTo>
                    <a:lnTo>
                      <a:pt x="47" y="78"/>
                    </a:lnTo>
                    <a:lnTo>
                      <a:pt x="44" y="78"/>
                    </a:lnTo>
                    <a:lnTo>
                      <a:pt x="44" y="68"/>
                    </a:lnTo>
                    <a:lnTo>
                      <a:pt x="49" y="76"/>
                    </a:lnTo>
                    <a:close/>
                    <a:moveTo>
                      <a:pt x="40" y="60"/>
                    </a:moveTo>
                    <a:lnTo>
                      <a:pt x="47" y="57"/>
                    </a:lnTo>
                    <a:lnTo>
                      <a:pt x="55" y="73"/>
                    </a:lnTo>
                    <a:lnTo>
                      <a:pt x="49" y="76"/>
                    </a:lnTo>
                    <a:lnTo>
                      <a:pt x="40" y="60"/>
                    </a:lnTo>
                    <a:close/>
                    <a:moveTo>
                      <a:pt x="58" y="71"/>
                    </a:moveTo>
                    <a:lnTo>
                      <a:pt x="57" y="73"/>
                    </a:lnTo>
                    <a:lnTo>
                      <a:pt x="55" y="73"/>
                    </a:lnTo>
                    <a:lnTo>
                      <a:pt x="51" y="64"/>
                    </a:lnTo>
                    <a:lnTo>
                      <a:pt x="58" y="71"/>
                    </a:lnTo>
                    <a:close/>
                    <a:moveTo>
                      <a:pt x="44" y="58"/>
                    </a:moveTo>
                    <a:lnTo>
                      <a:pt x="47" y="54"/>
                    </a:lnTo>
                    <a:lnTo>
                      <a:pt x="61" y="69"/>
                    </a:lnTo>
                    <a:lnTo>
                      <a:pt x="58" y="71"/>
                    </a:lnTo>
                    <a:lnTo>
                      <a:pt x="44" y="58"/>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96" name="Freeform 483">
                <a:extLst>
                  <a:ext uri="{FF2B5EF4-FFF2-40B4-BE49-F238E27FC236}">
                    <a16:creationId xmlns:a16="http://schemas.microsoft.com/office/drawing/2014/main" id="{4F92C92B-E6A1-4A64-AA83-7954E1217E1F}"/>
                  </a:ext>
                </a:extLst>
              </p:cNvPr>
              <p:cNvSpPr>
                <a:spLocks/>
              </p:cNvSpPr>
              <p:nvPr/>
            </p:nvSpPr>
            <p:spPr bwMode="auto">
              <a:xfrm>
                <a:off x="2993" y="3003"/>
                <a:ext cx="16" cy="15"/>
              </a:xfrm>
              <a:custGeom>
                <a:avLst/>
                <a:gdLst>
                  <a:gd name="T0" fmla="*/ 11 w 64"/>
                  <a:gd name="T1" fmla="*/ 13 h 57"/>
                  <a:gd name="T2" fmla="*/ 13 w 64"/>
                  <a:gd name="T3" fmla="*/ 12 h 57"/>
                  <a:gd name="T4" fmla="*/ 14 w 64"/>
                  <a:gd name="T5" fmla="*/ 12 h 57"/>
                  <a:gd name="T6" fmla="*/ 14 w 64"/>
                  <a:gd name="T7" fmla="*/ 11 h 57"/>
                  <a:gd name="T8" fmla="*/ 15 w 64"/>
                  <a:gd name="T9" fmla="*/ 9 h 57"/>
                  <a:gd name="T10" fmla="*/ 16 w 64"/>
                  <a:gd name="T11" fmla="*/ 8 h 57"/>
                  <a:gd name="T12" fmla="*/ 16 w 64"/>
                  <a:gd name="T13" fmla="*/ 8 h 57"/>
                  <a:gd name="T14" fmla="*/ 16 w 64"/>
                  <a:gd name="T15" fmla="*/ 6 h 57"/>
                  <a:gd name="T16" fmla="*/ 16 w 64"/>
                  <a:gd name="T17" fmla="*/ 5 h 57"/>
                  <a:gd name="T18" fmla="*/ 16 w 64"/>
                  <a:gd name="T19" fmla="*/ 4 h 57"/>
                  <a:gd name="T20" fmla="*/ 16 w 64"/>
                  <a:gd name="T21" fmla="*/ 3 h 57"/>
                  <a:gd name="T22" fmla="*/ 15 w 64"/>
                  <a:gd name="T23" fmla="*/ 2 h 57"/>
                  <a:gd name="T24" fmla="*/ 14 w 64"/>
                  <a:gd name="T25" fmla="*/ 1 h 57"/>
                  <a:gd name="T26" fmla="*/ 14 w 64"/>
                  <a:gd name="T27" fmla="*/ 1 h 57"/>
                  <a:gd name="T28" fmla="*/ 12 w 64"/>
                  <a:gd name="T29" fmla="*/ 0 h 57"/>
                  <a:gd name="T30" fmla="*/ 11 w 64"/>
                  <a:gd name="T31" fmla="*/ 0 h 57"/>
                  <a:gd name="T32" fmla="*/ 10 w 64"/>
                  <a:gd name="T33" fmla="*/ 0 h 57"/>
                  <a:gd name="T34" fmla="*/ 9 w 64"/>
                  <a:gd name="T35" fmla="*/ 0 h 57"/>
                  <a:gd name="T36" fmla="*/ 7 w 64"/>
                  <a:gd name="T37" fmla="*/ 0 h 57"/>
                  <a:gd name="T38" fmla="*/ 6 w 64"/>
                  <a:gd name="T39" fmla="*/ 1 h 57"/>
                  <a:gd name="T40" fmla="*/ 5 w 64"/>
                  <a:gd name="T41" fmla="*/ 2 h 57"/>
                  <a:gd name="T42" fmla="*/ 3 w 64"/>
                  <a:gd name="T43" fmla="*/ 3 h 57"/>
                  <a:gd name="T44" fmla="*/ 3 w 64"/>
                  <a:gd name="T45" fmla="*/ 3 h 57"/>
                  <a:gd name="T46" fmla="*/ 2 w 64"/>
                  <a:gd name="T47" fmla="*/ 4 h 57"/>
                  <a:gd name="T48" fmla="*/ 1 w 64"/>
                  <a:gd name="T49" fmla="*/ 5 h 57"/>
                  <a:gd name="T50" fmla="*/ 0 w 64"/>
                  <a:gd name="T51" fmla="*/ 7 h 57"/>
                  <a:gd name="T52" fmla="*/ 0 w 64"/>
                  <a:gd name="T53" fmla="*/ 8 h 57"/>
                  <a:gd name="T54" fmla="*/ 0 w 64"/>
                  <a:gd name="T55" fmla="*/ 9 h 57"/>
                  <a:gd name="T56" fmla="*/ 0 w 64"/>
                  <a:gd name="T57" fmla="*/ 10 h 57"/>
                  <a:gd name="T58" fmla="*/ 0 w 64"/>
                  <a:gd name="T59" fmla="*/ 11 h 57"/>
                  <a:gd name="T60" fmla="*/ 0 w 64"/>
                  <a:gd name="T61" fmla="*/ 12 h 57"/>
                  <a:gd name="T62" fmla="*/ 1 w 64"/>
                  <a:gd name="T63" fmla="*/ 13 h 57"/>
                  <a:gd name="T64" fmla="*/ 2 w 64"/>
                  <a:gd name="T65" fmla="*/ 13 h 57"/>
                  <a:gd name="T66" fmla="*/ 3 w 64"/>
                  <a:gd name="T67" fmla="*/ 14 h 57"/>
                  <a:gd name="T68" fmla="*/ 4 w 64"/>
                  <a:gd name="T69" fmla="*/ 15 h 57"/>
                  <a:gd name="T70" fmla="*/ 5 w 64"/>
                  <a:gd name="T71" fmla="*/ 15 h 57"/>
                  <a:gd name="T72" fmla="*/ 6 w 64"/>
                  <a:gd name="T73" fmla="*/ 15 h 57"/>
                  <a:gd name="T74" fmla="*/ 7 w 64"/>
                  <a:gd name="T75" fmla="*/ 15 h 57"/>
                  <a:gd name="T76" fmla="*/ 9 w 64"/>
                  <a:gd name="T77" fmla="*/ 14 h 57"/>
                  <a:gd name="T78" fmla="*/ 11 w 64"/>
                  <a:gd name="T79" fmla="*/ 14 h 57"/>
                  <a:gd name="T80" fmla="*/ 11 w 64"/>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57"/>
                  <a:gd name="T125" fmla="*/ 64 w 64"/>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57">
                    <a:moveTo>
                      <a:pt x="45" y="51"/>
                    </a:moveTo>
                    <a:lnTo>
                      <a:pt x="51" y="47"/>
                    </a:lnTo>
                    <a:lnTo>
                      <a:pt x="54" y="44"/>
                    </a:lnTo>
                    <a:lnTo>
                      <a:pt x="57" y="42"/>
                    </a:lnTo>
                    <a:lnTo>
                      <a:pt x="61" y="35"/>
                    </a:lnTo>
                    <a:lnTo>
                      <a:pt x="64" y="32"/>
                    </a:lnTo>
                    <a:lnTo>
                      <a:pt x="64" y="29"/>
                    </a:lnTo>
                    <a:lnTo>
                      <a:pt x="64" y="22"/>
                    </a:lnTo>
                    <a:lnTo>
                      <a:pt x="64" y="19"/>
                    </a:lnTo>
                    <a:lnTo>
                      <a:pt x="64" y="16"/>
                    </a:lnTo>
                    <a:lnTo>
                      <a:pt x="64" y="10"/>
                    </a:lnTo>
                    <a:lnTo>
                      <a:pt x="61" y="6"/>
                    </a:lnTo>
                    <a:lnTo>
                      <a:pt x="57" y="3"/>
                    </a:lnTo>
                    <a:lnTo>
                      <a:pt x="54" y="3"/>
                    </a:lnTo>
                    <a:lnTo>
                      <a:pt x="47" y="0"/>
                    </a:lnTo>
                    <a:lnTo>
                      <a:pt x="45" y="0"/>
                    </a:lnTo>
                    <a:lnTo>
                      <a:pt x="39" y="0"/>
                    </a:lnTo>
                    <a:lnTo>
                      <a:pt x="35" y="0"/>
                    </a:lnTo>
                    <a:lnTo>
                      <a:pt x="29" y="0"/>
                    </a:lnTo>
                    <a:lnTo>
                      <a:pt x="25" y="3"/>
                    </a:lnTo>
                    <a:lnTo>
                      <a:pt x="19" y="6"/>
                    </a:lnTo>
                    <a:lnTo>
                      <a:pt x="13" y="10"/>
                    </a:lnTo>
                    <a:lnTo>
                      <a:pt x="10" y="13"/>
                    </a:lnTo>
                    <a:lnTo>
                      <a:pt x="7" y="16"/>
                    </a:lnTo>
                    <a:lnTo>
                      <a:pt x="3" y="19"/>
                    </a:lnTo>
                    <a:lnTo>
                      <a:pt x="0" y="25"/>
                    </a:lnTo>
                    <a:lnTo>
                      <a:pt x="0" y="29"/>
                    </a:lnTo>
                    <a:lnTo>
                      <a:pt x="0" y="35"/>
                    </a:lnTo>
                    <a:lnTo>
                      <a:pt x="0" y="38"/>
                    </a:lnTo>
                    <a:lnTo>
                      <a:pt x="0" y="42"/>
                    </a:lnTo>
                    <a:lnTo>
                      <a:pt x="0" y="44"/>
                    </a:lnTo>
                    <a:lnTo>
                      <a:pt x="3" y="51"/>
                    </a:lnTo>
                    <a:lnTo>
                      <a:pt x="7" y="51"/>
                    </a:lnTo>
                    <a:lnTo>
                      <a:pt x="10" y="54"/>
                    </a:lnTo>
                    <a:lnTo>
                      <a:pt x="16" y="57"/>
                    </a:lnTo>
                    <a:lnTo>
                      <a:pt x="19" y="57"/>
                    </a:lnTo>
                    <a:lnTo>
                      <a:pt x="25" y="57"/>
                    </a:lnTo>
                    <a:lnTo>
                      <a:pt x="29" y="57"/>
                    </a:lnTo>
                    <a:lnTo>
                      <a:pt x="35" y="54"/>
                    </a:lnTo>
                    <a:lnTo>
                      <a:pt x="42" y="54"/>
                    </a:lnTo>
                    <a:lnTo>
                      <a:pt x="45"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97" name="Freeform 484">
                <a:extLst>
                  <a:ext uri="{FF2B5EF4-FFF2-40B4-BE49-F238E27FC236}">
                    <a16:creationId xmlns:a16="http://schemas.microsoft.com/office/drawing/2014/main" id="{9A46D7F0-E09A-4CD1-8AC5-915A5631B681}"/>
                  </a:ext>
                </a:extLst>
              </p:cNvPr>
              <p:cNvSpPr>
                <a:spLocks noEditPoints="1"/>
              </p:cNvSpPr>
              <p:nvPr/>
            </p:nvSpPr>
            <p:spPr bwMode="auto">
              <a:xfrm>
                <a:off x="2991" y="3001"/>
                <a:ext cx="20" cy="19"/>
              </a:xfrm>
              <a:custGeom>
                <a:avLst/>
                <a:gdLst>
                  <a:gd name="T0" fmla="*/ 12 w 83"/>
                  <a:gd name="T1" fmla="*/ 13 h 77"/>
                  <a:gd name="T2" fmla="*/ 16 w 83"/>
                  <a:gd name="T3" fmla="*/ 16 h 77"/>
                  <a:gd name="T4" fmla="*/ 13 w 83"/>
                  <a:gd name="T5" fmla="*/ 13 h 77"/>
                  <a:gd name="T6" fmla="*/ 17 w 83"/>
                  <a:gd name="T7" fmla="*/ 15 h 77"/>
                  <a:gd name="T8" fmla="*/ 14 w 83"/>
                  <a:gd name="T9" fmla="*/ 12 h 77"/>
                  <a:gd name="T10" fmla="*/ 18 w 83"/>
                  <a:gd name="T11" fmla="*/ 14 h 77"/>
                  <a:gd name="T12" fmla="*/ 14 w 83"/>
                  <a:gd name="T13" fmla="*/ 12 h 77"/>
                  <a:gd name="T14" fmla="*/ 15 w 83"/>
                  <a:gd name="T15" fmla="*/ 10 h 77"/>
                  <a:gd name="T16" fmla="*/ 15 w 83"/>
                  <a:gd name="T17" fmla="*/ 10 h 77"/>
                  <a:gd name="T18" fmla="*/ 20 w 83"/>
                  <a:gd name="T19" fmla="*/ 10 h 77"/>
                  <a:gd name="T20" fmla="*/ 15 w 83"/>
                  <a:gd name="T21" fmla="*/ 10 h 77"/>
                  <a:gd name="T22" fmla="*/ 15 w 83"/>
                  <a:gd name="T23" fmla="*/ 10 h 77"/>
                  <a:gd name="T24" fmla="*/ 15 w 83"/>
                  <a:gd name="T25" fmla="*/ 8 h 77"/>
                  <a:gd name="T26" fmla="*/ 15 w 83"/>
                  <a:gd name="T27" fmla="*/ 7 h 77"/>
                  <a:gd name="T28" fmla="*/ 15 w 83"/>
                  <a:gd name="T29" fmla="*/ 6 h 77"/>
                  <a:gd name="T30" fmla="*/ 19 w 83"/>
                  <a:gd name="T31" fmla="*/ 3 h 77"/>
                  <a:gd name="T32" fmla="*/ 16 w 83"/>
                  <a:gd name="T33" fmla="*/ 6 h 77"/>
                  <a:gd name="T34" fmla="*/ 15 w 83"/>
                  <a:gd name="T35" fmla="*/ 6 h 77"/>
                  <a:gd name="T36" fmla="*/ 16 w 83"/>
                  <a:gd name="T37" fmla="*/ 1 h 77"/>
                  <a:gd name="T38" fmla="*/ 16 w 83"/>
                  <a:gd name="T39" fmla="*/ 6 h 77"/>
                  <a:gd name="T40" fmla="*/ 15 w 83"/>
                  <a:gd name="T41" fmla="*/ 6 h 77"/>
                  <a:gd name="T42" fmla="*/ 14 w 83"/>
                  <a:gd name="T43" fmla="*/ 5 h 77"/>
                  <a:gd name="T44" fmla="*/ 14 w 83"/>
                  <a:gd name="T45" fmla="*/ 0 h 77"/>
                  <a:gd name="T46" fmla="*/ 14 w 83"/>
                  <a:gd name="T47" fmla="*/ 5 h 77"/>
                  <a:gd name="T48" fmla="*/ 13 w 83"/>
                  <a:gd name="T49" fmla="*/ 5 h 77"/>
                  <a:gd name="T50" fmla="*/ 12 w 83"/>
                  <a:gd name="T51" fmla="*/ 5 h 77"/>
                  <a:gd name="T52" fmla="*/ 11 w 83"/>
                  <a:gd name="T53" fmla="*/ 5 h 77"/>
                  <a:gd name="T54" fmla="*/ 8 w 83"/>
                  <a:gd name="T55" fmla="*/ 1 h 77"/>
                  <a:gd name="T56" fmla="*/ 11 w 83"/>
                  <a:gd name="T57" fmla="*/ 4 h 77"/>
                  <a:gd name="T58" fmla="*/ 10 w 83"/>
                  <a:gd name="T59" fmla="*/ 5 h 77"/>
                  <a:gd name="T60" fmla="*/ 10 w 83"/>
                  <a:gd name="T61" fmla="*/ 5 h 77"/>
                  <a:gd name="T62" fmla="*/ 8 w 83"/>
                  <a:gd name="T63" fmla="*/ 6 h 77"/>
                  <a:gd name="T64" fmla="*/ 4 w 83"/>
                  <a:gd name="T65" fmla="*/ 3 h 77"/>
                  <a:gd name="T66" fmla="*/ 7 w 83"/>
                  <a:gd name="T67" fmla="*/ 6 h 77"/>
                  <a:gd name="T68" fmla="*/ 3 w 83"/>
                  <a:gd name="T69" fmla="*/ 4 h 77"/>
                  <a:gd name="T70" fmla="*/ 6 w 83"/>
                  <a:gd name="T71" fmla="*/ 7 h 77"/>
                  <a:gd name="T72" fmla="*/ 6 w 83"/>
                  <a:gd name="T73" fmla="*/ 8 h 77"/>
                  <a:gd name="T74" fmla="*/ 1 w 83"/>
                  <a:gd name="T75" fmla="*/ 6 h 77"/>
                  <a:gd name="T76" fmla="*/ 5 w 83"/>
                  <a:gd name="T77" fmla="*/ 8 h 77"/>
                  <a:gd name="T78" fmla="*/ 0 w 83"/>
                  <a:gd name="T79" fmla="*/ 9 h 77"/>
                  <a:gd name="T80" fmla="*/ 5 w 83"/>
                  <a:gd name="T81" fmla="*/ 9 h 77"/>
                  <a:gd name="T82" fmla="*/ 5 w 83"/>
                  <a:gd name="T83" fmla="*/ 10 h 77"/>
                  <a:gd name="T84" fmla="*/ 5 w 83"/>
                  <a:gd name="T85" fmla="*/ 11 h 77"/>
                  <a:gd name="T86" fmla="*/ 5 w 83"/>
                  <a:gd name="T87" fmla="*/ 12 h 77"/>
                  <a:gd name="T88" fmla="*/ 5 w 83"/>
                  <a:gd name="T89" fmla="*/ 13 h 77"/>
                  <a:gd name="T90" fmla="*/ 0 w 83"/>
                  <a:gd name="T91" fmla="*/ 14 h 77"/>
                  <a:gd name="T92" fmla="*/ 5 w 83"/>
                  <a:gd name="T93" fmla="*/ 13 h 77"/>
                  <a:gd name="T94" fmla="*/ 3 w 83"/>
                  <a:gd name="T95" fmla="*/ 18 h 77"/>
                  <a:gd name="T96" fmla="*/ 3 w 83"/>
                  <a:gd name="T97" fmla="*/ 13 h 77"/>
                  <a:gd name="T98" fmla="*/ 4 w 83"/>
                  <a:gd name="T99" fmla="*/ 13 h 77"/>
                  <a:gd name="T100" fmla="*/ 6 w 83"/>
                  <a:gd name="T101" fmla="*/ 13 h 77"/>
                  <a:gd name="T102" fmla="*/ 4 w 83"/>
                  <a:gd name="T103" fmla="*/ 18 h 77"/>
                  <a:gd name="T104" fmla="*/ 6 w 83"/>
                  <a:gd name="T105" fmla="*/ 14 h 77"/>
                  <a:gd name="T106" fmla="*/ 6 w 83"/>
                  <a:gd name="T107" fmla="*/ 19 h 77"/>
                  <a:gd name="T108" fmla="*/ 6 w 83"/>
                  <a:gd name="T109" fmla="*/ 14 h 77"/>
                  <a:gd name="T110" fmla="*/ 7 w 83"/>
                  <a:gd name="T111" fmla="*/ 14 h 77"/>
                  <a:gd name="T112" fmla="*/ 8 w 83"/>
                  <a:gd name="T113" fmla="*/ 14 h 77"/>
                  <a:gd name="T114" fmla="*/ 10 w 83"/>
                  <a:gd name="T115" fmla="*/ 19 h 77"/>
                  <a:gd name="T116" fmla="*/ 8 w 83"/>
                  <a:gd name="T117" fmla="*/ 14 h 77"/>
                  <a:gd name="T118" fmla="*/ 10 w 83"/>
                  <a:gd name="T119" fmla="*/ 14 h 77"/>
                  <a:gd name="T120" fmla="*/ 11 w 83"/>
                  <a:gd name="T121" fmla="*/ 13 h 77"/>
                  <a:gd name="T122" fmla="*/ 14 w 83"/>
                  <a:gd name="T123" fmla="*/ 18 h 77"/>
                  <a:gd name="T124" fmla="*/ 11 w 83"/>
                  <a:gd name="T125" fmla="*/ 14 h 7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83"/>
                  <a:gd name="T190" fmla="*/ 0 h 77"/>
                  <a:gd name="T191" fmla="*/ 83 w 83"/>
                  <a:gd name="T192" fmla="*/ 77 h 7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83" h="77">
                    <a:moveTo>
                      <a:pt x="51" y="53"/>
                    </a:moveTo>
                    <a:lnTo>
                      <a:pt x="56" y="50"/>
                    </a:lnTo>
                    <a:lnTo>
                      <a:pt x="65" y="66"/>
                    </a:lnTo>
                    <a:lnTo>
                      <a:pt x="58" y="69"/>
                    </a:lnTo>
                    <a:lnTo>
                      <a:pt x="51" y="53"/>
                    </a:lnTo>
                    <a:close/>
                    <a:moveTo>
                      <a:pt x="67" y="64"/>
                    </a:moveTo>
                    <a:lnTo>
                      <a:pt x="66" y="65"/>
                    </a:lnTo>
                    <a:lnTo>
                      <a:pt x="65" y="66"/>
                    </a:lnTo>
                    <a:lnTo>
                      <a:pt x="61" y="57"/>
                    </a:lnTo>
                    <a:lnTo>
                      <a:pt x="67" y="64"/>
                    </a:lnTo>
                    <a:close/>
                    <a:moveTo>
                      <a:pt x="54" y="51"/>
                    </a:moveTo>
                    <a:lnTo>
                      <a:pt x="57" y="47"/>
                    </a:lnTo>
                    <a:lnTo>
                      <a:pt x="71" y="62"/>
                    </a:lnTo>
                    <a:lnTo>
                      <a:pt x="67" y="64"/>
                    </a:lnTo>
                    <a:lnTo>
                      <a:pt x="54" y="51"/>
                    </a:lnTo>
                    <a:close/>
                    <a:moveTo>
                      <a:pt x="71" y="62"/>
                    </a:moveTo>
                    <a:lnTo>
                      <a:pt x="62" y="71"/>
                    </a:lnTo>
                    <a:lnTo>
                      <a:pt x="71" y="62"/>
                    </a:lnTo>
                    <a:lnTo>
                      <a:pt x="64" y="54"/>
                    </a:lnTo>
                    <a:lnTo>
                      <a:pt x="71" y="62"/>
                    </a:lnTo>
                    <a:close/>
                    <a:moveTo>
                      <a:pt x="57" y="47"/>
                    </a:moveTo>
                    <a:lnTo>
                      <a:pt x="61" y="45"/>
                    </a:lnTo>
                    <a:lnTo>
                      <a:pt x="74" y="58"/>
                    </a:lnTo>
                    <a:lnTo>
                      <a:pt x="71" y="62"/>
                    </a:lnTo>
                    <a:lnTo>
                      <a:pt x="57" y="47"/>
                    </a:lnTo>
                    <a:close/>
                    <a:moveTo>
                      <a:pt x="76" y="55"/>
                    </a:moveTo>
                    <a:lnTo>
                      <a:pt x="75" y="57"/>
                    </a:lnTo>
                    <a:lnTo>
                      <a:pt x="74" y="58"/>
                    </a:lnTo>
                    <a:lnTo>
                      <a:pt x="67" y="52"/>
                    </a:lnTo>
                    <a:lnTo>
                      <a:pt x="76" y="55"/>
                    </a:lnTo>
                    <a:close/>
                    <a:moveTo>
                      <a:pt x="58" y="47"/>
                    </a:moveTo>
                    <a:lnTo>
                      <a:pt x="62" y="41"/>
                    </a:lnTo>
                    <a:lnTo>
                      <a:pt x="79" y="50"/>
                    </a:lnTo>
                    <a:lnTo>
                      <a:pt x="76" y="55"/>
                    </a:lnTo>
                    <a:lnTo>
                      <a:pt x="58" y="47"/>
                    </a:lnTo>
                    <a:close/>
                    <a:moveTo>
                      <a:pt x="62" y="41"/>
                    </a:moveTo>
                    <a:lnTo>
                      <a:pt x="63" y="40"/>
                    </a:lnTo>
                    <a:lnTo>
                      <a:pt x="64" y="39"/>
                    </a:lnTo>
                    <a:lnTo>
                      <a:pt x="71" y="45"/>
                    </a:lnTo>
                    <a:lnTo>
                      <a:pt x="62" y="41"/>
                    </a:lnTo>
                    <a:close/>
                    <a:moveTo>
                      <a:pt x="64" y="39"/>
                    </a:moveTo>
                    <a:lnTo>
                      <a:pt x="67" y="35"/>
                    </a:lnTo>
                    <a:lnTo>
                      <a:pt x="80" y="48"/>
                    </a:lnTo>
                    <a:lnTo>
                      <a:pt x="77" y="52"/>
                    </a:lnTo>
                    <a:lnTo>
                      <a:pt x="64" y="39"/>
                    </a:lnTo>
                    <a:close/>
                    <a:moveTo>
                      <a:pt x="83" y="42"/>
                    </a:moveTo>
                    <a:lnTo>
                      <a:pt x="83" y="45"/>
                    </a:lnTo>
                    <a:lnTo>
                      <a:pt x="80" y="48"/>
                    </a:lnTo>
                    <a:lnTo>
                      <a:pt x="74" y="42"/>
                    </a:lnTo>
                    <a:lnTo>
                      <a:pt x="83" y="42"/>
                    </a:lnTo>
                    <a:close/>
                    <a:moveTo>
                      <a:pt x="64" y="42"/>
                    </a:moveTo>
                    <a:lnTo>
                      <a:pt x="64" y="39"/>
                    </a:lnTo>
                    <a:lnTo>
                      <a:pt x="83" y="39"/>
                    </a:lnTo>
                    <a:lnTo>
                      <a:pt x="83" y="42"/>
                    </a:lnTo>
                    <a:lnTo>
                      <a:pt x="64" y="42"/>
                    </a:lnTo>
                    <a:close/>
                    <a:moveTo>
                      <a:pt x="64" y="39"/>
                    </a:moveTo>
                    <a:lnTo>
                      <a:pt x="64" y="32"/>
                    </a:lnTo>
                    <a:lnTo>
                      <a:pt x="83" y="32"/>
                    </a:lnTo>
                    <a:lnTo>
                      <a:pt x="83" y="39"/>
                    </a:lnTo>
                    <a:lnTo>
                      <a:pt x="64" y="39"/>
                    </a:lnTo>
                    <a:close/>
                    <a:moveTo>
                      <a:pt x="64" y="32"/>
                    </a:moveTo>
                    <a:lnTo>
                      <a:pt x="64" y="29"/>
                    </a:lnTo>
                    <a:lnTo>
                      <a:pt x="83" y="29"/>
                    </a:lnTo>
                    <a:lnTo>
                      <a:pt x="83" y="32"/>
                    </a:lnTo>
                    <a:lnTo>
                      <a:pt x="64" y="32"/>
                    </a:lnTo>
                    <a:close/>
                    <a:moveTo>
                      <a:pt x="64" y="29"/>
                    </a:moveTo>
                    <a:lnTo>
                      <a:pt x="64" y="26"/>
                    </a:lnTo>
                    <a:lnTo>
                      <a:pt x="83" y="26"/>
                    </a:lnTo>
                    <a:lnTo>
                      <a:pt x="83" y="29"/>
                    </a:lnTo>
                    <a:lnTo>
                      <a:pt x="64" y="29"/>
                    </a:lnTo>
                    <a:close/>
                    <a:moveTo>
                      <a:pt x="64" y="26"/>
                    </a:moveTo>
                    <a:lnTo>
                      <a:pt x="64" y="20"/>
                    </a:lnTo>
                    <a:lnTo>
                      <a:pt x="83" y="20"/>
                    </a:lnTo>
                    <a:lnTo>
                      <a:pt x="83" y="26"/>
                    </a:lnTo>
                    <a:lnTo>
                      <a:pt x="64" y="26"/>
                    </a:lnTo>
                    <a:close/>
                    <a:moveTo>
                      <a:pt x="80" y="13"/>
                    </a:moveTo>
                    <a:lnTo>
                      <a:pt x="83" y="15"/>
                    </a:lnTo>
                    <a:lnTo>
                      <a:pt x="83" y="20"/>
                    </a:lnTo>
                    <a:lnTo>
                      <a:pt x="74" y="20"/>
                    </a:lnTo>
                    <a:lnTo>
                      <a:pt x="80" y="13"/>
                    </a:lnTo>
                    <a:close/>
                    <a:moveTo>
                      <a:pt x="67" y="26"/>
                    </a:moveTo>
                    <a:lnTo>
                      <a:pt x="64" y="23"/>
                    </a:lnTo>
                    <a:lnTo>
                      <a:pt x="77" y="10"/>
                    </a:lnTo>
                    <a:lnTo>
                      <a:pt x="80" y="13"/>
                    </a:lnTo>
                    <a:lnTo>
                      <a:pt x="67" y="26"/>
                    </a:lnTo>
                    <a:close/>
                    <a:moveTo>
                      <a:pt x="64" y="23"/>
                    </a:moveTo>
                    <a:lnTo>
                      <a:pt x="61" y="20"/>
                    </a:lnTo>
                    <a:lnTo>
                      <a:pt x="74" y="7"/>
                    </a:lnTo>
                    <a:lnTo>
                      <a:pt x="77" y="10"/>
                    </a:lnTo>
                    <a:lnTo>
                      <a:pt x="64" y="23"/>
                    </a:lnTo>
                    <a:close/>
                    <a:moveTo>
                      <a:pt x="67" y="3"/>
                    </a:moveTo>
                    <a:lnTo>
                      <a:pt x="72" y="3"/>
                    </a:lnTo>
                    <a:lnTo>
                      <a:pt x="74" y="7"/>
                    </a:lnTo>
                    <a:lnTo>
                      <a:pt x="67" y="13"/>
                    </a:lnTo>
                    <a:lnTo>
                      <a:pt x="67" y="3"/>
                    </a:lnTo>
                    <a:close/>
                    <a:moveTo>
                      <a:pt x="67" y="23"/>
                    </a:moveTo>
                    <a:lnTo>
                      <a:pt x="64" y="23"/>
                    </a:lnTo>
                    <a:lnTo>
                      <a:pt x="64" y="3"/>
                    </a:lnTo>
                    <a:lnTo>
                      <a:pt x="67" y="3"/>
                    </a:lnTo>
                    <a:lnTo>
                      <a:pt x="67" y="23"/>
                    </a:lnTo>
                    <a:close/>
                    <a:moveTo>
                      <a:pt x="64" y="23"/>
                    </a:moveTo>
                    <a:lnTo>
                      <a:pt x="62" y="23"/>
                    </a:lnTo>
                    <a:lnTo>
                      <a:pt x="60" y="22"/>
                    </a:lnTo>
                    <a:lnTo>
                      <a:pt x="64" y="13"/>
                    </a:lnTo>
                    <a:lnTo>
                      <a:pt x="64" y="23"/>
                    </a:lnTo>
                    <a:close/>
                    <a:moveTo>
                      <a:pt x="60" y="22"/>
                    </a:moveTo>
                    <a:lnTo>
                      <a:pt x="54" y="19"/>
                    </a:lnTo>
                    <a:lnTo>
                      <a:pt x="62" y="1"/>
                    </a:lnTo>
                    <a:lnTo>
                      <a:pt x="68" y="4"/>
                    </a:lnTo>
                    <a:lnTo>
                      <a:pt x="60" y="22"/>
                    </a:lnTo>
                    <a:close/>
                    <a:moveTo>
                      <a:pt x="57" y="0"/>
                    </a:moveTo>
                    <a:lnTo>
                      <a:pt x="60" y="0"/>
                    </a:lnTo>
                    <a:lnTo>
                      <a:pt x="62" y="1"/>
                    </a:lnTo>
                    <a:lnTo>
                      <a:pt x="57" y="10"/>
                    </a:lnTo>
                    <a:lnTo>
                      <a:pt x="57" y="0"/>
                    </a:lnTo>
                    <a:close/>
                    <a:moveTo>
                      <a:pt x="57" y="20"/>
                    </a:moveTo>
                    <a:lnTo>
                      <a:pt x="55" y="20"/>
                    </a:lnTo>
                    <a:lnTo>
                      <a:pt x="55" y="0"/>
                    </a:lnTo>
                    <a:lnTo>
                      <a:pt x="57" y="0"/>
                    </a:lnTo>
                    <a:lnTo>
                      <a:pt x="57" y="20"/>
                    </a:lnTo>
                    <a:close/>
                    <a:moveTo>
                      <a:pt x="55" y="20"/>
                    </a:moveTo>
                    <a:lnTo>
                      <a:pt x="49" y="20"/>
                    </a:lnTo>
                    <a:lnTo>
                      <a:pt x="49" y="0"/>
                    </a:lnTo>
                    <a:lnTo>
                      <a:pt x="55" y="0"/>
                    </a:lnTo>
                    <a:lnTo>
                      <a:pt x="55" y="20"/>
                    </a:lnTo>
                    <a:close/>
                    <a:moveTo>
                      <a:pt x="49" y="20"/>
                    </a:moveTo>
                    <a:lnTo>
                      <a:pt x="45" y="20"/>
                    </a:lnTo>
                    <a:lnTo>
                      <a:pt x="45" y="0"/>
                    </a:lnTo>
                    <a:lnTo>
                      <a:pt x="49" y="0"/>
                    </a:lnTo>
                    <a:lnTo>
                      <a:pt x="49" y="20"/>
                    </a:lnTo>
                    <a:close/>
                    <a:moveTo>
                      <a:pt x="45" y="20"/>
                    </a:moveTo>
                    <a:lnTo>
                      <a:pt x="39" y="20"/>
                    </a:lnTo>
                    <a:lnTo>
                      <a:pt x="39" y="0"/>
                    </a:lnTo>
                    <a:lnTo>
                      <a:pt x="45" y="0"/>
                    </a:lnTo>
                    <a:lnTo>
                      <a:pt x="45" y="20"/>
                    </a:lnTo>
                    <a:close/>
                    <a:moveTo>
                      <a:pt x="32" y="3"/>
                    </a:moveTo>
                    <a:lnTo>
                      <a:pt x="35" y="0"/>
                    </a:lnTo>
                    <a:lnTo>
                      <a:pt x="39" y="0"/>
                    </a:lnTo>
                    <a:lnTo>
                      <a:pt x="39" y="10"/>
                    </a:lnTo>
                    <a:lnTo>
                      <a:pt x="32" y="3"/>
                    </a:lnTo>
                    <a:close/>
                    <a:moveTo>
                      <a:pt x="45" y="16"/>
                    </a:moveTo>
                    <a:lnTo>
                      <a:pt x="42" y="20"/>
                    </a:lnTo>
                    <a:lnTo>
                      <a:pt x="29" y="7"/>
                    </a:lnTo>
                    <a:lnTo>
                      <a:pt x="32" y="3"/>
                    </a:lnTo>
                    <a:lnTo>
                      <a:pt x="45" y="16"/>
                    </a:lnTo>
                    <a:close/>
                    <a:moveTo>
                      <a:pt x="42" y="20"/>
                    </a:moveTo>
                    <a:lnTo>
                      <a:pt x="41" y="21"/>
                    </a:lnTo>
                    <a:lnTo>
                      <a:pt x="40" y="22"/>
                    </a:lnTo>
                    <a:lnTo>
                      <a:pt x="35" y="13"/>
                    </a:lnTo>
                    <a:lnTo>
                      <a:pt x="42" y="20"/>
                    </a:lnTo>
                    <a:close/>
                    <a:moveTo>
                      <a:pt x="40" y="22"/>
                    </a:moveTo>
                    <a:lnTo>
                      <a:pt x="33" y="25"/>
                    </a:lnTo>
                    <a:lnTo>
                      <a:pt x="25" y="8"/>
                    </a:lnTo>
                    <a:lnTo>
                      <a:pt x="31" y="4"/>
                    </a:lnTo>
                    <a:lnTo>
                      <a:pt x="40" y="22"/>
                    </a:lnTo>
                    <a:close/>
                    <a:moveTo>
                      <a:pt x="33" y="25"/>
                    </a:moveTo>
                    <a:lnTo>
                      <a:pt x="28" y="29"/>
                    </a:lnTo>
                    <a:lnTo>
                      <a:pt x="19" y="11"/>
                    </a:lnTo>
                    <a:lnTo>
                      <a:pt x="25" y="8"/>
                    </a:lnTo>
                    <a:lnTo>
                      <a:pt x="33" y="25"/>
                    </a:lnTo>
                    <a:close/>
                    <a:moveTo>
                      <a:pt x="17" y="13"/>
                    </a:moveTo>
                    <a:lnTo>
                      <a:pt x="18" y="12"/>
                    </a:lnTo>
                    <a:lnTo>
                      <a:pt x="19" y="11"/>
                    </a:lnTo>
                    <a:lnTo>
                      <a:pt x="23" y="20"/>
                    </a:lnTo>
                    <a:lnTo>
                      <a:pt x="17" y="13"/>
                    </a:lnTo>
                    <a:close/>
                    <a:moveTo>
                      <a:pt x="30" y="26"/>
                    </a:moveTo>
                    <a:lnTo>
                      <a:pt x="26" y="30"/>
                    </a:lnTo>
                    <a:lnTo>
                      <a:pt x="13" y="16"/>
                    </a:lnTo>
                    <a:lnTo>
                      <a:pt x="17" y="13"/>
                    </a:lnTo>
                    <a:lnTo>
                      <a:pt x="30" y="26"/>
                    </a:lnTo>
                    <a:close/>
                    <a:moveTo>
                      <a:pt x="13" y="16"/>
                    </a:moveTo>
                    <a:lnTo>
                      <a:pt x="3" y="25"/>
                    </a:lnTo>
                    <a:lnTo>
                      <a:pt x="13" y="16"/>
                    </a:lnTo>
                    <a:lnTo>
                      <a:pt x="20" y="23"/>
                    </a:lnTo>
                    <a:lnTo>
                      <a:pt x="13" y="16"/>
                    </a:lnTo>
                    <a:close/>
                    <a:moveTo>
                      <a:pt x="26" y="30"/>
                    </a:moveTo>
                    <a:lnTo>
                      <a:pt x="23" y="33"/>
                    </a:lnTo>
                    <a:lnTo>
                      <a:pt x="10" y="19"/>
                    </a:lnTo>
                    <a:lnTo>
                      <a:pt x="13" y="16"/>
                    </a:lnTo>
                    <a:lnTo>
                      <a:pt x="26" y="30"/>
                    </a:lnTo>
                    <a:close/>
                    <a:moveTo>
                      <a:pt x="23" y="33"/>
                    </a:moveTo>
                    <a:lnTo>
                      <a:pt x="20" y="36"/>
                    </a:lnTo>
                    <a:lnTo>
                      <a:pt x="7" y="22"/>
                    </a:lnTo>
                    <a:lnTo>
                      <a:pt x="10" y="19"/>
                    </a:lnTo>
                    <a:lnTo>
                      <a:pt x="23" y="33"/>
                    </a:lnTo>
                    <a:close/>
                    <a:moveTo>
                      <a:pt x="4" y="25"/>
                    </a:moveTo>
                    <a:lnTo>
                      <a:pt x="6" y="23"/>
                    </a:lnTo>
                    <a:lnTo>
                      <a:pt x="7" y="22"/>
                    </a:lnTo>
                    <a:lnTo>
                      <a:pt x="13" y="29"/>
                    </a:lnTo>
                    <a:lnTo>
                      <a:pt x="4" y="25"/>
                    </a:lnTo>
                    <a:close/>
                    <a:moveTo>
                      <a:pt x="22" y="33"/>
                    </a:moveTo>
                    <a:lnTo>
                      <a:pt x="19" y="40"/>
                    </a:lnTo>
                    <a:lnTo>
                      <a:pt x="1" y="31"/>
                    </a:lnTo>
                    <a:lnTo>
                      <a:pt x="4" y="25"/>
                    </a:lnTo>
                    <a:lnTo>
                      <a:pt x="22" y="33"/>
                    </a:lnTo>
                    <a:close/>
                    <a:moveTo>
                      <a:pt x="0" y="35"/>
                    </a:moveTo>
                    <a:lnTo>
                      <a:pt x="0" y="33"/>
                    </a:lnTo>
                    <a:lnTo>
                      <a:pt x="1" y="31"/>
                    </a:lnTo>
                    <a:lnTo>
                      <a:pt x="10" y="35"/>
                    </a:lnTo>
                    <a:lnTo>
                      <a:pt x="0" y="35"/>
                    </a:lnTo>
                    <a:close/>
                    <a:moveTo>
                      <a:pt x="20" y="35"/>
                    </a:moveTo>
                    <a:lnTo>
                      <a:pt x="20" y="39"/>
                    </a:lnTo>
                    <a:lnTo>
                      <a:pt x="0" y="39"/>
                    </a:lnTo>
                    <a:lnTo>
                      <a:pt x="0" y="35"/>
                    </a:lnTo>
                    <a:lnTo>
                      <a:pt x="20" y="35"/>
                    </a:lnTo>
                    <a:close/>
                    <a:moveTo>
                      <a:pt x="20" y="39"/>
                    </a:moveTo>
                    <a:lnTo>
                      <a:pt x="20" y="45"/>
                    </a:lnTo>
                    <a:lnTo>
                      <a:pt x="0" y="45"/>
                    </a:lnTo>
                    <a:lnTo>
                      <a:pt x="0" y="39"/>
                    </a:lnTo>
                    <a:lnTo>
                      <a:pt x="20" y="39"/>
                    </a:lnTo>
                    <a:close/>
                    <a:moveTo>
                      <a:pt x="20" y="45"/>
                    </a:moveTo>
                    <a:lnTo>
                      <a:pt x="20" y="48"/>
                    </a:lnTo>
                    <a:lnTo>
                      <a:pt x="0" y="48"/>
                    </a:lnTo>
                    <a:lnTo>
                      <a:pt x="0" y="45"/>
                    </a:lnTo>
                    <a:lnTo>
                      <a:pt x="20" y="45"/>
                    </a:lnTo>
                    <a:close/>
                    <a:moveTo>
                      <a:pt x="20" y="48"/>
                    </a:moveTo>
                    <a:lnTo>
                      <a:pt x="20" y="52"/>
                    </a:lnTo>
                    <a:lnTo>
                      <a:pt x="0" y="52"/>
                    </a:lnTo>
                    <a:lnTo>
                      <a:pt x="0" y="48"/>
                    </a:lnTo>
                    <a:lnTo>
                      <a:pt x="20" y="48"/>
                    </a:lnTo>
                    <a:close/>
                    <a:moveTo>
                      <a:pt x="20" y="52"/>
                    </a:moveTo>
                    <a:lnTo>
                      <a:pt x="20" y="54"/>
                    </a:lnTo>
                    <a:lnTo>
                      <a:pt x="0" y="54"/>
                    </a:lnTo>
                    <a:lnTo>
                      <a:pt x="0" y="52"/>
                    </a:lnTo>
                    <a:lnTo>
                      <a:pt x="20" y="52"/>
                    </a:lnTo>
                    <a:close/>
                    <a:moveTo>
                      <a:pt x="1" y="58"/>
                    </a:moveTo>
                    <a:lnTo>
                      <a:pt x="0" y="57"/>
                    </a:lnTo>
                    <a:lnTo>
                      <a:pt x="0" y="54"/>
                    </a:lnTo>
                    <a:lnTo>
                      <a:pt x="10" y="54"/>
                    </a:lnTo>
                    <a:lnTo>
                      <a:pt x="1" y="58"/>
                    </a:lnTo>
                    <a:close/>
                    <a:moveTo>
                      <a:pt x="19" y="51"/>
                    </a:moveTo>
                    <a:lnTo>
                      <a:pt x="22" y="56"/>
                    </a:lnTo>
                    <a:lnTo>
                      <a:pt x="4" y="65"/>
                    </a:lnTo>
                    <a:lnTo>
                      <a:pt x="1" y="58"/>
                    </a:lnTo>
                    <a:lnTo>
                      <a:pt x="19" y="51"/>
                    </a:lnTo>
                    <a:close/>
                    <a:moveTo>
                      <a:pt x="13" y="71"/>
                    </a:moveTo>
                    <a:lnTo>
                      <a:pt x="8" y="71"/>
                    </a:lnTo>
                    <a:lnTo>
                      <a:pt x="4" y="65"/>
                    </a:lnTo>
                    <a:lnTo>
                      <a:pt x="13" y="61"/>
                    </a:lnTo>
                    <a:lnTo>
                      <a:pt x="13" y="71"/>
                    </a:lnTo>
                    <a:close/>
                    <a:moveTo>
                      <a:pt x="13" y="52"/>
                    </a:moveTo>
                    <a:lnTo>
                      <a:pt x="17" y="52"/>
                    </a:lnTo>
                    <a:lnTo>
                      <a:pt x="17" y="71"/>
                    </a:lnTo>
                    <a:lnTo>
                      <a:pt x="13" y="71"/>
                    </a:lnTo>
                    <a:lnTo>
                      <a:pt x="13" y="52"/>
                    </a:lnTo>
                    <a:close/>
                    <a:moveTo>
                      <a:pt x="17" y="52"/>
                    </a:moveTo>
                    <a:lnTo>
                      <a:pt x="20" y="52"/>
                    </a:lnTo>
                    <a:lnTo>
                      <a:pt x="23" y="54"/>
                    </a:lnTo>
                    <a:lnTo>
                      <a:pt x="17" y="61"/>
                    </a:lnTo>
                    <a:lnTo>
                      <a:pt x="17" y="52"/>
                    </a:lnTo>
                    <a:close/>
                    <a:moveTo>
                      <a:pt x="23" y="54"/>
                    </a:moveTo>
                    <a:lnTo>
                      <a:pt x="26" y="57"/>
                    </a:lnTo>
                    <a:lnTo>
                      <a:pt x="13" y="71"/>
                    </a:lnTo>
                    <a:lnTo>
                      <a:pt x="10" y="67"/>
                    </a:lnTo>
                    <a:lnTo>
                      <a:pt x="23" y="54"/>
                    </a:lnTo>
                    <a:close/>
                    <a:moveTo>
                      <a:pt x="15" y="73"/>
                    </a:moveTo>
                    <a:lnTo>
                      <a:pt x="14" y="72"/>
                    </a:lnTo>
                    <a:lnTo>
                      <a:pt x="13" y="71"/>
                    </a:lnTo>
                    <a:lnTo>
                      <a:pt x="20" y="64"/>
                    </a:lnTo>
                    <a:lnTo>
                      <a:pt x="15" y="73"/>
                    </a:lnTo>
                    <a:close/>
                    <a:moveTo>
                      <a:pt x="24" y="55"/>
                    </a:moveTo>
                    <a:lnTo>
                      <a:pt x="30" y="58"/>
                    </a:lnTo>
                    <a:lnTo>
                      <a:pt x="22" y="76"/>
                    </a:lnTo>
                    <a:lnTo>
                      <a:pt x="15" y="73"/>
                    </a:lnTo>
                    <a:lnTo>
                      <a:pt x="24" y="55"/>
                    </a:lnTo>
                    <a:close/>
                    <a:moveTo>
                      <a:pt x="26" y="77"/>
                    </a:moveTo>
                    <a:lnTo>
                      <a:pt x="24" y="77"/>
                    </a:lnTo>
                    <a:lnTo>
                      <a:pt x="22" y="76"/>
                    </a:lnTo>
                    <a:lnTo>
                      <a:pt x="26" y="67"/>
                    </a:lnTo>
                    <a:lnTo>
                      <a:pt x="26" y="77"/>
                    </a:lnTo>
                    <a:close/>
                    <a:moveTo>
                      <a:pt x="26" y="57"/>
                    </a:moveTo>
                    <a:lnTo>
                      <a:pt x="29" y="57"/>
                    </a:lnTo>
                    <a:lnTo>
                      <a:pt x="29" y="77"/>
                    </a:lnTo>
                    <a:lnTo>
                      <a:pt x="26" y="77"/>
                    </a:lnTo>
                    <a:lnTo>
                      <a:pt x="26" y="57"/>
                    </a:lnTo>
                    <a:close/>
                    <a:moveTo>
                      <a:pt x="29" y="57"/>
                    </a:moveTo>
                    <a:lnTo>
                      <a:pt x="35" y="57"/>
                    </a:lnTo>
                    <a:lnTo>
                      <a:pt x="35" y="77"/>
                    </a:lnTo>
                    <a:lnTo>
                      <a:pt x="29" y="77"/>
                    </a:lnTo>
                    <a:lnTo>
                      <a:pt x="29" y="57"/>
                    </a:lnTo>
                    <a:close/>
                    <a:moveTo>
                      <a:pt x="35" y="57"/>
                    </a:moveTo>
                    <a:lnTo>
                      <a:pt x="39" y="57"/>
                    </a:lnTo>
                    <a:lnTo>
                      <a:pt x="39" y="77"/>
                    </a:lnTo>
                    <a:lnTo>
                      <a:pt x="35" y="77"/>
                    </a:lnTo>
                    <a:lnTo>
                      <a:pt x="35" y="57"/>
                    </a:lnTo>
                    <a:close/>
                    <a:moveTo>
                      <a:pt x="43" y="76"/>
                    </a:moveTo>
                    <a:lnTo>
                      <a:pt x="41" y="77"/>
                    </a:lnTo>
                    <a:lnTo>
                      <a:pt x="39" y="77"/>
                    </a:lnTo>
                    <a:lnTo>
                      <a:pt x="39" y="67"/>
                    </a:lnTo>
                    <a:lnTo>
                      <a:pt x="43" y="76"/>
                    </a:lnTo>
                    <a:close/>
                    <a:moveTo>
                      <a:pt x="34" y="58"/>
                    </a:moveTo>
                    <a:lnTo>
                      <a:pt x="41" y="55"/>
                    </a:lnTo>
                    <a:lnTo>
                      <a:pt x="50" y="73"/>
                    </a:lnTo>
                    <a:lnTo>
                      <a:pt x="43" y="76"/>
                    </a:lnTo>
                    <a:lnTo>
                      <a:pt x="34" y="58"/>
                    </a:lnTo>
                    <a:close/>
                    <a:moveTo>
                      <a:pt x="41" y="55"/>
                    </a:moveTo>
                    <a:lnTo>
                      <a:pt x="43" y="54"/>
                    </a:lnTo>
                    <a:lnTo>
                      <a:pt x="45" y="54"/>
                    </a:lnTo>
                    <a:lnTo>
                      <a:pt x="45" y="64"/>
                    </a:lnTo>
                    <a:lnTo>
                      <a:pt x="41" y="55"/>
                    </a:lnTo>
                    <a:close/>
                    <a:moveTo>
                      <a:pt x="45" y="54"/>
                    </a:moveTo>
                    <a:lnTo>
                      <a:pt x="52" y="54"/>
                    </a:lnTo>
                    <a:lnTo>
                      <a:pt x="52" y="74"/>
                    </a:lnTo>
                    <a:lnTo>
                      <a:pt x="45" y="74"/>
                    </a:lnTo>
                    <a:lnTo>
                      <a:pt x="45" y="54"/>
                    </a:lnTo>
                    <a:close/>
                    <a:moveTo>
                      <a:pt x="58" y="71"/>
                    </a:moveTo>
                    <a:lnTo>
                      <a:pt x="55" y="74"/>
                    </a:lnTo>
                    <a:lnTo>
                      <a:pt x="52" y="74"/>
                    </a:lnTo>
                    <a:lnTo>
                      <a:pt x="52" y="64"/>
                    </a:lnTo>
                    <a:lnTo>
                      <a:pt x="58" y="71"/>
                    </a:lnTo>
                    <a:close/>
                    <a:moveTo>
                      <a:pt x="45" y="57"/>
                    </a:moveTo>
                    <a:lnTo>
                      <a:pt x="47" y="54"/>
                    </a:lnTo>
                    <a:lnTo>
                      <a:pt x="62" y="67"/>
                    </a:lnTo>
                    <a:lnTo>
                      <a:pt x="58" y="71"/>
                    </a:lnTo>
                    <a:lnTo>
                      <a:pt x="45"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98" name="Freeform 485">
                <a:extLst>
                  <a:ext uri="{FF2B5EF4-FFF2-40B4-BE49-F238E27FC236}">
                    <a16:creationId xmlns:a16="http://schemas.microsoft.com/office/drawing/2014/main" id="{987DCEA9-7A8D-47A6-B3CB-70573BB06916}"/>
                  </a:ext>
                </a:extLst>
              </p:cNvPr>
              <p:cNvSpPr>
                <a:spLocks/>
              </p:cNvSpPr>
              <p:nvPr/>
            </p:nvSpPr>
            <p:spPr bwMode="auto">
              <a:xfrm>
                <a:off x="3043" y="2979"/>
                <a:ext cx="16" cy="14"/>
              </a:xfrm>
              <a:custGeom>
                <a:avLst/>
                <a:gdLst>
                  <a:gd name="T0" fmla="*/ 12 w 66"/>
                  <a:gd name="T1" fmla="*/ 12 h 57"/>
                  <a:gd name="T2" fmla="*/ 12 w 66"/>
                  <a:gd name="T3" fmla="*/ 12 h 57"/>
                  <a:gd name="T4" fmla="*/ 14 w 66"/>
                  <a:gd name="T5" fmla="*/ 11 h 57"/>
                  <a:gd name="T6" fmla="*/ 15 w 66"/>
                  <a:gd name="T7" fmla="*/ 10 h 57"/>
                  <a:gd name="T8" fmla="*/ 16 w 66"/>
                  <a:gd name="T9" fmla="*/ 9 h 57"/>
                  <a:gd name="T10" fmla="*/ 16 w 66"/>
                  <a:gd name="T11" fmla="*/ 8 h 57"/>
                  <a:gd name="T12" fmla="*/ 16 w 66"/>
                  <a:gd name="T13" fmla="*/ 7 h 57"/>
                  <a:gd name="T14" fmla="*/ 16 w 66"/>
                  <a:gd name="T15" fmla="*/ 5 h 57"/>
                  <a:gd name="T16" fmla="*/ 16 w 66"/>
                  <a:gd name="T17" fmla="*/ 4 h 57"/>
                  <a:gd name="T18" fmla="*/ 16 w 66"/>
                  <a:gd name="T19" fmla="*/ 4 h 57"/>
                  <a:gd name="T20" fmla="*/ 16 w 66"/>
                  <a:gd name="T21" fmla="*/ 3 h 57"/>
                  <a:gd name="T22" fmla="*/ 16 w 66"/>
                  <a:gd name="T23" fmla="*/ 1 h 57"/>
                  <a:gd name="T24" fmla="*/ 15 w 66"/>
                  <a:gd name="T25" fmla="*/ 1 h 57"/>
                  <a:gd name="T26" fmla="*/ 13 w 66"/>
                  <a:gd name="T27" fmla="*/ 1 h 57"/>
                  <a:gd name="T28" fmla="*/ 12 w 66"/>
                  <a:gd name="T29" fmla="*/ 0 h 57"/>
                  <a:gd name="T30" fmla="*/ 12 w 66"/>
                  <a:gd name="T31" fmla="*/ 0 h 57"/>
                  <a:gd name="T32" fmla="*/ 10 w 66"/>
                  <a:gd name="T33" fmla="*/ 0 h 57"/>
                  <a:gd name="T34" fmla="*/ 9 w 66"/>
                  <a:gd name="T35" fmla="*/ 0 h 57"/>
                  <a:gd name="T36" fmla="*/ 8 w 66"/>
                  <a:gd name="T37" fmla="*/ 1 h 57"/>
                  <a:gd name="T38" fmla="*/ 6 w 66"/>
                  <a:gd name="T39" fmla="*/ 1 h 57"/>
                  <a:gd name="T40" fmla="*/ 5 w 66"/>
                  <a:gd name="T41" fmla="*/ 1 h 57"/>
                  <a:gd name="T42" fmla="*/ 4 w 66"/>
                  <a:gd name="T43" fmla="*/ 2 h 57"/>
                  <a:gd name="T44" fmla="*/ 3 w 66"/>
                  <a:gd name="T45" fmla="*/ 3 h 57"/>
                  <a:gd name="T46" fmla="*/ 2 w 66"/>
                  <a:gd name="T47" fmla="*/ 4 h 57"/>
                  <a:gd name="T48" fmla="*/ 2 w 66"/>
                  <a:gd name="T49" fmla="*/ 5 h 57"/>
                  <a:gd name="T50" fmla="*/ 1 w 66"/>
                  <a:gd name="T51" fmla="*/ 6 h 57"/>
                  <a:gd name="T52" fmla="*/ 1 w 66"/>
                  <a:gd name="T53" fmla="*/ 7 h 57"/>
                  <a:gd name="T54" fmla="*/ 0 w 66"/>
                  <a:gd name="T55" fmla="*/ 8 h 57"/>
                  <a:gd name="T56" fmla="*/ 0 w 66"/>
                  <a:gd name="T57" fmla="*/ 9 h 57"/>
                  <a:gd name="T58" fmla="*/ 1 w 66"/>
                  <a:gd name="T59" fmla="*/ 10 h 57"/>
                  <a:gd name="T60" fmla="*/ 1 w 66"/>
                  <a:gd name="T61" fmla="*/ 12 h 57"/>
                  <a:gd name="T62" fmla="*/ 2 w 66"/>
                  <a:gd name="T63" fmla="*/ 12 h 57"/>
                  <a:gd name="T64" fmla="*/ 2 w 66"/>
                  <a:gd name="T65" fmla="*/ 13 h 57"/>
                  <a:gd name="T66" fmla="*/ 3 w 66"/>
                  <a:gd name="T67" fmla="*/ 13 h 57"/>
                  <a:gd name="T68" fmla="*/ 5 w 66"/>
                  <a:gd name="T69" fmla="*/ 14 h 57"/>
                  <a:gd name="T70" fmla="*/ 5 w 66"/>
                  <a:gd name="T71" fmla="*/ 14 h 57"/>
                  <a:gd name="T72" fmla="*/ 7 w 66"/>
                  <a:gd name="T73" fmla="*/ 14 h 57"/>
                  <a:gd name="T74" fmla="*/ 8 w 66"/>
                  <a:gd name="T75" fmla="*/ 14 h 57"/>
                  <a:gd name="T76" fmla="*/ 9 w 66"/>
                  <a:gd name="T77" fmla="*/ 14 h 57"/>
                  <a:gd name="T78" fmla="*/ 10 w 66"/>
                  <a:gd name="T79" fmla="*/ 13 h 57"/>
                  <a:gd name="T80" fmla="*/ 12 w 66"/>
                  <a:gd name="T81" fmla="*/ 12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8" y="50"/>
                    </a:moveTo>
                    <a:lnTo>
                      <a:pt x="51" y="47"/>
                    </a:lnTo>
                    <a:lnTo>
                      <a:pt x="58" y="44"/>
                    </a:lnTo>
                    <a:lnTo>
                      <a:pt x="61" y="41"/>
                    </a:lnTo>
                    <a:lnTo>
                      <a:pt x="64" y="37"/>
                    </a:lnTo>
                    <a:lnTo>
                      <a:pt x="66" y="32"/>
                    </a:lnTo>
                    <a:lnTo>
                      <a:pt x="66" y="28"/>
                    </a:lnTo>
                    <a:lnTo>
                      <a:pt x="66" y="22"/>
                    </a:lnTo>
                    <a:lnTo>
                      <a:pt x="66" y="18"/>
                    </a:lnTo>
                    <a:lnTo>
                      <a:pt x="66" y="15"/>
                    </a:lnTo>
                    <a:lnTo>
                      <a:pt x="64" y="12"/>
                    </a:lnTo>
                    <a:lnTo>
                      <a:pt x="64" y="6"/>
                    </a:lnTo>
                    <a:lnTo>
                      <a:pt x="61" y="6"/>
                    </a:lnTo>
                    <a:lnTo>
                      <a:pt x="54" y="3"/>
                    </a:lnTo>
                    <a:lnTo>
                      <a:pt x="51" y="0"/>
                    </a:lnTo>
                    <a:lnTo>
                      <a:pt x="48" y="0"/>
                    </a:lnTo>
                    <a:lnTo>
                      <a:pt x="41" y="0"/>
                    </a:lnTo>
                    <a:lnTo>
                      <a:pt x="38" y="0"/>
                    </a:lnTo>
                    <a:lnTo>
                      <a:pt x="32" y="3"/>
                    </a:lnTo>
                    <a:lnTo>
                      <a:pt x="26" y="3"/>
                    </a:lnTo>
                    <a:lnTo>
                      <a:pt x="22" y="6"/>
                    </a:lnTo>
                    <a:lnTo>
                      <a:pt x="16" y="9"/>
                    </a:lnTo>
                    <a:lnTo>
                      <a:pt x="12" y="12"/>
                    </a:lnTo>
                    <a:lnTo>
                      <a:pt x="10" y="15"/>
                    </a:lnTo>
                    <a:lnTo>
                      <a:pt x="7" y="22"/>
                    </a:lnTo>
                    <a:lnTo>
                      <a:pt x="4" y="25"/>
                    </a:lnTo>
                    <a:lnTo>
                      <a:pt x="4" y="28"/>
                    </a:lnTo>
                    <a:lnTo>
                      <a:pt x="0" y="34"/>
                    </a:lnTo>
                    <a:lnTo>
                      <a:pt x="0" y="37"/>
                    </a:lnTo>
                    <a:lnTo>
                      <a:pt x="4" y="41"/>
                    </a:lnTo>
                    <a:lnTo>
                      <a:pt x="4" y="47"/>
                    </a:lnTo>
                    <a:lnTo>
                      <a:pt x="7" y="50"/>
                    </a:lnTo>
                    <a:lnTo>
                      <a:pt x="10" y="54"/>
                    </a:lnTo>
                    <a:lnTo>
                      <a:pt x="12" y="54"/>
                    </a:lnTo>
                    <a:lnTo>
                      <a:pt x="19" y="57"/>
                    </a:lnTo>
                    <a:lnTo>
                      <a:pt x="22" y="57"/>
                    </a:lnTo>
                    <a:lnTo>
                      <a:pt x="29" y="57"/>
                    </a:lnTo>
                    <a:lnTo>
                      <a:pt x="32" y="57"/>
                    </a:lnTo>
                    <a:lnTo>
                      <a:pt x="38" y="57"/>
                    </a:lnTo>
                    <a:lnTo>
                      <a:pt x="41" y="54"/>
                    </a:lnTo>
                    <a:lnTo>
                      <a:pt x="48"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99" name="Freeform 486">
                <a:extLst>
                  <a:ext uri="{FF2B5EF4-FFF2-40B4-BE49-F238E27FC236}">
                    <a16:creationId xmlns:a16="http://schemas.microsoft.com/office/drawing/2014/main" id="{1A2C6153-6580-4D2E-8EFF-A1331A416A86}"/>
                  </a:ext>
                </a:extLst>
              </p:cNvPr>
              <p:cNvSpPr>
                <a:spLocks noEditPoints="1"/>
              </p:cNvSpPr>
              <p:nvPr/>
            </p:nvSpPr>
            <p:spPr bwMode="auto">
              <a:xfrm>
                <a:off x="3040" y="2976"/>
                <a:ext cx="22" cy="19"/>
              </a:xfrm>
              <a:custGeom>
                <a:avLst/>
                <a:gdLst>
                  <a:gd name="T0" fmla="*/ 14 w 86"/>
                  <a:gd name="T1" fmla="*/ 13 h 76"/>
                  <a:gd name="T2" fmla="*/ 16 w 86"/>
                  <a:gd name="T3" fmla="*/ 11 h 76"/>
                  <a:gd name="T4" fmla="*/ 18 w 86"/>
                  <a:gd name="T5" fmla="*/ 16 h 76"/>
                  <a:gd name="T6" fmla="*/ 19 w 86"/>
                  <a:gd name="T7" fmla="*/ 15 h 76"/>
                  <a:gd name="T8" fmla="*/ 16 w 86"/>
                  <a:gd name="T9" fmla="*/ 11 h 76"/>
                  <a:gd name="T10" fmla="*/ 21 w 86"/>
                  <a:gd name="T11" fmla="*/ 13 h 76"/>
                  <a:gd name="T12" fmla="*/ 18 w 86"/>
                  <a:gd name="T13" fmla="*/ 9 h 76"/>
                  <a:gd name="T14" fmla="*/ 22 w 86"/>
                  <a:gd name="T15" fmla="*/ 11 h 76"/>
                  <a:gd name="T16" fmla="*/ 22 w 86"/>
                  <a:gd name="T17" fmla="*/ 11 h 76"/>
                  <a:gd name="T18" fmla="*/ 17 w 86"/>
                  <a:gd name="T19" fmla="*/ 10 h 76"/>
                  <a:gd name="T20" fmla="*/ 17 w 86"/>
                  <a:gd name="T21" fmla="*/ 7 h 76"/>
                  <a:gd name="T22" fmla="*/ 22 w 86"/>
                  <a:gd name="T23" fmla="*/ 6 h 76"/>
                  <a:gd name="T24" fmla="*/ 21 w 86"/>
                  <a:gd name="T25" fmla="*/ 4 h 76"/>
                  <a:gd name="T26" fmla="*/ 19 w 86"/>
                  <a:gd name="T27" fmla="*/ 6 h 76"/>
                  <a:gd name="T28" fmla="*/ 16 w 86"/>
                  <a:gd name="T29" fmla="*/ 6 h 76"/>
                  <a:gd name="T30" fmla="*/ 19 w 86"/>
                  <a:gd name="T31" fmla="*/ 6 h 76"/>
                  <a:gd name="T32" fmla="*/ 18 w 86"/>
                  <a:gd name="T33" fmla="*/ 6 h 76"/>
                  <a:gd name="T34" fmla="*/ 18 w 86"/>
                  <a:gd name="T35" fmla="*/ 1 h 76"/>
                  <a:gd name="T36" fmla="*/ 16 w 86"/>
                  <a:gd name="T37" fmla="*/ 3 h 76"/>
                  <a:gd name="T38" fmla="*/ 15 w 86"/>
                  <a:gd name="T39" fmla="*/ 5 h 76"/>
                  <a:gd name="T40" fmla="*/ 16 w 86"/>
                  <a:gd name="T41" fmla="*/ 5 h 76"/>
                  <a:gd name="T42" fmla="*/ 13 w 86"/>
                  <a:gd name="T43" fmla="*/ 5 h 76"/>
                  <a:gd name="T44" fmla="*/ 12 w 86"/>
                  <a:gd name="T45" fmla="*/ 0 h 76"/>
                  <a:gd name="T46" fmla="*/ 12 w 86"/>
                  <a:gd name="T47" fmla="*/ 3 h 76"/>
                  <a:gd name="T48" fmla="*/ 13 w 86"/>
                  <a:gd name="T49" fmla="*/ 4 h 76"/>
                  <a:gd name="T50" fmla="*/ 11 w 86"/>
                  <a:gd name="T51" fmla="*/ 6 h 76"/>
                  <a:gd name="T52" fmla="*/ 8 w 86"/>
                  <a:gd name="T53" fmla="*/ 1 h 76"/>
                  <a:gd name="T54" fmla="*/ 7 w 86"/>
                  <a:gd name="T55" fmla="*/ 2 h 76"/>
                  <a:gd name="T56" fmla="*/ 8 w 86"/>
                  <a:gd name="T57" fmla="*/ 4 h 76"/>
                  <a:gd name="T58" fmla="*/ 9 w 86"/>
                  <a:gd name="T59" fmla="*/ 6 h 76"/>
                  <a:gd name="T60" fmla="*/ 8 w 86"/>
                  <a:gd name="T61" fmla="*/ 7 h 76"/>
                  <a:gd name="T62" fmla="*/ 7 w 86"/>
                  <a:gd name="T63" fmla="*/ 8 h 76"/>
                  <a:gd name="T64" fmla="*/ 3 w 86"/>
                  <a:gd name="T65" fmla="*/ 5 h 76"/>
                  <a:gd name="T66" fmla="*/ 3 w 86"/>
                  <a:gd name="T67" fmla="*/ 5 h 76"/>
                  <a:gd name="T68" fmla="*/ 6 w 86"/>
                  <a:gd name="T69" fmla="*/ 9 h 76"/>
                  <a:gd name="T70" fmla="*/ 1 w 86"/>
                  <a:gd name="T71" fmla="*/ 9 h 76"/>
                  <a:gd name="T72" fmla="*/ 6 w 86"/>
                  <a:gd name="T73" fmla="*/ 10 h 76"/>
                  <a:gd name="T74" fmla="*/ 5 w 86"/>
                  <a:gd name="T75" fmla="*/ 11 h 76"/>
                  <a:gd name="T76" fmla="*/ 1 w 86"/>
                  <a:gd name="T77" fmla="*/ 9 h 76"/>
                  <a:gd name="T78" fmla="*/ 0 w 86"/>
                  <a:gd name="T79" fmla="*/ 11 h 76"/>
                  <a:gd name="T80" fmla="*/ 1 w 86"/>
                  <a:gd name="T81" fmla="*/ 14 h 76"/>
                  <a:gd name="T82" fmla="*/ 5 w 86"/>
                  <a:gd name="T83" fmla="*/ 11 h 76"/>
                  <a:gd name="T84" fmla="*/ 6 w 86"/>
                  <a:gd name="T85" fmla="*/ 13 h 76"/>
                  <a:gd name="T86" fmla="*/ 1 w 86"/>
                  <a:gd name="T87" fmla="*/ 13 h 76"/>
                  <a:gd name="T88" fmla="*/ 2 w 86"/>
                  <a:gd name="T89" fmla="*/ 16 h 76"/>
                  <a:gd name="T90" fmla="*/ 3 w 86"/>
                  <a:gd name="T91" fmla="*/ 17 h 76"/>
                  <a:gd name="T92" fmla="*/ 7 w 86"/>
                  <a:gd name="T93" fmla="*/ 14 h 76"/>
                  <a:gd name="T94" fmla="*/ 3 w 86"/>
                  <a:gd name="T95" fmla="*/ 18 h 76"/>
                  <a:gd name="T96" fmla="*/ 5 w 86"/>
                  <a:gd name="T97" fmla="*/ 18 h 76"/>
                  <a:gd name="T98" fmla="*/ 6 w 86"/>
                  <a:gd name="T99" fmla="*/ 14 h 76"/>
                  <a:gd name="T100" fmla="*/ 7 w 86"/>
                  <a:gd name="T101" fmla="*/ 19 h 76"/>
                  <a:gd name="T102" fmla="*/ 8 w 86"/>
                  <a:gd name="T103" fmla="*/ 14 h 76"/>
                  <a:gd name="T104" fmla="*/ 10 w 86"/>
                  <a:gd name="T105" fmla="*/ 19 h 76"/>
                  <a:gd name="T106" fmla="*/ 10 w 86"/>
                  <a:gd name="T107" fmla="*/ 19 h 76"/>
                  <a:gd name="T108" fmla="*/ 11 w 86"/>
                  <a:gd name="T109" fmla="*/ 14 h 76"/>
                  <a:gd name="T110" fmla="*/ 10 w 86"/>
                  <a:gd name="T111" fmla="*/ 15 h 76"/>
                  <a:gd name="T112" fmla="*/ 12 w 86"/>
                  <a:gd name="T113" fmla="*/ 14 h 76"/>
                  <a:gd name="T114" fmla="*/ 16 w 86"/>
                  <a:gd name="T115" fmla="*/ 17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6"/>
                  <a:gd name="T176" fmla="*/ 86 w 86"/>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6">
                    <a:moveTo>
                      <a:pt x="51" y="54"/>
                    </a:moveTo>
                    <a:lnTo>
                      <a:pt x="54" y="51"/>
                    </a:lnTo>
                    <a:lnTo>
                      <a:pt x="68" y="64"/>
                    </a:lnTo>
                    <a:lnTo>
                      <a:pt x="64" y="67"/>
                    </a:lnTo>
                    <a:lnTo>
                      <a:pt x="51" y="54"/>
                    </a:lnTo>
                    <a:close/>
                    <a:moveTo>
                      <a:pt x="54" y="51"/>
                    </a:moveTo>
                    <a:lnTo>
                      <a:pt x="55" y="49"/>
                    </a:lnTo>
                    <a:lnTo>
                      <a:pt x="57" y="48"/>
                    </a:lnTo>
                    <a:lnTo>
                      <a:pt x="61" y="57"/>
                    </a:lnTo>
                    <a:lnTo>
                      <a:pt x="54" y="51"/>
                    </a:lnTo>
                    <a:close/>
                    <a:moveTo>
                      <a:pt x="57" y="48"/>
                    </a:moveTo>
                    <a:lnTo>
                      <a:pt x="63" y="45"/>
                    </a:lnTo>
                    <a:lnTo>
                      <a:pt x="72" y="63"/>
                    </a:lnTo>
                    <a:lnTo>
                      <a:pt x="65" y="66"/>
                    </a:lnTo>
                    <a:lnTo>
                      <a:pt x="57" y="48"/>
                    </a:lnTo>
                    <a:close/>
                    <a:moveTo>
                      <a:pt x="74" y="60"/>
                    </a:moveTo>
                    <a:lnTo>
                      <a:pt x="73" y="62"/>
                    </a:lnTo>
                    <a:lnTo>
                      <a:pt x="72" y="63"/>
                    </a:lnTo>
                    <a:lnTo>
                      <a:pt x="68" y="54"/>
                    </a:lnTo>
                    <a:lnTo>
                      <a:pt x="74" y="60"/>
                    </a:lnTo>
                    <a:close/>
                    <a:moveTo>
                      <a:pt x="61" y="47"/>
                    </a:moveTo>
                    <a:lnTo>
                      <a:pt x="64" y="44"/>
                    </a:lnTo>
                    <a:lnTo>
                      <a:pt x="78" y="57"/>
                    </a:lnTo>
                    <a:lnTo>
                      <a:pt x="74" y="60"/>
                    </a:lnTo>
                    <a:lnTo>
                      <a:pt x="61" y="47"/>
                    </a:lnTo>
                    <a:close/>
                    <a:moveTo>
                      <a:pt x="64" y="44"/>
                    </a:moveTo>
                    <a:lnTo>
                      <a:pt x="54" y="54"/>
                    </a:lnTo>
                    <a:lnTo>
                      <a:pt x="64" y="44"/>
                    </a:lnTo>
                    <a:lnTo>
                      <a:pt x="71" y="51"/>
                    </a:lnTo>
                    <a:lnTo>
                      <a:pt x="64" y="44"/>
                    </a:lnTo>
                    <a:close/>
                    <a:moveTo>
                      <a:pt x="64" y="44"/>
                    </a:moveTo>
                    <a:lnTo>
                      <a:pt x="66" y="41"/>
                    </a:lnTo>
                    <a:lnTo>
                      <a:pt x="81" y="54"/>
                    </a:lnTo>
                    <a:lnTo>
                      <a:pt x="78" y="57"/>
                    </a:lnTo>
                    <a:lnTo>
                      <a:pt x="64" y="44"/>
                    </a:lnTo>
                    <a:close/>
                    <a:moveTo>
                      <a:pt x="82" y="52"/>
                    </a:moveTo>
                    <a:lnTo>
                      <a:pt x="82" y="53"/>
                    </a:lnTo>
                    <a:lnTo>
                      <a:pt x="81" y="54"/>
                    </a:lnTo>
                    <a:lnTo>
                      <a:pt x="74" y="47"/>
                    </a:lnTo>
                    <a:lnTo>
                      <a:pt x="82" y="52"/>
                    </a:lnTo>
                    <a:close/>
                    <a:moveTo>
                      <a:pt x="65" y="44"/>
                    </a:moveTo>
                    <a:lnTo>
                      <a:pt x="69" y="37"/>
                    </a:lnTo>
                    <a:lnTo>
                      <a:pt x="85" y="45"/>
                    </a:lnTo>
                    <a:lnTo>
                      <a:pt x="82" y="52"/>
                    </a:lnTo>
                    <a:lnTo>
                      <a:pt x="65" y="44"/>
                    </a:lnTo>
                    <a:close/>
                    <a:moveTo>
                      <a:pt x="86" y="42"/>
                    </a:moveTo>
                    <a:lnTo>
                      <a:pt x="86" y="44"/>
                    </a:lnTo>
                    <a:lnTo>
                      <a:pt x="85" y="45"/>
                    </a:lnTo>
                    <a:lnTo>
                      <a:pt x="76" y="42"/>
                    </a:lnTo>
                    <a:lnTo>
                      <a:pt x="86" y="42"/>
                    </a:lnTo>
                    <a:close/>
                    <a:moveTo>
                      <a:pt x="68" y="42"/>
                    </a:moveTo>
                    <a:lnTo>
                      <a:pt x="68" y="38"/>
                    </a:lnTo>
                    <a:lnTo>
                      <a:pt x="86" y="38"/>
                    </a:lnTo>
                    <a:lnTo>
                      <a:pt x="86" y="42"/>
                    </a:lnTo>
                    <a:lnTo>
                      <a:pt x="68" y="42"/>
                    </a:lnTo>
                    <a:close/>
                    <a:moveTo>
                      <a:pt x="68" y="38"/>
                    </a:moveTo>
                    <a:lnTo>
                      <a:pt x="68" y="32"/>
                    </a:lnTo>
                    <a:lnTo>
                      <a:pt x="86" y="32"/>
                    </a:lnTo>
                    <a:lnTo>
                      <a:pt x="86" y="38"/>
                    </a:lnTo>
                    <a:lnTo>
                      <a:pt x="68" y="38"/>
                    </a:lnTo>
                    <a:close/>
                    <a:moveTo>
                      <a:pt x="68" y="32"/>
                    </a:moveTo>
                    <a:lnTo>
                      <a:pt x="68" y="28"/>
                    </a:lnTo>
                    <a:lnTo>
                      <a:pt x="86" y="28"/>
                    </a:lnTo>
                    <a:lnTo>
                      <a:pt x="86" y="32"/>
                    </a:lnTo>
                    <a:lnTo>
                      <a:pt x="68" y="32"/>
                    </a:lnTo>
                    <a:close/>
                    <a:moveTo>
                      <a:pt x="68" y="28"/>
                    </a:moveTo>
                    <a:lnTo>
                      <a:pt x="68" y="25"/>
                    </a:lnTo>
                    <a:lnTo>
                      <a:pt x="86" y="25"/>
                    </a:lnTo>
                    <a:lnTo>
                      <a:pt x="86" y="28"/>
                    </a:lnTo>
                    <a:lnTo>
                      <a:pt x="68" y="28"/>
                    </a:lnTo>
                    <a:close/>
                    <a:moveTo>
                      <a:pt x="84" y="19"/>
                    </a:moveTo>
                    <a:lnTo>
                      <a:pt x="86" y="22"/>
                    </a:lnTo>
                    <a:lnTo>
                      <a:pt x="86" y="25"/>
                    </a:lnTo>
                    <a:lnTo>
                      <a:pt x="76" y="25"/>
                    </a:lnTo>
                    <a:lnTo>
                      <a:pt x="84" y="19"/>
                    </a:lnTo>
                    <a:close/>
                    <a:moveTo>
                      <a:pt x="70" y="32"/>
                    </a:moveTo>
                    <a:lnTo>
                      <a:pt x="66" y="28"/>
                    </a:lnTo>
                    <a:lnTo>
                      <a:pt x="81" y="15"/>
                    </a:lnTo>
                    <a:lnTo>
                      <a:pt x="84" y="19"/>
                    </a:lnTo>
                    <a:lnTo>
                      <a:pt x="70" y="32"/>
                    </a:lnTo>
                    <a:close/>
                    <a:moveTo>
                      <a:pt x="66" y="28"/>
                    </a:moveTo>
                    <a:lnTo>
                      <a:pt x="64" y="26"/>
                    </a:lnTo>
                    <a:lnTo>
                      <a:pt x="64" y="22"/>
                    </a:lnTo>
                    <a:lnTo>
                      <a:pt x="74" y="22"/>
                    </a:lnTo>
                    <a:lnTo>
                      <a:pt x="66" y="28"/>
                    </a:lnTo>
                    <a:close/>
                    <a:moveTo>
                      <a:pt x="64" y="22"/>
                    </a:moveTo>
                    <a:lnTo>
                      <a:pt x="64" y="16"/>
                    </a:lnTo>
                    <a:lnTo>
                      <a:pt x="83" y="16"/>
                    </a:lnTo>
                    <a:lnTo>
                      <a:pt x="83" y="22"/>
                    </a:lnTo>
                    <a:lnTo>
                      <a:pt x="64" y="22"/>
                    </a:lnTo>
                    <a:close/>
                    <a:moveTo>
                      <a:pt x="74" y="6"/>
                    </a:moveTo>
                    <a:lnTo>
                      <a:pt x="83" y="6"/>
                    </a:lnTo>
                    <a:lnTo>
                      <a:pt x="83" y="16"/>
                    </a:lnTo>
                    <a:lnTo>
                      <a:pt x="74" y="16"/>
                    </a:lnTo>
                    <a:lnTo>
                      <a:pt x="74" y="6"/>
                    </a:lnTo>
                    <a:close/>
                    <a:moveTo>
                      <a:pt x="74" y="25"/>
                    </a:moveTo>
                    <a:lnTo>
                      <a:pt x="71" y="25"/>
                    </a:lnTo>
                    <a:lnTo>
                      <a:pt x="71" y="6"/>
                    </a:lnTo>
                    <a:lnTo>
                      <a:pt x="74" y="6"/>
                    </a:lnTo>
                    <a:lnTo>
                      <a:pt x="74" y="25"/>
                    </a:lnTo>
                    <a:close/>
                    <a:moveTo>
                      <a:pt x="71" y="25"/>
                    </a:moveTo>
                    <a:lnTo>
                      <a:pt x="69" y="25"/>
                    </a:lnTo>
                    <a:lnTo>
                      <a:pt x="66" y="24"/>
                    </a:lnTo>
                    <a:lnTo>
                      <a:pt x="71" y="16"/>
                    </a:lnTo>
                    <a:lnTo>
                      <a:pt x="71" y="25"/>
                    </a:lnTo>
                    <a:close/>
                    <a:moveTo>
                      <a:pt x="66" y="24"/>
                    </a:moveTo>
                    <a:lnTo>
                      <a:pt x="60" y="21"/>
                    </a:lnTo>
                    <a:lnTo>
                      <a:pt x="69" y="4"/>
                    </a:lnTo>
                    <a:lnTo>
                      <a:pt x="74" y="8"/>
                    </a:lnTo>
                    <a:lnTo>
                      <a:pt x="66" y="24"/>
                    </a:lnTo>
                    <a:close/>
                    <a:moveTo>
                      <a:pt x="60" y="21"/>
                    </a:moveTo>
                    <a:lnTo>
                      <a:pt x="59" y="21"/>
                    </a:lnTo>
                    <a:lnTo>
                      <a:pt x="58" y="20"/>
                    </a:lnTo>
                    <a:lnTo>
                      <a:pt x="64" y="13"/>
                    </a:lnTo>
                    <a:lnTo>
                      <a:pt x="60" y="21"/>
                    </a:lnTo>
                    <a:close/>
                    <a:moveTo>
                      <a:pt x="58" y="20"/>
                    </a:moveTo>
                    <a:lnTo>
                      <a:pt x="54" y="16"/>
                    </a:lnTo>
                    <a:lnTo>
                      <a:pt x="68" y="3"/>
                    </a:lnTo>
                    <a:lnTo>
                      <a:pt x="71" y="6"/>
                    </a:lnTo>
                    <a:lnTo>
                      <a:pt x="58" y="20"/>
                    </a:lnTo>
                    <a:close/>
                    <a:moveTo>
                      <a:pt x="61" y="0"/>
                    </a:moveTo>
                    <a:lnTo>
                      <a:pt x="65" y="0"/>
                    </a:lnTo>
                    <a:lnTo>
                      <a:pt x="68" y="3"/>
                    </a:lnTo>
                    <a:lnTo>
                      <a:pt x="61" y="10"/>
                    </a:lnTo>
                    <a:lnTo>
                      <a:pt x="61" y="0"/>
                    </a:lnTo>
                    <a:close/>
                    <a:moveTo>
                      <a:pt x="61" y="19"/>
                    </a:moveTo>
                    <a:lnTo>
                      <a:pt x="58" y="19"/>
                    </a:lnTo>
                    <a:lnTo>
                      <a:pt x="58" y="0"/>
                    </a:lnTo>
                    <a:lnTo>
                      <a:pt x="61" y="0"/>
                    </a:lnTo>
                    <a:lnTo>
                      <a:pt x="61" y="19"/>
                    </a:lnTo>
                    <a:close/>
                    <a:moveTo>
                      <a:pt x="58" y="19"/>
                    </a:moveTo>
                    <a:lnTo>
                      <a:pt x="51" y="19"/>
                    </a:lnTo>
                    <a:lnTo>
                      <a:pt x="51" y="0"/>
                    </a:lnTo>
                    <a:lnTo>
                      <a:pt x="58" y="0"/>
                    </a:lnTo>
                    <a:lnTo>
                      <a:pt x="58" y="19"/>
                    </a:lnTo>
                    <a:close/>
                    <a:moveTo>
                      <a:pt x="51" y="19"/>
                    </a:moveTo>
                    <a:lnTo>
                      <a:pt x="48" y="19"/>
                    </a:lnTo>
                    <a:lnTo>
                      <a:pt x="48" y="0"/>
                    </a:lnTo>
                    <a:lnTo>
                      <a:pt x="51" y="0"/>
                    </a:lnTo>
                    <a:lnTo>
                      <a:pt x="51" y="19"/>
                    </a:lnTo>
                    <a:close/>
                    <a:moveTo>
                      <a:pt x="44" y="1"/>
                    </a:moveTo>
                    <a:lnTo>
                      <a:pt x="46" y="0"/>
                    </a:lnTo>
                    <a:lnTo>
                      <a:pt x="48" y="0"/>
                    </a:lnTo>
                    <a:lnTo>
                      <a:pt x="48" y="10"/>
                    </a:lnTo>
                    <a:lnTo>
                      <a:pt x="44" y="1"/>
                    </a:lnTo>
                    <a:close/>
                    <a:moveTo>
                      <a:pt x="52" y="17"/>
                    </a:moveTo>
                    <a:lnTo>
                      <a:pt x="47" y="21"/>
                    </a:lnTo>
                    <a:lnTo>
                      <a:pt x="38" y="4"/>
                    </a:lnTo>
                    <a:lnTo>
                      <a:pt x="44" y="1"/>
                    </a:lnTo>
                    <a:lnTo>
                      <a:pt x="52" y="17"/>
                    </a:lnTo>
                    <a:close/>
                    <a:moveTo>
                      <a:pt x="47" y="21"/>
                    </a:moveTo>
                    <a:lnTo>
                      <a:pt x="44" y="22"/>
                    </a:lnTo>
                    <a:lnTo>
                      <a:pt x="42" y="22"/>
                    </a:lnTo>
                    <a:lnTo>
                      <a:pt x="42" y="13"/>
                    </a:lnTo>
                    <a:lnTo>
                      <a:pt x="47" y="21"/>
                    </a:lnTo>
                    <a:close/>
                    <a:moveTo>
                      <a:pt x="42" y="22"/>
                    </a:moveTo>
                    <a:lnTo>
                      <a:pt x="36" y="22"/>
                    </a:lnTo>
                    <a:lnTo>
                      <a:pt x="36" y="3"/>
                    </a:lnTo>
                    <a:lnTo>
                      <a:pt x="42" y="3"/>
                    </a:lnTo>
                    <a:lnTo>
                      <a:pt x="42" y="22"/>
                    </a:lnTo>
                    <a:close/>
                    <a:moveTo>
                      <a:pt x="29" y="6"/>
                    </a:moveTo>
                    <a:lnTo>
                      <a:pt x="31" y="3"/>
                    </a:lnTo>
                    <a:lnTo>
                      <a:pt x="36" y="3"/>
                    </a:lnTo>
                    <a:lnTo>
                      <a:pt x="36" y="13"/>
                    </a:lnTo>
                    <a:lnTo>
                      <a:pt x="29" y="6"/>
                    </a:lnTo>
                    <a:close/>
                    <a:moveTo>
                      <a:pt x="42" y="20"/>
                    </a:moveTo>
                    <a:lnTo>
                      <a:pt x="39" y="23"/>
                    </a:lnTo>
                    <a:lnTo>
                      <a:pt x="26" y="9"/>
                    </a:lnTo>
                    <a:lnTo>
                      <a:pt x="29" y="6"/>
                    </a:lnTo>
                    <a:lnTo>
                      <a:pt x="42" y="20"/>
                    </a:lnTo>
                    <a:close/>
                    <a:moveTo>
                      <a:pt x="39" y="23"/>
                    </a:moveTo>
                    <a:lnTo>
                      <a:pt x="38" y="24"/>
                    </a:lnTo>
                    <a:lnTo>
                      <a:pt x="37" y="24"/>
                    </a:lnTo>
                    <a:lnTo>
                      <a:pt x="32" y="16"/>
                    </a:lnTo>
                    <a:lnTo>
                      <a:pt x="39" y="23"/>
                    </a:lnTo>
                    <a:close/>
                    <a:moveTo>
                      <a:pt x="37" y="24"/>
                    </a:moveTo>
                    <a:lnTo>
                      <a:pt x="30" y="27"/>
                    </a:lnTo>
                    <a:lnTo>
                      <a:pt x="21" y="11"/>
                    </a:lnTo>
                    <a:lnTo>
                      <a:pt x="28" y="8"/>
                    </a:lnTo>
                    <a:lnTo>
                      <a:pt x="37" y="24"/>
                    </a:lnTo>
                    <a:close/>
                    <a:moveTo>
                      <a:pt x="19" y="12"/>
                    </a:moveTo>
                    <a:lnTo>
                      <a:pt x="20" y="11"/>
                    </a:lnTo>
                    <a:lnTo>
                      <a:pt x="21" y="11"/>
                    </a:lnTo>
                    <a:lnTo>
                      <a:pt x="26" y="19"/>
                    </a:lnTo>
                    <a:lnTo>
                      <a:pt x="19" y="12"/>
                    </a:lnTo>
                    <a:close/>
                    <a:moveTo>
                      <a:pt x="32" y="26"/>
                    </a:moveTo>
                    <a:lnTo>
                      <a:pt x="30" y="28"/>
                    </a:lnTo>
                    <a:lnTo>
                      <a:pt x="16" y="15"/>
                    </a:lnTo>
                    <a:lnTo>
                      <a:pt x="19" y="12"/>
                    </a:lnTo>
                    <a:lnTo>
                      <a:pt x="32" y="26"/>
                    </a:lnTo>
                    <a:close/>
                    <a:moveTo>
                      <a:pt x="30" y="28"/>
                    </a:moveTo>
                    <a:lnTo>
                      <a:pt x="27" y="32"/>
                    </a:lnTo>
                    <a:lnTo>
                      <a:pt x="12" y="19"/>
                    </a:lnTo>
                    <a:lnTo>
                      <a:pt x="16" y="15"/>
                    </a:lnTo>
                    <a:lnTo>
                      <a:pt x="30" y="28"/>
                    </a:lnTo>
                    <a:close/>
                    <a:moveTo>
                      <a:pt x="11" y="21"/>
                    </a:moveTo>
                    <a:lnTo>
                      <a:pt x="11" y="20"/>
                    </a:lnTo>
                    <a:lnTo>
                      <a:pt x="12" y="19"/>
                    </a:lnTo>
                    <a:lnTo>
                      <a:pt x="20" y="25"/>
                    </a:lnTo>
                    <a:lnTo>
                      <a:pt x="11" y="21"/>
                    </a:lnTo>
                    <a:close/>
                    <a:moveTo>
                      <a:pt x="28" y="30"/>
                    </a:moveTo>
                    <a:lnTo>
                      <a:pt x="25" y="36"/>
                    </a:lnTo>
                    <a:lnTo>
                      <a:pt x="8" y="27"/>
                    </a:lnTo>
                    <a:lnTo>
                      <a:pt x="11" y="21"/>
                    </a:lnTo>
                    <a:lnTo>
                      <a:pt x="28" y="30"/>
                    </a:lnTo>
                    <a:close/>
                    <a:moveTo>
                      <a:pt x="25" y="36"/>
                    </a:moveTo>
                    <a:lnTo>
                      <a:pt x="25" y="37"/>
                    </a:lnTo>
                    <a:lnTo>
                      <a:pt x="23" y="38"/>
                    </a:lnTo>
                    <a:lnTo>
                      <a:pt x="17" y="32"/>
                    </a:lnTo>
                    <a:lnTo>
                      <a:pt x="25" y="36"/>
                    </a:lnTo>
                    <a:close/>
                    <a:moveTo>
                      <a:pt x="23" y="38"/>
                    </a:moveTo>
                    <a:lnTo>
                      <a:pt x="20" y="42"/>
                    </a:lnTo>
                    <a:lnTo>
                      <a:pt x="7" y="28"/>
                    </a:lnTo>
                    <a:lnTo>
                      <a:pt x="10" y="25"/>
                    </a:lnTo>
                    <a:lnTo>
                      <a:pt x="23" y="38"/>
                    </a:lnTo>
                    <a:close/>
                    <a:moveTo>
                      <a:pt x="4" y="35"/>
                    </a:moveTo>
                    <a:lnTo>
                      <a:pt x="4" y="31"/>
                    </a:lnTo>
                    <a:lnTo>
                      <a:pt x="7" y="28"/>
                    </a:lnTo>
                    <a:lnTo>
                      <a:pt x="14" y="35"/>
                    </a:lnTo>
                    <a:lnTo>
                      <a:pt x="4" y="35"/>
                    </a:lnTo>
                    <a:close/>
                    <a:moveTo>
                      <a:pt x="22" y="35"/>
                    </a:moveTo>
                    <a:lnTo>
                      <a:pt x="22" y="38"/>
                    </a:lnTo>
                    <a:lnTo>
                      <a:pt x="4" y="38"/>
                    </a:lnTo>
                    <a:lnTo>
                      <a:pt x="4" y="35"/>
                    </a:lnTo>
                    <a:lnTo>
                      <a:pt x="22" y="35"/>
                    </a:lnTo>
                    <a:close/>
                    <a:moveTo>
                      <a:pt x="22" y="38"/>
                    </a:moveTo>
                    <a:lnTo>
                      <a:pt x="22" y="41"/>
                    </a:lnTo>
                    <a:lnTo>
                      <a:pt x="21" y="43"/>
                    </a:lnTo>
                    <a:lnTo>
                      <a:pt x="14" y="38"/>
                    </a:lnTo>
                    <a:lnTo>
                      <a:pt x="22" y="38"/>
                    </a:lnTo>
                    <a:close/>
                    <a:moveTo>
                      <a:pt x="21" y="43"/>
                    </a:moveTo>
                    <a:lnTo>
                      <a:pt x="19" y="48"/>
                    </a:lnTo>
                    <a:lnTo>
                      <a:pt x="1" y="41"/>
                    </a:lnTo>
                    <a:lnTo>
                      <a:pt x="5" y="34"/>
                    </a:lnTo>
                    <a:lnTo>
                      <a:pt x="21" y="43"/>
                    </a:lnTo>
                    <a:close/>
                    <a:moveTo>
                      <a:pt x="0" y="44"/>
                    </a:moveTo>
                    <a:lnTo>
                      <a:pt x="0" y="42"/>
                    </a:lnTo>
                    <a:lnTo>
                      <a:pt x="1" y="41"/>
                    </a:lnTo>
                    <a:lnTo>
                      <a:pt x="10" y="44"/>
                    </a:lnTo>
                    <a:lnTo>
                      <a:pt x="0" y="44"/>
                    </a:lnTo>
                    <a:close/>
                    <a:moveTo>
                      <a:pt x="20" y="44"/>
                    </a:moveTo>
                    <a:lnTo>
                      <a:pt x="20" y="47"/>
                    </a:lnTo>
                    <a:lnTo>
                      <a:pt x="0" y="47"/>
                    </a:lnTo>
                    <a:lnTo>
                      <a:pt x="0" y="44"/>
                    </a:lnTo>
                    <a:lnTo>
                      <a:pt x="20" y="44"/>
                    </a:lnTo>
                    <a:close/>
                    <a:moveTo>
                      <a:pt x="4" y="54"/>
                    </a:moveTo>
                    <a:lnTo>
                      <a:pt x="0" y="52"/>
                    </a:lnTo>
                    <a:lnTo>
                      <a:pt x="0" y="47"/>
                    </a:lnTo>
                    <a:lnTo>
                      <a:pt x="10" y="47"/>
                    </a:lnTo>
                    <a:lnTo>
                      <a:pt x="4" y="54"/>
                    </a:lnTo>
                    <a:close/>
                    <a:moveTo>
                      <a:pt x="17" y="41"/>
                    </a:moveTo>
                    <a:lnTo>
                      <a:pt x="20" y="44"/>
                    </a:lnTo>
                    <a:lnTo>
                      <a:pt x="7" y="57"/>
                    </a:lnTo>
                    <a:lnTo>
                      <a:pt x="4" y="54"/>
                    </a:lnTo>
                    <a:lnTo>
                      <a:pt x="17" y="41"/>
                    </a:lnTo>
                    <a:close/>
                    <a:moveTo>
                      <a:pt x="20" y="44"/>
                    </a:moveTo>
                    <a:lnTo>
                      <a:pt x="22" y="47"/>
                    </a:lnTo>
                    <a:lnTo>
                      <a:pt x="22" y="51"/>
                    </a:lnTo>
                    <a:lnTo>
                      <a:pt x="14" y="51"/>
                    </a:lnTo>
                    <a:lnTo>
                      <a:pt x="20" y="44"/>
                    </a:lnTo>
                    <a:close/>
                    <a:moveTo>
                      <a:pt x="22" y="51"/>
                    </a:moveTo>
                    <a:lnTo>
                      <a:pt x="22" y="57"/>
                    </a:lnTo>
                    <a:lnTo>
                      <a:pt x="4" y="57"/>
                    </a:lnTo>
                    <a:lnTo>
                      <a:pt x="4" y="51"/>
                    </a:lnTo>
                    <a:lnTo>
                      <a:pt x="22" y="51"/>
                    </a:lnTo>
                    <a:close/>
                    <a:moveTo>
                      <a:pt x="7" y="64"/>
                    </a:moveTo>
                    <a:lnTo>
                      <a:pt x="4" y="62"/>
                    </a:lnTo>
                    <a:lnTo>
                      <a:pt x="4" y="57"/>
                    </a:lnTo>
                    <a:lnTo>
                      <a:pt x="14" y="57"/>
                    </a:lnTo>
                    <a:lnTo>
                      <a:pt x="7" y="64"/>
                    </a:lnTo>
                    <a:close/>
                    <a:moveTo>
                      <a:pt x="20" y="51"/>
                    </a:moveTo>
                    <a:lnTo>
                      <a:pt x="23" y="54"/>
                    </a:lnTo>
                    <a:lnTo>
                      <a:pt x="10" y="67"/>
                    </a:lnTo>
                    <a:lnTo>
                      <a:pt x="7" y="64"/>
                    </a:lnTo>
                    <a:lnTo>
                      <a:pt x="20" y="51"/>
                    </a:lnTo>
                    <a:close/>
                    <a:moveTo>
                      <a:pt x="10" y="67"/>
                    </a:moveTo>
                    <a:lnTo>
                      <a:pt x="0" y="57"/>
                    </a:lnTo>
                    <a:lnTo>
                      <a:pt x="10" y="67"/>
                    </a:lnTo>
                    <a:lnTo>
                      <a:pt x="17" y="60"/>
                    </a:lnTo>
                    <a:lnTo>
                      <a:pt x="10" y="67"/>
                    </a:lnTo>
                    <a:close/>
                    <a:moveTo>
                      <a:pt x="23" y="54"/>
                    </a:moveTo>
                    <a:lnTo>
                      <a:pt x="27" y="57"/>
                    </a:lnTo>
                    <a:lnTo>
                      <a:pt x="12" y="70"/>
                    </a:lnTo>
                    <a:lnTo>
                      <a:pt x="10" y="67"/>
                    </a:lnTo>
                    <a:lnTo>
                      <a:pt x="23" y="54"/>
                    </a:lnTo>
                    <a:close/>
                    <a:moveTo>
                      <a:pt x="20" y="73"/>
                    </a:moveTo>
                    <a:lnTo>
                      <a:pt x="16" y="73"/>
                    </a:lnTo>
                    <a:lnTo>
                      <a:pt x="12" y="70"/>
                    </a:lnTo>
                    <a:lnTo>
                      <a:pt x="20" y="64"/>
                    </a:lnTo>
                    <a:lnTo>
                      <a:pt x="20" y="73"/>
                    </a:lnTo>
                    <a:close/>
                    <a:moveTo>
                      <a:pt x="20" y="54"/>
                    </a:moveTo>
                    <a:lnTo>
                      <a:pt x="22" y="54"/>
                    </a:lnTo>
                    <a:lnTo>
                      <a:pt x="22" y="73"/>
                    </a:lnTo>
                    <a:lnTo>
                      <a:pt x="20" y="73"/>
                    </a:lnTo>
                    <a:lnTo>
                      <a:pt x="20" y="54"/>
                    </a:lnTo>
                    <a:close/>
                    <a:moveTo>
                      <a:pt x="22" y="54"/>
                    </a:moveTo>
                    <a:lnTo>
                      <a:pt x="25" y="54"/>
                    </a:lnTo>
                    <a:lnTo>
                      <a:pt x="27" y="55"/>
                    </a:lnTo>
                    <a:lnTo>
                      <a:pt x="22" y="64"/>
                    </a:lnTo>
                    <a:lnTo>
                      <a:pt x="22" y="54"/>
                    </a:lnTo>
                    <a:close/>
                    <a:moveTo>
                      <a:pt x="27" y="55"/>
                    </a:moveTo>
                    <a:lnTo>
                      <a:pt x="33" y="58"/>
                    </a:lnTo>
                    <a:lnTo>
                      <a:pt x="25" y="75"/>
                    </a:lnTo>
                    <a:lnTo>
                      <a:pt x="19" y="71"/>
                    </a:lnTo>
                    <a:lnTo>
                      <a:pt x="27" y="55"/>
                    </a:lnTo>
                    <a:close/>
                    <a:moveTo>
                      <a:pt x="29" y="76"/>
                    </a:moveTo>
                    <a:lnTo>
                      <a:pt x="27" y="76"/>
                    </a:lnTo>
                    <a:lnTo>
                      <a:pt x="25" y="75"/>
                    </a:lnTo>
                    <a:lnTo>
                      <a:pt x="29" y="67"/>
                    </a:lnTo>
                    <a:lnTo>
                      <a:pt x="29" y="76"/>
                    </a:lnTo>
                    <a:close/>
                    <a:moveTo>
                      <a:pt x="29" y="57"/>
                    </a:moveTo>
                    <a:lnTo>
                      <a:pt x="32" y="57"/>
                    </a:lnTo>
                    <a:lnTo>
                      <a:pt x="32" y="76"/>
                    </a:lnTo>
                    <a:lnTo>
                      <a:pt x="29" y="76"/>
                    </a:lnTo>
                    <a:lnTo>
                      <a:pt x="29" y="57"/>
                    </a:lnTo>
                    <a:close/>
                    <a:moveTo>
                      <a:pt x="32" y="57"/>
                    </a:moveTo>
                    <a:lnTo>
                      <a:pt x="39" y="57"/>
                    </a:lnTo>
                    <a:lnTo>
                      <a:pt x="39" y="76"/>
                    </a:lnTo>
                    <a:lnTo>
                      <a:pt x="32" y="76"/>
                    </a:lnTo>
                    <a:lnTo>
                      <a:pt x="32" y="57"/>
                    </a:lnTo>
                    <a:close/>
                    <a:moveTo>
                      <a:pt x="39" y="57"/>
                    </a:moveTo>
                    <a:lnTo>
                      <a:pt x="42" y="57"/>
                    </a:lnTo>
                    <a:lnTo>
                      <a:pt x="42" y="76"/>
                    </a:lnTo>
                    <a:lnTo>
                      <a:pt x="39" y="76"/>
                    </a:lnTo>
                    <a:lnTo>
                      <a:pt x="39" y="57"/>
                    </a:lnTo>
                    <a:close/>
                    <a:moveTo>
                      <a:pt x="42" y="57"/>
                    </a:moveTo>
                    <a:lnTo>
                      <a:pt x="48" y="57"/>
                    </a:lnTo>
                    <a:lnTo>
                      <a:pt x="48" y="76"/>
                    </a:lnTo>
                    <a:lnTo>
                      <a:pt x="42" y="76"/>
                    </a:lnTo>
                    <a:lnTo>
                      <a:pt x="42" y="57"/>
                    </a:lnTo>
                    <a:close/>
                    <a:moveTo>
                      <a:pt x="55" y="74"/>
                    </a:moveTo>
                    <a:lnTo>
                      <a:pt x="52" y="76"/>
                    </a:lnTo>
                    <a:lnTo>
                      <a:pt x="48" y="76"/>
                    </a:lnTo>
                    <a:lnTo>
                      <a:pt x="48" y="67"/>
                    </a:lnTo>
                    <a:lnTo>
                      <a:pt x="55" y="74"/>
                    </a:lnTo>
                    <a:close/>
                    <a:moveTo>
                      <a:pt x="41" y="60"/>
                    </a:moveTo>
                    <a:lnTo>
                      <a:pt x="44" y="57"/>
                    </a:lnTo>
                    <a:lnTo>
                      <a:pt x="58" y="70"/>
                    </a:lnTo>
                    <a:lnTo>
                      <a:pt x="55" y="74"/>
                    </a:lnTo>
                    <a:lnTo>
                      <a:pt x="41" y="60"/>
                    </a:lnTo>
                    <a:close/>
                    <a:moveTo>
                      <a:pt x="44" y="57"/>
                    </a:moveTo>
                    <a:lnTo>
                      <a:pt x="46" y="56"/>
                    </a:lnTo>
                    <a:lnTo>
                      <a:pt x="47" y="55"/>
                    </a:lnTo>
                    <a:lnTo>
                      <a:pt x="51" y="64"/>
                    </a:lnTo>
                    <a:lnTo>
                      <a:pt x="44" y="57"/>
                    </a:lnTo>
                    <a:close/>
                    <a:moveTo>
                      <a:pt x="47" y="55"/>
                    </a:moveTo>
                    <a:lnTo>
                      <a:pt x="53" y="52"/>
                    </a:lnTo>
                    <a:lnTo>
                      <a:pt x="62" y="69"/>
                    </a:lnTo>
                    <a:lnTo>
                      <a:pt x="55" y="71"/>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00" name="Freeform 487">
                <a:extLst>
                  <a:ext uri="{FF2B5EF4-FFF2-40B4-BE49-F238E27FC236}">
                    <a16:creationId xmlns:a16="http://schemas.microsoft.com/office/drawing/2014/main" id="{33FF0C5E-F818-4B2B-9FA1-56419C9E2F55}"/>
                  </a:ext>
                </a:extLst>
              </p:cNvPr>
              <p:cNvSpPr>
                <a:spLocks/>
              </p:cNvSpPr>
              <p:nvPr/>
            </p:nvSpPr>
            <p:spPr bwMode="auto">
              <a:xfrm>
                <a:off x="3092" y="2951"/>
                <a:ext cx="16" cy="14"/>
              </a:xfrm>
              <a:custGeom>
                <a:avLst/>
                <a:gdLst>
                  <a:gd name="T0" fmla="*/ 11 w 62"/>
                  <a:gd name="T1" fmla="*/ 12 h 58"/>
                  <a:gd name="T2" fmla="*/ 13 w 62"/>
                  <a:gd name="T3" fmla="*/ 12 h 58"/>
                  <a:gd name="T4" fmla="*/ 14 w 62"/>
                  <a:gd name="T5" fmla="*/ 11 h 58"/>
                  <a:gd name="T6" fmla="*/ 14 w 62"/>
                  <a:gd name="T7" fmla="*/ 10 h 58"/>
                  <a:gd name="T8" fmla="*/ 15 w 62"/>
                  <a:gd name="T9" fmla="*/ 9 h 58"/>
                  <a:gd name="T10" fmla="*/ 16 w 62"/>
                  <a:gd name="T11" fmla="*/ 8 h 58"/>
                  <a:gd name="T12" fmla="*/ 16 w 62"/>
                  <a:gd name="T13" fmla="*/ 7 h 58"/>
                  <a:gd name="T14" fmla="*/ 16 w 62"/>
                  <a:gd name="T15" fmla="*/ 5 h 58"/>
                  <a:gd name="T16" fmla="*/ 16 w 62"/>
                  <a:gd name="T17" fmla="*/ 5 h 58"/>
                  <a:gd name="T18" fmla="*/ 16 w 62"/>
                  <a:gd name="T19" fmla="*/ 4 h 58"/>
                  <a:gd name="T20" fmla="*/ 16 w 62"/>
                  <a:gd name="T21" fmla="*/ 2 h 58"/>
                  <a:gd name="T22" fmla="*/ 15 w 62"/>
                  <a:gd name="T23" fmla="*/ 2 h 58"/>
                  <a:gd name="T24" fmla="*/ 14 w 62"/>
                  <a:gd name="T25" fmla="*/ 1 h 58"/>
                  <a:gd name="T26" fmla="*/ 14 w 62"/>
                  <a:gd name="T27" fmla="*/ 1 h 58"/>
                  <a:gd name="T28" fmla="*/ 12 w 62"/>
                  <a:gd name="T29" fmla="*/ 0 h 58"/>
                  <a:gd name="T30" fmla="*/ 11 w 62"/>
                  <a:gd name="T31" fmla="*/ 0 h 58"/>
                  <a:gd name="T32" fmla="*/ 10 w 62"/>
                  <a:gd name="T33" fmla="*/ 0 h 58"/>
                  <a:gd name="T34" fmla="*/ 9 w 62"/>
                  <a:gd name="T35" fmla="*/ 0 h 58"/>
                  <a:gd name="T36" fmla="*/ 7 w 62"/>
                  <a:gd name="T37" fmla="*/ 0 h 58"/>
                  <a:gd name="T38" fmla="*/ 6 w 62"/>
                  <a:gd name="T39" fmla="*/ 1 h 58"/>
                  <a:gd name="T40" fmla="*/ 5 w 62"/>
                  <a:gd name="T41" fmla="*/ 2 h 58"/>
                  <a:gd name="T42" fmla="*/ 3 w 62"/>
                  <a:gd name="T43" fmla="*/ 2 h 58"/>
                  <a:gd name="T44" fmla="*/ 2 w 62"/>
                  <a:gd name="T45" fmla="*/ 3 h 58"/>
                  <a:gd name="T46" fmla="*/ 1 w 62"/>
                  <a:gd name="T47" fmla="*/ 4 h 58"/>
                  <a:gd name="T48" fmla="*/ 1 w 62"/>
                  <a:gd name="T49" fmla="*/ 5 h 58"/>
                  <a:gd name="T50" fmla="*/ 0 w 62"/>
                  <a:gd name="T51" fmla="*/ 6 h 58"/>
                  <a:gd name="T52" fmla="*/ 0 w 62"/>
                  <a:gd name="T53" fmla="*/ 7 h 58"/>
                  <a:gd name="T54" fmla="*/ 0 w 62"/>
                  <a:gd name="T55" fmla="*/ 8 h 58"/>
                  <a:gd name="T56" fmla="*/ 0 w 62"/>
                  <a:gd name="T57" fmla="*/ 9 h 58"/>
                  <a:gd name="T58" fmla="*/ 0 w 62"/>
                  <a:gd name="T59" fmla="*/ 10 h 58"/>
                  <a:gd name="T60" fmla="*/ 1 w 62"/>
                  <a:gd name="T61" fmla="*/ 11 h 58"/>
                  <a:gd name="T62" fmla="*/ 1 w 62"/>
                  <a:gd name="T63" fmla="*/ 12 h 58"/>
                  <a:gd name="T64" fmla="*/ 1 w 62"/>
                  <a:gd name="T65" fmla="*/ 12 h 58"/>
                  <a:gd name="T66" fmla="*/ 2 w 62"/>
                  <a:gd name="T67" fmla="*/ 13 h 58"/>
                  <a:gd name="T68" fmla="*/ 4 w 62"/>
                  <a:gd name="T69" fmla="*/ 14 h 58"/>
                  <a:gd name="T70" fmla="*/ 5 w 62"/>
                  <a:gd name="T71" fmla="*/ 14 h 58"/>
                  <a:gd name="T72" fmla="*/ 6 w 62"/>
                  <a:gd name="T73" fmla="*/ 14 h 58"/>
                  <a:gd name="T74" fmla="*/ 7 w 62"/>
                  <a:gd name="T75" fmla="*/ 14 h 58"/>
                  <a:gd name="T76" fmla="*/ 9 w 62"/>
                  <a:gd name="T77" fmla="*/ 13 h 58"/>
                  <a:gd name="T78" fmla="*/ 10 w 62"/>
                  <a:gd name="T79" fmla="*/ 13 h 58"/>
                  <a:gd name="T80" fmla="*/ 11 w 62"/>
                  <a:gd name="T81" fmla="*/ 12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2"/>
                  <a:gd name="T124" fmla="*/ 0 h 58"/>
                  <a:gd name="T125" fmla="*/ 62 w 62"/>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2" h="58">
                    <a:moveTo>
                      <a:pt x="44" y="51"/>
                    </a:moveTo>
                    <a:lnTo>
                      <a:pt x="50" y="48"/>
                    </a:lnTo>
                    <a:lnTo>
                      <a:pt x="54" y="44"/>
                    </a:lnTo>
                    <a:lnTo>
                      <a:pt x="56" y="41"/>
                    </a:lnTo>
                    <a:lnTo>
                      <a:pt x="59" y="36"/>
                    </a:lnTo>
                    <a:lnTo>
                      <a:pt x="62" y="32"/>
                    </a:lnTo>
                    <a:lnTo>
                      <a:pt x="62" y="29"/>
                    </a:lnTo>
                    <a:lnTo>
                      <a:pt x="62" y="22"/>
                    </a:lnTo>
                    <a:lnTo>
                      <a:pt x="62" y="19"/>
                    </a:lnTo>
                    <a:lnTo>
                      <a:pt x="62" y="16"/>
                    </a:lnTo>
                    <a:lnTo>
                      <a:pt x="62" y="10"/>
                    </a:lnTo>
                    <a:lnTo>
                      <a:pt x="59" y="7"/>
                    </a:lnTo>
                    <a:lnTo>
                      <a:pt x="56" y="4"/>
                    </a:lnTo>
                    <a:lnTo>
                      <a:pt x="54" y="4"/>
                    </a:lnTo>
                    <a:lnTo>
                      <a:pt x="47" y="0"/>
                    </a:lnTo>
                    <a:lnTo>
                      <a:pt x="44" y="0"/>
                    </a:lnTo>
                    <a:lnTo>
                      <a:pt x="37" y="0"/>
                    </a:lnTo>
                    <a:lnTo>
                      <a:pt x="34" y="0"/>
                    </a:lnTo>
                    <a:lnTo>
                      <a:pt x="28" y="0"/>
                    </a:lnTo>
                    <a:lnTo>
                      <a:pt x="25" y="4"/>
                    </a:lnTo>
                    <a:lnTo>
                      <a:pt x="18" y="7"/>
                    </a:lnTo>
                    <a:lnTo>
                      <a:pt x="12" y="10"/>
                    </a:lnTo>
                    <a:lnTo>
                      <a:pt x="8" y="13"/>
                    </a:lnTo>
                    <a:lnTo>
                      <a:pt x="5" y="16"/>
                    </a:lnTo>
                    <a:lnTo>
                      <a:pt x="2" y="19"/>
                    </a:lnTo>
                    <a:lnTo>
                      <a:pt x="0" y="26"/>
                    </a:lnTo>
                    <a:lnTo>
                      <a:pt x="0" y="29"/>
                    </a:lnTo>
                    <a:lnTo>
                      <a:pt x="0" y="32"/>
                    </a:lnTo>
                    <a:lnTo>
                      <a:pt x="0" y="38"/>
                    </a:lnTo>
                    <a:lnTo>
                      <a:pt x="0" y="41"/>
                    </a:lnTo>
                    <a:lnTo>
                      <a:pt x="2" y="44"/>
                    </a:lnTo>
                    <a:lnTo>
                      <a:pt x="2" y="48"/>
                    </a:lnTo>
                    <a:lnTo>
                      <a:pt x="5" y="51"/>
                    </a:lnTo>
                    <a:lnTo>
                      <a:pt x="8" y="54"/>
                    </a:lnTo>
                    <a:lnTo>
                      <a:pt x="15" y="58"/>
                    </a:lnTo>
                    <a:lnTo>
                      <a:pt x="18" y="58"/>
                    </a:lnTo>
                    <a:lnTo>
                      <a:pt x="25" y="58"/>
                    </a:lnTo>
                    <a:lnTo>
                      <a:pt x="28" y="58"/>
                    </a:lnTo>
                    <a:lnTo>
                      <a:pt x="34" y="54"/>
                    </a:lnTo>
                    <a:lnTo>
                      <a:pt x="40"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01" name="Freeform 488">
                <a:extLst>
                  <a:ext uri="{FF2B5EF4-FFF2-40B4-BE49-F238E27FC236}">
                    <a16:creationId xmlns:a16="http://schemas.microsoft.com/office/drawing/2014/main" id="{85F990AD-8CB2-471C-B197-AF384BBD900E}"/>
                  </a:ext>
                </a:extLst>
              </p:cNvPr>
              <p:cNvSpPr>
                <a:spLocks noEditPoints="1"/>
              </p:cNvSpPr>
              <p:nvPr/>
            </p:nvSpPr>
            <p:spPr bwMode="auto">
              <a:xfrm>
                <a:off x="3089" y="2948"/>
                <a:ext cx="21" cy="19"/>
              </a:xfrm>
              <a:custGeom>
                <a:avLst/>
                <a:gdLst>
                  <a:gd name="T0" fmla="*/ 13 w 82"/>
                  <a:gd name="T1" fmla="*/ 13 h 77"/>
                  <a:gd name="T2" fmla="*/ 17 w 82"/>
                  <a:gd name="T3" fmla="*/ 16 h 77"/>
                  <a:gd name="T4" fmla="*/ 14 w 82"/>
                  <a:gd name="T5" fmla="*/ 13 h 77"/>
                  <a:gd name="T6" fmla="*/ 14 w 82"/>
                  <a:gd name="T7" fmla="*/ 12 h 77"/>
                  <a:gd name="T8" fmla="*/ 19 w 82"/>
                  <a:gd name="T9" fmla="*/ 14 h 77"/>
                  <a:gd name="T10" fmla="*/ 15 w 82"/>
                  <a:gd name="T11" fmla="*/ 12 h 77"/>
                  <a:gd name="T12" fmla="*/ 16 w 82"/>
                  <a:gd name="T13" fmla="*/ 10 h 77"/>
                  <a:gd name="T14" fmla="*/ 16 w 82"/>
                  <a:gd name="T15" fmla="*/ 9 h 77"/>
                  <a:gd name="T16" fmla="*/ 21 w 82"/>
                  <a:gd name="T17" fmla="*/ 10 h 77"/>
                  <a:gd name="T18" fmla="*/ 16 w 82"/>
                  <a:gd name="T19" fmla="*/ 10 h 77"/>
                  <a:gd name="T20" fmla="*/ 16 w 82"/>
                  <a:gd name="T21" fmla="*/ 10 h 77"/>
                  <a:gd name="T22" fmla="*/ 16 w 82"/>
                  <a:gd name="T23" fmla="*/ 8 h 77"/>
                  <a:gd name="T24" fmla="*/ 16 w 82"/>
                  <a:gd name="T25" fmla="*/ 7 h 77"/>
                  <a:gd name="T26" fmla="*/ 16 w 82"/>
                  <a:gd name="T27" fmla="*/ 6 h 77"/>
                  <a:gd name="T28" fmla="*/ 20 w 82"/>
                  <a:gd name="T29" fmla="*/ 3 h 77"/>
                  <a:gd name="T30" fmla="*/ 17 w 82"/>
                  <a:gd name="T31" fmla="*/ 7 h 77"/>
                  <a:gd name="T32" fmla="*/ 16 w 82"/>
                  <a:gd name="T33" fmla="*/ 6 h 77"/>
                  <a:gd name="T34" fmla="*/ 16 w 82"/>
                  <a:gd name="T35" fmla="*/ 6 h 77"/>
                  <a:gd name="T36" fmla="*/ 17 w 82"/>
                  <a:gd name="T37" fmla="*/ 1 h 77"/>
                  <a:gd name="T38" fmla="*/ 17 w 82"/>
                  <a:gd name="T39" fmla="*/ 6 h 77"/>
                  <a:gd name="T40" fmla="*/ 16 w 82"/>
                  <a:gd name="T41" fmla="*/ 6 h 77"/>
                  <a:gd name="T42" fmla="*/ 15 w 82"/>
                  <a:gd name="T43" fmla="*/ 5 h 77"/>
                  <a:gd name="T44" fmla="*/ 15 w 82"/>
                  <a:gd name="T45" fmla="*/ 0 h 77"/>
                  <a:gd name="T46" fmla="*/ 15 w 82"/>
                  <a:gd name="T47" fmla="*/ 5 h 77"/>
                  <a:gd name="T48" fmla="*/ 14 w 82"/>
                  <a:gd name="T49" fmla="*/ 5 h 77"/>
                  <a:gd name="T50" fmla="*/ 12 w 82"/>
                  <a:gd name="T51" fmla="*/ 5 h 77"/>
                  <a:gd name="T52" fmla="*/ 11 w 82"/>
                  <a:gd name="T53" fmla="*/ 5 h 77"/>
                  <a:gd name="T54" fmla="*/ 8 w 82"/>
                  <a:gd name="T55" fmla="*/ 1 h 77"/>
                  <a:gd name="T56" fmla="*/ 12 w 82"/>
                  <a:gd name="T57" fmla="*/ 4 h 77"/>
                  <a:gd name="T58" fmla="*/ 11 w 82"/>
                  <a:gd name="T59" fmla="*/ 5 h 77"/>
                  <a:gd name="T60" fmla="*/ 10 w 82"/>
                  <a:gd name="T61" fmla="*/ 5 h 77"/>
                  <a:gd name="T62" fmla="*/ 8 w 82"/>
                  <a:gd name="T63" fmla="*/ 6 h 77"/>
                  <a:gd name="T64" fmla="*/ 4 w 82"/>
                  <a:gd name="T65" fmla="*/ 3 h 77"/>
                  <a:gd name="T66" fmla="*/ 7 w 82"/>
                  <a:gd name="T67" fmla="*/ 7 h 77"/>
                  <a:gd name="T68" fmla="*/ 6 w 82"/>
                  <a:gd name="T69" fmla="*/ 7 h 77"/>
                  <a:gd name="T70" fmla="*/ 6 w 82"/>
                  <a:gd name="T71" fmla="*/ 8 h 77"/>
                  <a:gd name="T72" fmla="*/ 1 w 82"/>
                  <a:gd name="T73" fmla="*/ 6 h 77"/>
                  <a:gd name="T74" fmla="*/ 5 w 82"/>
                  <a:gd name="T75" fmla="*/ 8 h 77"/>
                  <a:gd name="T76" fmla="*/ 0 w 82"/>
                  <a:gd name="T77" fmla="*/ 9 h 77"/>
                  <a:gd name="T78" fmla="*/ 5 w 82"/>
                  <a:gd name="T79" fmla="*/ 9 h 77"/>
                  <a:gd name="T80" fmla="*/ 5 w 82"/>
                  <a:gd name="T81" fmla="*/ 10 h 77"/>
                  <a:gd name="T82" fmla="*/ 5 w 82"/>
                  <a:gd name="T83" fmla="*/ 10 h 77"/>
                  <a:gd name="T84" fmla="*/ 5 w 82"/>
                  <a:gd name="T85" fmla="*/ 12 h 77"/>
                  <a:gd name="T86" fmla="*/ 1 w 82"/>
                  <a:gd name="T87" fmla="*/ 14 h 77"/>
                  <a:gd name="T88" fmla="*/ 4 w 82"/>
                  <a:gd name="T89" fmla="*/ 11 h 77"/>
                  <a:gd name="T90" fmla="*/ 5 w 82"/>
                  <a:gd name="T91" fmla="*/ 12 h 77"/>
                  <a:gd name="T92" fmla="*/ 6 w 82"/>
                  <a:gd name="T93" fmla="*/ 13 h 77"/>
                  <a:gd name="T94" fmla="*/ 1 w 82"/>
                  <a:gd name="T95" fmla="*/ 16 h 77"/>
                  <a:gd name="T96" fmla="*/ 5 w 82"/>
                  <a:gd name="T97" fmla="*/ 13 h 77"/>
                  <a:gd name="T98" fmla="*/ 2 w 82"/>
                  <a:gd name="T99" fmla="*/ 17 h 77"/>
                  <a:gd name="T100" fmla="*/ 6 w 82"/>
                  <a:gd name="T101" fmla="*/ 13 h 77"/>
                  <a:gd name="T102" fmla="*/ 4 w 82"/>
                  <a:gd name="T103" fmla="*/ 18 h 77"/>
                  <a:gd name="T104" fmla="*/ 6 w 82"/>
                  <a:gd name="T105" fmla="*/ 14 h 77"/>
                  <a:gd name="T106" fmla="*/ 6 w 82"/>
                  <a:gd name="T107" fmla="*/ 19 h 77"/>
                  <a:gd name="T108" fmla="*/ 6 w 82"/>
                  <a:gd name="T109" fmla="*/ 14 h 77"/>
                  <a:gd name="T110" fmla="*/ 7 w 82"/>
                  <a:gd name="T111" fmla="*/ 14 h 77"/>
                  <a:gd name="T112" fmla="*/ 9 w 82"/>
                  <a:gd name="T113" fmla="*/ 14 h 77"/>
                  <a:gd name="T114" fmla="*/ 11 w 82"/>
                  <a:gd name="T115" fmla="*/ 19 h 77"/>
                  <a:gd name="T116" fmla="*/ 9 w 82"/>
                  <a:gd name="T117" fmla="*/ 15 h 77"/>
                  <a:gd name="T118" fmla="*/ 10 w 82"/>
                  <a:gd name="T119" fmla="*/ 14 h 77"/>
                  <a:gd name="T120" fmla="*/ 11 w 82"/>
                  <a:gd name="T121" fmla="*/ 13 h 77"/>
                  <a:gd name="T122" fmla="*/ 15 w 82"/>
                  <a:gd name="T123" fmla="*/ 18 h 77"/>
                  <a:gd name="T124" fmla="*/ 11 w 82"/>
                  <a:gd name="T125" fmla="*/ 14 h 7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82"/>
                  <a:gd name="T190" fmla="*/ 0 h 77"/>
                  <a:gd name="T191" fmla="*/ 82 w 82"/>
                  <a:gd name="T192" fmla="*/ 77 h 7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82" h="77">
                    <a:moveTo>
                      <a:pt x="49" y="52"/>
                    </a:moveTo>
                    <a:lnTo>
                      <a:pt x="56" y="49"/>
                    </a:lnTo>
                    <a:lnTo>
                      <a:pt x="65" y="67"/>
                    </a:lnTo>
                    <a:lnTo>
                      <a:pt x="58" y="70"/>
                    </a:lnTo>
                    <a:lnTo>
                      <a:pt x="49" y="52"/>
                    </a:lnTo>
                    <a:close/>
                    <a:moveTo>
                      <a:pt x="67" y="64"/>
                    </a:moveTo>
                    <a:lnTo>
                      <a:pt x="66" y="66"/>
                    </a:lnTo>
                    <a:lnTo>
                      <a:pt x="65" y="67"/>
                    </a:lnTo>
                    <a:lnTo>
                      <a:pt x="60" y="58"/>
                    </a:lnTo>
                    <a:lnTo>
                      <a:pt x="67" y="64"/>
                    </a:lnTo>
                    <a:close/>
                    <a:moveTo>
                      <a:pt x="54" y="51"/>
                    </a:moveTo>
                    <a:lnTo>
                      <a:pt x="56" y="48"/>
                    </a:lnTo>
                    <a:lnTo>
                      <a:pt x="70" y="61"/>
                    </a:lnTo>
                    <a:lnTo>
                      <a:pt x="67" y="64"/>
                    </a:lnTo>
                    <a:lnTo>
                      <a:pt x="54" y="51"/>
                    </a:lnTo>
                    <a:close/>
                    <a:moveTo>
                      <a:pt x="56" y="48"/>
                    </a:moveTo>
                    <a:lnTo>
                      <a:pt x="59" y="45"/>
                    </a:lnTo>
                    <a:lnTo>
                      <a:pt x="74" y="58"/>
                    </a:lnTo>
                    <a:lnTo>
                      <a:pt x="70" y="61"/>
                    </a:lnTo>
                    <a:lnTo>
                      <a:pt x="56" y="48"/>
                    </a:lnTo>
                    <a:close/>
                    <a:moveTo>
                      <a:pt x="75" y="56"/>
                    </a:moveTo>
                    <a:lnTo>
                      <a:pt x="75" y="57"/>
                    </a:lnTo>
                    <a:lnTo>
                      <a:pt x="74" y="58"/>
                    </a:lnTo>
                    <a:lnTo>
                      <a:pt x="66" y="51"/>
                    </a:lnTo>
                    <a:lnTo>
                      <a:pt x="75" y="56"/>
                    </a:lnTo>
                    <a:close/>
                    <a:moveTo>
                      <a:pt x="58" y="47"/>
                    </a:moveTo>
                    <a:lnTo>
                      <a:pt x="61" y="41"/>
                    </a:lnTo>
                    <a:lnTo>
                      <a:pt x="78" y="49"/>
                    </a:lnTo>
                    <a:lnTo>
                      <a:pt x="75" y="56"/>
                    </a:lnTo>
                    <a:lnTo>
                      <a:pt x="58" y="47"/>
                    </a:lnTo>
                    <a:close/>
                    <a:moveTo>
                      <a:pt x="61" y="41"/>
                    </a:moveTo>
                    <a:lnTo>
                      <a:pt x="61" y="39"/>
                    </a:lnTo>
                    <a:lnTo>
                      <a:pt x="63" y="38"/>
                    </a:lnTo>
                    <a:lnTo>
                      <a:pt x="69" y="46"/>
                    </a:lnTo>
                    <a:lnTo>
                      <a:pt x="61" y="41"/>
                    </a:lnTo>
                    <a:close/>
                    <a:moveTo>
                      <a:pt x="63" y="38"/>
                    </a:moveTo>
                    <a:lnTo>
                      <a:pt x="66" y="36"/>
                    </a:lnTo>
                    <a:lnTo>
                      <a:pt x="79" y="49"/>
                    </a:lnTo>
                    <a:lnTo>
                      <a:pt x="76" y="52"/>
                    </a:lnTo>
                    <a:lnTo>
                      <a:pt x="63" y="38"/>
                    </a:lnTo>
                    <a:close/>
                    <a:moveTo>
                      <a:pt x="82" y="42"/>
                    </a:moveTo>
                    <a:lnTo>
                      <a:pt x="82" y="46"/>
                    </a:lnTo>
                    <a:lnTo>
                      <a:pt x="79" y="49"/>
                    </a:lnTo>
                    <a:lnTo>
                      <a:pt x="72" y="42"/>
                    </a:lnTo>
                    <a:lnTo>
                      <a:pt x="82" y="42"/>
                    </a:lnTo>
                    <a:close/>
                    <a:moveTo>
                      <a:pt x="64" y="42"/>
                    </a:moveTo>
                    <a:lnTo>
                      <a:pt x="64" y="39"/>
                    </a:lnTo>
                    <a:lnTo>
                      <a:pt x="82" y="39"/>
                    </a:lnTo>
                    <a:lnTo>
                      <a:pt x="82" y="42"/>
                    </a:lnTo>
                    <a:lnTo>
                      <a:pt x="64" y="42"/>
                    </a:lnTo>
                    <a:close/>
                    <a:moveTo>
                      <a:pt x="64" y="39"/>
                    </a:moveTo>
                    <a:lnTo>
                      <a:pt x="64" y="32"/>
                    </a:lnTo>
                    <a:lnTo>
                      <a:pt x="82" y="32"/>
                    </a:lnTo>
                    <a:lnTo>
                      <a:pt x="82" y="39"/>
                    </a:lnTo>
                    <a:lnTo>
                      <a:pt x="64" y="39"/>
                    </a:lnTo>
                    <a:close/>
                    <a:moveTo>
                      <a:pt x="64" y="32"/>
                    </a:moveTo>
                    <a:lnTo>
                      <a:pt x="64" y="29"/>
                    </a:lnTo>
                    <a:lnTo>
                      <a:pt x="82" y="29"/>
                    </a:lnTo>
                    <a:lnTo>
                      <a:pt x="82" y="32"/>
                    </a:lnTo>
                    <a:lnTo>
                      <a:pt x="64" y="32"/>
                    </a:lnTo>
                    <a:close/>
                    <a:moveTo>
                      <a:pt x="64" y="29"/>
                    </a:moveTo>
                    <a:lnTo>
                      <a:pt x="64" y="26"/>
                    </a:lnTo>
                    <a:lnTo>
                      <a:pt x="82" y="26"/>
                    </a:lnTo>
                    <a:lnTo>
                      <a:pt x="82" y="29"/>
                    </a:lnTo>
                    <a:lnTo>
                      <a:pt x="64" y="29"/>
                    </a:lnTo>
                    <a:close/>
                    <a:moveTo>
                      <a:pt x="64" y="26"/>
                    </a:moveTo>
                    <a:lnTo>
                      <a:pt x="64" y="20"/>
                    </a:lnTo>
                    <a:lnTo>
                      <a:pt x="82" y="20"/>
                    </a:lnTo>
                    <a:lnTo>
                      <a:pt x="82" y="26"/>
                    </a:lnTo>
                    <a:lnTo>
                      <a:pt x="64" y="26"/>
                    </a:lnTo>
                    <a:close/>
                    <a:moveTo>
                      <a:pt x="79" y="13"/>
                    </a:moveTo>
                    <a:lnTo>
                      <a:pt x="82" y="16"/>
                    </a:lnTo>
                    <a:lnTo>
                      <a:pt x="82" y="20"/>
                    </a:lnTo>
                    <a:lnTo>
                      <a:pt x="72" y="20"/>
                    </a:lnTo>
                    <a:lnTo>
                      <a:pt x="79" y="13"/>
                    </a:lnTo>
                    <a:close/>
                    <a:moveTo>
                      <a:pt x="66" y="27"/>
                    </a:moveTo>
                    <a:lnTo>
                      <a:pt x="63" y="24"/>
                    </a:lnTo>
                    <a:lnTo>
                      <a:pt x="76" y="10"/>
                    </a:lnTo>
                    <a:lnTo>
                      <a:pt x="79" y="13"/>
                    </a:lnTo>
                    <a:lnTo>
                      <a:pt x="66" y="27"/>
                    </a:lnTo>
                    <a:close/>
                    <a:moveTo>
                      <a:pt x="63" y="24"/>
                    </a:moveTo>
                    <a:lnTo>
                      <a:pt x="63" y="24"/>
                    </a:lnTo>
                    <a:lnTo>
                      <a:pt x="69" y="17"/>
                    </a:lnTo>
                    <a:lnTo>
                      <a:pt x="63" y="24"/>
                    </a:lnTo>
                    <a:close/>
                    <a:moveTo>
                      <a:pt x="63" y="24"/>
                    </a:moveTo>
                    <a:lnTo>
                      <a:pt x="59" y="20"/>
                    </a:lnTo>
                    <a:lnTo>
                      <a:pt x="74" y="7"/>
                    </a:lnTo>
                    <a:lnTo>
                      <a:pt x="76" y="10"/>
                    </a:lnTo>
                    <a:lnTo>
                      <a:pt x="63" y="24"/>
                    </a:lnTo>
                    <a:close/>
                    <a:moveTo>
                      <a:pt x="66" y="4"/>
                    </a:moveTo>
                    <a:lnTo>
                      <a:pt x="70" y="4"/>
                    </a:lnTo>
                    <a:lnTo>
                      <a:pt x="74" y="7"/>
                    </a:lnTo>
                    <a:lnTo>
                      <a:pt x="66" y="14"/>
                    </a:lnTo>
                    <a:lnTo>
                      <a:pt x="66" y="4"/>
                    </a:lnTo>
                    <a:close/>
                    <a:moveTo>
                      <a:pt x="66" y="23"/>
                    </a:moveTo>
                    <a:lnTo>
                      <a:pt x="64" y="23"/>
                    </a:lnTo>
                    <a:lnTo>
                      <a:pt x="64" y="4"/>
                    </a:lnTo>
                    <a:lnTo>
                      <a:pt x="66" y="4"/>
                    </a:lnTo>
                    <a:lnTo>
                      <a:pt x="66" y="23"/>
                    </a:lnTo>
                    <a:close/>
                    <a:moveTo>
                      <a:pt x="64" y="23"/>
                    </a:moveTo>
                    <a:lnTo>
                      <a:pt x="61" y="23"/>
                    </a:lnTo>
                    <a:lnTo>
                      <a:pt x="59" y="21"/>
                    </a:lnTo>
                    <a:lnTo>
                      <a:pt x="64" y="14"/>
                    </a:lnTo>
                    <a:lnTo>
                      <a:pt x="64" y="23"/>
                    </a:lnTo>
                    <a:close/>
                    <a:moveTo>
                      <a:pt x="59" y="21"/>
                    </a:moveTo>
                    <a:lnTo>
                      <a:pt x="53" y="19"/>
                    </a:lnTo>
                    <a:lnTo>
                      <a:pt x="61" y="2"/>
                    </a:lnTo>
                    <a:lnTo>
                      <a:pt x="67" y="5"/>
                    </a:lnTo>
                    <a:lnTo>
                      <a:pt x="59" y="21"/>
                    </a:lnTo>
                    <a:close/>
                    <a:moveTo>
                      <a:pt x="57" y="0"/>
                    </a:moveTo>
                    <a:lnTo>
                      <a:pt x="59" y="0"/>
                    </a:lnTo>
                    <a:lnTo>
                      <a:pt x="61" y="2"/>
                    </a:lnTo>
                    <a:lnTo>
                      <a:pt x="57" y="10"/>
                    </a:lnTo>
                    <a:lnTo>
                      <a:pt x="57" y="0"/>
                    </a:lnTo>
                    <a:close/>
                    <a:moveTo>
                      <a:pt x="57" y="20"/>
                    </a:moveTo>
                    <a:lnTo>
                      <a:pt x="54" y="20"/>
                    </a:lnTo>
                    <a:lnTo>
                      <a:pt x="54" y="0"/>
                    </a:lnTo>
                    <a:lnTo>
                      <a:pt x="57" y="0"/>
                    </a:lnTo>
                    <a:lnTo>
                      <a:pt x="57" y="20"/>
                    </a:lnTo>
                    <a:close/>
                    <a:moveTo>
                      <a:pt x="54" y="20"/>
                    </a:moveTo>
                    <a:lnTo>
                      <a:pt x="47" y="20"/>
                    </a:lnTo>
                    <a:lnTo>
                      <a:pt x="47" y="0"/>
                    </a:lnTo>
                    <a:lnTo>
                      <a:pt x="54" y="0"/>
                    </a:lnTo>
                    <a:lnTo>
                      <a:pt x="54" y="20"/>
                    </a:lnTo>
                    <a:close/>
                    <a:moveTo>
                      <a:pt x="47" y="20"/>
                    </a:moveTo>
                    <a:lnTo>
                      <a:pt x="44" y="20"/>
                    </a:lnTo>
                    <a:lnTo>
                      <a:pt x="44" y="0"/>
                    </a:lnTo>
                    <a:lnTo>
                      <a:pt x="47" y="0"/>
                    </a:lnTo>
                    <a:lnTo>
                      <a:pt x="47" y="20"/>
                    </a:lnTo>
                    <a:close/>
                    <a:moveTo>
                      <a:pt x="44" y="20"/>
                    </a:moveTo>
                    <a:lnTo>
                      <a:pt x="38" y="20"/>
                    </a:lnTo>
                    <a:lnTo>
                      <a:pt x="38" y="0"/>
                    </a:lnTo>
                    <a:lnTo>
                      <a:pt x="44" y="0"/>
                    </a:lnTo>
                    <a:lnTo>
                      <a:pt x="44" y="20"/>
                    </a:lnTo>
                    <a:close/>
                    <a:moveTo>
                      <a:pt x="31" y="4"/>
                    </a:moveTo>
                    <a:lnTo>
                      <a:pt x="34" y="0"/>
                    </a:lnTo>
                    <a:lnTo>
                      <a:pt x="38" y="0"/>
                    </a:lnTo>
                    <a:lnTo>
                      <a:pt x="38" y="10"/>
                    </a:lnTo>
                    <a:lnTo>
                      <a:pt x="31" y="4"/>
                    </a:lnTo>
                    <a:close/>
                    <a:moveTo>
                      <a:pt x="45" y="17"/>
                    </a:moveTo>
                    <a:lnTo>
                      <a:pt x="42" y="20"/>
                    </a:lnTo>
                    <a:lnTo>
                      <a:pt x="28" y="7"/>
                    </a:lnTo>
                    <a:lnTo>
                      <a:pt x="31" y="4"/>
                    </a:lnTo>
                    <a:lnTo>
                      <a:pt x="45" y="17"/>
                    </a:lnTo>
                    <a:close/>
                    <a:moveTo>
                      <a:pt x="42" y="20"/>
                    </a:moveTo>
                    <a:lnTo>
                      <a:pt x="40" y="21"/>
                    </a:lnTo>
                    <a:lnTo>
                      <a:pt x="39" y="21"/>
                    </a:lnTo>
                    <a:lnTo>
                      <a:pt x="35" y="14"/>
                    </a:lnTo>
                    <a:lnTo>
                      <a:pt x="42" y="20"/>
                    </a:lnTo>
                    <a:close/>
                    <a:moveTo>
                      <a:pt x="39" y="21"/>
                    </a:moveTo>
                    <a:lnTo>
                      <a:pt x="33" y="25"/>
                    </a:lnTo>
                    <a:lnTo>
                      <a:pt x="24" y="8"/>
                    </a:lnTo>
                    <a:lnTo>
                      <a:pt x="31" y="5"/>
                    </a:lnTo>
                    <a:lnTo>
                      <a:pt x="39" y="21"/>
                    </a:lnTo>
                    <a:close/>
                    <a:moveTo>
                      <a:pt x="33" y="25"/>
                    </a:moveTo>
                    <a:lnTo>
                      <a:pt x="26" y="28"/>
                    </a:lnTo>
                    <a:lnTo>
                      <a:pt x="17" y="11"/>
                    </a:lnTo>
                    <a:lnTo>
                      <a:pt x="24" y="8"/>
                    </a:lnTo>
                    <a:lnTo>
                      <a:pt x="33" y="25"/>
                    </a:lnTo>
                    <a:close/>
                    <a:moveTo>
                      <a:pt x="15" y="13"/>
                    </a:moveTo>
                    <a:lnTo>
                      <a:pt x="16" y="11"/>
                    </a:lnTo>
                    <a:lnTo>
                      <a:pt x="17" y="11"/>
                    </a:lnTo>
                    <a:lnTo>
                      <a:pt x="22" y="20"/>
                    </a:lnTo>
                    <a:lnTo>
                      <a:pt x="15" y="13"/>
                    </a:lnTo>
                    <a:close/>
                    <a:moveTo>
                      <a:pt x="28" y="27"/>
                    </a:moveTo>
                    <a:lnTo>
                      <a:pt x="25" y="30"/>
                    </a:lnTo>
                    <a:lnTo>
                      <a:pt x="12" y="16"/>
                    </a:lnTo>
                    <a:lnTo>
                      <a:pt x="15" y="13"/>
                    </a:lnTo>
                    <a:lnTo>
                      <a:pt x="28" y="27"/>
                    </a:lnTo>
                    <a:close/>
                    <a:moveTo>
                      <a:pt x="25" y="30"/>
                    </a:moveTo>
                    <a:lnTo>
                      <a:pt x="22" y="32"/>
                    </a:lnTo>
                    <a:lnTo>
                      <a:pt x="9" y="19"/>
                    </a:lnTo>
                    <a:lnTo>
                      <a:pt x="12" y="16"/>
                    </a:lnTo>
                    <a:lnTo>
                      <a:pt x="25" y="30"/>
                    </a:lnTo>
                    <a:close/>
                    <a:moveTo>
                      <a:pt x="22" y="32"/>
                    </a:moveTo>
                    <a:lnTo>
                      <a:pt x="20" y="36"/>
                    </a:lnTo>
                    <a:lnTo>
                      <a:pt x="5" y="23"/>
                    </a:lnTo>
                    <a:lnTo>
                      <a:pt x="9" y="19"/>
                    </a:lnTo>
                    <a:lnTo>
                      <a:pt x="22" y="32"/>
                    </a:lnTo>
                    <a:close/>
                    <a:moveTo>
                      <a:pt x="4" y="25"/>
                    </a:moveTo>
                    <a:lnTo>
                      <a:pt x="4" y="24"/>
                    </a:lnTo>
                    <a:lnTo>
                      <a:pt x="5" y="23"/>
                    </a:lnTo>
                    <a:lnTo>
                      <a:pt x="12" y="29"/>
                    </a:lnTo>
                    <a:lnTo>
                      <a:pt x="4" y="25"/>
                    </a:lnTo>
                    <a:close/>
                    <a:moveTo>
                      <a:pt x="21" y="34"/>
                    </a:moveTo>
                    <a:lnTo>
                      <a:pt x="17" y="40"/>
                    </a:lnTo>
                    <a:lnTo>
                      <a:pt x="1" y="31"/>
                    </a:lnTo>
                    <a:lnTo>
                      <a:pt x="4" y="25"/>
                    </a:lnTo>
                    <a:lnTo>
                      <a:pt x="21" y="34"/>
                    </a:lnTo>
                    <a:close/>
                    <a:moveTo>
                      <a:pt x="0" y="36"/>
                    </a:moveTo>
                    <a:lnTo>
                      <a:pt x="0" y="34"/>
                    </a:lnTo>
                    <a:lnTo>
                      <a:pt x="1" y="31"/>
                    </a:lnTo>
                    <a:lnTo>
                      <a:pt x="10" y="36"/>
                    </a:lnTo>
                    <a:lnTo>
                      <a:pt x="0" y="36"/>
                    </a:lnTo>
                    <a:close/>
                    <a:moveTo>
                      <a:pt x="18" y="36"/>
                    </a:moveTo>
                    <a:lnTo>
                      <a:pt x="18" y="39"/>
                    </a:lnTo>
                    <a:lnTo>
                      <a:pt x="0" y="39"/>
                    </a:lnTo>
                    <a:lnTo>
                      <a:pt x="0" y="36"/>
                    </a:lnTo>
                    <a:lnTo>
                      <a:pt x="18" y="36"/>
                    </a:lnTo>
                    <a:close/>
                    <a:moveTo>
                      <a:pt x="18" y="39"/>
                    </a:moveTo>
                    <a:lnTo>
                      <a:pt x="18" y="42"/>
                    </a:lnTo>
                    <a:lnTo>
                      <a:pt x="0" y="42"/>
                    </a:lnTo>
                    <a:lnTo>
                      <a:pt x="0" y="39"/>
                    </a:lnTo>
                    <a:lnTo>
                      <a:pt x="18" y="39"/>
                    </a:lnTo>
                    <a:close/>
                    <a:moveTo>
                      <a:pt x="18" y="42"/>
                    </a:moveTo>
                    <a:lnTo>
                      <a:pt x="18" y="48"/>
                    </a:lnTo>
                    <a:lnTo>
                      <a:pt x="0" y="48"/>
                    </a:lnTo>
                    <a:lnTo>
                      <a:pt x="0" y="42"/>
                    </a:lnTo>
                    <a:lnTo>
                      <a:pt x="18" y="42"/>
                    </a:lnTo>
                    <a:close/>
                    <a:moveTo>
                      <a:pt x="18" y="48"/>
                    </a:moveTo>
                    <a:lnTo>
                      <a:pt x="18" y="51"/>
                    </a:lnTo>
                    <a:lnTo>
                      <a:pt x="0" y="51"/>
                    </a:lnTo>
                    <a:lnTo>
                      <a:pt x="0" y="48"/>
                    </a:lnTo>
                    <a:lnTo>
                      <a:pt x="18" y="48"/>
                    </a:lnTo>
                    <a:close/>
                    <a:moveTo>
                      <a:pt x="2" y="58"/>
                    </a:moveTo>
                    <a:lnTo>
                      <a:pt x="0" y="56"/>
                    </a:lnTo>
                    <a:lnTo>
                      <a:pt x="0" y="51"/>
                    </a:lnTo>
                    <a:lnTo>
                      <a:pt x="10" y="51"/>
                    </a:lnTo>
                    <a:lnTo>
                      <a:pt x="2" y="58"/>
                    </a:lnTo>
                    <a:close/>
                    <a:moveTo>
                      <a:pt x="16" y="45"/>
                    </a:moveTo>
                    <a:lnTo>
                      <a:pt x="20" y="48"/>
                    </a:lnTo>
                    <a:lnTo>
                      <a:pt x="5" y="61"/>
                    </a:lnTo>
                    <a:lnTo>
                      <a:pt x="2" y="58"/>
                    </a:lnTo>
                    <a:lnTo>
                      <a:pt x="16" y="45"/>
                    </a:lnTo>
                    <a:close/>
                    <a:moveTo>
                      <a:pt x="20" y="48"/>
                    </a:moveTo>
                    <a:lnTo>
                      <a:pt x="22" y="51"/>
                    </a:lnTo>
                    <a:lnTo>
                      <a:pt x="22" y="54"/>
                    </a:lnTo>
                    <a:lnTo>
                      <a:pt x="12" y="54"/>
                    </a:lnTo>
                    <a:lnTo>
                      <a:pt x="20" y="48"/>
                    </a:lnTo>
                    <a:close/>
                    <a:moveTo>
                      <a:pt x="22" y="54"/>
                    </a:moveTo>
                    <a:lnTo>
                      <a:pt x="22" y="58"/>
                    </a:lnTo>
                    <a:lnTo>
                      <a:pt x="3" y="58"/>
                    </a:lnTo>
                    <a:lnTo>
                      <a:pt x="3" y="54"/>
                    </a:lnTo>
                    <a:lnTo>
                      <a:pt x="22" y="54"/>
                    </a:lnTo>
                    <a:close/>
                    <a:moveTo>
                      <a:pt x="5" y="64"/>
                    </a:moveTo>
                    <a:lnTo>
                      <a:pt x="3" y="62"/>
                    </a:lnTo>
                    <a:lnTo>
                      <a:pt x="3" y="58"/>
                    </a:lnTo>
                    <a:lnTo>
                      <a:pt x="12" y="58"/>
                    </a:lnTo>
                    <a:lnTo>
                      <a:pt x="5" y="64"/>
                    </a:lnTo>
                    <a:close/>
                    <a:moveTo>
                      <a:pt x="20" y="51"/>
                    </a:moveTo>
                    <a:lnTo>
                      <a:pt x="22" y="54"/>
                    </a:lnTo>
                    <a:lnTo>
                      <a:pt x="9" y="68"/>
                    </a:lnTo>
                    <a:lnTo>
                      <a:pt x="5" y="64"/>
                    </a:lnTo>
                    <a:lnTo>
                      <a:pt x="20" y="51"/>
                    </a:lnTo>
                    <a:close/>
                    <a:moveTo>
                      <a:pt x="9" y="68"/>
                    </a:moveTo>
                    <a:lnTo>
                      <a:pt x="0" y="58"/>
                    </a:lnTo>
                    <a:lnTo>
                      <a:pt x="9" y="68"/>
                    </a:lnTo>
                    <a:lnTo>
                      <a:pt x="15" y="61"/>
                    </a:lnTo>
                    <a:lnTo>
                      <a:pt x="9" y="68"/>
                    </a:lnTo>
                    <a:close/>
                    <a:moveTo>
                      <a:pt x="22" y="54"/>
                    </a:moveTo>
                    <a:lnTo>
                      <a:pt x="25" y="58"/>
                    </a:lnTo>
                    <a:lnTo>
                      <a:pt x="12" y="71"/>
                    </a:lnTo>
                    <a:lnTo>
                      <a:pt x="9" y="68"/>
                    </a:lnTo>
                    <a:lnTo>
                      <a:pt x="22" y="54"/>
                    </a:lnTo>
                    <a:close/>
                    <a:moveTo>
                      <a:pt x="14" y="73"/>
                    </a:moveTo>
                    <a:lnTo>
                      <a:pt x="13" y="72"/>
                    </a:lnTo>
                    <a:lnTo>
                      <a:pt x="12" y="71"/>
                    </a:lnTo>
                    <a:lnTo>
                      <a:pt x="18" y="64"/>
                    </a:lnTo>
                    <a:lnTo>
                      <a:pt x="14" y="73"/>
                    </a:lnTo>
                    <a:close/>
                    <a:moveTo>
                      <a:pt x="23" y="56"/>
                    </a:moveTo>
                    <a:lnTo>
                      <a:pt x="29" y="59"/>
                    </a:lnTo>
                    <a:lnTo>
                      <a:pt x="21" y="75"/>
                    </a:lnTo>
                    <a:lnTo>
                      <a:pt x="14" y="73"/>
                    </a:lnTo>
                    <a:lnTo>
                      <a:pt x="23" y="56"/>
                    </a:lnTo>
                    <a:close/>
                    <a:moveTo>
                      <a:pt x="25" y="77"/>
                    </a:moveTo>
                    <a:lnTo>
                      <a:pt x="23" y="77"/>
                    </a:lnTo>
                    <a:lnTo>
                      <a:pt x="21" y="75"/>
                    </a:lnTo>
                    <a:lnTo>
                      <a:pt x="25" y="68"/>
                    </a:lnTo>
                    <a:lnTo>
                      <a:pt x="25" y="77"/>
                    </a:lnTo>
                    <a:close/>
                    <a:moveTo>
                      <a:pt x="25" y="58"/>
                    </a:moveTo>
                    <a:lnTo>
                      <a:pt x="28" y="58"/>
                    </a:lnTo>
                    <a:lnTo>
                      <a:pt x="28" y="77"/>
                    </a:lnTo>
                    <a:lnTo>
                      <a:pt x="25" y="77"/>
                    </a:lnTo>
                    <a:lnTo>
                      <a:pt x="25" y="58"/>
                    </a:lnTo>
                    <a:close/>
                    <a:moveTo>
                      <a:pt x="28" y="58"/>
                    </a:moveTo>
                    <a:lnTo>
                      <a:pt x="35" y="58"/>
                    </a:lnTo>
                    <a:lnTo>
                      <a:pt x="35" y="77"/>
                    </a:lnTo>
                    <a:lnTo>
                      <a:pt x="28" y="77"/>
                    </a:lnTo>
                    <a:lnTo>
                      <a:pt x="28" y="58"/>
                    </a:lnTo>
                    <a:close/>
                    <a:moveTo>
                      <a:pt x="35" y="58"/>
                    </a:moveTo>
                    <a:lnTo>
                      <a:pt x="38" y="58"/>
                    </a:lnTo>
                    <a:lnTo>
                      <a:pt x="38" y="77"/>
                    </a:lnTo>
                    <a:lnTo>
                      <a:pt x="35" y="77"/>
                    </a:lnTo>
                    <a:lnTo>
                      <a:pt x="35" y="58"/>
                    </a:lnTo>
                    <a:close/>
                    <a:moveTo>
                      <a:pt x="42" y="75"/>
                    </a:moveTo>
                    <a:lnTo>
                      <a:pt x="40" y="77"/>
                    </a:lnTo>
                    <a:lnTo>
                      <a:pt x="38" y="77"/>
                    </a:lnTo>
                    <a:lnTo>
                      <a:pt x="38" y="68"/>
                    </a:lnTo>
                    <a:lnTo>
                      <a:pt x="42" y="75"/>
                    </a:lnTo>
                    <a:close/>
                    <a:moveTo>
                      <a:pt x="34" y="59"/>
                    </a:moveTo>
                    <a:lnTo>
                      <a:pt x="39" y="56"/>
                    </a:lnTo>
                    <a:lnTo>
                      <a:pt x="48" y="73"/>
                    </a:lnTo>
                    <a:lnTo>
                      <a:pt x="42" y="75"/>
                    </a:lnTo>
                    <a:lnTo>
                      <a:pt x="34" y="59"/>
                    </a:lnTo>
                    <a:close/>
                    <a:moveTo>
                      <a:pt x="39" y="56"/>
                    </a:moveTo>
                    <a:lnTo>
                      <a:pt x="42" y="54"/>
                    </a:lnTo>
                    <a:lnTo>
                      <a:pt x="44" y="54"/>
                    </a:lnTo>
                    <a:lnTo>
                      <a:pt x="44" y="64"/>
                    </a:lnTo>
                    <a:lnTo>
                      <a:pt x="39" y="56"/>
                    </a:lnTo>
                    <a:close/>
                    <a:moveTo>
                      <a:pt x="44" y="54"/>
                    </a:moveTo>
                    <a:lnTo>
                      <a:pt x="50" y="54"/>
                    </a:lnTo>
                    <a:lnTo>
                      <a:pt x="50" y="74"/>
                    </a:lnTo>
                    <a:lnTo>
                      <a:pt x="44" y="74"/>
                    </a:lnTo>
                    <a:lnTo>
                      <a:pt x="44" y="54"/>
                    </a:lnTo>
                    <a:close/>
                    <a:moveTo>
                      <a:pt x="57" y="71"/>
                    </a:moveTo>
                    <a:lnTo>
                      <a:pt x="55" y="74"/>
                    </a:lnTo>
                    <a:lnTo>
                      <a:pt x="50" y="74"/>
                    </a:lnTo>
                    <a:lnTo>
                      <a:pt x="50" y="64"/>
                    </a:lnTo>
                    <a:lnTo>
                      <a:pt x="57" y="71"/>
                    </a:lnTo>
                    <a:close/>
                    <a:moveTo>
                      <a:pt x="44" y="58"/>
                    </a:moveTo>
                    <a:lnTo>
                      <a:pt x="47" y="54"/>
                    </a:lnTo>
                    <a:lnTo>
                      <a:pt x="60" y="68"/>
                    </a:lnTo>
                    <a:lnTo>
                      <a:pt x="57" y="71"/>
                    </a:lnTo>
                    <a:lnTo>
                      <a:pt x="44" y="58"/>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02" name="Freeform 489">
                <a:extLst>
                  <a:ext uri="{FF2B5EF4-FFF2-40B4-BE49-F238E27FC236}">
                    <a16:creationId xmlns:a16="http://schemas.microsoft.com/office/drawing/2014/main" id="{3E80CF0E-5CB1-4D1A-91E4-8BF011DB191A}"/>
                  </a:ext>
                </a:extLst>
              </p:cNvPr>
              <p:cNvSpPr>
                <a:spLocks/>
              </p:cNvSpPr>
              <p:nvPr/>
            </p:nvSpPr>
            <p:spPr bwMode="auto">
              <a:xfrm>
                <a:off x="3141" y="2926"/>
                <a:ext cx="17" cy="14"/>
              </a:xfrm>
              <a:custGeom>
                <a:avLst/>
                <a:gdLst>
                  <a:gd name="T0" fmla="*/ 12 w 67"/>
                  <a:gd name="T1" fmla="*/ 13 h 56"/>
                  <a:gd name="T2" fmla="*/ 14 w 67"/>
                  <a:gd name="T3" fmla="*/ 12 h 56"/>
                  <a:gd name="T4" fmla="*/ 14 w 67"/>
                  <a:gd name="T5" fmla="*/ 11 h 56"/>
                  <a:gd name="T6" fmla="*/ 15 w 67"/>
                  <a:gd name="T7" fmla="*/ 10 h 56"/>
                  <a:gd name="T8" fmla="*/ 16 w 67"/>
                  <a:gd name="T9" fmla="*/ 10 h 56"/>
                  <a:gd name="T10" fmla="*/ 17 w 67"/>
                  <a:gd name="T11" fmla="*/ 8 h 56"/>
                  <a:gd name="T12" fmla="*/ 17 w 67"/>
                  <a:gd name="T13" fmla="*/ 7 h 56"/>
                  <a:gd name="T14" fmla="*/ 17 w 67"/>
                  <a:gd name="T15" fmla="*/ 6 h 56"/>
                  <a:gd name="T16" fmla="*/ 17 w 67"/>
                  <a:gd name="T17" fmla="*/ 5 h 56"/>
                  <a:gd name="T18" fmla="*/ 17 w 67"/>
                  <a:gd name="T19" fmla="*/ 4 h 56"/>
                  <a:gd name="T20" fmla="*/ 16 w 67"/>
                  <a:gd name="T21" fmla="*/ 3 h 56"/>
                  <a:gd name="T22" fmla="*/ 16 w 67"/>
                  <a:gd name="T23" fmla="*/ 2 h 56"/>
                  <a:gd name="T24" fmla="*/ 15 w 67"/>
                  <a:gd name="T25" fmla="*/ 2 h 56"/>
                  <a:gd name="T26" fmla="*/ 14 w 67"/>
                  <a:gd name="T27" fmla="*/ 1 h 56"/>
                  <a:gd name="T28" fmla="*/ 13 w 67"/>
                  <a:gd name="T29" fmla="*/ 0 h 56"/>
                  <a:gd name="T30" fmla="*/ 12 w 67"/>
                  <a:gd name="T31" fmla="*/ 0 h 56"/>
                  <a:gd name="T32" fmla="*/ 11 w 67"/>
                  <a:gd name="T33" fmla="*/ 0 h 56"/>
                  <a:gd name="T34" fmla="*/ 10 w 67"/>
                  <a:gd name="T35" fmla="*/ 0 h 56"/>
                  <a:gd name="T36" fmla="*/ 8 w 67"/>
                  <a:gd name="T37" fmla="*/ 0 h 56"/>
                  <a:gd name="T38" fmla="*/ 6 w 67"/>
                  <a:gd name="T39" fmla="*/ 1 h 56"/>
                  <a:gd name="T40" fmla="*/ 6 w 67"/>
                  <a:gd name="T41" fmla="*/ 2 h 56"/>
                  <a:gd name="T42" fmla="*/ 4 w 67"/>
                  <a:gd name="T43" fmla="*/ 2 h 56"/>
                  <a:gd name="T44" fmla="*/ 3 w 67"/>
                  <a:gd name="T45" fmla="*/ 3 h 56"/>
                  <a:gd name="T46" fmla="*/ 3 w 67"/>
                  <a:gd name="T47" fmla="*/ 4 h 56"/>
                  <a:gd name="T48" fmla="*/ 2 w 67"/>
                  <a:gd name="T49" fmla="*/ 6 h 56"/>
                  <a:gd name="T50" fmla="*/ 1 w 67"/>
                  <a:gd name="T51" fmla="*/ 7 h 56"/>
                  <a:gd name="T52" fmla="*/ 1 w 67"/>
                  <a:gd name="T53" fmla="*/ 7 h 56"/>
                  <a:gd name="T54" fmla="*/ 0 w 67"/>
                  <a:gd name="T55" fmla="*/ 9 h 56"/>
                  <a:gd name="T56" fmla="*/ 0 w 67"/>
                  <a:gd name="T57" fmla="*/ 10 h 56"/>
                  <a:gd name="T58" fmla="*/ 1 w 67"/>
                  <a:gd name="T59" fmla="*/ 10 h 56"/>
                  <a:gd name="T60" fmla="*/ 1 w 67"/>
                  <a:gd name="T61" fmla="*/ 12 h 56"/>
                  <a:gd name="T62" fmla="*/ 2 w 67"/>
                  <a:gd name="T63" fmla="*/ 13 h 56"/>
                  <a:gd name="T64" fmla="*/ 3 w 67"/>
                  <a:gd name="T65" fmla="*/ 14 h 56"/>
                  <a:gd name="T66" fmla="*/ 3 w 67"/>
                  <a:gd name="T67" fmla="*/ 14 h 56"/>
                  <a:gd name="T68" fmla="*/ 5 w 67"/>
                  <a:gd name="T69" fmla="*/ 14 h 56"/>
                  <a:gd name="T70" fmla="*/ 6 w 67"/>
                  <a:gd name="T71" fmla="*/ 14 h 56"/>
                  <a:gd name="T72" fmla="*/ 7 w 67"/>
                  <a:gd name="T73" fmla="*/ 14 h 56"/>
                  <a:gd name="T74" fmla="*/ 8 w 67"/>
                  <a:gd name="T75" fmla="*/ 14 h 56"/>
                  <a:gd name="T76" fmla="*/ 10 w 67"/>
                  <a:gd name="T77" fmla="*/ 14 h 56"/>
                  <a:gd name="T78" fmla="*/ 11 w 67"/>
                  <a:gd name="T79" fmla="*/ 14 h 56"/>
                  <a:gd name="T80" fmla="*/ 12 w 67"/>
                  <a:gd name="T81" fmla="*/ 13 h 5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6"/>
                  <a:gd name="T125" fmla="*/ 67 w 67"/>
                  <a:gd name="T126" fmla="*/ 56 h 5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6">
                    <a:moveTo>
                      <a:pt x="48" y="51"/>
                    </a:moveTo>
                    <a:lnTo>
                      <a:pt x="54" y="48"/>
                    </a:lnTo>
                    <a:lnTo>
                      <a:pt x="57" y="44"/>
                    </a:lnTo>
                    <a:lnTo>
                      <a:pt x="60" y="41"/>
                    </a:lnTo>
                    <a:lnTo>
                      <a:pt x="64" y="38"/>
                    </a:lnTo>
                    <a:lnTo>
                      <a:pt x="67" y="31"/>
                    </a:lnTo>
                    <a:lnTo>
                      <a:pt x="67" y="28"/>
                    </a:lnTo>
                    <a:lnTo>
                      <a:pt x="67" y="22"/>
                    </a:lnTo>
                    <a:lnTo>
                      <a:pt x="67" y="19"/>
                    </a:lnTo>
                    <a:lnTo>
                      <a:pt x="67" y="16"/>
                    </a:lnTo>
                    <a:lnTo>
                      <a:pt x="64" y="12"/>
                    </a:lnTo>
                    <a:lnTo>
                      <a:pt x="64" y="6"/>
                    </a:lnTo>
                    <a:lnTo>
                      <a:pt x="60" y="6"/>
                    </a:lnTo>
                    <a:lnTo>
                      <a:pt x="54" y="2"/>
                    </a:lnTo>
                    <a:lnTo>
                      <a:pt x="51" y="0"/>
                    </a:lnTo>
                    <a:lnTo>
                      <a:pt x="48" y="0"/>
                    </a:lnTo>
                    <a:lnTo>
                      <a:pt x="42" y="0"/>
                    </a:lnTo>
                    <a:lnTo>
                      <a:pt x="38" y="0"/>
                    </a:lnTo>
                    <a:lnTo>
                      <a:pt x="32" y="0"/>
                    </a:lnTo>
                    <a:lnTo>
                      <a:pt x="25" y="2"/>
                    </a:lnTo>
                    <a:lnTo>
                      <a:pt x="22" y="6"/>
                    </a:lnTo>
                    <a:lnTo>
                      <a:pt x="16" y="9"/>
                    </a:lnTo>
                    <a:lnTo>
                      <a:pt x="13" y="12"/>
                    </a:lnTo>
                    <a:lnTo>
                      <a:pt x="10" y="16"/>
                    </a:lnTo>
                    <a:lnTo>
                      <a:pt x="6" y="22"/>
                    </a:lnTo>
                    <a:lnTo>
                      <a:pt x="3" y="26"/>
                    </a:lnTo>
                    <a:lnTo>
                      <a:pt x="3" y="28"/>
                    </a:lnTo>
                    <a:lnTo>
                      <a:pt x="0" y="34"/>
                    </a:lnTo>
                    <a:lnTo>
                      <a:pt x="0" y="38"/>
                    </a:lnTo>
                    <a:lnTo>
                      <a:pt x="3" y="41"/>
                    </a:lnTo>
                    <a:lnTo>
                      <a:pt x="3" y="48"/>
                    </a:lnTo>
                    <a:lnTo>
                      <a:pt x="6" y="51"/>
                    </a:lnTo>
                    <a:lnTo>
                      <a:pt x="10" y="54"/>
                    </a:lnTo>
                    <a:lnTo>
                      <a:pt x="13" y="54"/>
                    </a:lnTo>
                    <a:lnTo>
                      <a:pt x="20" y="56"/>
                    </a:lnTo>
                    <a:lnTo>
                      <a:pt x="22" y="56"/>
                    </a:lnTo>
                    <a:lnTo>
                      <a:pt x="29" y="56"/>
                    </a:lnTo>
                    <a:lnTo>
                      <a:pt x="32" y="56"/>
                    </a:lnTo>
                    <a:lnTo>
                      <a:pt x="38" y="56"/>
                    </a:lnTo>
                    <a:lnTo>
                      <a:pt x="42"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03" name="Freeform 490">
                <a:extLst>
                  <a:ext uri="{FF2B5EF4-FFF2-40B4-BE49-F238E27FC236}">
                    <a16:creationId xmlns:a16="http://schemas.microsoft.com/office/drawing/2014/main" id="{60D2B21B-1529-4000-9C53-08F44D9E9950}"/>
                  </a:ext>
                </a:extLst>
              </p:cNvPr>
              <p:cNvSpPr>
                <a:spLocks noEditPoints="1"/>
              </p:cNvSpPr>
              <p:nvPr/>
            </p:nvSpPr>
            <p:spPr bwMode="auto">
              <a:xfrm>
                <a:off x="3139" y="2924"/>
                <a:ext cx="21" cy="19"/>
              </a:xfrm>
              <a:custGeom>
                <a:avLst/>
                <a:gdLst>
                  <a:gd name="T0" fmla="*/ 17 w 85"/>
                  <a:gd name="T1" fmla="*/ 16 h 76"/>
                  <a:gd name="T2" fmla="*/ 15 w 85"/>
                  <a:gd name="T3" fmla="*/ 12 h 76"/>
                  <a:gd name="T4" fmla="*/ 19 w 85"/>
                  <a:gd name="T5" fmla="*/ 15 h 76"/>
                  <a:gd name="T6" fmla="*/ 17 w 85"/>
                  <a:gd name="T7" fmla="*/ 13 h 76"/>
                  <a:gd name="T8" fmla="*/ 16 w 85"/>
                  <a:gd name="T9" fmla="*/ 11 h 76"/>
                  <a:gd name="T10" fmla="*/ 16 w 85"/>
                  <a:gd name="T11" fmla="*/ 11 h 76"/>
                  <a:gd name="T12" fmla="*/ 21 w 85"/>
                  <a:gd name="T13" fmla="*/ 11 h 76"/>
                  <a:gd name="T14" fmla="*/ 21 w 85"/>
                  <a:gd name="T15" fmla="*/ 10 h 76"/>
                  <a:gd name="T16" fmla="*/ 21 w 85"/>
                  <a:gd name="T17" fmla="*/ 10 h 76"/>
                  <a:gd name="T18" fmla="*/ 16 w 85"/>
                  <a:gd name="T19" fmla="*/ 8 h 76"/>
                  <a:gd name="T20" fmla="*/ 21 w 85"/>
                  <a:gd name="T21" fmla="*/ 5 h 76"/>
                  <a:gd name="T22" fmla="*/ 16 w 85"/>
                  <a:gd name="T23" fmla="*/ 7 h 76"/>
                  <a:gd name="T24" fmla="*/ 16 w 85"/>
                  <a:gd name="T25" fmla="*/ 6 h 76"/>
                  <a:gd name="T26" fmla="*/ 21 w 85"/>
                  <a:gd name="T27" fmla="*/ 6 h 76"/>
                  <a:gd name="T28" fmla="*/ 18 w 85"/>
                  <a:gd name="T29" fmla="*/ 2 h 76"/>
                  <a:gd name="T30" fmla="*/ 17 w 85"/>
                  <a:gd name="T31" fmla="*/ 7 h 76"/>
                  <a:gd name="T32" fmla="*/ 14 w 85"/>
                  <a:gd name="T33" fmla="*/ 5 h 76"/>
                  <a:gd name="T34" fmla="*/ 14 w 85"/>
                  <a:gd name="T35" fmla="*/ 5 h 76"/>
                  <a:gd name="T36" fmla="*/ 17 w 85"/>
                  <a:gd name="T37" fmla="*/ 2 h 76"/>
                  <a:gd name="T38" fmla="*/ 15 w 85"/>
                  <a:gd name="T39" fmla="*/ 0 h 76"/>
                  <a:gd name="T40" fmla="*/ 14 w 85"/>
                  <a:gd name="T41" fmla="*/ 5 h 76"/>
                  <a:gd name="T42" fmla="*/ 12 w 85"/>
                  <a:gd name="T43" fmla="*/ 5 h 76"/>
                  <a:gd name="T44" fmla="*/ 10 w 85"/>
                  <a:gd name="T45" fmla="*/ 0 h 76"/>
                  <a:gd name="T46" fmla="*/ 10 w 85"/>
                  <a:gd name="T47" fmla="*/ 3 h 76"/>
                  <a:gd name="T48" fmla="*/ 11 w 85"/>
                  <a:gd name="T49" fmla="*/ 5 h 76"/>
                  <a:gd name="T50" fmla="*/ 10 w 85"/>
                  <a:gd name="T51" fmla="*/ 5 h 76"/>
                  <a:gd name="T52" fmla="*/ 9 w 85"/>
                  <a:gd name="T53" fmla="*/ 6 h 76"/>
                  <a:gd name="T54" fmla="*/ 5 w 85"/>
                  <a:gd name="T55" fmla="*/ 3 h 76"/>
                  <a:gd name="T56" fmla="*/ 6 w 85"/>
                  <a:gd name="T57" fmla="*/ 5 h 76"/>
                  <a:gd name="T58" fmla="*/ 8 w 85"/>
                  <a:gd name="T59" fmla="*/ 7 h 76"/>
                  <a:gd name="T60" fmla="*/ 2 w 85"/>
                  <a:gd name="T61" fmla="*/ 5 h 76"/>
                  <a:gd name="T62" fmla="*/ 6 w 85"/>
                  <a:gd name="T63" fmla="*/ 9 h 76"/>
                  <a:gd name="T64" fmla="*/ 5 w 85"/>
                  <a:gd name="T65" fmla="*/ 10 h 76"/>
                  <a:gd name="T66" fmla="*/ 2 w 85"/>
                  <a:gd name="T67" fmla="*/ 7 h 76"/>
                  <a:gd name="T68" fmla="*/ 1 w 85"/>
                  <a:gd name="T69" fmla="*/ 9 h 76"/>
                  <a:gd name="T70" fmla="*/ 5 w 85"/>
                  <a:gd name="T71" fmla="*/ 10 h 76"/>
                  <a:gd name="T72" fmla="*/ 4 w 85"/>
                  <a:gd name="T73" fmla="*/ 12 h 76"/>
                  <a:gd name="T74" fmla="*/ 0 w 85"/>
                  <a:gd name="T75" fmla="*/ 10 h 76"/>
                  <a:gd name="T76" fmla="*/ 0 w 85"/>
                  <a:gd name="T77" fmla="*/ 11 h 76"/>
                  <a:gd name="T78" fmla="*/ 0 w 85"/>
                  <a:gd name="T79" fmla="*/ 14 h 76"/>
                  <a:gd name="T80" fmla="*/ 5 w 85"/>
                  <a:gd name="T81" fmla="*/ 11 h 76"/>
                  <a:gd name="T82" fmla="*/ 5 w 85"/>
                  <a:gd name="T83" fmla="*/ 15 h 76"/>
                  <a:gd name="T84" fmla="*/ 1 w 85"/>
                  <a:gd name="T85" fmla="*/ 15 h 76"/>
                  <a:gd name="T86" fmla="*/ 1 w 85"/>
                  <a:gd name="T87" fmla="*/ 16 h 76"/>
                  <a:gd name="T88" fmla="*/ 5 w 85"/>
                  <a:gd name="T89" fmla="*/ 14 h 76"/>
                  <a:gd name="T90" fmla="*/ 5 w 85"/>
                  <a:gd name="T91" fmla="*/ 14 h 76"/>
                  <a:gd name="T92" fmla="*/ 6 w 85"/>
                  <a:gd name="T93" fmla="*/ 14 h 76"/>
                  <a:gd name="T94" fmla="*/ 6 w 85"/>
                  <a:gd name="T95" fmla="*/ 19 h 76"/>
                  <a:gd name="T96" fmla="*/ 7 w 85"/>
                  <a:gd name="T97" fmla="*/ 17 h 76"/>
                  <a:gd name="T98" fmla="*/ 7 w 85"/>
                  <a:gd name="T99" fmla="*/ 15 h 76"/>
                  <a:gd name="T100" fmla="*/ 9 w 85"/>
                  <a:gd name="T101" fmla="*/ 15 h 76"/>
                  <a:gd name="T102" fmla="*/ 12 w 85"/>
                  <a:gd name="T103" fmla="*/ 15 h 76"/>
                  <a:gd name="T104" fmla="*/ 12 w 85"/>
                  <a:gd name="T105" fmla="*/ 19 h 76"/>
                  <a:gd name="T106" fmla="*/ 13 w 85"/>
                  <a:gd name="T107" fmla="*/ 19 h 76"/>
                  <a:gd name="T108" fmla="*/ 11 w 85"/>
                  <a:gd name="T109" fmla="*/ 14 h 7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5"/>
                  <a:gd name="T166" fmla="*/ 0 h 76"/>
                  <a:gd name="T167" fmla="*/ 85 w 85"/>
                  <a:gd name="T168" fmla="*/ 76 h 7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5" h="76">
                    <a:moveTo>
                      <a:pt x="53" y="52"/>
                    </a:moveTo>
                    <a:lnTo>
                      <a:pt x="58" y="49"/>
                    </a:lnTo>
                    <a:lnTo>
                      <a:pt x="67" y="65"/>
                    </a:lnTo>
                    <a:lnTo>
                      <a:pt x="61" y="69"/>
                    </a:lnTo>
                    <a:lnTo>
                      <a:pt x="53" y="52"/>
                    </a:lnTo>
                    <a:close/>
                    <a:moveTo>
                      <a:pt x="69" y="64"/>
                    </a:moveTo>
                    <a:lnTo>
                      <a:pt x="68" y="65"/>
                    </a:lnTo>
                    <a:lnTo>
                      <a:pt x="67" y="65"/>
                    </a:lnTo>
                    <a:lnTo>
                      <a:pt x="63" y="58"/>
                    </a:lnTo>
                    <a:lnTo>
                      <a:pt x="69" y="64"/>
                    </a:lnTo>
                    <a:close/>
                    <a:moveTo>
                      <a:pt x="56" y="51"/>
                    </a:moveTo>
                    <a:lnTo>
                      <a:pt x="60" y="48"/>
                    </a:lnTo>
                    <a:lnTo>
                      <a:pt x="73" y="61"/>
                    </a:lnTo>
                    <a:lnTo>
                      <a:pt x="69" y="64"/>
                    </a:lnTo>
                    <a:lnTo>
                      <a:pt x="56" y="51"/>
                    </a:lnTo>
                    <a:close/>
                    <a:moveTo>
                      <a:pt x="60" y="48"/>
                    </a:moveTo>
                    <a:lnTo>
                      <a:pt x="63" y="44"/>
                    </a:lnTo>
                    <a:lnTo>
                      <a:pt x="76" y="58"/>
                    </a:lnTo>
                    <a:lnTo>
                      <a:pt x="73" y="61"/>
                    </a:lnTo>
                    <a:lnTo>
                      <a:pt x="60" y="48"/>
                    </a:lnTo>
                    <a:close/>
                    <a:moveTo>
                      <a:pt x="76" y="58"/>
                    </a:moveTo>
                    <a:lnTo>
                      <a:pt x="67" y="68"/>
                    </a:lnTo>
                    <a:lnTo>
                      <a:pt x="76" y="58"/>
                    </a:lnTo>
                    <a:lnTo>
                      <a:pt x="69" y="51"/>
                    </a:lnTo>
                    <a:lnTo>
                      <a:pt x="76" y="58"/>
                    </a:lnTo>
                    <a:close/>
                    <a:moveTo>
                      <a:pt x="63" y="44"/>
                    </a:moveTo>
                    <a:lnTo>
                      <a:pt x="66" y="41"/>
                    </a:lnTo>
                    <a:lnTo>
                      <a:pt x="79" y="54"/>
                    </a:lnTo>
                    <a:lnTo>
                      <a:pt x="76" y="58"/>
                    </a:lnTo>
                    <a:lnTo>
                      <a:pt x="63" y="44"/>
                    </a:lnTo>
                    <a:close/>
                    <a:moveTo>
                      <a:pt x="82" y="52"/>
                    </a:moveTo>
                    <a:lnTo>
                      <a:pt x="81" y="53"/>
                    </a:lnTo>
                    <a:lnTo>
                      <a:pt x="79" y="54"/>
                    </a:lnTo>
                    <a:lnTo>
                      <a:pt x="73" y="48"/>
                    </a:lnTo>
                    <a:lnTo>
                      <a:pt x="82" y="52"/>
                    </a:lnTo>
                    <a:close/>
                    <a:moveTo>
                      <a:pt x="64" y="43"/>
                    </a:moveTo>
                    <a:lnTo>
                      <a:pt x="67" y="37"/>
                    </a:lnTo>
                    <a:lnTo>
                      <a:pt x="85" y="46"/>
                    </a:lnTo>
                    <a:lnTo>
                      <a:pt x="82" y="52"/>
                    </a:lnTo>
                    <a:lnTo>
                      <a:pt x="64" y="43"/>
                    </a:lnTo>
                    <a:close/>
                    <a:moveTo>
                      <a:pt x="85" y="41"/>
                    </a:moveTo>
                    <a:lnTo>
                      <a:pt x="85" y="43"/>
                    </a:lnTo>
                    <a:lnTo>
                      <a:pt x="85" y="46"/>
                    </a:lnTo>
                    <a:lnTo>
                      <a:pt x="76" y="41"/>
                    </a:lnTo>
                    <a:lnTo>
                      <a:pt x="85" y="41"/>
                    </a:lnTo>
                    <a:close/>
                    <a:moveTo>
                      <a:pt x="66" y="41"/>
                    </a:moveTo>
                    <a:lnTo>
                      <a:pt x="66" y="38"/>
                    </a:lnTo>
                    <a:lnTo>
                      <a:pt x="85" y="38"/>
                    </a:lnTo>
                    <a:lnTo>
                      <a:pt x="85" y="41"/>
                    </a:lnTo>
                    <a:lnTo>
                      <a:pt x="66" y="41"/>
                    </a:lnTo>
                    <a:close/>
                    <a:moveTo>
                      <a:pt x="66" y="38"/>
                    </a:moveTo>
                    <a:lnTo>
                      <a:pt x="66" y="32"/>
                    </a:lnTo>
                    <a:lnTo>
                      <a:pt x="85" y="32"/>
                    </a:lnTo>
                    <a:lnTo>
                      <a:pt x="85" y="38"/>
                    </a:lnTo>
                    <a:lnTo>
                      <a:pt x="66" y="38"/>
                    </a:lnTo>
                    <a:close/>
                    <a:moveTo>
                      <a:pt x="66" y="32"/>
                    </a:moveTo>
                    <a:lnTo>
                      <a:pt x="66" y="29"/>
                    </a:lnTo>
                    <a:lnTo>
                      <a:pt x="85" y="29"/>
                    </a:lnTo>
                    <a:lnTo>
                      <a:pt x="85" y="32"/>
                    </a:lnTo>
                    <a:lnTo>
                      <a:pt x="66" y="32"/>
                    </a:lnTo>
                    <a:close/>
                    <a:moveTo>
                      <a:pt x="66" y="29"/>
                    </a:moveTo>
                    <a:lnTo>
                      <a:pt x="66" y="26"/>
                    </a:lnTo>
                    <a:lnTo>
                      <a:pt x="85" y="26"/>
                    </a:lnTo>
                    <a:lnTo>
                      <a:pt x="85" y="29"/>
                    </a:lnTo>
                    <a:lnTo>
                      <a:pt x="66" y="29"/>
                    </a:lnTo>
                    <a:close/>
                    <a:moveTo>
                      <a:pt x="83" y="19"/>
                    </a:moveTo>
                    <a:lnTo>
                      <a:pt x="85" y="21"/>
                    </a:lnTo>
                    <a:lnTo>
                      <a:pt x="85" y="26"/>
                    </a:lnTo>
                    <a:lnTo>
                      <a:pt x="76" y="26"/>
                    </a:lnTo>
                    <a:lnTo>
                      <a:pt x="83" y="19"/>
                    </a:lnTo>
                    <a:close/>
                    <a:moveTo>
                      <a:pt x="69" y="32"/>
                    </a:moveTo>
                    <a:lnTo>
                      <a:pt x="66" y="29"/>
                    </a:lnTo>
                    <a:lnTo>
                      <a:pt x="79" y="16"/>
                    </a:lnTo>
                    <a:lnTo>
                      <a:pt x="83" y="19"/>
                    </a:lnTo>
                    <a:lnTo>
                      <a:pt x="69" y="32"/>
                    </a:lnTo>
                    <a:close/>
                    <a:moveTo>
                      <a:pt x="66" y="29"/>
                    </a:moveTo>
                    <a:lnTo>
                      <a:pt x="63" y="27"/>
                    </a:lnTo>
                    <a:lnTo>
                      <a:pt x="63" y="22"/>
                    </a:lnTo>
                    <a:lnTo>
                      <a:pt x="73" y="22"/>
                    </a:lnTo>
                    <a:lnTo>
                      <a:pt x="66" y="29"/>
                    </a:lnTo>
                    <a:close/>
                    <a:moveTo>
                      <a:pt x="63" y="22"/>
                    </a:moveTo>
                    <a:lnTo>
                      <a:pt x="63" y="16"/>
                    </a:lnTo>
                    <a:lnTo>
                      <a:pt x="83" y="16"/>
                    </a:lnTo>
                    <a:lnTo>
                      <a:pt x="83" y="22"/>
                    </a:lnTo>
                    <a:lnTo>
                      <a:pt x="63" y="22"/>
                    </a:lnTo>
                    <a:close/>
                    <a:moveTo>
                      <a:pt x="73" y="7"/>
                    </a:moveTo>
                    <a:lnTo>
                      <a:pt x="83" y="7"/>
                    </a:lnTo>
                    <a:lnTo>
                      <a:pt x="83" y="16"/>
                    </a:lnTo>
                    <a:lnTo>
                      <a:pt x="73" y="16"/>
                    </a:lnTo>
                    <a:lnTo>
                      <a:pt x="73" y="7"/>
                    </a:lnTo>
                    <a:close/>
                    <a:moveTo>
                      <a:pt x="73" y="26"/>
                    </a:moveTo>
                    <a:lnTo>
                      <a:pt x="69" y="26"/>
                    </a:lnTo>
                    <a:lnTo>
                      <a:pt x="69" y="7"/>
                    </a:lnTo>
                    <a:lnTo>
                      <a:pt x="73" y="7"/>
                    </a:lnTo>
                    <a:lnTo>
                      <a:pt x="73" y="26"/>
                    </a:lnTo>
                    <a:close/>
                    <a:moveTo>
                      <a:pt x="69" y="26"/>
                    </a:moveTo>
                    <a:lnTo>
                      <a:pt x="67" y="26"/>
                    </a:lnTo>
                    <a:lnTo>
                      <a:pt x="65" y="25"/>
                    </a:lnTo>
                    <a:lnTo>
                      <a:pt x="69" y="16"/>
                    </a:lnTo>
                    <a:lnTo>
                      <a:pt x="69" y="26"/>
                    </a:lnTo>
                    <a:close/>
                    <a:moveTo>
                      <a:pt x="65" y="25"/>
                    </a:moveTo>
                    <a:lnTo>
                      <a:pt x="58" y="21"/>
                    </a:lnTo>
                    <a:lnTo>
                      <a:pt x="67" y="5"/>
                    </a:lnTo>
                    <a:lnTo>
                      <a:pt x="74" y="8"/>
                    </a:lnTo>
                    <a:lnTo>
                      <a:pt x="65" y="25"/>
                    </a:lnTo>
                    <a:close/>
                    <a:moveTo>
                      <a:pt x="58" y="21"/>
                    </a:moveTo>
                    <a:lnTo>
                      <a:pt x="57" y="20"/>
                    </a:lnTo>
                    <a:lnTo>
                      <a:pt x="56" y="19"/>
                    </a:lnTo>
                    <a:lnTo>
                      <a:pt x="63" y="12"/>
                    </a:lnTo>
                    <a:lnTo>
                      <a:pt x="58" y="21"/>
                    </a:lnTo>
                    <a:close/>
                    <a:moveTo>
                      <a:pt x="56" y="19"/>
                    </a:moveTo>
                    <a:lnTo>
                      <a:pt x="53" y="17"/>
                    </a:lnTo>
                    <a:lnTo>
                      <a:pt x="67" y="3"/>
                    </a:lnTo>
                    <a:lnTo>
                      <a:pt x="69" y="6"/>
                    </a:lnTo>
                    <a:lnTo>
                      <a:pt x="56" y="19"/>
                    </a:lnTo>
                    <a:close/>
                    <a:moveTo>
                      <a:pt x="60" y="0"/>
                    </a:moveTo>
                    <a:lnTo>
                      <a:pt x="64" y="0"/>
                    </a:lnTo>
                    <a:lnTo>
                      <a:pt x="67" y="3"/>
                    </a:lnTo>
                    <a:lnTo>
                      <a:pt x="60" y="10"/>
                    </a:lnTo>
                    <a:lnTo>
                      <a:pt x="60" y="0"/>
                    </a:lnTo>
                    <a:close/>
                    <a:moveTo>
                      <a:pt x="60" y="19"/>
                    </a:moveTo>
                    <a:lnTo>
                      <a:pt x="57" y="19"/>
                    </a:lnTo>
                    <a:lnTo>
                      <a:pt x="57" y="0"/>
                    </a:lnTo>
                    <a:lnTo>
                      <a:pt x="60" y="0"/>
                    </a:lnTo>
                    <a:lnTo>
                      <a:pt x="60" y="19"/>
                    </a:lnTo>
                    <a:close/>
                    <a:moveTo>
                      <a:pt x="57" y="19"/>
                    </a:moveTo>
                    <a:lnTo>
                      <a:pt x="51" y="19"/>
                    </a:lnTo>
                    <a:lnTo>
                      <a:pt x="51" y="0"/>
                    </a:lnTo>
                    <a:lnTo>
                      <a:pt x="57" y="0"/>
                    </a:lnTo>
                    <a:lnTo>
                      <a:pt x="57" y="19"/>
                    </a:lnTo>
                    <a:close/>
                    <a:moveTo>
                      <a:pt x="51" y="19"/>
                    </a:moveTo>
                    <a:lnTo>
                      <a:pt x="47" y="19"/>
                    </a:lnTo>
                    <a:lnTo>
                      <a:pt x="47" y="0"/>
                    </a:lnTo>
                    <a:lnTo>
                      <a:pt x="51" y="0"/>
                    </a:lnTo>
                    <a:lnTo>
                      <a:pt x="51" y="19"/>
                    </a:lnTo>
                    <a:close/>
                    <a:moveTo>
                      <a:pt x="47" y="19"/>
                    </a:moveTo>
                    <a:lnTo>
                      <a:pt x="41" y="19"/>
                    </a:lnTo>
                    <a:lnTo>
                      <a:pt x="41" y="0"/>
                    </a:lnTo>
                    <a:lnTo>
                      <a:pt x="47" y="0"/>
                    </a:lnTo>
                    <a:lnTo>
                      <a:pt x="47" y="19"/>
                    </a:lnTo>
                    <a:close/>
                    <a:moveTo>
                      <a:pt x="36" y="1"/>
                    </a:moveTo>
                    <a:lnTo>
                      <a:pt x="39" y="0"/>
                    </a:lnTo>
                    <a:lnTo>
                      <a:pt x="41" y="0"/>
                    </a:lnTo>
                    <a:lnTo>
                      <a:pt x="41" y="10"/>
                    </a:lnTo>
                    <a:lnTo>
                      <a:pt x="36" y="1"/>
                    </a:lnTo>
                    <a:close/>
                    <a:moveTo>
                      <a:pt x="45" y="18"/>
                    </a:moveTo>
                    <a:lnTo>
                      <a:pt x="39" y="21"/>
                    </a:lnTo>
                    <a:lnTo>
                      <a:pt x="31" y="5"/>
                    </a:lnTo>
                    <a:lnTo>
                      <a:pt x="36" y="1"/>
                    </a:lnTo>
                    <a:lnTo>
                      <a:pt x="45" y="18"/>
                    </a:lnTo>
                    <a:close/>
                    <a:moveTo>
                      <a:pt x="28" y="6"/>
                    </a:moveTo>
                    <a:lnTo>
                      <a:pt x="29" y="5"/>
                    </a:lnTo>
                    <a:lnTo>
                      <a:pt x="31" y="5"/>
                    </a:lnTo>
                    <a:lnTo>
                      <a:pt x="34" y="12"/>
                    </a:lnTo>
                    <a:lnTo>
                      <a:pt x="28" y="6"/>
                    </a:lnTo>
                    <a:close/>
                    <a:moveTo>
                      <a:pt x="41" y="19"/>
                    </a:moveTo>
                    <a:lnTo>
                      <a:pt x="39" y="22"/>
                    </a:lnTo>
                    <a:lnTo>
                      <a:pt x="24" y="9"/>
                    </a:lnTo>
                    <a:lnTo>
                      <a:pt x="28" y="6"/>
                    </a:lnTo>
                    <a:lnTo>
                      <a:pt x="41" y="19"/>
                    </a:lnTo>
                    <a:close/>
                    <a:moveTo>
                      <a:pt x="39" y="22"/>
                    </a:moveTo>
                    <a:lnTo>
                      <a:pt x="38" y="23"/>
                    </a:lnTo>
                    <a:lnTo>
                      <a:pt x="35" y="25"/>
                    </a:lnTo>
                    <a:lnTo>
                      <a:pt x="31" y="16"/>
                    </a:lnTo>
                    <a:lnTo>
                      <a:pt x="39" y="22"/>
                    </a:lnTo>
                    <a:close/>
                    <a:moveTo>
                      <a:pt x="35" y="25"/>
                    </a:moveTo>
                    <a:lnTo>
                      <a:pt x="30" y="28"/>
                    </a:lnTo>
                    <a:lnTo>
                      <a:pt x="21" y="10"/>
                    </a:lnTo>
                    <a:lnTo>
                      <a:pt x="28" y="8"/>
                    </a:lnTo>
                    <a:lnTo>
                      <a:pt x="35" y="25"/>
                    </a:lnTo>
                    <a:close/>
                    <a:moveTo>
                      <a:pt x="19" y="12"/>
                    </a:moveTo>
                    <a:lnTo>
                      <a:pt x="20" y="11"/>
                    </a:lnTo>
                    <a:lnTo>
                      <a:pt x="21" y="10"/>
                    </a:lnTo>
                    <a:lnTo>
                      <a:pt x="25" y="19"/>
                    </a:lnTo>
                    <a:lnTo>
                      <a:pt x="19" y="12"/>
                    </a:lnTo>
                    <a:close/>
                    <a:moveTo>
                      <a:pt x="32" y="26"/>
                    </a:moveTo>
                    <a:lnTo>
                      <a:pt x="29" y="29"/>
                    </a:lnTo>
                    <a:lnTo>
                      <a:pt x="15" y="16"/>
                    </a:lnTo>
                    <a:lnTo>
                      <a:pt x="19" y="12"/>
                    </a:lnTo>
                    <a:lnTo>
                      <a:pt x="32" y="26"/>
                    </a:lnTo>
                    <a:close/>
                    <a:moveTo>
                      <a:pt x="29" y="29"/>
                    </a:moveTo>
                    <a:lnTo>
                      <a:pt x="25" y="32"/>
                    </a:lnTo>
                    <a:lnTo>
                      <a:pt x="12" y="19"/>
                    </a:lnTo>
                    <a:lnTo>
                      <a:pt x="15" y="16"/>
                    </a:lnTo>
                    <a:lnTo>
                      <a:pt x="29" y="29"/>
                    </a:lnTo>
                    <a:close/>
                    <a:moveTo>
                      <a:pt x="10" y="21"/>
                    </a:moveTo>
                    <a:lnTo>
                      <a:pt x="11" y="20"/>
                    </a:lnTo>
                    <a:lnTo>
                      <a:pt x="12" y="19"/>
                    </a:lnTo>
                    <a:lnTo>
                      <a:pt x="19" y="26"/>
                    </a:lnTo>
                    <a:lnTo>
                      <a:pt x="10" y="21"/>
                    </a:lnTo>
                    <a:close/>
                    <a:moveTo>
                      <a:pt x="28" y="30"/>
                    </a:moveTo>
                    <a:lnTo>
                      <a:pt x="24" y="37"/>
                    </a:lnTo>
                    <a:lnTo>
                      <a:pt x="7" y="28"/>
                    </a:lnTo>
                    <a:lnTo>
                      <a:pt x="10" y="21"/>
                    </a:lnTo>
                    <a:lnTo>
                      <a:pt x="28" y="30"/>
                    </a:lnTo>
                    <a:close/>
                    <a:moveTo>
                      <a:pt x="24" y="37"/>
                    </a:moveTo>
                    <a:lnTo>
                      <a:pt x="23" y="38"/>
                    </a:lnTo>
                    <a:lnTo>
                      <a:pt x="22" y="39"/>
                    </a:lnTo>
                    <a:lnTo>
                      <a:pt x="15" y="32"/>
                    </a:lnTo>
                    <a:lnTo>
                      <a:pt x="24" y="37"/>
                    </a:lnTo>
                    <a:close/>
                    <a:moveTo>
                      <a:pt x="22" y="39"/>
                    </a:moveTo>
                    <a:lnTo>
                      <a:pt x="19" y="42"/>
                    </a:lnTo>
                    <a:lnTo>
                      <a:pt x="6" y="28"/>
                    </a:lnTo>
                    <a:lnTo>
                      <a:pt x="9" y="26"/>
                    </a:lnTo>
                    <a:lnTo>
                      <a:pt x="22" y="39"/>
                    </a:lnTo>
                    <a:close/>
                    <a:moveTo>
                      <a:pt x="3" y="36"/>
                    </a:moveTo>
                    <a:lnTo>
                      <a:pt x="3" y="31"/>
                    </a:lnTo>
                    <a:lnTo>
                      <a:pt x="6" y="28"/>
                    </a:lnTo>
                    <a:lnTo>
                      <a:pt x="12" y="36"/>
                    </a:lnTo>
                    <a:lnTo>
                      <a:pt x="3" y="36"/>
                    </a:lnTo>
                    <a:close/>
                    <a:moveTo>
                      <a:pt x="22" y="36"/>
                    </a:moveTo>
                    <a:lnTo>
                      <a:pt x="22" y="38"/>
                    </a:lnTo>
                    <a:lnTo>
                      <a:pt x="3" y="38"/>
                    </a:lnTo>
                    <a:lnTo>
                      <a:pt x="3" y="36"/>
                    </a:lnTo>
                    <a:lnTo>
                      <a:pt x="22" y="36"/>
                    </a:lnTo>
                    <a:close/>
                    <a:moveTo>
                      <a:pt x="22" y="38"/>
                    </a:moveTo>
                    <a:lnTo>
                      <a:pt x="22" y="40"/>
                    </a:lnTo>
                    <a:lnTo>
                      <a:pt x="21" y="42"/>
                    </a:lnTo>
                    <a:lnTo>
                      <a:pt x="12" y="38"/>
                    </a:lnTo>
                    <a:lnTo>
                      <a:pt x="22" y="38"/>
                    </a:lnTo>
                    <a:close/>
                    <a:moveTo>
                      <a:pt x="21" y="42"/>
                    </a:moveTo>
                    <a:lnTo>
                      <a:pt x="18" y="49"/>
                    </a:lnTo>
                    <a:lnTo>
                      <a:pt x="1" y="40"/>
                    </a:lnTo>
                    <a:lnTo>
                      <a:pt x="3" y="35"/>
                    </a:lnTo>
                    <a:lnTo>
                      <a:pt x="21" y="42"/>
                    </a:lnTo>
                    <a:close/>
                    <a:moveTo>
                      <a:pt x="0" y="44"/>
                    </a:moveTo>
                    <a:lnTo>
                      <a:pt x="0" y="42"/>
                    </a:lnTo>
                    <a:lnTo>
                      <a:pt x="1" y="40"/>
                    </a:lnTo>
                    <a:lnTo>
                      <a:pt x="9" y="44"/>
                    </a:lnTo>
                    <a:lnTo>
                      <a:pt x="0" y="44"/>
                    </a:lnTo>
                    <a:close/>
                    <a:moveTo>
                      <a:pt x="19" y="44"/>
                    </a:moveTo>
                    <a:lnTo>
                      <a:pt x="19" y="48"/>
                    </a:lnTo>
                    <a:lnTo>
                      <a:pt x="0" y="48"/>
                    </a:lnTo>
                    <a:lnTo>
                      <a:pt x="0" y="44"/>
                    </a:lnTo>
                    <a:lnTo>
                      <a:pt x="19" y="44"/>
                    </a:lnTo>
                    <a:close/>
                    <a:moveTo>
                      <a:pt x="2" y="54"/>
                    </a:moveTo>
                    <a:lnTo>
                      <a:pt x="0" y="52"/>
                    </a:lnTo>
                    <a:lnTo>
                      <a:pt x="0" y="48"/>
                    </a:lnTo>
                    <a:lnTo>
                      <a:pt x="9" y="48"/>
                    </a:lnTo>
                    <a:lnTo>
                      <a:pt x="2" y="54"/>
                    </a:lnTo>
                    <a:close/>
                    <a:moveTo>
                      <a:pt x="15" y="41"/>
                    </a:moveTo>
                    <a:lnTo>
                      <a:pt x="19" y="44"/>
                    </a:lnTo>
                    <a:lnTo>
                      <a:pt x="6" y="58"/>
                    </a:lnTo>
                    <a:lnTo>
                      <a:pt x="2" y="54"/>
                    </a:lnTo>
                    <a:lnTo>
                      <a:pt x="15" y="41"/>
                    </a:lnTo>
                    <a:close/>
                    <a:moveTo>
                      <a:pt x="19" y="44"/>
                    </a:moveTo>
                    <a:lnTo>
                      <a:pt x="22" y="47"/>
                    </a:lnTo>
                    <a:lnTo>
                      <a:pt x="22" y="51"/>
                    </a:lnTo>
                    <a:lnTo>
                      <a:pt x="12" y="51"/>
                    </a:lnTo>
                    <a:lnTo>
                      <a:pt x="19" y="44"/>
                    </a:lnTo>
                    <a:close/>
                    <a:moveTo>
                      <a:pt x="22" y="51"/>
                    </a:moveTo>
                    <a:lnTo>
                      <a:pt x="22" y="58"/>
                    </a:lnTo>
                    <a:lnTo>
                      <a:pt x="3" y="58"/>
                    </a:lnTo>
                    <a:lnTo>
                      <a:pt x="3" y="51"/>
                    </a:lnTo>
                    <a:lnTo>
                      <a:pt x="22" y="51"/>
                    </a:lnTo>
                    <a:close/>
                    <a:moveTo>
                      <a:pt x="6" y="64"/>
                    </a:moveTo>
                    <a:lnTo>
                      <a:pt x="3" y="61"/>
                    </a:lnTo>
                    <a:lnTo>
                      <a:pt x="3" y="58"/>
                    </a:lnTo>
                    <a:lnTo>
                      <a:pt x="12" y="58"/>
                    </a:lnTo>
                    <a:lnTo>
                      <a:pt x="6" y="64"/>
                    </a:lnTo>
                    <a:close/>
                    <a:moveTo>
                      <a:pt x="19" y="51"/>
                    </a:moveTo>
                    <a:lnTo>
                      <a:pt x="22" y="54"/>
                    </a:lnTo>
                    <a:lnTo>
                      <a:pt x="9" y="68"/>
                    </a:lnTo>
                    <a:lnTo>
                      <a:pt x="6" y="64"/>
                    </a:lnTo>
                    <a:lnTo>
                      <a:pt x="19" y="51"/>
                    </a:lnTo>
                    <a:close/>
                    <a:moveTo>
                      <a:pt x="22" y="54"/>
                    </a:moveTo>
                    <a:lnTo>
                      <a:pt x="25" y="57"/>
                    </a:lnTo>
                    <a:lnTo>
                      <a:pt x="12" y="71"/>
                    </a:lnTo>
                    <a:lnTo>
                      <a:pt x="9" y="68"/>
                    </a:lnTo>
                    <a:lnTo>
                      <a:pt x="22" y="54"/>
                    </a:lnTo>
                    <a:close/>
                    <a:moveTo>
                      <a:pt x="19" y="73"/>
                    </a:moveTo>
                    <a:lnTo>
                      <a:pt x="14" y="73"/>
                    </a:lnTo>
                    <a:lnTo>
                      <a:pt x="12" y="71"/>
                    </a:lnTo>
                    <a:lnTo>
                      <a:pt x="19" y="64"/>
                    </a:lnTo>
                    <a:lnTo>
                      <a:pt x="19" y="73"/>
                    </a:lnTo>
                    <a:close/>
                    <a:moveTo>
                      <a:pt x="19" y="54"/>
                    </a:moveTo>
                    <a:lnTo>
                      <a:pt x="22" y="54"/>
                    </a:lnTo>
                    <a:lnTo>
                      <a:pt x="22" y="73"/>
                    </a:lnTo>
                    <a:lnTo>
                      <a:pt x="19" y="73"/>
                    </a:lnTo>
                    <a:lnTo>
                      <a:pt x="19" y="54"/>
                    </a:lnTo>
                    <a:close/>
                    <a:moveTo>
                      <a:pt x="22" y="54"/>
                    </a:moveTo>
                    <a:lnTo>
                      <a:pt x="24" y="54"/>
                    </a:lnTo>
                    <a:lnTo>
                      <a:pt x="26" y="55"/>
                    </a:lnTo>
                    <a:lnTo>
                      <a:pt x="22" y="64"/>
                    </a:lnTo>
                    <a:lnTo>
                      <a:pt x="22" y="54"/>
                    </a:lnTo>
                    <a:close/>
                    <a:moveTo>
                      <a:pt x="26" y="55"/>
                    </a:moveTo>
                    <a:lnTo>
                      <a:pt x="32" y="59"/>
                    </a:lnTo>
                    <a:lnTo>
                      <a:pt x="24" y="75"/>
                    </a:lnTo>
                    <a:lnTo>
                      <a:pt x="18" y="72"/>
                    </a:lnTo>
                    <a:lnTo>
                      <a:pt x="26" y="55"/>
                    </a:lnTo>
                    <a:close/>
                    <a:moveTo>
                      <a:pt x="29" y="76"/>
                    </a:moveTo>
                    <a:lnTo>
                      <a:pt x="26" y="76"/>
                    </a:lnTo>
                    <a:lnTo>
                      <a:pt x="24" y="75"/>
                    </a:lnTo>
                    <a:lnTo>
                      <a:pt x="29" y="66"/>
                    </a:lnTo>
                    <a:lnTo>
                      <a:pt x="29" y="76"/>
                    </a:lnTo>
                    <a:close/>
                    <a:moveTo>
                      <a:pt x="29" y="58"/>
                    </a:moveTo>
                    <a:lnTo>
                      <a:pt x="31" y="58"/>
                    </a:lnTo>
                    <a:lnTo>
                      <a:pt x="31" y="76"/>
                    </a:lnTo>
                    <a:lnTo>
                      <a:pt x="29" y="76"/>
                    </a:lnTo>
                    <a:lnTo>
                      <a:pt x="29" y="58"/>
                    </a:lnTo>
                    <a:close/>
                    <a:moveTo>
                      <a:pt x="31" y="58"/>
                    </a:moveTo>
                    <a:lnTo>
                      <a:pt x="38" y="58"/>
                    </a:lnTo>
                    <a:lnTo>
                      <a:pt x="38" y="76"/>
                    </a:lnTo>
                    <a:lnTo>
                      <a:pt x="31" y="76"/>
                    </a:lnTo>
                    <a:lnTo>
                      <a:pt x="31" y="58"/>
                    </a:lnTo>
                    <a:close/>
                    <a:moveTo>
                      <a:pt x="38" y="58"/>
                    </a:moveTo>
                    <a:lnTo>
                      <a:pt x="41" y="58"/>
                    </a:lnTo>
                    <a:lnTo>
                      <a:pt x="41" y="76"/>
                    </a:lnTo>
                    <a:lnTo>
                      <a:pt x="38" y="76"/>
                    </a:lnTo>
                    <a:lnTo>
                      <a:pt x="38" y="58"/>
                    </a:lnTo>
                    <a:close/>
                    <a:moveTo>
                      <a:pt x="41" y="58"/>
                    </a:moveTo>
                    <a:lnTo>
                      <a:pt x="47" y="58"/>
                    </a:lnTo>
                    <a:lnTo>
                      <a:pt x="47" y="76"/>
                    </a:lnTo>
                    <a:lnTo>
                      <a:pt x="41" y="76"/>
                    </a:lnTo>
                    <a:lnTo>
                      <a:pt x="41" y="58"/>
                    </a:lnTo>
                    <a:close/>
                    <a:moveTo>
                      <a:pt x="54" y="74"/>
                    </a:moveTo>
                    <a:lnTo>
                      <a:pt x="51" y="76"/>
                    </a:lnTo>
                    <a:lnTo>
                      <a:pt x="47" y="76"/>
                    </a:lnTo>
                    <a:lnTo>
                      <a:pt x="47" y="66"/>
                    </a:lnTo>
                    <a:lnTo>
                      <a:pt x="54" y="74"/>
                    </a:lnTo>
                    <a:close/>
                    <a:moveTo>
                      <a:pt x="41" y="60"/>
                    </a:moveTo>
                    <a:lnTo>
                      <a:pt x="44" y="57"/>
                    </a:lnTo>
                    <a:lnTo>
                      <a:pt x="57" y="71"/>
                    </a:lnTo>
                    <a:lnTo>
                      <a:pt x="54" y="74"/>
                    </a:lnTo>
                    <a:lnTo>
                      <a:pt x="41" y="60"/>
                    </a:lnTo>
                    <a:close/>
                    <a:moveTo>
                      <a:pt x="44" y="57"/>
                    </a:moveTo>
                    <a:lnTo>
                      <a:pt x="45" y="55"/>
                    </a:lnTo>
                    <a:lnTo>
                      <a:pt x="46" y="55"/>
                    </a:lnTo>
                    <a:lnTo>
                      <a:pt x="51" y="64"/>
                    </a:lnTo>
                    <a:lnTo>
                      <a:pt x="44" y="57"/>
                    </a:lnTo>
                    <a:close/>
                    <a:moveTo>
                      <a:pt x="46" y="55"/>
                    </a:moveTo>
                    <a:lnTo>
                      <a:pt x="53" y="52"/>
                    </a:lnTo>
                    <a:lnTo>
                      <a:pt x="61" y="69"/>
                    </a:lnTo>
                    <a:lnTo>
                      <a:pt x="55" y="72"/>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04" name="Freeform 491">
                <a:extLst>
                  <a:ext uri="{FF2B5EF4-FFF2-40B4-BE49-F238E27FC236}">
                    <a16:creationId xmlns:a16="http://schemas.microsoft.com/office/drawing/2014/main" id="{CA3C9945-A04A-4E4E-A421-BCFCCA63D3B5}"/>
                  </a:ext>
                </a:extLst>
              </p:cNvPr>
              <p:cNvSpPr>
                <a:spLocks/>
              </p:cNvSpPr>
              <p:nvPr/>
            </p:nvSpPr>
            <p:spPr bwMode="auto">
              <a:xfrm>
                <a:off x="3186" y="2902"/>
                <a:ext cx="16" cy="14"/>
              </a:xfrm>
              <a:custGeom>
                <a:avLst/>
                <a:gdLst>
                  <a:gd name="T0" fmla="*/ 11 w 67"/>
                  <a:gd name="T1" fmla="*/ 13 h 57"/>
                  <a:gd name="T2" fmla="*/ 12 w 67"/>
                  <a:gd name="T3" fmla="*/ 13 h 57"/>
                  <a:gd name="T4" fmla="*/ 13 w 67"/>
                  <a:gd name="T5" fmla="*/ 11 h 57"/>
                  <a:gd name="T6" fmla="*/ 14 w 67"/>
                  <a:gd name="T7" fmla="*/ 10 h 57"/>
                  <a:gd name="T8" fmla="*/ 15 w 67"/>
                  <a:gd name="T9" fmla="*/ 10 h 57"/>
                  <a:gd name="T10" fmla="*/ 15 w 67"/>
                  <a:gd name="T11" fmla="*/ 9 h 57"/>
                  <a:gd name="T12" fmla="*/ 15 w 67"/>
                  <a:gd name="T13" fmla="*/ 7 h 57"/>
                  <a:gd name="T14" fmla="*/ 16 w 67"/>
                  <a:gd name="T15" fmla="*/ 6 h 57"/>
                  <a:gd name="T16" fmla="*/ 16 w 67"/>
                  <a:gd name="T17" fmla="*/ 5 h 57"/>
                  <a:gd name="T18" fmla="*/ 15 w 67"/>
                  <a:gd name="T19" fmla="*/ 4 h 57"/>
                  <a:gd name="T20" fmla="*/ 15 w 67"/>
                  <a:gd name="T21" fmla="*/ 3 h 57"/>
                  <a:gd name="T22" fmla="*/ 15 w 67"/>
                  <a:gd name="T23" fmla="*/ 2 h 57"/>
                  <a:gd name="T24" fmla="*/ 14 w 67"/>
                  <a:gd name="T25" fmla="*/ 2 h 57"/>
                  <a:gd name="T26" fmla="*/ 13 w 67"/>
                  <a:gd name="T27" fmla="*/ 1 h 57"/>
                  <a:gd name="T28" fmla="*/ 12 w 67"/>
                  <a:gd name="T29" fmla="*/ 1 h 57"/>
                  <a:gd name="T30" fmla="*/ 11 w 67"/>
                  <a:gd name="T31" fmla="*/ 0 h 57"/>
                  <a:gd name="T32" fmla="*/ 10 w 67"/>
                  <a:gd name="T33" fmla="*/ 0 h 57"/>
                  <a:gd name="T34" fmla="*/ 8 w 67"/>
                  <a:gd name="T35" fmla="*/ 0 h 57"/>
                  <a:gd name="T36" fmla="*/ 7 w 67"/>
                  <a:gd name="T37" fmla="*/ 1 h 57"/>
                  <a:gd name="T38" fmla="*/ 6 w 67"/>
                  <a:gd name="T39" fmla="*/ 1 h 57"/>
                  <a:gd name="T40" fmla="*/ 5 w 67"/>
                  <a:gd name="T41" fmla="*/ 2 h 57"/>
                  <a:gd name="T42" fmla="*/ 4 w 67"/>
                  <a:gd name="T43" fmla="*/ 2 h 57"/>
                  <a:gd name="T44" fmla="*/ 2 w 67"/>
                  <a:gd name="T45" fmla="*/ 3 h 57"/>
                  <a:gd name="T46" fmla="*/ 2 w 67"/>
                  <a:gd name="T47" fmla="*/ 5 h 57"/>
                  <a:gd name="T48" fmla="*/ 1 w 67"/>
                  <a:gd name="T49" fmla="*/ 5 h 57"/>
                  <a:gd name="T50" fmla="*/ 1 w 67"/>
                  <a:gd name="T51" fmla="*/ 6 h 57"/>
                  <a:gd name="T52" fmla="*/ 0 w 67"/>
                  <a:gd name="T53" fmla="*/ 8 h 57"/>
                  <a:gd name="T54" fmla="*/ 0 w 67"/>
                  <a:gd name="T55" fmla="*/ 9 h 57"/>
                  <a:gd name="T56" fmla="*/ 0 w 67"/>
                  <a:gd name="T57" fmla="*/ 10 h 57"/>
                  <a:gd name="T58" fmla="*/ 0 w 67"/>
                  <a:gd name="T59" fmla="*/ 11 h 57"/>
                  <a:gd name="T60" fmla="*/ 1 w 67"/>
                  <a:gd name="T61" fmla="*/ 12 h 57"/>
                  <a:gd name="T62" fmla="*/ 2 w 67"/>
                  <a:gd name="T63" fmla="*/ 13 h 57"/>
                  <a:gd name="T64" fmla="*/ 2 w 67"/>
                  <a:gd name="T65" fmla="*/ 13 h 57"/>
                  <a:gd name="T66" fmla="*/ 3 w 67"/>
                  <a:gd name="T67" fmla="*/ 14 h 57"/>
                  <a:gd name="T68" fmla="*/ 4 w 67"/>
                  <a:gd name="T69" fmla="*/ 14 h 57"/>
                  <a:gd name="T70" fmla="*/ 5 w 67"/>
                  <a:gd name="T71" fmla="*/ 14 h 57"/>
                  <a:gd name="T72" fmla="*/ 6 w 67"/>
                  <a:gd name="T73" fmla="*/ 14 h 57"/>
                  <a:gd name="T74" fmla="*/ 8 w 67"/>
                  <a:gd name="T75" fmla="*/ 14 h 57"/>
                  <a:gd name="T76" fmla="*/ 8 w 67"/>
                  <a:gd name="T77" fmla="*/ 14 h 57"/>
                  <a:gd name="T78" fmla="*/ 10 w 67"/>
                  <a:gd name="T79" fmla="*/ 13 h 57"/>
                  <a:gd name="T80" fmla="*/ 11 w 67"/>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5" y="54"/>
                    </a:moveTo>
                    <a:lnTo>
                      <a:pt x="51" y="51"/>
                    </a:lnTo>
                    <a:lnTo>
                      <a:pt x="54" y="45"/>
                    </a:lnTo>
                    <a:lnTo>
                      <a:pt x="58" y="42"/>
                    </a:lnTo>
                    <a:lnTo>
                      <a:pt x="61" y="39"/>
                    </a:lnTo>
                    <a:lnTo>
                      <a:pt x="63" y="35"/>
                    </a:lnTo>
                    <a:lnTo>
                      <a:pt x="63" y="29"/>
                    </a:lnTo>
                    <a:lnTo>
                      <a:pt x="67" y="25"/>
                    </a:lnTo>
                    <a:lnTo>
                      <a:pt x="67" y="19"/>
                    </a:lnTo>
                    <a:lnTo>
                      <a:pt x="63" y="17"/>
                    </a:lnTo>
                    <a:lnTo>
                      <a:pt x="63" y="13"/>
                    </a:lnTo>
                    <a:lnTo>
                      <a:pt x="61" y="10"/>
                    </a:lnTo>
                    <a:lnTo>
                      <a:pt x="58" y="7"/>
                    </a:lnTo>
                    <a:lnTo>
                      <a:pt x="54" y="3"/>
                    </a:lnTo>
                    <a:lnTo>
                      <a:pt x="51" y="3"/>
                    </a:lnTo>
                    <a:lnTo>
                      <a:pt x="45" y="0"/>
                    </a:lnTo>
                    <a:lnTo>
                      <a:pt x="41" y="0"/>
                    </a:lnTo>
                    <a:lnTo>
                      <a:pt x="35" y="0"/>
                    </a:lnTo>
                    <a:lnTo>
                      <a:pt x="29" y="3"/>
                    </a:lnTo>
                    <a:lnTo>
                      <a:pt x="26" y="3"/>
                    </a:lnTo>
                    <a:lnTo>
                      <a:pt x="19" y="7"/>
                    </a:lnTo>
                    <a:lnTo>
                      <a:pt x="16" y="10"/>
                    </a:lnTo>
                    <a:lnTo>
                      <a:pt x="9" y="13"/>
                    </a:lnTo>
                    <a:lnTo>
                      <a:pt x="7" y="19"/>
                    </a:lnTo>
                    <a:lnTo>
                      <a:pt x="4" y="22"/>
                    </a:lnTo>
                    <a:lnTo>
                      <a:pt x="4" y="25"/>
                    </a:lnTo>
                    <a:lnTo>
                      <a:pt x="0" y="32"/>
                    </a:lnTo>
                    <a:lnTo>
                      <a:pt x="0" y="35"/>
                    </a:lnTo>
                    <a:lnTo>
                      <a:pt x="0" y="39"/>
                    </a:lnTo>
                    <a:lnTo>
                      <a:pt x="0" y="45"/>
                    </a:lnTo>
                    <a:lnTo>
                      <a:pt x="4" y="47"/>
                    </a:lnTo>
                    <a:lnTo>
                      <a:pt x="7" y="51"/>
                    </a:lnTo>
                    <a:lnTo>
                      <a:pt x="9" y="54"/>
                    </a:lnTo>
                    <a:lnTo>
                      <a:pt x="13" y="57"/>
                    </a:lnTo>
                    <a:lnTo>
                      <a:pt x="16" y="57"/>
                    </a:lnTo>
                    <a:lnTo>
                      <a:pt x="19" y="57"/>
                    </a:lnTo>
                    <a:lnTo>
                      <a:pt x="26" y="57"/>
                    </a:lnTo>
                    <a:lnTo>
                      <a:pt x="32" y="57"/>
                    </a:lnTo>
                    <a:lnTo>
                      <a:pt x="35" y="57"/>
                    </a:lnTo>
                    <a:lnTo>
                      <a:pt x="41" y="54"/>
                    </a:lnTo>
                    <a:lnTo>
                      <a:pt x="45"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05" name="Freeform 492">
                <a:extLst>
                  <a:ext uri="{FF2B5EF4-FFF2-40B4-BE49-F238E27FC236}">
                    <a16:creationId xmlns:a16="http://schemas.microsoft.com/office/drawing/2014/main" id="{BADFC749-907B-4449-A8B5-CAEF058046B9}"/>
                  </a:ext>
                </a:extLst>
              </p:cNvPr>
              <p:cNvSpPr>
                <a:spLocks noEditPoints="1"/>
              </p:cNvSpPr>
              <p:nvPr/>
            </p:nvSpPr>
            <p:spPr bwMode="auto">
              <a:xfrm>
                <a:off x="3182" y="2899"/>
                <a:ext cx="23" cy="19"/>
              </a:xfrm>
              <a:custGeom>
                <a:avLst/>
                <a:gdLst>
                  <a:gd name="T0" fmla="*/ 19 w 90"/>
                  <a:gd name="T1" fmla="*/ 16 h 77"/>
                  <a:gd name="T2" fmla="*/ 15 w 90"/>
                  <a:gd name="T3" fmla="*/ 13 h 77"/>
                  <a:gd name="T4" fmla="*/ 16 w 90"/>
                  <a:gd name="T5" fmla="*/ 12 h 77"/>
                  <a:gd name="T6" fmla="*/ 19 w 90"/>
                  <a:gd name="T7" fmla="*/ 15 h 77"/>
                  <a:gd name="T8" fmla="*/ 16 w 90"/>
                  <a:gd name="T9" fmla="*/ 11 h 77"/>
                  <a:gd name="T10" fmla="*/ 21 w 90"/>
                  <a:gd name="T11" fmla="*/ 14 h 77"/>
                  <a:gd name="T12" fmla="*/ 18 w 90"/>
                  <a:gd name="T13" fmla="*/ 10 h 77"/>
                  <a:gd name="T14" fmla="*/ 21 w 90"/>
                  <a:gd name="T15" fmla="*/ 13 h 77"/>
                  <a:gd name="T16" fmla="*/ 22 w 90"/>
                  <a:gd name="T17" fmla="*/ 11 h 77"/>
                  <a:gd name="T18" fmla="*/ 17 w 90"/>
                  <a:gd name="T19" fmla="*/ 10 h 77"/>
                  <a:gd name="T20" fmla="*/ 23 w 90"/>
                  <a:gd name="T21" fmla="*/ 9 h 77"/>
                  <a:gd name="T22" fmla="*/ 18 w 90"/>
                  <a:gd name="T23" fmla="*/ 7 h 77"/>
                  <a:gd name="T24" fmla="*/ 23 w 90"/>
                  <a:gd name="T25" fmla="*/ 7 h 77"/>
                  <a:gd name="T26" fmla="*/ 22 w 90"/>
                  <a:gd name="T27" fmla="*/ 5 h 77"/>
                  <a:gd name="T28" fmla="*/ 18 w 90"/>
                  <a:gd name="T29" fmla="*/ 8 h 77"/>
                  <a:gd name="T30" fmla="*/ 21 w 90"/>
                  <a:gd name="T31" fmla="*/ 4 h 77"/>
                  <a:gd name="T32" fmla="*/ 17 w 90"/>
                  <a:gd name="T33" fmla="*/ 7 h 77"/>
                  <a:gd name="T34" fmla="*/ 17 w 90"/>
                  <a:gd name="T35" fmla="*/ 7 h 77"/>
                  <a:gd name="T36" fmla="*/ 21 w 90"/>
                  <a:gd name="T37" fmla="*/ 3 h 77"/>
                  <a:gd name="T38" fmla="*/ 20 w 90"/>
                  <a:gd name="T39" fmla="*/ 2 h 77"/>
                  <a:gd name="T40" fmla="*/ 17 w 90"/>
                  <a:gd name="T41" fmla="*/ 1 h 77"/>
                  <a:gd name="T42" fmla="*/ 16 w 90"/>
                  <a:gd name="T43" fmla="*/ 6 h 77"/>
                  <a:gd name="T44" fmla="*/ 15 w 90"/>
                  <a:gd name="T45" fmla="*/ 5 h 77"/>
                  <a:gd name="T46" fmla="*/ 18 w 90"/>
                  <a:gd name="T47" fmla="*/ 1 h 77"/>
                  <a:gd name="T48" fmla="*/ 15 w 90"/>
                  <a:gd name="T49" fmla="*/ 0 h 77"/>
                  <a:gd name="T50" fmla="*/ 14 w 90"/>
                  <a:gd name="T51" fmla="*/ 5 h 77"/>
                  <a:gd name="T52" fmla="*/ 12 w 90"/>
                  <a:gd name="T53" fmla="*/ 0 h 77"/>
                  <a:gd name="T54" fmla="*/ 10 w 90"/>
                  <a:gd name="T55" fmla="*/ 1 h 77"/>
                  <a:gd name="T56" fmla="*/ 11 w 90"/>
                  <a:gd name="T57" fmla="*/ 3 h 77"/>
                  <a:gd name="T58" fmla="*/ 11 w 90"/>
                  <a:gd name="T59" fmla="*/ 6 h 77"/>
                  <a:gd name="T60" fmla="*/ 11 w 90"/>
                  <a:gd name="T61" fmla="*/ 5 h 77"/>
                  <a:gd name="T62" fmla="*/ 7 w 90"/>
                  <a:gd name="T63" fmla="*/ 2 h 77"/>
                  <a:gd name="T64" fmla="*/ 6 w 90"/>
                  <a:gd name="T65" fmla="*/ 3 h 77"/>
                  <a:gd name="T66" fmla="*/ 7 w 90"/>
                  <a:gd name="T67" fmla="*/ 5 h 77"/>
                  <a:gd name="T68" fmla="*/ 8 w 90"/>
                  <a:gd name="T69" fmla="*/ 7 h 77"/>
                  <a:gd name="T70" fmla="*/ 8 w 90"/>
                  <a:gd name="T71" fmla="*/ 7 h 77"/>
                  <a:gd name="T72" fmla="*/ 7 w 90"/>
                  <a:gd name="T73" fmla="*/ 8 h 77"/>
                  <a:gd name="T74" fmla="*/ 3 w 90"/>
                  <a:gd name="T75" fmla="*/ 6 h 77"/>
                  <a:gd name="T76" fmla="*/ 4 w 90"/>
                  <a:gd name="T77" fmla="*/ 8 h 77"/>
                  <a:gd name="T78" fmla="*/ 7 w 90"/>
                  <a:gd name="T79" fmla="*/ 8 h 77"/>
                  <a:gd name="T80" fmla="*/ 6 w 90"/>
                  <a:gd name="T81" fmla="*/ 10 h 77"/>
                  <a:gd name="T82" fmla="*/ 1 w 90"/>
                  <a:gd name="T83" fmla="*/ 10 h 77"/>
                  <a:gd name="T84" fmla="*/ 1 w 90"/>
                  <a:gd name="T85" fmla="*/ 11 h 77"/>
                  <a:gd name="T86" fmla="*/ 1 w 90"/>
                  <a:gd name="T87" fmla="*/ 11 h 77"/>
                  <a:gd name="T88" fmla="*/ 6 w 90"/>
                  <a:gd name="T89" fmla="*/ 12 h 77"/>
                  <a:gd name="T90" fmla="*/ 5 w 90"/>
                  <a:gd name="T91" fmla="*/ 12 h 77"/>
                  <a:gd name="T92" fmla="*/ 0 w 90"/>
                  <a:gd name="T93" fmla="*/ 14 h 77"/>
                  <a:gd name="T94" fmla="*/ 3 w 90"/>
                  <a:gd name="T95" fmla="*/ 17 h 77"/>
                  <a:gd name="T96" fmla="*/ 5 w 90"/>
                  <a:gd name="T97" fmla="*/ 15 h 77"/>
                  <a:gd name="T98" fmla="*/ 7 w 90"/>
                  <a:gd name="T99" fmla="*/ 13 h 77"/>
                  <a:gd name="T100" fmla="*/ 7 w 90"/>
                  <a:gd name="T101" fmla="*/ 19 h 77"/>
                  <a:gd name="T102" fmla="*/ 7 w 90"/>
                  <a:gd name="T103" fmla="*/ 14 h 77"/>
                  <a:gd name="T104" fmla="*/ 8 w 90"/>
                  <a:gd name="T105" fmla="*/ 19 h 77"/>
                  <a:gd name="T106" fmla="*/ 8 w 90"/>
                  <a:gd name="T107" fmla="*/ 19 h 77"/>
                  <a:gd name="T108" fmla="*/ 10 w 90"/>
                  <a:gd name="T109" fmla="*/ 14 h 77"/>
                  <a:gd name="T110" fmla="*/ 13 w 90"/>
                  <a:gd name="T111" fmla="*/ 19 h 77"/>
                  <a:gd name="T112" fmla="*/ 13 w 90"/>
                  <a:gd name="T113" fmla="*/ 14 h 77"/>
                  <a:gd name="T114" fmla="*/ 14 w 90"/>
                  <a:gd name="T115" fmla="*/ 13 h 77"/>
                  <a:gd name="T116" fmla="*/ 14 w 90"/>
                  <a:gd name="T117" fmla="*/ 18 h 7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0"/>
                  <a:gd name="T178" fmla="*/ 0 h 77"/>
                  <a:gd name="T179" fmla="*/ 90 w 90"/>
                  <a:gd name="T180" fmla="*/ 77 h 7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0" h="77">
                    <a:moveTo>
                      <a:pt x="53" y="55"/>
                    </a:moveTo>
                    <a:lnTo>
                      <a:pt x="60" y="53"/>
                    </a:lnTo>
                    <a:lnTo>
                      <a:pt x="69" y="70"/>
                    </a:lnTo>
                    <a:lnTo>
                      <a:pt x="62" y="73"/>
                    </a:lnTo>
                    <a:lnTo>
                      <a:pt x="53" y="55"/>
                    </a:lnTo>
                    <a:close/>
                    <a:moveTo>
                      <a:pt x="73" y="65"/>
                    </a:moveTo>
                    <a:lnTo>
                      <a:pt x="71" y="68"/>
                    </a:lnTo>
                    <a:lnTo>
                      <a:pt x="69" y="70"/>
                    </a:lnTo>
                    <a:lnTo>
                      <a:pt x="64" y="61"/>
                    </a:lnTo>
                    <a:lnTo>
                      <a:pt x="73" y="65"/>
                    </a:lnTo>
                    <a:close/>
                    <a:moveTo>
                      <a:pt x="55" y="56"/>
                    </a:moveTo>
                    <a:lnTo>
                      <a:pt x="59" y="51"/>
                    </a:lnTo>
                    <a:lnTo>
                      <a:pt x="75" y="59"/>
                    </a:lnTo>
                    <a:lnTo>
                      <a:pt x="73" y="65"/>
                    </a:lnTo>
                    <a:lnTo>
                      <a:pt x="55" y="56"/>
                    </a:lnTo>
                    <a:close/>
                    <a:moveTo>
                      <a:pt x="59" y="51"/>
                    </a:moveTo>
                    <a:lnTo>
                      <a:pt x="60" y="49"/>
                    </a:lnTo>
                    <a:lnTo>
                      <a:pt x="61" y="47"/>
                    </a:lnTo>
                    <a:lnTo>
                      <a:pt x="67" y="55"/>
                    </a:lnTo>
                    <a:lnTo>
                      <a:pt x="59" y="51"/>
                    </a:lnTo>
                    <a:close/>
                    <a:moveTo>
                      <a:pt x="61" y="47"/>
                    </a:moveTo>
                    <a:lnTo>
                      <a:pt x="64" y="45"/>
                    </a:lnTo>
                    <a:lnTo>
                      <a:pt x="77" y="59"/>
                    </a:lnTo>
                    <a:lnTo>
                      <a:pt x="74" y="62"/>
                    </a:lnTo>
                    <a:lnTo>
                      <a:pt x="61" y="47"/>
                    </a:lnTo>
                    <a:close/>
                    <a:moveTo>
                      <a:pt x="64" y="45"/>
                    </a:moveTo>
                    <a:lnTo>
                      <a:pt x="73" y="35"/>
                    </a:lnTo>
                    <a:lnTo>
                      <a:pt x="64" y="45"/>
                    </a:lnTo>
                    <a:lnTo>
                      <a:pt x="71" y="52"/>
                    </a:lnTo>
                    <a:lnTo>
                      <a:pt x="64" y="45"/>
                    </a:lnTo>
                    <a:close/>
                    <a:moveTo>
                      <a:pt x="64" y="45"/>
                    </a:moveTo>
                    <a:lnTo>
                      <a:pt x="66" y="42"/>
                    </a:lnTo>
                    <a:lnTo>
                      <a:pt x="81" y="55"/>
                    </a:lnTo>
                    <a:lnTo>
                      <a:pt x="77" y="59"/>
                    </a:lnTo>
                    <a:lnTo>
                      <a:pt x="64" y="45"/>
                    </a:lnTo>
                    <a:close/>
                    <a:moveTo>
                      <a:pt x="81" y="55"/>
                    </a:moveTo>
                    <a:lnTo>
                      <a:pt x="71" y="64"/>
                    </a:lnTo>
                    <a:lnTo>
                      <a:pt x="81" y="55"/>
                    </a:lnTo>
                    <a:lnTo>
                      <a:pt x="74" y="49"/>
                    </a:lnTo>
                    <a:lnTo>
                      <a:pt x="81" y="55"/>
                    </a:lnTo>
                    <a:close/>
                    <a:moveTo>
                      <a:pt x="66" y="42"/>
                    </a:moveTo>
                    <a:lnTo>
                      <a:pt x="70" y="39"/>
                    </a:lnTo>
                    <a:lnTo>
                      <a:pt x="84" y="52"/>
                    </a:lnTo>
                    <a:lnTo>
                      <a:pt x="81" y="55"/>
                    </a:lnTo>
                    <a:lnTo>
                      <a:pt x="66" y="42"/>
                    </a:lnTo>
                    <a:close/>
                    <a:moveTo>
                      <a:pt x="86" y="45"/>
                    </a:moveTo>
                    <a:lnTo>
                      <a:pt x="86" y="49"/>
                    </a:lnTo>
                    <a:lnTo>
                      <a:pt x="84" y="52"/>
                    </a:lnTo>
                    <a:lnTo>
                      <a:pt x="76" y="45"/>
                    </a:lnTo>
                    <a:lnTo>
                      <a:pt x="86" y="45"/>
                    </a:lnTo>
                    <a:close/>
                    <a:moveTo>
                      <a:pt x="67" y="45"/>
                    </a:moveTo>
                    <a:lnTo>
                      <a:pt x="67" y="39"/>
                    </a:lnTo>
                    <a:lnTo>
                      <a:pt x="86" y="39"/>
                    </a:lnTo>
                    <a:lnTo>
                      <a:pt x="86" y="45"/>
                    </a:lnTo>
                    <a:lnTo>
                      <a:pt x="67" y="45"/>
                    </a:lnTo>
                    <a:close/>
                    <a:moveTo>
                      <a:pt x="67" y="39"/>
                    </a:moveTo>
                    <a:lnTo>
                      <a:pt x="67" y="35"/>
                    </a:lnTo>
                    <a:lnTo>
                      <a:pt x="70" y="32"/>
                    </a:lnTo>
                    <a:lnTo>
                      <a:pt x="76" y="39"/>
                    </a:lnTo>
                    <a:lnTo>
                      <a:pt x="67" y="39"/>
                    </a:lnTo>
                    <a:close/>
                    <a:moveTo>
                      <a:pt x="70" y="32"/>
                    </a:moveTo>
                    <a:lnTo>
                      <a:pt x="73" y="29"/>
                    </a:lnTo>
                    <a:lnTo>
                      <a:pt x="86" y="42"/>
                    </a:lnTo>
                    <a:lnTo>
                      <a:pt x="83" y="45"/>
                    </a:lnTo>
                    <a:lnTo>
                      <a:pt x="70" y="32"/>
                    </a:lnTo>
                    <a:close/>
                    <a:moveTo>
                      <a:pt x="90" y="35"/>
                    </a:moveTo>
                    <a:lnTo>
                      <a:pt x="90" y="40"/>
                    </a:lnTo>
                    <a:lnTo>
                      <a:pt x="86" y="42"/>
                    </a:lnTo>
                    <a:lnTo>
                      <a:pt x="80" y="35"/>
                    </a:lnTo>
                    <a:lnTo>
                      <a:pt x="90" y="35"/>
                    </a:lnTo>
                    <a:close/>
                    <a:moveTo>
                      <a:pt x="71" y="35"/>
                    </a:moveTo>
                    <a:lnTo>
                      <a:pt x="71" y="29"/>
                    </a:lnTo>
                    <a:lnTo>
                      <a:pt x="90" y="29"/>
                    </a:lnTo>
                    <a:lnTo>
                      <a:pt x="90" y="35"/>
                    </a:lnTo>
                    <a:lnTo>
                      <a:pt x="71" y="35"/>
                    </a:lnTo>
                    <a:close/>
                    <a:moveTo>
                      <a:pt x="86" y="22"/>
                    </a:moveTo>
                    <a:lnTo>
                      <a:pt x="90" y="25"/>
                    </a:lnTo>
                    <a:lnTo>
                      <a:pt x="90" y="29"/>
                    </a:lnTo>
                    <a:lnTo>
                      <a:pt x="80" y="29"/>
                    </a:lnTo>
                    <a:lnTo>
                      <a:pt x="86" y="22"/>
                    </a:lnTo>
                    <a:close/>
                    <a:moveTo>
                      <a:pt x="73" y="36"/>
                    </a:moveTo>
                    <a:lnTo>
                      <a:pt x="70" y="33"/>
                    </a:lnTo>
                    <a:lnTo>
                      <a:pt x="83" y="19"/>
                    </a:lnTo>
                    <a:lnTo>
                      <a:pt x="86" y="22"/>
                    </a:lnTo>
                    <a:lnTo>
                      <a:pt x="73" y="36"/>
                    </a:lnTo>
                    <a:close/>
                    <a:moveTo>
                      <a:pt x="70" y="33"/>
                    </a:moveTo>
                    <a:lnTo>
                      <a:pt x="67" y="30"/>
                    </a:lnTo>
                    <a:lnTo>
                      <a:pt x="67" y="27"/>
                    </a:lnTo>
                    <a:lnTo>
                      <a:pt x="76" y="27"/>
                    </a:lnTo>
                    <a:lnTo>
                      <a:pt x="70" y="33"/>
                    </a:lnTo>
                    <a:close/>
                    <a:moveTo>
                      <a:pt x="67" y="27"/>
                    </a:moveTo>
                    <a:lnTo>
                      <a:pt x="67" y="23"/>
                    </a:lnTo>
                    <a:lnTo>
                      <a:pt x="86" y="23"/>
                    </a:lnTo>
                    <a:lnTo>
                      <a:pt x="86" y="27"/>
                    </a:lnTo>
                    <a:lnTo>
                      <a:pt x="67" y="27"/>
                    </a:lnTo>
                    <a:close/>
                    <a:moveTo>
                      <a:pt x="84" y="17"/>
                    </a:moveTo>
                    <a:lnTo>
                      <a:pt x="86" y="19"/>
                    </a:lnTo>
                    <a:lnTo>
                      <a:pt x="86" y="23"/>
                    </a:lnTo>
                    <a:lnTo>
                      <a:pt x="76" y="23"/>
                    </a:lnTo>
                    <a:lnTo>
                      <a:pt x="84" y="17"/>
                    </a:lnTo>
                    <a:close/>
                    <a:moveTo>
                      <a:pt x="70" y="30"/>
                    </a:moveTo>
                    <a:lnTo>
                      <a:pt x="66" y="27"/>
                    </a:lnTo>
                    <a:lnTo>
                      <a:pt x="81" y="13"/>
                    </a:lnTo>
                    <a:lnTo>
                      <a:pt x="84" y="17"/>
                    </a:lnTo>
                    <a:lnTo>
                      <a:pt x="70" y="30"/>
                    </a:lnTo>
                    <a:close/>
                    <a:moveTo>
                      <a:pt x="66" y="27"/>
                    </a:moveTo>
                    <a:lnTo>
                      <a:pt x="76" y="36"/>
                    </a:lnTo>
                    <a:lnTo>
                      <a:pt x="66" y="27"/>
                    </a:lnTo>
                    <a:lnTo>
                      <a:pt x="74" y="20"/>
                    </a:lnTo>
                    <a:lnTo>
                      <a:pt x="66" y="27"/>
                    </a:lnTo>
                    <a:close/>
                    <a:moveTo>
                      <a:pt x="66" y="27"/>
                    </a:moveTo>
                    <a:lnTo>
                      <a:pt x="64" y="23"/>
                    </a:lnTo>
                    <a:lnTo>
                      <a:pt x="77" y="10"/>
                    </a:lnTo>
                    <a:lnTo>
                      <a:pt x="81" y="13"/>
                    </a:lnTo>
                    <a:lnTo>
                      <a:pt x="66" y="27"/>
                    </a:lnTo>
                    <a:close/>
                    <a:moveTo>
                      <a:pt x="77" y="10"/>
                    </a:moveTo>
                    <a:lnTo>
                      <a:pt x="77" y="10"/>
                    </a:lnTo>
                    <a:lnTo>
                      <a:pt x="71" y="17"/>
                    </a:lnTo>
                    <a:lnTo>
                      <a:pt x="77" y="10"/>
                    </a:lnTo>
                    <a:close/>
                    <a:moveTo>
                      <a:pt x="64" y="23"/>
                    </a:moveTo>
                    <a:lnTo>
                      <a:pt x="61" y="20"/>
                    </a:lnTo>
                    <a:lnTo>
                      <a:pt x="74" y="7"/>
                    </a:lnTo>
                    <a:lnTo>
                      <a:pt x="77" y="10"/>
                    </a:lnTo>
                    <a:lnTo>
                      <a:pt x="64" y="23"/>
                    </a:lnTo>
                    <a:close/>
                    <a:moveTo>
                      <a:pt x="67" y="3"/>
                    </a:moveTo>
                    <a:lnTo>
                      <a:pt x="71" y="3"/>
                    </a:lnTo>
                    <a:lnTo>
                      <a:pt x="74" y="7"/>
                    </a:lnTo>
                    <a:lnTo>
                      <a:pt x="67" y="13"/>
                    </a:lnTo>
                    <a:lnTo>
                      <a:pt x="67" y="3"/>
                    </a:lnTo>
                    <a:close/>
                    <a:moveTo>
                      <a:pt x="67" y="23"/>
                    </a:moveTo>
                    <a:lnTo>
                      <a:pt x="64" y="23"/>
                    </a:lnTo>
                    <a:lnTo>
                      <a:pt x="64" y="3"/>
                    </a:lnTo>
                    <a:lnTo>
                      <a:pt x="67" y="3"/>
                    </a:lnTo>
                    <a:lnTo>
                      <a:pt x="67" y="23"/>
                    </a:lnTo>
                    <a:close/>
                    <a:moveTo>
                      <a:pt x="64" y="23"/>
                    </a:moveTo>
                    <a:lnTo>
                      <a:pt x="62" y="23"/>
                    </a:lnTo>
                    <a:lnTo>
                      <a:pt x="60" y="22"/>
                    </a:lnTo>
                    <a:lnTo>
                      <a:pt x="64" y="13"/>
                    </a:lnTo>
                    <a:lnTo>
                      <a:pt x="64" y="23"/>
                    </a:lnTo>
                    <a:close/>
                    <a:moveTo>
                      <a:pt x="60" y="22"/>
                    </a:moveTo>
                    <a:lnTo>
                      <a:pt x="53" y="19"/>
                    </a:lnTo>
                    <a:lnTo>
                      <a:pt x="62" y="1"/>
                    </a:lnTo>
                    <a:lnTo>
                      <a:pt x="69" y="4"/>
                    </a:lnTo>
                    <a:lnTo>
                      <a:pt x="60" y="22"/>
                    </a:lnTo>
                    <a:close/>
                    <a:moveTo>
                      <a:pt x="58" y="0"/>
                    </a:moveTo>
                    <a:lnTo>
                      <a:pt x="60" y="0"/>
                    </a:lnTo>
                    <a:lnTo>
                      <a:pt x="62" y="1"/>
                    </a:lnTo>
                    <a:lnTo>
                      <a:pt x="58" y="10"/>
                    </a:lnTo>
                    <a:lnTo>
                      <a:pt x="58" y="0"/>
                    </a:lnTo>
                    <a:close/>
                    <a:moveTo>
                      <a:pt x="58" y="20"/>
                    </a:moveTo>
                    <a:lnTo>
                      <a:pt x="54" y="20"/>
                    </a:lnTo>
                    <a:lnTo>
                      <a:pt x="54" y="0"/>
                    </a:lnTo>
                    <a:lnTo>
                      <a:pt x="58" y="0"/>
                    </a:lnTo>
                    <a:lnTo>
                      <a:pt x="58" y="20"/>
                    </a:lnTo>
                    <a:close/>
                    <a:moveTo>
                      <a:pt x="54" y="20"/>
                    </a:moveTo>
                    <a:lnTo>
                      <a:pt x="48" y="20"/>
                    </a:lnTo>
                    <a:lnTo>
                      <a:pt x="48" y="0"/>
                    </a:lnTo>
                    <a:lnTo>
                      <a:pt x="54" y="0"/>
                    </a:lnTo>
                    <a:lnTo>
                      <a:pt x="54" y="20"/>
                    </a:lnTo>
                    <a:close/>
                    <a:moveTo>
                      <a:pt x="44" y="1"/>
                    </a:moveTo>
                    <a:lnTo>
                      <a:pt x="45" y="0"/>
                    </a:lnTo>
                    <a:lnTo>
                      <a:pt x="48" y="0"/>
                    </a:lnTo>
                    <a:lnTo>
                      <a:pt x="48" y="10"/>
                    </a:lnTo>
                    <a:lnTo>
                      <a:pt x="44" y="1"/>
                    </a:lnTo>
                    <a:close/>
                    <a:moveTo>
                      <a:pt x="52" y="19"/>
                    </a:moveTo>
                    <a:lnTo>
                      <a:pt x="47" y="22"/>
                    </a:lnTo>
                    <a:lnTo>
                      <a:pt x="38" y="4"/>
                    </a:lnTo>
                    <a:lnTo>
                      <a:pt x="44" y="1"/>
                    </a:lnTo>
                    <a:lnTo>
                      <a:pt x="52" y="19"/>
                    </a:lnTo>
                    <a:close/>
                    <a:moveTo>
                      <a:pt x="47" y="22"/>
                    </a:moveTo>
                    <a:lnTo>
                      <a:pt x="44" y="23"/>
                    </a:lnTo>
                    <a:lnTo>
                      <a:pt x="42" y="23"/>
                    </a:lnTo>
                    <a:lnTo>
                      <a:pt x="42" y="13"/>
                    </a:lnTo>
                    <a:lnTo>
                      <a:pt x="47" y="22"/>
                    </a:lnTo>
                    <a:close/>
                    <a:moveTo>
                      <a:pt x="42" y="23"/>
                    </a:moveTo>
                    <a:lnTo>
                      <a:pt x="39" y="23"/>
                    </a:lnTo>
                    <a:lnTo>
                      <a:pt x="39" y="3"/>
                    </a:lnTo>
                    <a:lnTo>
                      <a:pt x="42" y="3"/>
                    </a:lnTo>
                    <a:lnTo>
                      <a:pt x="42" y="23"/>
                    </a:lnTo>
                    <a:close/>
                    <a:moveTo>
                      <a:pt x="34" y="4"/>
                    </a:moveTo>
                    <a:lnTo>
                      <a:pt x="37" y="3"/>
                    </a:lnTo>
                    <a:lnTo>
                      <a:pt x="39" y="3"/>
                    </a:lnTo>
                    <a:lnTo>
                      <a:pt x="39" y="13"/>
                    </a:lnTo>
                    <a:lnTo>
                      <a:pt x="34" y="4"/>
                    </a:lnTo>
                    <a:close/>
                    <a:moveTo>
                      <a:pt x="43" y="22"/>
                    </a:moveTo>
                    <a:lnTo>
                      <a:pt x="37" y="25"/>
                    </a:lnTo>
                    <a:lnTo>
                      <a:pt x="28" y="8"/>
                    </a:lnTo>
                    <a:lnTo>
                      <a:pt x="34" y="4"/>
                    </a:lnTo>
                    <a:lnTo>
                      <a:pt x="43" y="22"/>
                    </a:lnTo>
                    <a:close/>
                    <a:moveTo>
                      <a:pt x="26" y="10"/>
                    </a:moveTo>
                    <a:lnTo>
                      <a:pt x="27" y="9"/>
                    </a:lnTo>
                    <a:lnTo>
                      <a:pt x="28" y="8"/>
                    </a:lnTo>
                    <a:lnTo>
                      <a:pt x="32" y="17"/>
                    </a:lnTo>
                    <a:lnTo>
                      <a:pt x="26" y="10"/>
                    </a:lnTo>
                    <a:close/>
                    <a:moveTo>
                      <a:pt x="39" y="23"/>
                    </a:moveTo>
                    <a:lnTo>
                      <a:pt x="36" y="27"/>
                    </a:lnTo>
                    <a:lnTo>
                      <a:pt x="22" y="13"/>
                    </a:lnTo>
                    <a:lnTo>
                      <a:pt x="26" y="10"/>
                    </a:lnTo>
                    <a:lnTo>
                      <a:pt x="39" y="23"/>
                    </a:lnTo>
                    <a:close/>
                    <a:moveTo>
                      <a:pt x="36" y="27"/>
                    </a:moveTo>
                    <a:lnTo>
                      <a:pt x="34" y="28"/>
                    </a:lnTo>
                    <a:lnTo>
                      <a:pt x="33" y="29"/>
                    </a:lnTo>
                    <a:lnTo>
                      <a:pt x="29" y="20"/>
                    </a:lnTo>
                    <a:lnTo>
                      <a:pt x="36" y="27"/>
                    </a:lnTo>
                    <a:close/>
                    <a:moveTo>
                      <a:pt x="33" y="29"/>
                    </a:moveTo>
                    <a:lnTo>
                      <a:pt x="27" y="31"/>
                    </a:lnTo>
                    <a:lnTo>
                      <a:pt x="19" y="14"/>
                    </a:lnTo>
                    <a:lnTo>
                      <a:pt x="24" y="11"/>
                    </a:lnTo>
                    <a:lnTo>
                      <a:pt x="33" y="29"/>
                    </a:lnTo>
                    <a:close/>
                    <a:moveTo>
                      <a:pt x="15" y="19"/>
                    </a:moveTo>
                    <a:lnTo>
                      <a:pt x="16" y="16"/>
                    </a:lnTo>
                    <a:lnTo>
                      <a:pt x="19" y="14"/>
                    </a:lnTo>
                    <a:lnTo>
                      <a:pt x="22" y="23"/>
                    </a:lnTo>
                    <a:lnTo>
                      <a:pt x="15" y="19"/>
                    </a:lnTo>
                    <a:close/>
                    <a:moveTo>
                      <a:pt x="31" y="28"/>
                    </a:moveTo>
                    <a:lnTo>
                      <a:pt x="28" y="33"/>
                    </a:lnTo>
                    <a:lnTo>
                      <a:pt x="11" y="25"/>
                    </a:lnTo>
                    <a:lnTo>
                      <a:pt x="15" y="19"/>
                    </a:lnTo>
                    <a:lnTo>
                      <a:pt x="31" y="28"/>
                    </a:lnTo>
                    <a:close/>
                    <a:moveTo>
                      <a:pt x="28" y="33"/>
                    </a:moveTo>
                    <a:lnTo>
                      <a:pt x="28" y="34"/>
                    </a:lnTo>
                    <a:lnTo>
                      <a:pt x="27" y="36"/>
                    </a:lnTo>
                    <a:lnTo>
                      <a:pt x="20" y="29"/>
                    </a:lnTo>
                    <a:lnTo>
                      <a:pt x="28" y="33"/>
                    </a:lnTo>
                    <a:close/>
                    <a:moveTo>
                      <a:pt x="27" y="36"/>
                    </a:moveTo>
                    <a:lnTo>
                      <a:pt x="23" y="39"/>
                    </a:lnTo>
                    <a:lnTo>
                      <a:pt x="10" y="25"/>
                    </a:lnTo>
                    <a:lnTo>
                      <a:pt x="12" y="22"/>
                    </a:lnTo>
                    <a:lnTo>
                      <a:pt x="27" y="36"/>
                    </a:lnTo>
                    <a:close/>
                    <a:moveTo>
                      <a:pt x="7" y="32"/>
                    </a:moveTo>
                    <a:lnTo>
                      <a:pt x="7" y="29"/>
                    </a:lnTo>
                    <a:lnTo>
                      <a:pt x="10" y="25"/>
                    </a:lnTo>
                    <a:lnTo>
                      <a:pt x="17" y="32"/>
                    </a:lnTo>
                    <a:lnTo>
                      <a:pt x="7" y="32"/>
                    </a:lnTo>
                    <a:close/>
                    <a:moveTo>
                      <a:pt x="26" y="32"/>
                    </a:moveTo>
                    <a:lnTo>
                      <a:pt x="26" y="35"/>
                    </a:lnTo>
                    <a:lnTo>
                      <a:pt x="7" y="35"/>
                    </a:lnTo>
                    <a:lnTo>
                      <a:pt x="7" y="32"/>
                    </a:lnTo>
                    <a:lnTo>
                      <a:pt x="26" y="32"/>
                    </a:lnTo>
                    <a:close/>
                    <a:moveTo>
                      <a:pt x="26" y="35"/>
                    </a:moveTo>
                    <a:lnTo>
                      <a:pt x="26" y="38"/>
                    </a:lnTo>
                    <a:lnTo>
                      <a:pt x="24" y="40"/>
                    </a:lnTo>
                    <a:lnTo>
                      <a:pt x="17" y="35"/>
                    </a:lnTo>
                    <a:lnTo>
                      <a:pt x="26" y="35"/>
                    </a:lnTo>
                    <a:close/>
                    <a:moveTo>
                      <a:pt x="24" y="40"/>
                    </a:moveTo>
                    <a:lnTo>
                      <a:pt x="21" y="46"/>
                    </a:lnTo>
                    <a:lnTo>
                      <a:pt x="5" y="38"/>
                    </a:lnTo>
                    <a:lnTo>
                      <a:pt x="8" y="31"/>
                    </a:lnTo>
                    <a:lnTo>
                      <a:pt x="24" y="40"/>
                    </a:lnTo>
                    <a:close/>
                    <a:moveTo>
                      <a:pt x="4" y="42"/>
                    </a:moveTo>
                    <a:lnTo>
                      <a:pt x="4" y="40"/>
                    </a:lnTo>
                    <a:lnTo>
                      <a:pt x="5" y="38"/>
                    </a:lnTo>
                    <a:lnTo>
                      <a:pt x="13" y="42"/>
                    </a:lnTo>
                    <a:lnTo>
                      <a:pt x="4" y="42"/>
                    </a:lnTo>
                    <a:close/>
                    <a:moveTo>
                      <a:pt x="22" y="42"/>
                    </a:moveTo>
                    <a:lnTo>
                      <a:pt x="22" y="45"/>
                    </a:lnTo>
                    <a:lnTo>
                      <a:pt x="4" y="45"/>
                    </a:lnTo>
                    <a:lnTo>
                      <a:pt x="4" y="42"/>
                    </a:lnTo>
                    <a:lnTo>
                      <a:pt x="22" y="42"/>
                    </a:lnTo>
                    <a:close/>
                    <a:moveTo>
                      <a:pt x="22" y="45"/>
                    </a:moveTo>
                    <a:lnTo>
                      <a:pt x="22" y="49"/>
                    </a:lnTo>
                    <a:lnTo>
                      <a:pt x="4" y="49"/>
                    </a:lnTo>
                    <a:lnTo>
                      <a:pt x="4" y="45"/>
                    </a:lnTo>
                    <a:lnTo>
                      <a:pt x="22" y="45"/>
                    </a:lnTo>
                    <a:close/>
                    <a:moveTo>
                      <a:pt x="22" y="49"/>
                    </a:moveTo>
                    <a:lnTo>
                      <a:pt x="22" y="55"/>
                    </a:lnTo>
                    <a:lnTo>
                      <a:pt x="4" y="55"/>
                    </a:lnTo>
                    <a:lnTo>
                      <a:pt x="4" y="49"/>
                    </a:lnTo>
                    <a:lnTo>
                      <a:pt x="22" y="49"/>
                    </a:lnTo>
                    <a:close/>
                    <a:moveTo>
                      <a:pt x="7" y="62"/>
                    </a:moveTo>
                    <a:lnTo>
                      <a:pt x="4" y="59"/>
                    </a:lnTo>
                    <a:lnTo>
                      <a:pt x="4" y="55"/>
                    </a:lnTo>
                    <a:lnTo>
                      <a:pt x="13" y="55"/>
                    </a:lnTo>
                    <a:lnTo>
                      <a:pt x="7" y="62"/>
                    </a:lnTo>
                    <a:close/>
                    <a:moveTo>
                      <a:pt x="20" y="47"/>
                    </a:moveTo>
                    <a:lnTo>
                      <a:pt x="23" y="51"/>
                    </a:lnTo>
                    <a:lnTo>
                      <a:pt x="10" y="64"/>
                    </a:lnTo>
                    <a:lnTo>
                      <a:pt x="7" y="62"/>
                    </a:lnTo>
                    <a:lnTo>
                      <a:pt x="20" y="47"/>
                    </a:lnTo>
                    <a:close/>
                    <a:moveTo>
                      <a:pt x="10" y="64"/>
                    </a:moveTo>
                    <a:lnTo>
                      <a:pt x="0" y="55"/>
                    </a:lnTo>
                    <a:lnTo>
                      <a:pt x="10" y="64"/>
                    </a:lnTo>
                    <a:lnTo>
                      <a:pt x="17" y="57"/>
                    </a:lnTo>
                    <a:lnTo>
                      <a:pt x="10" y="64"/>
                    </a:lnTo>
                    <a:close/>
                    <a:moveTo>
                      <a:pt x="23" y="51"/>
                    </a:moveTo>
                    <a:lnTo>
                      <a:pt x="27" y="54"/>
                    </a:lnTo>
                    <a:lnTo>
                      <a:pt x="12" y="67"/>
                    </a:lnTo>
                    <a:lnTo>
                      <a:pt x="10" y="64"/>
                    </a:lnTo>
                    <a:lnTo>
                      <a:pt x="23" y="51"/>
                    </a:lnTo>
                    <a:close/>
                    <a:moveTo>
                      <a:pt x="27" y="54"/>
                    </a:moveTo>
                    <a:lnTo>
                      <a:pt x="36" y="64"/>
                    </a:lnTo>
                    <a:lnTo>
                      <a:pt x="27" y="54"/>
                    </a:lnTo>
                    <a:lnTo>
                      <a:pt x="20" y="61"/>
                    </a:lnTo>
                    <a:lnTo>
                      <a:pt x="27" y="54"/>
                    </a:lnTo>
                    <a:close/>
                    <a:moveTo>
                      <a:pt x="27" y="54"/>
                    </a:moveTo>
                    <a:lnTo>
                      <a:pt x="29" y="57"/>
                    </a:lnTo>
                    <a:lnTo>
                      <a:pt x="16" y="71"/>
                    </a:lnTo>
                    <a:lnTo>
                      <a:pt x="12" y="67"/>
                    </a:lnTo>
                    <a:lnTo>
                      <a:pt x="27" y="54"/>
                    </a:lnTo>
                    <a:close/>
                    <a:moveTo>
                      <a:pt x="29" y="57"/>
                    </a:moveTo>
                    <a:lnTo>
                      <a:pt x="32" y="61"/>
                    </a:lnTo>
                    <a:lnTo>
                      <a:pt x="19" y="74"/>
                    </a:lnTo>
                    <a:lnTo>
                      <a:pt x="16" y="71"/>
                    </a:lnTo>
                    <a:lnTo>
                      <a:pt x="29" y="57"/>
                    </a:lnTo>
                    <a:close/>
                    <a:moveTo>
                      <a:pt x="26" y="77"/>
                    </a:moveTo>
                    <a:lnTo>
                      <a:pt x="22" y="77"/>
                    </a:lnTo>
                    <a:lnTo>
                      <a:pt x="19" y="74"/>
                    </a:lnTo>
                    <a:lnTo>
                      <a:pt x="26" y="67"/>
                    </a:lnTo>
                    <a:lnTo>
                      <a:pt x="26" y="77"/>
                    </a:lnTo>
                    <a:close/>
                    <a:moveTo>
                      <a:pt x="26" y="57"/>
                    </a:moveTo>
                    <a:lnTo>
                      <a:pt x="29" y="57"/>
                    </a:lnTo>
                    <a:lnTo>
                      <a:pt x="29" y="77"/>
                    </a:lnTo>
                    <a:lnTo>
                      <a:pt x="26" y="77"/>
                    </a:lnTo>
                    <a:lnTo>
                      <a:pt x="26" y="57"/>
                    </a:lnTo>
                    <a:close/>
                    <a:moveTo>
                      <a:pt x="29" y="57"/>
                    </a:moveTo>
                    <a:lnTo>
                      <a:pt x="32" y="57"/>
                    </a:lnTo>
                    <a:lnTo>
                      <a:pt x="32" y="77"/>
                    </a:lnTo>
                    <a:lnTo>
                      <a:pt x="29" y="77"/>
                    </a:lnTo>
                    <a:lnTo>
                      <a:pt x="29" y="57"/>
                    </a:lnTo>
                    <a:close/>
                    <a:moveTo>
                      <a:pt x="32" y="57"/>
                    </a:moveTo>
                    <a:lnTo>
                      <a:pt x="39" y="57"/>
                    </a:lnTo>
                    <a:lnTo>
                      <a:pt x="39" y="77"/>
                    </a:lnTo>
                    <a:lnTo>
                      <a:pt x="32" y="77"/>
                    </a:lnTo>
                    <a:lnTo>
                      <a:pt x="32" y="57"/>
                    </a:lnTo>
                    <a:close/>
                    <a:moveTo>
                      <a:pt x="39" y="57"/>
                    </a:moveTo>
                    <a:lnTo>
                      <a:pt x="45" y="57"/>
                    </a:lnTo>
                    <a:lnTo>
                      <a:pt x="45" y="77"/>
                    </a:lnTo>
                    <a:lnTo>
                      <a:pt x="39" y="77"/>
                    </a:lnTo>
                    <a:lnTo>
                      <a:pt x="39" y="57"/>
                    </a:lnTo>
                    <a:close/>
                    <a:moveTo>
                      <a:pt x="45" y="57"/>
                    </a:moveTo>
                    <a:lnTo>
                      <a:pt x="48" y="57"/>
                    </a:lnTo>
                    <a:lnTo>
                      <a:pt x="48" y="77"/>
                    </a:lnTo>
                    <a:lnTo>
                      <a:pt x="45" y="77"/>
                    </a:lnTo>
                    <a:lnTo>
                      <a:pt x="45" y="57"/>
                    </a:lnTo>
                    <a:close/>
                    <a:moveTo>
                      <a:pt x="52" y="76"/>
                    </a:moveTo>
                    <a:lnTo>
                      <a:pt x="50" y="77"/>
                    </a:lnTo>
                    <a:lnTo>
                      <a:pt x="48" y="77"/>
                    </a:lnTo>
                    <a:lnTo>
                      <a:pt x="48" y="67"/>
                    </a:lnTo>
                    <a:lnTo>
                      <a:pt x="52" y="76"/>
                    </a:lnTo>
                    <a:close/>
                    <a:moveTo>
                      <a:pt x="44" y="59"/>
                    </a:moveTo>
                    <a:lnTo>
                      <a:pt x="50" y="55"/>
                    </a:lnTo>
                    <a:lnTo>
                      <a:pt x="59" y="73"/>
                    </a:lnTo>
                    <a:lnTo>
                      <a:pt x="52" y="76"/>
                    </a:lnTo>
                    <a:lnTo>
                      <a:pt x="44" y="59"/>
                    </a:lnTo>
                    <a:close/>
                    <a:moveTo>
                      <a:pt x="50" y="55"/>
                    </a:moveTo>
                    <a:lnTo>
                      <a:pt x="52" y="54"/>
                    </a:lnTo>
                    <a:lnTo>
                      <a:pt x="54" y="54"/>
                    </a:lnTo>
                    <a:lnTo>
                      <a:pt x="54" y="64"/>
                    </a:lnTo>
                    <a:lnTo>
                      <a:pt x="50" y="55"/>
                    </a:lnTo>
                    <a:close/>
                    <a:moveTo>
                      <a:pt x="54" y="54"/>
                    </a:moveTo>
                    <a:lnTo>
                      <a:pt x="58" y="54"/>
                    </a:lnTo>
                    <a:lnTo>
                      <a:pt x="58" y="74"/>
                    </a:lnTo>
                    <a:lnTo>
                      <a:pt x="54" y="74"/>
                    </a:lnTo>
                    <a:lnTo>
                      <a:pt x="54"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06" name="Freeform 493">
                <a:extLst>
                  <a:ext uri="{FF2B5EF4-FFF2-40B4-BE49-F238E27FC236}">
                    <a16:creationId xmlns:a16="http://schemas.microsoft.com/office/drawing/2014/main" id="{3501D87C-A3F4-42B1-91E2-C3F465FD1040}"/>
                  </a:ext>
                </a:extLst>
              </p:cNvPr>
              <p:cNvSpPr>
                <a:spLocks/>
              </p:cNvSpPr>
              <p:nvPr/>
            </p:nvSpPr>
            <p:spPr bwMode="auto">
              <a:xfrm>
                <a:off x="3236" y="2877"/>
                <a:ext cx="17" cy="15"/>
              </a:xfrm>
              <a:custGeom>
                <a:avLst/>
                <a:gdLst>
                  <a:gd name="T0" fmla="*/ 12 w 68"/>
                  <a:gd name="T1" fmla="*/ 13 h 61"/>
                  <a:gd name="T2" fmla="*/ 13 w 68"/>
                  <a:gd name="T3" fmla="*/ 13 h 61"/>
                  <a:gd name="T4" fmla="*/ 15 w 68"/>
                  <a:gd name="T5" fmla="*/ 12 h 61"/>
                  <a:gd name="T6" fmla="*/ 15 w 68"/>
                  <a:gd name="T7" fmla="*/ 10 h 61"/>
                  <a:gd name="T8" fmla="*/ 16 w 68"/>
                  <a:gd name="T9" fmla="*/ 9 h 61"/>
                  <a:gd name="T10" fmla="*/ 16 w 68"/>
                  <a:gd name="T11" fmla="*/ 8 h 61"/>
                  <a:gd name="T12" fmla="*/ 17 w 68"/>
                  <a:gd name="T13" fmla="*/ 7 h 61"/>
                  <a:gd name="T14" fmla="*/ 17 w 68"/>
                  <a:gd name="T15" fmla="*/ 6 h 61"/>
                  <a:gd name="T16" fmla="*/ 17 w 68"/>
                  <a:gd name="T17" fmla="*/ 5 h 61"/>
                  <a:gd name="T18" fmla="*/ 17 w 68"/>
                  <a:gd name="T19" fmla="*/ 4 h 61"/>
                  <a:gd name="T20" fmla="*/ 16 w 68"/>
                  <a:gd name="T21" fmla="*/ 3 h 61"/>
                  <a:gd name="T22" fmla="*/ 15 w 68"/>
                  <a:gd name="T23" fmla="*/ 2 h 61"/>
                  <a:gd name="T24" fmla="*/ 15 w 68"/>
                  <a:gd name="T25" fmla="*/ 1 h 61"/>
                  <a:gd name="T26" fmla="*/ 14 w 68"/>
                  <a:gd name="T27" fmla="*/ 1 h 61"/>
                  <a:gd name="T28" fmla="*/ 13 w 68"/>
                  <a:gd name="T29" fmla="*/ 1 h 61"/>
                  <a:gd name="T30" fmla="*/ 12 w 68"/>
                  <a:gd name="T31" fmla="*/ 1 h 61"/>
                  <a:gd name="T32" fmla="*/ 11 w 68"/>
                  <a:gd name="T33" fmla="*/ 0 h 61"/>
                  <a:gd name="T34" fmla="*/ 9 w 68"/>
                  <a:gd name="T35" fmla="*/ 1 h 61"/>
                  <a:gd name="T36" fmla="*/ 8 w 68"/>
                  <a:gd name="T37" fmla="*/ 1 h 61"/>
                  <a:gd name="T38" fmla="*/ 7 w 68"/>
                  <a:gd name="T39" fmla="*/ 1 h 61"/>
                  <a:gd name="T40" fmla="*/ 5 w 68"/>
                  <a:gd name="T41" fmla="*/ 1 h 61"/>
                  <a:gd name="T42" fmla="*/ 4 w 68"/>
                  <a:gd name="T43" fmla="*/ 2 h 61"/>
                  <a:gd name="T44" fmla="*/ 4 w 68"/>
                  <a:gd name="T45" fmla="*/ 3 h 61"/>
                  <a:gd name="T46" fmla="*/ 2 w 68"/>
                  <a:gd name="T47" fmla="*/ 5 h 61"/>
                  <a:gd name="T48" fmla="*/ 2 w 68"/>
                  <a:gd name="T49" fmla="*/ 5 h 61"/>
                  <a:gd name="T50" fmla="*/ 1 w 68"/>
                  <a:gd name="T51" fmla="*/ 6 h 61"/>
                  <a:gd name="T52" fmla="*/ 0 w 68"/>
                  <a:gd name="T53" fmla="*/ 8 h 61"/>
                  <a:gd name="T54" fmla="*/ 0 w 68"/>
                  <a:gd name="T55" fmla="*/ 8 h 61"/>
                  <a:gd name="T56" fmla="*/ 0 w 68"/>
                  <a:gd name="T57" fmla="*/ 9 h 61"/>
                  <a:gd name="T58" fmla="*/ 0 w 68"/>
                  <a:gd name="T59" fmla="*/ 11 h 61"/>
                  <a:gd name="T60" fmla="*/ 1 w 68"/>
                  <a:gd name="T61" fmla="*/ 12 h 61"/>
                  <a:gd name="T62" fmla="*/ 2 w 68"/>
                  <a:gd name="T63" fmla="*/ 13 h 61"/>
                  <a:gd name="T64" fmla="*/ 3 w 68"/>
                  <a:gd name="T65" fmla="*/ 13 h 61"/>
                  <a:gd name="T66" fmla="*/ 4 w 68"/>
                  <a:gd name="T67" fmla="*/ 14 h 61"/>
                  <a:gd name="T68" fmla="*/ 4 w 68"/>
                  <a:gd name="T69" fmla="*/ 14 h 61"/>
                  <a:gd name="T70" fmla="*/ 6 w 68"/>
                  <a:gd name="T71" fmla="*/ 14 h 61"/>
                  <a:gd name="T72" fmla="*/ 7 w 68"/>
                  <a:gd name="T73" fmla="*/ 15 h 61"/>
                  <a:gd name="T74" fmla="*/ 8 w 68"/>
                  <a:gd name="T75" fmla="*/ 14 h 61"/>
                  <a:gd name="T76" fmla="*/ 9 w 68"/>
                  <a:gd name="T77" fmla="*/ 14 h 61"/>
                  <a:gd name="T78" fmla="*/ 11 w 68"/>
                  <a:gd name="T79" fmla="*/ 13 h 61"/>
                  <a:gd name="T80" fmla="*/ 12 w 68"/>
                  <a:gd name="T81" fmla="*/ 13 h 6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61"/>
                  <a:gd name="T125" fmla="*/ 68 w 68"/>
                  <a:gd name="T126" fmla="*/ 61 h 6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61">
                    <a:moveTo>
                      <a:pt x="48" y="54"/>
                    </a:moveTo>
                    <a:lnTo>
                      <a:pt x="51" y="51"/>
                    </a:lnTo>
                    <a:lnTo>
                      <a:pt x="58" y="47"/>
                    </a:lnTo>
                    <a:lnTo>
                      <a:pt x="61" y="41"/>
                    </a:lnTo>
                    <a:lnTo>
                      <a:pt x="64" y="37"/>
                    </a:lnTo>
                    <a:lnTo>
                      <a:pt x="64" y="34"/>
                    </a:lnTo>
                    <a:lnTo>
                      <a:pt x="68" y="29"/>
                    </a:lnTo>
                    <a:lnTo>
                      <a:pt x="68" y="25"/>
                    </a:lnTo>
                    <a:lnTo>
                      <a:pt x="68" y="22"/>
                    </a:lnTo>
                    <a:lnTo>
                      <a:pt x="68" y="15"/>
                    </a:lnTo>
                    <a:lnTo>
                      <a:pt x="64" y="12"/>
                    </a:lnTo>
                    <a:lnTo>
                      <a:pt x="61" y="9"/>
                    </a:lnTo>
                    <a:lnTo>
                      <a:pt x="58" y="6"/>
                    </a:lnTo>
                    <a:lnTo>
                      <a:pt x="54" y="3"/>
                    </a:lnTo>
                    <a:lnTo>
                      <a:pt x="51" y="3"/>
                    </a:lnTo>
                    <a:lnTo>
                      <a:pt x="46" y="3"/>
                    </a:lnTo>
                    <a:lnTo>
                      <a:pt x="42" y="0"/>
                    </a:lnTo>
                    <a:lnTo>
                      <a:pt x="36" y="3"/>
                    </a:lnTo>
                    <a:lnTo>
                      <a:pt x="32" y="3"/>
                    </a:lnTo>
                    <a:lnTo>
                      <a:pt x="26" y="6"/>
                    </a:lnTo>
                    <a:lnTo>
                      <a:pt x="20" y="6"/>
                    </a:lnTo>
                    <a:lnTo>
                      <a:pt x="17" y="9"/>
                    </a:lnTo>
                    <a:lnTo>
                      <a:pt x="14" y="12"/>
                    </a:lnTo>
                    <a:lnTo>
                      <a:pt x="7" y="19"/>
                    </a:lnTo>
                    <a:lnTo>
                      <a:pt x="7" y="22"/>
                    </a:lnTo>
                    <a:lnTo>
                      <a:pt x="4" y="25"/>
                    </a:lnTo>
                    <a:lnTo>
                      <a:pt x="0" y="32"/>
                    </a:lnTo>
                    <a:lnTo>
                      <a:pt x="0" y="34"/>
                    </a:lnTo>
                    <a:lnTo>
                      <a:pt x="0" y="37"/>
                    </a:lnTo>
                    <a:lnTo>
                      <a:pt x="0" y="44"/>
                    </a:lnTo>
                    <a:lnTo>
                      <a:pt x="4" y="47"/>
                    </a:lnTo>
                    <a:lnTo>
                      <a:pt x="7" y="51"/>
                    </a:lnTo>
                    <a:lnTo>
                      <a:pt x="10" y="54"/>
                    </a:lnTo>
                    <a:lnTo>
                      <a:pt x="14" y="57"/>
                    </a:lnTo>
                    <a:lnTo>
                      <a:pt x="17" y="57"/>
                    </a:lnTo>
                    <a:lnTo>
                      <a:pt x="22" y="57"/>
                    </a:lnTo>
                    <a:lnTo>
                      <a:pt x="26" y="61"/>
                    </a:lnTo>
                    <a:lnTo>
                      <a:pt x="32" y="57"/>
                    </a:lnTo>
                    <a:lnTo>
                      <a:pt x="36" y="57"/>
                    </a:lnTo>
                    <a:lnTo>
                      <a:pt x="42" y="54"/>
                    </a:lnTo>
                    <a:lnTo>
                      <a:pt x="48"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07" name="Freeform 494">
                <a:extLst>
                  <a:ext uri="{FF2B5EF4-FFF2-40B4-BE49-F238E27FC236}">
                    <a16:creationId xmlns:a16="http://schemas.microsoft.com/office/drawing/2014/main" id="{530041C5-30CD-4D97-892C-2C70F8E48B3A}"/>
                  </a:ext>
                </a:extLst>
              </p:cNvPr>
              <p:cNvSpPr>
                <a:spLocks noEditPoints="1"/>
              </p:cNvSpPr>
              <p:nvPr/>
            </p:nvSpPr>
            <p:spPr bwMode="auto">
              <a:xfrm>
                <a:off x="3233" y="2874"/>
                <a:ext cx="22" cy="21"/>
              </a:xfrm>
              <a:custGeom>
                <a:avLst/>
                <a:gdLst>
                  <a:gd name="T0" fmla="*/ 14 w 89"/>
                  <a:gd name="T1" fmla="*/ 14 h 84"/>
                  <a:gd name="T2" fmla="*/ 16 w 89"/>
                  <a:gd name="T3" fmla="*/ 13 h 84"/>
                  <a:gd name="T4" fmla="*/ 19 w 89"/>
                  <a:gd name="T5" fmla="*/ 17 h 84"/>
                  <a:gd name="T6" fmla="*/ 20 w 89"/>
                  <a:gd name="T7" fmla="*/ 16 h 84"/>
                  <a:gd name="T8" fmla="*/ 16 w 89"/>
                  <a:gd name="T9" fmla="*/ 12 h 84"/>
                  <a:gd name="T10" fmla="*/ 22 w 89"/>
                  <a:gd name="T11" fmla="*/ 12 h 84"/>
                  <a:gd name="T12" fmla="*/ 17 w 89"/>
                  <a:gd name="T13" fmla="*/ 12 h 84"/>
                  <a:gd name="T14" fmla="*/ 17 w 89"/>
                  <a:gd name="T15" fmla="*/ 11 h 84"/>
                  <a:gd name="T16" fmla="*/ 21 w 89"/>
                  <a:gd name="T17" fmla="*/ 13 h 84"/>
                  <a:gd name="T18" fmla="*/ 22 w 89"/>
                  <a:gd name="T19" fmla="*/ 10 h 84"/>
                  <a:gd name="T20" fmla="*/ 18 w 89"/>
                  <a:gd name="T21" fmla="*/ 9 h 84"/>
                  <a:gd name="T22" fmla="*/ 18 w 89"/>
                  <a:gd name="T23" fmla="*/ 7 h 84"/>
                  <a:gd name="T24" fmla="*/ 22 w 89"/>
                  <a:gd name="T25" fmla="*/ 7 h 84"/>
                  <a:gd name="T26" fmla="*/ 22 w 89"/>
                  <a:gd name="T27" fmla="*/ 5 h 84"/>
                  <a:gd name="T28" fmla="*/ 18 w 89"/>
                  <a:gd name="T29" fmla="*/ 8 h 84"/>
                  <a:gd name="T30" fmla="*/ 20 w 89"/>
                  <a:gd name="T31" fmla="*/ 4 h 84"/>
                  <a:gd name="T32" fmla="*/ 16 w 89"/>
                  <a:gd name="T33" fmla="*/ 6 h 84"/>
                  <a:gd name="T34" fmla="*/ 16 w 89"/>
                  <a:gd name="T35" fmla="*/ 6 h 84"/>
                  <a:gd name="T36" fmla="*/ 19 w 89"/>
                  <a:gd name="T37" fmla="*/ 3 h 84"/>
                  <a:gd name="T38" fmla="*/ 17 w 89"/>
                  <a:gd name="T39" fmla="*/ 1 h 84"/>
                  <a:gd name="T40" fmla="*/ 16 w 89"/>
                  <a:gd name="T41" fmla="*/ 6 h 84"/>
                  <a:gd name="T42" fmla="*/ 13 w 89"/>
                  <a:gd name="T43" fmla="*/ 6 h 84"/>
                  <a:gd name="T44" fmla="*/ 15 w 89"/>
                  <a:gd name="T45" fmla="*/ 1 h 84"/>
                  <a:gd name="T46" fmla="*/ 14 w 89"/>
                  <a:gd name="T47" fmla="*/ 3 h 84"/>
                  <a:gd name="T48" fmla="*/ 15 w 89"/>
                  <a:gd name="T49" fmla="*/ 5 h 84"/>
                  <a:gd name="T50" fmla="*/ 12 w 89"/>
                  <a:gd name="T51" fmla="*/ 6 h 84"/>
                  <a:gd name="T52" fmla="*/ 11 w 89"/>
                  <a:gd name="T53" fmla="*/ 1 h 84"/>
                  <a:gd name="T54" fmla="*/ 8 w 89"/>
                  <a:gd name="T55" fmla="*/ 3 h 84"/>
                  <a:gd name="T56" fmla="*/ 10 w 89"/>
                  <a:gd name="T57" fmla="*/ 5 h 84"/>
                  <a:gd name="T58" fmla="*/ 10 w 89"/>
                  <a:gd name="T59" fmla="*/ 7 h 84"/>
                  <a:gd name="T60" fmla="*/ 10 w 89"/>
                  <a:gd name="T61" fmla="*/ 6 h 84"/>
                  <a:gd name="T62" fmla="*/ 8 w 89"/>
                  <a:gd name="T63" fmla="*/ 8 h 84"/>
                  <a:gd name="T64" fmla="*/ 3 w 89"/>
                  <a:gd name="T65" fmla="*/ 6 h 84"/>
                  <a:gd name="T66" fmla="*/ 5 w 89"/>
                  <a:gd name="T67" fmla="*/ 8 h 84"/>
                  <a:gd name="T68" fmla="*/ 7 w 89"/>
                  <a:gd name="T69" fmla="*/ 8 h 84"/>
                  <a:gd name="T70" fmla="*/ 7 w 89"/>
                  <a:gd name="T71" fmla="*/ 10 h 84"/>
                  <a:gd name="T72" fmla="*/ 2 w 89"/>
                  <a:gd name="T73" fmla="*/ 8 h 84"/>
                  <a:gd name="T74" fmla="*/ 1 w 89"/>
                  <a:gd name="T75" fmla="*/ 10 h 84"/>
                  <a:gd name="T76" fmla="*/ 3 w 89"/>
                  <a:gd name="T77" fmla="*/ 11 h 84"/>
                  <a:gd name="T78" fmla="*/ 6 w 89"/>
                  <a:gd name="T79" fmla="*/ 11 h 84"/>
                  <a:gd name="T80" fmla="*/ 6 w 89"/>
                  <a:gd name="T81" fmla="*/ 12 h 84"/>
                  <a:gd name="T82" fmla="*/ 1 w 89"/>
                  <a:gd name="T83" fmla="*/ 15 h 84"/>
                  <a:gd name="T84" fmla="*/ 2 w 89"/>
                  <a:gd name="T85" fmla="*/ 17 h 84"/>
                  <a:gd name="T86" fmla="*/ 4 w 89"/>
                  <a:gd name="T87" fmla="*/ 15 h 84"/>
                  <a:gd name="T88" fmla="*/ 6 w 89"/>
                  <a:gd name="T89" fmla="*/ 13 h 84"/>
                  <a:gd name="T90" fmla="*/ 7 w 89"/>
                  <a:gd name="T91" fmla="*/ 14 h 84"/>
                  <a:gd name="T92" fmla="*/ 6 w 89"/>
                  <a:gd name="T93" fmla="*/ 21 h 84"/>
                  <a:gd name="T94" fmla="*/ 5 w 89"/>
                  <a:gd name="T95" fmla="*/ 19 h 84"/>
                  <a:gd name="T96" fmla="*/ 7 w 89"/>
                  <a:gd name="T97" fmla="*/ 17 h 84"/>
                  <a:gd name="T98" fmla="*/ 7 w 89"/>
                  <a:gd name="T99" fmla="*/ 15 h 84"/>
                  <a:gd name="T100" fmla="*/ 9 w 89"/>
                  <a:gd name="T101" fmla="*/ 15 h 84"/>
                  <a:gd name="T102" fmla="*/ 11 w 89"/>
                  <a:gd name="T103" fmla="*/ 16 h 84"/>
                  <a:gd name="T104" fmla="*/ 8 w 89"/>
                  <a:gd name="T105" fmla="*/ 20 h 84"/>
                  <a:gd name="T106" fmla="*/ 11 w 89"/>
                  <a:gd name="T107" fmla="*/ 20 h 84"/>
                  <a:gd name="T108" fmla="*/ 10 w 89"/>
                  <a:gd name="T109" fmla="*/ 15 h 84"/>
                  <a:gd name="T110" fmla="*/ 13 w 89"/>
                  <a:gd name="T111" fmla="*/ 19 h 84"/>
                  <a:gd name="T112" fmla="*/ 13 w 89"/>
                  <a:gd name="T113" fmla="*/ 14 h 84"/>
                  <a:gd name="T114" fmla="*/ 14 w 89"/>
                  <a:gd name="T115" fmla="*/ 14 h 84"/>
                  <a:gd name="T116" fmla="*/ 14 w 89"/>
                  <a:gd name="T117" fmla="*/ 19 h 8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9"/>
                  <a:gd name="T178" fmla="*/ 0 h 84"/>
                  <a:gd name="T179" fmla="*/ 89 w 89"/>
                  <a:gd name="T180" fmla="*/ 84 h 8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9" h="84">
                    <a:moveTo>
                      <a:pt x="54" y="59"/>
                    </a:moveTo>
                    <a:lnTo>
                      <a:pt x="57" y="56"/>
                    </a:lnTo>
                    <a:lnTo>
                      <a:pt x="71" y="69"/>
                    </a:lnTo>
                    <a:lnTo>
                      <a:pt x="68" y="73"/>
                    </a:lnTo>
                    <a:lnTo>
                      <a:pt x="54" y="59"/>
                    </a:lnTo>
                    <a:close/>
                    <a:moveTo>
                      <a:pt x="57" y="56"/>
                    </a:moveTo>
                    <a:lnTo>
                      <a:pt x="59" y="55"/>
                    </a:lnTo>
                    <a:lnTo>
                      <a:pt x="61" y="54"/>
                    </a:lnTo>
                    <a:lnTo>
                      <a:pt x="64" y="63"/>
                    </a:lnTo>
                    <a:lnTo>
                      <a:pt x="57" y="56"/>
                    </a:lnTo>
                    <a:close/>
                    <a:moveTo>
                      <a:pt x="61" y="54"/>
                    </a:moveTo>
                    <a:lnTo>
                      <a:pt x="66" y="50"/>
                    </a:lnTo>
                    <a:lnTo>
                      <a:pt x="75" y="68"/>
                    </a:lnTo>
                    <a:lnTo>
                      <a:pt x="68" y="71"/>
                    </a:lnTo>
                    <a:lnTo>
                      <a:pt x="61" y="54"/>
                    </a:lnTo>
                    <a:close/>
                    <a:moveTo>
                      <a:pt x="79" y="64"/>
                    </a:moveTo>
                    <a:lnTo>
                      <a:pt x="78" y="66"/>
                    </a:lnTo>
                    <a:lnTo>
                      <a:pt x="75" y="68"/>
                    </a:lnTo>
                    <a:lnTo>
                      <a:pt x="71" y="59"/>
                    </a:lnTo>
                    <a:lnTo>
                      <a:pt x="79" y="64"/>
                    </a:lnTo>
                    <a:close/>
                    <a:moveTo>
                      <a:pt x="62" y="55"/>
                    </a:moveTo>
                    <a:lnTo>
                      <a:pt x="65" y="48"/>
                    </a:lnTo>
                    <a:lnTo>
                      <a:pt x="83" y="57"/>
                    </a:lnTo>
                    <a:lnTo>
                      <a:pt x="79" y="64"/>
                    </a:lnTo>
                    <a:lnTo>
                      <a:pt x="62" y="55"/>
                    </a:lnTo>
                    <a:close/>
                    <a:moveTo>
                      <a:pt x="65" y="48"/>
                    </a:moveTo>
                    <a:lnTo>
                      <a:pt x="66" y="47"/>
                    </a:lnTo>
                    <a:lnTo>
                      <a:pt x="67" y="46"/>
                    </a:lnTo>
                    <a:lnTo>
                      <a:pt x="74" y="53"/>
                    </a:lnTo>
                    <a:lnTo>
                      <a:pt x="65" y="48"/>
                    </a:lnTo>
                    <a:close/>
                    <a:moveTo>
                      <a:pt x="67" y="46"/>
                    </a:moveTo>
                    <a:lnTo>
                      <a:pt x="71" y="43"/>
                    </a:lnTo>
                    <a:lnTo>
                      <a:pt x="84" y="56"/>
                    </a:lnTo>
                    <a:lnTo>
                      <a:pt x="81" y="59"/>
                    </a:lnTo>
                    <a:lnTo>
                      <a:pt x="67" y="46"/>
                    </a:lnTo>
                    <a:close/>
                    <a:moveTo>
                      <a:pt x="87" y="49"/>
                    </a:moveTo>
                    <a:lnTo>
                      <a:pt x="87" y="54"/>
                    </a:lnTo>
                    <a:lnTo>
                      <a:pt x="84" y="56"/>
                    </a:lnTo>
                    <a:lnTo>
                      <a:pt x="77" y="49"/>
                    </a:lnTo>
                    <a:lnTo>
                      <a:pt x="87" y="49"/>
                    </a:lnTo>
                    <a:close/>
                    <a:moveTo>
                      <a:pt x="67" y="49"/>
                    </a:moveTo>
                    <a:lnTo>
                      <a:pt x="67" y="46"/>
                    </a:lnTo>
                    <a:lnTo>
                      <a:pt x="87" y="46"/>
                    </a:lnTo>
                    <a:lnTo>
                      <a:pt x="87" y="49"/>
                    </a:lnTo>
                    <a:lnTo>
                      <a:pt x="67" y="49"/>
                    </a:lnTo>
                    <a:close/>
                    <a:moveTo>
                      <a:pt x="67" y="46"/>
                    </a:moveTo>
                    <a:lnTo>
                      <a:pt x="67" y="44"/>
                    </a:lnTo>
                    <a:lnTo>
                      <a:pt x="68" y="43"/>
                    </a:lnTo>
                    <a:lnTo>
                      <a:pt x="77" y="46"/>
                    </a:lnTo>
                    <a:lnTo>
                      <a:pt x="67" y="46"/>
                    </a:lnTo>
                    <a:close/>
                    <a:moveTo>
                      <a:pt x="68" y="43"/>
                    </a:moveTo>
                    <a:lnTo>
                      <a:pt x="72" y="36"/>
                    </a:lnTo>
                    <a:lnTo>
                      <a:pt x="89" y="45"/>
                    </a:lnTo>
                    <a:lnTo>
                      <a:pt x="86" y="50"/>
                    </a:lnTo>
                    <a:lnTo>
                      <a:pt x="68" y="43"/>
                    </a:lnTo>
                    <a:close/>
                    <a:moveTo>
                      <a:pt x="89" y="41"/>
                    </a:moveTo>
                    <a:lnTo>
                      <a:pt x="89" y="43"/>
                    </a:lnTo>
                    <a:lnTo>
                      <a:pt x="89" y="45"/>
                    </a:lnTo>
                    <a:lnTo>
                      <a:pt x="81" y="41"/>
                    </a:lnTo>
                    <a:lnTo>
                      <a:pt x="89" y="41"/>
                    </a:lnTo>
                    <a:close/>
                    <a:moveTo>
                      <a:pt x="71" y="41"/>
                    </a:moveTo>
                    <a:lnTo>
                      <a:pt x="71" y="37"/>
                    </a:lnTo>
                    <a:lnTo>
                      <a:pt x="89" y="37"/>
                    </a:lnTo>
                    <a:lnTo>
                      <a:pt x="89" y="41"/>
                    </a:lnTo>
                    <a:lnTo>
                      <a:pt x="71" y="41"/>
                    </a:lnTo>
                    <a:close/>
                    <a:moveTo>
                      <a:pt x="71" y="37"/>
                    </a:moveTo>
                    <a:lnTo>
                      <a:pt x="71" y="34"/>
                    </a:lnTo>
                    <a:lnTo>
                      <a:pt x="89" y="34"/>
                    </a:lnTo>
                    <a:lnTo>
                      <a:pt x="89" y="37"/>
                    </a:lnTo>
                    <a:lnTo>
                      <a:pt x="71" y="37"/>
                    </a:lnTo>
                    <a:close/>
                    <a:moveTo>
                      <a:pt x="71" y="34"/>
                    </a:moveTo>
                    <a:lnTo>
                      <a:pt x="71" y="27"/>
                    </a:lnTo>
                    <a:lnTo>
                      <a:pt x="89" y="27"/>
                    </a:lnTo>
                    <a:lnTo>
                      <a:pt x="89" y="34"/>
                    </a:lnTo>
                    <a:lnTo>
                      <a:pt x="71" y="34"/>
                    </a:lnTo>
                    <a:close/>
                    <a:moveTo>
                      <a:pt x="87" y="21"/>
                    </a:moveTo>
                    <a:lnTo>
                      <a:pt x="89" y="24"/>
                    </a:lnTo>
                    <a:lnTo>
                      <a:pt x="89" y="27"/>
                    </a:lnTo>
                    <a:lnTo>
                      <a:pt x="81" y="27"/>
                    </a:lnTo>
                    <a:lnTo>
                      <a:pt x="87" y="21"/>
                    </a:lnTo>
                    <a:close/>
                    <a:moveTo>
                      <a:pt x="74" y="34"/>
                    </a:moveTo>
                    <a:lnTo>
                      <a:pt x="71" y="31"/>
                    </a:lnTo>
                    <a:lnTo>
                      <a:pt x="84" y="17"/>
                    </a:lnTo>
                    <a:lnTo>
                      <a:pt x="87" y="21"/>
                    </a:lnTo>
                    <a:lnTo>
                      <a:pt x="74" y="34"/>
                    </a:lnTo>
                    <a:close/>
                    <a:moveTo>
                      <a:pt x="71" y="31"/>
                    </a:moveTo>
                    <a:lnTo>
                      <a:pt x="71" y="31"/>
                    </a:lnTo>
                    <a:lnTo>
                      <a:pt x="77" y="24"/>
                    </a:lnTo>
                    <a:lnTo>
                      <a:pt x="71" y="31"/>
                    </a:lnTo>
                    <a:close/>
                    <a:moveTo>
                      <a:pt x="71" y="31"/>
                    </a:moveTo>
                    <a:lnTo>
                      <a:pt x="67" y="27"/>
                    </a:lnTo>
                    <a:lnTo>
                      <a:pt x="81" y="14"/>
                    </a:lnTo>
                    <a:lnTo>
                      <a:pt x="84" y="17"/>
                    </a:lnTo>
                    <a:lnTo>
                      <a:pt x="71" y="31"/>
                    </a:lnTo>
                    <a:close/>
                    <a:moveTo>
                      <a:pt x="81" y="14"/>
                    </a:moveTo>
                    <a:lnTo>
                      <a:pt x="81" y="14"/>
                    </a:lnTo>
                    <a:lnTo>
                      <a:pt x="74" y="21"/>
                    </a:lnTo>
                    <a:lnTo>
                      <a:pt x="81" y="14"/>
                    </a:lnTo>
                    <a:close/>
                    <a:moveTo>
                      <a:pt x="67" y="28"/>
                    </a:moveTo>
                    <a:lnTo>
                      <a:pt x="64" y="25"/>
                    </a:lnTo>
                    <a:lnTo>
                      <a:pt x="77" y="11"/>
                    </a:lnTo>
                    <a:lnTo>
                      <a:pt x="81" y="14"/>
                    </a:lnTo>
                    <a:lnTo>
                      <a:pt x="67" y="28"/>
                    </a:lnTo>
                    <a:close/>
                    <a:moveTo>
                      <a:pt x="64" y="25"/>
                    </a:moveTo>
                    <a:lnTo>
                      <a:pt x="54" y="15"/>
                    </a:lnTo>
                    <a:lnTo>
                      <a:pt x="64" y="25"/>
                    </a:lnTo>
                    <a:lnTo>
                      <a:pt x="71" y="18"/>
                    </a:lnTo>
                    <a:lnTo>
                      <a:pt x="64" y="25"/>
                    </a:lnTo>
                    <a:close/>
                    <a:moveTo>
                      <a:pt x="64" y="25"/>
                    </a:moveTo>
                    <a:lnTo>
                      <a:pt x="61" y="22"/>
                    </a:lnTo>
                    <a:lnTo>
                      <a:pt x="74" y="9"/>
                    </a:lnTo>
                    <a:lnTo>
                      <a:pt x="77" y="11"/>
                    </a:lnTo>
                    <a:lnTo>
                      <a:pt x="64" y="25"/>
                    </a:lnTo>
                    <a:close/>
                    <a:moveTo>
                      <a:pt x="67" y="5"/>
                    </a:moveTo>
                    <a:lnTo>
                      <a:pt x="72" y="5"/>
                    </a:lnTo>
                    <a:lnTo>
                      <a:pt x="74" y="9"/>
                    </a:lnTo>
                    <a:lnTo>
                      <a:pt x="67" y="15"/>
                    </a:lnTo>
                    <a:lnTo>
                      <a:pt x="67" y="5"/>
                    </a:lnTo>
                    <a:close/>
                    <a:moveTo>
                      <a:pt x="67" y="24"/>
                    </a:moveTo>
                    <a:lnTo>
                      <a:pt x="64" y="24"/>
                    </a:lnTo>
                    <a:lnTo>
                      <a:pt x="64" y="5"/>
                    </a:lnTo>
                    <a:lnTo>
                      <a:pt x="67" y="5"/>
                    </a:lnTo>
                    <a:lnTo>
                      <a:pt x="67" y="24"/>
                    </a:lnTo>
                    <a:close/>
                    <a:moveTo>
                      <a:pt x="64" y="24"/>
                    </a:moveTo>
                    <a:lnTo>
                      <a:pt x="59" y="24"/>
                    </a:lnTo>
                    <a:lnTo>
                      <a:pt x="59" y="5"/>
                    </a:lnTo>
                    <a:lnTo>
                      <a:pt x="64" y="5"/>
                    </a:lnTo>
                    <a:lnTo>
                      <a:pt x="64" y="24"/>
                    </a:lnTo>
                    <a:close/>
                    <a:moveTo>
                      <a:pt x="59" y="24"/>
                    </a:moveTo>
                    <a:lnTo>
                      <a:pt x="54" y="24"/>
                    </a:lnTo>
                    <a:lnTo>
                      <a:pt x="51" y="22"/>
                    </a:lnTo>
                    <a:lnTo>
                      <a:pt x="59" y="15"/>
                    </a:lnTo>
                    <a:lnTo>
                      <a:pt x="59" y="24"/>
                    </a:lnTo>
                    <a:close/>
                    <a:moveTo>
                      <a:pt x="51" y="22"/>
                    </a:moveTo>
                    <a:lnTo>
                      <a:pt x="49" y="18"/>
                    </a:lnTo>
                    <a:lnTo>
                      <a:pt x="62" y="5"/>
                    </a:lnTo>
                    <a:lnTo>
                      <a:pt x="65" y="9"/>
                    </a:lnTo>
                    <a:lnTo>
                      <a:pt x="51" y="22"/>
                    </a:lnTo>
                    <a:close/>
                    <a:moveTo>
                      <a:pt x="51" y="3"/>
                    </a:moveTo>
                    <a:lnTo>
                      <a:pt x="56" y="0"/>
                    </a:lnTo>
                    <a:lnTo>
                      <a:pt x="62" y="5"/>
                    </a:lnTo>
                    <a:lnTo>
                      <a:pt x="55" y="12"/>
                    </a:lnTo>
                    <a:lnTo>
                      <a:pt x="51" y="3"/>
                    </a:lnTo>
                    <a:close/>
                    <a:moveTo>
                      <a:pt x="60" y="21"/>
                    </a:moveTo>
                    <a:lnTo>
                      <a:pt x="53" y="23"/>
                    </a:lnTo>
                    <a:lnTo>
                      <a:pt x="44" y="6"/>
                    </a:lnTo>
                    <a:lnTo>
                      <a:pt x="51" y="3"/>
                    </a:lnTo>
                    <a:lnTo>
                      <a:pt x="60" y="21"/>
                    </a:lnTo>
                    <a:close/>
                    <a:moveTo>
                      <a:pt x="53" y="23"/>
                    </a:moveTo>
                    <a:lnTo>
                      <a:pt x="51" y="24"/>
                    </a:lnTo>
                    <a:lnTo>
                      <a:pt x="49" y="24"/>
                    </a:lnTo>
                    <a:lnTo>
                      <a:pt x="49" y="15"/>
                    </a:lnTo>
                    <a:lnTo>
                      <a:pt x="53" y="23"/>
                    </a:lnTo>
                    <a:close/>
                    <a:moveTo>
                      <a:pt x="49" y="24"/>
                    </a:moveTo>
                    <a:lnTo>
                      <a:pt x="45" y="24"/>
                    </a:lnTo>
                    <a:lnTo>
                      <a:pt x="45" y="5"/>
                    </a:lnTo>
                    <a:lnTo>
                      <a:pt x="49" y="5"/>
                    </a:lnTo>
                    <a:lnTo>
                      <a:pt x="49" y="24"/>
                    </a:lnTo>
                    <a:close/>
                    <a:moveTo>
                      <a:pt x="41" y="6"/>
                    </a:moveTo>
                    <a:lnTo>
                      <a:pt x="43" y="5"/>
                    </a:lnTo>
                    <a:lnTo>
                      <a:pt x="45" y="5"/>
                    </a:lnTo>
                    <a:lnTo>
                      <a:pt x="45" y="15"/>
                    </a:lnTo>
                    <a:lnTo>
                      <a:pt x="41" y="6"/>
                    </a:lnTo>
                    <a:close/>
                    <a:moveTo>
                      <a:pt x="50" y="23"/>
                    </a:moveTo>
                    <a:lnTo>
                      <a:pt x="43" y="26"/>
                    </a:lnTo>
                    <a:lnTo>
                      <a:pt x="34" y="10"/>
                    </a:lnTo>
                    <a:lnTo>
                      <a:pt x="41" y="6"/>
                    </a:lnTo>
                    <a:lnTo>
                      <a:pt x="50" y="23"/>
                    </a:lnTo>
                    <a:close/>
                    <a:moveTo>
                      <a:pt x="43" y="26"/>
                    </a:moveTo>
                    <a:lnTo>
                      <a:pt x="41" y="27"/>
                    </a:lnTo>
                    <a:lnTo>
                      <a:pt x="39" y="27"/>
                    </a:lnTo>
                    <a:lnTo>
                      <a:pt x="39" y="18"/>
                    </a:lnTo>
                    <a:lnTo>
                      <a:pt x="43" y="26"/>
                    </a:lnTo>
                    <a:close/>
                    <a:moveTo>
                      <a:pt x="39" y="27"/>
                    </a:moveTo>
                    <a:lnTo>
                      <a:pt x="33" y="27"/>
                    </a:lnTo>
                    <a:lnTo>
                      <a:pt x="33" y="9"/>
                    </a:lnTo>
                    <a:lnTo>
                      <a:pt x="39" y="9"/>
                    </a:lnTo>
                    <a:lnTo>
                      <a:pt x="39" y="27"/>
                    </a:lnTo>
                    <a:close/>
                    <a:moveTo>
                      <a:pt x="25" y="11"/>
                    </a:moveTo>
                    <a:lnTo>
                      <a:pt x="29" y="9"/>
                    </a:lnTo>
                    <a:lnTo>
                      <a:pt x="33" y="9"/>
                    </a:lnTo>
                    <a:lnTo>
                      <a:pt x="33" y="18"/>
                    </a:lnTo>
                    <a:lnTo>
                      <a:pt x="25" y="11"/>
                    </a:lnTo>
                    <a:close/>
                    <a:moveTo>
                      <a:pt x="40" y="25"/>
                    </a:moveTo>
                    <a:lnTo>
                      <a:pt x="36" y="28"/>
                    </a:lnTo>
                    <a:lnTo>
                      <a:pt x="23" y="14"/>
                    </a:lnTo>
                    <a:lnTo>
                      <a:pt x="25" y="11"/>
                    </a:lnTo>
                    <a:lnTo>
                      <a:pt x="40" y="25"/>
                    </a:lnTo>
                    <a:close/>
                    <a:moveTo>
                      <a:pt x="36" y="28"/>
                    </a:moveTo>
                    <a:lnTo>
                      <a:pt x="33" y="31"/>
                    </a:lnTo>
                    <a:lnTo>
                      <a:pt x="20" y="17"/>
                    </a:lnTo>
                    <a:lnTo>
                      <a:pt x="23" y="14"/>
                    </a:lnTo>
                    <a:lnTo>
                      <a:pt x="36" y="28"/>
                    </a:lnTo>
                    <a:close/>
                    <a:moveTo>
                      <a:pt x="33" y="31"/>
                    </a:moveTo>
                    <a:lnTo>
                      <a:pt x="27" y="37"/>
                    </a:lnTo>
                    <a:lnTo>
                      <a:pt x="13" y="24"/>
                    </a:lnTo>
                    <a:lnTo>
                      <a:pt x="20" y="17"/>
                    </a:lnTo>
                    <a:lnTo>
                      <a:pt x="33" y="31"/>
                    </a:lnTo>
                    <a:close/>
                    <a:moveTo>
                      <a:pt x="10" y="31"/>
                    </a:moveTo>
                    <a:lnTo>
                      <a:pt x="10" y="27"/>
                    </a:lnTo>
                    <a:lnTo>
                      <a:pt x="13" y="24"/>
                    </a:lnTo>
                    <a:lnTo>
                      <a:pt x="20" y="31"/>
                    </a:lnTo>
                    <a:lnTo>
                      <a:pt x="10" y="31"/>
                    </a:lnTo>
                    <a:close/>
                    <a:moveTo>
                      <a:pt x="30" y="31"/>
                    </a:moveTo>
                    <a:lnTo>
                      <a:pt x="30" y="34"/>
                    </a:lnTo>
                    <a:lnTo>
                      <a:pt x="10" y="34"/>
                    </a:lnTo>
                    <a:lnTo>
                      <a:pt x="10" y="31"/>
                    </a:lnTo>
                    <a:lnTo>
                      <a:pt x="30" y="31"/>
                    </a:lnTo>
                    <a:close/>
                    <a:moveTo>
                      <a:pt x="30" y="34"/>
                    </a:moveTo>
                    <a:lnTo>
                      <a:pt x="30" y="37"/>
                    </a:lnTo>
                    <a:lnTo>
                      <a:pt x="27" y="41"/>
                    </a:lnTo>
                    <a:lnTo>
                      <a:pt x="20" y="34"/>
                    </a:lnTo>
                    <a:lnTo>
                      <a:pt x="30" y="34"/>
                    </a:lnTo>
                    <a:close/>
                    <a:moveTo>
                      <a:pt x="27" y="41"/>
                    </a:moveTo>
                    <a:lnTo>
                      <a:pt x="23" y="44"/>
                    </a:lnTo>
                    <a:lnTo>
                      <a:pt x="10" y="31"/>
                    </a:lnTo>
                    <a:lnTo>
                      <a:pt x="13" y="27"/>
                    </a:lnTo>
                    <a:lnTo>
                      <a:pt x="27" y="41"/>
                    </a:lnTo>
                    <a:close/>
                    <a:moveTo>
                      <a:pt x="8" y="33"/>
                    </a:moveTo>
                    <a:lnTo>
                      <a:pt x="9" y="32"/>
                    </a:lnTo>
                    <a:lnTo>
                      <a:pt x="10" y="31"/>
                    </a:lnTo>
                    <a:lnTo>
                      <a:pt x="17" y="37"/>
                    </a:lnTo>
                    <a:lnTo>
                      <a:pt x="8" y="33"/>
                    </a:lnTo>
                    <a:close/>
                    <a:moveTo>
                      <a:pt x="25" y="42"/>
                    </a:moveTo>
                    <a:lnTo>
                      <a:pt x="22" y="47"/>
                    </a:lnTo>
                    <a:lnTo>
                      <a:pt x="4" y="39"/>
                    </a:lnTo>
                    <a:lnTo>
                      <a:pt x="8" y="33"/>
                    </a:lnTo>
                    <a:lnTo>
                      <a:pt x="25" y="42"/>
                    </a:lnTo>
                    <a:close/>
                    <a:moveTo>
                      <a:pt x="4" y="44"/>
                    </a:moveTo>
                    <a:lnTo>
                      <a:pt x="4" y="42"/>
                    </a:lnTo>
                    <a:lnTo>
                      <a:pt x="4" y="39"/>
                    </a:lnTo>
                    <a:lnTo>
                      <a:pt x="13" y="44"/>
                    </a:lnTo>
                    <a:lnTo>
                      <a:pt x="4" y="44"/>
                    </a:lnTo>
                    <a:close/>
                    <a:moveTo>
                      <a:pt x="23" y="44"/>
                    </a:moveTo>
                    <a:lnTo>
                      <a:pt x="23" y="46"/>
                    </a:lnTo>
                    <a:lnTo>
                      <a:pt x="4" y="46"/>
                    </a:lnTo>
                    <a:lnTo>
                      <a:pt x="4" y="44"/>
                    </a:lnTo>
                    <a:lnTo>
                      <a:pt x="23" y="44"/>
                    </a:lnTo>
                    <a:close/>
                    <a:moveTo>
                      <a:pt x="23" y="46"/>
                    </a:moveTo>
                    <a:lnTo>
                      <a:pt x="23" y="49"/>
                    </a:lnTo>
                    <a:lnTo>
                      <a:pt x="4" y="49"/>
                    </a:lnTo>
                    <a:lnTo>
                      <a:pt x="4" y="46"/>
                    </a:lnTo>
                    <a:lnTo>
                      <a:pt x="23" y="46"/>
                    </a:lnTo>
                    <a:close/>
                    <a:moveTo>
                      <a:pt x="23" y="49"/>
                    </a:moveTo>
                    <a:lnTo>
                      <a:pt x="23" y="56"/>
                    </a:lnTo>
                    <a:lnTo>
                      <a:pt x="4" y="56"/>
                    </a:lnTo>
                    <a:lnTo>
                      <a:pt x="4" y="49"/>
                    </a:lnTo>
                    <a:lnTo>
                      <a:pt x="23" y="49"/>
                    </a:lnTo>
                    <a:close/>
                    <a:moveTo>
                      <a:pt x="7" y="63"/>
                    </a:moveTo>
                    <a:lnTo>
                      <a:pt x="4" y="60"/>
                    </a:lnTo>
                    <a:lnTo>
                      <a:pt x="4" y="56"/>
                    </a:lnTo>
                    <a:lnTo>
                      <a:pt x="13" y="56"/>
                    </a:lnTo>
                    <a:lnTo>
                      <a:pt x="7" y="63"/>
                    </a:lnTo>
                    <a:close/>
                    <a:moveTo>
                      <a:pt x="20" y="49"/>
                    </a:moveTo>
                    <a:lnTo>
                      <a:pt x="23" y="53"/>
                    </a:lnTo>
                    <a:lnTo>
                      <a:pt x="10" y="66"/>
                    </a:lnTo>
                    <a:lnTo>
                      <a:pt x="7" y="63"/>
                    </a:lnTo>
                    <a:lnTo>
                      <a:pt x="20" y="49"/>
                    </a:lnTo>
                    <a:close/>
                    <a:moveTo>
                      <a:pt x="10" y="66"/>
                    </a:moveTo>
                    <a:lnTo>
                      <a:pt x="0" y="56"/>
                    </a:lnTo>
                    <a:lnTo>
                      <a:pt x="10" y="66"/>
                    </a:lnTo>
                    <a:lnTo>
                      <a:pt x="17" y="59"/>
                    </a:lnTo>
                    <a:lnTo>
                      <a:pt x="10" y="66"/>
                    </a:lnTo>
                    <a:close/>
                    <a:moveTo>
                      <a:pt x="23" y="53"/>
                    </a:moveTo>
                    <a:lnTo>
                      <a:pt x="27" y="56"/>
                    </a:lnTo>
                    <a:lnTo>
                      <a:pt x="13" y="69"/>
                    </a:lnTo>
                    <a:lnTo>
                      <a:pt x="10" y="66"/>
                    </a:lnTo>
                    <a:lnTo>
                      <a:pt x="23" y="53"/>
                    </a:lnTo>
                    <a:close/>
                    <a:moveTo>
                      <a:pt x="27" y="56"/>
                    </a:moveTo>
                    <a:lnTo>
                      <a:pt x="27" y="56"/>
                    </a:lnTo>
                    <a:lnTo>
                      <a:pt x="20" y="63"/>
                    </a:lnTo>
                    <a:lnTo>
                      <a:pt x="27" y="56"/>
                    </a:lnTo>
                    <a:close/>
                    <a:moveTo>
                      <a:pt x="27" y="56"/>
                    </a:moveTo>
                    <a:lnTo>
                      <a:pt x="30" y="59"/>
                    </a:lnTo>
                    <a:lnTo>
                      <a:pt x="17" y="73"/>
                    </a:lnTo>
                    <a:lnTo>
                      <a:pt x="13" y="69"/>
                    </a:lnTo>
                    <a:lnTo>
                      <a:pt x="27" y="56"/>
                    </a:lnTo>
                    <a:close/>
                    <a:moveTo>
                      <a:pt x="17" y="73"/>
                    </a:moveTo>
                    <a:lnTo>
                      <a:pt x="25" y="82"/>
                    </a:lnTo>
                    <a:lnTo>
                      <a:pt x="17" y="73"/>
                    </a:lnTo>
                    <a:lnTo>
                      <a:pt x="23" y="66"/>
                    </a:lnTo>
                    <a:lnTo>
                      <a:pt x="17" y="73"/>
                    </a:lnTo>
                    <a:close/>
                    <a:moveTo>
                      <a:pt x="30" y="59"/>
                    </a:moveTo>
                    <a:lnTo>
                      <a:pt x="33" y="63"/>
                    </a:lnTo>
                    <a:lnTo>
                      <a:pt x="20" y="76"/>
                    </a:lnTo>
                    <a:lnTo>
                      <a:pt x="17" y="73"/>
                    </a:lnTo>
                    <a:lnTo>
                      <a:pt x="30" y="59"/>
                    </a:lnTo>
                    <a:close/>
                    <a:moveTo>
                      <a:pt x="27" y="78"/>
                    </a:moveTo>
                    <a:lnTo>
                      <a:pt x="22" y="78"/>
                    </a:lnTo>
                    <a:lnTo>
                      <a:pt x="20" y="76"/>
                    </a:lnTo>
                    <a:lnTo>
                      <a:pt x="27" y="69"/>
                    </a:lnTo>
                    <a:lnTo>
                      <a:pt x="27" y="78"/>
                    </a:lnTo>
                    <a:close/>
                    <a:moveTo>
                      <a:pt x="27" y="59"/>
                    </a:moveTo>
                    <a:lnTo>
                      <a:pt x="30" y="59"/>
                    </a:lnTo>
                    <a:lnTo>
                      <a:pt x="30" y="78"/>
                    </a:lnTo>
                    <a:lnTo>
                      <a:pt x="27" y="78"/>
                    </a:lnTo>
                    <a:lnTo>
                      <a:pt x="27" y="59"/>
                    </a:lnTo>
                    <a:close/>
                    <a:moveTo>
                      <a:pt x="30" y="59"/>
                    </a:moveTo>
                    <a:lnTo>
                      <a:pt x="35" y="59"/>
                    </a:lnTo>
                    <a:lnTo>
                      <a:pt x="35" y="78"/>
                    </a:lnTo>
                    <a:lnTo>
                      <a:pt x="30" y="78"/>
                    </a:lnTo>
                    <a:lnTo>
                      <a:pt x="30" y="59"/>
                    </a:lnTo>
                    <a:close/>
                    <a:moveTo>
                      <a:pt x="35" y="59"/>
                    </a:moveTo>
                    <a:lnTo>
                      <a:pt x="40" y="59"/>
                    </a:lnTo>
                    <a:lnTo>
                      <a:pt x="43" y="63"/>
                    </a:lnTo>
                    <a:lnTo>
                      <a:pt x="35" y="69"/>
                    </a:lnTo>
                    <a:lnTo>
                      <a:pt x="35" y="59"/>
                    </a:lnTo>
                    <a:close/>
                    <a:moveTo>
                      <a:pt x="43" y="63"/>
                    </a:moveTo>
                    <a:lnTo>
                      <a:pt x="45" y="65"/>
                    </a:lnTo>
                    <a:lnTo>
                      <a:pt x="32" y="79"/>
                    </a:lnTo>
                    <a:lnTo>
                      <a:pt x="29" y="76"/>
                    </a:lnTo>
                    <a:lnTo>
                      <a:pt x="43" y="63"/>
                    </a:lnTo>
                    <a:close/>
                    <a:moveTo>
                      <a:pt x="43" y="80"/>
                    </a:moveTo>
                    <a:lnTo>
                      <a:pt x="38" y="84"/>
                    </a:lnTo>
                    <a:lnTo>
                      <a:pt x="32" y="79"/>
                    </a:lnTo>
                    <a:lnTo>
                      <a:pt x="39" y="73"/>
                    </a:lnTo>
                    <a:lnTo>
                      <a:pt x="43" y="80"/>
                    </a:lnTo>
                    <a:close/>
                    <a:moveTo>
                      <a:pt x="34" y="64"/>
                    </a:moveTo>
                    <a:lnTo>
                      <a:pt x="41" y="60"/>
                    </a:lnTo>
                    <a:lnTo>
                      <a:pt x="50" y="77"/>
                    </a:lnTo>
                    <a:lnTo>
                      <a:pt x="43" y="80"/>
                    </a:lnTo>
                    <a:lnTo>
                      <a:pt x="34" y="64"/>
                    </a:lnTo>
                    <a:close/>
                    <a:moveTo>
                      <a:pt x="41" y="60"/>
                    </a:moveTo>
                    <a:lnTo>
                      <a:pt x="43" y="59"/>
                    </a:lnTo>
                    <a:lnTo>
                      <a:pt x="45" y="59"/>
                    </a:lnTo>
                    <a:lnTo>
                      <a:pt x="45" y="69"/>
                    </a:lnTo>
                    <a:lnTo>
                      <a:pt x="41" y="60"/>
                    </a:lnTo>
                    <a:close/>
                    <a:moveTo>
                      <a:pt x="45" y="59"/>
                    </a:moveTo>
                    <a:lnTo>
                      <a:pt x="49" y="59"/>
                    </a:lnTo>
                    <a:lnTo>
                      <a:pt x="49" y="78"/>
                    </a:lnTo>
                    <a:lnTo>
                      <a:pt x="45" y="78"/>
                    </a:lnTo>
                    <a:lnTo>
                      <a:pt x="45" y="59"/>
                    </a:lnTo>
                    <a:close/>
                    <a:moveTo>
                      <a:pt x="53" y="77"/>
                    </a:moveTo>
                    <a:lnTo>
                      <a:pt x="51" y="78"/>
                    </a:lnTo>
                    <a:lnTo>
                      <a:pt x="49" y="78"/>
                    </a:lnTo>
                    <a:lnTo>
                      <a:pt x="49" y="69"/>
                    </a:lnTo>
                    <a:lnTo>
                      <a:pt x="53" y="77"/>
                    </a:lnTo>
                    <a:close/>
                    <a:moveTo>
                      <a:pt x="44" y="60"/>
                    </a:moveTo>
                    <a:lnTo>
                      <a:pt x="51" y="57"/>
                    </a:lnTo>
                    <a:lnTo>
                      <a:pt x="60" y="75"/>
                    </a:lnTo>
                    <a:lnTo>
                      <a:pt x="53" y="77"/>
                    </a:lnTo>
                    <a:lnTo>
                      <a:pt x="44" y="60"/>
                    </a:lnTo>
                    <a:close/>
                    <a:moveTo>
                      <a:pt x="51" y="57"/>
                    </a:moveTo>
                    <a:lnTo>
                      <a:pt x="53" y="56"/>
                    </a:lnTo>
                    <a:lnTo>
                      <a:pt x="55" y="56"/>
                    </a:lnTo>
                    <a:lnTo>
                      <a:pt x="55" y="66"/>
                    </a:lnTo>
                    <a:lnTo>
                      <a:pt x="51" y="57"/>
                    </a:lnTo>
                    <a:close/>
                    <a:moveTo>
                      <a:pt x="55" y="56"/>
                    </a:moveTo>
                    <a:lnTo>
                      <a:pt x="61" y="56"/>
                    </a:lnTo>
                    <a:lnTo>
                      <a:pt x="61" y="75"/>
                    </a:lnTo>
                    <a:lnTo>
                      <a:pt x="55" y="75"/>
                    </a:lnTo>
                    <a:lnTo>
                      <a:pt x="55"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08" name="Freeform 495">
                <a:extLst>
                  <a:ext uri="{FF2B5EF4-FFF2-40B4-BE49-F238E27FC236}">
                    <a16:creationId xmlns:a16="http://schemas.microsoft.com/office/drawing/2014/main" id="{09F05287-1851-4E8B-B389-9890ED00AEE7}"/>
                  </a:ext>
                </a:extLst>
              </p:cNvPr>
              <p:cNvSpPr>
                <a:spLocks/>
              </p:cNvSpPr>
              <p:nvPr/>
            </p:nvSpPr>
            <p:spPr bwMode="auto">
              <a:xfrm>
                <a:off x="3286" y="2849"/>
                <a:ext cx="17" cy="14"/>
              </a:xfrm>
              <a:custGeom>
                <a:avLst/>
                <a:gdLst>
                  <a:gd name="T0" fmla="*/ 11 w 66"/>
                  <a:gd name="T1" fmla="*/ 12 h 57"/>
                  <a:gd name="T2" fmla="*/ 13 w 66"/>
                  <a:gd name="T3" fmla="*/ 12 h 57"/>
                  <a:gd name="T4" fmla="*/ 14 w 66"/>
                  <a:gd name="T5" fmla="*/ 11 h 57"/>
                  <a:gd name="T6" fmla="*/ 15 w 66"/>
                  <a:gd name="T7" fmla="*/ 10 h 57"/>
                  <a:gd name="T8" fmla="*/ 16 w 66"/>
                  <a:gd name="T9" fmla="*/ 9 h 57"/>
                  <a:gd name="T10" fmla="*/ 16 w 66"/>
                  <a:gd name="T11" fmla="*/ 8 h 57"/>
                  <a:gd name="T12" fmla="*/ 16 w 66"/>
                  <a:gd name="T13" fmla="*/ 7 h 57"/>
                  <a:gd name="T14" fmla="*/ 17 w 66"/>
                  <a:gd name="T15" fmla="*/ 6 h 57"/>
                  <a:gd name="T16" fmla="*/ 17 w 66"/>
                  <a:gd name="T17" fmla="*/ 4 h 57"/>
                  <a:gd name="T18" fmla="*/ 16 w 66"/>
                  <a:gd name="T19" fmla="*/ 4 h 57"/>
                  <a:gd name="T20" fmla="*/ 16 w 66"/>
                  <a:gd name="T21" fmla="*/ 3 h 57"/>
                  <a:gd name="T22" fmla="*/ 16 w 66"/>
                  <a:gd name="T23" fmla="*/ 2 h 57"/>
                  <a:gd name="T24" fmla="*/ 15 w 66"/>
                  <a:gd name="T25" fmla="*/ 1 h 57"/>
                  <a:gd name="T26" fmla="*/ 14 w 66"/>
                  <a:gd name="T27" fmla="*/ 1 h 57"/>
                  <a:gd name="T28" fmla="*/ 13 w 66"/>
                  <a:gd name="T29" fmla="*/ 1 h 57"/>
                  <a:gd name="T30" fmla="*/ 11 w 66"/>
                  <a:gd name="T31" fmla="*/ 0 h 57"/>
                  <a:gd name="T32" fmla="*/ 11 w 66"/>
                  <a:gd name="T33" fmla="*/ 0 h 57"/>
                  <a:gd name="T34" fmla="*/ 9 w 66"/>
                  <a:gd name="T35" fmla="*/ 0 h 57"/>
                  <a:gd name="T36" fmla="*/ 7 w 66"/>
                  <a:gd name="T37" fmla="*/ 1 h 57"/>
                  <a:gd name="T38" fmla="*/ 6 w 66"/>
                  <a:gd name="T39" fmla="*/ 1 h 57"/>
                  <a:gd name="T40" fmla="*/ 5 w 66"/>
                  <a:gd name="T41" fmla="*/ 1 h 57"/>
                  <a:gd name="T42" fmla="*/ 4 w 66"/>
                  <a:gd name="T43" fmla="*/ 2 h 57"/>
                  <a:gd name="T44" fmla="*/ 2 w 66"/>
                  <a:gd name="T45" fmla="*/ 3 h 57"/>
                  <a:gd name="T46" fmla="*/ 2 w 66"/>
                  <a:gd name="T47" fmla="*/ 4 h 57"/>
                  <a:gd name="T48" fmla="*/ 1 w 66"/>
                  <a:gd name="T49" fmla="*/ 5 h 57"/>
                  <a:gd name="T50" fmla="*/ 1 w 66"/>
                  <a:gd name="T51" fmla="*/ 6 h 57"/>
                  <a:gd name="T52" fmla="*/ 0 w 66"/>
                  <a:gd name="T53" fmla="*/ 7 h 57"/>
                  <a:gd name="T54" fmla="*/ 0 w 66"/>
                  <a:gd name="T55" fmla="*/ 9 h 57"/>
                  <a:gd name="T56" fmla="*/ 0 w 66"/>
                  <a:gd name="T57" fmla="*/ 9 h 57"/>
                  <a:gd name="T58" fmla="*/ 0 w 66"/>
                  <a:gd name="T59" fmla="*/ 11 h 57"/>
                  <a:gd name="T60" fmla="*/ 1 w 66"/>
                  <a:gd name="T61" fmla="*/ 12 h 57"/>
                  <a:gd name="T62" fmla="*/ 2 w 66"/>
                  <a:gd name="T63" fmla="*/ 12 h 57"/>
                  <a:gd name="T64" fmla="*/ 2 w 66"/>
                  <a:gd name="T65" fmla="*/ 13 h 57"/>
                  <a:gd name="T66" fmla="*/ 3 w 66"/>
                  <a:gd name="T67" fmla="*/ 13 h 57"/>
                  <a:gd name="T68" fmla="*/ 4 w 66"/>
                  <a:gd name="T69" fmla="*/ 14 h 57"/>
                  <a:gd name="T70" fmla="*/ 5 w 66"/>
                  <a:gd name="T71" fmla="*/ 14 h 57"/>
                  <a:gd name="T72" fmla="*/ 6 w 66"/>
                  <a:gd name="T73" fmla="*/ 14 h 57"/>
                  <a:gd name="T74" fmla="*/ 8 w 66"/>
                  <a:gd name="T75" fmla="*/ 14 h 57"/>
                  <a:gd name="T76" fmla="*/ 9 w 66"/>
                  <a:gd name="T77" fmla="*/ 14 h 57"/>
                  <a:gd name="T78" fmla="*/ 11 w 66"/>
                  <a:gd name="T79" fmla="*/ 13 h 57"/>
                  <a:gd name="T80" fmla="*/ 11 w 66"/>
                  <a:gd name="T81" fmla="*/ 12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4" y="50"/>
                    </a:moveTo>
                    <a:lnTo>
                      <a:pt x="51" y="47"/>
                    </a:lnTo>
                    <a:lnTo>
                      <a:pt x="54" y="44"/>
                    </a:lnTo>
                    <a:lnTo>
                      <a:pt x="57" y="40"/>
                    </a:lnTo>
                    <a:lnTo>
                      <a:pt x="61" y="37"/>
                    </a:lnTo>
                    <a:lnTo>
                      <a:pt x="63" y="31"/>
                    </a:lnTo>
                    <a:lnTo>
                      <a:pt x="63" y="28"/>
                    </a:lnTo>
                    <a:lnTo>
                      <a:pt x="66" y="25"/>
                    </a:lnTo>
                    <a:lnTo>
                      <a:pt x="66" y="18"/>
                    </a:lnTo>
                    <a:lnTo>
                      <a:pt x="63" y="15"/>
                    </a:lnTo>
                    <a:lnTo>
                      <a:pt x="63" y="12"/>
                    </a:lnTo>
                    <a:lnTo>
                      <a:pt x="61" y="9"/>
                    </a:lnTo>
                    <a:lnTo>
                      <a:pt x="57" y="6"/>
                    </a:lnTo>
                    <a:lnTo>
                      <a:pt x="54" y="3"/>
                    </a:lnTo>
                    <a:lnTo>
                      <a:pt x="51" y="3"/>
                    </a:lnTo>
                    <a:lnTo>
                      <a:pt x="44" y="0"/>
                    </a:lnTo>
                    <a:lnTo>
                      <a:pt x="41" y="0"/>
                    </a:lnTo>
                    <a:lnTo>
                      <a:pt x="35" y="0"/>
                    </a:lnTo>
                    <a:lnTo>
                      <a:pt x="29" y="3"/>
                    </a:lnTo>
                    <a:lnTo>
                      <a:pt x="25" y="3"/>
                    </a:lnTo>
                    <a:lnTo>
                      <a:pt x="19" y="6"/>
                    </a:lnTo>
                    <a:lnTo>
                      <a:pt x="15" y="9"/>
                    </a:lnTo>
                    <a:lnTo>
                      <a:pt x="9" y="12"/>
                    </a:lnTo>
                    <a:lnTo>
                      <a:pt x="7" y="15"/>
                    </a:lnTo>
                    <a:lnTo>
                      <a:pt x="3" y="22"/>
                    </a:lnTo>
                    <a:lnTo>
                      <a:pt x="3" y="25"/>
                    </a:lnTo>
                    <a:lnTo>
                      <a:pt x="0" y="28"/>
                    </a:lnTo>
                    <a:lnTo>
                      <a:pt x="0" y="35"/>
                    </a:lnTo>
                    <a:lnTo>
                      <a:pt x="0" y="37"/>
                    </a:lnTo>
                    <a:lnTo>
                      <a:pt x="0" y="44"/>
                    </a:lnTo>
                    <a:lnTo>
                      <a:pt x="3" y="47"/>
                    </a:lnTo>
                    <a:lnTo>
                      <a:pt x="7" y="50"/>
                    </a:lnTo>
                    <a:lnTo>
                      <a:pt x="9" y="54"/>
                    </a:lnTo>
                    <a:lnTo>
                      <a:pt x="12" y="54"/>
                    </a:lnTo>
                    <a:lnTo>
                      <a:pt x="15" y="57"/>
                    </a:lnTo>
                    <a:lnTo>
                      <a:pt x="19" y="57"/>
                    </a:lnTo>
                    <a:lnTo>
                      <a:pt x="25" y="57"/>
                    </a:lnTo>
                    <a:lnTo>
                      <a:pt x="32" y="57"/>
                    </a:lnTo>
                    <a:lnTo>
                      <a:pt x="35" y="57"/>
                    </a:lnTo>
                    <a:lnTo>
                      <a:pt x="41" y="54"/>
                    </a:lnTo>
                    <a:lnTo>
                      <a:pt x="44"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09" name="Freeform 496">
                <a:extLst>
                  <a:ext uri="{FF2B5EF4-FFF2-40B4-BE49-F238E27FC236}">
                    <a16:creationId xmlns:a16="http://schemas.microsoft.com/office/drawing/2014/main" id="{DE64B2DD-614E-4083-B474-1DD635222517}"/>
                  </a:ext>
                </a:extLst>
              </p:cNvPr>
              <p:cNvSpPr>
                <a:spLocks noEditPoints="1"/>
              </p:cNvSpPr>
              <p:nvPr/>
            </p:nvSpPr>
            <p:spPr bwMode="auto">
              <a:xfrm>
                <a:off x="3284" y="2847"/>
                <a:ext cx="22" cy="19"/>
              </a:xfrm>
              <a:custGeom>
                <a:avLst/>
                <a:gdLst>
                  <a:gd name="T0" fmla="*/ 17 w 86"/>
                  <a:gd name="T1" fmla="*/ 16 h 76"/>
                  <a:gd name="T2" fmla="*/ 15 w 86"/>
                  <a:gd name="T3" fmla="*/ 12 h 76"/>
                  <a:gd name="T4" fmla="*/ 15 w 86"/>
                  <a:gd name="T5" fmla="*/ 12 h 76"/>
                  <a:gd name="T6" fmla="*/ 18 w 86"/>
                  <a:gd name="T7" fmla="*/ 15 h 76"/>
                  <a:gd name="T8" fmla="*/ 19 w 86"/>
                  <a:gd name="T9" fmla="*/ 14 h 76"/>
                  <a:gd name="T10" fmla="*/ 20 w 86"/>
                  <a:gd name="T11" fmla="*/ 13 h 76"/>
                  <a:gd name="T12" fmla="*/ 17 w 86"/>
                  <a:gd name="T13" fmla="*/ 9 h 76"/>
                  <a:gd name="T14" fmla="*/ 21 w 86"/>
                  <a:gd name="T15" fmla="*/ 12 h 76"/>
                  <a:gd name="T16" fmla="*/ 21 w 86"/>
                  <a:gd name="T17" fmla="*/ 10 h 76"/>
                  <a:gd name="T18" fmla="*/ 16 w 86"/>
                  <a:gd name="T19" fmla="*/ 10 h 76"/>
                  <a:gd name="T20" fmla="*/ 22 w 86"/>
                  <a:gd name="T21" fmla="*/ 9 h 76"/>
                  <a:gd name="T22" fmla="*/ 17 w 86"/>
                  <a:gd name="T23" fmla="*/ 7 h 76"/>
                  <a:gd name="T24" fmla="*/ 22 w 86"/>
                  <a:gd name="T25" fmla="*/ 7 h 76"/>
                  <a:gd name="T26" fmla="*/ 21 w 86"/>
                  <a:gd name="T27" fmla="*/ 6 h 76"/>
                  <a:gd name="T28" fmla="*/ 17 w 86"/>
                  <a:gd name="T29" fmla="*/ 8 h 76"/>
                  <a:gd name="T30" fmla="*/ 21 w 86"/>
                  <a:gd name="T31" fmla="*/ 4 h 76"/>
                  <a:gd name="T32" fmla="*/ 16 w 86"/>
                  <a:gd name="T33" fmla="*/ 7 h 76"/>
                  <a:gd name="T34" fmla="*/ 16 w 86"/>
                  <a:gd name="T35" fmla="*/ 7 h 76"/>
                  <a:gd name="T36" fmla="*/ 20 w 86"/>
                  <a:gd name="T37" fmla="*/ 3 h 76"/>
                  <a:gd name="T38" fmla="*/ 19 w 86"/>
                  <a:gd name="T39" fmla="*/ 3 h 76"/>
                  <a:gd name="T40" fmla="*/ 16 w 86"/>
                  <a:gd name="T41" fmla="*/ 1 h 76"/>
                  <a:gd name="T42" fmla="*/ 16 w 86"/>
                  <a:gd name="T43" fmla="*/ 6 h 76"/>
                  <a:gd name="T44" fmla="*/ 14 w 86"/>
                  <a:gd name="T45" fmla="*/ 6 h 76"/>
                  <a:gd name="T46" fmla="*/ 17 w 86"/>
                  <a:gd name="T47" fmla="*/ 1 h 76"/>
                  <a:gd name="T48" fmla="*/ 14 w 86"/>
                  <a:gd name="T49" fmla="*/ 0 h 76"/>
                  <a:gd name="T50" fmla="*/ 13 w 86"/>
                  <a:gd name="T51" fmla="*/ 5 h 76"/>
                  <a:gd name="T52" fmla="*/ 11 w 86"/>
                  <a:gd name="T53" fmla="*/ 0 h 76"/>
                  <a:gd name="T54" fmla="*/ 9 w 86"/>
                  <a:gd name="T55" fmla="*/ 1 h 76"/>
                  <a:gd name="T56" fmla="*/ 10 w 86"/>
                  <a:gd name="T57" fmla="*/ 3 h 76"/>
                  <a:gd name="T58" fmla="*/ 10 w 86"/>
                  <a:gd name="T59" fmla="*/ 6 h 76"/>
                  <a:gd name="T60" fmla="*/ 10 w 86"/>
                  <a:gd name="T61" fmla="*/ 6 h 76"/>
                  <a:gd name="T62" fmla="*/ 6 w 86"/>
                  <a:gd name="T63" fmla="*/ 2 h 76"/>
                  <a:gd name="T64" fmla="*/ 5 w 86"/>
                  <a:gd name="T65" fmla="*/ 3 h 76"/>
                  <a:gd name="T66" fmla="*/ 6 w 86"/>
                  <a:gd name="T67" fmla="*/ 5 h 76"/>
                  <a:gd name="T68" fmla="*/ 8 w 86"/>
                  <a:gd name="T69" fmla="*/ 7 h 76"/>
                  <a:gd name="T70" fmla="*/ 7 w 86"/>
                  <a:gd name="T71" fmla="*/ 7 h 76"/>
                  <a:gd name="T72" fmla="*/ 2 w 86"/>
                  <a:gd name="T73" fmla="*/ 5 h 76"/>
                  <a:gd name="T74" fmla="*/ 1 w 86"/>
                  <a:gd name="T75" fmla="*/ 7 h 76"/>
                  <a:gd name="T76" fmla="*/ 3 w 86"/>
                  <a:gd name="T77" fmla="*/ 8 h 76"/>
                  <a:gd name="T78" fmla="*/ 6 w 86"/>
                  <a:gd name="T79" fmla="*/ 8 h 76"/>
                  <a:gd name="T80" fmla="*/ 5 w 86"/>
                  <a:gd name="T81" fmla="*/ 10 h 76"/>
                  <a:gd name="T82" fmla="*/ 0 w 86"/>
                  <a:gd name="T83" fmla="*/ 9 h 76"/>
                  <a:gd name="T84" fmla="*/ 0 w 86"/>
                  <a:gd name="T85" fmla="*/ 11 h 76"/>
                  <a:gd name="T86" fmla="*/ 0 w 86"/>
                  <a:gd name="T87" fmla="*/ 11 h 76"/>
                  <a:gd name="T88" fmla="*/ 5 w 86"/>
                  <a:gd name="T89" fmla="*/ 12 h 76"/>
                  <a:gd name="T90" fmla="*/ 4 w 86"/>
                  <a:gd name="T91" fmla="*/ 12 h 76"/>
                  <a:gd name="T92" fmla="*/ 5 w 86"/>
                  <a:gd name="T93" fmla="*/ 13 h 76"/>
                  <a:gd name="T94" fmla="*/ 2 w 86"/>
                  <a:gd name="T95" fmla="*/ 17 h 76"/>
                  <a:gd name="T96" fmla="*/ 4 w 86"/>
                  <a:gd name="T97" fmla="*/ 15 h 76"/>
                  <a:gd name="T98" fmla="*/ 6 w 86"/>
                  <a:gd name="T99" fmla="*/ 14 h 76"/>
                  <a:gd name="T100" fmla="*/ 5 w 86"/>
                  <a:gd name="T101" fmla="*/ 14 h 76"/>
                  <a:gd name="T102" fmla="*/ 7 w 86"/>
                  <a:gd name="T103" fmla="*/ 14 h 76"/>
                  <a:gd name="T104" fmla="*/ 5 w 86"/>
                  <a:gd name="T105" fmla="*/ 18 h 76"/>
                  <a:gd name="T106" fmla="*/ 6 w 86"/>
                  <a:gd name="T107" fmla="*/ 17 h 76"/>
                  <a:gd name="T108" fmla="*/ 6 w 86"/>
                  <a:gd name="T109" fmla="*/ 14 h 76"/>
                  <a:gd name="T110" fmla="*/ 9 w 86"/>
                  <a:gd name="T111" fmla="*/ 14 h 76"/>
                  <a:gd name="T112" fmla="*/ 12 w 86"/>
                  <a:gd name="T113" fmla="*/ 14 h 76"/>
                  <a:gd name="T114" fmla="*/ 12 w 86"/>
                  <a:gd name="T115" fmla="*/ 19 h 76"/>
                  <a:gd name="T116" fmla="*/ 13 w 86"/>
                  <a:gd name="T117" fmla="*/ 19 h 76"/>
                  <a:gd name="T118" fmla="*/ 15 w 86"/>
                  <a:gd name="T119" fmla="*/ 18 h 7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76"/>
                  <a:gd name="T182" fmla="*/ 86 w 86"/>
                  <a:gd name="T183" fmla="*/ 76 h 7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76">
                    <a:moveTo>
                      <a:pt x="50" y="51"/>
                    </a:moveTo>
                    <a:lnTo>
                      <a:pt x="56" y="48"/>
                    </a:lnTo>
                    <a:lnTo>
                      <a:pt x="65" y="66"/>
                    </a:lnTo>
                    <a:lnTo>
                      <a:pt x="58" y="69"/>
                    </a:lnTo>
                    <a:lnTo>
                      <a:pt x="50" y="51"/>
                    </a:lnTo>
                    <a:close/>
                    <a:moveTo>
                      <a:pt x="67" y="64"/>
                    </a:moveTo>
                    <a:lnTo>
                      <a:pt x="66" y="65"/>
                    </a:lnTo>
                    <a:lnTo>
                      <a:pt x="65" y="66"/>
                    </a:lnTo>
                    <a:lnTo>
                      <a:pt x="61" y="57"/>
                    </a:lnTo>
                    <a:lnTo>
                      <a:pt x="67" y="64"/>
                    </a:lnTo>
                    <a:close/>
                    <a:moveTo>
                      <a:pt x="54" y="50"/>
                    </a:moveTo>
                    <a:lnTo>
                      <a:pt x="57" y="47"/>
                    </a:lnTo>
                    <a:lnTo>
                      <a:pt x="71" y="60"/>
                    </a:lnTo>
                    <a:lnTo>
                      <a:pt x="67" y="64"/>
                    </a:lnTo>
                    <a:lnTo>
                      <a:pt x="54" y="50"/>
                    </a:lnTo>
                    <a:close/>
                    <a:moveTo>
                      <a:pt x="57" y="47"/>
                    </a:moveTo>
                    <a:lnTo>
                      <a:pt x="57" y="47"/>
                    </a:lnTo>
                    <a:lnTo>
                      <a:pt x="64" y="54"/>
                    </a:lnTo>
                    <a:lnTo>
                      <a:pt x="57" y="47"/>
                    </a:lnTo>
                    <a:close/>
                    <a:moveTo>
                      <a:pt x="57" y="47"/>
                    </a:moveTo>
                    <a:lnTo>
                      <a:pt x="61" y="44"/>
                    </a:lnTo>
                    <a:lnTo>
                      <a:pt x="74" y="57"/>
                    </a:lnTo>
                    <a:lnTo>
                      <a:pt x="71" y="60"/>
                    </a:lnTo>
                    <a:lnTo>
                      <a:pt x="57" y="47"/>
                    </a:lnTo>
                    <a:close/>
                    <a:moveTo>
                      <a:pt x="74" y="57"/>
                    </a:moveTo>
                    <a:lnTo>
                      <a:pt x="83" y="48"/>
                    </a:lnTo>
                    <a:lnTo>
                      <a:pt x="74" y="57"/>
                    </a:lnTo>
                    <a:lnTo>
                      <a:pt x="67" y="50"/>
                    </a:lnTo>
                    <a:lnTo>
                      <a:pt x="74" y="57"/>
                    </a:lnTo>
                    <a:close/>
                    <a:moveTo>
                      <a:pt x="61" y="44"/>
                    </a:moveTo>
                    <a:lnTo>
                      <a:pt x="63" y="40"/>
                    </a:lnTo>
                    <a:lnTo>
                      <a:pt x="77" y="55"/>
                    </a:lnTo>
                    <a:lnTo>
                      <a:pt x="74" y="57"/>
                    </a:lnTo>
                    <a:lnTo>
                      <a:pt x="61" y="44"/>
                    </a:lnTo>
                    <a:close/>
                    <a:moveTo>
                      <a:pt x="78" y="51"/>
                    </a:moveTo>
                    <a:lnTo>
                      <a:pt x="78" y="54"/>
                    </a:lnTo>
                    <a:lnTo>
                      <a:pt x="77" y="55"/>
                    </a:lnTo>
                    <a:lnTo>
                      <a:pt x="71" y="47"/>
                    </a:lnTo>
                    <a:lnTo>
                      <a:pt x="78" y="51"/>
                    </a:lnTo>
                    <a:close/>
                    <a:moveTo>
                      <a:pt x="62" y="44"/>
                    </a:moveTo>
                    <a:lnTo>
                      <a:pt x="65" y="37"/>
                    </a:lnTo>
                    <a:lnTo>
                      <a:pt x="82" y="46"/>
                    </a:lnTo>
                    <a:lnTo>
                      <a:pt x="78" y="51"/>
                    </a:lnTo>
                    <a:lnTo>
                      <a:pt x="62" y="44"/>
                    </a:lnTo>
                    <a:close/>
                    <a:moveTo>
                      <a:pt x="83" y="41"/>
                    </a:moveTo>
                    <a:lnTo>
                      <a:pt x="83" y="44"/>
                    </a:lnTo>
                    <a:lnTo>
                      <a:pt x="82" y="46"/>
                    </a:lnTo>
                    <a:lnTo>
                      <a:pt x="73" y="41"/>
                    </a:lnTo>
                    <a:lnTo>
                      <a:pt x="83" y="41"/>
                    </a:lnTo>
                    <a:close/>
                    <a:moveTo>
                      <a:pt x="64" y="41"/>
                    </a:moveTo>
                    <a:lnTo>
                      <a:pt x="64" y="38"/>
                    </a:lnTo>
                    <a:lnTo>
                      <a:pt x="83" y="38"/>
                    </a:lnTo>
                    <a:lnTo>
                      <a:pt x="83" y="41"/>
                    </a:lnTo>
                    <a:lnTo>
                      <a:pt x="64" y="41"/>
                    </a:lnTo>
                    <a:close/>
                    <a:moveTo>
                      <a:pt x="64" y="38"/>
                    </a:moveTo>
                    <a:lnTo>
                      <a:pt x="64" y="34"/>
                    </a:lnTo>
                    <a:lnTo>
                      <a:pt x="66" y="32"/>
                    </a:lnTo>
                    <a:lnTo>
                      <a:pt x="73" y="38"/>
                    </a:lnTo>
                    <a:lnTo>
                      <a:pt x="64" y="38"/>
                    </a:lnTo>
                    <a:close/>
                    <a:moveTo>
                      <a:pt x="66" y="32"/>
                    </a:moveTo>
                    <a:lnTo>
                      <a:pt x="70" y="28"/>
                    </a:lnTo>
                    <a:lnTo>
                      <a:pt x="83" y="41"/>
                    </a:lnTo>
                    <a:lnTo>
                      <a:pt x="81" y="45"/>
                    </a:lnTo>
                    <a:lnTo>
                      <a:pt x="66" y="32"/>
                    </a:lnTo>
                    <a:close/>
                    <a:moveTo>
                      <a:pt x="86" y="35"/>
                    </a:moveTo>
                    <a:lnTo>
                      <a:pt x="86" y="38"/>
                    </a:lnTo>
                    <a:lnTo>
                      <a:pt x="83" y="41"/>
                    </a:lnTo>
                    <a:lnTo>
                      <a:pt x="76" y="35"/>
                    </a:lnTo>
                    <a:lnTo>
                      <a:pt x="86" y="35"/>
                    </a:lnTo>
                    <a:close/>
                    <a:moveTo>
                      <a:pt x="67" y="35"/>
                    </a:moveTo>
                    <a:lnTo>
                      <a:pt x="67" y="28"/>
                    </a:lnTo>
                    <a:lnTo>
                      <a:pt x="86" y="28"/>
                    </a:lnTo>
                    <a:lnTo>
                      <a:pt x="86" y="35"/>
                    </a:lnTo>
                    <a:lnTo>
                      <a:pt x="67" y="35"/>
                    </a:lnTo>
                    <a:close/>
                    <a:moveTo>
                      <a:pt x="83" y="22"/>
                    </a:moveTo>
                    <a:lnTo>
                      <a:pt x="86" y="25"/>
                    </a:lnTo>
                    <a:lnTo>
                      <a:pt x="86" y="28"/>
                    </a:lnTo>
                    <a:lnTo>
                      <a:pt x="76" y="28"/>
                    </a:lnTo>
                    <a:lnTo>
                      <a:pt x="83" y="22"/>
                    </a:lnTo>
                    <a:close/>
                    <a:moveTo>
                      <a:pt x="70" y="35"/>
                    </a:moveTo>
                    <a:lnTo>
                      <a:pt x="66" y="32"/>
                    </a:lnTo>
                    <a:lnTo>
                      <a:pt x="81" y="18"/>
                    </a:lnTo>
                    <a:lnTo>
                      <a:pt x="83" y="22"/>
                    </a:lnTo>
                    <a:lnTo>
                      <a:pt x="70" y="35"/>
                    </a:lnTo>
                    <a:close/>
                    <a:moveTo>
                      <a:pt x="66" y="32"/>
                    </a:moveTo>
                    <a:lnTo>
                      <a:pt x="64" y="29"/>
                    </a:lnTo>
                    <a:lnTo>
                      <a:pt x="64" y="25"/>
                    </a:lnTo>
                    <a:lnTo>
                      <a:pt x="73" y="25"/>
                    </a:lnTo>
                    <a:lnTo>
                      <a:pt x="66" y="32"/>
                    </a:lnTo>
                    <a:close/>
                    <a:moveTo>
                      <a:pt x="64" y="25"/>
                    </a:moveTo>
                    <a:lnTo>
                      <a:pt x="64" y="22"/>
                    </a:lnTo>
                    <a:lnTo>
                      <a:pt x="83" y="22"/>
                    </a:lnTo>
                    <a:lnTo>
                      <a:pt x="83" y="25"/>
                    </a:lnTo>
                    <a:lnTo>
                      <a:pt x="64" y="25"/>
                    </a:lnTo>
                    <a:close/>
                    <a:moveTo>
                      <a:pt x="81" y="15"/>
                    </a:moveTo>
                    <a:lnTo>
                      <a:pt x="83" y="18"/>
                    </a:lnTo>
                    <a:lnTo>
                      <a:pt x="83" y="22"/>
                    </a:lnTo>
                    <a:lnTo>
                      <a:pt x="73" y="22"/>
                    </a:lnTo>
                    <a:lnTo>
                      <a:pt x="81" y="15"/>
                    </a:lnTo>
                    <a:close/>
                    <a:moveTo>
                      <a:pt x="66" y="29"/>
                    </a:moveTo>
                    <a:lnTo>
                      <a:pt x="64" y="26"/>
                    </a:lnTo>
                    <a:lnTo>
                      <a:pt x="77" y="12"/>
                    </a:lnTo>
                    <a:lnTo>
                      <a:pt x="81" y="15"/>
                    </a:lnTo>
                    <a:lnTo>
                      <a:pt x="66" y="29"/>
                    </a:lnTo>
                    <a:close/>
                    <a:moveTo>
                      <a:pt x="64" y="26"/>
                    </a:moveTo>
                    <a:lnTo>
                      <a:pt x="64" y="26"/>
                    </a:lnTo>
                    <a:lnTo>
                      <a:pt x="63" y="26"/>
                    </a:lnTo>
                    <a:lnTo>
                      <a:pt x="71" y="19"/>
                    </a:lnTo>
                    <a:lnTo>
                      <a:pt x="64" y="26"/>
                    </a:lnTo>
                    <a:close/>
                    <a:moveTo>
                      <a:pt x="63" y="26"/>
                    </a:moveTo>
                    <a:lnTo>
                      <a:pt x="61" y="23"/>
                    </a:lnTo>
                    <a:lnTo>
                      <a:pt x="74" y="10"/>
                    </a:lnTo>
                    <a:lnTo>
                      <a:pt x="77" y="12"/>
                    </a:lnTo>
                    <a:lnTo>
                      <a:pt x="63" y="26"/>
                    </a:lnTo>
                    <a:close/>
                    <a:moveTo>
                      <a:pt x="74" y="10"/>
                    </a:moveTo>
                    <a:lnTo>
                      <a:pt x="74" y="10"/>
                    </a:lnTo>
                    <a:lnTo>
                      <a:pt x="67" y="16"/>
                    </a:lnTo>
                    <a:lnTo>
                      <a:pt x="74" y="10"/>
                    </a:lnTo>
                    <a:close/>
                    <a:moveTo>
                      <a:pt x="61" y="23"/>
                    </a:moveTo>
                    <a:lnTo>
                      <a:pt x="57" y="19"/>
                    </a:lnTo>
                    <a:lnTo>
                      <a:pt x="71" y="6"/>
                    </a:lnTo>
                    <a:lnTo>
                      <a:pt x="74" y="10"/>
                    </a:lnTo>
                    <a:lnTo>
                      <a:pt x="61" y="23"/>
                    </a:lnTo>
                    <a:close/>
                    <a:moveTo>
                      <a:pt x="64" y="3"/>
                    </a:moveTo>
                    <a:lnTo>
                      <a:pt x="67" y="3"/>
                    </a:lnTo>
                    <a:lnTo>
                      <a:pt x="71" y="6"/>
                    </a:lnTo>
                    <a:lnTo>
                      <a:pt x="64" y="13"/>
                    </a:lnTo>
                    <a:lnTo>
                      <a:pt x="64" y="3"/>
                    </a:lnTo>
                    <a:close/>
                    <a:moveTo>
                      <a:pt x="64" y="22"/>
                    </a:moveTo>
                    <a:lnTo>
                      <a:pt x="61" y="22"/>
                    </a:lnTo>
                    <a:lnTo>
                      <a:pt x="61" y="3"/>
                    </a:lnTo>
                    <a:lnTo>
                      <a:pt x="64" y="3"/>
                    </a:lnTo>
                    <a:lnTo>
                      <a:pt x="64" y="22"/>
                    </a:lnTo>
                    <a:close/>
                    <a:moveTo>
                      <a:pt x="61" y="22"/>
                    </a:moveTo>
                    <a:lnTo>
                      <a:pt x="58" y="22"/>
                    </a:lnTo>
                    <a:lnTo>
                      <a:pt x="56" y="22"/>
                    </a:lnTo>
                    <a:lnTo>
                      <a:pt x="61" y="13"/>
                    </a:lnTo>
                    <a:lnTo>
                      <a:pt x="61" y="22"/>
                    </a:lnTo>
                    <a:close/>
                    <a:moveTo>
                      <a:pt x="56" y="22"/>
                    </a:moveTo>
                    <a:lnTo>
                      <a:pt x="50" y="18"/>
                    </a:lnTo>
                    <a:lnTo>
                      <a:pt x="58" y="1"/>
                    </a:lnTo>
                    <a:lnTo>
                      <a:pt x="65" y="4"/>
                    </a:lnTo>
                    <a:lnTo>
                      <a:pt x="56" y="22"/>
                    </a:lnTo>
                    <a:close/>
                    <a:moveTo>
                      <a:pt x="54" y="0"/>
                    </a:moveTo>
                    <a:lnTo>
                      <a:pt x="56" y="0"/>
                    </a:lnTo>
                    <a:lnTo>
                      <a:pt x="58" y="1"/>
                    </a:lnTo>
                    <a:lnTo>
                      <a:pt x="54" y="10"/>
                    </a:lnTo>
                    <a:lnTo>
                      <a:pt x="54" y="0"/>
                    </a:lnTo>
                    <a:close/>
                    <a:moveTo>
                      <a:pt x="54" y="19"/>
                    </a:moveTo>
                    <a:lnTo>
                      <a:pt x="51" y="19"/>
                    </a:lnTo>
                    <a:lnTo>
                      <a:pt x="51" y="0"/>
                    </a:lnTo>
                    <a:lnTo>
                      <a:pt x="54" y="0"/>
                    </a:lnTo>
                    <a:lnTo>
                      <a:pt x="54" y="19"/>
                    </a:lnTo>
                    <a:close/>
                    <a:moveTo>
                      <a:pt x="51" y="19"/>
                    </a:moveTo>
                    <a:lnTo>
                      <a:pt x="45" y="19"/>
                    </a:lnTo>
                    <a:lnTo>
                      <a:pt x="45" y="0"/>
                    </a:lnTo>
                    <a:lnTo>
                      <a:pt x="51" y="0"/>
                    </a:lnTo>
                    <a:lnTo>
                      <a:pt x="51" y="19"/>
                    </a:lnTo>
                    <a:close/>
                    <a:moveTo>
                      <a:pt x="41" y="1"/>
                    </a:moveTo>
                    <a:lnTo>
                      <a:pt x="43" y="0"/>
                    </a:lnTo>
                    <a:lnTo>
                      <a:pt x="45" y="0"/>
                    </a:lnTo>
                    <a:lnTo>
                      <a:pt x="45" y="10"/>
                    </a:lnTo>
                    <a:lnTo>
                      <a:pt x="41" y="1"/>
                    </a:lnTo>
                    <a:close/>
                    <a:moveTo>
                      <a:pt x="49" y="18"/>
                    </a:moveTo>
                    <a:lnTo>
                      <a:pt x="43" y="22"/>
                    </a:lnTo>
                    <a:lnTo>
                      <a:pt x="34" y="4"/>
                    </a:lnTo>
                    <a:lnTo>
                      <a:pt x="41" y="1"/>
                    </a:lnTo>
                    <a:lnTo>
                      <a:pt x="49" y="18"/>
                    </a:lnTo>
                    <a:close/>
                    <a:moveTo>
                      <a:pt x="43" y="22"/>
                    </a:moveTo>
                    <a:lnTo>
                      <a:pt x="41" y="22"/>
                    </a:lnTo>
                    <a:lnTo>
                      <a:pt x="39" y="22"/>
                    </a:lnTo>
                    <a:lnTo>
                      <a:pt x="39" y="13"/>
                    </a:lnTo>
                    <a:lnTo>
                      <a:pt x="43" y="22"/>
                    </a:lnTo>
                    <a:close/>
                    <a:moveTo>
                      <a:pt x="39" y="22"/>
                    </a:moveTo>
                    <a:lnTo>
                      <a:pt x="35" y="22"/>
                    </a:lnTo>
                    <a:lnTo>
                      <a:pt x="35" y="3"/>
                    </a:lnTo>
                    <a:lnTo>
                      <a:pt x="39" y="3"/>
                    </a:lnTo>
                    <a:lnTo>
                      <a:pt x="39" y="22"/>
                    </a:lnTo>
                    <a:close/>
                    <a:moveTo>
                      <a:pt x="31" y="4"/>
                    </a:moveTo>
                    <a:lnTo>
                      <a:pt x="33" y="3"/>
                    </a:lnTo>
                    <a:lnTo>
                      <a:pt x="35" y="3"/>
                    </a:lnTo>
                    <a:lnTo>
                      <a:pt x="35" y="13"/>
                    </a:lnTo>
                    <a:lnTo>
                      <a:pt x="31" y="4"/>
                    </a:lnTo>
                    <a:close/>
                    <a:moveTo>
                      <a:pt x="40" y="22"/>
                    </a:moveTo>
                    <a:lnTo>
                      <a:pt x="33" y="24"/>
                    </a:lnTo>
                    <a:lnTo>
                      <a:pt x="24" y="7"/>
                    </a:lnTo>
                    <a:lnTo>
                      <a:pt x="31" y="4"/>
                    </a:lnTo>
                    <a:lnTo>
                      <a:pt x="40" y="22"/>
                    </a:lnTo>
                    <a:close/>
                    <a:moveTo>
                      <a:pt x="22" y="10"/>
                    </a:moveTo>
                    <a:lnTo>
                      <a:pt x="23" y="8"/>
                    </a:lnTo>
                    <a:lnTo>
                      <a:pt x="24" y="7"/>
                    </a:lnTo>
                    <a:lnTo>
                      <a:pt x="29" y="16"/>
                    </a:lnTo>
                    <a:lnTo>
                      <a:pt x="22" y="10"/>
                    </a:lnTo>
                    <a:close/>
                    <a:moveTo>
                      <a:pt x="35" y="23"/>
                    </a:moveTo>
                    <a:lnTo>
                      <a:pt x="32" y="26"/>
                    </a:lnTo>
                    <a:lnTo>
                      <a:pt x="19" y="12"/>
                    </a:lnTo>
                    <a:lnTo>
                      <a:pt x="22" y="10"/>
                    </a:lnTo>
                    <a:lnTo>
                      <a:pt x="35" y="23"/>
                    </a:lnTo>
                    <a:close/>
                    <a:moveTo>
                      <a:pt x="32" y="26"/>
                    </a:moveTo>
                    <a:lnTo>
                      <a:pt x="31" y="27"/>
                    </a:lnTo>
                    <a:lnTo>
                      <a:pt x="30" y="27"/>
                    </a:lnTo>
                    <a:lnTo>
                      <a:pt x="25" y="19"/>
                    </a:lnTo>
                    <a:lnTo>
                      <a:pt x="32" y="26"/>
                    </a:lnTo>
                    <a:close/>
                    <a:moveTo>
                      <a:pt x="30" y="27"/>
                    </a:moveTo>
                    <a:lnTo>
                      <a:pt x="23" y="30"/>
                    </a:lnTo>
                    <a:lnTo>
                      <a:pt x="15" y="14"/>
                    </a:lnTo>
                    <a:lnTo>
                      <a:pt x="21" y="11"/>
                    </a:lnTo>
                    <a:lnTo>
                      <a:pt x="30" y="27"/>
                    </a:lnTo>
                    <a:close/>
                    <a:moveTo>
                      <a:pt x="12" y="15"/>
                    </a:moveTo>
                    <a:lnTo>
                      <a:pt x="13" y="14"/>
                    </a:lnTo>
                    <a:lnTo>
                      <a:pt x="15" y="14"/>
                    </a:lnTo>
                    <a:lnTo>
                      <a:pt x="19" y="22"/>
                    </a:lnTo>
                    <a:lnTo>
                      <a:pt x="12" y="15"/>
                    </a:lnTo>
                    <a:close/>
                    <a:moveTo>
                      <a:pt x="27" y="29"/>
                    </a:moveTo>
                    <a:lnTo>
                      <a:pt x="23" y="32"/>
                    </a:lnTo>
                    <a:lnTo>
                      <a:pt x="10" y="18"/>
                    </a:lnTo>
                    <a:lnTo>
                      <a:pt x="12" y="15"/>
                    </a:lnTo>
                    <a:lnTo>
                      <a:pt x="27" y="29"/>
                    </a:lnTo>
                    <a:close/>
                    <a:moveTo>
                      <a:pt x="8" y="21"/>
                    </a:moveTo>
                    <a:lnTo>
                      <a:pt x="8" y="19"/>
                    </a:lnTo>
                    <a:lnTo>
                      <a:pt x="10" y="18"/>
                    </a:lnTo>
                    <a:lnTo>
                      <a:pt x="17" y="25"/>
                    </a:lnTo>
                    <a:lnTo>
                      <a:pt x="8" y="21"/>
                    </a:lnTo>
                    <a:close/>
                    <a:moveTo>
                      <a:pt x="24" y="29"/>
                    </a:moveTo>
                    <a:lnTo>
                      <a:pt x="21" y="36"/>
                    </a:lnTo>
                    <a:lnTo>
                      <a:pt x="4" y="27"/>
                    </a:lnTo>
                    <a:lnTo>
                      <a:pt x="8" y="21"/>
                    </a:lnTo>
                    <a:lnTo>
                      <a:pt x="24" y="29"/>
                    </a:lnTo>
                    <a:close/>
                    <a:moveTo>
                      <a:pt x="3" y="32"/>
                    </a:moveTo>
                    <a:lnTo>
                      <a:pt x="3" y="29"/>
                    </a:lnTo>
                    <a:lnTo>
                      <a:pt x="4" y="27"/>
                    </a:lnTo>
                    <a:lnTo>
                      <a:pt x="13" y="32"/>
                    </a:lnTo>
                    <a:lnTo>
                      <a:pt x="3" y="32"/>
                    </a:lnTo>
                    <a:close/>
                    <a:moveTo>
                      <a:pt x="22" y="32"/>
                    </a:moveTo>
                    <a:lnTo>
                      <a:pt x="22" y="35"/>
                    </a:lnTo>
                    <a:lnTo>
                      <a:pt x="3" y="35"/>
                    </a:lnTo>
                    <a:lnTo>
                      <a:pt x="3" y="32"/>
                    </a:lnTo>
                    <a:lnTo>
                      <a:pt x="22" y="32"/>
                    </a:lnTo>
                    <a:close/>
                    <a:moveTo>
                      <a:pt x="22" y="35"/>
                    </a:moveTo>
                    <a:lnTo>
                      <a:pt x="22" y="39"/>
                    </a:lnTo>
                    <a:lnTo>
                      <a:pt x="20" y="41"/>
                    </a:lnTo>
                    <a:lnTo>
                      <a:pt x="13" y="35"/>
                    </a:lnTo>
                    <a:lnTo>
                      <a:pt x="22" y="35"/>
                    </a:lnTo>
                    <a:close/>
                    <a:moveTo>
                      <a:pt x="20" y="41"/>
                    </a:moveTo>
                    <a:lnTo>
                      <a:pt x="17" y="45"/>
                    </a:lnTo>
                    <a:lnTo>
                      <a:pt x="3" y="32"/>
                    </a:lnTo>
                    <a:lnTo>
                      <a:pt x="7" y="28"/>
                    </a:lnTo>
                    <a:lnTo>
                      <a:pt x="20" y="41"/>
                    </a:lnTo>
                    <a:close/>
                    <a:moveTo>
                      <a:pt x="0" y="38"/>
                    </a:moveTo>
                    <a:lnTo>
                      <a:pt x="0" y="34"/>
                    </a:lnTo>
                    <a:lnTo>
                      <a:pt x="3" y="32"/>
                    </a:lnTo>
                    <a:lnTo>
                      <a:pt x="10" y="38"/>
                    </a:lnTo>
                    <a:lnTo>
                      <a:pt x="0" y="38"/>
                    </a:lnTo>
                    <a:close/>
                    <a:moveTo>
                      <a:pt x="19" y="38"/>
                    </a:moveTo>
                    <a:lnTo>
                      <a:pt x="19" y="45"/>
                    </a:lnTo>
                    <a:lnTo>
                      <a:pt x="0" y="45"/>
                    </a:lnTo>
                    <a:lnTo>
                      <a:pt x="0" y="38"/>
                    </a:lnTo>
                    <a:lnTo>
                      <a:pt x="19" y="38"/>
                    </a:lnTo>
                    <a:close/>
                    <a:moveTo>
                      <a:pt x="19" y="45"/>
                    </a:moveTo>
                    <a:lnTo>
                      <a:pt x="19" y="47"/>
                    </a:lnTo>
                    <a:lnTo>
                      <a:pt x="0" y="47"/>
                    </a:lnTo>
                    <a:lnTo>
                      <a:pt x="0" y="45"/>
                    </a:lnTo>
                    <a:lnTo>
                      <a:pt x="19" y="45"/>
                    </a:lnTo>
                    <a:close/>
                    <a:moveTo>
                      <a:pt x="19" y="47"/>
                    </a:moveTo>
                    <a:lnTo>
                      <a:pt x="19" y="54"/>
                    </a:lnTo>
                    <a:lnTo>
                      <a:pt x="0" y="54"/>
                    </a:lnTo>
                    <a:lnTo>
                      <a:pt x="0" y="47"/>
                    </a:lnTo>
                    <a:lnTo>
                      <a:pt x="19" y="47"/>
                    </a:lnTo>
                    <a:close/>
                    <a:moveTo>
                      <a:pt x="3" y="60"/>
                    </a:moveTo>
                    <a:lnTo>
                      <a:pt x="0" y="58"/>
                    </a:lnTo>
                    <a:lnTo>
                      <a:pt x="0" y="54"/>
                    </a:lnTo>
                    <a:lnTo>
                      <a:pt x="10" y="54"/>
                    </a:lnTo>
                    <a:lnTo>
                      <a:pt x="3" y="60"/>
                    </a:lnTo>
                    <a:close/>
                    <a:moveTo>
                      <a:pt x="17" y="47"/>
                    </a:moveTo>
                    <a:lnTo>
                      <a:pt x="20" y="50"/>
                    </a:lnTo>
                    <a:lnTo>
                      <a:pt x="7" y="64"/>
                    </a:lnTo>
                    <a:lnTo>
                      <a:pt x="3" y="60"/>
                    </a:lnTo>
                    <a:lnTo>
                      <a:pt x="17" y="47"/>
                    </a:lnTo>
                    <a:close/>
                    <a:moveTo>
                      <a:pt x="20" y="50"/>
                    </a:moveTo>
                    <a:lnTo>
                      <a:pt x="20" y="50"/>
                    </a:lnTo>
                    <a:lnTo>
                      <a:pt x="13" y="57"/>
                    </a:lnTo>
                    <a:lnTo>
                      <a:pt x="20" y="50"/>
                    </a:lnTo>
                    <a:close/>
                    <a:moveTo>
                      <a:pt x="20" y="50"/>
                    </a:moveTo>
                    <a:lnTo>
                      <a:pt x="23" y="54"/>
                    </a:lnTo>
                    <a:lnTo>
                      <a:pt x="9" y="67"/>
                    </a:lnTo>
                    <a:lnTo>
                      <a:pt x="7" y="64"/>
                    </a:lnTo>
                    <a:lnTo>
                      <a:pt x="20" y="50"/>
                    </a:lnTo>
                    <a:close/>
                    <a:moveTo>
                      <a:pt x="10" y="67"/>
                    </a:moveTo>
                    <a:lnTo>
                      <a:pt x="10" y="67"/>
                    </a:lnTo>
                    <a:lnTo>
                      <a:pt x="9" y="67"/>
                    </a:lnTo>
                    <a:lnTo>
                      <a:pt x="17" y="60"/>
                    </a:lnTo>
                    <a:lnTo>
                      <a:pt x="10" y="67"/>
                    </a:lnTo>
                    <a:close/>
                    <a:moveTo>
                      <a:pt x="23" y="54"/>
                    </a:moveTo>
                    <a:lnTo>
                      <a:pt x="27" y="57"/>
                    </a:lnTo>
                    <a:lnTo>
                      <a:pt x="12" y="70"/>
                    </a:lnTo>
                    <a:lnTo>
                      <a:pt x="10" y="67"/>
                    </a:lnTo>
                    <a:lnTo>
                      <a:pt x="23" y="54"/>
                    </a:lnTo>
                    <a:close/>
                    <a:moveTo>
                      <a:pt x="19" y="73"/>
                    </a:moveTo>
                    <a:lnTo>
                      <a:pt x="15" y="73"/>
                    </a:lnTo>
                    <a:lnTo>
                      <a:pt x="12" y="70"/>
                    </a:lnTo>
                    <a:lnTo>
                      <a:pt x="19" y="64"/>
                    </a:lnTo>
                    <a:lnTo>
                      <a:pt x="19" y="73"/>
                    </a:lnTo>
                    <a:close/>
                    <a:moveTo>
                      <a:pt x="19" y="54"/>
                    </a:moveTo>
                    <a:lnTo>
                      <a:pt x="22" y="54"/>
                    </a:lnTo>
                    <a:lnTo>
                      <a:pt x="22" y="73"/>
                    </a:lnTo>
                    <a:lnTo>
                      <a:pt x="19" y="73"/>
                    </a:lnTo>
                    <a:lnTo>
                      <a:pt x="19" y="54"/>
                    </a:lnTo>
                    <a:close/>
                    <a:moveTo>
                      <a:pt x="22" y="54"/>
                    </a:moveTo>
                    <a:lnTo>
                      <a:pt x="27" y="54"/>
                    </a:lnTo>
                    <a:lnTo>
                      <a:pt x="29" y="57"/>
                    </a:lnTo>
                    <a:lnTo>
                      <a:pt x="22" y="64"/>
                    </a:lnTo>
                    <a:lnTo>
                      <a:pt x="22" y="54"/>
                    </a:lnTo>
                    <a:close/>
                    <a:moveTo>
                      <a:pt x="29" y="57"/>
                    </a:moveTo>
                    <a:lnTo>
                      <a:pt x="32" y="60"/>
                    </a:lnTo>
                    <a:lnTo>
                      <a:pt x="19" y="73"/>
                    </a:lnTo>
                    <a:lnTo>
                      <a:pt x="15" y="70"/>
                    </a:lnTo>
                    <a:lnTo>
                      <a:pt x="29" y="57"/>
                    </a:lnTo>
                    <a:close/>
                    <a:moveTo>
                      <a:pt x="25" y="76"/>
                    </a:moveTo>
                    <a:lnTo>
                      <a:pt x="22" y="76"/>
                    </a:lnTo>
                    <a:lnTo>
                      <a:pt x="19" y="73"/>
                    </a:lnTo>
                    <a:lnTo>
                      <a:pt x="25" y="67"/>
                    </a:lnTo>
                    <a:lnTo>
                      <a:pt x="25" y="76"/>
                    </a:lnTo>
                    <a:close/>
                    <a:moveTo>
                      <a:pt x="25" y="57"/>
                    </a:moveTo>
                    <a:lnTo>
                      <a:pt x="29" y="57"/>
                    </a:lnTo>
                    <a:lnTo>
                      <a:pt x="29" y="76"/>
                    </a:lnTo>
                    <a:lnTo>
                      <a:pt x="25" y="76"/>
                    </a:lnTo>
                    <a:lnTo>
                      <a:pt x="25" y="57"/>
                    </a:lnTo>
                    <a:close/>
                    <a:moveTo>
                      <a:pt x="29" y="57"/>
                    </a:moveTo>
                    <a:lnTo>
                      <a:pt x="35" y="57"/>
                    </a:lnTo>
                    <a:lnTo>
                      <a:pt x="35" y="76"/>
                    </a:lnTo>
                    <a:lnTo>
                      <a:pt x="29" y="76"/>
                    </a:lnTo>
                    <a:lnTo>
                      <a:pt x="29" y="57"/>
                    </a:lnTo>
                    <a:close/>
                    <a:moveTo>
                      <a:pt x="35" y="57"/>
                    </a:moveTo>
                    <a:lnTo>
                      <a:pt x="42" y="57"/>
                    </a:lnTo>
                    <a:lnTo>
                      <a:pt x="42" y="76"/>
                    </a:lnTo>
                    <a:lnTo>
                      <a:pt x="35" y="76"/>
                    </a:lnTo>
                    <a:lnTo>
                      <a:pt x="35" y="57"/>
                    </a:lnTo>
                    <a:close/>
                    <a:moveTo>
                      <a:pt x="42" y="57"/>
                    </a:moveTo>
                    <a:lnTo>
                      <a:pt x="45" y="57"/>
                    </a:lnTo>
                    <a:lnTo>
                      <a:pt x="45" y="76"/>
                    </a:lnTo>
                    <a:lnTo>
                      <a:pt x="42" y="76"/>
                    </a:lnTo>
                    <a:lnTo>
                      <a:pt x="42" y="57"/>
                    </a:lnTo>
                    <a:close/>
                    <a:moveTo>
                      <a:pt x="49" y="76"/>
                    </a:moveTo>
                    <a:lnTo>
                      <a:pt x="47" y="76"/>
                    </a:lnTo>
                    <a:lnTo>
                      <a:pt x="45" y="76"/>
                    </a:lnTo>
                    <a:lnTo>
                      <a:pt x="45" y="67"/>
                    </a:lnTo>
                    <a:lnTo>
                      <a:pt x="49" y="76"/>
                    </a:lnTo>
                    <a:close/>
                    <a:moveTo>
                      <a:pt x="41" y="58"/>
                    </a:moveTo>
                    <a:lnTo>
                      <a:pt x="46" y="55"/>
                    </a:lnTo>
                    <a:lnTo>
                      <a:pt x="55" y="72"/>
                    </a:lnTo>
                    <a:lnTo>
                      <a:pt x="49" y="76"/>
                    </a:lnTo>
                    <a:lnTo>
                      <a:pt x="41" y="58"/>
                    </a:lnTo>
                    <a:close/>
                    <a:moveTo>
                      <a:pt x="57" y="70"/>
                    </a:moveTo>
                    <a:lnTo>
                      <a:pt x="56" y="71"/>
                    </a:lnTo>
                    <a:lnTo>
                      <a:pt x="55" y="72"/>
                    </a:lnTo>
                    <a:lnTo>
                      <a:pt x="51" y="64"/>
                    </a:lnTo>
                    <a:lnTo>
                      <a:pt x="57" y="70"/>
                    </a:lnTo>
                    <a:close/>
                    <a:moveTo>
                      <a:pt x="44" y="57"/>
                    </a:moveTo>
                    <a:lnTo>
                      <a:pt x="47" y="54"/>
                    </a:lnTo>
                    <a:lnTo>
                      <a:pt x="61" y="67"/>
                    </a:lnTo>
                    <a:lnTo>
                      <a:pt x="57" y="70"/>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10" name="Freeform 497">
                <a:extLst>
                  <a:ext uri="{FF2B5EF4-FFF2-40B4-BE49-F238E27FC236}">
                    <a16:creationId xmlns:a16="http://schemas.microsoft.com/office/drawing/2014/main" id="{13A679AB-2FA9-4381-BBE1-2F13D9BDF2EE}"/>
                  </a:ext>
                </a:extLst>
              </p:cNvPr>
              <p:cNvSpPr>
                <a:spLocks/>
              </p:cNvSpPr>
              <p:nvPr/>
            </p:nvSpPr>
            <p:spPr bwMode="auto">
              <a:xfrm>
                <a:off x="3337" y="2825"/>
                <a:ext cx="17" cy="14"/>
              </a:xfrm>
              <a:custGeom>
                <a:avLst/>
                <a:gdLst>
                  <a:gd name="T0" fmla="*/ 12 w 67"/>
                  <a:gd name="T1" fmla="*/ 13 h 57"/>
                  <a:gd name="T2" fmla="*/ 13 w 67"/>
                  <a:gd name="T3" fmla="*/ 13 h 57"/>
                  <a:gd name="T4" fmla="*/ 14 w 67"/>
                  <a:gd name="T5" fmla="*/ 11 h 57"/>
                  <a:gd name="T6" fmla="*/ 15 w 67"/>
                  <a:gd name="T7" fmla="*/ 10 h 57"/>
                  <a:gd name="T8" fmla="*/ 16 w 67"/>
                  <a:gd name="T9" fmla="*/ 9 h 57"/>
                  <a:gd name="T10" fmla="*/ 17 w 67"/>
                  <a:gd name="T11" fmla="*/ 9 h 57"/>
                  <a:gd name="T12" fmla="*/ 17 w 67"/>
                  <a:gd name="T13" fmla="*/ 7 h 57"/>
                  <a:gd name="T14" fmla="*/ 17 w 67"/>
                  <a:gd name="T15" fmla="*/ 6 h 57"/>
                  <a:gd name="T16" fmla="*/ 17 w 67"/>
                  <a:gd name="T17" fmla="*/ 5 h 57"/>
                  <a:gd name="T18" fmla="*/ 17 w 67"/>
                  <a:gd name="T19" fmla="*/ 4 h 57"/>
                  <a:gd name="T20" fmla="*/ 16 w 67"/>
                  <a:gd name="T21" fmla="*/ 3 h 57"/>
                  <a:gd name="T22" fmla="*/ 16 w 67"/>
                  <a:gd name="T23" fmla="*/ 2 h 57"/>
                  <a:gd name="T24" fmla="*/ 15 w 67"/>
                  <a:gd name="T25" fmla="*/ 1 h 57"/>
                  <a:gd name="T26" fmla="*/ 14 w 67"/>
                  <a:gd name="T27" fmla="*/ 1 h 57"/>
                  <a:gd name="T28" fmla="*/ 13 w 67"/>
                  <a:gd name="T29" fmla="*/ 1 h 57"/>
                  <a:gd name="T30" fmla="*/ 12 w 67"/>
                  <a:gd name="T31" fmla="*/ 0 h 57"/>
                  <a:gd name="T32" fmla="*/ 11 w 67"/>
                  <a:gd name="T33" fmla="*/ 0 h 57"/>
                  <a:gd name="T34" fmla="*/ 10 w 67"/>
                  <a:gd name="T35" fmla="*/ 0 h 57"/>
                  <a:gd name="T36" fmla="*/ 8 w 67"/>
                  <a:gd name="T37" fmla="*/ 1 h 57"/>
                  <a:gd name="T38" fmla="*/ 6 w 67"/>
                  <a:gd name="T39" fmla="*/ 1 h 57"/>
                  <a:gd name="T40" fmla="*/ 6 w 67"/>
                  <a:gd name="T41" fmla="*/ 1 h 57"/>
                  <a:gd name="T42" fmla="*/ 4 w 67"/>
                  <a:gd name="T43" fmla="*/ 2 h 57"/>
                  <a:gd name="T44" fmla="*/ 3 w 67"/>
                  <a:gd name="T45" fmla="*/ 3 h 57"/>
                  <a:gd name="T46" fmla="*/ 3 w 67"/>
                  <a:gd name="T47" fmla="*/ 5 h 57"/>
                  <a:gd name="T48" fmla="*/ 2 w 67"/>
                  <a:gd name="T49" fmla="*/ 5 h 57"/>
                  <a:gd name="T50" fmla="*/ 1 w 67"/>
                  <a:gd name="T51" fmla="*/ 6 h 57"/>
                  <a:gd name="T52" fmla="*/ 1 w 67"/>
                  <a:gd name="T53" fmla="*/ 8 h 57"/>
                  <a:gd name="T54" fmla="*/ 0 w 67"/>
                  <a:gd name="T55" fmla="*/ 9 h 57"/>
                  <a:gd name="T56" fmla="*/ 0 w 67"/>
                  <a:gd name="T57" fmla="*/ 9 h 57"/>
                  <a:gd name="T58" fmla="*/ 1 w 67"/>
                  <a:gd name="T59" fmla="*/ 11 h 57"/>
                  <a:gd name="T60" fmla="*/ 1 w 67"/>
                  <a:gd name="T61" fmla="*/ 12 h 57"/>
                  <a:gd name="T62" fmla="*/ 2 w 67"/>
                  <a:gd name="T63" fmla="*/ 13 h 57"/>
                  <a:gd name="T64" fmla="*/ 3 w 67"/>
                  <a:gd name="T65" fmla="*/ 13 h 57"/>
                  <a:gd name="T66" fmla="*/ 3 w 67"/>
                  <a:gd name="T67" fmla="*/ 14 h 57"/>
                  <a:gd name="T68" fmla="*/ 5 w 67"/>
                  <a:gd name="T69" fmla="*/ 14 h 57"/>
                  <a:gd name="T70" fmla="*/ 6 w 67"/>
                  <a:gd name="T71" fmla="*/ 14 h 57"/>
                  <a:gd name="T72" fmla="*/ 7 w 67"/>
                  <a:gd name="T73" fmla="*/ 14 h 57"/>
                  <a:gd name="T74" fmla="*/ 8 w 67"/>
                  <a:gd name="T75" fmla="*/ 14 h 57"/>
                  <a:gd name="T76" fmla="*/ 10 w 67"/>
                  <a:gd name="T77" fmla="*/ 14 h 57"/>
                  <a:gd name="T78" fmla="*/ 11 w 67"/>
                  <a:gd name="T79" fmla="*/ 13 h 57"/>
                  <a:gd name="T80" fmla="*/ 12 w 67"/>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8" y="54"/>
                    </a:moveTo>
                    <a:lnTo>
                      <a:pt x="51" y="51"/>
                    </a:lnTo>
                    <a:lnTo>
                      <a:pt x="57" y="44"/>
                    </a:lnTo>
                    <a:lnTo>
                      <a:pt x="60" y="41"/>
                    </a:lnTo>
                    <a:lnTo>
                      <a:pt x="64" y="38"/>
                    </a:lnTo>
                    <a:lnTo>
                      <a:pt x="67" y="35"/>
                    </a:lnTo>
                    <a:lnTo>
                      <a:pt x="67" y="28"/>
                    </a:lnTo>
                    <a:lnTo>
                      <a:pt x="67" y="26"/>
                    </a:lnTo>
                    <a:lnTo>
                      <a:pt x="67" y="19"/>
                    </a:lnTo>
                    <a:lnTo>
                      <a:pt x="67" y="16"/>
                    </a:lnTo>
                    <a:lnTo>
                      <a:pt x="64" y="13"/>
                    </a:lnTo>
                    <a:lnTo>
                      <a:pt x="64" y="9"/>
                    </a:lnTo>
                    <a:lnTo>
                      <a:pt x="60" y="6"/>
                    </a:lnTo>
                    <a:lnTo>
                      <a:pt x="54" y="3"/>
                    </a:lnTo>
                    <a:lnTo>
                      <a:pt x="51" y="3"/>
                    </a:lnTo>
                    <a:lnTo>
                      <a:pt x="48" y="0"/>
                    </a:lnTo>
                    <a:lnTo>
                      <a:pt x="42" y="0"/>
                    </a:lnTo>
                    <a:lnTo>
                      <a:pt x="38" y="0"/>
                    </a:lnTo>
                    <a:lnTo>
                      <a:pt x="32" y="3"/>
                    </a:lnTo>
                    <a:lnTo>
                      <a:pt x="25" y="3"/>
                    </a:lnTo>
                    <a:lnTo>
                      <a:pt x="22" y="6"/>
                    </a:lnTo>
                    <a:lnTo>
                      <a:pt x="16" y="9"/>
                    </a:lnTo>
                    <a:lnTo>
                      <a:pt x="13" y="13"/>
                    </a:lnTo>
                    <a:lnTo>
                      <a:pt x="10" y="19"/>
                    </a:lnTo>
                    <a:lnTo>
                      <a:pt x="6" y="22"/>
                    </a:lnTo>
                    <a:lnTo>
                      <a:pt x="3" y="26"/>
                    </a:lnTo>
                    <a:lnTo>
                      <a:pt x="3" y="31"/>
                    </a:lnTo>
                    <a:lnTo>
                      <a:pt x="0" y="35"/>
                    </a:lnTo>
                    <a:lnTo>
                      <a:pt x="0" y="38"/>
                    </a:lnTo>
                    <a:lnTo>
                      <a:pt x="3" y="44"/>
                    </a:lnTo>
                    <a:lnTo>
                      <a:pt x="3" y="48"/>
                    </a:lnTo>
                    <a:lnTo>
                      <a:pt x="6" y="51"/>
                    </a:lnTo>
                    <a:lnTo>
                      <a:pt x="10" y="54"/>
                    </a:lnTo>
                    <a:lnTo>
                      <a:pt x="13" y="57"/>
                    </a:lnTo>
                    <a:lnTo>
                      <a:pt x="20" y="57"/>
                    </a:lnTo>
                    <a:lnTo>
                      <a:pt x="22" y="57"/>
                    </a:lnTo>
                    <a:lnTo>
                      <a:pt x="28" y="57"/>
                    </a:lnTo>
                    <a:lnTo>
                      <a:pt x="32" y="57"/>
                    </a:lnTo>
                    <a:lnTo>
                      <a:pt x="38" y="57"/>
                    </a:lnTo>
                    <a:lnTo>
                      <a:pt x="42" y="54"/>
                    </a:lnTo>
                    <a:lnTo>
                      <a:pt x="48"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11" name="Freeform 498">
                <a:extLst>
                  <a:ext uri="{FF2B5EF4-FFF2-40B4-BE49-F238E27FC236}">
                    <a16:creationId xmlns:a16="http://schemas.microsoft.com/office/drawing/2014/main" id="{48FDF64F-78B8-4F83-AA8F-5F8C7F8EF010}"/>
                  </a:ext>
                </a:extLst>
              </p:cNvPr>
              <p:cNvSpPr>
                <a:spLocks noEditPoints="1"/>
              </p:cNvSpPr>
              <p:nvPr/>
            </p:nvSpPr>
            <p:spPr bwMode="auto">
              <a:xfrm>
                <a:off x="3335" y="2822"/>
                <a:ext cx="22" cy="19"/>
              </a:xfrm>
              <a:custGeom>
                <a:avLst/>
                <a:gdLst>
                  <a:gd name="T0" fmla="*/ 14 w 86"/>
                  <a:gd name="T1" fmla="*/ 13 h 77"/>
                  <a:gd name="T2" fmla="*/ 15 w 86"/>
                  <a:gd name="T3" fmla="*/ 12 h 77"/>
                  <a:gd name="T4" fmla="*/ 19 w 86"/>
                  <a:gd name="T5" fmla="*/ 14 h 77"/>
                  <a:gd name="T6" fmla="*/ 18 w 86"/>
                  <a:gd name="T7" fmla="*/ 13 h 77"/>
                  <a:gd name="T8" fmla="*/ 16 w 86"/>
                  <a:gd name="T9" fmla="*/ 11 h 77"/>
                  <a:gd name="T10" fmla="*/ 17 w 86"/>
                  <a:gd name="T11" fmla="*/ 10 h 77"/>
                  <a:gd name="T12" fmla="*/ 22 w 86"/>
                  <a:gd name="T13" fmla="*/ 12 h 77"/>
                  <a:gd name="T14" fmla="*/ 22 w 86"/>
                  <a:gd name="T15" fmla="*/ 9 h 77"/>
                  <a:gd name="T16" fmla="*/ 22 w 86"/>
                  <a:gd name="T17" fmla="*/ 9 h 77"/>
                  <a:gd name="T18" fmla="*/ 17 w 86"/>
                  <a:gd name="T19" fmla="*/ 9 h 77"/>
                  <a:gd name="T20" fmla="*/ 21 w 86"/>
                  <a:gd name="T21" fmla="*/ 5 h 77"/>
                  <a:gd name="T22" fmla="*/ 17 w 86"/>
                  <a:gd name="T23" fmla="*/ 7 h 77"/>
                  <a:gd name="T24" fmla="*/ 16 w 86"/>
                  <a:gd name="T25" fmla="*/ 6 h 77"/>
                  <a:gd name="T26" fmla="*/ 21 w 86"/>
                  <a:gd name="T27" fmla="*/ 6 h 77"/>
                  <a:gd name="T28" fmla="*/ 20 w 86"/>
                  <a:gd name="T29" fmla="*/ 3 h 77"/>
                  <a:gd name="T30" fmla="*/ 19 w 86"/>
                  <a:gd name="T31" fmla="*/ 2 h 77"/>
                  <a:gd name="T32" fmla="*/ 15 w 86"/>
                  <a:gd name="T33" fmla="*/ 5 h 77"/>
                  <a:gd name="T34" fmla="*/ 17 w 86"/>
                  <a:gd name="T35" fmla="*/ 1 h 77"/>
                  <a:gd name="T36" fmla="*/ 16 w 86"/>
                  <a:gd name="T37" fmla="*/ 1 h 77"/>
                  <a:gd name="T38" fmla="*/ 15 w 86"/>
                  <a:gd name="T39" fmla="*/ 6 h 77"/>
                  <a:gd name="T40" fmla="*/ 15 w 86"/>
                  <a:gd name="T41" fmla="*/ 0 h 77"/>
                  <a:gd name="T42" fmla="*/ 13 w 86"/>
                  <a:gd name="T43" fmla="*/ 5 h 77"/>
                  <a:gd name="T44" fmla="*/ 12 w 86"/>
                  <a:gd name="T45" fmla="*/ 0 h 77"/>
                  <a:gd name="T46" fmla="*/ 12 w 86"/>
                  <a:gd name="T47" fmla="*/ 2 h 77"/>
                  <a:gd name="T48" fmla="*/ 13 w 86"/>
                  <a:gd name="T49" fmla="*/ 4 h 77"/>
                  <a:gd name="T50" fmla="*/ 10 w 86"/>
                  <a:gd name="T51" fmla="*/ 6 h 77"/>
                  <a:gd name="T52" fmla="*/ 8 w 86"/>
                  <a:gd name="T53" fmla="*/ 1 h 77"/>
                  <a:gd name="T54" fmla="*/ 6 w 86"/>
                  <a:gd name="T55" fmla="*/ 2 h 77"/>
                  <a:gd name="T56" fmla="*/ 8 w 86"/>
                  <a:gd name="T57" fmla="*/ 4 h 77"/>
                  <a:gd name="T58" fmla="*/ 9 w 86"/>
                  <a:gd name="T59" fmla="*/ 6 h 77"/>
                  <a:gd name="T60" fmla="*/ 8 w 86"/>
                  <a:gd name="T61" fmla="*/ 6 h 77"/>
                  <a:gd name="T62" fmla="*/ 4 w 86"/>
                  <a:gd name="T63" fmla="*/ 4 h 77"/>
                  <a:gd name="T64" fmla="*/ 3 w 86"/>
                  <a:gd name="T65" fmla="*/ 6 h 77"/>
                  <a:gd name="T66" fmla="*/ 5 w 86"/>
                  <a:gd name="T67" fmla="*/ 7 h 77"/>
                  <a:gd name="T68" fmla="*/ 6 w 86"/>
                  <a:gd name="T69" fmla="*/ 9 h 77"/>
                  <a:gd name="T70" fmla="*/ 6 w 86"/>
                  <a:gd name="T71" fmla="*/ 10 h 77"/>
                  <a:gd name="T72" fmla="*/ 1 w 86"/>
                  <a:gd name="T73" fmla="*/ 8 h 77"/>
                  <a:gd name="T74" fmla="*/ 1 w 86"/>
                  <a:gd name="T75" fmla="*/ 10 h 77"/>
                  <a:gd name="T76" fmla="*/ 3 w 86"/>
                  <a:gd name="T77" fmla="*/ 10 h 77"/>
                  <a:gd name="T78" fmla="*/ 5 w 86"/>
                  <a:gd name="T79" fmla="*/ 12 h 77"/>
                  <a:gd name="T80" fmla="*/ 5 w 86"/>
                  <a:gd name="T81" fmla="*/ 11 h 77"/>
                  <a:gd name="T82" fmla="*/ 0 w 86"/>
                  <a:gd name="T83" fmla="*/ 12 h 77"/>
                  <a:gd name="T84" fmla="*/ 1 w 86"/>
                  <a:gd name="T85" fmla="*/ 15 h 77"/>
                  <a:gd name="T86" fmla="*/ 3 w 86"/>
                  <a:gd name="T87" fmla="*/ 13 h 77"/>
                  <a:gd name="T88" fmla="*/ 6 w 86"/>
                  <a:gd name="T89" fmla="*/ 13 h 77"/>
                  <a:gd name="T90" fmla="*/ 5 w 86"/>
                  <a:gd name="T91" fmla="*/ 13 h 77"/>
                  <a:gd name="T92" fmla="*/ 3 w 86"/>
                  <a:gd name="T93" fmla="*/ 11 h 77"/>
                  <a:gd name="T94" fmla="*/ 3 w 86"/>
                  <a:gd name="T95" fmla="*/ 18 h 77"/>
                  <a:gd name="T96" fmla="*/ 5 w 86"/>
                  <a:gd name="T97" fmla="*/ 16 h 77"/>
                  <a:gd name="T98" fmla="*/ 6 w 86"/>
                  <a:gd name="T99" fmla="*/ 14 h 77"/>
                  <a:gd name="T100" fmla="*/ 6 w 86"/>
                  <a:gd name="T101" fmla="*/ 14 h 77"/>
                  <a:gd name="T102" fmla="*/ 8 w 86"/>
                  <a:gd name="T103" fmla="*/ 14 h 77"/>
                  <a:gd name="T104" fmla="*/ 9 w 86"/>
                  <a:gd name="T105" fmla="*/ 19 h 77"/>
                  <a:gd name="T106" fmla="*/ 9 w 86"/>
                  <a:gd name="T107" fmla="*/ 19 h 77"/>
                  <a:gd name="T108" fmla="*/ 10 w 86"/>
                  <a:gd name="T109" fmla="*/ 14 h 77"/>
                  <a:gd name="T110" fmla="*/ 10 w 86"/>
                  <a:gd name="T111" fmla="*/ 15 h 77"/>
                  <a:gd name="T112" fmla="*/ 12 w 86"/>
                  <a:gd name="T113" fmla="*/ 13 h 77"/>
                  <a:gd name="T114" fmla="*/ 15 w 86"/>
                  <a:gd name="T115" fmla="*/ 18 h 7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7"/>
                  <a:gd name="T176" fmla="*/ 86 w 86"/>
                  <a:gd name="T177" fmla="*/ 77 h 7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7">
                    <a:moveTo>
                      <a:pt x="50" y="57"/>
                    </a:moveTo>
                    <a:lnTo>
                      <a:pt x="53" y="54"/>
                    </a:lnTo>
                    <a:lnTo>
                      <a:pt x="67" y="68"/>
                    </a:lnTo>
                    <a:lnTo>
                      <a:pt x="64" y="71"/>
                    </a:lnTo>
                    <a:lnTo>
                      <a:pt x="50" y="57"/>
                    </a:lnTo>
                    <a:close/>
                    <a:moveTo>
                      <a:pt x="53" y="54"/>
                    </a:moveTo>
                    <a:lnTo>
                      <a:pt x="63" y="45"/>
                    </a:lnTo>
                    <a:lnTo>
                      <a:pt x="53" y="54"/>
                    </a:lnTo>
                    <a:lnTo>
                      <a:pt x="60" y="61"/>
                    </a:lnTo>
                    <a:lnTo>
                      <a:pt x="53" y="54"/>
                    </a:lnTo>
                    <a:close/>
                    <a:moveTo>
                      <a:pt x="53" y="54"/>
                    </a:moveTo>
                    <a:lnTo>
                      <a:pt x="60" y="48"/>
                    </a:lnTo>
                    <a:lnTo>
                      <a:pt x="73" y="61"/>
                    </a:lnTo>
                    <a:lnTo>
                      <a:pt x="67" y="68"/>
                    </a:lnTo>
                    <a:lnTo>
                      <a:pt x="53" y="54"/>
                    </a:lnTo>
                    <a:close/>
                    <a:moveTo>
                      <a:pt x="60" y="48"/>
                    </a:moveTo>
                    <a:lnTo>
                      <a:pt x="63" y="45"/>
                    </a:lnTo>
                    <a:lnTo>
                      <a:pt x="76" y="58"/>
                    </a:lnTo>
                    <a:lnTo>
                      <a:pt x="73" y="61"/>
                    </a:lnTo>
                    <a:lnTo>
                      <a:pt x="60" y="48"/>
                    </a:lnTo>
                    <a:close/>
                    <a:moveTo>
                      <a:pt x="63" y="45"/>
                    </a:moveTo>
                    <a:lnTo>
                      <a:pt x="53" y="54"/>
                    </a:lnTo>
                    <a:lnTo>
                      <a:pt x="63" y="45"/>
                    </a:lnTo>
                    <a:lnTo>
                      <a:pt x="69" y="51"/>
                    </a:lnTo>
                    <a:lnTo>
                      <a:pt x="63" y="45"/>
                    </a:lnTo>
                    <a:close/>
                    <a:moveTo>
                      <a:pt x="63" y="45"/>
                    </a:moveTo>
                    <a:lnTo>
                      <a:pt x="66" y="41"/>
                    </a:lnTo>
                    <a:lnTo>
                      <a:pt x="79" y="54"/>
                    </a:lnTo>
                    <a:lnTo>
                      <a:pt x="76" y="58"/>
                    </a:lnTo>
                    <a:lnTo>
                      <a:pt x="63" y="45"/>
                    </a:lnTo>
                    <a:close/>
                    <a:moveTo>
                      <a:pt x="79" y="54"/>
                    </a:moveTo>
                    <a:lnTo>
                      <a:pt x="79" y="54"/>
                    </a:lnTo>
                    <a:lnTo>
                      <a:pt x="73" y="48"/>
                    </a:lnTo>
                    <a:lnTo>
                      <a:pt x="79" y="54"/>
                    </a:lnTo>
                    <a:close/>
                    <a:moveTo>
                      <a:pt x="66" y="41"/>
                    </a:moveTo>
                    <a:lnTo>
                      <a:pt x="69" y="38"/>
                    </a:lnTo>
                    <a:lnTo>
                      <a:pt x="83" y="51"/>
                    </a:lnTo>
                    <a:lnTo>
                      <a:pt x="79" y="54"/>
                    </a:lnTo>
                    <a:lnTo>
                      <a:pt x="66" y="41"/>
                    </a:lnTo>
                    <a:close/>
                    <a:moveTo>
                      <a:pt x="86" y="45"/>
                    </a:moveTo>
                    <a:lnTo>
                      <a:pt x="86" y="49"/>
                    </a:lnTo>
                    <a:lnTo>
                      <a:pt x="83" y="51"/>
                    </a:lnTo>
                    <a:lnTo>
                      <a:pt x="76" y="45"/>
                    </a:lnTo>
                    <a:lnTo>
                      <a:pt x="86" y="45"/>
                    </a:lnTo>
                    <a:close/>
                    <a:moveTo>
                      <a:pt x="66" y="45"/>
                    </a:moveTo>
                    <a:lnTo>
                      <a:pt x="66" y="38"/>
                    </a:lnTo>
                    <a:lnTo>
                      <a:pt x="86" y="38"/>
                    </a:lnTo>
                    <a:lnTo>
                      <a:pt x="86" y="45"/>
                    </a:lnTo>
                    <a:lnTo>
                      <a:pt x="66" y="45"/>
                    </a:lnTo>
                    <a:close/>
                    <a:moveTo>
                      <a:pt x="66" y="38"/>
                    </a:moveTo>
                    <a:lnTo>
                      <a:pt x="66" y="36"/>
                    </a:lnTo>
                    <a:lnTo>
                      <a:pt x="86" y="36"/>
                    </a:lnTo>
                    <a:lnTo>
                      <a:pt x="86" y="38"/>
                    </a:lnTo>
                    <a:lnTo>
                      <a:pt x="66" y="38"/>
                    </a:lnTo>
                    <a:close/>
                    <a:moveTo>
                      <a:pt x="66" y="36"/>
                    </a:moveTo>
                    <a:lnTo>
                      <a:pt x="66" y="29"/>
                    </a:lnTo>
                    <a:lnTo>
                      <a:pt x="86" y="29"/>
                    </a:lnTo>
                    <a:lnTo>
                      <a:pt x="86" y="36"/>
                    </a:lnTo>
                    <a:lnTo>
                      <a:pt x="66" y="36"/>
                    </a:lnTo>
                    <a:close/>
                    <a:moveTo>
                      <a:pt x="66" y="29"/>
                    </a:moveTo>
                    <a:lnTo>
                      <a:pt x="66" y="26"/>
                    </a:lnTo>
                    <a:lnTo>
                      <a:pt x="86" y="26"/>
                    </a:lnTo>
                    <a:lnTo>
                      <a:pt x="86" y="29"/>
                    </a:lnTo>
                    <a:lnTo>
                      <a:pt x="66" y="29"/>
                    </a:lnTo>
                    <a:close/>
                    <a:moveTo>
                      <a:pt x="83" y="19"/>
                    </a:moveTo>
                    <a:lnTo>
                      <a:pt x="86" y="21"/>
                    </a:lnTo>
                    <a:lnTo>
                      <a:pt x="86" y="26"/>
                    </a:lnTo>
                    <a:lnTo>
                      <a:pt x="76" y="26"/>
                    </a:lnTo>
                    <a:lnTo>
                      <a:pt x="83" y="19"/>
                    </a:lnTo>
                    <a:close/>
                    <a:moveTo>
                      <a:pt x="69" y="32"/>
                    </a:moveTo>
                    <a:lnTo>
                      <a:pt x="66" y="29"/>
                    </a:lnTo>
                    <a:lnTo>
                      <a:pt x="79" y="16"/>
                    </a:lnTo>
                    <a:lnTo>
                      <a:pt x="83" y="19"/>
                    </a:lnTo>
                    <a:lnTo>
                      <a:pt x="69" y="32"/>
                    </a:lnTo>
                    <a:close/>
                    <a:moveTo>
                      <a:pt x="66" y="29"/>
                    </a:moveTo>
                    <a:lnTo>
                      <a:pt x="63" y="27"/>
                    </a:lnTo>
                    <a:lnTo>
                      <a:pt x="63" y="23"/>
                    </a:lnTo>
                    <a:lnTo>
                      <a:pt x="73" y="23"/>
                    </a:lnTo>
                    <a:lnTo>
                      <a:pt x="66" y="29"/>
                    </a:lnTo>
                    <a:close/>
                    <a:moveTo>
                      <a:pt x="63" y="23"/>
                    </a:moveTo>
                    <a:lnTo>
                      <a:pt x="63" y="19"/>
                    </a:lnTo>
                    <a:lnTo>
                      <a:pt x="83" y="19"/>
                    </a:lnTo>
                    <a:lnTo>
                      <a:pt x="83" y="23"/>
                    </a:lnTo>
                    <a:lnTo>
                      <a:pt x="63" y="23"/>
                    </a:lnTo>
                    <a:close/>
                    <a:moveTo>
                      <a:pt x="79" y="13"/>
                    </a:moveTo>
                    <a:lnTo>
                      <a:pt x="83" y="16"/>
                    </a:lnTo>
                    <a:lnTo>
                      <a:pt x="83" y="19"/>
                    </a:lnTo>
                    <a:lnTo>
                      <a:pt x="73" y="19"/>
                    </a:lnTo>
                    <a:lnTo>
                      <a:pt x="79" y="13"/>
                    </a:lnTo>
                    <a:close/>
                    <a:moveTo>
                      <a:pt x="66" y="26"/>
                    </a:moveTo>
                    <a:lnTo>
                      <a:pt x="63" y="23"/>
                    </a:lnTo>
                    <a:lnTo>
                      <a:pt x="76" y="9"/>
                    </a:lnTo>
                    <a:lnTo>
                      <a:pt x="79" y="13"/>
                    </a:lnTo>
                    <a:lnTo>
                      <a:pt x="66" y="26"/>
                    </a:lnTo>
                    <a:close/>
                    <a:moveTo>
                      <a:pt x="74" y="8"/>
                    </a:moveTo>
                    <a:lnTo>
                      <a:pt x="75" y="8"/>
                    </a:lnTo>
                    <a:lnTo>
                      <a:pt x="76" y="9"/>
                    </a:lnTo>
                    <a:lnTo>
                      <a:pt x="69" y="16"/>
                    </a:lnTo>
                    <a:lnTo>
                      <a:pt x="74" y="8"/>
                    </a:lnTo>
                    <a:close/>
                    <a:moveTo>
                      <a:pt x="65" y="25"/>
                    </a:moveTo>
                    <a:lnTo>
                      <a:pt x="58" y="21"/>
                    </a:lnTo>
                    <a:lnTo>
                      <a:pt x="67" y="5"/>
                    </a:lnTo>
                    <a:lnTo>
                      <a:pt x="74" y="8"/>
                    </a:lnTo>
                    <a:lnTo>
                      <a:pt x="65" y="25"/>
                    </a:lnTo>
                    <a:close/>
                    <a:moveTo>
                      <a:pt x="63" y="4"/>
                    </a:moveTo>
                    <a:lnTo>
                      <a:pt x="65" y="4"/>
                    </a:lnTo>
                    <a:lnTo>
                      <a:pt x="67" y="5"/>
                    </a:lnTo>
                    <a:lnTo>
                      <a:pt x="63" y="13"/>
                    </a:lnTo>
                    <a:lnTo>
                      <a:pt x="63" y="4"/>
                    </a:lnTo>
                    <a:close/>
                    <a:moveTo>
                      <a:pt x="63" y="23"/>
                    </a:moveTo>
                    <a:lnTo>
                      <a:pt x="60" y="23"/>
                    </a:lnTo>
                    <a:lnTo>
                      <a:pt x="60" y="4"/>
                    </a:lnTo>
                    <a:lnTo>
                      <a:pt x="63" y="4"/>
                    </a:lnTo>
                    <a:lnTo>
                      <a:pt x="63" y="23"/>
                    </a:lnTo>
                    <a:close/>
                    <a:moveTo>
                      <a:pt x="60" y="23"/>
                    </a:moveTo>
                    <a:lnTo>
                      <a:pt x="56" y="23"/>
                    </a:lnTo>
                    <a:lnTo>
                      <a:pt x="53" y="20"/>
                    </a:lnTo>
                    <a:lnTo>
                      <a:pt x="60" y="13"/>
                    </a:lnTo>
                    <a:lnTo>
                      <a:pt x="60" y="23"/>
                    </a:lnTo>
                    <a:close/>
                    <a:moveTo>
                      <a:pt x="53" y="20"/>
                    </a:moveTo>
                    <a:lnTo>
                      <a:pt x="50" y="17"/>
                    </a:lnTo>
                    <a:lnTo>
                      <a:pt x="64" y="3"/>
                    </a:lnTo>
                    <a:lnTo>
                      <a:pt x="67" y="6"/>
                    </a:lnTo>
                    <a:lnTo>
                      <a:pt x="53" y="20"/>
                    </a:lnTo>
                    <a:close/>
                    <a:moveTo>
                      <a:pt x="57" y="0"/>
                    </a:moveTo>
                    <a:lnTo>
                      <a:pt x="61" y="0"/>
                    </a:lnTo>
                    <a:lnTo>
                      <a:pt x="64" y="3"/>
                    </a:lnTo>
                    <a:lnTo>
                      <a:pt x="57" y="10"/>
                    </a:lnTo>
                    <a:lnTo>
                      <a:pt x="57" y="0"/>
                    </a:lnTo>
                    <a:close/>
                    <a:moveTo>
                      <a:pt x="57" y="19"/>
                    </a:moveTo>
                    <a:lnTo>
                      <a:pt x="51" y="19"/>
                    </a:lnTo>
                    <a:lnTo>
                      <a:pt x="51" y="0"/>
                    </a:lnTo>
                    <a:lnTo>
                      <a:pt x="57" y="0"/>
                    </a:lnTo>
                    <a:lnTo>
                      <a:pt x="57" y="19"/>
                    </a:lnTo>
                    <a:close/>
                    <a:moveTo>
                      <a:pt x="51" y="19"/>
                    </a:moveTo>
                    <a:lnTo>
                      <a:pt x="47" y="19"/>
                    </a:lnTo>
                    <a:lnTo>
                      <a:pt x="47" y="0"/>
                    </a:lnTo>
                    <a:lnTo>
                      <a:pt x="51" y="0"/>
                    </a:lnTo>
                    <a:lnTo>
                      <a:pt x="51" y="19"/>
                    </a:lnTo>
                    <a:close/>
                    <a:moveTo>
                      <a:pt x="43" y="2"/>
                    </a:moveTo>
                    <a:lnTo>
                      <a:pt x="45" y="0"/>
                    </a:lnTo>
                    <a:lnTo>
                      <a:pt x="47" y="0"/>
                    </a:lnTo>
                    <a:lnTo>
                      <a:pt x="47" y="10"/>
                    </a:lnTo>
                    <a:lnTo>
                      <a:pt x="43" y="2"/>
                    </a:lnTo>
                    <a:close/>
                    <a:moveTo>
                      <a:pt x="52" y="18"/>
                    </a:moveTo>
                    <a:lnTo>
                      <a:pt x="45" y="21"/>
                    </a:lnTo>
                    <a:lnTo>
                      <a:pt x="36" y="5"/>
                    </a:lnTo>
                    <a:lnTo>
                      <a:pt x="43" y="2"/>
                    </a:lnTo>
                    <a:lnTo>
                      <a:pt x="52" y="18"/>
                    </a:lnTo>
                    <a:close/>
                    <a:moveTo>
                      <a:pt x="45" y="21"/>
                    </a:moveTo>
                    <a:lnTo>
                      <a:pt x="43" y="23"/>
                    </a:lnTo>
                    <a:lnTo>
                      <a:pt x="41" y="23"/>
                    </a:lnTo>
                    <a:lnTo>
                      <a:pt x="41" y="13"/>
                    </a:lnTo>
                    <a:lnTo>
                      <a:pt x="45" y="21"/>
                    </a:lnTo>
                    <a:close/>
                    <a:moveTo>
                      <a:pt x="41" y="23"/>
                    </a:moveTo>
                    <a:lnTo>
                      <a:pt x="34" y="23"/>
                    </a:lnTo>
                    <a:lnTo>
                      <a:pt x="34" y="4"/>
                    </a:lnTo>
                    <a:lnTo>
                      <a:pt x="41" y="4"/>
                    </a:lnTo>
                    <a:lnTo>
                      <a:pt x="41" y="23"/>
                    </a:lnTo>
                    <a:close/>
                    <a:moveTo>
                      <a:pt x="28" y="6"/>
                    </a:moveTo>
                    <a:lnTo>
                      <a:pt x="31" y="4"/>
                    </a:lnTo>
                    <a:lnTo>
                      <a:pt x="34" y="4"/>
                    </a:lnTo>
                    <a:lnTo>
                      <a:pt x="34" y="13"/>
                    </a:lnTo>
                    <a:lnTo>
                      <a:pt x="28" y="6"/>
                    </a:lnTo>
                    <a:close/>
                    <a:moveTo>
                      <a:pt x="41" y="20"/>
                    </a:moveTo>
                    <a:lnTo>
                      <a:pt x="39" y="23"/>
                    </a:lnTo>
                    <a:lnTo>
                      <a:pt x="24" y="9"/>
                    </a:lnTo>
                    <a:lnTo>
                      <a:pt x="28" y="6"/>
                    </a:lnTo>
                    <a:lnTo>
                      <a:pt x="41" y="20"/>
                    </a:lnTo>
                    <a:close/>
                    <a:moveTo>
                      <a:pt x="39" y="23"/>
                    </a:moveTo>
                    <a:lnTo>
                      <a:pt x="37" y="24"/>
                    </a:lnTo>
                    <a:lnTo>
                      <a:pt x="35" y="25"/>
                    </a:lnTo>
                    <a:lnTo>
                      <a:pt x="31" y="16"/>
                    </a:lnTo>
                    <a:lnTo>
                      <a:pt x="39" y="23"/>
                    </a:lnTo>
                    <a:close/>
                    <a:moveTo>
                      <a:pt x="35" y="25"/>
                    </a:moveTo>
                    <a:lnTo>
                      <a:pt x="30" y="28"/>
                    </a:lnTo>
                    <a:lnTo>
                      <a:pt x="21" y="10"/>
                    </a:lnTo>
                    <a:lnTo>
                      <a:pt x="28" y="8"/>
                    </a:lnTo>
                    <a:lnTo>
                      <a:pt x="35" y="25"/>
                    </a:lnTo>
                    <a:close/>
                    <a:moveTo>
                      <a:pt x="19" y="13"/>
                    </a:moveTo>
                    <a:lnTo>
                      <a:pt x="20" y="11"/>
                    </a:lnTo>
                    <a:lnTo>
                      <a:pt x="21" y="10"/>
                    </a:lnTo>
                    <a:lnTo>
                      <a:pt x="25" y="19"/>
                    </a:lnTo>
                    <a:lnTo>
                      <a:pt x="19" y="13"/>
                    </a:lnTo>
                    <a:close/>
                    <a:moveTo>
                      <a:pt x="32" y="26"/>
                    </a:moveTo>
                    <a:lnTo>
                      <a:pt x="29" y="29"/>
                    </a:lnTo>
                    <a:lnTo>
                      <a:pt x="15" y="16"/>
                    </a:lnTo>
                    <a:lnTo>
                      <a:pt x="19" y="13"/>
                    </a:lnTo>
                    <a:lnTo>
                      <a:pt x="32" y="26"/>
                    </a:lnTo>
                    <a:close/>
                    <a:moveTo>
                      <a:pt x="13" y="18"/>
                    </a:moveTo>
                    <a:lnTo>
                      <a:pt x="14" y="17"/>
                    </a:lnTo>
                    <a:lnTo>
                      <a:pt x="15" y="16"/>
                    </a:lnTo>
                    <a:lnTo>
                      <a:pt x="22" y="23"/>
                    </a:lnTo>
                    <a:lnTo>
                      <a:pt x="13" y="18"/>
                    </a:lnTo>
                    <a:close/>
                    <a:moveTo>
                      <a:pt x="31" y="27"/>
                    </a:moveTo>
                    <a:lnTo>
                      <a:pt x="28" y="34"/>
                    </a:lnTo>
                    <a:lnTo>
                      <a:pt x="10" y="25"/>
                    </a:lnTo>
                    <a:lnTo>
                      <a:pt x="13" y="18"/>
                    </a:lnTo>
                    <a:lnTo>
                      <a:pt x="31" y="27"/>
                    </a:lnTo>
                    <a:close/>
                    <a:moveTo>
                      <a:pt x="28" y="34"/>
                    </a:moveTo>
                    <a:lnTo>
                      <a:pt x="26" y="35"/>
                    </a:lnTo>
                    <a:lnTo>
                      <a:pt x="25" y="36"/>
                    </a:lnTo>
                    <a:lnTo>
                      <a:pt x="19" y="29"/>
                    </a:lnTo>
                    <a:lnTo>
                      <a:pt x="28" y="34"/>
                    </a:lnTo>
                    <a:close/>
                    <a:moveTo>
                      <a:pt x="25" y="36"/>
                    </a:moveTo>
                    <a:lnTo>
                      <a:pt x="22" y="39"/>
                    </a:lnTo>
                    <a:lnTo>
                      <a:pt x="9" y="26"/>
                    </a:lnTo>
                    <a:lnTo>
                      <a:pt x="12" y="23"/>
                    </a:lnTo>
                    <a:lnTo>
                      <a:pt x="25" y="36"/>
                    </a:lnTo>
                    <a:close/>
                    <a:moveTo>
                      <a:pt x="9" y="26"/>
                    </a:moveTo>
                    <a:lnTo>
                      <a:pt x="19" y="16"/>
                    </a:lnTo>
                    <a:lnTo>
                      <a:pt x="9" y="26"/>
                    </a:lnTo>
                    <a:lnTo>
                      <a:pt x="15" y="32"/>
                    </a:lnTo>
                    <a:lnTo>
                      <a:pt x="9" y="26"/>
                    </a:lnTo>
                    <a:close/>
                    <a:moveTo>
                      <a:pt x="22" y="39"/>
                    </a:moveTo>
                    <a:lnTo>
                      <a:pt x="19" y="42"/>
                    </a:lnTo>
                    <a:lnTo>
                      <a:pt x="6" y="29"/>
                    </a:lnTo>
                    <a:lnTo>
                      <a:pt x="9" y="26"/>
                    </a:lnTo>
                    <a:lnTo>
                      <a:pt x="22" y="39"/>
                    </a:lnTo>
                    <a:close/>
                    <a:moveTo>
                      <a:pt x="3" y="36"/>
                    </a:moveTo>
                    <a:lnTo>
                      <a:pt x="3" y="31"/>
                    </a:lnTo>
                    <a:lnTo>
                      <a:pt x="6" y="29"/>
                    </a:lnTo>
                    <a:lnTo>
                      <a:pt x="12" y="36"/>
                    </a:lnTo>
                    <a:lnTo>
                      <a:pt x="3" y="36"/>
                    </a:lnTo>
                    <a:close/>
                    <a:moveTo>
                      <a:pt x="22" y="36"/>
                    </a:moveTo>
                    <a:lnTo>
                      <a:pt x="22" y="41"/>
                    </a:lnTo>
                    <a:lnTo>
                      <a:pt x="3" y="41"/>
                    </a:lnTo>
                    <a:lnTo>
                      <a:pt x="3" y="36"/>
                    </a:lnTo>
                    <a:lnTo>
                      <a:pt x="22" y="36"/>
                    </a:lnTo>
                    <a:close/>
                    <a:moveTo>
                      <a:pt x="22" y="41"/>
                    </a:moveTo>
                    <a:lnTo>
                      <a:pt x="22" y="46"/>
                    </a:lnTo>
                    <a:lnTo>
                      <a:pt x="19" y="48"/>
                    </a:lnTo>
                    <a:lnTo>
                      <a:pt x="12" y="41"/>
                    </a:lnTo>
                    <a:lnTo>
                      <a:pt x="22" y="41"/>
                    </a:lnTo>
                    <a:close/>
                    <a:moveTo>
                      <a:pt x="19" y="48"/>
                    </a:moveTo>
                    <a:lnTo>
                      <a:pt x="15" y="51"/>
                    </a:lnTo>
                    <a:lnTo>
                      <a:pt x="2" y="38"/>
                    </a:lnTo>
                    <a:lnTo>
                      <a:pt x="6" y="35"/>
                    </a:lnTo>
                    <a:lnTo>
                      <a:pt x="19" y="48"/>
                    </a:lnTo>
                    <a:close/>
                    <a:moveTo>
                      <a:pt x="0" y="45"/>
                    </a:moveTo>
                    <a:lnTo>
                      <a:pt x="0" y="41"/>
                    </a:lnTo>
                    <a:lnTo>
                      <a:pt x="2" y="38"/>
                    </a:lnTo>
                    <a:lnTo>
                      <a:pt x="9" y="45"/>
                    </a:lnTo>
                    <a:lnTo>
                      <a:pt x="0" y="45"/>
                    </a:lnTo>
                    <a:close/>
                    <a:moveTo>
                      <a:pt x="19" y="45"/>
                    </a:moveTo>
                    <a:lnTo>
                      <a:pt x="19" y="48"/>
                    </a:lnTo>
                    <a:lnTo>
                      <a:pt x="0" y="48"/>
                    </a:lnTo>
                    <a:lnTo>
                      <a:pt x="0" y="45"/>
                    </a:lnTo>
                    <a:lnTo>
                      <a:pt x="19" y="45"/>
                    </a:lnTo>
                    <a:close/>
                    <a:moveTo>
                      <a:pt x="1" y="52"/>
                    </a:moveTo>
                    <a:lnTo>
                      <a:pt x="0" y="50"/>
                    </a:lnTo>
                    <a:lnTo>
                      <a:pt x="0" y="48"/>
                    </a:lnTo>
                    <a:lnTo>
                      <a:pt x="9" y="48"/>
                    </a:lnTo>
                    <a:lnTo>
                      <a:pt x="1" y="52"/>
                    </a:lnTo>
                    <a:close/>
                    <a:moveTo>
                      <a:pt x="18" y="43"/>
                    </a:moveTo>
                    <a:lnTo>
                      <a:pt x="21" y="50"/>
                    </a:lnTo>
                    <a:lnTo>
                      <a:pt x="3" y="59"/>
                    </a:lnTo>
                    <a:lnTo>
                      <a:pt x="1" y="52"/>
                    </a:lnTo>
                    <a:lnTo>
                      <a:pt x="18" y="43"/>
                    </a:lnTo>
                    <a:close/>
                    <a:moveTo>
                      <a:pt x="21" y="50"/>
                    </a:moveTo>
                    <a:lnTo>
                      <a:pt x="22" y="52"/>
                    </a:lnTo>
                    <a:lnTo>
                      <a:pt x="22" y="54"/>
                    </a:lnTo>
                    <a:lnTo>
                      <a:pt x="12" y="54"/>
                    </a:lnTo>
                    <a:lnTo>
                      <a:pt x="21" y="50"/>
                    </a:lnTo>
                    <a:close/>
                    <a:moveTo>
                      <a:pt x="22" y="54"/>
                    </a:moveTo>
                    <a:lnTo>
                      <a:pt x="22" y="58"/>
                    </a:lnTo>
                    <a:lnTo>
                      <a:pt x="3" y="58"/>
                    </a:lnTo>
                    <a:lnTo>
                      <a:pt x="3" y="54"/>
                    </a:lnTo>
                    <a:lnTo>
                      <a:pt x="22" y="54"/>
                    </a:lnTo>
                    <a:close/>
                    <a:moveTo>
                      <a:pt x="6" y="64"/>
                    </a:moveTo>
                    <a:lnTo>
                      <a:pt x="3" y="61"/>
                    </a:lnTo>
                    <a:lnTo>
                      <a:pt x="3" y="58"/>
                    </a:lnTo>
                    <a:lnTo>
                      <a:pt x="12" y="58"/>
                    </a:lnTo>
                    <a:lnTo>
                      <a:pt x="6" y="64"/>
                    </a:lnTo>
                    <a:close/>
                    <a:moveTo>
                      <a:pt x="19" y="51"/>
                    </a:moveTo>
                    <a:lnTo>
                      <a:pt x="22" y="54"/>
                    </a:lnTo>
                    <a:lnTo>
                      <a:pt x="9" y="68"/>
                    </a:lnTo>
                    <a:lnTo>
                      <a:pt x="6" y="64"/>
                    </a:lnTo>
                    <a:lnTo>
                      <a:pt x="19" y="51"/>
                    </a:lnTo>
                    <a:close/>
                    <a:moveTo>
                      <a:pt x="22" y="54"/>
                    </a:moveTo>
                    <a:lnTo>
                      <a:pt x="13" y="45"/>
                    </a:lnTo>
                    <a:lnTo>
                      <a:pt x="22" y="54"/>
                    </a:lnTo>
                    <a:lnTo>
                      <a:pt x="15" y="61"/>
                    </a:lnTo>
                    <a:lnTo>
                      <a:pt x="22" y="54"/>
                    </a:lnTo>
                    <a:close/>
                    <a:moveTo>
                      <a:pt x="22" y="54"/>
                    </a:moveTo>
                    <a:lnTo>
                      <a:pt x="25" y="57"/>
                    </a:lnTo>
                    <a:lnTo>
                      <a:pt x="12" y="71"/>
                    </a:lnTo>
                    <a:lnTo>
                      <a:pt x="9" y="68"/>
                    </a:lnTo>
                    <a:lnTo>
                      <a:pt x="22" y="54"/>
                    </a:lnTo>
                    <a:close/>
                    <a:moveTo>
                      <a:pt x="12" y="71"/>
                    </a:moveTo>
                    <a:lnTo>
                      <a:pt x="12" y="71"/>
                    </a:lnTo>
                    <a:lnTo>
                      <a:pt x="19" y="64"/>
                    </a:lnTo>
                    <a:lnTo>
                      <a:pt x="12" y="71"/>
                    </a:lnTo>
                    <a:close/>
                    <a:moveTo>
                      <a:pt x="25" y="57"/>
                    </a:moveTo>
                    <a:lnTo>
                      <a:pt x="29" y="60"/>
                    </a:lnTo>
                    <a:lnTo>
                      <a:pt x="15" y="74"/>
                    </a:lnTo>
                    <a:lnTo>
                      <a:pt x="12" y="71"/>
                    </a:lnTo>
                    <a:lnTo>
                      <a:pt x="25" y="57"/>
                    </a:lnTo>
                    <a:close/>
                    <a:moveTo>
                      <a:pt x="22" y="77"/>
                    </a:moveTo>
                    <a:lnTo>
                      <a:pt x="18" y="77"/>
                    </a:lnTo>
                    <a:lnTo>
                      <a:pt x="15" y="74"/>
                    </a:lnTo>
                    <a:lnTo>
                      <a:pt x="22" y="67"/>
                    </a:lnTo>
                    <a:lnTo>
                      <a:pt x="22" y="77"/>
                    </a:lnTo>
                    <a:close/>
                    <a:moveTo>
                      <a:pt x="22" y="58"/>
                    </a:moveTo>
                    <a:lnTo>
                      <a:pt x="29" y="58"/>
                    </a:lnTo>
                    <a:lnTo>
                      <a:pt x="29" y="77"/>
                    </a:lnTo>
                    <a:lnTo>
                      <a:pt x="22" y="77"/>
                    </a:lnTo>
                    <a:lnTo>
                      <a:pt x="22" y="58"/>
                    </a:lnTo>
                    <a:close/>
                    <a:moveTo>
                      <a:pt x="29" y="58"/>
                    </a:moveTo>
                    <a:lnTo>
                      <a:pt x="31" y="58"/>
                    </a:lnTo>
                    <a:lnTo>
                      <a:pt x="31" y="77"/>
                    </a:lnTo>
                    <a:lnTo>
                      <a:pt x="29" y="77"/>
                    </a:lnTo>
                    <a:lnTo>
                      <a:pt x="29" y="58"/>
                    </a:lnTo>
                    <a:close/>
                    <a:moveTo>
                      <a:pt x="31" y="58"/>
                    </a:moveTo>
                    <a:lnTo>
                      <a:pt x="37" y="58"/>
                    </a:lnTo>
                    <a:lnTo>
                      <a:pt x="37" y="77"/>
                    </a:lnTo>
                    <a:lnTo>
                      <a:pt x="31" y="77"/>
                    </a:lnTo>
                    <a:lnTo>
                      <a:pt x="31" y="58"/>
                    </a:lnTo>
                    <a:close/>
                    <a:moveTo>
                      <a:pt x="37" y="58"/>
                    </a:moveTo>
                    <a:lnTo>
                      <a:pt x="41" y="58"/>
                    </a:lnTo>
                    <a:lnTo>
                      <a:pt x="41" y="77"/>
                    </a:lnTo>
                    <a:lnTo>
                      <a:pt x="37" y="77"/>
                    </a:lnTo>
                    <a:lnTo>
                      <a:pt x="37" y="58"/>
                    </a:lnTo>
                    <a:close/>
                    <a:moveTo>
                      <a:pt x="41" y="58"/>
                    </a:moveTo>
                    <a:lnTo>
                      <a:pt x="47" y="58"/>
                    </a:lnTo>
                    <a:lnTo>
                      <a:pt x="47" y="77"/>
                    </a:lnTo>
                    <a:lnTo>
                      <a:pt x="41" y="77"/>
                    </a:lnTo>
                    <a:lnTo>
                      <a:pt x="41" y="58"/>
                    </a:lnTo>
                    <a:close/>
                    <a:moveTo>
                      <a:pt x="54" y="74"/>
                    </a:moveTo>
                    <a:lnTo>
                      <a:pt x="51" y="77"/>
                    </a:lnTo>
                    <a:lnTo>
                      <a:pt x="47" y="77"/>
                    </a:lnTo>
                    <a:lnTo>
                      <a:pt x="47" y="67"/>
                    </a:lnTo>
                    <a:lnTo>
                      <a:pt x="54" y="74"/>
                    </a:lnTo>
                    <a:close/>
                    <a:moveTo>
                      <a:pt x="41" y="60"/>
                    </a:moveTo>
                    <a:lnTo>
                      <a:pt x="44" y="57"/>
                    </a:lnTo>
                    <a:lnTo>
                      <a:pt x="57" y="71"/>
                    </a:lnTo>
                    <a:lnTo>
                      <a:pt x="54" y="74"/>
                    </a:lnTo>
                    <a:lnTo>
                      <a:pt x="41" y="60"/>
                    </a:lnTo>
                    <a:close/>
                    <a:moveTo>
                      <a:pt x="44" y="57"/>
                    </a:moveTo>
                    <a:lnTo>
                      <a:pt x="46" y="54"/>
                    </a:lnTo>
                    <a:lnTo>
                      <a:pt x="51" y="54"/>
                    </a:lnTo>
                    <a:lnTo>
                      <a:pt x="51" y="64"/>
                    </a:lnTo>
                    <a:lnTo>
                      <a:pt x="44" y="57"/>
                    </a:lnTo>
                    <a:close/>
                    <a:moveTo>
                      <a:pt x="51" y="54"/>
                    </a:moveTo>
                    <a:lnTo>
                      <a:pt x="57" y="54"/>
                    </a:lnTo>
                    <a:lnTo>
                      <a:pt x="57" y="73"/>
                    </a:lnTo>
                    <a:lnTo>
                      <a:pt x="51" y="73"/>
                    </a:lnTo>
                    <a:lnTo>
                      <a:pt x="51"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12" name="Freeform 499">
                <a:extLst>
                  <a:ext uri="{FF2B5EF4-FFF2-40B4-BE49-F238E27FC236}">
                    <a16:creationId xmlns:a16="http://schemas.microsoft.com/office/drawing/2014/main" id="{547E42E3-619D-493E-BFB4-55BA6B45061E}"/>
                  </a:ext>
                </a:extLst>
              </p:cNvPr>
              <p:cNvSpPr>
                <a:spLocks/>
              </p:cNvSpPr>
              <p:nvPr/>
            </p:nvSpPr>
            <p:spPr bwMode="auto">
              <a:xfrm>
                <a:off x="3379" y="2808"/>
                <a:ext cx="17" cy="14"/>
              </a:xfrm>
              <a:custGeom>
                <a:avLst/>
                <a:gdLst>
                  <a:gd name="T0" fmla="*/ 12 w 67"/>
                  <a:gd name="T1" fmla="*/ 13 h 57"/>
                  <a:gd name="T2" fmla="*/ 13 w 67"/>
                  <a:gd name="T3" fmla="*/ 12 h 57"/>
                  <a:gd name="T4" fmla="*/ 14 w 67"/>
                  <a:gd name="T5" fmla="*/ 11 h 57"/>
                  <a:gd name="T6" fmla="*/ 15 w 67"/>
                  <a:gd name="T7" fmla="*/ 10 h 57"/>
                  <a:gd name="T8" fmla="*/ 16 w 67"/>
                  <a:gd name="T9" fmla="*/ 9 h 57"/>
                  <a:gd name="T10" fmla="*/ 16 w 67"/>
                  <a:gd name="T11" fmla="*/ 8 h 57"/>
                  <a:gd name="T12" fmla="*/ 17 w 67"/>
                  <a:gd name="T13" fmla="*/ 6 h 57"/>
                  <a:gd name="T14" fmla="*/ 17 w 67"/>
                  <a:gd name="T15" fmla="*/ 5 h 57"/>
                  <a:gd name="T16" fmla="*/ 17 w 67"/>
                  <a:gd name="T17" fmla="*/ 5 h 57"/>
                  <a:gd name="T18" fmla="*/ 17 w 67"/>
                  <a:gd name="T19" fmla="*/ 3 h 57"/>
                  <a:gd name="T20" fmla="*/ 16 w 67"/>
                  <a:gd name="T21" fmla="*/ 2 h 57"/>
                  <a:gd name="T22" fmla="*/ 15 w 67"/>
                  <a:gd name="T23" fmla="*/ 2 h 57"/>
                  <a:gd name="T24" fmla="*/ 14 w 67"/>
                  <a:gd name="T25" fmla="*/ 1 h 57"/>
                  <a:gd name="T26" fmla="*/ 14 w 67"/>
                  <a:gd name="T27" fmla="*/ 0 h 57"/>
                  <a:gd name="T28" fmla="*/ 13 w 67"/>
                  <a:gd name="T29" fmla="*/ 0 h 57"/>
                  <a:gd name="T30" fmla="*/ 11 w 67"/>
                  <a:gd name="T31" fmla="*/ 0 h 57"/>
                  <a:gd name="T32" fmla="*/ 10 w 67"/>
                  <a:gd name="T33" fmla="*/ 0 h 57"/>
                  <a:gd name="T34" fmla="*/ 9 w 67"/>
                  <a:gd name="T35" fmla="*/ 0 h 57"/>
                  <a:gd name="T36" fmla="*/ 8 w 67"/>
                  <a:gd name="T37" fmla="*/ 0 h 57"/>
                  <a:gd name="T38" fmla="*/ 6 w 67"/>
                  <a:gd name="T39" fmla="*/ 1 h 57"/>
                  <a:gd name="T40" fmla="*/ 5 w 67"/>
                  <a:gd name="T41" fmla="*/ 1 h 57"/>
                  <a:gd name="T42" fmla="*/ 4 w 67"/>
                  <a:gd name="T43" fmla="*/ 2 h 57"/>
                  <a:gd name="T44" fmla="*/ 3 w 67"/>
                  <a:gd name="T45" fmla="*/ 3 h 57"/>
                  <a:gd name="T46" fmla="*/ 2 w 67"/>
                  <a:gd name="T47" fmla="*/ 4 h 57"/>
                  <a:gd name="T48" fmla="*/ 2 w 67"/>
                  <a:gd name="T49" fmla="*/ 5 h 57"/>
                  <a:gd name="T50" fmla="*/ 1 w 67"/>
                  <a:gd name="T51" fmla="*/ 5 h 57"/>
                  <a:gd name="T52" fmla="*/ 0 w 67"/>
                  <a:gd name="T53" fmla="*/ 7 h 57"/>
                  <a:gd name="T54" fmla="*/ 0 w 67"/>
                  <a:gd name="T55" fmla="*/ 8 h 57"/>
                  <a:gd name="T56" fmla="*/ 0 w 67"/>
                  <a:gd name="T57" fmla="*/ 10 h 57"/>
                  <a:gd name="T58" fmla="*/ 1 w 67"/>
                  <a:gd name="T59" fmla="*/ 10 h 57"/>
                  <a:gd name="T60" fmla="*/ 1 w 67"/>
                  <a:gd name="T61" fmla="*/ 11 h 57"/>
                  <a:gd name="T62" fmla="*/ 2 w 67"/>
                  <a:gd name="T63" fmla="*/ 12 h 57"/>
                  <a:gd name="T64" fmla="*/ 2 w 67"/>
                  <a:gd name="T65" fmla="*/ 13 h 57"/>
                  <a:gd name="T66" fmla="*/ 3 w 67"/>
                  <a:gd name="T67" fmla="*/ 13 h 57"/>
                  <a:gd name="T68" fmla="*/ 4 w 67"/>
                  <a:gd name="T69" fmla="*/ 13 h 57"/>
                  <a:gd name="T70" fmla="*/ 6 w 67"/>
                  <a:gd name="T71" fmla="*/ 14 h 57"/>
                  <a:gd name="T72" fmla="*/ 6 w 67"/>
                  <a:gd name="T73" fmla="*/ 14 h 57"/>
                  <a:gd name="T74" fmla="*/ 8 w 67"/>
                  <a:gd name="T75" fmla="*/ 14 h 57"/>
                  <a:gd name="T76" fmla="*/ 10 w 67"/>
                  <a:gd name="T77" fmla="*/ 13 h 57"/>
                  <a:gd name="T78" fmla="*/ 10 w 67"/>
                  <a:gd name="T79" fmla="*/ 13 h 57"/>
                  <a:gd name="T80" fmla="*/ 12 w 67"/>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7" y="51"/>
                    </a:moveTo>
                    <a:lnTo>
                      <a:pt x="50" y="48"/>
                    </a:lnTo>
                    <a:lnTo>
                      <a:pt x="57" y="44"/>
                    </a:lnTo>
                    <a:lnTo>
                      <a:pt x="60" y="41"/>
                    </a:lnTo>
                    <a:lnTo>
                      <a:pt x="63" y="35"/>
                    </a:lnTo>
                    <a:lnTo>
                      <a:pt x="63" y="32"/>
                    </a:lnTo>
                    <a:lnTo>
                      <a:pt x="67" y="25"/>
                    </a:lnTo>
                    <a:lnTo>
                      <a:pt x="67" y="22"/>
                    </a:lnTo>
                    <a:lnTo>
                      <a:pt x="67" y="19"/>
                    </a:lnTo>
                    <a:lnTo>
                      <a:pt x="67" y="13"/>
                    </a:lnTo>
                    <a:lnTo>
                      <a:pt x="63" y="10"/>
                    </a:lnTo>
                    <a:lnTo>
                      <a:pt x="60" y="7"/>
                    </a:lnTo>
                    <a:lnTo>
                      <a:pt x="57" y="3"/>
                    </a:lnTo>
                    <a:lnTo>
                      <a:pt x="54" y="0"/>
                    </a:lnTo>
                    <a:lnTo>
                      <a:pt x="50" y="0"/>
                    </a:lnTo>
                    <a:lnTo>
                      <a:pt x="44" y="0"/>
                    </a:lnTo>
                    <a:lnTo>
                      <a:pt x="41" y="0"/>
                    </a:lnTo>
                    <a:lnTo>
                      <a:pt x="35" y="0"/>
                    </a:lnTo>
                    <a:lnTo>
                      <a:pt x="31" y="0"/>
                    </a:lnTo>
                    <a:lnTo>
                      <a:pt x="25" y="3"/>
                    </a:lnTo>
                    <a:lnTo>
                      <a:pt x="18" y="3"/>
                    </a:lnTo>
                    <a:lnTo>
                      <a:pt x="16" y="7"/>
                    </a:lnTo>
                    <a:lnTo>
                      <a:pt x="13" y="13"/>
                    </a:lnTo>
                    <a:lnTo>
                      <a:pt x="9" y="16"/>
                    </a:lnTo>
                    <a:lnTo>
                      <a:pt x="6" y="19"/>
                    </a:lnTo>
                    <a:lnTo>
                      <a:pt x="3" y="22"/>
                    </a:lnTo>
                    <a:lnTo>
                      <a:pt x="0" y="29"/>
                    </a:lnTo>
                    <a:lnTo>
                      <a:pt x="0" y="32"/>
                    </a:lnTo>
                    <a:lnTo>
                      <a:pt x="0" y="39"/>
                    </a:lnTo>
                    <a:lnTo>
                      <a:pt x="3" y="41"/>
                    </a:lnTo>
                    <a:lnTo>
                      <a:pt x="3" y="44"/>
                    </a:lnTo>
                    <a:lnTo>
                      <a:pt x="6" y="48"/>
                    </a:lnTo>
                    <a:lnTo>
                      <a:pt x="9" y="51"/>
                    </a:lnTo>
                    <a:lnTo>
                      <a:pt x="13" y="54"/>
                    </a:lnTo>
                    <a:lnTo>
                      <a:pt x="16" y="54"/>
                    </a:lnTo>
                    <a:lnTo>
                      <a:pt x="22" y="57"/>
                    </a:lnTo>
                    <a:lnTo>
                      <a:pt x="25" y="57"/>
                    </a:lnTo>
                    <a:lnTo>
                      <a:pt x="31" y="57"/>
                    </a:lnTo>
                    <a:lnTo>
                      <a:pt x="38" y="54"/>
                    </a:lnTo>
                    <a:lnTo>
                      <a:pt x="41"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13" name="Freeform 500">
                <a:extLst>
                  <a:ext uri="{FF2B5EF4-FFF2-40B4-BE49-F238E27FC236}">
                    <a16:creationId xmlns:a16="http://schemas.microsoft.com/office/drawing/2014/main" id="{8C1D95F1-045D-428A-88A1-79DA07DCE1E2}"/>
                  </a:ext>
                </a:extLst>
              </p:cNvPr>
              <p:cNvSpPr>
                <a:spLocks noEditPoints="1"/>
              </p:cNvSpPr>
              <p:nvPr/>
            </p:nvSpPr>
            <p:spPr bwMode="auto">
              <a:xfrm>
                <a:off x="3377" y="2804"/>
                <a:ext cx="21" cy="21"/>
              </a:xfrm>
              <a:custGeom>
                <a:avLst/>
                <a:gdLst>
                  <a:gd name="T0" fmla="*/ 13 w 86"/>
                  <a:gd name="T1" fmla="*/ 14 h 80"/>
                  <a:gd name="T2" fmla="*/ 15 w 86"/>
                  <a:gd name="T3" fmla="*/ 13 h 80"/>
                  <a:gd name="T4" fmla="*/ 17 w 86"/>
                  <a:gd name="T5" fmla="*/ 17 h 80"/>
                  <a:gd name="T6" fmla="*/ 18 w 86"/>
                  <a:gd name="T7" fmla="*/ 17 h 80"/>
                  <a:gd name="T8" fmla="*/ 19 w 86"/>
                  <a:gd name="T9" fmla="*/ 15 h 80"/>
                  <a:gd name="T10" fmla="*/ 20 w 86"/>
                  <a:gd name="T11" fmla="*/ 13 h 80"/>
                  <a:gd name="T12" fmla="*/ 16 w 86"/>
                  <a:gd name="T13" fmla="*/ 12 h 80"/>
                  <a:gd name="T14" fmla="*/ 16 w 86"/>
                  <a:gd name="T15" fmla="*/ 11 h 80"/>
                  <a:gd name="T16" fmla="*/ 20 w 86"/>
                  <a:gd name="T17" fmla="*/ 13 h 80"/>
                  <a:gd name="T18" fmla="*/ 21 w 86"/>
                  <a:gd name="T19" fmla="*/ 10 h 80"/>
                  <a:gd name="T20" fmla="*/ 16 w 86"/>
                  <a:gd name="T21" fmla="*/ 9 h 80"/>
                  <a:gd name="T22" fmla="*/ 16 w 86"/>
                  <a:gd name="T23" fmla="*/ 7 h 80"/>
                  <a:gd name="T24" fmla="*/ 21 w 86"/>
                  <a:gd name="T25" fmla="*/ 7 h 80"/>
                  <a:gd name="T26" fmla="*/ 20 w 86"/>
                  <a:gd name="T27" fmla="*/ 5 h 80"/>
                  <a:gd name="T28" fmla="*/ 20 w 86"/>
                  <a:gd name="T29" fmla="*/ 4 h 80"/>
                  <a:gd name="T30" fmla="*/ 16 w 86"/>
                  <a:gd name="T31" fmla="*/ 7 h 80"/>
                  <a:gd name="T32" fmla="*/ 15 w 86"/>
                  <a:gd name="T33" fmla="*/ 6 h 80"/>
                  <a:gd name="T34" fmla="*/ 18 w 86"/>
                  <a:gd name="T35" fmla="*/ 3 h 80"/>
                  <a:gd name="T36" fmla="*/ 18 w 86"/>
                  <a:gd name="T37" fmla="*/ 3 h 80"/>
                  <a:gd name="T38" fmla="*/ 16 w 86"/>
                  <a:gd name="T39" fmla="*/ 1 h 80"/>
                  <a:gd name="T40" fmla="*/ 15 w 86"/>
                  <a:gd name="T41" fmla="*/ 6 h 80"/>
                  <a:gd name="T42" fmla="*/ 12 w 86"/>
                  <a:gd name="T43" fmla="*/ 6 h 80"/>
                  <a:gd name="T44" fmla="*/ 11 w 86"/>
                  <a:gd name="T45" fmla="*/ 1 h 80"/>
                  <a:gd name="T46" fmla="*/ 11 w 86"/>
                  <a:gd name="T47" fmla="*/ 1 h 80"/>
                  <a:gd name="T48" fmla="*/ 9 w 86"/>
                  <a:gd name="T49" fmla="*/ 1 h 80"/>
                  <a:gd name="T50" fmla="*/ 10 w 86"/>
                  <a:gd name="T51" fmla="*/ 7 h 80"/>
                  <a:gd name="T52" fmla="*/ 7 w 86"/>
                  <a:gd name="T53" fmla="*/ 7 h 80"/>
                  <a:gd name="T54" fmla="*/ 7 w 86"/>
                  <a:gd name="T55" fmla="*/ 2 h 80"/>
                  <a:gd name="T56" fmla="*/ 5 w 86"/>
                  <a:gd name="T57" fmla="*/ 3 h 80"/>
                  <a:gd name="T58" fmla="*/ 4 w 86"/>
                  <a:gd name="T59" fmla="*/ 4 h 80"/>
                  <a:gd name="T60" fmla="*/ 7 w 86"/>
                  <a:gd name="T61" fmla="*/ 8 h 80"/>
                  <a:gd name="T62" fmla="*/ 6 w 86"/>
                  <a:gd name="T63" fmla="*/ 9 h 80"/>
                  <a:gd name="T64" fmla="*/ 2 w 86"/>
                  <a:gd name="T65" fmla="*/ 7 h 80"/>
                  <a:gd name="T66" fmla="*/ 2 w 86"/>
                  <a:gd name="T67" fmla="*/ 7 h 80"/>
                  <a:gd name="T68" fmla="*/ 1 w 86"/>
                  <a:gd name="T69" fmla="*/ 8 h 80"/>
                  <a:gd name="T70" fmla="*/ 0 w 86"/>
                  <a:gd name="T71" fmla="*/ 11 h 80"/>
                  <a:gd name="T72" fmla="*/ 5 w 86"/>
                  <a:gd name="T73" fmla="*/ 12 h 80"/>
                  <a:gd name="T74" fmla="*/ 0 w 86"/>
                  <a:gd name="T75" fmla="*/ 14 h 80"/>
                  <a:gd name="T76" fmla="*/ 2 w 86"/>
                  <a:gd name="T77" fmla="*/ 14 h 80"/>
                  <a:gd name="T78" fmla="*/ 4 w 86"/>
                  <a:gd name="T79" fmla="*/ 12 h 80"/>
                  <a:gd name="T80" fmla="*/ 6 w 86"/>
                  <a:gd name="T81" fmla="*/ 14 h 80"/>
                  <a:gd name="T82" fmla="*/ 1 w 86"/>
                  <a:gd name="T83" fmla="*/ 16 h 80"/>
                  <a:gd name="T84" fmla="*/ 2 w 86"/>
                  <a:gd name="T85" fmla="*/ 18 h 80"/>
                  <a:gd name="T86" fmla="*/ 2 w 86"/>
                  <a:gd name="T87" fmla="*/ 18 h 80"/>
                  <a:gd name="T88" fmla="*/ 6 w 86"/>
                  <a:gd name="T89" fmla="*/ 15 h 80"/>
                  <a:gd name="T90" fmla="*/ 6 w 86"/>
                  <a:gd name="T91" fmla="*/ 15 h 80"/>
                  <a:gd name="T92" fmla="*/ 7 w 86"/>
                  <a:gd name="T93" fmla="*/ 15 h 80"/>
                  <a:gd name="T94" fmla="*/ 7 w 86"/>
                  <a:gd name="T95" fmla="*/ 21 h 80"/>
                  <a:gd name="T96" fmla="*/ 8 w 86"/>
                  <a:gd name="T97" fmla="*/ 18 h 80"/>
                  <a:gd name="T98" fmla="*/ 8 w 86"/>
                  <a:gd name="T99" fmla="*/ 16 h 80"/>
                  <a:gd name="T100" fmla="*/ 11 w 86"/>
                  <a:gd name="T101" fmla="*/ 21 h 80"/>
                  <a:gd name="T102" fmla="*/ 11 w 86"/>
                  <a:gd name="T103" fmla="*/ 15 h 80"/>
                  <a:gd name="T104" fmla="*/ 12 w 86"/>
                  <a:gd name="T105" fmla="*/ 15 h 80"/>
                  <a:gd name="T106" fmla="*/ 12 w 86"/>
                  <a:gd name="T107" fmla="*/ 20 h 80"/>
                  <a:gd name="T108" fmla="*/ 13 w 86"/>
                  <a:gd name="T109" fmla="*/ 20 h 8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6"/>
                  <a:gd name="T166" fmla="*/ 0 h 80"/>
                  <a:gd name="T167" fmla="*/ 86 w 86"/>
                  <a:gd name="T168" fmla="*/ 80 h 8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6" h="80">
                    <a:moveTo>
                      <a:pt x="50" y="57"/>
                    </a:moveTo>
                    <a:lnTo>
                      <a:pt x="54" y="54"/>
                    </a:lnTo>
                    <a:lnTo>
                      <a:pt x="67" y="67"/>
                    </a:lnTo>
                    <a:lnTo>
                      <a:pt x="64" y="70"/>
                    </a:lnTo>
                    <a:lnTo>
                      <a:pt x="50" y="57"/>
                    </a:lnTo>
                    <a:close/>
                    <a:moveTo>
                      <a:pt x="54" y="54"/>
                    </a:moveTo>
                    <a:lnTo>
                      <a:pt x="55" y="53"/>
                    </a:lnTo>
                    <a:lnTo>
                      <a:pt x="56" y="52"/>
                    </a:lnTo>
                    <a:lnTo>
                      <a:pt x="60" y="61"/>
                    </a:lnTo>
                    <a:lnTo>
                      <a:pt x="54" y="54"/>
                    </a:lnTo>
                    <a:close/>
                    <a:moveTo>
                      <a:pt x="56" y="52"/>
                    </a:moveTo>
                    <a:lnTo>
                      <a:pt x="62" y="50"/>
                    </a:lnTo>
                    <a:lnTo>
                      <a:pt x="71" y="66"/>
                    </a:lnTo>
                    <a:lnTo>
                      <a:pt x="65" y="69"/>
                    </a:lnTo>
                    <a:lnTo>
                      <a:pt x="56" y="52"/>
                    </a:lnTo>
                    <a:close/>
                    <a:moveTo>
                      <a:pt x="73" y="64"/>
                    </a:moveTo>
                    <a:lnTo>
                      <a:pt x="72" y="65"/>
                    </a:lnTo>
                    <a:lnTo>
                      <a:pt x="71" y="66"/>
                    </a:lnTo>
                    <a:lnTo>
                      <a:pt x="67" y="57"/>
                    </a:lnTo>
                    <a:lnTo>
                      <a:pt x="73" y="64"/>
                    </a:lnTo>
                    <a:close/>
                    <a:moveTo>
                      <a:pt x="60" y="51"/>
                    </a:moveTo>
                    <a:lnTo>
                      <a:pt x="64" y="47"/>
                    </a:lnTo>
                    <a:lnTo>
                      <a:pt x="77" y="62"/>
                    </a:lnTo>
                    <a:lnTo>
                      <a:pt x="73" y="64"/>
                    </a:lnTo>
                    <a:lnTo>
                      <a:pt x="60" y="51"/>
                    </a:lnTo>
                    <a:close/>
                    <a:moveTo>
                      <a:pt x="79" y="58"/>
                    </a:moveTo>
                    <a:lnTo>
                      <a:pt x="78" y="61"/>
                    </a:lnTo>
                    <a:lnTo>
                      <a:pt x="77" y="62"/>
                    </a:lnTo>
                    <a:lnTo>
                      <a:pt x="70" y="54"/>
                    </a:lnTo>
                    <a:lnTo>
                      <a:pt x="79" y="58"/>
                    </a:lnTo>
                    <a:close/>
                    <a:moveTo>
                      <a:pt x="61" y="51"/>
                    </a:moveTo>
                    <a:lnTo>
                      <a:pt x="65" y="44"/>
                    </a:lnTo>
                    <a:lnTo>
                      <a:pt x="81" y="53"/>
                    </a:lnTo>
                    <a:lnTo>
                      <a:pt x="79" y="58"/>
                    </a:lnTo>
                    <a:lnTo>
                      <a:pt x="61" y="51"/>
                    </a:lnTo>
                    <a:close/>
                    <a:moveTo>
                      <a:pt x="82" y="48"/>
                    </a:moveTo>
                    <a:lnTo>
                      <a:pt x="82" y="51"/>
                    </a:lnTo>
                    <a:lnTo>
                      <a:pt x="81" y="53"/>
                    </a:lnTo>
                    <a:lnTo>
                      <a:pt x="73" y="48"/>
                    </a:lnTo>
                    <a:lnTo>
                      <a:pt x="82" y="48"/>
                    </a:lnTo>
                    <a:close/>
                    <a:moveTo>
                      <a:pt x="64" y="48"/>
                    </a:moveTo>
                    <a:lnTo>
                      <a:pt x="64" y="45"/>
                    </a:lnTo>
                    <a:lnTo>
                      <a:pt x="82" y="45"/>
                    </a:lnTo>
                    <a:lnTo>
                      <a:pt x="82" y="48"/>
                    </a:lnTo>
                    <a:lnTo>
                      <a:pt x="64" y="48"/>
                    </a:lnTo>
                    <a:close/>
                    <a:moveTo>
                      <a:pt x="64" y="45"/>
                    </a:moveTo>
                    <a:lnTo>
                      <a:pt x="64" y="43"/>
                    </a:lnTo>
                    <a:lnTo>
                      <a:pt x="65" y="41"/>
                    </a:lnTo>
                    <a:lnTo>
                      <a:pt x="73" y="45"/>
                    </a:lnTo>
                    <a:lnTo>
                      <a:pt x="64" y="45"/>
                    </a:lnTo>
                    <a:close/>
                    <a:moveTo>
                      <a:pt x="65" y="41"/>
                    </a:moveTo>
                    <a:lnTo>
                      <a:pt x="68" y="34"/>
                    </a:lnTo>
                    <a:lnTo>
                      <a:pt x="84" y="43"/>
                    </a:lnTo>
                    <a:lnTo>
                      <a:pt x="81" y="50"/>
                    </a:lnTo>
                    <a:lnTo>
                      <a:pt x="65" y="41"/>
                    </a:lnTo>
                    <a:close/>
                    <a:moveTo>
                      <a:pt x="86" y="38"/>
                    </a:moveTo>
                    <a:lnTo>
                      <a:pt x="86" y="41"/>
                    </a:lnTo>
                    <a:lnTo>
                      <a:pt x="84" y="43"/>
                    </a:lnTo>
                    <a:lnTo>
                      <a:pt x="77" y="38"/>
                    </a:lnTo>
                    <a:lnTo>
                      <a:pt x="86" y="38"/>
                    </a:lnTo>
                    <a:close/>
                    <a:moveTo>
                      <a:pt x="67" y="38"/>
                    </a:moveTo>
                    <a:lnTo>
                      <a:pt x="67" y="35"/>
                    </a:lnTo>
                    <a:lnTo>
                      <a:pt x="86" y="35"/>
                    </a:lnTo>
                    <a:lnTo>
                      <a:pt x="86" y="38"/>
                    </a:lnTo>
                    <a:lnTo>
                      <a:pt x="67" y="38"/>
                    </a:lnTo>
                    <a:close/>
                    <a:moveTo>
                      <a:pt x="67" y="35"/>
                    </a:moveTo>
                    <a:lnTo>
                      <a:pt x="67" y="32"/>
                    </a:lnTo>
                    <a:lnTo>
                      <a:pt x="86" y="32"/>
                    </a:lnTo>
                    <a:lnTo>
                      <a:pt x="86" y="35"/>
                    </a:lnTo>
                    <a:lnTo>
                      <a:pt x="67" y="35"/>
                    </a:lnTo>
                    <a:close/>
                    <a:moveTo>
                      <a:pt x="67" y="32"/>
                    </a:moveTo>
                    <a:lnTo>
                      <a:pt x="67" y="26"/>
                    </a:lnTo>
                    <a:lnTo>
                      <a:pt x="86" y="26"/>
                    </a:lnTo>
                    <a:lnTo>
                      <a:pt x="86" y="32"/>
                    </a:lnTo>
                    <a:lnTo>
                      <a:pt x="67" y="32"/>
                    </a:lnTo>
                    <a:close/>
                    <a:moveTo>
                      <a:pt x="83" y="19"/>
                    </a:moveTo>
                    <a:lnTo>
                      <a:pt x="86" y="22"/>
                    </a:lnTo>
                    <a:lnTo>
                      <a:pt x="86" y="26"/>
                    </a:lnTo>
                    <a:lnTo>
                      <a:pt x="77" y="26"/>
                    </a:lnTo>
                    <a:lnTo>
                      <a:pt x="83" y="19"/>
                    </a:lnTo>
                    <a:close/>
                    <a:moveTo>
                      <a:pt x="70" y="33"/>
                    </a:moveTo>
                    <a:lnTo>
                      <a:pt x="67" y="30"/>
                    </a:lnTo>
                    <a:lnTo>
                      <a:pt x="80" y="16"/>
                    </a:lnTo>
                    <a:lnTo>
                      <a:pt x="83" y="19"/>
                    </a:lnTo>
                    <a:lnTo>
                      <a:pt x="70" y="33"/>
                    </a:lnTo>
                    <a:close/>
                    <a:moveTo>
                      <a:pt x="80" y="16"/>
                    </a:moveTo>
                    <a:lnTo>
                      <a:pt x="80" y="16"/>
                    </a:lnTo>
                    <a:lnTo>
                      <a:pt x="73" y="23"/>
                    </a:lnTo>
                    <a:lnTo>
                      <a:pt x="80" y="16"/>
                    </a:lnTo>
                    <a:close/>
                    <a:moveTo>
                      <a:pt x="67" y="30"/>
                    </a:moveTo>
                    <a:lnTo>
                      <a:pt x="64" y="26"/>
                    </a:lnTo>
                    <a:lnTo>
                      <a:pt x="77" y="13"/>
                    </a:lnTo>
                    <a:lnTo>
                      <a:pt x="80" y="16"/>
                    </a:lnTo>
                    <a:lnTo>
                      <a:pt x="67" y="30"/>
                    </a:lnTo>
                    <a:close/>
                    <a:moveTo>
                      <a:pt x="64" y="26"/>
                    </a:moveTo>
                    <a:lnTo>
                      <a:pt x="64" y="26"/>
                    </a:lnTo>
                    <a:lnTo>
                      <a:pt x="70" y="20"/>
                    </a:lnTo>
                    <a:lnTo>
                      <a:pt x="64" y="26"/>
                    </a:lnTo>
                    <a:close/>
                    <a:moveTo>
                      <a:pt x="64" y="26"/>
                    </a:moveTo>
                    <a:lnTo>
                      <a:pt x="60" y="23"/>
                    </a:lnTo>
                    <a:lnTo>
                      <a:pt x="73" y="10"/>
                    </a:lnTo>
                    <a:lnTo>
                      <a:pt x="77" y="13"/>
                    </a:lnTo>
                    <a:lnTo>
                      <a:pt x="64" y="26"/>
                    </a:lnTo>
                    <a:close/>
                    <a:moveTo>
                      <a:pt x="73" y="10"/>
                    </a:moveTo>
                    <a:lnTo>
                      <a:pt x="64" y="0"/>
                    </a:lnTo>
                    <a:lnTo>
                      <a:pt x="73" y="10"/>
                    </a:lnTo>
                    <a:lnTo>
                      <a:pt x="67" y="16"/>
                    </a:lnTo>
                    <a:lnTo>
                      <a:pt x="73" y="10"/>
                    </a:lnTo>
                    <a:close/>
                    <a:moveTo>
                      <a:pt x="60" y="23"/>
                    </a:moveTo>
                    <a:lnTo>
                      <a:pt x="57" y="20"/>
                    </a:lnTo>
                    <a:lnTo>
                      <a:pt x="70" y="6"/>
                    </a:lnTo>
                    <a:lnTo>
                      <a:pt x="73" y="10"/>
                    </a:lnTo>
                    <a:lnTo>
                      <a:pt x="60" y="23"/>
                    </a:lnTo>
                    <a:close/>
                    <a:moveTo>
                      <a:pt x="64" y="3"/>
                    </a:moveTo>
                    <a:lnTo>
                      <a:pt x="68" y="3"/>
                    </a:lnTo>
                    <a:lnTo>
                      <a:pt x="70" y="6"/>
                    </a:lnTo>
                    <a:lnTo>
                      <a:pt x="64" y="13"/>
                    </a:lnTo>
                    <a:lnTo>
                      <a:pt x="64" y="3"/>
                    </a:lnTo>
                    <a:close/>
                    <a:moveTo>
                      <a:pt x="64" y="23"/>
                    </a:moveTo>
                    <a:lnTo>
                      <a:pt x="60" y="23"/>
                    </a:lnTo>
                    <a:lnTo>
                      <a:pt x="60" y="3"/>
                    </a:lnTo>
                    <a:lnTo>
                      <a:pt x="64" y="3"/>
                    </a:lnTo>
                    <a:lnTo>
                      <a:pt x="64" y="23"/>
                    </a:lnTo>
                    <a:close/>
                    <a:moveTo>
                      <a:pt x="60" y="23"/>
                    </a:moveTo>
                    <a:lnTo>
                      <a:pt x="54" y="23"/>
                    </a:lnTo>
                    <a:lnTo>
                      <a:pt x="54" y="3"/>
                    </a:lnTo>
                    <a:lnTo>
                      <a:pt x="60" y="3"/>
                    </a:lnTo>
                    <a:lnTo>
                      <a:pt x="60" y="23"/>
                    </a:lnTo>
                    <a:close/>
                    <a:moveTo>
                      <a:pt x="54" y="23"/>
                    </a:moveTo>
                    <a:lnTo>
                      <a:pt x="51" y="23"/>
                    </a:lnTo>
                    <a:lnTo>
                      <a:pt x="51" y="3"/>
                    </a:lnTo>
                    <a:lnTo>
                      <a:pt x="54" y="3"/>
                    </a:lnTo>
                    <a:lnTo>
                      <a:pt x="54" y="23"/>
                    </a:lnTo>
                    <a:close/>
                    <a:moveTo>
                      <a:pt x="51" y="23"/>
                    </a:moveTo>
                    <a:lnTo>
                      <a:pt x="45" y="23"/>
                    </a:lnTo>
                    <a:lnTo>
                      <a:pt x="45" y="3"/>
                    </a:lnTo>
                    <a:lnTo>
                      <a:pt x="51" y="3"/>
                    </a:lnTo>
                    <a:lnTo>
                      <a:pt x="51" y="23"/>
                    </a:lnTo>
                    <a:close/>
                    <a:moveTo>
                      <a:pt x="45" y="23"/>
                    </a:moveTo>
                    <a:lnTo>
                      <a:pt x="41" y="23"/>
                    </a:lnTo>
                    <a:lnTo>
                      <a:pt x="41" y="3"/>
                    </a:lnTo>
                    <a:lnTo>
                      <a:pt x="45" y="3"/>
                    </a:lnTo>
                    <a:lnTo>
                      <a:pt x="45" y="23"/>
                    </a:lnTo>
                    <a:close/>
                    <a:moveTo>
                      <a:pt x="37" y="4"/>
                    </a:moveTo>
                    <a:lnTo>
                      <a:pt x="39" y="3"/>
                    </a:lnTo>
                    <a:lnTo>
                      <a:pt x="41" y="3"/>
                    </a:lnTo>
                    <a:lnTo>
                      <a:pt x="41" y="13"/>
                    </a:lnTo>
                    <a:lnTo>
                      <a:pt x="37" y="4"/>
                    </a:lnTo>
                    <a:close/>
                    <a:moveTo>
                      <a:pt x="46" y="22"/>
                    </a:moveTo>
                    <a:lnTo>
                      <a:pt x="39" y="25"/>
                    </a:lnTo>
                    <a:lnTo>
                      <a:pt x="30" y="8"/>
                    </a:lnTo>
                    <a:lnTo>
                      <a:pt x="37" y="4"/>
                    </a:lnTo>
                    <a:lnTo>
                      <a:pt x="46" y="22"/>
                    </a:lnTo>
                    <a:close/>
                    <a:moveTo>
                      <a:pt x="39" y="25"/>
                    </a:moveTo>
                    <a:lnTo>
                      <a:pt x="37" y="26"/>
                    </a:lnTo>
                    <a:lnTo>
                      <a:pt x="35" y="26"/>
                    </a:lnTo>
                    <a:lnTo>
                      <a:pt x="35" y="16"/>
                    </a:lnTo>
                    <a:lnTo>
                      <a:pt x="39" y="25"/>
                    </a:lnTo>
                    <a:close/>
                    <a:moveTo>
                      <a:pt x="35" y="26"/>
                    </a:moveTo>
                    <a:lnTo>
                      <a:pt x="28" y="26"/>
                    </a:lnTo>
                    <a:lnTo>
                      <a:pt x="28" y="6"/>
                    </a:lnTo>
                    <a:lnTo>
                      <a:pt x="35" y="6"/>
                    </a:lnTo>
                    <a:lnTo>
                      <a:pt x="35" y="26"/>
                    </a:lnTo>
                    <a:close/>
                    <a:moveTo>
                      <a:pt x="22" y="10"/>
                    </a:moveTo>
                    <a:lnTo>
                      <a:pt x="25" y="6"/>
                    </a:lnTo>
                    <a:lnTo>
                      <a:pt x="28" y="6"/>
                    </a:lnTo>
                    <a:lnTo>
                      <a:pt x="28" y="16"/>
                    </a:lnTo>
                    <a:lnTo>
                      <a:pt x="22" y="10"/>
                    </a:lnTo>
                    <a:close/>
                    <a:moveTo>
                      <a:pt x="36" y="23"/>
                    </a:moveTo>
                    <a:lnTo>
                      <a:pt x="33" y="26"/>
                    </a:lnTo>
                    <a:lnTo>
                      <a:pt x="18" y="13"/>
                    </a:lnTo>
                    <a:lnTo>
                      <a:pt x="22" y="10"/>
                    </a:lnTo>
                    <a:lnTo>
                      <a:pt x="36" y="23"/>
                    </a:lnTo>
                    <a:close/>
                    <a:moveTo>
                      <a:pt x="17" y="15"/>
                    </a:moveTo>
                    <a:lnTo>
                      <a:pt x="17" y="14"/>
                    </a:lnTo>
                    <a:lnTo>
                      <a:pt x="18" y="13"/>
                    </a:lnTo>
                    <a:lnTo>
                      <a:pt x="26" y="20"/>
                    </a:lnTo>
                    <a:lnTo>
                      <a:pt x="17" y="15"/>
                    </a:lnTo>
                    <a:close/>
                    <a:moveTo>
                      <a:pt x="34" y="24"/>
                    </a:moveTo>
                    <a:lnTo>
                      <a:pt x="30" y="30"/>
                    </a:lnTo>
                    <a:lnTo>
                      <a:pt x="14" y="22"/>
                    </a:lnTo>
                    <a:lnTo>
                      <a:pt x="17" y="15"/>
                    </a:lnTo>
                    <a:lnTo>
                      <a:pt x="34" y="24"/>
                    </a:lnTo>
                    <a:close/>
                    <a:moveTo>
                      <a:pt x="30" y="30"/>
                    </a:moveTo>
                    <a:lnTo>
                      <a:pt x="30" y="32"/>
                    </a:lnTo>
                    <a:lnTo>
                      <a:pt x="29" y="33"/>
                    </a:lnTo>
                    <a:lnTo>
                      <a:pt x="23" y="26"/>
                    </a:lnTo>
                    <a:lnTo>
                      <a:pt x="30" y="30"/>
                    </a:lnTo>
                    <a:close/>
                    <a:moveTo>
                      <a:pt x="29" y="33"/>
                    </a:moveTo>
                    <a:lnTo>
                      <a:pt x="26" y="36"/>
                    </a:lnTo>
                    <a:lnTo>
                      <a:pt x="13" y="22"/>
                    </a:lnTo>
                    <a:lnTo>
                      <a:pt x="16" y="19"/>
                    </a:lnTo>
                    <a:lnTo>
                      <a:pt x="29" y="33"/>
                    </a:lnTo>
                    <a:close/>
                    <a:moveTo>
                      <a:pt x="26" y="36"/>
                    </a:moveTo>
                    <a:lnTo>
                      <a:pt x="23" y="38"/>
                    </a:lnTo>
                    <a:lnTo>
                      <a:pt x="10" y="25"/>
                    </a:lnTo>
                    <a:lnTo>
                      <a:pt x="13" y="22"/>
                    </a:lnTo>
                    <a:lnTo>
                      <a:pt x="26" y="36"/>
                    </a:lnTo>
                    <a:close/>
                    <a:moveTo>
                      <a:pt x="23" y="38"/>
                    </a:moveTo>
                    <a:lnTo>
                      <a:pt x="19" y="42"/>
                    </a:lnTo>
                    <a:lnTo>
                      <a:pt x="6" y="29"/>
                    </a:lnTo>
                    <a:lnTo>
                      <a:pt x="10" y="25"/>
                    </a:lnTo>
                    <a:lnTo>
                      <a:pt x="23" y="38"/>
                    </a:lnTo>
                    <a:close/>
                    <a:moveTo>
                      <a:pt x="4" y="31"/>
                    </a:moveTo>
                    <a:lnTo>
                      <a:pt x="5" y="30"/>
                    </a:lnTo>
                    <a:lnTo>
                      <a:pt x="6" y="29"/>
                    </a:lnTo>
                    <a:lnTo>
                      <a:pt x="13" y="35"/>
                    </a:lnTo>
                    <a:lnTo>
                      <a:pt x="4" y="31"/>
                    </a:lnTo>
                    <a:close/>
                    <a:moveTo>
                      <a:pt x="22" y="40"/>
                    </a:moveTo>
                    <a:lnTo>
                      <a:pt x="18" y="46"/>
                    </a:lnTo>
                    <a:lnTo>
                      <a:pt x="1" y="37"/>
                    </a:lnTo>
                    <a:lnTo>
                      <a:pt x="4" y="31"/>
                    </a:lnTo>
                    <a:lnTo>
                      <a:pt x="22" y="40"/>
                    </a:lnTo>
                    <a:close/>
                    <a:moveTo>
                      <a:pt x="0" y="42"/>
                    </a:moveTo>
                    <a:lnTo>
                      <a:pt x="0" y="40"/>
                    </a:lnTo>
                    <a:lnTo>
                      <a:pt x="1" y="37"/>
                    </a:lnTo>
                    <a:lnTo>
                      <a:pt x="10" y="42"/>
                    </a:lnTo>
                    <a:lnTo>
                      <a:pt x="0" y="42"/>
                    </a:lnTo>
                    <a:close/>
                    <a:moveTo>
                      <a:pt x="19" y="42"/>
                    </a:moveTo>
                    <a:lnTo>
                      <a:pt x="19" y="45"/>
                    </a:lnTo>
                    <a:lnTo>
                      <a:pt x="0" y="45"/>
                    </a:lnTo>
                    <a:lnTo>
                      <a:pt x="0" y="42"/>
                    </a:lnTo>
                    <a:lnTo>
                      <a:pt x="19" y="42"/>
                    </a:lnTo>
                    <a:close/>
                    <a:moveTo>
                      <a:pt x="19" y="45"/>
                    </a:moveTo>
                    <a:lnTo>
                      <a:pt x="19" y="52"/>
                    </a:lnTo>
                    <a:lnTo>
                      <a:pt x="0" y="52"/>
                    </a:lnTo>
                    <a:lnTo>
                      <a:pt x="0" y="45"/>
                    </a:lnTo>
                    <a:lnTo>
                      <a:pt x="19" y="45"/>
                    </a:lnTo>
                    <a:close/>
                    <a:moveTo>
                      <a:pt x="3" y="58"/>
                    </a:moveTo>
                    <a:lnTo>
                      <a:pt x="0" y="55"/>
                    </a:lnTo>
                    <a:lnTo>
                      <a:pt x="0" y="52"/>
                    </a:lnTo>
                    <a:lnTo>
                      <a:pt x="10" y="52"/>
                    </a:lnTo>
                    <a:lnTo>
                      <a:pt x="3" y="58"/>
                    </a:lnTo>
                    <a:close/>
                    <a:moveTo>
                      <a:pt x="16" y="44"/>
                    </a:moveTo>
                    <a:lnTo>
                      <a:pt x="19" y="47"/>
                    </a:lnTo>
                    <a:lnTo>
                      <a:pt x="6" y="62"/>
                    </a:lnTo>
                    <a:lnTo>
                      <a:pt x="3" y="58"/>
                    </a:lnTo>
                    <a:lnTo>
                      <a:pt x="16" y="44"/>
                    </a:lnTo>
                    <a:close/>
                    <a:moveTo>
                      <a:pt x="19" y="47"/>
                    </a:moveTo>
                    <a:lnTo>
                      <a:pt x="23" y="51"/>
                    </a:lnTo>
                    <a:lnTo>
                      <a:pt x="23" y="54"/>
                    </a:lnTo>
                    <a:lnTo>
                      <a:pt x="13" y="54"/>
                    </a:lnTo>
                    <a:lnTo>
                      <a:pt x="19" y="47"/>
                    </a:lnTo>
                    <a:close/>
                    <a:moveTo>
                      <a:pt x="23" y="54"/>
                    </a:moveTo>
                    <a:lnTo>
                      <a:pt x="23" y="57"/>
                    </a:lnTo>
                    <a:lnTo>
                      <a:pt x="3" y="57"/>
                    </a:lnTo>
                    <a:lnTo>
                      <a:pt x="3" y="54"/>
                    </a:lnTo>
                    <a:lnTo>
                      <a:pt x="23" y="54"/>
                    </a:lnTo>
                    <a:close/>
                    <a:moveTo>
                      <a:pt x="6" y="64"/>
                    </a:moveTo>
                    <a:lnTo>
                      <a:pt x="3" y="62"/>
                    </a:lnTo>
                    <a:lnTo>
                      <a:pt x="3" y="57"/>
                    </a:lnTo>
                    <a:lnTo>
                      <a:pt x="13" y="57"/>
                    </a:lnTo>
                    <a:lnTo>
                      <a:pt x="6" y="64"/>
                    </a:lnTo>
                    <a:close/>
                    <a:moveTo>
                      <a:pt x="19" y="51"/>
                    </a:moveTo>
                    <a:lnTo>
                      <a:pt x="23" y="54"/>
                    </a:lnTo>
                    <a:lnTo>
                      <a:pt x="10" y="67"/>
                    </a:lnTo>
                    <a:lnTo>
                      <a:pt x="6" y="64"/>
                    </a:lnTo>
                    <a:lnTo>
                      <a:pt x="19" y="51"/>
                    </a:lnTo>
                    <a:close/>
                    <a:moveTo>
                      <a:pt x="23" y="54"/>
                    </a:moveTo>
                    <a:lnTo>
                      <a:pt x="26" y="57"/>
                    </a:lnTo>
                    <a:lnTo>
                      <a:pt x="13" y="70"/>
                    </a:lnTo>
                    <a:lnTo>
                      <a:pt x="10" y="67"/>
                    </a:lnTo>
                    <a:lnTo>
                      <a:pt x="23" y="54"/>
                    </a:lnTo>
                    <a:close/>
                    <a:moveTo>
                      <a:pt x="26" y="57"/>
                    </a:moveTo>
                    <a:lnTo>
                      <a:pt x="29" y="61"/>
                    </a:lnTo>
                    <a:lnTo>
                      <a:pt x="16" y="74"/>
                    </a:lnTo>
                    <a:lnTo>
                      <a:pt x="13" y="70"/>
                    </a:lnTo>
                    <a:lnTo>
                      <a:pt x="26" y="57"/>
                    </a:lnTo>
                    <a:close/>
                    <a:moveTo>
                      <a:pt x="23" y="77"/>
                    </a:moveTo>
                    <a:lnTo>
                      <a:pt x="18" y="77"/>
                    </a:lnTo>
                    <a:lnTo>
                      <a:pt x="16" y="74"/>
                    </a:lnTo>
                    <a:lnTo>
                      <a:pt x="23" y="67"/>
                    </a:lnTo>
                    <a:lnTo>
                      <a:pt x="23" y="77"/>
                    </a:lnTo>
                    <a:close/>
                    <a:moveTo>
                      <a:pt x="23" y="57"/>
                    </a:moveTo>
                    <a:lnTo>
                      <a:pt x="26" y="57"/>
                    </a:lnTo>
                    <a:lnTo>
                      <a:pt x="26" y="77"/>
                    </a:lnTo>
                    <a:lnTo>
                      <a:pt x="23" y="77"/>
                    </a:lnTo>
                    <a:lnTo>
                      <a:pt x="23" y="57"/>
                    </a:lnTo>
                    <a:close/>
                    <a:moveTo>
                      <a:pt x="26" y="57"/>
                    </a:moveTo>
                    <a:lnTo>
                      <a:pt x="28" y="57"/>
                    </a:lnTo>
                    <a:lnTo>
                      <a:pt x="29" y="58"/>
                    </a:lnTo>
                    <a:lnTo>
                      <a:pt x="26" y="67"/>
                    </a:lnTo>
                    <a:lnTo>
                      <a:pt x="26" y="57"/>
                    </a:lnTo>
                    <a:close/>
                    <a:moveTo>
                      <a:pt x="29" y="58"/>
                    </a:moveTo>
                    <a:lnTo>
                      <a:pt x="36" y="62"/>
                    </a:lnTo>
                    <a:lnTo>
                      <a:pt x="27" y="79"/>
                    </a:lnTo>
                    <a:lnTo>
                      <a:pt x="22" y="76"/>
                    </a:lnTo>
                    <a:lnTo>
                      <a:pt x="29" y="58"/>
                    </a:lnTo>
                    <a:close/>
                    <a:moveTo>
                      <a:pt x="32" y="80"/>
                    </a:moveTo>
                    <a:lnTo>
                      <a:pt x="29" y="80"/>
                    </a:lnTo>
                    <a:lnTo>
                      <a:pt x="27" y="79"/>
                    </a:lnTo>
                    <a:lnTo>
                      <a:pt x="32" y="70"/>
                    </a:lnTo>
                    <a:lnTo>
                      <a:pt x="32" y="80"/>
                    </a:lnTo>
                    <a:close/>
                    <a:moveTo>
                      <a:pt x="32" y="61"/>
                    </a:moveTo>
                    <a:lnTo>
                      <a:pt x="35" y="61"/>
                    </a:lnTo>
                    <a:lnTo>
                      <a:pt x="35" y="80"/>
                    </a:lnTo>
                    <a:lnTo>
                      <a:pt x="32" y="80"/>
                    </a:lnTo>
                    <a:lnTo>
                      <a:pt x="32" y="61"/>
                    </a:lnTo>
                    <a:close/>
                    <a:moveTo>
                      <a:pt x="35" y="61"/>
                    </a:moveTo>
                    <a:lnTo>
                      <a:pt x="41" y="61"/>
                    </a:lnTo>
                    <a:lnTo>
                      <a:pt x="41" y="80"/>
                    </a:lnTo>
                    <a:lnTo>
                      <a:pt x="35" y="80"/>
                    </a:lnTo>
                    <a:lnTo>
                      <a:pt x="35" y="61"/>
                    </a:lnTo>
                    <a:close/>
                    <a:moveTo>
                      <a:pt x="46" y="79"/>
                    </a:moveTo>
                    <a:lnTo>
                      <a:pt x="44" y="80"/>
                    </a:lnTo>
                    <a:lnTo>
                      <a:pt x="41" y="80"/>
                    </a:lnTo>
                    <a:lnTo>
                      <a:pt x="41" y="70"/>
                    </a:lnTo>
                    <a:lnTo>
                      <a:pt x="46" y="79"/>
                    </a:lnTo>
                    <a:close/>
                    <a:moveTo>
                      <a:pt x="37" y="62"/>
                    </a:moveTo>
                    <a:lnTo>
                      <a:pt x="44" y="58"/>
                    </a:lnTo>
                    <a:lnTo>
                      <a:pt x="53" y="76"/>
                    </a:lnTo>
                    <a:lnTo>
                      <a:pt x="46" y="79"/>
                    </a:lnTo>
                    <a:lnTo>
                      <a:pt x="37" y="62"/>
                    </a:lnTo>
                    <a:close/>
                    <a:moveTo>
                      <a:pt x="44" y="58"/>
                    </a:moveTo>
                    <a:lnTo>
                      <a:pt x="46" y="57"/>
                    </a:lnTo>
                    <a:lnTo>
                      <a:pt x="48" y="57"/>
                    </a:lnTo>
                    <a:lnTo>
                      <a:pt x="48" y="67"/>
                    </a:lnTo>
                    <a:lnTo>
                      <a:pt x="44" y="58"/>
                    </a:lnTo>
                    <a:close/>
                    <a:moveTo>
                      <a:pt x="48" y="57"/>
                    </a:moveTo>
                    <a:lnTo>
                      <a:pt x="51" y="57"/>
                    </a:lnTo>
                    <a:lnTo>
                      <a:pt x="51" y="77"/>
                    </a:lnTo>
                    <a:lnTo>
                      <a:pt x="48" y="77"/>
                    </a:lnTo>
                    <a:lnTo>
                      <a:pt x="48" y="57"/>
                    </a:lnTo>
                    <a:close/>
                    <a:moveTo>
                      <a:pt x="55" y="76"/>
                    </a:moveTo>
                    <a:lnTo>
                      <a:pt x="54" y="77"/>
                    </a:lnTo>
                    <a:lnTo>
                      <a:pt x="51" y="77"/>
                    </a:lnTo>
                    <a:lnTo>
                      <a:pt x="51" y="67"/>
                    </a:lnTo>
                    <a:lnTo>
                      <a:pt x="55" y="76"/>
                    </a:lnTo>
                    <a:close/>
                    <a:moveTo>
                      <a:pt x="47" y="58"/>
                    </a:moveTo>
                    <a:lnTo>
                      <a:pt x="53" y="55"/>
                    </a:lnTo>
                    <a:lnTo>
                      <a:pt x="61" y="73"/>
                    </a:lnTo>
                    <a:lnTo>
                      <a:pt x="55" y="76"/>
                    </a:lnTo>
                    <a:lnTo>
                      <a:pt x="47" y="58"/>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14" name="Freeform 501">
                <a:extLst>
                  <a:ext uri="{FF2B5EF4-FFF2-40B4-BE49-F238E27FC236}">
                    <a16:creationId xmlns:a16="http://schemas.microsoft.com/office/drawing/2014/main" id="{2A332C08-CDEF-4439-8A34-6D5476326B68}"/>
                  </a:ext>
                </a:extLst>
              </p:cNvPr>
              <p:cNvSpPr>
                <a:spLocks/>
              </p:cNvSpPr>
              <p:nvPr/>
            </p:nvSpPr>
            <p:spPr bwMode="auto">
              <a:xfrm>
                <a:off x="3427" y="2782"/>
                <a:ext cx="17" cy="14"/>
              </a:xfrm>
              <a:custGeom>
                <a:avLst/>
                <a:gdLst>
                  <a:gd name="T0" fmla="*/ 12 w 68"/>
                  <a:gd name="T1" fmla="*/ 13 h 58"/>
                  <a:gd name="T2" fmla="*/ 13 w 68"/>
                  <a:gd name="T3" fmla="*/ 12 h 58"/>
                  <a:gd name="T4" fmla="*/ 14 w 68"/>
                  <a:gd name="T5" fmla="*/ 12 h 58"/>
                  <a:gd name="T6" fmla="*/ 15 w 68"/>
                  <a:gd name="T7" fmla="*/ 10 h 58"/>
                  <a:gd name="T8" fmla="*/ 15 w 68"/>
                  <a:gd name="T9" fmla="*/ 9 h 58"/>
                  <a:gd name="T10" fmla="*/ 16 w 68"/>
                  <a:gd name="T11" fmla="*/ 9 h 58"/>
                  <a:gd name="T12" fmla="*/ 17 w 68"/>
                  <a:gd name="T13" fmla="*/ 7 h 58"/>
                  <a:gd name="T14" fmla="*/ 17 w 68"/>
                  <a:gd name="T15" fmla="*/ 6 h 58"/>
                  <a:gd name="T16" fmla="*/ 17 w 68"/>
                  <a:gd name="T17" fmla="*/ 5 h 58"/>
                  <a:gd name="T18" fmla="*/ 17 w 68"/>
                  <a:gd name="T19" fmla="*/ 4 h 58"/>
                  <a:gd name="T20" fmla="*/ 16 w 68"/>
                  <a:gd name="T21" fmla="*/ 3 h 58"/>
                  <a:gd name="T22" fmla="*/ 15 w 68"/>
                  <a:gd name="T23" fmla="*/ 2 h 58"/>
                  <a:gd name="T24" fmla="*/ 15 w 68"/>
                  <a:gd name="T25" fmla="*/ 2 h 58"/>
                  <a:gd name="T26" fmla="*/ 14 w 68"/>
                  <a:gd name="T27" fmla="*/ 1 h 58"/>
                  <a:gd name="T28" fmla="*/ 13 w 68"/>
                  <a:gd name="T29" fmla="*/ 1 h 58"/>
                  <a:gd name="T30" fmla="*/ 11 w 68"/>
                  <a:gd name="T31" fmla="*/ 0 h 58"/>
                  <a:gd name="T32" fmla="*/ 11 w 68"/>
                  <a:gd name="T33" fmla="*/ 0 h 58"/>
                  <a:gd name="T34" fmla="*/ 9 w 68"/>
                  <a:gd name="T35" fmla="*/ 1 h 58"/>
                  <a:gd name="T36" fmla="*/ 8 w 68"/>
                  <a:gd name="T37" fmla="*/ 1 h 58"/>
                  <a:gd name="T38" fmla="*/ 7 w 68"/>
                  <a:gd name="T39" fmla="*/ 1 h 58"/>
                  <a:gd name="T40" fmla="*/ 5 w 68"/>
                  <a:gd name="T41" fmla="*/ 2 h 58"/>
                  <a:gd name="T42" fmla="*/ 4 w 68"/>
                  <a:gd name="T43" fmla="*/ 2 h 58"/>
                  <a:gd name="T44" fmla="*/ 3 w 68"/>
                  <a:gd name="T45" fmla="*/ 3 h 58"/>
                  <a:gd name="T46" fmla="*/ 2 w 68"/>
                  <a:gd name="T47" fmla="*/ 5 h 58"/>
                  <a:gd name="T48" fmla="*/ 1 w 68"/>
                  <a:gd name="T49" fmla="*/ 5 h 58"/>
                  <a:gd name="T50" fmla="*/ 1 w 68"/>
                  <a:gd name="T51" fmla="*/ 6 h 58"/>
                  <a:gd name="T52" fmla="*/ 0 w 68"/>
                  <a:gd name="T53" fmla="*/ 8 h 58"/>
                  <a:gd name="T54" fmla="*/ 0 w 68"/>
                  <a:gd name="T55" fmla="*/ 9 h 58"/>
                  <a:gd name="T56" fmla="*/ 0 w 68"/>
                  <a:gd name="T57" fmla="*/ 9 h 58"/>
                  <a:gd name="T58" fmla="*/ 0 w 68"/>
                  <a:gd name="T59" fmla="*/ 11 h 58"/>
                  <a:gd name="T60" fmla="*/ 1 w 68"/>
                  <a:gd name="T61" fmla="*/ 12 h 58"/>
                  <a:gd name="T62" fmla="*/ 2 w 68"/>
                  <a:gd name="T63" fmla="*/ 12 h 58"/>
                  <a:gd name="T64" fmla="*/ 3 w 68"/>
                  <a:gd name="T65" fmla="*/ 13 h 58"/>
                  <a:gd name="T66" fmla="*/ 3 w 68"/>
                  <a:gd name="T67" fmla="*/ 14 h 58"/>
                  <a:gd name="T68" fmla="*/ 4 w 68"/>
                  <a:gd name="T69" fmla="*/ 14 h 58"/>
                  <a:gd name="T70" fmla="*/ 6 w 68"/>
                  <a:gd name="T71" fmla="*/ 14 h 58"/>
                  <a:gd name="T72" fmla="*/ 7 w 68"/>
                  <a:gd name="T73" fmla="*/ 14 h 58"/>
                  <a:gd name="T74" fmla="*/ 8 w 68"/>
                  <a:gd name="T75" fmla="*/ 14 h 58"/>
                  <a:gd name="T76" fmla="*/ 9 w 68"/>
                  <a:gd name="T77" fmla="*/ 14 h 58"/>
                  <a:gd name="T78" fmla="*/ 11 w 68"/>
                  <a:gd name="T79" fmla="*/ 13 h 58"/>
                  <a:gd name="T80" fmla="*/ 12 w 68"/>
                  <a:gd name="T81" fmla="*/ 1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58"/>
                  <a:gd name="T125" fmla="*/ 68 w 68"/>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58">
                    <a:moveTo>
                      <a:pt x="48" y="54"/>
                    </a:moveTo>
                    <a:lnTo>
                      <a:pt x="51" y="51"/>
                    </a:lnTo>
                    <a:lnTo>
                      <a:pt x="54" y="48"/>
                    </a:lnTo>
                    <a:lnTo>
                      <a:pt x="61" y="41"/>
                    </a:lnTo>
                    <a:lnTo>
                      <a:pt x="61" y="38"/>
                    </a:lnTo>
                    <a:lnTo>
                      <a:pt x="64" y="36"/>
                    </a:lnTo>
                    <a:lnTo>
                      <a:pt x="68" y="29"/>
                    </a:lnTo>
                    <a:lnTo>
                      <a:pt x="68" y="26"/>
                    </a:lnTo>
                    <a:lnTo>
                      <a:pt x="68" y="19"/>
                    </a:lnTo>
                    <a:lnTo>
                      <a:pt x="68" y="16"/>
                    </a:lnTo>
                    <a:lnTo>
                      <a:pt x="64" y="12"/>
                    </a:lnTo>
                    <a:lnTo>
                      <a:pt x="61" y="10"/>
                    </a:lnTo>
                    <a:lnTo>
                      <a:pt x="58" y="7"/>
                    </a:lnTo>
                    <a:lnTo>
                      <a:pt x="54" y="4"/>
                    </a:lnTo>
                    <a:lnTo>
                      <a:pt x="51" y="4"/>
                    </a:lnTo>
                    <a:lnTo>
                      <a:pt x="44" y="0"/>
                    </a:lnTo>
                    <a:lnTo>
                      <a:pt x="42" y="0"/>
                    </a:lnTo>
                    <a:lnTo>
                      <a:pt x="36" y="4"/>
                    </a:lnTo>
                    <a:lnTo>
                      <a:pt x="32" y="4"/>
                    </a:lnTo>
                    <a:lnTo>
                      <a:pt x="26" y="4"/>
                    </a:lnTo>
                    <a:lnTo>
                      <a:pt x="19" y="7"/>
                    </a:lnTo>
                    <a:lnTo>
                      <a:pt x="16" y="10"/>
                    </a:lnTo>
                    <a:lnTo>
                      <a:pt x="10" y="12"/>
                    </a:lnTo>
                    <a:lnTo>
                      <a:pt x="7" y="19"/>
                    </a:lnTo>
                    <a:lnTo>
                      <a:pt x="4" y="22"/>
                    </a:lnTo>
                    <a:lnTo>
                      <a:pt x="4" y="26"/>
                    </a:lnTo>
                    <a:lnTo>
                      <a:pt x="0" y="32"/>
                    </a:lnTo>
                    <a:lnTo>
                      <a:pt x="0" y="36"/>
                    </a:lnTo>
                    <a:lnTo>
                      <a:pt x="0" y="38"/>
                    </a:lnTo>
                    <a:lnTo>
                      <a:pt x="0" y="44"/>
                    </a:lnTo>
                    <a:lnTo>
                      <a:pt x="4" y="48"/>
                    </a:lnTo>
                    <a:lnTo>
                      <a:pt x="7" y="51"/>
                    </a:lnTo>
                    <a:lnTo>
                      <a:pt x="10" y="54"/>
                    </a:lnTo>
                    <a:lnTo>
                      <a:pt x="13" y="58"/>
                    </a:lnTo>
                    <a:lnTo>
                      <a:pt x="16" y="58"/>
                    </a:lnTo>
                    <a:lnTo>
                      <a:pt x="22" y="58"/>
                    </a:lnTo>
                    <a:lnTo>
                      <a:pt x="26" y="58"/>
                    </a:lnTo>
                    <a:lnTo>
                      <a:pt x="32" y="58"/>
                    </a:lnTo>
                    <a:lnTo>
                      <a:pt x="36" y="58"/>
                    </a:lnTo>
                    <a:lnTo>
                      <a:pt x="42" y="54"/>
                    </a:lnTo>
                    <a:lnTo>
                      <a:pt x="48"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15" name="Freeform 502">
                <a:extLst>
                  <a:ext uri="{FF2B5EF4-FFF2-40B4-BE49-F238E27FC236}">
                    <a16:creationId xmlns:a16="http://schemas.microsoft.com/office/drawing/2014/main" id="{F6BB9D87-1CE3-49A3-A5DC-6C9D1211E4EE}"/>
                  </a:ext>
                </a:extLst>
              </p:cNvPr>
              <p:cNvSpPr>
                <a:spLocks noEditPoints="1"/>
              </p:cNvSpPr>
              <p:nvPr/>
            </p:nvSpPr>
            <p:spPr bwMode="auto">
              <a:xfrm>
                <a:off x="3425" y="2779"/>
                <a:ext cx="21" cy="19"/>
              </a:xfrm>
              <a:custGeom>
                <a:avLst/>
                <a:gdLst>
                  <a:gd name="T0" fmla="*/ 17 w 86"/>
                  <a:gd name="T1" fmla="*/ 17 h 77"/>
                  <a:gd name="T2" fmla="*/ 14 w 86"/>
                  <a:gd name="T3" fmla="*/ 13 h 77"/>
                  <a:gd name="T4" fmla="*/ 14 w 86"/>
                  <a:gd name="T5" fmla="*/ 13 h 77"/>
                  <a:gd name="T6" fmla="*/ 17 w 86"/>
                  <a:gd name="T7" fmla="*/ 16 h 77"/>
                  <a:gd name="T8" fmla="*/ 20 w 86"/>
                  <a:gd name="T9" fmla="*/ 13 h 77"/>
                  <a:gd name="T10" fmla="*/ 15 w 86"/>
                  <a:gd name="T11" fmla="*/ 12 h 77"/>
                  <a:gd name="T12" fmla="*/ 17 w 86"/>
                  <a:gd name="T13" fmla="*/ 9 h 77"/>
                  <a:gd name="T14" fmla="*/ 20 w 86"/>
                  <a:gd name="T15" fmla="*/ 13 h 77"/>
                  <a:gd name="T16" fmla="*/ 20 w 86"/>
                  <a:gd name="T17" fmla="*/ 12 h 77"/>
                  <a:gd name="T18" fmla="*/ 21 w 86"/>
                  <a:gd name="T19" fmla="*/ 10 h 77"/>
                  <a:gd name="T20" fmla="*/ 17 w 86"/>
                  <a:gd name="T21" fmla="*/ 9 h 77"/>
                  <a:gd name="T22" fmla="*/ 17 w 86"/>
                  <a:gd name="T23" fmla="*/ 6 h 77"/>
                  <a:gd name="T24" fmla="*/ 21 w 86"/>
                  <a:gd name="T25" fmla="*/ 6 h 77"/>
                  <a:gd name="T26" fmla="*/ 21 w 86"/>
                  <a:gd name="T27" fmla="*/ 5 h 77"/>
                  <a:gd name="T28" fmla="*/ 17 w 86"/>
                  <a:gd name="T29" fmla="*/ 7 h 77"/>
                  <a:gd name="T30" fmla="*/ 16 w 86"/>
                  <a:gd name="T31" fmla="*/ 7 h 77"/>
                  <a:gd name="T32" fmla="*/ 18 w 86"/>
                  <a:gd name="T33" fmla="*/ 2 h 77"/>
                  <a:gd name="T34" fmla="*/ 17 w 86"/>
                  <a:gd name="T35" fmla="*/ 2 h 77"/>
                  <a:gd name="T36" fmla="*/ 16 w 86"/>
                  <a:gd name="T37" fmla="*/ 3 h 77"/>
                  <a:gd name="T38" fmla="*/ 16 w 86"/>
                  <a:gd name="T39" fmla="*/ 5 h 77"/>
                  <a:gd name="T40" fmla="*/ 14 w 86"/>
                  <a:gd name="T41" fmla="*/ 5 h 77"/>
                  <a:gd name="T42" fmla="*/ 14 w 86"/>
                  <a:gd name="T43" fmla="*/ 0 h 77"/>
                  <a:gd name="T44" fmla="*/ 13 w 86"/>
                  <a:gd name="T45" fmla="*/ 0 h 77"/>
                  <a:gd name="T46" fmla="*/ 13 w 86"/>
                  <a:gd name="T47" fmla="*/ 2 h 77"/>
                  <a:gd name="T48" fmla="*/ 13 w 86"/>
                  <a:gd name="T49" fmla="*/ 5 h 77"/>
                  <a:gd name="T50" fmla="*/ 11 w 86"/>
                  <a:gd name="T51" fmla="*/ 5 h 77"/>
                  <a:gd name="T52" fmla="*/ 9 w 86"/>
                  <a:gd name="T53" fmla="*/ 5 h 77"/>
                  <a:gd name="T54" fmla="*/ 9 w 86"/>
                  <a:gd name="T55" fmla="*/ 1 h 77"/>
                  <a:gd name="T56" fmla="*/ 8 w 86"/>
                  <a:gd name="T57" fmla="*/ 1 h 77"/>
                  <a:gd name="T58" fmla="*/ 5 w 86"/>
                  <a:gd name="T59" fmla="*/ 2 h 77"/>
                  <a:gd name="T60" fmla="*/ 8 w 86"/>
                  <a:gd name="T61" fmla="*/ 7 h 77"/>
                  <a:gd name="T62" fmla="*/ 6 w 86"/>
                  <a:gd name="T63" fmla="*/ 8 h 77"/>
                  <a:gd name="T64" fmla="*/ 4 w 86"/>
                  <a:gd name="T65" fmla="*/ 4 h 77"/>
                  <a:gd name="T66" fmla="*/ 3 w 86"/>
                  <a:gd name="T67" fmla="*/ 5 h 77"/>
                  <a:gd name="T68" fmla="*/ 6 w 86"/>
                  <a:gd name="T69" fmla="*/ 8 h 77"/>
                  <a:gd name="T70" fmla="*/ 1 w 86"/>
                  <a:gd name="T71" fmla="*/ 8 h 77"/>
                  <a:gd name="T72" fmla="*/ 6 w 86"/>
                  <a:gd name="T73" fmla="*/ 9 h 77"/>
                  <a:gd name="T74" fmla="*/ 5 w 86"/>
                  <a:gd name="T75" fmla="*/ 10 h 77"/>
                  <a:gd name="T76" fmla="*/ 1 w 86"/>
                  <a:gd name="T77" fmla="*/ 8 h 77"/>
                  <a:gd name="T78" fmla="*/ 0 w 86"/>
                  <a:gd name="T79" fmla="*/ 10 h 77"/>
                  <a:gd name="T80" fmla="*/ 5 w 86"/>
                  <a:gd name="T81" fmla="*/ 11 h 77"/>
                  <a:gd name="T82" fmla="*/ 5 w 86"/>
                  <a:gd name="T83" fmla="*/ 13 h 77"/>
                  <a:gd name="T84" fmla="*/ 0 w 86"/>
                  <a:gd name="T85" fmla="*/ 13 h 77"/>
                  <a:gd name="T86" fmla="*/ 1 w 86"/>
                  <a:gd name="T87" fmla="*/ 15 h 77"/>
                  <a:gd name="T88" fmla="*/ 5 w 86"/>
                  <a:gd name="T89" fmla="*/ 13 h 77"/>
                  <a:gd name="T90" fmla="*/ 2 w 86"/>
                  <a:gd name="T91" fmla="*/ 17 h 77"/>
                  <a:gd name="T92" fmla="*/ 7 w 86"/>
                  <a:gd name="T93" fmla="*/ 14 h 77"/>
                  <a:gd name="T94" fmla="*/ 7 w 86"/>
                  <a:gd name="T95" fmla="*/ 14 h 77"/>
                  <a:gd name="T96" fmla="*/ 3 w 86"/>
                  <a:gd name="T97" fmla="*/ 18 h 77"/>
                  <a:gd name="T98" fmla="*/ 6 w 86"/>
                  <a:gd name="T99" fmla="*/ 19 h 77"/>
                  <a:gd name="T100" fmla="*/ 6 w 86"/>
                  <a:gd name="T101" fmla="*/ 14 h 77"/>
                  <a:gd name="T102" fmla="*/ 9 w 86"/>
                  <a:gd name="T103" fmla="*/ 14 h 77"/>
                  <a:gd name="T104" fmla="*/ 10 w 86"/>
                  <a:gd name="T105" fmla="*/ 19 h 77"/>
                  <a:gd name="T106" fmla="*/ 10 w 86"/>
                  <a:gd name="T107" fmla="*/ 19 h 77"/>
                  <a:gd name="T108" fmla="*/ 12 w 86"/>
                  <a:gd name="T109" fmla="*/ 19 h 77"/>
                  <a:gd name="T110" fmla="*/ 12 w 86"/>
                  <a:gd name="T111" fmla="*/ 14 h 77"/>
                  <a:gd name="T112" fmla="*/ 14 w 86"/>
                  <a:gd name="T113" fmla="*/ 13 h 7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6"/>
                  <a:gd name="T172" fmla="*/ 0 h 77"/>
                  <a:gd name="T173" fmla="*/ 86 w 86"/>
                  <a:gd name="T174" fmla="*/ 77 h 7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6" h="77">
                    <a:moveTo>
                      <a:pt x="51" y="58"/>
                    </a:moveTo>
                    <a:lnTo>
                      <a:pt x="54" y="54"/>
                    </a:lnTo>
                    <a:lnTo>
                      <a:pt x="68" y="68"/>
                    </a:lnTo>
                    <a:lnTo>
                      <a:pt x="64" y="71"/>
                    </a:lnTo>
                    <a:lnTo>
                      <a:pt x="51" y="58"/>
                    </a:lnTo>
                    <a:close/>
                    <a:moveTo>
                      <a:pt x="68" y="68"/>
                    </a:moveTo>
                    <a:lnTo>
                      <a:pt x="68" y="68"/>
                    </a:lnTo>
                    <a:lnTo>
                      <a:pt x="61" y="61"/>
                    </a:lnTo>
                    <a:lnTo>
                      <a:pt x="68" y="68"/>
                    </a:lnTo>
                    <a:close/>
                    <a:moveTo>
                      <a:pt x="54" y="54"/>
                    </a:moveTo>
                    <a:lnTo>
                      <a:pt x="58" y="51"/>
                    </a:lnTo>
                    <a:lnTo>
                      <a:pt x="71" y="64"/>
                    </a:lnTo>
                    <a:lnTo>
                      <a:pt x="68" y="68"/>
                    </a:lnTo>
                    <a:lnTo>
                      <a:pt x="54" y="54"/>
                    </a:lnTo>
                    <a:close/>
                    <a:moveTo>
                      <a:pt x="58" y="51"/>
                    </a:moveTo>
                    <a:lnTo>
                      <a:pt x="58" y="51"/>
                    </a:lnTo>
                    <a:lnTo>
                      <a:pt x="64" y="58"/>
                    </a:lnTo>
                    <a:lnTo>
                      <a:pt x="58" y="51"/>
                    </a:lnTo>
                    <a:close/>
                    <a:moveTo>
                      <a:pt x="58" y="51"/>
                    </a:moveTo>
                    <a:lnTo>
                      <a:pt x="64" y="45"/>
                    </a:lnTo>
                    <a:lnTo>
                      <a:pt x="78" y="58"/>
                    </a:lnTo>
                    <a:lnTo>
                      <a:pt x="71" y="64"/>
                    </a:lnTo>
                    <a:lnTo>
                      <a:pt x="58" y="51"/>
                    </a:lnTo>
                    <a:close/>
                    <a:moveTo>
                      <a:pt x="80" y="51"/>
                    </a:moveTo>
                    <a:lnTo>
                      <a:pt x="80" y="56"/>
                    </a:lnTo>
                    <a:lnTo>
                      <a:pt x="78" y="58"/>
                    </a:lnTo>
                    <a:lnTo>
                      <a:pt x="71" y="51"/>
                    </a:lnTo>
                    <a:lnTo>
                      <a:pt x="80" y="51"/>
                    </a:lnTo>
                    <a:close/>
                    <a:moveTo>
                      <a:pt x="61" y="51"/>
                    </a:moveTo>
                    <a:lnTo>
                      <a:pt x="61" y="48"/>
                    </a:lnTo>
                    <a:lnTo>
                      <a:pt x="80" y="48"/>
                    </a:lnTo>
                    <a:lnTo>
                      <a:pt x="80" y="51"/>
                    </a:lnTo>
                    <a:lnTo>
                      <a:pt x="61" y="51"/>
                    </a:lnTo>
                    <a:close/>
                    <a:moveTo>
                      <a:pt x="61" y="48"/>
                    </a:moveTo>
                    <a:lnTo>
                      <a:pt x="61" y="45"/>
                    </a:lnTo>
                    <a:lnTo>
                      <a:pt x="64" y="41"/>
                    </a:lnTo>
                    <a:lnTo>
                      <a:pt x="71" y="48"/>
                    </a:lnTo>
                    <a:lnTo>
                      <a:pt x="61" y="48"/>
                    </a:lnTo>
                    <a:close/>
                    <a:moveTo>
                      <a:pt x="64" y="41"/>
                    </a:moveTo>
                    <a:lnTo>
                      <a:pt x="68" y="38"/>
                    </a:lnTo>
                    <a:lnTo>
                      <a:pt x="81" y="52"/>
                    </a:lnTo>
                    <a:lnTo>
                      <a:pt x="78" y="56"/>
                    </a:lnTo>
                    <a:lnTo>
                      <a:pt x="64" y="41"/>
                    </a:lnTo>
                    <a:close/>
                    <a:moveTo>
                      <a:pt x="82" y="49"/>
                    </a:moveTo>
                    <a:lnTo>
                      <a:pt x="82" y="51"/>
                    </a:lnTo>
                    <a:lnTo>
                      <a:pt x="81" y="52"/>
                    </a:lnTo>
                    <a:lnTo>
                      <a:pt x="74" y="46"/>
                    </a:lnTo>
                    <a:lnTo>
                      <a:pt x="82" y="49"/>
                    </a:lnTo>
                    <a:close/>
                    <a:moveTo>
                      <a:pt x="65" y="41"/>
                    </a:moveTo>
                    <a:lnTo>
                      <a:pt x="69" y="35"/>
                    </a:lnTo>
                    <a:lnTo>
                      <a:pt x="85" y="43"/>
                    </a:lnTo>
                    <a:lnTo>
                      <a:pt x="82" y="49"/>
                    </a:lnTo>
                    <a:lnTo>
                      <a:pt x="65" y="41"/>
                    </a:lnTo>
                    <a:close/>
                    <a:moveTo>
                      <a:pt x="86" y="39"/>
                    </a:moveTo>
                    <a:lnTo>
                      <a:pt x="86" y="41"/>
                    </a:lnTo>
                    <a:lnTo>
                      <a:pt x="85" y="43"/>
                    </a:lnTo>
                    <a:lnTo>
                      <a:pt x="78" y="39"/>
                    </a:lnTo>
                    <a:lnTo>
                      <a:pt x="86" y="39"/>
                    </a:lnTo>
                    <a:close/>
                    <a:moveTo>
                      <a:pt x="68" y="39"/>
                    </a:moveTo>
                    <a:lnTo>
                      <a:pt x="68" y="36"/>
                    </a:lnTo>
                    <a:lnTo>
                      <a:pt x="86" y="36"/>
                    </a:lnTo>
                    <a:lnTo>
                      <a:pt x="86" y="39"/>
                    </a:lnTo>
                    <a:lnTo>
                      <a:pt x="68" y="39"/>
                    </a:lnTo>
                    <a:close/>
                    <a:moveTo>
                      <a:pt x="68" y="36"/>
                    </a:moveTo>
                    <a:lnTo>
                      <a:pt x="68" y="29"/>
                    </a:lnTo>
                    <a:lnTo>
                      <a:pt x="86" y="29"/>
                    </a:lnTo>
                    <a:lnTo>
                      <a:pt x="86" y="36"/>
                    </a:lnTo>
                    <a:lnTo>
                      <a:pt x="68" y="36"/>
                    </a:lnTo>
                    <a:close/>
                    <a:moveTo>
                      <a:pt x="68" y="29"/>
                    </a:moveTo>
                    <a:lnTo>
                      <a:pt x="68" y="26"/>
                    </a:lnTo>
                    <a:lnTo>
                      <a:pt x="86" y="26"/>
                    </a:lnTo>
                    <a:lnTo>
                      <a:pt x="86" y="29"/>
                    </a:lnTo>
                    <a:lnTo>
                      <a:pt x="68" y="29"/>
                    </a:lnTo>
                    <a:close/>
                    <a:moveTo>
                      <a:pt x="84" y="19"/>
                    </a:moveTo>
                    <a:lnTo>
                      <a:pt x="86" y="22"/>
                    </a:lnTo>
                    <a:lnTo>
                      <a:pt x="86" y="26"/>
                    </a:lnTo>
                    <a:lnTo>
                      <a:pt x="78" y="26"/>
                    </a:lnTo>
                    <a:lnTo>
                      <a:pt x="84" y="19"/>
                    </a:lnTo>
                    <a:close/>
                    <a:moveTo>
                      <a:pt x="70" y="32"/>
                    </a:moveTo>
                    <a:lnTo>
                      <a:pt x="68" y="30"/>
                    </a:lnTo>
                    <a:lnTo>
                      <a:pt x="81" y="16"/>
                    </a:lnTo>
                    <a:lnTo>
                      <a:pt x="84" y="19"/>
                    </a:lnTo>
                    <a:lnTo>
                      <a:pt x="70" y="32"/>
                    </a:lnTo>
                    <a:close/>
                    <a:moveTo>
                      <a:pt x="68" y="30"/>
                    </a:moveTo>
                    <a:lnTo>
                      <a:pt x="64" y="27"/>
                    </a:lnTo>
                    <a:lnTo>
                      <a:pt x="78" y="13"/>
                    </a:lnTo>
                    <a:lnTo>
                      <a:pt x="81" y="16"/>
                    </a:lnTo>
                    <a:lnTo>
                      <a:pt x="68" y="30"/>
                    </a:lnTo>
                    <a:close/>
                    <a:moveTo>
                      <a:pt x="64" y="27"/>
                    </a:moveTo>
                    <a:lnTo>
                      <a:pt x="73" y="36"/>
                    </a:lnTo>
                    <a:lnTo>
                      <a:pt x="64" y="27"/>
                    </a:lnTo>
                    <a:lnTo>
                      <a:pt x="71" y="20"/>
                    </a:lnTo>
                    <a:lnTo>
                      <a:pt x="64" y="27"/>
                    </a:lnTo>
                    <a:close/>
                    <a:moveTo>
                      <a:pt x="64" y="27"/>
                    </a:moveTo>
                    <a:lnTo>
                      <a:pt x="61" y="24"/>
                    </a:lnTo>
                    <a:lnTo>
                      <a:pt x="74" y="10"/>
                    </a:lnTo>
                    <a:lnTo>
                      <a:pt x="78" y="13"/>
                    </a:lnTo>
                    <a:lnTo>
                      <a:pt x="64" y="27"/>
                    </a:lnTo>
                    <a:close/>
                    <a:moveTo>
                      <a:pt x="74" y="10"/>
                    </a:moveTo>
                    <a:lnTo>
                      <a:pt x="74" y="10"/>
                    </a:lnTo>
                    <a:lnTo>
                      <a:pt x="68" y="17"/>
                    </a:lnTo>
                    <a:lnTo>
                      <a:pt x="74" y="10"/>
                    </a:lnTo>
                    <a:close/>
                    <a:moveTo>
                      <a:pt x="61" y="24"/>
                    </a:moveTo>
                    <a:lnTo>
                      <a:pt x="58" y="20"/>
                    </a:lnTo>
                    <a:lnTo>
                      <a:pt x="71" y="7"/>
                    </a:lnTo>
                    <a:lnTo>
                      <a:pt x="74" y="10"/>
                    </a:lnTo>
                    <a:lnTo>
                      <a:pt x="61" y="24"/>
                    </a:lnTo>
                    <a:close/>
                    <a:moveTo>
                      <a:pt x="64" y="4"/>
                    </a:moveTo>
                    <a:lnTo>
                      <a:pt x="69" y="4"/>
                    </a:lnTo>
                    <a:lnTo>
                      <a:pt x="71" y="7"/>
                    </a:lnTo>
                    <a:lnTo>
                      <a:pt x="64" y="14"/>
                    </a:lnTo>
                    <a:lnTo>
                      <a:pt x="64" y="4"/>
                    </a:lnTo>
                    <a:close/>
                    <a:moveTo>
                      <a:pt x="64" y="22"/>
                    </a:moveTo>
                    <a:lnTo>
                      <a:pt x="61" y="22"/>
                    </a:lnTo>
                    <a:lnTo>
                      <a:pt x="61" y="4"/>
                    </a:lnTo>
                    <a:lnTo>
                      <a:pt x="64" y="4"/>
                    </a:lnTo>
                    <a:lnTo>
                      <a:pt x="64" y="22"/>
                    </a:lnTo>
                    <a:close/>
                    <a:moveTo>
                      <a:pt x="61" y="22"/>
                    </a:moveTo>
                    <a:lnTo>
                      <a:pt x="59" y="22"/>
                    </a:lnTo>
                    <a:lnTo>
                      <a:pt x="57" y="21"/>
                    </a:lnTo>
                    <a:lnTo>
                      <a:pt x="61" y="14"/>
                    </a:lnTo>
                    <a:lnTo>
                      <a:pt x="61" y="22"/>
                    </a:lnTo>
                    <a:close/>
                    <a:moveTo>
                      <a:pt x="57" y="21"/>
                    </a:moveTo>
                    <a:lnTo>
                      <a:pt x="51" y="19"/>
                    </a:lnTo>
                    <a:lnTo>
                      <a:pt x="59" y="2"/>
                    </a:lnTo>
                    <a:lnTo>
                      <a:pt x="65" y="5"/>
                    </a:lnTo>
                    <a:lnTo>
                      <a:pt x="57" y="21"/>
                    </a:lnTo>
                    <a:close/>
                    <a:moveTo>
                      <a:pt x="54" y="0"/>
                    </a:moveTo>
                    <a:lnTo>
                      <a:pt x="57" y="0"/>
                    </a:lnTo>
                    <a:lnTo>
                      <a:pt x="59" y="2"/>
                    </a:lnTo>
                    <a:lnTo>
                      <a:pt x="54" y="10"/>
                    </a:lnTo>
                    <a:lnTo>
                      <a:pt x="54" y="0"/>
                    </a:lnTo>
                    <a:close/>
                    <a:moveTo>
                      <a:pt x="54" y="20"/>
                    </a:moveTo>
                    <a:lnTo>
                      <a:pt x="52" y="20"/>
                    </a:lnTo>
                    <a:lnTo>
                      <a:pt x="52" y="0"/>
                    </a:lnTo>
                    <a:lnTo>
                      <a:pt x="54" y="0"/>
                    </a:lnTo>
                    <a:lnTo>
                      <a:pt x="54" y="20"/>
                    </a:lnTo>
                    <a:close/>
                    <a:moveTo>
                      <a:pt x="48" y="2"/>
                    </a:moveTo>
                    <a:lnTo>
                      <a:pt x="49" y="0"/>
                    </a:lnTo>
                    <a:lnTo>
                      <a:pt x="52" y="0"/>
                    </a:lnTo>
                    <a:lnTo>
                      <a:pt x="52" y="10"/>
                    </a:lnTo>
                    <a:lnTo>
                      <a:pt x="48" y="2"/>
                    </a:lnTo>
                    <a:close/>
                    <a:moveTo>
                      <a:pt x="55" y="19"/>
                    </a:moveTo>
                    <a:lnTo>
                      <a:pt x="50" y="21"/>
                    </a:lnTo>
                    <a:lnTo>
                      <a:pt x="41" y="5"/>
                    </a:lnTo>
                    <a:lnTo>
                      <a:pt x="48" y="2"/>
                    </a:lnTo>
                    <a:lnTo>
                      <a:pt x="55" y="19"/>
                    </a:lnTo>
                    <a:close/>
                    <a:moveTo>
                      <a:pt x="50" y="21"/>
                    </a:moveTo>
                    <a:lnTo>
                      <a:pt x="48" y="22"/>
                    </a:lnTo>
                    <a:lnTo>
                      <a:pt x="46" y="22"/>
                    </a:lnTo>
                    <a:lnTo>
                      <a:pt x="46" y="14"/>
                    </a:lnTo>
                    <a:lnTo>
                      <a:pt x="50" y="21"/>
                    </a:lnTo>
                    <a:close/>
                    <a:moveTo>
                      <a:pt x="46" y="22"/>
                    </a:moveTo>
                    <a:lnTo>
                      <a:pt x="42" y="22"/>
                    </a:lnTo>
                    <a:lnTo>
                      <a:pt x="42" y="4"/>
                    </a:lnTo>
                    <a:lnTo>
                      <a:pt x="46" y="4"/>
                    </a:lnTo>
                    <a:lnTo>
                      <a:pt x="46" y="22"/>
                    </a:lnTo>
                    <a:close/>
                    <a:moveTo>
                      <a:pt x="42" y="22"/>
                    </a:moveTo>
                    <a:lnTo>
                      <a:pt x="36" y="22"/>
                    </a:lnTo>
                    <a:lnTo>
                      <a:pt x="36" y="4"/>
                    </a:lnTo>
                    <a:lnTo>
                      <a:pt x="42" y="4"/>
                    </a:lnTo>
                    <a:lnTo>
                      <a:pt x="42" y="22"/>
                    </a:lnTo>
                    <a:close/>
                    <a:moveTo>
                      <a:pt x="31" y="5"/>
                    </a:moveTo>
                    <a:lnTo>
                      <a:pt x="33" y="4"/>
                    </a:lnTo>
                    <a:lnTo>
                      <a:pt x="36" y="4"/>
                    </a:lnTo>
                    <a:lnTo>
                      <a:pt x="36" y="14"/>
                    </a:lnTo>
                    <a:lnTo>
                      <a:pt x="31" y="5"/>
                    </a:lnTo>
                    <a:close/>
                    <a:moveTo>
                      <a:pt x="40" y="21"/>
                    </a:moveTo>
                    <a:lnTo>
                      <a:pt x="33" y="25"/>
                    </a:lnTo>
                    <a:lnTo>
                      <a:pt x="26" y="8"/>
                    </a:lnTo>
                    <a:lnTo>
                      <a:pt x="31" y="5"/>
                    </a:lnTo>
                    <a:lnTo>
                      <a:pt x="40" y="21"/>
                    </a:lnTo>
                    <a:close/>
                    <a:moveTo>
                      <a:pt x="22" y="10"/>
                    </a:moveTo>
                    <a:lnTo>
                      <a:pt x="23" y="8"/>
                    </a:lnTo>
                    <a:lnTo>
                      <a:pt x="26" y="8"/>
                    </a:lnTo>
                    <a:lnTo>
                      <a:pt x="29" y="17"/>
                    </a:lnTo>
                    <a:lnTo>
                      <a:pt x="22" y="10"/>
                    </a:lnTo>
                    <a:close/>
                    <a:moveTo>
                      <a:pt x="36" y="24"/>
                    </a:moveTo>
                    <a:lnTo>
                      <a:pt x="33" y="27"/>
                    </a:lnTo>
                    <a:lnTo>
                      <a:pt x="19" y="13"/>
                    </a:lnTo>
                    <a:lnTo>
                      <a:pt x="22" y="10"/>
                    </a:lnTo>
                    <a:lnTo>
                      <a:pt x="36" y="24"/>
                    </a:lnTo>
                    <a:close/>
                    <a:moveTo>
                      <a:pt x="33" y="27"/>
                    </a:moveTo>
                    <a:lnTo>
                      <a:pt x="32" y="28"/>
                    </a:lnTo>
                    <a:lnTo>
                      <a:pt x="30" y="28"/>
                    </a:lnTo>
                    <a:lnTo>
                      <a:pt x="26" y="20"/>
                    </a:lnTo>
                    <a:lnTo>
                      <a:pt x="33" y="27"/>
                    </a:lnTo>
                    <a:close/>
                    <a:moveTo>
                      <a:pt x="30" y="28"/>
                    </a:moveTo>
                    <a:lnTo>
                      <a:pt x="25" y="31"/>
                    </a:lnTo>
                    <a:lnTo>
                      <a:pt x="16" y="15"/>
                    </a:lnTo>
                    <a:lnTo>
                      <a:pt x="22" y="11"/>
                    </a:lnTo>
                    <a:lnTo>
                      <a:pt x="30" y="28"/>
                    </a:lnTo>
                    <a:close/>
                    <a:moveTo>
                      <a:pt x="11" y="19"/>
                    </a:moveTo>
                    <a:lnTo>
                      <a:pt x="12" y="16"/>
                    </a:lnTo>
                    <a:lnTo>
                      <a:pt x="16" y="15"/>
                    </a:lnTo>
                    <a:lnTo>
                      <a:pt x="20" y="22"/>
                    </a:lnTo>
                    <a:lnTo>
                      <a:pt x="11" y="19"/>
                    </a:lnTo>
                    <a:close/>
                    <a:moveTo>
                      <a:pt x="28" y="27"/>
                    </a:moveTo>
                    <a:lnTo>
                      <a:pt x="26" y="34"/>
                    </a:lnTo>
                    <a:lnTo>
                      <a:pt x="8" y="25"/>
                    </a:lnTo>
                    <a:lnTo>
                      <a:pt x="11" y="19"/>
                    </a:lnTo>
                    <a:lnTo>
                      <a:pt x="28" y="27"/>
                    </a:lnTo>
                    <a:close/>
                    <a:moveTo>
                      <a:pt x="26" y="34"/>
                    </a:moveTo>
                    <a:lnTo>
                      <a:pt x="25" y="35"/>
                    </a:lnTo>
                    <a:lnTo>
                      <a:pt x="23" y="36"/>
                    </a:lnTo>
                    <a:lnTo>
                      <a:pt x="17" y="29"/>
                    </a:lnTo>
                    <a:lnTo>
                      <a:pt x="26" y="34"/>
                    </a:lnTo>
                    <a:close/>
                    <a:moveTo>
                      <a:pt x="23" y="36"/>
                    </a:moveTo>
                    <a:lnTo>
                      <a:pt x="20" y="39"/>
                    </a:lnTo>
                    <a:lnTo>
                      <a:pt x="7" y="26"/>
                    </a:lnTo>
                    <a:lnTo>
                      <a:pt x="10" y="22"/>
                    </a:lnTo>
                    <a:lnTo>
                      <a:pt x="23" y="36"/>
                    </a:lnTo>
                    <a:close/>
                    <a:moveTo>
                      <a:pt x="4" y="32"/>
                    </a:moveTo>
                    <a:lnTo>
                      <a:pt x="4" y="29"/>
                    </a:lnTo>
                    <a:lnTo>
                      <a:pt x="7" y="26"/>
                    </a:lnTo>
                    <a:lnTo>
                      <a:pt x="14" y="32"/>
                    </a:lnTo>
                    <a:lnTo>
                      <a:pt x="4" y="32"/>
                    </a:lnTo>
                    <a:close/>
                    <a:moveTo>
                      <a:pt x="23" y="32"/>
                    </a:moveTo>
                    <a:lnTo>
                      <a:pt x="23" y="36"/>
                    </a:lnTo>
                    <a:lnTo>
                      <a:pt x="4" y="36"/>
                    </a:lnTo>
                    <a:lnTo>
                      <a:pt x="4" y="32"/>
                    </a:lnTo>
                    <a:lnTo>
                      <a:pt x="23" y="32"/>
                    </a:lnTo>
                    <a:close/>
                    <a:moveTo>
                      <a:pt x="23" y="36"/>
                    </a:moveTo>
                    <a:lnTo>
                      <a:pt x="23" y="38"/>
                    </a:lnTo>
                    <a:lnTo>
                      <a:pt x="22" y="40"/>
                    </a:lnTo>
                    <a:lnTo>
                      <a:pt x="14" y="36"/>
                    </a:lnTo>
                    <a:lnTo>
                      <a:pt x="23" y="36"/>
                    </a:lnTo>
                    <a:close/>
                    <a:moveTo>
                      <a:pt x="22" y="40"/>
                    </a:moveTo>
                    <a:lnTo>
                      <a:pt x="19" y="47"/>
                    </a:lnTo>
                    <a:lnTo>
                      <a:pt x="1" y="38"/>
                    </a:lnTo>
                    <a:lnTo>
                      <a:pt x="5" y="31"/>
                    </a:lnTo>
                    <a:lnTo>
                      <a:pt x="22" y="40"/>
                    </a:lnTo>
                    <a:close/>
                    <a:moveTo>
                      <a:pt x="0" y="42"/>
                    </a:moveTo>
                    <a:lnTo>
                      <a:pt x="0" y="40"/>
                    </a:lnTo>
                    <a:lnTo>
                      <a:pt x="1" y="38"/>
                    </a:lnTo>
                    <a:lnTo>
                      <a:pt x="10" y="42"/>
                    </a:lnTo>
                    <a:lnTo>
                      <a:pt x="0" y="42"/>
                    </a:lnTo>
                    <a:close/>
                    <a:moveTo>
                      <a:pt x="20" y="42"/>
                    </a:moveTo>
                    <a:lnTo>
                      <a:pt x="20" y="46"/>
                    </a:lnTo>
                    <a:lnTo>
                      <a:pt x="0" y="46"/>
                    </a:lnTo>
                    <a:lnTo>
                      <a:pt x="0" y="42"/>
                    </a:lnTo>
                    <a:lnTo>
                      <a:pt x="20" y="42"/>
                    </a:lnTo>
                    <a:close/>
                    <a:moveTo>
                      <a:pt x="20" y="46"/>
                    </a:moveTo>
                    <a:lnTo>
                      <a:pt x="20" y="48"/>
                    </a:lnTo>
                    <a:lnTo>
                      <a:pt x="0" y="48"/>
                    </a:lnTo>
                    <a:lnTo>
                      <a:pt x="0" y="46"/>
                    </a:lnTo>
                    <a:lnTo>
                      <a:pt x="20" y="46"/>
                    </a:lnTo>
                    <a:close/>
                    <a:moveTo>
                      <a:pt x="20" y="48"/>
                    </a:moveTo>
                    <a:lnTo>
                      <a:pt x="20" y="54"/>
                    </a:lnTo>
                    <a:lnTo>
                      <a:pt x="0" y="54"/>
                    </a:lnTo>
                    <a:lnTo>
                      <a:pt x="0" y="48"/>
                    </a:lnTo>
                    <a:lnTo>
                      <a:pt x="20" y="48"/>
                    </a:lnTo>
                    <a:close/>
                    <a:moveTo>
                      <a:pt x="4" y="61"/>
                    </a:moveTo>
                    <a:lnTo>
                      <a:pt x="0" y="59"/>
                    </a:lnTo>
                    <a:lnTo>
                      <a:pt x="0" y="54"/>
                    </a:lnTo>
                    <a:lnTo>
                      <a:pt x="10" y="54"/>
                    </a:lnTo>
                    <a:lnTo>
                      <a:pt x="4" y="61"/>
                    </a:lnTo>
                    <a:close/>
                    <a:moveTo>
                      <a:pt x="17" y="48"/>
                    </a:moveTo>
                    <a:lnTo>
                      <a:pt x="20" y="51"/>
                    </a:lnTo>
                    <a:lnTo>
                      <a:pt x="7" y="64"/>
                    </a:lnTo>
                    <a:lnTo>
                      <a:pt x="4" y="61"/>
                    </a:lnTo>
                    <a:lnTo>
                      <a:pt x="17" y="48"/>
                    </a:lnTo>
                    <a:close/>
                    <a:moveTo>
                      <a:pt x="20" y="51"/>
                    </a:moveTo>
                    <a:lnTo>
                      <a:pt x="20" y="51"/>
                    </a:lnTo>
                    <a:lnTo>
                      <a:pt x="14" y="58"/>
                    </a:lnTo>
                    <a:lnTo>
                      <a:pt x="20" y="51"/>
                    </a:lnTo>
                    <a:close/>
                    <a:moveTo>
                      <a:pt x="20" y="51"/>
                    </a:moveTo>
                    <a:lnTo>
                      <a:pt x="23" y="54"/>
                    </a:lnTo>
                    <a:lnTo>
                      <a:pt x="10" y="68"/>
                    </a:lnTo>
                    <a:lnTo>
                      <a:pt x="7" y="64"/>
                    </a:lnTo>
                    <a:lnTo>
                      <a:pt x="20" y="51"/>
                    </a:lnTo>
                    <a:close/>
                    <a:moveTo>
                      <a:pt x="10" y="68"/>
                    </a:moveTo>
                    <a:lnTo>
                      <a:pt x="10" y="68"/>
                    </a:lnTo>
                    <a:lnTo>
                      <a:pt x="17" y="61"/>
                    </a:lnTo>
                    <a:lnTo>
                      <a:pt x="10" y="68"/>
                    </a:lnTo>
                    <a:close/>
                    <a:moveTo>
                      <a:pt x="23" y="54"/>
                    </a:moveTo>
                    <a:lnTo>
                      <a:pt x="27" y="58"/>
                    </a:lnTo>
                    <a:lnTo>
                      <a:pt x="14" y="71"/>
                    </a:lnTo>
                    <a:lnTo>
                      <a:pt x="10" y="68"/>
                    </a:lnTo>
                    <a:lnTo>
                      <a:pt x="23" y="54"/>
                    </a:lnTo>
                    <a:close/>
                    <a:moveTo>
                      <a:pt x="27" y="58"/>
                    </a:moveTo>
                    <a:lnTo>
                      <a:pt x="36" y="67"/>
                    </a:lnTo>
                    <a:lnTo>
                      <a:pt x="27" y="58"/>
                    </a:lnTo>
                    <a:lnTo>
                      <a:pt x="20" y="64"/>
                    </a:lnTo>
                    <a:lnTo>
                      <a:pt x="27" y="58"/>
                    </a:lnTo>
                    <a:close/>
                    <a:moveTo>
                      <a:pt x="27" y="58"/>
                    </a:moveTo>
                    <a:lnTo>
                      <a:pt x="30" y="61"/>
                    </a:lnTo>
                    <a:lnTo>
                      <a:pt x="16" y="74"/>
                    </a:lnTo>
                    <a:lnTo>
                      <a:pt x="14" y="71"/>
                    </a:lnTo>
                    <a:lnTo>
                      <a:pt x="27" y="58"/>
                    </a:lnTo>
                    <a:close/>
                    <a:moveTo>
                      <a:pt x="23" y="77"/>
                    </a:moveTo>
                    <a:lnTo>
                      <a:pt x="19" y="77"/>
                    </a:lnTo>
                    <a:lnTo>
                      <a:pt x="16" y="74"/>
                    </a:lnTo>
                    <a:lnTo>
                      <a:pt x="23" y="68"/>
                    </a:lnTo>
                    <a:lnTo>
                      <a:pt x="23" y="77"/>
                    </a:lnTo>
                    <a:close/>
                    <a:moveTo>
                      <a:pt x="23" y="58"/>
                    </a:moveTo>
                    <a:lnTo>
                      <a:pt x="26" y="58"/>
                    </a:lnTo>
                    <a:lnTo>
                      <a:pt x="26" y="77"/>
                    </a:lnTo>
                    <a:lnTo>
                      <a:pt x="23" y="77"/>
                    </a:lnTo>
                    <a:lnTo>
                      <a:pt x="23" y="58"/>
                    </a:lnTo>
                    <a:close/>
                    <a:moveTo>
                      <a:pt x="26" y="58"/>
                    </a:moveTo>
                    <a:lnTo>
                      <a:pt x="32" y="58"/>
                    </a:lnTo>
                    <a:lnTo>
                      <a:pt x="32" y="77"/>
                    </a:lnTo>
                    <a:lnTo>
                      <a:pt x="26" y="77"/>
                    </a:lnTo>
                    <a:lnTo>
                      <a:pt x="26" y="58"/>
                    </a:lnTo>
                    <a:close/>
                    <a:moveTo>
                      <a:pt x="32" y="58"/>
                    </a:moveTo>
                    <a:lnTo>
                      <a:pt x="36" y="58"/>
                    </a:lnTo>
                    <a:lnTo>
                      <a:pt x="36" y="77"/>
                    </a:lnTo>
                    <a:lnTo>
                      <a:pt x="32" y="77"/>
                    </a:lnTo>
                    <a:lnTo>
                      <a:pt x="32" y="58"/>
                    </a:lnTo>
                    <a:close/>
                    <a:moveTo>
                      <a:pt x="36" y="58"/>
                    </a:moveTo>
                    <a:lnTo>
                      <a:pt x="42" y="58"/>
                    </a:lnTo>
                    <a:lnTo>
                      <a:pt x="42" y="77"/>
                    </a:lnTo>
                    <a:lnTo>
                      <a:pt x="36" y="77"/>
                    </a:lnTo>
                    <a:lnTo>
                      <a:pt x="36" y="58"/>
                    </a:lnTo>
                    <a:close/>
                    <a:moveTo>
                      <a:pt x="42" y="58"/>
                    </a:moveTo>
                    <a:lnTo>
                      <a:pt x="46" y="58"/>
                    </a:lnTo>
                    <a:lnTo>
                      <a:pt x="46" y="77"/>
                    </a:lnTo>
                    <a:lnTo>
                      <a:pt x="42" y="77"/>
                    </a:lnTo>
                    <a:lnTo>
                      <a:pt x="42" y="58"/>
                    </a:lnTo>
                    <a:close/>
                    <a:moveTo>
                      <a:pt x="50" y="75"/>
                    </a:moveTo>
                    <a:lnTo>
                      <a:pt x="48" y="77"/>
                    </a:lnTo>
                    <a:lnTo>
                      <a:pt x="46" y="77"/>
                    </a:lnTo>
                    <a:lnTo>
                      <a:pt x="46" y="68"/>
                    </a:lnTo>
                    <a:lnTo>
                      <a:pt x="50" y="75"/>
                    </a:lnTo>
                    <a:close/>
                    <a:moveTo>
                      <a:pt x="41" y="59"/>
                    </a:moveTo>
                    <a:lnTo>
                      <a:pt x="48" y="56"/>
                    </a:lnTo>
                    <a:lnTo>
                      <a:pt x="55" y="73"/>
                    </a:lnTo>
                    <a:lnTo>
                      <a:pt x="50" y="75"/>
                    </a:lnTo>
                    <a:lnTo>
                      <a:pt x="41" y="59"/>
                    </a:lnTo>
                    <a:close/>
                    <a:moveTo>
                      <a:pt x="48" y="56"/>
                    </a:moveTo>
                    <a:lnTo>
                      <a:pt x="50" y="54"/>
                    </a:lnTo>
                    <a:lnTo>
                      <a:pt x="52" y="54"/>
                    </a:lnTo>
                    <a:lnTo>
                      <a:pt x="52" y="64"/>
                    </a:lnTo>
                    <a:lnTo>
                      <a:pt x="48" y="56"/>
                    </a:lnTo>
                    <a:close/>
                    <a:moveTo>
                      <a:pt x="52" y="54"/>
                    </a:moveTo>
                    <a:lnTo>
                      <a:pt x="58" y="54"/>
                    </a:lnTo>
                    <a:lnTo>
                      <a:pt x="58" y="74"/>
                    </a:lnTo>
                    <a:lnTo>
                      <a:pt x="52" y="74"/>
                    </a:lnTo>
                    <a:lnTo>
                      <a:pt x="52"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16" name="Freeform 503">
                <a:extLst>
                  <a:ext uri="{FF2B5EF4-FFF2-40B4-BE49-F238E27FC236}">
                    <a16:creationId xmlns:a16="http://schemas.microsoft.com/office/drawing/2014/main" id="{7AB55186-C095-4ABE-BE8D-8A9FFF88A02E}"/>
                  </a:ext>
                </a:extLst>
              </p:cNvPr>
              <p:cNvSpPr>
                <a:spLocks/>
              </p:cNvSpPr>
              <p:nvPr/>
            </p:nvSpPr>
            <p:spPr bwMode="auto">
              <a:xfrm>
                <a:off x="2843" y="3033"/>
                <a:ext cx="17" cy="14"/>
              </a:xfrm>
              <a:custGeom>
                <a:avLst/>
                <a:gdLst>
                  <a:gd name="T0" fmla="*/ 12 w 67"/>
                  <a:gd name="T1" fmla="*/ 13 h 57"/>
                  <a:gd name="T2" fmla="*/ 13 w 67"/>
                  <a:gd name="T3" fmla="*/ 12 h 57"/>
                  <a:gd name="T4" fmla="*/ 14 w 67"/>
                  <a:gd name="T5" fmla="*/ 11 h 57"/>
                  <a:gd name="T6" fmla="*/ 15 w 67"/>
                  <a:gd name="T7" fmla="*/ 10 h 57"/>
                  <a:gd name="T8" fmla="*/ 16 w 67"/>
                  <a:gd name="T9" fmla="*/ 8 h 57"/>
                  <a:gd name="T10" fmla="*/ 16 w 67"/>
                  <a:gd name="T11" fmla="*/ 8 h 57"/>
                  <a:gd name="T12" fmla="*/ 17 w 67"/>
                  <a:gd name="T13" fmla="*/ 7 h 57"/>
                  <a:gd name="T14" fmla="*/ 17 w 67"/>
                  <a:gd name="T15" fmla="*/ 5 h 57"/>
                  <a:gd name="T16" fmla="*/ 17 w 67"/>
                  <a:gd name="T17" fmla="*/ 5 h 57"/>
                  <a:gd name="T18" fmla="*/ 17 w 67"/>
                  <a:gd name="T19" fmla="*/ 4 h 57"/>
                  <a:gd name="T20" fmla="*/ 16 w 67"/>
                  <a:gd name="T21" fmla="*/ 2 h 57"/>
                  <a:gd name="T22" fmla="*/ 15 w 67"/>
                  <a:gd name="T23" fmla="*/ 1 h 57"/>
                  <a:gd name="T24" fmla="*/ 14 w 67"/>
                  <a:gd name="T25" fmla="*/ 1 h 57"/>
                  <a:gd name="T26" fmla="*/ 14 w 67"/>
                  <a:gd name="T27" fmla="*/ 1 h 57"/>
                  <a:gd name="T28" fmla="*/ 13 w 67"/>
                  <a:gd name="T29" fmla="*/ 0 h 57"/>
                  <a:gd name="T30" fmla="*/ 11 w 67"/>
                  <a:gd name="T31" fmla="*/ 0 h 57"/>
                  <a:gd name="T32" fmla="*/ 11 w 67"/>
                  <a:gd name="T33" fmla="*/ 0 h 57"/>
                  <a:gd name="T34" fmla="*/ 9 w 67"/>
                  <a:gd name="T35" fmla="*/ 0 h 57"/>
                  <a:gd name="T36" fmla="*/ 8 w 67"/>
                  <a:gd name="T37" fmla="*/ 0 h 57"/>
                  <a:gd name="T38" fmla="*/ 6 w 67"/>
                  <a:gd name="T39" fmla="*/ 1 h 57"/>
                  <a:gd name="T40" fmla="*/ 5 w 67"/>
                  <a:gd name="T41" fmla="*/ 1 h 57"/>
                  <a:gd name="T42" fmla="*/ 4 w 67"/>
                  <a:gd name="T43" fmla="*/ 2 h 57"/>
                  <a:gd name="T44" fmla="*/ 3 w 67"/>
                  <a:gd name="T45" fmla="*/ 3 h 57"/>
                  <a:gd name="T46" fmla="*/ 3 w 67"/>
                  <a:gd name="T47" fmla="*/ 4 h 57"/>
                  <a:gd name="T48" fmla="*/ 2 w 67"/>
                  <a:gd name="T49" fmla="*/ 5 h 57"/>
                  <a:gd name="T50" fmla="*/ 1 w 67"/>
                  <a:gd name="T51" fmla="*/ 6 h 57"/>
                  <a:gd name="T52" fmla="*/ 0 w 67"/>
                  <a:gd name="T53" fmla="*/ 7 h 57"/>
                  <a:gd name="T54" fmla="*/ 0 w 67"/>
                  <a:gd name="T55" fmla="*/ 8 h 57"/>
                  <a:gd name="T56" fmla="*/ 0 w 67"/>
                  <a:gd name="T57" fmla="*/ 9 h 57"/>
                  <a:gd name="T58" fmla="*/ 1 w 67"/>
                  <a:gd name="T59" fmla="*/ 10 h 57"/>
                  <a:gd name="T60" fmla="*/ 1 w 67"/>
                  <a:gd name="T61" fmla="*/ 11 h 57"/>
                  <a:gd name="T62" fmla="*/ 2 w 67"/>
                  <a:gd name="T63" fmla="*/ 12 h 57"/>
                  <a:gd name="T64" fmla="*/ 3 w 67"/>
                  <a:gd name="T65" fmla="*/ 13 h 57"/>
                  <a:gd name="T66" fmla="*/ 3 w 67"/>
                  <a:gd name="T67" fmla="*/ 13 h 57"/>
                  <a:gd name="T68" fmla="*/ 4 w 67"/>
                  <a:gd name="T69" fmla="*/ 14 h 57"/>
                  <a:gd name="T70" fmla="*/ 6 w 67"/>
                  <a:gd name="T71" fmla="*/ 14 h 57"/>
                  <a:gd name="T72" fmla="*/ 6 w 67"/>
                  <a:gd name="T73" fmla="*/ 14 h 57"/>
                  <a:gd name="T74" fmla="*/ 8 w 67"/>
                  <a:gd name="T75" fmla="*/ 14 h 57"/>
                  <a:gd name="T76" fmla="*/ 10 w 67"/>
                  <a:gd name="T77" fmla="*/ 13 h 57"/>
                  <a:gd name="T78" fmla="*/ 11 w 67"/>
                  <a:gd name="T79" fmla="*/ 13 h 57"/>
                  <a:gd name="T80" fmla="*/ 12 w 67"/>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9" y="51"/>
                    </a:moveTo>
                    <a:lnTo>
                      <a:pt x="51" y="47"/>
                    </a:lnTo>
                    <a:lnTo>
                      <a:pt x="57" y="44"/>
                    </a:lnTo>
                    <a:lnTo>
                      <a:pt x="61" y="41"/>
                    </a:lnTo>
                    <a:lnTo>
                      <a:pt x="64" y="34"/>
                    </a:lnTo>
                    <a:lnTo>
                      <a:pt x="64" y="32"/>
                    </a:lnTo>
                    <a:lnTo>
                      <a:pt x="67" y="29"/>
                    </a:lnTo>
                    <a:lnTo>
                      <a:pt x="67" y="22"/>
                    </a:lnTo>
                    <a:lnTo>
                      <a:pt x="67" y="19"/>
                    </a:lnTo>
                    <a:lnTo>
                      <a:pt x="67" y="15"/>
                    </a:lnTo>
                    <a:lnTo>
                      <a:pt x="64" y="9"/>
                    </a:lnTo>
                    <a:lnTo>
                      <a:pt x="61" y="6"/>
                    </a:lnTo>
                    <a:lnTo>
                      <a:pt x="57" y="3"/>
                    </a:lnTo>
                    <a:lnTo>
                      <a:pt x="54" y="3"/>
                    </a:lnTo>
                    <a:lnTo>
                      <a:pt x="51" y="0"/>
                    </a:lnTo>
                    <a:lnTo>
                      <a:pt x="45" y="0"/>
                    </a:lnTo>
                    <a:lnTo>
                      <a:pt x="42" y="0"/>
                    </a:lnTo>
                    <a:lnTo>
                      <a:pt x="35" y="0"/>
                    </a:lnTo>
                    <a:lnTo>
                      <a:pt x="32" y="0"/>
                    </a:lnTo>
                    <a:lnTo>
                      <a:pt x="25" y="3"/>
                    </a:lnTo>
                    <a:lnTo>
                      <a:pt x="20" y="6"/>
                    </a:lnTo>
                    <a:lnTo>
                      <a:pt x="17" y="9"/>
                    </a:lnTo>
                    <a:lnTo>
                      <a:pt x="13" y="12"/>
                    </a:lnTo>
                    <a:lnTo>
                      <a:pt x="10" y="15"/>
                    </a:lnTo>
                    <a:lnTo>
                      <a:pt x="7" y="19"/>
                    </a:lnTo>
                    <a:lnTo>
                      <a:pt x="3" y="25"/>
                    </a:lnTo>
                    <a:lnTo>
                      <a:pt x="0" y="29"/>
                    </a:lnTo>
                    <a:lnTo>
                      <a:pt x="0" y="32"/>
                    </a:lnTo>
                    <a:lnTo>
                      <a:pt x="0" y="37"/>
                    </a:lnTo>
                    <a:lnTo>
                      <a:pt x="3" y="41"/>
                    </a:lnTo>
                    <a:lnTo>
                      <a:pt x="3" y="44"/>
                    </a:lnTo>
                    <a:lnTo>
                      <a:pt x="7" y="47"/>
                    </a:lnTo>
                    <a:lnTo>
                      <a:pt x="10" y="51"/>
                    </a:lnTo>
                    <a:lnTo>
                      <a:pt x="13" y="54"/>
                    </a:lnTo>
                    <a:lnTo>
                      <a:pt x="17" y="57"/>
                    </a:lnTo>
                    <a:lnTo>
                      <a:pt x="23" y="57"/>
                    </a:lnTo>
                    <a:lnTo>
                      <a:pt x="25" y="57"/>
                    </a:lnTo>
                    <a:lnTo>
                      <a:pt x="32" y="57"/>
                    </a:lnTo>
                    <a:lnTo>
                      <a:pt x="39" y="54"/>
                    </a:lnTo>
                    <a:lnTo>
                      <a:pt x="42" y="54"/>
                    </a:lnTo>
                    <a:lnTo>
                      <a:pt x="49"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17" name="Freeform 504">
                <a:extLst>
                  <a:ext uri="{FF2B5EF4-FFF2-40B4-BE49-F238E27FC236}">
                    <a16:creationId xmlns:a16="http://schemas.microsoft.com/office/drawing/2014/main" id="{C920F0CD-86E5-419F-9D02-4CCB3BE51F39}"/>
                  </a:ext>
                </a:extLst>
              </p:cNvPr>
              <p:cNvSpPr>
                <a:spLocks noEditPoints="1"/>
              </p:cNvSpPr>
              <p:nvPr/>
            </p:nvSpPr>
            <p:spPr bwMode="auto">
              <a:xfrm>
                <a:off x="2841" y="3030"/>
                <a:ext cx="21" cy="19"/>
              </a:xfrm>
              <a:custGeom>
                <a:avLst/>
                <a:gdLst>
                  <a:gd name="T0" fmla="*/ 13 w 86"/>
                  <a:gd name="T1" fmla="*/ 13 h 76"/>
                  <a:gd name="T2" fmla="*/ 15 w 86"/>
                  <a:gd name="T3" fmla="*/ 11 h 76"/>
                  <a:gd name="T4" fmla="*/ 17 w 86"/>
                  <a:gd name="T5" fmla="*/ 16 h 76"/>
                  <a:gd name="T6" fmla="*/ 18 w 86"/>
                  <a:gd name="T7" fmla="*/ 15 h 76"/>
                  <a:gd name="T8" fmla="*/ 19 w 86"/>
                  <a:gd name="T9" fmla="*/ 14 h 76"/>
                  <a:gd name="T10" fmla="*/ 20 w 86"/>
                  <a:gd name="T11" fmla="*/ 11 h 76"/>
                  <a:gd name="T12" fmla="*/ 15 w 86"/>
                  <a:gd name="T13" fmla="*/ 11 h 76"/>
                  <a:gd name="T14" fmla="*/ 16 w 86"/>
                  <a:gd name="T15" fmla="*/ 9 h 76"/>
                  <a:gd name="T16" fmla="*/ 20 w 86"/>
                  <a:gd name="T17" fmla="*/ 12 h 76"/>
                  <a:gd name="T18" fmla="*/ 21 w 86"/>
                  <a:gd name="T19" fmla="*/ 10 h 76"/>
                  <a:gd name="T20" fmla="*/ 16 w 86"/>
                  <a:gd name="T21" fmla="*/ 8 h 76"/>
                  <a:gd name="T22" fmla="*/ 16 w 86"/>
                  <a:gd name="T23" fmla="*/ 6 h 76"/>
                  <a:gd name="T24" fmla="*/ 21 w 86"/>
                  <a:gd name="T25" fmla="*/ 6 h 76"/>
                  <a:gd name="T26" fmla="*/ 21 w 86"/>
                  <a:gd name="T27" fmla="*/ 5 h 76"/>
                  <a:gd name="T28" fmla="*/ 20 w 86"/>
                  <a:gd name="T29" fmla="*/ 3 h 76"/>
                  <a:gd name="T30" fmla="*/ 15 w 86"/>
                  <a:gd name="T31" fmla="*/ 6 h 76"/>
                  <a:gd name="T32" fmla="*/ 15 w 86"/>
                  <a:gd name="T33" fmla="*/ 5 h 76"/>
                  <a:gd name="T34" fmla="*/ 18 w 86"/>
                  <a:gd name="T35" fmla="*/ 2 h 76"/>
                  <a:gd name="T36" fmla="*/ 16 w 86"/>
                  <a:gd name="T37" fmla="*/ 1 h 76"/>
                  <a:gd name="T38" fmla="*/ 15 w 86"/>
                  <a:gd name="T39" fmla="*/ 6 h 76"/>
                  <a:gd name="T40" fmla="*/ 15 w 86"/>
                  <a:gd name="T41" fmla="*/ 0 h 76"/>
                  <a:gd name="T42" fmla="*/ 13 w 86"/>
                  <a:gd name="T43" fmla="*/ 5 h 76"/>
                  <a:gd name="T44" fmla="*/ 12 w 86"/>
                  <a:gd name="T45" fmla="*/ 0 h 76"/>
                  <a:gd name="T46" fmla="*/ 12 w 86"/>
                  <a:gd name="T47" fmla="*/ 0 h 76"/>
                  <a:gd name="T48" fmla="*/ 11 w 86"/>
                  <a:gd name="T49" fmla="*/ 5 h 76"/>
                  <a:gd name="T50" fmla="*/ 11 w 86"/>
                  <a:gd name="T51" fmla="*/ 5 h 76"/>
                  <a:gd name="T52" fmla="*/ 8 w 86"/>
                  <a:gd name="T53" fmla="*/ 6 h 76"/>
                  <a:gd name="T54" fmla="*/ 6 w 86"/>
                  <a:gd name="T55" fmla="*/ 2 h 76"/>
                  <a:gd name="T56" fmla="*/ 5 w 86"/>
                  <a:gd name="T57" fmla="*/ 2 h 76"/>
                  <a:gd name="T58" fmla="*/ 8 w 86"/>
                  <a:gd name="T59" fmla="*/ 7 h 76"/>
                  <a:gd name="T60" fmla="*/ 4 w 86"/>
                  <a:gd name="T61" fmla="*/ 4 h 76"/>
                  <a:gd name="T62" fmla="*/ 6 w 86"/>
                  <a:gd name="T63" fmla="*/ 8 h 76"/>
                  <a:gd name="T64" fmla="*/ 6 w 86"/>
                  <a:gd name="T65" fmla="*/ 8 h 76"/>
                  <a:gd name="T66" fmla="*/ 3 w 86"/>
                  <a:gd name="T67" fmla="*/ 5 h 76"/>
                  <a:gd name="T68" fmla="*/ 2 w 86"/>
                  <a:gd name="T69" fmla="*/ 6 h 76"/>
                  <a:gd name="T70" fmla="*/ 5 w 86"/>
                  <a:gd name="T71" fmla="*/ 10 h 76"/>
                  <a:gd name="T72" fmla="*/ 4 w 86"/>
                  <a:gd name="T73" fmla="*/ 11 h 76"/>
                  <a:gd name="T74" fmla="*/ 0 w 86"/>
                  <a:gd name="T75" fmla="*/ 8 h 76"/>
                  <a:gd name="T76" fmla="*/ 0 w 86"/>
                  <a:gd name="T77" fmla="*/ 10 h 76"/>
                  <a:gd name="T78" fmla="*/ 5 w 86"/>
                  <a:gd name="T79" fmla="*/ 11 h 76"/>
                  <a:gd name="T80" fmla="*/ 4 w 86"/>
                  <a:gd name="T81" fmla="*/ 10 h 76"/>
                  <a:gd name="T82" fmla="*/ 5 w 86"/>
                  <a:gd name="T83" fmla="*/ 12 h 76"/>
                  <a:gd name="T84" fmla="*/ 1 w 86"/>
                  <a:gd name="T85" fmla="*/ 14 h 76"/>
                  <a:gd name="T86" fmla="*/ 3 w 86"/>
                  <a:gd name="T87" fmla="*/ 14 h 76"/>
                  <a:gd name="T88" fmla="*/ 5 w 86"/>
                  <a:gd name="T89" fmla="*/ 12 h 76"/>
                  <a:gd name="T90" fmla="*/ 5 w 86"/>
                  <a:gd name="T91" fmla="*/ 13 h 76"/>
                  <a:gd name="T92" fmla="*/ 6 w 86"/>
                  <a:gd name="T93" fmla="*/ 14 h 76"/>
                  <a:gd name="T94" fmla="*/ 4 w 86"/>
                  <a:gd name="T95" fmla="*/ 18 h 76"/>
                  <a:gd name="T96" fmla="*/ 5 w 86"/>
                  <a:gd name="T97" fmla="*/ 16 h 76"/>
                  <a:gd name="T98" fmla="*/ 7 w 86"/>
                  <a:gd name="T99" fmla="*/ 14 h 76"/>
                  <a:gd name="T100" fmla="*/ 6 w 86"/>
                  <a:gd name="T101" fmla="*/ 14 h 76"/>
                  <a:gd name="T102" fmla="*/ 8 w 86"/>
                  <a:gd name="T103" fmla="*/ 14 h 76"/>
                  <a:gd name="T104" fmla="*/ 10 w 86"/>
                  <a:gd name="T105" fmla="*/ 19 h 76"/>
                  <a:gd name="T106" fmla="*/ 10 w 86"/>
                  <a:gd name="T107" fmla="*/ 17 h 76"/>
                  <a:gd name="T108" fmla="*/ 9 w 86"/>
                  <a:gd name="T109" fmla="*/ 15 h 76"/>
                  <a:gd name="T110" fmla="*/ 12 w 86"/>
                  <a:gd name="T111" fmla="*/ 14 h 76"/>
                  <a:gd name="T112" fmla="*/ 13 w 86"/>
                  <a:gd name="T113" fmla="*/ 18 h 76"/>
                  <a:gd name="T114" fmla="*/ 15 w 86"/>
                  <a:gd name="T115" fmla="*/ 17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6"/>
                  <a:gd name="T176" fmla="*/ 86 w 86"/>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6">
                    <a:moveTo>
                      <a:pt x="50" y="54"/>
                    </a:moveTo>
                    <a:lnTo>
                      <a:pt x="53" y="51"/>
                    </a:lnTo>
                    <a:lnTo>
                      <a:pt x="67" y="64"/>
                    </a:lnTo>
                    <a:lnTo>
                      <a:pt x="64" y="67"/>
                    </a:lnTo>
                    <a:lnTo>
                      <a:pt x="50" y="54"/>
                    </a:lnTo>
                    <a:close/>
                    <a:moveTo>
                      <a:pt x="53" y="51"/>
                    </a:moveTo>
                    <a:lnTo>
                      <a:pt x="54" y="50"/>
                    </a:lnTo>
                    <a:lnTo>
                      <a:pt x="56" y="48"/>
                    </a:lnTo>
                    <a:lnTo>
                      <a:pt x="60" y="57"/>
                    </a:lnTo>
                    <a:lnTo>
                      <a:pt x="53" y="51"/>
                    </a:lnTo>
                    <a:close/>
                    <a:moveTo>
                      <a:pt x="56" y="48"/>
                    </a:moveTo>
                    <a:lnTo>
                      <a:pt x="62" y="45"/>
                    </a:lnTo>
                    <a:lnTo>
                      <a:pt x="71" y="63"/>
                    </a:lnTo>
                    <a:lnTo>
                      <a:pt x="64" y="66"/>
                    </a:lnTo>
                    <a:lnTo>
                      <a:pt x="56" y="48"/>
                    </a:lnTo>
                    <a:close/>
                    <a:moveTo>
                      <a:pt x="73" y="61"/>
                    </a:moveTo>
                    <a:lnTo>
                      <a:pt x="72" y="62"/>
                    </a:lnTo>
                    <a:lnTo>
                      <a:pt x="71" y="63"/>
                    </a:lnTo>
                    <a:lnTo>
                      <a:pt x="66" y="54"/>
                    </a:lnTo>
                    <a:lnTo>
                      <a:pt x="73" y="61"/>
                    </a:lnTo>
                    <a:close/>
                    <a:moveTo>
                      <a:pt x="60" y="47"/>
                    </a:moveTo>
                    <a:lnTo>
                      <a:pt x="63" y="44"/>
                    </a:lnTo>
                    <a:lnTo>
                      <a:pt x="76" y="57"/>
                    </a:lnTo>
                    <a:lnTo>
                      <a:pt x="73" y="61"/>
                    </a:lnTo>
                    <a:lnTo>
                      <a:pt x="60" y="47"/>
                    </a:lnTo>
                    <a:close/>
                    <a:moveTo>
                      <a:pt x="79" y="55"/>
                    </a:moveTo>
                    <a:lnTo>
                      <a:pt x="77" y="56"/>
                    </a:lnTo>
                    <a:lnTo>
                      <a:pt x="76" y="57"/>
                    </a:lnTo>
                    <a:lnTo>
                      <a:pt x="70" y="51"/>
                    </a:lnTo>
                    <a:lnTo>
                      <a:pt x="79" y="55"/>
                    </a:lnTo>
                    <a:close/>
                    <a:moveTo>
                      <a:pt x="61" y="46"/>
                    </a:moveTo>
                    <a:lnTo>
                      <a:pt x="64" y="41"/>
                    </a:lnTo>
                    <a:lnTo>
                      <a:pt x="82" y="48"/>
                    </a:lnTo>
                    <a:lnTo>
                      <a:pt x="79" y="55"/>
                    </a:lnTo>
                    <a:lnTo>
                      <a:pt x="61" y="46"/>
                    </a:lnTo>
                    <a:close/>
                    <a:moveTo>
                      <a:pt x="83" y="44"/>
                    </a:moveTo>
                    <a:lnTo>
                      <a:pt x="83" y="47"/>
                    </a:lnTo>
                    <a:lnTo>
                      <a:pt x="82" y="48"/>
                    </a:lnTo>
                    <a:lnTo>
                      <a:pt x="73" y="44"/>
                    </a:lnTo>
                    <a:lnTo>
                      <a:pt x="83" y="44"/>
                    </a:lnTo>
                    <a:close/>
                    <a:moveTo>
                      <a:pt x="63" y="44"/>
                    </a:moveTo>
                    <a:lnTo>
                      <a:pt x="63" y="42"/>
                    </a:lnTo>
                    <a:lnTo>
                      <a:pt x="83" y="42"/>
                    </a:lnTo>
                    <a:lnTo>
                      <a:pt x="83" y="44"/>
                    </a:lnTo>
                    <a:lnTo>
                      <a:pt x="63" y="44"/>
                    </a:lnTo>
                    <a:close/>
                    <a:moveTo>
                      <a:pt x="63" y="42"/>
                    </a:moveTo>
                    <a:lnTo>
                      <a:pt x="63" y="37"/>
                    </a:lnTo>
                    <a:lnTo>
                      <a:pt x="66" y="34"/>
                    </a:lnTo>
                    <a:lnTo>
                      <a:pt x="73" y="42"/>
                    </a:lnTo>
                    <a:lnTo>
                      <a:pt x="63" y="42"/>
                    </a:lnTo>
                    <a:close/>
                    <a:moveTo>
                      <a:pt x="66" y="34"/>
                    </a:moveTo>
                    <a:lnTo>
                      <a:pt x="70" y="32"/>
                    </a:lnTo>
                    <a:lnTo>
                      <a:pt x="83" y="45"/>
                    </a:lnTo>
                    <a:lnTo>
                      <a:pt x="80" y="48"/>
                    </a:lnTo>
                    <a:lnTo>
                      <a:pt x="66" y="34"/>
                    </a:lnTo>
                    <a:close/>
                    <a:moveTo>
                      <a:pt x="86" y="39"/>
                    </a:moveTo>
                    <a:lnTo>
                      <a:pt x="86" y="42"/>
                    </a:lnTo>
                    <a:lnTo>
                      <a:pt x="83" y="45"/>
                    </a:lnTo>
                    <a:lnTo>
                      <a:pt x="76" y="39"/>
                    </a:lnTo>
                    <a:lnTo>
                      <a:pt x="86" y="39"/>
                    </a:lnTo>
                    <a:close/>
                    <a:moveTo>
                      <a:pt x="66" y="39"/>
                    </a:moveTo>
                    <a:lnTo>
                      <a:pt x="66" y="32"/>
                    </a:lnTo>
                    <a:lnTo>
                      <a:pt x="86" y="32"/>
                    </a:lnTo>
                    <a:lnTo>
                      <a:pt x="86" y="39"/>
                    </a:lnTo>
                    <a:lnTo>
                      <a:pt x="66" y="39"/>
                    </a:lnTo>
                    <a:close/>
                    <a:moveTo>
                      <a:pt x="66" y="32"/>
                    </a:moveTo>
                    <a:lnTo>
                      <a:pt x="66" y="29"/>
                    </a:lnTo>
                    <a:lnTo>
                      <a:pt x="86" y="29"/>
                    </a:lnTo>
                    <a:lnTo>
                      <a:pt x="86" y="32"/>
                    </a:lnTo>
                    <a:lnTo>
                      <a:pt x="66" y="32"/>
                    </a:lnTo>
                    <a:close/>
                    <a:moveTo>
                      <a:pt x="66" y="29"/>
                    </a:moveTo>
                    <a:lnTo>
                      <a:pt x="66" y="25"/>
                    </a:lnTo>
                    <a:lnTo>
                      <a:pt x="86" y="25"/>
                    </a:lnTo>
                    <a:lnTo>
                      <a:pt x="86" y="29"/>
                    </a:lnTo>
                    <a:lnTo>
                      <a:pt x="66" y="29"/>
                    </a:lnTo>
                    <a:close/>
                    <a:moveTo>
                      <a:pt x="85" y="21"/>
                    </a:moveTo>
                    <a:lnTo>
                      <a:pt x="86" y="23"/>
                    </a:lnTo>
                    <a:lnTo>
                      <a:pt x="86" y="25"/>
                    </a:lnTo>
                    <a:lnTo>
                      <a:pt x="76" y="25"/>
                    </a:lnTo>
                    <a:lnTo>
                      <a:pt x="85" y="21"/>
                    </a:lnTo>
                    <a:close/>
                    <a:moveTo>
                      <a:pt x="67" y="30"/>
                    </a:moveTo>
                    <a:lnTo>
                      <a:pt x="64" y="23"/>
                    </a:lnTo>
                    <a:lnTo>
                      <a:pt x="82" y="15"/>
                    </a:lnTo>
                    <a:lnTo>
                      <a:pt x="85" y="21"/>
                    </a:lnTo>
                    <a:lnTo>
                      <a:pt x="67" y="30"/>
                    </a:lnTo>
                    <a:close/>
                    <a:moveTo>
                      <a:pt x="80" y="12"/>
                    </a:moveTo>
                    <a:lnTo>
                      <a:pt x="81" y="13"/>
                    </a:lnTo>
                    <a:lnTo>
                      <a:pt x="82" y="15"/>
                    </a:lnTo>
                    <a:lnTo>
                      <a:pt x="73" y="19"/>
                    </a:lnTo>
                    <a:lnTo>
                      <a:pt x="80" y="12"/>
                    </a:lnTo>
                    <a:close/>
                    <a:moveTo>
                      <a:pt x="66" y="26"/>
                    </a:moveTo>
                    <a:lnTo>
                      <a:pt x="63" y="23"/>
                    </a:lnTo>
                    <a:lnTo>
                      <a:pt x="76" y="9"/>
                    </a:lnTo>
                    <a:lnTo>
                      <a:pt x="80" y="12"/>
                    </a:lnTo>
                    <a:lnTo>
                      <a:pt x="66" y="26"/>
                    </a:lnTo>
                    <a:close/>
                    <a:moveTo>
                      <a:pt x="63" y="23"/>
                    </a:moveTo>
                    <a:lnTo>
                      <a:pt x="63" y="23"/>
                    </a:lnTo>
                    <a:lnTo>
                      <a:pt x="70" y="16"/>
                    </a:lnTo>
                    <a:lnTo>
                      <a:pt x="63" y="23"/>
                    </a:lnTo>
                    <a:close/>
                    <a:moveTo>
                      <a:pt x="63" y="23"/>
                    </a:moveTo>
                    <a:lnTo>
                      <a:pt x="60" y="20"/>
                    </a:lnTo>
                    <a:lnTo>
                      <a:pt x="73" y="7"/>
                    </a:lnTo>
                    <a:lnTo>
                      <a:pt x="76" y="9"/>
                    </a:lnTo>
                    <a:lnTo>
                      <a:pt x="63" y="23"/>
                    </a:lnTo>
                    <a:close/>
                    <a:moveTo>
                      <a:pt x="66" y="3"/>
                    </a:moveTo>
                    <a:lnTo>
                      <a:pt x="71" y="3"/>
                    </a:lnTo>
                    <a:lnTo>
                      <a:pt x="73" y="7"/>
                    </a:lnTo>
                    <a:lnTo>
                      <a:pt x="66" y="13"/>
                    </a:lnTo>
                    <a:lnTo>
                      <a:pt x="66" y="3"/>
                    </a:lnTo>
                    <a:close/>
                    <a:moveTo>
                      <a:pt x="66" y="22"/>
                    </a:moveTo>
                    <a:lnTo>
                      <a:pt x="63" y="22"/>
                    </a:lnTo>
                    <a:lnTo>
                      <a:pt x="63" y="3"/>
                    </a:lnTo>
                    <a:lnTo>
                      <a:pt x="66" y="3"/>
                    </a:lnTo>
                    <a:lnTo>
                      <a:pt x="66" y="22"/>
                    </a:lnTo>
                    <a:close/>
                    <a:moveTo>
                      <a:pt x="63" y="22"/>
                    </a:moveTo>
                    <a:lnTo>
                      <a:pt x="60" y="22"/>
                    </a:lnTo>
                    <a:lnTo>
                      <a:pt x="56" y="20"/>
                    </a:lnTo>
                    <a:lnTo>
                      <a:pt x="63" y="13"/>
                    </a:lnTo>
                    <a:lnTo>
                      <a:pt x="63" y="22"/>
                    </a:lnTo>
                    <a:close/>
                    <a:moveTo>
                      <a:pt x="56" y="20"/>
                    </a:moveTo>
                    <a:lnTo>
                      <a:pt x="53" y="16"/>
                    </a:lnTo>
                    <a:lnTo>
                      <a:pt x="67" y="3"/>
                    </a:lnTo>
                    <a:lnTo>
                      <a:pt x="70" y="7"/>
                    </a:lnTo>
                    <a:lnTo>
                      <a:pt x="56" y="20"/>
                    </a:lnTo>
                    <a:close/>
                    <a:moveTo>
                      <a:pt x="60" y="0"/>
                    </a:moveTo>
                    <a:lnTo>
                      <a:pt x="64" y="0"/>
                    </a:lnTo>
                    <a:lnTo>
                      <a:pt x="67" y="3"/>
                    </a:lnTo>
                    <a:lnTo>
                      <a:pt x="60" y="10"/>
                    </a:lnTo>
                    <a:lnTo>
                      <a:pt x="60" y="0"/>
                    </a:lnTo>
                    <a:close/>
                    <a:moveTo>
                      <a:pt x="60" y="19"/>
                    </a:moveTo>
                    <a:lnTo>
                      <a:pt x="54" y="19"/>
                    </a:lnTo>
                    <a:lnTo>
                      <a:pt x="54" y="0"/>
                    </a:lnTo>
                    <a:lnTo>
                      <a:pt x="60" y="0"/>
                    </a:lnTo>
                    <a:lnTo>
                      <a:pt x="60" y="19"/>
                    </a:lnTo>
                    <a:close/>
                    <a:moveTo>
                      <a:pt x="54" y="19"/>
                    </a:moveTo>
                    <a:lnTo>
                      <a:pt x="51" y="19"/>
                    </a:lnTo>
                    <a:lnTo>
                      <a:pt x="51" y="0"/>
                    </a:lnTo>
                    <a:lnTo>
                      <a:pt x="54" y="0"/>
                    </a:lnTo>
                    <a:lnTo>
                      <a:pt x="54" y="19"/>
                    </a:lnTo>
                    <a:close/>
                    <a:moveTo>
                      <a:pt x="51" y="19"/>
                    </a:moveTo>
                    <a:lnTo>
                      <a:pt x="44" y="19"/>
                    </a:lnTo>
                    <a:lnTo>
                      <a:pt x="44" y="0"/>
                    </a:lnTo>
                    <a:lnTo>
                      <a:pt x="51" y="0"/>
                    </a:lnTo>
                    <a:lnTo>
                      <a:pt x="51" y="19"/>
                    </a:lnTo>
                    <a:close/>
                    <a:moveTo>
                      <a:pt x="44" y="19"/>
                    </a:moveTo>
                    <a:lnTo>
                      <a:pt x="41" y="19"/>
                    </a:lnTo>
                    <a:lnTo>
                      <a:pt x="41" y="0"/>
                    </a:lnTo>
                    <a:lnTo>
                      <a:pt x="44" y="0"/>
                    </a:lnTo>
                    <a:lnTo>
                      <a:pt x="44" y="19"/>
                    </a:lnTo>
                    <a:close/>
                    <a:moveTo>
                      <a:pt x="37" y="1"/>
                    </a:moveTo>
                    <a:lnTo>
                      <a:pt x="39" y="0"/>
                    </a:lnTo>
                    <a:lnTo>
                      <a:pt x="41" y="0"/>
                    </a:lnTo>
                    <a:lnTo>
                      <a:pt x="41" y="10"/>
                    </a:lnTo>
                    <a:lnTo>
                      <a:pt x="37" y="1"/>
                    </a:lnTo>
                    <a:close/>
                    <a:moveTo>
                      <a:pt x="45" y="19"/>
                    </a:moveTo>
                    <a:lnTo>
                      <a:pt x="39" y="21"/>
                    </a:lnTo>
                    <a:lnTo>
                      <a:pt x="31" y="4"/>
                    </a:lnTo>
                    <a:lnTo>
                      <a:pt x="37" y="1"/>
                    </a:lnTo>
                    <a:lnTo>
                      <a:pt x="45" y="19"/>
                    </a:lnTo>
                    <a:close/>
                    <a:moveTo>
                      <a:pt x="39" y="21"/>
                    </a:moveTo>
                    <a:lnTo>
                      <a:pt x="32" y="24"/>
                    </a:lnTo>
                    <a:lnTo>
                      <a:pt x="24" y="8"/>
                    </a:lnTo>
                    <a:lnTo>
                      <a:pt x="31" y="4"/>
                    </a:lnTo>
                    <a:lnTo>
                      <a:pt x="39" y="21"/>
                    </a:lnTo>
                    <a:close/>
                    <a:moveTo>
                      <a:pt x="22" y="9"/>
                    </a:moveTo>
                    <a:lnTo>
                      <a:pt x="23" y="8"/>
                    </a:lnTo>
                    <a:lnTo>
                      <a:pt x="24" y="8"/>
                    </a:lnTo>
                    <a:lnTo>
                      <a:pt x="29" y="16"/>
                    </a:lnTo>
                    <a:lnTo>
                      <a:pt x="22" y="9"/>
                    </a:lnTo>
                    <a:close/>
                    <a:moveTo>
                      <a:pt x="36" y="23"/>
                    </a:moveTo>
                    <a:lnTo>
                      <a:pt x="32" y="26"/>
                    </a:lnTo>
                    <a:lnTo>
                      <a:pt x="19" y="12"/>
                    </a:lnTo>
                    <a:lnTo>
                      <a:pt x="22" y="9"/>
                    </a:lnTo>
                    <a:lnTo>
                      <a:pt x="36" y="23"/>
                    </a:lnTo>
                    <a:close/>
                    <a:moveTo>
                      <a:pt x="32" y="26"/>
                    </a:moveTo>
                    <a:lnTo>
                      <a:pt x="41" y="16"/>
                    </a:lnTo>
                    <a:lnTo>
                      <a:pt x="32" y="26"/>
                    </a:lnTo>
                    <a:lnTo>
                      <a:pt x="26" y="19"/>
                    </a:lnTo>
                    <a:lnTo>
                      <a:pt x="32" y="26"/>
                    </a:lnTo>
                    <a:close/>
                    <a:moveTo>
                      <a:pt x="32" y="26"/>
                    </a:moveTo>
                    <a:lnTo>
                      <a:pt x="29" y="29"/>
                    </a:lnTo>
                    <a:lnTo>
                      <a:pt x="16" y="15"/>
                    </a:lnTo>
                    <a:lnTo>
                      <a:pt x="19" y="12"/>
                    </a:lnTo>
                    <a:lnTo>
                      <a:pt x="32" y="26"/>
                    </a:lnTo>
                    <a:close/>
                    <a:moveTo>
                      <a:pt x="16" y="15"/>
                    </a:moveTo>
                    <a:lnTo>
                      <a:pt x="16" y="15"/>
                    </a:lnTo>
                    <a:lnTo>
                      <a:pt x="22" y="22"/>
                    </a:lnTo>
                    <a:lnTo>
                      <a:pt x="16" y="15"/>
                    </a:lnTo>
                    <a:close/>
                    <a:moveTo>
                      <a:pt x="29" y="29"/>
                    </a:moveTo>
                    <a:lnTo>
                      <a:pt x="26" y="32"/>
                    </a:lnTo>
                    <a:lnTo>
                      <a:pt x="12" y="19"/>
                    </a:lnTo>
                    <a:lnTo>
                      <a:pt x="16" y="15"/>
                    </a:lnTo>
                    <a:lnTo>
                      <a:pt x="29" y="29"/>
                    </a:lnTo>
                    <a:close/>
                    <a:moveTo>
                      <a:pt x="26" y="32"/>
                    </a:moveTo>
                    <a:lnTo>
                      <a:pt x="16" y="42"/>
                    </a:lnTo>
                    <a:lnTo>
                      <a:pt x="26" y="32"/>
                    </a:lnTo>
                    <a:lnTo>
                      <a:pt x="19" y="25"/>
                    </a:lnTo>
                    <a:lnTo>
                      <a:pt x="26" y="32"/>
                    </a:lnTo>
                    <a:close/>
                    <a:moveTo>
                      <a:pt x="26" y="32"/>
                    </a:moveTo>
                    <a:lnTo>
                      <a:pt x="22" y="35"/>
                    </a:lnTo>
                    <a:lnTo>
                      <a:pt x="9" y="22"/>
                    </a:lnTo>
                    <a:lnTo>
                      <a:pt x="12" y="19"/>
                    </a:lnTo>
                    <a:lnTo>
                      <a:pt x="26" y="32"/>
                    </a:lnTo>
                    <a:close/>
                    <a:moveTo>
                      <a:pt x="7" y="24"/>
                    </a:moveTo>
                    <a:lnTo>
                      <a:pt x="8" y="23"/>
                    </a:lnTo>
                    <a:lnTo>
                      <a:pt x="9" y="22"/>
                    </a:lnTo>
                    <a:lnTo>
                      <a:pt x="16" y="29"/>
                    </a:lnTo>
                    <a:lnTo>
                      <a:pt x="7" y="24"/>
                    </a:lnTo>
                    <a:close/>
                    <a:moveTo>
                      <a:pt x="24" y="33"/>
                    </a:moveTo>
                    <a:lnTo>
                      <a:pt x="21" y="40"/>
                    </a:lnTo>
                    <a:lnTo>
                      <a:pt x="4" y="31"/>
                    </a:lnTo>
                    <a:lnTo>
                      <a:pt x="7" y="24"/>
                    </a:lnTo>
                    <a:lnTo>
                      <a:pt x="24" y="33"/>
                    </a:lnTo>
                    <a:close/>
                    <a:moveTo>
                      <a:pt x="21" y="40"/>
                    </a:moveTo>
                    <a:lnTo>
                      <a:pt x="20" y="41"/>
                    </a:lnTo>
                    <a:lnTo>
                      <a:pt x="19" y="42"/>
                    </a:lnTo>
                    <a:lnTo>
                      <a:pt x="12" y="35"/>
                    </a:lnTo>
                    <a:lnTo>
                      <a:pt x="21" y="40"/>
                    </a:lnTo>
                    <a:close/>
                    <a:moveTo>
                      <a:pt x="19" y="42"/>
                    </a:moveTo>
                    <a:lnTo>
                      <a:pt x="16" y="45"/>
                    </a:lnTo>
                    <a:lnTo>
                      <a:pt x="2" y="32"/>
                    </a:lnTo>
                    <a:lnTo>
                      <a:pt x="6" y="29"/>
                    </a:lnTo>
                    <a:lnTo>
                      <a:pt x="19" y="42"/>
                    </a:lnTo>
                    <a:close/>
                    <a:moveTo>
                      <a:pt x="0" y="39"/>
                    </a:moveTo>
                    <a:lnTo>
                      <a:pt x="0" y="34"/>
                    </a:lnTo>
                    <a:lnTo>
                      <a:pt x="2" y="32"/>
                    </a:lnTo>
                    <a:lnTo>
                      <a:pt x="9" y="39"/>
                    </a:lnTo>
                    <a:lnTo>
                      <a:pt x="0" y="39"/>
                    </a:lnTo>
                    <a:close/>
                    <a:moveTo>
                      <a:pt x="19" y="39"/>
                    </a:moveTo>
                    <a:lnTo>
                      <a:pt x="19" y="42"/>
                    </a:lnTo>
                    <a:lnTo>
                      <a:pt x="0" y="42"/>
                    </a:lnTo>
                    <a:lnTo>
                      <a:pt x="0" y="39"/>
                    </a:lnTo>
                    <a:lnTo>
                      <a:pt x="19" y="39"/>
                    </a:lnTo>
                    <a:close/>
                    <a:moveTo>
                      <a:pt x="19" y="42"/>
                    </a:moveTo>
                    <a:lnTo>
                      <a:pt x="19" y="47"/>
                    </a:lnTo>
                    <a:lnTo>
                      <a:pt x="0" y="47"/>
                    </a:lnTo>
                    <a:lnTo>
                      <a:pt x="0" y="42"/>
                    </a:lnTo>
                    <a:lnTo>
                      <a:pt x="19" y="42"/>
                    </a:lnTo>
                    <a:close/>
                    <a:moveTo>
                      <a:pt x="2" y="54"/>
                    </a:moveTo>
                    <a:lnTo>
                      <a:pt x="0" y="52"/>
                    </a:lnTo>
                    <a:lnTo>
                      <a:pt x="0" y="47"/>
                    </a:lnTo>
                    <a:lnTo>
                      <a:pt x="9" y="47"/>
                    </a:lnTo>
                    <a:lnTo>
                      <a:pt x="2" y="54"/>
                    </a:lnTo>
                    <a:close/>
                    <a:moveTo>
                      <a:pt x="16" y="41"/>
                    </a:moveTo>
                    <a:lnTo>
                      <a:pt x="19" y="44"/>
                    </a:lnTo>
                    <a:lnTo>
                      <a:pt x="6" y="57"/>
                    </a:lnTo>
                    <a:lnTo>
                      <a:pt x="2" y="54"/>
                    </a:lnTo>
                    <a:lnTo>
                      <a:pt x="16" y="41"/>
                    </a:lnTo>
                    <a:close/>
                    <a:moveTo>
                      <a:pt x="19" y="44"/>
                    </a:moveTo>
                    <a:lnTo>
                      <a:pt x="22" y="47"/>
                    </a:lnTo>
                    <a:lnTo>
                      <a:pt x="22" y="51"/>
                    </a:lnTo>
                    <a:lnTo>
                      <a:pt x="12" y="51"/>
                    </a:lnTo>
                    <a:lnTo>
                      <a:pt x="19" y="44"/>
                    </a:lnTo>
                    <a:close/>
                    <a:moveTo>
                      <a:pt x="22" y="51"/>
                    </a:moveTo>
                    <a:lnTo>
                      <a:pt x="22" y="54"/>
                    </a:lnTo>
                    <a:lnTo>
                      <a:pt x="4" y="54"/>
                    </a:lnTo>
                    <a:lnTo>
                      <a:pt x="4" y="51"/>
                    </a:lnTo>
                    <a:lnTo>
                      <a:pt x="22" y="51"/>
                    </a:lnTo>
                    <a:close/>
                    <a:moveTo>
                      <a:pt x="6" y="61"/>
                    </a:moveTo>
                    <a:lnTo>
                      <a:pt x="4" y="58"/>
                    </a:lnTo>
                    <a:lnTo>
                      <a:pt x="4" y="54"/>
                    </a:lnTo>
                    <a:lnTo>
                      <a:pt x="12" y="54"/>
                    </a:lnTo>
                    <a:lnTo>
                      <a:pt x="6" y="61"/>
                    </a:lnTo>
                    <a:close/>
                    <a:moveTo>
                      <a:pt x="19" y="47"/>
                    </a:moveTo>
                    <a:lnTo>
                      <a:pt x="22" y="51"/>
                    </a:lnTo>
                    <a:lnTo>
                      <a:pt x="9" y="64"/>
                    </a:lnTo>
                    <a:lnTo>
                      <a:pt x="6" y="61"/>
                    </a:lnTo>
                    <a:lnTo>
                      <a:pt x="19" y="47"/>
                    </a:lnTo>
                    <a:close/>
                    <a:moveTo>
                      <a:pt x="9" y="64"/>
                    </a:moveTo>
                    <a:lnTo>
                      <a:pt x="9" y="64"/>
                    </a:lnTo>
                    <a:lnTo>
                      <a:pt x="16" y="57"/>
                    </a:lnTo>
                    <a:lnTo>
                      <a:pt x="9" y="64"/>
                    </a:lnTo>
                    <a:close/>
                    <a:moveTo>
                      <a:pt x="22" y="51"/>
                    </a:moveTo>
                    <a:lnTo>
                      <a:pt x="26" y="54"/>
                    </a:lnTo>
                    <a:lnTo>
                      <a:pt x="12" y="67"/>
                    </a:lnTo>
                    <a:lnTo>
                      <a:pt x="9" y="64"/>
                    </a:lnTo>
                    <a:lnTo>
                      <a:pt x="22" y="51"/>
                    </a:lnTo>
                    <a:close/>
                    <a:moveTo>
                      <a:pt x="26" y="54"/>
                    </a:moveTo>
                    <a:lnTo>
                      <a:pt x="26" y="54"/>
                    </a:lnTo>
                    <a:lnTo>
                      <a:pt x="19" y="61"/>
                    </a:lnTo>
                    <a:lnTo>
                      <a:pt x="26" y="54"/>
                    </a:lnTo>
                    <a:close/>
                    <a:moveTo>
                      <a:pt x="26" y="54"/>
                    </a:moveTo>
                    <a:lnTo>
                      <a:pt x="29" y="57"/>
                    </a:lnTo>
                    <a:lnTo>
                      <a:pt x="16" y="71"/>
                    </a:lnTo>
                    <a:lnTo>
                      <a:pt x="12" y="67"/>
                    </a:lnTo>
                    <a:lnTo>
                      <a:pt x="26" y="54"/>
                    </a:lnTo>
                    <a:close/>
                    <a:moveTo>
                      <a:pt x="16" y="71"/>
                    </a:moveTo>
                    <a:lnTo>
                      <a:pt x="16" y="71"/>
                    </a:lnTo>
                    <a:lnTo>
                      <a:pt x="22" y="64"/>
                    </a:lnTo>
                    <a:lnTo>
                      <a:pt x="16" y="71"/>
                    </a:lnTo>
                    <a:close/>
                    <a:moveTo>
                      <a:pt x="29" y="57"/>
                    </a:moveTo>
                    <a:lnTo>
                      <a:pt x="32" y="61"/>
                    </a:lnTo>
                    <a:lnTo>
                      <a:pt x="19" y="74"/>
                    </a:lnTo>
                    <a:lnTo>
                      <a:pt x="16" y="71"/>
                    </a:lnTo>
                    <a:lnTo>
                      <a:pt x="29" y="57"/>
                    </a:lnTo>
                    <a:close/>
                    <a:moveTo>
                      <a:pt x="26" y="76"/>
                    </a:moveTo>
                    <a:lnTo>
                      <a:pt x="21" y="76"/>
                    </a:lnTo>
                    <a:lnTo>
                      <a:pt x="19" y="74"/>
                    </a:lnTo>
                    <a:lnTo>
                      <a:pt x="26" y="67"/>
                    </a:lnTo>
                    <a:lnTo>
                      <a:pt x="26" y="76"/>
                    </a:lnTo>
                    <a:close/>
                    <a:moveTo>
                      <a:pt x="26" y="57"/>
                    </a:moveTo>
                    <a:lnTo>
                      <a:pt x="32" y="57"/>
                    </a:lnTo>
                    <a:lnTo>
                      <a:pt x="32" y="76"/>
                    </a:lnTo>
                    <a:lnTo>
                      <a:pt x="26" y="76"/>
                    </a:lnTo>
                    <a:lnTo>
                      <a:pt x="26" y="57"/>
                    </a:lnTo>
                    <a:close/>
                    <a:moveTo>
                      <a:pt x="32" y="57"/>
                    </a:moveTo>
                    <a:lnTo>
                      <a:pt x="34" y="57"/>
                    </a:lnTo>
                    <a:lnTo>
                      <a:pt x="34" y="76"/>
                    </a:lnTo>
                    <a:lnTo>
                      <a:pt x="32" y="76"/>
                    </a:lnTo>
                    <a:lnTo>
                      <a:pt x="32" y="57"/>
                    </a:lnTo>
                    <a:close/>
                    <a:moveTo>
                      <a:pt x="34" y="57"/>
                    </a:moveTo>
                    <a:lnTo>
                      <a:pt x="41" y="57"/>
                    </a:lnTo>
                    <a:lnTo>
                      <a:pt x="41" y="76"/>
                    </a:lnTo>
                    <a:lnTo>
                      <a:pt x="34" y="76"/>
                    </a:lnTo>
                    <a:lnTo>
                      <a:pt x="34" y="57"/>
                    </a:lnTo>
                    <a:close/>
                    <a:moveTo>
                      <a:pt x="45" y="75"/>
                    </a:moveTo>
                    <a:lnTo>
                      <a:pt x="43" y="76"/>
                    </a:lnTo>
                    <a:lnTo>
                      <a:pt x="41" y="76"/>
                    </a:lnTo>
                    <a:lnTo>
                      <a:pt x="41" y="67"/>
                    </a:lnTo>
                    <a:lnTo>
                      <a:pt x="45" y="75"/>
                    </a:lnTo>
                    <a:close/>
                    <a:moveTo>
                      <a:pt x="37" y="58"/>
                    </a:moveTo>
                    <a:lnTo>
                      <a:pt x="43" y="55"/>
                    </a:lnTo>
                    <a:lnTo>
                      <a:pt x="52" y="73"/>
                    </a:lnTo>
                    <a:lnTo>
                      <a:pt x="45" y="75"/>
                    </a:lnTo>
                    <a:lnTo>
                      <a:pt x="37" y="58"/>
                    </a:lnTo>
                    <a:close/>
                    <a:moveTo>
                      <a:pt x="43" y="55"/>
                    </a:moveTo>
                    <a:lnTo>
                      <a:pt x="45" y="54"/>
                    </a:lnTo>
                    <a:lnTo>
                      <a:pt x="48" y="54"/>
                    </a:lnTo>
                    <a:lnTo>
                      <a:pt x="48" y="64"/>
                    </a:lnTo>
                    <a:lnTo>
                      <a:pt x="43" y="55"/>
                    </a:lnTo>
                    <a:close/>
                    <a:moveTo>
                      <a:pt x="48" y="54"/>
                    </a:moveTo>
                    <a:lnTo>
                      <a:pt x="51" y="54"/>
                    </a:lnTo>
                    <a:lnTo>
                      <a:pt x="51" y="73"/>
                    </a:lnTo>
                    <a:lnTo>
                      <a:pt x="48" y="73"/>
                    </a:lnTo>
                    <a:lnTo>
                      <a:pt x="48" y="54"/>
                    </a:lnTo>
                    <a:close/>
                    <a:moveTo>
                      <a:pt x="55" y="73"/>
                    </a:moveTo>
                    <a:lnTo>
                      <a:pt x="53" y="73"/>
                    </a:lnTo>
                    <a:lnTo>
                      <a:pt x="51" y="73"/>
                    </a:lnTo>
                    <a:lnTo>
                      <a:pt x="51" y="64"/>
                    </a:lnTo>
                    <a:lnTo>
                      <a:pt x="55" y="73"/>
                    </a:lnTo>
                    <a:close/>
                    <a:moveTo>
                      <a:pt x="47" y="55"/>
                    </a:moveTo>
                    <a:lnTo>
                      <a:pt x="53" y="52"/>
                    </a:lnTo>
                    <a:lnTo>
                      <a:pt x="61" y="69"/>
                    </a:lnTo>
                    <a:lnTo>
                      <a:pt x="55" y="73"/>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18" name="Freeform 505">
                <a:extLst>
                  <a:ext uri="{FF2B5EF4-FFF2-40B4-BE49-F238E27FC236}">
                    <a16:creationId xmlns:a16="http://schemas.microsoft.com/office/drawing/2014/main" id="{6F5084F8-E7A6-4C32-AED2-28FC996A22AC}"/>
                  </a:ext>
                </a:extLst>
              </p:cNvPr>
              <p:cNvSpPr>
                <a:spLocks/>
              </p:cNvSpPr>
              <p:nvPr/>
            </p:nvSpPr>
            <p:spPr bwMode="auto">
              <a:xfrm>
                <a:off x="2891" y="3007"/>
                <a:ext cx="17" cy="14"/>
              </a:xfrm>
              <a:custGeom>
                <a:avLst/>
                <a:gdLst>
                  <a:gd name="T0" fmla="*/ 12 w 67"/>
                  <a:gd name="T1" fmla="*/ 13 h 57"/>
                  <a:gd name="T2" fmla="*/ 13 w 67"/>
                  <a:gd name="T3" fmla="*/ 12 h 57"/>
                  <a:gd name="T4" fmla="*/ 14 w 67"/>
                  <a:gd name="T5" fmla="*/ 11 h 57"/>
                  <a:gd name="T6" fmla="*/ 15 w 67"/>
                  <a:gd name="T7" fmla="*/ 9 h 57"/>
                  <a:gd name="T8" fmla="*/ 15 w 67"/>
                  <a:gd name="T9" fmla="*/ 9 h 57"/>
                  <a:gd name="T10" fmla="*/ 16 w 67"/>
                  <a:gd name="T11" fmla="*/ 8 h 57"/>
                  <a:gd name="T12" fmla="*/ 17 w 67"/>
                  <a:gd name="T13" fmla="*/ 6 h 57"/>
                  <a:gd name="T14" fmla="*/ 17 w 67"/>
                  <a:gd name="T15" fmla="*/ 5 h 57"/>
                  <a:gd name="T16" fmla="*/ 17 w 67"/>
                  <a:gd name="T17" fmla="*/ 5 h 57"/>
                  <a:gd name="T18" fmla="*/ 17 w 67"/>
                  <a:gd name="T19" fmla="*/ 3 h 57"/>
                  <a:gd name="T20" fmla="*/ 16 w 67"/>
                  <a:gd name="T21" fmla="*/ 2 h 57"/>
                  <a:gd name="T22" fmla="*/ 15 w 67"/>
                  <a:gd name="T23" fmla="*/ 1 h 57"/>
                  <a:gd name="T24" fmla="*/ 14 w 67"/>
                  <a:gd name="T25" fmla="*/ 1 h 57"/>
                  <a:gd name="T26" fmla="*/ 14 w 67"/>
                  <a:gd name="T27" fmla="*/ 0 h 57"/>
                  <a:gd name="T28" fmla="*/ 13 w 67"/>
                  <a:gd name="T29" fmla="*/ 0 h 57"/>
                  <a:gd name="T30" fmla="*/ 11 w 67"/>
                  <a:gd name="T31" fmla="*/ 0 h 57"/>
                  <a:gd name="T32" fmla="*/ 11 w 67"/>
                  <a:gd name="T33" fmla="*/ 0 h 57"/>
                  <a:gd name="T34" fmla="*/ 9 w 67"/>
                  <a:gd name="T35" fmla="*/ 0 h 57"/>
                  <a:gd name="T36" fmla="*/ 8 w 67"/>
                  <a:gd name="T37" fmla="*/ 0 h 57"/>
                  <a:gd name="T38" fmla="*/ 6 w 67"/>
                  <a:gd name="T39" fmla="*/ 1 h 57"/>
                  <a:gd name="T40" fmla="*/ 5 w 67"/>
                  <a:gd name="T41" fmla="*/ 1 h 57"/>
                  <a:gd name="T42" fmla="*/ 4 w 67"/>
                  <a:gd name="T43" fmla="*/ 1 h 57"/>
                  <a:gd name="T44" fmla="*/ 3 w 67"/>
                  <a:gd name="T45" fmla="*/ 3 h 57"/>
                  <a:gd name="T46" fmla="*/ 2 w 67"/>
                  <a:gd name="T47" fmla="*/ 4 h 57"/>
                  <a:gd name="T48" fmla="*/ 1 w 67"/>
                  <a:gd name="T49" fmla="*/ 5 h 57"/>
                  <a:gd name="T50" fmla="*/ 1 w 67"/>
                  <a:gd name="T51" fmla="*/ 5 h 57"/>
                  <a:gd name="T52" fmla="*/ 0 w 67"/>
                  <a:gd name="T53" fmla="*/ 7 h 57"/>
                  <a:gd name="T54" fmla="*/ 0 w 67"/>
                  <a:gd name="T55" fmla="*/ 8 h 57"/>
                  <a:gd name="T56" fmla="*/ 0 w 67"/>
                  <a:gd name="T57" fmla="*/ 9 h 57"/>
                  <a:gd name="T58" fmla="*/ 0 w 67"/>
                  <a:gd name="T59" fmla="*/ 10 h 57"/>
                  <a:gd name="T60" fmla="*/ 1 w 67"/>
                  <a:gd name="T61" fmla="*/ 11 h 57"/>
                  <a:gd name="T62" fmla="*/ 2 w 67"/>
                  <a:gd name="T63" fmla="*/ 12 h 57"/>
                  <a:gd name="T64" fmla="*/ 3 w 67"/>
                  <a:gd name="T65" fmla="*/ 13 h 57"/>
                  <a:gd name="T66" fmla="*/ 3 w 67"/>
                  <a:gd name="T67" fmla="*/ 13 h 57"/>
                  <a:gd name="T68" fmla="*/ 4 w 67"/>
                  <a:gd name="T69" fmla="*/ 13 h 57"/>
                  <a:gd name="T70" fmla="*/ 6 w 67"/>
                  <a:gd name="T71" fmla="*/ 14 h 57"/>
                  <a:gd name="T72" fmla="*/ 6 w 67"/>
                  <a:gd name="T73" fmla="*/ 14 h 57"/>
                  <a:gd name="T74" fmla="*/ 8 w 67"/>
                  <a:gd name="T75" fmla="*/ 14 h 57"/>
                  <a:gd name="T76" fmla="*/ 9 w 67"/>
                  <a:gd name="T77" fmla="*/ 13 h 57"/>
                  <a:gd name="T78" fmla="*/ 11 w 67"/>
                  <a:gd name="T79" fmla="*/ 13 h 57"/>
                  <a:gd name="T80" fmla="*/ 12 w 67"/>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8" y="51"/>
                    </a:moveTo>
                    <a:lnTo>
                      <a:pt x="50" y="48"/>
                    </a:lnTo>
                    <a:lnTo>
                      <a:pt x="54" y="45"/>
                    </a:lnTo>
                    <a:lnTo>
                      <a:pt x="60" y="38"/>
                    </a:lnTo>
                    <a:lnTo>
                      <a:pt x="60" y="35"/>
                    </a:lnTo>
                    <a:lnTo>
                      <a:pt x="64" y="31"/>
                    </a:lnTo>
                    <a:lnTo>
                      <a:pt x="67" y="26"/>
                    </a:lnTo>
                    <a:lnTo>
                      <a:pt x="67" y="22"/>
                    </a:lnTo>
                    <a:lnTo>
                      <a:pt x="67" y="19"/>
                    </a:lnTo>
                    <a:lnTo>
                      <a:pt x="67" y="13"/>
                    </a:lnTo>
                    <a:lnTo>
                      <a:pt x="64" y="9"/>
                    </a:lnTo>
                    <a:lnTo>
                      <a:pt x="60" y="6"/>
                    </a:lnTo>
                    <a:lnTo>
                      <a:pt x="57" y="3"/>
                    </a:lnTo>
                    <a:lnTo>
                      <a:pt x="54" y="0"/>
                    </a:lnTo>
                    <a:lnTo>
                      <a:pt x="50" y="0"/>
                    </a:lnTo>
                    <a:lnTo>
                      <a:pt x="45" y="0"/>
                    </a:lnTo>
                    <a:lnTo>
                      <a:pt x="42" y="0"/>
                    </a:lnTo>
                    <a:lnTo>
                      <a:pt x="35" y="0"/>
                    </a:lnTo>
                    <a:lnTo>
                      <a:pt x="32" y="0"/>
                    </a:lnTo>
                    <a:lnTo>
                      <a:pt x="25" y="3"/>
                    </a:lnTo>
                    <a:lnTo>
                      <a:pt x="20" y="3"/>
                    </a:lnTo>
                    <a:lnTo>
                      <a:pt x="16" y="6"/>
                    </a:lnTo>
                    <a:lnTo>
                      <a:pt x="10" y="13"/>
                    </a:lnTo>
                    <a:lnTo>
                      <a:pt x="6" y="16"/>
                    </a:lnTo>
                    <a:lnTo>
                      <a:pt x="3" y="19"/>
                    </a:lnTo>
                    <a:lnTo>
                      <a:pt x="3" y="22"/>
                    </a:lnTo>
                    <a:lnTo>
                      <a:pt x="0" y="28"/>
                    </a:lnTo>
                    <a:lnTo>
                      <a:pt x="0" y="31"/>
                    </a:lnTo>
                    <a:lnTo>
                      <a:pt x="0" y="38"/>
                    </a:lnTo>
                    <a:lnTo>
                      <a:pt x="0" y="41"/>
                    </a:lnTo>
                    <a:lnTo>
                      <a:pt x="3" y="45"/>
                    </a:lnTo>
                    <a:lnTo>
                      <a:pt x="6" y="48"/>
                    </a:lnTo>
                    <a:lnTo>
                      <a:pt x="10" y="51"/>
                    </a:lnTo>
                    <a:lnTo>
                      <a:pt x="13" y="54"/>
                    </a:lnTo>
                    <a:lnTo>
                      <a:pt x="16" y="54"/>
                    </a:lnTo>
                    <a:lnTo>
                      <a:pt x="22" y="57"/>
                    </a:lnTo>
                    <a:lnTo>
                      <a:pt x="25" y="57"/>
                    </a:lnTo>
                    <a:lnTo>
                      <a:pt x="32" y="57"/>
                    </a:lnTo>
                    <a:lnTo>
                      <a:pt x="35" y="54"/>
                    </a:lnTo>
                    <a:lnTo>
                      <a:pt x="42"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19" name="Freeform 506">
                <a:extLst>
                  <a:ext uri="{FF2B5EF4-FFF2-40B4-BE49-F238E27FC236}">
                    <a16:creationId xmlns:a16="http://schemas.microsoft.com/office/drawing/2014/main" id="{D1A31EEC-18D8-4BED-A065-C71A6D91B2A8}"/>
                  </a:ext>
                </a:extLst>
              </p:cNvPr>
              <p:cNvSpPr>
                <a:spLocks noEditPoints="1"/>
              </p:cNvSpPr>
              <p:nvPr/>
            </p:nvSpPr>
            <p:spPr bwMode="auto">
              <a:xfrm>
                <a:off x="2887" y="3005"/>
                <a:ext cx="23" cy="19"/>
              </a:xfrm>
              <a:custGeom>
                <a:avLst/>
                <a:gdLst>
                  <a:gd name="T0" fmla="*/ 19 w 92"/>
                  <a:gd name="T1" fmla="*/ 16 h 77"/>
                  <a:gd name="T2" fmla="*/ 16 w 92"/>
                  <a:gd name="T3" fmla="*/ 12 h 77"/>
                  <a:gd name="T4" fmla="*/ 16 w 92"/>
                  <a:gd name="T5" fmla="*/ 12 h 77"/>
                  <a:gd name="T6" fmla="*/ 19 w 92"/>
                  <a:gd name="T7" fmla="*/ 15 h 77"/>
                  <a:gd name="T8" fmla="*/ 22 w 92"/>
                  <a:gd name="T9" fmla="*/ 12 h 77"/>
                  <a:gd name="T10" fmla="*/ 17 w 92"/>
                  <a:gd name="T11" fmla="*/ 11 h 77"/>
                  <a:gd name="T12" fmla="*/ 18 w 92"/>
                  <a:gd name="T13" fmla="*/ 9 h 77"/>
                  <a:gd name="T14" fmla="*/ 22 w 92"/>
                  <a:gd name="T15" fmla="*/ 12 h 77"/>
                  <a:gd name="T16" fmla="*/ 22 w 92"/>
                  <a:gd name="T17" fmla="*/ 11 h 77"/>
                  <a:gd name="T18" fmla="*/ 23 w 92"/>
                  <a:gd name="T19" fmla="*/ 9 h 77"/>
                  <a:gd name="T20" fmla="*/ 18 w 92"/>
                  <a:gd name="T21" fmla="*/ 8 h 77"/>
                  <a:gd name="T22" fmla="*/ 18 w 92"/>
                  <a:gd name="T23" fmla="*/ 6 h 77"/>
                  <a:gd name="T24" fmla="*/ 23 w 92"/>
                  <a:gd name="T25" fmla="*/ 6 h 77"/>
                  <a:gd name="T26" fmla="*/ 23 w 92"/>
                  <a:gd name="T27" fmla="*/ 4 h 77"/>
                  <a:gd name="T28" fmla="*/ 18 w 92"/>
                  <a:gd name="T29" fmla="*/ 6 h 77"/>
                  <a:gd name="T30" fmla="*/ 17 w 92"/>
                  <a:gd name="T31" fmla="*/ 5 h 77"/>
                  <a:gd name="T32" fmla="*/ 19 w 92"/>
                  <a:gd name="T33" fmla="*/ 0 h 77"/>
                  <a:gd name="T34" fmla="*/ 17 w 92"/>
                  <a:gd name="T35" fmla="*/ 0 h 77"/>
                  <a:gd name="T36" fmla="*/ 17 w 92"/>
                  <a:gd name="T37" fmla="*/ 0 h 77"/>
                  <a:gd name="T38" fmla="*/ 15 w 92"/>
                  <a:gd name="T39" fmla="*/ 5 h 77"/>
                  <a:gd name="T40" fmla="*/ 13 w 92"/>
                  <a:gd name="T41" fmla="*/ 5 h 77"/>
                  <a:gd name="T42" fmla="*/ 12 w 92"/>
                  <a:gd name="T43" fmla="*/ 0 h 77"/>
                  <a:gd name="T44" fmla="*/ 9 w 92"/>
                  <a:gd name="T45" fmla="*/ 1 h 77"/>
                  <a:gd name="T46" fmla="*/ 10 w 92"/>
                  <a:gd name="T47" fmla="*/ 3 h 77"/>
                  <a:gd name="T48" fmla="*/ 10 w 92"/>
                  <a:gd name="T49" fmla="*/ 6 h 77"/>
                  <a:gd name="T50" fmla="*/ 11 w 92"/>
                  <a:gd name="T51" fmla="*/ 5 h 77"/>
                  <a:gd name="T52" fmla="*/ 10 w 92"/>
                  <a:gd name="T53" fmla="*/ 6 h 77"/>
                  <a:gd name="T54" fmla="*/ 5 w 92"/>
                  <a:gd name="T55" fmla="*/ 4 h 77"/>
                  <a:gd name="T56" fmla="*/ 7 w 92"/>
                  <a:gd name="T57" fmla="*/ 6 h 77"/>
                  <a:gd name="T58" fmla="*/ 8 w 92"/>
                  <a:gd name="T59" fmla="*/ 7 h 77"/>
                  <a:gd name="T60" fmla="*/ 3 w 92"/>
                  <a:gd name="T61" fmla="*/ 7 h 77"/>
                  <a:gd name="T62" fmla="*/ 7 w 92"/>
                  <a:gd name="T63" fmla="*/ 8 h 77"/>
                  <a:gd name="T64" fmla="*/ 7 w 92"/>
                  <a:gd name="T65" fmla="*/ 9 h 77"/>
                  <a:gd name="T66" fmla="*/ 3 w 92"/>
                  <a:gd name="T67" fmla="*/ 7 h 77"/>
                  <a:gd name="T68" fmla="*/ 2 w 92"/>
                  <a:gd name="T69" fmla="*/ 9 h 77"/>
                  <a:gd name="T70" fmla="*/ 7 w 92"/>
                  <a:gd name="T71" fmla="*/ 10 h 77"/>
                  <a:gd name="T72" fmla="*/ 7 w 92"/>
                  <a:gd name="T73" fmla="*/ 13 h 77"/>
                  <a:gd name="T74" fmla="*/ 2 w 92"/>
                  <a:gd name="T75" fmla="*/ 13 h 77"/>
                  <a:gd name="T76" fmla="*/ 2 w 92"/>
                  <a:gd name="T77" fmla="*/ 14 h 77"/>
                  <a:gd name="T78" fmla="*/ 7 w 92"/>
                  <a:gd name="T79" fmla="*/ 12 h 77"/>
                  <a:gd name="T80" fmla="*/ 4 w 92"/>
                  <a:gd name="T81" fmla="*/ 16 h 77"/>
                  <a:gd name="T82" fmla="*/ 8 w 92"/>
                  <a:gd name="T83" fmla="*/ 14 h 77"/>
                  <a:gd name="T84" fmla="*/ 8 w 92"/>
                  <a:gd name="T85" fmla="*/ 14 h 77"/>
                  <a:gd name="T86" fmla="*/ 5 w 92"/>
                  <a:gd name="T87" fmla="*/ 17 h 77"/>
                  <a:gd name="T88" fmla="*/ 7 w 92"/>
                  <a:gd name="T89" fmla="*/ 18 h 77"/>
                  <a:gd name="T90" fmla="*/ 8 w 92"/>
                  <a:gd name="T91" fmla="*/ 14 h 77"/>
                  <a:gd name="T92" fmla="*/ 11 w 92"/>
                  <a:gd name="T93" fmla="*/ 15 h 77"/>
                  <a:gd name="T94" fmla="*/ 9 w 92"/>
                  <a:gd name="T95" fmla="*/ 19 h 77"/>
                  <a:gd name="T96" fmla="*/ 10 w 92"/>
                  <a:gd name="T97" fmla="*/ 19 h 77"/>
                  <a:gd name="T98" fmla="*/ 10 w 92"/>
                  <a:gd name="T99" fmla="*/ 14 h 77"/>
                  <a:gd name="T100" fmla="*/ 10 w 92"/>
                  <a:gd name="T101" fmla="*/ 15 h 77"/>
                  <a:gd name="T102" fmla="*/ 12 w 92"/>
                  <a:gd name="T103" fmla="*/ 14 h 77"/>
                  <a:gd name="T104" fmla="*/ 15 w 92"/>
                  <a:gd name="T105" fmla="*/ 18 h 77"/>
                  <a:gd name="T106" fmla="*/ 15 w 92"/>
                  <a:gd name="T107" fmla="*/ 16 h 77"/>
                  <a:gd name="T108" fmla="*/ 13 w 92"/>
                  <a:gd name="T109" fmla="*/ 14 h 7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92"/>
                  <a:gd name="T166" fmla="*/ 0 h 77"/>
                  <a:gd name="T167" fmla="*/ 92 w 92"/>
                  <a:gd name="T168" fmla="*/ 77 h 7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92" h="77">
                    <a:moveTo>
                      <a:pt x="57" y="55"/>
                    </a:moveTo>
                    <a:lnTo>
                      <a:pt x="60" y="51"/>
                    </a:lnTo>
                    <a:lnTo>
                      <a:pt x="74" y="64"/>
                    </a:lnTo>
                    <a:lnTo>
                      <a:pt x="71" y="68"/>
                    </a:lnTo>
                    <a:lnTo>
                      <a:pt x="57" y="55"/>
                    </a:lnTo>
                    <a:close/>
                    <a:moveTo>
                      <a:pt x="74" y="64"/>
                    </a:moveTo>
                    <a:lnTo>
                      <a:pt x="64" y="74"/>
                    </a:lnTo>
                    <a:lnTo>
                      <a:pt x="74" y="64"/>
                    </a:lnTo>
                    <a:lnTo>
                      <a:pt x="66" y="58"/>
                    </a:lnTo>
                    <a:lnTo>
                      <a:pt x="74" y="64"/>
                    </a:lnTo>
                    <a:close/>
                    <a:moveTo>
                      <a:pt x="60" y="51"/>
                    </a:moveTo>
                    <a:lnTo>
                      <a:pt x="63" y="48"/>
                    </a:lnTo>
                    <a:lnTo>
                      <a:pt x="76" y="61"/>
                    </a:lnTo>
                    <a:lnTo>
                      <a:pt x="74" y="64"/>
                    </a:lnTo>
                    <a:lnTo>
                      <a:pt x="60" y="51"/>
                    </a:lnTo>
                    <a:close/>
                    <a:moveTo>
                      <a:pt x="63" y="48"/>
                    </a:moveTo>
                    <a:lnTo>
                      <a:pt x="63" y="48"/>
                    </a:lnTo>
                    <a:lnTo>
                      <a:pt x="70" y="55"/>
                    </a:lnTo>
                    <a:lnTo>
                      <a:pt x="63" y="48"/>
                    </a:lnTo>
                    <a:close/>
                    <a:moveTo>
                      <a:pt x="63" y="48"/>
                    </a:moveTo>
                    <a:lnTo>
                      <a:pt x="70" y="41"/>
                    </a:lnTo>
                    <a:lnTo>
                      <a:pt x="83" y="55"/>
                    </a:lnTo>
                    <a:lnTo>
                      <a:pt x="76" y="61"/>
                    </a:lnTo>
                    <a:lnTo>
                      <a:pt x="63" y="48"/>
                    </a:lnTo>
                    <a:close/>
                    <a:moveTo>
                      <a:pt x="86" y="48"/>
                    </a:moveTo>
                    <a:lnTo>
                      <a:pt x="86" y="52"/>
                    </a:lnTo>
                    <a:lnTo>
                      <a:pt x="83" y="55"/>
                    </a:lnTo>
                    <a:lnTo>
                      <a:pt x="76" y="48"/>
                    </a:lnTo>
                    <a:lnTo>
                      <a:pt x="86" y="48"/>
                    </a:lnTo>
                    <a:close/>
                    <a:moveTo>
                      <a:pt x="66" y="48"/>
                    </a:moveTo>
                    <a:lnTo>
                      <a:pt x="66" y="45"/>
                    </a:lnTo>
                    <a:lnTo>
                      <a:pt x="86" y="45"/>
                    </a:lnTo>
                    <a:lnTo>
                      <a:pt x="86" y="48"/>
                    </a:lnTo>
                    <a:lnTo>
                      <a:pt x="66" y="48"/>
                    </a:lnTo>
                    <a:close/>
                    <a:moveTo>
                      <a:pt x="66" y="45"/>
                    </a:moveTo>
                    <a:lnTo>
                      <a:pt x="66" y="41"/>
                    </a:lnTo>
                    <a:lnTo>
                      <a:pt x="70" y="38"/>
                    </a:lnTo>
                    <a:lnTo>
                      <a:pt x="76" y="45"/>
                    </a:lnTo>
                    <a:lnTo>
                      <a:pt x="66" y="45"/>
                    </a:lnTo>
                    <a:close/>
                    <a:moveTo>
                      <a:pt x="70" y="38"/>
                    </a:moveTo>
                    <a:lnTo>
                      <a:pt x="73" y="35"/>
                    </a:lnTo>
                    <a:lnTo>
                      <a:pt x="86" y="48"/>
                    </a:lnTo>
                    <a:lnTo>
                      <a:pt x="83" y="51"/>
                    </a:lnTo>
                    <a:lnTo>
                      <a:pt x="70" y="38"/>
                    </a:lnTo>
                    <a:close/>
                    <a:moveTo>
                      <a:pt x="89" y="46"/>
                    </a:moveTo>
                    <a:lnTo>
                      <a:pt x="87" y="47"/>
                    </a:lnTo>
                    <a:lnTo>
                      <a:pt x="86" y="48"/>
                    </a:lnTo>
                    <a:lnTo>
                      <a:pt x="80" y="41"/>
                    </a:lnTo>
                    <a:lnTo>
                      <a:pt x="89" y="46"/>
                    </a:lnTo>
                    <a:close/>
                    <a:moveTo>
                      <a:pt x="71" y="38"/>
                    </a:moveTo>
                    <a:lnTo>
                      <a:pt x="74" y="31"/>
                    </a:lnTo>
                    <a:lnTo>
                      <a:pt x="92" y="39"/>
                    </a:lnTo>
                    <a:lnTo>
                      <a:pt x="89" y="46"/>
                    </a:lnTo>
                    <a:lnTo>
                      <a:pt x="71" y="38"/>
                    </a:lnTo>
                    <a:close/>
                    <a:moveTo>
                      <a:pt x="92" y="36"/>
                    </a:moveTo>
                    <a:lnTo>
                      <a:pt x="92" y="38"/>
                    </a:lnTo>
                    <a:lnTo>
                      <a:pt x="92" y="39"/>
                    </a:lnTo>
                    <a:lnTo>
                      <a:pt x="83" y="36"/>
                    </a:lnTo>
                    <a:lnTo>
                      <a:pt x="92" y="36"/>
                    </a:lnTo>
                    <a:close/>
                    <a:moveTo>
                      <a:pt x="73" y="36"/>
                    </a:moveTo>
                    <a:lnTo>
                      <a:pt x="73" y="32"/>
                    </a:lnTo>
                    <a:lnTo>
                      <a:pt x="92" y="32"/>
                    </a:lnTo>
                    <a:lnTo>
                      <a:pt x="92" y="36"/>
                    </a:lnTo>
                    <a:lnTo>
                      <a:pt x="73" y="36"/>
                    </a:lnTo>
                    <a:close/>
                    <a:moveTo>
                      <a:pt x="73" y="32"/>
                    </a:moveTo>
                    <a:lnTo>
                      <a:pt x="73" y="29"/>
                    </a:lnTo>
                    <a:lnTo>
                      <a:pt x="92" y="29"/>
                    </a:lnTo>
                    <a:lnTo>
                      <a:pt x="92" y="32"/>
                    </a:lnTo>
                    <a:lnTo>
                      <a:pt x="73" y="32"/>
                    </a:lnTo>
                    <a:close/>
                    <a:moveTo>
                      <a:pt x="73" y="29"/>
                    </a:moveTo>
                    <a:lnTo>
                      <a:pt x="73" y="23"/>
                    </a:lnTo>
                    <a:lnTo>
                      <a:pt x="92" y="23"/>
                    </a:lnTo>
                    <a:lnTo>
                      <a:pt x="92" y="29"/>
                    </a:lnTo>
                    <a:lnTo>
                      <a:pt x="73" y="29"/>
                    </a:lnTo>
                    <a:close/>
                    <a:moveTo>
                      <a:pt x="90" y="16"/>
                    </a:moveTo>
                    <a:lnTo>
                      <a:pt x="92" y="18"/>
                    </a:lnTo>
                    <a:lnTo>
                      <a:pt x="92" y="23"/>
                    </a:lnTo>
                    <a:lnTo>
                      <a:pt x="83" y="23"/>
                    </a:lnTo>
                    <a:lnTo>
                      <a:pt x="90" y="16"/>
                    </a:lnTo>
                    <a:close/>
                    <a:moveTo>
                      <a:pt x="76" y="29"/>
                    </a:moveTo>
                    <a:lnTo>
                      <a:pt x="73" y="26"/>
                    </a:lnTo>
                    <a:lnTo>
                      <a:pt x="86" y="13"/>
                    </a:lnTo>
                    <a:lnTo>
                      <a:pt x="90" y="16"/>
                    </a:lnTo>
                    <a:lnTo>
                      <a:pt x="76" y="29"/>
                    </a:lnTo>
                    <a:close/>
                    <a:moveTo>
                      <a:pt x="73" y="26"/>
                    </a:moveTo>
                    <a:lnTo>
                      <a:pt x="70" y="23"/>
                    </a:lnTo>
                    <a:lnTo>
                      <a:pt x="83" y="9"/>
                    </a:lnTo>
                    <a:lnTo>
                      <a:pt x="86" y="13"/>
                    </a:lnTo>
                    <a:lnTo>
                      <a:pt x="73" y="26"/>
                    </a:lnTo>
                    <a:close/>
                    <a:moveTo>
                      <a:pt x="70" y="23"/>
                    </a:moveTo>
                    <a:lnTo>
                      <a:pt x="66" y="20"/>
                    </a:lnTo>
                    <a:lnTo>
                      <a:pt x="80" y="6"/>
                    </a:lnTo>
                    <a:lnTo>
                      <a:pt x="83" y="9"/>
                    </a:lnTo>
                    <a:lnTo>
                      <a:pt x="70" y="23"/>
                    </a:lnTo>
                    <a:close/>
                    <a:moveTo>
                      <a:pt x="66" y="20"/>
                    </a:moveTo>
                    <a:lnTo>
                      <a:pt x="63" y="17"/>
                    </a:lnTo>
                    <a:lnTo>
                      <a:pt x="76" y="3"/>
                    </a:lnTo>
                    <a:lnTo>
                      <a:pt x="80" y="6"/>
                    </a:lnTo>
                    <a:lnTo>
                      <a:pt x="66" y="20"/>
                    </a:lnTo>
                    <a:close/>
                    <a:moveTo>
                      <a:pt x="70" y="0"/>
                    </a:moveTo>
                    <a:lnTo>
                      <a:pt x="74" y="0"/>
                    </a:lnTo>
                    <a:lnTo>
                      <a:pt x="76" y="3"/>
                    </a:lnTo>
                    <a:lnTo>
                      <a:pt x="70" y="10"/>
                    </a:lnTo>
                    <a:lnTo>
                      <a:pt x="70" y="0"/>
                    </a:lnTo>
                    <a:close/>
                    <a:moveTo>
                      <a:pt x="70" y="19"/>
                    </a:moveTo>
                    <a:lnTo>
                      <a:pt x="66" y="19"/>
                    </a:lnTo>
                    <a:lnTo>
                      <a:pt x="66" y="0"/>
                    </a:lnTo>
                    <a:lnTo>
                      <a:pt x="70" y="0"/>
                    </a:lnTo>
                    <a:lnTo>
                      <a:pt x="70" y="19"/>
                    </a:lnTo>
                    <a:close/>
                    <a:moveTo>
                      <a:pt x="66" y="19"/>
                    </a:moveTo>
                    <a:lnTo>
                      <a:pt x="61" y="19"/>
                    </a:lnTo>
                    <a:lnTo>
                      <a:pt x="61" y="0"/>
                    </a:lnTo>
                    <a:lnTo>
                      <a:pt x="66" y="0"/>
                    </a:lnTo>
                    <a:lnTo>
                      <a:pt x="66" y="19"/>
                    </a:lnTo>
                    <a:close/>
                    <a:moveTo>
                      <a:pt x="61" y="19"/>
                    </a:moveTo>
                    <a:lnTo>
                      <a:pt x="58" y="19"/>
                    </a:lnTo>
                    <a:lnTo>
                      <a:pt x="58" y="0"/>
                    </a:lnTo>
                    <a:lnTo>
                      <a:pt x="61" y="0"/>
                    </a:lnTo>
                    <a:lnTo>
                      <a:pt x="61" y="19"/>
                    </a:lnTo>
                    <a:close/>
                    <a:moveTo>
                      <a:pt x="58" y="19"/>
                    </a:moveTo>
                    <a:lnTo>
                      <a:pt x="51" y="19"/>
                    </a:lnTo>
                    <a:lnTo>
                      <a:pt x="51" y="0"/>
                    </a:lnTo>
                    <a:lnTo>
                      <a:pt x="58" y="0"/>
                    </a:lnTo>
                    <a:lnTo>
                      <a:pt x="58" y="19"/>
                    </a:lnTo>
                    <a:close/>
                    <a:moveTo>
                      <a:pt x="51" y="19"/>
                    </a:moveTo>
                    <a:lnTo>
                      <a:pt x="48" y="19"/>
                    </a:lnTo>
                    <a:lnTo>
                      <a:pt x="48" y="0"/>
                    </a:lnTo>
                    <a:lnTo>
                      <a:pt x="51" y="0"/>
                    </a:lnTo>
                    <a:lnTo>
                      <a:pt x="51" y="19"/>
                    </a:lnTo>
                    <a:close/>
                    <a:moveTo>
                      <a:pt x="43" y="2"/>
                    </a:moveTo>
                    <a:lnTo>
                      <a:pt x="46" y="0"/>
                    </a:lnTo>
                    <a:lnTo>
                      <a:pt x="48" y="0"/>
                    </a:lnTo>
                    <a:lnTo>
                      <a:pt x="48" y="10"/>
                    </a:lnTo>
                    <a:lnTo>
                      <a:pt x="43" y="2"/>
                    </a:lnTo>
                    <a:close/>
                    <a:moveTo>
                      <a:pt x="52" y="18"/>
                    </a:moveTo>
                    <a:lnTo>
                      <a:pt x="46" y="21"/>
                    </a:lnTo>
                    <a:lnTo>
                      <a:pt x="37" y="5"/>
                    </a:lnTo>
                    <a:lnTo>
                      <a:pt x="43" y="2"/>
                    </a:lnTo>
                    <a:lnTo>
                      <a:pt x="52" y="18"/>
                    </a:lnTo>
                    <a:close/>
                    <a:moveTo>
                      <a:pt x="46" y="21"/>
                    </a:moveTo>
                    <a:lnTo>
                      <a:pt x="43" y="23"/>
                    </a:lnTo>
                    <a:lnTo>
                      <a:pt x="41" y="23"/>
                    </a:lnTo>
                    <a:lnTo>
                      <a:pt x="41" y="13"/>
                    </a:lnTo>
                    <a:lnTo>
                      <a:pt x="46" y="21"/>
                    </a:lnTo>
                    <a:close/>
                    <a:moveTo>
                      <a:pt x="41" y="23"/>
                    </a:moveTo>
                    <a:lnTo>
                      <a:pt x="36" y="23"/>
                    </a:lnTo>
                    <a:lnTo>
                      <a:pt x="36" y="4"/>
                    </a:lnTo>
                    <a:lnTo>
                      <a:pt x="41" y="4"/>
                    </a:lnTo>
                    <a:lnTo>
                      <a:pt x="41" y="23"/>
                    </a:lnTo>
                    <a:close/>
                    <a:moveTo>
                      <a:pt x="28" y="6"/>
                    </a:moveTo>
                    <a:lnTo>
                      <a:pt x="31" y="4"/>
                    </a:lnTo>
                    <a:lnTo>
                      <a:pt x="36" y="4"/>
                    </a:lnTo>
                    <a:lnTo>
                      <a:pt x="36" y="13"/>
                    </a:lnTo>
                    <a:lnTo>
                      <a:pt x="28" y="6"/>
                    </a:lnTo>
                    <a:close/>
                    <a:moveTo>
                      <a:pt x="42" y="19"/>
                    </a:moveTo>
                    <a:lnTo>
                      <a:pt x="39" y="23"/>
                    </a:lnTo>
                    <a:lnTo>
                      <a:pt x="26" y="9"/>
                    </a:lnTo>
                    <a:lnTo>
                      <a:pt x="28" y="6"/>
                    </a:lnTo>
                    <a:lnTo>
                      <a:pt x="42" y="19"/>
                    </a:lnTo>
                    <a:close/>
                    <a:moveTo>
                      <a:pt x="39" y="23"/>
                    </a:moveTo>
                    <a:lnTo>
                      <a:pt x="39" y="23"/>
                    </a:lnTo>
                    <a:lnTo>
                      <a:pt x="32" y="16"/>
                    </a:lnTo>
                    <a:lnTo>
                      <a:pt x="39" y="23"/>
                    </a:lnTo>
                    <a:close/>
                    <a:moveTo>
                      <a:pt x="39" y="23"/>
                    </a:moveTo>
                    <a:lnTo>
                      <a:pt x="32" y="29"/>
                    </a:lnTo>
                    <a:lnTo>
                      <a:pt x="19" y="16"/>
                    </a:lnTo>
                    <a:lnTo>
                      <a:pt x="26" y="9"/>
                    </a:lnTo>
                    <a:lnTo>
                      <a:pt x="39" y="23"/>
                    </a:lnTo>
                    <a:close/>
                    <a:moveTo>
                      <a:pt x="19" y="16"/>
                    </a:moveTo>
                    <a:lnTo>
                      <a:pt x="0" y="35"/>
                    </a:lnTo>
                    <a:lnTo>
                      <a:pt x="19" y="16"/>
                    </a:lnTo>
                    <a:lnTo>
                      <a:pt x="26" y="23"/>
                    </a:lnTo>
                    <a:lnTo>
                      <a:pt x="19" y="16"/>
                    </a:lnTo>
                    <a:close/>
                    <a:moveTo>
                      <a:pt x="32" y="29"/>
                    </a:moveTo>
                    <a:lnTo>
                      <a:pt x="29" y="32"/>
                    </a:lnTo>
                    <a:lnTo>
                      <a:pt x="16" y="19"/>
                    </a:lnTo>
                    <a:lnTo>
                      <a:pt x="19" y="16"/>
                    </a:lnTo>
                    <a:lnTo>
                      <a:pt x="32" y="29"/>
                    </a:lnTo>
                    <a:close/>
                    <a:moveTo>
                      <a:pt x="29" y="32"/>
                    </a:moveTo>
                    <a:lnTo>
                      <a:pt x="26" y="36"/>
                    </a:lnTo>
                    <a:lnTo>
                      <a:pt x="12" y="23"/>
                    </a:lnTo>
                    <a:lnTo>
                      <a:pt x="16" y="19"/>
                    </a:lnTo>
                    <a:lnTo>
                      <a:pt x="29" y="32"/>
                    </a:lnTo>
                    <a:close/>
                    <a:moveTo>
                      <a:pt x="10" y="29"/>
                    </a:moveTo>
                    <a:lnTo>
                      <a:pt x="10" y="25"/>
                    </a:lnTo>
                    <a:lnTo>
                      <a:pt x="12" y="23"/>
                    </a:lnTo>
                    <a:lnTo>
                      <a:pt x="19" y="29"/>
                    </a:lnTo>
                    <a:lnTo>
                      <a:pt x="10" y="29"/>
                    </a:lnTo>
                    <a:close/>
                    <a:moveTo>
                      <a:pt x="29" y="29"/>
                    </a:moveTo>
                    <a:lnTo>
                      <a:pt x="29" y="32"/>
                    </a:lnTo>
                    <a:lnTo>
                      <a:pt x="10" y="32"/>
                    </a:lnTo>
                    <a:lnTo>
                      <a:pt x="10" y="29"/>
                    </a:lnTo>
                    <a:lnTo>
                      <a:pt x="29" y="29"/>
                    </a:lnTo>
                    <a:close/>
                    <a:moveTo>
                      <a:pt x="29" y="32"/>
                    </a:moveTo>
                    <a:lnTo>
                      <a:pt x="29" y="35"/>
                    </a:lnTo>
                    <a:lnTo>
                      <a:pt x="28" y="37"/>
                    </a:lnTo>
                    <a:lnTo>
                      <a:pt x="19" y="32"/>
                    </a:lnTo>
                    <a:lnTo>
                      <a:pt x="29" y="32"/>
                    </a:lnTo>
                    <a:close/>
                    <a:moveTo>
                      <a:pt x="28" y="37"/>
                    </a:moveTo>
                    <a:lnTo>
                      <a:pt x="25" y="42"/>
                    </a:lnTo>
                    <a:lnTo>
                      <a:pt x="8" y="35"/>
                    </a:lnTo>
                    <a:lnTo>
                      <a:pt x="10" y="28"/>
                    </a:lnTo>
                    <a:lnTo>
                      <a:pt x="28" y="37"/>
                    </a:lnTo>
                    <a:close/>
                    <a:moveTo>
                      <a:pt x="7" y="38"/>
                    </a:moveTo>
                    <a:lnTo>
                      <a:pt x="7" y="36"/>
                    </a:lnTo>
                    <a:lnTo>
                      <a:pt x="8" y="35"/>
                    </a:lnTo>
                    <a:lnTo>
                      <a:pt x="16" y="38"/>
                    </a:lnTo>
                    <a:lnTo>
                      <a:pt x="7" y="38"/>
                    </a:lnTo>
                    <a:close/>
                    <a:moveTo>
                      <a:pt x="26" y="38"/>
                    </a:moveTo>
                    <a:lnTo>
                      <a:pt x="26" y="41"/>
                    </a:lnTo>
                    <a:lnTo>
                      <a:pt x="7" y="41"/>
                    </a:lnTo>
                    <a:lnTo>
                      <a:pt x="7" y="38"/>
                    </a:lnTo>
                    <a:lnTo>
                      <a:pt x="26" y="38"/>
                    </a:lnTo>
                    <a:close/>
                    <a:moveTo>
                      <a:pt x="26" y="41"/>
                    </a:moveTo>
                    <a:lnTo>
                      <a:pt x="26" y="48"/>
                    </a:lnTo>
                    <a:lnTo>
                      <a:pt x="7" y="48"/>
                    </a:lnTo>
                    <a:lnTo>
                      <a:pt x="7" y="41"/>
                    </a:lnTo>
                    <a:lnTo>
                      <a:pt x="26" y="41"/>
                    </a:lnTo>
                    <a:close/>
                    <a:moveTo>
                      <a:pt x="26" y="48"/>
                    </a:moveTo>
                    <a:lnTo>
                      <a:pt x="26" y="51"/>
                    </a:lnTo>
                    <a:lnTo>
                      <a:pt x="7" y="51"/>
                    </a:lnTo>
                    <a:lnTo>
                      <a:pt x="7" y="48"/>
                    </a:lnTo>
                    <a:lnTo>
                      <a:pt x="26" y="48"/>
                    </a:lnTo>
                    <a:close/>
                    <a:moveTo>
                      <a:pt x="9" y="58"/>
                    </a:moveTo>
                    <a:lnTo>
                      <a:pt x="7" y="56"/>
                    </a:lnTo>
                    <a:lnTo>
                      <a:pt x="7" y="51"/>
                    </a:lnTo>
                    <a:lnTo>
                      <a:pt x="16" y="51"/>
                    </a:lnTo>
                    <a:lnTo>
                      <a:pt x="9" y="58"/>
                    </a:lnTo>
                    <a:close/>
                    <a:moveTo>
                      <a:pt x="22" y="45"/>
                    </a:moveTo>
                    <a:lnTo>
                      <a:pt x="26" y="48"/>
                    </a:lnTo>
                    <a:lnTo>
                      <a:pt x="12" y="61"/>
                    </a:lnTo>
                    <a:lnTo>
                      <a:pt x="9" y="58"/>
                    </a:lnTo>
                    <a:lnTo>
                      <a:pt x="22" y="45"/>
                    </a:lnTo>
                    <a:close/>
                    <a:moveTo>
                      <a:pt x="26" y="48"/>
                    </a:moveTo>
                    <a:lnTo>
                      <a:pt x="17" y="38"/>
                    </a:lnTo>
                    <a:lnTo>
                      <a:pt x="26" y="48"/>
                    </a:lnTo>
                    <a:lnTo>
                      <a:pt x="19" y="55"/>
                    </a:lnTo>
                    <a:lnTo>
                      <a:pt x="26" y="48"/>
                    </a:lnTo>
                    <a:close/>
                    <a:moveTo>
                      <a:pt x="26" y="48"/>
                    </a:moveTo>
                    <a:lnTo>
                      <a:pt x="29" y="51"/>
                    </a:lnTo>
                    <a:lnTo>
                      <a:pt x="16" y="64"/>
                    </a:lnTo>
                    <a:lnTo>
                      <a:pt x="12" y="61"/>
                    </a:lnTo>
                    <a:lnTo>
                      <a:pt x="26" y="48"/>
                    </a:lnTo>
                    <a:close/>
                    <a:moveTo>
                      <a:pt x="16" y="64"/>
                    </a:moveTo>
                    <a:lnTo>
                      <a:pt x="16" y="64"/>
                    </a:lnTo>
                    <a:lnTo>
                      <a:pt x="22" y="58"/>
                    </a:lnTo>
                    <a:lnTo>
                      <a:pt x="16" y="64"/>
                    </a:lnTo>
                    <a:close/>
                    <a:moveTo>
                      <a:pt x="29" y="51"/>
                    </a:moveTo>
                    <a:lnTo>
                      <a:pt x="32" y="55"/>
                    </a:lnTo>
                    <a:lnTo>
                      <a:pt x="19" y="68"/>
                    </a:lnTo>
                    <a:lnTo>
                      <a:pt x="16" y="64"/>
                    </a:lnTo>
                    <a:lnTo>
                      <a:pt x="29" y="51"/>
                    </a:lnTo>
                    <a:close/>
                    <a:moveTo>
                      <a:pt x="32" y="55"/>
                    </a:moveTo>
                    <a:lnTo>
                      <a:pt x="42" y="63"/>
                    </a:lnTo>
                    <a:lnTo>
                      <a:pt x="32" y="55"/>
                    </a:lnTo>
                    <a:lnTo>
                      <a:pt x="26" y="61"/>
                    </a:lnTo>
                    <a:lnTo>
                      <a:pt x="32" y="55"/>
                    </a:lnTo>
                    <a:close/>
                    <a:moveTo>
                      <a:pt x="32" y="55"/>
                    </a:moveTo>
                    <a:lnTo>
                      <a:pt x="36" y="57"/>
                    </a:lnTo>
                    <a:lnTo>
                      <a:pt x="22" y="71"/>
                    </a:lnTo>
                    <a:lnTo>
                      <a:pt x="19" y="68"/>
                    </a:lnTo>
                    <a:lnTo>
                      <a:pt x="32" y="55"/>
                    </a:lnTo>
                    <a:close/>
                    <a:moveTo>
                      <a:pt x="29" y="73"/>
                    </a:moveTo>
                    <a:lnTo>
                      <a:pt x="25" y="73"/>
                    </a:lnTo>
                    <a:lnTo>
                      <a:pt x="22" y="71"/>
                    </a:lnTo>
                    <a:lnTo>
                      <a:pt x="29" y="64"/>
                    </a:lnTo>
                    <a:lnTo>
                      <a:pt x="29" y="73"/>
                    </a:lnTo>
                    <a:close/>
                    <a:moveTo>
                      <a:pt x="29" y="55"/>
                    </a:moveTo>
                    <a:lnTo>
                      <a:pt x="32" y="55"/>
                    </a:lnTo>
                    <a:lnTo>
                      <a:pt x="32" y="73"/>
                    </a:lnTo>
                    <a:lnTo>
                      <a:pt x="29" y="73"/>
                    </a:lnTo>
                    <a:lnTo>
                      <a:pt x="29" y="55"/>
                    </a:lnTo>
                    <a:close/>
                    <a:moveTo>
                      <a:pt x="32" y="55"/>
                    </a:moveTo>
                    <a:lnTo>
                      <a:pt x="35" y="55"/>
                    </a:lnTo>
                    <a:lnTo>
                      <a:pt x="37" y="56"/>
                    </a:lnTo>
                    <a:lnTo>
                      <a:pt x="32" y="64"/>
                    </a:lnTo>
                    <a:lnTo>
                      <a:pt x="32" y="55"/>
                    </a:lnTo>
                    <a:close/>
                    <a:moveTo>
                      <a:pt x="37" y="56"/>
                    </a:moveTo>
                    <a:lnTo>
                      <a:pt x="42" y="59"/>
                    </a:lnTo>
                    <a:lnTo>
                      <a:pt x="35" y="75"/>
                    </a:lnTo>
                    <a:lnTo>
                      <a:pt x="28" y="72"/>
                    </a:lnTo>
                    <a:lnTo>
                      <a:pt x="37" y="56"/>
                    </a:lnTo>
                    <a:close/>
                    <a:moveTo>
                      <a:pt x="38" y="77"/>
                    </a:moveTo>
                    <a:lnTo>
                      <a:pt x="36" y="77"/>
                    </a:lnTo>
                    <a:lnTo>
                      <a:pt x="35" y="75"/>
                    </a:lnTo>
                    <a:lnTo>
                      <a:pt x="38" y="67"/>
                    </a:lnTo>
                    <a:lnTo>
                      <a:pt x="38" y="77"/>
                    </a:lnTo>
                    <a:close/>
                    <a:moveTo>
                      <a:pt x="38" y="58"/>
                    </a:moveTo>
                    <a:lnTo>
                      <a:pt x="41" y="58"/>
                    </a:lnTo>
                    <a:lnTo>
                      <a:pt x="41" y="77"/>
                    </a:lnTo>
                    <a:lnTo>
                      <a:pt x="38" y="77"/>
                    </a:lnTo>
                    <a:lnTo>
                      <a:pt x="38" y="58"/>
                    </a:lnTo>
                    <a:close/>
                    <a:moveTo>
                      <a:pt x="41" y="58"/>
                    </a:moveTo>
                    <a:lnTo>
                      <a:pt x="48" y="58"/>
                    </a:lnTo>
                    <a:lnTo>
                      <a:pt x="48" y="77"/>
                    </a:lnTo>
                    <a:lnTo>
                      <a:pt x="41" y="77"/>
                    </a:lnTo>
                    <a:lnTo>
                      <a:pt x="41" y="58"/>
                    </a:lnTo>
                    <a:close/>
                    <a:moveTo>
                      <a:pt x="54" y="74"/>
                    </a:moveTo>
                    <a:lnTo>
                      <a:pt x="52" y="77"/>
                    </a:lnTo>
                    <a:lnTo>
                      <a:pt x="48" y="77"/>
                    </a:lnTo>
                    <a:lnTo>
                      <a:pt x="48" y="67"/>
                    </a:lnTo>
                    <a:lnTo>
                      <a:pt x="54" y="74"/>
                    </a:lnTo>
                    <a:close/>
                    <a:moveTo>
                      <a:pt x="41" y="60"/>
                    </a:moveTo>
                    <a:lnTo>
                      <a:pt x="44" y="57"/>
                    </a:lnTo>
                    <a:lnTo>
                      <a:pt x="58" y="71"/>
                    </a:lnTo>
                    <a:lnTo>
                      <a:pt x="54" y="74"/>
                    </a:lnTo>
                    <a:lnTo>
                      <a:pt x="41" y="60"/>
                    </a:lnTo>
                    <a:close/>
                    <a:moveTo>
                      <a:pt x="44" y="57"/>
                    </a:moveTo>
                    <a:lnTo>
                      <a:pt x="47" y="55"/>
                    </a:lnTo>
                    <a:lnTo>
                      <a:pt x="51" y="55"/>
                    </a:lnTo>
                    <a:lnTo>
                      <a:pt x="51" y="64"/>
                    </a:lnTo>
                    <a:lnTo>
                      <a:pt x="44" y="57"/>
                    </a:lnTo>
                    <a:close/>
                    <a:moveTo>
                      <a:pt x="51" y="55"/>
                    </a:moveTo>
                    <a:lnTo>
                      <a:pt x="58" y="55"/>
                    </a:lnTo>
                    <a:lnTo>
                      <a:pt x="58" y="73"/>
                    </a:lnTo>
                    <a:lnTo>
                      <a:pt x="51" y="73"/>
                    </a:lnTo>
                    <a:lnTo>
                      <a:pt x="51" y="55"/>
                    </a:lnTo>
                    <a:close/>
                    <a:moveTo>
                      <a:pt x="62" y="72"/>
                    </a:moveTo>
                    <a:lnTo>
                      <a:pt x="60" y="73"/>
                    </a:lnTo>
                    <a:lnTo>
                      <a:pt x="58" y="73"/>
                    </a:lnTo>
                    <a:lnTo>
                      <a:pt x="58" y="64"/>
                    </a:lnTo>
                    <a:lnTo>
                      <a:pt x="62" y="72"/>
                    </a:lnTo>
                    <a:close/>
                    <a:moveTo>
                      <a:pt x="53" y="56"/>
                    </a:moveTo>
                    <a:lnTo>
                      <a:pt x="60" y="52"/>
                    </a:lnTo>
                    <a:lnTo>
                      <a:pt x="68" y="69"/>
                    </a:lnTo>
                    <a:lnTo>
                      <a:pt x="62" y="72"/>
                    </a:lnTo>
                    <a:lnTo>
                      <a:pt x="53"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20" name="Freeform 507">
                <a:extLst>
                  <a:ext uri="{FF2B5EF4-FFF2-40B4-BE49-F238E27FC236}">
                    <a16:creationId xmlns:a16="http://schemas.microsoft.com/office/drawing/2014/main" id="{8A80371C-1649-41D4-AC64-8E7FAE16E65C}"/>
                  </a:ext>
                </a:extLst>
              </p:cNvPr>
              <p:cNvSpPr>
                <a:spLocks/>
              </p:cNvSpPr>
              <p:nvPr/>
            </p:nvSpPr>
            <p:spPr bwMode="auto">
              <a:xfrm>
                <a:off x="2938" y="2981"/>
                <a:ext cx="17" cy="14"/>
              </a:xfrm>
              <a:custGeom>
                <a:avLst/>
                <a:gdLst>
                  <a:gd name="T0" fmla="*/ 11 w 67"/>
                  <a:gd name="T1" fmla="*/ 13 h 57"/>
                  <a:gd name="T2" fmla="*/ 13 w 67"/>
                  <a:gd name="T3" fmla="*/ 13 h 57"/>
                  <a:gd name="T4" fmla="*/ 14 w 67"/>
                  <a:gd name="T5" fmla="*/ 11 h 57"/>
                  <a:gd name="T6" fmla="*/ 14 w 67"/>
                  <a:gd name="T7" fmla="*/ 10 h 57"/>
                  <a:gd name="T8" fmla="*/ 15 w 67"/>
                  <a:gd name="T9" fmla="*/ 9 h 57"/>
                  <a:gd name="T10" fmla="*/ 16 w 67"/>
                  <a:gd name="T11" fmla="*/ 9 h 57"/>
                  <a:gd name="T12" fmla="*/ 16 w 67"/>
                  <a:gd name="T13" fmla="*/ 7 h 57"/>
                  <a:gd name="T14" fmla="*/ 17 w 67"/>
                  <a:gd name="T15" fmla="*/ 6 h 57"/>
                  <a:gd name="T16" fmla="*/ 17 w 67"/>
                  <a:gd name="T17" fmla="*/ 5 h 57"/>
                  <a:gd name="T18" fmla="*/ 16 w 67"/>
                  <a:gd name="T19" fmla="*/ 4 h 57"/>
                  <a:gd name="T20" fmla="*/ 16 w 67"/>
                  <a:gd name="T21" fmla="*/ 3 h 57"/>
                  <a:gd name="T22" fmla="*/ 15 w 67"/>
                  <a:gd name="T23" fmla="*/ 2 h 57"/>
                  <a:gd name="T24" fmla="*/ 14 w 67"/>
                  <a:gd name="T25" fmla="*/ 1 h 57"/>
                  <a:gd name="T26" fmla="*/ 14 w 67"/>
                  <a:gd name="T27" fmla="*/ 1 h 57"/>
                  <a:gd name="T28" fmla="*/ 13 w 67"/>
                  <a:gd name="T29" fmla="*/ 1 h 57"/>
                  <a:gd name="T30" fmla="*/ 11 w 67"/>
                  <a:gd name="T31" fmla="*/ 0 h 57"/>
                  <a:gd name="T32" fmla="*/ 10 w 67"/>
                  <a:gd name="T33" fmla="*/ 0 h 57"/>
                  <a:gd name="T34" fmla="*/ 9 w 67"/>
                  <a:gd name="T35" fmla="*/ 0 h 57"/>
                  <a:gd name="T36" fmla="*/ 7 w 67"/>
                  <a:gd name="T37" fmla="*/ 1 h 57"/>
                  <a:gd name="T38" fmla="*/ 6 w 67"/>
                  <a:gd name="T39" fmla="*/ 1 h 57"/>
                  <a:gd name="T40" fmla="*/ 5 w 67"/>
                  <a:gd name="T41" fmla="*/ 1 h 57"/>
                  <a:gd name="T42" fmla="*/ 4 w 67"/>
                  <a:gd name="T43" fmla="*/ 2 h 57"/>
                  <a:gd name="T44" fmla="*/ 2 w 67"/>
                  <a:gd name="T45" fmla="*/ 3 h 57"/>
                  <a:gd name="T46" fmla="*/ 2 w 67"/>
                  <a:gd name="T47" fmla="*/ 5 h 57"/>
                  <a:gd name="T48" fmla="*/ 1 w 67"/>
                  <a:gd name="T49" fmla="*/ 6 h 57"/>
                  <a:gd name="T50" fmla="*/ 1 w 67"/>
                  <a:gd name="T51" fmla="*/ 6 h 57"/>
                  <a:gd name="T52" fmla="*/ 0 w 67"/>
                  <a:gd name="T53" fmla="*/ 8 h 57"/>
                  <a:gd name="T54" fmla="*/ 0 w 67"/>
                  <a:gd name="T55" fmla="*/ 9 h 57"/>
                  <a:gd name="T56" fmla="*/ 0 w 67"/>
                  <a:gd name="T57" fmla="*/ 9 h 57"/>
                  <a:gd name="T58" fmla="*/ 0 w 67"/>
                  <a:gd name="T59" fmla="*/ 11 h 57"/>
                  <a:gd name="T60" fmla="*/ 1 w 67"/>
                  <a:gd name="T61" fmla="*/ 12 h 57"/>
                  <a:gd name="T62" fmla="*/ 1 w 67"/>
                  <a:gd name="T63" fmla="*/ 13 h 57"/>
                  <a:gd name="T64" fmla="*/ 2 w 67"/>
                  <a:gd name="T65" fmla="*/ 13 h 57"/>
                  <a:gd name="T66" fmla="*/ 3 w 67"/>
                  <a:gd name="T67" fmla="*/ 14 h 57"/>
                  <a:gd name="T68" fmla="*/ 4 w 67"/>
                  <a:gd name="T69" fmla="*/ 14 h 57"/>
                  <a:gd name="T70" fmla="*/ 5 w 67"/>
                  <a:gd name="T71" fmla="*/ 14 h 57"/>
                  <a:gd name="T72" fmla="*/ 6 w 67"/>
                  <a:gd name="T73" fmla="*/ 14 h 57"/>
                  <a:gd name="T74" fmla="*/ 8 w 67"/>
                  <a:gd name="T75" fmla="*/ 14 h 57"/>
                  <a:gd name="T76" fmla="*/ 9 w 67"/>
                  <a:gd name="T77" fmla="*/ 14 h 57"/>
                  <a:gd name="T78" fmla="*/ 10 w 67"/>
                  <a:gd name="T79" fmla="*/ 13 h 57"/>
                  <a:gd name="T80" fmla="*/ 11 w 67"/>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5" y="54"/>
                    </a:moveTo>
                    <a:lnTo>
                      <a:pt x="50" y="51"/>
                    </a:lnTo>
                    <a:lnTo>
                      <a:pt x="54" y="45"/>
                    </a:lnTo>
                    <a:lnTo>
                      <a:pt x="57" y="41"/>
                    </a:lnTo>
                    <a:lnTo>
                      <a:pt x="60" y="38"/>
                    </a:lnTo>
                    <a:lnTo>
                      <a:pt x="63" y="35"/>
                    </a:lnTo>
                    <a:lnTo>
                      <a:pt x="63" y="28"/>
                    </a:lnTo>
                    <a:lnTo>
                      <a:pt x="67" y="25"/>
                    </a:lnTo>
                    <a:lnTo>
                      <a:pt x="67" y="19"/>
                    </a:lnTo>
                    <a:lnTo>
                      <a:pt x="63" y="16"/>
                    </a:lnTo>
                    <a:lnTo>
                      <a:pt x="63" y="13"/>
                    </a:lnTo>
                    <a:lnTo>
                      <a:pt x="60" y="9"/>
                    </a:lnTo>
                    <a:lnTo>
                      <a:pt x="57" y="6"/>
                    </a:lnTo>
                    <a:lnTo>
                      <a:pt x="54" y="3"/>
                    </a:lnTo>
                    <a:lnTo>
                      <a:pt x="50" y="3"/>
                    </a:lnTo>
                    <a:lnTo>
                      <a:pt x="45" y="0"/>
                    </a:lnTo>
                    <a:lnTo>
                      <a:pt x="41" y="0"/>
                    </a:lnTo>
                    <a:lnTo>
                      <a:pt x="35" y="0"/>
                    </a:lnTo>
                    <a:lnTo>
                      <a:pt x="28" y="3"/>
                    </a:lnTo>
                    <a:lnTo>
                      <a:pt x="25" y="3"/>
                    </a:lnTo>
                    <a:lnTo>
                      <a:pt x="19" y="6"/>
                    </a:lnTo>
                    <a:lnTo>
                      <a:pt x="16" y="9"/>
                    </a:lnTo>
                    <a:lnTo>
                      <a:pt x="9" y="13"/>
                    </a:lnTo>
                    <a:lnTo>
                      <a:pt x="6" y="19"/>
                    </a:lnTo>
                    <a:lnTo>
                      <a:pt x="3" y="23"/>
                    </a:lnTo>
                    <a:lnTo>
                      <a:pt x="3" y="25"/>
                    </a:lnTo>
                    <a:lnTo>
                      <a:pt x="0" y="32"/>
                    </a:lnTo>
                    <a:lnTo>
                      <a:pt x="0" y="35"/>
                    </a:lnTo>
                    <a:lnTo>
                      <a:pt x="0" y="38"/>
                    </a:lnTo>
                    <a:lnTo>
                      <a:pt x="0" y="45"/>
                    </a:lnTo>
                    <a:lnTo>
                      <a:pt x="3" y="48"/>
                    </a:lnTo>
                    <a:lnTo>
                      <a:pt x="3" y="51"/>
                    </a:lnTo>
                    <a:lnTo>
                      <a:pt x="6" y="54"/>
                    </a:lnTo>
                    <a:lnTo>
                      <a:pt x="13" y="57"/>
                    </a:lnTo>
                    <a:lnTo>
                      <a:pt x="16" y="57"/>
                    </a:lnTo>
                    <a:lnTo>
                      <a:pt x="19" y="57"/>
                    </a:lnTo>
                    <a:lnTo>
                      <a:pt x="25" y="57"/>
                    </a:lnTo>
                    <a:lnTo>
                      <a:pt x="31" y="57"/>
                    </a:lnTo>
                    <a:lnTo>
                      <a:pt x="35" y="57"/>
                    </a:lnTo>
                    <a:lnTo>
                      <a:pt x="41" y="54"/>
                    </a:lnTo>
                    <a:lnTo>
                      <a:pt x="45"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21" name="Freeform 508">
                <a:extLst>
                  <a:ext uri="{FF2B5EF4-FFF2-40B4-BE49-F238E27FC236}">
                    <a16:creationId xmlns:a16="http://schemas.microsoft.com/office/drawing/2014/main" id="{2EC2F1B3-E01A-49D1-A017-13BD9FCE9F38}"/>
                  </a:ext>
                </a:extLst>
              </p:cNvPr>
              <p:cNvSpPr>
                <a:spLocks noEditPoints="1"/>
              </p:cNvSpPr>
              <p:nvPr/>
            </p:nvSpPr>
            <p:spPr bwMode="auto">
              <a:xfrm>
                <a:off x="2936" y="2978"/>
                <a:ext cx="21" cy="20"/>
              </a:xfrm>
              <a:custGeom>
                <a:avLst/>
                <a:gdLst>
                  <a:gd name="T0" fmla="*/ 17 w 85"/>
                  <a:gd name="T1" fmla="*/ 17 h 77"/>
                  <a:gd name="T2" fmla="*/ 14 w 85"/>
                  <a:gd name="T3" fmla="*/ 13 h 77"/>
                  <a:gd name="T4" fmla="*/ 14 w 85"/>
                  <a:gd name="T5" fmla="*/ 12 h 77"/>
                  <a:gd name="T6" fmla="*/ 17 w 85"/>
                  <a:gd name="T7" fmla="*/ 16 h 77"/>
                  <a:gd name="T8" fmla="*/ 15 w 85"/>
                  <a:gd name="T9" fmla="*/ 12 h 77"/>
                  <a:gd name="T10" fmla="*/ 16 w 85"/>
                  <a:gd name="T11" fmla="*/ 11 h 77"/>
                  <a:gd name="T12" fmla="*/ 20 w 85"/>
                  <a:gd name="T13" fmla="*/ 13 h 77"/>
                  <a:gd name="T14" fmla="*/ 20 w 85"/>
                  <a:gd name="T15" fmla="*/ 10 h 77"/>
                  <a:gd name="T16" fmla="*/ 18 w 85"/>
                  <a:gd name="T17" fmla="*/ 10 h 77"/>
                  <a:gd name="T18" fmla="*/ 16 w 85"/>
                  <a:gd name="T19" fmla="*/ 8 h 77"/>
                  <a:gd name="T20" fmla="*/ 16 w 85"/>
                  <a:gd name="T21" fmla="*/ 9 h 77"/>
                  <a:gd name="T22" fmla="*/ 21 w 85"/>
                  <a:gd name="T23" fmla="*/ 6 h 77"/>
                  <a:gd name="T24" fmla="*/ 20 w 85"/>
                  <a:gd name="T25" fmla="*/ 5 h 77"/>
                  <a:gd name="T26" fmla="*/ 18 w 85"/>
                  <a:gd name="T27" fmla="*/ 7 h 77"/>
                  <a:gd name="T28" fmla="*/ 16 w 85"/>
                  <a:gd name="T29" fmla="*/ 7 h 77"/>
                  <a:gd name="T30" fmla="*/ 16 w 85"/>
                  <a:gd name="T31" fmla="*/ 8 h 77"/>
                  <a:gd name="T32" fmla="*/ 18 w 85"/>
                  <a:gd name="T33" fmla="*/ 9 h 77"/>
                  <a:gd name="T34" fmla="*/ 18 w 85"/>
                  <a:gd name="T35" fmla="*/ 3 h 77"/>
                  <a:gd name="T36" fmla="*/ 16 w 85"/>
                  <a:gd name="T37" fmla="*/ 4 h 77"/>
                  <a:gd name="T38" fmla="*/ 15 w 85"/>
                  <a:gd name="T39" fmla="*/ 6 h 77"/>
                  <a:gd name="T40" fmla="*/ 16 w 85"/>
                  <a:gd name="T41" fmla="*/ 6 h 77"/>
                  <a:gd name="T42" fmla="*/ 14 w 85"/>
                  <a:gd name="T43" fmla="*/ 6 h 77"/>
                  <a:gd name="T44" fmla="*/ 14 w 85"/>
                  <a:gd name="T45" fmla="*/ 1 h 77"/>
                  <a:gd name="T46" fmla="*/ 13 w 85"/>
                  <a:gd name="T47" fmla="*/ 3 h 77"/>
                  <a:gd name="T48" fmla="*/ 13 w 85"/>
                  <a:gd name="T49" fmla="*/ 5 h 77"/>
                  <a:gd name="T50" fmla="*/ 10 w 85"/>
                  <a:gd name="T51" fmla="*/ 1 h 77"/>
                  <a:gd name="T52" fmla="*/ 10 w 85"/>
                  <a:gd name="T53" fmla="*/ 6 h 77"/>
                  <a:gd name="T54" fmla="*/ 9 w 85"/>
                  <a:gd name="T55" fmla="*/ 6 h 77"/>
                  <a:gd name="T56" fmla="*/ 9 w 85"/>
                  <a:gd name="T57" fmla="*/ 1 h 77"/>
                  <a:gd name="T58" fmla="*/ 7 w 85"/>
                  <a:gd name="T59" fmla="*/ 1 h 77"/>
                  <a:gd name="T60" fmla="*/ 5 w 85"/>
                  <a:gd name="T61" fmla="*/ 3 h 77"/>
                  <a:gd name="T62" fmla="*/ 8 w 85"/>
                  <a:gd name="T63" fmla="*/ 7 h 77"/>
                  <a:gd name="T64" fmla="*/ 7 w 85"/>
                  <a:gd name="T65" fmla="*/ 7 h 77"/>
                  <a:gd name="T66" fmla="*/ 5 w 85"/>
                  <a:gd name="T67" fmla="*/ 3 h 77"/>
                  <a:gd name="T68" fmla="*/ 2 w 85"/>
                  <a:gd name="T69" fmla="*/ 5 h 77"/>
                  <a:gd name="T70" fmla="*/ 6 w 85"/>
                  <a:gd name="T71" fmla="*/ 9 h 77"/>
                  <a:gd name="T72" fmla="*/ 4 w 85"/>
                  <a:gd name="T73" fmla="*/ 10 h 77"/>
                  <a:gd name="T74" fmla="*/ 1 w 85"/>
                  <a:gd name="T75" fmla="*/ 6 h 77"/>
                  <a:gd name="T76" fmla="*/ 0 w 85"/>
                  <a:gd name="T77" fmla="*/ 9 h 77"/>
                  <a:gd name="T78" fmla="*/ 5 w 85"/>
                  <a:gd name="T79" fmla="*/ 9 h 77"/>
                  <a:gd name="T80" fmla="*/ 0 w 85"/>
                  <a:gd name="T81" fmla="*/ 11 h 77"/>
                  <a:gd name="T82" fmla="*/ 4 w 85"/>
                  <a:gd name="T83" fmla="*/ 12 h 77"/>
                  <a:gd name="T84" fmla="*/ 0 w 85"/>
                  <a:gd name="T85" fmla="*/ 12 h 77"/>
                  <a:gd name="T86" fmla="*/ 0 w 85"/>
                  <a:gd name="T87" fmla="*/ 12 h 77"/>
                  <a:gd name="T88" fmla="*/ 0 w 85"/>
                  <a:gd name="T89" fmla="*/ 16 h 77"/>
                  <a:gd name="T90" fmla="*/ 4 w 85"/>
                  <a:gd name="T91" fmla="*/ 13 h 77"/>
                  <a:gd name="T92" fmla="*/ 5 w 85"/>
                  <a:gd name="T93" fmla="*/ 16 h 77"/>
                  <a:gd name="T94" fmla="*/ 0 w 85"/>
                  <a:gd name="T95" fmla="*/ 16 h 77"/>
                  <a:gd name="T96" fmla="*/ 1 w 85"/>
                  <a:gd name="T97" fmla="*/ 18 h 77"/>
                  <a:gd name="T98" fmla="*/ 3 w 85"/>
                  <a:gd name="T99" fmla="*/ 19 h 77"/>
                  <a:gd name="T100" fmla="*/ 5 w 85"/>
                  <a:gd name="T101" fmla="*/ 20 h 77"/>
                  <a:gd name="T102" fmla="*/ 6 w 85"/>
                  <a:gd name="T103" fmla="*/ 15 h 77"/>
                  <a:gd name="T104" fmla="*/ 7 w 85"/>
                  <a:gd name="T105" fmla="*/ 20 h 77"/>
                  <a:gd name="T106" fmla="*/ 7 w 85"/>
                  <a:gd name="T107" fmla="*/ 20 h 77"/>
                  <a:gd name="T108" fmla="*/ 8 w 85"/>
                  <a:gd name="T109" fmla="*/ 15 h 77"/>
                  <a:gd name="T110" fmla="*/ 12 w 85"/>
                  <a:gd name="T111" fmla="*/ 20 h 77"/>
                  <a:gd name="T112" fmla="*/ 11 w 85"/>
                  <a:gd name="T113" fmla="*/ 15 h 77"/>
                  <a:gd name="T114" fmla="*/ 12 w 85"/>
                  <a:gd name="T115" fmla="*/ 14 h 77"/>
                  <a:gd name="T116" fmla="*/ 12 w 85"/>
                  <a:gd name="T117" fmla="*/ 19 h 7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5"/>
                  <a:gd name="T178" fmla="*/ 0 h 77"/>
                  <a:gd name="T179" fmla="*/ 85 w 85"/>
                  <a:gd name="T180" fmla="*/ 77 h 7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5" h="77">
                    <a:moveTo>
                      <a:pt x="49" y="56"/>
                    </a:moveTo>
                    <a:lnTo>
                      <a:pt x="56" y="53"/>
                    </a:lnTo>
                    <a:lnTo>
                      <a:pt x="64" y="69"/>
                    </a:lnTo>
                    <a:lnTo>
                      <a:pt x="57" y="72"/>
                    </a:lnTo>
                    <a:lnTo>
                      <a:pt x="49" y="56"/>
                    </a:lnTo>
                    <a:close/>
                    <a:moveTo>
                      <a:pt x="68" y="65"/>
                    </a:moveTo>
                    <a:lnTo>
                      <a:pt x="67" y="68"/>
                    </a:lnTo>
                    <a:lnTo>
                      <a:pt x="64" y="69"/>
                    </a:lnTo>
                    <a:lnTo>
                      <a:pt x="59" y="61"/>
                    </a:lnTo>
                    <a:lnTo>
                      <a:pt x="68" y="65"/>
                    </a:lnTo>
                    <a:close/>
                    <a:moveTo>
                      <a:pt x="52" y="57"/>
                    </a:moveTo>
                    <a:lnTo>
                      <a:pt x="55" y="50"/>
                    </a:lnTo>
                    <a:lnTo>
                      <a:pt x="71" y="59"/>
                    </a:lnTo>
                    <a:lnTo>
                      <a:pt x="68" y="65"/>
                    </a:lnTo>
                    <a:lnTo>
                      <a:pt x="52" y="57"/>
                    </a:lnTo>
                    <a:close/>
                    <a:moveTo>
                      <a:pt x="55" y="50"/>
                    </a:moveTo>
                    <a:lnTo>
                      <a:pt x="55" y="49"/>
                    </a:lnTo>
                    <a:lnTo>
                      <a:pt x="56" y="48"/>
                    </a:lnTo>
                    <a:lnTo>
                      <a:pt x="63" y="55"/>
                    </a:lnTo>
                    <a:lnTo>
                      <a:pt x="55" y="50"/>
                    </a:lnTo>
                    <a:close/>
                    <a:moveTo>
                      <a:pt x="56" y="48"/>
                    </a:moveTo>
                    <a:lnTo>
                      <a:pt x="59" y="45"/>
                    </a:lnTo>
                    <a:lnTo>
                      <a:pt x="72" y="58"/>
                    </a:lnTo>
                    <a:lnTo>
                      <a:pt x="69" y="61"/>
                    </a:lnTo>
                    <a:lnTo>
                      <a:pt x="56" y="48"/>
                    </a:lnTo>
                    <a:close/>
                    <a:moveTo>
                      <a:pt x="59" y="45"/>
                    </a:moveTo>
                    <a:lnTo>
                      <a:pt x="63" y="42"/>
                    </a:lnTo>
                    <a:lnTo>
                      <a:pt x="76" y="55"/>
                    </a:lnTo>
                    <a:lnTo>
                      <a:pt x="72" y="58"/>
                    </a:lnTo>
                    <a:lnTo>
                      <a:pt x="59" y="45"/>
                    </a:lnTo>
                    <a:close/>
                    <a:moveTo>
                      <a:pt x="76" y="55"/>
                    </a:moveTo>
                    <a:lnTo>
                      <a:pt x="66" y="65"/>
                    </a:lnTo>
                    <a:lnTo>
                      <a:pt x="76" y="55"/>
                    </a:lnTo>
                    <a:lnTo>
                      <a:pt x="69" y="48"/>
                    </a:lnTo>
                    <a:lnTo>
                      <a:pt x="76" y="55"/>
                    </a:lnTo>
                    <a:close/>
                    <a:moveTo>
                      <a:pt x="63" y="42"/>
                    </a:moveTo>
                    <a:lnTo>
                      <a:pt x="66" y="38"/>
                    </a:lnTo>
                    <a:lnTo>
                      <a:pt x="79" y="51"/>
                    </a:lnTo>
                    <a:lnTo>
                      <a:pt x="76" y="55"/>
                    </a:lnTo>
                    <a:lnTo>
                      <a:pt x="63" y="42"/>
                    </a:lnTo>
                    <a:close/>
                    <a:moveTo>
                      <a:pt x="82" y="45"/>
                    </a:moveTo>
                    <a:lnTo>
                      <a:pt x="82" y="49"/>
                    </a:lnTo>
                    <a:lnTo>
                      <a:pt x="79" y="51"/>
                    </a:lnTo>
                    <a:lnTo>
                      <a:pt x="72" y="45"/>
                    </a:lnTo>
                    <a:lnTo>
                      <a:pt x="82" y="45"/>
                    </a:lnTo>
                    <a:close/>
                    <a:moveTo>
                      <a:pt x="63" y="45"/>
                    </a:moveTo>
                    <a:lnTo>
                      <a:pt x="63" y="38"/>
                    </a:lnTo>
                    <a:lnTo>
                      <a:pt x="82" y="38"/>
                    </a:lnTo>
                    <a:lnTo>
                      <a:pt x="82" y="45"/>
                    </a:lnTo>
                    <a:lnTo>
                      <a:pt x="63" y="45"/>
                    </a:lnTo>
                    <a:close/>
                    <a:moveTo>
                      <a:pt x="63" y="38"/>
                    </a:moveTo>
                    <a:lnTo>
                      <a:pt x="63" y="35"/>
                    </a:lnTo>
                    <a:lnTo>
                      <a:pt x="66" y="32"/>
                    </a:lnTo>
                    <a:lnTo>
                      <a:pt x="72" y="38"/>
                    </a:lnTo>
                    <a:lnTo>
                      <a:pt x="63" y="38"/>
                    </a:lnTo>
                    <a:close/>
                    <a:moveTo>
                      <a:pt x="66" y="32"/>
                    </a:moveTo>
                    <a:lnTo>
                      <a:pt x="69" y="28"/>
                    </a:lnTo>
                    <a:lnTo>
                      <a:pt x="82" y="43"/>
                    </a:lnTo>
                    <a:lnTo>
                      <a:pt x="79" y="45"/>
                    </a:lnTo>
                    <a:lnTo>
                      <a:pt x="66" y="32"/>
                    </a:lnTo>
                    <a:close/>
                    <a:moveTo>
                      <a:pt x="85" y="35"/>
                    </a:moveTo>
                    <a:lnTo>
                      <a:pt x="85" y="39"/>
                    </a:lnTo>
                    <a:lnTo>
                      <a:pt x="82" y="43"/>
                    </a:lnTo>
                    <a:lnTo>
                      <a:pt x="76" y="35"/>
                    </a:lnTo>
                    <a:lnTo>
                      <a:pt x="85" y="35"/>
                    </a:lnTo>
                    <a:close/>
                    <a:moveTo>
                      <a:pt x="66" y="35"/>
                    </a:moveTo>
                    <a:lnTo>
                      <a:pt x="66" y="29"/>
                    </a:lnTo>
                    <a:lnTo>
                      <a:pt x="85" y="29"/>
                    </a:lnTo>
                    <a:lnTo>
                      <a:pt x="85" y="35"/>
                    </a:lnTo>
                    <a:lnTo>
                      <a:pt x="66" y="35"/>
                    </a:lnTo>
                    <a:close/>
                    <a:moveTo>
                      <a:pt x="82" y="23"/>
                    </a:moveTo>
                    <a:lnTo>
                      <a:pt x="85" y="25"/>
                    </a:lnTo>
                    <a:lnTo>
                      <a:pt x="85" y="29"/>
                    </a:lnTo>
                    <a:lnTo>
                      <a:pt x="76" y="29"/>
                    </a:lnTo>
                    <a:lnTo>
                      <a:pt x="82" y="23"/>
                    </a:lnTo>
                    <a:close/>
                    <a:moveTo>
                      <a:pt x="69" y="36"/>
                    </a:moveTo>
                    <a:lnTo>
                      <a:pt x="66" y="33"/>
                    </a:lnTo>
                    <a:lnTo>
                      <a:pt x="79" y="19"/>
                    </a:lnTo>
                    <a:lnTo>
                      <a:pt x="82" y="23"/>
                    </a:lnTo>
                    <a:lnTo>
                      <a:pt x="69" y="36"/>
                    </a:lnTo>
                    <a:close/>
                    <a:moveTo>
                      <a:pt x="66" y="33"/>
                    </a:moveTo>
                    <a:lnTo>
                      <a:pt x="63" y="29"/>
                    </a:lnTo>
                    <a:lnTo>
                      <a:pt x="63" y="26"/>
                    </a:lnTo>
                    <a:lnTo>
                      <a:pt x="72" y="26"/>
                    </a:lnTo>
                    <a:lnTo>
                      <a:pt x="66" y="33"/>
                    </a:lnTo>
                    <a:close/>
                    <a:moveTo>
                      <a:pt x="63" y="26"/>
                    </a:moveTo>
                    <a:lnTo>
                      <a:pt x="63" y="23"/>
                    </a:lnTo>
                    <a:lnTo>
                      <a:pt x="82" y="23"/>
                    </a:lnTo>
                    <a:lnTo>
                      <a:pt x="82" y="26"/>
                    </a:lnTo>
                    <a:lnTo>
                      <a:pt x="63" y="26"/>
                    </a:lnTo>
                    <a:close/>
                    <a:moveTo>
                      <a:pt x="79" y="16"/>
                    </a:moveTo>
                    <a:lnTo>
                      <a:pt x="82" y="18"/>
                    </a:lnTo>
                    <a:lnTo>
                      <a:pt x="82" y="23"/>
                    </a:lnTo>
                    <a:lnTo>
                      <a:pt x="72" y="23"/>
                    </a:lnTo>
                    <a:lnTo>
                      <a:pt x="79" y="16"/>
                    </a:lnTo>
                    <a:close/>
                    <a:moveTo>
                      <a:pt x="66" y="29"/>
                    </a:moveTo>
                    <a:lnTo>
                      <a:pt x="63" y="26"/>
                    </a:lnTo>
                    <a:lnTo>
                      <a:pt x="76" y="13"/>
                    </a:lnTo>
                    <a:lnTo>
                      <a:pt x="79" y="16"/>
                    </a:lnTo>
                    <a:lnTo>
                      <a:pt x="66" y="29"/>
                    </a:lnTo>
                    <a:close/>
                    <a:moveTo>
                      <a:pt x="63" y="26"/>
                    </a:moveTo>
                    <a:lnTo>
                      <a:pt x="72" y="36"/>
                    </a:lnTo>
                    <a:lnTo>
                      <a:pt x="63" y="26"/>
                    </a:lnTo>
                    <a:lnTo>
                      <a:pt x="69" y="19"/>
                    </a:lnTo>
                    <a:lnTo>
                      <a:pt x="63" y="26"/>
                    </a:lnTo>
                    <a:close/>
                    <a:moveTo>
                      <a:pt x="63" y="26"/>
                    </a:moveTo>
                    <a:lnTo>
                      <a:pt x="59" y="23"/>
                    </a:lnTo>
                    <a:lnTo>
                      <a:pt x="72" y="10"/>
                    </a:lnTo>
                    <a:lnTo>
                      <a:pt x="76" y="13"/>
                    </a:lnTo>
                    <a:lnTo>
                      <a:pt x="63" y="26"/>
                    </a:lnTo>
                    <a:close/>
                    <a:moveTo>
                      <a:pt x="72" y="10"/>
                    </a:moveTo>
                    <a:lnTo>
                      <a:pt x="64" y="0"/>
                    </a:lnTo>
                    <a:lnTo>
                      <a:pt x="72" y="10"/>
                    </a:lnTo>
                    <a:lnTo>
                      <a:pt x="66" y="16"/>
                    </a:lnTo>
                    <a:lnTo>
                      <a:pt x="72" y="10"/>
                    </a:lnTo>
                    <a:close/>
                    <a:moveTo>
                      <a:pt x="59" y="23"/>
                    </a:moveTo>
                    <a:lnTo>
                      <a:pt x="56" y="19"/>
                    </a:lnTo>
                    <a:lnTo>
                      <a:pt x="69" y="6"/>
                    </a:lnTo>
                    <a:lnTo>
                      <a:pt x="72" y="10"/>
                    </a:lnTo>
                    <a:lnTo>
                      <a:pt x="59" y="23"/>
                    </a:lnTo>
                    <a:close/>
                    <a:moveTo>
                      <a:pt x="63" y="4"/>
                    </a:moveTo>
                    <a:lnTo>
                      <a:pt x="67" y="4"/>
                    </a:lnTo>
                    <a:lnTo>
                      <a:pt x="69" y="6"/>
                    </a:lnTo>
                    <a:lnTo>
                      <a:pt x="63" y="13"/>
                    </a:lnTo>
                    <a:lnTo>
                      <a:pt x="63" y="4"/>
                    </a:lnTo>
                    <a:close/>
                    <a:moveTo>
                      <a:pt x="63" y="23"/>
                    </a:moveTo>
                    <a:lnTo>
                      <a:pt x="59" y="23"/>
                    </a:lnTo>
                    <a:lnTo>
                      <a:pt x="59" y="4"/>
                    </a:lnTo>
                    <a:lnTo>
                      <a:pt x="63" y="4"/>
                    </a:lnTo>
                    <a:lnTo>
                      <a:pt x="63" y="23"/>
                    </a:lnTo>
                    <a:close/>
                    <a:moveTo>
                      <a:pt x="59" y="23"/>
                    </a:moveTo>
                    <a:lnTo>
                      <a:pt x="57" y="23"/>
                    </a:lnTo>
                    <a:lnTo>
                      <a:pt x="56" y="22"/>
                    </a:lnTo>
                    <a:lnTo>
                      <a:pt x="59" y="13"/>
                    </a:lnTo>
                    <a:lnTo>
                      <a:pt x="59" y="23"/>
                    </a:lnTo>
                    <a:close/>
                    <a:moveTo>
                      <a:pt x="56" y="22"/>
                    </a:moveTo>
                    <a:lnTo>
                      <a:pt x="49" y="18"/>
                    </a:lnTo>
                    <a:lnTo>
                      <a:pt x="57" y="2"/>
                    </a:lnTo>
                    <a:lnTo>
                      <a:pt x="64" y="5"/>
                    </a:lnTo>
                    <a:lnTo>
                      <a:pt x="56" y="22"/>
                    </a:lnTo>
                    <a:close/>
                    <a:moveTo>
                      <a:pt x="54" y="1"/>
                    </a:moveTo>
                    <a:lnTo>
                      <a:pt x="56" y="1"/>
                    </a:lnTo>
                    <a:lnTo>
                      <a:pt x="57" y="2"/>
                    </a:lnTo>
                    <a:lnTo>
                      <a:pt x="54" y="10"/>
                    </a:lnTo>
                    <a:lnTo>
                      <a:pt x="54" y="1"/>
                    </a:lnTo>
                    <a:close/>
                    <a:moveTo>
                      <a:pt x="54" y="19"/>
                    </a:moveTo>
                    <a:lnTo>
                      <a:pt x="50" y="19"/>
                    </a:lnTo>
                    <a:lnTo>
                      <a:pt x="50" y="1"/>
                    </a:lnTo>
                    <a:lnTo>
                      <a:pt x="54" y="1"/>
                    </a:lnTo>
                    <a:lnTo>
                      <a:pt x="54" y="19"/>
                    </a:lnTo>
                    <a:close/>
                    <a:moveTo>
                      <a:pt x="50" y="19"/>
                    </a:moveTo>
                    <a:lnTo>
                      <a:pt x="44" y="19"/>
                    </a:lnTo>
                    <a:lnTo>
                      <a:pt x="44" y="1"/>
                    </a:lnTo>
                    <a:lnTo>
                      <a:pt x="50" y="1"/>
                    </a:lnTo>
                    <a:lnTo>
                      <a:pt x="50" y="19"/>
                    </a:lnTo>
                    <a:close/>
                    <a:moveTo>
                      <a:pt x="39" y="2"/>
                    </a:moveTo>
                    <a:lnTo>
                      <a:pt x="42" y="1"/>
                    </a:lnTo>
                    <a:lnTo>
                      <a:pt x="44" y="1"/>
                    </a:lnTo>
                    <a:lnTo>
                      <a:pt x="44" y="10"/>
                    </a:lnTo>
                    <a:lnTo>
                      <a:pt x="39" y="2"/>
                    </a:lnTo>
                    <a:close/>
                    <a:moveTo>
                      <a:pt x="48" y="18"/>
                    </a:moveTo>
                    <a:lnTo>
                      <a:pt x="42" y="22"/>
                    </a:lnTo>
                    <a:lnTo>
                      <a:pt x="33" y="5"/>
                    </a:lnTo>
                    <a:lnTo>
                      <a:pt x="39" y="2"/>
                    </a:lnTo>
                    <a:lnTo>
                      <a:pt x="48" y="18"/>
                    </a:lnTo>
                    <a:close/>
                    <a:moveTo>
                      <a:pt x="42" y="22"/>
                    </a:moveTo>
                    <a:lnTo>
                      <a:pt x="39" y="23"/>
                    </a:lnTo>
                    <a:lnTo>
                      <a:pt x="37" y="23"/>
                    </a:lnTo>
                    <a:lnTo>
                      <a:pt x="37" y="13"/>
                    </a:lnTo>
                    <a:lnTo>
                      <a:pt x="42" y="22"/>
                    </a:lnTo>
                    <a:close/>
                    <a:moveTo>
                      <a:pt x="37" y="23"/>
                    </a:moveTo>
                    <a:lnTo>
                      <a:pt x="34" y="23"/>
                    </a:lnTo>
                    <a:lnTo>
                      <a:pt x="34" y="4"/>
                    </a:lnTo>
                    <a:lnTo>
                      <a:pt x="37" y="4"/>
                    </a:lnTo>
                    <a:lnTo>
                      <a:pt x="37" y="23"/>
                    </a:lnTo>
                    <a:close/>
                    <a:moveTo>
                      <a:pt x="29" y="5"/>
                    </a:moveTo>
                    <a:lnTo>
                      <a:pt x="32" y="4"/>
                    </a:lnTo>
                    <a:lnTo>
                      <a:pt x="34" y="4"/>
                    </a:lnTo>
                    <a:lnTo>
                      <a:pt x="34" y="13"/>
                    </a:lnTo>
                    <a:lnTo>
                      <a:pt x="29" y="5"/>
                    </a:lnTo>
                    <a:close/>
                    <a:moveTo>
                      <a:pt x="38" y="22"/>
                    </a:moveTo>
                    <a:lnTo>
                      <a:pt x="32" y="25"/>
                    </a:lnTo>
                    <a:lnTo>
                      <a:pt x="24" y="7"/>
                    </a:lnTo>
                    <a:lnTo>
                      <a:pt x="29" y="5"/>
                    </a:lnTo>
                    <a:lnTo>
                      <a:pt x="38" y="22"/>
                    </a:lnTo>
                    <a:close/>
                    <a:moveTo>
                      <a:pt x="21" y="10"/>
                    </a:moveTo>
                    <a:lnTo>
                      <a:pt x="22" y="8"/>
                    </a:lnTo>
                    <a:lnTo>
                      <a:pt x="24" y="7"/>
                    </a:lnTo>
                    <a:lnTo>
                      <a:pt x="28" y="16"/>
                    </a:lnTo>
                    <a:lnTo>
                      <a:pt x="21" y="10"/>
                    </a:lnTo>
                    <a:close/>
                    <a:moveTo>
                      <a:pt x="35" y="23"/>
                    </a:moveTo>
                    <a:lnTo>
                      <a:pt x="32" y="26"/>
                    </a:lnTo>
                    <a:lnTo>
                      <a:pt x="18" y="13"/>
                    </a:lnTo>
                    <a:lnTo>
                      <a:pt x="21" y="10"/>
                    </a:lnTo>
                    <a:lnTo>
                      <a:pt x="35" y="23"/>
                    </a:lnTo>
                    <a:close/>
                    <a:moveTo>
                      <a:pt x="32" y="26"/>
                    </a:moveTo>
                    <a:lnTo>
                      <a:pt x="31" y="27"/>
                    </a:lnTo>
                    <a:lnTo>
                      <a:pt x="29" y="28"/>
                    </a:lnTo>
                    <a:lnTo>
                      <a:pt x="25" y="19"/>
                    </a:lnTo>
                    <a:lnTo>
                      <a:pt x="32" y="26"/>
                    </a:lnTo>
                    <a:close/>
                    <a:moveTo>
                      <a:pt x="29" y="28"/>
                    </a:moveTo>
                    <a:lnTo>
                      <a:pt x="23" y="32"/>
                    </a:lnTo>
                    <a:lnTo>
                      <a:pt x="14" y="14"/>
                    </a:lnTo>
                    <a:lnTo>
                      <a:pt x="21" y="11"/>
                    </a:lnTo>
                    <a:lnTo>
                      <a:pt x="29" y="28"/>
                    </a:lnTo>
                    <a:close/>
                    <a:moveTo>
                      <a:pt x="10" y="18"/>
                    </a:moveTo>
                    <a:lnTo>
                      <a:pt x="11" y="15"/>
                    </a:lnTo>
                    <a:lnTo>
                      <a:pt x="14" y="14"/>
                    </a:lnTo>
                    <a:lnTo>
                      <a:pt x="18" y="23"/>
                    </a:lnTo>
                    <a:lnTo>
                      <a:pt x="10" y="18"/>
                    </a:lnTo>
                    <a:close/>
                    <a:moveTo>
                      <a:pt x="27" y="27"/>
                    </a:moveTo>
                    <a:lnTo>
                      <a:pt x="24" y="34"/>
                    </a:lnTo>
                    <a:lnTo>
                      <a:pt x="6" y="25"/>
                    </a:lnTo>
                    <a:lnTo>
                      <a:pt x="10" y="18"/>
                    </a:lnTo>
                    <a:lnTo>
                      <a:pt x="27" y="27"/>
                    </a:lnTo>
                    <a:close/>
                    <a:moveTo>
                      <a:pt x="24" y="34"/>
                    </a:moveTo>
                    <a:lnTo>
                      <a:pt x="23" y="35"/>
                    </a:lnTo>
                    <a:lnTo>
                      <a:pt x="22" y="36"/>
                    </a:lnTo>
                    <a:lnTo>
                      <a:pt x="15" y="29"/>
                    </a:lnTo>
                    <a:lnTo>
                      <a:pt x="24" y="34"/>
                    </a:lnTo>
                    <a:close/>
                    <a:moveTo>
                      <a:pt x="22" y="36"/>
                    </a:moveTo>
                    <a:lnTo>
                      <a:pt x="18" y="39"/>
                    </a:lnTo>
                    <a:lnTo>
                      <a:pt x="5" y="25"/>
                    </a:lnTo>
                    <a:lnTo>
                      <a:pt x="9" y="23"/>
                    </a:lnTo>
                    <a:lnTo>
                      <a:pt x="22" y="36"/>
                    </a:lnTo>
                    <a:close/>
                    <a:moveTo>
                      <a:pt x="2" y="33"/>
                    </a:moveTo>
                    <a:lnTo>
                      <a:pt x="2" y="28"/>
                    </a:lnTo>
                    <a:lnTo>
                      <a:pt x="5" y="25"/>
                    </a:lnTo>
                    <a:lnTo>
                      <a:pt x="12" y="33"/>
                    </a:lnTo>
                    <a:lnTo>
                      <a:pt x="2" y="33"/>
                    </a:lnTo>
                    <a:close/>
                    <a:moveTo>
                      <a:pt x="22" y="33"/>
                    </a:moveTo>
                    <a:lnTo>
                      <a:pt x="22" y="35"/>
                    </a:lnTo>
                    <a:lnTo>
                      <a:pt x="2" y="35"/>
                    </a:lnTo>
                    <a:lnTo>
                      <a:pt x="2" y="33"/>
                    </a:lnTo>
                    <a:lnTo>
                      <a:pt x="22" y="33"/>
                    </a:lnTo>
                    <a:close/>
                    <a:moveTo>
                      <a:pt x="22" y="35"/>
                    </a:moveTo>
                    <a:lnTo>
                      <a:pt x="22" y="37"/>
                    </a:lnTo>
                    <a:lnTo>
                      <a:pt x="21" y="39"/>
                    </a:lnTo>
                    <a:lnTo>
                      <a:pt x="12" y="35"/>
                    </a:lnTo>
                    <a:lnTo>
                      <a:pt x="22" y="35"/>
                    </a:lnTo>
                    <a:close/>
                    <a:moveTo>
                      <a:pt x="21" y="39"/>
                    </a:moveTo>
                    <a:lnTo>
                      <a:pt x="17" y="46"/>
                    </a:lnTo>
                    <a:lnTo>
                      <a:pt x="1" y="37"/>
                    </a:lnTo>
                    <a:lnTo>
                      <a:pt x="3" y="32"/>
                    </a:lnTo>
                    <a:lnTo>
                      <a:pt x="21" y="39"/>
                    </a:lnTo>
                    <a:close/>
                    <a:moveTo>
                      <a:pt x="0" y="42"/>
                    </a:moveTo>
                    <a:lnTo>
                      <a:pt x="0" y="39"/>
                    </a:lnTo>
                    <a:lnTo>
                      <a:pt x="1" y="37"/>
                    </a:lnTo>
                    <a:lnTo>
                      <a:pt x="9" y="42"/>
                    </a:lnTo>
                    <a:lnTo>
                      <a:pt x="0" y="42"/>
                    </a:lnTo>
                    <a:close/>
                    <a:moveTo>
                      <a:pt x="18" y="42"/>
                    </a:moveTo>
                    <a:lnTo>
                      <a:pt x="18" y="45"/>
                    </a:lnTo>
                    <a:lnTo>
                      <a:pt x="0" y="45"/>
                    </a:lnTo>
                    <a:lnTo>
                      <a:pt x="0" y="42"/>
                    </a:lnTo>
                    <a:lnTo>
                      <a:pt x="18" y="42"/>
                    </a:lnTo>
                    <a:close/>
                    <a:moveTo>
                      <a:pt x="18" y="45"/>
                    </a:moveTo>
                    <a:lnTo>
                      <a:pt x="18" y="48"/>
                    </a:lnTo>
                    <a:lnTo>
                      <a:pt x="0" y="48"/>
                    </a:lnTo>
                    <a:lnTo>
                      <a:pt x="0" y="45"/>
                    </a:lnTo>
                    <a:lnTo>
                      <a:pt x="18" y="45"/>
                    </a:lnTo>
                    <a:close/>
                    <a:moveTo>
                      <a:pt x="18" y="48"/>
                    </a:moveTo>
                    <a:lnTo>
                      <a:pt x="18" y="55"/>
                    </a:lnTo>
                    <a:lnTo>
                      <a:pt x="0" y="55"/>
                    </a:lnTo>
                    <a:lnTo>
                      <a:pt x="0" y="48"/>
                    </a:lnTo>
                    <a:lnTo>
                      <a:pt x="18" y="48"/>
                    </a:lnTo>
                    <a:close/>
                    <a:moveTo>
                      <a:pt x="2" y="61"/>
                    </a:moveTo>
                    <a:lnTo>
                      <a:pt x="0" y="58"/>
                    </a:lnTo>
                    <a:lnTo>
                      <a:pt x="0" y="55"/>
                    </a:lnTo>
                    <a:lnTo>
                      <a:pt x="9" y="55"/>
                    </a:lnTo>
                    <a:lnTo>
                      <a:pt x="2" y="61"/>
                    </a:lnTo>
                    <a:close/>
                    <a:moveTo>
                      <a:pt x="15" y="48"/>
                    </a:moveTo>
                    <a:lnTo>
                      <a:pt x="18" y="51"/>
                    </a:lnTo>
                    <a:lnTo>
                      <a:pt x="5" y="65"/>
                    </a:lnTo>
                    <a:lnTo>
                      <a:pt x="2" y="61"/>
                    </a:lnTo>
                    <a:lnTo>
                      <a:pt x="15" y="48"/>
                    </a:lnTo>
                    <a:close/>
                    <a:moveTo>
                      <a:pt x="18" y="51"/>
                    </a:moveTo>
                    <a:lnTo>
                      <a:pt x="22" y="54"/>
                    </a:lnTo>
                    <a:lnTo>
                      <a:pt x="22" y="58"/>
                    </a:lnTo>
                    <a:lnTo>
                      <a:pt x="12" y="58"/>
                    </a:lnTo>
                    <a:lnTo>
                      <a:pt x="18" y="51"/>
                    </a:lnTo>
                    <a:close/>
                    <a:moveTo>
                      <a:pt x="22" y="58"/>
                    </a:moveTo>
                    <a:lnTo>
                      <a:pt x="22" y="61"/>
                    </a:lnTo>
                    <a:lnTo>
                      <a:pt x="2" y="61"/>
                    </a:lnTo>
                    <a:lnTo>
                      <a:pt x="2" y="58"/>
                    </a:lnTo>
                    <a:lnTo>
                      <a:pt x="22" y="58"/>
                    </a:lnTo>
                    <a:close/>
                    <a:moveTo>
                      <a:pt x="5" y="68"/>
                    </a:moveTo>
                    <a:lnTo>
                      <a:pt x="2" y="65"/>
                    </a:lnTo>
                    <a:lnTo>
                      <a:pt x="2" y="61"/>
                    </a:lnTo>
                    <a:lnTo>
                      <a:pt x="12" y="61"/>
                    </a:lnTo>
                    <a:lnTo>
                      <a:pt x="5" y="68"/>
                    </a:lnTo>
                    <a:close/>
                    <a:moveTo>
                      <a:pt x="18" y="54"/>
                    </a:moveTo>
                    <a:lnTo>
                      <a:pt x="22" y="57"/>
                    </a:lnTo>
                    <a:lnTo>
                      <a:pt x="9" y="71"/>
                    </a:lnTo>
                    <a:lnTo>
                      <a:pt x="5" y="68"/>
                    </a:lnTo>
                    <a:lnTo>
                      <a:pt x="18" y="54"/>
                    </a:lnTo>
                    <a:close/>
                    <a:moveTo>
                      <a:pt x="11" y="72"/>
                    </a:moveTo>
                    <a:lnTo>
                      <a:pt x="10" y="72"/>
                    </a:lnTo>
                    <a:lnTo>
                      <a:pt x="9" y="71"/>
                    </a:lnTo>
                    <a:lnTo>
                      <a:pt x="15" y="64"/>
                    </a:lnTo>
                    <a:lnTo>
                      <a:pt x="11" y="72"/>
                    </a:lnTo>
                    <a:close/>
                    <a:moveTo>
                      <a:pt x="20" y="56"/>
                    </a:moveTo>
                    <a:lnTo>
                      <a:pt x="26" y="59"/>
                    </a:lnTo>
                    <a:lnTo>
                      <a:pt x="17" y="76"/>
                    </a:lnTo>
                    <a:lnTo>
                      <a:pt x="11" y="72"/>
                    </a:lnTo>
                    <a:lnTo>
                      <a:pt x="20" y="56"/>
                    </a:lnTo>
                    <a:close/>
                    <a:moveTo>
                      <a:pt x="22" y="77"/>
                    </a:moveTo>
                    <a:lnTo>
                      <a:pt x="20" y="77"/>
                    </a:lnTo>
                    <a:lnTo>
                      <a:pt x="17" y="76"/>
                    </a:lnTo>
                    <a:lnTo>
                      <a:pt x="22" y="67"/>
                    </a:lnTo>
                    <a:lnTo>
                      <a:pt x="22" y="77"/>
                    </a:lnTo>
                    <a:close/>
                    <a:moveTo>
                      <a:pt x="22" y="58"/>
                    </a:moveTo>
                    <a:lnTo>
                      <a:pt x="25" y="58"/>
                    </a:lnTo>
                    <a:lnTo>
                      <a:pt x="25" y="77"/>
                    </a:lnTo>
                    <a:lnTo>
                      <a:pt x="22" y="77"/>
                    </a:lnTo>
                    <a:lnTo>
                      <a:pt x="22" y="58"/>
                    </a:lnTo>
                    <a:close/>
                    <a:moveTo>
                      <a:pt x="25" y="58"/>
                    </a:moveTo>
                    <a:lnTo>
                      <a:pt x="28" y="58"/>
                    </a:lnTo>
                    <a:lnTo>
                      <a:pt x="28" y="77"/>
                    </a:lnTo>
                    <a:lnTo>
                      <a:pt x="25" y="77"/>
                    </a:lnTo>
                    <a:lnTo>
                      <a:pt x="25" y="58"/>
                    </a:lnTo>
                    <a:close/>
                    <a:moveTo>
                      <a:pt x="28" y="58"/>
                    </a:moveTo>
                    <a:lnTo>
                      <a:pt x="34" y="58"/>
                    </a:lnTo>
                    <a:lnTo>
                      <a:pt x="34" y="77"/>
                    </a:lnTo>
                    <a:lnTo>
                      <a:pt x="28" y="77"/>
                    </a:lnTo>
                    <a:lnTo>
                      <a:pt x="28" y="58"/>
                    </a:lnTo>
                    <a:close/>
                    <a:moveTo>
                      <a:pt x="34" y="58"/>
                    </a:moveTo>
                    <a:lnTo>
                      <a:pt x="40" y="58"/>
                    </a:lnTo>
                    <a:lnTo>
                      <a:pt x="40" y="77"/>
                    </a:lnTo>
                    <a:lnTo>
                      <a:pt x="34" y="77"/>
                    </a:lnTo>
                    <a:lnTo>
                      <a:pt x="34" y="58"/>
                    </a:lnTo>
                    <a:close/>
                    <a:moveTo>
                      <a:pt x="40" y="58"/>
                    </a:moveTo>
                    <a:lnTo>
                      <a:pt x="44" y="58"/>
                    </a:lnTo>
                    <a:lnTo>
                      <a:pt x="44" y="77"/>
                    </a:lnTo>
                    <a:lnTo>
                      <a:pt x="40" y="77"/>
                    </a:lnTo>
                    <a:lnTo>
                      <a:pt x="40" y="58"/>
                    </a:lnTo>
                    <a:close/>
                    <a:moveTo>
                      <a:pt x="48" y="76"/>
                    </a:moveTo>
                    <a:lnTo>
                      <a:pt x="46" y="77"/>
                    </a:lnTo>
                    <a:lnTo>
                      <a:pt x="44" y="77"/>
                    </a:lnTo>
                    <a:lnTo>
                      <a:pt x="44" y="67"/>
                    </a:lnTo>
                    <a:lnTo>
                      <a:pt x="48" y="76"/>
                    </a:lnTo>
                    <a:close/>
                    <a:moveTo>
                      <a:pt x="39" y="59"/>
                    </a:moveTo>
                    <a:lnTo>
                      <a:pt x="46" y="56"/>
                    </a:lnTo>
                    <a:lnTo>
                      <a:pt x="55" y="72"/>
                    </a:lnTo>
                    <a:lnTo>
                      <a:pt x="48" y="76"/>
                    </a:lnTo>
                    <a:lnTo>
                      <a:pt x="39" y="59"/>
                    </a:lnTo>
                    <a:close/>
                    <a:moveTo>
                      <a:pt x="46" y="56"/>
                    </a:moveTo>
                    <a:lnTo>
                      <a:pt x="48" y="55"/>
                    </a:lnTo>
                    <a:lnTo>
                      <a:pt x="50" y="55"/>
                    </a:lnTo>
                    <a:lnTo>
                      <a:pt x="50" y="64"/>
                    </a:lnTo>
                    <a:lnTo>
                      <a:pt x="46" y="56"/>
                    </a:lnTo>
                    <a:close/>
                    <a:moveTo>
                      <a:pt x="50" y="55"/>
                    </a:moveTo>
                    <a:lnTo>
                      <a:pt x="54" y="55"/>
                    </a:lnTo>
                    <a:lnTo>
                      <a:pt x="54" y="74"/>
                    </a:lnTo>
                    <a:lnTo>
                      <a:pt x="50" y="74"/>
                    </a:lnTo>
                    <a:lnTo>
                      <a:pt x="50"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22" name="Freeform 509">
                <a:extLst>
                  <a:ext uri="{FF2B5EF4-FFF2-40B4-BE49-F238E27FC236}">
                    <a16:creationId xmlns:a16="http://schemas.microsoft.com/office/drawing/2014/main" id="{D82BCCDA-8380-492A-B21A-3E583B578694}"/>
                  </a:ext>
                </a:extLst>
              </p:cNvPr>
              <p:cNvSpPr>
                <a:spLocks/>
              </p:cNvSpPr>
              <p:nvPr/>
            </p:nvSpPr>
            <p:spPr bwMode="auto">
              <a:xfrm>
                <a:off x="2989" y="2957"/>
                <a:ext cx="16" cy="15"/>
              </a:xfrm>
              <a:custGeom>
                <a:avLst/>
                <a:gdLst>
                  <a:gd name="T0" fmla="*/ 11 w 64"/>
                  <a:gd name="T1" fmla="*/ 13 h 57"/>
                  <a:gd name="T2" fmla="*/ 13 w 64"/>
                  <a:gd name="T3" fmla="*/ 12 h 57"/>
                  <a:gd name="T4" fmla="*/ 14 w 64"/>
                  <a:gd name="T5" fmla="*/ 12 h 57"/>
                  <a:gd name="T6" fmla="*/ 15 w 64"/>
                  <a:gd name="T7" fmla="*/ 10 h 57"/>
                  <a:gd name="T8" fmla="*/ 15 w 64"/>
                  <a:gd name="T9" fmla="*/ 9 h 57"/>
                  <a:gd name="T10" fmla="*/ 16 w 64"/>
                  <a:gd name="T11" fmla="*/ 8 h 57"/>
                  <a:gd name="T12" fmla="*/ 16 w 64"/>
                  <a:gd name="T13" fmla="*/ 7 h 57"/>
                  <a:gd name="T14" fmla="*/ 16 w 64"/>
                  <a:gd name="T15" fmla="*/ 6 h 57"/>
                  <a:gd name="T16" fmla="*/ 16 w 64"/>
                  <a:gd name="T17" fmla="*/ 5 h 57"/>
                  <a:gd name="T18" fmla="*/ 16 w 64"/>
                  <a:gd name="T19" fmla="*/ 3 h 57"/>
                  <a:gd name="T20" fmla="*/ 16 w 64"/>
                  <a:gd name="T21" fmla="*/ 3 h 57"/>
                  <a:gd name="T22" fmla="*/ 15 w 64"/>
                  <a:gd name="T23" fmla="*/ 2 h 57"/>
                  <a:gd name="T24" fmla="*/ 15 w 64"/>
                  <a:gd name="T25" fmla="*/ 1 h 57"/>
                  <a:gd name="T26" fmla="*/ 14 w 64"/>
                  <a:gd name="T27" fmla="*/ 0 h 57"/>
                  <a:gd name="T28" fmla="*/ 12 w 64"/>
                  <a:gd name="T29" fmla="*/ 0 h 57"/>
                  <a:gd name="T30" fmla="*/ 11 w 64"/>
                  <a:gd name="T31" fmla="*/ 0 h 57"/>
                  <a:gd name="T32" fmla="*/ 10 w 64"/>
                  <a:gd name="T33" fmla="*/ 0 h 57"/>
                  <a:gd name="T34" fmla="*/ 9 w 64"/>
                  <a:gd name="T35" fmla="*/ 0 h 57"/>
                  <a:gd name="T36" fmla="*/ 7 w 64"/>
                  <a:gd name="T37" fmla="*/ 0 h 57"/>
                  <a:gd name="T38" fmla="*/ 7 w 64"/>
                  <a:gd name="T39" fmla="*/ 1 h 57"/>
                  <a:gd name="T40" fmla="*/ 5 w 64"/>
                  <a:gd name="T41" fmla="*/ 1 h 57"/>
                  <a:gd name="T42" fmla="*/ 3 w 64"/>
                  <a:gd name="T43" fmla="*/ 2 h 57"/>
                  <a:gd name="T44" fmla="*/ 3 w 64"/>
                  <a:gd name="T45" fmla="*/ 3 h 57"/>
                  <a:gd name="T46" fmla="*/ 2 w 64"/>
                  <a:gd name="T47" fmla="*/ 4 h 57"/>
                  <a:gd name="T48" fmla="*/ 1 w 64"/>
                  <a:gd name="T49" fmla="*/ 5 h 57"/>
                  <a:gd name="T50" fmla="*/ 0 w 64"/>
                  <a:gd name="T51" fmla="*/ 6 h 57"/>
                  <a:gd name="T52" fmla="*/ 0 w 64"/>
                  <a:gd name="T53" fmla="*/ 7 h 57"/>
                  <a:gd name="T54" fmla="*/ 0 w 64"/>
                  <a:gd name="T55" fmla="*/ 8 h 57"/>
                  <a:gd name="T56" fmla="*/ 0 w 64"/>
                  <a:gd name="T57" fmla="*/ 10 h 57"/>
                  <a:gd name="T58" fmla="*/ 0 w 64"/>
                  <a:gd name="T59" fmla="*/ 11 h 57"/>
                  <a:gd name="T60" fmla="*/ 0 w 64"/>
                  <a:gd name="T61" fmla="*/ 12 h 57"/>
                  <a:gd name="T62" fmla="*/ 1 w 64"/>
                  <a:gd name="T63" fmla="*/ 12 h 57"/>
                  <a:gd name="T64" fmla="*/ 2 w 64"/>
                  <a:gd name="T65" fmla="*/ 13 h 57"/>
                  <a:gd name="T66" fmla="*/ 3 w 64"/>
                  <a:gd name="T67" fmla="*/ 14 h 57"/>
                  <a:gd name="T68" fmla="*/ 4 w 64"/>
                  <a:gd name="T69" fmla="*/ 14 h 57"/>
                  <a:gd name="T70" fmla="*/ 5 w 64"/>
                  <a:gd name="T71" fmla="*/ 15 h 57"/>
                  <a:gd name="T72" fmla="*/ 7 w 64"/>
                  <a:gd name="T73" fmla="*/ 15 h 57"/>
                  <a:gd name="T74" fmla="*/ 7 w 64"/>
                  <a:gd name="T75" fmla="*/ 14 h 57"/>
                  <a:gd name="T76" fmla="*/ 9 w 64"/>
                  <a:gd name="T77" fmla="*/ 14 h 57"/>
                  <a:gd name="T78" fmla="*/ 10 w 64"/>
                  <a:gd name="T79" fmla="*/ 14 h 57"/>
                  <a:gd name="T80" fmla="*/ 11 w 64"/>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57"/>
                  <a:gd name="T125" fmla="*/ 64 w 64"/>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57">
                    <a:moveTo>
                      <a:pt x="44" y="50"/>
                    </a:moveTo>
                    <a:lnTo>
                      <a:pt x="51" y="47"/>
                    </a:lnTo>
                    <a:lnTo>
                      <a:pt x="54" y="44"/>
                    </a:lnTo>
                    <a:lnTo>
                      <a:pt x="58" y="38"/>
                    </a:lnTo>
                    <a:lnTo>
                      <a:pt x="61" y="35"/>
                    </a:lnTo>
                    <a:lnTo>
                      <a:pt x="64" y="32"/>
                    </a:lnTo>
                    <a:lnTo>
                      <a:pt x="64" y="25"/>
                    </a:lnTo>
                    <a:lnTo>
                      <a:pt x="64" y="22"/>
                    </a:lnTo>
                    <a:lnTo>
                      <a:pt x="64" y="18"/>
                    </a:lnTo>
                    <a:lnTo>
                      <a:pt x="64" y="12"/>
                    </a:lnTo>
                    <a:lnTo>
                      <a:pt x="64" y="10"/>
                    </a:lnTo>
                    <a:lnTo>
                      <a:pt x="61" y="6"/>
                    </a:lnTo>
                    <a:lnTo>
                      <a:pt x="58" y="3"/>
                    </a:lnTo>
                    <a:lnTo>
                      <a:pt x="54" y="0"/>
                    </a:lnTo>
                    <a:lnTo>
                      <a:pt x="48" y="0"/>
                    </a:lnTo>
                    <a:lnTo>
                      <a:pt x="44" y="0"/>
                    </a:lnTo>
                    <a:lnTo>
                      <a:pt x="38" y="0"/>
                    </a:lnTo>
                    <a:lnTo>
                      <a:pt x="35" y="0"/>
                    </a:lnTo>
                    <a:lnTo>
                      <a:pt x="29" y="0"/>
                    </a:lnTo>
                    <a:lnTo>
                      <a:pt x="26" y="3"/>
                    </a:lnTo>
                    <a:lnTo>
                      <a:pt x="19" y="3"/>
                    </a:lnTo>
                    <a:lnTo>
                      <a:pt x="12" y="6"/>
                    </a:lnTo>
                    <a:lnTo>
                      <a:pt x="10" y="10"/>
                    </a:lnTo>
                    <a:lnTo>
                      <a:pt x="7" y="15"/>
                    </a:lnTo>
                    <a:lnTo>
                      <a:pt x="3" y="18"/>
                    </a:lnTo>
                    <a:lnTo>
                      <a:pt x="0" y="22"/>
                    </a:lnTo>
                    <a:lnTo>
                      <a:pt x="0" y="28"/>
                    </a:lnTo>
                    <a:lnTo>
                      <a:pt x="0" y="32"/>
                    </a:lnTo>
                    <a:lnTo>
                      <a:pt x="0" y="38"/>
                    </a:lnTo>
                    <a:lnTo>
                      <a:pt x="0" y="41"/>
                    </a:lnTo>
                    <a:lnTo>
                      <a:pt x="0" y="44"/>
                    </a:lnTo>
                    <a:lnTo>
                      <a:pt x="3" y="47"/>
                    </a:lnTo>
                    <a:lnTo>
                      <a:pt x="7" y="50"/>
                    </a:lnTo>
                    <a:lnTo>
                      <a:pt x="10" y="54"/>
                    </a:lnTo>
                    <a:lnTo>
                      <a:pt x="16" y="54"/>
                    </a:lnTo>
                    <a:lnTo>
                      <a:pt x="19" y="57"/>
                    </a:lnTo>
                    <a:lnTo>
                      <a:pt x="26" y="57"/>
                    </a:lnTo>
                    <a:lnTo>
                      <a:pt x="29" y="54"/>
                    </a:lnTo>
                    <a:lnTo>
                      <a:pt x="35" y="54"/>
                    </a:lnTo>
                    <a:lnTo>
                      <a:pt x="41" y="54"/>
                    </a:lnTo>
                    <a:lnTo>
                      <a:pt x="44"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23" name="Freeform 510">
                <a:extLst>
                  <a:ext uri="{FF2B5EF4-FFF2-40B4-BE49-F238E27FC236}">
                    <a16:creationId xmlns:a16="http://schemas.microsoft.com/office/drawing/2014/main" id="{03FDAABE-11C6-4C12-8281-08E025633B88}"/>
                  </a:ext>
                </a:extLst>
              </p:cNvPr>
              <p:cNvSpPr>
                <a:spLocks noEditPoints="1"/>
              </p:cNvSpPr>
              <p:nvPr/>
            </p:nvSpPr>
            <p:spPr bwMode="auto">
              <a:xfrm>
                <a:off x="2986" y="2954"/>
                <a:ext cx="21" cy="20"/>
              </a:xfrm>
              <a:custGeom>
                <a:avLst/>
                <a:gdLst>
                  <a:gd name="T0" fmla="*/ 17 w 83"/>
                  <a:gd name="T1" fmla="*/ 17 h 79"/>
                  <a:gd name="T2" fmla="*/ 15 w 83"/>
                  <a:gd name="T3" fmla="*/ 13 h 79"/>
                  <a:gd name="T4" fmla="*/ 18 w 83"/>
                  <a:gd name="T5" fmla="*/ 16 h 79"/>
                  <a:gd name="T6" fmla="*/ 18 w 83"/>
                  <a:gd name="T7" fmla="*/ 15 h 79"/>
                  <a:gd name="T8" fmla="*/ 15 w 83"/>
                  <a:gd name="T9" fmla="*/ 12 h 79"/>
                  <a:gd name="T10" fmla="*/ 16 w 83"/>
                  <a:gd name="T11" fmla="*/ 10 h 79"/>
                  <a:gd name="T12" fmla="*/ 17 w 83"/>
                  <a:gd name="T13" fmla="*/ 10 h 79"/>
                  <a:gd name="T14" fmla="*/ 20 w 83"/>
                  <a:gd name="T15" fmla="*/ 13 h 79"/>
                  <a:gd name="T16" fmla="*/ 21 w 83"/>
                  <a:gd name="T17" fmla="*/ 11 h 79"/>
                  <a:gd name="T18" fmla="*/ 16 w 83"/>
                  <a:gd name="T19" fmla="*/ 10 h 79"/>
                  <a:gd name="T20" fmla="*/ 16 w 83"/>
                  <a:gd name="T21" fmla="*/ 8 h 79"/>
                  <a:gd name="T22" fmla="*/ 16 w 83"/>
                  <a:gd name="T23" fmla="*/ 6 h 79"/>
                  <a:gd name="T24" fmla="*/ 21 w 83"/>
                  <a:gd name="T25" fmla="*/ 6 h 79"/>
                  <a:gd name="T26" fmla="*/ 20 w 83"/>
                  <a:gd name="T27" fmla="*/ 4 h 79"/>
                  <a:gd name="T28" fmla="*/ 16 w 83"/>
                  <a:gd name="T29" fmla="*/ 7 h 79"/>
                  <a:gd name="T30" fmla="*/ 19 w 83"/>
                  <a:gd name="T31" fmla="*/ 2 h 79"/>
                  <a:gd name="T32" fmla="*/ 15 w 83"/>
                  <a:gd name="T33" fmla="*/ 5 h 79"/>
                  <a:gd name="T34" fmla="*/ 18 w 83"/>
                  <a:gd name="T35" fmla="*/ 2 h 79"/>
                  <a:gd name="T36" fmla="*/ 16 w 83"/>
                  <a:gd name="T37" fmla="*/ 1 h 79"/>
                  <a:gd name="T38" fmla="*/ 15 w 83"/>
                  <a:gd name="T39" fmla="*/ 6 h 79"/>
                  <a:gd name="T40" fmla="*/ 12 w 83"/>
                  <a:gd name="T41" fmla="*/ 6 h 79"/>
                  <a:gd name="T42" fmla="*/ 10 w 83"/>
                  <a:gd name="T43" fmla="*/ 6 h 79"/>
                  <a:gd name="T44" fmla="*/ 10 w 83"/>
                  <a:gd name="T45" fmla="*/ 1 h 79"/>
                  <a:gd name="T46" fmla="*/ 8 w 83"/>
                  <a:gd name="T47" fmla="*/ 2 h 79"/>
                  <a:gd name="T48" fmla="*/ 11 w 83"/>
                  <a:gd name="T49" fmla="*/ 6 h 79"/>
                  <a:gd name="T50" fmla="*/ 6 w 83"/>
                  <a:gd name="T51" fmla="*/ 2 h 79"/>
                  <a:gd name="T52" fmla="*/ 7 w 83"/>
                  <a:gd name="T53" fmla="*/ 7 h 79"/>
                  <a:gd name="T54" fmla="*/ 5 w 83"/>
                  <a:gd name="T55" fmla="*/ 3 h 79"/>
                  <a:gd name="T56" fmla="*/ 4 w 83"/>
                  <a:gd name="T57" fmla="*/ 3 h 79"/>
                  <a:gd name="T58" fmla="*/ 3 w 83"/>
                  <a:gd name="T59" fmla="*/ 5 h 79"/>
                  <a:gd name="T60" fmla="*/ 6 w 83"/>
                  <a:gd name="T61" fmla="*/ 8 h 79"/>
                  <a:gd name="T62" fmla="*/ 5 w 83"/>
                  <a:gd name="T63" fmla="*/ 10 h 79"/>
                  <a:gd name="T64" fmla="*/ 5 w 83"/>
                  <a:gd name="T65" fmla="*/ 10 h 79"/>
                  <a:gd name="T66" fmla="*/ 2 w 83"/>
                  <a:gd name="T67" fmla="*/ 6 h 79"/>
                  <a:gd name="T68" fmla="*/ 0 w 83"/>
                  <a:gd name="T69" fmla="*/ 9 h 79"/>
                  <a:gd name="T70" fmla="*/ 5 w 83"/>
                  <a:gd name="T71" fmla="*/ 10 h 79"/>
                  <a:gd name="T72" fmla="*/ 5 w 83"/>
                  <a:gd name="T73" fmla="*/ 13 h 79"/>
                  <a:gd name="T74" fmla="*/ 0 w 83"/>
                  <a:gd name="T75" fmla="*/ 14 h 79"/>
                  <a:gd name="T76" fmla="*/ 0 w 83"/>
                  <a:gd name="T77" fmla="*/ 14 h 79"/>
                  <a:gd name="T78" fmla="*/ 1 w 83"/>
                  <a:gd name="T79" fmla="*/ 16 h 79"/>
                  <a:gd name="T80" fmla="*/ 5 w 83"/>
                  <a:gd name="T81" fmla="*/ 14 h 79"/>
                  <a:gd name="T82" fmla="*/ 6 w 83"/>
                  <a:gd name="T83" fmla="*/ 14 h 79"/>
                  <a:gd name="T84" fmla="*/ 3 w 83"/>
                  <a:gd name="T85" fmla="*/ 18 h 79"/>
                  <a:gd name="T86" fmla="*/ 3 w 83"/>
                  <a:gd name="T87" fmla="*/ 18 h 79"/>
                  <a:gd name="T88" fmla="*/ 5 w 83"/>
                  <a:gd name="T89" fmla="*/ 19 h 79"/>
                  <a:gd name="T90" fmla="*/ 7 w 83"/>
                  <a:gd name="T91" fmla="*/ 14 h 79"/>
                  <a:gd name="T92" fmla="*/ 9 w 83"/>
                  <a:gd name="T93" fmla="*/ 16 h 79"/>
                  <a:gd name="T94" fmla="*/ 6 w 83"/>
                  <a:gd name="T95" fmla="*/ 19 h 79"/>
                  <a:gd name="T96" fmla="*/ 7 w 83"/>
                  <a:gd name="T97" fmla="*/ 20 h 79"/>
                  <a:gd name="T98" fmla="*/ 11 w 83"/>
                  <a:gd name="T99" fmla="*/ 19 h 79"/>
                  <a:gd name="T100" fmla="*/ 8 w 83"/>
                  <a:gd name="T101" fmla="*/ 15 h 79"/>
                  <a:gd name="T102" fmla="*/ 11 w 83"/>
                  <a:gd name="T103" fmla="*/ 14 h 79"/>
                  <a:gd name="T104" fmla="*/ 13 w 83"/>
                  <a:gd name="T105" fmla="*/ 19 h 79"/>
                  <a:gd name="T106" fmla="*/ 13 w 83"/>
                  <a:gd name="T107" fmla="*/ 17 h 79"/>
                  <a:gd name="T108" fmla="*/ 11 w 83"/>
                  <a:gd name="T109" fmla="*/ 15 h 79"/>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3"/>
                  <a:gd name="T166" fmla="*/ 0 h 79"/>
                  <a:gd name="T167" fmla="*/ 83 w 83"/>
                  <a:gd name="T168" fmla="*/ 79 h 79"/>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3" h="79">
                    <a:moveTo>
                      <a:pt x="50" y="55"/>
                    </a:moveTo>
                    <a:lnTo>
                      <a:pt x="56" y="51"/>
                    </a:lnTo>
                    <a:lnTo>
                      <a:pt x="65" y="69"/>
                    </a:lnTo>
                    <a:lnTo>
                      <a:pt x="59" y="72"/>
                    </a:lnTo>
                    <a:lnTo>
                      <a:pt x="50" y="55"/>
                    </a:lnTo>
                    <a:close/>
                    <a:moveTo>
                      <a:pt x="68" y="67"/>
                    </a:moveTo>
                    <a:lnTo>
                      <a:pt x="66" y="68"/>
                    </a:lnTo>
                    <a:lnTo>
                      <a:pt x="65" y="69"/>
                    </a:lnTo>
                    <a:lnTo>
                      <a:pt x="61" y="60"/>
                    </a:lnTo>
                    <a:lnTo>
                      <a:pt x="68" y="67"/>
                    </a:lnTo>
                    <a:close/>
                    <a:moveTo>
                      <a:pt x="54" y="54"/>
                    </a:moveTo>
                    <a:lnTo>
                      <a:pt x="58" y="50"/>
                    </a:lnTo>
                    <a:lnTo>
                      <a:pt x="71" y="63"/>
                    </a:lnTo>
                    <a:lnTo>
                      <a:pt x="68" y="67"/>
                    </a:lnTo>
                    <a:lnTo>
                      <a:pt x="54" y="54"/>
                    </a:lnTo>
                    <a:close/>
                    <a:moveTo>
                      <a:pt x="73" y="61"/>
                    </a:moveTo>
                    <a:lnTo>
                      <a:pt x="72" y="62"/>
                    </a:lnTo>
                    <a:lnTo>
                      <a:pt x="71" y="63"/>
                    </a:lnTo>
                    <a:lnTo>
                      <a:pt x="64" y="57"/>
                    </a:lnTo>
                    <a:lnTo>
                      <a:pt x="73" y="61"/>
                    </a:lnTo>
                    <a:close/>
                    <a:moveTo>
                      <a:pt x="55" y="52"/>
                    </a:moveTo>
                    <a:lnTo>
                      <a:pt x="59" y="47"/>
                    </a:lnTo>
                    <a:lnTo>
                      <a:pt x="75" y="55"/>
                    </a:lnTo>
                    <a:lnTo>
                      <a:pt x="73" y="61"/>
                    </a:lnTo>
                    <a:lnTo>
                      <a:pt x="55" y="52"/>
                    </a:lnTo>
                    <a:close/>
                    <a:moveTo>
                      <a:pt x="59" y="47"/>
                    </a:moveTo>
                    <a:lnTo>
                      <a:pt x="60" y="45"/>
                    </a:lnTo>
                    <a:lnTo>
                      <a:pt x="61" y="44"/>
                    </a:lnTo>
                    <a:lnTo>
                      <a:pt x="68" y="51"/>
                    </a:lnTo>
                    <a:lnTo>
                      <a:pt x="59" y="47"/>
                    </a:lnTo>
                    <a:close/>
                    <a:moveTo>
                      <a:pt x="61" y="44"/>
                    </a:moveTo>
                    <a:lnTo>
                      <a:pt x="64" y="41"/>
                    </a:lnTo>
                    <a:lnTo>
                      <a:pt x="77" y="55"/>
                    </a:lnTo>
                    <a:lnTo>
                      <a:pt x="74" y="58"/>
                    </a:lnTo>
                    <a:lnTo>
                      <a:pt x="61" y="44"/>
                    </a:lnTo>
                    <a:close/>
                    <a:moveTo>
                      <a:pt x="64" y="41"/>
                    </a:moveTo>
                    <a:lnTo>
                      <a:pt x="64" y="41"/>
                    </a:lnTo>
                    <a:lnTo>
                      <a:pt x="71" y="48"/>
                    </a:lnTo>
                    <a:lnTo>
                      <a:pt x="64" y="41"/>
                    </a:lnTo>
                    <a:close/>
                    <a:moveTo>
                      <a:pt x="64" y="41"/>
                    </a:moveTo>
                    <a:lnTo>
                      <a:pt x="66" y="38"/>
                    </a:lnTo>
                    <a:lnTo>
                      <a:pt x="81" y="51"/>
                    </a:lnTo>
                    <a:lnTo>
                      <a:pt x="77" y="55"/>
                    </a:lnTo>
                    <a:lnTo>
                      <a:pt x="64" y="41"/>
                    </a:lnTo>
                    <a:close/>
                    <a:moveTo>
                      <a:pt x="83" y="45"/>
                    </a:moveTo>
                    <a:lnTo>
                      <a:pt x="83" y="48"/>
                    </a:lnTo>
                    <a:lnTo>
                      <a:pt x="81" y="51"/>
                    </a:lnTo>
                    <a:lnTo>
                      <a:pt x="74" y="45"/>
                    </a:lnTo>
                    <a:lnTo>
                      <a:pt x="83" y="45"/>
                    </a:lnTo>
                    <a:close/>
                    <a:moveTo>
                      <a:pt x="64" y="45"/>
                    </a:moveTo>
                    <a:lnTo>
                      <a:pt x="64" y="38"/>
                    </a:lnTo>
                    <a:lnTo>
                      <a:pt x="83" y="38"/>
                    </a:lnTo>
                    <a:lnTo>
                      <a:pt x="83" y="45"/>
                    </a:lnTo>
                    <a:lnTo>
                      <a:pt x="64" y="45"/>
                    </a:lnTo>
                    <a:close/>
                    <a:moveTo>
                      <a:pt x="64" y="38"/>
                    </a:moveTo>
                    <a:lnTo>
                      <a:pt x="64" y="35"/>
                    </a:lnTo>
                    <a:lnTo>
                      <a:pt x="83" y="35"/>
                    </a:lnTo>
                    <a:lnTo>
                      <a:pt x="83" y="38"/>
                    </a:lnTo>
                    <a:lnTo>
                      <a:pt x="64" y="38"/>
                    </a:lnTo>
                    <a:close/>
                    <a:moveTo>
                      <a:pt x="64" y="35"/>
                    </a:moveTo>
                    <a:lnTo>
                      <a:pt x="64" y="31"/>
                    </a:lnTo>
                    <a:lnTo>
                      <a:pt x="83" y="31"/>
                    </a:lnTo>
                    <a:lnTo>
                      <a:pt x="83" y="35"/>
                    </a:lnTo>
                    <a:lnTo>
                      <a:pt x="64" y="35"/>
                    </a:lnTo>
                    <a:close/>
                    <a:moveTo>
                      <a:pt x="64" y="31"/>
                    </a:moveTo>
                    <a:lnTo>
                      <a:pt x="64" y="25"/>
                    </a:lnTo>
                    <a:lnTo>
                      <a:pt x="83" y="25"/>
                    </a:lnTo>
                    <a:lnTo>
                      <a:pt x="83" y="31"/>
                    </a:lnTo>
                    <a:lnTo>
                      <a:pt x="64" y="31"/>
                    </a:lnTo>
                    <a:close/>
                    <a:moveTo>
                      <a:pt x="64" y="25"/>
                    </a:moveTo>
                    <a:lnTo>
                      <a:pt x="64" y="23"/>
                    </a:lnTo>
                    <a:lnTo>
                      <a:pt x="83" y="23"/>
                    </a:lnTo>
                    <a:lnTo>
                      <a:pt x="83" y="25"/>
                    </a:lnTo>
                    <a:lnTo>
                      <a:pt x="64" y="25"/>
                    </a:lnTo>
                    <a:close/>
                    <a:moveTo>
                      <a:pt x="81" y="15"/>
                    </a:moveTo>
                    <a:lnTo>
                      <a:pt x="83" y="18"/>
                    </a:lnTo>
                    <a:lnTo>
                      <a:pt x="83" y="23"/>
                    </a:lnTo>
                    <a:lnTo>
                      <a:pt x="74" y="23"/>
                    </a:lnTo>
                    <a:lnTo>
                      <a:pt x="81" y="15"/>
                    </a:lnTo>
                    <a:close/>
                    <a:moveTo>
                      <a:pt x="66" y="29"/>
                    </a:moveTo>
                    <a:lnTo>
                      <a:pt x="64" y="26"/>
                    </a:lnTo>
                    <a:lnTo>
                      <a:pt x="77" y="13"/>
                    </a:lnTo>
                    <a:lnTo>
                      <a:pt x="81" y="15"/>
                    </a:lnTo>
                    <a:lnTo>
                      <a:pt x="66" y="29"/>
                    </a:lnTo>
                    <a:close/>
                    <a:moveTo>
                      <a:pt x="64" y="26"/>
                    </a:moveTo>
                    <a:lnTo>
                      <a:pt x="73" y="35"/>
                    </a:lnTo>
                    <a:lnTo>
                      <a:pt x="64" y="26"/>
                    </a:lnTo>
                    <a:lnTo>
                      <a:pt x="71" y="19"/>
                    </a:lnTo>
                    <a:lnTo>
                      <a:pt x="64" y="26"/>
                    </a:lnTo>
                    <a:close/>
                    <a:moveTo>
                      <a:pt x="64" y="26"/>
                    </a:moveTo>
                    <a:lnTo>
                      <a:pt x="61" y="23"/>
                    </a:lnTo>
                    <a:lnTo>
                      <a:pt x="74" y="9"/>
                    </a:lnTo>
                    <a:lnTo>
                      <a:pt x="77" y="13"/>
                    </a:lnTo>
                    <a:lnTo>
                      <a:pt x="64" y="26"/>
                    </a:lnTo>
                    <a:close/>
                    <a:moveTo>
                      <a:pt x="74" y="9"/>
                    </a:moveTo>
                    <a:lnTo>
                      <a:pt x="64" y="0"/>
                    </a:lnTo>
                    <a:lnTo>
                      <a:pt x="74" y="9"/>
                    </a:lnTo>
                    <a:lnTo>
                      <a:pt x="68" y="16"/>
                    </a:lnTo>
                    <a:lnTo>
                      <a:pt x="74" y="9"/>
                    </a:lnTo>
                    <a:close/>
                    <a:moveTo>
                      <a:pt x="61" y="23"/>
                    </a:moveTo>
                    <a:lnTo>
                      <a:pt x="58" y="19"/>
                    </a:lnTo>
                    <a:lnTo>
                      <a:pt x="71" y="6"/>
                    </a:lnTo>
                    <a:lnTo>
                      <a:pt x="74" y="9"/>
                    </a:lnTo>
                    <a:lnTo>
                      <a:pt x="61" y="23"/>
                    </a:lnTo>
                    <a:close/>
                    <a:moveTo>
                      <a:pt x="64" y="3"/>
                    </a:moveTo>
                    <a:lnTo>
                      <a:pt x="68" y="3"/>
                    </a:lnTo>
                    <a:lnTo>
                      <a:pt x="71" y="6"/>
                    </a:lnTo>
                    <a:lnTo>
                      <a:pt x="64" y="13"/>
                    </a:lnTo>
                    <a:lnTo>
                      <a:pt x="64" y="3"/>
                    </a:lnTo>
                    <a:close/>
                    <a:moveTo>
                      <a:pt x="64" y="23"/>
                    </a:moveTo>
                    <a:lnTo>
                      <a:pt x="58" y="23"/>
                    </a:lnTo>
                    <a:lnTo>
                      <a:pt x="58" y="3"/>
                    </a:lnTo>
                    <a:lnTo>
                      <a:pt x="64" y="3"/>
                    </a:lnTo>
                    <a:lnTo>
                      <a:pt x="64" y="23"/>
                    </a:lnTo>
                    <a:close/>
                    <a:moveTo>
                      <a:pt x="58" y="23"/>
                    </a:moveTo>
                    <a:lnTo>
                      <a:pt x="54" y="23"/>
                    </a:lnTo>
                    <a:lnTo>
                      <a:pt x="54" y="3"/>
                    </a:lnTo>
                    <a:lnTo>
                      <a:pt x="58" y="3"/>
                    </a:lnTo>
                    <a:lnTo>
                      <a:pt x="58" y="23"/>
                    </a:lnTo>
                    <a:close/>
                    <a:moveTo>
                      <a:pt x="54" y="23"/>
                    </a:moveTo>
                    <a:lnTo>
                      <a:pt x="48" y="23"/>
                    </a:lnTo>
                    <a:lnTo>
                      <a:pt x="48" y="3"/>
                    </a:lnTo>
                    <a:lnTo>
                      <a:pt x="54" y="3"/>
                    </a:lnTo>
                    <a:lnTo>
                      <a:pt x="54" y="23"/>
                    </a:lnTo>
                    <a:close/>
                    <a:moveTo>
                      <a:pt x="48" y="23"/>
                    </a:moveTo>
                    <a:lnTo>
                      <a:pt x="45" y="23"/>
                    </a:lnTo>
                    <a:lnTo>
                      <a:pt x="45" y="3"/>
                    </a:lnTo>
                    <a:lnTo>
                      <a:pt x="48" y="3"/>
                    </a:lnTo>
                    <a:lnTo>
                      <a:pt x="48" y="23"/>
                    </a:lnTo>
                    <a:close/>
                    <a:moveTo>
                      <a:pt x="45" y="23"/>
                    </a:moveTo>
                    <a:lnTo>
                      <a:pt x="39" y="23"/>
                    </a:lnTo>
                    <a:lnTo>
                      <a:pt x="39" y="3"/>
                    </a:lnTo>
                    <a:lnTo>
                      <a:pt x="45" y="3"/>
                    </a:lnTo>
                    <a:lnTo>
                      <a:pt x="45" y="23"/>
                    </a:lnTo>
                    <a:close/>
                    <a:moveTo>
                      <a:pt x="32" y="6"/>
                    </a:moveTo>
                    <a:lnTo>
                      <a:pt x="34" y="3"/>
                    </a:lnTo>
                    <a:lnTo>
                      <a:pt x="39" y="3"/>
                    </a:lnTo>
                    <a:lnTo>
                      <a:pt x="39" y="13"/>
                    </a:lnTo>
                    <a:lnTo>
                      <a:pt x="32" y="6"/>
                    </a:lnTo>
                    <a:close/>
                    <a:moveTo>
                      <a:pt x="45" y="19"/>
                    </a:moveTo>
                    <a:lnTo>
                      <a:pt x="42" y="23"/>
                    </a:lnTo>
                    <a:lnTo>
                      <a:pt x="29" y="9"/>
                    </a:lnTo>
                    <a:lnTo>
                      <a:pt x="32" y="6"/>
                    </a:lnTo>
                    <a:lnTo>
                      <a:pt x="45" y="19"/>
                    </a:lnTo>
                    <a:close/>
                    <a:moveTo>
                      <a:pt x="42" y="23"/>
                    </a:moveTo>
                    <a:lnTo>
                      <a:pt x="39" y="25"/>
                    </a:lnTo>
                    <a:lnTo>
                      <a:pt x="36" y="25"/>
                    </a:lnTo>
                    <a:lnTo>
                      <a:pt x="36" y="16"/>
                    </a:lnTo>
                    <a:lnTo>
                      <a:pt x="42" y="23"/>
                    </a:lnTo>
                    <a:close/>
                    <a:moveTo>
                      <a:pt x="36" y="25"/>
                    </a:moveTo>
                    <a:lnTo>
                      <a:pt x="29" y="25"/>
                    </a:lnTo>
                    <a:lnTo>
                      <a:pt x="29" y="6"/>
                    </a:lnTo>
                    <a:lnTo>
                      <a:pt x="36" y="6"/>
                    </a:lnTo>
                    <a:lnTo>
                      <a:pt x="36" y="25"/>
                    </a:lnTo>
                    <a:close/>
                    <a:moveTo>
                      <a:pt x="25" y="7"/>
                    </a:moveTo>
                    <a:lnTo>
                      <a:pt x="27" y="6"/>
                    </a:lnTo>
                    <a:lnTo>
                      <a:pt x="29" y="6"/>
                    </a:lnTo>
                    <a:lnTo>
                      <a:pt x="29" y="16"/>
                    </a:lnTo>
                    <a:lnTo>
                      <a:pt x="25" y="7"/>
                    </a:lnTo>
                    <a:close/>
                    <a:moveTo>
                      <a:pt x="33" y="25"/>
                    </a:moveTo>
                    <a:lnTo>
                      <a:pt x="27" y="27"/>
                    </a:lnTo>
                    <a:lnTo>
                      <a:pt x="19" y="11"/>
                    </a:lnTo>
                    <a:lnTo>
                      <a:pt x="25" y="7"/>
                    </a:lnTo>
                    <a:lnTo>
                      <a:pt x="33" y="25"/>
                    </a:lnTo>
                    <a:close/>
                    <a:moveTo>
                      <a:pt x="16" y="13"/>
                    </a:moveTo>
                    <a:lnTo>
                      <a:pt x="17" y="12"/>
                    </a:lnTo>
                    <a:lnTo>
                      <a:pt x="19" y="11"/>
                    </a:lnTo>
                    <a:lnTo>
                      <a:pt x="22" y="19"/>
                    </a:lnTo>
                    <a:lnTo>
                      <a:pt x="16" y="13"/>
                    </a:lnTo>
                    <a:close/>
                    <a:moveTo>
                      <a:pt x="29" y="26"/>
                    </a:moveTo>
                    <a:lnTo>
                      <a:pt x="27" y="29"/>
                    </a:lnTo>
                    <a:lnTo>
                      <a:pt x="12" y="16"/>
                    </a:lnTo>
                    <a:lnTo>
                      <a:pt x="16" y="13"/>
                    </a:lnTo>
                    <a:lnTo>
                      <a:pt x="29" y="26"/>
                    </a:lnTo>
                    <a:close/>
                    <a:moveTo>
                      <a:pt x="11" y="18"/>
                    </a:moveTo>
                    <a:lnTo>
                      <a:pt x="11" y="17"/>
                    </a:lnTo>
                    <a:lnTo>
                      <a:pt x="12" y="16"/>
                    </a:lnTo>
                    <a:lnTo>
                      <a:pt x="20" y="23"/>
                    </a:lnTo>
                    <a:lnTo>
                      <a:pt x="11" y="18"/>
                    </a:lnTo>
                    <a:close/>
                    <a:moveTo>
                      <a:pt x="28" y="26"/>
                    </a:moveTo>
                    <a:lnTo>
                      <a:pt x="25" y="33"/>
                    </a:lnTo>
                    <a:lnTo>
                      <a:pt x="8" y="24"/>
                    </a:lnTo>
                    <a:lnTo>
                      <a:pt x="11" y="18"/>
                    </a:lnTo>
                    <a:lnTo>
                      <a:pt x="28" y="26"/>
                    </a:lnTo>
                    <a:close/>
                    <a:moveTo>
                      <a:pt x="25" y="33"/>
                    </a:moveTo>
                    <a:lnTo>
                      <a:pt x="25" y="34"/>
                    </a:lnTo>
                    <a:lnTo>
                      <a:pt x="23" y="35"/>
                    </a:lnTo>
                    <a:lnTo>
                      <a:pt x="17" y="28"/>
                    </a:lnTo>
                    <a:lnTo>
                      <a:pt x="25" y="33"/>
                    </a:lnTo>
                    <a:close/>
                    <a:moveTo>
                      <a:pt x="23" y="35"/>
                    </a:moveTo>
                    <a:lnTo>
                      <a:pt x="20" y="38"/>
                    </a:lnTo>
                    <a:lnTo>
                      <a:pt x="7" y="25"/>
                    </a:lnTo>
                    <a:lnTo>
                      <a:pt x="10" y="22"/>
                    </a:lnTo>
                    <a:lnTo>
                      <a:pt x="23" y="35"/>
                    </a:lnTo>
                    <a:close/>
                    <a:moveTo>
                      <a:pt x="20" y="38"/>
                    </a:moveTo>
                    <a:lnTo>
                      <a:pt x="10" y="48"/>
                    </a:lnTo>
                    <a:lnTo>
                      <a:pt x="20" y="38"/>
                    </a:lnTo>
                    <a:lnTo>
                      <a:pt x="13" y="31"/>
                    </a:lnTo>
                    <a:lnTo>
                      <a:pt x="20" y="38"/>
                    </a:lnTo>
                    <a:close/>
                    <a:moveTo>
                      <a:pt x="20" y="38"/>
                    </a:moveTo>
                    <a:lnTo>
                      <a:pt x="17" y="41"/>
                    </a:lnTo>
                    <a:lnTo>
                      <a:pt x="4" y="28"/>
                    </a:lnTo>
                    <a:lnTo>
                      <a:pt x="7" y="25"/>
                    </a:lnTo>
                    <a:lnTo>
                      <a:pt x="20" y="38"/>
                    </a:lnTo>
                    <a:close/>
                    <a:moveTo>
                      <a:pt x="0" y="35"/>
                    </a:moveTo>
                    <a:lnTo>
                      <a:pt x="0" y="31"/>
                    </a:lnTo>
                    <a:lnTo>
                      <a:pt x="4" y="28"/>
                    </a:lnTo>
                    <a:lnTo>
                      <a:pt x="10" y="35"/>
                    </a:lnTo>
                    <a:lnTo>
                      <a:pt x="0" y="35"/>
                    </a:lnTo>
                    <a:close/>
                    <a:moveTo>
                      <a:pt x="20" y="35"/>
                    </a:moveTo>
                    <a:lnTo>
                      <a:pt x="20" y="41"/>
                    </a:lnTo>
                    <a:lnTo>
                      <a:pt x="0" y="41"/>
                    </a:lnTo>
                    <a:lnTo>
                      <a:pt x="0" y="35"/>
                    </a:lnTo>
                    <a:lnTo>
                      <a:pt x="20" y="35"/>
                    </a:lnTo>
                    <a:close/>
                    <a:moveTo>
                      <a:pt x="20" y="41"/>
                    </a:moveTo>
                    <a:lnTo>
                      <a:pt x="20" y="45"/>
                    </a:lnTo>
                    <a:lnTo>
                      <a:pt x="0" y="45"/>
                    </a:lnTo>
                    <a:lnTo>
                      <a:pt x="0" y="41"/>
                    </a:lnTo>
                    <a:lnTo>
                      <a:pt x="20" y="41"/>
                    </a:lnTo>
                    <a:close/>
                    <a:moveTo>
                      <a:pt x="20" y="45"/>
                    </a:moveTo>
                    <a:lnTo>
                      <a:pt x="20" y="51"/>
                    </a:lnTo>
                    <a:lnTo>
                      <a:pt x="0" y="51"/>
                    </a:lnTo>
                    <a:lnTo>
                      <a:pt x="0" y="45"/>
                    </a:lnTo>
                    <a:lnTo>
                      <a:pt x="20" y="45"/>
                    </a:lnTo>
                    <a:close/>
                    <a:moveTo>
                      <a:pt x="20" y="51"/>
                    </a:moveTo>
                    <a:lnTo>
                      <a:pt x="20" y="54"/>
                    </a:lnTo>
                    <a:lnTo>
                      <a:pt x="0" y="54"/>
                    </a:lnTo>
                    <a:lnTo>
                      <a:pt x="0" y="51"/>
                    </a:lnTo>
                    <a:lnTo>
                      <a:pt x="20" y="51"/>
                    </a:lnTo>
                    <a:close/>
                    <a:moveTo>
                      <a:pt x="20" y="54"/>
                    </a:moveTo>
                    <a:lnTo>
                      <a:pt x="20" y="57"/>
                    </a:lnTo>
                    <a:lnTo>
                      <a:pt x="0" y="57"/>
                    </a:lnTo>
                    <a:lnTo>
                      <a:pt x="0" y="54"/>
                    </a:lnTo>
                    <a:lnTo>
                      <a:pt x="20" y="54"/>
                    </a:lnTo>
                    <a:close/>
                    <a:moveTo>
                      <a:pt x="4" y="63"/>
                    </a:moveTo>
                    <a:lnTo>
                      <a:pt x="0" y="61"/>
                    </a:lnTo>
                    <a:lnTo>
                      <a:pt x="0" y="57"/>
                    </a:lnTo>
                    <a:lnTo>
                      <a:pt x="10" y="57"/>
                    </a:lnTo>
                    <a:lnTo>
                      <a:pt x="4" y="63"/>
                    </a:lnTo>
                    <a:close/>
                    <a:moveTo>
                      <a:pt x="17" y="50"/>
                    </a:moveTo>
                    <a:lnTo>
                      <a:pt x="20" y="54"/>
                    </a:lnTo>
                    <a:lnTo>
                      <a:pt x="7" y="67"/>
                    </a:lnTo>
                    <a:lnTo>
                      <a:pt x="4" y="63"/>
                    </a:lnTo>
                    <a:lnTo>
                      <a:pt x="17" y="50"/>
                    </a:lnTo>
                    <a:close/>
                    <a:moveTo>
                      <a:pt x="20" y="54"/>
                    </a:moveTo>
                    <a:lnTo>
                      <a:pt x="10" y="44"/>
                    </a:lnTo>
                    <a:lnTo>
                      <a:pt x="20" y="54"/>
                    </a:lnTo>
                    <a:lnTo>
                      <a:pt x="13" y="60"/>
                    </a:lnTo>
                    <a:lnTo>
                      <a:pt x="20" y="54"/>
                    </a:lnTo>
                    <a:close/>
                    <a:moveTo>
                      <a:pt x="20" y="54"/>
                    </a:moveTo>
                    <a:lnTo>
                      <a:pt x="23" y="57"/>
                    </a:lnTo>
                    <a:lnTo>
                      <a:pt x="10" y="70"/>
                    </a:lnTo>
                    <a:lnTo>
                      <a:pt x="7" y="67"/>
                    </a:lnTo>
                    <a:lnTo>
                      <a:pt x="20" y="54"/>
                    </a:lnTo>
                    <a:close/>
                    <a:moveTo>
                      <a:pt x="10" y="70"/>
                    </a:moveTo>
                    <a:lnTo>
                      <a:pt x="10" y="70"/>
                    </a:lnTo>
                    <a:lnTo>
                      <a:pt x="17" y="63"/>
                    </a:lnTo>
                    <a:lnTo>
                      <a:pt x="10" y="70"/>
                    </a:lnTo>
                    <a:close/>
                    <a:moveTo>
                      <a:pt x="23" y="57"/>
                    </a:moveTo>
                    <a:lnTo>
                      <a:pt x="27" y="60"/>
                    </a:lnTo>
                    <a:lnTo>
                      <a:pt x="12" y="73"/>
                    </a:lnTo>
                    <a:lnTo>
                      <a:pt x="10" y="70"/>
                    </a:lnTo>
                    <a:lnTo>
                      <a:pt x="23" y="57"/>
                    </a:lnTo>
                    <a:close/>
                    <a:moveTo>
                      <a:pt x="20" y="77"/>
                    </a:moveTo>
                    <a:lnTo>
                      <a:pt x="16" y="77"/>
                    </a:lnTo>
                    <a:lnTo>
                      <a:pt x="12" y="73"/>
                    </a:lnTo>
                    <a:lnTo>
                      <a:pt x="20" y="67"/>
                    </a:lnTo>
                    <a:lnTo>
                      <a:pt x="20" y="77"/>
                    </a:lnTo>
                    <a:close/>
                    <a:moveTo>
                      <a:pt x="20" y="57"/>
                    </a:moveTo>
                    <a:lnTo>
                      <a:pt x="26" y="57"/>
                    </a:lnTo>
                    <a:lnTo>
                      <a:pt x="26" y="77"/>
                    </a:lnTo>
                    <a:lnTo>
                      <a:pt x="20" y="77"/>
                    </a:lnTo>
                    <a:lnTo>
                      <a:pt x="20" y="57"/>
                    </a:lnTo>
                    <a:close/>
                    <a:moveTo>
                      <a:pt x="26" y="57"/>
                    </a:moveTo>
                    <a:lnTo>
                      <a:pt x="30" y="57"/>
                    </a:lnTo>
                    <a:lnTo>
                      <a:pt x="32" y="60"/>
                    </a:lnTo>
                    <a:lnTo>
                      <a:pt x="26" y="67"/>
                    </a:lnTo>
                    <a:lnTo>
                      <a:pt x="26" y="57"/>
                    </a:lnTo>
                    <a:close/>
                    <a:moveTo>
                      <a:pt x="32" y="60"/>
                    </a:moveTo>
                    <a:lnTo>
                      <a:pt x="36" y="63"/>
                    </a:lnTo>
                    <a:lnTo>
                      <a:pt x="22" y="77"/>
                    </a:lnTo>
                    <a:lnTo>
                      <a:pt x="19" y="73"/>
                    </a:lnTo>
                    <a:lnTo>
                      <a:pt x="32" y="60"/>
                    </a:lnTo>
                    <a:close/>
                    <a:moveTo>
                      <a:pt x="29" y="79"/>
                    </a:moveTo>
                    <a:lnTo>
                      <a:pt x="26" y="79"/>
                    </a:lnTo>
                    <a:lnTo>
                      <a:pt x="22" y="77"/>
                    </a:lnTo>
                    <a:lnTo>
                      <a:pt x="29" y="70"/>
                    </a:lnTo>
                    <a:lnTo>
                      <a:pt x="29" y="79"/>
                    </a:lnTo>
                    <a:close/>
                    <a:moveTo>
                      <a:pt x="29" y="60"/>
                    </a:moveTo>
                    <a:lnTo>
                      <a:pt x="36" y="60"/>
                    </a:lnTo>
                    <a:lnTo>
                      <a:pt x="36" y="79"/>
                    </a:lnTo>
                    <a:lnTo>
                      <a:pt x="29" y="79"/>
                    </a:lnTo>
                    <a:lnTo>
                      <a:pt x="29" y="60"/>
                    </a:lnTo>
                    <a:close/>
                    <a:moveTo>
                      <a:pt x="42" y="77"/>
                    </a:moveTo>
                    <a:lnTo>
                      <a:pt x="39" y="79"/>
                    </a:lnTo>
                    <a:lnTo>
                      <a:pt x="36" y="79"/>
                    </a:lnTo>
                    <a:lnTo>
                      <a:pt x="36" y="70"/>
                    </a:lnTo>
                    <a:lnTo>
                      <a:pt x="42" y="77"/>
                    </a:lnTo>
                    <a:close/>
                    <a:moveTo>
                      <a:pt x="29" y="63"/>
                    </a:moveTo>
                    <a:lnTo>
                      <a:pt x="32" y="60"/>
                    </a:lnTo>
                    <a:lnTo>
                      <a:pt x="45" y="73"/>
                    </a:lnTo>
                    <a:lnTo>
                      <a:pt x="42" y="77"/>
                    </a:lnTo>
                    <a:lnTo>
                      <a:pt x="29" y="63"/>
                    </a:lnTo>
                    <a:close/>
                    <a:moveTo>
                      <a:pt x="32" y="60"/>
                    </a:moveTo>
                    <a:lnTo>
                      <a:pt x="34" y="57"/>
                    </a:lnTo>
                    <a:lnTo>
                      <a:pt x="39" y="57"/>
                    </a:lnTo>
                    <a:lnTo>
                      <a:pt x="39" y="67"/>
                    </a:lnTo>
                    <a:lnTo>
                      <a:pt x="32" y="60"/>
                    </a:lnTo>
                    <a:close/>
                    <a:moveTo>
                      <a:pt x="39" y="57"/>
                    </a:moveTo>
                    <a:lnTo>
                      <a:pt x="45" y="57"/>
                    </a:lnTo>
                    <a:lnTo>
                      <a:pt x="45" y="77"/>
                    </a:lnTo>
                    <a:lnTo>
                      <a:pt x="39" y="77"/>
                    </a:lnTo>
                    <a:lnTo>
                      <a:pt x="39" y="57"/>
                    </a:lnTo>
                    <a:close/>
                    <a:moveTo>
                      <a:pt x="45" y="57"/>
                    </a:moveTo>
                    <a:lnTo>
                      <a:pt x="51" y="57"/>
                    </a:lnTo>
                    <a:lnTo>
                      <a:pt x="51" y="77"/>
                    </a:lnTo>
                    <a:lnTo>
                      <a:pt x="45" y="77"/>
                    </a:lnTo>
                    <a:lnTo>
                      <a:pt x="45" y="57"/>
                    </a:lnTo>
                    <a:close/>
                    <a:moveTo>
                      <a:pt x="58" y="73"/>
                    </a:moveTo>
                    <a:lnTo>
                      <a:pt x="55" y="77"/>
                    </a:lnTo>
                    <a:lnTo>
                      <a:pt x="51" y="77"/>
                    </a:lnTo>
                    <a:lnTo>
                      <a:pt x="51" y="67"/>
                    </a:lnTo>
                    <a:lnTo>
                      <a:pt x="58" y="73"/>
                    </a:lnTo>
                    <a:close/>
                    <a:moveTo>
                      <a:pt x="44" y="60"/>
                    </a:moveTo>
                    <a:lnTo>
                      <a:pt x="48" y="57"/>
                    </a:lnTo>
                    <a:lnTo>
                      <a:pt x="61" y="70"/>
                    </a:lnTo>
                    <a:lnTo>
                      <a:pt x="58" y="73"/>
                    </a:lnTo>
                    <a:lnTo>
                      <a:pt x="44" y="6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24" name="Freeform 511">
                <a:extLst>
                  <a:ext uri="{FF2B5EF4-FFF2-40B4-BE49-F238E27FC236}">
                    <a16:creationId xmlns:a16="http://schemas.microsoft.com/office/drawing/2014/main" id="{77CD1945-0CE2-4C66-B639-EFEF11211230}"/>
                  </a:ext>
                </a:extLst>
              </p:cNvPr>
              <p:cNvSpPr>
                <a:spLocks/>
              </p:cNvSpPr>
              <p:nvPr/>
            </p:nvSpPr>
            <p:spPr bwMode="auto">
              <a:xfrm>
                <a:off x="3037" y="2929"/>
                <a:ext cx="17" cy="14"/>
              </a:xfrm>
              <a:custGeom>
                <a:avLst/>
                <a:gdLst>
                  <a:gd name="T0" fmla="*/ 11 w 66"/>
                  <a:gd name="T1" fmla="*/ 13 h 57"/>
                  <a:gd name="T2" fmla="*/ 13 w 66"/>
                  <a:gd name="T3" fmla="*/ 13 h 57"/>
                  <a:gd name="T4" fmla="*/ 14 w 66"/>
                  <a:gd name="T5" fmla="*/ 11 h 57"/>
                  <a:gd name="T6" fmla="*/ 15 w 66"/>
                  <a:gd name="T7" fmla="*/ 10 h 57"/>
                  <a:gd name="T8" fmla="*/ 15 w 66"/>
                  <a:gd name="T9" fmla="*/ 10 h 57"/>
                  <a:gd name="T10" fmla="*/ 16 w 66"/>
                  <a:gd name="T11" fmla="*/ 9 h 57"/>
                  <a:gd name="T12" fmla="*/ 16 w 66"/>
                  <a:gd name="T13" fmla="*/ 7 h 57"/>
                  <a:gd name="T14" fmla="*/ 17 w 66"/>
                  <a:gd name="T15" fmla="*/ 6 h 57"/>
                  <a:gd name="T16" fmla="*/ 17 w 66"/>
                  <a:gd name="T17" fmla="*/ 5 h 57"/>
                  <a:gd name="T18" fmla="*/ 16 w 66"/>
                  <a:gd name="T19" fmla="*/ 4 h 57"/>
                  <a:gd name="T20" fmla="*/ 16 w 66"/>
                  <a:gd name="T21" fmla="*/ 3 h 57"/>
                  <a:gd name="T22" fmla="*/ 15 w 66"/>
                  <a:gd name="T23" fmla="*/ 2 h 57"/>
                  <a:gd name="T24" fmla="*/ 15 w 66"/>
                  <a:gd name="T25" fmla="*/ 2 h 57"/>
                  <a:gd name="T26" fmla="*/ 14 w 66"/>
                  <a:gd name="T27" fmla="*/ 1 h 57"/>
                  <a:gd name="T28" fmla="*/ 13 w 66"/>
                  <a:gd name="T29" fmla="*/ 1 h 57"/>
                  <a:gd name="T30" fmla="*/ 11 w 66"/>
                  <a:gd name="T31" fmla="*/ 0 h 57"/>
                  <a:gd name="T32" fmla="*/ 11 w 66"/>
                  <a:gd name="T33" fmla="*/ 0 h 57"/>
                  <a:gd name="T34" fmla="*/ 9 w 66"/>
                  <a:gd name="T35" fmla="*/ 0 h 57"/>
                  <a:gd name="T36" fmla="*/ 7 w 66"/>
                  <a:gd name="T37" fmla="*/ 1 h 57"/>
                  <a:gd name="T38" fmla="*/ 7 w 66"/>
                  <a:gd name="T39" fmla="*/ 1 h 57"/>
                  <a:gd name="T40" fmla="*/ 5 w 66"/>
                  <a:gd name="T41" fmla="*/ 2 h 57"/>
                  <a:gd name="T42" fmla="*/ 4 w 66"/>
                  <a:gd name="T43" fmla="*/ 2 h 57"/>
                  <a:gd name="T44" fmla="*/ 2 w 66"/>
                  <a:gd name="T45" fmla="*/ 3 h 57"/>
                  <a:gd name="T46" fmla="*/ 2 w 66"/>
                  <a:gd name="T47" fmla="*/ 5 h 57"/>
                  <a:gd name="T48" fmla="*/ 1 w 66"/>
                  <a:gd name="T49" fmla="*/ 5 h 57"/>
                  <a:gd name="T50" fmla="*/ 1 w 66"/>
                  <a:gd name="T51" fmla="*/ 6 h 57"/>
                  <a:gd name="T52" fmla="*/ 0 w 66"/>
                  <a:gd name="T53" fmla="*/ 8 h 57"/>
                  <a:gd name="T54" fmla="*/ 0 w 66"/>
                  <a:gd name="T55" fmla="*/ 9 h 57"/>
                  <a:gd name="T56" fmla="*/ 0 w 66"/>
                  <a:gd name="T57" fmla="*/ 10 h 57"/>
                  <a:gd name="T58" fmla="*/ 0 w 66"/>
                  <a:gd name="T59" fmla="*/ 11 h 57"/>
                  <a:gd name="T60" fmla="*/ 1 w 66"/>
                  <a:gd name="T61" fmla="*/ 12 h 57"/>
                  <a:gd name="T62" fmla="*/ 2 w 66"/>
                  <a:gd name="T63" fmla="*/ 13 h 57"/>
                  <a:gd name="T64" fmla="*/ 2 w 66"/>
                  <a:gd name="T65" fmla="*/ 13 h 57"/>
                  <a:gd name="T66" fmla="*/ 3 w 66"/>
                  <a:gd name="T67" fmla="*/ 14 h 57"/>
                  <a:gd name="T68" fmla="*/ 4 w 66"/>
                  <a:gd name="T69" fmla="*/ 14 h 57"/>
                  <a:gd name="T70" fmla="*/ 5 w 66"/>
                  <a:gd name="T71" fmla="*/ 14 h 57"/>
                  <a:gd name="T72" fmla="*/ 7 w 66"/>
                  <a:gd name="T73" fmla="*/ 14 h 57"/>
                  <a:gd name="T74" fmla="*/ 8 w 66"/>
                  <a:gd name="T75" fmla="*/ 14 h 57"/>
                  <a:gd name="T76" fmla="*/ 9 w 66"/>
                  <a:gd name="T77" fmla="*/ 14 h 57"/>
                  <a:gd name="T78" fmla="*/ 11 w 66"/>
                  <a:gd name="T79" fmla="*/ 13 h 57"/>
                  <a:gd name="T80" fmla="*/ 11 w 66"/>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4" y="54"/>
                    </a:moveTo>
                    <a:lnTo>
                      <a:pt x="51" y="51"/>
                    </a:lnTo>
                    <a:lnTo>
                      <a:pt x="54" y="45"/>
                    </a:lnTo>
                    <a:lnTo>
                      <a:pt x="58" y="42"/>
                    </a:lnTo>
                    <a:lnTo>
                      <a:pt x="60" y="39"/>
                    </a:lnTo>
                    <a:lnTo>
                      <a:pt x="63" y="35"/>
                    </a:lnTo>
                    <a:lnTo>
                      <a:pt x="63" y="29"/>
                    </a:lnTo>
                    <a:lnTo>
                      <a:pt x="66" y="25"/>
                    </a:lnTo>
                    <a:lnTo>
                      <a:pt x="66" y="19"/>
                    </a:lnTo>
                    <a:lnTo>
                      <a:pt x="63" y="17"/>
                    </a:lnTo>
                    <a:lnTo>
                      <a:pt x="63" y="13"/>
                    </a:lnTo>
                    <a:lnTo>
                      <a:pt x="60" y="10"/>
                    </a:lnTo>
                    <a:lnTo>
                      <a:pt x="58" y="7"/>
                    </a:lnTo>
                    <a:lnTo>
                      <a:pt x="54" y="3"/>
                    </a:lnTo>
                    <a:lnTo>
                      <a:pt x="51" y="3"/>
                    </a:lnTo>
                    <a:lnTo>
                      <a:pt x="44" y="0"/>
                    </a:lnTo>
                    <a:lnTo>
                      <a:pt x="41" y="0"/>
                    </a:lnTo>
                    <a:lnTo>
                      <a:pt x="34" y="0"/>
                    </a:lnTo>
                    <a:lnTo>
                      <a:pt x="29" y="3"/>
                    </a:lnTo>
                    <a:lnTo>
                      <a:pt x="26" y="3"/>
                    </a:lnTo>
                    <a:lnTo>
                      <a:pt x="19" y="7"/>
                    </a:lnTo>
                    <a:lnTo>
                      <a:pt x="16" y="10"/>
                    </a:lnTo>
                    <a:lnTo>
                      <a:pt x="9" y="13"/>
                    </a:lnTo>
                    <a:lnTo>
                      <a:pt x="6" y="19"/>
                    </a:lnTo>
                    <a:lnTo>
                      <a:pt x="4" y="22"/>
                    </a:lnTo>
                    <a:lnTo>
                      <a:pt x="4" y="25"/>
                    </a:lnTo>
                    <a:lnTo>
                      <a:pt x="0" y="32"/>
                    </a:lnTo>
                    <a:lnTo>
                      <a:pt x="0" y="35"/>
                    </a:lnTo>
                    <a:lnTo>
                      <a:pt x="0" y="39"/>
                    </a:lnTo>
                    <a:lnTo>
                      <a:pt x="0" y="45"/>
                    </a:lnTo>
                    <a:lnTo>
                      <a:pt x="4" y="47"/>
                    </a:lnTo>
                    <a:lnTo>
                      <a:pt x="6" y="51"/>
                    </a:lnTo>
                    <a:lnTo>
                      <a:pt x="9" y="54"/>
                    </a:lnTo>
                    <a:lnTo>
                      <a:pt x="12" y="57"/>
                    </a:lnTo>
                    <a:lnTo>
                      <a:pt x="16" y="57"/>
                    </a:lnTo>
                    <a:lnTo>
                      <a:pt x="19" y="57"/>
                    </a:lnTo>
                    <a:lnTo>
                      <a:pt x="26" y="57"/>
                    </a:lnTo>
                    <a:lnTo>
                      <a:pt x="32" y="57"/>
                    </a:lnTo>
                    <a:lnTo>
                      <a:pt x="34" y="57"/>
                    </a:lnTo>
                    <a:lnTo>
                      <a:pt x="41" y="54"/>
                    </a:lnTo>
                    <a:lnTo>
                      <a:pt x="44"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25" name="Freeform 512">
                <a:extLst>
                  <a:ext uri="{FF2B5EF4-FFF2-40B4-BE49-F238E27FC236}">
                    <a16:creationId xmlns:a16="http://schemas.microsoft.com/office/drawing/2014/main" id="{92063A0E-676B-4F65-96B0-A8BBB9D49969}"/>
                  </a:ext>
                </a:extLst>
              </p:cNvPr>
              <p:cNvSpPr>
                <a:spLocks noEditPoints="1"/>
              </p:cNvSpPr>
              <p:nvPr/>
            </p:nvSpPr>
            <p:spPr bwMode="auto">
              <a:xfrm>
                <a:off x="3035" y="2926"/>
                <a:ext cx="21" cy="19"/>
              </a:xfrm>
              <a:custGeom>
                <a:avLst/>
                <a:gdLst>
                  <a:gd name="T0" fmla="*/ 17 w 86"/>
                  <a:gd name="T1" fmla="*/ 16 h 77"/>
                  <a:gd name="T2" fmla="*/ 13 w 86"/>
                  <a:gd name="T3" fmla="*/ 13 h 77"/>
                  <a:gd name="T4" fmla="*/ 14 w 86"/>
                  <a:gd name="T5" fmla="*/ 12 h 77"/>
                  <a:gd name="T6" fmla="*/ 17 w 86"/>
                  <a:gd name="T7" fmla="*/ 15 h 77"/>
                  <a:gd name="T8" fmla="*/ 15 w 86"/>
                  <a:gd name="T9" fmla="*/ 11 h 77"/>
                  <a:gd name="T10" fmla="*/ 19 w 86"/>
                  <a:gd name="T11" fmla="*/ 14 h 77"/>
                  <a:gd name="T12" fmla="*/ 16 w 86"/>
                  <a:gd name="T13" fmla="*/ 10 h 77"/>
                  <a:gd name="T14" fmla="*/ 20 w 86"/>
                  <a:gd name="T15" fmla="*/ 13 h 77"/>
                  <a:gd name="T16" fmla="*/ 20 w 86"/>
                  <a:gd name="T17" fmla="*/ 11 h 77"/>
                  <a:gd name="T18" fmla="*/ 16 w 86"/>
                  <a:gd name="T19" fmla="*/ 10 h 77"/>
                  <a:gd name="T20" fmla="*/ 21 w 86"/>
                  <a:gd name="T21" fmla="*/ 9 h 77"/>
                  <a:gd name="T22" fmla="*/ 17 w 86"/>
                  <a:gd name="T23" fmla="*/ 7 h 77"/>
                  <a:gd name="T24" fmla="*/ 21 w 86"/>
                  <a:gd name="T25" fmla="*/ 7 h 77"/>
                  <a:gd name="T26" fmla="*/ 20 w 86"/>
                  <a:gd name="T27" fmla="*/ 5 h 77"/>
                  <a:gd name="T28" fmla="*/ 16 w 86"/>
                  <a:gd name="T29" fmla="*/ 8 h 77"/>
                  <a:gd name="T30" fmla="*/ 20 w 86"/>
                  <a:gd name="T31" fmla="*/ 4 h 77"/>
                  <a:gd name="T32" fmla="*/ 15 w 86"/>
                  <a:gd name="T33" fmla="*/ 7 h 77"/>
                  <a:gd name="T34" fmla="*/ 18 w 86"/>
                  <a:gd name="T35" fmla="*/ 2 h 77"/>
                  <a:gd name="T36" fmla="*/ 18 w 86"/>
                  <a:gd name="T37" fmla="*/ 2 h 77"/>
                  <a:gd name="T38" fmla="*/ 16 w 86"/>
                  <a:gd name="T39" fmla="*/ 1 h 77"/>
                  <a:gd name="T40" fmla="*/ 15 w 86"/>
                  <a:gd name="T41" fmla="*/ 6 h 77"/>
                  <a:gd name="T42" fmla="*/ 12 w 86"/>
                  <a:gd name="T43" fmla="*/ 5 h 77"/>
                  <a:gd name="T44" fmla="*/ 14 w 86"/>
                  <a:gd name="T45" fmla="*/ 0 h 77"/>
                  <a:gd name="T46" fmla="*/ 13 w 86"/>
                  <a:gd name="T47" fmla="*/ 0 h 77"/>
                  <a:gd name="T48" fmla="*/ 12 w 86"/>
                  <a:gd name="T49" fmla="*/ 5 h 77"/>
                  <a:gd name="T50" fmla="*/ 12 w 86"/>
                  <a:gd name="T51" fmla="*/ 5 h 77"/>
                  <a:gd name="T52" fmla="*/ 10 w 86"/>
                  <a:gd name="T53" fmla="*/ 6 h 77"/>
                  <a:gd name="T54" fmla="*/ 9 w 86"/>
                  <a:gd name="T55" fmla="*/ 1 h 77"/>
                  <a:gd name="T56" fmla="*/ 9 w 86"/>
                  <a:gd name="T57" fmla="*/ 3 h 77"/>
                  <a:gd name="T58" fmla="*/ 10 w 86"/>
                  <a:gd name="T59" fmla="*/ 5 h 77"/>
                  <a:gd name="T60" fmla="*/ 9 w 86"/>
                  <a:gd name="T61" fmla="*/ 6 h 77"/>
                  <a:gd name="T62" fmla="*/ 8 w 86"/>
                  <a:gd name="T63" fmla="*/ 7 h 77"/>
                  <a:gd name="T64" fmla="*/ 4 w 86"/>
                  <a:gd name="T65" fmla="*/ 3 h 77"/>
                  <a:gd name="T66" fmla="*/ 5 w 86"/>
                  <a:gd name="T67" fmla="*/ 6 h 77"/>
                  <a:gd name="T68" fmla="*/ 7 w 86"/>
                  <a:gd name="T69" fmla="*/ 7 h 77"/>
                  <a:gd name="T70" fmla="*/ 6 w 86"/>
                  <a:gd name="T71" fmla="*/ 9 h 77"/>
                  <a:gd name="T72" fmla="*/ 1 w 86"/>
                  <a:gd name="T73" fmla="*/ 7 h 77"/>
                  <a:gd name="T74" fmla="*/ 1 w 86"/>
                  <a:gd name="T75" fmla="*/ 9 h 77"/>
                  <a:gd name="T76" fmla="*/ 3 w 86"/>
                  <a:gd name="T77" fmla="*/ 9 h 77"/>
                  <a:gd name="T78" fmla="*/ 5 w 86"/>
                  <a:gd name="T79" fmla="*/ 10 h 77"/>
                  <a:gd name="T80" fmla="*/ 5 w 86"/>
                  <a:gd name="T81" fmla="*/ 10 h 77"/>
                  <a:gd name="T82" fmla="*/ 5 w 86"/>
                  <a:gd name="T83" fmla="*/ 12 h 77"/>
                  <a:gd name="T84" fmla="*/ 0 w 86"/>
                  <a:gd name="T85" fmla="*/ 14 h 77"/>
                  <a:gd name="T86" fmla="*/ 2 w 86"/>
                  <a:gd name="T87" fmla="*/ 14 h 77"/>
                  <a:gd name="T88" fmla="*/ 4 w 86"/>
                  <a:gd name="T89" fmla="*/ 12 h 77"/>
                  <a:gd name="T90" fmla="*/ 6 w 86"/>
                  <a:gd name="T91" fmla="*/ 13 h 77"/>
                  <a:gd name="T92" fmla="*/ 7 w 86"/>
                  <a:gd name="T93" fmla="*/ 15 h 77"/>
                  <a:gd name="T94" fmla="*/ 4 w 86"/>
                  <a:gd name="T95" fmla="*/ 18 h 77"/>
                  <a:gd name="T96" fmla="*/ 5 w 86"/>
                  <a:gd name="T97" fmla="*/ 19 h 77"/>
                  <a:gd name="T98" fmla="*/ 6 w 86"/>
                  <a:gd name="T99" fmla="*/ 14 h 77"/>
                  <a:gd name="T100" fmla="*/ 9 w 86"/>
                  <a:gd name="T101" fmla="*/ 14 h 77"/>
                  <a:gd name="T102" fmla="*/ 11 w 86"/>
                  <a:gd name="T103" fmla="*/ 14 h 77"/>
                  <a:gd name="T104" fmla="*/ 11 w 86"/>
                  <a:gd name="T105" fmla="*/ 19 h 77"/>
                  <a:gd name="T106" fmla="*/ 12 w 86"/>
                  <a:gd name="T107" fmla="*/ 19 h 77"/>
                  <a:gd name="T108" fmla="*/ 11 w 86"/>
                  <a:gd name="T109" fmla="*/ 14 h 7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6"/>
                  <a:gd name="T166" fmla="*/ 0 h 77"/>
                  <a:gd name="T167" fmla="*/ 86 w 86"/>
                  <a:gd name="T168" fmla="*/ 77 h 7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6" h="77">
                    <a:moveTo>
                      <a:pt x="50" y="55"/>
                    </a:moveTo>
                    <a:lnTo>
                      <a:pt x="57" y="53"/>
                    </a:lnTo>
                    <a:lnTo>
                      <a:pt x="65" y="70"/>
                    </a:lnTo>
                    <a:lnTo>
                      <a:pt x="59" y="73"/>
                    </a:lnTo>
                    <a:lnTo>
                      <a:pt x="50" y="55"/>
                    </a:lnTo>
                    <a:close/>
                    <a:moveTo>
                      <a:pt x="70" y="65"/>
                    </a:moveTo>
                    <a:lnTo>
                      <a:pt x="68" y="69"/>
                    </a:lnTo>
                    <a:lnTo>
                      <a:pt x="65" y="70"/>
                    </a:lnTo>
                    <a:lnTo>
                      <a:pt x="61" y="61"/>
                    </a:lnTo>
                    <a:lnTo>
                      <a:pt x="70" y="65"/>
                    </a:lnTo>
                    <a:close/>
                    <a:moveTo>
                      <a:pt x="52" y="56"/>
                    </a:moveTo>
                    <a:lnTo>
                      <a:pt x="55" y="51"/>
                    </a:lnTo>
                    <a:lnTo>
                      <a:pt x="72" y="59"/>
                    </a:lnTo>
                    <a:lnTo>
                      <a:pt x="70" y="65"/>
                    </a:lnTo>
                    <a:lnTo>
                      <a:pt x="52" y="56"/>
                    </a:lnTo>
                    <a:close/>
                    <a:moveTo>
                      <a:pt x="55" y="51"/>
                    </a:moveTo>
                    <a:lnTo>
                      <a:pt x="57" y="49"/>
                    </a:lnTo>
                    <a:lnTo>
                      <a:pt x="58" y="48"/>
                    </a:lnTo>
                    <a:lnTo>
                      <a:pt x="64" y="55"/>
                    </a:lnTo>
                    <a:lnTo>
                      <a:pt x="55" y="51"/>
                    </a:lnTo>
                    <a:close/>
                    <a:moveTo>
                      <a:pt x="58" y="48"/>
                    </a:moveTo>
                    <a:lnTo>
                      <a:pt x="60" y="45"/>
                    </a:lnTo>
                    <a:lnTo>
                      <a:pt x="74" y="59"/>
                    </a:lnTo>
                    <a:lnTo>
                      <a:pt x="71" y="62"/>
                    </a:lnTo>
                    <a:lnTo>
                      <a:pt x="58" y="48"/>
                    </a:lnTo>
                    <a:close/>
                    <a:moveTo>
                      <a:pt x="60" y="45"/>
                    </a:moveTo>
                    <a:lnTo>
                      <a:pt x="60" y="45"/>
                    </a:lnTo>
                    <a:lnTo>
                      <a:pt x="61" y="45"/>
                    </a:lnTo>
                    <a:lnTo>
                      <a:pt x="68" y="52"/>
                    </a:lnTo>
                    <a:lnTo>
                      <a:pt x="60" y="45"/>
                    </a:lnTo>
                    <a:close/>
                    <a:moveTo>
                      <a:pt x="61" y="45"/>
                    </a:moveTo>
                    <a:lnTo>
                      <a:pt x="63" y="42"/>
                    </a:lnTo>
                    <a:lnTo>
                      <a:pt x="77" y="55"/>
                    </a:lnTo>
                    <a:lnTo>
                      <a:pt x="74" y="59"/>
                    </a:lnTo>
                    <a:lnTo>
                      <a:pt x="61" y="45"/>
                    </a:lnTo>
                    <a:close/>
                    <a:moveTo>
                      <a:pt x="77" y="55"/>
                    </a:moveTo>
                    <a:lnTo>
                      <a:pt x="77" y="55"/>
                    </a:lnTo>
                    <a:lnTo>
                      <a:pt x="70" y="49"/>
                    </a:lnTo>
                    <a:lnTo>
                      <a:pt x="77" y="55"/>
                    </a:lnTo>
                    <a:close/>
                    <a:moveTo>
                      <a:pt x="63" y="42"/>
                    </a:moveTo>
                    <a:lnTo>
                      <a:pt x="66" y="39"/>
                    </a:lnTo>
                    <a:lnTo>
                      <a:pt x="80" y="52"/>
                    </a:lnTo>
                    <a:lnTo>
                      <a:pt x="77" y="55"/>
                    </a:lnTo>
                    <a:lnTo>
                      <a:pt x="63" y="42"/>
                    </a:lnTo>
                    <a:close/>
                    <a:moveTo>
                      <a:pt x="83" y="45"/>
                    </a:moveTo>
                    <a:lnTo>
                      <a:pt x="83" y="49"/>
                    </a:lnTo>
                    <a:lnTo>
                      <a:pt x="80" y="52"/>
                    </a:lnTo>
                    <a:lnTo>
                      <a:pt x="73" y="45"/>
                    </a:lnTo>
                    <a:lnTo>
                      <a:pt x="83" y="45"/>
                    </a:lnTo>
                    <a:close/>
                    <a:moveTo>
                      <a:pt x="64" y="45"/>
                    </a:moveTo>
                    <a:lnTo>
                      <a:pt x="64" y="39"/>
                    </a:lnTo>
                    <a:lnTo>
                      <a:pt x="83" y="39"/>
                    </a:lnTo>
                    <a:lnTo>
                      <a:pt x="83" y="45"/>
                    </a:lnTo>
                    <a:lnTo>
                      <a:pt x="64" y="45"/>
                    </a:lnTo>
                    <a:close/>
                    <a:moveTo>
                      <a:pt x="64" y="39"/>
                    </a:moveTo>
                    <a:lnTo>
                      <a:pt x="64" y="35"/>
                    </a:lnTo>
                    <a:lnTo>
                      <a:pt x="66" y="32"/>
                    </a:lnTo>
                    <a:lnTo>
                      <a:pt x="73" y="39"/>
                    </a:lnTo>
                    <a:lnTo>
                      <a:pt x="64" y="39"/>
                    </a:lnTo>
                    <a:close/>
                    <a:moveTo>
                      <a:pt x="66" y="32"/>
                    </a:moveTo>
                    <a:lnTo>
                      <a:pt x="70" y="29"/>
                    </a:lnTo>
                    <a:lnTo>
                      <a:pt x="83" y="42"/>
                    </a:lnTo>
                    <a:lnTo>
                      <a:pt x="80" y="45"/>
                    </a:lnTo>
                    <a:lnTo>
                      <a:pt x="66" y="32"/>
                    </a:lnTo>
                    <a:close/>
                    <a:moveTo>
                      <a:pt x="86" y="35"/>
                    </a:moveTo>
                    <a:lnTo>
                      <a:pt x="86" y="40"/>
                    </a:lnTo>
                    <a:lnTo>
                      <a:pt x="83" y="42"/>
                    </a:lnTo>
                    <a:lnTo>
                      <a:pt x="76" y="35"/>
                    </a:lnTo>
                    <a:lnTo>
                      <a:pt x="86" y="35"/>
                    </a:lnTo>
                    <a:close/>
                    <a:moveTo>
                      <a:pt x="68" y="35"/>
                    </a:moveTo>
                    <a:lnTo>
                      <a:pt x="68" y="29"/>
                    </a:lnTo>
                    <a:lnTo>
                      <a:pt x="86" y="29"/>
                    </a:lnTo>
                    <a:lnTo>
                      <a:pt x="86" y="35"/>
                    </a:lnTo>
                    <a:lnTo>
                      <a:pt x="68" y="35"/>
                    </a:lnTo>
                    <a:close/>
                    <a:moveTo>
                      <a:pt x="83" y="22"/>
                    </a:moveTo>
                    <a:lnTo>
                      <a:pt x="86" y="26"/>
                    </a:lnTo>
                    <a:lnTo>
                      <a:pt x="86" y="29"/>
                    </a:lnTo>
                    <a:lnTo>
                      <a:pt x="76" y="29"/>
                    </a:lnTo>
                    <a:lnTo>
                      <a:pt x="83" y="22"/>
                    </a:lnTo>
                    <a:close/>
                    <a:moveTo>
                      <a:pt x="70" y="37"/>
                    </a:moveTo>
                    <a:lnTo>
                      <a:pt x="66" y="33"/>
                    </a:lnTo>
                    <a:lnTo>
                      <a:pt x="80" y="19"/>
                    </a:lnTo>
                    <a:lnTo>
                      <a:pt x="83" y="22"/>
                    </a:lnTo>
                    <a:lnTo>
                      <a:pt x="70" y="37"/>
                    </a:lnTo>
                    <a:close/>
                    <a:moveTo>
                      <a:pt x="66" y="33"/>
                    </a:moveTo>
                    <a:lnTo>
                      <a:pt x="64" y="30"/>
                    </a:lnTo>
                    <a:lnTo>
                      <a:pt x="64" y="27"/>
                    </a:lnTo>
                    <a:lnTo>
                      <a:pt x="73" y="27"/>
                    </a:lnTo>
                    <a:lnTo>
                      <a:pt x="66" y="33"/>
                    </a:lnTo>
                    <a:close/>
                    <a:moveTo>
                      <a:pt x="64" y="27"/>
                    </a:moveTo>
                    <a:lnTo>
                      <a:pt x="64" y="23"/>
                    </a:lnTo>
                    <a:lnTo>
                      <a:pt x="83" y="23"/>
                    </a:lnTo>
                    <a:lnTo>
                      <a:pt x="83" y="27"/>
                    </a:lnTo>
                    <a:lnTo>
                      <a:pt x="64" y="27"/>
                    </a:lnTo>
                    <a:close/>
                    <a:moveTo>
                      <a:pt x="80" y="17"/>
                    </a:moveTo>
                    <a:lnTo>
                      <a:pt x="83" y="19"/>
                    </a:lnTo>
                    <a:lnTo>
                      <a:pt x="83" y="23"/>
                    </a:lnTo>
                    <a:lnTo>
                      <a:pt x="73" y="23"/>
                    </a:lnTo>
                    <a:lnTo>
                      <a:pt x="80" y="17"/>
                    </a:lnTo>
                    <a:close/>
                    <a:moveTo>
                      <a:pt x="66" y="30"/>
                    </a:moveTo>
                    <a:lnTo>
                      <a:pt x="63" y="27"/>
                    </a:lnTo>
                    <a:lnTo>
                      <a:pt x="77" y="13"/>
                    </a:lnTo>
                    <a:lnTo>
                      <a:pt x="80" y="17"/>
                    </a:lnTo>
                    <a:lnTo>
                      <a:pt x="66" y="30"/>
                    </a:lnTo>
                    <a:close/>
                    <a:moveTo>
                      <a:pt x="63" y="27"/>
                    </a:moveTo>
                    <a:lnTo>
                      <a:pt x="60" y="23"/>
                    </a:lnTo>
                    <a:lnTo>
                      <a:pt x="74" y="10"/>
                    </a:lnTo>
                    <a:lnTo>
                      <a:pt x="77" y="13"/>
                    </a:lnTo>
                    <a:lnTo>
                      <a:pt x="63" y="27"/>
                    </a:lnTo>
                    <a:close/>
                    <a:moveTo>
                      <a:pt x="60" y="23"/>
                    </a:moveTo>
                    <a:lnTo>
                      <a:pt x="58" y="20"/>
                    </a:lnTo>
                    <a:lnTo>
                      <a:pt x="71" y="7"/>
                    </a:lnTo>
                    <a:lnTo>
                      <a:pt x="74" y="10"/>
                    </a:lnTo>
                    <a:lnTo>
                      <a:pt x="60" y="23"/>
                    </a:lnTo>
                    <a:close/>
                    <a:moveTo>
                      <a:pt x="64" y="3"/>
                    </a:moveTo>
                    <a:lnTo>
                      <a:pt x="68" y="3"/>
                    </a:lnTo>
                    <a:lnTo>
                      <a:pt x="71" y="7"/>
                    </a:lnTo>
                    <a:lnTo>
                      <a:pt x="64" y="13"/>
                    </a:lnTo>
                    <a:lnTo>
                      <a:pt x="64" y="3"/>
                    </a:lnTo>
                    <a:close/>
                    <a:moveTo>
                      <a:pt x="64" y="23"/>
                    </a:moveTo>
                    <a:lnTo>
                      <a:pt x="61" y="23"/>
                    </a:lnTo>
                    <a:lnTo>
                      <a:pt x="61" y="3"/>
                    </a:lnTo>
                    <a:lnTo>
                      <a:pt x="64" y="3"/>
                    </a:lnTo>
                    <a:lnTo>
                      <a:pt x="64" y="23"/>
                    </a:lnTo>
                    <a:close/>
                    <a:moveTo>
                      <a:pt x="61" y="23"/>
                    </a:moveTo>
                    <a:lnTo>
                      <a:pt x="59" y="23"/>
                    </a:lnTo>
                    <a:lnTo>
                      <a:pt x="57" y="22"/>
                    </a:lnTo>
                    <a:lnTo>
                      <a:pt x="61" y="13"/>
                    </a:lnTo>
                    <a:lnTo>
                      <a:pt x="61" y="23"/>
                    </a:lnTo>
                    <a:close/>
                    <a:moveTo>
                      <a:pt x="57" y="22"/>
                    </a:moveTo>
                    <a:lnTo>
                      <a:pt x="50" y="19"/>
                    </a:lnTo>
                    <a:lnTo>
                      <a:pt x="59" y="1"/>
                    </a:lnTo>
                    <a:lnTo>
                      <a:pt x="65" y="5"/>
                    </a:lnTo>
                    <a:lnTo>
                      <a:pt x="57" y="22"/>
                    </a:lnTo>
                    <a:close/>
                    <a:moveTo>
                      <a:pt x="54" y="0"/>
                    </a:moveTo>
                    <a:lnTo>
                      <a:pt x="57" y="0"/>
                    </a:lnTo>
                    <a:lnTo>
                      <a:pt x="59" y="1"/>
                    </a:lnTo>
                    <a:lnTo>
                      <a:pt x="54" y="10"/>
                    </a:lnTo>
                    <a:lnTo>
                      <a:pt x="54" y="0"/>
                    </a:lnTo>
                    <a:close/>
                    <a:moveTo>
                      <a:pt x="54" y="20"/>
                    </a:moveTo>
                    <a:lnTo>
                      <a:pt x="51" y="20"/>
                    </a:lnTo>
                    <a:lnTo>
                      <a:pt x="51" y="0"/>
                    </a:lnTo>
                    <a:lnTo>
                      <a:pt x="54" y="0"/>
                    </a:lnTo>
                    <a:lnTo>
                      <a:pt x="54" y="20"/>
                    </a:lnTo>
                    <a:close/>
                    <a:moveTo>
                      <a:pt x="51" y="20"/>
                    </a:moveTo>
                    <a:lnTo>
                      <a:pt x="44" y="20"/>
                    </a:lnTo>
                    <a:lnTo>
                      <a:pt x="44" y="0"/>
                    </a:lnTo>
                    <a:lnTo>
                      <a:pt x="51" y="0"/>
                    </a:lnTo>
                    <a:lnTo>
                      <a:pt x="51" y="20"/>
                    </a:lnTo>
                    <a:close/>
                    <a:moveTo>
                      <a:pt x="41" y="1"/>
                    </a:moveTo>
                    <a:lnTo>
                      <a:pt x="42" y="0"/>
                    </a:lnTo>
                    <a:lnTo>
                      <a:pt x="44" y="0"/>
                    </a:lnTo>
                    <a:lnTo>
                      <a:pt x="44" y="10"/>
                    </a:lnTo>
                    <a:lnTo>
                      <a:pt x="41" y="1"/>
                    </a:lnTo>
                    <a:close/>
                    <a:moveTo>
                      <a:pt x="49" y="19"/>
                    </a:moveTo>
                    <a:lnTo>
                      <a:pt x="42" y="22"/>
                    </a:lnTo>
                    <a:lnTo>
                      <a:pt x="34" y="5"/>
                    </a:lnTo>
                    <a:lnTo>
                      <a:pt x="41" y="1"/>
                    </a:lnTo>
                    <a:lnTo>
                      <a:pt x="49" y="19"/>
                    </a:lnTo>
                    <a:close/>
                    <a:moveTo>
                      <a:pt x="42" y="22"/>
                    </a:moveTo>
                    <a:lnTo>
                      <a:pt x="41" y="23"/>
                    </a:lnTo>
                    <a:lnTo>
                      <a:pt x="39" y="23"/>
                    </a:lnTo>
                    <a:lnTo>
                      <a:pt x="39" y="13"/>
                    </a:lnTo>
                    <a:lnTo>
                      <a:pt x="42" y="22"/>
                    </a:lnTo>
                    <a:close/>
                    <a:moveTo>
                      <a:pt x="39" y="23"/>
                    </a:moveTo>
                    <a:lnTo>
                      <a:pt x="36" y="23"/>
                    </a:lnTo>
                    <a:lnTo>
                      <a:pt x="36" y="3"/>
                    </a:lnTo>
                    <a:lnTo>
                      <a:pt x="39" y="3"/>
                    </a:lnTo>
                    <a:lnTo>
                      <a:pt x="39" y="23"/>
                    </a:lnTo>
                    <a:close/>
                    <a:moveTo>
                      <a:pt x="31" y="5"/>
                    </a:moveTo>
                    <a:lnTo>
                      <a:pt x="33" y="3"/>
                    </a:lnTo>
                    <a:lnTo>
                      <a:pt x="36" y="3"/>
                    </a:lnTo>
                    <a:lnTo>
                      <a:pt x="36" y="13"/>
                    </a:lnTo>
                    <a:lnTo>
                      <a:pt x="31" y="5"/>
                    </a:lnTo>
                    <a:close/>
                    <a:moveTo>
                      <a:pt x="40" y="22"/>
                    </a:moveTo>
                    <a:lnTo>
                      <a:pt x="33" y="26"/>
                    </a:lnTo>
                    <a:lnTo>
                      <a:pt x="25" y="8"/>
                    </a:lnTo>
                    <a:lnTo>
                      <a:pt x="31" y="5"/>
                    </a:lnTo>
                    <a:lnTo>
                      <a:pt x="40" y="22"/>
                    </a:lnTo>
                    <a:close/>
                    <a:moveTo>
                      <a:pt x="22" y="10"/>
                    </a:moveTo>
                    <a:lnTo>
                      <a:pt x="23" y="9"/>
                    </a:lnTo>
                    <a:lnTo>
                      <a:pt x="25" y="8"/>
                    </a:lnTo>
                    <a:lnTo>
                      <a:pt x="29" y="17"/>
                    </a:lnTo>
                    <a:lnTo>
                      <a:pt x="22" y="10"/>
                    </a:lnTo>
                    <a:close/>
                    <a:moveTo>
                      <a:pt x="36" y="23"/>
                    </a:moveTo>
                    <a:lnTo>
                      <a:pt x="32" y="27"/>
                    </a:lnTo>
                    <a:lnTo>
                      <a:pt x="19" y="13"/>
                    </a:lnTo>
                    <a:lnTo>
                      <a:pt x="22" y="10"/>
                    </a:lnTo>
                    <a:lnTo>
                      <a:pt x="36" y="23"/>
                    </a:lnTo>
                    <a:close/>
                    <a:moveTo>
                      <a:pt x="32" y="27"/>
                    </a:moveTo>
                    <a:lnTo>
                      <a:pt x="31" y="28"/>
                    </a:lnTo>
                    <a:lnTo>
                      <a:pt x="30" y="29"/>
                    </a:lnTo>
                    <a:lnTo>
                      <a:pt x="26" y="20"/>
                    </a:lnTo>
                    <a:lnTo>
                      <a:pt x="32" y="27"/>
                    </a:lnTo>
                    <a:close/>
                    <a:moveTo>
                      <a:pt x="30" y="29"/>
                    </a:moveTo>
                    <a:lnTo>
                      <a:pt x="23" y="31"/>
                    </a:lnTo>
                    <a:lnTo>
                      <a:pt x="15" y="14"/>
                    </a:lnTo>
                    <a:lnTo>
                      <a:pt x="21" y="11"/>
                    </a:lnTo>
                    <a:lnTo>
                      <a:pt x="30" y="29"/>
                    </a:lnTo>
                    <a:close/>
                    <a:moveTo>
                      <a:pt x="11" y="19"/>
                    </a:moveTo>
                    <a:lnTo>
                      <a:pt x="12" y="16"/>
                    </a:lnTo>
                    <a:lnTo>
                      <a:pt x="15" y="14"/>
                    </a:lnTo>
                    <a:lnTo>
                      <a:pt x="19" y="23"/>
                    </a:lnTo>
                    <a:lnTo>
                      <a:pt x="11" y="19"/>
                    </a:lnTo>
                    <a:close/>
                    <a:moveTo>
                      <a:pt x="28" y="28"/>
                    </a:moveTo>
                    <a:lnTo>
                      <a:pt x="25" y="33"/>
                    </a:lnTo>
                    <a:lnTo>
                      <a:pt x="8" y="26"/>
                    </a:lnTo>
                    <a:lnTo>
                      <a:pt x="11" y="19"/>
                    </a:lnTo>
                    <a:lnTo>
                      <a:pt x="28" y="28"/>
                    </a:lnTo>
                    <a:close/>
                    <a:moveTo>
                      <a:pt x="25" y="33"/>
                    </a:moveTo>
                    <a:lnTo>
                      <a:pt x="25" y="35"/>
                    </a:lnTo>
                    <a:lnTo>
                      <a:pt x="23" y="37"/>
                    </a:lnTo>
                    <a:lnTo>
                      <a:pt x="16" y="29"/>
                    </a:lnTo>
                    <a:lnTo>
                      <a:pt x="25" y="33"/>
                    </a:lnTo>
                    <a:close/>
                    <a:moveTo>
                      <a:pt x="23" y="37"/>
                    </a:moveTo>
                    <a:lnTo>
                      <a:pt x="20" y="39"/>
                    </a:lnTo>
                    <a:lnTo>
                      <a:pt x="6" y="26"/>
                    </a:lnTo>
                    <a:lnTo>
                      <a:pt x="9" y="22"/>
                    </a:lnTo>
                    <a:lnTo>
                      <a:pt x="23" y="37"/>
                    </a:lnTo>
                    <a:close/>
                    <a:moveTo>
                      <a:pt x="4" y="32"/>
                    </a:moveTo>
                    <a:lnTo>
                      <a:pt x="4" y="29"/>
                    </a:lnTo>
                    <a:lnTo>
                      <a:pt x="6" y="26"/>
                    </a:lnTo>
                    <a:lnTo>
                      <a:pt x="14" y="32"/>
                    </a:lnTo>
                    <a:lnTo>
                      <a:pt x="4" y="32"/>
                    </a:lnTo>
                    <a:close/>
                    <a:moveTo>
                      <a:pt x="22" y="32"/>
                    </a:moveTo>
                    <a:lnTo>
                      <a:pt x="22" y="35"/>
                    </a:lnTo>
                    <a:lnTo>
                      <a:pt x="4" y="35"/>
                    </a:lnTo>
                    <a:lnTo>
                      <a:pt x="4" y="32"/>
                    </a:lnTo>
                    <a:lnTo>
                      <a:pt x="22" y="32"/>
                    </a:lnTo>
                    <a:close/>
                    <a:moveTo>
                      <a:pt x="22" y="35"/>
                    </a:moveTo>
                    <a:lnTo>
                      <a:pt x="22" y="38"/>
                    </a:lnTo>
                    <a:lnTo>
                      <a:pt x="21" y="40"/>
                    </a:lnTo>
                    <a:lnTo>
                      <a:pt x="14" y="35"/>
                    </a:lnTo>
                    <a:lnTo>
                      <a:pt x="22" y="35"/>
                    </a:lnTo>
                    <a:close/>
                    <a:moveTo>
                      <a:pt x="21" y="40"/>
                    </a:moveTo>
                    <a:lnTo>
                      <a:pt x="18" y="46"/>
                    </a:lnTo>
                    <a:lnTo>
                      <a:pt x="1" y="38"/>
                    </a:lnTo>
                    <a:lnTo>
                      <a:pt x="5" y="31"/>
                    </a:lnTo>
                    <a:lnTo>
                      <a:pt x="21" y="40"/>
                    </a:lnTo>
                    <a:close/>
                    <a:moveTo>
                      <a:pt x="0" y="42"/>
                    </a:moveTo>
                    <a:lnTo>
                      <a:pt x="0" y="40"/>
                    </a:lnTo>
                    <a:lnTo>
                      <a:pt x="1" y="38"/>
                    </a:lnTo>
                    <a:lnTo>
                      <a:pt x="10" y="42"/>
                    </a:lnTo>
                    <a:lnTo>
                      <a:pt x="0" y="42"/>
                    </a:lnTo>
                    <a:close/>
                    <a:moveTo>
                      <a:pt x="19" y="42"/>
                    </a:moveTo>
                    <a:lnTo>
                      <a:pt x="19" y="45"/>
                    </a:lnTo>
                    <a:lnTo>
                      <a:pt x="0" y="45"/>
                    </a:lnTo>
                    <a:lnTo>
                      <a:pt x="0" y="42"/>
                    </a:lnTo>
                    <a:lnTo>
                      <a:pt x="19" y="42"/>
                    </a:lnTo>
                    <a:close/>
                    <a:moveTo>
                      <a:pt x="19" y="45"/>
                    </a:moveTo>
                    <a:lnTo>
                      <a:pt x="19" y="49"/>
                    </a:lnTo>
                    <a:lnTo>
                      <a:pt x="0" y="49"/>
                    </a:lnTo>
                    <a:lnTo>
                      <a:pt x="0" y="45"/>
                    </a:lnTo>
                    <a:lnTo>
                      <a:pt x="19" y="45"/>
                    </a:lnTo>
                    <a:close/>
                    <a:moveTo>
                      <a:pt x="19" y="49"/>
                    </a:moveTo>
                    <a:lnTo>
                      <a:pt x="19" y="55"/>
                    </a:lnTo>
                    <a:lnTo>
                      <a:pt x="0" y="55"/>
                    </a:lnTo>
                    <a:lnTo>
                      <a:pt x="0" y="49"/>
                    </a:lnTo>
                    <a:lnTo>
                      <a:pt x="19" y="49"/>
                    </a:lnTo>
                    <a:close/>
                    <a:moveTo>
                      <a:pt x="4" y="62"/>
                    </a:moveTo>
                    <a:lnTo>
                      <a:pt x="0" y="59"/>
                    </a:lnTo>
                    <a:lnTo>
                      <a:pt x="0" y="55"/>
                    </a:lnTo>
                    <a:lnTo>
                      <a:pt x="10" y="55"/>
                    </a:lnTo>
                    <a:lnTo>
                      <a:pt x="4" y="62"/>
                    </a:lnTo>
                    <a:close/>
                    <a:moveTo>
                      <a:pt x="17" y="48"/>
                    </a:moveTo>
                    <a:lnTo>
                      <a:pt x="20" y="51"/>
                    </a:lnTo>
                    <a:lnTo>
                      <a:pt x="6" y="65"/>
                    </a:lnTo>
                    <a:lnTo>
                      <a:pt x="4" y="62"/>
                    </a:lnTo>
                    <a:lnTo>
                      <a:pt x="17" y="48"/>
                    </a:lnTo>
                    <a:close/>
                    <a:moveTo>
                      <a:pt x="20" y="51"/>
                    </a:moveTo>
                    <a:lnTo>
                      <a:pt x="23" y="54"/>
                    </a:lnTo>
                    <a:lnTo>
                      <a:pt x="9" y="67"/>
                    </a:lnTo>
                    <a:lnTo>
                      <a:pt x="6" y="65"/>
                    </a:lnTo>
                    <a:lnTo>
                      <a:pt x="20" y="51"/>
                    </a:lnTo>
                    <a:close/>
                    <a:moveTo>
                      <a:pt x="23" y="54"/>
                    </a:moveTo>
                    <a:lnTo>
                      <a:pt x="26" y="57"/>
                    </a:lnTo>
                    <a:lnTo>
                      <a:pt x="12" y="71"/>
                    </a:lnTo>
                    <a:lnTo>
                      <a:pt x="9" y="67"/>
                    </a:lnTo>
                    <a:lnTo>
                      <a:pt x="23" y="54"/>
                    </a:lnTo>
                    <a:close/>
                    <a:moveTo>
                      <a:pt x="26" y="57"/>
                    </a:moveTo>
                    <a:lnTo>
                      <a:pt x="29" y="61"/>
                    </a:lnTo>
                    <a:lnTo>
                      <a:pt x="16" y="74"/>
                    </a:lnTo>
                    <a:lnTo>
                      <a:pt x="12" y="71"/>
                    </a:lnTo>
                    <a:lnTo>
                      <a:pt x="26" y="57"/>
                    </a:lnTo>
                    <a:close/>
                    <a:moveTo>
                      <a:pt x="22" y="77"/>
                    </a:moveTo>
                    <a:lnTo>
                      <a:pt x="19" y="77"/>
                    </a:lnTo>
                    <a:lnTo>
                      <a:pt x="16" y="74"/>
                    </a:lnTo>
                    <a:lnTo>
                      <a:pt x="22" y="67"/>
                    </a:lnTo>
                    <a:lnTo>
                      <a:pt x="22" y="77"/>
                    </a:lnTo>
                    <a:close/>
                    <a:moveTo>
                      <a:pt x="22" y="57"/>
                    </a:moveTo>
                    <a:lnTo>
                      <a:pt x="26" y="57"/>
                    </a:lnTo>
                    <a:lnTo>
                      <a:pt x="26" y="77"/>
                    </a:lnTo>
                    <a:lnTo>
                      <a:pt x="22" y="77"/>
                    </a:lnTo>
                    <a:lnTo>
                      <a:pt x="22" y="57"/>
                    </a:lnTo>
                    <a:close/>
                    <a:moveTo>
                      <a:pt x="26" y="57"/>
                    </a:moveTo>
                    <a:lnTo>
                      <a:pt x="29" y="57"/>
                    </a:lnTo>
                    <a:lnTo>
                      <a:pt x="29" y="77"/>
                    </a:lnTo>
                    <a:lnTo>
                      <a:pt x="26" y="77"/>
                    </a:lnTo>
                    <a:lnTo>
                      <a:pt x="26" y="57"/>
                    </a:lnTo>
                    <a:close/>
                    <a:moveTo>
                      <a:pt x="29" y="57"/>
                    </a:moveTo>
                    <a:lnTo>
                      <a:pt x="36" y="57"/>
                    </a:lnTo>
                    <a:lnTo>
                      <a:pt x="36" y="77"/>
                    </a:lnTo>
                    <a:lnTo>
                      <a:pt x="29" y="77"/>
                    </a:lnTo>
                    <a:lnTo>
                      <a:pt x="29" y="57"/>
                    </a:lnTo>
                    <a:close/>
                    <a:moveTo>
                      <a:pt x="36" y="57"/>
                    </a:moveTo>
                    <a:lnTo>
                      <a:pt x="42" y="57"/>
                    </a:lnTo>
                    <a:lnTo>
                      <a:pt x="42" y="77"/>
                    </a:lnTo>
                    <a:lnTo>
                      <a:pt x="36" y="77"/>
                    </a:lnTo>
                    <a:lnTo>
                      <a:pt x="36" y="57"/>
                    </a:lnTo>
                    <a:close/>
                    <a:moveTo>
                      <a:pt x="42" y="57"/>
                    </a:moveTo>
                    <a:lnTo>
                      <a:pt x="44" y="57"/>
                    </a:lnTo>
                    <a:lnTo>
                      <a:pt x="44" y="77"/>
                    </a:lnTo>
                    <a:lnTo>
                      <a:pt x="42" y="77"/>
                    </a:lnTo>
                    <a:lnTo>
                      <a:pt x="42" y="57"/>
                    </a:lnTo>
                    <a:close/>
                    <a:moveTo>
                      <a:pt x="49" y="76"/>
                    </a:moveTo>
                    <a:lnTo>
                      <a:pt x="47" y="77"/>
                    </a:lnTo>
                    <a:lnTo>
                      <a:pt x="44" y="77"/>
                    </a:lnTo>
                    <a:lnTo>
                      <a:pt x="44" y="67"/>
                    </a:lnTo>
                    <a:lnTo>
                      <a:pt x="49" y="76"/>
                    </a:lnTo>
                    <a:close/>
                    <a:moveTo>
                      <a:pt x="41" y="59"/>
                    </a:moveTo>
                    <a:lnTo>
                      <a:pt x="47" y="55"/>
                    </a:lnTo>
                    <a:lnTo>
                      <a:pt x="55" y="73"/>
                    </a:lnTo>
                    <a:lnTo>
                      <a:pt x="49" y="76"/>
                    </a:lnTo>
                    <a:lnTo>
                      <a:pt x="41" y="59"/>
                    </a:lnTo>
                    <a:close/>
                    <a:moveTo>
                      <a:pt x="47" y="55"/>
                    </a:moveTo>
                    <a:lnTo>
                      <a:pt x="49" y="55"/>
                    </a:lnTo>
                    <a:lnTo>
                      <a:pt x="51" y="55"/>
                    </a:lnTo>
                    <a:lnTo>
                      <a:pt x="51" y="64"/>
                    </a:lnTo>
                    <a:lnTo>
                      <a:pt x="47" y="55"/>
                    </a:lnTo>
                    <a:close/>
                    <a:moveTo>
                      <a:pt x="51" y="55"/>
                    </a:moveTo>
                    <a:lnTo>
                      <a:pt x="54" y="55"/>
                    </a:lnTo>
                    <a:lnTo>
                      <a:pt x="54" y="74"/>
                    </a:lnTo>
                    <a:lnTo>
                      <a:pt x="51" y="74"/>
                    </a:lnTo>
                    <a:lnTo>
                      <a:pt x="51"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26" name="Freeform 513">
                <a:extLst>
                  <a:ext uri="{FF2B5EF4-FFF2-40B4-BE49-F238E27FC236}">
                    <a16:creationId xmlns:a16="http://schemas.microsoft.com/office/drawing/2014/main" id="{0599B312-CB7D-4B49-8623-A36ABC568FAD}"/>
                  </a:ext>
                </a:extLst>
              </p:cNvPr>
              <p:cNvSpPr>
                <a:spLocks/>
              </p:cNvSpPr>
              <p:nvPr/>
            </p:nvSpPr>
            <p:spPr bwMode="auto">
              <a:xfrm>
                <a:off x="3087" y="2904"/>
                <a:ext cx="17" cy="15"/>
              </a:xfrm>
              <a:custGeom>
                <a:avLst/>
                <a:gdLst>
                  <a:gd name="T0" fmla="*/ 11 w 67"/>
                  <a:gd name="T1" fmla="*/ 13 h 61"/>
                  <a:gd name="T2" fmla="*/ 13 w 67"/>
                  <a:gd name="T3" fmla="*/ 13 h 61"/>
                  <a:gd name="T4" fmla="*/ 14 w 67"/>
                  <a:gd name="T5" fmla="*/ 12 h 61"/>
                  <a:gd name="T6" fmla="*/ 14 w 67"/>
                  <a:gd name="T7" fmla="*/ 10 h 61"/>
                  <a:gd name="T8" fmla="*/ 15 w 67"/>
                  <a:gd name="T9" fmla="*/ 9 h 61"/>
                  <a:gd name="T10" fmla="*/ 16 w 67"/>
                  <a:gd name="T11" fmla="*/ 9 h 61"/>
                  <a:gd name="T12" fmla="*/ 16 w 67"/>
                  <a:gd name="T13" fmla="*/ 7 h 61"/>
                  <a:gd name="T14" fmla="*/ 17 w 67"/>
                  <a:gd name="T15" fmla="*/ 6 h 61"/>
                  <a:gd name="T16" fmla="*/ 16 w 67"/>
                  <a:gd name="T17" fmla="*/ 5 h 61"/>
                  <a:gd name="T18" fmla="*/ 16 w 67"/>
                  <a:gd name="T19" fmla="*/ 4 h 61"/>
                  <a:gd name="T20" fmla="*/ 16 w 67"/>
                  <a:gd name="T21" fmla="*/ 3 h 61"/>
                  <a:gd name="T22" fmla="*/ 15 w 67"/>
                  <a:gd name="T23" fmla="*/ 2 h 61"/>
                  <a:gd name="T24" fmla="*/ 14 w 67"/>
                  <a:gd name="T25" fmla="*/ 2 h 61"/>
                  <a:gd name="T26" fmla="*/ 14 w 67"/>
                  <a:gd name="T27" fmla="*/ 1 h 61"/>
                  <a:gd name="T28" fmla="*/ 12 w 67"/>
                  <a:gd name="T29" fmla="*/ 1 h 61"/>
                  <a:gd name="T30" fmla="*/ 11 w 67"/>
                  <a:gd name="T31" fmla="*/ 1 h 61"/>
                  <a:gd name="T32" fmla="*/ 10 w 67"/>
                  <a:gd name="T33" fmla="*/ 0 h 61"/>
                  <a:gd name="T34" fmla="*/ 9 w 67"/>
                  <a:gd name="T35" fmla="*/ 1 h 61"/>
                  <a:gd name="T36" fmla="*/ 7 w 67"/>
                  <a:gd name="T37" fmla="*/ 1 h 61"/>
                  <a:gd name="T38" fmla="*/ 6 w 67"/>
                  <a:gd name="T39" fmla="*/ 2 h 61"/>
                  <a:gd name="T40" fmla="*/ 5 w 67"/>
                  <a:gd name="T41" fmla="*/ 2 h 61"/>
                  <a:gd name="T42" fmla="*/ 3 w 67"/>
                  <a:gd name="T43" fmla="*/ 2 h 61"/>
                  <a:gd name="T44" fmla="*/ 3 w 67"/>
                  <a:gd name="T45" fmla="*/ 3 h 61"/>
                  <a:gd name="T46" fmla="*/ 2 w 67"/>
                  <a:gd name="T47" fmla="*/ 5 h 61"/>
                  <a:gd name="T48" fmla="*/ 1 w 67"/>
                  <a:gd name="T49" fmla="*/ 5 h 61"/>
                  <a:gd name="T50" fmla="*/ 0 w 67"/>
                  <a:gd name="T51" fmla="*/ 6 h 61"/>
                  <a:gd name="T52" fmla="*/ 0 w 67"/>
                  <a:gd name="T53" fmla="*/ 8 h 61"/>
                  <a:gd name="T54" fmla="*/ 0 w 67"/>
                  <a:gd name="T55" fmla="*/ 9 h 61"/>
                  <a:gd name="T56" fmla="*/ 0 w 67"/>
                  <a:gd name="T57" fmla="*/ 9 h 61"/>
                  <a:gd name="T58" fmla="*/ 0 w 67"/>
                  <a:gd name="T59" fmla="*/ 11 h 61"/>
                  <a:gd name="T60" fmla="*/ 1 w 67"/>
                  <a:gd name="T61" fmla="*/ 12 h 61"/>
                  <a:gd name="T62" fmla="*/ 1 w 67"/>
                  <a:gd name="T63" fmla="*/ 13 h 61"/>
                  <a:gd name="T64" fmla="*/ 2 w 67"/>
                  <a:gd name="T65" fmla="*/ 13 h 61"/>
                  <a:gd name="T66" fmla="*/ 3 w 67"/>
                  <a:gd name="T67" fmla="*/ 14 h 61"/>
                  <a:gd name="T68" fmla="*/ 4 w 67"/>
                  <a:gd name="T69" fmla="*/ 14 h 61"/>
                  <a:gd name="T70" fmla="*/ 5 w 67"/>
                  <a:gd name="T71" fmla="*/ 15 h 61"/>
                  <a:gd name="T72" fmla="*/ 6 w 67"/>
                  <a:gd name="T73" fmla="*/ 15 h 61"/>
                  <a:gd name="T74" fmla="*/ 7 w 67"/>
                  <a:gd name="T75" fmla="*/ 14 h 61"/>
                  <a:gd name="T76" fmla="*/ 9 w 67"/>
                  <a:gd name="T77" fmla="*/ 14 h 61"/>
                  <a:gd name="T78" fmla="*/ 11 w 67"/>
                  <a:gd name="T79" fmla="*/ 14 h 61"/>
                  <a:gd name="T80" fmla="*/ 11 w 67"/>
                  <a:gd name="T81" fmla="*/ 13 h 6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61"/>
                  <a:gd name="T125" fmla="*/ 67 w 67"/>
                  <a:gd name="T126" fmla="*/ 61 h 6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61">
                    <a:moveTo>
                      <a:pt x="45" y="54"/>
                    </a:moveTo>
                    <a:lnTo>
                      <a:pt x="50" y="51"/>
                    </a:lnTo>
                    <a:lnTo>
                      <a:pt x="54" y="47"/>
                    </a:lnTo>
                    <a:lnTo>
                      <a:pt x="57" y="41"/>
                    </a:lnTo>
                    <a:lnTo>
                      <a:pt x="60" y="37"/>
                    </a:lnTo>
                    <a:lnTo>
                      <a:pt x="64" y="35"/>
                    </a:lnTo>
                    <a:lnTo>
                      <a:pt x="64" y="29"/>
                    </a:lnTo>
                    <a:lnTo>
                      <a:pt x="67" y="25"/>
                    </a:lnTo>
                    <a:lnTo>
                      <a:pt x="64" y="22"/>
                    </a:lnTo>
                    <a:lnTo>
                      <a:pt x="64" y="15"/>
                    </a:lnTo>
                    <a:lnTo>
                      <a:pt x="64" y="12"/>
                    </a:lnTo>
                    <a:lnTo>
                      <a:pt x="60" y="9"/>
                    </a:lnTo>
                    <a:lnTo>
                      <a:pt x="57" y="7"/>
                    </a:lnTo>
                    <a:lnTo>
                      <a:pt x="54" y="3"/>
                    </a:lnTo>
                    <a:lnTo>
                      <a:pt x="48" y="3"/>
                    </a:lnTo>
                    <a:lnTo>
                      <a:pt x="45" y="3"/>
                    </a:lnTo>
                    <a:lnTo>
                      <a:pt x="38" y="0"/>
                    </a:lnTo>
                    <a:lnTo>
                      <a:pt x="35" y="3"/>
                    </a:lnTo>
                    <a:lnTo>
                      <a:pt x="28" y="3"/>
                    </a:lnTo>
                    <a:lnTo>
                      <a:pt x="25" y="7"/>
                    </a:lnTo>
                    <a:lnTo>
                      <a:pt x="20" y="7"/>
                    </a:lnTo>
                    <a:lnTo>
                      <a:pt x="13" y="9"/>
                    </a:lnTo>
                    <a:lnTo>
                      <a:pt x="10" y="12"/>
                    </a:lnTo>
                    <a:lnTo>
                      <a:pt x="6" y="19"/>
                    </a:lnTo>
                    <a:lnTo>
                      <a:pt x="3" y="22"/>
                    </a:lnTo>
                    <a:lnTo>
                      <a:pt x="0" y="25"/>
                    </a:lnTo>
                    <a:lnTo>
                      <a:pt x="0" y="32"/>
                    </a:lnTo>
                    <a:lnTo>
                      <a:pt x="0" y="35"/>
                    </a:lnTo>
                    <a:lnTo>
                      <a:pt x="0" y="37"/>
                    </a:lnTo>
                    <a:lnTo>
                      <a:pt x="0" y="44"/>
                    </a:lnTo>
                    <a:lnTo>
                      <a:pt x="3" y="47"/>
                    </a:lnTo>
                    <a:lnTo>
                      <a:pt x="3" y="51"/>
                    </a:lnTo>
                    <a:lnTo>
                      <a:pt x="6" y="54"/>
                    </a:lnTo>
                    <a:lnTo>
                      <a:pt x="10" y="57"/>
                    </a:lnTo>
                    <a:lnTo>
                      <a:pt x="16" y="57"/>
                    </a:lnTo>
                    <a:lnTo>
                      <a:pt x="20" y="61"/>
                    </a:lnTo>
                    <a:lnTo>
                      <a:pt x="25" y="61"/>
                    </a:lnTo>
                    <a:lnTo>
                      <a:pt x="28" y="57"/>
                    </a:lnTo>
                    <a:lnTo>
                      <a:pt x="35" y="57"/>
                    </a:lnTo>
                    <a:lnTo>
                      <a:pt x="42" y="57"/>
                    </a:lnTo>
                    <a:lnTo>
                      <a:pt x="45"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27" name="Freeform 514">
                <a:extLst>
                  <a:ext uri="{FF2B5EF4-FFF2-40B4-BE49-F238E27FC236}">
                    <a16:creationId xmlns:a16="http://schemas.microsoft.com/office/drawing/2014/main" id="{A052A646-0C46-428E-BA9C-618F92E62A11}"/>
                  </a:ext>
                </a:extLst>
              </p:cNvPr>
              <p:cNvSpPr>
                <a:spLocks noEditPoints="1"/>
              </p:cNvSpPr>
              <p:nvPr/>
            </p:nvSpPr>
            <p:spPr bwMode="auto">
              <a:xfrm>
                <a:off x="3084" y="2901"/>
                <a:ext cx="23" cy="20"/>
              </a:xfrm>
              <a:custGeom>
                <a:avLst/>
                <a:gdLst>
                  <a:gd name="T0" fmla="*/ 18 w 93"/>
                  <a:gd name="T1" fmla="*/ 17 h 81"/>
                  <a:gd name="T2" fmla="*/ 15 w 93"/>
                  <a:gd name="T3" fmla="*/ 13 h 81"/>
                  <a:gd name="T4" fmla="*/ 18 w 93"/>
                  <a:gd name="T5" fmla="*/ 16 h 81"/>
                  <a:gd name="T6" fmla="*/ 19 w 93"/>
                  <a:gd name="T7" fmla="*/ 16 h 81"/>
                  <a:gd name="T8" fmla="*/ 15 w 93"/>
                  <a:gd name="T9" fmla="*/ 12 h 81"/>
                  <a:gd name="T10" fmla="*/ 17 w 93"/>
                  <a:gd name="T11" fmla="*/ 11 h 81"/>
                  <a:gd name="T12" fmla="*/ 17 w 93"/>
                  <a:gd name="T13" fmla="*/ 10 h 81"/>
                  <a:gd name="T14" fmla="*/ 21 w 93"/>
                  <a:gd name="T15" fmla="*/ 13 h 81"/>
                  <a:gd name="T16" fmla="*/ 22 w 93"/>
                  <a:gd name="T17" fmla="*/ 12 h 81"/>
                  <a:gd name="T18" fmla="*/ 17 w 93"/>
                  <a:gd name="T19" fmla="*/ 10 h 81"/>
                  <a:gd name="T20" fmla="*/ 22 w 93"/>
                  <a:gd name="T21" fmla="*/ 8 h 81"/>
                  <a:gd name="T22" fmla="*/ 17 w 93"/>
                  <a:gd name="T23" fmla="*/ 10 h 81"/>
                  <a:gd name="T24" fmla="*/ 17 w 93"/>
                  <a:gd name="T25" fmla="*/ 8 h 81"/>
                  <a:gd name="T26" fmla="*/ 22 w 93"/>
                  <a:gd name="T27" fmla="*/ 8 h 81"/>
                  <a:gd name="T28" fmla="*/ 17 w 93"/>
                  <a:gd name="T29" fmla="*/ 7 h 81"/>
                  <a:gd name="T30" fmla="*/ 17 w 93"/>
                  <a:gd name="T31" fmla="*/ 8 h 81"/>
                  <a:gd name="T32" fmla="*/ 14 w 93"/>
                  <a:gd name="T33" fmla="*/ 5 h 81"/>
                  <a:gd name="T34" fmla="*/ 19 w 93"/>
                  <a:gd name="T35" fmla="*/ 3 h 81"/>
                  <a:gd name="T36" fmla="*/ 19 w 93"/>
                  <a:gd name="T37" fmla="*/ 3 h 81"/>
                  <a:gd name="T38" fmla="*/ 17 w 93"/>
                  <a:gd name="T39" fmla="*/ 1 h 81"/>
                  <a:gd name="T40" fmla="*/ 15 w 93"/>
                  <a:gd name="T41" fmla="*/ 6 h 81"/>
                  <a:gd name="T42" fmla="*/ 14 w 93"/>
                  <a:gd name="T43" fmla="*/ 6 h 81"/>
                  <a:gd name="T44" fmla="*/ 14 w 93"/>
                  <a:gd name="T45" fmla="*/ 1 h 81"/>
                  <a:gd name="T46" fmla="*/ 13 w 93"/>
                  <a:gd name="T47" fmla="*/ 3 h 81"/>
                  <a:gd name="T48" fmla="*/ 14 w 93"/>
                  <a:gd name="T49" fmla="*/ 5 h 81"/>
                  <a:gd name="T50" fmla="*/ 12 w 93"/>
                  <a:gd name="T51" fmla="*/ 6 h 81"/>
                  <a:gd name="T52" fmla="*/ 9 w 93"/>
                  <a:gd name="T53" fmla="*/ 1 h 81"/>
                  <a:gd name="T54" fmla="*/ 8 w 93"/>
                  <a:gd name="T55" fmla="*/ 3 h 81"/>
                  <a:gd name="T56" fmla="*/ 9 w 93"/>
                  <a:gd name="T57" fmla="*/ 5 h 81"/>
                  <a:gd name="T58" fmla="*/ 9 w 93"/>
                  <a:gd name="T59" fmla="*/ 7 h 81"/>
                  <a:gd name="T60" fmla="*/ 9 w 93"/>
                  <a:gd name="T61" fmla="*/ 6 h 81"/>
                  <a:gd name="T62" fmla="*/ 5 w 93"/>
                  <a:gd name="T63" fmla="*/ 3 h 81"/>
                  <a:gd name="T64" fmla="*/ 4 w 93"/>
                  <a:gd name="T65" fmla="*/ 4 h 81"/>
                  <a:gd name="T66" fmla="*/ 6 w 93"/>
                  <a:gd name="T67" fmla="*/ 6 h 81"/>
                  <a:gd name="T68" fmla="*/ 8 w 93"/>
                  <a:gd name="T69" fmla="*/ 7 h 81"/>
                  <a:gd name="T70" fmla="*/ 6 w 93"/>
                  <a:gd name="T71" fmla="*/ 9 h 81"/>
                  <a:gd name="T72" fmla="*/ 0 w 93"/>
                  <a:gd name="T73" fmla="*/ 9 h 81"/>
                  <a:gd name="T74" fmla="*/ 1 w 93"/>
                  <a:gd name="T75" fmla="*/ 8 h 81"/>
                  <a:gd name="T76" fmla="*/ 3 w 93"/>
                  <a:gd name="T77" fmla="*/ 9 h 81"/>
                  <a:gd name="T78" fmla="*/ 6 w 93"/>
                  <a:gd name="T79" fmla="*/ 9 h 81"/>
                  <a:gd name="T80" fmla="*/ 6 w 93"/>
                  <a:gd name="T81" fmla="*/ 12 h 81"/>
                  <a:gd name="T82" fmla="*/ 6 w 93"/>
                  <a:gd name="T83" fmla="*/ 14 h 81"/>
                  <a:gd name="T84" fmla="*/ 1 w 93"/>
                  <a:gd name="T85" fmla="*/ 14 h 81"/>
                  <a:gd name="T86" fmla="*/ 1 w 93"/>
                  <a:gd name="T87" fmla="*/ 16 h 81"/>
                  <a:gd name="T88" fmla="*/ 6 w 93"/>
                  <a:gd name="T89" fmla="*/ 13 h 81"/>
                  <a:gd name="T90" fmla="*/ 2 w 93"/>
                  <a:gd name="T91" fmla="*/ 17 h 81"/>
                  <a:gd name="T92" fmla="*/ 6 w 93"/>
                  <a:gd name="T93" fmla="*/ 15 h 81"/>
                  <a:gd name="T94" fmla="*/ 6 w 93"/>
                  <a:gd name="T95" fmla="*/ 15 h 81"/>
                  <a:gd name="T96" fmla="*/ 3 w 93"/>
                  <a:gd name="T97" fmla="*/ 18 h 81"/>
                  <a:gd name="T98" fmla="*/ 6 w 93"/>
                  <a:gd name="T99" fmla="*/ 19 h 81"/>
                  <a:gd name="T100" fmla="*/ 7 w 93"/>
                  <a:gd name="T101" fmla="*/ 15 h 81"/>
                  <a:gd name="T102" fmla="*/ 10 w 93"/>
                  <a:gd name="T103" fmla="*/ 16 h 81"/>
                  <a:gd name="T104" fmla="*/ 6 w 93"/>
                  <a:gd name="T105" fmla="*/ 20 h 81"/>
                  <a:gd name="T106" fmla="*/ 8 w 93"/>
                  <a:gd name="T107" fmla="*/ 20 h 81"/>
                  <a:gd name="T108" fmla="*/ 11 w 93"/>
                  <a:gd name="T109" fmla="*/ 20 h 81"/>
                  <a:gd name="T110" fmla="*/ 9 w 93"/>
                  <a:gd name="T111" fmla="*/ 16 h 81"/>
                  <a:gd name="T112" fmla="*/ 12 w 93"/>
                  <a:gd name="T113" fmla="*/ 15 h 81"/>
                  <a:gd name="T114" fmla="*/ 14 w 93"/>
                  <a:gd name="T115" fmla="*/ 19 h 81"/>
                  <a:gd name="T116" fmla="*/ 14 w 93"/>
                  <a:gd name="T117" fmla="*/ 17 h 81"/>
                  <a:gd name="T118" fmla="*/ 12 w 93"/>
                  <a:gd name="T119" fmla="*/ 16 h 8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3"/>
                  <a:gd name="T181" fmla="*/ 0 h 81"/>
                  <a:gd name="T182" fmla="*/ 93 w 93"/>
                  <a:gd name="T183" fmla="*/ 81 h 8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3" h="81">
                    <a:moveTo>
                      <a:pt x="54" y="57"/>
                    </a:moveTo>
                    <a:lnTo>
                      <a:pt x="60" y="54"/>
                    </a:lnTo>
                    <a:lnTo>
                      <a:pt x="68" y="71"/>
                    </a:lnTo>
                    <a:lnTo>
                      <a:pt x="62" y="75"/>
                    </a:lnTo>
                    <a:lnTo>
                      <a:pt x="54" y="57"/>
                    </a:lnTo>
                    <a:close/>
                    <a:moveTo>
                      <a:pt x="71" y="69"/>
                    </a:moveTo>
                    <a:lnTo>
                      <a:pt x="70" y="70"/>
                    </a:lnTo>
                    <a:lnTo>
                      <a:pt x="68" y="71"/>
                    </a:lnTo>
                    <a:lnTo>
                      <a:pt x="63" y="63"/>
                    </a:lnTo>
                    <a:lnTo>
                      <a:pt x="71" y="69"/>
                    </a:lnTo>
                    <a:close/>
                    <a:moveTo>
                      <a:pt x="57" y="56"/>
                    </a:moveTo>
                    <a:lnTo>
                      <a:pt x="60" y="53"/>
                    </a:lnTo>
                    <a:lnTo>
                      <a:pt x="73" y="66"/>
                    </a:lnTo>
                    <a:lnTo>
                      <a:pt x="71" y="69"/>
                    </a:lnTo>
                    <a:lnTo>
                      <a:pt x="57" y="56"/>
                    </a:lnTo>
                    <a:close/>
                    <a:moveTo>
                      <a:pt x="76" y="64"/>
                    </a:moveTo>
                    <a:lnTo>
                      <a:pt x="75" y="65"/>
                    </a:lnTo>
                    <a:lnTo>
                      <a:pt x="73" y="66"/>
                    </a:lnTo>
                    <a:lnTo>
                      <a:pt x="67" y="59"/>
                    </a:lnTo>
                    <a:lnTo>
                      <a:pt x="76" y="64"/>
                    </a:lnTo>
                    <a:close/>
                    <a:moveTo>
                      <a:pt x="59" y="55"/>
                    </a:moveTo>
                    <a:lnTo>
                      <a:pt x="61" y="48"/>
                    </a:lnTo>
                    <a:lnTo>
                      <a:pt x="79" y="57"/>
                    </a:lnTo>
                    <a:lnTo>
                      <a:pt x="76" y="64"/>
                    </a:lnTo>
                    <a:lnTo>
                      <a:pt x="59" y="55"/>
                    </a:lnTo>
                    <a:close/>
                    <a:moveTo>
                      <a:pt x="61" y="48"/>
                    </a:moveTo>
                    <a:lnTo>
                      <a:pt x="62" y="47"/>
                    </a:lnTo>
                    <a:lnTo>
                      <a:pt x="63" y="46"/>
                    </a:lnTo>
                    <a:lnTo>
                      <a:pt x="70" y="53"/>
                    </a:lnTo>
                    <a:lnTo>
                      <a:pt x="61" y="48"/>
                    </a:lnTo>
                    <a:close/>
                    <a:moveTo>
                      <a:pt x="63" y="46"/>
                    </a:moveTo>
                    <a:lnTo>
                      <a:pt x="67" y="43"/>
                    </a:lnTo>
                    <a:lnTo>
                      <a:pt x="80" y="56"/>
                    </a:lnTo>
                    <a:lnTo>
                      <a:pt x="77" y="59"/>
                    </a:lnTo>
                    <a:lnTo>
                      <a:pt x="63" y="46"/>
                    </a:lnTo>
                    <a:close/>
                    <a:moveTo>
                      <a:pt x="67" y="43"/>
                    </a:moveTo>
                    <a:lnTo>
                      <a:pt x="57" y="53"/>
                    </a:lnTo>
                    <a:lnTo>
                      <a:pt x="67" y="43"/>
                    </a:lnTo>
                    <a:lnTo>
                      <a:pt x="73" y="49"/>
                    </a:lnTo>
                    <a:lnTo>
                      <a:pt x="67" y="43"/>
                    </a:lnTo>
                    <a:close/>
                    <a:moveTo>
                      <a:pt x="67" y="43"/>
                    </a:moveTo>
                    <a:lnTo>
                      <a:pt x="70" y="39"/>
                    </a:lnTo>
                    <a:lnTo>
                      <a:pt x="83" y="54"/>
                    </a:lnTo>
                    <a:lnTo>
                      <a:pt x="80" y="56"/>
                    </a:lnTo>
                    <a:lnTo>
                      <a:pt x="67" y="43"/>
                    </a:lnTo>
                    <a:close/>
                    <a:moveTo>
                      <a:pt x="87" y="47"/>
                    </a:moveTo>
                    <a:lnTo>
                      <a:pt x="87" y="51"/>
                    </a:lnTo>
                    <a:lnTo>
                      <a:pt x="83" y="54"/>
                    </a:lnTo>
                    <a:lnTo>
                      <a:pt x="77" y="47"/>
                    </a:lnTo>
                    <a:lnTo>
                      <a:pt x="87" y="47"/>
                    </a:lnTo>
                    <a:close/>
                    <a:moveTo>
                      <a:pt x="67" y="47"/>
                    </a:moveTo>
                    <a:lnTo>
                      <a:pt x="67" y="41"/>
                    </a:lnTo>
                    <a:lnTo>
                      <a:pt x="87" y="41"/>
                    </a:lnTo>
                    <a:lnTo>
                      <a:pt x="87" y="47"/>
                    </a:lnTo>
                    <a:lnTo>
                      <a:pt x="67" y="47"/>
                    </a:lnTo>
                    <a:close/>
                    <a:moveTo>
                      <a:pt x="67" y="41"/>
                    </a:moveTo>
                    <a:lnTo>
                      <a:pt x="67" y="36"/>
                    </a:lnTo>
                    <a:lnTo>
                      <a:pt x="70" y="34"/>
                    </a:lnTo>
                    <a:lnTo>
                      <a:pt x="77" y="41"/>
                    </a:lnTo>
                    <a:lnTo>
                      <a:pt x="67" y="41"/>
                    </a:lnTo>
                    <a:close/>
                    <a:moveTo>
                      <a:pt x="70" y="34"/>
                    </a:moveTo>
                    <a:lnTo>
                      <a:pt x="73" y="31"/>
                    </a:lnTo>
                    <a:lnTo>
                      <a:pt x="87" y="44"/>
                    </a:lnTo>
                    <a:lnTo>
                      <a:pt x="83" y="47"/>
                    </a:lnTo>
                    <a:lnTo>
                      <a:pt x="70" y="34"/>
                    </a:lnTo>
                    <a:close/>
                    <a:moveTo>
                      <a:pt x="87" y="31"/>
                    </a:moveTo>
                    <a:lnTo>
                      <a:pt x="93" y="37"/>
                    </a:lnTo>
                    <a:lnTo>
                      <a:pt x="87" y="44"/>
                    </a:lnTo>
                    <a:lnTo>
                      <a:pt x="80" y="37"/>
                    </a:lnTo>
                    <a:lnTo>
                      <a:pt x="87" y="31"/>
                    </a:lnTo>
                    <a:close/>
                    <a:moveTo>
                      <a:pt x="73" y="44"/>
                    </a:moveTo>
                    <a:lnTo>
                      <a:pt x="70" y="41"/>
                    </a:lnTo>
                    <a:lnTo>
                      <a:pt x="83" y="27"/>
                    </a:lnTo>
                    <a:lnTo>
                      <a:pt x="87" y="31"/>
                    </a:lnTo>
                    <a:lnTo>
                      <a:pt x="73" y="44"/>
                    </a:lnTo>
                    <a:close/>
                    <a:moveTo>
                      <a:pt x="70" y="41"/>
                    </a:moveTo>
                    <a:lnTo>
                      <a:pt x="67" y="37"/>
                    </a:lnTo>
                    <a:lnTo>
                      <a:pt x="67" y="34"/>
                    </a:lnTo>
                    <a:lnTo>
                      <a:pt x="77" y="34"/>
                    </a:lnTo>
                    <a:lnTo>
                      <a:pt x="70" y="41"/>
                    </a:lnTo>
                    <a:close/>
                    <a:moveTo>
                      <a:pt x="67" y="34"/>
                    </a:moveTo>
                    <a:lnTo>
                      <a:pt x="67" y="27"/>
                    </a:lnTo>
                    <a:lnTo>
                      <a:pt x="87" y="27"/>
                    </a:lnTo>
                    <a:lnTo>
                      <a:pt x="87" y="34"/>
                    </a:lnTo>
                    <a:lnTo>
                      <a:pt x="67" y="34"/>
                    </a:lnTo>
                    <a:close/>
                    <a:moveTo>
                      <a:pt x="67" y="27"/>
                    </a:moveTo>
                    <a:lnTo>
                      <a:pt x="67" y="24"/>
                    </a:lnTo>
                    <a:lnTo>
                      <a:pt x="87" y="24"/>
                    </a:lnTo>
                    <a:lnTo>
                      <a:pt x="87" y="27"/>
                    </a:lnTo>
                    <a:lnTo>
                      <a:pt x="67" y="27"/>
                    </a:lnTo>
                    <a:close/>
                    <a:moveTo>
                      <a:pt x="83" y="17"/>
                    </a:moveTo>
                    <a:lnTo>
                      <a:pt x="87" y="21"/>
                    </a:lnTo>
                    <a:lnTo>
                      <a:pt x="87" y="24"/>
                    </a:lnTo>
                    <a:lnTo>
                      <a:pt x="77" y="24"/>
                    </a:lnTo>
                    <a:lnTo>
                      <a:pt x="83" y="17"/>
                    </a:lnTo>
                    <a:close/>
                    <a:moveTo>
                      <a:pt x="70" y="31"/>
                    </a:moveTo>
                    <a:lnTo>
                      <a:pt x="67" y="28"/>
                    </a:lnTo>
                    <a:lnTo>
                      <a:pt x="80" y="14"/>
                    </a:lnTo>
                    <a:lnTo>
                      <a:pt x="83" y="17"/>
                    </a:lnTo>
                    <a:lnTo>
                      <a:pt x="70" y="31"/>
                    </a:lnTo>
                    <a:close/>
                    <a:moveTo>
                      <a:pt x="67" y="28"/>
                    </a:moveTo>
                    <a:lnTo>
                      <a:pt x="57" y="19"/>
                    </a:lnTo>
                    <a:lnTo>
                      <a:pt x="67" y="28"/>
                    </a:lnTo>
                    <a:lnTo>
                      <a:pt x="73" y="21"/>
                    </a:lnTo>
                    <a:lnTo>
                      <a:pt x="67" y="28"/>
                    </a:lnTo>
                    <a:close/>
                    <a:moveTo>
                      <a:pt x="67" y="28"/>
                    </a:moveTo>
                    <a:lnTo>
                      <a:pt x="63" y="25"/>
                    </a:lnTo>
                    <a:lnTo>
                      <a:pt x="77" y="11"/>
                    </a:lnTo>
                    <a:lnTo>
                      <a:pt x="80" y="14"/>
                    </a:lnTo>
                    <a:lnTo>
                      <a:pt x="67" y="28"/>
                    </a:lnTo>
                    <a:close/>
                    <a:moveTo>
                      <a:pt x="63" y="25"/>
                    </a:moveTo>
                    <a:lnTo>
                      <a:pt x="60" y="22"/>
                    </a:lnTo>
                    <a:lnTo>
                      <a:pt x="73" y="9"/>
                    </a:lnTo>
                    <a:lnTo>
                      <a:pt x="77" y="11"/>
                    </a:lnTo>
                    <a:lnTo>
                      <a:pt x="63" y="25"/>
                    </a:lnTo>
                    <a:close/>
                    <a:moveTo>
                      <a:pt x="67" y="5"/>
                    </a:moveTo>
                    <a:lnTo>
                      <a:pt x="71" y="5"/>
                    </a:lnTo>
                    <a:lnTo>
                      <a:pt x="73" y="9"/>
                    </a:lnTo>
                    <a:lnTo>
                      <a:pt x="67" y="15"/>
                    </a:lnTo>
                    <a:lnTo>
                      <a:pt x="67" y="5"/>
                    </a:lnTo>
                    <a:close/>
                    <a:moveTo>
                      <a:pt x="67" y="24"/>
                    </a:moveTo>
                    <a:lnTo>
                      <a:pt x="61" y="24"/>
                    </a:lnTo>
                    <a:lnTo>
                      <a:pt x="61" y="5"/>
                    </a:lnTo>
                    <a:lnTo>
                      <a:pt x="67" y="5"/>
                    </a:lnTo>
                    <a:lnTo>
                      <a:pt x="67" y="24"/>
                    </a:lnTo>
                    <a:close/>
                    <a:moveTo>
                      <a:pt x="61" y="24"/>
                    </a:moveTo>
                    <a:lnTo>
                      <a:pt x="58" y="24"/>
                    </a:lnTo>
                    <a:lnTo>
                      <a:pt x="58" y="5"/>
                    </a:lnTo>
                    <a:lnTo>
                      <a:pt x="61" y="5"/>
                    </a:lnTo>
                    <a:lnTo>
                      <a:pt x="61" y="24"/>
                    </a:lnTo>
                    <a:close/>
                    <a:moveTo>
                      <a:pt x="58" y="24"/>
                    </a:moveTo>
                    <a:lnTo>
                      <a:pt x="56" y="24"/>
                    </a:lnTo>
                    <a:lnTo>
                      <a:pt x="54" y="23"/>
                    </a:lnTo>
                    <a:lnTo>
                      <a:pt x="58" y="15"/>
                    </a:lnTo>
                    <a:lnTo>
                      <a:pt x="58" y="24"/>
                    </a:lnTo>
                    <a:close/>
                    <a:moveTo>
                      <a:pt x="54" y="23"/>
                    </a:moveTo>
                    <a:lnTo>
                      <a:pt x="47" y="21"/>
                    </a:lnTo>
                    <a:lnTo>
                      <a:pt x="56" y="3"/>
                    </a:lnTo>
                    <a:lnTo>
                      <a:pt x="62" y="6"/>
                    </a:lnTo>
                    <a:lnTo>
                      <a:pt x="54" y="23"/>
                    </a:lnTo>
                    <a:close/>
                    <a:moveTo>
                      <a:pt x="45" y="5"/>
                    </a:moveTo>
                    <a:lnTo>
                      <a:pt x="49" y="0"/>
                    </a:lnTo>
                    <a:lnTo>
                      <a:pt x="56" y="3"/>
                    </a:lnTo>
                    <a:lnTo>
                      <a:pt x="51" y="12"/>
                    </a:lnTo>
                    <a:lnTo>
                      <a:pt x="45" y="5"/>
                    </a:lnTo>
                    <a:close/>
                    <a:moveTo>
                      <a:pt x="58" y="19"/>
                    </a:moveTo>
                    <a:lnTo>
                      <a:pt x="55" y="22"/>
                    </a:lnTo>
                    <a:lnTo>
                      <a:pt x="41" y="9"/>
                    </a:lnTo>
                    <a:lnTo>
                      <a:pt x="45" y="5"/>
                    </a:lnTo>
                    <a:lnTo>
                      <a:pt x="58" y="19"/>
                    </a:lnTo>
                    <a:close/>
                    <a:moveTo>
                      <a:pt x="55" y="22"/>
                    </a:moveTo>
                    <a:lnTo>
                      <a:pt x="52" y="24"/>
                    </a:lnTo>
                    <a:lnTo>
                      <a:pt x="48" y="24"/>
                    </a:lnTo>
                    <a:lnTo>
                      <a:pt x="48" y="15"/>
                    </a:lnTo>
                    <a:lnTo>
                      <a:pt x="55" y="22"/>
                    </a:lnTo>
                    <a:close/>
                    <a:moveTo>
                      <a:pt x="48" y="24"/>
                    </a:moveTo>
                    <a:lnTo>
                      <a:pt x="41" y="24"/>
                    </a:lnTo>
                    <a:lnTo>
                      <a:pt x="41" y="5"/>
                    </a:lnTo>
                    <a:lnTo>
                      <a:pt x="48" y="5"/>
                    </a:lnTo>
                    <a:lnTo>
                      <a:pt x="48" y="24"/>
                    </a:lnTo>
                    <a:close/>
                    <a:moveTo>
                      <a:pt x="35" y="9"/>
                    </a:moveTo>
                    <a:lnTo>
                      <a:pt x="38" y="5"/>
                    </a:lnTo>
                    <a:lnTo>
                      <a:pt x="41" y="5"/>
                    </a:lnTo>
                    <a:lnTo>
                      <a:pt x="41" y="15"/>
                    </a:lnTo>
                    <a:lnTo>
                      <a:pt x="35" y="9"/>
                    </a:lnTo>
                    <a:close/>
                    <a:moveTo>
                      <a:pt x="48" y="22"/>
                    </a:moveTo>
                    <a:lnTo>
                      <a:pt x="45" y="25"/>
                    </a:lnTo>
                    <a:lnTo>
                      <a:pt x="32" y="11"/>
                    </a:lnTo>
                    <a:lnTo>
                      <a:pt x="35" y="9"/>
                    </a:lnTo>
                    <a:lnTo>
                      <a:pt x="48" y="22"/>
                    </a:lnTo>
                    <a:close/>
                    <a:moveTo>
                      <a:pt x="45" y="25"/>
                    </a:moveTo>
                    <a:lnTo>
                      <a:pt x="43" y="27"/>
                    </a:lnTo>
                    <a:lnTo>
                      <a:pt x="38" y="27"/>
                    </a:lnTo>
                    <a:lnTo>
                      <a:pt x="38" y="19"/>
                    </a:lnTo>
                    <a:lnTo>
                      <a:pt x="45" y="25"/>
                    </a:lnTo>
                    <a:close/>
                    <a:moveTo>
                      <a:pt x="38" y="27"/>
                    </a:moveTo>
                    <a:lnTo>
                      <a:pt x="33" y="27"/>
                    </a:lnTo>
                    <a:lnTo>
                      <a:pt x="33" y="9"/>
                    </a:lnTo>
                    <a:lnTo>
                      <a:pt x="38" y="9"/>
                    </a:lnTo>
                    <a:lnTo>
                      <a:pt x="38" y="27"/>
                    </a:lnTo>
                    <a:close/>
                    <a:moveTo>
                      <a:pt x="28" y="10"/>
                    </a:moveTo>
                    <a:lnTo>
                      <a:pt x="30" y="9"/>
                    </a:lnTo>
                    <a:lnTo>
                      <a:pt x="33" y="9"/>
                    </a:lnTo>
                    <a:lnTo>
                      <a:pt x="33" y="19"/>
                    </a:lnTo>
                    <a:lnTo>
                      <a:pt x="28" y="10"/>
                    </a:lnTo>
                    <a:close/>
                    <a:moveTo>
                      <a:pt x="36" y="26"/>
                    </a:moveTo>
                    <a:lnTo>
                      <a:pt x="30" y="30"/>
                    </a:lnTo>
                    <a:lnTo>
                      <a:pt x="22" y="13"/>
                    </a:lnTo>
                    <a:lnTo>
                      <a:pt x="28" y="10"/>
                    </a:lnTo>
                    <a:lnTo>
                      <a:pt x="36" y="26"/>
                    </a:lnTo>
                    <a:close/>
                    <a:moveTo>
                      <a:pt x="19" y="14"/>
                    </a:moveTo>
                    <a:lnTo>
                      <a:pt x="20" y="13"/>
                    </a:lnTo>
                    <a:lnTo>
                      <a:pt x="22" y="13"/>
                    </a:lnTo>
                    <a:lnTo>
                      <a:pt x="26" y="21"/>
                    </a:lnTo>
                    <a:lnTo>
                      <a:pt x="19" y="14"/>
                    </a:lnTo>
                    <a:close/>
                    <a:moveTo>
                      <a:pt x="33" y="28"/>
                    </a:moveTo>
                    <a:lnTo>
                      <a:pt x="29" y="31"/>
                    </a:lnTo>
                    <a:lnTo>
                      <a:pt x="16" y="17"/>
                    </a:lnTo>
                    <a:lnTo>
                      <a:pt x="19" y="14"/>
                    </a:lnTo>
                    <a:lnTo>
                      <a:pt x="33" y="28"/>
                    </a:lnTo>
                    <a:close/>
                    <a:moveTo>
                      <a:pt x="14" y="20"/>
                    </a:moveTo>
                    <a:lnTo>
                      <a:pt x="15" y="19"/>
                    </a:lnTo>
                    <a:lnTo>
                      <a:pt x="16" y="17"/>
                    </a:lnTo>
                    <a:lnTo>
                      <a:pt x="23" y="24"/>
                    </a:lnTo>
                    <a:lnTo>
                      <a:pt x="14" y="20"/>
                    </a:lnTo>
                    <a:close/>
                    <a:moveTo>
                      <a:pt x="32" y="28"/>
                    </a:moveTo>
                    <a:lnTo>
                      <a:pt x="28" y="35"/>
                    </a:lnTo>
                    <a:lnTo>
                      <a:pt x="11" y="26"/>
                    </a:lnTo>
                    <a:lnTo>
                      <a:pt x="14" y="20"/>
                    </a:lnTo>
                    <a:lnTo>
                      <a:pt x="32" y="28"/>
                    </a:lnTo>
                    <a:close/>
                    <a:moveTo>
                      <a:pt x="28" y="35"/>
                    </a:moveTo>
                    <a:lnTo>
                      <a:pt x="27" y="36"/>
                    </a:lnTo>
                    <a:lnTo>
                      <a:pt x="26" y="37"/>
                    </a:lnTo>
                    <a:lnTo>
                      <a:pt x="19" y="31"/>
                    </a:lnTo>
                    <a:lnTo>
                      <a:pt x="28" y="35"/>
                    </a:lnTo>
                    <a:close/>
                    <a:moveTo>
                      <a:pt x="26" y="37"/>
                    </a:moveTo>
                    <a:lnTo>
                      <a:pt x="23" y="41"/>
                    </a:lnTo>
                    <a:lnTo>
                      <a:pt x="9" y="27"/>
                    </a:lnTo>
                    <a:lnTo>
                      <a:pt x="13" y="24"/>
                    </a:lnTo>
                    <a:lnTo>
                      <a:pt x="26" y="37"/>
                    </a:lnTo>
                    <a:close/>
                    <a:moveTo>
                      <a:pt x="9" y="27"/>
                    </a:moveTo>
                    <a:lnTo>
                      <a:pt x="0" y="36"/>
                    </a:lnTo>
                    <a:lnTo>
                      <a:pt x="9" y="27"/>
                    </a:lnTo>
                    <a:lnTo>
                      <a:pt x="16" y="34"/>
                    </a:lnTo>
                    <a:lnTo>
                      <a:pt x="9" y="27"/>
                    </a:lnTo>
                    <a:close/>
                    <a:moveTo>
                      <a:pt x="23" y="41"/>
                    </a:moveTo>
                    <a:lnTo>
                      <a:pt x="19" y="44"/>
                    </a:lnTo>
                    <a:lnTo>
                      <a:pt x="6" y="31"/>
                    </a:lnTo>
                    <a:lnTo>
                      <a:pt x="9" y="27"/>
                    </a:lnTo>
                    <a:lnTo>
                      <a:pt x="23" y="41"/>
                    </a:lnTo>
                    <a:close/>
                    <a:moveTo>
                      <a:pt x="4" y="37"/>
                    </a:moveTo>
                    <a:lnTo>
                      <a:pt x="4" y="33"/>
                    </a:lnTo>
                    <a:lnTo>
                      <a:pt x="6" y="31"/>
                    </a:lnTo>
                    <a:lnTo>
                      <a:pt x="13" y="37"/>
                    </a:lnTo>
                    <a:lnTo>
                      <a:pt x="4" y="37"/>
                    </a:lnTo>
                    <a:close/>
                    <a:moveTo>
                      <a:pt x="23" y="37"/>
                    </a:moveTo>
                    <a:lnTo>
                      <a:pt x="23" y="44"/>
                    </a:lnTo>
                    <a:lnTo>
                      <a:pt x="4" y="44"/>
                    </a:lnTo>
                    <a:lnTo>
                      <a:pt x="4" y="37"/>
                    </a:lnTo>
                    <a:lnTo>
                      <a:pt x="23" y="37"/>
                    </a:lnTo>
                    <a:close/>
                    <a:moveTo>
                      <a:pt x="23" y="44"/>
                    </a:moveTo>
                    <a:lnTo>
                      <a:pt x="23" y="47"/>
                    </a:lnTo>
                    <a:lnTo>
                      <a:pt x="4" y="47"/>
                    </a:lnTo>
                    <a:lnTo>
                      <a:pt x="4" y="44"/>
                    </a:lnTo>
                    <a:lnTo>
                      <a:pt x="23" y="44"/>
                    </a:lnTo>
                    <a:close/>
                    <a:moveTo>
                      <a:pt x="23" y="47"/>
                    </a:moveTo>
                    <a:lnTo>
                      <a:pt x="23" y="49"/>
                    </a:lnTo>
                    <a:lnTo>
                      <a:pt x="4" y="49"/>
                    </a:lnTo>
                    <a:lnTo>
                      <a:pt x="4" y="47"/>
                    </a:lnTo>
                    <a:lnTo>
                      <a:pt x="23" y="47"/>
                    </a:lnTo>
                    <a:close/>
                    <a:moveTo>
                      <a:pt x="23" y="49"/>
                    </a:moveTo>
                    <a:lnTo>
                      <a:pt x="23" y="56"/>
                    </a:lnTo>
                    <a:lnTo>
                      <a:pt x="4" y="56"/>
                    </a:lnTo>
                    <a:lnTo>
                      <a:pt x="4" y="49"/>
                    </a:lnTo>
                    <a:lnTo>
                      <a:pt x="23" y="49"/>
                    </a:lnTo>
                    <a:close/>
                    <a:moveTo>
                      <a:pt x="6" y="63"/>
                    </a:moveTo>
                    <a:lnTo>
                      <a:pt x="4" y="60"/>
                    </a:lnTo>
                    <a:lnTo>
                      <a:pt x="4" y="56"/>
                    </a:lnTo>
                    <a:lnTo>
                      <a:pt x="13" y="56"/>
                    </a:lnTo>
                    <a:lnTo>
                      <a:pt x="6" y="63"/>
                    </a:lnTo>
                    <a:close/>
                    <a:moveTo>
                      <a:pt x="19" y="49"/>
                    </a:moveTo>
                    <a:lnTo>
                      <a:pt x="23" y="53"/>
                    </a:lnTo>
                    <a:lnTo>
                      <a:pt x="9" y="66"/>
                    </a:lnTo>
                    <a:lnTo>
                      <a:pt x="6" y="63"/>
                    </a:lnTo>
                    <a:lnTo>
                      <a:pt x="19" y="49"/>
                    </a:lnTo>
                    <a:close/>
                    <a:moveTo>
                      <a:pt x="23" y="53"/>
                    </a:moveTo>
                    <a:lnTo>
                      <a:pt x="26" y="56"/>
                    </a:lnTo>
                    <a:lnTo>
                      <a:pt x="26" y="59"/>
                    </a:lnTo>
                    <a:lnTo>
                      <a:pt x="16" y="59"/>
                    </a:lnTo>
                    <a:lnTo>
                      <a:pt x="23" y="53"/>
                    </a:lnTo>
                    <a:close/>
                    <a:moveTo>
                      <a:pt x="26" y="59"/>
                    </a:moveTo>
                    <a:lnTo>
                      <a:pt x="26" y="63"/>
                    </a:lnTo>
                    <a:lnTo>
                      <a:pt x="7" y="63"/>
                    </a:lnTo>
                    <a:lnTo>
                      <a:pt x="7" y="59"/>
                    </a:lnTo>
                    <a:lnTo>
                      <a:pt x="26" y="59"/>
                    </a:lnTo>
                    <a:close/>
                    <a:moveTo>
                      <a:pt x="9" y="69"/>
                    </a:moveTo>
                    <a:lnTo>
                      <a:pt x="7" y="66"/>
                    </a:lnTo>
                    <a:lnTo>
                      <a:pt x="7" y="63"/>
                    </a:lnTo>
                    <a:lnTo>
                      <a:pt x="16" y="63"/>
                    </a:lnTo>
                    <a:lnTo>
                      <a:pt x="9" y="69"/>
                    </a:lnTo>
                    <a:close/>
                    <a:moveTo>
                      <a:pt x="23" y="56"/>
                    </a:moveTo>
                    <a:lnTo>
                      <a:pt x="26" y="59"/>
                    </a:lnTo>
                    <a:lnTo>
                      <a:pt x="13" y="73"/>
                    </a:lnTo>
                    <a:lnTo>
                      <a:pt x="9" y="69"/>
                    </a:lnTo>
                    <a:lnTo>
                      <a:pt x="23" y="56"/>
                    </a:lnTo>
                    <a:close/>
                    <a:moveTo>
                      <a:pt x="26" y="59"/>
                    </a:moveTo>
                    <a:lnTo>
                      <a:pt x="36" y="68"/>
                    </a:lnTo>
                    <a:lnTo>
                      <a:pt x="26" y="59"/>
                    </a:lnTo>
                    <a:lnTo>
                      <a:pt x="19" y="66"/>
                    </a:lnTo>
                    <a:lnTo>
                      <a:pt x="26" y="59"/>
                    </a:lnTo>
                    <a:close/>
                    <a:moveTo>
                      <a:pt x="26" y="59"/>
                    </a:moveTo>
                    <a:lnTo>
                      <a:pt x="29" y="63"/>
                    </a:lnTo>
                    <a:lnTo>
                      <a:pt x="16" y="76"/>
                    </a:lnTo>
                    <a:lnTo>
                      <a:pt x="13" y="73"/>
                    </a:lnTo>
                    <a:lnTo>
                      <a:pt x="26" y="59"/>
                    </a:lnTo>
                    <a:close/>
                    <a:moveTo>
                      <a:pt x="23" y="78"/>
                    </a:moveTo>
                    <a:lnTo>
                      <a:pt x="18" y="78"/>
                    </a:lnTo>
                    <a:lnTo>
                      <a:pt x="16" y="76"/>
                    </a:lnTo>
                    <a:lnTo>
                      <a:pt x="23" y="69"/>
                    </a:lnTo>
                    <a:lnTo>
                      <a:pt x="23" y="78"/>
                    </a:lnTo>
                    <a:close/>
                    <a:moveTo>
                      <a:pt x="23" y="59"/>
                    </a:moveTo>
                    <a:lnTo>
                      <a:pt x="29" y="59"/>
                    </a:lnTo>
                    <a:lnTo>
                      <a:pt x="29" y="78"/>
                    </a:lnTo>
                    <a:lnTo>
                      <a:pt x="23" y="78"/>
                    </a:lnTo>
                    <a:lnTo>
                      <a:pt x="23" y="59"/>
                    </a:lnTo>
                    <a:close/>
                    <a:moveTo>
                      <a:pt x="29" y="59"/>
                    </a:moveTo>
                    <a:lnTo>
                      <a:pt x="33" y="59"/>
                    </a:lnTo>
                    <a:lnTo>
                      <a:pt x="36" y="63"/>
                    </a:lnTo>
                    <a:lnTo>
                      <a:pt x="29" y="69"/>
                    </a:lnTo>
                    <a:lnTo>
                      <a:pt x="29" y="59"/>
                    </a:lnTo>
                    <a:close/>
                    <a:moveTo>
                      <a:pt x="36" y="63"/>
                    </a:moveTo>
                    <a:lnTo>
                      <a:pt x="39" y="65"/>
                    </a:lnTo>
                    <a:lnTo>
                      <a:pt x="25" y="79"/>
                    </a:lnTo>
                    <a:lnTo>
                      <a:pt x="23" y="76"/>
                    </a:lnTo>
                    <a:lnTo>
                      <a:pt x="36" y="63"/>
                    </a:lnTo>
                    <a:close/>
                    <a:moveTo>
                      <a:pt x="33" y="81"/>
                    </a:moveTo>
                    <a:lnTo>
                      <a:pt x="28" y="81"/>
                    </a:lnTo>
                    <a:lnTo>
                      <a:pt x="25" y="79"/>
                    </a:lnTo>
                    <a:lnTo>
                      <a:pt x="33" y="73"/>
                    </a:lnTo>
                    <a:lnTo>
                      <a:pt x="33" y="81"/>
                    </a:lnTo>
                    <a:close/>
                    <a:moveTo>
                      <a:pt x="33" y="63"/>
                    </a:moveTo>
                    <a:lnTo>
                      <a:pt x="38" y="63"/>
                    </a:lnTo>
                    <a:lnTo>
                      <a:pt x="38" y="81"/>
                    </a:lnTo>
                    <a:lnTo>
                      <a:pt x="33" y="81"/>
                    </a:lnTo>
                    <a:lnTo>
                      <a:pt x="33" y="63"/>
                    </a:lnTo>
                    <a:close/>
                    <a:moveTo>
                      <a:pt x="45" y="79"/>
                    </a:moveTo>
                    <a:lnTo>
                      <a:pt x="43" y="81"/>
                    </a:lnTo>
                    <a:lnTo>
                      <a:pt x="38" y="81"/>
                    </a:lnTo>
                    <a:lnTo>
                      <a:pt x="38" y="73"/>
                    </a:lnTo>
                    <a:lnTo>
                      <a:pt x="45" y="79"/>
                    </a:lnTo>
                    <a:close/>
                    <a:moveTo>
                      <a:pt x="32" y="65"/>
                    </a:moveTo>
                    <a:lnTo>
                      <a:pt x="35" y="63"/>
                    </a:lnTo>
                    <a:lnTo>
                      <a:pt x="48" y="76"/>
                    </a:lnTo>
                    <a:lnTo>
                      <a:pt x="45" y="79"/>
                    </a:lnTo>
                    <a:lnTo>
                      <a:pt x="32" y="65"/>
                    </a:lnTo>
                    <a:close/>
                    <a:moveTo>
                      <a:pt x="35" y="63"/>
                    </a:moveTo>
                    <a:lnTo>
                      <a:pt x="38" y="59"/>
                    </a:lnTo>
                    <a:lnTo>
                      <a:pt x="41" y="59"/>
                    </a:lnTo>
                    <a:lnTo>
                      <a:pt x="41" y="69"/>
                    </a:lnTo>
                    <a:lnTo>
                      <a:pt x="35" y="63"/>
                    </a:lnTo>
                    <a:close/>
                    <a:moveTo>
                      <a:pt x="41" y="59"/>
                    </a:moveTo>
                    <a:lnTo>
                      <a:pt x="48" y="59"/>
                    </a:lnTo>
                    <a:lnTo>
                      <a:pt x="48" y="78"/>
                    </a:lnTo>
                    <a:lnTo>
                      <a:pt x="41" y="78"/>
                    </a:lnTo>
                    <a:lnTo>
                      <a:pt x="41" y="59"/>
                    </a:lnTo>
                    <a:close/>
                    <a:moveTo>
                      <a:pt x="48" y="59"/>
                    </a:moveTo>
                    <a:lnTo>
                      <a:pt x="55" y="59"/>
                    </a:lnTo>
                    <a:lnTo>
                      <a:pt x="55" y="78"/>
                    </a:lnTo>
                    <a:lnTo>
                      <a:pt x="48" y="78"/>
                    </a:lnTo>
                    <a:lnTo>
                      <a:pt x="48" y="59"/>
                    </a:lnTo>
                    <a:close/>
                    <a:moveTo>
                      <a:pt x="61" y="76"/>
                    </a:moveTo>
                    <a:lnTo>
                      <a:pt x="58" y="78"/>
                    </a:lnTo>
                    <a:lnTo>
                      <a:pt x="55" y="78"/>
                    </a:lnTo>
                    <a:lnTo>
                      <a:pt x="55" y="69"/>
                    </a:lnTo>
                    <a:lnTo>
                      <a:pt x="61" y="76"/>
                    </a:lnTo>
                    <a:close/>
                    <a:moveTo>
                      <a:pt x="48" y="63"/>
                    </a:moveTo>
                    <a:lnTo>
                      <a:pt x="51" y="59"/>
                    </a:lnTo>
                    <a:lnTo>
                      <a:pt x="65" y="73"/>
                    </a:lnTo>
                    <a:lnTo>
                      <a:pt x="61" y="76"/>
                    </a:lnTo>
                    <a:lnTo>
                      <a:pt x="48" y="63"/>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28" name="Freeform 515">
                <a:extLst>
                  <a:ext uri="{FF2B5EF4-FFF2-40B4-BE49-F238E27FC236}">
                    <a16:creationId xmlns:a16="http://schemas.microsoft.com/office/drawing/2014/main" id="{6F11FE5C-7FC5-4B9E-A3A6-82655C87EBFB}"/>
                  </a:ext>
                </a:extLst>
              </p:cNvPr>
              <p:cNvSpPr>
                <a:spLocks/>
              </p:cNvSpPr>
              <p:nvPr/>
            </p:nvSpPr>
            <p:spPr bwMode="auto">
              <a:xfrm>
                <a:off x="3131" y="2880"/>
                <a:ext cx="16" cy="14"/>
              </a:xfrm>
              <a:custGeom>
                <a:avLst/>
                <a:gdLst>
                  <a:gd name="T0" fmla="*/ 11 w 66"/>
                  <a:gd name="T1" fmla="*/ 13 h 57"/>
                  <a:gd name="T2" fmla="*/ 12 w 66"/>
                  <a:gd name="T3" fmla="*/ 12 h 57"/>
                  <a:gd name="T4" fmla="*/ 13 w 66"/>
                  <a:gd name="T5" fmla="*/ 11 h 57"/>
                  <a:gd name="T6" fmla="*/ 15 w 66"/>
                  <a:gd name="T7" fmla="*/ 10 h 57"/>
                  <a:gd name="T8" fmla="*/ 15 w 66"/>
                  <a:gd name="T9" fmla="*/ 9 h 57"/>
                  <a:gd name="T10" fmla="*/ 15 w 66"/>
                  <a:gd name="T11" fmla="*/ 8 h 57"/>
                  <a:gd name="T12" fmla="*/ 16 w 66"/>
                  <a:gd name="T13" fmla="*/ 7 h 57"/>
                  <a:gd name="T14" fmla="*/ 16 w 66"/>
                  <a:gd name="T15" fmla="*/ 5 h 57"/>
                  <a:gd name="T16" fmla="*/ 16 w 66"/>
                  <a:gd name="T17" fmla="*/ 5 h 57"/>
                  <a:gd name="T18" fmla="*/ 16 w 66"/>
                  <a:gd name="T19" fmla="*/ 4 h 57"/>
                  <a:gd name="T20" fmla="*/ 15 w 66"/>
                  <a:gd name="T21" fmla="*/ 2 h 57"/>
                  <a:gd name="T22" fmla="*/ 15 w 66"/>
                  <a:gd name="T23" fmla="*/ 2 h 57"/>
                  <a:gd name="T24" fmla="*/ 14 w 66"/>
                  <a:gd name="T25" fmla="*/ 1 h 57"/>
                  <a:gd name="T26" fmla="*/ 13 w 66"/>
                  <a:gd name="T27" fmla="*/ 1 h 57"/>
                  <a:gd name="T28" fmla="*/ 12 w 66"/>
                  <a:gd name="T29" fmla="*/ 0 h 57"/>
                  <a:gd name="T30" fmla="*/ 11 w 66"/>
                  <a:gd name="T31" fmla="*/ 0 h 57"/>
                  <a:gd name="T32" fmla="*/ 10 w 66"/>
                  <a:gd name="T33" fmla="*/ 0 h 57"/>
                  <a:gd name="T34" fmla="*/ 8 w 66"/>
                  <a:gd name="T35" fmla="*/ 0 h 57"/>
                  <a:gd name="T36" fmla="*/ 8 w 66"/>
                  <a:gd name="T37" fmla="*/ 0 h 57"/>
                  <a:gd name="T38" fmla="*/ 6 w 66"/>
                  <a:gd name="T39" fmla="*/ 1 h 57"/>
                  <a:gd name="T40" fmla="*/ 5 w 66"/>
                  <a:gd name="T41" fmla="*/ 2 h 57"/>
                  <a:gd name="T42" fmla="*/ 4 w 66"/>
                  <a:gd name="T43" fmla="*/ 2 h 57"/>
                  <a:gd name="T44" fmla="*/ 3 w 66"/>
                  <a:gd name="T45" fmla="*/ 3 h 57"/>
                  <a:gd name="T46" fmla="*/ 2 w 66"/>
                  <a:gd name="T47" fmla="*/ 4 h 57"/>
                  <a:gd name="T48" fmla="*/ 2 w 66"/>
                  <a:gd name="T49" fmla="*/ 5 h 57"/>
                  <a:gd name="T50" fmla="*/ 1 w 66"/>
                  <a:gd name="T51" fmla="*/ 6 h 57"/>
                  <a:gd name="T52" fmla="*/ 0 w 66"/>
                  <a:gd name="T53" fmla="*/ 7 h 57"/>
                  <a:gd name="T54" fmla="*/ 0 w 66"/>
                  <a:gd name="T55" fmla="*/ 8 h 57"/>
                  <a:gd name="T56" fmla="*/ 0 w 66"/>
                  <a:gd name="T57" fmla="*/ 10 h 57"/>
                  <a:gd name="T58" fmla="*/ 0 w 66"/>
                  <a:gd name="T59" fmla="*/ 10 h 57"/>
                  <a:gd name="T60" fmla="*/ 1 w 66"/>
                  <a:gd name="T61" fmla="*/ 11 h 57"/>
                  <a:gd name="T62" fmla="*/ 2 w 66"/>
                  <a:gd name="T63" fmla="*/ 12 h 57"/>
                  <a:gd name="T64" fmla="*/ 2 w 66"/>
                  <a:gd name="T65" fmla="*/ 13 h 57"/>
                  <a:gd name="T66" fmla="*/ 3 w 66"/>
                  <a:gd name="T67" fmla="*/ 13 h 57"/>
                  <a:gd name="T68" fmla="*/ 4 w 66"/>
                  <a:gd name="T69" fmla="*/ 14 h 57"/>
                  <a:gd name="T70" fmla="*/ 5 w 66"/>
                  <a:gd name="T71" fmla="*/ 14 h 57"/>
                  <a:gd name="T72" fmla="*/ 6 w 66"/>
                  <a:gd name="T73" fmla="*/ 14 h 57"/>
                  <a:gd name="T74" fmla="*/ 8 w 66"/>
                  <a:gd name="T75" fmla="*/ 14 h 57"/>
                  <a:gd name="T76" fmla="*/ 8 w 66"/>
                  <a:gd name="T77" fmla="*/ 13 h 57"/>
                  <a:gd name="T78" fmla="*/ 10 w 66"/>
                  <a:gd name="T79" fmla="*/ 13 h 57"/>
                  <a:gd name="T80" fmla="*/ 11 w 66"/>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7" y="51"/>
                    </a:moveTo>
                    <a:lnTo>
                      <a:pt x="51" y="49"/>
                    </a:lnTo>
                    <a:lnTo>
                      <a:pt x="54" y="45"/>
                    </a:lnTo>
                    <a:lnTo>
                      <a:pt x="61" y="42"/>
                    </a:lnTo>
                    <a:lnTo>
                      <a:pt x="63" y="35"/>
                    </a:lnTo>
                    <a:lnTo>
                      <a:pt x="63" y="32"/>
                    </a:lnTo>
                    <a:lnTo>
                      <a:pt x="66" y="29"/>
                    </a:lnTo>
                    <a:lnTo>
                      <a:pt x="66" y="22"/>
                    </a:lnTo>
                    <a:lnTo>
                      <a:pt x="66" y="20"/>
                    </a:lnTo>
                    <a:lnTo>
                      <a:pt x="66" y="17"/>
                    </a:lnTo>
                    <a:lnTo>
                      <a:pt x="63" y="10"/>
                    </a:lnTo>
                    <a:lnTo>
                      <a:pt x="61" y="7"/>
                    </a:lnTo>
                    <a:lnTo>
                      <a:pt x="57" y="3"/>
                    </a:lnTo>
                    <a:lnTo>
                      <a:pt x="54" y="3"/>
                    </a:lnTo>
                    <a:lnTo>
                      <a:pt x="51" y="0"/>
                    </a:lnTo>
                    <a:lnTo>
                      <a:pt x="44" y="0"/>
                    </a:lnTo>
                    <a:lnTo>
                      <a:pt x="41" y="0"/>
                    </a:lnTo>
                    <a:lnTo>
                      <a:pt x="35" y="0"/>
                    </a:lnTo>
                    <a:lnTo>
                      <a:pt x="32" y="0"/>
                    </a:lnTo>
                    <a:lnTo>
                      <a:pt x="25" y="3"/>
                    </a:lnTo>
                    <a:lnTo>
                      <a:pt x="19" y="7"/>
                    </a:lnTo>
                    <a:lnTo>
                      <a:pt x="15" y="10"/>
                    </a:lnTo>
                    <a:lnTo>
                      <a:pt x="12" y="13"/>
                    </a:lnTo>
                    <a:lnTo>
                      <a:pt x="7" y="17"/>
                    </a:lnTo>
                    <a:lnTo>
                      <a:pt x="7" y="20"/>
                    </a:lnTo>
                    <a:lnTo>
                      <a:pt x="3" y="25"/>
                    </a:lnTo>
                    <a:lnTo>
                      <a:pt x="0" y="29"/>
                    </a:lnTo>
                    <a:lnTo>
                      <a:pt x="0" y="32"/>
                    </a:lnTo>
                    <a:lnTo>
                      <a:pt x="0" y="39"/>
                    </a:lnTo>
                    <a:lnTo>
                      <a:pt x="0" y="42"/>
                    </a:lnTo>
                    <a:lnTo>
                      <a:pt x="3" y="45"/>
                    </a:lnTo>
                    <a:lnTo>
                      <a:pt x="7" y="49"/>
                    </a:lnTo>
                    <a:lnTo>
                      <a:pt x="9" y="51"/>
                    </a:lnTo>
                    <a:lnTo>
                      <a:pt x="12" y="54"/>
                    </a:lnTo>
                    <a:lnTo>
                      <a:pt x="15" y="57"/>
                    </a:lnTo>
                    <a:lnTo>
                      <a:pt x="22" y="57"/>
                    </a:lnTo>
                    <a:lnTo>
                      <a:pt x="25" y="57"/>
                    </a:lnTo>
                    <a:lnTo>
                      <a:pt x="32" y="57"/>
                    </a:lnTo>
                    <a:lnTo>
                      <a:pt x="35" y="54"/>
                    </a:lnTo>
                    <a:lnTo>
                      <a:pt x="41"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29" name="Freeform 516">
                <a:extLst>
                  <a:ext uri="{FF2B5EF4-FFF2-40B4-BE49-F238E27FC236}">
                    <a16:creationId xmlns:a16="http://schemas.microsoft.com/office/drawing/2014/main" id="{BB78A134-4590-4384-B211-B91C9B8BE04A}"/>
                  </a:ext>
                </a:extLst>
              </p:cNvPr>
              <p:cNvSpPr>
                <a:spLocks noEditPoints="1"/>
              </p:cNvSpPr>
              <p:nvPr/>
            </p:nvSpPr>
            <p:spPr bwMode="auto">
              <a:xfrm>
                <a:off x="3128" y="2878"/>
                <a:ext cx="22" cy="19"/>
              </a:xfrm>
              <a:custGeom>
                <a:avLst/>
                <a:gdLst>
                  <a:gd name="T0" fmla="*/ 17 w 86"/>
                  <a:gd name="T1" fmla="*/ 16 h 77"/>
                  <a:gd name="T2" fmla="*/ 15 w 86"/>
                  <a:gd name="T3" fmla="*/ 12 h 77"/>
                  <a:gd name="T4" fmla="*/ 15 w 86"/>
                  <a:gd name="T5" fmla="*/ 11 h 77"/>
                  <a:gd name="T6" fmla="*/ 17 w 86"/>
                  <a:gd name="T7" fmla="*/ 16 h 77"/>
                  <a:gd name="T8" fmla="*/ 20 w 86"/>
                  <a:gd name="T9" fmla="*/ 14 h 77"/>
                  <a:gd name="T10" fmla="*/ 21 w 86"/>
                  <a:gd name="T11" fmla="*/ 11 h 77"/>
                  <a:gd name="T12" fmla="*/ 16 w 86"/>
                  <a:gd name="T13" fmla="*/ 10 h 77"/>
                  <a:gd name="T14" fmla="*/ 17 w 86"/>
                  <a:gd name="T15" fmla="*/ 9 h 77"/>
                  <a:gd name="T16" fmla="*/ 21 w 86"/>
                  <a:gd name="T17" fmla="*/ 12 h 77"/>
                  <a:gd name="T18" fmla="*/ 22 w 86"/>
                  <a:gd name="T19" fmla="*/ 10 h 77"/>
                  <a:gd name="T20" fmla="*/ 17 w 86"/>
                  <a:gd name="T21" fmla="*/ 8 h 77"/>
                  <a:gd name="T22" fmla="*/ 17 w 86"/>
                  <a:gd name="T23" fmla="*/ 7 h 77"/>
                  <a:gd name="T24" fmla="*/ 22 w 86"/>
                  <a:gd name="T25" fmla="*/ 7 h 77"/>
                  <a:gd name="T26" fmla="*/ 22 w 86"/>
                  <a:gd name="T27" fmla="*/ 5 h 77"/>
                  <a:gd name="T28" fmla="*/ 21 w 86"/>
                  <a:gd name="T29" fmla="*/ 3 h 77"/>
                  <a:gd name="T30" fmla="*/ 20 w 86"/>
                  <a:gd name="T31" fmla="*/ 2 h 77"/>
                  <a:gd name="T32" fmla="*/ 16 w 86"/>
                  <a:gd name="T33" fmla="*/ 5 h 77"/>
                  <a:gd name="T34" fmla="*/ 19 w 86"/>
                  <a:gd name="T35" fmla="*/ 2 h 77"/>
                  <a:gd name="T36" fmla="*/ 17 w 86"/>
                  <a:gd name="T37" fmla="*/ 1 h 77"/>
                  <a:gd name="T38" fmla="*/ 16 w 86"/>
                  <a:gd name="T39" fmla="*/ 6 h 77"/>
                  <a:gd name="T40" fmla="*/ 16 w 86"/>
                  <a:gd name="T41" fmla="*/ 0 h 77"/>
                  <a:gd name="T42" fmla="*/ 14 w 86"/>
                  <a:gd name="T43" fmla="*/ 5 h 77"/>
                  <a:gd name="T44" fmla="*/ 13 w 86"/>
                  <a:gd name="T45" fmla="*/ 0 h 77"/>
                  <a:gd name="T46" fmla="*/ 13 w 86"/>
                  <a:gd name="T47" fmla="*/ 0 h 77"/>
                  <a:gd name="T48" fmla="*/ 12 w 86"/>
                  <a:gd name="T49" fmla="*/ 5 h 77"/>
                  <a:gd name="T50" fmla="*/ 12 w 86"/>
                  <a:gd name="T51" fmla="*/ 5 h 77"/>
                  <a:gd name="T52" fmla="*/ 8 w 86"/>
                  <a:gd name="T53" fmla="*/ 6 h 77"/>
                  <a:gd name="T54" fmla="*/ 6 w 86"/>
                  <a:gd name="T55" fmla="*/ 2 h 77"/>
                  <a:gd name="T56" fmla="*/ 6 w 86"/>
                  <a:gd name="T57" fmla="*/ 2 h 77"/>
                  <a:gd name="T58" fmla="*/ 8 w 86"/>
                  <a:gd name="T59" fmla="*/ 7 h 77"/>
                  <a:gd name="T60" fmla="*/ 7 w 86"/>
                  <a:gd name="T61" fmla="*/ 7 h 77"/>
                  <a:gd name="T62" fmla="*/ 5 w 86"/>
                  <a:gd name="T63" fmla="*/ 8 h 77"/>
                  <a:gd name="T64" fmla="*/ 3 w 86"/>
                  <a:gd name="T65" fmla="*/ 4 h 77"/>
                  <a:gd name="T66" fmla="*/ 2 w 86"/>
                  <a:gd name="T67" fmla="*/ 7 h 77"/>
                  <a:gd name="T68" fmla="*/ 6 w 86"/>
                  <a:gd name="T69" fmla="*/ 7 h 77"/>
                  <a:gd name="T70" fmla="*/ 5 w 86"/>
                  <a:gd name="T71" fmla="*/ 10 h 77"/>
                  <a:gd name="T72" fmla="*/ 4 w 86"/>
                  <a:gd name="T73" fmla="*/ 11 h 77"/>
                  <a:gd name="T74" fmla="*/ 1 w 86"/>
                  <a:gd name="T75" fmla="*/ 8 h 77"/>
                  <a:gd name="T76" fmla="*/ 0 w 86"/>
                  <a:gd name="T77" fmla="*/ 10 h 77"/>
                  <a:gd name="T78" fmla="*/ 5 w 86"/>
                  <a:gd name="T79" fmla="*/ 10 h 77"/>
                  <a:gd name="T80" fmla="*/ 1 w 86"/>
                  <a:gd name="T81" fmla="*/ 15 h 77"/>
                  <a:gd name="T82" fmla="*/ 5 w 86"/>
                  <a:gd name="T83" fmla="*/ 12 h 77"/>
                  <a:gd name="T84" fmla="*/ 5 w 86"/>
                  <a:gd name="T85" fmla="*/ 12 h 77"/>
                  <a:gd name="T86" fmla="*/ 2 w 86"/>
                  <a:gd name="T87" fmla="*/ 15 h 77"/>
                  <a:gd name="T88" fmla="*/ 3 w 86"/>
                  <a:gd name="T89" fmla="*/ 16 h 77"/>
                  <a:gd name="T90" fmla="*/ 7 w 86"/>
                  <a:gd name="T91" fmla="*/ 13 h 77"/>
                  <a:gd name="T92" fmla="*/ 7 w 86"/>
                  <a:gd name="T93" fmla="*/ 14 h 77"/>
                  <a:gd name="T94" fmla="*/ 4 w 86"/>
                  <a:gd name="T95" fmla="*/ 18 h 77"/>
                  <a:gd name="T96" fmla="*/ 4 w 86"/>
                  <a:gd name="T97" fmla="*/ 18 h 77"/>
                  <a:gd name="T98" fmla="*/ 6 w 86"/>
                  <a:gd name="T99" fmla="*/ 19 h 77"/>
                  <a:gd name="T100" fmla="*/ 8 w 86"/>
                  <a:gd name="T101" fmla="*/ 15 h 77"/>
                  <a:gd name="T102" fmla="*/ 11 w 86"/>
                  <a:gd name="T103" fmla="*/ 15 h 77"/>
                  <a:gd name="T104" fmla="*/ 11 w 86"/>
                  <a:gd name="T105" fmla="*/ 19 h 77"/>
                  <a:gd name="T106" fmla="*/ 13 w 86"/>
                  <a:gd name="T107" fmla="*/ 18 h 77"/>
                  <a:gd name="T108" fmla="*/ 10 w 86"/>
                  <a:gd name="T109" fmla="*/ 14 h 77"/>
                  <a:gd name="T110" fmla="*/ 14 w 86"/>
                  <a:gd name="T111" fmla="*/ 18 h 77"/>
                  <a:gd name="T112" fmla="*/ 14 w 86"/>
                  <a:gd name="T113" fmla="*/ 13 h 7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6"/>
                  <a:gd name="T172" fmla="*/ 0 h 77"/>
                  <a:gd name="T173" fmla="*/ 86 w 86"/>
                  <a:gd name="T174" fmla="*/ 77 h 7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6" h="77">
                    <a:moveTo>
                      <a:pt x="51" y="54"/>
                    </a:moveTo>
                    <a:lnTo>
                      <a:pt x="54" y="51"/>
                    </a:lnTo>
                    <a:lnTo>
                      <a:pt x="67" y="65"/>
                    </a:lnTo>
                    <a:lnTo>
                      <a:pt x="64" y="68"/>
                    </a:lnTo>
                    <a:lnTo>
                      <a:pt x="51" y="54"/>
                    </a:lnTo>
                    <a:close/>
                    <a:moveTo>
                      <a:pt x="67" y="65"/>
                    </a:moveTo>
                    <a:lnTo>
                      <a:pt x="67" y="65"/>
                    </a:lnTo>
                    <a:lnTo>
                      <a:pt x="61" y="59"/>
                    </a:lnTo>
                    <a:lnTo>
                      <a:pt x="67" y="65"/>
                    </a:lnTo>
                    <a:close/>
                    <a:moveTo>
                      <a:pt x="54" y="51"/>
                    </a:moveTo>
                    <a:lnTo>
                      <a:pt x="57" y="49"/>
                    </a:lnTo>
                    <a:lnTo>
                      <a:pt x="71" y="62"/>
                    </a:lnTo>
                    <a:lnTo>
                      <a:pt x="67" y="65"/>
                    </a:lnTo>
                    <a:lnTo>
                      <a:pt x="54" y="51"/>
                    </a:lnTo>
                    <a:close/>
                    <a:moveTo>
                      <a:pt x="57" y="49"/>
                    </a:moveTo>
                    <a:lnTo>
                      <a:pt x="59" y="47"/>
                    </a:lnTo>
                    <a:lnTo>
                      <a:pt x="60" y="46"/>
                    </a:lnTo>
                    <a:lnTo>
                      <a:pt x="64" y="55"/>
                    </a:lnTo>
                    <a:lnTo>
                      <a:pt x="57" y="49"/>
                    </a:lnTo>
                    <a:close/>
                    <a:moveTo>
                      <a:pt x="60" y="46"/>
                    </a:moveTo>
                    <a:lnTo>
                      <a:pt x="66" y="43"/>
                    </a:lnTo>
                    <a:lnTo>
                      <a:pt x="74" y="61"/>
                    </a:lnTo>
                    <a:lnTo>
                      <a:pt x="68" y="63"/>
                    </a:lnTo>
                    <a:lnTo>
                      <a:pt x="60" y="46"/>
                    </a:lnTo>
                    <a:close/>
                    <a:moveTo>
                      <a:pt x="78" y="56"/>
                    </a:moveTo>
                    <a:lnTo>
                      <a:pt x="77" y="59"/>
                    </a:lnTo>
                    <a:lnTo>
                      <a:pt x="74" y="61"/>
                    </a:lnTo>
                    <a:lnTo>
                      <a:pt x="71" y="52"/>
                    </a:lnTo>
                    <a:lnTo>
                      <a:pt x="78" y="56"/>
                    </a:lnTo>
                    <a:close/>
                    <a:moveTo>
                      <a:pt x="62" y="47"/>
                    </a:moveTo>
                    <a:lnTo>
                      <a:pt x="65" y="41"/>
                    </a:lnTo>
                    <a:lnTo>
                      <a:pt x="82" y="50"/>
                    </a:lnTo>
                    <a:lnTo>
                      <a:pt x="78" y="56"/>
                    </a:lnTo>
                    <a:lnTo>
                      <a:pt x="62" y="47"/>
                    </a:lnTo>
                    <a:close/>
                    <a:moveTo>
                      <a:pt x="83" y="45"/>
                    </a:moveTo>
                    <a:lnTo>
                      <a:pt x="83" y="47"/>
                    </a:lnTo>
                    <a:lnTo>
                      <a:pt x="82" y="50"/>
                    </a:lnTo>
                    <a:lnTo>
                      <a:pt x="73" y="45"/>
                    </a:lnTo>
                    <a:lnTo>
                      <a:pt x="83" y="45"/>
                    </a:lnTo>
                    <a:close/>
                    <a:moveTo>
                      <a:pt x="64" y="45"/>
                    </a:moveTo>
                    <a:lnTo>
                      <a:pt x="64" y="42"/>
                    </a:lnTo>
                    <a:lnTo>
                      <a:pt x="83" y="42"/>
                    </a:lnTo>
                    <a:lnTo>
                      <a:pt x="83" y="45"/>
                    </a:lnTo>
                    <a:lnTo>
                      <a:pt x="64" y="45"/>
                    </a:lnTo>
                    <a:close/>
                    <a:moveTo>
                      <a:pt x="64" y="42"/>
                    </a:moveTo>
                    <a:lnTo>
                      <a:pt x="64" y="39"/>
                    </a:lnTo>
                    <a:lnTo>
                      <a:pt x="66" y="35"/>
                    </a:lnTo>
                    <a:lnTo>
                      <a:pt x="73" y="42"/>
                    </a:lnTo>
                    <a:lnTo>
                      <a:pt x="64" y="42"/>
                    </a:lnTo>
                    <a:close/>
                    <a:moveTo>
                      <a:pt x="66" y="35"/>
                    </a:moveTo>
                    <a:lnTo>
                      <a:pt x="70" y="32"/>
                    </a:lnTo>
                    <a:lnTo>
                      <a:pt x="83" y="45"/>
                    </a:lnTo>
                    <a:lnTo>
                      <a:pt x="81" y="49"/>
                    </a:lnTo>
                    <a:lnTo>
                      <a:pt x="66" y="35"/>
                    </a:lnTo>
                    <a:close/>
                    <a:moveTo>
                      <a:pt x="86" y="39"/>
                    </a:moveTo>
                    <a:lnTo>
                      <a:pt x="86" y="43"/>
                    </a:lnTo>
                    <a:lnTo>
                      <a:pt x="83" y="45"/>
                    </a:lnTo>
                    <a:lnTo>
                      <a:pt x="76" y="39"/>
                    </a:lnTo>
                    <a:lnTo>
                      <a:pt x="86" y="39"/>
                    </a:lnTo>
                    <a:close/>
                    <a:moveTo>
                      <a:pt x="67" y="39"/>
                    </a:moveTo>
                    <a:lnTo>
                      <a:pt x="67" y="32"/>
                    </a:lnTo>
                    <a:lnTo>
                      <a:pt x="86" y="32"/>
                    </a:lnTo>
                    <a:lnTo>
                      <a:pt x="86" y="39"/>
                    </a:lnTo>
                    <a:lnTo>
                      <a:pt x="67" y="39"/>
                    </a:lnTo>
                    <a:close/>
                    <a:moveTo>
                      <a:pt x="67" y="32"/>
                    </a:moveTo>
                    <a:lnTo>
                      <a:pt x="67" y="30"/>
                    </a:lnTo>
                    <a:lnTo>
                      <a:pt x="86" y="30"/>
                    </a:lnTo>
                    <a:lnTo>
                      <a:pt x="86" y="32"/>
                    </a:lnTo>
                    <a:lnTo>
                      <a:pt x="67" y="32"/>
                    </a:lnTo>
                    <a:close/>
                    <a:moveTo>
                      <a:pt x="67" y="30"/>
                    </a:moveTo>
                    <a:lnTo>
                      <a:pt x="67" y="27"/>
                    </a:lnTo>
                    <a:lnTo>
                      <a:pt x="86" y="27"/>
                    </a:lnTo>
                    <a:lnTo>
                      <a:pt x="86" y="30"/>
                    </a:lnTo>
                    <a:lnTo>
                      <a:pt x="67" y="30"/>
                    </a:lnTo>
                    <a:close/>
                    <a:moveTo>
                      <a:pt x="85" y="22"/>
                    </a:moveTo>
                    <a:lnTo>
                      <a:pt x="86" y="24"/>
                    </a:lnTo>
                    <a:lnTo>
                      <a:pt x="86" y="27"/>
                    </a:lnTo>
                    <a:lnTo>
                      <a:pt x="76" y="27"/>
                    </a:lnTo>
                    <a:lnTo>
                      <a:pt x="85" y="22"/>
                    </a:lnTo>
                    <a:close/>
                    <a:moveTo>
                      <a:pt x="68" y="31"/>
                    </a:moveTo>
                    <a:lnTo>
                      <a:pt x="65" y="24"/>
                    </a:lnTo>
                    <a:lnTo>
                      <a:pt x="82" y="16"/>
                    </a:lnTo>
                    <a:lnTo>
                      <a:pt x="85" y="22"/>
                    </a:lnTo>
                    <a:lnTo>
                      <a:pt x="68" y="31"/>
                    </a:lnTo>
                    <a:close/>
                    <a:moveTo>
                      <a:pt x="81" y="13"/>
                    </a:moveTo>
                    <a:lnTo>
                      <a:pt x="82" y="14"/>
                    </a:lnTo>
                    <a:lnTo>
                      <a:pt x="82" y="16"/>
                    </a:lnTo>
                    <a:lnTo>
                      <a:pt x="73" y="20"/>
                    </a:lnTo>
                    <a:lnTo>
                      <a:pt x="81" y="13"/>
                    </a:lnTo>
                    <a:close/>
                    <a:moveTo>
                      <a:pt x="66" y="27"/>
                    </a:moveTo>
                    <a:lnTo>
                      <a:pt x="64" y="23"/>
                    </a:lnTo>
                    <a:lnTo>
                      <a:pt x="77" y="10"/>
                    </a:lnTo>
                    <a:lnTo>
                      <a:pt x="81" y="13"/>
                    </a:lnTo>
                    <a:lnTo>
                      <a:pt x="66" y="27"/>
                    </a:lnTo>
                    <a:close/>
                    <a:moveTo>
                      <a:pt x="77" y="10"/>
                    </a:moveTo>
                    <a:lnTo>
                      <a:pt x="67" y="0"/>
                    </a:lnTo>
                    <a:lnTo>
                      <a:pt x="77" y="10"/>
                    </a:lnTo>
                    <a:lnTo>
                      <a:pt x="71" y="17"/>
                    </a:lnTo>
                    <a:lnTo>
                      <a:pt x="77" y="10"/>
                    </a:lnTo>
                    <a:close/>
                    <a:moveTo>
                      <a:pt x="64" y="23"/>
                    </a:moveTo>
                    <a:lnTo>
                      <a:pt x="61" y="20"/>
                    </a:lnTo>
                    <a:lnTo>
                      <a:pt x="74" y="7"/>
                    </a:lnTo>
                    <a:lnTo>
                      <a:pt x="77" y="10"/>
                    </a:lnTo>
                    <a:lnTo>
                      <a:pt x="64" y="23"/>
                    </a:lnTo>
                    <a:close/>
                    <a:moveTo>
                      <a:pt x="67" y="4"/>
                    </a:moveTo>
                    <a:lnTo>
                      <a:pt x="71" y="4"/>
                    </a:lnTo>
                    <a:lnTo>
                      <a:pt x="74" y="7"/>
                    </a:lnTo>
                    <a:lnTo>
                      <a:pt x="67" y="13"/>
                    </a:lnTo>
                    <a:lnTo>
                      <a:pt x="67" y="4"/>
                    </a:lnTo>
                    <a:close/>
                    <a:moveTo>
                      <a:pt x="67" y="23"/>
                    </a:moveTo>
                    <a:lnTo>
                      <a:pt x="64" y="23"/>
                    </a:lnTo>
                    <a:lnTo>
                      <a:pt x="64" y="4"/>
                    </a:lnTo>
                    <a:lnTo>
                      <a:pt x="67" y="4"/>
                    </a:lnTo>
                    <a:lnTo>
                      <a:pt x="67" y="23"/>
                    </a:lnTo>
                    <a:close/>
                    <a:moveTo>
                      <a:pt x="64" y="23"/>
                    </a:moveTo>
                    <a:lnTo>
                      <a:pt x="60" y="23"/>
                    </a:lnTo>
                    <a:lnTo>
                      <a:pt x="57" y="20"/>
                    </a:lnTo>
                    <a:lnTo>
                      <a:pt x="64" y="13"/>
                    </a:lnTo>
                    <a:lnTo>
                      <a:pt x="64" y="23"/>
                    </a:lnTo>
                    <a:close/>
                    <a:moveTo>
                      <a:pt x="57" y="20"/>
                    </a:moveTo>
                    <a:lnTo>
                      <a:pt x="54" y="17"/>
                    </a:lnTo>
                    <a:lnTo>
                      <a:pt x="67" y="3"/>
                    </a:lnTo>
                    <a:lnTo>
                      <a:pt x="71" y="7"/>
                    </a:lnTo>
                    <a:lnTo>
                      <a:pt x="57" y="20"/>
                    </a:lnTo>
                    <a:close/>
                    <a:moveTo>
                      <a:pt x="61" y="1"/>
                    </a:moveTo>
                    <a:lnTo>
                      <a:pt x="65" y="1"/>
                    </a:lnTo>
                    <a:lnTo>
                      <a:pt x="67" y="3"/>
                    </a:lnTo>
                    <a:lnTo>
                      <a:pt x="61" y="10"/>
                    </a:lnTo>
                    <a:lnTo>
                      <a:pt x="61" y="1"/>
                    </a:lnTo>
                    <a:close/>
                    <a:moveTo>
                      <a:pt x="61" y="20"/>
                    </a:moveTo>
                    <a:lnTo>
                      <a:pt x="54" y="20"/>
                    </a:lnTo>
                    <a:lnTo>
                      <a:pt x="54" y="1"/>
                    </a:lnTo>
                    <a:lnTo>
                      <a:pt x="61" y="1"/>
                    </a:lnTo>
                    <a:lnTo>
                      <a:pt x="61" y="20"/>
                    </a:lnTo>
                    <a:close/>
                    <a:moveTo>
                      <a:pt x="54" y="20"/>
                    </a:moveTo>
                    <a:lnTo>
                      <a:pt x="51" y="20"/>
                    </a:lnTo>
                    <a:lnTo>
                      <a:pt x="51" y="1"/>
                    </a:lnTo>
                    <a:lnTo>
                      <a:pt x="54" y="1"/>
                    </a:lnTo>
                    <a:lnTo>
                      <a:pt x="54" y="20"/>
                    </a:lnTo>
                    <a:close/>
                    <a:moveTo>
                      <a:pt x="51" y="20"/>
                    </a:moveTo>
                    <a:lnTo>
                      <a:pt x="45" y="20"/>
                    </a:lnTo>
                    <a:lnTo>
                      <a:pt x="45" y="1"/>
                    </a:lnTo>
                    <a:lnTo>
                      <a:pt x="51" y="1"/>
                    </a:lnTo>
                    <a:lnTo>
                      <a:pt x="51" y="20"/>
                    </a:lnTo>
                    <a:close/>
                    <a:moveTo>
                      <a:pt x="45" y="20"/>
                    </a:moveTo>
                    <a:lnTo>
                      <a:pt x="42" y="20"/>
                    </a:lnTo>
                    <a:lnTo>
                      <a:pt x="42" y="1"/>
                    </a:lnTo>
                    <a:lnTo>
                      <a:pt x="45" y="1"/>
                    </a:lnTo>
                    <a:lnTo>
                      <a:pt x="45" y="20"/>
                    </a:lnTo>
                    <a:close/>
                    <a:moveTo>
                      <a:pt x="38" y="2"/>
                    </a:moveTo>
                    <a:lnTo>
                      <a:pt x="40" y="1"/>
                    </a:lnTo>
                    <a:lnTo>
                      <a:pt x="42" y="1"/>
                    </a:lnTo>
                    <a:lnTo>
                      <a:pt x="42" y="10"/>
                    </a:lnTo>
                    <a:lnTo>
                      <a:pt x="38" y="2"/>
                    </a:lnTo>
                    <a:close/>
                    <a:moveTo>
                      <a:pt x="46" y="19"/>
                    </a:moveTo>
                    <a:lnTo>
                      <a:pt x="40" y="22"/>
                    </a:lnTo>
                    <a:lnTo>
                      <a:pt x="31" y="4"/>
                    </a:lnTo>
                    <a:lnTo>
                      <a:pt x="38" y="2"/>
                    </a:lnTo>
                    <a:lnTo>
                      <a:pt x="46" y="19"/>
                    </a:lnTo>
                    <a:close/>
                    <a:moveTo>
                      <a:pt x="40" y="22"/>
                    </a:moveTo>
                    <a:lnTo>
                      <a:pt x="33" y="25"/>
                    </a:lnTo>
                    <a:lnTo>
                      <a:pt x="24" y="8"/>
                    </a:lnTo>
                    <a:lnTo>
                      <a:pt x="31" y="4"/>
                    </a:lnTo>
                    <a:lnTo>
                      <a:pt x="40" y="22"/>
                    </a:lnTo>
                    <a:close/>
                    <a:moveTo>
                      <a:pt x="22" y="10"/>
                    </a:moveTo>
                    <a:lnTo>
                      <a:pt x="23" y="9"/>
                    </a:lnTo>
                    <a:lnTo>
                      <a:pt x="24" y="8"/>
                    </a:lnTo>
                    <a:lnTo>
                      <a:pt x="29" y="17"/>
                    </a:lnTo>
                    <a:lnTo>
                      <a:pt x="22" y="10"/>
                    </a:lnTo>
                    <a:close/>
                    <a:moveTo>
                      <a:pt x="35" y="23"/>
                    </a:moveTo>
                    <a:lnTo>
                      <a:pt x="32" y="27"/>
                    </a:lnTo>
                    <a:lnTo>
                      <a:pt x="19" y="13"/>
                    </a:lnTo>
                    <a:lnTo>
                      <a:pt x="22" y="10"/>
                    </a:lnTo>
                    <a:lnTo>
                      <a:pt x="35" y="23"/>
                    </a:lnTo>
                    <a:close/>
                    <a:moveTo>
                      <a:pt x="32" y="27"/>
                    </a:moveTo>
                    <a:lnTo>
                      <a:pt x="32" y="27"/>
                    </a:lnTo>
                    <a:lnTo>
                      <a:pt x="25" y="20"/>
                    </a:lnTo>
                    <a:lnTo>
                      <a:pt x="32" y="27"/>
                    </a:lnTo>
                    <a:close/>
                    <a:moveTo>
                      <a:pt x="32" y="27"/>
                    </a:moveTo>
                    <a:lnTo>
                      <a:pt x="29" y="30"/>
                    </a:lnTo>
                    <a:lnTo>
                      <a:pt x="16" y="17"/>
                    </a:lnTo>
                    <a:lnTo>
                      <a:pt x="19" y="13"/>
                    </a:lnTo>
                    <a:lnTo>
                      <a:pt x="32" y="27"/>
                    </a:lnTo>
                    <a:close/>
                    <a:moveTo>
                      <a:pt x="29" y="30"/>
                    </a:moveTo>
                    <a:lnTo>
                      <a:pt x="28" y="31"/>
                    </a:lnTo>
                    <a:lnTo>
                      <a:pt x="27" y="32"/>
                    </a:lnTo>
                    <a:lnTo>
                      <a:pt x="22" y="23"/>
                    </a:lnTo>
                    <a:lnTo>
                      <a:pt x="29" y="30"/>
                    </a:lnTo>
                    <a:close/>
                    <a:moveTo>
                      <a:pt x="27" y="32"/>
                    </a:moveTo>
                    <a:lnTo>
                      <a:pt x="20" y="34"/>
                    </a:lnTo>
                    <a:lnTo>
                      <a:pt x="12" y="18"/>
                    </a:lnTo>
                    <a:lnTo>
                      <a:pt x="19" y="14"/>
                    </a:lnTo>
                    <a:lnTo>
                      <a:pt x="27" y="32"/>
                    </a:lnTo>
                    <a:close/>
                    <a:moveTo>
                      <a:pt x="7" y="27"/>
                    </a:moveTo>
                    <a:lnTo>
                      <a:pt x="7" y="20"/>
                    </a:lnTo>
                    <a:lnTo>
                      <a:pt x="12" y="18"/>
                    </a:lnTo>
                    <a:lnTo>
                      <a:pt x="17" y="27"/>
                    </a:lnTo>
                    <a:lnTo>
                      <a:pt x="7" y="27"/>
                    </a:lnTo>
                    <a:close/>
                    <a:moveTo>
                      <a:pt x="25" y="27"/>
                    </a:moveTo>
                    <a:lnTo>
                      <a:pt x="25" y="30"/>
                    </a:lnTo>
                    <a:lnTo>
                      <a:pt x="7" y="30"/>
                    </a:lnTo>
                    <a:lnTo>
                      <a:pt x="7" y="27"/>
                    </a:lnTo>
                    <a:lnTo>
                      <a:pt x="25" y="27"/>
                    </a:lnTo>
                    <a:close/>
                    <a:moveTo>
                      <a:pt x="25" y="30"/>
                    </a:moveTo>
                    <a:lnTo>
                      <a:pt x="25" y="32"/>
                    </a:lnTo>
                    <a:lnTo>
                      <a:pt x="24" y="33"/>
                    </a:lnTo>
                    <a:lnTo>
                      <a:pt x="17" y="30"/>
                    </a:lnTo>
                    <a:lnTo>
                      <a:pt x="25" y="30"/>
                    </a:lnTo>
                    <a:close/>
                    <a:moveTo>
                      <a:pt x="24" y="33"/>
                    </a:moveTo>
                    <a:lnTo>
                      <a:pt x="21" y="40"/>
                    </a:lnTo>
                    <a:lnTo>
                      <a:pt x="5" y="32"/>
                    </a:lnTo>
                    <a:lnTo>
                      <a:pt x="8" y="25"/>
                    </a:lnTo>
                    <a:lnTo>
                      <a:pt x="24" y="33"/>
                    </a:lnTo>
                    <a:close/>
                    <a:moveTo>
                      <a:pt x="21" y="40"/>
                    </a:moveTo>
                    <a:lnTo>
                      <a:pt x="21" y="41"/>
                    </a:lnTo>
                    <a:lnTo>
                      <a:pt x="20" y="42"/>
                    </a:lnTo>
                    <a:lnTo>
                      <a:pt x="13" y="35"/>
                    </a:lnTo>
                    <a:lnTo>
                      <a:pt x="21" y="40"/>
                    </a:lnTo>
                    <a:close/>
                    <a:moveTo>
                      <a:pt x="20" y="42"/>
                    </a:moveTo>
                    <a:lnTo>
                      <a:pt x="17" y="45"/>
                    </a:lnTo>
                    <a:lnTo>
                      <a:pt x="3" y="32"/>
                    </a:lnTo>
                    <a:lnTo>
                      <a:pt x="7" y="29"/>
                    </a:lnTo>
                    <a:lnTo>
                      <a:pt x="20" y="42"/>
                    </a:lnTo>
                    <a:close/>
                    <a:moveTo>
                      <a:pt x="0" y="39"/>
                    </a:moveTo>
                    <a:lnTo>
                      <a:pt x="0" y="35"/>
                    </a:lnTo>
                    <a:lnTo>
                      <a:pt x="3" y="32"/>
                    </a:lnTo>
                    <a:lnTo>
                      <a:pt x="10" y="39"/>
                    </a:lnTo>
                    <a:lnTo>
                      <a:pt x="0" y="39"/>
                    </a:lnTo>
                    <a:close/>
                    <a:moveTo>
                      <a:pt x="19" y="39"/>
                    </a:moveTo>
                    <a:lnTo>
                      <a:pt x="19" y="42"/>
                    </a:lnTo>
                    <a:lnTo>
                      <a:pt x="0" y="42"/>
                    </a:lnTo>
                    <a:lnTo>
                      <a:pt x="0" y="39"/>
                    </a:lnTo>
                    <a:lnTo>
                      <a:pt x="19" y="39"/>
                    </a:lnTo>
                    <a:close/>
                    <a:moveTo>
                      <a:pt x="19" y="42"/>
                    </a:moveTo>
                    <a:lnTo>
                      <a:pt x="19" y="49"/>
                    </a:lnTo>
                    <a:lnTo>
                      <a:pt x="0" y="49"/>
                    </a:lnTo>
                    <a:lnTo>
                      <a:pt x="0" y="42"/>
                    </a:lnTo>
                    <a:lnTo>
                      <a:pt x="19" y="42"/>
                    </a:lnTo>
                    <a:close/>
                    <a:moveTo>
                      <a:pt x="19" y="49"/>
                    </a:moveTo>
                    <a:lnTo>
                      <a:pt x="19" y="52"/>
                    </a:lnTo>
                    <a:lnTo>
                      <a:pt x="0" y="52"/>
                    </a:lnTo>
                    <a:lnTo>
                      <a:pt x="0" y="49"/>
                    </a:lnTo>
                    <a:lnTo>
                      <a:pt x="19" y="49"/>
                    </a:lnTo>
                    <a:close/>
                    <a:moveTo>
                      <a:pt x="3" y="59"/>
                    </a:moveTo>
                    <a:lnTo>
                      <a:pt x="0" y="55"/>
                    </a:lnTo>
                    <a:lnTo>
                      <a:pt x="0" y="52"/>
                    </a:lnTo>
                    <a:lnTo>
                      <a:pt x="10" y="52"/>
                    </a:lnTo>
                    <a:lnTo>
                      <a:pt x="3" y="59"/>
                    </a:lnTo>
                    <a:close/>
                    <a:moveTo>
                      <a:pt x="17" y="45"/>
                    </a:moveTo>
                    <a:lnTo>
                      <a:pt x="20" y="49"/>
                    </a:lnTo>
                    <a:lnTo>
                      <a:pt x="7" y="62"/>
                    </a:lnTo>
                    <a:lnTo>
                      <a:pt x="3" y="59"/>
                    </a:lnTo>
                    <a:lnTo>
                      <a:pt x="17" y="45"/>
                    </a:lnTo>
                    <a:close/>
                    <a:moveTo>
                      <a:pt x="20" y="49"/>
                    </a:moveTo>
                    <a:lnTo>
                      <a:pt x="20" y="49"/>
                    </a:lnTo>
                    <a:lnTo>
                      <a:pt x="13" y="55"/>
                    </a:lnTo>
                    <a:lnTo>
                      <a:pt x="20" y="49"/>
                    </a:lnTo>
                    <a:close/>
                    <a:moveTo>
                      <a:pt x="20" y="49"/>
                    </a:moveTo>
                    <a:lnTo>
                      <a:pt x="23" y="51"/>
                    </a:lnTo>
                    <a:lnTo>
                      <a:pt x="9" y="65"/>
                    </a:lnTo>
                    <a:lnTo>
                      <a:pt x="7" y="62"/>
                    </a:lnTo>
                    <a:lnTo>
                      <a:pt x="20" y="49"/>
                    </a:lnTo>
                    <a:close/>
                    <a:moveTo>
                      <a:pt x="10" y="65"/>
                    </a:moveTo>
                    <a:lnTo>
                      <a:pt x="10" y="65"/>
                    </a:lnTo>
                    <a:lnTo>
                      <a:pt x="9" y="65"/>
                    </a:lnTo>
                    <a:lnTo>
                      <a:pt x="17" y="59"/>
                    </a:lnTo>
                    <a:lnTo>
                      <a:pt x="10" y="65"/>
                    </a:lnTo>
                    <a:close/>
                    <a:moveTo>
                      <a:pt x="23" y="51"/>
                    </a:moveTo>
                    <a:lnTo>
                      <a:pt x="27" y="54"/>
                    </a:lnTo>
                    <a:lnTo>
                      <a:pt x="12" y="68"/>
                    </a:lnTo>
                    <a:lnTo>
                      <a:pt x="10" y="65"/>
                    </a:lnTo>
                    <a:lnTo>
                      <a:pt x="23" y="51"/>
                    </a:lnTo>
                    <a:close/>
                    <a:moveTo>
                      <a:pt x="27" y="54"/>
                    </a:moveTo>
                    <a:lnTo>
                      <a:pt x="27" y="54"/>
                    </a:lnTo>
                    <a:lnTo>
                      <a:pt x="19" y="61"/>
                    </a:lnTo>
                    <a:lnTo>
                      <a:pt x="27" y="54"/>
                    </a:lnTo>
                    <a:close/>
                    <a:moveTo>
                      <a:pt x="27" y="54"/>
                    </a:moveTo>
                    <a:lnTo>
                      <a:pt x="29" y="57"/>
                    </a:lnTo>
                    <a:lnTo>
                      <a:pt x="16" y="71"/>
                    </a:lnTo>
                    <a:lnTo>
                      <a:pt x="12" y="68"/>
                    </a:lnTo>
                    <a:lnTo>
                      <a:pt x="27" y="54"/>
                    </a:lnTo>
                    <a:close/>
                    <a:moveTo>
                      <a:pt x="16" y="71"/>
                    </a:moveTo>
                    <a:lnTo>
                      <a:pt x="16" y="71"/>
                    </a:lnTo>
                    <a:lnTo>
                      <a:pt x="22" y="64"/>
                    </a:lnTo>
                    <a:lnTo>
                      <a:pt x="16" y="71"/>
                    </a:lnTo>
                    <a:close/>
                    <a:moveTo>
                      <a:pt x="29" y="57"/>
                    </a:moveTo>
                    <a:lnTo>
                      <a:pt x="32" y="61"/>
                    </a:lnTo>
                    <a:lnTo>
                      <a:pt x="19" y="74"/>
                    </a:lnTo>
                    <a:lnTo>
                      <a:pt x="16" y="71"/>
                    </a:lnTo>
                    <a:lnTo>
                      <a:pt x="29" y="57"/>
                    </a:lnTo>
                    <a:close/>
                    <a:moveTo>
                      <a:pt x="25" y="77"/>
                    </a:moveTo>
                    <a:lnTo>
                      <a:pt x="22" y="77"/>
                    </a:lnTo>
                    <a:lnTo>
                      <a:pt x="19" y="74"/>
                    </a:lnTo>
                    <a:lnTo>
                      <a:pt x="25" y="67"/>
                    </a:lnTo>
                    <a:lnTo>
                      <a:pt x="25" y="77"/>
                    </a:lnTo>
                    <a:close/>
                    <a:moveTo>
                      <a:pt x="25" y="59"/>
                    </a:moveTo>
                    <a:lnTo>
                      <a:pt x="32" y="59"/>
                    </a:lnTo>
                    <a:lnTo>
                      <a:pt x="32" y="77"/>
                    </a:lnTo>
                    <a:lnTo>
                      <a:pt x="25" y="77"/>
                    </a:lnTo>
                    <a:lnTo>
                      <a:pt x="25" y="59"/>
                    </a:lnTo>
                    <a:close/>
                    <a:moveTo>
                      <a:pt x="32" y="59"/>
                    </a:moveTo>
                    <a:lnTo>
                      <a:pt x="35" y="59"/>
                    </a:lnTo>
                    <a:lnTo>
                      <a:pt x="35" y="77"/>
                    </a:lnTo>
                    <a:lnTo>
                      <a:pt x="32" y="77"/>
                    </a:lnTo>
                    <a:lnTo>
                      <a:pt x="32" y="59"/>
                    </a:lnTo>
                    <a:close/>
                    <a:moveTo>
                      <a:pt x="35" y="59"/>
                    </a:moveTo>
                    <a:lnTo>
                      <a:pt x="42" y="59"/>
                    </a:lnTo>
                    <a:lnTo>
                      <a:pt x="42" y="77"/>
                    </a:lnTo>
                    <a:lnTo>
                      <a:pt x="35" y="77"/>
                    </a:lnTo>
                    <a:lnTo>
                      <a:pt x="35" y="59"/>
                    </a:lnTo>
                    <a:close/>
                    <a:moveTo>
                      <a:pt x="49" y="74"/>
                    </a:moveTo>
                    <a:lnTo>
                      <a:pt x="45" y="77"/>
                    </a:lnTo>
                    <a:lnTo>
                      <a:pt x="42" y="77"/>
                    </a:lnTo>
                    <a:lnTo>
                      <a:pt x="42" y="67"/>
                    </a:lnTo>
                    <a:lnTo>
                      <a:pt x="49" y="74"/>
                    </a:lnTo>
                    <a:close/>
                    <a:moveTo>
                      <a:pt x="35" y="61"/>
                    </a:moveTo>
                    <a:lnTo>
                      <a:pt x="38" y="57"/>
                    </a:lnTo>
                    <a:lnTo>
                      <a:pt x="52" y="71"/>
                    </a:lnTo>
                    <a:lnTo>
                      <a:pt x="49" y="74"/>
                    </a:lnTo>
                    <a:lnTo>
                      <a:pt x="35" y="61"/>
                    </a:lnTo>
                    <a:close/>
                    <a:moveTo>
                      <a:pt x="38" y="57"/>
                    </a:moveTo>
                    <a:lnTo>
                      <a:pt x="41" y="55"/>
                    </a:lnTo>
                    <a:lnTo>
                      <a:pt x="45" y="55"/>
                    </a:lnTo>
                    <a:lnTo>
                      <a:pt x="45" y="64"/>
                    </a:lnTo>
                    <a:lnTo>
                      <a:pt x="38" y="57"/>
                    </a:lnTo>
                    <a:close/>
                    <a:moveTo>
                      <a:pt x="45" y="55"/>
                    </a:moveTo>
                    <a:lnTo>
                      <a:pt x="51" y="55"/>
                    </a:lnTo>
                    <a:lnTo>
                      <a:pt x="51" y="74"/>
                    </a:lnTo>
                    <a:lnTo>
                      <a:pt x="45" y="74"/>
                    </a:lnTo>
                    <a:lnTo>
                      <a:pt x="45" y="55"/>
                    </a:lnTo>
                    <a:close/>
                    <a:moveTo>
                      <a:pt x="55" y="73"/>
                    </a:moveTo>
                    <a:lnTo>
                      <a:pt x="53" y="74"/>
                    </a:lnTo>
                    <a:lnTo>
                      <a:pt x="51" y="74"/>
                    </a:lnTo>
                    <a:lnTo>
                      <a:pt x="51" y="64"/>
                    </a:lnTo>
                    <a:lnTo>
                      <a:pt x="55" y="73"/>
                    </a:lnTo>
                    <a:close/>
                    <a:moveTo>
                      <a:pt x="46" y="56"/>
                    </a:moveTo>
                    <a:lnTo>
                      <a:pt x="53" y="53"/>
                    </a:lnTo>
                    <a:lnTo>
                      <a:pt x="62" y="70"/>
                    </a:lnTo>
                    <a:lnTo>
                      <a:pt x="55" y="73"/>
                    </a:lnTo>
                    <a:lnTo>
                      <a:pt x="46"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30" name="Freeform 517">
                <a:extLst>
                  <a:ext uri="{FF2B5EF4-FFF2-40B4-BE49-F238E27FC236}">
                    <a16:creationId xmlns:a16="http://schemas.microsoft.com/office/drawing/2014/main" id="{D61F854E-49BF-41B2-B303-5BC1F3791223}"/>
                  </a:ext>
                </a:extLst>
              </p:cNvPr>
              <p:cNvSpPr>
                <a:spLocks/>
              </p:cNvSpPr>
              <p:nvPr/>
            </p:nvSpPr>
            <p:spPr bwMode="auto">
              <a:xfrm>
                <a:off x="3181" y="2855"/>
                <a:ext cx="17" cy="15"/>
              </a:xfrm>
              <a:custGeom>
                <a:avLst/>
                <a:gdLst>
                  <a:gd name="T0" fmla="*/ 12 w 67"/>
                  <a:gd name="T1" fmla="*/ 13 h 57"/>
                  <a:gd name="T2" fmla="*/ 13 w 67"/>
                  <a:gd name="T3" fmla="*/ 12 h 57"/>
                  <a:gd name="T4" fmla="*/ 14 w 67"/>
                  <a:gd name="T5" fmla="*/ 12 h 57"/>
                  <a:gd name="T6" fmla="*/ 15 w 67"/>
                  <a:gd name="T7" fmla="*/ 11 h 57"/>
                  <a:gd name="T8" fmla="*/ 16 w 67"/>
                  <a:gd name="T9" fmla="*/ 10 h 57"/>
                  <a:gd name="T10" fmla="*/ 16 w 67"/>
                  <a:gd name="T11" fmla="*/ 8 h 57"/>
                  <a:gd name="T12" fmla="*/ 17 w 67"/>
                  <a:gd name="T13" fmla="*/ 8 h 57"/>
                  <a:gd name="T14" fmla="*/ 17 w 67"/>
                  <a:gd name="T15" fmla="*/ 6 h 57"/>
                  <a:gd name="T16" fmla="*/ 17 w 67"/>
                  <a:gd name="T17" fmla="*/ 5 h 57"/>
                  <a:gd name="T18" fmla="*/ 17 w 67"/>
                  <a:gd name="T19" fmla="*/ 4 h 57"/>
                  <a:gd name="T20" fmla="*/ 16 w 67"/>
                  <a:gd name="T21" fmla="*/ 3 h 57"/>
                  <a:gd name="T22" fmla="*/ 16 w 67"/>
                  <a:gd name="T23" fmla="*/ 2 h 57"/>
                  <a:gd name="T24" fmla="*/ 15 w 67"/>
                  <a:gd name="T25" fmla="*/ 1 h 57"/>
                  <a:gd name="T26" fmla="*/ 14 w 67"/>
                  <a:gd name="T27" fmla="*/ 1 h 57"/>
                  <a:gd name="T28" fmla="*/ 13 w 67"/>
                  <a:gd name="T29" fmla="*/ 0 h 57"/>
                  <a:gd name="T30" fmla="*/ 12 w 67"/>
                  <a:gd name="T31" fmla="*/ 0 h 57"/>
                  <a:gd name="T32" fmla="*/ 11 w 67"/>
                  <a:gd name="T33" fmla="*/ 0 h 57"/>
                  <a:gd name="T34" fmla="*/ 10 w 67"/>
                  <a:gd name="T35" fmla="*/ 0 h 57"/>
                  <a:gd name="T36" fmla="*/ 8 w 67"/>
                  <a:gd name="T37" fmla="*/ 0 h 57"/>
                  <a:gd name="T38" fmla="*/ 6 w 67"/>
                  <a:gd name="T39" fmla="*/ 1 h 57"/>
                  <a:gd name="T40" fmla="*/ 6 w 67"/>
                  <a:gd name="T41" fmla="*/ 2 h 57"/>
                  <a:gd name="T42" fmla="*/ 4 w 67"/>
                  <a:gd name="T43" fmla="*/ 3 h 57"/>
                  <a:gd name="T44" fmla="*/ 3 w 67"/>
                  <a:gd name="T45" fmla="*/ 3 h 57"/>
                  <a:gd name="T46" fmla="*/ 3 w 67"/>
                  <a:gd name="T47" fmla="*/ 4 h 57"/>
                  <a:gd name="T48" fmla="*/ 2 w 67"/>
                  <a:gd name="T49" fmla="*/ 5 h 57"/>
                  <a:gd name="T50" fmla="*/ 1 w 67"/>
                  <a:gd name="T51" fmla="*/ 7 h 57"/>
                  <a:gd name="T52" fmla="*/ 1 w 67"/>
                  <a:gd name="T53" fmla="*/ 8 h 57"/>
                  <a:gd name="T54" fmla="*/ 0 w 67"/>
                  <a:gd name="T55" fmla="*/ 9 h 57"/>
                  <a:gd name="T56" fmla="*/ 0 w 67"/>
                  <a:gd name="T57" fmla="*/ 10 h 57"/>
                  <a:gd name="T58" fmla="*/ 1 w 67"/>
                  <a:gd name="T59" fmla="*/ 11 h 57"/>
                  <a:gd name="T60" fmla="*/ 1 w 67"/>
                  <a:gd name="T61" fmla="*/ 12 h 57"/>
                  <a:gd name="T62" fmla="*/ 2 w 67"/>
                  <a:gd name="T63" fmla="*/ 13 h 57"/>
                  <a:gd name="T64" fmla="*/ 3 w 67"/>
                  <a:gd name="T65" fmla="*/ 14 h 57"/>
                  <a:gd name="T66" fmla="*/ 3 w 67"/>
                  <a:gd name="T67" fmla="*/ 14 h 57"/>
                  <a:gd name="T68" fmla="*/ 5 w 67"/>
                  <a:gd name="T69" fmla="*/ 15 h 57"/>
                  <a:gd name="T70" fmla="*/ 6 w 67"/>
                  <a:gd name="T71" fmla="*/ 15 h 57"/>
                  <a:gd name="T72" fmla="*/ 6 w 67"/>
                  <a:gd name="T73" fmla="*/ 15 h 57"/>
                  <a:gd name="T74" fmla="*/ 8 w 67"/>
                  <a:gd name="T75" fmla="*/ 15 h 57"/>
                  <a:gd name="T76" fmla="*/ 10 w 67"/>
                  <a:gd name="T77" fmla="*/ 15 h 57"/>
                  <a:gd name="T78" fmla="*/ 11 w 67"/>
                  <a:gd name="T79" fmla="*/ 14 h 57"/>
                  <a:gd name="T80" fmla="*/ 12 w 67"/>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8" y="51"/>
                    </a:moveTo>
                    <a:lnTo>
                      <a:pt x="51" y="47"/>
                    </a:lnTo>
                    <a:lnTo>
                      <a:pt x="57" y="44"/>
                    </a:lnTo>
                    <a:lnTo>
                      <a:pt x="61" y="41"/>
                    </a:lnTo>
                    <a:lnTo>
                      <a:pt x="64" y="38"/>
                    </a:lnTo>
                    <a:lnTo>
                      <a:pt x="64" y="32"/>
                    </a:lnTo>
                    <a:lnTo>
                      <a:pt x="67" y="29"/>
                    </a:lnTo>
                    <a:lnTo>
                      <a:pt x="67" y="22"/>
                    </a:lnTo>
                    <a:lnTo>
                      <a:pt x="67" y="19"/>
                    </a:lnTo>
                    <a:lnTo>
                      <a:pt x="67" y="15"/>
                    </a:lnTo>
                    <a:lnTo>
                      <a:pt x="64" y="10"/>
                    </a:lnTo>
                    <a:lnTo>
                      <a:pt x="64" y="6"/>
                    </a:lnTo>
                    <a:lnTo>
                      <a:pt x="61" y="3"/>
                    </a:lnTo>
                    <a:lnTo>
                      <a:pt x="54" y="3"/>
                    </a:lnTo>
                    <a:lnTo>
                      <a:pt x="51" y="0"/>
                    </a:lnTo>
                    <a:lnTo>
                      <a:pt x="48" y="0"/>
                    </a:lnTo>
                    <a:lnTo>
                      <a:pt x="42" y="0"/>
                    </a:lnTo>
                    <a:lnTo>
                      <a:pt x="39" y="0"/>
                    </a:lnTo>
                    <a:lnTo>
                      <a:pt x="32" y="0"/>
                    </a:lnTo>
                    <a:lnTo>
                      <a:pt x="25" y="3"/>
                    </a:lnTo>
                    <a:lnTo>
                      <a:pt x="23" y="6"/>
                    </a:lnTo>
                    <a:lnTo>
                      <a:pt x="16" y="10"/>
                    </a:lnTo>
                    <a:lnTo>
                      <a:pt x="13" y="12"/>
                    </a:lnTo>
                    <a:lnTo>
                      <a:pt x="10" y="15"/>
                    </a:lnTo>
                    <a:lnTo>
                      <a:pt x="7" y="19"/>
                    </a:lnTo>
                    <a:lnTo>
                      <a:pt x="3" y="25"/>
                    </a:lnTo>
                    <a:lnTo>
                      <a:pt x="3" y="29"/>
                    </a:lnTo>
                    <a:lnTo>
                      <a:pt x="0" y="35"/>
                    </a:lnTo>
                    <a:lnTo>
                      <a:pt x="0" y="38"/>
                    </a:lnTo>
                    <a:lnTo>
                      <a:pt x="3" y="41"/>
                    </a:lnTo>
                    <a:lnTo>
                      <a:pt x="3" y="47"/>
                    </a:lnTo>
                    <a:lnTo>
                      <a:pt x="7" y="51"/>
                    </a:lnTo>
                    <a:lnTo>
                      <a:pt x="10" y="54"/>
                    </a:lnTo>
                    <a:lnTo>
                      <a:pt x="13" y="54"/>
                    </a:lnTo>
                    <a:lnTo>
                      <a:pt x="20" y="57"/>
                    </a:lnTo>
                    <a:lnTo>
                      <a:pt x="23" y="57"/>
                    </a:lnTo>
                    <a:lnTo>
                      <a:pt x="25" y="57"/>
                    </a:lnTo>
                    <a:lnTo>
                      <a:pt x="32" y="57"/>
                    </a:lnTo>
                    <a:lnTo>
                      <a:pt x="39" y="57"/>
                    </a:lnTo>
                    <a:lnTo>
                      <a:pt x="42"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31" name="Freeform 518">
                <a:extLst>
                  <a:ext uri="{FF2B5EF4-FFF2-40B4-BE49-F238E27FC236}">
                    <a16:creationId xmlns:a16="http://schemas.microsoft.com/office/drawing/2014/main" id="{CD8877AD-9CCA-4F3C-8240-37D787588512}"/>
                  </a:ext>
                </a:extLst>
              </p:cNvPr>
              <p:cNvSpPr>
                <a:spLocks noEditPoints="1"/>
              </p:cNvSpPr>
              <p:nvPr/>
            </p:nvSpPr>
            <p:spPr bwMode="auto">
              <a:xfrm>
                <a:off x="3179" y="2853"/>
                <a:ext cx="22" cy="19"/>
              </a:xfrm>
              <a:custGeom>
                <a:avLst/>
                <a:gdLst>
                  <a:gd name="T0" fmla="*/ 14 w 87"/>
                  <a:gd name="T1" fmla="*/ 13 h 76"/>
                  <a:gd name="T2" fmla="*/ 16 w 87"/>
                  <a:gd name="T3" fmla="*/ 12 h 76"/>
                  <a:gd name="T4" fmla="*/ 18 w 87"/>
                  <a:gd name="T5" fmla="*/ 16 h 76"/>
                  <a:gd name="T6" fmla="*/ 19 w 87"/>
                  <a:gd name="T7" fmla="*/ 15 h 76"/>
                  <a:gd name="T8" fmla="*/ 16 w 87"/>
                  <a:gd name="T9" fmla="*/ 11 h 76"/>
                  <a:gd name="T10" fmla="*/ 21 w 87"/>
                  <a:gd name="T11" fmla="*/ 12 h 76"/>
                  <a:gd name="T12" fmla="*/ 16 w 87"/>
                  <a:gd name="T13" fmla="*/ 11 h 76"/>
                  <a:gd name="T14" fmla="*/ 17 w 87"/>
                  <a:gd name="T15" fmla="*/ 9 h 76"/>
                  <a:gd name="T16" fmla="*/ 20 w 87"/>
                  <a:gd name="T17" fmla="*/ 12 h 76"/>
                  <a:gd name="T18" fmla="*/ 22 w 87"/>
                  <a:gd name="T19" fmla="*/ 10 h 76"/>
                  <a:gd name="T20" fmla="*/ 17 w 87"/>
                  <a:gd name="T21" fmla="*/ 8 h 76"/>
                  <a:gd name="T22" fmla="*/ 17 w 87"/>
                  <a:gd name="T23" fmla="*/ 6 h 76"/>
                  <a:gd name="T24" fmla="*/ 22 w 87"/>
                  <a:gd name="T25" fmla="*/ 6 h 76"/>
                  <a:gd name="T26" fmla="*/ 22 w 87"/>
                  <a:gd name="T27" fmla="*/ 6 h 76"/>
                  <a:gd name="T28" fmla="*/ 16 w 87"/>
                  <a:gd name="T29" fmla="*/ 6 h 76"/>
                  <a:gd name="T30" fmla="*/ 20 w 87"/>
                  <a:gd name="T31" fmla="*/ 3 h 76"/>
                  <a:gd name="T32" fmla="*/ 16 w 87"/>
                  <a:gd name="T33" fmla="*/ 5 h 76"/>
                  <a:gd name="T34" fmla="*/ 19 w 87"/>
                  <a:gd name="T35" fmla="*/ 2 h 76"/>
                  <a:gd name="T36" fmla="*/ 18 w 87"/>
                  <a:gd name="T37" fmla="*/ 1 h 76"/>
                  <a:gd name="T38" fmla="*/ 16 w 87"/>
                  <a:gd name="T39" fmla="*/ 6 h 76"/>
                  <a:gd name="T40" fmla="*/ 15 w 87"/>
                  <a:gd name="T41" fmla="*/ 0 h 76"/>
                  <a:gd name="T42" fmla="*/ 15 w 87"/>
                  <a:gd name="T43" fmla="*/ 5 h 76"/>
                  <a:gd name="T44" fmla="*/ 13 w 87"/>
                  <a:gd name="T45" fmla="*/ 0 h 76"/>
                  <a:gd name="T46" fmla="*/ 13 w 87"/>
                  <a:gd name="T47" fmla="*/ 0 h 76"/>
                  <a:gd name="T48" fmla="*/ 12 w 87"/>
                  <a:gd name="T49" fmla="*/ 5 h 76"/>
                  <a:gd name="T50" fmla="*/ 12 w 87"/>
                  <a:gd name="T51" fmla="*/ 5 h 76"/>
                  <a:gd name="T52" fmla="*/ 8 w 87"/>
                  <a:gd name="T53" fmla="*/ 1 h 76"/>
                  <a:gd name="T54" fmla="*/ 6 w 87"/>
                  <a:gd name="T55" fmla="*/ 3 h 76"/>
                  <a:gd name="T56" fmla="*/ 8 w 87"/>
                  <a:gd name="T57" fmla="*/ 4 h 76"/>
                  <a:gd name="T58" fmla="*/ 9 w 87"/>
                  <a:gd name="T59" fmla="*/ 6 h 76"/>
                  <a:gd name="T60" fmla="*/ 8 w 87"/>
                  <a:gd name="T61" fmla="*/ 7 h 76"/>
                  <a:gd name="T62" fmla="*/ 5 w 87"/>
                  <a:gd name="T63" fmla="*/ 10 h 76"/>
                  <a:gd name="T64" fmla="*/ 3 w 87"/>
                  <a:gd name="T65" fmla="*/ 5 h 76"/>
                  <a:gd name="T66" fmla="*/ 5 w 87"/>
                  <a:gd name="T67" fmla="*/ 6 h 76"/>
                  <a:gd name="T68" fmla="*/ 7 w 87"/>
                  <a:gd name="T69" fmla="*/ 8 h 76"/>
                  <a:gd name="T70" fmla="*/ 6 w 87"/>
                  <a:gd name="T71" fmla="*/ 8 h 76"/>
                  <a:gd name="T72" fmla="*/ 1 w 87"/>
                  <a:gd name="T73" fmla="*/ 8 h 76"/>
                  <a:gd name="T74" fmla="*/ 1 w 87"/>
                  <a:gd name="T75" fmla="*/ 10 h 76"/>
                  <a:gd name="T76" fmla="*/ 3 w 87"/>
                  <a:gd name="T77" fmla="*/ 10 h 76"/>
                  <a:gd name="T78" fmla="*/ 6 w 87"/>
                  <a:gd name="T79" fmla="*/ 11 h 76"/>
                  <a:gd name="T80" fmla="*/ 5 w 87"/>
                  <a:gd name="T81" fmla="*/ 11 h 76"/>
                  <a:gd name="T82" fmla="*/ 0 w 87"/>
                  <a:gd name="T83" fmla="*/ 13 h 76"/>
                  <a:gd name="T84" fmla="*/ 2 w 87"/>
                  <a:gd name="T85" fmla="*/ 15 h 76"/>
                  <a:gd name="T86" fmla="*/ 3 w 87"/>
                  <a:gd name="T87" fmla="*/ 13 h 76"/>
                  <a:gd name="T88" fmla="*/ 6 w 87"/>
                  <a:gd name="T89" fmla="*/ 13 h 76"/>
                  <a:gd name="T90" fmla="*/ 5 w 87"/>
                  <a:gd name="T91" fmla="*/ 13 h 76"/>
                  <a:gd name="T92" fmla="*/ 0 w 87"/>
                  <a:gd name="T93" fmla="*/ 15 h 76"/>
                  <a:gd name="T94" fmla="*/ 3 w 87"/>
                  <a:gd name="T95" fmla="*/ 18 h 76"/>
                  <a:gd name="T96" fmla="*/ 5 w 87"/>
                  <a:gd name="T97" fmla="*/ 16 h 76"/>
                  <a:gd name="T98" fmla="*/ 5 w 87"/>
                  <a:gd name="T99" fmla="*/ 14 h 76"/>
                  <a:gd name="T100" fmla="*/ 7 w 87"/>
                  <a:gd name="T101" fmla="*/ 14 h 76"/>
                  <a:gd name="T102" fmla="*/ 7 w 87"/>
                  <a:gd name="T103" fmla="*/ 19 h 76"/>
                  <a:gd name="T104" fmla="*/ 8 w 87"/>
                  <a:gd name="T105" fmla="*/ 19 h 76"/>
                  <a:gd name="T106" fmla="*/ 8 w 87"/>
                  <a:gd name="T107" fmla="*/ 19 h 76"/>
                  <a:gd name="T108" fmla="*/ 9 w 87"/>
                  <a:gd name="T109" fmla="*/ 14 h 76"/>
                  <a:gd name="T110" fmla="*/ 14 w 87"/>
                  <a:gd name="T111" fmla="*/ 19 h 76"/>
                  <a:gd name="T112" fmla="*/ 11 w 87"/>
                  <a:gd name="T113" fmla="*/ 14 h 76"/>
                  <a:gd name="T114" fmla="*/ 12 w 87"/>
                  <a:gd name="T115" fmla="*/ 14 h 76"/>
                  <a:gd name="T116" fmla="*/ 14 w 87"/>
                  <a:gd name="T117" fmla="*/ 18 h 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7"/>
                  <a:gd name="T178" fmla="*/ 0 h 76"/>
                  <a:gd name="T179" fmla="*/ 87 w 87"/>
                  <a:gd name="T180" fmla="*/ 76 h 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7" h="76">
                    <a:moveTo>
                      <a:pt x="51" y="54"/>
                    </a:moveTo>
                    <a:lnTo>
                      <a:pt x="54" y="51"/>
                    </a:lnTo>
                    <a:lnTo>
                      <a:pt x="68" y="64"/>
                    </a:lnTo>
                    <a:lnTo>
                      <a:pt x="65" y="67"/>
                    </a:lnTo>
                    <a:lnTo>
                      <a:pt x="51" y="54"/>
                    </a:lnTo>
                    <a:close/>
                    <a:moveTo>
                      <a:pt x="54" y="51"/>
                    </a:moveTo>
                    <a:lnTo>
                      <a:pt x="55" y="50"/>
                    </a:lnTo>
                    <a:lnTo>
                      <a:pt x="57" y="48"/>
                    </a:lnTo>
                    <a:lnTo>
                      <a:pt x="61" y="57"/>
                    </a:lnTo>
                    <a:lnTo>
                      <a:pt x="54" y="51"/>
                    </a:lnTo>
                    <a:close/>
                    <a:moveTo>
                      <a:pt x="57" y="48"/>
                    </a:moveTo>
                    <a:lnTo>
                      <a:pt x="63" y="46"/>
                    </a:lnTo>
                    <a:lnTo>
                      <a:pt x="72" y="63"/>
                    </a:lnTo>
                    <a:lnTo>
                      <a:pt x="65" y="66"/>
                    </a:lnTo>
                    <a:lnTo>
                      <a:pt x="57" y="48"/>
                    </a:lnTo>
                    <a:close/>
                    <a:moveTo>
                      <a:pt x="74" y="61"/>
                    </a:moveTo>
                    <a:lnTo>
                      <a:pt x="73" y="62"/>
                    </a:lnTo>
                    <a:lnTo>
                      <a:pt x="72" y="63"/>
                    </a:lnTo>
                    <a:lnTo>
                      <a:pt x="67" y="54"/>
                    </a:lnTo>
                    <a:lnTo>
                      <a:pt x="74" y="61"/>
                    </a:lnTo>
                    <a:close/>
                    <a:moveTo>
                      <a:pt x="61" y="47"/>
                    </a:moveTo>
                    <a:lnTo>
                      <a:pt x="64" y="44"/>
                    </a:lnTo>
                    <a:lnTo>
                      <a:pt x="77" y="57"/>
                    </a:lnTo>
                    <a:lnTo>
                      <a:pt x="74" y="61"/>
                    </a:lnTo>
                    <a:lnTo>
                      <a:pt x="61" y="47"/>
                    </a:lnTo>
                    <a:close/>
                    <a:moveTo>
                      <a:pt x="64" y="44"/>
                    </a:moveTo>
                    <a:lnTo>
                      <a:pt x="64" y="44"/>
                    </a:lnTo>
                    <a:lnTo>
                      <a:pt x="71" y="51"/>
                    </a:lnTo>
                    <a:lnTo>
                      <a:pt x="64" y="44"/>
                    </a:lnTo>
                    <a:close/>
                    <a:moveTo>
                      <a:pt x="64" y="44"/>
                    </a:moveTo>
                    <a:lnTo>
                      <a:pt x="67" y="41"/>
                    </a:lnTo>
                    <a:lnTo>
                      <a:pt x="80" y="55"/>
                    </a:lnTo>
                    <a:lnTo>
                      <a:pt x="77" y="58"/>
                    </a:lnTo>
                    <a:lnTo>
                      <a:pt x="64" y="44"/>
                    </a:lnTo>
                    <a:close/>
                    <a:moveTo>
                      <a:pt x="84" y="48"/>
                    </a:moveTo>
                    <a:lnTo>
                      <a:pt x="84" y="52"/>
                    </a:lnTo>
                    <a:lnTo>
                      <a:pt x="80" y="55"/>
                    </a:lnTo>
                    <a:lnTo>
                      <a:pt x="74" y="48"/>
                    </a:lnTo>
                    <a:lnTo>
                      <a:pt x="84" y="48"/>
                    </a:lnTo>
                    <a:close/>
                    <a:moveTo>
                      <a:pt x="64" y="48"/>
                    </a:moveTo>
                    <a:lnTo>
                      <a:pt x="64" y="42"/>
                    </a:lnTo>
                    <a:lnTo>
                      <a:pt x="84" y="42"/>
                    </a:lnTo>
                    <a:lnTo>
                      <a:pt x="84" y="48"/>
                    </a:lnTo>
                    <a:lnTo>
                      <a:pt x="64" y="48"/>
                    </a:lnTo>
                    <a:close/>
                    <a:moveTo>
                      <a:pt x="64" y="42"/>
                    </a:moveTo>
                    <a:lnTo>
                      <a:pt x="64" y="37"/>
                    </a:lnTo>
                    <a:lnTo>
                      <a:pt x="67" y="35"/>
                    </a:lnTo>
                    <a:lnTo>
                      <a:pt x="74" y="42"/>
                    </a:lnTo>
                    <a:lnTo>
                      <a:pt x="64" y="42"/>
                    </a:lnTo>
                    <a:close/>
                    <a:moveTo>
                      <a:pt x="67" y="35"/>
                    </a:moveTo>
                    <a:lnTo>
                      <a:pt x="71" y="32"/>
                    </a:lnTo>
                    <a:lnTo>
                      <a:pt x="84" y="45"/>
                    </a:lnTo>
                    <a:lnTo>
                      <a:pt x="80" y="48"/>
                    </a:lnTo>
                    <a:lnTo>
                      <a:pt x="67" y="35"/>
                    </a:lnTo>
                    <a:close/>
                    <a:moveTo>
                      <a:pt x="87" y="39"/>
                    </a:moveTo>
                    <a:lnTo>
                      <a:pt x="87" y="42"/>
                    </a:lnTo>
                    <a:lnTo>
                      <a:pt x="84" y="45"/>
                    </a:lnTo>
                    <a:lnTo>
                      <a:pt x="77" y="39"/>
                    </a:lnTo>
                    <a:lnTo>
                      <a:pt x="87" y="39"/>
                    </a:lnTo>
                    <a:close/>
                    <a:moveTo>
                      <a:pt x="67" y="39"/>
                    </a:moveTo>
                    <a:lnTo>
                      <a:pt x="67" y="32"/>
                    </a:lnTo>
                    <a:lnTo>
                      <a:pt x="87" y="32"/>
                    </a:lnTo>
                    <a:lnTo>
                      <a:pt x="87" y="39"/>
                    </a:lnTo>
                    <a:lnTo>
                      <a:pt x="67" y="39"/>
                    </a:lnTo>
                    <a:close/>
                    <a:moveTo>
                      <a:pt x="67" y="32"/>
                    </a:moveTo>
                    <a:lnTo>
                      <a:pt x="67" y="29"/>
                    </a:lnTo>
                    <a:lnTo>
                      <a:pt x="87" y="29"/>
                    </a:lnTo>
                    <a:lnTo>
                      <a:pt x="87" y="32"/>
                    </a:lnTo>
                    <a:lnTo>
                      <a:pt x="67" y="32"/>
                    </a:lnTo>
                    <a:close/>
                    <a:moveTo>
                      <a:pt x="67" y="29"/>
                    </a:moveTo>
                    <a:lnTo>
                      <a:pt x="67" y="25"/>
                    </a:lnTo>
                    <a:lnTo>
                      <a:pt x="87" y="25"/>
                    </a:lnTo>
                    <a:lnTo>
                      <a:pt x="87" y="29"/>
                    </a:lnTo>
                    <a:lnTo>
                      <a:pt x="67" y="29"/>
                    </a:lnTo>
                    <a:close/>
                    <a:moveTo>
                      <a:pt x="86" y="22"/>
                    </a:moveTo>
                    <a:lnTo>
                      <a:pt x="87" y="23"/>
                    </a:lnTo>
                    <a:lnTo>
                      <a:pt x="87" y="25"/>
                    </a:lnTo>
                    <a:lnTo>
                      <a:pt x="77" y="25"/>
                    </a:lnTo>
                    <a:lnTo>
                      <a:pt x="86" y="22"/>
                    </a:lnTo>
                    <a:close/>
                    <a:moveTo>
                      <a:pt x="68" y="30"/>
                    </a:moveTo>
                    <a:lnTo>
                      <a:pt x="65" y="23"/>
                    </a:lnTo>
                    <a:lnTo>
                      <a:pt x="83" y="15"/>
                    </a:lnTo>
                    <a:lnTo>
                      <a:pt x="86" y="22"/>
                    </a:lnTo>
                    <a:lnTo>
                      <a:pt x="68" y="30"/>
                    </a:lnTo>
                    <a:close/>
                    <a:moveTo>
                      <a:pt x="65" y="23"/>
                    </a:moveTo>
                    <a:lnTo>
                      <a:pt x="64" y="22"/>
                    </a:lnTo>
                    <a:lnTo>
                      <a:pt x="64" y="20"/>
                    </a:lnTo>
                    <a:lnTo>
                      <a:pt x="74" y="20"/>
                    </a:lnTo>
                    <a:lnTo>
                      <a:pt x="65" y="23"/>
                    </a:lnTo>
                    <a:close/>
                    <a:moveTo>
                      <a:pt x="64" y="20"/>
                    </a:moveTo>
                    <a:lnTo>
                      <a:pt x="64" y="16"/>
                    </a:lnTo>
                    <a:lnTo>
                      <a:pt x="84" y="16"/>
                    </a:lnTo>
                    <a:lnTo>
                      <a:pt x="84" y="20"/>
                    </a:lnTo>
                    <a:lnTo>
                      <a:pt x="64" y="20"/>
                    </a:lnTo>
                    <a:close/>
                    <a:moveTo>
                      <a:pt x="80" y="10"/>
                    </a:moveTo>
                    <a:lnTo>
                      <a:pt x="84" y="12"/>
                    </a:lnTo>
                    <a:lnTo>
                      <a:pt x="84" y="16"/>
                    </a:lnTo>
                    <a:lnTo>
                      <a:pt x="74" y="16"/>
                    </a:lnTo>
                    <a:lnTo>
                      <a:pt x="80" y="10"/>
                    </a:lnTo>
                    <a:close/>
                    <a:moveTo>
                      <a:pt x="67" y="23"/>
                    </a:moveTo>
                    <a:lnTo>
                      <a:pt x="64" y="20"/>
                    </a:lnTo>
                    <a:lnTo>
                      <a:pt x="77" y="7"/>
                    </a:lnTo>
                    <a:lnTo>
                      <a:pt x="80" y="10"/>
                    </a:lnTo>
                    <a:lnTo>
                      <a:pt x="67" y="23"/>
                    </a:lnTo>
                    <a:close/>
                    <a:moveTo>
                      <a:pt x="71" y="3"/>
                    </a:moveTo>
                    <a:lnTo>
                      <a:pt x="75" y="3"/>
                    </a:lnTo>
                    <a:lnTo>
                      <a:pt x="77" y="7"/>
                    </a:lnTo>
                    <a:lnTo>
                      <a:pt x="71" y="13"/>
                    </a:lnTo>
                    <a:lnTo>
                      <a:pt x="71" y="3"/>
                    </a:lnTo>
                    <a:close/>
                    <a:moveTo>
                      <a:pt x="71" y="22"/>
                    </a:moveTo>
                    <a:lnTo>
                      <a:pt x="64" y="22"/>
                    </a:lnTo>
                    <a:lnTo>
                      <a:pt x="64" y="3"/>
                    </a:lnTo>
                    <a:lnTo>
                      <a:pt x="71" y="3"/>
                    </a:lnTo>
                    <a:lnTo>
                      <a:pt x="71" y="22"/>
                    </a:lnTo>
                    <a:close/>
                    <a:moveTo>
                      <a:pt x="64" y="22"/>
                    </a:moveTo>
                    <a:lnTo>
                      <a:pt x="61" y="22"/>
                    </a:lnTo>
                    <a:lnTo>
                      <a:pt x="57" y="20"/>
                    </a:lnTo>
                    <a:lnTo>
                      <a:pt x="64" y="13"/>
                    </a:lnTo>
                    <a:lnTo>
                      <a:pt x="64" y="22"/>
                    </a:lnTo>
                    <a:close/>
                    <a:moveTo>
                      <a:pt x="57" y="20"/>
                    </a:moveTo>
                    <a:lnTo>
                      <a:pt x="54" y="16"/>
                    </a:lnTo>
                    <a:lnTo>
                      <a:pt x="68" y="3"/>
                    </a:lnTo>
                    <a:lnTo>
                      <a:pt x="71" y="7"/>
                    </a:lnTo>
                    <a:lnTo>
                      <a:pt x="57" y="20"/>
                    </a:lnTo>
                    <a:close/>
                    <a:moveTo>
                      <a:pt x="61" y="0"/>
                    </a:moveTo>
                    <a:lnTo>
                      <a:pt x="65" y="0"/>
                    </a:lnTo>
                    <a:lnTo>
                      <a:pt x="68" y="3"/>
                    </a:lnTo>
                    <a:lnTo>
                      <a:pt x="61" y="10"/>
                    </a:lnTo>
                    <a:lnTo>
                      <a:pt x="61" y="0"/>
                    </a:lnTo>
                    <a:close/>
                    <a:moveTo>
                      <a:pt x="61" y="20"/>
                    </a:moveTo>
                    <a:lnTo>
                      <a:pt x="58" y="20"/>
                    </a:lnTo>
                    <a:lnTo>
                      <a:pt x="58" y="0"/>
                    </a:lnTo>
                    <a:lnTo>
                      <a:pt x="61" y="0"/>
                    </a:lnTo>
                    <a:lnTo>
                      <a:pt x="61" y="20"/>
                    </a:lnTo>
                    <a:close/>
                    <a:moveTo>
                      <a:pt x="58" y="20"/>
                    </a:moveTo>
                    <a:lnTo>
                      <a:pt x="52" y="20"/>
                    </a:lnTo>
                    <a:lnTo>
                      <a:pt x="52" y="0"/>
                    </a:lnTo>
                    <a:lnTo>
                      <a:pt x="58" y="0"/>
                    </a:lnTo>
                    <a:lnTo>
                      <a:pt x="58" y="20"/>
                    </a:lnTo>
                    <a:close/>
                    <a:moveTo>
                      <a:pt x="52" y="20"/>
                    </a:moveTo>
                    <a:lnTo>
                      <a:pt x="49" y="20"/>
                    </a:lnTo>
                    <a:lnTo>
                      <a:pt x="49" y="0"/>
                    </a:lnTo>
                    <a:lnTo>
                      <a:pt x="52" y="0"/>
                    </a:lnTo>
                    <a:lnTo>
                      <a:pt x="52" y="20"/>
                    </a:lnTo>
                    <a:close/>
                    <a:moveTo>
                      <a:pt x="49" y="20"/>
                    </a:moveTo>
                    <a:lnTo>
                      <a:pt x="42" y="20"/>
                    </a:lnTo>
                    <a:lnTo>
                      <a:pt x="42" y="0"/>
                    </a:lnTo>
                    <a:lnTo>
                      <a:pt x="49" y="0"/>
                    </a:lnTo>
                    <a:lnTo>
                      <a:pt x="49" y="20"/>
                    </a:lnTo>
                    <a:close/>
                    <a:moveTo>
                      <a:pt x="37" y="1"/>
                    </a:moveTo>
                    <a:lnTo>
                      <a:pt x="40" y="0"/>
                    </a:lnTo>
                    <a:lnTo>
                      <a:pt x="42" y="0"/>
                    </a:lnTo>
                    <a:lnTo>
                      <a:pt x="42" y="10"/>
                    </a:lnTo>
                    <a:lnTo>
                      <a:pt x="37" y="1"/>
                    </a:lnTo>
                    <a:close/>
                    <a:moveTo>
                      <a:pt x="46" y="19"/>
                    </a:moveTo>
                    <a:lnTo>
                      <a:pt x="40" y="22"/>
                    </a:lnTo>
                    <a:lnTo>
                      <a:pt x="32" y="4"/>
                    </a:lnTo>
                    <a:lnTo>
                      <a:pt x="37" y="1"/>
                    </a:lnTo>
                    <a:lnTo>
                      <a:pt x="46" y="19"/>
                    </a:lnTo>
                    <a:close/>
                    <a:moveTo>
                      <a:pt x="29" y="7"/>
                    </a:moveTo>
                    <a:lnTo>
                      <a:pt x="30" y="5"/>
                    </a:lnTo>
                    <a:lnTo>
                      <a:pt x="32" y="4"/>
                    </a:lnTo>
                    <a:lnTo>
                      <a:pt x="35" y="13"/>
                    </a:lnTo>
                    <a:lnTo>
                      <a:pt x="29" y="7"/>
                    </a:lnTo>
                    <a:close/>
                    <a:moveTo>
                      <a:pt x="42" y="20"/>
                    </a:moveTo>
                    <a:lnTo>
                      <a:pt x="40" y="23"/>
                    </a:lnTo>
                    <a:lnTo>
                      <a:pt x="25" y="10"/>
                    </a:lnTo>
                    <a:lnTo>
                      <a:pt x="29" y="7"/>
                    </a:lnTo>
                    <a:lnTo>
                      <a:pt x="42" y="20"/>
                    </a:lnTo>
                    <a:close/>
                    <a:moveTo>
                      <a:pt x="40" y="23"/>
                    </a:moveTo>
                    <a:lnTo>
                      <a:pt x="39" y="24"/>
                    </a:lnTo>
                    <a:lnTo>
                      <a:pt x="36" y="24"/>
                    </a:lnTo>
                    <a:lnTo>
                      <a:pt x="33" y="16"/>
                    </a:lnTo>
                    <a:lnTo>
                      <a:pt x="40" y="23"/>
                    </a:lnTo>
                    <a:close/>
                    <a:moveTo>
                      <a:pt x="36" y="24"/>
                    </a:moveTo>
                    <a:lnTo>
                      <a:pt x="31" y="28"/>
                    </a:lnTo>
                    <a:lnTo>
                      <a:pt x="22" y="11"/>
                    </a:lnTo>
                    <a:lnTo>
                      <a:pt x="29" y="8"/>
                    </a:lnTo>
                    <a:lnTo>
                      <a:pt x="36" y="24"/>
                    </a:lnTo>
                    <a:close/>
                    <a:moveTo>
                      <a:pt x="20" y="13"/>
                    </a:moveTo>
                    <a:lnTo>
                      <a:pt x="21" y="11"/>
                    </a:lnTo>
                    <a:lnTo>
                      <a:pt x="22" y="11"/>
                    </a:lnTo>
                    <a:lnTo>
                      <a:pt x="26" y="20"/>
                    </a:lnTo>
                    <a:lnTo>
                      <a:pt x="20" y="13"/>
                    </a:lnTo>
                    <a:close/>
                    <a:moveTo>
                      <a:pt x="33" y="26"/>
                    </a:moveTo>
                    <a:lnTo>
                      <a:pt x="30" y="30"/>
                    </a:lnTo>
                    <a:lnTo>
                      <a:pt x="17" y="15"/>
                    </a:lnTo>
                    <a:lnTo>
                      <a:pt x="20" y="13"/>
                    </a:lnTo>
                    <a:lnTo>
                      <a:pt x="33" y="26"/>
                    </a:lnTo>
                    <a:close/>
                    <a:moveTo>
                      <a:pt x="30" y="30"/>
                    </a:moveTo>
                    <a:lnTo>
                      <a:pt x="20" y="39"/>
                    </a:lnTo>
                    <a:lnTo>
                      <a:pt x="30" y="30"/>
                    </a:lnTo>
                    <a:lnTo>
                      <a:pt x="23" y="22"/>
                    </a:lnTo>
                    <a:lnTo>
                      <a:pt x="30" y="30"/>
                    </a:lnTo>
                    <a:close/>
                    <a:moveTo>
                      <a:pt x="30" y="30"/>
                    </a:moveTo>
                    <a:lnTo>
                      <a:pt x="26" y="32"/>
                    </a:lnTo>
                    <a:lnTo>
                      <a:pt x="13" y="19"/>
                    </a:lnTo>
                    <a:lnTo>
                      <a:pt x="17" y="15"/>
                    </a:lnTo>
                    <a:lnTo>
                      <a:pt x="30" y="30"/>
                    </a:lnTo>
                    <a:close/>
                    <a:moveTo>
                      <a:pt x="26" y="32"/>
                    </a:moveTo>
                    <a:lnTo>
                      <a:pt x="36" y="23"/>
                    </a:lnTo>
                    <a:lnTo>
                      <a:pt x="26" y="32"/>
                    </a:lnTo>
                    <a:lnTo>
                      <a:pt x="20" y="25"/>
                    </a:lnTo>
                    <a:lnTo>
                      <a:pt x="26" y="32"/>
                    </a:lnTo>
                    <a:close/>
                    <a:moveTo>
                      <a:pt x="26" y="32"/>
                    </a:moveTo>
                    <a:lnTo>
                      <a:pt x="23" y="35"/>
                    </a:lnTo>
                    <a:lnTo>
                      <a:pt x="10" y="22"/>
                    </a:lnTo>
                    <a:lnTo>
                      <a:pt x="13" y="19"/>
                    </a:lnTo>
                    <a:lnTo>
                      <a:pt x="26" y="32"/>
                    </a:lnTo>
                    <a:close/>
                    <a:moveTo>
                      <a:pt x="8" y="24"/>
                    </a:moveTo>
                    <a:lnTo>
                      <a:pt x="9" y="23"/>
                    </a:lnTo>
                    <a:lnTo>
                      <a:pt x="10" y="22"/>
                    </a:lnTo>
                    <a:lnTo>
                      <a:pt x="17" y="29"/>
                    </a:lnTo>
                    <a:lnTo>
                      <a:pt x="8" y="24"/>
                    </a:lnTo>
                    <a:close/>
                    <a:moveTo>
                      <a:pt x="25" y="33"/>
                    </a:moveTo>
                    <a:lnTo>
                      <a:pt x="22" y="40"/>
                    </a:lnTo>
                    <a:lnTo>
                      <a:pt x="4" y="31"/>
                    </a:lnTo>
                    <a:lnTo>
                      <a:pt x="8" y="24"/>
                    </a:lnTo>
                    <a:lnTo>
                      <a:pt x="25" y="33"/>
                    </a:lnTo>
                    <a:close/>
                    <a:moveTo>
                      <a:pt x="4" y="35"/>
                    </a:moveTo>
                    <a:lnTo>
                      <a:pt x="4" y="33"/>
                    </a:lnTo>
                    <a:lnTo>
                      <a:pt x="4" y="31"/>
                    </a:lnTo>
                    <a:lnTo>
                      <a:pt x="13" y="35"/>
                    </a:lnTo>
                    <a:lnTo>
                      <a:pt x="4" y="35"/>
                    </a:lnTo>
                    <a:close/>
                    <a:moveTo>
                      <a:pt x="23" y="35"/>
                    </a:moveTo>
                    <a:lnTo>
                      <a:pt x="23" y="39"/>
                    </a:lnTo>
                    <a:lnTo>
                      <a:pt x="4" y="39"/>
                    </a:lnTo>
                    <a:lnTo>
                      <a:pt x="4" y="35"/>
                    </a:lnTo>
                    <a:lnTo>
                      <a:pt x="23" y="35"/>
                    </a:lnTo>
                    <a:close/>
                    <a:moveTo>
                      <a:pt x="23" y="39"/>
                    </a:moveTo>
                    <a:lnTo>
                      <a:pt x="23" y="41"/>
                    </a:lnTo>
                    <a:lnTo>
                      <a:pt x="22" y="43"/>
                    </a:lnTo>
                    <a:lnTo>
                      <a:pt x="13" y="39"/>
                    </a:lnTo>
                    <a:lnTo>
                      <a:pt x="23" y="39"/>
                    </a:lnTo>
                    <a:close/>
                    <a:moveTo>
                      <a:pt x="22" y="43"/>
                    </a:moveTo>
                    <a:lnTo>
                      <a:pt x="19" y="50"/>
                    </a:lnTo>
                    <a:lnTo>
                      <a:pt x="2" y="41"/>
                    </a:lnTo>
                    <a:lnTo>
                      <a:pt x="4" y="34"/>
                    </a:lnTo>
                    <a:lnTo>
                      <a:pt x="22" y="43"/>
                    </a:lnTo>
                    <a:close/>
                    <a:moveTo>
                      <a:pt x="1" y="45"/>
                    </a:moveTo>
                    <a:lnTo>
                      <a:pt x="1" y="43"/>
                    </a:lnTo>
                    <a:lnTo>
                      <a:pt x="2" y="41"/>
                    </a:lnTo>
                    <a:lnTo>
                      <a:pt x="10" y="45"/>
                    </a:lnTo>
                    <a:lnTo>
                      <a:pt x="1" y="45"/>
                    </a:lnTo>
                    <a:close/>
                    <a:moveTo>
                      <a:pt x="20" y="45"/>
                    </a:moveTo>
                    <a:lnTo>
                      <a:pt x="20" y="48"/>
                    </a:lnTo>
                    <a:lnTo>
                      <a:pt x="1" y="48"/>
                    </a:lnTo>
                    <a:lnTo>
                      <a:pt x="1" y="45"/>
                    </a:lnTo>
                    <a:lnTo>
                      <a:pt x="20" y="45"/>
                    </a:lnTo>
                    <a:close/>
                    <a:moveTo>
                      <a:pt x="3" y="55"/>
                    </a:moveTo>
                    <a:lnTo>
                      <a:pt x="1" y="52"/>
                    </a:lnTo>
                    <a:lnTo>
                      <a:pt x="1" y="48"/>
                    </a:lnTo>
                    <a:lnTo>
                      <a:pt x="10" y="48"/>
                    </a:lnTo>
                    <a:lnTo>
                      <a:pt x="3" y="55"/>
                    </a:lnTo>
                    <a:close/>
                    <a:moveTo>
                      <a:pt x="17" y="41"/>
                    </a:moveTo>
                    <a:lnTo>
                      <a:pt x="20" y="44"/>
                    </a:lnTo>
                    <a:lnTo>
                      <a:pt x="7" y="58"/>
                    </a:lnTo>
                    <a:lnTo>
                      <a:pt x="3" y="55"/>
                    </a:lnTo>
                    <a:lnTo>
                      <a:pt x="17" y="41"/>
                    </a:lnTo>
                    <a:close/>
                    <a:moveTo>
                      <a:pt x="20" y="44"/>
                    </a:moveTo>
                    <a:lnTo>
                      <a:pt x="23" y="47"/>
                    </a:lnTo>
                    <a:lnTo>
                      <a:pt x="23" y="51"/>
                    </a:lnTo>
                    <a:lnTo>
                      <a:pt x="13" y="51"/>
                    </a:lnTo>
                    <a:lnTo>
                      <a:pt x="20" y="44"/>
                    </a:lnTo>
                    <a:close/>
                    <a:moveTo>
                      <a:pt x="23" y="51"/>
                    </a:moveTo>
                    <a:lnTo>
                      <a:pt x="23" y="57"/>
                    </a:lnTo>
                    <a:lnTo>
                      <a:pt x="4" y="57"/>
                    </a:lnTo>
                    <a:lnTo>
                      <a:pt x="4" y="51"/>
                    </a:lnTo>
                    <a:lnTo>
                      <a:pt x="23" y="51"/>
                    </a:lnTo>
                    <a:close/>
                    <a:moveTo>
                      <a:pt x="7" y="64"/>
                    </a:moveTo>
                    <a:lnTo>
                      <a:pt x="4" y="62"/>
                    </a:lnTo>
                    <a:lnTo>
                      <a:pt x="4" y="57"/>
                    </a:lnTo>
                    <a:lnTo>
                      <a:pt x="13" y="57"/>
                    </a:lnTo>
                    <a:lnTo>
                      <a:pt x="7" y="64"/>
                    </a:lnTo>
                    <a:close/>
                    <a:moveTo>
                      <a:pt x="20" y="51"/>
                    </a:moveTo>
                    <a:lnTo>
                      <a:pt x="23" y="54"/>
                    </a:lnTo>
                    <a:lnTo>
                      <a:pt x="10" y="67"/>
                    </a:lnTo>
                    <a:lnTo>
                      <a:pt x="7" y="64"/>
                    </a:lnTo>
                    <a:lnTo>
                      <a:pt x="20" y="51"/>
                    </a:lnTo>
                    <a:close/>
                    <a:moveTo>
                      <a:pt x="10" y="67"/>
                    </a:moveTo>
                    <a:lnTo>
                      <a:pt x="0" y="58"/>
                    </a:lnTo>
                    <a:lnTo>
                      <a:pt x="10" y="67"/>
                    </a:lnTo>
                    <a:lnTo>
                      <a:pt x="17" y="61"/>
                    </a:lnTo>
                    <a:lnTo>
                      <a:pt x="10" y="67"/>
                    </a:lnTo>
                    <a:close/>
                    <a:moveTo>
                      <a:pt x="23" y="54"/>
                    </a:moveTo>
                    <a:lnTo>
                      <a:pt x="26" y="57"/>
                    </a:lnTo>
                    <a:lnTo>
                      <a:pt x="13" y="71"/>
                    </a:lnTo>
                    <a:lnTo>
                      <a:pt x="10" y="67"/>
                    </a:lnTo>
                    <a:lnTo>
                      <a:pt x="23" y="54"/>
                    </a:lnTo>
                    <a:close/>
                    <a:moveTo>
                      <a:pt x="20" y="74"/>
                    </a:moveTo>
                    <a:lnTo>
                      <a:pt x="15" y="74"/>
                    </a:lnTo>
                    <a:lnTo>
                      <a:pt x="13" y="71"/>
                    </a:lnTo>
                    <a:lnTo>
                      <a:pt x="20" y="64"/>
                    </a:lnTo>
                    <a:lnTo>
                      <a:pt x="20" y="74"/>
                    </a:lnTo>
                    <a:close/>
                    <a:moveTo>
                      <a:pt x="20" y="54"/>
                    </a:moveTo>
                    <a:lnTo>
                      <a:pt x="23" y="54"/>
                    </a:lnTo>
                    <a:lnTo>
                      <a:pt x="23" y="74"/>
                    </a:lnTo>
                    <a:lnTo>
                      <a:pt x="20" y="74"/>
                    </a:lnTo>
                    <a:lnTo>
                      <a:pt x="20" y="54"/>
                    </a:lnTo>
                    <a:close/>
                    <a:moveTo>
                      <a:pt x="23" y="54"/>
                    </a:moveTo>
                    <a:lnTo>
                      <a:pt x="25" y="54"/>
                    </a:lnTo>
                    <a:lnTo>
                      <a:pt x="28" y="55"/>
                    </a:lnTo>
                    <a:lnTo>
                      <a:pt x="23" y="64"/>
                    </a:lnTo>
                    <a:lnTo>
                      <a:pt x="23" y="54"/>
                    </a:lnTo>
                    <a:close/>
                    <a:moveTo>
                      <a:pt x="28" y="55"/>
                    </a:moveTo>
                    <a:lnTo>
                      <a:pt x="33" y="58"/>
                    </a:lnTo>
                    <a:lnTo>
                      <a:pt x="25" y="76"/>
                    </a:lnTo>
                    <a:lnTo>
                      <a:pt x="19" y="73"/>
                    </a:lnTo>
                    <a:lnTo>
                      <a:pt x="28" y="55"/>
                    </a:lnTo>
                    <a:close/>
                    <a:moveTo>
                      <a:pt x="30" y="76"/>
                    </a:moveTo>
                    <a:lnTo>
                      <a:pt x="28" y="76"/>
                    </a:lnTo>
                    <a:lnTo>
                      <a:pt x="25" y="76"/>
                    </a:lnTo>
                    <a:lnTo>
                      <a:pt x="30" y="67"/>
                    </a:lnTo>
                    <a:lnTo>
                      <a:pt x="30" y="76"/>
                    </a:lnTo>
                    <a:close/>
                    <a:moveTo>
                      <a:pt x="30" y="57"/>
                    </a:moveTo>
                    <a:lnTo>
                      <a:pt x="33" y="57"/>
                    </a:lnTo>
                    <a:lnTo>
                      <a:pt x="33" y="76"/>
                    </a:lnTo>
                    <a:lnTo>
                      <a:pt x="30" y="76"/>
                    </a:lnTo>
                    <a:lnTo>
                      <a:pt x="30" y="57"/>
                    </a:lnTo>
                    <a:close/>
                    <a:moveTo>
                      <a:pt x="33" y="57"/>
                    </a:moveTo>
                    <a:lnTo>
                      <a:pt x="35" y="57"/>
                    </a:lnTo>
                    <a:lnTo>
                      <a:pt x="35" y="76"/>
                    </a:lnTo>
                    <a:lnTo>
                      <a:pt x="33" y="76"/>
                    </a:lnTo>
                    <a:lnTo>
                      <a:pt x="33" y="57"/>
                    </a:lnTo>
                    <a:close/>
                    <a:moveTo>
                      <a:pt x="35" y="57"/>
                    </a:moveTo>
                    <a:lnTo>
                      <a:pt x="42" y="57"/>
                    </a:lnTo>
                    <a:lnTo>
                      <a:pt x="42" y="76"/>
                    </a:lnTo>
                    <a:lnTo>
                      <a:pt x="35" y="76"/>
                    </a:lnTo>
                    <a:lnTo>
                      <a:pt x="35" y="57"/>
                    </a:lnTo>
                    <a:close/>
                    <a:moveTo>
                      <a:pt x="42" y="57"/>
                    </a:moveTo>
                    <a:lnTo>
                      <a:pt x="49" y="57"/>
                    </a:lnTo>
                    <a:lnTo>
                      <a:pt x="49" y="76"/>
                    </a:lnTo>
                    <a:lnTo>
                      <a:pt x="42" y="76"/>
                    </a:lnTo>
                    <a:lnTo>
                      <a:pt x="42" y="57"/>
                    </a:lnTo>
                    <a:close/>
                    <a:moveTo>
                      <a:pt x="55" y="74"/>
                    </a:moveTo>
                    <a:lnTo>
                      <a:pt x="52" y="76"/>
                    </a:lnTo>
                    <a:lnTo>
                      <a:pt x="49" y="76"/>
                    </a:lnTo>
                    <a:lnTo>
                      <a:pt x="49" y="67"/>
                    </a:lnTo>
                    <a:lnTo>
                      <a:pt x="55" y="74"/>
                    </a:lnTo>
                    <a:close/>
                    <a:moveTo>
                      <a:pt x="42" y="61"/>
                    </a:moveTo>
                    <a:lnTo>
                      <a:pt x="45" y="57"/>
                    </a:lnTo>
                    <a:lnTo>
                      <a:pt x="58" y="71"/>
                    </a:lnTo>
                    <a:lnTo>
                      <a:pt x="55" y="74"/>
                    </a:lnTo>
                    <a:lnTo>
                      <a:pt x="42" y="61"/>
                    </a:lnTo>
                    <a:close/>
                    <a:moveTo>
                      <a:pt x="45" y="57"/>
                    </a:moveTo>
                    <a:lnTo>
                      <a:pt x="46" y="56"/>
                    </a:lnTo>
                    <a:lnTo>
                      <a:pt x="47" y="55"/>
                    </a:lnTo>
                    <a:lnTo>
                      <a:pt x="52" y="64"/>
                    </a:lnTo>
                    <a:lnTo>
                      <a:pt x="45" y="57"/>
                    </a:lnTo>
                    <a:close/>
                    <a:moveTo>
                      <a:pt x="47" y="55"/>
                    </a:moveTo>
                    <a:lnTo>
                      <a:pt x="54" y="52"/>
                    </a:lnTo>
                    <a:lnTo>
                      <a:pt x="62" y="69"/>
                    </a:lnTo>
                    <a:lnTo>
                      <a:pt x="56" y="73"/>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32" name="Freeform 519">
                <a:extLst>
                  <a:ext uri="{FF2B5EF4-FFF2-40B4-BE49-F238E27FC236}">
                    <a16:creationId xmlns:a16="http://schemas.microsoft.com/office/drawing/2014/main" id="{DA614084-3EB0-42E3-A93B-5BE368038773}"/>
                  </a:ext>
                </a:extLst>
              </p:cNvPr>
              <p:cNvSpPr>
                <a:spLocks/>
              </p:cNvSpPr>
              <p:nvPr/>
            </p:nvSpPr>
            <p:spPr bwMode="auto">
              <a:xfrm>
                <a:off x="3234" y="2832"/>
                <a:ext cx="17" cy="15"/>
              </a:xfrm>
              <a:custGeom>
                <a:avLst/>
                <a:gdLst>
                  <a:gd name="T0" fmla="*/ 12 w 67"/>
                  <a:gd name="T1" fmla="*/ 13 h 58"/>
                  <a:gd name="T2" fmla="*/ 13 w 67"/>
                  <a:gd name="T3" fmla="*/ 13 h 58"/>
                  <a:gd name="T4" fmla="*/ 14 w 67"/>
                  <a:gd name="T5" fmla="*/ 12 h 58"/>
                  <a:gd name="T6" fmla="*/ 15 w 67"/>
                  <a:gd name="T7" fmla="*/ 11 h 58"/>
                  <a:gd name="T8" fmla="*/ 16 w 67"/>
                  <a:gd name="T9" fmla="*/ 10 h 58"/>
                  <a:gd name="T10" fmla="*/ 16 w 67"/>
                  <a:gd name="T11" fmla="*/ 8 h 58"/>
                  <a:gd name="T12" fmla="*/ 17 w 67"/>
                  <a:gd name="T13" fmla="*/ 8 h 58"/>
                  <a:gd name="T14" fmla="*/ 17 w 67"/>
                  <a:gd name="T15" fmla="*/ 6 h 58"/>
                  <a:gd name="T16" fmla="*/ 17 w 67"/>
                  <a:gd name="T17" fmla="*/ 5 h 58"/>
                  <a:gd name="T18" fmla="*/ 17 w 67"/>
                  <a:gd name="T19" fmla="*/ 4 h 58"/>
                  <a:gd name="T20" fmla="*/ 16 w 67"/>
                  <a:gd name="T21" fmla="*/ 3 h 58"/>
                  <a:gd name="T22" fmla="*/ 15 w 67"/>
                  <a:gd name="T23" fmla="*/ 2 h 58"/>
                  <a:gd name="T24" fmla="*/ 14 w 67"/>
                  <a:gd name="T25" fmla="*/ 1 h 58"/>
                  <a:gd name="T26" fmla="*/ 14 w 67"/>
                  <a:gd name="T27" fmla="*/ 1 h 58"/>
                  <a:gd name="T28" fmla="*/ 13 w 67"/>
                  <a:gd name="T29" fmla="*/ 0 h 58"/>
                  <a:gd name="T30" fmla="*/ 12 w 67"/>
                  <a:gd name="T31" fmla="*/ 0 h 58"/>
                  <a:gd name="T32" fmla="*/ 10 w 67"/>
                  <a:gd name="T33" fmla="*/ 0 h 58"/>
                  <a:gd name="T34" fmla="*/ 9 w 67"/>
                  <a:gd name="T35" fmla="*/ 0 h 58"/>
                  <a:gd name="T36" fmla="*/ 8 w 67"/>
                  <a:gd name="T37" fmla="*/ 0 h 58"/>
                  <a:gd name="T38" fmla="*/ 7 w 67"/>
                  <a:gd name="T39" fmla="*/ 1 h 58"/>
                  <a:gd name="T40" fmla="*/ 6 w 67"/>
                  <a:gd name="T41" fmla="*/ 2 h 58"/>
                  <a:gd name="T42" fmla="*/ 4 w 67"/>
                  <a:gd name="T43" fmla="*/ 3 h 58"/>
                  <a:gd name="T44" fmla="*/ 3 w 67"/>
                  <a:gd name="T45" fmla="*/ 3 h 58"/>
                  <a:gd name="T46" fmla="*/ 2 w 67"/>
                  <a:gd name="T47" fmla="*/ 4 h 58"/>
                  <a:gd name="T48" fmla="*/ 2 w 67"/>
                  <a:gd name="T49" fmla="*/ 5 h 58"/>
                  <a:gd name="T50" fmla="*/ 1 w 67"/>
                  <a:gd name="T51" fmla="*/ 7 h 58"/>
                  <a:gd name="T52" fmla="*/ 0 w 67"/>
                  <a:gd name="T53" fmla="*/ 8 h 58"/>
                  <a:gd name="T54" fmla="*/ 0 w 67"/>
                  <a:gd name="T55" fmla="*/ 9 h 58"/>
                  <a:gd name="T56" fmla="*/ 0 w 67"/>
                  <a:gd name="T57" fmla="*/ 10 h 58"/>
                  <a:gd name="T58" fmla="*/ 1 w 67"/>
                  <a:gd name="T59" fmla="*/ 11 h 58"/>
                  <a:gd name="T60" fmla="*/ 1 w 67"/>
                  <a:gd name="T61" fmla="*/ 13 h 58"/>
                  <a:gd name="T62" fmla="*/ 2 w 67"/>
                  <a:gd name="T63" fmla="*/ 13 h 58"/>
                  <a:gd name="T64" fmla="*/ 2 w 67"/>
                  <a:gd name="T65" fmla="*/ 14 h 58"/>
                  <a:gd name="T66" fmla="*/ 3 w 67"/>
                  <a:gd name="T67" fmla="*/ 14 h 58"/>
                  <a:gd name="T68" fmla="*/ 4 w 67"/>
                  <a:gd name="T69" fmla="*/ 15 h 58"/>
                  <a:gd name="T70" fmla="*/ 6 w 67"/>
                  <a:gd name="T71" fmla="*/ 15 h 58"/>
                  <a:gd name="T72" fmla="*/ 7 w 67"/>
                  <a:gd name="T73" fmla="*/ 15 h 58"/>
                  <a:gd name="T74" fmla="*/ 8 w 67"/>
                  <a:gd name="T75" fmla="*/ 15 h 58"/>
                  <a:gd name="T76" fmla="*/ 10 w 67"/>
                  <a:gd name="T77" fmla="*/ 15 h 58"/>
                  <a:gd name="T78" fmla="*/ 10 w 67"/>
                  <a:gd name="T79" fmla="*/ 14 h 58"/>
                  <a:gd name="T80" fmla="*/ 12 w 67"/>
                  <a:gd name="T81" fmla="*/ 1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8" y="51"/>
                    </a:moveTo>
                    <a:lnTo>
                      <a:pt x="51" y="49"/>
                    </a:lnTo>
                    <a:lnTo>
                      <a:pt x="57" y="45"/>
                    </a:lnTo>
                    <a:lnTo>
                      <a:pt x="60" y="42"/>
                    </a:lnTo>
                    <a:lnTo>
                      <a:pt x="63" y="39"/>
                    </a:lnTo>
                    <a:lnTo>
                      <a:pt x="63" y="32"/>
                    </a:lnTo>
                    <a:lnTo>
                      <a:pt x="67" y="29"/>
                    </a:lnTo>
                    <a:lnTo>
                      <a:pt x="67" y="23"/>
                    </a:lnTo>
                    <a:lnTo>
                      <a:pt x="67" y="20"/>
                    </a:lnTo>
                    <a:lnTo>
                      <a:pt x="67" y="17"/>
                    </a:lnTo>
                    <a:lnTo>
                      <a:pt x="63" y="10"/>
                    </a:lnTo>
                    <a:lnTo>
                      <a:pt x="60" y="7"/>
                    </a:lnTo>
                    <a:lnTo>
                      <a:pt x="57" y="4"/>
                    </a:lnTo>
                    <a:lnTo>
                      <a:pt x="55" y="4"/>
                    </a:lnTo>
                    <a:lnTo>
                      <a:pt x="51" y="0"/>
                    </a:lnTo>
                    <a:lnTo>
                      <a:pt x="48" y="0"/>
                    </a:lnTo>
                    <a:lnTo>
                      <a:pt x="41" y="0"/>
                    </a:lnTo>
                    <a:lnTo>
                      <a:pt x="35" y="0"/>
                    </a:lnTo>
                    <a:lnTo>
                      <a:pt x="31" y="0"/>
                    </a:lnTo>
                    <a:lnTo>
                      <a:pt x="26" y="4"/>
                    </a:lnTo>
                    <a:lnTo>
                      <a:pt x="23" y="7"/>
                    </a:lnTo>
                    <a:lnTo>
                      <a:pt x="16" y="10"/>
                    </a:lnTo>
                    <a:lnTo>
                      <a:pt x="13" y="13"/>
                    </a:lnTo>
                    <a:lnTo>
                      <a:pt x="9" y="17"/>
                    </a:lnTo>
                    <a:lnTo>
                      <a:pt x="6" y="20"/>
                    </a:lnTo>
                    <a:lnTo>
                      <a:pt x="3" y="26"/>
                    </a:lnTo>
                    <a:lnTo>
                      <a:pt x="0" y="29"/>
                    </a:lnTo>
                    <a:lnTo>
                      <a:pt x="0" y="36"/>
                    </a:lnTo>
                    <a:lnTo>
                      <a:pt x="0" y="39"/>
                    </a:lnTo>
                    <a:lnTo>
                      <a:pt x="3" y="42"/>
                    </a:lnTo>
                    <a:lnTo>
                      <a:pt x="3" y="49"/>
                    </a:lnTo>
                    <a:lnTo>
                      <a:pt x="6" y="51"/>
                    </a:lnTo>
                    <a:lnTo>
                      <a:pt x="9" y="54"/>
                    </a:lnTo>
                    <a:lnTo>
                      <a:pt x="13" y="54"/>
                    </a:lnTo>
                    <a:lnTo>
                      <a:pt x="16" y="58"/>
                    </a:lnTo>
                    <a:lnTo>
                      <a:pt x="23" y="58"/>
                    </a:lnTo>
                    <a:lnTo>
                      <a:pt x="26" y="58"/>
                    </a:lnTo>
                    <a:lnTo>
                      <a:pt x="31" y="58"/>
                    </a:lnTo>
                    <a:lnTo>
                      <a:pt x="38" y="58"/>
                    </a:lnTo>
                    <a:lnTo>
                      <a:pt x="41"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33" name="Freeform 520">
                <a:extLst>
                  <a:ext uri="{FF2B5EF4-FFF2-40B4-BE49-F238E27FC236}">
                    <a16:creationId xmlns:a16="http://schemas.microsoft.com/office/drawing/2014/main" id="{6853739F-C838-4651-A02B-67C99767EE33}"/>
                  </a:ext>
                </a:extLst>
              </p:cNvPr>
              <p:cNvSpPr>
                <a:spLocks noEditPoints="1"/>
              </p:cNvSpPr>
              <p:nvPr/>
            </p:nvSpPr>
            <p:spPr bwMode="auto">
              <a:xfrm>
                <a:off x="3232" y="2830"/>
                <a:ext cx="21" cy="19"/>
              </a:xfrm>
              <a:custGeom>
                <a:avLst/>
                <a:gdLst>
                  <a:gd name="T0" fmla="*/ 13 w 86"/>
                  <a:gd name="T1" fmla="*/ 12 h 77"/>
                  <a:gd name="T2" fmla="*/ 15 w 86"/>
                  <a:gd name="T3" fmla="*/ 11 h 77"/>
                  <a:gd name="T4" fmla="*/ 17 w 86"/>
                  <a:gd name="T5" fmla="*/ 15 h 77"/>
                  <a:gd name="T6" fmla="*/ 18 w 86"/>
                  <a:gd name="T7" fmla="*/ 15 h 77"/>
                  <a:gd name="T8" fmla="*/ 15 w 86"/>
                  <a:gd name="T9" fmla="*/ 11 h 77"/>
                  <a:gd name="T10" fmla="*/ 20 w 86"/>
                  <a:gd name="T11" fmla="*/ 12 h 77"/>
                  <a:gd name="T12" fmla="*/ 16 w 86"/>
                  <a:gd name="T13" fmla="*/ 10 h 77"/>
                  <a:gd name="T14" fmla="*/ 16 w 86"/>
                  <a:gd name="T15" fmla="*/ 9 h 77"/>
                  <a:gd name="T16" fmla="*/ 19 w 86"/>
                  <a:gd name="T17" fmla="*/ 12 h 77"/>
                  <a:gd name="T18" fmla="*/ 21 w 86"/>
                  <a:gd name="T19" fmla="*/ 9 h 77"/>
                  <a:gd name="T20" fmla="*/ 16 w 86"/>
                  <a:gd name="T21" fmla="*/ 8 h 77"/>
                  <a:gd name="T22" fmla="*/ 16 w 86"/>
                  <a:gd name="T23" fmla="*/ 6 h 77"/>
                  <a:gd name="T24" fmla="*/ 21 w 86"/>
                  <a:gd name="T25" fmla="*/ 6 h 77"/>
                  <a:gd name="T26" fmla="*/ 21 w 86"/>
                  <a:gd name="T27" fmla="*/ 5 h 77"/>
                  <a:gd name="T28" fmla="*/ 19 w 86"/>
                  <a:gd name="T29" fmla="*/ 3 h 77"/>
                  <a:gd name="T30" fmla="*/ 15 w 86"/>
                  <a:gd name="T31" fmla="*/ 5 h 77"/>
                  <a:gd name="T32" fmla="*/ 17 w 86"/>
                  <a:gd name="T33" fmla="*/ 1 h 77"/>
                  <a:gd name="T34" fmla="*/ 16 w 86"/>
                  <a:gd name="T35" fmla="*/ 1 h 77"/>
                  <a:gd name="T36" fmla="*/ 16 w 86"/>
                  <a:gd name="T37" fmla="*/ 3 h 77"/>
                  <a:gd name="T38" fmla="*/ 14 w 86"/>
                  <a:gd name="T39" fmla="*/ 5 h 77"/>
                  <a:gd name="T40" fmla="*/ 15 w 86"/>
                  <a:gd name="T41" fmla="*/ 5 h 77"/>
                  <a:gd name="T42" fmla="*/ 12 w 86"/>
                  <a:gd name="T43" fmla="*/ 5 h 77"/>
                  <a:gd name="T44" fmla="*/ 11 w 86"/>
                  <a:gd name="T45" fmla="*/ 0 h 77"/>
                  <a:gd name="T46" fmla="*/ 11 w 86"/>
                  <a:gd name="T47" fmla="*/ 0 h 77"/>
                  <a:gd name="T48" fmla="*/ 9 w 86"/>
                  <a:gd name="T49" fmla="*/ 0 h 77"/>
                  <a:gd name="T50" fmla="*/ 7 w 86"/>
                  <a:gd name="T51" fmla="*/ 1 h 77"/>
                  <a:gd name="T52" fmla="*/ 9 w 86"/>
                  <a:gd name="T53" fmla="*/ 5 h 77"/>
                  <a:gd name="T54" fmla="*/ 9 w 86"/>
                  <a:gd name="T55" fmla="*/ 6 h 77"/>
                  <a:gd name="T56" fmla="*/ 7 w 86"/>
                  <a:gd name="T57" fmla="*/ 2 h 77"/>
                  <a:gd name="T58" fmla="*/ 4 w 86"/>
                  <a:gd name="T59" fmla="*/ 3 h 77"/>
                  <a:gd name="T60" fmla="*/ 4 w 86"/>
                  <a:gd name="T61" fmla="*/ 4 h 77"/>
                  <a:gd name="T62" fmla="*/ 6 w 86"/>
                  <a:gd name="T63" fmla="*/ 8 h 77"/>
                  <a:gd name="T64" fmla="*/ 6 w 86"/>
                  <a:gd name="T65" fmla="*/ 8 h 77"/>
                  <a:gd name="T66" fmla="*/ 3 w 86"/>
                  <a:gd name="T67" fmla="*/ 5 h 77"/>
                  <a:gd name="T68" fmla="*/ 2 w 86"/>
                  <a:gd name="T69" fmla="*/ 6 h 77"/>
                  <a:gd name="T70" fmla="*/ 5 w 86"/>
                  <a:gd name="T71" fmla="*/ 10 h 77"/>
                  <a:gd name="T72" fmla="*/ 4 w 86"/>
                  <a:gd name="T73" fmla="*/ 11 h 77"/>
                  <a:gd name="T74" fmla="*/ 0 w 86"/>
                  <a:gd name="T75" fmla="*/ 8 h 77"/>
                  <a:gd name="T76" fmla="*/ 0 w 86"/>
                  <a:gd name="T77" fmla="*/ 9 h 77"/>
                  <a:gd name="T78" fmla="*/ 4 w 86"/>
                  <a:gd name="T79" fmla="*/ 11 h 77"/>
                  <a:gd name="T80" fmla="*/ 4 w 86"/>
                  <a:gd name="T81" fmla="*/ 10 h 77"/>
                  <a:gd name="T82" fmla="*/ 5 w 86"/>
                  <a:gd name="T83" fmla="*/ 12 h 77"/>
                  <a:gd name="T84" fmla="*/ 1 w 86"/>
                  <a:gd name="T85" fmla="*/ 14 h 77"/>
                  <a:gd name="T86" fmla="*/ 3 w 86"/>
                  <a:gd name="T87" fmla="*/ 14 h 77"/>
                  <a:gd name="T88" fmla="*/ 5 w 86"/>
                  <a:gd name="T89" fmla="*/ 13 h 77"/>
                  <a:gd name="T90" fmla="*/ 5 w 86"/>
                  <a:gd name="T91" fmla="*/ 13 h 77"/>
                  <a:gd name="T92" fmla="*/ 4 w 86"/>
                  <a:gd name="T93" fmla="*/ 18 h 77"/>
                  <a:gd name="T94" fmla="*/ 5 w 86"/>
                  <a:gd name="T95" fmla="*/ 18 h 77"/>
                  <a:gd name="T96" fmla="*/ 5 w 86"/>
                  <a:gd name="T97" fmla="*/ 16 h 77"/>
                  <a:gd name="T98" fmla="*/ 7 w 86"/>
                  <a:gd name="T99" fmla="*/ 14 h 77"/>
                  <a:gd name="T100" fmla="*/ 6 w 86"/>
                  <a:gd name="T101" fmla="*/ 14 h 77"/>
                  <a:gd name="T102" fmla="*/ 9 w 86"/>
                  <a:gd name="T103" fmla="*/ 14 h 77"/>
                  <a:gd name="T104" fmla="*/ 10 w 86"/>
                  <a:gd name="T105" fmla="*/ 19 h 77"/>
                  <a:gd name="T106" fmla="*/ 10 w 86"/>
                  <a:gd name="T107" fmla="*/ 19 h 77"/>
                  <a:gd name="T108" fmla="*/ 13 w 86"/>
                  <a:gd name="T109" fmla="*/ 18 h 77"/>
                  <a:gd name="T110" fmla="*/ 11 w 86"/>
                  <a:gd name="T111" fmla="*/ 14 h 77"/>
                  <a:gd name="T112" fmla="*/ 13 w 86"/>
                  <a:gd name="T113" fmla="*/ 13 h 7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6"/>
                  <a:gd name="T172" fmla="*/ 0 h 77"/>
                  <a:gd name="T173" fmla="*/ 86 w 86"/>
                  <a:gd name="T174" fmla="*/ 77 h 7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6" h="77">
                    <a:moveTo>
                      <a:pt x="50" y="53"/>
                    </a:moveTo>
                    <a:lnTo>
                      <a:pt x="54" y="50"/>
                    </a:lnTo>
                    <a:lnTo>
                      <a:pt x="67" y="64"/>
                    </a:lnTo>
                    <a:lnTo>
                      <a:pt x="64" y="68"/>
                    </a:lnTo>
                    <a:lnTo>
                      <a:pt x="50" y="53"/>
                    </a:lnTo>
                    <a:close/>
                    <a:moveTo>
                      <a:pt x="54" y="50"/>
                    </a:moveTo>
                    <a:lnTo>
                      <a:pt x="55" y="49"/>
                    </a:lnTo>
                    <a:lnTo>
                      <a:pt x="56" y="49"/>
                    </a:lnTo>
                    <a:lnTo>
                      <a:pt x="60" y="58"/>
                    </a:lnTo>
                    <a:lnTo>
                      <a:pt x="54" y="50"/>
                    </a:lnTo>
                    <a:close/>
                    <a:moveTo>
                      <a:pt x="56" y="49"/>
                    </a:moveTo>
                    <a:lnTo>
                      <a:pt x="62" y="46"/>
                    </a:lnTo>
                    <a:lnTo>
                      <a:pt x="70" y="62"/>
                    </a:lnTo>
                    <a:lnTo>
                      <a:pt x="65" y="65"/>
                    </a:lnTo>
                    <a:lnTo>
                      <a:pt x="56" y="49"/>
                    </a:lnTo>
                    <a:close/>
                    <a:moveTo>
                      <a:pt x="73" y="61"/>
                    </a:moveTo>
                    <a:lnTo>
                      <a:pt x="72" y="62"/>
                    </a:lnTo>
                    <a:lnTo>
                      <a:pt x="70" y="62"/>
                    </a:lnTo>
                    <a:lnTo>
                      <a:pt x="66" y="54"/>
                    </a:lnTo>
                    <a:lnTo>
                      <a:pt x="73" y="61"/>
                    </a:lnTo>
                    <a:close/>
                    <a:moveTo>
                      <a:pt x="59" y="48"/>
                    </a:moveTo>
                    <a:lnTo>
                      <a:pt x="62" y="45"/>
                    </a:lnTo>
                    <a:lnTo>
                      <a:pt x="76" y="58"/>
                    </a:lnTo>
                    <a:lnTo>
                      <a:pt x="73" y="61"/>
                    </a:lnTo>
                    <a:lnTo>
                      <a:pt x="59" y="48"/>
                    </a:lnTo>
                    <a:close/>
                    <a:moveTo>
                      <a:pt x="62" y="45"/>
                    </a:moveTo>
                    <a:lnTo>
                      <a:pt x="72" y="35"/>
                    </a:lnTo>
                    <a:lnTo>
                      <a:pt x="62" y="45"/>
                    </a:lnTo>
                    <a:lnTo>
                      <a:pt x="69" y="51"/>
                    </a:lnTo>
                    <a:lnTo>
                      <a:pt x="62" y="45"/>
                    </a:lnTo>
                    <a:close/>
                    <a:moveTo>
                      <a:pt x="62" y="45"/>
                    </a:moveTo>
                    <a:lnTo>
                      <a:pt x="66" y="41"/>
                    </a:lnTo>
                    <a:lnTo>
                      <a:pt x="79" y="54"/>
                    </a:lnTo>
                    <a:lnTo>
                      <a:pt x="76" y="58"/>
                    </a:lnTo>
                    <a:lnTo>
                      <a:pt x="62" y="45"/>
                    </a:lnTo>
                    <a:close/>
                    <a:moveTo>
                      <a:pt x="82" y="48"/>
                    </a:moveTo>
                    <a:lnTo>
                      <a:pt x="82" y="52"/>
                    </a:lnTo>
                    <a:lnTo>
                      <a:pt x="79" y="54"/>
                    </a:lnTo>
                    <a:lnTo>
                      <a:pt x="72" y="48"/>
                    </a:lnTo>
                    <a:lnTo>
                      <a:pt x="82" y="48"/>
                    </a:lnTo>
                    <a:close/>
                    <a:moveTo>
                      <a:pt x="64" y="48"/>
                    </a:moveTo>
                    <a:lnTo>
                      <a:pt x="64" y="41"/>
                    </a:lnTo>
                    <a:lnTo>
                      <a:pt x="82" y="41"/>
                    </a:lnTo>
                    <a:lnTo>
                      <a:pt x="82" y="48"/>
                    </a:lnTo>
                    <a:lnTo>
                      <a:pt x="64" y="48"/>
                    </a:lnTo>
                    <a:close/>
                    <a:moveTo>
                      <a:pt x="64" y="41"/>
                    </a:moveTo>
                    <a:lnTo>
                      <a:pt x="64" y="38"/>
                    </a:lnTo>
                    <a:lnTo>
                      <a:pt x="66" y="35"/>
                    </a:lnTo>
                    <a:lnTo>
                      <a:pt x="72" y="41"/>
                    </a:lnTo>
                    <a:lnTo>
                      <a:pt x="64" y="41"/>
                    </a:lnTo>
                    <a:close/>
                    <a:moveTo>
                      <a:pt x="66" y="35"/>
                    </a:moveTo>
                    <a:lnTo>
                      <a:pt x="69" y="31"/>
                    </a:lnTo>
                    <a:lnTo>
                      <a:pt x="82" y="45"/>
                    </a:lnTo>
                    <a:lnTo>
                      <a:pt x="79" y="48"/>
                    </a:lnTo>
                    <a:lnTo>
                      <a:pt x="66" y="35"/>
                    </a:lnTo>
                    <a:close/>
                    <a:moveTo>
                      <a:pt x="86" y="38"/>
                    </a:moveTo>
                    <a:lnTo>
                      <a:pt x="86" y="42"/>
                    </a:lnTo>
                    <a:lnTo>
                      <a:pt x="82" y="45"/>
                    </a:lnTo>
                    <a:lnTo>
                      <a:pt x="76" y="38"/>
                    </a:lnTo>
                    <a:lnTo>
                      <a:pt x="86" y="38"/>
                    </a:lnTo>
                    <a:close/>
                    <a:moveTo>
                      <a:pt x="66" y="38"/>
                    </a:moveTo>
                    <a:lnTo>
                      <a:pt x="66" y="32"/>
                    </a:lnTo>
                    <a:lnTo>
                      <a:pt x="86" y="32"/>
                    </a:lnTo>
                    <a:lnTo>
                      <a:pt x="86" y="38"/>
                    </a:lnTo>
                    <a:lnTo>
                      <a:pt x="66" y="38"/>
                    </a:lnTo>
                    <a:close/>
                    <a:moveTo>
                      <a:pt x="66" y="32"/>
                    </a:moveTo>
                    <a:lnTo>
                      <a:pt x="66" y="29"/>
                    </a:lnTo>
                    <a:lnTo>
                      <a:pt x="86" y="29"/>
                    </a:lnTo>
                    <a:lnTo>
                      <a:pt x="86" y="32"/>
                    </a:lnTo>
                    <a:lnTo>
                      <a:pt x="66" y="32"/>
                    </a:lnTo>
                    <a:close/>
                    <a:moveTo>
                      <a:pt x="66" y="29"/>
                    </a:moveTo>
                    <a:lnTo>
                      <a:pt x="66" y="26"/>
                    </a:lnTo>
                    <a:lnTo>
                      <a:pt x="86" y="26"/>
                    </a:lnTo>
                    <a:lnTo>
                      <a:pt x="86" y="29"/>
                    </a:lnTo>
                    <a:lnTo>
                      <a:pt x="66" y="29"/>
                    </a:lnTo>
                    <a:close/>
                    <a:moveTo>
                      <a:pt x="84" y="21"/>
                    </a:moveTo>
                    <a:lnTo>
                      <a:pt x="86" y="24"/>
                    </a:lnTo>
                    <a:lnTo>
                      <a:pt x="86" y="26"/>
                    </a:lnTo>
                    <a:lnTo>
                      <a:pt x="76" y="26"/>
                    </a:lnTo>
                    <a:lnTo>
                      <a:pt x="84" y="21"/>
                    </a:lnTo>
                    <a:close/>
                    <a:moveTo>
                      <a:pt x="67" y="30"/>
                    </a:moveTo>
                    <a:lnTo>
                      <a:pt x="64" y="24"/>
                    </a:lnTo>
                    <a:lnTo>
                      <a:pt x="81" y="15"/>
                    </a:lnTo>
                    <a:lnTo>
                      <a:pt x="84" y="21"/>
                    </a:lnTo>
                    <a:lnTo>
                      <a:pt x="67" y="30"/>
                    </a:lnTo>
                    <a:close/>
                    <a:moveTo>
                      <a:pt x="79" y="13"/>
                    </a:moveTo>
                    <a:lnTo>
                      <a:pt x="80" y="14"/>
                    </a:lnTo>
                    <a:lnTo>
                      <a:pt x="81" y="15"/>
                    </a:lnTo>
                    <a:lnTo>
                      <a:pt x="72" y="19"/>
                    </a:lnTo>
                    <a:lnTo>
                      <a:pt x="79" y="13"/>
                    </a:lnTo>
                    <a:close/>
                    <a:moveTo>
                      <a:pt x="66" y="26"/>
                    </a:moveTo>
                    <a:lnTo>
                      <a:pt x="62" y="22"/>
                    </a:lnTo>
                    <a:lnTo>
                      <a:pt x="76" y="9"/>
                    </a:lnTo>
                    <a:lnTo>
                      <a:pt x="79" y="13"/>
                    </a:lnTo>
                    <a:lnTo>
                      <a:pt x="66" y="26"/>
                    </a:lnTo>
                    <a:close/>
                    <a:moveTo>
                      <a:pt x="62" y="22"/>
                    </a:moveTo>
                    <a:lnTo>
                      <a:pt x="59" y="19"/>
                    </a:lnTo>
                    <a:lnTo>
                      <a:pt x="73" y="6"/>
                    </a:lnTo>
                    <a:lnTo>
                      <a:pt x="76" y="9"/>
                    </a:lnTo>
                    <a:lnTo>
                      <a:pt x="62" y="22"/>
                    </a:lnTo>
                    <a:close/>
                    <a:moveTo>
                      <a:pt x="66" y="4"/>
                    </a:moveTo>
                    <a:lnTo>
                      <a:pt x="70" y="4"/>
                    </a:lnTo>
                    <a:lnTo>
                      <a:pt x="73" y="6"/>
                    </a:lnTo>
                    <a:lnTo>
                      <a:pt x="66" y="13"/>
                    </a:lnTo>
                    <a:lnTo>
                      <a:pt x="66" y="4"/>
                    </a:lnTo>
                    <a:close/>
                    <a:moveTo>
                      <a:pt x="66" y="22"/>
                    </a:moveTo>
                    <a:lnTo>
                      <a:pt x="64" y="22"/>
                    </a:lnTo>
                    <a:lnTo>
                      <a:pt x="64" y="4"/>
                    </a:lnTo>
                    <a:lnTo>
                      <a:pt x="66" y="4"/>
                    </a:lnTo>
                    <a:lnTo>
                      <a:pt x="66" y="22"/>
                    </a:lnTo>
                    <a:close/>
                    <a:moveTo>
                      <a:pt x="64" y="22"/>
                    </a:moveTo>
                    <a:lnTo>
                      <a:pt x="59" y="22"/>
                    </a:lnTo>
                    <a:lnTo>
                      <a:pt x="56" y="19"/>
                    </a:lnTo>
                    <a:lnTo>
                      <a:pt x="64" y="13"/>
                    </a:lnTo>
                    <a:lnTo>
                      <a:pt x="64" y="22"/>
                    </a:lnTo>
                    <a:close/>
                    <a:moveTo>
                      <a:pt x="56" y="19"/>
                    </a:moveTo>
                    <a:lnTo>
                      <a:pt x="54" y="16"/>
                    </a:lnTo>
                    <a:lnTo>
                      <a:pt x="67" y="3"/>
                    </a:lnTo>
                    <a:lnTo>
                      <a:pt x="70" y="6"/>
                    </a:lnTo>
                    <a:lnTo>
                      <a:pt x="56" y="19"/>
                    </a:lnTo>
                    <a:close/>
                    <a:moveTo>
                      <a:pt x="60" y="0"/>
                    </a:moveTo>
                    <a:lnTo>
                      <a:pt x="64" y="0"/>
                    </a:lnTo>
                    <a:lnTo>
                      <a:pt x="67" y="3"/>
                    </a:lnTo>
                    <a:lnTo>
                      <a:pt x="60" y="9"/>
                    </a:lnTo>
                    <a:lnTo>
                      <a:pt x="60" y="0"/>
                    </a:lnTo>
                    <a:close/>
                    <a:moveTo>
                      <a:pt x="60" y="19"/>
                    </a:moveTo>
                    <a:lnTo>
                      <a:pt x="57" y="19"/>
                    </a:lnTo>
                    <a:lnTo>
                      <a:pt x="57" y="0"/>
                    </a:lnTo>
                    <a:lnTo>
                      <a:pt x="60" y="0"/>
                    </a:lnTo>
                    <a:lnTo>
                      <a:pt x="60" y="19"/>
                    </a:lnTo>
                    <a:close/>
                    <a:moveTo>
                      <a:pt x="57" y="19"/>
                    </a:moveTo>
                    <a:lnTo>
                      <a:pt x="50" y="19"/>
                    </a:lnTo>
                    <a:lnTo>
                      <a:pt x="50" y="0"/>
                    </a:lnTo>
                    <a:lnTo>
                      <a:pt x="57" y="0"/>
                    </a:lnTo>
                    <a:lnTo>
                      <a:pt x="57" y="19"/>
                    </a:lnTo>
                    <a:close/>
                    <a:moveTo>
                      <a:pt x="50" y="19"/>
                    </a:moveTo>
                    <a:lnTo>
                      <a:pt x="44" y="19"/>
                    </a:lnTo>
                    <a:lnTo>
                      <a:pt x="44" y="0"/>
                    </a:lnTo>
                    <a:lnTo>
                      <a:pt x="50" y="0"/>
                    </a:lnTo>
                    <a:lnTo>
                      <a:pt x="50" y="19"/>
                    </a:lnTo>
                    <a:close/>
                    <a:moveTo>
                      <a:pt x="44" y="19"/>
                    </a:moveTo>
                    <a:lnTo>
                      <a:pt x="40" y="19"/>
                    </a:lnTo>
                    <a:lnTo>
                      <a:pt x="40" y="0"/>
                    </a:lnTo>
                    <a:lnTo>
                      <a:pt x="44" y="0"/>
                    </a:lnTo>
                    <a:lnTo>
                      <a:pt x="44" y="19"/>
                    </a:lnTo>
                    <a:close/>
                    <a:moveTo>
                      <a:pt x="37" y="2"/>
                    </a:moveTo>
                    <a:lnTo>
                      <a:pt x="38" y="0"/>
                    </a:lnTo>
                    <a:lnTo>
                      <a:pt x="40" y="0"/>
                    </a:lnTo>
                    <a:lnTo>
                      <a:pt x="40" y="9"/>
                    </a:lnTo>
                    <a:lnTo>
                      <a:pt x="37" y="2"/>
                    </a:lnTo>
                    <a:close/>
                    <a:moveTo>
                      <a:pt x="45" y="18"/>
                    </a:moveTo>
                    <a:lnTo>
                      <a:pt x="39" y="21"/>
                    </a:lnTo>
                    <a:lnTo>
                      <a:pt x="30" y="5"/>
                    </a:lnTo>
                    <a:lnTo>
                      <a:pt x="37" y="2"/>
                    </a:lnTo>
                    <a:lnTo>
                      <a:pt x="45" y="18"/>
                    </a:lnTo>
                    <a:close/>
                    <a:moveTo>
                      <a:pt x="28" y="6"/>
                    </a:moveTo>
                    <a:lnTo>
                      <a:pt x="29" y="5"/>
                    </a:lnTo>
                    <a:lnTo>
                      <a:pt x="30" y="5"/>
                    </a:lnTo>
                    <a:lnTo>
                      <a:pt x="35" y="13"/>
                    </a:lnTo>
                    <a:lnTo>
                      <a:pt x="28" y="6"/>
                    </a:lnTo>
                    <a:close/>
                    <a:moveTo>
                      <a:pt x="41" y="19"/>
                    </a:moveTo>
                    <a:lnTo>
                      <a:pt x="38" y="22"/>
                    </a:lnTo>
                    <a:lnTo>
                      <a:pt x="25" y="9"/>
                    </a:lnTo>
                    <a:lnTo>
                      <a:pt x="28" y="6"/>
                    </a:lnTo>
                    <a:lnTo>
                      <a:pt x="41" y="19"/>
                    </a:lnTo>
                    <a:close/>
                    <a:moveTo>
                      <a:pt x="38" y="22"/>
                    </a:moveTo>
                    <a:lnTo>
                      <a:pt x="37" y="24"/>
                    </a:lnTo>
                    <a:lnTo>
                      <a:pt x="36" y="25"/>
                    </a:lnTo>
                    <a:lnTo>
                      <a:pt x="32" y="16"/>
                    </a:lnTo>
                    <a:lnTo>
                      <a:pt x="38" y="22"/>
                    </a:lnTo>
                    <a:close/>
                    <a:moveTo>
                      <a:pt x="36" y="25"/>
                    </a:moveTo>
                    <a:lnTo>
                      <a:pt x="29" y="28"/>
                    </a:lnTo>
                    <a:lnTo>
                      <a:pt x="21" y="10"/>
                    </a:lnTo>
                    <a:lnTo>
                      <a:pt x="27" y="7"/>
                    </a:lnTo>
                    <a:lnTo>
                      <a:pt x="36" y="25"/>
                    </a:lnTo>
                    <a:close/>
                    <a:moveTo>
                      <a:pt x="18" y="13"/>
                    </a:moveTo>
                    <a:lnTo>
                      <a:pt x="19" y="11"/>
                    </a:lnTo>
                    <a:lnTo>
                      <a:pt x="21" y="10"/>
                    </a:lnTo>
                    <a:lnTo>
                      <a:pt x="25" y="19"/>
                    </a:lnTo>
                    <a:lnTo>
                      <a:pt x="18" y="13"/>
                    </a:lnTo>
                    <a:close/>
                    <a:moveTo>
                      <a:pt x="32" y="26"/>
                    </a:moveTo>
                    <a:lnTo>
                      <a:pt x="28" y="29"/>
                    </a:lnTo>
                    <a:lnTo>
                      <a:pt x="15" y="16"/>
                    </a:lnTo>
                    <a:lnTo>
                      <a:pt x="18" y="13"/>
                    </a:lnTo>
                    <a:lnTo>
                      <a:pt x="32" y="26"/>
                    </a:lnTo>
                    <a:close/>
                    <a:moveTo>
                      <a:pt x="15" y="16"/>
                    </a:moveTo>
                    <a:lnTo>
                      <a:pt x="15" y="16"/>
                    </a:lnTo>
                    <a:lnTo>
                      <a:pt x="22" y="22"/>
                    </a:lnTo>
                    <a:lnTo>
                      <a:pt x="15" y="16"/>
                    </a:lnTo>
                    <a:close/>
                    <a:moveTo>
                      <a:pt x="28" y="29"/>
                    </a:moveTo>
                    <a:lnTo>
                      <a:pt x="25" y="32"/>
                    </a:lnTo>
                    <a:lnTo>
                      <a:pt x="12" y="19"/>
                    </a:lnTo>
                    <a:lnTo>
                      <a:pt x="15" y="16"/>
                    </a:lnTo>
                    <a:lnTo>
                      <a:pt x="28" y="29"/>
                    </a:lnTo>
                    <a:close/>
                    <a:moveTo>
                      <a:pt x="25" y="32"/>
                    </a:moveTo>
                    <a:lnTo>
                      <a:pt x="25" y="32"/>
                    </a:lnTo>
                    <a:lnTo>
                      <a:pt x="18" y="26"/>
                    </a:lnTo>
                    <a:lnTo>
                      <a:pt x="25" y="32"/>
                    </a:lnTo>
                    <a:close/>
                    <a:moveTo>
                      <a:pt x="25" y="32"/>
                    </a:moveTo>
                    <a:lnTo>
                      <a:pt x="22" y="36"/>
                    </a:lnTo>
                    <a:lnTo>
                      <a:pt x="8" y="22"/>
                    </a:lnTo>
                    <a:lnTo>
                      <a:pt x="12" y="19"/>
                    </a:lnTo>
                    <a:lnTo>
                      <a:pt x="25" y="32"/>
                    </a:lnTo>
                    <a:close/>
                    <a:moveTo>
                      <a:pt x="7" y="25"/>
                    </a:moveTo>
                    <a:lnTo>
                      <a:pt x="7" y="24"/>
                    </a:lnTo>
                    <a:lnTo>
                      <a:pt x="8" y="22"/>
                    </a:lnTo>
                    <a:lnTo>
                      <a:pt x="15" y="29"/>
                    </a:lnTo>
                    <a:lnTo>
                      <a:pt x="7" y="25"/>
                    </a:lnTo>
                    <a:close/>
                    <a:moveTo>
                      <a:pt x="24" y="32"/>
                    </a:moveTo>
                    <a:lnTo>
                      <a:pt x="21" y="39"/>
                    </a:lnTo>
                    <a:lnTo>
                      <a:pt x="4" y="31"/>
                    </a:lnTo>
                    <a:lnTo>
                      <a:pt x="7" y="25"/>
                    </a:lnTo>
                    <a:lnTo>
                      <a:pt x="24" y="32"/>
                    </a:lnTo>
                    <a:close/>
                    <a:moveTo>
                      <a:pt x="21" y="39"/>
                    </a:moveTo>
                    <a:lnTo>
                      <a:pt x="21" y="41"/>
                    </a:lnTo>
                    <a:lnTo>
                      <a:pt x="19" y="42"/>
                    </a:lnTo>
                    <a:lnTo>
                      <a:pt x="12" y="35"/>
                    </a:lnTo>
                    <a:lnTo>
                      <a:pt x="21" y="39"/>
                    </a:lnTo>
                    <a:close/>
                    <a:moveTo>
                      <a:pt x="19" y="42"/>
                    </a:moveTo>
                    <a:lnTo>
                      <a:pt x="16" y="45"/>
                    </a:lnTo>
                    <a:lnTo>
                      <a:pt x="2" y="31"/>
                    </a:lnTo>
                    <a:lnTo>
                      <a:pt x="5" y="28"/>
                    </a:lnTo>
                    <a:lnTo>
                      <a:pt x="19" y="42"/>
                    </a:lnTo>
                    <a:close/>
                    <a:moveTo>
                      <a:pt x="0" y="38"/>
                    </a:moveTo>
                    <a:lnTo>
                      <a:pt x="0" y="35"/>
                    </a:lnTo>
                    <a:lnTo>
                      <a:pt x="2" y="31"/>
                    </a:lnTo>
                    <a:lnTo>
                      <a:pt x="9" y="38"/>
                    </a:lnTo>
                    <a:lnTo>
                      <a:pt x="0" y="38"/>
                    </a:lnTo>
                    <a:close/>
                    <a:moveTo>
                      <a:pt x="18" y="38"/>
                    </a:moveTo>
                    <a:lnTo>
                      <a:pt x="18" y="45"/>
                    </a:lnTo>
                    <a:lnTo>
                      <a:pt x="0" y="45"/>
                    </a:lnTo>
                    <a:lnTo>
                      <a:pt x="0" y="38"/>
                    </a:lnTo>
                    <a:lnTo>
                      <a:pt x="18" y="38"/>
                    </a:lnTo>
                    <a:close/>
                    <a:moveTo>
                      <a:pt x="18" y="45"/>
                    </a:moveTo>
                    <a:lnTo>
                      <a:pt x="18" y="48"/>
                    </a:lnTo>
                    <a:lnTo>
                      <a:pt x="0" y="48"/>
                    </a:lnTo>
                    <a:lnTo>
                      <a:pt x="0" y="45"/>
                    </a:lnTo>
                    <a:lnTo>
                      <a:pt x="18" y="45"/>
                    </a:lnTo>
                    <a:close/>
                    <a:moveTo>
                      <a:pt x="3" y="54"/>
                    </a:moveTo>
                    <a:lnTo>
                      <a:pt x="0" y="51"/>
                    </a:lnTo>
                    <a:lnTo>
                      <a:pt x="0" y="48"/>
                    </a:lnTo>
                    <a:lnTo>
                      <a:pt x="9" y="48"/>
                    </a:lnTo>
                    <a:lnTo>
                      <a:pt x="3" y="54"/>
                    </a:lnTo>
                    <a:close/>
                    <a:moveTo>
                      <a:pt x="16" y="41"/>
                    </a:moveTo>
                    <a:lnTo>
                      <a:pt x="19" y="45"/>
                    </a:lnTo>
                    <a:lnTo>
                      <a:pt x="5" y="58"/>
                    </a:lnTo>
                    <a:lnTo>
                      <a:pt x="3" y="54"/>
                    </a:lnTo>
                    <a:lnTo>
                      <a:pt x="16" y="41"/>
                    </a:lnTo>
                    <a:close/>
                    <a:moveTo>
                      <a:pt x="19" y="45"/>
                    </a:moveTo>
                    <a:lnTo>
                      <a:pt x="22" y="47"/>
                    </a:lnTo>
                    <a:lnTo>
                      <a:pt x="22" y="51"/>
                    </a:lnTo>
                    <a:lnTo>
                      <a:pt x="12" y="51"/>
                    </a:lnTo>
                    <a:lnTo>
                      <a:pt x="19" y="45"/>
                    </a:lnTo>
                    <a:close/>
                    <a:moveTo>
                      <a:pt x="22" y="51"/>
                    </a:moveTo>
                    <a:lnTo>
                      <a:pt x="22" y="58"/>
                    </a:lnTo>
                    <a:lnTo>
                      <a:pt x="3" y="58"/>
                    </a:lnTo>
                    <a:lnTo>
                      <a:pt x="3" y="51"/>
                    </a:lnTo>
                    <a:lnTo>
                      <a:pt x="22" y="51"/>
                    </a:lnTo>
                    <a:close/>
                    <a:moveTo>
                      <a:pt x="5" y="64"/>
                    </a:moveTo>
                    <a:lnTo>
                      <a:pt x="3" y="61"/>
                    </a:lnTo>
                    <a:lnTo>
                      <a:pt x="3" y="58"/>
                    </a:lnTo>
                    <a:lnTo>
                      <a:pt x="12" y="58"/>
                    </a:lnTo>
                    <a:lnTo>
                      <a:pt x="5" y="64"/>
                    </a:lnTo>
                    <a:close/>
                    <a:moveTo>
                      <a:pt x="19" y="51"/>
                    </a:moveTo>
                    <a:lnTo>
                      <a:pt x="22" y="53"/>
                    </a:lnTo>
                    <a:lnTo>
                      <a:pt x="8" y="68"/>
                    </a:lnTo>
                    <a:lnTo>
                      <a:pt x="5" y="64"/>
                    </a:lnTo>
                    <a:lnTo>
                      <a:pt x="19" y="51"/>
                    </a:lnTo>
                    <a:close/>
                    <a:moveTo>
                      <a:pt x="8" y="68"/>
                    </a:moveTo>
                    <a:lnTo>
                      <a:pt x="8" y="68"/>
                    </a:lnTo>
                    <a:lnTo>
                      <a:pt x="15" y="60"/>
                    </a:lnTo>
                    <a:lnTo>
                      <a:pt x="8" y="68"/>
                    </a:lnTo>
                    <a:close/>
                    <a:moveTo>
                      <a:pt x="22" y="53"/>
                    </a:moveTo>
                    <a:lnTo>
                      <a:pt x="25" y="57"/>
                    </a:lnTo>
                    <a:lnTo>
                      <a:pt x="12" y="70"/>
                    </a:lnTo>
                    <a:lnTo>
                      <a:pt x="8" y="68"/>
                    </a:lnTo>
                    <a:lnTo>
                      <a:pt x="22" y="53"/>
                    </a:lnTo>
                    <a:close/>
                    <a:moveTo>
                      <a:pt x="18" y="73"/>
                    </a:moveTo>
                    <a:lnTo>
                      <a:pt x="15" y="73"/>
                    </a:lnTo>
                    <a:lnTo>
                      <a:pt x="12" y="70"/>
                    </a:lnTo>
                    <a:lnTo>
                      <a:pt x="18" y="63"/>
                    </a:lnTo>
                    <a:lnTo>
                      <a:pt x="18" y="73"/>
                    </a:lnTo>
                    <a:close/>
                    <a:moveTo>
                      <a:pt x="18" y="54"/>
                    </a:moveTo>
                    <a:lnTo>
                      <a:pt x="22" y="54"/>
                    </a:lnTo>
                    <a:lnTo>
                      <a:pt x="22" y="73"/>
                    </a:lnTo>
                    <a:lnTo>
                      <a:pt x="18" y="73"/>
                    </a:lnTo>
                    <a:lnTo>
                      <a:pt x="18" y="54"/>
                    </a:lnTo>
                    <a:close/>
                    <a:moveTo>
                      <a:pt x="22" y="54"/>
                    </a:moveTo>
                    <a:lnTo>
                      <a:pt x="26" y="54"/>
                    </a:lnTo>
                    <a:lnTo>
                      <a:pt x="28" y="57"/>
                    </a:lnTo>
                    <a:lnTo>
                      <a:pt x="22" y="63"/>
                    </a:lnTo>
                    <a:lnTo>
                      <a:pt x="22" y="54"/>
                    </a:lnTo>
                    <a:close/>
                    <a:moveTo>
                      <a:pt x="28" y="57"/>
                    </a:moveTo>
                    <a:lnTo>
                      <a:pt x="32" y="60"/>
                    </a:lnTo>
                    <a:lnTo>
                      <a:pt x="18" y="73"/>
                    </a:lnTo>
                    <a:lnTo>
                      <a:pt x="15" y="70"/>
                    </a:lnTo>
                    <a:lnTo>
                      <a:pt x="28" y="57"/>
                    </a:lnTo>
                    <a:close/>
                    <a:moveTo>
                      <a:pt x="25" y="77"/>
                    </a:moveTo>
                    <a:lnTo>
                      <a:pt x="21" y="77"/>
                    </a:lnTo>
                    <a:lnTo>
                      <a:pt x="18" y="73"/>
                    </a:lnTo>
                    <a:lnTo>
                      <a:pt x="25" y="67"/>
                    </a:lnTo>
                    <a:lnTo>
                      <a:pt x="25" y="77"/>
                    </a:lnTo>
                    <a:close/>
                    <a:moveTo>
                      <a:pt x="25" y="58"/>
                    </a:moveTo>
                    <a:lnTo>
                      <a:pt x="32" y="58"/>
                    </a:lnTo>
                    <a:lnTo>
                      <a:pt x="32" y="77"/>
                    </a:lnTo>
                    <a:lnTo>
                      <a:pt x="25" y="77"/>
                    </a:lnTo>
                    <a:lnTo>
                      <a:pt x="25" y="58"/>
                    </a:lnTo>
                    <a:close/>
                    <a:moveTo>
                      <a:pt x="32" y="58"/>
                    </a:moveTo>
                    <a:lnTo>
                      <a:pt x="35" y="58"/>
                    </a:lnTo>
                    <a:lnTo>
                      <a:pt x="35" y="77"/>
                    </a:lnTo>
                    <a:lnTo>
                      <a:pt x="32" y="77"/>
                    </a:lnTo>
                    <a:lnTo>
                      <a:pt x="32" y="58"/>
                    </a:lnTo>
                    <a:close/>
                    <a:moveTo>
                      <a:pt x="35" y="58"/>
                    </a:moveTo>
                    <a:lnTo>
                      <a:pt x="40" y="58"/>
                    </a:lnTo>
                    <a:lnTo>
                      <a:pt x="40" y="77"/>
                    </a:lnTo>
                    <a:lnTo>
                      <a:pt x="35" y="77"/>
                    </a:lnTo>
                    <a:lnTo>
                      <a:pt x="35" y="58"/>
                    </a:lnTo>
                    <a:close/>
                    <a:moveTo>
                      <a:pt x="40" y="58"/>
                    </a:moveTo>
                    <a:lnTo>
                      <a:pt x="47" y="58"/>
                    </a:lnTo>
                    <a:lnTo>
                      <a:pt x="47" y="77"/>
                    </a:lnTo>
                    <a:lnTo>
                      <a:pt x="40" y="77"/>
                    </a:lnTo>
                    <a:lnTo>
                      <a:pt x="40" y="58"/>
                    </a:lnTo>
                    <a:close/>
                    <a:moveTo>
                      <a:pt x="54" y="73"/>
                    </a:moveTo>
                    <a:lnTo>
                      <a:pt x="51" y="77"/>
                    </a:lnTo>
                    <a:lnTo>
                      <a:pt x="47" y="77"/>
                    </a:lnTo>
                    <a:lnTo>
                      <a:pt x="47" y="67"/>
                    </a:lnTo>
                    <a:lnTo>
                      <a:pt x="54" y="73"/>
                    </a:lnTo>
                    <a:close/>
                    <a:moveTo>
                      <a:pt x="40" y="60"/>
                    </a:moveTo>
                    <a:lnTo>
                      <a:pt x="44" y="57"/>
                    </a:lnTo>
                    <a:lnTo>
                      <a:pt x="57" y="70"/>
                    </a:lnTo>
                    <a:lnTo>
                      <a:pt x="54" y="73"/>
                    </a:lnTo>
                    <a:lnTo>
                      <a:pt x="40" y="60"/>
                    </a:lnTo>
                    <a:close/>
                    <a:moveTo>
                      <a:pt x="44" y="57"/>
                    </a:moveTo>
                    <a:lnTo>
                      <a:pt x="45" y="56"/>
                    </a:lnTo>
                    <a:lnTo>
                      <a:pt x="46" y="56"/>
                    </a:lnTo>
                    <a:lnTo>
                      <a:pt x="50" y="63"/>
                    </a:lnTo>
                    <a:lnTo>
                      <a:pt x="44" y="57"/>
                    </a:lnTo>
                    <a:close/>
                    <a:moveTo>
                      <a:pt x="46" y="56"/>
                    </a:moveTo>
                    <a:lnTo>
                      <a:pt x="52" y="52"/>
                    </a:lnTo>
                    <a:lnTo>
                      <a:pt x="61" y="69"/>
                    </a:lnTo>
                    <a:lnTo>
                      <a:pt x="55" y="72"/>
                    </a:lnTo>
                    <a:lnTo>
                      <a:pt x="46"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34" name="Freeform 521">
                <a:extLst>
                  <a:ext uri="{FF2B5EF4-FFF2-40B4-BE49-F238E27FC236}">
                    <a16:creationId xmlns:a16="http://schemas.microsoft.com/office/drawing/2014/main" id="{6DA5D4CF-40D8-4D43-8000-83D10EF89B49}"/>
                  </a:ext>
                </a:extLst>
              </p:cNvPr>
              <p:cNvSpPr>
                <a:spLocks/>
              </p:cNvSpPr>
              <p:nvPr/>
            </p:nvSpPr>
            <p:spPr bwMode="auto">
              <a:xfrm>
                <a:off x="3278" y="2806"/>
                <a:ext cx="16" cy="14"/>
              </a:xfrm>
              <a:custGeom>
                <a:avLst/>
                <a:gdLst>
                  <a:gd name="T0" fmla="*/ 11 w 67"/>
                  <a:gd name="T1" fmla="*/ 13 h 58"/>
                  <a:gd name="T2" fmla="*/ 12 w 67"/>
                  <a:gd name="T3" fmla="*/ 12 h 58"/>
                  <a:gd name="T4" fmla="*/ 13 w 67"/>
                  <a:gd name="T5" fmla="*/ 11 h 58"/>
                  <a:gd name="T6" fmla="*/ 14 w 67"/>
                  <a:gd name="T7" fmla="*/ 10 h 58"/>
                  <a:gd name="T8" fmla="*/ 14 w 67"/>
                  <a:gd name="T9" fmla="*/ 9 h 58"/>
                  <a:gd name="T10" fmla="*/ 15 w 67"/>
                  <a:gd name="T11" fmla="*/ 9 h 58"/>
                  <a:gd name="T12" fmla="*/ 15 w 67"/>
                  <a:gd name="T13" fmla="*/ 7 h 58"/>
                  <a:gd name="T14" fmla="*/ 16 w 67"/>
                  <a:gd name="T15" fmla="*/ 6 h 58"/>
                  <a:gd name="T16" fmla="*/ 16 w 67"/>
                  <a:gd name="T17" fmla="*/ 5 h 58"/>
                  <a:gd name="T18" fmla="*/ 15 w 67"/>
                  <a:gd name="T19" fmla="*/ 4 h 58"/>
                  <a:gd name="T20" fmla="*/ 15 w 67"/>
                  <a:gd name="T21" fmla="*/ 3 h 58"/>
                  <a:gd name="T22" fmla="*/ 14 w 67"/>
                  <a:gd name="T23" fmla="*/ 2 h 58"/>
                  <a:gd name="T24" fmla="*/ 14 w 67"/>
                  <a:gd name="T25" fmla="*/ 2 h 58"/>
                  <a:gd name="T26" fmla="*/ 13 w 67"/>
                  <a:gd name="T27" fmla="*/ 1 h 58"/>
                  <a:gd name="T28" fmla="*/ 11 w 67"/>
                  <a:gd name="T29" fmla="*/ 1 h 58"/>
                  <a:gd name="T30" fmla="*/ 11 w 67"/>
                  <a:gd name="T31" fmla="*/ 0 h 58"/>
                  <a:gd name="T32" fmla="*/ 9 w 67"/>
                  <a:gd name="T33" fmla="*/ 0 h 58"/>
                  <a:gd name="T34" fmla="*/ 8 w 67"/>
                  <a:gd name="T35" fmla="*/ 1 h 58"/>
                  <a:gd name="T36" fmla="*/ 7 w 67"/>
                  <a:gd name="T37" fmla="*/ 1 h 58"/>
                  <a:gd name="T38" fmla="*/ 6 w 67"/>
                  <a:gd name="T39" fmla="*/ 1 h 58"/>
                  <a:gd name="T40" fmla="*/ 4 w 67"/>
                  <a:gd name="T41" fmla="*/ 2 h 58"/>
                  <a:gd name="T42" fmla="*/ 4 w 67"/>
                  <a:gd name="T43" fmla="*/ 2 h 58"/>
                  <a:gd name="T44" fmla="*/ 2 w 67"/>
                  <a:gd name="T45" fmla="*/ 3 h 58"/>
                  <a:gd name="T46" fmla="*/ 1 w 67"/>
                  <a:gd name="T47" fmla="*/ 5 h 58"/>
                  <a:gd name="T48" fmla="*/ 1 w 67"/>
                  <a:gd name="T49" fmla="*/ 6 h 58"/>
                  <a:gd name="T50" fmla="*/ 0 w 67"/>
                  <a:gd name="T51" fmla="*/ 6 h 58"/>
                  <a:gd name="T52" fmla="*/ 0 w 67"/>
                  <a:gd name="T53" fmla="*/ 8 h 58"/>
                  <a:gd name="T54" fmla="*/ 0 w 67"/>
                  <a:gd name="T55" fmla="*/ 9 h 58"/>
                  <a:gd name="T56" fmla="*/ 0 w 67"/>
                  <a:gd name="T57" fmla="*/ 9 h 58"/>
                  <a:gd name="T58" fmla="*/ 0 w 67"/>
                  <a:gd name="T59" fmla="*/ 11 h 58"/>
                  <a:gd name="T60" fmla="*/ 1 w 67"/>
                  <a:gd name="T61" fmla="*/ 12 h 58"/>
                  <a:gd name="T62" fmla="*/ 1 w 67"/>
                  <a:gd name="T63" fmla="*/ 12 h 58"/>
                  <a:gd name="T64" fmla="*/ 1 w 67"/>
                  <a:gd name="T65" fmla="*/ 13 h 58"/>
                  <a:gd name="T66" fmla="*/ 3 w 67"/>
                  <a:gd name="T67" fmla="*/ 14 h 58"/>
                  <a:gd name="T68" fmla="*/ 4 w 67"/>
                  <a:gd name="T69" fmla="*/ 14 h 58"/>
                  <a:gd name="T70" fmla="*/ 4 w 67"/>
                  <a:gd name="T71" fmla="*/ 14 h 58"/>
                  <a:gd name="T72" fmla="*/ 6 w 67"/>
                  <a:gd name="T73" fmla="*/ 14 h 58"/>
                  <a:gd name="T74" fmla="*/ 7 w 67"/>
                  <a:gd name="T75" fmla="*/ 14 h 58"/>
                  <a:gd name="T76" fmla="*/ 8 w 67"/>
                  <a:gd name="T77" fmla="*/ 14 h 58"/>
                  <a:gd name="T78" fmla="*/ 10 w 67"/>
                  <a:gd name="T79" fmla="*/ 13 h 58"/>
                  <a:gd name="T80" fmla="*/ 11 w 67"/>
                  <a:gd name="T81" fmla="*/ 1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4" y="55"/>
                    </a:moveTo>
                    <a:lnTo>
                      <a:pt x="50" y="51"/>
                    </a:lnTo>
                    <a:lnTo>
                      <a:pt x="54" y="46"/>
                    </a:lnTo>
                    <a:lnTo>
                      <a:pt x="57" y="42"/>
                    </a:lnTo>
                    <a:lnTo>
                      <a:pt x="60" y="39"/>
                    </a:lnTo>
                    <a:lnTo>
                      <a:pt x="64" y="36"/>
                    </a:lnTo>
                    <a:lnTo>
                      <a:pt x="64" y="29"/>
                    </a:lnTo>
                    <a:lnTo>
                      <a:pt x="67" y="26"/>
                    </a:lnTo>
                    <a:lnTo>
                      <a:pt x="67" y="20"/>
                    </a:lnTo>
                    <a:lnTo>
                      <a:pt x="64" y="17"/>
                    </a:lnTo>
                    <a:lnTo>
                      <a:pt x="64" y="14"/>
                    </a:lnTo>
                    <a:lnTo>
                      <a:pt x="60" y="10"/>
                    </a:lnTo>
                    <a:lnTo>
                      <a:pt x="57" y="7"/>
                    </a:lnTo>
                    <a:lnTo>
                      <a:pt x="54" y="4"/>
                    </a:lnTo>
                    <a:lnTo>
                      <a:pt x="47" y="4"/>
                    </a:lnTo>
                    <a:lnTo>
                      <a:pt x="44" y="0"/>
                    </a:lnTo>
                    <a:lnTo>
                      <a:pt x="38" y="0"/>
                    </a:lnTo>
                    <a:lnTo>
                      <a:pt x="35" y="4"/>
                    </a:lnTo>
                    <a:lnTo>
                      <a:pt x="28" y="4"/>
                    </a:lnTo>
                    <a:lnTo>
                      <a:pt x="25" y="4"/>
                    </a:lnTo>
                    <a:lnTo>
                      <a:pt x="18" y="7"/>
                    </a:lnTo>
                    <a:lnTo>
                      <a:pt x="16" y="10"/>
                    </a:lnTo>
                    <a:lnTo>
                      <a:pt x="10" y="14"/>
                    </a:lnTo>
                    <a:lnTo>
                      <a:pt x="6" y="20"/>
                    </a:lnTo>
                    <a:lnTo>
                      <a:pt x="3" y="23"/>
                    </a:lnTo>
                    <a:lnTo>
                      <a:pt x="0" y="26"/>
                    </a:lnTo>
                    <a:lnTo>
                      <a:pt x="0" y="32"/>
                    </a:lnTo>
                    <a:lnTo>
                      <a:pt x="0" y="36"/>
                    </a:lnTo>
                    <a:lnTo>
                      <a:pt x="0" y="39"/>
                    </a:lnTo>
                    <a:lnTo>
                      <a:pt x="0" y="46"/>
                    </a:lnTo>
                    <a:lnTo>
                      <a:pt x="3" y="48"/>
                    </a:lnTo>
                    <a:lnTo>
                      <a:pt x="3" y="51"/>
                    </a:lnTo>
                    <a:lnTo>
                      <a:pt x="6" y="55"/>
                    </a:lnTo>
                    <a:lnTo>
                      <a:pt x="13" y="58"/>
                    </a:lnTo>
                    <a:lnTo>
                      <a:pt x="16" y="58"/>
                    </a:lnTo>
                    <a:lnTo>
                      <a:pt x="18" y="58"/>
                    </a:lnTo>
                    <a:lnTo>
                      <a:pt x="25" y="58"/>
                    </a:lnTo>
                    <a:lnTo>
                      <a:pt x="28" y="58"/>
                    </a:lnTo>
                    <a:lnTo>
                      <a:pt x="35" y="58"/>
                    </a:lnTo>
                    <a:lnTo>
                      <a:pt x="42" y="55"/>
                    </a:lnTo>
                    <a:lnTo>
                      <a:pt x="44"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35" name="Freeform 522">
                <a:extLst>
                  <a:ext uri="{FF2B5EF4-FFF2-40B4-BE49-F238E27FC236}">
                    <a16:creationId xmlns:a16="http://schemas.microsoft.com/office/drawing/2014/main" id="{9A03A612-0D8E-4AB6-8191-7663F31B3313}"/>
                  </a:ext>
                </a:extLst>
              </p:cNvPr>
              <p:cNvSpPr>
                <a:spLocks noEditPoints="1"/>
              </p:cNvSpPr>
              <p:nvPr/>
            </p:nvSpPr>
            <p:spPr bwMode="auto">
              <a:xfrm>
                <a:off x="3275" y="2804"/>
                <a:ext cx="22" cy="19"/>
              </a:xfrm>
              <a:custGeom>
                <a:avLst/>
                <a:gdLst>
                  <a:gd name="T0" fmla="*/ 18 w 86"/>
                  <a:gd name="T1" fmla="*/ 16 h 76"/>
                  <a:gd name="T2" fmla="*/ 14 w 86"/>
                  <a:gd name="T3" fmla="*/ 12 h 76"/>
                  <a:gd name="T4" fmla="*/ 15 w 86"/>
                  <a:gd name="T5" fmla="*/ 12 h 76"/>
                  <a:gd name="T6" fmla="*/ 18 w 86"/>
                  <a:gd name="T7" fmla="*/ 15 h 76"/>
                  <a:gd name="T8" fmla="*/ 19 w 86"/>
                  <a:gd name="T9" fmla="*/ 14 h 76"/>
                  <a:gd name="T10" fmla="*/ 20 w 86"/>
                  <a:gd name="T11" fmla="*/ 14 h 76"/>
                  <a:gd name="T12" fmla="*/ 17 w 86"/>
                  <a:gd name="T13" fmla="*/ 9 h 76"/>
                  <a:gd name="T14" fmla="*/ 20 w 86"/>
                  <a:gd name="T15" fmla="*/ 13 h 76"/>
                  <a:gd name="T16" fmla="*/ 21 w 86"/>
                  <a:gd name="T17" fmla="*/ 11 h 76"/>
                  <a:gd name="T18" fmla="*/ 16 w 86"/>
                  <a:gd name="T19" fmla="*/ 9 h 76"/>
                  <a:gd name="T20" fmla="*/ 22 w 86"/>
                  <a:gd name="T21" fmla="*/ 9 h 76"/>
                  <a:gd name="T22" fmla="*/ 17 w 86"/>
                  <a:gd name="T23" fmla="*/ 7 h 76"/>
                  <a:gd name="T24" fmla="*/ 22 w 86"/>
                  <a:gd name="T25" fmla="*/ 7 h 76"/>
                  <a:gd name="T26" fmla="*/ 21 w 86"/>
                  <a:gd name="T27" fmla="*/ 5 h 76"/>
                  <a:gd name="T28" fmla="*/ 17 w 86"/>
                  <a:gd name="T29" fmla="*/ 8 h 76"/>
                  <a:gd name="T30" fmla="*/ 20 w 86"/>
                  <a:gd name="T31" fmla="*/ 4 h 76"/>
                  <a:gd name="T32" fmla="*/ 16 w 86"/>
                  <a:gd name="T33" fmla="*/ 6 h 76"/>
                  <a:gd name="T34" fmla="*/ 20 w 86"/>
                  <a:gd name="T35" fmla="*/ 3 h 76"/>
                  <a:gd name="T36" fmla="*/ 20 w 86"/>
                  <a:gd name="T37" fmla="*/ 3 h 76"/>
                  <a:gd name="T38" fmla="*/ 15 w 86"/>
                  <a:gd name="T39" fmla="*/ 6 h 76"/>
                  <a:gd name="T40" fmla="*/ 16 w 86"/>
                  <a:gd name="T41" fmla="*/ 6 h 76"/>
                  <a:gd name="T42" fmla="*/ 14 w 86"/>
                  <a:gd name="T43" fmla="*/ 6 h 76"/>
                  <a:gd name="T44" fmla="*/ 16 w 86"/>
                  <a:gd name="T45" fmla="*/ 1 h 76"/>
                  <a:gd name="T46" fmla="*/ 14 w 86"/>
                  <a:gd name="T47" fmla="*/ 2 h 76"/>
                  <a:gd name="T48" fmla="*/ 14 w 86"/>
                  <a:gd name="T49" fmla="*/ 5 h 76"/>
                  <a:gd name="T50" fmla="*/ 14 w 86"/>
                  <a:gd name="T51" fmla="*/ 4 h 76"/>
                  <a:gd name="T52" fmla="*/ 12 w 86"/>
                  <a:gd name="T53" fmla="*/ 6 h 76"/>
                  <a:gd name="T54" fmla="*/ 10 w 86"/>
                  <a:gd name="T55" fmla="*/ 1 h 76"/>
                  <a:gd name="T56" fmla="*/ 10 w 86"/>
                  <a:gd name="T57" fmla="*/ 1 h 76"/>
                  <a:gd name="T58" fmla="*/ 8 w 86"/>
                  <a:gd name="T59" fmla="*/ 1 h 76"/>
                  <a:gd name="T60" fmla="*/ 6 w 86"/>
                  <a:gd name="T61" fmla="*/ 2 h 76"/>
                  <a:gd name="T62" fmla="*/ 8 w 86"/>
                  <a:gd name="T63" fmla="*/ 6 h 76"/>
                  <a:gd name="T64" fmla="*/ 8 w 86"/>
                  <a:gd name="T65" fmla="*/ 7 h 76"/>
                  <a:gd name="T66" fmla="*/ 6 w 86"/>
                  <a:gd name="T67" fmla="*/ 3 h 76"/>
                  <a:gd name="T68" fmla="*/ 3 w 86"/>
                  <a:gd name="T69" fmla="*/ 4 h 76"/>
                  <a:gd name="T70" fmla="*/ 6 w 86"/>
                  <a:gd name="T71" fmla="*/ 8 h 76"/>
                  <a:gd name="T72" fmla="*/ 5 w 86"/>
                  <a:gd name="T73" fmla="*/ 10 h 76"/>
                  <a:gd name="T74" fmla="*/ 2 w 86"/>
                  <a:gd name="T75" fmla="*/ 6 h 76"/>
                  <a:gd name="T76" fmla="*/ 2 w 86"/>
                  <a:gd name="T77" fmla="*/ 6 h 76"/>
                  <a:gd name="T78" fmla="*/ 0 w 86"/>
                  <a:gd name="T79" fmla="*/ 9 h 76"/>
                  <a:gd name="T80" fmla="*/ 5 w 86"/>
                  <a:gd name="T81" fmla="*/ 10 h 76"/>
                  <a:gd name="T82" fmla="*/ 5 w 86"/>
                  <a:gd name="T83" fmla="*/ 12 h 76"/>
                  <a:gd name="T84" fmla="*/ 0 w 86"/>
                  <a:gd name="T85" fmla="*/ 14 h 76"/>
                  <a:gd name="T86" fmla="*/ 3 w 86"/>
                  <a:gd name="T87" fmla="*/ 14 h 76"/>
                  <a:gd name="T88" fmla="*/ 4 w 86"/>
                  <a:gd name="T89" fmla="*/ 12 h 76"/>
                  <a:gd name="T90" fmla="*/ 6 w 86"/>
                  <a:gd name="T91" fmla="*/ 14 h 76"/>
                  <a:gd name="T92" fmla="*/ 1 w 86"/>
                  <a:gd name="T93" fmla="*/ 16 h 76"/>
                  <a:gd name="T94" fmla="*/ 3 w 86"/>
                  <a:gd name="T95" fmla="*/ 17 h 76"/>
                  <a:gd name="T96" fmla="*/ 4 w 86"/>
                  <a:gd name="T97" fmla="*/ 16 h 76"/>
                  <a:gd name="T98" fmla="*/ 5 w 86"/>
                  <a:gd name="T99" fmla="*/ 14 h 76"/>
                  <a:gd name="T100" fmla="*/ 6 w 86"/>
                  <a:gd name="T101" fmla="*/ 14 h 76"/>
                  <a:gd name="T102" fmla="*/ 7 w 86"/>
                  <a:gd name="T103" fmla="*/ 14 h 76"/>
                  <a:gd name="T104" fmla="*/ 9 w 86"/>
                  <a:gd name="T105" fmla="*/ 19 h 76"/>
                  <a:gd name="T106" fmla="*/ 9 w 86"/>
                  <a:gd name="T107" fmla="*/ 19 h 76"/>
                  <a:gd name="T108" fmla="*/ 10 w 86"/>
                  <a:gd name="T109" fmla="*/ 14 h 76"/>
                  <a:gd name="T110" fmla="*/ 10 w 86"/>
                  <a:gd name="T111" fmla="*/ 14 h 76"/>
                  <a:gd name="T112" fmla="*/ 13 w 86"/>
                  <a:gd name="T113" fmla="*/ 14 h 76"/>
                  <a:gd name="T114" fmla="*/ 14 w 86"/>
                  <a:gd name="T115" fmla="*/ 18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6"/>
                  <a:gd name="T176" fmla="*/ 86 w 86"/>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6">
                    <a:moveTo>
                      <a:pt x="50" y="54"/>
                    </a:moveTo>
                    <a:lnTo>
                      <a:pt x="56" y="52"/>
                    </a:lnTo>
                    <a:lnTo>
                      <a:pt x="65" y="68"/>
                    </a:lnTo>
                    <a:lnTo>
                      <a:pt x="58" y="71"/>
                    </a:lnTo>
                    <a:lnTo>
                      <a:pt x="50" y="54"/>
                    </a:lnTo>
                    <a:close/>
                    <a:moveTo>
                      <a:pt x="69" y="64"/>
                    </a:moveTo>
                    <a:lnTo>
                      <a:pt x="68" y="67"/>
                    </a:lnTo>
                    <a:lnTo>
                      <a:pt x="65" y="68"/>
                    </a:lnTo>
                    <a:lnTo>
                      <a:pt x="60" y="59"/>
                    </a:lnTo>
                    <a:lnTo>
                      <a:pt x="69" y="64"/>
                    </a:lnTo>
                    <a:close/>
                    <a:moveTo>
                      <a:pt x="53" y="55"/>
                    </a:moveTo>
                    <a:lnTo>
                      <a:pt x="55" y="49"/>
                    </a:lnTo>
                    <a:lnTo>
                      <a:pt x="73" y="57"/>
                    </a:lnTo>
                    <a:lnTo>
                      <a:pt x="69" y="64"/>
                    </a:lnTo>
                    <a:lnTo>
                      <a:pt x="53" y="55"/>
                    </a:lnTo>
                    <a:close/>
                    <a:moveTo>
                      <a:pt x="55" y="49"/>
                    </a:moveTo>
                    <a:lnTo>
                      <a:pt x="56" y="48"/>
                    </a:lnTo>
                    <a:lnTo>
                      <a:pt x="57" y="46"/>
                    </a:lnTo>
                    <a:lnTo>
                      <a:pt x="64" y="54"/>
                    </a:lnTo>
                    <a:lnTo>
                      <a:pt x="55" y="49"/>
                    </a:lnTo>
                    <a:close/>
                    <a:moveTo>
                      <a:pt x="57" y="46"/>
                    </a:moveTo>
                    <a:lnTo>
                      <a:pt x="60" y="44"/>
                    </a:lnTo>
                    <a:lnTo>
                      <a:pt x="74" y="57"/>
                    </a:lnTo>
                    <a:lnTo>
                      <a:pt x="70" y="60"/>
                    </a:lnTo>
                    <a:lnTo>
                      <a:pt x="57" y="46"/>
                    </a:lnTo>
                    <a:close/>
                    <a:moveTo>
                      <a:pt x="74" y="57"/>
                    </a:moveTo>
                    <a:lnTo>
                      <a:pt x="84" y="47"/>
                    </a:lnTo>
                    <a:lnTo>
                      <a:pt x="74" y="57"/>
                    </a:lnTo>
                    <a:lnTo>
                      <a:pt x="67" y="50"/>
                    </a:lnTo>
                    <a:lnTo>
                      <a:pt x="74" y="57"/>
                    </a:lnTo>
                    <a:close/>
                    <a:moveTo>
                      <a:pt x="60" y="44"/>
                    </a:moveTo>
                    <a:lnTo>
                      <a:pt x="64" y="40"/>
                    </a:lnTo>
                    <a:lnTo>
                      <a:pt x="77" y="54"/>
                    </a:lnTo>
                    <a:lnTo>
                      <a:pt x="74" y="57"/>
                    </a:lnTo>
                    <a:lnTo>
                      <a:pt x="60" y="44"/>
                    </a:lnTo>
                    <a:close/>
                    <a:moveTo>
                      <a:pt x="77" y="54"/>
                    </a:moveTo>
                    <a:lnTo>
                      <a:pt x="67" y="64"/>
                    </a:lnTo>
                    <a:lnTo>
                      <a:pt x="77" y="54"/>
                    </a:lnTo>
                    <a:lnTo>
                      <a:pt x="70" y="47"/>
                    </a:lnTo>
                    <a:lnTo>
                      <a:pt x="77" y="54"/>
                    </a:lnTo>
                    <a:close/>
                    <a:moveTo>
                      <a:pt x="64" y="40"/>
                    </a:moveTo>
                    <a:lnTo>
                      <a:pt x="67" y="37"/>
                    </a:lnTo>
                    <a:lnTo>
                      <a:pt x="80" y="50"/>
                    </a:lnTo>
                    <a:lnTo>
                      <a:pt x="77" y="54"/>
                    </a:lnTo>
                    <a:lnTo>
                      <a:pt x="64" y="40"/>
                    </a:lnTo>
                    <a:close/>
                    <a:moveTo>
                      <a:pt x="82" y="44"/>
                    </a:moveTo>
                    <a:lnTo>
                      <a:pt x="82" y="47"/>
                    </a:lnTo>
                    <a:lnTo>
                      <a:pt x="80" y="50"/>
                    </a:lnTo>
                    <a:lnTo>
                      <a:pt x="74" y="44"/>
                    </a:lnTo>
                    <a:lnTo>
                      <a:pt x="82" y="44"/>
                    </a:lnTo>
                    <a:close/>
                    <a:moveTo>
                      <a:pt x="64" y="44"/>
                    </a:moveTo>
                    <a:lnTo>
                      <a:pt x="64" y="37"/>
                    </a:lnTo>
                    <a:lnTo>
                      <a:pt x="82" y="37"/>
                    </a:lnTo>
                    <a:lnTo>
                      <a:pt x="82" y="44"/>
                    </a:lnTo>
                    <a:lnTo>
                      <a:pt x="64" y="44"/>
                    </a:lnTo>
                    <a:close/>
                    <a:moveTo>
                      <a:pt x="64" y="37"/>
                    </a:moveTo>
                    <a:lnTo>
                      <a:pt x="64" y="34"/>
                    </a:lnTo>
                    <a:lnTo>
                      <a:pt x="67" y="31"/>
                    </a:lnTo>
                    <a:lnTo>
                      <a:pt x="74" y="37"/>
                    </a:lnTo>
                    <a:lnTo>
                      <a:pt x="64" y="37"/>
                    </a:lnTo>
                    <a:close/>
                    <a:moveTo>
                      <a:pt x="67" y="31"/>
                    </a:moveTo>
                    <a:lnTo>
                      <a:pt x="70" y="27"/>
                    </a:lnTo>
                    <a:lnTo>
                      <a:pt x="84" y="40"/>
                    </a:lnTo>
                    <a:lnTo>
                      <a:pt x="80" y="44"/>
                    </a:lnTo>
                    <a:lnTo>
                      <a:pt x="67" y="31"/>
                    </a:lnTo>
                    <a:close/>
                    <a:moveTo>
                      <a:pt x="86" y="34"/>
                    </a:moveTo>
                    <a:lnTo>
                      <a:pt x="86" y="38"/>
                    </a:lnTo>
                    <a:lnTo>
                      <a:pt x="84" y="40"/>
                    </a:lnTo>
                    <a:lnTo>
                      <a:pt x="77" y="34"/>
                    </a:lnTo>
                    <a:lnTo>
                      <a:pt x="86" y="34"/>
                    </a:lnTo>
                    <a:close/>
                    <a:moveTo>
                      <a:pt x="67" y="34"/>
                    </a:moveTo>
                    <a:lnTo>
                      <a:pt x="67" y="28"/>
                    </a:lnTo>
                    <a:lnTo>
                      <a:pt x="86" y="28"/>
                    </a:lnTo>
                    <a:lnTo>
                      <a:pt x="86" y="34"/>
                    </a:lnTo>
                    <a:lnTo>
                      <a:pt x="67" y="34"/>
                    </a:lnTo>
                    <a:close/>
                    <a:moveTo>
                      <a:pt x="84" y="21"/>
                    </a:moveTo>
                    <a:lnTo>
                      <a:pt x="86" y="24"/>
                    </a:lnTo>
                    <a:lnTo>
                      <a:pt x="86" y="28"/>
                    </a:lnTo>
                    <a:lnTo>
                      <a:pt x="77" y="28"/>
                    </a:lnTo>
                    <a:lnTo>
                      <a:pt x="84" y="21"/>
                    </a:lnTo>
                    <a:close/>
                    <a:moveTo>
                      <a:pt x="70" y="35"/>
                    </a:moveTo>
                    <a:lnTo>
                      <a:pt x="67" y="32"/>
                    </a:lnTo>
                    <a:lnTo>
                      <a:pt x="80" y="18"/>
                    </a:lnTo>
                    <a:lnTo>
                      <a:pt x="84" y="21"/>
                    </a:lnTo>
                    <a:lnTo>
                      <a:pt x="70" y="35"/>
                    </a:lnTo>
                    <a:close/>
                    <a:moveTo>
                      <a:pt x="67" y="32"/>
                    </a:moveTo>
                    <a:lnTo>
                      <a:pt x="64" y="28"/>
                    </a:lnTo>
                    <a:lnTo>
                      <a:pt x="64" y="25"/>
                    </a:lnTo>
                    <a:lnTo>
                      <a:pt x="74" y="25"/>
                    </a:lnTo>
                    <a:lnTo>
                      <a:pt x="67" y="32"/>
                    </a:lnTo>
                    <a:close/>
                    <a:moveTo>
                      <a:pt x="64" y="25"/>
                    </a:moveTo>
                    <a:lnTo>
                      <a:pt x="64" y="22"/>
                    </a:lnTo>
                    <a:lnTo>
                      <a:pt x="82" y="22"/>
                    </a:lnTo>
                    <a:lnTo>
                      <a:pt x="82" y="25"/>
                    </a:lnTo>
                    <a:lnTo>
                      <a:pt x="64" y="25"/>
                    </a:lnTo>
                    <a:close/>
                    <a:moveTo>
                      <a:pt x="80" y="15"/>
                    </a:moveTo>
                    <a:lnTo>
                      <a:pt x="82" y="17"/>
                    </a:lnTo>
                    <a:lnTo>
                      <a:pt x="82" y="22"/>
                    </a:lnTo>
                    <a:lnTo>
                      <a:pt x="74" y="22"/>
                    </a:lnTo>
                    <a:lnTo>
                      <a:pt x="80" y="15"/>
                    </a:lnTo>
                    <a:close/>
                    <a:moveTo>
                      <a:pt x="67" y="28"/>
                    </a:moveTo>
                    <a:lnTo>
                      <a:pt x="64" y="25"/>
                    </a:lnTo>
                    <a:lnTo>
                      <a:pt x="77" y="12"/>
                    </a:lnTo>
                    <a:lnTo>
                      <a:pt x="80" y="15"/>
                    </a:lnTo>
                    <a:lnTo>
                      <a:pt x="67" y="28"/>
                    </a:lnTo>
                    <a:close/>
                    <a:moveTo>
                      <a:pt x="77" y="12"/>
                    </a:moveTo>
                    <a:lnTo>
                      <a:pt x="67" y="2"/>
                    </a:lnTo>
                    <a:lnTo>
                      <a:pt x="77" y="12"/>
                    </a:lnTo>
                    <a:lnTo>
                      <a:pt x="70" y="18"/>
                    </a:lnTo>
                    <a:lnTo>
                      <a:pt x="77" y="12"/>
                    </a:lnTo>
                    <a:close/>
                    <a:moveTo>
                      <a:pt x="64" y="25"/>
                    </a:moveTo>
                    <a:lnTo>
                      <a:pt x="60" y="22"/>
                    </a:lnTo>
                    <a:lnTo>
                      <a:pt x="74" y="8"/>
                    </a:lnTo>
                    <a:lnTo>
                      <a:pt x="77" y="12"/>
                    </a:lnTo>
                    <a:lnTo>
                      <a:pt x="64" y="25"/>
                    </a:lnTo>
                    <a:close/>
                    <a:moveTo>
                      <a:pt x="60" y="22"/>
                    </a:moveTo>
                    <a:lnTo>
                      <a:pt x="57" y="18"/>
                    </a:lnTo>
                    <a:lnTo>
                      <a:pt x="70" y="5"/>
                    </a:lnTo>
                    <a:lnTo>
                      <a:pt x="74" y="8"/>
                    </a:lnTo>
                    <a:lnTo>
                      <a:pt x="60" y="22"/>
                    </a:lnTo>
                    <a:close/>
                    <a:moveTo>
                      <a:pt x="64" y="2"/>
                    </a:moveTo>
                    <a:lnTo>
                      <a:pt x="68" y="2"/>
                    </a:lnTo>
                    <a:lnTo>
                      <a:pt x="70" y="5"/>
                    </a:lnTo>
                    <a:lnTo>
                      <a:pt x="64" y="12"/>
                    </a:lnTo>
                    <a:lnTo>
                      <a:pt x="64" y="2"/>
                    </a:lnTo>
                    <a:close/>
                    <a:moveTo>
                      <a:pt x="64" y="22"/>
                    </a:moveTo>
                    <a:lnTo>
                      <a:pt x="57" y="22"/>
                    </a:lnTo>
                    <a:lnTo>
                      <a:pt x="57" y="2"/>
                    </a:lnTo>
                    <a:lnTo>
                      <a:pt x="64" y="2"/>
                    </a:lnTo>
                    <a:lnTo>
                      <a:pt x="64" y="22"/>
                    </a:lnTo>
                    <a:close/>
                    <a:moveTo>
                      <a:pt x="57" y="22"/>
                    </a:moveTo>
                    <a:lnTo>
                      <a:pt x="54" y="22"/>
                    </a:lnTo>
                    <a:lnTo>
                      <a:pt x="50" y="18"/>
                    </a:lnTo>
                    <a:lnTo>
                      <a:pt x="57" y="12"/>
                    </a:lnTo>
                    <a:lnTo>
                      <a:pt x="57" y="22"/>
                    </a:lnTo>
                    <a:close/>
                    <a:moveTo>
                      <a:pt x="50" y="18"/>
                    </a:moveTo>
                    <a:lnTo>
                      <a:pt x="47" y="15"/>
                    </a:lnTo>
                    <a:lnTo>
                      <a:pt x="62" y="2"/>
                    </a:lnTo>
                    <a:lnTo>
                      <a:pt x="64" y="5"/>
                    </a:lnTo>
                    <a:lnTo>
                      <a:pt x="50" y="18"/>
                    </a:lnTo>
                    <a:close/>
                    <a:moveTo>
                      <a:pt x="54" y="0"/>
                    </a:moveTo>
                    <a:lnTo>
                      <a:pt x="58" y="0"/>
                    </a:lnTo>
                    <a:lnTo>
                      <a:pt x="62" y="2"/>
                    </a:lnTo>
                    <a:lnTo>
                      <a:pt x="54" y="8"/>
                    </a:lnTo>
                    <a:lnTo>
                      <a:pt x="54" y="0"/>
                    </a:lnTo>
                    <a:close/>
                    <a:moveTo>
                      <a:pt x="54" y="18"/>
                    </a:moveTo>
                    <a:lnTo>
                      <a:pt x="48" y="18"/>
                    </a:lnTo>
                    <a:lnTo>
                      <a:pt x="48" y="0"/>
                    </a:lnTo>
                    <a:lnTo>
                      <a:pt x="54" y="0"/>
                    </a:lnTo>
                    <a:lnTo>
                      <a:pt x="54" y="18"/>
                    </a:lnTo>
                    <a:close/>
                    <a:moveTo>
                      <a:pt x="42" y="2"/>
                    </a:moveTo>
                    <a:lnTo>
                      <a:pt x="44" y="0"/>
                    </a:lnTo>
                    <a:lnTo>
                      <a:pt x="48" y="0"/>
                    </a:lnTo>
                    <a:lnTo>
                      <a:pt x="48" y="8"/>
                    </a:lnTo>
                    <a:lnTo>
                      <a:pt x="42" y="2"/>
                    </a:lnTo>
                    <a:close/>
                    <a:moveTo>
                      <a:pt x="55" y="15"/>
                    </a:moveTo>
                    <a:lnTo>
                      <a:pt x="52" y="18"/>
                    </a:lnTo>
                    <a:lnTo>
                      <a:pt x="38" y="5"/>
                    </a:lnTo>
                    <a:lnTo>
                      <a:pt x="42" y="2"/>
                    </a:lnTo>
                    <a:lnTo>
                      <a:pt x="55" y="15"/>
                    </a:lnTo>
                    <a:close/>
                    <a:moveTo>
                      <a:pt x="52" y="18"/>
                    </a:moveTo>
                    <a:lnTo>
                      <a:pt x="48" y="22"/>
                    </a:lnTo>
                    <a:lnTo>
                      <a:pt x="45" y="22"/>
                    </a:lnTo>
                    <a:lnTo>
                      <a:pt x="45" y="12"/>
                    </a:lnTo>
                    <a:lnTo>
                      <a:pt x="52" y="18"/>
                    </a:lnTo>
                    <a:close/>
                    <a:moveTo>
                      <a:pt x="45" y="22"/>
                    </a:moveTo>
                    <a:lnTo>
                      <a:pt x="38" y="22"/>
                    </a:lnTo>
                    <a:lnTo>
                      <a:pt x="38" y="2"/>
                    </a:lnTo>
                    <a:lnTo>
                      <a:pt x="45" y="2"/>
                    </a:lnTo>
                    <a:lnTo>
                      <a:pt x="45" y="22"/>
                    </a:lnTo>
                    <a:close/>
                    <a:moveTo>
                      <a:pt x="38" y="22"/>
                    </a:moveTo>
                    <a:lnTo>
                      <a:pt x="35" y="22"/>
                    </a:lnTo>
                    <a:lnTo>
                      <a:pt x="35" y="2"/>
                    </a:lnTo>
                    <a:lnTo>
                      <a:pt x="38" y="2"/>
                    </a:lnTo>
                    <a:lnTo>
                      <a:pt x="38" y="22"/>
                    </a:lnTo>
                    <a:close/>
                    <a:moveTo>
                      <a:pt x="31" y="3"/>
                    </a:moveTo>
                    <a:lnTo>
                      <a:pt x="33" y="2"/>
                    </a:lnTo>
                    <a:lnTo>
                      <a:pt x="35" y="2"/>
                    </a:lnTo>
                    <a:lnTo>
                      <a:pt x="35" y="12"/>
                    </a:lnTo>
                    <a:lnTo>
                      <a:pt x="31" y="3"/>
                    </a:lnTo>
                    <a:close/>
                    <a:moveTo>
                      <a:pt x="39" y="21"/>
                    </a:moveTo>
                    <a:lnTo>
                      <a:pt x="33" y="24"/>
                    </a:lnTo>
                    <a:lnTo>
                      <a:pt x="25" y="6"/>
                    </a:lnTo>
                    <a:lnTo>
                      <a:pt x="31" y="3"/>
                    </a:lnTo>
                    <a:lnTo>
                      <a:pt x="39" y="21"/>
                    </a:lnTo>
                    <a:close/>
                    <a:moveTo>
                      <a:pt x="22" y="8"/>
                    </a:moveTo>
                    <a:lnTo>
                      <a:pt x="23" y="7"/>
                    </a:lnTo>
                    <a:lnTo>
                      <a:pt x="25" y="6"/>
                    </a:lnTo>
                    <a:lnTo>
                      <a:pt x="28" y="15"/>
                    </a:lnTo>
                    <a:lnTo>
                      <a:pt x="22" y="8"/>
                    </a:lnTo>
                    <a:close/>
                    <a:moveTo>
                      <a:pt x="36" y="22"/>
                    </a:moveTo>
                    <a:lnTo>
                      <a:pt x="33" y="25"/>
                    </a:lnTo>
                    <a:lnTo>
                      <a:pt x="19" y="12"/>
                    </a:lnTo>
                    <a:lnTo>
                      <a:pt x="22" y="8"/>
                    </a:lnTo>
                    <a:lnTo>
                      <a:pt x="36" y="22"/>
                    </a:lnTo>
                    <a:close/>
                    <a:moveTo>
                      <a:pt x="33" y="25"/>
                    </a:moveTo>
                    <a:lnTo>
                      <a:pt x="32" y="26"/>
                    </a:lnTo>
                    <a:lnTo>
                      <a:pt x="30" y="27"/>
                    </a:lnTo>
                    <a:lnTo>
                      <a:pt x="26" y="18"/>
                    </a:lnTo>
                    <a:lnTo>
                      <a:pt x="33" y="25"/>
                    </a:lnTo>
                    <a:close/>
                    <a:moveTo>
                      <a:pt x="30" y="27"/>
                    </a:moveTo>
                    <a:lnTo>
                      <a:pt x="24" y="29"/>
                    </a:lnTo>
                    <a:lnTo>
                      <a:pt x="15" y="13"/>
                    </a:lnTo>
                    <a:lnTo>
                      <a:pt x="22" y="10"/>
                    </a:lnTo>
                    <a:lnTo>
                      <a:pt x="30" y="27"/>
                    </a:lnTo>
                    <a:close/>
                    <a:moveTo>
                      <a:pt x="11" y="17"/>
                    </a:moveTo>
                    <a:lnTo>
                      <a:pt x="12" y="14"/>
                    </a:lnTo>
                    <a:lnTo>
                      <a:pt x="15" y="13"/>
                    </a:lnTo>
                    <a:lnTo>
                      <a:pt x="20" y="22"/>
                    </a:lnTo>
                    <a:lnTo>
                      <a:pt x="11" y="17"/>
                    </a:lnTo>
                    <a:close/>
                    <a:moveTo>
                      <a:pt x="28" y="26"/>
                    </a:moveTo>
                    <a:lnTo>
                      <a:pt x="25" y="32"/>
                    </a:lnTo>
                    <a:lnTo>
                      <a:pt x="7" y="24"/>
                    </a:lnTo>
                    <a:lnTo>
                      <a:pt x="11" y="17"/>
                    </a:lnTo>
                    <a:lnTo>
                      <a:pt x="28" y="26"/>
                    </a:lnTo>
                    <a:close/>
                    <a:moveTo>
                      <a:pt x="25" y="32"/>
                    </a:moveTo>
                    <a:lnTo>
                      <a:pt x="24" y="34"/>
                    </a:lnTo>
                    <a:lnTo>
                      <a:pt x="23" y="35"/>
                    </a:lnTo>
                    <a:lnTo>
                      <a:pt x="16" y="28"/>
                    </a:lnTo>
                    <a:lnTo>
                      <a:pt x="25" y="32"/>
                    </a:lnTo>
                    <a:close/>
                    <a:moveTo>
                      <a:pt x="23" y="35"/>
                    </a:moveTo>
                    <a:lnTo>
                      <a:pt x="20" y="38"/>
                    </a:lnTo>
                    <a:lnTo>
                      <a:pt x="6" y="24"/>
                    </a:lnTo>
                    <a:lnTo>
                      <a:pt x="10" y="21"/>
                    </a:lnTo>
                    <a:lnTo>
                      <a:pt x="23" y="35"/>
                    </a:lnTo>
                    <a:close/>
                    <a:moveTo>
                      <a:pt x="6" y="24"/>
                    </a:moveTo>
                    <a:lnTo>
                      <a:pt x="6" y="24"/>
                    </a:lnTo>
                    <a:lnTo>
                      <a:pt x="13" y="31"/>
                    </a:lnTo>
                    <a:lnTo>
                      <a:pt x="6" y="24"/>
                    </a:lnTo>
                    <a:close/>
                    <a:moveTo>
                      <a:pt x="20" y="37"/>
                    </a:moveTo>
                    <a:lnTo>
                      <a:pt x="16" y="40"/>
                    </a:lnTo>
                    <a:lnTo>
                      <a:pt x="3" y="27"/>
                    </a:lnTo>
                    <a:lnTo>
                      <a:pt x="6" y="24"/>
                    </a:lnTo>
                    <a:lnTo>
                      <a:pt x="20" y="37"/>
                    </a:lnTo>
                    <a:close/>
                    <a:moveTo>
                      <a:pt x="0" y="34"/>
                    </a:moveTo>
                    <a:lnTo>
                      <a:pt x="0" y="31"/>
                    </a:lnTo>
                    <a:lnTo>
                      <a:pt x="3" y="27"/>
                    </a:lnTo>
                    <a:lnTo>
                      <a:pt x="10" y="34"/>
                    </a:lnTo>
                    <a:lnTo>
                      <a:pt x="0" y="34"/>
                    </a:lnTo>
                    <a:close/>
                    <a:moveTo>
                      <a:pt x="20" y="34"/>
                    </a:moveTo>
                    <a:lnTo>
                      <a:pt x="20" y="40"/>
                    </a:lnTo>
                    <a:lnTo>
                      <a:pt x="0" y="40"/>
                    </a:lnTo>
                    <a:lnTo>
                      <a:pt x="0" y="34"/>
                    </a:lnTo>
                    <a:lnTo>
                      <a:pt x="20" y="34"/>
                    </a:lnTo>
                    <a:close/>
                    <a:moveTo>
                      <a:pt x="20" y="40"/>
                    </a:moveTo>
                    <a:lnTo>
                      <a:pt x="20" y="44"/>
                    </a:lnTo>
                    <a:lnTo>
                      <a:pt x="0" y="44"/>
                    </a:lnTo>
                    <a:lnTo>
                      <a:pt x="0" y="40"/>
                    </a:lnTo>
                    <a:lnTo>
                      <a:pt x="20" y="40"/>
                    </a:lnTo>
                    <a:close/>
                    <a:moveTo>
                      <a:pt x="20" y="44"/>
                    </a:moveTo>
                    <a:lnTo>
                      <a:pt x="20" y="47"/>
                    </a:lnTo>
                    <a:lnTo>
                      <a:pt x="0" y="47"/>
                    </a:lnTo>
                    <a:lnTo>
                      <a:pt x="0" y="44"/>
                    </a:lnTo>
                    <a:lnTo>
                      <a:pt x="20" y="44"/>
                    </a:lnTo>
                    <a:close/>
                    <a:moveTo>
                      <a:pt x="20" y="47"/>
                    </a:moveTo>
                    <a:lnTo>
                      <a:pt x="20" y="54"/>
                    </a:lnTo>
                    <a:lnTo>
                      <a:pt x="0" y="54"/>
                    </a:lnTo>
                    <a:lnTo>
                      <a:pt x="0" y="47"/>
                    </a:lnTo>
                    <a:lnTo>
                      <a:pt x="20" y="47"/>
                    </a:lnTo>
                    <a:close/>
                    <a:moveTo>
                      <a:pt x="3" y="60"/>
                    </a:moveTo>
                    <a:lnTo>
                      <a:pt x="0" y="57"/>
                    </a:lnTo>
                    <a:lnTo>
                      <a:pt x="0" y="54"/>
                    </a:lnTo>
                    <a:lnTo>
                      <a:pt x="10" y="54"/>
                    </a:lnTo>
                    <a:lnTo>
                      <a:pt x="3" y="60"/>
                    </a:lnTo>
                    <a:close/>
                    <a:moveTo>
                      <a:pt x="16" y="47"/>
                    </a:moveTo>
                    <a:lnTo>
                      <a:pt x="20" y="49"/>
                    </a:lnTo>
                    <a:lnTo>
                      <a:pt x="6" y="64"/>
                    </a:lnTo>
                    <a:lnTo>
                      <a:pt x="3" y="60"/>
                    </a:lnTo>
                    <a:lnTo>
                      <a:pt x="16" y="47"/>
                    </a:lnTo>
                    <a:close/>
                    <a:moveTo>
                      <a:pt x="20" y="49"/>
                    </a:moveTo>
                    <a:lnTo>
                      <a:pt x="23" y="53"/>
                    </a:lnTo>
                    <a:lnTo>
                      <a:pt x="23" y="56"/>
                    </a:lnTo>
                    <a:lnTo>
                      <a:pt x="13" y="56"/>
                    </a:lnTo>
                    <a:lnTo>
                      <a:pt x="20" y="49"/>
                    </a:lnTo>
                    <a:close/>
                    <a:moveTo>
                      <a:pt x="23" y="56"/>
                    </a:moveTo>
                    <a:lnTo>
                      <a:pt x="23" y="59"/>
                    </a:lnTo>
                    <a:lnTo>
                      <a:pt x="3" y="59"/>
                    </a:lnTo>
                    <a:lnTo>
                      <a:pt x="3" y="56"/>
                    </a:lnTo>
                    <a:lnTo>
                      <a:pt x="23" y="56"/>
                    </a:lnTo>
                    <a:close/>
                    <a:moveTo>
                      <a:pt x="6" y="66"/>
                    </a:moveTo>
                    <a:lnTo>
                      <a:pt x="3" y="64"/>
                    </a:lnTo>
                    <a:lnTo>
                      <a:pt x="3" y="59"/>
                    </a:lnTo>
                    <a:lnTo>
                      <a:pt x="13" y="59"/>
                    </a:lnTo>
                    <a:lnTo>
                      <a:pt x="6" y="66"/>
                    </a:lnTo>
                    <a:close/>
                    <a:moveTo>
                      <a:pt x="20" y="53"/>
                    </a:moveTo>
                    <a:lnTo>
                      <a:pt x="23" y="56"/>
                    </a:lnTo>
                    <a:lnTo>
                      <a:pt x="10" y="69"/>
                    </a:lnTo>
                    <a:lnTo>
                      <a:pt x="6" y="66"/>
                    </a:lnTo>
                    <a:lnTo>
                      <a:pt x="20" y="53"/>
                    </a:lnTo>
                    <a:close/>
                    <a:moveTo>
                      <a:pt x="12" y="71"/>
                    </a:moveTo>
                    <a:lnTo>
                      <a:pt x="11" y="70"/>
                    </a:lnTo>
                    <a:lnTo>
                      <a:pt x="10" y="69"/>
                    </a:lnTo>
                    <a:lnTo>
                      <a:pt x="16" y="63"/>
                    </a:lnTo>
                    <a:lnTo>
                      <a:pt x="12" y="71"/>
                    </a:lnTo>
                    <a:close/>
                    <a:moveTo>
                      <a:pt x="21" y="54"/>
                    </a:moveTo>
                    <a:lnTo>
                      <a:pt x="27" y="57"/>
                    </a:lnTo>
                    <a:lnTo>
                      <a:pt x="19" y="75"/>
                    </a:lnTo>
                    <a:lnTo>
                      <a:pt x="12" y="71"/>
                    </a:lnTo>
                    <a:lnTo>
                      <a:pt x="21" y="54"/>
                    </a:lnTo>
                    <a:close/>
                    <a:moveTo>
                      <a:pt x="23" y="76"/>
                    </a:moveTo>
                    <a:lnTo>
                      <a:pt x="21" y="76"/>
                    </a:lnTo>
                    <a:lnTo>
                      <a:pt x="19" y="75"/>
                    </a:lnTo>
                    <a:lnTo>
                      <a:pt x="23" y="66"/>
                    </a:lnTo>
                    <a:lnTo>
                      <a:pt x="23" y="76"/>
                    </a:lnTo>
                    <a:close/>
                    <a:moveTo>
                      <a:pt x="23" y="56"/>
                    </a:moveTo>
                    <a:lnTo>
                      <a:pt x="26" y="56"/>
                    </a:lnTo>
                    <a:lnTo>
                      <a:pt x="26" y="76"/>
                    </a:lnTo>
                    <a:lnTo>
                      <a:pt x="23" y="76"/>
                    </a:lnTo>
                    <a:lnTo>
                      <a:pt x="23" y="56"/>
                    </a:lnTo>
                    <a:close/>
                    <a:moveTo>
                      <a:pt x="26" y="56"/>
                    </a:moveTo>
                    <a:lnTo>
                      <a:pt x="28" y="56"/>
                    </a:lnTo>
                    <a:lnTo>
                      <a:pt x="28" y="76"/>
                    </a:lnTo>
                    <a:lnTo>
                      <a:pt x="26" y="76"/>
                    </a:lnTo>
                    <a:lnTo>
                      <a:pt x="26" y="56"/>
                    </a:lnTo>
                    <a:close/>
                    <a:moveTo>
                      <a:pt x="28" y="56"/>
                    </a:moveTo>
                    <a:lnTo>
                      <a:pt x="35" y="56"/>
                    </a:lnTo>
                    <a:lnTo>
                      <a:pt x="35" y="76"/>
                    </a:lnTo>
                    <a:lnTo>
                      <a:pt x="28" y="76"/>
                    </a:lnTo>
                    <a:lnTo>
                      <a:pt x="28" y="56"/>
                    </a:lnTo>
                    <a:close/>
                    <a:moveTo>
                      <a:pt x="35" y="56"/>
                    </a:moveTo>
                    <a:lnTo>
                      <a:pt x="38" y="56"/>
                    </a:lnTo>
                    <a:lnTo>
                      <a:pt x="38" y="76"/>
                    </a:lnTo>
                    <a:lnTo>
                      <a:pt x="35" y="76"/>
                    </a:lnTo>
                    <a:lnTo>
                      <a:pt x="35" y="56"/>
                    </a:lnTo>
                    <a:close/>
                    <a:moveTo>
                      <a:pt x="38" y="56"/>
                    </a:moveTo>
                    <a:lnTo>
                      <a:pt x="45" y="56"/>
                    </a:lnTo>
                    <a:lnTo>
                      <a:pt x="45" y="76"/>
                    </a:lnTo>
                    <a:lnTo>
                      <a:pt x="38" y="76"/>
                    </a:lnTo>
                    <a:lnTo>
                      <a:pt x="38" y="56"/>
                    </a:lnTo>
                    <a:close/>
                    <a:moveTo>
                      <a:pt x="49" y="75"/>
                    </a:moveTo>
                    <a:lnTo>
                      <a:pt x="47" y="76"/>
                    </a:lnTo>
                    <a:lnTo>
                      <a:pt x="45" y="76"/>
                    </a:lnTo>
                    <a:lnTo>
                      <a:pt x="45" y="66"/>
                    </a:lnTo>
                    <a:lnTo>
                      <a:pt x="49" y="75"/>
                    </a:lnTo>
                    <a:close/>
                    <a:moveTo>
                      <a:pt x="41" y="57"/>
                    </a:moveTo>
                    <a:lnTo>
                      <a:pt x="47" y="54"/>
                    </a:lnTo>
                    <a:lnTo>
                      <a:pt x="55" y="71"/>
                    </a:lnTo>
                    <a:lnTo>
                      <a:pt x="49" y="75"/>
                    </a:lnTo>
                    <a:lnTo>
                      <a:pt x="41" y="57"/>
                    </a:lnTo>
                    <a:close/>
                    <a:moveTo>
                      <a:pt x="47" y="54"/>
                    </a:moveTo>
                    <a:lnTo>
                      <a:pt x="49" y="54"/>
                    </a:lnTo>
                    <a:lnTo>
                      <a:pt x="52" y="54"/>
                    </a:lnTo>
                    <a:lnTo>
                      <a:pt x="52" y="63"/>
                    </a:lnTo>
                    <a:lnTo>
                      <a:pt x="47" y="54"/>
                    </a:lnTo>
                    <a:close/>
                    <a:moveTo>
                      <a:pt x="52" y="54"/>
                    </a:moveTo>
                    <a:lnTo>
                      <a:pt x="54" y="54"/>
                    </a:lnTo>
                    <a:lnTo>
                      <a:pt x="54" y="72"/>
                    </a:lnTo>
                    <a:lnTo>
                      <a:pt x="52" y="72"/>
                    </a:lnTo>
                    <a:lnTo>
                      <a:pt x="52"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36" name="Freeform 523">
                <a:extLst>
                  <a:ext uri="{FF2B5EF4-FFF2-40B4-BE49-F238E27FC236}">
                    <a16:creationId xmlns:a16="http://schemas.microsoft.com/office/drawing/2014/main" id="{3AE79EEA-D9D1-4290-8DB3-CCFD3B267E60}"/>
                  </a:ext>
                </a:extLst>
              </p:cNvPr>
              <p:cNvSpPr>
                <a:spLocks/>
              </p:cNvSpPr>
              <p:nvPr/>
            </p:nvSpPr>
            <p:spPr bwMode="auto">
              <a:xfrm>
                <a:off x="3327" y="2784"/>
                <a:ext cx="17" cy="14"/>
              </a:xfrm>
              <a:custGeom>
                <a:avLst/>
                <a:gdLst>
                  <a:gd name="T0" fmla="*/ 11 w 66"/>
                  <a:gd name="T1" fmla="*/ 13 h 57"/>
                  <a:gd name="T2" fmla="*/ 13 w 66"/>
                  <a:gd name="T3" fmla="*/ 12 h 57"/>
                  <a:gd name="T4" fmla="*/ 14 w 66"/>
                  <a:gd name="T5" fmla="*/ 11 h 57"/>
                  <a:gd name="T6" fmla="*/ 15 w 66"/>
                  <a:gd name="T7" fmla="*/ 10 h 57"/>
                  <a:gd name="T8" fmla="*/ 16 w 66"/>
                  <a:gd name="T9" fmla="*/ 8 h 57"/>
                  <a:gd name="T10" fmla="*/ 16 w 66"/>
                  <a:gd name="T11" fmla="*/ 8 h 57"/>
                  <a:gd name="T12" fmla="*/ 16 w 66"/>
                  <a:gd name="T13" fmla="*/ 7 h 57"/>
                  <a:gd name="T14" fmla="*/ 17 w 66"/>
                  <a:gd name="T15" fmla="*/ 5 h 57"/>
                  <a:gd name="T16" fmla="*/ 17 w 66"/>
                  <a:gd name="T17" fmla="*/ 5 h 57"/>
                  <a:gd name="T18" fmla="*/ 16 w 66"/>
                  <a:gd name="T19" fmla="*/ 4 h 57"/>
                  <a:gd name="T20" fmla="*/ 16 w 66"/>
                  <a:gd name="T21" fmla="*/ 2 h 57"/>
                  <a:gd name="T22" fmla="*/ 16 w 66"/>
                  <a:gd name="T23" fmla="*/ 1 h 57"/>
                  <a:gd name="T24" fmla="*/ 15 w 66"/>
                  <a:gd name="T25" fmla="*/ 0 h 57"/>
                  <a:gd name="T26" fmla="*/ 14 w 66"/>
                  <a:gd name="T27" fmla="*/ 0 h 57"/>
                  <a:gd name="T28" fmla="*/ 12 w 66"/>
                  <a:gd name="T29" fmla="*/ 0 h 57"/>
                  <a:gd name="T30" fmla="*/ 11 w 66"/>
                  <a:gd name="T31" fmla="*/ 0 h 57"/>
                  <a:gd name="T32" fmla="*/ 10 w 66"/>
                  <a:gd name="T33" fmla="*/ 0 h 57"/>
                  <a:gd name="T34" fmla="*/ 9 w 66"/>
                  <a:gd name="T35" fmla="*/ 0 h 57"/>
                  <a:gd name="T36" fmla="*/ 7 w 66"/>
                  <a:gd name="T37" fmla="*/ 0 h 57"/>
                  <a:gd name="T38" fmla="*/ 6 w 66"/>
                  <a:gd name="T39" fmla="*/ 0 h 57"/>
                  <a:gd name="T40" fmla="*/ 5 w 66"/>
                  <a:gd name="T41" fmla="*/ 1 h 57"/>
                  <a:gd name="T42" fmla="*/ 3 w 66"/>
                  <a:gd name="T43" fmla="*/ 2 h 57"/>
                  <a:gd name="T44" fmla="*/ 2 w 66"/>
                  <a:gd name="T45" fmla="*/ 3 h 57"/>
                  <a:gd name="T46" fmla="*/ 2 w 66"/>
                  <a:gd name="T47" fmla="*/ 4 h 57"/>
                  <a:gd name="T48" fmla="*/ 1 w 66"/>
                  <a:gd name="T49" fmla="*/ 5 h 57"/>
                  <a:gd name="T50" fmla="*/ 0 w 66"/>
                  <a:gd name="T51" fmla="*/ 6 h 57"/>
                  <a:gd name="T52" fmla="*/ 0 w 66"/>
                  <a:gd name="T53" fmla="*/ 7 h 57"/>
                  <a:gd name="T54" fmla="*/ 0 w 66"/>
                  <a:gd name="T55" fmla="*/ 8 h 57"/>
                  <a:gd name="T56" fmla="*/ 0 w 66"/>
                  <a:gd name="T57" fmla="*/ 9 h 57"/>
                  <a:gd name="T58" fmla="*/ 0 w 66"/>
                  <a:gd name="T59" fmla="*/ 10 h 57"/>
                  <a:gd name="T60" fmla="*/ 1 w 66"/>
                  <a:gd name="T61" fmla="*/ 11 h 57"/>
                  <a:gd name="T62" fmla="*/ 1 w 66"/>
                  <a:gd name="T63" fmla="*/ 12 h 57"/>
                  <a:gd name="T64" fmla="*/ 2 w 66"/>
                  <a:gd name="T65" fmla="*/ 13 h 57"/>
                  <a:gd name="T66" fmla="*/ 3 w 66"/>
                  <a:gd name="T67" fmla="*/ 13 h 57"/>
                  <a:gd name="T68" fmla="*/ 4 w 66"/>
                  <a:gd name="T69" fmla="*/ 14 h 57"/>
                  <a:gd name="T70" fmla="*/ 5 w 66"/>
                  <a:gd name="T71" fmla="*/ 14 h 57"/>
                  <a:gd name="T72" fmla="*/ 6 w 66"/>
                  <a:gd name="T73" fmla="*/ 14 h 57"/>
                  <a:gd name="T74" fmla="*/ 7 w 66"/>
                  <a:gd name="T75" fmla="*/ 14 h 57"/>
                  <a:gd name="T76" fmla="*/ 9 w 66"/>
                  <a:gd name="T77" fmla="*/ 13 h 57"/>
                  <a:gd name="T78" fmla="*/ 11 w 66"/>
                  <a:gd name="T79" fmla="*/ 13 h 57"/>
                  <a:gd name="T80" fmla="*/ 11 w 66"/>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4" y="51"/>
                    </a:moveTo>
                    <a:lnTo>
                      <a:pt x="51" y="48"/>
                    </a:lnTo>
                    <a:lnTo>
                      <a:pt x="54" y="44"/>
                    </a:lnTo>
                    <a:lnTo>
                      <a:pt x="57" y="41"/>
                    </a:lnTo>
                    <a:lnTo>
                      <a:pt x="61" y="34"/>
                    </a:lnTo>
                    <a:lnTo>
                      <a:pt x="63" y="31"/>
                    </a:lnTo>
                    <a:lnTo>
                      <a:pt x="63" y="28"/>
                    </a:lnTo>
                    <a:lnTo>
                      <a:pt x="66" y="22"/>
                    </a:lnTo>
                    <a:lnTo>
                      <a:pt x="66" y="19"/>
                    </a:lnTo>
                    <a:lnTo>
                      <a:pt x="63" y="16"/>
                    </a:lnTo>
                    <a:lnTo>
                      <a:pt x="63" y="9"/>
                    </a:lnTo>
                    <a:lnTo>
                      <a:pt x="61" y="6"/>
                    </a:lnTo>
                    <a:lnTo>
                      <a:pt x="57" y="2"/>
                    </a:lnTo>
                    <a:lnTo>
                      <a:pt x="54" y="2"/>
                    </a:lnTo>
                    <a:lnTo>
                      <a:pt x="47" y="0"/>
                    </a:lnTo>
                    <a:lnTo>
                      <a:pt x="44" y="0"/>
                    </a:lnTo>
                    <a:lnTo>
                      <a:pt x="38" y="0"/>
                    </a:lnTo>
                    <a:lnTo>
                      <a:pt x="35" y="0"/>
                    </a:lnTo>
                    <a:lnTo>
                      <a:pt x="29" y="0"/>
                    </a:lnTo>
                    <a:lnTo>
                      <a:pt x="25" y="2"/>
                    </a:lnTo>
                    <a:lnTo>
                      <a:pt x="19" y="6"/>
                    </a:lnTo>
                    <a:lnTo>
                      <a:pt x="12" y="9"/>
                    </a:lnTo>
                    <a:lnTo>
                      <a:pt x="9" y="12"/>
                    </a:lnTo>
                    <a:lnTo>
                      <a:pt x="7" y="16"/>
                    </a:lnTo>
                    <a:lnTo>
                      <a:pt x="3" y="19"/>
                    </a:lnTo>
                    <a:lnTo>
                      <a:pt x="0" y="26"/>
                    </a:lnTo>
                    <a:lnTo>
                      <a:pt x="0" y="28"/>
                    </a:lnTo>
                    <a:lnTo>
                      <a:pt x="0" y="31"/>
                    </a:lnTo>
                    <a:lnTo>
                      <a:pt x="0" y="38"/>
                    </a:lnTo>
                    <a:lnTo>
                      <a:pt x="0" y="41"/>
                    </a:lnTo>
                    <a:lnTo>
                      <a:pt x="3" y="44"/>
                    </a:lnTo>
                    <a:lnTo>
                      <a:pt x="3" y="48"/>
                    </a:lnTo>
                    <a:lnTo>
                      <a:pt x="7" y="51"/>
                    </a:lnTo>
                    <a:lnTo>
                      <a:pt x="12" y="54"/>
                    </a:lnTo>
                    <a:lnTo>
                      <a:pt x="15" y="57"/>
                    </a:lnTo>
                    <a:lnTo>
                      <a:pt x="19" y="57"/>
                    </a:lnTo>
                    <a:lnTo>
                      <a:pt x="25" y="57"/>
                    </a:lnTo>
                    <a:lnTo>
                      <a:pt x="29" y="57"/>
                    </a:lnTo>
                    <a:lnTo>
                      <a:pt x="35" y="54"/>
                    </a:lnTo>
                    <a:lnTo>
                      <a:pt x="41"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37" name="Freeform 524">
                <a:extLst>
                  <a:ext uri="{FF2B5EF4-FFF2-40B4-BE49-F238E27FC236}">
                    <a16:creationId xmlns:a16="http://schemas.microsoft.com/office/drawing/2014/main" id="{EE9D5CF8-DAA5-4A82-A1D7-936C86710AE6}"/>
                  </a:ext>
                </a:extLst>
              </p:cNvPr>
              <p:cNvSpPr>
                <a:spLocks noEditPoints="1"/>
              </p:cNvSpPr>
              <p:nvPr/>
            </p:nvSpPr>
            <p:spPr bwMode="auto">
              <a:xfrm>
                <a:off x="3325" y="2782"/>
                <a:ext cx="21" cy="19"/>
              </a:xfrm>
              <a:custGeom>
                <a:avLst/>
                <a:gdLst>
                  <a:gd name="T0" fmla="*/ 16 w 86"/>
                  <a:gd name="T1" fmla="*/ 16 h 76"/>
                  <a:gd name="T2" fmla="*/ 14 w 86"/>
                  <a:gd name="T3" fmla="*/ 12 h 76"/>
                  <a:gd name="T4" fmla="*/ 14 w 86"/>
                  <a:gd name="T5" fmla="*/ 12 h 76"/>
                  <a:gd name="T6" fmla="*/ 17 w 86"/>
                  <a:gd name="T7" fmla="*/ 15 h 76"/>
                  <a:gd name="T8" fmla="*/ 18 w 86"/>
                  <a:gd name="T9" fmla="*/ 14 h 76"/>
                  <a:gd name="T10" fmla="*/ 15 w 86"/>
                  <a:gd name="T11" fmla="*/ 10 h 76"/>
                  <a:gd name="T12" fmla="*/ 16 w 86"/>
                  <a:gd name="T13" fmla="*/ 9 h 76"/>
                  <a:gd name="T14" fmla="*/ 20 w 86"/>
                  <a:gd name="T15" fmla="*/ 12 h 76"/>
                  <a:gd name="T16" fmla="*/ 20 w 86"/>
                  <a:gd name="T17" fmla="*/ 10 h 76"/>
                  <a:gd name="T18" fmla="*/ 16 w 86"/>
                  <a:gd name="T19" fmla="*/ 10 h 76"/>
                  <a:gd name="T20" fmla="*/ 21 w 86"/>
                  <a:gd name="T21" fmla="*/ 8 h 76"/>
                  <a:gd name="T22" fmla="*/ 16 w 86"/>
                  <a:gd name="T23" fmla="*/ 7 h 76"/>
                  <a:gd name="T24" fmla="*/ 21 w 86"/>
                  <a:gd name="T25" fmla="*/ 7 h 76"/>
                  <a:gd name="T26" fmla="*/ 20 w 86"/>
                  <a:gd name="T27" fmla="*/ 6 h 76"/>
                  <a:gd name="T28" fmla="*/ 16 w 86"/>
                  <a:gd name="T29" fmla="*/ 8 h 76"/>
                  <a:gd name="T30" fmla="*/ 20 w 86"/>
                  <a:gd name="T31" fmla="*/ 3 h 76"/>
                  <a:gd name="T32" fmla="*/ 16 w 86"/>
                  <a:gd name="T33" fmla="*/ 6 h 76"/>
                  <a:gd name="T34" fmla="*/ 18 w 86"/>
                  <a:gd name="T35" fmla="*/ 2 h 76"/>
                  <a:gd name="T36" fmla="*/ 16 w 86"/>
                  <a:gd name="T37" fmla="*/ 3 h 76"/>
                  <a:gd name="T38" fmla="*/ 16 w 86"/>
                  <a:gd name="T39" fmla="*/ 6 h 76"/>
                  <a:gd name="T40" fmla="*/ 15 w 86"/>
                  <a:gd name="T41" fmla="*/ 5 h 76"/>
                  <a:gd name="T42" fmla="*/ 15 w 86"/>
                  <a:gd name="T43" fmla="*/ 0 h 76"/>
                  <a:gd name="T44" fmla="*/ 13 w 86"/>
                  <a:gd name="T45" fmla="*/ 0 h 76"/>
                  <a:gd name="T46" fmla="*/ 13 w 86"/>
                  <a:gd name="T47" fmla="*/ 0 h 76"/>
                  <a:gd name="T48" fmla="*/ 12 w 86"/>
                  <a:gd name="T49" fmla="*/ 5 h 76"/>
                  <a:gd name="T50" fmla="*/ 8 w 86"/>
                  <a:gd name="T51" fmla="*/ 1 h 76"/>
                  <a:gd name="T52" fmla="*/ 10 w 86"/>
                  <a:gd name="T53" fmla="*/ 5 h 76"/>
                  <a:gd name="T54" fmla="*/ 10 w 86"/>
                  <a:gd name="T55" fmla="*/ 5 h 76"/>
                  <a:gd name="T56" fmla="*/ 8 w 86"/>
                  <a:gd name="T57" fmla="*/ 1 h 76"/>
                  <a:gd name="T58" fmla="*/ 8 w 86"/>
                  <a:gd name="T59" fmla="*/ 6 h 76"/>
                  <a:gd name="T60" fmla="*/ 7 w 86"/>
                  <a:gd name="T61" fmla="*/ 7 h 76"/>
                  <a:gd name="T62" fmla="*/ 4 w 86"/>
                  <a:gd name="T63" fmla="*/ 10 h 76"/>
                  <a:gd name="T64" fmla="*/ 2 w 86"/>
                  <a:gd name="T65" fmla="*/ 5 h 76"/>
                  <a:gd name="T66" fmla="*/ 2 w 86"/>
                  <a:gd name="T67" fmla="*/ 5 h 76"/>
                  <a:gd name="T68" fmla="*/ 1 w 86"/>
                  <a:gd name="T69" fmla="*/ 6 h 76"/>
                  <a:gd name="T70" fmla="*/ 0 w 86"/>
                  <a:gd name="T71" fmla="*/ 9 h 76"/>
                  <a:gd name="T72" fmla="*/ 5 w 86"/>
                  <a:gd name="T73" fmla="*/ 10 h 76"/>
                  <a:gd name="T74" fmla="*/ 0 w 86"/>
                  <a:gd name="T75" fmla="*/ 10 h 76"/>
                  <a:gd name="T76" fmla="*/ 0 w 86"/>
                  <a:gd name="T77" fmla="*/ 10 h 76"/>
                  <a:gd name="T78" fmla="*/ 5 w 86"/>
                  <a:gd name="T79" fmla="*/ 12 h 76"/>
                  <a:gd name="T80" fmla="*/ 4 w 86"/>
                  <a:gd name="T81" fmla="*/ 11 h 76"/>
                  <a:gd name="T82" fmla="*/ 5 w 86"/>
                  <a:gd name="T83" fmla="*/ 13 h 76"/>
                  <a:gd name="T84" fmla="*/ 1 w 86"/>
                  <a:gd name="T85" fmla="*/ 15 h 76"/>
                  <a:gd name="T86" fmla="*/ 3 w 86"/>
                  <a:gd name="T87" fmla="*/ 15 h 76"/>
                  <a:gd name="T88" fmla="*/ 5 w 86"/>
                  <a:gd name="T89" fmla="*/ 13 h 76"/>
                  <a:gd name="T90" fmla="*/ 5 w 86"/>
                  <a:gd name="T91" fmla="*/ 13 h 76"/>
                  <a:gd name="T92" fmla="*/ 7 w 86"/>
                  <a:gd name="T93" fmla="*/ 14 h 76"/>
                  <a:gd name="T94" fmla="*/ 5 w 86"/>
                  <a:gd name="T95" fmla="*/ 19 h 76"/>
                  <a:gd name="T96" fmla="*/ 6 w 86"/>
                  <a:gd name="T97" fmla="*/ 17 h 76"/>
                  <a:gd name="T98" fmla="*/ 6 w 86"/>
                  <a:gd name="T99" fmla="*/ 15 h 76"/>
                  <a:gd name="T100" fmla="*/ 9 w 86"/>
                  <a:gd name="T101" fmla="*/ 15 h 76"/>
                  <a:gd name="T102" fmla="*/ 10 w 86"/>
                  <a:gd name="T103" fmla="*/ 19 h 76"/>
                  <a:gd name="T104" fmla="*/ 12 w 86"/>
                  <a:gd name="T105" fmla="*/ 18 h 76"/>
                  <a:gd name="T106" fmla="*/ 11 w 86"/>
                  <a:gd name="T107" fmla="*/ 16 h 76"/>
                  <a:gd name="T108" fmla="*/ 11 w 86"/>
                  <a:gd name="T109" fmla="*/ 14 h 76"/>
                  <a:gd name="T110" fmla="*/ 11 w 86"/>
                  <a:gd name="T111" fmla="*/ 14 h 7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6"/>
                  <a:gd name="T169" fmla="*/ 0 h 76"/>
                  <a:gd name="T170" fmla="*/ 86 w 86"/>
                  <a:gd name="T171" fmla="*/ 76 h 7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6" h="76">
                    <a:moveTo>
                      <a:pt x="50" y="52"/>
                    </a:moveTo>
                    <a:lnTo>
                      <a:pt x="56" y="49"/>
                    </a:lnTo>
                    <a:lnTo>
                      <a:pt x="65" y="65"/>
                    </a:lnTo>
                    <a:lnTo>
                      <a:pt x="59" y="69"/>
                    </a:lnTo>
                    <a:lnTo>
                      <a:pt x="50" y="52"/>
                    </a:lnTo>
                    <a:close/>
                    <a:moveTo>
                      <a:pt x="67" y="64"/>
                    </a:moveTo>
                    <a:lnTo>
                      <a:pt x="66" y="65"/>
                    </a:lnTo>
                    <a:lnTo>
                      <a:pt x="65" y="65"/>
                    </a:lnTo>
                    <a:lnTo>
                      <a:pt x="61" y="58"/>
                    </a:lnTo>
                    <a:lnTo>
                      <a:pt x="67" y="64"/>
                    </a:lnTo>
                    <a:close/>
                    <a:moveTo>
                      <a:pt x="54" y="51"/>
                    </a:moveTo>
                    <a:lnTo>
                      <a:pt x="57" y="48"/>
                    </a:lnTo>
                    <a:lnTo>
                      <a:pt x="71" y="61"/>
                    </a:lnTo>
                    <a:lnTo>
                      <a:pt x="67" y="64"/>
                    </a:lnTo>
                    <a:lnTo>
                      <a:pt x="54" y="51"/>
                    </a:lnTo>
                    <a:close/>
                    <a:moveTo>
                      <a:pt x="57" y="48"/>
                    </a:moveTo>
                    <a:lnTo>
                      <a:pt x="48" y="57"/>
                    </a:lnTo>
                    <a:lnTo>
                      <a:pt x="57" y="48"/>
                    </a:lnTo>
                    <a:lnTo>
                      <a:pt x="64" y="54"/>
                    </a:lnTo>
                    <a:lnTo>
                      <a:pt x="57" y="48"/>
                    </a:lnTo>
                    <a:close/>
                    <a:moveTo>
                      <a:pt x="57" y="48"/>
                    </a:moveTo>
                    <a:lnTo>
                      <a:pt x="61" y="44"/>
                    </a:lnTo>
                    <a:lnTo>
                      <a:pt x="74" y="58"/>
                    </a:lnTo>
                    <a:lnTo>
                      <a:pt x="71" y="61"/>
                    </a:lnTo>
                    <a:lnTo>
                      <a:pt x="57" y="48"/>
                    </a:lnTo>
                    <a:close/>
                    <a:moveTo>
                      <a:pt x="75" y="55"/>
                    </a:moveTo>
                    <a:lnTo>
                      <a:pt x="75" y="57"/>
                    </a:lnTo>
                    <a:lnTo>
                      <a:pt x="74" y="58"/>
                    </a:lnTo>
                    <a:lnTo>
                      <a:pt x="67" y="51"/>
                    </a:lnTo>
                    <a:lnTo>
                      <a:pt x="75" y="55"/>
                    </a:lnTo>
                    <a:close/>
                    <a:moveTo>
                      <a:pt x="59" y="47"/>
                    </a:moveTo>
                    <a:lnTo>
                      <a:pt x="62" y="40"/>
                    </a:lnTo>
                    <a:lnTo>
                      <a:pt x="78" y="49"/>
                    </a:lnTo>
                    <a:lnTo>
                      <a:pt x="75" y="55"/>
                    </a:lnTo>
                    <a:lnTo>
                      <a:pt x="59" y="47"/>
                    </a:lnTo>
                    <a:close/>
                    <a:moveTo>
                      <a:pt x="62" y="40"/>
                    </a:moveTo>
                    <a:lnTo>
                      <a:pt x="63" y="39"/>
                    </a:lnTo>
                    <a:lnTo>
                      <a:pt x="64" y="38"/>
                    </a:lnTo>
                    <a:lnTo>
                      <a:pt x="71" y="44"/>
                    </a:lnTo>
                    <a:lnTo>
                      <a:pt x="62" y="40"/>
                    </a:lnTo>
                    <a:close/>
                    <a:moveTo>
                      <a:pt x="64" y="38"/>
                    </a:moveTo>
                    <a:lnTo>
                      <a:pt x="66" y="35"/>
                    </a:lnTo>
                    <a:lnTo>
                      <a:pt x="81" y="48"/>
                    </a:lnTo>
                    <a:lnTo>
                      <a:pt x="77" y="51"/>
                    </a:lnTo>
                    <a:lnTo>
                      <a:pt x="64" y="38"/>
                    </a:lnTo>
                    <a:close/>
                    <a:moveTo>
                      <a:pt x="83" y="41"/>
                    </a:moveTo>
                    <a:lnTo>
                      <a:pt x="83" y="46"/>
                    </a:lnTo>
                    <a:lnTo>
                      <a:pt x="81" y="48"/>
                    </a:lnTo>
                    <a:lnTo>
                      <a:pt x="73" y="41"/>
                    </a:lnTo>
                    <a:lnTo>
                      <a:pt x="83" y="41"/>
                    </a:lnTo>
                    <a:close/>
                    <a:moveTo>
                      <a:pt x="64" y="41"/>
                    </a:moveTo>
                    <a:lnTo>
                      <a:pt x="64" y="38"/>
                    </a:lnTo>
                    <a:lnTo>
                      <a:pt x="83" y="38"/>
                    </a:lnTo>
                    <a:lnTo>
                      <a:pt x="83" y="41"/>
                    </a:lnTo>
                    <a:lnTo>
                      <a:pt x="64" y="41"/>
                    </a:lnTo>
                    <a:close/>
                    <a:moveTo>
                      <a:pt x="64" y="38"/>
                    </a:moveTo>
                    <a:lnTo>
                      <a:pt x="64" y="36"/>
                    </a:lnTo>
                    <a:lnTo>
                      <a:pt x="65" y="35"/>
                    </a:lnTo>
                    <a:lnTo>
                      <a:pt x="73" y="38"/>
                    </a:lnTo>
                    <a:lnTo>
                      <a:pt x="64" y="38"/>
                    </a:lnTo>
                    <a:close/>
                    <a:moveTo>
                      <a:pt x="65" y="35"/>
                    </a:moveTo>
                    <a:lnTo>
                      <a:pt x="68" y="28"/>
                    </a:lnTo>
                    <a:lnTo>
                      <a:pt x="85" y="37"/>
                    </a:lnTo>
                    <a:lnTo>
                      <a:pt x="82" y="42"/>
                    </a:lnTo>
                    <a:lnTo>
                      <a:pt x="65" y="35"/>
                    </a:lnTo>
                    <a:close/>
                    <a:moveTo>
                      <a:pt x="86" y="32"/>
                    </a:moveTo>
                    <a:lnTo>
                      <a:pt x="86" y="35"/>
                    </a:lnTo>
                    <a:lnTo>
                      <a:pt x="85" y="37"/>
                    </a:lnTo>
                    <a:lnTo>
                      <a:pt x="76" y="32"/>
                    </a:lnTo>
                    <a:lnTo>
                      <a:pt x="86" y="32"/>
                    </a:lnTo>
                    <a:close/>
                    <a:moveTo>
                      <a:pt x="67" y="32"/>
                    </a:moveTo>
                    <a:lnTo>
                      <a:pt x="67" y="29"/>
                    </a:lnTo>
                    <a:lnTo>
                      <a:pt x="86" y="29"/>
                    </a:lnTo>
                    <a:lnTo>
                      <a:pt x="86" y="32"/>
                    </a:lnTo>
                    <a:lnTo>
                      <a:pt x="67" y="32"/>
                    </a:lnTo>
                    <a:close/>
                    <a:moveTo>
                      <a:pt x="83" y="22"/>
                    </a:moveTo>
                    <a:lnTo>
                      <a:pt x="86" y="25"/>
                    </a:lnTo>
                    <a:lnTo>
                      <a:pt x="86" y="29"/>
                    </a:lnTo>
                    <a:lnTo>
                      <a:pt x="76" y="29"/>
                    </a:lnTo>
                    <a:lnTo>
                      <a:pt x="83" y="22"/>
                    </a:lnTo>
                    <a:close/>
                    <a:moveTo>
                      <a:pt x="70" y="36"/>
                    </a:moveTo>
                    <a:lnTo>
                      <a:pt x="66" y="32"/>
                    </a:lnTo>
                    <a:lnTo>
                      <a:pt x="81" y="19"/>
                    </a:lnTo>
                    <a:lnTo>
                      <a:pt x="83" y="22"/>
                    </a:lnTo>
                    <a:lnTo>
                      <a:pt x="70" y="36"/>
                    </a:lnTo>
                    <a:close/>
                    <a:moveTo>
                      <a:pt x="66" y="32"/>
                    </a:moveTo>
                    <a:lnTo>
                      <a:pt x="64" y="29"/>
                    </a:lnTo>
                    <a:lnTo>
                      <a:pt x="64" y="26"/>
                    </a:lnTo>
                    <a:lnTo>
                      <a:pt x="73" y="26"/>
                    </a:lnTo>
                    <a:lnTo>
                      <a:pt x="66" y="32"/>
                    </a:lnTo>
                    <a:close/>
                    <a:moveTo>
                      <a:pt x="64" y="26"/>
                    </a:moveTo>
                    <a:lnTo>
                      <a:pt x="64" y="19"/>
                    </a:lnTo>
                    <a:lnTo>
                      <a:pt x="83" y="19"/>
                    </a:lnTo>
                    <a:lnTo>
                      <a:pt x="83" y="26"/>
                    </a:lnTo>
                    <a:lnTo>
                      <a:pt x="64" y="26"/>
                    </a:lnTo>
                    <a:close/>
                    <a:moveTo>
                      <a:pt x="81" y="12"/>
                    </a:moveTo>
                    <a:lnTo>
                      <a:pt x="83" y="16"/>
                    </a:lnTo>
                    <a:lnTo>
                      <a:pt x="83" y="19"/>
                    </a:lnTo>
                    <a:lnTo>
                      <a:pt x="73" y="19"/>
                    </a:lnTo>
                    <a:lnTo>
                      <a:pt x="81" y="12"/>
                    </a:lnTo>
                    <a:close/>
                    <a:moveTo>
                      <a:pt x="66" y="26"/>
                    </a:moveTo>
                    <a:lnTo>
                      <a:pt x="64" y="22"/>
                    </a:lnTo>
                    <a:lnTo>
                      <a:pt x="77" y="9"/>
                    </a:lnTo>
                    <a:lnTo>
                      <a:pt x="81" y="12"/>
                    </a:lnTo>
                    <a:lnTo>
                      <a:pt x="66" y="26"/>
                    </a:lnTo>
                    <a:close/>
                    <a:moveTo>
                      <a:pt x="64" y="22"/>
                    </a:moveTo>
                    <a:lnTo>
                      <a:pt x="61" y="20"/>
                    </a:lnTo>
                    <a:lnTo>
                      <a:pt x="74" y="6"/>
                    </a:lnTo>
                    <a:lnTo>
                      <a:pt x="77" y="9"/>
                    </a:lnTo>
                    <a:lnTo>
                      <a:pt x="64" y="22"/>
                    </a:lnTo>
                    <a:close/>
                    <a:moveTo>
                      <a:pt x="67" y="4"/>
                    </a:moveTo>
                    <a:lnTo>
                      <a:pt x="71" y="4"/>
                    </a:lnTo>
                    <a:lnTo>
                      <a:pt x="74" y="6"/>
                    </a:lnTo>
                    <a:lnTo>
                      <a:pt x="67" y="12"/>
                    </a:lnTo>
                    <a:lnTo>
                      <a:pt x="67" y="4"/>
                    </a:lnTo>
                    <a:close/>
                    <a:moveTo>
                      <a:pt x="67" y="22"/>
                    </a:moveTo>
                    <a:lnTo>
                      <a:pt x="64" y="22"/>
                    </a:lnTo>
                    <a:lnTo>
                      <a:pt x="64" y="4"/>
                    </a:lnTo>
                    <a:lnTo>
                      <a:pt x="67" y="4"/>
                    </a:lnTo>
                    <a:lnTo>
                      <a:pt x="67" y="22"/>
                    </a:lnTo>
                    <a:close/>
                    <a:moveTo>
                      <a:pt x="64" y="22"/>
                    </a:moveTo>
                    <a:lnTo>
                      <a:pt x="62" y="22"/>
                    </a:lnTo>
                    <a:lnTo>
                      <a:pt x="60" y="21"/>
                    </a:lnTo>
                    <a:lnTo>
                      <a:pt x="64" y="12"/>
                    </a:lnTo>
                    <a:lnTo>
                      <a:pt x="64" y="22"/>
                    </a:lnTo>
                    <a:close/>
                    <a:moveTo>
                      <a:pt x="60" y="21"/>
                    </a:moveTo>
                    <a:lnTo>
                      <a:pt x="53" y="18"/>
                    </a:lnTo>
                    <a:lnTo>
                      <a:pt x="62" y="1"/>
                    </a:lnTo>
                    <a:lnTo>
                      <a:pt x="68" y="5"/>
                    </a:lnTo>
                    <a:lnTo>
                      <a:pt x="60" y="21"/>
                    </a:lnTo>
                    <a:close/>
                    <a:moveTo>
                      <a:pt x="57" y="0"/>
                    </a:moveTo>
                    <a:lnTo>
                      <a:pt x="60" y="0"/>
                    </a:lnTo>
                    <a:lnTo>
                      <a:pt x="62" y="1"/>
                    </a:lnTo>
                    <a:lnTo>
                      <a:pt x="57" y="10"/>
                    </a:lnTo>
                    <a:lnTo>
                      <a:pt x="57" y="0"/>
                    </a:lnTo>
                    <a:close/>
                    <a:moveTo>
                      <a:pt x="57" y="19"/>
                    </a:moveTo>
                    <a:lnTo>
                      <a:pt x="54" y="19"/>
                    </a:lnTo>
                    <a:lnTo>
                      <a:pt x="54" y="0"/>
                    </a:lnTo>
                    <a:lnTo>
                      <a:pt x="57" y="0"/>
                    </a:lnTo>
                    <a:lnTo>
                      <a:pt x="57" y="19"/>
                    </a:lnTo>
                    <a:close/>
                    <a:moveTo>
                      <a:pt x="54" y="19"/>
                    </a:moveTo>
                    <a:lnTo>
                      <a:pt x="48" y="19"/>
                    </a:lnTo>
                    <a:lnTo>
                      <a:pt x="48" y="0"/>
                    </a:lnTo>
                    <a:lnTo>
                      <a:pt x="54" y="0"/>
                    </a:lnTo>
                    <a:lnTo>
                      <a:pt x="54" y="19"/>
                    </a:lnTo>
                    <a:close/>
                    <a:moveTo>
                      <a:pt x="48" y="19"/>
                    </a:moveTo>
                    <a:lnTo>
                      <a:pt x="45" y="19"/>
                    </a:lnTo>
                    <a:lnTo>
                      <a:pt x="45" y="0"/>
                    </a:lnTo>
                    <a:lnTo>
                      <a:pt x="48" y="0"/>
                    </a:lnTo>
                    <a:lnTo>
                      <a:pt x="48" y="19"/>
                    </a:lnTo>
                    <a:close/>
                    <a:moveTo>
                      <a:pt x="45" y="19"/>
                    </a:moveTo>
                    <a:lnTo>
                      <a:pt x="39" y="19"/>
                    </a:lnTo>
                    <a:lnTo>
                      <a:pt x="39" y="0"/>
                    </a:lnTo>
                    <a:lnTo>
                      <a:pt x="45" y="0"/>
                    </a:lnTo>
                    <a:lnTo>
                      <a:pt x="45" y="19"/>
                    </a:lnTo>
                    <a:close/>
                    <a:moveTo>
                      <a:pt x="32" y="3"/>
                    </a:moveTo>
                    <a:lnTo>
                      <a:pt x="34" y="0"/>
                    </a:lnTo>
                    <a:lnTo>
                      <a:pt x="39" y="0"/>
                    </a:lnTo>
                    <a:lnTo>
                      <a:pt x="39" y="10"/>
                    </a:lnTo>
                    <a:lnTo>
                      <a:pt x="32" y="3"/>
                    </a:lnTo>
                    <a:close/>
                    <a:moveTo>
                      <a:pt x="45" y="17"/>
                    </a:moveTo>
                    <a:lnTo>
                      <a:pt x="42" y="20"/>
                    </a:lnTo>
                    <a:lnTo>
                      <a:pt x="29" y="6"/>
                    </a:lnTo>
                    <a:lnTo>
                      <a:pt x="32" y="3"/>
                    </a:lnTo>
                    <a:lnTo>
                      <a:pt x="45" y="17"/>
                    </a:lnTo>
                    <a:close/>
                    <a:moveTo>
                      <a:pt x="42" y="20"/>
                    </a:moveTo>
                    <a:lnTo>
                      <a:pt x="41" y="20"/>
                    </a:lnTo>
                    <a:lnTo>
                      <a:pt x="40" y="21"/>
                    </a:lnTo>
                    <a:lnTo>
                      <a:pt x="35" y="12"/>
                    </a:lnTo>
                    <a:lnTo>
                      <a:pt x="42" y="20"/>
                    </a:lnTo>
                    <a:close/>
                    <a:moveTo>
                      <a:pt x="40" y="21"/>
                    </a:moveTo>
                    <a:lnTo>
                      <a:pt x="33" y="25"/>
                    </a:lnTo>
                    <a:lnTo>
                      <a:pt x="24" y="8"/>
                    </a:lnTo>
                    <a:lnTo>
                      <a:pt x="31" y="5"/>
                    </a:lnTo>
                    <a:lnTo>
                      <a:pt x="40" y="21"/>
                    </a:lnTo>
                    <a:close/>
                    <a:moveTo>
                      <a:pt x="33" y="25"/>
                    </a:moveTo>
                    <a:lnTo>
                      <a:pt x="27" y="28"/>
                    </a:lnTo>
                    <a:lnTo>
                      <a:pt x="19" y="10"/>
                    </a:lnTo>
                    <a:lnTo>
                      <a:pt x="24" y="8"/>
                    </a:lnTo>
                    <a:lnTo>
                      <a:pt x="33" y="25"/>
                    </a:lnTo>
                    <a:close/>
                    <a:moveTo>
                      <a:pt x="16" y="12"/>
                    </a:moveTo>
                    <a:lnTo>
                      <a:pt x="17" y="11"/>
                    </a:lnTo>
                    <a:lnTo>
                      <a:pt x="19" y="10"/>
                    </a:lnTo>
                    <a:lnTo>
                      <a:pt x="22" y="19"/>
                    </a:lnTo>
                    <a:lnTo>
                      <a:pt x="16" y="12"/>
                    </a:lnTo>
                    <a:close/>
                    <a:moveTo>
                      <a:pt x="29" y="26"/>
                    </a:moveTo>
                    <a:lnTo>
                      <a:pt x="27" y="29"/>
                    </a:lnTo>
                    <a:lnTo>
                      <a:pt x="12" y="16"/>
                    </a:lnTo>
                    <a:lnTo>
                      <a:pt x="16" y="12"/>
                    </a:lnTo>
                    <a:lnTo>
                      <a:pt x="29" y="26"/>
                    </a:lnTo>
                    <a:close/>
                    <a:moveTo>
                      <a:pt x="27" y="29"/>
                    </a:moveTo>
                    <a:lnTo>
                      <a:pt x="17" y="39"/>
                    </a:lnTo>
                    <a:lnTo>
                      <a:pt x="27" y="29"/>
                    </a:lnTo>
                    <a:lnTo>
                      <a:pt x="19" y="22"/>
                    </a:lnTo>
                    <a:lnTo>
                      <a:pt x="27" y="29"/>
                    </a:lnTo>
                    <a:close/>
                    <a:moveTo>
                      <a:pt x="27" y="29"/>
                    </a:moveTo>
                    <a:lnTo>
                      <a:pt x="23" y="32"/>
                    </a:lnTo>
                    <a:lnTo>
                      <a:pt x="10" y="19"/>
                    </a:lnTo>
                    <a:lnTo>
                      <a:pt x="12" y="16"/>
                    </a:lnTo>
                    <a:lnTo>
                      <a:pt x="27" y="29"/>
                    </a:lnTo>
                    <a:close/>
                    <a:moveTo>
                      <a:pt x="23" y="32"/>
                    </a:moveTo>
                    <a:lnTo>
                      <a:pt x="20" y="36"/>
                    </a:lnTo>
                    <a:lnTo>
                      <a:pt x="7" y="22"/>
                    </a:lnTo>
                    <a:lnTo>
                      <a:pt x="10" y="19"/>
                    </a:lnTo>
                    <a:lnTo>
                      <a:pt x="23" y="32"/>
                    </a:lnTo>
                    <a:close/>
                    <a:moveTo>
                      <a:pt x="5" y="25"/>
                    </a:moveTo>
                    <a:lnTo>
                      <a:pt x="6" y="24"/>
                    </a:lnTo>
                    <a:lnTo>
                      <a:pt x="7" y="22"/>
                    </a:lnTo>
                    <a:lnTo>
                      <a:pt x="13" y="29"/>
                    </a:lnTo>
                    <a:lnTo>
                      <a:pt x="5" y="25"/>
                    </a:lnTo>
                    <a:close/>
                    <a:moveTo>
                      <a:pt x="21" y="33"/>
                    </a:moveTo>
                    <a:lnTo>
                      <a:pt x="19" y="39"/>
                    </a:lnTo>
                    <a:lnTo>
                      <a:pt x="1" y="31"/>
                    </a:lnTo>
                    <a:lnTo>
                      <a:pt x="5" y="25"/>
                    </a:lnTo>
                    <a:lnTo>
                      <a:pt x="21" y="33"/>
                    </a:lnTo>
                    <a:close/>
                    <a:moveTo>
                      <a:pt x="0" y="36"/>
                    </a:moveTo>
                    <a:lnTo>
                      <a:pt x="0" y="33"/>
                    </a:lnTo>
                    <a:lnTo>
                      <a:pt x="1" y="31"/>
                    </a:lnTo>
                    <a:lnTo>
                      <a:pt x="10" y="36"/>
                    </a:lnTo>
                    <a:lnTo>
                      <a:pt x="0" y="36"/>
                    </a:lnTo>
                    <a:close/>
                    <a:moveTo>
                      <a:pt x="19" y="36"/>
                    </a:moveTo>
                    <a:lnTo>
                      <a:pt x="19" y="38"/>
                    </a:lnTo>
                    <a:lnTo>
                      <a:pt x="0" y="38"/>
                    </a:lnTo>
                    <a:lnTo>
                      <a:pt x="0" y="36"/>
                    </a:lnTo>
                    <a:lnTo>
                      <a:pt x="19" y="36"/>
                    </a:lnTo>
                    <a:close/>
                    <a:moveTo>
                      <a:pt x="19" y="38"/>
                    </a:moveTo>
                    <a:lnTo>
                      <a:pt x="19" y="41"/>
                    </a:lnTo>
                    <a:lnTo>
                      <a:pt x="0" y="41"/>
                    </a:lnTo>
                    <a:lnTo>
                      <a:pt x="0" y="38"/>
                    </a:lnTo>
                    <a:lnTo>
                      <a:pt x="19" y="38"/>
                    </a:lnTo>
                    <a:close/>
                    <a:moveTo>
                      <a:pt x="19" y="41"/>
                    </a:moveTo>
                    <a:lnTo>
                      <a:pt x="19" y="48"/>
                    </a:lnTo>
                    <a:lnTo>
                      <a:pt x="0" y="48"/>
                    </a:lnTo>
                    <a:lnTo>
                      <a:pt x="0" y="41"/>
                    </a:lnTo>
                    <a:lnTo>
                      <a:pt x="19" y="41"/>
                    </a:lnTo>
                    <a:close/>
                    <a:moveTo>
                      <a:pt x="19" y="48"/>
                    </a:moveTo>
                    <a:lnTo>
                      <a:pt x="19" y="51"/>
                    </a:lnTo>
                    <a:lnTo>
                      <a:pt x="0" y="51"/>
                    </a:lnTo>
                    <a:lnTo>
                      <a:pt x="0" y="48"/>
                    </a:lnTo>
                    <a:lnTo>
                      <a:pt x="19" y="48"/>
                    </a:lnTo>
                    <a:close/>
                    <a:moveTo>
                      <a:pt x="3" y="58"/>
                    </a:moveTo>
                    <a:lnTo>
                      <a:pt x="0" y="55"/>
                    </a:lnTo>
                    <a:lnTo>
                      <a:pt x="0" y="51"/>
                    </a:lnTo>
                    <a:lnTo>
                      <a:pt x="10" y="51"/>
                    </a:lnTo>
                    <a:lnTo>
                      <a:pt x="3" y="58"/>
                    </a:lnTo>
                    <a:close/>
                    <a:moveTo>
                      <a:pt x="17" y="44"/>
                    </a:moveTo>
                    <a:lnTo>
                      <a:pt x="20" y="48"/>
                    </a:lnTo>
                    <a:lnTo>
                      <a:pt x="7" y="61"/>
                    </a:lnTo>
                    <a:lnTo>
                      <a:pt x="3" y="58"/>
                    </a:lnTo>
                    <a:lnTo>
                      <a:pt x="17" y="44"/>
                    </a:lnTo>
                    <a:close/>
                    <a:moveTo>
                      <a:pt x="20" y="48"/>
                    </a:moveTo>
                    <a:lnTo>
                      <a:pt x="22" y="50"/>
                    </a:lnTo>
                    <a:lnTo>
                      <a:pt x="22" y="54"/>
                    </a:lnTo>
                    <a:lnTo>
                      <a:pt x="13" y="54"/>
                    </a:lnTo>
                    <a:lnTo>
                      <a:pt x="20" y="48"/>
                    </a:lnTo>
                    <a:close/>
                    <a:moveTo>
                      <a:pt x="22" y="54"/>
                    </a:moveTo>
                    <a:lnTo>
                      <a:pt x="22" y="58"/>
                    </a:lnTo>
                    <a:lnTo>
                      <a:pt x="3" y="58"/>
                    </a:lnTo>
                    <a:lnTo>
                      <a:pt x="3" y="54"/>
                    </a:lnTo>
                    <a:lnTo>
                      <a:pt x="22" y="54"/>
                    </a:lnTo>
                    <a:close/>
                    <a:moveTo>
                      <a:pt x="7" y="64"/>
                    </a:moveTo>
                    <a:lnTo>
                      <a:pt x="3" y="61"/>
                    </a:lnTo>
                    <a:lnTo>
                      <a:pt x="3" y="58"/>
                    </a:lnTo>
                    <a:lnTo>
                      <a:pt x="13" y="58"/>
                    </a:lnTo>
                    <a:lnTo>
                      <a:pt x="7" y="64"/>
                    </a:lnTo>
                    <a:close/>
                    <a:moveTo>
                      <a:pt x="20" y="51"/>
                    </a:moveTo>
                    <a:lnTo>
                      <a:pt x="23" y="54"/>
                    </a:lnTo>
                    <a:lnTo>
                      <a:pt x="10" y="68"/>
                    </a:lnTo>
                    <a:lnTo>
                      <a:pt x="7" y="64"/>
                    </a:lnTo>
                    <a:lnTo>
                      <a:pt x="20" y="51"/>
                    </a:lnTo>
                    <a:close/>
                    <a:moveTo>
                      <a:pt x="12" y="69"/>
                    </a:moveTo>
                    <a:lnTo>
                      <a:pt x="10" y="69"/>
                    </a:lnTo>
                    <a:lnTo>
                      <a:pt x="10" y="68"/>
                    </a:lnTo>
                    <a:lnTo>
                      <a:pt x="17" y="61"/>
                    </a:lnTo>
                    <a:lnTo>
                      <a:pt x="12" y="69"/>
                    </a:lnTo>
                    <a:close/>
                    <a:moveTo>
                      <a:pt x="20" y="52"/>
                    </a:moveTo>
                    <a:lnTo>
                      <a:pt x="27" y="55"/>
                    </a:lnTo>
                    <a:lnTo>
                      <a:pt x="19" y="72"/>
                    </a:lnTo>
                    <a:lnTo>
                      <a:pt x="12" y="69"/>
                    </a:lnTo>
                    <a:lnTo>
                      <a:pt x="20" y="52"/>
                    </a:lnTo>
                    <a:close/>
                    <a:moveTo>
                      <a:pt x="27" y="55"/>
                    </a:moveTo>
                    <a:lnTo>
                      <a:pt x="28" y="55"/>
                    </a:lnTo>
                    <a:lnTo>
                      <a:pt x="29" y="57"/>
                    </a:lnTo>
                    <a:lnTo>
                      <a:pt x="22" y="64"/>
                    </a:lnTo>
                    <a:lnTo>
                      <a:pt x="27" y="55"/>
                    </a:lnTo>
                    <a:close/>
                    <a:moveTo>
                      <a:pt x="29" y="57"/>
                    </a:moveTo>
                    <a:lnTo>
                      <a:pt x="32" y="60"/>
                    </a:lnTo>
                    <a:lnTo>
                      <a:pt x="19" y="74"/>
                    </a:lnTo>
                    <a:lnTo>
                      <a:pt x="16" y="71"/>
                    </a:lnTo>
                    <a:lnTo>
                      <a:pt x="29" y="57"/>
                    </a:lnTo>
                    <a:close/>
                    <a:moveTo>
                      <a:pt x="25" y="76"/>
                    </a:moveTo>
                    <a:lnTo>
                      <a:pt x="22" y="76"/>
                    </a:lnTo>
                    <a:lnTo>
                      <a:pt x="19" y="74"/>
                    </a:lnTo>
                    <a:lnTo>
                      <a:pt x="25" y="67"/>
                    </a:lnTo>
                    <a:lnTo>
                      <a:pt x="25" y="76"/>
                    </a:lnTo>
                    <a:close/>
                    <a:moveTo>
                      <a:pt x="25" y="58"/>
                    </a:moveTo>
                    <a:lnTo>
                      <a:pt x="29" y="58"/>
                    </a:lnTo>
                    <a:lnTo>
                      <a:pt x="29" y="76"/>
                    </a:lnTo>
                    <a:lnTo>
                      <a:pt x="25" y="76"/>
                    </a:lnTo>
                    <a:lnTo>
                      <a:pt x="25" y="58"/>
                    </a:lnTo>
                    <a:close/>
                    <a:moveTo>
                      <a:pt x="29" y="58"/>
                    </a:moveTo>
                    <a:lnTo>
                      <a:pt x="35" y="58"/>
                    </a:lnTo>
                    <a:lnTo>
                      <a:pt x="35" y="76"/>
                    </a:lnTo>
                    <a:lnTo>
                      <a:pt x="29" y="76"/>
                    </a:lnTo>
                    <a:lnTo>
                      <a:pt x="29" y="58"/>
                    </a:lnTo>
                    <a:close/>
                    <a:moveTo>
                      <a:pt x="35" y="58"/>
                    </a:moveTo>
                    <a:lnTo>
                      <a:pt x="39" y="58"/>
                    </a:lnTo>
                    <a:lnTo>
                      <a:pt x="39" y="76"/>
                    </a:lnTo>
                    <a:lnTo>
                      <a:pt x="35" y="76"/>
                    </a:lnTo>
                    <a:lnTo>
                      <a:pt x="35" y="58"/>
                    </a:lnTo>
                    <a:close/>
                    <a:moveTo>
                      <a:pt x="43" y="75"/>
                    </a:moveTo>
                    <a:lnTo>
                      <a:pt x="41" y="76"/>
                    </a:lnTo>
                    <a:lnTo>
                      <a:pt x="39" y="76"/>
                    </a:lnTo>
                    <a:lnTo>
                      <a:pt x="39" y="67"/>
                    </a:lnTo>
                    <a:lnTo>
                      <a:pt x="43" y="75"/>
                    </a:lnTo>
                    <a:close/>
                    <a:moveTo>
                      <a:pt x="34" y="59"/>
                    </a:moveTo>
                    <a:lnTo>
                      <a:pt x="41" y="55"/>
                    </a:lnTo>
                    <a:lnTo>
                      <a:pt x="49" y="72"/>
                    </a:lnTo>
                    <a:lnTo>
                      <a:pt x="43" y="75"/>
                    </a:lnTo>
                    <a:lnTo>
                      <a:pt x="34" y="59"/>
                    </a:lnTo>
                    <a:close/>
                    <a:moveTo>
                      <a:pt x="41" y="55"/>
                    </a:moveTo>
                    <a:lnTo>
                      <a:pt x="43" y="54"/>
                    </a:lnTo>
                    <a:lnTo>
                      <a:pt x="45" y="54"/>
                    </a:lnTo>
                    <a:lnTo>
                      <a:pt x="45" y="64"/>
                    </a:lnTo>
                    <a:lnTo>
                      <a:pt x="41" y="55"/>
                    </a:lnTo>
                    <a:close/>
                    <a:moveTo>
                      <a:pt x="45" y="54"/>
                    </a:moveTo>
                    <a:lnTo>
                      <a:pt x="51" y="54"/>
                    </a:lnTo>
                    <a:lnTo>
                      <a:pt x="51" y="73"/>
                    </a:lnTo>
                    <a:lnTo>
                      <a:pt x="45" y="73"/>
                    </a:lnTo>
                    <a:lnTo>
                      <a:pt x="45" y="54"/>
                    </a:lnTo>
                    <a:close/>
                    <a:moveTo>
                      <a:pt x="57" y="71"/>
                    </a:moveTo>
                    <a:lnTo>
                      <a:pt x="55" y="73"/>
                    </a:lnTo>
                    <a:lnTo>
                      <a:pt x="51" y="73"/>
                    </a:lnTo>
                    <a:lnTo>
                      <a:pt x="51" y="64"/>
                    </a:lnTo>
                    <a:lnTo>
                      <a:pt x="57" y="71"/>
                    </a:lnTo>
                    <a:close/>
                    <a:moveTo>
                      <a:pt x="44" y="57"/>
                    </a:moveTo>
                    <a:lnTo>
                      <a:pt x="48" y="54"/>
                    </a:lnTo>
                    <a:lnTo>
                      <a:pt x="61" y="68"/>
                    </a:lnTo>
                    <a:lnTo>
                      <a:pt x="57" y="71"/>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38" name="Freeform 525">
                <a:extLst>
                  <a:ext uri="{FF2B5EF4-FFF2-40B4-BE49-F238E27FC236}">
                    <a16:creationId xmlns:a16="http://schemas.microsoft.com/office/drawing/2014/main" id="{74E8F8DE-507D-4B84-9A0C-D81A04342345}"/>
                  </a:ext>
                </a:extLst>
              </p:cNvPr>
              <p:cNvSpPr>
                <a:spLocks/>
              </p:cNvSpPr>
              <p:nvPr/>
            </p:nvSpPr>
            <p:spPr bwMode="auto">
              <a:xfrm>
                <a:off x="3372" y="2760"/>
                <a:ext cx="17" cy="14"/>
              </a:xfrm>
              <a:custGeom>
                <a:avLst/>
                <a:gdLst>
                  <a:gd name="T0" fmla="*/ 12 w 67"/>
                  <a:gd name="T1" fmla="*/ 12 h 58"/>
                  <a:gd name="T2" fmla="*/ 13 w 67"/>
                  <a:gd name="T3" fmla="*/ 12 h 58"/>
                  <a:gd name="T4" fmla="*/ 14 w 67"/>
                  <a:gd name="T5" fmla="*/ 11 h 58"/>
                  <a:gd name="T6" fmla="*/ 15 w 67"/>
                  <a:gd name="T7" fmla="*/ 10 h 58"/>
                  <a:gd name="T8" fmla="*/ 16 w 67"/>
                  <a:gd name="T9" fmla="*/ 9 h 58"/>
                  <a:gd name="T10" fmla="*/ 16 w 67"/>
                  <a:gd name="T11" fmla="*/ 8 h 58"/>
                  <a:gd name="T12" fmla="*/ 17 w 67"/>
                  <a:gd name="T13" fmla="*/ 7 h 58"/>
                  <a:gd name="T14" fmla="*/ 17 w 67"/>
                  <a:gd name="T15" fmla="*/ 5 h 58"/>
                  <a:gd name="T16" fmla="*/ 17 w 67"/>
                  <a:gd name="T17" fmla="*/ 5 h 58"/>
                  <a:gd name="T18" fmla="*/ 17 w 67"/>
                  <a:gd name="T19" fmla="*/ 4 h 58"/>
                  <a:gd name="T20" fmla="*/ 16 w 67"/>
                  <a:gd name="T21" fmla="*/ 2 h 58"/>
                  <a:gd name="T22" fmla="*/ 15 w 67"/>
                  <a:gd name="T23" fmla="*/ 2 h 58"/>
                  <a:gd name="T24" fmla="*/ 14 w 67"/>
                  <a:gd name="T25" fmla="*/ 1 h 58"/>
                  <a:gd name="T26" fmla="*/ 14 w 67"/>
                  <a:gd name="T27" fmla="*/ 1 h 58"/>
                  <a:gd name="T28" fmla="*/ 13 w 67"/>
                  <a:gd name="T29" fmla="*/ 0 h 58"/>
                  <a:gd name="T30" fmla="*/ 11 w 67"/>
                  <a:gd name="T31" fmla="*/ 0 h 58"/>
                  <a:gd name="T32" fmla="*/ 11 w 67"/>
                  <a:gd name="T33" fmla="*/ 0 h 58"/>
                  <a:gd name="T34" fmla="*/ 9 w 67"/>
                  <a:gd name="T35" fmla="*/ 0 h 58"/>
                  <a:gd name="T36" fmla="*/ 8 w 67"/>
                  <a:gd name="T37" fmla="*/ 0 h 58"/>
                  <a:gd name="T38" fmla="*/ 6 w 67"/>
                  <a:gd name="T39" fmla="*/ 1 h 58"/>
                  <a:gd name="T40" fmla="*/ 6 w 67"/>
                  <a:gd name="T41" fmla="*/ 2 h 58"/>
                  <a:gd name="T42" fmla="*/ 4 w 67"/>
                  <a:gd name="T43" fmla="*/ 2 h 58"/>
                  <a:gd name="T44" fmla="*/ 3 w 67"/>
                  <a:gd name="T45" fmla="*/ 3 h 58"/>
                  <a:gd name="T46" fmla="*/ 3 w 67"/>
                  <a:gd name="T47" fmla="*/ 4 h 58"/>
                  <a:gd name="T48" fmla="*/ 2 w 67"/>
                  <a:gd name="T49" fmla="*/ 5 h 58"/>
                  <a:gd name="T50" fmla="*/ 1 w 67"/>
                  <a:gd name="T51" fmla="*/ 6 h 58"/>
                  <a:gd name="T52" fmla="*/ 0 w 67"/>
                  <a:gd name="T53" fmla="*/ 7 h 58"/>
                  <a:gd name="T54" fmla="*/ 0 w 67"/>
                  <a:gd name="T55" fmla="*/ 9 h 58"/>
                  <a:gd name="T56" fmla="*/ 0 w 67"/>
                  <a:gd name="T57" fmla="*/ 9 h 58"/>
                  <a:gd name="T58" fmla="*/ 1 w 67"/>
                  <a:gd name="T59" fmla="*/ 10 h 58"/>
                  <a:gd name="T60" fmla="*/ 1 w 67"/>
                  <a:gd name="T61" fmla="*/ 11 h 58"/>
                  <a:gd name="T62" fmla="*/ 2 w 67"/>
                  <a:gd name="T63" fmla="*/ 12 h 58"/>
                  <a:gd name="T64" fmla="*/ 3 w 67"/>
                  <a:gd name="T65" fmla="*/ 12 h 58"/>
                  <a:gd name="T66" fmla="*/ 3 w 67"/>
                  <a:gd name="T67" fmla="*/ 13 h 58"/>
                  <a:gd name="T68" fmla="*/ 4 w 67"/>
                  <a:gd name="T69" fmla="*/ 14 h 58"/>
                  <a:gd name="T70" fmla="*/ 6 w 67"/>
                  <a:gd name="T71" fmla="*/ 14 h 58"/>
                  <a:gd name="T72" fmla="*/ 6 w 67"/>
                  <a:gd name="T73" fmla="*/ 14 h 58"/>
                  <a:gd name="T74" fmla="*/ 8 w 67"/>
                  <a:gd name="T75" fmla="*/ 14 h 58"/>
                  <a:gd name="T76" fmla="*/ 10 w 67"/>
                  <a:gd name="T77" fmla="*/ 13 h 58"/>
                  <a:gd name="T78" fmla="*/ 11 w 67"/>
                  <a:gd name="T79" fmla="*/ 13 h 58"/>
                  <a:gd name="T80" fmla="*/ 12 w 67"/>
                  <a:gd name="T81" fmla="*/ 12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7" y="51"/>
                    </a:moveTo>
                    <a:lnTo>
                      <a:pt x="51" y="48"/>
                    </a:lnTo>
                    <a:lnTo>
                      <a:pt x="57" y="44"/>
                    </a:lnTo>
                    <a:lnTo>
                      <a:pt x="60" y="42"/>
                    </a:lnTo>
                    <a:lnTo>
                      <a:pt x="64" y="36"/>
                    </a:lnTo>
                    <a:lnTo>
                      <a:pt x="64" y="32"/>
                    </a:lnTo>
                    <a:lnTo>
                      <a:pt x="67" y="29"/>
                    </a:lnTo>
                    <a:lnTo>
                      <a:pt x="67" y="22"/>
                    </a:lnTo>
                    <a:lnTo>
                      <a:pt x="67" y="19"/>
                    </a:lnTo>
                    <a:lnTo>
                      <a:pt x="67" y="16"/>
                    </a:lnTo>
                    <a:lnTo>
                      <a:pt x="64" y="10"/>
                    </a:lnTo>
                    <a:lnTo>
                      <a:pt x="60" y="7"/>
                    </a:lnTo>
                    <a:lnTo>
                      <a:pt x="57" y="4"/>
                    </a:lnTo>
                    <a:lnTo>
                      <a:pt x="54" y="4"/>
                    </a:lnTo>
                    <a:lnTo>
                      <a:pt x="51" y="0"/>
                    </a:lnTo>
                    <a:lnTo>
                      <a:pt x="45" y="0"/>
                    </a:lnTo>
                    <a:lnTo>
                      <a:pt x="42" y="0"/>
                    </a:lnTo>
                    <a:lnTo>
                      <a:pt x="35" y="0"/>
                    </a:lnTo>
                    <a:lnTo>
                      <a:pt x="32" y="0"/>
                    </a:lnTo>
                    <a:lnTo>
                      <a:pt x="25" y="4"/>
                    </a:lnTo>
                    <a:lnTo>
                      <a:pt x="22" y="7"/>
                    </a:lnTo>
                    <a:lnTo>
                      <a:pt x="16" y="10"/>
                    </a:lnTo>
                    <a:lnTo>
                      <a:pt x="13" y="14"/>
                    </a:lnTo>
                    <a:lnTo>
                      <a:pt x="10" y="16"/>
                    </a:lnTo>
                    <a:lnTo>
                      <a:pt x="6" y="19"/>
                    </a:lnTo>
                    <a:lnTo>
                      <a:pt x="3" y="26"/>
                    </a:lnTo>
                    <a:lnTo>
                      <a:pt x="0" y="29"/>
                    </a:lnTo>
                    <a:lnTo>
                      <a:pt x="0" y="36"/>
                    </a:lnTo>
                    <a:lnTo>
                      <a:pt x="0" y="39"/>
                    </a:lnTo>
                    <a:lnTo>
                      <a:pt x="3" y="42"/>
                    </a:lnTo>
                    <a:lnTo>
                      <a:pt x="3" y="44"/>
                    </a:lnTo>
                    <a:lnTo>
                      <a:pt x="6" y="51"/>
                    </a:lnTo>
                    <a:lnTo>
                      <a:pt x="10" y="51"/>
                    </a:lnTo>
                    <a:lnTo>
                      <a:pt x="13" y="54"/>
                    </a:lnTo>
                    <a:lnTo>
                      <a:pt x="16" y="58"/>
                    </a:lnTo>
                    <a:lnTo>
                      <a:pt x="22" y="58"/>
                    </a:lnTo>
                    <a:lnTo>
                      <a:pt x="25" y="58"/>
                    </a:lnTo>
                    <a:lnTo>
                      <a:pt x="32" y="58"/>
                    </a:lnTo>
                    <a:lnTo>
                      <a:pt x="38" y="54"/>
                    </a:lnTo>
                    <a:lnTo>
                      <a:pt x="42"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39" name="Freeform 526">
                <a:extLst>
                  <a:ext uri="{FF2B5EF4-FFF2-40B4-BE49-F238E27FC236}">
                    <a16:creationId xmlns:a16="http://schemas.microsoft.com/office/drawing/2014/main" id="{D2841A6C-D32A-4CFB-802C-76F5B19E1877}"/>
                  </a:ext>
                </a:extLst>
              </p:cNvPr>
              <p:cNvSpPr>
                <a:spLocks noEditPoints="1"/>
              </p:cNvSpPr>
              <p:nvPr/>
            </p:nvSpPr>
            <p:spPr bwMode="auto">
              <a:xfrm>
                <a:off x="3370" y="2758"/>
                <a:ext cx="21" cy="19"/>
              </a:xfrm>
              <a:custGeom>
                <a:avLst/>
                <a:gdLst>
                  <a:gd name="T0" fmla="*/ 13 w 85"/>
                  <a:gd name="T1" fmla="*/ 12 h 78"/>
                  <a:gd name="T2" fmla="*/ 15 w 85"/>
                  <a:gd name="T3" fmla="*/ 11 h 78"/>
                  <a:gd name="T4" fmla="*/ 18 w 85"/>
                  <a:gd name="T5" fmla="*/ 15 h 78"/>
                  <a:gd name="T6" fmla="*/ 18 w 85"/>
                  <a:gd name="T7" fmla="*/ 15 h 78"/>
                  <a:gd name="T8" fmla="*/ 19 w 85"/>
                  <a:gd name="T9" fmla="*/ 14 h 78"/>
                  <a:gd name="T10" fmla="*/ 20 w 85"/>
                  <a:gd name="T11" fmla="*/ 11 h 78"/>
                  <a:gd name="T12" fmla="*/ 16 w 85"/>
                  <a:gd name="T13" fmla="*/ 10 h 78"/>
                  <a:gd name="T14" fmla="*/ 16 w 85"/>
                  <a:gd name="T15" fmla="*/ 9 h 78"/>
                  <a:gd name="T16" fmla="*/ 20 w 85"/>
                  <a:gd name="T17" fmla="*/ 12 h 78"/>
                  <a:gd name="T18" fmla="*/ 21 w 85"/>
                  <a:gd name="T19" fmla="*/ 10 h 78"/>
                  <a:gd name="T20" fmla="*/ 16 w 85"/>
                  <a:gd name="T21" fmla="*/ 8 h 78"/>
                  <a:gd name="T22" fmla="*/ 16 w 85"/>
                  <a:gd name="T23" fmla="*/ 6 h 78"/>
                  <a:gd name="T24" fmla="*/ 21 w 85"/>
                  <a:gd name="T25" fmla="*/ 6 h 78"/>
                  <a:gd name="T26" fmla="*/ 21 w 85"/>
                  <a:gd name="T27" fmla="*/ 5 h 78"/>
                  <a:gd name="T28" fmla="*/ 20 w 85"/>
                  <a:gd name="T29" fmla="*/ 3 h 78"/>
                  <a:gd name="T30" fmla="*/ 16 w 85"/>
                  <a:gd name="T31" fmla="*/ 6 h 78"/>
                  <a:gd name="T32" fmla="*/ 18 w 85"/>
                  <a:gd name="T33" fmla="*/ 1 h 78"/>
                  <a:gd name="T34" fmla="*/ 16 w 85"/>
                  <a:gd name="T35" fmla="*/ 1 h 78"/>
                  <a:gd name="T36" fmla="*/ 16 w 85"/>
                  <a:gd name="T37" fmla="*/ 3 h 78"/>
                  <a:gd name="T38" fmla="*/ 14 w 85"/>
                  <a:gd name="T39" fmla="*/ 5 h 78"/>
                  <a:gd name="T40" fmla="*/ 15 w 85"/>
                  <a:gd name="T41" fmla="*/ 5 h 78"/>
                  <a:gd name="T42" fmla="*/ 13 w 85"/>
                  <a:gd name="T43" fmla="*/ 5 h 78"/>
                  <a:gd name="T44" fmla="*/ 11 w 85"/>
                  <a:gd name="T45" fmla="*/ 0 h 78"/>
                  <a:gd name="T46" fmla="*/ 11 w 85"/>
                  <a:gd name="T47" fmla="*/ 0 h 78"/>
                  <a:gd name="T48" fmla="*/ 9 w 85"/>
                  <a:gd name="T49" fmla="*/ 0 h 78"/>
                  <a:gd name="T50" fmla="*/ 7 w 85"/>
                  <a:gd name="T51" fmla="*/ 2 h 78"/>
                  <a:gd name="T52" fmla="*/ 9 w 85"/>
                  <a:gd name="T53" fmla="*/ 6 h 78"/>
                  <a:gd name="T54" fmla="*/ 9 w 85"/>
                  <a:gd name="T55" fmla="*/ 6 h 78"/>
                  <a:gd name="T56" fmla="*/ 6 w 85"/>
                  <a:gd name="T57" fmla="*/ 2 h 78"/>
                  <a:gd name="T58" fmla="*/ 4 w 85"/>
                  <a:gd name="T59" fmla="*/ 3 h 78"/>
                  <a:gd name="T60" fmla="*/ 7 w 85"/>
                  <a:gd name="T61" fmla="*/ 7 h 78"/>
                  <a:gd name="T62" fmla="*/ 6 w 85"/>
                  <a:gd name="T63" fmla="*/ 8 h 78"/>
                  <a:gd name="T64" fmla="*/ 3 w 85"/>
                  <a:gd name="T65" fmla="*/ 5 h 78"/>
                  <a:gd name="T66" fmla="*/ 3 w 85"/>
                  <a:gd name="T67" fmla="*/ 5 h 78"/>
                  <a:gd name="T68" fmla="*/ 2 w 85"/>
                  <a:gd name="T69" fmla="*/ 6 h 78"/>
                  <a:gd name="T70" fmla="*/ 5 w 85"/>
                  <a:gd name="T71" fmla="*/ 10 h 78"/>
                  <a:gd name="T72" fmla="*/ 4 w 85"/>
                  <a:gd name="T73" fmla="*/ 11 h 78"/>
                  <a:gd name="T74" fmla="*/ 0 w 85"/>
                  <a:gd name="T75" fmla="*/ 8 h 78"/>
                  <a:gd name="T76" fmla="*/ 0 w 85"/>
                  <a:gd name="T77" fmla="*/ 10 h 78"/>
                  <a:gd name="T78" fmla="*/ 5 w 85"/>
                  <a:gd name="T79" fmla="*/ 11 h 78"/>
                  <a:gd name="T80" fmla="*/ 4 w 85"/>
                  <a:gd name="T81" fmla="*/ 10 h 78"/>
                  <a:gd name="T82" fmla="*/ 5 w 85"/>
                  <a:gd name="T83" fmla="*/ 12 h 78"/>
                  <a:gd name="T84" fmla="*/ 0 w 85"/>
                  <a:gd name="T85" fmla="*/ 13 h 78"/>
                  <a:gd name="T86" fmla="*/ 3 w 85"/>
                  <a:gd name="T87" fmla="*/ 13 h 78"/>
                  <a:gd name="T88" fmla="*/ 5 w 85"/>
                  <a:gd name="T89" fmla="*/ 12 h 78"/>
                  <a:gd name="T90" fmla="*/ 4 w 85"/>
                  <a:gd name="T91" fmla="*/ 13 h 78"/>
                  <a:gd name="T92" fmla="*/ 5 w 85"/>
                  <a:gd name="T93" fmla="*/ 13 h 78"/>
                  <a:gd name="T94" fmla="*/ 4 w 85"/>
                  <a:gd name="T95" fmla="*/ 17 h 78"/>
                  <a:gd name="T96" fmla="*/ 5 w 85"/>
                  <a:gd name="T97" fmla="*/ 16 h 78"/>
                  <a:gd name="T98" fmla="*/ 7 w 85"/>
                  <a:gd name="T99" fmla="*/ 14 h 78"/>
                  <a:gd name="T100" fmla="*/ 6 w 85"/>
                  <a:gd name="T101" fmla="*/ 14 h 78"/>
                  <a:gd name="T102" fmla="*/ 8 w 85"/>
                  <a:gd name="T103" fmla="*/ 14 h 78"/>
                  <a:gd name="T104" fmla="*/ 10 w 85"/>
                  <a:gd name="T105" fmla="*/ 19 h 78"/>
                  <a:gd name="T106" fmla="*/ 10 w 85"/>
                  <a:gd name="T107" fmla="*/ 17 h 78"/>
                  <a:gd name="T108" fmla="*/ 9 w 85"/>
                  <a:gd name="T109" fmla="*/ 14 h 78"/>
                  <a:gd name="T110" fmla="*/ 12 w 85"/>
                  <a:gd name="T111" fmla="*/ 13 h 78"/>
                  <a:gd name="T112" fmla="*/ 13 w 85"/>
                  <a:gd name="T113" fmla="*/ 18 h 78"/>
                  <a:gd name="T114" fmla="*/ 15 w 85"/>
                  <a:gd name="T115" fmla="*/ 17 h 7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5"/>
                  <a:gd name="T175" fmla="*/ 0 h 78"/>
                  <a:gd name="T176" fmla="*/ 85 w 85"/>
                  <a:gd name="T177" fmla="*/ 78 h 78"/>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5" h="78">
                    <a:moveTo>
                      <a:pt x="50" y="54"/>
                    </a:moveTo>
                    <a:lnTo>
                      <a:pt x="53" y="51"/>
                    </a:lnTo>
                    <a:lnTo>
                      <a:pt x="66" y="64"/>
                    </a:lnTo>
                    <a:lnTo>
                      <a:pt x="64" y="68"/>
                    </a:lnTo>
                    <a:lnTo>
                      <a:pt x="50" y="54"/>
                    </a:lnTo>
                    <a:close/>
                    <a:moveTo>
                      <a:pt x="53" y="51"/>
                    </a:moveTo>
                    <a:lnTo>
                      <a:pt x="54" y="50"/>
                    </a:lnTo>
                    <a:lnTo>
                      <a:pt x="55" y="50"/>
                    </a:lnTo>
                    <a:lnTo>
                      <a:pt x="60" y="58"/>
                    </a:lnTo>
                    <a:lnTo>
                      <a:pt x="53" y="51"/>
                    </a:lnTo>
                    <a:close/>
                    <a:moveTo>
                      <a:pt x="55" y="50"/>
                    </a:moveTo>
                    <a:lnTo>
                      <a:pt x="62" y="47"/>
                    </a:lnTo>
                    <a:lnTo>
                      <a:pt x="71" y="63"/>
                    </a:lnTo>
                    <a:lnTo>
                      <a:pt x="64" y="67"/>
                    </a:lnTo>
                    <a:lnTo>
                      <a:pt x="55" y="50"/>
                    </a:lnTo>
                    <a:close/>
                    <a:moveTo>
                      <a:pt x="73" y="61"/>
                    </a:moveTo>
                    <a:lnTo>
                      <a:pt x="72" y="63"/>
                    </a:lnTo>
                    <a:lnTo>
                      <a:pt x="71" y="63"/>
                    </a:lnTo>
                    <a:lnTo>
                      <a:pt x="66" y="54"/>
                    </a:lnTo>
                    <a:lnTo>
                      <a:pt x="73" y="61"/>
                    </a:lnTo>
                    <a:close/>
                    <a:moveTo>
                      <a:pt x="60" y="48"/>
                    </a:moveTo>
                    <a:lnTo>
                      <a:pt x="63" y="45"/>
                    </a:lnTo>
                    <a:lnTo>
                      <a:pt x="76" y="59"/>
                    </a:lnTo>
                    <a:lnTo>
                      <a:pt x="73" y="61"/>
                    </a:lnTo>
                    <a:lnTo>
                      <a:pt x="60" y="48"/>
                    </a:lnTo>
                    <a:close/>
                    <a:moveTo>
                      <a:pt x="78" y="56"/>
                    </a:moveTo>
                    <a:lnTo>
                      <a:pt x="77" y="58"/>
                    </a:lnTo>
                    <a:lnTo>
                      <a:pt x="76" y="59"/>
                    </a:lnTo>
                    <a:lnTo>
                      <a:pt x="69" y="52"/>
                    </a:lnTo>
                    <a:lnTo>
                      <a:pt x="78" y="56"/>
                    </a:lnTo>
                    <a:close/>
                    <a:moveTo>
                      <a:pt x="61" y="48"/>
                    </a:moveTo>
                    <a:lnTo>
                      <a:pt x="64" y="41"/>
                    </a:lnTo>
                    <a:lnTo>
                      <a:pt x="82" y="50"/>
                    </a:lnTo>
                    <a:lnTo>
                      <a:pt x="78" y="56"/>
                    </a:lnTo>
                    <a:lnTo>
                      <a:pt x="61" y="48"/>
                    </a:lnTo>
                    <a:close/>
                    <a:moveTo>
                      <a:pt x="82" y="46"/>
                    </a:moveTo>
                    <a:lnTo>
                      <a:pt x="82" y="48"/>
                    </a:lnTo>
                    <a:lnTo>
                      <a:pt x="82" y="50"/>
                    </a:lnTo>
                    <a:lnTo>
                      <a:pt x="73" y="46"/>
                    </a:lnTo>
                    <a:lnTo>
                      <a:pt x="82" y="46"/>
                    </a:lnTo>
                    <a:close/>
                    <a:moveTo>
                      <a:pt x="63" y="46"/>
                    </a:moveTo>
                    <a:lnTo>
                      <a:pt x="63" y="42"/>
                    </a:lnTo>
                    <a:lnTo>
                      <a:pt x="82" y="42"/>
                    </a:lnTo>
                    <a:lnTo>
                      <a:pt x="82" y="46"/>
                    </a:lnTo>
                    <a:lnTo>
                      <a:pt x="63" y="46"/>
                    </a:lnTo>
                    <a:close/>
                    <a:moveTo>
                      <a:pt x="63" y="42"/>
                    </a:moveTo>
                    <a:lnTo>
                      <a:pt x="63" y="38"/>
                    </a:lnTo>
                    <a:lnTo>
                      <a:pt x="66" y="36"/>
                    </a:lnTo>
                    <a:lnTo>
                      <a:pt x="73" y="42"/>
                    </a:lnTo>
                    <a:lnTo>
                      <a:pt x="63" y="42"/>
                    </a:lnTo>
                    <a:close/>
                    <a:moveTo>
                      <a:pt x="66" y="36"/>
                    </a:moveTo>
                    <a:lnTo>
                      <a:pt x="69" y="32"/>
                    </a:lnTo>
                    <a:lnTo>
                      <a:pt x="83" y="46"/>
                    </a:lnTo>
                    <a:lnTo>
                      <a:pt x="79" y="49"/>
                    </a:lnTo>
                    <a:lnTo>
                      <a:pt x="66" y="36"/>
                    </a:lnTo>
                    <a:close/>
                    <a:moveTo>
                      <a:pt x="85" y="39"/>
                    </a:moveTo>
                    <a:lnTo>
                      <a:pt x="85" y="43"/>
                    </a:lnTo>
                    <a:lnTo>
                      <a:pt x="83" y="46"/>
                    </a:lnTo>
                    <a:lnTo>
                      <a:pt x="76" y="39"/>
                    </a:lnTo>
                    <a:lnTo>
                      <a:pt x="85" y="39"/>
                    </a:lnTo>
                    <a:close/>
                    <a:moveTo>
                      <a:pt x="66" y="39"/>
                    </a:moveTo>
                    <a:lnTo>
                      <a:pt x="66" y="32"/>
                    </a:lnTo>
                    <a:lnTo>
                      <a:pt x="85" y="32"/>
                    </a:lnTo>
                    <a:lnTo>
                      <a:pt x="85" y="39"/>
                    </a:lnTo>
                    <a:lnTo>
                      <a:pt x="66" y="39"/>
                    </a:lnTo>
                    <a:close/>
                    <a:moveTo>
                      <a:pt x="66" y="32"/>
                    </a:moveTo>
                    <a:lnTo>
                      <a:pt x="66" y="29"/>
                    </a:lnTo>
                    <a:lnTo>
                      <a:pt x="85" y="29"/>
                    </a:lnTo>
                    <a:lnTo>
                      <a:pt x="85" y="32"/>
                    </a:lnTo>
                    <a:lnTo>
                      <a:pt x="66" y="32"/>
                    </a:lnTo>
                    <a:close/>
                    <a:moveTo>
                      <a:pt x="66" y="29"/>
                    </a:moveTo>
                    <a:lnTo>
                      <a:pt x="66" y="26"/>
                    </a:lnTo>
                    <a:lnTo>
                      <a:pt x="85" y="26"/>
                    </a:lnTo>
                    <a:lnTo>
                      <a:pt x="85" y="29"/>
                    </a:lnTo>
                    <a:lnTo>
                      <a:pt x="66" y="29"/>
                    </a:lnTo>
                    <a:close/>
                    <a:moveTo>
                      <a:pt x="84" y="22"/>
                    </a:moveTo>
                    <a:lnTo>
                      <a:pt x="85" y="24"/>
                    </a:lnTo>
                    <a:lnTo>
                      <a:pt x="85" y="26"/>
                    </a:lnTo>
                    <a:lnTo>
                      <a:pt x="76" y="26"/>
                    </a:lnTo>
                    <a:lnTo>
                      <a:pt x="84" y="22"/>
                    </a:lnTo>
                    <a:close/>
                    <a:moveTo>
                      <a:pt x="67" y="30"/>
                    </a:moveTo>
                    <a:lnTo>
                      <a:pt x="64" y="25"/>
                    </a:lnTo>
                    <a:lnTo>
                      <a:pt x="82" y="16"/>
                    </a:lnTo>
                    <a:lnTo>
                      <a:pt x="84" y="22"/>
                    </a:lnTo>
                    <a:lnTo>
                      <a:pt x="67" y="30"/>
                    </a:lnTo>
                    <a:close/>
                    <a:moveTo>
                      <a:pt x="79" y="14"/>
                    </a:moveTo>
                    <a:lnTo>
                      <a:pt x="81" y="15"/>
                    </a:lnTo>
                    <a:lnTo>
                      <a:pt x="82" y="16"/>
                    </a:lnTo>
                    <a:lnTo>
                      <a:pt x="73" y="20"/>
                    </a:lnTo>
                    <a:lnTo>
                      <a:pt x="79" y="14"/>
                    </a:lnTo>
                    <a:close/>
                    <a:moveTo>
                      <a:pt x="66" y="27"/>
                    </a:moveTo>
                    <a:lnTo>
                      <a:pt x="63" y="24"/>
                    </a:lnTo>
                    <a:lnTo>
                      <a:pt x="76" y="10"/>
                    </a:lnTo>
                    <a:lnTo>
                      <a:pt x="79" y="14"/>
                    </a:lnTo>
                    <a:lnTo>
                      <a:pt x="66" y="27"/>
                    </a:lnTo>
                    <a:close/>
                    <a:moveTo>
                      <a:pt x="63" y="24"/>
                    </a:moveTo>
                    <a:lnTo>
                      <a:pt x="60" y="20"/>
                    </a:lnTo>
                    <a:lnTo>
                      <a:pt x="73" y="7"/>
                    </a:lnTo>
                    <a:lnTo>
                      <a:pt x="76" y="10"/>
                    </a:lnTo>
                    <a:lnTo>
                      <a:pt x="63" y="24"/>
                    </a:lnTo>
                    <a:close/>
                    <a:moveTo>
                      <a:pt x="66" y="4"/>
                    </a:moveTo>
                    <a:lnTo>
                      <a:pt x="71" y="4"/>
                    </a:lnTo>
                    <a:lnTo>
                      <a:pt x="73" y="7"/>
                    </a:lnTo>
                    <a:lnTo>
                      <a:pt x="66" y="14"/>
                    </a:lnTo>
                    <a:lnTo>
                      <a:pt x="66" y="4"/>
                    </a:lnTo>
                    <a:close/>
                    <a:moveTo>
                      <a:pt x="66" y="24"/>
                    </a:moveTo>
                    <a:lnTo>
                      <a:pt x="63" y="24"/>
                    </a:lnTo>
                    <a:lnTo>
                      <a:pt x="63" y="4"/>
                    </a:lnTo>
                    <a:lnTo>
                      <a:pt x="66" y="4"/>
                    </a:lnTo>
                    <a:lnTo>
                      <a:pt x="66" y="24"/>
                    </a:lnTo>
                    <a:close/>
                    <a:moveTo>
                      <a:pt x="63" y="24"/>
                    </a:moveTo>
                    <a:lnTo>
                      <a:pt x="60" y="24"/>
                    </a:lnTo>
                    <a:lnTo>
                      <a:pt x="56" y="20"/>
                    </a:lnTo>
                    <a:lnTo>
                      <a:pt x="63" y="14"/>
                    </a:lnTo>
                    <a:lnTo>
                      <a:pt x="63" y="24"/>
                    </a:lnTo>
                    <a:close/>
                    <a:moveTo>
                      <a:pt x="56" y="20"/>
                    </a:moveTo>
                    <a:lnTo>
                      <a:pt x="53" y="17"/>
                    </a:lnTo>
                    <a:lnTo>
                      <a:pt x="66" y="4"/>
                    </a:lnTo>
                    <a:lnTo>
                      <a:pt x="69" y="7"/>
                    </a:lnTo>
                    <a:lnTo>
                      <a:pt x="56" y="20"/>
                    </a:lnTo>
                    <a:close/>
                    <a:moveTo>
                      <a:pt x="60" y="0"/>
                    </a:moveTo>
                    <a:lnTo>
                      <a:pt x="64" y="0"/>
                    </a:lnTo>
                    <a:lnTo>
                      <a:pt x="66" y="4"/>
                    </a:lnTo>
                    <a:lnTo>
                      <a:pt x="60" y="10"/>
                    </a:lnTo>
                    <a:lnTo>
                      <a:pt x="60" y="0"/>
                    </a:lnTo>
                    <a:close/>
                    <a:moveTo>
                      <a:pt x="60" y="20"/>
                    </a:moveTo>
                    <a:lnTo>
                      <a:pt x="54" y="20"/>
                    </a:lnTo>
                    <a:lnTo>
                      <a:pt x="54" y="0"/>
                    </a:lnTo>
                    <a:lnTo>
                      <a:pt x="60" y="0"/>
                    </a:lnTo>
                    <a:lnTo>
                      <a:pt x="60" y="20"/>
                    </a:lnTo>
                    <a:close/>
                    <a:moveTo>
                      <a:pt x="54" y="20"/>
                    </a:moveTo>
                    <a:lnTo>
                      <a:pt x="51" y="20"/>
                    </a:lnTo>
                    <a:lnTo>
                      <a:pt x="51" y="0"/>
                    </a:lnTo>
                    <a:lnTo>
                      <a:pt x="54" y="0"/>
                    </a:lnTo>
                    <a:lnTo>
                      <a:pt x="54" y="20"/>
                    </a:lnTo>
                    <a:close/>
                    <a:moveTo>
                      <a:pt x="51" y="20"/>
                    </a:moveTo>
                    <a:lnTo>
                      <a:pt x="44" y="20"/>
                    </a:lnTo>
                    <a:lnTo>
                      <a:pt x="44" y="0"/>
                    </a:lnTo>
                    <a:lnTo>
                      <a:pt x="51" y="0"/>
                    </a:lnTo>
                    <a:lnTo>
                      <a:pt x="51" y="20"/>
                    </a:lnTo>
                    <a:close/>
                    <a:moveTo>
                      <a:pt x="44" y="20"/>
                    </a:moveTo>
                    <a:lnTo>
                      <a:pt x="41" y="20"/>
                    </a:lnTo>
                    <a:lnTo>
                      <a:pt x="41" y="0"/>
                    </a:lnTo>
                    <a:lnTo>
                      <a:pt x="44" y="0"/>
                    </a:lnTo>
                    <a:lnTo>
                      <a:pt x="44" y="20"/>
                    </a:lnTo>
                    <a:close/>
                    <a:moveTo>
                      <a:pt x="36" y="2"/>
                    </a:moveTo>
                    <a:lnTo>
                      <a:pt x="39" y="0"/>
                    </a:lnTo>
                    <a:lnTo>
                      <a:pt x="41" y="0"/>
                    </a:lnTo>
                    <a:lnTo>
                      <a:pt x="41" y="10"/>
                    </a:lnTo>
                    <a:lnTo>
                      <a:pt x="36" y="2"/>
                    </a:lnTo>
                    <a:close/>
                    <a:moveTo>
                      <a:pt x="45" y="19"/>
                    </a:moveTo>
                    <a:lnTo>
                      <a:pt x="39" y="22"/>
                    </a:lnTo>
                    <a:lnTo>
                      <a:pt x="30" y="5"/>
                    </a:lnTo>
                    <a:lnTo>
                      <a:pt x="36" y="2"/>
                    </a:lnTo>
                    <a:lnTo>
                      <a:pt x="45" y="19"/>
                    </a:lnTo>
                    <a:close/>
                    <a:moveTo>
                      <a:pt x="28" y="7"/>
                    </a:moveTo>
                    <a:lnTo>
                      <a:pt x="29" y="6"/>
                    </a:lnTo>
                    <a:lnTo>
                      <a:pt x="30" y="5"/>
                    </a:lnTo>
                    <a:lnTo>
                      <a:pt x="34" y="14"/>
                    </a:lnTo>
                    <a:lnTo>
                      <a:pt x="28" y="7"/>
                    </a:lnTo>
                    <a:close/>
                    <a:moveTo>
                      <a:pt x="41" y="20"/>
                    </a:moveTo>
                    <a:lnTo>
                      <a:pt x="38" y="24"/>
                    </a:lnTo>
                    <a:lnTo>
                      <a:pt x="24" y="10"/>
                    </a:lnTo>
                    <a:lnTo>
                      <a:pt x="28" y="7"/>
                    </a:lnTo>
                    <a:lnTo>
                      <a:pt x="41" y="20"/>
                    </a:lnTo>
                    <a:close/>
                    <a:moveTo>
                      <a:pt x="38" y="24"/>
                    </a:moveTo>
                    <a:lnTo>
                      <a:pt x="36" y="25"/>
                    </a:lnTo>
                    <a:lnTo>
                      <a:pt x="35" y="26"/>
                    </a:lnTo>
                    <a:lnTo>
                      <a:pt x="31" y="17"/>
                    </a:lnTo>
                    <a:lnTo>
                      <a:pt x="38" y="24"/>
                    </a:lnTo>
                    <a:close/>
                    <a:moveTo>
                      <a:pt x="35" y="26"/>
                    </a:moveTo>
                    <a:lnTo>
                      <a:pt x="29" y="28"/>
                    </a:lnTo>
                    <a:lnTo>
                      <a:pt x="21" y="11"/>
                    </a:lnTo>
                    <a:lnTo>
                      <a:pt x="26" y="8"/>
                    </a:lnTo>
                    <a:lnTo>
                      <a:pt x="35" y="26"/>
                    </a:lnTo>
                    <a:close/>
                    <a:moveTo>
                      <a:pt x="18" y="14"/>
                    </a:moveTo>
                    <a:lnTo>
                      <a:pt x="20" y="13"/>
                    </a:lnTo>
                    <a:lnTo>
                      <a:pt x="21" y="11"/>
                    </a:lnTo>
                    <a:lnTo>
                      <a:pt x="25" y="20"/>
                    </a:lnTo>
                    <a:lnTo>
                      <a:pt x="18" y="14"/>
                    </a:lnTo>
                    <a:close/>
                    <a:moveTo>
                      <a:pt x="32" y="27"/>
                    </a:moveTo>
                    <a:lnTo>
                      <a:pt x="29" y="30"/>
                    </a:lnTo>
                    <a:lnTo>
                      <a:pt x="15" y="16"/>
                    </a:lnTo>
                    <a:lnTo>
                      <a:pt x="18" y="14"/>
                    </a:lnTo>
                    <a:lnTo>
                      <a:pt x="32" y="27"/>
                    </a:lnTo>
                    <a:close/>
                    <a:moveTo>
                      <a:pt x="29" y="30"/>
                    </a:moveTo>
                    <a:lnTo>
                      <a:pt x="29" y="30"/>
                    </a:lnTo>
                    <a:lnTo>
                      <a:pt x="22" y="24"/>
                    </a:lnTo>
                    <a:lnTo>
                      <a:pt x="29" y="30"/>
                    </a:lnTo>
                    <a:close/>
                    <a:moveTo>
                      <a:pt x="29" y="30"/>
                    </a:moveTo>
                    <a:lnTo>
                      <a:pt x="25" y="34"/>
                    </a:lnTo>
                    <a:lnTo>
                      <a:pt x="12" y="19"/>
                    </a:lnTo>
                    <a:lnTo>
                      <a:pt x="15" y="16"/>
                    </a:lnTo>
                    <a:lnTo>
                      <a:pt x="29" y="30"/>
                    </a:lnTo>
                    <a:close/>
                    <a:moveTo>
                      <a:pt x="12" y="19"/>
                    </a:moveTo>
                    <a:lnTo>
                      <a:pt x="12" y="19"/>
                    </a:lnTo>
                    <a:lnTo>
                      <a:pt x="19" y="26"/>
                    </a:lnTo>
                    <a:lnTo>
                      <a:pt x="12" y="19"/>
                    </a:lnTo>
                    <a:close/>
                    <a:moveTo>
                      <a:pt x="25" y="34"/>
                    </a:moveTo>
                    <a:lnTo>
                      <a:pt x="22" y="36"/>
                    </a:lnTo>
                    <a:lnTo>
                      <a:pt x="9" y="22"/>
                    </a:lnTo>
                    <a:lnTo>
                      <a:pt x="12" y="19"/>
                    </a:lnTo>
                    <a:lnTo>
                      <a:pt x="25" y="34"/>
                    </a:lnTo>
                    <a:close/>
                    <a:moveTo>
                      <a:pt x="7" y="25"/>
                    </a:moveTo>
                    <a:lnTo>
                      <a:pt x="8" y="24"/>
                    </a:lnTo>
                    <a:lnTo>
                      <a:pt x="9" y="22"/>
                    </a:lnTo>
                    <a:lnTo>
                      <a:pt x="15" y="29"/>
                    </a:lnTo>
                    <a:lnTo>
                      <a:pt x="7" y="25"/>
                    </a:lnTo>
                    <a:close/>
                    <a:moveTo>
                      <a:pt x="24" y="34"/>
                    </a:moveTo>
                    <a:lnTo>
                      <a:pt x="21" y="40"/>
                    </a:lnTo>
                    <a:lnTo>
                      <a:pt x="3" y="31"/>
                    </a:lnTo>
                    <a:lnTo>
                      <a:pt x="7" y="25"/>
                    </a:lnTo>
                    <a:lnTo>
                      <a:pt x="24" y="34"/>
                    </a:lnTo>
                    <a:close/>
                    <a:moveTo>
                      <a:pt x="21" y="40"/>
                    </a:moveTo>
                    <a:lnTo>
                      <a:pt x="20" y="41"/>
                    </a:lnTo>
                    <a:lnTo>
                      <a:pt x="19" y="42"/>
                    </a:lnTo>
                    <a:lnTo>
                      <a:pt x="12" y="36"/>
                    </a:lnTo>
                    <a:lnTo>
                      <a:pt x="21" y="40"/>
                    </a:lnTo>
                    <a:close/>
                    <a:moveTo>
                      <a:pt x="19" y="42"/>
                    </a:moveTo>
                    <a:lnTo>
                      <a:pt x="15" y="46"/>
                    </a:lnTo>
                    <a:lnTo>
                      <a:pt x="2" y="32"/>
                    </a:lnTo>
                    <a:lnTo>
                      <a:pt x="6" y="29"/>
                    </a:lnTo>
                    <a:lnTo>
                      <a:pt x="19" y="42"/>
                    </a:lnTo>
                    <a:close/>
                    <a:moveTo>
                      <a:pt x="0" y="39"/>
                    </a:moveTo>
                    <a:lnTo>
                      <a:pt x="0" y="35"/>
                    </a:lnTo>
                    <a:lnTo>
                      <a:pt x="2" y="32"/>
                    </a:lnTo>
                    <a:lnTo>
                      <a:pt x="9" y="39"/>
                    </a:lnTo>
                    <a:lnTo>
                      <a:pt x="0" y="39"/>
                    </a:lnTo>
                    <a:close/>
                    <a:moveTo>
                      <a:pt x="19" y="39"/>
                    </a:moveTo>
                    <a:lnTo>
                      <a:pt x="19" y="46"/>
                    </a:lnTo>
                    <a:lnTo>
                      <a:pt x="0" y="46"/>
                    </a:lnTo>
                    <a:lnTo>
                      <a:pt x="0" y="39"/>
                    </a:lnTo>
                    <a:lnTo>
                      <a:pt x="19" y="39"/>
                    </a:lnTo>
                    <a:close/>
                    <a:moveTo>
                      <a:pt x="19" y="46"/>
                    </a:moveTo>
                    <a:lnTo>
                      <a:pt x="19" y="49"/>
                    </a:lnTo>
                    <a:lnTo>
                      <a:pt x="0" y="49"/>
                    </a:lnTo>
                    <a:lnTo>
                      <a:pt x="0" y="46"/>
                    </a:lnTo>
                    <a:lnTo>
                      <a:pt x="19" y="46"/>
                    </a:lnTo>
                    <a:close/>
                    <a:moveTo>
                      <a:pt x="2" y="56"/>
                    </a:moveTo>
                    <a:lnTo>
                      <a:pt x="0" y="52"/>
                    </a:lnTo>
                    <a:lnTo>
                      <a:pt x="0" y="49"/>
                    </a:lnTo>
                    <a:lnTo>
                      <a:pt x="9" y="49"/>
                    </a:lnTo>
                    <a:lnTo>
                      <a:pt x="2" y="56"/>
                    </a:lnTo>
                    <a:close/>
                    <a:moveTo>
                      <a:pt x="15" y="42"/>
                    </a:moveTo>
                    <a:lnTo>
                      <a:pt x="19" y="45"/>
                    </a:lnTo>
                    <a:lnTo>
                      <a:pt x="6" y="59"/>
                    </a:lnTo>
                    <a:lnTo>
                      <a:pt x="2" y="56"/>
                    </a:lnTo>
                    <a:lnTo>
                      <a:pt x="15" y="42"/>
                    </a:lnTo>
                    <a:close/>
                    <a:moveTo>
                      <a:pt x="19" y="45"/>
                    </a:moveTo>
                    <a:lnTo>
                      <a:pt x="22" y="48"/>
                    </a:lnTo>
                    <a:lnTo>
                      <a:pt x="22" y="52"/>
                    </a:lnTo>
                    <a:lnTo>
                      <a:pt x="12" y="52"/>
                    </a:lnTo>
                    <a:lnTo>
                      <a:pt x="19" y="45"/>
                    </a:lnTo>
                    <a:close/>
                    <a:moveTo>
                      <a:pt x="22" y="52"/>
                    </a:moveTo>
                    <a:lnTo>
                      <a:pt x="22" y="54"/>
                    </a:lnTo>
                    <a:lnTo>
                      <a:pt x="2" y="54"/>
                    </a:lnTo>
                    <a:lnTo>
                      <a:pt x="2" y="52"/>
                    </a:lnTo>
                    <a:lnTo>
                      <a:pt x="22" y="52"/>
                    </a:lnTo>
                    <a:close/>
                    <a:moveTo>
                      <a:pt x="3" y="59"/>
                    </a:moveTo>
                    <a:lnTo>
                      <a:pt x="2" y="57"/>
                    </a:lnTo>
                    <a:lnTo>
                      <a:pt x="2" y="54"/>
                    </a:lnTo>
                    <a:lnTo>
                      <a:pt x="12" y="54"/>
                    </a:lnTo>
                    <a:lnTo>
                      <a:pt x="3" y="59"/>
                    </a:lnTo>
                    <a:close/>
                    <a:moveTo>
                      <a:pt x="21" y="51"/>
                    </a:moveTo>
                    <a:lnTo>
                      <a:pt x="24" y="57"/>
                    </a:lnTo>
                    <a:lnTo>
                      <a:pt x="7" y="65"/>
                    </a:lnTo>
                    <a:lnTo>
                      <a:pt x="3" y="59"/>
                    </a:lnTo>
                    <a:lnTo>
                      <a:pt x="21" y="51"/>
                    </a:lnTo>
                    <a:close/>
                    <a:moveTo>
                      <a:pt x="15" y="71"/>
                    </a:moveTo>
                    <a:lnTo>
                      <a:pt x="10" y="71"/>
                    </a:lnTo>
                    <a:lnTo>
                      <a:pt x="7" y="65"/>
                    </a:lnTo>
                    <a:lnTo>
                      <a:pt x="15" y="61"/>
                    </a:lnTo>
                    <a:lnTo>
                      <a:pt x="15" y="71"/>
                    </a:lnTo>
                    <a:close/>
                    <a:moveTo>
                      <a:pt x="15" y="52"/>
                    </a:moveTo>
                    <a:lnTo>
                      <a:pt x="19" y="52"/>
                    </a:lnTo>
                    <a:lnTo>
                      <a:pt x="19" y="71"/>
                    </a:lnTo>
                    <a:lnTo>
                      <a:pt x="15" y="71"/>
                    </a:lnTo>
                    <a:lnTo>
                      <a:pt x="15" y="52"/>
                    </a:lnTo>
                    <a:close/>
                    <a:moveTo>
                      <a:pt x="19" y="52"/>
                    </a:moveTo>
                    <a:lnTo>
                      <a:pt x="22" y="52"/>
                    </a:lnTo>
                    <a:lnTo>
                      <a:pt x="25" y="54"/>
                    </a:lnTo>
                    <a:lnTo>
                      <a:pt x="19" y="61"/>
                    </a:lnTo>
                    <a:lnTo>
                      <a:pt x="19" y="52"/>
                    </a:lnTo>
                    <a:close/>
                    <a:moveTo>
                      <a:pt x="25" y="54"/>
                    </a:moveTo>
                    <a:lnTo>
                      <a:pt x="29" y="58"/>
                    </a:lnTo>
                    <a:lnTo>
                      <a:pt x="15" y="71"/>
                    </a:lnTo>
                    <a:lnTo>
                      <a:pt x="12" y="68"/>
                    </a:lnTo>
                    <a:lnTo>
                      <a:pt x="25" y="54"/>
                    </a:lnTo>
                    <a:close/>
                    <a:moveTo>
                      <a:pt x="15" y="71"/>
                    </a:moveTo>
                    <a:lnTo>
                      <a:pt x="15" y="71"/>
                    </a:lnTo>
                    <a:lnTo>
                      <a:pt x="22" y="64"/>
                    </a:lnTo>
                    <a:lnTo>
                      <a:pt x="15" y="71"/>
                    </a:lnTo>
                    <a:close/>
                    <a:moveTo>
                      <a:pt x="29" y="58"/>
                    </a:moveTo>
                    <a:lnTo>
                      <a:pt x="32" y="61"/>
                    </a:lnTo>
                    <a:lnTo>
                      <a:pt x="18" y="74"/>
                    </a:lnTo>
                    <a:lnTo>
                      <a:pt x="15" y="71"/>
                    </a:lnTo>
                    <a:lnTo>
                      <a:pt x="29" y="58"/>
                    </a:lnTo>
                    <a:close/>
                    <a:moveTo>
                      <a:pt x="25" y="78"/>
                    </a:moveTo>
                    <a:lnTo>
                      <a:pt x="21" y="78"/>
                    </a:lnTo>
                    <a:lnTo>
                      <a:pt x="18" y="74"/>
                    </a:lnTo>
                    <a:lnTo>
                      <a:pt x="25" y="68"/>
                    </a:lnTo>
                    <a:lnTo>
                      <a:pt x="25" y="78"/>
                    </a:lnTo>
                    <a:close/>
                    <a:moveTo>
                      <a:pt x="25" y="58"/>
                    </a:moveTo>
                    <a:lnTo>
                      <a:pt x="31" y="58"/>
                    </a:lnTo>
                    <a:lnTo>
                      <a:pt x="31" y="78"/>
                    </a:lnTo>
                    <a:lnTo>
                      <a:pt x="25" y="78"/>
                    </a:lnTo>
                    <a:lnTo>
                      <a:pt x="25" y="58"/>
                    </a:lnTo>
                    <a:close/>
                    <a:moveTo>
                      <a:pt x="31" y="58"/>
                    </a:moveTo>
                    <a:lnTo>
                      <a:pt x="34" y="58"/>
                    </a:lnTo>
                    <a:lnTo>
                      <a:pt x="34" y="78"/>
                    </a:lnTo>
                    <a:lnTo>
                      <a:pt x="31" y="78"/>
                    </a:lnTo>
                    <a:lnTo>
                      <a:pt x="31" y="58"/>
                    </a:lnTo>
                    <a:close/>
                    <a:moveTo>
                      <a:pt x="34" y="58"/>
                    </a:moveTo>
                    <a:lnTo>
                      <a:pt x="41" y="58"/>
                    </a:lnTo>
                    <a:lnTo>
                      <a:pt x="41" y="78"/>
                    </a:lnTo>
                    <a:lnTo>
                      <a:pt x="34" y="78"/>
                    </a:lnTo>
                    <a:lnTo>
                      <a:pt x="34" y="58"/>
                    </a:lnTo>
                    <a:close/>
                    <a:moveTo>
                      <a:pt x="45" y="77"/>
                    </a:moveTo>
                    <a:lnTo>
                      <a:pt x="43" y="78"/>
                    </a:lnTo>
                    <a:lnTo>
                      <a:pt x="41" y="78"/>
                    </a:lnTo>
                    <a:lnTo>
                      <a:pt x="41" y="68"/>
                    </a:lnTo>
                    <a:lnTo>
                      <a:pt x="45" y="77"/>
                    </a:lnTo>
                    <a:close/>
                    <a:moveTo>
                      <a:pt x="36" y="59"/>
                    </a:moveTo>
                    <a:lnTo>
                      <a:pt x="43" y="56"/>
                    </a:lnTo>
                    <a:lnTo>
                      <a:pt x="52" y="73"/>
                    </a:lnTo>
                    <a:lnTo>
                      <a:pt x="45" y="77"/>
                    </a:lnTo>
                    <a:lnTo>
                      <a:pt x="36" y="59"/>
                    </a:lnTo>
                    <a:close/>
                    <a:moveTo>
                      <a:pt x="43" y="56"/>
                    </a:moveTo>
                    <a:lnTo>
                      <a:pt x="45" y="54"/>
                    </a:lnTo>
                    <a:lnTo>
                      <a:pt x="47" y="54"/>
                    </a:lnTo>
                    <a:lnTo>
                      <a:pt x="47" y="64"/>
                    </a:lnTo>
                    <a:lnTo>
                      <a:pt x="43" y="56"/>
                    </a:lnTo>
                    <a:close/>
                    <a:moveTo>
                      <a:pt x="47" y="54"/>
                    </a:moveTo>
                    <a:lnTo>
                      <a:pt x="51" y="54"/>
                    </a:lnTo>
                    <a:lnTo>
                      <a:pt x="51" y="74"/>
                    </a:lnTo>
                    <a:lnTo>
                      <a:pt x="47" y="74"/>
                    </a:lnTo>
                    <a:lnTo>
                      <a:pt x="47" y="54"/>
                    </a:lnTo>
                    <a:close/>
                    <a:moveTo>
                      <a:pt x="54" y="73"/>
                    </a:moveTo>
                    <a:lnTo>
                      <a:pt x="53" y="74"/>
                    </a:lnTo>
                    <a:lnTo>
                      <a:pt x="51" y="74"/>
                    </a:lnTo>
                    <a:lnTo>
                      <a:pt x="51" y="64"/>
                    </a:lnTo>
                    <a:lnTo>
                      <a:pt x="54" y="73"/>
                    </a:lnTo>
                    <a:close/>
                    <a:moveTo>
                      <a:pt x="46" y="56"/>
                    </a:moveTo>
                    <a:lnTo>
                      <a:pt x="53" y="52"/>
                    </a:lnTo>
                    <a:lnTo>
                      <a:pt x="61" y="70"/>
                    </a:lnTo>
                    <a:lnTo>
                      <a:pt x="54" y="73"/>
                    </a:lnTo>
                    <a:lnTo>
                      <a:pt x="46"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40" name="Freeform 527">
                <a:extLst>
                  <a:ext uri="{FF2B5EF4-FFF2-40B4-BE49-F238E27FC236}">
                    <a16:creationId xmlns:a16="http://schemas.microsoft.com/office/drawing/2014/main" id="{67230C9C-4906-401E-85B1-59C316D0FB78}"/>
                  </a:ext>
                </a:extLst>
              </p:cNvPr>
              <p:cNvSpPr>
                <a:spLocks/>
              </p:cNvSpPr>
              <p:nvPr/>
            </p:nvSpPr>
            <p:spPr bwMode="auto">
              <a:xfrm>
                <a:off x="2853" y="2978"/>
                <a:ext cx="16" cy="14"/>
              </a:xfrm>
              <a:custGeom>
                <a:avLst/>
                <a:gdLst>
                  <a:gd name="T0" fmla="*/ 11 w 66"/>
                  <a:gd name="T1" fmla="*/ 12 h 58"/>
                  <a:gd name="T2" fmla="*/ 12 w 66"/>
                  <a:gd name="T3" fmla="*/ 12 h 58"/>
                  <a:gd name="T4" fmla="*/ 13 w 66"/>
                  <a:gd name="T5" fmla="*/ 11 h 58"/>
                  <a:gd name="T6" fmla="*/ 14 w 66"/>
                  <a:gd name="T7" fmla="*/ 10 h 58"/>
                  <a:gd name="T8" fmla="*/ 15 w 66"/>
                  <a:gd name="T9" fmla="*/ 9 h 58"/>
                  <a:gd name="T10" fmla="*/ 16 w 66"/>
                  <a:gd name="T11" fmla="*/ 8 h 58"/>
                  <a:gd name="T12" fmla="*/ 16 w 66"/>
                  <a:gd name="T13" fmla="*/ 7 h 58"/>
                  <a:gd name="T14" fmla="*/ 16 w 66"/>
                  <a:gd name="T15" fmla="*/ 5 h 58"/>
                  <a:gd name="T16" fmla="*/ 16 w 66"/>
                  <a:gd name="T17" fmla="*/ 5 h 58"/>
                  <a:gd name="T18" fmla="*/ 16 w 66"/>
                  <a:gd name="T19" fmla="*/ 4 h 58"/>
                  <a:gd name="T20" fmla="*/ 16 w 66"/>
                  <a:gd name="T21" fmla="*/ 3 h 58"/>
                  <a:gd name="T22" fmla="*/ 15 w 66"/>
                  <a:gd name="T23" fmla="*/ 2 h 58"/>
                  <a:gd name="T24" fmla="*/ 14 w 66"/>
                  <a:gd name="T25" fmla="*/ 2 h 58"/>
                  <a:gd name="T26" fmla="*/ 13 w 66"/>
                  <a:gd name="T27" fmla="*/ 1 h 58"/>
                  <a:gd name="T28" fmla="*/ 11 w 66"/>
                  <a:gd name="T29" fmla="*/ 0 h 58"/>
                  <a:gd name="T30" fmla="*/ 11 w 66"/>
                  <a:gd name="T31" fmla="*/ 0 h 58"/>
                  <a:gd name="T32" fmla="*/ 9 w 66"/>
                  <a:gd name="T33" fmla="*/ 0 h 58"/>
                  <a:gd name="T34" fmla="*/ 8 w 66"/>
                  <a:gd name="T35" fmla="*/ 0 h 58"/>
                  <a:gd name="T36" fmla="*/ 7 w 66"/>
                  <a:gd name="T37" fmla="*/ 1 h 58"/>
                  <a:gd name="T38" fmla="*/ 6 w 66"/>
                  <a:gd name="T39" fmla="*/ 1 h 58"/>
                  <a:gd name="T40" fmla="*/ 4 w 66"/>
                  <a:gd name="T41" fmla="*/ 2 h 58"/>
                  <a:gd name="T42" fmla="*/ 3 w 66"/>
                  <a:gd name="T43" fmla="*/ 2 h 58"/>
                  <a:gd name="T44" fmla="*/ 2 w 66"/>
                  <a:gd name="T45" fmla="*/ 3 h 58"/>
                  <a:gd name="T46" fmla="*/ 1 w 66"/>
                  <a:gd name="T47" fmla="*/ 4 h 58"/>
                  <a:gd name="T48" fmla="*/ 1 w 66"/>
                  <a:gd name="T49" fmla="*/ 5 h 58"/>
                  <a:gd name="T50" fmla="*/ 0 w 66"/>
                  <a:gd name="T51" fmla="*/ 6 h 58"/>
                  <a:gd name="T52" fmla="*/ 0 w 66"/>
                  <a:gd name="T53" fmla="*/ 7 h 58"/>
                  <a:gd name="T54" fmla="*/ 0 w 66"/>
                  <a:gd name="T55" fmla="*/ 9 h 58"/>
                  <a:gd name="T56" fmla="*/ 0 w 66"/>
                  <a:gd name="T57" fmla="*/ 9 h 58"/>
                  <a:gd name="T58" fmla="*/ 0 w 66"/>
                  <a:gd name="T59" fmla="*/ 10 h 58"/>
                  <a:gd name="T60" fmla="*/ 1 w 66"/>
                  <a:gd name="T61" fmla="*/ 12 h 58"/>
                  <a:gd name="T62" fmla="*/ 1 w 66"/>
                  <a:gd name="T63" fmla="*/ 12 h 58"/>
                  <a:gd name="T64" fmla="*/ 1 w 66"/>
                  <a:gd name="T65" fmla="*/ 13 h 58"/>
                  <a:gd name="T66" fmla="*/ 2 w 66"/>
                  <a:gd name="T67" fmla="*/ 13 h 58"/>
                  <a:gd name="T68" fmla="*/ 4 w 66"/>
                  <a:gd name="T69" fmla="*/ 14 h 58"/>
                  <a:gd name="T70" fmla="*/ 4 w 66"/>
                  <a:gd name="T71" fmla="*/ 14 h 58"/>
                  <a:gd name="T72" fmla="*/ 6 w 66"/>
                  <a:gd name="T73" fmla="*/ 14 h 58"/>
                  <a:gd name="T74" fmla="*/ 7 w 66"/>
                  <a:gd name="T75" fmla="*/ 14 h 58"/>
                  <a:gd name="T76" fmla="*/ 8 w 66"/>
                  <a:gd name="T77" fmla="*/ 14 h 58"/>
                  <a:gd name="T78" fmla="*/ 10 w 66"/>
                  <a:gd name="T79" fmla="*/ 13 h 58"/>
                  <a:gd name="T80" fmla="*/ 11 w 66"/>
                  <a:gd name="T81" fmla="*/ 12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8"/>
                  <a:gd name="T125" fmla="*/ 66 w 66"/>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8">
                    <a:moveTo>
                      <a:pt x="44" y="51"/>
                    </a:moveTo>
                    <a:lnTo>
                      <a:pt x="50" y="48"/>
                    </a:lnTo>
                    <a:lnTo>
                      <a:pt x="54" y="45"/>
                    </a:lnTo>
                    <a:lnTo>
                      <a:pt x="57" y="41"/>
                    </a:lnTo>
                    <a:lnTo>
                      <a:pt x="60" y="38"/>
                    </a:lnTo>
                    <a:lnTo>
                      <a:pt x="64" y="32"/>
                    </a:lnTo>
                    <a:lnTo>
                      <a:pt x="64" y="29"/>
                    </a:lnTo>
                    <a:lnTo>
                      <a:pt x="66" y="22"/>
                    </a:lnTo>
                    <a:lnTo>
                      <a:pt x="64" y="19"/>
                    </a:lnTo>
                    <a:lnTo>
                      <a:pt x="64" y="16"/>
                    </a:lnTo>
                    <a:lnTo>
                      <a:pt x="64" y="13"/>
                    </a:lnTo>
                    <a:lnTo>
                      <a:pt x="60" y="7"/>
                    </a:lnTo>
                    <a:lnTo>
                      <a:pt x="57" y="7"/>
                    </a:lnTo>
                    <a:lnTo>
                      <a:pt x="54" y="4"/>
                    </a:lnTo>
                    <a:lnTo>
                      <a:pt x="47" y="0"/>
                    </a:lnTo>
                    <a:lnTo>
                      <a:pt x="44" y="0"/>
                    </a:lnTo>
                    <a:lnTo>
                      <a:pt x="38" y="0"/>
                    </a:lnTo>
                    <a:lnTo>
                      <a:pt x="35" y="0"/>
                    </a:lnTo>
                    <a:lnTo>
                      <a:pt x="28" y="4"/>
                    </a:lnTo>
                    <a:lnTo>
                      <a:pt x="25" y="4"/>
                    </a:lnTo>
                    <a:lnTo>
                      <a:pt x="18" y="7"/>
                    </a:lnTo>
                    <a:lnTo>
                      <a:pt x="12" y="10"/>
                    </a:lnTo>
                    <a:lnTo>
                      <a:pt x="10" y="13"/>
                    </a:lnTo>
                    <a:lnTo>
                      <a:pt x="6" y="16"/>
                    </a:lnTo>
                    <a:lnTo>
                      <a:pt x="3" y="22"/>
                    </a:lnTo>
                    <a:lnTo>
                      <a:pt x="0" y="26"/>
                    </a:lnTo>
                    <a:lnTo>
                      <a:pt x="0" y="29"/>
                    </a:lnTo>
                    <a:lnTo>
                      <a:pt x="0" y="36"/>
                    </a:lnTo>
                    <a:lnTo>
                      <a:pt x="0" y="38"/>
                    </a:lnTo>
                    <a:lnTo>
                      <a:pt x="0" y="41"/>
                    </a:lnTo>
                    <a:lnTo>
                      <a:pt x="3" y="48"/>
                    </a:lnTo>
                    <a:lnTo>
                      <a:pt x="3" y="51"/>
                    </a:lnTo>
                    <a:lnTo>
                      <a:pt x="6" y="54"/>
                    </a:lnTo>
                    <a:lnTo>
                      <a:pt x="10" y="54"/>
                    </a:lnTo>
                    <a:lnTo>
                      <a:pt x="15" y="58"/>
                    </a:lnTo>
                    <a:lnTo>
                      <a:pt x="18" y="58"/>
                    </a:lnTo>
                    <a:lnTo>
                      <a:pt x="25" y="58"/>
                    </a:lnTo>
                    <a:lnTo>
                      <a:pt x="28" y="58"/>
                    </a:lnTo>
                    <a:lnTo>
                      <a:pt x="35" y="58"/>
                    </a:lnTo>
                    <a:lnTo>
                      <a:pt x="40"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41" name="Freeform 528">
                <a:extLst>
                  <a:ext uri="{FF2B5EF4-FFF2-40B4-BE49-F238E27FC236}">
                    <a16:creationId xmlns:a16="http://schemas.microsoft.com/office/drawing/2014/main" id="{2A0A26CF-CFF7-4DA8-82D1-99A300252784}"/>
                  </a:ext>
                </a:extLst>
              </p:cNvPr>
              <p:cNvSpPr>
                <a:spLocks noEditPoints="1"/>
              </p:cNvSpPr>
              <p:nvPr/>
            </p:nvSpPr>
            <p:spPr bwMode="auto">
              <a:xfrm>
                <a:off x="2850" y="2975"/>
                <a:ext cx="22" cy="19"/>
              </a:xfrm>
              <a:custGeom>
                <a:avLst/>
                <a:gdLst>
                  <a:gd name="T0" fmla="*/ 17 w 88"/>
                  <a:gd name="T1" fmla="*/ 16 h 76"/>
                  <a:gd name="T2" fmla="*/ 14 w 88"/>
                  <a:gd name="T3" fmla="*/ 12 h 76"/>
                  <a:gd name="T4" fmla="*/ 14 w 88"/>
                  <a:gd name="T5" fmla="*/ 12 h 76"/>
                  <a:gd name="T6" fmla="*/ 18 w 88"/>
                  <a:gd name="T7" fmla="*/ 15 h 76"/>
                  <a:gd name="T8" fmla="*/ 19 w 88"/>
                  <a:gd name="T9" fmla="*/ 14 h 76"/>
                  <a:gd name="T10" fmla="*/ 20 w 88"/>
                  <a:gd name="T11" fmla="*/ 13 h 76"/>
                  <a:gd name="T12" fmla="*/ 16 w 88"/>
                  <a:gd name="T13" fmla="*/ 9 h 76"/>
                  <a:gd name="T14" fmla="*/ 20 w 88"/>
                  <a:gd name="T15" fmla="*/ 12 h 76"/>
                  <a:gd name="T16" fmla="*/ 21 w 88"/>
                  <a:gd name="T17" fmla="*/ 10 h 76"/>
                  <a:gd name="T18" fmla="*/ 16 w 88"/>
                  <a:gd name="T19" fmla="*/ 10 h 76"/>
                  <a:gd name="T20" fmla="*/ 21 w 88"/>
                  <a:gd name="T21" fmla="*/ 6 h 76"/>
                  <a:gd name="T22" fmla="*/ 17 w 88"/>
                  <a:gd name="T23" fmla="*/ 9 h 76"/>
                  <a:gd name="T24" fmla="*/ 16 w 88"/>
                  <a:gd name="T25" fmla="*/ 7 h 76"/>
                  <a:gd name="T26" fmla="*/ 21 w 88"/>
                  <a:gd name="T27" fmla="*/ 7 h 76"/>
                  <a:gd name="T28" fmla="*/ 16 w 88"/>
                  <a:gd name="T29" fmla="*/ 6 h 76"/>
                  <a:gd name="T30" fmla="*/ 16 w 88"/>
                  <a:gd name="T31" fmla="*/ 7 h 76"/>
                  <a:gd name="T32" fmla="*/ 19 w 88"/>
                  <a:gd name="T33" fmla="*/ 2 h 76"/>
                  <a:gd name="T34" fmla="*/ 17 w 88"/>
                  <a:gd name="T35" fmla="*/ 2 h 76"/>
                  <a:gd name="T36" fmla="*/ 17 w 88"/>
                  <a:gd name="T37" fmla="*/ 4 h 76"/>
                  <a:gd name="T38" fmla="*/ 15 w 88"/>
                  <a:gd name="T39" fmla="*/ 6 h 76"/>
                  <a:gd name="T40" fmla="*/ 15 w 88"/>
                  <a:gd name="T41" fmla="*/ 5 h 76"/>
                  <a:gd name="T42" fmla="*/ 15 w 88"/>
                  <a:gd name="T43" fmla="*/ 0 h 76"/>
                  <a:gd name="T44" fmla="*/ 14 w 88"/>
                  <a:gd name="T45" fmla="*/ 0 h 76"/>
                  <a:gd name="T46" fmla="*/ 14 w 88"/>
                  <a:gd name="T47" fmla="*/ 0 h 76"/>
                  <a:gd name="T48" fmla="*/ 12 w 88"/>
                  <a:gd name="T49" fmla="*/ 5 h 76"/>
                  <a:gd name="T50" fmla="*/ 12 w 88"/>
                  <a:gd name="T51" fmla="*/ 5 h 76"/>
                  <a:gd name="T52" fmla="*/ 10 w 88"/>
                  <a:gd name="T53" fmla="*/ 6 h 76"/>
                  <a:gd name="T54" fmla="*/ 9 w 88"/>
                  <a:gd name="T55" fmla="*/ 1 h 76"/>
                  <a:gd name="T56" fmla="*/ 9 w 88"/>
                  <a:gd name="T57" fmla="*/ 3 h 76"/>
                  <a:gd name="T58" fmla="*/ 10 w 88"/>
                  <a:gd name="T59" fmla="*/ 5 h 76"/>
                  <a:gd name="T60" fmla="*/ 4 w 88"/>
                  <a:gd name="T61" fmla="*/ 3 h 76"/>
                  <a:gd name="T62" fmla="*/ 7 w 88"/>
                  <a:gd name="T63" fmla="*/ 7 h 76"/>
                  <a:gd name="T64" fmla="*/ 3 w 88"/>
                  <a:gd name="T65" fmla="*/ 5 h 76"/>
                  <a:gd name="T66" fmla="*/ 4 w 88"/>
                  <a:gd name="T67" fmla="*/ 6 h 76"/>
                  <a:gd name="T68" fmla="*/ 6 w 88"/>
                  <a:gd name="T69" fmla="*/ 7 h 76"/>
                  <a:gd name="T70" fmla="*/ 5 w 88"/>
                  <a:gd name="T71" fmla="*/ 10 h 76"/>
                  <a:gd name="T72" fmla="*/ 0 w 88"/>
                  <a:gd name="T73" fmla="*/ 8 h 76"/>
                  <a:gd name="T74" fmla="*/ 0 w 88"/>
                  <a:gd name="T75" fmla="*/ 10 h 76"/>
                  <a:gd name="T76" fmla="*/ 0 w 88"/>
                  <a:gd name="T77" fmla="*/ 10 h 76"/>
                  <a:gd name="T78" fmla="*/ 5 w 88"/>
                  <a:gd name="T79" fmla="*/ 11 h 76"/>
                  <a:gd name="T80" fmla="*/ 0 w 88"/>
                  <a:gd name="T81" fmla="*/ 14 h 76"/>
                  <a:gd name="T82" fmla="*/ 6 w 88"/>
                  <a:gd name="T83" fmla="*/ 13 h 76"/>
                  <a:gd name="T84" fmla="*/ 6 w 88"/>
                  <a:gd name="T85" fmla="*/ 14 h 76"/>
                  <a:gd name="T86" fmla="*/ 1 w 88"/>
                  <a:gd name="T87" fmla="*/ 14 h 76"/>
                  <a:gd name="T88" fmla="*/ 2 w 88"/>
                  <a:gd name="T89" fmla="*/ 17 h 76"/>
                  <a:gd name="T90" fmla="*/ 4 w 88"/>
                  <a:gd name="T91" fmla="*/ 18 h 76"/>
                  <a:gd name="T92" fmla="*/ 5 w 88"/>
                  <a:gd name="T93" fmla="*/ 14 h 76"/>
                  <a:gd name="T94" fmla="*/ 6 w 88"/>
                  <a:gd name="T95" fmla="*/ 14 h 76"/>
                  <a:gd name="T96" fmla="*/ 4 w 88"/>
                  <a:gd name="T97" fmla="*/ 18 h 76"/>
                  <a:gd name="T98" fmla="*/ 6 w 88"/>
                  <a:gd name="T99" fmla="*/ 19 h 76"/>
                  <a:gd name="T100" fmla="*/ 7 w 88"/>
                  <a:gd name="T101" fmla="*/ 14 h 76"/>
                  <a:gd name="T102" fmla="*/ 10 w 88"/>
                  <a:gd name="T103" fmla="*/ 14 h 76"/>
                  <a:gd name="T104" fmla="*/ 11 w 88"/>
                  <a:gd name="T105" fmla="*/ 19 h 76"/>
                  <a:gd name="T106" fmla="*/ 11 w 88"/>
                  <a:gd name="T107" fmla="*/ 17 h 76"/>
                  <a:gd name="T108" fmla="*/ 10 w 88"/>
                  <a:gd name="T109" fmla="*/ 15 h 76"/>
                  <a:gd name="T110" fmla="*/ 11 w 88"/>
                  <a:gd name="T111" fmla="*/ 14 h 7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8"/>
                  <a:gd name="T169" fmla="*/ 0 h 76"/>
                  <a:gd name="T170" fmla="*/ 88 w 88"/>
                  <a:gd name="T171" fmla="*/ 76 h 7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8" h="76">
                    <a:moveTo>
                      <a:pt x="49" y="51"/>
                    </a:moveTo>
                    <a:lnTo>
                      <a:pt x="56" y="48"/>
                    </a:lnTo>
                    <a:lnTo>
                      <a:pt x="65" y="66"/>
                    </a:lnTo>
                    <a:lnTo>
                      <a:pt x="58" y="69"/>
                    </a:lnTo>
                    <a:lnTo>
                      <a:pt x="49" y="51"/>
                    </a:lnTo>
                    <a:close/>
                    <a:moveTo>
                      <a:pt x="67" y="63"/>
                    </a:moveTo>
                    <a:lnTo>
                      <a:pt x="66" y="65"/>
                    </a:lnTo>
                    <a:lnTo>
                      <a:pt x="65" y="66"/>
                    </a:lnTo>
                    <a:lnTo>
                      <a:pt x="60" y="57"/>
                    </a:lnTo>
                    <a:lnTo>
                      <a:pt x="67" y="63"/>
                    </a:lnTo>
                    <a:close/>
                    <a:moveTo>
                      <a:pt x="54" y="50"/>
                    </a:moveTo>
                    <a:lnTo>
                      <a:pt x="57" y="47"/>
                    </a:lnTo>
                    <a:lnTo>
                      <a:pt x="70" y="60"/>
                    </a:lnTo>
                    <a:lnTo>
                      <a:pt x="67" y="63"/>
                    </a:lnTo>
                    <a:lnTo>
                      <a:pt x="54" y="50"/>
                    </a:lnTo>
                    <a:close/>
                    <a:moveTo>
                      <a:pt x="57" y="47"/>
                    </a:moveTo>
                    <a:lnTo>
                      <a:pt x="47" y="57"/>
                    </a:lnTo>
                    <a:lnTo>
                      <a:pt x="57" y="47"/>
                    </a:lnTo>
                    <a:lnTo>
                      <a:pt x="64" y="54"/>
                    </a:lnTo>
                    <a:lnTo>
                      <a:pt x="57" y="47"/>
                    </a:lnTo>
                    <a:close/>
                    <a:moveTo>
                      <a:pt x="57" y="47"/>
                    </a:moveTo>
                    <a:lnTo>
                      <a:pt x="60" y="44"/>
                    </a:lnTo>
                    <a:lnTo>
                      <a:pt x="74" y="57"/>
                    </a:lnTo>
                    <a:lnTo>
                      <a:pt x="70" y="60"/>
                    </a:lnTo>
                    <a:lnTo>
                      <a:pt x="57" y="47"/>
                    </a:lnTo>
                    <a:close/>
                    <a:moveTo>
                      <a:pt x="74" y="57"/>
                    </a:moveTo>
                    <a:lnTo>
                      <a:pt x="84" y="48"/>
                    </a:lnTo>
                    <a:lnTo>
                      <a:pt x="74" y="57"/>
                    </a:lnTo>
                    <a:lnTo>
                      <a:pt x="67" y="50"/>
                    </a:lnTo>
                    <a:lnTo>
                      <a:pt x="74" y="57"/>
                    </a:lnTo>
                    <a:close/>
                    <a:moveTo>
                      <a:pt x="60" y="44"/>
                    </a:moveTo>
                    <a:lnTo>
                      <a:pt x="64" y="40"/>
                    </a:lnTo>
                    <a:lnTo>
                      <a:pt x="77" y="55"/>
                    </a:lnTo>
                    <a:lnTo>
                      <a:pt x="74" y="57"/>
                    </a:lnTo>
                    <a:lnTo>
                      <a:pt x="60" y="44"/>
                    </a:lnTo>
                    <a:close/>
                    <a:moveTo>
                      <a:pt x="78" y="51"/>
                    </a:moveTo>
                    <a:lnTo>
                      <a:pt x="78" y="54"/>
                    </a:lnTo>
                    <a:lnTo>
                      <a:pt x="77" y="55"/>
                    </a:lnTo>
                    <a:lnTo>
                      <a:pt x="70" y="47"/>
                    </a:lnTo>
                    <a:lnTo>
                      <a:pt x="78" y="51"/>
                    </a:lnTo>
                    <a:close/>
                    <a:moveTo>
                      <a:pt x="61" y="44"/>
                    </a:moveTo>
                    <a:lnTo>
                      <a:pt x="65" y="37"/>
                    </a:lnTo>
                    <a:lnTo>
                      <a:pt x="81" y="46"/>
                    </a:lnTo>
                    <a:lnTo>
                      <a:pt x="78" y="51"/>
                    </a:lnTo>
                    <a:lnTo>
                      <a:pt x="61" y="44"/>
                    </a:lnTo>
                    <a:close/>
                    <a:moveTo>
                      <a:pt x="82" y="41"/>
                    </a:moveTo>
                    <a:lnTo>
                      <a:pt x="82" y="44"/>
                    </a:lnTo>
                    <a:lnTo>
                      <a:pt x="81" y="46"/>
                    </a:lnTo>
                    <a:lnTo>
                      <a:pt x="74" y="41"/>
                    </a:lnTo>
                    <a:lnTo>
                      <a:pt x="82" y="41"/>
                    </a:lnTo>
                    <a:close/>
                    <a:moveTo>
                      <a:pt x="64" y="41"/>
                    </a:moveTo>
                    <a:lnTo>
                      <a:pt x="64" y="38"/>
                    </a:lnTo>
                    <a:lnTo>
                      <a:pt x="82" y="38"/>
                    </a:lnTo>
                    <a:lnTo>
                      <a:pt x="82" y="41"/>
                    </a:lnTo>
                    <a:lnTo>
                      <a:pt x="64" y="41"/>
                    </a:lnTo>
                    <a:close/>
                    <a:moveTo>
                      <a:pt x="64" y="38"/>
                    </a:moveTo>
                    <a:lnTo>
                      <a:pt x="64" y="36"/>
                    </a:lnTo>
                    <a:lnTo>
                      <a:pt x="65" y="34"/>
                    </a:lnTo>
                    <a:lnTo>
                      <a:pt x="74" y="38"/>
                    </a:lnTo>
                    <a:lnTo>
                      <a:pt x="64" y="38"/>
                    </a:lnTo>
                    <a:close/>
                    <a:moveTo>
                      <a:pt x="65" y="34"/>
                    </a:moveTo>
                    <a:lnTo>
                      <a:pt x="68" y="27"/>
                    </a:lnTo>
                    <a:lnTo>
                      <a:pt x="85" y="36"/>
                    </a:lnTo>
                    <a:lnTo>
                      <a:pt x="81" y="43"/>
                    </a:lnTo>
                    <a:lnTo>
                      <a:pt x="65" y="34"/>
                    </a:lnTo>
                    <a:close/>
                    <a:moveTo>
                      <a:pt x="84" y="25"/>
                    </a:moveTo>
                    <a:lnTo>
                      <a:pt x="88" y="29"/>
                    </a:lnTo>
                    <a:lnTo>
                      <a:pt x="85" y="36"/>
                    </a:lnTo>
                    <a:lnTo>
                      <a:pt x="76" y="31"/>
                    </a:lnTo>
                    <a:lnTo>
                      <a:pt x="84" y="25"/>
                    </a:lnTo>
                    <a:close/>
                    <a:moveTo>
                      <a:pt x="69" y="38"/>
                    </a:moveTo>
                    <a:lnTo>
                      <a:pt x="66" y="35"/>
                    </a:lnTo>
                    <a:lnTo>
                      <a:pt x="80" y="22"/>
                    </a:lnTo>
                    <a:lnTo>
                      <a:pt x="84" y="25"/>
                    </a:lnTo>
                    <a:lnTo>
                      <a:pt x="69" y="38"/>
                    </a:lnTo>
                    <a:close/>
                    <a:moveTo>
                      <a:pt x="66" y="35"/>
                    </a:moveTo>
                    <a:lnTo>
                      <a:pt x="64" y="33"/>
                    </a:lnTo>
                    <a:lnTo>
                      <a:pt x="64" y="28"/>
                    </a:lnTo>
                    <a:lnTo>
                      <a:pt x="74" y="28"/>
                    </a:lnTo>
                    <a:lnTo>
                      <a:pt x="66" y="35"/>
                    </a:lnTo>
                    <a:close/>
                    <a:moveTo>
                      <a:pt x="64" y="28"/>
                    </a:moveTo>
                    <a:lnTo>
                      <a:pt x="64" y="25"/>
                    </a:lnTo>
                    <a:lnTo>
                      <a:pt x="82" y="25"/>
                    </a:lnTo>
                    <a:lnTo>
                      <a:pt x="82" y="28"/>
                    </a:lnTo>
                    <a:lnTo>
                      <a:pt x="64" y="28"/>
                    </a:lnTo>
                    <a:close/>
                    <a:moveTo>
                      <a:pt x="64" y="25"/>
                    </a:moveTo>
                    <a:lnTo>
                      <a:pt x="64" y="22"/>
                    </a:lnTo>
                    <a:lnTo>
                      <a:pt x="82" y="22"/>
                    </a:lnTo>
                    <a:lnTo>
                      <a:pt x="82" y="25"/>
                    </a:lnTo>
                    <a:lnTo>
                      <a:pt x="64" y="25"/>
                    </a:lnTo>
                    <a:close/>
                    <a:moveTo>
                      <a:pt x="81" y="18"/>
                    </a:moveTo>
                    <a:lnTo>
                      <a:pt x="82" y="19"/>
                    </a:lnTo>
                    <a:lnTo>
                      <a:pt x="82" y="22"/>
                    </a:lnTo>
                    <a:lnTo>
                      <a:pt x="74" y="22"/>
                    </a:lnTo>
                    <a:lnTo>
                      <a:pt x="81" y="18"/>
                    </a:lnTo>
                    <a:close/>
                    <a:moveTo>
                      <a:pt x="65" y="26"/>
                    </a:moveTo>
                    <a:lnTo>
                      <a:pt x="61" y="19"/>
                    </a:lnTo>
                    <a:lnTo>
                      <a:pt x="78" y="12"/>
                    </a:lnTo>
                    <a:lnTo>
                      <a:pt x="81" y="18"/>
                    </a:lnTo>
                    <a:lnTo>
                      <a:pt x="65" y="26"/>
                    </a:lnTo>
                    <a:close/>
                    <a:moveTo>
                      <a:pt x="70" y="6"/>
                    </a:moveTo>
                    <a:lnTo>
                      <a:pt x="76" y="6"/>
                    </a:lnTo>
                    <a:lnTo>
                      <a:pt x="78" y="12"/>
                    </a:lnTo>
                    <a:lnTo>
                      <a:pt x="70" y="16"/>
                    </a:lnTo>
                    <a:lnTo>
                      <a:pt x="70" y="6"/>
                    </a:lnTo>
                    <a:close/>
                    <a:moveTo>
                      <a:pt x="70" y="25"/>
                    </a:moveTo>
                    <a:lnTo>
                      <a:pt x="67" y="25"/>
                    </a:lnTo>
                    <a:lnTo>
                      <a:pt x="67" y="6"/>
                    </a:lnTo>
                    <a:lnTo>
                      <a:pt x="70" y="6"/>
                    </a:lnTo>
                    <a:lnTo>
                      <a:pt x="70" y="25"/>
                    </a:lnTo>
                    <a:close/>
                    <a:moveTo>
                      <a:pt x="67" y="25"/>
                    </a:moveTo>
                    <a:lnTo>
                      <a:pt x="63" y="25"/>
                    </a:lnTo>
                    <a:lnTo>
                      <a:pt x="60" y="23"/>
                    </a:lnTo>
                    <a:lnTo>
                      <a:pt x="67" y="16"/>
                    </a:lnTo>
                    <a:lnTo>
                      <a:pt x="67" y="25"/>
                    </a:lnTo>
                    <a:close/>
                    <a:moveTo>
                      <a:pt x="60" y="23"/>
                    </a:moveTo>
                    <a:lnTo>
                      <a:pt x="57" y="19"/>
                    </a:lnTo>
                    <a:lnTo>
                      <a:pt x="70" y="6"/>
                    </a:lnTo>
                    <a:lnTo>
                      <a:pt x="74" y="9"/>
                    </a:lnTo>
                    <a:lnTo>
                      <a:pt x="60" y="23"/>
                    </a:lnTo>
                    <a:close/>
                    <a:moveTo>
                      <a:pt x="68" y="4"/>
                    </a:moveTo>
                    <a:lnTo>
                      <a:pt x="69" y="5"/>
                    </a:lnTo>
                    <a:lnTo>
                      <a:pt x="70" y="6"/>
                    </a:lnTo>
                    <a:lnTo>
                      <a:pt x="64" y="13"/>
                    </a:lnTo>
                    <a:lnTo>
                      <a:pt x="68" y="4"/>
                    </a:lnTo>
                    <a:close/>
                    <a:moveTo>
                      <a:pt x="59" y="20"/>
                    </a:moveTo>
                    <a:lnTo>
                      <a:pt x="53" y="18"/>
                    </a:lnTo>
                    <a:lnTo>
                      <a:pt x="61" y="1"/>
                    </a:lnTo>
                    <a:lnTo>
                      <a:pt x="68" y="4"/>
                    </a:lnTo>
                    <a:lnTo>
                      <a:pt x="59" y="20"/>
                    </a:lnTo>
                    <a:close/>
                    <a:moveTo>
                      <a:pt x="57" y="0"/>
                    </a:moveTo>
                    <a:lnTo>
                      <a:pt x="59" y="0"/>
                    </a:lnTo>
                    <a:lnTo>
                      <a:pt x="61" y="1"/>
                    </a:lnTo>
                    <a:lnTo>
                      <a:pt x="57" y="9"/>
                    </a:lnTo>
                    <a:lnTo>
                      <a:pt x="57" y="0"/>
                    </a:lnTo>
                    <a:close/>
                    <a:moveTo>
                      <a:pt x="57" y="19"/>
                    </a:moveTo>
                    <a:lnTo>
                      <a:pt x="54" y="19"/>
                    </a:lnTo>
                    <a:lnTo>
                      <a:pt x="54" y="0"/>
                    </a:lnTo>
                    <a:lnTo>
                      <a:pt x="57" y="0"/>
                    </a:lnTo>
                    <a:lnTo>
                      <a:pt x="57" y="19"/>
                    </a:lnTo>
                    <a:close/>
                    <a:moveTo>
                      <a:pt x="54" y="19"/>
                    </a:moveTo>
                    <a:lnTo>
                      <a:pt x="48" y="19"/>
                    </a:lnTo>
                    <a:lnTo>
                      <a:pt x="48" y="0"/>
                    </a:lnTo>
                    <a:lnTo>
                      <a:pt x="54" y="0"/>
                    </a:lnTo>
                    <a:lnTo>
                      <a:pt x="54" y="19"/>
                    </a:lnTo>
                    <a:close/>
                    <a:moveTo>
                      <a:pt x="48" y="19"/>
                    </a:moveTo>
                    <a:lnTo>
                      <a:pt x="45" y="19"/>
                    </a:lnTo>
                    <a:lnTo>
                      <a:pt x="45" y="0"/>
                    </a:lnTo>
                    <a:lnTo>
                      <a:pt x="48" y="0"/>
                    </a:lnTo>
                    <a:lnTo>
                      <a:pt x="48" y="19"/>
                    </a:lnTo>
                    <a:close/>
                    <a:moveTo>
                      <a:pt x="41" y="1"/>
                    </a:moveTo>
                    <a:lnTo>
                      <a:pt x="43" y="0"/>
                    </a:lnTo>
                    <a:lnTo>
                      <a:pt x="45" y="0"/>
                    </a:lnTo>
                    <a:lnTo>
                      <a:pt x="45" y="9"/>
                    </a:lnTo>
                    <a:lnTo>
                      <a:pt x="41" y="1"/>
                    </a:lnTo>
                    <a:close/>
                    <a:moveTo>
                      <a:pt x="48" y="18"/>
                    </a:moveTo>
                    <a:lnTo>
                      <a:pt x="43" y="20"/>
                    </a:lnTo>
                    <a:lnTo>
                      <a:pt x="34" y="4"/>
                    </a:lnTo>
                    <a:lnTo>
                      <a:pt x="41" y="1"/>
                    </a:lnTo>
                    <a:lnTo>
                      <a:pt x="48" y="18"/>
                    </a:lnTo>
                    <a:close/>
                    <a:moveTo>
                      <a:pt x="43" y="20"/>
                    </a:moveTo>
                    <a:lnTo>
                      <a:pt x="41" y="22"/>
                    </a:lnTo>
                    <a:lnTo>
                      <a:pt x="38" y="22"/>
                    </a:lnTo>
                    <a:lnTo>
                      <a:pt x="38" y="13"/>
                    </a:lnTo>
                    <a:lnTo>
                      <a:pt x="43" y="20"/>
                    </a:lnTo>
                    <a:close/>
                    <a:moveTo>
                      <a:pt x="38" y="22"/>
                    </a:moveTo>
                    <a:lnTo>
                      <a:pt x="35" y="22"/>
                    </a:lnTo>
                    <a:lnTo>
                      <a:pt x="35" y="3"/>
                    </a:lnTo>
                    <a:lnTo>
                      <a:pt x="38" y="3"/>
                    </a:lnTo>
                    <a:lnTo>
                      <a:pt x="38" y="22"/>
                    </a:lnTo>
                    <a:close/>
                    <a:moveTo>
                      <a:pt x="31" y="4"/>
                    </a:moveTo>
                    <a:lnTo>
                      <a:pt x="33" y="3"/>
                    </a:lnTo>
                    <a:lnTo>
                      <a:pt x="35" y="3"/>
                    </a:lnTo>
                    <a:lnTo>
                      <a:pt x="35" y="13"/>
                    </a:lnTo>
                    <a:lnTo>
                      <a:pt x="31" y="4"/>
                    </a:lnTo>
                    <a:close/>
                    <a:moveTo>
                      <a:pt x="39" y="20"/>
                    </a:moveTo>
                    <a:lnTo>
                      <a:pt x="33" y="24"/>
                    </a:lnTo>
                    <a:lnTo>
                      <a:pt x="24" y="7"/>
                    </a:lnTo>
                    <a:lnTo>
                      <a:pt x="31" y="4"/>
                    </a:lnTo>
                    <a:lnTo>
                      <a:pt x="39" y="20"/>
                    </a:lnTo>
                    <a:close/>
                    <a:moveTo>
                      <a:pt x="33" y="24"/>
                    </a:moveTo>
                    <a:lnTo>
                      <a:pt x="26" y="27"/>
                    </a:lnTo>
                    <a:lnTo>
                      <a:pt x="18" y="11"/>
                    </a:lnTo>
                    <a:lnTo>
                      <a:pt x="24" y="7"/>
                    </a:lnTo>
                    <a:lnTo>
                      <a:pt x="33" y="24"/>
                    </a:lnTo>
                    <a:close/>
                    <a:moveTo>
                      <a:pt x="15" y="12"/>
                    </a:moveTo>
                    <a:lnTo>
                      <a:pt x="16" y="11"/>
                    </a:lnTo>
                    <a:lnTo>
                      <a:pt x="18" y="11"/>
                    </a:lnTo>
                    <a:lnTo>
                      <a:pt x="22" y="19"/>
                    </a:lnTo>
                    <a:lnTo>
                      <a:pt x="15" y="12"/>
                    </a:lnTo>
                    <a:close/>
                    <a:moveTo>
                      <a:pt x="29" y="26"/>
                    </a:moveTo>
                    <a:lnTo>
                      <a:pt x="26" y="29"/>
                    </a:lnTo>
                    <a:lnTo>
                      <a:pt x="12" y="15"/>
                    </a:lnTo>
                    <a:lnTo>
                      <a:pt x="15" y="12"/>
                    </a:lnTo>
                    <a:lnTo>
                      <a:pt x="29" y="26"/>
                    </a:lnTo>
                    <a:close/>
                    <a:moveTo>
                      <a:pt x="26" y="29"/>
                    </a:moveTo>
                    <a:lnTo>
                      <a:pt x="23" y="31"/>
                    </a:lnTo>
                    <a:lnTo>
                      <a:pt x="10" y="18"/>
                    </a:lnTo>
                    <a:lnTo>
                      <a:pt x="12" y="15"/>
                    </a:lnTo>
                    <a:lnTo>
                      <a:pt x="26" y="29"/>
                    </a:lnTo>
                    <a:close/>
                    <a:moveTo>
                      <a:pt x="7" y="20"/>
                    </a:moveTo>
                    <a:lnTo>
                      <a:pt x="9" y="19"/>
                    </a:lnTo>
                    <a:lnTo>
                      <a:pt x="10" y="18"/>
                    </a:lnTo>
                    <a:lnTo>
                      <a:pt x="16" y="25"/>
                    </a:lnTo>
                    <a:lnTo>
                      <a:pt x="7" y="20"/>
                    </a:lnTo>
                    <a:close/>
                    <a:moveTo>
                      <a:pt x="24" y="29"/>
                    </a:moveTo>
                    <a:lnTo>
                      <a:pt x="22" y="36"/>
                    </a:lnTo>
                    <a:lnTo>
                      <a:pt x="4" y="27"/>
                    </a:lnTo>
                    <a:lnTo>
                      <a:pt x="7" y="20"/>
                    </a:lnTo>
                    <a:lnTo>
                      <a:pt x="24" y="29"/>
                    </a:lnTo>
                    <a:close/>
                    <a:moveTo>
                      <a:pt x="22" y="36"/>
                    </a:moveTo>
                    <a:lnTo>
                      <a:pt x="21" y="37"/>
                    </a:lnTo>
                    <a:lnTo>
                      <a:pt x="20" y="38"/>
                    </a:lnTo>
                    <a:lnTo>
                      <a:pt x="13" y="31"/>
                    </a:lnTo>
                    <a:lnTo>
                      <a:pt x="22" y="36"/>
                    </a:lnTo>
                    <a:close/>
                    <a:moveTo>
                      <a:pt x="20" y="38"/>
                    </a:moveTo>
                    <a:lnTo>
                      <a:pt x="16" y="41"/>
                    </a:lnTo>
                    <a:lnTo>
                      <a:pt x="3" y="28"/>
                    </a:lnTo>
                    <a:lnTo>
                      <a:pt x="6" y="25"/>
                    </a:lnTo>
                    <a:lnTo>
                      <a:pt x="20" y="38"/>
                    </a:lnTo>
                    <a:close/>
                    <a:moveTo>
                      <a:pt x="0" y="35"/>
                    </a:moveTo>
                    <a:lnTo>
                      <a:pt x="0" y="30"/>
                    </a:lnTo>
                    <a:lnTo>
                      <a:pt x="3" y="28"/>
                    </a:lnTo>
                    <a:lnTo>
                      <a:pt x="10" y="35"/>
                    </a:lnTo>
                    <a:lnTo>
                      <a:pt x="0" y="35"/>
                    </a:lnTo>
                    <a:close/>
                    <a:moveTo>
                      <a:pt x="20" y="35"/>
                    </a:moveTo>
                    <a:lnTo>
                      <a:pt x="20" y="38"/>
                    </a:lnTo>
                    <a:lnTo>
                      <a:pt x="0" y="38"/>
                    </a:lnTo>
                    <a:lnTo>
                      <a:pt x="0" y="35"/>
                    </a:lnTo>
                    <a:lnTo>
                      <a:pt x="20" y="35"/>
                    </a:lnTo>
                    <a:close/>
                    <a:moveTo>
                      <a:pt x="20" y="38"/>
                    </a:moveTo>
                    <a:lnTo>
                      <a:pt x="20" y="45"/>
                    </a:lnTo>
                    <a:lnTo>
                      <a:pt x="0" y="45"/>
                    </a:lnTo>
                    <a:lnTo>
                      <a:pt x="0" y="38"/>
                    </a:lnTo>
                    <a:lnTo>
                      <a:pt x="20" y="38"/>
                    </a:lnTo>
                    <a:close/>
                    <a:moveTo>
                      <a:pt x="20" y="45"/>
                    </a:moveTo>
                    <a:lnTo>
                      <a:pt x="20" y="47"/>
                    </a:lnTo>
                    <a:lnTo>
                      <a:pt x="0" y="47"/>
                    </a:lnTo>
                    <a:lnTo>
                      <a:pt x="0" y="45"/>
                    </a:lnTo>
                    <a:lnTo>
                      <a:pt x="20" y="45"/>
                    </a:lnTo>
                    <a:close/>
                    <a:moveTo>
                      <a:pt x="20" y="47"/>
                    </a:moveTo>
                    <a:lnTo>
                      <a:pt x="20" y="50"/>
                    </a:lnTo>
                    <a:lnTo>
                      <a:pt x="0" y="50"/>
                    </a:lnTo>
                    <a:lnTo>
                      <a:pt x="0" y="47"/>
                    </a:lnTo>
                    <a:lnTo>
                      <a:pt x="20" y="47"/>
                    </a:lnTo>
                    <a:close/>
                    <a:moveTo>
                      <a:pt x="1" y="55"/>
                    </a:moveTo>
                    <a:lnTo>
                      <a:pt x="0" y="52"/>
                    </a:lnTo>
                    <a:lnTo>
                      <a:pt x="0" y="50"/>
                    </a:lnTo>
                    <a:lnTo>
                      <a:pt x="10" y="50"/>
                    </a:lnTo>
                    <a:lnTo>
                      <a:pt x="1" y="55"/>
                    </a:lnTo>
                    <a:close/>
                    <a:moveTo>
                      <a:pt x="18" y="47"/>
                    </a:moveTo>
                    <a:lnTo>
                      <a:pt x="22" y="52"/>
                    </a:lnTo>
                    <a:lnTo>
                      <a:pt x="4" y="61"/>
                    </a:lnTo>
                    <a:lnTo>
                      <a:pt x="1" y="55"/>
                    </a:lnTo>
                    <a:lnTo>
                      <a:pt x="18" y="47"/>
                    </a:lnTo>
                    <a:close/>
                    <a:moveTo>
                      <a:pt x="22" y="52"/>
                    </a:moveTo>
                    <a:lnTo>
                      <a:pt x="22" y="55"/>
                    </a:lnTo>
                    <a:lnTo>
                      <a:pt x="22" y="57"/>
                    </a:lnTo>
                    <a:lnTo>
                      <a:pt x="13" y="57"/>
                    </a:lnTo>
                    <a:lnTo>
                      <a:pt x="22" y="52"/>
                    </a:lnTo>
                    <a:close/>
                    <a:moveTo>
                      <a:pt x="22" y="57"/>
                    </a:moveTo>
                    <a:lnTo>
                      <a:pt x="22" y="60"/>
                    </a:lnTo>
                    <a:lnTo>
                      <a:pt x="3" y="60"/>
                    </a:lnTo>
                    <a:lnTo>
                      <a:pt x="3" y="57"/>
                    </a:lnTo>
                    <a:lnTo>
                      <a:pt x="22" y="57"/>
                    </a:lnTo>
                    <a:close/>
                    <a:moveTo>
                      <a:pt x="6" y="67"/>
                    </a:moveTo>
                    <a:lnTo>
                      <a:pt x="3" y="65"/>
                    </a:lnTo>
                    <a:lnTo>
                      <a:pt x="3" y="60"/>
                    </a:lnTo>
                    <a:lnTo>
                      <a:pt x="13" y="60"/>
                    </a:lnTo>
                    <a:lnTo>
                      <a:pt x="6" y="67"/>
                    </a:lnTo>
                    <a:close/>
                    <a:moveTo>
                      <a:pt x="20" y="54"/>
                    </a:moveTo>
                    <a:lnTo>
                      <a:pt x="23" y="57"/>
                    </a:lnTo>
                    <a:lnTo>
                      <a:pt x="10" y="70"/>
                    </a:lnTo>
                    <a:lnTo>
                      <a:pt x="6" y="67"/>
                    </a:lnTo>
                    <a:lnTo>
                      <a:pt x="20" y="54"/>
                    </a:lnTo>
                    <a:close/>
                    <a:moveTo>
                      <a:pt x="16" y="73"/>
                    </a:moveTo>
                    <a:lnTo>
                      <a:pt x="12" y="73"/>
                    </a:lnTo>
                    <a:lnTo>
                      <a:pt x="10" y="70"/>
                    </a:lnTo>
                    <a:lnTo>
                      <a:pt x="16" y="63"/>
                    </a:lnTo>
                    <a:lnTo>
                      <a:pt x="16" y="73"/>
                    </a:lnTo>
                    <a:close/>
                    <a:moveTo>
                      <a:pt x="16" y="54"/>
                    </a:moveTo>
                    <a:lnTo>
                      <a:pt x="20" y="54"/>
                    </a:lnTo>
                    <a:lnTo>
                      <a:pt x="20" y="73"/>
                    </a:lnTo>
                    <a:lnTo>
                      <a:pt x="16" y="73"/>
                    </a:lnTo>
                    <a:lnTo>
                      <a:pt x="16" y="54"/>
                    </a:lnTo>
                    <a:close/>
                    <a:moveTo>
                      <a:pt x="20" y="54"/>
                    </a:moveTo>
                    <a:lnTo>
                      <a:pt x="22" y="54"/>
                    </a:lnTo>
                    <a:lnTo>
                      <a:pt x="23" y="55"/>
                    </a:lnTo>
                    <a:lnTo>
                      <a:pt x="20" y="63"/>
                    </a:lnTo>
                    <a:lnTo>
                      <a:pt x="20" y="54"/>
                    </a:lnTo>
                    <a:close/>
                    <a:moveTo>
                      <a:pt x="23" y="55"/>
                    </a:moveTo>
                    <a:lnTo>
                      <a:pt x="29" y="58"/>
                    </a:lnTo>
                    <a:lnTo>
                      <a:pt x="21" y="74"/>
                    </a:lnTo>
                    <a:lnTo>
                      <a:pt x="15" y="72"/>
                    </a:lnTo>
                    <a:lnTo>
                      <a:pt x="23" y="55"/>
                    </a:lnTo>
                    <a:close/>
                    <a:moveTo>
                      <a:pt x="25" y="76"/>
                    </a:moveTo>
                    <a:lnTo>
                      <a:pt x="23" y="76"/>
                    </a:lnTo>
                    <a:lnTo>
                      <a:pt x="21" y="74"/>
                    </a:lnTo>
                    <a:lnTo>
                      <a:pt x="25" y="67"/>
                    </a:lnTo>
                    <a:lnTo>
                      <a:pt x="25" y="76"/>
                    </a:lnTo>
                    <a:close/>
                    <a:moveTo>
                      <a:pt x="25" y="57"/>
                    </a:moveTo>
                    <a:lnTo>
                      <a:pt x="28" y="57"/>
                    </a:lnTo>
                    <a:lnTo>
                      <a:pt x="28" y="76"/>
                    </a:lnTo>
                    <a:lnTo>
                      <a:pt x="25" y="76"/>
                    </a:lnTo>
                    <a:lnTo>
                      <a:pt x="25" y="57"/>
                    </a:lnTo>
                    <a:close/>
                    <a:moveTo>
                      <a:pt x="28" y="57"/>
                    </a:moveTo>
                    <a:lnTo>
                      <a:pt x="35" y="57"/>
                    </a:lnTo>
                    <a:lnTo>
                      <a:pt x="35" y="76"/>
                    </a:lnTo>
                    <a:lnTo>
                      <a:pt x="28" y="76"/>
                    </a:lnTo>
                    <a:lnTo>
                      <a:pt x="28" y="57"/>
                    </a:lnTo>
                    <a:close/>
                    <a:moveTo>
                      <a:pt x="35" y="57"/>
                    </a:moveTo>
                    <a:lnTo>
                      <a:pt x="38" y="57"/>
                    </a:lnTo>
                    <a:lnTo>
                      <a:pt x="38" y="76"/>
                    </a:lnTo>
                    <a:lnTo>
                      <a:pt x="35" y="76"/>
                    </a:lnTo>
                    <a:lnTo>
                      <a:pt x="35" y="57"/>
                    </a:lnTo>
                    <a:close/>
                    <a:moveTo>
                      <a:pt x="38" y="57"/>
                    </a:moveTo>
                    <a:lnTo>
                      <a:pt x="45" y="57"/>
                    </a:lnTo>
                    <a:lnTo>
                      <a:pt x="45" y="76"/>
                    </a:lnTo>
                    <a:lnTo>
                      <a:pt x="38" y="76"/>
                    </a:lnTo>
                    <a:lnTo>
                      <a:pt x="38" y="57"/>
                    </a:lnTo>
                    <a:close/>
                    <a:moveTo>
                      <a:pt x="48" y="74"/>
                    </a:moveTo>
                    <a:lnTo>
                      <a:pt x="47" y="76"/>
                    </a:lnTo>
                    <a:lnTo>
                      <a:pt x="45" y="76"/>
                    </a:lnTo>
                    <a:lnTo>
                      <a:pt x="45" y="67"/>
                    </a:lnTo>
                    <a:lnTo>
                      <a:pt x="48" y="74"/>
                    </a:lnTo>
                    <a:close/>
                    <a:moveTo>
                      <a:pt x="41" y="58"/>
                    </a:moveTo>
                    <a:lnTo>
                      <a:pt x="47" y="55"/>
                    </a:lnTo>
                    <a:lnTo>
                      <a:pt x="55" y="72"/>
                    </a:lnTo>
                    <a:lnTo>
                      <a:pt x="48" y="74"/>
                    </a:lnTo>
                    <a:lnTo>
                      <a:pt x="41" y="58"/>
                    </a:lnTo>
                    <a:close/>
                    <a:moveTo>
                      <a:pt x="58" y="70"/>
                    </a:moveTo>
                    <a:lnTo>
                      <a:pt x="57" y="71"/>
                    </a:lnTo>
                    <a:lnTo>
                      <a:pt x="55" y="72"/>
                    </a:lnTo>
                    <a:lnTo>
                      <a:pt x="50" y="63"/>
                    </a:lnTo>
                    <a:lnTo>
                      <a:pt x="58" y="70"/>
                    </a:lnTo>
                    <a:close/>
                    <a:moveTo>
                      <a:pt x="44" y="57"/>
                    </a:moveTo>
                    <a:lnTo>
                      <a:pt x="47" y="54"/>
                    </a:lnTo>
                    <a:lnTo>
                      <a:pt x="60" y="67"/>
                    </a:lnTo>
                    <a:lnTo>
                      <a:pt x="58" y="70"/>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42" name="Freeform 529">
                <a:extLst>
                  <a:ext uri="{FF2B5EF4-FFF2-40B4-BE49-F238E27FC236}">
                    <a16:creationId xmlns:a16="http://schemas.microsoft.com/office/drawing/2014/main" id="{649FE6FF-B913-43B1-9F9D-4B86E52B3816}"/>
                  </a:ext>
                </a:extLst>
              </p:cNvPr>
              <p:cNvSpPr>
                <a:spLocks/>
              </p:cNvSpPr>
              <p:nvPr/>
            </p:nvSpPr>
            <p:spPr bwMode="auto">
              <a:xfrm>
                <a:off x="2900" y="2952"/>
                <a:ext cx="16" cy="15"/>
              </a:xfrm>
              <a:custGeom>
                <a:avLst/>
                <a:gdLst>
                  <a:gd name="T0" fmla="*/ 11 w 67"/>
                  <a:gd name="T1" fmla="*/ 13 h 57"/>
                  <a:gd name="T2" fmla="*/ 13 w 67"/>
                  <a:gd name="T3" fmla="*/ 12 h 57"/>
                  <a:gd name="T4" fmla="*/ 14 w 67"/>
                  <a:gd name="T5" fmla="*/ 12 h 57"/>
                  <a:gd name="T6" fmla="*/ 15 w 67"/>
                  <a:gd name="T7" fmla="*/ 11 h 57"/>
                  <a:gd name="T8" fmla="*/ 15 w 67"/>
                  <a:gd name="T9" fmla="*/ 9 h 57"/>
                  <a:gd name="T10" fmla="*/ 16 w 67"/>
                  <a:gd name="T11" fmla="*/ 8 h 57"/>
                  <a:gd name="T12" fmla="*/ 16 w 67"/>
                  <a:gd name="T13" fmla="*/ 8 h 57"/>
                  <a:gd name="T14" fmla="*/ 16 w 67"/>
                  <a:gd name="T15" fmla="*/ 6 h 57"/>
                  <a:gd name="T16" fmla="*/ 16 w 67"/>
                  <a:gd name="T17" fmla="*/ 5 h 57"/>
                  <a:gd name="T18" fmla="*/ 16 w 67"/>
                  <a:gd name="T19" fmla="*/ 4 h 57"/>
                  <a:gd name="T20" fmla="*/ 15 w 67"/>
                  <a:gd name="T21" fmla="*/ 2 h 57"/>
                  <a:gd name="T22" fmla="*/ 15 w 67"/>
                  <a:gd name="T23" fmla="*/ 2 h 57"/>
                  <a:gd name="T24" fmla="*/ 15 w 67"/>
                  <a:gd name="T25" fmla="*/ 1 h 57"/>
                  <a:gd name="T26" fmla="*/ 14 w 67"/>
                  <a:gd name="T27" fmla="*/ 1 h 57"/>
                  <a:gd name="T28" fmla="*/ 12 w 67"/>
                  <a:gd name="T29" fmla="*/ 0 h 57"/>
                  <a:gd name="T30" fmla="*/ 11 w 67"/>
                  <a:gd name="T31" fmla="*/ 0 h 57"/>
                  <a:gd name="T32" fmla="*/ 10 w 67"/>
                  <a:gd name="T33" fmla="*/ 0 h 57"/>
                  <a:gd name="T34" fmla="*/ 9 w 67"/>
                  <a:gd name="T35" fmla="*/ 0 h 57"/>
                  <a:gd name="T36" fmla="*/ 8 w 67"/>
                  <a:gd name="T37" fmla="*/ 0 h 57"/>
                  <a:gd name="T38" fmla="*/ 6 w 67"/>
                  <a:gd name="T39" fmla="*/ 1 h 57"/>
                  <a:gd name="T40" fmla="*/ 5 w 67"/>
                  <a:gd name="T41" fmla="*/ 2 h 57"/>
                  <a:gd name="T42" fmla="*/ 4 w 67"/>
                  <a:gd name="T43" fmla="*/ 2 h 57"/>
                  <a:gd name="T44" fmla="*/ 3 w 67"/>
                  <a:gd name="T45" fmla="*/ 3 h 57"/>
                  <a:gd name="T46" fmla="*/ 2 w 67"/>
                  <a:gd name="T47" fmla="*/ 4 h 57"/>
                  <a:gd name="T48" fmla="*/ 2 w 67"/>
                  <a:gd name="T49" fmla="*/ 5 h 57"/>
                  <a:gd name="T50" fmla="*/ 1 w 67"/>
                  <a:gd name="T51" fmla="*/ 7 h 57"/>
                  <a:gd name="T52" fmla="*/ 1 w 67"/>
                  <a:gd name="T53" fmla="*/ 8 h 57"/>
                  <a:gd name="T54" fmla="*/ 0 w 67"/>
                  <a:gd name="T55" fmla="*/ 8 h 57"/>
                  <a:gd name="T56" fmla="*/ 1 w 67"/>
                  <a:gd name="T57" fmla="*/ 10 h 57"/>
                  <a:gd name="T58" fmla="*/ 1 w 67"/>
                  <a:gd name="T59" fmla="*/ 11 h 57"/>
                  <a:gd name="T60" fmla="*/ 1 w 67"/>
                  <a:gd name="T61" fmla="*/ 12 h 57"/>
                  <a:gd name="T62" fmla="*/ 2 w 67"/>
                  <a:gd name="T63" fmla="*/ 12 h 57"/>
                  <a:gd name="T64" fmla="*/ 2 w 67"/>
                  <a:gd name="T65" fmla="*/ 13 h 57"/>
                  <a:gd name="T66" fmla="*/ 3 w 67"/>
                  <a:gd name="T67" fmla="*/ 14 h 57"/>
                  <a:gd name="T68" fmla="*/ 5 w 67"/>
                  <a:gd name="T69" fmla="*/ 15 h 57"/>
                  <a:gd name="T70" fmla="*/ 5 w 67"/>
                  <a:gd name="T71" fmla="*/ 15 h 57"/>
                  <a:gd name="T72" fmla="*/ 7 w 67"/>
                  <a:gd name="T73" fmla="*/ 15 h 57"/>
                  <a:gd name="T74" fmla="*/ 8 w 67"/>
                  <a:gd name="T75" fmla="*/ 15 h 57"/>
                  <a:gd name="T76" fmla="*/ 9 w 67"/>
                  <a:gd name="T77" fmla="*/ 14 h 57"/>
                  <a:gd name="T78" fmla="*/ 10 w 67"/>
                  <a:gd name="T79" fmla="*/ 14 h 57"/>
                  <a:gd name="T80" fmla="*/ 11 w 67"/>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7" y="51"/>
                    </a:moveTo>
                    <a:lnTo>
                      <a:pt x="54" y="47"/>
                    </a:lnTo>
                    <a:lnTo>
                      <a:pt x="57" y="44"/>
                    </a:lnTo>
                    <a:lnTo>
                      <a:pt x="61" y="41"/>
                    </a:lnTo>
                    <a:lnTo>
                      <a:pt x="64" y="34"/>
                    </a:lnTo>
                    <a:lnTo>
                      <a:pt x="67" y="31"/>
                    </a:lnTo>
                    <a:lnTo>
                      <a:pt x="67" y="29"/>
                    </a:lnTo>
                    <a:lnTo>
                      <a:pt x="67" y="22"/>
                    </a:lnTo>
                    <a:lnTo>
                      <a:pt x="67" y="19"/>
                    </a:lnTo>
                    <a:lnTo>
                      <a:pt x="67" y="15"/>
                    </a:lnTo>
                    <a:lnTo>
                      <a:pt x="64" y="9"/>
                    </a:lnTo>
                    <a:lnTo>
                      <a:pt x="64" y="6"/>
                    </a:lnTo>
                    <a:lnTo>
                      <a:pt x="61" y="3"/>
                    </a:lnTo>
                    <a:lnTo>
                      <a:pt x="57" y="3"/>
                    </a:lnTo>
                    <a:lnTo>
                      <a:pt x="51" y="0"/>
                    </a:lnTo>
                    <a:lnTo>
                      <a:pt x="47" y="0"/>
                    </a:lnTo>
                    <a:lnTo>
                      <a:pt x="41" y="0"/>
                    </a:lnTo>
                    <a:lnTo>
                      <a:pt x="39" y="0"/>
                    </a:lnTo>
                    <a:lnTo>
                      <a:pt x="32" y="0"/>
                    </a:lnTo>
                    <a:lnTo>
                      <a:pt x="25" y="3"/>
                    </a:lnTo>
                    <a:lnTo>
                      <a:pt x="22" y="6"/>
                    </a:lnTo>
                    <a:lnTo>
                      <a:pt x="15" y="9"/>
                    </a:lnTo>
                    <a:lnTo>
                      <a:pt x="13" y="12"/>
                    </a:lnTo>
                    <a:lnTo>
                      <a:pt x="10" y="15"/>
                    </a:lnTo>
                    <a:lnTo>
                      <a:pt x="7" y="19"/>
                    </a:lnTo>
                    <a:lnTo>
                      <a:pt x="3" y="25"/>
                    </a:lnTo>
                    <a:lnTo>
                      <a:pt x="3" y="29"/>
                    </a:lnTo>
                    <a:lnTo>
                      <a:pt x="0" y="31"/>
                    </a:lnTo>
                    <a:lnTo>
                      <a:pt x="3" y="37"/>
                    </a:lnTo>
                    <a:lnTo>
                      <a:pt x="3" y="41"/>
                    </a:lnTo>
                    <a:lnTo>
                      <a:pt x="3" y="44"/>
                    </a:lnTo>
                    <a:lnTo>
                      <a:pt x="7" y="47"/>
                    </a:lnTo>
                    <a:lnTo>
                      <a:pt x="10" y="51"/>
                    </a:lnTo>
                    <a:lnTo>
                      <a:pt x="13" y="54"/>
                    </a:lnTo>
                    <a:lnTo>
                      <a:pt x="19" y="57"/>
                    </a:lnTo>
                    <a:lnTo>
                      <a:pt x="22" y="57"/>
                    </a:lnTo>
                    <a:lnTo>
                      <a:pt x="29" y="57"/>
                    </a:lnTo>
                    <a:lnTo>
                      <a:pt x="32" y="57"/>
                    </a:lnTo>
                    <a:lnTo>
                      <a:pt x="39" y="54"/>
                    </a:lnTo>
                    <a:lnTo>
                      <a:pt x="41"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43" name="Freeform 530">
                <a:extLst>
                  <a:ext uri="{FF2B5EF4-FFF2-40B4-BE49-F238E27FC236}">
                    <a16:creationId xmlns:a16="http://schemas.microsoft.com/office/drawing/2014/main" id="{2A743C1C-7373-4658-9112-1A99703DA55C}"/>
                  </a:ext>
                </a:extLst>
              </p:cNvPr>
              <p:cNvSpPr>
                <a:spLocks noEditPoints="1"/>
              </p:cNvSpPr>
              <p:nvPr/>
            </p:nvSpPr>
            <p:spPr bwMode="auto">
              <a:xfrm>
                <a:off x="2896" y="2950"/>
                <a:ext cx="23" cy="19"/>
              </a:xfrm>
              <a:custGeom>
                <a:avLst/>
                <a:gdLst>
                  <a:gd name="T0" fmla="*/ 19 w 88"/>
                  <a:gd name="T1" fmla="*/ 16 h 76"/>
                  <a:gd name="T2" fmla="*/ 16 w 88"/>
                  <a:gd name="T3" fmla="*/ 12 h 76"/>
                  <a:gd name="T4" fmla="*/ 16 w 88"/>
                  <a:gd name="T5" fmla="*/ 12 h 76"/>
                  <a:gd name="T6" fmla="*/ 20 w 88"/>
                  <a:gd name="T7" fmla="*/ 15 h 76"/>
                  <a:gd name="T8" fmla="*/ 21 w 88"/>
                  <a:gd name="T9" fmla="*/ 14 h 76"/>
                  <a:gd name="T10" fmla="*/ 18 w 88"/>
                  <a:gd name="T11" fmla="*/ 10 h 76"/>
                  <a:gd name="T12" fmla="*/ 19 w 88"/>
                  <a:gd name="T13" fmla="*/ 9 h 76"/>
                  <a:gd name="T14" fmla="*/ 22 w 88"/>
                  <a:gd name="T15" fmla="*/ 12 h 76"/>
                  <a:gd name="T16" fmla="*/ 23 w 88"/>
                  <a:gd name="T17" fmla="*/ 10 h 76"/>
                  <a:gd name="T18" fmla="*/ 18 w 88"/>
                  <a:gd name="T19" fmla="*/ 10 h 76"/>
                  <a:gd name="T20" fmla="*/ 18 w 88"/>
                  <a:gd name="T21" fmla="*/ 7 h 76"/>
                  <a:gd name="T22" fmla="*/ 23 w 88"/>
                  <a:gd name="T23" fmla="*/ 6 h 76"/>
                  <a:gd name="T24" fmla="*/ 22 w 88"/>
                  <a:gd name="T25" fmla="*/ 4 h 76"/>
                  <a:gd name="T26" fmla="*/ 20 w 88"/>
                  <a:gd name="T27" fmla="*/ 5 h 76"/>
                  <a:gd name="T28" fmla="*/ 17 w 88"/>
                  <a:gd name="T29" fmla="*/ 5 h 76"/>
                  <a:gd name="T30" fmla="*/ 18 w 88"/>
                  <a:gd name="T31" fmla="*/ 6 h 76"/>
                  <a:gd name="T32" fmla="*/ 20 w 88"/>
                  <a:gd name="T33" fmla="*/ 1 h 76"/>
                  <a:gd name="T34" fmla="*/ 18 w 88"/>
                  <a:gd name="T35" fmla="*/ 1 h 76"/>
                  <a:gd name="T36" fmla="*/ 18 w 88"/>
                  <a:gd name="T37" fmla="*/ 3 h 76"/>
                  <a:gd name="T38" fmla="*/ 17 w 88"/>
                  <a:gd name="T39" fmla="*/ 5 h 76"/>
                  <a:gd name="T40" fmla="*/ 16 w 88"/>
                  <a:gd name="T41" fmla="*/ 5 h 76"/>
                  <a:gd name="T42" fmla="*/ 14 w 88"/>
                  <a:gd name="T43" fmla="*/ 5 h 76"/>
                  <a:gd name="T44" fmla="*/ 13 w 88"/>
                  <a:gd name="T45" fmla="*/ 0 h 76"/>
                  <a:gd name="T46" fmla="*/ 13 w 88"/>
                  <a:gd name="T47" fmla="*/ 0 h 76"/>
                  <a:gd name="T48" fmla="*/ 10 w 88"/>
                  <a:gd name="T49" fmla="*/ 0 h 76"/>
                  <a:gd name="T50" fmla="*/ 8 w 88"/>
                  <a:gd name="T51" fmla="*/ 2 h 76"/>
                  <a:gd name="T52" fmla="*/ 11 w 88"/>
                  <a:gd name="T53" fmla="*/ 6 h 76"/>
                  <a:gd name="T54" fmla="*/ 10 w 88"/>
                  <a:gd name="T55" fmla="*/ 6 h 76"/>
                  <a:gd name="T56" fmla="*/ 8 w 88"/>
                  <a:gd name="T57" fmla="*/ 2 h 76"/>
                  <a:gd name="T58" fmla="*/ 5 w 88"/>
                  <a:gd name="T59" fmla="*/ 3 h 76"/>
                  <a:gd name="T60" fmla="*/ 8 w 88"/>
                  <a:gd name="T61" fmla="*/ 7 h 76"/>
                  <a:gd name="T62" fmla="*/ 8 w 88"/>
                  <a:gd name="T63" fmla="*/ 8 h 76"/>
                  <a:gd name="T64" fmla="*/ 4 w 88"/>
                  <a:gd name="T65" fmla="*/ 5 h 76"/>
                  <a:gd name="T66" fmla="*/ 4 w 88"/>
                  <a:gd name="T67" fmla="*/ 5 h 76"/>
                  <a:gd name="T68" fmla="*/ 3 w 88"/>
                  <a:gd name="T69" fmla="*/ 6 h 76"/>
                  <a:gd name="T70" fmla="*/ 1 w 88"/>
                  <a:gd name="T71" fmla="*/ 9 h 76"/>
                  <a:gd name="T72" fmla="*/ 7 w 88"/>
                  <a:gd name="T73" fmla="*/ 10 h 76"/>
                  <a:gd name="T74" fmla="*/ 6 w 88"/>
                  <a:gd name="T75" fmla="*/ 11 h 76"/>
                  <a:gd name="T76" fmla="*/ 2 w 88"/>
                  <a:gd name="T77" fmla="*/ 8 h 76"/>
                  <a:gd name="T78" fmla="*/ 1 w 88"/>
                  <a:gd name="T79" fmla="*/ 11 h 76"/>
                  <a:gd name="T80" fmla="*/ 6 w 88"/>
                  <a:gd name="T81" fmla="*/ 11 h 76"/>
                  <a:gd name="T82" fmla="*/ 7 w 88"/>
                  <a:gd name="T83" fmla="*/ 13 h 76"/>
                  <a:gd name="T84" fmla="*/ 1 w 88"/>
                  <a:gd name="T85" fmla="*/ 14 h 76"/>
                  <a:gd name="T86" fmla="*/ 4 w 88"/>
                  <a:gd name="T87" fmla="*/ 14 h 76"/>
                  <a:gd name="T88" fmla="*/ 6 w 88"/>
                  <a:gd name="T89" fmla="*/ 12 h 76"/>
                  <a:gd name="T90" fmla="*/ 7 w 88"/>
                  <a:gd name="T91" fmla="*/ 13 h 76"/>
                  <a:gd name="T92" fmla="*/ 4 w 88"/>
                  <a:gd name="T93" fmla="*/ 17 h 76"/>
                  <a:gd name="T94" fmla="*/ 5 w 88"/>
                  <a:gd name="T95" fmla="*/ 18 h 76"/>
                  <a:gd name="T96" fmla="*/ 7 w 88"/>
                  <a:gd name="T97" fmla="*/ 16 h 76"/>
                  <a:gd name="T98" fmla="*/ 8 w 88"/>
                  <a:gd name="T99" fmla="*/ 14 h 76"/>
                  <a:gd name="T100" fmla="*/ 8 w 88"/>
                  <a:gd name="T101" fmla="*/ 14 h 76"/>
                  <a:gd name="T102" fmla="*/ 11 w 88"/>
                  <a:gd name="T103" fmla="*/ 14 h 76"/>
                  <a:gd name="T104" fmla="*/ 12 w 88"/>
                  <a:gd name="T105" fmla="*/ 19 h 76"/>
                  <a:gd name="T106" fmla="*/ 12 w 88"/>
                  <a:gd name="T107" fmla="*/ 17 h 76"/>
                  <a:gd name="T108" fmla="*/ 10 w 88"/>
                  <a:gd name="T109" fmla="*/ 15 h 76"/>
                  <a:gd name="T110" fmla="*/ 13 w 88"/>
                  <a:gd name="T111" fmla="*/ 14 h 76"/>
                  <a:gd name="T112" fmla="*/ 15 w 88"/>
                  <a:gd name="T113" fmla="*/ 18 h 76"/>
                  <a:gd name="T114" fmla="*/ 17 w 88"/>
                  <a:gd name="T115" fmla="*/ 17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8"/>
                  <a:gd name="T175" fmla="*/ 0 h 76"/>
                  <a:gd name="T176" fmla="*/ 88 w 88"/>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8" h="76">
                    <a:moveTo>
                      <a:pt x="55" y="52"/>
                    </a:moveTo>
                    <a:lnTo>
                      <a:pt x="62" y="49"/>
                    </a:lnTo>
                    <a:lnTo>
                      <a:pt x="70" y="66"/>
                    </a:lnTo>
                    <a:lnTo>
                      <a:pt x="64" y="68"/>
                    </a:lnTo>
                    <a:lnTo>
                      <a:pt x="55" y="52"/>
                    </a:lnTo>
                    <a:close/>
                    <a:moveTo>
                      <a:pt x="73" y="64"/>
                    </a:moveTo>
                    <a:lnTo>
                      <a:pt x="72" y="65"/>
                    </a:lnTo>
                    <a:lnTo>
                      <a:pt x="70" y="66"/>
                    </a:lnTo>
                    <a:lnTo>
                      <a:pt x="66" y="57"/>
                    </a:lnTo>
                    <a:lnTo>
                      <a:pt x="73" y="64"/>
                    </a:lnTo>
                    <a:close/>
                    <a:moveTo>
                      <a:pt x="59" y="51"/>
                    </a:moveTo>
                    <a:lnTo>
                      <a:pt x="63" y="47"/>
                    </a:lnTo>
                    <a:lnTo>
                      <a:pt x="76" y="61"/>
                    </a:lnTo>
                    <a:lnTo>
                      <a:pt x="73" y="64"/>
                    </a:lnTo>
                    <a:lnTo>
                      <a:pt x="59" y="51"/>
                    </a:lnTo>
                    <a:close/>
                    <a:moveTo>
                      <a:pt x="63" y="47"/>
                    </a:moveTo>
                    <a:lnTo>
                      <a:pt x="63" y="47"/>
                    </a:lnTo>
                    <a:lnTo>
                      <a:pt x="69" y="54"/>
                    </a:lnTo>
                    <a:lnTo>
                      <a:pt x="63" y="47"/>
                    </a:lnTo>
                    <a:close/>
                    <a:moveTo>
                      <a:pt x="63" y="47"/>
                    </a:moveTo>
                    <a:lnTo>
                      <a:pt x="66" y="44"/>
                    </a:lnTo>
                    <a:lnTo>
                      <a:pt x="79" y="57"/>
                    </a:lnTo>
                    <a:lnTo>
                      <a:pt x="76" y="61"/>
                    </a:lnTo>
                    <a:lnTo>
                      <a:pt x="63" y="47"/>
                    </a:lnTo>
                    <a:close/>
                    <a:moveTo>
                      <a:pt x="82" y="55"/>
                    </a:moveTo>
                    <a:lnTo>
                      <a:pt x="80" y="56"/>
                    </a:lnTo>
                    <a:lnTo>
                      <a:pt x="79" y="57"/>
                    </a:lnTo>
                    <a:lnTo>
                      <a:pt x="73" y="51"/>
                    </a:lnTo>
                    <a:lnTo>
                      <a:pt x="82" y="55"/>
                    </a:lnTo>
                    <a:close/>
                    <a:moveTo>
                      <a:pt x="64" y="46"/>
                    </a:moveTo>
                    <a:lnTo>
                      <a:pt x="67" y="40"/>
                    </a:lnTo>
                    <a:lnTo>
                      <a:pt x="84" y="49"/>
                    </a:lnTo>
                    <a:lnTo>
                      <a:pt x="82" y="55"/>
                    </a:lnTo>
                    <a:lnTo>
                      <a:pt x="64" y="46"/>
                    </a:lnTo>
                    <a:close/>
                    <a:moveTo>
                      <a:pt x="67" y="40"/>
                    </a:moveTo>
                    <a:lnTo>
                      <a:pt x="68" y="39"/>
                    </a:lnTo>
                    <a:lnTo>
                      <a:pt x="69" y="38"/>
                    </a:lnTo>
                    <a:lnTo>
                      <a:pt x="76" y="44"/>
                    </a:lnTo>
                    <a:lnTo>
                      <a:pt x="67" y="40"/>
                    </a:lnTo>
                    <a:close/>
                    <a:moveTo>
                      <a:pt x="69" y="38"/>
                    </a:moveTo>
                    <a:lnTo>
                      <a:pt x="72" y="34"/>
                    </a:lnTo>
                    <a:lnTo>
                      <a:pt x="86" y="49"/>
                    </a:lnTo>
                    <a:lnTo>
                      <a:pt x="83" y="51"/>
                    </a:lnTo>
                    <a:lnTo>
                      <a:pt x="69" y="38"/>
                    </a:lnTo>
                    <a:close/>
                    <a:moveTo>
                      <a:pt x="88" y="41"/>
                    </a:moveTo>
                    <a:lnTo>
                      <a:pt x="88" y="45"/>
                    </a:lnTo>
                    <a:lnTo>
                      <a:pt x="86" y="49"/>
                    </a:lnTo>
                    <a:lnTo>
                      <a:pt x="79" y="41"/>
                    </a:lnTo>
                    <a:lnTo>
                      <a:pt x="88" y="41"/>
                    </a:lnTo>
                    <a:close/>
                    <a:moveTo>
                      <a:pt x="69" y="41"/>
                    </a:moveTo>
                    <a:lnTo>
                      <a:pt x="69" y="39"/>
                    </a:lnTo>
                    <a:lnTo>
                      <a:pt x="88" y="39"/>
                    </a:lnTo>
                    <a:lnTo>
                      <a:pt x="88" y="41"/>
                    </a:lnTo>
                    <a:lnTo>
                      <a:pt x="69" y="41"/>
                    </a:lnTo>
                    <a:close/>
                    <a:moveTo>
                      <a:pt x="69" y="39"/>
                    </a:moveTo>
                    <a:lnTo>
                      <a:pt x="69" y="32"/>
                    </a:lnTo>
                    <a:lnTo>
                      <a:pt x="88" y="32"/>
                    </a:lnTo>
                    <a:lnTo>
                      <a:pt x="88" y="39"/>
                    </a:lnTo>
                    <a:lnTo>
                      <a:pt x="69" y="39"/>
                    </a:lnTo>
                    <a:close/>
                    <a:moveTo>
                      <a:pt x="69" y="32"/>
                    </a:moveTo>
                    <a:lnTo>
                      <a:pt x="69" y="29"/>
                    </a:lnTo>
                    <a:lnTo>
                      <a:pt x="88" y="29"/>
                    </a:lnTo>
                    <a:lnTo>
                      <a:pt x="88" y="32"/>
                    </a:lnTo>
                    <a:lnTo>
                      <a:pt x="69" y="32"/>
                    </a:lnTo>
                    <a:close/>
                    <a:moveTo>
                      <a:pt x="69" y="29"/>
                    </a:moveTo>
                    <a:lnTo>
                      <a:pt x="69" y="25"/>
                    </a:lnTo>
                    <a:lnTo>
                      <a:pt x="88" y="25"/>
                    </a:lnTo>
                    <a:lnTo>
                      <a:pt x="88" y="29"/>
                    </a:lnTo>
                    <a:lnTo>
                      <a:pt x="69" y="29"/>
                    </a:lnTo>
                    <a:close/>
                    <a:moveTo>
                      <a:pt x="87" y="21"/>
                    </a:moveTo>
                    <a:lnTo>
                      <a:pt x="88" y="23"/>
                    </a:lnTo>
                    <a:lnTo>
                      <a:pt x="88" y="25"/>
                    </a:lnTo>
                    <a:lnTo>
                      <a:pt x="79" y="25"/>
                    </a:lnTo>
                    <a:lnTo>
                      <a:pt x="87" y="21"/>
                    </a:lnTo>
                    <a:close/>
                    <a:moveTo>
                      <a:pt x="70" y="30"/>
                    </a:moveTo>
                    <a:lnTo>
                      <a:pt x="67" y="23"/>
                    </a:lnTo>
                    <a:lnTo>
                      <a:pt x="84" y="14"/>
                    </a:lnTo>
                    <a:lnTo>
                      <a:pt x="87" y="21"/>
                    </a:lnTo>
                    <a:lnTo>
                      <a:pt x="70" y="30"/>
                    </a:lnTo>
                    <a:close/>
                    <a:moveTo>
                      <a:pt x="67" y="23"/>
                    </a:moveTo>
                    <a:lnTo>
                      <a:pt x="66" y="21"/>
                    </a:lnTo>
                    <a:lnTo>
                      <a:pt x="66" y="19"/>
                    </a:lnTo>
                    <a:lnTo>
                      <a:pt x="76" y="19"/>
                    </a:lnTo>
                    <a:lnTo>
                      <a:pt x="67" y="23"/>
                    </a:lnTo>
                    <a:close/>
                    <a:moveTo>
                      <a:pt x="66" y="19"/>
                    </a:moveTo>
                    <a:lnTo>
                      <a:pt x="66" y="16"/>
                    </a:lnTo>
                    <a:lnTo>
                      <a:pt x="85" y="16"/>
                    </a:lnTo>
                    <a:lnTo>
                      <a:pt x="85" y="19"/>
                    </a:lnTo>
                    <a:lnTo>
                      <a:pt x="66" y="19"/>
                    </a:lnTo>
                    <a:close/>
                    <a:moveTo>
                      <a:pt x="83" y="9"/>
                    </a:moveTo>
                    <a:lnTo>
                      <a:pt x="85" y="12"/>
                    </a:lnTo>
                    <a:lnTo>
                      <a:pt x="85" y="16"/>
                    </a:lnTo>
                    <a:lnTo>
                      <a:pt x="76" y="16"/>
                    </a:lnTo>
                    <a:lnTo>
                      <a:pt x="83" y="9"/>
                    </a:lnTo>
                    <a:close/>
                    <a:moveTo>
                      <a:pt x="69" y="23"/>
                    </a:moveTo>
                    <a:lnTo>
                      <a:pt x="66" y="20"/>
                    </a:lnTo>
                    <a:lnTo>
                      <a:pt x="79" y="6"/>
                    </a:lnTo>
                    <a:lnTo>
                      <a:pt x="83" y="9"/>
                    </a:lnTo>
                    <a:lnTo>
                      <a:pt x="69" y="23"/>
                    </a:lnTo>
                    <a:close/>
                    <a:moveTo>
                      <a:pt x="73" y="3"/>
                    </a:moveTo>
                    <a:lnTo>
                      <a:pt x="76" y="3"/>
                    </a:lnTo>
                    <a:lnTo>
                      <a:pt x="79" y="6"/>
                    </a:lnTo>
                    <a:lnTo>
                      <a:pt x="73" y="13"/>
                    </a:lnTo>
                    <a:lnTo>
                      <a:pt x="73" y="3"/>
                    </a:lnTo>
                    <a:close/>
                    <a:moveTo>
                      <a:pt x="73" y="22"/>
                    </a:moveTo>
                    <a:lnTo>
                      <a:pt x="69" y="22"/>
                    </a:lnTo>
                    <a:lnTo>
                      <a:pt x="69" y="3"/>
                    </a:lnTo>
                    <a:lnTo>
                      <a:pt x="73" y="3"/>
                    </a:lnTo>
                    <a:lnTo>
                      <a:pt x="73" y="22"/>
                    </a:lnTo>
                    <a:close/>
                    <a:moveTo>
                      <a:pt x="69" y="22"/>
                    </a:moveTo>
                    <a:lnTo>
                      <a:pt x="67" y="22"/>
                    </a:lnTo>
                    <a:lnTo>
                      <a:pt x="65" y="21"/>
                    </a:lnTo>
                    <a:lnTo>
                      <a:pt x="69" y="13"/>
                    </a:lnTo>
                    <a:lnTo>
                      <a:pt x="69" y="22"/>
                    </a:lnTo>
                    <a:close/>
                    <a:moveTo>
                      <a:pt x="65" y="21"/>
                    </a:moveTo>
                    <a:lnTo>
                      <a:pt x="58" y="18"/>
                    </a:lnTo>
                    <a:lnTo>
                      <a:pt x="67" y="1"/>
                    </a:lnTo>
                    <a:lnTo>
                      <a:pt x="74" y="4"/>
                    </a:lnTo>
                    <a:lnTo>
                      <a:pt x="65" y="21"/>
                    </a:lnTo>
                    <a:close/>
                    <a:moveTo>
                      <a:pt x="63" y="0"/>
                    </a:moveTo>
                    <a:lnTo>
                      <a:pt x="65" y="0"/>
                    </a:lnTo>
                    <a:lnTo>
                      <a:pt x="67" y="1"/>
                    </a:lnTo>
                    <a:lnTo>
                      <a:pt x="63" y="10"/>
                    </a:lnTo>
                    <a:lnTo>
                      <a:pt x="63" y="0"/>
                    </a:lnTo>
                    <a:close/>
                    <a:moveTo>
                      <a:pt x="63" y="19"/>
                    </a:moveTo>
                    <a:lnTo>
                      <a:pt x="59" y="19"/>
                    </a:lnTo>
                    <a:lnTo>
                      <a:pt x="59" y="0"/>
                    </a:lnTo>
                    <a:lnTo>
                      <a:pt x="63" y="0"/>
                    </a:lnTo>
                    <a:lnTo>
                      <a:pt x="63" y="19"/>
                    </a:lnTo>
                    <a:close/>
                    <a:moveTo>
                      <a:pt x="59" y="19"/>
                    </a:moveTo>
                    <a:lnTo>
                      <a:pt x="53" y="19"/>
                    </a:lnTo>
                    <a:lnTo>
                      <a:pt x="53" y="0"/>
                    </a:lnTo>
                    <a:lnTo>
                      <a:pt x="59" y="0"/>
                    </a:lnTo>
                    <a:lnTo>
                      <a:pt x="59" y="19"/>
                    </a:lnTo>
                    <a:close/>
                    <a:moveTo>
                      <a:pt x="53" y="19"/>
                    </a:moveTo>
                    <a:lnTo>
                      <a:pt x="51" y="19"/>
                    </a:lnTo>
                    <a:lnTo>
                      <a:pt x="51" y="0"/>
                    </a:lnTo>
                    <a:lnTo>
                      <a:pt x="53" y="0"/>
                    </a:lnTo>
                    <a:lnTo>
                      <a:pt x="53" y="19"/>
                    </a:lnTo>
                    <a:close/>
                    <a:moveTo>
                      <a:pt x="51" y="19"/>
                    </a:moveTo>
                    <a:lnTo>
                      <a:pt x="44" y="19"/>
                    </a:lnTo>
                    <a:lnTo>
                      <a:pt x="44" y="0"/>
                    </a:lnTo>
                    <a:lnTo>
                      <a:pt x="51" y="0"/>
                    </a:lnTo>
                    <a:lnTo>
                      <a:pt x="51" y="19"/>
                    </a:lnTo>
                    <a:close/>
                    <a:moveTo>
                      <a:pt x="40" y="1"/>
                    </a:moveTo>
                    <a:lnTo>
                      <a:pt x="42" y="0"/>
                    </a:lnTo>
                    <a:lnTo>
                      <a:pt x="44" y="0"/>
                    </a:lnTo>
                    <a:lnTo>
                      <a:pt x="44" y="10"/>
                    </a:lnTo>
                    <a:lnTo>
                      <a:pt x="40" y="1"/>
                    </a:lnTo>
                    <a:close/>
                    <a:moveTo>
                      <a:pt x="48" y="18"/>
                    </a:moveTo>
                    <a:lnTo>
                      <a:pt x="42" y="21"/>
                    </a:lnTo>
                    <a:lnTo>
                      <a:pt x="33" y="4"/>
                    </a:lnTo>
                    <a:lnTo>
                      <a:pt x="40" y="1"/>
                    </a:lnTo>
                    <a:lnTo>
                      <a:pt x="48" y="18"/>
                    </a:lnTo>
                    <a:close/>
                    <a:moveTo>
                      <a:pt x="31" y="6"/>
                    </a:moveTo>
                    <a:lnTo>
                      <a:pt x="32" y="4"/>
                    </a:lnTo>
                    <a:lnTo>
                      <a:pt x="33" y="4"/>
                    </a:lnTo>
                    <a:lnTo>
                      <a:pt x="37" y="13"/>
                    </a:lnTo>
                    <a:lnTo>
                      <a:pt x="31" y="6"/>
                    </a:lnTo>
                    <a:close/>
                    <a:moveTo>
                      <a:pt x="44" y="20"/>
                    </a:moveTo>
                    <a:lnTo>
                      <a:pt x="41" y="23"/>
                    </a:lnTo>
                    <a:lnTo>
                      <a:pt x="27" y="9"/>
                    </a:lnTo>
                    <a:lnTo>
                      <a:pt x="31" y="6"/>
                    </a:lnTo>
                    <a:lnTo>
                      <a:pt x="44" y="20"/>
                    </a:lnTo>
                    <a:close/>
                    <a:moveTo>
                      <a:pt x="41" y="23"/>
                    </a:moveTo>
                    <a:lnTo>
                      <a:pt x="40" y="24"/>
                    </a:lnTo>
                    <a:lnTo>
                      <a:pt x="39" y="24"/>
                    </a:lnTo>
                    <a:lnTo>
                      <a:pt x="34" y="16"/>
                    </a:lnTo>
                    <a:lnTo>
                      <a:pt x="41" y="23"/>
                    </a:lnTo>
                    <a:close/>
                    <a:moveTo>
                      <a:pt x="39" y="24"/>
                    </a:moveTo>
                    <a:lnTo>
                      <a:pt x="32" y="28"/>
                    </a:lnTo>
                    <a:lnTo>
                      <a:pt x="24" y="11"/>
                    </a:lnTo>
                    <a:lnTo>
                      <a:pt x="30" y="8"/>
                    </a:lnTo>
                    <a:lnTo>
                      <a:pt x="39" y="24"/>
                    </a:lnTo>
                    <a:close/>
                    <a:moveTo>
                      <a:pt x="21" y="12"/>
                    </a:moveTo>
                    <a:lnTo>
                      <a:pt x="22" y="11"/>
                    </a:lnTo>
                    <a:lnTo>
                      <a:pt x="24" y="11"/>
                    </a:lnTo>
                    <a:lnTo>
                      <a:pt x="27" y="19"/>
                    </a:lnTo>
                    <a:lnTo>
                      <a:pt x="21" y="12"/>
                    </a:lnTo>
                    <a:close/>
                    <a:moveTo>
                      <a:pt x="35" y="25"/>
                    </a:moveTo>
                    <a:lnTo>
                      <a:pt x="32" y="29"/>
                    </a:lnTo>
                    <a:lnTo>
                      <a:pt x="18" y="16"/>
                    </a:lnTo>
                    <a:lnTo>
                      <a:pt x="21" y="12"/>
                    </a:lnTo>
                    <a:lnTo>
                      <a:pt x="35" y="25"/>
                    </a:lnTo>
                    <a:close/>
                    <a:moveTo>
                      <a:pt x="32" y="29"/>
                    </a:moveTo>
                    <a:lnTo>
                      <a:pt x="41" y="20"/>
                    </a:lnTo>
                    <a:lnTo>
                      <a:pt x="32" y="29"/>
                    </a:lnTo>
                    <a:lnTo>
                      <a:pt x="25" y="22"/>
                    </a:lnTo>
                    <a:lnTo>
                      <a:pt x="32" y="29"/>
                    </a:lnTo>
                    <a:close/>
                    <a:moveTo>
                      <a:pt x="32" y="29"/>
                    </a:moveTo>
                    <a:lnTo>
                      <a:pt x="29" y="32"/>
                    </a:lnTo>
                    <a:lnTo>
                      <a:pt x="15" y="19"/>
                    </a:lnTo>
                    <a:lnTo>
                      <a:pt x="18" y="16"/>
                    </a:lnTo>
                    <a:lnTo>
                      <a:pt x="32" y="29"/>
                    </a:lnTo>
                    <a:close/>
                    <a:moveTo>
                      <a:pt x="15" y="19"/>
                    </a:moveTo>
                    <a:lnTo>
                      <a:pt x="5" y="29"/>
                    </a:lnTo>
                    <a:lnTo>
                      <a:pt x="15" y="19"/>
                    </a:lnTo>
                    <a:lnTo>
                      <a:pt x="22" y="25"/>
                    </a:lnTo>
                    <a:lnTo>
                      <a:pt x="15" y="19"/>
                    </a:lnTo>
                    <a:close/>
                    <a:moveTo>
                      <a:pt x="29" y="32"/>
                    </a:moveTo>
                    <a:lnTo>
                      <a:pt x="25" y="35"/>
                    </a:lnTo>
                    <a:lnTo>
                      <a:pt x="12" y="22"/>
                    </a:lnTo>
                    <a:lnTo>
                      <a:pt x="15" y="19"/>
                    </a:lnTo>
                    <a:lnTo>
                      <a:pt x="29" y="32"/>
                    </a:lnTo>
                    <a:close/>
                    <a:moveTo>
                      <a:pt x="10" y="24"/>
                    </a:moveTo>
                    <a:lnTo>
                      <a:pt x="11" y="23"/>
                    </a:lnTo>
                    <a:lnTo>
                      <a:pt x="12" y="22"/>
                    </a:lnTo>
                    <a:lnTo>
                      <a:pt x="19" y="29"/>
                    </a:lnTo>
                    <a:lnTo>
                      <a:pt x="10" y="24"/>
                    </a:lnTo>
                    <a:close/>
                    <a:moveTo>
                      <a:pt x="27" y="33"/>
                    </a:moveTo>
                    <a:lnTo>
                      <a:pt x="24" y="40"/>
                    </a:lnTo>
                    <a:lnTo>
                      <a:pt x="7" y="31"/>
                    </a:lnTo>
                    <a:lnTo>
                      <a:pt x="10" y="24"/>
                    </a:lnTo>
                    <a:lnTo>
                      <a:pt x="27" y="33"/>
                    </a:lnTo>
                    <a:close/>
                    <a:moveTo>
                      <a:pt x="5" y="35"/>
                    </a:moveTo>
                    <a:lnTo>
                      <a:pt x="5" y="33"/>
                    </a:lnTo>
                    <a:lnTo>
                      <a:pt x="7" y="31"/>
                    </a:lnTo>
                    <a:lnTo>
                      <a:pt x="15" y="35"/>
                    </a:lnTo>
                    <a:lnTo>
                      <a:pt x="5" y="35"/>
                    </a:lnTo>
                    <a:close/>
                    <a:moveTo>
                      <a:pt x="25" y="35"/>
                    </a:moveTo>
                    <a:lnTo>
                      <a:pt x="25" y="39"/>
                    </a:lnTo>
                    <a:lnTo>
                      <a:pt x="5" y="39"/>
                    </a:lnTo>
                    <a:lnTo>
                      <a:pt x="5" y="35"/>
                    </a:lnTo>
                    <a:lnTo>
                      <a:pt x="25" y="35"/>
                    </a:lnTo>
                    <a:close/>
                    <a:moveTo>
                      <a:pt x="25" y="39"/>
                    </a:moveTo>
                    <a:lnTo>
                      <a:pt x="25" y="42"/>
                    </a:lnTo>
                    <a:lnTo>
                      <a:pt x="22" y="45"/>
                    </a:lnTo>
                    <a:lnTo>
                      <a:pt x="15" y="39"/>
                    </a:lnTo>
                    <a:lnTo>
                      <a:pt x="25" y="39"/>
                    </a:lnTo>
                    <a:close/>
                    <a:moveTo>
                      <a:pt x="22" y="45"/>
                    </a:moveTo>
                    <a:lnTo>
                      <a:pt x="19" y="49"/>
                    </a:lnTo>
                    <a:lnTo>
                      <a:pt x="5" y="34"/>
                    </a:lnTo>
                    <a:lnTo>
                      <a:pt x="9" y="31"/>
                    </a:lnTo>
                    <a:lnTo>
                      <a:pt x="22" y="45"/>
                    </a:lnTo>
                    <a:close/>
                    <a:moveTo>
                      <a:pt x="3" y="45"/>
                    </a:moveTo>
                    <a:lnTo>
                      <a:pt x="0" y="40"/>
                    </a:lnTo>
                    <a:lnTo>
                      <a:pt x="5" y="34"/>
                    </a:lnTo>
                    <a:lnTo>
                      <a:pt x="12" y="41"/>
                    </a:lnTo>
                    <a:lnTo>
                      <a:pt x="3" y="45"/>
                    </a:lnTo>
                    <a:close/>
                    <a:moveTo>
                      <a:pt x="21" y="38"/>
                    </a:moveTo>
                    <a:lnTo>
                      <a:pt x="24" y="43"/>
                    </a:lnTo>
                    <a:lnTo>
                      <a:pt x="7" y="52"/>
                    </a:lnTo>
                    <a:lnTo>
                      <a:pt x="3" y="45"/>
                    </a:lnTo>
                    <a:lnTo>
                      <a:pt x="21" y="38"/>
                    </a:lnTo>
                    <a:close/>
                    <a:moveTo>
                      <a:pt x="24" y="43"/>
                    </a:moveTo>
                    <a:lnTo>
                      <a:pt x="25" y="45"/>
                    </a:lnTo>
                    <a:lnTo>
                      <a:pt x="25" y="47"/>
                    </a:lnTo>
                    <a:lnTo>
                      <a:pt x="15" y="47"/>
                    </a:lnTo>
                    <a:lnTo>
                      <a:pt x="24" y="43"/>
                    </a:lnTo>
                    <a:close/>
                    <a:moveTo>
                      <a:pt x="25" y="47"/>
                    </a:moveTo>
                    <a:lnTo>
                      <a:pt x="25" y="51"/>
                    </a:lnTo>
                    <a:lnTo>
                      <a:pt x="5" y="51"/>
                    </a:lnTo>
                    <a:lnTo>
                      <a:pt x="5" y="47"/>
                    </a:lnTo>
                    <a:lnTo>
                      <a:pt x="25" y="47"/>
                    </a:lnTo>
                    <a:close/>
                    <a:moveTo>
                      <a:pt x="25" y="51"/>
                    </a:moveTo>
                    <a:lnTo>
                      <a:pt x="25" y="54"/>
                    </a:lnTo>
                    <a:lnTo>
                      <a:pt x="5" y="54"/>
                    </a:lnTo>
                    <a:lnTo>
                      <a:pt x="5" y="51"/>
                    </a:lnTo>
                    <a:lnTo>
                      <a:pt x="25" y="51"/>
                    </a:lnTo>
                    <a:close/>
                    <a:moveTo>
                      <a:pt x="9" y="61"/>
                    </a:moveTo>
                    <a:lnTo>
                      <a:pt x="5" y="59"/>
                    </a:lnTo>
                    <a:lnTo>
                      <a:pt x="5" y="54"/>
                    </a:lnTo>
                    <a:lnTo>
                      <a:pt x="15" y="54"/>
                    </a:lnTo>
                    <a:lnTo>
                      <a:pt x="9" y="61"/>
                    </a:lnTo>
                    <a:close/>
                    <a:moveTo>
                      <a:pt x="22" y="47"/>
                    </a:moveTo>
                    <a:lnTo>
                      <a:pt x="25" y="51"/>
                    </a:lnTo>
                    <a:lnTo>
                      <a:pt x="12" y="64"/>
                    </a:lnTo>
                    <a:lnTo>
                      <a:pt x="9" y="61"/>
                    </a:lnTo>
                    <a:lnTo>
                      <a:pt x="22" y="47"/>
                    </a:lnTo>
                    <a:close/>
                    <a:moveTo>
                      <a:pt x="25" y="51"/>
                    </a:moveTo>
                    <a:lnTo>
                      <a:pt x="25" y="51"/>
                    </a:lnTo>
                    <a:lnTo>
                      <a:pt x="19" y="57"/>
                    </a:lnTo>
                    <a:lnTo>
                      <a:pt x="25" y="51"/>
                    </a:lnTo>
                    <a:close/>
                    <a:moveTo>
                      <a:pt x="25" y="51"/>
                    </a:moveTo>
                    <a:lnTo>
                      <a:pt x="29" y="54"/>
                    </a:lnTo>
                    <a:lnTo>
                      <a:pt x="15" y="67"/>
                    </a:lnTo>
                    <a:lnTo>
                      <a:pt x="12" y="64"/>
                    </a:lnTo>
                    <a:lnTo>
                      <a:pt x="25" y="51"/>
                    </a:lnTo>
                    <a:close/>
                    <a:moveTo>
                      <a:pt x="15" y="67"/>
                    </a:moveTo>
                    <a:lnTo>
                      <a:pt x="15" y="67"/>
                    </a:lnTo>
                    <a:lnTo>
                      <a:pt x="22" y="61"/>
                    </a:lnTo>
                    <a:lnTo>
                      <a:pt x="15" y="67"/>
                    </a:lnTo>
                    <a:close/>
                    <a:moveTo>
                      <a:pt x="29" y="54"/>
                    </a:moveTo>
                    <a:lnTo>
                      <a:pt x="32" y="57"/>
                    </a:lnTo>
                    <a:lnTo>
                      <a:pt x="18" y="71"/>
                    </a:lnTo>
                    <a:lnTo>
                      <a:pt x="15" y="67"/>
                    </a:lnTo>
                    <a:lnTo>
                      <a:pt x="29" y="54"/>
                    </a:lnTo>
                    <a:close/>
                    <a:moveTo>
                      <a:pt x="21" y="72"/>
                    </a:moveTo>
                    <a:lnTo>
                      <a:pt x="19" y="72"/>
                    </a:lnTo>
                    <a:lnTo>
                      <a:pt x="18" y="71"/>
                    </a:lnTo>
                    <a:lnTo>
                      <a:pt x="25" y="64"/>
                    </a:lnTo>
                    <a:lnTo>
                      <a:pt x="21" y="72"/>
                    </a:lnTo>
                    <a:close/>
                    <a:moveTo>
                      <a:pt x="29" y="55"/>
                    </a:moveTo>
                    <a:lnTo>
                      <a:pt x="35" y="59"/>
                    </a:lnTo>
                    <a:lnTo>
                      <a:pt x="26" y="75"/>
                    </a:lnTo>
                    <a:lnTo>
                      <a:pt x="21" y="72"/>
                    </a:lnTo>
                    <a:lnTo>
                      <a:pt x="29" y="55"/>
                    </a:lnTo>
                    <a:close/>
                    <a:moveTo>
                      <a:pt x="31" y="76"/>
                    </a:moveTo>
                    <a:lnTo>
                      <a:pt x="29" y="76"/>
                    </a:lnTo>
                    <a:lnTo>
                      <a:pt x="26" y="75"/>
                    </a:lnTo>
                    <a:lnTo>
                      <a:pt x="31" y="67"/>
                    </a:lnTo>
                    <a:lnTo>
                      <a:pt x="31" y="76"/>
                    </a:lnTo>
                    <a:close/>
                    <a:moveTo>
                      <a:pt x="31" y="57"/>
                    </a:moveTo>
                    <a:lnTo>
                      <a:pt x="34" y="57"/>
                    </a:lnTo>
                    <a:lnTo>
                      <a:pt x="34" y="76"/>
                    </a:lnTo>
                    <a:lnTo>
                      <a:pt x="31" y="76"/>
                    </a:lnTo>
                    <a:lnTo>
                      <a:pt x="31" y="57"/>
                    </a:lnTo>
                    <a:close/>
                    <a:moveTo>
                      <a:pt x="34" y="57"/>
                    </a:moveTo>
                    <a:lnTo>
                      <a:pt x="41" y="57"/>
                    </a:lnTo>
                    <a:lnTo>
                      <a:pt x="41" y="76"/>
                    </a:lnTo>
                    <a:lnTo>
                      <a:pt x="34" y="76"/>
                    </a:lnTo>
                    <a:lnTo>
                      <a:pt x="34" y="57"/>
                    </a:lnTo>
                    <a:close/>
                    <a:moveTo>
                      <a:pt x="41" y="57"/>
                    </a:moveTo>
                    <a:lnTo>
                      <a:pt x="44" y="57"/>
                    </a:lnTo>
                    <a:lnTo>
                      <a:pt x="44" y="76"/>
                    </a:lnTo>
                    <a:lnTo>
                      <a:pt x="41" y="76"/>
                    </a:lnTo>
                    <a:lnTo>
                      <a:pt x="41" y="57"/>
                    </a:lnTo>
                    <a:close/>
                    <a:moveTo>
                      <a:pt x="48" y="75"/>
                    </a:moveTo>
                    <a:lnTo>
                      <a:pt x="46" y="76"/>
                    </a:lnTo>
                    <a:lnTo>
                      <a:pt x="44" y="76"/>
                    </a:lnTo>
                    <a:lnTo>
                      <a:pt x="44" y="67"/>
                    </a:lnTo>
                    <a:lnTo>
                      <a:pt x="48" y="75"/>
                    </a:lnTo>
                    <a:close/>
                    <a:moveTo>
                      <a:pt x="40" y="59"/>
                    </a:moveTo>
                    <a:lnTo>
                      <a:pt x="46" y="55"/>
                    </a:lnTo>
                    <a:lnTo>
                      <a:pt x="54" y="72"/>
                    </a:lnTo>
                    <a:lnTo>
                      <a:pt x="48" y="75"/>
                    </a:lnTo>
                    <a:lnTo>
                      <a:pt x="40" y="59"/>
                    </a:lnTo>
                    <a:close/>
                    <a:moveTo>
                      <a:pt x="46" y="55"/>
                    </a:moveTo>
                    <a:lnTo>
                      <a:pt x="48" y="54"/>
                    </a:lnTo>
                    <a:lnTo>
                      <a:pt x="51" y="54"/>
                    </a:lnTo>
                    <a:lnTo>
                      <a:pt x="51" y="64"/>
                    </a:lnTo>
                    <a:lnTo>
                      <a:pt x="46" y="55"/>
                    </a:lnTo>
                    <a:close/>
                    <a:moveTo>
                      <a:pt x="51" y="54"/>
                    </a:moveTo>
                    <a:lnTo>
                      <a:pt x="53" y="54"/>
                    </a:lnTo>
                    <a:lnTo>
                      <a:pt x="53" y="73"/>
                    </a:lnTo>
                    <a:lnTo>
                      <a:pt x="51" y="73"/>
                    </a:lnTo>
                    <a:lnTo>
                      <a:pt x="51" y="54"/>
                    </a:lnTo>
                    <a:close/>
                    <a:moveTo>
                      <a:pt x="57" y="72"/>
                    </a:moveTo>
                    <a:lnTo>
                      <a:pt x="56" y="73"/>
                    </a:lnTo>
                    <a:lnTo>
                      <a:pt x="53" y="73"/>
                    </a:lnTo>
                    <a:lnTo>
                      <a:pt x="53" y="64"/>
                    </a:lnTo>
                    <a:lnTo>
                      <a:pt x="57" y="72"/>
                    </a:lnTo>
                    <a:close/>
                    <a:moveTo>
                      <a:pt x="50" y="55"/>
                    </a:moveTo>
                    <a:lnTo>
                      <a:pt x="55" y="52"/>
                    </a:lnTo>
                    <a:lnTo>
                      <a:pt x="64" y="68"/>
                    </a:lnTo>
                    <a:lnTo>
                      <a:pt x="57" y="72"/>
                    </a:lnTo>
                    <a:lnTo>
                      <a:pt x="50"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44" name="Freeform 531">
                <a:extLst>
                  <a:ext uri="{FF2B5EF4-FFF2-40B4-BE49-F238E27FC236}">
                    <a16:creationId xmlns:a16="http://schemas.microsoft.com/office/drawing/2014/main" id="{C4C21B7C-B1D1-4B0A-89AE-4D189536AEB2}"/>
                  </a:ext>
                </a:extLst>
              </p:cNvPr>
              <p:cNvSpPr>
                <a:spLocks/>
              </p:cNvSpPr>
              <p:nvPr/>
            </p:nvSpPr>
            <p:spPr bwMode="auto">
              <a:xfrm>
                <a:off x="2947" y="2927"/>
                <a:ext cx="17" cy="14"/>
              </a:xfrm>
              <a:custGeom>
                <a:avLst/>
                <a:gdLst>
                  <a:gd name="T0" fmla="*/ 12 w 66"/>
                  <a:gd name="T1" fmla="*/ 13 h 58"/>
                  <a:gd name="T2" fmla="*/ 13 w 66"/>
                  <a:gd name="T3" fmla="*/ 12 h 58"/>
                  <a:gd name="T4" fmla="*/ 15 w 66"/>
                  <a:gd name="T5" fmla="*/ 11 h 58"/>
                  <a:gd name="T6" fmla="*/ 15 w 66"/>
                  <a:gd name="T7" fmla="*/ 9 h 58"/>
                  <a:gd name="T8" fmla="*/ 16 w 66"/>
                  <a:gd name="T9" fmla="*/ 9 h 58"/>
                  <a:gd name="T10" fmla="*/ 16 w 66"/>
                  <a:gd name="T11" fmla="*/ 8 h 58"/>
                  <a:gd name="T12" fmla="*/ 17 w 66"/>
                  <a:gd name="T13" fmla="*/ 6 h 58"/>
                  <a:gd name="T14" fmla="*/ 17 w 66"/>
                  <a:gd name="T15" fmla="*/ 6 h 58"/>
                  <a:gd name="T16" fmla="*/ 17 w 66"/>
                  <a:gd name="T17" fmla="*/ 5 h 58"/>
                  <a:gd name="T18" fmla="*/ 17 w 66"/>
                  <a:gd name="T19" fmla="*/ 3 h 58"/>
                  <a:gd name="T20" fmla="*/ 16 w 66"/>
                  <a:gd name="T21" fmla="*/ 2 h 58"/>
                  <a:gd name="T22" fmla="*/ 16 w 66"/>
                  <a:gd name="T23" fmla="*/ 2 h 58"/>
                  <a:gd name="T24" fmla="*/ 15 w 66"/>
                  <a:gd name="T25" fmla="*/ 1 h 58"/>
                  <a:gd name="T26" fmla="*/ 14 w 66"/>
                  <a:gd name="T27" fmla="*/ 0 h 58"/>
                  <a:gd name="T28" fmla="*/ 13 w 66"/>
                  <a:gd name="T29" fmla="*/ 0 h 58"/>
                  <a:gd name="T30" fmla="*/ 12 w 66"/>
                  <a:gd name="T31" fmla="*/ 0 h 58"/>
                  <a:gd name="T32" fmla="*/ 11 w 66"/>
                  <a:gd name="T33" fmla="*/ 0 h 58"/>
                  <a:gd name="T34" fmla="*/ 9 w 66"/>
                  <a:gd name="T35" fmla="*/ 0 h 58"/>
                  <a:gd name="T36" fmla="*/ 8 w 66"/>
                  <a:gd name="T37" fmla="*/ 0 h 58"/>
                  <a:gd name="T38" fmla="*/ 6 w 66"/>
                  <a:gd name="T39" fmla="*/ 1 h 58"/>
                  <a:gd name="T40" fmla="*/ 6 w 66"/>
                  <a:gd name="T41" fmla="*/ 1 h 58"/>
                  <a:gd name="T42" fmla="*/ 4 w 66"/>
                  <a:gd name="T43" fmla="*/ 2 h 58"/>
                  <a:gd name="T44" fmla="*/ 3 w 66"/>
                  <a:gd name="T45" fmla="*/ 3 h 58"/>
                  <a:gd name="T46" fmla="*/ 3 w 66"/>
                  <a:gd name="T47" fmla="*/ 4 h 58"/>
                  <a:gd name="T48" fmla="*/ 2 w 66"/>
                  <a:gd name="T49" fmla="*/ 5 h 58"/>
                  <a:gd name="T50" fmla="*/ 1 w 66"/>
                  <a:gd name="T51" fmla="*/ 6 h 58"/>
                  <a:gd name="T52" fmla="*/ 1 w 66"/>
                  <a:gd name="T53" fmla="*/ 7 h 58"/>
                  <a:gd name="T54" fmla="*/ 0 w 66"/>
                  <a:gd name="T55" fmla="*/ 8 h 58"/>
                  <a:gd name="T56" fmla="*/ 0 w 66"/>
                  <a:gd name="T57" fmla="*/ 9 h 58"/>
                  <a:gd name="T58" fmla="*/ 1 w 66"/>
                  <a:gd name="T59" fmla="*/ 10 h 58"/>
                  <a:gd name="T60" fmla="*/ 1 w 66"/>
                  <a:gd name="T61" fmla="*/ 11 h 58"/>
                  <a:gd name="T62" fmla="*/ 2 w 66"/>
                  <a:gd name="T63" fmla="*/ 12 h 58"/>
                  <a:gd name="T64" fmla="*/ 3 w 66"/>
                  <a:gd name="T65" fmla="*/ 13 h 58"/>
                  <a:gd name="T66" fmla="*/ 3 w 66"/>
                  <a:gd name="T67" fmla="*/ 13 h 58"/>
                  <a:gd name="T68" fmla="*/ 4 w 66"/>
                  <a:gd name="T69" fmla="*/ 13 h 58"/>
                  <a:gd name="T70" fmla="*/ 6 w 66"/>
                  <a:gd name="T71" fmla="*/ 14 h 58"/>
                  <a:gd name="T72" fmla="*/ 6 w 66"/>
                  <a:gd name="T73" fmla="*/ 14 h 58"/>
                  <a:gd name="T74" fmla="*/ 8 w 66"/>
                  <a:gd name="T75" fmla="*/ 14 h 58"/>
                  <a:gd name="T76" fmla="*/ 10 w 66"/>
                  <a:gd name="T77" fmla="*/ 13 h 58"/>
                  <a:gd name="T78" fmla="*/ 11 w 66"/>
                  <a:gd name="T79" fmla="*/ 13 h 58"/>
                  <a:gd name="T80" fmla="*/ 12 w 66"/>
                  <a:gd name="T81" fmla="*/ 1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8"/>
                  <a:gd name="T125" fmla="*/ 66 w 66"/>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8">
                    <a:moveTo>
                      <a:pt x="47" y="52"/>
                    </a:moveTo>
                    <a:lnTo>
                      <a:pt x="51" y="49"/>
                    </a:lnTo>
                    <a:lnTo>
                      <a:pt x="57" y="46"/>
                    </a:lnTo>
                    <a:lnTo>
                      <a:pt x="60" y="39"/>
                    </a:lnTo>
                    <a:lnTo>
                      <a:pt x="64" y="36"/>
                    </a:lnTo>
                    <a:lnTo>
                      <a:pt x="64" y="32"/>
                    </a:lnTo>
                    <a:lnTo>
                      <a:pt x="66" y="26"/>
                    </a:lnTo>
                    <a:lnTo>
                      <a:pt x="66" y="24"/>
                    </a:lnTo>
                    <a:lnTo>
                      <a:pt x="66" y="20"/>
                    </a:lnTo>
                    <a:lnTo>
                      <a:pt x="66" y="14"/>
                    </a:lnTo>
                    <a:lnTo>
                      <a:pt x="64" y="10"/>
                    </a:lnTo>
                    <a:lnTo>
                      <a:pt x="64" y="7"/>
                    </a:lnTo>
                    <a:lnTo>
                      <a:pt x="60" y="4"/>
                    </a:lnTo>
                    <a:lnTo>
                      <a:pt x="54" y="0"/>
                    </a:lnTo>
                    <a:lnTo>
                      <a:pt x="51" y="0"/>
                    </a:lnTo>
                    <a:lnTo>
                      <a:pt x="47" y="0"/>
                    </a:lnTo>
                    <a:lnTo>
                      <a:pt x="41" y="0"/>
                    </a:lnTo>
                    <a:lnTo>
                      <a:pt x="35" y="0"/>
                    </a:lnTo>
                    <a:lnTo>
                      <a:pt x="32" y="0"/>
                    </a:lnTo>
                    <a:lnTo>
                      <a:pt x="25" y="4"/>
                    </a:lnTo>
                    <a:lnTo>
                      <a:pt x="22" y="4"/>
                    </a:lnTo>
                    <a:lnTo>
                      <a:pt x="15" y="7"/>
                    </a:lnTo>
                    <a:lnTo>
                      <a:pt x="12" y="14"/>
                    </a:lnTo>
                    <a:lnTo>
                      <a:pt x="10" y="17"/>
                    </a:lnTo>
                    <a:lnTo>
                      <a:pt x="6" y="20"/>
                    </a:lnTo>
                    <a:lnTo>
                      <a:pt x="3" y="24"/>
                    </a:lnTo>
                    <a:lnTo>
                      <a:pt x="3" y="29"/>
                    </a:lnTo>
                    <a:lnTo>
                      <a:pt x="0" y="32"/>
                    </a:lnTo>
                    <a:lnTo>
                      <a:pt x="0" y="39"/>
                    </a:lnTo>
                    <a:lnTo>
                      <a:pt x="3" y="42"/>
                    </a:lnTo>
                    <a:lnTo>
                      <a:pt x="3" y="46"/>
                    </a:lnTo>
                    <a:lnTo>
                      <a:pt x="6" y="49"/>
                    </a:lnTo>
                    <a:lnTo>
                      <a:pt x="10" y="52"/>
                    </a:lnTo>
                    <a:lnTo>
                      <a:pt x="12" y="54"/>
                    </a:lnTo>
                    <a:lnTo>
                      <a:pt x="15" y="54"/>
                    </a:lnTo>
                    <a:lnTo>
                      <a:pt x="22" y="58"/>
                    </a:lnTo>
                    <a:lnTo>
                      <a:pt x="25" y="58"/>
                    </a:lnTo>
                    <a:lnTo>
                      <a:pt x="32" y="58"/>
                    </a:lnTo>
                    <a:lnTo>
                      <a:pt x="38" y="54"/>
                    </a:lnTo>
                    <a:lnTo>
                      <a:pt x="41" y="54"/>
                    </a:lnTo>
                    <a:lnTo>
                      <a:pt x="47" y="52"/>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45" name="Freeform 532">
                <a:extLst>
                  <a:ext uri="{FF2B5EF4-FFF2-40B4-BE49-F238E27FC236}">
                    <a16:creationId xmlns:a16="http://schemas.microsoft.com/office/drawing/2014/main" id="{031F495A-1F7C-4101-85C6-A1A89DAC0C68}"/>
                  </a:ext>
                </a:extLst>
              </p:cNvPr>
              <p:cNvSpPr>
                <a:spLocks noEditPoints="1"/>
              </p:cNvSpPr>
              <p:nvPr/>
            </p:nvSpPr>
            <p:spPr bwMode="auto">
              <a:xfrm>
                <a:off x="2945" y="2925"/>
                <a:ext cx="21" cy="19"/>
              </a:xfrm>
              <a:custGeom>
                <a:avLst/>
                <a:gdLst>
                  <a:gd name="T0" fmla="*/ 13 w 86"/>
                  <a:gd name="T1" fmla="*/ 13 h 76"/>
                  <a:gd name="T2" fmla="*/ 15 w 86"/>
                  <a:gd name="T3" fmla="*/ 11 h 76"/>
                  <a:gd name="T4" fmla="*/ 18 w 86"/>
                  <a:gd name="T5" fmla="*/ 15 h 76"/>
                  <a:gd name="T6" fmla="*/ 19 w 86"/>
                  <a:gd name="T7" fmla="*/ 15 h 76"/>
                  <a:gd name="T8" fmla="*/ 15 w 86"/>
                  <a:gd name="T9" fmla="*/ 11 h 76"/>
                  <a:gd name="T10" fmla="*/ 20 w 86"/>
                  <a:gd name="T11" fmla="*/ 11 h 76"/>
                  <a:gd name="T12" fmla="*/ 16 w 86"/>
                  <a:gd name="T13" fmla="*/ 10 h 76"/>
                  <a:gd name="T14" fmla="*/ 16 w 86"/>
                  <a:gd name="T15" fmla="*/ 9 h 76"/>
                  <a:gd name="T16" fmla="*/ 20 w 86"/>
                  <a:gd name="T17" fmla="*/ 11 h 76"/>
                  <a:gd name="T18" fmla="*/ 21 w 86"/>
                  <a:gd name="T19" fmla="*/ 9 h 76"/>
                  <a:gd name="T20" fmla="*/ 16 w 86"/>
                  <a:gd name="T21" fmla="*/ 8 h 76"/>
                  <a:gd name="T22" fmla="*/ 16 w 86"/>
                  <a:gd name="T23" fmla="*/ 6 h 76"/>
                  <a:gd name="T24" fmla="*/ 21 w 86"/>
                  <a:gd name="T25" fmla="*/ 6 h 76"/>
                  <a:gd name="T26" fmla="*/ 21 w 86"/>
                  <a:gd name="T27" fmla="*/ 4 h 76"/>
                  <a:gd name="T28" fmla="*/ 16 w 86"/>
                  <a:gd name="T29" fmla="*/ 6 h 76"/>
                  <a:gd name="T30" fmla="*/ 20 w 86"/>
                  <a:gd name="T31" fmla="*/ 2 h 76"/>
                  <a:gd name="T32" fmla="*/ 16 w 86"/>
                  <a:gd name="T33" fmla="*/ 5 h 76"/>
                  <a:gd name="T34" fmla="*/ 19 w 86"/>
                  <a:gd name="T35" fmla="*/ 1 h 76"/>
                  <a:gd name="T36" fmla="*/ 18 w 86"/>
                  <a:gd name="T37" fmla="*/ 1 h 76"/>
                  <a:gd name="T38" fmla="*/ 16 w 86"/>
                  <a:gd name="T39" fmla="*/ 0 h 76"/>
                  <a:gd name="T40" fmla="*/ 15 w 86"/>
                  <a:gd name="T41" fmla="*/ 5 h 76"/>
                  <a:gd name="T42" fmla="*/ 12 w 86"/>
                  <a:gd name="T43" fmla="*/ 5 h 76"/>
                  <a:gd name="T44" fmla="*/ 11 w 86"/>
                  <a:gd name="T45" fmla="*/ 0 h 76"/>
                  <a:gd name="T46" fmla="*/ 11 w 86"/>
                  <a:gd name="T47" fmla="*/ 0 h 76"/>
                  <a:gd name="T48" fmla="*/ 9 w 86"/>
                  <a:gd name="T49" fmla="*/ 0 h 76"/>
                  <a:gd name="T50" fmla="*/ 10 w 86"/>
                  <a:gd name="T51" fmla="*/ 5 h 76"/>
                  <a:gd name="T52" fmla="*/ 8 w 86"/>
                  <a:gd name="T53" fmla="*/ 6 h 76"/>
                  <a:gd name="T54" fmla="*/ 8 w 86"/>
                  <a:gd name="T55" fmla="*/ 1 h 76"/>
                  <a:gd name="T56" fmla="*/ 7 w 86"/>
                  <a:gd name="T57" fmla="*/ 1 h 76"/>
                  <a:gd name="T58" fmla="*/ 4 w 86"/>
                  <a:gd name="T59" fmla="*/ 3 h 76"/>
                  <a:gd name="T60" fmla="*/ 8 w 86"/>
                  <a:gd name="T61" fmla="*/ 7 h 76"/>
                  <a:gd name="T62" fmla="*/ 6 w 86"/>
                  <a:gd name="T63" fmla="*/ 8 h 76"/>
                  <a:gd name="T64" fmla="*/ 3 w 86"/>
                  <a:gd name="T65" fmla="*/ 5 h 76"/>
                  <a:gd name="T66" fmla="*/ 3 w 86"/>
                  <a:gd name="T67" fmla="*/ 5 h 76"/>
                  <a:gd name="T68" fmla="*/ 6 w 86"/>
                  <a:gd name="T69" fmla="*/ 9 h 76"/>
                  <a:gd name="T70" fmla="*/ 1 w 86"/>
                  <a:gd name="T71" fmla="*/ 8 h 76"/>
                  <a:gd name="T72" fmla="*/ 5 w 86"/>
                  <a:gd name="T73" fmla="*/ 9 h 76"/>
                  <a:gd name="T74" fmla="*/ 5 w 86"/>
                  <a:gd name="T75" fmla="*/ 11 h 76"/>
                  <a:gd name="T76" fmla="*/ 1 w 86"/>
                  <a:gd name="T77" fmla="*/ 8 h 76"/>
                  <a:gd name="T78" fmla="*/ 0 w 86"/>
                  <a:gd name="T79" fmla="*/ 10 h 76"/>
                  <a:gd name="T80" fmla="*/ 1 w 86"/>
                  <a:gd name="T81" fmla="*/ 14 h 76"/>
                  <a:gd name="T82" fmla="*/ 5 w 86"/>
                  <a:gd name="T83" fmla="*/ 11 h 76"/>
                  <a:gd name="T84" fmla="*/ 5 w 86"/>
                  <a:gd name="T85" fmla="*/ 13 h 76"/>
                  <a:gd name="T86" fmla="*/ 1 w 86"/>
                  <a:gd name="T87" fmla="*/ 13 h 76"/>
                  <a:gd name="T88" fmla="*/ 1 w 86"/>
                  <a:gd name="T89" fmla="*/ 15 h 76"/>
                  <a:gd name="T90" fmla="*/ 6 w 86"/>
                  <a:gd name="T91" fmla="*/ 13 h 76"/>
                  <a:gd name="T92" fmla="*/ 6 w 86"/>
                  <a:gd name="T93" fmla="*/ 13 h 76"/>
                  <a:gd name="T94" fmla="*/ 3 w 86"/>
                  <a:gd name="T95" fmla="*/ 17 h 76"/>
                  <a:gd name="T96" fmla="*/ 3 w 86"/>
                  <a:gd name="T97" fmla="*/ 17 h 76"/>
                  <a:gd name="T98" fmla="*/ 5 w 86"/>
                  <a:gd name="T99" fmla="*/ 18 h 76"/>
                  <a:gd name="T100" fmla="*/ 6 w 86"/>
                  <a:gd name="T101" fmla="*/ 14 h 76"/>
                  <a:gd name="T102" fmla="*/ 9 w 86"/>
                  <a:gd name="T103" fmla="*/ 15 h 76"/>
                  <a:gd name="T104" fmla="*/ 7 w 86"/>
                  <a:gd name="T105" fmla="*/ 19 h 76"/>
                  <a:gd name="T106" fmla="*/ 8 w 86"/>
                  <a:gd name="T107" fmla="*/ 19 h 76"/>
                  <a:gd name="T108" fmla="*/ 9 w 86"/>
                  <a:gd name="T109" fmla="*/ 14 h 76"/>
                  <a:gd name="T110" fmla="*/ 9 w 86"/>
                  <a:gd name="T111" fmla="*/ 15 h 76"/>
                  <a:gd name="T112" fmla="*/ 11 w 86"/>
                  <a:gd name="T113" fmla="*/ 14 h 76"/>
                  <a:gd name="T114" fmla="*/ 12 w 86"/>
                  <a:gd name="T115" fmla="*/ 18 h 76"/>
                  <a:gd name="T116" fmla="*/ 12 w 86"/>
                  <a:gd name="T117" fmla="*/ 16 h 76"/>
                  <a:gd name="T118" fmla="*/ 11 w 86"/>
                  <a:gd name="T119" fmla="*/ 14 h 7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76"/>
                  <a:gd name="T182" fmla="*/ 86 w 86"/>
                  <a:gd name="T183" fmla="*/ 76 h 7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76">
                    <a:moveTo>
                      <a:pt x="51" y="53"/>
                    </a:moveTo>
                    <a:lnTo>
                      <a:pt x="54" y="50"/>
                    </a:lnTo>
                    <a:lnTo>
                      <a:pt x="67" y="64"/>
                    </a:lnTo>
                    <a:lnTo>
                      <a:pt x="64" y="67"/>
                    </a:lnTo>
                    <a:lnTo>
                      <a:pt x="51" y="53"/>
                    </a:lnTo>
                    <a:close/>
                    <a:moveTo>
                      <a:pt x="54" y="50"/>
                    </a:moveTo>
                    <a:lnTo>
                      <a:pt x="55" y="48"/>
                    </a:lnTo>
                    <a:lnTo>
                      <a:pt x="56" y="48"/>
                    </a:lnTo>
                    <a:lnTo>
                      <a:pt x="61" y="57"/>
                    </a:lnTo>
                    <a:lnTo>
                      <a:pt x="54" y="50"/>
                    </a:lnTo>
                    <a:close/>
                    <a:moveTo>
                      <a:pt x="56" y="48"/>
                    </a:moveTo>
                    <a:lnTo>
                      <a:pt x="63" y="45"/>
                    </a:lnTo>
                    <a:lnTo>
                      <a:pt x="72" y="61"/>
                    </a:lnTo>
                    <a:lnTo>
                      <a:pt x="65" y="65"/>
                    </a:lnTo>
                    <a:lnTo>
                      <a:pt x="56" y="48"/>
                    </a:lnTo>
                    <a:close/>
                    <a:moveTo>
                      <a:pt x="76" y="58"/>
                    </a:moveTo>
                    <a:lnTo>
                      <a:pt x="74" y="60"/>
                    </a:lnTo>
                    <a:lnTo>
                      <a:pt x="72" y="61"/>
                    </a:lnTo>
                    <a:lnTo>
                      <a:pt x="67" y="54"/>
                    </a:lnTo>
                    <a:lnTo>
                      <a:pt x="76" y="58"/>
                    </a:lnTo>
                    <a:close/>
                    <a:moveTo>
                      <a:pt x="58" y="49"/>
                    </a:moveTo>
                    <a:lnTo>
                      <a:pt x="62" y="43"/>
                    </a:lnTo>
                    <a:lnTo>
                      <a:pt x="78" y="51"/>
                    </a:lnTo>
                    <a:lnTo>
                      <a:pt x="76" y="58"/>
                    </a:lnTo>
                    <a:lnTo>
                      <a:pt x="58" y="49"/>
                    </a:lnTo>
                    <a:close/>
                    <a:moveTo>
                      <a:pt x="62" y="43"/>
                    </a:moveTo>
                    <a:lnTo>
                      <a:pt x="63" y="42"/>
                    </a:lnTo>
                    <a:lnTo>
                      <a:pt x="64" y="40"/>
                    </a:lnTo>
                    <a:lnTo>
                      <a:pt x="70" y="47"/>
                    </a:lnTo>
                    <a:lnTo>
                      <a:pt x="62" y="43"/>
                    </a:lnTo>
                    <a:close/>
                    <a:moveTo>
                      <a:pt x="64" y="40"/>
                    </a:moveTo>
                    <a:lnTo>
                      <a:pt x="67" y="37"/>
                    </a:lnTo>
                    <a:lnTo>
                      <a:pt x="80" y="50"/>
                    </a:lnTo>
                    <a:lnTo>
                      <a:pt x="77" y="54"/>
                    </a:lnTo>
                    <a:lnTo>
                      <a:pt x="64" y="40"/>
                    </a:lnTo>
                    <a:close/>
                    <a:moveTo>
                      <a:pt x="83" y="44"/>
                    </a:moveTo>
                    <a:lnTo>
                      <a:pt x="83" y="48"/>
                    </a:lnTo>
                    <a:lnTo>
                      <a:pt x="80" y="50"/>
                    </a:lnTo>
                    <a:lnTo>
                      <a:pt x="74" y="44"/>
                    </a:lnTo>
                    <a:lnTo>
                      <a:pt x="83" y="44"/>
                    </a:lnTo>
                    <a:close/>
                    <a:moveTo>
                      <a:pt x="64" y="44"/>
                    </a:moveTo>
                    <a:lnTo>
                      <a:pt x="64" y="40"/>
                    </a:lnTo>
                    <a:lnTo>
                      <a:pt x="83" y="40"/>
                    </a:lnTo>
                    <a:lnTo>
                      <a:pt x="83" y="44"/>
                    </a:lnTo>
                    <a:lnTo>
                      <a:pt x="64" y="44"/>
                    </a:lnTo>
                    <a:close/>
                    <a:moveTo>
                      <a:pt x="64" y="40"/>
                    </a:moveTo>
                    <a:lnTo>
                      <a:pt x="64" y="38"/>
                    </a:lnTo>
                    <a:lnTo>
                      <a:pt x="65" y="36"/>
                    </a:lnTo>
                    <a:lnTo>
                      <a:pt x="74" y="40"/>
                    </a:lnTo>
                    <a:lnTo>
                      <a:pt x="64" y="40"/>
                    </a:lnTo>
                    <a:close/>
                    <a:moveTo>
                      <a:pt x="65" y="36"/>
                    </a:moveTo>
                    <a:lnTo>
                      <a:pt x="68" y="31"/>
                    </a:lnTo>
                    <a:lnTo>
                      <a:pt x="85" y="38"/>
                    </a:lnTo>
                    <a:lnTo>
                      <a:pt x="81" y="45"/>
                    </a:lnTo>
                    <a:lnTo>
                      <a:pt x="65" y="36"/>
                    </a:lnTo>
                    <a:close/>
                    <a:moveTo>
                      <a:pt x="86" y="34"/>
                    </a:moveTo>
                    <a:lnTo>
                      <a:pt x="86" y="36"/>
                    </a:lnTo>
                    <a:lnTo>
                      <a:pt x="85" y="38"/>
                    </a:lnTo>
                    <a:lnTo>
                      <a:pt x="76" y="34"/>
                    </a:lnTo>
                    <a:lnTo>
                      <a:pt x="86" y="34"/>
                    </a:lnTo>
                    <a:close/>
                    <a:moveTo>
                      <a:pt x="67" y="34"/>
                    </a:moveTo>
                    <a:lnTo>
                      <a:pt x="67" y="32"/>
                    </a:lnTo>
                    <a:lnTo>
                      <a:pt x="86" y="32"/>
                    </a:lnTo>
                    <a:lnTo>
                      <a:pt x="86" y="34"/>
                    </a:lnTo>
                    <a:lnTo>
                      <a:pt x="67" y="34"/>
                    </a:lnTo>
                    <a:close/>
                    <a:moveTo>
                      <a:pt x="67" y="32"/>
                    </a:moveTo>
                    <a:lnTo>
                      <a:pt x="67" y="28"/>
                    </a:lnTo>
                    <a:lnTo>
                      <a:pt x="86" y="28"/>
                    </a:lnTo>
                    <a:lnTo>
                      <a:pt x="86" y="32"/>
                    </a:lnTo>
                    <a:lnTo>
                      <a:pt x="67" y="32"/>
                    </a:lnTo>
                    <a:close/>
                    <a:moveTo>
                      <a:pt x="67" y="28"/>
                    </a:moveTo>
                    <a:lnTo>
                      <a:pt x="67" y="22"/>
                    </a:lnTo>
                    <a:lnTo>
                      <a:pt x="86" y="22"/>
                    </a:lnTo>
                    <a:lnTo>
                      <a:pt x="86" y="28"/>
                    </a:lnTo>
                    <a:lnTo>
                      <a:pt x="67" y="28"/>
                    </a:lnTo>
                    <a:close/>
                    <a:moveTo>
                      <a:pt x="84" y="15"/>
                    </a:moveTo>
                    <a:lnTo>
                      <a:pt x="86" y="17"/>
                    </a:lnTo>
                    <a:lnTo>
                      <a:pt x="86" y="22"/>
                    </a:lnTo>
                    <a:lnTo>
                      <a:pt x="76" y="22"/>
                    </a:lnTo>
                    <a:lnTo>
                      <a:pt x="84" y="15"/>
                    </a:lnTo>
                    <a:close/>
                    <a:moveTo>
                      <a:pt x="69" y="28"/>
                    </a:moveTo>
                    <a:lnTo>
                      <a:pt x="67" y="25"/>
                    </a:lnTo>
                    <a:lnTo>
                      <a:pt x="80" y="12"/>
                    </a:lnTo>
                    <a:lnTo>
                      <a:pt x="84" y="15"/>
                    </a:lnTo>
                    <a:lnTo>
                      <a:pt x="69" y="28"/>
                    </a:lnTo>
                    <a:close/>
                    <a:moveTo>
                      <a:pt x="67" y="25"/>
                    </a:moveTo>
                    <a:lnTo>
                      <a:pt x="64" y="23"/>
                    </a:lnTo>
                    <a:lnTo>
                      <a:pt x="64" y="18"/>
                    </a:lnTo>
                    <a:lnTo>
                      <a:pt x="74" y="18"/>
                    </a:lnTo>
                    <a:lnTo>
                      <a:pt x="67" y="25"/>
                    </a:lnTo>
                    <a:close/>
                    <a:moveTo>
                      <a:pt x="64" y="18"/>
                    </a:moveTo>
                    <a:lnTo>
                      <a:pt x="64" y="15"/>
                    </a:lnTo>
                    <a:lnTo>
                      <a:pt x="83" y="15"/>
                    </a:lnTo>
                    <a:lnTo>
                      <a:pt x="83" y="18"/>
                    </a:lnTo>
                    <a:lnTo>
                      <a:pt x="64" y="18"/>
                    </a:lnTo>
                    <a:close/>
                    <a:moveTo>
                      <a:pt x="80" y="8"/>
                    </a:moveTo>
                    <a:lnTo>
                      <a:pt x="83" y="12"/>
                    </a:lnTo>
                    <a:lnTo>
                      <a:pt x="83" y="15"/>
                    </a:lnTo>
                    <a:lnTo>
                      <a:pt x="74" y="15"/>
                    </a:lnTo>
                    <a:lnTo>
                      <a:pt x="80" y="8"/>
                    </a:lnTo>
                    <a:close/>
                    <a:moveTo>
                      <a:pt x="67" y="22"/>
                    </a:moveTo>
                    <a:lnTo>
                      <a:pt x="64" y="18"/>
                    </a:lnTo>
                    <a:lnTo>
                      <a:pt x="77" y="5"/>
                    </a:lnTo>
                    <a:lnTo>
                      <a:pt x="80" y="8"/>
                    </a:lnTo>
                    <a:lnTo>
                      <a:pt x="67" y="22"/>
                    </a:lnTo>
                    <a:close/>
                    <a:moveTo>
                      <a:pt x="75" y="4"/>
                    </a:moveTo>
                    <a:lnTo>
                      <a:pt x="76" y="4"/>
                    </a:lnTo>
                    <a:lnTo>
                      <a:pt x="77" y="5"/>
                    </a:lnTo>
                    <a:lnTo>
                      <a:pt x="70" y="12"/>
                    </a:lnTo>
                    <a:lnTo>
                      <a:pt x="75" y="4"/>
                    </a:lnTo>
                    <a:close/>
                    <a:moveTo>
                      <a:pt x="66" y="21"/>
                    </a:moveTo>
                    <a:lnTo>
                      <a:pt x="59" y="17"/>
                    </a:lnTo>
                    <a:lnTo>
                      <a:pt x="68" y="1"/>
                    </a:lnTo>
                    <a:lnTo>
                      <a:pt x="75" y="4"/>
                    </a:lnTo>
                    <a:lnTo>
                      <a:pt x="66" y="21"/>
                    </a:lnTo>
                    <a:close/>
                    <a:moveTo>
                      <a:pt x="64" y="0"/>
                    </a:moveTo>
                    <a:lnTo>
                      <a:pt x="66" y="0"/>
                    </a:lnTo>
                    <a:lnTo>
                      <a:pt x="68" y="1"/>
                    </a:lnTo>
                    <a:lnTo>
                      <a:pt x="64" y="8"/>
                    </a:lnTo>
                    <a:lnTo>
                      <a:pt x="64" y="0"/>
                    </a:lnTo>
                    <a:close/>
                    <a:moveTo>
                      <a:pt x="64" y="18"/>
                    </a:moveTo>
                    <a:lnTo>
                      <a:pt x="61" y="18"/>
                    </a:lnTo>
                    <a:lnTo>
                      <a:pt x="61" y="0"/>
                    </a:lnTo>
                    <a:lnTo>
                      <a:pt x="64" y="0"/>
                    </a:lnTo>
                    <a:lnTo>
                      <a:pt x="64" y="18"/>
                    </a:lnTo>
                    <a:close/>
                    <a:moveTo>
                      <a:pt x="61" y="18"/>
                    </a:moveTo>
                    <a:lnTo>
                      <a:pt x="57" y="18"/>
                    </a:lnTo>
                    <a:lnTo>
                      <a:pt x="57" y="0"/>
                    </a:lnTo>
                    <a:lnTo>
                      <a:pt x="61" y="0"/>
                    </a:lnTo>
                    <a:lnTo>
                      <a:pt x="61" y="18"/>
                    </a:lnTo>
                    <a:close/>
                    <a:moveTo>
                      <a:pt x="57" y="18"/>
                    </a:moveTo>
                    <a:lnTo>
                      <a:pt x="51" y="18"/>
                    </a:lnTo>
                    <a:lnTo>
                      <a:pt x="51" y="0"/>
                    </a:lnTo>
                    <a:lnTo>
                      <a:pt x="57" y="0"/>
                    </a:lnTo>
                    <a:lnTo>
                      <a:pt x="57" y="18"/>
                    </a:lnTo>
                    <a:close/>
                    <a:moveTo>
                      <a:pt x="51" y="18"/>
                    </a:moveTo>
                    <a:lnTo>
                      <a:pt x="45" y="18"/>
                    </a:lnTo>
                    <a:lnTo>
                      <a:pt x="45" y="0"/>
                    </a:lnTo>
                    <a:lnTo>
                      <a:pt x="51" y="0"/>
                    </a:lnTo>
                    <a:lnTo>
                      <a:pt x="51" y="18"/>
                    </a:lnTo>
                    <a:close/>
                    <a:moveTo>
                      <a:pt x="45" y="18"/>
                    </a:moveTo>
                    <a:lnTo>
                      <a:pt x="42" y="18"/>
                    </a:lnTo>
                    <a:lnTo>
                      <a:pt x="42" y="0"/>
                    </a:lnTo>
                    <a:lnTo>
                      <a:pt x="45" y="0"/>
                    </a:lnTo>
                    <a:lnTo>
                      <a:pt x="45" y="18"/>
                    </a:lnTo>
                    <a:close/>
                    <a:moveTo>
                      <a:pt x="37" y="1"/>
                    </a:moveTo>
                    <a:lnTo>
                      <a:pt x="40" y="0"/>
                    </a:lnTo>
                    <a:lnTo>
                      <a:pt x="42" y="0"/>
                    </a:lnTo>
                    <a:lnTo>
                      <a:pt x="42" y="8"/>
                    </a:lnTo>
                    <a:lnTo>
                      <a:pt x="37" y="1"/>
                    </a:lnTo>
                    <a:close/>
                    <a:moveTo>
                      <a:pt x="46" y="17"/>
                    </a:moveTo>
                    <a:lnTo>
                      <a:pt x="40" y="21"/>
                    </a:lnTo>
                    <a:lnTo>
                      <a:pt x="31" y="4"/>
                    </a:lnTo>
                    <a:lnTo>
                      <a:pt x="37" y="1"/>
                    </a:lnTo>
                    <a:lnTo>
                      <a:pt x="46" y="17"/>
                    </a:lnTo>
                    <a:close/>
                    <a:moveTo>
                      <a:pt x="40" y="21"/>
                    </a:moveTo>
                    <a:lnTo>
                      <a:pt x="37" y="22"/>
                    </a:lnTo>
                    <a:lnTo>
                      <a:pt x="35" y="22"/>
                    </a:lnTo>
                    <a:lnTo>
                      <a:pt x="35" y="12"/>
                    </a:lnTo>
                    <a:lnTo>
                      <a:pt x="40" y="21"/>
                    </a:lnTo>
                    <a:close/>
                    <a:moveTo>
                      <a:pt x="35" y="22"/>
                    </a:moveTo>
                    <a:lnTo>
                      <a:pt x="32" y="22"/>
                    </a:lnTo>
                    <a:lnTo>
                      <a:pt x="32" y="3"/>
                    </a:lnTo>
                    <a:lnTo>
                      <a:pt x="35" y="3"/>
                    </a:lnTo>
                    <a:lnTo>
                      <a:pt x="35" y="22"/>
                    </a:lnTo>
                    <a:close/>
                    <a:moveTo>
                      <a:pt x="27" y="4"/>
                    </a:moveTo>
                    <a:lnTo>
                      <a:pt x="30" y="3"/>
                    </a:lnTo>
                    <a:lnTo>
                      <a:pt x="32" y="3"/>
                    </a:lnTo>
                    <a:lnTo>
                      <a:pt x="32" y="12"/>
                    </a:lnTo>
                    <a:lnTo>
                      <a:pt x="27" y="4"/>
                    </a:lnTo>
                    <a:close/>
                    <a:moveTo>
                      <a:pt x="36" y="21"/>
                    </a:moveTo>
                    <a:lnTo>
                      <a:pt x="30" y="24"/>
                    </a:lnTo>
                    <a:lnTo>
                      <a:pt x="22" y="6"/>
                    </a:lnTo>
                    <a:lnTo>
                      <a:pt x="27" y="4"/>
                    </a:lnTo>
                    <a:lnTo>
                      <a:pt x="36" y="21"/>
                    </a:lnTo>
                    <a:close/>
                    <a:moveTo>
                      <a:pt x="18" y="11"/>
                    </a:moveTo>
                    <a:lnTo>
                      <a:pt x="19" y="8"/>
                    </a:lnTo>
                    <a:lnTo>
                      <a:pt x="22" y="6"/>
                    </a:lnTo>
                    <a:lnTo>
                      <a:pt x="25" y="15"/>
                    </a:lnTo>
                    <a:lnTo>
                      <a:pt x="18" y="11"/>
                    </a:lnTo>
                    <a:close/>
                    <a:moveTo>
                      <a:pt x="34" y="19"/>
                    </a:moveTo>
                    <a:lnTo>
                      <a:pt x="31" y="26"/>
                    </a:lnTo>
                    <a:lnTo>
                      <a:pt x="14" y="17"/>
                    </a:lnTo>
                    <a:lnTo>
                      <a:pt x="18" y="11"/>
                    </a:lnTo>
                    <a:lnTo>
                      <a:pt x="34" y="19"/>
                    </a:lnTo>
                    <a:close/>
                    <a:moveTo>
                      <a:pt x="31" y="26"/>
                    </a:moveTo>
                    <a:lnTo>
                      <a:pt x="31" y="27"/>
                    </a:lnTo>
                    <a:lnTo>
                      <a:pt x="30" y="28"/>
                    </a:lnTo>
                    <a:lnTo>
                      <a:pt x="22" y="22"/>
                    </a:lnTo>
                    <a:lnTo>
                      <a:pt x="31" y="26"/>
                    </a:lnTo>
                    <a:close/>
                    <a:moveTo>
                      <a:pt x="30" y="28"/>
                    </a:moveTo>
                    <a:lnTo>
                      <a:pt x="26" y="32"/>
                    </a:lnTo>
                    <a:lnTo>
                      <a:pt x="12" y="18"/>
                    </a:lnTo>
                    <a:lnTo>
                      <a:pt x="15" y="15"/>
                    </a:lnTo>
                    <a:lnTo>
                      <a:pt x="30" y="28"/>
                    </a:lnTo>
                    <a:close/>
                    <a:moveTo>
                      <a:pt x="12" y="18"/>
                    </a:moveTo>
                    <a:lnTo>
                      <a:pt x="22" y="8"/>
                    </a:lnTo>
                    <a:lnTo>
                      <a:pt x="12" y="18"/>
                    </a:lnTo>
                    <a:lnTo>
                      <a:pt x="20" y="25"/>
                    </a:lnTo>
                    <a:lnTo>
                      <a:pt x="12" y="18"/>
                    </a:lnTo>
                    <a:close/>
                    <a:moveTo>
                      <a:pt x="26" y="32"/>
                    </a:moveTo>
                    <a:lnTo>
                      <a:pt x="23" y="35"/>
                    </a:lnTo>
                    <a:lnTo>
                      <a:pt x="10" y="22"/>
                    </a:lnTo>
                    <a:lnTo>
                      <a:pt x="12" y="18"/>
                    </a:lnTo>
                    <a:lnTo>
                      <a:pt x="26" y="32"/>
                    </a:lnTo>
                    <a:close/>
                    <a:moveTo>
                      <a:pt x="23" y="35"/>
                    </a:moveTo>
                    <a:lnTo>
                      <a:pt x="23" y="35"/>
                    </a:lnTo>
                    <a:lnTo>
                      <a:pt x="16" y="28"/>
                    </a:lnTo>
                    <a:lnTo>
                      <a:pt x="23" y="35"/>
                    </a:lnTo>
                    <a:close/>
                    <a:moveTo>
                      <a:pt x="23" y="35"/>
                    </a:moveTo>
                    <a:lnTo>
                      <a:pt x="20" y="38"/>
                    </a:lnTo>
                    <a:lnTo>
                      <a:pt x="6" y="24"/>
                    </a:lnTo>
                    <a:lnTo>
                      <a:pt x="10" y="22"/>
                    </a:lnTo>
                    <a:lnTo>
                      <a:pt x="23" y="35"/>
                    </a:lnTo>
                    <a:close/>
                    <a:moveTo>
                      <a:pt x="3" y="32"/>
                    </a:moveTo>
                    <a:lnTo>
                      <a:pt x="3" y="27"/>
                    </a:lnTo>
                    <a:lnTo>
                      <a:pt x="6" y="24"/>
                    </a:lnTo>
                    <a:lnTo>
                      <a:pt x="13" y="32"/>
                    </a:lnTo>
                    <a:lnTo>
                      <a:pt x="3" y="32"/>
                    </a:lnTo>
                    <a:close/>
                    <a:moveTo>
                      <a:pt x="22" y="32"/>
                    </a:moveTo>
                    <a:lnTo>
                      <a:pt x="22" y="37"/>
                    </a:lnTo>
                    <a:lnTo>
                      <a:pt x="3" y="37"/>
                    </a:lnTo>
                    <a:lnTo>
                      <a:pt x="3" y="32"/>
                    </a:lnTo>
                    <a:lnTo>
                      <a:pt x="22" y="32"/>
                    </a:lnTo>
                    <a:close/>
                    <a:moveTo>
                      <a:pt x="22" y="37"/>
                    </a:moveTo>
                    <a:lnTo>
                      <a:pt x="22" y="42"/>
                    </a:lnTo>
                    <a:lnTo>
                      <a:pt x="20" y="44"/>
                    </a:lnTo>
                    <a:lnTo>
                      <a:pt x="13" y="37"/>
                    </a:lnTo>
                    <a:lnTo>
                      <a:pt x="22" y="37"/>
                    </a:lnTo>
                    <a:close/>
                    <a:moveTo>
                      <a:pt x="20" y="44"/>
                    </a:moveTo>
                    <a:lnTo>
                      <a:pt x="16" y="47"/>
                    </a:lnTo>
                    <a:lnTo>
                      <a:pt x="3" y="34"/>
                    </a:lnTo>
                    <a:lnTo>
                      <a:pt x="6" y="31"/>
                    </a:lnTo>
                    <a:lnTo>
                      <a:pt x="20" y="44"/>
                    </a:lnTo>
                    <a:close/>
                    <a:moveTo>
                      <a:pt x="0" y="40"/>
                    </a:moveTo>
                    <a:lnTo>
                      <a:pt x="0" y="37"/>
                    </a:lnTo>
                    <a:lnTo>
                      <a:pt x="3" y="34"/>
                    </a:lnTo>
                    <a:lnTo>
                      <a:pt x="10" y="40"/>
                    </a:lnTo>
                    <a:lnTo>
                      <a:pt x="0" y="40"/>
                    </a:lnTo>
                    <a:close/>
                    <a:moveTo>
                      <a:pt x="20" y="40"/>
                    </a:moveTo>
                    <a:lnTo>
                      <a:pt x="20" y="47"/>
                    </a:lnTo>
                    <a:lnTo>
                      <a:pt x="0" y="47"/>
                    </a:lnTo>
                    <a:lnTo>
                      <a:pt x="0" y="40"/>
                    </a:lnTo>
                    <a:lnTo>
                      <a:pt x="20" y="40"/>
                    </a:lnTo>
                    <a:close/>
                    <a:moveTo>
                      <a:pt x="3" y="54"/>
                    </a:moveTo>
                    <a:lnTo>
                      <a:pt x="0" y="51"/>
                    </a:lnTo>
                    <a:lnTo>
                      <a:pt x="0" y="47"/>
                    </a:lnTo>
                    <a:lnTo>
                      <a:pt x="10" y="47"/>
                    </a:lnTo>
                    <a:lnTo>
                      <a:pt x="3" y="54"/>
                    </a:lnTo>
                    <a:close/>
                    <a:moveTo>
                      <a:pt x="16" y="40"/>
                    </a:moveTo>
                    <a:lnTo>
                      <a:pt x="20" y="44"/>
                    </a:lnTo>
                    <a:lnTo>
                      <a:pt x="6" y="57"/>
                    </a:lnTo>
                    <a:lnTo>
                      <a:pt x="3" y="54"/>
                    </a:lnTo>
                    <a:lnTo>
                      <a:pt x="16" y="40"/>
                    </a:lnTo>
                    <a:close/>
                    <a:moveTo>
                      <a:pt x="20" y="44"/>
                    </a:moveTo>
                    <a:lnTo>
                      <a:pt x="22" y="46"/>
                    </a:lnTo>
                    <a:lnTo>
                      <a:pt x="22" y="50"/>
                    </a:lnTo>
                    <a:lnTo>
                      <a:pt x="13" y="50"/>
                    </a:lnTo>
                    <a:lnTo>
                      <a:pt x="20" y="44"/>
                    </a:lnTo>
                    <a:close/>
                    <a:moveTo>
                      <a:pt x="22" y="50"/>
                    </a:moveTo>
                    <a:lnTo>
                      <a:pt x="22" y="54"/>
                    </a:lnTo>
                    <a:lnTo>
                      <a:pt x="3" y="54"/>
                    </a:lnTo>
                    <a:lnTo>
                      <a:pt x="3" y="50"/>
                    </a:lnTo>
                    <a:lnTo>
                      <a:pt x="22" y="50"/>
                    </a:lnTo>
                    <a:close/>
                    <a:moveTo>
                      <a:pt x="6" y="60"/>
                    </a:moveTo>
                    <a:lnTo>
                      <a:pt x="3" y="57"/>
                    </a:lnTo>
                    <a:lnTo>
                      <a:pt x="3" y="54"/>
                    </a:lnTo>
                    <a:lnTo>
                      <a:pt x="13" y="54"/>
                    </a:lnTo>
                    <a:lnTo>
                      <a:pt x="6" y="60"/>
                    </a:lnTo>
                    <a:close/>
                    <a:moveTo>
                      <a:pt x="20" y="47"/>
                    </a:moveTo>
                    <a:lnTo>
                      <a:pt x="23" y="50"/>
                    </a:lnTo>
                    <a:lnTo>
                      <a:pt x="10" y="64"/>
                    </a:lnTo>
                    <a:lnTo>
                      <a:pt x="6" y="60"/>
                    </a:lnTo>
                    <a:lnTo>
                      <a:pt x="20" y="47"/>
                    </a:lnTo>
                    <a:close/>
                    <a:moveTo>
                      <a:pt x="23" y="50"/>
                    </a:moveTo>
                    <a:lnTo>
                      <a:pt x="23" y="50"/>
                    </a:lnTo>
                    <a:lnTo>
                      <a:pt x="16" y="57"/>
                    </a:lnTo>
                    <a:lnTo>
                      <a:pt x="23" y="50"/>
                    </a:lnTo>
                    <a:close/>
                    <a:moveTo>
                      <a:pt x="23" y="50"/>
                    </a:moveTo>
                    <a:lnTo>
                      <a:pt x="26" y="53"/>
                    </a:lnTo>
                    <a:lnTo>
                      <a:pt x="12" y="67"/>
                    </a:lnTo>
                    <a:lnTo>
                      <a:pt x="10" y="64"/>
                    </a:lnTo>
                    <a:lnTo>
                      <a:pt x="23" y="50"/>
                    </a:lnTo>
                    <a:close/>
                    <a:moveTo>
                      <a:pt x="13" y="67"/>
                    </a:moveTo>
                    <a:lnTo>
                      <a:pt x="12" y="67"/>
                    </a:lnTo>
                    <a:lnTo>
                      <a:pt x="20" y="60"/>
                    </a:lnTo>
                    <a:lnTo>
                      <a:pt x="13" y="67"/>
                    </a:lnTo>
                    <a:close/>
                    <a:moveTo>
                      <a:pt x="26" y="53"/>
                    </a:moveTo>
                    <a:lnTo>
                      <a:pt x="30" y="56"/>
                    </a:lnTo>
                    <a:lnTo>
                      <a:pt x="15" y="70"/>
                    </a:lnTo>
                    <a:lnTo>
                      <a:pt x="13" y="67"/>
                    </a:lnTo>
                    <a:lnTo>
                      <a:pt x="26" y="53"/>
                    </a:lnTo>
                    <a:close/>
                    <a:moveTo>
                      <a:pt x="22" y="72"/>
                    </a:moveTo>
                    <a:lnTo>
                      <a:pt x="19" y="72"/>
                    </a:lnTo>
                    <a:lnTo>
                      <a:pt x="15" y="70"/>
                    </a:lnTo>
                    <a:lnTo>
                      <a:pt x="22" y="62"/>
                    </a:lnTo>
                    <a:lnTo>
                      <a:pt x="22" y="72"/>
                    </a:lnTo>
                    <a:close/>
                    <a:moveTo>
                      <a:pt x="22" y="54"/>
                    </a:moveTo>
                    <a:lnTo>
                      <a:pt x="25" y="54"/>
                    </a:lnTo>
                    <a:lnTo>
                      <a:pt x="25" y="72"/>
                    </a:lnTo>
                    <a:lnTo>
                      <a:pt x="22" y="72"/>
                    </a:lnTo>
                    <a:lnTo>
                      <a:pt x="22" y="54"/>
                    </a:lnTo>
                    <a:close/>
                    <a:moveTo>
                      <a:pt x="25" y="54"/>
                    </a:moveTo>
                    <a:lnTo>
                      <a:pt x="27" y="54"/>
                    </a:lnTo>
                    <a:lnTo>
                      <a:pt x="30" y="55"/>
                    </a:lnTo>
                    <a:lnTo>
                      <a:pt x="25" y="62"/>
                    </a:lnTo>
                    <a:lnTo>
                      <a:pt x="25" y="54"/>
                    </a:lnTo>
                    <a:close/>
                    <a:moveTo>
                      <a:pt x="30" y="55"/>
                    </a:moveTo>
                    <a:lnTo>
                      <a:pt x="36" y="58"/>
                    </a:lnTo>
                    <a:lnTo>
                      <a:pt x="27" y="75"/>
                    </a:lnTo>
                    <a:lnTo>
                      <a:pt x="22" y="71"/>
                    </a:lnTo>
                    <a:lnTo>
                      <a:pt x="30" y="55"/>
                    </a:lnTo>
                    <a:close/>
                    <a:moveTo>
                      <a:pt x="32" y="76"/>
                    </a:moveTo>
                    <a:lnTo>
                      <a:pt x="30" y="76"/>
                    </a:lnTo>
                    <a:lnTo>
                      <a:pt x="27" y="75"/>
                    </a:lnTo>
                    <a:lnTo>
                      <a:pt x="32" y="66"/>
                    </a:lnTo>
                    <a:lnTo>
                      <a:pt x="32" y="76"/>
                    </a:lnTo>
                    <a:close/>
                    <a:moveTo>
                      <a:pt x="32" y="57"/>
                    </a:moveTo>
                    <a:lnTo>
                      <a:pt x="35" y="57"/>
                    </a:lnTo>
                    <a:lnTo>
                      <a:pt x="35" y="76"/>
                    </a:lnTo>
                    <a:lnTo>
                      <a:pt x="32" y="76"/>
                    </a:lnTo>
                    <a:lnTo>
                      <a:pt x="32" y="57"/>
                    </a:lnTo>
                    <a:close/>
                    <a:moveTo>
                      <a:pt x="35" y="57"/>
                    </a:moveTo>
                    <a:lnTo>
                      <a:pt x="42" y="57"/>
                    </a:lnTo>
                    <a:lnTo>
                      <a:pt x="42" y="76"/>
                    </a:lnTo>
                    <a:lnTo>
                      <a:pt x="35" y="76"/>
                    </a:lnTo>
                    <a:lnTo>
                      <a:pt x="35" y="57"/>
                    </a:lnTo>
                    <a:close/>
                    <a:moveTo>
                      <a:pt x="46" y="75"/>
                    </a:moveTo>
                    <a:lnTo>
                      <a:pt x="44" y="76"/>
                    </a:lnTo>
                    <a:lnTo>
                      <a:pt x="42" y="76"/>
                    </a:lnTo>
                    <a:lnTo>
                      <a:pt x="42" y="66"/>
                    </a:lnTo>
                    <a:lnTo>
                      <a:pt x="46" y="75"/>
                    </a:lnTo>
                    <a:close/>
                    <a:moveTo>
                      <a:pt x="37" y="58"/>
                    </a:moveTo>
                    <a:lnTo>
                      <a:pt x="44" y="55"/>
                    </a:lnTo>
                    <a:lnTo>
                      <a:pt x="52" y="71"/>
                    </a:lnTo>
                    <a:lnTo>
                      <a:pt x="46" y="75"/>
                    </a:lnTo>
                    <a:lnTo>
                      <a:pt x="37" y="58"/>
                    </a:lnTo>
                    <a:close/>
                    <a:moveTo>
                      <a:pt x="44" y="55"/>
                    </a:moveTo>
                    <a:lnTo>
                      <a:pt x="46" y="54"/>
                    </a:lnTo>
                    <a:lnTo>
                      <a:pt x="48" y="54"/>
                    </a:lnTo>
                    <a:lnTo>
                      <a:pt x="48" y="62"/>
                    </a:lnTo>
                    <a:lnTo>
                      <a:pt x="44" y="55"/>
                    </a:lnTo>
                    <a:close/>
                    <a:moveTo>
                      <a:pt x="48" y="54"/>
                    </a:moveTo>
                    <a:lnTo>
                      <a:pt x="51" y="54"/>
                    </a:lnTo>
                    <a:lnTo>
                      <a:pt x="51" y="72"/>
                    </a:lnTo>
                    <a:lnTo>
                      <a:pt x="48" y="72"/>
                    </a:lnTo>
                    <a:lnTo>
                      <a:pt x="48" y="54"/>
                    </a:lnTo>
                    <a:close/>
                    <a:moveTo>
                      <a:pt x="55" y="71"/>
                    </a:moveTo>
                    <a:lnTo>
                      <a:pt x="53" y="72"/>
                    </a:lnTo>
                    <a:lnTo>
                      <a:pt x="51" y="72"/>
                    </a:lnTo>
                    <a:lnTo>
                      <a:pt x="51" y="62"/>
                    </a:lnTo>
                    <a:lnTo>
                      <a:pt x="55" y="71"/>
                    </a:lnTo>
                    <a:close/>
                    <a:moveTo>
                      <a:pt x="47" y="55"/>
                    </a:moveTo>
                    <a:lnTo>
                      <a:pt x="53" y="51"/>
                    </a:lnTo>
                    <a:lnTo>
                      <a:pt x="62" y="68"/>
                    </a:lnTo>
                    <a:lnTo>
                      <a:pt x="55" y="71"/>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46" name="Freeform 533">
                <a:extLst>
                  <a:ext uri="{FF2B5EF4-FFF2-40B4-BE49-F238E27FC236}">
                    <a16:creationId xmlns:a16="http://schemas.microsoft.com/office/drawing/2014/main" id="{E7F4B7BB-5BC3-4F1E-AF48-E7C1587452AF}"/>
                  </a:ext>
                </a:extLst>
              </p:cNvPr>
              <p:cNvSpPr>
                <a:spLocks/>
              </p:cNvSpPr>
              <p:nvPr/>
            </p:nvSpPr>
            <p:spPr bwMode="auto">
              <a:xfrm>
                <a:off x="2997" y="2902"/>
                <a:ext cx="17" cy="15"/>
              </a:xfrm>
              <a:custGeom>
                <a:avLst/>
                <a:gdLst>
                  <a:gd name="T0" fmla="*/ 12 w 67"/>
                  <a:gd name="T1" fmla="*/ 13 h 58"/>
                  <a:gd name="T2" fmla="*/ 13 w 67"/>
                  <a:gd name="T3" fmla="*/ 12 h 58"/>
                  <a:gd name="T4" fmla="*/ 14 w 67"/>
                  <a:gd name="T5" fmla="*/ 11 h 58"/>
                  <a:gd name="T6" fmla="*/ 15 w 67"/>
                  <a:gd name="T7" fmla="*/ 11 h 58"/>
                  <a:gd name="T8" fmla="*/ 16 w 67"/>
                  <a:gd name="T9" fmla="*/ 9 h 58"/>
                  <a:gd name="T10" fmla="*/ 16 w 67"/>
                  <a:gd name="T11" fmla="*/ 8 h 58"/>
                  <a:gd name="T12" fmla="*/ 17 w 67"/>
                  <a:gd name="T13" fmla="*/ 8 h 58"/>
                  <a:gd name="T14" fmla="*/ 17 w 67"/>
                  <a:gd name="T15" fmla="*/ 6 h 58"/>
                  <a:gd name="T16" fmla="*/ 17 w 67"/>
                  <a:gd name="T17" fmla="*/ 5 h 58"/>
                  <a:gd name="T18" fmla="*/ 17 w 67"/>
                  <a:gd name="T19" fmla="*/ 4 h 58"/>
                  <a:gd name="T20" fmla="*/ 16 w 67"/>
                  <a:gd name="T21" fmla="*/ 3 h 58"/>
                  <a:gd name="T22" fmla="*/ 15 w 67"/>
                  <a:gd name="T23" fmla="*/ 2 h 58"/>
                  <a:gd name="T24" fmla="*/ 14 w 67"/>
                  <a:gd name="T25" fmla="*/ 1 h 58"/>
                  <a:gd name="T26" fmla="*/ 14 w 67"/>
                  <a:gd name="T27" fmla="*/ 1 h 58"/>
                  <a:gd name="T28" fmla="*/ 13 w 67"/>
                  <a:gd name="T29" fmla="*/ 0 h 58"/>
                  <a:gd name="T30" fmla="*/ 11 w 67"/>
                  <a:gd name="T31" fmla="*/ 0 h 58"/>
                  <a:gd name="T32" fmla="*/ 10 w 67"/>
                  <a:gd name="T33" fmla="*/ 0 h 58"/>
                  <a:gd name="T34" fmla="*/ 9 w 67"/>
                  <a:gd name="T35" fmla="*/ 0 h 58"/>
                  <a:gd name="T36" fmla="*/ 8 w 67"/>
                  <a:gd name="T37" fmla="*/ 0 h 58"/>
                  <a:gd name="T38" fmla="*/ 7 w 67"/>
                  <a:gd name="T39" fmla="*/ 1 h 58"/>
                  <a:gd name="T40" fmla="*/ 5 w 67"/>
                  <a:gd name="T41" fmla="*/ 2 h 58"/>
                  <a:gd name="T42" fmla="*/ 4 w 67"/>
                  <a:gd name="T43" fmla="*/ 3 h 58"/>
                  <a:gd name="T44" fmla="*/ 3 w 67"/>
                  <a:gd name="T45" fmla="*/ 4 h 58"/>
                  <a:gd name="T46" fmla="*/ 2 w 67"/>
                  <a:gd name="T47" fmla="*/ 4 h 58"/>
                  <a:gd name="T48" fmla="*/ 2 w 67"/>
                  <a:gd name="T49" fmla="*/ 5 h 58"/>
                  <a:gd name="T50" fmla="*/ 1 w 67"/>
                  <a:gd name="T51" fmla="*/ 7 h 58"/>
                  <a:gd name="T52" fmla="*/ 0 w 67"/>
                  <a:gd name="T53" fmla="*/ 8 h 58"/>
                  <a:gd name="T54" fmla="*/ 0 w 67"/>
                  <a:gd name="T55" fmla="*/ 8 h 58"/>
                  <a:gd name="T56" fmla="*/ 0 w 67"/>
                  <a:gd name="T57" fmla="*/ 10 h 58"/>
                  <a:gd name="T58" fmla="*/ 0 w 67"/>
                  <a:gd name="T59" fmla="*/ 11 h 58"/>
                  <a:gd name="T60" fmla="*/ 1 w 67"/>
                  <a:gd name="T61" fmla="*/ 11 h 58"/>
                  <a:gd name="T62" fmla="*/ 2 w 67"/>
                  <a:gd name="T63" fmla="*/ 12 h 58"/>
                  <a:gd name="T64" fmla="*/ 2 w 67"/>
                  <a:gd name="T65" fmla="*/ 13 h 58"/>
                  <a:gd name="T66" fmla="*/ 3 w 67"/>
                  <a:gd name="T67" fmla="*/ 14 h 58"/>
                  <a:gd name="T68" fmla="*/ 4 w 67"/>
                  <a:gd name="T69" fmla="*/ 14 h 58"/>
                  <a:gd name="T70" fmla="*/ 6 w 67"/>
                  <a:gd name="T71" fmla="*/ 15 h 58"/>
                  <a:gd name="T72" fmla="*/ 7 w 67"/>
                  <a:gd name="T73" fmla="*/ 15 h 58"/>
                  <a:gd name="T74" fmla="*/ 8 w 67"/>
                  <a:gd name="T75" fmla="*/ 15 h 58"/>
                  <a:gd name="T76" fmla="*/ 9 w 67"/>
                  <a:gd name="T77" fmla="*/ 14 h 58"/>
                  <a:gd name="T78" fmla="*/ 10 w 67"/>
                  <a:gd name="T79" fmla="*/ 14 h 58"/>
                  <a:gd name="T80" fmla="*/ 12 w 67"/>
                  <a:gd name="T81" fmla="*/ 1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8" y="51"/>
                    </a:moveTo>
                    <a:lnTo>
                      <a:pt x="51" y="48"/>
                    </a:lnTo>
                    <a:lnTo>
                      <a:pt x="54" y="44"/>
                    </a:lnTo>
                    <a:lnTo>
                      <a:pt x="60" y="42"/>
                    </a:lnTo>
                    <a:lnTo>
                      <a:pt x="63" y="36"/>
                    </a:lnTo>
                    <a:lnTo>
                      <a:pt x="63" y="32"/>
                    </a:lnTo>
                    <a:lnTo>
                      <a:pt x="67" y="29"/>
                    </a:lnTo>
                    <a:lnTo>
                      <a:pt x="67" y="22"/>
                    </a:lnTo>
                    <a:lnTo>
                      <a:pt x="67" y="19"/>
                    </a:lnTo>
                    <a:lnTo>
                      <a:pt x="67" y="14"/>
                    </a:lnTo>
                    <a:lnTo>
                      <a:pt x="63" y="10"/>
                    </a:lnTo>
                    <a:lnTo>
                      <a:pt x="60" y="7"/>
                    </a:lnTo>
                    <a:lnTo>
                      <a:pt x="57" y="4"/>
                    </a:lnTo>
                    <a:lnTo>
                      <a:pt x="54" y="4"/>
                    </a:lnTo>
                    <a:lnTo>
                      <a:pt x="51" y="0"/>
                    </a:lnTo>
                    <a:lnTo>
                      <a:pt x="45" y="0"/>
                    </a:lnTo>
                    <a:lnTo>
                      <a:pt x="41" y="0"/>
                    </a:lnTo>
                    <a:lnTo>
                      <a:pt x="35" y="0"/>
                    </a:lnTo>
                    <a:lnTo>
                      <a:pt x="31" y="0"/>
                    </a:lnTo>
                    <a:lnTo>
                      <a:pt x="26" y="4"/>
                    </a:lnTo>
                    <a:lnTo>
                      <a:pt x="19" y="7"/>
                    </a:lnTo>
                    <a:lnTo>
                      <a:pt x="16" y="10"/>
                    </a:lnTo>
                    <a:lnTo>
                      <a:pt x="13" y="14"/>
                    </a:lnTo>
                    <a:lnTo>
                      <a:pt x="6" y="16"/>
                    </a:lnTo>
                    <a:lnTo>
                      <a:pt x="6" y="19"/>
                    </a:lnTo>
                    <a:lnTo>
                      <a:pt x="3" y="26"/>
                    </a:lnTo>
                    <a:lnTo>
                      <a:pt x="0" y="29"/>
                    </a:lnTo>
                    <a:lnTo>
                      <a:pt x="0" y="32"/>
                    </a:lnTo>
                    <a:lnTo>
                      <a:pt x="0" y="39"/>
                    </a:lnTo>
                    <a:lnTo>
                      <a:pt x="0" y="42"/>
                    </a:lnTo>
                    <a:lnTo>
                      <a:pt x="3" y="44"/>
                    </a:lnTo>
                    <a:lnTo>
                      <a:pt x="6" y="48"/>
                    </a:lnTo>
                    <a:lnTo>
                      <a:pt x="9" y="51"/>
                    </a:lnTo>
                    <a:lnTo>
                      <a:pt x="13" y="54"/>
                    </a:lnTo>
                    <a:lnTo>
                      <a:pt x="16" y="54"/>
                    </a:lnTo>
                    <a:lnTo>
                      <a:pt x="23" y="58"/>
                    </a:lnTo>
                    <a:lnTo>
                      <a:pt x="26" y="58"/>
                    </a:lnTo>
                    <a:lnTo>
                      <a:pt x="31" y="58"/>
                    </a:lnTo>
                    <a:lnTo>
                      <a:pt x="35" y="54"/>
                    </a:lnTo>
                    <a:lnTo>
                      <a:pt x="41"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47" name="Freeform 534">
                <a:extLst>
                  <a:ext uri="{FF2B5EF4-FFF2-40B4-BE49-F238E27FC236}">
                    <a16:creationId xmlns:a16="http://schemas.microsoft.com/office/drawing/2014/main" id="{DDB7F023-9CA9-4129-88CA-A81B3D31FBCA}"/>
                  </a:ext>
                </a:extLst>
              </p:cNvPr>
              <p:cNvSpPr>
                <a:spLocks noEditPoints="1"/>
              </p:cNvSpPr>
              <p:nvPr/>
            </p:nvSpPr>
            <p:spPr bwMode="auto">
              <a:xfrm>
                <a:off x="2995" y="2900"/>
                <a:ext cx="21" cy="19"/>
              </a:xfrm>
              <a:custGeom>
                <a:avLst/>
                <a:gdLst>
                  <a:gd name="T0" fmla="*/ 13 w 86"/>
                  <a:gd name="T1" fmla="*/ 12 h 78"/>
                  <a:gd name="T2" fmla="*/ 14 w 86"/>
                  <a:gd name="T3" fmla="*/ 11 h 78"/>
                  <a:gd name="T4" fmla="*/ 18 w 86"/>
                  <a:gd name="T5" fmla="*/ 15 h 78"/>
                  <a:gd name="T6" fmla="*/ 17 w 86"/>
                  <a:gd name="T7" fmla="*/ 13 h 78"/>
                  <a:gd name="T8" fmla="*/ 15 w 86"/>
                  <a:gd name="T9" fmla="*/ 12 h 78"/>
                  <a:gd name="T10" fmla="*/ 15 w 86"/>
                  <a:gd name="T11" fmla="*/ 11 h 78"/>
                  <a:gd name="T12" fmla="*/ 15 w 86"/>
                  <a:gd name="T13" fmla="*/ 9 h 78"/>
                  <a:gd name="T14" fmla="*/ 20 w 86"/>
                  <a:gd name="T15" fmla="*/ 11 h 78"/>
                  <a:gd name="T16" fmla="*/ 19 w 86"/>
                  <a:gd name="T17" fmla="*/ 10 h 78"/>
                  <a:gd name="T18" fmla="*/ 16 w 86"/>
                  <a:gd name="T19" fmla="*/ 10 h 78"/>
                  <a:gd name="T20" fmla="*/ 16 w 86"/>
                  <a:gd name="T21" fmla="*/ 7 h 78"/>
                  <a:gd name="T22" fmla="*/ 21 w 86"/>
                  <a:gd name="T23" fmla="*/ 5 h 78"/>
                  <a:gd name="T24" fmla="*/ 19 w 86"/>
                  <a:gd name="T25" fmla="*/ 3 h 78"/>
                  <a:gd name="T26" fmla="*/ 18 w 86"/>
                  <a:gd name="T27" fmla="*/ 5 h 78"/>
                  <a:gd name="T28" fmla="*/ 16 w 86"/>
                  <a:gd name="T29" fmla="*/ 7 h 78"/>
                  <a:gd name="T30" fmla="*/ 15 w 86"/>
                  <a:gd name="T31" fmla="*/ 6 h 78"/>
                  <a:gd name="T32" fmla="*/ 17 w 86"/>
                  <a:gd name="T33" fmla="*/ 1 h 78"/>
                  <a:gd name="T34" fmla="*/ 15 w 86"/>
                  <a:gd name="T35" fmla="*/ 1 h 78"/>
                  <a:gd name="T36" fmla="*/ 15 w 86"/>
                  <a:gd name="T37" fmla="*/ 3 h 78"/>
                  <a:gd name="T38" fmla="*/ 14 w 86"/>
                  <a:gd name="T39" fmla="*/ 5 h 78"/>
                  <a:gd name="T40" fmla="*/ 15 w 86"/>
                  <a:gd name="T41" fmla="*/ 5 h 78"/>
                  <a:gd name="T42" fmla="*/ 12 w 86"/>
                  <a:gd name="T43" fmla="*/ 5 h 78"/>
                  <a:gd name="T44" fmla="*/ 11 w 86"/>
                  <a:gd name="T45" fmla="*/ 0 h 78"/>
                  <a:gd name="T46" fmla="*/ 11 w 86"/>
                  <a:gd name="T47" fmla="*/ 0 h 78"/>
                  <a:gd name="T48" fmla="*/ 9 w 86"/>
                  <a:gd name="T49" fmla="*/ 0 h 78"/>
                  <a:gd name="T50" fmla="*/ 7 w 86"/>
                  <a:gd name="T51" fmla="*/ 1 h 78"/>
                  <a:gd name="T52" fmla="*/ 8 w 86"/>
                  <a:gd name="T53" fmla="*/ 6 h 78"/>
                  <a:gd name="T54" fmla="*/ 6 w 86"/>
                  <a:gd name="T55" fmla="*/ 2 h 78"/>
                  <a:gd name="T56" fmla="*/ 5 w 86"/>
                  <a:gd name="T57" fmla="*/ 2 h 78"/>
                  <a:gd name="T58" fmla="*/ 8 w 86"/>
                  <a:gd name="T59" fmla="*/ 7 h 78"/>
                  <a:gd name="T60" fmla="*/ 6 w 86"/>
                  <a:gd name="T61" fmla="*/ 8 h 78"/>
                  <a:gd name="T62" fmla="*/ 1 w 86"/>
                  <a:gd name="T63" fmla="*/ 5 h 78"/>
                  <a:gd name="T64" fmla="*/ 1 w 86"/>
                  <a:gd name="T65" fmla="*/ 7 h 78"/>
                  <a:gd name="T66" fmla="*/ 4 w 86"/>
                  <a:gd name="T67" fmla="*/ 7 h 78"/>
                  <a:gd name="T68" fmla="*/ 6 w 86"/>
                  <a:gd name="T69" fmla="*/ 8 h 78"/>
                  <a:gd name="T70" fmla="*/ 5 w 86"/>
                  <a:gd name="T71" fmla="*/ 10 h 78"/>
                  <a:gd name="T72" fmla="*/ 0 w 86"/>
                  <a:gd name="T73" fmla="*/ 9 h 78"/>
                  <a:gd name="T74" fmla="*/ 0 w 86"/>
                  <a:gd name="T75" fmla="*/ 10 h 78"/>
                  <a:gd name="T76" fmla="*/ 0 w 86"/>
                  <a:gd name="T77" fmla="*/ 10 h 78"/>
                  <a:gd name="T78" fmla="*/ 4 w 86"/>
                  <a:gd name="T79" fmla="*/ 12 h 78"/>
                  <a:gd name="T80" fmla="*/ 4 w 86"/>
                  <a:gd name="T81" fmla="*/ 11 h 78"/>
                  <a:gd name="T82" fmla="*/ 7 w 86"/>
                  <a:gd name="T83" fmla="*/ 14 h 78"/>
                  <a:gd name="T84" fmla="*/ 2 w 86"/>
                  <a:gd name="T85" fmla="*/ 16 h 78"/>
                  <a:gd name="T86" fmla="*/ 2 w 86"/>
                  <a:gd name="T87" fmla="*/ 16 h 78"/>
                  <a:gd name="T88" fmla="*/ 6 w 86"/>
                  <a:gd name="T89" fmla="*/ 13 h 78"/>
                  <a:gd name="T90" fmla="*/ 5 w 86"/>
                  <a:gd name="T91" fmla="*/ 18 h 78"/>
                  <a:gd name="T92" fmla="*/ 6 w 86"/>
                  <a:gd name="T93" fmla="*/ 13 h 78"/>
                  <a:gd name="T94" fmla="*/ 7 w 86"/>
                  <a:gd name="T95" fmla="*/ 14 h 78"/>
                  <a:gd name="T96" fmla="*/ 5 w 86"/>
                  <a:gd name="T97" fmla="*/ 18 h 78"/>
                  <a:gd name="T98" fmla="*/ 8 w 86"/>
                  <a:gd name="T99" fmla="*/ 19 h 78"/>
                  <a:gd name="T100" fmla="*/ 9 w 86"/>
                  <a:gd name="T101" fmla="*/ 14 h 78"/>
                  <a:gd name="T102" fmla="*/ 11 w 86"/>
                  <a:gd name="T103" fmla="*/ 19 h 78"/>
                  <a:gd name="T104" fmla="*/ 12 w 86"/>
                  <a:gd name="T105" fmla="*/ 17 h 78"/>
                  <a:gd name="T106" fmla="*/ 11 w 86"/>
                  <a:gd name="T107" fmla="*/ 16 h 78"/>
                  <a:gd name="T108" fmla="*/ 11 w 86"/>
                  <a:gd name="T109" fmla="*/ 13 h 78"/>
                  <a:gd name="T110" fmla="*/ 11 w 86"/>
                  <a:gd name="T111" fmla="*/ 14 h 7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6"/>
                  <a:gd name="T169" fmla="*/ 0 h 78"/>
                  <a:gd name="T170" fmla="*/ 86 w 86"/>
                  <a:gd name="T171" fmla="*/ 78 h 7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6" h="78">
                    <a:moveTo>
                      <a:pt x="50" y="54"/>
                    </a:moveTo>
                    <a:lnTo>
                      <a:pt x="54" y="51"/>
                    </a:lnTo>
                    <a:lnTo>
                      <a:pt x="67" y="64"/>
                    </a:lnTo>
                    <a:lnTo>
                      <a:pt x="63" y="68"/>
                    </a:lnTo>
                    <a:lnTo>
                      <a:pt x="50" y="54"/>
                    </a:lnTo>
                    <a:close/>
                    <a:moveTo>
                      <a:pt x="54" y="51"/>
                    </a:moveTo>
                    <a:lnTo>
                      <a:pt x="56" y="48"/>
                    </a:lnTo>
                    <a:lnTo>
                      <a:pt x="70" y="61"/>
                    </a:lnTo>
                    <a:lnTo>
                      <a:pt x="67" y="64"/>
                    </a:lnTo>
                    <a:lnTo>
                      <a:pt x="54" y="51"/>
                    </a:lnTo>
                    <a:close/>
                    <a:moveTo>
                      <a:pt x="56" y="48"/>
                    </a:moveTo>
                    <a:lnTo>
                      <a:pt x="57" y="47"/>
                    </a:lnTo>
                    <a:lnTo>
                      <a:pt x="59" y="47"/>
                    </a:lnTo>
                    <a:lnTo>
                      <a:pt x="63" y="54"/>
                    </a:lnTo>
                    <a:lnTo>
                      <a:pt x="56" y="48"/>
                    </a:lnTo>
                    <a:close/>
                    <a:moveTo>
                      <a:pt x="59" y="47"/>
                    </a:moveTo>
                    <a:lnTo>
                      <a:pt x="65" y="43"/>
                    </a:lnTo>
                    <a:lnTo>
                      <a:pt x="73" y="60"/>
                    </a:lnTo>
                    <a:lnTo>
                      <a:pt x="67" y="63"/>
                    </a:lnTo>
                    <a:lnTo>
                      <a:pt x="59" y="47"/>
                    </a:lnTo>
                    <a:close/>
                    <a:moveTo>
                      <a:pt x="78" y="56"/>
                    </a:moveTo>
                    <a:lnTo>
                      <a:pt x="77" y="59"/>
                    </a:lnTo>
                    <a:lnTo>
                      <a:pt x="73" y="60"/>
                    </a:lnTo>
                    <a:lnTo>
                      <a:pt x="69" y="52"/>
                    </a:lnTo>
                    <a:lnTo>
                      <a:pt x="78" y="56"/>
                    </a:lnTo>
                    <a:close/>
                    <a:moveTo>
                      <a:pt x="61" y="48"/>
                    </a:moveTo>
                    <a:lnTo>
                      <a:pt x="63" y="41"/>
                    </a:lnTo>
                    <a:lnTo>
                      <a:pt x="81" y="50"/>
                    </a:lnTo>
                    <a:lnTo>
                      <a:pt x="78" y="56"/>
                    </a:lnTo>
                    <a:lnTo>
                      <a:pt x="61" y="48"/>
                    </a:lnTo>
                    <a:close/>
                    <a:moveTo>
                      <a:pt x="82" y="46"/>
                    </a:moveTo>
                    <a:lnTo>
                      <a:pt x="82" y="48"/>
                    </a:lnTo>
                    <a:lnTo>
                      <a:pt x="81" y="50"/>
                    </a:lnTo>
                    <a:lnTo>
                      <a:pt x="72" y="46"/>
                    </a:lnTo>
                    <a:lnTo>
                      <a:pt x="82" y="46"/>
                    </a:lnTo>
                    <a:close/>
                    <a:moveTo>
                      <a:pt x="63" y="46"/>
                    </a:moveTo>
                    <a:lnTo>
                      <a:pt x="63" y="42"/>
                    </a:lnTo>
                    <a:lnTo>
                      <a:pt x="82" y="42"/>
                    </a:lnTo>
                    <a:lnTo>
                      <a:pt x="82" y="46"/>
                    </a:lnTo>
                    <a:lnTo>
                      <a:pt x="63" y="46"/>
                    </a:lnTo>
                    <a:close/>
                    <a:moveTo>
                      <a:pt x="63" y="42"/>
                    </a:moveTo>
                    <a:lnTo>
                      <a:pt x="63" y="38"/>
                    </a:lnTo>
                    <a:lnTo>
                      <a:pt x="66" y="36"/>
                    </a:lnTo>
                    <a:lnTo>
                      <a:pt x="72" y="42"/>
                    </a:lnTo>
                    <a:lnTo>
                      <a:pt x="63" y="42"/>
                    </a:lnTo>
                    <a:close/>
                    <a:moveTo>
                      <a:pt x="66" y="36"/>
                    </a:moveTo>
                    <a:lnTo>
                      <a:pt x="69" y="32"/>
                    </a:lnTo>
                    <a:lnTo>
                      <a:pt x="82" y="46"/>
                    </a:lnTo>
                    <a:lnTo>
                      <a:pt x="79" y="49"/>
                    </a:lnTo>
                    <a:lnTo>
                      <a:pt x="66" y="36"/>
                    </a:lnTo>
                    <a:close/>
                    <a:moveTo>
                      <a:pt x="86" y="39"/>
                    </a:moveTo>
                    <a:lnTo>
                      <a:pt x="86" y="42"/>
                    </a:lnTo>
                    <a:lnTo>
                      <a:pt x="82" y="46"/>
                    </a:lnTo>
                    <a:lnTo>
                      <a:pt x="76" y="39"/>
                    </a:lnTo>
                    <a:lnTo>
                      <a:pt x="86" y="39"/>
                    </a:lnTo>
                    <a:close/>
                    <a:moveTo>
                      <a:pt x="66" y="39"/>
                    </a:moveTo>
                    <a:lnTo>
                      <a:pt x="66" y="32"/>
                    </a:lnTo>
                    <a:lnTo>
                      <a:pt x="86" y="32"/>
                    </a:lnTo>
                    <a:lnTo>
                      <a:pt x="86" y="39"/>
                    </a:lnTo>
                    <a:lnTo>
                      <a:pt x="66" y="39"/>
                    </a:lnTo>
                    <a:close/>
                    <a:moveTo>
                      <a:pt x="66" y="32"/>
                    </a:moveTo>
                    <a:lnTo>
                      <a:pt x="66" y="29"/>
                    </a:lnTo>
                    <a:lnTo>
                      <a:pt x="86" y="29"/>
                    </a:lnTo>
                    <a:lnTo>
                      <a:pt x="86" y="32"/>
                    </a:lnTo>
                    <a:lnTo>
                      <a:pt x="66" y="32"/>
                    </a:lnTo>
                    <a:close/>
                    <a:moveTo>
                      <a:pt x="66" y="29"/>
                    </a:moveTo>
                    <a:lnTo>
                      <a:pt x="66" y="24"/>
                    </a:lnTo>
                    <a:lnTo>
                      <a:pt x="86" y="24"/>
                    </a:lnTo>
                    <a:lnTo>
                      <a:pt x="86" y="29"/>
                    </a:lnTo>
                    <a:lnTo>
                      <a:pt x="66" y="29"/>
                    </a:lnTo>
                    <a:close/>
                    <a:moveTo>
                      <a:pt x="82" y="16"/>
                    </a:moveTo>
                    <a:lnTo>
                      <a:pt x="86" y="19"/>
                    </a:lnTo>
                    <a:lnTo>
                      <a:pt x="86" y="24"/>
                    </a:lnTo>
                    <a:lnTo>
                      <a:pt x="76" y="24"/>
                    </a:lnTo>
                    <a:lnTo>
                      <a:pt x="82" y="16"/>
                    </a:lnTo>
                    <a:close/>
                    <a:moveTo>
                      <a:pt x="69" y="30"/>
                    </a:moveTo>
                    <a:lnTo>
                      <a:pt x="66" y="27"/>
                    </a:lnTo>
                    <a:lnTo>
                      <a:pt x="79" y="14"/>
                    </a:lnTo>
                    <a:lnTo>
                      <a:pt x="82" y="16"/>
                    </a:lnTo>
                    <a:lnTo>
                      <a:pt x="69" y="30"/>
                    </a:lnTo>
                    <a:close/>
                    <a:moveTo>
                      <a:pt x="79" y="14"/>
                    </a:moveTo>
                    <a:lnTo>
                      <a:pt x="79" y="14"/>
                    </a:lnTo>
                    <a:lnTo>
                      <a:pt x="72" y="20"/>
                    </a:lnTo>
                    <a:lnTo>
                      <a:pt x="79" y="14"/>
                    </a:lnTo>
                    <a:close/>
                    <a:moveTo>
                      <a:pt x="66" y="27"/>
                    </a:moveTo>
                    <a:lnTo>
                      <a:pt x="62" y="24"/>
                    </a:lnTo>
                    <a:lnTo>
                      <a:pt x="76" y="10"/>
                    </a:lnTo>
                    <a:lnTo>
                      <a:pt x="79" y="14"/>
                    </a:lnTo>
                    <a:lnTo>
                      <a:pt x="66" y="27"/>
                    </a:lnTo>
                    <a:close/>
                    <a:moveTo>
                      <a:pt x="62" y="24"/>
                    </a:moveTo>
                    <a:lnTo>
                      <a:pt x="62" y="24"/>
                    </a:lnTo>
                    <a:lnTo>
                      <a:pt x="69" y="17"/>
                    </a:lnTo>
                    <a:lnTo>
                      <a:pt x="62" y="24"/>
                    </a:lnTo>
                    <a:close/>
                    <a:moveTo>
                      <a:pt x="62" y="24"/>
                    </a:moveTo>
                    <a:lnTo>
                      <a:pt x="59" y="20"/>
                    </a:lnTo>
                    <a:lnTo>
                      <a:pt x="73" y="7"/>
                    </a:lnTo>
                    <a:lnTo>
                      <a:pt x="76" y="10"/>
                    </a:lnTo>
                    <a:lnTo>
                      <a:pt x="62" y="24"/>
                    </a:lnTo>
                    <a:close/>
                    <a:moveTo>
                      <a:pt x="66" y="4"/>
                    </a:moveTo>
                    <a:lnTo>
                      <a:pt x="70" y="4"/>
                    </a:lnTo>
                    <a:lnTo>
                      <a:pt x="73" y="7"/>
                    </a:lnTo>
                    <a:lnTo>
                      <a:pt x="66" y="14"/>
                    </a:lnTo>
                    <a:lnTo>
                      <a:pt x="66" y="4"/>
                    </a:lnTo>
                    <a:close/>
                    <a:moveTo>
                      <a:pt x="66" y="24"/>
                    </a:moveTo>
                    <a:lnTo>
                      <a:pt x="63" y="24"/>
                    </a:lnTo>
                    <a:lnTo>
                      <a:pt x="63" y="4"/>
                    </a:lnTo>
                    <a:lnTo>
                      <a:pt x="66" y="4"/>
                    </a:lnTo>
                    <a:lnTo>
                      <a:pt x="66" y="24"/>
                    </a:lnTo>
                    <a:close/>
                    <a:moveTo>
                      <a:pt x="63" y="24"/>
                    </a:moveTo>
                    <a:lnTo>
                      <a:pt x="59" y="24"/>
                    </a:lnTo>
                    <a:lnTo>
                      <a:pt x="56" y="20"/>
                    </a:lnTo>
                    <a:lnTo>
                      <a:pt x="63" y="14"/>
                    </a:lnTo>
                    <a:lnTo>
                      <a:pt x="63" y="24"/>
                    </a:lnTo>
                    <a:close/>
                    <a:moveTo>
                      <a:pt x="56" y="20"/>
                    </a:moveTo>
                    <a:lnTo>
                      <a:pt x="54" y="17"/>
                    </a:lnTo>
                    <a:lnTo>
                      <a:pt x="67" y="4"/>
                    </a:lnTo>
                    <a:lnTo>
                      <a:pt x="70" y="7"/>
                    </a:lnTo>
                    <a:lnTo>
                      <a:pt x="56" y="20"/>
                    </a:lnTo>
                    <a:close/>
                    <a:moveTo>
                      <a:pt x="60" y="0"/>
                    </a:moveTo>
                    <a:lnTo>
                      <a:pt x="63" y="0"/>
                    </a:lnTo>
                    <a:lnTo>
                      <a:pt x="67" y="4"/>
                    </a:lnTo>
                    <a:lnTo>
                      <a:pt x="60" y="10"/>
                    </a:lnTo>
                    <a:lnTo>
                      <a:pt x="60" y="0"/>
                    </a:lnTo>
                    <a:close/>
                    <a:moveTo>
                      <a:pt x="60" y="20"/>
                    </a:moveTo>
                    <a:lnTo>
                      <a:pt x="54" y="20"/>
                    </a:lnTo>
                    <a:lnTo>
                      <a:pt x="54" y="0"/>
                    </a:lnTo>
                    <a:lnTo>
                      <a:pt x="60" y="0"/>
                    </a:lnTo>
                    <a:lnTo>
                      <a:pt x="60" y="20"/>
                    </a:lnTo>
                    <a:close/>
                    <a:moveTo>
                      <a:pt x="54" y="20"/>
                    </a:moveTo>
                    <a:lnTo>
                      <a:pt x="50" y="20"/>
                    </a:lnTo>
                    <a:lnTo>
                      <a:pt x="50" y="0"/>
                    </a:lnTo>
                    <a:lnTo>
                      <a:pt x="54" y="0"/>
                    </a:lnTo>
                    <a:lnTo>
                      <a:pt x="54" y="20"/>
                    </a:lnTo>
                    <a:close/>
                    <a:moveTo>
                      <a:pt x="50" y="20"/>
                    </a:moveTo>
                    <a:lnTo>
                      <a:pt x="44" y="20"/>
                    </a:lnTo>
                    <a:lnTo>
                      <a:pt x="44" y="0"/>
                    </a:lnTo>
                    <a:lnTo>
                      <a:pt x="50" y="0"/>
                    </a:lnTo>
                    <a:lnTo>
                      <a:pt x="50" y="20"/>
                    </a:lnTo>
                    <a:close/>
                    <a:moveTo>
                      <a:pt x="44" y="20"/>
                    </a:moveTo>
                    <a:lnTo>
                      <a:pt x="40" y="20"/>
                    </a:lnTo>
                    <a:lnTo>
                      <a:pt x="40" y="0"/>
                    </a:lnTo>
                    <a:lnTo>
                      <a:pt x="44" y="0"/>
                    </a:lnTo>
                    <a:lnTo>
                      <a:pt x="44" y="20"/>
                    </a:lnTo>
                    <a:close/>
                    <a:moveTo>
                      <a:pt x="37" y="1"/>
                    </a:moveTo>
                    <a:lnTo>
                      <a:pt x="38" y="0"/>
                    </a:lnTo>
                    <a:lnTo>
                      <a:pt x="40" y="0"/>
                    </a:lnTo>
                    <a:lnTo>
                      <a:pt x="40" y="10"/>
                    </a:lnTo>
                    <a:lnTo>
                      <a:pt x="37" y="1"/>
                    </a:lnTo>
                    <a:close/>
                    <a:moveTo>
                      <a:pt x="45" y="19"/>
                    </a:moveTo>
                    <a:lnTo>
                      <a:pt x="38" y="22"/>
                    </a:lnTo>
                    <a:lnTo>
                      <a:pt x="30" y="5"/>
                    </a:lnTo>
                    <a:lnTo>
                      <a:pt x="37" y="1"/>
                    </a:lnTo>
                    <a:lnTo>
                      <a:pt x="45" y="19"/>
                    </a:lnTo>
                    <a:close/>
                    <a:moveTo>
                      <a:pt x="30" y="5"/>
                    </a:moveTo>
                    <a:lnTo>
                      <a:pt x="34" y="3"/>
                    </a:lnTo>
                    <a:lnTo>
                      <a:pt x="30" y="5"/>
                    </a:lnTo>
                    <a:lnTo>
                      <a:pt x="35" y="14"/>
                    </a:lnTo>
                    <a:lnTo>
                      <a:pt x="30" y="5"/>
                    </a:lnTo>
                    <a:close/>
                    <a:moveTo>
                      <a:pt x="38" y="22"/>
                    </a:moveTo>
                    <a:lnTo>
                      <a:pt x="33" y="26"/>
                    </a:lnTo>
                    <a:lnTo>
                      <a:pt x="24" y="8"/>
                    </a:lnTo>
                    <a:lnTo>
                      <a:pt x="30" y="5"/>
                    </a:lnTo>
                    <a:lnTo>
                      <a:pt x="38" y="22"/>
                    </a:lnTo>
                    <a:close/>
                    <a:moveTo>
                      <a:pt x="22" y="10"/>
                    </a:moveTo>
                    <a:lnTo>
                      <a:pt x="23" y="9"/>
                    </a:lnTo>
                    <a:lnTo>
                      <a:pt x="24" y="8"/>
                    </a:lnTo>
                    <a:lnTo>
                      <a:pt x="28" y="17"/>
                    </a:lnTo>
                    <a:lnTo>
                      <a:pt x="22" y="10"/>
                    </a:lnTo>
                    <a:close/>
                    <a:moveTo>
                      <a:pt x="35" y="24"/>
                    </a:moveTo>
                    <a:lnTo>
                      <a:pt x="32" y="27"/>
                    </a:lnTo>
                    <a:lnTo>
                      <a:pt x="18" y="14"/>
                    </a:lnTo>
                    <a:lnTo>
                      <a:pt x="22" y="10"/>
                    </a:lnTo>
                    <a:lnTo>
                      <a:pt x="35" y="24"/>
                    </a:lnTo>
                    <a:close/>
                    <a:moveTo>
                      <a:pt x="32" y="27"/>
                    </a:moveTo>
                    <a:lnTo>
                      <a:pt x="28" y="30"/>
                    </a:lnTo>
                    <a:lnTo>
                      <a:pt x="15" y="16"/>
                    </a:lnTo>
                    <a:lnTo>
                      <a:pt x="18" y="14"/>
                    </a:lnTo>
                    <a:lnTo>
                      <a:pt x="32" y="27"/>
                    </a:lnTo>
                    <a:close/>
                    <a:moveTo>
                      <a:pt x="28" y="30"/>
                    </a:moveTo>
                    <a:lnTo>
                      <a:pt x="27" y="31"/>
                    </a:lnTo>
                    <a:lnTo>
                      <a:pt x="26" y="31"/>
                    </a:lnTo>
                    <a:lnTo>
                      <a:pt x="22" y="24"/>
                    </a:lnTo>
                    <a:lnTo>
                      <a:pt x="28" y="30"/>
                    </a:lnTo>
                    <a:close/>
                    <a:moveTo>
                      <a:pt x="26" y="31"/>
                    </a:moveTo>
                    <a:lnTo>
                      <a:pt x="19" y="35"/>
                    </a:lnTo>
                    <a:lnTo>
                      <a:pt x="11" y="18"/>
                    </a:lnTo>
                    <a:lnTo>
                      <a:pt x="17" y="15"/>
                    </a:lnTo>
                    <a:lnTo>
                      <a:pt x="26" y="31"/>
                    </a:lnTo>
                    <a:close/>
                    <a:moveTo>
                      <a:pt x="6" y="26"/>
                    </a:moveTo>
                    <a:lnTo>
                      <a:pt x="6" y="20"/>
                    </a:lnTo>
                    <a:lnTo>
                      <a:pt x="11" y="18"/>
                    </a:lnTo>
                    <a:lnTo>
                      <a:pt x="15" y="26"/>
                    </a:lnTo>
                    <a:lnTo>
                      <a:pt x="6" y="26"/>
                    </a:lnTo>
                    <a:close/>
                    <a:moveTo>
                      <a:pt x="25" y="26"/>
                    </a:moveTo>
                    <a:lnTo>
                      <a:pt x="25" y="29"/>
                    </a:lnTo>
                    <a:lnTo>
                      <a:pt x="6" y="29"/>
                    </a:lnTo>
                    <a:lnTo>
                      <a:pt x="6" y="26"/>
                    </a:lnTo>
                    <a:lnTo>
                      <a:pt x="25" y="26"/>
                    </a:lnTo>
                    <a:close/>
                    <a:moveTo>
                      <a:pt x="25" y="29"/>
                    </a:moveTo>
                    <a:lnTo>
                      <a:pt x="25" y="31"/>
                    </a:lnTo>
                    <a:lnTo>
                      <a:pt x="24" y="33"/>
                    </a:lnTo>
                    <a:lnTo>
                      <a:pt x="15" y="29"/>
                    </a:lnTo>
                    <a:lnTo>
                      <a:pt x="25" y="29"/>
                    </a:lnTo>
                    <a:close/>
                    <a:moveTo>
                      <a:pt x="24" y="33"/>
                    </a:moveTo>
                    <a:lnTo>
                      <a:pt x="20" y="40"/>
                    </a:lnTo>
                    <a:lnTo>
                      <a:pt x="4" y="31"/>
                    </a:lnTo>
                    <a:lnTo>
                      <a:pt x="7" y="25"/>
                    </a:lnTo>
                    <a:lnTo>
                      <a:pt x="24" y="33"/>
                    </a:lnTo>
                    <a:close/>
                    <a:moveTo>
                      <a:pt x="20" y="40"/>
                    </a:moveTo>
                    <a:lnTo>
                      <a:pt x="20" y="41"/>
                    </a:lnTo>
                    <a:lnTo>
                      <a:pt x="19" y="42"/>
                    </a:lnTo>
                    <a:lnTo>
                      <a:pt x="12" y="36"/>
                    </a:lnTo>
                    <a:lnTo>
                      <a:pt x="20" y="40"/>
                    </a:lnTo>
                    <a:close/>
                    <a:moveTo>
                      <a:pt x="19" y="42"/>
                    </a:moveTo>
                    <a:lnTo>
                      <a:pt x="16" y="46"/>
                    </a:lnTo>
                    <a:lnTo>
                      <a:pt x="2" y="32"/>
                    </a:lnTo>
                    <a:lnTo>
                      <a:pt x="5" y="29"/>
                    </a:lnTo>
                    <a:lnTo>
                      <a:pt x="19" y="42"/>
                    </a:lnTo>
                    <a:close/>
                    <a:moveTo>
                      <a:pt x="0" y="39"/>
                    </a:moveTo>
                    <a:lnTo>
                      <a:pt x="0" y="35"/>
                    </a:lnTo>
                    <a:lnTo>
                      <a:pt x="2" y="32"/>
                    </a:lnTo>
                    <a:lnTo>
                      <a:pt x="9" y="39"/>
                    </a:lnTo>
                    <a:lnTo>
                      <a:pt x="0" y="39"/>
                    </a:lnTo>
                    <a:close/>
                    <a:moveTo>
                      <a:pt x="18" y="39"/>
                    </a:moveTo>
                    <a:lnTo>
                      <a:pt x="18" y="42"/>
                    </a:lnTo>
                    <a:lnTo>
                      <a:pt x="0" y="42"/>
                    </a:lnTo>
                    <a:lnTo>
                      <a:pt x="0" y="39"/>
                    </a:lnTo>
                    <a:lnTo>
                      <a:pt x="18" y="39"/>
                    </a:lnTo>
                    <a:close/>
                    <a:moveTo>
                      <a:pt x="18" y="42"/>
                    </a:moveTo>
                    <a:lnTo>
                      <a:pt x="18" y="49"/>
                    </a:lnTo>
                    <a:lnTo>
                      <a:pt x="0" y="49"/>
                    </a:lnTo>
                    <a:lnTo>
                      <a:pt x="0" y="42"/>
                    </a:lnTo>
                    <a:lnTo>
                      <a:pt x="18" y="42"/>
                    </a:lnTo>
                    <a:close/>
                    <a:moveTo>
                      <a:pt x="18" y="49"/>
                    </a:moveTo>
                    <a:lnTo>
                      <a:pt x="18" y="52"/>
                    </a:lnTo>
                    <a:lnTo>
                      <a:pt x="0" y="52"/>
                    </a:lnTo>
                    <a:lnTo>
                      <a:pt x="0" y="49"/>
                    </a:lnTo>
                    <a:lnTo>
                      <a:pt x="18" y="49"/>
                    </a:lnTo>
                    <a:close/>
                    <a:moveTo>
                      <a:pt x="2" y="59"/>
                    </a:moveTo>
                    <a:lnTo>
                      <a:pt x="0" y="56"/>
                    </a:lnTo>
                    <a:lnTo>
                      <a:pt x="0" y="52"/>
                    </a:lnTo>
                    <a:lnTo>
                      <a:pt x="9" y="52"/>
                    </a:lnTo>
                    <a:lnTo>
                      <a:pt x="2" y="59"/>
                    </a:lnTo>
                    <a:close/>
                    <a:moveTo>
                      <a:pt x="16" y="44"/>
                    </a:moveTo>
                    <a:lnTo>
                      <a:pt x="19" y="48"/>
                    </a:lnTo>
                    <a:lnTo>
                      <a:pt x="5" y="61"/>
                    </a:lnTo>
                    <a:lnTo>
                      <a:pt x="2" y="59"/>
                    </a:lnTo>
                    <a:lnTo>
                      <a:pt x="16" y="44"/>
                    </a:lnTo>
                    <a:close/>
                    <a:moveTo>
                      <a:pt x="19" y="48"/>
                    </a:moveTo>
                    <a:lnTo>
                      <a:pt x="28" y="58"/>
                    </a:lnTo>
                    <a:lnTo>
                      <a:pt x="19" y="48"/>
                    </a:lnTo>
                    <a:lnTo>
                      <a:pt x="12" y="54"/>
                    </a:lnTo>
                    <a:lnTo>
                      <a:pt x="19" y="48"/>
                    </a:lnTo>
                    <a:close/>
                    <a:moveTo>
                      <a:pt x="19" y="48"/>
                    </a:moveTo>
                    <a:lnTo>
                      <a:pt x="22" y="51"/>
                    </a:lnTo>
                    <a:lnTo>
                      <a:pt x="8" y="64"/>
                    </a:lnTo>
                    <a:lnTo>
                      <a:pt x="5" y="61"/>
                    </a:lnTo>
                    <a:lnTo>
                      <a:pt x="19" y="48"/>
                    </a:lnTo>
                    <a:close/>
                    <a:moveTo>
                      <a:pt x="22" y="51"/>
                    </a:moveTo>
                    <a:lnTo>
                      <a:pt x="25" y="54"/>
                    </a:lnTo>
                    <a:lnTo>
                      <a:pt x="12" y="68"/>
                    </a:lnTo>
                    <a:lnTo>
                      <a:pt x="8" y="64"/>
                    </a:lnTo>
                    <a:lnTo>
                      <a:pt x="22" y="51"/>
                    </a:lnTo>
                    <a:close/>
                    <a:moveTo>
                      <a:pt x="25" y="54"/>
                    </a:moveTo>
                    <a:lnTo>
                      <a:pt x="16" y="44"/>
                    </a:lnTo>
                    <a:lnTo>
                      <a:pt x="25" y="54"/>
                    </a:lnTo>
                    <a:lnTo>
                      <a:pt x="18" y="61"/>
                    </a:lnTo>
                    <a:lnTo>
                      <a:pt x="25" y="54"/>
                    </a:lnTo>
                    <a:close/>
                    <a:moveTo>
                      <a:pt x="25" y="54"/>
                    </a:moveTo>
                    <a:lnTo>
                      <a:pt x="28" y="58"/>
                    </a:lnTo>
                    <a:lnTo>
                      <a:pt x="15" y="71"/>
                    </a:lnTo>
                    <a:lnTo>
                      <a:pt x="12" y="68"/>
                    </a:lnTo>
                    <a:lnTo>
                      <a:pt x="25" y="54"/>
                    </a:lnTo>
                    <a:close/>
                    <a:moveTo>
                      <a:pt x="22" y="74"/>
                    </a:moveTo>
                    <a:lnTo>
                      <a:pt x="18" y="74"/>
                    </a:lnTo>
                    <a:lnTo>
                      <a:pt x="15" y="71"/>
                    </a:lnTo>
                    <a:lnTo>
                      <a:pt x="22" y="64"/>
                    </a:lnTo>
                    <a:lnTo>
                      <a:pt x="22" y="74"/>
                    </a:lnTo>
                    <a:close/>
                    <a:moveTo>
                      <a:pt x="22" y="54"/>
                    </a:moveTo>
                    <a:lnTo>
                      <a:pt x="25" y="54"/>
                    </a:lnTo>
                    <a:lnTo>
                      <a:pt x="25" y="74"/>
                    </a:lnTo>
                    <a:lnTo>
                      <a:pt x="22" y="74"/>
                    </a:lnTo>
                    <a:lnTo>
                      <a:pt x="22" y="54"/>
                    </a:lnTo>
                    <a:close/>
                    <a:moveTo>
                      <a:pt x="25" y="54"/>
                    </a:moveTo>
                    <a:lnTo>
                      <a:pt x="27" y="54"/>
                    </a:lnTo>
                    <a:lnTo>
                      <a:pt x="29" y="56"/>
                    </a:lnTo>
                    <a:lnTo>
                      <a:pt x="25" y="64"/>
                    </a:lnTo>
                    <a:lnTo>
                      <a:pt x="25" y="54"/>
                    </a:lnTo>
                    <a:close/>
                    <a:moveTo>
                      <a:pt x="29" y="56"/>
                    </a:moveTo>
                    <a:lnTo>
                      <a:pt x="36" y="59"/>
                    </a:lnTo>
                    <a:lnTo>
                      <a:pt x="27" y="76"/>
                    </a:lnTo>
                    <a:lnTo>
                      <a:pt x="20" y="73"/>
                    </a:lnTo>
                    <a:lnTo>
                      <a:pt x="29" y="56"/>
                    </a:lnTo>
                    <a:close/>
                    <a:moveTo>
                      <a:pt x="32" y="78"/>
                    </a:moveTo>
                    <a:lnTo>
                      <a:pt x="29" y="78"/>
                    </a:lnTo>
                    <a:lnTo>
                      <a:pt x="27" y="76"/>
                    </a:lnTo>
                    <a:lnTo>
                      <a:pt x="32" y="68"/>
                    </a:lnTo>
                    <a:lnTo>
                      <a:pt x="32" y="78"/>
                    </a:lnTo>
                    <a:close/>
                    <a:moveTo>
                      <a:pt x="32" y="58"/>
                    </a:moveTo>
                    <a:lnTo>
                      <a:pt x="35" y="58"/>
                    </a:lnTo>
                    <a:lnTo>
                      <a:pt x="35" y="78"/>
                    </a:lnTo>
                    <a:lnTo>
                      <a:pt x="32" y="78"/>
                    </a:lnTo>
                    <a:lnTo>
                      <a:pt x="32" y="58"/>
                    </a:lnTo>
                    <a:close/>
                    <a:moveTo>
                      <a:pt x="35" y="58"/>
                    </a:moveTo>
                    <a:lnTo>
                      <a:pt x="40" y="58"/>
                    </a:lnTo>
                    <a:lnTo>
                      <a:pt x="40" y="78"/>
                    </a:lnTo>
                    <a:lnTo>
                      <a:pt x="35" y="78"/>
                    </a:lnTo>
                    <a:lnTo>
                      <a:pt x="35" y="58"/>
                    </a:lnTo>
                    <a:close/>
                    <a:moveTo>
                      <a:pt x="47" y="74"/>
                    </a:moveTo>
                    <a:lnTo>
                      <a:pt x="45" y="78"/>
                    </a:lnTo>
                    <a:lnTo>
                      <a:pt x="40" y="78"/>
                    </a:lnTo>
                    <a:lnTo>
                      <a:pt x="40" y="68"/>
                    </a:lnTo>
                    <a:lnTo>
                      <a:pt x="47" y="74"/>
                    </a:lnTo>
                    <a:close/>
                    <a:moveTo>
                      <a:pt x="34" y="61"/>
                    </a:moveTo>
                    <a:lnTo>
                      <a:pt x="37" y="58"/>
                    </a:lnTo>
                    <a:lnTo>
                      <a:pt x="50" y="71"/>
                    </a:lnTo>
                    <a:lnTo>
                      <a:pt x="47" y="74"/>
                    </a:lnTo>
                    <a:lnTo>
                      <a:pt x="34" y="61"/>
                    </a:lnTo>
                    <a:close/>
                    <a:moveTo>
                      <a:pt x="37" y="58"/>
                    </a:moveTo>
                    <a:lnTo>
                      <a:pt x="40" y="54"/>
                    </a:lnTo>
                    <a:lnTo>
                      <a:pt x="44" y="54"/>
                    </a:lnTo>
                    <a:lnTo>
                      <a:pt x="44" y="64"/>
                    </a:lnTo>
                    <a:lnTo>
                      <a:pt x="37" y="58"/>
                    </a:lnTo>
                    <a:close/>
                    <a:moveTo>
                      <a:pt x="44" y="54"/>
                    </a:moveTo>
                    <a:lnTo>
                      <a:pt x="50" y="54"/>
                    </a:lnTo>
                    <a:lnTo>
                      <a:pt x="50" y="74"/>
                    </a:lnTo>
                    <a:lnTo>
                      <a:pt x="44" y="74"/>
                    </a:lnTo>
                    <a:lnTo>
                      <a:pt x="44" y="54"/>
                    </a:lnTo>
                    <a:close/>
                    <a:moveTo>
                      <a:pt x="55" y="73"/>
                    </a:moveTo>
                    <a:lnTo>
                      <a:pt x="52" y="74"/>
                    </a:lnTo>
                    <a:lnTo>
                      <a:pt x="50" y="74"/>
                    </a:lnTo>
                    <a:lnTo>
                      <a:pt x="50" y="64"/>
                    </a:lnTo>
                    <a:lnTo>
                      <a:pt x="55" y="73"/>
                    </a:lnTo>
                    <a:close/>
                    <a:moveTo>
                      <a:pt x="46" y="56"/>
                    </a:moveTo>
                    <a:lnTo>
                      <a:pt x="52" y="52"/>
                    </a:lnTo>
                    <a:lnTo>
                      <a:pt x="61" y="70"/>
                    </a:lnTo>
                    <a:lnTo>
                      <a:pt x="55" y="73"/>
                    </a:lnTo>
                    <a:lnTo>
                      <a:pt x="46"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48" name="Freeform 535">
                <a:extLst>
                  <a:ext uri="{FF2B5EF4-FFF2-40B4-BE49-F238E27FC236}">
                    <a16:creationId xmlns:a16="http://schemas.microsoft.com/office/drawing/2014/main" id="{313E8535-5001-4EDE-9E69-0521261EE0EC}"/>
                  </a:ext>
                </a:extLst>
              </p:cNvPr>
              <p:cNvSpPr>
                <a:spLocks/>
              </p:cNvSpPr>
              <p:nvPr/>
            </p:nvSpPr>
            <p:spPr bwMode="auto">
              <a:xfrm>
                <a:off x="3046" y="2874"/>
                <a:ext cx="16" cy="15"/>
              </a:xfrm>
              <a:custGeom>
                <a:avLst/>
                <a:gdLst>
                  <a:gd name="T0" fmla="*/ 12 w 68"/>
                  <a:gd name="T1" fmla="*/ 14 h 60"/>
                  <a:gd name="T2" fmla="*/ 12 w 68"/>
                  <a:gd name="T3" fmla="*/ 13 h 60"/>
                  <a:gd name="T4" fmla="*/ 14 w 68"/>
                  <a:gd name="T5" fmla="*/ 12 h 60"/>
                  <a:gd name="T6" fmla="*/ 14 w 68"/>
                  <a:gd name="T7" fmla="*/ 11 h 60"/>
                  <a:gd name="T8" fmla="*/ 15 w 68"/>
                  <a:gd name="T9" fmla="*/ 10 h 60"/>
                  <a:gd name="T10" fmla="*/ 15 w 68"/>
                  <a:gd name="T11" fmla="*/ 9 h 60"/>
                  <a:gd name="T12" fmla="*/ 16 w 68"/>
                  <a:gd name="T13" fmla="*/ 7 h 60"/>
                  <a:gd name="T14" fmla="*/ 16 w 68"/>
                  <a:gd name="T15" fmla="*/ 6 h 60"/>
                  <a:gd name="T16" fmla="*/ 16 w 68"/>
                  <a:gd name="T17" fmla="*/ 6 h 60"/>
                  <a:gd name="T18" fmla="*/ 16 w 68"/>
                  <a:gd name="T19" fmla="*/ 4 h 60"/>
                  <a:gd name="T20" fmla="*/ 15 w 68"/>
                  <a:gd name="T21" fmla="*/ 3 h 60"/>
                  <a:gd name="T22" fmla="*/ 15 w 68"/>
                  <a:gd name="T23" fmla="*/ 3 h 60"/>
                  <a:gd name="T24" fmla="*/ 14 w 68"/>
                  <a:gd name="T25" fmla="*/ 2 h 60"/>
                  <a:gd name="T26" fmla="*/ 13 w 68"/>
                  <a:gd name="T27" fmla="*/ 1 h 60"/>
                  <a:gd name="T28" fmla="*/ 12 w 68"/>
                  <a:gd name="T29" fmla="*/ 1 h 60"/>
                  <a:gd name="T30" fmla="*/ 12 w 68"/>
                  <a:gd name="T31" fmla="*/ 1 h 60"/>
                  <a:gd name="T32" fmla="*/ 10 w 68"/>
                  <a:gd name="T33" fmla="*/ 0 h 60"/>
                  <a:gd name="T34" fmla="*/ 8 w 68"/>
                  <a:gd name="T35" fmla="*/ 1 h 60"/>
                  <a:gd name="T36" fmla="*/ 8 w 68"/>
                  <a:gd name="T37" fmla="*/ 1 h 60"/>
                  <a:gd name="T38" fmla="*/ 6 w 68"/>
                  <a:gd name="T39" fmla="*/ 2 h 60"/>
                  <a:gd name="T40" fmla="*/ 6 w 68"/>
                  <a:gd name="T41" fmla="*/ 2 h 60"/>
                  <a:gd name="T42" fmla="*/ 4 w 68"/>
                  <a:gd name="T43" fmla="*/ 3 h 60"/>
                  <a:gd name="T44" fmla="*/ 3 w 68"/>
                  <a:gd name="T45" fmla="*/ 3 h 60"/>
                  <a:gd name="T46" fmla="*/ 2 w 68"/>
                  <a:gd name="T47" fmla="*/ 5 h 60"/>
                  <a:gd name="T48" fmla="*/ 2 w 68"/>
                  <a:gd name="T49" fmla="*/ 6 h 60"/>
                  <a:gd name="T50" fmla="*/ 1 w 68"/>
                  <a:gd name="T51" fmla="*/ 6 h 60"/>
                  <a:gd name="T52" fmla="*/ 1 w 68"/>
                  <a:gd name="T53" fmla="*/ 8 h 60"/>
                  <a:gd name="T54" fmla="*/ 0 w 68"/>
                  <a:gd name="T55" fmla="*/ 9 h 60"/>
                  <a:gd name="T56" fmla="*/ 0 w 68"/>
                  <a:gd name="T57" fmla="*/ 11 h 60"/>
                  <a:gd name="T58" fmla="*/ 1 w 68"/>
                  <a:gd name="T59" fmla="*/ 11 h 60"/>
                  <a:gd name="T60" fmla="*/ 1 w 68"/>
                  <a:gd name="T61" fmla="*/ 12 h 60"/>
                  <a:gd name="T62" fmla="*/ 2 w 68"/>
                  <a:gd name="T63" fmla="*/ 13 h 60"/>
                  <a:gd name="T64" fmla="*/ 2 w 68"/>
                  <a:gd name="T65" fmla="*/ 14 h 60"/>
                  <a:gd name="T66" fmla="*/ 3 w 68"/>
                  <a:gd name="T67" fmla="*/ 14 h 60"/>
                  <a:gd name="T68" fmla="*/ 4 w 68"/>
                  <a:gd name="T69" fmla="*/ 14 h 60"/>
                  <a:gd name="T70" fmla="*/ 6 w 68"/>
                  <a:gd name="T71" fmla="*/ 15 h 60"/>
                  <a:gd name="T72" fmla="*/ 6 w 68"/>
                  <a:gd name="T73" fmla="*/ 15 h 60"/>
                  <a:gd name="T74" fmla="*/ 8 w 68"/>
                  <a:gd name="T75" fmla="*/ 14 h 60"/>
                  <a:gd name="T76" fmla="*/ 9 w 68"/>
                  <a:gd name="T77" fmla="*/ 14 h 60"/>
                  <a:gd name="T78" fmla="*/ 10 w 68"/>
                  <a:gd name="T79" fmla="*/ 14 h 60"/>
                  <a:gd name="T80" fmla="*/ 12 w 68"/>
                  <a:gd name="T81" fmla="*/ 14 h 6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60"/>
                  <a:gd name="T125" fmla="*/ 68 w 68"/>
                  <a:gd name="T126" fmla="*/ 60 h 6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60">
                    <a:moveTo>
                      <a:pt x="49" y="54"/>
                    </a:moveTo>
                    <a:lnTo>
                      <a:pt x="52" y="50"/>
                    </a:lnTo>
                    <a:lnTo>
                      <a:pt x="58" y="47"/>
                    </a:lnTo>
                    <a:lnTo>
                      <a:pt x="61" y="42"/>
                    </a:lnTo>
                    <a:lnTo>
                      <a:pt x="64" y="38"/>
                    </a:lnTo>
                    <a:lnTo>
                      <a:pt x="64" y="35"/>
                    </a:lnTo>
                    <a:lnTo>
                      <a:pt x="68" y="28"/>
                    </a:lnTo>
                    <a:lnTo>
                      <a:pt x="68" y="25"/>
                    </a:lnTo>
                    <a:lnTo>
                      <a:pt x="68" y="22"/>
                    </a:lnTo>
                    <a:lnTo>
                      <a:pt x="68" y="16"/>
                    </a:lnTo>
                    <a:lnTo>
                      <a:pt x="64" y="13"/>
                    </a:lnTo>
                    <a:lnTo>
                      <a:pt x="64" y="10"/>
                    </a:lnTo>
                    <a:lnTo>
                      <a:pt x="61" y="6"/>
                    </a:lnTo>
                    <a:lnTo>
                      <a:pt x="54" y="3"/>
                    </a:lnTo>
                    <a:lnTo>
                      <a:pt x="52" y="3"/>
                    </a:lnTo>
                    <a:lnTo>
                      <a:pt x="49" y="3"/>
                    </a:lnTo>
                    <a:lnTo>
                      <a:pt x="42" y="0"/>
                    </a:lnTo>
                    <a:lnTo>
                      <a:pt x="36" y="3"/>
                    </a:lnTo>
                    <a:lnTo>
                      <a:pt x="32" y="3"/>
                    </a:lnTo>
                    <a:lnTo>
                      <a:pt x="26" y="6"/>
                    </a:lnTo>
                    <a:lnTo>
                      <a:pt x="24" y="6"/>
                    </a:lnTo>
                    <a:lnTo>
                      <a:pt x="17" y="10"/>
                    </a:lnTo>
                    <a:lnTo>
                      <a:pt x="14" y="13"/>
                    </a:lnTo>
                    <a:lnTo>
                      <a:pt x="10" y="19"/>
                    </a:lnTo>
                    <a:lnTo>
                      <a:pt x="7" y="22"/>
                    </a:lnTo>
                    <a:lnTo>
                      <a:pt x="4" y="25"/>
                    </a:lnTo>
                    <a:lnTo>
                      <a:pt x="4" y="32"/>
                    </a:lnTo>
                    <a:lnTo>
                      <a:pt x="0" y="35"/>
                    </a:lnTo>
                    <a:lnTo>
                      <a:pt x="0" y="42"/>
                    </a:lnTo>
                    <a:lnTo>
                      <a:pt x="4" y="45"/>
                    </a:lnTo>
                    <a:lnTo>
                      <a:pt x="4" y="47"/>
                    </a:lnTo>
                    <a:lnTo>
                      <a:pt x="7" y="50"/>
                    </a:lnTo>
                    <a:lnTo>
                      <a:pt x="10" y="54"/>
                    </a:lnTo>
                    <a:lnTo>
                      <a:pt x="14" y="57"/>
                    </a:lnTo>
                    <a:lnTo>
                      <a:pt x="17" y="57"/>
                    </a:lnTo>
                    <a:lnTo>
                      <a:pt x="24" y="60"/>
                    </a:lnTo>
                    <a:lnTo>
                      <a:pt x="26" y="60"/>
                    </a:lnTo>
                    <a:lnTo>
                      <a:pt x="32" y="57"/>
                    </a:lnTo>
                    <a:lnTo>
                      <a:pt x="39" y="57"/>
                    </a:lnTo>
                    <a:lnTo>
                      <a:pt x="42" y="57"/>
                    </a:lnTo>
                    <a:lnTo>
                      <a:pt x="49"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49" name="Freeform 536">
                <a:extLst>
                  <a:ext uri="{FF2B5EF4-FFF2-40B4-BE49-F238E27FC236}">
                    <a16:creationId xmlns:a16="http://schemas.microsoft.com/office/drawing/2014/main" id="{700BEDEC-0E80-4183-B1BD-021C1EDC383D}"/>
                  </a:ext>
                </a:extLst>
              </p:cNvPr>
              <p:cNvSpPr>
                <a:spLocks noEditPoints="1"/>
              </p:cNvSpPr>
              <p:nvPr/>
            </p:nvSpPr>
            <p:spPr bwMode="auto">
              <a:xfrm>
                <a:off x="3043" y="2871"/>
                <a:ext cx="22" cy="20"/>
              </a:xfrm>
              <a:custGeom>
                <a:avLst/>
                <a:gdLst>
                  <a:gd name="T0" fmla="*/ 13 w 86"/>
                  <a:gd name="T1" fmla="*/ 14 h 80"/>
                  <a:gd name="T2" fmla="*/ 16 w 86"/>
                  <a:gd name="T3" fmla="*/ 12 h 80"/>
                  <a:gd name="T4" fmla="*/ 18 w 86"/>
                  <a:gd name="T5" fmla="*/ 17 h 80"/>
                  <a:gd name="T6" fmla="*/ 19 w 86"/>
                  <a:gd name="T7" fmla="*/ 15 h 80"/>
                  <a:gd name="T8" fmla="*/ 15 w 86"/>
                  <a:gd name="T9" fmla="*/ 12 h 80"/>
                  <a:gd name="T10" fmla="*/ 21 w 86"/>
                  <a:gd name="T11" fmla="*/ 12 h 80"/>
                  <a:gd name="T12" fmla="*/ 16 w 86"/>
                  <a:gd name="T13" fmla="*/ 11 h 80"/>
                  <a:gd name="T14" fmla="*/ 16 w 86"/>
                  <a:gd name="T15" fmla="*/ 10 h 80"/>
                  <a:gd name="T16" fmla="*/ 21 w 86"/>
                  <a:gd name="T17" fmla="*/ 12 h 80"/>
                  <a:gd name="T18" fmla="*/ 22 w 86"/>
                  <a:gd name="T19" fmla="*/ 10 h 80"/>
                  <a:gd name="T20" fmla="*/ 17 w 86"/>
                  <a:gd name="T21" fmla="*/ 9 h 80"/>
                  <a:gd name="T22" fmla="*/ 17 w 86"/>
                  <a:gd name="T23" fmla="*/ 7 h 80"/>
                  <a:gd name="T24" fmla="*/ 22 w 86"/>
                  <a:gd name="T25" fmla="*/ 7 h 80"/>
                  <a:gd name="T26" fmla="*/ 21 w 86"/>
                  <a:gd name="T27" fmla="*/ 5 h 80"/>
                  <a:gd name="T28" fmla="*/ 17 w 86"/>
                  <a:gd name="T29" fmla="*/ 7 h 80"/>
                  <a:gd name="T30" fmla="*/ 20 w 86"/>
                  <a:gd name="T31" fmla="*/ 3 h 80"/>
                  <a:gd name="T32" fmla="*/ 16 w 86"/>
                  <a:gd name="T33" fmla="*/ 6 h 80"/>
                  <a:gd name="T34" fmla="*/ 19 w 86"/>
                  <a:gd name="T35" fmla="*/ 3 h 80"/>
                  <a:gd name="T36" fmla="*/ 19 w 86"/>
                  <a:gd name="T37" fmla="*/ 2 h 80"/>
                  <a:gd name="T38" fmla="*/ 16 w 86"/>
                  <a:gd name="T39" fmla="*/ 1 h 80"/>
                  <a:gd name="T40" fmla="*/ 15 w 86"/>
                  <a:gd name="T41" fmla="*/ 6 h 80"/>
                  <a:gd name="T42" fmla="*/ 14 w 86"/>
                  <a:gd name="T43" fmla="*/ 6 h 80"/>
                  <a:gd name="T44" fmla="*/ 14 w 86"/>
                  <a:gd name="T45" fmla="*/ 1 h 80"/>
                  <a:gd name="T46" fmla="*/ 13 w 86"/>
                  <a:gd name="T47" fmla="*/ 3 h 80"/>
                  <a:gd name="T48" fmla="*/ 14 w 86"/>
                  <a:gd name="T49" fmla="*/ 5 h 80"/>
                  <a:gd name="T50" fmla="*/ 11 w 86"/>
                  <a:gd name="T51" fmla="*/ 6 h 80"/>
                  <a:gd name="T52" fmla="*/ 10 w 86"/>
                  <a:gd name="T53" fmla="*/ 1 h 80"/>
                  <a:gd name="T54" fmla="*/ 8 w 86"/>
                  <a:gd name="T55" fmla="*/ 2 h 80"/>
                  <a:gd name="T56" fmla="*/ 9 w 86"/>
                  <a:gd name="T57" fmla="*/ 4 h 80"/>
                  <a:gd name="T58" fmla="*/ 9 w 86"/>
                  <a:gd name="T59" fmla="*/ 7 h 80"/>
                  <a:gd name="T60" fmla="*/ 9 w 86"/>
                  <a:gd name="T61" fmla="*/ 6 h 80"/>
                  <a:gd name="T62" fmla="*/ 5 w 86"/>
                  <a:gd name="T63" fmla="*/ 3 h 80"/>
                  <a:gd name="T64" fmla="*/ 4 w 86"/>
                  <a:gd name="T65" fmla="*/ 4 h 80"/>
                  <a:gd name="T66" fmla="*/ 6 w 86"/>
                  <a:gd name="T67" fmla="*/ 6 h 80"/>
                  <a:gd name="T68" fmla="*/ 8 w 86"/>
                  <a:gd name="T69" fmla="*/ 7 h 80"/>
                  <a:gd name="T70" fmla="*/ 6 w 86"/>
                  <a:gd name="T71" fmla="*/ 9 h 80"/>
                  <a:gd name="T72" fmla="*/ 5 w 86"/>
                  <a:gd name="T73" fmla="*/ 11 h 80"/>
                  <a:gd name="T74" fmla="*/ 1 w 86"/>
                  <a:gd name="T75" fmla="*/ 7 h 80"/>
                  <a:gd name="T76" fmla="*/ 1 w 86"/>
                  <a:gd name="T77" fmla="*/ 9 h 80"/>
                  <a:gd name="T78" fmla="*/ 6 w 86"/>
                  <a:gd name="T79" fmla="*/ 11 h 80"/>
                  <a:gd name="T80" fmla="*/ 0 w 86"/>
                  <a:gd name="T81" fmla="*/ 11 h 80"/>
                  <a:gd name="T82" fmla="*/ 5 w 86"/>
                  <a:gd name="T83" fmla="*/ 13 h 80"/>
                  <a:gd name="T84" fmla="*/ 0 w 86"/>
                  <a:gd name="T85" fmla="*/ 13 h 80"/>
                  <a:gd name="T86" fmla="*/ 1 w 86"/>
                  <a:gd name="T87" fmla="*/ 15 h 80"/>
                  <a:gd name="T88" fmla="*/ 5 w 86"/>
                  <a:gd name="T89" fmla="*/ 12 h 80"/>
                  <a:gd name="T90" fmla="*/ 1 w 86"/>
                  <a:gd name="T91" fmla="*/ 16 h 80"/>
                  <a:gd name="T92" fmla="*/ 6 w 86"/>
                  <a:gd name="T93" fmla="*/ 14 h 80"/>
                  <a:gd name="T94" fmla="*/ 6 w 86"/>
                  <a:gd name="T95" fmla="*/ 14 h 80"/>
                  <a:gd name="T96" fmla="*/ 2 w 86"/>
                  <a:gd name="T97" fmla="*/ 17 h 80"/>
                  <a:gd name="T98" fmla="*/ 3 w 86"/>
                  <a:gd name="T99" fmla="*/ 18 h 80"/>
                  <a:gd name="T100" fmla="*/ 6 w 86"/>
                  <a:gd name="T101" fmla="*/ 19 h 80"/>
                  <a:gd name="T102" fmla="*/ 6 w 86"/>
                  <a:gd name="T103" fmla="*/ 14 h 80"/>
                  <a:gd name="T104" fmla="*/ 7 w 86"/>
                  <a:gd name="T105" fmla="*/ 15 h 80"/>
                  <a:gd name="T106" fmla="*/ 5 w 86"/>
                  <a:gd name="T107" fmla="*/ 19 h 80"/>
                  <a:gd name="T108" fmla="*/ 8 w 86"/>
                  <a:gd name="T109" fmla="*/ 20 h 80"/>
                  <a:gd name="T110" fmla="*/ 10 w 86"/>
                  <a:gd name="T111" fmla="*/ 20 h 80"/>
                  <a:gd name="T112" fmla="*/ 9 w 86"/>
                  <a:gd name="T113" fmla="*/ 15 h 80"/>
                  <a:gd name="T114" fmla="*/ 10 w 86"/>
                  <a:gd name="T115" fmla="*/ 14 h 80"/>
                  <a:gd name="T116" fmla="*/ 10 w 86"/>
                  <a:gd name="T117" fmla="*/ 19 h 80"/>
                  <a:gd name="T118" fmla="*/ 12 w 86"/>
                  <a:gd name="T119" fmla="*/ 14 h 80"/>
                  <a:gd name="T120" fmla="*/ 12 w 86"/>
                  <a:gd name="T121" fmla="*/ 15 h 8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86"/>
                  <a:gd name="T184" fmla="*/ 0 h 80"/>
                  <a:gd name="T185" fmla="*/ 86 w 86"/>
                  <a:gd name="T186" fmla="*/ 80 h 8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86" h="80">
                    <a:moveTo>
                      <a:pt x="50" y="57"/>
                    </a:moveTo>
                    <a:lnTo>
                      <a:pt x="52" y="54"/>
                    </a:lnTo>
                    <a:lnTo>
                      <a:pt x="67" y="67"/>
                    </a:lnTo>
                    <a:lnTo>
                      <a:pt x="64" y="70"/>
                    </a:lnTo>
                    <a:lnTo>
                      <a:pt x="50" y="57"/>
                    </a:lnTo>
                    <a:close/>
                    <a:moveTo>
                      <a:pt x="52" y="54"/>
                    </a:moveTo>
                    <a:lnTo>
                      <a:pt x="54" y="53"/>
                    </a:lnTo>
                    <a:lnTo>
                      <a:pt x="56" y="53"/>
                    </a:lnTo>
                    <a:lnTo>
                      <a:pt x="60" y="60"/>
                    </a:lnTo>
                    <a:lnTo>
                      <a:pt x="52" y="54"/>
                    </a:lnTo>
                    <a:close/>
                    <a:moveTo>
                      <a:pt x="56" y="53"/>
                    </a:moveTo>
                    <a:lnTo>
                      <a:pt x="61" y="49"/>
                    </a:lnTo>
                    <a:lnTo>
                      <a:pt x="70" y="66"/>
                    </a:lnTo>
                    <a:lnTo>
                      <a:pt x="64" y="69"/>
                    </a:lnTo>
                    <a:lnTo>
                      <a:pt x="56" y="53"/>
                    </a:lnTo>
                    <a:close/>
                    <a:moveTo>
                      <a:pt x="75" y="61"/>
                    </a:moveTo>
                    <a:lnTo>
                      <a:pt x="73" y="65"/>
                    </a:lnTo>
                    <a:lnTo>
                      <a:pt x="70" y="66"/>
                    </a:lnTo>
                    <a:lnTo>
                      <a:pt x="66" y="57"/>
                    </a:lnTo>
                    <a:lnTo>
                      <a:pt x="75" y="61"/>
                    </a:lnTo>
                    <a:close/>
                    <a:moveTo>
                      <a:pt x="58" y="54"/>
                    </a:moveTo>
                    <a:lnTo>
                      <a:pt x="60" y="47"/>
                    </a:lnTo>
                    <a:lnTo>
                      <a:pt x="78" y="56"/>
                    </a:lnTo>
                    <a:lnTo>
                      <a:pt x="75" y="61"/>
                    </a:lnTo>
                    <a:lnTo>
                      <a:pt x="58" y="54"/>
                    </a:lnTo>
                    <a:close/>
                    <a:moveTo>
                      <a:pt x="60" y="47"/>
                    </a:moveTo>
                    <a:lnTo>
                      <a:pt x="61" y="46"/>
                    </a:lnTo>
                    <a:lnTo>
                      <a:pt x="62" y="45"/>
                    </a:lnTo>
                    <a:lnTo>
                      <a:pt x="69" y="52"/>
                    </a:lnTo>
                    <a:lnTo>
                      <a:pt x="60" y="47"/>
                    </a:lnTo>
                    <a:close/>
                    <a:moveTo>
                      <a:pt x="62" y="45"/>
                    </a:moveTo>
                    <a:lnTo>
                      <a:pt x="66" y="42"/>
                    </a:lnTo>
                    <a:lnTo>
                      <a:pt x="79" y="55"/>
                    </a:lnTo>
                    <a:lnTo>
                      <a:pt x="76" y="58"/>
                    </a:lnTo>
                    <a:lnTo>
                      <a:pt x="62" y="45"/>
                    </a:lnTo>
                    <a:close/>
                    <a:moveTo>
                      <a:pt x="82" y="48"/>
                    </a:moveTo>
                    <a:lnTo>
                      <a:pt x="82" y="52"/>
                    </a:lnTo>
                    <a:lnTo>
                      <a:pt x="79" y="55"/>
                    </a:lnTo>
                    <a:lnTo>
                      <a:pt x="72" y="48"/>
                    </a:lnTo>
                    <a:lnTo>
                      <a:pt x="82" y="48"/>
                    </a:lnTo>
                    <a:close/>
                    <a:moveTo>
                      <a:pt x="62" y="48"/>
                    </a:moveTo>
                    <a:lnTo>
                      <a:pt x="62" y="45"/>
                    </a:lnTo>
                    <a:lnTo>
                      <a:pt x="82" y="45"/>
                    </a:lnTo>
                    <a:lnTo>
                      <a:pt x="82" y="48"/>
                    </a:lnTo>
                    <a:lnTo>
                      <a:pt x="62" y="48"/>
                    </a:lnTo>
                    <a:close/>
                    <a:moveTo>
                      <a:pt x="62" y="45"/>
                    </a:moveTo>
                    <a:lnTo>
                      <a:pt x="62" y="43"/>
                    </a:lnTo>
                    <a:lnTo>
                      <a:pt x="64" y="41"/>
                    </a:lnTo>
                    <a:lnTo>
                      <a:pt x="72" y="45"/>
                    </a:lnTo>
                    <a:lnTo>
                      <a:pt x="62" y="45"/>
                    </a:lnTo>
                    <a:close/>
                    <a:moveTo>
                      <a:pt x="64" y="41"/>
                    </a:moveTo>
                    <a:lnTo>
                      <a:pt x="67" y="34"/>
                    </a:lnTo>
                    <a:lnTo>
                      <a:pt x="84" y="43"/>
                    </a:lnTo>
                    <a:lnTo>
                      <a:pt x="81" y="49"/>
                    </a:lnTo>
                    <a:lnTo>
                      <a:pt x="64" y="41"/>
                    </a:lnTo>
                    <a:close/>
                    <a:moveTo>
                      <a:pt x="86" y="38"/>
                    </a:moveTo>
                    <a:lnTo>
                      <a:pt x="86" y="41"/>
                    </a:lnTo>
                    <a:lnTo>
                      <a:pt x="84" y="43"/>
                    </a:lnTo>
                    <a:lnTo>
                      <a:pt x="76" y="38"/>
                    </a:lnTo>
                    <a:lnTo>
                      <a:pt x="86" y="38"/>
                    </a:lnTo>
                    <a:close/>
                    <a:moveTo>
                      <a:pt x="66" y="38"/>
                    </a:moveTo>
                    <a:lnTo>
                      <a:pt x="66" y="35"/>
                    </a:lnTo>
                    <a:lnTo>
                      <a:pt x="86" y="35"/>
                    </a:lnTo>
                    <a:lnTo>
                      <a:pt x="86" y="38"/>
                    </a:lnTo>
                    <a:lnTo>
                      <a:pt x="66" y="38"/>
                    </a:lnTo>
                    <a:close/>
                    <a:moveTo>
                      <a:pt x="66" y="35"/>
                    </a:moveTo>
                    <a:lnTo>
                      <a:pt x="66" y="32"/>
                    </a:lnTo>
                    <a:lnTo>
                      <a:pt x="86" y="32"/>
                    </a:lnTo>
                    <a:lnTo>
                      <a:pt x="86" y="35"/>
                    </a:lnTo>
                    <a:lnTo>
                      <a:pt x="66" y="35"/>
                    </a:lnTo>
                    <a:close/>
                    <a:moveTo>
                      <a:pt x="66" y="32"/>
                    </a:moveTo>
                    <a:lnTo>
                      <a:pt x="66" y="26"/>
                    </a:lnTo>
                    <a:lnTo>
                      <a:pt x="86" y="26"/>
                    </a:lnTo>
                    <a:lnTo>
                      <a:pt x="86" y="32"/>
                    </a:lnTo>
                    <a:lnTo>
                      <a:pt x="66" y="32"/>
                    </a:lnTo>
                    <a:close/>
                    <a:moveTo>
                      <a:pt x="82" y="20"/>
                    </a:moveTo>
                    <a:lnTo>
                      <a:pt x="86" y="22"/>
                    </a:lnTo>
                    <a:lnTo>
                      <a:pt x="86" y="26"/>
                    </a:lnTo>
                    <a:lnTo>
                      <a:pt x="76" y="26"/>
                    </a:lnTo>
                    <a:lnTo>
                      <a:pt x="82" y="20"/>
                    </a:lnTo>
                    <a:close/>
                    <a:moveTo>
                      <a:pt x="69" y="33"/>
                    </a:moveTo>
                    <a:lnTo>
                      <a:pt x="66" y="29"/>
                    </a:lnTo>
                    <a:lnTo>
                      <a:pt x="79" y="16"/>
                    </a:lnTo>
                    <a:lnTo>
                      <a:pt x="82" y="20"/>
                    </a:lnTo>
                    <a:lnTo>
                      <a:pt x="69" y="33"/>
                    </a:lnTo>
                    <a:close/>
                    <a:moveTo>
                      <a:pt x="66" y="29"/>
                    </a:moveTo>
                    <a:lnTo>
                      <a:pt x="62" y="26"/>
                    </a:lnTo>
                    <a:lnTo>
                      <a:pt x="62" y="23"/>
                    </a:lnTo>
                    <a:lnTo>
                      <a:pt x="72" y="23"/>
                    </a:lnTo>
                    <a:lnTo>
                      <a:pt x="66" y="29"/>
                    </a:lnTo>
                    <a:close/>
                    <a:moveTo>
                      <a:pt x="62" y="23"/>
                    </a:moveTo>
                    <a:lnTo>
                      <a:pt x="62" y="20"/>
                    </a:lnTo>
                    <a:lnTo>
                      <a:pt x="82" y="20"/>
                    </a:lnTo>
                    <a:lnTo>
                      <a:pt x="82" y="23"/>
                    </a:lnTo>
                    <a:lnTo>
                      <a:pt x="62" y="23"/>
                    </a:lnTo>
                    <a:close/>
                    <a:moveTo>
                      <a:pt x="79" y="13"/>
                    </a:moveTo>
                    <a:lnTo>
                      <a:pt x="82" y="15"/>
                    </a:lnTo>
                    <a:lnTo>
                      <a:pt x="82" y="20"/>
                    </a:lnTo>
                    <a:lnTo>
                      <a:pt x="72" y="20"/>
                    </a:lnTo>
                    <a:lnTo>
                      <a:pt x="79" y="13"/>
                    </a:lnTo>
                    <a:close/>
                    <a:moveTo>
                      <a:pt x="66" y="26"/>
                    </a:moveTo>
                    <a:lnTo>
                      <a:pt x="62" y="23"/>
                    </a:lnTo>
                    <a:lnTo>
                      <a:pt x="76" y="10"/>
                    </a:lnTo>
                    <a:lnTo>
                      <a:pt x="79" y="13"/>
                    </a:lnTo>
                    <a:lnTo>
                      <a:pt x="66" y="26"/>
                    </a:lnTo>
                    <a:close/>
                    <a:moveTo>
                      <a:pt x="73" y="7"/>
                    </a:moveTo>
                    <a:lnTo>
                      <a:pt x="75" y="9"/>
                    </a:lnTo>
                    <a:lnTo>
                      <a:pt x="76" y="10"/>
                    </a:lnTo>
                    <a:lnTo>
                      <a:pt x="69" y="16"/>
                    </a:lnTo>
                    <a:lnTo>
                      <a:pt x="73" y="7"/>
                    </a:lnTo>
                    <a:close/>
                    <a:moveTo>
                      <a:pt x="65" y="25"/>
                    </a:moveTo>
                    <a:lnTo>
                      <a:pt x="59" y="22"/>
                    </a:lnTo>
                    <a:lnTo>
                      <a:pt x="67" y="4"/>
                    </a:lnTo>
                    <a:lnTo>
                      <a:pt x="73" y="7"/>
                    </a:lnTo>
                    <a:lnTo>
                      <a:pt x="65" y="25"/>
                    </a:lnTo>
                    <a:close/>
                    <a:moveTo>
                      <a:pt x="62" y="3"/>
                    </a:moveTo>
                    <a:lnTo>
                      <a:pt x="65" y="3"/>
                    </a:lnTo>
                    <a:lnTo>
                      <a:pt x="67" y="4"/>
                    </a:lnTo>
                    <a:lnTo>
                      <a:pt x="62" y="13"/>
                    </a:lnTo>
                    <a:lnTo>
                      <a:pt x="62" y="3"/>
                    </a:lnTo>
                    <a:close/>
                    <a:moveTo>
                      <a:pt x="62" y="23"/>
                    </a:moveTo>
                    <a:lnTo>
                      <a:pt x="60" y="23"/>
                    </a:lnTo>
                    <a:lnTo>
                      <a:pt x="60" y="3"/>
                    </a:lnTo>
                    <a:lnTo>
                      <a:pt x="62" y="3"/>
                    </a:lnTo>
                    <a:lnTo>
                      <a:pt x="62" y="23"/>
                    </a:lnTo>
                    <a:close/>
                    <a:moveTo>
                      <a:pt x="60" y="23"/>
                    </a:moveTo>
                    <a:lnTo>
                      <a:pt x="57" y="23"/>
                    </a:lnTo>
                    <a:lnTo>
                      <a:pt x="57" y="3"/>
                    </a:lnTo>
                    <a:lnTo>
                      <a:pt x="60" y="3"/>
                    </a:lnTo>
                    <a:lnTo>
                      <a:pt x="60" y="23"/>
                    </a:lnTo>
                    <a:close/>
                    <a:moveTo>
                      <a:pt x="57" y="23"/>
                    </a:moveTo>
                    <a:lnTo>
                      <a:pt x="55" y="23"/>
                    </a:lnTo>
                    <a:lnTo>
                      <a:pt x="52" y="22"/>
                    </a:lnTo>
                    <a:lnTo>
                      <a:pt x="57" y="13"/>
                    </a:lnTo>
                    <a:lnTo>
                      <a:pt x="57" y="23"/>
                    </a:lnTo>
                    <a:close/>
                    <a:moveTo>
                      <a:pt x="52" y="22"/>
                    </a:moveTo>
                    <a:lnTo>
                      <a:pt x="46" y="18"/>
                    </a:lnTo>
                    <a:lnTo>
                      <a:pt x="55" y="2"/>
                    </a:lnTo>
                    <a:lnTo>
                      <a:pt x="60" y="4"/>
                    </a:lnTo>
                    <a:lnTo>
                      <a:pt x="52" y="22"/>
                    </a:lnTo>
                    <a:close/>
                    <a:moveTo>
                      <a:pt x="46" y="1"/>
                    </a:moveTo>
                    <a:lnTo>
                      <a:pt x="50" y="0"/>
                    </a:lnTo>
                    <a:lnTo>
                      <a:pt x="55" y="2"/>
                    </a:lnTo>
                    <a:lnTo>
                      <a:pt x="50" y="10"/>
                    </a:lnTo>
                    <a:lnTo>
                      <a:pt x="46" y="1"/>
                    </a:lnTo>
                    <a:close/>
                    <a:moveTo>
                      <a:pt x="55" y="18"/>
                    </a:moveTo>
                    <a:lnTo>
                      <a:pt x="48" y="22"/>
                    </a:lnTo>
                    <a:lnTo>
                      <a:pt x="39" y="4"/>
                    </a:lnTo>
                    <a:lnTo>
                      <a:pt x="46" y="1"/>
                    </a:lnTo>
                    <a:lnTo>
                      <a:pt x="55" y="18"/>
                    </a:lnTo>
                    <a:close/>
                    <a:moveTo>
                      <a:pt x="48" y="22"/>
                    </a:moveTo>
                    <a:lnTo>
                      <a:pt x="46" y="23"/>
                    </a:lnTo>
                    <a:lnTo>
                      <a:pt x="44" y="23"/>
                    </a:lnTo>
                    <a:lnTo>
                      <a:pt x="44" y="13"/>
                    </a:lnTo>
                    <a:lnTo>
                      <a:pt x="48" y="22"/>
                    </a:lnTo>
                    <a:close/>
                    <a:moveTo>
                      <a:pt x="44" y="23"/>
                    </a:moveTo>
                    <a:lnTo>
                      <a:pt x="40" y="23"/>
                    </a:lnTo>
                    <a:lnTo>
                      <a:pt x="40" y="3"/>
                    </a:lnTo>
                    <a:lnTo>
                      <a:pt x="44" y="3"/>
                    </a:lnTo>
                    <a:lnTo>
                      <a:pt x="44" y="23"/>
                    </a:lnTo>
                    <a:close/>
                    <a:moveTo>
                      <a:pt x="36" y="4"/>
                    </a:moveTo>
                    <a:lnTo>
                      <a:pt x="38" y="3"/>
                    </a:lnTo>
                    <a:lnTo>
                      <a:pt x="40" y="3"/>
                    </a:lnTo>
                    <a:lnTo>
                      <a:pt x="40" y="13"/>
                    </a:lnTo>
                    <a:lnTo>
                      <a:pt x="36" y="4"/>
                    </a:lnTo>
                    <a:close/>
                    <a:moveTo>
                      <a:pt x="45" y="22"/>
                    </a:moveTo>
                    <a:lnTo>
                      <a:pt x="38" y="25"/>
                    </a:lnTo>
                    <a:lnTo>
                      <a:pt x="30" y="7"/>
                    </a:lnTo>
                    <a:lnTo>
                      <a:pt x="36" y="4"/>
                    </a:lnTo>
                    <a:lnTo>
                      <a:pt x="45" y="22"/>
                    </a:lnTo>
                    <a:close/>
                    <a:moveTo>
                      <a:pt x="38" y="25"/>
                    </a:moveTo>
                    <a:lnTo>
                      <a:pt x="36" y="26"/>
                    </a:lnTo>
                    <a:lnTo>
                      <a:pt x="34" y="26"/>
                    </a:lnTo>
                    <a:lnTo>
                      <a:pt x="34" y="16"/>
                    </a:lnTo>
                    <a:lnTo>
                      <a:pt x="38" y="25"/>
                    </a:lnTo>
                    <a:close/>
                    <a:moveTo>
                      <a:pt x="34" y="26"/>
                    </a:moveTo>
                    <a:lnTo>
                      <a:pt x="32" y="26"/>
                    </a:lnTo>
                    <a:lnTo>
                      <a:pt x="32" y="6"/>
                    </a:lnTo>
                    <a:lnTo>
                      <a:pt x="34" y="6"/>
                    </a:lnTo>
                    <a:lnTo>
                      <a:pt x="34" y="26"/>
                    </a:lnTo>
                    <a:close/>
                    <a:moveTo>
                      <a:pt x="27" y="7"/>
                    </a:moveTo>
                    <a:lnTo>
                      <a:pt x="29" y="6"/>
                    </a:lnTo>
                    <a:lnTo>
                      <a:pt x="32" y="6"/>
                    </a:lnTo>
                    <a:lnTo>
                      <a:pt x="32" y="16"/>
                    </a:lnTo>
                    <a:lnTo>
                      <a:pt x="27" y="7"/>
                    </a:lnTo>
                    <a:close/>
                    <a:moveTo>
                      <a:pt x="35" y="25"/>
                    </a:moveTo>
                    <a:lnTo>
                      <a:pt x="29" y="28"/>
                    </a:lnTo>
                    <a:lnTo>
                      <a:pt x="21" y="11"/>
                    </a:lnTo>
                    <a:lnTo>
                      <a:pt x="27" y="7"/>
                    </a:lnTo>
                    <a:lnTo>
                      <a:pt x="35" y="25"/>
                    </a:lnTo>
                    <a:close/>
                    <a:moveTo>
                      <a:pt x="18" y="13"/>
                    </a:moveTo>
                    <a:lnTo>
                      <a:pt x="19" y="12"/>
                    </a:lnTo>
                    <a:lnTo>
                      <a:pt x="21" y="11"/>
                    </a:lnTo>
                    <a:lnTo>
                      <a:pt x="25" y="20"/>
                    </a:lnTo>
                    <a:lnTo>
                      <a:pt x="18" y="13"/>
                    </a:lnTo>
                    <a:close/>
                    <a:moveTo>
                      <a:pt x="32" y="26"/>
                    </a:moveTo>
                    <a:lnTo>
                      <a:pt x="28" y="29"/>
                    </a:lnTo>
                    <a:lnTo>
                      <a:pt x="15" y="16"/>
                    </a:lnTo>
                    <a:lnTo>
                      <a:pt x="18" y="13"/>
                    </a:lnTo>
                    <a:lnTo>
                      <a:pt x="32" y="26"/>
                    </a:lnTo>
                    <a:close/>
                    <a:moveTo>
                      <a:pt x="13" y="18"/>
                    </a:moveTo>
                    <a:lnTo>
                      <a:pt x="14" y="17"/>
                    </a:lnTo>
                    <a:lnTo>
                      <a:pt x="15" y="16"/>
                    </a:lnTo>
                    <a:lnTo>
                      <a:pt x="22" y="23"/>
                    </a:lnTo>
                    <a:lnTo>
                      <a:pt x="13" y="18"/>
                    </a:lnTo>
                    <a:close/>
                    <a:moveTo>
                      <a:pt x="30" y="27"/>
                    </a:moveTo>
                    <a:lnTo>
                      <a:pt x="27" y="33"/>
                    </a:lnTo>
                    <a:lnTo>
                      <a:pt x="9" y="25"/>
                    </a:lnTo>
                    <a:lnTo>
                      <a:pt x="13" y="18"/>
                    </a:lnTo>
                    <a:lnTo>
                      <a:pt x="30" y="27"/>
                    </a:lnTo>
                    <a:close/>
                    <a:moveTo>
                      <a:pt x="27" y="33"/>
                    </a:moveTo>
                    <a:lnTo>
                      <a:pt x="26" y="35"/>
                    </a:lnTo>
                    <a:lnTo>
                      <a:pt x="25" y="36"/>
                    </a:lnTo>
                    <a:lnTo>
                      <a:pt x="18" y="29"/>
                    </a:lnTo>
                    <a:lnTo>
                      <a:pt x="27" y="33"/>
                    </a:lnTo>
                    <a:close/>
                    <a:moveTo>
                      <a:pt x="25" y="36"/>
                    </a:moveTo>
                    <a:lnTo>
                      <a:pt x="22" y="39"/>
                    </a:lnTo>
                    <a:lnTo>
                      <a:pt x="8" y="25"/>
                    </a:lnTo>
                    <a:lnTo>
                      <a:pt x="12" y="22"/>
                    </a:lnTo>
                    <a:lnTo>
                      <a:pt x="25" y="36"/>
                    </a:lnTo>
                    <a:close/>
                    <a:moveTo>
                      <a:pt x="22" y="39"/>
                    </a:moveTo>
                    <a:lnTo>
                      <a:pt x="18" y="42"/>
                    </a:lnTo>
                    <a:lnTo>
                      <a:pt x="5" y="28"/>
                    </a:lnTo>
                    <a:lnTo>
                      <a:pt x="8" y="25"/>
                    </a:lnTo>
                    <a:lnTo>
                      <a:pt x="22" y="39"/>
                    </a:lnTo>
                    <a:close/>
                    <a:moveTo>
                      <a:pt x="3" y="35"/>
                    </a:moveTo>
                    <a:lnTo>
                      <a:pt x="3" y="32"/>
                    </a:lnTo>
                    <a:lnTo>
                      <a:pt x="5" y="28"/>
                    </a:lnTo>
                    <a:lnTo>
                      <a:pt x="12" y="35"/>
                    </a:lnTo>
                    <a:lnTo>
                      <a:pt x="3" y="35"/>
                    </a:lnTo>
                    <a:close/>
                    <a:moveTo>
                      <a:pt x="22" y="35"/>
                    </a:moveTo>
                    <a:lnTo>
                      <a:pt x="22" y="42"/>
                    </a:lnTo>
                    <a:lnTo>
                      <a:pt x="3" y="42"/>
                    </a:lnTo>
                    <a:lnTo>
                      <a:pt x="3" y="35"/>
                    </a:lnTo>
                    <a:lnTo>
                      <a:pt x="22" y="35"/>
                    </a:lnTo>
                    <a:close/>
                    <a:moveTo>
                      <a:pt x="22" y="42"/>
                    </a:moveTo>
                    <a:lnTo>
                      <a:pt x="22" y="46"/>
                    </a:lnTo>
                    <a:lnTo>
                      <a:pt x="18" y="48"/>
                    </a:lnTo>
                    <a:lnTo>
                      <a:pt x="12" y="42"/>
                    </a:lnTo>
                    <a:lnTo>
                      <a:pt x="22" y="42"/>
                    </a:lnTo>
                    <a:close/>
                    <a:moveTo>
                      <a:pt x="18" y="48"/>
                    </a:moveTo>
                    <a:lnTo>
                      <a:pt x="16" y="52"/>
                    </a:lnTo>
                    <a:lnTo>
                      <a:pt x="2" y="38"/>
                    </a:lnTo>
                    <a:lnTo>
                      <a:pt x="5" y="35"/>
                    </a:lnTo>
                    <a:lnTo>
                      <a:pt x="18" y="48"/>
                    </a:lnTo>
                    <a:close/>
                    <a:moveTo>
                      <a:pt x="0" y="45"/>
                    </a:moveTo>
                    <a:lnTo>
                      <a:pt x="0" y="41"/>
                    </a:lnTo>
                    <a:lnTo>
                      <a:pt x="2" y="38"/>
                    </a:lnTo>
                    <a:lnTo>
                      <a:pt x="8" y="45"/>
                    </a:lnTo>
                    <a:lnTo>
                      <a:pt x="0" y="45"/>
                    </a:lnTo>
                    <a:close/>
                    <a:moveTo>
                      <a:pt x="18" y="45"/>
                    </a:moveTo>
                    <a:lnTo>
                      <a:pt x="18" y="52"/>
                    </a:lnTo>
                    <a:lnTo>
                      <a:pt x="0" y="52"/>
                    </a:lnTo>
                    <a:lnTo>
                      <a:pt x="0" y="45"/>
                    </a:lnTo>
                    <a:lnTo>
                      <a:pt x="18" y="45"/>
                    </a:lnTo>
                    <a:close/>
                    <a:moveTo>
                      <a:pt x="2" y="58"/>
                    </a:moveTo>
                    <a:lnTo>
                      <a:pt x="0" y="55"/>
                    </a:lnTo>
                    <a:lnTo>
                      <a:pt x="0" y="52"/>
                    </a:lnTo>
                    <a:lnTo>
                      <a:pt x="8" y="52"/>
                    </a:lnTo>
                    <a:lnTo>
                      <a:pt x="2" y="58"/>
                    </a:lnTo>
                    <a:close/>
                    <a:moveTo>
                      <a:pt x="16" y="45"/>
                    </a:moveTo>
                    <a:lnTo>
                      <a:pt x="18" y="48"/>
                    </a:lnTo>
                    <a:lnTo>
                      <a:pt x="5" y="61"/>
                    </a:lnTo>
                    <a:lnTo>
                      <a:pt x="2" y="58"/>
                    </a:lnTo>
                    <a:lnTo>
                      <a:pt x="16" y="45"/>
                    </a:lnTo>
                    <a:close/>
                    <a:moveTo>
                      <a:pt x="18" y="48"/>
                    </a:moveTo>
                    <a:lnTo>
                      <a:pt x="22" y="50"/>
                    </a:lnTo>
                    <a:lnTo>
                      <a:pt x="22" y="55"/>
                    </a:lnTo>
                    <a:lnTo>
                      <a:pt x="12" y="55"/>
                    </a:lnTo>
                    <a:lnTo>
                      <a:pt x="18" y="48"/>
                    </a:lnTo>
                    <a:close/>
                    <a:moveTo>
                      <a:pt x="22" y="55"/>
                    </a:moveTo>
                    <a:lnTo>
                      <a:pt x="22" y="57"/>
                    </a:lnTo>
                    <a:lnTo>
                      <a:pt x="3" y="57"/>
                    </a:lnTo>
                    <a:lnTo>
                      <a:pt x="3" y="55"/>
                    </a:lnTo>
                    <a:lnTo>
                      <a:pt x="22" y="55"/>
                    </a:lnTo>
                    <a:close/>
                    <a:moveTo>
                      <a:pt x="5" y="65"/>
                    </a:moveTo>
                    <a:lnTo>
                      <a:pt x="3" y="61"/>
                    </a:lnTo>
                    <a:lnTo>
                      <a:pt x="3" y="57"/>
                    </a:lnTo>
                    <a:lnTo>
                      <a:pt x="12" y="57"/>
                    </a:lnTo>
                    <a:lnTo>
                      <a:pt x="5" y="65"/>
                    </a:lnTo>
                    <a:close/>
                    <a:moveTo>
                      <a:pt x="18" y="50"/>
                    </a:moveTo>
                    <a:lnTo>
                      <a:pt x="22" y="54"/>
                    </a:lnTo>
                    <a:lnTo>
                      <a:pt x="8" y="67"/>
                    </a:lnTo>
                    <a:lnTo>
                      <a:pt x="5" y="65"/>
                    </a:lnTo>
                    <a:lnTo>
                      <a:pt x="18" y="50"/>
                    </a:lnTo>
                    <a:close/>
                    <a:moveTo>
                      <a:pt x="22" y="54"/>
                    </a:moveTo>
                    <a:lnTo>
                      <a:pt x="22" y="54"/>
                    </a:lnTo>
                    <a:lnTo>
                      <a:pt x="15" y="60"/>
                    </a:lnTo>
                    <a:lnTo>
                      <a:pt x="22" y="54"/>
                    </a:lnTo>
                    <a:close/>
                    <a:moveTo>
                      <a:pt x="22" y="54"/>
                    </a:moveTo>
                    <a:lnTo>
                      <a:pt x="25" y="57"/>
                    </a:lnTo>
                    <a:lnTo>
                      <a:pt x="12" y="70"/>
                    </a:lnTo>
                    <a:lnTo>
                      <a:pt x="8" y="67"/>
                    </a:lnTo>
                    <a:lnTo>
                      <a:pt x="22" y="54"/>
                    </a:lnTo>
                    <a:close/>
                    <a:moveTo>
                      <a:pt x="12" y="70"/>
                    </a:moveTo>
                    <a:lnTo>
                      <a:pt x="22" y="80"/>
                    </a:lnTo>
                    <a:lnTo>
                      <a:pt x="12" y="70"/>
                    </a:lnTo>
                    <a:lnTo>
                      <a:pt x="18" y="64"/>
                    </a:lnTo>
                    <a:lnTo>
                      <a:pt x="12" y="70"/>
                    </a:lnTo>
                    <a:close/>
                    <a:moveTo>
                      <a:pt x="25" y="57"/>
                    </a:moveTo>
                    <a:lnTo>
                      <a:pt x="28" y="60"/>
                    </a:lnTo>
                    <a:lnTo>
                      <a:pt x="15" y="74"/>
                    </a:lnTo>
                    <a:lnTo>
                      <a:pt x="12" y="70"/>
                    </a:lnTo>
                    <a:lnTo>
                      <a:pt x="25" y="57"/>
                    </a:lnTo>
                    <a:close/>
                    <a:moveTo>
                      <a:pt x="22" y="77"/>
                    </a:moveTo>
                    <a:lnTo>
                      <a:pt x="17" y="77"/>
                    </a:lnTo>
                    <a:lnTo>
                      <a:pt x="15" y="74"/>
                    </a:lnTo>
                    <a:lnTo>
                      <a:pt x="22" y="67"/>
                    </a:lnTo>
                    <a:lnTo>
                      <a:pt x="22" y="77"/>
                    </a:lnTo>
                    <a:close/>
                    <a:moveTo>
                      <a:pt x="22" y="57"/>
                    </a:moveTo>
                    <a:lnTo>
                      <a:pt x="25" y="57"/>
                    </a:lnTo>
                    <a:lnTo>
                      <a:pt x="25" y="77"/>
                    </a:lnTo>
                    <a:lnTo>
                      <a:pt x="22" y="77"/>
                    </a:lnTo>
                    <a:lnTo>
                      <a:pt x="22" y="57"/>
                    </a:lnTo>
                    <a:close/>
                    <a:moveTo>
                      <a:pt x="25" y="57"/>
                    </a:moveTo>
                    <a:lnTo>
                      <a:pt x="27" y="57"/>
                    </a:lnTo>
                    <a:lnTo>
                      <a:pt x="29" y="58"/>
                    </a:lnTo>
                    <a:lnTo>
                      <a:pt x="25" y="67"/>
                    </a:lnTo>
                    <a:lnTo>
                      <a:pt x="25" y="57"/>
                    </a:lnTo>
                    <a:close/>
                    <a:moveTo>
                      <a:pt x="29" y="58"/>
                    </a:moveTo>
                    <a:lnTo>
                      <a:pt x="35" y="61"/>
                    </a:lnTo>
                    <a:lnTo>
                      <a:pt x="27" y="79"/>
                    </a:lnTo>
                    <a:lnTo>
                      <a:pt x="21" y="76"/>
                    </a:lnTo>
                    <a:lnTo>
                      <a:pt x="29" y="58"/>
                    </a:lnTo>
                    <a:close/>
                    <a:moveTo>
                      <a:pt x="32" y="80"/>
                    </a:moveTo>
                    <a:lnTo>
                      <a:pt x="29" y="80"/>
                    </a:lnTo>
                    <a:lnTo>
                      <a:pt x="27" y="79"/>
                    </a:lnTo>
                    <a:lnTo>
                      <a:pt x="32" y="70"/>
                    </a:lnTo>
                    <a:lnTo>
                      <a:pt x="32" y="80"/>
                    </a:lnTo>
                    <a:close/>
                    <a:moveTo>
                      <a:pt x="32" y="60"/>
                    </a:moveTo>
                    <a:lnTo>
                      <a:pt x="34" y="60"/>
                    </a:lnTo>
                    <a:lnTo>
                      <a:pt x="34" y="80"/>
                    </a:lnTo>
                    <a:lnTo>
                      <a:pt x="32" y="80"/>
                    </a:lnTo>
                    <a:lnTo>
                      <a:pt x="32" y="60"/>
                    </a:lnTo>
                    <a:close/>
                    <a:moveTo>
                      <a:pt x="38" y="79"/>
                    </a:moveTo>
                    <a:lnTo>
                      <a:pt x="36" y="80"/>
                    </a:lnTo>
                    <a:lnTo>
                      <a:pt x="34" y="80"/>
                    </a:lnTo>
                    <a:lnTo>
                      <a:pt x="34" y="70"/>
                    </a:lnTo>
                    <a:lnTo>
                      <a:pt x="38" y="79"/>
                    </a:lnTo>
                    <a:close/>
                    <a:moveTo>
                      <a:pt x="30" y="61"/>
                    </a:moveTo>
                    <a:lnTo>
                      <a:pt x="36" y="58"/>
                    </a:lnTo>
                    <a:lnTo>
                      <a:pt x="45" y="76"/>
                    </a:lnTo>
                    <a:lnTo>
                      <a:pt x="38" y="79"/>
                    </a:lnTo>
                    <a:lnTo>
                      <a:pt x="30" y="61"/>
                    </a:lnTo>
                    <a:close/>
                    <a:moveTo>
                      <a:pt x="36" y="58"/>
                    </a:moveTo>
                    <a:lnTo>
                      <a:pt x="38" y="57"/>
                    </a:lnTo>
                    <a:lnTo>
                      <a:pt x="40" y="57"/>
                    </a:lnTo>
                    <a:lnTo>
                      <a:pt x="40" y="67"/>
                    </a:lnTo>
                    <a:lnTo>
                      <a:pt x="36" y="58"/>
                    </a:lnTo>
                    <a:close/>
                    <a:moveTo>
                      <a:pt x="40" y="57"/>
                    </a:moveTo>
                    <a:lnTo>
                      <a:pt x="47" y="57"/>
                    </a:lnTo>
                    <a:lnTo>
                      <a:pt x="47" y="77"/>
                    </a:lnTo>
                    <a:lnTo>
                      <a:pt x="40" y="77"/>
                    </a:lnTo>
                    <a:lnTo>
                      <a:pt x="40" y="57"/>
                    </a:lnTo>
                    <a:close/>
                    <a:moveTo>
                      <a:pt x="47" y="57"/>
                    </a:moveTo>
                    <a:lnTo>
                      <a:pt x="50" y="57"/>
                    </a:lnTo>
                    <a:lnTo>
                      <a:pt x="50" y="77"/>
                    </a:lnTo>
                    <a:lnTo>
                      <a:pt x="47" y="77"/>
                    </a:lnTo>
                    <a:lnTo>
                      <a:pt x="47" y="57"/>
                    </a:lnTo>
                    <a:close/>
                    <a:moveTo>
                      <a:pt x="55" y="76"/>
                    </a:moveTo>
                    <a:lnTo>
                      <a:pt x="52" y="77"/>
                    </a:lnTo>
                    <a:lnTo>
                      <a:pt x="50" y="77"/>
                    </a:lnTo>
                    <a:lnTo>
                      <a:pt x="50" y="67"/>
                    </a:lnTo>
                    <a:lnTo>
                      <a:pt x="55" y="76"/>
                    </a:lnTo>
                    <a:close/>
                    <a:moveTo>
                      <a:pt x="46" y="58"/>
                    </a:moveTo>
                    <a:lnTo>
                      <a:pt x="52" y="56"/>
                    </a:lnTo>
                    <a:lnTo>
                      <a:pt x="60" y="72"/>
                    </a:lnTo>
                    <a:lnTo>
                      <a:pt x="55" y="76"/>
                    </a:lnTo>
                    <a:lnTo>
                      <a:pt x="46" y="58"/>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50" name="Freeform 537">
                <a:extLst>
                  <a:ext uri="{FF2B5EF4-FFF2-40B4-BE49-F238E27FC236}">
                    <a16:creationId xmlns:a16="http://schemas.microsoft.com/office/drawing/2014/main" id="{B39A86F9-6D47-421C-BD14-3522C686CE9A}"/>
                  </a:ext>
                </a:extLst>
              </p:cNvPr>
              <p:cNvSpPr>
                <a:spLocks/>
              </p:cNvSpPr>
              <p:nvPr/>
            </p:nvSpPr>
            <p:spPr bwMode="auto">
              <a:xfrm>
                <a:off x="3096" y="2850"/>
                <a:ext cx="17" cy="14"/>
              </a:xfrm>
              <a:custGeom>
                <a:avLst/>
                <a:gdLst>
                  <a:gd name="T0" fmla="*/ 12 w 67"/>
                  <a:gd name="T1" fmla="*/ 13 h 57"/>
                  <a:gd name="T2" fmla="*/ 13 w 67"/>
                  <a:gd name="T3" fmla="*/ 12 h 57"/>
                  <a:gd name="T4" fmla="*/ 14 w 67"/>
                  <a:gd name="T5" fmla="*/ 11 h 57"/>
                  <a:gd name="T6" fmla="*/ 15 w 67"/>
                  <a:gd name="T7" fmla="*/ 10 h 57"/>
                  <a:gd name="T8" fmla="*/ 16 w 67"/>
                  <a:gd name="T9" fmla="*/ 8 h 57"/>
                  <a:gd name="T10" fmla="*/ 16 w 67"/>
                  <a:gd name="T11" fmla="*/ 8 h 57"/>
                  <a:gd name="T12" fmla="*/ 17 w 67"/>
                  <a:gd name="T13" fmla="*/ 7 h 57"/>
                  <a:gd name="T14" fmla="*/ 17 w 67"/>
                  <a:gd name="T15" fmla="*/ 5 h 57"/>
                  <a:gd name="T16" fmla="*/ 17 w 67"/>
                  <a:gd name="T17" fmla="*/ 5 h 57"/>
                  <a:gd name="T18" fmla="*/ 17 w 67"/>
                  <a:gd name="T19" fmla="*/ 3 h 57"/>
                  <a:gd name="T20" fmla="*/ 16 w 67"/>
                  <a:gd name="T21" fmla="*/ 2 h 57"/>
                  <a:gd name="T22" fmla="*/ 15 w 67"/>
                  <a:gd name="T23" fmla="*/ 1 h 57"/>
                  <a:gd name="T24" fmla="*/ 14 w 67"/>
                  <a:gd name="T25" fmla="*/ 1 h 57"/>
                  <a:gd name="T26" fmla="*/ 14 w 67"/>
                  <a:gd name="T27" fmla="*/ 1 h 57"/>
                  <a:gd name="T28" fmla="*/ 13 w 67"/>
                  <a:gd name="T29" fmla="*/ 0 h 57"/>
                  <a:gd name="T30" fmla="*/ 11 w 67"/>
                  <a:gd name="T31" fmla="*/ 0 h 57"/>
                  <a:gd name="T32" fmla="*/ 10 w 67"/>
                  <a:gd name="T33" fmla="*/ 0 h 57"/>
                  <a:gd name="T34" fmla="*/ 9 w 67"/>
                  <a:gd name="T35" fmla="*/ 0 h 57"/>
                  <a:gd name="T36" fmla="*/ 8 w 67"/>
                  <a:gd name="T37" fmla="*/ 0 h 57"/>
                  <a:gd name="T38" fmla="*/ 6 w 67"/>
                  <a:gd name="T39" fmla="*/ 1 h 57"/>
                  <a:gd name="T40" fmla="*/ 5 w 67"/>
                  <a:gd name="T41" fmla="*/ 1 h 57"/>
                  <a:gd name="T42" fmla="*/ 4 w 67"/>
                  <a:gd name="T43" fmla="*/ 2 h 57"/>
                  <a:gd name="T44" fmla="*/ 3 w 67"/>
                  <a:gd name="T45" fmla="*/ 3 h 57"/>
                  <a:gd name="T46" fmla="*/ 2 w 67"/>
                  <a:gd name="T47" fmla="*/ 4 h 57"/>
                  <a:gd name="T48" fmla="*/ 2 w 67"/>
                  <a:gd name="T49" fmla="*/ 5 h 57"/>
                  <a:gd name="T50" fmla="*/ 1 w 67"/>
                  <a:gd name="T51" fmla="*/ 6 h 57"/>
                  <a:gd name="T52" fmla="*/ 0 w 67"/>
                  <a:gd name="T53" fmla="*/ 7 h 57"/>
                  <a:gd name="T54" fmla="*/ 0 w 67"/>
                  <a:gd name="T55" fmla="*/ 8 h 57"/>
                  <a:gd name="T56" fmla="*/ 0 w 67"/>
                  <a:gd name="T57" fmla="*/ 9 h 57"/>
                  <a:gd name="T58" fmla="*/ 0 w 67"/>
                  <a:gd name="T59" fmla="*/ 10 h 57"/>
                  <a:gd name="T60" fmla="*/ 1 w 67"/>
                  <a:gd name="T61" fmla="*/ 11 h 57"/>
                  <a:gd name="T62" fmla="*/ 2 w 67"/>
                  <a:gd name="T63" fmla="*/ 12 h 57"/>
                  <a:gd name="T64" fmla="*/ 3 w 67"/>
                  <a:gd name="T65" fmla="*/ 13 h 57"/>
                  <a:gd name="T66" fmla="*/ 3 w 67"/>
                  <a:gd name="T67" fmla="*/ 13 h 57"/>
                  <a:gd name="T68" fmla="*/ 4 w 67"/>
                  <a:gd name="T69" fmla="*/ 13 h 57"/>
                  <a:gd name="T70" fmla="*/ 6 w 67"/>
                  <a:gd name="T71" fmla="*/ 14 h 57"/>
                  <a:gd name="T72" fmla="*/ 6 w 67"/>
                  <a:gd name="T73" fmla="*/ 14 h 57"/>
                  <a:gd name="T74" fmla="*/ 8 w 67"/>
                  <a:gd name="T75" fmla="*/ 14 h 57"/>
                  <a:gd name="T76" fmla="*/ 9 w 67"/>
                  <a:gd name="T77" fmla="*/ 13 h 57"/>
                  <a:gd name="T78" fmla="*/ 10 w 67"/>
                  <a:gd name="T79" fmla="*/ 13 h 57"/>
                  <a:gd name="T80" fmla="*/ 12 w 67"/>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7" y="51"/>
                    </a:moveTo>
                    <a:lnTo>
                      <a:pt x="51" y="47"/>
                    </a:lnTo>
                    <a:lnTo>
                      <a:pt x="57" y="44"/>
                    </a:lnTo>
                    <a:lnTo>
                      <a:pt x="61" y="41"/>
                    </a:lnTo>
                    <a:lnTo>
                      <a:pt x="64" y="34"/>
                    </a:lnTo>
                    <a:lnTo>
                      <a:pt x="64" y="32"/>
                    </a:lnTo>
                    <a:lnTo>
                      <a:pt x="67" y="28"/>
                    </a:lnTo>
                    <a:lnTo>
                      <a:pt x="67" y="22"/>
                    </a:lnTo>
                    <a:lnTo>
                      <a:pt x="67" y="19"/>
                    </a:lnTo>
                    <a:lnTo>
                      <a:pt x="67" y="12"/>
                    </a:lnTo>
                    <a:lnTo>
                      <a:pt x="64" y="9"/>
                    </a:lnTo>
                    <a:lnTo>
                      <a:pt x="61" y="6"/>
                    </a:lnTo>
                    <a:lnTo>
                      <a:pt x="57" y="3"/>
                    </a:lnTo>
                    <a:lnTo>
                      <a:pt x="54" y="3"/>
                    </a:lnTo>
                    <a:lnTo>
                      <a:pt x="51" y="0"/>
                    </a:lnTo>
                    <a:lnTo>
                      <a:pt x="44" y="0"/>
                    </a:lnTo>
                    <a:lnTo>
                      <a:pt x="41" y="0"/>
                    </a:lnTo>
                    <a:lnTo>
                      <a:pt x="35" y="0"/>
                    </a:lnTo>
                    <a:lnTo>
                      <a:pt x="32" y="0"/>
                    </a:lnTo>
                    <a:lnTo>
                      <a:pt x="25" y="3"/>
                    </a:lnTo>
                    <a:lnTo>
                      <a:pt x="19" y="6"/>
                    </a:lnTo>
                    <a:lnTo>
                      <a:pt x="15" y="9"/>
                    </a:lnTo>
                    <a:lnTo>
                      <a:pt x="13" y="12"/>
                    </a:lnTo>
                    <a:lnTo>
                      <a:pt x="7" y="15"/>
                    </a:lnTo>
                    <a:lnTo>
                      <a:pt x="7" y="19"/>
                    </a:lnTo>
                    <a:lnTo>
                      <a:pt x="3" y="25"/>
                    </a:lnTo>
                    <a:lnTo>
                      <a:pt x="0" y="28"/>
                    </a:lnTo>
                    <a:lnTo>
                      <a:pt x="0" y="32"/>
                    </a:lnTo>
                    <a:lnTo>
                      <a:pt x="0" y="37"/>
                    </a:lnTo>
                    <a:lnTo>
                      <a:pt x="0" y="41"/>
                    </a:lnTo>
                    <a:lnTo>
                      <a:pt x="3" y="44"/>
                    </a:lnTo>
                    <a:lnTo>
                      <a:pt x="7" y="47"/>
                    </a:lnTo>
                    <a:lnTo>
                      <a:pt x="10" y="51"/>
                    </a:lnTo>
                    <a:lnTo>
                      <a:pt x="13" y="54"/>
                    </a:lnTo>
                    <a:lnTo>
                      <a:pt x="15" y="54"/>
                    </a:lnTo>
                    <a:lnTo>
                      <a:pt x="22" y="57"/>
                    </a:lnTo>
                    <a:lnTo>
                      <a:pt x="25" y="57"/>
                    </a:lnTo>
                    <a:lnTo>
                      <a:pt x="32" y="57"/>
                    </a:lnTo>
                    <a:lnTo>
                      <a:pt x="35" y="54"/>
                    </a:lnTo>
                    <a:lnTo>
                      <a:pt x="41"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51" name="Freeform 538">
                <a:extLst>
                  <a:ext uri="{FF2B5EF4-FFF2-40B4-BE49-F238E27FC236}">
                    <a16:creationId xmlns:a16="http://schemas.microsoft.com/office/drawing/2014/main" id="{4D5E1C71-3FD1-4803-906C-DA957CFF47BF}"/>
                  </a:ext>
                </a:extLst>
              </p:cNvPr>
              <p:cNvSpPr>
                <a:spLocks noEditPoints="1"/>
              </p:cNvSpPr>
              <p:nvPr/>
            </p:nvSpPr>
            <p:spPr bwMode="auto">
              <a:xfrm>
                <a:off x="3093" y="2847"/>
                <a:ext cx="23" cy="19"/>
              </a:xfrm>
              <a:custGeom>
                <a:avLst/>
                <a:gdLst>
                  <a:gd name="T0" fmla="*/ 14 w 89"/>
                  <a:gd name="T1" fmla="*/ 13 h 76"/>
                  <a:gd name="T2" fmla="*/ 16 w 89"/>
                  <a:gd name="T3" fmla="*/ 11 h 76"/>
                  <a:gd name="T4" fmla="*/ 19 w 89"/>
                  <a:gd name="T5" fmla="*/ 16 h 76"/>
                  <a:gd name="T6" fmla="*/ 19 w 89"/>
                  <a:gd name="T7" fmla="*/ 15 h 76"/>
                  <a:gd name="T8" fmla="*/ 21 w 89"/>
                  <a:gd name="T9" fmla="*/ 14 h 76"/>
                  <a:gd name="T10" fmla="*/ 21 w 89"/>
                  <a:gd name="T11" fmla="*/ 11 h 76"/>
                  <a:gd name="T12" fmla="*/ 17 w 89"/>
                  <a:gd name="T13" fmla="*/ 11 h 76"/>
                  <a:gd name="T14" fmla="*/ 17 w 89"/>
                  <a:gd name="T15" fmla="*/ 9 h 76"/>
                  <a:gd name="T16" fmla="*/ 21 w 89"/>
                  <a:gd name="T17" fmla="*/ 12 h 76"/>
                  <a:gd name="T18" fmla="*/ 22 w 89"/>
                  <a:gd name="T19" fmla="*/ 10 h 76"/>
                  <a:gd name="T20" fmla="*/ 17 w 89"/>
                  <a:gd name="T21" fmla="*/ 8 h 76"/>
                  <a:gd name="T22" fmla="*/ 17 w 89"/>
                  <a:gd name="T23" fmla="*/ 6 h 76"/>
                  <a:gd name="T24" fmla="*/ 22 w 89"/>
                  <a:gd name="T25" fmla="*/ 6 h 76"/>
                  <a:gd name="T26" fmla="*/ 22 w 89"/>
                  <a:gd name="T27" fmla="*/ 4 h 76"/>
                  <a:gd name="T28" fmla="*/ 21 w 89"/>
                  <a:gd name="T29" fmla="*/ 3 h 76"/>
                  <a:gd name="T30" fmla="*/ 17 w 89"/>
                  <a:gd name="T31" fmla="*/ 6 h 76"/>
                  <a:gd name="T32" fmla="*/ 16 w 89"/>
                  <a:gd name="T33" fmla="*/ 5 h 76"/>
                  <a:gd name="T34" fmla="*/ 19 w 89"/>
                  <a:gd name="T35" fmla="*/ 2 h 76"/>
                  <a:gd name="T36" fmla="*/ 17 w 89"/>
                  <a:gd name="T37" fmla="*/ 1 h 76"/>
                  <a:gd name="T38" fmla="*/ 17 w 89"/>
                  <a:gd name="T39" fmla="*/ 6 h 76"/>
                  <a:gd name="T40" fmla="*/ 16 w 89"/>
                  <a:gd name="T41" fmla="*/ 0 h 76"/>
                  <a:gd name="T42" fmla="*/ 14 w 89"/>
                  <a:gd name="T43" fmla="*/ 5 h 76"/>
                  <a:gd name="T44" fmla="*/ 13 w 89"/>
                  <a:gd name="T45" fmla="*/ 0 h 76"/>
                  <a:gd name="T46" fmla="*/ 13 w 89"/>
                  <a:gd name="T47" fmla="*/ 0 h 76"/>
                  <a:gd name="T48" fmla="*/ 12 w 89"/>
                  <a:gd name="T49" fmla="*/ 5 h 76"/>
                  <a:gd name="T50" fmla="*/ 12 w 89"/>
                  <a:gd name="T51" fmla="*/ 5 h 76"/>
                  <a:gd name="T52" fmla="*/ 9 w 89"/>
                  <a:gd name="T53" fmla="*/ 6 h 76"/>
                  <a:gd name="T54" fmla="*/ 6 w 89"/>
                  <a:gd name="T55" fmla="*/ 2 h 76"/>
                  <a:gd name="T56" fmla="*/ 6 w 89"/>
                  <a:gd name="T57" fmla="*/ 2 h 76"/>
                  <a:gd name="T58" fmla="*/ 9 w 89"/>
                  <a:gd name="T59" fmla="*/ 7 h 76"/>
                  <a:gd name="T60" fmla="*/ 7 w 89"/>
                  <a:gd name="T61" fmla="*/ 8 h 76"/>
                  <a:gd name="T62" fmla="*/ 2 w 89"/>
                  <a:gd name="T63" fmla="*/ 5 h 76"/>
                  <a:gd name="T64" fmla="*/ 2 w 89"/>
                  <a:gd name="T65" fmla="*/ 7 h 76"/>
                  <a:gd name="T66" fmla="*/ 4 w 89"/>
                  <a:gd name="T67" fmla="*/ 7 h 76"/>
                  <a:gd name="T68" fmla="*/ 6 w 89"/>
                  <a:gd name="T69" fmla="*/ 8 h 76"/>
                  <a:gd name="T70" fmla="*/ 5 w 89"/>
                  <a:gd name="T71" fmla="*/ 11 h 76"/>
                  <a:gd name="T72" fmla="*/ 0 w 89"/>
                  <a:gd name="T73" fmla="*/ 9 h 76"/>
                  <a:gd name="T74" fmla="*/ 0 w 89"/>
                  <a:gd name="T75" fmla="*/ 11 h 76"/>
                  <a:gd name="T76" fmla="*/ 0 w 89"/>
                  <a:gd name="T77" fmla="*/ 11 h 76"/>
                  <a:gd name="T78" fmla="*/ 5 w 89"/>
                  <a:gd name="T79" fmla="*/ 12 h 76"/>
                  <a:gd name="T80" fmla="*/ 4 w 89"/>
                  <a:gd name="T81" fmla="*/ 11 h 76"/>
                  <a:gd name="T82" fmla="*/ 4 w 89"/>
                  <a:gd name="T83" fmla="*/ 18 h 76"/>
                  <a:gd name="T84" fmla="*/ 3 w 89"/>
                  <a:gd name="T85" fmla="*/ 16 h 76"/>
                  <a:gd name="T86" fmla="*/ 3 w 89"/>
                  <a:gd name="T87" fmla="*/ 16 h 76"/>
                  <a:gd name="T88" fmla="*/ 7 w 89"/>
                  <a:gd name="T89" fmla="*/ 14 h 76"/>
                  <a:gd name="T90" fmla="*/ 6 w 89"/>
                  <a:gd name="T91" fmla="*/ 14 h 76"/>
                  <a:gd name="T92" fmla="*/ 7 w 89"/>
                  <a:gd name="T93" fmla="*/ 14 h 76"/>
                  <a:gd name="T94" fmla="*/ 7 w 89"/>
                  <a:gd name="T95" fmla="*/ 19 h 76"/>
                  <a:gd name="T96" fmla="*/ 8 w 89"/>
                  <a:gd name="T97" fmla="*/ 17 h 76"/>
                  <a:gd name="T98" fmla="*/ 8 w 89"/>
                  <a:gd name="T99" fmla="*/ 14 h 76"/>
                  <a:gd name="T100" fmla="*/ 13 w 89"/>
                  <a:gd name="T101" fmla="*/ 19 h 76"/>
                  <a:gd name="T102" fmla="*/ 10 w 89"/>
                  <a:gd name="T103" fmla="*/ 14 h 76"/>
                  <a:gd name="T104" fmla="*/ 12 w 89"/>
                  <a:gd name="T105" fmla="*/ 14 h 76"/>
                  <a:gd name="T106" fmla="*/ 12 w 89"/>
                  <a:gd name="T107" fmla="*/ 18 h 76"/>
                  <a:gd name="T108" fmla="*/ 14 w 89"/>
                  <a:gd name="T109" fmla="*/ 18 h 7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9"/>
                  <a:gd name="T166" fmla="*/ 0 h 76"/>
                  <a:gd name="T167" fmla="*/ 89 w 89"/>
                  <a:gd name="T168" fmla="*/ 76 h 7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9" h="76">
                    <a:moveTo>
                      <a:pt x="51" y="54"/>
                    </a:moveTo>
                    <a:lnTo>
                      <a:pt x="54" y="51"/>
                    </a:lnTo>
                    <a:lnTo>
                      <a:pt x="67" y="64"/>
                    </a:lnTo>
                    <a:lnTo>
                      <a:pt x="64" y="67"/>
                    </a:lnTo>
                    <a:lnTo>
                      <a:pt x="51" y="54"/>
                    </a:lnTo>
                    <a:close/>
                    <a:moveTo>
                      <a:pt x="54" y="51"/>
                    </a:moveTo>
                    <a:lnTo>
                      <a:pt x="55" y="50"/>
                    </a:lnTo>
                    <a:lnTo>
                      <a:pt x="56" y="48"/>
                    </a:lnTo>
                    <a:lnTo>
                      <a:pt x="61" y="57"/>
                    </a:lnTo>
                    <a:lnTo>
                      <a:pt x="54" y="51"/>
                    </a:lnTo>
                    <a:close/>
                    <a:moveTo>
                      <a:pt x="56" y="48"/>
                    </a:moveTo>
                    <a:lnTo>
                      <a:pt x="63" y="45"/>
                    </a:lnTo>
                    <a:lnTo>
                      <a:pt x="72" y="63"/>
                    </a:lnTo>
                    <a:lnTo>
                      <a:pt x="65" y="66"/>
                    </a:lnTo>
                    <a:lnTo>
                      <a:pt x="56" y="48"/>
                    </a:lnTo>
                    <a:close/>
                    <a:moveTo>
                      <a:pt x="74" y="61"/>
                    </a:moveTo>
                    <a:lnTo>
                      <a:pt x="73" y="62"/>
                    </a:lnTo>
                    <a:lnTo>
                      <a:pt x="72" y="63"/>
                    </a:lnTo>
                    <a:lnTo>
                      <a:pt x="67" y="54"/>
                    </a:lnTo>
                    <a:lnTo>
                      <a:pt x="74" y="61"/>
                    </a:lnTo>
                    <a:close/>
                    <a:moveTo>
                      <a:pt x="61" y="47"/>
                    </a:moveTo>
                    <a:lnTo>
                      <a:pt x="64" y="44"/>
                    </a:lnTo>
                    <a:lnTo>
                      <a:pt x="77" y="57"/>
                    </a:lnTo>
                    <a:lnTo>
                      <a:pt x="74" y="61"/>
                    </a:lnTo>
                    <a:lnTo>
                      <a:pt x="61" y="47"/>
                    </a:lnTo>
                    <a:close/>
                    <a:moveTo>
                      <a:pt x="80" y="55"/>
                    </a:moveTo>
                    <a:lnTo>
                      <a:pt x="78" y="56"/>
                    </a:lnTo>
                    <a:lnTo>
                      <a:pt x="77" y="57"/>
                    </a:lnTo>
                    <a:lnTo>
                      <a:pt x="71" y="51"/>
                    </a:lnTo>
                    <a:lnTo>
                      <a:pt x="80" y="55"/>
                    </a:lnTo>
                    <a:close/>
                    <a:moveTo>
                      <a:pt x="62" y="46"/>
                    </a:moveTo>
                    <a:lnTo>
                      <a:pt x="65" y="41"/>
                    </a:lnTo>
                    <a:lnTo>
                      <a:pt x="82" y="48"/>
                    </a:lnTo>
                    <a:lnTo>
                      <a:pt x="80" y="55"/>
                    </a:lnTo>
                    <a:lnTo>
                      <a:pt x="62" y="46"/>
                    </a:lnTo>
                    <a:close/>
                    <a:moveTo>
                      <a:pt x="83" y="44"/>
                    </a:moveTo>
                    <a:lnTo>
                      <a:pt x="83" y="47"/>
                    </a:lnTo>
                    <a:lnTo>
                      <a:pt x="82" y="48"/>
                    </a:lnTo>
                    <a:lnTo>
                      <a:pt x="74" y="44"/>
                    </a:lnTo>
                    <a:lnTo>
                      <a:pt x="83" y="44"/>
                    </a:lnTo>
                    <a:close/>
                    <a:moveTo>
                      <a:pt x="64" y="44"/>
                    </a:moveTo>
                    <a:lnTo>
                      <a:pt x="64" y="42"/>
                    </a:lnTo>
                    <a:lnTo>
                      <a:pt x="83" y="42"/>
                    </a:lnTo>
                    <a:lnTo>
                      <a:pt x="83" y="44"/>
                    </a:lnTo>
                    <a:lnTo>
                      <a:pt x="64" y="44"/>
                    </a:lnTo>
                    <a:close/>
                    <a:moveTo>
                      <a:pt x="64" y="42"/>
                    </a:moveTo>
                    <a:lnTo>
                      <a:pt x="64" y="37"/>
                    </a:lnTo>
                    <a:lnTo>
                      <a:pt x="67" y="34"/>
                    </a:lnTo>
                    <a:lnTo>
                      <a:pt x="74" y="42"/>
                    </a:lnTo>
                    <a:lnTo>
                      <a:pt x="64" y="42"/>
                    </a:lnTo>
                    <a:close/>
                    <a:moveTo>
                      <a:pt x="67" y="34"/>
                    </a:moveTo>
                    <a:lnTo>
                      <a:pt x="70" y="32"/>
                    </a:lnTo>
                    <a:lnTo>
                      <a:pt x="84" y="45"/>
                    </a:lnTo>
                    <a:lnTo>
                      <a:pt x="81" y="48"/>
                    </a:lnTo>
                    <a:lnTo>
                      <a:pt x="67" y="34"/>
                    </a:lnTo>
                    <a:close/>
                    <a:moveTo>
                      <a:pt x="86" y="38"/>
                    </a:moveTo>
                    <a:lnTo>
                      <a:pt x="86" y="42"/>
                    </a:lnTo>
                    <a:lnTo>
                      <a:pt x="84" y="45"/>
                    </a:lnTo>
                    <a:lnTo>
                      <a:pt x="77" y="38"/>
                    </a:lnTo>
                    <a:lnTo>
                      <a:pt x="86" y="38"/>
                    </a:lnTo>
                    <a:close/>
                    <a:moveTo>
                      <a:pt x="67" y="38"/>
                    </a:moveTo>
                    <a:lnTo>
                      <a:pt x="67" y="32"/>
                    </a:lnTo>
                    <a:lnTo>
                      <a:pt x="86" y="32"/>
                    </a:lnTo>
                    <a:lnTo>
                      <a:pt x="86" y="38"/>
                    </a:lnTo>
                    <a:lnTo>
                      <a:pt x="67" y="38"/>
                    </a:lnTo>
                    <a:close/>
                    <a:moveTo>
                      <a:pt x="67" y="32"/>
                    </a:moveTo>
                    <a:lnTo>
                      <a:pt x="67" y="29"/>
                    </a:lnTo>
                    <a:lnTo>
                      <a:pt x="86" y="29"/>
                    </a:lnTo>
                    <a:lnTo>
                      <a:pt x="86" y="32"/>
                    </a:lnTo>
                    <a:lnTo>
                      <a:pt x="67" y="32"/>
                    </a:lnTo>
                    <a:close/>
                    <a:moveTo>
                      <a:pt x="67" y="29"/>
                    </a:moveTo>
                    <a:lnTo>
                      <a:pt x="67" y="22"/>
                    </a:lnTo>
                    <a:lnTo>
                      <a:pt x="86" y="22"/>
                    </a:lnTo>
                    <a:lnTo>
                      <a:pt x="86" y="29"/>
                    </a:lnTo>
                    <a:lnTo>
                      <a:pt x="67" y="29"/>
                    </a:lnTo>
                    <a:close/>
                    <a:moveTo>
                      <a:pt x="84" y="15"/>
                    </a:moveTo>
                    <a:lnTo>
                      <a:pt x="86" y="19"/>
                    </a:lnTo>
                    <a:lnTo>
                      <a:pt x="86" y="22"/>
                    </a:lnTo>
                    <a:lnTo>
                      <a:pt x="77" y="22"/>
                    </a:lnTo>
                    <a:lnTo>
                      <a:pt x="84" y="15"/>
                    </a:lnTo>
                    <a:close/>
                    <a:moveTo>
                      <a:pt x="70" y="29"/>
                    </a:moveTo>
                    <a:lnTo>
                      <a:pt x="67" y="26"/>
                    </a:lnTo>
                    <a:lnTo>
                      <a:pt x="81" y="12"/>
                    </a:lnTo>
                    <a:lnTo>
                      <a:pt x="84" y="15"/>
                    </a:lnTo>
                    <a:lnTo>
                      <a:pt x="70" y="29"/>
                    </a:lnTo>
                    <a:close/>
                    <a:moveTo>
                      <a:pt x="81" y="12"/>
                    </a:moveTo>
                    <a:lnTo>
                      <a:pt x="89" y="22"/>
                    </a:lnTo>
                    <a:lnTo>
                      <a:pt x="81" y="12"/>
                    </a:lnTo>
                    <a:lnTo>
                      <a:pt x="74" y="19"/>
                    </a:lnTo>
                    <a:lnTo>
                      <a:pt x="81" y="12"/>
                    </a:lnTo>
                    <a:close/>
                    <a:moveTo>
                      <a:pt x="67" y="26"/>
                    </a:moveTo>
                    <a:lnTo>
                      <a:pt x="64" y="23"/>
                    </a:lnTo>
                    <a:lnTo>
                      <a:pt x="77" y="9"/>
                    </a:lnTo>
                    <a:lnTo>
                      <a:pt x="81" y="12"/>
                    </a:lnTo>
                    <a:lnTo>
                      <a:pt x="67" y="26"/>
                    </a:lnTo>
                    <a:close/>
                    <a:moveTo>
                      <a:pt x="64" y="23"/>
                    </a:moveTo>
                    <a:lnTo>
                      <a:pt x="64" y="23"/>
                    </a:lnTo>
                    <a:lnTo>
                      <a:pt x="71" y="16"/>
                    </a:lnTo>
                    <a:lnTo>
                      <a:pt x="64" y="23"/>
                    </a:lnTo>
                    <a:close/>
                    <a:moveTo>
                      <a:pt x="64" y="23"/>
                    </a:moveTo>
                    <a:lnTo>
                      <a:pt x="61" y="20"/>
                    </a:lnTo>
                    <a:lnTo>
                      <a:pt x="74" y="7"/>
                    </a:lnTo>
                    <a:lnTo>
                      <a:pt x="77" y="9"/>
                    </a:lnTo>
                    <a:lnTo>
                      <a:pt x="64" y="23"/>
                    </a:lnTo>
                    <a:close/>
                    <a:moveTo>
                      <a:pt x="67" y="3"/>
                    </a:moveTo>
                    <a:lnTo>
                      <a:pt x="71" y="3"/>
                    </a:lnTo>
                    <a:lnTo>
                      <a:pt x="74" y="7"/>
                    </a:lnTo>
                    <a:lnTo>
                      <a:pt x="67" y="13"/>
                    </a:lnTo>
                    <a:lnTo>
                      <a:pt x="67" y="3"/>
                    </a:lnTo>
                    <a:close/>
                    <a:moveTo>
                      <a:pt x="67" y="22"/>
                    </a:moveTo>
                    <a:lnTo>
                      <a:pt x="64" y="22"/>
                    </a:lnTo>
                    <a:lnTo>
                      <a:pt x="64" y="3"/>
                    </a:lnTo>
                    <a:lnTo>
                      <a:pt x="67" y="3"/>
                    </a:lnTo>
                    <a:lnTo>
                      <a:pt x="67" y="22"/>
                    </a:lnTo>
                    <a:close/>
                    <a:moveTo>
                      <a:pt x="64" y="22"/>
                    </a:moveTo>
                    <a:lnTo>
                      <a:pt x="60" y="22"/>
                    </a:lnTo>
                    <a:lnTo>
                      <a:pt x="57" y="20"/>
                    </a:lnTo>
                    <a:lnTo>
                      <a:pt x="64" y="13"/>
                    </a:lnTo>
                    <a:lnTo>
                      <a:pt x="64" y="22"/>
                    </a:lnTo>
                    <a:close/>
                    <a:moveTo>
                      <a:pt x="57" y="20"/>
                    </a:moveTo>
                    <a:lnTo>
                      <a:pt x="54" y="16"/>
                    </a:lnTo>
                    <a:lnTo>
                      <a:pt x="67" y="3"/>
                    </a:lnTo>
                    <a:lnTo>
                      <a:pt x="71" y="7"/>
                    </a:lnTo>
                    <a:lnTo>
                      <a:pt x="57" y="20"/>
                    </a:lnTo>
                    <a:close/>
                    <a:moveTo>
                      <a:pt x="61" y="0"/>
                    </a:moveTo>
                    <a:lnTo>
                      <a:pt x="65" y="0"/>
                    </a:lnTo>
                    <a:lnTo>
                      <a:pt x="67" y="3"/>
                    </a:lnTo>
                    <a:lnTo>
                      <a:pt x="61" y="10"/>
                    </a:lnTo>
                    <a:lnTo>
                      <a:pt x="61" y="0"/>
                    </a:lnTo>
                    <a:close/>
                    <a:moveTo>
                      <a:pt x="61" y="19"/>
                    </a:moveTo>
                    <a:lnTo>
                      <a:pt x="54" y="19"/>
                    </a:lnTo>
                    <a:lnTo>
                      <a:pt x="54" y="0"/>
                    </a:lnTo>
                    <a:lnTo>
                      <a:pt x="61" y="0"/>
                    </a:lnTo>
                    <a:lnTo>
                      <a:pt x="61" y="19"/>
                    </a:lnTo>
                    <a:close/>
                    <a:moveTo>
                      <a:pt x="54" y="19"/>
                    </a:moveTo>
                    <a:lnTo>
                      <a:pt x="51" y="19"/>
                    </a:lnTo>
                    <a:lnTo>
                      <a:pt x="51" y="0"/>
                    </a:lnTo>
                    <a:lnTo>
                      <a:pt x="54" y="0"/>
                    </a:lnTo>
                    <a:lnTo>
                      <a:pt x="54" y="19"/>
                    </a:lnTo>
                    <a:close/>
                    <a:moveTo>
                      <a:pt x="51" y="19"/>
                    </a:moveTo>
                    <a:lnTo>
                      <a:pt x="45" y="19"/>
                    </a:lnTo>
                    <a:lnTo>
                      <a:pt x="45" y="0"/>
                    </a:lnTo>
                    <a:lnTo>
                      <a:pt x="51" y="0"/>
                    </a:lnTo>
                    <a:lnTo>
                      <a:pt x="51" y="19"/>
                    </a:lnTo>
                    <a:close/>
                    <a:moveTo>
                      <a:pt x="45" y="19"/>
                    </a:moveTo>
                    <a:lnTo>
                      <a:pt x="42" y="19"/>
                    </a:lnTo>
                    <a:lnTo>
                      <a:pt x="42" y="0"/>
                    </a:lnTo>
                    <a:lnTo>
                      <a:pt x="45" y="0"/>
                    </a:lnTo>
                    <a:lnTo>
                      <a:pt x="45" y="19"/>
                    </a:lnTo>
                    <a:close/>
                    <a:moveTo>
                      <a:pt x="38" y="1"/>
                    </a:moveTo>
                    <a:lnTo>
                      <a:pt x="40" y="0"/>
                    </a:lnTo>
                    <a:lnTo>
                      <a:pt x="42" y="0"/>
                    </a:lnTo>
                    <a:lnTo>
                      <a:pt x="42" y="10"/>
                    </a:lnTo>
                    <a:lnTo>
                      <a:pt x="38" y="1"/>
                    </a:lnTo>
                    <a:close/>
                    <a:moveTo>
                      <a:pt x="46" y="19"/>
                    </a:moveTo>
                    <a:lnTo>
                      <a:pt x="40" y="21"/>
                    </a:lnTo>
                    <a:lnTo>
                      <a:pt x="31" y="4"/>
                    </a:lnTo>
                    <a:lnTo>
                      <a:pt x="38" y="1"/>
                    </a:lnTo>
                    <a:lnTo>
                      <a:pt x="46" y="19"/>
                    </a:lnTo>
                    <a:close/>
                    <a:moveTo>
                      <a:pt x="40" y="21"/>
                    </a:moveTo>
                    <a:lnTo>
                      <a:pt x="33" y="24"/>
                    </a:lnTo>
                    <a:lnTo>
                      <a:pt x="24" y="8"/>
                    </a:lnTo>
                    <a:lnTo>
                      <a:pt x="31" y="4"/>
                    </a:lnTo>
                    <a:lnTo>
                      <a:pt x="40" y="21"/>
                    </a:lnTo>
                    <a:close/>
                    <a:moveTo>
                      <a:pt x="22" y="9"/>
                    </a:moveTo>
                    <a:lnTo>
                      <a:pt x="23" y="8"/>
                    </a:lnTo>
                    <a:lnTo>
                      <a:pt x="24" y="8"/>
                    </a:lnTo>
                    <a:lnTo>
                      <a:pt x="29" y="16"/>
                    </a:lnTo>
                    <a:lnTo>
                      <a:pt x="22" y="9"/>
                    </a:lnTo>
                    <a:close/>
                    <a:moveTo>
                      <a:pt x="35" y="23"/>
                    </a:moveTo>
                    <a:lnTo>
                      <a:pt x="33" y="26"/>
                    </a:lnTo>
                    <a:lnTo>
                      <a:pt x="19" y="12"/>
                    </a:lnTo>
                    <a:lnTo>
                      <a:pt x="22" y="9"/>
                    </a:lnTo>
                    <a:lnTo>
                      <a:pt x="35" y="23"/>
                    </a:lnTo>
                    <a:close/>
                    <a:moveTo>
                      <a:pt x="33" y="26"/>
                    </a:moveTo>
                    <a:lnTo>
                      <a:pt x="30" y="29"/>
                    </a:lnTo>
                    <a:lnTo>
                      <a:pt x="16" y="15"/>
                    </a:lnTo>
                    <a:lnTo>
                      <a:pt x="19" y="12"/>
                    </a:lnTo>
                    <a:lnTo>
                      <a:pt x="33" y="26"/>
                    </a:lnTo>
                    <a:close/>
                    <a:moveTo>
                      <a:pt x="30" y="29"/>
                    </a:moveTo>
                    <a:lnTo>
                      <a:pt x="29" y="30"/>
                    </a:lnTo>
                    <a:lnTo>
                      <a:pt x="27" y="31"/>
                    </a:lnTo>
                    <a:lnTo>
                      <a:pt x="23" y="22"/>
                    </a:lnTo>
                    <a:lnTo>
                      <a:pt x="30" y="29"/>
                    </a:lnTo>
                    <a:close/>
                    <a:moveTo>
                      <a:pt x="27" y="31"/>
                    </a:moveTo>
                    <a:lnTo>
                      <a:pt x="21" y="34"/>
                    </a:lnTo>
                    <a:lnTo>
                      <a:pt x="12" y="16"/>
                    </a:lnTo>
                    <a:lnTo>
                      <a:pt x="19" y="14"/>
                    </a:lnTo>
                    <a:lnTo>
                      <a:pt x="27" y="31"/>
                    </a:lnTo>
                    <a:close/>
                    <a:moveTo>
                      <a:pt x="7" y="25"/>
                    </a:moveTo>
                    <a:lnTo>
                      <a:pt x="7" y="20"/>
                    </a:lnTo>
                    <a:lnTo>
                      <a:pt x="12" y="16"/>
                    </a:lnTo>
                    <a:lnTo>
                      <a:pt x="17" y="25"/>
                    </a:lnTo>
                    <a:lnTo>
                      <a:pt x="7" y="25"/>
                    </a:lnTo>
                    <a:close/>
                    <a:moveTo>
                      <a:pt x="25" y="25"/>
                    </a:moveTo>
                    <a:lnTo>
                      <a:pt x="25" y="29"/>
                    </a:lnTo>
                    <a:lnTo>
                      <a:pt x="7" y="29"/>
                    </a:lnTo>
                    <a:lnTo>
                      <a:pt x="7" y="25"/>
                    </a:lnTo>
                    <a:lnTo>
                      <a:pt x="25" y="25"/>
                    </a:lnTo>
                    <a:close/>
                    <a:moveTo>
                      <a:pt x="25" y="29"/>
                    </a:moveTo>
                    <a:lnTo>
                      <a:pt x="25" y="31"/>
                    </a:lnTo>
                    <a:lnTo>
                      <a:pt x="25" y="33"/>
                    </a:lnTo>
                    <a:lnTo>
                      <a:pt x="17" y="29"/>
                    </a:lnTo>
                    <a:lnTo>
                      <a:pt x="25" y="29"/>
                    </a:lnTo>
                    <a:close/>
                    <a:moveTo>
                      <a:pt x="25" y="33"/>
                    </a:moveTo>
                    <a:lnTo>
                      <a:pt x="22" y="40"/>
                    </a:lnTo>
                    <a:lnTo>
                      <a:pt x="5" y="31"/>
                    </a:lnTo>
                    <a:lnTo>
                      <a:pt x="8" y="24"/>
                    </a:lnTo>
                    <a:lnTo>
                      <a:pt x="25" y="33"/>
                    </a:lnTo>
                    <a:close/>
                    <a:moveTo>
                      <a:pt x="22" y="40"/>
                    </a:moveTo>
                    <a:lnTo>
                      <a:pt x="21" y="41"/>
                    </a:lnTo>
                    <a:lnTo>
                      <a:pt x="20" y="42"/>
                    </a:lnTo>
                    <a:lnTo>
                      <a:pt x="13" y="35"/>
                    </a:lnTo>
                    <a:lnTo>
                      <a:pt x="22" y="40"/>
                    </a:lnTo>
                    <a:close/>
                    <a:moveTo>
                      <a:pt x="20" y="42"/>
                    </a:moveTo>
                    <a:lnTo>
                      <a:pt x="17" y="45"/>
                    </a:lnTo>
                    <a:lnTo>
                      <a:pt x="3" y="32"/>
                    </a:lnTo>
                    <a:lnTo>
                      <a:pt x="7" y="29"/>
                    </a:lnTo>
                    <a:lnTo>
                      <a:pt x="20" y="42"/>
                    </a:lnTo>
                    <a:close/>
                    <a:moveTo>
                      <a:pt x="0" y="38"/>
                    </a:moveTo>
                    <a:lnTo>
                      <a:pt x="0" y="34"/>
                    </a:lnTo>
                    <a:lnTo>
                      <a:pt x="3" y="32"/>
                    </a:lnTo>
                    <a:lnTo>
                      <a:pt x="10" y="38"/>
                    </a:lnTo>
                    <a:lnTo>
                      <a:pt x="0" y="38"/>
                    </a:lnTo>
                    <a:close/>
                    <a:moveTo>
                      <a:pt x="20" y="38"/>
                    </a:moveTo>
                    <a:lnTo>
                      <a:pt x="20" y="42"/>
                    </a:lnTo>
                    <a:lnTo>
                      <a:pt x="0" y="42"/>
                    </a:lnTo>
                    <a:lnTo>
                      <a:pt x="0" y="38"/>
                    </a:lnTo>
                    <a:lnTo>
                      <a:pt x="20" y="38"/>
                    </a:lnTo>
                    <a:close/>
                    <a:moveTo>
                      <a:pt x="20" y="42"/>
                    </a:moveTo>
                    <a:lnTo>
                      <a:pt x="20" y="47"/>
                    </a:lnTo>
                    <a:lnTo>
                      <a:pt x="0" y="47"/>
                    </a:lnTo>
                    <a:lnTo>
                      <a:pt x="0" y="42"/>
                    </a:lnTo>
                    <a:lnTo>
                      <a:pt x="20" y="42"/>
                    </a:lnTo>
                    <a:close/>
                    <a:moveTo>
                      <a:pt x="20" y="47"/>
                    </a:moveTo>
                    <a:lnTo>
                      <a:pt x="20" y="51"/>
                    </a:lnTo>
                    <a:lnTo>
                      <a:pt x="0" y="51"/>
                    </a:lnTo>
                    <a:lnTo>
                      <a:pt x="0" y="47"/>
                    </a:lnTo>
                    <a:lnTo>
                      <a:pt x="20" y="47"/>
                    </a:lnTo>
                    <a:close/>
                    <a:moveTo>
                      <a:pt x="3" y="57"/>
                    </a:moveTo>
                    <a:lnTo>
                      <a:pt x="0" y="55"/>
                    </a:lnTo>
                    <a:lnTo>
                      <a:pt x="0" y="51"/>
                    </a:lnTo>
                    <a:lnTo>
                      <a:pt x="10" y="51"/>
                    </a:lnTo>
                    <a:lnTo>
                      <a:pt x="3" y="57"/>
                    </a:lnTo>
                    <a:close/>
                    <a:moveTo>
                      <a:pt x="17" y="44"/>
                    </a:moveTo>
                    <a:lnTo>
                      <a:pt x="20" y="47"/>
                    </a:lnTo>
                    <a:lnTo>
                      <a:pt x="7" y="61"/>
                    </a:lnTo>
                    <a:lnTo>
                      <a:pt x="3" y="57"/>
                    </a:lnTo>
                    <a:lnTo>
                      <a:pt x="17" y="44"/>
                    </a:lnTo>
                    <a:close/>
                    <a:moveTo>
                      <a:pt x="7" y="61"/>
                    </a:moveTo>
                    <a:lnTo>
                      <a:pt x="16" y="70"/>
                    </a:lnTo>
                    <a:lnTo>
                      <a:pt x="7" y="61"/>
                    </a:lnTo>
                    <a:lnTo>
                      <a:pt x="13" y="54"/>
                    </a:lnTo>
                    <a:lnTo>
                      <a:pt x="7" y="61"/>
                    </a:lnTo>
                    <a:close/>
                    <a:moveTo>
                      <a:pt x="20" y="47"/>
                    </a:moveTo>
                    <a:lnTo>
                      <a:pt x="23" y="51"/>
                    </a:lnTo>
                    <a:lnTo>
                      <a:pt x="10" y="64"/>
                    </a:lnTo>
                    <a:lnTo>
                      <a:pt x="7" y="61"/>
                    </a:lnTo>
                    <a:lnTo>
                      <a:pt x="20" y="47"/>
                    </a:lnTo>
                    <a:close/>
                    <a:moveTo>
                      <a:pt x="23" y="51"/>
                    </a:moveTo>
                    <a:lnTo>
                      <a:pt x="27" y="54"/>
                    </a:lnTo>
                    <a:lnTo>
                      <a:pt x="13" y="67"/>
                    </a:lnTo>
                    <a:lnTo>
                      <a:pt x="10" y="64"/>
                    </a:lnTo>
                    <a:lnTo>
                      <a:pt x="23" y="51"/>
                    </a:lnTo>
                    <a:close/>
                    <a:moveTo>
                      <a:pt x="27" y="54"/>
                    </a:moveTo>
                    <a:lnTo>
                      <a:pt x="30" y="57"/>
                    </a:lnTo>
                    <a:lnTo>
                      <a:pt x="16" y="70"/>
                    </a:lnTo>
                    <a:lnTo>
                      <a:pt x="13" y="67"/>
                    </a:lnTo>
                    <a:lnTo>
                      <a:pt x="27" y="54"/>
                    </a:lnTo>
                    <a:close/>
                    <a:moveTo>
                      <a:pt x="23" y="73"/>
                    </a:moveTo>
                    <a:lnTo>
                      <a:pt x="19" y="73"/>
                    </a:lnTo>
                    <a:lnTo>
                      <a:pt x="16" y="70"/>
                    </a:lnTo>
                    <a:lnTo>
                      <a:pt x="23" y="64"/>
                    </a:lnTo>
                    <a:lnTo>
                      <a:pt x="23" y="73"/>
                    </a:lnTo>
                    <a:close/>
                    <a:moveTo>
                      <a:pt x="23" y="54"/>
                    </a:moveTo>
                    <a:lnTo>
                      <a:pt x="25" y="54"/>
                    </a:lnTo>
                    <a:lnTo>
                      <a:pt x="25" y="73"/>
                    </a:lnTo>
                    <a:lnTo>
                      <a:pt x="23" y="73"/>
                    </a:lnTo>
                    <a:lnTo>
                      <a:pt x="23" y="54"/>
                    </a:lnTo>
                    <a:close/>
                    <a:moveTo>
                      <a:pt x="25" y="54"/>
                    </a:moveTo>
                    <a:lnTo>
                      <a:pt x="28" y="54"/>
                    </a:lnTo>
                    <a:lnTo>
                      <a:pt x="30" y="55"/>
                    </a:lnTo>
                    <a:lnTo>
                      <a:pt x="25" y="64"/>
                    </a:lnTo>
                    <a:lnTo>
                      <a:pt x="25" y="54"/>
                    </a:lnTo>
                    <a:close/>
                    <a:moveTo>
                      <a:pt x="30" y="55"/>
                    </a:moveTo>
                    <a:lnTo>
                      <a:pt x="37" y="58"/>
                    </a:lnTo>
                    <a:lnTo>
                      <a:pt x="28" y="75"/>
                    </a:lnTo>
                    <a:lnTo>
                      <a:pt x="22" y="73"/>
                    </a:lnTo>
                    <a:lnTo>
                      <a:pt x="30" y="55"/>
                    </a:lnTo>
                    <a:close/>
                    <a:moveTo>
                      <a:pt x="32" y="76"/>
                    </a:moveTo>
                    <a:lnTo>
                      <a:pt x="30" y="76"/>
                    </a:lnTo>
                    <a:lnTo>
                      <a:pt x="28" y="75"/>
                    </a:lnTo>
                    <a:lnTo>
                      <a:pt x="32" y="67"/>
                    </a:lnTo>
                    <a:lnTo>
                      <a:pt x="32" y="76"/>
                    </a:lnTo>
                    <a:close/>
                    <a:moveTo>
                      <a:pt x="32" y="57"/>
                    </a:moveTo>
                    <a:lnTo>
                      <a:pt x="35" y="57"/>
                    </a:lnTo>
                    <a:lnTo>
                      <a:pt x="35" y="76"/>
                    </a:lnTo>
                    <a:lnTo>
                      <a:pt x="32" y="76"/>
                    </a:lnTo>
                    <a:lnTo>
                      <a:pt x="32" y="57"/>
                    </a:lnTo>
                    <a:close/>
                    <a:moveTo>
                      <a:pt x="35" y="57"/>
                    </a:moveTo>
                    <a:lnTo>
                      <a:pt x="42" y="57"/>
                    </a:lnTo>
                    <a:lnTo>
                      <a:pt x="42" y="76"/>
                    </a:lnTo>
                    <a:lnTo>
                      <a:pt x="35" y="76"/>
                    </a:lnTo>
                    <a:lnTo>
                      <a:pt x="35" y="57"/>
                    </a:lnTo>
                    <a:close/>
                    <a:moveTo>
                      <a:pt x="49" y="74"/>
                    </a:moveTo>
                    <a:lnTo>
                      <a:pt x="45" y="76"/>
                    </a:lnTo>
                    <a:lnTo>
                      <a:pt x="42" y="76"/>
                    </a:lnTo>
                    <a:lnTo>
                      <a:pt x="42" y="67"/>
                    </a:lnTo>
                    <a:lnTo>
                      <a:pt x="49" y="74"/>
                    </a:lnTo>
                    <a:close/>
                    <a:moveTo>
                      <a:pt x="35" y="61"/>
                    </a:moveTo>
                    <a:lnTo>
                      <a:pt x="39" y="57"/>
                    </a:lnTo>
                    <a:lnTo>
                      <a:pt x="52" y="70"/>
                    </a:lnTo>
                    <a:lnTo>
                      <a:pt x="49" y="74"/>
                    </a:lnTo>
                    <a:lnTo>
                      <a:pt x="35" y="61"/>
                    </a:lnTo>
                    <a:close/>
                    <a:moveTo>
                      <a:pt x="39" y="57"/>
                    </a:moveTo>
                    <a:lnTo>
                      <a:pt x="41" y="54"/>
                    </a:lnTo>
                    <a:lnTo>
                      <a:pt x="45" y="54"/>
                    </a:lnTo>
                    <a:lnTo>
                      <a:pt x="45" y="64"/>
                    </a:lnTo>
                    <a:lnTo>
                      <a:pt x="39" y="57"/>
                    </a:lnTo>
                    <a:close/>
                    <a:moveTo>
                      <a:pt x="45" y="54"/>
                    </a:moveTo>
                    <a:lnTo>
                      <a:pt x="51" y="54"/>
                    </a:lnTo>
                    <a:lnTo>
                      <a:pt x="51" y="73"/>
                    </a:lnTo>
                    <a:lnTo>
                      <a:pt x="45" y="73"/>
                    </a:lnTo>
                    <a:lnTo>
                      <a:pt x="45" y="54"/>
                    </a:lnTo>
                    <a:close/>
                    <a:moveTo>
                      <a:pt x="55" y="73"/>
                    </a:moveTo>
                    <a:lnTo>
                      <a:pt x="54" y="73"/>
                    </a:lnTo>
                    <a:lnTo>
                      <a:pt x="51" y="73"/>
                    </a:lnTo>
                    <a:lnTo>
                      <a:pt x="51" y="64"/>
                    </a:lnTo>
                    <a:lnTo>
                      <a:pt x="55" y="73"/>
                    </a:lnTo>
                    <a:close/>
                    <a:moveTo>
                      <a:pt x="48" y="55"/>
                    </a:moveTo>
                    <a:lnTo>
                      <a:pt x="53" y="52"/>
                    </a:lnTo>
                    <a:lnTo>
                      <a:pt x="62" y="69"/>
                    </a:lnTo>
                    <a:lnTo>
                      <a:pt x="55" y="73"/>
                    </a:lnTo>
                    <a:lnTo>
                      <a:pt x="48"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52" name="Freeform 539">
                <a:extLst>
                  <a:ext uri="{FF2B5EF4-FFF2-40B4-BE49-F238E27FC236}">
                    <a16:creationId xmlns:a16="http://schemas.microsoft.com/office/drawing/2014/main" id="{9DF4636D-8D65-4A44-AE8D-1CA2776726C7}"/>
                  </a:ext>
                </a:extLst>
              </p:cNvPr>
              <p:cNvSpPr>
                <a:spLocks/>
              </p:cNvSpPr>
              <p:nvPr/>
            </p:nvSpPr>
            <p:spPr bwMode="auto">
              <a:xfrm>
                <a:off x="3140" y="2825"/>
                <a:ext cx="16" cy="14"/>
              </a:xfrm>
              <a:custGeom>
                <a:avLst/>
                <a:gdLst>
                  <a:gd name="T0" fmla="*/ 11 w 63"/>
                  <a:gd name="T1" fmla="*/ 13 h 57"/>
                  <a:gd name="T2" fmla="*/ 13 w 63"/>
                  <a:gd name="T3" fmla="*/ 12 h 57"/>
                  <a:gd name="T4" fmla="*/ 14 w 63"/>
                  <a:gd name="T5" fmla="*/ 11 h 57"/>
                  <a:gd name="T6" fmla="*/ 14 w 63"/>
                  <a:gd name="T7" fmla="*/ 10 h 57"/>
                  <a:gd name="T8" fmla="*/ 15 w 63"/>
                  <a:gd name="T9" fmla="*/ 9 h 57"/>
                  <a:gd name="T10" fmla="*/ 16 w 63"/>
                  <a:gd name="T11" fmla="*/ 8 h 57"/>
                  <a:gd name="T12" fmla="*/ 16 w 63"/>
                  <a:gd name="T13" fmla="*/ 7 h 57"/>
                  <a:gd name="T14" fmla="*/ 16 w 63"/>
                  <a:gd name="T15" fmla="*/ 6 h 57"/>
                  <a:gd name="T16" fmla="*/ 16 w 63"/>
                  <a:gd name="T17" fmla="*/ 5 h 57"/>
                  <a:gd name="T18" fmla="*/ 16 w 63"/>
                  <a:gd name="T19" fmla="*/ 4 h 57"/>
                  <a:gd name="T20" fmla="*/ 16 w 63"/>
                  <a:gd name="T21" fmla="*/ 3 h 57"/>
                  <a:gd name="T22" fmla="*/ 15 w 63"/>
                  <a:gd name="T23" fmla="*/ 1 h 57"/>
                  <a:gd name="T24" fmla="*/ 14 w 63"/>
                  <a:gd name="T25" fmla="*/ 1 h 57"/>
                  <a:gd name="T26" fmla="*/ 14 w 63"/>
                  <a:gd name="T27" fmla="*/ 1 h 57"/>
                  <a:gd name="T28" fmla="*/ 12 w 63"/>
                  <a:gd name="T29" fmla="*/ 0 h 57"/>
                  <a:gd name="T30" fmla="*/ 11 w 63"/>
                  <a:gd name="T31" fmla="*/ 0 h 57"/>
                  <a:gd name="T32" fmla="*/ 10 w 63"/>
                  <a:gd name="T33" fmla="*/ 0 h 57"/>
                  <a:gd name="T34" fmla="*/ 9 w 63"/>
                  <a:gd name="T35" fmla="*/ 0 h 57"/>
                  <a:gd name="T36" fmla="*/ 7 w 63"/>
                  <a:gd name="T37" fmla="*/ 0 h 57"/>
                  <a:gd name="T38" fmla="*/ 6 w 63"/>
                  <a:gd name="T39" fmla="*/ 1 h 57"/>
                  <a:gd name="T40" fmla="*/ 5 w 63"/>
                  <a:gd name="T41" fmla="*/ 1 h 57"/>
                  <a:gd name="T42" fmla="*/ 3 w 63"/>
                  <a:gd name="T43" fmla="*/ 2 h 57"/>
                  <a:gd name="T44" fmla="*/ 2 w 63"/>
                  <a:gd name="T45" fmla="*/ 3 h 57"/>
                  <a:gd name="T46" fmla="*/ 2 w 63"/>
                  <a:gd name="T47" fmla="*/ 4 h 57"/>
                  <a:gd name="T48" fmla="*/ 1 w 63"/>
                  <a:gd name="T49" fmla="*/ 6 h 57"/>
                  <a:gd name="T50" fmla="*/ 0 w 63"/>
                  <a:gd name="T51" fmla="*/ 6 h 57"/>
                  <a:gd name="T52" fmla="*/ 0 w 63"/>
                  <a:gd name="T53" fmla="*/ 7 h 57"/>
                  <a:gd name="T54" fmla="*/ 0 w 63"/>
                  <a:gd name="T55" fmla="*/ 9 h 57"/>
                  <a:gd name="T56" fmla="*/ 0 w 63"/>
                  <a:gd name="T57" fmla="*/ 9 h 57"/>
                  <a:gd name="T58" fmla="*/ 0 w 63"/>
                  <a:gd name="T59" fmla="*/ 10 h 57"/>
                  <a:gd name="T60" fmla="*/ 0 w 63"/>
                  <a:gd name="T61" fmla="*/ 12 h 57"/>
                  <a:gd name="T62" fmla="*/ 1 w 63"/>
                  <a:gd name="T63" fmla="*/ 13 h 57"/>
                  <a:gd name="T64" fmla="*/ 2 w 63"/>
                  <a:gd name="T65" fmla="*/ 13 h 57"/>
                  <a:gd name="T66" fmla="*/ 2 w 63"/>
                  <a:gd name="T67" fmla="*/ 13 h 57"/>
                  <a:gd name="T68" fmla="*/ 4 w 63"/>
                  <a:gd name="T69" fmla="*/ 14 h 57"/>
                  <a:gd name="T70" fmla="*/ 5 w 63"/>
                  <a:gd name="T71" fmla="*/ 14 h 57"/>
                  <a:gd name="T72" fmla="*/ 6 w 63"/>
                  <a:gd name="T73" fmla="*/ 14 h 57"/>
                  <a:gd name="T74" fmla="*/ 7 w 63"/>
                  <a:gd name="T75" fmla="*/ 14 h 57"/>
                  <a:gd name="T76" fmla="*/ 9 w 63"/>
                  <a:gd name="T77" fmla="*/ 14 h 57"/>
                  <a:gd name="T78" fmla="*/ 10 w 63"/>
                  <a:gd name="T79" fmla="*/ 13 h 57"/>
                  <a:gd name="T80" fmla="*/ 11 w 63"/>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3"/>
                  <a:gd name="T124" fmla="*/ 0 h 57"/>
                  <a:gd name="T125" fmla="*/ 63 w 63"/>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3" h="57">
                    <a:moveTo>
                      <a:pt x="45" y="51"/>
                    </a:moveTo>
                    <a:lnTo>
                      <a:pt x="51" y="48"/>
                    </a:lnTo>
                    <a:lnTo>
                      <a:pt x="54" y="45"/>
                    </a:lnTo>
                    <a:lnTo>
                      <a:pt x="57" y="41"/>
                    </a:lnTo>
                    <a:lnTo>
                      <a:pt x="60" y="38"/>
                    </a:lnTo>
                    <a:lnTo>
                      <a:pt x="63" y="32"/>
                    </a:lnTo>
                    <a:lnTo>
                      <a:pt x="63" y="28"/>
                    </a:lnTo>
                    <a:lnTo>
                      <a:pt x="63" y="23"/>
                    </a:lnTo>
                    <a:lnTo>
                      <a:pt x="63" y="19"/>
                    </a:lnTo>
                    <a:lnTo>
                      <a:pt x="63" y="16"/>
                    </a:lnTo>
                    <a:lnTo>
                      <a:pt x="63" y="13"/>
                    </a:lnTo>
                    <a:lnTo>
                      <a:pt x="60" y="6"/>
                    </a:lnTo>
                    <a:lnTo>
                      <a:pt x="57" y="6"/>
                    </a:lnTo>
                    <a:lnTo>
                      <a:pt x="54" y="3"/>
                    </a:lnTo>
                    <a:lnTo>
                      <a:pt x="48" y="0"/>
                    </a:lnTo>
                    <a:lnTo>
                      <a:pt x="45" y="0"/>
                    </a:lnTo>
                    <a:lnTo>
                      <a:pt x="38" y="0"/>
                    </a:lnTo>
                    <a:lnTo>
                      <a:pt x="35" y="0"/>
                    </a:lnTo>
                    <a:lnTo>
                      <a:pt x="28" y="0"/>
                    </a:lnTo>
                    <a:lnTo>
                      <a:pt x="23" y="3"/>
                    </a:lnTo>
                    <a:lnTo>
                      <a:pt x="19" y="6"/>
                    </a:lnTo>
                    <a:lnTo>
                      <a:pt x="13" y="10"/>
                    </a:lnTo>
                    <a:lnTo>
                      <a:pt x="9" y="13"/>
                    </a:lnTo>
                    <a:lnTo>
                      <a:pt x="6" y="16"/>
                    </a:lnTo>
                    <a:lnTo>
                      <a:pt x="3" y="23"/>
                    </a:lnTo>
                    <a:lnTo>
                      <a:pt x="0" y="25"/>
                    </a:lnTo>
                    <a:lnTo>
                      <a:pt x="0" y="28"/>
                    </a:lnTo>
                    <a:lnTo>
                      <a:pt x="0" y="35"/>
                    </a:lnTo>
                    <a:lnTo>
                      <a:pt x="0" y="38"/>
                    </a:lnTo>
                    <a:lnTo>
                      <a:pt x="0" y="41"/>
                    </a:lnTo>
                    <a:lnTo>
                      <a:pt x="0" y="48"/>
                    </a:lnTo>
                    <a:lnTo>
                      <a:pt x="3" y="51"/>
                    </a:lnTo>
                    <a:lnTo>
                      <a:pt x="6" y="54"/>
                    </a:lnTo>
                    <a:lnTo>
                      <a:pt x="9" y="54"/>
                    </a:lnTo>
                    <a:lnTo>
                      <a:pt x="16" y="57"/>
                    </a:lnTo>
                    <a:lnTo>
                      <a:pt x="19" y="57"/>
                    </a:lnTo>
                    <a:lnTo>
                      <a:pt x="25" y="57"/>
                    </a:lnTo>
                    <a:lnTo>
                      <a:pt x="28" y="57"/>
                    </a:lnTo>
                    <a:lnTo>
                      <a:pt x="35" y="57"/>
                    </a:lnTo>
                    <a:lnTo>
                      <a:pt x="41" y="54"/>
                    </a:lnTo>
                    <a:lnTo>
                      <a:pt x="45"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53" name="Freeform 540">
                <a:extLst>
                  <a:ext uri="{FF2B5EF4-FFF2-40B4-BE49-F238E27FC236}">
                    <a16:creationId xmlns:a16="http://schemas.microsoft.com/office/drawing/2014/main" id="{F8734463-40A7-4F0A-9A0D-8CB5FDC98E07}"/>
                  </a:ext>
                </a:extLst>
              </p:cNvPr>
              <p:cNvSpPr>
                <a:spLocks noEditPoints="1"/>
              </p:cNvSpPr>
              <p:nvPr/>
            </p:nvSpPr>
            <p:spPr bwMode="auto">
              <a:xfrm>
                <a:off x="3138" y="2823"/>
                <a:ext cx="21" cy="19"/>
              </a:xfrm>
              <a:custGeom>
                <a:avLst/>
                <a:gdLst>
                  <a:gd name="T0" fmla="*/ 17 w 82"/>
                  <a:gd name="T1" fmla="*/ 16 h 76"/>
                  <a:gd name="T2" fmla="*/ 14 w 82"/>
                  <a:gd name="T3" fmla="*/ 12 h 76"/>
                  <a:gd name="T4" fmla="*/ 18 w 82"/>
                  <a:gd name="T5" fmla="*/ 15 h 76"/>
                  <a:gd name="T6" fmla="*/ 18 w 82"/>
                  <a:gd name="T7" fmla="*/ 15 h 76"/>
                  <a:gd name="T8" fmla="*/ 15 w 82"/>
                  <a:gd name="T9" fmla="*/ 11 h 76"/>
                  <a:gd name="T10" fmla="*/ 20 w 82"/>
                  <a:gd name="T11" fmla="*/ 13 h 76"/>
                  <a:gd name="T12" fmla="*/ 16 w 82"/>
                  <a:gd name="T13" fmla="*/ 9 h 76"/>
                  <a:gd name="T14" fmla="*/ 21 w 82"/>
                  <a:gd name="T15" fmla="*/ 11 h 76"/>
                  <a:gd name="T16" fmla="*/ 21 w 82"/>
                  <a:gd name="T17" fmla="*/ 10 h 76"/>
                  <a:gd name="T18" fmla="*/ 16 w 82"/>
                  <a:gd name="T19" fmla="*/ 9 h 76"/>
                  <a:gd name="T20" fmla="*/ 16 w 82"/>
                  <a:gd name="T21" fmla="*/ 7 h 76"/>
                  <a:gd name="T22" fmla="*/ 16 w 82"/>
                  <a:gd name="T23" fmla="*/ 6 h 76"/>
                  <a:gd name="T24" fmla="*/ 21 w 82"/>
                  <a:gd name="T25" fmla="*/ 6 h 76"/>
                  <a:gd name="T26" fmla="*/ 21 w 82"/>
                  <a:gd name="T27" fmla="*/ 4 h 76"/>
                  <a:gd name="T28" fmla="*/ 18 w 82"/>
                  <a:gd name="T29" fmla="*/ 2 h 76"/>
                  <a:gd name="T30" fmla="*/ 17 w 82"/>
                  <a:gd name="T31" fmla="*/ 6 h 76"/>
                  <a:gd name="T32" fmla="*/ 14 w 82"/>
                  <a:gd name="T33" fmla="*/ 5 h 76"/>
                  <a:gd name="T34" fmla="*/ 18 w 82"/>
                  <a:gd name="T35" fmla="*/ 1 h 76"/>
                  <a:gd name="T36" fmla="*/ 17 w 82"/>
                  <a:gd name="T37" fmla="*/ 1 h 76"/>
                  <a:gd name="T38" fmla="*/ 15 w 82"/>
                  <a:gd name="T39" fmla="*/ 0 h 76"/>
                  <a:gd name="T40" fmla="*/ 14 w 82"/>
                  <a:gd name="T41" fmla="*/ 5 h 76"/>
                  <a:gd name="T42" fmla="*/ 11 w 82"/>
                  <a:gd name="T43" fmla="*/ 5 h 76"/>
                  <a:gd name="T44" fmla="*/ 9 w 82"/>
                  <a:gd name="T45" fmla="*/ 0 h 76"/>
                  <a:gd name="T46" fmla="*/ 9 w 82"/>
                  <a:gd name="T47" fmla="*/ 2 h 76"/>
                  <a:gd name="T48" fmla="*/ 11 w 82"/>
                  <a:gd name="T49" fmla="*/ 4 h 76"/>
                  <a:gd name="T50" fmla="*/ 10 w 82"/>
                  <a:gd name="T51" fmla="*/ 5 h 76"/>
                  <a:gd name="T52" fmla="*/ 9 w 82"/>
                  <a:gd name="T53" fmla="*/ 6 h 76"/>
                  <a:gd name="T54" fmla="*/ 4 w 82"/>
                  <a:gd name="T55" fmla="*/ 3 h 76"/>
                  <a:gd name="T56" fmla="*/ 6 w 82"/>
                  <a:gd name="T57" fmla="*/ 5 h 76"/>
                  <a:gd name="T58" fmla="*/ 7 w 82"/>
                  <a:gd name="T59" fmla="*/ 6 h 76"/>
                  <a:gd name="T60" fmla="*/ 6 w 82"/>
                  <a:gd name="T61" fmla="*/ 7 h 76"/>
                  <a:gd name="T62" fmla="*/ 2 w 82"/>
                  <a:gd name="T63" fmla="*/ 5 h 76"/>
                  <a:gd name="T64" fmla="*/ 1 w 82"/>
                  <a:gd name="T65" fmla="*/ 7 h 76"/>
                  <a:gd name="T66" fmla="*/ 3 w 82"/>
                  <a:gd name="T67" fmla="*/ 8 h 76"/>
                  <a:gd name="T68" fmla="*/ 5 w 82"/>
                  <a:gd name="T69" fmla="*/ 10 h 76"/>
                  <a:gd name="T70" fmla="*/ 5 w 82"/>
                  <a:gd name="T71" fmla="*/ 9 h 76"/>
                  <a:gd name="T72" fmla="*/ 5 w 82"/>
                  <a:gd name="T73" fmla="*/ 11 h 76"/>
                  <a:gd name="T74" fmla="*/ 0 w 82"/>
                  <a:gd name="T75" fmla="*/ 12 h 76"/>
                  <a:gd name="T76" fmla="*/ 0 w 82"/>
                  <a:gd name="T77" fmla="*/ 12 h 76"/>
                  <a:gd name="T78" fmla="*/ 5 w 82"/>
                  <a:gd name="T79" fmla="*/ 13 h 76"/>
                  <a:gd name="T80" fmla="*/ 4 w 82"/>
                  <a:gd name="T81" fmla="*/ 13 h 76"/>
                  <a:gd name="T82" fmla="*/ 1 w 82"/>
                  <a:gd name="T83" fmla="*/ 17 h 76"/>
                  <a:gd name="T84" fmla="*/ 2 w 82"/>
                  <a:gd name="T85" fmla="*/ 18 h 76"/>
                  <a:gd name="T86" fmla="*/ 4 w 82"/>
                  <a:gd name="T87" fmla="*/ 16 h 76"/>
                  <a:gd name="T88" fmla="*/ 4 w 82"/>
                  <a:gd name="T89" fmla="*/ 14 h 76"/>
                  <a:gd name="T90" fmla="*/ 6 w 82"/>
                  <a:gd name="T91" fmla="*/ 14 h 76"/>
                  <a:gd name="T92" fmla="*/ 6 w 82"/>
                  <a:gd name="T93" fmla="*/ 19 h 76"/>
                  <a:gd name="T94" fmla="*/ 7 w 82"/>
                  <a:gd name="T95" fmla="*/ 19 h 76"/>
                  <a:gd name="T96" fmla="*/ 7 w 82"/>
                  <a:gd name="T97" fmla="*/ 19 h 76"/>
                  <a:gd name="T98" fmla="*/ 9 w 82"/>
                  <a:gd name="T99" fmla="*/ 14 h 76"/>
                  <a:gd name="T100" fmla="*/ 12 w 82"/>
                  <a:gd name="T101" fmla="*/ 19 h 76"/>
                  <a:gd name="T102" fmla="*/ 12 w 82"/>
                  <a:gd name="T103" fmla="*/ 14 h 76"/>
                  <a:gd name="T104" fmla="*/ 14 w 82"/>
                  <a:gd name="T105" fmla="*/ 18 h 76"/>
                  <a:gd name="T106" fmla="*/ 15 w 82"/>
                  <a:gd name="T107" fmla="*/ 18 h 7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2"/>
                  <a:gd name="T163" fmla="*/ 0 h 76"/>
                  <a:gd name="T164" fmla="*/ 82 w 82"/>
                  <a:gd name="T165" fmla="*/ 76 h 7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2" h="76">
                    <a:moveTo>
                      <a:pt x="49" y="52"/>
                    </a:moveTo>
                    <a:lnTo>
                      <a:pt x="56" y="48"/>
                    </a:lnTo>
                    <a:lnTo>
                      <a:pt x="64" y="65"/>
                    </a:lnTo>
                    <a:lnTo>
                      <a:pt x="58" y="68"/>
                    </a:lnTo>
                    <a:lnTo>
                      <a:pt x="49" y="52"/>
                    </a:lnTo>
                    <a:close/>
                    <a:moveTo>
                      <a:pt x="67" y="64"/>
                    </a:moveTo>
                    <a:lnTo>
                      <a:pt x="66" y="65"/>
                    </a:lnTo>
                    <a:lnTo>
                      <a:pt x="64" y="65"/>
                    </a:lnTo>
                    <a:lnTo>
                      <a:pt x="60" y="57"/>
                    </a:lnTo>
                    <a:lnTo>
                      <a:pt x="67" y="64"/>
                    </a:lnTo>
                    <a:close/>
                    <a:moveTo>
                      <a:pt x="53" y="50"/>
                    </a:moveTo>
                    <a:lnTo>
                      <a:pt x="56" y="47"/>
                    </a:lnTo>
                    <a:lnTo>
                      <a:pt x="70" y="60"/>
                    </a:lnTo>
                    <a:lnTo>
                      <a:pt x="67" y="64"/>
                    </a:lnTo>
                    <a:lnTo>
                      <a:pt x="53" y="50"/>
                    </a:lnTo>
                    <a:close/>
                    <a:moveTo>
                      <a:pt x="70" y="60"/>
                    </a:moveTo>
                    <a:lnTo>
                      <a:pt x="60" y="70"/>
                    </a:lnTo>
                    <a:lnTo>
                      <a:pt x="70" y="60"/>
                    </a:lnTo>
                    <a:lnTo>
                      <a:pt x="63" y="54"/>
                    </a:lnTo>
                    <a:lnTo>
                      <a:pt x="70" y="60"/>
                    </a:lnTo>
                    <a:close/>
                    <a:moveTo>
                      <a:pt x="56" y="47"/>
                    </a:moveTo>
                    <a:lnTo>
                      <a:pt x="59" y="44"/>
                    </a:lnTo>
                    <a:lnTo>
                      <a:pt x="72" y="57"/>
                    </a:lnTo>
                    <a:lnTo>
                      <a:pt x="70" y="60"/>
                    </a:lnTo>
                    <a:lnTo>
                      <a:pt x="56" y="47"/>
                    </a:lnTo>
                    <a:close/>
                    <a:moveTo>
                      <a:pt x="59" y="44"/>
                    </a:moveTo>
                    <a:lnTo>
                      <a:pt x="59" y="44"/>
                    </a:lnTo>
                    <a:lnTo>
                      <a:pt x="66" y="50"/>
                    </a:lnTo>
                    <a:lnTo>
                      <a:pt x="59" y="44"/>
                    </a:lnTo>
                    <a:close/>
                    <a:moveTo>
                      <a:pt x="59" y="44"/>
                    </a:moveTo>
                    <a:lnTo>
                      <a:pt x="63" y="41"/>
                    </a:lnTo>
                    <a:lnTo>
                      <a:pt x="76" y="54"/>
                    </a:lnTo>
                    <a:lnTo>
                      <a:pt x="72" y="57"/>
                    </a:lnTo>
                    <a:lnTo>
                      <a:pt x="59" y="44"/>
                    </a:lnTo>
                    <a:close/>
                    <a:moveTo>
                      <a:pt x="78" y="52"/>
                    </a:moveTo>
                    <a:lnTo>
                      <a:pt x="77" y="53"/>
                    </a:lnTo>
                    <a:lnTo>
                      <a:pt x="76" y="54"/>
                    </a:lnTo>
                    <a:lnTo>
                      <a:pt x="69" y="47"/>
                    </a:lnTo>
                    <a:lnTo>
                      <a:pt x="78" y="52"/>
                    </a:lnTo>
                    <a:close/>
                    <a:moveTo>
                      <a:pt x="60" y="43"/>
                    </a:moveTo>
                    <a:lnTo>
                      <a:pt x="64" y="36"/>
                    </a:lnTo>
                    <a:lnTo>
                      <a:pt x="81" y="45"/>
                    </a:lnTo>
                    <a:lnTo>
                      <a:pt x="78" y="52"/>
                    </a:lnTo>
                    <a:lnTo>
                      <a:pt x="60" y="43"/>
                    </a:lnTo>
                    <a:close/>
                    <a:moveTo>
                      <a:pt x="82" y="41"/>
                    </a:moveTo>
                    <a:lnTo>
                      <a:pt x="82" y="43"/>
                    </a:lnTo>
                    <a:lnTo>
                      <a:pt x="81" y="45"/>
                    </a:lnTo>
                    <a:lnTo>
                      <a:pt x="72" y="41"/>
                    </a:lnTo>
                    <a:lnTo>
                      <a:pt x="82" y="41"/>
                    </a:lnTo>
                    <a:close/>
                    <a:moveTo>
                      <a:pt x="63" y="41"/>
                    </a:moveTo>
                    <a:lnTo>
                      <a:pt x="63" y="37"/>
                    </a:lnTo>
                    <a:lnTo>
                      <a:pt x="82" y="37"/>
                    </a:lnTo>
                    <a:lnTo>
                      <a:pt x="82" y="41"/>
                    </a:lnTo>
                    <a:lnTo>
                      <a:pt x="63" y="41"/>
                    </a:lnTo>
                    <a:close/>
                    <a:moveTo>
                      <a:pt x="63" y="37"/>
                    </a:moveTo>
                    <a:lnTo>
                      <a:pt x="63" y="32"/>
                    </a:lnTo>
                    <a:lnTo>
                      <a:pt x="82" y="32"/>
                    </a:lnTo>
                    <a:lnTo>
                      <a:pt x="82" y="37"/>
                    </a:lnTo>
                    <a:lnTo>
                      <a:pt x="63" y="37"/>
                    </a:lnTo>
                    <a:close/>
                    <a:moveTo>
                      <a:pt x="63" y="32"/>
                    </a:moveTo>
                    <a:lnTo>
                      <a:pt x="63" y="28"/>
                    </a:lnTo>
                    <a:lnTo>
                      <a:pt x="82" y="28"/>
                    </a:lnTo>
                    <a:lnTo>
                      <a:pt x="82" y="32"/>
                    </a:lnTo>
                    <a:lnTo>
                      <a:pt x="63" y="32"/>
                    </a:lnTo>
                    <a:close/>
                    <a:moveTo>
                      <a:pt x="63" y="28"/>
                    </a:moveTo>
                    <a:lnTo>
                      <a:pt x="63" y="25"/>
                    </a:lnTo>
                    <a:lnTo>
                      <a:pt x="82" y="25"/>
                    </a:lnTo>
                    <a:lnTo>
                      <a:pt x="82" y="28"/>
                    </a:lnTo>
                    <a:lnTo>
                      <a:pt x="63" y="28"/>
                    </a:lnTo>
                    <a:close/>
                    <a:moveTo>
                      <a:pt x="63" y="25"/>
                    </a:moveTo>
                    <a:lnTo>
                      <a:pt x="63" y="22"/>
                    </a:lnTo>
                    <a:lnTo>
                      <a:pt x="82" y="22"/>
                    </a:lnTo>
                    <a:lnTo>
                      <a:pt x="82" y="25"/>
                    </a:lnTo>
                    <a:lnTo>
                      <a:pt x="63" y="25"/>
                    </a:lnTo>
                    <a:close/>
                    <a:moveTo>
                      <a:pt x="81" y="17"/>
                    </a:moveTo>
                    <a:lnTo>
                      <a:pt x="82" y="20"/>
                    </a:lnTo>
                    <a:lnTo>
                      <a:pt x="82" y="22"/>
                    </a:lnTo>
                    <a:lnTo>
                      <a:pt x="72" y="22"/>
                    </a:lnTo>
                    <a:lnTo>
                      <a:pt x="81" y="17"/>
                    </a:lnTo>
                    <a:close/>
                    <a:moveTo>
                      <a:pt x="64" y="26"/>
                    </a:moveTo>
                    <a:lnTo>
                      <a:pt x="60" y="20"/>
                    </a:lnTo>
                    <a:lnTo>
                      <a:pt x="78" y="11"/>
                    </a:lnTo>
                    <a:lnTo>
                      <a:pt x="81" y="17"/>
                    </a:lnTo>
                    <a:lnTo>
                      <a:pt x="64" y="26"/>
                    </a:lnTo>
                    <a:close/>
                    <a:moveTo>
                      <a:pt x="69" y="6"/>
                    </a:moveTo>
                    <a:lnTo>
                      <a:pt x="76" y="6"/>
                    </a:lnTo>
                    <a:lnTo>
                      <a:pt x="78" y="11"/>
                    </a:lnTo>
                    <a:lnTo>
                      <a:pt x="69" y="15"/>
                    </a:lnTo>
                    <a:lnTo>
                      <a:pt x="69" y="6"/>
                    </a:lnTo>
                    <a:close/>
                    <a:moveTo>
                      <a:pt x="69" y="25"/>
                    </a:moveTo>
                    <a:lnTo>
                      <a:pt x="66" y="25"/>
                    </a:lnTo>
                    <a:lnTo>
                      <a:pt x="66" y="6"/>
                    </a:lnTo>
                    <a:lnTo>
                      <a:pt x="69" y="6"/>
                    </a:lnTo>
                    <a:lnTo>
                      <a:pt x="69" y="25"/>
                    </a:lnTo>
                    <a:close/>
                    <a:moveTo>
                      <a:pt x="66" y="25"/>
                    </a:moveTo>
                    <a:lnTo>
                      <a:pt x="63" y="25"/>
                    </a:lnTo>
                    <a:lnTo>
                      <a:pt x="59" y="22"/>
                    </a:lnTo>
                    <a:lnTo>
                      <a:pt x="66" y="15"/>
                    </a:lnTo>
                    <a:lnTo>
                      <a:pt x="66" y="25"/>
                    </a:lnTo>
                    <a:close/>
                    <a:moveTo>
                      <a:pt x="59" y="22"/>
                    </a:moveTo>
                    <a:lnTo>
                      <a:pt x="56" y="19"/>
                    </a:lnTo>
                    <a:lnTo>
                      <a:pt x="70" y="5"/>
                    </a:lnTo>
                    <a:lnTo>
                      <a:pt x="72" y="9"/>
                    </a:lnTo>
                    <a:lnTo>
                      <a:pt x="59" y="22"/>
                    </a:lnTo>
                    <a:close/>
                    <a:moveTo>
                      <a:pt x="67" y="4"/>
                    </a:moveTo>
                    <a:lnTo>
                      <a:pt x="69" y="4"/>
                    </a:lnTo>
                    <a:lnTo>
                      <a:pt x="70" y="5"/>
                    </a:lnTo>
                    <a:lnTo>
                      <a:pt x="63" y="12"/>
                    </a:lnTo>
                    <a:lnTo>
                      <a:pt x="67" y="4"/>
                    </a:lnTo>
                    <a:close/>
                    <a:moveTo>
                      <a:pt x="59" y="21"/>
                    </a:moveTo>
                    <a:lnTo>
                      <a:pt x="53" y="17"/>
                    </a:lnTo>
                    <a:lnTo>
                      <a:pt x="61" y="1"/>
                    </a:lnTo>
                    <a:lnTo>
                      <a:pt x="67" y="4"/>
                    </a:lnTo>
                    <a:lnTo>
                      <a:pt x="59" y="21"/>
                    </a:lnTo>
                    <a:close/>
                    <a:moveTo>
                      <a:pt x="57" y="0"/>
                    </a:moveTo>
                    <a:lnTo>
                      <a:pt x="59" y="0"/>
                    </a:lnTo>
                    <a:lnTo>
                      <a:pt x="61" y="1"/>
                    </a:lnTo>
                    <a:lnTo>
                      <a:pt x="57" y="9"/>
                    </a:lnTo>
                    <a:lnTo>
                      <a:pt x="57" y="0"/>
                    </a:lnTo>
                    <a:close/>
                    <a:moveTo>
                      <a:pt x="57" y="19"/>
                    </a:moveTo>
                    <a:lnTo>
                      <a:pt x="54" y="19"/>
                    </a:lnTo>
                    <a:lnTo>
                      <a:pt x="54" y="0"/>
                    </a:lnTo>
                    <a:lnTo>
                      <a:pt x="57" y="0"/>
                    </a:lnTo>
                    <a:lnTo>
                      <a:pt x="57" y="19"/>
                    </a:lnTo>
                    <a:close/>
                    <a:moveTo>
                      <a:pt x="54" y="19"/>
                    </a:moveTo>
                    <a:lnTo>
                      <a:pt x="47" y="19"/>
                    </a:lnTo>
                    <a:lnTo>
                      <a:pt x="47" y="0"/>
                    </a:lnTo>
                    <a:lnTo>
                      <a:pt x="54" y="0"/>
                    </a:lnTo>
                    <a:lnTo>
                      <a:pt x="54" y="19"/>
                    </a:lnTo>
                    <a:close/>
                    <a:moveTo>
                      <a:pt x="47" y="19"/>
                    </a:moveTo>
                    <a:lnTo>
                      <a:pt x="44" y="19"/>
                    </a:lnTo>
                    <a:lnTo>
                      <a:pt x="44" y="0"/>
                    </a:lnTo>
                    <a:lnTo>
                      <a:pt x="47" y="0"/>
                    </a:lnTo>
                    <a:lnTo>
                      <a:pt x="47" y="19"/>
                    </a:lnTo>
                    <a:close/>
                    <a:moveTo>
                      <a:pt x="44" y="19"/>
                    </a:moveTo>
                    <a:lnTo>
                      <a:pt x="37" y="19"/>
                    </a:lnTo>
                    <a:lnTo>
                      <a:pt x="37" y="0"/>
                    </a:lnTo>
                    <a:lnTo>
                      <a:pt x="44" y="0"/>
                    </a:lnTo>
                    <a:lnTo>
                      <a:pt x="44" y="19"/>
                    </a:lnTo>
                    <a:close/>
                    <a:moveTo>
                      <a:pt x="34" y="1"/>
                    </a:moveTo>
                    <a:lnTo>
                      <a:pt x="35" y="0"/>
                    </a:lnTo>
                    <a:lnTo>
                      <a:pt x="37" y="0"/>
                    </a:lnTo>
                    <a:lnTo>
                      <a:pt x="37" y="9"/>
                    </a:lnTo>
                    <a:lnTo>
                      <a:pt x="34" y="1"/>
                    </a:lnTo>
                    <a:close/>
                    <a:moveTo>
                      <a:pt x="42" y="17"/>
                    </a:moveTo>
                    <a:lnTo>
                      <a:pt x="35" y="21"/>
                    </a:lnTo>
                    <a:lnTo>
                      <a:pt x="27" y="4"/>
                    </a:lnTo>
                    <a:lnTo>
                      <a:pt x="34" y="1"/>
                    </a:lnTo>
                    <a:lnTo>
                      <a:pt x="42" y="17"/>
                    </a:lnTo>
                    <a:close/>
                    <a:moveTo>
                      <a:pt x="25" y="5"/>
                    </a:moveTo>
                    <a:lnTo>
                      <a:pt x="25" y="4"/>
                    </a:lnTo>
                    <a:lnTo>
                      <a:pt x="27" y="4"/>
                    </a:lnTo>
                    <a:lnTo>
                      <a:pt x="32" y="12"/>
                    </a:lnTo>
                    <a:lnTo>
                      <a:pt x="25" y="5"/>
                    </a:lnTo>
                    <a:close/>
                    <a:moveTo>
                      <a:pt x="38" y="19"/>
                    </a:moveTo>
                    <a:lnTo>
                      <a:pt x="35" y="22"/>
                    </a:lnTo>
                    <a:lnTo>
                      <a:pt x="22" y="9"/>
                    </a:lnTo>
                    <a:lnTo>
                      <a:pt x="25" y="5"/>
                    </a:lnTo>
                    <a:lnTo>
                      <a:pt x="38" y="19"/>
                    </a:lnTo>
                    <a:close/>
                    <a:moveTo>
                      <a:pt x="35" y="22"/>
                    </a:moveTo>
                    <a:lnTo>
                      <a:pt x="34" y="23"/>
                    </a:lnTo>
                    <a:lnTo>
                      <a:pt x="33" y="24"/>
                    </a:lnTo>
                    <a:lnTo>
                      <a:pt x="28" y="15"/>
                    </a:lnTo>
                    <a:lnTo>
                      <a:pt x="35" y="22"/>
                    </a:lnTo>
                    <a:close/>
                    <a:moveTo>
                      <a:pt x="33" y="24"/>
                    </a:moveTo>
                    <a:lnTo>
                      <a:pt x="26" y="27"/>
                    </a:lnTo>
                    <a:lnTo>
                      <a:pt x="17" y="10"/>
                    </a:lnTo>
                    <a:lnTo>
                      <a:pt x="24" y="6"/>
                    </a:lnTo>
                    <a:lnTo>
                      <a:pt x="33" y="24"/>
                    </a:lnTo>
                    <a:close/>
                    <a:moveTo>
                      <a:pt x="15" y="12"/>
                    </a:moveTo>
                    <a:lnTo>
                      <a:pt x="16" y="11"/>
                    </a:lnTo>
                    <a:lnTo>
                      <a:pt x="17" y="10"/>
                    </a:lnTo>
                    <a:lnTo>
                      <a:pt x="22" y="19"/>
                    </a:lnTo>
                    <a:lnTo>
                      <a:pt x="15" y="12"/>
                    </a:lnTo>
                    <a:close/>
                    <a:moveTo>
                      <a:pt x="28" y="25"/>
                    </a:moveTo>
                    <a:lnTo>
                      <a:pt x="25" y="28"/>
                    </a:lnTo>
                    <a:lnTo>
                      <a:pt x="12" y="15"/>
                    </a:lnTo>
                    <a:lnTo>
                      <a:pt x="15" y="12"/>
                    </a:lnTo>
                    <a:lnTo>
                      <a:pt x="28" y="25"/>
                    </a:lnTo>
                    <a:close/>
                    <a:moveTo>
                      <a:pt x="12" y="15"/>
                    </a:moveTo>
                    <a:lnTo>
                      <a:pt x="12" y="15"/>
                    </a:lnTo>
                    <a:lnTo>
                      <a:pt x="18" y="22"/>
                    </a:lnTo>
                    <a:lnTo>
                      <a:pt x="12" y="15"/>
                    </a:lnTo>
                    <a:close/>
                    <a:moveTo>
                      <a:pt x="25" y="28"/>
                    </a:moveTo>
                    <a:lnTo>
                      <a:pt x="22" y="32"/>
                    </a:lnTo>
                    <a:lnTo>
                      <a:pt x="9" y="19"/>
                    </a:lnTo>
                    <a:lnTo>
                      <a:pt x="12" y="15"/>
                    </a:lnTo>
                    <a:lnTo>
                      <a:pt x="25" y="28"/>
                    </a:lnTo>
                    <a:close/>
                    <a:moveTo>
                      <a:pt x="6" y="21"/>
                    </a:moveTo>
                    <a:lnTo>
                      <a:pt x="7" y="20"/>
                    </a:lnTo>
                    <a:lnTo>
                      <a:pt x="9" y="19"/>
                    </a:lnTo>
                    <a:lnTo>
                      <a:pt x="15" y="25"/>
                    </a:lnTo>
                    <a:lnTo>
                      <a:pt x="6" y="21"/>
                    </a:lnTo>
                    <a:close/>
                    <a:moveTo>
                      <a:pt x="24" y="30"/>
                    </a:moveTo>
                    <a:lnTo>
                      <a:pt x="21" y="35"/>
                    </a:lnTo>
                    <a:lnTo>
                      <a:pt x="4" y="27"/>
                    </a:lnTo>
                    <a:lnTo>
                      <a:pt x="6" y="21"/>
                    </a:lnTo>
                    <a:lnTo>
                      <a:pt x="24" y="30"/>
                    </a:lnTo>
                    <a:close/>
                    <a:moveTo>
                      <a:pt x="21" y="35"/>
                    </a:moveTo>
                    <a:lnTo>
                      <a:pt x="20" y="37"/>
                    </a:lnTo>
                    <a:lnTo>
                      <a:pt x="18" y="38"/>
                    </a:lnTo>
                    <a:lnTo>
                      <a:pt x="12" y="32"/>
                    </a:lnTo>
                    <a:lnTo>
                      <a:pt x="21" y="35"/>
                    </a:lnTo>
                    <a:close/>
                    <a:moveTo>
                      <a:pt x="18" y="38"/>
                    </a:moveTo>
                    <a:lnTo>
                      <a:pt x="16" y="42"/>
                    </a:lnTo>
                    <a:lnTo>
                      <a:pt x="2" y="27"/>
                    </a:lnTo>
                    <a:lnTo>
                      <a:pt x="5" y="24"/>
                    </a:lnTo>
                    <a:lnTo>
                      <a:pt x="18" y="38"/>
                    </a:lnTo>
                    <a:close/>
                    <a:moveTo>
                      <a:pt x="0" y="34"/>
                    </a:moveTo>
                    <a:lnTo>
                      <a:pt x="0" y="31"/>
                    </a:lnTo>
                    <a:lnTo>
                      <a:pt x="2" y="27"/>
                    </a:lnTo>
                    <a:lnTo>
                      <a:pt x="9" y="34"/>
                    </a:lnTo>
                    <a:lnTo>
                      <a:pt x="0" y="34"/>
                    </a:lnTo>
                    <a:close/>
                    <a:moveTo>
                      <a:pt x="18" y="34"/>
                    </a:moveTo>
                    <a:lnTo>
                      <a:pt x="18" y="37"/>
                    </a:lnTo>
                    <a:lnTo>
                      <a:pt x="0" y="37"/>
                    </a:lnTo>
                    <a:lnTo>
                      <a:pt x="0" y="34"/>
                    </a:lnTo>
                    <a:lnTo>
                      <a:pt x="18" y="34"/>
                    </a:lnTo>
                    <a:close/>
                    <a:moveTo>
                      <a:pt x="18" y="37"/>
                    </a:moveTo>
                    <a:lnTo>
                      <a:pt x="18" y="44"/>
                    </a:lnTo>
                    <a:lnTo>
                      <a:pt x="0" y="44"/>
                    </a:lnTo>
                    <a:lnTo>
                      <a:pt x="0" y="37"/>
                    </a:lnTo>
                    <a:lnTo>
                      <a:pt x="18" y="37"/>
                    </a:lnTo>
                    <a:close/>
                    <a:moveTo>
                      <a:pt x="18" y="44"/>
                    </a:moveTo>
                    <a:lnTo>
                      <a:pt x="18" y="47"/>
                    </a:lnTo>
                    <a:lnTo>
                      <a:pt x="0" y="47"/>
                    </a:lnTo>
                    <a:lnTo>
                      <a:pt x="0" y="44"/>
                    </a:lnTo>
                    <a:lnTo>
                      <a:pt x="18" y="44"/>
                    </a:lnTo>
                    <a:close/>
                    <a:moveTo>
                      <a:pt x="18" y="47"/>
                    </a:moveTo>
                    <a:lnTo>
                      <a:pt x="18" y="50"/>
                    </a:lnTo>
                    <a:lnTo>
                      <a:pt x="0" y="50"/>
                    </a:lnTo>
                    <a:lnTo>
                      <a:pt x="0" y="47"/>
                    </a:lnTo>
                    <a:lnTo>
                      <a:pt x="18" y="47"/>
                    </a:lnTo>
                    <a:close/>
                    <a:moveTo>
                      <a:pt x="18" y="50"/>
                    </a:moveTo>
                    <a:lnTo>
                      <a:pt x="18" y="57"/>
                    </a:lnTo>
                    <a:lnTo>
                      <a:pt x="0" y="57"/>
                    </a:lnTo>
                    <a:lnTo>
                      <a:pt x="0" y="50"/>
                    </a:lnTo>
                    <a:lnTo>
                      <a:pt x="18" y="50"/>
                    </a:lnTo>
                    <a:close/>
                    <a:moveTo>
                      <a:pt x="2" y="64"/>
                    </a:moveTo>
                    <a:lnTo>
                      <a:pt x="0" y="60"/>
                    </a:lnTo>
                    <a:lnTo>
                      <a:pt x="0" y="57"/>
                    </a:lnTo>
                    <a:lnTo>
                      <a:pt x="9" y="57"/>
                    </a:lnTo>
                    <a:lnTo>
                      <a:pt x="2" y="64"/>
                    </a:lnTo>
                    <a:close/>
                    <a:moveTo>
                      <a:pt x="16" y="50"/>
                    </a:moveTo>
                    <a:lnTo>
                      <a:pt x="18" y="53"/>
                    </a:lnTo>
                    <a:lnTo>
                      <a:pt x="5" y="67"/>
                    </a:lnTo>
                    <a:lnTo>
                      <a:pt x="2" y="64"/>
                    </a:lnTo>
                    <a:lnTo>
                      <a:pt x="16" y="50"/>
                    </a:lnTo>
                    <a:close/>
                    <a:moveTo>
                      <a:pt x="5" y="67"/>
                    </a:moveTo>
                    <a:lnTo>
                      <a:pt x="5" y="67"/>
                    </a:lnTo>
                    <a:lnTo>
                      <a:pt x="12" y="60"/>
                    </a:lnTo>
                    <a:lnTo>
                      <a:pt x="5" y="67"/>
                    </a:lnTo>
                    <a:close/>
                    <a:moveTo>
                      <a:pt x="18" y="53"/>
                    </a:moveTo>
                    <a:lnTo>
                      <a:pt x="22" y="56"/>
                    </a:lnTo>
                    <a:lnTo>
                      <a:pt x="9" y="70"/>
                    </a:lnTo>
                    <a:lnTo>
                      <a:pt x="5" y="67"/>
                    </a:lnTo>
                    <a:lnTo>
                      <a:pt x="18" y="53"/>
                    </a:lnTo>
                    <a:close/>
                    <a:moveTo>
                      <a:pt x="15" y="73"/>
                    </a:moveTo>
                    <a:lnTo>
                      <a:pt x="12" y="73"/>
                    </a:lnTo>
                    <a:lnTo>
                      <a:pt x="9" y="70"/>
                    </a:lnTo>
                    <a:lnTo>
                      <a:pt x="15" y="63"/>
                    </a:lnTo>
                    <a:lnTo>
                      <a:pt x="15" y="73"/>
                    </a:lnTo>
                    <a:close/>
                    <a:moveTo>
                      <a:pt x="15" y="54"/>
                    </a:moveTo>
                    <a:lnTo>
                      <a:pt x="18" y="54"/>
                    </a:lnTo>
                    <a:lnTo>
                      <a:pt x="18" y="73"/>
                    </a:lnTo>
                    <a:lnTo>
                      <a:pt x="15" y="73"/>
                    </a:lnTo>
                    <a:lnTo>
                      <a:pt x="15" y="54"/>
                    </a:lnTo>
                    <a:close/>
                    <a:moveTo>
                      <a:pt x="18" y="54"/>
                    </a:moveTo>
                    <a:lnTo>
                      <a:pt x="21" y="54"/>
                    </a:lnTo>
                    <a:lnTo>
                      <a:pt x="23" y="55"/>
                    </a:lnTo>
                    <a:lnTo>
                      <a:pt x="18" y="63"/>
                    </a:lnTo>
                    <a:lnTo>
                      <a:pt x="18" y="54"/>
                    </a:lnTo>
                    <a:close/>
                    <a:moveTo>
                      <a:pt x="23" y="55"/>
                    </a:moveTo>
                    <a:lnTo>
                      <a:pt x="29" y="58"/>
                    </a:lnTo>
                    <a:lnTo>
                      <a:pt x="21" y="75"/>
                    </a:lnTo>
                    <a:lnTo>
                      <a:pt x="14" y="71"/>
                    </a:lnTo>
                    <a:lnTo>
                      <a:pt x="23" y="55"/>
                    </a:lnTo>
                    <a:close/>
                    <a:moveTo>
                      <a:pt x="25" y="76"/>
                    </a:moveTo>
                    <a:lnTo>
                      <a:pt x="23" y="76"/>
                    </a:lnTo>
                    <a:lnTo>
                      <a:pt x="21" y="75"/>
                    </a:lnTo>
                    <a:lnTo>
                      <a:pt x="25" y="66"/>
                    </a:lnTo>
                    <a:lnTo>
                      <a:pt x="25" y="76"/>
                    </a:lnTo>
                    <a:close/>
                    <a:moveTo>
                      <a:pt x="25" y="57"/>
                    </a:moveTo>
                    <a:lnTo>
                      <a:pt x="28" y="57"/>
                    </a:lnTo>
                    <a:lnTo>
                      <a:pt x="28" y="76"/>
                    </a:lnTo>
                    <a:lnTo>
                      <a:pt x="25" y="76"/>
                    </a:lnTo>
                    <a:lnTo>
                      <a:pt x="25" y="57"/>
                    </a:lnTo>
                    <a:close/>
                    <a:moveTo>
                      <a:pt x="28" y="57"/>
                    </a:moveTo>
                    <a:lnTo>
                      <a:pt x="34" y="57"/>
                    </a:lnTo>
                    <a:lnTo>
                      <a:pt x="34" y="76"/>
                    </a:lnTo>
                    <a:lnTo>
                      <a:pt x="28" y="76"/>
                    </a:lnTo>
                    <a:lnTo>
                      <a:pt x="28" y="57"/>
                    </a:lnTo>
                    <a:close/>
                    <a:moveTo>
                      <a:pt x="34" y="57"/>
                    </a:moveTo>
                    <a:lnTo>
                      <a:pt x="37" y="57"/>
                    </a:lnTo>
                    <a:lnTo>
                      <a:pt x="37" y="76"/>
                    </a:lnTo>
                    <a:lnTo>
                      <a:pt x="34" y="76"/>
                    </a:lnTo>
                    <a:lnTo>
                      <a:pt x="34" y="57"/>
                    </a:lnTo>
                    <a:close/>
                    <a:moveTo>
                      <a:pt x="37" y="57"/>
                    </a:moveTo>
                    <a:lnTo>
                      <a:pt x="44" y="57"/>
                    </a:lnTo>
                    <a:lnTo>
                      <a:pt x="44" y="76"/>
                    </a:lnTo>
                    <a:lnTo>
                      <a:pt x="37" y="76"/>
                    </a:lnTo>
                    <a:lnTo>
                      <a:pt x="37" y="57"/>
                    </a:lnTo>
                    <a:close/>
                    <a:moveTo>
                      <a:pt x="48" y="75"/>
                    </a:moveTo>
                    <a:lnTo>
                      <a:pt x="46" y="76"/>
                    </a:lnTo>
                    <a:lnTo>
                      <a:pt x="44" y="76"/>
                    </a:lnTo>
                    <a:lnTo>
                      <a:pt x="44" y="66"/>
                    </a:lnTo>
                    <a:lnTo>
                      <a:pt x="48" y="75"/>
                    </a:lnTo>
                    <a:close/>
                    <a:moveTo>
                      <a:pt x="39" y="58"/>
                    </a:moveTo>
                    <a:lnTo>
                      <a:pt x="46" y="55"/>
                    </a:lnTo>
                    <a:lnTo>
                      <a:pt x="55" y="71"/>
                    </a:lnTo>
                    <a:lnTo>
                      <a:pt x="48" y="75"/>
                    </a:lnTo>
                    <a:lnTo>
                      <a:pt x="39" y="58"/>
                    </a:lnTo>
                    <a:close/>
                    <a:moveTo>
                      <a:pt x="57" y="70"/>
                    </a:moveTo>
                    <a:lnTo>
                      <a:pt x="56" y="71"/>
                    </a:lnTo>
                    <a:lnTo>
                      <a:pt x="55" y="71"/>
                    </a:lnTo>
                    <a:lnTo>
                      <a:pt x="50" y="63"/>
                    </a:lnTo>
                    <a:lnTo>
                      <a:pt x="57" y="70"/>
                    </a:lnTo>
                    <a:close/>
                    <a:moveTo>
                      <a:pt x="44" y="56"/>
                    </a:moveTo>
                    <a:lnTo>
                      <a:pt x="47" y="53"/>
                    </a:lnTo>
                    <a:lnTo>
                      <a:pt x="60" y="67"/>
                    </a:lnTo>
                    <a:lnTo>
                      <a:pt x="57" y="70"/>
                    </a:lnTo>
                    <a:lnTo>
                      <a:pt x="44"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54" name="Freeform 541">
                <a:extLst>
                  <a:ext uri="{FF2B5EF4-FFF2-40B4-BE49-F238E27FC236}">
                    <a16:creationId xmlns:a16="http://schemas.microsoft.com/office/drawing/2014/main" id="{BE7BF58E-9B3E-41B8-81A2-C8E45631AD71}"/>
                  </a:ext>
                </a:extLst>
              </p:cNvPr>
              <p:cNvSpPr>
                <a:spLocks/>
              </p:cNvSpPr>
              <p:nvPr/>
            </p:nvSpPr>
            <p:spPr bwMode="auto">
              <a:xfrm>
                <a:off x="3191" y="2801"/>
                <a:ext cx="17" cy="14"/>
              </a:xfrm>
              <a:custGeom>
                <a:avLst/>
                <a:gdLst>
                  <a:gd name="T0" fmla="*/ 11 w 66"/>
                  <a:gd name="T1" fmla="*/ 12 h 58"/>
                  <a:gd name="T2" fmla="*/ 13 w 66"/>
                  <a:gd name="T3" fmla="*/ 12 h 58"/>
                  <a:gd name="T4" fmla="*/ 14 w 66"/>
                  <a:gd name="T5" fmla="*/ 11 h 58"/>
                  <a:gd name="T6" fmla="*/ 15 w 66"/>
                  <a:gd name="T7" fmla="*/ 10 h 58"/>
                  <a:gd name="T8" fmla="*/ 15 w 66"/>
                  <a:gd name="T9" fmla="*/ 9 h 58"/>
                  <a:gd name="T10" fmla="*/ 16 w 66"/>
                  <a:gd name="T11" fmla="*/ 8 h 58"/>
                  <a:gd name="T12" fmla="*/ 16 w 66"/>
                  <a:gd name="T13" fmla="*/ 7 h 58"/>
                  <a:gd name="T14" fmla="*/ 17 w 66"/>
                  <a:gd name="T15" fmla="*/ 6 h 58"/>
                  <a:gd name="T16" fmla="*/ 17 w 66"/>
                  <a:gd name="T17" fmla="*/ 5 h 58"/>
                  <a:gd name="T18" fmla="*/ 16 w 66"/>
                  <a:gd name="T19" fmla="*/ 4 h 58"/>
                  <a:gd name="T20" fmla="*/ 16 w 66"/>
                  <a:gd name="T21" fmla="*/ 3 h 58"/>
                  <a:gd name="T22" fmla="*/ 15 w 66"/>
                  <a:gd name="T23" fmla="*/ 2 h 58"/>
                  <a:gd name="T24" fmla="*/ 15 w 66"/>
                  <a:gd name="T25" fmla="*/ 2 h 58"/>
                  <a:gd name="T26" fmla="*/ 14 w 66"/>
                  <a:gd name="T27" fmla="*/ 1 h 58"/>
                  <a:gd name="T28" fmla="*/ 13 w 66"/>
                  <a:gd name="T29" fmla="*/ 0 h 58"/>
                  <a:gd name="T30" fmla="*/ 11 w 66"/>
                  <a:gd name="T31" fmla="*/ 0 h 58"/>
                  <a:gd name="T32" fmla="*/ 10 w 66"/>
                  <a:gd name="T33" fmla="*/ 0 h 58"/>
                  <a:gd name="T34" fmla="*/ 9 w 66"/>
                  <a:gd name="T35" fmla="*/ 0 h 58"/>
                  <a:gd name="T36" fmla="*/ 7 w 66"/>
                  <a:gd name="T37" fmla="*/ 1 h 58"/>
                  <a:gd name="T38" fmla="*/ 6 w 66"/>
                  <a:gd name="T39" fmla="*/ 1 h 58"/>
                  <a:gd name="T40" fmla="*/ 5 w 66"/>
                  <a:gd name="T41" fmla="*/ 2 h 58"/>
                  <a:gd name="T42" fmla="*/ 4 w 66"/>
                  <a:gd name="T43" fmla="*/ 2 h 58"/>
                  <a:gd name="T44" fmla="*/ 2 w 66"/>
                  <a:gd name="T45" fmla="*/ 3 h 58"/>
                  <a:gd name="T46" fmla="*/ 2 w 66"/>
                  <a:gd name="T47" fmla="*/ 4 h 58"/>
                  <a:gd name="T48" fmla="*/ 1 w 66"/>
                  <a:gd name="T49" fmla="*/ 5 h 58"/>
                  <a:gd name="T50" fmla="*/ 1 w 66"/>
                  <a:gd name="T51" fmla="*/ 6 h 58"/>
                  <a:gd name="T52" fmla="*/ 0 w 66"/>
                  <a:gd name="T53" fmla="*/ 7 h 58"/>
                  <a:gd name="T54" fmla="*/ 0 w 66"/>
                  <a:gd name="T55" fmla="*/ 9 h 58"/>
                  <a:gd name="T56" fmla="*/ 0 w 66"/>
                  <a:gd name="T57" fmla="*/ 9 h 58"/>
                  <a:gd name="T58" fmla="*/ 0 w 66"/>
                  <a:gd name="T59" fmla="*/ 10 h 58"/>
                  <a:gd name="T60" fmla="*/ 1 w 66"/>
                  <a:gd name="T61" fmla="*/ 12 h 58"/>
                  <a:gd name="T62" fmla="*/ 1 w 66"/>
                  <a:gd name="T63" fmla="*/ 12 h 58"/>
                  <a:gd name="T64" fmla="*/ 2 w 66"/>
                  <a:gd name="T65" fmla="*/ 13 h 58"/>
                  <a:gd name="T66" fmla="*/ 3 w 66"/>
                  <a:gd name="T67" fmla="*/ 13 h 58"/>
                  <a:gd name="T68" fmla="*/ 4 w 66"/>
                  <a:gd name="T69" fmla="*/ 14 h 58"/>
                  <a:gd name="T70" fmla="*/ 5 w 66"/>
                  <a:gd name="T71" fmla="*/ 14 h 58"/>
                  <a:gd name="T72" fmla="*/ 6 w 66"/>
                  <a:gd name="T73" fmla="*/ 14 h 58"/>
                  <a:gd name="T74" fmla="*/ 8 w 66"/>
                  <a:gd name="T75" fmla="*/ 14 h 58"/>
                  <a:gd name="T76" fmla="*/ 9 w 66"/>
                  <a:gd name="T77" fmla="*/ 14 h 58"/>
                  <a:gd name="T78" fmla="*/ 10 w 66"/>
                  <a:gd name="T79" fmla="*/ 13 h 58"/>
                  <a:gd name="T80" fmla="*/ 11 w 66"/>
                  <a:gd name="T81" fmla="*/ 12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8"/>
                  <a:gd name="T125" fmla="*/ 66 w 66"/>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8">
                    <a:moveTo>
                      <a:pt x="44" y="51"/>
                    </a:moveTo>
                    <a:lnTo>
                      <a:pt x="50" y="48"/>
                    </a:lnTo>
                    <a:lnTo>
                      <a:pt x="54" y="45"/>
                    </a:lnTo>
                    <a:lnTo>
                      <a:pt x="57" y="42"/>
                    </a:lnTo>
                    <a:lnTo>
                      <a:pt x="60" y="39"/>
                    </a:lnTo>
                    <a:lnTo>
                      <a:pt x="63" y="32"/>
                    </a:lnTo>
                    <a:lnTo>
                      <a:pt x="63" y="29"/>
                    </a:lnTo>
                    <a:lnTo>
                      <a:pt x="66" y="26"/>
                    </a:lnTo>
                    <a:lnTo>
                      <a:pt x="66" y="19"/>
                    </a:lnTo>
                    <a:lnTo>
                      <a:pt x="63" y="16"/>
                    </a:lnTo>
                    <a:lnTo>
                      <a:pt x="63" y="14"/>
                    </a:lnTo>
                    <a:lnTo>
                      <a:pt x="60" y="10"/>
                    </a:lnTo>
                    <a:lnTo>
                      <a:pt x="57" y="7"/>
                    </a:lnTo>
                    <a:lnTo>
                      <a:pt x="54" y="4"/>
                    </a:lnTo>
                    <a:lnTo>
                      <a:pt x="50" y="0"/>
                    </a:lnTo>
                    <a:lnTo>
                      <a:pt x="44" y="0"/>
                    </a:lnTo>
                    <a:lnTo>
                      <a:pt x="40" y="0"/>
                    </a:lnTo>
                    <a:lnTo>
                      <a:pt x="35" y="0"/>
                    </a:lnTo>
                    <a:lnTo>
                      <a:pt x="28" y="4"/>
                    </a:lnTo>
                    <a:lnTo>
                      <a:pt x="25" y="4"/>
                    </a:lnTo>
                    <a:lnTo>
                      <a:pt x="18" y="7"/>
                    </a:lnTo>
                    <a:lnTo>
                      <a:pt x="15" y="10"/>
                    </a:lnTo>
                    <a:lnTo>
                      <a:pt x="9" y="14"/>
                    </a:lnTo>
                    <a:lnTo>
                      <a:pt x="6" y="16"/>
                    </a:lnTo>
                    <a:lnTo>
                      <a:pt x="3" y="22"/>
                    </a:lnTo>
                    <a:lnTo>
                      <a:pt x="3" y="26"/>
                    </a:lnTo>
                    <a:lnTo>
                      <a:pt x="0" y="29"/>
                    </a:lnTo>
                    <a:lnTo>
                      <a:pt x="0" y="36"/>
                    </a:lnTo>
                    <a:lnTo>
                      <a:pt x="0" y="39"/>
                    </a:lnTo>
                    <a:lnTo>
                      <a:pt x="0" y="42"/>
                    </a:lnTo>
                    <a:lnTo>
                      <a:pt x="3" y="48"/>
                    </a:lnTo>
                    <a:lnTo>
                      <a:pt x="3" y="51"/>
                    </a:lnTo>
                    <a:lnTo>
                      <a:pt x="6" y="54"/>
                    </a:lnTo>
                    <a:lnTo>
                      <a:pt x="12" y="54"/>
                    </a:lnTo>
                    <a:lnTo>
                      <a:pt x="15" y="58"/>
                    </a:lnTo>
                    <a:lnTo>
                      <a:pt x="18" y="58"/>
                    </a:lnTo>
                    <a:lnTo>
                      <a:pt x="25" y="58"/>
                    </a:lnTo>
                    <a:lnTo>
                      <a:pt x="31" y="58"/>
                    </a:lnTo>
                    <a:lnTo>
                      <a:pt x="35" y="58"/>
                    </a:lnTo>
                    <a:lnTo>
                      <a:pt x="40"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55" name="Freeform 542">
                <a:extLst>
                  <a:ext uri="{FF2B5EF4-FFF2-40B4-BE49-F238E27FC236}">
                    <a16:creationId xmlns:a16="http://schemas.microsoft.com/office/drawing/2014/main" id="{7ED7681D-6F95-4687-829D-551AF52F5CB3}"/>
                  </a:ext>
                </a:extLst>
              </p:cNvPr>
              <p:cNvSpPr>
                <a:spLocks noEditPoints="1"/>
              </p:cNvSpPr>
              <p:nvPr/>
            </p:nvSpPr>
            <p:spPr bwMode="auto">
              <a:xfrm>
                <a:off x="3189" y="2798"/>
                <a:ext cx="21" cy="19"/>
              </a:xfrm>
              <a:custGeom>
                <a:avLst/>
                <a:gdLst>
                  <a:gd name="T0" fmla="*/ 16 w 86"/>
                  <a:gd name="T1" fmla="*/ 16 h 77"/>
                  <a:gd name="T2" fmla="*/ 14 w 86"/>
                  <a:gd name="T3" fmla="*/ 12 h 77"/>
                  <a:gd name="T4" fmla="*/ 18 w 86"/>
                  <a:gd name="T5" fmla="*/ 14 h 77"/>
                  <a:gd name="T6" fmla="*/ 18 w 86"/>
                  <a:gd name="T7" fmla="*/ 14 h 77"/>
                  <a:gd name="T8" fmla="*/ 19 w 86"/>
                  <a:gd name="T9" fmla="*/ 13 h 77"/>
                  <a:gd name="T10" fmla="*/ 20 w 86"/>
                  <a:gd name="T11" fmla="*/ 10 h 77"/>
                  <a:gd name="T12" fmla="*/ 16 w 86"/>
                  <a:gd name="T13" fmla="*/ 9 h 77"/>
                  <a:gd name="T14" fmla="*/ 16 w 86"/>
                  <a:gd name="T15" fmla="*/ 8 h 77"/>
                  <a:gd name="T16" fmla="*/ 20 w 86"/>
                  <a:gd name="T17" fmla="*/ 11 h 77"/>
                  <a:gd name="T18" fmla="*/ 21 w 86"/>
                  <a:gd name="T19" fmla="*/ 9 h 77"/>
                  <a:gd name="T20" fmla="*/ 20 w 86"/>
                  <a:gd name="T21" fmla="*/ 5 h 77"/>
                  <a:gd name="T22" fmla="*/ 16 w 86"/>
                  <a:gd name="T23" fmla="*/ 8 h 77"/>
                  <a:gd name="T24" fmla="*/ 16 w 86"/>
                  <a:gd name="T25" fmla="*/ 6 h 77"/>
                  <a:gd name="T26" fmla="*/ 20 w 86"/>
                  <a:gd name="T27" fmla="*/ 6 h 77"/>
                  <a:gd name="T28" fmla="*/ 20 w 86"/>
                  <a:gd name="T29" fmla="*/ 4 h 77"/>
                  <a:gd name="T30" fmla="*/ 19 w 86"/>
                  <a:gd name="T31" fmla="*/ 3 h 77"/>
                  <a:gd name="T32" fmla="*/ 15 w 86"/>
                  <a:gd name="T33" fmla="*/ 6 h 77"/>
                  <a:gd name="T34" fmla="*/ 15 w 86"/>
                  <a:gd name="T35" fmla="*/ 6 h 77"/>
                  <a:gd name="T36" fmla="*/ 18 w 86"/>
                  <a:gd name="T37" fmla="*/ 2 h 77"/>
                  <a:gd name="T38" fmla="*/ 17 w 86"/>
                  <a:gd name="T39" fmla="*/ 1 h 77"/>
                  <a:gd name="T40" fmla="*/ 15 w 86"/>
                  <a:gd name="T41" fmla="*/ 0 h 77"/>
                  <a:gd name="T42" fmla="*/ 13 w 86"/>
                  <a:gd name="T43" fmla="*/ 5 h 77"/>
                  <a:gd name="T44" fmla="*/ 12 w 86"/>
                  <a:gd name="T45" fmla="*/ 0 h 77"/>
                  <a:gd name="T46" fmla="*/ 12 w 86"/>
                  <a:gd name="T47" fmla="*/ 0 h 77"/>
                  <a:gd name="T48" fmla="*/ 10 w 86"/>
                  <a:gd name="T49" fmla="*/ 0 h 77"/>
                  <a:gd name="T50" fmla="*/ 11 w 86"/>
                  <a:gd name="T51" fmla="*/ 5 h 77"/>
                  <a:gd name="T52" fmla="*/ 9 w 86"/>
                  <a:gd name="T53" fmla="*/ 6 h 77"/>
                  <a:gd name="T54" fmla="*/ 9 w 86"/>
                  <a:gd name="T55" fmla="*/ 1 h 77"/>
                  <a:gd name="T56" fmla="*/ 7 w 86"/>
                  <a:gd name="T57" fmla="*/ 1 h 77"/>
                  <a:gd name="T58" fmla="*/ 5 w 86"/>
                  <a:gd name="T59" fmla="*/ 2 h 77"/>
                  <a:gd name="T60" fmla="*/ 8 w 86"/>
                  <a:gd name="T61" fmla="*/ 6 h 77"/>
                  <a:gd name="T62" fmla="*/ 6 w 86"/>
                  <a:gd name="T63" fmla="*/ 7 h 77"/>
                  <a:gd name="T64" fmla="*/ 4 w 86"/>
                  <a:gd name="T65" fmla="*/ 3 h 77"/>
                  <a:gd name="T66" fmla="*/ 3 w 86"/>
                  <a:gd name="T67" fmla="*/ 4 h 77"/>
                  <a:gd name="T68" fmla="*/ 2 w 86"/>
                  <a:gd name="T69" fmla="*/ 5 h 77"/>
                  <a:gd name="T70" fmla="*/ 1 w 86"/>
                  <a:gd name="T71" fmla="*/ 8 h 77"/>
                  <a:gd name="T72" fmla="*/ 5 w 86"/>
                  <a:gd name="T73" fmla="*/ 9 h 77"/>
                  <a:gd name="T74" fmla="*/ 5 w 86"/>
                  <a:gd name="T75" fmla="*/ 10 h 77"/>
                  <a:gd name="T76" fmla="*/ 1 w 86"/>
                  <a:gd name="T77" fmla="*/ 7 h 77"/>
                  <a:gd name="T78" fmla="*/ 0 w 86"/>
                  <a:gd name="T79" fmla="*/ 9 h 77"/>
                  <a:gd name="T80" fmla="*/ 5 w 86"/>
                  <a:gd name="T81" fmla="*/ 11 h 77"/>
                  <a:gd name="T82" fmla="*/ 5 w 86"/>
                  <a:gd name="T83" fmla="*/ 13 h 77"/>
                  <a:gd name="T84" fmla="*/ 0 w 86"/>
                  <a:gd name="T85" fmla="*/ 13 h 77"/>
                  <a:gd name="T86" fmla="*/ 0 w 86"/>
                  <a:gd name="T87" fmla="*/ 14 h 77"/>
                  <a:gd name="T88" fmla="*/ 5 w 86"/>
                  <a:gd name="T89" fmla="*/ 13 h 77"/>
                  <a:gd name="T90" fmla="*/ 1 w 86"/>
                  <a:gd name="T91" fmla="*/ 17 h 77"/>
                  <a:gd name="T92" fmla="*/ 6 w 86"/>
                  <a:gd name="T93" fmla="*/ 14 h 77"/>
                  <a:gd name="T94" fmla="*/ 2 w 86"/>
                  <a:gd name="T95" fmla="*/ 17 h 77"/>
                  <a:gd name="T96" fmla="*/ 4 w 86"/>
                  <a:gd name="T97" fmla="*/ 18 h 77"/>
                  <a:gd name="T98" fmla="*/ 5 w 86"/>
                  <a:gd name="T99" fmla="*/ 13 h 77"/>
                  <a:gd name="T100" fmla="*/ 6 w 86"/>
                  <a:gd name="T101" fmla="*/ 19 h 77"/>
                  <a:gd name="T102" fmla="*/ 7 w 86"/>
                  <a:gd name="T103" fmla="*/ 14 h 77"/>
                  <a:gd name="T104" fmla="*/ 9 w 86"/>
                  <a:gd name="T105" fmla="*/ 19 h 77"/>
                  <a:gd name="T106" fmla="*/ 9 w 86"/>
                  <a:gd name="T107" fmla="*/ 19 h 77"/>
                  <a:gd name="T108" fmla="*/ 10 w 86"/>
                  <a:gd name="T109" fmla="*/ 14 h 77"/>
                  <a:gd name="T110" fmla="*/ 10 w 86"/>
                  <a:gd name="T111" fmla="*/ 14 h 77"/>
                  <a:gd name="T112" fmla="*/ 14 w 86"/>
                  <a:gd name="T113" fmla="*/ 18 h 77"/>
                  <a:gd name="T114" fmla="*/ 15 w 86"/>
                  <a:gd name="T115" fmla="*/ 17 h 7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7"/>
                  <a:gd name="T176" fmla="*/ 86 w 86"/>
                  <a:gd name="T177" fmla="*/ 77 h 7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7">
                    <a:moveTo>
                      <a:pt x="49" y="51"/>
                    </a:moveTo>
                    <a:lnTo>
                      <a:pt x="56" y="49"/>
                    </a:lnTo>
                    <a:lnTo>
                      <a:pt x="65" y="66"/>
                    </a:lnTo>
                    <a:lnTo>
                      <a:pt x="58" y="69"/>
                    </a:lnTo>
                    <a:lnTo>
                      <a:pt x="49" y="51"/>
                    </a:lnTo>
                    <a:close/>
                    <a:moveTo>
                      <a:pt x="67" y="63"/>
                    </a:moveTo>
                    <a:lnTo>
                      <a:pt x="66" y="65"/>
                    </a:lnTo>
                    <a:lnTo>
                      <a:pt x="65" y="66"/>
                    </a:lnTo>
                    <a:lnTo>
                      <a:pt x="60" y="57"/>
                    </a:lnTo>
                    <a:lnTo>
                      <a:pt x="67" y="63"/>
                    </a:lnTo>
                    <a:close/>
                    <a:moveTo>
                      <a:pt x="54" y="50"/>
                    </a:moveTo>
                    <a:lnTo>
                      <a:pt x="57" y="47"/>
                    </a:lnTo>
                    <a:lnTo>
                      <a:pt x="70" y="61"/>
                    </a:lnTo>
                    <a:lnTo>
                      <a:pt x="67" y="63"/>
                    </a:lnTo>
                    <a:lnTo>
                      <a:pt x="54" y="50"/>
                    </a:lnTo>
                    <a:close/>
                    <a:moveTo>
                      <a:pt x="57" y="47"/>
                    </a:moveTo>
                    <a:lnTo>
                      <a:pt x="60" y="44"/>
                    </a:lnTo>
                    <a:lnTo>
                      <a:pt x="73" y="58"/>
                    </a:lnTo>
                    <a:lnTo>
                      <a:pt x="70" y="61"/>
                    </a:lnTo>
                    <a:lnTo>
                      <a:pt x="57" y="47"/>
                    </a:lnTo>
                    <a:close/>
                    <a:moveTo>
                      <a:pt x="60" y="44"/>
                    </a:moveTo>
                    <a:lnTo>
                      <a:pt x="64" y="41"/>
                    </a:lnTo>
                    <a:lnTo>
                      <a:pt x="77" y="55"/>
                    </a:lnTo>
                    <a:lnTo>
                      <a:pt x="73" y="58"/>
                    </a:lnTo>
                    <a:lnTo>
                      <a:pt x="60" y="44"/>
                    </a:lnTo>
                    <a:close/>
                    <a:moveTo>
                      <a:pt x="78" y="51"/>
                    </a:moveTo>
                    <a:lnTo>
                      <a:pt x="78" y="54"/>
                    </a:lnTo>
                    <a:lnTo>
                      <a:pt x="77" y="55"/>
                    </a:lnTo>
                    <a:lnTo>
                      <a:pt x="70" y="48"/>
                    </a:lnTo>
                    <a:lnTo>
                      <a:pt x="78" y="51"/>
                    </a:lnTo>
                    <a:close/>
                    <a:moveTo>
                      <a:pt x="61" y="44"/>
                    </a:moveTo>
                    <a:lnTo>
                      <a:pt x="65" y="37"/>
                    </a:lnTo>
                    <a:lnTo>
                      <a:pt x="81" y="46"/>
                    </a:lnTo>
                    <a:lnTo>
                      <a:pt x="78" y="51"/>
                    </a:lnTo>
                    <a:lnTo>
                      <a:pt x="61" y="44"/>
                    </a:lnTo>
                    <a:close/>
                    <a:moveTo>
                      <a:pt x="82" y="41"/>
                    </a:moveTo>
                    <a:lnTo>
                      <a:pt x="82" y="44"/>
                    </a:lnTo>
                    <a:lnTo>
                      <a:pt x="81" y="46"/>
                    </a:lnTo>
                    <a:lnTo>
                      <a:pt x="73" y="41"/>
                    </a:lnTo>
                    <a:lnTo>
                      <a:pt x="82" y="41"/>
                    </a:lnTo>
                    <a:close/>
                    <a:moveTo>
                      <a:pt x="64" y="41"/>
                    </a:moveTo>
                    <a:lnTo>
                      <a:pt x="64" y="38"/>
                    </a:lnTo>
                    <a:lnTo>
                      <a:pt x="82" y="38"/>
                    </a:lnTo>
                    <a:lnTo>
                      <a:pt x="82" y="41"/>
                    </a:lnTo>
                    <a:lnTo>
                      <a:pt x="64" y="41"/>
                    </a:lnTo>
                    <a:close/>
                    <a:moveTo>
                      <a:pt x="64" y="38"/>
                    </a:moveTo>
                    <a:lnTo>
                      <a:pt x="64" y="34"/>
                    </a:lnTo>
                    <a:lnTo>
                      <a:pt x="66" y="31"/>
                    </a:lnTo>
                    <a:lnTo>
                      <a:pt x="73" y="38"/>
                    </a:lnTo>
                    <a:lnTo>
                      <a:pt x="64" y="38"/>
                    </a:lnTo>
                    <a:close/>
                    <a:moveTo>
                      <a:pt x="66" y="31"/>
                    </a:moveTo>
                    <a:lnTo>
                      <a:pt x="69" y="28"/>
                    </a:lnTo>
                    <a:lnTo>
                      <a:pt x="83" y="41"/>
                    </a:lnTo>
                    <a:lnTo>
                      <a:pt x="80" y="45"/>
                    </a:lnTo>
                    <a:lnTo>
                      <a:pt x="66" y="31"/>
                    </a:lnTo>
                    <a:close/>
                    <a:moveTo>
                      <a:pt x="86" y="35"/>
                    </a:moveTo>
                    <a:lnTo>
                      <a:pt x="86" y="39"/>
                    </a:lnTo>
                    <a:lnTo>
                      <a:pt x="83" y="41"/>
                    </a:lnTo>
                    <a:lnTo>
                      <a:pt x="76" y="35"/>
                    </a:lnTo>
                    <a:lnTo>
                      <a:pt x="86" y="35"/>
                    </a:lnTo>
                    <a:close/>
                    <a:moveTo>
                      <a:pt x="67" y="35"/>
                    </a:moveTo>
                    <a:lnTo>
                      <a:pt x="67" y="28"/>
                    </a:lnTo>
                    <a:lnTo>
                      <a:pt x="86" y="28"/>
                    </a:lnTo>
                    <a:lnTo>
                      <a:pt x="86" y="35"/>
                    </a:lnTo>
                    <a:lnTo>
                      <a:pt x="67" y="35"/>
                    </a:lnTo>
                    <a:close/>
                    <a:moveTo>
                      <a:pt x="83" y="22"/>
                    </a:moveTo>
                    <a:lnTo>
                      <a:pt x="86" y="25"/>
                    </a:lnTo>
                    <a:lnTo>
                      <a:pt x="86" y="28"/>
                    </a:lnTo>
                    <a:lnTo>
                      <a:pt x="76" y="28"/>
                    </a:lnTo>
                    <a:lnTo>
                      <a:pt x="83" y="22"/>
                    </a:lnTo>
                    <a:close/>
                    <a:moveTo>
                      <a:pt x="69" y="35"/>
                    </a:moveTo>
                    <a:lnTo>
                      <a:pt x="66" y="33"/>
                    </a:lnTo>
                    <a:lnTo>
                      <a:pt x="80" y="18"/>
                    </a:lnTo>
                    <a:lnTo>
                      <a:pt x="83" y="22"/>
                    </a:lnTo>
                    <a:lnTo>
                      <a:pt x="69" y="35"/>
                    </a:lnTo>
                    <a:close/>
                    <a:moveTo>
                      <a:pt x="66" y="33"/>
                    </a:moveTo>
                    <a:lnTo>
                      <a:pt x="64" y="29"/>
                    </a:lnTo>
                    <a:lnTo>
                      <a:pt x="64" y="25"/>
                    </a:lnTo>
                    <a:lnTo>
                      <a:pt x="73" y="25"/>
                    </a:lnTo>
                    <a:lnTo>
                      <a:pt x="66" y="33"/>
                    </a:lnTo>
                    <a:close/>
                    <a:moveTo>
                      <a:pt x="64" y="25"/>
                    </a:moveTo>
                    <a:lnTo>
                      <a:pt x="64" y="23"/>
                    </a:lnTo>
                    <a:lnTo>
                      <a:pt x="82" y="23"/>
                    </a:lnTo>
                    <a:lnTo>
                      <a:pt x="82" y="25"/>
                    </a:lnTo>
                    <a:lnTo>
                      <a:pt x="64" y="25"/>
                    </a:lnTo>
                    <a:close/>
                    <a:moveTo>
                      <a:pt x="80" y="16"/>
                    </a:moveTo>
                    <a:lnTo>
                      <a:pt x="82" y="18"/>
                    </a:lnTo>
                    <a:lnTo>
                      <a:pt x="82" y="23"/>
                    </a:lnTo>
                    <a:lnTo>
                      <a:pt x="73" y="23"/>
                    </a:lnTo>
                    <a:lnTo>
                      <a:pt x="80" y="16"/>
                    </a:lnTo>
                    <a:close/>
                    <a:moveTo>
                      <a:pt x="66" y="29"/>
                    </a:moveTo>
                    <a:lnTo>
                      <a:pt x="64" y="26"/>
                    </a:lnTo>
                    <a:lnTo>
                      <a:pt x="77" y="13"/>
                    </a:lnTo>
                    <a:lnTo>
                      <a:pt x="80" y="16"/>
                    </a:lnTo>
                    <a:lnTo>
                      <a:pt x="66" y="29"/>
                    </a:lnTo>
                    <a:close/>
                    <a:moveTo>
                      <a:pt x="77" y="13"/>
                    </a:moveTo>
                    <a:lnTo>
                      <a:pt x="77" y="13"/>
                    </a:lnTo>
                    <a:lnTo>
                      <a:pt x="70" y="19"/>
                    </a:lnTo>
                    <a:lnTo>
                      <a:pt x="77" y="13"/>
                    </a:lnTo>
                    <a:close/>
                    <a:moveTo>
                      <a:pt x="64" y="26"/>
                    </a:moveTo>
                    <a:lnTo>
                      <a:pt x="60" y="23"/>
                    </a:lnTo>
                    <a:lnTo>
                      <a:pt x="73" y="9"/>
                    </a:lnTo>
                    <a:lnTo>
                      <a:pt x="77" y="13"/>
                    </a:lnTo>
                    <a:lnTo>
                      <a:pt x="64" y="26"/>
                    </a:lnTo>
                    <a:close/>
                    <a:moveTo>
                      <a:pt x="60" y="23"/>
                    </a:moveTo>
                    <a:lnTo>
                      <a:pt x="60" y="23"/>
                    </a:lnTo>
                    <a:lnTo>
                      <a:pt x="67" y="16"/>
                    </a:lnTo>
                    <a:lnTo>
                      <a:pt x="60" y="23"/>
                    </a:lnTo>
                    <a:close/>
                    <a:moveTo>
                      <a:pt x="60" y="23"/>
                    </a:moveTo>
                    <a:lnTo>
                      <a:pt x="57" y="19"/>
                    </a:lnTo>
                    <a:lnTo>
                      <a:pt x="70" y="6"/>
                    </a:lnTo>
                    <a:lnTo>
                      <a:pt x="73" y="9"/>
                    </a:lnTo>
                    <a:lnTo>
                      <a:pt x="60" y="23"/>
                    </a:lnTo>
                    <a:close/>
                    <a:moveTo>
                      <a:pt x="70" y="6"/>
                    </a:moveTo>
                    <a:lnTo>
                      <a:pt x="70" y="6"/>
                    </a:lnTo>
                    <a:lnTo>
                      <a:pt x="64" y="13"/>
                    </a:lnTo>
                    <a:lnTo>
                      <a:pt x="70" y="6"/>
                    </a:lnTo>
                    <a:close/>
                    <a:moveTo>
                      <a:pt x="57" y="19"/>
                    </a:moveTo>
                    <a:lnTo>
                      <a:pt x="54" y="16"/>
                    </a:lnTo>
                    <a:lnTo>
                      <a:pt x="67" y="3"/>
                    </a:lnTo>
                    <a:lnTo>
                      <a:pt x="70" y="6"/>
                    </a:lnTo>
                    <a:lnTo>
                      <a:pt x="57" y="19"/>
                    </a:lnTo>
                    <a:close/>
                    <a:moveTo>
                      <a:pt x="60" y="0"/>
                    </a:moveTo>
                    <a:lnTo>
                      <a:pt x="65" y="0"/>
                    </a:lnTo>
                    <a:lnTo>
                      <a:pt x="67" y="3"/>
                    </a:lnTo>
                    <a:lnTo>
                      <a:pt x="60" y="9"/>
                    </a:lnTo>
                    <a:lnTo>
                      <a:pt x="60" y="0"/>
                    </a:lnTo>
                    <a:close/>
                    <a:moveTo>
                      <a:pt x="60" y="19"/>
                    </a:moveTo>
                    <a:lnTo>
                      <a:pt x="54" y="19"/>
                    </a:lnTo>
                    <a:lnTo>
                      <a:pt x="54" y="0"/>
                    </a:lnTo>
                    <a:lnTo>
                      <a:pt x="60" y="0"/>
                    </a:lnTo>
                    <a:lnTo>
                      <a:pt x="60" y="19"/>
                    </a:lnTo>
                    <a:close/>
                    <a:moveTo>
                      <a:pt x="54" y="19"/>
                    </a:moveTo>
                    <a:lnTo>
                      <a:pt x="50" y="19"/>
                    </a:lnTo>
                    <a:lnTo>
                      <a:pt x="50" y="0"/>
                    </a:lnTo>
                    <a:lnTo>
                      <a:pt x="54" y="0"/>
                    </a:lnTo>
                    <a:lnTo>
                      <a:pt x="54" y="19"/>
                    </a:lnTo>
                    <a:close/>
                    <a:moveTo>
                      <a:pt x="50" y="19"/>
                    </a:moveTo>
                    <a:lnTo>
                      <a:pt x="45" y="19"/>
                    </a:lnTo>
                    <a:lnTo>
                      <a:pt x="45" y="0"/>
                    </a:lnTo>
                    <a:lnTo>
                      <a:pt x="50" y="0"/>
                    </a:lnTo>
                    <a:lnTo>
                      <a:pt x="50" y="19"/>
                    </a:lnTo>
                    <a:close/>
                    <a:moveTo>
                      <a:pt x="40" y="1"/>
                    </a:moveTo>
                    <a:lnTo>
                      <a:pt x="43" y="0"/>
                    </a:lnTo>
                    <a:lnTo>
                      <a:pt x="45" y="0"/>
                    </a:lnTo>
                    <a:lnTo>
                      <a:pt x="45" y="9"/>
                    </a:lnTo>
                    <a:lnTo>
                      <a:pt x="40" y="1"/>
                    </a:lnTo>
                    <a:close/>
                    <a:moveTo>
                      <a:pt x="48" y="18"/>
                    </a:moveTo>
                    <a:lnTo>
                      <a:pt x="43" y="22"/>
                    </a:lnTo>
                    <a:lnTo>
                      <a:pt x="34" y="4"/>
                    </a:lnTo>
                    <a:lnTo>
                      <a:pt x="40" y="1"/>
                    </a:lnTo>
                    <a:lnTo>
                      <a:pt x="48" y="18"/>
                    </a:lnTo>
                    <a:close/>
                    <a:moveTo>
                      <a:pt x="43" y="22"/>
                    </a:moveTo>
                    <a:lnTo>
                      <a:pt x="40" y="23"/>
                    </a:lnTo>
                    <a:lnTo>
                      <a:pt x="38" y="23"/>
                    </a:lnTo>
                    <a:lnTo>
                      <a:pt x="38" y="13"/>
                    </a:lnTo>
                    <a:lnTo>
                      <a:pt x="43" y="22"/>
                    </a:lnTo>
                    <a:close/>
                    <a:moveTo>
                      <a:pt x="38" y="23"/>
                    </a:moveTo>
                    <a:lnTo>
                      <a:pt x="35" y="23"/>
                    </a:lnTo>
                    <a:lnTo>
                      <a:pt x="35" y="3"/>
                    </a:lnTo>
                    <a:lnTo>
                      <a:pt x="38" y="3"/>
                    </a:lnTo>
                    <a:lnTo>
                      <a:pt x="38" y="23"/>
                    </a:lnTo>
                    <a:close/>
                    <a:moveTo>
                      <a:pt x="30" y="4"/>
                    </a:moveTo>
                    <a:lnTo>
                      <a:pt x="33" y="3"/>
                    </a:lnTo>
                    <a:lnTo>
                      <a:pt x="35" y="3"/>
                    </a:lnTo>
                    <a:lnTo>
                      <a:pt x="35" y="13"/>
                    </a:lnTo>
                    <a:lnTo>
                      <a:pt x="30" y="4"/>
                    </a:lnTo>
                    <a:close/>
                    <a:moveTo>
                      <a:pt x="39" y="22"/>
                    </a:moveTo>
                    <a:lnTo>
                      <a:pt x="33" y="25"/>
                    </a:lnTo>
                    <a:lnTo>
                      <a:pt x="24" y="7"/>
                    </a:lnTo>
                    <a:lnTo>
                      <a:pt x="30" y="4"/>
                    </a:lnTo>
                    <a:lnTo>
                      <a:pt x="39" y="22"/>
                    </a:lnTo>
                    <a:close/>
                    <a:moveTo>
                      <a:pt x="22" y="9"/>
                    </a:moveTo>
                    <a:lnTo>
                      <a:pt x="23" y="8"/>
                    </a:lnTo>
                    <a:lnTo>
                      <a:pt x="24" y="7"/>
                    </a:lnTo>
                    <a:lnTo>
                      <a:pt x="28" y="16"/>
                    </a:lnTo>
                    <a:lnTo>
                      <a:pt x="22" y="9"/>
                    </a:lnTo>
                    <a:close/>
                    <a:moveTo>
                      <a:pt x="35" y="23"/>
                    </a:moveTo>
                    <a:lnTo>
                      <a:pt x="32" y="26"/>
                    </a:lnTo>
                    <a:lnTo>
                      <a:pt x="18" y="13"/>
                    </a:lnTo>
                    <a:lnTo>
                      <a:pt x="22" y="9"/>
                    </a:lnTo>
                    <a:lnTo>
                      <a:pt x="35" y="23"/>
                    </a:lnTo>
                    <a:close/>
                    <a:moveTo>
                      <a:pt x="32" y="26"/>
                    </a:moveTo>
                    <a:lnTo>
                      <a:pt x="30" y="27"/>
                    </a:lnTo>
                    <a:lnTo>
                      <a:pt x="29" y="27"/>
                    </a:lnTo>
                    <a:lnTo>
                      <a:pt x="25" y="19"/>
                    </a:lnTo>
                    <a:lnTo>
                      <a:pt x="32" y="26"/>
                    </a:lnTo>
                    <a:close/>
                    <a:moveTo>
                      <a:pt x="29" y="27"/>
                    </a:moveTo>
                    <a:lnTo>
                      <a:pt x="23" y="30"/>
                    </a:lnTo>
                    <a:lnTo>
                      <a:pt x="15" y="14"/>
                    </a:lnTo>
                    <a:lnTo>
                      <a:pt x="21" y="11"/>
                    </a:lnTo>
                    <a:lnTo>
                      <a:pt x="29" y="27"/>
                    </a:lnTo>
                    <a:close/>
                    <a:moveTo>
                      <a:pt x="12" y="15"/>
                    </a:moveTo>
                    <a:lnTo>
                      <a:pt x="13" y="14"/>
                    </a:lnTo>
                    <a:lnTo>
                      <a:pt x="15" y="14"/>
                    </a:lnTo>
                    <a:lnTo>
                      <a:pt x="19" y="23"/>
                    </a:lnTo>
                    <a:lnTo>
                      <a:pt x="12" y="15"/>
                    </a:lnTo>
                    <a:close/>
                    <a:moveTo>
                      <a:pt x="26" y="29"/>
                    </a:moveTo>
                    <a:lnTo>
                      <a:pt x="23" y="33"/>
                    </a:lnTo>
                    <a:lnTo>
                      <a:pt x="10" y="18"/>
                    </a:lnTo>
                    <a:lnTo>
                      <a:pt x="12" y="15"/>
                    </a:lnTo>
                    <a:lnTo>
                      <a:pt x="26" y="29"/>
                    </a:lnTo>
                    <a:close/>
                    <a:moveTo>
                      <a:pt x="7" y="22"/>
                    </a:moveTo>
                    <a:lnTo>
                      <a:pt x="8" y="19"/>
                    </a:lnTo>
                    <a:lnTo>
                      <a:pt x="10" y="18"/>
                    </a:lnTo>
                    <a:lnTo>
                      <a:pt x="16" y="25"/>
                    </a:lnTo>
                    <a:lnTo>
                      <a:pt x="7" y="22"/>
                    </a:lnTo>
                    <a:close/>
                    <a:moveTo>
                      <a:pt x="24" y="29"/>
                    </a:moveTo>
                    <a:lnTo>
                      <a:pt x="22" y="36"/>
                    </a:lnTo>
                    <a:lnTo>
                      <a:pt x="4" y="27"/>
                    </a:lnTo>
                    <a:lnTo>
                      <a:pt x="7" y="22"/>
                    </a:lnTo>
                    <a:lnTo>
                      <a:pt x="24" y="29"/>
                    </a:lnTo>
                    <a:close/>
                    <a:moveTo>
                      <a:pt x="3" y="31"/>
                    </a:moveTo>
                    <a:lnTo>
                      <a:pt x="3" y="29"/>
                    </a:lnTo>
                    <a:lnTo>
                      <a:pt x="4" y="27"/>
                    </a:lnTo>
                    <a:lnTo>
                      <a:pt x="13" y="31"/>
                    </a:lnTo>
                    <a:lnTo>
                      <a:pt x="3" y="31"/>
                    </a:lnTo>
                    <a:close/>
                    <a:moveTo>
                      <a:pt x="22" y="31"/>
                    </a:moveTo>
                    <a:lnTo>
                      <a:pt x="22" y="35"/>
                    </a:lnTo>
                    <a:lnTo>
                      <a:pt x="3" y="35"/>
                    </a:lnTo>
                    <a:lnTo>
                      <a:pt x="3" y="31"/>
                    </a:lnTo>
                    <a:lnTo>
                      <a:pt x="22" y="31"/>
                    </a:lnTo>
                    <a:close/>
                    <a:moveTo>
                      <a:pt x="22" y="35"/>
                    </a:moveTo>
                    <a:lnTo>
                      <a:pt x="22" y="39"/>
                    </a:lnTo>
                    <a:lnTo>
                      <a:pt x="19" y="41"/>
                    </a:lnTo>
                    <a:lnTo>
                      <a:pt x="13" y="35"/>
                    </a:lnTo>
                    <a:lnTo>
                      <a:pt x="22" y="35"/>
                    </a:lnTo>
                    <a:close/>
                    <a:moveTo>
                      <a:pt x="19" y="41"/>
                    </a:moveTo>
                    <a:lnTo>
                      <a:pt x="16" y="45"/>
                    </a:lnTo>
                    <a:lnTo>
                      <a:pt x="3" y="31"/>
                    </a:lnTo>
                    <a:lnTo>
                      <a:pt x="6" y="28"/>
                    </a:lnTo>
                    <a:lnTo>
                      <a:pt x="19" y="41"/>
                    </a:lnTo>
                    <a:close/>
                    <a:moveTo>
                      <a:pt x="0" y="38"/>
                    </a:moveTo>
                    <a:lnTo>
                      <a:pt x="0" y="34"/>
                    </a:lnTo>
                    <a:lnTo>
                      <a:pt x="3" y="31"/>
                    </a:lnTo>
                    <a:lnTo>
                      <a:pt x="10" y="38"/>
                    </a:lnTo>
                    <a:lnTo>
                      <a:pt x="0" y="38"/>
                    </a:lnTo>
                    <a:close/>
                    <a:moveTo>
                      <a:pt x="19" y="38"/>
                    </a:moveTo>
                    <a:lnTo>
                      <a:pt x="19" y="45"/>
                    </a:lnTo>
                    <a:lnTo>
                      <a:pt x="0" y="45"/>
                    </a:lnTo>
                    <a:lnTo>
                      <a:pt x="0" y="38"/>
                    </a:lnTo>
                    <a:lnTo>
                      <a:pt x="19" y="38"/>
                    </a:lnTo>
                    <a:close/>
                    <a:moveTo>
                      <a:pt x="19" y="45"/>
                    </a:moveTo>
                    <a:lnTo>
                      <a:pt x="19" y="48"/>
                    </a:lnTo>
                    <a:lnTo>
                      <a:pt x="0" y="48"/>
                    </a:lnTo>
                    <a:lnTo>
                      <a:pt x="0" y="45"/>
                    </a:lnTo>
                    <a:lnTo>
                      <a:pt x="19" y="45"/>
                    </a:lnTo>
                    <a:close/>
                    <a:moveTo>
                      <a:pt x="19" y="48"/>
                    </a:moveTo>
                    <a:lnTo>
                      <a:pt x="19" y="51"/>
                    </a:lnTo>
                    <a:lnTo>
                      <a:pt x="0" y="51"/>
                    </a:lnTo>
                    <a:lnTo>
                      <a:pt x="0" y="48"/>
                    </a:lnTo>
                    <a:lnTo>
                      <a:pt x="19" y="48"/>
                    </a:lnTo>
                    <a:close/>
                    <a:moveTo>
                      <a:pt x="1" y="55"/>
                    </a:moveTo>
                    <a:lnTo>
                      <a:pt x="0" y="54"/>
                    </a:lnTo>
                    <a:lnTo>
                      <a:pt x="0" y="51"/>
                    </a:lnTo>
                    <a:lnTo>
                      <a:pt x="10" y="51"/>
                    </a:lnTo>
                    <a:lnTo>
                      <a:pt x="1" y="55"/>
                    </a:lnTo>
                    <a:close/>
                    <a:moveTo>
                      <a:pt x="18" y="47"/>
                    </a:moveTo>
                    <a:lnTo>
                      <a:pt x="22" y="52"/>
                    </a:lnTo>
                    <a:lnTo>
                      <a:pt x="4" y="61"/>
                    </a:lnTo>
                    <a:lnTo>
                      <a:pt x="1" y="55"/>
                    </a:lnTo>
                    <a:lnTo>
                      <a:pt x="18" y="47"/>
                    </a:lnTo>
                    <a:close/>
                    <a:moveTo>
                      <a:pt x="22" y="52"/>
                    </a:moveTo>
                    <a:lnTo>
                      <a:pt x="22" y="55"/>
                    </a:lnTo>
                    <a:lnTo>
                      <a:pt x="22" y="57"/>
                    </a:lnTo>
                    <a:lnTo>
                      <a:pt x="13" y="57"/>
                    </a:lnTo>
                    <a:lnTo>
                      <a:pt x="22" y="52"/>
                    </a:lnTo>
                    <a:close/>
                    <a:moveTo>
                      <a:pt x="22" y="57"/>
                    </a:moveTo>
                    <a:lnTo>
                      <a:pt x="22" y="60"/>
                    </a:lnTo>
                    <a:lnTo>
                      <a:pt x="3" y="60"/>
                    </a:lnTo>
                    <a:lnTo>
                      <a:pt x="3" y="57"/>
                    </a:lnTo>
                    <a:lnTo>
                      <a:pt x="22" y="57"/>
                    </a:lnTo>
                    <a:close/>
                    <a:moveTo>
                      <a:pt x="6" y="67"/>
                    </a:moveTo>
                    <a:lnTo>
                      <a:pt x="3" y="65"/>
                    </a:lnTo>
                    <a:lnTo>
                      <a:pt x="3" y="60"/>
                    </a:lnTo>
                    <a:lnTo>
                      <a:pt x="13" y="60"/>
                    </a:lnTo>
                    <a:lnTo>
                      <a:pt x="6" y="67"/>
                    </a:lnTo>
                    <a:close/>
                    <a:moveTo>
                      <a:pt x="19" y="54"/>
                    </a:moveTo>
                    <a:lnTo>
                      <a:pt x="23" y="57"/>
                    </a:lnTo>
                    <a:lnTo>
                      <a:pt x="10" y="70"/>
                    </a:lnTo>
                    <a:lnTo>
                      <a:pt x="6" y="67"/>
                    </a:lnTo>
                    <a:lnTo>
                      <a:pt x="19" y="54"/>
                    </a:lnTo>
                    <a:close/>
                    <a:moveTo>
                      <a:pt x="16" y="73"/>
                    </a:moveTo>
                    <a:lnTo>
                      <a:pt x="12" y="73"/>
                    </a:lnTo>
                    <a:lnTo>
                      <a:pt x="10" y="70"/>
                    </a:lnTo>
                    <a:lnTo>
                      <a:pt x="16" y="63"/>
                    </a:lnTo>
                    <a:lnTo>
                      <a:pt x="16" y="73"/>
                    </a:lnTo>
                    <a:close/>
                    <a:moveTo>
                      <a:pt x="16" y="54"/>
                    </a:moveTo>
                    <a:lnTo>
                      <a:pt x="22" y="54"/>
                    </a:lnTo>
                    <a:lnTo>
                      <a:pt x="22" y="73"/>
                    </a:lnTo>
                    <a:lnTo>
                      <a:pt x="16" y="73"/>
                    </a:lnTo>
                    <a:lnTo>
                      <a:pt x="16" y="54"/>
                    </a:lnTo>
                    <a:close/>
                    <a:moveTo>
                      <a:pt x="22" y="54"/>
                    </a:moveTo>
                    <a:lnTo>
                      <a:pt x="26" y="54"/>
                    </a:lnTo>
                    <a:lnTo>
                      <a:pt x="29" y="57"/>
                    </a:lnTo>
                    <a:lnTo>
                      <a:pt x="22" y="63"/>
                    </a:lnTo>
                    <a:lnTo>
                      <a:pt x="22" y="54"/>
                    </a:lnTo>
                    <a:close/>
                    <a:moveTo>
                      <a:pt x="29" y="57"/>
                    </a:moveTo>
                    <a:lnTo>
                      <a:pt x="32" y="60"/>
                    </a:lnTo>
                    <a:lnTo>
                      <a:pt x="18" y="73"/>
                    </a:lnTo>
                    <a:lnTo>
                      <a:pt x="15" y="70"/>
                    </a:lnTo>
                    <a:lnTo>
                      <a:pt x="29" y="57"/>
                    </a:lnTo>
                    <a:close/>
                    <a:moveTo>
                      <a:pt x="25" y="77"/>
                    </a:moveTo>
                    <a:lnTo>
                      <a:pt x="22" y="77"/>
                    </a:lnTo>
                    <a:lnTo>
                      <a:pt x="18" y="73"/>
                    </a:lnTo>
                    <a:lnTo>
                      <a:pt x="25" y="67"/>
                    </a:lnTo>
                    <a:lnTo>
                      <a:pt x="25" y="77"/>
                    </a:lnTo>
                    <a:close/>
                    <a:moveTo>
                      <a:pt x="25" y="57"/>
                    </a:moveTo>
                    <a:lnTo>
                      <a:pt x="28" y="57"/>
                    </a:lnTo>
                    <a:lnTo>
                      <a:pt x="28" y="77"/>
                    </a:lnTo>
                    <a:lnTo>
                      <a:pt x="25" y="77"/>
                    </a:lnTo>
                    <a:lnTo>
                      <a:pt x="25" y="57"/>
                    </a:lnTo>
                    <a:close/>
                    <a:moveTo>
                      <a:pt x="28" y="57"/>
                    </a:moveTo>
                    <a:lnTo>
                      <a:pt x="35" y="57"/>
                    </a:lnTo>
                    <a:lnTo>
                      <a:pt x="35" y="77"/>
                    </a:lnTo>
                    <a:lnTo>
                      <a:pt x="28" y="77"/>
                    </a:lnTo>
                    <a:lnTo>
                      <a:pt x="28" y="57"/>
                    </a:lnTo>
                    <a:close/>
                    <a:moveTo>
                      <a:pt x="35" y="57"/>
                    </a:moveTo>
                    <a:lnTo>
                      <a:pt x="41" y="57"/>
                    </a:lnTo>
                    <a:lnTo>
                      <a:pt x="41" y="77"/>
                    </a:lnTo>
                    <a:lnTo>
                      <a:pt x="35" y="77"/>
                    </a:lnTo>
                    <a:lnTo>
                      <a:pt x="35" y="57"/>
                    </a:lnTo>
                    <a:close/>
                    <a:moveTo>
                      <a:pt x="41" y="57"/>
                    </a:moveTo>
                    <a:lnTo>
                      <a:pt x="45" y="57"/>
                    </a:lnTo>
                    <a:lnTo>
                      <a:pt x="45" y="77"/>
                    </a:lnTo>
                    <a:lnTo>
                      <a:pt x="41" y="77"/>
                    </a:lnTo>
                    <a:lnTo>
                      <a:pt x="41" y="57"/>
                    </a:lnTo>
                    <a:close/>
                    <a:moveTo>
                      <a:pt x="48" y="76"/>
                    </a:moveTo>
                    <a:lnTo>
                      <a:pt x="47" y="77"/>
                    </a:lnTo>
                    <a:lnTo>
                      <a:pt x="45" y="77"/>
                    </a:lnTo>
                    <a:lnTo>
                      <a:pt x="45" y="67"/>
                    </a:lnTo>
                    <a:lnTo>
                      <a:pt x="48" y="76"/>
                    </a:lnTo>
                    <a:close/>
                    <a:moveTo>
                      <a:pt x="40" y="58"/>
                    </a:moveTo>
                    <a:lnTo>
                      <a:pt x="47" y="55"/>
                    </a:lnTo>
                    <a:lnTo>
                      <a:pt x="55" y="72"/>
                    </a:lnTo>
                    <a:lnTo>
                      <a:pt x="48" y="76"/>
                    </a:lnTo>
                    <a:lnTo>
                      <a:pt x="40" y="58"/>
                    </a:lnTo>
                    <a:close/>
                    <a:moveTo>
                      <a:pt x="57" y="70"/>
                    </a:moveTo>
                    <a:lnTo>
                      <a:pt x="56" y="71"/>
                    </a:lnTo>
                    <a:lnTo>
                      <a:pt x="55" y="72"/>
                    </a:lnTo>
                    <a:lnTo>
                      <a:pt x="50" y="63"/>
                    </a:lnTo>
                    <a:lnTo>
                      <a:pt x="57" y="70"/>
                    </a:lnTo>
                    <a:close/>
                    <a:moveTo>
                      <a:pt x="44" y="57"/>
                    </a:moveTo>
                    <a:lnTo>
                      <a:pt x="47" y="54"/>
                    </a:lnTo>
                    <a:lnTo>
                      <a:pt x="60" y="67"/>
                    </a:lnTo>
                    <a:lnTo>
                      <a:pt x="57" y="70"/>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56" name="Freeform 543">
                <a:extLst>
                  <a:ext uri="{FF2B5EF4-FFF2-40B4-BE49-F238E27FC236}">
                    <a16:creationId xmlns:a16="http://schemas.microsoft.com/office/drawing/2014/main" id="{ECBA26FC-E715-4192-87EE-F1E50FBA80C3}"/>
                  </a:ext>
                </a:extLst>
              </p:cNvPr>
              <p:cNvSpPr>
                <a:spLocks/>
              </p:cNvSpPr>
              <p:nvPr/>
            </p:nvSpPr>
            <p:spPr bwMode="auto">
              <a:xfrm>
                <a:off x="3233" y="2778"/>
                <a:ext cx="17" cy="15"/>
              </a:xfrm>
              <a:custGeom>
                <a:avLst/>
                <a:gdLst>
                  <a:gd name="T0" fmla="*/ 12 w 66"/>
                  <a:gd name="T1" fmla="*/ 13 h 57"/>
                  <a:gd name="T2" fmla="*/ 13 w 66"/>
                  <a:gd name="T3" fmla="*/ 13 h 57"/>
                  <a:gd name="T4" fmla="*/ 15 w 66"/>
                  <a:gd name="T5" fmla="*/ 12 h 57"/>
                  <a:gd name="T6" fmla="*/ 15 w 66"/>
                  <a:gd name="T7" fmla="*/ 11 h 57"/>
                  <a:gd name="T8" fmla="*/ 16 w 66"/>
                  <a:gd name="T9" fmla="*/ 9 h 57"/>
                  <a:gd name="T10" fmla="*/ 16 w 66"/>
                  <a:gd name="T11" fmla="*/ 8 h 57"/>
                  <a:gd name="T12" fmla="*/ 17 w 66"/>
                  <a:gd name="T13" fmla="*/ 8 h 57"/>
                  <a:gd name="T14" fmla="*/ 17 w 66"/>
                  <a:gd name="T15" fmla="*/ 6 h 57"/>
                  <a:gd name="T16" fmla="*/ 17 w 66"/>
                  <a:gd name="T17" fmla="*/ 5 h 57"/>
                  <a:gd name="T18" fmla="*/ 17 w 66"/>
                  <a:gd name="T19" fmla="*/ 4 h 57"/>
                  <a:gd name="T20" fmla="*/ 16 w 66"/>
                  <a:gd name="T21" fmla="*/ 3 h 57"/>
                  <a:gd name="T22" fmla="*/ 16 w 66"/>
                  <a:gd name="T23" fmla="*/ 2 h 57"/>
                  <a:gd name="T24" fmla="*/ 15 w 66"/>
                  <a:gd name="T25" fmla="*/ 1 h 57"/>
                  <a:gd name="T26" fmla="*/ 14 w 66"/>
                  <a:gd name="T27" fmla="*/ 1 h 57"/>
                  <a:gd name="T28" fmla="*/ 13 w 66"/>
                  <a:gd name="T29" fmla="*/ 0 h 57"/>
                  <a:gd name="T30" fmla="*/ 12 w 66"/>
                  <a:gd name="T31" fmla="*/ 0 h 57"/>
                  <a:gd name="T32" fmla="*/ 11 w 66"/>
                  <a:gd name="T33" fmla="*/ 0 h 57"/>
                  <a:gd name="T34" fmla="*/ 10 w 66"/>
                  <a:gd name="T35" fmla="*/ 0 h 57"/>
                  <a:gd name="T36" fmla="*/ 8 w 66"/>
                  <a:gd name="T37" fmla="*/ 0 h 57"/>
                  <a:gd name="T38" fmla="*/ 7 w 66"/>
                  <a:gd name="T39" fmla="*/ 1 h 57"/>
                  <a:gd name="T40" fmla="*/ 6 w 66"/>
                  <a:gd name="T41" fmla="*/ 2 h 57"/>
                  <a:gd name="T42" fmla="*/ 4 w 66"/>
                  <a:gd name="T43" fmla="*/ 3 h 57"/>
                  <a:gd name="T44" fmla="*/ 3 w 66"/>
                  <a:gd name="T45" fmla="*/ 3 h 57"/>
                  <a:gd name="T46" fmla="*/ 2 w 66"/>
                  <a:gd name="T47" fmla="*/ 4 h 57"/>
                  <a:gd name="T48" fmla="*/ 2 w 66"/>
                  <a:gd name="T49" fmla="*/ 5 h 57"/>
                  <a:gd name="T50" fmla="*/ 1 w 66"/>
                  <a:gd name="T51" fmla="*/ 7 h 57"/>
                  <a:gd name="T52" fmla="*/ 1 w 66"/>
                  <a:gd name="T53" fmla="*/ 8 h 57"/>
                  <a:gd name="T54" fmla="*/ 0 w 66"/>
                  <a:gd name="T55" fmla="*/ 8 h 57"/>
                  <a:gd name="T56" fmla="*/ 0 w 66"/>
                  <a:gd name="T57" fmla="*/ 10 h 57"/>
                  <a:gd name="T58" fmla="*/ 1 w 66"/>
                  <a:gd name="T59" fmla="*/ 11 h 57"/>
                  <a:gd name="T60" fmla="*/ 1 w 66"/>
                  <a:gd name="T61" fmla="*/ 12 h 57"/>
                  <a:gd name="T62" fmla="*/ 2 w 66"/>
                  <a:gd name="T63" fmla="*/ 13 h 57"/>
                  <a:gd name="T64" fmla="*/ 2 w 66"/>
                  <a:gd name="T65" fmla="*/ 13 h 57"/>
                  <a:gd name="T66" fmla="*/ 3 w 66"/>
                  <a:gd name="T67" fmla="*/ 14 h 57"/>
                  <a:gd name="T68" fmla="*/ 5 w 66"/>
                  <a:gd name="T69" fmla="*/ 15 h 57"/>
                  <a:gd name="T70" fmla="*/ 6 w 66"/>
                  <a:gd name="T71" fmla="*/ 15 h 57"/>
                  <a:gd name="T72" fmla="*/ 7 w 66"/>
                  <a:gd name="T73" fmla="*/ 15 h 57"/>
                  <a:gd name="T74" fmla="*/ 8 w 66"/>
                  <a:gd name="T75" fmla="*/ 15 h 57"/>
                  <a:gd name="T76" fmla="*/ 10 w 66"/>
                  <a:gd name="T77" fmla="*/ 14 h 57"/>
                  <a:gd name="T78" fmla="*/ 11 w 66"/>
                  <a:gd name="T79" fmla="*/ 14 h 57"/>
                  <a:gd name="T80" fmla="*/ 12 w 66"/>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8" y="51"/>
                    </a:moveTo>
                    <a:lnTo>
                      <a:pt x="51" y="49"/>
                    </a:lnTo>
                    <a:lnTo>
                      <a:pt x="58" y="45"/>
                    </a:lnTo>
                    <a:lnTo>
                      <a:pt x="60" y="42"/>
                    </a:lnTo>
                    <a:lnTo>
                      <a:pt x="63" y="35"/>
                    </a:lnTo>
                    <a:lnTo>
                      <a:pt x="63" y="32"/>
                    </a:lnTo>
                    <a:lnTo>
                      <a:pt x="66" y="29"/>
                    </a:lnTo>
                    <a:lnTo>
                      <a:pt x="66" y="23"/>
                    </a:lnTo>
                    <a:lnTo>
                      <a:pt x="66" y="20"/>
                    </a:lnTo>
                    <a:lnTo>
                      <a:pt x="66" y="17"/>
                    </a:lnTo>
                    <a:lnTo>
                      <a:pt x="63" y="10"/>
                    </a:lnTo>
                    <a:lnTo>
                      <a:pt x="63" y="7"/>
                    </a:lnTo>
                    <a:lnTo>
                      <a:pt x="60" y="3"/>
                    </a:lnTo>
                    <a:lnTo>
                      <a:pt x="54" y="3"/>
                    </a:lnTo>
                    <a:lnTo>
                      <a:pt x="51" y="0"/>
                    </a:lnTo>
                    <a:lnTo>
                      <a:pt x="48" y="0"/>
                    </a:lnTo>
                    <a:lnTo>
                      <a:pt x="41" y="0"/>
                    </a:lnTo>
                    <a:lnTo>
                      <a:pt x="38" y="0"/>
                    </a:lnTo>
                    <a:lnTo>
                      <a:pt x="32" y="0"/>
                    </a:lnTo>
                    <a:lnTo>
                      <a:pt x="26" y="3"/>
                    </a:lnTo>
                    <a:lnTo>
                      <a:pt x="22" y="7"/>
                    </a:lnTo>
                    <a:lnTo>
                      <a:pt x="16" y="10"/>
                    </a:lnTo>
                    <a:lnTo>
                      <a:pt x="12" y="13"/>
                    </a:lnTo>
                    <a:lnTo>
                      <a:pt x="9" y="17"/>
                    </a:lnTo>
                    <a:lnTo>
                      <a:pt x="6" y="20"/>
                    </a:lnTo>
                    <a:lnTo>
                      <a:pt x="3" y="25"/>
                    </a:lnTo>
                    <a:lnTo>
                      <a:pt x="3" y="29"/>
                    </a:lnTo>
                    <a:lnTo>
                      <a:pt x="0" y="32"/>
                    </a:lnTo>
                    <a:lnTo>
                      <a:pt x="0" y="39"/>
                    </a:lnTo>
                    <a:lnTo>
                      <a:pt x="3" y="42"/>
                    </a:lnTo>
                    <a:lnTo>
                      <a:pt x="3" y="45"/>
                    </a:lnTo>
                    <a:lnTo>
                      <a:pt x="6" y="49"/>
                    </a:lnTo>
                    <a:lnTo>
                      <a:pt x="9" y="51"/>
                    </a:lnTo>
                    <a:lnTo>
                      <a:pt x="12" y="54"/>
                    </a:lnTo>
                    <a:lnTo>
                      <a:pt x="19" y="57"/>
                    </a:lnTo>
                    <a:lnTo>
                      <a:pt x="22" y="57"/>
                    </a:lnTo>
                    <a:lnTo>
                      <a:pt x="26" y="57"/>
                    </a:lnTo>
                    <a:lnTo>
                      <a:pt x="32" y="57"/>
                    </a:lnTo>
                    <a:lnTo>
                      <a:pt x="38" y="54"/>
                    </a:lnTo>
                    <a:lnTo>
                      <a:pt x="41"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57" name="Freeform 544">
                <a:extLst>
                  <a:ext uri="{FF2B5EF4-FFF2-40B4-BE49-F238E27FC236}">
                    <a16:creationId xmlns:a16="http://schemas.microsoft.com/office/drawing/2014/main" id="{9ECE3DF4-2691-40B0-AFDB-5997B620358D}"/>
                  </a:ext>
                </a:extLst>
              </p:cNvPr>
              <p:cNvSpPr>
                <a:spLocks noEditPoints="1"/>
              </p:cNvSpPr>
              <p:nvPr/>
            </p:nvSpPr>
            <p:spPr bwMode="auto">
              <a:xfrm>
                <a:off x="3231" y="2776"/>
                <a:ext cx="21" cy="19"/>
              </a:xfrm>
              <a:custGeom>
                <a:avLst/>
                <a:gdLst>
                  <a:gd name="T0" fmla="*/ 13 w 86"/>
                  <a:gd name="T1" fmla="*/ 13 h 76"/>
                  <a:gd name="T2" fmla="*/ 15 w 86"/>
                  <a:gd name="T3" fmla="*/ 12 h 76"/>
                  <a:gd name="T4" fmla="*/ 17 w 86"/>
                  <a:gd name="T5" fmla="*/ 16 h 76"/>
                  <a:gd name="T6" fmla="*/ 18 w 86"/>
                  <a:gd name="T7" fmla="*/ 15 h 76"/>
                  <a:gd name="T8" fmla="*/ 19 w 86"/>
                  <a:gd name="T9" fmla="*/ 14 h 76"/>
                  <a:gd name="T10" fmla="*/ 20 w 86"/>
                  <a:gd name="T11" fmla="*/ 11 h 76"/>
                  <a:gd name="T12" fmla="*/ 16 w 86"/>
                  <a:gd name="T13" fmla="*/ 10 h 76"/>
                  <a:gd name="T14" fmla="*/ 16 w 86"/>
                  <a:gd name="T15" fmla="*/ 9 h 76"/>
                  <a:gd name="T16" fmla="*/ 20 w 86"/>
                  <a:gd name="T17" fmla="*/ 12 h 76"/>
                  <a:gd name="T18" fmla="*/ 21 w 86"/>
                  <a:gd name="T19" fmla="*/ 10 h 76"/>
                  <a:gd name="T20" fmla="*/ 17 w 86"/>
                  <a:gd name="T21" fmla="*/ 8 h 76"/>
                  <a:gd name="T22" fmla="*/ 17 w 86"/>
                  <a:gd name="T23" fmla="*/ 7 h 76"/>
                  <a:gd name="T24" fmla="*/ 21 w 86"/>
                  <a:gd name="T25" fmla="*/ 7 h 76"/>
                  <a:gd name="T26" fmla="*/ 21 w 86"/>
                  <a:gd name="T27" fmla="*/ 5 h 76"/>
                  <a:gd name="T28" fmla="*/ 16 w 86"/>
                  <a:gd name="T29" fmla="*/ 6 h 76"/>
                  <a:gd name="T30" fmla="*/ 20 w 86"/>
                  <a:gd name="T31" fmla="*/ 2 h 76"/>
                  <a:gd name="T32" fmla="*/ 15 w 86"/>
                  <a:gd name="T33" fmla="*/ 5 h 76"/>
                  <a:gd name="T34" fmla="*/ 19 w 86"/>
                  <a:gd name="T35" fmla="*/ 2 h 76"/>
                  <a:gd name="T36" fmla="*/ 17 w 86"/>
                  <a:gd name="T37" fmla="*/ 1 h 76"/>
                  <a:gd name="T38" fmla="*/ 16 w 86"/>
                  <a:gd name="T39" fmla="*/ 6 h 76"/>
                  <a:gd name="T40" fmla="*/ 15 w 86"/>
                  <a:gd name="T41" fmla="*/ 0 h 76"/>
                  <a:gd name="T42" fmla="*/ 14 w 86"/>
                  <a:gd name="T43" fmla="*/ 5 h 76"/>
                  <a:gd name="T44" fmla="*/ 12 w 86"/>
                  <a:gd name="T45" fmla="*/ 0 h 76"/>
                  <a:gd name="T46" fmla="*/ 12 w 86"/>
                  <a:gd name="T47" fmla="*/ 0 h 76"/>
                  <a:gd name="T48" fmla="*/ 12 w 86"/>
                  <a:gd name="T49" fmla="*/ 5 h 76"/>
                  <a:gd name="T50" fmla="*/ 11 w 86"/>
                  <a:gd name="T51" fmla="*/ 5 h 76"/>
                  <a:gd name="T52" fmla="*/ 7 w 86"/>
                  <a:gd name="T53" fmla="*/ 1 h 76"/>
                  <a:gd name="T54" fmla="*/ 6 w 86"/>
                  <a:gd name="T55" fmla="*/ 2 h 76"/>
                  <a:gd name="T56" fmla="*/ 8 w 86"/>
                  <a:gd name="T57" fmla="*/ 4 h 76"/>
                  <a:gd name="T58" fmla="*/ 9 w 86"/>
                  <a:gd name="T59" fmla="*/ 6 h 76"/>
                  <a:gd name="T60" fmla="*/ 8 w 86"/>
                  <a:gd name="T61" fmla="*/ 7 h 76"/>
                  <a:gd name="T62" fmla="*/ 6 w 86"/>
                  <a:gd name="T63" fmla="*/ 8 h 76"/>
                  <a:gd name="T64" fmla="*/ 3 w 86"/>
                  <a:gd name="T65" fmla="*/ 5 h 76"/>
                  <a:gd name="T66" fmla="*/ 3 w 86"/>
                  <a:gd name="T67" fmla="*/ 5 h 76"/>
                  <a:gd name="T68" fmla="*/ 2 w 86"/>
                  <a:gd name="T69" fmla="*/ 6 h 76"/>
                  <a:gd name="T70" fmla="*/ 1 w 86"/>
                  <a:gd name="T71" fmla="*/ 9 h 76"/>
                  <a:gd name="T72" fmla="*/ 5 w 86"/>
                  <a:gd name="T73" fmla="*/ 10 h 76"/>
                  <a:gd name="T74" fmla="*/ 5 w 86"/>
                  <a:gd name="T75" fmla="*/ 11 h 76"/>
                  <a:gd name="T76" fmla="*/ 1 w 86"/>
                  <a:gd name="T77" fmla="*/ 8 h 76"/>
                  <a:gd name="T78" fmla="*/ 0 w 86"/>
                  <a:gd name="T79" fmla="*/ 10 h 76"/>
                  <a:gd name="T80" fmla="*/ 1 w 86"/>
                  <a:gd name="T81" fmla="*/ 14 h 76"/>
                  <a:gd name="T82" fmla="*/ 5 w 86"/>
                  <a:gd name="T83" fmla="*/ 11 h 76"/>
                  <a:gd name="T84" fmla="*/ 5 w 86"/>
                  <a:gd name="T85" fmla="*/ 13 h 76"/>
                  <a:gd name="T86" fmla="*/ 1 w 86"/>
                  <a:gd name="T87" fmla="*/ 13 h 76"/>
                  <a:gd name="T88" fmla="*/ 1 w 86"/>
                  <a:gd name="T89" fmla="*/ 15 h 76"/>
                  <a:gd name="T90" fmla="*/ 6 w 86"/>
                  <a:gd name="T91" fmla="*/ 13 h 76"/>
                  <a:gd name="T92" fmla="*/ 6 w 86"/>
                  <a:gd name="T93" fmla="*/ 13 h 76"/>
                  <a:gd name="T94" fmla="*/ 3 w 86"/>
                  <a:gd name="T95" fmla="*/ 17 h 76"/>
                  <a:gd name="T96" fmla="*/ 3 w 86"/>
                  <a:gd name="T97" fmla="*/ 17 h 76"/>
                  <a:gd name="T98" fmla="*/ 4 w 86"/>
                  <a:gd name="T99" fmla="*/ 18 h 76"/>
                  <a:gd name="T100" fmla="*/ 7 w 86"/>
                  <a:gd name="T101" fmla="*/ 19 h 76"/>
                  <a:gd name="T102" fmla="*/ 8 w 86"/>
                  <a:gd name="T103" fmla="*/ 15 h 76"/>
                  <a:gd name="T104" fmla="*/ 9 w 86"/>
                  <a:gd name="T105" fmla="*/ 19 h 76"/>
                  <a:gd name="T106" fmla="*/ 9 w 86"/>
                  <a:gd name="T107" fmla="*/ 19 h 76"/>
                  <a:gd name="T108" fmla="*/ 11 w 86"/>
                  <a:gd name="T109" fmla="*/ 19 h 76"/>
                  <a:gd name="T110" fmla="*/ 11 w 86"/>
                  <a:gd name="T111" fmla="*/ 14 h 76"/>
                  <a:gd name="T112" fmla="*/ 12 w 86"/>
                  <a:gd name="T113" fmla="*/ 14 h 76"/>
                  <a:gd name="T114" fmla="*/ 12 w 86"/>
                  <a:gd name="T115" fmla="*/ 18 h 76"/>
                  <a:gd name="T116" fmla="*/ 13 w 86"/>
                  <a:gd name="T117" fmla="*/ 18 h 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76"/>
                  <a:gd name="T179" fmla="*/ 86 w 86"/>
                  <a:gd name="T180" fmla="*/ 76 h 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76">
                    <a:moveTo>
                      <a:pt x="51" y="53"/>
                    </a:moveTo>
                    <a:lnTo>
                      <a:pt x="54" y="50"/>
                    </a:lnTo>
                    <a:lnTo>
                      <a:pt x="68" y="64"/>
                    </a:lnTo>
                    <a:lnTo>
                      <a:pt x="64" y="68"/>
                    </a:lnTo>
                    <a:lnTo>
                      <a:pt x="51" y="53"/>
                    </a:lnTo>
                    <a:close/>
                    <a:moveTo>
                      <a:pt x="54" y="50"/>
                    </a:moveTo>
                    <a:lnTo>
                      <a:pt x="55" y="49"/>
                    </a:lnTo>
                    <a:lnTo>
                      <a:pt x="56" y="49"/>
                    </a:lnTo>
                    <a:lnTo>
                      <a:pt x="61" y="58"/>
                    </a:lnTo>
                    <a:lnTo>
                      <a:pt x="54" y="50"/>
                    </a:lnTo>
                    <a:close/>
                    <a:moveTo>
                      <a:pt x="56" y="49"/>
                    </a:moveTo>
                    <a:lnTo>
                      <a:pt x="63" y="46"/>
                    </a:lnTo>
                    <a:lnTo>
                      <a:pt x="71" y="62"/>
                    </a:lnTo>
                    <a:lnTo>
                      <a:pt x="65" y="65"/>
                    </a:lnTo>
                    <a:lnTo>
                      <a:pt x="56" y="49"/>
                    </a:lnTo>
                    <a:close/>
                    <a:moveTo>
                      <a:pt x="74" y="61"/>
                    </a:moveTo>
                    <a:lnTo>
                      <a:pt x="73" y="62"/>
                    </a:lnTo>
                    <a:lnTo>
                      <a:pt x="71" y="62"/>
                    </a:lnTo>
                    <a:lnTo>
                      <a:pt x="68" y="54"/>
                    </a:lnTo>
                    <a:lnTo>
                      <a:pt x="74" y="61"/>
                    </a:lnTo>
                    <a:close/>
                    <a:moveTo>
                      <a:pt x="61" y="48"/>
                    </a:moveTo>
                    <a:lnTo>
                      <a:pt x="63" y="44"/>
                    </a:lnTo>
                    <a:lnTo>
                      <a:pt x="77" y="58"/>
                    </a:lnTo>
                    <a:lnTo>
                      <a:pt x="74" y="61"/>
                    </a:lnTo>
                    <a:lnTo>
                      <a:pt x="61" y="48"/>
                    </a:lnTo>
                    <a:close/>
                    <a:moveTo>
                      <a:pt x="79" y="55"/>
                    </a:moveTo>
                    <a:lnTo>
                      <a:pt x="79" y="57"/>
                    </a:lnTo>
                    <a:lnTo>
                      <a:pt x="77" y="58"/>
                    </a:lnTo>
                    <a:lnTo>
                      <a:pt x="70" y="51"/>
                    </a:lnTo>
                    <a:lnTo>
                      <a:pt x="79" y="55"/>
                    </a:lnTo>
                    <a:close/>
                    <a:moveTo>
                      <a:pt x="62" y="47"/>
                    </a:moveTo>
                    <a:lnTo>
                      <a:pt x="65" y="40"/>
                    </a:lnTo>
                    <a:lnTo>
                      <a:pt x="82" y="49"/>
                    </a:lnTo>
                    <a:lnTo>
                      <a:pt x="79" y="55"/>
                    </a:lnTo>
                    <a:lnTo>
                      <a:pt x="62" y="47"/>
                    </a:lnTo>
                    <a:close/>
                    <a:moveTo>
                      <a:pt x="83" y="44"/>
                    </a:moveTo>
                    <a:lnTo>
                      <a:pt x="83" y="47"/>
                    </a:lnTo>
                    <a:lnTo>
                      <a:pt x="82" y="49"/>
                    </a:lnTo>
                    <a:lnTo>
                      <a:pt x="73" y="44"/>
                    </a:lnTo>
                    <a:lnTo>
                      <a:pt x="83" y="44"/>
                    </a:lnTo>
                    <a:close/>
                    <a:moveTo>
                      <a:pt x="64" y="44"/>
                    </a:moveTo>
                    <a:lnTo>
                      <a:pt x="64" y="41"/>
                    </a:lnTo>
                    <a:lnTo>
                      <a:pt x="83" y="41"/>
                    </a:lnTo>
                    <a:lnTo>
                      <a:pt x="83" y="44"/>
                    </a:lnTo>
                    <a:lnTo>
                      <a:pt x="64" y="44"/>
                    </a:lnTo>
                    <a:close/>
                    <a:moveTo>
                      <a:pt x="64" y="41"/>
                    </a:moveTo>
                    <a:lnTo>
                      <a:pt x="64" y="38"/>
                    </a:lnTo>
                    <a:lnTo>
                      <a:pt x="66" y="34"/>
                    </a:lnTo>
                    <a:lnTo>
                      <a:pt x="73" y="41"/>
                    </a:lnTo>
                    <a:lnTo>
                      <a:pt x="64" y="41"/>
                    </a:lnTo>
                    <a:close/>
                    <a:moveTo>
                      <a:pt x="66" y="34"/>
                    </a:moveTo>
                    <a:lnTo>
                      <a:pt x="70" y="31"/>
                    </a:lnTo>
                    <a:lnTo>
                      <a:pt x="83" y="44"/>
                    </a:lnTo>
                    <a:lnTo>
                      <a:pt x="80" y="48"/>
                    </a:lnTo>
                    <a:lnTo>
                      <a:pt x="66" y="34"/>
                    </a:lnTo>
                    <a:close/>
                    <a:moveTo>
                      <a:pt x="86" y="38"/>
                    </a:moveTo>
                    <a:lnTo>
                      <a:pt x="86" y="42"/>
                    </a:lnTo>
                    <a:lnTo>
                      <a:pt x="83" y="44"/>
                    </a:lnTo>
                    <a:lnTo>
                      <a:pt x="76" y="38"/>
                    </a:lnTo>
                    <a:lnTo>
                      <a:pt x="86" y="38"/>
                    </a:lnTo>
                    <a:close/>
                    <a:moveTo>
                      <a:pt x="68" y="38"/>
                    </a:moveTo>
                    <a:lnTo>
                      <a:pt x="68" y="32"/>
                    </a:lnTo>
                    <a:lnTo>
                      <a:pt x="86" y="32"/>
                    </a:lnTo>
                    <a:lnTo>
                      <a:pt x="86" y="38"/>
                    </a:lnTo>
                    <a:lnTo>
                      <a:pt x="68" y="38"/>
                    </a:lnTo>
                    <a:close/>
                    <a:moveTo>
                      <a:pt x="68" y="32"/>
                    </a:moveTo>
                    <a:lnTo>
                      <a:pt x="68" y="29"/>
                    </a:lnTo>
                    <a:lnTo>
                      <a:pt x="86" y="29"/>
                    </a:lnTo>
                    <a:lnTo>
                      <a:pt x="86" y="32"/>
                    </a:lnTo>
                    <a:lnTo>
                      <a:pt x="68" y="32"/>
                    </a:lnTo>
                    <a:close/>
                    <a:moveTo>
                      <a:pt x="68" y="29"/>
                    </a:moveTo>
                    <a:lnTo>
                      <a:pt x="68" y="26"/>
                    </a:lnTo>
                    <a:lnTo>
                      <a:pt x="86" y="26"/>
                    </a:lnTo>
                    <a:lnTo>
                      <a:pt x="86" y="29"/>
                    </a:lnTo>
                    <a:lnTo>
                      <a:pt x="68" y="29"/>
                    </a:lnTo>
                    <a:close/>
                    <a:moveTo>
                      <a:pt x="85" y="21"/>
                    </a:moveTo>
                    <a:lnTo>
                      <a:pt x="86" y="23"/>
                    </a:lnTo>
                    <a:lnTo>
                      <a:pt x="86" y="26"/>
                    </a:lnTo>
                    <a:lnTo>
                      <a:pt x="76" y="26"/>
                    </a:lnTo>
                    <a:lnTo>
                      <a:pt x="85" y="21"/>
                    </a:lnTo>
                    <a:close/>
                    <a:moveTo>
                      <a:pt x="68" y="30"/>
                    </a:moveTo>
                    <a:lnTo>
                      <a:pt x="65" y="23"/>
                    </a:lnTo>
                    <a:lnTo>
                      <a:pt x="82" y="15"/>
                    </a:lnTo>
                    <a:lnTo>
                      <a:pt x="85" y="21"/>
                    </a:lnTo>
                    <a:lnTo>
                      <a:pt x="68" y="30"/>
                    </a:lnTo>
                    <a:close/>
                    <a:moveTo>
                      <a:pt x="65" y="23"/>
                    </a:moveTo>
                    <a:lnTo>
                      <a:pt x="64" y="21"/>
                    </a:lnTo>
                    <a:lnTo>
                      <a:pt x="64" y="19"/>
                    </a:lnTo>
                    <a:lnTo>
                      <a:pt x="73" y="19"/>
                    </a:lnTo>
                    <a:lnTo>
                      <a:pt x="65" y="23"/>
                    </a:lnTo>
                    <a:close/>
                    <a:moveTo>
                      <a:pt x="64" y="19"/>
                    </a:moveTo>
                    <a:lnTo>
                      <a:pt x="64" y="16"/>
                    </a:lnTo>
                    <a:lnTo>
                      <a:pt x="83" y="16"/>
                    </a:lnTo>
                    <a:lnTo>
                      <a:pt x="83" y="19"/>
                    </a:lnTo>
                    <a:lnTo>
                      <a:pt x="64" y="19"/>
                    </a:lnTo>
                    <a:close/>
                    <a:moveTo>
                      <a:pt x="80" y="9"/>
                    </a:moveTo>
                    <a:lnTo>
                      <a:pt x="83" y="12"/>
                    </a:lnTo>
                    <a:lnTo>
                      <a:pt x="83" y="16"/>
                    </a:lnTo>
                    <a:lnTo>
                      <a:pt x="73" y="16"/>
                    </a:lnTo>
                    <a:lnTo>
                      <a:pt x="80" y="9"/>
                    </a:lnTo>
                    <a:close/>
                    <a:moveTo>
                      <a:pt x="66" y="22"/>
                    </a:moveTo>
                    <a:lnTo>
                      <a:pt x="63" y="19"/>
                    </a:lnTo>
                    <a:lnTo>
                      <a:pt x="77" y="6"/>
                    </a:lnTo>
                    <a:lnTo>
                      <a:pt x="80" y="9"/>
                    </a:lnTo>
                    <a:lnTo>
                      <a:pt x="66" y="22"/>
                    </a:lnTo>
                    <a:close/>
                    <a:moveTo>
                      <a:pt x="70" y="4"/>
                    </a:moveTo>
                    <a:lnTo>
                      <a:pt x="74" y="4"/>
                    </a:lnTo>
                    <a:lnTo>
                      <a:pt x="77" y="6"/>
                    </a:lnTo>
                    <a:lnTo>
                      <a:pt x="70" y="12"/>
                    </a:lnTo>
                    <a:lnTo>
                      <a:pt x="70" y="4"/>
                    </a:lnTo>
                    <a:close/>
                    <a:moveTo>
                      <a:pt x="70" y="22"/>
                    </a:moveTo>
                    <a:lnTo>
                      <a:pt x="64" y="22"/>
                    </a:lnTo>
                    <a:lnTo>
                      <a:pt x="64" y="4"/>
                    </a:lnTo>
                    <a:lnTo>
                      <a:pt x="70" y="4"/>
                    </a:lnTo>
                    <a:lnTo>
                      <a:pt x="70" y="22"/>
                    </a:lnTo>
                    <a:close/>
                    <a:moveTo>
                      <a:pt x="64" y="22"/>
                    </a:moveTo>
                    <a:lnTo>
                      <a:pt x="60" y="22"/>
                    </a:lnTo>
                    <a:lnTo>
                      <a:pt x="58" y="19"/>
                    </a:lnTo>
                    <a:lnTo>
                      <a:pt x="64" y="12"/>
                    </a:lnTo>
                    <a:lnTo>
                      <a:pt x="64" y="22"/>
                    </a:lnTo>
                    <a:close/>
                    <a:moveTo>
                      <a:pt x="58" y="19"/>
                    </a:moveTo>
                    <a:lnTo>
                      <a:pt x="54" y="16"/>
                    </a:lnTo>
                    <a:lnTo>
                      <a:pt x="68" y="3"/>
                    </a:lnTo>
                    <a:lnTo>
                      <a:pt x="71" y="6"/>
                    </a:lnTo>
                    <a:lnTo>
                      <a:pt x="58" y="19"/>
                    </a:lnTo>
                    <a:close/>
                    <a:moveTo>
                      <a:pt x="61" y="0"/>
                    </a:moveTo>
                    <a:lnTo>
                      <a:pt x="64" y="0"/>
                    </a:lnTo>
                    <a:lnTo>
                      <a:pt x="68" y="3"/>
                    </a:lnTo>
                    <a:lnTo>
                      <a:pt x="61" y="9"/>
                    </a:lnTo>
                    <a:lnTo>
                      <a:pt x="61" y="0"/>
                    </a:lnTo>
                    <a:close/>
                    <a:moveTo>
                      <a:pt x="61" y="19"/>
                    </a:moveTo>
                    <a:lnTo>
                      <a:pt x="58" y="19"/>
                    </a:lnTo>
                    <a:lnTo>
                      <a:pt x="58" y="0"/>
                    </a:lnTo>
                    <a:lnTo>
                      <a:pt x="61" y="0"/>
                    </a:lnTo>
                    <a:lnTo>
                      <a:pt x="61" y="19"/>
                    </a:lnTo>
                    <a:close/>
                    <a:moveTo>
                      <a:pt x="58" y="19"/>
                    </a:moveTo>
                    <a:lnTo>
                      <a:pt x="51" y="19"/>
                    </a:lnTo>
                    <a:lnTo>
                      <a:pt x="51" y="0"/>
                    </a:lnTo>
                    <a:lnTo>
                      <a:pt x="58" y="0"/>
                    </a:lnTo>
                    <a:lnTo>
                      <a:pt x="58" y="19"/>
                    </a:lnTo>
                    <a:close/>
                    <a:moveTo>
                      <a:pt x="51" y="19"/>
                    </a:moveTo>
                    <a:lnTo>
                      <a:pt x="48" y="19"/>
                    </a:lnTo>
                    <a:lnTo>
                      <a:pt x="48" y="0"/>
                    </a:lnTo>
                    <a:lnTo>
                      <a:pt x="51" y="0"/>
                    </a:lnTo>
                    <a:lnTo>
                      <a:pt x="51" y="19"/>
                    </a:lnTo>
                    <a:close/>
                    <a:moveTo>
                      <a:pt x="48" y="19"/>
                    </a:moveTo>
                    <a:lnTo>
                      <a:pt x="42" y="19"/>
                    </a:lnTo>
                    <a:lnTo>
                      <a:pt x="42" y="0"/>
                    </a:lnTo>
                    <a:lnTo>
                      <a:pt x="48" y="0"/>
                    </a:lnTo>
                    <a:lnTo>
                      <a:pt x="48" y="19"/>
                    </a:lnTo>
                    <a:close/>
                    <a:moveTo>
                      <a:pt x="38" y="1"/>
                    </a:moveTo>
                    <a:lnTo>
                      <a:pt x="39" y="0"/>
                    </a:lnTo>
                    <a:lnTo>
                      <a:pt x="42" y="0"/>
                    </a:lnTo>
                    <a:lnTo>
                      <a:pt x="42" y="9"/>
                    </a:lnTo>
                    <a:lnTo>
                      <a:pt x="38" y="1"/>
                    </a:lnTo>
                    <a:close/>
                    <a:moveTo>
                      <a:pt x="45" y="18"/>
                    </a:moveTo>
                    <a:lnTo>
                      <a:pt x="40" y="21"/>
                    </a:lnTo>
                    <a:lnTo>
                      <a:pt x="31" y="4"/>
                    </a:lnTo>
                    <a:lnTo>
                      <a:pt x="38" y="1"/>
                    </a:lnTo>
                    <a:lnTo>
                      <a:pt x="45" y="18"/>
                    </a:lnTo>
                    <a:close/>
                    <a:moveTo>
                      <a:pt x="29" y="6"/>
                    </a:moveTo>
                    <a:lnTo>
                      <a:pt x="30" y="5"/>
                    </a:lnTo>
                    <a:lnTo>
                      <a:pt x="31" y="4"/>
                    </a:lnTo>
                    <a:lnTo>
                      <a:pt x="36" y="12"/>
                    </a:lnTo>
                    <a:lnTo>
                      <a:pt x="29" y="6"/>
                    </a:lnTo>
                    <a:close/>
                    <a:moveTo>
                      <a:pt x="42" y="19"/>
                    </a:moveTo>
                    <a:lnTo>
                      <a:pt x="39" y="22"/>
                    </a:lnTo>
                    <a:lnTo>
                      <a:pt x="26" y="9"/>
                    </a:lnTo>
                    <a:lnTo>
                      <a:pt x="29" y="6"/>
                    </a:lnTo>
                    <a:lnTo>
                      <a:pt x="42" y="19"/>
                    </a:lnTo>
                    <a:close/>
                    <a:moveTo>
                      <a:pt x="39" y="22"/>
                    </a:moveTo>
                    <a:lnTo>
                      <a:pt x="38" y="23"/>
                    </a:lnTo>
                    <a:lnTo>
                      <a:pt x="37" y="25"/>
                    </a:lnTo>
                    <a:lnTo>
                      <a:pt x="32" y="16"/>
                    </a:lnTo>
                    <a:lnTo>
                      <a:pt x="39" y="22"/>
                    </a:lnTo>
                    <a:close/>
                    <a:moveTo>
                      <a:pt x="37" y="25"/>
                    </a:moveTo>
                    <a:lnTo>
                      <a:pt x="30" y="28"/>
                    </a:lnTo>
                    <a:lnTo>
                      <a:pt x="21" y="10"/>
                    </a:lnTo>
                    <a:lnTo>
                      <a:pt x="28" y="7"/>
                    </a:lnTo>
                    <a:lnTo>
                      <a:pt x="37" y="25"/>
                    </a:lnTo>
                    <a:close/>
                    <a:moveTo>
                      <a:pt x="19" y="12"/>
                    </a:moveTo>
                    <a:lnTo>
                      <a:pt x="20" y="11"/>
                    </a:lnTo>
                    <a:lnTo>
                      <a:pt x="21" y="10"/>
                    </a:lnTo>
                    <a:lnTo>
                      <a:pt x="26" y="19"/>
                    </a:lnTo>
                    <a:lnTo>
                      <a:pt x="19" y="12"/>
                    </a:lnTo>
                    <a:close/>
                    <a:moveTo>
                      <a:pt x="32" y="26"/>
                    </a:moveTo>
                    <a:lnTo>
                      <a:pt x="29" y="29"/>
                    </a:lnTo>
                    <a:lnTo>
                      <a:pt x="16" y="16"/>
                    </a:lnTo>
                    <a:lnTo>
                      <a:pt x="19" y="12"/>
                    </a:lnTo>
                    <a:lnTo>
                      <a:pt x="32" y="26"/>
                    </a:lnTo>
                    <a:close/>
                    <a:moveTo>
                      <a:pt x="29" y="29"/>
                    </a:moveTo>
                    <a:lnTo>
                      <a:pt x="26" y="32"/>
                    </a:lnTo>
                    <a:lnTo>
                      <a:pt x="12" y="19"/>
                    </a:lnTo>
                    <a:lnTo>
                      <a:pt x="16" y="16"/>
                    </a:lnTo>
                    <a:lnTo>
                      <a:pt x="29" y="29"/>
                    </a:lnTo>
                    <a:close/>
                    <a:moveTo>
                      <a:pt x="12" y="19"/>
                    </a:moveTo>
                    <a:lnTo>
                      <a:pt x="22" y="9"/>
                    </a:lnTo>
                    <a:lnTo>
                      <a:pt x="12" y="19"/>
                    </a:lnTo>
                    <a:lnTo>
                      <a:pt x="19" y="26"/>
                    </a:lnTo>
                    <a:lnTo>
                      <a:pt x="12" y="19"/>
                    </a:lnTo>
                    <a:close/>
                    <a:moveTo>
                      <a:pt x="26" y="32"/>
                    </a:moveTo>
                    <a:lnTo>
                      <a:pt x="23" y="36"/>
                    </a:lnTo>
                    <a:lnTo>
                      <a:pt x="9" y="22"/>
                    </a:lnTo>
                    <a:lnTo>
                      <a:pt x="12" y="19"/>
                    </a:lnTo>
                    <a:lnTo>
                      <a:pt x="26" y="32"/>
                    </a:lnTo>
                    <a:close/>
                    <a:moveTo>
                      <a:pt x="8" y="25"/>
                    </a:moveTo>
                    <a:lnTo>
                      <a:pt x="8" y="23"/>
                    </a:lnTo>
                    <a:lnTo>
                      <a:pt x="9" y="22"/>
                    </a:lnTo>
                    <a:lnTo>
                      <a:pt x="16" y="29"/>
                    </a:lnTo>
                    <a:lnTo>
                      <a:pt x="8" y="25"/>
                    </a:lnTo>
                    <a:close/>
                    <a:moveTo>
                      <a:pt x="25" y="32"/>
                    </a:moveTo>
                    <a:lnTo>
                      <a:pt x="21" y="39"/>
                    </a:lnTo>
                    <a:lnTo>
                      <a:pt x="5" y="31"/>
                    </a:lnTo>
                    <a:lnTo>
                      <a:pt x="8" y="25"/>
                    </a:lnTo>
                    <a:lnTo>
                      <a:pt x="25" y="32"/>
                    </a:lnTo>
                    <a:close/>
                    <a:moveTo>
                      <a:pt x="4" y="34"/>
                    </a:moveTo>
                    <a:lnTo>
                      <a:pt x="4" y="32"/>
                    </a:lnTo>
                    <a:lnTo>
                      <a:pt x="5" y="31"/>
                    </a:lnTo>
                    <a:lnTo>
                      <a:pt x="13" y="34"/>
                    </a:lnTo>
                    <a:lnTo>
                      <a:pt x="4" y="34"/>
                    </a:lnTo>
                    <a:close/>
                    <a:moveTo>
                      <a:pt x="22" y="34"/>
                    </a:moveTo>
                    <a:lnTo>
                      <a:pt x="22" y="38"/>
                    </a:lnTo>
                    <a:lnTo>
                      <a:pt x="4" y="38"/>
                    </a:lnTo>
                    <a:lnTo>
                      <a:pt x="4" y="34"/>
                    </a:lnTo>
                    <a:lnTo>
                      <a:pt x="22" y="34"/>
                    </a:lnTo>
                    <a:close/>
                    <a:moveTo>
                      <a:pt x="22" y="38"/>
                    </a:moveTo>
                    <a:lnTo>
                      <a:pt x="22" y="42"/>
                    </a:lnTo>
                    <a:lnTo>
                      <a:pt x="20" y="44"/>
                    </a:lnTo>
                    <a:lnTo>
                      <a:pt x="13" y="38"/>
                    </a:lnTo>
                    <a:lnTo>
                      <a:pt x="22" y="38"/>
                    </a:lnTo>
                    <a:close/>
                    <a:moveTo>
                      <a:pt x="20" y="44"/>
                    </a:moveTo>
                    <a:lnTo>
                      <a:pt x="17" y="48"/>
                    </a:lnTo>
                    <a:lnTo>
                      <a:pt x="4" y="34"/>
                    </a:lnTo>
                    <a:lnTo>
                      <a:pt x="6" y="31"/>
                    </a:lnTo>
                    <a:lnTo>
                      <a:pt x="20" y="44"/>
                    </a:lnTo>
                    <a:close/>
                    <a:moveTo>
                      <a:pt x="0" y="41"/>
                    </a:moveTo>
                    <a:lnTo>
                      <a:pt x="0" y="38"/>
                    </a:lnTo>
                    <a:lnTo>
                      <a:pt x="4" y="34"/>
                    </a:lnTo>
                    <a:lnTo>
                      <a:pt x="10" y="41"/>
                    </a:lnTo>
                    <a:lnTo>
                      <a:pt x="0" y="41"/>
                    </a:lnTo>
                    <a:close/>
                    <a:moveTo>
                      <a:pt x="19" y="41"/>
                    </a:moveTo>
                    <a:lnTo>
                      <a:pt x="19" y="48"/>
                    </a:lnTo>
                    <a:lnTo>
                      <a:pt x="0" y="48"/>
                    </a:lnTo>
                    <a:lnTo>
                      <a:pt x="0" y="41"/>
                    </a:lnTo>
                    <a:lnTo>
                      <a:pt x="19" y="41"/>
                    </a:lnTo>
                    <a:close/>
                    <a:moveTo>
                      <a:pt x="4" y="54"/>
                    </a:moveTo>
                    <a:lnTo>
                      <a:pt x="0" y="51"/>
                    </a:lnTo>
                    <a:lnTo>
                      <a:pt x="0" y="48"/>
                    </a:lnTo>
                    <a:lnTo>
                      <a:pt x="10" y="48"/>
                    </a:lnTo>
                    <a:lnTo>
                      <a:pt x="4" y="54"/>
                    </a:lnTo>
                    <a:close/>
                    <a:moveTo>
                      <a:pt x="17" y="41"/>
                    </a:moveTo>
                    <a:lnTo>
                      <a:pt x="20" y="44"/>
                    </a:lnTo>
                    <a:lnTo>
                      <a:pt x="6" y="58"/>
                    </a:lnTo>
                    <a:lnTo>
                      <a:pt x="4" y="54"/>
                    </a:lnTo>
                    <a:lnTo>
                      <a:pt x="17" y="41"/>
                    </a:lnTo>
                    <a:close/>
                    <a:moveTo>
                      <a:pt x="20" y="44"/>
                    </a:moveTo>
                    <a:lnTo>
                      <a:pt x="22" y="47"/>
                    </a:lnTo>
                    <a:lnTo>
                      <a:pt x="22" y="51"/>
                    </a:lnTo>
                    <a:lnTo>
                      <a:pt x="13" y="51"/>
                    </a:lnTo>
                    <a:lnTo>
                      <a:pt x="20" y="44"/>
                    </a:lnTo>
                    <a:close/>
                    <a:moveTo>
                      <a:pt x="22" y="51"/>
                    </a:moveTo>
                    <a:lnTo>
                      <a:pt x="22" y="54"/>
                    </a:lnTo>
                    <a:lnTo>
                      <a:pt x="4" y="54"/>
                    </a:lnTo>
                    <a:lnTo>
                      <a:pt x="4" y="51"/>
                    </a:lnTo>
                    <a:lnTo>
                      <a:pt x="22" y="51"/>
                    </a:lnTo>
                    <a:close/>
                    <a:moveTo>
                      <a:pt x="6" y="61"/>
                    </a:moveTo>
                    <a:lnTo>
                      <a:pt x="4" y="58"/>
                    </a:lnTo>
                    <a:lnTo>
                      <a:pt x="4" y="54"/>
                    </a:lnTo>
                    <a:lnTo>
                      <a:pt x="13" y="54"/>
                    </a:lnTo>
                    <a:lnTo>
                      <a:pt x="6" y="61"/>
                    </a:lnTo>
                    <a:close/>
                    <a:moveTo>
                      <a:pt x="20" y="48"/>
                    </a:moveTo>
                    <a:lnTo>
                      <a:pt x="23" y="50"/>
                    </a:lnTo>
                    <a:lnTo>
                      <a:pt x="9" y="64"/>
                    </a:lnTo>
                    <a:lnTo>
                      <a:pt x="6" y="61"/>
                    </a:lnTo>
                    <a:lnTo>
                      <a:pt x="20" y="48"/>
                    </a:lnTo>
                    <a:close/>
                    <a:moveTo>
                      <a:pt x="23" y="50"/>
                    </a:moveTo>
                    <a:lnTo>
                      <a:pt x="13" y="41"/>
                    </a:lnTo>
                    <a:lnTo>
                      <a:pt x="23" y="50"/>
                    </a:lnTo>
                    <a:lnTo>
                      <a:pt x="16" y="58"/>
                    </a:lnTo>
                    <a:lnTo>
                      <a:pt x="23" y="50"/>
                    </a:lnTo>
                    <a:close/>
                    <a:moveTo>
                      <a:pt x="23" y="50"/>
                    </a:moveTo>
                    <a:lnTo>
                      <a:pt x="26" y="53"/>
                    </a:lnTo>
                    <a:lnTo>
                      <a:pt x="12" y="68"/>
                    </a:lnTo>
                    <a:lnTo>
                      <a:pt x="9" y="64"/>
                    </a:lnTo>
                    <a:lnTo>
                      <a:pt x="23" y="50"/>
                    </a:lnTo>
                    <a:close/>
                    <a:moveTo>
                      <a:pt x="12" y="68"/>
                    </a:moveTo>
                    <a:lnTo>
                      <a:pt x="22" y="76"/>
                    </a:lnTo>
                    <a:lnTo>
                      <a:pt x="12" y="68"/>
                    </a:lnTo>
                    <a:lnTo>
                      <a:pt x="19" y="60"/>
                    </a:lnTo>
                    <a:lnTo>
                      <a:pt x="12" y="68"/>
                    </a:lnTo>
                    <a:close/>
                    <a:moveTo>
                      <a:pt x="26" y="53"/>
                    </a:moveTo>
                    <a:lnTo>
                      <a:pt x="29" y="57"/>
                    </a:lnTo>
                    <a:lnTo>
                      <a:pt x="16" y="70"/>
                    </a:lnTo>
                    <a:lnTo>
                      <a:pt x="12" y="68"/>
                    </a:lnTo>
                    <a:lnTo>
                      <a:pt x="26" y="53"/>
                    </a:lnTo>
                    <a:close/>
                    <a:moveTo>
                      <a:pt x="18" y="72"/>
                    </a:moveTo>
                    <a:lnTo>
                      <a:pt x="17" y="71"/>
                    </a:lnTo>
                    <a:lnTo>
                      <a:pt x="16" y="70"/>
                    </a:lnTo>
                    <a:lnTo>
                      <a:pt x="22" y="63"/>
                    </a:lnTo>
                    <a:lnTo>
                      <a:pt x="18" y="72"/>
                    </a:lnTo>
                    <a:close/>
                    <a:moveTo>
                      <a:pt x="27" y="55"/>
                    </a:moveTo>
                    <a:lnTo>
                      <a:pt x="33" y="58"/>
                    </a:lnTo>
                    <a:lnTo>
                      <a:pt x="25" y="75"/>
                    </a:lnTo>
                    <a:lnTo>
                      <a:pt x="18" y="72"/>
                    </a:lnTo>
                    <a:lnTo>
                      <a:pt x="27" y="55"/>
                    </a:lnTo>
                    <a:close/>
                    <a:moveTo>
                      <a:pt x="29" y="76"/>
                    </a:moveTo>
                    <a:lnTo>
                      <a:pt x="27" y="76"/>
                    </a:lnTo>
                    <a:lnTo>
                      <a:pt x="25" y="75"/>
                    </a:lnTo>
                    <a:lnTo>
                      <a:pt x="29" y="66"/>
                    </a:lnTo>
                    <a:lnTo>
                      <a:pt x="29" y="76"/>
                    </a:lnTo>
                    <a:close/>
                    <a:moveTo>
                      <a:pt x="29" y="58"/>
                    </a:moveTo>
                    <a:lnTo>
                      <a:pt x="32" y="58"/>
                    </a:lnTo>
                    <a:lnTo>
                      <a:pt x="32" y="76"/>
                    </a:lnTo>
                    <a:lnTo>
                      <a:pt x="29" y="76"/>
                    </a:lnTo>
                    <a:lnTo>
                      <a:pt x="29" y="58"/>
                    </a:lnTo>
                    <a:close/>
                    <a:moveTo>
                      <a:pt x="32" y="58"/>
                    </a:moveTo>
                    <a:lnTo>
                      <a:pt x="36" y="58"/>
                    </a:lnTo>
                    <a:lnTo>
                      <a:pt x="36" y="76"/>
                    </a:lnTo>
                    <a:lnTo>
                      <a:pt x="32" y="76"/>
                    </a:lnTo>
                    <a:lnTo>
                      <a:pt x="32" y="58"/>
                    </a:lnTo>
                    <a:close/>
                    <a:moveTo>
                      <a:pt x="36" y="58"/>
                    </a:moveTo>
                    <a:lnTo>
                      <a:pt x="42" y="58"/>
                    </a:lnTo>
                    <a:lnTo>
                      <a:pt x="42" y="76"/>
                    </a:lnTo>
                    <a:lnTo>
                      <a:pt x="36" y="76"/>
                    </a:lnTo>
                    <a:lnTo>
                      <a:pt x="36" y="58"/>
                    </a:lnTo>
                    <a:close/>
                    <a:moveTo>
                      <a:pt x="45" y="75"/>
                    </a:moveTo>
                    <a:lnTo>
                      <a:pt x="44" y="76"/>
                    </a:lnTo>
                    <a:lnTo>
                      <a:pt x="42" y="76"/>
                    </a:lnTo>
                    <a:lnTo>
                      <a:pt x="42" y="66"/>
                    </a:lnTo>
                    <a:lnTo>
                      <a:pt x="45" y="75"/>
                    </a:lnTo>
                    <a:close/>
                    <a:moveTo>
                      <a:pt x="38" y="58"/>
                    </a:moveTo>
                    <a:lnTo>
                      <a:pt x="43" y="55"/>
                    </a:lnTo>
                    <a:lnTo>
                      <a:pt x="52" y="72"/>
                    </a:lnTo>
                    <a:lnTo>
                      <a:pt x="45" y="75"/>
                    </a:lnTo>
                    <a:lnTo>
                      <a:pt x="38" y="58"/>
                    </a:lnTo>
                    <a:close/>
                    <a:moveTo>
                      <a:pt x="43" y="55"/>
                    </a:moveTo>
                    <a:lnTo>
                      <a:pt x="45" y="54"/>
                    </a:lnTo>
                    <a:lnTo>
                      <a:pt x="48" y="54"/>
                    </a:lnTo>
                    <a:lnTo>
                      <a:pt x="48" y="63"/>
                    </a:lnTo>
                    <a:lnTo>
                      <a:pt x="43" y="55"/>
                    </a:lnTo>
                    <a:close/>
                    <a:moveTo>
                      <a:pt x="48" y="54"/>
                    </a:moveTo>
                    <a:lnTo>
                      <a:pt x="51" y="54"/>
                    </a:lnTo>
                    <a:lnTo>
                      <a:pt x="51" y="73"/>
                    </a:lnTo>
                    <a:lnTo>
                      <a:pt x="48" y="73"/>
                    </a:lnTo>
                    <a:lnTo>
                      <a:pt x="48" y="54"/>
                    </a:lnTo>
                    <a:close/>
                    <a:moveTo>
                      <a:pt x="55" y="72"/>
                    </a:moveTo>
                    <a:lnTo>
                      <a:pt x="53" y="73"/>
                    </a:lnTo>
                    <a:lnTo>
                      <a:pt x="51" y="73"/>
                    </a:lnTo>
                    <a:lnTo>
                      <a:pt x="51" y="63"/>
                    </a:lnTo>
                    <a:lnTo>
                      <a:pt x="55" y="72"/>
                    </a:lnTo>
                    <a:close/>
                    <a:moveTo>
                      <a:pt x="47" y="55"/>
                    </a:moveTo>
                    <a:lnTo>
                      <a:pt x="53" y="52"/>
                    </a:lnTo>
                    <a:lnTo>
                      <a:pt x="62" y="69"/>
                    </a:lnTo>
                    <a:lnTo>
                      <a:pt x="55" y="72"/>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58" name="Freeform 545">
                <a:extLst>
                  <a:ext uri="{FF2B5EF4-FFF2-40B4-BE49-F238E27FC236}">
                    <a16:creationId xmlns:a16="http://schemas.microsoft.com/office/drawing/2014/main" id="{C66D2F46-E9CC-4970-A00D-C7CE643AF879}"/>
                  </a:ext>
                </a:extLst>
              </p:cNvPr>
              <p:cNvSpPr>
                <a:spLocks/>
              </p:cNvSpPr>
              <p:nvPr/>
            </p:nvSpPr>
            <p:spPr bwMode="auto">
              <a:xfrm>
                <a:off x="3283" y="2754"/>
                <a:ext cx="16" cy="14"/>
              </a:xfrm>
              <a:custGeom>
                <a:avLst/>
                <a:gdLst>
                  <a:gd name="T0" fmla="*/ 11 w 64"/>
                  <a:gd name="T1" fmla="*/ 13 h 57"/>
                  <a:gd name="T2" fmla="*/ 13 w 64"/>
                  <a:gd name="T3" fmla="*/ 12 h 57"/>
                  <a:gd name="T4" fmla="*/ 14 w 64"/>
                  <a:gd name="T5" fmla="*/ 11 h 57"/>
                  <a:gd name="T6" fmla="*/ 14 w 64"/>
                  <a:gd name="T7" fmla="*/ 10 h 57"/>
                  <a:gd name="T8" fmla="*/ 15 w 64"/>
                  <a:gd name="T9" fmla="*/ 9 h 57"/>
                  <a:gd name="T10" fmla="*/ 16 w 64"/>
                  <a:gd name="T11" fmla="*/ 8 h 57"/>
                  <a:gd name="T12" fmla="*/ 16 w 64"/>
                  <a:gd name="T13" fmla="*/ 7 h 57"/>
                  <a:gd name="T14" fmla="*/ 16 w 64"/>
                  <a:gd name="T15" fmla="*/ 5 h 57"/>
                  <a:gd name="T16" fmla="*/ 16 w 64"/>
                  <a:gd name="T17" fmla="*/ 5 h 57"/>
                  <a:gd name="T18" fmla="*/ 16 w 64"/>
                  <a:gd name="T19" fmla="*/ 4 h 57"/>
                  <a:gd name="T20" fmla="*/ 16 w 64"/>
                  <a:gd name="T21" fmla="*/ 2 h 57"/>
                  <a:gd name="T22" fmla="*/ 15 w 64"/>
                  <a:gd name="T23" fmla="*/ 2 h 57"/>
                  <a:gd name="T24" fmla="*/ 14 w 64"/>
                  <a:gd name="T25" fmla="*/ 1 h 57"/>
                  <a:gd name="T26" fmla="*/ 14 w 64"/>
                  <a:gd name="T27" fmla="*/ 1 h 57"/>
                  <a:gd name="T28" fmla="*/ 12 w 64"/>
                  <a:gd name="T29" fmla="*/ 0 h 57"/>
                  <a:gd name="T30" fmla="*/ 11 w 64"/>
                  <a:gd name="T31" fmla="*/ 0 h 57"/>
                  <a:gd name="T32" fmla="*/ 10 w 64"/>
                  <a:gd name="T33" fmla="*/ 0 h 57"/>
                  <a:gd name="T34" fmla="*/ 9 w 64"/>
                  <a:gd name="T35" fmla="*/ 0 h 57"/>
                  <a:gd name="T36" fmla="*/ 7 w 64"/>
                  <a:gd name="T37" fmla="*/ 0 h 57"/>
                  <a:gd name="T38" fmla="*/ 6 w 64"/>
                  <a:gd name="T39" fmla="*/ 1 h 57"/>
                  <a:gd name="T40" fmla="*/ 5 w 64"/>
                  <a:gd name="T41" fmla="*/ 2 h 57"/>
                  <a:gd name="T42" fmla="*/ 3 w 64"/>
                  <a:gd name="T43" fmla="*/ 2 h 57"/>
                  <a:gd name="T44" fmla="*/ 3 w 64"/>
                  <a:gd name="T45" fmla="*/ 3 h 57"/>
                  <a:gd name="T46" fmla="*/ 2 w 64"/>
                  <a:gd name="T47" fmla="*/ 4 h 57"/>
                  <a:gd name="T48" fmla="*/ 1 w 64"/>
                  <a:gd name="T49" fmla="*/ 5 h 57"/>
                  <a:gd name="T50" fmla="*/ 0 w 64"/>
                  <a:gd name="T51" fmla="*/ 6 h 57"/>
                  <a:gd name="T52" fmla="*/ 0 w 64"/>
                  <a:gd name="T53" fmla="*/ 7 h 57"/>
                  <a:gd name="T54" fmla="*/ 0 w 64"/>
                  <a:gd name="T55" fmla="*/ 9 h 57"/>
                  <a:gd name="T56" fmla="*/ 0 w 64"/>
                  <a:gd name="T57" fmla="*/ 10 h 57"/>
                  <a:gd name="T58" fmla="*/ 0 w 64"/>
                  <a:gd name="T59" fmla="*/ 10 h 57"/>
                  <a:gd name="T60" fmla="*/ 0 w 64"/>
                  <a:gd name="T61" fmla="*/ 11 h 57"/>
                  <a:gd name="T62" fmla="*/ 1 w 64"/>
                  <a:gd name="T63" fmla="*/ 13 h 57"/>
                  <a:gd name="T64" fmla="*/ 2 w 64"/>
                  <a:gd name="T65" fmla="*/ 13 h 57"/>
                  <a:gd name="T66" fmla="*/ 3 w 64"/>
                  <a:gd name="T67" fmla="*/ 13 h 57"/>
                  <a:gd name="T68" fmla="*/ 4 w 64"/>
                  <a:gd name="T69" fmla="*/ 14 h 57"/>
                  <a:gd name="T70" fmla="*/ 5 w 64"/>
                  <a:gd name="T71" fmla="*/ 14 h 57"/>
                  <a:gd name="T72" fmla="*/ 6 w 64"/>
                  <a:gd name="T73" fmla="*/ 14 h 57"/>
                  <a:gd name="T74" fmla="*/ 7 w 64"/>
                  <a:gd name="T75" fmla="*/ 14 h 57"/>
                  <a:gd name="T76" fmla="*/ 9 w 64"/>
                  <a:gd name="T77" fmla="*/ 13 h 57"/>
                  <a:gd name="T78" fmla="*/ 11 w 64"/>
                  <a:gd name="T79" fmla="*/ 13 h 57"/>
                  <a:gd name="T80" fmla="*/ 11 w 64"/>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57"/>
                  <a:gd name="T125" fmla="*/ 64 w 64"/>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57">
                    <a:moveTo>
                      <a:pt x="45" y="51"/>
                    </a:moveTo>
                    <a:lnTo>
                      <a:pt x="50" y="47"/>
                    </a:lnTo>
                    <a:lnTo>
                      <a:pt x="54" y="44"/>
                    </a:lnTo>
                    <a:lnTo>
                      <a:pt x="57" y="41"/>
                    </a:lnTo>
                    <a:lnTo>
                      <a:pt x="60" y="35"/>
                    </a:lnTo>
                    <a:lnTo>
                      <a:pt x="64" y="32"/>
                    </a:lnTo>
                    <a:lnTo>
                      <a:pt x="64" y="29"/>
                    </a:lnTo>
                    <a:lnTo>
                      <a:pt x="64" y="22"/>
                    </a:lnTo>
                    <a:lnTo>
                      <a:pt x="64" y="19"/>
                    </a:lnTo>
                    <a:lnTo>
                      <a:pt x="64" y="15"/>
                    </a:lnTo>
                    <a:lnTo>
                      <a:pt x="64" y="10"/>
                    </a:lnTo>
                    <a:lnTo>
                      <a:pt x="60" y="7"/>
                    </a:lnTo>
                    <a:lnTo>
                      <a:pt x="57" y="3"/>
                    </a:lnTo>
                    <a:lnTo>
                      <a:pt x="54" y="3"/>
                    </a:lnTo>
                    <a:lnTo>
                      <a:pt x="48" y="0"/>
                    </a:lnTo>
                    <a:lnTo>
                      <a:pt x="45" y="0"/>
                    </a:lnTo>
                    <a:lnTo>
                      <a:pt x="38" y="0"/>
                    </a:lnTo>
                    <a:lnTo>
                      <a:pt x="35" y="0"/>
                    </a:lnTo>
                    <a:lnTo>
                      <a:pt x="28" y="0"/>
                    </a:lnTo>
                    <a:lnTo>
                      <a:pt x="22" y="3"/>
                    </a:lnTo>
                    <a:lnTo>
                      <a:pt x="20" y="7"/>
                    </a:lnTo>
                    <a:lnTo>
                      <a:pt x="13" y="10"/>
                    </a:lnTo>
                    <a:lnTo>
                      <a:pt x="10" y="13"/>
                    </a:lnTo>
                    <a:lnTo>
                      <a:pt x="6" y="15"/>
                    </a:lnTo>
                    <a:lnTo>
                      <a:pt x="3" y="19"/>
                    </a:lnTo>
                    <a:lnTo>
                      <a:pt x="0" y="25"/>
                    </a:lnTo>
                    <a:lnTo>
                      <a:pt x="0" y="29"/>
                    </a:lnTo>
                    <a:lnTo>
                      <a:pt x="0" y="35"/>
                    </a:lnTo>
                    <a:lnTo>
                      <a:pt x="0" y="39"/>
                    </a:lnTo>
                    <a:lnTo>
                      <a:pt x="0" y="41"/>
                    </a:lnTo>
                    <a:lnTo>
                      <a:pt x="0" y="44"/>
                    </a:lnTo>
                    <a:lnTo>
                      <a:pt x="3" y="51"/>
                    </a:lnTo>
                    <a:lnTo>
                      <a:pt x="6" y="51"/>
                    </a:lnTo>
                    <a:lnTo>
                      <a:pt x="10" y="54"/>
                    </a:lnTo>
                    <a:lnTo>
                      <a:pt x="16" y="57"/>
                    </a:lnTo>
                    <a:lnTo>
                      <a:pt x="20" y="57"/>
                    </a:lnTo>
                    <a:lnTo>
                      <a:pt x="25" y="57"/>
                    </a:lnTo>
                    <a:lnTo>
                      <a:pt x="28" y="57"/>
                    </a:lnTo>
                    <a:lnTo>
                      <a:pt x="35" y="54"/>
                    </a:lnTo>
                    <a:lnTo>
                      <a:pt x="42" y="54"/>
                    </a:lnTo>
                    <a:lnTo>
                      <a:pt x="45"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59" name="Freeform 546">
                <a:extLst>
                  <a:ext uri="{FF2B5EF4-FFF2-40B4-BE49-F238E27FC236}">
                    <a16:creationId xmlns:a16="http://schemas.microsoft.com/office/drawing/2014/main" id="{F77FCD7D-1139-4344-8397-9849A096FBC7}"/>
                  </a:ext>
                </a:extLst>
              </p:cNvPr>
              <p:cNvSpPr>
                <a:spLocks noEditPoints="1"/>
              </p:cNvSpPr>
              <p:nvPr/>
            </p:nvSpPr>
            <p:spPr bwMode="auto">
              <a:xfrm>
                <a:off x="3281" y="2751"/>
                <a:ext cx="21" cy="20"/>
              </a:xfrm>
              <a:custGeom>
                <a:avLst/>
                <a:gdLst>
                  <a:gd name="T0" fmla="*/ 13 w 83"/>
                  <a:gd name="T1" fmla="*/ 14 h 77"/>
                  <a:gd name="T2" fmla="*/ 17 w 83"/>
                  <a:gd name="T3" fmla="*/ 17 h 77"/>
                  <a:gd name="T4" fmla="*/ 13 w 83"/>
                  <a:gd name="T5" fmla="*/ 13 h 77"/>
                  <a:gd name="T6" fmla="*/ 14 w 83"/>
                  <a:gd name="T7" fmla="*/ 12 h 77"/>
                  <a:gd name="T8" fmla="*/ 19 w 83"/>
                  <a:gd name="T9" fmla="*/ 14 h 77"/>
                  <a:gd name="T10" fmla="*/ 14 w 83"/>
                  <a:gd name="T11" fmla="*/ 12 h 77"/>
                  <a:gd name="T12" fmla="*/ 15 w 83"/>
                  <a:gd name="T13" fmla="*/ 11 h 77"/>
                  <a:gd name="T14" fmla="*/ 16 w 83"/>
                  <a:gd name="T15" fmla="*/ 10 h 77"/>
                  <a:gd name="T16" fmla="*/ 21 w 83"/>
                  <a:gd name="T17" fmla="*/ 11 h 77"/>
                  <a:gd name="T18" fmla="*/ 16 w 83"/>
                  <a:gd name="T19" fmla="*/ 11 h 77"/>
                  <a:gd name="T20" fmla="*/ 16 w 83"/>
                  <a:gd name="T21" fmla="*/ 10 h 77"/>
                  <a:gd name="T22" fmla="*/ 16 w 83"/>
                  <a:gd name="T23" fmla="*/ 8 h 77"/>
                  <a:gd name="T24" fmla="*/ 16 w 83"/>
                  <a:gd name="T25" fmla="*/ 8 h 77"/>
                  <a:gd name="T26" fmla="*/ 16 w 83"/>
                  <a:gd name="T27" fmla="*/ 6 h 77"/>
                  <a:gd name="T28" fmla="*/ 20 w 83"/>
                  <a:gd name="T29" fmla="*/ 3 h 77"/>
                  <a:gd name="T30" fmla="*/ 17 w 83"/>
                  <a:gd name="T31" fmla="*/ 7 h 77"/>
                  <a:gd name="T32" fmla="*/ 16 w 83"/>
                  <a:gd name="T33" fmla="*/ 6 h 77"/>
                  <a:gd name="T34" fmla="*/ 17 w 83"/>
                  <a:gd name="T35" fmla="*/ 1 h 77"/>
                  <a:gd name="T36" fmla="*/ 17 w 83"/>
                  <a:gd name="T37" fmla="*/ 6 h 77"/>
                  <a:gd name="T38" fmla="*/ 16 w 83"/>
                  <a:gd name="T39" fmla="*/ 6 h 77"/>
                  <a:gd name="T40" fmla="*/ 15 w 83"/>
                  <a:gd name="T41" fmla="*/ 6 h 77"/>
                  <a:gd name="T42" fmla="*/ 14 w 83"/>
                  <a:gd name="T43" fmla="*/ 0 h 77"/>
                  <a:gd name="T44" fmla="*/ 14 w 83"/>
                  <a:gd name="T45" fmla="*/ 5 h 77"/>
                  <a:gd name="T46" fmla="*/ 14 w 83"/>
                  <a:gd name="T47" fmla="*/ 5 h 77"/>
                  <a:gd name="T48" fmla="*/ 12 w 83"/>
                  <a:gd name="T49" fmla="*/ 5 h 77"/>
                  <a:gd name="T50" fmla="*/ 11 w 83"/>
                  <a:gd name="T51" fmla="*/ 5 h 77"/>
                  <a:gd name="T52" fmla="*/ 8 w 83"/>
                  <a:gd name="T53" fmla="*/ 0 h 77"/>
                  <a:gd name="T54" fmla="*/ 11 w 83"/>
                  <a:gd name="T55" fmla="*/ 5 h 77"/>
                  <a:gd name="T56" fmla="*/ 6 w 83"/>
                  <a:gd name="T57" fmla="*/ 2 h 77"/>
                  <a:gd name="T58" fmla="*/ 10 w 83"/>
                  <a:gd name="T59" fmla="*/ 5 h 77"/>
                  <a:gd name="T60" fmla="*/ 9 w 83"/>
                  <a:gd name="T61" fmla="*/ 6 h 77"/>
                  <a:gd name="T62" fmla="*/ 8 w 83"/>
                  <a:gd name="T63" fmla="*/ 6 h 77"/>
                  <a:gd name="T64" fmla="*/ 4 w 83"/>
                  <a:gd name="T65" fmla="*/ 3 h 77"/>
                  <a:gd name="T66" fmla="*/ 7 w 83"/>
                  <a:gd name="T67" fmla="*/ 7 h 77"/>
                  <a:gd name="T68" fmla="*/ 6 w 83"/>
                  <a:gd name="T69" fmla="*/ 8 h 77"/>
                  <a:gd name="T70" fmla="*/ 2 w 83"/>
                  <a:gd name="T71" fmla="*/ 5 h 77"/>
                  <a:gd name="T72" fmla="*/ 6 w 83"/>
                  <a:gd name="T73" fmla="*/ 8 h 77"/>
                  <a:gd name="T74" fmla="*/ 1 w 83"/>
                  <a:gd name="T75" fmla="*/ 6 h 77"/>
                  <a:gd name="T76" fmla="*/ 5 w 83"/>
                  <a:gd name="T77" fmla="*/ 9 h 77"/>
                  <a:gd name="T78" fmla="*/ 0 w 83"/>
                  <a:gd name="T79" fmla="*/ 9 h 77"/>
                  <a:gd name="T80" fmla="*/ 5 w 83"/>
                  <a:gd name="T81" fmla="*/ 9 h 77"/>
                  <a:gd name="T82" fmla="*/ 5 w 83"/>
                  <a:gd name="T83" fmla="*/ 10 h 77"/>
                  <a:gd name="T84" fmla="*/ 5 w 83"/>
                  <a:gd name="T85" fmla="*/ 12 h 77"/>
                  <a:gd name="T86" fmla="*/ 5 w 83"/>
                  <a:gd name="T87" fmla="*/ 13 h 77"/>
                  <a:gd name="T88" fmla="*/ 5 w 83"/>
                  <a:gd name="T89" fmla="*/ 13 h 77"/>
                  <a:gd name="T90" fmla="*/ 0 w 83"/>
                  <a:gd name="T91" fmla="*/ 15 h 77"/>
                  <a:gd name="T92" fmla="*/ 5 w 83"/>
                  <a:gd name="T93" fmla="*/ 13 h 77"/>
                  <a:gd name="T94" fmla="*/ 3 w 83"/>
                  <a:gd name="T95" fmla="*/ 18 h 77"/>
                  <a:gd name="T96" fmla="*/ 3 w 83"/>
                  <a:gd name="T97" fmla="*/ 13 h 77"/>
                  <a:gd name="T98" fmla="*/ 4 w 83"/>
                  <a:gd name="T99" fmla="*/ 13 h 77"/>
                  <a:gd name="T100" fmla="*/ 6 w 83"/>
                  <a:gd name="T101" fmla="*/ 14 h 77"/>
                  <a:gd name="T102" fmla="*/ 4 w 83"/>
                  <a:gd name="T103" fmla="*/ 19 h 77"/>
                  <a:gd name="T104" fmla="*/ 6 w 83"/>
                  <a:gd name="T105" fmla="*/ 14 h 77"/>
                  <a:gd name="T106" fmla="*/ 6 w 83"/>
                  <a:gd name="T107" fmla="*/ 20 h 77"/>
                  <a:gd name="T108" fmla="*/ 6 w 83"/>
                  <a:gd name="T109" fmla="*/ 15 h 77"/>
                  <a:gd name="T110" fmla="*/ 7 w 83"/>
                  <a:gd name="T111" fmla="*/ 15 h 77"/>
                  <a:gd name="T112" fmla="*/ 9 w 83"/>
                  <a:gd name="T113" fmla="*/ 15 h 77"/>
                  <a:gd name="T114" fmla="*/ 11 w 83"/>
                  <a:gd name="T115" fmla="*/ 20 h 77"/>
                  <a:gd name="T116" fmla="*/ 8 w 83"/>
                  <a:gd name="T117" fmla="*/ 15 h 77"/>
                  <a:gd name="T118" fmla="*/ 10 w 83"/>
                  <a:gd name="T119" fmla="*/ 14 h 77"/>
                  <a:gd name="T120" fmla="*/ 11 w 83"/>
                  <a:gd name="T121" fmla="*/ 14 h 77"/>
                  <a:gd name="T122" fmla="*/ 14 w 83"/>
                  <a:gd name="T123" fmla="*/ 18 h 77"/>
                  <a:gd name="T124" fmla="*/ 11 w 83"/>
                  <a:gd name="T125" fmla="*/ 15 h 7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83"/>
                  <a:gd name="T190" fmla="*/ 0 h 77"/>
                  <a:gd name="T191" fmla="*/ 83 w 83"/>
                  <a:gd name="T192" fmla="*/ 77 h 7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83" h="77">
                    <a:moveTo>
                      <a:pt x="50" y="52"/>
                    </a:moveTo>
                    <a:lnTo>
                      <a:pt x="56" y="49"/>
                    </a:lnTo>
                    <a:lnTo>
                      <a:pt x="64" y="66"/>
                    </a:lnTo>
                    <a:lnTo>
                      <a:pt x="58" y="70"/>
                    </a:lnTo>
                    <a:lnTo>
                      <a:pt x="50" y="52"/>
                    </a:lnTo>
                    <a:close/>
                    <a:moveTo>
                      <a:pt x="67" y="64"/>
                    </a:moveTo>
                    <a:lnTo>
                      <a:pt x="66" y="65"/>
                    </a:lnTo>
                    <a:lnTo>
                      <a:pt x="64" y="66"/>
                    </a:lnTo>
                    <a:lnTo>
                      <a:pt x="59" y="57"/>
                    </a:lnTo>
                    <a:lnTo>
                      <a:pt x="67" y="64"/>
                    </a:lnTo>
                    <a:close/>
                    <a:moveTo>
                      <a:pt x="53" y="51"/>
                    </a:moveTo>
                    <a:lnTo>
                      <a:pt x="56" y="47"/>
                    </a:lnTo>
                    <a:lnTo>
                      <a:pt x="69" y="61"/>
                    </a:lnTo>
                    <a:lnTo>
                      <a:pt x="67" y="64"/>
                    </a:lnTo>
                    <a:lnTo>
                      <a:pt x="53" y="51"/>
                    </a:lnTo>
                    <a:close/>
                    <a:moveTo>
                      <a:pt x="56" y="47"/>
                    </a:moveTo>
                    <a:lnTo>
                      <a:pt x="59" y="44"/>
                    </a:lnTo>
                    <a:lnTo>
                      <a:pt x="73" y="59"/>
                    </a:lnTo>
                    <a:lnTo>
                      <a:pt x="69" y="61"/>
                    </a:lnTo>
                    <a:lnTo>
                      <a:pt x="56" y="47"/>
                    </a:lnTo>
                    <a:close/>
                    <a:moveTo>
                      <a:pt x="75" y="55"/>
                    </a:moveTo>
                    <a:lnTo>
                      <a:pt x="74" y="57"/>
                    </a:lnTo>
                    <a:lnTo>
                      <a:pt x="73" y="59"/>
                    </a:lnTo>
                    <a:lnTo>
                      <a:pt x="66" y="51"/>
                    </a:lnTo>
                    <a:lnTo>
                      <a:pt x="75" y="55"/>
                    </a:lnTo>
                    <a:close/>
                    <a:moveTo>
                      <a:pt x="57" y="47"/>
                    </a:moveTo>
                    <a:lnTo>
                      <a:pt x="61" y="41"/>
                    </a:lnTo>
                    <a:lnTo>
                      <a:pt x="78" y="50"/>
                    </a:lnTo>
                    <a:lnTo>
                      <a:pt x="75" y="55"/>
                    </a:lnTo>
                    <a:lnTo>
                      <a:pt x="57" y="47"/>
                    </a:lnTo>
                    <a:close/>
                    <a:moveTo>
                      <a:pt x="61" y="41"/>
                    </a:moveTo>
                    <a:lnTo>
                      <a:pt x="62" y="40"/>
                    </a:lnTo>
                    <a:lnTo>
                      <a:pt x="63" y="39"/>
                    </a:lnTo>
                    <a:lnTo>
                      <a:pt x="69" y="45"/>
                    </a:lnTo>
                    <a:lnTo>
                      <a:pt x="61" y="41"/>
                    </a:lnTo>
                    <a:close/>
                    <a:moveTo>
                      <a:pt x="63" y="39"/>
                    </a:moveTo>
                    <a:lnTo>
                      <a:pt x="66" y="35"/>
                    </a:lnTo>
                    <a:lnTo>
                      <a:pt x="79" y="49"/>
                    </a:lnTo>
                    <a:lnTo>
                      <a:pt x="76" y="52"/>
                    </a:lnTo>
                    <a:lnTo>
                      <a:pt x="63" y="39"/>
                    </a:lnTo>
                    <a:close/>
                    <a:moveTo>
                      <a:pt x="83" y="42"/>
                    </a:moveTo>
                    <a:lnTo>
                      <a:pt x="83" y="45"/>
                    </a:lnTo>
                    <a:lnTo>
                      <a:pt x="79" y="49"/>
                    </a:lnTo>
                    <a:lnTo>
                      <a:pt x="73" y="42"/>
                    </a:lnTo>
                    <a:lnTo>
                      <a:pt x="83" y="42"/>
                    </a:lnTo>
                    <a:close/>
                    <a:moveTo>
                      <a:pt x="63" y="42"/>
                    </a:moveTo>
                    <a:lnTo>
                      <a:pt x="63" y="39"/>
                    </a:lnTo>
                    <a:lnTo>
                      <a:pt x="83" y="39"/>
                    </a:lnTo>
                    <a:lnTo>
                      <a:pt x="83" y="42"/>
                    </a:lnTo>
                    <a:lnTo>
                      <a:pt x="63" y="42"/>
                    </a:lnTo>
                    <a:close/>
                    <a:moveTo>
                      <a:pt x="63" y="39"/>
                    </a:moveTo>
                    <a:lnTo>
                      <a:pt x="63" y="32"/>
                    </a:lnTo>
                    <a:lnTo>
                      <a:pt x="83" y="32"/>
                    </a:lnTo>
                    <a:lnTo>
                      <a:pt x="83" y="39"/>
                    </a:lnTo>
                    <a:lnTo>
                      <a:pt x="63" y="39"/>
                    </a:lnTo>
                    <a:close/>
                    <a:moveTo>
                      <a:pt x="63" y="32"/>
                    </a:moveTo>
                    <a:lnTo>
                      <a:pt x="63" y="29"/>
                    </a:lnTo>
                    <a:lnTo>
                      <a:pt x="83" y="29"/>
                    </a:lnTo>
                    <a:lnTo>
                      <a:pt x="83" y="32"/>
                    </a:lnTo>
                    <a:lnTo>
                      <a:pt x="63" y="32"/>
                    </a:lnTo>
                    <a:close/>
                    <a:moveTo>
                      <a:pt x="63" y="29"/>
                    </a:moveTo>
                    <a:lnTo>
                      <a:pt x="63" y="25"/>
                    </a:lnTo>
                    <a:lnTo>
                      <a:pt x="83" y="25"/>
                    </a:lnTo>
                    <a:lnTo>
                      <a:pt x="83" y="29"/>
                    </a:lnTo>
                    <a:lnTo>
                      <a:pt x="63" y="29"/>
                    </a:lnTo>
                    <a:close/>
                    <a:moveTo>
                      <a:pt x="63" y="25"/>
                    </a:moveTo>
                    <a:lnTo>
                      <a:pt x="63" y="20"/>
                    </a:lnTo>
                    <a:lnTo>
                      <a:pt x="83" y="20"/>
                    </a:lnTo>
                    <a:lnTo>
                      <a:pt x="83" y="25"/>
                    </a:lnTo>
                    <a:lnTo>
                      <a:pt x="63" y="25"/>
                    </a:lnTo>
                    <a:close/>
                    <a:moveTo>
                      <a:pt x="79" y="13"/>
                    </a:moveTo>
                    <a:lnTo>
                      <a:pt x="83" y="16"/>
                    </a:lnTo>
                    <a:lnTo>
                      <a:pt x="83" y="20"/>
                    </a:lnTo>
                    <a:lnTo>
                      <a:pt x="73" y="20"/>
                    </a:lnTo>
                    <a:lnTo>
                      <a:pt x="79" y="13"/>
                    </a:lnTo>
                    <a:close/>
                    <a:moveTo>
                      <a:pt x="66" y="27"/>
                    </a:moveTo>
                    <a:lnTo>
                      <a:pt x="63" y="23"/>
                    </a:lnTo>
                    <a:lnTo>
                      <a:pt x="76" y="10"/>
                    </a:lnTo>
                    <a:lnTo>
                      <a:pt x="79" y="13"/>
                    </a:lnTo>
                    <a:lnTo>
                      <a:pt x="66" y="27"/>
                    </a:lnTo>
                    <a:close/>
                    <a:moveTo>
                      <a:pt x="63" y="23"/>
                    </a:moveTo>
                    <a:lnTo>
                      <a:pt x="59" y="20"/>
                    </a:lnTo>
                    <a:lnTo>
                      <a:pt x="73" y="7"/>
                    </a:lnTo>
                    <a:lnTo>
                      <a:pt x="76" y="10"/>
                    </a:lnTo>
                    <a:lnTo>
                      <a:pt x="63" y="23"/>
                    </a:lnTo>
                    <a:close/>
                    <a:moveTo>
                      <a:pt x="66" y="3"/>
                    </a:moveTo>
                    <a:lnTo>
                      <a:pt x="70" y="3"/>
                    </a:lnTo>
                    <a:lnTo>
                      <a:pt x="73" y="7"/>
                    </a:lnTo>
                    <a:lnTo>
                      <a:pt x="66" y="13"/>
                    </a:lnTo>
                    <a:lnTo>
                      <a:pt x="66" y="3"/>
                    </a:lnTo>
                    <a:close/>
                    <a:moveTo>
                      <a:pt x="66" y="23"/>
                    </a:moveTo>
                    <a:lnTo>
                      <a:pt x="63" y="23"/>
                    </a:lnTo>
                    <a:lnTo>
                      <a:pt x="63" y="3"/>
                    </a:lnTo>
                    <a:lnTo>
                      <a:pt x="66" y="3"/>
                    </a:lnTo>
                    <a:lnTo>
                      <a:pt x="66" y="23"/>
                    </a:lnTo>
                    <a:close/>
                    <a:moveTo>
                      <a:pt x="63" y="23"/>
                    </a:moveTo>
                    <a:lnTo>
                      <a:pt x="61" y="23"/>
                    </a:lnTo>
                    <a:lnTo>
                      <a:pt x="58" y="22"/>
                    </a:lnTo>
                    <a:lnTo>
                      <a:pt x="63" y="13"/>
                    </a:lnTo>
                    <a:lnTo>
                      <a:pt x="63" y="23"/>
                    </a:lnTo>
                    <a:close/>
                    <a:moveTo>
                      <a:pt x="58" y="22"/>
                    </a:moveTo>
                    <a:lnTo>
                      <a:pt x="53" y="19"/>
                    </a:lnTo>
                    <a:lnTo>
                      <a:pt x="61" y="1"/>
                    </a:lnTo>
                    <a:lnTo>
                      <a:pt x="67" y="4"/>
                    </a:lnTo>
                    <a:lnTo>
                      <a:pt x="58" y="22"/>
                    </a:lnTo>
                    <a:close/>
                    <a:moveTo>
                      <a:pt x="57" y="0"/>
                    </a:moveTo>
                    <a:lnTo>
                      <a:pt x="59" y="0"/>
                    </a:lnTo>
                    <a:lnTo>
                      <a:pt x="61" y="1"/>
                    </a:lnTo>
                    <a:lnTo>
                      <a:pt x="57" y="10"/>
                    </a:lnTo>
                    <a:lnTo>
                      <a:pt x="57" y="0"/>
                    </a:lnTo>
                    <a:close/>
                    <a:moveTo>
                      <a:pt x="57" y="20"/>
                    </a:moveTo>
                    <a:lnTo>
                      <a:pt x="54" y="20"/>
                    </a:lnTo>
                    <a:lnTo>
                      <a:pt x="54" y="0"/>
                    </a:lnTo>
                    <a:lnTo>
                      <a:pt x="57" y="0"/>
                    </a:lnTo>
                    <a:lnTo>
                      <a:pt x="57" y="20"/>
                    </a:lnTo>
                    <a:close/>
                    <a:moveTo>
                      <a:pt x="54" y="20"/>
                    </a:moveTo>
                    <a:lnTo>
                      <a:pt x="47" y="20"/>
                    </a:lnTo>
                    <a:lnTo>
                      <a:pt x="47" y="0"/>
                    </a:lnTo>
                    <a:lnTo>
                      <a:pt x="54" y="0"/>
                    </a:lnTo>
                    <a:lnTo>
                      <a:pt x="54" y="20"/>
                    </a:lnTo>
                    <a:close/>
                    <a:moveTo>
                      <a:pt x="47" y="20"/>
                    </a:moveTo>
                    <a:lnTo>
                      <a:pt x="44" y="20"/>
                    </a:lnTo>
                    <a:lnTo>
                      <a:pt x="44" y="0"/>
                    </a:lnTo>
                    <a:lnTo>
                      <a:pt x="47" y="0"/>
                    </a:lnTo>
                    <a:lnTo>
                      <a:pt x="47" y="20"/>
                    </a:lnTo>
                    <a:close/>
                    <a:moveTo>
                      <a:pt x="44" y="20"/>
                    </a:moveTo>
                    <a:lnTo>
                      <a:pt x="37" y="20"/>
                    </a:lnTo>
                    <a:lnTo>
                      <a:pt x="37" y="0"/>
                    </a:lnTo>
                    <a:lnTo>
                      <a:pt x="44" y="0"/>
                    </a:lnTo>
                    <a:lnTo>
                      <a:pt x="44" y="20"/>
                    </a:lnTo>
                    <a:close/>
                    <a:moveTo>
                      <a:pt x="33" y="1"/>
                    </a:moveTo>
                    <a:lnTo>
                      <a:pt x="35" y="0"/>
                    </a:lnTo>
                    <a:lnTo>
                      <a:pt x="37" y="0"/>
                    </a:lnTo>
                    <a:lnTo>
                      <a:pt x="37" y="10"/>
                    </a:lnTo>
                    <a:lnTo>
                      <a:pt x="33" y="1"/>
                    </a:lnTo>
                    <a:close/>
                    <a:moveTo>
                      <a:pt x="42" y="19"/>
                    </a:moveTo>
                    <a:lnTo>
                      <a:pt x="35" y="22"/>
                    </a:lnTo>
                    <a:lnTo>
                      <a:pt x="27" y="4"/>
                    </a:lnTo>
                    <a:lnTo>
                      <a:pt x="33" y="1"/>
                    </a:lnTo>
                    <a:lnTo>
                      <a:pt x="42" y="19"/>
                    </a:lnTo>
                    <a:close/>
                    <a:moveTo>
                      <a:pt x="24" y="7"/>
                    </a:moveTo>
                    <a:lnTo>
                      <a:pt x="25" y="6"/>
                    </a:lnTo>
                    <a:lnTo>
                      <a:pt x="27" y="4"/>
                    </a:lnTo>
                    <a:lnTo>
                      <a:pt x="31" y="13"/>
                    </a:lnTo>
                    <a:lnTo>
                      <a:pt x="24" y="7"/>
                    </a:lnTo>
                    <a:close/>
                    <a:moveTo>
                      <a:pt x="39" y="20"/>
                    </a:moveTo>
                    <a:lnTo>
                      <a:pt x="35" y="23"/>
                    </a:lnTo>
                    <a:lnTo>
                      <a:pt x="22" y="10"/>
                    </a:lnTo>
                    <a:lnTo>
                      <a:pt x="24" y="7"/>
                    </a:lnTo>
                    <a:lnTo>
                      <a:pt x="39" y="20"/>
                    </a:lnTo>
                    <a:close/>
                    <a:moveTo>
                      <a:pt x="35" y="23"/>
                    </a:moveTo>
                    <a:lnTo>
                      <a:pt x="34" y="24"/>
                    </a:lnTo>
                    <a:lnTo>
                      <a:pt x="32" y="24"/>
                    </a:lnTo>
                    <a:lnTo>
                      <a:pt x="29" y="17"/>
                    </a:lnTo>
                    <a:lnTo>
                      <a:pt x="35" y="23"/>
                    </a:lnTo>
                    <a:close/>
                    <a:moveTo>
                      <a:pt x="32" y="24"/>
                    </a:moveTo>
                    <a:lnTo>
                      <a:pt x="26" y="28"/>
                    </a:lnTo>
                    <a:lnTo>
                      <a:pt x="18" y="11"/>
                    </a:lnTo>
                    <a:lnTo>
                      <a:pt x="24" y="8"/>
                    </a:lnTo>
                    <a:lnTo>
                      <a:pt x="32" y="24"/>
                    </a:lnTo>
                    <a:close/>
                    <a:moveTo>
                      <a:pt x="15" y="13"/>
                    </a:moveTo>
                    <a:lnTo>
                      <a:pt x="16" y="12"/>
                    </a:lnTo>
                    <a:lnTo>
                      <a:pt x="18" y="11"/>
                    </a:lnTo>
                    <a:lnTo>
                      <a:pt x="22" y="20"/>
                    </a:lnTo>
                    <a:lnTo>
                      <a:pt x="15" y="13"/>
                    </a:lnTo>
                    <a:close/>
                    <a:moveTo>
                      <a:pt x="29" y="27"/>
                    </a:moveTo>
                    <a:lnTo>
                      <a:pt x="25" y="30"/>
                    </a:lnTo>
                    <a:lnTo>
                      <a:pt x="12" y="16"/>
                    </a:lnTo>
                    <a:lnTo>
                      <a:pt x="15" y="13"/>
                    </a:lnTo>
                    <a:lnTo>
                      <a:pt x="29" y="27"/>
                    </a:lnTo>
                    <a:close/>
                    <a:moveTo>
                      <a:pt x="25" y="30"/>
                    </a:moveTo>
                    <a:lnTo>
                      <a:pt x="22" y="32"/>
                    </a:lnTo>
                    <a:lnTo>
                      <a:pt x="9" y="19"/>
                    </a:lnTo>
                    <a:lnTo>
                      <a:pt x="12" y="16"/>
                    </a:lnTo>
                    <a:lnTo>
                      <a:pt x="25" y="30"/>
                    </a:lnTo>
                    <a:close/>
                    <a:moveTo>
                      <a:pt x="9" y="19"/>
                    </a:moveTo>
                    <a:lnTo>
                      <a:pt x="19" y="10"/>
                    </a:lnTo>
                    <a:lnTo>
                      <a:pt x="9" y="19"/>
                    </a:lnTo>
                    <a:lnTo>
                      <a:pt x="15" y="25"/>
                    </a:lnTo>
                    <a:lnTo>
                      <a:pt x="9" y="19"/>
                    </a:lnTo>
                    <a:close/>
                    <a:moveTo>
                      <a:pt x="22" y="32"/>
                    </a:moveTo>
                    <a:lnTo>
                      <a:pt x="19" y="35"/>
                    </a:lnTo>
                    <a:lnTo>
                      <a:pt x="5" y="22"/>
                    </a:lnTo>
                    <a:lnTo>
                      <a:pt x="9" y="19"/>
                    </a:lnTo>
                    <a:lnTo>
                      <a:pt x="22" y="32"/>
                    </a:lnTo>
                    <a:close/>
                    <a:moveTo>
                      <a:pt x="3" y="24"/>
                    </a:moveTo>
                    <a:lnTo>
                      <a:pt x="4" y="23"/>
                    </a:lnTo>
                    <a:lnTo>
                      <a:pt x="5" y="22"/>
                    </a:lnTo>
                    <a:lnTo>
                      <a:pt x="12" y="29"/>
                    </a:lnTo>
                    <a:lnTo>
                      <a:pt x="3" y="24"/>
                    </a:lnTo>
                    <a:close/>
                    <a:moveTo>
                      <a:pt x="21" y="33"/>
                    </a:moveTo>
                    <a:lnTo>
                      <a:pt x="18" y="40"/>
                    </a:lnTo>
                    <a:lnTo>
                      <a:pt x="1" y="31"/>
                    </a:lnTo>
                    <a:lnTo>
                      <a:pt x="3" y="24"/>
                    </a:lnTo>
                    <a:lnTo>
                      <a:pt x="21" y="33"/>
                    </a:lnTo>
                    <a:close/>
                    <a:moveTo>
                      <a:pt x="0" y="35"/>
                    </a:moveTo>
                    <a:lnTo>
                      <a:pt x="0" y="33"/>
                    </a:lnTo>
                    <a:lnTo>
                      <a:pt x="1" y="31"/>
                    </a:lnTo>
                    <a:lnTo>
                      <a:pt x="9" y="35"/>
                    </a:lnTo>
                    <a:lnTo>
                      <a:pt x="0" y="35"/>
                    </a:lnTo>
                    <a:close/>
                    <a:moveTo>
                      <a:pt x="19" y="35"/>
                    </a:moveTo>
                    <a:lnTo>
                      <a:pt x="19" y="39"/>
                    </a:lnTo>
                    <a:lnTo>
                      <a:pt x="0" y="39"/>
                    </a:lnTo>
                    <a:lnTo>
                      <a:pt x="0" y="35"/>
                    </a:lnTo>
                    <a:lnTo>
                      <a:pt x="19" y="35"/>
                    </a:lnTo>
                    <a:close/>
                    <a:moveTo>
                      <a:pt x="19" y="39"/>
                    </a:moveTo>
                    <a:lnTo>
                      <a:pt x="19" y="45"/>
                    </a:lnTo>
                    <a:lnTo>
                      <a:pt x="0" y="45"/>
                    </a:lnTo>
                    <a:lnTo>
                      <a:pt x="0" y="39"/>
                    </a:lnTo>
                    <a:lnTo>
                      <a:pt x="19" y="39"/>
                    </a:lnTo>
                    <a:close/>
                    <a:moveTo>
                      <a:pt x="19" y="45"/>
                    </a:moveTo>
                    <a:lnTo>
                      <a:pt x="19" y="49"/>
                    </a:lnTo>
                    <a:lnTo>
                      <a:pt x="0" y="49"/>
                    </a:lnTo>
                    <a:lnTo>
                      <a:pt x="0" y="45"/>
                    </a:lnTo>
                    <a:lnTo>
                      <a:pt x="19" y="45"/>
                    </a:lnTo>
                    <a:close/>
                    <a:moveTo>
                      <a:pt x="19" y="49"/>
                    </a:moveTo>
                    <a:lnTo>
                      <a:pt x="19" y="51"/>
                    </a:lnTo>
                    <a:lnTo>
                      <a:pt x="0" y="51"/>
                    </a:lnTo>
                    <a:lnTo>
                      <a:pt x="0" y="49"/>
                    </a:lnTo>
                    <a:lnTo>
                      <a:pt x="19" y="49"/>
                    </a:lnTo>
                    <a:close/>
                    <a:moveTo>
                      <a:pt x="19" y="51"/>
                    </a:moveTo>
                    <a:lnTo>
                      <a:pt x="19" y="54"/>
                    </a:lnTo>
                    <a:lnTo>
                      <a:pt x="0" y="54"/>
                    </a:lnTo>
                    <a:lnTo>
                      <a:pt x="0" y="51"/>
                    </a:lnTo>
                    <a:lnTo>
                      <a:pt x="19" y="51"/>
                    </a:lnTo>
                    <a:close/>
                    <a:moveTo>
                      <a:pt x="1" y="59"/>
                    </a:moveTo>
                    <a:lnTo>
                      <a:pt x="0" y="56"/>
                    </a:lnTo>
                    <a:lnTo>
                      <a:pt x="0" y="54"/>
                    </a:lnTo>
                    <a:lnTo>
                      <a:pt x="9" y="54"/>
                    </a:lnTo>
                    <a:lnTo>
                      <a:pt x="1" y="59"/>
                    </a:lnTo>
                    <a:close/>
                    <a:moveTo>
                      <a:pt x="18" y="50"/>
                    </a:moveTo>
                    <a:lnTo>
                      <a:pt x="21" y="56"/>
                    </a:lnTo>
                    <a:lnTo>
                      <a:pt x="3" y="65"/>
                    </a:lnTo>
                    <a:lnTo>
                      <a:pt x="1" y="59"/>
                    </a:lnTo>
                    <a:lnTo>
                      <a:pt x="18" y="50"/>
                    </a:lnTo>
                    <a:close/>
                    <a:moveTo>
                      <a:pt x="12" y="71"/>
                    </a:moveTo>
                    <a:lnTo>
                      <a:pt x="7" y="71"/>
                    </a:lnTo>
                    <a:lnTo>
                      <a:pt x="3" y="65"/>
                    </a:lnTo>
                    <a:lnTo>
                      <a:pt x="12" y="61"/>
                    </a:lnTo>
                    <a:lnTo>
                      <a:pt x="12" y="71"/>
                    </a:lnTo>
                    <a:close/>
                    <a:moveTo>
                      <a:pt x="12" y="51"/>
                    </a:moveTo>
                    <a:lnTo>
                      <a:pt x="15" y="51"/>
                    </a:lnTo>
                    <a:lnTo>
                      <a:pt x="15" y="71"/>
                    </a:lnTo>
                    <a:lnTo>
                      <a:pt x="12" y="71"/>
                    </a:lnTo>
                    <a:lnTo>
                      <a:pt x="12" y="51"/>
                    </a:lnTo>
                    <a:close/>
                    <a:moveTo>
                      <a:pt x="15" y="51"/>
                    </a:moveTo>
                    <a:lnTo>
                      <a:pt x="20" y="51"/>
                    </a:lnTo>
                    <a:lnTo>
                      <a:pt x="22" y="54"/>
                    </a:lnTo>
                    <a:lnTo>
                      <a:pt x="15" y="61"/>
                    </a:lnTo>
                    <a:lnTo>
                      <a:pt x="15" y="51"/>
                    </a:lnTo>
                    <a:close/>
                    <a:moveTo>
                      <a:pt x="22" y="54"/>
                    </a:moveTo>
                    <a:lnTo>
                      <a:pt x="25" y="57"/>
                    </a:lnTo>
                    <a:lnTo>
                      <a:pt x="12" y="71"/>
                    </a:lnTo>
                    <a:lnTo>
                      <a:pt x="9" y="67"/>
                    </a:lnTo>
                    <a:lnTo>
                      <a:pt x="22" y="54"/>
                    </a:lnTo>
                    <a:close/>
                    <a:moveTo>
                      <a:pt x="14" y="73"/>
                    </a:moveTo>
                    <a:lnTo>
                      <a:pt x="13" y="72"/>
                    </a:lnTo>
                    <a:lnTo>
                      <a:pt x="12" y="71"/>
                    </a:lnTo>
                    <a:lnTo>
                      <a:pt x="19" y="64"/>
                    </a:lnTo>
                    <a:lnTo>
                      <a:pt x="14" y="73"/>
                    </a:lnTo>
                    <a:close/>
                    <a:moveTo>
                      <a:pt x="23" y="55"/>
                    </a:moveTo>
                    <a:lnTo>
                      <a:pt x="30" y="59"/>
                    </a:lnTo>
                    <a:lnTo>
                      <a:pt x="21" y="76"/>
                    </a:lnTo>
                    <a:lnTo>
                      <a:pt x="14" y="73"/>
                    </a:lnTo>
                    <a:lnTo>
                      <a:pt x="23" y="55"/>
                    </a:lnTo>
                    <a:close/>
                    <a:moveTo>
                      <a:pt x="25" y="77"/>
                    </a:moveTo>
                    <a:lnTo>
                      <a:pt x="23" y="77"/>
                    </a:lnTo>
                    <a:lnTo>
                      <a:pt x="21" y="76"/>
                    </a:lnTo>
                    <a:lnTo>
                      <a:pt x="25" y="67"/>
                    </a:lnTo>
                    <a:lnTo>
                      <a:pt x="25" y="77"/>
                    </a:lnTo>
                    <a:close/>
                    <a:moveTo>
                      <a:pt x="25" y="57"/>
                    </a:moveTo>
                    <a:lnTo>
                      <a:pt x="29" y="57"/>
                    </a:lnTo>
                    <a:lnTo>
                      <a:pt x="29" y="77"/>
                    </a:lnTo>
                    <a:lnTo>
                      <a:pt x="25" y="77"/>
                    </a:lnTo>
                    <a:lnTo>
                      <a:pt x="25" y="57"/>
                    </a:lnTo>
                    <a:close/>
                    <a:moveTo>
                      <a:pt x="29" y="57"/>
                    </a:moveTo>
                    <a:lnTo>
                      <a:pt x="34" y="57"/>
                    </a:lnTo>
                    <a:lnTo>
                      <a:pt x="34" y="77"/>
                    </a:lnTo>
                    <a:lnTo>
                      <a:pt x="29" y="77"/>
                    </a:lnTo>
                    <a:lnTo>
                      <a:pt x="29" y="57"/>
                    </a:lnTo>
                    <a:close/>
                    <a:moveTo>
                      <a:pt x="34" y="57"/>
                    </a:moveTo>
                    <a:lnTo>
                      <a:pt x="37" y="57"/>
                    </a:lnTo>
                    <a:lnTo>
                      <a:pt x="37" y="77"/>
                    </a:lnTo>
                    <a:lnTo>
                      <a:pt x="34" y="77"/>
                    </a:lnTo>
                    <a:lnTo>
                      <a:pt x="34" y="57"/>
                    </a:lnTo>
                    <a:close/>
                    <a:moveTo>
                      <a:pt x="42" y="76"/>
                    </a:moveTo>
                    <a:lnTo>
                      <a:pt x="40" y="77"/>
                    </a:lnTo>
                    <a:lnTo>
                      <a:pt x="37" y="77"/>
                    </a:lnTo>
                    <a:lnTo>
                      <a:pt x="37" y="67"/>
                    </a:lnTo>
                    <a:lnTo>
                      <a:pt x="42" y="76"/>
                    </a:lnTo>
                    <a:close/>
                    <a:moveTo>
                      <a:pt x="33" y="59"/>
                    </a:moveTo>
                    <a:lnTo>
                      <a:pt x="40" y="55"/>
                    </a:lnTo>
                    <a:lnTo>
                      <a:pt x="48" y="73"/>
                    </a:lnTo>
                    <a:lnTo>
                      <a:pt x="42" y="76"/>
                    </a:lnTo>
                    <a:lnTo>
                      <a:pt x="33" y="59"/>
                    </a:lnTo>
                    <a:close/>
                    <a:moveTo>
                      <a:pt x="40" y="55"/>
                    </a:moveTo>
                    <a:lnTo>
                      <a:pt x="42" y="54"/>
                    </a:lnTo>
                    <a:lnTo>
                      <a:pt x="44" y="54"/>
                    </a:lnTo>
                    <a:lnTo>
                      <a:pt x="44" y="64"/>
                    </a:lnTo>
                    <a:lnTo>
                      <a:pt x="40" y="55"/>
                    </a:lnTo>
                    <a:close/>
                    <a:moveTo>
                      <a:pt x="44" y="54"/>
                    </a:moveTo>
                    <a:lnTo>
                      <a:pt x="51" y="54"/>
                    </a:lnTo>
                    <a:lnTo>
                      <a:pt x="51" y="74"/>
                    </a:lnTo>
                    <a:lnTo>
                      <a:pt x="44" y="74"/>
                    </a:lnTo>
                    <a:lnTo>
                      <a:pt x="44" y="54"/>
                    </a:lnTo>
                    <a:close/>
                    <a:moveTo>
                      <a:pt x="57" y="71"/>
                    </a:moveTo>
                    <a:lnTo>
                      <a:pt x="54" y="74"/>
                    </a:lnTo>
                    <a:lnTo>
                      <a:pt x="51" y="74"/>
                    </a:lnTo>
                    <a:lnTo>
                      <a:pt x="51" y="64"/>
                    </a:lnTo>
                    <a:lnTo>
                      <a:pt x="57" y="71"/>
                    </a:lnTo>
                    <a:close/>
                    <a:moveTo>
                      <a:pt x="44" y="57"/>
                    </a:moveTo>
                    <a:lnTo>
                      <a:pt x="47" y="54"/>
                    </a:lnTo>
                    <a:lnTo>
                      <a:pt x="61" y="67"/>
                    </a:lnTo>
                    <a:lnTo>
                      <a:pt x="57" y="71"/>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60" name="Freeform 547">
                <a:extLst>
                  <a:ext uri="{FF2B5EF4-FFF2-40B4-BE49-F238E27FC236}">
                    <a16:creationId xmlns:a16="http://schemas.microsoft.com/office/drawing/2014/main" id="{C9485678-165C-447F-BB61-72666ADEB4D9}"/>
                  </a:ext>
                </a:extLst>
              </p:cNvPr>
              <p:cNvSpPr>
                <a:spLocks/>
              </p:cNvSpPr>
              <p:nvPr/>
            </p:nvSpPr>
            <p:spPr bwMode="auto">
              <a:xfrm>
                <a:off x="3327" y="2735"/>
                <a:ext cx="17" cy="14"/>
              </a:xfrm>
              <a:custGeom>
                <a:avLst/>
                <a:gdLst>
                  <a:gd name="T0" fmla="*/ 11 w 66"/>
                  <a:gd name="T1" fmla="*/ 13 h 57"/>
                  <a:gd name="T2" fmla="*/ 13 w 66"/>
                  <a:gd name="T3" fmla="*/ 12 h 57"/>
                  <a:gd name="T4" fmla="*/ 14 w 66"/>
                  <a:gd name="T5" fmla="*/ 11 h 57"/>
                  <a:gd name="T6" fmla="*/ 15 w 66"/>
                  <a:gd name="T7" fmla="*/ 10 h 57"/>
                  <a:gd name="T8" fmla="*/ 16 w 66"/>
                  <a:gd name="T9" fmla="*/ 8 h 57"/>
                  <a:gd name="T10" fmla="*/ 16 w 66"/>
                  <a:gd name="T11" fmla="*/ 8 h 57"/>
                  <a:gd name="T12" fmla="*/ 16 w 66"/>
                  <a:gd name="T13" fmla="*/ 7 h 57"/>
                  <a:gd name="T14" fmla="*/ 17 w 66"/>
                  <a:gd name="T15" fmla="*/ 5 h 57"/>
                  <a:gd name="T16" fmla="*/ 17 w 66"/>
                  <a:gd name="T17" fmla="*/ 5 h 57"/>
                  <a:gd name="T18" fmla="*/ 16 w 66"/>
                  <a:gd name="T19" fmla="*/ 4 h 57"/>
                  <a:gd name="T20" fmla="*/ 16 w 66"/>
                  <a:gd name="T21" fmla="*/ 2 h 57"/>
                  <a:gd name="T22" fmla="*/ 16 w 66"/>
                  <a:gd name="T23" fmla="*/ 2 h 57"/>
                  <a:gd name="T24" fmla="*/ 15 w 66"/>
                  <a:gd name="T25" fmla="*/ 1 h 57"/>
                  <a:gd name="T26" fmla="*/ 14 w 66"/>
                  <a:gd name="T27" fmla="*/ 1 h 57"/>
                  <a:gd name="T28" fmla="*/ 12 w 66"/>
                  <a:gd name="T29" fmla="*/ 0 h 57"/>
                  <a:gd name="T30" fmla="*/ 11 w 66"/>
                  <a:gd name="T31" fmla="*/ 0 h 57"/>
                  <a:gd name="T32" fmla="*/ 10 w 66"/>
                  <a:gd name="T33" fmla="*/ 0 h 57"/>
                  <a:gd name="T34" fmla="*/ 9 w 66"/>
                  <a:gd name="T35" fmla="*/ 0 h 57"/>
                  <a:gd name="T36" fmla="*/ 7 w 66"/>
                  <a:gd name="T37" fmla="*/ 0 h 57"/>
                  <a:gd name="T38" fmla="*/ 6 w 66"/>
                  <a:gd name="T39" fmla="*/ 1 h 57"/>
                  <a:gd name="T40" fmla="*/ 5 w 66"/>
                  <a:gd name="T41" fmla="*/ 2 h 57"/>
                  <a:gd name="T42" fmla="*/ 3 w 66"/>
                  <a:gd name="T43" fmla="*/ 2 h 57"/>
                  <a:gd name="T44" fmla="*/ 2 w 66"/>
                  <a:gd name="T45" fmla="*/ 3 h 57"/>
                  <a:gd name="T46" fmla="*/ 2 w 66"/>
                  <a:gd name="T47" fmla="*/ 4 h 57"/>
                  <a:gd name="T48" fmla="*/ 1 w 66"/>
                  <a:gd name="T49" fmla="*/ 5 h 57"/>
                  <a:gd name="T50" fmla="*/ 0 w 66"/>
                  <a:gd name="T51" fmla="*/ 6 h 57"/>
                  <a:gd name="T52" fmla="*/ 0 w 66"/>
                  <a:gd name="T53" fmla="*/ 7 h 57"/>
                  <a:gd name="T54" fmla="*/ 0 w 66"/>
                  <a:gd name="T55" fmla="*/ 8 h 57"/>
                  <a:gd name="T56" fmla="*/ 0 w 66"/>
                  <a:gd name="T57" fmla="*/ 9 h 57"/>
                  <a:gd name="T58" fmla="*/ 0 w 66"/>
                  <a:gd name="T59" fmla="*/ 10 h 57"/>
                  <a:gd name="T60" fmla="*/ 1 w 66"/>
                  <a:gd name="T61" fmla="*/ 11 h 57"/>
                  <a:gd name="T62" fmla="*/ 1 w 66"/>
                  <a:gd name="T63" fmla="*/ 13 h 57"/>
                  <a:gd name="T64" fmla="*/ 2 w 66"/>
                  <a:gd name="T65" fmla="*/ 13 h 57"/>
                  <a:gd name="T66" fmla="*/ 3 w 66"/>
                  <a:gd name="T67" fmla="*/ 13 h 57"/>
                  <a:gd name="T68" fmla="*/ 4 w 66"/>
                  <a:gd name="T69" fmla="*/ 14 h 57"/>
                  <a:gd name="T70" fmla="*/ 5 w 66"/>
                  <a:gd name="T71" fmla="*/ 14 h 57"/>
                  <a:gd name="T72" fmla="*/ 6 w 66"/>
                  <a:gd name="T73" fmla="*/ 14 h 57"/>
                  <a:gd name="T74" fmla="*/ 7 w 66"/>
                  <a:gd name="T75" fmla="*/ 14 h 57"/>
                  <a:gd name="T76" fmla="*/ 9 w 66"/>
                  <a:gd name="T77" fmla="*/ 14 h 57"/>
                  <a:gd name="T78" fmla="*/ 11 w 66"/>
                  <a:gd name="T79" fmla="*/ 13 h 57"/>
                  <a:gd name="T80" fmla="*/ 11 w 66"/>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4" y="51"/>
                    </a:moveTo>
                    <a:lnTo>
                      <a:pt x="51" y="47"/>
                    </a:lnTo>
                    <a:lnTo>
                      <a:pt x="54" y="44"/>
                    </a:lnTo>
                    <a:lnTo>
                      <a:pt x="57" y="41"/>
                    </a:lnTo>
                    <a:lnTo>
                      <a:pt x="61" y="34"/>
                    </a:lnTo>
                    <a:lnTo>
                      <a:pt x="63" y="32"/>
                    </a:lnTo>
                    <a:lnTo>
                      <a:pt x="63" y="29"/>
                    </a:lnTo>
                    <a:lnTo>
                      <a:pt x="66" y="22"/>
                    </a:lnTo>
                    <a:lnTo>
                      <a:pt x="66" y="19"/>
                    </a:lnTo>
                    <a:lnTo>
                      <a:pt x="63" y="15"/>
                    </a:lnTo>
                    <a:lnTo>
                      <a:pt x="63" y="9"/>
                    </a:lnTo>
                    <a:lnTo>
                      <a:pt x="61" y="7"/>
                    </a:lnTo>
                    <a:lnTo>
                      <a:pt x="57" y="3"/>
                    </a:lnTo>
                    <a:lnTo>
                      <a:pt x="54" y="3"/>
                    </a:lnTo>
                    <a:lnTo>
                      <a:pt x="47" y="0"/>
                    </a:lnTo>
                    <a:lnTo>
                      <a:pt x="44" y="0"/>
                    </a:lnTo>
                    <a:lnTo>
                      <a:pt x="38" y="0"/>
                    </a:lnTo>
                    <a:lnTo>
                      <a:pt x="35" y="0"/>
                    </a:lnTo>
                    <a:lnTo>
                      <a:pt x="29" y="0"/>
                    </a:lnTo>
                    <a:lnTo>
                      <a:pt x="25" y="3"/>
                    </a:lnTo>
                    <a:lnTo>
                      <a:pt x="19" y="7"/>
                    </a:lnTo>
                    <a:lnTo>
                      <a:pt x="12" y="9"/>
                    </a:lnTo>
                    <a:lnTo>
                      <a:pt x="9" y="12"/>
                    </a:lnTo>
                    <a:lnTo>
                      <a:pt x="7" y="15"/>
                    </a:lnTo>
                    <a:lnTo>
                      <a:pt x="3" y="19"/>
                    </a:lnTo>
                    <a:lnTo>
                      <a:pt x="0" y="25"/>
                    </a:lnTo>
                    <a:lnTo>
                      <a:pt x="0" y="29"/>
                    </a:lnTo>
                    <a:lnTo>
                      <a:pt x="0" y="34"/>
                    </a:lnTo>
                    <a:lnTo>
                      <a:pt x="0" y="37"/>
                    </a:lnTo>
                    <a:lnTo>
                      <a:pt x="0" y="41"/>
                    </a:lnTo>
                    <a:lnTo>
                      <a:pt x="3" y="44"/>
                    </a:lnTo>
                    <a:lnTo>
                      <a:pt x="3" y="51"/>
                    </a:lnTo>
                    <a:lnTo>
                      <a:pt x="7" y="51"/>
                    </a:lnTo>
                    <a:lnTo>
                      <a:pt x="12" y="54"/>
                    </a:lnTo>
                    <a:lnTo>
                      <a:pt x="15" y="57"/>
                    </a:lnTo>
                    <a:lnTo>
                      <a:pt x="19" y="57"/>
                    </a:lnTo>
                    <a:lnTo>
                      <a:pt x="25" y="57"/>
                    </a:lnTo>
                    <a:lnTo>
                      <a:pt x="29" y="57"/>
                    </a:lnTo>
                    <a:lnTo>
                      <a:pt x="35" y="57"/>
                    </a:lnTo>
                    <a:lnTo>
                      <a:pt x="41"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61" name="Freeform 548">
                <a:extLst>
                  <a:ext uri="{FF2B5EF4-FFF2-40B4-BE49-F238E27FC236}">
                    <a16:creationId xmlns:a16="http://schemas.microsoft.com/office/drawing/2014/main" id="{91376242-3D8B-4348-B87E-BEAF4FE8CFD7}"/>
                  </a:ext>
                </a:extLst>
              </p:cNvPr>
              <p:cNvSpPr>
                <a:spLocks noEditPoints="1"/>
              </p:cNvSpPr>
              <p:nvPr/>
            </p:nvSpPr>
            <p:spPr bwMode="auto">
              <a:xfrm>
                <a:off x="3325" y="2732"/>
                <a:ext cx="21" cy="19"/>
              </a:xfrm>
              <a:custGeom>
                <a:avLst/>
                <a:gdLst>
                  <a:gd name="T0" fmla="*/ 16 w 86"/>
                  <a:gd name="T1" fmla="*/ 16 h 76"/>
                  <a:gd name="T2" fmla="*/ 14 w 86"/>
                  <a:gd name="T3" fmla="*/ 12 h 76"/>
                  <a:gd name="T4" fmla="*/ 14 w 86"/>
                  <a:gd name="T5" fmla="*/ 12 h 76"/>
                  <a:gd name="T6" fmla="*/ 17 w 86"/>
                  <a:gd name="T7" fmla="*/ 15 h 76"/>
                  <a:gd name="T8" fmla="*/ 18 w 86"/>
                  <a:gd name="T9" fmla="*/ 14 h 76"/>
                  <a:gd name="T10" fmla="*/ 15 w 86"/>
                  <a:gd name="T11" fmla="*/ 10 h 76"/>
                  <a:gd name="T12" fmla="*/ 16 w 86"/>
                  <a:gd name="T13" fmla="*/ 9 h 76"/>
                  <a:gd name="T14" fmla="*/ 20 w 86"/>
                  <a:gd name="T15" fmla="*/ 12 h 76"/>
                  <a:gd name="T16" fmla="*/ 20 w 86"/>
                  <a:gd name="T17" fmla="*/ 11 h 76"/>
                  <a:gd name="T18" fmla="*/ 16 w 86"/>
                  <a:gd name="T19" fmla="*/ 10 h 76"/>
                  <a:gd name="T20" fmla="*/ 21 w 86"/>
                  <a:gd name="T21" fmla="*/ 8 h 76"/>
                  <a:gd name="T22" fmla="*/ 16 w 86"/>
                  <a:gd name="T23" fmla="*/ 7 h 76"/>
                  <a:gd name="T24" fmla="*/ 21 w 86"/>
                  <a:gd name="T25" fmla="*/ 7 h 76"/>
                  <a:gd name="T26" fmla="*/ 20 w 86"/>
                  <a:gd name="T27" fmla="*/ 6 h 76"/>
                  <a:gd name="T28" fmla="*/ 16 w 86"/>
                  <a:gd name="T29" fmla="*/ 8 h 76"/>
                  <a:gd name="T30" fmla="*/ 20 w 86"/>
                  <a:gd name="T31" fmla="*/ 3 h 76"/>
                  <a:gd name="T32" fmla="*/ 16 w 86"/>
                  <a:gd name="T33" fmla="*/ 6 h 76"/>
                  <a:gd name="T34" fmla="*/ 16 w 86"/>
                  <a:gd name="T35" fmla="*/ 6 h 76"/>
                  <a:gd name="T36" fmla="*/ 19 w 86"/>
                  <a:gd name="T37" fmla="*/ 2 h 76"/>
                  <a:gd name="T38" fmla="*/ 16 w 86"/>
                  <a:gd name="T39" fmla="*/ 1 h 76"/>
                  <a:gd name="T40" fmla="*/ 16 w 86"/>
                  <a:gd name="T41" fmla="*/ 6 h 76"/>
                  <a:gd name="T42" fmla="*/ 13 w 86"/>
                  <a:gd name="T43" fmla="*/ 5 h 76"/>
                  <a:gd name="T44" fmla="*/ 15 w 86"/>
                  <a:gd name="T45" fmla="*/ 0 h 76"/>
                  <a:gd name="T46" fmla="*/ 14 w 86"/>
                  <a:gd name="T47" fmla="*/ 0 h 76"/>
                  <a:gd name="T48" fmla="*/ 13 w 86"/>
                  <a:gd name="T49" fmla="*/ 5 h 76"/>
                  <a:gd name="T50" fmla="*/ 11 w 86"/>
                  <a:gd name="T51" fmla="*/ 5 h 76"/>
                  <a:gd name="T52" fmla="*/ 8 w 86"/>
                  <a:gd name="T53" fmla="*/ 0 h 76"/>
                  <a:gd name="T54" fmla="*/ 7 w 86"/>
                  <a:gd name="T55" fmla="*/ 2 h 76"/>
                  <a:gd name="T56" fmla="*/ 9 w 86"/>
                  <a:gd name="T57" fmla="*/ 3 h 76"/>
                  <a:gd name="T58" fmla="*/ 10 w 86"/>
                  <a:gd name="T59" fmla="*/ 5 h 76"/>
                  <a:gd name="T60" fmla="*/ 4 w 86"/>
                  <a:gd name="T61" fmla="*/ 3 h 76"/>
                  <a:gd name="T62" fmla="*/ 7 w 86"/>
                  <a:gd name="T63" fmla="*/ 7 h 76"/>
                  <a:gd name="T64" fmla="*/ 7 w 86"/>
                  <a:gd name="T65" fmla="*/ 7 h 76"/>
                  <a:gd name="T66" fmla="*/ 3 w 86"/>
                  <a:gd name="T67" fmla="*/ 4 h 76"/>
                  <a:gd name="T68" fmla="*/ 6 w 86"/>
                  <a:gd name="T69" fmla="*/ 8 h 76"/>
                  <a:gd name="T70" fmla="*/ 5 w 86"/>
                  <a:gd name="T71" fmla="*/ 8 h 76"/>
                  <a:gd name="T72" fmla="*/ 0 w 86"/>
                  <a:gd name="T73" fmla="*/ 8 h 76"/>
                  <a:gd name="T74" fmla="*/ 0 w 86"/>
                  <a:gd name="T75" fmla="*/ 10 h 76"/>
                  <a:gd name="T76" fmla="*/ 0 w 86"/>
                  <a:gd name="T77" fmla="*/ 10 h 76"/>
                  <a:gd name="T78" fmla="*/ 5 w 86"/>
                  <a:gd name="T79" fmla="*/ 11 h 76"/>
                  <a:gd name="T80" fmla="*/ 1 w 86"/>
                  <a:gd name="T81" fmla="*/ 14 h 76"/>
                  <a:gd name="T82" fmla="*/ 5 w 86"/>
                  <a:gd name="T83" fmla="*/ 12 h 76"/>
                  <a:gd name="T84" fmla="*/ 5 w 86"/>
                  <a:gd name="T85" fmla="*/ 14 h 76"/>
                  <a:gd name="T86" fmla="*/ 1 w 86"/>
                  <a:gd name="T87" fmla="*/ 14 h 76"/>
                  <a:gd name="T88" fmla="*/ 3 w 86"/>
                  <a:gd name="T89" fmla="*/ 18 h 76"/>
                  <a:gd name="T90" fmla="*/ 4 w 86"/>
                  <a:gd name="T91" fmla="*/ 13 h 76"/>
                  <a:gd name="T92" fmla="*/ 7 w 86"/>
                  <a:gd name="T93" fmla="*/ 14 h 76"/>
                  <a:gd name="T94" fmla="*/ 7 w 86"/>
                  <a:gd name="T95" fmla="*/ 14 h 76"/>
                  <a:gd name="T96" fmla="*/ 4 w 86"/>
                  <a:gd name="T97" fmla="*/ 18 h 76"/>
                  <a:gd name="T98" fmla="*/ 6 w 86"/>
                  <a:gd name="T99" fmla="*/ 19 h 76"/>
                  <a:gd name="T100" fmla="*/ 7 w 86"/>
                  <a:gd name="T101" fmla="*/ 14 h 76"/>
                  <a:gd name="T102" fmla="*/ 10 w 86"/>
                  <a:gd name="T103" fmla="*/ 14 h 76"/>
                  <a:gd name="T104" fmla="*/ 11 w 86"/>
                  <a:gd name="T105" fmla="*/ 19 h 76"/>
                  <a:gd name="T106" fmla="*/ 11 w 86"/>
                  <a:gd name="T107" fmla="*/ 17 h 76"/>
                  <a:gd name="T108" fmla="*/ 10 w 86"/>
                  <a:gd name="T109" fmla="*/ 15 h 76"/>
                  <a:gd name="T110" fmla="*/ 11 w 86"/>
                  <a:gd name="T111" fmla="*/ 14 h 7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6"/>
                  <a:gd name="T169" fmla="*/ 0 h 76"/>
                  <a:gd name="T170" fmla="*/ 86 w 86"/>
                  <a:gd name="T171" fmla="*/ 76 h 7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6" h="76">
                    <a:moveTo>
                      <a:pt x="50" y="52"/>
                    </a:moveTo>
                    <a:lnTo>
                      <a:pt x="56" y="49"/>
                    </a:lnTo>
                    <a:lnTo>
                      <a:pt x="65" y="66"/>
                    </a:lnTo>
                    <a:lnTo>
                      <a:pt x="59" y="69"/>
                    </a:lnTo>
                    <a:lnTo>
                      <a:pt x="50" y="52"/>
                    </a:lnTo>
                    <a:close/>
                    <a:moveTo>
                      <a:pt x="67" y="64"/>
                    </a:moveTo>
                    <a:lnTo>
                      <a:pt x="66" y="65"/>
                    </a:lnTo>
                    <a:lnTo>
                      <a:pt x="65" y="66"/>
                    </a:lnTo>
                    <a:lnTo>
                      <a:pt x="61" y="57"/>
                    </a:lnTo>
                    <a:lnTo>
                      <a:pt x="67" y="64"/>
                    </a:lnTo>
                    <a:close/>
                    <a:moveTo>
                      <a:pt x="54" y="51"/>
                    </a:moveTo>
                    <a:lnTo>
                      <a:pt x="57" y="47"/>
                    </a:lnTo>
                    <a:lnTo>
                      <a:pt x="71" y="61"/>
                    </a:lnTo>
                    <a:lnTo>
                      <a:pt x="67" y="64"/>
                    </a:lnTo>
                    <a:lnTo>
                      <a:pt x="54" y="51"/>
                    </a:lnTo>
                    <a:close/>
                    <a:moveTo>
                      <a:pt x="57" y="47"/>
                    </a:moveTo>
                    <a:lnTo>
                      <a:pt x="57" y="47"/>
                    </a:lnTo>
                    <a:lnTo>
                      <a:pt x="64" y="54"/>
                    </a:lnTo>
                    <a:lnTo>
                      <a:pt x="57" y="47"/>
                    </a:lnTo>
                    <a:close/>
                    <a:moveTo>
                      <a:pt x="57" y="47"/>
                    </a:moveTo>
                    <a:lnTo>
                      <a:pt x="61" y="44"/>
                    </a:lnTo>
                    <a:lnTo>
                      <a:pt x="74" y="57"/>
                    </a:lnTo>
                    <a:lnTo>
                      <a:pt x="71" y="61"/>
                    </a:lnTo>
                    <a:lnTo>
                      <a:pt x="57" y="47"/>
                    </a:lnTo>
                    <a:close/>
                    <a:moveTo>
                      <a:pt x="75" y="55"/>
                    </a:moveTo>
                    <a:lnTo>
                      <a:pt x="75" y="56"/>
                    </a:lnTo>
                    <a:lnTo>
                      <a:pt x="74" y="57"/>
                    </a:lnTo>
                    <a:lnTo>
                      <a:pt x="67" y="51"/>
                    </a:lnTo>
                    <a:lnTo>
                      <a:pt x="75" y="55"/>
                    </a:lnTo>
                    <a:close/>
                    <a:moveTo>
                      <a:pt x="59" y="46"/>
                    </a:moveTo>
                    <a:lnTo>
                      <a:pt x="62" y="41"/>
                    </a:lnTo>
                    <a:lnTo>
                      <a:pt x="78" y="49"/>
                    </a:lnTo>
                    <a:lnTo>
                      <a:pt x="75" y="55"/>
                    </a:lnTo>
                    <a:lnTo>
                      <a:pt x="59" y="46"/>
                    </a:lnTo>
                    <a:close/>
                    <a:moveTo>
                      <a:pt x="62" y="41"/>
                    </a:moveTo>
                    <a:lnTo>
                      <a:pt x="62" y="39"/>
                    </a:lnTo>
                    <a:lnTo>
                      <a:pt x="64" y="37"/>
                    </a:lnTo>
                    <a:lnTo>
                      <a:pt x="71" y="44"/>
                    </a:lnTo>
                    <a:lnTo>
                      <a:pt x="62" y="41"/>
                    </a:lnTo>
                    <a:close/>
                    <a:moveTo>
                      <a:pt x="64" y="37"/>
                    </a:moveTo>
                    <a:lnTo>
                      <a:pt x="66" y="35"/>
                    </a:lnTo>
                    <a:lnTo>
                      <a:pt x="81" y="49"/>
                    </a:lnTo>
                    <a:lnTo>
                      <a:pt x="77" y="52"/>
                    </a:lnTo>
                    <a:lnTo>
                      <a:pt x="64" y="37"/>
                    </a:lnTo>
                    <a:close/>
                    <a:moveTo>
                      <a:pt x="83" y="42"/>
                    </a:moveTo>
                    <a:lnTo>
                      <a:pt x="83" y="45"/>
                    </a:lnTo>
                    <a:lnTo>
                      <a:pt x="81" y="49"/>
                    </a:lnTo>
                    <a:lnTo>
                      <a:pt x="73" y="42"/>
                    </a:lnTo>
                    <a:lnTo>
                      <a:pt x="83" y="42"/>
                    </a:lnTo>
                    <a:close/>
                    <a:moveTo>
                      <a:pt x="64" y="42"/>
                    </a:moveTo>
                    <a:lnTo>
                      <a:pt x="64" y="39"/>
                    </a:lnTo>
                    <a:lnTo>
                      <a:pt x="83" y="39"/>
                    </a:lnTo>
                    <a:lnTo>
                      <a:pt x="83" y="42"/>
                    </a:lnTo>
                    <a:lnTo>
                      <a:pt x="64" y="42"/>
                    </a:lnTo>
                    <a:close/>
                    <a:moveTo>
                      <a:pt x="64" y="39"/>
                    </a:moveTo>
                    <a:lnTo>
                      <a:pt x="64" y="36"/>
                    </a:lnTo>
                    <a:lnTo>
                      <a:pt x="65" y="34"/>
                    </a:lnTo>
                    <a:lnTo>
                      <a:pt x="73" y="39"/>
                    </a:lnTo>
                    <a:lnTo>
                      <a:pt x="64" y="39"/>
                    </a:lnTo>
                    <a:close/>
                    <a:moveTo>
                      <a:pt x="65" y="34"/>
                    </a:moveTo>
                    <a:lnTo>
                      <a:pt x="68" y="28"/>
                    </a:lnTo>
                    <a:lnTo>
                      <a:pt x="85" y="36"/>
                    </a:lnTo>
                    <a:lnTo>
                      <a:pt x="82" y="43"/>
                    </a:lnTo>
                    <a:lnTo>
                      <a:pt x="65" y="34"/>
                    </a:lnTo>
                    <a:close/>
                    <a:moveTo>
                      <a:pt x="86" y="32"/>
                    </a:moveTo>
                    <a:lnTo>
                      <a:pt x="86" y="34"/>
                    </a:lnTo>
                    <a:lnTo>
                      <a:pt x="85" y="36"/>
                    </a:lnTo>
                    <a:lnTo>
                      <a:pt x="76" y="32"/>
                    </a:lnTo>
                    <a:lnTo>
                      <a:pt x="86" y="32"/>
                    </a:lnTo>
                    <a:close/>
                    <a:moveTo>
                      <a:pt x="67" y="32"/>
                    </a:moveTo>
                    <a:lnTo>
                      <a:pt x="67" y="29"/>
                    </a:lnTo>
                    <a:lnTo>
                      <a:pt x="86" y="29"/>
                    </a:lnTo>
                    <a:lnTo>
                      <a:pt x="86" y="32"/>
                    </a:lnTo>
                    <a:lnTo>
                      <a:pt x="67" y="32"/>
                    </a:lnTo>
                    <a:close/>
                    <a:moveTo>
                      <a:pt x="83" y="22"/>
                    </a:moveTo>
                    <a:lnTo>
                      <a:pt x="86" y="25"/>
                    </a:lnTo>
                    <a:lnTo>
                      <a:pt x="86" y="29"/>
                    </a:lnTo>
                    <a:lnTo>
                      <a:pt x="76" y="29"/>
                    </a:lnTo>
                    <a:lnTo>
                      <a:pt x="83" y="22"/>
                    </a:lnTo>
                    <a:close/>
                    <a:moveTo>
                      <a:pt x="70" y="35"/>
                    </a:moveTo>
                    <a:lnTo>
                      <a:pt x="66" y="32"/>
                    </a:lnTo>
                    <a:lnTo>
                      <a:pt x="81" y="19"/>
                    </a:lnTo>
                    <a:lnTo>
                      <a:pt x="83" y="22"/>
                    </a:lnTo>
                    <a:lnTo>
                      <a:pt x="70" y="35"/>
                    </a:lnTo>
                    <a:close/>
                    <a:moveTo>
                      <a:pt x="66" y="32"/>
                    </a:moveTo>
                    <a:lnTo>
                      <a:pt x="64" y="30"/>
                    </a:lnTo>
                    <a:lnTo>
                      <a:pt x="64" y="25"/>
                    </a:lnTo>
                    <a:lnTo>
                      <a:pt x="73" y="25"/>
                    </a:lnTo>
                    <a:lnTo>
                      <a:pt x="66" y="32"/>
                    </a:lnTo>
                    <a:close/>
                    <a:moveTo>
                      <a:pt x="64" y="25"/>
                    </a:moveTo>
                    <a:lnTo>
                      <a:pt x="64" y="19"/>
                    </a:lnTo>
                    <a:lnTo>
                      <a:pt x="83" y="19"/>
                    </a:lnTo>
                    <a:lnTo>
                      <a:pt x="83" y="25"/>
                    </a:lnTo>
                    <a:lnTo>
                      <a:pt x="64" y="25"/>
                    </a:lnTo>
                    <a:close/>
                    <a:moveTo>
                      <a:pt x="81" y="12"/>
                    </a:moveTo>
                    <a:lnTo>
                      <a:pt x="83" y="15"/>
                    </a:lnTo>
                    <a:lnTo>
                      <a:pt x="83" y="19"/>
                    </a:lnTo>
                    <a:lnTo>
                      <a:pt x="73" y="19"/>
                    </a:lnTo>
                    <a:lnTo>
                      <a:pt x="81" y="12"/>
                    </a:lnTo>
                    <a:close/>
                    <a:moveTo>
                      <a:pt x="66" y="26"/>
                    </a:moveTo>
                    <a:lnTo>
                      <a:pt x="64" y="23"/>
                    </a:lnTo>
                    <a:lnTo>
                      <a:pt x="77" y="9"/>
                    </a:lnTo>
                    <a:lnTo>
                      <a:pt x="81" y="12"/>
                    </a:lnTo>
                    <a:lnTo>
                      <a:pt x="66" y="26"/>
                    </a:lnTo>
                    <a:close/>
                    <a:moveTo>
                      <a:pt x="64" y="23"/>
                    </a:moveTo>
                    <a:lnTo>
                      <a:pt x="73" y="32"/>
                    </a:lnTo>
                    <a:lnTo>
                      <a:pt x="64" y="23"/>
                    </a:lnTo>
                    <a:lnTo>
                      <a:pt x="71" y="17"/>
                    </a:lnTo>
                    <a:lnTo>
                      <a:pt x="64" y="23"/>
                    </a:lnTo>
                    <a:close/>
                    <a:moveTo>
                      <a:pt x="64" y="23"/>
                    </a:moveTo>
                    <a:lnTo>
                      <a:pt x="61" y="20"/>
                    </a:lnTo>
                    <a:lnTo>
                      <a:pt x="74" y="7"/>
                    </a:lnTo>
                    <a:lnTo>
                      <a:pt x="77" y="9"/>
                    </a:lnTo>
                    <a:lnTo>
                      <a:pt x="64" y="23"/>
                    </a:lnTo>
                    <a:close/>
                    <a:moveTo>
                      <a:pt x="67" y="3"/>
                    </a:moveTo>
                    <a:lnTo>
                      <a:pt x="71" y="3"/>
                    </a:lnTo>
                    <a:lnTo>
                      <a:pt x="74" y="7"/>
                    </a:lnTo>
                    <a:lnTo>
                      <a:pt x="67" y="13"/>
                    </a:lnTo>
                    <a:lnTo>
                      <a:pt x="67" y="3"/>
                    </a:lnTo>
                    <a:close/>
                    <a:moveTo>
                      <a:pt x="67" y="22"/>
                    </a:moveTo>
                    <a:lnTo>
                      <a:pt x="64" y="22"/>
                    </a:lnTo>
                    <a:lnTo>
                      <a:pt x="64" y="3"/>
                    </a:lnTo>
                    <a:lnTo>
                      <a:pt x="67" y="3"/>
                    </a:lnTo>
                    <a:lnTo>
                      <a:pt x="67" y="22"/>
                    </a:lnTo>
                    <a:close/>
                    <a:moveTo>
                      <a:pt x="64" y="22"/>
                    </a:moveTo>
                    <a:lnTo>
                      <a:pt x="62" y="22"/>
                    </a:lnTo>
                    <a:lnTo>
                      <a:pt x="60" y="21"/>
                    </a:lnTo>
                    <a:lnTo>
                      <a:pt x="64" y="13"/>
                    </a:lnTo>
                    <a:lnTo>
                      <a:pt x="64" y="22"/>
                    </a:lnTo>
                    <a:close/>
                    <a:moveTo>
                      <a:pt x="60" y="21"/>
                    </a:moveTo>
                    <a:lnTo>
                      <a:pt x="53" y="19"/>
                    </a:lnTo>
                    <a:lnTo>
                      <a:pt x="62" y="1"/>
                    </a:lnTo>
                    <a:lnTo>
                      <a:pt x="68" y="4"/>
                    </a:lnTo>
                    <a:lnTo>
                      <a:pt x="60" y="21"/>
                    </a:lnTo>
                    <a:close/>
                    <a:moveTo>
                      <a:pt x="57" y="0"/>
                    </a:moveTo>
                    <a:lnTo>
                      <a:pt x="60" y="0"/>
                    </a:lnTo>
                    <a:lnTo>
                      <a:pt x="62" y="1"/>
                    </a:lnTo>
                    <a:lnTo>
                      <a:pt x="57" y="10"/>
                    </a:lnTo>
                    <a:lnTo>
                      <a:pt x="57" y="0"/>
                    </a:lnTo>
                    <a:close/>
                    <a:moveTo>
                      <a:pt x="57" y="19"/>
                    </a:moveTo>
                    <a:lnTo>
                      <a:pt x="54" y="19"/>
                    </a:lnTo>
                    <a:lnTo>
                      <a:pt x="54" y="0"/>
                    </a:lnTo>
                    <a:lnTo>
                      <a:pt x="57" y="0"/>
                    </a:lnTo>
                    <a:lnTo>
                      <a:pt x="57" y="19"/>
                    </a:lnTo>
                    <a:close/>
                    <a:moveTo>
                      <a:pt x="54" y="19"/>
                    </a:moveTo>
                    <a:lnTo>
                      <a:pt x="48" y="19"/>
                    </a:lnTo>
                    <a:lnTo>
                      <a:pt x="48" y="0"/>
                    </a:lnTo>
                    <a:lnTo>
                      <a:pt x="54" y="0"/>
                    </a:lnTo>
                    <a:lnTo>
                      <a:pt x="54" y="19"/>
                    </a:lnTo>
                    <a:close/>
                    <a:moveTo>
                      <a:pt x="48" y="19"/>
                    </a:moveTo>
                    <a:lnTo>
                      <a:pt x="45" y="19"/>
                    </a:lnTo>
                    <a:lnTo>
                      <a:pt x="45" y="0"/>
                    </a:lnTo>
                    <a:lnTo>
                      <a:pt x="48" y="0"/>
                    </a:lnTo>
                    <a:lnTo>
                      <a:pt x="48" y="19"/>
                    </a:lnTo>
                    <a:close/>
                    <a:moveTo>
                      <a:pt x="45" y="19"/>
                    </a:moveTo>
                    <a:lnTo>
                      <a:pt x="39" y="19"/>
                    </a:lnTo>
                    <a:lnTo>
                      <a:pt x="39" y="0"/>
                    </a:lnTo>
                    <a:lnTo>
                      <a:pt x="45" y="0"/>
                    </a:lnTo>
                    <a:lnTo>
                      <a:pt x="45" y="19"/>
                    </a:lnTo>
                    <a:close/>
                    <a:moveTo>
                      <a:pt x="32" y="3"/>
                    </a:moveTo>
                    <a:lnTo>
                      <a:pt x="34" y="0"/>
                    </a:lnTo>
                    <a:lnTo>
                      <a:pt x="39" y="0"/>
                    </a:lnTo>
                    <a:lnTo>
                      <a:pt x="39" y="10"/>
                    </a:lnTo>
                    <a:lnTo>
                      <a:pt x="32" y="3"/>
                    </a:lnTo>
                    <a:close/>
                    <a:moveTo>
                      <a:pt x="45" y="17"/>
                    </a:moveTo>
                    <a:lnTo>
                      <a:pt x="42" y="20"/>
                    </a:lnTo>
                    <a:lnTo>
                      <a:pt x="29" y="7"/>
                    </a:lnTo>
                    <a:lnTo>
                      <a:pt x="32" y="3"/>
                    </a:lnTo>
                    <a:lnTo>
                      <a:pt x="45" y="17"/>
                    </a:lnTo>
                    <a:close/>
                    <a:moveTo>
                      <a:pt x="42" y="20"/>
                    </a:moveTo>
                    <a:lnTo>
                      <a:pt x="41" y="21"/>
                    </a:lnTo>
                    <a:lnTo>
                      <a:pt x="40" y="21"/>
                    </a:lnTo>
                    <a:lnTo>
                      <a:pt x="35" y="13"/>
                    </a:lnTo>
                    <a:lnTo>
                      <a:pt x="42" y="20"/>
                    </a:lnTo>
                    <a:close/>
                    <a:moveTo>
                      <a:pt x="40" y="21"/>
                    </a:moveTo>
                    <a:lnTo>
                      <a:pt x="33" y="24"/>
                    </a:lnTo>
                    <a:lnTo>
                      <a:pt x="24" y="8"/>
                    </a:lnTo>
                    <a:lnTo>
                      <a:pt x="31" y="4"/>
                    </a:lnTo>
                    <a:lnTo>
                      <a:pt x="40" y="21"/>
                    </a:lnTo>
                    <a:close/>
                    <a:moveTo>
                      <a:pt x="33" y="24"/>
                    </a:moveTo>
                    <a:lnTo>
                      <a:pt x="27" y="28"/>
                    </a:lnTo>
                    <a:lnTo>
                      <a:pt x="19" y="11"/>
                    </a:lnTo>
                    <a:lnTo>
                      <a:pt x="24" y="8"/>
                    </a:lnTo>
                    <a:lnTo>
                      <a:pt x="33" y="24"/>
                    </a:lnTo>
                    <a:close/>
                    <a:moveTo>
                      <a:pt x="16" y="12"/>
                    </a:moveTo>
                    <a:lnTo>
                      <a:pt x="17" y="11"/>
                    </a:lnTo>
                    <a:lnTo>
                      <a:pt x="19" y="11"/>
                    </a:lnTo>
                    <a:lnTo>
                      <a:pt x="22" y="19"/>
                    </a:lnTo>
                    <a:lnTo>
                      <a:pt x="16" y="12"/>
                    </a:lnTo>
                    <a:close/>
                    <a:moveTo>
                      <a:pt x="29" y="26"/>
                    </a:moveTo>
                    <a:lnTo>
                      <a:pt x="27" y="29"/>
                    </a:lnTo>
                    <a:lnTo>
                      <a:pt x="12" y="15"/>
                    </a:lnTo>
                    <a:lnTo>
                      <a:pt x="16" y="12"/>
                    </a:lnTo>
                    <a:lnTo>
                      <a:pt x="29" y="26"/>
                    </a:lnTo>
                    <a:close/>
                    <a:moveTo>
                      <a:pt x="27" y="29"/>
                    </a:moveTo>
                    <a:lnTo>
                      <a:pt x="17" y="39"/>
                    </a:lnTo>
                    <a:lnTo>
                      <a:pt x="27" y="29"/>
                    </a:lnTo>
                    <a:lnTo>
                      <a:pt x="19" y="22"/>
                    </a:lnTo>
                    <a:lnTo>
                      <a:pt x="27" y="29"/>
                    </a:lnTo>
                    <a:close/>
                    <a:moveTo>
                      <a:pt x="27" y="29"/>
                    </a:moveTo>
                    <a:lnTo>
                      <a:pt x="23" y="32"/>
                    </a:lnTo>
                    <a:lnTo>
                      <a:pt x="10" y="19"/>
                    </a:lnTo>
                    <a:lnTo>
                      <a:pt x="12" y="15"/>
                    </a:lnTo>
                    <a:lnTo>
                      <a:pt x="27" y="29"/>
                    </a:lnTo>
                    <a:close/>
                    <a:moveTo>
                      <a:pt x="23" y="32"/>
                    </a:moveTo>
                    <a:lnTo>
                      <a:pt x="20" y="35"/>
                    </a:lnTo>
                    <a:lnTo>
                      <a:pt x="7" y="22"/>
                    </a:lnTo>
                    <a:lnTo>
                      <a:pt x="10" y="19"/>
                    </a:lnTo>
                    <a:lnTo>
                      <a:pt x="23" y="32"/>
                    </a:lnTo>
                    <a:close/>
                    <a:moveTo>
                      <a:pt x="5" y="24"/>
                    </a:moveTo>
                    <a:lnTo>
                      <a:pt x="6" y="23"/>
                    </a:lnTo>
                    <a:lnTo>
                      <a:pt x="7" y="22"/>
                    </a:lnTo>
                    <a:lnTo>
                      <a:pt x="13" y="29"/>
                    </a:lnTo>
                    <a:lnTo>
                      <a:pt x="5" y="24"/>
                    </a:lnTo>
                    <a:close/>
                    <a:moveTo>
                      <a:pt x="21" y="33"/>
                    </a:moveTo>
                    <a:lnTo>
                      <a:pt x="19" y="40"/>
                    </a:lnTo>
                    <a:lnTo>
                      <a:pt x="1" y="31"/>
                    </a:lnTo>
                    <a:lnTo>
                      <a:pt x="5" y="24"/>
                    </a:lnTo>
                    <a:lnTo>
                      <a:pt x="21" y="33"/>
                    </a:lnTo>
                    <a:close/>
                    <a:moveTo>
                      <a:pt x="0" y="35"/>
                    </a:moveTo>
                    <a:lnTo>
                      <a:pt x="0" y="33"/>
                    </a:lnTo>
                    <a:lnTo>
                      <a:pt x="1" y="31"/>
                    </a:lnTo>
                    <a:lnTo>
                      <a:pt x="10" y="35"/>
                    </a:lnTo>
                    <a:lnTo>
                      <a:pt x="0" y="35"/>
                    </a:lnTo>
                    <a:close/>
                    <a:moveTo>
                      <a:pt x="19" y="35"/>
                    </a:moveTo>
                    <a:lnTo>
                      <a:pt x="19" y="39"/>
                    </a:lnTo>
                    <a:lnTo>
                      <a:pt x="0" y="39"/>
                    </a:lnTo>
                    <a:lnTo>
                      <a:pt x="0" y="35"/>
                    </a:lnTo>
                    <a:lnTo>
                      <a:pt x="19" y="35"/>
                    </a:lnTo>
                    <a:close/>
                    <a:moveTo>
                      <a:pt x="19" y="39"/>
                    </a:moveTo>
                    <a:lnTo>
                      <a:pt x="19" y="44"/>
                    </a:lnTo>
                    <a:lnTo>
                      <a:pt x="0" y="44"/>
                    </a:lnTo>
                    <a:lnTo>
                      <a:pt x="0" y="39"/>
                    </a:lnTo>
                    <a:lnTo>
                      <a:pt x="19" y="39"/>
                    </a:lnTo>
                    <a:close/>
                    <a:moveTo>
                      <a:pt x="19" y="44"/>
                    </a:moveTo>
                    <a:lnTo>
                      <a:pt x="19" y="47"/>
                    </a:lnTo>
                    <a:lnTo>
                      <a:pt x="0" y="47"/>
                    </a:lnTo>
                    <a:lnTo>
                      <a:pt x="0" y="44"/>
                    </a:lnTo>
                    <a:lnTo>
                      <a:pt x="19" y="44"/>
                    </a:lnTo>
                    <a:close/>
                    <a:moveTo>
                      <a:pt x="19" y="47"/>
                    </a:moveTo>
                    <a:lnTo>
                      <a:pt x="19" y="51"/>
                    </a:lnTo>
                    <a:lnTo>
                      <a:pt x="0" y="51"/>
                    </a:lnTo>
                    <a:lnTo>
                      <a:pt x="0" y="47"/>
                    </a:lnTo>
                    <a:lnTo>
                      <a:pt x="19" y="47"/>
                    </a:lnTo>
                    <a:close/>
                    <a:moveTo>
                      <a:pt x="3" y="57"/>
                    </a:moveTo>
                    <a:lnTo>
                      <a:pt x="0" y="55"/>
                    </a:lnTo>
                    <a:lnTo>
                      <a:pt x="0" y="51"/>
                    </a:lnTo>
                    <a:lnTo>
                      <a:pt x="10" y="51"/>
                    </a:lnTo>
                    <a:lnTo>
                      <a:pt x="3" y="57"/>
                    </a:lnTo>
                    <a:close/>
                    <a:moveTo>
                      <a:pt x="17" y="44"/>
                    </a:moveTo>
                    <a:lnTo>
                      <a:pt x="20" y="47"/>
                    </a:lnTo>
                    <a:lnTo>
                      <a:pt x="7" y="61"/>
                    </a:lnTo>
                    <a:lnTo>
                      <a:pt x="3" y="57"/>
                    </a:lnTo>
                    <a:lnTo>
                      <a:pt x="17" y="44"/>
                    </a:lnTo>
                    <a:close/>
                    <a:moveTo>
                      <a:pt x="20" y="47"/>
                    </a:moveTo>
                    <a:lnTo>
                      <a:pt x="22" y="51"/>
                    </a:lnTo>
                    <a:lnTo>
                      <a:pt x="22" y="54"/>
                    </a:lnTo>
                    <a:lnTo>
                      <a:pt x="13" y="54"/>
                    </a:lnTo>
                    <a:lnTo>
                      <a:pt x="20" y="47"/>
                    </a:lnTo>
                    <a:close/>
                    <a:moveTo>
                      <a:pt x="22" y="54"/>
                    </a:moveTo>
                    <a:lnTo>
                      <a:pt x="22" y="61"/>
                    </a:lnTo>
                    <a:lnTo>
                      <a:pt x="3" y="61"/>
                    </a:lnTo>
                    <a:lnTo>
                      <a:pt x="3" y="54"/>
                    </a:lnTo>
                    <a:lnTo>
                      <a:pt x="22" y="54"/>
                    </a:lnTo>
                    <a:close/>
                    <a:moveTo>
                      <a:pt x="13" y="71"/>
                    </a:moveTo>
                    <a:lnTo>
                      <a:pt x="3" y="71"/>
                    </a:lnTo>
                    <a:lnTo>
                      <a:pt x="3" y="61"/>
                    </a:lnTo>
                    <a:lnTo>
                      <a:pt x="13" y="61"/>
                    </a:lnTo>
                    <a:lnTo>
                      <a:pt x="13" y="71"/>
                    </a:lnTo>
                    <a:close/>
                    <a:moveTo>
                      <a:pt x="13" y="51"/>
                    </a:moveTo>
                    <a:lnTo>
                      <a:pt x="17" y="51"/>
                    </a:lnTo>
                    <a:lnTo>
                      <a:pt x="17" y="71"/>
                    </a:lnTo>
                    <a:lnTo>
                      <a:pt x="13" y="71"/>
                    </a:lnTo>
                    <a:lnTo>
                      <a:pt x="13" y="51"/>
                    </a:lnTo>
                    <a:close/>
                    <a:moveTo>
                      <a:pt x="17" y="51"/>
                    </a:moveTo>
                    <a:lnTo>
                      <a:pt x="19" y="51"/>
                    </a:lnTo>
                    <a:lnTo>
                      <a:pt x="20" y="52"/>
                    </a:lnTo>
                    <a:lnTo>
                      <a:pt x="17" y="61"/>
                    </a:lnTo>
                    <a:lnTo>
                      <a:pt x="17" y="51"/>
                    </a:lnTo>
                    <a:close/>
                    <a:moveTo>
                      <a:pt x="20" y="52"/>
                    </a:moveTo>
                    <a:lnTo>
                      <a:pt x="27" y="55"/>
                    </a:lnTo>
                    <a:lnTo>
                      <a:pt x="19" y="73"/>
                    </a:lnTo>
                    <a:lnTo>
                      <a:pt x="12" y="69"/>
                    </a:lnTo>
                    <a:lnTo>
                      <a:pt x="20" y="52"/>
                    </a:lnTo>
                    <a:close/>
                    <a:moveTo>
                      <a:pt x="27" y="55"/>
                    </a:moveTo>
                    <a:lnTo>
                      <a:pt x="28" y="56"/>
                    </a:lnTo>
                    <a:lnTo>
                      <a:pt x="29" y="57"/>
                    </a:lnTo>
                    <a:lnTo>
                      <a:pt x="22" y="64"/>
                    </a:lnTo>
                    <a:lnTo>
                      <a:pt x="27" y="55"/>
                    </a:lnTo>
                    <a:close/>
                    <a:moveTo>
                      <a:pt x="29" y="57"/>
                    </a:moveTo>
                    <a:lnTo>
                      <a:pt x="32" y="61"/>
                    </a:lnTo>
                    <a:lnTo>
                      <a:pt x="19" y="74"/>
                    </a:lnTo>
                    <a:lnTo>
                      <a:pt x="16" y="71"/>
                    </a:lnTo>
                    <a:lnTo>
                      <a:pt x="29" y="57"/>
                    </a:lnTo>
                    <a:close/>
                    <a:moveTo>
                      <a:pt x="25" y="76"/>
                    </a:moveTo>
                    <a:lnTo>
                      <a:pt x="22" y="76"/>
                    </a:lnTo>
                    <a:lnTo>
                      <a:pt x="19" y="74"/>
                    </a:lnTo>
                    <a:lnTo>
                      <a:pt x="25" y="67"/>
                    </a:lnTo>
                    <a:lnTo>
                      <a:pt x="25" y="76"/>
                    </a:lnTo>
                    <a:close/>
                    <a:moveTo>
                      <a:pt x="25" y="57"/>
                    </a:moveTo>
                    <a:lnTo>
                      <a:pt x="29" y="57"/>
                    </a:lnTo>
                    <a:lnTo>
                      <a:pt x="29" y="76"/>
                    </a:lnTo>
                    <a:lnTo>
                      <a:pt x="25" y="76"/>
                    </a:lnTo>
                    <a:lnTo>
                      <a:pt x="25" y="57"/>
                    </a:lnTo>
                    <a:close/>
                    <a:moveTo>
                      <a:pt x="29" y="57"/>
                    </a:moveTo>
                    <a:lnTo>
                      <a:pt x="35" y="57"/>
                    </a:lnTo>
                    <a:lnTo>
                      <a:pt x="35" y="76"/>
                    </a:lnTo>
                    <a:lnTo>
                      <a:pt x="29" y="76"/>
                    </a:lnTo>
                    <a:lnTo>
                      <a:pt x="29" y="57"/>
                    </a:lnTo>
                    <a:close/>
                    <a:moveTo>
                      <a:pt x="35" y="57"/>
                    </a:moveTo>
                    <a:lnTo>
                      <a:pt x="39" y="57"/>
                    </a:lnTo>
                    <a:lnTo>
                      <a:pt x="39" y="76"/>
                    </a:lnTo>
                    <a:lnTo>
                      <a:pt x="35" y="76"/>
                    </a:lnTo>
                    <a:lnTo>
                      <a:pt x="35" y="57"/>
                    </a:lnTo>
                    <a:close/>
                    <a:moveTo>
                      <a:pt x="39" y="57"/>
                    </a:moveTo>
                    <a:lnTo>
                      <a:pt x="45" y="57"/>
                    </a:lnTo>
                    <a:lnTo>
                      <a:pt x="45" y="76"/>
                    </a:lnTo>
                    <a:lnTo>
                      <a:pt x="39" y="76"/>
                    </a:lnTo>
                    <a:lnTo>
                      <a:pt x="39" y="57"/>
                    </a:lnTo>
                    <a:close/>
                    <a:moveTo>
                      <a:pt x="49" y="75"/>
                    </a:moveTo>
                    <a:lnTo>
                      <a:pt x="48" y="76"/>
                    </a:lnTo>
                    <a:lnTo>
                      <a:pt x="45" y="76"/>
                    </a:lnTo>
                    <a:lnTo>
                      <a:pt x="45" y="67"/>
                    </a:lnTo>
                    <a:lnTo>
                      <a:pt x="49" y="75"/>
                    </a:lnTo>
                    <a:close/>
                    <a:moveTo>
                      <a:pt x="41" y="58"/>
                    </a:moveTo>
                    <a:lnTo>
                      <a:pt x="46" y="55"/>
                    </a:lnTo>
                    <a:lnTo>
                      <a:pt x="55" y="73"/>
                    </a:lnTo>
                    <a:lnTo>
                      <a:pt x="49" y="75"/>
                    </a:lnTo>
                    <a:lnTo>
                      <a:pt x="41" y="58"/>
                    </a:lnTo>
                    <a:close/>
                    <a:moveTo>
                      <a:pt x="57" y="71"/>
                    </a:moveTo>
                    <a:lnTo>
                      <a:pt x="56" y="72"/>
                    </a:lnTo>
                    <a:lnTo>
                      <a:pt x="55" y="73"/>
                    </a:lnTo>
                    <a:lnTo>
                      <a:pt x="51" y="64"/>
                    </a:lnTo>
                    <a:lnTo>
                      <a:pt x="57" y="71"/>
                    </a:lnTo>
                    <a:close/>
                    <a:moveTo>
                      <a:pt x="44" y="57"/>
                    </a:moveTo>
                    <a:lnTo>
                      <a:pt x="48" y="54"/>
                    </a:lnTo>
                    <a:lnTo>
                      <a:pt x="61" y="67"/>
                    </a:lnTo>
                    <a:lnTo>
                      <a:pt x="57" y="71"/>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62" name="Freeform 549">
                <a:extLst>
                  <a:ext uri="{FF2B5EF4-FFF2-40B4-BE49-F238E27FC236}">
                    <a16:creationId xmlns:a16="http://schemas.microsoft.com/office/drawing/2014/main" id="{8874E50A-2B4D-496E-A77C-4AD0945EE5ED}"/>
                  </a:ext>
                </a:extLst>
              </p:cNvPr>
              <p:cNvSpPr>
                <a:spLocks/>
              </p:cNvSpPr>
              <p:nvPr/>
            </p:nvSpPr>
            <p:spPr bwMode="auto">
              <a:xfrm>
                <a:off x="2895" y="2905"/>
                <a:ext cx="16" cy="14"/>
              </a:xfrm>
              <a:custGeom>
                <a:avLst/>
                <a:gdLst>
                  <a:gd name="T0" fmla="*/ 11 w 66"/>
                  <a:gd name="T1" fmla="*/ 12 h 58"/>
                  <a:gd name="T2" fmla="*/ 12 w 66"/>
                  <a:gd name="T3" fmla="*/ 12 h 58"/>
                  <a:gd name="T4" fmla="*/ 13 w 66"/>
                  <a:gd name="T5" fmla="*/ 11 h 58"/>
                  <a:gd name="T6" fmla="*/ 14 w 66"/>
                  <a:gd name="T7" fmla="*/ 10 h 58"/>
                  <a:gd name="T8" fmla="*/ 15 w 66"/>
                  <a:gd name="T9" fmla="*/ 9 h 58"/>
                  <a:gd name="T10" fmla="*/ 15 w 66"/>
                  <a:gd name="T11" fmla="*/ 8 h 58"/>
                  <a:gd name="T12" fmla="*/ 15 w 66"/>
                  <a:gd name="T13" fmla="*/ 7 h 58"/>
                  <a:gd name="T14" fmla="*/ 16 w 66"/>
                  <a:gd name="T15" fmla="*/ 5 h 58"/>
                  <a:gd name="T16" fmla="*/ 16 w 66"/>
                  <a:gd name="T17" fmla="*/ 5 h 58"/>
                  <a:gd name="T18" fmla="*/ 15 w 66"/>
                  <a:gd name="T19" fmla="*/ 4 h 58"/>
                  <a:gd name="T20" fmla="*/ 15 w 66"/>
                  <a:gd name="T21" fmla="*/ 3 h 58"/>
                  <a:gd name="T22" fmla="*/ 15 w 66"/>
                  <a:gd name="T23" fmla="*/ 1 h 58"/>
                  <a:gd name="T24" fmla="*/ 14 w 66"/>
                  <a:gd name="T25" fmla="*/ 1 h 58"/>
                  <a:gd name="T26" fmla="*/ 13 w 66"/>
                  <a:gd name="T27" fmla="*/ 1 h 58"/>
                  <a:gd name="T28" fmla="*/ 12 w 66"/>
                  <a:gd name="T29" fmla="*/ 0 h 58"/>
                  <a:gd name="T30" fmla="*/ 11 w 66"/>
                  <a:gd name="T31" fmla="*/ 0 h 58"/>
                  <a:gd name="T32" fmla="*/ 10 w 66"/>
                  <a:gd name="T33" fmla="*/ 0 h 58"/>
                  <a:gd name="T34" fmla="*/ 8 w 66"/>
                  <a:gd name="T35" fmla="*/ 0 h 58"/>
                  <a:gd name="T36" fmla="*/ 7 w 66"/>
                  <a:gd name="T37" fmla="*/ 1 h 58"/>
                  <a:gd name="T38" fmla="*/ 6 w 66"/>
                  <a:gd name="T39" fmla="*/ 1 h 58"/>
                  <a:gd name="T40" fmla="*/ 5 w 66"/>
                  <a:gd name="T41" fmla="*/ 1 h 58"/>
                  <a:gd name="T42" fmla="*/ 4 w 66"/>
                  <a:gd name="T43" fmla="*/ 2 h 58"/>
                  <a:gd name="T44" fmla="*/ 2 w 66"/>
                  <a:gd name="T45" fmla="*/ 3 h 58"/>
                  <a:gd name="T46" fmla="*/ 1 w 66"/>
                  <a:gd name="T47" fmla="*/ 4 h 58"/>
                  <a:gd name="T48" fmla="*/ 1 w 66"/>
                  <a:gd name="T49" fmla="*/ 5 h 58"/>
                  <a:gd name="T50" fmla="*/ 1 w 66"/>
                  <a:gd name="T51" fmla="*/ 6 h 58"/>
                  <a:gd name="T52" fmla="*/ 0 w 66"/>
                  <a:gd name="T53" fmla="*/ 7 h 58"/>
                  <a:gd name="T54" fmla="*/ 0 w 66"/>
                  <a:gd name="T55" fmla="*/ 8 h 58"/>
                  <a:gd name="T56" fmla="*/ 0 w 66"/>
                  <a:gd name="T57" fmla="*/ 9 h 58"/>
                  <a:gd name="T58" fmla="*/ 0 w 66"/>
                  <a:gd name="T59" fmla="*/ 10 h 58"/>
                  <a:gd name="T60" fmla="*/ 1 w 66"/>
                  <a:gd name="T61" fmla="*/ 12 h 58"/>
                  <a:gd name="T62" fmla="*/ 1 w 66"/>
                  <a:gd name="T63" fmla="*/ 12 h 58"/>
                  <a:gd name="T64" fmla="*/ 1 w 66"/>
                  <a:gd name="T65" fmla="*/ 13 h 58"/>
                  <a:gd name="T66" fmla="*/ 3 w 66"/>
                  <a:gd name="T67" fmla="*/ 13 h 58"/>
                  <a:gd name="T68" fmla="*/ 4 w 66"/>
                  <a:gd name="T69" fmla="*/ 14 h 58"/>
                  <a:gd name="T70" fmla="*/ 5 w 66"/>
                  <a:gd name="T71" fmla="*/ 14 h 58"/>
                  <a:gd name="T72" fmla="*/ 6 w 66"/>
                  <a:gd name="T73" fmla="*/ 14 h 58"/>
                  <a:gd name="T74" fmla="*/ 8 w 66"/>
                  <a:gd name="T75" fmla="*/ 14 h 58"/>
                  <a:gd name="T76" fmla="*/ 8 w 66"/>
                  <a:gd name="T77" fmla="*/ 14 h 58"/>
                  <a:gd name="T78" fmla="*/ 10 w 66"/>
                  <a:gd name="T79" fmla="*/ 13 h 58"/>
                  <a:gd name="T80" fmla="*/ 11 w 66"/>
                  <a:gd name="T81" fmla="*/ 12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8"/>
                  <a:gd name="T125" fmla="*/ 66 w 66"/>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8">
                    <a:moveTo>
                      <a:pt x="44" y="51"/>
                    </a:moveTo>
                    <a:lnTo>
                      <a:pt x="51" y="48"/>
                    </a:lnTo>
                    <a:lnTo>
                      <a:pt x="54" y="44"/>
                    </a:lnTo>
                    <a:lnTo>
                      <a:pt x="58" y="41"/>
                    </a:lnTo>
                    <a:lnTo>
                      <a:pt x="60" y="38"/>
                    </a:lnTo>
                    <a:lnTo>
                      <a:pt x="63" y="32"/>
                    </a:lnTo>
                    <a:lnTo>
                      <a:pt x="63" y="29"/>
                    </a:lnTo>
                    <a:lnTo>
                      <a:pt x="66" y="22"/>
                    </a:lnTo>
                    <a:lnTo>
                      <a:pt x="66" y="19"/>
                    </a:lnTo>
                    <a:lnTo>
                      <a:pt x="63" y="16"/>
                    </a:lnTo>
                    <a:lnTo>
                      <a:pt x="63" y="12"/>
                    </a:lnTo>
                    <a:lnTo>
                      <a:pt x="60" y="6"/>
                    </a:lnTo>
                    <a:lnTo>
                      <a:pt x="58" y="6"/>
                    </a:lnTo>
                    <a:lnTo>
                      <a:pt x="54" y="4"/>
                    </a:lnTo>
                    <a:lnTo>
                      <a:pt x="51" y="0"/>
                    </a:lnTo>
                    <a:lnTo>
                      <a:pt x="44" y="0"/>
                    </a:lnTo>
                    <a:lnTo>
                      <a:pt x="41" y="0"/>
                    </a:lnTo>
                    <a:lnTo>
                      <a:pt x="34" y="0"/>
                    </a:lnTo>
                    <a:lnTo>
                      <a:pt x="29" y="4"/>
                    </a:lnTo>
                    <a:lnTo>
                      <a:pt x="26" y="4"/>
                    </a:lnTo>
                    <a:lnTo>
                      <a:pt x="19" y="6"/>
                    </a:lnTo>
                    <a:lnTo>
                      <a:pt x="16" y="9"/>
                    </a:lnTo>
                    <a:lnTo>
                      <a:pt x="9" y="12"/>
                    </a:lnTo>
                    <a:lnTo>
                      <a:pt x="6" y="16"/>
                    </a:lnTo>
                    <a:lnTo>
                      <a:pt x="4" y="22"/>
                    </a:lnTo>
                    <a:lnTo>
                      <a:pt x="4" y="26"/>
                    </a:lnTo>
                    <a:lnTo>
                      <a:pt x="0" y="29"/>
                    </a:lnTo>
                    <a:lnTo>
                      <a:pt x="0" y="34"/>
                    </a:lnTo>
                    <a:lnTo>
                      <a:pt x="0" y="38"/>
                    </a:lnTo>
                    <a:lnTo>
                      <a:pt x="0" y="41"/>
                    </a:lnTo>
                    <a:lnTo>
                      <a:pt x="4" y="48"/>
                    </a:lnTo>
                    <a:lnTo>
                      <a:pt x="4" y="51"/>
                    </a:lnTo>
                    <a:lnTo>
                      <a:pt x="6" y="54"/>
                    </a:lnTo>
                    <a:lnTo>
                      <a:pt x="12" y="54"/>
                    </a:lnTo>
                    <a:lnTo>
                      <a:pt x="16" y="58"/>
                    </a:lnTo>
                    <a:lnTo>
                      <a:pt x="19" y="58"/>
                    </a:lnTo>
                    <a:lnTo>
                      <a:pt x="26" y="58"/>
                    </a:lnTo>
                    <a:lnTo>
                      <a:pt x="32" y="58"/>
                    </a:lnTo>
                    <a:lnTo>
                      <a:pt x="34" y="58"/>
                    </a:lnTo>
                    <a:lnTo>
                      <a:pt x="41"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63" name="Freeform 550">
                <a:extLst>
                  <a:ext uri="{FF2B5EF4-FFF2-40B4-BE49-F238E27FC236}">
                    <a16:creationId xmlns:a16="http://schemas.microsoft.com/office/drawing/2014/main" id="{FA61ACB2-2D0E-439A-ABFA-2D88F06B76E7}"/>
                  </a:ext>
                </a:extLst>
              </p:cNvPr>
              <p:cNvSpPr>
                <a:spLocks noEditPoints="1"/>
              </p:cNvSpPr>
              <p:nvPr/>
            </p:nvSpPr>
            <p:spPr bwMode="auto">
              <a:xfrm>
                <a:off x="2892" y="2902"/>
                <a:ext cx="22" cy="19"/>
              </a:xfrm>
              <a:custGeom>
                <a:avLst/>
                <a:gdLst>
                  <a:gd name="T0" fmla="*/ 17 w 86"/>
                  <a:gd name="T1" fmla="*/ 16 h 76"/>
                  <a:gd name="T2" fmla="*/ 15 w 86"/>
                  <a:gd name="T3" fmla="*/ 12 h 76"/>
                  <a:gd name="T4" fmla="*/ 18 w 86"/>
                  <a:gd name="T5" fmla="*/ 15 h 76"/>
                  <a:gd name="T6" fmla="*/ 18 w 86"/>
                  <a:gd name="T7" fmla="*/ 15 h 76"/>
                  <a:gd name="T8" fmla="*/ 15 w 86"/>
                  <a:gd name="T9" fmla="*/ 11 h 76"/>
                  <a:gd name="T10" fmla="*/ 20 w 86"/>
                  <a:gd name="T11" fmla="*/ 13 h 76"/>
                  <a:gd name="T12" fmla="*/ 17 w 86"/>
                  <a:gd name="T13" fmla="*/ 10 h 76"/>
                  <a:gd name="T14" fmla="*/ 21 w 86"/>
                  <a:gd name="T15" fmla="*/ 12 h 76"/>
                  <a:gd name="T16" fmla="*/ 21 w 86"/>
                  <a:gd name="T17" fmla="*/ 11 h 76"/>
                  <a:gd name="T18" fmla="*/ 16 w 86"/>
                  <a:gd name="T19" fmla="*/ 10 h 76"/>
                  <a:gd name="T20" fmla="*/ 22 w 86"/>
                  <a:gd name="T21" fmla="*/ 8 h 76"/>
                  <a:gd name="T22" fmla="*/ 17 w 86"/>
                  <a:gd name="T23" fmla="*/ 7 h 76"/>
                  <a:gd name="T24" fmla="*/ 22 w 86"/>
                  <a:gd name="T25" fmla="*/ 7 h 76"/>
                  <a:gd name="T26" fmla="*/ 21 w 86"/>
                  <a:gd name="T27" fmla="*/ 6 h 76"/>
                  <a:gd name="T28" fmla="*/ 17 w 86"/>
                  <a:gd name="T29" fmla="*/ 8 h 76"/>
                  <a:gd name="T30" fmla="*/ 21 w 86"/>
                  <a:gd name="T31" fmla="*/ 5 h 76"/>
                  <a:gd name="T32" fmla="*/ 16 w 86"/>
                  <a:gd name="T33" fmla="*/ 5 h 76"/>
                  <a:gd name="T34" fmla="*/ 20 w 86"/>
                  <a:gd name="T35" fmla="*/ 3 h 76"/>
                  <a:gd name="T36" fmla="*/ 18 w 86"/>
                  <a:gd name="T37" fmla="*/ 2 h 76"/>
                  <a:gd name="T38" fmla="*/ 17 w 86"/>
                  <a:gd name="T39" fmla="*/ 7 h 76"/>
                  <a:gd name="T40" fmla="*/ 15 w 86"/>
                  <a:gd name="T41" fmla="*/ 5 h 76"/>
                  <a:gd name="T42" fmla="*/ 16 w 86"/>
                  <a:gd name="T43" fmla="*/ 0 h 76"/>
                  <a:gd name="T44" fmla="*/ 14 w 86"/>
                  <a:gd name="T45" fmla="*/ 0 h 76"/>
                  <a:gd name="T46" fmla="*/ 14 w 86"/>
                  <a:gd name="T47" fmla="*/ 0 h 76"/>
                  <a:gd name="T48" fmla="*/ 13 w 86"/>
                  <a:gd name="T49" fmla="*/ 5 h 76"/>
                  <a:gd name="T50" fmla="*/ 13 w 86"/>
                  <a:gd name="T51" fmla="*/ 5 h 76"/>
                  <a:gd name="T52" fmla="*/ 10 w 86"/>
                  <a:gd name="T53" fmla="*/ 6 h 76"/>
                  <a:gd name="T54" fmla="*/ 9 w 86"/>
                  <a:gd name="T55" fmla="*/ 1 h 76"/>
                  <a:gd name="T56" fmla="*/ 9 w 86"/>
                  <a:gd name="T57" fmla="*/ 4 h 76"/>
                  <a:gd name="T58" fmla="*/ 10 w 86"/>
                  <a:gd name="T59" fmla="*/ 5 h 76"/>
                  <a:gd name="T60" fmla="*/ 9 w 86"/>
                  <a:gd name="T61" fmla="*/ 6 h 76"/>
                  <a:gd name="T62" fmla="*/ 8 w 86"/>
                  <a:gd name="T63" fmla="*/ 7 h 76"/>
                  <a:gd name="T64" fmla="*/ 4 w 86"/>
                  <a:gd name="T65" fmla="*/ 4 h 76"/>
                  <a:gd name="T66" fmla="*/ 5 w 86"/>
                  <a:gd name="T67" fmla="*/ 6 h 76"/>
                  <a:gd name="T68" fmla="*/ 7 w 86"/>
                  <a:gd name="T69" fmla="*/ 7 h 76"/>
                  <a:gd name="T70" fmla="*/ 6 w 86"/>
                  <a:gd name="T71" fmla="*/ 8 h 76"/>
                  <a:gd name="T72" fmla="*/ 1 w 86"/>
                  <a:gd name="T73" fmla="*/ 8 h 76"/>
                  <a:gd name="T74" fmla="*/ 1 w 86"/>
                  <a:gd name="T75" fmla="*/ 9 h 76"/>
                  <a:gd name="T76" fmla="*/ 4 w 86"/>
                  <a:gd name="T77" fmla="*/ 9 h 76"/>
                  <a:gd name="T78" fmla="*/ 5 w 86"/>
                  <a:gd name="T79" fmla="*/ 11 h 76"/>
                  <a:gd name="T80" fmla="*/ 5 w 86"/>
                  <a:gd name="T81" fmla="*/ 10 h 76"/>
                  <a:gd name="T82" fmla="*/ 5 w 86"/>
                  <a:gd name="T83" fmla="*/ 12 h 76"/>
                  <a:gd name="T84" fmla="*/ 0 w 86"/>
                  <a:gd name="T85" fmla="*/ 13 h 76"/>
                  <a:gd name="T86" fmla="*/ 3 w 86"/>
                  <a:gd name="T87" fmla="*/ 13 h 76"/>
                  <a:gd name="T88" fmla="*/ 5 w 86"/>
                  <a:gd name="T89" fmla="*/ 12 h 76"/>
                  <a:gd name="T90" fmla="*/ 6 w 86"/>
                  <a:gd name="T91" fmla="*/ 15 h 76"/>
                  <a:gd name="T92" fmla="*/ 1 w 86"/>
                  <a:gd name="T93" fmla="*/ 16 h 76"/>
                  <a:gd name="T94" fmla="*/ 2 w 86"/>
                  <a:gd name="T95" fmla="*/ 18 h 76"/>
                  <a:gd name="T96" fmla="*/ 4 w 86"/>
                  <a:gd name="T97" fmla="*/ 16 h 76"/>
                  <a:gd name="T98" fmla="*/ 4 w 86"/>
                  <a:gd name="T99" fmla="*/ 14 h 76"/>
                  <a:gd name="T100" fmla="*/ 7 w 86"/>
                  <a:gd name="T101" fmla="*/ 15 h 76"/>
                  <a:gd name="T102" fmla="*/ 6 w 86"/>
                  <a:gd name="T103" fmla="*/ 19 h 76"/>
                  <a:gd name="T104" fmla="*/ 7 w 86"/>
                  <a:gd name="T105" fmla="*/ 19 h 76"/>
                  <a:gd name="T106" fmla="*/ 7 w 86"/>
                  <a:gd name="T107" fmla="*/ 19 h 76"/>
                  <a:gd name="T108" fmla="*/ 9 w 86"/>
                  <a:gd name="T109" fmla="*/ 15 h 76"/>
                  <a:gd name="T110" fmla="*/ 13 w 86"/>
                  <a:gd name="T111" fmla="*/ 19 h 76"/>
                  <a:gd name="T112" fmla="*/ 12 w 86"/>
                  <a:gd name="T113" fmla="*/ 14 h 76"/>
                  <a:gd name="T114" fmla="*/ 14 w 86"/>
                  <a:gd name="T115" fmla="*/ 18 h 76"/>
                  <a:gd name="T116" fmla="*/ 15 w 86"/>
                  <a:gd name="T117" fmla="*/ 18 h 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76"/>
                  <a:gd name="T179" fmla="*/ 86 w 86"/>
                  <a:gd name="T180" fmla="*/ 76 h 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76">
                    <a:moveTo>
                      <a:pt x="50" y="52"/>
                    </a:moveTo>
                    <a:lnTo>
                      <a:pt x="57" y="49"/>
                    </a:lnTo>
                    <a:lnTo>
                      <a:pt x="65" y="66"/>
                    </a:lnTo>
                    <a:lnTo>
                      <a:pt x="59" y="70"/>
                    </a:lnTo>
                    <a:lnTo>
                      <a:pt x="50" y="52"/>
                    </a:lnTo>
                    <a:close/>
                    <a:moveTo>
                      <a:pt x="68" y="64"/>
                    </a:moveTo>
                    <a:lnTo>
                      <a:pt x="67" y="65"/>
                    </a:lnTo>
                    <a:lnTo>
                      <a:pt x="65" y="66"/>
                    </a:lnTo>
                    <a:lnTo>
                      <a:pt x="61" y="58"/>
                    </a:lnTo>
                    <a:lnTo>
                      <a:pt x="68" y="64"/>
                    </a:lnTo>
                    <a:close/>
                    <a:moveTo>
                      <a:pt x="54" y="51"/>
                    </a:moveTo>
                    <a:lnTo>
                      <a:pt x="58" y="48"/>
                    </a:lnTo>
                    <a:lnTo>
                      <a:pt x="71" y="61"/>
                    </a:lnTo>
                    <a:lnTo>
                      <a:pt x="68" y="64"/>
                    </a:lnTo>
                    <a:lnTo>
                      <a:pt x="54" y="51"/>
                    </a:lnTo>
                    <a:close/>
                    <a:moveTo>
                      <a:pt x="71" y="61"/>
                    </a:moveTo>
                    <a:lnTo>
                      <a:pt x="71" y="61"/>
                    </a:lnTo>
                    <a:lnTo>
                      <a:pt x="64" y="54"/>
                    </a:lnTo>
                    <a:lnTo>
                      <a:pt x="71" y="61"/>
                    </a:lnTo>
                    <a:close/>
                    <a:moveTo>
                      <a:pt x="58" y="48"/>
                    </a:moveTo>
                    <a:lnTo>
                      <a:pt x="60" y="44"/>
                    </a:lnTo>
                    <a:lnTo>
                      <a:pt x="74" y="58"/>
                    </a:lnTo>
                    <a:lnTo>
                      <a:pt x="71" y="61"/>
                    </a:lnTo>
                    <a:lnTo>
                      <a:pt x="58" y="48"/>
                    </a:lnTo>
                    <a:close/>
                    <a:moveTo>
                      <a:pt x="60" y="44"/>
                    </a:moveTo>
                    <a:lnTo>
                      <a:pt x="60" y="44"/>
                    </a:lnTo>
                    <a:lnTo>
                      <a:pt x="61" y="44"/>
                    </a:lnTo>
                    <a:lnTo>
                      <a:pt x="68" y="51"/>
                    </a:lnTo>
                    <a:lnTo>
                      <a:pt x="60" y="44"/>
                    </a:lnTo>
                    <a:close/>
                    <a:moveTo>
                      <a:pt x="61" y="44"/>
                    </a:moveTo>
                    <a:lnTo>
                      <a:pt x="63" y="41"/>
                    </a:lnTo>
                    <a:lnTo>
                      <a:pt x="78" y="54"/>
                    </a:lnTo>
                    <a:lnTo>
                      <a:pt x="74" y="58"/>
                    </a:lnTo>
                    <a:lnTo>
                      <a:pt x="61" y="44"/>
                    </a:lnTo>
                    <a:close/>
                    <a:moveTo>
                      <a:pt x="79" y="52"/>
                    </a:moveTo>
                    <a:lnTo>
                      <a:pt x="79" y="53"/>
                    </a:lnTo>
                    <a:lnTo>
                      <a:pt x="78" y="54"/>
                    </a:lnTo>
                    <a:lnTo>
                      <a:pt x="70" y="48"/>
                    </a:lnTo>
                    <a:lnTo>
                      <a:pt x="79" y="52"/>
                    </a:lnTo>
                    <a:close/>
                    <a:moveTo>
                      <a:pt x="62" y="43"/>
                    </a:moveTo>
                    <a:lnTo>
                      <a:pt x="65" y="38"/>
                    </a:lnTo>
                    <a:lnTo>
                      <a:pt x="82" y="46"/>
                    </a:lnTo>
                    <a:lnTo>
                      <a:pt x="79" y="52"/>
                    </a:lnTo>
                    <a:lnTo>
                      <a:pt x="62" y="43"/>
                    </a:lnTo>
                    <a:close/>
                    <a:moveTo>
                      <a:pt x="83" y="42"/>
                    </a:moveTo>
                    <a:lnTo>
                      <a:pt x="83" y="44"/>
                    </a:lnTo>
                    <a:lnTo>
                      <a:pt x="82" y="46"/>
                    </a:lnTo>
                    <a:lnTo>
                      <a:pt x="73" y="42"/>
                    </a:lnTo>
                    <a:lnTo>
                      <a:pt x="83" y="42"/>
                    </a:lnTo>
                    <a:close/>
                    <a:moveTo>
                      <a:pt x="64" y="42"/>
                    </a:moveTo>
                    <a:lnTo>
                      <a:pt x="64" y="39"/>
                    </a:lnTo>
                    <a:lnTo>
                      <a:pt x="83" y="39"/>
                    </a:lnTo>
                    <a:lnTo>
                      <a:pt x="83" y="42"/>
                    </a:lnTo>
                    <a:lnTo>
                      <a:pt x="64" y="42"/>
                    </a:lnTo>
                    <a:close/>
                    <a:moveTo>
                      <a:pt x="64" y="39"/>
                    </a:moveTo>
                    <a:lnTo>
                      <a:pt x="64" y="37"/>
                    </a:lnTo>
                    <a:lnTo>
                      <a:pt x="65" y="34"/>
                    </a:lnTo>
                    <a:lnTo>
                      <a:pt x="73" y="39"/>
                    </a:lnTo>
                    <a:lnTo>
                      <a:pt x="64" y="39"/>
                    </a:lnTo>
                    <a:close/>
                    <a:moveTo>
                      <a:pt x="65" y="34"/>
                    </a:moveTo>
                    <a:lnTo>
                      <a:pt x="69" y="28"/>
                    </a:lnTo>
                    <a:lnTo>
                      <a:pt x="85" y="37"/>
                    </a:lnTo>
                    <a:lnTo>
                      <a:pt x="82" y="42"/>
                    </a:lnTo>
                    <a:lnTo>
                      <a:pt x="65" y="34"/>
                    </a:lnTo>
                    <a:close/>
                    <a:moveTo>
                      <a:pt x="86" y="32"/>
                    </a:moveTo>
                    <a:lnTo>
                      <a:pt x="86" y="34"/>
                    </a:lnTo>
                    <a:lnTo>
                      <a:pt x="85" y="37"/>
                    </a:lnTo>
                    <a:lnTo>
                      <a:pt x="76" y="32"/>
                    </a:lnTo>
                    <a:lnTo>
                      <a:pt x="86" y="32"/>
                    </a:lnTo>
                    <a:close/>
                    <a:moveTo>
                      <a:pt x="68" y="32"/>
                    </a:moveTo>
                    <a:lnTo>
                      <a:pt x="68" y="29"/>
                    </a:lnTo>
                    <a:lnTo>
                      <a:pt x="86" y="29"/>
                    </a:lnTo>
                    <a:lnTo>
                      <a:pt x="86" y="32"/>
                    </a:lnTo>
                    <a:lnTo>
                      <a:pt x="68" y="32"/>
                    </a:lnTo>
                    <a:close/>
                    <a:moveTo>
                      <a:pt x="83" y="22"/>
                    </a:moveTo>
                    <a:lnTo>
                      <a:pt x="86" y="25"/>
                    </a:lnTo>
                    <a:lnTo>
                      <a:pt x="86" y="29"/>
                    </a:lnTo>
                    <a:lnTo>
                      <a:pt x="76" y="29"/>
                    </a:lnTo>
                    <a:lnTo>
                      <a:pt x="83" y="22"/>
                    </a:lnTo>
                    <a:close/>
                    <a:moveTo>
                      <a:pt x="70" y="36"/>
                    </a:moveTo>
                    <a:lnTo>
                      <a:pt x="67" y="32"/>
                    </a:lnTo>
                    <a:lnTo>
                      <a:pt x="80" y="19"/>
                    </a:lnTo>
                    <a:lnTo>
                      <a:pt x="83" y="22"/>
                    </a:lnTo>
                    <a:lnTo>
                      <a:pt x="70" y="36"/>
                    </a:lnTo>
                    <a:close/>
                    <a:moveTo>
                      <a:pt x="67" y="32"/>
                    </a:moveTo>
                    <a:lnTo>
                      <a:pt x="64" y="30"/>
                    </a:lnTo>
                    <a:lnTo>
                      <a:pt x="64" y="26"/>
                    </a:lnTo>
                    <a:lnTo>
                      <a:pt x="73" y="26"/>
                    </a:lnTo>
                    <a:lnTo>
                      <a:pt x="67" y="32"/>
                    </a:lnTo>
                    <a:close/>
                    <a:moveTo>
                      <a:pt x="64" y="26"/>
                    </a:moveTo>
                    <a:lnTo>
                      <a:pt x="64" y="22"/>
                    </a:lnTo>
                    <a:lnTo>
                      <a:pt x="83" y="22"/>
                    </a:lnTo>
                    <a:lnTo>
                      <a:pt x="83" y="26"/>
                    </a:lnTo>
                    <a:lnTo>
                      <a:pt x="64" y="26"/>
                    </a:lnTo>
                    <a:close/>
                    <a:moveTo>
                      <a:pt x="82" y="18"/>
                    </a:moveTo>
                    <a:lnTo>
                      <a:pt x="83" y="20"/>
                    </a:lnTo>
                    <a:lnTo>
                      <a:pt x="83" y="22"/>
                    </a:lnTo>
                    <a:lnTo>
                      <a:pt x="73" y="22"/>
                    </a:lnTo>
                    <a:lnTo>
                      <a:pt x="82" y="18"/>
                    </a:lnTo>
                    <a:close/>
                    <a:moveTo>
                      <a:pt x="65" y="27"/>
                    </a:moveTo>
                    <a:lnTo>
                      <a:pt x="62" y="20"/>
                    </a:lnTo>
                    <a:lnTo>
                      <a:pt x="79" y="12"/>
                    </a:lnTo>
                    <a:lnTo>
                      <a:pt x="82" y="18"/>
                    </a:lnTo>
                    <a:lnTo>
                      <a:pt x="65" y="27"/>
                    </a:lnTo>
                    <a:close/>
                    <a:moveTo>
                      <a:pt x="70" y="7"/>
                    </a:moveTo>
                    <a:lnTo>
                      <a:pt x="76" y="7"/>
                    </a:lnTo>
                    <a:lnTo>
                      <a:pt x="79" y="12"/>
                    </a:lnTo>
                    <a:lnTo>
                      <a:pt x="70" y="16"/>
                    </a:lnTo>
                    <a:lnTo>
                      <a:pt x="70" y="7"/>
                    </a:lnTo>
                    <a:close/>
                    <a:moveTo>
                      <a:pt x="70" y="26"/>
                    </a:moveTo>
                    <a:lnTo>
                      <a:pt x="68" y="26"/>
                    </a:lnTo>
                    <a:lnTo>
                      <a:pt x="68" y="7"/>
                    </a:lnTo>
                    <a:lnTo>
                      <a:pt x="70" y="7"/>
                    </a:lnTo>
                    <a:lnTo>
                      <a:pt x="70" y="26"/>
                    </a:lnTo>
                    <a:close/>
                    <a:moveTo>
                      <a:pt x="68" y="26"/>
                    </a:moveTo>
                    <a:lnTo>
                      <a:pt x="63" y="26"/>
                    </a:lnTo>
                    <a:lnTo>
                      <a:pt x="60" y="23"/>
                    </a:lnTo>
                    <a:lnTo>
                      <a:pt x="68" y="16"/>
                    </a:lnTo>
                    <a:lnTo>
                      <a:pt x="68" y="26"/>
                    </a:lnTo>
                    <a:close/>
                    <a:moveTo>
                      <a:pt x="60" y="23"/>
                    </a:moveTo>
                    <a:lnTo>
                      <a:pt x="58" y="20"/>
                    </a:lnTo>
                    <a:lnTo>
                      <a:pt x="71" y="6"/>
                    </a:lnTo>
                    <a:lnTo>
                      <a:pt x="74" y="9"/>
                    </a:lnTo>
                    <a:lnTo>
                      <a:pt x="60" y="23"/>
                    </a:lnTo>
                    <a:close/>
                    <a:moveTo>
                      <a:pt x="58" y="20"/>
                    </a:moveTo>
                    <a:lnTo>
                      <a:pt x="54" y="17"/>
                    </a:lnTo>
                    <a:lnTo>
                      <a:pt x="68" y="4"/>
                    </a:lnTo>
                    <a:lnTo>
                      <a:pt x="71" y="6"/>
                    </a:lnTo>
                    <a:lnTo>
                      <a:pt x="58" y="20"/>
                    </a:lnTo>
                    <a:close/>
                    <a:moveTo>
                      <a:pt x="61" y="0"/>
                    </a:moveTo>
                    <a:lnTo>
                      <a:pt x="64" y="0"/>
                    </a:lnTo>
                    <a:lnTo>
                      <a:pt x="68" y="4"/>
                    </a:lnTo>
                    <a:lnTo>
                      <a:pt x="61" y="10"/>
                    </a:lnTo>
                    <a:lnTo>
                      <a:pt x="61" y="0"/>
                    </a:lnTo>
                    <a:close/>
                    <a:moveTo>
                      <a:pt x="61" y="19"/>
                    </a:moveTo>
                    <a:lnTo>
                      <a:pt x="54" y="19"/>
                    </a:lnTo>
                    <a:lnTo>
                      <a:pt x="54" y="0"/>
                    </a:lnTo>
                    <a:lnTo>
                      <a:pt x="61" y="0"/>
                    </a:lnTo>
                    <a:lnTo>
                      <a:pt x="61" y="19"/>
                    </a:lnTo>
                    <a:close/>
                    <a:moveTo>
                      <a:pt x="54" y="19"/>
                    </a:moveTo>
                    <a:lnTo>
                      <a:pt x="51" y="19"/>
                    </a:lnTo>
                    <a:lnTo>
                      <a:pt x="51" y="0"/>
                    </a:lnTo>
                    <a:lnTo>
                      <a:pt x="54" y="0"/>
                    </a:lnTo>
                    <a:lnTo>
                      <a:pt x="54" y="19"/>
                    </a:lnTo>
                    <a:close/>
                    <a:moveTo>
                      <a:pt x="51" y="19"/>
                    </a:moveTo>
                    <a:lnTo>
                      <a:pt x="44" y="19"/>
                    </a:lnTo>
                    <a:lnTo>
                      <a:pt x="44" y="0"/>
                    </a:lnTo>
                    <a:lnTo>
                      <a:pt x="51" y="0"/>
                    </a:lnTo>
                    <a:lnTo>
                      <a:pt x="51" y="19"/>
                    </a:lnTo>
                    <a:close/>
                    <a:moveTo>
                      <a:pt x="41" y="1"/>
                    </a:moveTo>
                    <a:lnTo>
                      <a:pt x="42" y="0"/>
                    </a:lnTo>
                    <a:lnTo>
                      <a:pt x="44" y="0"/>
                    </a:lnTo>
                    <a:lnTo>
                      <a:pt x="44" y="10"/>
                    </a:lnTo>
                    <a:lnTo>
                      <a:pt x="41" y="1"/>
                    </a:lnTo>
                    <a:close/>
                    <a:moveTo>
                      <a:pt x="49" y="18"/>
                    </a:moveTo>
                    <a:lnTo>
                      <a:pt x="42" y="21"/>
                    </a:lnTo>
                    <a:lnTo>
                      <a:pt x="35" y="5"/>
                    </a:lnTo>
                    <a:lnTo>
                      <a:pt x="41" y="1"/>
                    </a:lnTo>
                    <a:lnTo>
                      <a:pt x="49" y="18"/>
                    </a:lnTo>
                    <a:close/>
                    <a:moveTo>
                      <a:pt x="42" y="21"/>
                    </a:moveTo>
                    <a:lnTo>
                      <a:pt x="41" y="22"/>
                    </a:lnTo>
                    <a:lnTo>
                      <a:pt x="39" y="22"/>
                    </a:lnTo>
                    <a:lnTo>
                      <a:pt x="39" y="14"/>
                    </a:lnTo>
                    <a:lnTo>
                      <a:pt x="42" y="21"/>
                    </a:lnTo>
                    <a:close/>
                    <a:moveTo>
                      <a:pt x="39" y="22"/>
                    </a:moveTo>
                    <a:lnTo>
                      <a:pt x="36" y="22"/>
                    </a:lnTo>
                    <a:lnTo>
                      <a:pt x="36" y="4"/>
                    </a:lnTo>
                    <a:lnTo>
                      <a:pt x="39" y="4"/>
                    </a:lnTo>
                    <a:lnTo>
                      <a:pt x="39" y="22"/>
                    </a:lnTo>
                    <a:close/>
                    <a:moveTo>
                      <a:pt x="31" y="5"/>
                    </a:moveTo>
                    <a:lnTo>
                      <a:pt x="33" y="4"/>
                    </a:lnTo>
                    <a:lnTo>
                      <a:pt x="36" y="4"/>
                    </a:lnTo>
                    <a:lnTo>
                      <a:pt x="36" y="14"/>
                    </a:lnTo>
                    <a:lnTo>
                      <a:pt x="31" y="5"/>
                    </a:lnTo>
                    <a:close/>
                    <a:moveTo>
                      <a:pt x="40" y="21"/>
                    </a:moveTo>
                    <a:lnTo>
                      <a:pt x="33" y="25"/>
                    </a:lnTo>
                    <a:lnTo>
                      <a:pt x="25" y="8"/>
                    </a:lnTo>
                    <a:lnTo>
                      <a:pt x="31" y="5"/>
                    </a:lnTo>
                    <a:lnTo>
                      <a:pt x="40" y="21"/>
                    </a:lnTo>
                    <a:close/>
                    <a:moveTo>
                      <a:pt x="22" y="9"/>
                    </a:moveTo>
                    <a:lnTo>
                      <a:pt x="24" y="8"/>
                    </a:lnTo>
                    <a:lnTo>
                      <a:pt x="25" y="8"/>
                    </a:lnTo>
                    <a:lnTo>
                      <a:pt x="29" y="16"/>
                    </a:lnTo>
                    <a:lnTo>
                      <a:pt x="22" y="9"/>
                    </a:lnTo>
                    <a:close/>
                    <a:moveTo>
                      <a:pt x="36" y="23"/>
                    </a:moveTo>
                    <a:lnTo>
                      <a:pt x="32" y="26"/>
                    </a:lnTo>
                    <a:lnTo>
                      <a:pt x="19" y="12"/>
                    </a:lnTo>
                    <a:lnTo>
                      <a:pt x="22" y="9"/>
                    </a:lnTo>
                    <a:lnTo>
                      <a:pt x="36" y="23"/>
                    </a:lnTo>
                    <a:close/>
                    <a:moveTo>
                      <a:pt x="32" y="26"/>
                    </a:moveTo>
                    <a:lnTo>
                      <a:pt x="31" y="27"/>
                    </a:lnTo>
                    <a:lnTo>
                      <a:pt x="30" y="28"/>
                    </a:lnTo>
                    <a:lnTo>
                      <a:pt x="26" y="19"/>
                    </a:lnTo>
                    <a:lnTo>
                      <a:pt x="32" y="26"/>
                    </a:lnTo>
                    <a:close/>
                    <a:moveTo>
                      <a:pt x="30" y="28"/>
                    </a:moveTo>
                    <a:lnTo>
                      <a:pt x="24" y="31"/>
                    </a:lnTo>
                    <a:lnTo>
                      <a:pt x="15" y="14"/>
                    </a:lnTo>
                    <a:lnTo>
                      <a:pt x="21" y="11"/>
                    </a:lnTo>
                    <a:lnTo>
                      <a:pt x="30" y="28"/>
                    </a:lnTo>
                    <a:close/>
                    <a:moveTo>
                      <a:pt x="13" y="16"/>
                    </a:moveTo>
                    <a:lnTo>
                      <a:pt x="14" y="15"/>
                    </a:lnTo>
                    <a:lnTo>
                      <a:pt x="15" y="14"/>
                    </a:lnTo>
                    <a:lnTo>
                      <a:pt x="19" y="22"/>
                    </a:lnTo>
                    <a:lnTo>
                      <a:pt x="13" y="16"/>
                    </a:lnTo>
                    <a:close/>
                    <a:moveTo>
                      <a:pt x="26" y="29"/>
                    </a:moveTo>
                    <a:lnTo>
                      <a:pt x="24" y="32"/>
                    </a:lnTo>
                    <a:lnTo>
                      <a:pt x="9" y="19"/>
                    </a:lnTo>
                    <a:lnTo>
                      <a:pt x="13" y="16"/>
                    </a:lnTo>
                    <a:lnTo>
                      <a:pt x="26" y="29"/>
                    </a:lnTo>
                    <a:close/>
                    <a:moveTo>
                      <a:pt x="8" y="21"/>
                    </a:moveTo>
                    <a:lnTo>
                      <a:pt x="8" y="20"/>
                    </a:lnTo>
                    <a:lnTo>
                      <a:pt x="9" y="19"/>
                    </a:lnTo>
                    <a:lnTo>
                      <a:pt x="16" y="26"/>
                    </a:lnTo>
                    <a:lnTo>
                      <a:pt x="8" y="21"/>
                    </a:lnTo>
                    <a:close/>
                    <a:moveTo>
                      <a:pt x="25" y="30"/>
                    </a:moveTo>
                    <a:lnTo>
                      <a:pt x="21" y="37"/>
                    </a:lnTo>
                    <a:lnTo>
                      <a:pt x="5" y="28"/>
                    </a:lnTo>
                    <a:lnTo>
                      <a:pt x="8" y="21"/>
                    </a:lnTo>
                    <a:lnTo>
                      <a:pt x="25" y="30"/>
                    </a:lnTo>
                    <a:close/>
                    <a:moveTo>
                      <a:pt x="4" y="32"/>
                    </a:moveTo>
                    <a:lnTo>
                      <a:pt x="4" y="30"/>
                    </a:lnTo>
                    <a:lnTo>
                      <a:pt x="5" y="28"/>
                    </a:lnTo>
                    <a:lnTo>
                      <a:pt x="14" y="32"/>
                    </a:lnTo>
                    <a:lnTo>
                      <a:pt x="4" y="32"/>
                    </a:lnTo>
                    <a:close/>
                    <a:moveTo>
                      <a:pt x="22" y="32"/>
                    </a:moveTo>
                    <a:lnTo>
                      <a:pt x="22" y="36"/>
                    </a:lnTo>
                    <a:lnTo>
                      <a:pt x="4" y="36"/>
                    </a:lnTo>
                    <a:lnTo>
                      <a:pt x="4" y="32"/>
                    </a:lnTo>
                    <a:lnTo>
                      <a:pt x="22" y="32"/>
                    </a:lnTo>
                    <a:close/>
                    <a:moveTo>
                      <a:pt x="22" y="36"/>
                    </a:moveTo>
                    <a:lnTo>
                      <a:pt x="22" y="39"/>
                    </a:lnTo>
                    <a:lnTo>
                      <a:pt x="20" y="42"/>
                    </a:lnTo>
                    <a:lnTo>
                      <a:pt x="14" y="36"/>
                    </a:lnTo>
                    <a:lnTo>
                      <a:pt x="22" y="36"/>
                    </a:lnTo>
                    <a:close/>
                    <a:moveTo>
                      <a:pt x="20" y="42"/>
                    </a:moveTo>
                    <a:lnTo>
                      <a:pt x="17" y="46"/>
                    </a:lnTo>
                    <a:lnTo>
                      <a:pt x="4" y="32"/>
                    </a:lnTo>
                    <a:lnTo>
                      <a:pt x="6" y="29"/>
                    </a:lnTo>
                    <a:lnTo>
                      <a:pt x="20" y="42"/>
                    </a:lnTo>
                    <a:close/>
                    <a:moveTo>
                      <a:pt x="0" y="39"/>
                    </a:moveTo>
                    <a:lnTo>
                      <a:pt x="0" y="34"/>
                    </a:lnTo>
                    <a:lnTo>
                      <a:pt x="4" y="32"/>
                    </a:lnTo>
                    <a:lnTo>
                      <a:pt x="10" y="39"/>
                    </a:lnTo>
                    <a:lnTo>
                      <a:pt x="0" y="39"/>
                    </a:lnTo>
                    <a:close/>
                    <a:moveTo>
                      <a:pt x="19" y="39"/>
                    </a:moveTo>
                    <a:lnTo>
                      <a:pt x="19" y="44"/>
                    </a:lnTo>
                    <a:lnTo>
                      <a:pt x="0" y="44"/>
                    </a:lnTo>
                    <a:lnTo>
                      <a:pt x="0" y="39"/>
                    </a:lnTo>
                    <a:lnTo>
                      <a:pt x="19" y="39"/>
                    </a:lnTo>
                    <a:close/>
                    <a:moveTo>
                      <a:pt x="19" y="44"/>
                    </a:moveTo>
                    <a:lnTo>
                      <a:pt x="19" y="48"/>
                    </a:lnTo>
                    <a:lnTo>
                      <a:pt x="0" y="48"/>
                    </a:lnTo>
                    <a:lnTo>
                      <a:pt x="0" y="44"/>
                    </a:lnTo>
                    <a:lnTo>
                      <a:pt x="19" y="44"/>
                    </a:lnTo>
                    <a:close/>
                    <a:moveTo>
                      <a:pt x="19" y="48"/>
                    </a:moveTo>
                    <a:lnTo>
                      <a:pt x="19" y="51"/>
                    </a:lnTo>
                    <a:lnTo>
                      <a:pt x="0" y="51"/>
                    </a:lnTo>
                    <a:lnTo>
                      <a:pt x="0" y="48"/>
                    </a:lnTo>
                    <a:lnTo>
                      <a:pt x="19" y="48"/>
                    </a:lnTo>
                    <a:close/>
                    <a:moveTo>
                      <a:pt x="2" y="55"/>
                    </a:moveTo>
                    <a:lnTo>
                      <a:pt x="0" y="53"/>
                    </a:lnTo>
                    <a:lnTo>
                      <a:pt x="0" y="51"/>
                    </a:lnTo>
                    <a:lnTo>
                      <a:pt x="10" y="51"/>
                    </a:lnTo>
                    <a:lnTo>
                      <a:pt x="2" y="55"/>
                    </a:lnTo>
                    <a:close/>
                    <a:moveTo>
                      <a:pt x="18" y="47"/>
                    </a:moveTo>
                    <a:lnTo>
                      <a:pt x="21" y="53"/>
                    </a:lnTo>
                    <a:lnTo>
                      <a:pt x="5" y="62"/>
                    </a:lnTo>
                    <a:lnTo>
                      <a:pt x="2" y="55"/>
                    </a:lnTo>
                    <a:lnTo>
                      <a:pt x="18" y="47"/>
                    </a:lnTo>
                    <a:close/>
                    <a:moveTo>
                      <a:pt x="21" y="53"/>
                    </a:moveTo>
                    <a:lnTo>
                      <a:pt x="22" y="55"/>
                    </a:lnTo>
                    <a:lnTo>
                      <a:pt x="22" y="58"/>
                    </a:lnTo>
                    <a:lnTo>
                      <a:pt x="14" y="58"/>
                    </a:lnTo>
                    <a:lnTo>
                      <a:pt x="21" y="53"/>
                    </a:lnTo>
                    <a:close/>
                    <a:moveTo>
                      <a:pt x="22" y="58"/>
                    </a:moveTo>
                    <a:lnTo>
                      <a:pt x="22" y="61"/>
                    </a:lnTo>
                    <a:lnTo>
                      <a:pt x="4" y="61"/>
                    </a:lnTo>
                    <a:lnTo>
                      <a:pt x="4" y="58"/>
                    </a:lnTo>
                    <a:lnTo>
                      <a:pt x="22" y="58"/>
                    </a:lnTo>
                    <a:close/>
                    <a:moveTo>
                      <a:pt x="6" y="68"/>
                    </a:moveTo>
                    <a:lnTo>
                      <a:pt x="4" y="64"/>
                    </a:lnTo>
                    <a:lnTo>
                      <a:pt x="4" y="61"/>
                    </a:lnTo>
                    <a:lnTo>
                      <a:pt x="14" y="61"/>
                    </a:lnTo>
                    <a:lnTo>
                      <a:pt x="6" y="68"/>
                    </a:lnTo>
                    <a:close/>
                    <a:moveTo>
                      <a:pt x="20" y="54"/>
                    </a:moveTo>
                    <a:lnTo>
                      <a:pt x="24" y="58"/>
                    </a:lnTo>
                    <a:lnTo>
                      <a:pt x="9" y="71"/>
                    </a:lnTo>
                    <a:lnTo>
                      <a:pt x="6" y="68"/>
                    </a:lnTo>
                    <a:lnTo>
                      <a:pt x="20" y="54"/>
                    </a:lnTo>
                    <a:close/>
                    <a:moveTo>
                      <a:pt x="16" y="73"/>
                    </a:moveTo>
                    <a:lnTo>
                      <a:pt x="13" y="73"/>
                    </a:lnTo>
                    <a:lnTo>
                      <a:pt x="9" y="71"/>
                    </a:lnTo>
                    <a:lnTo>
                      <a:pt x="16" y="64"/>
                    </a:lnTo>
                    <a:lnTo>
                      <a:pt x="16" y="73"/>
                    </a:lnTo>
                    <a:close/>
                    <a:moveTo>
                      <a:pt x="16" y="54"/>
                    </a:moveTo>
                    <a:lnTo>
                      <a:pt x="22" y="54"/>
                    </a:lnTo>
                    <a:lnTo>
                      <a:pt x="22" y="73"/>
                    </a:lnTo>
                    <a:lnTo>
                      <a:pt x="16" y="73"/>
                    </a:lnTo>
                    <a:lnTo>
                      <a:pt x="16" y="54"/>
                    </a:lnTo>
                    <a:close/>
                    <a:moveTo>
                      <a:pt x="22" y="54"/>
                    </a:moveTo>
                    <a:lnTo>
                      <a:pt x="27" y="54"/>
                    </a:lnTo>
                    <a:lnTo>
                      <a:pt x="29" y="58"/>
                    </a:lnTo>
                    <a:lnTo>
                      <a:pt x="22" y="64"/>
                    </a:lnTo>
                    <a:lnTo>
                      <a:pt x="22" y="54"/>
                    </a:lnTo>
                    <a:close/>
                    <a:moveTo>
                      <a:pt x="29" y="58"/>
                    </a:moveTo>
                    <a:lnTo>
                      <a:pt x="32" y="60"/>
                    </a:lnTo>
                    <a:lnTo>
                      <a:pt x="19" y="74"/>
                    </a:lnTo>
                    <a:lnTo>
                      <a:pt x="16" y="71"/>
                    </a:lnTo>
                    <a:lnTo>
                      <a:pt x="29" y="58"/>
                    </a:lnTo>
                    <a:close/>
                    <a:moveTo>
                      <a:pt x="26" y="76"/>
                    </a:moveTo>
                    <a:lnTo>
                      <a:pt x="22" y="76"/>
                    </a:lnTo>
                    <a:lnTo>
                      <a:pt x="19" y="74"/>
                    </a:lnTo>
                    <a:lnTo>
                      <a:pt x="26" y="68"/>
                    </a:lnTo>
                    <a:lnTo>
                      <a:pt x="26" y="76"/>
                    </a:lnTo>
                    <a:close/>
                    <a:moveTo>
                      <a:pt x="26" y="58"/>
                    </a:moveTo>
                    <a:lnTo>
                      <a:pt x="29" y="58"/>
                    </a:lnTo>
                    <a:lnTo>
                      <a:pt x="29" y="76"/>
                    </a:lnTo>
                    <a:lnTo>
                      <a:pt x="26" y="76"/>
                    </a:lnTo>
                    <a:lnTo>
                      <a:pt x="26" y="58"/>
                    </a:lnTo>
                    <a:close/>
                    <a:moveTo>
                      <a:pt x="29" y="58"/>
                    </a:moveTo>
                    <a:lnTo>
                      <a:pt x="36" y="58"/>
                    </a:lnTo>
                    <a:lnTo>
                      <a:pt x="36" y="76"/>
                    </a:lnTo>
                    <a:lnTo>
                      <a:pt x="29" y="76"/>
                    </a:lnTo>
                    <a:lnTo>
                      <a:pt x="29" y="58"/>
                    </a:lnTo>
                    <a:close/>
                    <a:moveTo>
                      <a:pt x="36" y="58"/>
                    </a:moveTo>
                    <a:lnTo>
                      <a:pt x="42" y="58"/>
                    </a:lnTo>
                    <a:lnTo>
                      <a:pt x="42" y="76"/>
                    </a:lnTo>
                    <a:lnTo>
                      <a:pt x="36" y="76"/>
                    </a:lnTo>
                    <a:lnTo>
                      <a:pt x="36" y="58"/>
                    </a:lnTo>
                    <a:close/>
                    <a:moveTo>
                      <a:pt x="42" y="58"/>
                    </a:moveTo>
                    <a:lnTo>
                      <a:pt x="44" y="58"/>
                    </a:lnTo>
                    <a:lnTo>
                      <a:pt x="44" y="76"/>
                    </a:lnTo>
                    <a:lnTo>
                      <a:pt x="42" y="76"/>
                    </a:lnTo>
                    <a:lnTo>
                      <a:pt x="42" y="58"/>
                    </a:lnTo>
                    <a:close/>
                    <a:moveTo>
                      <a:pt x="49" y="75"/>
                    </a:moveTo>
                    <a:lnTo>
                      <a:pt x="47" y="76"/>
                    </a:lnTo>
                    <a:lnTo>
                      <a:pt x="44" y="76"/>
                    </a:lnTo>
                    <a:lnTo>
                      <a:pt x="44" y="68"/>
                    </a:lnTo>
                    <a:lnTo>
                      <a:pt x="49" y="75"/>
                    </a:lnTo>
                    <a:close/>
                    <a:moveTo>
                      <a:pt x="41" y="59"/>
                    </a:moveTo>
                    <a:lnTo>
                      <a:pt x="47" y="55"/>
                    </a:lnTo>
                    <a:lnTo>
                      <a:pt x="56" y="72"/>
                    </a:lnTo>
                    <a:lnTo>
                      <a:pt x="49" y="75"/>
                    </a:lnTo>
                    <a:lnTo>
                      <a:pt x="41" y="59"/>
                    </a:lnTo>
                    <a:close/>
                    <a:moveTo>
                      <a:pt x="58" y="71"/>
                    </a:moveTo>
                    <a:lnTo>
                      <a:pt x="57" y="72"/>
                    </a:lnTo>
                    <a:lnTo>
                      <a:pt x="56" y="72"/>
                    </a:lnTo>
                    <a:lnTo>
                      <a:pt x="51" y="64"/>
                    </a:lnTo>
                    <a:lnTo>
                      <a:pt x="58" y="71"/>
                    </a:lnTo>
                    <a:close/>
                    <a:moveTo>
                      <a:pt x="44" y="58"/>
                    </a:moveTo>
                    <a:lnTo>
                      <a:pt x="48" y="54"/>
                    </a:lnTo>
                    <a:lnTo>
                      <a:pt x="61" y="68"/>
                    </a:lnTo>
                    <a:lnTo>
                      <a:pt x="58" y="71"/>
                    </a:lnTo>
                    <a:lnTo>
                      <a:pt x="44" y="58"/>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64" name="Freeform 551">
                <a:extLst>
                  <a:ext uri="{FF2B5EF4-FFF2-40B4-BE49-F238E27FC236}">
                    <a16:creationId xmlns:a16="http://schemas.microsoft.com/office/drawing/2014/main" id="{F04AD0B5-470A-4F19-9B36-9B85878E6E15}"/>
                  </a:ext>
                </a:extLst>
              </p:cNvPr>
              <p:cNvSpPr>
                <a:spLocks/>
              </p:cNvSpPr>
              <p:nvPr/>
            </p:nvSpPr>
            <p:spPr bwMode="auto">
              <a:xfrm>
                <a:off x="2945" y="2880"/>
                <a:ext cx="16" cy="14"/>
              </a:xfrm>
              <a:custGeom>
                <a:avLst/>
                <a:gdLst>
                  <a:gd name="T0" fmla="*/ 11 w 64"/>
                  <a:gd name="T1" fmla="*/ 13 h 57"/>
                  <a:gd name="T2" fmla="*/ 13 w 64"/>
                  <a:gd name="T3" fmla="*/ 12 h 57"/>
                  <a:gd name="T4" fmla="*/ 14 w 64"/>
                  <a:gd name="T5" fmla="*/ 11 h 57"/>
                  <a:gd name="T6" fmla="*/ 14 w 64"/>
                  <a:gd name="T7" fmla="*/ 10 h 57"/>
                  <a:gd name="T8" fmla="*/ 15 w 64"/>
                  <a:gd name="T9" fmla="*/ 10 h 57"/>
                  <a:gd name="T10" fmla="*/ 16 w 64"/>
                  <a:gd name="T11" fmla="*/ 8 h 57"/>
                  <a:gd name="T12" fmla="*/ 16 w 64"/>
                  <a:gd name="T13" fmla="*/ 7 h 57"/>
                  <a:gd name="T14" fmla="*/ 16 w 64"/>
                  <a:gd name="T15" fmla="*/ 6 h 57"/>
                  <a:gd name="T16" fmla="*/ 16 w 64"/>
                  <a:gd name="T17" fmla="*/ 5 h 57"/>
                  <a:gd name="T18" fmla="*/ 16 w 64"/>
                  <a:gd name="T19" fmla="*/ 4 h 57"/>
                  <a:gd name="T20" fmla="*/ 16 w 64"/>
                  <a:gd name="T21" fmla="*/ 3 h 57"/>
                  <a:gd name="T22" fmla="*/ 15 w 64"/>
                  <a:gd name="T23" fmla="*/ 2 h 57"/>
                  <a:gd name="T24" fmla="*/ 14 w 64"/>
                  <a:gd name="T25" fmla="*/ 2 h 57"/>
                  <a:gd name="T26" fmla="*/ 14 w 64"/>
                  <a:gd name="T27" fmla="*/ 1 h 57"/>
                  <a:gd name="T28" fmla="*/ 12 w 64"/>
                  <a:gd name="T29" fmla="*/ 1 h 57"/>
                  <a:gd name="T30" fmla="*/ 11 w 64"/>
                  <a:gd name="T31" fmla="*/ 0 h 57"/>
                  <a:gd name="T32" fmla="*/ 10 w 64"/>
                  <a:gd name="T33" fmla="*/ 0 h 57"/>
                  <a:gd name="T34" fmla="*/ 9 w 64"/>
                  <a:gd name="T35" fmla="*/ 0 h 57"/>
                  <a:gd name="T36" fmla="*/ 7 w 64"/>
                  <a:gd name="T37" fmla="*/ 1 h 57"/>
                  <a:gd name="T38" fmla="*/ 6 w 64"/>
                  <a:gd name="T39" fmla="*/ 1 h 57"/>
                  <a:gd name="T40" fmla="*/ 5 w 64"/>
                  <a:gd name="T41" fmla="*/ 2 h 57"/>
                  <a:gd name="T42" fmla="*/ 3 w 64"/>
                  <a:gd name="T43" fmla="*/ 2 h 57"/>
                  <a:gd name="T44" fmla="*/ 3 w 64"/>
                  <a:gd name="T45" fmla="*/ 3 h 57"/>
                  <a:gd name="T46" fmla="*/ 2 w 64"/>
                  <a:gd name="T47" fmla="*/ 4 h 57"/>
                  <a:gd name="T48" fmla="*/ 1 w 64"/>
                  <a:gd name="T49" fmla="*/ 5 h 57"/>
                  <a:gd name="T50" fmla="*/ 0 w 64"/>
                  <a:gd name="T51" fmla="*/ 6 h 57"/>
                  <a:gd name="T52" fmla="*/ 0 w 64"/>
                  <a:gd name="T53" fmla="*/ 7 h 57"/>
                  <a:gd name="T54" fmla="*/ 0 w 64"/>
                  <a:gd name="T55" fmla="*/ 9 h 57"/>
                  <a:gd name="T56" fmla="*/ 0 w 64"/>
                  <a:gd name="T57" fmla="*/ 10 h 57"/>
                  <a:gd name="T58" fmla="*/ 0 w 64"/>
                  <a:gd name="T59" fmla="*/ 11 h 57"/>
                  <a:gd name="T60" fmla="*/ 0 w 64"/>
                  <a:gd name="T61" fmla="*/ 12 h 57"/>
                  <a:gd name="T62" fmla="*/ 1 w 64"/>
                  <a:gd name="T63" fmla="*/ 13 h 57"/>
                  <a:gd name="T64" fmla="*/ 2 w 64"/>
                  <a:gd name="T65" fmla="*/ 13 h 57"/>
                  <a:gd name="T66" fmla="*/ 3 w 64"/>
                  <a:gd name="T67" fmla="*/ 13 h 57"/>
                  <a:gd name="T68" fmla="*/ 4 w 64"/>
                  <a:gd name="T69" fmla="*/ 14 h 57"/>
                  <a:gd name="T70" fmla="*/ 5 w 64"/>
                  <a:gd name="T71" fmla="*/ 14 h 57"/>
                  <a:gd name="T72" fmla="*/ 6 w 64"/>
                  <a:gd name="T73" fmla="*/ 14 h 57"/>
                  <a:gd name="T74" fmla="*/ 7 w 64"/>
                  <a:gd name="T75" fmla="*/ 14 h 57"/>
                  <a:gd name="T76" fmla="*/ 9 w 64"/>
                  <a:gd name="T77" fmla="*/ 14 h 57"/>
                  <a:gd name="T78" fmla="*/ 11 w 64"/>
                  <a:gd name="T79" fmla="*/ 13 h 57"/>
                  <a:gd name="T80" fmla="*/ 11 w 64"/>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57"/>
                  <a:gd name="T125" fmla="*/ 64 w 64"/>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57">
                    <a:moveTo>
                      <a:pt x="45" y="51"/>
                    </a:moveTo>
                    <a:lnTo>
                      <a:pt x="51" y="49"/>
                    </a:lnTo>
                    <a:lnTo>
                      <a:pt x="54" y="45"/>
                    </a:lnTo>
                    <a:lnTo>
                      <a:pt x="57" y="42"/>
                    </a:lnTo>
                    <a:lnTo>
                      <a:pt x="61" y="39"/>
                    </a:lnTo>
                    <a:lnTo>
                      <a:pt x="64" y="32"/>
                    </a:lnTo>
                    <a:lnTo>
                      <a:pt x="64" y="29"/>
                    </a:lnTo>
                    <a:lnTo>
                      <a:pt x="64" y="25"/>
                    </a:lnTo>
                    <a:lnTo>
                      <a:pt x="64" y="20"/>
                    </a:lnTo>
                    <a:lnTo>
                      <a:pt x="64" y="17"/>
                    </a:lnTo>
                    <a:lnTo>
                      <a:pt x="64" y="13"/>
                    </a:lnTo>
                    <a:lnTo>
                      <a:pt x="61" y="10"/>
                    </a:lnTo>
                    <a:lnTo>
                      <a:pt x="57" y="7"/>
                    </a:lnTo>
                    <a:lnTo>
                      <a:pt x="54" y="3"/>
                    </a:lnTo>
                    <a:lnTo>
                      <a:pt x="48" y="3"/>
                    </a:lnTo>
                    <a:lnTo>
                      <a:pt x="45" y="0"/>
                    </a:lnTo>
                    <a:lnTo>
                      <a:pt x="38" y="0"/>
                    </a:lnTo>
                    <a:lnTo>
                      <a:pt x="35" y="0"/>
                    </a:lnTo>
                    <a:lnTo>
                      <a:pt x="29" y="3"/>
                    </a:lnTo>
                    <a:lnTo>
                      <a:pt x="22" y="3"/>
                    </a:lnTo>
                    <a:lnTo>
                      <a:pt x="20" y="7"/>
                    </a:lnTo>
                    <a:lnTo>
                      <a:pt x="13" y="10"/>
                    </a:lnTo>
                    <a:lnTo>
                      <a:pt x="10" y="13"/>
                    </a:lnTo>
                    <a:lnTo>
                      <a:pt x="6" y="17"/>
                    </a:lnTo>
                    <a:lnTo>
                      <a:pt x="3" y="22"/>
                    </a:lnTo>
                    <a:lnTo>
                      <a:pt x="0" y="25"/>
                    </a:lnTo>
                    <a:lnTo>
                      <a:pt x="0" y="29"/>
                    </a:lnTo>
                    <a:lnTo>
                      <a:pt x="0" y="35"/>
                    </a:lnTo>
                    <a:lnTo>
                      <a:pt x="0" y="39"/>
                    </a:lnTo>
                    <a:lnTo>
                      <a:pt x="0" y="45"/>
                    </a:lnTo>
                    <a:lnTo>
                      <a:pt x="0" y="49"/>
                    </a:lnTo>
                    <a:lnTo>
                      <a:pt x="3" y="51"/>
                    </a:lnTo>
                    <a:lnTo>
                      <a:pt x="6" y="54"/>
                    </a:lnTo>
                    <a:lnTo>
                      <a:pt x="10" y="54"/>
                    </a:lnTo>
                    <a:lnTo>
                      <a:pt x="16" y="57"/>
                    </a:lnTo>
                    <a:lnTo>
                      <a:pt x="20" y="57"/>
                    </a:lnTo>
                    <a:lnTo>
                      <a:pt x="25" y="57"/>
                    </a:lnTo>
                    <a:lnTo>
                      <a:pt x="29" y="57"/>
                    </a:lnTo>
                    <a:lnTo>
                      <a:pt x="35" y="57"/>
                    </a:lnTo>
                    <a:lnTo>
                      <a:pt x="42" y="54"/>
                    </a:lnTo>
                    <a:lnTo>
                      <a:pt x="45"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65" name="Freeform 552">
                <a:extLst>
                  <a:ext uri="{FF2B5EF4-FFF2-40B4-BE49-F238E27FC236}">
                    <a16:creationId xmlns:a16="http://schemas.microsoft.com/office/drawing/2014/main" id="{B6077389-93E4-46D4-87B1-1CA11016EB55}"/>
                  </a:ext>
                </a:extLst>
              </p:cNvPr>
              <p:cNvSpPr>
                <a:spLocks noEditPoints="1"/>
              </p:cNvSpPr>
              <p:nvPr/>
            </p:nvSpPr>
            <p:spPr bwMode="auto">
              <a:xfrm>
                <a:off x="2943" y="2878"/>
                <a:ext cx="20" cy="19"/>
              </a:xfrm>
              <a:custGeom>
                <a:avLst/>
                <a:gdLst>
                  <a:gd name="T0" fmla="*/ 16 w 83"/>
                  <a:gd name="T1" fmla="*/ 16 h 76"/>
                  <a:gd name="T2" fmla="*/ 13 w 83"/>
                  <a:gd name="T3" fmla="*/ 12 h 76"/>
                  <a:gd name="T4" fmla="*/ 13 w 83"/>
                  <a:gd name="T5" fmla="*/ 12 h 76"/>
                  <a:gd name="T6" fmla="*/ 17 w 83"/>
                  <a:gd name="T7" fmla="*/ 15 h 76"/>
                  <a:gd name="T8" fmla="*/ 18 w 83"/>
                  <a:gd name="T9" fmla="*/ 15 h 76"/>
                  <a:gd name="T10" fmla="*/ 19 w 83"/>
                  <a:gd name="T11" fmla="*/ 13 h 76"/>
                  <a:gd name="T12" fmla="*/ 15 w 83"/>
                  <a:gd name="T13" fmla="*/ 9 h 76"/>
                  <a:gd name="T14" fmla="*/ 20 w 83"/>
                  <a:gd name="T15" fmla="*/ 11 h 76"/>
                  <a:gd name="T16" fmla="*/ 20 w 83"/>
                  <a:gd name="T17" fmla="*/ 10 h 76"/>
                  <a:gd name="T18" fmla="*/ 15 w 83"/>
                  <a:gd name="T19" fmla="*/ 10 h 76"/>
                  <a:gd name="T20" fmla="*/ 15 w 83"/>
                  <a:gd name="T21" fmla="*/ 7 h 76"/>
                  <a:gd name="T22" fmla="*/ 15 w 83"/>
                  <a:gd name="T23" fmla="*/ 6 h 76"/>
                  <a:gd name="T24" fmla="*/ 20 w 83"/>
                  <a:gd name="T25" fmla="*/ 6 h 76"/>
                  <a:gd name="T26" fmla="*/ 19 w 83"/>
                  <a:gd name="T27" fmla="*/ 4 h 76"/>
                  <a:gd name="T28" fmla="*/ 15 w 83"/>
                  <a:gd name="T29" fmla="*/ 7 h 76"/>
                  <a:gd name="T30" fmla="*/ 18 w 83"/>
                  <a:gd name="T31" fmla="*/ 2 h 76"/>
                  <a:gd name="T32" fmla="*/ 13 w 83"/>
                  <a:gd name="T33" fmla="*/ 5 h 76"/>
                  <a:gd name="T34" fmla="*/ 17 w 83"/>
                  <a:gd name="T35" fmla="*/ 2 h 76"/>
                  <a:gd name="T36" fmla="*/ 15 w 83"/>
                  <a:gd name="T37" fmla="*/ 1 h 76"/>
                  <a:gd name="T38" fmla="*/ 14 w 83"/>
                  <a:gd name="T39" fmla="*/ 6 h 76"/>
                  <a:gd name="T40" fmla="*/ 13 w 83"/>
                  <a:gd name="T41" fmla="*/ 0 h 76"/>
                  <a:gd name="T42" fmla="*/ 11 w 83"/>
                  <a:gd name="T43" fmla="*/ 5 h 76"/>
                  <a:gd name="T44" fmla="*/ 11 w 83"/>
                  <a:gd name="T45" fmla="*/ 0 h 76"/>
                  <a:gd name="T46" fmla="*/ 11 w 83"/>
                  <a:gd name="T47" fmla="*/ 2 h 76"/>
                  <a:gd name="T48" fmla="*/ 12 w 83"/>
                  <a:gd name="T49" fmla="*/ 5 h 76"/>
                  <a:gd name="T50" fmla="*/ 9 w 83"/>
                  <a:gd name="T51" fmla="*/ 6 h 76"/>
                  <a:gd name="T52" fmla="*/ 7 w 83"/>
                  <a:gd name="T53" fmla="*/ 1 h 76"/>
                  <a:gd name="T54" fmla="*/ 5 w 83"/>
                  <a:gd name="T55" fmla="*/ 2 h 76"/>
                  <a:gd name="T56" fmla="*/ 7 w 83"/>
                  <a:gd name="T57" fmla="*/ 4 h 76"/>
                  <a:gd name="T58" fmla="*/ 8 w 83"/>
                  <a:gd name="T59" fmla="*/ 6 h 76"/>
                  <a:gd name="T60" fmla="*/ 7 w 83"/>
                  <a:gd name="T61" fmla="*/ 7 h 76"/>
                  <a:gd name="T62" fmla="*/ 8 w 83"/>
                  <a:gd name="T63" fmla="*/ 5 h 76"/>
                  <a:gd name="T64" fmla="*/ 2 w 83"/>
                  <a:gd name="T65" fmla="*/ 5 h 76"/>
                  <a:gd name="T66" fmla="*/ 4 w 83"/>
                  <a:gd name="T67" fmla="*/ 7 h 76"/>
                  <a:gd name="T68" fmla="*/ 6 w 83"/>
                  <a:gd name="T69" fmla="*/ 8 h 76"/>
                  <a:gd name="T70" fmla="*/ 5 w 83"/>
                  <a:gd name="T71" fmla="*/ 10 h 76"/>
                  <a:gd name="T72" fmla="*/ 0 w 83"/>
                  <a:gd name="T73" fmla="*/ 8 h 76"/>
                  <a:gd name="T74" fmla="*/ 0 w 83"/>
                  <a:gd name="T75" fmla="*/ 10 h 76"/>
                  <a:gd name="T76" fmla="*/ 0 w 83"/>
                  <a:gd name="T77" fmla="*/ 10 h 76"/>
                  <a:gd name="T78" fmla="*/ 5 w 83"/>
                  <a:gd name="T79" fmla="*/ 11 h 76"/>
                  <a:gd name="T80" fmla="*/ 5 w 83"/>
                  <a:gd name="T81" fmla="*/ 14 h 76"/>
                  <a:gd name="T82" fmla="*/ 0 w 83"/>
                  <a:gd name="T83" fmla="*/ 15 h 76"/>
                  <a:gd name="T84" fmla="*/ 1 w 83"/>
                  <a:gd name="T85" fmla="*/ 17 h 76"/>
                  <a:gd name="T86" fmla="*/ 3 w 83"/>
                  <a:gd name="T87" fmla="*/ 15 h 76"/>
                  <a:gd name="T88" fmla="*/ 5 w 83"/>
                  <a:gd name="T89" fmla="*/ 13 h 76"/>
                  <a:gd name="T90" fmla="*/ 4 w 83"/>
                  <a:gd name="T91" fmla="*/ 14 h 76"/>
                  <a:gd name="T92" fmla="*/ 5 w 83"/>
                  <a:gd name="T93" fmla="*/ 14 h 76"/>
                  <a:gd name="T94" fmla="*/ 5 w 83"/>
                  <a:gd name="T95" fmla="*/ 19 h 76"/>
                  <a:gd name="T96" fmla="*/ 6 w 83"/>
                  <a:gd name="T97" fmla="*/ 17 h 76"/>
                  <a:gd name="T98" fmla="*/ 6 w 83"/>
                  <a:gd name="T99" fmla="*/ 15 h 76"/>
                  <a:gd name="T100" fmla="*/ 8 w 83"/>
                  <a:gd name="T101" fmla="*/ 15 h 76"/>
                  <a:gd name="T102" fmla="*/ 11 w 83"/>
                  <a:gd name="T103" fmla="*/ 15 h 76"/>
                  <a:gd name="T104" fmla="*/ 11 w 83"/>
                  <a:gd name="T105" fmla="*/ 19 h 76"/>
                  <a:gd name="T106" fmla="*/ 12 w 83"/>
                  <a:gd name="T107" fmla="*/ 19 h 76"/>
                  <a:gd name="T108" fmla="*/ 14 w 83"/>
                  <a:gd name="T109" fmla="*/ 18 h 7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3"/>
                  <a:gd name="T166" fmla="*/ 0 h 76"/>
                  <a:gd name="T167" fmla="*/ 83 w 83"/>
                  <a:gd name="T168" fmla="*/ 76 h 7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3" h="76">
                    <a:moveTo>
                      <a:pt x="50" y="52"/>
                    </a:moveTo>
                    <a:lnTo>
                      <a:pt x="56" y="49"/>
                    </a:lnTo>
                    <a:lnTo>
                      <a:pt x="64" y="65"/>
                    </a:lnTo>
                    <a:lnTo>
                      <a:pt x="57" y="69"/>
                    </a:lnTo>
                    <a:lnTo>
                      <a:pt x="50" y="52"/>
                    </a:lnTo>
                    <a:close/>
                    <a:moveTo>
                      <a:pt x="67" y="64"/>
                    </a:moveTo>
                    <a:lnTo>
                      <a:pt x="65" y="65"/>
                    </a:lnTo>
                    <a:lnTo>
                      <a:pt x="64" y="65"/>
                    </a:lnTo>
                    <a:lnTo>
                      <a:pt x="60" y="58"/>
                    </a:lnTo>
                    <a:lnTo>
                      <a:pt x="67" y="64"/>
                    </a:lnTo>
                    <a:close/>
                    <a:moveTo>
                      <a:pt x="53" y="50"/>
                    </a:moveTo>
                    <a:lnTo>
                      <a:pt x="56" y="48"/>
                    </a:lnTo>
                    <a:lnTo>
                      <a:pt x="70" y="61"/>
                    </a:lnTo>
                    <a:lnTo>
                      <a:pt x="67" y="64"/>
                    </a:lnTo>
                    <a:lnTo>
                      <a:pt x="53" y="50"/>
                    </a:lnTo>
                    <a:close/>
                    <a:moveTo>
                      <a:pt x="56" y="48"/>
                    </a:moveTo>
                    <a:lnTo>
                      <a:pt x="56" y="48"/>
                    </a:lnTo>
                    <a:lnTo>
                      <a:pt x="63" y="54"/>
                    </a:lnTo>
                    <a:lnTo>
                      <a:pt x="56" y="48"/>
                    </a:lnTo>
                    <a:close/>
                    <a:moveTo>
                      <a:pt x="56" y="48"/>
                    </a:moveTo>
                    <a:lnTo>
                      <a:pt x="60" y="44"/>
                    </a:lnTo>
                    <a:lnTo>
                      <a:pt x="73" y="58"/>
                    </a:lnTo>
                    <a:lnTo>
                      <a:pt x="70" y="61"/>
                    </a:lnTo>
                    <a:lnTo>
                      <a:pt x="56" y="48"/>
                    </a:lnTo>
                    <a:close/>
                    <a:moveTo>
                      <a:pt x="73" y="58"/>
                    </a:moveTo>
                    <a:lnTo>
                      <a:pt x="73" y="58"/>
                    </a:lnTo>
                    <a:lnTo>
                      <a:pt x="66" y="51"/>
                    </a:lnTo>
                    <a:lnTo>
                      <a:pt x="73" y="58"/>
                    </a:lnTo>
                    <a:close/>
                    <a:moveTo>
                      <a:pt x="60" y="44"/>
                    </a:moveTo>
                    <a:lnTo>
                      <a:pt x="63" y="41"/>
                    </a:lnTo>
                    <a:lnTo>
                      <a:pt x="76" y="54"/>
                    </a:lnTo>
                    <a:lnTo>
                      <a:pt x="73" y="58"/>
                    </a:lnTo>
                    <a:lnTo>
                      <a:pt x="60" y="44"/>
                    </a:lnTo>
                    <a:close/>
                    <a:moveTo>
                      <a:pt x="78" y="52"/>
                    </a:moveTo>
                    <a:lnTo>
                      <a:pt x="77" y="53"/>
                    </a:lnTo>
                    <a:lnTo>
                      <a:pt x="76" y="54"/>
                    </a:lnTo>
                    <a:lnTo>
                      <a:pt x="70" y="48"/>
                    </a:lnTo>
                    <a:lnTo>
                      <a:pt x="78" y="52"/>
                    </a:lnTo>
                    <a:close/>
                    <a:moveTo>
                      <a:pt x="61" y="43"/>
                    </a:moveTo>
                    <a:lnTo>
                      <a:pt x="64" y="37"/>
                    </a:lnTo>
                    <a:lnTo>
                      <a:pt x="82" y="45"/>
                    </a:lnTo>
                    <a:lnTo>
                      <a:pt x="78" y="52"/>
                    </a:lnTo>
                    <a:lnTo>
                      <a:pt x="61" y="43"/>
                    </a:lnTo>
                    <a:close/>
                    <a:moveTo>
                      <a:pt x="83" y="41"/>
                    </a:moveTo>
                    <a:lnTo>
                      <a:pt x="83" y="43"/>
                    </a:lnTo>
                    <a:lnTo>
                      <a:pt x="82" y="45"/>
                    </a:lnTo>
                    <a:lnTo>
                      <a:pt x="73" y="41"/>
                    </a:lnTo>
                    <a:lnTo>
                      <a:pt x="83" y="41"/>
                    </a:lnTo>
                    <a:close/>
                    <a:moveTo>
                      <a:pt x="63" y="41"/>
                    </a:moveTo>
                    <a:lnTo>
                      <a:pt x="63" y="38"/>
                    </a:lnTo>
                    <a:lnTo>
                      <a:pt x="83" y="38"/>
                    </a:lnTo>
                    <a:lnTo>
                      <a:pt x="83" y="41"/>
                    </a:lnTo>
                    <a:lnTo>
                      <a:pt x="63" y="41"/>
                    </a:lnTo>
                    <a:close/>
                    <a:moveTo>
                      <a:pt x="63" y="38"/>
                    </a:moveTo>
                    <a:lnTo>
                      <a:pt x="63" y="34"/>
                    </a:lnTo>
                    <a:lnTo>
                      <a:pt x="83" y="34"/>
                    </a:lnTo>
                    <a:lnTo>
                      <a:pt x="83" y="38"/>
                    </a:lnTo>
                    <a:lnTo>
                      <a:pt x="63" y="38"/>
                    </a:lnTo>
                    <a:close/>
                    <a:moveTo>
                      <a:pt x="63" y="34"/>
                    </a:moveTo>
                    <a:lnTo>
                      <a:pt x="63" y="29"/>
                    </a:lnTo>
                    <a:lnTo>
                      <a:pt x="83" y="29"/>
                    </a:lnTo>
                    <a:lnTo>
                      <a:pt x="83" y="34"/>
                    </a:lnTo>
                    <a:lnTo>
                      <a:pt x="63" y="34"/>
                    </a:lnTo>
                    <a:close/>
                    <a:moveTo>
                      <a:pt x="63" y="29"/>
                    </a:moveTo>
                    <a:lnTo>
                      <a:pt x="63" y="26"/>
                    </a:lnTo>
                    <a:lnTo>
                      <a:pt x="83" y="26"/>
                    </a:lnTo>
                    <a:lnTo>
                      <a:pt x="83" y="29"/>
                    </a:lnTo>
                    <a:lnTo>
                      <a:pt x="63" y="29"/>
                    </a:lnTo>
                    <a:close/>
                    <a:moveTo>
                      <a:pt x="63" y="26"/>
                    </a:moveTo>
                    <a:lnTo>
                      <a:pt x="63" y="22"/>
                    </a:lnTo>
                    <a:lnTo>
                      <a:pt x="83" y="22"/>
                    </a:lnTo>
                    <a:lnTo>
                      <a:pt x="83" y="26"/>
                    </a:lnTo>
                    <a:lnTo>
                      <a:pt x="63" y="26"/>
                    </a:lnTo>
                    <a:close/>
                    <a:moveTo>
                      <a:pt x="79" y="16"/>
                    </a:moveTo>
                    <a:lnTo>
                      <a:pt x="83" y="18"/>
                    </a:lnTo>
                    <a:lnTo>
                      <a:pt x="83" y="22"/>
                    </a:lnTo>
                    <a:lnTo>
                      <a:pt x="73" y="22"/>
                    </a:lnTo>
                    <a:lnTo>
                      <a:pt x="79" y="16"/>
                    </a:lnTo>
                    <a:close/>
                    <a:moveTo>
                      <a:pt x="66" y="29"/>
                    </a:moveTo>
                    <a:lnTo>
                      <a:pt x="63" y="26"/>
                    </a:lnTo>
                    <a:lnTo>
                      <a:pt x="76" y="12"/>
                    </a:lnTo>
                    <a:lnTo>
                      <a:pt x="79" y="16"/>
                    </a:lnTo>
                    <a:lnTo>
                      <a:pt x="66" y="29"/>
                    </a:lnTo>
                    <a:close/>
                    <a:moveTo>
                      <a:pt x="63" y="26"/>
                    </a:moveTo>
                    <a:lnTo>
                      <a:pt x="73" y="35"/>
                    </a:lnTo>
                    <a:lnTo>
                      <a:pt x="63" y="26"/>
                    </a:lnTo>
                    <a:lnTo>
                      <a:pt x="70" y="19"/>
                    </a:lnTo>
                    <a:lnTo>
                      <a:pt x="63" y="26"/>
                    </a:lnTo>
                    <a:close/>
                    <a:moveTo>
                      <a:pt x="63" y="26"/>
                    </a:moveTo>
                    <a:lnTo>
                      <a:pt x="60" y="22"/>
                    </a:lnTo>
                    <a:lnTo>
                      <a:pt x="73" y="9"/>
                    </a:lnTo>
                    <a:lnTo>
                      <a:pt x="76" y="12"/>
                    </a:lnTo>
                    <a:lnTo>
                      <a:pt x="63" y="26"/>
                    </a:lnTo>
                    <a:close/>
                    <a:moveTo>
                      <a:pt x="73" y="9"/>
                    </a:moveTo>
                    <a:lnTo>
                      <a:pt x="73" y="9"/>
                    </a:lnTo>
                    <a:lnTo>
                      <a:pt x="66" y="16"/>
                    </a:lnTo>
                    <a:lnTo>
                      <a:pt x="73" y="9"/>
                    </a:lnTo>
                    <a:close/>
                    <a:moveTo>
                      <a:pt x="60" y="22"/>
                    </a:moveTo>
                    <a:lnTo>
                      <a:pt x="56" y="19"/>
                    </a:lnTo>
                    <a:lnTo>
                      <a:pt x="70" y="6"/>
                    </a:lnTo>
                    <a:lnTo>
                      <a:pt x="73" y="9"/>
                    </a:lnTo>
                    <a:lnTo>
                      <a:pt x="60" y="22"/>
                    </a:lnTo>
                    <a:close/>
                    <a:moveTo>
                      <a:pt x="63" y="3"/>
                    </a:moveTo>
                    <a:lnTo>
                      <a:pt x="67" y="3"/>
                    </a:lnTo>
                    <a:lnTo>
                      <a:pt x="70" y="6"/>
                    </a:lnTo>
                    <a:lnTo>
                      <a:pt x="63" y="12"/>
                    </a:lnTo>
                    <a:lnTo>
                      <a:pt x="63" y="3"/>
                    </a:lnTo>
                    <a:close/>
                    <a:moveTo>
                      <a:pt x="63" y="22"/>
                    </a:moveTo>
                    <a:lnTo>
                      <a:pt x="57" y="22"/>
                    </a:lnTo>
                    <a:lnTo>
                      <a:pt x="57" y="3"/>
                    </a:lnTo>
                    <a:lnTo>
                      <a:pt x="63" y="3"/>
                    </a:lnTo>
                    <a:lnTo>
                      <a:pt x="63" y="22"/>
                    </a:lnTo>
                    <a:close/>
                    <a:moveTo>
                      <a:pt x="57" y="22"/>
                    </a:moveTo>
                    <a:lnTo>
                      <a:pt x="53" y="22"/>
                    </a:lnTo>
                    <a:lnTo>
                      <a:pt x="50" y="19"/>
                    </a:lnTo>
                    <a:lnTo>
                      <a:pt x="57" y="12"/>
                    </a:lnTo>
                    <a:lnTo>
                      <a:pt x="57" y="22"/>
                    </a:lnTo>
                    <a:close/>
                    <a:moveTo>
                      <a:pt x="50" y="19"/>
                    </a:moveTo>
                    <a:lnTo>
                      <a:pt x="47" y="16"/>
                    </a:lnTo>
                    <a:lnTo>
                      <a:pt x="61" y="2"/>
                    </a:lnTo>
                    <a:lnTo>
                      <a:pt x="64" y="6"/>
                    </a:lnTo>
                    <a:lnTo>
                      <a:pt x="50" y="19"/>
                    </a:lnTo>
                    <a:close/>
                    <a:moveTo>
                      <a:pt x="54" y="0"/>
                    </a:moveTo>
                    <a:lnTo>
                      <a:pt x="57" y="0"/>
                    </a:lnTo>
                    <a:lnTo>
                      <a:pt x="61" y="2"/>
                    </a:lnTo>
                    <a:lnTo>
                      <a:pt x="54" y="9"/>
                    </a:lnTo>
                    <a:lnTo>
                      <a:pt x="54" y="0"/>
                    </a:lnTo>
                    <a:close/>
                    <a:moveTo>
                      <a:pt x="54" y="19"/>
                    </a:moveTo>
                    <a:lnTo>
                      <a:pt x="47" y="19"/>
                    </a:lnTo>
                    <a:lnTo>
                      <a:pt x="47" y="0"/>
                    </a:lnTo>
                    <a:lnTo>
                      <a:pt x="54" y="0"/>
                    </a:lnTo>
                    <a:lnTo>
                      <a:pt x="54" y="19"/>
                    </a:lnTo>
                    <a:close/>
                    <a:moveTo>
                      <a:pt x="47" y="19"/>
                    </a:moveTo>
                    <a:lnTo>
                      <a:pt x="44" y="19"/>
                    </a:lnTo>
                    <a:lnTo>
                      <a:pt x="44" y="0"/>
                    </a:lnTo>
                    <a:lnTo>
                      <a:pt x="47" y="0"/>
                    </a:lnTo>
                    <a:lnTo>
                      <a:pt x="47" y="19"/>
                    </a:lnTo>
                    <a:close/>
                    <a:moveTo>
                      <a:pt x="40" y="1"/>
                    </a:moveTo>
                    <a:lnTo>
                      <a:pt x="42" y="0"/>
                    </a:lnTo>
                    <a:lnTo>
                      <a:pt x="44" y="0"/>
                    </a:lnTo>
                    <a:lnTo>
                      <a:pt x="44" y="9"/>
                    </a:lnTo>
                    <a:lnTo>
                      <a:pt x="40" y="1"/>
                    </a:lnTo>
                    <a:close/>
                    <a:moveTo>
                      <a:pt x="49" y="18"/>
                    </a:moveTo>
                    <a:lnTo>
                      <a:pt x="42" y="21"/>
                    </a:lnTo>
                    <a:lnTo>
                      <a:pt x="33" y="3"/>
                    </a:lnTo>
                    <a:lnTo>
                      <a:pt x="40" y="1"/>
                    </a:lnTo>
                    <a:lnTo>
                      <a:pt x="49" y="18"/>
                    </a:lnTo>
                    <a:close/>
                    <a:moveTo>
                      <a:pt x="42" y="21"/>
                    </a:moveTo>
                    <a:lnTo>
                      <a:pt x="40" y="22"/>
                    </a:lnTo>
                    <a:lnTo>
                      <a:pt x="38" y="22"/>
                    </a:lnTo>
                    <a:lnTo>
                      <a:pt x="38" y="12"/>
                    </a:lnTo>
                    <a:lnTo>
                      <a:pt x="42" y="21"/>
                    </a:lnTo>
                    <a:close/>
                    <a:moveTo>
                      <a:pt x="38" y="22"/>
                    </a:moveTo>
                    <a:lnTo>
                      <a:pt x="31" y="22"/>
                    </a:lnTo>
                    <a:lnTo>
                      <a:pt x="31" y="3"/>
                    </a:lnTo>
                    <a:lnTo>
                      <a:pt x="38" y="3"/>
                    </a:lnTo>
                    <a:lnTo>
                      <a:pt x="38" y="22"/>
                    </a:lnTo>
                    <a:close/>
                    <a:moveTo>
                      <a:pt x="24" y="6"/>
                    </a:moveTo>
                    <a:lnTo>
                      <a:pt x="28" y="3"/>
                    </a:lnTo>
                    <a:lnTo>
                      <a:pt x="31" y="3"/>
                    </a:lnTo>
                    <a:lnTo>
                      <a:pt x="31" y="12"/>
                    </a:lnTo>
                    <a:lnTo>
                      <a:pt x="24" y="6"/>
                    </a:lnTo>
                    <a:close/>
                    <a:moveTo>
                      <a:pt x="39" y="19"/>
                    </a:moveTo>
                    <a:lnTo>
                      <a:pt x="35" y="22"/>
                    </a:lnTo>
                    <a:lnTo>
                      <a:pt x="22" y="9"/>
                    </a:lnTo>
                    <a:lnTo>
                      <a:pt x="24" y="6"/>
                    </a:lnTo>
                    <a:lnTo>
                      <a:pt x="39" y="19"/>
                    </a:lnTo>
                    <a:close/>
                    <a:moveTo>
                      <a:pt x="35" y="22"/>
                    </a:moveTo>
                    <a:lnTo>
                      <a:pt x="34" y="23"/>
                    </a:lnTo>
                    <a:lnTo>
                      <a:pt x="32" y="24"/>
                    </a:lnTo>
                    <a:lnTo>
                      <a:pt x="29" y="16"/>
                    </a:lnTo>
                    <a:lnTo>
                      <a:pt x="35" y="22"/>
                    </a:lnTo>
                    <a:close/>
                    <a:moveTo>
                      <a:pt x="32" y="24"/>
                    </a:moveTo>
                    <a:lnTo>
                      <a:pt x="27" y="28"/>
                    </a:lnTo>
                    <a:lnTo>
                      <a:pt x="18" y="10"/>
                    </a:lnTo>
                    <a:lnTo>
                      <a:pt x="24" y="7"/>
                    </a:lnTo>
                    <a:lnTo>
                      <a:pt x="32" y="24"/>
                    </a:lnTo>
                    <a:close/>
                    <a:moveTo>
                      <a:pt x="15" y="12"/>
                    </a:moveTo>
                    <a:lnTo>
                      <a:pt x="17" y="11"/>
                    </a:lnTo>
                    <a:lnTo>
                      <a:pt x="18" y="10"/>
                    </a:lnTo>
                    <a:lnTo>
                      <a:pt x="22" y="19"/>
                    </a:lnTo>
                    <a:lnTo>
                      <a:pt x="15" y="12"/>
                    </a:lnTo>
                    <a:close/>
                    <a:moveTo>
                      <a:pt x="29" y="26"/>
                    </a:moveTo>
                    <a:lnTo>
                      <a:pt x="25" y="29"/>
                    </a:lnTo>
                    <a:lnTo>
                      <a:pt x="12" y="16"/>
                    </a:lnTo>
                    <a:lnTo>
                      <a:pt x="15" y="12"/>
                    </a:lnTo>
                    <a:lnTo>
                      <a:pt x="29" y="26"/>
                    </a:lnTo>
                    <a:close/>
                    <a:moveTo>
                      <a:pt x="25" y="29"/>
                    </a:moveTo>
                    <a:lnTo>
                      <a:pt x="35" y="19"/>
                    </a:lnTo>
                    <a:lnTo>
                      <a:pt x="25" y="29"/>
                    </a:lnTo>
                    <a:lnTo>
                      <a:pt x="19" y="22"/>
                    </a:lnTo>
                    <a:lnTo>
                      <a:pt x="25" y="29"/>
                    </a:lnTo>
                    <a:close/>
                    <a:moveTo>
                      <a:pt x="25" y="29"/>
                    </a:moveTo>
                    <a:lnTo>
                      <a:pt x="22" y="32"/>
                    </a:lnTo>
                    <a:lnTo>
                      <a:pt x="9" y="19"/>
                    </a:lnTo>
                    <a:lnTo>
                      <a:pt x="12" y="16"/>
                    </a:lnTo>
                    <a:lnTo>
                      <a:pt x="25" y="29"/>
                    </a:lnTo>
                    <a:close/>
                    <a:moveTo>
                      <a:pt x="7" y="21"/>
                    </a:moveTo>
                    <a:lnTo>
                      <a:pt x="8" y="20"/>
                    </a:lnTo>
                    <a:lnTo>
                      <a:pt x="9" y="19"/>
                    </a:lnTo>
                    <a:lnTo>
                      <a:pt x="15" y="26"/>
                    </a:lnTo>
                    <a:lnTo>
                      <a:pt x="7" y="21"/>
                    </a:lnTo>
                    <a:close/>
                    <a:moveTo>
                      <a:pt x="24" y="30"/>
                    </a:moveTo>
                    <a:lnTo>
                      <a:pt x="21" y="35"/>
                    </a:lnTo>
                    <a:lnTo>
                      <a:pt x="3" y="28"/>
                    </a:lnTo>
                    <a:lnTo>
                      <a:pt x="7" y="21"/>
                    </a:lnTo>
                    <a:lnTo>
                      <a:pt x="24" y="30"/>
                    </a:lnTo>
                    <a:close/>
                    <a:moveTo>
                      <a:pt x="21" y="35"/>
                    </a:moveTo>
                    <a:lnTo>
                      <a:pt x="20" y="38"/>
                    </a:lnTo>
                    <a:lnTo>
                      <a:pt x="19" y="39"/>
                    </a:lnTo>
                    <a:lnTo>
                      <a:pt x="12" y="31"/>
                    </a:lnTo>
                    <a:lnTo>
                      <a:pt x="21" y="35"/>
                    </a:lnTo>
                    <a:close/>
                    <a:moveTo>
                      <a:pt x="19" y="39"/>
                    </a:moveTo>
                    <a:lnTo>
                      <a:pt x="15" y="41"/>
                    </a:lnTo>
                    <a:lnTo>
                      <a:pt x="2" y="28"/>
                    </a:lnTo>
                    <a:lnTo>
                      <a:pt x="6" y="24"/>
                    </a:lnTo>
                    <a:lnTo>
                      <a:pt x="19" y="39"/>
                    </a:lnTo>
                    <a:close/>
                    <a:moveTo>
                      <a:pt x="0" y="34"/>
                    </a:moveTo>
                    <a:lnTo>
                      <a:pt x="0" y="31"/>
                    </a:lnTo>
                    <a:lnTo>
                      <a:pt x="2" y="28"/>
                    </a:lnTo>
                    <a:lnTo>
                      <a:pt x="9" y="34"/>
                    </a:lnTo>
                    <a:lnTo>
                      <a:pt x="0" y="34"/>
                    </a:lnTo>
                    <a:close/>
                    <a:moveTo>
                      <a:pt x="19" y="34"/>
                    </a:moveTo>
                    <a:lnTo>
                      <a:pt x="19" y="38"/>
                    </a:lnTo>
                    <a:lnTo>
                      <a:pt x="0" y="38"/>
                    </a:lnTo>
                    <a:lnTo>
                      <a:pt x="0" y="34"/>
                    </a:lnTo>
                    <a:lnTo>
                      <a:pt x="19" y="34"/>
                    </a:lnTo>
                    <a:close/>
                    <a:moveTo>
                      <a:pt x="19" y="38"/>
                    </a:moveTo>
                    <a:lnTo>
                      <a:pt x="19" y="44"/>
                    </a:lnTo>
                    <a:lnTo>
                      <a:pt x="0" y="44"/>
                    </a:lnTo>
                    <a:lnTo>
                      <a:pt x="0" y="38"/>
                    </a:lnTo>
                    <a:lnTo>
                      <a:pt x="19" y="38"/>
                    </a:lnTo>
                    <a:close/>
                    <a:moveTo>
                      <a:pt x="19" y="44"/>
                    </a:moveTo>
                    <a:lnTo>
                      <a:pt x="19" y="48"/>
                    </a:lnTo>
                    <a:lnTo>
                      <a:pt x="0" y="48"/>
                    </a:lnTo>
                    <a:lnTo>
                      <a:pt x="0" y="44"/>
                    </a:lnTo>
                    <a:lnTo>
                      <a:pt x="19" y="44"/>
                    </a:lnTo>
                    <a:close/>
                    <a:moveTo>
                      <a:pt x="19" y="48"/>
                    </a:moveTo>
                    <a:lnTo>
                      <a:pt x="19" y="54"/>
                    </a:lnTo>
                    <a:lnTo>
                      <a:pt x="0" y="54"/>
                    </a:lnTo>
                    <a:lnTo>
                      <a:pt x="0" y="48"/>
                    </a:lnTo>
                    <a:lnTo>
                      <a:pt x="19" y="48"/>
                    </a:lnTo>
                    <a:close/>
                    <a:moveTo>
                      <a:pt x="19" y="54"/>
                    </a:moveTo>
                    <a:lnTo>
                      <a:pt x="19" y="58"/>
                    </a:lnTo>
                    <a:lnTo>
                      <a:pt x="0" y="58"/>
                    </a:lnTo>
                    <a:lnTo>
                      <a:pt x="0" y="54"/>
                    </a:lnTo>
                    <a:lnTo>
                      <a:pt x="19" y="54"/>
                    </a:lnTo>
                    <a:close/>
                    <a:moveTo>
                      <a:pt x="2" y="64"/>
                    </a:moveTo>
                    <a:lnTo>
                      <a:pt x="0" y="61"/>
                    </a:lnTo>
                    <a:lnTo>
                      <a:pt x="0" y="58"/>
                    </a:lnTo>
                    <a:lnTo>
                      <a:pt x="9" y="58"/>
                    </a:lnTo>
                    <a:lnTo>
                      <a:pt x="2" y="64"/>
                    </a:lnTo>
                    <a:close/>
                    <a:moveTo>
                      <a:pt x="15" y="50"/>
                    </a:moveTo>
                    <a:lnTo>
                      <a:pt x="19" y="53"/>
                    </a:lnTo>
                    <a:lnTo>
                      <a:pt x="6" y="67"/>
                    </a:lnTo>
                    <a:lnTo>
                      <a:pt x="2" y="64"/>
                    </a:lnTo>
                    <a:lnTo>
                      <a:pt x="15" y="50"/>
                    </a:lnTo>
                    <a:close/>
                    <a:moveTo>
                      <a:pt x="19" y="53"/>
                    </a:moveTo>
                    <a:lnTo>
                      <a:pt x="19" y="53"/>
                    </a:lnTo>
                    <a:lnTo>
                      <a:pt x="12" y="60"/>
                    </a:lnTo>
                    <a:lnTo>
                      <a:pt x="19" y="53"/>
                    </a:lnTo>
                    <a:close/>
                    <a:moveTo>
                      <a:pt x="19" y="53"/>
                    </a:moveTo>
                    <a:lnTo>
                      <a:pt x="22" y="56"/>
                    </a:lnTo>
                    <a:lnTo>
                      <a:pt x="9" y="70"/>
                    </a:lnTo>
                    <a:lnTo>
                      <a:pt x="6" y="67"/>
                    </a:lnTo>
                    <a:lnTo>
                      <a:pt x="19" y="53"/>
                    </a:lnTo>
                    <a:close/>
                    <a:moveTo>
                      <a:pt x="15" y="73"/>
                    </a:moveTo>
                    <a:lnTo>
                      <a:pt x="12" y="73"/>
                    </a:lnTo>
                    <a:lnTo>
                      <a:pt x="9" y="70"/>
                    </a:lnTo>
                    <a:lnTo>
                      <a:pt x="15" y="63"/>
                    </a:lnTo>
                    <a:lnTo>
                      <a:pt x="15" y="73"/>
                    </a:lnTo>
                    <a:close/>
                    <a:moveTo>
                      <a:pt x="15" y="54"/>
                    </a:moveTo>
                    <a:lnTo>
                      <a:pt x="19" y="54"/>
                    </a:lnTo>
                    <a:lnTo>
                      <a:pt x="19" y="73"/>
                    </a:lnTo>
                    <a:lnTo>
                      <a:pt x="15" y="73"/>
                    </a:lnTo>
                    <a:lnTo>
                      <a:pt x="15" y="54"/>
                    </a:lnTo>
                    <a:close/>
                    <a:moveTo>
                      <a:pt x="19" y="54"/>
                    </a:moveTo>
                    <a:lnTo>
                      <a:pt x="21" y="54"/>
                    </a:lnTo>
                    <a:lnTo>
                      <a:pt x="23" y="55"/>
                    </a:lnTo>
                    <a:lnTo>
                      <a:pt x="19" y="63"/>
                    </a:lnTo>
                    <a:lnTo>
                      <a:pt x="19" y="54"/>
                    </a:lnTo>
                    <a:close/>
                    <a:moveTo>
                      <a:pt x="23" y="55"/>
                    </a:moveTo>
                    <a:lnTo>
                      <a:pt x="30" y="58"/>
                    </a:lnTo>
                    <a:lnTo>
                      <a:pt x="21" y="75"/>
                    </a:lnTo>
                    <a:lnTo>
                      <a:pt x="14" y="72"/>
                    </a:lnTo>
                    <a:lnTo>
                      <a:pt x="23" y="55"/>
                    </a:lnTo>
                    <a:close/>
                    <a:moveTo>
                      <a:pt x="25" y="76"/>
                    </a:moveTo>
                    <a:lnTo>
                      <a:pt x="23" y="76"/>
                    </a:lnTo>
                    <a:lnTo>
                      <a:pt x="21" y="75"/>
                    </a:lnTo>
                    <a:lnTo>
                      <a:pt x="25" y="66"/>
                    </a:lnTo>
                    <a:lnTo>
                      <a:pt x="25" y="76"/>
                    </a:lnTo>
                    <a:close/>
                    <a:moveTo>
                      <a:pt x="25" y="58"/>
                    </a:moveTo>
                    <a:lnTo>
                      <a:pt x="29" y="58"/>
                    </a:lnTo>
                    <a:lnTo>
                      <a:pt x="29" y="76"/>
                    </a:lnTo>
                    <a:lnTo>
                      <a:pt x="25" y="76"/>
                    </a:lnTo>
                    <a:lnTo>
                      <a:pt x="25" y="58"/>
                    </a:lnTo>
                    <a:close/>
                    <a:moveTo>
                      <a:pt x="29" y="58"/>
                    </a:moveTo>
                    <a:lnTo>
                      <a:pt x="34" y="58"/>
                    </a:lnTo>
                    <a:lnTo>
                      <a:pt x="34" y="76"/>
                    </a:lnTo>
                    <a:lnTo>
                      <a:pt x="29" y="76"/>
                    </a:lnTo>
                    <a:lnTo>
                      <a:pt x="29" y="58"/>
                    </a:lnTo>
                    <a:close/>
                    <a:moveTo>
                      <a:pt x="34" y="58"/>
                    </a:moveTo>
                    <a:lnTo>
                      <a:pt x="38" y="58"/>
                    </a:lnTo>
                    <a:lnTo>
                      <a:pt x="38" y="76"/>
                    </a:lnTo>
                    <a:lnTo>
                      <a:pt x="34" y="76"/>
                    </a:lnTo>
                    <a:lnTo>
                      <a:pt x="34" y="58"/>
                    </a:lnTo>
                    <a:close/>
                    <a:moveTo>
                      <a:pt x="38" y="58"/>
                    </a:moveTo>
                    <a:lnTo>
                      <a:pt x="44" y="58"/>
                    </a:lnTo>
                    <a:lnTo>
                      <a:pt x="44" y="76"/>
                    </a:lnTo>
                    <a:lnTo>
                      <a:pt x="38" y="76"/>
                    </a:lnTo>
                    <a:lnTo>
                      <a:pt x="38" y="58"/>
                    </a:lnTo>
                    <a:close/>
                    <a:moveTo>
                      <a:pt x="49" y="75"/>
                    </a:moveTo>
                    <a:lnTo>
                      <a:pt x="46" y="76"/>
                    </a:lnTo>
                    <a:lnTo>
                      <a:pt x="44" y="76"/>
                    </a:lnTo>
                    <a:lnTo>
                      <a:pt x="44" y="66"/>
                    </a:lnTo>
                    <a:lnTo>
                      <a:pt x="49" y="75"/>
                    </a:lnTo>
                    <a:close/>
                    <a:moveTo>
                      <a:pt x="40" y="58"/>
                    </a:moveTo>
                    <a:lnTo>
                      <a:pt x="46" y="55"/>
                    </a:lnTo>
                    <a:lnTo>
                      <a:pt x="55" y="72"/>
                    </a:lnTo>
                    <a:lnTo>
                      <a:pt x="49" y="75"/>
                    </a:lnTo>
                    <a:lnTo>
                      <a:pt x="40" y="58"/>
                    </a:lnTo>
                    <a:close/>
                    <a:moveTo>
                      <a:pt x="57" y="70"/>
                    </a:moveTo>
                    <a:lnTo>
                      <a:pt x="56" y="71"/>
                    </a:lnTo>
                    <a:lnTo>
                      <a:pt x="55" y="72"/>
                    </a:lnTo>
                    <a:lnTo>
                      <a:pt x="51" y="63"/>
                    </a:lnTo>
                    <a:lnTo>
                      <a:pt x="57" y="70"/>
                    </a:lnTo>
                    <a:close/>
                    <a:moveTo>
                      <a:pt x="44" y="56"/>
                    </a:moveTo>
                    <a:lnTo>
                      <a:pt x="47" y="53"/>
                    </a:lnTo>
                    <a:lnTo>
                      <a:pt x="61" y="67"/>
                    </a:lnTo>
                    <a:lnTo>
                      <a:pt x="57" y="70"/>
                    </a:lnTo>
                    <a:lnTo>
                      <a:pt x="44"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66" name="Freeform 553">
                <a:extLst>
                  <a:ext uri="{FF2B5EF4-FFF2-40B4-BE49-F238E27FC236}">
                    <a16:creationId xmlns:a16="http://schemas.microsoft.com/office/drawing/2014/main" id="{C96C57DC-69B3-42FB-8F63-7C3147BA25C9}"/>
                  </a:ext>
                </a:extLst>
              </p:cNvPr>
              <p:cNvSpPr>
                <a:spLocks/>
              </p:cNvSpPr>
              <p:nvPr/>
            </p:nvSpPr>
            <p:spPr bwMode="auto">
              <a:xfrm>
                <a:off x="2993" y="2852"/>
                <a:ext cx="17" cy="14"/>
              </a:xfrm>
              <a:custGeom>
                <a:avLst/>
                <a:gdLst>
                  <a:gd name="T0" fmla="*/ 11 w 67"/>
                  <a:gd name="T1" fmla="*/ 13 h 57"/>
                  <a:gd name="T2" fmla="*/ 13 w 67"/>
                  <a:gd name="T3" fmla="*/ 12 h 57"/>
                  <a:gd name="T4" fmla="*/ 14 w 67"/>
                  <a:gd name="T5" fmla="*/ 11 h 57"/>
                  <a:gd name="T6" fmla="*/ 14 w 67"/>
                  <a:gd name="T7" fmla="*/ 10 h 57"/>
                  <a:gd name="T8" fmla="*/ 15 w 67"/>
                  <a:gd name="T9" fmla="*/ 9 h 57"/>
                  <a:gd name="T10" fmla="*/ 16 w 67"/>
                  <a:gd name="T11" fmla="*/ 8 h 57"/>
                  <a:gd name="T12" fmla="*/ 16 w 67"/>
                  <a:gd name="T13" fmla="*/ 7 h 57"/>
                  <a:gd name="T14" fmla="*/ 17 w 67"/>
                  <a:gd name="T15" fmla="*/ 6 h 57"/>
                  <a:gd name="T16" fmla="*/ 17 w 67"/>
                  <a:gd name="T17" fmla="*/ 5 h 57"/>
                  <a:gd name="T18" fmla="*/ 16 w 67"/>
                  <a:gd name="T19" fmla="*/ 4 h 57"/>
                  <a:gd name="T20" fmla="*/ 16 w 67"/>
                  <a:gd name="T21" fmla="*/ 3 h 57"/>
                  <a:gd name="T22" fmla="*/ 15 w 67"/>
                  <a:gd name="T23" fmla="*/ 1 h 57"/>
                  <a:gd name="T24" fmla="*/ 14 w 67"/>
                  <a:gd name="T25" fmla="*/ 1 h 57"/>
                  <a:gd name="T26" fmla="*/ 14 w 67"/>
                  <a:gd name="T27" fmla="*/ 1 h 57"/>
                  <a:gd name="T28" fmla="*/ 13 w 67"/>
                  <a:gd name="T29" fmla="*/ 0 h 57"/>
                  <a:gd name="T30" fmla="*/ 11 w 67"/>
                  <a:gd name="T31" fmla="*/ 0 h 57"/>
                  <a:gd name="T32" fmla="*/ 11 w 67"/>
                  <a:gd name="T33" fmla="*/ 0 h 57"/>
                  <a:gd name="T34" fmla="*/ 9 w 67"/>
                  <a:gd name="T35" fmla="*/ 0 h 57"/>
                  <a:gd name="T36" fmla="*/ 7 w 67"/>
                  <a:gd name="T37" fmla="*/ 0 h 57"/>
                  <a:gd name="T38" fmla="*/ 6 w 67"/>
                  <a:gd name="T39" fmla="*/ 1 h 57"/>
                  <a:gd name="T40" fmla="*/ 5 w 67"/>
                  <a:gd name="T41" fmla="*/ 1 h 57"/>
                  <a:gd name="T42" fmla="*/ 4 w 67"/>
                  <a:gd name="T43" fmla="*/ 2 h 57"/>
                  <a:gd name="T44" fmla="*/ 3 w 67"/>
                  <a:gd name="T45" fmla="*/ 3 h 57"/>
                  <a:gd name="T46" fmla="*/ 2 w 67"/>
                  <a:gd name="T47" fmla="*/ 4 h 57"/>
                  <a:gd name="T48" fmla="*/ 1 w 67"/>
                  <a:gd name="T49" fmla="*/ 6 h 57"/>
                  <a:gd name="T50" fmla="*/ 1 w 67"/>
                  <a:gd name="T51" fmla="*/ 6 h 57"/>
                  <a:gd name="T52" fmla="*/ 0 w 67"/>
                  <a:gd name="T53" fmla="*/ 7 h 57"/>
                  <a:gd name="T54" fmla="*/ 0 w 67"/>
                  <a:gd name="T55" fmla="*/ 9 h 57"/>
                  <a:gd name="T56" fmla="*/ 0 w 67"/>
                  <a:gd name="T57" fmla="*/ 9 h 57"/>
                  <a:gd name="T58" fmla="*/ 0 w 67"/>
                  <a:gd name="T59" fmla="*/ 10 h 57"/>
                  <a:gd name="T60" fmla="*/ 1 w 67"/>
                  <a:gd name="T61" fmla="*/ 12 h 57"/>
                  <a:gd name="T62" fmla="*/ 1 w 67"/>
                  <a:gd name="T63" fmla="*/ 13 h 57"/>
                  <a:gd name="T64" fmla="*/ 2 w 67"/>
                  <a:gd name="T65" fmla="*/ 13 h 57"/>
                  <a:gd name="T66" fmla="*/ 3 w 67"/>
                  <a:gd name="T67" fmla="*/ 13 h 57"/>
                  <a:gd name="T68" fmla="*/ 4 w 67"/>
                  <a:gd name="T69" fmla="*/ 14 h 57"/>
                  <a:gd name="T70" fmla="*/ 5 w 67"/>
                  <a:gd name="T71" fmla="*/ 14 h 57"/>
                  <a:gd name="T72" fmla="*/ 6 w 67"/>
                  <a:gd name="T73" fmla="*/ 14 h 57"/>
                  <a:gd name="T74" fmla="*/ 8 w 67"/>
                  <a:gd name="T75" fmla="*/ 14 h 57"/>
                  <a:gd name="T76" fmla="*/ 9 w 67"/>
                  <a:gd name="T77" fmla="*/ 14 h 57"/>
                  <a:gd name="T78" fmla="*/ 11 w 67"/>
                  <a:gd name="T79" fmla="*/ 13 h 57"/>
                  <a:gd name="T80" fmla="*/ 11 w 67"/>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5" y="51"/>
                    </a:moveTo>
                    <a:lnTo>
                      <a:pt x="51" y="48"/>
                    </a:lnTo>
                    <a:lnTo>
                      <a:pt x="54" y="45"/>
                    </a:lnTo>
                    <a:lnTo>
                      <a:pt x="57" y="42"/>
                    </a:lnTo>
                    <a:lnTo>
                      <a:pt x="61" y="38"/>
                    </a:lnTo>
                    <a:lnTo>
                      <a:pt x="64" y="32"/>
                    </a:lnTo>
                    <a:lnTo>
                      <a:pt x="64" y="28"/>
                    </a:lnTo>
                    <a:lnTo>
                      <a:pt x="67" y="23"/>
                    </a:lnTo>
                    <a:lnTo>
                      <a:pt x="67" y="19"/>
                    </a:lnTo>
                    <a:lnTo>
                      <a:pt x="64" y="16"/>
                    </a:lnTo>
                    <a:lnTo>
                      <a:pt x="64" y="13"/>
                    </a:lnTo>
                    <a:lnTo>
                      <a:pt x="61" y="6"/>
                    </a:lnTo>
                    <a:lnTo>
                      <a:pt x="57" y="6"/>
                    </a:lnTo>
                    <a:lnTo>
                      <a:pt x="54" y="3"/>
                    </a:lnTo>
                    <a:lnTo>
                      <a:pt x="51" y="0"/>
                    </a:lnTo>
                    <a:lnTo>
                      <a:pt x="45" y="0"/>
                    </a:lnTo>
                    <a:lnTo>
                      <a:pt x="42" y="0"/>
                    </a:lnTo>
                    <a:lnTo>
                      <a:pt x="35" y="0"/>
                    </a:lnTo>
                    <a:lnTo>
                      <a:pt x="29" y="0"/>
                    </a:lnTo>
                    <a:lnTo>
                      <a:pt x="25" y="3"/>
                    </a:lnTo>
                    <a:lnTo>
                      <a:pt x="19" y="6"/>
                    </a:lnTo>
                    <a:lnTo>
                      <a:pt x="16" y="10"/>
                    </a:lnTo>
                    <a:lnTo>
                      <a:pt x="10" y="13"/>
                    </a:lnTo>
                    <a:lnTo>
                      <a:pt x="7" y="16"/>
                    </a:lnTo>
                    <a:lnTo>
                      <a:pt x="3" y="23"/>
                    </a:lnTo>
                    <a:lnTo>
                      <a:pt x="3" y="25"/>
                    </a:lnTo>
                    <a:lnTo>
                      <a:pt x="0" y="28"/>
                    </a:lnTo>
                    <a:lnTo>
                      <a:pt x="0" y="35"/>
                    </a:lnTo>
                    <a:lnTo>
                      <a:pt x="0" y="38"/>
                    </a:lnTo>
                    <a:lnTo>
                      <a:pt x="0" y="42"/>
                    </a:lnTo>
                    <a:lnTo>
                      <a:pt x="3" y="48"/>
                    </a:lnTo>
                    <a:lnTo>
                      <a:pt x="3" y="51"/>
                    </a:lnTo>
                    <a:lnTo>
                      <a:pt x="7" y="54"/>
                    </a:lnTo>
                    <a:lnTo>
                      <a:pt x="13" y="54"/>
                    </a:lnTo>
                    <a:lnTo>
                      <a:pt x="16" y="57"/>
                    </a:lnTo>
                    <a:lnTo>
                      <a:pt x="19" y="57"/>
                    </a:lnTo>
                    <a:lnTo>
                      <a:pt x="25" y="57"/>
                    </a:lnTo>
                    <a:lnTo>
                      <a:pt x="32" y="57"/>
                    </a:lnTo>
                    <a:lnTo>
                      <a:pt x="35" y="57"/>
                    </a:lnTo>
                    <a:lnTo>
                      <a:pt x="42" y="54"/>
                    </a:lnTo>
                    <a:lnTo>
                      <a:pt x="45"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67" name="Freeform 554">
                <a:extLst>
                  <a:ext uri="{FF2B5EF4-FFF2-40B4-BE49-F238E27FC236}">
                    <a16:creationId xmlns:a16="http://schemas.microsoft.com/office/drawing/2014/main" id="{C3EE8E4B-4D09-42BA-B982-752E9F7AFA3A}"/>
                  </a:ext>
                </a:extLst>
              </p:cNvPr>
              <p:cNvSpPr>
                <a:spLocks noEditPoints="1"/>
              </p:cNvSpPr>
              <p:nvPr/>
            </p:nvSpPr>
            <p:spPr bwMode="auto">
              <a:xfrm>
                <a:off x="2991" y="2850"/>
                <a:ext cx="21" cy="19"/>
              </a:xfrm>
              <a:custGeom>
                <a:avLst/>
                <a:gdLst>
                  <a:gd name="T0" fmla="*/ 16 w 86"/>
                  <a:gd name="T1" fmla="*/ 16 h 76"/>
                  <a:gd name="T2" fmla="*/ 14 w 86"/>
                  <a:gd name="T3" fmla="*/ 12 h 76"/>
                  <a:gd name="T4" fmla="*/ 17 w 86"/>
                  <a:gd name="T5" fmla="*/ 15 h 76"/>
                  <a:gd name="T6" fmla="*/ 17 w 86"/>
                  <a:gd name="T7" fmla="*/ 15 h 76"/>
                  <a:gd name="T8" fmla="*/ 15 w 86"/>
                  <a:gd name="T9" fmla="*/ 11 h 76"/>
                  <a:gd name="T10" fmla="*/ 19 w 86"/>
                  <a:gd name="T11" fmla="*/ 13 h 76"/>
                  <a:gd name="T12" fmla="*/ 16 w 86"/>
                  <a:gd name="T13" fmla="*/ 9 h 76"/>
                  <a:gd name="T14" fmla="*/ 20 w 86"/>
                  <a:gd name="T15" fmla="*/ 11 h 76"/>
                  <a:gd name="T16" fmla="*/ 20 w 86"/>
                  <a:gd name="T17" fmla="*/ 10 h 76"/>
                  <a:gd name="T18" fmla="*/ 16 w 86"/>
                  <a:gd name="T19" fmla="*/ 9 h 76"/>
                  <a:gd name="T20" fmla="*/ 21 w 86"/>
                  <a:gd name="T21" fmla="*/ 8 h 76"/>
                  <a:gd name="T22" fmla="*/ 16 w 86"/>
                  <a:gd name="T23" fmla="*/ 7 h 76"/>
                  <a:gd name="T24" fmla="*/ 21 w 86"/>
                  <a:gd name="T25" fmla="*/ 7 h 76"/>
                  <a:gd name="T26" fmla="*/ 21 w 86"/>
                  <a:gd name="T27" fmla="*/ 6 h 76"/>
                  <a:gd name="T28" fmla="*/ 16 w 86"/>
                  <a:gd name="T29" fmla="*/ 8 h 76"/>
                  <a:gd name="T30" fmla="*/ 20 w 86"/>
                  <a:gd name="T31" fmla="*/ 4 h 76"/>
                  <a:gd name="T32" fmla="*/ 15 w 86"/>
                  <a:gd name="T33" fmla="*/ 5 h 76"/>
                  <a:gd name="T34" fmla="*/ 19 w 86"/>
                  <a:gd name="T35" fmla="*/ 3 h 76"/>
                  <a:gd name="T36" fmla="*/ 17 w 86"/>
                  <a:gd name="T37" fmla="*/ 2 h 76"/>
                  <a:gd name="T38" fmla="*/ 16 w 86"/>
                  <a:gd name="T39" fmla="*/ 6 h 76"/>
                  <a:gd name="T40" fmla="*/ 14 w 86"/>
                  <a:gd name="T41" fmla="*/ 5 h 76"/>
                  <a:gd name="T42" fmla="*/ 16 w 86"/>
                  <a:gd name="T43" fmla="*/ 0 h 76"/>
                  <a:gd name="T44" fmla="*/ 13 w 86"/>
                  <a:gd name="T45" fmla="*/ 0 h 76"/>
                  <a:gd name="T46" fmla="*/ 13 w 86"/>
                  <a:gd name="T47" fmla="*/ 0 h 76"/>
                  <a:gd name="T48" fmla="*/ 13 w 86"/>
                  <a:gd name="T49" fmla="*/ 5 h 76"/>
                  <a:gd name="T50" fmla="*/ 8 w 86"/>
                  <a:gd name="T51" fmla="*/ 1 h 76"/>
                  <a:gd name="T52" fmla="*/ 10 w 86"/>
                  <a:gd name="T53" fmla="*/ 5 h 76"/>
                  <a:gd name="T54" fmla="*/ 10 w 86"/>
                  <a:gd name="T55" fmla="*/ 5 h 76"/>
                  <a:gd name="T56" fmla="*/ 8 w 86"/>
                  <a:gd name="T57" fmla="*/ 1 h 76"/>
                  <a:gd name="T58" fmla="*/ 5 w 86"/>
                  <a:gd name="T59" fmla="*/ 2 h 76"/>
                  <a:gd name="T60" fmla="*/ 8 w 86"/>
                  <a:gd name="T61" fmla="*/ 6 h 76"/>
                  <a:gd name="T62" fmla="*/ 6 w 86"/>
                  <a:gd name="T63" fmla="*/ 8 h 76"/>
                  <a:gd name="T64" fmla="*/ 4 w 86"/>
                  <a:gd name="T65" fmla="*/ 3 h 76"/>
                  <a:gd name="T66" fmla="*/ 3 w 86"/>
                  <a:gd name="T67" fmla="*/ 4 h 76"/>
                  <a:gd name="T68" fmla="*/ 2 w 86"/>
                  <a:gd name="T69" fmla="*/ 5 h 76"/>
                  <a:gd name="T70" fmla="*/ 1 w 86"/>
                  <a:gd name="T71" fmla="*/ 8 h 76"/>
                  <a:gd name="T72" fmla="*/ 6 w 86"/>
                  <a:gd name="T73" fmla="*/ 9 h 76"/>
                  <a:gd name="T74" fmla="*/ 5 w 86"/>
                  <a:gd name="T75" fmla="*/ 11 h 76"/>
                  <a:gd name="T76" fmla="*/ 2 w 86"/>
                  <a:gd name="T77" fmla="*/ 7 h 76"/>
                  <a:gd name="T78" fmla="*/ 0 w 86"/>
                  <a:gd name="T79" fmla="*/ 9 h 76"/>
                  <a:gd name="T80" fmla="*/ 5 w 86"/>
                  <a:gd name="T81" fmla="*/ 11 h 76"/>
                  <a:gd name="T82" fmla="*/ 5 w 86"/>
                  <a:gd name="T83" fmla="*/ 13 h 76"/>
                  <a:gd name="T84" fmla="*/ 0 w 86"/>
                  <a:gd name="T85" fmla="*/ 13 h 76"/>
                  <a:gd name="T86" fmla="*/ 0 w 86"/>
                  <a:gd name="T87" fmla="*/ 14 h 76"/>
                  <a:gd name="T88" fmla="*/ 5 w 86"/>
                  <a:gd name="T89" fmla="*/ 13 h 76"/>
                  <a:gd name="T90" fmla="*/ 2 w 86"/>
                  <a:gd name="T91" fmla="*/ 17 h 76"/>
                  <a:gd name="T92" fmla="*/ 6 w 86"/>
                  <a:gd name="T93" fmla="*/ 14 h 76"/>
                  <a:gd name="T94" fmla="*/ 2 w 86"/>
                  <a:gd name="T95" fmla="*/ 18 h 76"/>
                  <a:gd name="T96" fmla="*/ 4 w 86"/>
                  <a:gd name="T97" fmla="*/ 18 h 76"/>
                  <a:gd name="T98" fmla="*/ 6 w 86"/>
                  <a:gd name="T99" fmla="*/ 14 h 76"/>
                  <a:gd name="T100" fmla="*/ 6 w 86"/>
                  <a:gd name="T101" fmla="*/ 19 h 76"/>
                  <a:gd name="T102" fmla="*/ 7 w 86"/>
                  <a:gd name="T103" fmla="*/ 14 h 76"/>
                  <a:gd name="T104" fmla="*/ 9 w 86"/>
                  <a:gd name="T105" fmla="*/ 19 h 76"/>
                  <a:gd name="T106" fmla="*/ 9 w 86"/>
                  <a:gd name="T107" fmla="*/ 19 h 76"/>
                  <a:gd name="T108" fmla="*/ 10 w 86"/>
                  <a:gd name="T109" fmla="*/ 14 h 76"/>
                  <a:gd name="T110" fmla="*/ 10 w 86"/>
                  <a:gd name="T111" fmla="*/ 15 h 76"/>
                  <a:gd name="T112" fmla="*/ 14 w 86"/>
                  <a:gd name="T113" fmla="*/ 18 h 76"/>
                  <a:gd name="T114" fmla="*/ 15 w 86"/>
                  <a:gd name="T115" fmla="*/ 17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6"/>
                  <a:gd name="T176" fmla="*/ 86 w 86"/>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6">
                    <a:moveTo>
                      <a:pt x="51" y="52"/>
                    </a:moveTo>
                    <a:lnTo>
                      <a:pt x="56" y="48"/>
                    </a:lnTo>
                    <a:lnTo>
                      <a:pt x="65" y="65"/>
                    </a:lnTo>
                    <a:lnTo>
                      <a:pt x="58" y="68"/>
                    </a:lnTo>
                    <a:lnTo>
                      <a:pt x="51" y="52"/>
                    </a:lnTo>
                    <a:close/>
                    <a:moveTo>
                      <a:pt x="67" y="64"/>
                    </a:moveTo>
                    <a:lnTo>
                      <a:pt x="66" y="65"/>
                    </a:lnTo>
                    <a:lnTo>
                      <a:pt x="65" y="65"/>
                    </a:lnTo>
                    <a:lnTo>
                      <a:pt x="61" y="57"/>
                    </a:lnTo>
                    <a:lnTo>
                      <a:pt x="67" y="64"/>
                    </a:lnTo>
                    <a:close/>
                    <a:moveTo>
                      <a:pt x="54" y="51"/>
                    </a:moveTo>
                    <a:lnTo>
                      <a:pt x="57" y="47"/>
                    </a:lnTo>
                    <a:lnTo>
                      <a:pt x="71" y="60"/>
                    </a:lnTo>
                    <a:lnTo>
                      <a:pt x="67" y="64"/>
                    </a:lnTo>
                    <a:lnTo>
                      <a:pt x="54" y="51"/>
                    </a:lnTo>
                    <a:close/>
                    <a:moveTo>
                      <a:pt x="71" y="60"/>
                    </a:moveTo>
                    <a:lnTo>
                      <a:pt x="71" y="60"/>
                    </a:lnTo>
                    <a:lnTo>
                      <a:pt x="64" y="54"/>
                    </a:lnTo>
                    <a:lnTo>
                      <a:pt x="71" y="60"/>
                    </a:lnTo>
                    <a:close/>
                    <a:moveTo>
                      <a:pt x="57" y="47"/>
                    </a:moveTo>
                    <a:lnTo>
                      <a:pt x="61" y="44"/>
                    </a:lnTo>
                    <a:lnTo>
                      <a:pt x="74" y="57"/>
                    </a:lnTo>
                    <a:lnTo>
                      <a:pt x="71" y="60"/>
                    </a:lnTo>
                    <a:lnTo>
                      <a:pt x="57" y="47"/>
                    </a:lnTo>
                    <a:close/>
                    <a:moveTo>
                      <a:pt x="61" y="44"/>
                    </a:moveTo>
                    <a:lnTo>
                      <a:pt x="71" y="34"/>
                    </a:lnTo>
                    <a:lnTo>
                      <a:pt x="61" y="44"/>
                    </a:lnTo>
                    <a:lnTo>
                      <a:pt x="67" y="51"/>
                    </a:lnTo>
                    <a:lnTo>
                      <a:pt x="61" y="44"/>
                    </a:lnTo>
                    <a:close/>
                    <a:moveTo>
                      <a:pt x="61" y="44"/>
                    </a:moveTo>
                    <a:lnTo>
                      <a:pt x="64" y="41"/>
                    </a:lnTo>
                    <a:lnTo>
                      <a:pt x="77" y="54"/>
                    </a:lnTo>
                    <a:lnTo>
                      <a:pt x="74" y="57"/>
                    </a:lnTo>
                    <a:lnTo>
                      <a:pt x="61" y="44"/>
                    </a:lnTo>
                    <a:close/>
                    <a:moveTo>
                      <a:pt x="79" y="52"/>
                    </a:moveTo>
                    <a:lnTo>
                      <a:pt x="78" y="53"/>
                    </a:lnTo>
                    <a:lnTo>
                      <a:pt x="77" y="54"/>
                    </a:lnTo>
                    <a:lnTo>
                      <a:pt x="71" y="47"/>
                    </a:lnTo>
                    <a:lnTo>
                      <a:pt x="79" y="52"/>
                    </a:lnTo>
                    <a:close/>
                    <a:moveTo>
                      <a:pt x="62" y="43"/>
                    </a:moveTo>
                    <a:lnTo>
                      <a:pt x="65" y="36"/>
                    </a:lnTo>
                    <a:lnTo>
                      <a:pt x="83" y="45"/>
                    </a:lnTo>
                    <a:lnTo>
                      <a:pt x="79" y="52"/>
                    </a:lnTo>
                    <a:lnTo>
                      <a:pt x="62" y="43"/>
                    </a:lnTo>
                    <a:close/>
                    <a:moveTo>
                      <a:pt x="83" y="41"/>
                    </a:moveTo>
                    <a:lnTo>
                      <a:pt x="83" y="43"/>
                    </a:lnTo>
                    <a:lnTo>
                      <a:pt x="83" y="45"/>
                    </a:lnTo>
                    <a:lnTo>
                      <a:pt x="74" y="41"/>
                    </a:lnTo>
                    <a:lnTo>
                      <a:pt x="83" y="41"/>
                    </a:lnTo>
                    <a:close/>
                    <a:moveTo>
                      <a:pt x="64" y="41"/>
                    </a:moveTo>
                    <a:lnTo>
                      <a:pt x="64" y="37"/>
                    </a:lnTo>
                    <a:lnTo>
                      <a:pt x="83" y="37"/>
                    </a:lnTo>
                    <a:lnTo>
                      <a:pt x="83" y="41"/>
                    </a:lnTo>
                    <a:lnTo>
                      <a:pt x="64" y="41"/>
                    </a:lnTo>
                    <a:close/>
                    <a:moveTo>
                      <a:pt x="64" y="37"/>
                    </a:moveTo>
                    <a:lnTo>
                      <a:pt x="64" y="35"/>
                    </a:lnTo>
                    <a:lnTo>
                      <a:pt x="65" y="34"/>
                    </a:lnTo>
                    <a:lnTo>
                      <a:pt x="74" y="37"/>
                    </a:lnTo>
                    <a:lnTo>
                      <a:pt x="64" y="37"/>
                    </a:lnTo>
                    <a:close/>
                    <a:moveTo>
                      <a:pt x="65" y="34"/>
                    </a:moveTo>
                    <a:lnTo>
                      <a:pt x="68" y="27"/>
                    </a:lnTo>
                    <a:lnTo>
                      <a:pt x="85" y="35"/>
                    </a:lnTo>
                    <a:lnTo>
                      <a:pt x="83" y="42"/>
                    </a:lnTo>
                    <a:lnTo>
                      <a:pt x="65" y="34"/>
                    </a:lnTo>
                    <a:close/>
                    <a:moveTo>
                      <a:pt x="86" y="32"/>
                    </a:moveTo>
                    <a:lnTo>
                      <a:pt x="86" y="34"/>
                    </a:lnTo>
                    <a:lnTo>
                      <a:pt x="85" y="35"/>
                    </a:lnTo>
                    <a:lnTo>
                      <a:pt x="77" y="32"/>
                    </a:lnTo>
                    <a:lnTo>
                      <a:pt x="86" y="32"/>
                    </a:lnTo>
                    <a:close/>
                    <a:moveTo>
                      <a:pt x="67" y="32"/>
                    </a:moveTo>
                    <a:lnTo>
                      <a:pt x="67" y="28"/>
                    </a:lnTo>
                    <a:lnTo>
                      <a:pt x="86" y="28"/>
                    </a:lnTo>
                    <a:lnTo>
                      <a:pt x="86" y="32"/>
                    </a:lnTo>
                    <a:lnTo>
                      <a:pt x="67" y="32"/>
                    </a:lnTo>
                    <a:close/>
                    <a:moveTo>
                      <a:pt x="84" y="22"/>
                    </a:moveTo>
                    <a:lnTo>
                      <a:pt x="86" y="24"/>
                    </a:lnTo>
                    <a:lnTo>
                      <a:pt x="86" y="28"/>
                    </a:lnTo>
                    <a:lnTo>
                      <a:pt x="77" y="28"/>
                    </a:lnTo>
                    <a:lnTo>
                      <a:pt x="84" y="22"/>
                    </a:lnTo>
                    <a:close/>
                    <a:moveTo>
                      <a:pt x="71" y="35"/>
                    </a:moveTo>
                    <a:lnTo>
                      <a:pt x="67" y="32"/>
                    </a:lnTo>
                    <a:lnTo>
                      <a:pt x="80" y="19"/>
                    </a:lnTo>
                    <a:lnTo>
                      <a:pt x="84" y="22"/>
                    </a:lnTo>
                    <a:lnTo>
                      <a:pt x="71" y="35"/>
                    </a:lnTo>
                    <a:close/>
                    <a:moveTo>
                      <a:pt x="67" y="32"/>
                    </a:moveTo>
                    <a:lnTo>
                      <a:pt x="64" y="28"/>
                    </a:lnTo>
                    <a:lnTo>
                      <a:pt x="64" y="25"/>
                    </a:lnTo>
                    <a:lnTo>
                      <a:pt x="74" y="25"/>
                    </a:lnTo>
                    <a:lnTo>
                      <a:pt x="67" y="32"/>
                    </a:lnTo>
                    <a:close/>
                    <a:moveTo>
                      <a:pt x="64" y="25"/>
                    </a:moveTo>
                    <a:lnTo>
                      <a:pt x="64" y="22"/>
                    </a:lnTo>
                    <a:lnTo>
                      <a:pt x="83" y="22"/>
                    </a:lnTo>
                    <a:lnTo>
                      <a:pt x="83" y="25"/>
                    </a:lnTo>
                    <a:lnTo>
                      <a:pt x="64" y="25"/>
                    </a:lnTo>
                    <a:close/>
                    <a:moveTo>
                      <a:pt x="83" y="17"/>
                    </a:moveTo>
                    <a:lnTo>
                      <a:pt x="83" y="20"/>
                    </a:lnTo>
                    <a:lnTo>
                      <a:pt x="83" y="22"/>
                    </a:lnTo>
                    <a:lnTo>
                      <a:pt x="74" y="22"/>
                    </a:lnTo>
                    <a:lnTo>
                      <a:pt x="83" y="17"/>
                    </a:lnTo>
                    <a:close/>
                    <a:moveTo>
                      <a:pt x="65" y="26"/>
                    </a:moveTo>
                    <a:lnTo>
                      <a:pt x="62" y="20"/>
                    </a:lnTo>
                    <a:lnTo>
                      <a:pt x="79" y="11"/>
                    </a:lnTo>
                    <a:lnTo>
                      <a:pt x="83" y="17"/>
                    </a:lnTo>
                    <a:lnTo>
                      <a:pt x="65" y="26"/>
                    </a:lnTo>
                    <a:close/>
                    <a:moveTo>
                      <a:pt x="71" y="6"/>
                    </a:moveTo>
                    <a:lnTo>
                      <a:pt x="76" y="6"/>
                    </a:lnTo>
                    <a:lnTo>
                      <a:pt x="79" y="11"/>
                    </a:lnTo>
                    <a:lnTo>
                      <a:pt x="71" y="15"/>
                    </a:lnTo>
                    <a:lnTo>
                      <a:pt x="71" y="6"/>
                    </a:lnTo>
                    <a:close/>
                    <a:moveTo>
                      <a:pt x="71" y="25"/>
                    </a:moveTo>
                    <a:lnTo>
                      <a:pt x="67" y="25"/>
                    </a:lnTo>
                    <a:lnTo>
                      <a:pt x="67" y="6"/>
                    </a:lnTo>
                    <a:lnTo>
                      <a:pt x="71" y="6"/>
                    </a:lnTo>
                    <a:lnTo>
                      <a:pt x="71" y="25"/>
                    </a:lnTo>
                    <a:close/>
                    <a:moveTo>
                      <a:pt x="67" y="25"/>
                    </a:moveTo>
                    <a:lnTo>
                      <a:pt x="63" y="25"/>
                    </a:lnTo>
                    <a:lnTo>
                      <a:pt x="61" y="22"/>
                    </a:lnTo>
                    <a:lnTo>
                      <a:pt x="67" y="15"/>
                    </a:lnTo>
                    <a:lnTo>
                      <a:pt x="67" y="25"/>
                    </a:lnTo>
                    <a:close/>
                    <a:moveTo>
                      <a:pt x="61" y="22"/>
                    </a:moveTo>
                    <a:lnTo>
                      <a:pt x="57" y="19"/>
                    </a:lnTo>
                    <a:lnTo>
                      <a:pt x="71" y="5"/>
                    </a:lnTo>
                    <a:lnTo>
                      <a:pt x="74" y="9"/>
                    </a:lnTo>
                    <a:lnTo>
                      <a:pt x="61" y="22"/>
                    </a:lnTo>
                    <a:close/>
                    <a:moveTo>
                      <a:pt x="57" y="19"/>
                    </a:moveTo>
                    <a:lnTo>
                      <a:pt x="54" y="16"/>
                    </a:lnTo>
                    <a:lnTo>
                      <a:pt x="67" y="2"/>
                    </a:lnTo>
                    <a:lnTo>
                      <a:pt x="71" y="5"/>
                    </a:lnTo>
                    <a:lnTo>
                      <a:pt x="57" y="19"/>
                    </a:lnTo>
                    <a:close/>
                    <a:moveTo>
                      <a:pt x="61" y="0"/>
                    </a:moveTo>
                    <a:lnTo>
                      <a:pt x="65" y="0"/>
                    </a:lnTo>
                    <a:lnTo>
                      <a:pt x="67" y="2"/>
                    </a:lnTo>
                    <a:lnTo>
                      <a:pt x="61" y="9"/>
                    </a:lnTo>
                    <a:lnTo>
                      <a:pt x="61" y="0"/>
                    </a:lnTo>
                    <a:close/>
                    <a:moveTo>
                      <a:pt x="61" y="19"/>
                    </a:moveTo>
                    <a:lnTo>
                      <a:pt x="55" y="19"/>
                    </a:lnTo>
                    <a:lnTo>
                      <a:pt x="55" y="0"/>
                    </a:lnTo>
                    <a:lnTo>
                      <a:pt x="61" y="0"/>
                    </a:lnTo>
                    <a:lnTo>
                      <a:pt x="61" y="19"/>
                    </a:lnTo>
                    <a:close/>
                    <a:moveTo>
                      <a:pt x="55" y="19"/>
                    </a:moveTo>
                    <a:lnTo>
                      <a:pt x="52" y="19"/>
                    </a:lnTo>
                    <a:lnTo>
                      <a:pt x="52" y="0"/>
                    </a:lnTo>
                    <a:lnTo>
                      <a:pt x="55" y="0"/>
                    </a:lnTo>
                    <a:lnTo>
                      <a:pt x="55" y="19"/>
                    </a:lnTo>
                    <a:close/>
                    <a:moveTo>
                      <a:pt x="52" y="19"/>
                    </a:moveTo>
                    <a:lnTo>
                      <a:pt x="45" y="19"/>
                    </a:lnTo>
                    <a:lnTo>
                      <a:pt x="45" y="0"/>
                    </a:lnTo>
                    <a:lnTo>
                      <a:pt x="52" y="0"/>
                    </a:lnTo>
                    <a:lnTo>
                      <a:pt x="52" y="19"/>
                    </a:lnTo>
                    <a:close/>
                    <a:moveTo>
                      <a:pt x="45" y="19"/>
                    </a:moveTo>
                    <a:lnTo>
                      <a:pt x="39" y="19"/>
                    </a:lnTo>
                    <a:lnTo>
                      <a:pt x="39" y="0"/>
                    </a:lnTo>
                    <a:lnTo>
                      <a:pt x="45" y="0"/>
                    </a:lnTo>
                    <a:lnTo>
                      <a:pt x="45" y="19"/>
                    </a:lnTo>
                    <a:close/>
                    <a:moveTo>
                      <a:pt x="32" y="2"/>
                    </a:moveTo>
                    <a:lnTo>
                      <a:pt x="35" y="0"/>
                    </a:lnTo>
                    <a:lnTo>
                      <a:pt x="39" y="0"/>
                    </a:lnTo>
                    <a:lnTo>
                      <a:pt x="39" y="9"/>
                    </a:lnTo>
                    <a:lnTo>
                      <a:pt x="32" y="2"/>
                    </a:lnTo>
                    <a:close/>
                    <a:moveTo>
                      <a:pt x="45" y="16"/>
                    </a:moveTo>
                    <a:lnTo>
                      <a:pt x="42" y="19"/>
                    </a:lnTo>
                    <a:lnTo>
                      <a:pt x="29" y="5"/>
                    </a:lnTo>
                    <a:lnTo>
                      <a:pt x="32" y="2"/>
                    </a:lnTo>
                    <a:lnTo>
                      <a:pt x="45" y="16"/>
                    </a:lnTo>
                    <a:close/>
                    <a:moveTo>
                      <a:pt x="42" y="19"/>
                    </a:moveTo>
                    <a:lnTo>
                      <a:pt x="41" y="20"/>
                    </a:lnTo>
                    <a:lnTo>
                      <a:pt x="40" y="21"/>
                    </a:lnTo>
                    <a:lnTo>
                      <a:pt x="35" y="12"/>
                    </a:lnTo>
                    <a:lnTo>
                      <a:pt x="42" y="19"/>
                    </a:lnTo>
                    <a:close/>
                    <a:moveTo>
                      <a:pt x="40" y="21"/>
                    </a:moveTo>
                    <a:lnTo>
                      <a:pt x="33" y="24"/>
                    </a:lnTo>
                    <a:lnTo>
                      <a:pt x="25" y="6"/>
                    </a:lnTo>
                    <a:lnTo>
                      <a:pt x="31" y="4"/>
                    </a:lnTo>
                    <a:lnTo>
                      <a:pt x="40" y="21"/>
                    </a:lnTo>
                    <a:close/>
                    <a:moveTo>
                      <a:pt x="22" y="9"/>
                    </a:moveTo>
                    <a:lnTo>
                      <a:pt x="23" y="8"/>
                    </a:lnTo>
                    <a:lnTo>
                      <a:pt x="25" y="6"/>
                    </a:lnTo>
                    <a:lnTo>
                      <a:pt x="29" y="15"/>
                    </a:lnTo>
                    <a:lnTo>
                      <a:pt x="22" y="9"/>
                    </a:lnTo>
                    <a:close/>
                    <a:moveTo>
                      <a:pt x="36" y="22"/>
                    </a:moveTo>
                    <a:lnTo>
                      <a:pt x="33" y="25"/>
                    </a:lnTo>
                    <a:lnTo>
                      <a:pt x="19" y="12"/>
                    </a:lnTo>
                    <a:lnTo>
                      <a:pt x="22" y="9"/>
                    </a:lnTo>
                    <a:lnTo>
                      <a:pt x="36" y="22"/>
                    </a:lnTo>
                    <a:close/>
                    <a:moveTo>
                      <a:pt x="33" y="25"/>
                    </a:moveTo>
                    <a:lnTo>
                      <a:pt x="32" y="26"/>
                    </a:lnTo>
                    <a:lnTo>
                      <a:pt x="30" y="27"/>
                    </a:lnTo>
                    <a:lnTo>
                      <a:pt x="26" y="19"/>
                    </a:lnTo>
                    <a:lnTo>
                      <a:pt x="33" y="25"/>
                    </a:lnTo>
                    <a:close/>
                    <a:moveTo>
                      <a:pt x="30" y="27"/>
                    </a:moveTo>
                    <a:lnTo>
                      <a:pt x="24" y="31"/>
                    </a:lnTo>
                    <a:lnTo>
                      <a:pt x="15" y="13"/>
                    </a:lnTo>
                    <a:lnTo>
                      <a:pt x="22" y="10"/>
                    </a:lnTo>
                    <a:lnTo>
                      <a:pt x="30" y="27"/>
                    </a:lnTo>
                    <a:close/>
                    <a:moveTo>
                      <a:pt x="13" y="15"/>
                    </a:moveTo>
                    <a:lnTo>
                      <a:pt x="14" y="14"/>
                    </a:lnTo>
                    <a:lnTo>
                      <a:pt x="15" y="13"/>
                    </a:lnTo>
                    <a:lnTo>
                      <a:pt x="20" y="22"/>
                    </a:lnTo>
                    <a:lnTo>
                      <a:pt x="13" y="15"/>
                    </a:lnTo>
                    <a:close/>
                    <a:moveTo>
                      <a:pt x="26" y="28"/>
                    </a:moveTo>
                    <a:lnTo>
                      <a:pt x="23" y="32"/>
                    </a:lnTo>
                    <a:lnTo>
                      <a:pt x="10" y="19"/>
                    </a:lnTo>
                    <a:lnTo>
                      <a:pt x="13" y="15"/>
                    </a:lnTo>
                    <a:lnTo>
                      <a:pt x="26" y="28"/>
                    </a:lnTo>
                    <a:close/>
                    <a:moveTo>
                      <a:pt x="8" y="21"/>
                    </a:moveTo>
                    <a:lnTo>
                      <a:pt x="9" y="20"/>
                    </a:lnTo>
                    <a:lnTo>
                      <a:pt x="10" y="19"/>
                    </a:lnTo>
                    <a:lnTo>
                      <a:pt x="17" y="25"/>
                    </a:lnTo>
                    <a:lnTo>
                      <a:pt x="8" y="21"/>
                    </a:lnTo>
                    <a:close/>
                    <a:moveTo>
                      <a:pt x="25" y="30"/>
                    </a:moveTo>
                    <a:lnTo>
                      <a:pt x="22" y="35"/>
                    </a:lnTo>
                    <a:lnTo>
                      <a:pt x="4" y="27"/>
                    </a:lnTo>
                    <a:lnTo>
                      <a:pt x="8" y="21"/>
                    </a:lnTo>
                    <a:lnTo>
                      <a:pt x="25" y="30"/>
                    </a:lnTo>
                    <a:close/>
                    <a:moveTo>
                      <a:pt x="3" y="32"/>
                    </a:moveTo>
                    <a:lnTo>
                      <a:pt x="3" y="30"/>
                    </a:lnTo>
                    <a:lnTo>
                      <a:pt x="4" y="27"/>
                    </a:lnTo>
                    <a:lnTo>
                      <a:pt x="13" y="32"/>
                    </a:lnTo>
                    <a:lnTo>
                      <a:pt x="3" y="32"/>
                    </a:lnTo>
                    <a:close/>
                    <a:moveTo>
                      <a:pt x="23" y="32"/>
                    </a:moveTo>
                    <a:lnTo>
                      <a:pt x="23" y="34"/>
                    </a:lnTo>
                    <a:lnTo>
                      <a:pt x="3" y="34"/>
                    </a:lnTo>
                    <a:lnTo>
                      <a:pt x="3" y="32"/>
                    </a:lnTo>
                    <a:lnTo>
                      <a:pt x="23" y="32"/>
                    </a:lnTo>
                    <a:close/>
                    <a:moveTo>
                      <a:pt x="23" y="34"/>
                    </a:moveTo>
                    <a:lnTo>
                      <a:pt x="23" y="38"/>
                    </a:lnTo>
                    <a:lnTo>
                      <a:pt x="20" y="42"/>
                    </a:lnTo>
                    <a:lnTo>
                      <a:pt x="13" y="34"/>
                    </a:lnTo>
                    <a:lnTo>
                      <a:pt x="23" y="34"/>
                    </a:lnTo>
                    <a:close/>
                    <a:moveTo>
                      <a:pt x="20" y="42"/>
                    </a:moveTo>
                    <a:lnTo>
                      <a:pt x="17" y="44"/>
                    </a:lnTo>
                    <a:lnTo>
                      <a:pt x="3" y="31"/>
                    </a:lnTo>
                    <a:lnTo>
                      <a:pt x="7" y="27"/>
                    </a:lnTo>
                    <a:lnTo>
                      <a:pt x="20" y="42"/>
                    </a:lnTo>
                    <a:close/>
                    <a:moveTo>
                      <a:pt x="0" y="37"/>
                    </a:moveTo>
                    <a:lnTo>
                      <a:pt x="0" y="34"/>
                    </a:lnTo>
                    <a:lnTo>
                      <a:pt x="3" y="31"/>
                    </a:lnTo>
                    <a:lnTo>
                      <a:pt x="10" y="37"/>
                    </a:lnTo>
                    <a:lnTo>
                      <a:pt x="0" y="37"/>
                    </a:lnTo>
                    <a:close/>
                    <a:moveTo>
                      <a:pt x="20" y="37"/>
                    </a:moveTo>
                    <a:lnTo>
                      <a:pt x="20" y="44"/>
                    </a:lnTo>
                    <a:lnTo>
                      <a:pt x="0" y="44"/>
                    </a:lnTo>
                    <a:lnTo>
                      <a:pt x="0" y="37"/>
                    </a:lnTo>
                    <a:lnTo>
                      <a:pt x="20" y="37"/>
                    </a:lnTo>
                    <a:close/>
                    <a:moveTo>
                      <a:pt x="20" y="44"/>
                    </a:moveTo>
                    <a:lnTo>
                      <a:pt x="20" y="47"/>
                    </a:lnTo>
                    <a:lnTo>
                      <a:pt x="0" y="47"/>
                    </a:lnTo>
                    <a:lnTo>
                      <a:pt x="0" y="44"/>
                    </a:lnTo>
                    <a:lnTo>
                      <a:pt x="20" y="44"/>
                    </a:lnTo>
                    <a:close/>
                    <a:moveTo>
                      <a:pt x="20" y="47"/>
                    </a:moveTo>
                    <a:lnTo>
                      <a:pt x="20" y="51"/>
                    </a:lnTo>
                    <a:lnTo>
                      <a:pt x="0" y="51"/>
                    </a:lnTo>
                    <a:lnTo>
                      <a:pt x="0" y="47"/>
                    </a:lnTo>
                    <a:lnTo>
                      <a:pt x="20" y="47"/>
                    </a:lnTo>
                    <a:close/>
                    <a:moveTo>
                      <a:pt x="1" y="55"/>
                    </a:moveTo>
                    <a:lnTo>
                      <a:pt x="0" y="53"/>
                    </a:lnTo>
                    <a:lnTo>
                      <a:pt x="0" y="51"/>
                    </a:lnTo>
                    <a:lnTo>
                      <a:pt x="10" y="51"/>
                    </a:lnTo>
                    <a:lnTo>
                      <a:pt x="1" y="55"/>
                    </a:lnTo>
                    <a:close/>
                    <a:moveTo>
                      <a:pt x="19" y="46"/>
                    </a:moveTo>
                    <a:lnTo>
                      <a:pt x="22" y="53"/>
                    </a:lnTo>
                    <a:lnTo>
                      <a:pt x="4" y="62"/>
                    </a:lnTo>
                    <a:lnTo>
                      <a:pt x="1" y="55"/>
                    </a:lnTo>
                    <a:lnTo>
                      <a:pt x="19" y="46"/>
                    </a:lnTo>
                    <a:close/>
                    <a:moveTo>
                      <a:pt x="22" y="53"/>
                    </a:moveTo>
                    <a:lnTo>
                      <a:pt x="23" y="55"/>
                    </a:lnTo>
                    <a:lnTo>
                      <a:pt x="23" y="57"/>
                    </a:lnTo>
                    <a:lnTo>
                      <a:pt x="13" y="57"/>
                    </a:lnTo>
                    <a:lnTo>
                      <a:pt x="22" y="53"/>
                    </a:lnTo>
                    <a:close/>
                    <a:moveTo>
                      <a:pt x="23" y="57"/>
                    </a:moveTo>
                    <a:lnTo>
                      <a:pt x="23" y="60"/>
                    </a:lnTo>
                    <a:lnTo>
                      <a:pt x="3" y="60"/>
                    </a:lnTo>
                    <a:lnTo>
                      <a:pt x="3" y="57"/>
                    </a:lnTo>
                    <a:lnTo>
                      <a:pt x="23" y="57"/>
                    </a:lnTo>
                    <a:close/>
                    <a:moveTo>
                      <a:pt x="7" y="67"/>
                    </a:moveTo>
                    <a:lnTo>
                      <a:pt x="3" y="64"/>
                    </a:lnTo>
                    <a:lnTo>
                      <a:pt x="3" y="60"/>
                    </a:lnTo>
                    <a:lnTo>
                      <a:pt x="13" y="60"/>
                    </a:lnTo>
                    <a:lnTo>
                      <a:pt x="7" y="67"/>
                    </a:lnTo>
                    <a:close/>
                    <a:moveTo>
                      <a:pt x="20" y="53"/>
                    </a:moveTo>
                    <a:lnTo>
                      <a:pt x="23" y="56"/>
                    </a:lnTo>
                    <a:lnTo>
                      <a:pt x="10" y="70"/>
                    </a:lnTo>
                    <a:lnTo>
                      <a:pt x="7" y="67"/>
                    </a:lnTo>
                    <a:lnTo>
                      <a:pt x="20" y="53"/>
                    </a:lnTo>
                    <a:close/>
                    <a:moveTo>
                      <a:pt x="17" y="73"/>
                    </a:moveTo>
                    <a:lnTo>
                      <a:pt x="12" y="73"/>
                    </a:lnTo>
                    <a:lnTo>
                      <a:pt x="10" y="70"/>
                    </a:lnTo>
                    <a:lnTo>
                      <a:pt x="17" y="63"/>
                    </a:lnTo>
                    <a:lnTo>
                      <a:pt x="17" y="73"/>
                    </a:lnTo>
                    <a:close/>
                    <a:moveTo>
                      <a:pt x="17" y="54"/>
                    </a:moveTo>
                    <a:lnTo>
                      <a:pt x="23" y="54"/>
                    </a:lnTo>
                    <a:lnTo>
                      <a:pt x="23" y="73"/>
                    </a:lnTo>
                    <a:lnTo>
                      <a:pt x="17" y="73"/>
                    </a:lnTo>
                    <a:lnTo>
                      <a:pt x="17" y="54"/>
                    </a:lnTo>
                    <a:close/>
                    <a:moveTo>
                      <a:pt x="23" y="54"/>
                    </a:moveTo>
                    <a:lnTo>
                      <a:pt x="26" y="54"/>
                    </a:lnTo>
                    <a:lnTo>
                      <a:pt x="30" y="56"/>
                    </a:lnTo>
                    <a:lnTo>
                      <a:pt x="23" y="63"/>
                    </a:lnTo>
                    <a:lnTo>
                      <a:pt x="23" y="54"/>
                    </a:lnTo>
                    <a:close/>
                    <a:moveTo>
                      <a:pt x="30" y="56"/>
                    </a:moveTo>
                    <a:lnTo>
                      <a:pt x="33" y="59"/>
                    </a:lnTo>
                    <a:lnTo>
                      <a:pt x="19" y="73"/>
                    </a:lnTo>
                    <a:lnTo>
                      <a:pt x="17" y="69"/>
                    </a:lnTo>
                    <a:lnTo>
                      <a:pt x="30" y="56"/>
                    </a:lnTo>
                    <a:close/>
                    <a:moveTo>
                      <a:pt x="26" y="76"/>
                    </a:moveTo>
                    <a:lnTo>
                      <a:pt x="22" y="76"/>
                    </a:lnTo>
                    <a:lnTo>
                      <a:pt x="19" y="73"/>
                    </a:lnTo>
                    <a:lnTo>
                      <a:pt x="26" y="66"/>
                    </a:lnTo>
                    <a:lnTo>
                      <a:pt x="26" y="76"/>
                    </a:lnTo>
                    <a:close/>
                    <a:moveTo>
                      <a:pt x="26" y="57"/>
                    </a:moveTo>
                    <a:lnTo>
                      <a:pt x="29" y="57"/>
                    </a:lnTo>
                    <a:lnTo>
                      <a:pt x="29" y="76"/>
                    </a:lnTo>
                    <a:lnTo>
                      <a:pt x="26" y="76"/>
                    </a:lnTo>
                    <a:lnTo>
                      <a:pt x="26" y="57"/>
                    </a:lnTo>
                    <a:close/>
                    <a:moveTo>
                      <a:pt x="29" y="57"/>
                    </a:moveTo>
                    <a:lnTo>
                      <a:pt x="35" y="57"/>
                    </a:lnTo>
                    <a:lnTo>
                      <a:pt x="35" y="76"/>
                    </a:lnTo>
                    <a:lnTo>
                      <a:pt x="29" y="76"/>
                    </a:lnTo>
                    <a:lnTo>
                      <a:pt x="29" y="57"/>
                    </a:lnTo>
                    <a:close/>
                    <a:moveTo>
                      <a:pt x="35" y="57"/>
                    </a:moveTo>
                    <a:lnTo>
                      <a:pt x="42" y="57"/>
                    </a:lnTo>
                    <a:lnTo>
                      <a:pt x="42" y="76"/>
                    </a:lnTo>
                    <a:lnTo>
                      <a:pt x="35" y="76"/>
                    </a:lnTo>
                    <a:lnTo>
                      <a:pt x="35" y="57"/>
                    </a:lnTo>
                    <a:close/>
                    <a:moveTo>
                      <a:pt x="42" y="57"/>
                    </a:moveTo>
                    <a:lnTo>
                      <a:pt x="45" y="57"/>
                    </a:lnTo>
                    <a:lnTo>
                      <a:pt x="45" y="76"/>
                    </a:lnTo>
                    <a:lnTo>
                      <a:pt x="42" y="76"/>
                    </a:lnTo>
                    <a:lnTo>
                      <a:pt x="42" y="57"/>
                    </a:lnTo>
                    <a:close/>
                    <a:moveTo>
                      <a:pt x="50" y="75"/>
                    </a:moveTo>
                    <a:lnTo>
                      <a:pt x="47" y="76"/>
                    </a:lnTo>
                    <a:lnTo>
                      <a:pt x="45" y="76"/>
                    </a:lnTo>
                    <a:lnTo>
                      <a:pt x="45" y="66"/>
                    </a:lnTo>
                    <a:lnTo>
                      <a:pt x="50" y="75"/>
                    </a:lnTo>
                    <a:close/>
                    <a:moveTo>
                      <a:pt x="41" y="58"/>
                    </a:moveTo>
                    <a:lnTo>
                      <a:pt x="47" y="55"/>
                    </a:lnTo>
                    <a:lnTo>
                      <a:pt x="55" y="71"/>
                    </a:lnTo>
                    <a:lnTo>
                      <a:pt x="50" y="75"/>
                    </a:lnTo>
                    <a:lnTo>
                      <a:pt x="41" y="58"/>
                    </a:lnTo>
                    <a:close/>
                    <a:moveTo>
                      <a:pt x="58" y="70"/>
                    </a:moveTo>
                    <a:lnTo>
                      <a:pt x="57" y="71"/>
                    </a:lnTo>
                    <a:lnTo>
                      <a:pt x="55" y="71"/>
                    </a:lnTo>
                    <a:lnTo>
                      <a:pt x="52" y="63"/>
                    </a:lnTo>
                    <a:lnTo>
                      <a:pt x="58" y="70"/>
                    </a:lnTo>
                    <a:close/>
                    <a:moveTo>
                      <a:pt x="45" y="56"/>
                    </a:moveTo>
                    <a:lnTo>
                      <a:pt x="47" y="53"/>
                    </a:lnTo>
                    <a:lnTo>
                      <a:pt x="62" y="67"/>
                    </a:lnTo>
                    <a:lnTo>
                      <a:pt x="58" y="70"/>
                    </a:lnTo>
                    <a:lnTo>
                      <a:pt x="45"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68" name="Freeform 555">
                <a:extLst>
                  <a:ext uri="{FF2B5EF4-FFF2-40B4-BE49-F238E27FC236}">
                    <a16:creationId xmlns:a16="http://schemas.microsoft.com/office/drawing/2014/main" id="{86F1993F-D856-49D3-9CA7-B8D8A8B4E3AE}"/>
                  </a:ext>
                </a:extLst>
              </p:cNvPr>
              <p:cNvSpPr>
                <a:spLocks/>
              </p:cNvSpPr>
              <p:nvPr/>
            </p:nvSpPr>
            <p:spPr bwMode="auto">
              <a:xfrm>
                <a:off x="3043" y="2828"/>
                <a:ext cx="16" cy="14"/>
              </a:xfrm>
              <a:custGeom>
                <a:avLst/>
                <a:gdLst>
                  <a:gd name="T0" fmla="*/ 11 w 62"/>
                  <a:gd name="T1" fmla="*/ 12 h 57"/>
                  <a:gd name="T2" fmla="*/ 13 w 62"/>
                  <a:gd name="T3" fmla="*/ 12 h 57"/>
                  <a:gd name="T4" fmla="*/ 14 w 62"/>
                  <a:gd name="T5" fmla="*/ 11 h 57"/>
                  <a:gd name="T6" fmla="*/ 15 w 62"/>
                  <a:gd name="T7" fmla="*/ 10 h 57"/>
                  <a:gd name="T8" fmla="*/ 15 w 62"/>
                  <a:gd name="T9" fmla="*/ 9 h 57"/>
                  <a:gd name="T10" fmla="*/ 16 w 62"/>
                  <a:gd name="T11" fmla="*/ 8 h 57"/>
                  <a:gd name="T12" fmla="*/ 16 w 62"/>
                  <a:gd name="T13" fmla="*/ 7 h 57"/>
                  <a:gd name="T14" fmla="*/ 16 w 62"/>
                  <a:gd name="T15" fmla="*/ 6 h 57"/>
                  <a:gd name="T16" fmla="*/ 16 w 62"/>
                  <a:gd name="T17" fmla="*/ 4 h 57"/>
                  <a:gd name="T18" fmla="*/ 16 w 62"/>
                  <a:gd name="T19" fmla="*/ 4 h 57"/>
                  <a:gd name="T20" fmla="*/ 16 w 62"/>
                  <a:gd name="T21" fmla="*/ 3 h 57"/>
                  <a:gd name="T22" fmla="*/ 15 w 62"/>
                  <a:gd name="T23" fmla="*/ 2 h 57"/>
                  <a:gd name="T24" fmla="*/ 15 w 62"/>
                  <a:gd name="T25" fmla="*/ 1 h 57"/>
                  <a:gd name="T26" fmla="*/ 14 w 62"/>
                  <a:gd name="T27" fmla="*/ 1 h 57"/>
                  <a:gd name="T28" fmla="*/ 12 w 62"/>
                  <a:gd name="T29" fmla="*/ 1 h 57"/>
                  <a:gd name="T30" fmla="*/ 11 w 62"/>
                  <a:gd name="T31" fmla="*/ 0 h 57"/>
                  <a:gd name="T32" fmla="*/ 10 w 62"/>
                  <a:gd name="T33" fmla="*/ 0 h 57"/>
                  <a:gd name="T34" fmla="*/ 9 w 62"/>
                  <a:gd name="T35" fmla="*/ 0 h 57"/>
                  <a:gd name="T36" fmla="*/ 7 w 62"/>
                  <a:gd name="T37" fmla="*/ 1 h 57"/>
                  <a:gd name="T38" fmla="*/ 6 w 62"/>
                  <a:gd name="T39" fmla="*/ 1 h 57"/>
                  <a:gd name="T40" fmla="*/ 5 w 62"/>
                  <a:gd name="T41" fmla="*/ 1 h 57"/>
                  <a:gd name="T42" fmla="*/ 3 w 62"/>
                  <a:gd name="T43" fmla="*/ 2 h 57"/>
                  <a:gd name="T44" fmla="*/ 2 w 62"/>
                  <a:gd name="T45" fmla="*/ 3 h 57"/>
                  <a:gd name="T46" fmla="*/ 2 w 62"/>
                  <a:gd name="T47" fmla="*/ 4 h 57"/>
                  <a:gd name="T48" fmla="*/ 1 w 62"/>
                  <a:gd name="T49" fmla="*/ 5 h 57"/>
                  <a:gd name="T50" fmla="*/ 0 w 62"/>
                  <a:gd name="T51" fmla="*/ 6 h 57"/>
                  <a:gd name="T52" fmla="*/ 0 w 62"/>
                  <a:gd name="T53" fmla="*/ 7 h 57"/>
                  <a:gd name="T54" fmla="*/ 0 w 62"/>
                  <a:gd name="T55" fmla="*/ 9 h 57"/>
                  <a:gd name="T56" fmla="*/ 0 w 62"/>
                  <a:gd name="T57" fmla="*/ 9 h 57"/>
                  <a:gd name="T58" fmla="*/ 0 w 62"/>
                  <a:gd name="T59" fmla="*/ 10 h 57"/>
                  <a:gd name="T60" fmla="*/ 0 w 62"/>
                  <a:gd name="T61" fmla="*/ 12 h 57"/>
                  <a:gd name="T62" fmla="*/ 1 w 62"/>
                  <a:gd name="T63" fmla="*/ 12 h 57"/>
                  <a:gd name="T64" fmla="*/ 2 w 62"/>
                  <a:gd name="T65" fmla="*/ 13 h 57"/>
                  <a:gd name="T66" fmla="*/ 2 w 62"/>
                  <a:gd name="T67" fmla="*/ 13 h 57"/>
                  <a:gd name="T68" fmla="*/ 4 w 62"/>
                  <a:gd name="T69" fmla="*/ 14 h 57"/>
                  <a:gd name="T70" fmla="*/ 5 w 62"/>
                  <a:gd name="T71" fmla="*/ 14 h 57"/>
                  <a:gd name="T72" fmla="*/ 6 w 62"/>
                  <a:gd name="T73" fmla="*/ 14 h 57"/>
                  <a:gd name="T74" fmla="*/ 7 w 62"/>
                  <a:gd name="T75" fmla="*/ 14 h 57"/>
                  <a:gd name="T76" fmla="*/ 9 w 62"/>
                  <a:gd name="T77" fmla="*/ 14 h 57"/>
                  <a:gd name="T78" fmla="*/ 10 w 62"/>
                  <a:gd name="T79" fmla="*/ 13 h 57"/>
                  <a:gd name="T80" fmla="*/ 11 w 62"/>
                  <a:gd name="T81" fmla="*/ 12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2"/>
                  <a:gd name="T124" fmla="*/ 0 h 57"/>
                  <a:gd name="T125" fmla="*/ 62 w 62"/>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2" h="57">
                    <a:moveTo>
                      <a:pt x="44" y="50"/>
                    </a:moveTo>
                    <a:lnTo>
                      <a:pt x="50" y="47"/>
                    </a:lnTo>
                    <a:lnTo>
                      <a:pt x="54" y="44"/>
                    </a:lnTo>
                    <a:lnTo>
                      <a:pt x="57" y="41"/>
                    </a:lnTo>
                    <a:lnTo>
                      <a:pt x="60" y="38"/>
                    </a:lnTo>
                    <a:lnTo>
                      <a:pt x="62" y="31"/>
                    </a:lnTo>
                    <a:lnTo>
                      <a:pt x="62" y="28"/>
                    </a:lnTo>
                    <a:lnTo>
                      <a:pt x="62" y="25"/>
                    </a:lnTo>
                    <a:lnTo>
                      <a:pt x="62" y="18"/>
                    </a:lnTo>
                    <a:lnTo>
                      <a:pt x="62" y="15"/>
                    </a:lnTo>
                    <a:lnTo>
                      <a:pt x="62" y="13"/>
                    </a:lnTo>
                    <a:lnTo>
                      <a:pt x="60" y="9"/>
                    </a:lnTo>
                    <a:lnTo>
                      <a:pt x="57" y="6"/>
                    </a:lnTo>
                    <a:lnTo>
                      <a:pt x="54" y="3"/>
                    </a:lnTo>
                    <a:lnTo>
                      <a:pt x="47" y="3"/>
                    </a:lnTo>
                    <a:lnTo>
                      <a:pt x="44" y="0"/>
                    </a:lnTo>
                    <a:lnTo>
                      <a:pt x="37" y="0"/>
                    </a:lnTo>
                    <a:lnTo>
                      <a:pt x="34" y="0"/>
                    </a:lnTo>
                    <a:lnTo>
                      <a:pt x="28" y="3"/>
                    </a:lnTo>
                    <a:lnTo>
                      <a:pt x="25" y="3"/>
                    </a:lnTo>
                    <a:lnTo>
                      <a:pt x="18" y="6"/>
                    </a:lnTo>
                    <a:lnTo>
                      <a:pt x="12" y="9"/>
                    </a:lnTo>
                    <a:lnTo>
                      <a:pt x="8" y="13"/>
                    </a:lnTo>
                    <a:lnTo>
                      <a:pt x="6" y="15"/>
                    </a:lnTo>
                    <a:lnTo>
                      <a:pt x="3" y="22"/>
                    </a:lnTo>
                    <a:lnTo>
                      <a:pt x="0" y="25"/>
                    </a:lnTo>
                    <a:lnTo>
                      <a:pt x="0" y="28"/>
                    </a:lnTo>
                    <a:lnTo>
                      <a:pt x="0" y="35"/>
                    </a:lnTo>
                    <a:lnTo>
                      <a:pt x="0" y="38"/>
                    </a:lnTo>
                    <a:lnTo>
                      <a:pt x="0" y="41"/>
                    </a:lnTo>
                    <a:lnTo>
                      <a:pt x="0" y="47"/>
                    </a:lnTo>
                    <a:lnTo>
                      <a:pt x="3" y="50"/>
                    </a:lnTo>
                    <a:lnTo>
                      <a:pt x="6" y="54"/>
                    </a:lnTo>
                    <a:lnTo>
                      <a:pt x="8" y="54"/>
                    </a:lnTo>
                    <a:lnTo>
                      <a:pt x="15" y="57"/>
                    </a:lnTo>
                    <a:lnTo>
                      <a:pt x="18" y="57"/>
                    </a:lnTo>
                    <a:lnTo>
                      <a:pt x="25" y="57"/>
                    </a:lnTo>
                    <a:lnTo>
                      <a:pt x="28" y="57"/>
                    </a:lnTo>
                    <a:lnTo>
                      <a:pt x="34" y="57"/>
                    </a:lnTo>
                    <a:lnTo>
                      <a:pt x="40" y="54"/>
                    </a:lnTo>
                    <a:lnTo>
                      <a:pt x="44"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69" name="Freeform 556">
                <a:extLst>
                  <a:ext uri="{FF2B5EF4-FFF2-40B4-BE49-F238E27FC236}">
                    <a16:creationId xmlns:a16="http://schemas.microsoft.com/office/drawing/2014/main" id="{3383D057-4A18-41A2-985E-B0C290C00CB2}"/>
                  </a:ext>
                </a:extLst>
              </p:cNvPr>
              <p:cNvSpPr>
                <a:spLocks noEditPoints="1"/>
              </p:cNvSpPr>
              <p:nvPr/>
            </p:nvSpPr>
            <p:spPr bwMode="auto">
              <a:xfrm>
                <a:off x="3041" y="2825"/>
                <a:ext cx="21" cy="19"/>
              </a:xfrm>
              <a:custGeom>
                <a:avLst/>
                <a:gdLst>
                  <a:gd name="T0" fmla="*/ 17 w 82"/>
                  <a:gd name="T1" fmla="*/ 16 h 77"/>
                  <a:gd name="T2" fmla="*/ 15 w 82"/>
                  <a:gd name="T3" fmla="*/ 12 h 77"/>
                  <a:gd name="T4" fmla="*/ 15 w 82"/>
                  <a:gd name="T5" fmla="*/ 12 h 77"/>
                  <a:gd name="T6" fmla="*/ 18 w 82"/>
                  <a:gd name="T7" fmla="*/ 15 h 77"/>
                  <a:gd name="T8" fmla="*/ 19 w 82"/>
                  <a:gd name="T9" fmla="*/ 14 h 77"/>
                  <a:gd name="T10" fmla="*/ 20 w 82"/>
                  <a:gd name="T11" fmla="*/ 13 h 77"/>
                  <a:gd name="T12" fmla="*/ 17 w 82"/>
                  <a:gd name="T13" fmla="*/ 9 h 77"/>
                  <a:gd name="T14" fmla="*/ 21 w 82"/>
                  <a:gd name="T15" fmla="*/ 11 h 77"/>
                  <a:gd name="T16" fmla="*/ 21 w 82"/>
                  <a:gd name="T17" fmla="*/ 10 h 77"/>
                  <a:gd name="T18" fmla="*/ 16 w 82"/>
                  <a:gd name="T19" fmla="*/ 9 h 77"/>
                  <a:gd name="T20" fmla="*/ 16 w 82"/>
                  <a:gd name="T21" fmla="*/ 7 h 77"/>
                  <a:gd name="T22" fmla="*/ 16 w 82"/>
                  <a:gd name="T23" fmla="*/ 6 h 77"/>
                  <a:gd name="T24" fmla="*/ 21 w 82"/>
                  <a:gd name="T25" fmla="*/ 6 h 77"/>
                  <a:gd name="T26" fmla="*/ 20 w 82"/>
                  <a:gd name="T27" fmla="*/ 4 h 77"/>
                  <a:gd name="T28" fmla="*/ 20 w 82"/>
                  <a:gd name="T29" fmla="*/ 3 h 77"/>
                  <a:gd name="T30" fmla="*/ 15 w 82"/>
                  <a:gd name="T31" fmla="*/ 6 h 77"/>
                  <a:gd name="T32" fmla="*/ 15 w 82"/>
                  <a:gd name="T33" fmla="*/ 5 h 77"/>
                  <a:gd name="T34" fmla="*/ 18 w 82"/>
                  <a:gd name="T35" fmla="*/ 1 h 77"/>
                  <a:gd name="T36" fmla="*/ 16 w 82"/>
                  <a:gd name="T37" fmla="*/ 1 h 77"/>
                  <a:gd name="T38" fmla="*/ 15 w 82"/>
                  <a:gd name="T39" fmla="*/ 6 h 77"/>
                  <a:gd name="T40" fmla="*/ 14 w 82"/>
                  <a:gd name="T41" fmla="*/ 0 h 77"/>
                  <a:gd name="T42" fmla="*/ 12 w 82"/>
                  <a:gd name="T43" fmla="*/ 5 h 77"/>
                  <a:gd name="T44" fmla="*/ 11 w 82"/>
                  <a:gd name="T45" fmla="*/ 0 h 77"/>
                  <a:gd name="T46" fmla="*/ 11 w 82"/>
                  <a:gd name="T47" fmla="*/ 2 h 77"/>
                  <a:gd name="T48" fmla="*/ 12 w 82"/>
                  <a:gd name="T49" fmla="*/ 4 h 77"/>
                  <a:gd name="T50" fmla="*/ 10 w 82"/>
                  <a:gd name="T51" fmla="*/ 6 h 77"/>
                  <a:gd name="T52" fmla="*/ 8 w 82"/>
                  <a:gd name="T53" fmla="*/ 1 h 77"/>
                  <a:gd name="T54" fmla="*/ 6 w 82"/>
                  <a:gd name="T55" fmla="*/ 2 h 77"/>
                  <a:gd name="T56" fmla="*/ 6 w 82"/>
                  <a:gd name="T57" fmla="*/ 2 h 77"/>
                  <a:gd name="T58" fmla="*/ 4 w 82"/>
                  <a:gd name="T59" fmla="*/ 3 h 77"/>
                  <a:gd name="T60" fmla="*/ 7 w 82"/>
                  <a:gd name="T61" fmla="*/ 7 h 77"/>
                  <a:gd name="T62" fmla="*/ 6 w 82"/>
                  <a:gd name="T63" fmla="*/ 8 h 77"/>
                  <a:gd name="T64" fmla="*/ 2 w 82"/>
                  <a:gd name="T65" fmla="*/ 4 h 77"/>
                  <a:gd name="T66" fmla="*/ 2 w 82"/>
                  <a:gd name="T67" fmla="*/ 5 h 77"/>
                  <a:gd name="T68" fmla="*/ 5 w 82"/>
                  <a:gd name="T69" fmla="*/ 9 h 77"/>
                  <a:gd name="T70" fmla="*/ 0 w 82"/>
                  <a:gd name="T71" fmla="*/ 9 h 77"/>
                  <a:gd name="T72" fmla="*/ 5 w 82"/>
                  <a:gd name="T73" fmla="*/ 9 h 77"/>
                  <a:gd name="T74" fmla="*/ 0 w 82"/>
                  <a:gd name="T75" fmla="*/ 11 h 77"/>
                  <a:gd name="T76" fmla="*/ 0 w 82"/>
                  <a:gd name="T77" fmla="*/ 11 h 77"/>
                  <a:gd name="T78" fmla="*/ 5 w 82"/>
                  <a:gd name="T79" fmla="*/ 12 h 77"/>
                  <a:gd name="T80" fmla="*/ 1 w 82"/>
                  <a:gd name="T81" fmla="*/ 16 h 77"/>
                  <a:gd name="T82" fmla="*/ 5 w 82"/>
                  <a:gd name="T83" fmla="*/ 13 h 77"/>
                  <a:gd name="T84" fmla="*/ 2 w 82"/>
                  <a:gd name="T85" fmla="*/ 17 h 77"/>
                  <a:gd name="T86" fmla="*/ 4 w 82"/>
                  <a:gd name="T87" fmla="*/ 16 h 77"/>
                  <a:gd name="T88" fmla="*/ 4 w 82"/>
                  <a:gd name="T89" fmla="*/ 13 h 77"/>
                  <a:gd name="T90" fmla="*/ 6 w 82"/>
                  <a:gd name="T91" fmla="*/ 14 h 77"/>
                  <a:gd name="T92" fmla="*/ 6 w 82"/>
                  <a:gd name="T93" fmla="*/ 19 h 77"/>
                  <a:gd name="T94" fmla="*/ 7 w 82"/>
                  <a:gd name="T95" fmla="*/ 19 h 77"/>
                  <a:gd name="T96" fmla="*/ 7 w 82"/>
                  <a:gd name="T97" fmla="*/ 19 h 77"/>
                  <a:gd name="T98" fmla="*/ 9 w 82"/>
                  <a:gd name="T99" fmla="*/ 14 h 77"/>
                  <a:gd name="T100" fmla="*/ 12 w 82"/>
                  <a:gd name="T101" fmla="*/ 19 h 77"/>
                  <a:gd name="T102" fmla="*/ 12 w 82"/>
                  <a:gd name="T103" fmla="*/ 14 h 77"/>
                  <a:gd name="T104" fmla="*/ 14 w 82"/>
                  <a:gd name="T105" fmla="*/ 18 h 77"/>
                  <a:gd name="T106" fmla="*/ 15 w 82"/>
                  <a:gd name="T107" fmla="*/ 17 h 7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2"/>
                  <a:gd name="T163" fmla="*/ 0 h 77"/>
                  <a:gd name="T164" fmla="*/ 82 w 82"/>
                  <a:gd name="T165" fmla="*/ 77 h 77"/>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2" h="77">
                    <a:moveTo>
                      <a:pt x="49" y="51"/>
                    </a:moveTo>
                    <a:lnTo>
                      <a:pt x="56" y="49"/>
                    </a:lnTo>
                    <a:lnTo>
                      <a:pt x="65" y="66"/>
                    </a:lnTo>
                    <a:lnTo>
                      <a:pt x="58" y="69"/>
                    </a:lnTo>
                    <a:lnTo>
                      <a:pt x="49" y="51"/>
                    </a:lnTo>
                    <a:close/>
                    <a:moveTo>
                      <a:pt x="67" y="64"/>
                    </a:moveTo>
                    <a:lnTo>
                      <a:pt x="66" y="65"/>
                    </a:lnTo>
                    <a:lnTo>
                      <a:pt x="65" y="66"/>
                    </a:lnTo>
                    <a:lnTo>
                      <a:pt x="60" y="57"/>
                    </a:lnTo>
                    <a:lnTo>
                      <a:pt x="67" y="64"/>
                    </a:lnTo>
                    <a:close/>
                    <a:moveTo>
                      <a:pt x="54" y="50"/>
                    </a:moveTo>
                    <a:lnTo>
                      <a:pt x="57" y="47"/>
                    </a:lnTo>
                    <a:lnTo>
                      <a:pt x="70" y="60"/>
                    </a:lnTo>
                    <a:lnTo>
                      <a:pt x="67" y="64"/>
                    </a:lnTo>
                    <a:lnTo>
                      <a:pt x="54" y="50"/>
                    </a:lnTo>
                    <a:close/>
                    <a:moveTo>
                      <a:pt x="57" y="47"/>
                    </a:moveTo>
                    <a:lnTo>
                      <a:pt x="57" y="47"/>
                    </a:lnTo>
                    <a:lnTo>
                      <a:pt x="64" y="54"/>
                    </a:lnTo>
                    <a:lnTo>
                      <a:pt x="57" y="47"/>
                    </a:lnTo>
                    <a:close/>
                    <a:moveTo>
                      <a:pt x="57" y="47"/>
                    </a:moveTo>
                    <a:lnTo>
                      <a:pt x="60" y="44"/>
                    </a:lnTo>
                    <a:lnTo>
                      <a:pt x="74" y="58"/>
                    </a:lnTo>
                    <a:lnTo>
                      <a:pt x="70" y="61"/>
                    </a:lnTo>
                    <a:lnTo>
                      <a:pt x="57" y="47"/>
                    </a:lnTo>
                    <a:close/>
                    <a:moveTo>
                      <a:pt x="74" y="58"/>
                    </a:moveTo>
                    <a:lnTo>
                      <a:pt x="82" y="48"/>
                    </a:lnTo>
                    <a:lnTo>
                      <a:pt x="74" y="58"/>
                    </a:lnTo>
                    <a:lnTo>
                      <a:pt x="67" y="51"/>
                    </a:lnTo>
                    <a:lnTo>
                      <a:pt x="74" y="58"/>
                    </a:lnTo>
                    <a:close/>
                    <a:moveTo>
                      <a:pt x="60" y="44"/>
                    </a:moveTo>
                    <a:lnTo>
                      <a:pt x="62" y="41"/>
                    </a:lnTo>
                    <a:lnTo>
                      <a:pt x="77" y="55"/>
                    </a:lnTo>
                    <a:lnTo>
                      <a:pt x="74" y="58"/>
                    </a:lnTo>
                    <a:lnTo>
                      <a:pt x="60" y="44"/>
                    </a:lnTo>
                    <a:close/>
                    <a:moveTo>
                      <a:pt x="78" y="51"/>
                    </a:moveTo>
                    <a:lnTo>
                      <a:pt x="78" y="54"/>
                    </a:lnTo>
                    <a:lnTo>
                      <a:pt x="77" y="55"/>
                    </a:lnTo>
                    <a:lnTo>
                      <a:pt x="70" y="48"/>
                    </a:lnTo>
                    <a:lnTo>
                      <a:pt x="78" y="51"/>
                    </a:lnTo>
                    <a:close/>
                    <a:moveTo>
                      <a:pt x="61" y="44"/>
                    </a:moveTo>
                    <a:lnTo>
                      <a:pt x="65" y="37"/>
                    </a:lnTo>
                    <a:lnTo>
                      <a:pt x="81" y="46"/>
                    </a:lnTo>
                    <a:lnTo>
                      <a:pt x="78" y="51"/>
                    </a:lnTo>
                    <a:lnTo>
                      <a:pt x="61" y="44"/>
                    </a:lnTo>
                    <a:close/>
                    <a:moveTo>
                      <a:pt x="82" y="41"/>
                    </a:moveTo>
                    <a:lnTo>
                      <a:pt x="82" y="44"/>
                    </a:lnTo>
                    <a:lnTo>
                      <a:pt x="81" y="46"/>
                    </a:lnTo>
                    <a:lnTo>
                      <a:pt x="72" y="41"/>
                    </a:lnTo>
                    <a:lnTo>
                      <a:pt x="82" y="41"/>
                    </a:lnTo>
                    <a:close/>
                    <a:moveTo>
                      <a:pt x="64" y="41"/>
                    </a:moveTo>
                    <a:lnTo>
                      <a:pt x="64" y="38"/>
                    </a:lnTo>
                    <a:lnTo>
                      <a:pt x="82" y="38"/>
                    </a:lnTo>
                    <a:lnTo>
                      <a:pt x="82" y="41"/>
                    </a:lnTo>
                    <a:lnTo>
                      <a:pt x="64" y="41"/>
                    </a:lnTo>
                    <a:close/>
                    <a:moveTo>
                      <a:pt x="64" y="38"/>
                    </a:moveTo>
                    <a:lnTo>
                      <a:pt x="64" y="35"/>
                    </a:lnTo>
                    <a:lnTo>
                      <a:pt x="82" y="35"/>
                    </a:lnTo>
                    <a:lnTo>
                      <a:pt x="82" y="38"/>
                    </a:lnTo>
                    <a:lnTo>
                      <a:pt x="64" y="38"/>
                    </a:lnTo>
                    <a:close/>
                    <a:moveTo>
                      <a:pt x="64" y="35"/>
                    </a:moveTo>
                    <a:lnTo>
                      <a:pt x="64" y="28"/>
                    </a:lnTo>
                    <a:lnTo>
                      <a:pt x="82" y="28"/>
                    </a:lnTo>
                    <a:lnTo>
                      <a:pt x="82" y="35"/>
                    </a:lnTo>
                    <a:lnTo>
                      <a:pt x="64" y="35"/>
                    </a:lnTo>
                    <a:close/>
                    <a:moveTo>
                      <a:pt x="64" y="28"/>
                    </a:moveTo>
                    <a:lnTo>
                      <a:pt x="64" y="25"/>
                    </a:lnTo>
                    <a:lnTo>
                      <a:pt x="82" y="25"/>
                    </a:lnTo>
                    <a:lnTo>
                      <a:pt x="82" y="28"/>
                    </a:lnTo>
                    <a:lnTo>
                      <a:pt x="64" y="28"/>
                    </a:lnTo>
                    <a:close/>
                    <a:moveTo>
                      <a:pt x="64" y="25"/>
                    </a:moveTo>
                    <a:lnTo>
                      <a:pt x="64" y="23"/>
                    </a:lnTo>
                    <a:lnTo>
                      <a:pt x="82" y="23"/>
                    </a:lnTo>
                    <a:lnTo>
                      <a:pt x="82" y="25"/>
                    </a:lnTo>
                    <a:lnTo>
                      <a:pt x="64" y="25"/>
                    </a:lnTo>
                    <a:close/>
                    <a:moveTo>
                      <a:pt x="80" y="16"/>
                    </a:moveTo>
                    <a:lnTo>
                      <a:pt x="82" y="18"/>
                    </a:lnTo>
                    <a:lnTo>
                      <a:pt x="82" y="23"/>
                    </a:lnTo>
                    <a:lnTo>
                      <a:pt x="72" y="23"/>
                    </a:lnTo>
                    <a:lnTo>
                      <a:pt x="80" y="16"/>
                    </a:lnTo>
                    <a:close/>
                    <a:moveTo>
                      <a:pt x="66" y="29"/>
                    </a:moveTo>
                    <a:lnTo>
                      <a:pt x="62" y="26"/>
                    </a:lnTo>
                    <a:lnTo>
                      <a:pt x="77" y="13"/>
                    </a:lnTo>
                    <a:lnTo>
                      <a:pt x="80" y="16"/>
                    </a:lnTo>
                    <a:lnTo>
                      <a:pt x="66" y="29"/>
                    </a:lnTo>
                    <a:close/>
                    <a:moveTo>
                      <a:pt x="77" y="13"/>
                    </a:moveTo>
                    <a:lnTo>
                      <a:pt x="77" y="13"/>
                    </a:lnTo>
                    <a:lnTo>
                      <a:pt x="70" y="19"/>
                    </a:lnTo>
                    <a:lnTo>
                      <a:pt x="77" y="13"/>
                    </a:lnTo>
                    <a:close/>
                    <a:moveTo>
                      <a:pt x="62" y="26"/>
                    </a:moveTo>
                    <a:lnTo>
                      <a:pt x="60" y="23"/>
                    </a:lnTo>
                    <a:lnTo>
                      <a:pt x="74" y="10"/>
                    </a:lnTo>
                    <a:lnTo>
                      <a:pt x="77" y="13"/>
                    </a:lnTo>
                    <a:lnTo>
                      <a:pt x="62" y="26"/>
                    </a:lnTo>
                    <a:close/>
                    <a:moveTo>
                      <a:pt x="60" y="23"/>
                    </a:moveTo>
                    <a:lnTo>
                      <a:pt x="60" y="23"/>
                    </a:lnTo>
                    <a:lnTo>
                      <a:pt x="67" y="16"/>
                    </a:lnTo>
                    <a:lnTo>
                      <a:pt x="60" y="23"/>
                    </a:lnTo>
                    <a:close/>
                    <a:moveTo>
                      <a:pt x="60" y="23"/>
                    </a:moveTo>
                    <a:lnTo>
                      <a:pt x="57" y="19"/>
                    </a:lnTo>
                    <a:lnTo>
                      <a:pt x="70" y="6"/>
                    </a:lnTo>
                    <a:lnTo>
                      <a:pt x="74" y="10"/>
                    </a:lnTo>
                    <a:lnTo>
                      <a:pt x="60" y="23"/>
                    </a:lnTo>
                    <a:close/>
                    <a:moveTo>
                      <a:pt x="64" y="3"/>
                    </a:moveTo>
                    <a:lnTo>
                      <a:pt x="67" y="3"/>
                    </a:lnTo>
                    <a:lnTo>
                      <a:pt x="70" y="6"/>
                    </a:lnTo>
                    <a:lnTo>
                      <a:pt x="64" y="13"/>
                    </a:lnTo>
                    <a:lnTo>
                      <a:pt x="64" y="3"/>
                    </a:lnTo>
                    <a:close/>
                    <a:moveTo>
                      <a:pt x="64" y="23"/>
                    </a:moveTo>
                    <a:lnTo>
                      <a:pt x="57" y="23"/>
                    </a:lnTo>
                    <a:lnTo>
                      <a:pt x="57" y="3"/>
                    </a:lnTo>
                    <a:lnTo>
                      <a:pt x="64" y="3"/>
                    </a:lnTo>
                    <a:lnTo>
                      <a:pt x="64" y="23"/>
                    </a:lnTo>
                    <a:close/>
                    <a:moveTo>
                      <a:pt x="57" y="23"/>
                    </a:moveTo>
                    <a:lnTo>
                      <a:pt x="53" y="23"/>
                    </a:lnTo>
                    <a:lnTo>
                      <a:pt x="50" y="19"/>
                    </a:lnTo>
                    <a:lnTo>
                      <a:pt x="57" y="13"/>
                    </a:lnTo>
                    <a:lnTo>
                      <a:pt x="57" y="23"/>
                    </a:lnTo>
                    <a:close/>
                    <a:moveTo>
                      <a:pt x="50" y="19"/>
                    </a:moveTo>
                    <a:lnTo>
                      <a:pt x="47" y="16"/>
                    </a:lnTo>
                    <a:lnTo>
                      <a:pt x="60" y="3"/>
                    </a:lnTo>
                    <a:lnTo>
                      <a:pt x="64" y="6"/>
                    </a:lnTo>
                    <a:lnTo>
                      <a:pt x="50" y="19"/>
                    </a:lnTo>
                    <a:close/>
                    <a:moveTo>
                      <a:pt x="54" y="0"/>
                    </a:moveTo>
                    <a:lnTo>
                      <a:pt x="58" y="0"/>
                    </a:lnTo>
                    <a:lnTo>
                      <a:pt x="60" y="3"/>
                    </a:lnTo>
                    <a:lnTo>
                      <a:pt x="54" y="10"/>
                    </a:lnTo>
                    <a:lnTo>
                      <a:pt x="54" y="0"/>
                    </a:lnTo>
                    <a:close/>
                    <a:moveTo>
                      <a:pt x="54" y="19"/>
                    </a:moveTo>
                    <a:lnTo>
                      <a:pt x="47" y="19"/>
                    </a:lnTo>
                    <a:lnTo>
                      <a:pt x="47" y="0"/>
                    </a:lnTo>
                    <a:lnTo>
                      <a:pt x="54" y="0"/>
                    </a:lnTo>
                    <a:lnTo>
                      <a:pt x="54" y="19"/>
                    </a:lnTo>
                    <a:close/>
                    <a:moveTo>
                      <a:pt x="47" y="19"/>
                    </a:moveTo>
                    <a:lnTo>
                      <a:pt x="44" y="19"/>
                    </a:lnTo>
                    <a:lnTo>
                      <a:pt x="44" y="0"/>
                    </a:lnTo>
                    <a:lnTo>
                      <a:pt x="47" y="0"/>
                    </a:lnTo>
                    <a:lnTo>
                      <a:pt x="47" y="19"/>
                    </a:lnTo>
                    <a:close/>
                    <a:moveTo>
                      <a:pt x="40" y="1"/>
                    </a:moveTo>
                    <a:lnTo>
                      <a:pt x="42" y="0"/>
                    </a:lnTo>
                    <a:lnTo>
                      <a:pt x="44" y="0"/>
                    </a:lnTo>
                    <a:lnTo>
                      <a:pt x="44" y="10"/>
                    </a:lnTo>
                    <a:lnTo>
                      <a:pt x="40" y="1"/>
                    </a:lnTo>
                    <a:close/>
                    <a:moveTo>
                      <a:pt x="48" y="18"/>
                    </a:moveTo>
                    <a:lnTo>
                      <a:pt x="43" y="22"/>
                    </a:lnTo>
                    <a:lnTo>
                      <a:pt x="34" y="4"/>
                    </a:lnTo>
                    <a:lnTo>
                      <a:pt x="40" y="1"/>
                    </a:lnTo>
                    <a:lnTo>
                      <a:pt x="48" y="18"/>
                    </a:lnTo>
                    <a:close/>
                    <a:moveTo>
                      <a:pt x="43" y="22"/>
                    </a:moveTo>
                    <a:lnTo>
                      <a:pt x="40" y="23"/>
                    </a:lnTo>
                    <a:lnTo>
                      <a:pt x="38" y="23"/>
                    </a:lnTo>
                    <a:lnTo>
                      <a:pt x="38" y="13"/>
                    </a:lnTo>
                    <a:lnTo>
                      <a:pt x="43" y="22"/>
                    </a:lnTo>
                    <a:close/>
                    <a:moveTo>
                      <a:pt x="38" y="23"/>
                    </a:moveTo>
                    <a:lnTo>
                      <a:pt x="35" y="23"/>
                    </a:lnTo>
                    <a:lnTo>
                      <a:pt x="35" y="3"/>
                    </a:lnTo>
                    <a:lnTo>
                      <a:pt x="38" y="3"/>
                    </a:lnTo>
                    <a:lnTo>
                      <a:pt x="38" y="23"/>
                    </a:lnTo>
                    <a:close/>
                    <a:moveTo>
                      <a:pt x="31" y="4"/>
                    </a:moveTo>
                    <a:lnTo>
                      <a:pt x="33" y="3"/>
                    </a:lnTo>
                    <a:lnTo>
                      <a:pt x="35" y="3"/>
                    </a:lnTo>
                    <a:lnTo>
                      <a:pt x="35" y="13"/>
                    </a:lnTo>
                    <a:lnTo>
                      <a:pt x="31" y="4"/>
                    </a:lnTo>
                    <a:close/>
                    <a:moveTo>
                      <a:pt x="39" y="22"/>
                    </a:moveTo>
                    <a:lnTo>
                      <a:pt x="33" y="25"/>
                    </a:lnTo>
                    <a:lnTo>
                      <a:pt x="24" y="7"/>
                    </a:lnTo>
                    <a:lnTo>
                      <a:pt x="31" y="4"/>
                    </a:lnTo>
                    <a:lnTo>
                      <a:pt x="39" y="22"/>
                    </a:lnTo>
                    <a:close/>
                    <a:moveTo>
                      <a:pt x="33" y="25"/>
                    </a:moveTo>
                    <a:lnTo>
                      <a:pt x="26" y="27"/>
                    </a:lnTo>
                    <a:lnTo>
                      <a:pt x="17" y="11"/>
                    </a:lnTo>
                    <a:lnTo>
                      <a:pt x="24" y="7"/>
                    </a:lnTo>
                    <a:lnTo>
                      <a:pt x="33" y="25"/>
                    </a:lnTo>
                    <a:close/>
                    <a:moveTo>
                      <a:pt x="15" y="13"/>
                    </a:moveTo>
                    <a:lnTo>
                      <a:pt x="16" y="12"/>
                    </a:lnTo>
                    <a:lnTo>
                      <a:pt x="17" y="11"/>
                    </a:lnTo>
                    <a:lnTo>
                      <a:pt x="22" y="19"/>
                    </a:lnTo>
                    <a:lnTo>
                      <a:pt x="15" y="13"/>
                    </a:lnTo>
                    <a:close/>
                    <a:moveTo>
                      <a:pt x="28" y="26"/>
                    </a:moveTo>
                    <a:lnTo>
                      <a:pt x="26" y="29"/>
                    </a:lnTo>
                    <a:lnTo>
                      <a:pt x="12" y="16"/>
                    </a:lnTo>
                    <a:lnTo>
                      <a:pt x="15" y="13"/>
                    </a:lnTo>
                    <a:lnTo>
                      <a:pt x="28" y="26"/>
                    </a:lnTo>
                    <a:close/>
                    <a:moveTo>
                      <a:pt x="26" y="29"/>
                    </a:moveTo>
                    <a:lnTo>
                      <a:pt x="16" y="38"/>
                    </a:lnTo>
                    <a:lnTo>
                      <a:pt x="26" y="29"/>
                    </a:lnTo>
                    <a:lnTo>
                      <a:pt x="18" y="23"/>
                    </a:lnTo>
                    <a:lnTo>
                      <a:pt x="26" y="29"/>
                    </a:lnTo>
                    <a:close/>
                    <a:moveTo>
                      <a:pt x="26" y="29"/>
                    </a:moveTo>
                    <a:lnTo>
                      <a:pt x="23" y="33"/>
                    </a:lnTo>
                    <a:lnTo>
                      <a:pt x="8" y="18"/>
                    </a:lnTo>
                    <a:lnTo>
                      <a:pt x="12" y="15"/>
                    </a:lnTo>
                    <a:lnTo>
                      <a:pt x="26" y="29"/>
                    </a:lnTo>
                    <a:close/>
                    <a:moveTo>
                      <a:pt x="7" y="22"/>
                    </a:moveTo>
                    <a:lnTo>
                      <a:pt x="7" y="19"/>
                    </a:lnTo>
                    <a:lnTo>
                      <a:pt x="8" y="18"/>
                    </a:lnTo>
                    <a:lnTo>
                      <a:pt x="16" y="25"/>
                    </a:lnTo>
                    <a:lnTo>
                      <a:pt x="7" y="22"/>
                    </a:lnTo>
                    <a:close/>
                    <a:moveTo>
                      <a:pt x="24" y="29"/>
                    </a:moveTo>
                    <a:lnTo>
                      <a:pt x="21" y="36"/>
                    </a:lnTo>
                    <a:lnTo>
                      <a:pt x="4" y="27"/>
                    </a:lnTo>
                    <a:lnTo>
                      <a:pt x="7" y="22"/>
                    </a:lnTo>
                    <a:lnTo>
                      <a:pt x="24" y="29"/>
                    </a:lnTo>
                    <a:close/>
                    <a:moveTo>
                      <a:pt x="21" y="36"/>
                    </a:moveTo>
                    <a:lnTo>
                      <a:pt x="21" y="37"/>
                    </a:lnTo>
                    <a:lnTo>
                      <a:pt x="19" y="38"/>
                    </a:lnTo>
                    <a:lnTo>
                      <a:pt x="13" y="32"/>
                    </a:lnTo>
                    <a:lnTo>
                      <a:pt x="21" y="36"/>
                    </a:lnTo>
                    <a:close/>
                    <a:moveTo>
                      <a:pt x="19" y="38"/>
                    </a:moveTo>
                    <a:lnTo>
                      <a:pt x="16" y="41"/>
                    </a:lnTo>
                    <a:lnTo>
                      <a:pt x="3" y="28"/>
                    </a:lnTo>
                    <a:lnTo>
                      <a:pt x="6" y="25"/>
                    </a:lnTo>
                    <a:lnTo>
                      <a:pt x="19" y="38"/>
                    </a:lnTo>
                    <a:close/>
                    <a:moveTo>
                      <a:pt x="0" y="35"/>
                    </a:moveTo>
                    <a:lnTo>
                      <a:pt x="0" y="32"/>
                    </a:lnTo>
                    <a:lnTo>
                      <a:pt x="3" y="28"/>
                    </a:lnTo>
                    <a:lnTo>
                      <a:pt x="10" y="35"/>
                    </a:lnTo>
                    <a:lnTo>
                      <a:pt x="0" y="35"/>
                    </a:lnTo>
                    <a:close/>
                    <a:moveTo>
                      <a:pt x="18" y="35"/>
                    </a:moveTo>
                    <a:lnTo>
                      <a:pt x="18" y="38"/>
                    </a:lnTo>
                    <a:lnTo>
                      <a:pt x="0" y="38"/>
                    </a:lnTo>
                    <a:lnTo>
                      <a:pt x="0" y="35"/>
                    </a:lnTo>
                    <a:lnTo>
                      <a:pt x="18" y="35"/>
                    </a:lnTo>
                    <a:close/>
                    <a:moveTo>
                      <a:pt x="18" y="38"/>
                    </a:moveTo>
                    <a:lnTo>
                      <a:pt x="18" y="45"/>
                    </a:lnTo>
                    <a:lnTo>
                      <a:pt x="0" y="45"/>
                    </a:lnTo>
                    <a:lnTo>
                      <a:pt x="0" y="38"/>
                    </a:lnTo>
                    <a:lnTo>
                      <a:pt x="18" y="38"/>
                    </a:lnTo>
                    <a:close/>
                    <a:moveTo>
                      <a:pt x="18" y="45"/>
                    </a:moveTo>
                    <a:lnTo>
                      <a:pt x="18" y="48"/>
                    </a:lnTo>
                    <a:lnTo>
                      <a:pt x="0" y="48"/>
                    </a:lnTo>
                    <a:lnTo>
                      <a:pt x="0" y="45"/>
                    </a:lnTo>
                    <a:lnTo>
                      <a:pt x="18" y="45"/>
                    </a:lnTo>
                    <a:close/>
                    <a:moveTo>
                      <a:pt x="18" y="48"/>
                    </a:moveTo>
                    <a:lnTo>
                      <a:pt x="18" y="51"/>
                    </a:lnTo>
                    <a:lnTo>
                      <a:pt x="0" y="51"/>
                    </a:lnTo>
                    <a:lnTo>
                      <a:pt x="0" y="48"/>
                    </a:lnTo>
                    <a:lnTo>
                      <a:pt x="18" y="48"/>
                    </a:lnTo>
                    <a:close/>
                    <a:moveTo>
                      <a:pt x="18" y="51"/>
                    </a:moveTo>
                    <a:lnTo>
                      <a:pt x="18" y="57"/>
                    </a:lnTo>
                    <a:lnTo>
                      <a:pt x="0" y="57"/>
                    </a:lnTo>
                    <a:lnTo>
                      <a:pt x="0" y="51"/>
                    </a:lnTo>
                    <a:lnTo>
                      <a:pt x="18" y="51"/>
                    </a:lnTo>
                    <a:close/>
                    <a:moveTo>
                      <a:pt x="3" y="64"/>
                    </a:moveTo>
                    <a:lnTo>
                      <a:pt x="0" y="61"/>
                    </a:lnTo>
                    <a:lnTo>
                      <a:pt x="0" y="57"/>
                    </a:lnTo>
                    <a:lnTo>
                      <a:pt x="10" y="57"/>
                    </a:lnTo>
                    <a:lnTo>
                      <a:pt x="3" y="64"/>
                    </a:lnTo>
                    <a:close/>
                    <a:moveTo>
                      <a:pt x="16" y="50"/>
                    </a:moveTo>
                    <a:lnTo>
                      <a:pt x="19" y="54"/>
                    </a:lnTo>
                    <a:lnTo>
                      <a:pt x="6" y="67"/>
                    </a:lnTo>
                    <a:lnTo>
                      <a:pt x="3" y="64"/>
                    </a:lnTo>
                    <a:lnTo>
                      <a:pt x="16" y="50"/>
                    </a:lnTo>
                    <a:close/>
                    <a:moveTo>
                      <a:pt x="19" y="54"/>
                    </a:moveTo>
                    <a:lnTo>
                      <a:pt x="23" y="57"/>
                    </a:lnTo>
                    <a:lnTo>
                      <a:pt x="8" y="70"/>
                    </a:lnTo>
                    <a:lnTo>
                      <a:pt x="6" y="67"/>
                    </a:lnTo>
                    <a:lnTo>
                      <a:pt x="19" y="54"/>
                    </a:lnTo>
                    <a:close/>
                    <a:moveTo>
                      <a:pt x="16" y="73"/>
                    </a:moveTo>
                    <a:lnTo>
                      <a:pt x="12" y="73"/>
                    </a:lnTo>
                    <a:lnTo>
                      <a:pt x="8" y="70"/>
                    </a:lnTo>
                    <a:lnTo>
                      <a:pt x="16" y="64"/>
                    </a:lnTo>
                    <a:lnTo>
                      <a:pt x="16" y="73"/>
                    </a:lnTo>
                    <a:close/>
                    <a:moveTo>
                      <a:pt x="16" y="54"/>
                    </a:moveTo>
                    <a:lnTo>
                      <a:pt x="18" y="54"/>
                    </a:lnTo>
                    <a:lnTo>
                      <a:pt x="18" y="73"/>
                    </a:lnTo>
                    <a:lnTo>
                      <a:pt x="16" y="73"/>
                    </a:lnTo>
                    <a:lnTo>
                      <a:pt x="16" y="54"/>
                    </a:lnTo>
                    <a:close/>
                    <a:moveTo>
                      <a:pt x="18" y="54"/>
                    </a:moveTo>
                    <a:lnTo>
                      <a:pt x="21" y="54"/>
                    </a:lnTo>
                    <a:lnTo>
                      <a:pt x="23" y="55"/>
                    </a:lnTo>
                    <a:lnTo>
                      <a:pt x="18" y="64"/>
                    </a:lnTo>
                    <a:lnTo>
                      <a:pt x="18" y="54"/>
                    </a:lnTo>
                    <a:close/>
                    <a:moveTo>
                      <a:pt x="23" y="55"/>
                    </a:moveTo>
                    <a:lnTo>
                      <a:pt x="29" y="58"/>
                    </a:lnTo>
                    <a:lnTo>
                      <a:pt x="21" y="76"/>
                    </a:lnTo>
                    <a:lnTo>
                      <a:pt x="15" y="72"/>
                    </a:lnTo>
                    <a:lnTo>
                      <a:pt x="23" y="55"/>
                    </a:lnTo>
                    <a:close/>
                    <a:moveTo>
                      <a:pt x="25" y="77"/>
                    </a:moveTo>
                    <a:lnTo>
                      <a:pt x="23" y="77"/>
                    </a:lnTo>
                    <a:lnTo>
                      <a:pt x="21" y="76"/>
                    </a:lnTo>
                    <a:lnTo>
                      <a:pt x="25" y="67"/>
                    </a:lnTo>
                    <a:lnTo>
                      <a:pt x="25" y="77"/>
                    </a:lnTo>
                    <a:close/>
                    <a:moveTo>
                      <a:pt x="25" y="57"/>
                    </a:moveTo>
                    <a:lnTo>
                      <a:pt x="28" y="57"/>
                    </a:lnTo>
                    <a:lnTo>
                      <a:pt x="28" y="77"/>
                    </a:lnTo>
                    <a:lnTo>
                      <a:pt x="25" y="77"/>
                    </a:lnTo>
                    <a:lnTo>
                      <a:pt x="25" y="57"/>
                    </a:lnTo>
                    <a:close/>
                    <a:moveTo>
                      <a:pt x="28" y="57"/>
                    </a:moveTo>
                    <a:lnTo>
                      <a:pt x="35" y="57"/>
                    </a:lnTo>
                    <a:lnTo>
                      <a:pt x="35" y="77"/>
                    </a:lnTo>
                    <a:lnTo>
                      <a:pt x="28" y="77"/>
                    </a:lnTo>
                    <a:lnTo>
                      <a:pt x="28" y="57"/>
                    </a:lnTo>
                    <a:close/>
                    <a:moveTo>
                      <a:pt x="35" y="57"/>
                    </a:moveTo>
                    <a:lnTo>
                      <a:pt x="38" y="57"/>
                    </a:lnTo>
                    <a:lnTo>
                      <a:pt x="38" y="77"/>
                    </a:lnTo>
                    <a:lnTo>
                      <a:pt x="35" y="77"/>
                    </a:lnTo>
                    <a:lnTo>
                      <a:pt x="35" y="57"/>
                    </a:lnTo>
                    <a:close/>
                    <a:moveTo>
                      <a:pt x="38" y="57"/>
                    </a:moveTo>
                    <a:lnTo>
                      <a:pt x="44" y="57"/>
                    </a:lnTo>
                    <a:lnTo>
                      <a:pt x="44" y="77"/>
                    </a:lnTo>
                    <a:lnTo>
                      <a:pt x="38" y="77"/>
                    </a:lnTo>
                    <a:lnTo>
                      <a:pt x="38" y="57"/>
                    </a:lnTo>
                    <a:close/>
                    <a:moveTo>
                      <a:pt x="48" y="76"/>
                    </a:moveTo>
                    <a:lnTo>
                      <a:pt x="46" y="77"/>
                    </a:lnTo>
                    <a:lnTo>
                      <a:pt x="44" y="77"/>
                    </a:lnTo>
                    <a:lnTo>
                      <a:pt x="44" y="67"/>
                    </a:lnTo>
                    <a:lnTo>
                      <a:pt x="48" y="76"/>
                    </a:lnTo>
                    <a:close/>
                    <a:moveTo>
                      <a:pt x="40" y="58"/>
                    </a:moveTo>
                    <a:lnTo>
                      <a:pt x="46" y="55"/>
                    </a:lnTo>
                    <a:lnTo>
                      <a:pt x="55" y="72"/>
                    </a:lnTo>
                    <a:lnTo>
                      <a:pt x="48" y="76"/>
                    </a:lnTo>
                    <a:lnTo>
                      <a:pt x="40" y="58"/>
                    </a:lnTo>
                    <a:close/>
                    <a:moveTo>
                      <a:pt x="57" y="70"/>
                    </a:moveTo>
                    <a:lnTo>
                      <a:pt x="56" y="71"/>
                    </a:lnTo>
                    <a:lnTo>
                      <a:pt x="55" y="72"/>
                    </a:lnTo>
                    <a:lnTo>
                      <a:pt x="50" y="64"/>
                    </a:lnTo>
                    <a:lnTo>
                      <a:pt x="57" y="70"/>
                    </a:lnTo>
                    <a:close/>
                    <a:moveTo>
                      <a:pt x="44" y="57"/>
                    </a:moveTo>
                    <a:lnTo>
                      <a:pt x="47" y="54"/>
                    </a:lnTo>
                    <a:lnTo>
                      <a:pt x="60" y="67"/>
                    </a:lnTo>
                    <a:lnTo>
                      <a:pt x="57" y="70"/>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70" name="Freeform 557">
                <a:extLst>
                  <a:ext uri="{FF2B5EF4-FFF2-40B4-BE49-F238E27FC236}">
                    <a16:creationId xmlns:a16="http://schemas.microsoft.com/office/drawing/2014/main" id="{67E275DC-A56C-4470-8789-D3B44E0B70AA}"/>
                  </a:ext>
                </a:extLst>
              </p:cNvPr>
              <p:cNvSpPr>
                <a:spLocks/>
              </p:cNvSpPr>
              <p:nvPr/>
            </p:nvSpPr>
            <p:spPr bwMode="auto">
              <a:xfrm>
                <a:off x="3087" y="2803"/>
                <a:ext cx="17" cy="15"/>
              </a:xfrm>
              <a:custGeom>
                <a:avLst/>
                <a:gdLst>
                  <a:gd name="T0" fmla="*/ 12 w 67"/>
                  <a:gd name="T1" fmla="*/ 14 h 60"/>
                  <a:gd name="T2" fmla="*/ 13 w 67"/>
                  <a:gd name="T3" fmla="*/ 13 h 60"/>
                  <a:gd name="T4" fmla="*/ 14 w 67"/>
                  <a:gd name="T5" fmla="*/ 12 h 60"/>
                  <a:gd name="T6" fmla="*/ 15 w 67"/>
                  <a:gd name="T7" fmla="*/ 10 h 60"/>
                  <a:gd name="T8" fmla="*/ 15 w 67"/>
                  <a:gd name="T9" fmla="*/ 10 h 60"/>
                  <a:gd name="T10" fmla="*/ 16 w 67"/>
                  <a:gd name="T11" fmla="*/ 9 h 60"/>
                  <a:gd name="T12" fmla="*/ 17 w 67"/>
                  <a:gd name="T13" fmla="*/ 7 h 60"/>
                  <a:gd name="T14" fmla="*/ 17 w 67"/>
                  <a:gd name="T15" fmla="*/ 7 h 60"/>
                  <a:gd name="T16" fmla="*/ 17 w 67"/>
                  <a:gd name="T17" fmla="*/ 6 h 60"/>
                  <a:gd name="T18" fmla="*/ 17 w 67"/>
                  <a:gd name="T19" fmla="*/ 4 h 60"/>
                  <a:gd name="T20" fmla="*/ 16 w 67"/>
                  <a:gd name="T21" fmla="*/ 3 h 60"/>
                  <a:gd name="T22" fmla="*/ 15 w 67"/>
                  <a:gd name="T23" fmla="*/ 2 h 60"/>
                  <a:gd name="T24" fmla="*/ 14 w 67"/>
                  <a:gd name="T25" fmla="*/ 2 h 60"/>
                  <a:gd name="T26" fmla="*/ 14 w 67"/>
                  <a:gd name="T27" fmla="*/ 1 h 60"/>
                  <a:gd name="T28" fmla="*/ 13 w 67"/>
                  <a:gd name="T29" fmla="*/ 1 h 60"/>
                  <a:gd name="T30" fmla="*/ 11 w 67"/>
                  <a:gd name="T31" fmla="*/ 1 h 60"/>
                  <a:gd name="T32" fmla="*/ 11 w 67"/>
                  <a:gd name="T33" fmla="*/ 0 h 60"/>
                  <a:gd name="T34" fmla="*/ 9 w 67"/>
                  <a:gd name="T35" fmla="*/ 1 h 60"/>
                  <a:gd name="T36" fmla="*/ 8 w 67"/>
                  <a:gd name="T37" fmla="*/ 1 h 60"/>
                  <a:gd name="T38" fmla="*/ 6 w 67"/>
                  <a:gd name="T39" fmla="*/ 2 h 60"/>
                  <a:gd name="T40" fmla="*/ 5 w 67"/>
                  <a:gd name="T41" fmla="*/ 2 h 60"/>
                  <a:gd name="T42" fmla="*/ 4 w 67"/>
                  <a:gd name="T43" fmla="*/ 2 h 60"/>
                  <a:gd name="T44" fmla="*/ 3 w 67"/>
                  <a:gd name="T45" fmla="*/ 3 h 60"/>
                  <a:gd name="T46" fmla="*/ 2 w 67"/>
                  <a:gd name="T47" fmla="*/ 5 h 60"/>
                  <a:gd name="T48" fmla="*/ 1 w 67"/>
                  <a:gd name="T49" fmla="*/ 6 h 60"/>
                  <a:gd name="T50" fmla="*/ 1 w 67"/>
                  <a:gd name="T51" fmla="*/ 7 h 60"/>
                  <a:gd name="T52" fmla="*/ 0 w 67"/>
                  <a:gd name="T53" fmla="*/ 8 h 60"/>
                  <a:gd name="T54" fmla="*/ 0 w 67"/>
                  <a:gd name="T55" fmla="*/ 9 h 60"/>
                  <a:gd name="T56" fmla="*/ 0 w 67"/>
                  <a:gd name="T57" fmla="*/ 10 h 60"/>
                  <a:gd name="T58" fmla="*/ 0 w 67"/>
                  <a:gd name="T59" fmla="*/ 11 h 60"/>
                  <a:gd name="T60" fmla="*/ 1 w 67"/>
                  <a:gd name="T61" fmla="*/ 12 h 60"/>
                  <a:gd name="T62" fmla="*/ 2 w 67"/>
                  <a:gd name="T63" fmla="*/ 13 h 60"/>
                  <a:gd name="T64" fmla="*/ 3 w 67"/>
                  <a:gd name="T65" fmla="*/ 14 h 60"/>
                  <a:gd name="T66" fmla="*/ 3 w 67"/>
                  <a:gd name="T67" fmla="*/ 15 h 60"/>
                  <a:gd name="T68" fmla="*/ 4 w 67"/>
                  <a:gd name="T69" fmla="*/ 15 h 60"/>
                  <a:gd name="T70" fmla="*/ 6 w 67"/>
                  <a:gd name="T71" fmla="*/ 15 h 60"/>
                  <a:gd name="T72" fmla="*/ 6 w 67"/>
                  <a:gd name="T73" fmla="*/ 15 h 60"/>
                  <a:gd name="T74" fmla="*/ 8 w 67"/>
                  <a:gd name="T75" fmla="*/ 15 h 60"/>
                  <a:gd name="T76" fmla="*/ 9 w 67"/>
                  <a:gd name="T77" fmla="*/ 15 h 60"/>
                  <a:gd name="T78" fmla="*/ 11 w 67"/>
                  <a:gd name="T79" fmla="*/ 15 h 60"/>
                  <a:gd name="T80" fmla="*/ 12 w 67"/>
                  <a:gd name="T81" fmla="*/ 14 h 6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60"/>
                  <a:gd name="T125" fmla="*/ 67 w 67"/>
                  <a:gd name="T126" fmla="*/ 60 h 6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60">
                    <a:moveTo>
                      <a:pt x="48" y="54"/>
                    </a:moveTo>
                    <a:lnTo>
                      <a:pt x="50" y="51"/>
                    </a:lnTo>
                    <a:lnTo>
                      <a:pt x="54" y="48"/>
                    </a:lnTo>
                    <a:lnTo>
                      <a:pt x="60" y="41"/>
                    </a:lnTo>
                    <a:lnTo>
                      <a:pt x="60" y="38"/>
                    </a:lnTo>
                    <a:lnTo>
                      <a:pt x="64" y="35"/>
                    </a:lnTo>
                    <a:lnTo>
                      <a:pt x="67" y="29"/>
                    </a:lnTo>
                    <a:lnTo>
                      <a:pt x="67" y="26"/>
                    </a:lnTo>
                    <a:lnTo>
                      <a:pt x="67" y="22"/>
                    </a:lnTo>
                    <a:lnTo>
                      <a:pt x="67" y="16"/>
                    </a:lnTo>
                    <a:lnTo>
                      <a:pt x="64" y="12"/>
                    </a:lnTo>
                    <a:lnTo>
                      <a:pt x="60" y="9"/>
                    </a:lnTo>
                    <a:lnTo>
                      <a:pt x="57" y="6"/>
                    </a:lnTo>
                    <a:lnTo>
                      <a:pt x="54" y="4"/>
                    </a:lnTo>
                    <a:lnTo>
                      <a:pt x="50" y="4"/>
                    </a:lnTo>
                    <a:lnTo>
                      <a:pt x="45" y="4"/>
                    </a:lnTo>
                    <a:lnTo>
                      <a:pt x="42" y="0"/>
                    </a:lnTo>
                    <a:lnTo>
                      <a:pt x="35" y="4"/>
                    </a:lnTo>
                    <a:lnTo>
                      <a:pt x="32" y="4"/>
                    </a:lnTo>
                    <a:lnTo>
                      <a:pt x="25" y="6"/>
                    </a:lnTo>
                    <a:lnTo>
                      <a:pt x="20" y="6"/>
                    </a:lnTo>
                    <a:lnTo>
                      <a:pt x="16" y="9"/>
                    </a:lnTo>
                    <a:lnTo>
                      <a:pt x="13" y="12"/>
                    </a:lnTo>
                    <a:lnTo>
                      <a:pt x="6" y="19"/>
                    </a:lnTo>
                    <a:lnTo>
                      <a:pt x="3" y="22"/>
                    </a:lnTo>
                    <a:lnTo>
                      <a:pt x="3" y="26"/>
                    </a:lnTo>
                    <a:lnTo>
                      <a:pt x="0" y="32"/>
                    </a:lnTo>
                    <a:lnTo>
                      <a:pt x="0" y="35"/>
                    </a:lnTo>
                    <a:lnTo>
                      <a:pt x="0" y="41"/>
                    </a:lnTo>
                    <a:lnTo>
                      <a:pt x="0" y="44"/>
                    </a:lnTo>
                    <a:lnTo>
                      <a:pt x="3" y="48"/>
                    </a:lnTo>
                    <a:lnTo>
                      <a:pt x="6" y="51"/>
                    </a:lnTo>
                    <a:lnTo>
                      <a:pt x="10" y="54"/>
                    </a:lnTo>
                    <a:lnTo>
                      <a:pt x="13" y="58"/>
                    </a:lnTo>
                    <a:lnTo>
                      <a:pt x="16" y="58"/>
                    </a:lnTo>
                    <a:lnTo>
                      <a:pt x="22" y="60"/>
                    </a:lnTo>
                    <a:lnTo>
                      <a:pt x="25" y="60"/>
                    </a:lnTo>
                    <a:lnTo>
                      <a:pt x="32" y="58"/>
                    </a:lnTo>
                    <a:lnTo>
                      <a:pt x="35" y="58"/>
                    </a:lnTo>
                    <a:lnTo>
                      <a:pt x="42" y="58"/>
                    </a:lnTo>
                    <a:lnTo>
                      <a:pt x="48"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71" name="Freeform 558">
                <a:extLst>
                  <a:ext uri="{FF2B5EF4-FFF2-40B4-BE49-F238E27FC236}">
                    <a16:creationId xmlns:a16="http://schemas.microsoft.com/office/drawing/2014/main" id="{E65D8CFD-938A-485B-BBB5-CCF967924857}"/>
                  </a:ext>
                </a:extLst>
              </p:cNvPr>
              <p:cNvSpPr>
                <a:spLocks noEditPoints="1"/>
              </p:cNvSpPr>
              <p:nvPr/>
            </p:nvSpPr>
            <p:spPr bwMode="auto">
              <a:xfrm>
                <a:off x="3085" y="2800"/>
                <a:ext cx="21" cy="20"/>
              </a:xfrm>
              <a:custGeom>
                <a:avLst/>
                <a:gdLst>
                  <a:gd name="T0" fmla="*/ 17 w 85"/>
                  <a:gd name="T1" fmla="*/ 17 h 82"/>
                  <a:gd name="T2" fmla="*/ 14 w 85"/>
                  <a:gd name="T3" fmla="*/ 13 h 82"/>
                  <a:gd name="T4" fmla="*/ 14 w 85"/>
                  <a:gd name="T5" fmla="*/ 13 h 82"/>
                  <a:gd name="T6" fmla="*/ 17 w 85"/>
                  <a:gd name="T7" fmla="*/ 16 h 82"/>
                  <a:gd name="T8" fmla="*/ 20 w 85"/>
                  <a:gd name="T9" fmla="*/ 13 h 82"/>
                  <a:gd name="T10" fmla="*/ 15 w 85"/>
                  <a:gd name="T11" fmla="*/ 12 h 82"/>
                  <a:gd name="T12" fmla="*/ 16 w 85"/>
                  <a:gd name="T13" fmla="*/ 10 h 82"/>
                  <a:gd name="T14" fmla="*/ 20 w 85"/>
                  <a:gd name="T15" fmla="*/ 13 h 82"/>
                  <a:gd name="T16" fmla="*/ 20 w 85"/>
                  <a:gd name="T17" fmla="*/ 12 h 82"/>
                  <a:gd name="T18" fmla="*/ 21 w 85"/>
                  <a:gd name="T19" fmla="*/ 10 h 82"/>
                  <a:gd name="T20" fmla="*/ 16 w 85"/>
                  <a:gd name="T21" fmla="*/ 9 h 82"/>
                  <a:gd name="T22" fmla="*/ 16 w 85"/>
                  <a:gd name="T23" fmla="*/ 7 h 82"/>
                  <a:gd name="T24" fmla="*/ 21 w 85"/>
                  <a:gd name="T25" fmla="*/ 7 h 82"/>
                  <a:gd name="T26" fmla="*/ 21 w 85"/>
                  <a:gd name="T27" fmla="*/ 5 h 82"/>
                  <a:gd name="T28" fmla="*/ 20 w 85"/>
                  <a:gd name="T29" fmla="*/ 4 h 82"/>
                  <a:gd name="T30" fmla="*/ 16 w 85"/>
                  <a:gd name="T31" fmla="*/ 7 h 82"/>
                  <a:gd name="T32" fmla="*/ 15 w 85"/>
                  <a:gd name="T33" fmla="*/ 6 h 82"/>
                  <a:gd name="T34" fmla="*/ 18 w 85"/>
                  <a:gd name="T35" fmla="*/ 3 h 82"/>
                  <a:gd name="T36" fmla="*/ 18 w 85"/>
                  <a:gd name="T37" fmla="*/ 3 h 82"/>
                  <a:gd name="T38" fmla="*/ 16 w 85"/>
                  <a:gd name="T39" fmla="*/ 1 h 82"/>
                  <a:gd name="T40" fmla="*/ 15 w 85"/>
                  <a:gd name="T41" fmla="*/ 6 h 82"/>
                  <a:gd name="T42" fmla="*/ 12 w 85"/>
                  <a:gd name="T43" fmla="*/ 6 h 82"/>
                  <a:gd name="T44" fmla="*/ 14 w 85"/>
                  <a:gd name="T45" fmla="*/ 1 h 82"/>
                  <a:gd name="T46" fmla="*/ 13 w 85"/>
                  <a:gd name="T47" fmla="*/ 3 h 82"/>
                  <a:gd name="T48" fmla="*/ 14 w 85"/>
                  <a:gd name="T49" fmla="*/ 5 h 82"/>
                  <a:gd name="T50" fmla="*/ 11 w 85"/>
                  <a:gd name="T51" fmla="*/ 6 h 82"/>
                  <a:gd name="T52" fmla="*/ 10 w 85"/>
                  <a:gd name="T53" fmla="*/ 1 h 82"/>
                  <a:gd name="T54" fmla="*/ 8 w 85"/>
                  <a:gd name="T55" fmla="*/ 2 h 82"/>
                  <a:gd name="T56" fmla="*/ 8 w 85"/>
                  <a:gd name="T57" fmla="*/ 4 h 82"/>
                  <a:gd name="T58" fmla="*/ 8 w 85"/>
                  <a:gd name="T59" fmla="*/ 7 h 82"/>
                  <a:gd name="T60" fmla="*/ 9 w 85"/>
                  <a:gd name="T61" fmla="*/ 6 h 82"/>
                  <a:gd name="T62" fmla="*/ 8 w 85"/>
                  <a:gd name="T63" fmla="*/ 7 h 82"/>
                  <a:gd name="T64" fmla="*/ 4 w 85"/>
                  <a:gd name="T65" fmla="*/ 4 h 82"/>
                  <a:gd name="T66" fmla="*/ 5 w 85"/>
                  <a:gd name="T67" fmla="*/ 6 h 82"/>
                  <a:gd name="T68" fmla="*/ 7 w 85"/>
                  <a:gd name="T69" fmla="*/ 8 h 82"/>
                  <a:gd name="T70" fmla="*/ 5 w 85"/>
                  <a:gd name="T71" fmla="*/ 9 h 82"/>
                  <a:gd name="T72" fmla="*/ 1 w 85"/>
                  <a:gd name="T73" fmla="*/ 7 h 82"/>
                  <a:gd name="T74" fmla="*/ 1 w 85"/>
                  <a:gd name="T75" fmla="*/ 9 h 82"/>
                  <a:gd name="T76" fmla="*/ 3 w 85"/>
                  <a:gd name="T77" fmla="*/ 9 h 82"/>
                  <a:gd name="T78" fmla="*/ 5 w 85"/>
                  <a:gd name="T79" fmla="*/ 10 h 82"/>
                  <a:gd name="T80" fmla="*/ 5 w 85"/>
                  <a:gd name="T81" fmla="*/ 11 h 82"/>
                  <a:gd name="T82" fmla="*/ 5 w 85"/>
                  <a:gd name="T83" fmla="*/ 13 h 82"/>
                  <a:gd name="T84" fmla="*/ 0 w 85"/>
                  <a:gd name="T85" fmla="*/ 14 h 82"/>
                  <a:gd name="T86" fmla="*/ 2 w 85"/>
                  <a:gd name="T87" fmla="*/ 14 h 82"/>
                  <a:gd name="T88" fmla="*/ 4 w 85"/>
                  <a:gd name="T89" fmla="*/ 12 h 82"/>
                  <a:gd name="T90" fmla="*/ 5 w 85"/>
                  <a:gd name="T91" fmla="*/ 14 h 82"/>
                  <a:gd name="T92" fmla="*/ 7 w 85"/>
                  <a:gd name="T93" fmla="*/ 15 h 82"/>
                  <a:gd name="T94" fmla="*/ 4 w 85"/>
                  <a:gd name="T95" fmla="*/ 19 h 82"/>
                  <a:gd name="T96" fmla="*/ 5 w 85"/>
                  <a:gd name="T97" fmla="*/ 19 h 82"/>
                  <a:gd name="T98" fmla="*/ 6 w 85"/>
                  <a:gd name="T99" fmla="*/ 15 h 82"/>
                  <a:gd name="T100" fmla="*/ 8 w 85"/>
                  <a:gd name="T101" fmla="*/ 20 h 82"/>
                  <a:gd name="T102" fmla="*/ 8 w 85"/>
                  <a:gd name="T103" fmla="*/ 15 h 82"/>
                  <a:gd name="T104" fmla="*/ 8 w 85"/>
                  <a:gd name="T105" fmla="*/ 20 h 82"/>
                  <a:gd name="T106" fmla="*/ 10 w 85"/>
                  <a:gd name="T107" fmla="*/ 20 h 82"/>
                  <a:gd name="T108" fmla="*/ 9 w 85"/>
                  <a:gd name="T109" fmla="*/ 15 h 82"/>
                  <a:gd name="T110" fmla="*/ 11 w 85"/>
                  <a:gd name="T111" fmla="*/ 15 h 82"/>
                  <a:gd name="T112" fmla="*/ 13 w 85"/>
                  <a:gd name="T113" fmla="*/ 19 h 82"/>
                  <a:gd name="T114" fmla="*/ 15 w 85"/>
                  <a:gd name="T115" fmla="*/ 18 h 8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5"/>
                  <a:gd name="T175" fmla="*/ 0 h 82"/>
                  <a:gd name="T176" fmla="*/ 85 w 85"/>
                  <a:gd name="T177" fmla="*/ 82 h 82"/>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5" h="82">
                    <a:moveTo>
                      <a:pt x="50" y="60"/>
                    </a:moveTo>
                    <a:lnTo>
                      <a:pt x="53" y="56"/>
                    </a:lnTo>
                    <a:lnTo>
                      <a:pt x="67" y="70"/>
                    </a:lnTo>
                    <a:lnTo>
                      <a:pt x="64" y="73"/>
                    </a:lnTo>
                    <a:lnTo>
                      <a:pt x="50" y="60"/>
                    </a:lnTo>
                    <a:close/>
                    <a:moveTo>
                      <a:pt x="67" y="70"/>
                    </a:moveTo>
                    <a:lnTo>
                      <a:pt x="57" y="80"/>
                    </a:lnTo>
                    <a:lnTo>
                      <a:pt x="67" y="70"/>
                    </a:lnTo>
                    <a:lnTo>
                      <a:pt x="59" y="63"/>
                    </a:lnTo>
                    <a:lnTo>
                      <a:pt x="67" y="70"/>
                    </a:lnTo>
                    <a:close/>
                    <a:moveTo>
                      <a:pt x="53" y="56"/>
                    </a:moveTo>
                    <a:lnTo>
                      <a:pt x="56" y="53"/>
                    </a:lnTo>
                    <a:lnTo>
                      <a:pt x="69" y="66"/>
                    </a:lnTo>
                    <a:lnTo>
                      <a:pt x="67" y="70"/>
                    </a:lnTo>
                    <a:lnTo>
                      <a:pt x="53" y="56"/>
                    </a:lnTo>
                    <a:close/>
                    <a:moveTo>
                      <a:pt x="56" y="53"/>
                    </a:moveTo>
                    <a:lnTo>
                      <a:pt x="56" y="53"/>
                    </a:lnTo>
                    <a:lnTo>
                      <a:pt x="63" y="60"/>
                    </a:lnTo>
                    <a:lnTo>
                      <a:pt x="56" y="53"/>
                    </a:lnTo>
                    <a:close/>
                    <a:moveTo>
                      <a:pt x="56" y="53"/>
                    </a:moveTo>
                    <a:lnTo>
                      <a:pt x="63" y="47"/>
                    </a:lnTo>
                    <a:lnTo>
                      <a:pt x="76" y="60"/>
                    </a:lnTo>
                    <a:lnTo>
                      <a:pt x="69" y="66"/>
                    </a:lnTo>
                    <a:lnTo>
                      <a:pt x="56" y="53"/>
                    </a:lnTo>
                    <a:close/>
                    <a:moveTo>
                      <a:pt x="79" y="53"/>
                    </a:moveTo>
                    <a:lnTo>
                      <a:pt x="79" y="58"/>
                    </a:lnTo>
                    <a:lnTo>
                      <a:pt x="76" y="60"/>
                    </a:lnTo>
                    <a:lnTo>
                      <a:pt x="69" y="53"/>
                    </a:lnTo>
                    <a:lnTo>
                      <a:pt x="79" y="53"/>
                    </a:lnTo>
                    <a:close/>
                    <a:moveTo>
                      <a:pt x="59" y="53"/>
                    </a:moveTo>
                    <a:lnTo>
                      <a:pt x="59" y="50"/>
                    </a:lnTo>
                    <a:lnTo>
                      <a:pt x="79" y="50"/>
                    </a:lnTo>
                    <a:lnTo>
                      <a:pt x="79" y="53"/>
                    </a:lnTo>
                    <a:lnTo>
                      <a:pt x="59" y="53"/>
                    </a:lnTo>
                    <a:close/>
                    <a:moveTo>
                      <a:pt x="59" y="50"/>
                    </a:moveTo>
                    <a:lnTo>
                      <a:pt x="59" y="47"/>
                    </a:lnTo>
                    <a:lnTo>
                      <a:pt x="63" y="43"/>
                    </a:lnTo>
                    <a:lnTo>
                      <a:pt x="69" y="50"/>
                    </a:lnTo>
                    <a:lnTo>
                      <a:pt x="59" y="50"/>
                    </a:lnTo>
                    <a:close/>
                    <a:moveTo>
                      <a:pt x="63" y="43"/>
                    </a:moveTo>
                    <a:lnTo>
                      <a:pt x="66" y="40"/>
                    </a:lnTo>
                    <a:lnTo>
                      <a:pt x="79" y="54"/>
                    </a:lnTo>
                    <a:lnTo>
                      <a:pt x="76" y="56"/>
                    </a:lnTo>
                    <a:lnTo>
                      <a:pt x="63" y="43"/>
                    </a:lnTo>
                    <a:close/>
                    <a:moveTo>
                      <a:pt x="82" y="51"/>
                    </a:moveTo>
                    <a:lnTo>
                      <a:pt x="80" y="52"/>
                    </a:lnTo>
                    <a:lnTo>
                      <a:pt x="79" y="54"/>
                    </a:lnTo>
                    <a:lnTo>
                      <a:pt x="73" y="47"/>
                    </a:lnTo>
                    <a:lnTo>
                      <a:pt x="82" y="51"/>
                    </a:lnTo>
                    <a:close/>
                    <a:moveTo>
                      <a:pt x="64" y="43"/>
                    </a:moveTo>
                    <a:lnTo>
                      <a:pt x="67" y="37"/>
                    </a:lnTo>
                    <a:lnTo>
                      <a:pt x="85" y="44"/>
                    </a:lnTo>
                    <a:lnTo>
                      <a:pt x="82" y="51"/>
                    </a:lnTo>
                    <a:lnTo>
                      <a:pt x="64" y="43"/>
                    </a:lnTo>
                    <a:close/>
                    <a:moveTo>
                      <a:pt x="85" y="41"/>
                    </a:moveTo>
                    <a:lnTo>
                      <a:pt x="85" y="43"/>
                    </a:lnTo>
                    <a:lnTo>
                      <a:pt x="85" y="44"/>
                    </a:lnTo>
                    <a:lnTo>
                      <a:pt x="76" y="41"/>
                    </a:lnTo>
                    <a:lnTo>
                      <a:pt x="85" y="41"/>
                    </a:lnTo>
                    <a:close/>
                    <a:moveTo>
                      <a:pt x="66" y="41"/>
                    </a:moveTo>
                    <a:lnTo>
                      <a:pt x="66" y="38"/>
                    </a:lnTo>
                    <a:lnTo>
                      <a:pt x="85" y="38"/>
                    </a:lnTo>
                    <a:lnTo>
                      <a:pt x="85" y="41"/>
                    </a:lnTo>
                    <a:lnTo>
                      <a:pt x="66" y="41"/>
                    </a:lnTo>
                    <a:close/>
                    <a:moveTo>
                      <a:pt x="66" y="38"/>
                    </a:moveTo>
                    <a:lnTo>
                      <a:pt x="66" y="34"/>
                    </a:lnTo>
                    <a:lnTo>
                      <a:pt x="85" y="34"/>
                    </a:lnTo>
                    <a:lnTo>
                      <a:pt x="85" y="38"/>
                    </a:lnTo>
                    <a:lnTo>
                      <a:pt x="66" y="38"/>
                    </a:lnTo>
                    <a:close/>
                    <a:moveTo>
                      <a:pt x="66" y="34"/>
                    </a:moveTo>
                    <a:lnTo>
                      <a:pt x="66" y="28"/>
                    </a:lnTo>
                    <a:lnTo>
                      <a:pt x="85" y="28"/>
                    </a:lnTo>
                    <a:lnTo>
                      <a:pt x="85" y="34"/>
                    </a:lnTo>
                    <a:lnTo>
                      <a:pt x="66" y="34"/>
                    </a:lnTo>
                    <a:close/>
                    <a:moveTo>
                      <a:pt x="83" y="21"/>
                    </a:moveTo>
                    <a:lnTo>
                      <a:pt x="85" y="24"/>
                    </a:lnTo>
                    <a:lnTo>
                      <a:pt x="85" y="28"/>
                    </a:lnTo>
                    <a:lnTo>
                      <a:pt x="76" y="28"/>
                    </a:lnTo>
                    <a:lnTo>
                      <a:pt x="83" y="21"/>
                    </a:lnTo>
                    <a:close/>
                    <a:moveTo>
                      <a:pt x="69" y="34"/>
                    </a:moveTo>
                    <a:lnTo>
                      <a:pt x="66" y="31"/>
                    </a:lnTo>
                    <a:lnTo>
                      <a:pt x="79" y="18"/>
                    </a:lnTo>
                    <a:lnTo>
                      <a:pt x="83" y="21"/>
                    </a:lnTo>
                    <a:lnTo>
                      <a:pt x="69" y="34"/>
                    </a:lnTo>
                    <a:close/>
                    <a:moveTo>
                      <a:pt x="79" y="18"/>
                    </a:moveTo>
                    <a:lnTo>
                      <a:pt x="79" y="18"/>
                    </a:lnTo>
                    <a:lnTo>
                      <a:pt x="73" y="24"/>
                    </a:lnTo>
                    <a:lnTo>
                      <a:pt x="79" y="18"/>
                    </a:lnTo>
                    <a:close/>
                    <a:moveTo>
                      <a:pt x="66" y="31"/>
                    </a:moveTo>
                    <a:lnTo>
                      <a:pt x="63" y="28"/>
                    </a:lnTo>
                    <a:lnTo>
                      <a:pt x="76" y="15"/>
                    </a:lnTo>
                    <a:lnTo>
                      <a:pt x="79" y="18"/>
                    </a:lnTo>
                    <a:lnTo>
                      <a:pt x="66" y="31"/>
                    </a:lnTo>
                    <a:close/>
                    <a:moveTo>
                      <a:pt x="63" y="28"/>
                    </a:moveTo>
                    <a:lnTo>
                      <a:pt x="63" y="28"/>
                    </a:lnTo>
                    <a:lnTo>
                      <a:pt x="69" y="21"/>
                    </a:lnTo>
                    <a:lnTo>
                      <a:pt x="63" y="28"/>
                    </a:lnTo>
                    <a:close/>
                    <a:moveTo>
                      <a:pt x="63" y="28"/>
                    </a:moveTo>
                    <a:lnTo>
                      <a:pt x="59" y="26"/>
                    </a:lnTo>
                    <a:lnTo>
                      <a:pt x="73" y="11"/>
                    </a:lnTo>
                    <a:lnTo>
                      <a:pt x="76" y="15"/>
                    </a:lnTo>
                    <a:lnTo>
                      <a:pt x="63" y="28"/>
                    </a:lnTo>
                    <a:close/>
                    <a:moveTo>
                      <a:pt x="73" y="11"/>
                    </a:moveTo>
                    <a:lnTo>
                      <a:pt x="73" y="11"/>
                    </a:lnTo>
                    <a:lnTo>
                      <a:pt x="66" y="18"/>
                    </a:lnTo>
                    <a:lnTo>
                      <a:pt x="73" y="11"/>
                    </a:lnTo>
                    <a:close/>
                    <a:moveTo>
                      <a:pt x="59" y="26"/>
                    </a:moveTo>
                    <a:lnTo>
                      <a:pt x="56" y="22"/>
                    </a:lnTo>
                    <a:lnTo>
                      <a:pt x="69" y="8"/>
                    </a:lnTo>
                    <a:lnTo>
                      <a:pt x="73" y="11"/>
                    </a:lnTo>
                    <a:lnTo>
                      <a:pt x="59" y="26"/>
                    </a:lnTo>
                    <a:close/>
                    <a:moveTo>
                      <a:pt x="63" y="6"/>
                    </a:moveTo>
                    <a:lnTo>
                      <a:pt x="67" y="6"/>
                    </a:lnTo>
                    <a:lnTo>
                      <a:pt x="69" y="8"/>
                    </a:lnTo>
                    <a:lnTo>
                      <a:pt x="63" y="16"/>
                    </a:lnTo>
                    <a:lnTo>
                      <a:pt x="63" y="6"/>
                    </a:lnTo>
                    <a:close/>
                    <a:moveTo>
                      <a:pt x="63" y="24"/>
                    </a:moveTo>
                    <a:lnTo>
                      <a:pt x="59" y="24"/>
                    </a:lnTo>
                    <a:lnTo>
                      <a:pt x="59" y="6"/>
                    </a:lnTo>
                    <a:lnTo>
                      <a:pt x="63" y="6"/>
                    </a:lnTo>
                    <a:lnTo>
                      <a:pt x="63" y="24"/>
                    </a:lnTo>
                    <a:close/>
                    <a:moveTo>
                      <a:pt x="59" y="24"/>
                    </a:moveTo>
                    <a:lnTo>
                      <a:pt x="54" y="24"/>
                    </a:lnTo>
                    <a:lnTo>
                      <a:pt x="54" y="6"/>
                    </a:lnTo>
                    <a:lnTo>
                      <a:pt x="59" y="6"/>
                    </a:lnTo>
                    <a:lnTo>
                      <a:pt x="59" y="24"/>
                    </a:lnTo>
                    <a:close/>
                    <a:moveTo>
                      <a:pt x="54" y="24"/>
                    </a:moveTo>
                    <a:lnTo>
                      <a:pt x="50" y="24"/>
                    </a:lnTo>
                    <a:lnTo>
                      <a:pt x="47" y="22"/>
                    </a:lnTo>
                    <a:lnTo>
                      <a:pt x="54" y="16"/>
                    </a:lnTo>
                    <a:lnTo>
                      <a:pt x="54" y="24"/>
                    </a:lnTo>
                    <a:close/>
                    <a:moveTo>
                      <a:pt x="47" y="22"/>
                    </a:moveTo>
                    <a:lnTo>
                      <a:pt x="44" y="19"/>
                    </a:lnTo>
                    <a:lnTo>
                      <a:pt x="57" y="6"/>
                    </a:lnTo>
                    <a:lnTo>
                      <a:pt x="61" y="8"/>
                    </a:lnTo>
                    <a:lnTo>
                      <a:pt x="47" y="22"/>
                    </a:lnTo>
                    <a:close/>
                    <a:moveTo>
                      <a:pt x="46" y="4"/>
                    </a:moveTo>
                    <a:lnTo>
                      <a:pt x="52" y="0"/>
                    </a:lnTo>
                    <a:lnTo>
                      <a:pt x="57" y="6"/>
                    </a:lnTo>
                    <a:lnTo>
                      <a:pt x="51" y="12"/>
                    </a:lnTo>
                    <a:lnTo>
                      <a:pt x="46" y="4"/>
                    </a:lnTo>
                    <a:close/>
                    <a:moveTo>
                      <a:pt x="55" y="20"/>
                    </a:moveTo>
                    <a:lnTo>
                      <a:pt x="48" y="23"/>
                    </a:lnTo>
                    <a:lnTo>
                      <a:pt x="40" y="7"/>
                    </a:lnTo>
                    <a:lnTo>
                      <a:pt x="46" y="4"/>
                    </a:lnTo>
                    <a:lnTo>
                      <a:pt x="55" y="20"/>
                    </a:lnTo>
                    <a:close/>
                    <a:moveTo>
                      <a:pt x="48" y="23"/>
                    </a:moveTo>
                    <a:lnTo>
                      <a:pt x="46" y="24"/>
                    </a:lnTo>
                    <a:lnTo>
                      <a:pt x="44" y="24"/>
                    </a:lnTo>
                    <a:lnTo>
                      <a:pt x="44" y="16"/>
                    </a:lnTo>
                    <a:lnTo>
                      <a:pt x="48" y="23"/>
                    </a:lnTo>
                    <a:close/>
                    <a:moveTo>
                      <a:pt x="44" y="24"/>
                    </a:moveTo>
                    <a:lnTo>
                      <a:pt x="41" y="24"/>
                    </a:lnTo>
                    <a:lnTo>
                      <a:pt x="41" y="6"/>
                    </a:lnTo>
                    <a:lnTo>
                      <a:pt x="44" y="6"/>
                    </a:lnTo>
                    <a:lnTo>
                      <a:pt x="44" y="24"/>
                    </a:lnTo>
                    <a:close/>
                    <a:moveTo>
                      <a:pt x="36" y="7"/>
                    </a:moveTo>
                    <a:lnTo>
                      <a:pt x="39" y="6"/>
                    </a:lnTo>
                    <a:lnTo>
                      <a:pt x="41" y="6"/>
                    </a:lnTo>
                    <a:lnTo>
                      <a:pt x="41" y="16"/>
                    </a:lnTo>
                    <a:lnTo>
                      <a:pt x="36" y="7"/>
                    </a:lnTo>
                    <a:close/>
                    <a:moveTo>
                      <a:pt x="45" y="23"/>
                    </a:moveTo>
                    <a:lnTo>
                      <a:pt x="39" y="27"/>
                    </a:lnTo>
                    <a:lnTo>
                      <a:pt x="31" y="10"/>
                    </a:lnTo>
                    <a:lnTo>
                      <a:pt x="36" y="7"/>
                    </a:lnTo>
                    <a:lnTo>
                      <a:pt x="45" y="23"/>
                    </a:lnTo>
                    <a:close/>
                    <a:moveTo>
                      <a:pt x="39" y="27"/>
                    </a:moveTo>
                    <a:lnTo>
                      <a:pt x="36" y="28"/>
                    </a:lnTo>
                    <a:lnTo>
                      <a:pt x="34" y="28"/>
                    </a:lnTo>
                    <a:lnTo>
                      <a:pt x="34" y="18"/>
                    </a:lnTo>
                    <a:lnTo>
                      <a:pt x="39" y="27"/>
                    </a:lnTo>
                    <a:close/>
                    <a:moveTo>
                      <a:pt x="34" y="28"/>
                    </a:moveTo>
                    <a:lnTo>
                      <a:pt x="29" y="28"/>
                    </a:lnTo>
                    <a:lnTo>
                      <a:pt x="29" y="9"/>
                    </a:lnTo>
                    <a:lnTo>
                      <a:pt x="34" y="9"/>
                    </a:lnTo>
                    <a:lnTo>
                      <a:pt x="34" y="28"/>
                    </a:lnTo>
                    <a:close/>
                    <a:moveTo>
                      <a:pt x="21" y="11"/>
                    </a:moveTo>
                    <a:lnTo>
                      <a:pt x="24" y="9"/>
                    </a:lnTo>
                    <a:lnTo>
                      <a:pt x="29" y="9"/>
                    </a:lnTo>
                    <a:lnTo>
                      <a:pt x="29" y="18"/>
                    </a:lnTo>
                    <a:lnTo>
                      <a:pt x="21" y="11"/>
                    </a:lnTo>
                    <a:close/>
                    <a:moveTo>
                      <a:pt x="35" y="26"/>
                    </a:moveTo>
                    <a:lnTo>
                      <a:pt x="32" y="28"/>
                    </a:lnTo>
                    <a:lnTo>
                      <a:pt x="19" y="15"/>
                    </a:lnTo>
                    <a:lnTo>
                      <a:pt x="21" y="11"/>
                    </a:lnTo>
                    <a:lnTo>
                      <a:pt x="35" y="26"/>
                    </a:lnTo>
                    <a:close/>
                    <a:moveTo>
                      <a:pt x="32" y="28"/>
                    </a:moveTo>
                    <a:lnTo>
                      <a:pt x="32" y="28"/>
                    </a:lnTo>
                    <a:lnTo>
                      <a:pt x="25" y="21"/>
                    </a:lnTo>
                    <a:lnTo>
                      <a:pt x="32" y="28"/>
                    </a:lnTo>
                    <a:close/>
                    <a:moveTo>
                      <a:pt x="32" y="28"/>
                    </a:moveTo>
                    <a:lnTo>
                      <a:pt x="29" y="31"/>
                    </a:lnTo>
                    <a:lnTo>
                      <a:pt x="15" y="18"/>
                    </a:lnTo>
                    <a:lnTo>
                      <a:pt x="19" y="15"/>
                    </a:lnTo>
                    <a:lnTo>
                      <a:pt x="32" y="28"/>
                    </a:lnTo>
                    <a:close/>
                    <a:moveTo>
                      <a:pt x="15" y="18"/>
                    </a:moveTo>
                    <a:lnTo>
                      <a:pt x="15" y="18"/>
                    </a:lnTo>
                    <a:lnTo>
                      <a:pt x="22" y="24"/>
                    </a:lnTo>
                    <a:lnTo>
                      <a:pt x="15" y="18"/>
                    </a:lnTo>
                    <a:close/>
                    <a:moveTo>
                      <a:pt x="29" y="31"/>
                    </a:moveTo>
                    <a:lnTo>
                      <a:pt x="22" y="38"/>
                    </a:lnTo>
                    <a:lnTo>
                      <a:pt x="9" y="24"/>
                    </a:lnTo>
                    <a:lnTo>
                      <a:pt x="15" y="18"/>
                    </a:lnTo>
                    <a:lnTo>
                      <a:pt x="29" y="31"/>
                    </a:lnTo>
                    <a:close/>
                    <a:moveTo>
                      <a:pt x="22" y="38"/>
                    </a:moveTo>
                    <a:lnTo>
                      <a:pt x="22" y="38"/>
                    </a:lnTo>
                    <a:lnTo>
                      <a:pt x="15" y="31"/>
                    </a:lnTo>
                    <a:lnTo>
                      <a:pt x="22" y="38"/>
                    </a:lnTo>
                    <a:close/>
                    <a:moveTo>
                      <a:pt x="22" y="38"/>
                    </a:moveTo>
                    <a:lnTo>
                      <a:pt x="19" y="41"/>
                    </a:lnTo>
                    <a:lnTo>
                      <a:pt x="5" y="28"/>
                    </a:lnTo>
                    <a:lnTo>
                      <a:pt x="9" y="24"/>
                    </a:lnTo>
                    <a:lnTo>
                      <a:pt x="22" y="38"/>
                    </a:lnTo>
                    <a:close/>
                    <a:moveTo>
                      <a:pt x="3" y="34"/>
                    </a:moveTo>
                    <a:lnTo>
                      <a:pt x="3" y="30"/>
                    </a:lnTo>
                    <a:lnTo>
                      <a:pt x="5" y="28"/>
                    </a:lnTo>
                    <a:lnTo>
                      <a:pt x="12" y="34"/>
                    </a:lnTo>
                    <a:lnTo>
                      <a:pt x="3" y="34"/>
                    </a:lnTo>
                    <a:close/>
                    <a:moveTo>
                      <a:pt x="22" y="34"/>
                    </a:moveTo>
                    <a:lnTo>
                      <a:pt x="22" y="38"/>
                    </a:lnTo>
                    <a:lnTo>
                      <a:pt x="3" y="38"/>
                    </a:lnTo>
                    <a:lnTo>
                      <a:pt x="3" y="34"/>
                    </a:lnTo>
                    <a:lnTo>
                      <a:pt x="22" y="34"/>
                    </a:lnTo>
                    <a:close/>
                    <a:moveTo>
                      <a:pt x="22" y="38"/>
                    </a:moveTo>
                    <a:lnTo>
                      <a:pt x="22" y="40"/>
                    </a:lnTo>
                    <a:lnTo>
                      <a:pt x="21" y="42"/>
                    </a:lnTo>
                    <a:lnTo>
                      <a:pt x="12" y="38"/>
                    </a:lnTo>
                    <a:lnTo>
                      <a:pt x="22" y="38"/>
                    </a:lnTo>
                    <a:close/>
                    <a:moveTo>
                      <a:pt x="21" y="42"/>
                    </a:moveTo>
                    <a:lnTo>
                      <a:pt x="18" y="48"/>
                    </a:lnTo>
                    <a:lnTo>
                      <a:pt x="1" y="40"/>
                    </a:lnTo>
                    <a:lnTo>
                      <a:pt x="3" y="33"/>
                    </a:lnTo>
                    <a:lnTo>
                      <a:pt x="21" y="42"/>
                    </a:lnTo>
                    <a:close/>
                    <a:moveTo>
                      <a:pt x="0" y="44"/>
                    </a:moveTo>
                    <a:lnTo>
                      <a:pt x="0" y="41"/>
                    </a:lnTo>
                    <a:lnTo>
                      <a:pt x="1" y="40"/>
                    </a:lnTo>
                    <a:lnTo>
                      <a:pt x="9" y="44"/>
                    </a:lnTo>
                    <a:lnTo>
                      <a:pt x="0" y="44"/>
                    </a:lnTo>
                    <a:close/>
                    <a:moveTo>
                      <a:pt x="19" y="44"/>
                    </a:moveTo>
                    <a:lnTo>
                      <a:pt x="19" y="47"/>
                    </a:lnTo>
                    <a:lnTo>
                      <a:pt x="0" y="47"/>
                    </a:lnTo>
                    <a:lnTo>
                      <a:pt x="0" y="44"/>
                    </a:lnTo>
                    <a:lnTo>
                      <a:pt x="19" y="44"/>
                    </a:lnTo>
                    <a:close/>
                    <a:moveTo>
                      <a:pt x="19" y="47"/>
                    </a:moveTo>
                    <a:lnTo>
                      <a:pt x="19" y="53"/>
                    </a:lnTo>
                    <a:lnTo>
                      <a:pt x="0" y="53"/>
                    </a:lnTo>
                    <a:lnTo>
                      <a:pt x="0" y="47"/>
                    </a:lnTo>
                    <a:lnTo>
                      <a:pt x="19" y="47"/>
                    </a:lnTo>
                    <a:close/>
                    <a:moveTo>
                      <a:pt x="19" y="53"/>
                    </a:moveTo>
                    <a:lnTo>
                      <a:pt x="19" y="56"/>
                    </a:lnTo>
                    <a:lnTo>
                      <a:pt x="0" y="56"/>
                    </a:lnTo>
                    <a:lnTo>
                      <a:pt x="0" y="53"/>
                    </a:lnTo>
                    <a:lnTo>
                      <a:pt x="19" y="53"/>
                    </a:lnTo>
                    <a:close/>
                    <a:moveTo>
                      <a:pt x="2" y="63"/>
                    </a:moveTo>
                    <a:lnTo>
                      <a:pt x="0" y="61"/>
                    </a:lnTo>
                    <a:lnTo>
                      <a:pt x="0" y="56"/>
                    </a:lnTo>
                    <a:lnTo>
                      <a:pt x="9" y="56"/>
                    </a:lnTo>
                    <a:lnTo>
                      <a:pt x="2" y="63"/>
                    </a:lnTo>
                    <a:close/>
                    <a:moveTo>
                      <a:pt x="15" y="50"/>
                    </a:moveTo>
                    <a:lnTo>
                      <a:pt x="19" y="53"/>
                    </a:lnTo>
                    <a:lnTo>
                      <a:pt x="5" y="66"/>
                    </a:lnTo>
                    <a:lnTo>
                      <a:pt x="2" y="63"/>
                    </a:lnTo>
                    <a:lnTo>
                      <a:pt x="15" y="50"/>
                    </a:lnTo>
                    <a:close/>
                    <a:moveTo>
                      <a:pt x="19" y="53"/>
                    </a:moveTo>
                    <a:lnTo>
                      <a:pt x="22" y="56"/>
                    </a:lnTo>
                    <a:lnTo>
                      <a:pt x="9" y="70"/>
                    </a:lnTo>
                    <a:lnTo>
                      <a:pt x="5" y="66"/>
                    </a:lnTo>
                    <a:lnTo>
                      <a:pt x="19" y="53"/>
                    </a:lnTo>
                    <a:close/>
                    <a:moveTo>
                      <a:pt x="22" y="56"/>
                    </a:moveTo>
                    <a:lnTo>
                      <a:pt x="25" y="60"/>
                    </a:lnTo>
                    <a:lnTo>
                      <a:pt x="12" y="73"/>
                    </a:lnTo>
                    <a:lnTo>
                      <a:pt x="9" y="70"/>
                    </a:lnTo>
                    <a:lnTo>
                      <a:pt x="22" y="56"/>
                    </a:lnTo>
                    <a:close/>
                    <a:moveTo>
                      <a:pt x="25" y="60"/>
                    </a:moveTo>
                    <a:lnTo>
                      <a:pt x="29" y="62"/>
                    </a:lnTo>
                    <a:lnTo>
                      <a:pt x="15" y="76"/>
                    </a:lnTo>
                    <a:lnTo>
                      <a:pt x="12" y="73"/>
                    </a:lnTo>
                    <a:lnTo>
                      <a:pt x="25" y="60"/>
                    </a:lnTo>
                    <a:close/>
                    <a:moveTo>
                      <a:pt x="22" y="79"/>
                    </a:moveTo>
                    <a:lnTo>
                      <a:pt x="18" y="79"/>
                    </a:lnTo>
                    <a:lnTo>
                      <a:pt x="15" y="76"/>
                    </a:lnTo>
                    <a:lnTo>
                      <a:pt x="22" y="70"/>
                    </a:lnTo>
                    <a:lnTo>
                      <a:pt x="22" y="79"/>
                    </a:lnTo>
                    <a:close/>
                    <a:moveTo>
                      <a:pt x="22" y="60"/>
                    </a:moveTo>
                    <a:lnTo>
                      <a:pt x="25" y="60"/>
                    </a:lnTo>
                    <a:lnTo>
                      <a:pt x="25" y="79"/>
                    </a:lnTo>
                    <a:lnTo>
                      <a:pt x="22" y="79"/>
                    </a:lnTo>
                    <a:lnTo>
                      <a:pt x="22" y="60"/>
                    </a:lnTo>
                    <a:close/>
                    <a:moveTo>
                      <a:pt x="25" y="60"/>
                    </a:moveTo>
                    <a:lnTo>
                      <a:pt x="28" y="60"/>
                    </a:lnTo>
                    <a:lnTo>
                      <a:pt x="30" y="61"/>
                    </a:lnTo>
                    <a:lnTo>
                      <a:pt x="25" y="70"/>
                    </a:lnTo>
                    <a:lnTo>
                      <a:pt x="25" y="60"/>
                    </a:lnTo>
                    <a:close/>
                    <a:moveTo>
                      <a:pt x="30" y="61"/>
                    </a:moveTo>
                    <a:lnTo>
                      <a:pt x="35" y="64"/>
                    </a:lnTo>
                    <a:lnTo>
                      <a:pt x="28" y="81"/>
                    </a:lnTo>
                    <a:lnTo>
                      <a:pt x="21" y="77"/>
                    </a:lnTo>
                    <a:lnTo>
                      <a:pt x="30" y="61"/>
                    </a:lnTo>
                    <a:close/>
                    <a:moveTo>
                      <a:pt x="31" y="82"/>
                    </a:moveTo>
                    <a:lnTo>
                      <a:pt x="29" y="82"/>
                    </a:lnTo>
                    <a:lnTo>
                      <a:pt x="28" y="81"/>
                    </a:lnTo>
                    <a:lnTo>
                      <a:pt x="31" y="72"/>
                    </a:lnTo>
                    <a:lnTo>
                      <a:pt x="31" y="82"/>
                    </a:lnTo>
                    <a:close/>
                    <a:moveTo>
                      <a:pt x="31" y="63"/>
                    </a:moveTo>
                    <a:lnTo>
                      <a:pt x="34" y="63"/>
                    </a:lnTo>
                    <a:lnTo>
                      <a:pt x="34" y="82"/>
                    </a:lnTo>
                    <a:lnTo>
                      <a:pt x="31" y="82"/>
                    </a:lnTo>
                    <a:lnTo>
                      <a:pt x="31" y="63"/>
                    </a:lnTo>
                    <a:close/>
                    <a:moveTo>
                      <a:pt x="39" y="81"/>
                    </a:moveTo>
                    <a:lnTo>
                      <a:pt x="36" y="82"/>
                    </a:lnTo>
                    <a:lnTo>
                      <a:pt x="34" y="82"/>
                    </a:lnTo>
                    <a:lnTo>
                      <a:pt x="34" y="72"/>
                    </a:lnTo>
                    <a:lnTo>
                      <a:pt x="39" y="81"/>
                    </a:lnTo>
                    <a:close/>
                    <a:moveTo>
                      <a:pt x="31" y="64"/>
                    </a:moveTo>
                    <a:lnTo>
                      <a:pt x="36" y="61"/>
                    </a:lnTo>
                    <a:lnTo>
                      <a:pt x="45" y="77"/>
                    </a:lnTo>
                    <a:lnTo>
                      <a:pt x="39" y="81"/>
                    </a:lnTo>
                    <a:lnTo>
                      <a:pt x="31" y="64"/>
                    </a:lnTo>
                    <a:close/>
                    <a:moveTo>
                      <a:pt x="36" y="61"/>
                    </a:moveTo>
                    <a:lnTo>
                      <a:pt x="39" y="60"/>
                    </a:lnTo>
                    <a:lnTo>
                      <a:pt x="41" y="60"/>
                    </a:lnTo>
                    <a:lnTo>
                      <a:pt x="41" y="70"/>
                    </a:lnTo>
                    <a:lnTo>
                      <a:pt x="36" y="61"/>
                    </a:lnTo>
                    <a:close/>
                    <a:moveTo>
                      <a:pt x="41" y="60"/>
                    </a:moveTo>
                    <a:lnTo>
                      <a:pt x="44" y="60"/>
                    </a:lnTo>
                    <a:lnTo>
                      <a:pt x="44" y="79"/>
                    </a:lnTo>
                    <a:lnTo>
                      <a:pt x="41" y="79"/>
                    </a:lnTo>
                    <a:lnTo>
                      <a:pt x="41" y="60"/>
                    </a:lnTo>
                    <a:close/>
                    <a:moveTo>
                      <a:pt x="44" y="60"/>
                    </a:moveTo>
                    <a:lnTo>
                      <a:pt x="51" y="60"/>
                    </a:lnTo>
                    <a:lnTo>
                      <a:pt x="51" y="79"/>
                    </a:lnTo>
                    <a:lnTo>
                      <a:pt x="44" y="79"/>
                    </a:lnTo>
                    <a:lnTo>
                      <a:pt x="44" y="60"/>
                    </a:lnTo>
                    <a:close/>
                    <a:moveTo>
                      <a:pt x="55" y="77"/>
                    </a:moveTo>
                    <a:lnTo>
                      <a:pt x="53" y="79"/>
                    </a:lnTo>
                    <a:lnTo>
                      <a:pt x="51" y="79"/>
                    </a:lnTo>
                    <a:lnTo>
                      <a:pt x="51" y="70"/>
                    </a:lnTo>
                    <a:lnTo>
                      <a:pt x="55" y="77"/>
                    </a:lnTo>
                    <a:close/>
                    <a:moveTo>
                      <a:pt x="46" y="61"/>
                    </a:moveTo>
                    <a:lnTo>
                      <a:pt x="53" y="58"/>
                    </a:lnTo>
                    <a:lnTo>
                      <a:pt x="61" y="74"/>
                    </a:lnTo>
                    <a:lnTo>
                      <a:pt x="55" y="77"/>
                    </a:lnTo>
                    <a:lnTo>
                      <a:pt x="46" y="6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72" name="Freeform 559">
                <a:extLst>
                  <a:ext uri="{FF2B5EF4-FFF2-40B4-BE49-F238E27FC236}">
                    <a16:creationId xmlns:a16="http://schemas.microsoft.com/office/drawing/2014/main" id="{E95B0DA2-9E7C-4234-8F69-3FD26A0753F2}"/>
                  </a:ext>
                </a:extLst>
              </p:cNvPr>
              <p:cNvSpPr>
                <a:spLocks/>
              </p:cNvSpPr>
              <p:nvPr/>
            </p:nvSpPr>
            <p:spPr bwMode="auto">
              <a:xfrm>
                <a:off x="3132" y="2779"/>
                <a:ext cx="17" cy="14"/>
              </a:xfrm>
              <a:custGeom>
                <a:avLst/>
                <a:gdLst>
                  <a:gd name="T0" fmla="*/ 12 w 66"/>
                  <a:gd name="T1" fmla="*/ 12 h 58"/>
                  <a:gd name="T2" fmla="*/ 14 w 66"/>
                  <a:gd name="T3" fmla="*/ 12 h 58"/>
                  <a:gd name="T4" fmla="*/ 14 w 66"/>
                  <a:gd name="T5" fmla="*/ 11 h 58"/>
                  <a:gd name="T6" fmla="*/ 15 w 66"/>
                  <a:gd name="T7" fmla="*/ 10 h 58"/>
                  <a:gd name="T8" fmla="*/ 16 w 66"/>
                  <a:gd name="T9" fmla="*/ 9 h 58"/>
                  <a:gd name="T10" fmla="*/ 17 w 66"/>
                  <a:gd name="T11" fmla="*/ 8 h 58"/>
                  <a:gd name="T12" fmla="*/ 17 w 66"/>
                  <a:gd name="T13" fmla="*/ 6 h 58"/>
                  <a:gd name="T14" fmla="*/ 17 w 66"/>
                  <a:gd name="T15" fmla="*/ 5 h 58"/>
                  <a:gd name="T16" fmla="*/ 17 w 66"/>
                  <a:gd name="T17" fmla="*/ 5 h 58"/>
                  <a:gd name="T18" fmla="*/ 17 w 66"/>
                  <a:gd name="T19" fmla="*/ 3 h 58"/>
                  <a:gd name="T20" fmla="*/ 16 w 66"/>
                  <a:gd name="T21" fmla="*/ 2 h 58"/>
                  <a:gd name="T22" fmla="*/ 16 w 66"/>
                  <a:gd name="T23" fmla="*/ 2 h 58"/>
                  <a:gd name="T24" fmla="*/ 15 w 66"/>
                  <a:gd name="T25" fmla="*/ 1 h 58"/>
                  <a:gd name="T26" fmla="*/ 14 w 66"/>
                  <a:gd name="T27" fmla="*/ 0 h 58"/>
                  <a:gd name="T28" fmla="*/ 13 w 66"/>
                  <a:gd name="T29" fmla="*/ 0 h 58"/>
                  <a:gd name="T30" fmla="*/ 12 w 66"/>
                  <a:gd name="T31" fmla="*/ 0 h 58"/>
                  <a:gd name="T32" fmla="*/ 10 w 66"/>
                  <a:gd name="T33" fmla="*/ 0 h 58"/>
                  <a:gd name="T34" fmla="*/ 10 w 66"/>
                  <a:gd name="T35" fmla="*/ 0 h 58"/>
                  <a:gd name="T36" fmla="*/ 8 w 66"/>
                  <a:gd name="T37" fmla="*/ 0 h 58"/>
                  <a:gd name="T38" fmla="*/ 6 w 66"/>
                  <a:gd name="T39" fmla="*/ 1 h 58"/>
                  <a:gd name="T40" fmla="*/ 6 w 66"/>
                  <a:gd name="T41" fmla="*/ 1 h 58"/>
                  <a:gd name="T42" fmla="*/ 4 w 66"/>
                  <a:gd name="T43" fmla="*/ 2 h 58"/>
                  <a:gd name="T44" fmla="*/ 3 w 66"/>
                  <a:gd name="T45" fmla="*/ 3 h 58"/>
                  <a:gd name="T46" fmla="*/ 2 w 66"/>
                  <a:gd name="T47" fmla="*/ 4 h 58"/>
                  <a:gd name="T48" fmla="*/ 1 w 66"/>
                  <a:gd name="T49" fmla="*/ 5 h 58"/>
                  <a:gd name="T50" fmla="*/ 1 w 66"/>
                  <a:gd name="T51" fmla="*/ 6 h 58"/>
                  <a:gd name="T52" fmla="*/ 1 w 66"/>
                  <a:gd name="T53" fmla="*/ 7 h 58"/>
                  <a:gd name="T54" fmla="*/ 0 w 66"/>
                  <a:gd name="T55" fmla="*/ 8 h 58"/>
                  <a:gd name="T56" fmla="*/ 0 w 66"/>
                  <a:gd name="T57" fmla="*/ 9 h 58"/>
                  <a:gd name="T58" fmla="*/ 1 w 66"/>
                  <a:gd name="T59" fmla="*/ 10 h 58"/>
                  <a:gd name="T60" fmla="*/ 1 w 66"/>
                  <a:gd name="T61" fmla="*/ 11 h 58"/>
                  <a:gd name="T62" fmla="*/ 1 w 66"/>
                  <a:gd name="T63" fmla="*/ 12 h 58"/>
                  <a:gd name="T64" fmla="*/ 2 w 66"/>
                  <a:gd name="T65" fmla="*/ 12 h 58"/>
                  <a:gd name="T66" fmla="*/ 3 w 66"/>
                  <a:gd name="T67" fmla="*/ 13 h 58"/>
                  <a:gd name="T68" fmla="*/ 5 w 66"/>
                  <a:gd name="T69" fmla="*/ 13 h 58"/>
                  <a:gd name="T70" fmla="*/ 6 w 66"/>
                  <a:gd name="T71" fmla="*/ 14 h 58"/>
                  <a:gd name="T72" fmla="*/ 7 w 66"/>
                  <a:gd name="T73" fmla="*/ 14 h 58"/>
                  <a:gd name="T74" fmla="*/ 8 w 66"/>
                  <a:gd name="T75" fmla="*/ 14 h 58"/>
                  <a:gd name="T76" fmla="*/ 10 w 66"/>
                  <a:gd name="T77" fmla="*/ 13 h 58"/>
                  <a:gd name="T78" fmla="*/ 10 w 66"/>
                  <a:gd name="T79" fmla="*/ 13 h 58"/>
                  <a:gd name="T80" fmla="*/ 12 w 66"/>
                  <a:gd name="T81" fmla="*/ 12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8"/>
                  <a:gd name="T125" fmla="*/ 66 w 66"/>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8">
                    <a:moveTo>
                      <a:pt x="47" y="51"/>
                    </a:moveTo>
                    <a:lnTo>
                      <a:pt x="54" y="48"/>
                    </a:lnTo>
                    <a:lnTo>
                      <a:pt x="56" y="46"/>
                    </a:lnTo>
                    <a:lnTo>
                      <a:pt x="59" y="42"/>
                    </a:lnTo>
                    <a:lnTo>
                      <a:pt x="63" y="36"/>
                    </a:lnTo>
                    <a:lnTo>
                      <a:pt x="66" y="32"/>
                    </a:lnTo>
                    <a:lnTo>
                      <a:pt x="66" y="26"/>
                    </a:lnTo>
                    <a:lnTo>
                      <a:pt x="66" y="22"/>
                    </a:lnTo>
                    <a:lnTo>
                      <a:pt x="66" y="20"/>
                    </a:lnTo>
                    <a:lnTo>
                      <a:pt x="66" y="14"/>
                    </a:lnTo>
                    <a:lnTo>
                      <a:pt x="63" y="10"/>
                    </a:lnTo>
                    <a:lnTo>
                      <a:pt x="63" y="7"/>
                    </a:lnTo>
                    <a:lnTo>
                      <a:pt x="59" y="4"/>
                    </a:lnTo>
                    <a:lnTo>
                      <a:pt x="54" y="0"/>
                    </a:lnTo>
                    <a:lnTo>
                      <a:pt x="50" y="0"/>
                    </a:lnTo>
                    <a:lnTo>
                      <a:pt x="47" y="0"/>
                    </a:lnTo>
                    <a:lnTo>
                      <a:pt x="40" y="0"/>
                    </a:lnTo>
                    <a:lnTo>
                      <a:pt x="37" y="0"/>
                    </a:lnTo>
                    <a:lnTo>
                      <a:pt x="31" y="0"/>
                    </a:lnTo>
                    <a:lnTo>
                      <a:pt x="25" y="4"/>
                    </a:lnTo>
                    <a:lnTo>
                      <a:pt x="22" y="4"/>
                    </a:lnTo>
                    <a:lnTo>
                      <a:pt x="15" y="7"/>
                    </a:lnTo>
                    <a:lnTo>
                      <a:pt x="12" y="14"/>
                    </a:lnTo>
                    <a:lnTo>
                      <a:pt x="8" y="17"/>
                    </a:lnTo>
                    <a:lnTo>
                      <a:pt x="5" y="20"/>
                    </a:lnTo>
                    <a:lnTo>
                      <a:pt x="2" y="26"/>
                    </a:lnTo>
                    <a:lnTo>
                      <a:pt x="2" y="29"/>
                    </a:lnTo>
                    <a:lnTo>
                      <a:pt x="0" y="32"/>
                    </a:lnTo>
                    <a:lnTo>
                      <a:pt x="0" y="39"/>
                    </a:lnTo>
                    <a:lnTo>
                      <a:pt x="2" y="42"/>
                    </a:lnTo>
                    <a:lnTo>
                      <a:pt x="2" y="46"/>
                    </a:lnTo>
                    <a:lnTo>
                      <a:pt x="5" y="48"/>
                    </a:lnTo>
                    <a:lnTo>
                      <a:pt x="8" y="51"/>
                    </a:lnTo>
                    <a:lnTo>
                      <a:pt x="12" y="54"/>
                    </a:lnTo>
                    <a:lnTo>
                      <a:pt x="18" y="54"/>
                    </a:lnTo>
                    <a:lnTo>
                      <a:pt x="22" y="58"/>
                    </a:lnTo>
                    <a:lnTo>
                      <a:pt x="28" y="58"/>
                    </a:lnTo>
                    <a:lnTo>
                      <a:pt x="31" y="58"/>
                    </a:lnTo>
                    <a:lnTo>
                      <a:pt x="37" y="54"/>
                    </a:lnTo>
                    <a:lnTo>
                      <a:pt x="40"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73" name="Freeform 560">
                <a:extLst>
                  <a:ext uri="{FF2B5EF4-FFF2-40B4-BE49-F238E27FC236}">
                    <a16:creationId xmlns:a16="http://schemas.microsoft.com/office/drawing/2014/main" id="{FF8E12D0-73C4-4903-9F4A-D2B747BFEBA9}"/>
                  </a:ext>
                </a:extLst>
              </p:cNvPr>
              <p:cNvSpPr>
                <a:spLocks noEditPoints="1"/>
              </p:cNvSpPr>
              <p:nvPr/>
            </p:nvSpPr>
            <p:spPr bwMode="auto">
              <a:xfrm>
                <a:off x="3130" y="2777"/>
                <a:ext cx="21" cy="19"/>
              </a:xfrm>
              <a:custGeom>
                <a:avLst/>
                <a:gdLst>
                  <a:gd name="T0" fmla="*/ 17 w 86"/>
                  <a:gd name="T1" fmla="*/ 16 h 76"/>
                  <a:gd name="T2" fmla="*/ 14 w 86"/>
                  <a:gd name="T3" fmla="*/ 12 h 76"/>
                  <a:gd name="T4" fmla="*/ 18 w 86"/>
                  <a:gd name="T5" fmla="*/ 15 h 76"/>
                  <a:gd name="T6" fmla="*/ 18 w 86"/>
                  <a:gd name="T7" fmla="*/ 15 h 76"/>
                  <a:gd name="T8" fmla="*/ 19 w 86"/>
                  <a:gd name="T9" fmla="*/ 14 h 76"/>
                  <a:gd name="T10" fmla="*/ 16 w 86"/>
                  <a:gd name="T11" fmla="*/ 10 h 76"/>
                  <a:gd name="T12" fmla="*/ 17 w 86"/>
                  <a:gd name="T13" fmla="*/ 9 h 76"/>
                  <a:gd name="T14" fmla="*/ 20 w 86"/>
                  <a:gd name="T15" fmla="*/ 12 h 76"/>
                  <a:gd name="T16" fmla="*/ 21 w 86"/>
                  <a:gd name="T17" fmla="*/ 10 h 76"/>
                  <a:gd name="T18" fmla="*/ 16 w 86"/>
                  <a:gd name="T19" fmla="*/ 9 h 76"/>
                  <a:gd name="T20" fmla="*/ 16 w 86"/>
                  <a:gd name="T21" fmla="*/ 7 h 76"/>
                  <a:gd name="T22" fmla="*/ 21 w 86"/>
                  <a:gd name="T23" fmla="*/ 4 h 76"/>
                  <a:gd name="T24" fmla="*/ 19 w 86"/>
                  <a:gd name="T25" fmla="*/ 3 h 76"/>
                  <a:gd name="T26" fmla="*/ 18 w 86"/>
                  <a:gd name="T27" fmla="*/ 5 h 76"/>
                  <a:gd name="T28" fmla="*/ 16 w 86"/>
                  <a:gd name="T29" fmla="*/ 5 h 76"/>
                  <a:gd name="T30" fmla="*/ 16 w 86"/>
                  <a:gd name="T31" fmla="*/ 6 h 76"/>
                  <a:gd name="T32" fmla="*/ 18 w 86"/>
                  <a:gd name="T33" fmla="*/ 1 h 76"/>
                  <a:gd name="T34" fmla="*/ 16 w 86"/>
                  <a:gd name="T35" fmla="*/ 0 h 76"/>
                  <a:gd name="T36" fmla="*/ 16 w 86"/>
                  <a:gd name="T37" fmla="*/ 2 h 76"/>
                  <a:gd name="T38" fmla="*/ 16 w 86"/>
                  <a:gd name="T39" fmla="*/ 5 h 76"/>
                  <a:gd name="T40" fmla="*/ 14 w 86"/>
                  <a:gd name="T41" fmla="*/ 5 h 76"/>
                  <a:gd name="T42" fmla="*/ 11 w 86"/>
                  <a:gd name="T43" fmla="*/ 5 h 76"/>
                  <a:gd name="T44" fmla="*/ 10 w 86"/>
                  <a:gd name="T45" fmla="*/ 0 h 76"/>
                  <a:gd name="T46" fmla="*/ 10 w 86"/>
                  <a:gd name="T47" fmla="*/ 2 h 76"/>
                  <a:gd name="T48" fmla="*/ 11 w 86"/>
                  <a:gd name="T49" fmla="*/ 4 h 76"/>
                  <a:gd name="T50" fmla="*/ 9 w 86"/>
                  <a:gd name="T51" fmla="*/ 6 h 76"/>
                  <a:gd name="T52" fmla="*/ 7 w 86"/>
                  <a:gd name="T53" fmla="*/ 1 h 76"/>
                  <a:gd name="T54" fmla="*/ 5 w 86"/>
                  <a:gd name="T55" fmla="*/ 2 h 76"/>
                  <a:gd name="T56" fmla="*/ 6 w 86"/>
                  <a:gd name="T57" fmla="*/ 4 h 76"/>
                  <a:gd name="T58" fmla="*/ 8 w 86"/>
                  <a:gd name="T59" fmla="*/ 5 h 76"/>
                  <a:gd name="T60" fmla="*/ 7 w 86"/>
                  <a:gd name="T61" fmla="*/ 7 h 76"/>
                  <a:gd name="T62" fmla="*/ 5 w 86"/>
                  <a:gd name="T63" fmla="*/ 9 h 76"/>
                  <a:gd name="T64" fmla="*/ 2 w 86"/>
                  <a:gd name="T65" fmla="*/ 5 h 76"/>
                  <a:gd name="T66" fmla="*/ 2 w 86"/>
                  <a:gd name="T67" fmla="*/ 6 h 76"/>
                  <a:gd name="T68" fmla="*/ 1 w 86"/>
                  <a:gd name="T69" fmla="*/ 9 h 76"/>
                  <a:gd name="T70" fmla="*/ 5 w 86"/>
                  <a:gd name="T71" fmla="*/ 9 h 76"/>
                  <a:gd name="T72" fmla="*/ 4 w 86"/>
                  <a:gd name="T73" fmla="*/ 12 h 76"/>
                  <a:gd name="T74" fmla="*/ 0 w 86"/>
                  <a:gd name="T75" fmla="*/ 9 h 76"/>
                  <a:gd name="T76" fmla="*/ 0 w 86"/>
                  <a:gd name="T77" fmla="*/ 10 h 76"/>
                  <a:gd name="T78" fmla="*/ 1 w 86"/>
                  <a:gd name="T79" fmla="*/ 14 h 76"/>
                  <a:gd name="T80" fmla="*/ 5 w 86"/>
                  <a:gd name="T81" fmla="*/ 11 h 76"/>
                  <a:gd name="T82" fmla="*/ 5 w 86"/>
                  <a:gd name="T83" fmla="*/ 14 h 76"/>
                  <a:gd name="T84" fmla="*/ 1 w 86"/>
                  <a:gd name="T85" fmla="*/ 14 h 76"/>
                  <a:gd name="T86" fmla="*/ 1 w 86"/>
                  <a:gd name="T87" fmla="*/ 15 h 76"/>
                  <a:gd name="T88" fmla="*/ 5 w 86"/>
                  <a:gd name="T89" fmla="*/ 12 h 76"/>
                  <a:gd name="T90" fmla="*/ 5 w 86"/>
                  <a:gd name="T91" fmla="*/ 18 h 76"/>
                  <a:gd name="T92" fmla="*/ 7 w 86"/>
                  <a:gd name="T93" fmla="*/ 14 h 76"/>
                  <a:gd name="T94" fmla="*/ 9 w 86"/>
                  <a:gd name="T95" fmla="*/ 14 h 76"/>
                  <a:gd name="T96" fmla="*/ 5 w 86"/>
                  <a:gd name="T97" fmla="*/ 17 h 76"/>
                  <a:gd name="T98" fmla="*/ 8 w 86"/>
                  <a:gd name="T99" fmla="*/ 19 h 76"/>
                  <a:gd name="T100" fmla="*/ 9 w 86"/>
                  <a:gd name="T101" fmla="*/ 14 h 76"/>
                  <a:gd name="T102" fmla="*/ 11 w 86"/>
                  <a:gd name="T103" fmla="*/ 19 h 76"/>
                  <a:gd name="T104" fmla="*/ 13 w 86"/>
                  <a:gd name="T105" fmla="*/ 18 h 76"/>
                  <a:gd name="T106" fmla="*/ 11 w 86"/>
                  <a:gd name="T107" fmla="*/ 16 h 76"/>
                  <a:gd name="T108" fmla="*/ 11 w 86"/>
                  <a:gd name="T109" fmla="*/ 14 h 76"/>
                  <a:gd name="T110" fmla="*/ 11 w 86"/>
                  <a:gd name="T111" fmla="*/ 14 h 7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6"/>
                  <a:gd name="T169" fmla="*/ 0 h 76"/>
                  <a:gd name="T170" fmla="*/ 86 w 86"/>
                  <a:gd name="T171" fmla="*/ 76 h 7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6" h="76">
                    <a:moveTo>
                      <a:pt x="53" y="51"/>
                    </a:moveTo>
                    <a:lnTo>
                      <a:pt x="59" y="48"/>
                    </a:lnTo>
                    <a:lnTo>
                      <a:pt x="67" y="65"/>
                    </a:lnTo>
                    <a:lnTo>
                      <a:pt x="61" y="68"/>
                    </a:lnTo>
                    <a:lnTo>
                      <a:pt x="53" y="51"/>
                    </a:lnTo>
                    <a:close/>
                    <a:moveTo>
                      <a:pt x="70" y="64"/>
                    </a:moveTo>
                    <a:lnTo>
                      <a:pt x="69" y="65"/>
                    </a:lnTo>
                    <a:lnTo>
                      <a:pt x="67" y="65"/>
                    </a:lnTo>
                    <a:lnTo>
                      <a:pt x="64" y="56"/>
                    </a:lnTo>
                    <a:lnTo>
                      <a:pt x="70" y="64"/>
                    </a:lnTo>
                    <a:close/>
                    <a:moveTo>
                      <a:pt x="57" y="49"/>
                    </a:moveTo>
                    <a:lnTo>
                      <a:pt x="59" y="46"/>
                    </a:lnTo>
                    <a:lnTo>
                      <a:pt x="74" y="60"/>
                    </a:lnTo>
                    <a:lnTo>
                      <a:pt x="70" y="64"/>
                    </a:lnTo>
                    <a:lnTo>
                      <a:pt x="57" y="49"/>
                    </a:lnTo>
                    <a:close/>
                    <a:moveTo>
                      <a:pt x="74" y="60"/>
                    </a:moveTo>
                    <a:lnTo>
                      <a:pt x="64" y="69"/>
                    </a:lnTo>
                    <a:lnTo>
                      <a:pt x="74" y="60"/>
                    </a:lnTo>
                    <a:lnTo>
                      <a:pt x="66" y="54"/>
                    </a:lnTo>
                    <a:lnTo>
                      <a:pt x="74" y="60"/>
                    </a:lnTo>
                    <a:close/>
                    <a:moveTo>
                      <a:pt x="59" y="46"/>
                    </a:moveTo>
                    <a:lnTo>
                      <a:pt x="63" y="44"/>
                    </a:lnTo>
                    <a:lnTo>
                      <a:pt x="76" y="57"/>
                    </a:lnTo>
                    <a:lnTo>
                      <a:pt x="74" y="60"/>
                    </a:lnTo>
                    <a:lnTo>
                      <a:pt x="59" y="46"/>
                    </a:lnTo>
                    <a:close/>
                    <a:moveTo>
                      <a:pt x="78" y="55"/>
                    </a:moveTo>
                    <a:lnTo>
                      <a:pt x="78" y="56"/>
                    </a:lnTo>
                    <a:lnTo>
                      <a:pt x="76" y="57"/>
                    </a:lnTo>
                    <a:lnTo>
                      <a:pt x="69" y="50"/>
                    </a:lnTo>
                    <a:lnTo>
                      <a:pt x="78" y="55"/>
                    </a:lnTo>
                    <a:close/>
                    <a:moveTo>
                      <a:pt x="61" y="46"/>
                    </a:moveTo>
                    <a:lnTo>
                      <a:pt x="65" y="39"/>
                    </a:lnTo>
                    <a:lnTo>
                      <a:pt x="81" y="48"/>
                    </a:lnTo>
                    <a:lnTo>
                      <a:pt x="78" y="55"/>
                    </a:lnTo>
                    <a:lnTo>
                      <a:pt x="61" y="46"/>
                    </a:lnTo>
                    <a:close/>
                    <a:moveTo>
                      <a:pt x="65" y="39"/>
                    </a:moveTo>
                    <a:lnTo>
                      <a:pt x="65" y="38"/>
                    </a:lnTo>
                    <a:lnTo>
                      <a:pt x="66" y="37"/>
                    </a:lnTo>
                    <a:lnTo>
                      <a:pt x="73" y="44"/>
                    </a:lnTo>
                    <a:lnTo>
                      <a:pt x="65" y="39"/>
                    </a:lnTo>
                    <a:close/>
                    <a:moveTo>
                      <a:pt x="66" y="37"/>
                    </a:moveTo>
                    <a:lnTo>
                      <a:pt x="69" y="34"/>
                    </a:lnTo>
                    <a:lnTo>
                      <a:pt x="82" y="47"/>
                    </a:lnTo>
                    <a:lnTo>
                      <a:pt x="79" y="50"/>
                    </a:lnTo>
                    <a:lnTo>
                      <a:pt x="66" y="37"/>
                    </a:lnTo>
                    <a:close/>
                    <a:moveTo>
                      <a:pt x="86" y="40"/>
                    </a:moveTo>
                    <a:lnTo>
                      <a:pt x="86" y="45"/>
                    </a:lnTo>
                    <a:lnTo>
                      <a:pt x="82" y="47"/>
                    </a:lnTo>
                    <a:lnTo>
                      <a:pt x="76" y="40"/>
                    </a:lnTo>
                    <a:lnTo>
                      <a:pt x="86" y="40"/>
                    </a:lnTo>
                    <a:close/>
                    <a:moveTo>
                      <a:pt x="66" y="40"/>
                    </a:moveTo>
                    <a:lnTo>
                      <a:pt x="66" y="34"/>
                    </a:lnTo>
                    <a:lnTo>
                      <a:pt x="86" y="34"/>
                    </a:lnTo>
                    <a:lnTo>
                      <a:pt x="86" y="40"/>
                    </a:lnTo>
                    <a:lnTo>
                      <a:pt x="66" y="40"/>
                    </a:lnTo>
                    <a:close/>
                    <a:moveTo>
                      <a:pt x="66" y="34"/>
                    </a:moveTo>
                    <a:lnTo>
                      <a:pt x="66" y="30"/>
                    </a:lnTo>
                    <a:lnTo>
                      <a:pt x="86" y="30"/>
                    </a:lnTo>
                    <a:lnTo>
                      <a:pt x="86" y="34"/>
                    </a:lnTo>
                    <a:lnTo>
                      <a:pt x="66" y="34"/>
                    </a:lnTo>
                    <a:close/>
                    <a:moveTo>
                      <a:pt x="66" y="30"/>
                    </a:moveTo>
                    <a:lnTo>
                      <a:pt x="66" y="28"/>
                    </a:lnTo>
                    <a:lnTo>
                      <a:pt x="86" y="28"/>
                    </a:lnTo>
                    <a:lnTo>
                      <a:pt x="86" y="30"/>
                    </a:lnTo>
                    <a:lnTo>
                      <a:pt x="66" y="30"/>
                    </a:lnTo>
                    <a:close/>
                    <a:moveTo>
                      <a:pt x="66" y="28"/>
                    </a:moveTo>
                    <a:lnTo>
                      <a:pt x="66" y="22"/>
                    </a:lnTo>
                    <a:lnTo>
                      <a:pt x="86" y="22"/>
                    </a:lnTo>
                    <a:lnTo>
                      <a:pt x="86" y="28"/>
                    </a:lnTo>
                    <a:lnTo>
                      <a:pt x="66" y="28"/>
                    </a:lnTo>
                    <a:close/>
                    <a:moveTo>
                      <a:pt x="82" y="15"/>
                    </a:moveTo>
                    <a:lnTo>
                      <a:pt x="86" y="17"/>
                    </a:lnTo>
                    <a:lnTo>
                      <a:pt x="86" y="22"/>
                    </a:lnTo>
                    <a:lnTo>
                      <a:pt x="76" y="22"/>
                    </a:lnTo>
                    <a:lnTo>
                      <a:pt x="82" y="15"/>
                    </a:lnTo>
                    <a:close/>
                    <a:moveTo>
                      <a:pt x="69" y="28"/>
                    </a:moveTo>
                    <a:lnTo>
                      <a:pt x="66" y="25"/>
                    </a:lnTo>
                    <a:lnTo>
                      <a:pt x="79" y="12"/>
                    </a:lnTo>
                    <a:lnTo>
                      <a:pt x="82" y="15"/>
                    </a:lnTo>
                    <a:lnTo>
                      <a:pt x="69" y="28"/>
                    </a:lnTo>
                    <a:close/>
                    <a:moveTo>
                      <a:pt x="66" y="25"/>
                    </a:moveTo>
                    <a:lnTo>
                      <a:pt x="64" y="22"/>
                    </a:lnTo>
                    <a:lnTo>
                      <a:pt x="64" y="18"/>
                    </a:lnTo>
                    <a:lnTo>
                      <a:pt x="73" y="18"/>
                    </a:lnTo>
                    <a:lnTo>
                      <a:pt x="66" y="25"/>
                    </a:lnTo>
                    <a:close/>
                    <a:moveTo>
                      <a:pt x="64" y="18"/>
                    </a:moveTo>
                    <a:lnTo>
                      <a:pt x="64" y="15"/>
                    </a:lnTo>
                    <a:lnTo>
                      <a:pt x="82" y="15"/>
                    </a:lnTo>
                    <a:lnTo>
                      <a:pt x="82" y="18"/>
                    </a:lnTo>
                    <a:lnTo>
                      <a:pt x="64" y="18"/>
                    </a:lnTo>
                    <a:close/>
                    <a:moveTo>
                      <a:pt x="79" y="8"/>
                    </a:moveTo>
                    <a:lnTo>
                      <a:pt x="82" y="11"/>
                    </a:lnTo>
                    <a:lnTo>
                      <a:pt x="82" y="15"/>
                    </a:lnTo>
                    <a:lnTo>
                      <a:pt x="73" y="15"/>
                    </a:lnTo>
                    <a:lnTo>
                      <a:pt x="79" y="8"/>
                    </a:lnTo>
                    <a:close/>
                    <a:moveTo>
                      <a:pt x="66" y="22"/>
                    </a:moveTo>
                    <a:lnTo>
                      <a:pt x="63" y="18"/>
                    </a:lnTo>
                    <a:lnTo>
                      <a:pt x="76" y="5"/>
                    </a:lnTo>
                    <a:lnTo>
                      <a:pt x="79" y="8"/>
                    </a:lnTo>
                    <a:lnTo>
                      <a:pt x="66" y="22"/>
                    </a:lnTo>
                    <a:close/>
                    <a:moveTo>
                      <a:pt x="74" y="3"/>
                    </a:moveTo>
                    <a:lnTo>
                      <a:pt x="75" y="4"/>
                    </a:lnTo>
                    <a:lnTo>
                      <a:pt x="76" y="5"/>
                    </a:lnTo>
                    <a:lnTo>
                      <a:pt x="69" y="12"/>
                    </a:lnTo>
                    <a:lnTo>
                      <a:pt x="74" y="3"/>
                    </a:lnTo>
                    <a:close/>
                    <a:moveTo>
                      <a:pt x="66" y="21"/>
                    </a:moveTo>
                    <a:lnTo>
                      <a:pt x="59" y="17"/>
                    </a:lnTo>
                    <a:lnTo>
                      <a:pt x="67" y="0"/>
                    </a:lnTo>
                    <a:lnTo>
                      <a:pt x="74" y="3"/>
                    </a:lnTo>
                    <a:lnTo>
                      <a:pt x="66" y="21"/>
                    </a:lnTo>
                    <a:close/>
                    <a:moveTo>
                      <a:pt x="64" y="0"/>
                    </a:moveTo>
                    <a:lnTo>
                      <a:pt x="66" y="0"/>
                    </a:lnTo>
                    <a:lnTo>
                      <a:pt x="67" y="0"/>
                    </a:lnTo>
                    <a:lnTo>
                      <a:pt x="64" y="8"/>
                    </a:lnTo>
                    <a:lnTo>
                      <a:pt x="64" y="0"/>
                    </a:lnTo>
                    <a:close/>
                    <a:moveTo>
                      <a:pt x="64" y="18"/>
                    </a:moveTo>
                    <a:lnTo>
                      <a:pt x="60" y="18"/>
                    </a:lnTo>
                    <a:lnTo>
                      <a:pt x="60" y="0"/>
                    </a:lnTo>
                    <a:lnTo>
                      <a:pt x="64" y="0"/>
                    </a:lnTo>
                    <a:lnTo>
                      <a:pt x="64" y="18"/>
                    </a:lnTo>
                    <a:close/>
                    <a:moveTo>
                      <a:pt x="60" y="18"/>
                    </a:moveTo>
                    <a:lnTo>
                      <a:pt x="57" y="18"/>
                    </a:lnTo>
                    <a:lnTo>
                      <a:pt x="57" y="0"/>
                    </a:lnTo>
                    <a:lnTo>
                      <a:pt x="60" y="0"/>
                    </a:lnTo>
                    <a:lnTo>
                      <a:pt x="60" y="18"/>
                    </a:lnTo>
                    <a:close/>
                    <a:moveTo>
                      <a:pt x="57" y="18"/>
                    </a:moveTo>
                    <a:lnTo>
                      <a:pt x="50" y="18"/>
                    </a:lnTo>
                    <a:lnTo>
                      <a:pt x="50" y="0"/>
                    </a:lnTo>
                    <a:lnTo>
                      <a:pt x="57" y="0"/>
                    </a:lnTo>
                    <a:lnTo>
                      <a:pt x="57" y="18"/>
                    </a:lnTo>
                    <a:close/>
                    <a:moveTo>
                      <a:pt x="50" y="18"/>
                    </a:moveTo>
                    <a:lnTo>
                      <a:pt x="47" y="18"/>
                    </a:lnTo>
                    <a:lnTo>
                      <a:pt x="47" y="0"/>
                    </a:lnTo>
                    <a:lnTo>
                      <a:pt x="50" y="0"/>
                    </a:lnTo>
                    <a:lnTo>
                      <a:pt x="50" y="18"/>
                    </a:lnTo>
                    <a:close/>
                    <a:moveTo>
                      <a:pt x="47" y="18"/>
                    </a:moveTo>
                    <a:lnTo>
                      <a:pt x="41" y="18"/>
                    </a:lnTo>
                    <a:lnTo>
                      <a:pt x="41" y="0"/>
                    </a:lnTo>
                    <a:lnTo>
                      <a:pt x="47" y="0"/>
                    </a:lnTo>
                    <a:lnTo>
                      <a:pt x="47" y="18"/>
                    </a:lnTo>
                    <a:close/>
                    <a:moveTo>
                      <a:pt x="37" y="0"/>
                    </a:moveTo>
                    <a:lnTo>
                      <a:pt x="38" y="0"/>
                    </a:lnTo>
                    <a:lnTo>
                      <a:pt x="41" y="0"/>
                    </a:lnTo>
                    <a:lnTo>
                      <a:pt x="41" y="8"/>
                    </a:lnTo>
                    <a:lnTo>
                      <a:pt x="37" y="0"/>
                    </a:lnTo>
                    <a:close/>
                    <a:moveTo>
                      <a:pt x="45" y="17"/>
                    </a:moveTo>
                    <a:lnTo>
                      <a:pt x="39" y="21"/>
                    </a:lnTo>
                    <a:lnTo>
                      <a:pt x="31" y="3"/>
                    </a:lnTo>
                    <a:lnTo>
                      <a:pt x="37" y="0"/>
                    </a:lnTo>
                    <a:lnTo>
                      <a:pt x="45" y="17"/>
                    </a:lnTo>
                    <a:close/>
                    <a:moveTo>
                      <a:pt x="39" y="21"/>
                    </a:moveTo>
                    <a:lnTo>
                      <a:pt x="37" y="22"/>
                    </a:lnTo>
                    <a:lnTo>
                      <a:pt x="35" y="22"/>
                    </a:lnTo>
                    <a:lnTo>
                      <a:pt x="35" y="12"/>
                    </a:lnTo>
                    <a:lnTo>
                      <a:pt x="39" y="21"/>
                    </a:lnTo>
                    <a:close/>
                    <a:moveTo>
                      <a:pt x="35" y="22"/>
                    </a:moveTo>
                    <a:lnTo>
                      <a:pt x="32" y="22"/>
                    </a:lnTo>
                    <a:lnTo>
                      <a:pt x="32" y="2"/>
                    </a:lnTo>
                    <a:lnTo>
                      <a:pt x="35" y="2"/>
                    </a:lnTo>
                    <a:lnTo>
                      <a:pt x="35" y="22"/>
                    </a:lnTo>
                    <a:close/>
                    <a:moveTo>
                      <a:pt x="27" y="3"/>
                    </a:moveTo>
                    <a:lnTo>
                      <a:pt x="30" y="2"/>
                    </a:lnTo>
                    <a:lnTo>
                      <a:pt x="32" y="2"/>
                    </a:lnTo>
                    <a:lnTo>
                      <a:pt x="32" y="12"/>
                    </a:lnTo>
                    <a:lnTo>
                      <a:pt x="27" y="3"/>
                    </a:lnTo>
                    <a:close/>
                    <a:moveTo>
                      <a:pt x="36" y="21"/>
                    </a:moveTo>
                    <a:lnTo>
                      <a:pt x="30" y="24"/>
                    </a:lnTo>
                    <a:lnTo>
                      <a:pt x="21" y="6"/>
                    </a:lnTo>
                    <a:lnTo>
                      <a:pt x="27" y="3"/>
                    </a:lnTo>
                    <a:lnTo>
                      <a:pt x="36" y="21"/>
                    </a:lnTo>
                    <a:close/>
                    <a:moveTo>
                      <a:pt x="16" y="11"/>
                    </a:moveTo>
                    <a:lnTo>
                      <a:pt x="18" y="8"/>
                    </a:lnTo>
                    <a:lnTo>
                      <a:pt x="21" y="6"/>
                    </a:lnTo>
                    <a:lnTo>
                      <a:pt x="25" y="15"/>
                    </a:lnTo>
                    <a:lnTo>
                      <a:pt x="16" y="11"/>
                    </a:lnTo>
                    <a:close/>
                    <a:moveTo>
                      <a:pt x="34" y="19"/>
                    </a:moveTo>
                    <a:lnTo>
                      <a:pt x="31" y="26"/>
                    </a:lnTo>
                    <a:lnTo>
                      <a:pt x="13" y="17"/>
                    </a:lnTo>
                    <a:lnTo>
                      <a:pt x="16" y="11"/>
                    </a:lnTo>
                    <a:lnTo>
                      <a:pt x="34" y="19"/>
                    </a:lnTo>
                    <a:close/>
                    <a:moveTo>
                      <a:pt x="31" y="26"/>
                    </a:moveTo>
                    <a:lnTo>
                      <a:pt x="30" y="27"/>
                    </a:lnTo>
                    <a:lnTo>
                      <a:pt x="28" y="28"/>
                    </a:lnTo>
                    <a:lnTo>
                      <a:pt x="22" y="22"/>
                    </a:lnTo>
                    <a:lnTo>
                      <a:pt x="31" y="26"/>
                    </a:lnTo>
                    <a:close/>
                    <a:moveTo>
                      <a:pt x="28" y="28"/>
                    </a:moveTo>
                    <a:lnTo>
                      <a:pt x="25" y="32"/>
                    </a:lnTo>
                    <a:lnTo>
                      <a:pt x="12" y="18"/>
                    </a:lnTo>
                    <a:lnTo>
                      <a:pt x="15" y="15"/>
                    </a:lnTo>
                    <a:lnTo>
                      <a:pt x="28" y="28"/>
                    </a:lnTo>
                    <a:close/>
                    <a:moveTo>
                      <a:pt x="25" y="32"/>
                    </a:moveTo>
                    <a:lnTo>
                      <a:pt x="22" y="35"/>
                    </a:lnTo>
                    <a:lnTo>
                      <a:pt x="9" y="21"/>
                    </a:lnTo>
                    <a:lnTo>
                      <a:pt x="12" y="18"/>
                    </a:lnTo>
                    <a:lnTo>
                      <a:pt x="25" y="32"/>
                    </a:lnTo>
                    <a:close/>
                    <a:moveTo>
                      <a:pt x="7" y="24"/>
                    </a:moveTo>
                    <a:lnTo>
                      <a:pt x="7" y="22"/>
                    </a:lnTo>
                    <a:lnTo>
                      <a:pt x="9" y="21"/>
                    </a:lnTo>
                    <a:lnTo>
                      <a:pt x="15" y="28"/>
                    </a:lnTo>
                    <a:lnTo>
                      <a:pt x="7" y="24"/>
                    </a:lnTo>
                    <a:close/>
                    <a:moveTo>
                      <a:pt x="24" y="32"/>
                    </a:moveTo>
                    <a:lnTo>
                      <a:pt x="21" y="38"/>
                    </a:lnTo>
                    <a:lnTo>
                      <a:pt x="4" y="29"/>
                    </a:lnTo>
                    <a:lnTo>
                      <a:pt x="7" y="24"/>
                    </a:lnTo>
                    <a:lnTo>
                      <a:pt x="24" y="32"/>
                    </a:lnTo>
                    <a:close/>
                    <a:moveTo>
                      <a:pt x="3" y="34"/>
                    </a:moveTo>
                    <a:lnTo>
                      <a:pt x="3" y="32"/>
                    </a:lnTo>
                    <a:lnTo>
                      <a:pt x="4" y="29"/>
                    </a:lnTo>
                    <a:lnTo>
                      <a:pt x="12" y="34"/>
                    </a:lnTo>
                    <a:lnTo>
                      <a:pt x="3" y="34"/>
                    </a:lnTo>
                    <a:close/>
                    <a:moveTo>
                      <a:pt x="22" y="34"/>
                    </a:moveTo>
                    <a:lnTo>
                      <a:pt x="22" y="37"/>
                    </a:lnTo>
                    <a:lnTo>
                      <a:pt x="3" y="37"/>
                    </a:lnTo>
                    <a:lnTo>
                      <a:pt x="3" y="34"/>
                    </a:lnTo>
                    <a:lnTo>
                      <a:pt x="22" y="34"/>
                    </a:lnTo>
                    <a:close/>
                    <a:moveTo>
                      <a:pt x="22" y="37"/>
                    </a:moveTo>
                    <a:lnTo>
                      <a:pt x="22" y="42"/>
                    </a:lnTo>
                    <a:lnTo>
                      <a:pt x="20" y="44"/>
                    </a:lnTo>
                    <a:lnTo>
                      <a:pt x="12" y="37"/>
                    </a:lnTo>
                    <a:lnTo>
                      <a:pt x="22" y="37"/>
                    </a:lnTo>
                    <a:close/>
                    <a:moveTo>
                      <a:pt x="20" y="44"/>
                    </a:moveTo>
                    <a:lnTo>
                      <a:pt x="16" y="47"/>
                    </a:lnTo>
                    <a:lnTo>
                      <a:pt x="2" y="34"/>
                    </a:lnTo>
                    <a:lnTo>
                      <a:pt x="5" y="30"/>
                    </a:lnTo>
                    <a:lnTo>
                      <a:pt x="20" y="44"/>
                    </a:lnTo>
                    <a:close/>
                    <a:moveTo>
                      <a:pt x="0" y="40"/>
                    </a:moveTo>
                    <a:lnTo>
                      <a:pt x="0" y="36"/>
                    </a:lnTo>
                    <a:lnTo>
                      <a:pt x="2" y="34"/>
                    </a:lnTo>
                    <a:lnTo>
                      <a:pt x="10" y="40"/>
                    </a:lnTo>
                    <a:lnTo>
                      <a:pt x="0" y="40"/>
                    </a:lnTo>
                    <a:close/>
                    <a:moveTo>
                      <a:pt x="18" y="40"/>
                    </a:moveTo>
                    <a:lnTo>
                      <a:pt x="18" y="47"/>
                    </a:lnTo>
                    <a:lnTo>
                      <a:pt x="0" y="47"/>
                    </a:lnTo>
                    <a:lnTo>
                      <a:pt x="0" y="40"/>
                    </a:lnTo>
                    <a:lnTo>
                      <a:pt x="18" y="40"/>
                    </a:lnTo>
                    <a:close/>
                    <a:moveTo>
                      <a:pt x="3" y="54"/>
                    </a:moveTo>
                    <a:lnTo>
                      <a:pt x="0" y="50"/>
                    </a:lnTo>
                    <a:lnTo>
                      <a:pt x="0" y="47"/>
                    </a:lnTo>
                    <a:lnTo>
                      <a:pt x="10" y="47"/>
                    </a:lnTo>
                    <a:lnTo>
                      <a:pt x="3" y="54"/>
                    </a:lnTo>
                    <a:close/>
                    <a:moveTo>
                      <a:pt x="16" y="40"/>
                    </a:moveTo>
                    <a:lnTo>
                      <a:pt x="20" y="44"/>
                    </a:lnTo>
                    <a:lnTo>
                      <a:pt x="5" y="57"/>
                    </a:lnTo>
                    <a:lnTo>
                      <a:pt x="3" y="54"/>
                    </a:lnTo>
                    <a:lnTo>
                      <a:pt x="16" y="40"/>
                    </a:lnTo>
                    <a:close/>
                    <a:moveTo>
                      <a:pt x="20" y="44"/>
                    </a:moveTo>
                    <a:lnTo>
                      <a:pt x="22" y="46"/>
                    </a:lnTo>
                    <a:lnTo>
                      <a:pt x="22" y="50"/>
                    </a:lnTo>
                    <a:lnTo>
                      <a:pt x="12" y="50"/>
                    </a:lnTo>
                    <a:lnTo>
                      <a:pt x="20" y="44"/>
                    </a:lnTo>
                    <a:close/>
                    <a:moveTo>
                      <a:pt x="22" y="50"/>
                    </a:moveTo>
                    <a:lnTo>
                      <a:pt x="22" y="54"/>
                    </a:lnTo>
                    <a:lnTo>
                      <a:pt x="3" y="54"/>
                    </a:lnTo>
                    <a:lnTo>
                      <a:pt x="3" y="50"/>
                    </a:lnTo>
                    <a:lnTo>
                      <a:pt x="22" y="50"/>
                    </a:lnTo>
                    <a:close/>
                    <a:moveTo>
                      <a:pt x="5" y="60"/>
                    </a:moveTo>
                    <a:lnTo>
                      <a:pt x="3" y="57"/>
                    </a:lnTo>
                    <a:lnTo>
                      <a:pt x="3" y="54"/>
                    </a:lnTo>
                    <a:lnTo>
                      <a:pt x="12" y="54"/>
                    </a:lnTo>
                    <a:lnTo>
                      <a:pt x="5" y="60"/>
                    </a:lnTo>
                    <a:close/>
                    <a:moveTo>
                      <a:pt x="20" y="46"/>
                    </a:moveTo>
                    <a:lnTo>
                      <a:pt x="22" y="49"/>
                    </a:lnTo>
                    <a:lnTo>
                      <a:pt x="9" y="64"/>
                    </a:lnTo>
                    <a:lnTo>
                      <a:pt x="5" y="60"/>
                    </a:lnTo>
                    <a:lnTo>
                      <a:pt x="20" y="46"/>
                    </a:lnTo>
                    <a:close/>
                    <a:moveTo>
                      <a:pt x="22" y="49"/>
                    </a:moveTo>
                    <a:lnTo>
                      <a:pt x="25" y="53"/>
                    </a:lnTo>
                    <a:lnTo>
                      <a:pt x="12" y="66"/>
                    </a:lnTo>
                    <a:lnTo>
                      <a:pt x="9" y="64"/>
                    </a:lnTo>
                    <a:lnTo>
                      <a:pt x="22" y="49"/>
                    </a:lnTo>
                    <a:close/>
                    <a:moveTo>
                      <a:pt x="25" y="53"/>
                    </a:moveTo>
                    <a:lnTo>
                      <a:pt x="28" y="56"/>
                    </a:lnTo>
                    <a:lnTo>
                      <a:pt x="15" y="69"/>
                    </a:lnTo>
                    <a:lnTo>
                      <a:pt x="12" y="66"/>
                    </a:lnTo>
                    <a:lnTo>
                      <a:pt x="25" y="53"/>
                    </a:lnTo>
                    <a:close/>
                    <a:moveTo>
                      <a:pt x="22" y="72"/>
                    </a:moveTo>
                    <a:lnTo>
                      <a:pt x="18" y="72"/>
                    </a:lnTo>
                    <a:lnTo>
                      <a:pt x="15" y="69"/>
                    </a:lnTo>
                    <a:lnTo>
                      <a:pt x="22" y="62"/>
                    </a:lnTo>
                    <a:lnTo>
                      <a:pt x="22" y="72"/>
                    </a:lnTo>
                    <a:close/>
                    <a:moveTo>
                      <a:pt x="22" y="54"/>
                    </a:moveTo>
                    <a:lnTo>
                      <a:pt x="28" y="54"/>
                    </a:lnTo>
                    <a:lnTo>
                      <a:pt x="28" y="72"/>
                    </a:lnTo>
                    <a:lnTo>
                      <a:pt x="22" y="72"/>
                    </a:lnTo>
                    <a:lnTo>
                      <a:pt x="22" y="54"/>
                    </a:lnTo>
                    <a:close/>
                    <a:moveTo>
                      <a:pt x="28" y="54"/>
                    </a:moveTo>
                    <a:lnTo>
                      <a:pt x="32" y="54"/>
                    </a:lnTo>
                    <a:lnTo>
                      <a:pt x="35" y="56"/>
                    </a:lnTo>
                    <a:lnTo>
                      <a:pt x="28" y="62"/>
                    </a:lnTo>
                    <a:lnTo>
                      <a:pt x="28" y="54"/>
                    </a:lnTo>
                    <a:close/>
                    <a:moveTo>
                      <a:pt x="35" y="56"/>
                    </a:moveTo>
                    <a:lnTo>
                      <a:pt x="38" y="59"/>
                    </a:lnTo>
                    <a:lnTo>
                      <a:pt x="25" y="72"/>
                    </a:lnTo>
                    <a:lnTo>
                      <a:pt x="22" y="69"/>
                    </a:lnTo>
                    <a:lnTo>
                      <a:pt x="35" y="56"/>
                    </a:lnTo>
                    <a:close/>
                    <a:moveTo>
                      <a:pt x="32" y="76"/>
                    </a:moveTo>
                    <a:lnTo>
                      <a:pt x="27" y="76"/>
                    </a:lnTo>
                    <a:lnTo>
                      <a:pt x="25" y="72"/>
                    </a:lnTo>
                    <a:lnTo>
                      <a:pt x="32" y="66"/>
                    </a:lnTo>
                    <a:lnTo>
                      <a:pt x="32" y="76"/>
                    </a:lnTo>
                    <a:close/>
                    <a:moveTo>
                      <a:pt x="32" y="56"/>
                    </a:moveTo>
                    <a:lnTo>
                      <a:pt x="38" y="56"/>
                    </a:lnTo>
                    <a:lnTo>
                      <a:pt x="38" y="76"/>
                    </a:lnTo>
                    <a:lnTo>
                      <a:pt x="32" y="76"/>
                    </a:lnTo>
                    <a:lnTo>
                      <a:pt x="32" y="56"/>
                    </a:lnTo>
                    <a:close/>
                    <a:moveTo>
                      <a:pt x="38" y="56"/>
                    </a:moveTo>
                    <a:lnTo>
                      <a:pt x="41" y="56"/>
                    </a:lnTo>
                    <a:lnTo>
                      <a:pt x="41" y="76"/>
                    </a:lnTo>
                    <a:lnTo>
                      <a:pt x="38" y="76"/>
                    </a:lnTo>
                    <a:lnTo>
                      <a:pt x="38" y="56"/>
                    </a:lnTo>
                    <a:close/>
                    <a:moveTo>
                      <a:pt x="45" y="75"/>
                    </a:moveTo>
                    <a:lnTo>
                      <a:pt x="43" y="76"/>
                    </a:lnTo>
                    <a:lnTo>
                      <a:pt x="41" y="76"/>
                    </a:lnTo>
                    <a:lnTo>
                      <a:pt x="41" y="66"/>
                    </a:lnTo>
                    <a:lnTo>
                      <a:pt x="45" y="75"/>
                    </a:lnTo>
                    <a:close/>
                    <a:moveTo>
                      <a:pt x="37" y="57"/>
                    </a:moveTo>
                    <a:lnTo>
                      <a:pt x="43" y="54"/>
                    </a:lnTo>
                    <a:lnTo>
                      <a:pt x="52" y="71"/>
                    </a:lnTo>
                    <a:lnTo>
                      <a:pt x="45" y="75"/>
                    </a:lnTo>
                    <a:lnTo>
                      <a:pt x="37" y="57"/>
                    </a:lnTo>
                    <a:close/>
                    <a:moveTo>
                      <a:pt x="43" y="54"/>
                    </a:moveTo>
                    <a:lnTo>
                      <a:pt x="45" y="54"/>
                    </a:lnTo>
                    <a:lnTo>
                      <a:pt x="47" y="54"/>
                    </a:lnTo>
                    <a:lnTo>
                      <a:pt x="47" y="62"/>
                    </a:lnTo>
                    <a:lnTo>
                      <a:pt x="43" y="54"/>
                    </a:lnTo>
                    <a:close/>
                    <a:moveTo>
                      <a:pt x="47" y="54"/>
                    </a:moveTo>
                    <a:lnTo>
                      <a:pt x="50" y="54"/>
                    </a:lnTo>
                    <a:lnTo>
                      <a:pt x="50" y="72"/>
                    </a:lnTo>
                    <a:lnTo>
                      <a:pt x="47" y="72"/>
                    </a:lnTo>
                    <a:lnTo>
                      <a:pt x="47" y="54"/>
                    </a:lnTo>
                    <a:close/>
                    <a:moveTo>
                      <a:pt x="55" y="71"/>
                    </a:moveTo>
                    <a:lnTo>
                      <a:pt x="53" y="72"/>
                    </a:lnTo>
                    <a:lnTo>
                      <a:pt x="50" y="72"/>
                    </a:lnTo>
                    <a:lnTo>
                      <a:pt x="50" y="62"/>
                    </a:lnTo>
                    <a:lnTo>
                      <a:pt x="55" y="71"/>
                    </a:lnTo>
                    <a:close/>
                    <a:moveTo>
                      <a:pt x="46" y="54"/>
                    </a:moveTo>
                    <a:lnTo>
                      <a:pt x="53" y="51"/>
                    </a:lnTo>
                    <a:lnTo>
                      <a:pt x="61" y="68"/>
                    </a:lnTo>
                    <a:lnTo>
                      <a:pt x="55" y="71"/>
                    </a:lnTo>
                    <a:lnTo>
                      <a:pt x="46"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74" name="Freeform 561">
                <a:extLst>
                  <a:ext uri="{FF2B5EF4-FFF2-40B4-BE49-F238E27FC236}">
                    <a16:creationId xmlns:a16="http://schemas.microsoft.com/office/drawing/2014/main" id="{2214C301-7C9B-45E1-B230-533FE5B0A91B}"/>
                  </a:ext>
                </a:extLst>
              </p:cNvPr>
              <p:cNvSpPr>
                <a:spLocks/>
              </p:cNvSpPr>
              <p:nvPr/>
            </p:nvSpPr>
            <p:spPr bwMode="auto">
              <a:xfrm>
                <a:off x="3179" y="2756"/>
                <a:ext cx="16" cy="15"/>
              </a:xfrm>
              <a:custGeom>
                <a:avLst/>
                <a:gdLst>
                  <a:gd name="T0" fmla="*/ 11 w 63"/>
                  <a:gd name="T1" fmla="*/ 13 h 57"/>
                  <a:gd name="T2" fmla="*/ 13 w 63"/>
                  <a:gd name="T3" fmla="*/ 13 h 57"/>
                  <a:gd name="T4" fmla="*/ 14 w 63"/>
                  <a:gd name="T5" fmla="*/ 12 h 57"/>
                  <a:gd name="T6" fmla="*/ 14 w 63"/>
                  <a:gd name="T7" fmla="*/ 11 h 57"/>
                  <a:gd name="T8" fmla="*/ 15 w 63"/>
                  <a:gd name="T9" fmla="*/ 10 h 57"/>
                  <a:gd name="T10" fmla="*/ 16 w 63"/>
                  <a:gd name="T11" fmla="*/ 8 h 57"/>
                  <a:gd name="T12" fmla="*/ 16 w 63"/>
                  <a:gd name="T13" fmla="*/ 8 h 57"/>
                  <a:gd name="T14" fmla="*/ 16 w 63"/>
                  <a:gd name="T15" fmla="*/ 7 h 57"/>
                  <a:gd name="T16" fmla="*/ 16 w 63"/>
                  <a:gd name="T17" fmla="*/ 5 h 57"/>
                  <a:gd name="T18" fmla="*/ 16 w 63"/>
                  <a:gd name="T19" fmla="*/ 4 h 57"/>
                  <a:gd name="T20" fmla="*/ 16 w 63"/>
                  <a:gd name="T21" fmla="*/ 3 h 57"/>
                  <a:gd name="T22" fmla="*/ 15 w 63"/>
                  <a:gd name="T23" fmla="*/ 2 h 57"/>
                  <a:gd name="T24" fmla="*/ 14 w 63"/>
                  <a:gd name="T25" fmla="*/ 1 h 57"/>
                  <a:gd name="T26" fmla="*/ 14 w 63"/>
                  <a:gd name="T27" fmla="*/ 1 h 57"/>
                  <a:gd name="T28" fmla="*/ 12 w 63"/>
                  <a:gd name="T29" fmla="*/ 1 h 57"/>
                  <a:gd name="T30" fmla="*/ 11 w 63"/>
                  <a:gd name="T31" fmla="*/ 0 h 57"/>
                  <a:gd name="T32" fmla="*/ 10 w 63"/>
                  <a:gd name="T33" fmla="*/ 0 h 57"/>
                  <a:gd name="T34" fmla="*/ 9 w 63"/>
                  <a:gd name="T35" fmla="*/ 0 h 57"/>
                  <a:gd name="T36" fmla="*/ 7 w 63"/>
                  <a:gd name="T37" fmla="*/ 1 h 57"/>
                  <a:gd name="T38" fmla="*/ 6 w 63"/>
                  <a:gd name="T39" fmla="*/ 1 h 57"/>
                  <a:gd name="T40" fmla="*/ 5 w 63"/>
                  <a:gd name="T41" fmla="*/ 1 h 57"/>
                  <a:gd name="T42" fmla="*/ 3 w 63"/>
                  <a:gd name="T43" fmla="*/ 2 h 57"/>
                  <a:gd name="T44" fmla="*/ 2 w 63"/>
                  <a:gd name="T45" fmla="*/ 3 h 57"/>
                  <a:gd name="T46" fmla="*/ 2 w 63"/>
                  <a:gd name="T47" fmla="*/ 4 h 57"/>
                  <a:gd name="T48" fmla="*/ 1 w 63"/>
                  <a:gd name="T49" fmla="*/ 6 h 57"/>
                  <a:gd name="T50" fmla="*/ 0 w 63"/>
                  <a:gd name="T51" fmla="*/ 7 h 57"/>
                  <a:gd name="T52" fmla="*/ 0 w 63"/>
                  <a:gd name="T53" fmla="*/ 8 h 57"/>
                  <a:gd name="T54" fmla="*/ 0 w 63"/>
                  <a:gd name="T55" fmla="*/ 9 h 57"/>
                  <a:gd name="T56" fmla="*/ 0 w 63"/>
                  <a:gd name="T57" fmla="*/ 10 h 57"/>
                  <a:gd name="T58" fmla="*/ 0 w 63"/>
                  <a:gd name="T59" fmla="*/ 12 h 57"/>
                  <a:gd name="T60" fmla="*/ 0 w 63"/>
                  <a:gd name="T61" fmla="*/ 12 h 57"/>
                  <a:gd name="T62" fmla="*/ 1 w 63"/>
                  <a:gd name="T63" fmla="*/ 13 h 57"/>
                  <a:gd name="T64" fmla="*/ 2 w 63"/>
                  <a:gd name="T65" fmla="*/ 14 h 57"/>
                  <a:gd name="T66" fmla="*/ 2 w 63"/>
                  <a:gd name="T67" fmla="*/ 15 h 57"/>
                  <a:gd name="T68" fmla="*/ 4 w 63"/>
                  <a:gd name="T69" fmla="*/ 15 h 57"/>
                  <a:gd name="T70" fmla="*/ 5 w 63"/>
                  <a:gd name="T71" fmla="*/ 15 h 57"/>
                  <a:gd name="T72" fmla="*/ 6 w 63"/>
                  <a:gd name="T73" fmla="*/ 15 h 57"/>
                  <a:gd name="T74" fmla="*/ 7 w 63"/>
                  <a:gd name="T75" fmla="*/ 15 h 57"/>
                  <a:gd name="T76" fmla="*/ 9 w 63"/>
                  <a:gd name="T77" fmla="*/ 15 h 57"/>
                  <a:gd name="T78" fmla="*/ 10 w 63"/>
                  <a:gd name="T79" fmla="*/ 14 h 57"/>
                  <a:gd name="T80" fmla="*/ 11 w 63"/>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3"/>
                  <a:gd name="T124" fmla="*/ 0 h 57"/>
                  <a:gd name="T125" fmla="*/ 63 w 63"/>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3" h="57">
                    <a:moveTo>
                      <a:pt x="44" y="51"/>
                    </a:moveTo>
                    <a:lnTo>
                      <a:pt x="51" y="51"/>
                    </a:lnTo>
                    <a:lnTo>
                      <a:pt x="54" y="44"/>
                    </a:lnTo>
                    <a:lnTo>
                      <a:pt x="57" y="41"/>
                    </a:lnTo>
                    <a:lnTo>
                      <a:pt x="60" y="37"/>
                    </a:lnTo>
                    <a:lnTo>
                      <a:pt x="63" y="31"/>
                    </a:lnTo>
                    <a:lnTo>
                      <a:pt x="63" y="29"/>
                    </a:lnTo>
                    <a:lnTo>
                      <a:pt x="63" y="25"/>
                    </a:lnTo>
                    <a:lnTo>
                      <a:pt x="63" y="19"/>
                    </a:lnTo>
                    <a:lnTo>
                      <a:pt x="63" y="15"/>
                    </a:lnTo>
                    <a:lnTo>
                      <a:pt x="63" y="12"/>
                    </a:lnTo>
                    <a:lnTo>
                      <a:pt x="60" y="9"/>
                    </a:lnTo>
                    <a:lnTo>
                      <a:pt x="57" y="5"/>
                    </a:lnTo>
                    <a:lnTo>
                      <a:pt x="54" y="3"/>
                    </a:lnTo>
                    <a:lnTo>
                      <a:pt x="48" y="3"/>
                    </a:lnTo>
                    <a:lnTo>
                      <a:pt x="44" y="0"/>
                    </a:lnTo>
                    <a:lnTo>
                      <a:pt x="38" y="0"/>
                    </a:lnTo>
                    <a:lnTo>
                      <a:pt x="34" y="0"/>
                    </a:lnTo>
                    <a:lnTo>
                      <a:pt x="29" y="3"/>
                    </a:lnTo>
                    <a:lnTo>
                      <a:pt x="22" y="3"/>
                    </a:lnTo>
                    <a:lnTo>
                      <a:pt x="19" y="5"/>
                    </a:lnTo>
                    <a:lnTo>
                      <a:pt x="12" y="9"/>
                    </a:lnTo>
                    <a:lnTo>
                      <a:pt x="9" y="12"/>
                    </a:lnTo>
                    <a:lnTo>
                      <a:pt x="6" y="15"/>
                    </a:lnTo>
                    <a:lnTo>
                      <a:pt x="3" y="22"/>
                    </a:lnTo>
                    <a:lnTo>
                      <a:pt x="0" y="25"/>
                    </a:lnTo>
                    <a:lnTo>
                      <a:pt x="0" y="31"/>
                    </a:lnTo>
                    <a:lnTo>
                      <a:pt x="0" y="34"/>
                    </a:lnTo>
                    <a:lnTo>
                      <a:pt x="0" y="37"/>
                    </a:lnTo>
                    <a:lnTo>
                      <a:pt x="0" y="44"/>
                    </a:lnTo>
                    <a:lnTo>
                      <a:pt x="0" y="47"/>
                    </a:lnTo>
                    <a:lnTo>
                      <a:pt x="3" y="51"/>
                    </a:lnTo>
                    <a:lnTo>
                      <a:pt x="6" y="54"/>
                    </a:lnTo>
                    <a:lnTo>
                      <a:pt x="9" y="57"/>
                    </a:lnTo>
                    <a:lnTo>
                      <a:pt x="16" y="57"/>
                    </a:lnTo>
                    <a:lnTo>
                      <a:pt x="19" y="57"/>
                    </a:lnTo>
                    <a:lnTo>
                      <a:pt x="25" y="57"/>
                    </a:lnTo>
                    <a:lnTo>
                      <a:pt x="29" y="57"/>
                    </a:lnTo>
                    <a:lnTo>
                      <a:pt x="34" y="57"/>
                    </a:lnTo>
                    <a:lnTo>
                      <a:pt x="41"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75" name="Freeform 562">
                <a:extLst>
                  <a:ext uri="{FF2B5EF4-FFF2-40B4-BE49-F238E27FC236}">
                    <a16:creationId xmlns:a16="http://schemas.microsoft.com/office/drawing/2014/main" id="{B7985F80-1543-418F-A1D6-78C6DB8FC67E}"/>
                  </a:ext>
                </a:extLst>
              </p:cNvPr>
              <p:cNvSpPr>
                <a:spLocks noEditPoints="1"/>
              </p:cNvSpPr>
              <p:nvPr/>
            </p:nvSpPr>
            <p:spPr bwMode="auto">
              <a:xfrm>
                <a:off x="3177" y="2754"/>
                <a:ext cx="20" cy="19"/>
              </a:xfrm>
              <a:custGeom>
                <a:avLst/>
                <a:gdLst>
                  <a:gd name="T0" fmla="*/ 13 w 83"/>
                  <a:gd name="T1" fmla="*/ 13 h 76"/>
                  <a:gd name="T2" fmla="*/ 17 w 83"/>
                  <a:gd name="T3" fmla="*/ 16 h 76"/>
                  <a:gd name="T4" fmla="*/ 13 w 83"/>
                  <a:gd name="T5" fmla="*/ 14 h 76"/>
                  <a:gd name="T6" fmla="*/ 13 w 83"/>
                  <a:gd name="T7" fmla="*/ 13 h 76"/>
                  <a:gd name="T8" fmla="*/ 14 w 83"/>
                  <a:gd name="T9" fmla="*/ 12 h 76"/>
                  <a:gd name="T10" fmla="*/ 14 w 83"/>
                  <a:gd name="T11" fmla="*/ 11 h 76"/>
                  <a:gd name="T12" fmla="*/ 19 w 83"/>
                  <a:gd name="T13" fmla="*/ 13 h 76"/>
                  <a:gd name="T14" fmla="*/ 15 w 83"/>
                  <a:gd name="T15" fmla="*/ 11 h 76"/>
                  <a:gd name="T16" fmla="*/ 20 w 83"/>
                  <a:gd name="T17" fmla="*/ 10 h 76"/>
                  <a:gd name="T18" fmla="*/ 15 w 83"/>
                  <a:gd name="T19" fmla="*/ 10 h 76"/>
                  <a:gd name="T20" fmla="*/ 15 w 83"/>
                  <a:gd name="T21" fmla="*/ 10 h 76"/>
                  <a:gd name="T22" fmla="*/ 15 w 83"/>
                  <a:gd name="T23" fmla="*/ 9 h 76"/>
                  <a:gd name="T24" fmla="*/ 15 w 83"/>
                  <a:gd name="T25" fmla="*/ 7 h 76"/>
                  <a:gd name="T26" fmla="*/ 15 w 83"/>
                  <a:gd name="T27" fmla="*/ 6 h 76"/>
                  <a:gd name="T28" fmla="*/ 19 w 83"/>
                  <a:gd name="T29" fmla="*/ 4 h 76"/>
                  <a:gd name="T30" fmla="*/ 16 w 83"/>
                  <a:gd name="T31" fmla="*/ 7 h 76"/>
                  <a:gd name="T32" fmla="*/ 15 w 83"/>
                  <a:gd name="T33" fmla="*/ 6 h 76"/>
                  <a:gd name="T34" fmla="*/ 14 w 83"/>
                  <a:gd name="T35" fmla="*/ 6 h 76"/>
                  <a:gd name="T36" fmla="*/ 15 w 83"/>
                  <a:gd name="T37" fmla="*/ 1 h 76"/>
                  <a:gd name="T38" fmla="*/ 15 w 83"/>
                  <a:gd name="T39" fmla="*/ 6 h 76"/>
                  <a:gd name="T40" fmla="*/ 14 w 83"/>
                  <a:gd name="T41" fmla="*/ 6 h 76"/>
                  <a:gd name="T42" fmla="*/ 12 w 83"/>
                  <a:gd name="T43" fmla="*/ 5 h 76"/>
                  <a:gd name="T44" fmla="*/ 13 w 83"/>
                  <a:gd name="T45" fmla="*/ 0 h 76"/>
                  <a:gd name="T46" fmla="*/ 13 w 83"/>
                  <a:gd name="T47" fmla="*/ 5 h 76"/>
                  <a:gd name="T48" fmla="*/ 12 w 83"/>
                  <a:gd name="T49" fmla="*/ 5 h 76"/>
                  <a:gd name="T50" fmla="*/ 10 w 83"/>
                  <a:gd name="T51" fmla="*/ 0 h 76"/>
                  <a:gd name="T52" fmla="*/ 12 w 83"/>
                  <a:gd name="T53" fmla="*/ 5 h 76"/>
                  <a:gd name="T54" fmla="*/ 10 w 83"/>
                  <a:gd name="T55" fmla="*/ 5 h 76"/>
                  <a:gd name="T56" fmla="*/ 9 w 83"/>
                  <a:gd name="T57" fmla="*/ 6 h 76"/>
                  <a:gd name="T58" fmla="*/ 6 w 83"/>
                  <a:gd name="T59" fmla="*/ 2 h 76"/>
                  <a:gd name="T60" fmla="*/ 9 w 83"/>
                  <a:gd name="T61" fmla="*/ 5 h 76"/>
                  <a:gd name="T62" fmla="*/ 8 w 83"/>
                  <a:gd name="T63" fmla="*/ 6 h 76"/>
                  <a:gd name="T64" fmla="*/ 8 w 83"/>
                  <a:gd name="T65" fmla="*/ 6 h 76"/>
                  <a:gd name="T66" fmla="*/ 4 w 83"/>
                  <a:gd name="T67" fmla="*/ 3 h 76"/>
                  <a:gd name="T68" fmla="*/ 7 w 83"/>
                  <a:gd name="T69" fmla="*/ 6 h 76"/>
                  <a:gd name="T70" fmla="*/ 6 w 83"/>
                  <a:gd name="T71" fmla="*/ 7 h 76"/>
                  <a:gd name="T72" fmla="*/ 2 w 83"/>
                  <a:gd name="T73" fmla="*/ 5 h 76"/>
                  <a:gd name="T74" fmla="*/ 6 w 83"/>
                  <a:gd name="T75" fmla="*/ 8 h 76"/>
                  <a:gd name="T76" fmla="*/ 5 w 83"/>
                  <a:gd name="T77" fmla="*/ 9 h 76"/>
                  <a:gd name="T78" fmla="*/ 5 w 83"/>
                  <a:gd name="T79" fmla="*/ 10 h 76"/>
                  <a:gd name="T80" fmla="*/ 0 w 83"/>
                  <a:gd name="T81" fmla="*/ 9 h 76"/>
                  <a:gd name="T82" fmla="*/ 5 w 83"/>
                  <a:gd name="T83" fmla="*/ 9 h 76"/>
                  <a:gd name="T84" fmla="*/ 5 w 83"/>
                  <a:gd name="T85" fmla="*/ 10 h 76"/>
                  <a:gd name="T86" fmla="*/ 5 w 83"/>
                  <a:gd name="T87" fmla="*/ 11 h 76"/>
                  <a:gd name="T88" fmla="*/ 5 w 83"/>
                  <a:gd name="T89" fmla="*/ 12 h 76"/>
                  <a:gd name="T90" fmla="*/ 5 w 83"/>
                  <a:gd name="T91" fmla="*/ 14 h 76"/>
                  <a:gd name="T92" fmla="*/ 1 w 83"/>
                  <a:gd name="T93" fmla="*/ 16 h 76"/>
                  <a:gd name="T94" fmla="*/ 4 w 83"/>
                  <a:gd name="T95" fmla="*/ 13 h 76"/>
                  <a:gd name="T96" fmla="*/ 1 w 83"/>
                  <a:gd name="T97" fmla="*/ 17 h 76"/>
                  <a:gd name="T98" fmla="*/ 5 w 83"/>
                  <a:gd name="T99" fmla="*/ 14 h 76"/>
                  <a:gd name="T100" fmla="*/ 6 w 83"/>
                  <a:gd name="T101" fmla="*/ 14 h 76"/>
                  <a:gd name="T102" fmla="*/ 6 w 83"/>
                  <a:gd name="T103" fmla="*/ 14 h 76"/>
                  <a:gd name="T104" fmla="*/ 5 w 83"/>
                  <a:gd name="T105" fmla="*/ 19 h 76"/>
                  <a:gd name="T106" fmla="*/ 5 w 83"/>
                  <a:gd name="T107" fmla="*/ 14 h 76"/>
                  <a:gd name="T108" fmla="*/ 6 w 83"/>
                  <a:gd name="T109" fmla="*/ 14 h 76"/>
                  <a:gd name="T110" fmla="*/ 7 w 83"/>
                  <a:gd name="T111" fmla="*/ 14 h 76"/>
                  <a:gd name="T112" fmla="*/ 8 w 83"/>
                  <a:gd name="T113" fmla="*/ 14 h 76"/>
                  <a:gd name="T114" fmla="*/ 9 w 83"/>
                  <a:gd name="T115" fmla="*/ 14 h 76"/>
                  <a:gd name="T116" fmla="*/ 12 w 83"/>
                  <a:gd name="T117" fmla="*/ 19 h 76"/>
                  <a:gd name="T118" fmla="*/ 10 w 83"/>
                  <a:gd name="T119" fmla="*/ 15 h 76"/>
                  <a:gd name="T120" fmla="*/ 14 w 83"/>
                  <a:gd name="T121" fmla="*/ 18 h 76"/>
                  <a:gd name="T122" fmla="*/ 11 w 83"/>
                  <a:gd name="T123" fmla="*/ 14 h 7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83"/>
                  <a:gd name="T187" fmla="*/ 0 h 76"/>
                  <a:gd name="T188" fmla="*/ 83 w 83"/>
                  <a:gd name="T189" fmla="*/ 76 h 7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83" h="76">
                    <a:moveTo>
                      <a:pt x="54" y="51"/>
                    </a:moveTo>
                    <a:lnTo>
                      <a:pt x="61" y="51"/>
                    </a:lnTo>
                    <a:lnTo>
                      <a:pt x="61" y="69"/>
                    </a:lnTo>
                    <a:lnTo>
                      <a:pt x="54" y="69"/>
                    </a:lnTo>
                    <a:lnTo>
                      <a:pt x="54" y="51"/>
                    </a:lnTo>
                    <a:close/>
                    <a:moveTo>
                      <a:pt x="70" y="65"/>
                    </a:moveTo>
                    <a:lnTo>
                      <a:pt x="66" y="69"/>
                    </a:lnTo>
                    <a:lnTo>
                      <a:pt x="61" y="69"/>
                    </a:lnTo>
                    <a:lnTo>
                      <a:pt x="61" y="61"/>
                    </a:lnTo>
                    <a:lnTo>
                      <a:pt x="70" y="65"/>
                    </a:lnTo>
                    <a:close/>
                    <a:moveTo>
                      <a:pt x="52" y="56"/>
                    </a:moveTo>
                    <a:lnTo>
                      <a:pt x="55" y="50"/>
                    </a:lnTo>
                    <a:lnTo>
                      <a:pt x="72" y="58"/>
                    </a:lnTo>
                    <a:lnTo>
                      <a:pt x="70" y="65"/>
                    </a:lnTo>
                    <a:lnTo>
                      <a:pt x="52" y="56"/>
                    </a:lnTo>
                    <a:close/>
                    <a:moveTo>
                      <a:pt x="55" y="50"/>
                    </a:moveTo>
                    <a:lnTo>
                      <a:pt x="56" y="49"/>
                    </a:lnTo>
                    <a:lnTo>
                      <a:pt x="58" y="47"/>
                    </a:lnTo>
                    <a:lnTo>
                      <a:pt x="64" y="54"/>
                    </a:lnTo>
                    <a:lnTo>
                      <a:pt x="55" y="50"/>
                    </a:lnTo>
                    <a:close/>
                    <a:moveTo>
                      <a:pt x="58" y="47"/>
                    </a:moveTo>
                    <a:lnTo>
                      <a:pt x="60" y="44"/>
                    </a:lnTo>
                    <a:lnTo>
                      <a:pt x="74" y="57"/>
                    </a:lnTo>
                    <a:lnTo>
                      <a:pt x="71" y="61"/>
                    </a:lnTo>
                    <a:lnTo>
                      <a:pt x="58" y="47"/>
                    </a:lnTo>
                    <a:close/>
                    <a:moveTo>
                      <a:pt x="60" y="44"/>
                    </a:moveTo>
                    <a:lnTo>
                      <a:pt x="63" y="41"/>
                    </a:lnTo>
                    <a:lnTo>
                      <a:pt x="77" y="54"/>
                    </a:lnTo>
                    <a:lnTo>
                      <a:pt x="74" y="57"/>
                    </a:lnTo>
                    <a:lnTo>
                      <a:pt x="60" y="44"/>
                    </a:lnTo>
                    <a:close/>
                    <a:moveTo>
                      <a:pt x="78" y="52"/>
                    </a:moveTo>
                    <a:lnTo>
                      <a:pt x="78" y="53"/>
                    </a:lnTo>
                    <a:lnTo>
                      <a:pt x="77" y="54"/>
                    </a:lnTo>
                    <a:lnTo>
                      <a:pt x="70" y="47"/>
                    </a:lnTo>
                    <a:lnTo>
                      <a:pt x="78" y="52"/>
                    </a:lnTo>
                    <a:close/>
                    <a:moveTo>
                      <a:pt x="62" y="43"/>
                    </a:moveTo>
                    <a:lnTo>
                      <a:pt x="65" y="37"/>
                    </a:lnTo>
                    <a:lnTo>
                      <a:pt x="82" y="45"/>
                    </a:lnTo>
                    <a:lnTo>
                      <a:pt x="78" y="52"/>
                    </a:lnTo>
                    <a:lnTo>
                      <a:pt x="62" y="43"/>
                    </a:lnTo>
                    <a:close/>
                    <a:moveTo>
                      <a:pt x="83" y="41"/>
                    </a:moveTo>
                    <a:lnTo>
                      <a:pt x="83" y="43"/>
                    </a:lnTo>
                    <a:lnTo>
                      <a:pt x="82" y="45"/>
                    </a:lnTo>
                    <a:lnTo>
                      <a:pt x="73" y="41"/>
                    </a:lnTo>
                    <a:lnTo>
                      <a:pt x="83" y="41"/>
                    </a:lnTo>
                    <a:close/>
                    <a:moveTo>
                      <a:pt x="64" y="41"/>
                    </a:moveTo>
                    <a:lnTo>
                      <a:pt x="64" y="39"/>
                    </a:lnTo>
                    <a:lnTo>
                      <a:pt x="83" y="39"/>
                    </a:lnTo>
                    <a:lnTo>
                      <a:pt x="83" y="41"/>
                    </a:lnTo>
                    <a:lnTo>
                      <a:pt x="64" y="41"/>
                    </a:lnTo>
                    <a:close/>
                    <a:moveTo>
                      <a:pt x="64" y="39"/>
                    </a:moveTo>
                    <a:lnTo>
                      <a:pt x="64" y="35"/>
                    </a:lnTo>
                    <a:lnTo>
                      <a:pt x="83" y="35"/>
                    </a:lnTo>
                    <a:lnTo>
                      <a:pt x="83" y="39"/>
                    </a:lnTo>
                    <a:lnTo>
                      <a:pt x="64" y="39"/>
                    </a:lnTo>
                    <a:close/>
                    <a:moveTo>
                      <a:pt x="64" y="35"/>
                    </a:moveTo>
                    <a:lnTo>
                      <a:pt x="64" y="29"/>
                    </a:lnTo>
                    <a:lnTo>
                      <a:pt x="83" y="29"/>
                    </a:lnTo>
                    <a:lnTo>
                      <a:pt x="83" y="35"/>
                    </a:lnTo>
                    <a:lnTo>
                      <a:pt x="64" y="35"/>
                    </a:lnTo>
                    <a:close/>
                    <a:moveTo>
                      <a:pt x="64" y="29"/>
                    </a:moveTo>
                    <a:lnTo>
                      <a:pt x="64" y="25"/>
                    </a:lnTo>
                    <a:lnTo>
                      <a:pt x="83" y="25"/>
                    </a:lnTo>
                    <a:lnTo>
                      <a:pt x="83" y="29"/>
                    </a:lnTo>
                    <a:lnTo>
                      <a:pt x="64" y="29"/>
                    </a:lnTo>
                    <a:close/>
                    <a:moveTo>
                      <a:pt x="64" y="25"/>
                    </a:moveTo>
                    <a:lnTo>
                      <a:pt x="64" y="22"/>
                    </a:lnTo>
                    <a:lnTo>
                      <a:pt x="83" y="22"/>
                    </a:lnTo>
                    <a:lnTo>
                      <a:pt x="83" y="25"/>
                    </a:lnTo>
                    <a:lnTo>
                      <a:pt x="64" y="25"/>
                    </a:lnTo>
                    <a:close/>
                    <a:moveTo>
                      <a:pt x="80" y="15"/>
                    </a:moveTo>
                    <a:lnTo>
                      <a:pt x="83" y="19"/>
                    </a:lnTo>
                    <a:lnTo>
                      <a:pt x="83" y="22"/>
                    </a:lnTo>
                    <a:lnTo>
                      <a:pt x="73" y="22"/>
                    </a:lnTo>
                    <a:lnTo>
                      <a:pt x="80" y="15"/>
                    </a:lnTo>
                    <a:close/>
                    <a:moveTo>
                      <a:pt x="66" y="29"/>
                    </a:moveTo>
                    <a:lnTo>
                      <a:pt x="63" y="25"/>
                    </a:lnTo>
                    <a:lnTo>
                      <a:pt x="77" y="12"/>
                    </a:lnTo>
                    <a:lnTo>
                      <a:pt x="80" y="15"/>
                    </a:lnTo>
                    <a:lnTo>
                      <a:pt x="66" y="29"/>
                    </a:lnTo>
                    <a:close/>
                    <a:moveTo>
                      <a:pt x="63" y="25"/>
                    </a:moveTo>
                    <a:lnTo>
                      <a:pt x="60" y="22"/>
                    </a:lnTo>
                    <a:lnTo>
                      <a:pt x="74" y="9"/>
                    </a:lnTo>
                    <a:lnTo>
                      <a:pt x="77" y="12"/>
                    </a:lnTo>
                    <a:lnTo>
                      <a:pt x="63" y="25"/>
                    </a:lnTo>
                    <a:close/>
                    <a:moveTo>
                      <a:pt x="60" y="22"/>
                    </a:moveTo>
                    <a:lnTo>
                      <a:pt x="58" y="20"/>
                    </a:lnTo>
                    <a:lnTo>
                      <a:pt x="71" y="6"/>
                    </a:lnTo>
                    <a:lnTo>
                      <a:pt x="74" y="9"/>
                    </a:lnTo>
                    <a:lnTo>
                      <a:pt x="60" y="22"/>
                    </a:lnTo>
                    <a:close/>
                    <a:moveTo>
                      <a:pt x="64" y="3"/>
                    </a:moveTo>
                    <a:lnTo>
                      <a:pt x="67" y="3"/>
                    </a:lnTo>
                    <a:lnTo>
                      <a:pt x="71" y="6"/>
                    </a:lnTo>
                    <a:lnTo>
                      <a:pt x="64" y="13"/>
                    </a:lnTo>
                    <a:lnTo>
                      <a:pt x="64" y="3"/>
                    </a:lnTo>
                    <a:close/>
                    <a:moveTo>
                      <a:pt x="64" y="22"/>
                    </a:moveTo>
                    <a:lnTo>
                      <a:pt x="58" y="22"/>
                    </a:lnTo>
                    <a:lnTo>
                      <a:pt x="58" y="3"/>
                    </a:lnTo>
                    <a:lnTo>
                      <a:pt x="64" y="3"/>
                    </a:lnTo>
                    <a:lnTo>
                      <a:pt x="64" y="22"/>
                    </a:lnTo>
                    <a:close/>
                    <a:moveTo>
                      <a:pt x="58" y="22"/>
                    </a:moveTo>
                    <a:lnTo>
                      <a:pt x="53" y="22"/>
                    </a:lnTo>
                    <a:lnTo>
                      <a:pt x="51" y="20"/>
                    </a:lnTo>
                    <a:lnTo>
                      <a:pt x="58" y="13"/>
                    </a:lnTo>
                    <a:lnTo>
                      <a:pt x="58" y="22"/>
                    </a:lnTo>
                    <a:close/>
                    <a:moveTo>
                      <a:pt x="51" y="20"/>
                    </a:moveTo>
                    <a:lnTo>
                      <a:pt x="48" y="17"/>
                    </a:lnTo>
                    <a:lnTo>
                      <a:pt x="61" y="3"/>
                    </a:lnTo>
                    <a:lnTo>
                      <a:pt x="64" y="6"/>
                    </a:lnTo>
                    <a:lnTo>
                      <a:pt x="51" y="20"/>
                    </a:lnTo>
                    <a:close/>
                    <a:moveTo>
                      <a:pt x="54" y="0"/>
                    </a:moveTo>
                    <a:lnTo>
                      <a:pt x="59" y="0"/>
                    </a:lnTo>
                    <a:lnTo>
                      <a:pt x="61" y="3"/>
                    </a:lnTo>
                    <a:lnTo>
                      <a:pt x="54" y="10"/>
                    </a:lnTo>
                    <a:lnTo>
                      <a:pt x="54" y="0"/>
                    </a:lnTo>
                    <a:close/>
                    <a:moveTo>
                      <a:pt x="54" y="19"/>
                    </a:moveTo>
                    <a:lnTo>
                      <a:pt x="48" y="19"/>
                    </a:lnTo>
                    <a:lnTo>
                      <a:pt x="48" y="0"/>
                    </a:lnTo>
                    <a:lnTo>
                      <a:pt x="54" y="0"/>
                    </a:lnTo>
                    <a:lnTo>
                      <a:pt x="54" y="19"/>
                    </a:lnTo>
                    <a:close/>
                    <a:moveTo>
                      <a:pt x="48" y="19"/>
                    </a:moveTo>
                    <a:lnTo>
                      <a:pt x="44" y="19"/>
                    </a:lnTo>
                    <a:lnTo>
                      <a:pt x="44" y="0"/>
                    </a:lnTo>
                    <a:lnTo>
                      <a:pt x="48" y="0"/>
                    </a:lnTo>
                    <a:lnTo>
                      <a:pt x="48" y="19"/>
                    </a:lnTo>
                    <a:close/>
                    <a:moveTo>
                      <a:pt x="41" y="1"/>
                    </a:moveTo>
                    <a:lnTo>
                      <a:pt x="42" y="0"/>
                    </a:lnTo>
                    <a:lnTo>
                      <a:pt x="44" y="0"/>
                    </a:lnTo>
                    <a:lnTo>
                      <a:pt x="44" y="10"/>
                    </a:lnTo>
                    <a:lnTo>
                      <a:pt x="41" y="1"/>
                    </a:lnTo>
                    <a:close/>
                    <a:moveTo>
                      <a:pt x="49" y="18"/>
                    </a:moveTo>
                    <a:lnTo>
                      <a:pt x="42" y="21"/>
                    </a:lnTo>
                    <a:lnTo>
                      <a:pt x="34" y="4"/>
                    </a:lnTo>
                    <a:lnTo>
                      <a:pt x="41" y="1"/>
                    </a:lnTo>
                    <a:lnTo>
                      <a:pt x="49" y="18"/>
                    </a:lnTo>
                    <a:close/>
                    <a:moveTo>
                      <a:pt x="42" y="21"/>
                    </a:moveTo>
                    <a:lnTo>
                      <a:pt x="41" y="22"/>
                    </a:lnTo>
                    <a:lnTo>
                      <a:pt x="39" y="22"/>
                    </a:lnTo>
                    <a:lnTo>
                      <a:pt x="39" y="13"/>
                    </a:lnTo>
                    <a:lnTo>
                      <a:pt x="42" y="21"/>
                    </a:lnTo>
                    <a:close/>
                    <a:moveTo>
                      <a:pt x="39" y="22"/>
                    </a:moveTo>
                    <a:lnTo>
                      <a:pt x="32" y="22"/>
                    </a:lnTo>
                    <a:lnTo>
                      <a:pt x="32" y="3"/>
                    </a:lnTo>
                    <a:lnTo>
                      <a:pt x="39" y="3"/>
                    </a:lnTo>
                    <a:lnTo>
                      <a:pt x="39" y="22"/>
                    </a:lnTo>
                    <a:close/>
                    <a:moveTo>
                      <a:pt x="26" y="6"/>
                    </a:moveTo>
                    <a:lnTo>
                      <a:pt x="28" y="3"/>
                    </a:lnTo>
                    <a:lnTo>
                      <a:pt x="32" y="3"/>
                    </a:lnTo>
                    <a:lnTo>
                      <a:pt x="32" y="13"/>
                    </a:lnTo>
                    <a:lnTo>
                      <a:pt x="26" y="6"/>
                    </a:lnTo>
                    <a:close/>
                    <a:moveTo>
                      <a:pt x="39" y="20"/>
                    </a:moveTo>
                    <a:lnTo>
                      <a:pt x="35" y="22"/>
                    </a:lnTo>
                    <a:lnTo>
                      <a:pt x="22" y="9"/>
                    </a:lnTo>
                    <a:lnTo>
                      <a:pt x="26" y="6"/>
                    </a:lnTo>
                    <a:lnTo>
                      <a:pt x="39" y="20"/>
                    </a:lnTo>
                    <a:close/>
                    <a:moveTo>
                      <a:pt x="35" y="22"/>
                    </a:moveTo>
                    <a:lnTo>
                      <a:pt x="34" y="23"/>
                    </a:lnTo>
                    <a:lnTo>
                      <a:pt x="33" y="24"/>
                    </a:lnTo>
                    <a:lnTo>
                      <a:pt x="29" y="15"/>
                    </a:lnTo>
                    <a:lnTo>
                      <a:pt x="35" y="22"/>
                    </a:lnTo>
                    <a:close/>
                    <a:moveTo>
                      <a:pt x="33" y="24"/>
                    </a:moveTo>
                    <a:lnTo>
                      <a:pt x="27" y="28"/>
                    </a:lnTo>
                    <a:lnTo>
                      <a:pt x="18" y="11"/>
                    </a:lnTo>
                    <a:lnTo>
                      <a:pt x="24" y="8"/>
                    </a:lnTo>
                    <a:lnTo>
                      <a:pt x="33" y="24"/>
                    </a:lnTo>
                    <a:close/>
                    <a:moveTo>
                      <a:pt x="16" y="12"/>
                    </a:moveTo>
                    <a:lnTo>
                      <a:pt x="17" y="11"/>
                    </a:lnTo>
                    <a:lnTo>
                      <a:pt x="18" y="11"/>
                    </a:lnTo>
                    <a:lnTo>
                      <a:pt x="22" y="19"/>
                    </a:lnTo>
                    <a:lnTo>
                      <a:pt x="16" y="12"/>
                    </a:lnTo>
                    <a:close/>
                    <a:moveTo>
                      <a:pt x="29" y="25"/>
                    </a:moveTo>
                    <a:lnTo>
                      <a:pt x="26" y="29"/>
                    </a:lnTo>
                    <a:lnTo>
                      <a:pt x="12" y="15"/>
                    </a:lnTo>
                    <a:lnTo>
                      <a:pt x="16" y="12"/>
                    </a:lnTo>
                    <a:lnTo>
                      <a:pt x="29" y="25"/>
                    </a:lnTo>
                    <a:close/>
                    <a:moveTo>
                      <a:pt x="26" y="29"/>
                    </a:moveTo>
                    <a:lnTo>
                      <a:pt x="23" y="32"/>
                    </a:lnTo>
                    <a:lnTo>
                      <a:pt x="9" y="19"/>
                    </a:lnTo>
                    <a:lnTo>
                      <a:pt x="12" y="15"/>
                    </a:lnTo>
                    <a:lnTo>
                      <a:pt x="26" y="29"/>
                    </a:lnTo>
                    <a:close/>
                    <a:moveTo>
                      <a:pt x="8" y="21"/>
                    </a:moveTo>
                    <a:lnTo>
                      <a:pt x="8" y="20"/>
                    </a:lnTo>
                    <a:lnTo>
                      <a:pt x="9" y="19"/>
                    </a:lnTo>
                    <a:lnTo>
                      <a:pt x="16" y="25"/>
                    </a:lnTo>
                    <a:lnTo>
                      <a:pt x="8" y="21"/>
                    </a:lnTo>
                    <a:close/>
                    <a:moveTo>
                      <a:pt x="24" y="30"/>
                    </a:moveTo>
                    <a:lnTo>
                      <a:pt x="21" y="36"/>
                    </a:lnTo>
                    <a:lnTo>
                      <a:pt x="5" y="28"/>
                    </a:lnTo>
                    <a:lnTo>
                      <a:pt x="8" y="21"/>
                    </a:lnTo>
                    <a:lnTo>
                      <a:pt x="24" y="30"/>
                    </a:lnTo>
                    <a:close/>
                    <a:moveTo>
                      <a:pt x="21" y="36"/>
                    </a:moveTo>
                    <a:lnTo>
                      <a:pt x="21" y="37"/>
                    </a:lnTo>
                    <a:lnTo>
                      <a:pt x="20" y="39"/>
                    </a:lnTo>
                    <a:lnTo>
                      <a:pt x="13" y="32"/>
                    </a:lnTo>
                    <a:lnTo>
                      <a:pt x="21" y="36"/>
                    </a:lnTo>
                    <a:close/>
                    <a:moveTo>
                      <a:pt x="20" y="39"/>
                    </a:moveTo>
                    <a:lnTo>
                      <a:pt x="17" y="42"/>
                    </a:lnTo>
                    <a:lnTo>
                      <a:pt x="3" y="29"/>
                    </a:lnTo>
                    <a:lnTo>
                      <a:pt x="6" y="25"/>
                    </a:lnTo>
                    <a:lnTo>
                      <a:pt x="20" y="39"/>
                    </a:lnTo>
                    <a:close/>
                    <a:moveTo>
                      <a:pt x="0" y="35"/>
                    </a:moveTo>
                    <a:lnTo>
                      <a:pt x="0" y="31"/>
                    </a:lnTo>
                    <a:lnTo>
                      <a:pt x="3" y="29"/>
                    </a:lnTo>
                    <a:lnTo>
                      <a:pt x="10" y="35"/>
                    </a:lnTo>
                    <a:lnTo>
                      <a:pt x="0" y="35"/>
                    </a:lnTo>
                    <a:close/>
                    <a:moveTo>
                      <a:pt x="19" y="35"/>
                    </a:moveTo>
                    <a:lnTo>
                      <a:pt x="19" y="41"/>
                    </a:lnTo>
                    <a:lnTo>
                      <a:pt x="0" y="41"/>
                    </a:lnTo>
                    <a:lnTo>
                      <a:pt x="0" y="35"/>
                    </a:lnTo>
                    <a:lnTo>
                      <a:pt x="19" y="35"/>
                    </a:lnTo>
                    <a:close/>
                    <a:moveTo>
                      <a:pt x="19" y="41"/>
                    </a:moveTo>
                    <a:lnTo>
                      <a:pt x="19" y="44"/>
                    </a:lnTo>
                    <a:lnTo>
                      <a:pt x="0" y="44"/>
                    </a:lnTo>
                    <a:lnTo>
                      <a:pt x="0" y="41"/>
                    </a:lnTo>
                    <a:lnTo>
                      <a:pt x="19" y="41"/>
                    </a:lnTo>
                    <a:close/>
                    <a:moveTo>
                      <a:pt x="19" y="44"/>
                    </a:moveTo>
                    <a:lnTo>
                      <a:pt x="19" y="47"/>
                    </a:lnTo>
                    <a:lnTo>
                      <a:pt x="0" y="47"/>
                    </a:lnTo>
                    <a:lnTo>
                      <a:pt x="0" y="44"/>
                    </a:lnTo>
                    <a:lnTo>
                      <a:pt x="19" y="44"/>
                    </a:lnTo>
                    <a:close/>
                    <a:moveTo>
                      <a:pt x="19" y="47"/>
                    </a:moveTo>
                    <a:lnTo>
                      <a:pt x="19" y="54"/>
                    </a:lnTo>
                    <a:lnTo>
                      <a:pt x="0" y="54"/>
                    </a:lnTo>
                    <a:lnTo>
                      <a:pt x="0" y="47"/>
                    </a:lnTo>
                    <a:lnTo>
                      <a:pt x="19" y="47"/>
                    </a:lnTo>
                    <a:close/>
                    <a:moveTo>
                      <a:pt x="19" y="54"/>
                    </a:moveTo>
                    <a:lnTo>
                      <a:pt x="19" y="57"/>
                    </a:lnTo>
                    <a:lnTo>
                      <a:pt x="0" y="57"/>
                    </a:lnTo>
                    <a:lnTo>
                      <a:pt x="0" y="54"/>
                    </a:lnTo>
                    <a:lnTo>
                      <a:pt x="19" y="54"/>
                    </a:lnTo>
                    <a:close/>
                    <a:moveTo>
                      <a:pt x="3" y="64"/>
                    </a:moveTo>
                    <a:lnTo>
                      <a:pt x="0" y="61"/>
                    </a:lnTo>
                    <a:lnTo>
                      <a:pt x="0" y="57"/>
                    </a:lnTo>
                    <a:lnTo>
                      <a:pt x="10" y="57"/>
                    </a:lnTo>
                    <a:lnTo>
                      <a:pt x="3" y="64"/>
                    </a:lnTo>
                    <a:close/>
                    <a:moveTo>
                      <a:pt x="17" y="51"/>
                    </a:moveTo>
                    <a:lnTo>
                      <a:pt x="20" y="54"/>
                    </a:lnTo>
                    <a:lnTo>
                      <a:pt x="6" y="67"/>
                    </a:lnTo>
                    <a:lnTo>
                      <a:pt x="3" y="64"/>
                    </a:lnTo>
                    <a:lnTo>
                      <a:pt x="17" y="51"/>
                    </a:lnTo>
                    <a:close/>
                    <a:moveTo>
                      <a:pt x="6" y="67"/>
                    </a:moveTo>
                    <a:lnTo>
                      <a:pt x="6" y="67"/>
                    </a:lnTo>
                    <a:lnTo>
                      <a:pt x="13" y="61"/>
                    </a:lnTo>
                    <a:lnTo>
                      <a:pt x="6" y="67"/>
                    </a:lnTo>
                    <a:close/>
                    <a:moveTo>
                      <a:pt x="20" y="54"/>
                    </a:moveTo>
                    <a:lnTo>
                      <a:pt x="23" y="57"/>
                    </a:lnTo>
                    <a:lnTo>
                      <a:pt x="9" y="71"/>
                    </a:lnTo>
                    <a:lnTo>
                      <a:pt x="6" y="67"/>
                    </a:lnTo>
                    <a:lnTo>
                      <a:pt x="20" y="54"/>
                    </a:lnTo>
                    <a:close/>
                    <a:moveTo>
                      <a:pt x="23" y="57"/>
                    </a:moveTo>
                    <a:lnTo>
                      <a:pt x="23" y="57"/>
                    </a:lnTo>
                    <a:lnTo>
                      <a:pt x="16" y="64"/>
                    </a:lnTo>
                    <a:lnTo>
                      <a:pt x="23" y="57"/>
                    </a:lnTo>
                    <a:close/>
                    <a:moveTo>
                      <a:pt x="23" y="57"/>
                    </a:moveTo>
                    <a:lnTo>
                      <a:pt x="26" y="60"/>
                    </a:lnTo>
                    <a:lnTo>
                      <a:pt x="12" y="74"/>
                    </a:lnTo>
                    <a:lnTo>
                      <a:pt x="9" y="71"/>
                    </a:lnTo>
                    <a:lnTo>
                      <a:pt x="23" y="57"/>
                    </a:lnTo>
                    <a:close/>
                    <a:moveTo>
                      <a:pt x="19" y="76"/>
                    </a:moveTo>
                    <a:lnTo>
                      <a:pt x="16" y="76"/>
                    </a:lnTo>
                    <a:lnTo>
                      <a:pt x="12" y="74"/>
                    </a:lnTo>
                    <a:lnTo>
                      <a:pt x="19" y="67"/>
                    </a:lnTo>
                    <a:lnTo>
                      <a:pt x="19" y="76"/>
                    </a:lnTo>
                    <a:close/>
                    <a:moveTo>
                      <a:pt x="19" y="57"/>
                    </a:moveTo>
                    <a:lnTo>
                      <a:pt x="26" y="57"/>
                    </a:lnTo>
                    <a:lnTo>
                      <a:pt x="26" y="76"/>
                    </a:lnTo>
                    <a:lnTo>
                      <a:pt x="19" y="76"/>
                    </a:lnTo>
                    <a:lnTo>
                      <a:pt x="19" y="57"/>
                    </a:lnTo>
                    <a:close/>
                    <a:moveTo>
                      <a:pt x="26" y="57"/>
                    </a:moveTo>
                    <a:lnTo>
                      <a:pt x="29" y="57"/>
                    </a:lnTo>
                    <a:lnTo>
                      <a:pt x="29" y="76"/>
                    </a:lnTo>
                    <a:lnTo>
                      <a:pt x="26" y="76"/>
                    </a:lnTo>
                    <a:lnTo>
                      <a:pt x="26" y="57"/>
                    </a:lnTo>
                    <a:close/>
                    <a:moveTo>
                      <a:pt x="29" y="57"/>
                    </a:moveTo>
                    <a:lnTo>
                      <a:pt x="35" y="57"/>
                    </a:lnTo>
                    <a:lnTo>
                      <a:pt x="35" y="76"/>
                    </a:lnTo>
                    <a:lnTo>
                      <a:pt x="29" y="76"/>
                    </a:lnTo>
                    <a:lnTo>
                      <a:pt x="29" y="57"/>
                    </a:lnTo>
                    <a:close/>
                    <a:moveTo>
                      <a:pt x="35" y="57"/>
                    </a:moveTo>
                    <a:lnTo>
                      <a:pt x="39" y="57"/>
                    </a:lnTo>
                    <a:lnTo>
                      <a:pt x="39" y="76"/>
                    </a:lnTo>
                    <a:lnTo>
                      <a:pt x="35" y="76"/>
                    </a:lnTo>
                    <a:lnTo>
                      <a:pt x="35" y="57"/>
                    </a:lnTo>
                    <a:close/>
                    <a:moveTo>
                      <a:pt x="39" y="57"/>
                    </a:moveTo>
                    <a:lnTo>
                      <a:pt x="44" y="57"/>
                    </a:lnTo>
                    <a:lnTo>
                      <a:pt x="44" y="76"/>
                    </a:lnTo>
                    <a:lnTo>
                      <a:pt x="39" y="76"/>
                    </a:lnTo>
                    <a:lnTo>
                      <a:pt x="39" y="57"/>
                    </a:lnTo>
                    <a:close/>
                    <a:moveTo>
                      <a:pt x="49" y="75"/>
                    </a:moveTo>
                    <a:lnTo>
                      <a:pt x="46" y="76"/>
                    </a:lnTo>
                    <a:lnTo>
                      <a:pt x="44" y="76"/>
                    </a:lnTo>
                    <a:lnTo>
                      <a:pt x="44" y="67"/>
                    </a:lnTo>
                    <a:lnTo>
                      <a:pt x="49" y="75"/>
                    </a:lnTo>
                    <a:close/>
                    <a:moveTo>
                      <a:pt x="41" y="58"/>
                    </a:moveTo>
                    <a:lnTo>
                      <a:pt x="46" y="55"/>
                    </a:lnTo>
                    <a:lnTo>
                      <a:pt x="55" y="72"/>
                    </a:lnTo>
                    <a:lnTo>
                      <a:pt x="49" y="75"/>
                    </a:lnTo>
                    <a:lnTo>
                      <a:pt x="41" y="58"/>
                    </a:lnTo>
                    <a:close/>
                    <a:moveTo>
                      <a:pt x="58" y="71"/>
                    </a:moveTo>
                    <a:lnTo>
                      <a:pt x="56" y="72"/>
                    </a:lnTo>
                    <a:lnTo>
                      <a:pt x="55" y="72"/>
                    </a:lnTo>
                    <a:lnTo>
                      <a:pt x="51" y="64"/>
                    </a:lnTo>
                    <a:lnTo>
                      <a:pt x="58" y="71"/>
                    </a:lnTo>
                    <a:close/>
                    <a:moveTo>
                      <a:pt x="44" y="57"/>
                    </a:moveTo>
                    <a:lnTo>
                      <a:pt x="48" y="54"/>
                    </a:lnTo>
                    <a:lnTo>
                      <a:pt x="61" y="67"/>
                    </a:lnTo>
                    <a:lnTo>
                      <a:pt x="58" y="71"/>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76" name="Freeform 563">
                <a:extLst>
                  <a:ext uri="{FF2B5EF4-FFF2-40B4-BE49-F238E27FC236}">
                    <a16:creationId xmlns:a16="http://schemas.microsoft.com/office/drawing/2014/main" id="{E868579C-98C7-494D-A263-D66E3069F598}"/>
                  </a:ext>
                </a:extLst>
              </p:cNvPr>
              <p:cNvSpPr>
                <a:spLocks/>
              </p:cNvSpPr>
              <p:nvPr/>
            </p:nvSpPr>
            <p:spPr bwMode="auto">
              <a:xfrm>
                <a:off x="3230" y="2734"/>
                <a:ext cx="17" cy="14"/>
              </a:xfrm>
              <a:custGeom>
                <a:avLst/>
                <a:gdLst>
                  <a:gd name="T0" fmla="*/ 12 w 67"/>
                  <a:gd name="T1" fmla="*/ 12 h 57"/>
                  <a:gd name="T2" fmla="*/ 13 w 67"/>
                  <a:gd name="T3" fmla="*/ 12 h 57"/>
                  <a:gd name="T4" fmla="*/ 14 w 67"/>
                  <a:gd name="T5" fmla="*/ 11 h 57"/>
                  <a:gd name="T6" fmla="*/ 15 w 67"/>
                  <a:gd name="T7" fmla="*/ 10 h 57"/>
                  <a:gd name="T8" fmla="*/ 16 w 67"/>
                  <a:gd name="T9" fmla="*/ 9 h 57"/>
                  <a:gd name="T10" fmla="*/ 16 w 67"/>
                  <a:gd name="T11" fmla="*/ 8 h 57"/>
                  <a:gd name="T12" fmla="*/ 17 w 67"/>
                  <a:gd name="T13" fmla="*/ 6 h 57"/>
                  <a:gd name="T14" fmla="*/ 17 w 67"/>
                  <a:gd name="T15" fmla="*/ 5 h 57"/>
                  <a:gd name="T16" fmla="*/ 17 w 67"/>
                  <a:gd name="T17" fmla="*/ 4 h 57"/>
                  <a:gd name="T18" fmla="*/ 17 w 67"/>
                  <a:gd name="T19" fmla="*/ 3 h 57"/>
                  <a:gd name="T20" fmla="*/ 16 w 67"/>
                  <a:gd name="T21" fmla="*/ 2 h 57"/>
                  <a:gd name="T22" fmla="*/ 15 w 67"/>
                  <a:gd name="T23" fmla="*/ 1 h 57"/>
                  <a:gd name="T24" fmla="*/ 14 w 67"/>
                  <a:gd name="T25" fmla="*/ 1 h 57"/>
                  <a:gd name="T26" fmla="*/ 14 w 67"/>
                  <a:gd name="T27" fmla="*/ 0 h 57"/>
                  <a:gd name="T28" fmla="*/ 13 w 67"/>
                  <a:gd name="T29" fmla="*/ 0 h 57"/>
                  <a:gd name="T30" fmla="*/ 11 w 67"/>
                  <a:gd name="T31" fmla="*/ 0 h 57"/>
                  <a:gd name="T32" fmla="*/ 11 w 67"/>
                  <a:gd name="T33" fmla="*/ 0 h 57"/>
                  <a:gd name="T34" fmla="*/ 9 w 67"/>
                  <a:gd name="T35" fmla="*/ 0 h 57"/>
                  <a:gd name="T36" fmla="*/ 8 w 67"/>
                  <a:gd name="T37" fmla="*/ 0 h 57"/>
                  <a:gd name="T38" fmla="*/ 6 w 67"/>
                  <a:gd name="T39" fmla="*/ 1 h 57"/>
                  <a:gd name="T40" fmla="*/ 5 w 67"/>
                  <a:gd name="T41" fmla="*/ 1 h 57"/>
                  <a:gd name="T42" fmla="*/ 4 w 67"/>
                  <a:gd name="T43" fmla="*/ 2 h 57"/>
                  <a:gd name="T44" fmla="*/ 3 w 67"/>
                  <a:gd name="T45" fmla="*/ 3 h 57"/>
                  <a:gd name="T46" fmla="*/ 2 w 67"/>
                  <a:gd name="T47" fmla="*/ 4 h 57"/>
                  <a:gd name="T48" fmla="*/ 2 w 67"/>
                  <a:gd name="T49" fmla="*/ 4 h 57"/>
                  <a:gd name="T50" fmla="*/ 1 w 67"/>
                  <a:gd name="T51" fmla="*/ 6 h 57"/>
                  <a:gd name="T52" fmla="*/ 0 w 67"/>
                  <a:gd name="T53" fmla="*/ 7 h 57"/>
                  <a:gd name="T54" fmla="*/ 0 w 67"/>
                  <a:gd name="T55" fmla="*/ 8 h 57"/>
                  <a:gd name="T56" fmla="*/ 0 w 67"/>
                  <a:gd name="T57" fmla="*/ 9 h 57"/>
                  <a:gd name="T58" fmla="*/ 0 w 67"/>
                  <a:gd name="T59" fmla="*/ 10 h 57"/>
                  <a:gd name="T60" fmla="*/ 1 w 67"/>
                  <a:gd name="T61" fmla="*/ 11 h 57"/>
                  <a:gd name="T62" fmla="*/ 2 w 67"/>
                  <a:gd name="T63" fmla="*/ 12 h 57"/>
                  <a:gd name="T64" fmla="*/ 3 w 67"/>
                  <a:gd name="T65" fmla="*/ 12 h 57"/>
                  <a:gd name="T66" fmla="*/ 3 w 67"/>
                  <a:gd name="T67" fmla="*/ 13 h 57"/>
                  <a:gd name="T68" fmla="*/ 4 w 67"/>
                  <a:gd name="T69" fmla="*/ 13 h 57"/>
                  <a:gd name="T70" fmla="*/ 6 w 67"/>
                  <a:gd name="T71" fmla="*/ 14 h 57"/>
                  <a:gd name="T72" fmla="*/ 6 w 67"/>
                  <a:gd name="T73" fmla="*/ 14 h 57"/>
                  <a:gd name="T74" fmla="*/ 8 w 67"/>
                  <a:gd name="T75" fmla="*/ 14 h 57"/>
                  <a:gd name="T76" fmla="*/ 9 w 67"/>
                  <a:gd name="T77" fmla="*/ 13 h 57"/>
                  <a:gd name="T78" fmla="*/ 11 w 67"/>
                  <a:gd name="T79" fmla="*/ 13 h 57"/>
                  <a:gd name="T80" fmla="*/ 12 w 67"/>
                  <a:gd name="T81" fmla="*/ 12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7" y="50"/>
                    </a:moveTo>
                    <a:lnTo>
                      <a:pt x="51" y="47"/>
                    </a:lnTo>
                    <a:lnTo>
                      <a:pt x="54" y="44"/>
                    </a:lnTo>
                    <a:lnTo>
                      <a:pt x="61" y="40"/>
                    </a:lnTo>
                    <a:lnTo>
                      <a:pt x="64" y="35"/>
                    </a:lnTo>
                    <a:lnTo>
                      <a:pt x="64" y="32"/>
                    </a:lnTo>
                    <a:lnTo>
                      <a:pt x="67" y="25"/>
                    </a:lnTo>
                    <a:lnTo>
                      <a:pt x="67" y="22"/>
                    </a:lnTo>
                    <a:lnTo>
                      <a:pt x="67" y="18"/>
                    </a:lnTo>
                    <a:lnTo>
                      <a:pt x="67" y="12"/>
                    </a:lnTo>
                    <a:lnTo>
                      <a:pt x="64" y="10"/>
                    </a:lnTo>
                    <a:lnTo>
                      <a:pt x="61" y="6"/>
                    </a:lnTo>
                    <a:lnTo>
                      <a:pt x="57" y="3"/>
                    </a:lnTo>
                    <a:lnTo>
                      <a:pt x="54" y="0"/>
                    </a:lnTo>
                    <a:lnTo>
                      <a:pt x="51" y="0"/>
                    </a:lnTo>
                    <a:lnTo>
                      <a:pt x="45" y="0"/>
                    </a:lnTo>
                    <a:lnTo>
                      <a:pt x="42" y="0"/>
                    </a:lnTo>
                    <a:lnTo>
                      <a:pt x="35" y="0"/>
                    </a:lnTo>
                    <a:lnTo>
                      <a:pt x="32" y="0"/>
                    </a:lnTo>
                    <a:lnTo>
                      <a:pt x="25" y="3"/>
                    </a:lnTo>
                    <a:lnTo>
                      <a:pt x="19" y="6"/>
                    </a:lnTo>
                    <a:lnTo>
                      <a:pt x="16" y="10"/>
                    </a:lnTo>
                    <a:lnTo>
                      <a:pt x="13" y="12"/>
                    </a:lnTo>
                    <a:lnTo>
                      <a:pt x="7" y="15"/>
                    </a:lnTo>
                    <a:lnTo>
                      <a:pt x="7" y="18"/>
                    </a:lnTo>
                    <a:lnTo>
                      <a:pt x="3" y="25"/>
                    </a:lnTo>
                    <a:lnTo>
                      <a:pt x="0" y="28"/>
                    </a:lnTo>
                    <a:lnTo>
                      <a:pt x="0" y="32"/>
                    </a:lnTo>
                    <a:lnTo>
                      <a:pt x="0" y="37"/>
                    </a:lnTo>
                    <a:lnTo>
                      <a:pt x="0" y="40"/>
                    </a:lnTo>
                    <a:lnTo>
                      <a:pt x="3" y="44"/>
                    </a:lnTo>
                    <a:lnTo>
                      <a:pt x="7" y="47"/>
                    </a:lnTo>
                    <a:lnTo>
                      <a:pt x="10" y="50"/>
                    </a:lnTo>
                    <a:lnTo>
                      <a:pt x="13" y="54"/>
                    </a:lnTo>
                    <a:lnTo>
                      <a:pt x="16" y="54"/>
                    </a:lnTo>
                    <a:lnTo>
                      <a:pt x="22" y="57"/>
                    </a:lnTo>
                    <a:lnTo>
                      <a:pt x="25" y="57"/>
                    </a:lnTo>
                    <a:lnTo>
                      <a:pt x="32" y="57"/>
                    </a:lnTo>
                    <a:lnTo>
                      <a:pt x="35" y="54"/>
                    </a:lnTo>
                    <a:lnTo>
                      <a:pt x="42" y="54"/>
                    </a:lnTo>
                    <a:lnTo>
                      <a:pt x="47"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77" name="Freeform 564">
                <a:extLst>
                  <a:ext uri="{FF2B5EF4-FFF2-40B4-BE49-F238E27FC236}">
                    <a16:creationId xmlns:a16="http://schemas.microsoft.com/office/drawing/2014/main" id="{087BE5B4-15BE-4CEA-B7C6-BF42BF9A4483}"/>
                  </a:ext>
                </a:extLst>
              </p:cNvPr>
              <p:cNvSpPr>
                <a:spLocks noEditPoints="1"/>
              </p:cNvSpPr>
              <p:nvPr/>
            </p:nvSpPr>
            <p:spPr bwMode="auto">
              <a:xfrm>
                <a:off x="3228" y="2731"/>
                <a:ext cx="21" cy="19"/>
              </a:xfrm>
              <a:custGeom>
                <a:avLst/>
                <a:gdLst>
                  <a:gd name="T0" fmla="*/ 13 w 85"/>
                  <a:gd name="T1" fmla="*/ 13 h 76"/>
                  <a:gd name="T2" fmla="*/ 14 w 85"/>
                  <a:gd name="T3" fmla="*/ 12 h 76"/>
                  <a:gd name="T4" fmla="*/ 15 w 85"/>
                  <a:gd name="T5" fmla="*/ 12 h 76"/>
                  <a:gd name="T6" fmla="*/ 17 w 85"/>
                  <a:gd name="T7" fmla="*/ 16 h 76"/>
                  <a:gd name="T8" fmla="*/ 19 w 85"/>
                  <a:gd name="T9" fmla="*/ 14 h 76"/>
                  <a:gd name="T10" fmla="*/ 20 w 85"/>
                  <a:gd name="T11" fmla="*/ 11 h 76"/>
                  <a:gd name="T12" fmla="*/ 16 w 85"/>
                  <a:gd name="T13" fmla="*/ 11 h 76"/>
                  <a:gd name="T14" fmla="*/ 16 w 85"/>
                  <a:gd name="T15" fmla="*/ 9 h 76"/>
                  <a:gd name="T16" fmla="*/ 20 w 85"/>
                  <a:gd name="T17" fmla="*/ 12 h 76"/>
                  <a:gd name="T18" fmla="*/ 21 w 85"/>
                  <a:gd name="T19" fmla="*/ 9 h 76"/>
                  <a:gd name="T20" fmla="*/ 16 w 85"/>
                  <a:gd name="T21" fmla="*/ 8 h 76"/>
                  <a:gd name="T22" fmla="*/ 16 w 85"/>
                  <a:gd name="T23" fmla="*/ 6 h 76"/>
                  <a:gd name="T24" fmla="*/ 21 w 85"/>
                  <a:gd name="T25" fmla="*/ 6 h 76"/>
                  <a:gd name="T26" fmla="*/ 21 w 85"/>
                  <a:gd name="T27" fmla="*/ 4 h 76"/>
                  <a:gd name="T28" fmla="*/ 16 w 85"/>
                  <a:gd name="T29" fmla="*/ 7 h 76"/>
                  <a:gd name="T30" fmla="*/ 19 w 85"/>
                  <a:gd name="T31" fmla="*/ 3 h 76"/>
                  <a:gd name="T32" fmla="*/ 15 w 85"/>
                  <a:gd name="T33" fmla="*/ 5 h 76"/>
                  <a:gd name="T34" fmla="*/ 15 w 85"/>
                  <a:gd name="T35" fmla="*/ 5 h 76"/>
                  <a:gd name="T36" fmla="*/ 18 w 85"/>
                  <a:gd name="T37" fmla="*/ 2 h 76"/>
                  <a:gd name="T38" fmla="*/ 16 w 85"/>
                  <a:gd name="T39" fmla="*/ 0 h 76"/>
                  <a:gd name="T40" fmla="*/ 15 w 85"/>
                  <a:gd name="T41" fmla="*/ 5 h 76"/>
                  <a:gd name="T42" fmla="*/ 13 w 85"/>
                  <a:gd name="T43" fmla="*/ 5 h 76"/>
                  <a:gd name="T44" fmla="*/ 11 w 85"/>
                  <a:gd name="T45" fmla="*/ 0 h 76"/>
                  <a:gd name="T46" fmla="*/ 11 w 85"/>
                  <a:gd name="T47" fmla="*/ 0 h 76"/>
                  <a:gd name="T48" fmla="*/ 9 w 85"/>
                  <a:gd name="T49" fmla="*/ 0 h 76"/>
                  <a:gd name="T50" fmla="*/ 10 w 85"/>
                  <a:gd name="T51" fmla="*/ 6 h 76"/>
                  <a:gd name="T52" fmla="*/ 5 w 85"/>
                  <a:gd name="T53" fmla="*/ 2 h 76"/>
                  <a:gd name="T54" fmla="*/ 4 w 85"/>
                  <a:gd name="T55" fmla="*/ 3 h 76"/>
                  <a:gd name="T56" fmla="*/ 4 w 85"/>
                  <a:gd name="T57" fmla="*/ 3 h 76"/>
                  <a:gd name="T58" fmla="*/ 7 w 85"/>
                  <a:gd name="T59" fmla="*/ 7 h 76"/>
                  <a:gd name="T60" fmla="*/ 1 w 85"/>
                  <a:gd name="T61" fmla="*/ 6 h 76"/>
                  <a:gd name="T62" fmla="*/ 6 w 85"/>
                  <a:gd name="T63" fmla="*/ 7 h 76"/>
                  <a:gd name="T64" fmla="*/ 6 w 85"/>
                  <a:gd name="T65" fmla="*/ 8 h 76"/>
                  <a:gd name="T66" fmla="*/ 2 w 85"/>
                  <a:gd name="T67" fmla="*/ 6 h 76"/>
                  <a:gd name="T68" fmla="*/ 5 w 85"/>
                  <a:gd name="T69" fmla="*/ 10 h 76"/>
                  <a:gd name="T70" fmla="*/ 0 w 85"/>
                  <a:gd name="T71" fmla="*/ 10 h 76"/>
                  <a:gd name="T72" fmla="*/ 5 w 85"/>
                  <a:gd name="T73" fmla="*/ 11 h 76"/>
                  <a:gd name="T74" fmla="*/ 0 w 85"/>
                  <a:gd name="T75" fmla="*/ 12 h 76"/>
                  <a:gd name="T76" fmla="*/ 0 w 85"/>
                  <a:gd name="T77" fmla="*/ 12 h 76"/>
                  <a:gd name="T78" fmla="*/ 0 w 85"/>
                  <a:gd name="T79" fmla="*/ 14 h 76"/>
                  <a:gd name="T80" fmla="*/ 1 w 85"/>
                  <a:gd name="T81" fmla="*/ 15 h 76"/>
                  <a:gd name="T82" fmla="*/ 5 w 85"/>
                  <a:gd name="T83" fmla="*/ 13 h 76"/>
                  <a:gd name="T84" fmla="*/ 5 w 85"/>
                  <a:gd name="T85" fmla="*/ 13 h 76"/>
                  <a:gd name="T86" fmla="*/ 2 w 85"/>
                  <a:gd name="T87" fmla="*/ 16 h 76"/>
                  <a:gd name="T88" fmla="*/ 3 w 85"/>
                  <a:gd name="T89" fmla="*/ 17 h 76"/>
                  <a:gd name="T90" fmla="*/ 5 w 85"/>
                  <a:gd name="T91" fmla="*/ 19 h 76"/>
                  <a:gd name="T92" fmla="*/ 6 w 85"/>
                  <a:gd name="T93" fmla="*/ 14 h 76"/>
                  <a:gd name="T94" fmla="*/ 7 w 85"/>
                  <a:gd name="T95" fmla="*/ 14 h 76"/>
                  <a:gd name="T96" fmla="*/ 5 w 85"/>
                  <a:gd name="T97" fmla="*/ 18 h 76"/>
                  <a:gd name="T98" fmla="*/ 8 w 85"/>
                  <a:gd name="T99" fmla="*/ 19 h 76"/>
                  <a:gd name="T100" fmla="*/ 8 w 85"/>
                  <a:gd name="T101" fmla="*/ 14 h 76"/>
                  <a:gd name="T102" fmla="*/ 11 w 85"/>
                  <a:gd name="T103" fmla="*/ 19 h 76"/>
                  <a:gd name="T104" fmla="*/ 13 w 85"/>
                  <a:gd name="T105" fmla="*/ 18 h 76"/>
                  <a:gd name="T106" fmla="*/ 11 w 85"/>
                  <a:gd name="T107" fmla="*/ 16 h 76"/>
                  <a:gd name="T108" fmla="*/ 11 w 85"/>
                  <a:gd name="T109" fmla="*/ 14 h 76"/>
                  <a:gd name="T110" fmla="*/ 11 w 85"/>
                  <a:gd name="T111" fmla="*/ 14 h 7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5"/>
                  <a:gd name="T169" fmla="*/ 0 h 76"/>
                  <a:gd name="T170" fmla="*/ 85 w 85"/>
                  <a:gd name="T171" fmla="*/ 76 h 7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5" h="76">
                    <a:moveTo>
                      <a:pt x="50" y="54"/>
                    </a:moveTo>
                    <a:lnTo>
                      <a:pt x="53" y="50"/>
                    </a:lnTo>
                    <a:lnTo>
                      <a:pt x="66" y="64"/>
                    </a:lnTo>
                    <a:lnTo>
                      <a:pt x="64" y="67"/>
                    </a:lnTo>
                    <a:lnTo>
                      <a:pt x="50" y="54"/>
                    </a:lnTo>
                    <a:close/>
                    <a:moveTo>
                      <a:pt x="53" y="50"/>
                    </a:moveTo>
                    <a:lnTo>
                      <a:pt x="53" y="50"/>
                    </a:lnTo>
                    <a:lnTo>
                      <a:pt x="60" y="57"/>
                    </a:lnTo>
                    <a:lnTo>
                      <a:pt x="53" y="50"/>
                    </a:lnTo>
                    <a:close/>
                    <a:moveTo>
                      <a:pt x="53" y="50"/>
                    </a:moveTo>
                    <a:lnTo>
                      <a:pt x="56" y="47"/>
                    </a:lnTo>
                    <a:lnTo>
                      <a:pt x="70" y="60"/>
                    </a:lnTo>
                    <a:lnTo>
                      <a:pt x="66" y="64"/>
                    </a:lnTo>
                    <a:lnTo>
                      <a:pt x="53" y="50"/>
                    </a:lnTo>
                    <a:close/>
                    <a:moveTo>
                      <a:pt x="56" y="47"/>
                    </a:moveTo>
                    <a:lnTo>
                      <a:pt x="57" y="46"/>
                    </a:lnTo>
                    <a:lnTo>
                      <a:pt x="59" y="46"/>
                    </a:lnTo>
                    <a:lnTo>
                      <a:pt x="63" y="54"/>
                    </a:lnTo>
                    <a:lnTo>
                      <a:pt x="56" y="47"/>
                    </a:lnTo>
                    <a:close/>
                    <a:moveTo>
                      <a:pt x="59" y="46"/>
                    </a:moveTo>
                    <a:lnTo>
                      <a:pt x="65" y="43"/>
                    </a:lnTo>
                    <a:lnTo>
                      <a:pt x="74" y="59"/>
                    </a:lnTo>
                    <a:lnTo>
                      <a:pt x="67" y="63"/>
                    </a:lnTo>
                    <a:lnTo>
                      <a:pt x="59" y="46"/>
                    </a:lnTo>
                    <a:close/>
                    <a:moveTo>
                      <a:pt x="78" y="55"/>
                    </a:moveTo>
                    <a:lnTo>
                      <a:pt x="76" y="58"/>
                    </a:lnTo>
                    <a:lnTo>
                      <a:pt x="74" y="59"/>
                    </a:lnTo>
                    <a:lnTo>
                      <a:pt x="70" y="50"/>
                    </a:lnTo>
                    <a:lnTo>
                      <a:pt x="78" y="55"/>
                    </a:lnTo>
                    <a:close/>
                    <a:moveTo>
                      <a:pt x="61" y="47"/>
                    </a:moveTo>
                    <a:lnTo>
                      <a:pt x="64" y="40"/>
                    </a:lnTo>
                    <a:lnTo>
                      <a:pt x="82" y="48"/>
                    </a:lnTo>
                    <a:lnTo>
                      <a:pt x="78" y="55"/>
                    </a:lnTo>
                    <a:lnTo>
                      <a:pt x="61" y="47"/>
                    </a:lnTo>
                    <a:close/>
                    <a:moveTo>
                      <a:pt x="82" y="45"/>
                    </a:moveTo>
                    <a:lnTo>
                      <a:pt x="82" y="47"/>
                    </a:lnTo>
                    <a:lnTo>
                      <a:pt x="82" y="48"/>
                    </a:lnTo>
                    <a:lnTo>
                      <a:pt x="73" y="45"/>
                    </a:lnTo>
                    <a:lnTo>
                      <a:pt x="82" y="45"/>
                    </a:lnTo>
                    <a:close/>
                    <a:moveTo>
                      <a:pt x="63" y="45"/>
                    </a:moveTo>
                    <a:lnTo>
                      <a:pt x="63" y="42"/>
                    </a:lnTo>
                    <a:lnTo>
                      <a:pt x="82" y="42"/>
                    </a:lnTo>
                    <a:lnTo>
                      <a:pt x="82" y="45"/>
                    </a:lnTo>
                    <a:lnTo>
                      <a:pt x="63" y="45"/>
                    </a:lnTo>
                    <a:close/>
                    <a:moveTo>
                      <a:pt x="63" y="42"/>
                    </a:moveTo>
                    <a:lnTo>
                      <a:pt x="63" y="39"/>
                    </a:lnTo>
                    <a:lnTo>
                      <a:pt x="64" y="37"/>
                    </a:lnTo>
                    <a:lnTo>
                      <a:pt x="73" y="42"/>
                    </a:lnTo>
                    <a:lnTo>
                      <a:pt x="63" y="42"/>
                    </a:lnTo>
                    <a:close/>
                    <a:moveTo>
                      <a:pt x="64" y="37"/>
                    </a:moveTo>
                    <a:lnTo>
                      <a:pt x="67" y="31"/>
                    </a:lnTo>
                    <a:lnTo>
                      <a:pt x="84" y="39"/>
                    </a:lnTo>
                    <a:lnTo>
                      <a:pt x="82" y="46"/>
                    </a:lnTo>
                    <a:lnTo>
                      <a:pt x="64" y="37"/>
                    </a:lnTo>
                    <a:close/>
                    <a:moveTo>
                      <a:pt x="85" y="35"/>
                    </a:moveTo>
                    <a:lnTo>
                      <a:pt x="85" y="37"/>
                    </a:lnTo>
                    <a:lnTo>
                      <a:pt x="84" y="39"/>
                    </a:lnTo>
                    <a:lnTo>
                      <a:pt x="76" y="35"/>
                    </a:lnTo>
                    <a:lnTo>
                      <a:pt x="85" y="35"/>
                    </a:lnTo>
                    <a:close/>
                    <a:moveTo>
                      <a:pt x="66" y="35"/>
                    </a:moveTo>
                    <a:lnTo>
                      <a:pt x="66" y="32"/>
                    </a:lnTo>
                    <a:lnTo>
                      <a:pt x="85" y="32"/>
                    </a:lnTo>
                    <a:lnTo>
                      <a:pt x="85" y="35"/>
                    </a:lnTo>
                    <a:lnTo>
                      <a:pt x="66" y="35"/>
                    </a:lnTo>
                    <a:close/>
                    <a:moveTo>
                      <a:pt x="66" y="32"/>
                    </a:moveTo>
                    <a:lnTo>
                      <a:pt x="66" y="28"/>
                    </a:lnTo>
                    <a:lnTo>
                      <a:pt x="85" y="28"/>
                    </a:lnTo>
                    <a:lnTo>
                      <a:pt x="85" y="32"/>
                    </a:lnTo>
                    <a:lnTo>
                      <a:pt x="66" y="32"/>
                    </a:lnTo>
                    <a:close/>
                    <a:moveTo>
                      <a:pt x="66" y="28"/>
                    </a:moveTo>
                    <a:lnTo>
                      <a:pt x="66" y="22"/>
                    </a:lnTo>
                    <a:lnTo>
                      <a:pt x="85" y="22"/>
                    </a:lnTo>
                    <a:lnTo>
                      <a:pt x="85" y="28"/>
                    </a:lnTo>
                    <a:lnTo>
                      <a:pt x="66" y="28"/>
                    </a:lnTo>
                    <a:close/>
                    <a:moveTo>
                      <a:pt x="83" y="15"/>
                    </a:moveTo>
                    <a:lnTo>
                      <a:pt x="85" y="18"/>
                    </a:lnTo>
                    <a:lnTo>
                      <a:pt x="85" y="22"/>
                    </a:lnTo>
                    <a:lnTo>
                      <a:pt x="76" y="22"/>
                    </a:lnTo>
                    <a:lnTo>
                      <a:pt x="83" y="15"/>
                    </a:lnTo>
                    <a:close/>
                    <a:moveTo>
                      <a:pt x="70" y="29"/>
                    </a:moveTo>
                    <a:lnTo>
                      <a:pt x="66" y="26"/>
                    </a:lnTo>
                    <a:lnTo>
                      <a:pt x="80" y="12"/>
                    </a:lnTo>
                    <a:lnTo>
                      <a:pt x="83" y="15"/>
                    </a:lnTo>
                    <a:lnTo>
                      <a:pt x="70" y="29"/>
                    </a:lnTo>
                    <a:close/>
                    <a:moveTo>
                      <a:pt x="66" y="26"/>
                    </a:moveTo>
                    <a:lnTo>
                      <a:pt x="75" y="35"/>
                    </a:lnTo>
                    <a:lnTo>
                      <a:pt x="66" y="26"/>
                    </a:lnTo>
                    <a:lnTo>
                      <a:pt x="73" y="20"/>
                    </a:lnTo>
                    <a:lnTo>
                      <a:pt x="66" y="26"/>
                    </a:lnTo>
                    <a:close/>
                    <a:moveTo>
                      <a:pt x="66" y="26"/>
                    </a:moveTo>
                    <a:lnTo>
                      <a:pt x="63" y="23"/>
                    </a:lnTo>
                    <a:lnTo>
                      <a:pt x="76" y="10"/>
                    </a:lnTo>
                    <a:lnTo>
                      <a:pt x="80" y="12"/>
                    </a:lnTo>
                    <a:lnTo>
                      <a:pt x="66" y="26"/>
                    </a:lnTo>
                    <a:close/>
                    <a:moveTo>
                      <a:pt x="76" y="10"/>
                    </a:moveTo>
                    <a:lnTo>
                      <a:pt x="76" y="10"/>
                    </a:lnTo>
                    <a:lnTo>
                      <a:pt x="70" y="16"/>
                    </a:lnTo>
                    <a:lnTo>
                      <a:pt x="76" y="10"/>
                    </a:lnTo>
                    <a:close/>
                    <a:moveTo>
                      <a:pt x="63" y="23"/>
                    </a:moveTo>
                    <a:lnTo>
                      <a:pt x="60" y="20"/>
                    </a:lnTo>
                    <a:lnTo>
                      <a:pt x="73" y="6"/>
                    </a:lnTo>
                    <a:lnTo>
                      <a:pt x="76" y="10"/>
                    </a:lnTo>
                    <a:lnTo>
                      <a:pt x="63" y="23"/>
                    </a:lnTo>
                    <a:close/>
                    <a:moveTo>
                      <a:pt x="60" y="20"/>
                    </a:moveTo>
                    <a:lnTo>
                      <a:pt x="60" y="20"/>
                    </a:lnTo>
                    <a:lnTo>
                      <a:pt x="66" y="13"/>
                    </a:lnTo>
                    <a:lnTo>
                      <a:pt x="60" y="20"/>
                    </a:lnTo>
                    <a:close/>
                    <a:moveTo>
                      <a:pt x="60" y="20"/>
                    </a:moveTo>
                    <a:lnTo>
                      <a:pt x="56" y="16"/>
                    </a:lnTo>
                    <a:lnTo>
                      <a:pt x="70" y="3"/>
                    </a:lnTo>
                    <a:lnTo>
                      <a:pt x="73" y="6"/>
                    </a:lnTo>
                    <a:lnTo>
                      <a:pt x="60" y="20"/>
                    </a:lnTo>
                    <a:close/>
                    <a:moveTo>
                      <a:pt x="63" y="0"/>
                    </a:moveTo>
                    <a:lnTo>
                      <a:pt x="67" y="0"/>
                    </a:lnTo>
                    <a:lnTo>
                      <a:pt x="70" y="3"/>
                    </a:lnTo>
                    <a:lnTo>
                      <a:pt x="63" y="10"/>
                    </a:lnTo>
                    <a:lnTo>
                      <a:pt x="63" y="0"/>
                    </a:lnTo>
                    <a:close/>
                    <a:moveTo>
                      <a:pt x="63" y="20"/>
                    </a:moveTo>
                    <a:lnTo>
                      <a:pt x="60" y="20"/>
                    </a:lnTo>
                    <a:lnTo>
                      <a:pt x="60" y="0"/>
                    </a:lnTo>
                    <a:lnTo>
                      <a:pt x="63" y="0"/>
                    </a:lnTo>
                    <a:lnTo>
                      <a:pt x="63" y="20"/>
                    </a:lnTo>
                    <a:close/>
                    <a:moveTo>
                      <a:pt x="60" y="20"/>
                    </a:moveTo>
                    <a:lnTo>
                      <a:pt x="54" y="20"/>
                    </a:lnTo>
                    <a:lnTo>
                      <a:pt x="54" y="0"/>
                    </a:lnTo>
                    <a:lnTo>
                      <a:pt x="60" y="0"/>
                    </a:lnTo>
                    <a:lnTo>
                      <a:pt x="60" y="20"/>
                    </a:lnTo>
                    <a:close/>
                    <a:moveTo>
                      <a:pt x="54" y="20"/>
                    </a:moveTo>
                    <a:lnTo>
                      <a:pt x="51" y="20"/>
                    </a:lnTo>
                    <a:lnTo>
                      <a:pt x="51" y="0"/>
                    </a:lnTo>
                    <a:lnTo>
                      <a:pt x="54" y="0"/>
                    </a:lnTo>
                    <a:lnTo>
                      <a:pt x="54" y="20"/>
                    </a:lnTo>
                    <a:close/>
                    <a:moveTo>
                      <a:pt x="51" y="20"/>
                    </a:moveTo>
                    <a:lnTo>
                      <a:pt x="44" y="20"/>
                    </a:lnTo>
                    <a:lnTo>
                      <a:pt x="44" y="0"/>
                    </a:lnTo>
                    <a:lnTo>
                      <a:pt x="51" y="0"/>
                    </a:lnTo>
                    <a:lnTo>
                      <a:pt x="51" y="20"/>
                    </a:lnTo>
                    <a:close/>
                    <a:moveTo>
                      <a:pt x="44" y="20"/>
                    </a:moveTo>
                    <a:lnTo>
                      <a:pt x="41" y="20"/>
                    </a:lnTo>
                    <a:lnTo>
                      <a:pt x="41" y="0"/>
                    </a:lnTo>
                    <a:lnTo>
                      <a:pt x="44" y="0"/>
                    </a:lnTo>
                    <a:lnTo>
                      <a:pt x="44" y="20"/>
                    </a:lnTo>
                    <a:close/>
                    <a:moveTo>
                      <a:pt x="37" y="1"/>
                    </a:moveTo>
                    <a:lnTo>
                      <a:pt x="39" y="0"/>
                    </a:lnTo>
                    <a:lnTo>
                      <a:pt x="41" y="0"/>
                    </a:lnTo>
                    <a:lnTo>
                      <a:pt x="41" y="10"/>
                    </a:lnTo>
                    <a:lnTo>
                      <a:pt x="37" y="1"/>
                    </a:lnTo>
                    <a:close/>
                    <a:moveTo>
                      <a:pt x="45" y="18"/>
                    </a:moveTo>
                    <a:lnTo>
                      <a:pt x="39" y="22"/>
                    </a:lnTo>
                    <a:lnTo>
                      <a:pt x="30" y="4"/>
                    </a:lnTo>
                    <a:lnTo>
                      <a:pt x="37" y="1"/>
                    </a:lnTo>
                    <a:lnTo>
                      <a:pt x="45" y="18"/>
                    </a:lnTo>
                    <a:close/>
                    <a:moveTo>
                      <a:pt x="39" y="22"/>
                    </a:moveTo>
                    <a:lnTo>
                      <a:pt x="32" y="24"/>
                    </a:lnTo>
                    <a:lnTo>
                      <a:pt x="24" y="7"/>
                    </a:lnTo>
                    <a:lnTo>
                      <a:pt x="30" y="4"/>
                    </a:lnTo>
                    <a:lnTo>
                      <a:pt x="39" y="22"/>
                    </a:lnTo>
                    <a:close/>
                    <a:moveTo>
                      <a:pt x="21" y="10"/>
                    </a:moveTo>
                    <a:lnTo>
                      <a:pt x="22" y="9"/>
                    </a:lnTo>
                    <a:lnTo>
                      <a:pt x="24" y="7"/>
                    </a:lnTo>
                    <a:lnTo>
                      <a:pt x="28" y="16"/>
                    </a:lnTo>
                    <a:lnTo>
                      <a:pt x="21" y="10"/>
                    </a:lnTo>
                    <a:close/>
                    <a:moveTo>
                      <a:pt x="35" y="23"/>
                    </a:moveTo>
                    <a:lnTo>
                      <a:pt x="32" y="26"/>
                    </a:lnTo>
                    <a:lnTo>
                      <a:pt x="18" y="12"/>
                    </a:lnTo>
                    <a:lnTo>
                      <a:pt x="21" y="10"/>
                    </a:lnTo>
                    <a:lnTo>
                      <a:pt x="35" y="23"/>
                    </a:lnTo>
                    <a:close/>
                    <a:moveTo>
                      <a:pt x="32" y="26"/>
                    </a:moveTo>
                    <a:lnTo>
                      <a:pt x="29" y="29"/>
                    </a:lnTo>
                    <a:lnTo>
                      <a:pt x="16" y="15"/>
                    </a:lnTo>
                    <a:lnTo>
                      <a:pt x="18" y="12"/>
                    </a:lnTo>
                    <a:lnTo>
                      <a:pt x="32" y="26"/>
                    </a:lnTo>
                    <a:close/>
                    <a:moveTo>
                      <a:pt x="29" y="29"/>
                    </a:moveTo>
                    <a:lnTo>
                      <a:pt x="28" y="31"/>
                    </a:lnTo>
                    <a:lnTo>
                      <a:pt x="27" y="31"/>
                    </a:lnTo>
                    <a:lnTo>
                      <a:pt x="22" y="22"/>
                    </a:lnTo>
                    <a:lnTo>
                      <a:pt x="29" y="29"/>
                    </a:lnTo>
                    <a:close/>
                    <a:moveTo>
                      <a:pt x="27" y="31"/>
                    </a:moveTo>
                    <a:lnTo>
                      <a:pt x="20" y="34"/>
                    </a:lnTo>
                    <a:lnTo>
                      <a:pt x="11" y="17"/>
                    </a:lnTo>
                    <a:lnTo>
                      <a:pt x="18" y="14"/>
                    </a:lnTo>
                    <a:lnTo>
                      <a:pt x="27" y="31"/>
                    </a:lnTo>
                    <a:close/>
                    <a:moveTo>
                      <a:pt x="6" y="25"/>
                    </a:moveTo>
                    <a:lnTo>
                      <a:pt x="6" y="20"/>
                    </a:lnTo>
                    <a:lnTo>
                      <a:pt x="11" y="17"/>
                    </a:lnTo>
                    <a:lnTo>
                      <a:pt x="16" y="25"/>
                    </a:lnTo>
                    <a:lnTo>
                      <a:pt x="6" y="25"/>
                    </a:lnTo>
                    <a:close/>
                    <a:moveTo>
                      <a:pt x="25" y="25"/>
                    </a:moveTo>
                    <a:lnTo>
                      <a:pt x="25" y="28"/>
                    </a:lnTo>
                    <a:lnTo>
                      <a:pt x="6" y="28"/>
                    </a:lnTo>
                    <a:lnTo>
                      <a:pt x="6" y="25"/>
                    </a:lnTo>
                    <a:lnTo>
                      <a:pt x="25" y="25"/>
                    </a:lnTo>
                    <a:close/>
                    <a:moveTo>
                      <a:pt x="25" y="28"/>
                    </a:moveTo>
                    <a:lnTo>
                      <a:pt x="25" y="31"/>
                    </a:lnTo>
                    <a:lnTo>
                      <a:pt x="24" y="33"/>
                    </a:lnTo>
                    <a:lnTo>
                      <a:pt x="16" y="28"/>
                    </a:lnTo>
                    <a:lnTo>
                      <a:pt x="25" y="28"/>
                    </a:lnTo>
                    <a:close/>
                    <a:moveTo>
                      <a:pt x="24" y="33"/>
                    </a:moveTo>
                    <a:lnTo>
                      <a:pt x="21" y="39"/>
                    </a:lnTo>
                    <a:lnTo>
                      <a:pt x="3" y="31"/>
                    </a:lnTo>
                    <a:lnTo>
                      <a:pt x="7" y="24"/>
                    </a:lnTo>
                    <a:lnTo>
                      <a:pt x="24" y="33"/>
                    </a:lnTo>
                    <a:close/>
                    <a:moveTo>
                      <a:pt x="21" y="39"/>
                    </a:moveTo>
                    <a:lnTo>
                      <a:pt x="20" y="40"/>
                    </a:lnTo>
                    <a:lnTo>
                      <a:pt x="19" y="42"/>
                    </a:lnTo>
                    <a:lnTo>
                      <a:pt x="12" y="35"/>
                    </a:lnTo>
                    <a:lnTo>
                      <a:pt x="21" y="39"/>
                    </a:lnTo>
                    <a:close/>
                    <a:moveTo>
                      <a:pt x="19" y="42"/>
                    </a:moveTo>
                    <a:lnTo>
                      <a:pt x="16" y="45"/>
                    </a:lnTo>
                    <a:lnTo>
                      <a:pt x="2" y="32"/>
                    </a:lnTo>
                    <a:lnTo>
                      <a:pt x="6" y="28"/>
                    </a:lnTo>
                    <a:lnTo>
                      <a:pt x="19" y="42"/>
                    </a:lnTo>
                    <a:close/>
                    <a:moveTo>
                      <a:pt x="0" y="38"/>
                    </a:moveTo>
                    <a:lnTo>
                      <a:pt x="0" y="34"/>
                    </a:lnTo>
                    <a:lnTo>
                      <a:pt x="2" y="32"/>
                    </a:lnTo>
                    <a:lnTo>
                      <a:pt x="9" y="38"/>
                    </a:lnTo>
                    <a:lnTo>
                      <a:pt x="0" y="38"/>
                    </a:lnTo>
                    <a:close/>
                    <a:moveTo>
                      <a:pt x="19" y="38"/>
                    </a:moveTo>
                    <a:lnTo>
                      <a:pt x="19" y="42"/>
                    </a:lnTo>
                    <a:lnTo>
                      <a:pt x="0" y="42"/>
                    </a:lnTo>
                    <a:lnTo>
                      <a:pt x="0" y="38"/>
                    </a:lnTo>
                    <a:lnTo>
                      <a:pt x="19" y="38"/>
                    </a:lnTo>
                    <a:close/>
                    <a:moveTo>
                      <a:pt x="19" y="42"/>
                    </a:moveTo>
                    <a:lnTo>
                      <a:pt x="19" y="47"/>
                    </a:lnTo>
                    <a:lnTo>
                      <a:pt x="0" y="47"/>
                    </a:lnTo>
                    <a:lnTo>
                      <a:pt x="0" y="42"/>
                    </a:lnTo>
                    <a:lnTo>
                      <a:pt x="19" y="42"/>
                    </a:lnTo>
                    <a:close/>
                    <a:moveTo>
                      <a:pt x="19" y="47"/>
                    </a:moveTo>
                    <a:lnTo>
                      <a:pt x="19" y="50"/>
                    </a:lnTo>
                    <a:lnTo>
                      <a:pt x="0" y="50"/>
                    </a:lnTo>
                    <a:lnTo>
                      <a:pt x="0" y="47"/>
                    </a:lnTo>
                    <a:lnTo>
                      <a:pt x="19" y="47"/>
                    </a:lnTo>
                    <a:close/>
                    <a:moveTo>
                      <a:pt x="2" y="57"/>
                    </a:moveTo>
                    <a:lnTo>
                      <a:pt x="0" y="55"/>
                    </a:lnTo>
                    <a:lnTo>
                      <a:pt x="0" y="50"/>
                    </a:lnTo>
                    <a:lnTo>
                      <a:pt x="9" y="50"/>
                    </a:lnTo>
                    <a:lnTo>
                      <a:pt x="2" y="57"/>
                    </a:lnTo>
                    <a:close/>
                    <a:moveTo>
                      <a:pt x="16" y="44"/>
                    </a:moveTo>
                    <a:lnTo>
                      <a:pt x="19" y="47"/>
                    </a:lnTo>
                    <a:lnTo>
                      <a:pt x="6" y="60"/>
                    </a:lnTo>
                    <a:lnTo>
                      <a:pt x="2" y="57"/>
                    </a:lnTo>
                    <a:lnTo>
                      <a:pt x="16" y="44"/>
                    </a:lnTo>
                    <a:close/>
                    <a:moveTo>
                      <a:pt x="6" y="60"/>
                    </a:moveTo>
                    <a:lnTo>
                      <a:pt x="6" y="60"/>
                    </a:lnTo>
                    <a:lnTo>
                      <a:pt x="12" y="54"/>
                    </a:lnTo>
                    <a:lnTo>
                      <a:pt x="6" y="60"/>
                    </a:lnTo>
                    <a:close/>
                    <a:moveTo>
                      <a:pt x="19" y="47"/>
                    </a:moveTo>
                    <a:lnTo>
                      <a:pt x="22" y="50"/>
                    </a:lnTo>
                    <a:lnTo>
                      <a:pt x="9" y="64"/>
                    </a:lnTo>
                    <a:lnTo>
                      <a:pt x="6" y="60"/>
                    </a:lnTo>
                    <a:lnTo>
                      <a:pt x="19" y="47"/>
                    </a:lnTo>
                    <a:close/>
                    <a:moveTo>
                      <a:pt x="22" y="50"/>
                    </a:moveTo>
                    <a:lnTo>
                      <a:pt x="22" y="50"/>
                    </a:lnTo>
                    <a:lnTo>
                      <a:pt x="16" y="57"/>
                    </a:lnTo>
                    <a:lnTo>
                      <a:pt x="22" y="50"/>
                    </a:lnTo>
                    <a:close/>
                    <a:moveTo>
                      <a:pt x="22" y="50"/>
                    </a:moveTo>
                    <a:lnTo>
                      <a:pt x="25" y="54"/>
                    </a:lnTo>
                    <a:lnTo>
                      <a:pt x="12" y="67"/>
                    </a:lnTo>
                    <a:lnTo>
                      <a:pt x="9" y="64"/>
                    </a:lnTo>
                    <a:lnTo>
                      <a:pt x="22" y="50"/>
                    </a:lnTo>
                    <a:close/>
                    <a:moveTo>
                      <a:pt x="12" y="67"/>
                    </a:moveTo>
                    <a:lnTo>
                      <a:pt x="12" y="67"/>
                    </a:lnTo>
                    <a:lnTo>
                      <a:pt x="19" y="60"/>
                    </a:lnTo>
                    <a:lnTo>
                      <a:pt x="12" y="67"/>
                    </a:lnTo>
                    <a:close/>
                    <a:moveTo>
                      <a:pt x="25" y="54"/>
                    </a:moveTo>
                    <a:lnTo>
                      <a:pt x="29" y="57"/>
                    </a:lnTo>
                    <a:lnTo>
                      <a:pt x="16" y="70"/>
                    </a:lnTo>
                    <a:lnTo>
                      <a:pt x="12" y="67"/>
                    </a:lnTo>
                    <a:lnTo>
                      <a:pt x="25" y="54"/>
                    </a:lnTo>
                    <a:close/>
                    <a:moveTo>
                      <a:pt x="22" y="74"/>
                    </a:moveTo>
                    <a:lnTo>
                      <a:pt x="18" y="74"/>
                    </a:lnTo>
                    <a:lnTo>
                      <a:pt x="16" y="70"/>
                    </a:lnTo>
                    <a:lnTo>
                      <a:pt x="22" y="64"/>
                    </a:lnTo>
                    <a:lnTo>
                      <a:pt x="22" y="74"/>
                    </a:lnTo>
                    <a:close/>
                    <a:moveTo>
                      <a:pt x="22" y="54"/>
                    </a:moveTo>
                    <a:lnTo>
                      <a:pt x="25" y="54"/>
                    </a:lnTo>
                    <a:lnTo>
                      <a:pt x="25" y="74"/>
                    </a:lnTo>
                    <a:lnTo>
                      <a:pt x="22" y="74"/>
                    </a:lnTo>
                    <a:lnTo>
                      <a:pt x="22" y="54"/>
                    </a:lnTo>
                    <a:close/>
                    <a:moveTo>
                      <a:pt x="25" y="54"/>
                    </a:moveTo>
                    <a:lnTo>
                      <a:pt x="28" y="54"/>
                    </a:lnTo>
                    <a:lnTo>
                      <a:pt x="29" y="55"/>
                    </a:lnTo>
                    <a:lnTo>
                      <a:pt x="25" y="64"/>
                    </a:lnTo>
                    <a:lnTo>
                      <a:pt x="25" y="54"/>
                    </a:lnTo>
                    <a:close/>
                    <a:moveTo>
                      <a:pt x="29" y="55"/>
                    </a:moveTo>
                    <a:lnTo>
                      <a:pt x="35" y="58"/>
                    </a:lnTo>
                    <a:lnTo>
                      <a:pt x="27" y="76"/>
                    </a:lnTo>
                    <a:lnTo>
                      <a:pt x="21" y="72"/>
                    </a:lnTo>
                    <a:lnTo>
                      <a:pt x="29" y="55"/>
                    </a:lnTo>
                    <a:close/>
                    <a:moveTo>
                      <a:pt x="31" y="76"/>
                    </a:moveTo>
                    <a:lnTo>
                      <a:pt x="29" y="76"/>
                    </a:lnTo>
                    <a:lnTo>
                      <a:pt x="27" y="76"/>
                    </a:lnTo>
                    <a:lnTo>
                      <a:pt x="31" y="67"/>
                    </a:lnTo>
                    <a:lnTo>
                      <a:pt x="31" y="76"/>
                    </a:lnTo>
                    <a:close/>
                    <a:moveTo>
                      <a:pt x="31" y="57"/>
                    </a:moveTo>
                    <a:lnTo>
                      <a:pt x="34" y="57"/>
                    </a:lnTo>
                    <a:lnTo>
                      <a:pt x="34" y="76"/>
                    </a:lnTo>
                    <a:lnTo>
                      <a:pt x="31" y="76"/>
                    </a:lnTo>
                    <a:lnTo>
                      <a:pt x="31" y="57"/>
                    </a:lnTo>
                    <a:close/>
                    <a:moveTo>
                      <a:pt x="34" y="57"/>
                    </a:moveTo>
                    <a:lnTo>
                      <a:pt x="41" y="57"/>
                    </a:lnTo>
                    <a:lnTo>
                      <a:pt x="41" y="76"/>
                    </a:lnTo>
                    <a:lnTo>
                      <a:pt x="34" y="76"/>
                    </a:lnTo>
                    <a:lnTo>
                      <a:pt x="34" y="57"/>
                    </a:lnTo>
                    <a:close/>
                    <a:moveTo>
                      <a:pt x="48" y="74"/>
                    </a:moveTo>
                    <a:lnTo>
                      <a:pt x="45" y="76"/>
                    </a:lnTo>
                    <a:lnTo>
                      <a:pt x="41" y="76"/>
                    </a:lnTo>
                    <a:lnTo>
                      <a:pt x="41" y="67"/>
                    </a:lnTo>
                    <a:lnTo>
                      <a:pt x="48" y="74"/>
                    </a:lnTo>
                    <a:close/>
                    <a:moveTo>
                      <a:pt x="34" y="60"/>
                    </a:moveTo>
                    <a:lnTo>
                      <a:pt x="38" y="57"/>
                    </a:lnTo>
                    <a:lnTo>
                      <a:pt x="51" y="70"/>
                    </a:lnTo>
                    <a:lnTo>
                      <a:pt x="48" y="74"/>
                    </a:lnTo>
                    <a:lnTo>
                      <a:pt x="34" y="60"/>
                    </a:lnTo>
                    <a:close/>
                    <a:moveTo>
                      <a:pt x="38" y="57"/>
                    </a:moveTo>
                    <a:lnTo>
                      <a:pt x="40" y="54"/>
                    </a:lnTo>
                    <a:lnTo>
                      <a:pt x="44" y="54"/>
                    </a:lnTo>
                    <a:lnTo>
                      <a:pt x="44" y="64"/>
                    </a:lnTo>
                    <a:lnTo>
                      <a:pt x="38" y="57"/>
                    </a:lnTo>
                    <a:close/>
                    <a:moveTo>
                      <a:pt x="44" y="54"/>
                    </a:moveTo>
                    <a:lnTo>
                      <a:pt x="51" y="54"/>
                    </a:lnTo>
                    <a:lnTo>
                      <a:pt x="51" y="74"/>
                    </a:lnTo>
                    <a:lnTo>
                      <a:pt x="44" y="74"/>
                    </a:lnTo>
                    <a:lnTo>
                      <a:pt x="44" y="54"/>
                    </a:lnTo>
                    <a:close/>
                    <a:moveTo>
                      <a:pt x="55" y="72"/>
                    </a:moveTo>
                    <a:lnTo>
                      <a:pt x="53" y="74"/>
                    </a:lnTo>
                    <a:lnTo>
                      <a:pt x="51" y="74"/>
                    </a:lnTo>
                    <a:lnTo>
                      <a:pt x="51" y="64"/>
                    </a:lnTo>
                    <a:lnTo>
                      <a:pt x="55" y="72"/>
                    </a:lnTo>
                    <a:close/>
                    <a:moveTo>
                      <a:pt x="46" y="55"/>
                    </a:moveTo>
                    <a:lnTo>
                      <a:pt x="53" y="52"/>
                    </a:lnTo>
                    <a:lnTo>
                      <a:pt x="61" y="69"/>
                    </a:lnTo>
                    <a:lnTo>
                      <a:pt x="55" y="72"/>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78" name="Freeform 565">
                <a:extLst>
                  <a:ext uri="{FF2B5EF4-FFF2-40B4-BE49-F238E27FC236}">
                    <a16:creationId xmlns:a16="http://schemas.microsoft.com/office/drawing/2014/main" id="{F3478748-4777-40AA-83E5-7B07831BCAC4}"/>
                  </a:ext>
                </a:extLst>
              </p:cNvPr>
              <p:cNvSpPr>
                <a:spLocks/>
              </p:cNvSpPr>
              <p:nvPr/>
            </p:nvSpPr>
            <p:spPr bwMode="auto">
              <a:xfrm>
                <a:off x="3274" y="2712"/>
                <a:ext cx="16" cy="15"/>
              </a:xfrm>
              <a:custGeom>
                <a:avLst/>
                <a:gdLst>
                  <a:gd name="T0" fmla="*/ 12 w 66"/>
                  <a:gd name="T1" fmla="*/ 14 h 57"/>
                  <a:gd name="T2" fmla="*/ 12 w 66"/>
                  <a:gd name="T3" fmla="*/ 13 h 57"/>
                  <a:gd name="T4" fmla="*/ 14 w 66"/>
                  <a:gd name="T5" fmla="*/ 12 h 57"/>
                  <a:gd name="T6" fmla="*/ 15 w 66"/>
                  <a:gd name="T7" fmla="*/ 11 h 57"/>
                  <a:gd name="T8" fmla="*/ 15 w 66"/>
                  <a:gd name="T9" fmla="*/ 10 h 57"/>
                  <a:gd name="T10" fmla="*/ 15 w 66"/>
                  <a:gd name="T11" fmla="*/ 9 h 57"/>
                  <a:gd name="T12" fmla="*/ 16 w 66"/>
                  <a:gd name="T13" fmla="*/ 7 h 57"/>
                  <a:gd name="T14" fmla="*/ 16 w 66"/>
                  <a:gd name="T15" fmla="*/ 7 h 57"/>
                  <a:gd name="T16" fmla="*/ 16 w 66"/>
                  <a:gd name="T17" fmla="*/ 5 h 57"/>
                  <a:gd name="T18" fmla="*/ 16 w 66"/>
                  <a:gd name="T19" fmla="*/ 4 h 57"/>
                  <a:gd name="T20" fmla="*/ 15 w 66"/>
                  <a:gd name="T21" fmla="*/ 3 h 57"/>
                  <a:gd name="T22" fmla="*/ 15 w 66"/>
                  <a:gd name="T23" fmla="*/ 3 h 57"/>
                  <a:gd name="T24" fmla="*/ 14 w 66"/>
                  <a:gd name="T25" fmla="*/ 2 h 57"/>
                  <a:gd name="T26" fmla="*/ 13 w 66"/>
                  <a:gd name="T27" fmla="*/ 1 h 57"/>
                  <a:gd name="T28" fmla="*/ 12 w 66"/>
                  <a:gd name="T29" fmla="*/ 1 h 57"/>
                  <a:gd name="T30" fmla="*/ 11 w 66"/>
                  <a:gd name="T31" fmla="*/ 0 h 57"/>
                  <a:gd name="T32" fmla="*/ 10 w 66"/>
                  <a:gd name="T33" fmla="*/ 0 h 57"/>
                  <a:gd name="T34" fmla="*/ 8 w 66"/>
                  <a:gd name="T35" fmla="*/ 1 h 57"/>
                  <a:gd name="T36" fmla="*/ 8 w 66"/>
                  <a:gd name="T37" fmla="*/ 1 h 57"/>
                  <a:gd name="T38" fmla="*/ 6 w 66"/>
                  <a:gd name="T39" fmla="*/ 1 h 57"/>
                  <a:gd name="T40" fmla="*/ 5 w 66"/>
                  <a:gd name="T41" fmla="*/ 2 h 57"/>
                  <a:gd name="T42" fmla="*/ 4 w 66"/>
                  <a:gd name="T43" fmla="*/ 3 h 57"/>
                  <a:gd name="T44" fmla="*/ 3 w 66"/>
                  <a:gd name="T45" fmla="*/ 3 h 57"/>
                  <a:gd name="T46" fmla="*/ 2 w 66"/>
                  <a:gd name="T47" fmla="*/ 5 h 57"/>
                  <a:gd name="T48" fmla="*/ 1 w 66"/>
                  <a:gd name="T49" fmla="*/ 6 h 57"/>
                  <a:gd name="T50" fmla="*/ 1 w 66"/>
                  <a:gd name="T51" fmla="*/ 7 h 57"/>
                  <a:gd name="T52" fmla="*/ 0 w 66"/>
                  <a:gd name="T53" fmla="*/ 8 h 57"/>
                  <a:gd name="T54" fmla="*/ 0 w 66"/>
                  <a:gd name="T55" fmla="*/ 9 h 57"/>
                  <a:gd name="T56" fmla="*/ 0 w 66"/>
                  <a:gd name="T57" fmla="*/ 10 h 57"/>
                  <a:gd name="T58" fmla="*/ 1 w 66"/>
                  <a:gd name="T59" fmla="*/ 12 h 57"/>
                  <a:gd name="T60" fmla="*/ 1 w 66"/>
                  <a:gd name="T61" fmla="*/ 12 h 57"/>
                  <a:gd name="T62" fmla="*/ 1 w 66"/>
                  <a:gd name="T63" fmla="*/ 13 h 57"/>
                  <a:gd name="T64" fmla="*/ 2 w 66"/>
                  <a:gd name="T65" fmla="*/ 14 h 57"/>
                  <a:gd name="T66" fmla="*/ 3 w 66"/>
                  <a:gd name="T67" fmla="*/ 15 h 57"/>
                  <a:gd name="T68" fmla="*/ 4 w 66"/>
                  <a:gd name="T69" fmla="*/ 15 h 57"/>
                  <a:gd name="T70" fmla="*/ 5 w 66"/>
                  <a:gd name="T71" fmla="*/ 15 h 57"/>
                  <a:gd name="T72" fmla="*/ 6 w 66"/>
                  <a:gd name="T73" fmla="*/ 15 h 57"/>
                  <a:gd name="T74" fmla="*/ 8 w 66"/>
                  <a:gd name="T75" fmla="*/ 15 h 57"/>
                  <a:gd name="T76" fmla="*/ 9 w 66"/>
                  <a:gd name="T77" fmla="*/ 15 h 57"/>
                  <a:gd name="T78" fmla="*/ 10 w 66"/>
                  <a:gd name="T79" fmla="*/ 14 h 57"/>
                  <a:gd name="T80" fmla="*/ 12 w 66"/>
                  <a:gd name="T81" fmla="*/ 14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8" y="54"/>
                    </a:moveTo>
                    <a:lnTo>
                      <a:pt x="51" y="50"/>
                    </a:lnTo>
                    <a:lnTo>
                      <a:pt x="58" y="44"/>
                    </a:lnTo>
                    <a:lnTo>
                      <a:pt x="60" y="42"/>
                    </a:lnTo>
                    <a:lnTo>
                      <a:pt x="63" y="38"/>
                    </a:lnTo>
                    <a:lnTo>
                      <a:pt x="63" y="35"/>
                    </a:lnTo>
                    <a:lnTo>
                      <a:pt x="66" y="28"/>
                    </a:lnTo>
                    <a:lnTo>
                      <a:pt x="66" y="25"/>
                    </a:lnTo>
                    <a:lnTo>
                      <a:pt x="66" y="18"/>
                    </a:lnTo>
                    <a:lnTo>
                      <a:pt x="66" y="15"/>
                    </a:lnTo>
                    <a:lnTo>
                      <a:pt x="63" y="13"/>
                    </a:lnTo>
                    <a:lnTo>
                      <a:pt x="60" y="10"/>
                    </a:lnTo>
                    <a:lnTo>
                      <a:pt x="58" y="6"/>
                    </a:lnTo>
                    <a:lnTo>
                      <a:pt x="54" y="3"/>
                    </a:lnTo>
                    <a:lnTo>
                      <a:pt x="51" y="3"/>
                    </a:lnTo>
                    <a:lnTo>
                      <a:pt x="44" y="0"/>
                    </a:lnTo>
                    <a:lnTo>
                      <a:pt x="41" y="0"/>
                    </a:lnTo>
                    <a:lnTo>
                      <a:pt x="34" y="3"/>
                    </a:lnTo>
                    <a:lnTo>
                      <a:pt x="32" y="3"/>
                    </a:lnTo>
                    <a:lnTo>
                      <a:pt x="26" y="3"/>
                    </a:lnTo>
                    <a:lnTo>
                      <a:pt x="19" y="6"/>
                    </a:lnTo>
                    <a:lnTo>
                      <a:pt x="16" y="10"/>
                    </a:lnTo>
                    <a:lnTo>
                      <a:pt x="12" y="13"/>
                    </a:lnTo>
                    <a:lnTo>
                      <a:pt x="9" y="18"/>
                    </a:lnTo>
                    <a:lnTo>
                      <a:pt x="6" y="22"/>
                    </a:lnTo>
                    <a:lnTo>
                      <a:pt x="4" y="25"/>
                    </a:lnTo>
                    <a:lnTo>
                      <a:pt x="0" y="32"/>
                    </a:lnTo>
                    <a:lnTo>
                      <a:pt x="0" y="35"/>
                    </a:lnTo>
                    <a:lnTo>
                      <a:pt x="0" y="38"/>
                    </a:lnTo>
                    <a:lnTo>
                      <a:pt x="4" y="44"/>
                    </a:lnTo>
                    <a:lnTo>
                      <a:pt x="4" y="47"/>
                    </a:lnTo>
                    <a:lnTo>
                      <a:pt x="6" y="50"/>
                    </a:lnTo>
                    <a:lnTo>
                      <a:pt x="9" y="54"/>
                    </a:lnTo>
                    <a:lnTo>
                      <a:pt x="12" y="57"/>
                    </a:lnTo>
                    <a:lnTo>
                      <a:pt x="16" y="57"/>
                    </a:lnTo>
                    <a:lnTo>
                      <a:pt x="22" y="57"/>
                    </a:lnTo>
                    <a:lnTo>
                      <a:pt x="26" y="57"/>
                    </a:lnTo>
                    <a:lnTo>
                      <a:pt x="32" y="57"/>
                    </a:lnTo>
                    <a:lnTo>
                      <a:pt x="38" y="57"/>
                    </a:lnTo>
                    <a:lnTo>
                      <a:pt x="41" y="54"/>
                    </a:lnTo>
                    <a:lnTo>
                      <a:pt x="48"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79" name="Freeform 566">
                <a:extLst>
                  <a:ext uri="{FF2B5EF4-FFF2-40B4-BE49-F238E27FC236}">
                    <a16:creationId xmlns:a16="http://schemas.microsoft.com/office/drawing/2014/main" id="{ABF39629-03A5-444C-BAC5-B4FE5A495829}"/>
                  </a:ext>
                </a:extLst>
              </p:cNvPr>
              <p:cNvSpPr>
                <a:spLocks noEditPoints="1"/>
              </p:cNvSpPr>
              <p:nvPr/>
            </p:nvSpPr>
            <p:spPr bwMode="auto">
              <a:xfrm>
                <a:off x="3271" y="2710"/>
                <a:ext cx="22" cy="19"/>
              </a:xfrm>
              <a:custGeom>
                <a:avLst/>
                <a:gdLst>
                  <a:gd name="T0" fmla="*/ 14 w 86"/>
                  <a:gd name="T1" fmla="*/ 13 h 77"/>
                  <a:gd name="T2" fmla="*/ 16 w 86"/>
                  <a:gd name="T3" fmla="*/ 12 h 77"/>
                  <a:gd name="T4" fmla="*/ 20 w 86"/>
                  <a:gd name="T5" fmla="*/ 14 h 77"/>
                  <a:gd name="T6" fmla="*/ 18 w 86"/>
                  <a:gd name="T7" fmla="*/ 13 h 77"/>
                  <a:gd name="T8" fmla="*/ 16 w 86"/>
                  <a:gd name="T9" fmla="*/ 11 h 77"/>
                  <a:gd name="T10" fmla="*/ 16 w 86"/>
                  <a:gd name="T11" fmla="*/ 12 h 77"/>
                  <a:gd name="T12" fmla="*/ 16 w 86"/>
                  <a:gd name="T13" fmla="*/ 11 h 77"/>
                  <a:gd name="T14" fmla="*/ 22 w 86"/>
                  <a:gd name="T15" fmla="*/ 11 h 77"/>
                  <a:gd name="T16" fmla="*/ 19 w 86"/>
                  <a:gd name="T17" fmla="*/ 9 h 77"/>
                  <a:gd name="T18" fmla="*/ 17 w 86"/>
                  <a:gd name="T19" fmla="*/ 9 h 77"/>
                  <a:gd name="T20" fmla="*/ 17 w 86"/>
                  <a:gd name="T21" fmla="*/ 7 h 77"/>
                  <a:gd name="T22" fmla="*/ 22 w 86"/>
                  <a:gd name="T23" fmla="*/ 5 h 77"/>
                  <a:gd name="T24" fmla="*/ 20 w 86"/>
                  <a:gd name="T25" fmla="*/ 4 h 77"/>
                  <a:gd name="T26" fmla="*/ 19 w 86"/>
                  <a:gd name="T27" fmla="*/ 6 h 77"/>
                  <a:gd name="T28" fmla="*/ 17 w 86"/>
                  <a:gd name="T29" fmla="*/ 7 h 77"/>
                  <a:gd name="T30" fmla="*/ 16 w 86"/>
                  <a:gd name="T31" fmla="*/ 6 h 77"/>
                  <a:gd name="T32" fmla="*/ 15 w 86"/>
                  <a:gd name="T33" fmla="*/ 5 h 77"/>
                  <a:gd name="T34" fmla="*/ 18 w 86"/>
                  <a:gd name="T35" fmla="*/ 1 h 77"/>
                  <a:gd name="T36" fmla="*/ 16 w 86"/>
                  <a:gd name="T37" fmla="*/ 1 h 77"/>
                  <a:gd name="T38" fmla="*/ 16 w 86"/>
                  <a:gd name="T39" fmla="*/ 6 h 77"/>
                  <a:gd name="T40" fmla="*/ 14 w 86"/>
                  <a:gd name="T41" fmla="*/ 0 h 77"/>
                  <a:gd name="T42" fmla="*/ 13 w 86"/>
                  <a:gd name="T43" fmla="*/ 5 h 77"/>
                  <a:gd name="T44" fmla="*/ 13 w 86"/>
                  <a:gd name="T45" fmla="*/ 0 h 77"/>
                  <a:gd name="T46" fmla="*/ 12 w 86"/>
                  <a:gd name="T47" fmla="*/ 0 h 77"/>
                  <a:gd name="T48" fmla="*/ 13 w 86"/>
                  <a:gd name="T49" fmla="*/ 5 h 77"/>
                  <a:gd name="T50" fmla="*/ 11 w 86"/>
                  <a:gd name="T51" fmla="*/ 6 h 77"/>
                  <a:gd name="T52" fmla="*/ 8 w 86"/>
                  <a:gd name="T53" fmla="*/ 1 h 77"/>
                  <a:gd name="T54" fmla="*/ 6 w 86"/>
                  <a:gd name="T55" fmla="*/ 2 h 77"/>
                  <a:gd name="T56" fmla="*/ 7 w 86"/>
                  <a:gd name="T57" fmla="*/ 4 h 77"/>
                  <a:gd name="T58" fmla="*/ 9 w 86"/>
                  <a:gd name="T59" fmla="*/ 6 h 77"/>
                  <a:gd name="T60" fmla="*/ 8 w 86"/>
                  <a:gd name="T61" fmla="*/ 6 h 77"/>
                  <a:gd name="T62" fmla="*/ 4 w 86"/>
                  <a:gd name="T63" fmla="*/ 4 h 77"/>
                  <a:gd name="T64" fmla="*/ 3 w 86"/>
                  <a:gd name="T65" fmla="*/ 6 h 77"/>
                  <a:gd name="T66" fmla="*/ 5 w 86"/>
                  <a:gd name="T67" fmla="*/ 7 h 77"/>
                  <a:gd name="T68" fmla="*/ 7 w 86"/>
                  <a:gd name="T69" fmla="*/ 9 h 77"/>
                  <a:gd name="T70" fmla="*/ 6 w 86"/>
                  <a:gd name="T71" fmla="*/ 9 h 77"/>
                  <a:gd name="T72" fmla="*/ 1 w 86"/>
                  <a:gd name="T73" fmla="*/ 7 h 77"/>
                  <a:gd name="T74" fmla="*/ 0 w 86"/>
                  <a:gd name="T75" fmla="*/ 9 h 77"/>
                  <a:gd name="T76" fmla="*/ 3 w 86"/>
                  <a:gd name="T77" fmla="*/ 10 h 77"/>
                  <a:gd name="T78" fmla="*/ 5 w 86"/>
                  <a:gd name="T79" fmla="*/ 10 h 77"/>
                  <a:gd name="T80" fmla="*/ 0 w 86"/>
                  <a:gd name="T81" fmla="*/ 13 h 77"/>
                  <a:gd name="T82" fmla="*/ 5 w 86"/>
                  <a:gd name="T83" fmla="*/ 12 h 77"/>
                  <a:gd name="T84" fmla="*/ 6 w 86"/>
                  <a:gd name="T85" fmla="*/ 13 h 77"/>
                  <a:gd name="T86" fmla="*/ 1 w 86"/>
                  <a:gd name="T87" fmla="*/ 13 h 77"/>
                  <a:gd name="T88" fmla="*/ 2 w 86"/>
                  <a:gd name="T89" fmla="*/ 16 h 77"/>
                  <a:gd name="T90" fmla="*/ 6 w 86"/>
                  <a:gd name="T91" fmla="*/ 13 h 77"/>
                  <a:gd name="T92" fmla="*/ 7 w 86"/>
                  <a:gd name="T93" fmla="*/ 14 h 77"/>
                  <a:gd name="T94" fmla="*/ 3 w 86"/>
                  <a:gd name="T95" fmla="*/ 17 h 77"/>
                  <a:gd name="T96" fmla="*/ 3 w 86"/>
                  <a:gd name="T97" fmla="*/ 17 h 77"/>
                  <a:gd name="T98" fmla="*/ 6 w 86"/>
                  <a:gd name="T99" fmla="*/ 19 h 77"/>
                  <a:gd name="T100" fmla="*/ 7 w 86"/>
                  <a:gd name="T101" fmla="*/ 14 h 77"/>
                  <a:gd name="T102" fmla="*/ 9 w 86"/>
                  <a:gd name="T103" fmla="*/ 14 h 77"/>
                  <a:gd name="T104" fmla="*/ 11 w 86"/>
                  <a:gd name="T105" fmla="*/ 19 h 77"/>
                  <a:gd name="T106" fmla="*/ 11 w 86"/>
                  <a:gd name="T107" fmla="*/ 19 h 77"/>
                  <a:gd name="T108" fmla="*/ 14 w 86"/>
                  <a:gd name="T109" fmla="*/ 18 h 77"/>
                  <a:gd name="T110" fmla="*/ 11 w 86"/>
                  <a:gd name="T111" fmla="*/ 14 h 77"/>
                  <a:gd name="T112" fmla="*/ 15 w 86"/>
                  <a:gd name="T113" fmla="*/ 13 h 7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6"/>
                  <a:gd name="T172" fmla="*/ 0 h 77"/>
                  <a:gd name="T173" fmla="*/ 86 w 86"/>
                  <a:gd name="T174" fmla="*/ 77 h 7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6" h="77">
                    <a:moveTo>
                      <a:pt x="51" y="57"/>
                    </a:moveTo>
                    <a:lnTo>
                      <a:pt x="54" y="54"/>
                    </a:lnTo>
                    <a:lnTo>
                      <a:pt x="68" y="67"/>
                    </a:lnTo>
                    <a:lnTo>
                      <a:pt x="64" y="70"/>
                    </a:lnTo>
                    <a:lnTo>
                      <a:pt x="51" y="57"/>
                    </a:lnTo>
                    <a:close/>
                    <a:moveTo>
                      <a:pt x="54" y="54"/>
                    </a:moveTo>
                    <a:lnTo>
                      <a:pt x="54" y="54"/>
                    </a:lnTo>
                    <a:lnTo>
                      <a:pt x="61" y="60"/>
                    </a:lnTo>
                    <a:lnTo>
                      <a:pt x="54" y="54"/>
                    </a:lnTo>
                    <a:close/>
                    <a:moveTo>
                      <a:pt x="54" y="54"/>
                    </a:moveTo>
                    <a:lnTo>
                      <a:pt x="61" y="47"/>
                    </a:lnTo>
                    <a:lnTo>
                      <a:pt x="74" y="61"/>
                    </a:lnTo>
                    <a:lnTo>
                      <a:pt x="68" y="67"/>
                    </a:lnTo>
                    <a:lnTo>
                      <a:pt x="54" y="54"/>
                    </a:lnTo>
                    <a:close/>
                    <a:moveTo>
                      <a:pt x="61" y="47"/>
                    </a:moveTo>
                    <a:lnTo>
                      <a:pt x="63" y="44"/>
                    </a:lnTo>
                    <a:lnTo>
                      <a:pt x="78" y="58"/>
                    </a:lnTo>
                    <a:lnTo>
                      <a:pt x="74" y="61"/>
                    </a:lnTo>
                    <a:lnTo>
                      <a:pt x="61" y="47"/>
                    </a:lnTo>
                    <a:close/>
                    <a:moveTo>
                      <a:pt x="78" y="58"/>
                    </a:moveTo>
                    <a:lnTo>
                      <a:pt x="78" y="58"/>
                    </a:lnTo>
                    <a:lnTo>
                      <a:pt x="70" y="52"/>
                    </a:lnTo>
                    <a:lnTo>
                      <a:pt x="78" y="58"/>
                    </a:lnTo>
                    <a:close/>
                    <a:moveTo>
                      <a:pt x="63" y="44"/>
                    </a:moveTo>
                    <a:lnTo>
                      <a:pt x="66" y="42"/>
                    </a:lnTo>
                    <a:lnTo>
                      <a:pt x="80" y="55"/>
                    </a:lnTo>
                    <a:lnTo>
                      <a:pt x="78" y="58"/>
                    </a:lnTo>
                    <a:lnTo>
                      <a:pt x="63" y="44"/>
                    </a:lnTo>
                    <a:close/>
                    <a:moveTo>
                      <a:pt x="83" y="48"/>
                    </a:moveTo>
                    <a:lnTo>
                      <a:pt x="83" y="52"/>
                    </a:lnTo>
                    <a:lnTo>
                      <a:pt x="80" y="55"/>
                    </a:lnTo>
                    <a:lnTo>
                      <a:pt x="73" y="48"/>
                    </a:lnTo>
                    <a:lnTo>
                      <a:pt x="83" y="48"/>
                    </a:lnTo>
                    <a:close/>
                    <a:moveTo>
                      <a:pt x="64" y="48"/>
                    </a:moveTo>
                    <a:lnTo>
                      <a:pt x="64" y="45"/>
                    </a:lnTo>
                    <a:lnTo>
                      <a:pt x="83" y="45"/>
                    </a:lnTo>
                    <a:lnTo>
                      <a:pt x="83" y="48"/>
                    </a:lnTo>
                    <a:lnTo>
                      <a:pt x="64" y="48"/>
                    </a:lnTo>
                    <a:close/>
                    <a:moveTo>
                      <a:pt x="64" y="45"/>
                    </a:moveTo>
                    <a:lnTo>
                      <a:pt x="64" y="43"/>
                    </a:lnTo>
                    <a:lnTo>
                      <a:pt x="65" y="40"/>
                    </a:lnTo>
                    <a:lnTo>
                      <a:pt x="73" y="45"/>
                    </a:lnTo>
                    <a:lnTo>
                      <a:pt x="64" y="45"/>
                    </a:lnTo>
                    <a:close/>
                    <a:moveTo>
                      <a:pt x="65" y="40"/>
                    </a:moveTo>
                    <a:lnTo>
                      <a:pt x="69" y="34"/>
                    </a:lnTo>
                    <a:lnTo>
                      <a:pt x="85" y="43"/>
                    </a:lnTo>
                    <a:lnTo>
                      <a:pt x="82" y="49"/>
                    </a:lnTo>
                    <a:lnTo>
                      <a:pt x="65" y="40"/>
                    </a:lnTo>
                    <a:close/>
                    <a:moveTo>
                      <a:pt x="86" y="38"/>
                    </a:moveTo>
                    <a:lnTo>
                      <a:pt x="86" y="40"/>
                    </a:lnTo>
                    <a:lnTo>
                      <a:pt x="85" y="43"/>
                    </a:lnTo>
                    <a:lnTo>
                      <a:pt x="76" y="38"/>
                    </a:lnTo>
                    <a:lnTo>
                      <a:pt x="86" y="38"/>
                    </a:lnTo>
                    <a:close/>
                    <a:moveTo>
                      <a:pt x="68" y="38"/>
                    </a:moveTo>
                    <a:lnTo>
                      <a:pt x="68" y="35"/>
                    </a:lnTo>
                    <a:lnTo>
                      <a:pt x="86" y="35"/>
                    </a:lnTo>
                    <a:lnTo>
                      <a:pt x="86" y="38"/>
                    </a:lnTo>
                    <a:lnTo>
                      <a:pt x="68" y="38"/>
                    </a:lnTo>
                    <a:close/>
                    <a:moveTo>
                      <a:pt x="68" y="35"/>
                    </a:moveTo>
                    <a:lnTo>
                      <a:pt x="68" y="28"/>
                    </a:lnTo>
                    <a:lnTo>
                      <a:pt x="86" y="28"/>
                    </a:lnTo>
                    <a:lnTo>
                      <a:pt x="86" y="35"/>
                    </a:lnTo>
                    <a:lnTo>
                      <a:pt x="68" y="35"/>
                    </a:lnTo>
                    <a:close/>
                    <a:moveTo>
                      <a:pt x="68" y="28"/>
                    </a:moveTo>
                    <a:lnTo>
                      <a:pt x="68" y="25"/>
                    </a:lnTo>
                    <a:lnTo>
                      <a:pt x="86" y="25"/>
                    </a:lnTo>
                    <a:lnTo>
                      <a:pt x="86" y="28"/>
                    </a:lnTo>
                    <a:lnTo>
                      <a:pt x="68" y="28"/>
                    </a:lnTo>
                    <a:close/>
                    <a:moveTo>
                      <a:pt x="83" y="18"/>
                    </a:moveTo>
                    <a:lnTo>
                      <a:pt x="86" y="22"/>
                    </a:lnTo>
                    <a:lnTo>
                      <a:pt x="86" y="25"/>
                    </a:lnTo>
                    <a:lnTo>
                      <a:pt x="76" y="25"/>
                    </a:lnTo>
                    <a:lnTo>
                      <a:pt x="83" y="18"/>
                    </a:lnTo>
                    <a:close/>
                    <a:moveTo>
                      <a:pt x="70" y="33"/>
                    </a:moveTo>
                    <a:lnTo>
                      <a:pt x="66" y="29"/>
                    </a:lnTo>
                    <a:lnTo>
                      <a:pt x="80" y="15"/>
                    </a:lnTo>
                    <a:lnTo>
                      <a:pt x="83" y="18"/>
                    </a:lnTo>
                    <a:lnTo>
                      <a:pt x="70" y="33"/>
                    </a:lnTo>
                    <a:close/>
                    <a:moveTo>
                      <a:pt x="66" y="29"/>
                    </a:moveTo>
                    <a:lnTo>
                      <a:pt x="66" y="29"/>
                    </a:lnTo>
                    <a:lnTo>
                      <a:pt x="73" y="23"/>
                    </a:lnTo>
                    <a:lnTo>
                      <a:pt x="66" y="29"/>
                    </a:lnTo>
                    <a:close/>
                    <a:moveTo>
                      <a:pt x="66" y="29"/>
                    </a:moveTo>
                    <a:lnTo>
                      <a:pt x="63" y="26"/>
                    </a:lnTo>
                    <a:lnTo>
                      <a:pt x="78" y="13"/>
                    </a:lnTo>
                    <a:lnTo>
                      <a:pt x="80" y="16"/>
                    </a:lnTo>
                    <a:lnTo>
                      <a:pt x="66" y="29"/>
                    </a:lnTo>
                    <a:close/>
                    <a:moveTo>
                      <a:pt x="78" y="13"/>
                    </a:moveTo>
                    <a:lnTo>
                      <a:pt x="68" y="3"/>
                    </a:lnTo>
                    <a:lnTo>
                      <a:pt x="78" y="13"/>
                    </a:lnTo>
                    <a:lnTo>
                      <a:pt x="70" y="20"/>
                    </a:lnTo>
                    <a:lnTo>
                      <a:pt x="78" y="13"/>
                    </a:lnTo>
                    <a:close/>
                    <a:moveTo>
                      <a:pt x="63" y="26"/>
                    </a:moveTo>
                    <a:lnTo>
                      <a:pt x="60" y="23"/>
                    </a:lnTo>
                    <a:lnTo>
                      <a:pt x="74" y="10"/>
                    </a:lnTo>
                    <a:lnTo>
                      <a:pt x="78" y="13"/>
                    </a:lnTo>
                    <a:lnTo>
                      <a:pt x="63" y="26"/>
                    </a:lnTo>
                    <a:close/>
                    <a:moveTo>
                      <a:pt x="60" y="23"/>
                    </a:moveTo>
                    <a:lnTo>
                      <a:pt x="58" y="20"/>
                    </a:lnTo>
                    <a:lnTo>
                      <a:pt x="71" y="6"/>
                    </a:lnTo>
                    <a:lnTo>
                      <a:pt x="74" y="10"/>
                    </a:lnTo>
                    <a:lnTo>
                      <a:pt x="60" y="23"/>
                    </a:lnTo>
                    <a:close/>
                    <a:moveTo>
                      <a:pt x="64" y="3"/>
                    </a:moveTo>
                    <a:lnTo>
                      <a:pt x="68" y="3"/>
                    </a:lnTo>
                    <a:lnTo>
                      <a:pt x="71" y="6"/>
                    </a:lnTo>
                    <a:lnTo>
                      <a:pt x="64" y="13"/>
                    </a:lnTo>
                    <a:lnTo>
                      <a:pt x="64" y="3"/>
                    </a:lnTo>
                    <a:close/>
                    <a:moveTo>
                      <a:pt x="64" y="23"/>
                    </a:moveTo>
                    <a:lnTo>
                      <a:pt x="61" y="23"/>
                    </a:lnTo>
                    <a:lnTo>
                      <a:pt x="61" y="3"/>
                    </a:lnTo>
                    <a:lnTo>
                      <a:pt x="64" y="3"/>
                    </a:lnTo>
                    <a:lnTo>
                      <a:pt x="64" y="23"/>
                    </a:lnTo>
                    <a:close/>
                    <a:moveTo>
                      <a:pt x="61" y="23"/>
                    </a:moveTo>
                    <a:lnTo>
                      <a:pt x="59" y="23"/>
                    </a:lnTo>
                    <a:lnTo>
                      <a:pt x="57" y="22"/>
                    </a:lnTo>
                    <a:lnTo>
                      <a:pt x="61" y="13"/>
                    </a:lnTo>
                    <a:lnTo>
                      <a:pt x="61" y="23"/>
                    </a:lnTo>
                    <a:close/>
                    <a:moveTo>
                      <a:pt x="57" y="22"/>
                    </a:moveTo>
                    <a:lnTo>
                      <a:pt x="50" y="18"/>
                    </a:lnTo>
                    <a:lnTo>
                      <a:pt x="59" y="1"/>
                    </a:lnTo>
                    <a:lnTo>
                      <a:pt x="65" y="4"/>
                    </a:lnTo>
                    <a:lnTo>
                      <a:pt x="57" y="22"/>
                    </a:lnTo>
                    <a:close/>
                    <a:moveTo>
                      <a:pt x="54" y="0"/>
                    </a:moveTo>
                    <a:lnTo>
                      <a:pt x="57" y="0"/>
                    </a:lnTo>
                    <a:lnTo>
                      <a:pt x="59" y="1"/>
                    </a:lnTo>
                    <a:lnTo>
                      <a:pt x="54" y="10"/>
                    </a:lnTo>
                    <a:lnTo>
                      <a:pt x="54" y="0"/>
                    </a:lnTo>
                    <a:close/>
                    <a:moveTo>
                      <a:pt x="54" y="20"/>
                    </a:moveTo>
                    <a:lnTo>
                      <a:pt x="51" y="20"/>
                    </a:lnTo>
                    <a:lnTo>
                      <a:pt x="51" y="0"/>
                    </a:lnTo>
                    <a:lnTo>
                      <a:pt x="54" y="0"/>
                    </a:lnTo>
                    <a:lnTo>
                      <a:pt x="54" y="20"/>
                    </a:lnTo>
                    <a:close/>
                    <a:moveTo>
                      <a:pt x="47" y="1"/>
                    </a:moveTo>
                    <a:lnTo>
                      <a:pt x="49" y="0"/>
                    </a:lnTo>
                    <a:lnTo>
                      <a:pt x="51" y="0"/>
                    </a:lnTo>
                    <a:lnTo>
                      <a:pt x="51" y="10"/>
                    </a:lnTo>
                    <a:lnTo>
                      <a:pt x="47" y="1"/>
                    </a:lnTo>
                    <a:close/>
                    <a:moveTo>
                      <a:pt x="55" y="18"/>
                    </a:moveTo>
                    <a:lnTo>
                      <a:pt x="49" y="22"/>
                    </a:lnTo>
                    <a:lnTo>
                      <a:pt x="41" y="4"/>
                    </a:lnTo>
                    <a:lnTo>
                      <a:pt x="47" y="1"/>
                    </a:lnTo>
                    <a:lnTo>
                      <a:pt x="55" y="18"/>
                    </a:lnTo>
                    <a:close/>
                    <a:moveTo>
                      <a:pt x="49" y="22"/>
                    </a:moveTo>
                    <a:lnTo>
                      <a:pt x="47" y="23"/>
                    </a:lnTo>
                    <a:lnTo>
                      <a:pt x="44" y="23"/>
                    </a:lnTo>
                    <a:lnTo>
                      <a:pt x="44" y="13"/>
                    </a:lnTo>
                    <a:lnTo>
                      <a:pt x="49" y="22"/>
                    </a:lnTo>
                    <a:close/>
                    <a:moveTo>
                      <a:pt x="44" y="23"/>
                    </a:moveTo>
                    <a:lnTo>
                      <a:pt x="42" y="23"/>
                    </a:lnTo>
                    <a:lnTo>
                      <a:pt x="42" y="3"/>
                    </a:lnTo>
                    <a:lnTo>
                      <a:pt x="44" y="3"/>
                    </a:lnTo>
                    <a:lnTo>
                      <a:pt x="44" y="23"/>
                    </a:lnTo>
                    <a:close/>
                    <a:moveTo>
                      <a:pt x="42" y="23"/>
                    </a:moveTo>
                    <a:lnTo>
                      <a:pt x="36" y="23"/>
                    </a:lnTo>
                    <a:lnTo>
                      <a:pt x="36" y="3"/>
                    </a:lnTo>
                    <a:lnTo>
                      <a:pt x="42" y="3"/>
                    </a:lnTo>
                    <a:lnTo>
                      <a:pt x="42" y="23"/>
                    </a:lnTo>
                    <a:close/>
                    <a:moveTo>
                      <a:pt x="31" y="4"/>
                    </a:moveTo>
                    <a:lnTo>
                      <a:pt x="33" y="3"/>
                    </a:lnTo>
                    <a:lnTo>
                      <a:pt x="36" y="3"/>
                    </a:lnTo>
                    <a:lnTo>
                      <a:pt x="36" y="13"/>
                    </a:lnTo>
                    <a:lnTo>
                      <a:pt x="31" y="4"/>
                    </a:lnTo>
                    <a:close/>
                    <a:moveTo>
                      <a:pt x="40" y="22"/>
                    </a:moveTo>
                    <a:lnTo>
                      <a:pt x="33" y="25"/>
                    </a:lnTo>
                    <a:lnTo>
                      <a:pt x="25" y="7"/>
                    </a:lnTo>
                    <a:lnTo>
                      <a:pt x="31" y="4"/>
                    </a:lnTo>
                    <a:lnTo>
                      <a:pt x="40" y="22"/>
                    </a:lnTo>
                    <a:close/>
                    <a:moveTo>
                      <a:pt x="22" y="10"/>
                    </a:moveTo>
                    <a:lnTo>
                      <a:pt x="23" y="9"/>
                    </a:lnTo>
                    <a:lnTo>
                      <a:pt x="25" y="7"/>
                    </a:lnTo>
                    <a:lnTo>
                      <a:pt x="29" y="16"/>
                    </a:lnTo>
                    <a:lnTo>
                      <a:pt x="22" y="10"/>
                    </a:lnTo>
                    <a:close/>
                    <a:moveTo>
                      <a:pt x="36" y="23"/>
                    </a:moveTo>
                    <a:lnTo>
                      <a:pt x="32" y="26"/>
                    </a:lnTo>
                    <a:lnTo>
                      <a:pt x="19" y="13"/>
                    </a:lnTo>
                    <a:lnTo>
                      <a:pt x="22" y="10"/>
                    </a:lnTo>
                    <a:lnTo>
                      <a:pt x="36" y="23"/>
                    </a:lnTo>
                    <a:close/>
                    <a:moveTo>
                      <a:pt x="32" y="26"/>
                    </a:moveTo>
                    <a:lnTo>
                      <a:pt x="23" y="35"/>
                    </a:lnTo>
                    <a:lnTo>
                      <a:pt x="32" y="26"/>
                    </a:lnTo>
                    <a:lnTo>
                      <a:pt x="26" y="20"/>
                    </a:lnTo>
                    <a:lnTo>
                      <a:pt x="32" y="26"/>
                    </a:lnTo>
                    <a:close/>
                    <a:moveTo>
                      <a:pt x="32" y="26"/>
                    </a:moveTo>
                    <a:lnTo>
                      <a:pt x="29" y="29"/>
                    </a:lnTo>
                    <a:lnTo>
                      <a:pt x="16" y="15"/>
                    </a:lnTo>
                    <a:lnTo>
                      <a:pt x="19" y="13"/>
                    </a:lnTo>
                    <a:lnTo>
                      <a:pt x="32" y="26"/>
                    </a:lnTo>
                    <a:close/>
                    <a:moveTo>
                      <a:pt x="15" y="18"/>
                    </a:moveTo>
                    <a:lnTo>
                      <a:pt x="15" y="16"/>
                    </a:lnTo>
                    <a:lnTo>
                      <a:pt x="16" y="15"/>
                    </a:lnTo>
                    <a:lnTo>
                      <a:pt x="22" y="23"/>
                    </a:lnTo>
                    <a:lnTo>
                      <a:pt x="15" y="18"/>
                    </a:lnTo>
                    <a:close/>
                    <a:moveTo>
                      <a:pt x="31" y="26"/>
                    </a:moveTo>
                    <a:lnTo>
                      <a:pt x="28" y="33"/>
                    </a:lnTo>
                    <a:lnTo>
                      <a:pt x="11" y="25"/>
                    </a:lnTo>
                    <a:lnTo>
                      <a:pt x="15" y="18"/>
                    </a:lnTo>
                    <a:lnTo>
                      <a:pt x="31" y="26"/>
                    </a:lnTo>
                    <a:close/>
                    <a:moveTo>
                      <a:pt x="28" y="33"/>
                    </a:moveTo>
                    <a:lnTo>
                      <a:pt x="27" y="34"/>
                    </a:lnTo>
                    <a:lnTo>
                      <a:pt x="26" y="35"/>
                    </a:lnTo>
                    <a:lnTo>
                      <a:pt x="19" y="28"/>
                    </a:lnTo>
                    <a:lnTo>
                      <a:pt x="28" y="33"/>
                    </a:lnTo>
                    <a:close/>
                    <a:moveTo>
                      <a:pt x="26" y="35"/>
                    </a:moveTo>
                    <a:lnTo>
                      <a:pt x="23" y="38"/>
                    </a:lnTo>
                    <a:lnTo>
                      <a:pt x="9" y="25"/>
                    </a:lnTo>
                    <a:lnTo>
                      <a:pt x="12" y="22"/>
                    </a:lnTo>
                    <a:lnTo>
                      <a:pt x="26" y="35"/>
                    </a:lnTo>
                    <a:close/>
                    <a:moveTo>
                      <a:pt x="23" y="38"/>
                    </a:moveTo>
                    <a:lnTo>
                      <a:pt x="14" y="48"/>
                    </a:lnTo>
                    <a:lnTo>
                      <a:pt x="23" y="38"/>
                    </a:lnTo>
                    <a:lnTo>
                      <a:pt x="16" y="32"/>
                    </a:lnTo>
                    <a:lnTo>
                      <a:pt x="23" y="38"/>
                    </a:lnTo>
                    <a:close/>
                    <a:moveTo>
                      <a:pt x="23" y="38"/>
                    </a:moveTo>
                    <a:lnTo>
                      <a:pt x="20" y="42"/>
                    </a:lnTo>
                    <a:lnTo>
                      <a:pt x="6" y="28"/>
                    </a:lnTo>
                    <a:lnTo>
                      <a:pt x="9" y="25"/>
                    </a:lnTo>
                    <a:lnTo>
                      <a:pt x="23" y="38"/>
                    </a:lnTo>
                    <a:close/>
                    <a:moveTo>
                      <a:pt x="5" y="31"/>
                    </a:moveTo>
                    <a:lnTo>
                      <a:pt x="5" y="29"/>
                    </a:lnTo>
                    <a:lnTo>
                      <a:pt x="6" y="28"/>
                    </a:lnTo>
                    <a:lnTo>
                      <a:pt x="14" y="35"/>
                    </a:lnTo>
                    <a:lnTo>
                      <a:pt x="5" y="31"/>
                    </a:lnTo>
                    <a:close/>
                    <a:moveTo>
                      <a:pt x="21" y="39"/>
                    </a:moveTo>
                    <a:lnTo>
                      <a:pt x="18" y="46"/>
                    </a:lnTo>
                    <a:lnTo>
                      <a:pt x="1" y="37"/>
                    </a:lnTo>
                    <a:lnTo>
                      <a:pt x="5" y="31"/>
                    </a:lnTo>
                    <a:lnTo>
                      <a:pt x="21" y="39"/>
                    </a:lnTo>
                    <a:close/>
                    <a:moveTo>
                      <a:pt x="0" y="42"/>
                    </a:moveTo>
                    <a:lnTo>
                      <a:pt x="0" y="39"/>
                    </a:lnTo>
                    <a:lnTo>
                      <a:pt x="1" y="37"/>
                    </a:lnTo>
                    <a:lnTo>
                      <a:pt x="10" y="42"/>
                    </a:lnTo>
                    <a:lnTo>
                      <a:pt x="0" y="42"/>
                    </a:lnTo>
                    <a:close/>
                    <a:moveTo>
                      <a:pt x="19" y="42"/>
                    </a:moveTo>
                    <a:lnTo>
                      <a:pt x="19" y="45"/>
                    </a:lnTo>
                    <a:lnTo>
                      <a:pt x="0" y="45"/>
                    </a:lnTo>
                    <a:lnTo>
                      <a:pt x="0" y="42"/>
                    </a:lnTo>
                    <a:lnTo>
                      <a:pt x="19" y="42"/>
                    </a:lnTo>
                    <a:close/>
                    <a:moveTo>
                      <a:pt x="19" y="45"/>
                    </a:moveTo>
                    <a:lnTo>
                      <a:pt x="19" y="48"/>
                    </a:lnTo>
                    <a:lnTo>
                      <a:pt x="0" y="48"/>
                    </a:lnTo>
                    <a:lnTo>
                      <a:pt x="0" y="45"/>
                    </a:lnTo>
                    <a:lnTo>
                      <a:pt x="19" y="45"/>
                    </a:lnTo>
                    <a:close/>
                    <a:moveTo>
                      <a:pt x="1" y="53"/>
                    </a:moveTo>
                    <a:lnTo>
                      <a:pt x="0" y="50"/>
                    </a:lnTo>
                    <a:lnTo>
                      <a:pt x="0" y="48"/>
                    </a:lnTo>
                    <a:lnTo>
                      <a:pt x="10" y="48"/>
                    </a:lnTo>
                    <a:lnTo>
                      <a:pt x="1" y="53"/>
                    </a:lnTo>
                    <a:close/>
                    <a:moveTo>
                      <a:pt x="18" y="44"/>
                    </a:moveTo>
                    <a:lnTo>
                      <a:pt x="21" y="50"/>
                    </a:lnTo>
                    <a:lnTo>
                      <a:pt x="5" y="58"/>
                    </a:lnTo>
                    <a:lnTo>
                      <a:pt x="1" y="53"/>
                    </a:lnTo>
                    <a:lnTo>
                      <a:pt x="18" y="44"/>
                    </a:lnTo>
                    <a:close/>
                    <a:moveTo>
                      <a:pt x="21" y="50"/>
                    </a:moveTo>
                    <a:lnTo>
                      <a:pt x="22" y="52"/>
                    </a:lnTo>
                    <a:lnTo>
                      <a:pt x="22" y="54"/>
                    </a:lnTo>
                    <a:lnTo>
                      <a:pt x="14" y="54"/>
                    </a:lnTo>
                    <a:lnTo>
                      <a:pt x="21" y="50"/>
                    </a:lnTo>
                    <a:close/>
                    <a:moveTo>
                      <a:pt x="22" y="54"/>
                    </a:moveTo>
                    <a:lnTo>
                      <a:pt x="22" y="57"/>
                    </a:lnTo>
                    <a:lnTo>
                      <a:pt x="4" y="57"/>
                    </a:lnTo>
                    <a:lnTo>
                      <a:pt x="4" y="54"/>
                    </a:lnTo>
                    <a:lnTo>
                      <a:pt x="22" y="54"/>
                    </a:lnTo>
                    <a:close/>
                    <a:moveTo>
                      <a:pt x="6" y="64"/>
                    </a:moveTo>
                    <a:lnTo>
                      <a:pt x="4" y="61"/>
                    </a:lnTo>
                    <a:lnTo>
                      <a:pt x="4" y="57"/>
                    </a:lnTo>
                    <a:lnTo>
                      <a:pt x="14" y="57"/>
                    </a:lnTo>
                    <a:lnTo>
                      <a:pt x="6" y="64"/>
                    </a:lnTo>
                    <a:close/>
                    <a:moveTo>
                      <a:pt x="20" y="50"/>
                    </a:moveTo>
                    <a:lnTo>
                      <a:pt x="23" y="54"/>
                    </a:lnTo>
                    <a:lnTo>
                      <a:pt x="9" y="67"/>
                    </a:lnTo>
                    <a:lnTo>
                      <a:pt x="6" y="64"/>
                    </a:lnTo>
                    <a:lnTo>
                      <a:pt x="20" y="50"/>
                    </a:lnTo>
                    <a:close/>
                    <a:moveTo>
                      <a:pt x="23" y="54"/>
                    </a:moveTo>
                    <a:lnTo>
                      <a:pt x="14" y="44"/>
                    </a:lnTo>
                    <a:lnTo>
                      <a:pt x="23" y="54"/>
                    </a:lnTo>
                    <a:lnTo>
                      <a:pt x="16" y="60"/>
                    </a:lnTo>
                    <a:lnTo>
                      <a:pt x="23" y="54"/>
                    </a:lnTo>
                    <a:close/>
                    <a:moveTo>
                      <a:pt x="23" y="54"/>
                    </a:moveTo>
                    <a:lnTo>
                      <a:pt x="26" y="57"/>
                    </a:lnTo>
                    <a:lnTo>
                      <a:pt x="12" y="70"/>
                    </a:lnTo>
                    <a:lnTo>
                      <a:pt x="9" y="67"/>
                    </a:lnTo>
                    <a:lnTo>
                      <a:pt x="23" y="54"/>
                    </a:lnTo>
                    <a:close/>
                    <a:moveTo>
                      <a:pt x="12" y="70"/>
                    </a:moveTo>
                    <a:lnTo>
                      <a:pt x="12" y="70"/>
                    </a:lnTo>
                    <a:lnTo>
                      <a:pt x="19" y="64"/>
                    </a:lnTo>
                    <a:lnTo>
                      <a:pt x="12" y="70"/>
                    </a:lnTo>
                    <a:close/>
                    <a:moveTo>
                      <a:pt x="26" y="57"/>
                    </a:moveTo>
                    <a:lnTo>
                      <a:pt x="29" y="60"/>
                    </a:lnTo>
                    <a:lnTo>
                      <a:pt x="16" y="74"/>
                    </a:lnTo>
                    <a:lnTo>
                      <a:pt x="12" y="70"/>
                    </a:lnTo>
                    <a:lnTo>
                      <a:pt x="26" y="57"/>
                    </a:lnTo>
                    <a:close/>
                    <a:moveTo>
                      <a:pt x="22" y="77"/>
                    </a:moveTo>
                    <a:lnTo>
                      <a:pt x="19" y="77"/>
                    </a:lnTo>
                    <a:lnTo>
                      <a:pt x="16" y="74"/>
                    </a:lnTo>
                    <a:lnTo>
                      <a:pt x="22" y="67"/>
                    </a:lnTo>
                    <a:lnTo>
                      <a:pt x="22" y="77"/>
                    </a:lnTo>
                    <a:close/>
                    <a:moveTo>
                      <a:pt x="22" y="57"/>
                    </a:moveTo>
                    <a:lnTo>
                      <a:pt x="26" y="57"/>
                    </a:lnTo>
                    <a:lnTo>
                      <a:pt x="26" y="77"/>
                    </a:lnTo>
                    <a:lnTo>
                      <a:pt x="22" y="77"/>
                    </a:lnTo>
                    <a:lnTo>
                      <a:pt x="22" y="57"/>
                    </a:lnTo>
                    <a:close/>
                    <a:moveTo>
                      <a:pt x="26" y="57"/>
                    </a:moveTo>
                    <a:lnTo>
                      <a:pt x="32" y="57"/>
                    </a:lnTo>
                    <a:lnTo>
                      <a:pt x="32" y="77"/>
                    </a:lnTo>
                    <a:lnTo>
                      <a:pt x="26" y="77"/>
                    </a:lnTo>
                    <a:lnTo>
                      <a:pt x="26" y="57"/>
                    </a:lnTo>
                    <a:close/>
                    <a:moveTo>
                      <a:pt x="32" y="57"/>
                    </a:moveTo>
                    <a:lnTo>
                      <a:pt x="36" y="57"/>
                    </a:lnTo>
                    <a:lnTo>
                      <a:pt x="36" y="77"/>
                    </a:lnTo>
                    <a:lnTo>
                      <a:pt x="32" y="77"/>
                    </a:lnTo>
                    <a:lnTo>
                      <a:pt x="32" y="57"/>
                    </a:lnTo>
                    <a:close/>
                    <a:moveTo>
                      <a:pt x="36" y="57"/>
                    </a:moveTo>
                    <a:lnTo>
                      <a:pt x="42" y="57"/>
                    </a:lnTo>
                    <a:lnTo>
                      <a:pt x="42" y="77"/>
                    </a:lnTo>
                    <a:lnTo>
                      <a:pt x="36" y="77"/>
                    </a:lnTo>
                    <a:lnTo>
                      <a:pt x="36" y="57"/>
                    </a:lnTo>
                    <a:close/>
                    <a:moveTo>
                      <a:pt x="42" y="57"/>
                    </a:moveTo>
                    <a:lnTo>
                      <a:pt x="48" y="57"/>
                    </a:lnTo>
                    <a:lnTo>
                      <a:pt x="48" y="77"/>
                    </a:lnTo>
                    <a:lnTo>
                      <a:pt x="42" y="77"/>
                    </a:lnTo>
                    <a:lnTo>
                      <a:pt x="42" y="57"/>
                    </a:lnTo>
                    <a:close/>
                    <a:moveTo>
                      <a:pt x="54" y="74"/>
                    </a:moveTo>
                    <a:lnTo>
                      <a:pt x="52" y="77"/>
                    </a:lnTo>
                    <a:lnTo>
                      <a:pt x="48" y="77"/>
                    </a:lnTo>
                    <a:lnTo>
                      <a:pt x="48" y="67"/>
                    </a:lnTo>
                    <a:lnTo>
                      <a:pt x="54" y="74"/>
                    </a:lnTo>
                    <a:close/>
                    <a:moveTo>
                      <a:pt x="41" y="60"/>
                    </a:moveTo>
                    <a:lnTo>
                      <a:pt x="44" y="57"/>
                    </a:lnTo>
                    <a:lnTo>
                      <a:pt x="58" y="70"/>
                    </a:lnTo>
                    <a:lnTo>
                      <a:pt x="54" y="74"/>
                    </a:lnTo>
                    <a:lnTo>
                      <a:pt x="41" y="60"/>
                    </a:lnTo>
                    <a:close/>
                    <a:moveTo>
                      <a:pt x="44" y="57"/>
                    </a:moveTo>
                    <a:lnTo>
                      <a:pt x="48" y="54"/>
                    </a:lnTo>
                    <a:lnTo>
                      <a:pt x="51" y="54"/>
                    </a:lnTo>
                    <a:lnTo>
                      <a:pt x="51" y="64"/>
                    </a:lnTo>
                    <a:lnTo>
                      <a:pt x="44" y="57"/>
                    </a:lnTo>
                    <a:close/>
                    <a:moveTo>
                      <a:pt x="51" y="54"/>
                    </a:moveTo>
                    <a:lnTo>
                      <a:pt x="58" y="54"/>
                    </a:lnTo>
                    <a:lnTo>
                      <a:pt x="58" y="74"/>
                    </a:lnTo>
                    <a:lnTo>
                      <a:pt x="51" y="74"/>
                    </a:lnTo>
                    <a:lnTo>
                      <a:pt x="51"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80" name="Freeform 567">
                <a:extLst>
                  <a:ext uri="{FF2B5EF4-FFF2-40B4-BE49-F238E27FC236}">
                    <a16:creationId xmlns:a16="http://schemas.microsoft.com/office/drawing/2014/main" id="{FC534E78-98AE-479A-8D6E-E2B8470051CC}"/>
                  </a:ext>
                </a:extLst>
              </p:cNvPr>
              <p:cNvSpPr>
                <a:spLocks/>
              </p:cNvSpPr>
              <p:nvPr/>
            </p:nvSpPr>
            <p:spPr bwMode="auto">
              <a:xfrm>
                <a:off x="2951" y="2827"/>
                <a:ext cx="17" cy="14"/>
              </a:xfrm>
              <a:custGeom>
                <a:avLst/>
                <a:gdLst>
                  <a:gd name="T0" fmla="*/ 12 w 67"/>
                  <a:gd name="T1" fmla="*/ 12 h 58"/>
                  <a:gd name="T2" fmla="*/ 13 w 67"/>
                  <a:gd name="T3" fmla="*/ 12 h 58"/>
                  <a:gd name="T4" fmla="*/ 14 w 67"/>
                  <a:gd name="T5" fmla="*/ 11 h 58"/>
                  <a:gd name="T6" fmla="*/ 15 w 67"/>
                  <a:gd name="T7" fmla="*/ 10 h 58"/>
                  <a:gd name="T8" fmla="*/ 16 w 67"/>
                  <a:gd name="T9" fmla="*/ 8 h 58"/>
                  <a:gd name="T10" fmla="*/ 16 w 67"/>
                  <a:gd name="T11" fmla="*/ 8 h 58"/>
                  <a:gd name="T12" fmla="*/ 17 w 67"/>
                  <a:gd name="T13" fmla="*/ 7 h 58"/>
                  <a:gd name="T14" fmla="*/ 17 w 67"/>
                  <a:gd name="T15" fmla="*/ 5 h 58"/>
                  <a:gd name="T16" fmla="*/ 17 w 67"/>
                  <a:gd name="T17" fmla="*/ 5 h 58"/>
                  <a:gd name="T18" fmla="*/ 17 w 67"/>
                  <a:gd name="T19" fmla="*/ 4 h 58"/>
                  <a:gd name="T20" fmla="*/ 16 w 67"/>
                  <a:gd name="T21" fmla="*/ 2 h 58"/>
                  <a:gd name="T22" fmla="*/ 15 w 67"/>
                  <a:gd name="T23" fmla="*/ 2 h 58"/>
                  <a:gd name="T24" fmla="*/ 15 w 67"/>
                  <a:gd name="T25" fmla="*/ 1 h 58"/>
                  <a:gd name="T26" fmla="*/ 14 w 67"/>
                  <a:gd name="T27" fmla="*/ 1 h 58"/>
                  <a:gd name="T28" fmla="*/ 13 w 67"/>
                  <a:gd name="T29" fmla="*/ 0 h 58"/>
                  <a:gd name="T30" fmla="*/ 11 w 67"/>
                  <a:gd name="T31" fmla="*/ 0 h 58"/>
                  <a:gd name="T32" fmla="*/ 11 w 67"/>
                  <a:gd name="T33" fmla="*/ 0 h 58"/>
                  <a:gd name="T34" fmla="*/ 9 w 67"/>
                  <a:gd name="T35" fmla="*/ 0 h 58"/>
                  <a:gd name="T36" fmla="*/ 8 w 67"/>
                  <a:gd name="T37" fmla="*/ 0 h 58"/>
                  <a:gd name="T38" fmla="*/ 7 w 67"/>
                  <a:gd name="T39" fmla="*/ 1 h 58"/>
                  <a:gd name="T40" fmla="*/ 5 w 67"/>
                  <a:gd name="T41" fmla="*/ 2 h 58"/>
                  <a:gd name="T42" fmla="*/ 4 w 67"/>
                  <a:gd name="T43" fmla="*/ 2 h 58"/>
                  <a:gd name="T44" fmla="*/ 3 w 67"/>
                  <a:gd name="T45" fmla="*/ 3 h 58"/>
                  <a:gd name="T46" fmla="*/ 2 w 67"/>
                  <a:gd name="T47" fmla="*/ 4 h 58"/>
                  <a:gd name="T48" fmla="*/ 2 w 67"/>
                  <a:gd name="T49" fmla="*/ 5 h 58"/>
                  <a:gd name="T50" fmla="*/ 1 w 67"/>
                  <a:gd name="T51" fmla="*/ 6 h 58"/>
                  <a:gd name="T52" fmla="*/ 0 w 67"/>
                  <a:gd name="T53" fmla="*/ 7 h 58"/>
                  <a:gd name="T54" fmla="*/ 0 w 67"/>
                  <a:gd name="T55" fmla="*/ 8 h 58"/>
                  <a:gd name="T56" fmla="*/ 0 w 67"/>
                  <a:gd name="T57" fmla="*/ 9 h 58"/>
                  <a:gd name="T58" fmla="*/ 0 w 67"/>
                  <a:gd name="T59" fmla="*/ 10 h 58"/>
                  <a:gd name="T60" fmla="*/ 1 w 67"/>
                  <a:gd name="T61" fmla="*/ 11 h 58"/>
                  <a:gd name="T62" fmla="*/ 2 w 67"/>
                  <a:gd name="T63" fmla="*/ 12 h 58"/>
                  <a:gd name="T64" fmla="*/ 3 w 67"/>
                  <a:gd name="T65" fmla="*/ 12 h 58"/>
                  <a:gd name="T66" fmla="*/ 3 w 67"/>
                  <a:gd name="T67" fmla="*/ 13 h 58"/>
                  <a:gd name="T68" fmla="*/ 4 w 67"/>
                  <a:gd name="T69" fmla="*/ 14 h 58"/>
                  <a:gd name="T70" fmla="*/ 6 w 67"/>
                  <a:gd name="T71" fmla="*/ 14 h 58"/>
                  <a:gd name="T72" fmla="*/ 7 w 67"/>
                  <a:gd name="T73" fmla="*/ 14 h 58"/>
                  <a:gd name="T74" fmla="*/ 8 w 67"/>
                  <a:gd name="T75" fmla="*/ 14 h 58"/>
                  <a:gd name="T76" fmla="*/ 9 w 67"/>
                  <a:gd name="T77" fmla="*/ 13 h 58"/>
                  <a:gd name="T78" fmla="*/ 11 w 67"/>
                  <a:gd name="T79" fmla="*/ 13 h 58"/>
                  <a:gd name="T80" fmla="*/ 12 w 67"/>
                  <a:gd name="T81" fmla="*/ 12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9" y="51"/>
                    </a:moveTo>
                    <a:lnTo>
                      <a:pt x="51" y="48"/>
                    </a:lnTo>
                    <a:lnTo>
                      <a:pt x="54" y="45"/>
                    </a:lnTo>
                    <a:lnTo>
                      <a:pt x="61" y="42"/>
                    </a:lnTo>
                    <a:lnTo>
                      <a:pt x="64" y="35"/>
                    </a:lnTo>
                    <a:lnTo>
                      <a:pt x="64" y="32"/>
                    </a:lnTo>
                    <a:lnTo>
                      <a:pt x="67" y="29"/>
                    </a:lnTo>
                    <a:lnTo>
                      <a:pt x="67" y="22"/>
                    </a:lnTo>
                    <a:lnTo>
                      <a:pt x="67" y="19"/>
                    </a:lnTo>
                    <a:lnTo>
                      <a:pt x="67" y="17"/>
                    </a:lnTo>
                    <a:lnTo>
                      <a:pt x="64" y="10"/>
                    </a:lnTo>
                    <a:lnTo>
                      <a:pt x="61" y="7"/>
                    </a:lnTo>
                    <a:lnTo>
                      <a:pt x="58" y="4"/>
                    </a:lnTo>
                    <a:lnTo>
                      <a:pt x="54" y="4"/>
                    </a:lnTo>
                    <a:lnTo>
                      <a:pt x="51" y="0"/>
                    </a:lnTo>
                    <a:lnTo>
                      <a:pt x="45" y="0"/>
                    </a:lnTo>
                    <a:lnTo>
                      <a:pt x="42" y="0"/>
                    </a:lnTo>
                    <a:lnTo>
                      <a:pt x="36" y="0"/>
                    </a:lnTo>
                    <a:lnTo>
                      <a:pt x="32" y="0"/>
                    </a:lnTo>
                    <a:lnTo>
                      <a:pt x="26" y="4"/>
                    </a:lnTo>
                    <a:lnTo>
                      <a:pt x="20" y="7"/>
                    </a:lnTo>
                    <a:lnTo>
                      <a:pt x="17" y="10"/>
                    </a:lnTo>
                    <a:lnTo>
                      <a:pt x="13" y="13"/>
                    </a:lnTo>
                    <a:lnTo>
                      <a:pt x="7" y="17"/>
                    </a:lnTo>
                    <a:lnTo>
                      <a:pt x="7" y="19"/>
                    </a:lnTo>
                    <a:lnTo>
                      <a:pt x="4" y="26"/>
                    </a:lnTo>
                    <a:lnTo>
                      <a:pt x="0" y="29"/>
                    </a:lnTo>
                    <a:lnTo>
                      <a:pt x="0" y="35"/>
                    </a:lnTo>
                    <a:lnTo>
                      <a:pt x="0" y="39"/>
                    </a:lnTo>
                    <a:lnTo>
                      <a:pt x="0" y="42"/>
                    </a:lnTo>
                    <a:lnTo>
                      <a:pt x="4" y="45"/>
                    </a:lnTo>
                    <a:lnTo>
                      <a:pt x="7" y="51"/>
                    </a:lnTo>
                    <a:lnTo>
                      <a:pt x="10" y="51"/>
                    </a:lnTo>
                    <a:lnTo>
                      <a:pt x="13" y="54"/>
                    </a:lnTo>
                    <a:lnTo>
                      <a:pt x="17" y="58"/>
                    </a:lnTo>
                    <a:lnTo>
                      <a:pt x="23" y="58"/>
                    </a:lnTo>
                    <a:lnTo>
                      <a:pt x="26" y="58"/>
                    </a:lnTo>
                    <a:lnTo>
                      <a:pt x="32" y="58"/>
                    </a:lnTo>
                    <a:lnTo>
                      <a:pt x="36" y="54"/>
                    </a:lnTo>
                    <a:lnTo>
                      <a:pt x="42" y="54"/>
                    </a:lnTo>
                    <a:lnTo>
                      <a:pt x="49"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81" name="Freeform 568">
                <a:extLst>
                  <a:ext uri="{FF2B5EF4-FFF2-40B4-BE49-F238E27FC236}">
                    <a16:creationId xmlns:a16="http://schemas.microsoft.com/office/drawing/2014/main" id="{5DA196C4-587D-4302-B8F5-BDA735FECE55}"/>
                  </a:ext>
                </a:extLst>
              </p:cNvPr>
              <p:cNvSpPr>
                <a:spLocks noEditPoints="1"/>
              </p:cNvSpPr>
              <p:nvPr/>
            </p:nvSpPr>
            <p:spPr bwMode="auto">
              <a:xfrm>
                <a:off x="2949" y="2825"/>
                <a:ext cx="21" cy="19"/>
              </a:xfrm>
              <a:custGeom>
                <a:avLst/>
                <a:gdLst>
                  <a:gd name="T0" fmla="*/ 13 w 86"/>
                  <a:gd name="T1" fmla="*/ 13 h 76"/>
                  <a:gd name="T2" fmla="*/ 14 w 86"/>
                  <a:gd name="T3" fmla="*/ 12 h 76"/>
                  <a:gd name="T4" fmla="*/ 15 w 86"/>
                  <a:gd name="T5" fmla="*/ 12 h 76"/>
                  <a:gd name="T6" fmla="*/ 17 w 86"/>
                  <a:gd name="T7" fmla="*/ 16 h 76"/>
                  <a:gd name="T8" fmla="*/ 19 w 86"/>
                  <a:gd name="T9" fmla="*/ 14 h 76"/>
                  <a:gd name="T10" fmla="*/ 20 w 86"/>
                  <a:gd name="T11" fmla="*/ 11 h 76"/>
                  <a:gd name="T12" fmla="*/ 15 w 86"/>
                  <a:gd name="T13" fmla="*/ 10 h 76"/>
                  <a:gd name="T14" fmla="*/ 16 w 86"/>
                  <a:gd name="T15" fmla="*/ 9 h 76"/>
                  <a:gd name="T16" fmla="*/ 20 w 86"/>
                  <a:gd name="T17" fmla="*/ 12 h 76"/>
                  <a:gd name="T18" fmla="*/ 21 w 86"/>
                  <a:gd name="T19" fmla="*/ 10 h 76"/>
                  <a:gd name="T20" fmla="*/ 16 w 86"/>
                  <a:gd name="T21" fmla="*/ 8 h 76"/>
                  <a:gd name="T22" fmla="*/ 16 w 86"/>
                  <a:gd name="T23" fmla="*/ 7 h 76"/>
                  <a:gd name="T24" fmla="*/ 21 w 86"/>
                  <a:gd name="T25" fmla="*/ 7 h 76"/>
                  <a:gd name="T26" fmla="*/ 21 w 86"/>
                  <a:gd name="T27" fmla="*/ 5 h 76"/>
                  <a:gd name="T28" fmla="*/ 20 w 86"/>
                  <a:gd name="T29" fmla="*/ 3 h 76"/>
                  <a:gd name="T30" fmla="*/ 19 w 86"/>
                  <a:gd name="T31" fmla="*/ 2 h 76"/>
                  <a:gd name="T32" fmla="*/ 15 w 86"/>
                  <a:gd name="T33" fmla="*/ 5 h 76"/>
                  <a:gd name="T34" fmla="*/ 18 w 86"/>
                  <a:gd name="T35" fmla="*/ 2 h 76"/>
                  <a:gd name="T36" fmla="*/ 16 w 86"/>
                  <a:gd name="T37" fmla="*/ 1 h 76"/>
                  <a:gd name="T38" fmla="*/ 15 w 86"/>
                  <a:gd name="T39" fmla="*/ 6 h 76"/>
                  <a:gd name="T40" fmla="*/ 15 w 86"/>
                  <a:gd name="T41" fmla="*/ 0 h 76"/>
                  <a:gd name="T42" fmla="*/ 13 w 86"/>
                  <a:gd name="T43" fmla="*/ 5 h 76"/>
                  <a:gd name="T44" fmla="*/ 12 w 86"/>
                  <a:gd name="T45" fmla="*/ 0 h 76"/>
                  <a:gd name="T46" fmla="*/ 12 w 86"/>
                  <a:gd name="T47" fmla="*/ 0 h 76"/>
                  <a:gd name="T48" fmla="*/ 11 w 86"/>
                  <a:gd name="T49" fmla="*/ 5 h 76"/>
                  <a:gd name="T50" fmla="*/ 11 w 86"/>
                  <a:gd name="T51" fmla="*/ 5 h 76"/>
                  <a:gd name="T52" fmla="*/ 9 w 86"/>
                  <a:gd name="T53" fmla="*/ 6 h 76"/>
                  <a:gd name="T54" fmla="*/ 6 w 86"/>
                  <a:gd name="T55" fmla="*/ 2 h 76"/>
                  <a:gd name="T56" fmla="*/ 7 w 86"/>
                  <a:gd name="T57" fmla="*/ 4 h 76"/>
                  <a:gd name="T58" fmla="*/ 9 w 86"/>
                  <a:gd name="T59" fmla="*/ 6 h 76"/>
                  <a:gd name="T60" fmla="*/ 8 w 86"/>
                  <a:gd name="T61" fmla="*/ 7 h 76"/>
                  <a:gd name="T62" fmla="*/ 7 w 86"/>
                  <a:gd name="T63" fmla="*/ 8 h 76"/>
                  <a:gd name="T64" fmla="*/ 3 w 86"/>
                  <a:gd name="T65" fmla="*/ 4 h 76"/>
                  <a:gd name="T66" fmla="*/ 4 w 86"/>
                  <a:gd name="T67" fmla="*/ 7 h 76"/>
                  <a:gd name="T68" fmla="*/ 6 w 86"/>
                  <a:gd name="T69" fmla="*/ 7 h 76"/>
                  <a:gd name="T70" fmla="*/ 6 w 86"/>
                  <a:gd name="T71" fmla="*/ 8 h 76"/>
                  <a:gd name="T72" fmla="*/ 5 w 86"/>
                  <a:gd name="T73" fmla="*/ 10 h 76"/>
                  <a:gd name="T74" fmla="*/ 1 w 86"/>
                  <a:gd name="T75" fmla="*/ 8 h 76"/>
                  <a:gd name="T76" fmla="*/ 2 w 86"/>
                  <a:gd name="T77" fmla="*/ 10 h 76"/>
                  <a:gd name="T78" fmla="*/ 5 w 86"/>
                  <a:gd name="T79" fmla="*/ 10 h 76"/>
                  <a:gd name="T80" fmla="*/ 5 w 86"/>
                  <a:gd name="T81" fmla="*/ 12 h 76"/>
                  <a:gd name="T82" fmla="*/ 0 w 86"/>
                  <a:gd name="T83" fmla="*/ 14 h 76"/>
                  <a:gd name="T84" fmla="*/ 1 w 86"/>
                  <a:gd name="T85" fmla="*/ 15 h 76"/>
                  <a:gd name="T86" fmla="*/ 3 w 86"/>
                  <a:gd name="T87" fmla="*/ 14 h 76"/>
                  <a:gd name="T88" fmla="*/ 5 w 86"/>
                  <a:gd name="T89" fmla="*/ 13 h 76"/>
                  <a:gd name="T90" fmla="*/ 4 w 86"/>
                  <a:gd name="T91" fmla="*/ 13 h 76"/>
                  <a:gd name="T92" fmla="*/ 6 w 86"/>
                  <a:gd name="T93" fmla="*/ 13 h 76"/>
                  <a:gd name="T94" fmla="*/ 4 w 86"/>
                  <a:gd name="T95" fmla="*/ 18 h 76"/>
                  <a:gd name="T96" fmla="*/ 4 w 86"/>
                  <a:gd name="T97" fmla="*/ 18 h 76"/>
                  <a:gd name="T98" fmla="*/ 6 w 86"/>
                  <a:gd name="T99" fmla="*/ 19 h 76"/>
                  <a:gd name="T100" fmla="*/ 8 w 86"/>
                  <a:gd name="T101" fmla="*/ 14 h 76"/>
                  <a:gd name="T102" fmla="*/ 10 w 86"/>
                  <a:gd name="T103" fmla="*/ 14 h 76"/>
                  <a:gd name="T104" fmla="*/ 10 w 86"/>
                  <a:gd name="T105" fmla="*/ 19 h 76"/>
                  <a:gd name="T106" fmla="*/ 12 w 86"/>
                  <a:gd name="T107" fmla="*/ 18 h 76"/>
                  <a:gd name="T108" fmla="*/ 9 w 86"/>
                  <a:gd name="T109" fmla="*/ 14 h 76"/>
                  <a:gd name="T110" fmla="*/ 14 w 86"/>
                  <a:gd name="T111" fmla="*/ 18 h 76"/>
                  <a:gd name="T112" fmla="*/ 13 w 86"/>
                  <a:gd name="T113" fmla="*/ 13 h 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6"/>
                  <a:gd name="T172" fmla="*/ 0 h 76"/>
                  <a:gd name="T173" fmla="*/ 86 w 86"/>
                  <a:gd name="T174" fmla="*/ 76 h 7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6" h="76">
                    <a:moveTo>
                      <a:pt x="51" y="53"/>
                    </a:moveTo>
                    <a:lnTo>
                      <a:pt x="53" y="50"/>
                    </a:lnTo>
                    <a:lnTo>
                      <a:pt x="68" y="63"/>
                    </a:lnTo>
                    <a:lnTo>
                      <a:pt x="64" y="67"/>
                    </a:lnTo>
                    <a:lnTo>
                      <a:pt x="51" y="53"/>
                    </a:lnTo>
                    <a:close/>
                    <a:moveTo>
                      <a:pt x="53" y="50"/>
                    </a:moveTo>
                    <a:lnTo>
                      <a:pt x="53" y="50"/>
                    </a:lnTo>
                    <a:lnTo>
                      <a:pt x="60" y="57"/>
                    </a:lnTo>
                    <a:lnTo>
                      <a:pt x="53" y="50"/>
                    </a:lnTo>
                    <a:close/>
                    <a:moveTo>
                      <a:pt x="53" y="50"/>
                    </a:moveTo>
                    <a:lnTo>
                      <a:pt x="57" y="47"/>
                    </a:lnTo>
                    <a:lnTo>
                      <a:pt x="70" y="61"/>
                    </a:lnTo>
                    <a:lnTo>
                      <a:pt x="68" y="64"/>
                    </a:lnTo>
                    <a:lnTo>
                      <a:pt x="53" y="50"/>
                    </a:lnTo>
                    <a:close/>
                    <a:moveTo>
                      <a:pt x="57" y="47"/>
                    </a:moveTo>
                    <a:lnTo>
                      <a:pt x="58" y="46"/>
                    </a:lnTo>
                    <a:lnTo>
                      <a:pt x="60" y="46"/>
                    </a:lnTo>
                    <a:lnTo>
                      <a:pt x="63" y="54"/>
                    </a:lnTo>
                    <a:lnTo>
                      <a:pt x="57" y="47"/>
                    </a:lnTo>
                    <a:close/>
                    <a:moveTo>
                      <a:pt x="60" y="46"/>
                    </a:moveTo>
                    <a:lnTo>
                      <a:pt x="65" y="42"/>
                    </a:lnTo>
                    <a:lnTo>
                      <a:pt x="74" y="59"/>
                    </a:lnTo>
                    <a:lnTo>
                      <a:pt x="68" y="62"/>
                    </a:lnTo>
                    <a:lnTo>
                      <a:pt x="60" y="46"/>
                    </a:lnTo>
                    <a:close/>
                    <a:moveTo>
                      <a:pt x="79" y="54"/>
                    </a:moveTo>
                    <a:lnTo>
                      <a:pt x="78" y="58"/>
                    </a:lnTo>
                    <a:lnTo>
                      <a:pt x="74" y="59"/>
                    </a:lnTo>
                    <a:lnTo>
                      <a:pt x="70" y="51"/>
                    </a:lnTo>
                    <a:lnTo>
                      <a:pt x="79" y="54"/>
                    </a:lnTo>
                    <a:close/>
                    <a:moveTo>
                      <a:pt x="61" y="47"/>
                    </a:moveTo>
                    <a:lnTo>
                      <a:pt x="64" y="40"/>
                    </a:lnTo>
                    <a:lnTo>
                      <a:pt x="82" y="49"/>
                    </a:lnTo>
                    <a:lnTo>
                      <a:pt x="79" y="54"/>
                    </a:lnTo>
                    <a:lnTo>
                      <a:pt x="61" y="47"/>
                    </a:lnTo>
                    <a:close/>
                    <a:moveTo>
                      <a:pt x="83" y="44"/>
                    </a:moveTo>
                    <a:lnTo>
                      <a:pt x="83" y="47"/>
                    </a:lnTo>
                    <a:lnTo>
                      <a:pt x="82" y="49"/>
                    </a:lnTo>
                    <a:lnTo>
                      <a:pt x="73" y="44"/>
                    </a:lnTo>
                    <a:lnTo>
                      <a:pt x="83" y="44"/>
                    </a:lnTo>
                    <a:close/>
                    <a:moveTo>
                      <a:pt x="63" y="44"/>
                    </a:moveTo>
                    <a:lnTo>
                      <a:pt x="63" y="41"/>
                    </a:lnTo>
                    <a:lnTo>
                      <a:pt x="83" y="41"/>
                    </a:lnTo>
                    <a:lnTo>
                      <a:pt x="83" y="44"/>
                    </a:lnTo>
                    <a:lnTo>
                      <a:pt x="63" y="44"/>
                    </a:lnTo>
                    <a:close/>
                    <a:moveTo>
                      <a:pt x="63" y="41"/>
                    </a:moveTo>
                    <a:lnTo>
                      <a:pt x="63" y="37"/>
                    </a:lnTo>
                    <a:lnTo>
                      <a:pt x="67" y="35"/>
                    </a:lnTo>
                    <a:lnTo>
                      <a:pt x="73" y="41"/>
                    </a:lnTo>
                    <a:lnTo>
                      <a:pt x="63" y="41"/>
                    </a:lnTo>
                    <a:close/>
                    <a:moveTo>
                      <a:pt x="67" y="35"/>
                    </a:moveTo>
                    <a:lnTo>
                      <a:pt x="70" y="31"/>
                    </a:lnTo>
                    <a:lnTo>
                      <a:pt x="83" y="44"/>
                    </a:lnTo>
                    <a:lnTo>
                      <a:pt x="80" y="48"/>
                    </a:lnTo>
                    <a:lnTo>
                      <a:pt x="67" y="35"/>
                    </a:lnTo>
                    <a:close/>
                    <a:moveTo>
                      <a:pt x="86" y="38"/>
                    </a:moveTo>
                    <a:lnTo>
                      <a:pt x="86" y="42"/>
                    </a:lnTo>
                    <a:lnTo>
                      <a:pt x="83" y="44"/>
                    </a:lnTo>
                    <a:lnTo>
                      <a:pt x="76" y="38"/>
                    </a:lnTo>
                    <a:lnTo>
                      <a:pt x="86" y="38"/>
                    </a:lnTo>
                    <a:close/>
                    <a:moveTo>
                      <a:pt x="67" y="38"/>
                    </a:moveTo>
                    <a:lnTo>
                      <a:pt x="67" y="31"/>
                    </a:lnTo>
                    <a:lnTo>
                      <a:pt x="86" y="31"/>
                    </a:lnTo>
                    <a:lnTo>
                      <a:pt x="86" y="38"/>
                    </a:lnTo>
                    <a:lnTo>
                      <a:pt x="67" y="38"/>
                    </a:lnTo>
                    <a:close/>
                    <a:moveTo>
                      <a:pt x="67" y="31"/>
                    </a:moveTo>
                    <a:lnTo>
                      <a:pt x="67" y="28"/>
                    </a:lnTo>
                    <a:lnTo>
                      <a:pt x="86" y="28"/>
                    </a:lnTo>
                    <a:lnTo>
                      <a:pt x="86" y="31"/>
                    </a:lnTo>
                    <a:lnTo>
                      <a:pt x="67" y="31"/>
                    </a:lnTo>
                    <a:close/>
                    <a:moveTo>
                      <a:pt x="67" y="28"/>
                    </a:moveTo>
                    <a:lnTo>
                      <a:pt x="67" y="26"/>
                    </a:lnTo>
                    <a:lnTo>
                      <a:pt x="86" y="26"/>
                    </a:lnTo>
                    <a:lnTo>
                      <a:pt x="86" y="28"/>
                    </a:lnTo>
                    <a:lnTo>
                      <a:pt x="67" y="28"/>
                    </a:lnTo>
                    <a:close/>
                    <a:moveTo>
                      <a:pt x="85" y="21"/>
                    </a:moveTo>
                    <a:lnTo>
                      <a:pt x="86" y="24"/>
                    </a:lnTo>
                    <a:lnTo>
                      <a:pt x="86" y="26"/>
                    </a:lnTo>
                    <a:lnTo>
                      <a:pt x="76" y="26"/>
                    </a:lnTo>
                    <a:lnTo>
                      <a:pt x="85" y="21"/>
                    </a:lnTo>
                    <a:close/>
                    <a:moveTo>
                      <a:pt x="68" y="29"/>
                    </a:moveTo>
                    <a:lnTo>
                      <a:pt x="64" y="24"/>
                    </a:lnTo>
                    <a:lnTo>
                      <a:pt x="82" y="15"/>
                    </a:lnTo>
                    <a:lnTo>
                      <a:pt x="85" y="21"/>
                    </a:lnTo>
                    <a:lnTo>
                      <a:pt x="68" y="29"/>
                    </a:lnTo>
                    <a:close/>
                    <a:moveTo>
                      <a:pt x="80" y="13"/>
                    </a:moveTo>
                    <a:lnTo>
                      <a:pt x="81" y="14"/>
                    </a:lnTo>
                    <a:lnTo>
                      <a:pt x="82" y="15"/>
                    </a:lnTo>
                    <a:lnTo>
                      <a:pt x="73" y="19"/>
                    </a:lnTo>
                    <a:lnTo>
                      <a:pt x="80" y="13"/>
                    </a:lnTo>
                    <a:close/>
                    <a:moveTo>
                      <a:pt x="67" y="26"/>
                    </a:moveTo>
                    <a:lnTo>
                      <a:pt x="63" y="22"/>
                    </a:lnTo>
                    <a:lnTo>
                      <a:pt x="76" y="9"/>
                    </a:lnTo>
                    <a:lnTo>
                      <a:pt x="80" y="13"/>
                    </a:lnTo>
                    <a:lnTo>
                      <a:pt x="67" y="26"/>
                    </a:lnTo>
                    <a:close/>
                    <a:moveTo>
                      <a:pt x="76" y="9"/>
                    </a:moveTo>
                    <a:lnTo>
                      <a:pt x="86" y="18"/>
                    </a:lnTo>
                    <a:lnTo>
                      <a:pt x="76" y="9"/>
                    </a:lnTo>
                    <a:lnTo>
                      <a:pt x="70" y="16"/>
                    </a:lnTo>
                    <a:lnTo>
                      <a:pt x="76" y="9"/>
                    </a:lnTo>
                    <a:close/>
                    <a:moveTo>
                      <a:pt x="63" y="22"/>
                    </a:moveTo>
                    <a:lnTo>
                      <a:pt x="60" y="19"/>
                    </a:lnTo>
                    <a:lnTo>
                      <a:pt x="73" y="6"/>
                    </a:lnTo>
                    <a:lnTo>
                      <a:pt x="76" y="9"/>
                    </a:lnTo>
                    <a:lnTo>
                      <a:pt x="63" y="22"/>
                    </a:lnTo>
                    <a:close/>
                    <a:moveTo>
                      <a:pt x="67" y="3"/>
                    </a:moveTo>
                    <a:lnTo>
                      <a:pt x="71" y="3"/>
                    </a:lnTo>
                    <a:lnTo>
                      <a:pt x="73" y="6"/>
                    </a:lnTo>
                    <a:lnTo>
                      <a:pt x="67" y="13"/>
                    </a:lnTo>
                    <a:lnTo>
                      <a:pt x="67" y="3"/>
                    </a:lnTo>
                    <a:close/>
                    <a:moveTo>
                      <a:pt x="67" y="22"/>
                    </a:moveTo>
                    <a:lnTo>
                      <a:pt x="63" y="22"/>
                    </a:lnTo>
                    <a:lnTo>
                      <a:pt x="63" y="3"/>
                    </a:lnTo>
                    <a:lnTo>
                      <a:pt x="67" y="3"/>
                    </a:lnTo>
                    <a:lnTo>
                      <a:pt x="67" y="22"/>
                    </a:lnTo>
                    <a:close/>
                    <a:moveTo>
                      <a:pt x="63" y="22"/>
                    </a:moveTo>
                    <a:lnTo>
                      <a:pt x="60" y="22"/>
                    </a:lnTo>
                    <a:lnTo>
                      <a:pt x="57" y="19"/>
                    </a:lnTo>
                    <a:lnTo>
                      <a:pt x="63" y="13"/>
                    </a:lnTo>
                    <a:lnTo>
                      <a:pt x="63" y="22"/>
                    </a:lnTo>
                    <a:close/>
                    <a:moveTo>
                      <a:pt x="57" y="19"/>
                    </a:moveTo>
                    <a:lnTo>
                      <a:pt x="53" y="16"/>
                    </a:lnTo>
                    <a:lnTo>
                      <a:pt x="68" y="3"/>
                    </a:lnTo>
                    <a:lnTo>
                      <a:pt x="70" y="6"/>
                    </a:lnTo>
                    <a:lnTo>
                      <a:pt x="57" y="19"/>
                    </a:lnTo>
                    <a:close/>
                    <a:moveTo>
                      <a:pt x="60" y="0"/>
                    </a:moveTo>
                    <a:lnTo>
                      <a:pt x="64" y="0"/>
                    </a:lnTo>
                    <a:lnTo>
                      <a:pt x="68" y="3"/>
                    </a:lnTo>
                    <a:lnTo>
                      <a:pt x="60" y="9"/>
                    </a:lnTo>
                    <a:lnTo>
                      <a:pt x="60" y="0"/>
                    </a:lnTo>
                    <a:close/>
                    <a:moveTo>
                      <a:pt x="60" y="19"/>
                    </a:moveTo>
                    <a:lnTo>
                      <a:pt x="54" y="19"/>
                    </a:lnTo>
                    <a:lnTo>
                      <a:pt x="54" y="0"/>
                    </a:lnTo>
                    <a:lnTo>
                      <a:pt x="60" y="0"/>
                    </a:lnTo>
                    <a:lnTo>
                      <a:pt x="60" y="19"/>
                    </a:lnTo>
                    <a:close/>
                    <a:moveTo>
                      <a:pt x="54" y="19"/>
                    </a:moveTo>
                    <a:lnTo>
                      <a:pt x="51" y="19"/>
                    </a:lnTo>
                    <a:lnTo>
                      <a:pt x="51" y="0"/>
                    </a:lnTo>
                    <a:lnTo>
                      <a:pt x="54" y="0"/>
                    </a:lnTo>
                    <a:lnTo>
                      <a:pt x="54" y="19"/>
                    </a:lnTo>
                    <a:close/>
                    <a:moveTo>
                      <a:pt x="51" y="19"/>
                    </a:moveTo>
                    <a:lnTo>
                      <a:pt x="45" y="19"/>
                    </a:lnTo>
                    <a:lnTo>
                      <a:pt x="45" y="0"/>
                    </a:lnTo>
                    <a:lnTo>
                      <a:pt x="51" y="0"/>
                    </a:lnTo>
                    <a:lnTo>
                      <a:pt x="51" y="19"/>
                    </a:lnTo>
                    <a:close/>
                    <a:moveTo>
                      <a:pt x="45" y="19"/>
                    </a:moveTo>
                    <a:lnTo>
                      <a:pt x="41" y="19"/>
                    </a:lnTo>
                    <a:lnTo>
                      <a:pt x="41" y="0"/>
                    </a:lnTo>
                    <a:lnTo>
                      <a:pt x="45" y="0"/>
                    </a:lnTo>
                    <a:lnTo>
                      <a:pt x="45" y="19"/>
                    </a:lnTo>
                    <a:close/>
                    <a:moveTo>
                      <a:pt x="37" y="0"/>
                    </a:moveTo>
                    <a:lnTo>
                      <a:pt x="39" y="0"/>
                    </a:lnTo>
                    <a:lnTo>
                      <a:pt x="41" y="0"/>
                    </a:lnTo>
                    <a:lnTo>
                      <a:pt x="41" y="9"/>
                    </a:lnTo>
                    <a:lnTo>
                      <a:pt x="37" y="0"/>
                    </a:lnTo>
                    <a:close/>
                    <a:moveTo>
                      <a:pt x="46" y="18"/>
                    </a:moveTo>
                    <a:lnTo>
                      <a:pt x="39" y="21"/>
                    </a:lnTo>
                    <a:lnTo>
                      <a:pt x="31" y="4"/>
                    </a:lnTo>
                    <a:lnTo>
                      <a:pt x="37" y="0"/>
                    </a:lnTo>
                    <a:lnTo>
                      <a:pt x="46" y="18"/>
                    </a:lnTo>
                    <a:close/>
                    <a:moveTo>
                      <a:pt x="39" y="21"/>
                    </a:moveTo>
                    <a:lnTo>
                      <a:pt x="35" y="24"/>
                    </a:lnTo>
                    <a:lnTo>
                      <a:pt x="39" y="21"/>
                    </a:lnTo>
                    <a:lnTo>
                      <a:pt x="35" y="13"/>
                    </a:lnTo>
                    <a:lnTo>
                      <a:pt x="39" y="21"/>
                    </a:lnTo>
                    <a:close/>
                    <a:moveTo>
                      <a:pt x="39" y="21"/>
                    </a:moveTo>
                    <a:lnTo>
                      <a:pt x="32" y="25"/>
                    </a:lnTo>
                    <a:lnTo>
                      <a:pt x="25" y="7"/>
                    </a:lnTo>
                    <a:lnTo>
                      <a:pt x="31" y="4"/>
                    </a:lnTo>
                    <a:lnTo>
                      <a:pt x="39" y="21"/>
                    </a:lnTo>
                    <a:close/>
                    <a:moveTo>
                      <a:pt x="22" y="9"/>
                    </a:moveTo>
                    <a:lnTo>
                      <a:pt x="24" y="8"/>
                    </a:lnTo>
                    <a:lnTo>
                      <a:pt x="25" y="7"/>
                    </a:lnTo>
                    <a:lnTo>
                      <a:pt x="29" y="16"/>
                    </a:lnTo>
                    <a:lnTo>
                      <a:pt x="22" y="9"/>
                    </a:lnTo>
                    <a:close/>
                    <a:moveTo>
                      <a:pt x="36" y="22"/>
                    </a:moveTo>
                    <a:lnTo>
                      <a:pt x="32" y="26"/>
                    </a:lnTo>
                    <a:lnTo>
                      <a:pt x="19" y="13"/>
                    </a:lnTo>
                    <a:lnTo>
                      <a:pt x="22" y="9"/>
                    </a:lnTo>
                    <a:lnTo>
                      <a:pt x="36" y="22"/>
                    </a:lnTo>
                    <a:close/>
                    <a:moveTo>
                      <a:pt x="32" y="26"/>
                    </a:moveTo>
                    <a:lnTo>
                      <a:pt x="32" y="26"/>
                    </a:lnTo>
                    <a:lnTo>
                      <a:pt x="26" y="19"/>
                    </a:lnTo>
                    <a:lnTo>
                      <a:pt x="32" y="26"/>
                    </a:lnTo>
                    <a:close/>
                    <a:moveTo>
                      <a:pt x="32" y="26"/>
                    </a:moveTo>
                    <a:lnTo>
                      <a:pt x="29" y="29"/>
                    </a:lnTo>
                    <a:lnTo>
                      <a:pt x="16" y="16"/>
                    </a:lnTo>
                    <a:lnTo>
                      <a:pt x="19" y="13"/>
                    </a:lnTo>
                    <a:lnTo>
                      <a:pt x="32" y="26"/>
                    </a:lnTo>
                    <a:close/>
                    <a:moveTo>
                      <a:pt x="29" y="29"/>
                    </a:moveTo>
                    <a:lnTo>
                      <a:pt x="28" y="30"/>
                    </a:lnTo>
                    <a:lnTo>
                      <a:pt x="27" y="30"/>
                    </a:lnTo>
                    <a:lnTo>
                      <a:pt x="22" y="22"/>
                    </a:lnTo>
                    <a:lnTo>
                      <a:pt x="29" y="29"/>
                    </a:lnTo>
                    <a:close/>
                    <a:moveTo>
                      <a:pt x="27" y="30"/>
                    </a:moveTo>
                    <a:lnTo>
                      <a:pt x="20" y="33"/>
                    </a:lnTo>
                    <a:lnTo>
                      <a:pt x="11" y="17"/>
                    </a:lnTo>
                    <a:lnTo>
                      <a:pt x="18" y="14"/>
                    </a:lnTo>
                    <a:lnTo>
                      <a:pt x="27" y="30"/>
                    </a:lnTo>
                    <a:close/>
                    <a:moveTo>
                      <a:pt x="6" y="26"/>
                    </a:moveTo>
                    <a:lnTo>
                      <a:pt x="6" y="19"/>
                    </a:lnTo>
                    <a:lnTo>
                      <a:pt x="11" y="17"/>
                    </a:lnTo>
                    <a:lnTo>
                      <a:pt x="16" y="26"/>
                    </a:lnTo>
                    <a:lnTo>
                      <a:pt x="6" y="26"/>
                    </a:lnTo>
                    <a:close/>
                    <a:moveTo>
                      <a:pt x="26" y="26"/>
                    </a:moveTo>
                    <a:lnTo>
                      <a:pt x="26" y="28"/>
                    </a:lnTo>
                    <a:lnTo>
                      <a:pt x="6" y="28"/>
                    </a:lnTo>
                    <a:lnTo>
                      <a:pt x="6" y="26"/>
                    </a:lnTo>
                    <a:lnTo>
                      <a:pt x="26" y="26"/>
                    </a:lnTo>
                    <a:close/>
                    <a:moveTo>
                      <a:pt x="26" y="28"/>
                    </a:moveTo>
                    <a:lnTo>
                      <a:pt x="26" y="30"/>
                    </a:lnTo>
                    <a:lnTo>
                      <a:pt x="25" y="32"/>
                    </a:lnTo>
                    <a:lnTo>
                      <a:pt x="16" y="28"/>
                    </a:lnTo>
                    <a:lnTo>
                      <a:pt x="26" y="28"/>
                    </a:lnTo>
                    <a:close/>
                    <a:moveTo>
                      <a:pt x="25" y="32"/>
                    </a:moveTo>
                    <a:lnTo>
                      <a:pt x="21" y="39"/>
                    </a:lnTo>
                    <a:lnTo>
                      <a:pt x="5" y="30"/>
                    </a:lnTo>
                    <a:lnTo>
                      <a:pt x="7" y="25"/>
                    </a:lnTo>
                    <a:lnTo>
                      <a:pt x="25" y="32"/>
                    </a:lnTo>
                    <a:close/>
                    <a:moveTo>
                      <a:pt x="21" y="39"/>
                    </a:moveTo>
                    <a:lnTo>
                      <a:pt x="20" y="40"/>
                    </a:lnTo>
                    <a:lnTo>
                      <a:pt x="19" y="41"/>
                    </a:lnTo>
                    <a:lnTo>
                      <a:pt x="13" y="35"/>
                    </a:lnTo>
                    <a:lnTo>
                      <a:pt x="21" y="39"/>
                    </a:lnTo>
                    <a:close/>
                    <a:moveTo>
                      <a:pt x="19" y="41"/>
                    </a:moveTo>
                    <a:lnTo>
                      <a:pt x="16" y="44"/>
                    </a:lnTo>
                    <a:lnTo>
                      <a:pt x="3" y="31"/>
                    </a:lnTo>
                    <a:lnTo>
                      <a:pt x="6" y="28"/>
                    </a:lnTo>
                    <a:lnTo>
                      <a:pt x="19" y="41"/>
                    </a:lnTo>
                    <a:close/>
                    <a:moveTo>
                      <a:pt x="0" y="38"/>
                    </a:moveTo>
                    <a:lnTo>
                      <a:pt x="0" y="35"/>
                    </a:lnTo>
                    <a:lnTo>
                      <a:pt x="3" y="31"/>
                    </a:lnTo>
                    <a:lnTo>
                      <a:pt x="9" y="38"/>
                    </a:lnTo>
                    <a:lnTo>
                      <a:pt x="0" y="38"/>
                    </a:lnTo>
                    <a:close/>
                    <a:moveTo>
                      <a:pt x="19" y="38"/>
                    </a:moveTo>
                    <a:lnTo>
                      <a:pt x="19" y="44"/>
                    </a:lnTo>
                    <a:lnTo>
                      <a:pt x="0" y="44"/>
                    </a:lnTo>
                    <a:lnTo>
                      <a:pt x="0" y="38"/>
                    </a:lnTo>
                    <a:lnTo>
                      <a:pt x="19" y="38"/>
                    </a:lnTo>
                    <a:close/>
                    <a:moveTo>
                      <a:pt x="19" y="44"/>
                    </a:moveTo>
                    <a:lnTo>
                      <a:pt x="19" y="48"/>
                    </a:lnTo>
                    <a:lnTo>
                      <a:pt x="0" y="48"/>
                    </a:lnTo>
                    <a:lnTo>
                      <a:pt x="0" y="44"/>
                    </a:lnTo>
                    <a:lnTo>
                      <a:pt x="19" y="44"/>
                    </a:lnTo>
                    <a:close/>
                    <a:moveTo>
                      <a:pt x="19" y="48"/>
                    </a:moveTo>
                    <a:lnTo>
                      <a:pt x="19" y="51"/>
                    </a:lnTo>
                    <a:lnTo>
                      <a:pt x="0" y="51"/>
                    </a:lnTo>
                    <a:lnTo>
                      <a:pt x="0" y="48"/>
                    </a:lnTo>
                    <a:lnTo>
                      <a:pt x="19" y="48"/>
                    </a:lnTo>
                    <a:close/>
                    <a:moveTo>
                      <a:pt x="3" y="58"/>
                    </a:moveTo>
                    <a:lnTo>
                      <a:pt x="0" y="54"/>
                    </a:lnTo>
                    <a:lnTo>
                      <a:pt x="0" y="51"/>
                    </a:lnTo>
                    <a:lnTo>
                      <a:pt x="9" y="51"/>
                    </a:lnTo>
                    <a:lnTo>
                      <a:pt x="3" y="58"/>
                    </a:lnTo>
                    <a:close/>
                    <a:moveTo>
                      <a:pt x="16" y="44"/>
                    </a:moveTo>
                    <a:lnTo>
                      <a:pt x="19" y="47"/>
                    </a:lnTo>
                    <a:lnTo>
                      <a:pt x="6" y="61"/>
                    </a:lnTo>
                    <a:lnTo>
                      <a:pt x="3" y="58"/>
                    </a:lnTo>
                    <a:lnTo>
                      <a:pt x="16" y="44"/>
                    </a:lnTo>
                    <a:close/>
                    <a:moveTo>
                      <a:pt x="19" y="47"/>
                    </a:moveTo>
                    <a:lnTo>
                      <a:pt x="20" y="48"/>
                    </a:lnTo>
                    <a:lnTo>
                      <a:pt x="21" y="50"/>
                    </a:lnTo>
                    <a:lnTo>
                      <a:pt x="13" y="54"/>
                    </a:lnTo>
                    <a:lnTo>
                      <a:pt x="19" y="47"/>
                    </a:lnTo>
                    <a:close/>
                    <a:moveTo>
                      <a:pt x="21" y="50"/>
                    </a:moveTo>
                    <a:lnTo>
                      <a:pt x="25" y="56"/>
                    </a:lnTo>
                    <a:lnTo>
                      <a:pt x="7" y="64"/>
                    </a:lnTo>
                    <a:lnTo>
                      <a:pt x="5" y="58"/>
                    </a:lnTo>
                    <a:lnTo>
                      <a:pt x="21" y="50"/>
                    </a:lnTo>
                    <a:close/>
                    <a:moveTo>
                      <a:pt x="16" y="70"/>
                    </a:moveTo>
                    <a:lnTo>
                      <a:pt x="10" y="70"/>
                    </a:lnTo>
                    <a:lnTo>
                      <a:pt x="7" y="64"/>
                    </a:lnTo>
                    <a:lnTo>
                      <a:pt x="16" y="60"/>
                    </a:lnTo>
                    <a:lnTo>
                      <a:pt x="16" y="70"/>
                    </a:lnTo>
                    <a:close/>
                    <a:moveTo>
                      <a:pt x="16" y="51"/>
                    </a:moveTo>
                    <a:lnTo>
                      <a:pt x="19" y="51"/>
                    </a:lnTo>
                    <a:lnTo>
                      <a:pt x="19" y="70"/>
                    </a:lnTo>
                    <a:lnTo>
                      <a:pt x="16" y="70"/>
                    </a:lnTo>
                    <a:lnTo>
                      <a:pt x="16" y="51"/>
                    </a:lnTo>
                    <a:close/>
                    <a:moveTo>
                      <a:pt x="19" y="51"/>
                    </a:moveTo>
                    <a:lnTo>
                      <a:pt x="24" y="51"/>
                    </a:lnTo>
                    <a:lnTo>
                      <a:pt x="26" y="53"/>
                    </a:lnTo>
                    <a:lnTo>
                      <a:pt x="19" y="60"/>
                    </a:lnTo>
                    <a:lnTo>
                      <a:pt x="19" y="51"/>
                    </a:lnTo>
                    <a:close/>
                    <a:moveTo>
                      <a:pt x="26" y="53"/>
                    </a:moveTo>
                    <a:lnTo>
                      <a:pt x="29" y="57"/>
                    </a:lnTo>
                    <a:lnTo>
                      <a:pt x="16" y="70"/>
                    </a:lnTo>
                    <a:lnTo>
                      <a:pt x="13" y="67"/>
                    </a:lnTo>
                    <a:lnTo>
                      <a:pt x="26" y="53"/>
                    </a:lnTo>
                    <a:close/>
                    <a:moveTo>
                      <a:pt x="29" y="57"/>
                    </a:moveTo>
                    <a:lnTo>
                      <a:pt x="32" y="60"/>
                    </a:lnTo>
                    <a:lnTo>
                      <a:pt x="19" y="73"/>
                    </a:lnTo>
                    <a:lnTo>
                      <a:pt x="16" y="70"/>
                    </a:lnTo>
                    <a:lnTo>
                      <a:pt x="29" y="57"/>
                    </a:lnTo>
                    <a:close/>
                    <a:moveTo>
                      <a:pt x="26" y="76"/>
                    </a:moveTo>
                    <a:lnTo>
                      <a:pt x="21" y="76"/>
                    </a:lnTo>
                    <a:lnTo>
                      <a:pt x="19" y="73"/>
                    </a:lnTo>
                    <a:lnTo>
                      <a:pt x="26" y="67"/>
                    </a:lnTo>
                    <a:lnTo>
                      <a:pt x="26" y="76"/>
                    </a:lnTo>
                    <a:close/>
                    <a:moveTo>
                      <a:pt x="26" y="57"/>
                    </a:moveTo>
                    <a:lnTo>
                      <a:pt x="32" y="57"/>
                    </a:lnTo>
                    <a:lnTo>
                      <a:pt x="32" y="76"/>
                    </a:lnTo>
                    <a:lnTo>
                      <a:pt x="26" y="76"/>
                    </a:lnTo>
                    <a:lnTo>
                      <a:pt x="26" y="57"/>
                    </a:lnTo>
                    <a:close/>
                    <a:moveTo>
                      <a:pt x="32" y="57"/>
                    </a:moveTo>
                    <a:lnTo>
                      <a:pt x="35" y="57"/>
                    </a:lnTo>
                    <a:lnTo>
                      <a:pt x="35" y="76"/>
                    </a:lnTo>
                    <a:lnTo>
                      <a:pt x="32" y="76"/>
                    </a:lnTo>
                    <a:lnTo>
                      <a:pt x="32" y="57"/>
                    </a:lnTo>
                    <a:close/>
                    <a:moveTo>
                      <a:pt x="35" y="57"/>
                    </a:moveTo>
                    <a:lnTo>
                      <a:pt x="41" y="57"/>
                    </a:lnTo>
                    <a:lnTo>
                      <a:pt x="41" y="76"/>
                    </a:lnTo>
                    <a:lnTo>
                      <a:pt x="35" y="76"/>
                    </a:lnTo>
                    <a:lnTo>
                      <a:pt x="35" y="57"/>
                    </a:lnTo>
                    <a:close/>
                    <a:moveTo>
                      <a:pt x="48" y="73"/>
                    </a:moveTo>
                    <a:lnTo>
                      <a:pt x="46" y="76"/>
                    </a:lnTo>
                    <a:lnTo>
                      <a:pt x="41" y="76"/>
                    </a:lnTo>
                    <a:lnTo>
                      <a:pt x="41" y="67"/>
                    </a:lnTo>
                    <a:lnTo>
                      <a:pt x="48" y="73"/>
                    </a:lnTo>
                    <a:close/>
                    <a:moveTo>
                      <a:pt x="35" y="60"/>
                    </a:moveTo>
                    <a:lnTo>
                      <a:pt x="38" y="57"/>
                    </a:lnTo>
                    <a:lnTo>
                      <a:pt x="51" y="70"/>
                    </a:lnTo>
                    <a:lnTo>
                      <a:pt x="48" y="73"/>
                    </a:lnTo>
                    <a:lnTo>
                      <a:pt x="35" y="60"/>
                    </a:lnTo>
                    <a:close/>
                    <a:moveTo>
                      <a:pt x="38" y="57"/>
                    </a:moveTo>
                    <a:lnTo>
                      <a:pt x="41" y="54"/>
                    </a:lnTo>
                    <a:lnTo>
                      <a:pt x="45" y="54"/>
                    </a:lnTo>
                    <a:lnTo>
                      <a:pt x="45" y="63"/>
                    </a:lnTo>
                    <a:lnTo>
                      <a:pt x="38" y="57"/>
                    </a:lnTo>
                    <a:close/>
                    <a:moveTo>
                      <a:pt x="45" y="54"/>
                    </a:moveTo>
                    <a:lnTo>
                      <a:pt x="51" y="54"/>
                    </a:lnTo>
                    <a:lnTo>
                      <a:pt x="51" y="73"/>
                    </a:lnTo>
                    <a:lnTo>
                      <a:pt x="45" y="73"/>
                    </a:lnTo>
                    <a:lnTo>
                      <a:pt x="45" y="54"/>
                    </a:lnTo>
                    <a:close/>
                    <a:moveTo>
                      <a:pt x="56" y="72"/>
                    </a:moveTo>
                    <a:lnTo>
                      <a:pt x="53" y="73"/>
                    </a:lnTo>
                    <a:lnTo>
                      <a:pt x="51" y="73"/>
                    </a:lnTo>
                    <a:lnTo>
                      <a:pt x="51" y="63"/>
                    </a:lnTo>
                    <a:lnTo>
                      <a:pt x="56" y="72"/>
                    </a:lnTo>
                    <a:close/>
                    <a:moveTo>
                      <a:pt x="47" y="54"/>
                    </a:moveTo>
                    <a:lnTo>
                      <a:pt x="53" y="52"/>
                    </a:lnTo>
                    <a:lnTo>
                      <a:pt x="61" y="69"/>
                    </a:lnTo>
                    <a:lnTo>
                      <a:pt x="56" y="72"/>
                    </a:lnTo>
                    <a:lnTo>
                      <a:pt x="47"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82" name="Freeform 569">
                <a:extLst>
                  <a:ext uri="{FF2B5EF4-FFF2-40B4-BE49-F238E27FC236}">
                    <a16:creationId xmlns:a16="http://schemas.microsoft.com/office/drawing/2014/main" id="{3FD30080-0CF3-4469-9667-BBA454232EF4}"/>
                  </a:ext>
                </a:extLst>
              </p:cNvPr>
              <p:cNvSpPr>
                <a:spLocks/>
              </p:cNvSpPr>
              <p:nvPr/>
            </p:nvSpPr>
            <p:spPr bwMode="auto">
              <a:xfrm>
                <a:off x="3001" y="2802"/>
                <a:ext cx="17" cy="15"/>
              </a:xfrm>
              <a:custGeom>
                <a:avLst/>
                <a:gdLst>
                  <a:gd name="T0" fmla="*/ 11 w 67"/>
                  <a:gd name="T1" fmla="*/ 13 h 57"/>
                  <a:gd name="T2" fmla="*/ 13 w 67"/>
                  <a:gd name="T3" fmla="*/ 12 h 57"/>
                  <a:gd name="T4" fmla="*/ 14 w 67"/>
                  <a:gd name="T5" fmla="*/ 12 h 57"/>
                  <a:gd name="T6" fmla="*/ 14 w 67"/>
                  <a:gd name="T7" fmla="*/ 11 h 57"/>
                  <a:gd name="T8" fmla="*/ 15 w 67"/>
                  <a:gd name="T9" fmla="*/ 10 h 57"/>
                  <a:gd name="T10" fmla="*/ 16 w 67"/>
                  <a:gd name="T11" fmla="*/ 8 h 57"/>
                  <a:gd name="T12" fmla="*/ 16 w 67"/>
                  <a:gd name="T13" fmla="*/ 8 h 57"/>
                  <a:gd name="T14" fmla="*/ 17 w 67"/>
                  <a:gd name="T15" fmla="*/ 6 h 57"/>
                  <a:gd name="T16" fmla="*/ 17 w 67"/>
                  <a:gd name="T17" fmla="*/ 5 h 57"/>
                  <a:gd name="T18" fmla="*/ 16 w 67"/>
                  <a:gd name="T19" fmla="*/ 4 h 57"/>
                  <a:gd name="T20" fmla="*/ 16 w 67"/>
                  <a:gd name="T21" fmla="*/ 3 h 57"/>
                  <a:gd name="T22" fmla="*/ 15 w 67"/>
                  <a:gd name="T23" fmla="*/ 2 h 57"/>
                  <a:gd name="T24" fmla="*/ 14 w 67"/>
                  <a:gd name="T25" fmla="*/ 2 h 57"/>
                  <a:gd name="T26" fmla="*/ 14 w 67"/>
                  <a:gd name="T27" fmla="*/ 1 h 57"/>
                  <a:gd name="T28" fmla="*/ 13 w 67"/>
                  <a:gd name="T29" fmla="*/ 0 h 57"/>
                  <a:gd name="T30" fmla="*/ 11 w 67"/>
                  <a:gd name="T31" fmla="*/ 0 h 57"/>
                  <a:gd name="T32" fmla="*/ 10 w 67"/>
                  <a:gd name="T33" fmla="*/ 0 h 57"/>
                  <a:gd name="T34" fmla="*/ 9 w 67"/>
                  <a:gd name="T35" fmla="*/ 0 h 57"/>
                  <a:gd name="T36" fmla="*/ 7 w 67"/>
                  <a:gd name="T37" fmla="*/ 1 h 57"/>
                  <a:gd name="T38" fmla="*/ 6 w 67"/>
                  <a:gd name="T39" fmla="*/ 1 h 57"/>
                  <a:gd name="T40" fmla="*/ 5 w 67"/>
                  <a:gd name="T41" fmla="*/ 2 h 57"/>
                  <a:gd name="T42" fmla="*/ 4 w 67"/>
                  <a:gd name="T43" fmla="*/ 2 h 57"/>
                  <a:gd name="T44" fmla="*/ 3 w 67"/>
                  <a:gd name="T45" fmla="*/ 3 h 57"/>
                  <a:gd name="T46" fmla="*/ 2 w 67"/>
                  <a:gd name="T47" fmla="*/ 4 h 57"/>
                  <a:gd name="T48" fmla="*/ 1 w 67"/>
                  <a:gd name="T49" fmla="*/ 6 h 57"/>
                  <a:gd name="T50" fmla="*/ 1 w 67"/>
                  <a:gd name="T51" fmla="*/ 7 h 57"/>
                  <a:gd name="T52" fmla="*/ 0 w 67"/>
                  <a:gd name="T53" fmla="*/ 8 h 57"/>
                  <a:gd name="T54" fmla="*/ 0 w 67"/>
                  <a:gd name="T55" fmla="*/ 9 h 57"/>
                  <a:gd name="T56" fmla="*/ 0 w 67"/>
                  <a:gd name="T57" fmla="*/ 10 h 57"/>
                  <a:gd name="T58" fmla="*/ 0 w 67"/>
                  <a:gd name="T59" fmla="*/ 11 h 57"/>
                  <a:gd name="T60" fmla="*/ 1 w 67"/>
                  <a:gd name="T61" fmla="*/ 12 h 57"/>
                  <a:gd name="T62" fmla="*/ 2 w 67"/>
                  <a:gd name="T63" fmla="*/ 13 h 57"/>
                  <a:gd name="T64" fmla="*/ 3 w 67"/>
                  <a:gd name="T65" fmla="*/ 14 h 57"/>
                  <a:gd name="T66" fmla="*/ 3 w 67"/>
                  <a:gd name="T67" fmla="*/ 14 h 57"/>
                  <a:gd name="T68" fmla="*/ 4 w 67"/>
                  <a:gd name="T69" fmla="*/ 15 h 57"/>
                  <a:gd name="T70" fmla="*/ 5 w 67"/>
                  <a:gd name="T71" fmla="*/ 15 h 57"/>
                  <a:gd name="T72" fmla="*/ 6 w 67"/>
                  <a:gd name="T73" fmla="*/ 15 h 57"/>
                  <a:gd name="T74" fmla="*/ 8 w 67"/>
                  <a:gd name="T75" fmla="*/ 15 h 57"/>
                  <a:gd name="T76" fmla="*/ 9 w 67"/>
                  <a:gd name="T77" fmla="*/ 15 h 57"/>
                  <a:gd name="T78" fmla="*/ 10 w 67"/>
                  <a:gd name="T79" fmla="*/ 14 h 57"/>
                  <a:gd name="T80" fmla="*/ 11 w 67"/>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4" y="51"/>
                    </a:moveTo>
                    <a:lnTo>
                      <a:pt x="51" y="47"/>
                    </a:lnTo>
                    <a:lnTo>
                      <a:pt x="54" y="44"/>
                    </a:lnTo>
                    <a:lnTo>
                      <a:pt x="57" y="41"/>
                    </a:lnTo>
                    <a:lnTo>
                      <a:pt x="61" y="38"/>
                    </a:lnTo>
                    <a:lnTo>
                      <a:pt x="64" y="32"/>
                    </a:lnTo>
                    <a:lnTo>
                      <a:pt x="64" y="29"/>
                    </a:lnTo>
                    <a:lnTo>
                      <a:pt x="67" y="22"/>
                    </a:lnTo>
                    <a:lnTo>
                      <a:pt x="67" y="19"/>
                    </a:lnTo>
                    <a:lnTo>
                      <a:pt x="64" y="15"/>
                    </a:lnTo>
                    <a:lnTo>
                      <a:pt x="64" y="12"/>
                    </a:lnTo>
                    <a:lnTo>
                      <a:pt x="61" y="7"/>
                    </a:lnTo>
                    <a:lnTo>
                      <a:pt x="57" y="7"/>
                    </a:lnTo>
                    <a:lnTo>
                      <a:pt x="54" y="3"/>
                    </a:lnTo>
                    <a:lnTo>
                      <a:pt x="51" y="0"/>
                    </a:lnTo>
                    <a:lnTo>
                      <a:pt x="44" y="0"/>
                    </a:lnTo>
                    <a:lnTo>
                      <a:pt x="41" y="0"/>
                    </a:lnTo>
                    <a:lnTo>
                      <a:pt x="35" y="0"/>
                    </a:lnTo>
                    <a:lnTo>
                      <a:pt x="29" y="3"/>
                    </a:lnTo>
                    <a:lnTo>
                      <a:pt x="25" y="3"/>
                    </a:lnTo>
                    <a:lnTo>
                      <a:pt x="19" y="7"/>
                    </a:lnTo>
                    <a:lnTo>
                      <a:pt x="15" y="9"/>
                    </a:lnTo>
                    <a:lnTo>
                      <a:pt x="10" y="12"/>
                    </a:lnTo>
                    <a:lnTo>
                      <a:pt x="7" y="15"/>
                    </a:lnTo>
                    <a:lnTo>
                      <a:pt x="3" y="22"/>
                    </a:lnTo>
                    <a:lnTo>
                      <a:pt x="3" y="25"/>
                    </a:lnTo>
                    <a:lnTo>
                      <a:pt x="0" y="29"/>
                    </a:lnTo>
                    <a:lnTo>
                      <a:pt x="0" y="35"/>
                    </a:lnTo>
                    <a:lnTo>
                      <a:pt x="0" y="38"/>
                    </a:lnTo>
                    <a:lnTo>
                      <a:pt x="0" y="41"/>
                    </a:lnTo>
                    <a:lnTo>
                      <a:pt x="3" y="47"/>
                    </a:lnTo>
                    <a:lnTo>
                      <a:pt x="7" y="51"/>
                    </a:lnTo>
                    <a:lnTo>
                      <a:pt x="10" y="54"/>
                    </a:lnTo>
                    <a:lnTo>
                      <a:pt x="13" y="54"/>
                    </a:lnTo>
                    <a:lnTo>
                      <a:pt x="15" y="57"/>
                    </a:lnTo>
                    <a:lnTo>
                      <a:pt x="19" y="57"/>
                    </a:lnTo>
                    <a:lnTo>
                      <a:pt x="25" y="57"/>
                    </a:lnTo>
                    <a:lnTo>
                      <a:pt x="32" y="57"/>
                    </a:lnTo>
                    <a:lnTo>
                      <a:pt x="35" y="57"/>
                    </a:lnTo>
                    <a:lnTo>
                      <a:pt x="41"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83" name="Freeform 570">
                <a:extLst>
                  <a:ext uri="{FF2B5EF4-FFF2-40B4-BE49-F238E27FC236}">
                    <a16:creationId xmlns:a16="http://schemas.microsoft.com/office/drawing/2014/main" id="{329052B8-1A40-4EE3-AAF7-F6BDC31A7D3C}"/>
                  </a:ext>
                </a:extLst>
              </p:cNvPr>
              <p:cNvSpPr>
                <a:spLocks noEditPoints="1"/>
              </p:cNvSpPr>
              <p:nvPr/>
            </p:nvSpPr>
            <p:spPr bwMode="auto">
              <a:xfrm>
                <a:off x="2999" y="2800"/>
                <a:ext cx="21" cy="19"/>
              </a:xfrm>
              <a:custGeom>
                <a:avLst/>
                <a:gdLst>
                  <a:gd name="T0" fmla="*/ 16 w 86"/>
                  <a:gd name="T1" fmla="*/ 16 h 76"/>
                  <a:gd name="T2" fmla="*/ 14 w 86"/>
                  <a:gd name="T3" fmla="*/ 12 h 76"/>
                  <a:gd name="T4" fmla="*/ 17 w 86"/>
                  <a:gd name="T5" fmla="*/ 15 h 76"/>
                  <a:gd name="T6" fmla="*/ 17 w 86"/>
                  <a:gd name="T7" fmla="*/ 15 h 76"/>
                  <a:gd name="T8" fmla="*/ 15 w 86"/>
                  <a:gd name="T9" fmla="*/ 11 h 76"/>
                  <a:gd name="T10" fmla="*/ 15 w 86"/>
                  <a:gd name="T11" fmla="*/ 11 h 76"/>
                  <a:gd name="T12" fmla="*/ 20 w 86"/>
                  <a:gd name="T13" fmla="*/ 11 h 76"/>
                  <a:gd name="T14" fmla="*/ 20 w 86"/>
                  <a:gd name="T15" fmla="*/ 10 h 76"/>
                  <a:gd name="T16" fmla="*/ 18 w 86"/>
                  <a:gd name="T17" fmla="*/ 10 h 76"/>
                  <a:gd name="T18" fmla="*/ 16 w 86"/>
                  <a:gd name="T19" fmla="*/ 9 h 76"/>
                  <a:gd name="T20" fmla="*/ 16 w 86"/>
                  <a:gd name="T21" fmla="*/ 8 h 76"/>
                  <a:gd name="T22" fmla="*/ 21 w 86"/>
                  <a:gd name="T23" fmla="*/ 6 h 76"/>
                  <a:gd name="T24" fmla="*/ 20 w 86"/>
                  <a:gd name="T25" fmla="*/ 5 h 76"/>
                  <a:gd name="T26" fmla="*/ 18 w 86"/>
                  <a:gd name="T27" fmla="*/ 6 h 76"/>
                  <a:gd name="T28" fmla="*/ 16 w 86"/>
                  <a:gd name="T29" fmla="*/ 6 h 76"/>
                  <a:gd name="T30" fmla="*/ 16 w 86"/>
                  <a:gd name="T31" fmla="*/ 7 h 76"/>
                  <a:gd name="T32" fmla="*/ 19 w 86"/>
                  <a:gd name="T33" fmla="*/ 2 h 76"/>
                  <a:gd name="T34" fmla="*/ 16 w 86"/>
                  <a:gd name="T35" fmla="*/ 2 h 76"/>
                  <a:gd name="T36" fmla="*/ 16 w 86"/>
                  <a:gd name="T37" fmla="*/ 4 h 76"/>
                  <a:gd name="T38" fmla="*/ 15 w 86"/>
                  <a:gd name="T39" fmla="*/ 6 h 76"/>
                  <a:gd name="T40" fmla="*/ 14 w 86"/>
                  <a:gd name="T41" fmla="*/ 5 h 76"/>
                  <a:gd name="T42" fmla="*/ 16 w 86"/>
                  <a:gd name="T43" fmla="*/ 0 h 76"/>
                  <a:gd name="T44" fmla="*/ 13 w 86"/>
                  <a:gd name="T45" fmla="*/ 0 h 76"/>
                  <a:gd name="T46" fmla="*/ 13 w 86"/>
                  <a:gd name="T47" fmla="*/ 0 h 76"/>
                  <a:gd name="T48" fmla="*/ 12 w 86"/>
                  <a:gd name="T49" fmla="*/ 5 h 76"/>
                  <a:gd name="T50" fmla="*/ 12 w 86"/>
                  <a:gd name="T51" fmla="*/ 5 h 76"/>
                  <a:gd name="T52" fmla="*/ 10 w 86"/>
                  <a:gd name="T53" fmla="*/ 6 h 76"/>
                  <a:gd name="T54" fmla="*/ 9 w 86"/>
                  <a:gd name="T55" fmla="*/ 1 h 76"/>
                  <a:gd name="T56" fmla="*/ 9 w 86"/>
                  <a:gd name="T57" fmla="*/ 3 h 76"/>
                  <a:gd name="T58" fmla="*/ 10 w 86"/>
                  <a:gd name="T59" fmla="*/ 5 h 76"/>
                  <a:gd name="T60" fmla="*/ 9 w 86"/>
                  <a:gd name="T61" fmla="*/ 6 h 76"/>
                  <a:gd name="T62" fmla="*/ 8 w 86"/>
                  <a:gd name="T63" fmla="*/ 7 h 76"/>
                  <a:gd name="T64" fmla="*/ 4 w 86"/>
                  <a:gd name="T65" fmla="*/ 4 h 76"/>
                  <a:gd name="T66" fmla="*/ 5 w 86"/>
                  <a:gd name="T67" fmla="*/ 6 h 76"/>
                  <a:gd name="T68" fmla="*/ 6 w 86"/>
                  <a:gd name="T69" fmla="*/ 7 h 76"/>
                  <a:gd name="T70" fmla="*/ 6 w 86"/>
                  <a:gd name="T71" fmla="*/ 8 h 76"/>
                  <a:gd name="T72" fmla="*/ 1 w 86"/>
                  <a:gd name="T73" fmla="*/ 8 h 76"/>
                  <a:gd name="T74" fmla="*/ 1 w 86"/>
                  <a:gd name="T75" fmla="*/ 9 h 76"/>
                  <a:gd name="T76" fmla="*/ 3 w 86"/>
                  <a:gd name="T77" fmla="*/ 9 h 76"/>
                  <a:gd name="T78" fmla="*/ 5 w 86"/>
                  <a:gd name="T79" fmla="*/ 11 h 76"/>
                  <a:gd name="T80" fmla="*/ 5 w 86"/>
                  <a:gd name="T81" fmla="*/ 10 h 76"/>
                  <a:gd name="T82" fmla="*/ 5 w 86"/>
                  <a:gd name="T83" fmla="*/ 12 h 76"/>
                  <a:gd name="T84" fmla="*/ 0 w 86"/>
                  <a:gd name="T85" fmla="*/ 13 h 76"/>
                  <a:gd name="T86" fmla="*/ 2 w 86"/>
                  <a:gd name="T87" fmla="*/ 13 h 76"/>
                  <a:gd name="T88" fmla="*/ 5 w 86"/>
                  <a:gd name="T89" fmla="*/ 12 h 76"/>
                  <a:gd name="T90" fmla="*/ 5 w 86"/>
                  <a:gd name="T91" fmla="*/ 13 h 76"/>
                  <a:gd name="T92" fmla="*/ 6 w 86"/>
                  <a:gd name="T93" fmla="*/ 14 h 76"/>
                  <a:gd name="T94" fmla="*/ 3 w 86"/>
                  <a:gd name="T95" fmla="*/ 18 h 76"/>
                  <a:gd name="T96" fmla="*/ 5 w 86"/>
                  <a:gd name="T97" fmla="*/ 16 h 76"/>
                  <a:gd name="T98" fmla="*/ 5 w 86"/>
                  <a:gd name="T99" fmla="*/ 14 h 76"/>
                  <a:gd name="T100" fmla="*/ 7 w 86"/>
                  <a:gd name="T101" fmla="*/ 14 h 76"/>
                  <a:gd name="T102" fmla="*/ 5 w 86"/>
                  <a:gd name="T103" fmla="*/ 19 h 76"/>
                  <a:gd name="T104" fmla="*/ 7 w 86"/>
                  <a:gd name="T105" fmla="*/ 19 h 76"/>
                  <a:gd name="T106" fmla="*/ 7 w 86"/>
                  <a:gd name="T107" fmla="*/ 19 h 76"/>
                  <a:gd name="T108" fmla="*/ 9 w 86"/>
                  <a:gd name="T109" fmla="*/ 14 h 76"/>
                  <a:gd name="T110" fmla="*/ 12 w 86"/>
                  <a:gd name="T111" fmla="*/ 19 h 76"/>
                  <a:gd name="T112" fmla="*/ 11 w 86"/>
                  <a:gd name="T113" fmla="*/ 14 h 76"/>
                  <a:gd name="T114" fmla="*/ 13 w 86"/>
                  <a:gd name="T115" fmla="*/ 18 h 76"/>
                  <a:gd name="T116" fmla="*/ 14 w 86"/>
                  <a:gd name="T117" fmla="*/ 18 h 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76"/>
                  <a:gd name="T179" fmla="*/ 86 w 86"/>
                  <a:gd name="T180" fmla="*/ 76 h 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76">
                    <a:moveTo>
                      <a:pt x="50" y="52"/>
                    </a:moveTo>
                    <a:lnTo>
                      <a:pt x="56" y="49"/>
                    </a:lnTo>
                    <a:lnTo>
                      <a:pt x="65" y="66"/>
                    </a:lnTo>
                    <a:lnTo>
                      <a:pt x="58" y="70"/>
                    </a:lnTo>
                    <a:lnTo>
                      <a:pt x="50" y="52"/>
                    </a:lnTo>
                    <a:close/>
                    <a:moveTo>
                      <a:pt x="67" y="64"/>
                    </a:moveTo>
                    <a:lnTo>
                      <a:pt x="66" y="65"/>
                    </a:lnTo>
                    <a:lnTo>
                      <a:pt x="65" y="66"/>
                    </a:lnTo>
                    <a:lnTo>
                      <a:pt x="61" y="57"/>
                    </a:lnTo>
                    <a:lnTo>
                      <a:pt x="67" y="64"/>
                    </a:lnTo>
                    <a:close/>
                    <a:moveTo>
                      <a:pt x="54" y="51"/>
                    </a:moveTo>
                    <a:lnTo>
                      <a:pt x="57" y="48"/>
                    </a:lnTo>
                    <a:lnTo>
                      <a:pt x="71" y="61"/>
                    </a:lnTo>
                    <a:lnTo>
                      <a:pt x="67" y="64"/>
                    </a:lnTo>
                    <a:lnTo>
                      <a:pt x="54" y="51"/>
                    </a:lnTo>
                    <a:close/>
                    <a:moveTo>
                      <a:pt x="71" y="61"/>
                    </a:moveTo>
                    <a:lnTo>
                      <a:pt x="80" y="52"/>
                    </a:lnTo>
                    <a:lnTo>
                      <a:pt x="71" y="61"/>
                    </a:lnTo>
                    <a:lnTo>
                      <a:pt x="64" y="54"/>
                    </a:lnTo>
                    <a:lnTo>
                      <a:pt x="71" y="61"/>
                    </a:lnTo>
                    <a:close/>
                    <a:moveTo>
                      <a:pt x="57" y="48"/>
                    </a:moveTo>
                    <a:lnTo>
                      <a:pt x="61" y="44"/>
                    </a:lnTo>
                    <a:lnTo>
                      <a:pt x="74" y="57"/>
                    </a:lnTo>
                    <a:lnTo>
                      <a:pt x="71" y="61"/>
                    </a:lnTo>
                    <a:lnTo>
                      <a:pt x="57" y="48"/>
                    </a:lnTo>
                    <a:close/>
                    <a:moveTo>
                      <a:pt x="61" y="44"/>
                    </a:moveTo>
                    <a:lnTo>
                      <a:pt x="64" y="41"/>
                    </a:lnTo>
                    <a:lnTo>
                      <a:pt x="77" y="55"/>
                    </a:lnTo>
                    <a:lnTo>
                      <a:pt x="74" y="57"/>
                    </a:lnTo>
                    <a:lnTo>
                      <a:pt x="61" y="44"/>
                    </a:lnTo>
                    <a:close/>
                    <a:moveTo>
                      <a:pt x="78" y="52"/>
                    </a:moveTo>
                    <a:lnTo>
                      <a:pt x="78" y="54"/>
                    </a:lnTo>
                    <a:lnTo>
                      <a:pt x="77" y="55"/>
                    </a:lnTo>
                    <a:lnTo>
                      <a:pt x="71" y="48"/>
                    </a:lnTo>
                    <a:lnTo>
                      <a:pt x="78" y="52"/>
                    </a:lnTo>
                    <a:close/>
                    <a:moveTo>
                      <a:pt x="62" y="44"/>
                    </a:moveTo>
                    <a:lnTo>
                      <a:pt x="65" y="38"/>
                    </a:lnTo>
                    <a:lnTo>
                      <a:pt x="82" y="45"/>
                    </a:lnTo>
                    <a:lnTo>
                      <a:pt x="78" y="52"/>
                    </a:lnTo>
                    <a:lnTo>
                      <a:pt x="62" y="44"/>
                    </a:lnTo>
                    <a:close/>
                    <a:moveTo>
                      <a:pt x="83" y="42"/>
                    </a:moveTo>
                    <a:lnTo>
                      <a:pt x="83" y="44"/>
                    </a:lnTo>
                    <a:lnTo>
                      <a:pt x="82" y="45"/>
                    </a:lnTo>
                    <a:lnTo>
                      <a:pt x="74" y="42"/>
                    </a:lnTo>
                    <a:lnTo>
                      <a:pt x="83" y="42"/>
                    </a:lnTo>
                    <a:close/>
                    <a:moveTo>
                      <a:pt x="64" y="42"/>
                    </a:moveTo>
                    <a:lnTo>
                      <a:pt x="64" y="39"/>
                    </a:lnTo>
                    <a:lnTo>
                      <a:pt x="83" y="39"/>
                    </a:lnTo>
                    <a:lnTo>
                      <a:pt x="83" y="42"/>
                    </a:lnTo>
                    <a:lnTo>
                      <a:pt x="64" y="42"/>
                    </a:lnTo>
                    <a:close/>
                    <a:moveTo>
                      <a:pt x="64" y="39"/>
                    </a:moveTo>
                    <a:lnTo>
                      <a:pt x="64" y="37"/>
                    </a:lnTo>
                    <a:lnTo>
                      <a:pt x="65" y="34"/>
                    </a:lnTo>
                    <a:lnTo>
                      <a:pt x="74" y="39"/>
                    </a:lnTo>
                    <a:lnTo>
                      <a:pt x="64" y="39"/>
                    </a:lnTo>
                    <a:close/>
                    <a:moveTo>
                      <a:pt x="65" y="34"/>
                    </a:moveTo>
                    <a:lnTo>
                      <a:pt x="68" y="28"/>
                    </a:lnTo>
                    <a:lnTo>
                      <a:pt x="85" y="37"/>
                    </a:lnTo>
                    <a:lnTo>
                      <a:pt x="82" y="43"/>
                    </a:lnTo>
                    <a:lnTo>
                      <a:pt x="65" y="34"/>
                    </a:lnTo>
                    <a:close/>
                    <a:moveTo>
                      <a:pt x="86" y="32"/>
                    </a:moveTo>
                    <a:lnTo>
                      <a:pt x="86" y="34"/>
                    </a:lnTo>
                    <a:lnTo>
                      <a:pt x="85" y="37"/>
                    </a:lnTo>
                    <a:lnTo>
                      <a:pt x="77" y="32"/>
                    </a:lnTo>
                    <a:lnTo>
                      <a:pt x="86" y="32"/>
                    </a:lnTo>
                    <a:close/>
                    <a:moveTo>
                      <a:pt x="67" y="32"/>
                    </a:moveTo>
                    <a:lnTo>
                      <a:pt x="67" y="29"/>
                    </a:lnTo>
                    <a:lnTo>
                      <a:pt x="86" y="29"/>
                    </a:lnTo>
                    <a:lnTo>
                      <a:pt x="86" y="32"/>
                    </a:lnTo>
                    <a:lnTo>
                      <a:pt x="67" y="32"/>
                    </a:lnTo>
                    <a:close/>
                    <a:moveTo>
                      <a:pt x="84" y="22"/>
                    </a:moveTo>
                    <a:lnTo>
                      <a:pt x="86" y="25"/>
                    </a:lnTo>
                    <a:lnTo>
                      <a:pt x="86" y="29"/>
                    </a:lnTo>
                    <a:lnTo>
                      <a:pt x="77" y="29"/>
                    </a:lnTo>
                    <a:lnTo>
                      <a:pt x="84" y="22"/>
                    </a:lnTo>
                    <a:close/>
                    <a:moveTo>
                      <a:pt x="69" y="35"/>
                    </a:moveTo>
                    <a:lnTo>
                      <a:pt x="67" y="32"/>
                    </a:lnTo>
                    <a:lnTo>
                      <a:pt x="80" y="19"/>
                    </a:lnTo>
                    <a:lnTo>
                      <a:pt x="84" y="22"/>
                    </a:lnTo>
                    <a:lnTo>
                      <a:pt x="69" y="35"/>
                    </a:lnTo>
                    <a:close/>
                    <a:moveTo>
                      <a:pt x="67" y="32"/>
                    </a:moveTo>
                    <a:lnTo>
                      <a:pt x="64" y="30"/>
                    </a:lnTo>
                    <a:lnTo>
                      <a:pt x="64" y="25"/>
                    </a:lnTo>
                    <a:lnTo>
                      <a:pt x="74" y="25"/>
                    </a:lnTo>
                    <a:lnTo>
                      <a:pt x="67" y="32"/>
                    </a:lnTo>
                    <a:close/>
                    <a:moveTo>
                      <a:pt x="64" y="25"/>
                    </a:moveTo>
                    <a:lnTo>
                      <a:pt x="64" y="22"/>
                    </a:lnTo>
                    <a:lnTo>
                      <a:pt x="83" y="22"/>
                    </a:lnTo>
                    <a:lnTo>
                      <a:pt x="83" y="25"/>
                    </a:lnTo>
                    <a:lnTo>
                      <a:pt x="64" y="25"/>
                    </a:lnTo>
                    <a:close/>
                    <a:moveTo>
                      <a:pt x="82" y="18"/>
                    </a:moveTo>
                    <a:lnTo>
                      <a:pt x="83" y="20"/>
                    </a:lnTo>
                    <a:lnTo>
                      <a:pt x="83" y="22"/>
                    </a:lnTo>
                    <a:lnTo>
                      <a:pt x="74" y="22"/>
                    </a:lnTo>
                    <a:lnTo>
                      <a:pt x="82" y="18"/>
                    </a:lnTo>
                    <a:close/>
                    <a:moveTo>
                      <a:pt x="65" y="27"/>
                    </a:moveTo>
                    <a:lnTo>
                      <a:pt x="62" y="20"/>
                    </a:lnTo>
                    <a:lnTo>
                      <a:pt x="78" y="12"/>
                    </a:lnTo>
                    <a:lnTo>
                      <a:pt x="82" y="18"/>
                    </a:lnTo>
                    <a:lnTo>
                      <a:pt x="65" y="27"/>
                    </a:lnTo>
                    <a:close/>
                    <a:moveTo>
                      <a:pt x="71" y="7"/>
                    </a:moveTo>
                    <a:lnTo>
                      <a:pt x="76" y="7"/>
                    </a:lnTo>
                    <a:lnTo>
                      <a:pt x="78" y="12"/>
                    </a:lnTo>
                    <a:lnTo>
                      <a:pt x="71" y="17"/>
                    </a:lnTo>
                    <a:lnTo>
                      <a:pt x="71" y="7"/>
                    </a:lnTo>
                    <a:close/>
                    <a:moveTo>
                      <a:pt x="71" y="25"/>
                    </a:moveTo>
                    <a:lnTo>
                      <a:pt x="67" y="25"/>
                    </a:lnTo>
                    <a:lnTo>
                      <a:pt x="67" y="7"/>
                    </a:lnTo>
                    <a:lnTo>
                      <a:pt x="71" y="7"/>
                    </a:lnTo>
                    <a:lnTo>
                      <a:pt x="71" y="25"/>
                    </a:lnTo>
                    <a:close/>
                    <a:moveTo>
                      <a:pt x="67" y="25"/>
                    </a:moveTo>
                    <a:lnTo>
                      <a:pt x="63" y="25"/>
                    </a:lnTo>
                    <a:lnTo>
                      <a:pt x="61" y="23"/>
                    </a:lnTo>
                    <a:lnTo>
                      <a:pt x="67" y="17"/>
                    </a:lnTo>
                    <a:lnTo>
                      <a:pt x="67" y="25"/>
                    </a:lnTo>
                    <a:close/>
                    <a:moveTo>
                      <a:pt x="61" y="23"/>
                    </a:moveTo>
                    <a:lnTo>
                      <a:pt x="57" y="20"/>
                    </a:lnTo>
                    <a:lnTo>
                      <a:pt x="71" y="7"/>
                    </a:lnTo>
                    <a:lnTo>
                      <a:pt x="74" y="9"/>
                    </a:lnTo>
                    <a:lnTo>
                      <a:pt x="61" y="23"/>
                    </a:lnTo>
                    <a:close/>
                    <a:moveTo>
                      <a:pt x="71" y="7"/>
                    </a:moveTo>
                    <a:lnTo>
                      <a:pt x="80" y="16"/>
                    </a:lnTo>
                    <a:lnTo>
                      <a:pt x="71" y="7"/>
                    </a:lnTo>
                    <a:lnTo>
                      <a:pt x="64" y="13"/>
                    </a:lnTo>
                    <a:lnTo>
                      <a:pt x="71" y="7"/>
                    </a:lnTo>
                    <a:close/>
                    <a:moveTo>
                      <a:pt x="57" y="20"/>
                    </a:moveTo>
                    <a:lnTo>
                      <a:pt x="54" y="17"/>
                    </a:lnTo>
                    <a:lnTo>
                      <a:pt x="67" y="3"/>
                    </a:lnTo>
                    <a:lnTo>
                      <a:pt x="71" y="7"/>
                    </a:lnTo>
                    <a:lnTo>
                      <a:pt x="57" y="20"/>
                    </a:lnTo>
                    <a:close/>
                    <a:moveTo>
                      <a:pt x="61" y="0"/>
                    </a:moveTo>
                    <a:lnTo>
                      <a:pt x="65" y="0"/>
                    </a:lnTo>
                    <a:lnTo>
                      <a:pt x="67" y="3"/>
                    </a:lnTo>
                    <a:lnTo>
                      <a:pt x="61" y="10"/>
                    </a:lnTo>
                    <a:lnTo>
                      <a:pt x="61" y="0"/>
                    </a:lnTo>
                    <a:close/>
                    <a:moveTo>
                      <a:pt x="61" y="19"/>
                    </a:moveTo>
                    <a:lnTo>
                      <a:pt x="54" y="19"/>
                    </a:lnTo>
                    <a:lnTo>
                      <a:pt x="54" y="0"/>
                    </a:lnTo>
                    <a:lnTo>
                      <a:pt x="61" y="0"/>
                    </a:lnTo>
                    <a:lnTo>
                      <a:pt x="61" y="19"/>
                    </a:lnTo>
                    <a:close/>
                    <a:moveTo>
                      <a:pt x="54" y="19"/>
                    </a:moveTo>
                    <a:lnTo>
                      <a:pt x="51" y="19"/>
                    </a:lnTo>
                    <a:lnTo>
                      <a:pt x="51" y="0"/>
                    </a:lnTo>
                    <a:lnTo>
                      <a:pt x="54" y="0"/>
                    </a:lnTo>
                    <a:lnTo>
                      <a:pt x="54" y="19"/>
                    </a:lnTo>
                    <a:close/>
                    <a:moveTo>
                      <a:pt x="51" y="19"/>
                    </a:moveTo>
                    <a:lnTo>
                      <a:pt x="45" y="19"/>
                    </a:lnTo>
                    <a:lnTo>
                      <a:pt x="45" y="0"/>
                    </a:lnTo>
                    <a:lnTo>
                      <a:pt x="51" y="0"/>
                    </a:lnTo>
                    <a:lnTo>
                      <a:pt x="51" y="19"/>
                    </a:lnTo>
                    <a:close/>
                    <a:moveTo>
                      <a:pt x="41" y="1"/>
                    </a:moveTo>
                    <a:lnTo>
                      <a:pt x="43" y="0"/>
                    </a:lnTo>
                    <a:lnTo>
                      <a:pt x="45" y="0"/>
                    </a:lnTo>
                    <a:lnTo>
                      <a:pt x="45" y="10"/>
                    </a:lnTo>
                    <a:lnTo>
                      <a:pt x="41" y="1"/>
                    </a:lnTo>
                    <a:close/>
                    <a:moveTo>
                      <a:pt x="50" y="19"/>
                    </a:moveTo>
                    <a:lnTo>
                      <a:pt x="43" y="21"/>
                    </a:lnTo>
                    <a:lnTo>
                      <a:pt x="34" y="5"/>
                    </a:lnTo>
                    <a:lnTo>
                      <a:pt x="41" y="1"/>
                    </a:lnTo>
                    <a:lnTo>
                      <a:pt x="50" y="19"/>
                    </a:lnTo>
                    <a:close/>
                    <a:moveTo>
                      <a:pt x="43" y="21"/>
                    </a:moveTo>
                    <a:lnTo>
                      <a:pt x="41" y="22"/>
                    </a:lnTo>
                    <a:lnTo>
                      <a:pt x="39" y="22"/>
                    </a:lnTo>
                    <a:lnTo>
                      <a:pt x="39" y="13"/>
                    </a:lnTo>
                    <a:lnTo>
                      <a:pt x="43" y="21"/>
                    </a:lnTo>
                    <a:close/>
                    <a:moveTo>
                      <a:pt x="39" y="22"/>
                    </a:moveTo>
                    <a:lnTo>
                      <a:pt x="35" y="22"/>
                    </a:lnTo>
                    <a:lnTo>
                      <a:pt x="35" y="3"/>
                    </a:lnTo>
                    <a:lnTo>
                      <a:pt x="39" y="3"/>
                    </a:lnTo>
                    <a:lnTo>
                      <a:pt x="39" y="22"/>
                    </a:lnTo>
                    <a:close/>
                    <a:moveTo>
                      <a:pt x="31" y="5"/>
                    </a:moveTo>
                    <a:lnTo>
                      <a:pt x="33" y="3"/>
                    </a:lnTo>
                    <a:lnTo>
                      <a:pt x="35" y="3"/>
                    </a:lnTo>
                    <a:lnTo>
                      <a:pt x="35" y="13"/>
                    </a:lnTo>
                    <a:lnTo>
                      <a:pt x="31" y="5"/>
                    </a:lnTo>
                    <a:close/>
                    <a:moveTo>
                      <a:pt x="40" y="21"/>
                    </a:moveTo>
                    <a:lnTo>
                      <a:pt x="33" y="24"/>
                    </a:lnTo>
                    <a:lnTo>
                      <a:pt x="24" y="8"/>
                    </a:lnTo>
                    <a:lnTo>
                      <a:pt x="31" y="5"/>
                    </a:lnTo>
                    <a:lnTo>
                      <a:pt x="40" y="21"/>
                    </a:lnTo>
                    <a:close/>
                    <a:moveTo>
                      <a:pt x="22" y="9"/>
                    </a:moveTo>
                    <a:lnTo>
                      <a:pt x="23" y="8"/>
                    </a:lnTo>
                    <a:lnTo>
                      <a:pt x="24" y="8"/>
                    </a:lnTo>
                    <a:lnTo>
                      <a:pt x="29" y="17"/>
                    </a:lnTo>
                    <a:lnTo>
                      <a:pt x="22" y="9"/>
                    </a:lnTo>
                    <a:close/>
                    <a:moveTo>
                      <a:pt x="35" y="23"/>
                    </a:moveTo>
                    <a:lnTo>
                      <a:pt x="32" y="27"/>
                    </a:lnTo>
                    <a:lnTo>
                      <a:pt x="19" y="12"/>
                    </a:lnTo>
                    <a:lnTo>
                      <a:pt x="22" y="9"/>
                    </a:lnTo>
                    <a:lnTo>
                      <a:pt x="35" y="23"/>
                    </a:lnTo>
                    <a:close/>
                    <a:moveTo>
                      <a:pt x="32" y="27"/>
                    </a:moveTo>
                    <a:lnTo>
                      <a:pt x="31" y="28"/>
                    </a:lnTo>
                    <a:lnTo>
                      <a:pt x="30" y="28"/>
                    </a:lnTo>
                    <a:lnTo>
                      <a:pt x="25" y="19"/>
                    </a:lnTo>
                    <a:lnTo>
                      <a:pt x="32" y="27"/>
                    </a:lnTo>
                    <a:close/>
                    <a:moveTo>
                      <a:pt x="30" y="28"/>
                    </a:moveTo>
                    <a:lnTo>
                      <a:pt x="23" y="31"/>
                    </a:lnTo>
                    <a:lnTo>
                      <a:pt x="15" y="14"/>
                    </a:lnTo>
                    <a:lnTo>
                      <a:pt x="22" y="11"/>
                    </a:lnTo>
                    <a:lnTo>
                      <a:pt x="30" y="28"/>
                    </a:lnTo>
                    <a:close/>
                    <a:moveTo>
                      <a:pt x="13" y="16"/>
                    </a:moveTo>
                    <a:lnTo>
                      <a:pt x="14" y="14"/>
                    </a:lnTo>
                    <a:lnTo>
                      <a:pt x="15" y="14"/>
                    </a:lnTo>
                    <a:lnTo>
                      <a:pt x="20" y="22"/>
                    </a:lnTo>
                    <a:lnTo>
                      <a:pt x="13" y="16"/>
                    </a:lnTo>
                    <a:close/>
                    <a:moveTo>
                      <a:pt x="26" y="29"/>
                    </a:moveTo>
                    <a:lnTo>
                      <a:pt x="23" y="32"/>
                    </a:lnTo>
                    <a:lnTo>
                      <a:pt x="10" y="19"/>
                    </a:lnTo>
                    <a:lnTo>
                      <a:pt x="13" y="16"/>
                    </a:lnTo>
                    <a:lnTo>
                      <a:pt x="26" y="29"/>
                    </a:lnTo>
                    <a:close/>
                    <a:moveTo>
                      <a:pt x="8" y="21"/>
                    </a:moveTo>
                    <a:lnTo>
                      <a:pt x="9" y="20"/>
                    </a:lnTo>
                    <a:lnTo>
                      <a:pt x="10" y="19"/>
                    </a:lnTo>
                    <a:lnTo>
                      <a:pt x="17" y="25"/>
                    </a:lnTo>
                    <a:lnTo>
                      <a:pt x="8" y="21"/>
                    </a:lnTo>
                    <a:close/>
                    <a:moveTo>
                      <a:pt x="24" y="30"/>
                    </a:moveTo>
                    <a:lnTo>
                      <a:pt x="22" y="37"/>
                    </a:lnTo>
                    <a:lnTo>
                      <a:pt x="4" y="28"/>
                    </a:lnTo>
                    <a:lnTo>
                      <a:pt x="8" y="21"/>
                    </a:lnTo>
                    <a:lnTo>
                      <a:pt x="24" y="30"/>
                    </a:lnTo>
                    <a:close/>
                    <a:moveTo>
                      <a:pt x="3" y="32"/>
                    </a:moveTo>
                    <a:lnTo>
                      <a:pt x="3" y="30"/>
                    </a:lnTo>
                    <a:lnTo>
                      <a:pt x="4" y="28"/>
                    </a:lnTo>
                    <a:lnTo>
                      <a:pt x="13" y="32"/>
                    </a:lnTo>
                    <a:lnTo>
                      <a:pt x="3" y="32"/>
                    </a:lnTo>
                    <a:close/>
                    <a:moveTo>
                      <a:pt x="23" y="32"/>
                    </a:moveTo>
                    <a:lnTo>
                      <a:pt x="23" y="35"/>
                    </a:lnTo>
                    <a:lnTo>
                      <a:pt x="3" y="35"/>
                    </a:lnTo>
                    <a:lnTo>
                      <a:pt x="3" y="32"/>
                    </a:lnTo>
                    <a:lnTo>
                      <a:pt x="23" y="32"/>
                    </a:lnTo>
                    <a:close/>
                    <a:moveTo>
                      <a:pt x="23" y="35"/>
                    </a:moveTo>
                    <a:lnTo>
                      <a:pt x="23" y="39"/>
                    </a:lnTo>
                    <a:lnTo>
                      <a:pt x="20" y="42"/>
                    </a:lnTo>
                    <a:lnTo>
                      <a:pt x="13" y="35"/>
                    </a:lnTo>
                    <a:lnTo>
                      <a:pt x="23" y="35"/>
                    </a:lnTo>
                    <a:close/>
                    <a:moveTo>
                      <a:pt x="20" y="42"/>
                    </a:moveTo>
                    <a:lnTo>
                      <a:pt x="17" y="45"/>
                    </a:lnTo>
                    <a:lnTo>
                      <a:pt x="3" y="32"/>
                    </a:lnTo>
                    <a:lnTo>
                      <a:pt x="7" y="29"/>
                    </a:lnTo>
                    <a:lnTo>
                      <a:pt x="20" y="42"/>
                    </a:lnTo>
                    <a:close/>
                    <a:moveTo>
                      <a:pt x="0" y="39"/>
                    </a:moveTo>
                    <a:lnTo>
                      <a:pt x="0" y="34"/>
                    </a:lnTo>
                    <a:lnTo>
                      <a:pt x="3" y="32"/>
                    </a:lnTo>
                    <a:lnTo>
                      <a:pt x="10" y="39"/>
                    </a:lnTo>
                    <a:lnTo>
                      <a:pt x="0" y="39"/>
                    </a:lnTo>
                    <a:close/>
                    <a:moveTo>
                      <a:pt x="20" y="39"/>
                    </a:moveTo>
                    <a:lnTo>
                      <a:pt x="20" y="45"/>
                    </a:lnTo>
                    <a:lnTo>
                      <a:pt x="0" y="45"/>
                    </a:lnTo>
                    <a:lnTo>
                      <a:pt x="0" y="39"/>
                    </a:lnTo>
                    <a:lnTo>
                      <a:pt x="20" y="39"/>
                    </a:lnTo>
                    <a:close/>
                    <a:moveTo>
                      <a:pt x="20" y="45"/>
                    </a:moveTo>
                    <a:lnTo>
                      <a:pt x="20" y="48"/>
                    </a:lnTo>
                    <a:lnTo>
                      <a:pt x="0" y="48"/>
                    </a:lnTo>
                    <a:lnTo>
                      <a:pt x="0" y="45"/>
                    </a:lnTo>
                    <a:lnTo>
                      <a:pt x="20" y="45"/>
                    </a:lnTo>
                    <a:close/>
                    <a:moveTo>
                      <a:pt x="20" y="48"/>
                    </a:moveTo>
                    <a:lnTo>
                      <a:pt x="20" y="51"/>
                    </a:lnTo>
                    <a:lnTo>
                      <a:pt x="0" y="51"/>
                    </a:lnTo>
                    <a:lnTo>
                      <a:pt x="0" y="48"/>
                    </a:lnTo>
                    <a:lnTo>
                      <a:pt x="20" y="48"/>
                    </a:lnTo>
                    <a:close/>
                    <a:moveTo>
                      <a:pt x="1" y="55"/>
                    </a:moveTo>
                    <a:lnTo>
                      <a:pt x="0" y="53"/>
                    </a:lnTo>
                    <a:lnTo>
                      <a:pt x="0" y="51"/>
                    </a:lnTo>
                    <a:lnTo>
                      <a:pt x="10" y="51"/>
                    </a:lnTo>
                    <a:lnTo>
                      <a:pt x="1" y="55"/>
                    </a:lnTo>
                    <a:close/>
                    <a:moveTo>
                      <a:pt x="19" y="46"/>
                    </a:moveTo>
                    <a:lnTo>
                      <a:pt x="22" y="53"/>
                    </a:lnTo>
                    <a:lnTo>
                      <a:pt x="4" y="62"/>
                    </a:lnTo>
                    <a:lnTo>
                      <a:pt x="1" y="55"/>
                    </a:lnTo>
                    <a:lnTo>
                      <a:pt x="19" y="46"/>
                    </a:lnTo>
                    <a:close/>
                    <a:moveTo>
                      <a:pt x="7" y="64"/>
                    </a:moveTo>
                    <a:lnTo>
                      <a:pt x="5" y="63"/>
                    </a:lnTo>
                    <a:lnTo>
                      <a:pt x="4" y="62"/>
                    </a:lnTo>
                    <a:lnTo>
                      <a:pt x="13" y="57"/>
                    </a:lnTo>
                    <a:lnTo>
                      <a:pt x="7" y="64"/>
                    </a:lnTo>
                    <a:close/>
                    <a:moveTo>
                      <a:pt x="20" y="51"/>
                    </a:moveTo>
                    <a:lnTo>
                      <a:pt x="23" y="54"/>
                    </a:lnTo>
                    <a:lnTo>
                      <a:pt x="10" y="67"/>
                    </a:lnTo>
                    <a:lnTo>
                      <a:pt x="7" y="64"/>
                    </a:lnTo>
                    <a:lnTo>
                      <a:pt x="20" y="51"/>
                    </a:lnTo>
                    <a:close/>
                    <a:moveTo>
                      <a:pt x="23" y="54"/>
                    </a:moveTo>
                    <a:lnTo>
                      <a:pt x="23" y="54"/>
                    </a:lnTo>
                    <a:lnTo>
                      <a:pt x="17" y="61"/>
                    </a:lnTo>
                    <a:lnTo>
                      <a:pt x="23" y="54"/>
                    </a:lnTo>
                    <a:close/>
                    <a:moveTo>
                      <a:pt x="23" y="54"/>
                    </a:moveTo>
                    <a:lnTo>
                      <a:pt x="26" y="57"/>
                    </a:lnTo>
                    <a:lnTo>
                      <a:pt x="13" y="71"/>
                    </a:lnTo>
                    <a:lnTo>
                      <a:pt x="10" y="67"/>
                    </a:lnTo>
                    <a:lnTo>
                      <a:pt x="23" y="54"/>
                    </a:lnTo>
                    <a:close/>
                    <a:moveTo>
                      <a:pt x="20" y="73"/>
                    </a:moveTo>
                    <a:lnTo>
                      <a:pt x="15" y="73"/>
                    </a:lnTo>
                    <a:lnTo>
                      <a:pt x="13" y="71"/>
                    </a:lnTo>
                    <a:lnTo>
                      <a:pt x="20" y="64"/>
                    </a:lnTo>
                    <a:lnTo>
                      <a:pt x="20" y="73"/>
                    </a:lnTo>
                    <a:close/>
                    <a:moveTo>
                      <a:pt x="20" y="54"/>
                    </a:moveTo>
                    <a:lnTo>
                      <a:pt x="23" y="54"/>
                    </a:lnTo>
                    <a:lnTo>
                      <a:pt x="23" y="73"/>
                    </a:lnTo>
                    <a:lnTo>
                      <a:pt x="20" y="73"/>
                    </a:lnTo>
                    <a:lnTo>
                      <a:pt x="20" y="54"/>
                    </a:lnTo>
                    <a:close/>
                    <a:moveTo>
                      <a:pt x="23" y="54"/>
                    </a:moveTo>
                    <a:lnTo>
                      <a:pt x="26" y="54"/>
                    </a:lnTo>
                    <a:lnTo>
                      <a:pt x="30" y="57"/>
                    </a:lnTo>
                    <a:lnTo>
                      <a:pt x="23" y="64"/>
                    </a:lnTo>
                    <a:lnTo>
                      <a:pt x="23" y="54"/>
                    </a:lnTo>
                    <a:close/>
                    <a:moveTo>
                      <a:pt x="30" y="57"/>
                    </a:moveTo>
                    <a:lnTo>
                      <a:pt x="32" y="61"/>
                    </a:lnTo>
                    <a:lnTo>
                      <a:pt x="19" y="74"/>
                    </a:lnTo>
                    <a:lnTo>
                      <a:pt x="15" y="71"/>
                    </a:lnTo>
                    <a:lnTo>
                      <a:pt x="30" y="57"/>
                    </a:lnTo>
                    <a:close/>
                    <a:moveTo>
                      <a:pt x="25" y="76"/>
                    </a:moveTo>
                    <a:lnTo>
                      <a:pt x="22" y="76"/>
                    </a:lnTo>
                    <a:lnTo>
                      <a:pt x="19" y="74"/>
                    </a:lnTo>
                    <a:lnTo>
                      <a:pt x="25" y="67"/>
                    </a:lnTo>
                    <a:lnTo>
                      <a:pt x="25" y="76"/>
                    </a:lnTo>
                    <a:close/>
                    <a:moveTo>
                      <a:pt x="25" y="57"/>
                    </a:moveTo>
                    <a:lnTo>
                      <a:pt x="29" y="57"/>
                    </a:lnTo>
                    <a:lnTo>
                      <a:pt x="29" y="76"/>
                    </a:lnTo>
                    <a:lnTo>
                      <a:pt x="25" y="76"/>
                    </a:lnTo>
                    <a:lnTo>
                      <a:pt x="25" y="57"/>
                    </a:lnTo>
                    <a:close/>
                    <a:moveTo>
                      <a:pt x="29" y="57"/>
                    </a:moveTo>
                    <a:lnTo>
                      <a:pt x="35" y="57"/>
                    </a:lnTo>
                    <a:lnTo>
                      <a:pt x="35" y="76"/>
                    </a:lnTo>
                    <a:lnTo>
                      <a:pt x="29" y="76"/>
                    </a:lnTo>
                    <a:lnTo>
                      <a:pt x="29" y="57"/>
                    </a:lnTo>
                    <a:close/>
                    <a:moveTo>
                      <a:pt x="35" y="57"/>
                    </a:moveTo>
                    <a:lnTo>
                      <a:pt x="42" y="57"/>
                    </a:lnTo>
                    <a:lnTo>
                      <a:pt x="42" y="76"/>
                    </a:lnTo>
                    <a:lnTo>
                      <a:pt x="35" y="76"/>
                    </a:lnTo>
                    <a:lnTo>
                      <a:pt x="35" y="57"/>
                    </a:lnTo>
                    <a:close/>
                    <a:moveTo>
                      <a:pt x="42" y="57"/>
                    </a:moveTo>
                    <a:lnTo>
                      <a:pt x="45" y="57"/>
                    </a:lnTo>
                    <a:lnTo>
                      <a:pt x="45" y="76"/>
                    </a:lnTo>
                    <a:lnTo>
                      <a:pt x="42" y="76"/>
                    </a:lnTo>
                    <a:lnTo>
                      <a:pt x="42" y="57"/>
                    </a:lnTo>
                    <a:close/>
                    <a:moveTo>
                      <a:pt x="50" y="75"/>
                    </a:moveTo>
                    <a:lnTo>
                      <a:pt x="47" y="76"/>
                    </a:lnTo>
                    <a:lnTo>
                      <a:pt x="45" y="76"/>
                    </a:lnTo>
                    <a:lnTo>
                      <a:pt x="45" y="67"/>
                    </a:lnTo>
                    <a:lnTo>
                      <a:pt x="50" y="75"/>
                    </a:lnTo>
                    <a:close/>
                    <a:moveTo>
                      <a:pt x="41" y="59"/>
                    </a:moveTo>
                    <a:lnTo>
                      <a:pt x="47" y="55"/>
                    </a:lnTo>
                    <a:lnTo>
                      <a:pt x="55" y="73"/>
                    </a:lnTo>
                    <a:lnTo>
                      <a:pt x="50" y="75"/>
                    </a:lnTo>
                    <a:lnTo>
                      <a:pt x="41" y="59"/>
                    </a:lnTo>
                    <a:close/>
                    <a:moveTo>
                      <a:pt x="58" y="71"/>
                    </a:moveTo>
                    <a:lnTo>
                      <a:pt x="56" y="72"/>
                    </a:lnTo>
                    <a:lnTo>
                      <a:pt x="55" y="73"/>
                    </a:lnTo>
                    <a:lnTo>
                      <a:pt x="51" y="64"/>
                    </a:lnTo>
                    <a:lnTo>
                      <a:pt x="58" y="71"/>
                    </a:lnTo>
                    <a:close/>
                    <a:moveTo>
                      <a:pt x="44" y="57"/>
                    </a:moveTo>
                    <a:lnTo>
                      <a:pt x="47" y="54"/>
                    </a:lnTo>
                    <a:lnTo>
                      <a:pt x="61" y="67"/>
                    </a:lnTo>
                    <a:lnTo>
                      <a:pt x="58" y="71"/>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84" name="Freeform 571">
                <a:extLst>
                  <a:ext uri="{FF2B5EF4-FFF2-40B4-BE49-F238E27FC236}">
                    <a16:creationId xmlns:a16="http://schemas.microsoft.com/office/drawing/2014/main" id="{5576BB0B-D3F3-495A-A7A2-47A53E3A1F44}"/>
                  </a:ext>
                </a:extLst>
              </p:cNvPr>
              <p:cNvSpPr>
                <a:spLocks/>
              </p:cNvSpPr>
              <p:nvPr/>
            </p:nvSpPr>
            <p:spPr bwMode="auto">
              <a:xfrm>
                <a:off x="3045" y="2777"/>
                <a:ext cx="17" cy="15"/>
              </a:xfrm>
              <a:custGeom>
                <a:avLst/>
                <a:gdLst>
                  <a:gd name="T0" fmla="*/ 12 w 66"/>
                  <a:gd name="T1" fmla="*/ 14 h 57"/>
                  <a:gd name="T2" fmla="*/ 13 w 66"/>
                  <a:gd name="T3" fmla="*/ 14 h 57"/>
                  <a:gd name="T4" fmla="*/ 14 w 66"/>
                  <a:gd name="T5" fmla="*/ 13 h 57"/>
                  <a:gd name="T6" fmla="*/ 15 w 66"/>
                  <a:gd name="T7" fmla="*/ 11 h 57"/>
                  <a:gd name="T8" fmla="*/ 16 w 66"/>
                  <a:gd name="T9" fmla="*/ 10 h 57"/>
                  <a:gd name="T10" fmla="*/ 16 w 66"/>
                  <a:gd name="T11" fmla="*/ 9 h 57"/>
                  <a:gd name="T12" fmla="*/ 17 w 66"/>
                  <a:gd name="T13" fmla="*/ 7 h 57"/>
                  <a:gd name="T14" fmla="*/ 17 w 66"/>
                  <a:gd name="T15" fmla="*/ 7 h 57"/>
                  <a:gd name="T16" fmla="*/ 17 w 66"/>
                  <a:gd name="T17" fmla="*/ 5 h 57"/>
                  <a:gd name="T18" fmla="*/ 17 w 66"/>
                  <a:gd name="T19" fmla="*/ 4 h 57"/>
                  <a:gd name="T20" fmla="*/ 16 w 66"/>
                  <a:gd name="T21" fmla="*/ 3 h 57"/>
                  <a:gd name="T22" fmla="*/ 16 w 66"/>
                  <a:gd name="T23" fmla="*/ 3 h 57"/>
                  <a:gd name="T24" fmla="*/ 15 w 66"/>
                  <a:gd name="T25" fmla="*/ 2 h 57"/>
                  <a:gd name="T26" fmla="*/ 14 w 66"/>
                  <a:gd name="T27" fmla="*/ 1 h 57"/>
                  <a:gd name="T28" fmla="*/ 13 w 66"/>
                  <a:gd name="T29" fmla="*/ 1 h 57"/>
                  <a:gd name="T30" fmla="*/ 12 w 66"/>
                  <a:gd name="T31" fmla="*/ 0 h 57"/>
                  <a:gd name="T32" fmla="*/ 11 w 66"/>
                  <a:gd name="T33" fmla="*/ 0 h 57"/>
                  <a:gd name="T34" fmla="*/ 9 w 66"/>
                  <a:gd name="T35" fmla="*/ 1 h 57"/>
                  <a:gd name="T36" fmla="*/ 8 w 66"/>
                  <a:gd name="T37" fmla="*/ 1 h 57"/>
                  <a:gd name="T38" fmla="*/ 7 w 66"/>
                  <a:gd name="T39" fmla="*/ 1 h 57"/>
                  <a:gd name="T40" fmla="*/ 6 w 66"/>
                  <a:gd name="T41" fmla="*/ 2 h 57"/>
                  <a:gd name="T42" fmla="*/ 4 w 66"/>
                  <a:gd name="T43" fmla="*/ 3 h 57"/>
                  <a:gd name="T44" fmla="*/ 3 w 66"/>
                  <a:gd name="T45" fmla="*/ 3 h 57"/>
                  <a:gd name="T46" fmla="*/ 2 w 66"/>
                  <a:gd name="T47" fmla="*/ 5 h 57"/>
                  <a:gd name="T48" fmla="*/ 2 w 66"/>
                  <a:gd name="T49" fmla="*/ 6 h 57"/>
                  <a:gd name="T50" fmla="*/ 1 w 66"/>
                  <a:gd name="T51" fmla="*/ 7 h 57"/>
                  <a:gd name="T52" fmla="*/ 1 w 66"/>
                  <a:gd name="T53" fmla="*/ 8 h 57"/>
                  <a:gd name="T54" fmla="*/ 0 w 66"/>
                  <a:gd name="T55" fmla="*/ 9 h 57"/>
                  <a:gd name="T56" fmla="*/ 0 w 66"/>
                  <a:gd name="T57" fmla="*/ 10 h 57"/>
                  <a:gd name="T58" fmla="*/ 1 w 66"/>
                  <a:gd name="T59" fmla="*/ 12 h 57"/>
                  <a:gd name="T60" fmla="*/ 1 w 66"/>
                  <a:gd name="T61" fmla="*/ 13 h 57"/>
                  <a:gd name="T62" fmla="*/ 2 w 66"/>
                  <a:gd name="T63" fmla="*/ 14 h 57"/>
                  <a:gd name="T64" fmla="*/ 2 w 66"/>
                  <a:gd name="T65" fmla="*/ 14 h 57"/>
                  <a:gd name="T66" fmla="*/ 3 w 66"/>
                  <a:gd name="T67" fmla="*/ 15 h 57"/>
                  <a:gd name="T68" fmla="*/ 4 w 66"/>
                  <a:gd name="T69" fmla="*/ 15 h 57"/>
                  <a:gd name="T70" fmla="*/ 6 w 66"/>
                  <a:gd name="T71" fmla="*/ 15 h 57"/>
                  <a:gd name="T72" fmla="*/ 7 w 66"/>
                  <a:gd name="T73" fmla="*/ 15 h 57"/>
                  <a:gd name="T74" fmla="*/ 8 w 66"/>
                  <a:gd name="T75" fmla="*/ 15 h 57"/>
                  <a:gd name="T76" fmla="*/ 10 w 66"/>
                  <a:gd name="T77" fmla="*/ 15 h 57"/>
                  <a:gd name="T78" fmla="*/ 11 w 66"/>
                  <a:gd name="T79" fmla="*/ 14 h 57"/>
                  <a:gd name="T80" fmla="*/ 12 w 66"/>
                  <a:gd name="T81" fmla="*/ 14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8" y="54"/>
                    </a:moveTo>
                    <a:lnTo>
                      <a:pt x="51" y="52"/>
                    </a:lnTo>
                    <a:lnTo>
                      <a:pt x="56" y="48"/>
                    </a:lnTo>
                    <a:lnTo>
                      <a:pt x="60" y="42"/>
                    </a:lnTo>
                    <a:lnTo>
                      <a:pt x="63" y="38"/>
                    </a:lnTo>
                    <a:lnTo>
                      <a:pt x="63" y="35"/>
                    </a:lnTo>
                    <a:lnTo>
                      <a:pt x="66" y="28"/>
                    </a:lnTo>
                    <a:lnTo>
                      <a:pt x="66" y="26"/>
                    </a:lnTo>
                    <a:lnTo>
                      <a:pt x="66" y="20"/>
                    </a:lnTo>
                    <a:lnTo>
                      <a:pt x="66" y="16"/>
                    </a:lnTo>
                    <a:lnTo>
                      <a:pt x="63" y="13"/>
                    </a:lnTo>
                    <a:lnTo>
                      <a:pt x="63" y="10"/>
                    </a:lnTo>
                    <a:lnTo>
                      <a:pt x="60" y="6"/>
                    </a:lnTo>
                    <a:lnTo>
                      <a:pt x="54" y="3"/>
                    </a:lnTo>
                    <a:lnTo>
                      <a:pt x="51" y="3"/>
                    </a:lnTo>
                    <a:lnTo>
                      <a:pt x="48" y="0"/>
                    </a:lnTo>
                    <a:lnTo>
                      <a:pt x="41" y="0"/>
                    </a:lnTo>
                    <a:lnTo>
                      <a:pt x="34" y="3"/>
                    </a:lnTo>
                    <a:lnTo>
                      <a:pt x="31" y="3"/>
                    </a:lnTo>
                    <a:lnTo>
                      <a:pt x="26" y="3"/>
                    </a:lnTo>
                    <a:lnTo>
                      <a:pt x="22" y="6"/>
                    </a:lnTo>
                    <a:lnTo>
                      <a:pt x="16" y="10"/>
                    </a:lnTo>
                    <a:lnTo>
                      <a:pt x="12" y="13"/>
                    </a:lnTo>
                    <a:lnTo>
                      <a:pt x="9" y="20"/>
                    </a:lnTo>
                    <a:lnTo>
                      <a:pt x="6" y="23"/>
                    </a:lnTo>
                    <a:lnTo>
                      <a:pt x="2" y="26"/>
                    </a:lnTo>
                    <a:lnTo>
                      <a:pt x="2" y="32"/>
                    </a:lnTo>
                    <a:lnTo>
                      <a:pt x="0" y="35"/>
                    </a:lnTo>
                    <a:lnTo>
                      <a:pt x="0" y="38"/>
                    </a:lnTo>
                    <a:lnTo>
                      <a:pt x="2" y="45"/>
                    </a:lnTo>
                    <a:lnTo>
                      <a:pt x="2" y="48"/>
                    </a:lnTo>
                    <a:lnTo>
                      <a:pt x="6" y="52"/>
                    </a:lnTo>
                    <a:lnTo>
                      <a:pt x="9" y="54"/>
                    </a:lnTo>
                    <a:lnTo>
                      <a:pt x="12" y="57"/>
                    </a:lnTo>
                    <a:lnTo>
                      <a:pt x="16" y="57"/>
                    </a:lnTo>
                    <a:lnTo>
                      <a:pt x="22" y="57"/>
                    </a:lnTo>
                    <a:lnTo>
                      <a:pt x="26" y="57"/>
                    </a:lnTo>
                    <a:lnTo>
                      <a:pt x="31" y="57"/>
                    </a:lnTo>
                    <a:lnTo>
                      <a:pt x="38" y="57"/>
                    </a:lnTo>
                    <a:lnTo>
                      <a:pt x="41" y="54"/>
                    </a:lnTo>
                    <a:lnTo>
                      <a:pt x="48"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85" name="Freeform 572">
                <a:extLst>
                  <a:ext uri="{FF2B5EF4-FFF2-40B4-BE49-F238E27FC236}">
                    <a16:creationId xmlns:a16="http://schemas.microsoft.com/office/drawing/2014/main" id="{EFDF0A5E-35E7-46B9-A6A1-00EBBB5C8FEC}"/>
                  </a:ext>
                </a:extLst>
              </p:cNvPr>
              <p:cNvSpPr>
                <a:spLocks noEditPoints="1"/>
              </p:cNvSpPr>
              <p:nvPr/>
            </p:nvSpPr>
            <p:spPr bwMode="auto">
              <a:xfrm>
                <a:off x="3043" y="2775"/>
                <a:ext cx="21" cy="19"/>
              </a:xfrm>
              <a:custGeom>
                <a:avLst/>
                <a:gdLst>
                  <a:gd name="T0" fmla="*/ 13 w 86"/>
                  <a:gd name="T1" fmla="*/ 13 h 76"/>
                  <a:gd name="T2" fmla="*/ 15 w 86"/>
                  <a:gd name="T3" fmla="*/ 12 h 76"/>
                  <a:gd name="T4" fmla="*/ 17 w 86"/>
                  <a:gd name="T5" fmla="*/ 16 h 76"/>
                  <a:gd name="T6" fmla="*/ 18 w 86"/>
                  <a:gd name="T7" fmla="*/ 16 h 76"/>
                  <a:gd name="T8" fmla="*/ 15 w 86"/>
                  <a:gd name="T9" fmla="*/ 12 h 76"/>
                  <a:gd name="T10" fmla="*/ 20 w 86"/>
                  <a:gd name="T11" fmla="*/ 12 h 76"/>
                  <a:gd name="T12" fmla="*/ 16 w 86"/>
                  <a:gd name="T13" fmla="*/ 11 h 76"/>
                  <a:gd name="T14" fmla="*/ 16 w 86"/>
                  <a:gd name="T15" fmla="*/ 10 h 76"/>
                  <a:gd name="T16" fmla="*/ 20 w 86"/>
                  <a:gd name="T17" fmla="*/ 12 h 76"/>
                  <a:gd name="T18" fmla="*/ 21 w 86"/>
                  <a:gd name="T19" fmla="*/ 9 h 76"/>
                  <a:gd name="T20" fmla="*/ 16 w 86"/>
                  <a:gd name="T21" fmla="*/ 9 h 76"/>
                  <a:gd name="T22" fmla="*/ 16 w 86"/>
                  <a:gd name="T23" fmla="*/ 6 h 76"/>
                  <a:gd name="T24" fmla="*/ 21 w 86"/>
                  <a:gd name="T25" fmla="*/ 6 h 76"/>
                  <a:gd name="T26" fmla="*/ 20 w 86"/>
                  <a:gd name="T27" fmla="*/ 5 h 76"/>
                  <a:gd name="T28" fmla="*/ 16 w 86"/>
                  <a:gd name="T29" fmla="*/ 7 h 76"/>
                  <a:gd name="T30" fmla="*/ 20 w 86"/>
                  <a:gd name="T31" fmla="*/ 3 h 76"/>
                  <a:gd name="T32" fmla="*/ 15 w 86"/>
                  <a:gd name="T33" fmla="*/ 6 h 76"/>
                  <a:gd name="T34" fmla="*/ 19 w 86"/>
                  <a:gd name="T35" fmla="*/ 2 h 76"/>
                  <a:gd name="T36" fmla="*/ 18 w 86"/>
                  <a:gd name="T37" fmla="*/ 2 h 76"/>
                  <a:gd name="T38" fmla="*/ 16 w 86"/>
                  <a:gd name="T39" fmla="*/ 1 h 76"/>
                  <a:gd name="T40" fmla="*/ 15 w 86"/>
                  <a:gd name="T41" fmla="*/ 6 h 76"/>
                  <a:gd name="T42" fmla="*/ 12 w 86"/>
                  <a:gd name="T43" fmla="*/ 4 h 76"/>
                  <a:gd name="T44" fmla="*/ 16 w 86"/>
                  <a:gd name="T45" fmla="*/ 1 h 76"/>
                  <a:gd name="T46" fmla="*/ 14 w 86"/>
                  <a:gd name="T47" fmla="*/ 0 h 76"/>
                  <a:gd name="T48" fmla="*/ 11 w 86"/>
                  <a:gd name="T49" fmla="*/ 0 h 76"/>
                  <a:gd name="T50" fmla="*/ 12 w 86"/>
                  <a:gd name="T51" fmla="*/ 5 h 76"/>
                  <a:gd name="T52" fmla="*/ 10 w 86"/>
                  <a:gd name="T53" fmla="*/ 6 h 76"/>
                  <a:gd name="T54" fmla="*/ 9 w 86"/>
                  <a:gd name="T55" fmla="*/ 1 h 76"/>
                  <a:gd name="T56" fmla="*/ 9 w 86"/>
                  <a:gd name="T57" fmla="*/ 3 h 76"/>
                  <a:gd name="T58" fmla="*/ 10 w 86"/>
                  <a:gd name="T59" fmla="*/ 5 h 76"/>
                  <a:gd name="T60" fmla="*/ 9 w 86"/>
                  <a:gd name="T61" fmla="*/ 6 h 76"/>
                  <a:gd name="T62" fmla="*/ 5 w 86"/>
                  <a:gd name="T63" fmla="*/ 3 h 76"/>
                  <a:gd name="T64" fmla="*/ 4 w 86"/>
                  <a:gd name="T65" fmla="*/ 4 h 76"/>
                  <a:gd name="T66" fmla="*/ 5 w 86"/>
                  <a:gd name="T67" fmla="*/ 6 h 76"/>
                  <a:gd name="T68" fmla="*/ 8 w 86"/>
                  <a:gd name="T69" fmla="*/ 7 h 76"/>
                  <a:gd name="T70" fmla="*/ 6 w 86"/>
                  <a:gd name="T71" fmla="*/ 9 h 76"/>
                  <a:gd name="T72" fmla="*/ 2 w 86"/>
                  <a:gd name="T73" fmla="*/ 6 h 76"/>
                  <a:gd name="T74" fmla="*/ 1 w 86"/>
                  <a:gd name="T75" fmla="*/ 7 h 76"/>
                  <a:gd name="T76" fmla="*/ 3 w 86"/>
                  <a:gd name="T77" fmla="*/ 9 h 76"/>
                  <a:gd name="T78" fmla="*/ 5 w 86"/>
                  <a:gd name="T79" fmla="*/ 9 h 76"/>
                  <a:gd name="T80" fmla="*/ 5 w 86"/>
                  <a:gd name="T81" fmla="*/ 12 h 76"/>
                  <a:gd name="T82" fmla="*/ 0 w 86"/>
                  <a:gd name="T83" fmla="*/ 10 h 76"/>
                  <a:gd name="T84" fmla="*/ 0 w 86"/>
                  <a:gd name="T85" fmla="*/ 12 h 76"/>
                  <a:gd name="T86" fmla="*/ 2 w 86"/>
                  <a:gd name="T87" fmla="*/ 12 h 76"/>
                  <a:gd name="T88" fmla="*/ 4 w 86"/>
                  <a:gd name="T89" fmla="*/ 11 h 76"/>
                  <a:gd name="T90" fmla="*/ 5 w 86"/>
                  <a:gd name="T91" fmla="*/ 14 h 76"/>
                  <a:gd name="T92" fmla="*/ 1 w 86"/>
                  <a:gd name="T93" fmla="*/ 15 h 76"/>
                  <a:gd name="T94" fmla="*/ 2 w 86"/>
                  <a:gd name="T95" fmla="*/ 17 h 76"/>
                  <a:gd name="T96" fmla="*/ 4 w 86"/>
                  <a:gd name="T97" fmla="*/ 15 h 76"/>
                  <a:gd name="T98" fmla="*/ 5 w 86"/>
                  <a:gd name="T99" fmla="*/ 13 h 76"/>
                  <a:gd name="T100" fmla="*/ 6 w 86"/>
                  <a:gd name="T101" fmla="*/ 14 h 76"/>
                  <a:gd name="T102" fmla="*/ 5 w 86"/>
                  <a:gd name="T103" fmla="*/ 19 h 76"/>
                  <a:gd name="T104" fmla="*/ 6 w 86"/>
                  <a:gd name="T105" fmla="*/ 19 h 76"/>
                  <a:gd name="T106" fmla="*/ 6 w 86"/>
                  <a:gd name="T107" fmla="*/ 19 h 76"/>
                  <a:gd name="T108" fmla="*/ 8 w 86"/>
                  <a:gd name="T109" fmla="*/ 14 h 76"/>
                  <a:gd name="T110" fmla="*/ 10 w 86"/>
                  <a:gd name="T111" fmla="*/ 14 h 76"/>
                  <a:gd name="T112" fmla="*/ 13 w 86"/>
                  <a:gd name="T113" fmla="*/ 19 h 76"/>
                  <a:gd name="T114" fmla="*/ 14 w 86"/>
                  <a:gd name="T115" fmla="*/ 18 h 76"/>
                  <a:gd name="T116" fmla="*/ 12 w 86"/>
                  <a:gd name="T117" fmla="*/ 16 h 76"/>
                  <a:gd name="T118" fmla="*/ 12 w 86"/>
                  <a:gd name="T119" fmla="*/ 14 h 7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76"/>
                  <a:gd name="T182" fmla="*/ 86 w 86"/>
                  <a:gd name="T183" fmla="*/ 76 h 7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76">
                    <a:moveTo>
                      <a:pt x="51" y="56"/>
                    </a:moveTo>
                    <a:lnTo>
                      <a:pt x="54" y="53"/>
                    </a:lnTo>
                    <a:lnTo>
                      <a:pt x="68" y="67"/>
                    </a:lnTo>
                    <a:lnTo>
                      <a:pt x="64" y="71"/>
                    </a:lnTo>
                    <a:lnTo>
                      <a:pt x="51" y="56"/>
                    </a:lnTo>
                    <a:close/>
                    <a:moveTo>
                      <a:pt x="54" y="53"/>
                    </a:moveTo>
                    <a:lnTo>
                      <a:pt x="55" y="52"/>
                    </a:lnTo>
                    <a:lnTo>
                      <a:pt x="56" y="52"/>
                    </a:lnTo>
                    <a:lnTo>
                      <a:pt x="61" y="61"/>
                    </a:lnTo>
                    <a:lnTo>
                      <a:pt x="54" y="53"/>
                    </a:lnTo>
                    <a:close/>
                    <a:moveTo>
                      <a:pt x="56" y="52"/>
                    </a:moveTo>
                    <a:lnTo>
                      <a:pt x="63" y="49"/>
                    </a:lnTo>
                    <a:lnTo>
                      <a:pt x="71" y="65"/>
                    </a:lnTo>
                    <a:lnTo>
                      <a:pt x="64" y="68"/>
                    </a:lnTo>
                    <a:lnTo>
                      <a:pt x="56" y="52"/>
                    </a:lnTo>
                    <a:close/>
                    <a:moveTo>
                      <a:pt x="75" y="62"/>
                    </a:moveTo>
                    <a:lnTo>
                      <a:pt x="74" y="64"/>
                    </a:lnTo>
                    <a:lnTo>
                      <a:pt x="71" y="65"/>
                    </a:lnTo>
                    <a:lnTo>
                      <a:pt x="66" y="57"/>
                    </a:lnTo>
                    <a:lnTo>
                      <a:pt x="75" y="62"/>
                    </a:lnTo>
                    <a:close/>
                    <a:moveTo>
                      <a:pt x="59" y="53"/>
                    </a:moveTo>
                    <a:lnTo>
                      <a:pt x="62" y="46"/>
                    </a:lnTo>
                    <a:lnTo>
                      <a:pt x="79" y="55"/>
                    </a:lnTo>
                    <a:lnTo>
                      <a:pt x="75" y="62"/>
                    </a:lnTo>
                    <a:lnTo>
                      <a:pt x="59" y="53"/>
                    </a:lnTo>
                    <a:close/>
                    <a:moveTo>
                      <a:pt x="62" y="46"/>
                    </a:moveTo>
                    <a:lnTo>
                      <a:pt x="62" y="45"/>
                    </a:lnTo>
                    <a:lnTo>
                      <a:pt x="63" y="44"/>
                    </a:lnTo>
                    <a:lnTo>
                      <a:pt x="70" y="51"/>
                    </a:lnTo>
                    <a:lnTo>
                      <a:pt x="62" y="46"/>
                    </a:lnTo>
                    <a:close/>
                    <a:moveTo>
                      <a:pt x="63" y="44"/>
                    </a:moveTo>
                    <a:lnTo>
                      <a:pt x="66" y="41"/>
                    </a:lnTo>
                    <a:lnTo>
                      <a:pt x="80" y="54"/>
                    </a:lnTo>
                    <a:lnTo>
                      <a:pt x="76" y="57"/>
                    </a:lnTo>
                    <a:lnTo>
                      <a:pt x="63" y="44"/>
                    </a:lnTo>
                    <a:close/>
                    <a:moveTo>
                      <a:pt x="83" y="47"/>
                    </a:moveTo>
                    <a:lnTo>
                      <a:pt x="83" y="52"/>
                    </a:lnTo>
                    <a:lnTo>
                      <a:pt x="80" y="54"/>
                    </a:lnTo>
                    <a:lnTo>
                      <a:pt x="73" y="47"/>
                    </a:lnTo>
                    <a:lnTo>
                      <a:pt x="83" y="47"/>
                    </a:lnTo>
                    <a:close/>
                    <a:moveTo>
                      <a:pt x="64" y="47"/>
                    </a:moveTo>
                    <a:lnTo>
                      <a:pt x="64" y="44"/>
                    </a:lnTo>
                    <a:lnTo>
                      <a:pt x="83" y="44"/>
                    </a:lnTo>
                    <a:lnTo>
                      <a:pt x="83" y="47"/>
                    </a:lnTo>
                    <a:lnTo>
                      <a:pt x="64" y="47"/>
                    </a:lnTo>
                    <a:close/>
                    <a:moveTo>
                      <a:pt x="64" y="44"/>
                    </a:moveTo>
                    <a:lnTo>
                      <a:pt x="64" y="42"/>
                    </a:lnTo>
                    <a:lnTo>
                      <a:pt x="64" y="40"/>
                    </a:lnTo>
                    <a:lnTo>
                      <a:pt x="73" y="44"/>
                    </a:lnTo>
                    <a:lnTo>
                      <a:pt x="64" y="44"/>
                    </a:lnTo>
                    <a:close/>
                    <a:moveTo>
                      <a:pt x="64" y="40"/>
                    </a:moveTo>
                    <a:lnTo>
                      <a:pt x="68" y="34"/>
                    </a:lnTo>
                    <a:lnTo>
                      <a:pt x="85" y="42"/>
                    </a:lnTo>
                    <a:lnTo>
                      <a:pt x="82" y="49"/>
                    </a:lnTo>
                    <a:lnTo>
                      <a:pt x="64" y="40"/>
                    </a:lnTo>
                    <a:close/>
                    <a:moveTo>
                      <a:pt x="86" y="37"/>
                    </a:moveTo>
                    <a:lnTo>
                      <a:pt x="86" y="40"/>
                    </a:lnTo>
                    <a:lnTo>
                      <a:pt x="85" y="42"/>
                    </a:lnTo>
                    <a:lnTo>
                      <a:pt x="76" y="37"/>
                    </a:lnTo>
                    <a:lnTo>
                      <a:pt x="86" y="37"/>
                    </a:lnTo>
                    <a:close/>
                    <a:moveTo>
                      <a:pt x="66" y="37"/>
                    </a:moveTo>
                    <a:lnTo>
                      <a:pt x="66" y="35"/>
                    </a:lnTo>
                    <a:lnTo>
                      <a:pt x="86" y="35"/>
                    </a:lnTo>
                    <a:lnTo>
                      <a:pt x="86" y="37"/>
                    </a:lnTo>
                    <a:lnTo>
                      <a:pt x="66" y="37"/>
                    </a:lnTo>
                    <a:close/>
                    <a:moveTo>
                      <a:pt x="66" y="35"/>
                    </a:moveTo>
                    <a:lnTo>
                      <a:pt x="66" y="29"/>
                    </a:lnTo>
                    <a:lnTo>
                      <a:pt x="86" y="29"/>
                    </a:lnTo>
                    <a:lnTo>
                      <a:pt x="86" y="35"/>
                    </a:lnTo>
                    <a:lnTo>
                      <a:pt x="66" y="35"/>
                    </a:lnTo>
                    <a:close/>
                    <a:moveTo>
                      <a:pt x="66" y="29"/>
                    </a:moveTo>
                    <a:lnTo>
                      <a:pt x="66" y="25"/>
                    </a:lnTo>
                    <a:lnTo>
                      <a:pt x="86" y="25"/>
                    </a:lnTo>
                    <a:lnTo>
                      <a:pt x="86" y="29"/>
                    </a:lnTo>
                    <a:lnTo>
                      <a:pt x="66" y="29"/>
                    </a:lnTo>
                    <a:close/>
                    <a:moveTo>
                      <a:pt x="83" y="19"/>
                    </a:moveTo>
                    <a:lnTo>
                      <a:pt x="86" y="21"/>
                    </a:lnTo>
                    <a:lnTo>
                      <a:pt x="86" y="25"/>
                    </a:lnTo>
                    <a:lnTo>
                      <a:pt x="76" y="25"/>
                    </a:lnTo>
                    <a:lnTo>
                      <a:pt x="83" y="19"/>
                    </a:lnTo>
                    <a:close/>
                    <a:moveTo>
                      <a:pt x="70" y="32"/>
                    </a:moveTo>
                    <a:lnTo>
                      <a:pt x="66" y="29"/>
                    </a:lnTo>
                    <a:lnTo>
                      <a:pt x="80" y="15"/>
                    </a:lnTo>
                    <a:lnTo>
                      <a:pt x="83" y="19"/>
                    </a:lnTo>
                    <a:lnTo>
                      <a:pt x="70" y="32"/>
                    </a:lnTo>
                    <a:close/>
                    <a:moveTo>
                      <a:pt x="66" y="29"/>
                    </a:moveTo>
                    <a:lnTo>
                      <a:pt x="64" y="26"/>
                    </a:lnTo>
                    <a:lnTo>
                      <a:pt x="64" y="22"/>
                    </a:lnTo>
                    <a:lnTo>
                      <a:pt x="73" y="22"/>
                    </a:lnTo>
                    <a:lnTo>
                      <a:pt x="66" y="29"/>
                    </a:lnTo>
                    <a:close/>
                    <a:moveTo>
                      <a:pt x="64" y="22"/>
                    </a:moveTo>
                    <a:lnTo>
                      <a:pt x="64" y="19"/>
                    </a:lnTo>
                    <a:lnTo>
                      <a:pt x="83" y="19"/>
                    </a:lnTo>
                    <a:lnTo>
                      <a:pt x="83" y="22"/>
                    </a:lnTo>
                    <a:lnTo>
                      <a:pt x="64" y="22"/>
                    </a:lnTo>
                    <a:close/>
                    <a:moveTo>
                      <a:pt x="80" y="12"/>
                    </a:moveTo>
                    <a:lnTo>
                      <a:pt x="83" y="15"/>
                    </a:lnTo>
                    <a:lnTo>
                      <a:pt x="83" y="19"/>
                    </a:lnTo>
                    <a:lnTo>
                      <a:pt x="73" y="19"/>
                    </a:lnTo>
                    <a:lnTo>
                      <a:pt x="80" y="12"/>
                    </a:lnTo>
                    <a:close/>
                    <a:moveTo>
                      <a:pt x="66" y="25"/>
                    </a:moveTo>
                    <a:lnTo>
                      <a:pt x="63" y="22"/>
                    </a:lnTo>
                    <a:lnTo>
                      <a:pt x="76" y="9"/>
                    </a:lnTo>
                    <a:lnTo>
                      <a:pt x="80" y="12"/>
                    </a:lnTo>
                    <a:lnTo>
                      <a:pt x="66" y="25"/>
                    </a:lnTo>
                    <a:close/>
                    <a:moveTo>
                      <a:pt x="74" y="7"/>
                    </a:moveTo>
                    <a:lnTo>
                      <a:pt x="75" y="8"/>
                    </a:lnTo>
                    <a:lnTo>
                      <a:pt x="76" y="9"/>
                    </a:lnTo>
                    <a:lnTo>
                      <a:pt x="70" y="15"/>
                    </a:lnTo>
                    <a:lnTo>
                      <a:pt x="74" y="7"/>
                    </a:lnTo>
                    <a:close/>
                    <a:moveTo>
                      <a:pt x="65" y="24"/>
                    </a:moveTo>
                    <a:lnTo>
                      <a:pt x="60" y="21"/>
                    </a:lnTo>
                    <a:lnTo>
                      <a:pt x="68" y="4"/>
                    </a:lnTo>
                    <a:lnTo>
                      <a:pt x="74" y="7"/>
                    </a:lnTo>
                    <a:lnTo>
                      <a:pt x="65" y="24"/>
                    </a:lnTo>
                    <a:close/>
                    <a:moveTo>
                      <a:pt x="64" y="3"/>
                    </a:moveTo>
                    <a:lnTo>
                      <a:pt x="66" y="3"/>
                    </a:lnTo>
                    <a:lnTo>
                      <a:pt x="68" y="4"/>
                    </a:lnTo>
                    <a:lnTo>
                      <a:pt x="64" y="12"/>
                    </a:lnTo>
                    <a:lnTo>
                      <a:pt x="64" y="3"/>
                    </a:lnTo>
                    <a:close/>
                    <a:moveTo>
                      <a:pt x="64" y="22"/>
                    </a:moveTo>
                    <a:lnTo>
                      <a:pt x="61" y="22"/>
                    </a:lnTo>
                    <a:lnTo>
                      <a:pt x="61" y="3"/>
                    </a:lnTo>
                    <a:lnTo>
                      <a:pt x="64" y="3"/>
                    </a:lnTo>
                    <a:lnTo>
                      <a:pt x="64" y="22"/>
                    </a:lnTo>
                    <a:close/>
                    <a:moveTo>
                      <a:pt x="61" y="22"/>
                    </a:moveTo>
                    <a:lnTo>
                      <a:pt x="56" y="22"/>
                    </a:lnTo>
                    <a:lnTo>
                      <a:pt x="54" y="19"/>
                    </a:lnTo>
                    <a:lnTo>
                      <a:pt x="61" y="12"/>
                    </a:lnTo>
                    <a:lnTo>
                      <a:pt x="61" y="22"/>
                    </a:lnTo>
                    <a:close/>
                    <a:moveTo>
                      <a:pt x="54" y="19"/>
                    </a:moveTo>
                    <a:lnTo>
                      <a:pt x="51" y="17"/>
                    </a:lnTo>
                    <a:lnTo>
                      <a:pt x="64" y="2"/>
                    </a:lnTo>
                    <a:lnTo>
                      <a:pt x="68" y="6"/>
                    </a:lnTo>
                    <a:lnTo>
                      <a:pt x="54" y="19"/>
                    </a:lnTo>
                    <a:close/>
                    <a:moveTo>
                      <a:pt x="58" y="0"/>
                    </a:moveTo>
                    <a:lnTo>
                      <a:pt x="61" y="0"/>
                    </a:lnTo>
                    <a:lnTo>
                      <a:pt x="64" y="2"/>
                    </a:lnTo>
                    <a:lnTo>
                      <a:pt x="58" y="9"/>
                    </a:lnTo>
                    <a:lnTo>
                      <a:pt x="58" y="0"/>
                    </a:lnTo>
                    <a:close/>
                    <a:moveTo>
                      <a:pt x="58" y="19"/>
                    </a:moveTo>
                    <a:lnTo>
                      <a:pt x="51" y="19"/>
                    </a:lnTo>
                    <a:lnTo>
                      <a:pt x="51" y="0"/>
                    </a:lnTo>
                    <a:lnTo>
                      <a:pt x="58" y="0"/>
                    </a:lnTo>
                    <a:lnTo>
                      <a:pt x="58" y="19"/>
                    </a:lnTo>
                    <a:close/>
                    <a:moveTo>
                      <a:pt x="47" y="1"/>
                    </a:moveTo>
                    <a:lnTo>
                      <a:pt x="49" y="0"/>
                    </a:lnTo>
                    <a:lnTo>
                      <a:pt x="51" y="0"/>
                    </a:lnTo>
                    <a:lnTo>
                      <a:pt x="51" y="9"/>
                    </a:lnTo>
                    <a:lnTo>
                      <a:pt x="47" y="1"/>
                    </a:lnTo>
                    <a:close/>
                    <a:moveTo>
                      <a:pt x="55" y="18"/>
                    </a:moveTo>
                    <a:lnTo>
                      <a:pt x="49" y="21"/>
                    </a:lnTo>
                    <a:lnTo>
                      <a:pt x="40" y="4"/>
                    </a:lnTo>
                    <a:lnTo>
                      <a:pt x="47" y="1"/>
                    </a:lnTo>
                    <a:lnTo>
                      <a:pt x="55" y="18"/>
                    </a:lnTo>
                    <a:close/>
                    <a:moveTo>
                      <a:pt x="49" y="21"/>
                    </a:moveTo>
                    <a:lnTo>
                      <a:pt x="47" y="22"/>
                    </a:lnTo>
                    <a:lnTo>
                      <a:pt x="44" y="22"/>
                    </a:lnTo>
                    <a:lnTo>
                      <a:pt x="44" y="12"/>
                    </a:lnTo>
                    <a:lnTo>
                      <a:pt x="49" y="21"/>
                    </a:lnTo>
                    <a:close/>
                    <a:moveTo>
                      <a:pt x="44" y="22"/>
                    </a:moveTo>
                    <a:lnTo>
                      <a:pt x="41" y="22"/>
                    </a:lnTo>
                    <a:lnTo>
                      <a:pt x="41" y="3"/>
                    </a:lnTo>
                    <a:lnTo>
                      <a:pt x="44" y="3"/>
                    </a:lnTo>
                    <a:lnTo>
                      <a:pt x="44" y="22"/>
                    </a:lnTo>
                    <a:close/>
                    <a:moveTo>
                      <a:pt x="41" y="22"/>
                    </a:moveTo>
                    <a:lnTo>
                      <a:pt x="36" y="22"/>
                    </a:lnTo>
                    <a:lnTo>
                      <a:pt x="36" y="3"/>
                    </a:lnTo>
                    <a:lnTo>
                      <a:pt x="41" y="3"/>
                    </a:lnTo>
                    <a:lnTo>
                      <a:pt x="41" y="22"/>
                    </a:lnTo>
                    <a:close/>
                    <a:moveTo>
                      <a:pt x="28" y="6"/>
                    </a:moveTo>
                    <a:lnTo>
                      <a:pt x="31" y="3"/>
                    </a:lnTo>
                    <a:lnTo>
                      <a:pt x="36" y="3"/>
                    </a:lnTo>
                    <a:lnTo>
                      <a:pt x="36" y="12"/>
                    </a:lnTo>
                    <a:lnTo>
                      <a:pt x="28" y="6"/>
                    </a:lnTo>
                    <a:close/>
                    <a:moveTo>
                      <a:pt x="42" y="19"/>
                    </a:moveTo>
                    <a:lnTo>
                      <a:pt x="39" y="22"/>
                    </a:lnTo>
                    <a:lnTo>
                      <a:pt x="26" y="9"/>
                    </a:lnTo>
                    <a:lnTo>
                      <a:pt x="28" y="6"/>
                    </a:lnTo>
                    <a:lnTo>
                      <a:pt x="42" y="19"/>
                    </a:lnTo>
                    <a:close/>
                    <a:moveTo>
                      <a:pt x="39" y="22"/>
                    </a:moveTo>
                    <a:lnTo>
                      <a:pt x="38" y="23"/>
                    </a:lnTo>
                    <a:lnTo>
                      <a:pt x="37" y="24"/>
                    </a:lnTo>
                    <a:lnTo>
                      <a:pt x="32" y="15"/>
                    </a:lnTo>
                    <a:lnTo>
                      <a:pt x="39" y="22"/>
                    </a:lnTo>
                    <a:close/>
                    <a:moveTo>
                      <a:pt x="37" y="24"/>
                    </a:moveTo>
                    <a:lnTo>
                      <a:pt x="30" y="28"/>
                    </a:lnTo>
                    <a:lnTo>
                      <a:pt x="21" y="10"/>
                    </a:lnTo>
                    <a:lnTo>
                      <a:pt x="28" y="7"/>
                    </a:lnTo>
                    <a:lnTo>
                      <a:pt x="37" y="24"/>
                    </a:lnTo>
                    <a:close/>
                    <a:moveTo>
                      <a:pt x="19" y="12"/>
                    </a:moveTo>
                    <a:lnTo>
                      <a:pt x="20" y="11"/>
                    </a:lnTo>
                    <a:lnTo>
                      <a:pt x="21" y="10"/>
                    </a:lnTo>
                    <a:lnTo>
                      <a:pt x="26" y="19"/>
                    </a:lnTo>
                    <a:lnTo>
                      <a:pt x="19" y="12"/>
                    </a:lnTo>
                    <a:close/>
                    <a:moveTo>
                      <a:pt x="32" y="25"/>
                    </a:moveTo>
                    <a:lnTo>
                      <a:pt x="29" y="29"/>
                    </a:lnTo>
                    <a:lnTo>
                      <a:pt x="16" y="15"/>
                    </a:lnTo>
                    <a:lnTo>
                      <a:pt x="19" y="12"/>
                    </a:lnTo>
                    <a:lnTo>
                      <a:pt x="32" y="25"/>
                    </a:lnTo>
                    <a:close/>
                    <a:moveTo>
                      <a:pt x="13" y="18"/>
                    </a:moveTo>
                    <a:lnTo>
                      <a:pt x="15" y="17"/>
                    </a:lnTo>
                    <a:lnTo>
                      <a:pt x="16" y="15"/>
                    </a:lnTo>
                    <a:lnTo>
                      <a:pt x="22" y="22"/>
                    </a:lnTo>
                    <a:lnTo>
                      <a:pt x="13" y="18"/>
                    </a:lnTo>
                    <a:close/>
                    <a:moveTo>
                      <a:pt x="31" y="26"/>
                    </a:moveTo>
                    <a:lnTo>
                      <a:pt x="28" y="33"/>
                    </a:lnTo>
                    <a:lnTo>
                      <a:pt x="10" y="24"/>
                    </a:lnTo>
                    <a:lnTo>
                      <a:pt x="13" y="18"/>
                    </a:lnTo>
                    <a:lnTo>
                      <a:pt x="31" y="26"/>
                    </a:lnTo>
                    <a:close/>
                    <a:moveTo>
                      <a:pt x="28" y="33"/>
                    </a:moveTo>
                    <a:lnTo>
                      <a:pt x="27" y="34"/>
                    </a:lnTo>
                    <a:lnTo>
                      <a:pt x="26" y="35"/>
                    </a:lnTo>
                    <a:lnTo>
                      <a:pt x="19" y="29"/>
                    </a:lnTo>
                    <a:lnTo>
                      <a:pt x="28" y="33"/>
                    </a:lnTo>
                    <a:close/>
                    <a:moveTo>
                      <a:pt x="26" y="35"/>
                    </a:moveTo>
                    <a:lnTo>
                      <a:pt x="22" y="39"/>
                    </a:lnTo>
                    <a:lnTo>
                      <a:pt x="9" y="25"/>
                    </a:lnTo>
                    <a:lnTo>
                      <a:pt x="12" y="22"/>
                    </a:lnTo>
                    <a:lnTo>
                      <a:pt x="26" y="35"/>
                    </a:lnTo>
                    <a:close/>
                    <a:moveTo>
                      <a:pt x="9" y="25"/>
                    </a:moveTo>
                    <a:lnTo>
                      <a:pt x="9" y="25"/>
                    </a:lnTo>
                    <a:lnTo>
                      <a:pt x="16" y="32"/>
                    </a:lnTo>
                    <a:lnTo>
                      <a:pt x="9" y="25"/>
                    </a:lnTo>
                    <a:close/>
                    <a:moveTo>
                      <a:pt x="22" y="39"/>
                    </a:moveTo>
                    <a:lnTo>
                      <a:pt x="20" y="42"/>
                    </a:lnTo>
                    <a:lnTo>
                      <a:pt x="6" y="28"/>
                    </a:lnTo>
                    <a:lnTo>
                      <a:pt x="9" y="25"/>
                    </a:lnTo>
                    <a:lnTo>
                      <a:pt x="22" y="39"/>
                    </a:lnTo>
                    <a:close/>
                    <a:moveTo>
                      <a:pt x="4" y="35"/>
                    </a:moveTo>
                    <a:lnTo>
                      <a:pt x="4" y="31"/>
                    </a:lnTo>
                    <a:lnTo>
                      <a:pt x="6" y="28"/>
                    </a:lnTo>
                    <a:lnTo>
                      <a:pt x="12" y="35"/>
                    </a:lnTo>
                    <a:lnTo>
                      <a:pt x="4" y="35"/>
                    </a:lnTo>
                    <a:close/>
                    <a:moveTo>
                      <a:pt x="22" y="35"/>
                    </a:moveTo>
                    <a:lnTo>
                      <a:pt x="22" y="41"/>
                    </a:lnTo>
                    <a:lnTo>
                      <a:pt x="4" y="41"/>
                    </a:lnTo>
                    <a:lnTo>
                      <a:pt x="4" y="35"/>
                    </a:lnTo>
                    <a:lnTo>
                      <a:pt x="22" y="35"/>
                    </a:lnTo>
                    <a:close/>
                    <a:moveTo>
                      <a:pt x="22" y="41"/>
                    </a:moveTo>
                    <a:lnTo>
                      <a:pt x="22" y="45"/>
                    </a:lnTo>
                    <a:lnTo>
                      <a:pt x="20" y="47"/>
                    </a:lnTo>
                    <a:lnTo>
                      <a:pt x="12" y="41"/>
                    </a:lnTo>
                    <a:lnTo>
                      <a:pt x="22" y="41"/>
                    </a:lnTo>
                    <a:close/>
                    <a:moveTo>
                      <a:pt x="20" y="47"/>
                    </a:moveTo>
                    <a:lnTo>
                      <a:pt x="17" y="51"/>
                    </a:lnTo>
                    <a:lnTo>
                      <a:pt x="2" y="37"/>
                    </a:lnTo>
                    <a:lnTo>
                      <a:pt x="6" y="34"/>
                    </a:lnTo>
                    <a:lnTo>
                      <a:pt x="20" y="47"/>
                    </a:lnTo>
                    <a:close/>
                    <a:moveTo>
                      <a:pt x="0" y="44"/>
                    </a:moveTo>
                    <a:lnTo>
                      <a:pt x="0" y="41"/>
                    </a:lnTo>
                    <a:lnTo>
                      <a:pt x="2" y="37"/>
                    </a:lnTo>
                    <a:lnTo>
                      <a:pt x="10" y="44"/>
                    </a:lnTo>
                    <a:lnTo>
                      <a:pt x="0" y="44"/>
                    </a:lnTo>
                    <a:close/>
                    <a:moveTo>
                      <a:pt x="19" y="44"/>
                    </a:moveTo>
                    <a:lnTo>
                      <a:pt x="19" y="47"/>
                    </a:lnTo>
                    <a:lnTo>
                      <a:pt x="0" y="47"/>
                    </a:lnTo>
                    <a:lnTo>
                      <a:pt x="0" y="44"/>
                    </a:lnTo>
                    <a:lnTo>
                      <a:pt x="19" y="44"/>
                    </a:lnTo>
                    <a:close/>
                    <a:moveTo>
                      <a:pt x="1" y="52"/>
                    </a:moveTo>
                    <a:lnTo>
                      <a:pt x="0" y="50"/>
                    </a:lnTo>
                    <a:lnTo>
                      <a:pt x="0" y="47"/>
                    </a:lnTo>
                    <a:lnTo>
                      <a:pt x="10" y="47"/>
                    </a:lnTo>
                    <a:lnTo>
                      <a:pt x="1" y="52"/>
                    </a:lnTo>
                    <a:close/>
                    <a:moveTo>
                      <a:pt x="18" y="43"/>
                    </a:moveTo>
                    <a:lnTo>
                      <a:pt x="21" y="50"/>
                    </a:lnTo>
                    <a:lnTo>
                      <a:pt x="5" y="58"/>
                    </a:lnTo>
                    <a:lnTo>
                      <a:pt x="1" y="52"/>
                    </a:lnTo>
                    <a:lnTo>
                      <a:pt x="18" y="43"/>
                    </a:lnTo>
                    <a:close/>
                    <a:moveTo>
                      <a:pt x="21" y="50"/>
                    </a:moveTo>
                    <a:lnTo>
                      <a:pt x="22" y="52"/>
                    </a:lnTo>
                    <a:lnTo>
                      <a:pt x="22" y="54"/>
                    </a:lnTo>
                    <a:lnTo>
                      <a:pt x="12" y="54"/>
                    </a:lnTo>
                    <a:lnTo>
                      <a:pt x="21" y="50"/>
                    </a:lnTo>
                    <a:close/>
                    <a:moveTo>
                      <a:pt x="22" y="54"/>
                    </a:moveTo>
                    <a:lnTo>
                      <a:pt x="22" y="57"/>
                    </a:lnTo>
                    <a:lnTo>
                      <a:pt x="4" y="57"/>
                    </a:lnTo>
                    <a:lnTo>
                      <a:pt x="4" y="54"/>
                    </a:lnTo>
                    <a:lnTo>
                      <a:pt x="22" y="54"/>
                    </a:lnTo>
                    <a:close/>
                    <a:moveTo>
                      <a:pt x="6" y="64"/>
                    </a:moveTo>
                    <a:lnTo>
                      <a:pt x="4" y="61"/>
                    </a:lnTo>
                    <a:lnTo>
                      <a:pt x="4" y="57"/>
                    </a:lnTo>
                    <a:lnTo>
                      <a:pt x="12" y="57"/>
                    </a:lnTo>
                    <a:lnTo>
                      <a:pt x="6" y="64"/>
                    </a:lnTo>
                    <a:close/>
                    <a:moveTo>
                      <a:pt x="20" y="51"/>
                    </a:moveTo>
                    <a:lnTo>
                      <a:pt x="22" y="53"/>
                    </a:lnTo>
                    <a:lnTo>
                      <a:pt x="9" y="67"/>
                    </a:lnTo>
                    <a:lnTo>
                      <a:pt x="6" y="64"/>
                    </a:lnTo>
                    <a:lnTo>
                      <a:pt x="20" y="51"/>
                    </a:lnTo>
                    <a:close/>
                    <a:moveTo>
                      <a:pt x="9" y="67"/>
                    </a:moveTo>
                    <a:lnTo>
                      <a:pt x="9" y="67"/>
                    </a:lnTo>
                    <a:lnTo>
                      <a:pt x="16" y="61"/>
                    </a:lnTo>
                    <a:lnTo>
                      <a:pt x="9" y="67"/>
                    </a:lnTo>
                    <a:close/>
                    <a:moveTo>
                      <a:pt x="22" y="53"/>
                    </a:moveTo>
                    <a:lnTo>
                      <a:pt x="26" y="56"/>
                    </a:lnTo>
                    <a:lnTo>
                      <a:pt x="12" y="71"/>
                    </a:lnTo>
                    <a:lnTo>
                      <a:pt x="9" y="67"/>
                    </a:lnTo>
                    <a:lnTo>
                      <a:pt x="22" y="53"/>
                    </a:lnTo>
                    <a:close/>
                    <a:moveTo>
                      <a:pt x="26" y="56"/>
                    </a:moveTo>
                    <a:lnTo>
                      <a:pt x="26" y="56"/>
                    </a:lnTo>
                    <a:lnTo>
                      <a:pt x="19" y="63"/>
                    </a:lnTo>
                    <a:lnTo>
                      <a:pt x="26" y="56"/>
                    </a:lnTo>
                    <a:close/>
                    <a:moveTo>
                      <a:pt x="26" y="56"/>
                    </a:moveTo>
                    <a:lnTo>
                      <a:pt x="29" y="60"/>
                    </a:lnTo>
                    <a:lnTo>
                      <a:pt x="16" y="73"/>
                    </a:lnTo>
                    <a:lnTo>
                      <a:pt x="12" y="71"/>
                    </a:lnTo>
                    <a:lnTo>
                      <a:pt x="26" y="56"/>
                    </a:lnTo>
                    <a:close/>
                    <a:moveTo>
                      <a:pt x="22" y="76"/>
                    </a:moveTo>
                    <a:lnTo>
                      <a:pt x="19" y="76"/>
                    </a:lnTo>
                    <a:lnTo>
                      <a:pt x="16" y="73"/>
                    </a:lnTo>
                    <a:lnTo>
                      <a:pt x="22" y="66"/>
                    </a:lnTo>
                    <a:lnTo>
                      <a:pt x="22" y="76"/>
                    </a:lnTo>
                    <a:close/>
                    <a:moveTo>
                      <a:pt x="22" y="57"/>
                    </a:moveTo>
                    <a:lnTo>
                      <a:pt x="26" y="57"/>
                    </a:lnTo>
                    <a:lnTo>
                      <a:pt x="26" y="76"/>
                    </a:lnTo>
                    <a:lnTo>
                      <a:pt x="22" y="76"/>
                    </a:lnTo>
                    <a:lnTo>
                      <a:pt x="22" y="57"/>
                    </a:lnTo>
                    <a:close/>
                    <a:moveTo>
                      <a:pt x="26" y="57"/>
                    </a:moveTo>
                    <a:lnTo>
                      <a:pt x="32" y="57"/>
                    </a:lnTo>
                    <a:lnTo>
                      <a:pt x="32" y="76"/>
                    </a:lnTo>
                    <a:lnTo>
                      <a:pt x="26" y="76"/>
                    </a:lnTo>
                    <a:lnTo>
                      <a:pt x="26" y="57"/>
                    </a:lnTo>
                    <a:close/>
                    <a:moveTo>
                      <a:pt x="32" y="57"/>
                    </a:moveTo>
                    <a:lnTo>
                      <a:pt x="36" y="57"/>
                    </a:lnTo>
                    <a:lnTo>
                      <a:pt x="36" y="76"/>
                    </a:lnTo>
                    <a:lnTo>
                      <a:pt x="32" y="76"/>
                    </a:lnTo>
                    <a:lnTo>
                      <a:pt x="32" y="57"/>
                    </a:lnTo>
                    <a:close/>
                    <a:moveTo>
                      <a:pt x="36" y="57"/>
                    </a:moveTo>
                    <a:lnTo>
                      <a:pt x="41" y="57"/>
                    </a:lnTo>
                    <a:lnTo>
                      <a:pt x="41" y="76"/>
                    </a:lnTo>
                    <a:lnTo>
                      <a:pt x="36" y="76"/>
                    </a:lnTo>
                    <a:lnTo>
                      <a:pt x="36" y="57"/>
                    </a:lnTo>
                    <a:close/>
                    <a:moveTo>
                      <a:pt x="41" y="57"/>
                    </a:moveTo>
                    <a:lnTo>
                      <a:pt x="48" y="57"/>
                    </a:lnTo>
                    <a:lnTo>
                      <a:pt x="48" y="76"/>
                    </a:lnTo>
                    <a:lnTo>
                      <a:pt x="41" y="76"/>
                    </a:lnTo>
                    <a:lnTo>
                      <a:pt x="41" y="57"/>
                    </a:lnTo>
                    <a:close/>
                    <a:moveTo>
                      <a:pt x="54" y="73"/>
                    </a:moveTo>
                    <a:lnTo>
                      <a:pt x="52" y="76"/>
                    </a:lnTo>
                    <a:lnTo>
                      <a:pt x="48" y="76"/>
                    </a:lnTo>
                    <a:lnTo>
                      <a:pt x="48" y="66"/>
                    </a:lnTo>
                    <a:lnTo>
                      <a:pt x="54" y="73"/>
                    </a:lnTo>
                    <a:close/>
                    <a:moveTo>
                      <a:pt x="41" y="60"/>
                    </a:moveTo>
                    <a:lnTo>
                      <a:pt x="44" y="56"/>
                    </a:lnTo>
                    <a:lnTo>
                      <a:pt x="58" y="71"/>
                    </a:lnTo>
                    <a:lnTo>
                      <a:pt x="54" y="73"/>
                    </a:lnTo>
                    <a:lnTo>
                      <a:pt x="41" y="60"/>
                    </a:lnTo>
                    <a:close/>
                    <a:moveTo>
                      <a:pt x="44" y="56"/>
                    </a:moveTo>
                    <a:lnTo>
                      <a:pt x="47" y="54"/>
                    </a:lnTo>
                    <a:lnTo>
                      <a:pt x="51" y="54"/>
                    </a:lnTo>
                    <a:lnTo>
                      <a:pt x="51" y="63"/>
                    </a:lnTo>
                    <a:lnTo>
                      <a:pt x="44" y="56"/>
                    </a:lnTo>
                    <a:close/>
                    <a:moveTo>
                      <a:pt x="51" y="54"/>
                    </a:moveTo>
                    <a:lnTo>
                      <a:pt x="58" y="54"/>
                    </a:lnTo>
                    <a:lnTo>
                      <a:pt x="58" y="73"/>
                    </a:lnTo>
                    <a:lnTo>
                      <a:pt x="51" y="73"/>
                    </a:lnTo>
                    <a:lnTo>
                      <a:pt x="51"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86" name="Freeform 573">
                <a:extLst>
                  <a:ext uri="{FF2B5EF4-FFF2-40B4-BE49-F238E27FC236}">
                    <a16:creationId xmlns:a16="http://schemas.microsoft.com/office/drawing/2014/main" id="{FE068DF8-E745-4B57-85EA-D17888D4F297}"/>
                  </a:ext>
                </a:extLst>
              </p:cNvPr>
              <p:cNvSpPr>
                <a:spLocks/>
              </p:cNvSpPr>
              <p:nvPr/>
            </p:nvSpPr>
            <p:spPr bwMode="auto">
              <a:xfrm>
                <a:off x="3097" y="2748"/>
                <a:ext cx="16" cy="15"/>
              </a:xfrm>
              <a:custGeom>
                <a:avLst/>
                <a:gdLst>
                  <a:gd name="T0" fmla="*/ 11 w 64"/>
                  <a:gd name="T1" fmla="*/ 13 h 57"/>
                  <a:gd name="T2" fmla="*/ 13 w 64"/>
                  <a:gd name="T3" fmla="*/ 12 h 57"/>
                  <a:gd name="T4" fmla="*/ 14 w 64"/>
                  <a:gd name="T5" fmla="*/ 12 h 57"/>
                  <a:gd name="T6" fmla="*/ 15 w 64"/>
                  <a:gd name="T7" fmla="*/ 11 h 57"/>
                  <a:gd name="T8" fmla="*/ 15 w 64"/>
                  <a:gd name="T9" fmla="*/ 9 h 57"/>
                  <a:gd name="T10" fmla="*/ 16 w 64"/>
                  <a:gd name="T11" fmla="*/ 8 h 57"/>
                  <a:gd name="T12" fmla="*/ 16 w 64"/>
                  <a:gd name="T13" fmla="*/ 7 h 57"/>
                  <a:gd name="T14" fmla="*/ 16 w 64"/>
                  <a:gd name="T15" fmla="*/ 6 h 57"/>
                  <a:gd name="T16" fmla="*/ 16 w 64"/>
                  <a:gd name="T17" fmla="*/ 5 h 57"/>
                  <a:gd name="T18" fmla="*/ 16 w 64"/>
                  <a:gd name="T19" fmla="*/ 3 h 57"/>
                  <a:gd name="T20" fmla="*/ 16 w 64"/>
                  <a:gd name="T21" fmla="*/ 2 h 57"/>
                  <a:gd name="T22" fmla="*/ 15 w 64"/>
                  <a:gd name="T23" fmla="*/ 2 h 57"/>
                  <a:gd name="T24" fmla="*/ 15 w 64"/>
                  <a:gd name="T25" fmla="*/ 1 h 57"/>
                  <a:gd name="T26" fmla="*/ 14 w 64"/>
                  <a:gd name="T27" fmla="*/ 0 h 57"/>
                  <a:gd name="T28" fmla="*/ 12 w 64"/>
                  <a:gd name="T29" fmla="*/ 0 h 57"/>
                  <a:gd name="T30" fmla="*/ 11 w 64"/>
                  <a:gd name="T31" fmla="*/ 0 h 57"/>
                  <a:gd name="T32" fmla="*/ 10 w 64"/>
                  <a:gd name="T33" fmla="*/ 0 h 57"/>
                  <a:gd name="T34" fmla="*/ 9 w 64"/>
                  <a:gd name="T35" fmla="*/ 0 h 57"/>
                  <a:gd name="T36" fmla="*/ 7 w 64"/>
                  <a:gd name="T37" fmla="*/ 0 h 57"/>
                  <a:gd name="T38" fmla="*/ 6 w 64"/>
                  <a:gd name="T39" fmla="*/ 1 h 57"/>
                  <a:gd name="T40" fmla="*/ 5 w 64"/>
                  <a:gd name="T41" fmla="*/ 2 h 57"/>
                  <a:gd name="T42" fmla="*/ 3 w 64"/>
                  <a:gd name="T43" fmla="*/ 2 h 57"/>
                  <a:gd name="T44" fmla="*/ 3 w 64"/>
                  <a:gd name="T45" fmla="*/ 3 h 57"/>
                  <a:gd name="T46" fmla="*/ 2 w 64"/>
                  <a:gd name="T47" fmla="*/ 4 h 57"/>
                  <a:gd name="T48" fmla="*/ 1 w 64"/>
                  <a:gd name="T49" fmla="*/ 5 h 57"/>
                  <a:gd name="T50" fmla="*/ 0 w 64"/>
                  <a:gd name="T51" fmla="*/ 7 h 57"/>
                  <a:gd name="T52" fmla="*/ 0 w 64"/>
                  <a:gd name="T53" fmla="*/ 8 h 57"/>
                  <a:gd name="T54" fmla="*/ 0 w 64"/>
                  <a:gd name="T55" fmla="*/ 8 h 57"/>
                  <a:gd name="T56" fmla="*/ 0 w 64"/>
                  <a:gd name="T57" fmla="*/ 10 h 57"/>
                  <a:gd name="T58" fmla="*/ 0 w 64"/>
                  <a:gd name="T59" fmla="*/ 11 h 57"/>
                  <a:gd name="T60" fmla="*/ 0 w 64"/>
                  <a:gd name="T61" fmla="*/ 12 h 57"/>
                  <a:gd name="T62" fmla="*/ 1 w 64"/>
                  <a:gd name="T63" fmla="*/ 12 h 57"/>
                  <a:gd name="T64" fmla="*/ 2 w 64"/>
                  <a:gd name="T65" fmla="*/ 13 h 57"/>
                  <a:gd name="T66" fmla="*/ 3 w 64"/>
                  <a:gd name="T67" fmla="*/ 14 h 57"/>
                  <a:gd name="T68" fmla="*/ 4 w 64"/>
                  <a:gd name="T69" fmla="*/ 14 h 57"/>
                  <a:gd name="T70" fmla="*/ 5 w 64"/>
                  <a:gd name="T71" fmla="*/ 15 h 57"/>
                  <a:gd name="T72" fmla="*/ 7 w 64"/>
                  <a:gd name="T73" fmla="*/ 15 h 57"/>
                  <a:gd name="T74" fmla="*/ 7 w 64"/>
                  <a:gd name="T75" fmla="*/ 15 h 57"/>
                  <a:gd name="T76" fmla="*/ 9 w 64"/>
                  <a:gd name="T77" fmla="*/ 14 h 57"/>
                  <a:gd name="T78" fmla="*/ 10 w 64"/>
                  <a:gd name="T79" fmla="*/ 14 h 57"/>
                  <a:gd name="T80" fmla="*/ 11 w 64"/>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57"/>
                  <a:gd name="T125" fmla="*/ 64 w 64"/>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57">
                    <a:moveTo>
                      <a:pt x="44" y="51"/>
                    </a:moveTo>
                    <a:lnTo>
                      <a:pt x="51" y="47"/>
                    </a:lnTo>
                    <a:lnTo>
                      <a:pt x="54" y="44"/>
                    </a:lnTo>
                    <a:lnTo>
                      <a:pt x="58" y="41"/>
                    </a:lnTo>
                    <a:lnTo>
                      <a:pt x="61" y="35"/>
                    </a:lnTo>
                    <a:lnTo>
                      <a:pt x="64" y="32"/>
                    </a:lnTo>
                    <a:lnTo>
                      <a:pt x="64" y="25"/>
                    </a:lnTo>
                    <a:lnTo>
                      <a:pt x="64" y="22"/>
                    </a:lnTo>
                    <a:lnTo>
                      <a:pt x="64" y="19"/>
                    </a:lnTo>
                    <a:lnTo>
                      <a:pt x="64" y="12"/>
                    </a:lnTo>
                    <a:lnTo>
                      <a:pt x="64" y="9"/>
                    </a:lnTo>
                    <a:lnTo>
                      <a:pt x="61" y="7"/>
                    </a:lnTo>
                    <a:lnTo>
                      <a:pt x="58" y="3"/>
                    </a:lnTo>
                    <a:lnTo>
                      <a:pt x="54" y="0"/>
                    </a:lnTo>
                    <a:lnTo>
                      <a:pt x="48" y="0"/>
                    </a:lnTo>
                    <a:lnTo>
                      <a:pt x="44" y="0"/>
                    </a:lnTo>
                    <a:lnTo>
                      <a:pt x="38" y="0"/>
                    </a:lnTo>
                    <a:lnTo>
                      <a:pt x="36" y="0"/>
                    </a:lnTo>
                    <a:lnTo>
                      <a:pt x="29" y="0"/>
                    </a:lnTo>
                    <a:lnTo>
                      <a:pt x="22" y="3"/>
                    </a:lnTo>
                    <a:lnTo>
                      <a:pt x="19" y="7"/>
                    </a:lnTo>
                    <a:lnTo>
                      <a:pt x="12" y="9"/>
                    </a:lnTo>
                    <a:lnTo>
                      <a:pt x="10" y="12"/>
                    </a:lnTo>
                    <a:lnTo>
                      <a:pt x="7" y="15"/>
                    </a:lnTo>
                    <a:lnTo>
                      <a:pt x="4" y="19"/>
                    </a:lnTo>
                    <a:lnTo>
                      <a:pt x="0" y="25"/>
                    </a:lnTo>
                    <a:lnTo>
                      <a:pt x="0" y="29"/>
                    </a:lnTo>
                    <a:lnTo>
                      <a:pt x="0" y="32"/>
                    </a:lnTo>
                    <a:lnTo>
                      <a:pt x="0" y="37"/>
                    </a:lnTo>
                    <a:lnTo>
                      <a:pt x="0" y="41"/>
                    </a:lnTo>
                    <a:lnTo>
                      <a:pt x="0" y="44"/>
                    </a:lnTo>
                    <a:lnTo>
                      <a:pt x="4" y="47"/>
                    </a:lnTo>
                    <a:lnTo>
                      <a:pt x="7" y="51"/>
                    </a:lnTo>
                    <a:lnTo>
                      <a:pt x="10" y="54"/>
                    </a:lnTo>
                    <a:lnTo>
                      <a:pt x="16" y="54"/>
                    </a:lnTo>
                    <a:lnTo>
                      <a:pt x="19" y="57"/>
                    </a:lnTo>
                    <a:lnTo>
                      <a:pt x="26" y="57"/>
                    </a:lnTo>
                    <a:lnTo>
                      <a:pt x="29" y="57"/>
                    </a:lnTo>
                    <a:lnTo>
                      <a:pt x="36" y="54"/>
                    </a:lnTo>
                    <a:lnTo>
                      <a:pt x="41"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87" name="Freeform 574">
                <a:extLst>
                  <a:ext uri="{FF2B5EF4-FFF2-40B4-BE49-F238E27FC236}">
                    <a16:creationId xmlns:a16="http://schemas.microsoft.com/office/drawing/2014/main" id="{E5C1CA04-E45C-4DA5-B25C-5BC9298CD9CD}"/>
                  </a:ext>
                </a:extLst>
              </p:cNvPr>
              <p:cNvSpPr>
                <a:spLocks noEditPoints="1"/>
              </p:cNvSpPr>
              <p:nvPr/>
            </p:nvSpPr>
            <p:spPr bwMode="auto">
              <a:xfrm>
                <a:off x="3094" y="2746"/>
                <a:ext cx="22" cy="19"/>
              </a:xfrm>
              <a:custGeom>
                <a:avLst/>
                <a:gdLst>
                  <a:gd name="T0" fmla="*/ 17 w 86"/>
                  <a:gd name="T1" fmla="*/ 16 h 76"/>
                  <a:gd name="T2" fmla="*/ 15 w 86"/>
                  <a:gd name="T3" fmla="*/ 12 h 76"/>
                  <a:gd name="T4" fmla="*/ 19 w 86"/>
                  <a:gd name="T5" fmla="*/ 14 h 76"/>
                  <a:gd name="T6" fmla="*/ 17 w 86"/>
                  <a:gd name="T7" fmla="*/ 13 h 76"/>
                  <a:gd name="T8" fmla="*/ 15 w 86"/>
                  <a:gd name="T9" fmla="*/ 12 h 76"/>
                  <a:gd name="T10" fmla="*/ 16 w 86"/>
                  <a:gd name="T11" fmla="*/ 10 h 76"/>
                  <a:gd name="T12" fmla="*/ 21 w 86"/>
                  <a:gd name="T13" fmla="*/ 11 h 76"/>
                  <a:gd name="T14" fmla="*/ 21 w 86"/>
                  <a:gd name="T15" fmla="*/ 9 h 76"/>
                  <a:gd name="T16" fmla="*/ 21 w 86"/>
                  <a:gd name="T17" fmla="*/ 9 h 76"/>
                  <a:gd name="T18" fmla="*/ 16 w 86"/>
                  <a:gd name="T19" fmla="*/ 8 h 76"/>
                  <a:gd name="T20" fmla="*/ 16 w 86"/>
                  <a:gd name="T21" fmla="*/ 6 h 76"/>
                  <a:gd name="T22" fmla="*/ 21 w 86"/>
                  <a:gd name="T23" fmla="*/ 4 h 76"/>
                  <a:gd name="T24" fmla="*/ 20 w 86"/>
                  <a:gd name="T25" fmla="*/ 2 h 76"/>
                  <a:gd name="T26" fmla="*/ 18 w 86"/>
                  <a:gd name="T27" fmla="*/ 4 h 76"/>
                  <a:gd name="T28" fmla="*/ 16 w 86"/>
                  <a:gd name="T29" fmla="*/ 6 h 76"/>
                  <a:gd name="T30" fmla="*/ 16 w 86"/>
                  <a:gd name="T31" fmla="*/ 5 h 76"/>
                  <a:gd name="T32" fmla="*/ 17 w 86"/>
                  <a:gd name="T33" fmla="*/ 0 h 76"/>
                  <a:gd name="T34" fmla="*/ 15 w 86"/>
                  <a:gd name="T35" fmla="*/ 0 h 76"/>
                  <a:gd name="T36" fmla="*/ 15 w 86"/>
                  <a:gd name="T37" fmla="*/ 0 h 76"/>
                  <a:gd name="T38" fmla="*/ 14 w 86"/>
                  <a:gd name="T39" fmla="*/ 5 h 76"/>
                  <a:gd name="T40" fmla="*/ 12 w 86"/>
                  <a:gd name="T41" fmla="*/ 5 h 76"/>
                  <a:gd name="T42" fmla="*/ 9 w 86"/>
                  <a:gd name="T43" fmla="*/ 0 h 76"/>
                  <a:gd name="T44" fmla="*/ 7 w 86"/>
                  <a:gd name="T45" fmla="*/ 1 h 76"/>
                  <a:gd name="T46" fmla="*/ 8 w 86"/>
                  <a:gd name="T47" fmla="*/ 3 h 76"/>
                  <a:gd name="T48" fmla="*/ 10 w 86"/>
                  <a:gd name="T49" fmla="*/ 5 h 76"/>
                  <a:gd name="T50" fmla="*/ 9 w 86"/>
                  <a:gd name="T51" fmla="*/ 6 h 76"/>
                  <a:gd name="T52" fmla="*/ 4 w 86"/>
                  <a:gd name="T53" fmla="*/ 3 h 76"/>
                  <a:gd name="T54" fmla="*/ 3 w 86"/>
                  <a:gd name="T55" fmla="*/ 4 h 76"/>
                  <a:gd name="T56" fmla="*/ 5 w 86"/>
                  <a:gd name="T57" fmla="*/ 6 h 76"/>
                  <a:gd name="T58" fmla="*/ 7 w 86"/>
                  <a:gd name="T59" fmla="*/ 7 h 76"/>
                  <a:gd name="T60" fmla="*/ 6 w 86"/>
                  <a:gd name="T61" fmla="*/ 8 h 76"/>
                  <a:gd name="T62" fmla="*/ 2 w 86"/>
                  <a:gd name="T63" fmla="*/ 6 h 76"/>
                  <a:gd name="T64" fmla="*/ 1 w 86"/>
                  <a:gd name="T65" fmla="*/ 8 h 76"/>
                  <a:gd name="T66" fmla="*/ 3 w 86"/>
                  <a:gd name="T67" fmla="*/ 9 h 76"/>
                  <a:gd name="T68" fmla="*/ 5 w 86"/>
                  <a:gd name="T69" fmla="*/ 9 h 76"/>
                  <a:gd name="T70" fmla="*/ 5 w 86"/>
                  <a:gd name="T71" fmla="*/ 11 h 76"/>
                  <a:gd name="T72" fmla="*/ 5 w 86"/>
                  <a:gd name="T73" fmla="*/ 13 h 76"/>
                  <a:gd name="T74" fmla="*/ 0 w 86"/>
                  <a:gd name="T75" fmla="*/ 14 h 76"/>
                  <a:gd name="T76" fmla="*/ 3 w 86"/>
                  <a:gd name="T77" fmla="*/ 14 h 76"/>
                  <a:gd name="T78" fmla="*/ 4 w 86"/>
                  <a:gd name="T79" fmla="*/ 12 h 76"/>
                  <a:gd name="T80" fmla="*/ 5 w 86"/>
                  <a:gd name="T81" fmla="*/ 13 h 76"/>
                  <a:gd name="T82" fmla="*/ 7 w 86"/>
                  <a:gd name="T83" fmla="*/ 14 h 76"/>
                  <a:gd name="T84" fmla="*/ 3 w 86"/>
                  <a:gd name="T85" fmla="*/ 18 h 76"/>
                  <a:gd name="T86" fmla="*/ 5 w 86"/>
                  <a:gd name="T87" fmla="*/ 18 h 76"/>
                  <a:gd name="T88" fmla="*/ 7 w 86"/>
                  <a:gd name="T89" fmla="*/ 14 h 76"/>
                  <a:gd name="T90" fmla="*/ 7 w 86"/>
                  <a:gd name="T91" fmla="*/ 19 h 76"/>
                  <a:gd name="T92" fmla="*/ 9 w 86"/>
                  <a:gd name="T93" fmla="*/ 14 h 76"/>
                  <a:gd name="T94" fmla="*/ 10 w 86"/>
                  <a:gd name="T95" fmla="*/ 19 h 76"/>
                  <a:gd name="T96" fmla="*/ 10 w 86"/>
                  <a:gd name="T97" fmla="*/ 17 h 76"/>
                  <a:gd name="T98" fmla="*/ 9 w 86"/>
                  <a:gd name="T99" fmla="*/ 15 h 76"/>
                  <a:gd name="T100" fmla="*/ 12 w 86"/>
                  <a:gd name="T101" fmla="*/ 14 h 76"/>
                  <a:gd name="T102" fmla="*/ 14 w 86"/>
                  <a:gd name="T103" fmla="*/ 18 h 76"/>
                  <a:gd name="T104" fmla="*/ 16 w 86"/>
                  <a:gd name="T105" fmla="*/ 17 h 7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6"/>
                  <a:gd name="T160" fmla="*/ 0 h 76"/>
                  <a:gd name="T161" fmla="*/ 86 w 86"/>
                  <a:gd name="T162" fmla="*/ 76 h 7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6" h="76">
                    <a:moveTo>
                      <a:pt x="50" y="52"/>
                    </a:moveTo>
                    <a:lnTo>
                      <a:pt x="57" y="49"/>
                    </a:lnTo>
                    <a:lnTo>
                      <a:pt x="65" y="66"/>
                    </a:lnTo>
                    <a:lnTo>
                      <a:pt x="59" y="69"/>
                    </a:lnTo>
                    <a:lnTo>
                      <a:pt x="50" y="52"/>
                    </a:lnTo>
                    <a:close/>
                    <a:moveTo>
                      <a:pt x="68" y="64"/>
                    </a:moveTo>
                    <a:lnTo>
                      <a:pt x="67" y="65"/>
                    </a:lnTo>
                    <a:lnTo>
                      <a:pt x="65" y="66"/>
                    </a:lnTo>
                    <a:lnTo>
                      <a:pt x="61" y="57"/>
                    </a:lnTo>
                    <a:lnTo>
                      <a:pt x="68" y="64"/>
                    </a:lnTo>
                    <a:close/>
                    <a:moveTo>
                      <a:pt x="54" y="51"/>
                    </a:moveTo>
                    <a:lnTo>
                      <a:pt x="58" y="47"/>
                    </a:lnTo>
                    <a:lnTo>
                      <a:pt x="71" y="61"/>
                    </a:lnTo>
                    <a:lnTo>
                      <a:pt x="68" y="64"/>
                    </a:lnTo>
                    <a:lnTo>
                      <a:pt x="54" y="51"/>
                    </a:lnTo>
                    <a:close/>
                    <a:moveTo>
                      <a:pt x="58" y="47"/>
                    </a:moveTo>
                    <a:lnTo>
                      <a:pt x="61" y="44"/>
                    </a:lnTo>
                    <a:lnTo>
                      <a:pt x="74" y="57"/>
                    </a:lnTo>
                    <a:lnTo>
                      <a:pt x="71" y="61"/>
                    </a:lnTo>
                    <a:lnTo>
                      <a:pt x="58" y="47"/>
                    </a:lnTo>
                    <a:close/>
                    <a:moveTo>
                      <a:pt x="77" y="55"/>
                    </a:moveTo>
                    <a:lnTo>
                      <a:pt x="75" y="56"/>
                    </a:lnTo>
                    <a:lnTo>
                      <a:pt x="74" y="57"/>
                    </a:lnTo>
                    <a:lnTo>
                      <a:pt x="68" y="51"/>
                    </a:lnTo>
                    <a:lnTo>
                      <a:pt x="77" y="55"/>
                    </a:lnTo>
                    <a:close/>
                    <a:moveTo>
                      <a:pt x="59" y="46"/>
                    </a:moveTo>
                    <a:lnTo>
                      <a:pt x="62" y="41"/>
                    </a:lnTo>
                    <a:lnTo>
                      <a:pt x="79" y="49"/>
                    </a:lnTo>
                    <a:lnTo>
                      <a:pt x="77" y="55"/>
                    </a:lnTo>
                    <a:lnTo>
                      <a:pt x="59" y="46"/>
                    </a:lnTo>
                    <a:close/>
                    <a:moveTo>
                      <a:pt x="62" y="41"/>
                    </a:moveTo>
                    <a:lnTo>
                      <a:pt x="63" y="39"/>
                    </a:lnTo>
                    <a:lnTo>
                      <a:pt x="64" y="38"/>
                    </a:lnTo>
                    <a:lnTo>
                      <a:pt x="71" y="45"/>
                    </a:lnTo>
                    <a:lnTo>
                      <a:pt x="62" y="41"/>
                    </a:lnTo>
                    <a:close/>
                    <a:moveTo>
                      <a:pt x="64" y="38"/>
                    </a:moveTo>
                    <a:lnTo>
                      <a:pt x="67" y="35"/>
                    </a:lnTo>
                    <a:lnTo>
                      <a:pt x="81" y="49"/>
                    </a:lnTo>
                    <a:lnTo>
                      <a:pt x="78" y="52"/>
                    </a:lnTo>
                    <a:lnTo>
                      <a:pt x="64" y="38"/>
                    </a:lnTo>
                    <a:close/>
                    <a:moveTo>
                      <a:pt x="83" y="42"/>
                    </a:moveTo>
                    <a:lnTo>
                      <a:pt x="83" y="45"/>
                    </a:lnTo>
                    <a:lnTo>
                      <a:pt x="81" y="49"/>
                    </a:lnTo>
                    <a:lnTo>
                      <a:pt x="74" y="42"/>
                    </a:lnTo>
                    <a:lnTo>
                      <a:pt x="83" y="42"/>
                    </a:lnTo>
                    <a:close/>
                    <a:moveTo>
                      <a:pt x="64" y="42"/>
                    </a:moveTo>
                    <a:lnTo>
                      <a:pt x="64" y="35"/>
                    </a:lnTo>
                    <a:lnTo>
                      <a:pt x="83" y="35"/>
                    </a:lnTo>
                    <a:lnTo>
                      <a:pt x="83" y="42"/>
                    </a:lnTo>
                    <a:lnTo>
                      <a:pt x="64" y="42"/>
                    </a:lnTo>
                    <a:close/>
                    <a:moveTo>
                      <a:pt x="64" y="35"/>
                    </a:moveTo>
                    <a:lnTo>
                      <a:pt x="64" y="32"/>
                    </a:lnTo>
                    <a:lnTo>
                      <a:pt x="83" y="32"/>
                    </a:lnTo>
                    <a:lnTo>
                      <a:pt x="83" y="35"/>
                    </a:lnTo>
                    <a:lnTo>
                      <a:pt x="64" y="35"/>
                    </a:lnTo>
                    <a:close/>
                    <a:moveTo>
                      <a:pt x="64" y="32"/>
                    </a:moveTo>
                    <a:lnTo>
                      <a:pt x="64" y="29"/>
                    </a:lnTo>
                    <a:lnTo>
                      <a:pt x="83" y="29"/>
                    </a:lnTo>
                    <a:lnTo>
                      <a:pt x="83" y="32"/>
                    </a:lnTo>
                    <a:lnTo>
                      <a:pt x="64" y="32"/>
                    </a:lnTo>
                    <a:close/>
                    <a:moveTo>
                      <a:pt x="64" y="29"/>
                    </a:moveTo>
                    <a:lnTo>
                      <a:pt x="64" y="22"/>
                    </a:lnTo>
                    <a:lnTo>
                      <a:pt x="83" y="22"/>
                    </a:lnTo>
                    <a:lnTo>
                      <a:pt x="83" y="29"/>
                    </a:lnTo>
                    <a:lnTo>
                      <a:pt x="64" y="29"/>
                    </a:lnTo>
                    <a:close/>
                    <a:moveTo>
                      <a:pt x="64" y="22"/>
                    </a:moveTo>
                    <a:lnTo>
                      <a:pt x="64" y="19"/>
                    </a:lnTo>
                    <a:lnTo>
                      <a:pt x="83" y="19"/>
                    </a:lnTo>
                    <a:lnTo>
                      <a:pt x="83" y="22"/>
                    </a:lnTo>
                    <a:lnTo>
                      <a:pt x="64" y="22"/>
                    </a:lnTo>
                    <a:close/>
                    <a:moveTo>
                      <a:pt x="81" y="12"/>
                    </a:moveTo>
                    <a:lnTo>
                      <a:pt x="83" y="15"/>
                    </a:lnTo>
                    <a:lnTo>
                      <a:pt x="83" y="19"/>
                    </a:lnTo>
                    <a:lnTo>
                      <a:pt x="74" y="19"/>
                    </a:lnTo>
                    <a:lnTo>
                      <a:pt x="81" y="12"/>
                    </a:lnTo>
                    <a:close/>
                    <a:moveTo>
                      <a:pt x="67" y="26"/>
                    </a:moveTo>
                    <a:lnTo>
                      <a:pt x="64" y="23"/>
                    </a:lnTo>
                    <a:lnTo>
                      <a:pt x="78" y="9"/>
                    </a:lnTo>
                    <a:lnTo>
                      <a:pt x="81" y="12"/>
                    </a:lnTo>
                    <a:lnTo>
                      <a:pt x="67" y="26"/>
                    </a:lnTo>
                    <a:close/>
                    <a:moveTo>
                      <a:pt x="78" y="9"/>
                    </a:moveTo>
                    <a:lnTo>
                      <a:pt x="86" y="19"/>
                    </a:lnTo>
                    <a:lnTo>
                      <a:pt x="78" y="9"/>
                    </a:lnTo>
                    <a:lnTo>
                      <a:pt x="71" y="17"/>
                    </a:lnTo>
                    <a:lnTo>
                      <a:pt x="78" y="9"/>
                    </a:lnTo>
                    <a:close/>
                    <a:moveTo>
                      <a:pt x="64" y="23"/>
                    </a:moveTo>
                    <a:lnTo>
                      <a:pt x="61" y="20"/>
                    </a:lnTo>
                    <a:lnTo>
                      <a:pt x="74" y="7"/>
                    </a:lnTo>
                    <a:lnTo>
                      <a:pt x="78" y="9"/>
                    </a:lnTo>
                    <a:lnTo>
                      <a:pt x="64" y="23"/>
                    </a:lnTo>
                    <a:close/>
                    <a:moveTo>
                      <a:pt x="61" y="20"/>
                    </a:moveTo>
                    <a:lnTo>
                      <a:pt x="51" y="10"/>
                    </a:lnTo>
                    <a:lnTo>
                      <a:pt x="61" y="20"/>
                    </a:lnTo>
                    <a:lnTo>
                      <a:pt x="68" y="13"/>
                    </a:lnTo>
                    <a:lnTo>
                      <a:pt x="61" y="20"/>
                    </a:lnTo>
                    <a:close/>
                    <a:moveTo>
                      <a:pt x="61" y="20"/>
                    </a:moveTo>
                    <a:lnTo>
                      <a:pt x="58" y="17"/>
                    </a:lnTo>
                    <a:lnTo>
                      <a:pt x="71" y="3"/>
                    </a:lnTo>
                    <a:lnTo>
                      <a:pt x="74" y="7"/>
                    </a:lnTo>
                    <a:lnTo>
                      <a:pt x="61" y="20"/>
                    </a:lnTo>
                    <a:close/>
                    <a:moveTo>
                      <a:pt x="64" y="0"/>
                    </a:moveTo>
                    <a:lnTo>
                      <a:pt x="68" y="0"/>
                    </a:lnTo>
                    <a:lnTo>
                      <a:pt x="71" y="3"/>
                    </a:lnTo>
                    <a:lnTo>
                      <a:pt x="64" y="10"/>
                    </a:lnTo>
                    <a:lnTo>
                      <a:pt x="64" y="0"/>
                    </a:lnTo>
                    <a:close/>
                    <a:moveTo>
                      <a:pt x="64" y="19"/>
                    </a:moveTo>
                    <a:lnTo>
                      <a:pt x="58" y="19"/>
                    </a:lnTo>
                    <a:lnTo>
                      <a:pt x="58" y="0"/>
                    </a:lnTo>
                    <a:lnTo>
                      <a:pt x="64" y="0"/>
                    </a:lnTo>
                    <a:lnTo>
                      <a:pt x="64" y="19"/>
                    </a:lnTo>
                    <a:close/>
                    <a:moveTo>
                      <a:pt x="58" y="19"/>
                    </a:moveTo>
                    <a:lnTo>
                      <a:pt x="54" y="19"/>
                    </a:lnTo>
                    <a:lnTo>
                      <a:pt x="54" y="0"/>
                    </a:lnTo>
                    <a:lnTo>
                      <a:pt x="58" y="0"/>
                    </a:lnTo>
                    <a:lnTo>
                      <a:pt x="58" y="19"/>
                    </a:lnTo>
                    <a:close/>
                    <a:moveTo>
                      <a:pt x="54" y="19"/>
                    </a:moveTo>
                    <a:lnTo>
                      <a:pt x="48" y="19"/>
                    </a:lnTo>
                    <a:lnTo>
                      <a:pt x="48" y="0"/>
                    </a:lnTo>
                    <a:lnTo>
                      <a:pt x="54" y="0"/>
                    </a:lnTo>
                    <a:lnTo>
                      <a:pt x="54" y="19"/>
                    </a:lnTo>
                    <a:close/>
                    <a:moveTo>
                      <a:pt x="48" y="19"/>
                    </a:moveTo>
                    <a:lnTo>
                      <a:pt x="46" y="19"/>
                    </a:lnTo>
                    <a:lnTo>
                      <a:pt x="46" y="0"/>
                    </a:lnTo>
                    <a:lnTo>
                      <a:pt x="48" y="0"/>
                    </a:lnTo>
                    <a:lnTo>
                      <a:pt x="48" y="19"/>
                    </a:lnTo>
                    <a:close/>
                    <a:moveTo>
                      <a:pt x="46" y="19"/>
                    </a:moveTo>
                    <a:lnTo>
                      <a:pt x="39" y="19"/>
                    </a:lnTo>
                    <a:lnTo>
                      <a:pt x="39" y="0"/>
                    </a:lnTo>
                    <a:lnTo>
                      <a:pt x="46" y="0"/>
                    </a:lnTo>
                    <a:lnTo>
                      <a:pt x="46" y="19"/>
                    </a:lnTo>
                    <a:close/>
                    <a:moveTo>
                      <a:pt x="35" y="1"/>
                    </a:moveTo>
                    <a:lnTo>
                      <a:pt x="37" y="0"/>
                    </a:lnTo>
                    <a:lnTo>
                      <a:pt x="39" y="0"/>
                    </a:lnTo>
                    <a:lnTo>
                      <a:pt x="39" y="10"/>
                    </a:lnTo>
                    <a:lnTo>
                      <a:pt x="35" y="1"/>
                    </a:lnTo>
                    <a:close/>
                    <a:moveTo>
                      <a:pt x="43" y="19"/>
                    </a:moveTo>
                    <a:lnTo>
                      <a:pt x="37" y="21"/>
                    </a:lnTo>
                    <a:lnTo>
                      <a:pt x="28" y="4"/>
                    </a:lnTo>
                    <a:lnTo>
                      <a:pt x="35" y="1"/>
                    </a:lnTo>
                    <a:lnTo>
                      <a:pt x="43" y="19"/>
                    </a:lnTo>
                    <a:close/>
                    <a:moveTo>
                      <a:pt x="26" y="7"/>
                    </a:moveTo>
                    <a:lnTo>
                      <a:pt x="27" y="6"/>
                    </a:lnTo>
                    <a:lnTo>
                      <a:pt x="28" y="4"/>
                    </a:lnTo>
                    <a:lnTo>
                      <a:pt x="32" y="13"/>
                    </a:lnTo>
                    <a:lnTo>
                      <a:pt x="26" y="7"/>
                    </a:lnTo>
                    <a:close/>
                    <a:moveTo>
                      <a:pt x="39" y="20"/>
                    </a:moveTo>
                    <a:lnTo>
                      <a:pt x="36" y="23"/>
                    </a:lnTo>
                    <a:lnTo>
                      <a:pt x="22" y="9"/>
                    </a:lnTo>
                    <a:lnTo>
                      <a:pt x="26" y="7"/>
                    </a:lnTo>
                    <a:lnTo>
                      <a:pt x="39" y="20"/>
                    </a:lnTo>
                    <a:close/>
                    <a:moveTo>
                      <a:pt x="36" y="23"/>
                    </a:moveTo>
                    <a:lnTo>
                      <a:pt x="35" y="24"/>
                    </a:lnTo>
                    <a:lnTo>
                      <a:pt x="34" y="24"/>
                    </a:lnTo>
                    <a:lnTo>
                      <a:pt x="29" y="17"/>
                    </a:lnTo>
                    <a:lnTo>
                      <a:pt x="36" y="23"/>
                    </a:lnTo>
                    <a:close/>
                    <a:moveTo>
                      <a:pt x="34" y="24"/>
                    </a:moveTo>
                    <a:lnTo>
                      <a:pt x="27" y="28"/>
                    </a:lnTo>
                    <a:lnTo>
                      <a:pt x="19" y="11"/>
                    </a:lnTo>
                    <a:lnTo>
                      <a:pt x="25" y="8"/>
                    </a:lnTo>
                    <a:lnTo>
                      <a:pt x="34" y="24"/>
                    </a:lnTo>
                    <a:close/>
                    <a:moveTo>
                      <a:pt x="16" y="12"/>
                    </a:moveTo>
                    <a:lnTo>
                      <a:pt x="17" y="11"/>
                    </a:lnTo>
                    <a:lnTo>
                      <a:pt x="19" y="11"/>
                    </a:lnTo>
                    <a:lnTo>
                      <a:pt x="22" y="19"/>
                    </a:lnTo>
                    <a:lnTo>
                      <a:pt x="16" y="12"/>
                    </a:lnTo>
                    <a:close/>
                    <a:moveTo>
                      <a:pt x="30" y="26"/>
                    </a:moveTo>
                    <a:lnTo>
                      <a:pt x="27" y="29"/>
                    </a:lnTo>
                    <a:lnTo>
                      <a:pt x="13" y="15"/>
                    </a:lnTo>
                    <a:lnTo>
                      <a:pt x="16" y="12"/>
                    </a:lnTo>
                    <a:lnTo>
                      <a:pt x="30" y="26"/>
                    </a:lnTo>
                    <a:close/>
                    <a:moveTo>
                      <a:pt x="27" y="29"/>
                    </a:moveTo>
                    <a:lnTo>
                      <a:pt x="27" y="29"/>
                    </a:lnTo>
                    <a:lnTo>
                      <a:pt x="20" y="22"/>
                    </a:lnTo>
                    <a:lnTo>
                      <a:pt x="27" y="29"/>
                    </a:lnTo>
                    <a:close/>
                    <a:moveTo>
                      <a:pt x="27" y="29"/>
                    </a:moveTo>
                    <a:lnTo>
                      <a:pt x="24" y="32"/>
                    </a:lnTo>
                    <a:lnTo>
                      <a:pt x="10" y="19"/>
                    </a:lnTo>
                    <a:lnTo>
                      <a:pt x="13" y="15"/>
                    </a:lnTo>
                    <a:lnTo>
                      <a:pt x="27" y="29"/>
                    </a:lnTo>
                    <a:close/>
                    <a:moveTo>
                      <a:pt x="10" y="19"/>
                    </a:moveTo>
                    <a:lnTo>
                      <a:pt x="0" y="29"/>
                    </a:lnTo>
                    <a:lnTo>
                      <a:pt x="10" y="19"/>
                    </a:lnTo>
                    <a:lnTo>
                      <a:pt x="17" y="25"/>
                    </a:lnTo>
                    <a:lnTo>
                      <a:pt x="10" y="19"/>
                    </a:lnTo>
                    <a:close/>
                    <a:moveTo>
                      <a:pt x="24" y="32"/>
                    </a:moveTo>
                    <a:lnTo>
                      <a:pt x="20" y="35"/>
                    </a:lnTo>
                    <a:lnTo>
                      <a:pt x="7" y="22"/>
                    </a:lnTo>
                    <a:lnTo>
                      <a:pt x="10" y="19"/>
                    </a:lnTo>
                    <a:lnTo>
                      <a:pt x="24" y="32"/>
                    </a:lnTo>
                    <a:close/>
                    <a:moveTo>
                      <a:pt x="5" y="24"/>
                    </a:moveTo>
                    <a:lnTo>
                      <a:pt x="6" y="23"/>
                    </a:lnTo>
                    <a:lnTo>
                      <a:pt x="7" y="22"/>
                    </a:lnTo>
                    <a:lnTo>
                      <a:pt x="14" y="29"/>
                    </a:lnTo>
                    <a:lnTo>
                      <a:pt x="5" y="24"/>
                    </a:lnTo>
                    <a:close/>
                    <a:moveTo>
                      <a:pt x="22" y="33"/>
                    </a:moveTo>
                    <a:lnTo>
                      <a:pt x="19" y="40"/>
                    </a:lnTo>
                    <a:lnTo>
                      <a:pt x="2" y="31"/>
                    </a:lnTo>
                    <a:lnTo>
                      <a:pt x="5" y="24"/>
                    </a:lnTo>
                    <a:lnTo>
                      <a:pt x="22" y="33"/>
                    </a:lnTo>
                    <a:close/>
                    <a:moveTo>
                      <a:pt x="0" y="35"/>
                    </a:moveTo>
                    <a:lnTo>
                      <a:pt x="0" y="33"/>
                    </a:lnTo>
                    <a:lnTo>
                      <a:pt x="2" y="31"/>
                    </a:lnTo>
                    <a:lnTo>
                      <a:pt x="10" y="35"/>
                    </a:lnTo>
                    <a:lnTo>
                      <a:pt x="0" y="35"/>
                    </a:lnTo>
                    <a:close/>
                    <a:moveTo>
                      <a:pt x="20" y="35"/>
                    </a:moveTo>
                    <a:lnTo>
                      <a:pt x="20" y="39"/>
                    </a:lnTo>
                    <a:lnTo>
                      <a:pt x="0" y="39"/>
                    </a:lnTo>
                    <a:lnTo>
                      <a:pt x="0" y="35"/>
                    </a:lnTo>
                    <a:lnTo>
                      <a:pt x="20" y="35"/>
                    </a:lnTo>
                    <a:close/>
                    <a:moveTo>
                      <a:pt x="20" y="39"/>
                    </a:moveTo>
                    <a:lnTo>
                      <a:pt x="20" y="42"/>
                    </a:lnTo>
                    <a:lnTo>
                      <a:pt x="0" y="42"/>
                    </a:lnTo>
                    <a:lnTo>
                      <a:pt x="0" y="39"/>
                    </a:lnTo>
                    <a:lnTo>
                      <a:pt x="20" y="39"/>
                    </a:lnTo>
                    <a:close/>
                    <a:moveTo>
                      <a:pt x="20" y="42"/>
                    </a:moveTo>
                    <a:lnTo>
                      <a:pt x="20" y="47"/>
                    </a:lnTo>
                    <a:lnTo>
                      <a:pt x="0" y="47"/>
                    </a:lnTo>
                    <a:lnTo>
                      <a:pt x="0" y="42"/>
                    </a:lnTo>
                    <a:lnTo>
                      <a:pt x="20" y="42"/>
                    </a:lnTo>
                    <a:close/>
                    <a:moveTo>
                      <a:pt x="20" y="47"/>
                    </a:moveTo>
                    <a:lnTo>
                      <a:pt x="20" y="51"/>
                    </a:lnTo>
                    <a:lnTo>
                      <a:pt x="0" y="51"/>
                    </a:lnTo>
                    <a:lnTo>
                      <a:pt x="0" y="47"/>
                    </a:lnTo>
                    <a:lnTo>
                      <a:pt x="20" y="47"/>
                    </a:lnTo>
                    <a:close/>
                    <a:moveTo>
                      <a:pt x="20" y="51"/>
                    </a:moveTo>
                    <a:lnTo>
                      <a:pt x="20" y="54"/>
                    </a:lnTo>
                    <a:lnTo>
                      <a:pt x="0" y="54"/>
                    </a:lnTo>
                    <a:lnTo>
                      <a:pt x="0" y="51"/>
                    </a:lnTo>
                    <a:lnTo>
                      <a:pt x="20" y="51"/>
                    </a:lnTo>
                    <a:close/>
                    <a:moveTo>
                      <a:pt x="4" y="61"/>
                    </a:moveTo>
                    <a:lnTo>
                      <a:pt x="0" y="58"/>
                    </a:lnTo>
                    <a:lnTo>
                      <a:pt x="0" y="54"/>
                    </a:lnTo>
                    <a:lnTo>
                      <a:pt x="10" y="54"/>
                    </a:lnTo>
                    <a:lnTo>
                      <a:pt x="4" y="61"/>
                    </a:lnTo>
                    <a:close/>
                    <a:moveTo>
                      <a:pt x="17" y="47"/>
                    </a:moveTo>
                    <a:lnTo>
                      <a:pt x="20" y="51"/>
                    </a:lnTo>
                    <a:lnTo>
                      <a:pt x="7" y="64"/>
                    </a:lnTo>
                    <a:lnTo>
                      <a:pt x="4" y="61"/>
                    </a:lnTo>
                    <a:lnTo>
                      <a:pt x="17" y="47"/>
                    </a:lnTo>
                    <a:close/>
                    <a:moveTo>
                      <a:pt x="20" y="51"/>
                    </a:moveTo>
                    <a:lnTo>
                      <a:pt x="30" y="61"/>
                    </a:lnTo>
                    <a:lnTo>
                      <a:pt x="20" y="51"/>
                    </a:lnTo>
                    <a:lnTo>
                      <a:pt x="14" y="57"/>
                    </a:lnTo>
                    <a:lnTo>
                      <a:pt x="20" y="51"/>
                    </a:lnTo>
                    <a:close/>
                    <a:moveTo>
                      <a:pt x="20" y="51"/>
                    </a:moveTo>
                    <a:lnTo>
                      <a:pt x="24" y="54"/>
                    </a:lnTo>
                    <a:lnTo>
                      <a:pt x="10" y="67"/>
                    </a:lnTo>
                    <a:lnTo>
                      <a:pt x="7" y="64"/>
                    </a:lnTo>
                    <a:lnTo>
                      <a:pt x="20" y="51"/>
                    </a:lnTo>
                    <a:close/>
                    <a:moveTo>
                      <a:pt x="24" y="54"/>
                    </a:moveTo>
                    <a:lnTo>
                      <a:pt x="27" y="57"/>
                    </a:lnTo>
                    <a:lnTo>
                      <a:pt x="13" y="71"/>
                    </a:lnTo>
                    <a:lnTo>
                      <a:pt x="10" y="67"/>
                    </a:lnTo>
                    <a:lnTo>
                      <a:pt x="24" y="54"/>
                    </a:lnTo>
                    <a:close/>
                    <a:moveTo>
                      <a:pt x="20" y="73"/>
                    </a:moveTo>
                    <a:lnTo>
                      <a:pt x="16" y="73"/>
                    </a:lnTo>
                    <a:lnTo>
                      <a:pt x="13" y="71"/>
                    </a:lnTo>
                    <a:lnTo>
                      <a:pt x="20" y="64"/>
                    </a:lnTo>
                    <a:lnTo>
                      <a:pt x="20" y="73"/>
                    </a:lnTo>
                    <a:close/>
                    <a:moveTo>
                      <a:pt x="20" y="54"/>
                    </a:moveTo>
                    <a:lnTo>
                      <a:pt x="26" y="54"/>
                    </a:lnTo>
                    <a:lnTo>
                      <a:pt x="26" y="73"/>
                    </a:lnTo>
                    <a:lnTo>
                      <a:pt x="20" y="73"/>
                    </a:lnTo>
                    <a:lnTo>
                      <a:pt x="20" y="54"/>
                    </a:lnTo>
                    <a:close/>
                    <a:moveTo>
                      <a:pt x="26" y="54"/>
                    </a:moveTo>
                    <a:lnTo>
                      <a:pt x="30" y="54"/>
                    </a:lnTo>
                    <a:lnTo>
                      <a:pt x="32" y="57"/>
                    </a:lnTo>
                    <a:lnTo>
                      <a:pt x="26" y="64"/>
                    </a:lnTo>
                    <a:lnTo>
                      <a:pt x="26" y="54"/>
                    </a:lnTo>
                    <a:close/>
                    <a:moveTo>
                      <a:pt x="32" y="57"/>
                    </a:moveTo>
                    <a:lnTo>
                      <a:pt x="36" y="61"/>
                    </a:lnTo>
                    <a:lnTo>
                      <a:pt x="22" y="74"/>
                    </a:lnTo>
                    <a:lnTo>
                      <a:pt x="19" y="71"/>
                    </a:lnTo>
                    <a:lnTo>
                      <a:pt x="32" y="57"/>
                    </a:lnTo>
                    <a:close/>
                    <a:moveTo>
                      <a:pt x="29" y="76"/>
                    </a:moveTo>
                    <a:lnTo>
                      <a:pt x="26" y="76"/>
                    </a:lnTo>
                    <a:lnTo>
                      <a:pt x="22" y="74"/>
                    </a:lnTo>
                    <a:lnTo>
                      <a:pt x="29" y="67"/>
                    </a:lnTo>
                    <a:lnTo>
                      <a:pt x="29" y="76"/>
                    </a:lnTo>
                    <a:close/>
                    <a:moveTo>
                      <a:pt x="29" y="57"/>
                    </a:moveTo>
                    <a:lnTo>
                      <a:pt x="36" y="57"/>
                    </a:lnTo>
                    <a:lnTo>
                      <a:pt x="36" y="76"/>
                    </a:lnTo>
                    <a:lnTo>
                      <a:pt x="29" y="76"/>
                    </a:lnTo>
                    <a:lnTo>
                      <a:pt x="29" y="57"/>
                    </a:lnTo>
                    <a:close/>
                    <a:moveTo>
                      <a:pt x="36" y="57"/>
                    </a:moveTo>
                    <a:lnTo>
                      <a:pt x="39" y="57"/>
                    </a:lnTo>
                    <a:lnTo>
                      <a:pt x="39" y="76"/>
                    </a:lnTo>
                    <a:lnTo>
                      <a:pt x="36" y="76"/>
                    </a:lnTo>
                    <a:lnTo>
                      <a:pt x="36" y="57"/>
                    </a:lnTo>
                    <a:close/>
                    <a:moveTo>
                      <a:pt x="43" y="75"/>
                    </a:moveTo>
                    <a:lnTo>
                      <a:pt x="41" y="76"/>
                    </a:lnTo>
                    <a:lnTo>
                      <a:pt x="39" y="76"/>
                    </a:lnTo>
                    <a:lnTo>
                      <a:pt x="39" y="67"/>
                    </a:lnTo>
                    <a:lnTo>
                      <a:pt x="43" y="75"/>
                    </a:lnTo>
                    <a:close/>
                    <a:moveTo>
                      <a:pt x="35" y="58"/>
                    </a:moveTo>
                    <a:lnTo>
                      <a:pt x="41" y="55"/>
                    </a:lnTo>
                    <a:lnTo>
                      <a:pt x="49" y="73"/>
                    </a:lnTo>
                    <a:lnTo>
                      <a:pt x="43" y="75"/>
                    </a:lnTo>
                    <a:lnTo>
                      <a:pt x="35" y="58"/>
                    </a:lnTo>
                    <a:close/>
                    <a:moveTo>
                      <a:pt x="41" y="55"/>
                    </a:moveTo>
                    <a:lnTo>
                      <a:pt x="43" y="54"/>
                    </a:lnTo>
                    <a:lnTo>
                      <a:pt x="46" y="54"/>
                    </a:lnTo>
                    <a:lnTo>
                      <a:pt x="46" y="64"/>
                    </a:lnTo>
                    <a:lnTo>
                      <a:pt x="41" y="55"/>
                    </a:lnTo>
                    <a:close/>
                    <a:moveTo>
                      <a:pt x="46" y="54"/>
                    </a:moveTo>
                    <a:lnTo>
                      <a:pt x="51" y="54"/>
                    </a:lnTo>
                    <a:lnTo>
                      <a:pt x="51" y="73"/>
                    </a:lnTo>
                    <a:lnTo>
                      <a:pt x="46" y="73"/>
                    </a:lnTo>
                    <a:lnTo>
                      <a:pt x="46" y="54"/>
                    </a:lnTo>
                    <a:close/>
                    <a:moveTo>
                      <a:pt x="58" y="71"/>
                    </a:moveTo>
                    <a:lnTo>
                      <a:pt x="56" y="73"/>
                    </a:lnTo>
                    <a:lnTo>
                      <a:pt x="51" y="73"/>
                    </a:lnTo>
                    <a:lnTo>
                      <a:pt x="51" y="64"/>
                    </a:lnTo>
                    <a:lnTo>
                      <a:pt x="58" y="71"/>
                    </a:lnTo>
                    <a:close/>
                    <a:moveTo>
                      <a:pt x="45" y="57"/>
                    </a:moveTo>
                    <a:lnTo>
                      <a:pt x="48" y="54"/>
                    </a:lnTo>
                    <a:lnTo>
                      <a:pt x="61" y="67"/>
                    </a:lnTo>
                    <a:lnTo>
                      <a:pt x="58" y="71"/>
                    </a:lnTo>
                    <a:lnTo>
                      <a:pt x="45"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88" name="Freeform 575">
                <a:extLst>
                  <a:ext uri="{FF2B5EF4-FFF2-40B4-BE49-F238E27FC236}">
                    <a16:creationId xmlns:a16="http://schemas.microsoft.com/office/drawing/2014/main" id="{C00EEB7C-A6C8-48B0-B7E9-7D708BDE27DC}"/>
                  </a:ext>
                </a:extLst>
              </p:cNvPr>
              <p:cNvSpPr>
                <a:spLocks/>
              </p:cNvSpPr>
              <p:nvPr/>
            </p:nvSpPr>
            <p:spPr bwMode="auto">
              <a:xfrm>
                <a:off x="3140" y="2728"/>
                <a:ext cx="17" cy="14"/>
              </a:xfrm>
              <a:custGeom>
                <a:avLst/>
                <a:gdLst>
                  <a:gd name="T0" fmla="*/ 12 w 67"/>
                  <a:gd name="T1" fmla="*/ 12 h 58"/>
                  <a:gd name="T2" fmla="*/ 13 w 67"/>
                  <a:gd name="T3" fmla="*/ 12 h 58"/>
                  <a:gd name="T4" fmla="*/ 14 w 67"/>
                  <a:gd name="T5" fmla="*/ 11 h 58"/>
                  <a:gd name="T6" fmla="*/ 15 w 67"/>
                  <a:gd name="T7" fmla="*/ 9 h 58"/>
                  <a:gd name="T8" fmla="*/ 16 w 67"/>
                  <a:gd name="T9" fmla="*/ 9 h 58"/>
                  <a:gd name="T10" fmla="*/ 17 w 67"/>
                  <a:gd name="T11" fmla="*/ 8 h 58"/>
                  <a:gd name="T12" fmla="*/ 17 w 67"/>
                  <a:gd name="T13" fmla="*/ 6 h 58"/>
                  <a:gd name="T14" fmla="*/ 17 w 67"/>
                  <a:gd name="T15" fmla="*/ 5 h 58"/>
                  <a:gd name="T16" fmla="*/ 17 w 67"/>
                  <a:gd name="T17" fmla="*/ 5 h 58"/>
                  <a:gd name="T18" fmla="*/ 17 w 67"/>
                  <a:gd name="T19" fmla="*/ 3 h 58"/>
                  <a:gd name="T20" fmla="*/ 16 w 67"/>
                  <a:gd name="T21" fmla="*/ 2 h 58"/>
                  <a:gd name="T22" fmla="*/ 16 w 67"/>
                  <a:gd name="T23" fmla="*/ 2 h 58"/>
                  <a:gd name="T24" fmla="*/ 15 w 67"/>
                  <a:gd name="T25" fmla="*/ 1 h 58"/>
                  <a:gd name="T26" fmla="*/ 14 w 67"/>
                  <a:gd name="T27" fmla="*/ 0 h 58"/>
                  <a:gd name="T28" fmla="*/ 13 w 67"/>
                  <a:gd name="T29" fmla="*/ 0 h 58"/>
                  <a:gd name="T30" fmla="*/ 12 w 67"/>
                  <a:gd name="T31" fmla="*/ 0 h 58"/>
                  <a:gd name="T32" fmla="*/ 10 w 67"/>
                  <a:gd name="T33" fmla="*/ 0 h 58"/>
                  <a:gd name="T34" fmla="*/ 10 w 67"/>
                  <a:gd name="T35" fmla="*/ 0 h 58"/>
                  <a:gd name="T36" fmla="*/ 8 w 67"/>
                  <a:gd name="T37" fmla="*/ 0 h 58"/>
                  <a:gd name="T38" fmla="*/ 6 w 67"/>
                  <a:gd name="T39" fmla="*/ 1 h 58"/>
                  <a:gd name="T40" fmla="*/ 6 w 67"/>
                  <a:gd name="T41" fmla="*/ 1 h 58"/>
                  <a:gd name="T42" fmla="*/ 4 w 67"/>
                  <a:gd name="T43" fmla="*/ 2 h 58"/>
                  <a:gd name="T44" fmla="*/ 3 w 67"/>
                  <a:gd name="T45" fmla="*/ 3 h 58"/>
                  <a:gd name="T46" fmla="*/ 2 w 67"/>
                  <a:gd name="T47" fmla="*/ 4 h 58"/>
                  <a:gd name="T48" fmla="*/ 2 w 67"/>
                  <a:gd name="T49" fmla="*/ 5 h 58"/>
                  <a:gd name="T50" fmla="*/ 1 w 67"/>
                  <a:gd name="T51" fmla="*/ 5 h 58"/>
                  <a:gd name="T52" fmla="*/ 1 w 67"/>
                  <a:gd name="T53" fmla="*/ 7 h 58"/>
                  <a:gd name="T54" fmla="*/ 0 w 67"/>
                  <a:gd name="T55" fmla="*/ 8 h 58"/>
                  <a:gd name="T56" fmla="*/ 0 w 67"/>
                  <a:gd name="T57" fmla="*/ 9 h 58"/>
                  <a:gd name="T58" fmla="*/ 1 w 67"/>
                  <a:gd name="T59" fmla="*/ 10 h 58"/>
                  <a:gd name="T60" fmla="*/ 1 w 67"/>
                  <a:gd name="T61" fmla="*/ 11 h 58"/>
                  <a:gd name="T62" fmla="*/ 2 w 67"/>
                  <a:gd name="T63" fmla="*/ 12 h 58"/>
                  <a:gd name="T64" fmla="*/ 2 w 67"/>
                  <a:gd name="T65" fmla="*/ 12 h 58"/>
                  <a:gd name="T66" fmla="*/ 3 w 67"/>
                  <a:gd name="T67" fmla="*/ 13 h 58"/>
                  <a:gd name="T68" fmla="*/ 5 w 67"/>
                  <a:gd name="T69" fmla="*/ 13 h 58"/>
                  <a:gd name="T70" fmla="*/ 6 w 67"/>
                  <a:gd name="T71" fmla="*/ 14 h 58"/>
                  <a:gd name="T72" fmla="*/ 7 w 67"/>
                  <a:gd name="T73" fmla="*/ 14 h 58"/>
                  <a:gd name="T74" fmla="*/ 8 w 67"/>
                  <a:gd name="T75" fmla="*/ 14 h 58"/>
                  <a:gd name="T76" fmla="*/ 10 w 67"/>
                  <a:gd name="T77" fmla="*/ 13 h 58"/>
                  <a:gd name="T78" fmla="*/ 10 w 67"/>
                  <a:gd name="T79" fmla="*/ 13 h 58"/>
                  <a:gd name="T80" fmla="*/ 12 w 67"/>
                  <a:gd name="T81" fmla="*/ 12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8" y="51"/>
                    </a:moveTo>
                    <a:lnTo>
                      <a:pt x="51" y="48"/>
                    </a:lnTo>
                    <a:lnTo>
                      <a:pt x="57" y="44"/>
                    </a:lnTo>
                    <a:lnTo>
                      <a:pt x="60" y="38"/>
                    </a:lnTo>
                    <a:lnTo>
                      <a:pt x="63" y="36"/>
                    </a:lnTo>
                    <a:lnTo>
                      <a:pt x="67" y="32"/>
                    </a:lnTo>
                    <a:lnTo>
                      <a:pt x="67" y="26"/>
                    </a:lnTo>
                    <a:lnTo>
                      <a:pt x="67" y="22"/>
                    </a:lnTo>
                    <a:lnTo>
                      <a:pt x="67" y="19"/>
                    </a:lnTo>
                    <a:lnTo>
                      <a:pt x="67" y="12"/>
                    </a:lnTo>
                    <a:lnTo>
                      <a:pt x="63" y="9"/>
                    </a:lnTo>
                    <a:lnTo>
                      <a:pt x="63" y="7"/>
                    </a:lnTo>
                    <a:lnTo>
                      <a:pt x="60" y="4"/>
                    </a:lnTo>
                    <a:lnTo>
                      <a:pt x="54" y="0"/>
                    </a:lnTo>
                    <a:lnTo>
                      <a:pt x="51" y="0"/>
                    </a:lnTo>
                    <a:lnTo>
                      <a:pt x="48" y="0"/>
                    </a:lnTo>
                    <a:lnTo>
                      <a:pt x="41" y="0"/>
                    </a:lnTo>
                    <a:lnTo>
                      <a:pt x="38" y="0"/>
                    </a:lnTo>
                    <a:lnTo>
                      <a:pt x="32" y="0"/>
                    </a:lnTo>
                    <a:lnTo>
                      <a:pt x="25" y="4"/>
                    </a:lnTo>
                    <a:lnTo>
                      <a:pt x="23" y="4"/>
                    </a:lnTo>
                    <a:lnTo>
                      <a:pt x="16" y="7"/>
                    </a:lnTo>
                    <a:lnTo>
                      <a:pt x="13" y="12"/>
                    </a:lnTo>
                    <a:lnTo>
                      <a:pt x="9" y="16"/>
                    </a:lnTo>
                    <a:lnTo>
                      <a:pt x="6" y="19"/>
                    </a:lnTo>
                    <a:lnTo>
                      <a:pt x="3" y="22"/>
                    </a:lnTo>
                    <a:lnTo>
                      <a:pt x="3" y="29"/>
                    </a:lnTo>
                    <a:lnTo>
                      <a:pt x="0" y="32"/>
                    </a:lnTo>
                    <a:lnTo>
                      <a:pt x="0" y="38"/>
                    </a:lnTo>
                    <a:lnTo>
                      <a:pt x="3" y="41"/>
                    </a:lnTo>
                    <a:lnTo>
                      <a:pt x="3" y="44"/>
                    </a:lnTo>
                    <a:lnTo>
                      <a:pt x="6" y="48"/>
                    </a:lnTo>
                    <a:lnTo>
                      <a:pt x="9" y="51"/>
                    </a:lnTo>
                    <a:lnTo>
                      <a:pt x="13" y="54"/>
                    </a:lnTo>
                    <a:lnTo>
                      <a:pt x="19" y="54"/>
                    </a:lnTo>
                    <a:lnTo>
                      <a:pt x="23" y="58"/>
                    </a:lnTo>
                    <a:lnTo>
                      <a:pt x="28" y="58"/>
                    </a:lnTo>
                    <a:lnTo>
                      <a:pt x="32" y="58"/>
                    </a:lnTo>
                    <a:lnTo>
                      <a:pt x="38" y="54"/>
                    </a:lnTo>
                    <a:lnTo>
                      <a:pt x="41"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89" name="Freeform 576">
                <a:extLst>
                  <a:ext uri="{FF2B5EF4-FFF2-40B4-BE49-F238E27FC236}">
                    <a16:creationId xmlns:a16="http://schemas.microsoft.com/office/drawing/2014/main" id="{BB67CA97-6D3A-4EE5-9FF0-2CE153328FFF}"/>
                  </a:ext>
                </a:extLst>
              </p:cNvPr>
              <p:cNvSpPr>
                <a:spLocks noEditPoints="1"/>
              </p:cNvSpPr>
              <p:nvPr/>
            </p:nvSpPr>
            <p:spPr bwMode="auto">
              <a:xfrm>
                <a:off x="3138" y="2725"/>
                <a:ext cx="21" cy="19"/>
              </a:xfrm>
              <a:custGeom>
                <a:avLst/>
                <a:gdLst>
                  <a:gd name="T0" fmla="*/ 13 w 86"/>
                  <a:gd name="T1" fmla="*/ 12 h 78"/>
                  <a:gd name="T2" fmla="*/ 15 w 86"/>
                  <a:gd name="T3" fmla="*/ 11 h 78"/>
                  <a:gd name="T4" fmla="*/ 17 w 86"/>
                  <a:gd name="T5" fmla="*/ 15 h 78"/>
                  <a:gd name="T6" fmla="*/ 18 w 86"/>
                  <a:gd name="T7" fmla="*/ 14 h 78"/>
                  <a:gd name="T8" fmla="*/ 15 w 86"/>
                  <a:gd name="T9" fmla="*/ 11 h 78"/>
                  <a:gd name="T10" fmla="*/ 19 w 86"/>
                  <a:gd name="T11" fmla="*/ 13 h 78"/>
                  <a:gd name="T12" fmla="*/ 17 w 86"/>
                  <a:gd name="T13" fmla="*/ 9 h 78"/>
                  <a:gd name="T14" fmla="*/ 20 w 86"/>
                  <a:gd name="T15" fmla="*/ 12 h 78"/>
                  <a:gd name="T16" fmla="*/ 21 w 86"/>
                  <a:gd name="T17" fmla="*/ 10 h 78"/>
                  <a:gd name="T18" fmla="*/ 16 w 86"/>
                  <a:gd name="T19" fmla="*/ 9 h 78"/>
                  <a:gd name="T20" fmla="*/ 16 w 86"/>
                  <a:gd name="T21" fmla="*/ 7 h 78"/>
                  <a:gd name="T22" fmla="*/ 21 w 86"/>
                  <a:gd name="T23" fmla="*/ 5 h 78"/>
                  <a:gd name="T24" fmla="*/ 19 w 86"/>
                  <a:gd name="T25" fmla="*/ 3 h 78"/>
                  <a:gd name="T26" fmla="*/ 18 w 86"/>
                  <a:gd name="T27" fmla="*/ 5 h 78"/>
                  <a:gd name="T28" fmla="*/ 15 w 86"/>
                  <a:gd name="T29" fmla="*/ 5 h 78"/>
                  <a:gd name="T30" fmla="*/ 16 w 86"/>
                  <a:gd name="T31" fmla="*/ 6 h 78"/>
                  <a:gd name="T32" fmla="*/ 18 w 86"/>
                  <a:gd name="T33" fmla="*/ 1 h 78"/>
                  <a:gd name="T34" fmla="*/ 16 w 86"/>
                  <a:gd name="T35" fmla="*/ 0 h 78"/>
                  <a:gd name="T36" fmla="*/ 15 w 86"/>
                  <a:gd name="T37" fmla="*/ 2 h 78"/>
                  <a:gd name="T38" fmla="*/ 15 w 86"/>
                  <a:gd name="T39" fmla="*/ 5 h 78"/>
                  <a:gd name="T40" fmla="*/ 14 w 86"/>
                  <a:gd name="T41" fmla="*/ 5 h 78"/>
                  <a:gd name="T42" fmla="*/ 11 w 86"/>
                  <a:gd name="T43" fmla="*/ 5 h 78"/>
                  <a:gd name="T44" fmla="*/ 10 w 86"/>
                  <a:gd name="T45" fmla="*/ 0 h 78"/>
                  <a:gd name="T46" fmla="*/ 10 w 86"/>
                  <a:gd name="T47" fmla="*/ 2 h 78"/>
                  <a:gd name="T48" fmla="*/ 11 w 86"/>
                  <a:gd name="T49" fmla="*/ 5 h 78"/>
                  <a:gd name="T50" fmla="*/ 8 w 86"/>
                  <a:gd name="T51" fmla="*/ 5 h 78"/>
                  <a:gd name="T52" fmla="*/ 7 w 86"/>
                  <a:gd name="T53" fmla="*/ 1 h 78"/>
                  <a:gd name="T54" fmla="*/ 5 w 86"/>
                  <a:gd name="T55" fmla="*/ 2 h 78"/>
                  <a:gd name="T56" fmla="*/ 6 w 86"/>
                  <a:gd name="T57" fmla="*/ 4 h 78"/>
                  <a:gd name="T58" fmla="*/ 8 w 86"/>
                  <a:gd name="T59" fmla="*/ 5 h 78"/>
                  <a:gd name="T60" fmla="*/ 7 w 86"/>
                  <a:gd name="T61" fmla="*/ 7 h 78"/>
                  <a:gd name="T62" fmla="*/ 3 w 86"/>
                  <a:gd name="T63" fmla="*/ 5 h 78"/>
                  <a:gd name="T64" fmla="*/ 2 w 86"/>
                  <a:gd name="T65" fmla="*/ 5 h 78"/>
                  <a:gd name="T66" fmla="*/ 4 w 86"/>
                  <a:gd name="T67" fmla="*/ 7 h 78"/>
                  <a:gd name="T68" fmla="*/ 5 w 86"/>
                  <a:gd name="T69" fmla="*/ 9 h 78"/>
                  <a:gd name="T70" fmla="*/ 5 w 86"/>
                  <a:gd name="T71" fmla="*/ 8 h 78"/>
                  <a:gd name="T72" fmla="*/ 5 w 86"/>
                  <a:gd name="T73" fmla="*/ 10 h 78"/>
                  <a:gd name="T74" fmla="*/ 0 w 86"/>
                  <a:gd name="T75" fmla="*/ 9 h 78"/>
                  <a:gd name="T76" fmla="*/ 2 w 86"/>
                  <a:gd name="T77" fmla="*/ 10 h 78"/>
                  <a:gd name="T78" fmla="*/ 4 w 86"/>
                  <a:gd name="T79" fmla="*/ 10 h 78"/>
                  <a:gd name="T80" fmla="*/ 4 w 86"/>
                  <a:gd name="T81" fmla="*/ 10 h 78"/>
                  <a:gd name="T82" fmla="*/ 5 w 86"/>
                  <a:gd name="T83" fmla="*/ 12 h 78"/>
                  <a:gd name="T84" fmla="*/ 1 w 86"/>
                  <a:gd name="T85" fmla="*/ 13 h 78"/>
                  <a:gd name="T86" fmla="*/ 3 w 86"/>
                  <a:gd name="T87" fmla="*/ 13 h 78"/>
                  <a:gd name="T88" fmla="*/ 4 w 86"/>
                  <a:gd name="T89" fmla="*/ 12 h 78"/>
                  <a:gd name="T90" fmla="*/ 5 w 86"/>
                  <a:gd name="T91" fmla="*/ 12 h 78"/>
                  <a:gd name="T92" fmla="*/ 5 w 86"/>
                  <a:gd name="T93" fmla="*/ 19 h 78"/>
                  <a:gd name="T94" fmla="*/ 4 w 86"/>
                  <a:gd name="T95" fmla="*/ 17 h 78"/>
                  <a:gd name="T96" fmla="*/ 5 w 86"/>
                  <a:gd name="T97" fmla="*/ 16 h 78"/>
                  <a:gd name="T98" fmla="*/ 5 w 86"/>
                  <a:gd name="T99" fmla="*/ 13 h 78"/>
                  <a:gd name="T100" fmla="*/ 9 w 86"/>
                  <a:gd name="T101" fmla="*/ 14 h 78"/>
                  <a:gd name="T102" fmla="*/ 7 w 86"/>
                  <a:gd name="T103" fmla="*/ 19 h 78"/>
                  <a:gd name="T104" fmla="*/ 9 w 86"/>
                  <a:gd name="T105" fmla="*/ 19 h 78"/>
                  <a:gd name="T106" fmla="*/ 9 w 86"/>
                  <a:gd name="T107" fmla="*/ 19 h 78"/>
                  <a:gd name="T108" fmla="*/ 11 w 86"/>
                  <a:gd name="T109" fmla="*/ 18 h 78"/>
                  <a:gd name="T110" fmla="*/ 11 w 86"/>
                  <a:gd name="T111" fmla="*/ 13 h 78"/>
                  <a:gd name="T112" fmla="*/ 12 w 86"/>
                  <a:gd name="T113" fmla="*/ 13 h 78"/>
                  <a:gd name="T114" fmla="*/ 12 w 86"/>
                  <a:gd name="T115" fmla="*/ 18 h 78"/>
                  <a:gd name="T116" fmla="*/ 13 w 86"/>
                  <a:gd name="T117" fmla="*/ 18 h 7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78"/>
                  <a:gd name="T179" fmla="*/ 86 w 86"/>
                  <a:gd name="T180" fmla="*/ 78 h 7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78">
                    <a:moveTo>
                      <a:pt x="50" y="54"/>
                    </a:moveTo>
                    <a:lnTo>
                      <a:pt x="53" y="51"/>
                    </a:lnTo>
                    <a:lnTo>
                      <a:pt x="67" y="64"/>
                    </a:lnTo>
                    <a:lnTo>
                      <a:pt x="64" y="68"/>
                    </a:lnTo>
                    <a:lnTo>
                      <a:pt x="50" y="54"/>
                    </a:lnTo>
                    <a:close/>
                    <a:moveTo>
                      <a:pt x="53" y="51"/>
                    </a:moveTo>
                    <a:lnTo>
                      <a:pt x="55" y="50"/>
                    </a:lnTo>
                    <a:lnTo>
                      <a:pt x="56" y="49"/>
                    </a:lnTo>
                    <a:lnTo>
                      <a:pt x="60" y="58"/>
                    </a:lnTo>
                    <a:lnTo>
                      <a:pt x="53" y="51"/>
                    </a:lnTo>
                    <a:close/>
                    <a:moveTo>
                      <a:pt x="56" y="49"/>
                    </a:moveTo>
                    <a:lnTo>
                      <a:pt x="61" y="46"/>
                    </a:lnTo>
                    <a:lnTo>
                      <a:pt x="70" y="63"/>
                    </a:lnTo>
                    <a:lnTo>
                      <a:pt x="64" y="66"/>
                    </a:lnTo>
                    <a:lnTo>
                      <a:pt x="56" y="49"/>
                    </a:lnTo>
                    <a:close/>
                    <a:moveTo>
                      <a:pt x="75" y="59"/>
                    </a:moveTo>
                    <a:lnTo>
                      <a:pt x="74" y="62"/>
                    </a:lnTo>
                    <a:lnTo>
                      <a:pt x="70" y="63"/>
                    </a:lnTo>
                    <a:lnTo>
                      <a:pt x="66" y="54"/>
                    </a:lnTo>
                    <a:lnTo>
                      <a:pt x="75" y="59"/>
                    </a:lnTo>
                    <a:close/>
                    <a:moveTo>
                      <a:pt x="58" y="50"/>
                    </a:moveTo>
                    <a:lnTo>
                      <a:pt x="60" y="44"/>
                    </a:lnTo>
                    <a:lnTo>
                      <a:pt x="78" y="52"/>
                    </a:lnTo>
                    <a:lnTo>
                      <a:pt x="75" y="59"/>
                    </a:lnTo>
                    <a:lnTo>
                      <a:pt x="58" y="50"/>
                    </a:lnTo>
                    <a:close/>
                    <a:moveTo>
                      <a:pt x="60" y="44"/>
                    </a:moveTo>
                    <a:lnTo>
                      <a:pt x="61" y="42"/>
                    </a:lnTo>
                    <a:lnTo>
                      <a:pt x="63" y="41"/>
                    </a:lnTo>
                    <a:lnTo>
                      <a:pt x="69" y="48"/>
                    </a:lnTo>
                    <a:lnTo>
                      <a:pt x="60" y="44"/>
                    </a:lnTo>
                    <a:close/>
                    <a:moveTo>
                      <a:pt x="63" y="41"/>
                    </a:moveTo>
                    <a:lnTo>
                      <a:pt x="66" y="38"/>
                    </a:lnTo>
                    <a:lnTo>
                      <a:pt x="79" y="52"/>
                    </a:lnTo>
                    <a:lnTo>
                      <a:pt x="76" y="55"/>
                    </a:lnTo>
                    <a:lnTo>
                      <a:pt x="63" y="41"/>
                    </a:lnTo>
                    <a:close/>
                    <a:moveTo>
                      <a:pt x="79" y="52"/>
                    </a:moveTo>
                    <a:lnTo>
                      <a:pt x="70" y="61"/>
                    </a:lnTo>
                    <a:lnTo>
                      <a:pt x="79" y="52"/>
                    </a:lnTo>
                    <a:lnTo>
                      <a:pt x="72" y="46"/>
                    </a:lnTo>
                    <a:lnTo>
                      <a:pt x="79" y="52"/>
                    </a:lnTo>
                    <a:close/>
                    <a:moveTo>
                      <a:pt x="66" y="38"/>
                    </a:moveTo>
                    <a:lnTo>
                      <a:pt x="69" y="36"/>
                    </a:lnTo>
                    <a:lnTo>
                      <a:pt x="82" y="49"/>
                    </a:lnTo>
                    <a:lnTo>
                      <a:pt x="79" y="52"/>
                    </a:lnTo>
                    <a:lnTo>
                      <a:pt x="66" y="38"/>
                    </a:lnTo>
                    <a:close/>
                    <a:moveTo>
                      <a:pt x="86" y="42"/>
                    </a:moveTo>
                    <a:lnTo>
                      <a:pt x="86" y="46"/>
                    </a:lnTo>
                    <a:lnTo>
                      <a:pt x="82" y="49"/>
                    </a:lnTo>
                    <a:lnTo>
                      <a:pt x="76" y="42"/>
                    </a:lnTo>
                    <a:lnTo>
                      <a:pt x="86" y="42"/>
                    </a:lnTo>
                    <a:close/>
                    <a:moveTo>
                      <a:pt x="66" y="42"/>
                    </a:moveTo>
                    <a:lnTo>
                      <a:pt x="66" y="36"/>
                    </a:lnTo>
                    <a:lnTo>
                      <a:pt x="86" y="36"/>
                    </a:lnTo>
                    <a:lnTo>
                      <a:pt x="86" y="42"/>
                    </a:lnTo>
                    <a:lnTo>
                      <a:pt x="66" y="42"/>
                    </a:lnTo>
                    <a:close/>
                    <a:moveTo>
                      <a:pt x="66" y="36"/>
                    </a:moveTo>
                    <a:lnTo>
                      <a:pt x="66" y="32"/>
                    </a:lnTo>
                    <a:lnTo>
                      <a:pt x="86" y="32"/>
                    </a:lnTo>
                    <a:lnTo>
                      <a:pt x="86" y="36"/>
                    </a:lnTo>
                    <a:lnTo>
                      <a:pt x="66" y="36"/>
                    </a:lnTo>
                    <a:close/>
                    <a:moveTo>
                      <a:pt x="66" y="32"/>
                    </a:moveTo>
                    <a:lnTo>
                      <a:pt x="66" y="29"/>
                    </a:lnTo>
                    <a:lnTo>
                      <a:pt x="86" y="29"/>
                    </a:lnTo>
                    <a:lnTo>
                      <a:pt x="86" y="32"/>
                    </a:lnTo>
                    <a:lnTo>
                      <a:pt x="66" y="32"/>
                    </a:lnTo>
                    <a:close/>
                    <a:moveTo>
                      <a:pt x="66" y="29"/>
                    </a:moveTo>
                    <a:lnTo>
                      <a:pt x="66" y="22"/>
                    </a:lnTo>
                    <a:lnTo>
                      <a:pt x="86" y="22"/>
                    </a:lnTo>
                    <a:lnTo>
                      <a:pt x="86" y="29"/>
                    </a:lnTo>
                    <a:lnTo>
                      <a:pt x="66" y="29"/>
                    </a:lnTo>
                    <a:close/>
                    <a:moveTo>
                      <a:pt x="82" y="16"/>
                    </a:moveTo>
                    <a:lnTo>
                      <a:pt x="86" y="19"/>
                    </a:lnTo>
                    <a:lnTo>
                      <a:pt x="86" y="22"/>
                    </a:lnTo>
                    <a:lnTo>
                      <a:pt x="76" y="22"/>
                    </a:lnTo>
                    <a:lnTo>
                      <a:pt x="82" y="16"/>
                    </a:lnTo>
                    <a:close/>
                    <a:moveTo>
                      <a:pt x="69" y="29"/>
                    </a:moveTo>
                    <a:lnTo>
                      <a:pt x="66" y="27"/>
                    </a:lnTo>
                    <a:lnTo>
                      <a:pt x="79" y="12"/>
                    </a:lnTo>
                    <a:lnTo>
                      <a:pt x="82" y="16"/>
                    </a:lnTo>
                    <a:lnTo>
                      <a:pt x="69" y="29"/>
                    </a:lnTo>
                    <a:close/>
                    <a:moveTo>
                      <a:pt x="66" y="27"/>
                    </a:moveTo>
                    <a:lnTo>
                      <a:pt x="63" y="23"/>
                    </a:lnTo>
                    <a:lnTo>
                      <a:pt x="63" y="19"/>
                    </a:lnTo>
                    <a:lnTo>
                      <a:pt x="72" y="19"/>
                    </a:lnTo>
                    <a:lnTo>
                      <a:pt x="66" y="27"/>
                    </a:lnTo>
                    <a:close/>
                    <a:moveTo>
                      <a:pt x="63" y="19"/>
                    </a:moveTo>
                    <a:lnTo>
                      <a:pt x="63" y="17"/>
                    </a:lnTo>
                    <a:lnTo>
                      <a:pt x="82" y="17"/>
                    </a:lnTo>
                    <a:lnTo>
                      <a:pt x="82" y="19"/>
                    </a:lnTo>
                    <a:lnTo>
                      <a:pt x="63" y="19"/>
                    </a:lnTo>
                    <a:close/>
                    <a:moveTo>
                      <a:pt x="79" y="9"/>
                    </a:moveTo>
                    <a:lnTo>
                      <a:pt x="82" y="12"/>
                    </a:lnTo>
                    <a:lnTo>
                      <a:pt x="82" y="17"/>
                    </a:lnTo>
                    <a:lnTo>
                      <a:pt x="72" y="17"/>
                    </a:lnTo>
                    <a:lnTo>
                      <a:pt x="79" y="9"/>
                    </a:lnTo>
                    <a:close/>
                    <a:moveTo>
                      <a:pt x="66" y="23"/>
                    </a:moveTo>
                    <a:lnTo>
                      <a:pt x="63" y="20"/>
                    </a:lnTo>
                    <a:lnTo>
                      <a:pt x="76" y="7"/>
                    </a:lnTo>
                    <a:lnTo>
                      <a:pt x="79" y="9"/>
                    </a:lnTo>
                    <a:lnTo>
                      <a:pt x="66" y="23"/>
                    </a:lnTo>
                    <a:close/>
                    <a:moveTo>
                      <a:pt x="74" y="5"/>
                    </a:moveTo>
                    <a:lnTo>
                      <a:pt x="75" y="6"/>
                    </a:lnTo>
                    <a:lnTo>
                      <a:pt x="76" y="7"/>
                    </a:lnTo>
                    <a:lnTo>
                      <a:pt x="69" y="14"/>
                    </a:lnTo>
                    <a:lnTo>
                      <a:pt x="74" y="5"/>
                    </a:lnTo>
                    <a:close/>
                    <a:moveTo>
                      <a:pt x="65" y="21"/>
                    </a:moveTo>
                    <a:lnTo>
                      <a:pt x="59" y="19"/>
                    </a:lnTo>
                    <a:lnTo>
                      <a:pt x="67" y="1"/>
                    </a:lnTo>
                    <a:lnTo>
                      <a:pt x="74" y="5"/>
                    </a:lnTo>
                    <a:lnTo>
                      <a:pt x="65" y="21"/>
                    </a:lnTo>
                    <a:close/>
                    <a:moveTo>
                      <a:pt x="63" y="0"/>
                    </a:moveTo>
                    <a:lnTo>
                      <a:pt x="65" y="0"/>
                    </a:lnTo>
                    <a:lnTo>
                      <a:pt x="67" y="1"/>
                    </a:lnTo>
                    <a:lnTo>
                      <a:pt x="63" y="10"/>
                    </a:lnTo>
                    <a:lnTo>
                      <a:pt x="63" y="0"/>
                    </a:lnTo>
                    <a:close/>
                    <a:moveTo>
                      <a:pt x="63" y="19"/>
                    </a:moveTo>
                    <a:lnTo>
                      <a:pt x="60" y="19"/>
                    </a:lnTo>
                    <a:lnTo>
                      <a:pt x="60" y="0"/>
                    </a:lnTo>
                    <a:lnTo>
                      <a:pt x="63" y="0"/>
                    </a:lnTo>
                    <a:lnTo>
                      <a:pt x="63" y="19"/>
                    </a:lnTo>
                    <a:close/>
                    <a:moveTo>
                      <a:pt x="60" y="19"/>
                    </a:moveTo>
                    <a:lnTo>
                      <a:pt x="57" y="19"/>
                    </a:lnTo>
                    <a:lnTo>
                      <a:pt x="57" y="0"/>
                    </a:lnTo>
                    <a:lnTo>
                      <a:pt x="60" y="0"/>
                    </a:lnTo>
                    <a:lnTo>
                      <a:pt x="60" y="19"/>
                    </a:lnTo>
                    <a:close/>
                    <a:moveTo>
                      <a:pt x="57" y="19"/>
                    </a:moveTo>
                    <a:lnTo>
                      <a:pt x="50" y="19"/>
                    </a:lnTo>
                    <a:lnTo>
                      <a:pt x="50" y="0"/>
                    </a:lnTo>
                    <a:lnTo>
                      <a:pt x="57" y="0"/>
                    </a:lnTo>
                    <a:lnTo>
                      <a:pt x="57" y="19"/>
                    </a:lnTo>
                    <a:close/>
                    <a:moveTo>
                      <a:pt x="50" y="19"/>
                    </a:moveTo>
                    <a:lnTo>
                      <a:pt x="47" y="19"/>
                    </a:lnTo>
                    <a:lnTo>
                      <a:pt x="47" y="0"/>
                    </a:lnTo>
                    <a:lnTo>
                      <a:pt x="50" y="0"/>
                    </a:lnTo>
                    <a:lnTo>
                      <a:pt x="50" y="19"/>
                    </a:lnTo>
                    <a:close/>
                    <a:moveTo>
                      <a:pt x="47" y="19"/>
                    </a:moveTo>
                    <a:lnTo>
                      <a:pt x="41" y="19"/>
                    </a:lnTo>
                    <a:lnTo>
                      <a:pt x="41" y="0"/>
                    </a:lnTo>
                    <a:lnTo>
                      <a:pt x="47" y="0"/>
                    </a:lnTo>
                    <a:lnTo>
                      <a:pt x="47" y="19"/>
                    </a:lnTo>
                    <a:close/>
                    <a:moveTo>
                      <a:pt x="36" y="1"/>
                    </a:moveTo>
                    <a:lnTo>
                      <a:pt x="38" y="0"/>
                    </a:lnTo>
                    <a:lnTo>
                      <a:pt x="41" y="0"/>
                    </a:lnTo>
                    <a:lnTo>
                      <a:pt x="41" y="10"/>
                    </a:lnTo>
                    <a:lnTo>
                      <a:pt x="36" y="1"/>
                    </a:lnTo>
                    <a:close/>
                    <a:moveTo>
                      <a:pt x="45" y="19"/>
                    </a:moveTo>
                    <a:lnTo>
                      <a:pt x="38" y="21"/>
                    </a:lnTo>
                    <a:lnTo>
                      <a:pt x="31" y="5"/>
                    </a:lnTo>
                    <a:lnTo>
                      <a:pt x="36" y="1"/>
                    </a:lnTo>
                    <a:lnTo>
                      <a:pt x="45" y="19"/>
                    </a:lnTo>
                    <a:close/>
                    <a:moveTo>
                      <a:pt x="38" y="21"/>
                    </a:moveTo>
                    <a:lnTo>
                      <a:pt x="37" y="22"/>
                    </a:lnTo>
                    <a:lnTo>
                      <a:pt x="34" y="22"/>
                    </a:lnTo>
                    <a:lnTo>
                      <a:pt x="34" y="14"/>
                    </a:lnTo>
                    <a:lnTo>
                      <a:pt x="38" y="21"/>
                    </a:lnTo>
                    <a:close/>
                    <a:moveTo>
                      <a:pt x="34" y="22"/>
                    </a:moveTo>
                    <a:lnTo>
                      <a:pt x="32" y="22"/>
                    </a:lnTo>
                    <a:lnTo>
                      <a:pt x="32" y="4"/>
                    </a:lnTo>
                    <a:lnTo>
                      <a:pt x="34" y="4"/>
                    </a:lnTo>
                    <a:lnTo>
                      <a:pt x="34" y="22"/>
                    </a:lnTo>
                    <a:close/>
                    <a:moveTo>
                      <a:pt x="27" y="5"/>
                    </a:moveTo>
                    <a:lnTo>
                      <a:pt x="29" y="4"/>
                    </a:lnTo>
                    <a:lnTo>
                      <a:pt x="32" y="4"/>
                    </a:lnTo>
                    <a:lnTo>
                      <a:pt x="32" y="14"/>
                    </a:lnTo>
                    <a:lnTo>
                      <a:pt x="27" y="5"/>
                    </a:lnTo>
                    <a:close/>
                    <a:moveTo>
                      <a:pt x="35" y="21"/>
                    </a:moveTo>
                    <a:lnTo>
                      <a:pt x="29" y="25"/>
                    </a:lnTo>
                    <a:lnTo>
                      <a:pt x="21" y="8"/>
                    </a:lnTo>
                    <a:lnTo>
                      <a:pt x="27" y="5"/>
                    </a:lnTo>
                    <a:lnTo>
                      <a:pt x="35" y="21"/>
                    </a:lnTo>
                    <a:close/>
                    <a:moveTo>
                      <a:pt x="16" y="12"/>
                    </a:moveTo>
                    <a:lnTo>
                      <a:pt x="17" y="9"/>
                    </a:lnTo>
                    <a:lnTo>
                      <a:pt x="21" y="8"/>
                    </a:lnTo>
                    <a:lnTo>
                      <a:pt x="25" y="17"/>
                    </a:lnTo>
                    <a:lnTo>
                      <a:pt x="16" y="12"/>
                    </a:lnTo>
                    <a:close/>
                    <a:moveTo>
                      <a:pt x="34" y="20"/>
                    </a:moveTo>
                    <a:lnTo>
                      <a:pt x="31" y="27"/>
                    </a:lnTo>
                    <a:lnTo>
                      <a:pt x="13" y="19"/>
                    </a:lnTo>
                    <a:lnTo>
                      <a:pt x="16" y="12"/>
                    </a:lnTo>
                    <a:lnTo>
                      <a:pt x="34" y="20"/>
                    </a:lnTo>
                    <a:close/>
                    <a:moveTo>
                      <a:pt x="31" y="27"/>
                    </a:moveTo>
                    <a:lnTo>
                      <a:pt x="29" y="28"/>
                    </a:lnTo>
                    <a:lnTo>
                      <a:pt x="28" y="29"/>
                    </a:lnTo>
                    <a:lnTo>
                      <a:pt x="22" y="22"/>
                    </a:lnTo>
                    <a:lnTo>
                      <a:pt x="31" y="27"/>
                    </a:lnTo>
                    <a:close/>
                    <a:moveTo>
                      <a:pt x="28" y="29"/>
                    </a:moveTo>
                    <a:lnTo>
                      <a:pt x="25" y="32"/>
                    </a:lnTo>
                    <a:lnTo>
                      <a:pt x="12" y="19"/>
                    </a:lnTo>
                    <a:lnTo>
                      <a:pt x="15" y="16"/>
                    </a:lnTo>
                    <a:lnTo>
                      <a:pt x="28" y="29"/>
                    </a:lnTo>
                    <a:close/>
                    <a:moveTo>
                      <a:pt x="12" y="19"/>
                    </a:moveTo>
                    <a:lnTo>
                      <a:pt x="12" y="19"/>
                    </a:lnTo>
                    <a:lnTo>
                      <a:pt x="18" y="26"/>
                    </a:lnTo>
                    <a:lnTo>
                      <a:pt x="12" y="19"/>
                    </a:lnTo>
                    <a:close/>
                    <a:moveTo>
                      <a:pt x="25" y="32"/>
                    </a:moveTo>
                    <a:lnTo>
                      <a:pt x="22" y="36"/>
                    </a:lnTo>
                    <a:lnTo>
                      <a:pt x="9" y="22"/>
                    </a:lnTo>
                    <a:lnTo>
                      <a:pt x="12" y="19"/>
                    </a:lnTo>
                    <a:lnTo>
                      <a:pt x="25" y="32"/>
                    </a:lnTo>
                    <a:close/>
                    <a:moveTo>
                      <a:pt x="22" y="36"/>
                    </a:moveTo>
                    <a:lnTo>
                      <a:pt x="13" y="46"/>
                    </a:lnTo>
                    <a:lnTo>
                      <a:pt x="22" y="36"/>
                    </a:lnTo>
                    <a:lnTo>
                      <a:pt x="15" y="29"/>
                    </a:lnTo>
                    <a:lnTo>
                      <a:pt x="22" y="36"/>
                    </a:lnTo>
                    <a:close/>
                    <a:moveTo>
                      <a:pt x="22" y="36"/>
                    </a:moveTo>
                    <a:lnTo>
                      <a:pt x="18" y="39"/>
                    </a:lnTo>
                    <a:lnTo>
                      <a:pt x="5" y="26"/>
                    </a:lnTo>
                    <a:lnTo>
                      <a:pt x="9" y="22"/>
                    </a:lnTo>
                    <a:lnTo>
                      <a:pt x="22" y="36"/>
                    </a:lnTo>
                    <a:close/>
                    <a:moveTo>
                      <a:pt x="3" y="32"/>
                    </a:moveTo>
                    <a:lnTo>
                      <a:pt x="3" y="28"/>
                    </a:lnTo>
                    <a:lnTo>
                      <a:pt x="5" y="26"/>
                    </a:lnTo>
                    <a:lnTo>
                      <a:pt x="12" y="32"/>
                    </a:lnTo>
                    <a:lnTo>
                      <a:pt x="3" y="32"/>
                    </a:lnTo>
                    <a:close/>
                    <a:moveTo>
                      <a:pt x="22" y="32"/>
                    </a:moveTo>
                    <a:lnTo>
                      <a:pt x="22" y="39"/>
                    </a:lnTo>
                    <a:lnTo>
                      <a:pt x="3" y="39"/>
                    </a:lnTo>
                    <a:lnTo>
                      <a:pt x="3" y="32"/>
                    </a:lnTo>
                    <a:lnTo>
                      <a:pt x="22" y="32"/>
                    </a:lnTo>
                    <a:close/>
                    <a:moveTo>
                      <a:pt x="22" y="39"/>
                    </a:moveTo>
                    <a:lnTo>
                      <a:pt x="22" y="42"/>
                    </a:lnTo>
                    <a:lnTo>
                      <a:pt x="18" y="46"/>
                    </a:lnTo>
                    <a:lnTo>
                      <a:pt x="12" y="39"/>
                    </a:lnTo>
                    <a:lnTo>
                      <a:pt x="22" y="39"/>
                    </a:lnTo>
                    <a:close/>
                    <a:moveTo>
                      <a:pt x="18" y="46"/>
                    </a:moveTo>
                    <a:lnTo>
                      <a:pt x="16" y="49"/>
                    </a:lnTo>
                    <a:lnTo>
                      <a:pt x="2" y="36"/>
                    </a:lnTo>
                    <a:lnTo>
                      <a:pt x="5" y="32"/>
                    </a:lnTo>
                    <a:lnTo>
                      <a:pt x="18" y="46"/>
                    </a:lnTo>
                    <a:close/>
                    <a:moveTo>
                      <a:pt x="0" y="42"/>
                    </a:moveTo>
                    <a:lnTo>
                      <a:pt x="0" y="38"/>
                    </a:lnTo>
                    <a:lnTo>
                      <a:pt x="2" y="36"/>
                    </a:lnTo>
                    <a:lnTo>
                      <a:pt x="9" y="42"/>
                    </a:lnTo>
                    <a:lnTo>
                      <a:pt x="0" y="42"/>
                    </a:lnTo>
                    <a:close/>
                    <a:moveTo>
                      <a:pt x="18" y="42"/>
                    </a:moveTo>
                    <a:lnTo>
                      <a:pt x="18" y="48"/>
                    </a:lnTo>
                    <a:lnTo>
                      <a:pt x="0" y="48"/>
                    </a:lnTo>
                    <a:lnTo>
                      <a:pt x="0" y="42"/>
                    </a:lnTo>
                    <a:lnTo>
                      <a:pt x="18" y="42"/>
                    </a:lnTo>
                    <a:close/>
                    <a:moveTo>
                      <a:pt x="2" y="55"/>
                    </a:moveTo>
                    <a:lnTo>
                      <a:pt x="0" y="52"/>
                    </a:lnTo>
                    <a:lnTo>
                      <a:pt x="0" y="48"/>
                    </a:lnTo>
                    <a:lnTo>
                      <a:pt x="9" y="48"/>
                    </a:lnTo>
                    <a:lnTo>
                      <a:pt x="2" y="55"/>
                    </a:lnTo>
                    <a:close/>
                    <a:moveTo>
                      <a:pt x="16" y="41"/>
                    </a:moveTo>
                    <a:lnTo>
                      <a:pt x="18" y="44"/>
                    </a:lnTo>
                    <a:lnTo>
                      <a:pt x="5" y="58"/>
                    </a:lnTo>
                    <a:lnTo>
                      <a:pt x="2" y="55"/>
                    </a:lnTo>
                    <a:lnTo>
                      <a:pt x="16" y="41"/>
                    </a:lnTo>
                    <a:close/>
                    <a:moveTo>
                      <a:pt x="18" y="44"/>
                    </a:moveTo>
                    <a:lnTo>
                      <a:pt x="22" y="48"/>
                    </a:lnTo>
                    <a:lnTo>
                      <a:pt x="22" y="51"/>
                    </a:lnTo>
                    <a:lnTo>
                      <a:pt x="12" y="51"/>
                    </a:lnTo>
                    <a:lnTo>
                      <a:pt x="18" y="44"/>
                    </a:lnTo>
                    <a:close/>
                    <a:moveTo>
                      <a:pt x="22" y="51"/>
                    </a:moveTo>
                    <a:lnTo>
                      <a:pt x="22" y="54"/>
                    </a:lnTo>
                    <a:lnTo>
                      <a:pt x="3" y="54"/>
                    </a:lnTo>
                    <a:lnTo>
                      <a:pt x="3" y="51"/>
                    </a:lnTo>
                    <a:lnTo>
                      <a:pt x="22" y="51"/>
                    </a:lnTo>
                    <a:close/>
                    <a:moveTo>
                      <a:pt x="5" y="61"/>
                    </a:moveTo>
                    <a:lnTo>
                      <a:pt x="3" y="59"/>
                    </a:lnTo>
                    <a:lnTo>
                      <a:pt x="3" y="54"/>
                    </a:lnTo>
                    <a:lnTo>
                      <a:pt x="12" y="54"/>
                    </a:lnTo>
                    <a:lnTo>
                      <a:pt x="5" y="61"/>
                    </a:lnTo>
                    <a:close/>
                    <a:moveTo>
                      <a:pt x="18" y="48"/>
                    </a:moveTo>
                    <a:lnTo>
                      <a:pt x="22" y="51"/>
                    </a:lnTo>
                    <a:lnTo>
                      <a:pt x="9" y="64"/>
                    </a:lnTo>
                    <a:lnTo>
                      <a:pt x="5" y="61"/>
                    </a:lnTo>
                    <a:lnTo>
                      <a:pt x="18" y="48"/>
                    </a:lnTo>
                    <a:close/>
                    <a:moveTo>
                      <a:pt x="22" y="51"/>
                    </a:moveTo>
                    <a:lnTo>
                      <a:pt x="22" y="51"/>
                    </a:lnTo>
                    <a:lnTo>
                      <a:pt x="15" y="58"/>
                    </a:lnTo>
                    <a:lnTo>
                      <a:pt x="22" y="51"/>
                    </a:lnTo>
                    <a:close/>
                    <a:moveTo>
                      <a:pt x="22" y="51"/>
                    </a:moveTo>
                    <a:lnTo>
                      <a:pt x="25" y="54"/>
                    </a:lnTo>
                    <a:lnTo>
                      <a:pt x="12" y="68"/>
                    </a:lnTo>
                    <a:lnTo>
                      <a:pt x="9" y="64"/>
                    </a:lnTo>
                    <a:lnTo>
                      <a:pt x="22" y="51"/>
                    </a:lnTo>
                    <a:close/>
                    <a:moveTo>
                      <a:pt x="12" y="68"/>
                    </a:moveTo>
                    <a:lnTo>
                      <a:pt x="22" y="78"/>
                    </a:lnTo>
                    <a:lnTo>
                      <a:pt x="12" y="68"/>
                    </a:lnTo>
                    <a:lnTo>
                      <a:pt x="18" y="61"/>
                    </a:lnTo>
                    <a:lnTo>
                      <a:pt x="12" y="68"/>
                    </a:lnTo>
                    <a:close/>
                    <a:moveTo>
                      <a:pt x="25" y="54"/>
                    </a:moveTo>
                    <a:lnTo>
                      <a:pt x="28" y="58"/>
                    </a:lnTo>
                    <a:lnTo>
                      <a:pt x="15" y="71"/>
                    </a:lnTo>
                    <a:lnTo>
                      <a:pt x="12" y="68"/>
                    </a:lnTo>
                    <a:lnTo>
                      <a:pt x="25" y="54"/>
                    </a:lnTo>
                    <a:close/>
                    <a:moveTo>
                      <a:pt x="22" y="73"/>
                    </a:moveTo>
                    <a:lnTo>
                      <a:pt x="17" y="73"/>
                    </a:lnTo>
                    <a:lnTo>
                      <a:pt x="15" y="71"/>
                    </a:lnTo>
                    <a:lnTo>
                      <a:pt x="22" y="64"/>
                    </a:lnTo>
                    <a:lnTo>
                      <a:pt x="22" y="73"/>
                    </a:lnTo>
                    <a:close/>
                    <a:moveTo>
                      <a:pt x="22" y="54"/>
                    </a:moveTo>
                    <a:lnTo>
                      <a:pt x="28" y="54"/>
                    </a:lnTo>
                    <a:lnTo>
                      <a:pt x="28" y="73"/>
                    </a:lnTo>
                    <a:lnTo>
                      <a:pt x="22" y="73"/>
                    </a:lnTo>
                    <a:lnTo>
                      <a:pt x="22" y="54"/>
                    </a:lnTo>
                    <a:close/>
                    <a:moveTo>
                      <a:pt x="28" y="54"/>
                    </a:moveTo>
                    <a:lnTo>
                      <a:pt x="32" y="54"/>
                    </a:lnTo>
                    <a:lnTo>
                      <a:pt x="35" y="58"/>
                    </a:lnTo>
                    <a:lnTo>
                      <a:pt x="28" y="64"/>
                    </a:lnTo>
                    <a:lnTo>
                      <a:pt x="28" y="54"/>
                    </a:lnTo>
                    <a:close/>
                    <a:moveTo>
                      <a:pt x="35" y="58"/>
                    </a:moveTo>
                    <a:lnTo>
                      <a:pt x="38" y="61"/>
                    </a:lnTo>
                    <a:lnTo>
                      <a:pt x="25" y="74"/>
                    </a:lnTo>
                    <a:lnTo>
                      <a:pt x="22" y="71"/>
                    </a:lnTo>
                    <a:lnTo>
                      <a:pt x="35" y="58"/>
                    </a:lnTo>
                    <a:close/>
                    <a:moveTo>
                      <a:pt x="32" y="76"/>
                    </a:moveTo>
                    <a:lnTo>
                      <a:pt x="27" y="76"/>
                    </a:lnTo>
                    <a:lnTo>
                      <a:pt x="25" y="74"/>
                    </a:lnTo>
                    <a:lnTo>
                      <a:pt x="32" y="68"/>
                    </a:lnTo>
                    <a:lnTo>
                      <a:pt x="32" y="76"/>
                    </a:lnTo>
                    <a:close/>
                    <a:moveTo>
                      <a:pt x="32" y="58"/>
                    </a:moveTo>
                    <a:lnTo>
                      <a:pt x="37" y="58"/>
                    </a:lnTo>
                    <a:lnTo>
                      <a:pt x="37" y="76"/>
                    </a:lnTo>
                    <a:lnTo>
                      <a:pt x="32" y="76"/>
                    </a:lnTo>
                    <a:lnTo>
                      <a:pt x="32" y="58"/>
                    </a:lnTo>
                    <a:close/>
                    <a:moveTo>
                      <a:pt x="37" y="58"/>
                    </a:moveTo>
                    <a:lnTo>
                      <a:pt x="41" y="58"/>
                    </a:lnTo>
                    <a:lnTo>
                      <a:pt x="41" y="76"/>
                    </a:lnTo>
                    <a:lnTo>
                      <a:pt x="37" y="76"/>
                    </a:lnTo>
                    <a:lnTo>
                      <a:pt x="37" y="58"/>
                    </a:lnTo>
                    <a:close/>
                    <a:moveTo>
                      <a:pt x="45" y="75"/>
                    </a:moveTo>
                    <a:lnTo>
                      <a:pt x="43" y="76"/>
                    </a:lnTo>
                    <a:lnTo>
                      <a:pt x="41" y="76"/>
                    </a:lnTo>
                    <a:lnTo>
                      <a:pt x="41" y="68"/>
                    </a:lnTo>
                    <a:lnTo>
                      <a:pt x="45" y="75"/>
                    </a:lnTo>
                    <a:close/>
                    <a:moveTo>
                      <a:pt x="36" y="59"/>
                    </a:moveTo>
                    <a:lnTo>
                      <a:pt x="43" y="55"/>
                    </a:lnTo>
                    <a:lnTo>
                      <a:pt x="52" y="73"/>
                    </a:lnTo>
                    <a:lnTo>
                      <a:pt x="45" y="75"/>
                    </a:lnTo>
                    <a:lnTo>
                      <a:pt x="36" y="59"/>
                    </a:lnTo>
                    <a:close/>
                    <a:moveTo>
                      <a:pt x="43" y="55"/>
                    </a:moveTo>
                    <a:lnTo>
                      <a:pt x="45" y="54"/>
                    </a:lnTo>
                    <a:lnTo>
                      <a:pt x="47" y="54"/>
                    </a:lnTo>
                    <a:lnTo>
                      <a:pt x="47" y="64"/>
                    </a:lnTo>
                    <a:lnTo>
                      <a:pt x="43" y="55"/>
                    </a:lnTo>
                    <a:close/>
                    <a:moveTo>
                      <a:pt x="47" y="54"/>
                    </a:moveTo>
                    <a:lnTo>
                      <a:pt x="50" y="54"/>
                    </a:lnTo>
                    <a:lnTo>
                      <a:pt x="50" y="73"/>
                    </a:lnTo>
                    <a:lnTo>
                      <a:pt x="47" y="73"/>
                    </a:lnTo>
                    <a:lnTo>
                      <a:pt x="47" y="54"/>
                    </a:lnTo>
                    <a:close/>
                    <a:moveTo>
                      <a:pt x="55" y="73"/>
                    </a:moveTo>
                    <a:lnTo>
                      <a:pt x="53" y="73"/>
                    </a:lnTo>
                    <a:lnTo>
                      <a:pt x="50" y="73"/>
                    </a:lnTo>
                    <a:lnTo>
                      <a:pt x="50" y="64"/>
                    </a:lnTo>
                    <a:lnTo>
                      <a:pt x="55" y="73"/>
                    </a:lnTo>
                    <a:close/>
                    <a:moveTo>
                      <a:pt x="46" y="55"/>
                    </a:moveTo>
                    <a:lnTo>
                      <a:pt x="53" y="52"/>
                    </a:lnTo>
                    <a:lnTo>
                      <a:pt x="61" y="70"/>
                    </a:lnTo>
                    <a:lnTo>
                      <a:pt x="55" y="73"/>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90" name="Freeform 577">
                <a:extLst>
                  <a:ext uri="{FF2B5EF4-FFF2-40B4-BE49-F238E27FC236}">
                    <a16:creationId xmlns:a16="http://schemas.microsoft.com/office/drawing/2014/main" id="{2E53E86D-1AEF-443A-8874-F25E9B3BEC3B}"/>
                  </a:ext>
                </a:extLst>
              </p:cNvPr>
              <p:cNvSpPr>
                <a:spLocks/>
              </p:cNvSpPr>
              <p:nvPr/>
            </p:nvSpPr>
            <p:spPr bwMode="auto">
              <a:xfrm>
                <a:off x="3398" y="3186"/>
                <a:ext cx="16" cy="14"/>
              </a:xfrm>
              <a:custGeom>
                <a:avLst/>
                <a:gdLst>
                  <a:gd name="T0" fmla="*/ 11 w 68"/>
                  <a:gd name="T1" fmla="*/ 13 h 57"/>
                  <a:gd name="T2" fmla="*/ 12 w 68"/>
                  <a:gd name="T3" fmla="*/ 13 h 57"/>
                  <a:gd name="T4" fmla="*/ 13 w 68"/>
                  <a:gd name="T5" fmla="*/ 11 h 57"/>
                  <a:gd name="T6" fmla="*/ 14 w 68"/>
                  <a:gd name="T7" fmla="*/ 10 h 57"/>
                  <a:gd name="T8" fmla="*/ 14 w 68"/>
                  <a:gd name="T9" fmla="*/ 10 h 57"/>
                  <a:gd name="T10" fmla="*/ 15 w 68"/>
                  <a:gd name="T11" fmla="*/ 9 h 57"/>
                  <a:gd name="T12" fmla="*/ 15 w 68"/>
                  <a:gd name="T13" fmla="*/ 7 h 57"/>
                  <a:gd name="T14" fmla="*/ 16 w 68"/>
                  <a:gd name="T15" fmla="*/ 6 h 57"/>
                  <a:gd name="T16" fmla="*/ 16 w 68"/>
                  <a:gd name="T17" fmla="*/ 5 h 57"/>
                  <a:gd name="T18" fmla="*/ 15 w 68"/>
                  <a:gd name="T19" fmla="*/ 4 h 57"/>
                  <a:gd name="T20" fmla="*/ 15 w 68"/>
                  <a:gd name="T21" fmla="*/ 3 h 57"/>
                  <a:gd name="T22" fmla="*/ 14 w 68"/>
                  <a:gd name="T23" fmla="*/ 2 h 57"/>
                  <a:gd name="T24" fmla="*/ 14 w 68"/>
                  <a:gd name="T25" fmla="*/ 2 h 57"/>
                  <a:gd name="T26" fmla="*/ 13 w 68"/>
                  <a:gd name="T27" fmla="*/ 1 h 57"/>
                  <a:gd name="T28" fmla="*/ 12 w 68"/>
                  <a:gd name="T29" fmla="*/ 1 h 57"/>
                  <a:gd name="T30" fmla="*/ 11 w 68"/>
                  <a:gd name="T31" fmla="*/ 0 h 57"/>
                  <a:gd name="T32" fmla="*/ 10 w 68"/>
                  <a:gd name="T33" fmla="*/ 0 h 57"/>
                  <a:gd name="T34" fmla="*/ 8 w 68"/>
                  <a:gd name="T35" fmla="*/ 0 h 57"/>
                  <a:gd name="T36" fmla="*/ 7 w 68"/>
                  <a:gd name="T37" fmla="*/ 1 h 57"/>
                  <a:gd name="T38" fmla="*/ 6 w 68"/>
                  <a:gd name="T39" fmla="*/ 1 h 57"/>
                  <a:gd name="T40" fmla="*/ 5 w 68"/>
                  <a:gd name="T41" fmla="*/ 2 h 57"/>
                  <a:gd name="T42" fmla="*/ 4 w 68"/>
                  <a:gd name="T43" fmla="*/ 2 h 57"/>
                  <a:gd name="T44" fmla="*/ 2 w 68"/>
                  <a:gd name="T45" fmla="*/ 3 h 57"/>
                  <a:gd name="T46" fmla="*/ 2 w 68"/>
                  <a:gd name="T47" fmla="*/ 4 h 57"/>
                  <a:gd name="T48" fmla="*/ 1 w 68"/>
                  <a:gd name="T49" fmla="*/ 5 h 57"/>
                  <a:gd name="T50" fmla="*/ 0 w 68"/>
                  <a:gd name="T51" fmla="*/ 6 h 57"/>
                  <a:gd name="T52" fmla="*/ 0 w 68"/>
                  <a:gd name="T53" fmla="*/ 8 h 57"/>
                  <a:gd name="T54" fmla="*/ 0 w 68"/>
                  <a:gd name="T55" fmla="*/ 9 h 57"/>
                  <a:gd name="T56" fmla="*/ 0 w 68"/>
                  <a:gd name="T57" fmla="*/ 10 h 57"/>
                  <a:gd name="T58" fmla="*/ 0 w 68"/>
                  <a:gd name="T59" fmla="*/ 11 h 57"/>
                  <a:gd name="T60" fmla="*/ 1 w 68"/>
                  <a:gd name="T61" fmla="*/ 12 h 57"/>
                  <a:gd name="T62" fmla="*/ 1 w 68"/>
                  <a:gd name="T63" fmla="*/ 13 h 57"/>
                  <a:gd name="T64" fmla="*/ 2 w 68"/>
                  <a:gd name="T65" fmla="*/ 13 h 57"/>
                  <a:gd name="T66" fmla="*/ 3 w 68"/>
                  <a:gd name="T67" fmla="*/ 14 h 57"/>
                  <a:gd name="T68" fmla="*/ 4 w 68"/>
                  <a:gd name="T69" fmla="*/ 14 h 57"/>
                  <a:gd name="T70" fmla="*/ 5 w 68"/>
                  <a:gd name="T71" fmla="*/ 14 h 57"/>
                  <a:gd name="T72" fmla="*/ 6 w 68"/>
                  <a:gd name="T73" fmla="*/ 14 h 57"/>
                  <a:gd name="T74" fmla="*/ 7 w 68"/>
                  <a:gd name="T75" fmla="*/ 14 h 57"/>
                  <a:gd name="T76" fmla="*/ 8 w 68"/>
                  <a:gd name="T77" fmla="*/ 14 h 57"/>
                  <a:gd name="T78" fmla="*/ 10 w 68"/>
                  <a:gd name="T79" fmla="*/ 13 h 57"/>
                  <a:gd name="T80" fmla="*/ 11 w 68"/>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57"/>
                  <a:gd name="T125" fmla="*/ 68 w 68"/>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57">
                    <a:moveTo>
                      <a:pt x="45" y="54"/>
                    </a:moveTo>
                    <a:lnTo>
                      <a:pt x="52" y="51"/>
                    </a:lnTo>
                    <a:lnTo>
                      <a:pt x="54" y="44"/>
                    </a:lnTo>
                    <a:lnTo>
                      <a:pt x="58" y="42"/>
                    </a:lnTo>
                    <a:lnTo>
                      <a:pt x="61" y="39"/>
                    </a:lnTo>
                    <a:lnTo>
                      <a:pt x="64" y="35"/>
                    </a:lnTo>
                    <a:lnTo>
                      <a:pt x="64" y="29"/>
                    </a:lnTo>
                    <a:lnTo>
                      <a:pt x="68" y="25"/>
                    </a:lnTo>
                    <a:lnTo>
                      <a:pt x="68" y="19"/>
                    </a:lnTo>
                    <a:lnTo>
                      <a:pt x="64" y="16"/>
                    </a:lnTo>
                    <a:lnTo>
                      <a:pt x="64" y="13"/>
                    </a:lnTo>
                    <a:lnTo>
                      <a:pt x="61" y="10"/>
                    </a:lnTo>
                    <a:lnTo>
                      <a:pt x="58" y="7"/>
                    </a:lnTo>
                    <a:lnTo>
                      <a:pt x="54" y="3"/>
                    </a:lnTo>
                    <a:lnTo>
                      <a:pt x="49" y="3"/>
                    </a:lnTo>
                    <a:lnTo>
                      <a:pt x="45" y="0"/>
                    </a:lnTo>
                    <a:lnTo>
                      <a:pt x="42" y="0"/>
                    </a:lnTo>
                    <a:lnTo>
                      <a:pt x="36" y="0"/>
                    </a:lnTo>
                    <a:lnTo>
                      <a:pt x="29" y="3"/>
                    </a:lnTo>
                    <a:lnTo>
                      <a:pt x="26" y="3"/>
                    </a:lnTo>
                    <a:lnTo>
                      <a:pt x="20" y="7"/>
                    </a:lnTo>
                    <a:lnTo>
                      <a:pt x="17" y="10"/>
                    </a:lnTo>
                    <a:lnTo>
                      <a:pt x="10" y="13"/>
                    </a:lnTo>
                    <a:lnTo>
                      <a:pt x="7" y="16"/>
                    </a:lnTo>
                    <a:lnTo>
                      <a:pt x="4" y="22"/>
                    </a:lnTo>
                    <a:lnTo>
                      <a:pt x="0" y="25"/>
                    </a:lnTo>
                    <a:lnTo>
                      <a:pt x="0" y="32"/>
                    </a:lnTo>
                    <a:lnTo>
                      <a:pt x="0" y="35"/>
                    </a:lnTo>
                    <a:lnTo>
                      <a:pt x="0" y="39"/>
                    </a:lnTo>
                    <a:lnTo>
                      <a:pt x="0" y="44"/>
                    </a:lnTo>
                    <a:lnTo>
                      <a:pt x="4" y="47"/>
                    </a:lnTo>
                    <a:lnTo>
                      <a:pt x="4" y="51"/>
                    </a:lnTo>
                    <a:lnTo>
                      <a:pt x="7" y="54"/>
                    </a:lnTo>
                    <a:lnTo>
                      <a:pt x="14" y="57"/>
                    </a:lnTo>
                    <a:lnTo>
                      <a:pt x="17" y="57"/>
                    </a:lnTo>
                    <a:lnTo>
                      <a:pt x="20" y="57"/>
                    </a:lnTo>
                    <a:lnTo>
                      <a:pt x="26" y="57"/>
                    </a:lnTo>
                    <a:lnTo>
                      <a:pt x="29" y="57"/>
                    </a:lnTo>
                    <a:lnTo>
                      <a:pt x="36" y="57"/>
                    </a:lnTo>
                    <a:lnTo>
                      <a:pt x="42" y="54"/>
                    </a:lnTo>
                    <a:lnTo>
                      <a:pt x="45"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91" name="Freeform 578">
                <a:extLst>
                  <a:ext uri="{FF2B5EF4-FFF2-40B4-BE49-F238E27FC236}">
                    <a16:creationId xmlns:a16="http://schemas.microsoft.com/office/drawing/2014/main" id="{B9D23E86-F362-4219-8B42-0613387D9EB4}"/>
                  </a:ext>
                </a:extLst>
              </p:cNvPr>
              <p:cNvSpPr>
                <a:spLocks noEditPoints="1"/>
              </p:cNvSpPr>
              <p:nvPr/>
            </p:nvSpPr>
            <p:spPr bwMode="auto">
              <a:xfrm>
                <a:off x="3395" y="3184"/>
                <a:ext cx="22" cy="19"/>
              </a:xfrm>
              <a:custGeom>
                <a:avLst/>
                <a:gdLst>
                  <a:gd name="T0" fmla="*/ 18 w 86"/>
                  <a:gd name="T1" fmla="*/ 16 h 77"/>
                  <a:gd name="T2" fmla="*/ 14 w 86"/>
                  <a:gd name="T3" fmla="*/ 13 h 77"/>
                  <a:gd name="T4" fmla="*/ 15 w 86"/>
                  <a:gd name="T5" fmla="*/ 12 h 77"/>
                  <a:gd name="T6" fmla="*/ 18 w 86"/>
                  <a:gd name="T7" fmla="*/ 15 h 77"/>
                  <a:gd name="T8" fmla="*/ 15 w 86"/>
                  <a:gd name="T9" fmla="*/ 11 h 77"/>
                  <a:gd name="T10" fmla="*/ 20 w 86"/>
                  <a:gd name="T11" fmla="*/ 14 h 77"/>
                  <a:gd name="T12" fmla="*/ 17 w 86"/>
                  <a:gd name="T13" fmla="*/ 10 h 77"/>
                  <a:gd name="T14" fmla="*/ 20 w 86"/>
                  <a:gd name="T15" fmla="*/ 13 h 77"/>
                  <a:gd name="T16" fmla="*/ 21 w 86"/>
                  <a:gd name="T17" fmla="*/ 11 h 77"/>
                  <a:gd name="T18" fmla="*/ 16 w 86"/>
                  <a:gd name="T19" fmla="*/ 10 h 77"/>
                  <a:gd name="T20" fmla="*/ 22 w 86"/>
                  <a:gd name="T21" fmla="*/ 9 h 77"/>
                  <a:gd name="T22" fmla="*/ 17 w 86"/>
                  <a:gd name="T23" fmla="*/ 7 h 77"/>
                  <a:gd name="T24" fmla="*/ 22 w 86"/>
                  <a:gd name="T25" fmla="*/ 7 h 77"/>
                  <a:gd name="T26" fmla="*/ 21 w 86"/>
                  <a:gd name="T27" fmla="*/ 5 h 77"/>
                  <a:gd name="T28" fmla="*/ 17 w 86"/>
                  <a:gd name="T29" fmla="*/ 8 h 77"/>
                  <a:gd name="T30" fmla="*/ 20 w 86"/>
                  <a:gd name="T31" fmla="*/ 4 h 77"/>
                  <a:gd name="T32" fmla="*/ 16 w 86"/>
                  <a:gd name="T33" fmla="*/ 6 h 77"/>
                  <a:gd name="T34" fmla="*/ 19 w 86"/>
                  <a:gd name="T35" fmla="*/ 2 h 77"/>
                  <a:gd name="T36" fmla="*/ 19 w 86"/>
                  <a:gd name="T37" fmla="*/ 2 h 77"/>
                  <a:gd name="T38" fmla="*/ 16 w 86"/>
                  <a:gd name="T39" fmla="*/ 1 h 77"/>
                  <a:gd name="T40" fmla="*/ 15 w 86"/>
                  <a:gd name="T41" fmla="*/ 6 h 77"/>
                  <a:gd name="T42" fmla="*/ 12 w 86"/>
                  <a:gd name="T43" fmla="*/ 4 h 77"/>
                  <a:gd name="T44" fmla="*/ 16 w 86"/>
                  <a:gd name="T45" fmla="*/ 1 h 77"/>
                  <a:gd name="T46" fmla="*/ 14 w 86"/>
                  <a:gd name="T47" fmla="*/ 0 h 77"/>
                  <a:gd name="T48" fmla="*/ 13 w 86"/>
                  <a:gd name="T49" fmla="*/ 5 h 77"/>
                  <a:gd name="T50" fmla="*/ 13 w 86"/>
                  <a:gd name="T51" fmla="*/ 5 h 77"/>
                  <a:gd name="T52" fmla="*/ 10 w 86"/>
                  <a:gd name="T53" fmla="*/ 6 h 77"/>
                  <a:gd name="T54" fmla="*/ 9 w 86"/>
                  <a:gd name="T55" fmla="*/ 1 h 77"/>
                  <a:gd name="T56" fmla="*/ 9 w 86"/>
                  <a:gd name="T57" fmla="*/ 3 h 77"/>
                  <a:gd name="T58" fmla="*/ 10 w 86"/>
                  <a:gd name="T59" fmla="*/ 5 h 77"/>
                  <a:gd name="T60" fmla="*/ 9 w 86"/>
                  <a:gd name="T61" fmla="*/ 6 h 77"/>
                  <a:gd name="T62" fmla="*/ 8 w 86"/>
                  <a:gd name="T63" fmla="*/ 7 h 77"/>
                  <a:gd name="T64" fmla="*/ 4 w 86"/>
                  <a:gd name="T65" fmla="*/ 3 h 77"/>
                  <a:gd name="T66" fmla="*/ 5 w 86"/>
                  <a:gd name="T67" fmla="*/ 6 h 77"/>
                  <a:gd name="T68" fmla="*/ 7 w 86"/>
                  <a:gd name="T69" fmla="*/ 7 h 77"/>
                  <a:gd name="T70" fmla="*/ 6 w 86"/>
                  <a:gd name="T71" fmla="*/ 7 h 77"/>
                  <a:gd name="T72" fmla="*/ 5 w 86"/>
                  <a:gd name="T73" fmla="*/ 9 h 77"/>
                  <a:gd name="T74" fmla="*/ 1 w 86"/>
                  <a:gd name="T75" fmla="*/ 7 h 77"/>
                  <a:gd name="T76" fmla="*/ 2 w 86"/>
                  <a:gd name="T77" fmla="*/ 9 h 77"/>
                  <a:gd name="T78" fmla="*/ 5 w 86"/>
                  <a:gd name="T79" fmla="*/ 9 h 77"/>
                  <a:gd name="T80" fmla="*/ 5 w 86"/>
                  <a:gd name="T81" fmla="*/ 11 h 77"/>
                  <a:gd name="T82" fmla="*/ 5 w 86"/>
                  <a:gd name="T83" fmla="*/ 13 h 77"/>
                  <a:gd name="T84" fmla="*/ 0 w 86"/>
                  <a:gd name="T85" fmla="*/ 13 h 77"/>
                  <a:gd name="T86" fmla="*/ 1 w 86"/>
                  <a:gd name="T87" fmla="*/ 15 h 77"/>
                  <a:gd name="T88" fmla="*/ 5 w 86"/>
                  <a:gd name="T89" fmla="*/ 13 h 77"/>
                  <a:gd name="T90" fmla="*/ 2 w 86"/>
                  <a:gd name="T91" fmla="*/ 17 h 77"/>
                  <a:gd name="T92" fmla="*/ 6 w 86"/>
                  <a:gd name="T93" fmla="*/ 14 h 77"/>
                  <a:gd name="T94" fmla="*/ 2 w 86"/>
                  <a:gd name="T95" fmla="*/ 18 h 77"/>
                  <a:gd name="T96" fmla="*/ 3 w 86"/>
                  <a:gd name="T97" fmla="*/ 18 h 77"/>
                  <a:gd name="T98" fmla="*/ 6 w 86"/>
                  <a:gd name="T99" fmla="*/ 19 h 77"/>
                  <a:gd name="T100" fmla="*/ 7 w 86"/>
                  <a:gd name="T101" fmla="*/ 14 h 77"/>
                  <a:gd name="T102" fmla="*/ 9 w 86"/>
                  <a:gd name="T103" fmla="*/ 14 h 77"/>
                  <a:gd name="T104" fmla="*/ 10 w 86"/>
                  <a:gd name="T105" fmla="*/ 19 h 77"/>
                  <a:gd name="T106" fmla="*/ 10 w 86"/>
                  <a:gd name="T107" fmla="*/ 19 h 77"/>
                  <a:gd name="T108" fmla="*/ 13 w 86"/>
                  <a:gd name="T109" fmla="*/ 19 h 77"/>
                  <a:gd name="T110" fmla="*/ 12 w 86"/>
                  <a:gd name="T111" fmla="*/ 14 h 77"/>
                  <a:gd name="T112" fmla="*/ 14 w 86"/>
                  <a:gd name="T113" fmla="*/ 13 h 7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6"/>
                  <a:gd name="T172" fmla="*/ 0 h 77"/>
                  <a:gd name="T173" fmla="*/ 86 w 86"/>
                  <a:gd name="T174" fmla="*/ 77 h 7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6" h="77">
                    <a:moveTo>
                      <a:pt x="50" y="55"/>
                    </a:moveTo>
                    <a:lnTo>
                      <a:pt x="57" y="53"/>
                    </a:lnTo>
                    <a:lnTo>
                      <a:pt x="64" y="69"/>
                    </a:lnTo>
                    <a:lnTo>
                      <a:pt x="59" y="73"/>
                    </a:lnTo>
                    <a:lnTo>
                      <a:pt x="50" y="55"/>
                    </a:lnTo>
                    <a:close/>
                    <a:moveTo>
                      <a:pt x="69" y="65"/>
                    </a:moveTo>
                    <a:lnTo>
                      <a:pt x="68" y="68"/>
                    </a:lnTo>
                    <a:lnTo>
                      <a:pt x="64" y="69"/>
                    </a:lnTo>
                    <a:lnTo>
                      <a:pt x="61" y="61"/>
                    </a:lnTo>
                    <a:lnTo>
                      <a:pt x="69" y="65"/>
                    </a:lnTo>
                    <a:close/>
                    <a:moveTo>
                      <a:pt x="52" y="56"/>
                    </a:moveTo>
                    <a:lnTo>
                      <a:pt x="56" y="51"/>
                    </a:lnTo>
                    <a:lnTo>
                      <a:pt x="72" y="58"/>
                    </a:lnTo>
                    <a:lnTo>
                      <a:pt x="69" y="65"/>
                    </a:lnTo>
                    <a:lnTo>
                      <a:pt x="52" y="56"/>
                    </a:lnTo>
                    <a:close/>
                    <a:moveTo>
                      <a:pt x="56" y="51"/>
                    </a:moveTo>
                    <a:lnTo>
                      <a:pt x="56" y="49"/>
                    </a:lnTo>
                    <a:lnTo>
                      <a:pt x="57" y="47"/>
                    </a:lnTo>
                    <a:lnTo>
                      <a:pt x="63" y="54"/>
                    </a:lnTo>
                    <a:lnTo>
                      <a:pt x="56" y="51"/>
                    </a:lnTo>
                    <a:close/>
                    <a:moveTo>
                      <a:pt x="57" y="47"/>
                    </a:moveTo>
                    <a:lnTo>
                      <a:pt x="60" y="45"/>
                    </a:lnTo>
                    <a:lnTo>
                      <a:pt x="73" y="58"/>
                    </a:lnTo>
                    <a:lnTo>
                      <a:pt x="71" y="62"/>
                    </a:lnTo>
                    <a:lnTo>
                      <a:pt x="57" y="47"/>
                    </a:lnTo>
                    <a:close/>
                    <a:moveTo>
                      <a:pt x="60" y="45"/>
                    </a:moveTo>
                    <a:lnTo>
                      <a:pt x="60" y="44"/>
                    </a:lnTo>
                    <a:lnTo>
                      <a:pt x="67" y="52"/>
                    </a:lnTo>
                    <a:lnTo>
                      <a:pt x="60" y="45"/>
                    </a:lnTo>
                    <a:close/>
                    <a:moveTo>
                      <a:pt x="60" y="44"/>
                    </a:moveTo>
                    <a:lnTo>
                      <a:pt x="63" y="42"/>
                    </a:lnTo>
                    <a:lnTo>
                      <a:pt x="77" y="55"/>
                    </a:lnTo>
                    <a:lnTo>
                      <a:pt x="73" y="58"/>
                    </a:lnTo>
                    <a:lnTo>
                      <a:pt x="60" y="44"/>
                    </a:lnTo>
                    <a:close/>
                    <a:moveTo>
                      <a:pt x="77" y="55"/>
                    </a:moveTo>
                    <a:lnTo>
                      <a:pt x="77" y="55"/>
                    </a:lnTo>
                    <a:lnTo>
                      <a:pt x="70" y="49"/>
                    </a:lnTo>
                    <a:lnTo>
                      <a:pt x="77" y="55"/>
                    </a:lnTo>
                    <a:close/>
                    <a:moveTo>
                      <a:pt x="63" y="42"/>
                    </a:moveTo>
                    <a:lnTo>
                      <a:pt x="67" y="39"/>
                    </a:lnTo>
                    <a:lnTo>
                      <a:pt x="80" y="52"/>
                    </a:lnTo>
                    <a:lnTo>
                      <a:pt x="77" y="55"/>
                    </a:lnTo>
                    <a:lnTo>
                      <a:pt x="63" y="42"/>
                    </a:lnTo>
                    <a:close/>
                    <a:moveTo>
                      <a:pt x="83" y="45"/>
                    </a:moveTo>
                    <a:lnTo>
                      <a:pt x="83" y="49"/>
                    </a:lnTo>
                    <a:lnTo>
                      <a:pt x="80" y="52"/>
                    </a:lnTo>
                    <a:lnTo>
                      <a:pt x="73" y="45"/>
                    </a:lnTo>
                    <a:lnTo>
                      <a:pt x="83" y="45"/>
                    </a:lnTo>
                    <a:close/>
                    <a:moveTo>
                      <a:pt x="63" y="45"/>
                    </a:moveTo>
                    <a:lnTo>
                      <a:pt x="63" y="39"/>
                    </a:lnTo>
                    <a:lnTo>
                      <a:pt x="83" y="39"/>
                    </a:lnTo>
                    <a:lnTo>
                      <a:pt x="83" y="45"/>
                    </a:lnTo>
                    <a:lnTo>
                      <a:pt x="63" y="45"/>
                    </a:lnTo>
                    <a:close/>
                    <a:moveTo>
                      <a:pt x="63" y="39"/>
                    </a:moveTo>
                    <a:lnTo>
                      <a:pt x="63" y="35"/>
                    </a:lnTo>
                    <a:lnTo>
                      <a:pt x="67" y="32"/>
                    </a:lnTo>
                    <a:lnTo>
                      <a:pt x="73" y="39"/>
                    </a:lnTo>
                    <a:lnTo>
                      <a:pt x="63" y="39"/>
                    </a:lnTo>
                    <a:close/>
                    <a:moveTo>
                      <a:pt x="67" y="32"/>
                    </a:moveTo>
                    <a:lnTo>
                      <a:pt x="70" y="29"/>
                    </a:lnTo>
                    <a:lnTo>
                      <a:pt x="83" y="42"/>
                    </a:lnTo>
                    <a:lnTo>
                      <a:pt x="80" y="45"/>
                    </a:lnTo>
                    <a:lnTo>
                      <a:pt x="67" y="32"/>
                    </a:lnTo>
                    <a:close/>
                    <a:moveTo>
                      <a:pt x="86" y="35"/>
                    </a:moveTo>
                    <a:lnTo>
                      <a:pt x="86" y="40"/>
                    </a:lnTo>
                    <a:lnTo>
                      <a:pt x="83" y="42"/>
                    </a:lnTo>
                    <a:lnTo>
                      <a:pt x="77" y="35"/>
                    </a:lnTo>
                    <a:lnTo>
                      <a:pt x="86" y="35"/>
                    </a:lnTo>
                    <a:close/>
                    <a:moveTo>
                      <a:pt x="67" y="35"/>
                    </a:moveTo>
                    <a:lnTo>
                      <a:pt x="67" y="29"/>
                    </a:lnTo>
                    <a:lnTo>
                      <a:pt x="86" y="29"/>
                    </a:lnTo>
                    <a:lnTo>
                      <a:pt x="86" y="35"/>
                    </a:lnTo>
                    <a:lnTo>
                      <a:pt x="67" y="35"/>
                    </a:lnTo>
                    <a:close/>
                    <a:moveTo>
                      <a:pt x="83" y="22"/>
                    </a:moveTo>
                    <a:lnTo>
                      <a:pt x="86" y="25"/>
                    </a:lnTo>
                    <a:lnTo>
                      <a:pt x="86" y="29"/>
                    </a:lnTo>
                    <a:lnTo>
                      <a:pt x="77" y="29"/>
                    </a:lnTo>
                    <a:lnTo>
                      <a:pt x="83" y="22"/>
                    </a:lnTo>
                    <a:close/>
                    <a:moveTo>
                      <a:pt x="70" y="36"/>
                    </a:moveTo>
                    <a:lnTo>
                      <a:pt x="67" y="33"/>
                    </a:lnTo>
                    <a:lnTo>
                      <a:pt x="80" y="19"/>
                    </a:lnTo>
                    <a:lnTo>
                      <a:pt x="83" y="22"/>
                    </a:lnTo>
                    <a:lnTo>
                      <a:pt x="70" y="36"/>
                    </a:lnTo>
                    <a:close/>
                    <a:moveTo>
                      <a:pt x="67" y="33"/>
                    </a:moveTo>
                    <a:lnTo>
                      <a:pt x="63" y="30"/>
                    </a:lnTo>
                    <a:lnTo>
                      <a:pt x="63" y="26"/>
                    </a:lnTo>
                    <a:lnTo>
                      <a:pt x="73" y="26"/>
                    </a:lnTo>
                    <a:lnTo>
                      <a:pt x="67" y="33"/>
                    </a:lnTo>
                    <a:close/>
                    <a:moveTo>
                      <a:pt x="63" y="26"/>
                    </a:moveTo>
                    <a:lnTo>
                      <a:pt x="63" y="23"/>
                    </a:lnTo>
                    <a:lnTo>
                      <a:pt x="83" y="23"/>
                    </a:lnTo>
                    <a:lnTo>
                      <a:pt x="83" y="26"/>
                    </a:lnTo>
                    <a:lnTo>
                      <a:pt x="63" y="26"/>
                    </a:lnTo>
                    <a:close/>
                    <a:moveTo>
                      <a:pt x="80" y="17"/>
                    </a:moveTo>
                    <a:lnTo>
                      <a:pt x="83" y="19"/>
                    </a:lnTo>
                    <a:lnTo>
                      <a:pt x="83" y="23"/>
                    </a:lnTo>
                    <a:lnTo>
                      <a:pt x="73" y="23"/>
                    </a:lnTo>
                    <a:lnTo>
                      <a:pt x="80" y="17"/>
                    </a:lnTo>
                    <a:close/>
                    <a:moveTo>
                      <a:pt x="67" y="30"/>
                    </a:moveTo>
                    <a:lnTo>
                      <a:pt x="63" y="26"/>
                    </a:lnTo>
                    <a:lnTo>
                      <a:pt x="77" y="13"/>
                    </a:lnTo>
                    <a:lnTo>
                      <a:pt x="80" y="17"/>
                    </a:lnTo>
                    <a:lnTo>
                      <a:pt x="67" y="30"/>
                    </a:lnTo>
                    <a:close/>
                    <a:moveTo>
                      <a:pt x="63" y="26"/>
                    </a:moveTo>
                    <a:lnTo>
                      <a:pt x="60" y="23"/>
                    </a:lnTo>
                    <a:lnTo>
                      <a:pt x="73" y="10"/>
                    </a:lnTo>
                    <a:lnTo>
                      <a:pt x="77" y="13"/>
                    </a:lnTo>
                    <a:lnTo>
                      <a:pt x="63" y="26"/>
                    </a:lnTo>
                    <a:close/>
                    <a:moveTo>
                      <a:pt x="60" y="23"/>
                    </a:moveTo>
                    <a:lnTo>
                      <a:pt x="57" y="20"/>
                    </a:lnTo>
                    <a:lnTo>
                      <a:pt x="71" y="7"/>
                    </a:lnTo>
                    <a:lnTo>
                      <a:pt x="73" y="10"/>
                    </a:lnTo>
                    <a:lnTo>
                      <a:pt x="60" y="23"/>
                    </a:lnTo>
                    <a:close/>
                    <a:moveTo>
                      <a:pt x="63" y="3"/>
                    </a:moveTo>
                    <a:lnTo>
                      <a:pt x="68" y="3"/>
                    </a:lnTo>
                    <a:lnTo>
                      <a:pt x="71" y="7"/>
                    </a:lnTo>
                    <a:lnTo>
                      <a:pt x="63" y="13"/>
                    </a:lnTo>
                    <a:lnTo>
                      <a:pt x="63" y="3"/>
                    </a:lnTo>
                    <a:close/>
                    <a:moveTo>
                      <a:pt x="63" y="23"/>
                    </a:moveTo>
                    <a:lnTo>
                      <a:pt x="58" y="23"/>
                    </a:lnTo>
                    <a:lnTo>
                      <a:pt x="58" y="3"/>
                    </a:lnTo>
                    <a:lnTo>
                      <a:pt x="63" y="3"/>
                    </a:lnTo>
                    <a:lnTo>
                      <a:pt x="63" y="23"/>
                    </a:lnTo>
                    <a:close/>
                    <a:moveTo>
                      <a:pt x="58" y="23"/>
                    </a:moveTo>
                    <a:lnTo>
                      <a:pt x="53" y="23"/>
                    </a:lnTo>
                    <a:lnTo>
                      <a:pt x="51" y="20"/>
                    </a:lnTo>
                    <a:lnTo>
                      <a:pt x="58" y="13"/>
                    </a:lnTo>
                    <a:lnTo>
                      <a:pt x="58" y="23"/>
                    </a:lnTo>
                    <a:close/>
                    <a:moveTo>
                      <a:pt x="51" y="20"/>
                    </a:moveTo>
                    <a:lnTo>
                      <a:pt x="48" y="17"/>
                    </a:lnTo>
                    <a:lnTo>
                      <a:pt x="61" y="3"/>
                    </a:lnTo>
                    <a:lnTo>
                      <a:pt x="64" y="7"/>
                    </a:lnTo>
                    <a:lnTo>
                      <a:pt x="51" y="20"/>
                    </a:lnTo>
                    <a:close/>
                    <a:moveTo>
                      <a:pt x="54" y="0"/>
                    </a:moveTo>
                    <a:lnTo>
                      <a:pt x="58" y="0"/>
                    </a:lnTo>
                    <a:lnTo>
                      <a:pt x="61" y="3"/>
                    </a:lnTo>
                    <a:lnTo>
                      <a:pt x="54" y="10"/>
                    </a:lnTo>
                    <a:lnTo>
                      <a:pt x="54" y="0"/>
                    </a:lnTo>
                    <a:close/>
                    <a:moveTo>
                      <a:pt x="54" y="20"/>
                    </a:moveTo>
                    <a:lnTo>
                      <a:pt x="51" y="20"/>
                    </a:lnTo>
                    <a:lnTo>
                      <a:pt x="51" y="0"/>
                    </a:lnTo>
                    <a:lnTo>
                      <a:pt x="54" y="0"/>
                    </a:lnTo>
                    <a:lnTo>
                      <a:pt x="54" y="20"/>
                    </a:lnTo>
                    <a:close/>
                    <a:moveTo>
                      <a:pt x="51" y="20"/>
                    </a:moveTo>
                    <a:lnTo>
                      <a:pt x="45" y="20"/>
                    </a:lnTo>
                    <a:lnTo>
                      <a:pt x="45" y="0"/>
                    </a:lnTo>
                    <a:lnTo>
                      <a:pt x="51" y="0"/>
                    </a:lnTo>
                    <a:lnTo>
                      <a:pt x="51" y="20"/>
                    </a:lnTo>
                    <a:close/>
                    <a:moveTo>
                      <a:pt x="40" y="1"/>
                    </a:moveTo>
                    <a:lnTo>
                      <a:pt x="42" y="0"/>
                    </a:lnTo>
                    <a:lnTo>
                      <a:pt x="45" y="0"/>
                    </a:lnTo>
                    <a:lnTo>
                      <a:pt x="45" y="10"/>
                    </a:lnTo>
                    <a:lnTo>
                      <a:pt x="40" y="1"/>
                    </a:lnTo>
                    <a:close/>
                    <a:moveTo>
                      <a:pt x="49" y="19"/>
                    </a:moveTo>
                    <a:lnTo>
                      <a:pt x="42" y="22"/>
                    </a:lnTo>
                    <a:lnTo>
                      <a:pt x="34" y="4"/>
                    </a:lnTo>
                    <a:lnTo>
                      <a:pt x="40" y="1"/>
                    </a:lnTo>
                    <a:lnTo>
                      <a:pt x="49" y="19"/>
                    </a:lnTo>
                    <a:close/>
                    <a:moveTo>
                      <a:pt x="42" y="22"/>
                    </a:moveTo>
                    <a:lnTo>
                      <a:pt x="40" y="23"/>
                    </a:lnTo>
                    <a:lnTo>
                      <a:pt x="38" y="23"/>
                    </a:lnTo>
                    <a:lnTo>
                      <a:pt x="38" y="13"/>
                    </a:lnTo>
                    <a:lnTo>
                      <a:pt x="42" y="22"/>
                    </a:lnTo>
                    <a:close/>
                    <a:moveTo>
                      <a:pt x="38" y="23"/>
                    </a:moveTo>
                    <a:lnTo>
                      <a:pt x="35" y="23"/>
                    </a:lnTo>
                    <a:lnTo>
                      <a:pt x="35" y="3"/>
                    </a:lnTo>
                    <a:lnTo>
                      <a:pt x="38" y="3"/>
                    </a:lnTo>
                    <a:lnTo>
                      <a:pt x="38" y="23"/>
                    </a:lnTo>
                    <a:close/>
                    <a:moveTo>
                      <a:pt x="31" y="4"/>
                    </a:moveTo>
                    <a:lnTo>
                      <a:pt x="32" y="3"/>
                    </a:lnTo>
                    <a:lnTo>
                      <a:pt x="35" y="3"/>
                    </a:lnTo>
                    <a:lnTo>
                      <a:pt x="35" y="13"/>
                    </a:lnTo>
                    <a:lnTo>
                      <a:pt x="31" y="4"/>
                    </a:lnTo>
                    <a:close/>
                    <a:moveTo>
                      <a:pt x="39" y="22"/>
                    </a:moveTo>
                    <a:lnTo>
                      <a:pt x="34" y="25"/>
                    </a:lnTo>
                    <a:lnTo>
                      <a:pt x="25" y="8"/>
                    </a:lnTo>
                    <a:lnTo>
                      <a:pt x="31" y="4"/>
                    </a:lnTo>
                    <a:lnTo>
                      <a:pt x="39" y="22"/>
                    </a:lnTo>
                    <a:close/>
                    <a:moveTo>
                      <a:pt x="23" y="10"/>
                    </a:moveTo>
                    <a:lnTo>
                      <a:pt x="24" y="9"/>
                    </a:lnTo>
                    <a:lnTo>
                      <a:pt x="25" y="8"/>
                    </a:lnTo>
                    <a:lnTo>
                      <a:pt x="29" y="17"/>
                    </a:lnTo>
                    <a:lnTo>
                      <a:pt x="23" y="10"/>
                    </a:lnTo>
                    <a:close/>
                    <a:moveTo>
                      <a:pt x="36" y="23"/>
                    </a:moveTo>
                    <a:lnTo>
                      <a:pt x="32" y="26"/>
                    </a:lnTo>
                    <a:lnTo>
                      <a:pt x="19" y="13"/>
                    </a:lnTo>
                    <a:lnTo>
                      <a:pt x="23" y="10"/>
                    </a:lnTo>
                    <a:lnTo>
                      <a:pt x="36" y="23"/>
                    </a:lnTo>
                    <a:close/>
                    <a:moveTo>
                      <a:pt x="32" y="26"/>
                    </a:moveTo>
                    <a:lnTo>
                      <a:pt x="31" y="28"/>
                    </a:lnTo>
                    <a:lnTo>
                      <a:pt x="30" y="29"/>
                    </a:lnTo>
                    <a:lnTo>
                      <a:pt x="26" y="20"/>
                    </a:lnTo>
                    <a:lnTo>
                      <a:pt x="32" y="26"/>
                    </a:lnTo>
                    <a:close/>
                    <a:moveTo>
                      <a:pt x="30" y="29"/>
                    </a:moveTo>
                    <a:lnTo>
                      <a:pt x="24" y="31"/>
                    </a:lnTo>
                    <a:lnTo>
                      <a:pt x="15" y="14"/>
                    </a:lnTo>
                    <a:lnTo>
                      <a:pt x="21" y="11"/>
                    </a:lnTo>
                    <a:lnTo>
                      <a:pt x="30" y="29"/>
                    </a:lnTo>
                    <a:close/>
                    <a:moveTo>
                      <a:pt x="13" y="17"/>
                    </a:moveTo>
                    <a:lnTo>
                      <a:pt x="14" y="15"/>
                    </a:lnTo>
                    <a:lnTo>
                      <a:pt x="15" y="14"/>
                    </a:lnTo>
                    <a:lnTo>
                      <a:pt x="19" y="23"/>
                    </a:lnTo>
                    <a:lnTo>
                      <a:pt x="13" y="17"/>
                    </a:lnTo>
                    <a:close/>
                    <a:moveTo>
                      <a:pt x="26" y="30"/>
                    </a:moveTo>
                    <a:lnTo>
                      <a:pt x="23" y="33"/>
                    </a:lnTo>
                    <a:lnTo>
                      <a:pt x="9" y="19"/>
                    </a:lnTo>
                    <a:lnTo>
                      <a:pt x="13" y="17"/>
                    </a:lnTo>
                    <a:lnTo>
                      <a:pt x="26" y="30"/>
                    </a:lnTo>
                    <a:close/>
                    <a:moveTo>
                      <a:pt x="7" y="22"/>
                    </a:moveTo>
                    <a:lnTo>
                      <a:pt x="8" y="21"/>
                    </a:lnTo>
                    <a:lnTo>
                      <a:pt x="9" y="19"/>
                    </a:lnTo>
                    <a:lnTo>
                      <a:pt x="16" y="26"/>
                    </a:lnTo>
                    <a:lnTo>
                      <a:pt x="7" y="22"/>
                    </a:lnTo>
                    <a:close/>
                    <a:moveTo>
                      <a:pt x="25" y="30"/>
                    </a:moveTo>
                    <a:lnTo>
                      <a:pt x="21" y="36"/>
                    </a:lnTo>
                    <a:lnTo>
                      <a:pt x="5" y="28"/>
                    </a:lnTo>
                    <a:lnTo>
                      <a:pt x="7" y="22"/>
                    </a:lnTo>
                    <a:lnTo>
                      <a:pt x="25" y="30"/>
                    </a:lnTo>
                    <a:close/>
                    <a:moveTo>
                      <a:pt x="21" y="36"/>
                    </a:moveTo>
                    <a:lnTo>
                      <a:pt x="20" y="37"/>
                    </a:lnTo>
                    <a:lnTo>
                      <a:pt x="19" y="39"/>
                    </a:lnTo>
                    <a:lnTo>
                      <a:pt x="13" y="32"/>
                    </a:lnTo>
                    <a:lnTo>
                      <a:pt x="21" y="36"/>
                    </a:lnTo>
                    <a:close/>
                    <a:moveTo>
                      <a:pt x="19" y="39"/>
                    </a:moveTo>
                    <a:lnTo>
                      <a:pt x="17" y="42"/>
                    </a:lnTo>
                    <a:lnTo>
                      <a:pt x="3" y="29"/>
                    </a:lnTo>
                    <a:lnTo>
                      <a:pt x="6" y="25"/>
                    </a:lnTo>
                    <a:lnTo>
                      <a:pt x="19" y="39"/>
                    </a:lnTo>
                    <a:close/>
                    <a:moveTo>
                      <a:pt x="0" y="35"/>
                    </a:moveTo>
                    <a:lnTo>
                      <a:pt x="0" y="32"/>
                    </a:lnTo>
                    <a:lnTo>
                      <a:pt x="3" y="29"/>
                    </a:lnTo>
                    <a:lnTo>
                      <a:pt x="9" y="35"/>
                    </a:lnTo>
                    <a:lnTo>
                      <a:pt x="0" y="35"/>
                    </a:lnTo>
                    <a:close/>
                    <a:moveTo>
                      <a:pt x="19" y="35"/>
                    </a:moveTo>
                    <a:lnTo>
                      <a:pt x="19" y="42"/>
                    </a:lnTo>
                    <a:lnTo>
                      <a:pt x="0" y="42"/>
                    </a:lnTo>
                    <a:lnTo>
                      <a:pt x="0" y="35"/>
                    </a:lnTo>
                    <a:lnTo>
                      <a:pt x="19" y="35"/>
                    </a:lnTo>
                    <a:close/>
                    <a:moveTo>
                      <a:pt x="19" y="42"/>
                    </a:moveTo>
                    <a:lnTo>
                      <a:pt x="19" y="45"/>
                    </a:lnTo>
                    <a:lnTo>
                      <a:pt x="0" y="45"/>
                    </a:lnTo>
                    <a:lnTo>
                      <a:pt x="0" y="42"/>
                    </a:lnTo>
                    <a:lnTo>
                      <a:pt x="19" y="42"/>
                    </a:lnTo>
                    <a:close/>
                    <a:moveTo>
                      <a:pt x="19" y="45"/>
                    </a:moveTo>
                    <a:lnTo>
                      <a:pt x="19" y="49"/>
                    </a:lnTo>
                    <a:lnTo>
                      <a:pt x="0" y="49"/>
                    </a:lnTo>
                    <a:lnTo>
                      <a:pt x="0" y="45"/>
                    </a:lnTo>
                    <a:lnTo>
                      <a:pt x="19" y="45"/>
                    </a:lnTo>
                    <a:close/>
                    <a:moveTo>
                      <a:pt x="19" y="49"/>
                    </a:moveTo>
                    <a:lnTo>
                      <a:pt x="19" y="54"/>
                    </a:lnTo>
                    <a:lnTo>
                      <a:pt x="0" y="54"/>
                    </a:lnTo>
                    <a:lnTo>
                      <a:pt x="0" y="49"/>
                    </a:lnTo>
                    <a:lnTo>
                      <a:pt x="19" y="49"/>
                    </a:lnTo>
                    <a:close/>
                    <a:moveTo>
                      <a:pt x="3" y="62"/>
                    </a:moveTo>
                    <a:lnTo>
                      <a:pt x="0" y="58"/>
                    </a:lnTo>
                    <a:lnTo>
                      <a:pt x="0" y="54"/>
                    </a:lnTo>
                    <a:lnTo>
                      <a:pt x="9" y="54"/>
                    </a:lnTo>
                    <a:lnTo>
                      <a:pt x="3" y="62"/>
                    </a:lnTo>
                    <a:close/>
                    <a:moveTo>
                      <a:pt x="17" y="47"/>
                    </a:moveTo>
                    <a:lnTo>
                      <a:pt x="19" y="51"/>
                    </a:lnTo>
                    <a:lnTo>
                      <a:pt x="6" y="64"/>
                    </a:lnTo>
                    <a:lnTo>
                      <a:pt x="3" y="62"/>
                    </a:lnTo>
                    <a:lnTo>
                      <a:pt x="17" y="47"/>
                    </a:lnTo>
                    <a:close/>
                    <a:moveTo>
                      <a:pt x="19" y="51"/>
                    </a:moveTo>
                    <a:lnTo>
                      <a:pt x="23" y="54"/>
                    </a:lnTo>
                    <a:lnTo>
                      <a:pt x="23" y="57"/>
                    </a:lnTo>
                    <a:lnTo>
                      <a:pt x="13" y="57"/>
                    </a:lnTo>
                    <a:lnTo>
                      <a:pt x="19" y="51"/>
                    </a:lnTo>
                    <a:close/>
                    <a:moveTo>
                      <a:pt x="23" y="57"/>
                    </a:moveTo>
                    <a:lnTo>
                      <a:pt x="23" y="61"/>
                    </a:lnTo>
                    <a:lnTo>
                      <a:pt x="4" y="61"/>
                    </a:lnTo>
                    <a:lnTo>
                      <a:pt x="4" y="57"/>
                    </a:lnTo>
                    <a:lnTo>
                      <a:pt x="23" y="57"/>
                    </a:lnTo>
                    <a:close/>
                    <a:moveTo>
                      <a:pt x="6" y="67"/>
                    </a:moveTo>
                    <a:lnTo>
                      <a:pt x="4" y="65"/>
                    </a:lnTo>
                    <a:lnTo>
                      <a:pt x="4" y="61"/>
                    </a:lnTo>
                    <a:lnTo>
                      <a:pt x="13" y="61"/>
                    </a:lnTo>
                    <a:lnTo>
                      <a:pt x="6" y="67"/>
                    </a:lnTo>
                    <a:close/>
                    <a:moveTo>
                      <a:pt x="19" y="54"/>
                    </a:moveTo>
                    <a:lnTo>
                      <a:pt x="23" y="57"/>
                    </a:lnTo>
                    <a:lnTo>
                      <a:pt x="9" y="71"/>
                    </a:lnTo>
                    <a:lnTo>
                      <a:pt x="6" y="67"/>
                    </a:lnTo>
                    <a:lnTo>
                      <a:pt x="19" y="54"/>
                    </a:lnTo>
                    <a:close/>
                    <a:moveTo>
                      <a:pt x="11" y="73"/>
                    </a:moveTo>
                    <a:lnTo>
                      <a:pt x="10" y="72"/>
                    </a:lnTo>
                    <a:lnTo>
                      <a:pt x="9" y="71"/>
                    </a:lnTo>
                    <a:lnTo>
                      <a:pt x="16" y="64"/>
                    </a:lnTo>
                    <a:lnTo>
                      <a:pt x="11" y="73"/>
                    </a:lnTo>
                    <a:close/>
                    <a:moveTo>
                      <a:pt x="20" y="55"/>
                    </a:moveTo>
                    <a:lnTo>
                      <a:pt x="27" y="58"/>
                    </a:lnTo>
                    <a:lnTo>
                      <a:pt x="18" y="76"/>
                    </a:lnTo>
                    <a:lnTo>
                      <a:pt x="11" y="73"/>
                    </a:lnTo>
                    <a:lnTo>
                      <a:pt x="20" y="55"/>
                    </a:lnTo>
                    <a:close/>
                    <a:moveTo>
                      <a:pt x="23" y="77"/>
                    </a:moveTo>
                    <a:lnTo>
                      <a:pt x="20" y="77"/>
                    </a:lnTo>
                    <a:lnTo>
                      <a:pt x="18" y="76"/>
                    </a:lnTo>
                    <a:lnTo>
                      <a:pt x="23" y="67"/>
                    </a:lnTo>
                    <a:lnTo>
                      <a:pt x="23" y="77"/>
                    </a:lnTo>
                    <a:close/>
                    <a:moveTo>
                      <a:pt x="23" y="57"/>
                    </a:moveTo>
                    <a:lnTo>
                      <a:pt x="26" y="57"/>
                    </a:lnTo>
                    <a:lnTo>
                      <a:pt x="26" y="77"/>
                    </a:lnTo>
                    <a:lnTo>
                      <a:pt x="23" y="77"/>
                    </a:lnTo>
                    <a:lnTo>
                      <a:pt x="23" y="57"/>
                    </a:lnTo>
                    <a:close/>
                    <a:moveTo>
                      <a:pt x="26" y="57"/>
                    </a:moveTo>
                    <a:lnTo>
                      <a:pt x="29" y="57"/>
                    </a:lnTo>
                    <a:lnTo>
                      <a:pt x="29" y="77"/>
                    </a:lnTo>
                    <a:lnTo>
                      <a:pt x="26" y="77"/>
                    </a:lnTo>
                    <a:lnTo>
                      <a:pt x="26" y="57"/>
                    </a:lnTo>
                    <a:close/>
                    <a:moveTo>
                      <a:pt x="29" y="57"/>
                    </a:moveTo>
                    <a:lnTo>
                      <a:pt x="35" y="57"/>
                    </a:lnTo>
                    <a:lnTo>
                      <a:pt x="35" y="77"/>
                    </a:lnTo>
                    <a:lnTo>
                      <a:pt x="29" y="77"/>
                    </a:lnTo>
                    <a:lnTo>
                      <a:pt x="29" y="57"/>
                    </a:lnTo>
                    <a:close/>
                    <a:moveTo>
                      <a:pt x="35" y="57"/>
                    </a:moveTo>
                    <a:lnTo>
                      <a:pt x="38" y="57"/>
                    </a:lnTo>
                    <a:lnTo>
                      <a:pt x="38" y="77"/>
                    </a:lnTo>
                    <a:lnTo>
                      <a:pt x="35" y="77"/>
                    </a:lnTo>
                    <a:lnTo>
                      <a:pt x="35" y="57"/>
                    </a:lnTo>
                    <a:close/>
                    <a:moveTo>
                      <a:pt x="38" y="57"/>
                    </a:moveTo>
                    <a:lnTo>
                      <a:pt x="45" y="57"/>
                    </a:lnTo>
                    <a:lnTo>
                      <a:pt x="45" y="77"/>
                    </a:lnTo>
                    <a:lnTo>
                      <a:pt x="38" y="77"/>
                    </a:lnTo>
                    <a:lnTo>
                      <a:pt x="38" y="57"/>
                    </a:lnTo>
                    <a:close/>
                    <a:moveTo>
                      <a:pt x="49" y="76"/>
                    </a:moveTo>
                    <a:lnTo>
                      <a:pt x="47" y="77"/>
                    </a:lnTo>
                    <a:lnTo>
                      <a:pt x="45" y="77"/>
                    </a:lnTo>
                    <a:lnTo>
                      <a:pt x="45" y="67"/>
                    </a:lnTo>
                    <a:lnTo>
                      <a:pt x="49" y="76"/>
                    </a:lnTo>
                    <a:close/>
                    <a:moveTo>
                      <a:pt x="40" y="58"/>
                    </a:moveTo>
                    <a:lnTo>
                      <a:pt x="47" y="55"/>
                    </a:lnTo>
                    <a:lnTo>
                      <a:pt x="56" y="73"/>
                    </a:lnTo>
                    <a:lnTo>
                      <a:pt x="49" y="76"/>
                    </a:lnTo>
                    <a:lnTo>
                      <a:pt x="40" y="58"/>
                    </a:lnTo>
                    <a:close/>
                    <a:moveTo>
                      <a:pt x="47" y="55"/>
                    </a:moveTo>
                    <a:lnTo>
                      <a:pt x="49" y="54"/>
                    </a:lnTo>
                    <a:lnTo>
                      <a:pt x="51" y="54"/>
                    </a:lnTo>
                    <a:lnTo>
                      <a:pt x="51" y="64"/>
                    </a:lnTo>
                    <a:lnTo>
                      <a:pt x="47" y="55"/>
                    </a:lnTo>
                    <a:close/>
                    <a:moveTo>
                      <a:pt x="51" y="54"/>
                    </a:moveTo>
                    <a:lnTo>
                      <a:pt x="54" y="54"/>
                    </a:lnTo>
                    <a:lnTo>
                      <a:pt x="54" y="74"/>
                    </a:lnTo>
                    <a:lnTo>
                      <a:pt x="51" y="74"/>
                    </a:lnTo>
                    <a:lnTo>
                      <a:pt x="51"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92" name="Freeform 579">
                <a:extLst>
                  <a:ext uri="{FF2B5EF4-FFF2-40B4-BE49-F238E27FC236}">
                    <a16:creationId xmlns:a16="http://schemas.microsoft.com/office/drawing/2014/main" id="{F20ACF46-7EF3-416A-9906-6DD2AC0178EE}"/>
                  </a:ext>
                </a:extLst>
              </p:cNvPr>
              <p:cNvSpPr>
                <a:spLocks/>
              </p:cNvSpPr>
              <p:nvPr/>
            </p:nvSpPr>
            <p:spPr bwMode="auto">
              <a:xfrm>
                <a:off x="3499" y="2895"/>
                <a:ext cx="17" cy="14"/>
              </a:xfrm>
              <a:custGeom>
                <a:avLst/>
                <a:gdLst>
                  <a:gd name="T0" fmla="*/ 11 w 67"/>
                  <a:gd name="T1" fmla="*/ 12 h 57"/>
                  <a:gd name="T2" fmla="*/ 13 w 67"/>
                  <a:gd name="T3" fmla="*/ 12 h 57"/>
                  <a:gd name="T4" fmla="*/ 14 w 67"/>
                  <a:gd name="T5" fmla="*/ 11 h 57"/>
                  <a:gd name="T6" fmla="*/ 14 w 67"/>
                  <a:gd name="T7" fmla="*/ 9 h 57"/>
                  <a:gd name="T8" fmla="*/ 15 w 67"/>
                  <a:gd name="T9" fmla="*/ 9 h 57"/>
                  <a:gd name="T10" fmla="*/ 16 w 67"/>
                  <a:gd name="T11" fmla="*/ 8 h 57"/>
                  <a:gd name="T12" fmla="*/ 16 w 67"/>
                  <a:gd name="T13" fmla="*/ 6 h 57"/>
                  <a:gd name="T14" fmla="*/ 17 w 67"/>
                  <a:gd name="T15" fmla="*/ 5 h 57"/>
                  <a:gd name="T16" fmla="*/ 17 w 67"/>
                  <a:gd name="T17" fmla="*/ 4 h 57"/>
                  <a:gd name="T18" fmla="*/ 16 w 67"/>
                  <a:gd name="T19" fmla="*/ 3 h 57"/>
                  <a:gd name="T20" fmla="*/ 16 w 67"/>
                  <a:gd name="T21" fmla="*/ 2 h 57"/>
                  <a:gd name="T22" fmla="*/ 15 w 67"/>
                  <a:gd name="T23" fmla="*/ 1 h 57"/>
                  <a:gd name="T24" fmla="*/ 14 w 67"/>
                  <a:gd name="T25" fmla="*/ 1 h 57"/>
                  <a:gd name="T26" fmla="*/ 14 w 67"/>
                  <a:gd name="T27" fmla="*/ 0 h 57"/>
                  <a:gd name="T28" fmla="*/ 13 w 67"/>
                  <a:gd name="T29" fmla="*/ 0 h 57"/>
                  <a:gd name="T30" fmla="*/ 11 w 67"/>
                  <a:gd name="T31" fmla="*/ 0 h 57"/>
                  <a:gd name="T32" fmla="*/ 11 w 67"/>
                  <a:gd name="T33" fmla="*/ 0 h 57"/>
                  <a:gd name="T34" fmla="*/ 9 w 67"/>
                  <a:gd name="T35" fmla="*/ 0 h 57"/>
                  <a:gd name="T36" fmla="*/ 7 w 67"/>
                  <a:gd name="T37" fmla="*/ 0 h 57"/>
                  <a:gd name="T38" fmla="*/ 6 w 67"/>
                  <a:gd name="T39" fmla="*/ 1 h 57"/>
                  <a:gd name="T40" fmla="*/ 5 w 67"/>
                  <a:gd name="T41" fmla="*/ 1 h 57"/>
                  <a:gd name="T42" fmla="*/ 4 w 67"/>
                  <a:gd name="T43" fmla="*/ 1 h 57"/>
                  <a:gd name="T44" fmla="*/ 3 w 67"/>
                  <a:gd name="T45" fmla="*/ 3 h 57"/>
                  <a:gd name="T46" fmla="*/ 2 w 67"/>
                  <a:gd name="T47" fmla="*/ 4 h 57"/>
                  <a:gd name="T48" fmla="*/ 1 w 67"/>
                  <a:gd name="T49" fmla="*/ 4 h 57"/>
                  <a:gd name="T50" fmla="*/ 1 w 67"/>
                  <a:gd name="T51" fmla="*/ 5 h 57"/>
                  <a:gd name="T52" fmla="*/ 0 w 67"/>
                  <a:gd name="T53" fmla="*/ 7 h 57"/>
                  <a:gd name="T54" fmla="*/ 0 w 67"/>
                  <a:gd name="T55" fmla="*/ 8 h 57"/>
                  <a:gd name="T56" fmla="*/ 0 w 67"/>
                  <a:gd name="T57" fmla="*/ 9 h 57"/>
                  <a:gd name="T58" fmla="*/ 0 w 67"/>
                  <a:gd name="T59" fmla="*/ 10 h 57"/>
                  <a:gd name="T60" fmla="*/ 1 w 67"/>
                  <a:gd name="T61" fmla="*/ 11 h 57"/>
                  <a:gd name="T62" fmla="*/ 2 w 67"/>
                  <a:gd name="T63" fmla="*/ 12 h 57"/>
                  <a:gd name="T64" fmla="*/ 3 w 67"/>
                  <a:gd name="T65" fmla="*/ 12 h 57"/>
                  <a:gd name="T66" fmla="*/ 3 w 67"/>
                  <a:gd name="T67" fmla="*/ 13 h 57"/>
                  <a:gd name="T68" fmla="*/ 4 w 67"/>
                  <a:gd name="T69" fmla="*/ 13 h 57"/>
                  <a:gd name="T70" fmla="*/ 5 w 67"/>
                  <a:gd name="T71" fmla="*/ 14 h 57"/>
                  <a:gd name="T72" fmla="*/ 6 w 67"/>
                  <a:gd name="T73" fmla="*/ 14 h 57"/>
                  <a:gd name="T74" fmla="*/ 8 w 67"/>
                  <a:gd name="T75" fmla="*/ 14 h 57"/>
                  <a:gd name="T76" fmla="*/ 9 w 67"/>
                  <a:gd name="T77" fmla="*/ 13 h 57"/>
                  <a:gd name="T78" fmla="*/ 11 w 67"/>
                  <a:gd name="T79" fmla="*/ 13 h 57"/>
                  <a:gd name="T80" fmla="*/ 11 w 67"/>
                  <a:gd name="T81" fmla="*/ 12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5" y="50"/>
                    </a:moveTo>
                    <a:lnTo>
                      <a:pt x="52" y="47"/>
                    </a:lnTo>
                    <a:lnTo>
                      <a:pt x="54" y="44"/>
                    </a:lnTo>
                    <a:lnTo>
                      <a:pt x="57" y="38"/>
                    </a:lnTo>
                    <a:lnTo>
                      <a:pt x="61" y="35"/>
                    </a:lnTo>
                    <a:lnTo>
                      <a:pt x="64" y="32"/>
                    </a:lnTo>
                    <a:lnTo>
                      <a:pt x="64" y="25"/>
                    </a:lnTo>
                    <a:lnTo>
                      <a:pt x="67" y="22"/>
                    </a:lnTo>
                    <a:lnTo>
                      <a:pt x="67" y="18"/>
                    </a:lnTo>
                    <a:lnTo>
                      <a:pt x="64" y="13"/>
                    </a:lnTo>
                    <a:lnTo>
                      <a:pt x="64" y="10"/>
                    </a:lnTo>
                    <a:lnTo>
                      <a:pt x="61" y="6"/>
                    </a:lnTo>
                    <a:lnTo>
                      <a:pt x="57" y="3"/>
                    </a:lnTo>
                    <a:lnTo>
                      <a:pt x="54" y="0"/>
                    </a:lnTo>
                    <a:lnTo>
                      <a:pt x="52" y="0"/>
                    </a:lnTo>
                    <a:lnTo>
                      <a:pt x="45" y="0"/>
                    </a:lnTo>
                    <a:lnTo>
                      <a:pt x="42" y="0"/>
                    </a:lnTo>
                    <a:lnTo>
                      <a:pt x="35" y="0"/>
                    </a:lnTo>
                    <a:lnTo>
                      <a:pt x="29" y="0"/>
                    </a:lnTo>
                    <a:lnTo>
                      <a:pt x="25" y="3"/>
                    </a:lnTo>
                    <a:lnTo>
                      <a:pt x="20" y="3"/>
                    </a:lnTo>
                    <a:lnTo>
                      <a:pt x="17" y="6"/>
                    </a:lnTo>
                    <a:lnTo>
                      <a:pt x="10" y="13"/>
                    </a:lnTo>
                    <a:lnTo>
                      <a:pt x="7" y="15"/>
                    </a:lnTo>
                    <a:lnTo>
                      <a:pt x="3" y="18"/>
                    </a:lnTo>
                    <a:lnTo>
                      <a:pt x="3" y="22"/>
                    </a:lnTo>
                    <a:lnTo>
                      <a:pt x="0" y="28"/>
                    </a:lnTo>
                    <a:lnTo>
                      <a:pt x="0" y="32"/>
                    </a:lnTo>
                    <a:lnTo>
                      <a:pt x="0" y="38"/>
                    </a:lnTo>
                    <a:lnTo>
                      <a:pt x="0" y="42"/>
                    </a:lnTo>
                    <a:lnTo>
                      <a:pt x="3" y="44"/>
                    </a:lnTo>
                    <a:lnTo>
                      <a:pt x="7" y="47"/>
                    </a:lnTo>
                    <a:lnTo>
                      <a:pt x="10" y="50"/>
                    </a:lnTo>
                    <a:lnTo>
                      <a:pt x="13" y="54"/>
                    </a:lnTo>
                    <a:lnTo>
                      <a:pt x="17" y="54"/>
                    </a:lnTo>
                    <a:lnTo>
                      <a:pt x="20" y="57"/>
                    </a:lnTo>
                    <a:lnTo>
                      <a:pt x="25" y="57"/>
                    </a:lnTo>
                    <a:lnTo>
                      <a:pt x="32" y="57"/>
                    </a:lnTo>
                    <a:lnTo>
                      <a:pt x="35" y="54"/>
                    </a:lnTo>
                    <a:lnTo>
                      <a:pt x="42" y="54"/>
                    </a:lnTo>
                    <a:lnTo>
                      <a:pt x="45"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93" name="Freeform 580">
                <a:extLst>
                  <a:ext uri="{FF2B5EF4-FFF2-40B4-BE49-F238E27FC236}">
                    <a16:creationId xmlns:a16="http://schemas.microsoft.com/office/drawing/2014/main" id="{B541DF92-7D46-445C-8618-30CCE37FA9B4}"/>
                  </a:ext>
                </a:extLst>
              </p:cNvPr>
              <p:cNvSpPr>
                <a:spLocks noEditPoints="1"/>
              </p:cNvSpPr>
              <p:nvPr/>
            </p:nvSpPr>
            <p:spPr bwMode="auto">
              <a:xfrm>
                <a:off x="3496" y="2893"/>
                <a:ext cx="23" cy="19"/>
              </a:xfrm>
              <a:custGeom>
                <a:avLst/>
                <a:gdLst>
                  <a:gd name="T0" fmla="*/ 18 w 89"/>
                  <a:gd name="T1" fmla="*/ 16 h 77"/>
                  <a:gd name="T2" fmla="*/ 16 w 89"/>
                  <a:gd name="T3" fmla="*/ 12 h 77"/>
                  <a:gd name="T4" fmla="*/ 19 w 89"/>
                  <a:gd name="T5" fmla="*/ 15 h 77"/>
                  <a:gd name="T6" fmla="*/ 19 w 89"/>
                  <a:gd name="T7" fmla="*/ 14 h 77"/>
                  <a:gd name="T8" fmla="*/ 16 w 89"/>
                  <a:gd name="T9" fmla="*/ 11 h 77"/>
                  <a:gd name="T10" fmla="*/ 20 w 89"/>
                  <a:gd name="T11" fmla="*/ 13 h 77"/>
                  <a:gd name="T12" fmla="*/ 18 w 89"/>
                  <a:gd name="T13" fmla="*/ 9 h 77"/>
                  <a:gd name="T14" fmla="*/ 21 w 89"/>
                  <a:gd name="T15" fmla="*/ 12 h 77"/>
                  <a:gd name="T16" fmla="*/ 22 w 89"/>
                  <a:gd name="T17" fmla="*/ 10 h 77"/>
                  <a:gd name="T18" fmla="*/ 17 w 89"/>
                  <a:gd name="T19" fmla="*/ 9 h 77"/>
                  <a:gd name="T20" fmla="*/ 23 w 89"/>
                  <a:gd name="T21" fmla="*/ 8 h 77"/>
                  <a:gd name="T22" fmla="*/ 18 w 89"/>
                  <a:gd name="T23" fmla="*/ 7 h 77"/>
                  <a:gd name="T24" fmla="*/ 23 w 89"/>
                  <a:gd name="T25" fmla="*/ 7 h 77"/>
                  <a:gd name="T26" fmla="*/ 23 w 89"/>
                  <a:gd name="T27" fmla="*/ 6 h 77"/>
                  <a:gd name="T28" fmla="*/ 17 w 89"/>
                  <a:gd name="T29" fmla="*/ 6 h 77"/>
                  <a:gd name="T30" fmla="*/ 21 w 89"/>
                  <a:gd name="T31" fmla="*/ 3 h 77"/>
                  <a:gd name="T32" fmla="*/ 17 w 89"/>
                  <a:gd name="T33" fmla="*/ 6 h 77"/>
                  <a:gd name="T34" fmla="*/ 20 w 89"/>
                  <a:gd name="T35" fmla="*/ 2 h 77"/>
                  <a:gd name="T36" fmla="*/ 20 w 89"/>
                  <a:gd name="T37" fmla="*/ 2 h 77"/>
                  <a:gd name="T38" fmla="*/ 16 w 89"/>
                  <a:gd name="T39" fmla="*/ 5 h 77"/>
                  <a:gd name="T40" fmla="*/ 17 w 89"/>
                  <a:gd name="T41" fmla="*/ 5 h 77"/>
                  <a:gd name="T42" fmla="*/ 15 w 89"/>
                  <a:gd name="T43" fmla="*/ 5 h 77"/>
                  <a:gd name="T44" fmla="*/ 14 w 89"/>
                  <a:gd name="T45" fmla="*/ 0 h 77"/>
                  <a:gd name="T46" fmla="*/ 14 w 89"/>
                  <a:gd name="T47" fmla="*/ 0 h 77"/>
                  <a:gd name="T48" fmla="*/ 12 w 89"/>
                  <a:gd name="T49" fmla="*/ 5 h 77"/>
                  <a:gd name="T50" fmla="*/ 12 w 89"/>
                  <a:gd name="T51" fmla="*/ 4 h 77"/>
                  <a:gd name="T52" fmla="*/ 11 w 89"/>
                  <a:gd name="T53" fmla="*/ 6 h 77"/>
                  <a:gd name="T54" fmla="*/ 8 w 89"/>
                  <a:gd name="T55" fmla="*/ 1 h 77"/>
                  <a:gd name="T56" fmla="*/ 8 w 89"/>
                  <a:gd name="T57" fmla="*/ 3 h 77"/>
                  <a:gd name="T58" fmla="*/ 10 w 89"/>
                  <a:gd name="T59" fmla="*/ 5 h 77"/>
                  <a:gd name="T60" fmla="*/ 9 w 89"/>
                  <a:gd name="T61" fmla="*/ 6 h 77"/>
                  <a:gd name="T62" fmla="*/ 3 w 89"/>
                  <a:gd name="T63" fmla="*/ 12 h 77"/>
                  <a:gd name="T64" fmla="*/ 3 w 89"/>
                  <a:gd name="T65" fmla="*/ 4 h 77"/>
                  <a:gd name="T66" fmla="*/ 5 w 89"/>
                  <a:gd name="T67" fmla="*/ 6 h 77"/>
                  <a:gd name="T68" fmla="*/ 6 w 89"/>
                  <a:gd name="T69" fmla="*/ 8 h 77"/>
                  <a:gd name="T70" fmla="*/ 6 w 89"/>
                  <a:gd name="T71" fmla="*/ 7 h 77"/>
                  <a:gd name="T72" fmla="*/ 6 w 89"/>
                  <a:gd name="T73" fmla="*/ 8 h 77"/>
                  <a:gd name="T74" fmla="*/ 1 w 89"/>
                  <a:gd name="T75" fmla="*/ 8 h 77"/>
                  <a:gd name="T76" fmla="*/ 3 w 89"/>
                  <a:gd name="T77" fmla="*/ 9 h 77"/>
                  <a:gd name="T78" fmla="*/ 6 w 89"/>
                  <a:gd name="T79" fmla="*/ 9 h 77"/>
                  <a:gd name="T80" fmla="*/ 6 w 89"/>
                  <a:gd name="T81" fmla="*/ 12 h 77"/>
                  <a:gd name="T82" fmla="*/ 1 w 89"/>
                  <a:gd name="T83" fmla="*/ 14 h 77"/>
                  <a:gd name="T84" fmla="*/ 2 w 89"/>
                  <a:gd name="T85" fmla="*/ 15 h 77"/>
                  <a:gd name="T86" fmla="*/ 4 w 89"/>
                  <a:gd name="T87" fmla="*/ 13 h 77"/>
                  <a:gd name="T88" fmla="*/ 6 w 89"/>
                  <a:gd name="T89" fmla="*/ 12 h 77"/>
                  <a:gd name="T90" fmla="*/ 6 w 89"/>
                  <a:gd name="T91" fmla="*/ 12 h 77"/>
                  <a:gd name="T92" fmla="*/ 4 w 89"/>
                  <a:gd name="T93" fmla="*/ 17 h 77"/>
                  <a:gd name="T94" fmla="*/ 5 w 89"/>
                  <a:gd name="T95" fmla="*/ 17 h 77"/>
                  <a:gd name="T96" fmla="*/ 6 w 89"/>
                  <a:gd name="T97" fmla="*/ 16 h 77"/>
                  <a:gd name="T98" fmla="*/ 6 w 89"/>
                  <a:gd name="T99" fmla="*/ 13 h 77"/>
                  <a:gd name="T100" fmla="*/ 9 w 89"/>
                  <a:gd name="T101" fmla="*/ 14 h 77"/>
                  <a:gd name="T102" fmla="*/ 7 w 89"/>
                  <a:gd name="T103" fmla="*/ 19 h 77"/>
                  <a:gd name="T104" fmla="*/ 10 w 89"/>
                  <a:gd name="T105" fmla="*/ 19 h 77"/>
                  <a:gd name="T106" fmla="*/ 10 w 89"/>
                  <a:gd name="T107" fmla="*/ 19 h 77"/>
                  <a:gd name="T108" fmla="*/ 13 w 89"/>
                  <a:gd name="T109" fmla="*/ 18 h 77"/>
                  <a:gd name="T110" fmla="*/ 11 w 89"/>
                  <a:gd name="T111" fmla="*/ 14 h 77"/>
                  <a:gd name="T112" fmla="*/ 14 w 89"/>
                  <a:gd name="T113" fmla="*/ 13 h 77"/>
                  <a:gd name="T114" fmla="*/ 14 w 89"/>
                  <a:gd name="T115" fmla="*/ 18 h 77"/>
                  <a:gd name="T116" fmla="*/ 16 w 89"/>
                  <a:gd name="T117" fmla="*/ 17 h 7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9"/>
                  <a:gd name="T178" fmla="*/ 0 h 77"/>
                  <a:gd name="T179" fmla="*/ 89 w 89"/>
                  <a:gd name="T180" fmla="*/ 77 h 7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9" h="77">
                    <a:moveTo>
                      <a:pt x="53" y="52"/>
                    </a:moveTo>
                    <a:lnTo>
                      <a:pt x="60" y="49"/>
                    </a:lnTo>
                    <a:lnTo>
                      <a:pt x="67" y="66"/>
                    </a:lnTo>
                    <a:lnTo>
                      <a:pt x="62" y="69"/>
                    </a:lnTo>
                    <a:lnTo>
                      <a:pt x="53" y="52"/>
                    </a:lnTo>
                    <a:close/>
                    <a:moveTo>
                      <a:pt x="71" y="64"/>
                    </a:moveTo>
                    <a:lnTo>
                      <a:pt x="69" y="65"/>
                    </a:lnTo>
                    <a:lnTo>
                      <a:pt x="67" y="66"/>
                    </a:lnTo>
                    <a:lnTo>
                      <a:pt x="64" y="57"/>
                    </a:lnTo>
                    <a:lnTo>
                      <a:pt x="71" y="64"/>
                    </a:lnTo>
                    <a:close/>
                    <a:moveTo>
                      <a:pt x="56" y="50"/>
                    </a:moveTo>
                    <a:lnTo>
                      <a:pt x="60" y="47"/>
                    </a:lnTo>
                    <a:lnTo>
                      <a:pt x="73" y="61"/>
                    </a:lnTo>
                    <a:lnTo>
                      <a:pt x="71" y="64"/>
                    </a:lnTo>
                    <a:lnTo>
                      <a:pt x="56" y="50"/>
                    </a:lnTo>
                    <a:close/>
                    <a:moveTo>
                      <a:pt x="75" y="58"/>
                    </a:moveTo>
                    <a:lnTo>
                      <a:pt x="75" y="59"/>
                    </a:lnTo>
                    <a:lnTo>
                      <a:pt x="73" y="61"/>
                    </a:lnTo>
                    <a:lnTo>
                      <a:pt x="66" y="54"/>
                    </a:lnTo>
                    <a:lnTo>
                      <a:pt x="75" y="58"/>
                    </a:lnTo>
                    <a:close/>
                    <a:moveTo>
                      <a:pt x="58" y="50"/>
                    </a:moveTo>
                    <a:lnTo>
                      <a:pt x="62" y="44"/>
                    </a:lnTo>
                    <a:lnTo>
                      <a:pt x="78" y="53"/>
                    </a:lnTo>
                    <a:lnTo>
                      <a:pt x="75" y="58"/>
                    </a:lnTo>
                    <a:lnTo>
                      <a:pt x="58" y="50"/>
                    </a:lnTo>
                    <a:close/>
                    <a:moveTo>
                      <a:pt x="62" y="44"/>
                    </a:moveTo>
                    <a:lnTo>
                      <a:pt x="62" y="43"/>
                    </a:lnTo>
                    <a:lnTo>
                      <a:pt x="63" y="42"/>
                    </a:lnTo>
                    <a:lnTo>
                      <a:pt x="69" y="48"/>
                    </a:lnTo>
                    <a:lnTo>
                      <a:pt x="62" y="44"/>
                    </a:lnTo>
                    <a:close/>
                    <a:moveTo>
                      <a:pt x="63" y="42"/>
                    </a:moveTo>
                    <a:lnTo>
                      <a:pt x="66" y="38"/>
                    </a:lnTo>
                    <a:lnTo>
                      <a:pt x="79" y="52"/>
                    </a:lnTo>
                    <a:lnTo>
                      <a:pt x="76" y="55"/>
                    </a:lnTo>
                    <a:lnTo>
                      <a:pt x="63" y="42"/>
                    </a:lnTo>
                    <a:close/>
                    <a:moveTo>
                      <a:pt x="79" y="52"/>
                    </a:moveTo>
                    <a:lnTo>
                      <a:pt x="71" y="61"/>
                    </a:lnTo>
                    <a:lnTo>
                      <a:pt x="79" y="52"/>
                    </a:lnTo>
                    <a:lnTo>
                      <a:pt x="73" y="45"/>
                    </a:lnTo>
                    <a:lnTo>
                      <a:pt x="79" y="52"/>
                    </a:lnTo>
                    <a:close/>
                    <a:moveTo>
                      <a:pt x="66" y="38"/>
                    </a:moveTo>
                    <a:lnTo>
                      <a:pt x="69" y="35"/>
                    </a:lnTo>
                    <a:lnTo>
                      <a:pt x="83" y="48"/>
                    </a:lnTo>
                    <a:lnTo>
                      <a:pt x="79" y="52"/>
                    </a:lnTo>
                    <a:lnTo>
                      <a:pt x="66" y="38"/>
                    </a:lnTo>
                    <a:close/>
                    <a:moveTo>
                      <a:pt x="86" y="42"/>
                    </a:moveTo>
                    <a:lnTo>
                      <a:pt x="86" y="45"/>
                    </a:lnTo>
                    <a:lnTo>
                      <a:pt x="83" y="48"/>
                    </a:lnTo>
                    <a:lnTo>
                      <a:pt x="76" y="42"/>
                    </a:lnTo>
                    <a:lnTo>
                      <a:pt x="86" y="42"/>
                    </a:lnTo>
                    <a:close/>
                    <a:moveTo>
                      <a:pt x="66" y="42"/>
                    </a:moveTo>
                    <a:lnTo>
                      <a:pt x="66" y="35"/>
                    </a:lnTo>
                    <a:lnTo>
                      <a:pt x="86" y="35"/>
                    </a:lnTo>
                    <a:lnTo>
                      <a:pt x="86" y="42"/>
                    </a:lnTo>
                    <a:lnTo>
                      <a:pt x="66" y="42"/>
                    </a:lnTo>
                    <a:close/>
                    <a:moveTo>
                      <a:pt x="66" y="35"/>
                    </a:moveTo>
                    <a:lnTo>
                      <a:pt x="66" y="32"/>
                    </a:lnTo>
                    <a:lnTo>
                      <a:pt x="69" y="28"/>
                    </a:lnTo>
                    <a:lnTo>
                      <a:pt x="76" y="35"/>
                    </a:lnTo>
                    <a:lnTo>
                      <a:pt x="66" y="35"/>
                    </a:lnTo>
                    <a:close/>
                    <a:moveTo>
                      <a:pt x="69" y="28"/>
                    </a:moveTo>
                    <a:lnTo>
                      <a:pt x="73" y="25"/>
                    </a:lnTo>
                    <a:lnTo>
                      <a:pt x="86" y="38"/>
                    </a:lnTo>
                    <a:lnTo>
                      <a:pt x="83" y="42"/>
                    </a:lnTo>
                    <a:lnTo>
                      <a:pt x="69" y="28"/>
                    </a:lnTo>
                    <a:close/>
                    <a:moveTo>
                      <a:pt x="89" y="32"/>
                    </a:moveTo>
                    <a:lnTo>
                      <a:pt x="89" y="36"/>
                    </a:lnTo>
                    <a:lnTo>
                      <a:pt x="86" y="38"/>
                    </a:lnTo>
                    <a:lnTo>
                      <a:pt x="79" y="32"/>
                    </a:lnTo>
                    <a:lnTo>
                      <a:pt x="89" y="32"/>
                    </a:lnTo>
                    <a:close/>
                    <a:moveTo>
                      <a:pt x="69" y="32"/>
                    </a:moveTo>
                    <a:lnTo>
                      <a:pt x="69" y="28"/>
                    </a:lnTo>
                    <a:lnTo>
                      <a:pt x="89" y="28"/>
                    </a:lnTo>
                    <a:lnTo>
                      <a:pt x="89" y="32"/>
                    </a:lnTo>
                    <a:lnTo>
                      <a:pt x="69" y="32"/>
                    </a:lnTo>
                    <a:close/>
                    <a:moveTo>
                      <a:pt x="88" y="25"/>
                    </a:moveTo>
                    <a:lnTo>
                      <a:pt x="89" y="26"/>
                    </a:lnTo>
                    <a:lnTo>
                      <a:pt x="89" y="28"/>
                    </a:lnTo>
                    <a:lnTo>
                      <a:pt x="79" y="28"/>
                    </a:lnTo>
                    <a:lnTo>
                      <a:pt x="88" y="25"/>
                    </a:lnTo>
                    <a:close/>
                    <a:moveTo>
                      <a:pt x="71" y="33"/>
                    </a:moveTo>
                    <a:lnTo>
                      <a:pt x="67" y="26"/>
                    </a:lnTo>
                    <a:lnTo>
                      <a:pt x="85" y="18"/>
                    </a:lnTo>
                    <a:lnTo>
                      <a:pt x="88" y="25"/>
                    </a:lnTo>
                    <a:lnTo>
                      <a:pt x="71" y="33"/>
                    </a:lnTo>
                    <a:close/>
                    <a:moveTo>
                      <a:pt x="67" y="26"/>
                    </a:moveTo>
                    <a:lnTo>
                      <a:pt x="66" y="25"/>
                    </a:lnTo>
                    <a:lnTo>
                      <a:pt x="66" y="23"/>
                    </a:lnTo>
                    <a:lnTo>
                      <a:pt x="76" y="23"/>
                    </a:lnTo>
                    <a:lnTo>
                      <a:pt x="67" y="26"/>
                    </a:lnTo>
                    <a:close/>
                    <a:moveTo>
                      <a:pt x="66" y="23"/>
                    </a:moveTo>
                    <a:lnTo>
                      <a:pt x="66" y="20"/>
                    </a:lnTo>
                    <a:lnTo>
                      <a:pt x="86" y="20"/>
                    </a:lnTo>
                    <a:lnTo>
                      <a:pt x="86" y="23"/>
                    </a:lnTo>
                    <a:lnTo>
                      <a:pt x="66" y="23"/>
                    </a:lnTo>
                    <a:close/>
                    <a:moveTo>
                      <a:pt x="83" y="13"/>
                    </a:moveTo>
                    <a:lnTo>
                      <a:pt x="86" y="15"/>
                    </a:lnTo>
                    <a:lnTo>
                      <a:pt x="86" y="20"/>
                    </a:lnTo>
                    <a:lnTo>
                      <a:pt x="76" y="20"/>
                    </a:lnTo>
                    <a:lnTo>
                      <a:pt x="83" y="13"/>
                    </a:lnTo>
                    <a:close/>
                    <a:moveTo>
                      <a:pt x="69" y="26"/>
                    </a:moveTo>
                    <a:lnTo>
                      <a:pt x="66" y="23"/>
                    </a:lnTo>
                    <a:lnTo>
                      <a:pt x="79" y="10"/>
                    </a:lnTo>
                    <a:lnTo>
                      <a:pt x="83" y="13"/>
                    </a:lnTo>
                    <a:lnTo>
                      <a:pt x="69" y="26"/>
                    </a:lnTo>
                    <a:close/>
                    <a:moveTo>
                      <a:pt x="79" y="10"/>
                    </a:moveTo>
                    <a:lnTo>
                      <a:pt x="71" y="0"/>
                    </a:lnTo>
                    <a:lnTo>
                      <a:pt x="79" y="10"/>
                    </a:lnTo>
                    <a:lnTo>
                      <a:pt x="73" y="16"/>
                    </a:lnTo>
                    <a:lnTo>
                      <a:pt x="79" y="10"/>
                    </a:lnTo>
                    <a:close/>
                    <a:moveTo>
                      <a:pt x="66" y="23"/>
                    </a:moveTo>
                    <a:lnTo>
                      <a:pt x="63" y="20"/>
                    </a:lnTo>
                    <a:lnTo>
                      <a:pt x="76" y="6"/>
                    </a:lnTo>
                    <a:lnTo>
                      <a:pt x="79" y="10"/>
                    </a:lnTo>
                    <a:lnTo>
                      <a:pt x="66" y="23"/>
                    </a:lnTo>
                    <a:close/>
                    <a:moveTo>
                      <a:pt x="63" y="20"/>
                    </a:moveTo>
                    <a:lnTo>
                      <a:pt x="60" y="16"/>
                    </a:lnTo>
                    <a:lnTo>
                      <a:pt x="74" y="3"/>
                    </a:lnTo>
                    <a:lnTo>
                      <a:pt x="76" y="6"/>
                    </a:lnTo>
                    <a:lnTo>
                      <a:pt x="63" y="20"/>
                    </a:lnTo>
                    <a:close/>
                    <a:moveTo>
                      <a:pt x="66" y="0"/>
                    </a:moveTo>
                    <a:lnTo>
                      <a:pt x="71" y="0"/>
                    </a:lnTo>
                    <a:lnTo>
                      <a:pt x="74" y="3"/>
                    </a:lnTo>
                    <a:lnTo>
                      <a:pt x="66" y="10"/>
                    </a:lnTo>
                    <a:lnTo>
                      <a:pt x="66" y="0"/>
                    </a:lnTo>
                    <a:close/>
                    <a:moveTo>
                      <a:pt x="66" y="20"/>
                    </a:moveTo>
                    <a:lnTo>
                      <a:pt x="64" y="20"/>
                    </a:lnTo>
                    <a:lnTo>
                      <a:pt x="64" y="0"/>
                    </a:lnTo>
                    <a:lnTo>
                      <a:pt x="66" y="0"/>
                    </a:lnTo>
                    <a:lnTo>
                      <a:pt x="66" y="20"/>
                    </a:lnTo>
                    <a:close/>
                    <a:moveTo>
                      <a:pt x="64" y="20"/>
                    </a:moveTo>
                    <a:lnTo>
                      <a:pt x="57" y="20"/>
                    </a:lnTo>
                    <a:lnTo>
                      <a:pt x="57" y="0"/>
                    </a:lnTo>
                    <a:lnTo>
                      <a:pt x="64" y="0"/>
                    </a:lnTo>
                    <a:lnTo>
                      <a:pt x="64" y="20"/>
                    </a:lnTo>
                    <a:close/>
                    <a:moveTo>
                      <a:pt x="57" y="20"/>
                    </a:moveTo>
                    <a:lnTo>
                      <a:pt x="54" y="20"/>
                    </a:lnTo>
                    <a:lnTo>
                      <a:pt x="54" y="0"/>
                    </a:lnTo>
                    <a:lnTo>
                      <a:pt x="57" y="0"/>
                    </a:lnTo>
                    <a:lnTo>
                      <a:pt x="57" y="20"/>
                    </a:lnTo>
                    <a:close/>
                    <a:moveTo>
                      <a:pt x="54" y="20"/>
                    </a:moveTo>
                    <a:lnTo>
                      <a:pt x="47" y="20"/>
                    </a:lnTo>
                    <a:lnTo>
                      <a:pt x="47" y="0"/>
                    </a:lnTo>
                    <a:lnTo>
                      <a:pt x="54" y="0"/>
                    </a:lnTo>
                    <a:lnTo>
                      <a:pt x="54" y="20"/>
                    </a:lnTo>
                    <a:close/>
                    <a:moveTo>
                      <a:pt x="47" y="20"/>
                    </a:moveTo>
                    <a:lnTo>
                      <a:pt x="41" y="20"/>
                    </a:lnTo>
                    <a:lnTo>
                      <a:pt x="41" y="0"/>
                    </a:lnTo>
                    <a:lnTo>
                      <a:pt x="47" y="0"/>
                    </a:lnTo>
                    <a:lnTo>
                      <a:pt x="47" y="20"/>
                    </a:lnTo>
                    <a:close/>
                    <a:moveTo>
                      <a:pt x="34" y="3"/>
                    </a:moveTo>
                    <a:lnTo>
                      <a:pt x="37" y="0"/>
                    </a:lnTo>
                    <a:lnTo>
                      <a:pt x="41" y="0"/>
                    </a:lnTo>
                    <a:lnTo>
                      <a:pt x="41" y="10"/>
                    </a:lnTo>
                    <a:lnTo>
                      <a:pt x="34" y="3"/>
                    </a:lnTo>
                    <a:close/>
                    <a:moveTo>
                      <a:pt x="47" y="16"/>
                    </a:moveTo>
                    <a:lnTo>
                      <a:pt x="45" y="20"/>
                    </a:lnTo>
                    <a:lnTo>
                      <a:pt x="31" y="6"/>
                    </a:lnTo>
                    <a:lnTo>
                      <a:pt x="34" y="3"/>
                    </a:lnTo>
                    <a:lnTo>
                      <a:pt x="47" y="16"/>
                    </a:lnTo>
                    <a:close/>
                    <a:moveTo>
                      <a:pt x="45" y="20"/>
                    </a:moveTo>
                    <a:lnTo>
                      <a:pt x="42" y="23"/>
                    </a:lnTo>
                    <a:lnTo>
                      <a:pt x="37" y="23"/>
                    </a:lnTo>
                    <a:lnTo>
                      <a:pt x="37" y="13"/>
                    </a:lnTo>
                    <a:lnTo>
                      <a:pt x="45" y="20"/>
                    </a:lnTo>
                    <a:close/>
                    <a:moveTo>
                      <a:pt x="37" y="23"/>
                    </a:moveTo>
                    <a:lnTo>
                      <a:pt x="32" y="23"/>
                    </a:lnTo>
                    <a:lnTo>
                      <a:pt x="32" y="3"/>
                    </a:lnTo>
                    <a:lnTo>
                      <a:pt x="37" y="3"/>
                    </a:lnTo>
                    <a:lnTo>
                      <a:pt x="37" y="23"/>
                    </a:lnTo>
                    <a:close/>
                    <a:moveTo>
                      <a:pt x="25" y="6"/>
                    </a:moveTo>
                    <a:lnTo>
                      <a:pt x="28" y="3"/>
                    </a:lnTo>
                    <a:lnTo>
                      <a:pt x="32" y="3"/>
                    </a:lnTo>
                    <a:lnTo>
                      <a:pt x="32" y="13"/>
                    </a:lnTo>
                    <a:lnTo>
                      <a:pt x="25" y="6"/>
                    </a:lnTo>
                    <a:close/>
                    <a:moveTo>
                      <a:pt x="39" y="20"/>
                    </a:moveTo>
                    <a:lnTo>
                      <a:pt x="35" y="23"/>
                    </a:lnTo>
                    <a:lnTo>
                      <a:pt x="22" y="10"/>
                    </a:lnTo>
                    <a:lnTo>
                      <a:pt x="25" y="6"/>
                    </a:lnTo>
                    <a:lnTo>
                      <a:pt x="39" y="20"/>
                    </a:lnTo>
                    <a:close/>
                    <a:moveTo>
                      <a:pt x="22" y="10"/>
                    </a:moveTo>
                    <a:lnTo>
                      <a:pt x="22" y="10"/>
                    </a:lnTo>
                    <a:lnTo>
                      <a:pt x="29" y="16"/>
                    </a:lnTo>
                    <a:lnTo>
                      <a:pt x="22" y="10"/>
                    </a:lnTo>
                    <a:close/>
                    <a:moveTo>
                      <a:pt x="35" y="23"/>
                    </a:moveTo>
                    <a:lnTo>
                      <a:pt x="29" y="29"/>
                    </a:lnTo>
                    <a:lnTo>
                      <a:pt x="15" y="16"/>
                    </a:lnTo>
                    <a:lnTo>
                      <a:pt x="22" y="10"/>
                    </a:lnTo>
                    <a:lnTo>
                      <a:pt x="35" y="23"/>
                    </a:lnTo>
                    <a:close/>
                    <a:moveTo>
                      <a:pt x="29" y="29"/>
                    </a:moveTo>
                    <a:lnTo>
                      <a:pt x="10" y="48"/>
                    </a:lnTo>
                    <a:lnTo>
                      <a:pt x="29" y="29"/>
                    </a:lnTo>
                    <a:lnTo>
                      <a:pt x="22" y="23"/>
                    </a:lnTo>
                    <a:lnTo>
                      <a:pt x="29" y="29"/>
                    </a:lnTo>
                    <a:close/>
                    <a:moveTo>
                      <a:pt x="29" y="29"/>
                    </a:moveTo>
                    <a:lnTo>
                      <a:pt x="25" y="33"/>
                    </a:lnTo>
                    <a:lnTo>
                      <a:pt x="12" y="18"/>
                    </a:lnTo>
                    <a:lnTo>
                      <a:pt x="15" y="16"/>
                    </a:lnTo>
                    <a:lnTo>
                      <a:pt x="29" y="29"/>
                    </a:lnTo>
                    <a:close/>
                    <a:moveTo>
                      <a:pt x="25" y="33"/>
                    </a:moveTo>
                    <a:lnTo>
                      <a:pt x="35" y="23"/>
                    </a:lnTo>
                    <a:lnTo>
                      <a:pt x="25" y="33"/>
                    </a:lnTo>
                    <a:lnTo>
                      <a:pt x="19" y="25"/>
                    </a:lnTo>
                    <a:lnTo>
                      <a:pt x="25" y="33"/>
                    </a:lnTo>
                    <a:close/>
                    <a:moveTo>
                      <a:pt x="25" y="33"/>
                    </a:moveTo>
                    <a:lnTo>
                      <a:pt x="22" y="35"/>
                    </a:lnTo>
                    <a:lnTo>
                      <a:pt x="9" y="22"/>
                    </a:lnTo>
                    <a:lnTo>
                      <a:pt x="12" y="18"/>
                    </a:lnTo>
                    <a:lnTo>
                      <a:pt x="25" y="33"/>
                    </a:lnTo>
                    <a:close/>
                    <a:moveTo>
                      <a:pt x="7" y="28"/>
                    </a:moveTo>
                    <a:lnTo>
                      <a:pt x="7" y="25"/>
                    </a:lnTo>
                    <a:lnTo>
                      <a:pt x="9" y="22"/>
                    </a:lnTo>
                    <a:lnTo>
                      <a:pt x="15" y="28"/>
                    </a:lnTo>
                    <a:lnTo>
                      <a:pt x="7" y="28"/>
                    </a:lnTo>
                    <a:close/>
                    <a:moveTo>
                      <a:pt x="25" y="28"/>
                    </a:moveTo>
                    <a:lnTo>
                      <a:pt x="25" y="32"/>
                    </a:lnTo>
                    <a:lnTo>
                      <a:pt x="7" y="32"/>
                    </a:lnTo>
                    <a:lnTo>
                      <a:pt x="7" y="28"/>
                    </a:lnTo>
                    <a:lnTo>
                      <a:pt x="25" y="28"/>
                    </a:lnTo>
                    <a:close/>
                    <a:moveTo>
                      <a:pt x="25" y="32"/>
                    </a:moveTo>
                    <a:lnTo>
                      <a:pt x="25" y="34"/>
                    </a:lnTo>
                    <a:lnTo>
                      <a:pt x="24" y="36"/>
                    </a:lnTo>
                    <a:lnTo>
                      <a:pt x="15" y="32"/>
                    </a:lnTo>
                    <a:lnTo>
                      <a:pt x="25" y="32"/>
                    </a:lnTo>
                    <a:close/>
                    <a:moveTo>
                      <a:pt x="24" y="36"/>
                    </a:moveTo>
                    <a:lnTo>
                      <a:pt x="21" y="43"/>
                    </a:lnTo>
                    <a:lnTo>
                      <a:pt x="4" y="34"/>
                    </a:lnTo>
                    <a:lnTo>
                      <a:pt x="8" y="27"/>
                    </a:lnTo>
                    <a:lnTo>
                      <a:pt x="24" y="36"/>
                    </a:lnTo>
                    <a:close/>
                    <a:moveTo>
                      <a:pt x="3" y="38"/>
                    </a:moveTo>
                    <a:lnTo>
                      <a:pt x="3" y="36"/>
                    </a:lnTo>
                    <a:lnTo>
                      <a:pt x="4" y="34"/>
                    </a:lnTo>
                    <a:lnTo>
                      <a:pt x="12" y="38"/>
                    </a:lnTo>
                    <a:lnTo>
                      <a:pt x="3" y="38"/>
                    </a:lnTo>
                    <a:close/>
                    <a:moveTo>
                      <a:pt x="22" y="38"/>
                    </a:moveTo>
                    <a:lnTo>
                      <a:pt x="22" y="42"/>
                    </a:lnTo>
                    <a:lnTo>
                      <a:pt x="3" y="42"/>
                    </a:lnTo>
                    <a:lnTo>
                      <a:pt x="3" y="38"/>
                    </a:lnTo>
                    <a:lnTo>
                      <a:pt x="22" y="38"/>
                    </a:lnTo>
                    <a:close/>
                    <a:moveTo>
                      <a:pt x="22" y="42"/>
                    </a:moveTo>
                    <a:lnTo>
                      <a:pt x="22" y="48"/>
                    </a:lnTo>
                    <a:lnTo>
                      <a:pt x="3" y="48"/>
                    </a:lnTo>
                    <a:lnTo>
                      <a:pt x="3" y="42"/>
                    </a:lnTo>
                    <a:lnTo>
                      <a:pt x="22" y="42"/>
                    </a:lnTo>
                    <a:close/>
                    <a:moveTo>
                      <a:pt x="22" y="48"/>
                    </a:moveTo>
                    <a:lnTo>
                      <a:pt x="22" y="52"/>
                    </a:lnTo>
                    <a:lnTo>
                      <a:pt x="3" y="52"/>
                    </a:lnTo>
                    <a:lnTo>
                      <a:pt x="3" y="48"/>
                    </a:lnTo>
                    <a:lnTo>
                      <a:pt x="22" y="48"/>
                    </a:lnTo>
                    <a:close/>
                    <a:moveTo>
                      <a:pt x="5" y="58"/>
                    </a:moveTo>
                    <a:lnTo>
                      <a:pt x="3" y="55"/>
                    </a:lnTo>
                    <a:lnTo>
                      <a:pt x="3" y="52"/>
                    </a:lnTo>
                    <a:lnTo>
                      <a:pt x="12" y="52"/>
                    </a:lnTo>
                    <a:lnTo>
                      <a:pt x="5" y="58"/>
                    </a:lnTo>
                    <a:close/>
                    <a:moveTo>
                      <a:pt x="19" y="44"/>
                    </a:moveTo>
                    <a:lnTo>
                      <a:pt x="22" y="47"/>
                    </a:lnTo>
                    <a:lnTo>
                      <a:pt x="9" y="61"/>
                    </a:lnTo>
                    <a:lnTo>
                      <a:pt x="5" y="58"/>
                    </a:lnTo>
                    <a:lnTo>
                      <a:pt x="19" y="44"/>
                    </a:lnTo>
                    <a:close/>
                    <a:moveTo>
                      <a:pt x="9" y="61"/>
                    </a:moveTo>
                    <a:lnTo>
                      <a:pt x="0" y="52"/>
                    </a:lnTo>
                    <a:lnTo>
                      <a:pt x="9" y="61"/>
                    </a:lnTo>
                    <a:lnTo>
                      <a:pt x="15" y="54"/>
                    </a:lnTo>
                    <a:lnTo>
                      <a:pt x="9" y="61"/>
                    </a:lnTo>
                    <a:close/>
                    <a:moveTo>
                      <a:pt x="22" y="47"/>
                    </a:moveTo>
                    <a:lnTo>
                      <a:pt x="25" y="50"/>
                    </a:lnTo>
                    <a:lnTo>
                      <a:pt x="12" y="64"/>
                    </a:lnTo>
                    <a:lnTo>
                      <a:pt x="9" y="61"/>
                    </a:lnTo>
                    <a:lnTo>
                      <a:pt x="22" y="47"/>
                    </a:lnTo>
                    <a:close/>
                    <a:moveTo>
                      <a:pt x="25" y="50"/>
                    </a:moveTo>
                    <a:lnTo>
                      <a:pt x="25" y="50"/>
                    </a:lnTo>
                    <a:lnTo>
                      <a:pt x="19" y="57"/>
                    </a:lnTo>
                    <a:lnTo>
                      <a:pt x="25" y="50"/>
                    </a:lnTo>
                    <a:close/>
                    <a:moveTo>
                      <a:pt x="25" y="50"/>
                    </a:moveTo>
                    <a:lnTo>
                      <a:pt x="29" y="54"/>
                    </a:lnTo>
                    <a:lnTo>
                      <a:pt x="15" y="67"/>
                    </a:lnTo>
                    <a:lnTo>
                      <a:pt x="12" y="64"/>
                    </a:lnTo>
                    <a:lnTo>
                      <a:pt x="25" y="50"/>
                    </a:lnTo>
                    <a:close/>
                    <a:moveTo>
                      <a:pt x="15" y="67"/>
                    </a:moveTo>
                    <a:lnTo>
                      <a:pt x="15" y="67"/>
                    </a:lnTo>
                    <a:lnTo>
                      <a:pt x="22" y="60"/>
                    </a:lnTo>
                    <a:lnTo>
                      <a:pt x="15" y="67"/>
                    </a:lnTo>
                    <a:close/>
                    <a:moveTo>
                      <a:pt x="29" y="54"/>
                    </a:moveTo>
                    <a:lnTo>
                      <a:pt x="32" y="57"/>
                    </a:lnTo>
                    <a:lnTo>
                      <a:pt x="19" y="70"/>
                    </a:lnTo>
                    <a:lnTo>
                      <a:pt x="15" y="67"/>
                    </a:lnTo>
                    <a:lnTo>
                      <a:pt x="29" y="54"/>
                    </a:lnTo>
                    <a:close/>
                    <a:moveTo>
                      <a:pt x="25" y="74"/>
                    </a:moveTo>
                    <a:lnTo>
                      <a:pt x="21" y="74"/>
                    </a:lnTo>
                    <a:lnTo>
                      <a:pt x="19" y="70"/>
                    </a:lnTo>
                    <a:lnTo>
                      <a:pt x="25" y="64"/>
                    </a:lnTo>
                    <a:lnTo>
                      <a:pt x="25" y="74"/>
                    </a:lnTo>
                    <a:close/>
                    <a:moveTo>
                      <a:pt x="25" y="54"/>
                    </a:moveTo>
                    <a:lnTo>
                      <a:pt x="29" y="54"/>
                    </a:lnTo>
                    <a:lnTo>
                      <a:pt x="29" y="74"/>
                    </a:lnTo>
                    <a:lnTo>
                      <a:pt x="25" y="74"/>
                    </a:lnTo>
                    <a:lnTo>
                      <a:pt x="25" y="54"/>
                    </a:lnTo>
                    <a:close/>
                    <a:moveTo>
                      <a:pt x="29" y="54"/>
                    </a:moveTo>
                    <a:lnTo>
                      <a:pt x="32" y="54"/>
                    </a:lnTo>
                    <a:lnTo>
                      <a:pt x="35" y="57"/>
                    </a:lnTo>
                    <a:lnTo>
                      <a:pt x="29" y="64"/>
                    </a:lnTo>
                    <a:lnTo>
                      <a:pt x="29" y="54"/>
                    </a:lnTo>
                    <a:close/>
                    <a:moveTo>
                      <a:pt x="35" y="57"/>
                    </a:moveTo>
                    <a:lnTo>
                      <a:pt x="39" y="60"/>
                    </a:lnTo>
                    <a:lnTo>
                      <a:pt x="25" y="74"/>
                    </a:lnTo>
                    <a:lnTo>
                      <a:pt x="22" y="70"/>
                    </a:lnTo>
                    <a:lnTo>
                      <a:pt x="35" y="57"/>
                    </a:lnTo>
                    <a:close/>
                    <a:moveTo>
                      <a:pt x="32" y="77"/>
                    </a:moveTo>
                    <a:lnTo>
                      <a:pt x="28" y="77"/>
                    </a:lnTo>
                    <a:lnTo>
                      <a:pt x="25" y="74"/>
                    </a:lnTo>
                    <a:lnTo>
                      <a:pt x="32" y="67"/>
                    </a:lnTo>
                    <a:lnTo>
                      <a:pt x="32" y="77"/>
                    </a:lnTo>
                    <a:close/>
                    <a:moveTo>
                      <a:pt x="32" y="57"/>
                    </a:moveTo>
                    <a:lnTo>
                      <a:pt x="37" y="57"/>
                    </a:lnTo>
                    <a:lnTo>
                      <a:pt x="37" y="77"/>
                    </a:lnTo>
                    <a:lnTo>
                      <a:pt x="32" y="77"/>
                    </a:lnTo>
                    <a:lnTo>
                      <a:pt x="32" y="57"/>
                    </a:lnTo>
                    <a:close/>
                    <a:moveTo>
                      <a:pt x="37" y="57"/>
                    </a:moveTo>
                    <a:lnTo>
                      <a:pt x="44" y="57"/>
                    </a:lnTo>
                    <a:lnTo>
                      <a:pt x="44" y="77"/>
                    </a:lnTo>
                    <a:lnTo>
                      <a:pt x="37" y="77"/>
                    </a:lnTo>
                    <a:lnTo>
                      <a:pt x="37" y="57"/>
                    </a:lnTo>
                    <a:close/>
                    <a:moveTo>
                      <a:pt x="51" y="74"/>
                    </a:moveTo>
                    <a:lnTo>
                      <a:pt x="48" y="77"/>
                    </a:lnTo>
                    <a:lnTo>
                      <a:pt x="44" y="77"/>
                    </a:lnTo>
                    <a:lnTo>
                      <a:pt x="44" y="67"/>
                    </a:lnTo>
                    <a:lnTo>
                      <a:pt x="51" y="74"/>
                    </a:lnTo>
                    <a:close/>
                    <a:moveTo>
                      <a:pt x="37" y="60"/>
                    </a:moveTo>
                    <a:lnTo>
                      <a:pt x="41" y="57"/>
                    </a:lnTo>
                    <a:lnTo>
                      <a:pt x="54" y="70"/>
                    </a:lnTo>
                    <a:lnTo>
                      <a:pt x="51" y="74"/>
                    </a:lnTo>
                    <a:lnTo>
                      <a:pt x="37" y="60"/>
                    </a:lnTo>
                    <a:close/>
                    <a:moveTo>
                      <a:pt x="41" y="57"/>
                    </a:moveTo>
                    <a:lnTo>
                      <a:pt x="44" y="54"/>
                    </a:lnTo>
                    <a:lnTo>
                      <a:pt x="47" y="54"/>
                    </a:lnTo>
                    <a:lnTo>
                      <a:pt x="47" y="64"/>
                    </a:lnTo>
                    <a:lnTo>
                      <a:pt x="41" y="57"/>
                    </a:lnTo>
                    <a:close/>
                    <a:moveTo>
                      <a:pt x="47" y="54"/>
                    </a:moveTo>
                    <a:lnTo>
                      <a:pt x="54" y="54"/>
                    </a:lnTo>
                    <a:lnTo>
                      <a:pt x="54" y="74"/>
                    </a:lnTo>
                    <a:lnTo>
                      <a:pt x="47" y="74"/>
                    </a:lnTo>
                    <a:lnTo>
                      <a:pt x="47" y="54"/>
                    </a:lnTo>
                    <a:close/>
                    <a:moveTo>
                      <a:pt x="61" y="70"/>
                    </a:moveTo>
                    <a:lnTo>
                      <a:pt x="57" y="74"/>
                    </a:lnTo>
                    <a:lnTo>
                      <a:pt x="54" y="74"/>
                    </a:lnTo>
                    <a:lnTo>
                      <a:pt x="54" y="64"/>
                    </a:lnTo>
                    <a:lnTo>
                      <a:pt x="61" y="70"/>
                    </a:lnTo>
                    <a:close/>
                    <a:moveTo>
                      <a:pt x="47" y="57"/>
                    </a:moveTo>
                    <a:lnTo>
                      <a:pt x="51" y="54"/>
                    </a:lnTo>
                    <a:lnTo>
                      <a:pt x="64" y="67"/>
                    </a:lnTo>
                    <a:lnTo>
                      <a:pt x="61" y="70"/>
                    </a:lnTo>
                    <a:lnTo>
                      <a:pt x="47"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94" name="Freeform 581">
                <a:extLst>
                  <a:ext uri="{FF2B5EF4-FFF2-40B4-BE49-F238E27FC236}">
                    <a16:creationId xmlns:a16="http://schemas.microsoft.com/office/drawing/2014/main" id="{27D0F111-AD05-4FBB-9D2D-ADF0151B3CE2}"/>
                  </a:ext>
                </a:extLst>
              </p:cNvPr>
              <p:cNvSpPr>
                <a:spLocks/>
              </p:cNvSpPr>
              <p:nvPr/>
            </p:nvSpPr>
            <p:spPr bwMode="auto">
              <a:xfrm>
                <a:off x="3007" y="2468"/>
                <a:ext cx="17" cy="15"/>
              </a:xfrm>
              <a:custGeom>
                <a:avLst/>
                <a:gdLst>
                  <a:gd name="T0" fmla="*/ 12 w 67"/>
                  <a:gd name="T1" fmla="*/ 13 h 57"/>
                  <a:gd name="T2" fmla="*/ 14 w 67"/>
                  <a:gd name="T3" fmla="*/ 12 h 57"/>
                  <a:gd name="T4" fmla="*/ 14 w 67"/>
                  <a:gd name="T5" fmla="*/ 12 h 57"/>
                  <a:gd name="T6" fmla="*/ 15 w 67"/>
                  <a:gd name="T7" fmla="*/ 11 h 57"/>
                  <a:gd name="T8" fmla="*/ 16 w 67"/>
                  <a:gd name="T9" fmla="*/ 10 h 57"/>
                  <a:gd name="T10" fmla="*/ 17 w 67"/>
                  <a:gd name="T11" fmla="*/ 8 h 57"/>
                  <a:gd name="T12" fmla="*/ 17 w 67"/>
                  <a:gd name="T13" fmla="*/ 7 h 57"/>
                  <a:gd name="T14" fmla="*/ 17 w 67"/>
                  <a:gd name="T15" fmla="*/ 7 h 57"/>
                  <a:gd name="T16" fmla="*/ 17 w 67"/>
                  <a:gd name="T17" fmla="*/ 5 h 57"/>
                  <a:gd name="T18" fmla="*/ 17 w 67"/>
                  <a:gd name="T19" fmla="*/ 4 h 57"/>
                  <a:gd name="T20" fmla="*/ 16 w 67"/>
                  <a:gd name="T21" fmla="*/ 3 h 57"/>
                  <a:gd name="T22" fmla="*/ 16 w 67"/>
                  <a:gd name="T23" fmla="*/ 3 h 57"/>
                  <a:gd name="T24" fmla="*/ 15 w 67"/>
                  <a:gd name="T25" fmla="*/ 2 h 57"/>
                  <a:gd name="T26" fmla="*/ 14 w 67"/>
                  <a:gd name="T27" fmla="*/ 1 h 57"/>
                  <a:gd name="T28" fmla="*/ 13 w 67"/>
                  <a:gd name="T29" fmla="*/ 0 h 57"/>
                  <a:gd name="T30" fmla="*/ 12 w 67"/>
                  <a:gd name="T31" fmla="*/ 0 h 57"/>
                  <a:gd name="T32" fmla="*/ 11 w 67"/>
                  <a:gd name="T33" fmla="*/ 0 h 57"/>
                  <a:gd name="T34" fmla="*/ 10 w 67"/>
                  <a:gd name="T35" fmla="*/ 0 h 57"/>
                  <a:gd name="T36" fmla="*/ 8 w 67"/>
                  <a:gd name="T37" fmla="*/ 1 h 57"/>
                  <a:gd name="T38" fmla="*/ 6 w 67"/>
                  <a:gd name="T39" fmla="*/ 1 h 57"/>
                  <a:gd name="T40" fmla="*/ 6 w 67"/>
                  <a:gd name="T41" fmla="*/ 2 h 57"/>
                  <a:gd name="T42" fmla="*/ 4 w 67"/>
                  <a:gd name="T43" fmla="*/ 3 h 57"/>
                  <a:gd name="T44" fmla="*/ 3 w 67"/>
                  <a:gd name="T45" fmla="*/ 3 h 57"/>
                  <a:gd name="T46" fmla="*/ 3 w 67"/>
                  <a:gd name="T47" fmla="*/ 4 h 57"/>
                  <a:gd name="T48" fmla="*/ 2 w 67"/>
                  <a:gd name="T49" fmla="*/ 6 h 57"/>
                  <a:gd name="T50" fmla="*/ 1 w 67"/>
                  <a:gd name="T51" fmla="*/ 7 h 57"/>
                  <a:gd name="T52" fmla="*/ 1 w 67"/>
                  <a:gd name="T53" fmla="*/ 7 h 57"/>
                  <a:gd name="T54" fmla="*/ 0 w 67"/>
                  <a:gd name="T55" fmla="*/ 9 h 57"/>
                  <a:gd name="T56" fmla="*/ 0 w 67"/>
                  <a:gd name="T57" fmla="*/ 10 h 57"/>
                  <a:gd name="T58" fmla="*/ 1 w 67"/>
                  <a:gd name="T59" fmla="*/ 11 h 57"/>
                  <a:gd name="T60" fmla="*/ 1 w 67"/>
                  <a:gd name="T61" fmla="*/ 12 h 57"/>
                  <a:gd name="T62" fmla="*/ 2 w 67"/>
                  <a:gd name="T63" fmla="*/ 13 h 57"/>
                  <a:gd name="T64" fmla="*/ 3 w 67"/>
                  <a:gd name="T65" fmla="*/ 14 h 57"/>
                  <a:gd name="T66" fmla="*/ 3 w 67"/>
                  <a:gd name="T67" fmla="*/ 14 h 57"/>
                  <a:gd name="T68" fmla="*/ 5 w 67"/>
                  <a:gd name="T69" fmla="*/ 15 h 57"/>
                  <a:gd name="T70" fmla="*/ 6 w 67"/>
                  <a:gd name="T71" fmla="*/ 15 h 57"/>
                  <a:gd name="T72" fmla="*/ 7 w 67"/>
                  <a:gd name="T73" fmla="*/ 15 h 57"/>
                  <a:gd name="T74" fmla="*/ 8 w 67"/>
                  <a:gd name="T75" fmla="*/ 15 h 57"/>
                  <a:gd name="T76" fmla="*/ 10 w 67"/>
                  <a:gd name="T77" fmla="*/ 15 h 57"/>
                  <a:gd name="T78" fmla="*/ 11 w 67"/>
                  <a:gd name="T79" fmla="*/ 14 h 57"/>
                  <a:gd name="T80" fmla="*/ 12 w 67"/>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7" y="50"/>
                    </a:moveTo>
                    <a:lnTo>
                      <a:pt x="54" y="47"/>
                    </a:lnTo>
                    <a:lnTo>
                      <a:pt x="57" y="44"/>
                    </a:lnTo>
                    <a:lnTo>
                      <a:pt x="61" y="42"/>
                    </a:lnTo>
                    <a:lnTo>
                      <a:pt x="64" y="38"/>
                    </a:lnTo>
                    <a:lnTo>
                      <a:pt x="67" y="32"/>
                    </a:lnTo>
                    <a:lnTo>
                      <a:pt x="67" y="28"/>
                    </a:lnTo>
                    <a:lnTo>
                      <a:pt x="67" y="25"/>
                    </a:lnTo>
                    <a:lnTo>
                      <a:pt x="67" y="19"/>
                    </a:lnTo>
                    <a:lnTo>
                      <a:pt x="67" y="16"/>
                    </a:lnTo>
                    <a:lnTo>
                      <a:pt x="64" y="13"/>
                    </a:lnTo>
                    <a:lnTo>
                      <a:pt x="64" y="10"/>
                    </a:lnTo>
                    <a:lnTo>
                      <a:pt x="61" y="6"/>
                    </a:lnTo>
                    <a:lnTo>
                      <a:pt x="54" y="3"/>
                    </a:lnTo>
                    <a:lnTo>
                      <a:pt x="51" y="0"/>
                    </a:lnTo>
                    <a:lnTo>
                      <a:pt x="47" y="0"/>
                    </a:lnTo>
                    <a:lnTo>
                      <a:pt x="42" y="0"/>
                    </a:lnTo>
                    <a:lnTo>
                      <a:pt x="39" y="0"/>
                    </a:lnTo>
                    <a:lnTo>
                      <a:pt x="32" y="3"/>
                    </a:lnTo>
                    <a:lnTo>
                      <a:pt x="25" y="3"/>
                    </a:lnTo>
                    <a:lnTo>
                      <a:pt x="22" y="6"/>
                    </a:lnTo>
                    <a:lnTo>
                      <a:pt x="16" y="10"/>
                    </a:lnTo>
                    <a:lnTo>
                      <a:pt x="13" y="13"/>
                    </a:lnTo>
                    <a:lnTo>
                      <a:pt x="10" y="16"/>
                    </a:lnTo>
                    <a:lnTo>
                      <a:pt x="7" y="22"/>
                    </a:lnTo>
                    <a:lnTo>
                      <a:pt x="3" y="25"/>
                    </a:lnTo>
                    <a:lnTo>
                      <a:pt x="3" y="28"/>
                    </a:lnTo>
                    <a:lnTo>
                      <a:pt x="0" y="35"/>
                    </a:lnTo>
                    <a:lnTo>
                      <a:pt x="0" y="38"/>
                    </a:lnTo>
                    <a:lnTo>
                      <a:pt x="3" y="42"/>
                    </a:lnTo>
                    <a:lnTo>
                      <a:pt x="3" y="47"/>
                    </a:lnTo>
                    <a:lnTo>
                      <a:pt x="7" y="50"/>
                    </a:lnTo>
                    <a:lnTo>
                      <a:pt x="10" y="54"/>
                    </a:lnTo>
                    <a:lnTo>
                      <a:pt x="13" y="54"/>
                    </a:lnTo>
                    <a:lnTo>
                      <a:pt x="19" y="57"/>
                    </a:lnTo>
                    <a:lnTo>
                      <a:pt x="22" y="57"/>
                    </a:lnTo>
                    <a:lnTo>
                      <a:pt x="29" y="57"/>
                    </a:lnTo>
                    <a:lnTo>
                      <a:pt x="32" y="57"/>
                    </a:lnTo>
                    <a:lnTo>
                      <a:pt x="39" y="57"/>
                    </a:lnTo>
                    <a:lnTo>
                      <a:pt x="42" y="54"/>
                    </a:lnTo>
                    <a:lnTo>
                      <a:pt x="47"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95" name="Freeform 582">
                <a:extLst>
                  <a:ext uri="{FF2B5EF4-FFF2-40B4-BE49-F238E27FC236}">
                    <a16:creationId xmlns:a16="http://schemas.microsoft.com/office/drawing/2014/main" id="{530E17CB-6C0C-4766-8430-8BED5D673CC3}"/>
                  </a:ext>
                </a:extLst>
              </p:cNvPr>
              <p:cNvSpPr>
                <a:spLocks noEditPoints="1"/>
              </p:cNvSpPr>
              <p:nvPr/>
            </p:nvSpPr>
            <p:spPr bwMode="auto">
              <a:xfrm>
                <a:off x="3004" y="2466"/>
                <a:ext cx="22" cy="19"/>
              </a:xfrm>
              <a:custGeom>
                <a:avLst/>
                <a:gdLst>
                  <a:gd name="T0" fmla="*/ 18 w 86"/>
                  <a:gd name="T1" fmla="*/ 16 h 77"/>
                  <a:gd name="T2" fmla="*/ 16 w 86"/>
                  <a:gd name="T3" fmla="*/ 12 h 77"/>
                  <a:gd name="T4" fmla="*/ 16 w 86"/>
                  <a:gd name="T5" fmla="*/ 12 h 77"/>
                  <a:gd name="T6" fmla="*/ 19 w 86"/>
                  <a:gd name="T7" fmla="*/ 15 h 77"/>
                  <a:gd name="T8" fmla="*/ 20 w 86"/>
                  <a:gd name="T9" fmla="*/ 14 h 77"/>
                  <a:gd name="T10" fmla="*/ 21 w 86"/>
                  <a:gd name="T11" fmla="*/ 13 h 77"/>
                  <a:gd name="T12" fmla="*/ 17 w 86"/>
                  <a:gd name="T13" fmla="*/ 9 h 77"/>
                  <a:gd name="T14" fmla="*/ 22 w 86"/>
                  <a:gd name="T15" fmla="*/ 11 h 77"/>
                  <a:gd name="T16" fmla="*/ 22 w 86"/>
                  <a:gd name="T17" fmla="*/ 10 h 77"/>
                  <a:gd name="T18" fmla="*/ 17 w 86"/>
                  <a:gd name="T19" fmla="*/ 9 h 77"/>
                  <a:gd name="T20" fmla="*/ 17 w 86"/>
                  <a:gd name="T21" fmla="*/ 7 h 77"/>
                  <a:gd name="T22" fmla="*/ 22 w 86"/>
                  <a:gd name="T23" fmla="*/ 5 h 77"/>
                  <a:gd name="T24" fmla="*/ 20 w 86"/>
                  <a:gd name="T25" fmla="*/ 4 h 77"/>
                  <a:gd name="T26" fmla="*/ 19 w 86"/>
                  <a:gd name="T27" fmla="*/ 6 h 77"/>
                  <a:gd name="T28" fmla="*/ 16 w 86"/>
                  <a:gd name="T29" fmla="*/ 6 h 77"/>
                  <a:gd name="T30" fmla="*/ 17 w 86"/>
                  <a:gd name="T31" fmla="*/ 6 h 77"/>
                  <a:gd name="T32" fmla="*/ 19 w 86"/>
                  <a:gd name="T33" fmla="*/ 2 h 77"/>
                  <a:gd name="T34" fmla="*/ 17 w 86"/>
                  <a:gd name="T35" fmla="*/ 1 h 77"/>
                  <a:gd name="T36" fmla="*/ 16 w 86"/>
                  <a:gd name="T37" fmla="*/ 3 h 77"/>
                  <a:gd name="T38" fmla="*/ 15 w 86"/>
                  <a:gd name="T39" fmla="*/ 5 h 77"/>
                  <a:gd name="T40" fmla="*/ 16 w 86"/>
                  <a:gd name="T41" fmla="*/ 5 h 77"/>
                  <a:gd name="T42" fmla="*/ 13 w 86"/>
                  <a:gd name="T43" fmla="*/ 5 h 77"/>
                  <a:gd name="T44" fmla="*/ 13 w 86"/>
                  <a:gd name="T45" fmla="*/ 0 h 77"/>
                  <a:gd name="T46" fmla="*/ 13 w 86"/>
                  <a:gd name="T47" fmla="*/ 2 h 77"/>
                  <a:gd name="T48" fmla="*/ 14 w 86"/>
                  <a:gd name="T49" fmla="*/ 5 h 77"/>
                  <a:gd name="T50" fmla="*/ 11 w 86"/>
                  <a:gd name="T51" fmla="*/ 6 h 77"/>
                  <a:gd name="T52" fmla="*/ 8 w 86"/>
                  <a:gd name="T53" fmla="*/ 1 h 77"/>
                  <a:gd name="T54" fmla="*/ 6 w 86"/>
                  <a:gd name="T55" fmla="*/ 2 h 77"/>
                  <a:gd name="T56" fmla="*/ 8 w 86"/>
                  <a:gd name="T57" fmla="*/ 4 h 77"/>
                  <a:gd name="T58" fmla="*/ 9 w 86"/>
                  <a:gd name="T59" fmla="*/ 6 h 77"/>
                  <a:gd name="T60" fmla="*/ 8 w 86"/>
                  <a:gd name="T61" fmla="*/ 6 h 77"/>
                  <a:gd name="T62" fmla="*/ 6 w 86"/>
                  <a:gd name="T63" fmla="*/ 1 h 77"/>
                  <a:gd name="T64" fmla="*/ 3 w 86"/>
                  <a:gd name="T65" fmla="*/ 5 h 77"/>
                  <a:gd name="T66" fmla="*/ 5 w 86"/>
                  <a:gd name="T67" fmla="*/ 6 h 77"/>
                  <a:gd name="T68" fmla="*/ 7 w 86"/>
                  <a:gd name="T69" fmla="*/ 7 h 77"/>
                  <a:gd name="T70" fmla="*/ 6 w 86"/>
                  <a:gd name="T71" fmla="*/ 9 h 77"/>
                  <a:gd name="T72" fmla="*/ 1 w 86"/>
                  <a:gd name="T73" fmla="*/ 8 h 77"/>
                  <a:gd name="T74" fmla="*/ 1 w 86"/>
                  <a:gd name="T75" fmla="*/ 9 h 77"/>
                  <a:gd name="T76" fmla="*/ 3 w 86"/>
                  <a:gd name="T77" fmla="*/ 9 h 77"/>
                  <a:gd name="T78" fmla="*/ 6 w 86"/>
                  <a:gd name="T79" fmla="*/ 11 h 77"/>
                  <a:gd name="T80" fmla="*/ 5 w 86"/>
                  <a:gd name="T81" fmla="*/ 11 h 77"/>
                  <a:gd name="T82" fmla="*/ 0 w 86"/>
                  <a:gd name="T83" fmla="*/ 13 h 77"/>
                  <a:gd name="T84" fmla="*/ 2 w 86"/>
                  <a:gd name="T85" fmla="*/ 14 h 77"/>
                  <a:gd name="T86" fmla="*/ 3 w 86"/>
                  <a:gd name="T87" fmla="*/ 13 h 77"/>
                  <a:gd name="T88" fmla="*/ 6 w 86"/>
                  <a:gd name="T89" fmla="*/ 13 h 77"/>
                  <a:gd name="T90" fmla="*/ 5 w 86"/>
                  <a:gd name="T91" fmla="*/ 13 h 77"/>
                  <a:gd name="T92" fmla="*/ 0 w 86"/>
                  <a:gd name="T93" fmla="*/ 14 h 77"/>
                  <a:gd name="T94" fmla="*/ 3 w 86"/>
                  <a:gd name="T95" fmla="*/ 17 h 77"/>
                  <a:gd name="T96" fmla="*/ 5 w 86"/>
                  <a:gd name="T97" fmla="*/ 16 h 77"/>
                  <a:gd name="T98" fmla="*/ 5 w 86"/>
                  <a:gd name="T99" fmla="*/ 13 h 77"/>
                  <a:gd name="T100" fmla="*/ 7 w 86"/>
                  <a:gd name="T101" fmla="*/ 14 h 77"/>
                  <a:gd name="T102" fmla="*/ 7 w 86"/>
                  <a:gd name="T103" fmla="*/ 19 h 77"/>
                  <a:gd name="T104" fmla="*/ 8 w 86"/>
                  <a:gd name="T105" fmla="*/ 19 h 77"/>
                  <a:gd name="T106" fmla="*/ 8 w 86"/>
                  <a:gd name="T107" fmla="*/ 19 h 77"/>
                  <a:gd name="T108" fmla="*/ 10 w 86"/>
                  <a:gd name="T109" fmla="*/ 14 h 77"/>
                  <a:gd name="T110" fmla="*/ 14 w 86"/>
                  <a:gd name="T111" fmla="*/ 18 h 77"/>
                  <a:gd name="T112" fmla="*/ 12 w 86"/>
                  <a:gd name="T113" fmla="*/ 14 h 77"/>
                  <a:gd name="T114" fmla="*/ 12 w 86"/>
                  <a:gd name="T115" fmla="*/ 14 h 77"/>
                  <a:gd name="T116" fmla="*/ 14 w 86"/>
                  <a:gd name="T117" fmla="*/ 18 h 7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77"/>
                  <a:gd name="T179" fmla="*/ 86 w 86"/>
                  <a:gd name="T180" fmla="*/ 77 h 7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77">
                    <a:moveTo>
                      <a:pt x="54" y="52"/>
                    </a:moveTo>
                    <a:lnTo>
                      <a:pt x="60" y="49"/>
                    </a:lnTo>
                    <a:lnTo>
                      <a:pt x="68" y="66"/>
                    </a:lnTo>
                    <a:lnTo>
                      <a:pt x="62" y="69"/>
                    </a:lnTo>
                    <a:lnTo>
                      <a:pt x="54" y="52"/>
                    </a:lnTo>
                    <a:close/>
                    <a:moveTo>
                      <a:pt x="71" y="64"/>
                    </a:moveTo>
                    <a:lnTo>
                      <a:pt x="69" y="65"/>
                    </a:lnTo>
                    <a:lnTo>
                      <a:pt x="68" y="66"/>
                    </a:lnTo>
                    <a:lnTo>
                      <a:pt x="64" y="57"/>
                    </a:lnTo>
                    <a:lnTo>
                      <a:pt x="71" y="64"/>
                    </a:lnTo>
                    <a:close/>
                    <a:moveTo>
                      <a:pt x="57" y="51"/>
                    </a:moveTo>
                    <a:lnTo>
                      <a:pt x="61" y="47"/>
                    </a:lnTo>
                    <a:lnTo>
                      <a:pt x="74" y="62"/>
                    </a:lnTo>
                    <a:lnTo>
                      <a:pt x="71" y="64"/>
                    </a:lnTo>
                    <a:lnTo>
                      <a:pt x="57" y="51"/>
                    </a:lnTo>
                    <a:close/>
                    <a:moveTo>
                      <a:pt x="61" y="47"/>
                    </a:moveTo>
                    <a:lnTo>
                      <a:pt x="61" y="47"/>
                    </a:lnTo>
                    <a:lnTo>
                      <a:pt x="67" y="54"/>
                    </a:lnTo>
                    <a:lnTo>
                      <a:pt x="61" y="47"/>
                    </a:lnTo>
                    <a:close/>
                    <a:moveTo>
                      <a:pt x="61" y="47"/>
                    </a:moveTo>
                    <a:lnTo>
                      <a:pt x="64" y="44"/>
                    </a:lnTo>
                    <a:lnTo>
                      <a:pt x="77" y="58"/>
                    </a:lnTo>
                    <a:lnTo>
                      <a:pt x="74" y="62"/>
                    </a:lnTo>
                    <a:lnTo>
                      <a:pt x="61" y="47"/>
                    </a:lnTo>
                    <a:close/>
                    <a:moveTo>
                      <a:pt x="77" y="58"/>
                    </a:moveTo>
                    <a:lnTo>
                      <a:pt x="77" y="58"/>
                    </a:lnTo>
                    <a:lnTo>
                      <a:pt x="71" y="52"/>
                    </a:lnTo>
                    <a:lnTo>
                      <a:pt x="77" y="58"/>
                    </a:lnTo>
                    <a:close/>
                    <a:moveTo>
                      <a:pt x="64" y="44"/>
                    </a:moveTo>
                    <a:lnTo>
                      <a:pt x="67" y="42"/>
                    </a:lnTo>
                    <a:lnTo>
                      <a:pt x="80" y="55"/>
                    </a:lnTo>
                    <a:lnTo>
                      <a:pt x="77" y="58"/>
                    </a:lnTo>
                    <a:lnTo>
                      <a:pt x="64" y="44"/>
                    </a:lnTo>
                    <a:close/>
                    <a:moveTo>
                      <a:pt x="83" y="53"/>
                    </a:moveTo>
                    <a:lnTo>
                      <a:pt x="82" y="54"/>
                    </a:lnTo>
                    <a:lnTo>
                      <a:pt x="80" y="55"/>
                    </a:lnTo>
                    <a:lnTo>
                      <a:pt x="74" y="48"/>
                    </a:lnTo>
                    <a:lnTo>
                      <a:pt x="83" y="53"/>
                    </a:lnTo>
                    <a:close/>
                    <a:moveTo>
                      <a:pt x="65" y="44"/>
                    </a:moveTo>
                    <a:lnTo>
                      <a:pt x="68" y="37"/>
                    </a:lnTo>
                    <a:lnTo>
                      <a:pt x="85" y="46"/>
                    </a:lnTo>
                    <a:lnTo>
                      <a:pt x="83" y="53"/>
                    </a:lnTo>
                    <a:lnTo>
                      <a:pt x="65" y="44"/>
                    </a:lnTo>
                    <a:close/>
                    <a:moveTo>
                      <a:pt x="86" y="42"/>
                    </a:moveTo>
                    <a:lnTo>
                      <a:pt x="86" y="44"/>
                    </a:lnTo>
                    <a:lnTo>
                      <a:pt x="85" y="46"/>
                    </a:lnTo>
                    <a:lnTo>
                      <a:pt x="77" y="42"/>
                    </a:lnTo>
                    <a:lnTo>
                      <a:pt x="86" y="42"/>
                    </a:lnTo>
                    <a:close/>
                    <a:moveTo>
                      <a:pt x="67" y="42"/>
                    </a:moveTo>
                    <a:lnTo>
                      <a:pt x="67" y="38"/>
                    </a:lnTo>
                    <a:lnTo>
                      <a:pt x="86" y="38"/>
                    </a:lnTo>
                    <a:lnTo>
                      <a:pt x="86" y="42"/>
                    </a:lnTo>
                    <a:lnTo>
                      <a:pt x="67" y="42"/>
                    </a:lnTo>
                    <a:close/>
                    <a:moveTo>
                      <a:pt x="67" y="38"/>
                    </a:moveTo>
                    <a:lnTo>
                      <a:pt x="67" y="35"/>
                    </a:lnTo>
                    <a:lnTo>
                      <a:pt x="86" y="35"/>
                    </a:lnTo>
                    <a:lnTo>
                      <a:pt x="86" y="38"/>
                    </a:lnTo>
                    <a:lnTo>
                      <a:pt x="67" y="38"/>
                    </a:lnTo>
                    <a:close/>
                    <a:moveTo>
                      <a:pt x="67" y="35"/>
                    </a:moveTo>
                    <a:lnTo>
                      <a:pt x="67" y="29"/>
                    </a:lnTo>
                    <a:lnTo>
                      <a:pt x="86" y="29"/>
                    </a:lnTo>
                    <a:lnTo>
                      <a:pt x="86" y="35"/>
                    </a:lnTo>
                    <a:lnTo>
                      <a:pt x="67" y="35"/>
                    </a:lnTo>
                    <a:close/>
                    <a:moveTo>
                      <a:pt x="67" y="29"/>
                    </a:moveTo>
                    <a:lnTo>
                      <a:pt x="67" y="26"/>
                    </a:lnTo>
                    <a:lnTo>
                      <a:pt x="86" y="26"/>
                    </a:lnTo>
                    <a:lnTo>
                      <a:pt x="86" y="29"/>
                    </a:lnTo>
                    <a:lnTo>
                      <a:pt x="67" y="29"/>
                    </a:lnTo>
                    <a:close/>
                    <a:moveTo>
                      <a:pt x="84" y="19"/>
                    </a:moveTo>
                    <a:lnTo>
                      <a:pt x="86" y="22"/>
                    </a:lnTo>
                    <a:lnTo>
                      <a:pt x="86" y="26"/>
                    </a:lnTo>
                    <a:lnTo>
                      <a:pt x="77" y="26"/>
                    </a:lnTo>
                    <a:lnTo>
                      <a:pt x="84" y="19"/>
                    </a:lnTo>
                    <a:close/>
                    <a:moveTo>
                      <a:pt x="71" y="33"/>
                    </a:moveTo>
                    <a:lnTo>
                      <a:pt x="67" y="30"/>
                    </a:lnTo>
                    <a:lnTo>
                      <a:pt x="80" y="16"/>
                    </a:lnTo>
                    <a:lnTo>
                      <a:pt x="84" y="19"/>
                    </a:lnTo>
                    <a:lnTo>
                      <a:pt x="71" y="33"/>
                    </a:lnTo>
                    <a:close/>
                    <a:moveTo>
                      <a:pt x="67" y="30"/>
                    </a:moveTo>
                    <a:lnTo>
                      <a:pt x="64" y="26"/>
                    </a:lnTo>
                    <a:lnTo>
                      <a:pt x="64" y="23"/>
                    </a:lnTo>
                    <a:lnTo>
                      <a:pt x="74" y="23"/>
                    </a:lnTo>
                    <a:lnTo>
                      <a:pt x="67" y="30"/>
                    </a:lnTo>
                    <a:close/>
                    <a:moveTo>
                      <a:pt x="64" y="23"/>
                    </a:moveTo>
                    <a:lnTo>
                      <a:pt x="64" y="20"/>
                    </a:lnTo>
                    <a:lnTo>
                      <a:pt x="83" y="20"/>
                    </a:lnTo>
                    <a:lnTo>
                      <a:pt x="83" y="23"/>
                    </a:lnTo>
                    <a:lnTo>
                      <a:pt x="64" y="23"/>
                    </a:lnTo>
                    <a:close/>
                    <a:moveTo>
                      <a:pt x="80" y="13"/>
                    </a:moveTo>
                    <a:lnTo>
                      <a:pt x="83" y="15"/>
                    </a:lnTo>
                    <a:lnTo>
                      <a:pt x="83" y="20"/>
                    </a:lnTo>
                    <a:lnTo>
                      <a:pt x="74" y="20"/>
                    </a:lnTo>
                    <a:lnTo>
                      <a:pt x="80" y="13"/>
                    </a:lnTo>
                    <a:close/>
                    <a:moveTo>
                      <a:pt x="67" y="26"/>
                    </a:moveTo>
                    <a:lnTo>
                      <a:pt x="64" y="23"/>
                    </a:lnTo>
                    <a:lnTo>
                      <a:pt x="77" y="10"/>
                    </a:lnTo>
                    <a:lnTo>
                      <a:pt x="80" y="13"/>
                    </a:lnTo>
                    <a:lnTo>
                      <a:pt x="67" y="26"/>
                    </a:lnTo>
                    <a:close/>
                    <a:moveTo>
                      <a:pt x="75" y="8"/>
                    </a:moveTo>
                    <a:lnTo>
                      <a:pt x="76" y="9"/>
                    </a:lnTo>
                    <a:lnTo>
                      <a:pt x="77" y="10"/>
                    </a:lnTo>
                    <a:lnTo>
                      <a:pt x="71" y="16"/>
                    </a:lnTo>
                    <a:lnTo>
                      <a:pt x="75" y="8"/>
                    </a:lnTo>
                    <a:close/>
                    <a:moveTo>
                      <a:pt x="66" y="25"/>
                    </a:moveTo>
                    <a:lnTo>
                      <a:pt x="60" y="22"/>
                    </a:lnTo>
                    <a:lnTo>
                      <a:pt x="68" y="4"/>
                    </a:lnTo>
                    <a:lnTo>
                      <a:pt x="75" y="8"/>
                    </a:lnTo>
                    <a:lnTo>
                      <a:pt x="66" y="25"/>
                    </a:lnTo>
                    <a:close/>
                    <a:moveTo>
                      <a:pt x="60" y="22"/>
                    </a:moveTo>
                    <a:lnTo>
                      <a:pt x="58" y="21"/>
                    </a:lnTo>
                    <a:lnTo>
                      <a:pt x="57" y="20"/>
                    </a:lnTo>
                    <a:lnTo>
                      <a:pt x="64" y="13"/>
                    </a:lnTo>
                    <a:lnTo>
                      <a:pt x="60" y="22"/>
                    </a:lnTo>
                    <a:close/>
                    <a:moveTo>
                      <a:pt x="57" y="20"/>
                    </a:moveTo>
                    <a:lnTo>
                      <a:pt x="54" y="16"/>
                    </a:lnTo>
                    <a:lnTo>
                      <a:pt x="67" y="3"/>
                    </a:lnTo>
                    <a:lnTo>
                      <a:pt x="71" y="6"/>
                    </a:lnTo>
                    <a:lnTo>
                      <a:pt x="57" y="20"/>
                    </a:lnTo>
                    <a:close/>
                    <a:moveTo>
                      <a:pt x="61" y="0"/>
                    </a:moveTo>
                    <a:lnTo>
                      <a:pt x="65" y="0"/>
                    </a:lnTo>
                    <a:lnTo>
                      <a:pt x="67" y="3"/>
                    </a:lnTo>
                    <a:lnTo>
                      <a:pt x="61" y="10"/>
                    </a:lnTo>
                    <a:lnTo>
                      <a:pt x="61" y="0"/>
                    </a:lnTo>
                    <a:close/>
                    <a:moveTo>
                      <a:pt x="61" y="20"/>
                    </a:moveTo>
                    <a:lnTo>
                      <a:pt x="57" y="20"/>
                    </a:lnTo>
                    <a:lnTo>
                      <a:pt x="57" y="0"/>
                    </a:lnTo>
                    <a:lnTo>
                      <a:pt x="61" y="0"/>
                    </a:lnTo>
                    <a:lnTo>
                      <a:pt x="61" y="20"/>
                    </a:lnTo>
                    <a:close/>
                    <a:moveTo>
                      <a:pt x="57" y="20"/>
                    </a:moveTo>
                    <a:lnTo>
                      <a:pt x="52" y="20"/>
                    </a:lnTo>
                    <a:lnTo>
                      <a:pt x="52" y="0"/>
                    </a:lnTo>
                    <a:lnTo>
                      <a:pt x="57" y="0"/>
                    </a:lnTo>
                    <a:lnTo>
                      <a:pt x="57" y="20"/>
                    </a:lnTo>
                    <a:close/>
                    <a:moveTo>
                      <a:pt x="52" y="20"/>
                    </a:moveTo>
                    <a:lnTo>
                      <a:pt x="49" y="20"/>
                    </a:lnTo>
                    <a:lnTo>
                      <a:pt x="49" y="0"/>
                    </a:lnTo>
                    <a:lnTo>
                      <a:pt x="52" y="0"/>
                    </a:lnTo>
                    <a:lnTo>
                      <a:pt x="52" y="20"/>
                    </a:lnTo>
                    <a:close/>
                    <a:moveTo>
                      <a:pt x="44" y="1"/>
                    </a:moveTo>
                    <a:lnTo>
                      <a:pt x="46" y="0"/>
                    </a:lnTo>
                    <a:lnTo>
                      <a:pt x="49" y="0"/>
                    </a:lnTo>
                    <a:lnTo>
                      <a:pt x="49" y="10"/>
                    </a:lnTo>
                    <a:lnTo>
                      <a:pt x="44" y="1"/>
                    </a:lnTo>
                    <a:close/>
                    <a:moveTo>
                      <a:pt x="53" y="19"/>
                    </a:moveTo>
                    <a:lnTo>
                      <a:pt x="46" y="22"/>
                    </a:lnTo>
                    <a:lnTo>
                      <a:pt x="37" y="4"/>
                    </a:lnTo>
                    <a:lnTo>
                      <a:pt x="44" y="1"/>
                    </a:lnTo>
                    <a:lnTo>
                      <a:pt x="53" y="19"/>
                    </a:lnTo>
                    <a:close/>
                    <a:moveTo>
                      <a:pt x="46" y="22"/>
                    </a:moveTo>
                    <a:lnTo>
                      <a:pt x="44" y="23"/>
                    </a:lnTo>
                    <a:lnTo>
                      <a:pt x="42" y="23"/>
                    </a:lnTo>
                    <a:lnTo>
                      <a:pt x="42" y="13"/>
                    </a:lnTo>
                    <a:lnTo>
                      <a:pt x="46" y="22"/>
                    </a:lnTo>
                    <a:close/>
                    <a:moveTo>
                      <a:pt x="42" y="23"/>
                    </a:moveTo>
                    <a:lnTo>
                      <a:pt x="35" y="23"/>
                    </a:lnTo>
                    <a:lnTo>
                      <a:pt x="35" y="3"/>
                    </a:lnTo>
                    <a:lnTo>
                      <a:pt x="42" y="3"/>
                    </a:lnTo>
                    <a:lnTo>
                      <a:pt x="42" y="23"/>
                    </a:lnTo>
                    <a:close/>
                    <a:moveTo>
                      <a:pt x="29" y="6"/>
                    </a:moveTo>
                    <a:lnTo>
                      <a:pt x="32" y="3"/>
                    </a:lnTo>
                    <a:lnTo>
                      <a:pt x="35" y="3"/>
                    </a:lnTo>
                    <a:lnTo>
                      <a:pt x="35" y="13"/>
                    </a:lnTo>
                    <a:lnTo>
                      <a:pt x="29" y="6"/>
                    </a:lnTo>
                    <a:close/>
                    <a:moveTo>
                      <a:pt x="42" y="20"/>
                    </a:moveTo>
                    <a:lnTo>
                      <a:pt x="39" y="23"/>
                    </a:lnTo>
                    <a:lnTo>
                      <a:pt x="25" y="10"/>
                    </a:lnTo>
                    <a:lnTo>
                      <a:pt x="29" y="6"/>
                    </a:lnTo>
                    <a:lnTo>
                      <a:pt x="42" y="20"/>
                    </a:lnTo>
                    <a:close/>
                    <a:moveTo>
                      <a:pt x="39" y="23"/>
                    </a:moveTo>
                    <a:lnTo>
                      <a:pt x="37" y="24"/>
                    </a:lnTo>
                    <a:lnTo>
                      <a:pt x="36" y="25"/>
                    </a:lnTo>
                    <a:lnTo>
                      <a:pt x="32" y="16"/>
                    </a:lnTo>
                    <a:lnTo>
                      <a:pt x="39" y="23"/>
                    </a:lnTo>
                    <a:close/>
                    <a:moveTo>
                      <a:pt x="36" y="25"/>
                    </a:moveTo>
                    <a:lnTo>
                      <a:pt x="30" y="27"/>
                    </a:lnTo>
                    <a:lnTo>
                      <a:pt x="22" y="11"/>
                    </a:lnTo>
                    <a:lnTo>
                      <a:pt x="28" y="8"/>
                    </a:lnTo>
                    <a:lnTo>
                      <a:pt x="36" y="25"/>
                    </a:lnTo>
                    <a:close/>
                    <a:moveTo>
                      <a:pt x="19" y="13"/>
                    </a:moveTo>
                    <a:lnTo>
                      <a:pt x="20" y="12"/>
                    </a:lnTo>
                    <a:lnTo>
                      <a:pt x="22" y="11"/>
                    </a:lnTo>
                    <a:lnTo>
                      <a:pt x="26" y="20"/>
                    </a:lnTo>
                    <a:lnTo>
                      <a:pt x="19" y="13"/>
                    </a:lnTo>
                    <a:close/>
                    <a:moveTo>
                      <a:pt x="33" y="26"/>
                    </a:moveTo>
                    <a:lnTo>
                      <a:pt x="30" y="30"/>
                    </a:lnTo>
                    <a:lnTo>
                      <a:pt x="17" y="16"/>
                    </a:lnTo>
                    <a:lnTo>
                      <a:pt x="19" y="13"/>
                    </a:lnTo>
                    <a:lnTo>
                      <a:pt x="33" y="26"/>
                    </a:lnTo>
                    <a:close/>
                    <a:moveTo>
                      <a:pt x="17" y="16"/>
                    </a:moveTo>
                    <a:lnTo>
                      <a:pt x="25" y="6"/>
                    </a:lnTo>
                    <a:lnTo>
                      <a:pt x="17" y="16"/>
                    </a:lnTo>
                    <a:lnTo>
                      <a:pt x="23" y="23"/>
                    </a:lnTo>
                    <a:lnTo>
                      <a:pt x="17" y="16"/>
                    </a:lnTo>
                    <a:close/>
                    <a:moveTo>
                      <a:pt x="30" y="30"/>
                    </a:moveTo>
                    <a:lnTo>
                      <a:pt x="26" y="33"/>
                    </a:lnTo>
                    <a:lnTo>
                      <a:pt x="13" y="19"/>
                    </a:lnTo>
                    <a:lnTo>
                      <a:pt x="17" y="16"/>
                    </a:lnTo>
                    <a:lnTo>
                      <a:pt x="30" y="30"/>
                    </a:lnTo>
                    <a:close/>
                    <a:moveTo>
                      <a:pt x="11" y="22"/>
                    </a:moveTo>
                    <a:lnTo>
                      <a:pt x="12" y="20"/>
                    </a:lnTo>
                    <a:lnTo>
                      <a:pt x="13" y="19"/>
                    </a:lnTo>
                    <a:lnTo>
                      <a:pt x="20" y="26"/>
                    </a:lnTo>
                    <a:lnTo>
                      <a:pt x="11" y="22"/>
                    </a:lnTo>
                    <a:close/>
                    <a:moveTo>
                      <a:pt x="29" y="30"/>
                    </a:moveTo>
                    <a:lnTo>
                      <a:pt x="25" y="36"/>
                    </a:lnTo>
                    <a:lnTo>
                      <a:pt x="8" y="27"/>
                    </a:lnTo>
                    <a:lnTo>
                      <a:pt x="11" y="22"/>
                    </a:lnTo>
                    <a:lnTo>
                      <a:pt x="29" y="30"/>
                    </a:lnTo>
                    <a:close/>
                    <a:moveTo>
                      <a:pt x="25" y="36"/>
                    </a:moveTo>
                    <a:lnTo>
                      <a:pt x="24" y="37"/>
                    </a:lnTo>
                    <a:lnTo>
                      <a:pt x="23" y="38"/>
                    </a:lnTo>
                    <a:lnTo>
                      <a:pt x="17" y="32"/>
                    </a:lnTo>
                    <a:lnTo>
                      <a:pt x="25" y="36"/>
                    </a:lnTo>
                    <a:close/>
                    <a:moveTo>
                      <a:pt x="23" y="38"/>
                    </a:moveTo>
                    <a:lnTo>
                      <a:pt x="20" y="42"/>
                    </a:lnTo>
                    <a:lnTo>
                      <a:pt x="7" y="29"/>
                    </a:lnTo>
                    <a:lnTo>
                      <a:pt x="10" y="25"/>
                    </a:lnTo>
                    <a:lnTo>
                      <a:pt x="23" y="38"/>
                    </a:lnTo>
                    <a:close/>
                    <a:moveTo>
                      <a:pt x="3" y="35"/>
                    </a:moveTo>
                    <a:lnTo>
                      <a:pt x="3" y="32"/>
                    </a:lnTo>
                    <a:lnTo>
                      <a:pt x="7" y="29"/>
                    </a:lnTo>
                    <a:lnTo>
                      <a:pt x="13" y="35"/>
                    </a:lnTo>
                    <a:lnTo>
                      <a:pt x="3" y="35"/>
                    </a:lnTo>
                    <a:close/>
                    <a:moveTo>
                      <a:pt x="23" y="35"/>
                    </a:moveTo>
                    <a:lnTo>
                      <a:pt x="23" y="38"/>
                    </a:lnTo>
                    <a:lnTo>
                      <a:pt x="3" y="38"/>
                    </a:lnTo>
                    <a:lnTo>
                      <a:pt x="3" y="35"/>
                    </a:lnTo>
                    <a:lnTo>
                      <a:pt x="23" y="35"/>
                    </a:lnTo>
                    <a:close/>
                    <a:moveTo>
                      <a:pt x="23" y="38"/>
                    </a:moveTo>
                    <a:lnTo>
                      <a:pt x="23" y="41"/>
                    </a:lnTo>
                    <a:lnTo>
                      <a:pt x="22" y="43"/>
                    </a:lnTo>
                    <a:lnTo>
                      <a:pt x="13" y="38"/>
                    </a:lnTo>
                    <a:lnTo>
                      <a:pt x="23" y="38"/>
                    </a:lnTo>
                    <a:close/>
                    <a:moveTo>
                      <a:pt x="22" y="43"/>
                    </a:moveTo>
                    <a:lnTo>
                      <a:pt x="19" y="49"/>
                    </a:lnTo>
                    <a:lnTo>
                      <a:pt x="1" y="41"/>
                    </a:lnTo>
                    <a:lnTo>
                      <a:pt x="4" y="34"/>
                    </a:lnTo>
                    <a:lnTo>
                      <a:pt x="22" y="43"/>
                    </a:lnTo>
                    <a:close/>
                    <a:moveTo>
                      <a:pt x="1" y="45"/>
                    </a:moveTo>
                    <a:lnTo>
                      <a:pt x="1" y="43"/>
                    </a:lnTo>
                    <a:lnTo>
                      <a:pt x="1" y="41"/>
                    </a:lnTo>
                    <a:lnTo>
                      <a:pt x="10" y="45"/>
                    </a:lnTo>
                    <a:lnTo>
                      <a:pt x="1" y="45"/>
                    </a:lnTo>
                    <a:close/>
                    <a:moveTo>
                      <a:pt x="20" y="45"/>
                    </a:moveTo>
                    <a:lnTo>
                      <a:pt x="20" y="48"/>
                    </a:lnTo>
                    <a:lnTo>
                      <a:pt x="1" y="48"/>
                    </a:lnTo>
                    <a:lnTo>
                      <a:pt x="1" y="45"/>
                    </a:lnTo>
                    <a:lnTo>
                      <a:pt x="20" y="45"/>
                    </a:lnTo>
                    <a:close/>
                    <a:moveTo>
                      <a:pt x="3" y="55"/>
                    </a:moveTo>
                    <a:lnTo>
                      <a:pt x="1" y="52"/>
                    </a:lnTo>
                    <a:lnTo>
                      <a:pt x="1" y="48"/>
                    </a:lnTo>
                    <a:lnTo>
                      <a:pt x="10" y="48"/>
                    </a:lnTo>
                    <a:lnTo>
                      <a:pt x="3" y="55"/>
                    </a:lnTo>
                    <a:close/>
                    <a:moveTo>
                      <a:pt x="17" y="42"/>
                    </a:moveTo>
                    <a:lnTo>
                      <a:pt x="20" y="44"/>
                    </a:lnTo>
                    <a:lnTo>
                      <a:pt x="7" y="58"/>
                    </a:lnTo>
                    <a:lnTo>
                      <a:pt x="3" y="55"/>
                    </a:lnTo>
                    <a:lnTo>
                      <a:pt x="17" y="42"/>
                    </a:lnTo>
                    <a:close/>
                    <a:moveTo>
                      <a:pt x="20" y="44"/>
                    </a:moveTo>
                    <a:lnTo>
                      <a:pt x="23" y="47"/>
                    </a:lnTo>
                    <a:lnTo>
                      <a:pt x="23" y="52"/>
                    </a:lnTo>
                    <a:lnTo>
                      <a:pt x="13" y="52"/>
                    </a:lnTo>
                    <a:lnTo>
                      <a:pt x="20" y="44"/>
                    </a:lnTo>
                    <a:close/>
                    <a:moveTo>
                      <a:pt x="23" y="52"/>
                    </a:moveTo>
                    <a:lnTo>
                      <a:pt x="23" y="57"/>
                    </a:lnTo>
                    <a:lnTo>
                      <a:pt x="3" y="57"/>
                    </a:lnTo>
                    <a:lnTo>
                      <a:pt x="3" y="52"/>
                    </a:lnTo>
                    <a:lnTo>
                      <a:pt x="23" y="52"/>
                    </a:lnTo>
                    <a:close/>
                    <a:moveTo>
                      <a:pt x="7" y="64"/>
                    </a:moveTo>
                    <a:lnTo>
                      <a:pt x="3" y="62"/>
                    </a:lnTo>
                    <a:lnTo>
                      <a:pt x="3" y="57"/>
                    </a:lnTo>
                    <a:lnTo>
                      <a:pt x="13" y="57"/>
                    </a:lnTo>
                    <a:lnTo>
                      <a:pt x="7" y="64"/>
                    </a:lnTo>
                    <a:close/>
                    <a:moveTo>
                      <a:pt x="20" y="51"/>
                    </a:moveTo>
                    <a:lnTo>
                      <a:pt x="23" y="54"/>
                    </a:lnTo>
                    <a:lnTo>
                      <a:pt x="10" y="67"/>
                    </a:lnTo>
                    <a:lnTo>
                      <a:pt x="7" y="64"/>
                    </a:lnTo>
                    <a:lnTo>
                      <a:pt x="20" y="51"/>
                    </a:lnTo>
                    <a:close/>
                    <a:moveTo>
                      <a:pt x="10" y="67"/>
                    </a:moveTo>
                    <a:lnTo>
                      <a:pt x="0" y="58"/>
                    </a:lnTo>
                    <a:lnTo>
                      <a:pt x="10" y="67"/>
                    </a:lnTo>
                    <a:lnTo>
                      <a:pt x="17" y="60"/>
                    </a:lnTo>
                    <a:lnTo>
                      <a:pt x="10" y="67"/>
                    </a:lnTo>
                    <a:close/>
                    <a:moveTo>
                      <a:pt x="23" y="54"/>
                    </a:moveTo>
                    <a:lnTo>
                      <a:pt x="26" y="57"/>
                    </a:lnTo>
                    <a:lnTo>
                      <a:pt x="13" y="70"/>
                    </a:lnTo>
                    <a:lnTo>
                      <a:pt x="10" y="67"/>
                    </a:lnTo>
                    <a:lnTo>
                      <a:pt x="23" y="54"/>
                    </a:lnTo>
                    <a:close/>
                    <a:moveTo>
                      <a:pt x="20" y="74"/>
                    </a:moveTo>
                    <a:lnTo>
                      <a:pt x="15" y="74"/>
                    </a:lnTo>
                    <a:lnTo>
                      <a:pt x="13" y="70"/>
                    </a:lnTo>
                    <a:lnTo>
                      <a:pt x="20" y="64"/>
                    </a:lnTo>
                    <a:lnTo>
                      <a:pt x="20" y="74"/>
                    </a:lnTo>
                    <a:close/>
                    <a:moveTo>
                      <a:pt x="20" y="54"/>
                    </a:moveTo>
                    <a:lnTo>
                      <a:pt x="23" y="54"/>
                    </a:lnTo>
                    <a:lnTo>
                      <a:pt x="23" y="74"/>
                    </a:lnTo>
                    <a:lnTo>
                      <a:pt x="20" y="74"/>
                    </a:lnTo>
                    <a:lnTo>
                      <a:pt x="20" y="54"/>
                    </a:lnTo>
                    <a:close/>
                    <a:moveTo>
                      <a:pt x="23" y="54"/>
                    </a:moveTo>
                    <a:lnTo>
                      <a:pt x="25" y="54"/>
                    </a:lnTo>
                    <a:lnTo>
                      <a:pt x="28" y="55"/>
                    </a:lnTo>
                    <a:lnTo>
                      <a:pt x="23" y="64"/>
                    </a:lnTo>
                    <a:lnTo>
                      <a:pt x="23" y="54"/>
                    </a:lnTo>
                    <a:close/>
                    <a:moveTo>
                      <a:pt x="28" y="55"/>
                    </a:moveTo>
                    <a:lnTo>
                      <a:pt x="33" y="58"/>
                    </a:lnTo>
                    <a:lnTo>
                      <a:pt x="25" y="76"/>
                    </a:lnTo>
                    <a:lnTo>
                      <a:pt x="19" y="73"/>
                    </a:lnTo>
                    <a:lnTo>
                      <a:pt x="28" y="55"/>
                    </a:lnTo>
                    <a:close/>
                    <a:moveTo>
                      <a:pt x="29" y="77"/>
                    </a:moveTo>
                    <a:lnTo>
                      <a:pt x="26" y="77"/>
                    </a:lnTo>
                    <a:lnTo>
                      <a:pt x="25" y="76"/>
                    </a:lnTo>
                    <a:lnTo>
                      <a:pt x="29" y="67"/>
                    </a:lnTo>
                    <a:lnTo>
                      <a:pt x="29" y="77"/>
                    </a:lnTo>
                    <a:close/>
                    <a:moveTo>
                      <a:pt x="29" y="57"/>
                    </a:moveTo>
                    <a:lnTo>
                      <a:pt x="32" y="57"/>
                    </a:lnTo>
                    <a:lnTo>
                      <a:pt x="32" y="77"/>
                    </a:lnTo>
                    <a:lnTo>
                      <a:pt x="29" y="77"/>
                    </a:lnTo>
                    <a:lnTo>
                      <a:pt x="29" y="57"/>
                    </a:lnTo>
                    <a:close/>
                    <a:moveTo>
                      <a:pt x="32" y="57"/>
                    </a:moveTo>
                    <a:lnTo>
                      <a:pt x="39" y="57"/>
                    </a:lnTo>
                    <a:lnTo>
                      <a:pt x="39" y="77"/>
                    </a:lnTo>
                    <a:lnTo>
                      <a:pt x="32" y="77"/>
                    </a:lnTo>
                    <a:lnTo>
                      <a:pt x="32" y="57"/>
                    </a:lnTo>
                    <a:close/>
                    <a:moveTo>
                      <a:pt x="39" y="57"/>
                    </a:moveTo>
                    <a:lnTo>
                      <a:pt x="42" y="57"/>
                    </a:lnTo>
                    <a:lnTo>
                      <a:pt x="42" y="77"/>
                    </a:lnTo>
                    <a:lnTo>
                      <a:pt x="39" y="77"/>
                    </a:lnTo>
                    <a:lnTo>
                      <a:pt x="39" y="57"/>
                    </a:lnTo>
                    <a:close/>
                    <a:moveTo>
                      <a:pt x="42" y="57"/>
                    </a:moveTo>
                    <a:lnTo>
                      <a:pt x="49" y="57"/>
                    </a:lnTo>
                    <a:lnTo>
                      <a:pt x="49" y="77"/>
                    </a:lnTo>
                    <a:lnTo>
                      <a:pt x="42" y="77"/>
                    </a:lnTo>
                    <a:lnTo>
                      <a:pt x="42" y="57"/>
                    </a:lnTo>
                    <a:close/>
                    <a:moveTo>
                      <a:pt x="55" y="74"/>
                    </a:moveTo>
                    <a:lnTo>
                      <a:pt x="52" y="77"/>
                    </a:lnTo>
                    <a:lnTo>
                      <a:pt x="49" y="77"/>
                    </a:lnTo>
                    <a:lnTo>
                      <a:pt x="49" y="67"/>
                    </a:lnTo>
                    <a:lnTo>
                      <a:pt x="55" y="74"/>
                    </a:lnTo>
                    <a:close/>
                    <a:moveTo>
                      <a:pt x="42" y="60"/>
                    </a:moveTo>
                    <a:lnTo>
                      <a:pt x="45" y="57"/>
                    </a:lnTo>
                    <a:lnTo>
                      <a:pt x="58" y="70"/>
                    </a:lnTo>
                    <a:lnTo>
                      <a:pt x="55" y="74"/>
                    </a:lnTo>
                    <a:lnTo>
                      <a:pt x="42" y="60"/>
                    </a:lnTo>
                    <a:close/>
                    <a:moveTo>
                      <a:pt x="45" y="57"/>
                    </a:moveTo>
                    <a:lnTo>
                      <a:pt x="46" y="56"/>
                    </a:lnTo>
                    <a:lnTo>
                      <a:pt x="47" y="55"/>
                    </a:lnTo>
                    <a:lnTo>
                      <a:pt x="52" y="64"/>
                    </a:lnTo>
                    <a:lnTo>
                      <a:pt x="45" y="57"/>
                    </a:lnTo>
                    <a:close/>
                    <a:moveTo>
                      <a:pt x="47" y="55"/>
                    </a:moveTo>
                    <a:lnTo>
                      <a:pt x="54" y="52"/>
                    </a:lnTo>
                    <a:lnTo>
                      <a:pt x="62" y="69"/>
                    </a:lnTo>
                    <a:lnTo>
                      <a:pt x="55" y="73"/>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96" name="Freeform 583">
                <a:extLst>
                  <a:ext uri="{FF2B5EF4-FFF2-40B4-BE49-F238E27FC236}">
                    <a16:creationId xmlns:a16="http://schemas.microsoft.com/office/drawing/2014/main" id="{071A9342-A1DC-4707-ACEB-DA09BB29DD62}"/>
                  </a:ext>
                </a:extLst>
              </p:cNvPr>
              <p:cNvSpPr>
                <a:spLocks/>
              </p:cNvSpPr>
              <p:nvPr/>
            </p:nvSpPr>
            <p:spPr bwMode="auto">
              <a:xfrm>
                <a:off x="3060" y="2441"/>
                <a:ext cx="17" cy="14"/>
              </a:xfrm>
              <a:custGeom>
                <a:avLst/>
                <a:gdLst>
                  <a:gd name="T0" fmla="*/ 12 w 67"/>
                  <a:gd name="T1" fmla="*/ 12 h 58"/>
                  <a:gd name="T2" fmla="*/ 13 w 67"/>
                  <a:gd name="T3" fmla="*/ 12 h 58"/>
                  <a:gd name="T4" fmla="*/ 14 w 67"/>
                  <a:gd name="T5" fmla="*/ 11 h 58"/>
                  <a:gd name="T6" fmla="*/ 15 w 67"/>
                  <a:gd name="T7" fmla="*/ 10 h 58"/>
                  <a:gd name="T8" fmla="*/ 16 w 67"/>
                  <a:gd name="T9" fmla="*/ 9 h 58"/>
                  <a:gd name="T10" fmla="*/ 16 w 67"/>
                  <a:gd name="T11" fmla="*/ 8 h 58"/>
                  <a:gd name="T12" fmla="*/ 17 w 67"/>
                  <a:gd name="T13" fmla="*/ 7 h 58"/>
                  <a:gd name="T14" fmla="*/ 17 w 67"/>
                  <a:gd name="T15" fmla="*/ 5 h 58"/>
                  <a:gd name="T16" fmla="*/ 17 w 67"/>
                  <a:gd name="T17" fmla="*/ 5 h 58"/>
                  <a:gd name="T18" fmla="*/ 17 w 67"/>
                  <a:gd name="T19" fmla="*/ 4 h 58"/>
                  <a:gd name="T20" fmla="*/ 16 w 67"/>
                  <a:gd name="T21" fmla="*/ 2 h 58"/>
                  <a:gd name="T22" fmla="*/ 15 w 67"/>
                  <a:gd name="T23" fmla="*/ 2 h 58"/>
                  <a:gd name="T24" fmla="*/ 14 w 67"/>
                  <a:gd name="T25" fmla="*/ 1 h 58"/>
                  <a:gd name="T26" fmla="*/ 14 w 67"/>
                  <a:gd name="T27" fmla="*/ 1 h 58"/>
                  <a:gd name="T28" fmla="*/ 13 w 67"/>
                  <a:gd name="T29" fmla="*/ 0 h 58"/>
                  <a:gd name="T30" fmla="*/ 11 w 67"/>
                  <a:gd name="T31" fmla="*/ 0 h 58"/>
                  <a:gd name="T32" fmla="*/ 11 w 67"/>
                  <a:gd name="T33" fmla="*/ 0 h 58"/>
                  <a:gd name="T34" fmla="*/ 9 w 67"/>
                  <a:gd name="T35" fmla="*/ 0 h 58"/>
                  <a:gd name="T36" fmla="*/ 8 w 67"/>
                  <a:gd name="T37" fmla="*/ 0 h 58"/>
                  <a:gd name="T38" fmla="*/ 6 w 67"/>
                  <a:gd name="T39" fmla="*/ 1 h 58"/>
                  <a:gd name="T40" fmla="*/ 5 w 67"/>
                  <a:gd name="T41" fmla="*/ 2 h 58"/>
                  <a:gd name="T42" fmla="*/ 4 w 67"/>
                  <a:gd name="T43" fmla="*/ 2 h 58"/>
                  <a:gd name="T44" fmla="*/ 3 w 67"/>
                  <a:gd name="T45" fmla="*/ 3 h 58"/>
                  <a:gd name="T46" fmla="*/ 2 w 67"/>
                  <a:gd name="T47" fmla="*/ 4 h 58"/>
                  <a:gd name="T48" fmla="*/ 2 w 67"/>
                  <a:gd name="T49" fmla="*/ 5 h 58"/>
                  <a:gd name="T50" fmla="*/ 1 w 67"/>
                  <a:gd name="T51" fmla="*/ 6 h 58"/>
                  <a:gd name="T52" fmla="*/ 0 w 67"/>
                  <a:gd name="T53" fmla="*/ 7 h 58"/>
                  <a:gd name="T54" fmla="*/ 0 w 67"/>
                  <a:gd name="T55" fmla="*/ 9 h 58"/>
                  <a:gd name="T56" fmla="*/ 0 w 67"/>
                  <a:gd name="T57" fmla="*/ 9 h 58"/>
                  <a:gd name="T58" fmla="*/ 0 w 67"/>
                  <a:gd name="T59" fmla="*/ 10 h 58"/>
                  <a:gd name="T60" fmla="*/ 1 w 67"/>
                  <a:gd name="T61" fmla="*/ 12 h 58"/>
                  <a:gd name="T62" fmla="*/ 2 w 67"/>
                  <a:gd name="T63" fmla="*/ 12 h 58"/>
                  <a:gd name="T64" fmla="*/ 3 w 67"/>
                  <a:gd name="T65" fmla="*/ 12 h 58"/>
                  <a:gd name="T66" fmla="*/ 3 w 67"/>
                  <a:gd name="T67" fmla="*/ 13 h 58"/>
                  <a:gd name="T68" fmla="*/ 4 w 67"/>
                  <a:gd name="T69" fmla="*/ 14 h 58"/>
                  <a:gd name="T70" fmla="*/ 6 w 67"/>
                  <a:gd name="T71" fmla="*/ 14 h 58"/>
                  <a:gd name="T72" fmla="*/ 6 w 67"/>
                  <a:gd name="T73" fmla="*/ 14 h 58"/>
                  <a:gd name="T74" fmla="*/ 8 w 67"/>
                  <a:gd name="T75" fmla="*/ 14 h 58"/>
                  <a:gd name="T76" fmla="*/ 9 w 67"/>
                  <a:gd name="T77" fmla="*/ 14 h 58"/>
                  <a:gd name="T78" fmla="*/ 11 w 67"/>
                  <a:gd name="T79" fmla="*/ 13 h 58"/>
                  <a:gd name="T80" fmla="*/ 12 w 67"/>
                  <a:gd name="T81" fmla="*/ 12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8" y="51"/>
                    </a:moveTo>
                    <a:lnTo>
                      <a:pt x="50" y="48"/>
                    </a:lnTo>
                    <a:lnTo>
                      <a:pt x="54" y="46"/>
                    </a:lnTo>
                    <a:lnTo>
                      <a:pt x="60" y="42"/>
                    </a:lnTo>
                    <a:lnTo>
                      <a:pt x="64" y="39"/>
                    </a:lnTo>
                    <a:lnTo>
                      <a:pt x="64" y="32"/>
                    </a:lnTo>
                    <a:lnTo>
                      <a:pt x="67" y="29"/>
                    </a:lnTo>
                    <a:lnTo>
                      <a:pt x="67" y="22"/>
                    </a:lnTo>
                    <a:lnTo>
                      <a:pt x="67" y="19"/>
                    </a:lnTo>
                    <a:lnTo>
                      <a:pt x="67" y="17"/>
                    </a:lnTo>
                    <a:lnTo>
                      <a:pt x="64" y="10"/>
                    </a:lnTo>
                    <a:lnTo>
                      <a:pt x="60" y="7"/>
                    </a:lnTo>
                    <a:lnTo>
                      <a:pt x="57" y="4"/>
                    </a:lnTo>
                    <a:lnTo>
                      <a:pt x="54" y="4"/>
                    </a:lnTo>
                    <a:lnTo>
                      <a:pt x="50" y="0"/>
                    </a:lnTo>
                    <a:lnTo>
                      <a:pt x="45" y="0"/>
                    </a:lnTo>
                    <a:lnTo>
                      <a:pt x="42" y="0"/>
                    </a:lnTo>
                    <a:lnTo>
                      <a:pt x="35" y="0"/>
                    </a:lnTo>
                    <a:lnTo>
                      <a:pt x="32" y="0"/>
                    </a:lnTo>
                    <a:lnTo>
                      <a:pt x="25" y="4"/>
                    </a:lnTo>
                    <a:lnTo>
                      <a:pt x="20" y="7"/>
                    </a:lnTo>
                    <a:lnTo>
                      <a:pt x="16" y="10"/>
                    </a:lnTo>
                    <a:lnTo>
                      <a:pt x="13" y="14"/>
                    </a:lnTo>
                    <a:lnTo>
                      <a:pt x="6" y="17"/>
                    </a:lnTo>
                    <a:lnTo>
                      <a:pt x="6" y="19"/>
                    </a:lnTo>
                    <a:lnTo>
                      <a:pt x="3" y="26"/>
                    </a:lnTo>
                    <a:lnTo>
                      <a:pt x="0" y="29"/>
                    </a:lnTo>
                    <a:lnTo>
                      <a:pt x="0" y="36"/>
                    </a:lnTo>
                    <a:lnTo>
                      <a:pt x="0" y="39"/>
                    </a:lnTo>
                    <a:lnTo>
                      <a:pt x="0" y="42"/>
                    </a:lnTo>
                    <a:lnTo>
                      <a:pt x="3" y="48"/>
                    </a:lnTo>
                    <a:lnTo>
                      <a:pt x="6" y="51"/>
                    </a:lnTo>
                    <a:lnTo>
                      <a:pt x="10" y="51"/>
                    </a:lnTo>
                    <a:lnTo>
                      <a:pt x="13" y="54"/>
                    </a:lnTo>
                    <a:lnTo>
                      <a:pt x="16" y="58"/>
                    </a:lnTo>
                    <a:lnTo>
                      <a:pt x="22" y="58"/>
                    </a:lnTo>
                    <a:lnTo>
                      <a:pt x="25" y="58"/>
                    </a:lnTo>
                    <a:lnTo>
                      <a:pt x="32" y="58"/>
                    </a:lnTo>
                    <a:lnTo>
                      <a:pt x="35" y="58"/>
                    </a:lnTo>
                    <a:lnTo>
                      <a:pt x="42"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97" name="Freeform 584">
                <a:extLst>
                  <a:ext uri="{FF2B5EF4-FFF2-40B4-BE49-F238E27FC236}">
                    <a16:creationId xmlns:a16="http://schemas.microsoft.com/office/drawing/2014/main" id="{BBF2511E-E3B8-42D6-90F9-99A7AC1E23E6}"/>
                  </a:ext>
                </a:extLst>
              </p:cNvPr>
              <p:cNvSpPr>
                <a:spLocks noEditPoints="1"/>
              </p:cNvSpPr>
              <p:nvPr/>
            </p:nvSpPr>
            <p:spPr bwMode="auto">
              <a:xfrm>
                <a:off x="3058" y="2438"/>
                <a:ext cx="21" cy="19"/>
              </a:xfrm>
              <a:custGeom>
                <a:avLst/>
                <a:gdLst>
                  <a:gd name="T0" fmla="*/ 13 w 85"/>
                  <a:gd name="T1" fmla="*/ 12 h 76"/>
                  <a:gd name="T2" fmla="*/ 14 w 85"/>
                  <a:gd name="T3" fmla="*/ 12 h 76"/>
                  <a:gd name="T4" fmla="*/ 14 w 85"/>
                  <a:gd name="T5" fmla="*/ 11 h 76"/>
                  <a:gd name="T6" fmla="*/ 17 w 85"/>
                  <a:gd name="T7" fmla="*/ 15 h 76"/>
                  <a:gd name="T8" fmla="*/ 19 w 85"/>
                  <a:gd name="T9" fmla="*/ 14 h 76"/>
                  <a:gd name="T10" fmla="*/ 21 w 85"/>
                  <a:gd name="T11" fmla="*/ 12 h 76"/>
                  <a:gd name="T12" fmla="*/ 16 w 85"/>
                  <a:gd name="T13" fmla="*/ 10 h 76"/>
                  <a:gd name="T14" fmla="*/ 16 w 85"/>
                  <a:gd name="T15" fmla="*/ 9 h 76"/>
                  <a:gd name="T16" fmla="*/ 20 w 85"/>
                  <a:gd name="T17" fmla="*/ 12 h 76"/>
                  <a:gd name="T18" fmla="*/ 21 w 85"/>
                  <a:gd name="T19" fmla="*/ 9 h 76"/>
                  <a:gd name="T20" fmla="*/ 16 w 85"/>
                  <a:gd name="T21" fmla="*/ 8 h 76"/>
                  <a:gd name="T22" fmla="*/ 16 w 85"/>
                  <a:gd name="T23" fmla="*/ 6 h 76"/>
                  <a:gd name="T24" fmla="*/ 21 w 85"/>
                  <a:gd name="T25" fmla="*/ 6 h 76"/>
                  <a:gd name="T26" fmla="*/ 21 w 85"/>
                  <a:gd name="T27" fmla="*/ 5 h 76"/>
                  <a:gd name="T28" fmla="*/ 20 w 85"/>
                  <a:gd name="T29" fmla="*/ 3 h 76"/>
                  <a:gd name="T30" fmla="*/ 16 w 85"/>
                  <a:gd name="T31" fmla="*/ 6 h 76"/>
                  <a:gd name="T32" fmla="*/ 15 w 85"/>
                  <a:gd name="T33" fmla="*/ 5 h 76"/>
                  <a:gd name="T34" fmla="*/ 18 w 85"/>
                  <a:gd name="T35" fmla="*/ 1 h 76"/>
                  <a:gd name="T36" fmla="*/ 16 w 85"/>
                  <a:gd name="T37" fmla="*/ 1 h 76"/>
                  <a:gd name="T38" fmla="*/ 16 w 85"/>
                  <a:gd name="T39" fmla="*/ 6 h 76"/>
                  <a:gd name="T40" fmla="*/ 15 w 85"/>
                  <a:gd name="T41" fmla="*/ 0 h 76"/>
                  <a:gd name="T42" fmla="*/ 13 w 85"/>
                  <a:gd name="T43" fmla="*/ 5 h 76"/>
                  <a:gd name="T44" fmla="*/ 13 w 85"/>
                  <a:gd name="T45" fmla="*/ 0 h 76"/>
                  <a:gd name="T46" fmla="*/ 13 w 85"/>
                  <a:gd name="T47" fmla="*/ 0 h 76"/>
                  <a:gd name="T48" fmla="*/ 11 w 85"/>
                  <a:gd name="T49" fmla="*/ 5 h 76"/>
                  <a:gd name="T50" fmla="*/ 11 w 85"/>
                  <a:gd name="T51" fmla="*/ 4 h 76"/>
                  <a:gd name="T52" fmla="*/ 8 w 85"/>
                  <a:gd name="T53" fmla="*/ 6 h 76"/>
                  <a:gd name="T54" fmla="*/ 6 w 85"/>
                  <a:gd name="T55" fmla="*/ 2 h 76"/>
                  <a:gd name="T56" fmla="*/ 5 w 85"/>
                  <a:gd name="T57" fmla="*/ 2 h 76"/>
                  <a:gd name="T58" fmla="*/ 8 w 85"/>
                  <a:gd name="T59" fmla="*/ 6 h 76"/>
                  <a:gd name="T60" fmla="*/ 6 w 85"/>
                  <a:gd name="T61" fmla="*/ 7 h 76"/>
                  <a:gd name="T62" fmla="*/ 1 w 85"/>
                  <a:gd name="T63" fmla="*/ 5 h 76"/>
                  <a:gd name="T64" fmla="*/ 1 w 85"/>
                  <a:gd name="T65" fmla="*/ 7 h 76"/>
                  <a:gd name="T66" fmla="*/ 4 w 85"/>
                  <a:gd name="T67" fmla="*/ 7 h 76"/>
                  <a:gd name="T68" fmla="*/ 6 w 85"/>
                  <a:gd name="T69" fmla="*/ 8 h 76"/>
                  <a:gd name="T70" fmla="*/ 5 w 85"/>
                  <a:gd name="T71" fmla="*/ 10 h 76"/>
                  <a:gd name="T72" fmla="*/ 0 w 85"/>
                  <a:gd name="T73" fmla="*/ 9 h 76"/>
                  <a:gd name="T74" fmla="*/ 0 w 85"/>
                  <a:gd name="T75" fmla="*/ 11 h 76"/>
                  <a:gd name="T76" fmla="*/ 0 w 85"/>
                  <a:gd name="T77" fmla="*/ 11 h 76"/>
                  <a:gd name="T78" fmla="*/ 5 w 85"/>
                  <a:gd name="T79" fmla="*/ 12 h 76"/>
                  <a:gd name="T80" fmla="*/ 4 w 85"/>
                  <a:gd name="T81" fmla="*/ 12 h 76"/>
                  <a:gd name="T82" fmla="*/ 1 w 85"/>
                  <a:gd name="T83" fmla="*/ 15 h 76"/>
                  <a:gd name="T84" fmla="*/ 2 w 85"/>
                  <a:gd name="T85" fmla="*/ 17 h 76"/>
                  <a:gd name="T86" fmla="*/ 4 w 85"/>
                  <a:gd name="T87" fmla="*/ 15 h 76"/>
                  <a:gd name="T88" fmla="*/ 4 w 85"/>
                  <a:gd name="T89" fmla="*/ 13 h 76"/>
                  <a:gd name="T90" fmla="*/ 6 w 85"/>
                  <a:gd name="T91" fmla="*/ 13 h 76"/>
                  <a:gd name="T92" fmla="*/ 5 w 85"/>
                  <a:gd name="T93" fmla="*/ 12 h 76"/>
                  <a:gd name="T94" fmla="*/ 5 w 85"/>
                  <a:gd name="T95" fmla="*/ 18 h 76"/>
                  <a:gd name="T96" fmla="*/ 6 w 85"/>
                  <a:gd name="T97" fmla="*/ 17 h 76"/>
                  <a:gd name="T98" fmla="*/ 6 w 85"/>
                  <a:gd name="T99" fmla="*/ 14 h 76"/>
                  <a:gd name="T100" fmla="*/ 8 w 85"/>
                  <a:gd name="T101" fmla="*/ 14 h 76"/>
                  <a:gd name="T102" fmla="*/ 11 w 85"/>
                  <a:gd name="T103" fmla="*/ 14 h 76"/>
                  <a:gd name="T104" fmla="*/ 11 w 85"/>
                  <a:gd name="T105" fmla="*/ 19 h 76"/>
                  <a:gd name="T106" fmla="*/ 12 w 85"/>
                  <a:gd name="T107" fmla="*/ 19 h 76"/>
                  <a:gd name="T108" fmla="*/ 11 w 85"/>
                  <a:gd name="T109" fmla="*/ 14 h 7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5"/>
                  <a:gd name="T166" fmla="*/ 0 h 76"/>
                  <a:gd name="T167" fmla="*/ 85 w 85"/>
                  <a:gd name="T168" fmla="*/ 76 h 7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5" h="76">
                    <a:moveTo>
                      <a:pt x="50" y="53"/>
                    </a:moveTo>
                    <a:lnTo>
                      <a:pt x="53" y="49"/>
                    </a:lnTo>
                    <a:lnTo>
                      <a:pt x="67" y="64"/>
                    </a:lnTo>
                    <a:lnTo>
                      <a:pt x="64" y="66"/>
                    </a:lnTo>
                    <a:lnTo>
                      <a:pt x="50" y="53"/>
                    </a:lnTo>
                    <a:close/>
                    <a:moveTo>
                      <a:pt x="53" y="49"/>
                    </a:moveTo>
                    <a:lnTo>
                      <a:pt x="53" y="49"/>
                    </a:lnTo>
                    <a:lnTo>
                      <a:pt x="59" y="56"/>
                    </a:lnTo>
                    <a:lnTo>
                      <a:pt x="53" y="49"/>
                    </a:lnTo>
                    <a:close/>
                    <a:moveTo>
                      <a:pt x="53" y="49"/>
                    </a:moveTo>
                    <a:lnTo>
                      <a:pt x="56" y="46"/>
                    </a:lnTo>
                    <a:lnTo>
                      <a:pt x="69" y="60"/>
                    </a:lnTo>
                    <a:lnTo>
                      <a:pt x="66" y="64"/>
                    </a:lnTo>
                    <a:lnTo>
                      <a:pt x="53" y="49"/>
                    </a:lnTo>
                    <a:close/>
                    <a:moveTo>
                      <a:pt x="56" y="46"/>
                    </a:moveTo>
                    <a:lnTo>
                      <a:pt x="57" y="45"/>
                    </a:lnTo>
                    <a:lnTo>
                      <a:pt x="58" y="45"/>
                    </a:lnTo>
                    <a:lnTo>
                      <a:pt x="63" y="54"/>
                    </a:lnTo>
                    <a:lnTo>
                      <a:pt x="56" y="46"/>
                    </a:lnTo>
                    <a:close/>
                    <a:moveTo>
                      <a:pt x="58" y="45"/>
                    </a:moveTo>
                    <a:lnTo>
                      <a:pt x="65" y="41"/>
                    </a:lnTo>
                    <a:lnTo>
                      <a:pt x="74" y="58"/>
                    </a:lnTo>
                    <a:lnTo>
                      <a:pt x="67" y="61"/>
                    </a:lnTo>
                    <a:lnTo>
                      <a:pt x="58" y="45"/>
                    </a:lnTo>
                    <a:close/>
                    <a:moveTo>
                      <a:pt x="76" y="57"/>
                    </a:moveTo>
                    <a:lnTo>
                      <a:pt x="75" y="58"/>
                    </a:lnTo>
                    <a:lnTo>
                      <a:pt x="74" y="58"/>
                    </a:lnTo>
                    <a:lnTo>
                      <a:pt x="69" y="50"/>
                    </a:lnTo>
                    <a:lnTo>
                      <a:pt x="76" y="57"/>
                    </a:lnTo>
                    <a:close/>
                    <a:moveTo>
                      <a:pt x="63" y="44"/>
                    </a:moveTo>
                    <a:lnTo>
                      <a:pt x="66" y="40"/>
                    </a:lnTo>
                    <a:lnTo>
                      <a:pt x="79" y="54"/>
                    </a:lnTo>
                    <a:lnTo>
                      <a:pt x="76" y="57"/>
                    </a:lnTo>
                    <a:lnTo>
                      <a:pt x="63" y="44"/>
                    </a:lnTo>
                    <a:close/>
                    <a:moveTo>
                      <a:pt x="83" y="47"/>
                    </a:moveTo>
                    <a:lnTo>
                      <a:pt x="83" y="50"/>
                    </a:lnTo>
                    <a:lnTo>
                      <a:pt x="79" y="54"/>
                    </a:lnTo>
                    <a:lnTo>
                      <a:pt x="73" y="47"/>
                    </a:lnTo>
                    <a:lnTo>
                      <a:pt x="83" y="47"/>
                    </a:lnTo>
                    <a:close/>
                    <a:moveTo>
                      <a:pt x="63" y="47"/>
                    </a:moveTo>
                    <a:lnTo>
                      <a:pt x="63" y="40"/>
                    </a:lnTo>
                    <a:lnTo>
                      <a:pt x="83" y="40"/>
                    </a:lnTo>
                    <a:lnTo>
                      <a:pt x="83" y="47"/>
                    </a:lnTo>
                    <a:lnTo>
                      <a:pt x="63" y="47"/>
                    </a:lnTo>
                    <a:close/>
                    <a:moveTo>
                      <a:pt x="63" y="40"/>
                    </a:moveTo>
                    <a:lnTo>
                      <a:pt x="63" y="37"/>
                    </a:lnTo>
                    <a:lnTo>
                      <a:pt x="66" y="34"/>
                    </a:lnTo>
                    <a:lnTo>
                      <a:pt x="73" y="40"/>
                    </a:lnTo>
                    <a:lnTo>
                      <a:pt x="63" y="40"/>
                    </a:lnTo>
                    <a:close/>
                    <a:moveTo>
                      <a:pt x="66" y="34"/>
                    </a:moveTo>
                    <a:lnTo>
                      <a:pt x="69" y="30"/>
                    </a:lnTo>
                    <a:lnTo>
                      <a:pt x="83" y="44"/>
                    </a:lnTo>
                    <a:lnTo>
                      <a:pt x="79" y="47"/>
                    </a:lnTo>
                    <a:lnTo>
                      <a:pt x="66" y="34"/>
                    </a:lnTo>
                    <a:close/>
                    <a:moveTo>
                      <a:pt x="85" y="37"/>
                    </a:moveTo>
                    <a:lnTo>
                      <a:pt x="85" y="41"/>
                    </a:lnTo>
                    <a:lnTo>
                      <a:pt x="83" y="44"/>
                    </a:lnTo>
                    <a:lnTo>
                      <a:pt x="76" y="37"/>
                    </a:lnTo>
                    <a:lnTo>
                      <a:pt x="85" y="37"/>
                    </a:lnTo>
                    <a:close/>
                    <a:moveTo>
                      <a:pt x="66" y="37"/>
                    </a:moveTo>
                    <a:lnTo>
                      <a:pt x="66" y="30"/>
                    </a:lnTo>
                    <a:lnTo>
                      <a:pt x="85" y="30"/>
                    </a:lnTo>
                    <a:lnTo>
                      <a:pt x="85" y="37"/>
                    </a:lnTo>
                    <a:lnTo>
                      <a:pt x="66" y="37"/>
                    </a:lnTo>
                    <a:close/>
                    <a:moveTo>
                      <a:pt x="66" y="30"/>
                    </a:moveTo>
                    <a:lnTo>
                      <a:pt x="66" y="27"/>
                    </a:lnTo>
                    <a:lnTo>
                      <a:pt x="85" y="27"/>
                    </a:lnTo>
                    <a:lnTo>
                      <a:pt x="85" y="30"/>
                    </a:lnTo>
                    <a:lnTo>
                      <a:pt x="66" y="30"/>
                    </a:lnTo>
                    <a:close/>
                    <a:moveTo>
                      <a:pt x="66" y="27"/>
                    </a:moveTo>
                    <a:lnTo>
                      <a:pt x="66" y="25"/>
                    </a:lnTo>
                    <a:lnTo>
                      <a:pt x="85" y="25"/>
                    </a:lnTo>
                    <a:lnTo>
                      <a:pt x="85" y="27"/>
                    </a:lnTo>
                    <a:lnTo>
                      <a:pt x="66" y="27"/>
                    </a:lnTo>
                    <a:close/>
                    <a:moveTo>
                      <a:pt x="85" y="21"/>
                    </a:moveTo>
                    <a:lnTo>
                      <a:pt x="85" y="23"/>
                    </a:lnTo>
                    <a:lnTo>
                      <a:pt x="85" y="25"/>
                    </a:lnTo>
                    <a:lnTo>
                      <a:pt x="76" y="25"/>
                    </a:lnTo>
                    <a:lnTo>
                      <a:pt x="85" y="21"/>
                    </a:lnTo>
                    <a:close/>
                    <a:moveTo>
                      <a:pt x="67" y="28"/>
                    </a:moveTo>
                    <a:lnTo>
                      <a:pt x="64" y="23"/>
                    </a:lnTo>
                    <a:lnTo>
                      <a:pt x="81" y="14"/>
                    </a:lnTo>
                    <a:lnTo>
                      <a:pt x="85" y="21"/>
                    </a:lnTo>
                    <a:lnTo>
                      <a:pt x="67" y="28"/>
                    </a:lnTo>
                    <a:close/>
                    <a:moveTo>
                      <a:pt x="79" y="12"/>
                    </a:moveTo>
                    <a:lnTo>
                      <a:pt x="80" y="13"/>
                    </a:lnTo>
                    <a:lnTo>
                      <a:pt x="81" y="14"/>
                    </a:lnTo>
                    <a:lnTo>
                      <a:pt x="73" y="18"/>
                    </a:lnTo>
                    <a:lnTo>
                      <a:pt x="79" y="12"/>
                    </a:lnTo>
                    <a:close/>
                    <a:moveTo>
                      <a:pt x="66" y="25"/>
                    </a:moveTo>
                    <a:lnTo>
                      <a:pt x="63" y="22"/>
                    </a:lnTo>
                    <a:lnTo>
                      <a:pt x="76" y="8"/>
                    </a:lnTo>
                    <a:lnTo>
                      <a:pt x="79" y="12"/>
                    </a:lnTo>
                    <a:lnTo>
                      <a:pt x="66" y="25"/>
                    </a:lnTo>
                    <a:close/>
                    <a:moveTo>
                      <a:pt x="63" y="22"/>
                    </a:moveTo>
                    <a:lnTo>
                      <a:pt x="53" y="12"/>
                    </a:lnTo>
                    <a:lnTo>
                      <a:pt x="63" y="22"/>
                    </a:lnTo>
                    <a:lnTo>
                      <a:pt x="69" y="15"/>
                    </a:lnTo>
                    <a:lnTo>
                      <a:pt x="63" y="22"/>
                    </a:lnTo>
                    <a:close/>
                    <a:moveTo>
                      <a:pt x="63" y="22"/>
                    </a:moveTo>
                    <a:lnTo>
                      <a:pt x="59" y="18"/>
                    </a:lnTo>
                    <a:lnTo>
                      <a:pt x="73" y="5"/>
                    </a:lnTo>
                    <a:lnTo>
                      <a:pt x="76" y="8"/>
                    </a:lnTo>
                    <a:lnTo>
                      <a:pt x="63" y="22"/>
                    </a:lnTo>
                    <a:close/>
                    <a:moveTo>
                      <a:pt x="66" y="2"/>
                    </a:moveTo>
                    <a:lnTo>
                      <a:pt x="70" y="2"/>
                    </a:lnTo>
                    <a:lnTo>
                      <a:pt x="73" y="5"/>
                    </a:lnTo>
                    <a:lnTo>
                      <a:pt x="66" y="12"/>
                    </a:lnTo>
                    <a:lnTo>
                      <a:pt x="66" y="2"/>
                    </a:lnTo>
                    <a:close/>
                    <a:moveTo>
                      <a:pt x="66" y="22"/>
                    </a:moveTo>
                    <a:lnTo>
                      <a:pt x="63" y="22"/>
                    </a:lnTo>
                    <a:lnTo>
                      <a:pt x="63" y="2"/>
                    </a:lnTo>
                    <a:lnTo>
                      <a:pt x="66" y="2"/>
                    </a:lnTo>
                    <a:lnTo>
                      <a:pt x="66" y="22"/>
                    </a:lnTo>
                    <a:close/>
                    <a:moveTo>
                      <a:pt x="63" y="22"/>
                    </a:moveTo>
                    <a:lnTo>
                      <a:pt x="59" y="22"/>
                    </a:lnTo>
                    <a:lnTo>
                      <a:pt x="56" y="18"/>
                    </a:lnTo>
                    <a:lnTo>
                      <a:pt x="63" y="12"/>
                    </a:lnTo>
                    <a:lnTo>
                      <a:pt x="63" y="22"/>
                    </a:lnTo>
                    <a:close/>
                    <a:moveTo>
                      <a:pt x="56" y="18"/>
                    </a:moveTo>
                    <a:lnTo>
                      <a:pt x="53" y="15"/>
                    </a:lnTo>
                    <a:lnTo>
                      <a:pt x="67" y="2"/>
                    </a:lnTo>
                    <a:lnTo>
                      <a:pt x="69" y="5"/>
                    </a:lnTo>
                    <a:lnTo>
                      <a:pt x="56" y="18"/>
                    </a:lnTo>
                    <a:close/>
                    <a:moveTo>
                      <a:pt x="59" y="0"/>
                    </a:moveTo>
                    <a:lnTo>
                      <a:pt x="64" y="0"/>
                    </a:lnTo>
                    <a:lnTo>
                      <a:pt x="67" y="2"/>
                    </a:lnTo>
                    <a:lnTo>
                      <a:pt x="59" y="8"/>
                    </a:lnTo>
                    <a:lnTo>
                      <a:pt x="59" y="0"/>
                    </a:lnTo>
                    <a:close/>
                    <a:moveTo>
                      <a:pt x="59" y="18"/>
                    </a:moveTo>
                    <a:lnTo>
                      <a:pt x="54" y="18"/>
                    </a:lnTo>
                    <a:lnTo>
                      <a:pt x="54" y="0"/>
                    </a:lnTo>
                    <a:lnTo>
                      <a:pt x="59" y="0"/>
                    </a:lnTo>
                    <a:lnTo>
                      <a:pt x="59" y="18"/>
                    </a:lnTo>
                    <a:close/>
                    <a:moveTo>
                      <a:pt x="54" y="18"/>
                    </a:moveTo>
                    <a:lnTo>
                      <a:pt x="51" y="18"/>
                    </a:lnTo>
                    <a:lnTo>
                      <a:pt x="51" y="0"/>
                    </a:lnTo>
                    <a:lnTo>
                      <a:pt x="54" y="0"/>
                    </a:lnTo>
                    <a:lnTo>
                      <a:pt x="54" y="18"/>
                    </a:lnTo>
                    <a:close/>
                    <a:moveTo>
                      <a:pt x="51" y="18"/>
                    </a:moveTo>
                    <a:lnTo>
                      <a:pt x="44" y="18"/>
                    </a:lnTo>
                    <a:lnTo>
                      <a:pt x="44" y="0"/>
                    </a:lnTo>
                    <a:lnTo>
                      <a:pt x="51" y="0"/>
                    </a:lnTo>
                    <a:lnTo>
                      <a:pt x="51" y="18"/>
                    </a:lnTo>
                    <a:close/>
                    <a:moveTo>
                      <a:pt x="44" y="18"/>
                    </a:moveTo>
                    <a:lnTo>
                      <a:pt x="41" y="18"/>
                    </a:lnTo>
                    <a:lnTo>
                      <a:pt x="41" y="0"/>
                    </a:lnTo>
                    <a:lnTo>
                      <a:pt x="44" y="0"/>
                    </a:lnTo>
                    <a:lnTo>
                      <a:pt x="44" y="18"/>
                    </a:lnTo>
                    <a:close/>
                    <a:moveTo>
                      <a:pt x="36" y="0"/>
                    </a:moveTo>
                    <a:lnTo>
                      <a:pt x="38" y="0"/>
                    </a:lnTo>
                    <a:lnTo>
                      <a:pt x="41" y="0"/>
                    </a:lnTo>
                    <a:lnTo>
                      <a:pt x="41" y="8"/>
                    </a:lnTo>
                    <a:lnTo>
                      <a:pt x="36" y="0"/>
                    </a:lnTo>
                    <a:close/>
                    <a:moveTo>
                      <a:pt x="45" y="17"/>
                    </a:moveTo>
                    <a:lnTo>
                      <a:pt x="38" y="21"/>
                    </a:lnTo>
                    <a:lnTo>
                      <a:pt x="31" y="3"/>
                    </a:lnTo>
                    <a:lnTo>
                      <a:pt x="36" y="0"/>
                    </a:lnTo>
                    <a:lnTo>
                      <a:pt x="45" y="17"/>
                    </a:lnTo>
                    <a:close/>
                    <a:moveTo>
                      <a:pt x="38" y="21"/>
                    </a:moveTo>
                    <a:lnTo>
                      <a:pt x="32" y="24"/>
                    </a:lnTo>
                    <a:lnTo>
                      <a:pt x="24" y="6"/>
                    </a:lnTo>
                    <a:lnTo>
                      <a:pt x="31" y="3"/>
                    </a:lnTo>
                    <a:lnTo>
                      <a:pt x="38" y="21"/>
                    </a:lnTo>
                    <a:close/>
                    <a:moveTo>
                      <a:pt x="21" y="8"/>
                    </a:moveTo>
                    <a:lnTo>
                      <a:pt x="22" y="7"/>
                    </a:lnTo>
                    <a:lnTo>
                      <a:pt x="24" y="6"/>
                    </a:lnTo>
                    <a:lnTo>
                      <a:pt x="29" y="15"/>
                    </a:lnTo>
                    <a:lnTo>
                      <a:pt x="21" y="8"/>
                    </a:lnTo>
                    <a:close/>
                    <a:moveTo>
                      <a:pt x="35" y="22"/>
                    </a:moveTo>
                    <a:lnTo>
                      <a:pt x="32" y="25"/>
                    </a:lnTo>
                    <a:lnTo>
                      <a:pt x="19" y="12"/>
                    </a:lnTo>
                    <a:lnTo>
                      <a:pt x="21" y="8"/>
                    </a:lnTo>
                    <a:lnTo>
                      <a:pt x="35" y="22"/>
                    </a:lnTo>
                    <a:close/>
                    <a:moveTo>
                      <a:pt x="32" y="25"/>
                    </a:moveTo>
                    <a:lnTo>
                      <a:pt x="29" y="28"/>
                    </a:lnTo>
                    <a:lnTo>
                      <a:pt x="15" y="15"/>
                    </a:lnTo>
                    <a:lnTo>
                      <a:pt x="19" y="12"/>
                    </a:lnTo>
                    <a:lnTo>
                      <a:pt x="32" y="25"/>
                    </a:lnTo>
                    <a:close/>
                    <a:moveTo>
                      <a:pt x="29" y="28"/>
                    </a:moveTo>
                    <a:lnTo>
                      <a:pt x="27" y="29"/>
                    </a:lnTo>
                    <a:lnTo>
                      <a:pt x="26" y="29"/>
                    </a:lnTo>
                    <a:lnTo>
                      <a:pt x="22" y="22"/>
                    </a:lnTo>
                    <a:lnTo>
                      <a:pt x="29" y="28"/>
                    </a:lnTo>
                    <a:close/>
                    <a:moveTo>
                      <a:pt x="26" y="29"/>
                    </a:moveTo>
                    <a:lnTo>
                      <a:pt x="20" y="33"/>
                    </a:lnTo>
                    <a:lnTo>
                      <a:pt x="11" y="16"/>
                    </a:lnTo>
                    <a:lnTo>
                      <a:pt x="18" y="13"/>
                    </a:lnTo>
                    <a:lnTo>
                      <a:pt x="26" y="29"/>
                    </a:lnTo>
                    <a:close/>
                    <a:moveTo>
                      <a:pt x="5" y="25"/>
                    </a:moveTo>
                    <a:lnTo>
                      <a:pt x="5" y="18"/>
                    </a:lnTo>
                    <a:lnTo>
                      <a:pt x="11" y="16"/>
                    </a:lnTo>
                    <a:lnTo>
                      <a:pt x="15" y="25"/>
                    </a:lnTo>
                    <a:lnTo>
                      <a:pt x="5" y="25"/>
                    </a:lnTo>
                    <a:close/>
                    <a:moveTo>
                      <a:pt x="25" y="25"/>
                    </a:moveTo>
                    <a:lnTo>
                      <a:pt x="25" y="27"/>
                    </a:lnTo>
                    <a:lnTo>
                      <a:pt x="5" y="27"/>
                    </a:lnTo>
                    <a:lnTo>
                      <a:pt x="5" y="25"/>
                    </a:lnTo>
                    <a:lnTo>
                      <a:pt x="25" y="25"/>
                    </a:lnTo>
                    <a:close/>
                    <a:moveTo>
                      <a:pt x="25" y="27"/>
                    </a:moveTo>
                    <a:lnTo>
                      <a:pt x="25" y="30"/>
                    </a:lnTo>
                    <a:lnTo>
                      <a:pt x="24" y="32"/>
                    </a:lnTo>
                    <a:lnTo>
                      <a:pt x="15" y="27"/>
                    </a:lnTo>
                    <a:lnTo>
                      <a:pt x="25" y="27"/>
                    </a:lnTo>
                    <a:close/>
                    <a:moveTo>
                      <a:pt x="24" y="32"/>
                    </a:moveTo>
                    <a:lnTo>
                      <a:pt x="21" y="38"/>
                    </a:lnTo>
                    <a:lnTo>
                      <a:pt x="3" y="29"/>
                    </a:lnTo>
                    <a:lnTo>
                      <a:pt x="7" y="24"/>
                    </a:lnTo>
                    <a:lnTo>
                      <a:pt x="24" y="32"/>
                    </a:lnTo>
                    <a:close/>
                    <a:moveTo>
                      <a:pt x="21" y="38"/>
                    </a:moveTo>
                    <a:lnTo>
                      <a:pt x="20" y="39"/>
                    </a:lnTo>
                    <a:lnTo>
                      <a:pt x="19" y="40"/>
                    </a:lnTo>
                    <a:lnTo>
                      <a:pt x="12" y="34"/>
                    </a:lnTo>
                    <a:lnTo>
                      <a:pt x="21" y="38"/>
                    </a:lnTo>
                    <a:close/>
                    <a:moveTo>
                      <a:pt x="19" y="40"/>
                    </a:moveTo>
                    <a:lnTo>
                      <a:pt x="15" y="44"/>
                    </a:lnTo>
                    <a:lnTo>
                      <a:pt x="2" y="30"/>
                    </a:lnTo>
                    <a:lnTo>
                      <a:pt x="5" y="27"/>
                    </a:lnTo>
                    <a:lnTo>
                      <a:pt x="19" y="40"/>
                    </a:lnTo>
                    <a:close/>
                    <a:moveTo>
                      <a:pt x="0" y="37"/>
                    </a:moveTo>
                    <a:lnTo>
                      <a:pt x="0" y="34"/>
                    </a:lnTo>
                    <a:lnTo>
                      <a:pt x="2" y="30"/>
                    </a:lnTo>
                    <a:lnTo>
                      <a:pt x="9" y="37"/>
                    </a:lnTo>
                    <a:lnTo>
                      <a:pt x="0" y="37"/>
                    </a:lnTo>
                    <a:close/>
                    <a:moveTo>
                      <a:pt x="19" y="37"/>
                    </a:moveTo>
                    <a:lnTo>
                      <a:pt x="19" y="44"/>
                    </a:lnTo>
                    <a:lnTo>
                      <a:pt x="0" y="44"/>
                    </a:lnTo>
                    <a:lnTo>
                      <a:pt x="0" y="37"/>
                    </a:lnTo>
                    <a:lnTo>
                      <a:pt x="19" y="37"/>
                    </a:lnTo>
                    <a:close/>
                    <a:moveTo>
                      <a:pt x="19" y="44"/>
                    </a:moveTo>
                    <a:lnTo>
                      <a:pt x="19" y="47"/>
                    </a:lnTo>
                    <a:lnTo>
                      <a:pt x="0" y="47"/>
                    </a:lnTo>
                    <a:lnTo>
                      <a:pt x="0" y="44"/>
                    </a:lnTo>
                    <a:lnTo>
                      <a:pt x="19" y="44"/>
                    </a:lnTo>
                    <a:close/>
                    <a:moveTo>
                      <a:pt x="19" y="47"/>
                    </a:moveTo>
                    <a:lnTo>
                      <a:pt x="19" y="50"/>
                    </a:lnTo>
                    <a:lnTo>
                      <a:pt x="0" y="50"/>
                    </a:lnTo>
                    <a:lnTo>
                      <a:pt x="0" y="47"/>
                    </a:lnTo>
                    <a:lnTo>
                      <a:pt x="19" y="47"/>
                    </a:lnTo>
                    <a:close/>
                    <a:moveTo>
                      <a:pt x="1" y="55"/>
                    </a:moveTo>
                    <a:lnTo>
                      <a:pt x="0" y="53"/>
                    </a:lnTo>
                    <a:lnTo>
                      <a:pt x="0" y="50"/>
                    </a:lnTo>
                    <a:lnTo>
                      <a:pt x="9" y="50"/>
                    </a:lnTo>
                    <a:lnTo>
                      <a:pt x="1" y="55"/>
                    </a:lnTo>
                    <a:close/>
                    <a:moveTo>
                      <a:pt x="18" y="46"/>
                    </a:moveTo>
                    <a:lnTo>
                      <a:pt x="21" y="53"/>
                    </a:lnTo>
                    <a:lnTo>
                      <a:pt x="3" y="60"/>
                    </a:lnTo>
                    <a:lnTo>
                      <a:pt x="1" y="55"/>
                    </a:lnTo>
                    <a:lnTo>
                      <a:pt x="18" y="46"/>
                    </a:lnTo>
                    <a:close/>
                    <a:moveTo>
                      <a:pt x="5" y="64"/>
                    </a:moveTo>
                    <a:lnTo>
                      <a:pt x="4" y="61"/>
                    </a:lnTo>
                    <a:lnTo>
                      <a:pt x="3" y="60"/>
                    </a:lnTo>
                    <a:lnTo>
                      <a:pt x="12" y="56"/>
                    </a:lnTo>
                    <a:lnTo>
                      <a:pt x="5" y="64"/>
                    </a:lnTo>
                    <a:close/>
                    <a:moveTo>
                      <a:pt x="19" y="49"/>
                    </a:moveTo>
                    <a:lnTo>
                      <a:pt x="22" y="53"/>
                    </a:lnTo>
                    <a:lnTo>
                      <a:pt x="9" y="66"/>
                    </a:lnTo>
                    <a:lnTo>
                      <a:pt x="5" y="64"/>
                    </a:lnTo>
                    <a:lnTo>
                      <a:pt x="19" y="49"/>
                    </a:lnTo>
                    <a:close/>
                    <a:moveTo>
                      <a:pt x="15" y="69"/>
                    </a:moveTo>
                    <a:lnTo>
                      <a:pt x="12" y="69"/>
                    </a:lnTo>
                    <a:lnTo>
                      <a:pt x="9" y="66"/>
                    </a:lnTo>
                    <a:lnTo>
                      <a:pt x="15" y="59"/>
                    </a:lnTo>
                    <a:lnTo>
                      <a:pt x="15" y="69"/>
                    </a:lnTo>
                    <a:close/>
                    <a:moveTo>
                      <a:pt x="15" y="50"/>
                    </a:moveTo>
                    <a:lnTo>
                      <a:pt x="19" y="50"/>
                    </a:lnTo>
                    <a:lnTo>
                      <a:pt x="19" y="69"/>
                    </a:lnTo>
                    <a:lnTo>
                      <a:pt x="15" y="69"/>
                    </a:lnTo>
                    <a:lnTo>
                      <a:pt x="15" y="50"/>
                    </a:lnTo>
                    <a:close/>
                    <a:moveTo>
                      <a:pt x="19" y="50"/>
                    </a:moveTo>
                    <a:lnTo>
                      <a:pt x="23" y="50"/>
                    </a:lnTo>
                    <a:lnTo>
                      <a:pt x="25" y="53"/>
                    </a:lnTo>
                    <a:lnTo>
                      <a:pt x="19" y="59"/>
                    </a:lnTo>
                    <a:lnTo>
                      <a:pt x="19" y="50"/>
                    </a:lnTo>
                    <a:close/>
                    <a:moveTo>
                      <a:pt x="25" y="53"/>
                    </a:moveTo>
                    <a:lnTo>
                      <a:pt x="29" y="56"/>
                    </a:lnTo>
                    <a:lnTo>
                      <a:pt x="15" y="69"/>
                    </a:lnTo>
                    <a:lnTo>
                      <a:pt x="12" y="66"/>
                    </a:lnTo>
                    <a:lnTo>
                      <a:pt x="25" y="53"/>
                    </a:lnTo>
                    <a:close/>
                    <a:moveTo>
                      <a:pt x="29" y="56"/>
                    </a:moveTo>
                    <a:lnTo>
                      <a:pt x="19" y="46"/>
                    </a:lnTo>
                    <a:lnTo>
                      <a:pt x="29" y="56"/>
                    </a:lnTo>
                    <a:lnTo>
                      <a:pt x="22" y="62"/>
                    </a:lnTo>
                    <a:lnTo>
                      <a:pt x="29" y="56"/>
                    </a:lnTo>
                    <a:close/>
                    <a:moveTo>
                      <a:pt x="29" y="56"/>
                    </a:moveTo>
                    <a:lnTo>
                      <a:pt x="32" y="59"/>
                    </a:lnTo>
                    <a:lnTo>
                      <a:pt x="19" y="72"/>
                    </a:lnTo>
                    <a:lnTo>
                      <a:pt x="15" y="69"/>
                    </a:lnTo>
                    <a:lnTo>
                      <a:pt x="29" y="56"/>
                    </a:lnTo>
                    <a:close/>
                    <a:moveTo>
                      <a:pt x="25" y="76"/>
                    </a:moveTo>
                    <a:lnTo>
                      <a:pt x="21" y="76"/>
                    </a:lnTo>
                    <a:lnTo>
                      <a:pt x="19" y="72"/>
                    </a:lnTo>
                    <a:lnTo>
                      <a:pt x="25" y="66"/>
                    </a:lnTo>
                    <a:lnTo>
                      <a:pt x="25" y="76"/>
                    </a:lnTo>
                    <a:close/>
                    <a:moveTo>
                      <a:pt x="25" y="56"/>
                    </a:moveTo>
                    <a:lnTo>
                      <a:pt x="31" y="56"/>
                    </a:lnTo>
                    <a:lnTo>
                      <a:pt x="31" y="76"/>
                    </a:lnTo>
                    <a:lnTo>
                      <a:pt x="25" y="76"/>
                    </a:lnTo>
                    <a:lnTo>
                      <a:pt x="25" y="56"/>
                    </a:lnTo>
                    <a:close/>
                    <a:moveTo>
                      <a:pt x="31" y="56"/>
                    </a:moveTo>
                    <a:lnTo>
                      <a:pt x="34" y="56"/>
                    </a:lnTo>
                    <a:lnTo>
                      <a:pt x="34" y="76"/>
                    </a:lnTo>
                    <a:lnTo>
                      <a:pt x="31" y="76"/>
                    </a:lnTo>
                    <a:lnTo>
                      <a:pt x="31" y="56"/>
                    </a:lnTo>
                    <a:close/>
                    <a:moveTo>
                      <a:pt x="34" y="56"/>
                    </a:moveTo>
                    <a:lnTo>
                      <a:pt x="41" y="56"/>
                    </a:lnTo>
                    <a:lnTo>
                      <a:pt x="41" y="76"/>
                    </a:lnTo>
                    <a:lnTo>
                      <a:pt x="34" y="76"/>
                    </a:lnTo>
                    <a:lnTo>
                      <a:pt x="34" y="56"/>
                    </a:lnTo>
                    <a:close/>
                    <a:moveTo>
                      <a:pt x="41" y="56"/>
                    </a:moveTo>
                    <a:lnTo>
                      <a:pt x="44" y="56"/>
                    </a:lnTo>
                    <a:lnTo>
                      <a:pt x="44" y="76"/>
                    </a:lnTo>
                    <a:lnTo>
                      <a:pt x="41" y="76"/>
                    </a:lnTo>
                    <a:lnTo>
                      <a:pt x="41" y="56"/>
                    </a:lnTo>
                    <a:close/>
                    <a:moveTo>
                      <a:pt x="48" y="75"/>
                    </a:moveTo>
                    <a:lnTo>
                      <a:pt x="46" y="76"/>
                    </a:lnTo>
                    <a:lnTo>
                      <a:pt x="44" y="76"/>
                    </a:lnTo>
                    <a:lnTo>
                      <a:pt x="44" y="66"/>
                    </a:lnTo>
                    <a:lnTo>
                      <a:pt x="48" y="75"/>
                    </a:lnTo>
                    <a:close/>
                    <a:moveTo>
                      <a:pt x="40" y="57"/>
                    </a:moveTo>
                    <a:lnTo>
                      <a:pt x="46" y="54"/>
                    </a:lnTo>
                    <a:lnTo>
                      <a:pt x="55" y="71"/>
                    </a:lnTo>
                    <a:lnTo>
                      <a:pt x="48" y="75"/>
                    </a:lnTo>
                    <a:lnTo>
                      <a:pt x="40" y="57"/>
                    </a:lnTo>
                    <a:close/>
                    <a:moveTo>
                      <a:pt x="46" y="54"/>
                    </a:moveTo>
                    <a:lnTo>
                      <a:pt x="53" y="51"/>
                    </a:lnTo>
                    <a:lnTo>
                      <a:pt x="61" y="68"/>
                    </a:lnTo>
                    <a:lnTo>
                      <a:pt x="55" y="71"/>
                    </a:lnTo>
                    <a:lnTo>
                      <a:pt x="46"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98" name="Freeform 585">
                <a:extLst>
                  <a:ext uri="{FF2B5EF4-FFF2-40B4-BE49-F238E27FC236}">
                    <a16:creationId xmlns:a16="http://schemas.microsoft.com/office/drawing/2014/main" id="{7292936C-94EE-4470-BAB8-4FF0E29B4E32}"/>
                  </a:ext>
                </a:extLst>
              </p:cNvPr>
              <p:cNvSpPr>
                <a:spLocks/>
              </p:cNvSpPr>
              <p:nvPr/>
            </p:nvSpPr>
            <p:spPr bwMode="auto">
              <a:xfrm>
                <a:off x="3113" y="2418"/>
                <a:ext cx="17" cy="15"/>
              </a:xfrm>
              <a:custGeom>
                <a:avLst/>
                <a:gdLst>
                  <a:gd name="T0" fmla="*/ 11 w 67"/>
                  <a:gd name="T1" fmla="*/ 14 h 57"/>
                  <a:gd name="T2" fmla="*/ 13 w 67"/>
                  <a:gd name="T3" fmla="*/ 14 h 57"/>
                  <a:gd name="T4" fmla="*/ 14 w 67"/>
                  <a:gd name="T5" fmla="*/ 12 h 57"/>
                  <a:gd name="T6" fmla="*/ 14 w 67"/>
                  <a:gd name="T7" fmla="*/ 11 h 57"/>
                  <a:gd name="T8" fmla="*/ 15 w 67"/>
                  <a:gd name="T9" fmla="*/ 10 h 57"/>
                  <a:gd name="T10" fmla="*/ 16 w 67"/>
                  <a:gd name="T11" fmla="*/ 8 h 57"/>
                  <a:gd name="T12" fmla="*/ 16 w 67"/>
                  <a:gd name="T13" fmla="*/ 8 h 57"/>
                  <a:gd name="T14" fmla="*/ 17 w 67"/>
                  <a:gd name="T15" fmla="*/ 7 h 57"/>
                  <a:gd name="T16" fmla="*/ 17 w 67"/>
                  <a:gd name="T17" fmla="*/ 5 h 57"/>
                  <a:gd name="T18" fmla="*/ 16 w 67"/>
                  <a:gd name="T19" fmla="*/ 4 h 57"/>
                  <a:gd name="T20" fmla="*/ 16 w 67"/>
                  <a:gd name="T21" fmla="*/ 3 h 57"/>
                  <a:gd name="T22" fmla="*/ 15 w 67"/>
                  <a:gd name="T23" fmla="*/ 3 h 57"/>
                  <a:gd name="T24" fmla="*/ 14 w 67"/>
                  <a:gd name="T25" fmla="*/ 2 h 57"/>
                  <a:gd name="T26" fmla="*/ 14 w 67"/>
                  <a:gd name="T27" fmla="*/ 1 h 57"/>
                  <a:gd name="T28" fmla="*/ 13 w 67"/>
                  <a:gd name="T29" fmla="*/ 1 h 57"/>
                  <a:gd name="T30" fmla="*/ 11 w 67"/>
                  <a:gd name="T31" fmla="*/ 0 h 57"/>
                  <a:gd name="T32" fmla="*/ 10 w 67"/>
                  <a:gd name="T33" fmla="*/ 0 h 57"/>
                  <a:gd name="T34" fmla="*/ 9 w 67"/>
                  <a:gd name="T35" fmla="*/ 0 h 57"/>
                  <a:gd name="T36" fmla="*/ 7 w 67"/>
                  <a:gd name="T37" fmla="*/ 1 h 57"/>
                  <a:gd name="T38" fmla="*/ 6 w 67"/>
                  <a:gd name="T39" fmla="*/ 1 h 57"/>
                  <a:gd name="T40" fmla="*/ 5 w 67"/>
                  <a:gd name="T41" fmla="*/ 2 h 57"/>
                  <a:gd name="T42" fmla="*/ 4 w 67"/>
                  <a:gd name="T43" fmla="*/ 3 h 57"/>
                  <a:gd name="T44" fmla="*/ 2 w 67"/>
                  <a:gd name="T45" fmla="*/ 3 h 57"/>
                  <a:gd name="T46" fmla="*/ 2 w 67"/>
                  <a:gd name="T47" fmla="*/ 4 h 57"/>
                  <a:gd name="T48" fmla="*/ 1 w 67"/>
                  <a:gd name="T49" fmla="*/ 6 h 57"/>
                  <a:gd name="T50" fmla="*/ 1 w 67"/>
                  <a:gd name="T51" fmla="*/ 7 h 57"/>
                  <a:gd name="T52" fmla="*/ 0 w 67"/>
                  <a:gd name="T53" fmla="*/ 8 h 57"/>
                  <a:gd name="T54" fmla="*/ 0 w 67"/>
                  <a:gd name="T55" fmla="*/ 9 h 57"/>
                  <a:gd name="T56" fmla="*/ 0 w 67"/>
                  <a:gd name="T57" fmla="*/ 10 h 57"/>
                  <a:gd name="T58" fmla="*/ 0 w 67"/>
                  <a:gd name="T59" fmla="*/ 12 h 57"/>
                  <a:gd name="T60" fmla="*/ 1 w 67"/>
                  <a:gd name="T61" fmla="*/ 13 h 57"/>
                  <a:gd name="T62" fmla="*/ 1 w 67"/>
                  <a:gd name="T63" fmla="*/ 14 h 57"/>
                  <a:gd name="T64" fmla="*/ 2 w 67"/>
                  <a:gd name="T65" fmla="*/ 14 h 57"/>
                  <a:gd name="T66" fmla="*/ 3 w 67"/>
                  <a:gd name="T67" fmla="*/ 15 h 57"/>
                  <a:gd name="T68" fmla="*/ 4 w 67"/>
                  <a:gd name="T69" fmla="*/ 15 h 57"/>
                  <a:gd name="T70" fmla="*/ 5 w 67"/>
                  <a:gd name="T71" fmla="*/ 15 h 57"/>
                  <a:gd name="T72" fmla="*/ 6 w 67"/>
                  <a:gd name="T73" fmla="*/ 15 h 57"/>
                  <a:gd name="T74" fmla="*/ 8 w 67"/>
                  <a:gd name="T75" fmla="*/ 15 h 57"/>
                  <a:gd name="T76" fmla="*/ 9 w 67"/>
                  <a:gd name="T77" fmla="*/ 15 h 57"/>
                  <a:gd name="T78" fmla="*/ 10 w 67"/>
                  <a:gd name="T79" fmla="*/ 14 h 57"/>
                  <a:gd name="T80" fmla="*/ 11 w 67"/>
                  <a:gd name="T81" fmla="*/ 14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5" y="54"/>
                    </a:moveTo>
                    <a:lnTo>
                      <a:pt x="51" y="52"/>
                    </a:lnTo>
                    <a:lnTo>
                      <a:pt x="54" y="45"/>
                    </a:lnTo>
                    <a:lnTo>
                      <a:pt x="57" y="42"/>
                    </a:lnTo>
                    <a:lnTo>
                      <a:pt x="60" y="39"/>
                    </a:lnTo>
                    <a:lnTo>
                      <a:pt x="63" y="32"/>
                    </a:lnTo>
                    <a:lnTo>
                      <a:pt x="63" y="29"/>
                    </a:lnTo>
                    <a:lnTo>
                      <a:pt x="67" y="27"/>
                    </a:lnTo>
                    <a:lnTo>
                      <a:pt x="67" y="20"/>
                    </a:lnTo>
                    <a:lnTo>
                      <a:pt x="63" y="17"/>
                    </a:lnTo>
                    <a:lnTo>
                      <a:pt x="63" y="13"/>
                    </a:lnTo>
                    <a:lnTo>
                      <a:pt x="60" y="10"/>
                    </a:lnTo>
                    <a:lnTo>
                      <a:pt x="57" y="7"/>
                    </a:lnTo>
                    <a:lnTo>
                      <a:pt x="54" y="3"/>
                    </a:lnTo>
                    <a:lnTo>
                      <a:pt x="51" y="3"/>
                    </a:lnTo>
                    <a:lnTo>
                      <a:pt x="45" y="0"/>
                    </a:lnTo>
                    <a:lnTo>
                      <a:pt x="41" y="0"/>
                    </a:lnTo>
                    <a:lnTo>
                      <a:pt x="35" y="0"/>
                    </a:lnTo>
                    <a:lnTo>
                      <a:pt x="28" y="3"/>
                    </a:lnTo>
                    <a:lnTo>
                      <a:pt x="25" y="3"/>
                    </a:lnTo>
                    <a:lnTo>
                      <a:pt x="19" y="7"/>
                    </a:lnTo>
                    <a:lnTo>
                      <a:pt x="16" y="10"/>
                    </a:lnTo>
                    <a:lnTo>
                      <a:pt x="9" y="13"/>
                    </a:lnTo>
                    <a:lnTo>
                      <a:pt x="6" y="17"/>
                    </a:lnTo>
                    <a:lnTo>
                      <a:pt x="3" y="23"/>
                    </a:lnTo>
                    <a:lnTo>
                      <a:pt x="3" y="27"/>
                    </a:lnTo>
                    <a:lnTo>
                      <a:pt x="0" y="32"/>
                    </a:lnTo>
                    <a:lnTo>
                      <a:pt x="0" y="35"/>
                    </a:lnTo>
                    <a:lnTo>
                      <a:pt x="0" y="39"/>
                    </a:lnTo>
                    <a:lnTo>
                      <a:pt x="0" y="45"/>
                    </a:lnTo>
                    <a:lnTo>
                      <a:pt x="3" y="49"/>
                    </a:lnTo>
                    <a:lnTo>
                      <a:pt x="3" y="52"/>
                    </a:lnTo>
                    <a:lnTo>
                      <a:pt x="6" y="54"/>
                    </a:lnTo>
                    <a:lnTo>
                      <a:pt x="13" y="57"/>
                    </a:lnTo>
                    <a:lnTo>
                      <a:pt x="16" y="57"/>
                    </a:lnTo>
                    <a:lnTo>
                      <a:pt x="19" y="57"/>
                    </a:lnTo>
                    <a:lnTo>
                      <a:pt x="25" y="57"/>
                    </a:lnTo>
                    <a:lnTo>
                      <a:pt x="31" y="57"/>
                    </a:lnTo>
                    <a:lnTo>
                      <a:pt x="35" y="57"/>
                    </a:lnTo>
                    <a:lnTo>
                      <a:pt x="41" y="54"/>
                    </a:lnTo>
                    <a:lnTo>
                      <a:pt x="45"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099" name="Freeform 586">
                <a:extLst>
                  <a:ext uri="{FF2B5EF4-FFF2-40B4-BE49-F238E27FC236}">
                    <a16:creationId xmlns:a16="http://schemas.microsoft.com/office/drawing/2014/main" id="{7BC4CA37-9563-4017-8B68-3B473F2DEAB9}"/>
                  </a:ext>
                </a:extLst>
              </p:cNvPr>
              <p:cNvSpPr>
                <a:spLocks noEditPoints="1"/>
              </p:cNvSpPr>
              <p:nvPr/>
            </p:nvSpPr>
            <p:spPr bwMode="auto">
              <a:xfrm>
                <a:off x="3111" y="2416"/>
                <a:ext cx="21" cy="19"/>
              </a:xfrm>
              <a:custGeom>
                <a:avLst/>
                <a:gdLst>
                  <a:gd name="T0" fmla="*/ 17 w 86"/>
                  <a:gd name="T1" fmla="*/ 16 h 76"/>
                  <a:gd name="T2" fmla="*/ 13 w 86"/>
                  <a:gd name="T3" fmla="*/ 13 h 76"/>
                  <a:gd name="T4" fmla="*/ 14 w 86"/>
                  <a:gd name="T5" fmla="*/ 12 h 76"/>
                  <a:gd name="T6" fmla="*/ 17 w 86"/>
                  <a:gd name="T7" fmla="*/ 15 h 76"/>
                  <a:gd name="T8" fmla="*/ 14 w 86"/>
                  <a:gd name="T9" fmla="*/ 11 h 76"/>
                  <a:gd name="T10" fmla="*/ 19 w 86"/>
                  <a:gd name="T11" fmla="*/ 13 h 76"/>
                  <a:gd name="T12" fmla="*/ 16 w 86"/>
                  <a:gd name="T13" fmla="*/ 9 h 76"/>
                  <a:gd name="T14" fmla="*/ 20 w 86"/>
                  <a:gd name="T15" fmla="*/ 11 h 76"/>
                  <a:gd name="T16" fmla="*/ 20 w 86"/>
                  <a:gd name="T17" fmla="*/ 10 h 76"/>
                  <a:gd name="T18" fmla="*/ 15 w 86"/>
                  <a:gd name="T19" fmla="*/ 10 h 76"/>
                  <a:gd name="T20" fmla="*/ 21 w 86"/>
                  <a:gd name="T21" fmla="*/ 9 h 76"/>
                  <a:gd name="T22" fmla="*/ 16 w 86"/>
                  <a:gd name="T23" fmla="*/ 7 h 76"/>
                  <a:gd name="T24" fmla="*/ 21 w 86"/>
                  <a:gd name="T25" fmla="*/ 7 h 76"/>
                  <a:gd name="T26" fmla="*/ 20 w 86"/>
                  <a:gd name="T27" fmla="*/ 6 h 76"/>
                  <a:gd name="T28" fmla="*/ 16 w 86"/>
                  <a:gd name="T29" fmla="*/ 8 h 76"/>
                  <a:gd name="T30" fmla="*/ 19 w 86"/>
                  <a:gd name="T31" fmla="*/ 4 h 76"/>
                  <a:gd name="T32" fmla="*/ 15 w 86"/>
                  <a:gd name="T33" fmla="*/ 7 h 76"/>
                  <a:gd name="T34" fmla="*/ 19 w 86"/>
                  <a:gd name="T35" fmla="*/ 3 h 76"/>
                  <a:gd name="T36" fmla="*/ 19 w 86"/>
                  <a:gd name="T37" fmla="*/ 3 h 76"/>
                  <a:gd name="T38" fmla="*/ 14 w 86"/>
                  <a:gd name="T39" fmla="*/ 6 h 76"/>
                  <a:gd name="T40" fmla="*/ 15 w 86"/>
                  <a:gd name="T41" fmla="*/ 6 h 76"/>
                  <a:gd name="T42" fmla="*/ 14 w 86"/>
                  <a:gd name="T43" fmla="*/ 6 h 76"/>
                  <a:gd name="T44" fmla="*/ 14 w 86"/>
                  <a:gd name="T45" fmla="*/ 0 h 76"/>
                  <a:gd name="T46" fmla="*/ 13 w 86"/>
                  <a:gd name="T47" fmla="*/ 2 h 76"/>
                  <a:gd name="T48" fmla="*/ 13 w 86"/>
                  <a:gd name="T49" fmla="*/ 5 h 76"/>
                  <a:gd name="T50" fmla="*/ 10 w 86"/>
                  <a:gd name="T51" fmla="*/ 0 h 76"/>
                  <a:gd name="T52" fmla="*/ 10 w 86"/>
                  <a:gd name="T53" fmla="*/ 5 h 76"/>
                  <a:gd name="T54" fmla="*/ 9 w 86"/>
                  <a:gd name="T55" fmla="*/ 6 h 76"/>
                  <a:gd name="T56" fmla="*/ 9 w 86"/>
                  <a:gd name="T57" fmla="*/ 1 h 76"/>
                  <a:gd name="T58" fmla="*/ 8 w 86"/>
                  <a:gd name="T59" fmla="*/ 1 h 76"/>
                  <a:gd name="T60" fmla="*/ 5 w 86"/>
                  <a:gd name="T61" fmla="*/ 2 h 76"/>
                  <a:gd name="T62" fmla="*/ 8 w 86"/>
                  <a:gd name="T63" fmla="*/ 7 h 76"/>
                  <a:gd name="T64" fmla="*/ 7 w 86"/>
                  <a:gd name="T65" fmla="*/ 7 h 76"/>
                  <a:gd name="T66" fmla="*/ 5 w 86"/>
                  <a:gd name="T67" fmla="*/ 3 h 76"/>
                  <a:gd name="T68" fmla="*/ 3 w 86"/>
                  <a:gd name="T69" fmla="*/ 4 h 76"/>
                  <a:gd name="T70" fmla="*/ 1 w 86"/>
                  <a:gd name="T71" fmla="*/ 5 h 76"/>
                  <a:gd name="T72" fmla="*/ 5 w 86"/>
                  <a:gd name="T73" fmla="*/ 9 h 76"/>
                  <a:gd name="T74" fmla="*/ 1 w 86"/>
                  <a:gd name="T75" fmla="*/ 7 h 76"/>
                  <a:gd name="T76" fmla="*/ 1 w 86"/>
                  <a:gd name="T77" fmla="*/ 8 h 76"/>
                  <a:gd name="T78" fmla="*/ 5 w 86"/>
                  <a:gd name="T79" fmla="*/ 9 h 76"/>
                  <a:gd name="T80" fmla="*/ 0 w 86"/>
                  <a:gd name="T81" fmla="*/ 10 h 76"/>
                  <a:gd name="T82" fmla="*/ 4 w 86"/>
                  <a:gd name="T83" fmla="*/ 11 h 76"/>
                  <a:gd name="T84" fmla="*/ 0 w 86"/>
                  <a:gd name="T85" fmla="*/ 12 h 76"/>
                  <a:gd name="T86" fmla="*/ 0 w 86"/>
                  <a:gd name="T87" fmla="*/ 12 h 76"/>
                  <a:gd name="T88" fmla="*/ 0 w 86"/>
                  <a:gd name="T89" fmla="*/ 15 h 76"/>
                  <a:gd name="T90" fmla="*/ 4 w 86"/>
                  <a:gd name="T91" fmla="*/ 13 h 76"/>
                  <a:gd name="T92" fmla="*/ 5 w 86"/>
                  <a:gd name="T93" fmla="*/ 15 h 76"/>
                  <a:gd name="T94" fmla="*/ 1 w 86"/>
                  <a:gd name="T95" fmla="*/ 15 h 76"/>
                  <a:gd name="T96" fmla="*/ 1 w 86"/>
                  <a:gd name="T97" fmla="*/ 17 h 76"/>
                  <a:gd name="T98" fmla="*/ 3 w 86"/>
                  <a:gd name="T99" fmla="*/ 18 h 76"/>
                  <a:gd name="T100" fmla="*/ 5 w 86"/>
                  <a:gd name="T101" fmla="*/ 19 h 76"/>
                  <a:gd name="T102" fmla="*/ 6 w 86"/>
                  <a:gd name="T103" fmla="*/ 15 h 76"/>
                  <a:gd name="T104" fmla="*/ 7 w 86"/>
                  <a:gd name="T105" fmla="*/ 19 h 76"/>
                  <a:gd name="T106" fmla="*/ 7 w 86"/>
                  <a:gd name="T107" fmla="*/ 19 h 76"/>
                  <a:gd name="T108" fmla="*/ 8 w 86"/>
                  <a:gd name="T109" fmla="*/ 15 h 76"/>
                  <a:gd name="T110" fmla="*/ 12 w 86"/>
                  <a:gd name="T111" fmla="*/ 19 h 76"/>
                  <a:gd name="T112" fmla="*/ 11 w 86"/>
                  <a:gd name="T113" fmla="*/ 14 h 76"/>
                  <a:gd name="T114" fmla="*/ 12 w 86"/>
                  <a:gd name="T115" fmla="*/ 14 h 76"/>
                  <a:gd name="T116" fmla="*/ 12 w 86"/>
                  <a:gd name="T117" fmla="*/ 18 h 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76"/>
                  <a:gd name="T179" fmla="*/ 86 w 86"/>
                  <a:gd name="T180" fmla="*/ 76 h 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76">
                    <a:moveTo>
                      <a:pt x="49" y="55"/>
                    </a:moveTo>
                    <a:lnTo>
                      <a:pt x="56" y="52"/>
                    </a:lnTo>
                    <a:lnTo>
                      <a:pt x="64" y="69"/>
                    </a:lnTo>
                    <a:lnTo>
                      <a:pt x="58" y="72"/>
                    </a:lnTo>
                    <a:lnTo>
                      <a:pt x="49" y="55"/>
                    </a:lnTo>
                    <a:close/>
                    <a:moveTo>
                      <a:pt x="68" y="64"/>
                    </a:moveTo>
                    <a:lnTo>
                      <a:pt x="67" y="68"/>
                    </a:lnTo>
                    <a:lnTo>
                      <a:pt x="64" y="69"/>
                    </a:lnTo>
                    <a:lnTo>
                      <a:pt x="60" y="61"/>
                    </a:lnTo>
                    <a:lnTo>
                      <a:pt x="68" y="64"/>
                    </a:lnTo>
                    <a:close/>
                    <a:moveTo>
                      <a:pt x="51" y="57"/>
                    </a:moveTo>
                    <a:lnTo>
                      <a:pt x="55" y="50"/>
                    </a:lnTo>
                    <a:lnTo>
                      <a:pt x="71" y="59"/>
                    </a:lnTo>
                    <a:lnTo>
                      <a:pt x="68" y="64"/>
                    </a:lnTo>
                    <a:lnTo>
                      <a:pt x="51" y="57"/>
                    </a:lnTo>
                    <a:close/>
                    <a:moveTo>
                      <a:pt x="55" y="50"/>
                    </a:moveTo>
                    <a:lnTo>
                      <a:pt x="55" y="49"/>
                    </a:lnTo>
                    <a:lnTo>
                      <a:pt x="56" y="48"/>
                    </a:lnTo>
                    <a:lnTo>
                      <a:pt x="63" y="54"/>
                    </a:lnTo>
                    <a:lnTo>
                      <a:pt x="55" y="50"/>
                    </a:lnTo>
                    <a:close/>
                    <a:moveTo>
                      <a:pt x="56" y="48"/>
                    </a:moveTo>
                    <a:lnTo>
                      <a:pt x="59" y="44"/>
                    </a:lnTo>
                    <a:lnTo>
                      <a:pt x="72" y="58"/>
                    </a:lnTo>
                    <a:lnTo>
                      <a:pt x="70" y="61"/>
                    </a:lnTo>
                    <a:lnTo>
                      <a:pt x="56" y="48"/>
                    </a:lnTo>
                    <a:close/>
                    <a:moveTo>
                      <a:pt x="59" y="44"/>
                    </a:moveTo>
                    <a:lnTo>
                      <a:pt x="69" y="34"/>
                    </a:lnTo>
                    <a:lnTo>
                      <a:pt x="59" y="44"/>
                    </a:lnTo>
                    <a:lnTo>
                      <a:pt x="66" y="51"/>
                    </a:lnTo>
                    <a:lnTo>
                      <a:pt x="59" y="44"/>
                    </a:lnTo>
                    <a:close/>
                    <a:moveTo>
                      <a:pt x="59" y="44"/>
                    </a:moveTo>
                    <a:lnTo>
                      <a:pt x="63" y="41"/>
                    </a:lnTo>
                    <a:lnTo>
                      <a:pt x="76" y="54"/>
                    </a:lnTo>
                    <a:lnTo>
                      <a:pt x="72" y="58"/>
                    </a:lnTo>
                    <a:lnTo>
                      <a:pt x="59" y="44"/>
                    </a:lnTo>
                    <a:close/>
                    <a:moveTo>
                      <a:pt x="78" y="52"/>
                    </a:moveTo>
                    <a:lnTo>
                      <a:pt x="77" y="53"/>
                    </a:lnTo>
                    <a:lnTo>
                      <a:pt x="76" y="54"/>
                    </a:lnTo>
                    <a:lnTo>
                      <a:pt x="69" y="48"/>
                    </a:lnTo>
                    <a:lnTo>
                      <a:pt x="78" y="52"/>
                    </a:lnTo>
                    <a:close/>
                    <a:moveTo>
                      <a:pt x="60" y="43"/>
                    </a:moveTo>
                    <a:lnTo>
                      <a:pt x="64" y="37"/>
                    </a:lnTo>
                    <a:lnTo>
                      <a:pt x="81" y="45"/>
                    </a:lnTo>
                    <a:lnTo>
                      <a:pt x="78" y="52"/>
                    </a:lnTo>
                    <a:lnTo>
                      <a:pt x="60" y="43"/>
                    </a:lnTo>
                    <a:close/>
                    <a:moveTo>
                      <a:pt x="82" y="41"/>
                    </a:moveTo>
                    <a:lnTo>
                      <a:pt x="82" y="43"/>
                    </a:lnTo>
                    <a:lnTo>
                      <a:pt x="81" y="45"/>
                    </a:lnTo>
                    <a:lnTo>
                      <a:pt x="72" y="41"/>
                    </a:lnTo>
                    <a:lnTo>
                      <a:pt x="82" y="41"/>
                    </a:lnTo>
                    <a:close/>
                    <a:moveTo>
                      <a:pt x="63" y="41"/>
                    </a:moveTo>
                    <a:lnTo>
                      <a:pt x="63" y="38"/>
                    </a:lnTo>
                    <a:lnTo>
                      <a:pt x="82" y="38"/>
                    </a:lnTo>
                    <a:lnTo>
                      <a:pt x="82" y="41"/>
                    </a:lnTo>
                    <a:lnTo>
                      <a:pt x="63" y="41"/>
                    </a:lnTo>
                    <a:close/>
                    <a:moveTo>
                      <a:pt x="63" y="38"/>
                    </a:moveTo>
                    <a:lnTo>
                      <a:pt x="63" y="34"/>
                    </a:lnTo>
                    <a:lnTo>
                      <a:pt x="66" y="31"/>
                    </a:lnTo>
                    <a:lnTo>
                      <a:pt x="72" y="38"/>
                    </a:lnTo>
                    <a:lnTo>
                      <a:pt x="63" y="38"/>
                    </a:lnTo>
                    <a:close/>
                    <a:moveTo>
                      <a:pt x="66" y="31"/>
                    </a:moveTo>
                    <a:lnTo>
                      <a:pt x="69" y="28"/>
                    </a:lnTo>
                    <a:lnTo>
                      <a:pt x="82" y="42"/>
                    </a:lnTo>
                    <a:lnTo>
                      <a:pt x="79" y="45"/>
                    </a:lnTo>
                    <a:lnTo>
                      <a:pt x="66" y="31"/>
                    </a:lnTo>
                    <a:close/>
                    <a:moveTo>
                      <a:pt x="86" y="36"/>
                    </a:moveTo>
                    <a:lnTo>
                      <a:pt x="86" y="39"/>
                    </a:lnTo>
                    <a:lnTo>
                      <a:pt x="82" y="42"/>
                    </a:lnTo>
                    <a:lnTo>
                      <a:pt x="76" y="36"/>
                    </a:lnTo>
                    <a:lnTo>
                      <a:pt x="86" y="36"/>
                    </a:lnTo>
                    <a:close/>
                    <a:moveTo>
                      <a:pt x="66" y="36"/>
                    </a:moveTo>
                    <a:lnTo>
                      <a:pt x="66" y="29"/>
                    </a:lnTo>
                    <a:lnTo>
                      <a:pt x="86" y="29"/>
                    </a:lnTo>
                    <a:lnTo>
                      <a:pt x="86" y="36"/>
                    </a:lnTo>
                    <a:lnTo>
                      <a:pt x="66" y="36"/>
                    </a:lnTo>
                    <a:close/>
                    <a:moveTo>
                      <a:pt x="82" y="22"/>
                    </a:moveTo>
                    <a:lnTo>
                      <a:pt x="86" y="25"/>
                    </a:lnTo>
                    <a:lnTo>
                      <a:pt x="86" y="29"/>
                    </a:lnTo>
                    <a:lnTo>
                      <a:pt x="76" y="29"/>
                    </a:lnTo>
                    <a:lnTo>
                      <a:pt x="82" y="22"/>
                    </a:lnTo>
                    <a:close/>
                    <a:moveTo>
                      <a:pt x="69" y="36"/>
                    </a:moveTo>
                    <a:lnTo>
                      <a:pt x="66" y="32"/>
                    </a:lnTo>
                    <a:lnTo>
                      <a:pt x="79" y="19"/>
                    </a:lnTo>
                    <a:lnTo>
                      <a:pt x="82" y="22"/>
                    </a:lnTo>
                    <a:lnTo>
                      <a:pt x="69" y="36"/>
                    </a:lnTo>
                    <a:close/>
                    <a:moveTo>
                      <a:pt x="66" y="32"/>
                    </a:moveTo>
                    <a:lnTo>
                      <a:pt x="63" y="29"/>
                    </a:lnTo>
                    <a:lnTo>
                      <a:pt x="63" y="26"/>
                    </a:lnTo>
                    <a:lnTo>
                      <a:pt x="72" y="26"/>
                    </a:lnTo>
                    <a:lnTo>
                      <a:pt x="66" y="32"/>
                    </a:lnTo>
                    <a:close/>
                    <a:moveTo>
                      <a:pt x="63" y="26"/>
                    </a:moveTo>
                    <a:lnTo>
                      <a:pt x="63" y="22"/>
                    </a:lnTo>
                    <a:lnTo>
                      <a:pt x="82" y="22"/>
                    </a:lnTo>
                    <a:lnTo>
                      <a:pt x="82" y="26"/>
                    </a:lnTo>
                    <a:lnTo>
                      <a:pt x="63" y="26"/>
                    </a:lnTo>
                    <a:close/>
                    <a:moveTo>
                      <a:pt x="79" y="16"/>
                    </a:moveTo>
                    <a:lnTo>
                      <a:pt x="82" y="18"/>
                    </a:lnTo>
                    <a:lnTo>
                      <a:pt x="82" y="22"/>
                    </a:lnTo>
                    <a:lnTo>
                      <a:pt x="72" y="22"/>
                    </a:lnTo>
                    <a:lnTo>
                      <a:pt x="79" y="16"/>
                    </a:lnTo>
                    <a:close/>
                    <a:moveTo>
                      <a:pt x="66" y="29"/>
                    </a:moveTo>
                    <a:lnTo>
                      <a:pt x="63" y="26"/>
                    </a:lnTo>
                    <a:lnTo>
                      <a:pt x="76" y="12"/>
                    </a:lnTo>
                    <a:lnTo>
                      <a:pt x="79" y="16"/>
                    </a:lnTo>
                    <a:lnTo>
                      <a:pt x="66" y="29"/>
                    </a:lnTo>
                    <a:close/>
                    <a:moveTo>
                      <a:pt x="76" y="12"/>
                    </a:moveTo>
                    <a:lnTo>
                      <a:pt x="67" y="2"/>
                    </a:lnTo>
                    <a:lnTo>
                      <a:pt x="76" y="12"/>
                    </a:lnTo>
                    <a:lnTo>
                      <a:pt x="69" y="19"/>
                    </a:lnTo>
                    <a:lnTo>
                      <a:pt x="76" y="12"/>
                    </a:lnTo>
                    <a:close/>
                    <a:moveTo>
                      <a:pt x="63" y="26"/>
                    </a:moveTo>
                    <a:lnTo>
                      <a:pt x="59" y="22"/>
                    </a:lnTo>
                    <a:lnTo>
                      <a:pt x="72" y="9"/>
                    </a:lnTo>
                    <a:lnTo>
                      <a:pt x="76" y="12"/>
                    </a:lnTo>
                    <a:lnTo>
                      <a:pt x="63" y="26"/>
                    </a:lnTo>
                    <a:close/>
                    <a:moveTo>
                      <a:pt x="59" y="22"/>
                    </a:moveTo>
                    <a:lnTo>
                      <a:pt x="56" y="19"/>
                    </a:lnTo>
                    <a:lnTo>
                      <a:pt x="70" y="6"/>
                    </a:lnTo>
                    <a:lnTo>
                      <a:pt x="72" y="9"/>
                    </a:lnTo>
                    <a:lnTo>
                      <a:pt x="59" y="22"/>
                    </a:lnTo>
                    <a:close/>
                    <a:moveTo>
                      <a:pt x="63" y="4"/>
                    </a:moveTo>
                    <a:lnTo>
                      <a:pt x="67" y="4"/>
                    </a:lnTo>
                    <a:lnTo>
                      <a:pt x="70" y="6"/>
                    </a:lnTo>
                    <a:lnTo>
                      <a:pt x="63" y="12"/>
                    </a:lnTo>
                    <a:lnTo>
                      <a:pt x="63" y="4"/>
                    </a:lnTo>
                    <a:close/>
                    <a:moveTo>
                      <a:pt x="63" y="22"/>
                    </a:moveTo>
                    <a:lnTo>
                      <a:pt x="60" y="22"/>
                    </a:lnTo>
                    <a:lnTo>
                      <a:pt x="60" y="4"/>
                    </a:lnTo>
                    <a:lnTo>
                      <a:pt x="63" y="4"/>
                    </a:lnTo>
                    <a:lnTo>
                      <a:pt x="63" y="22"/>
                    </a:lnTo>
                    <a:close/>
                    <a:moveTo>
                      <a:pt x="60" y="22"/>
                    </a:moveTo>
                    <a:lnTo>
                      <a:pt x="58" y="22"/>
                    </a:lnTo>
                    <a:lnTo>
                      <a:pt x="56" y="21"/>
                    </a:lnTo>
                    <a:lnTo>
                      <a:pt x="60" y="12"/>
                    </a:lnTo>
                    <a:lnTo>
                      <a:pt x="60" y="22"/>
                    </a:lnTo>
                    <a:close/>
                    <a:moveTo>
                      <a:pt x="56" y="21"/>
                    </a:moveTo>
                    <a:lnTo>
                      <a:pt x="49" y="18"/>
                    </a:lnTo>
                    <a:lnTo>
                      <a:pt x="58" y="1"/>
                    </a:lnTo>
                    <a:lnTo>
                      <a:pt x="64" y="5"/>
                    </a:lnTo>
                    <a:lnTo>
                      <a:pt x="56" y="21"/>
                    </a:lnTo>
                    <a:close/>
                    <a:moveTo>
                      <a:pt x="54" y="0"/>
                    </a:moveTo>
                    <a:lnTo>
                      <a:pt x="56" y="0"/>
                    </a:lnTo>
                    <a:lnTo>
                      <a:pt x="58" y="1"/>
                    </a:lnTo>
                    <a:lnTo>
                      <a:pt x="54" y="9"/>
                    </a:lnTo>
                    <a:lnTo>
                      <a:pt x="54" y="0"/>
                    </a:lnTo>
                    <a:close/>
                    <a:moveTo>
                      <a:pt x="54" y="19"/>
                    </a:moveTo>
                    <a:lnTo>
                      <a:pt x="50" y="19"/>
                    </a:lnTo>
                    <a:lnTo>
                      <a:pt x="50" y="0"/>
                    </a:lnTo>
                    <a:lnTo>
                      <a:pt x="54" y="0"/>
                    </a:lnTo>
                    <a:lnTo>
                      <a:pt x="54" y="19"/>
                    </a:lnTo>
                    <a:close/>
                    <a:moveTo>
                      <a:pt x="50" y="19"/>
                    </a:moveTo>
                    <a:lnTo>
                      <a:pt x="44" y="19"/>
                    </a:lnTo>
                    <a:lnTo>
                      <a:pt x="44" y="0"/>
                    </a:lnTo>
                    <a:lnTo>
                      <a:pt x="50" y="0"/>
                    </a:lnTo>
                    <a:lnTo>
                      <a:pt x="50" y="19"/>
                    </a:lnTo>
                    <a:close/>
                    <a:moveTo>
                      <a:pt x="39" y="1"/>
                    </a:moveTo>
                    <a:lnTo>
                      <a:pt x="42" y="0"/>
                    </a:lnTo>
                    <a:lnTo>
                      <a:pt x="44" y="0"/>
                    </a:lnTo>
                    <a:lnTo>
                      <a:pt x="44" y="9"/>
                    </a:lnTo>
                    <a:lnTo>
                      <a:pt x="39" y="1"/>
                    </a:lnTo>
                    <a:close/>
                    <a:moveTo>
                      <a:pt x="48" y="18"/>
                    </a:moveTo>
                    <a:lnTo>
                      <a:pt x="42" y="21"/>
                    </a:lnTo>
                    <a:lnTo>
                      <a:pt x="34" y="5"/>
                    </a:lnTo>
                    <a:lnTo>
                      <a:pt x="39" y="1"/>
                    </a:lnTo>
                    <a:lnTo>
                      <a:pt x="48" y="18"/>
                    </a:lnTo>
                    <a:close/>
                    <a:moveTo>
                      <a:pt x="42" y="21"/>
                    </a:moveTo>
                    <a:lnTo>
                      <a:pt x="39" y="22"/>
                    </a:lnTo>
                    <a:lnTo>
                      <a:pt x="37" y="22"/>
                    </a:lnTo>
                    <a:lnTo>
                      <a:pt x="37" y="12"/>
                    </a:lnTo>
                    <a:lnTo>
                      <a:pt x="42" y="21"/>
                    </a:lnTo>
                    <a:close/>
                    <a:moveTo>
                      <a:pt x="37" y="22"/>
                    </a:moveTo>
                    <a:lnTo>
                      <a:pt x="34" y="22"/>
                    </a:lnTo>
                    <a:lnTo>
                      <a:pt x="34" y="4"/>
                    </a:lnTo>
                    <a:lnTo>
                      <a:pt x="37" y="4"/>
                    </a:lnTo>
                    <a:lnTo>
                      <a:pt x="37" y="22"/>
                    </a:lnTo>
                    <a:close/>
                    <a:moveTo>
                      <a:pt x="31" y="5"/>
                    </a:moveTo>
                    <a:lnTo>
                      <a:pt x="32" y="4"/>
                    </a:lnTo>
                    <a:lnTo>
                      <a:pt x="34" y="4"/>
                    </a:lnTo>
                    <a:lnTo>
                      <a:pt x="34" y="12"/>
                    </a:lnTo>
                    <a:lnTo>
                      <a:pt x="31" y="5"/>
                    </a:lnTo>
                    <a:close/>
                    <a:moveTo>
                      <a:pt x="38" y="21"/>
                    </a:moveTo>
                    <a:lnTo>
                      <a:pt x="33" y="25"/>
                    </a:lnTo>
                    <a:lnTo>
                      <a:pt x="24" y="8"/>
                    </a:lnTo>
                    <a:lnTo>
                      <a:pt x="31" y="5"/>
                    </a:lnTo>
                    <a:lnTo>
                      <a:pt x="38" y="21"/>
                    </a:lnTo>
                    <a:close/>
                    <a:moveTo>
                      <a:pt x="22" y="9"/>
                    </a:moveTo>
                    <a:lnTo>
                      <a:pt x="23" y="8"/>
                    </a:lnTo>
                    <a:lnTo>
                      <a:pt x="24" y="8"/>
                    </a:lnTo>
                    <a:lnTo>
                      <a:pt x="28" y="16"/>
                    </a:lnTo>
                    <a:lnTo>
                      <a:pt x="22" y="9"/>
                    </a:lnTo>
                    <a:close/>
                    <a:moveTo>
                      <a:pt x="35" y="22"/>
                    </a:moveTo>
                    <a:lnTo>
                      <a:pt x="32" y="26"/>
                    </a:lnTo>
                    <a:lnTo>
                      <a:pt x="18" y="12"/>
                    </a:lnTo>
                    <a:lnTo>
                      <a:pt x="22" y="9"/>
                    </a:lnTo>
                    <a:lnTo>
                      <a:pt x="35" y="22"/>
                    </a:lnTo>
                    <a:close/>
                    <a:moveTo>
                      <a:pt x="32" y="26"/>
                    </a:moveTo>
                    <a:lnTo>
                      <a:pt x="31" y="27"/>
                    </a:lnTo>
                    <a:lnTo>
                      <a:pt x="29" y="28"/>
                    </a:lnTo>
                    <a:lnTo>
                      <a:pt x="25" y="19"/>
                    </a:lnTo>
                    <a:lnTo>
                      <a:pt x="32" y="26"/>
                    </a:lnTo>
                    <a:close/>
                    <a:moveTo>
                      <a:pt x="29" y="28"/>
                    </a:moveTo>
                    <a:lnTo>
                      <a:pt x="23" y="31"/>
                    </a:lnTo>
                    <a:lnTo>
                      <a:pt x="14" y="14"/>
                    </a:lnTo>
                    <a:lnTo>
                      <a:pt x="21" y="10"/>
                    </a:lnTo>
                    <a:lnTo>
                      <a:pt x="29" y="28"/>
                    </a:lnTo>
                    <a:close/>
                    <a:moveTo>
                      <a:pt x="12" y="16"/>
                    </a:moveTo>
                    <a:lnTo>
                      <a:pt x="13" y="15"/>
                    </a:lnTo>
                    <a:lnTo>
                      <a:pt x="14" y="14"/>
                    </a:lnTo>
                    <a:lnTo>
                      <a:pt x="18" y="22"/>
                    </a:lnTo>
                    <a:lnTo>
                      <a:pt x="12" y="16"/>
                    </a:lnTo>
                    <a:close/>
                    <a:moveTo>
                      <a:pt x="25" y="29"/>
                    </a:moveTo>
                    <a:lnTo>
                      <a:pt x="22" y="32"/>
                    </a:lnTo>
                    <a:lnTo>
                      <a:pt x="9" y="19"/>
                    </a:lnTo>
                    <a:lnTo>
                      <a:pt x="12" y="16"/>
                    </a:lnTo>
                    <a:lnTo>
                      <a:pt x="25" y="29"/>
                    </a:lnTo>
                    <a:close/>
                    <a:moveTo>
                      <a:pt x="6" y="21"/>
                    </a:moveTo>
                    <a:lnTo>
                      <a:pt x="7" y="20"/>
                    </a:lnTo>
                    <a:lnTo>
                      <a:pt x="9" y="19"/>
                    </a:lnTo>
                    <a:lnTo>
                      <a:pt x="15" y="26"/>
                    </a:lnTo>
                    <a:lnTo>
                      <a:pt x="6" y="21"/>
                    </a:lnTo>
                    <a:close/>
                    <a:moveTo>
                      <a:pt x="24" y="30"/>
                    </a:moveTo>
                    <a:lnTo>
                      <a:pt x="21" y="37"/>
                    </a:lnTo>
                    <a:lnTo>
                      <a:pt x="4" y="28"/>
                    </a:lnTo>
                    <a:lnTo>
                      <a:pt x="6" y="21"/>
                    </a:lnTo>
                    <a:lnTo>
                      <a:pt x="24" y="30"/>
                    </a:lnTo>
                    <a:close/>
                    <a:moveTo>
                      <a:pt x="3" y="32"/>
                    </a:moveTo>
                    <a:lnTo>
                      <a:pt x="3" y="30"/>
                    </a:lnTo>
                    <a:lnTo>
                      <a:pt x="4" y="28"/>
                    </a:lnTo>
                    <a:lnTo>
                      <a:pt x="12" y="32"/>
                    </a:lnTo>
                    <a:lnTo>
                      <a:pt x="3" y="32"/>
                    </a:lnTo>
                    <a:close/>
                    <a:moveTo>
                      <a:pt x="22" y="32"/>
                    </a:moveTo>
                    <a:lnTo>
                      <a:pt x="22" y="36"/>
                    </a:lnTo>
                    <a:lnTo>
                      <a:pt x="3" y="36"/>
                    </a:lnTo>
                    <a:lnTo>
                      <a:pt x="3" y="32"/>
                    </a:lnTo>
                    <a:lnTo>
                      <a:pt x="22" y="32"/>
                    </a:lnTo>
                    <a:close/>
                    <a:moveTo>
                      <a:pt x="22" y="36"/>
                    </a:moveTo>
                    <a:lnTo>
                      <a:pt x="22" y="38"/>
                    </a:lnTo>
                    <a:lnTo>
                      <a:pt x="21" y="39"/>
                    </a:lnTo>
                    <a:lnTo>
                      <a:pt x="12" y="36"/>
                    </a:lnTo>
                    <a:lnTo>
                      <a:pt x="22" y="36"/>
                    </a:lnTo>
                    <a:close/>
                    <a:moveTo>
                      <a:pt x="21" y="39"/>
                    </a:moveTo>
                    <a:lnTo>
                      <a:pt x="17" y="45"/>
                    </a:lnTo>
                    <a:lnTo>
                      <a:pt x="1" y="37"/>
                    </a:lnTo>
                    <a:lnTo>
                      <a:pt x="4" y="31"/>
                    </a:lnTo>
                    <a:lnTo>
                      <a:pt x="21" y="39"/>
                    </a:lnTo>
                    <a:close/>
                    <a:moveTo>
                      <a:pt x="0" y="41"/>
                    </a:moveTo>
                    <a:lnTo>
                      <a:pt x="0" y="39"/>
                    </a:lnTo>
                    <a:lnTo>
                      <a:pt x="1" y="37"/>
                    </a:lnTo>
                    <a:lnTo>
                      <a:pt x="9" y="41"/>
                    </a:lnTo>
                    <a:lnTo>
                      <a:pt x="0" y="41"/>
                    </a:lnTo>
                    <a:close/>
                    <a:moveTo>
                      <a:pt x="18" y="41"/>
                    </a:moveTo>
                    <a:lnTo>
                      <a:pt x="18" y="44"/>
                    </a:lnTo>
                    <a:lnTo>
                      <a:pt x="0" y="44"/>
                    </a:lnTo>
                    <a:lnTo>
                      <a:pt x="0" y="41"/>
                    </a:lnTo>
                    <a:lnTo>
                      <a:pt x="18" y="41"/>
                    </a:lnTo>
                    <a:close/>
                    <a:moveTo>
                      <a:pt x="18" y="44"/>
                    </a:moveTo>
                    <a:lnTo>
                      <a:pt x="18" y="48"/>
                    </a:lnTo>
                    <a:lnTo>
                      <a:pt x="0" y="48"/>
                    </a:lnTo>
                    <a:lnTo>
                      <a:pt x="0" y="44"/>
                    </a:lnTo>
                    <a:lnTo>
                      <a:pt x="18" y="44"/>
                    </a:lnTo>
                    <a:close/>
                    <a:moveTo>
                      <a:pt x="18" y="48"/>
                    </a:moveTo>
                    <a:lnTo>
                      <a:pt x="18" y="54"/>
                    </a:lnTo>
                    <a:lnTo>
                      <a:pt x="0" y="54"/>
                    </a:lnTo>
                    <a:lnTo>
                      <a:pt x="0" y="48"/>
                    </a:lnTo>
                    <a:lnTo>
                      <a:pt x="18" y="48"/>
                    </a:lnTo>
                    <a:close/>
                    <a:moveTo>
                      <a:pt x="2" y="61"/>
                    </a:moveTo>
                    <a:lnTo>
                      <a:pt x="0" y="58"/>
                    </a:lnTo>
                    <a:lnTo>
                      <a:pt x="0" y="54"/>
                    </a:lnTo>
                    <a:lnTo>
                      <a:pt x="9" y="54"/>
                    </a:lnTo>
                    <a:lnTo>
                      <a:pt x="2" y="61"/>
                    </a:lnTo>
                    <a:close/>
                    <a:moveTo>
                      <a:pt x="16" y="48"/>
                    </a:moveTo>
                    <a:lnTo>
                      <a:pt x="18" y="51"/>
                    </a:lnTo>
                    <a:lnTo>
                      <a:pt x="5" y="64"/>
                    </a:lnTo>
                    <a:lnTo>
                      <a:pt x="2" y="61"/>
                    </a:lnTo>
                    <a:lnTo>
                      <a:pt x="16" y="48"/>
                    </a:lnTo>
                    <a:close/>
                    <a:moveTo>
                      <a:pt x="18" y="51"/>
                    </a:moveTo>
                    <a:lnTo>
                      <a:pt x="22" y="53"/>
                    </a:lnTo>
                    <a:lnTo>
                      <a:pt x="22" y="58"/>
                    </a:lnTo>
                    <a:lnTo>
                      <a:pt x="12" y="58"/>
                    </a:lnTo>
                    <a:lnTo>
                      <a:pt x="18" y="51"/>
                    </a:lnTo>
                    <a:close/>
                    <a:moveTo>
                      <a:pt x="22" y="58"/>
                    </a:moveTo>
                    <a:lnTo>
                      <a:pt x="22" y="61"/>
                    </a:lnTo>
                    <a:lnTo>
                      <a:pt x="3" y="61"/>
                    </a:lnTo>
                    <a:lnTo>
                      <a:pt x="3" y="58"/>
                    </a:lnTo>
                    <a:lnTo>
                      <a:pt x="22" y="58"/>
                    </a:lnTo>
                    <a:close/>
                    <a:moveTo>
                      <a:pt x="5" y="68"/>
                    </a:moveTo>
                    <a:lnTo>
                      <a:pt x="3" y="64"/>
                    </a:lnTo>
                    <a:lnTo>
                      <a:pt x="3" y="61"/>
                    </a:lnTo>
                    <a:lnTo>
                      <a:pt x="12" y="61"/>
                    </a:lnTo>
                    <a:lnTo>
                      <a:pt x="5" y="68"/>
                    </a:lnTo>
                    <a:close/>
                    <a:moveTo>
                      <a:pt x="18" y="53"/>
                    </a:moveTo>
                    <a:lnTo>
                      <a:pt x="22" y="57"/>
                    </a:lnTo>
                    <a:lnTo>
                      <a:pt x="9" y="71"/>
                    </a:lnTo>
                    <a:lnTo>
                      <a:pt x="5" y="68"/>
                    </a:lnTo>
                    <a:lnTo>
                      <a:pt x="18" y="53"/>
                    </a:lnTo>
                    <a:close/>
                    <a:moveTo>
                      <a:pt x="11" y="72"/>
                    </a:moveTo>
                    <a:lnTo>
                      <a:pt x="10" y="72"/>
                    </a:lnTo>
                    <a:lnTo>
                      <a:pt x="9" y="71"/>
                    </a:lnTo>
                    <a:lnTo>
                      <a:pt x="15" y="63"/>
                    </a:lnTo>
                    <a:lnTo>
                      <a:pt x="11" y="72"/>
                    </a:lnTo>
                    <a:close/>
                    <a:moveTo>
                      <a:pt x="20" y="55"/>
                    </a:moveTo>
                    <a:lnTo>
                      <a:pt x="26" y="59"/>
                    </a:lnTo>
                    <a:lnTo>
                      <a:pt x="17" y="75"/>
                    </a:lnTo>
                    <a:lnTo>
                      <a:pt x="11" y="72"/>
                    </a:lnTo>
                    <a:lnTo>
                      <a:pt x="20" y="55"/>
                    </a:lnTo>
                    <a:close/>
                    <a:moveTo>
                      <a:pt x="22" y="76"/>
                    </a:moveTo>
                    <a:lnTo>
                      <a:pt x="20" y="76"/>
                    </a:lnTo>
                    <a:lnTo>
                      <a:pt x="17" y="75"/>
                    </a:lnTo>
                    <a:lnTo>
                      <a:pt x="22" y="66"/>
                    </a:lnTo>
                    <a:lnTo>
                      <a:pt x="22" y="76"/>
                    </a:lnTo>
                    <a:close/>
                    <a:moveTo>
                      <a:pt x="22" y="58"/>
                    </a:moveTo>
                    <a:lnTo>
                      <a:pt x="25" y="58"/>
                    </a:lnTo>
                    <a:lnTo>
                      <a:pt x="25" y="76"/>
                    </a:lnTo>
                    <a:lnTo>
                      <a:pt x="22" y="76"/>
                    </a:lnTo>
                    <a:lnTo>
                      <a:pt x="22" y="58"/>
                    </a:lnTo>
                    <a:close/>
                    <a:moveTo>
                      <a:pt x="25" y="58"/>
                    </a:moveTo>
                    <a:lnTo>
                      <a:pt x="28" y="58"/>
                    </a:lnTo>
                    <a:lnTo>
                      <a:pt x="28" y="76"/>
                    </a:lnTo>
                    <a:lnTo>
                      <a:pt x="25" y="76"/>
                    </a:lnTo>
                    <a:lnTo>
                      <a:pt x="25" y="58"/>
                    </a:lnTo>
                    <a:close/>
                    <a:moveTo>
                      <a:pt x="28" y="58"/>
                    </a:moveTo>
                    <a:lnTo>
                      <a:pt x="34" y="58"/>
                    </a:lnTo>
                    <a:lnTo>
                      <a:pt x="34" y="76"/>
                    </a:lnTo>
                    <a:lnTo>
                      <a:pt x="28" y="76"/>
                    </a:lnTo>
                    <a:lnTo>
                      <a:pt x="28" y="58"/>
                    </a:lnTo>
                    <a:close/>
                    <a:moveTo>
                      <a:pt x="34" y="58"/>
                    </a:moveTo>
                    <a:lnTo>
                      <a:pt x="40" y="58"/>
                    </a:lnTo>
                    <a:lnTo>
                      <a:pt x="40" y="76"/>
                    </a:lnTo>
                    <a:lnTo>
                      <a:pt x="34" y="76"/>
                    </a:lnTo>
                    <a:lnTo>
                      <a:pt x="34" y="58"/>
                    </a:lnTo>
                    <a:close/>
                    <a:moveTo>
                      <a:pt x="40" y="58"/>
                    </a:moveTo>
                    <a:lnTo>
                      <a:pt x="44" y="58"/>
                    </a:lnTo>
                    <a:lnTo>
                      <a:pt x="44" y="76"/>
                    </a:lnTo>
                    <a:lnTo>
                      <a:pt x="40" y="76"/>
                    </a:lnTo>
                    <a:lnTo>
                      <a:pt x="40" y="58"/>
                    </a:lnTo>
                    <a:close/>
                    <a:moveTo>
                      <a:pt x="48" y="75"/>
                    </a:moveTo>
                    <a:lnTo>
                      <a:pt x="46" y="76"/>
                    </a:lnTo>
                    <a:lnTo>
                      <a:pt x="44" y="76"/>
                    </a:lnTo>
                    <a:lnTo>
                      <a:pt x="44" y="66"/>
                    </a:lnTo>
                    <a:lnTo>
                      <a:pt x="48" y="75"/>
                    </a:lnTo>
                    <a:close/>
                    <a:moveTo>
                      <a:pt x="39" y="59"/>
                    </a:moveTo>
                    <a:lnTo>
                      <a:pt x="46" y="55"/>
                    </a:lnTo>
                    <a:lnTo>
                      <a:pt x="55" y="72"/>
                    </a:lnTo>
                    <a:lnTo>
                      <a:pt x="48" y="75"/>
                    </a:lnTo>
                    <a:lnTo>
                      <a:pt x="39" y="59"/>
                    </a:lnTo>
                    <a:close/>
                    <a:moveTo>
                      <a:pt x="46" y="55"/>
                    </a:moveTo>
                    <a:lnTo>
                      <a:pt x="48" y="54"/>
                    </a:lnTo>
                    <a:lnTo>
                      <a:pt x="50" y="54"/>
                    </a:lnTo>
                    <a:lnTo>
                      <a:pt x="50" y="63"/>
                    </a:lnTo>
                    <a:lnTo>
                      <a:pt x="46" y="55"/>
                    </a:lnTo>
                    <a:close/>
                    <a:moveTo>
                      <a:pt x="50" y="54"/>
                    </a:moveTo>
                    <a:lnTo>
                      <a:pt x="54" y="54"/>
                    </a:lnTo>
                    <a:lnTo>
                      <a:pt x="54" y="73"/>
                    </a:lnTo>
                    <a:lnTo>
                      <a:pt x="50" y="73"/>
                    </a:lnTo>
                    <a:lnTo>
                      <a:pt x="50"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00" name="Freeform 587">
                <a:extLst>
                  <a:ext uri="{FF2B5EF4-FFF2-40B4-BE49-F238E27FC236}">
                    <a16:creationId xmlns:a16="http://schemas.microsoft.com/office/drawing/2014/main" id="{0A09B237-E0FA-4871-A922-D69B5D363A90}"/>
                  </a:ext>
                </a:extLst>
              </p:cNvPr>
              <p:cNvSpPr>
                <a:spLocks/>
              </p:cNvSpPr>
              <p:nvPr/>
            </p:nvSpPr>
            <p:spPr bwMode="auto">
              <a:xfrm>
                <a:off x="3163" y="2394"/>
                <a:ext cx="16" cy="15"/>
              </a:xfrm>
              <a:custGeom>
                <a:avLst/>
                <a:gdLst>
                  <a:gd name="T0" fmla="*/ 11 w 64"/>
                  <a:gd name="T1" fmla="*/ 13 h 61"/>
                  <a:gd name="T2" fmla="*/ 13 w 64"/>
                  <a:gd name="T3" fmla="*/ 13 h 61"/>
                  <a:gd name="T4" fmla="*/ 14 w 64"/>
                  <a:gd name="T5" fmla="*/ 12 h 61"/>
                  <a:gd name="T6" fmla="*/ 14 w 64"/>
                  <a:gd name="T7" fmla="*/ 10 h 61"/>
                  <a:gd name="T8" fmla="*/ 15 w 64"/>
                  <a:gd name="T9" fmla="*/ 10 h 61"/>
                  <a:gd name="T10" fmla="*/ 16 w 64"/>
                  <a:gd name="T11" fmla="*/ 9 h 61"/>
                  <a:gd name="T12" fmla="*/ 16 w 64"/>
                  <a:gd name="T13" fmla="*/ 7 h 61"/>
                  <a:gd name="T14" fmla="*/ 16 w 64"/>
                  <a:gd name="T15" fmla="*/ 6 h 61"/>
                  <a:gd name="T16" fmla="*/ 16 w 64"/>
                  <a:gd name="T17" fmla="*/ 5 h 61"/>
                  <a:gd name="T18" fmla="*/ 16 w 64"/>
                  <a:gd name="T19" fmla="*/ 4 h 61"/>
                  <a:gd name="T20" fmla="*/ 16 w 64"/>
                  <a:gd name="T21" fmla="*/ 3 h 61"/>
                  <a:gd name="T22" fmla="*/ 15 w 64"/>
                  <a:gd name="T23" fmla="*/ 2 h 61"/>
                  <a:gd name="T24" fmla="*/ 14 w 64"/>
                  <a:gd name="T25" fmla="*/ 2 h 61"/>
                  <a:gd name="T26" fmla="*/ 14 w 64"/>
                  <a:gd name="T27" fmla="*/ 1 h 61"/>
                  <a:gd name="T28" fmla="*/ 12 w 64"/>
                  <a:gd name="T29" fmla="*/ 1 h 61"/>
                  <a:gd name="T30" fmla="*/ 11 w 64"/>
                  <a:gd name="T31" fmla="*/ 1 h 61"/>
                  <a:gd name="T32" fmla="*/ 10 w 64"/>
                  <a:gd name="T33" fmla="*/ 0 h 61"/>
                  <a:gd name="T34" fmla="*/ 9 w 64"/>
                  <a:gd name="T35" fmla="*/ 1 h 61"/>
                  <a:gd name="T36" fmla="*/ 7 w 64"/>
                  <a:gd name="T37" fmla="*/ 1 h 61"/>
                  <a:gd name="T38" fmla="*/ 6 w 64"/>
                  <a:gd name="T39" fmla="*/ 2 h 61"/>
                  <a:gd name="T40" fmla="*/ 5 w 64"/>
                  <a:gd name="T41" fmla="*/ 2 h 61"/>
                  <a:gd name="T42" fmla="*/ 3 w 64"/>
                  <a:gd name="T43" fmla="*/ 2 h 61"/>
                  <a:gd name="T44" fmla="*/ 3 w 64"/>
                  <a:gd name="T45" fmla="*/ 3 h 61"/>
                  <a:gd name="T46" fmla="*/ 2 w 64"/>
                  <a:gd name="T47" fmla="*/ 5 h 61"/>
                  <a:gd name="T48" fmla="*/ 1 w 64"/>
                  <a:gd name="T49" fmla="*/ 5 h 61"/>
                  <a:gd name="T50" fmla="*/ 0 w 64"/>
                  <a:gd name="T51" fmla="*/ 6 h 61"/>
                  <a:gd name="T52" fmla="*/ 0 w 64"/>
                  <a:gd name="T53" fmla="*/ 8 h 61"/>
                  <a:gd name="T54" fmla="*/ 0 w 64"/>
                  <a:gd name="T55" fmla="*/ 9 h 61"/>
                  <a:gd name="T56" fmla="*/ 0 w 64"/>
                  <a:gd name="T57" fmla="*/ 10 h 61"/>
                  <a:gd name="T58" fmla="*/ 0 w 64"/>
                  <a:gd name="T59" fmla="*/ 11 h 61"/>
                  <a:gd name="T60" fmla="*/ 0 w 64"/>
                  <a:gd name="T61" fmla="*/ 12 h 61"/>
                  <a:gd name="T62" fmla="*/ 1 w 64"/>
                  <a:gd name="T63" fmla="*/ 13 h 61"/>
                  <a:gd name="T64" fmla="*/ 2 w 64"/>
                  <a:gd name="T65" fmla="*/ 13 h 61"/>
                  <a:gd name="T66" fmla="*/ 3 w 64"/>
                  <a:gd name="T67" fmla="*/ 14 h 61"/>
                  <a:gd name="T68" fmla="*/ 4 w 64"/>
                  <a:gd name="T69" fmla="*/ 14 h 61"/>
                  <a:gd name="T70" fmla="*/ 5 w 64"/>
                  <a:gd name="T71" fmla="*/ 14 h 61"/>
                  <a:gd name="T72" fmla="*/ 7 w 64"/>
                  <a:gd name="T73" fmla="*/ 15 h 61"/>
                  <a:gd name="T74" fmla="*/ 7 w 64"/>
                  <a:gd name="T75" fmla="*/ 14 h 61"/>
                  <a:gd name="T76" fmla="*/ 9 w 64"/>
                  <a:gd name="T77" fmla="*/ 14 h 61"/>
                  <a:gd name="T78" fmla="*/ 11 w 64"/>
                  <a:gd name="T79" fmla="*/ 13 h 61"/>
                  <a:gd name="T80" fmla="*/ 11 w 64"/>
                  <a:gd name="T81" fmla="*/ 13 h 6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61"/>
                  <a:gd name="T125" fmla="*/ 64 w 64"/>
                  <a:gd name="T126" fmla="*/ 61 h 6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61">
                    <a:moveTo>
                      <a:pt x="44" y="54"/>
                    </a:moveTo>
                    <a:lnTo>
                      <a:pt x="51" y="51"/>
                    </a:lnTo>
                    <a:lnTo>
                      <a:pt x="54" y="47"/>
                    </a:lnTo>
                    <a:lnTo>
                      <a:pt x="57" y="42"/>
                    </a:lnTo>
                    <a:lnTo>
                      <a:pt x="61" y="39"/>
                    </a:lnTo>
                    <a:lnTo>
                      <a:pt x="64" y="35"/>
                    </a:lnTo>
                    <a:lnTo>
                      <a:pt x="64" y="29"/>
                    </a:lnTo>
                    <a:lnTo>
                      <a:pt x="64" y="25"/>
                    </a:lnTo>
                    <a:lnTo>
                      <a:pt x="64" y="22"/>
                    </a:lnTo>
                    <a:lnTo>
                      <a:pt x="64" y="17"/>
                    </a:lnTo>
                    <a:lnTo>
                      <a:pt x="64" y="13"/>
                    </a:lnTo>
                    <a:lnTo>
                      <a:pt x="61" y="10"/>
                    </a:lnTo>
                    <a:lnTo>
                      <a:pt x="57" y="7"/>
                    </a:lnTo>
                    <a:lnTo>
                      <a:pt x="54" y="3"/>
                    </a:lnTo>
                    <a:lnTo>
                      <a:pt x="48" y="3"/>
                    </a:lnTo>
                    <a:lnTo>
                      <a:pt x="44" y="3"/>
                    </a:lnTo>
                    <a:lnTo>
                      <a:pt x="39" y="0"/>
                    </a:lnTo>
                    <a:lnTo>
                      <a:pt x="35" y="3"/>
                    </a:lnTo>
                    <a:lnTo>
                      <a:pt x="29" y="3"/>
                    </a:lnTo>
                    <a:lnTo>
                      <a:pt x="22" y="7"/>
                    </a:lnTo>
                    <a:lnTo>
                      <a:pt x="19" y="7"/>
                    </a:lnTo>
                    <a:lnTo>
                      <a:pt x="13" y="10"/>
                    </a:lnTo>
                    <a:lnTo>
                      <a:pt x="10" y="13"/>
                    </a:lnTo>
                    <a:lnTo>
                      <a:pt x="7" y="19"/>
                    </a:lnTo>
                    <a:lnTo>
                      <a:pt x="3" y="22"/>
                    </a:lnTo>
                    <a:lnTo>
                      <a:pt x="0" y="25"/>
                    </a:lnTo>
                    <a:lnTo>
                      <a:pt x="0" y="32"/>
                    </a:lnTo>
                    <a:lnTo>
                      <a:pt x="0" y="35"/>
                    </a:lnTo>
                    <a:lnTo>
                      <a:pt x="0" y="39"/>
                    </a:lnTo>
                    <a:lnTo>
                      <a:pt x="0" y="44"/>
                    </a:lnTo>
                    <a:lnTo>
                      <a:pt x="0" y="47"/>
                    </a:lnTo>
                    <a:lnTo>
                      <a:pt x="3" y="51"/>
                    </a:lnTo>
                    <a:lnTo>
                      <a:pt x="7" y="54"/>
                    </a:lnTo>
                    <a:lnTo>
                      <a:pt x="10" y="57"/>
                    </a:lnTo>
                    <a:lnTo>
                      <a:pt x="16" y="57"/>
                    </a:lnTo>
                    <a:lnTo>
                      <a:pt x="19" y="57"/>
                    </a:lnTo>
                    <a:lnTo>
                      <a:pt x="26" y="61"/>
                    </a:lnTo>
                    <a:lnTo>
                      <a:pt x="29" y="57"/>
                    </a:lnTo>
                    <a:lnTo>
                      <a:pt x="35" y="57"/>
                    </a:lnTo>
                    <a:lnTo>
                      <a:pt x="42" y="54"/>
                    </a:lnTo>
                    <a:lnTo>
                      <a:pt x="44"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01" name="Freeform 588">
                <a:extLst>
                  <a:ext uri="{FF2B5EF4-FFF2-40B4-BE49-F238E27FC236}">
                    <a16:creationId xmlns:a16="http://schemas.microsoft.com/office/drawing/2014/main" id="{00950E25-BD9C-4B9A-A736-0ECCC021232F}"/>
                  </a:ext>
                </a:extLst>
              </p:cNvPr>
              <p:cNvSpPr>
                <a:spLocks noEditPoints="1"/>
              </p:cNvSpPr>
              <p:nvPr/>
            </p:nvSpPr>
            <p:spPr bwMode="auto">
              <a:xfrm>
                <a:off x="3161" y="2391"/>
                <a:ext cx="20" cy="21"/>
              </a:xfrm>
              <a:custGeom>
                <a:avLst/>
                <a:gdLst>
                  <a:gd name="T0" fmla="*/ 16 w 83"/>
                  <a:gd name="T1" fmla="*/ 17 h 83"/>
                  <a:gd name="T2" fmla="*/ 14 w 83"/>
                  <a:gd name="T3" fmla="*/ 13 h 83"/>
                  <a:gd name="T4" fmla="*/ 17 w 83"/>
                  <a:gd name="T5" fmla="*/ 16 h 83"/>
                  <a:gd name="T6" fmla="*/ 18 w 83"/>
                  <a:gd name="T7" fmla="*/ 16 h 83"/>
                  <a:gd name="T8" fmla="*/ 14 w 83"/>
                  <a:gd name="T9" fmla="*/ 12 h 83"/>
                  <a:gd name="T10" fmla="*/ 15 w 83"/>
                  <a:gd name="T11" fmla="*/ 11 h 83"/>
                  <a:gd name="T12" fmla="*/ 16 w 83"/>
                  <a:gd name="T13" fmla="*/ 10 h 83"/>
                  <a:gd name="T14" fmla="*/ 20 w 83"/>
                  <a:gd name="T15" fmla="*/ 13 h 83"/>
                  <a:gd name="T16" fmla="*/ 20 w 83"/>
                  <a:gd name="T17" fmla="*/ 12 h 83"/>
                  <a:gd name="T18" fmla="*/ 15 w 83"/>
                  <a:gd name="T19" fmla="*/ 10 h 83"/>
                  <a:gd name="T20" fmla="*/ 15 w 83"/>
                  <a:gd name="T21" fmla="*/ 8 h 83"/>
                  <a:gd name="T22" fmla="*/ 15 w 83"/>
                  <a:gd name="T23" fmla="*/ 6 h 83"/>
                  <a:gd name="T24" fmla="*/ 20 w 83"/>
                  <a:gd name="T25" fmla="*/ 6 h 83"/>
                  <a:gd name="T26" fmla="*/ 20 w 83"/>
                  <a:gd name="T27" fmla="*/ 5 h 83"/>
                  <a:gd name="T28" fmla="*/ 15 w 83"/>
                  <a:gd name="T29" fmla="*/ 7 h 83"/>
                  <a:gd name="T30" fmla="*/ 18 w 83"/>
                  <a:gd name="T31" fmla="*/ 3 h 83"/>
                  <a:gd name="T32" fmla="*/ 14 w 83"/>
                  <a:gd name="T33" fmla="*/ 5 h 83"/>
                  <a:gd name="T34" fmla="*/ 17 w 83"/>
                  <a:gd name="T35" fmla="*/ 2 h 83"/>
                  <a:gd name="T36" fmla="*/ 15 w 83"/>
                  <a:gd name="T37" fmla="*/ 1 h 83"/>
                  <a:gd name="T38" fmla="*/ 14 w 83"/>
                  <a:gd name="T39" fmla="*/ 6 h 83"/>
                  <a:gd name="T40" fmla="*/ 12 w 83"/>
                  <a:gd name="T41" fmla="*/ 6 h 83"/>
                  <a:gd name="T42" fmla="*/ 11 w 83"/>
                  <a:gd name="T43" fmla="*/ 0 h 83"/>
                  <a:gd name="T44" fmla="*/ 9 w 83"/>
                  <a:gd name="T45" fmla="*/ 2 h 83"/>
                  <a:gd name="T46" fmla="*/ 11 w 83"/>
                  <a:gd name="T47" fmla="*/ 4 h 83"/>
                  <a:gd name="T48" fmla="*/ 11 w 83"/>
                  <a:gd name="T49" fmla="*/ 6 h 83"/>
                  <a:gd name="T50" fmla="*/ 10 w 83"/>
                  <a:gd name="T51" fmla="*/ 6 h 83"/>
                  <a:gd name="T52" fmla="*/ 8 w 83"/>
                  <a:gd name="T53" fmla="*/ 7 h 83"/>
                  <a:gd name="T54" fmla="*/ 7 w 83"/>
                  <a:gd name="T55" fmla="*/ 2 h 83"/>
                  <a:gd name="T56" fmla="*/ 7 w 83"/>
                  <a:gd name="T57" fmla="*/ 5 h 83"/>
                  <a:gd name="T58" fmla="*/ 8 w 83"/>
                  <a:gd name="T59" fmla="*/ 7 h 83"/>
                  <a:gd name="T60" fmla="*/ 7 w 83"/>
                  <a:gd name="T61" fmla="*/ 7 h 83"/>
                  <a:gd name="T62" fmla="*/ 3 w 83"/>
                  <a:gd name="T63" fmla="*/ 5 h 83"/>
                  <a:gd name="T64" fmla="*/ 2 w 83"/>
                  <a:gd name="T65" fmla="*/ 7 h 83"/>
                  <a:gd name="T66" fmla="*/ 4 w 83"/>
                  <a:gd name="T67" fmla="*/ 8 h 83"/>
                  <a:gd name="T68" fmla="*/ 6 w 83"/>
                  <a:gd name="T69" fmla="*/ 9 h 83"/>
                  <a:gd name="T70" fmla="*/ 0 w 83"/>
                  <a:gd name="T71" fmla="*/ 9 h 83"/>
                  <a:gd name="T72" fmla="*/ 5 w 83"/>
                  <a:gd name="T73" fmla="*/ 11 h 83"/>
                  <a:gd name="T74" fmla="*/ 0 w 83"/>
                  <a:gd name="T75" fmla="*/ 12 h 83"/>
                  <a:gd name="T76" fmla="*/ 0 w 83"/>
                  <a:gd name="T77" fmla="*/ 12 h 83"/>
                  <a:gd name="T78" fmla="*/ 5 w 83"/>
                  <a:gd name="T79" fmla="*/ 13 h 83"/>
                  <a:gd name="T80" fmla="*/ 1 w 83"/>
                  <a:gd name="T81" fmla="*/ 16 h 83"/>
                  <a:gd name="T82" fmla="*/ 5 w 83"/>
                  <a:gd name="T83" fmla="*/ 14 h 83"/>
                  <a:gd name="T84" fmla="*/ 2 w 83"/>
                  <a:gd name="T85" fmla="*/ 18 h 83"/>
                  <a:gd name="T86" fmla="*/ 2 w 83"/>
                  <a:gd name="T87" fmla="*/ 18 h 83"/>
                  <a:gd name="T88" fmla="*/ 5 w 83"/>
                  <a:gd name="T89" fmla="*/ 20 h 83"/>
                  <a:gd name="T90" fmla="*/ 6 w 83"/>
                  <a:gd name="T91" fmla="*/ 15 h 83"/>
                  <a:gd name="T92" fmla="*/ 7 w 83"/>
                  <a:gd name="T93" fmla="*/ 15 h 83"/>
                  <a:gd name="T94" fmla="*/ 7 w 83"/>
                  <a:gd name="T95" fmla="*/ 20 h 83"/>
                  <a:gd name="T96" fmla="*/ 9 w 83"/>
                  <a:gd name="T97" fmla="*/ 18 h 83"/>
                  <a:gd name="T98" fmla="*/ 7 w 83"/>
                  <a:gd name="T99" fmla="*/ 16 h 83"/>
                  <a:gd name="T100" fmla="*/ 9 w 83"/>
                  <a:gd name="T101" fmla="*/ 15 h 83"/>
                  <a:gd name="T102" fmla="*/ 12 w 83"/>
                  <a:gd name="T103" fmla="*/ 20 h 83"/>
                  <a:gd name="T104" fmla="*/ 13 w 83"/>
                  <a:gd name="T105" fmla="*/ 19 h 83"/>
                  <a:gd name="T106" fmla="*/ 13 w 83"/>
                  <a:gd name="T107" fmla="*/ 16 h 83"/>
                  <a:gd name="T108" fmla="*/ 13 w 83"/>
                  <a:gd name="T109" fmla="*/ 14 h 8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3"/>
                  <a:gd name="T166" fmla="*/ 0 h 83"/>
                  <a:gd name="T167" fmla="*/ 83 w 83"/>
                  <a:gd name="T168" fmla="*/ 83 h 8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3" h="83">
                    <a:moveTo>
                      <a:pt x="51" y="56"/>
                    </a:moveTo>
                    <a:lnTo>
                      <a:pt x="56" y="54"/>
                    </a:lnTo>
                    <a:lnTo>
                      <a:pt x="65" y="71"/>
                    </a:lnTo>
                    <a:lnTo>
                      <a:pt x="59" y="74"/>
                    </a:lnTo>
                    <a:lnTo>
                      <a:pt x="51" y="56"/>
                    </a:lnTo>
                    <a:close/>
                    <a:moveTo>
                      <a:pt x="67" y="68"/>
                    </a:moveTo>
                    <a:lnTo>
                      <a:pt x="66" y="69"/>
                    </a:lnTo>
                    <a:lnTo>
                      <a:pt x="65" y="71"/>
                    </a:lnTo>
                    <a:lnTo>
                      <a:pt x="61" y="62"/>
                    </a:lnTo>
                    <a:lnTo>
                      <a:pt x="67" y="68"/>
                    </a:lnTo>
                    <a:close/>
                    <a:moveTo>
                      <a:pt x="54" y="55"/>
                    </a:moveTo>
                    <a:lnTo>
                      <a:pt x="58" y="52"/>
                    </a:lnTo>
                    <a:lnTo>
                      <a:pt x="71" y="65"/>
                    </a:lnTo>
                    <a:lnTo>
                      <a:pt x="67" y="68"/>
                    </a:lnTo>
                    <a:lnTo>
                      <a:pt x="54" y="55"/>
                    </a:lnTo>
                    <a:close/>
                    <a:moveTo>
                      <a:pt x="73" y="63"/>
                    </a:moveTo>
                    <a:lnTo>
                      <a:pt x="72" y="64"/>
                    </a:lnTo>
                    <a:lnTo>
                      <a:pt x="71" y="65"/>
                    </a:lnTo>
                    <a:lnTo>
                      <a:pt x="64" y="58"/>
                    </a:lnTo>
                    <a:lnTo>
                      <a:pt x="73" y="63"/>
                    </a:lnTo>
                    <a:close/>
                    <a:moveTo>
                      <a:pt x="55" y="55"/>
                    </a:moveTo>
                    <a:lnTo>
                      <a:pt x="59" y="48"/>
                    </a:lnTo>
                    <a:lnTo>
                      <a:pt x="76" y="56"/>
                    </a:lnTo>
                    <a:lnTo>
                      <a:pt x="73" y="63"/>
                    </a:lnTo>
                    <a:lnTo>
                      <a:pt x="55" y="55"/>
                    </a:lnTo>
                    <a:close/>
                    <a:moveTo>
                      <a:pt x="59" y="48"/>
                    </a:moveTo>
                    <a:lnTo>
                      <a:pt x="60" y="47"/>
                    </a:lnTo>
                    <a:lnTo>
                      <a:pt x="61" y="46"/>
                    </a:lnTo>
                    <a:lnTo>
                      <a:pt x="67" y="53"/>
                    </a:lnTo>
                    <a:lnTo>
                      <a:pt x="59" y="48"/>
                    </a:lnTo>
                    <a:close/>
                    <a:moveTo>
                      <a:pt x="61" y="46"/>
                    </a:moveTo>
                    <a:lnTo>
                      <a:pt x="64" y="43"/>
                    </a:lnTo>
                    <a:lnTo>
                      <a:pt x="77" y="56"/>
                    </a:lnTo>
                    <a:lnTo>
                      <a:pt x="74" y="59"/>
                    </a:lnTo>
                    <a:lnTo>
                      <a:pt x="61" y="46"/>
                    </a:lnTo>
                    <a:close/>
                    <a:moveTo>
                      <a:pt x="64" y="43"/>
                    </a:moveTo>
                    <a:lnTo>
                      <a:pt x="64" y="43"/>
                    </a:lnTo>
                    <a:lnTo>
                      <a:pt x="71" y="50"/>
                    </a:lnTo>
                    <a:lnTo>
                      <a:pt x="64" y="43"/>
                    </a:lnTo>
                    <a:close/>
                    <a:moveTo>
                      <a:pt x="64" y="43"/>
                    </a:moveTo>
                    <a:lnTo>
                      <a:pt x="67" y="40"/>
                    </a:lnTo>
                    <a:lnTo>
                      <a:pt x="81" y="53"/>
                    </a:lnTo>
                    <a:lnTo>
                      <a:pt x="77" y="56"/>
                    </a:lnTo>
                    <a:lnTo>
                      <a:pt x="64" y="43"/>
                    </a:lnTo>
                    <a:close/>
                    <a:moveTo>
                      <a:pt x="83" y="46"/>
                    </a:moveTo>
                    <a:lnTo>
                      <a:pt x="83" y="50"/>
                    </a:lnTo>
                    <a:lnTo>
                      <a:pt x="81" y="53"/>
                    </a:lnTo>
                    <a:lnTo>
                      <a:pt x="74" y="46"/>
                    </a:lnTo>
                    <a:lnTo>
                      <a:pt x="83" y="46"/>
                    </a:lnTo>
                    <a:close/>
                    <a:moveTo>
                      <a:pt x="64" y="46"/>
                    </a:moveTo>
                    <a:lnTo>
                      <a:pt x="64" y="40"/>
                    </a:lnTo>
                    <a:lnTo>
                      <a:pt x="83" y="40"/>
                    </a:lnTo>
                    <a:lnTo>
                      <a:pt x="83" y="46"/>
                    </a:lnTo>
                    <a:lnTo>
                      <a:pt x="64" y="46"/>
                    </a:lnTo>
                    <a:close/>
                    <a:moveTo>
                      <a:pt x="64" y="40"/>
                    </a:moveTo>
                    <a:lnTo>
                      <a:pt x="64" y="36"/>
                    </a:lnTo>
                    <a:lnTo>
                      <a:pt x="83" y="36"/>
                    </a:lnTo>
                    <a:lnTo>
                      <a:pt x="83" y="40"/>
                    </a:lnTo>
                    <a:lnTo>
                      <a:pt x="64" y="40"/>
                    </a:lnTo>
                    <a:close/>
                    <a:moveTo>
                      <a:pt x="64" y="36"/>
                    </a:moveTo>
                    <a:lnTo>
                      <a:pt x="64" y="33"/>
                    </a:lnTo>
                    <a:lnTo>
                      <a:pt x="83" y="33"/>
                    </a:lnTo>
                    <a:lnTo>
                      <a:pt x="83" y="36"/>
                    </a:lnTo>
                    <a:lnTo>
                      <a:pt x="64" y="36"/>
                    </a:lnTo>
                    <a:close/>
                    <a:moveTo>
                      <a:pt x="64" y="33"/>
                    </a:moveTo>
                    <a:lnTo>
                      <a:pt x="64" y="28"/>
                    </a:lnTo>
                    <a:lnTo>
                      <a:pt x="83" y="28"/>
                    </a:lnTo>
                    <a:lnTo>
                      <a:pt x="83" y="33"/>
                    </a:lnTo>
                    <a:lnTo>
                      <a:pt x="64" y="33"/>
                    </a:lnTo>
                    <a:close/>
                    <a:moveTo>
                      <a:pt x="64" y="28"/>
                    </a:moveTo>
                    <a:lnTo>
                      <a:pt x="64" y="24"/>
                    </a:lnTo>
                    <a:lnTo>
                      <a:pt x="83" y="24"/>
                    </a:lnTo>
                    <a:lnTo>
                      <a:pt x="83" y="28"/>
                    </a:lnTo>
                    <a:lnTo>
                      <a:pt x="64" y="28"/>
                    </a:lnTo>
                    <a:close/>
                    <a:moveTo>
                      <a:pt x="81" y="18"/>
                    </a:moveTo>
                    <a:lnTo>
                      <a:pt x="83" y="20"/>
                    </a:lnTo>
                    <a:lnTo>
                      <a:pt x="83" y="24"/>
                    </a:lnTo>
                    <a:lnTo>
                      <a:pt x="74" y="24"/>
                    </a:lnTo>
                    <a:lnTo>
                      <a:pt x="81" y="18"/>
                    </a:lnTo>
                    <a:close/>
                    <a:moveTo>
                      <a:pt x="67" y="31"/>
                    </a:moveTo>
                    <a:lnTo>
                      <a:pt x="64" y="28"/>
                    </a:lnTo>
                    <a:lnTo>
                      <a:pt x="77" y="14"/>
                    </a:lnTo>
                    <a:lnTo>
                      <a:pt x="81" y="18"/>
                    </a:lnTo>
                    <a:lnTo>
                      <a:pt x="67" y="31"/>
                    </a:lnTo>
                    <a:close/>
                    <a:moveTo>
                      <a:pt x="64" y="28"/>
                    </a:moveTo>
                    <a:lnTo>
                      <a:pt x="64" y="28"/>
                    </a:lnTo>
                    <a:lnTo>
                      <a:pt x="71" y="21"/>
                    </a:lnTo>
                    <a:lnTo>
                      <a:pt x="64" y="28"/>
                    </a:lnTo>
                    <a:close/>
                    <a:moveTo>
                      <a:pt x="64" y="28"/>
                    </a:moveTo>
                    <a:lnTo>
                      <a:pt x="61" y="24"/>
                    </a:lnTo>
                    <a:lnTo>
                      <a:pt x="74" y="11"/>
                    </a:lnTo>
                    <a:lnTo>
                      <a:pt x="77" y="14"/>
                    </a:lnTo>
                    <a:lnTo>
                      <a:pt x="64" y="28"/>
                    </a:lnTo>
                    <a:close/>
                    <a:moveTo>
                      <a:pt x="74" y="11"/>
                    </a:moveTo>
                    <a:lnTo>
                      <a:pt x="64" y="1"/>
                    </a:lnTo>
                    <a:lnTo>
                      <a:pt x="74" y="11"/>
                    </a:lnTo>
                    <a:lnTo>
                      <a:pt x="67" y="18"/>
                    </a:lnTo>
                    <a:lnTo>
                      <a:pt x="74" y="11"/>
                    </a:lnTo>
                    <a:close/>
                    <a:moveTo>
                      <a:pt x="61" y="24"/>
                    </a:moveTo>
                    <a:lnTo>
                      <a:pt x="58" y="21"/>
                    </a:lnTo>
                    <a:lnTo>
                      <a:pt x="71" y="8"/>
                    </a:lnTo>
                    <a:lnTo>
                      <a:pt x="74" y="11"/>
                    </a:lnTo>
                    <a:lnTo>
                      <a:pt x="61" y="24"/>
                    </a:lnTo>
                    <a:close/>
                    <a:moveTo>
                      <a:pt x="64" y="4"/>
                    </a:moveTo>
                    <a:lnTo>
                      <a:pt x="69" y="4"/>
                    </a:lnTo>
                    <a:lnTo>
                      <a:pt x="71" y="8"/>
                    </a:lnTo>
                    <a:lnTo>
                      <a:pt x="64" y="14"/>
                    </a:lnTo>
                    <a:lnTo>
                      <a:pt x="64" y="4"/>
                    </a:lnTo>
                    <a:close/>
                    <a:moveTo>
                      <a:pt x="64" y="24"/>
                    </a:moveTo>
                    <a:lnTo>
                      <a:pt x="58" y="24"/>
                    </a:lnTo>
                    <a:lnTo>
                      <a:pt x="58" y="4"/>
                    </a:lnTo>
                    <a:lnTo>
                      <a:pt x="64" y="4"/>
                    </a:lnTo>
                    <a:lnTo>
                      <a:pt x="64" y="24"/>
                    </a:lnTo>
                    <a:close/>
                    <a:moveTo>
                      <a:pt x="58" y="24"/>
                    </a:moveTo>
                    <a:lnTo>
                      <a:pt x="54" y="24"/>
                    </a:lnTo>
                    <a:lnTo>
                      <a:pt x="54" y="4"/>
                    </a:lnTo>
                    <a:lnTo>
                      <a:pt x="58" y="4"/>
                    </a:lnTo>
                    <a:lnTo>
                      <a:pt x="58" y="24"/>
                    </a:lnTo>
                    <a:close/>
                    <a:moveTo>
                      <a:pt x="54" y="24"/>
                    </a:moveTo>
                    <a:lnTo>
                      <a:pt x="52" y="24"/>
                    </a:lnTo>
                    <a:lnTo>
                      <a:pt x="51" y="23"/>
                    </a:lnTo>
                    <a:lnTo>
                      <a:pt x="54" y="14"/>
                    </a:lnTo>
                    <a:lnTo>
                      <a:pt x="54" y="24"/>
                    </a:lnTo>
                    <a:close/>
                    <a:moveTo>
                      <a:pt x="51" y="23"/>
                    </a:moveTo>
                    <a:lnTo>
                      <a:pt x="44" y="20"/>
                    </a:lnTo>
                    <a:lnTo>
                      <a:pt x="52" y="2"/>
                    </a:lnTo>
                    <a:lnTo>
                      <a:pt x="59" y="5"/>
                    </a:lnTo>
                    <a:lnTo>
                      <a:pt x="51" y="23"/>
                    </a:lnTo>
                    <a:close/>
                    <a:moveTo>
                      <a:pt x="42" y="4"/>
                    </a:moveTo>
                    <a:lnTo>
                      <a:pt x="47" y="0"/>
                    </a:lnTo>
                    <a:lnTo>
                      <a:pt x="52" y="2"/>
                    </a:lnTo>
                    <a:lnTo>
                      <a:pt x="49" y="11"/>
                    </a:lnTo>
                    <a:lnTo>
                      <a:pt x="42" y="4"/>
                    </a:lnTo>
                    <a:close/>
                    <a:moveTo>
                      <a:pt x="55" y="18"/>
                    </a:moveTo>
                    <a:lnTo>
                      <a:pt x="52" y="21"/>
                    </a:lnTo>
                    <a:lnTo>
                      <a:pt x="39" y="8"/>
                    </a:lnTo>
                    <a:lnTo>
                      <a:pt x="42" y="4"/>
                    </a:lnTo>
                    <a:lnTo>
                      <a:pt x="55" y="18"/>
                    </a:lnTo>
                    <a:close/>
                    <a:moveTo>
                      <a:pt x="52" y="21"/>
                    </a:moveTo>
                    <a:lnTo>
                      <a:pt x="49" y="24"/>
                    </a:lnTo>
                    <a:lnTo>
                      <a:pt x="45" y="24"/>
                    </a:lnTo>
                    <a:lnTo>
                      <a:pt x="45" y="14"/>
                    </a:lnTo>
                    <a:lnTo>
                      <a:pt x="52" y="21"/>
                    </a:lnTo>
                    <a:close/>
                    <a:moveTo>
                      <a:pt x="45" y="24"/>
                    </a:moveTo>
                    <a:lnTo>
                      <a:pt x="39" y="24"/>
                    </a:lnTo>
                    <a:lnTo>
                      <a:pt x="39" y="4"/>
                    </a:lnTo>
                    <a:lnTo>
                      <a:pt x="45" y="4"/>
                    </a:lnTo>
                    <a:lnTo>
                      <a:pt x="45" y="24"/>
                    </a:lnTo>
                    <a:close/>
                    <a:moveTo>
                      <a:pt x="34" y="5"/>
                    </a:moveTo>
                    <a:lnTo>
                      <a:pt x="37" y="4"/>
                    </a:lnTo>
                    <a:lnTo>
                      <a:pt x="39" y="4"/>
                    </a:lnTo>
                    <a:lnTo>
                      <a:pt x="39" y="14"/>
                    </a:lnTo>
                    <a:lnTo>
                      <a:pt x="34" y="5"/>
                    </a:lnTo>
                    <a:close/>
                    <a:moveTo>
                      <a:pt x="43" y="23"/>
                    </a:moveTo>
                    <a:lnTo>
                      <a:pt x="37" y="26"/>
                    </a:lnTo>
                    <a:lnTo>
                      <a:pt x="28" y="9"/>
                    </a:lnTo>
                    <a:lnTo>
                      <a:pt x="34" y="5"/>
                    </a:lnTo>
                    <a:lnTo>
                      <a:pt x="43" y="23"/>
                    </a:lnTo>
                    <a:close/>
                    <a:moveTo>
                      <a:pt x="37" y="26"/>
                    </a:moveTo>
                    <a:lnTo>
                      <a:pt x="34" y="28"/>
                    </a:lnTo>
                    <a:lnTo>
                      <a:pt x="32" y="28"/>
                    </a:lnTo>
                    <a:lnTo>
                      <a:pt x="32" y="18"/>
                    </a:lnTo>
                    <a:lnTo>
                      <a:pt x="37" y="26"/>
                    </a:lnTo>
                    <a:close/>
                    <a:moveTo>
                      <a:pt x="32" y="28"/>
                    </a:moveTo>
                    <a:lnTo>
                      <a:pt x="29" y="28"/>
                    </a:lnTo>
                    <a:lnTo>
                      <a:pt x="29" y="8"/>
                    </a:lnTo>
                    <a:lnTo>
                      <a:pt x="32" y="8"/>
                    </a:lnTo>
                    <a:lnTo>
                      <a:pt x="32" y="28"/>
                    </a:lnTo>
                    <a:close/>
                    <a:moveTo>
                      <a:pt x="24" y="9"/>
                    </a:moveTo>
                    <a:lnTo>
                      <a:pt x="27" y="8"/>
                    </a:lnTo>
                    <a:lnTo>
                      <a:pt x="29" y="8"/>
                    </a:lnTo>
                    <a:lnTo>
                      <a:pt x="29" y="18"/>
                    </a:lnTo>
                    <a:lnTo>
                      <a:pt x="24" y="9"/>
                    </a:lnTo>
                    <a:close/>
                    <a:moveTo>
                      <a:pt x="33" y="26"/>
                    </a:moveTo>
                    <a:lnTo>
                      <a:pt x="27" y="30"/>
                    </a:lnTo>
                    <a:lnTo>
                      <a:pt x="19" y="12"/>
                    </a:lnTo>
                    <a:lnTo>
                      <a:pt x="24" y="9"/>
                    </a:lnTo>
                    <a:lnTo>
                      <a:pt x="33" y="26"/>
                    </a:lnTo>
                    <a:close/>
                    <a:moveTo>
                      <a:pt x="16" y="14"/>
                    </a:moveTo>
                    <a:lnTo>
                      <a:pt x="17" y="13"/>
                    </a:lnTo>
                    <a:lnTo>
                      <a:pt x="19" y="12"/>
                    </a:lnTo>
                    <a:lnTo>
                      <a:pt x="23" y="21"/>
                    </a:lnTo>
                    <a:lnTo>
                      <a:pt x="16" y="14"/>
                    </a:lnTo>
                    <a:close/>
                    <a:moveTo>
                      <a:pt x="30" y="28"/>
                    </a:moveTo>
                    <a:lnTo>
                      <a:pt x="27" y="31"/>
                    </a:lnTo>
                    <a:lnTo>
                      <a:pt x="13" y="18"/>
                    </a:lnTo>
                    <a:lnTo>
                      <a:pt x="16" y="14"/>
                    </a:lnTo>
                    <a:lnTo>
                      <a:pt x="30" y="28"/>
                    </a:lnTo>
                    <a:close/>
                    <a:moveTo>
                      <a:pt x="11" y="20"/>
                    </a:moveTo>
                    <a:lnTo>
                      <a:pt x="12" y="19"/>
                    </a:lnTo>
                    <a:lnTo>
                      <a:pt x="13" y="18"/>
                    </a:lnTo>
                    <a:lnTo>
                      <a:pt x="20" y="24"/>
                    </a:lnTo>
                    <a:lnTo>
                      <a:pt x="11" y="20"/>
                    </a:lnTo>
                    <a:close/>
                    <a:moveTo>
                      <a:pt x="28" y="29"/>
                    </a:moveTo>
                    <a:lnTo>
                      <a:pt x="26" y="34"/>
                    </a:lnTo>
                    <a:lnTo>
                      <a:pt x="8" y="26"/>
                    </a:lnTo>
                    <a:lnTo>
                      <a:pt x="11" y="20"/>
                    </a:lnTo>
                    <a:lnTo>
                      <a:pt x="28" y="29"/>
                    </a:lnTo>
                    <a:close/>
                    <a:moveTo>
                      <a:pt x="26" y="34"/>
                    </a:moveTo>
                    <a:lnTo>
                      <a:pt x="24" y="36"/>
                    </a:lnTo>
                    <a:lnTo>
                      <a:pt x="23" y="37"/>
                    </a:lnTo>
                    <a:lnTo>
                      <a:pt x="17" y="30"/>
                    </a:lnTo>
                    <a:lnTo>
                      <a:pt x="26" y="34"/>
                    </a:lnTo>
                    <a:close/>
                    <a:moveTo>
                      <a:pt x="23" y="37"/>
                    </a:moveTo>
                    <a:lnTo>
                      <a:pt x="20" y="40"/>
                    </a:lnTo>
                    <a:lnTo>
                      <a:pt x="7" y="26"/>
                    </a:lnTo>
                    <a:lnTo>
                      <a:pt x="10" y="23"/>
                    </a:lnTo>
                    <a:lnTo>
                      <a:pt x="23" y="37"/>
                    </a:lnTo>
                    <a:close/>
                    <a:moveTo>
                      <a:pt x="20" y="40"/>
                    </a:moveTo>
                    <a:lnTo>
                      <a:pt x="17" y="43"/>
                    </a:lnTo>
                    <a:lnTo>
                      <a:pt x="4" y="30"/>
                    </a:lnTo>
                    <a:lnTo>
                      <a:pt x="7" y="26"/>
                    </a:lnTo>
                    <a:lnTo>
                      <a:pt x="20" y="40"/>
                    </a:lnTo>
                    <a:close/>
                    <a:moveTo>
                      <a:pt x="0" y="36"/>
                    </a:moveTo>
                    <a:lnTo>
                      <a:pt x="0" y="33"/>
                    </a:lnTo>
                    <a:lnTo>
                      <a:pt x="4" y="30"/>
                    </a:lnTo>
                    <a:lnTo>
                      <a:pt x="10" y="36"/>
                    </a:lnTo>
                    <a:lnTo>
                      <a:pt x="0" y="36"/>
                    </a:lnTo>
                    <a:close/>
                    <a:moveTo>
                      <a:pt x="20" y="36"/>
                    </a:moveTo>
                    <a:lnTo>
                      <a:pt x="20" y="43"/>
                    </a:lnTo>
                    <a:lnTo>
                      <a:pt x="0" y="43"/>
                    </a:lnTo>
                    <a:lnTo>
                      <a:pt x="0" y="36"/>
                    </a:lnTo>
                    <a:lnTo>
                      <a:pt x="20" y="36"/>
                    </a:lnTo>
                    <a:close/>
                    <a:moveTo>
                      <a:pt x="20" y="43"/>
                    </a:moveTo>
                    <a:lnTo>
                      <a:pt x="20" y="46"/>
                    </a:lnTo>
                    <a:lnTo>
                      <a:pt x="0" y="46"/>
                    </a:lnTo>
                    <a:lnTo>
                      <a:pt x="0" y="43"/>
                    </a:lnTo>
                    <a:lnTo>
                      <a:pt x="20" y="43"/>
                    </a:lnTo>
                    <a:close/>
                    <a:moveTo>
                      <a:pt x="20" y="46"/>
                    </a:moveTo>
                    <a:lnTo>
                      <a:pt x="20" y="50"/>
                    </a:lnTo>
                    <a:lnTo>
                      <a:pt x="0" y="50"/>
                    </a:lnTo>
                    <a:lnTo>
                      <a:pt x="0" y="46"/>
                    </a:lnTo>
                    <a:lnTo>
                      <a:pt x="20" y="46"/>
                    </a:lnTo>
                    <a:close/>
                    <a:moveTo>
                      <a:pt x="20" y="50"/>
                    </a:moveTo>
                    <a:lnTo>
                      <a:pt x="20" y="55"/>
                    </a:lnTo>
                    <a:lnTo>
                      <a:pt x="0" y="55"/>
                    </a:lnTo>
                    <a:lnTo>
                      <a:pt x="0" y="50"/>
                    </a:lnTo>
                    <a:lnTo>
                      <a:pt x="20" y="50"/>
                    </a:lnTo>
                    <a:close/>
                    <a:moveTo>
                      <a:pt x="20" y="55"/>
                    </a:moveTo>
                    <a:lnTo>
                      <a:pt x="20" y="58"/>
                    </a:lnTo>
                    <a:lnTo>
                      <a:pt x="0" y="58"/>
                    </a:lnTo>
                    <a:lnTo>
                      <a:pt x="0" y="55"/>
                    </a:lnTo>
                    <a:lnTo>
                      <a:pt x="20" y="55"/>
                    </a:lnTo>
                    <a:close/>
                    <a:moveTo>
                      <a:pt x="4" y="65"/>
                    </a:moveTo>
                    <a:lnTo>
                      <a:pt x="0" y="63"/>
                    </a:lnTo>
                    <a:lnTo>
                      <a:pt x="0" y="58"/>
                    </a:lnTo>
                    <a:lnTo>
                      <a:pt x="10" y="58"/>
                    </a:lnTo>
                    <a:lnTo>
                      <a:pt x="4" y="65"/>
                    </a:lnTo>
                    <a:close/>
                    <a:moveTo>
                      <a:pt x="17" y="52"/>
                    </a:moveTo>
                    <a:lnTo>
                      <a:pt x="20" y="55"/>
                    </a:lnTo>
                    <a:lnTo>
                      <a:pt x="7" y="68"/>
                    </a:lnTo>
                    <a:lnTo>
                      <a:pt x="4" y="65"/>
                    </a:lnTo>
                    <a:lnTo>
                      <a:pt x="17" y="52"/>
                    </a:lnTo>
                    <a:close/>
                    <a:moveTo>
                      <a:pt x="20" y="55"/>
                    </a:moveTo>
                    <a:lnTo>
                      <a:pt x="23" y="58"/>
                    </a:lnTo>
                    <a:lnTo>
                      <a:pt x="10" y="72"/>
                    </a:lnTo>
                    <a:lnTo>
                      <a:pt x="7" y="68"/>
                    </a:lnTo>
                    <a:lnTo>
                      <a:pt x="20" y="55"/>
                    </a:lnTo>
                    <a:close/>
                    <a:moveTo>
                      <a:pt x="23" y="58"/>
                    </a:moveTo>
                    <a:lnTo>
                      <a:pt x="27" y="62"/>
                    </a:lnTo>
                    <a:lnTo>
                      <a:pt x="13" y="75"/>
                    </a:lnTo>
                    <a:lnTo>
                      <a:pt x="10" y="72"/>
                    </a:lnTo>
                    <a:lnTo>
                      <a:pt x="23" y="58"/>
                    </a:lnTo>
                    <a:close/>
                    <a:moveTo>
                      <a:pt x="20" y="78"/>
                    </a:moveTo>
                    <a:lnTo>
                      <a:pt x="16" y="78"/>
                    </a:lnTo>
                    <a:lnTo>
                      <a:pt x="13" y="75"/>
                    </a:lnTo>
                    <a:lnTo>
                      <a:pt x="20" y="68"/>
                    </a:lnTo>
                    <a:lnTo>
                      <a:pt x="20" y="78"/>
                    </a:lnTo>
                    <a:close/>
                    <a:moveTo>
                      <a:pt x="20" y="58"/>
                    </a:moveTo>
                    <a:lnTo>
                      <a:pt x="26" y="58"/>
                    </a:lnTo>
                    <a:lnTo>
                      <a:pt x="26" y="78"/>
                    </a:lnTo>
                    <a:lnTo>
                      <a:pt x="20" y="78"/>
                    </a:lnTo>
                    <a:lnTo>
                      <a:pt x="20" y="58"/>
                    </a:lnTo>
                    <a:close/>
                    <a:moveTo>
                      <a:pt x="26" y="58"/>
                    </a:moveTo>
                    <a:lnTo>
                      <a:pt x="29" y="58"/>
                    </a:lnTo>
                    <a:lnTo>
                      <a:pt x="29" y="78"/>
                    </a:lnTo>
                    <a:lnTo>
                      <a:pt x="26" y="78"/>
                    </a:lnTo>
                    <a:lnTo>
                      <a:pt x="26" y="58"/>
                    </a:lnTo>
                    <a:close/>
                    <a:moveTo>
                      <a:pt x="29" y="58"/>
                    </a:moveTo>
                    <a:lnTo>
                      <a:pt x="31" y="58"/>
                    </a:lnTo>
                    <a:lnTo>
                      <a:pt x="33" y="59"/>
                    </a:lnTo>
                    <a:lnTo>
                      <a:pt x="29" y="68"/>
                    </a:lnTo>
                    <a:lnTo>
                      <a:pt x="29" y="58"/>
                    </a:lnTo>
                    <a:close/>
                    <a:moveTo>
                      <a:pt x="33" y="59"/>
                    </a:moveTo>
                    <a:lnTo>
                      <a:pt x="40" y="63"/>
                    </a:lnTo>
                    <a:lnTo>
                      <a:pt x="31" y="80"/>
                    </a:lnTo>
                    <a:lnTo>
                      <a:pt x="24" y="77"/>
                    </a:lnTo>
                    <a:lnTo>
                      <a:pt x="33" y="59"/>
                    </a:lnTo>
                    <a:close/>
                    <a:moveTo>
                      <a:pt x="42" y="78"/>
                    </a:moveTo>
                    <a:lnTo>
                      <a:pt x="38" y="83"/>
                    </a:lnTo>
                    <a:lnTo>
                      <a:pt x="31" y="80"/>
                    </a:lnTo>
                    <a:lnTo>
                      <a:pt x="36" y="72"/>
                    </a:lnTo>
                    <a:lnTo>
                      <a:pt x="42" y="78"/>
                    </a:lnTo>
                    <a:close/>
                    <a:moveTo>
                      <a:pt x="29" y="65"/>
                    </a:moveTo>
                    <a:lnTo>
                      <a:pt x="32" y="62"/>
                    </a:lnTo>
                    <a:lnTo>
                      <a:pt x="45" y="75"/>
                    </a:lnTo>
                    <a:lnTo>
                      <a:pt x="42" y="78"/>
                    </a:lnTo>
                    <a:lnTo>
                      <a:pt x="29" y="65"/>
                    </a:lnTo>
                    <a:close/>
                    <a:moveTo>
                      <a:pt x="32" y="62"/>
                    </a:moveTo>
                    <a:lnTo>
                      <a:pt x="34" y="58"/>
                    </a:lnTo>
                    <a:lnTo>
                      <a:pt x="39" y="58"/>
                    </a:lnTo>
                    <a:lnTo>
                      <a:pt x="39" y="68"/>
                    </a:lnTo>
                    <a:lnTo>
                      <a:pt x="32" y="62"/>
                    </a:lnTo>
                    <a:close/>
                    <a:moveTo>
                      <a:pt x="39" y="58"/>
                    </a:moveTo>
                    <a:lnTo>
                      <a:pt x="45" y="58"/>
                    </a:lnTo>
                    <a:lnTo>
                      <a:pt x="45" y="78"/>
                    </a:lnTo>
                    <a:lnTo>
                      <a:pt x="39" y="78"/>
                    </a:lnTo>
                    <a:lnTo>
                      <a:pt x="39" y="58"/>
                    </a:lnTo>
                    <a:close/>
                    <a:moveTo>
                      <a:pt x="50" y="77"/>
                    </a:moveTo>
                    <a:lnTo>
                      <a:pt x="48" y="78"/>
                    </a:lnTo>
                    <a:lnTo>
                      <a:pt x="45" y="78"/>
                    </a:lnTo>
                    <a:lnTo>
                      <a:pt x="45" y="68"/>
                    </a:lnTo>
                    <a:lnTo>
                      <a:pt x="50" y="77"/>
                    </a:lnTo>
                    <a:close/>
                    <a:moveTo>
                      <a:pt x="41" y="59"/>
                    </a:moveTo>
                    <a:lnTo>
                      <a:pt x="48" y="56"/>
                    </a:lnTo>
                    <a:lnTo>
                      <a:pt x="55" y="74"/>
                    </a:lnTo>
                    <a:lnTo>
                      <a:pt x="50" y="77"/>
                    </a:lnTo>
                    <a:lnTo>
                      <a:pt x="41" y="59"/>
                    </a:lnTo>
                    <a:close/>
                    <a:moveTo>
                      <a:pt x="48" y="56"/>
                    </a:moveTo>
                    <a:lnTo>
                      <a:pt x="49" y="55"/>
                    </a:lnTo>
                    <a:lnTo>
                      <a:pt x="52" y="55"/>
                    </a:lnTo>
                    <a:lnTo>
                      <a:pt x="52" y="65"/>
                    </a:lnTo>
                    <a:lnTo>
                      <a:pt x="48" y="56"/>
                    </a:lnTo>
                    <a:close/>
                    <a:moveTo>
                      <a:pt x="52" y="55"/>
                    </a:moveTo>
                    <a:lnTo>
                      <a:pt x="54" y="55"/>
                    </a:lnTo>
                    <a:lnTo>
                      <a:pt x="54" y="75"/>
                    </a:lnTo>
                    <a:lnTo>
                      <a:pt x="52" y="75"/>
                    </a:lnTo>
                    <a:lnTo>
                      <a:pt x="52"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02" name="Freeform 589">
                <a:extLst>
                  <a:ext uri="{FF2B5EF4-FFF2-40B4-BE49-F238E27FC236}">
                    <a16:creationId xmlns:a16="http://schemas.microsoft.com/office/drawing/2014/main" id="{90580106-1D99-4349-8A20-47EFA9D80170}"/>
                  </a:ext>
                </a:extLst>
              </p:cNvPr>
              <p:cNvSpPr>
                <a:spLocks/>
              </p:cNvSpPr>
              <p:nvPr/>
            </p:nvSpPr>
            <p:spPr bwMode="auto">
              <a:xfrm>
                <a:off x="3212" y="2366"/>
                <a:ext cx="16" cy="14"/>
              </a:xfrm>
              <a:custGeom>
                <a:avLst/>
                <a:gdLst>
                  <a:gd name="T0" fmla="*/ 11 w 66"/>
                  <a:gd name="T1" fmla="*/ 12 h 57"/>
                  <a:gd name="T2" fmla="*/ 12 w 66"/>
                  <a:gd name="T3" fmla="*/ 12 h 57"/>
                  <a:gd name="T4" fmla="*/ 13 w 66"/>
                  <a:gd name="T5" fmla="*/ 11 h 57"/>
                  <a:gd name="T6" fmla="*/ 14 w 66"/>
                  <a:gd name="T7" fmla="*/ 10 h 57"/>
                  <a:gd name="T8" fmla="*/ 15 w 66"/>
                  <a:gd name="T9" fmla="*/ 9 h 57"/>
                  <a:gd name="T10" fmla="*/ 16 w 66"/>
                  <a:gd name="T11" fmla="*/ 8 h 57"/>
                  <a:gd name="T12" fmla="*/ 16 w 66"/>
                  <a:gd name="T13" fmla="*/ 7 h 57"/>
                  <a:gd name="T14" fmla="*/ 16 w 66"/>
                  <a:gd name="T15" fmla="*/ 6 h 57"/>
                  <a:gd name="T16" fmla="*/ 16 w 66"/>
                  <a:gd name="T17" fmla="*/ 5 h 57"/>
                  <a:gd name="T18" fmla="*/ 16 w 66"/>
                  <a:gd name="T19" fmla="*/ 4 h 57"/>
                  <a:gd name="T20" fmla="*/ 16 w 66"/>
                  <a:gd name="T21" fmla="*/ 3 h 57"/>
                  <a:gd name="T22" fmla="*/ 15 w 66"/>
                  <a:gd name="T23" fmla="*/ 2 h 57"/>
                  <a:gd name="T24" fmla="*/ 14 w 66"/>
                  <a:gd name="T25" fmla="*/ 1 h 57"/>
                  <a:gd name="T26" fmla="*/ 13 w 66"/>
                  <a:gd name="T27" fmla="*/ 1 h 57"/>
                  <a:gd name="T28" fmla="*/ 12 w 66"/>
                  <a:gd name="T29" fmla="*/ 1 h 57"/>
                  <a:gd name="T30" fmla="*/ 11 w 66"/>
                  <a:gd name="T31" fmla="*/ 0 h 57"/>
                  <a:gd name="T32" fmla="*/ 10 w 66"/>
                  <a:gd name="T33" fmla="*/ 0 h 57"/>
                  <a:gd name="T34" fmla="*/ 8 w 66"/>
                  <a:gd name="T35" fmla="*/ 0 h 57"/>
                  <a:gd name="T36" fmla="*/ 7 w 66"/>
                  <a:gd name="T37" fmla="*/ 1 h 57"/>
                  <a:gd name="T38" fmla="*/ 6 w 66"/>
                  <a:gd name="T39" fmla="*/ 1 h 57"/>
                  <a:gd name="T40" fmla="*/ 5 w 66"/>
                  <a:gd name="T41" fmla="*/ 1 h 57"/>
                  <a:gd name="T42" fmla="*/ 4 w 66"/>
                  <a:gd name="T43" fmla="*/ 2 h 57"/>
                  <a:gd name="T44" fmla="*/ 2 w 66"/>
                  <a:gd name="T45" fmla="*/ 3 h 57"/>
                  <a:gd name="T46" fmla="*/ 2 w 66"/>
                  <a:gd name="T47" fmla="*/ 4 h 57"/>
                  <a:gd name="T48" fmla="*/ 1 w 66"/>
                  <a:gd name="T49" fmla="*/ 5 h 57"/>
                  <a:gd name="T50" fmla="*/ 1 w 66"/>
                  <a:gd name="T51" fmla="*/ 6 h 57"/>
                  <a:gd name="T52" fmla="*/ 0 w 66"/>
                  <a:gd name="T53" fmla="*/ 7 h 57"/>
                  <a:gd name="T54" fmla="*/ 0 w 66"/>
                  <a:gd name="T55" fmla="*/ 9 h 57"/>
                  <a:gd name="T56" fmla="*/ 0 w 66"/>
                  <a:gd name="T57" fmla="*/ 9 h 57"/>
                  <a:gd name="T58" fmla="*/ 0 w 66"/>
                  <a:gd name="T59" fmla="*/ 11 h 57"/>
                  <a:gd name="T60" fmla="*/ 1 w 66"/>
                  <a:gd name="T61" fmla="*/ 12 h 57"/>
                  <a:gd name="T62" fmla="*/ 1 w 66"/>
                  <a:gd name="T63" fmla="*/ 12 h 57"/>
                  <a:gd name="T64" fmla="*/ 2 w 66"/>
                  <a:gd name="T65" fmla="*/ 13 h 57"/>
                  <a:gd name="T66" fmla="*/ 3 w 66"/>
                  <a:gd name="T67" fmla="*/ 13 h 57"/>
                  <a:gd name="T68" fmla="*/ 4 w 66"/>
                  <a:gd name="T69" fmla="*/ 14 h 57"/>
                  <a:gd name="T70" fmla="*/ 5 w 66"/>
                  <a:gd name="T71" fmla="*/ 14 h 57"/>
                  <a:gd name="T72" fmla="*/ 6 w 66"/>
                  <a:gd name="T73" fmla="*/ 14 h 57"/>
                  <a:gd name="T74" fmla="*/ 8 w 66"/>
                  <a:gd name="T75" fmla="*/ 14 h 57"/>
                  <a:gd name="T76" fmla="*/ 8 w 66"/>
                  <a:gd name="T77" fmla="*/ 14 h 57"/>
                  <a:gd name="T78" fmla="*/ 10 w 66"/>
                  <a:gd name="T79" fmla="*/ 13 h 57"/>
                  <a:gd name="T80" fmla="*/ 11 w 66"/>
                  <a:gd name="T81" fmla="*/ 12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4" y="50"/>
                    </a:moveTo>
                    <a:lnTo>
                      <a:pt x="51" y="47"/>
                    </a:lnTo>
                    <a:lnTo>
                      <a:pt x="54" y="45"/>
                    </a:lnTo>
                    <a:lnTo>
                      <a:pt x="58" y="41"/>
                    </a:lnTo>
                    <a:lnTo>
                      <a:pt x="61" y="38"/>
                    </a:lnTo>
                    <a:lnTo>
                      <a:pt x="64" y="32"/>
                    </a:lnTo>
                    <a:lnTo>
                      <a:pt x="64" y="28"/>
                    </a:lnTo>
                    <a:lnTo>
                      <a:pt x="66" y="25"/>
                    </a:lnTo>
                    <a:lnTo>
                      <a:pt x="66" y="19"/>
                    </a:lnTo>
                    <a:lnTo>
                      <a:pt x="64" y="16"/>
                    </a:lnTo>
                    <a:lnTo>
                      <a:pt x="64" y="13"/>
                    </a:lnTo>
                    <a:lnTo>
                      <a:pt x="61" y="10"/>
                    </a:lnTo>
                    <a:lnTo>
                      <a:pt x="58" y="6"/>
                    </a:lnTo>
                    <a:lnTo>
                      <a:pt x="54" y="3"/>
                    </a:lnTo>
                    <a:lnTo>
                      <a:pt x="51" y="3"/>
                    </a:lnTo>
                    <a:lnTo>
                      <a:pt x="44" y="0"/>
                    </a:lnTo>
                    <a:lnTo>
                      <a:pt x="41" y="0"/>
                    </a:lnTo>
                    <a:lnTo>
                      <a:pt x="35" y="0"/>
                    </a:lnTo>
                    <a:lnTo>
                      <a:pt x="29" y="3"/>
                    </a:lnTo>
                    <a:lnTo>
                      <a:pt x="26" y="3"/>
                    </a:lnTo>
                    <a:lnTo>
                      <a:pt x="19" y="6"/>
                    </a:lnTo>
                    <a:lnTo>
                      <a:pt x="16" y="10"/>
                    </a:lnTo>
                    <a:lnTo>
                      <a:pt x="10" y="13"/>
                    </a:lnTo>
                    <a:lnTo>
                      <a:pt x="7" y="16"/>
                    </a:lnTo>
                    <a:lnTo>
                      <a:pt x="4" y="22"/>
                    </a:lnTo>
                    <a:lnTo>
                      <a:pt x="4" y="25"/>
                    </a:lnTo>
                    <a:lnTo>
                      <a:pt x="0" y="28"/>
                    </a:lnTo>
                    <a:lnTo>
                      <a:pt x="0" y="35"/>
                    </a:lnTo>
                    <a:lnTo>
                      <a:pt x="0" y="38"/>
                    </a:lnTo>
                    <a:lnTo>
                      <a:pt x="0" y="45"/>
                    </a:lnTo>
                    <a:lnTo>
                      <a:pt x="4" y="47"/>
                    </a:lnTo>
                    <a:lnTo>
                      <a:pt x="4" y="50"/>
                    </a:lnTo>
                    <a:lnTo>
                      <a:pt x="7" y="54"/>
                    </a:lnTo>
                    <a:lnTo>
                      <a:pt x="12" y="54"/>
                    </a:lnTo>
                    <a:lnTo>
                      <a:pt x="16" y="57"/>
                    </a:lnTo>
                    <a:lnTo>
                      <a:pt x="19" y="57"/>
                    </a:lnTo>
                    <a:lnTo>
                      <a:pt x="26" y="57"/>
                    </a:lnTo>
                    <a:lnTo>
                      <a:pt x="32" y="57"/>
                    </a:lnTo>
                    <a:lnTo>
                      <a:pt x="35" y="57"/>
                    </a:lnTo>
                    <a:lnTo>
                      <a:pt x="41" y="54"/>
                    </a:lnTo>
                    <a:lnTo>
                      <a:pt x="44"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03" name="Freeform 590">
                <a:extLst>
                  <a:ext uri="{FF2B5EF4-FFF2-40B4-BE49-F238E27FC236}">
                    <a16:creationId xmlns:a16="http://schemas.microsoft.com/office/drawing/2014/main" id="{BB99F276-CBB3-4502-B60A-AD866775FE60}"/>
                  </a:ext>
                </a:extLst>
              </p:cNvPr>
              <p:cNvSpPr>
                <a:spLocks noEditPoints="1"/>
              </p:cNvSpPr>
              <p:nvPr/>
            </p:nvSpPr>
            <p:spPr bwMode="auto">
              <a:xfrm>
                <a:off x="3209" y="2364"/>
                <a:ext cx="22" cy="19"/>
              </a:xfrm>
              <a:custGeom>
                <a:avLst/>
                <a:gdLst>
                  <a:gd name="T0" fmla="*/ 17 w 86"/>
                  <a:gd name="T1" fmla="*/ 16 h 76"/>
                  <a:gd name="T2" fmla="*/ 15 w 86"/>
                  <a:gd name="T3" fmla="*/ 12 h 76"/>
                  <a:gd name="T4" fmla="*/ 15 w 86"/>
                  <a:gd name="T5" fmla="*/ 12 h 76"/>
                  <a:gd name="T6" fmla="*/ 18 w 86"/>
                  <a:gd name="T7" fmla="*/ 15 h 76"/>
                  <a:gd name="T8" fmla="*/ 16 w 86"/>
                  <a:gd name="T9" fmla="*/ 11 h 76"/>
                  <a:gd name="T10" fmla="*/ 16 w 86"/>
                  <a:gd name="T11" fmla="*/ 11 h 76"/>
                  <a:gd name="T12" fmla="*/ 21 w 86"/>
                  <a:gd name="T13" fmla="*/ 11 h 76"/>
                  <a:gd name="T14" fmla="*/ 21 w 86"/>
                  <a:gd name="T15" fmla="*/ 9 h 76"/>
                  <a:gd name="T16" fmla="*/ 19 w 86"/>
                  <a:gd name="T17" fmla="*/ 9 h 76"/>
                  <a:gd name="T18" fmla="*/ 17 w 86"/>
                  <a:gd name="T19" fmla="*/ 8 h 76"/>
                  <a:gd name="T20" fmla="*/ 17 w 86"/>
                  <a:gd name="T21" fmla="*/ 9 h 76"/>
                  <a:gd name="T22" fmla="*/ 22 w 86"/>
                  <a:gd name="T23" fmla="*/ 6 h 76"/>
                  <a:gd name="T24" fmla="*/ 21 w 86"/>
                  <a:gd name="T25" fmla="*/ 5 h 76"/>
                  <a:gd name="T26" fmla="*/ 19 w 86"/>
                  <a:gd name="T27" fmla="*/ 6 h 76"/>
                  <a:gd name="T28" fmla="*/ 16 w 86"/>
                  <a:gd name="T29" fmla="*/ 6 h 76"/>
                  <a:gd name="T30" fmla="*/ 17 w 86"/>
                  <a:gd name="T31" fmla="*/ 7 h 76"/>
                  <a:gd name="T32" fmla="*/ 16 w 86"/>
                  <a:gd name="T33" fmla="*/ 6 h 76"/>
                  <a:gd name="T34" fmla="*/ 18 w 86"/>
                  <a:gd name="T35" fmla="*/ 1 h 76"/>
                  <a:gd name="T36" fmla="*/ 16 w 86"/>
                  <a:gd name="T37" fmla="*/ 3 h 76"/>
                  <a:gd name="T38" fmla="*/ 16 w 86"/>
                  <a:gd name="T39" fmla="*/ 6 h 76"/>
                  <a:gd name="T40" fmla="*/ 15 w 86"/>
                  <a:gd name="T41" fmla="*/ 5 h 76"/>
                  <a:gd name="T42" fmla="*/ 15 w 86"/>
                  <a:gd name="T43" fmla="*/ 0 h 76"/>
                  <a:gd name="T44" fmla="*/ 13 w 86"/>
                  <a:gd name="T45" fmla="*/ 0 h 76"/>
                  <a:gd name="T46" fmla="*/ 13 w 86"/>
                  <a:gd name="T47" fmla="*/ 0 h 76"/>
                  <a:gd name="T48" fmla="*/ 10 w 86"/>
                  <a:gd name="T49" fmla="*/ 0 h 76"/>
                  <a:gd name="T50" fmla="*/ 11 w 86"/>
                  <a:gd name="T51" fmla="*/ 5 h 76"/>
                  <a:gd name="T52" fmla="*/ 9 w 86"/>
                  <a:gd name="T53" fmla="*/ 6 h 76"/>
                  <a:gd name="T54" fmla="*/ 9 w 86"/>
                  <a:gd name="T55" fmla="*/ 1 h 76"/>
                  <a:gd name="T56" fmla="*/ 8 w 86"/>
                  <a:gd name="T57" fmla="*/ 1 h 76"/>
                  <a:gd name="T58" fmla="*/ 6 w 86"/>
                  <a:gd name="T59" fmla="*/ 2 h 76"/>
                  <a:gd name="T60" fmla="*/ 8 w 86"/>
                  <a:gd name="T61" fmla="*/ 6 h 76"/>
                  <a:gd name="T62" fmla="*/ 6 w 86"/>
                  <a:gd name="T63" fmla="*/ 8 h 76"/>
                  <a:gd name="T64" fmla="*/ 4 w 86"/>
                  <a:gd name="T65" fmla="*/ 3 h 76"/>
                  <a:gd name="T66" fmla="*/ 3 w 86"/>
                  <a:gd name="T67" fmla="*/ 4 h 76"/>
                  <a:gd name="T68" fmla="*/ 2 w 86"/>
                  <a:gd name="T69" fmla="*/ 5 h 76"/>
                  <a:gd name="T70" fmla="*/ 1 w 86"/>
                  <a:gd name="T71" fmla="*/ 8 h 76"/>
                  <a:gd name="T72" fmla="*/ 6 w 86"/>
                  <a:gd name="T73" fmla="*/ 9 h 76"/>
                  <a:gd name="T74" fmla="*/ 5 w 86"/>
                  <a:gd name="T75" fmla="*/ 10 h 76"/>
                  <a:gd name="T76" fmla="*/ 2 w 86"/>
                  <a:gd name="T77" fmla="*/ 7 h 76"/>
                  <a:gd name="T78" fmla="*/ 0 w 86"/>
                  <a:gd name="T79" fmla="*/ 9 h 76"/>
                  <a:gd name="T80" fmla="*/ 5 w 86"/>
                  <a:gd name="T81" fmla="*/ 11 h 76"/>
                  <a:gd name="T82" fmla="*/ 5 w 86"/>
                  <a:gd name="T83" fmla="*/ 14 h 76"/>
                  <a:gd name="T84" fmla="*/ 0 w 86"/>
                  <a:gd name="T85" fmla="*/ 14 h 76"/>
                  <a:gd name="T86" fmla="*/ 1 w 86"/>
                  <a:gd name="T87" fmla="*/ 15 h 76"/>
                  <a:gd name="T88" fmla="*/ 5 w 86"/>
                  <a:gd name="T89" fmla="*/ 12 h 76"/>
                  <a:gd name="T90" fmla="*/ 2 w 86"/>
                  <a:gd name="T91" fmla="*/ 17 h 76"/>
                  <a:gd name="T92" fmla="*/ 6 w 86"/>
                  <a:gd name="T93" fmla="*/ 14 h 76"/>
                  <a:gd name="T94" fmla="*/ 3 w 86"/>
                  <a:gd name="T95" fmla="*/ 17 h 76"/>
                  <a:gd name="T96" fmla="*/ 4 w 86"/>
                  <a:gd name="T97" fmla="*/ 18 h 76"/>
                  <a:gd name="T98" fmla="*/ 6 w 86"/>
                  <a:gd name="T99" fmla="*/ 14 h 76"/>
                  <a:gd name="T100" fmla="*/ 7 w 86"/>
                  <a:gd name="T101" fmla="*/ 19 h 76"/>
                  <a:gd name="T102" fmla="*/ 7 w 86"/>
                  <a:gd name="T103" fmla="*/ 14 h 76"/>
                  <a:gd name="T104" fmla="*/ 9 w 86"/>
                  <a:gd name="T105" fmla="*/ 19 h 76"/>
                  <a:gd name="T106" fmla="*/ 9 w 86"/>
                  <a:gd name="T107" fmla="*/ 19 h 76"/>
                  <a:gd name="T108" fmla="*/ 11 w 86"/>
                  <a:gd name="T109" fmla="*/ 14 h 76"/>
                  <a:gd name="T110" fmla="*/ 10 w 86"/>
                  <a:gd name="T111" fmla="*/ 14 h 76"/>
                  <a:gd name="T112" fmla="*/ 15 w 86"/>
                  <a:gd name="T113" fmla="*/ 18 h 76"/>
                  <a:gd name="T114" fmla="*/ 16 w 86"/>
                  <a:gd name="T115" fmla="*/ 17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6"/>
                  <a:gd name="T176" fmla="*/ 86 w 86"/>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6">
                    <a:moveTo>
                      <a:pt x="50" y="52"/>
                    </a:moveTo>
                    <a:lnTo>
                      <a:pt x="57" y="48"/>
                    </a:lnTo>
                    <a:lnTo>
                      <a:pt x="65" y="65"/>
                    </a:lnTo>
                    <a:lnTo>
                      <a:pt x="59" y="68"/>
                    </a:lnTo>
                    <a:lnTo>
                      <a:pt x="50" y="52"/>
                    </a:lnTo>
                    <a:close/>
                    <a:moveTo>
                      <a:pt x="68" y="64"/>
                    </a:moveTo>
                    <a:lnTo>
                      <a:pt x="66" y="65"/>
                    </a:lnTo>
                    <a:lnTo>
                      <a:pt x="65" y="65"/>
                    </a:lnTo>
                    <a:lnTo>
                      <a:pt x="61" y="56"/>
                    </a:lnTo>
                    <a:lnTo>
                      <a:pt x="68" y="64"/>
                    </a:lnTo>
                    <a:close/>
                    <a:moveTo>
                      <a:pt x="54" y="49"/>
                    </a:moveTo>
                    <a:lnTo>
                      <a:pt x="58" y="47"/>
                    </a:lnTo>
                    <a:lnTo>
                      <a:pt x="71" y="60"/>
                    </a:lnTo>
                    <a:lnTo>
                      <a:pt x="68" y="64"/>
                    </a:lnTo>
                    <a:lnTo>
                      <a:pt x="54" y="49"/>
                    </a:lnTo>
                    <a:close/>
                    <a:moveTo>
                      <a:pt x="58" y="47"/>
                    </a:moveTo>
                    <a:lnTo>
                      <a:pt x="66" y="37"/>
                    </a:lnTo>
                    <a:lnTo>
                      <a:pt x="58" y="46"/>
                    </a:lnTo>
                    <a:lnTo>
                      <a:pt x="64" y="54"/>
                    </a:lnTo>
                    <a:lnTo>
                      <a:pt x="58" y="47"/>
                    </a:lnTo>
                    <a:close/>
                    <a:moveTo>
                      <a:pt x="58" y="46"/>
                    </a:moveTo>
                    <a:lnTo>
                      <a:pt x="61" y="44"/>
                    </a:lnTo>
                    <a:lnTo>
                      <a:pt x="74" y="57"/>
                    </a:lnTo>
                    <a:lnTo>
                      <a:pt x="71" y="60"/>
                    </a:lnTo>
                    <a:lnTo>
                      <a:pt x="58" y="46"/>
                    </a:lnTo>
                    <a:close/>
                    <a:moveTo>
                      <a:pt x="61" y="44"/>
                    </a:moveTo>
                    <a:lnTo>
                      <a:pt x="64" y="41"/>
                    </a:lnTo>
                    <a:lnTo>
                      <a:pt x="77" y="54"/>
                    </a:lnTo>
                    <a:lnTo>
                      <a:pt x="74" y="57"/>
                    </a:lnTo>
                    <a:lnTo>
                      <a:pt x="61" y="44"/>
                    </a:lnTo>
                    <a:close/>
                    <a:moveTo>
                      <a:pt x="79" y="52"/>
                    </a:moveTo>
                    <a:lnTo>
                      <a:pt x="79" y="53"/>
                    </a:lnTo>
                    <a:lnTo>
                      <a:pt x="77" y="54"/>
                    </a:lnTo>
                    <a:lnTo>
                      <a:pt x="71" y="47"/>
                    </a:lnTo>
                    <a:lnTo>
                      <a:pt x="79" y="52"/>
                    </a:lnTo>
                    <a:close/>
                    <a:moveTo>
                      <a:pt x="62" y="43"/>
                    </a:moveTo>
                    <a:lnTo>
                      <a:pt x="65" y="36"/>
                    </a:lnTo>
                    <a:lnTo>
                      <a:pt x="82" y="45"/>
                    </a:lnTo>
                    <a:lnTo>
                      <a:pt x="79" y="52"/>
                    </a:lnTo>
                    <a:lnTo>
                      <a:pt x="62" y="43"/>
                    </a:lnTo>
                    <a:close/>
                    <a:moveTo>
                      <a:pt x="83" y="41"/>
                    </a:moveTo>
                    <a:lnTo>
                      <a:pt x="83" y="43"/>
                    </a:lnTo>
                    <a:lnTo>
                      <a:pt x="82" y="45"/>
                    </a:lnTo>
                    <a:lnTo>
                      <a:pt x="74" y="41"/>
                    </a:lnTo>
                    <a:lnTo>
                      <a:pt x="83" y="41"/>
                    </a:lnTo>
                    <a:close/>
                    <a:moveTo>
                      <a:pt x="64" y="41"/>
                    </a:moveTo>
                    <a:lnTo>
                      <a:pt x="64" y="37"/>
                    </a:lnTo>
                    <a:lnTo>
                      <a:pt x="83" y="37"/>
                    </a:lnTo>
                    <a:lnTo>
                      <a:pt x="83" y="41"/>
                    </a:lnTo>
                    <a:lnTo>
                      <a:pt x="64" y="41"/>
                    </a:lnTo>
                    <a:close/>
                    <a:moveTo>
                      <a:pt x="64" y="37"/>
                    </a:moveTo>
                    <a:lnTo>
                      <a:pt x="64" y="34"/>
                    </a:lnTo>
                    <a:lnTo>
                      <a:pt x="66" y="31"/>
                    </a:lnTo>
                    <a:lnTo>
                      <a:pt x="74" y="37"/>
                    </a:lnTo>
                    <a:lnTo>
                      <a:pt x="64" y="37"/>
                    </a:lnTo>
                    <a:close/>
                    <a:moveTo>
                      <a:pt x="66" y="31"/>
                    </a:moveTo>
                    <a:lnTo>
                      <a:pt x="70" y="27"/>
                    </a:lnTo>
                    <a:lnTo>
                      <a:pt x="84" y="41"/>
                    </a:lnTo>
                    <a:lnTo>
                      <a:pt x="81" y="44"/>
                    </a:lnTo>
                    <a:lnTo>
                      <a:pt x="66" y="31"/>
                    </a:lnTo>
                    <a:close/>
                    <a:moveTo>
                      <a:pt x="86" y="34"/>
                    </a:moveTo>
                    <a:lnTo>
                      <a:pt x="86" y="38"/>
                    </a:lnTo>
                    <a:lnTo>
                      <a:pt x="84" y="41"/>
                    </a:lnTo>
                    <a:lnTo>
                      <a:pt x="76" y="34"/>
                    </a:lnTo>
                    <a:lnTo>
                      <a:pt x="86" y="34"/>
                    </a:lnTo>
                    <a:close/>
                    <a:moveTo>
                      <a:pt x="68" y="34"/>
                    </a:moveTo>
                    <a:lnTo>
                      <a:pt x="68" y="28"/>
                    </a:lnTo>
                    <a:lnTo>
                      <a:pt x="86" y="28"/>
                    </a:lnTo>
                    <a:lnTo>
                      <a:pt x="86" y="34"/>
                    </a:lnTo>
                    <a:lnTo>
                      <a:pt x="68" y="34"/>
                    </a:lnTo>
                    <a:close/>
                    <a:moveTo>
                      <a:pt x="84" y="21"/>
                    </a:moveTo>
                    <a:lnTo>
                      <a:pt x="86" y="24"/>
                    </a:lnTo>
                    <a:lnTo>
                      <a:pt x="86" y="28"/>
                    </a:lnTo>
                    <a:lnTo>
                      <a:pt x="76" y="28"/>
                    </a:lnTo>
                    <a:lnTo>
                      <a:pt x="84" y="21"/>
                    </a:lnTo>
                    <a:close/>
                    <a:moveTo>
                      <a:pt x="70" y="35"/>
                    </a:moveTo>
                    <a:lnTo>
                      <a:pt x="66" y="32"/>
                    </a:lnTo>
                    <a:lnTo>
                      <a:pt x="81" y="19"/>
                    </a:lnTo>
                    <a:lnTo>
                      <a:pt x="84" y="21"/>
                    </a:lnTo>
                    <a:lnTo>
                      <a:pt x="70" y="35"/>
                    </a:lnTo>
                    <a:close/>
                    <a:moveTo>
                      <a:pt x="66" y="32"/>
                    </a:moveTo>
                    <a:lnTo>
                      <a:pt x="64" y="28"/>
                    </a:lnTo>
                    <a:lnTo>
                      <a:pt x="64" y="25"/>
                    </a:lnTo>
                    <a:lnTo>
                      <a:pt x="74" y="25"/>
                    </a:lnTo>
                    <a:lnTo>
                      <a:pt x="66" y="32"/>
                    </a:lnTo>
                    <a:close/>
                    <a:moveTo>
                      <a:pt x="64" y="25"/>
                    </a:moveTo>
                    <a:lnTo>
                      <a:pt x="64" y="22"/>
                    </a:lnTo>
                    <a:lnTo>
                      <a:pt x="83" y="22"/>
                    </a:lnTo>
                    <a:lnTo>
                      <a:pt x="83" y="25"/>
                    </a:lnTo>
                    <a:lnTo>
                      <a:pt x="64" y="25"/>
                    </a:lnTo>
                    <a:close/>
                    <a:moveTo>
                      <a:pt x="81" y="15"/>
                    </a:moveTo>
                    <a:lnTo>
                      <a:pt x="83" y="17"/>
                    </a:lnTo>
                    <a:lnTo>
                      <a:pt x="83" y="22"/>
                    </a:lnTo>
                    <a:lnTo>
                      <a:pt x="74" y="22"/>
                    </a:lnTo>
                    <a:lnTo>
                      <a:pt x="81" y="15"/>
                    </a:lnTo>
                    <a:close/>
                    <a:moveTo>
                      <a:pt x="66" y="28"/>
                    </a:moveTo>
                    <a:lnTo>
                      <a:pt x="64" y="25"/>
                    </a:lnTo>
                    <a:lnTo>
                      <a:pt x="77" y="12"/>
                    </a:lnTo>
                    <a:lnTo>
                      <a:pt x="81" y="15"/>
                    </a:lnTo>
                    <a:lnTo>
                      <a:pt x="66" y="28"/>
                    </a:lnTo>
                    <a:close/>
                    <a:moveTo>
                      <a:pt x="64" y="25"/>
                    </a:moveTo>
                    <a:lnTo>
                      <a:pt x="61" y="22"/>
                    </a:lnTo>
                    <a:lnTo>
                      <a:pt x="74" y="9"/>
                    </a:lnTo>
                    <a:lnTo>
                      <a:pt x="77" y="12"/>
                    </a:lnTo>
                    <a:lnTo>
                      <a:pt x="64" y="25"/>
                    </a:lnTo>
                    <a:close/>
                    <a:moveTo>
                      <a:pt x="61" y="22"/>
                    </a:moveTo>
                    <a:lnTo>
                      <a:pt x="58" y="19"/>
                    </a:lnTo>
                    <a:lnTo>
                      <a:pt x="71" y="5"/>
                    </a:lnTo>
                    <a:lnTo>
                      <a:pt x="74" y="9"/>
                    </a:lnTo>
                    <a:lnTo>
                      <a:pt x="61" y="22"/>
                    </a:lnTo>
                    <a:close/>
                    <a:moveTo>
                      <a:pt x="64" y="2"/>
                    </a:moveTo>
                    <a:lnTo>
                      <a:pt x="68" y="2"/>
                    </a:lnTo>
                    <a:lnTo>
                      <a:pt x="71" y="5"/>
                    </a:lnTo>
                    <a:lnTo>
                      <a:pt x="64" y="12"/>
                    </a:lnTo>
                    <a:lnTo>
                      <a:pt x="64" y="2"/>
                    </a:lnTo>
                    <a:close/>
                    <a:moveTo>
                      <a:pt x="64" y="22"/>
                    </a:moveTo>
                    <a:lnTo>
                      <a:pt x="61" y="22"/>
                    </a:lnTo>
                    <a:lnTo>
                      <a:pt x="61" y="2"/>
                    </a:lnTo>
                    <a:lnTo>
                      <a:pt x="64" y="2"/>
                    </a:lnTo>
                    <a:lnTo>
                      <a:pt x="64" y="22"/>
                    </a:lnTo>
                    <a:close/>
                    <a:moveTo>
                      <a:pt x="61" y="22"/>
                    </a:moveTo>
                    <a:lnTo>
                      <a:pt x="59" y="22"/>
                    </a:lnTo>
                    <a:lnTo>
                      <a:pt x="57" y="21"/>
                    </a:lnTo>
                    <a:lnTo>
                      <a:pt x="61" y="12"/>
                    </a:lnTo>
                    <a:lnTo>
                      <a:pt x="61" y="22"/>
                    </a:lnTo>
                    <a:close/>
                    <a:moveTo>
                      <a:pt x="57" y="21"/>
                    </a:moveTo>
                    <a:lnTo>
                      <a:pt x="50" y="17"/>
                    </a:lnTo>
                    <a:lnTo>
                      <a:pt x="59" y="0"/>
                    </a:lnTo>
                    <a:lnTo>
                      <a:pt x="65" y="3"/>
                    </a:lnTo>
                    <a:lnTo>
                      <a:pt x="57" y="21"/>
                    </a:lnTo>
                    <a:close/>
                    <a:moveTo>
                      <a:pt x="54" y="0"/>
                    </a:moveTo>
                    <a:lnTo>
                      <a:pt x="57" y="0"/>
                    </a:lnTo>
                    <a:lnTo>
                      <a:pt x="59" y="0"/>
                    </a:lnTo>
                    <a:lnTo>
                      <a:pt x="54" y="9"/>
                    </a:lnTo>
                    <a:lnTo>
                      <a:pt x="54" y="0"/>
                    </a:lnTo>
                    <a:close/>
                    <a:moveTo>
                      <a:pt x="54" y="19"/>
                    </a:moveTo>
                    <a:lnTo>
                      <a:pt x="51" y="19"/>
                    </a:lnTo>
                    <a:lnTo>
                      <a:pt x="51" y="0"/>
                    </a:lnTo>
                    <a:lnTo>
                      <a:pt x="54" y="0"/>
                    </a:lnTo>
                    <a:lnTo>
                      <a:pt x="54" y="19"/>
                    </a:lnTo>
                    <a:close/>
                    <a:moveTo>
                      <a:pt x="51" y="19"/>
                    </a:moveTo>
                    <a:lnTo>
                      <a:pt x="45" y="19"/>
                    </a:lnTo>
                    <a:lnTo>
                      <a:pt x="45" y="0"/>
                    </a:lnTo>
                    <a:lnTo>
                      <a:pt x="51" y="0"/>
                    </a:lnTo>
                    <a:lnTo>
                      <a:pt x="51" y="19"/>
                    </a:lnTo>
                    <a:close/>
                    <a:moveTo>
                      <a:pt x="41" y="0"/>
                    </a:moveTo>
                    <a:lnTo>
                      <a:pt x="43" y="0"/>
                    </a:lnTo>
                    <a:lnTo>
                      <a:pt x="45" y="0"/>
                    </a:lnTo>
                    <a:lnTo>
                      <a:pt x="45" y="9"/>
                    </a:lnTo>
                    <a:lnTo>
                      <a:pt x="41" y="0"/>
                    </a:lnTo>
                    <a:close/>
                    <a:moveTo>
                      <a:pt x="49" y="17"/>
                    </a:moveTo>
                    <a:lnTo>
                      <a:pt x="43" y="21"/>
                    </a:lnTo>
                    <a:lnTo>
                      <a:pt x="34" y="3"/>
                    </a:lnTo>
                    <a:lnTo>
                      <a:pt x="41" y="0"/>
                    </a:lnTo>
                    <a:lnTo>
                      <a:pt x="49" y="17"/>
                    </a:lnTo>
                    <a:close/>
                    <a:moveTo>
                      <a:pt x="43" y="21"/>
                    </a:moveTo>
                    <a:lnTo>
                      <a:pt x="41" y="22"/>
                    </a:lnTo>
                    <a:lnTo>
                      <a:pt x="39" y="22"/>
                    </a:lnTo>
                    <a:lnTo>
                      <a:pt x="39" y="12"/>
                    </a:lnTo>
                    <a:lnTo>
                      <a:pt x="43" y="21"/>
                    </a:lnTo>
                    <a:close/>
                    <a:moveTo>
                      <a:pt x="39" y="22"/>
                    </a:moveTo>
                    <a:lnTo>
                      <a:pt x="36" y="22"/>
                    </a:lnTo>
                    <a:lnTo>
                      <a:pt x="36" y="2"/>
                    </a:lnTo>
                    <a:lnTo>
                      <a:pt x="39" y="2"/>
                    </a:lnTo>
                    <a:lnTo>
                      <a:pt x="39" y="22"/>
                    </a:lnTo>
                    <a:close/>
                    <a:moveTo>
                      <a:pt x="31" y="3"/>
                    </a:moveTo>
                    <a:lnTo>
                      <a:pt x="33" y="2"/>
                    </a:lnTo>
                    <a:lnTo>
                      <a:pt x="36" y="2"/>
                    </a:lnTo>
                    <a:lnTo>
                      <a:pt x="36" y="12"/>
                    </a:lnTo>
                    <a:lnTo>
                      <a:pt x="31" y="3"/>
                    </a:lnTo>
                    <a:close/>
                    <a:moveTo>
                      <a:pt x="40" y="21"/>
                    </a:moveTo>
                    <a:lnTo>
                      <a:pt x="33" y="24"/>
                    </a:lnTo>
                    <a:lnTo>
                      <a:pt x="25" y="6"/>
                    </a:lnTo>
                    <a:lnTo>
                      <a:pt x="31" y="3"/>
                    </a:lnTo>
                    <a:lnTo>
                      <a:pt x="40" y="21"/>
                    </a:lnTo>
                    <a:close/>
                    <a:moveTo>
                      <a:pt x="22" y="9"/>
                    </a:moveTo>
                    <a:lnTo>
                      <a:pt x="23" y="7"/>
                    </a:lnTo>
                    <a:lnTo>
                      <a:pt x="25" y="6"/>
                    </a:lnTo>
                    <a:lnTo>
                      <a:pt x="29" y="15"/>
                    </a:lnTo>
                    <a:lnTo>
                      <a:pt x="22" y="9"/>
                    </a:lnTo>
                    <a:close/>
                    <a:moveTo>
                      <a:pt x="36" y="22"/>
                    </a:moveTo>
                    <a:lnTo>
                      <a:pt x="32" y="25"/>
                    </a:lnTo>
                    <a:lnTo>
                      <a:pt x="19" y="12"/>
                    </a:lnTo>
                    <a:lnTo>
                      <a:pt x="22" y="9"/>
                    </a:lnTo>
                    <a:lnTo>
                      <a:pt x="36" y="22"/>
                    </a:lnTo>
                    <a:close/>
                    <a:moveTo>
                      <a:pt x="32" y="25"/>
                    </a:moveTo>
                    <a:lnTo>
                      <a:pt x="31" y="26"/>
                    </a:lnTo>
                    <a:lnTo>
                      <a:pt x="30" y="27"/>
                    </a:lnTo>
                    <a:lnTo>
                      <a:pt x="26" y="19"/>
                    </a:lnTo>
                    <a:lnTo>
                      <a:pt x="32" y="25"/>
                    </a:lnTo>
                    <a:close/>
                    <a:moveTo>
                      <a:pt x="30" y="27"/>
                    </a:moveTo>
                    <a:lnTo>
                      <a:pt x="23" y="31"/>
                    </a:lnTo>
                    <a:lnTo>
                      <a:pt x="16" y="13"/>
                    </a:lnTo>
                    <a:lnTo>
                      <a:pt x="21" y="10"/>
                    </a:lnTo>
                    <a:lnTo>
                      <a:pt x="30" y="27"/>
                    </a:lnTo>
                    <a:close/>
                    <a:moveTo>
                      <a:pt x="12" y="15"/>
                    </a:moveTo>
                    <a:lnTo>
                      <a:pt x="14" y="14"/>
                    </a:lnTo>
                    <a:lnTo>
                      <a:pt x="16" y="13"/>
                    </a:lnTo>
                    <a:lnTo>
                      <a:pt x="20" y="22"/>
                    </a:lnTo>
                    <a:lnTo>
                      <a:pt x="12" y="15"/>
                    </a:lnTo>
                    <a:close/>
                    <a:moveTo>
                      <a:pt x="27" y="28"/>
                    </a:moveTo>
                    <a:lnTo>
                      <a:pt x="23" y="32"/>
                    </a:lnTo>
                    <a:lnTo>
                      <a:pt x="10" y="19"/>
                    </a:lnTo>
                    <a:lnTo>
                      <a:pt x="12" y="15"/>
                    </a:lnTo>
                    <a:lnTo>
                      <a:pt x="27" y="28"/>
                    </a:lnTo>
                    <a:close/>
                    <a:moveTo>
                      <a:pt x="8" y="21"/>
                    </a:moveTo>
                    <a:lnTo>
                      <a:pt x="9" y="20"/>
                    </a:lnTo>
                    <a:lnTo>
                      <a:pt x="10" y="19"/>
                    </a:lnTo>
                    <a:lnTo>
                      <a:pt x="17" y="25"/>
                    </a:lnTo>
                    <a:lnTo>
                      <a:pt x="8" y="21"/>
                    </a:lnTo>
                    <a:close/>
                    <a:moveTo>
                      <a:pt x="25" y="28"/>
                    </a:moveTo>
                    <a:lnTo>
                      <a:pt x="21" y="35"/>
                    </a:lnTo>
                    <a:lnTo>
                      <a:pt x="5" y="27"/>
                    </a:lnTo>
                    <a:lnTo>
                      <a:pt x="8" y="21"/>
                    </a:lnTo>
                    <a:lnTo>
                      <a:pt x="25" y="28"/>
                    </a:lnTo>
                    <a:close/>
                    <a:moveTo>
                      <a:pt x="4" y="31"/>
                    </a:moveTo>
                    <a:lnTo>
                      <a:pt x="4" y="28"/>
                    </a:lnTo>
                    <a:lnTo>
                      <a:pt x="5" y="27"/>
                    </a:lnTo>
                    <a:lnTo>
                      <a:pt x="14" y="31"/>
                    </a:lnTo>
                    <a:lnTo>
                      <a:pt x="4" y="31"/>
                    </a:lnTo>
                    <a:close/>
                    <a:moveTo>
                      <a:pt x="22" y="31"/>
                    </a:moveTo>
                    <a:lnTo>
                      <a:pt x="22" y="34"/>
                    </a:lnTo>
                    <a:lnTo>
                      <a:pt x="4" y="34"/>
                    </a:lnTo>
                    <a:lnTo>
                      <a:pt x="4" y="31"/>
                    </a:lnTo>
                    <a:lnTo>
                      <a:pt x="22" y="31"/>
                    </a:lnTo>
                    <a:close/>
                    <a:moveTo>
                      <a:pt x="22" y="34"/>
                    </a:moveTo>
                    <a:lnTo>
                      <a:pt x="22" y="38"/>
                    </a:lnTo>
                    <a:lnTo>
                      <a:pt x="20" y="41"/>
                    </a:lnTo>
                    <a:lnTo>
                      <a:pt x="14" y="34"/>
                    </a:lnTo>
                    <a:lnTo>
                      <a:pt x="22" y="34"/>
                    </a:lnTo>
                    <a:close/>
                    <a:moveTo>
                      <a:pt x="20" y="41"/>
                    </a:moveTo>
                    <a:lnTo>
                      <a:pt x="17" y="44"/>
                    </a:lnTo>
                    <a:lnTo>
                      <a:pt x="4" y="31"/>
                    </a:lnTo>
                    <a:lnTo>
                      <a:pt x="7" y="27"/>
                    </a:lnTo>
                    <a:lnTo>
                      <a:pt x="20" y="41"/>
                    </a:lnTo>
                    <a:close/>
                    <a:moveTo>
                      <a:pt x="0" y="37"/>
                    </a:moveTo>
                    <a:lnTo>
                      <a:pt x="0" y="34"/>
                    </a:lnTo>
                    <a:lnTo>
                      <a:pt x="4" y="31"/>
                    </a:lnTo>
                    <a:lnTo>
                      <a:pt x="10" y="37"/>
                    </a:lnTo>
                    <a:lnTo>
                      <a:pt x="0" y="37"/>
                    </a:lnTo>
                    <a:close/>
                    <a:moveTo>
                      <a:pt x="20" y="37"/>
                    </a:moveTo>
                    <a:lnTo>
                      <a:pt x="20" y="44"/>
                    </a:lnTo>
                    <a:lnTo>
                      <a:pt x="0" y="44"/>
                    </a:lnTo>
                    <a:lnTo>
                      <a:pt x="0" y="37"/>
                    </a:lnTo>
                    <a:lnTo>
                      <a:pt x="20" y="37"/>
                    </a:lnTo>
                    <a:close/>
                    <a:moveTo>
                      <a:pt x="20" y="44"/>
                    </a:moveTo>
                    <a:lnTo>
                      <a:pt x="20" y="47"/>
                    </a:lnTo>
                    <a:lnTo>
                      <a:pt x="0" y="47"/>
                    </a:lnTo>
                    <a:lnTo>
                      <a:pt x="0" y="44"/>
                    </a:lnTo>
                    <a:lnTo>
                      <a:pt x="20" y="44"/>
                    </a:lnTo>
                    <a:close/>
                    <a:moveTo>
                      <a:pt x="20" y="47"/>
                    </a:moveTo>
                    <a:lnTo>
                      <a:pt x="20" y="54"/>
                    </a:lnTo>
                    <a:lnTo>
                      <a:pt x="0" y="54"/>
                    </a:lnTo>
                    <a:lnTo>
                      <a:pt x="0" y="47"/>
                    </a:lnTo>
                    <a:lnTo>
                      <a:pt x="20" y="47"/>
                    </a:lnTo>
                    <a:close/>
                    <a:moveTo>
                      <a:pt x="4" y="60"/>
                    </a:moveTo>
                    <a:lnTo>
                      <a:pt x="0" y="57"/>
                    </a:lnTo>
                    <a:lnTo>
                      <a:pt x="0" y="54"/>
                    </a:lnTo>
                    <a:lnTo>
                      <a:pt x="10" y="54"/>
                    </a:lnTo>
                    <a:lnTo>
                      <a:pt x="4" y="60"/>
                    </a:lnTo>
                    <a:close/>
                    <a:moveTo>
                      <a:pt x="17" y="46"/>
                    </a:moveTo>
                    <a:lnTo>
                      <a:pt x="20" y="49"/>
                    </a:lnTo>
                    <a:lnTo>
                      <a:pt x="7" y="64"/>
                    </a:lnTo>
                    <a:lnTo>
                      <a:pt x="4" y="60"/>
                    </a:lnTo>
                    <a:lnTo>
                      <a:pt x="17" y="46"/>
                    </a:lnTo>
                    <a:close/>
                    <a:moveTo>
                      <a:pt x="20" y="49"/>
                    </a:moveTo>
                    <a:lnTo>
                      <a:pt x="22" y="53"/>
                    </a:lnTo>
                    <a:lnTo>
                      <a:pt x="22" y="56"/>
                    </a:lnTo>
                    <a:lnTo>
                      <a:pt x="14" y="56"/>
                    </a:lnTo>
                    <a:lnTo>
                      <a:pt x="20" y="49"/>
                    </a:lnTo>
                    <a:close/>
                    <a:moveTo>
                      <a:pt x="22" y="56"/>
                    </a:moveTo>
                    <a:lnTo>
                      <a:pt x="22" y="59"/>
                    </a:lnTo>
                    <a:lnTo>
                      <a:pt x="4" y="59"/>
                    </a:lnTo>
                    <a:lnTo>
                      <a:pt x="4" y="56"/>
                    </a:lnTo>
                    <a:lnTo>
                      <a:pt x="22" y="56"/>
                    </a:lnTo>
                    <a:close/>
                    <a:moveTo>
                      <a:pt x="7" y="66"/>
                    </a:moveTo>
                    <a:lnTo>
                      <a:pt x="4" y="64"/>
                    </a:lnTo>
                    <a:lnTo>
                      <a:pt x="4" y="59"/>
                    </a:lnTo>
                    <a:lnTo>
                      <a:pt x="14" y="59"/>
                    </a:lnTo>
                    <a:lnTo>
                      <a:pt x="7" y="66"/>
                    </a:lnTo>
                    <a:close/>
                    <a:moveTo>
                      <a:pt x="20" y="53"/>
                    </a:moveTo>
                    <a:lnTo>
                      <a:pt x="23" y="56"/>
                    </a:lnTo>
                    <a:lnTo>
                      <a:pt x="10" y="69"/>
                    </a:lnTo>
                    <a:lnTo>
                      <a:pt x="7" y="66"/>
                    </a:lnTo>
                    <a:lnTo>
                      <a:pt x="20" y="53"/>
                    </a:lnTo>
                    <a:close/>
                    <a:moveTo>
                      <a:pt x="17" y="73"/>
                    </a:moveTo>
                    <a:lnTo>
                      <a:pt x="12" y="73"/>
                    </a:lnTo>
                    <a:lnTo>
                      <a:pt x="10" y="69"/>
                    </a:lnTo>
                    <a:lnTo>
                      <a:pt x="17" y="63"/>
                    </a:lnTo>
                    <a:lnTo>
                      <a:pt x="17" y="73"/>
                    </a:lnTo>
                    <a:close/>
                    <a:moveTo>
                      <a:pt x="17" y="54"/>
                    </a:moveTo>
                    <a:lnTo>
                      <a:pt x="22" y="54"/>
                    </a:lnTo>
                    <a:lnTo>
                      <a:pt x="22" y="73"/>
                    </a:lnTo>
                    <a:lnTo>
                      <a:pt x="17" y="73"/>
                    </a:lnTo>
                    <a:lnTo>
                      <a:pt x="17" y="54"/>
                    </a:lnTo>
                    <a:close/>
                    <a:moveTo>
                      <a:pt x="22" y="54"/>
                    </a:moveTo>
                    <a:lnTo>
                      <a:pt x="27" y="54"/>
                    </a:lnTo>
                    <a:lnTo>
                      <a:pt x="30" y="56"/>
                    </a:lnTo>
                    <a:lnTo>
                      <a:pt x="22" y="63"/>
                    </a:lnTo>
                    <a:lnTo>
                      <a:pt x="22" y="54"/>
                    </a:lnTo>
                    <a:close/>
                    <a:moveTo>
                      <a:pt x="30" y="56"/>
                    </a:moveTo>
                    <a:lnTo>
                      <a:pt x="32" y="59"/>
                    </a:lnTo>
                    <a:lnTo>
                      <a:pt x="19" y="73"/>
                    </a:lnTo>
                    <a:lnTo>
                      <a:pt x="16" y="69"/>
                    </a:lnTo>
                    <a:lnTo>
                      <a:pt x="30" y="56"/>
                    </a:lnTo>
                    <a:close/>
                    <a:moveTo>
                      <a:pt x="26" y="76"/>
                    </a:moveTo>
                    <a:lnTo>
                      <a:pt x="22" y="76"/>
                    </a:lnTo>
                    <a:lnTo>
                      <a:pt x="19" y="73"/>
                    </a:lnTo>
                    <a:lnTo>
                      <a:pt x="26" y="66"/>
                    </a:lnTo>
                    <a:lnTo>
                      <a:pt x="26" y="76"/>
                    </a:lnTo>
                    <a:close/>
                    <a:moveTo>
                      <a:pt x="26" y="56"/>
                    </a:moveTo>
                    <a:lnTo>
                      <a:pt x="29" y="56"/>
                    </a:lnTo>
                    <a:lnTo>
                      <a:pt x="29" y="76"/>
                    </a:lnTo>
                    <a:lnTo>
                      <a:pt x="26" y="76"/>
                    </a:lnTo>
                    <a:lnTo>
                      <a:pt x="26" y="56"/>
                    </a:lnTo>
                    <a:close/>
                    <a:moveTo>
                      <a:pt x="29" y="56"/>
                    </a:moveTo>
                    <a:lnTo>
                      <a:pt x="36" y="56"/>
                    </a:lnTo>
                    <a:lnTo>
                      <a:pt x="36" y="76"/>
                    </a:lnTo>
                    <a:lnTo>
                      <a:pt x="29" y="76"/>
                    </a:lnTo>
                    <a:lnTo>
                      <a:pt x="29" y="56"/>
                    </a:lnTo>
                    <a:close/>
                    <a:moveTo>
                      <a:pt x="36" y="56"/>
                    </a:moveTo>
                    <a:lnTo>
                      <a:pt x="42" y="56"/>
                    </a:lnTo>
                    <a:lnTo>
                      <a:pt x="42" y="76"/>
                    </a:lnTo>
                    <a:lnTo>
                      <a:pt x="36" y="76"/>
                    </a:lnTo>
                    <a:lnTo>
                      <a:pt x="36" y="56"/>
                    </a:lnTo>
                    <a:close/>
                    <a:moveTo>
                      <a:pt x="42" y="56"/>
                    </a:moveTo>
                    <a:lnTo>
                      <a:pt x="45" y="56"/>
                    </a:lnTo>
                    <a:lnTo>
                      <a:pt x="45" y="76"/>
                    </a:lnTo>
                    <a:lnTo>
                      <a:pt x="42" y="76"/>
                    </a:lnTo>
                    <a:lnTo>
                      <a:pt x="42" y="56"/>
                    </a:lnTo>
                    <a:close/>
                    <a:moveTo>
                      <a:pt x="49" y="75"/>
                    </a:moveTo>
                    <a:lnTo>
                      <a:pt x="48" y="76"/>
                    </a:lnTo>
                    <a:lnTo>
                      <a:pt x="45" y="76"/>
                    </a:lnTo>
                    <a:lnTo>
                      <a:pt x="45" y="66"/>
                    </a:lnTo>
                    <a:lnTo>
                      <a:pt x="49" y="75"/>
                    </a:lnTo>
                    <a:close/>
                    <a:moveTo>
                      <a:pt x="41" y="57"/>
                    </a:moveTo>
                    <a:lnTo>
                      <a:pt x="47" y="54"/>
                    </a:lnTo>
                    <a:lnTo>
                      <a:pt x="55" y="71"/>
                    </a:lnTo>
                    <a:lnTo>
                      <a:pt x="49" y="75"/>
                    </a:lnTo>
                    <a:lnTo>
                      <a:pt x="41" y="57"/>
                    </a:lnTo>
                    <a:close/>
                    <a:moveTo>
                      <a:pt x="58" y="69"/>
                    </a:moveTo>
                    <a:lnTo>
                      <a:pt x="57" y="70"/>
                    </a:lnTo>
                    <a:lnTo>
                      <a:pt x="55" y="71"/>
                    </a:lnTo>
                    <a:lnTo>
                      <a:pt x="51" y="63"/>
                    </a:lnTo>
                    <a:lnTo>
                      <a:pt x="58" y="69"/>
                    </a:lnTo>
                    <a:close/>
                    <a:moveTo>
                      <a:pt x="44" y="56"/>
                    </a:moveTo>
                    <a:lnTo>
                      <a:pt x="48" y="53"/>
                    </a:lnTo>
                    <a:lnTo>
                      <a:pt x="61" y="66"/>
                    </a:lnTo>
                    <a:lnTo>
                      <a:pt x="58" y="69"/>
                    </a:lnTo>
                    <a:lnTo>
                      <a:pt x="44"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04" name="Freeform 591">
                <a:extLst>
                  <a:ext uri="{FF2B5EF4-FFF2-40B4-BE49-F238E27FC236}">
                    <a16:creationId xmlns:a16="http://schemas.microsoft.com/office/drawing/2014/main" id="{B0C0106E-DB2C-4EF1-AE11-AA8369BFC921}"/>
                  </a:ext>
                </a:extLst>
              </p:cNvPr>
              <p:cNvSpPr>
                <a:spLocks/>
              </p:cNvSpPr>
              <p:nvPr/>
            </p:nvSpPr>
            <p:spPr bwMode="auto">
              <a:xfrm>
                <a:off x="3262" y="2341"/>
                <a:ext cx="16" cy="16"/>
              </a:xfrm>
              <a:custGeom>
                <a:avLst/>
                <a:gdLst>
                  <a:gd name="T0" fmla="*/ 11 w 64"/>
                  <a:gd name="T1" fmla="*/ 14 h 61"/>
                  <a:gd name="T2" fmla="*/ 13 w 64"/>
                  <a:gd name="T3" fmla="*/ 13 h 61"/>
                  <a:gd name="T4" fmla="*/ 14 w 64"/>
                  <a:gd name="T5" fmla="*/ 13 h 61"/>
                  <a:gd name="T6" fmla="*/ 14 w 64"/>
                  <a:gd name="T7" fmla="*/ 11 h 61"/>
                  <a:gd name="T8" fmla="*/ 15 w 64"/>
                  <a:gd name="T9" fmla="*/ 10 h 61"/>
                  <a:gd name="T10" fmla="*/ 16 w 64"/>
                  <a:gd name="T11" fmla="*/ 9 h 61"/>
                  <a:gd name="T12" fmla="*/ 16 w 64"/>
                  <a:gd name="T13" fmla="*/ 8 h 61"/>
                  <a:gd name="T14" fmla="*/ 16 w 64"/>
                  <a:gd name="T15" fmla="*/ 7 h 61"/>
                  <a:gd name="T16" fmla="*/ 16 w 64"/>
                  <a:gd name="T17" fmla="*/ 5 h 61"/>
                  <a:gd name="T18" fmla="*/ 16 w 64"/>
                  <a:gd name="T19" fmla="*/ 4 h 61"/>
                  <a:gd name="T20" fmla="*/ 16 w 64"/>
                  <a:gd name="T21" fmla="*/ 3 h 61"/>
                  <a:gd name="T22" fmla="*/ 15 w 64"/>
                  <a:gd name="T23" fmla="*/ 3 h 61"/>
                  <a:gd name="T24" fmla="*/ 14 w 64"/>
                  <a:gd name="T25" fmla="*/ 2 h 61"/>
                  <a:gd name="T26" fmla="*/ 14 w 64"/>
                  <a:gd name="T27" fmla="*/ 1 h 61"/>
                  <a:gd name="T28" fmla="*/ 12 w 64"/>
                  <a:gd name="T29" fmla="*/ 1 h 61"/>
                  <a:gd name="T30" fmla="*/ 11 w 64"/>
                  <a:gd name="T31" fmla="*/ 0 h 61"/>
                  <a:gd name="T32" fmla="*/ 10 w 64"/>
                  <a:gd name="T33" fmla="*/ 0 h 61"/>
                  <a:gd name="T34" fmla="*/ 9 w 64"/>
                  <a:gd name="T35" fmla="*/ 1 h 61"/>
                  <a:gd name="T36" fmla="*/ 7 w 64"/>
                  <a:gd name="T37" fmla="*/ 1 h 61"/>
                  <a:gd name="T38" fmla="*/ 7 w 64"/>
                  <a:gd name="T39" fmla="*/ 1 h 61"/>
                  <a:gd name="T40" fmla="*/ 5 w 64"/>
                  <a:gd name="T41" fmla="*/ 2 h 61"/>
                  <a:gd name="T42" fmla="*/ 3 w 64"/>
                  <a:gd name="T43" fmla="*/ 3 h 61"/>
                  <a:gd name="T44" fmla="*/ 3 w 64"/>
                  <a:gd name="T45" fmla="*/ 3 h 61"/>
                  <a:gd name="T46" fmla="*/ 2 w 64"/>
                  <a:gd name="T47" fmla="*/ 5 h 61"/>
                  <a:gd name="T48" fmla="*/ 1 w 64"/>
                  <a:gd name="T49" fmla="*/ 6 h 61"/>
                  <a:gd name="T50" fmla="*/ 0 w 64"/>
                  <a:gd name="T51" fmla="*/ 7 h 61"/>
                  <a:gd name="T52" fmla="*/ 0 w 64"/>
                  <a:gd name="T53" fmla="*/ 8 h 61"/>
                  <a:gd name="T54" fmla="*/ 0 w 64"/>
                  <a:gd name="T55" fmla="*/ 9 h 61"/>
                  <a:gd name="T56" fmla="*/ 0 w 64"/>
                  <a:gd name="T57" fmla="*/ 10 h 61"/>
                  <a:gd name="T58" fmla="*/ 0 w 64"/>
                  <a:gd name="T59" fmla="*/ 12 h 61"/>
                  <a:gd name="T60" fmla="*/ 0 w 64"/>
                  <a:gd name="T61" fmla="*/ 13 h 61"/>
                  <a:gd name="T62" fmla="*/ 1 w 64"/>
                  <a:gd name="T63" fmla="*/ 13 h 61"/>
                  <a:gd name="T64" fmla="*/ 2 w 64"/>
                  <a:gd name="T65" fmla="*/ 14 h 61"/>
                  <a:gd name="T66" fmla="*/ 3 w 64"/>
                  <a:gd name="T67" fmla="*/ 15 h 61"/>
                  <a:gd name="T68" fmla="*/ 4 w 64"/>
                  <a:gd name="T69" fmla="*/ 15 h 61"/>
                  <a:gd name="T70" fmla="*/ 5 w 64"/>
                  <a:gd name="T71" fmla="*/ 15 h 61"/>
                  <a:gd name="T72" fmla="*/ 7 w 64"/>
                  <a:gd name="T73" fmla="*/ 16 h 61"/>
                  <a:gd name="T74" fmla="*/ 7 w 64"/>
                  <a:gd name="T75" fmla="*/ 15 h 61"/>
                  <a:gd name="T76" fmla="*/ 9 w 64"/>
                  <a:gd name="T77" fmla="*/ 15 h 61"/>
                  <a:gd name="T78" fmla="*/ 11 w 64"/>
                  <a:gd name="T79" fmla="*/ 14 h 61"/>
                  <a:gd name="T80" fmla="*/ 11 w 64"/>
                  <a:gd name="T81" fmla="*/ 14 h 6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61"/>
                  <a:gd name="T125" fmla="*/ 64 w 64"/>
                  <a:gd name="T126" fmla="*/ 61 h 6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61">
                    <a:moveTo>
                      <a:pt x="45" y="54"/>
                    </a:moveTo>
                    <a:lnTo>
                      <a:pt x="52" y="51"/>
                    </a:lnTo>
                    <a:lnTo>
                      <a:pt x="54" y="48"/>
                    </a:lnTo>
                    <a:lnTo>
                      <a:pt x="57" y="41"/>
                    </a:lnTo>
                    <a:lnTo>
                      <a:pt x="60" y="38"/>
                    </a:lnTo>
                    <a:lnTo>
                      <a:pt x="64" y="36"/>
                    </a:lnTo>
                    <a:lnTo>
                      <a:pt x="64" y="29"/>
                    </a:lnTo>
                    <a:lnTo>
                      <a:pt x="64" y="26"/>
                    </a:lnTo>
                    <a:lnTo>
                      <a:pt x="64" y="19"/>
                    </a:lnTo>
                    <a:lnTo>
                      <a:pt x="64" y="16"/>
                    </a:lnTo>
                    <a:lnTo>
                      <a:pt x="64" y="13"/>
                    </a:lnTo>
                    <a:lnTo>
                      <a:pt x="60" y="10"/>
                    </a:lnTo>
                    <a:lnTo>
                      <a:pt x="57" y="7"/>
                    </a:lnTo>
                    <a:lnTo>
                      <a:pt x="54" y="4"/>
                    </a:lnTo>
                    <a:lnTo>
                      <a:pt x="48" y="4"/>
                    </a:lnTo>
                    <a:lnTo>
                      <a:pt x="45" y="0"/>
                    </a:lnTo>
                    <a:lnTo>
                      <a:pt x="38" y="0"/>
                    </a:lnTo>
                    <a:lnTo>
                      <a:pt x="35" y="4"/>
                    </a:lnTo>
                    <a:lnTo>
                      <a:pt x="28" y="4"/>
                    </a:lnTo>
                    <a:lnTo>
                      <a:pt x="26" y="4"/>
                    </a:lnTo>
                    <a:lnTo>
                      <a:pt x="20" y="7"/>
                    </a:lnTo>
                    <a:lnTo>
                      <a:pt x="13" y="10"/>
                    </a:lnTo>
                    <a:lnTo>
                      <a:pt x="10" y="13"/>
                    </a:lnTo>
                    <a:lnTo>
                      <a:pt x="6" y="19"/>
                    </a:lnTo>
                    <a:lnTo>
                      <a:pt x="3" y="23"/>
                    </a:lnTo>
                    <a:lnTo>
                      <a:pt x="0" y="26"/>
                    </a:lnTo>
                    <a:lnTo>
                      <a:pt x="0" y="32"/>
                    </a:lnTo>
                    <a:lnTo>
                      <a:pt x="0" y="36"/>
                    </a:lnTo>
                    <a:lnTo>
                      <a:pt x="0" y="38"/>
                    </a:lnTo>
                    <a:lnTo>
                      <a:pt x="0" y="45"/>
                    </a:lnTo>
                    <a:lnTo>
                      <a:pt x="0" y="48"/>
                    </a:lnTo>
                    <a:lnTo>
                      <a:pt x="3" y="51"/>
                    </a:lnTo>
                    <a:lnTo>
                      <a:pt x="6" y="54"/>
                    </a:lnTo>
                    <a:lnTo>
                      <a:pt x="10" y="58"/>
                    </a:lnTo>
                    <a:lnTo>
                      <a:pt x="16" y="58"/>
                    </a:lnTo>
                    <a:lnTo>
                      <a:pt x="20" y="58"/>
                    </a:lnTo>
                    <a:lnTo>
                      <a:pt x="26" y="61"/>
                    </a:lnTo>
                    <a:lnTo>
                      <a:pt x="28" y="58"/>
                    </a:lnTo>
                    <a:lnTo>
                      <a:pt x="35" y="58"/>
                    </a:lnTo>
                    <a:lnTo>
                      <a:pt x="42" y="54"/>
                    </a:lnTo>
                    <a:lnTo>
                      <a:pt x="45"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05" name="Freeform 592">
                <a:extLst>
                  <a:ext uri="{FF2B5EF4-FFF2-40B4-BE49-F238E27FC236}">
                    <a16:creationId xmlns:a16="http://schemas.microsoft.com/office/drawing/2014/main" id="{2C958C62-6D16-4A58-AF6B-E78E78D4E174}"/>
                  </a:ext>
                </a:extLst>
              </p:cNvPr>
              <p:cNvSpPr>
                <a:spLocks noEditPoints="1"/>
              </p:cNvSpPr>
              <p:nvPr/>
            </p:nvSpPr>
            <p:spPr bwMode="auto">
              <a:xfrm>
                <a:off x="3259" y="2339"/>
                <a:ext cx="21" cy="20"/>
              </a:xfrm>
              <a:custGeom>
                <a:avLst/>
                <a:gdLst>
                  <a:gd name="T0" fmla="*/ 13 w 83"/>
                  <a:gd name="T1" fmla="*/ 14 h 81"/>
                  <a:gd name="T2" fmla="*/ 17 w 83"/>
                  <a:gd name="T3" fmla="*/ 17 h 81"/>
                  <a:gd name="T4" fmla="*/ 13 w 83"/>
                  <a:gd name="T5" fmla="*/ 13 h 81"/>
                  <a:gd name="T6" fmla="*/ 18 w 83"/>
                  <a:gd name="T7" fmla="*/ 15 h 81"/>
                  <a:gd name="T8" fmla="*/ 14 w 83"/>
                  <a:gd name="T9" fmla="*/ 13 h 81"/>
                  <a:gd name="T10" fmla="*/ 15 w 83"/>
                  <a:gd name="T11" fmla="*/ 11 h 81"/>
                  <a:gd name="T12" fmla="*/ 15 w 83"/>
                  <a:gd name="T13" fmla="*/ 11 h 81"/>
                  <a:gd name="T14" fmla="*/ 16 w 83"/>
                  <a:gd name="T15" fmla="*/ 10 h 81"/>
                  <a:gd name="T16" fmla="*/ 21 w 83"/>
                  <a:gd name="T17" fmla="*/ 11 h 81"/>
                  <a:gd name="T18" fmla="*/ 16 w 83"/>
                  <a:gd name="T19" fmla="*/ 11 h 81"/>
                  <a:gd name="T20" fmla="*/ 16 w 83"/>
                  <a:gd name="T21" fmla="*/ 9 h 81"/>
                  <a:gd name="T22" fmla="*/ 16 w 83"/>
                  <a:gd name="T23" fmla="*/ 9 h 81"/>
                  <a:gd name="T24" fmla="*/ 16 w 83"/>
                  <a:gd name="T25" fmla="*/ 7 h 81"/>
                  <a:gd name="T26" fmla="*/ 16 w 83"/>
                  <a:gd name="T27" fmla="*/ 6 h 81"/>
                  <a:gd name="T28" fmla="*/ 20 w 83"/>
                  <a:gd name="T29" fmla="*/ 4 h 81"/>
                  <a:gd name="T30" fmla="*/ 17 w 83"/>
                  <a:gd name="T31" fmla="*/ 7 h 81"/>
                  <a:gd name="T32" fmla="*/ 16 w 83"/>
                  <a:gd name="T33" fmla="*/ 6 h 81"/>
                  <a:gd name="T34" fmla="*/ 15 w 83"/>
                  <a:gd name="T35" fmla="*/ 6 h 81"/>
                  <a:gd name="T36" fmla="*/ 16 w 83"/>
                  <a:gd name="T37" fmla="*/ 1 h 81"/>
                  <a:gd name="T38" fmla="*/ 16 w 83"/>
                  <a:gd name="T39" fmla="*/ 5 h 81"/>
                  <a:gd name="T40" fmla="*/ 14 w 83"/>
                  <a:gd name="T41" fmla="*/ 5 h 81"/>
                  <a:gd name="T42" fmla="*/ 13 w 83"/>
                  <a:gd name="T43" fmla="*/ 5 h 81"/>
                  <a:gd name="T44" fmla="*/ 14 w 83"/>
                  <a:gd name="T45" fmla="*/ 0 h 81"/>
                  <a:gd name="T46" fmla="*/ 14 w 83"/>
                  <a:gd name="T47" fmla="*/ 5 h 81"/>
                  <a:gd name="T48" fmla="*/ 10 w 83"/>
                  <a:gd name="T49" fmla="*/ 1 h 81"/>
                  <a:gd name="T50" fmla="*/ 14 w 83"/>
                  <a:gd name="T51" fmla="*/ 4 h 81"/>
                  <a:gd name="T52" fmla="*/ 13 w 83"/>
                  <a:gd name="T53" fmla="*/ 5 h 81"/>
                  <a:gd name="T54" fmla="*/ 11 w 83"/>
                  <a:gd name="T55" fmla="*/ 5 h 81"/>
                  <a:gd name="T56" fmla="*/ 9 w 83"/>
                  <a:gd name="T57" fmla="*/ 5 h 81"/>
                  <a:gd name="T58" fmla="*/ 8 w 83"/>
                  <a:gd name="T59" fmla="*/ 1 h 81"/>
                  <a:gd name="T60" fmla="*/ 10 w 83"/>
                  <a:gd name="T61" fmla="*/ 5 h 81"/>
                  <a:gd name="T62" fmla="*/ 8 w 83"/>
                  <a:gd name="T63" fmla="*/ 6 h 81"/>
                  <a:gd name="T64" fmla="*/ 4 w 83"/>
                  <a:gd name="T65" fmla="*/ 3 h 81"/>
                  <a:gd name="T66" fmla="*/ 7 w 83"/>
                  <a:gd name="T67" fmla="*/ 6 h 81"/>
                  <a:gd name="T68" fmla="*/ 3 w 83"/>
                  <a:gd name="T69" fmla="*/ 4 h 81"/>
                  <a:gd name="T70" fmla="*/ 7 w 83"/>
                  <a:gd name="T71" fmla="*/ 6 h 81"/>
                  <a:gd name="T72" fmla="*/ 6 w 83"/>
                  <a:gd name="T73" fmla="*/ 8 h 81"/>
                  <a:gd name="T74" fmla="*/ 6 w 83"/>
                  <a:gd name="T75" fmla="*/ 9 h 81"/>
                  <a:gd name="T76" fmla="*/ 5 w 83"/>
                  <a:gd name="T77" fmla="*/ 9 h 81"/>
                  <a:gd name="T78" fmla="*/ 0 w 83"/>
                  <a:gd name="T79" fmla="*/ 9 h 81"/>
                  <a:gd name="T80" fmla="*/ 5 w 83"/>
                  <a:gd name="T81" fmla="*/ 9 h 81"/>
                  <a:gd name="T82" fmla="*/ 5 w 83"/>
                  <a:gd name="T83" fmla="*/ 10 h 81"/>
                  <a:gd name="T84" fmla="*/ 5 w 83"/>
                  <a:gd name="T85" fmla="*/ 11 h 81"/>
                  <a:gd name="T86" fmla="*/ 5 w 83"/>
                  <a:gd name="T87" fmla="*/ 12 h 81"/>
                  <a:gd name="T88" fmla="*/ 5 w 83"/>
                  <a:gd name="T89" fmla="*/ 13 h 81"/>
                  <a:gd name="T90" fmla="*/ 1 w 83"/>
                  <a:gd name="T91" fmla="*/ 16 h 81"/>
                  <a:gd name="T92" fmla="*/ 4 w 83"/>
                  <a:gd name="T93" fmla="*/ 12 h 81"/>
                  <a:gd name="T94" fmla="*/ 5 w 83"/>
                  <a:gd name="T95" fmla="*/ 13 h 81"/>
                  <a:gd name="T96" fmla="*/ 6 w 83"/>
                  <a:gd name="T97" fmla="*/ 14 h 81"/>
                  <a:gd name="T98" fmla="*/ 5 w 83"/>
                  <a:gd name="T99" fmla="*/ 19 h 81"/>
                  <a:gd name="T100" fmla="*/ 5 w 83"/>
                  <a:gd name="T101" fmla="*/ 14 h 81"/>
                  <a:gd name="T102" fmla="*/ 6 w 83"/>
                  <a:gd name="T103" fmla="*/ 14 h 81"/>
                  <a:gd name="T104" fmla="*/ 7 w 83"/>
                  <a:gd name="T105" fmla="*/ 14 h 81"/>
                  <a:gd name="T106" fmla="*/ 8 w 83"/>
                  <a:gd name="T107" fmla="*/ 14 h 81"/>
                  <a:gd name="T108" fmla="*/ 11 w 83"/>
                  <a:gd name="T109" fmla="*/ 19 h 81"/>
                  <a:gd name="T110" fmla="*/ 7 w 83"/>
                  <a:gd name="T111" fmla="*/ 16 h 81"/>
                  <a:gd name="T112" fmla="*/ 8 w 83"/>
                  <a:gd name="T113" fmla="*/ 15 h 81"/>
                  <a:gd name="T114" fmla="*/ 9 w 83"/>
                  <a:gd name="T115" fmla="*/ 14 h 81"/>
                  <a:gd name="T116" fmla="*/ 12 w 83"/>
                  <a:gd name="T117" fmla="*/ 19 h 81"/>
                  <a:gd name="T118" fmla="*/ 10 w 83"/>
                  <a:gd name="T119" fmla="*/ 14 h 81"/>
                  <a:gd name="T120" fmla="*/ 12 w 83"/>
                  <a:gd name="T121" fmla="*/ 14 h 81"/>
                  <a:gd name="T122" fmla="*/ 13 w 83"/>
                  <a:gd name="T123" fmla="*/ 13 h 8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83"/>
                  <a:gd name="T187" fmla="*/ 0 h 81"/>
                  <a:gd name="T188" fmla="*/ 83 w 83"/>
                  <a:gd name="T189" fmla="*/ 81 h 8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83" h="81">
                    <a:moveTo>
                      <a:pt x="50" y="55"/>
                    </a:moveTo>
                    <a:lnTo>
                      <a:pt x="56" y="51"/>
                    </a:lnTo>
                    <a:lnTo>
                      <a:pt x="64" y="69"/>
                    </a:lnTo>
                    <a:lnTo>
                      <a:pt x="58" y="72"/>
                    </a:lnTo>
                    <a:lnTo>
                      <a:pt x="50" y="55"/>
                    </a:lnTo>
                    <a:close/>
                    <a:moveTo>
                      <a:pt x="67" y="67"/>
                    </a:moveTo>
                    <a:lnTo>
                      <a:pt x="66" y="68"/>
                    </a:lnTo>
                    <a:lnTo>
                      <a:pt x="64" y="69"/>
                    </a:lnTo>
                    <a:lnTo>
                      <a:pt x="61" y="60"/>
                    </a:lnTo>
                    <a:lnTo>
                      <a:pt x="67" y="67"/>
                    </a:lnTo>
                    <a:close/>
                    <a:moveTo>
                      <a:pt x="53" y="54"/>
                    </a:moveTo>
                    <a:lnTo>
                      <a:pt x="56" y="50"/>
                    </a:lnTo>
                    <a:lnTo>
                      <a:pt x="70" y="63"/>
                    </a:lnTo>
                    <a:lnTo>
                      <a:pt x="67" y="67"/>
                    </a:lnTo>
                    <a:lnTo>
                      <a:pt x="53" y="54"/>
                    </a:lnTo>
                    <a:close/>
                    <a:moveTo>
                      <a:pt x="72" y="61"/>
                    </a:moveTo>
                    <a:lnTo>
                      <a:pt x="72" y="62"/>
                    </a:lnTo>
                    <a:lnTo>
                      <a:pt x="70" y="63"/>
                    </a:lnTo>
                    <a:lnTo>
                      <a:pt x="63" y="57"/>
                    </a:lnTo>
                    <a:lnTo>
                      <a:pt x="72" y="61"/>
                    </a:lnTo>
                    <a:close/>
                    <a:moveTo>
                      <a:pt x="55" y="52"/>
                    </a:moveTo>
                    <a:lnTo>
                      <a:pt x="58" y="46"/>
                    </a:lnTo>
                    <a:lnTo>
                      <a:pt x="75" y="55"/>
                    </a:lnTo>
                    <a:lnTo>
                      <a:pt x="72" y="61"/>
                    </a:lnTo>
                    <a:lnTo>
                      <a:pt x="55" y="52"/>
                    </a:lnTo>
                    <a:close/>
                    <a:moveTo>
                      <a:pt x="58" y="46"/>
                    </a:moveTo>
                    <a:lnTo>
                      <a:pt x="58" y="45"/>
                    </a:lnTo>
                    <a:lnTo>
                      <a:pt x="59" y="44"/>
                    </a:lnTo>
                    <a:lnTo>
                      <a:pt x="66" y="50"/>
                    </a:lnTo>
                    <a:lnTo>
                      <a:pt x="58" y="46"/>
                    </a:lnTo>
                    <a:close/>
                    <a:moveTo>
                      <a:pt x="59" y="44"/>
                    </a:moveTo>
                    <a:lnTo>
                      <a:pt x="63" y="40"/>
                    </a:lnTo>
                    <a:lnTo>
                      <a:pt x="76" y="55"/>
                    </a:lnTo>
                    <a:lnTo>
                      <a:pt x="73" y="57"/>
                    </a:lnTo>
                    <a:lnTo>
                      <a:pt x="59" y="44"/>
                    </a:lnTo>
                    <a:close/>
                    <a:moveTo>
                      <a:pt x="63" y="40"/>
                    </a:moveTo>
                    <a:lnTo>
                      <a:pt x="66" y="37"/>
                    </a:lnTo>
                    <a:lnTo>
                      <a:pt x="79" y="51"/>
                    </a:lnTo>
                    <a:lnTo>
                      <a:pt x="76" y="55"/>
                    </a:lnTo>
                    <a:lnTo>
                      <a:pt x="63" y="40"/>
                    </a:lnTo>
                    <a:close/>
                    <a:moveTo>
                      <a:pt x="83" y="45"/>
                    </a:moveTo>
                    <a:lnTo>
                      <a:pt x="83" y="48"/>
                    </a:lnTo>
                    <a:lnTo>
                      <a:pt x="79" y="51"/>
                    </a:lnTo>
                    <a:lnTo>
                      <a:pt x="73" y="45"/>
                    </a:lnTo>
                    <a:lnTo>
                      <a:pt x="83" y="45"/>
                    </a:lnTo>
                    <a:close/>
                    <a:moveTo>
                      <a:pt x="63" y="45"/>
                    </a:moveTo>
                    <a:lnTo>
                      <a:pt x="63" y="38"/>
                    </a:lnTo>
                    <a:lnTo>
                      <a:pt x="83" y="38"/>
                    </a:lnTo>
                    <a:lnTo>
                      <a:pt x="83" y="45"/>
                    </a:lnTo>
                    <a:lnTo>
                      <a:pt x="63" y="45"/>
                    </a:lnTo>
                    <a:close/>
                    <a:moveTo>
                      <a:pt x="63" y="38"/>
                    </a:moveTo>
                    <a:lnTo>
                      <a:pt x="63" y="35"/>
                    </a:lnTo>
                    <a:lnTo>
                      <a:pt x="83" y="35"/>
                    </a:lnTo>
                    <a:lnTo>
                      <a:pt x="83" y="38"/>
                    </a:lnTo>
                    <a:lnTo>
                      <a:pt x="63" y="38"/>
                    </a:lnTo>
                    <a:close/>
                    <a:moveTo>
                      <a:pt x="63" y="35"/>
                    </a:moveTo>
                    <a:lnTo>
                      <a:pt x="63" y="28"/>
                    </a:lnTo>
                    <a:lnTo>
                      <a:pt x="83" y="28"/>
                    </a:lnTo>
                    <a:lnTo>
                      <a:pt x="83" y="35"/>
                    </a:lnTo>
                    <a:lnTo>
                      <a:pt x="63" y="35"/>
                    </a:lnTo>
                    <a:close/>
                    <a:moveTo>
                      <a:pt x="63" y="28"/>
                    </a:moveTo>
                    <a:lnTo>
                      <a:pt x="63" y="25"/>
                    </a:lnTo>
                    <a:lnTo>
                      <a:pt x="83" y="25"/>
                    </a:lnTo>
                    <a:lnTo>
                      <a:pt x="83" y="28"/>
                    </a:lnTo>
                    <a:lnTo>
                      <a:pt x="63" y="28"/>
                    </a:lnTo>
                    <a:close/>
                    <a:moveTo>
                      <a:pt x="63" y="25"/>
                    </a:moveTo>
                    <a:lnTo>
                      <a:pt x="63" y="22"/>
                    </a:lnTo>
                    <a:lnTo>
                      <a:pt x="83" y="22"/>
                    </a:lnTo>
                    <a:lnTo>
                      <a:pt x="83" y="25"/>
                    </a:lnTo>
                    <a:lnTo>
                      <a:pt x="63" y="25"/>
                    </a:lnTo>
                    <a:close/>
                    <a:moveTo>
                      <a:pt x="79" y="15"/>
                    </a:moveTo>
                    <a:lnTo>
                      <a:pt x="83" y="18"/>
                    </a:lnTo>
                    <a:lnTo>
                      <a:pt x="83" y="22"/>
                    </a:lnTo>
                    <a:lnTo>
                      <a:pt x="73" y="22"/>
                    </a:lnTo>
                    <a:lnTo>
                      <a:pt x="79" y="15"/>
                    </a:lnTo>
                    <a:close/>
                    <a:moveTo>
                      <a:pt x="66" y="29"/>
                    </a:moveTo>
                    <a:lnTo>
                      <a:pt x="63" y="26"/>
                    </a:lnTo>
                    <a:lnTo>
                      <a:pt x="76" y="12"/>
                    </a:lnTo>
                    <a:lnTo>
                      <a:pt x="79" y="15"/>
                    </a:lnTo>
                    <a:lnTo>
                      <a:pt x="66" y="29"/>
                    </a:lnTo>
                    <a:close/>
                    <a:moveTo>
                      <a:pt x="63" y="26"/>
                    </a:moveTo>
                    <a:lnTo>
                      <a:pt x="59" y="23"/>
                    </a:lnTo>
                    <a:lnTo>
                      <a:pt x="73" y="9"/>
                    </a:lnTo>
                    <a:lnTo>
                      <a:pt x="76" y="12"/>
                    </a:lnTo>
                    <a:lnTo>
                      <a:pt x="63" y="26"/>
                    </a:lnTo>
                    <a:close/>
                    <a:moveTo>
                      <a:pt x="59" y="23"/>
                    </a:moveTo>
                    <a:lnTo>
                      <a:pt x="56" y="19"/>
                    </a:lnTo>
                    <a:lnTo>
                      <a:pt x="70" y="6"/>
                    </a:lnTo>
                    <a:lnTo>
                      <a:pt x="73" y="9"/>
                    </a:lnTo>
                    <a:lnTo>
                      <a:pt x="59" y="23"/>
                    </a:lnTo>
                    <a:close/>
                    <a:moveTo>
                      <a:pt x="63" y="3"/>
                    </a:moveTo>
                    <a:lnTo>
                      <a:pt x="67" y="3"/>
                    </a:lnTo>
                    <a:lnTo>
                      <a:pt x="70" y="6"/>
                    </a:lnTo>
                    <a:lnTo>
                      <a:pt x="63" y="13"/>
                    </a:lnTo>
                    <a:lnTo>
                      <a:pt x="63" y="3"/>
                    </a:lnTo>
                    <a:close/>
                    <a:moveTo>
                      <a:pt x="63" y="22"/>
                    </a:moveTo>
                    <a:lnTo>
                      <a:pt x="57" y="22"/>
                    </a:lnTo>
                    <a:lnTo>
                      <a:pt x="57" y="3"/>
                    </a:lnTo>
                    <a:lnTo>
                      <a:pt x="63" y="3"/>
                    </a:lnTo>
                    <a:lnTo>
                      <a:pt x="63" y="22"/>
                    </a:lnTo>
                    <a:close/>
                    <a:moveTo>
                      <a:pt x="57" y="22"/>
                    </a:moveTo>
                    <a:lnTo>
                      <a:pt x="53" y="22"/>
                    </a:lnTo>
                    <a:lnTo>
                      <a:pt x="51" y="19"/>
                    </a:lnTo>
                    <a:lnTo>
                      <a:pt x="57" y="13"/>
                    </a:lnTo>
                    <a:lnTo>
                      <a:pt x="57" y="22"/>
                    </a:lnTo>
                    <a:close/>
                    <a:moveTo>
                      <a:pt x="51" y="19"/>
                    </a:moveTo>
                    <a:lnTo>
                      <a:pt x="47" y="16"/>
                    </a:lnTo>
                    <a:lnTo>
                      <a:pt x="61" y="3"/>
                    </a:lnTo>
                    <a:lnTo>
                      <a:pt x="64" y="6"/>
                    </a:lnTo>
                    <a:lnTo>
                      <a:pt x="51" y="19"/>
                    </a:lnTo>
                    <a:close/>
                    <a:moveTo>
                      <a:pt x="54" y="0"/>
                    </a:moveTo>
                    <a:lnTo>
                      <a:pt x="57" y="0"/>
                    </a:lnTo>
                    <a:lnTo>
                      <a:pt x="61" y="3"/>
                    </a:lnTo>
                    <a:lnTo>
                      <a:pt x="54" y="9"/>
                    </a:lnTo>
                    <a:lnTo>
                      <a:pt x="54" y="0"/>
                    </a:lnTo>
                    <a:close/>
                    <a:moveTo>
                      <a:pt x="54" y="19"/>
                    </a:moveTo>
                    <a:lnTo>
                      <a:pt x="47" y="19"/>
                    </a:lnTo>
                    <a:lnTo>
                      <a:pt x="47" y="0"/>
                    </a:lnTo>
                    <a:lnTo>
                      <a:pt x="54" y="0"/>
                    </a:lnTo>
                    <a:lnTo>
                      <a:pt x="54" y="19"/>
                    </a:lnTo>
                    <a:close/>
                    <a:moveTo>
                      <a:pt x="41" y="3"/>
                    </a:moveTo>
                    <a:lnTo>
                      <a:pt x="44" y="0"/>
                    </a:lnTo>
                    <a:lnTo>
                      <a:pt x="47" y="0"/>
                    </a:lnTo>
                    <a:lnTo>
                      <a:pt x="47" y="9"/>
                    </a:lnTo>
                    <a:lnTo>
                      <a:pt x="41" y="3"/>
                    </a:lnTo>
                    <a:close/>
                    <a:moveTo>
                      <a:pt x="54" y="16"/>
                    </a:moveTo>
                    <a:lnTo>
                      <a:pt x="51" y="19"/>
                    </a:lnTo>
                    <a:lnTo>
                      <a:pt x="37" y="6"/>
                    </a:lnTo>
                    <a:lnTo>
                      <a:pt x="41" y="3"/>
                    </a:lnTo>
                    <a:lnTo>
                      <a:pt x="54" y="16"/>
                    </a:lnTo>
                    <a:close/>
                    <a:moveTo>
                      <a:pt x="51" y="19"/>
                    </a:moveTo>
                    <a:lnTo>
                      <a:pt x="48" y="22"/>
                    </a:lnTo>
                    <a:lnTo>
                      <a:pt x="44" y="22"/>
                    </a:lnTo>
                    <a:lnTo>
                      <a:pt x="44" y="13"/>
                    </a:lnTo>
                    <a:lnTo>
                      <a:pt x="51" y="19"/>
                    </a:lnTo>
                    <a:close/>
                    <a:moveTo>
                      <a:pt x="44" y="22"/>
                    </a:moveTo>
                    <a:lnTo>
                      <a:pt x="37" y="22"/>
                    </a:lnTo>
                    <a:lnTo>
                      <a:pt x="37" y="3"/>
                    </a:lnTo>
                    <a:lnTo>
                      <a:pt x="44" y="3"/>
                    </a:lnTo>
                    <a:lnTo>
                      <a:pt x="44" y="22"/>
                    </a:lnTo>
                    <a:close/>
                    <a:moveTo>
                      <a:pt x="37" y="22"/>
                    </a:moveTo>
                    <a:lnTo>
                      <a:pt x="35" y="22"/>
                    </a:lnTo>
                    <a:lnTo>
                      <a:pt x="35" y="3"/>
                    </a:lnTo>
                    <a:lnTo>
                      <a:pt x="37" y="3"/>
                    </a:lnTo>
                    <a:lnTo>
                      <a:pt x="37" y="22"/>
                    </a:lnTo>
                    <a:close/>
                    <a:moveTo>
                      <a:pt x="31" y="4"/>
                    </a:moveTo>
                    <a:lnTo>
                      <a:pt x="33" y="3"/>
                    </a:lnTo>
                    <a:lnTo>
                      <a:pt x="35" y="3"/>
                    </a:lnTo>
                    <a:lnTo>
                      <a:pt x="35" y="13"/>
                    </a:lnTo>
                    <a:lnTo>
                      <a:pt x="31" y="4"/>
                    </a:lnTo>
                    <a:close/>
                    <a:moveTo>
                      <a:pt x="39" y="20"/>
                    </a:moveTo>
                    <a:lnTo>
                      <a:pt x="33" y="24"/>
                    </a:lnTo>
                    <a:lnTo>
                      <a:pt x="24" y="7"/>
                    </a:lnTo>
                    <a:lnTo>
                      <a:pt x="31" y="4"/>
                    </a:lnTo>
                    <a:lnTo>
                      <a:pt x="39" y="20"/>
                    </a:lnTo>
                    <a:close/>
                    <a:moveTo>
                      <a:pt x="33" y="24"/>
                    </a:moveTo>
                    <a:lnTo>
                      <a:pt x="26" y="27"/>
                    </a:lnTo>
                    <a:lnTo>
                      <a:pt x="18" y="11"/>
                    </a:lnTo>
                    <a:lnTo>
                      <a:pt x="24" y="7"/>
                    </a:lnTo>
                    <a:lnTo>
                      <a:pt x="33" y="24"/>
                    </a:lnTo>
                    <a:close/>
                    <a:moveTo>
                      <a:pt x="15" y="12"/>
                    </a:moveTo>
                    <a:lnTo>
                      <a:pt x="16" y="11"/>
                    </a:lnTo>
                    <a:lnTo>
                      <a:pt x="18" y="11"/>
                    </a:lnTo>
                    <a:lnTo>
                      <a:pt x="22" y="19"/>
                    </a:lnTo>
                    <a:lnTo>
                      <a:pt x="15" y="12"/>
                    </a:lnTo>
                    <a:close/>
                    <a:moveTo>
                      <a:pt x="29" y="26"/>
                    </a:moveTo>
                    <a:lnTo>
                      <a:pt x="25" y="29"/>
                    </a:lnTo>
                    <a:lnTo>
                      <a:pt x="12" y="15"/>
                    </a:lnTo>
                    <a:lnTo>
                      <a:pt x="15" y="12"/>
                    </a:lnTo>
                    <a:lnTo>
                      <a:pt x="29" y="26"/>
                    </a:lnTo>
                    <a:close/>
                    <a:moveTo>
                      <a:pt x="10" y="18"/>
                    </a:moveTo>
                    <a:lnTo>
                      <a:pt x="11" y="16"/>
                    </a:lnTo>
                    <a:lnTo>
                      <a:pt x="12" y="15"/>
                    </a:lnTo>
                    <a:lnTo>
                      <a:pt x="19" y="22"/>
                    </a:lnTo>
                    <a:lnTo>
                      <a:pt x="10" y="18"/>
                    </a:lnTo>
                    <a:close/>
                    <a:moveTo>
                      <a:pt x="27" y="26"/>
                    </a:moveTo>
                    <a:lnTo>
                      <a:pt x="24" y="33"/>
                    </a:lnTo>
                    <a:lnTo>
                      <a:pt x="8" y="24"/>
                    </a:lnTo>
                    <a:lnTo>
                      <a:pt x="10" y="18"/>
                    </a:lnTo>
                    <a:lnTo>
                      <a:pt x="27" y="26"/>
                    </a:lnTo>
                    <a:close/>
                    <a:moveTo>
                      <a:pt x="24" y="33"/>
                    </a:moveTo>
                    <a:lnTo>
                      <a:pt x="23" y="34"/>
                    </a:lnTo>
                    <a:lnTo>
                      <a:pt x="22" y="35"/>
                    </a:lnTo>
                    <a:lnTo>
                      <a:pt x="15" y="28"/>
                    </a:lnTo>
                    <a:lnTo>
                      <a:pt x="24" y="33"/>
                    </a:lnTo>
                    <a:close/>
                    <a:moveTo>
                      <a:pt x="22" y="35"/>
                    </a:moveTo>
                    <a:lnTo>
                      <a:pt x="19" y="38"/>
                    </a:lnTo>
                    <a:lnTo>
                      <a:pt x="5" y="25"/>
                    </a:lnTo>
                    <a:lnTo>
                      <a:pt x="9" y="22"/>
                    </a:lnTo>
                    <a:lnTo>
                      <a:pt x="22" y="35"/>
                    </a:lnTo>
                    <a:close/>
                    <a:moveTo>
                      <a:pt x="19" y="38"/>
                    </a:moveTo>
                    <a:lnTo>
                      <a:pt x="16" y="41"/>
                    </a:lnTo>
                    <a:lnTo>
                      <a:pt x="2" y="28"/>
                    </a:lnTo>
                    <a:lnTo>
                      <a:pt x="5" y="25"/>
                    </a:lnTo>
                    <a:lnTo>
                      <a:pt x="19" y="38"/>
                    </a:lnTo>
                    <a:close/>
                    <a:moveTo>
                      <a:pt x="0" y="35"/>
                    </a:moveTo>
                    <a:lnTo>
                      <a:pt x="0" y="30"/>
                    </a:lnTo>
                    <a:lnTo>
                      <a:pt x="2" y="28"/>
                    </a:lnTo>
                    <a:lnTo>
                      <a:pt x="9" y="35"/>
                    </a:lnTo>
                    <a:lnTo>
                      <a:pt x="0" y="35"/>
                    </a:lnTo>
                    <a:close/>
                    <a:moveTo>
                      <a:pt x="19" y="35"/>
                    </a:moveTo>
                    <a:lnTo>
                      <a:pt x="19" y="41"/>
                    </a:lnTo>
                    <a:lnTo>
                      <a:pt x="0" y="41"/>
                    </a:lnTo>
                    <a:lnTo>
                      <a:pt x="0" y="35"/>
                    </a:lnTo>
                    <a:lnTo>
                      <a:pt x="19" y="35"/>
                    </a:lnTo>
                    <a:close/>
                    <a:moveTo>
                      <a:pt x="19" y="41"/>
                    </a:moveTo>
                    <a:lnTo>
                      <a:pt x="19" y="45"/>
                    </a:lnTo>
                    <a:lnTo>
                      <a:pt x="0" y="45"/>
                    </a:lnTo>
                    <a:lnTo>
                      <a:pt x="0" y="41"/>
                    </a:lnTo>
                    <a:lnTo>
                      <a:pt x="19" y="41"/>
                    </a:lnTo>
                    <a:close/>
                    <a:moveTo>
                      <a:pt x="19" y="45"/>
                    </a:moveTo>
                    <a:lnTo>
                      <a:pt x="19" y="47"/>
                    </a:lnTo>
                    <a:lnTo>
                      <a:pt x="0" y="47"/>
                    </a:lnTo>
                    <a:lnTo>
                      <a:pt x="0" y="45"/>
                    </a:lnTo>
                    <a:lnTo>
                      <a:pt x="19" y="45"/>
                    </a:lnTo>
                    <a:close/>
                    <a:moveTo>
                      <a:pt x="19" y="47"/>
                    </a:moveTo>
                    <a:lnTo>
                      <a:pt x="19" y="54"/>
                    </a:lnTo>
                    <a:lnTo>
                      <a:pt x="0" y="54"/>
                    </a:lnTo>
                    <a:lnTo>
                      <a:pt x="0" y="47"/>
                    </a:lnTo>
                    <a:lnTo>
                      <a:pt x="19" y="47"/>
                    </a:lnTo>
                    <a:close/>
                    <a:moveTo>
                      <a:pt x="19" y="54"/>
                    </a:moveTo>
                    <a:lnTo>
                      <a:pt x="19" y="57"/>
                    </a:lnTo>
                    <a:lnTo>
                      <a:pt x="0" y="57"/>
                    </a:lnTo>
                    <a:lnTo>
                      <a:pt x="0" y="54"/>
                    </a:lnTo>
                    <a:lnTo>
                      <a:pt x="19" y="54"/>
                    </a:lnTo>
                    <a:close/>
                    <a:moveTo>
                      <a:pt x="2" y="63"/>
                    </a:moveTo>
                    <a:lnTo>
                      <a:pt x="0" y="61"/>
                    </a:lnTo>
                    <a:lnTo>
                      <a:pt x="0" y="57"/>
                    </a:lnTo>
                    <a:lnTo>
                      <a:pt x="9" y="57"/>
                    </a:lnTo>
                    <a:lnTo>
                      <a:pt x="2" y="63"/>
                    </a:lnTo>
                    <a:close/>
                    <a:moveTo>
                      <a:pt x="16" y="50"/>
                    </a:moveTo>
                    <a:lnTo>
                      <a:pt x="19" y="54"/>
                    </a:lnTo>
                    <a:lnTo>
                      <a:pt x="5" y="67"/>
                    </a:lnTo>
                    <a:lnTo>
                      <a:pt x="2" y="63"/>
                    </a:lnTo>
                    <a:lnTo>
                      <a:pt x="16" y="50"/>
                    </a:lnTo>
                    <a:close/>
                    <a:moveTo>
                      <a:pt x="19" y="54"/>
                    </a:moveTo>
                    <a:lnTo>
                      <a:pt x="22" y="57"/>
                    </a:lnTo>
                    <a:lnTo>
                      <a:pt x="9" y="70"/>
                    </a:lnTo>
                    <a:lnTo>
                      <a:pt x="5" y="67"/>
                    </a:lnTo>
                    <a:lnTo>
                      <a:pt x="19" y="54"/>
                    </a:lnTo>
                    <a:close/>
                    <a:moveTo>
                      <a:pt x="22" y="57"/>
                    </a:moveTo>
                    <a:lnTo>
                      <a:pt x="25" y="60"/>
                    </a:lnTo>
                    <a:lnTo>
                      <a:pt x="12" y="73"/>
                    </a:lnTo>
                    <a:lnTo>
                      <a:pt x="9" y="70"/>
                    </a:lnTo>
                    <a:lnTo>
                      <a:pt x="22" y="57"/>
                    </a:lnTo>
                    <a:close/>
                    <a:moveTo>
                      <a:pt x="19" y="76"/>
                    </a:moveTo>
                    <a:lnTo>
                      <a:pt x="15" y="76"/>
                    </a:lnTo>
                    <a:lnTo>
                      <a:pt x="12" y="73"/>
                    </a:lnTo>
                    <a:lnTo>
                      <a:pt x="19" y="67"/>
                    </a:lnTo>
                    <a:lnTo>
                      <a:pt x="19" y="76"/>
                    </a:lnTo>
                    <a:close/>
                    <a:moveTo>
                      <a:pt x="19" y="57"/>
                    </a:moveTo>
                    <a:lnTo>
                      <a:pt x="25" y="57"/>
                    </a:lnTo>
                    <a:lnTo>
                      <a:pt x="25" y="76"/>
                    </a:lnTo>
                    <a:lnTo>
                      <a:pt x="19" y="76"/>
                    </a:lnTo>
                    <a:lnTo>
                      <a:pt x="19" y="57"/>
                    </a:lnTo>
                    <a:close/>
                    <a:moveTo>
                      <a:pt x="25" y="57"/>
                    </a:moveTo>
                    <a:lnTo>
                      <a:pt x="29" y="57"/>
                    </a:lnTo>
                    <a:lnTo>
                      <a:pt x="29" y="76"/>
                    </a:lnTo>
                    <a:lnTo>
                      <a:pt x="25" y="76"/>
                    </a:lnTo>
                    <a:lnTo>
                      <a:pt x="25" y="57"/>
                    </a:lnTo>
                    <a:close/>
                    <a:moveTo>
                      <a:pt x="29" y="57"/>
                    </a:moveTo>
                    <a:lnTo>
                      <a:pt x="31" y="57"/>
                    </a:lnTo>
                    <a:lnTo>
                      <a:pt x="33" y="58"/>
                    </a:lnTo>
                    <a:lnTo>
                      <a:pt x="29" y="67"/>
                    </a:lnTo>
                    <a:lnTo>
                      <a:pt x="29" y="57"/>
                    </a:lnTo>
                    <a:close/>
                    <a:moveTo>
                      <a:pt x="33" y="58"/>
                    </a:moveTo>
                    <a:lnTo>
                      <a:pt x="39" y="61"/>
                    </a:lnTo>
                    <a:lnTo>
                      <a:pt x="31" y="78"/>
                    </a:lnTo>
                    <a:lnTo>
                      <a:pt x="24" y="75"/>
                    </a:lnTo>
                    <a:lnTo>
                      <a:pt x="33" y="58"/>
                    </a:lnTo>
                    <a:close/>
                    <a:moveTo>
                      <a:pt x="42" y="77"/>
                    </a:moveTo>
                    <a:lnTo>
                      <a:pt x="36" y="81"/>
                    </a:lnTo>
                    <a:lnTo>
                      <a:pt x="31" y="78"/>
                    </a:lnTo>
                    <a:lnTo>
                      <a:pt x="35" y="70"/>
                    </a:lnTo>
                    <a:lnTo>
                      <a:pt x="42" y="77"/>
                    </a:lnTo>
                    <a:close/>
                    <a:moveTo>
                      <a:pt x="27" y="63"/>
                    </a:moveTo>
                    <a:lnTo>
                      <a:pt x="31" y="60"/>
                    </a:lnTo>
                    <a:lnTo>
                      <a:pt x="44" y="73"/>
                    </a:lnTo>
                    <a:lnTo>
                      <a:pt x="42" y="77"/>
                    </a:lnTo>
                    <a:lnTo>
                      <a:pt x="27" y="63"/>
                    </a:lnTo>
                    <a:close/>
                    <a:moveTo>
                      <a:pt x="31" y="60"/>
                    </a:moveTo>
                    <a:lnTo>
                      <a:pt x="34" y="57"/>
                    </a:lnTo>
                    <a:lnTo>
                      <a:pt x="37" y="57"/>
                    </a:lnTo>
                    <a:lnTo>
                      <a:pt x="37" y="67"/>
                    </a:lnTo>
                    <a:lnTo>
                      <a:pt x="31" y="60"/>
                    </a:lnTo>
                    <a:close/>
                    <a:moveTo>
                      <a:pt x="37" y="57"/>
                    </a:moveTo>
                    <a:lnTo>
                      <a:pt x="44" y="57"/>
                    </a:lnTo>
                    <a:lnTo>
                      <a:pt x="44" y="76"/>
                    </a:lnTo>
                    <a:lnTo>
                      <a:pt x="37" y="76"/>
                    </a:lnTo>
                    <a:lnTo>
                      <a:pt x="37" y="57"/>
                    </a:lnTo>
                    <a:close/>
                    <a:moveTo>
                      <a:pt x="48" y="75"/>
                    </a:moveTo>
                    <a:lnTo>
                      <a:pt x="46" y="76"/>
                    </a:lnTo>
                    <a:lnTo>
                      <a:pt x="44" y="76"/>
                    </a:lnTo>
                    <a:lnTo>
                      <a:pt x="44" y="67"/>
                    </a:lnTo>
                    <a:lnTo>
                      <a:pt x="48" y="75"/>
                    </a:lnTo>
                    <a:close/>
                    <a:moveTo>
                      <a:pt x="40" y="58"/>
                    </a:moveTo>
                    <a:lnTo>
                      <a:pt x="46" y="55"/>
                    </a:lnTo>
                    <a:lnTo>
                      <a:pt x="55" y="72"/>
                    </a:lnTo>
                    <a:lnTo>
                      <a:pt x="48" y="75"/>
                    </a:lnTo>
                    <a:lnTo>
                      <a:pt x="40" y="58"/>
                    </a:lnTo>
                    <a:close/>
                    <a:moveTo>
                      <a:pt x="46" y="55"/>
                    </a:moveTo>
                    <a:lnTo>
                      <a:pt x="48" y="54"/>
                    </a:lnTo>
                    <a:lnTo>
                      <a:pt x="51" y="54"/>
                    </a:lnTo>
                    <a:lnTo>
                      <a:pt x="51" y="63"/>
                    </a:lnTo>
                    <a:lnTo>
                      <a:pt x="46" y="55"/>
                    </a:lnTo>
                    <a:close/>
                    <a:moveTo>
                      <a:pt x="51" y="54"/>
                    </a:moveTo>
                    <a:lnTo>
                      <a:pt x="54" y="54"/>
                    </a:lnTo>
                    <a:lnTo>
                      <a:pt x="54" y="73"/>
                    </a:lnTo>
                    <a:lnTo>
                      <a:pt x="51" y="73"/>
                    </a:lnTo>
                    <a:lnTo>
                      <a:pt x="51"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06" name="Freeform 593">
                <a:extLst>
                  <a:ext uri="{FF2B5EF4-FFF2-40B4-BE49-F238E27FC236}">
                    <a16:creationId xmlns:a16="http://schemas.microsoft.com/office/drawing/2014/main" id="{70C696F2-2503-4DF8-A196-67EA6D181065}"/>
                  </a:ext>
                </a:extLst>
              </p:cNvPr>
              <p:cNvSpPr>
                <a:spLocks/>
              </p:cNvSpPr>
              <p:nvPr/>
            </p:nvSpPr>
            <p:spPr bwMode="auto">
              <a:xfrm>
                <a:off x="3306" y="2317"/>
                <a:ext cx="16" cy="15"/>
              </a:xfrm>
              <a:custGeom>
                <a:avLst/>
                <a:gdLst>
                  <a:gd name="T0" fmla="*/ 11 w 67"/>
                  <a:gd name="T1" fmla="*/ 13 h 57"/>
                  <a:gd name="T2" fmla="*/ 12 w 67"/>
                  <a:gd name="T3" fmla="*/ 13 h 57"/>
                  <a:gd name="T4" fmla="*/ 13 w 67"/>
                  <a:gd name="T5" fmla="*/ 12 h 57"/>
                  <a:gd name="T6" fmla="*/ 15 w 67"/>
                  <a:gd name="T7" fmla="*/ 11 h 57"/>
                  <a:gd name="T8" fmla="*/ 15 w 67"/>
                  <a:gd name="T9" fmla="*/ 9 h 57"/>
                  <a:gd name="T10" fmla="*/ 15 w 67"/>
                  <a:gd name="T11" fmla="*/ 8 h 57"/>
                  <a:gd name="T12" fmla="*/ 16 w 67"/>
                  <a:gd name="T13" fmla="*/ 7 h 57"/>
                  <a:gd name="T14" fmla="*/ 16 w 67"/>
                  <a:gd name="T15" fmla="*/ 6 h 57"/>
                  <a:gd name="T16" fmla="*/ 16 w 67"/>
                  <a:gd name="T17" fmla="*/ 5 h 57"/>
                  <a:gd name="T18" fmla="*/ 16 w 67"/>
                  <a:gd name="T19" fmla="*/ 3 h 57"/>
                  <a:gd name="T20" fmla="*/ 15 w 67"/>
                  <a:gd name="T21" fmla="*/ 2 h 57"/>
                  <a:gd name="T22" fmla="*/ 15 w 67"/>
                  <a:gd name="T23" fmla="*/ 2 h 57"/>
                  <a:gd name="T24" fmla="*/ 14 w 67"/>
                  <a:gd name="T25" fmla="*/ 1 h 57"/>
                  <a:gd name="T26" fmla="*/ 13 w 67"/>
                  <a:gd name="T27" fmla="*/ 1 h 57"/>
                  <a:gd name="T28" fmla="*/ 12 w 67"/>
                  <a:gd name="T29" fmla="*/ 0 h 57"/>
                  <a:gd name="T30" fmla="*/ 11 w 67"/>
                  <a:gd name="T31" fmla="*/ 0 h 57"/>
                  <a:gd name="T32" fmla="*/ 10 w 67"/>
                  <a:gd name="T33" fmla="*/ 0 h 57"/>
                  <a:gd name="T34" fmla="*/ 8 w 67"/>
                  <a:gd name="T35" fmla="*/ 0 h 57"/>
                  <a:gd name="T36" fmla="*/ 8 w 67"/>
                  <a:gd name="T37" fmla="*/ 0 h 57"/>
                  <a:gd name="T38" fmla="*/ 6 w 67"/>
                  <a:gd name="T39" fmla="*/ 1 h 57"/>
                  <a:gd name="T40" fmla="*/ 5 w 67"/>
                  <a:gd name="T41" fmla="*/ 2 h 57"/>
                  <a:gd name="T42" fmla="*/ 4 w 67"/>
                  <a:gd name="T43" fmla="*/ 2 h 57"/>
                  <a:gd name="T44" fmla="*/ 3 w 67"/>
                  <a:gd name="T45" fmla="*/ 3 h 57"/>
                  <a:gd name="T46" fmla="*/ 2 w 67"/>
                  <a:gd name="T47" fmla="*/ 4 h 57"/>
                  <a:gd name="T48" fmla="*/ 1 w 67"/>
                  <a:gd name="T49" fmla="*/ 5 h 57"/>
                  <a:gd name="T50" fmla="*/ 1 w 67"/>
                  <a:gd name="T51" fmla="*/ 7 h 57"/>
                  <a:gd name="T52" fmla="*/ 0 w 67"/>
                  <a:gd name="T53" fmla="*/ 7 h 57"/>
                  <a:gd name="T54" fmla="*/ 0 w 67"/>
                  <a:gd name="T55" fmla="*/ 8 h 57"/>
                  <a:gd name="T56" fmla="*/ 0 w 67"/>
                  <a:gd name="T57" fmla="*/ 10 h 57"/>
                  <a:gd name="T58" fmla="*/ 0 w 67"/>
                  <a:gd name="T59" fmla="*/ 11 h 57"/>
                  <a:gd name="T60" fmla="*/ 1 w 67"/>
                  <a:gd name="T61" fmla="*/ 12 h 57"/>
                  <a:gd name="T62" fmla="*/ 2 w 67"/>
                  <a:gd name="T63" fmla="*/ 13 h 57"/>
                  <a:gd name="T64" fmla="*/ 2 w 67"/>
                  <a:gd name="T65" fmla="*/ 13 h 57"/>
                  <a:gd name="T66" fmla="*/ 3 w 67"/>
                  <a:gd name="T67" fmla="*/ 14 h 57"/>
                  <a:gd name="T68" fmla="*/ 4 w 67"/>
                  <a:gd name="T69" fmla="*/ 14 h 57"/>
                  <a:gd name="T70" fmla="*/ 5 w 67"/>
                  <a:gd name="T71" fmla="*/ 15 h 57"/>
                  <a:gd name="T72" fmla="*/ 6 w 67"/>
                  <a:gd name="T73" fmla="*/ 15 h 57"/>
                  <a:gd name="T74" fmla="*/ 8 w 67"/>
                  <a:gd name="T75" fmla="*/ 15 h 57"/>
                  <a:gd name="T76" fmla="*/ 8 w 67"/>
                  <a:gd name="T77" fmla="*/ 14 h 57"/>
                  <a:gd name="T78" fmla="*/ 10 w 67"/>
                  <a:gd name="T79" fmla="*/ 14 h 57"/>
                  <a:gd name="T80" fmla="*/ 11 w 67"/>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7" y="51"/>
                    </a:moveTo>
                    <a:lnTo>
                      <a:pt x="51" y="48"/>
                    </a:lnTo>
                    <a:lnTo>
                      <a:pt x="54" y="45"/>
                    </a:lnTo>
                    <a:lnTo>
                      <a:pt x="61" y="41"/>
                    </a:lnTo>
                    <a:lnTo>
                      <a:pt x="61" y="35"/>
                    </a:lnTo>
                    <a:lnTo>
                      <a:pt x="64" y="32"/>
                    </a:lnTo>
                    <a:lnTo>
                      <a:pt x="67" y="28"/>
                    </a:lnTo>
                    <a:lnTo>
                      <a:pt x="67" y="23"/>
                    </a:lnTo>
                    <a:lnTo>
                      <a:pt x="67" y="19"/>
                    </a:lnTo>
                    <a:lnTo>
                      <a:pt x="67" y="13"/>
                    </a:lnTo>
                    <a:lnTo>
                      <a:pt x="64" y="9"/>
                    </a:lnTo>
                    <a:lnTo>
                      <a:pt x="61" y="6"/>
                    </a:lnTo>
                    <a:lnTo>
                      <a:pt x="57" y="3"/>
                    </a:lnTo>
                    <a:lnTo>
                      <a:pt x="54" y="3"/>
                    </a:lnTo>
                    <a:lnTo>
                      <a:pt x="51" y="0"/>
                    </a:lnTo>
                    <a:lnTo>
                      <a:pt x="44" y="0"/>
                    </a:lnTo>
                    <a:lnTo>
                      <a:pt x="41" y="0"/>
                    </a:lnTo>
                    <a:lnTo>
                      <a:pt x="35" y="0"/>
                    </a:lnTo>
                    <a:lnTo>
                      <a:pt x="32" y="0"/>
                    </a:lnTo>
                    <a:lnTo>
                      <a:pt x="25" y="3"/>
                    </a:lnTo>
                    <a:lnTo>
                      <a:pt x="19" y="6"/>
                    </a:lnTo>
                    <a:lnTo>
                      <a:pt x="15" y="9"/>
                    </a:lnTo>
                    <a:lnTo>
                      <a:pt x="13" y="13"/>
                    </a:lnTo>
                    <a:lnTo>
                      <a:pt x="7" y="16"/>
                    </a:lnTo>
                    <a:lnTo>
                      <a:pt x="3" y="19"/>
                    </a:lnTo>
                    <a:lnTo>
                      <a:pt x="3" y="25"/>
                    </a:lnTo>
                    <a:lnTo>
                      <a:pt x="0" y="28"/>
                    </a:lnTo>
                    <a:lnTo>
                      <a:pt x="0" y="32"/>
                    </a:lnTo>
                    <a:lnTo>
                      <a:pt x="0" y="38"/>
                    </a:lnTo>
                    <a:lnTo>
                      <a:pt x="0" y="41"/>
                    </a:lnTo>
                    <a:lnTo>
                      <a:pt x="3" y="45"/>
                    </a:lnTo>
                    <a:lnTo>
                      <a:pt x="7" y="48"/>
                    </a:lnTo>
                    <a:lnTo>
                      <a:pt x="10" y="51"/>
                    </a:lnTo>
                    <a:lnTo>
                      <a:pt x="13" y="54"/>
                    </a:lnTo>
                    <a:lnTo>
                      <a:pt x="15" y="54"/>
                    </a:lnTo>
                    <a:lnTo>
                      <a:pt x="22" y="57"/>
                    </a:lnTo>
                    <a:lnTo>
                      <a:pt x="25" y="57"/>
                    </a:lnTo>
                    <a:lnTo>
                      <a:pt x="32" y="57"/>
                    </a:lnTo>
                    <a:lnTo>
                      <a:pt x="35" y="54"/>
                    </a:lnTo>
                    <a:lnTo>
                      <a:pt x="41"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07" name="Freeform 594">
                <a:extLst>
                  <a:ext uri="{FF2B5EF4-FFF2-40B4-BE49-F238E27FC236}">
                    <a16:creationId xmlns:a16="http://schemas.microsoft.com/office/drawing/2014/main" id="{623BD2B9-526B-49E9-94DD-94B62AEE5EFA}"/>
                  </a:ext>
                </a:extLst>
              </p:cNvPr>
              <p:cNvSpPr>
                <a:spLocks noEditPoints="1"/>
              </p:cNvSpPr>
              <p:nvPr/>
            </p:nvSpPr>
            <p:spPr bwMode="auto">
              <a:xfrm>
                <a:off x="3303" y="2315"/>
                <a:ext cx="22" cy="19"/>
              </a:xfrm>
              <a:custGeom>
                <a:avLst/>
                <a:gdLst>
                  <a:gd name="T0" fmla="*/ 14 w 86"/>
                  <a:gd name="T1" fmla="*/ 13 h 77"/>
                  <a:gd name="T2" fmla="*/ 15 w 86"/>
                  <a:gd name="T3" fmla="*/ 12 h 77"/>
                  <a:gd name="T4" fmla="*/ 19 w 86"/>
                  <a:gd name="T5" fmla="*/ 15 h 77"/>
                  <a:gd name="T6" fmla="*/ 18 w 86"/>
                  <a:gd name="T7" fmla="*/ 13 h 77"/>
                  <a:gd name="T8" fmla="*/ 16 w 86"/>
                  <a:gd name="T9" fmla="*/ 13 h 77"/>
                  <a:gd name="T10" fmla="*/ 16 w 86"/>
                  <a:gd name="T11" fmla="*/ 9 h 77"/>
                  <a:gd name="T12" fmla="*/ 19 w 86"/>
                  <a:gd name="T13" fmla="*/ 6 h 77"/>
                  <a:gd name="T14" fmla="*/ 21 w 86"/>
                  <a:gd name="T15" fmla="*/ 11 h 77"/>
                  <a:gd name="T16" fmla="*/ 20 w 86"/>
                  <a:gd name="T17" fmla="*/ 9 h 77"/>
                  <a:gd name="T18" fmla="*/ 17 w 86"/>
                  <a:gd name="T19" fmla="*/ 9 h 77"/>
                  <a:gd name="T20" fmla="*/ 17 w 86"/>
                  <a:gd name="T21" fmla="*/ 7 h 77"/>
                  <a:gd name="T22" fmla="*/ 22 w 86"/>
                  <a:gd name="T23" fmla="*/ 4 h 77"/>
                  <a:gd name="T24" fmla="*/ 21 w 86"/>
                  <a:gd name="T25" fmla="*/ 3 h 77"/>
                  <a:gd name="T26" fmla="*/ 19 w 86"/>
                  <a:gd name="T27" fmla="*/ 5 h 77"/>
                  <a:gd name="T28" fmla="*/ 17 w 86"/>
                  <a:gd name="T29" fmla="*/ 6 h 77"/>
                  <a:gd name="T30" fmla="*/ 16 w 86"/>
                  <a:gd name="T31" fmla="*/ 6 h 77"/>
                  <a:gd name="T32" fmla="*/ 18 w 86"/>
                  <a:gd name="T33" fmla="*/ 1 h 77"/>
                  <a:gd name="T34" fmla="*/ 16 w 86"/>
                  <a:gd name="T35" fmla="*/ 1 h 77"/>
                  <a:gd name="T36" fmla="*/ 16 w 86"/>
                  <a:gd name="T37" fmla="*/ 3 h 77"/>
                  <a:gd name="T38" fmla="*/ 15 w 86"/>
                  <a:gd name="T39" fmla="*/ 5 h 77"/>
                  <a:gd name="T40" fmla="*/ 16 w 86"/>
                  <a:gd name="T41" fmla="*/ 5 h 77"/>
                  <a:gd name="T42" fmla="*/ 13 w 86"/>
                  <a:gd name="T43" fmla="*/ 5 h 77"/>
                  <a:gd name="T44" fmla="*/ 12 w 86"/>
                  <a:gd name="T45" fmla="*/ 0 h 77"/>
                  <a:gd name="T46" fmla="*/ 12 w 86"/>
                  <a:gd name="T47" fmla="*/ 0 h 77"/>
                  <a:gd name="T48" fmla="*/ 10 w 86"/>
                  <a:gd name="T49" fmla="*/ 0 h 77"/>
                  <a:gd name="T50" fmla="*/ 10 w 86"/>
                  <a:gd name="T51" fmla="*/ 5 h 77"/>
                  <a:gd name="T52" fmla="*/ 6 w 86"/>
                  <a:gd name="T53" fmla="*/ 2 h 77"/>
                  <a:gd name="T54" fmla="*/ 5 w 86"/>
                  <a:gd name="T55" fmla="*/ 3 h 77"/>
                  <a:gd name="T56" fmla="*/ 6 w 86"/>
                  <a:gd name="T57" fmla="*/ 5 h 77"/>
                  <a:gd name="T58" fmla="*/ 8 w 86"/>
                  <a:gd name="T59" fmla="*/ 6 h 77"/>
                  <a:gd name="T60" fmla="*/ 7 w 86"/>
                  <a:gd name="T61" fmla="*/ 8 h 77"/>
                  <a:gd name="T62" fmla="*/ 3 w 86"/>
                  <a:gd name="T63" fmla="*/ 4 h 77"/>
                  <a:gd name="T64" fmla="*/ 2 w 86"/>
                  <a:gd name="T65" fmla="*/ 6 h 77"/>
                  <a:gd name="T66" fmla="*/ 3 w 86"/>
                  <a:gd name="T67" fmla="*/ 7 h 77"/>
                  <a:gd name="T68" fmla="*/ 6 w 86"/>
                  <a:gd name="T69" fmla="*/ 7 h 77"/>
                  <a:gd name="T70" fmla="*/ 5 w 86"/>
                  <a:gd name="T71" fmla="*/ 11 h 77"/>
                  <a:gd name="T72" fmla="*/ 0 w 86"/>
                  <a:gd name="T73" fmla="*/ 9 h 77"/>
                  <a:gd name="T74" fmla="*/ 0 w 86"/>
                  <a:gd name="T75" fmla="*/ 10 h 77"/>
                  <a:gd name="T76" fmla="*/ 0 w 86"/>
                  <a:gd name="T77" fmla="*/ 10 h 77"/>
                  <a:gd name="T78" fmla="*/ 5 w 86"/>
                  <a:gd name="T79" fmla="*/ 12 h 77"/>
                  <a:gd name="T80" fmla="*/ 4 w 86"/>
                  <a:gd name="T81" fmla="*/ 11 h 77"/>
                  <a:gd name="T82" fmla="*/ 4 w 86"/>
                  <a:gd name="T83" fmla="*/ 17 h 77"/>
                  <a:gd name="T84" fmla="*/ 3 w 86"/>
                  <a:gd name="T85" fmla="*/ 16 h 77"/>
                  <a:gd name="T86" fmla="*/ 4 w 86"/>
                  <a:gd name="T87" fmla="*/ 14 h 77"/>
                  <a:gd name="T88" fmla="*/ 6 w 86"/>
                  <a:gd name="T89" fmla="*/ 13 h 77"/>
                  <a:gd name="T90" fmla="*/ 7 w 86"/>
                  <a:gd name="T91" fmla="*/ 13 h 77"/>
                  <a:gd name="T92" fmla="*/ 5 w 86"/>
                  <a:gd name="T93" fmla="*/ 18 h 77"/>
                  <a:gd name="T94" fmla="*/ 6 w 86"/>
                  <a:gd name="T95" fmla="*/ 18 h 77"/>
                  <a:gd name="T96" fmla="*/ 6 w 86"/>
                  <a:gd name="T97" fmla="*/ 16 h 77"/>
                  <a:gd name="T98" fmla="*/ 8 w 86"/>
                  <a:gd name="T99" fmla="*/ 14 h 77"/>
                  <a:gd name="T100" fmla="*/ 8 w 86"/>
                  <a:gd name="T101" fmla="*/ 14 h 77"/>
                  <a:gd name="T102" fmla="*/ 11 w 86"/>
                  <a:gd name="T103" fmla="*/ 14 h 77"/>
                  <a:gd name="T104" fmla="*/ 11 w 86"/>
                  <a:gd name="T105" fmla="*/ 19 h 77"/>
                  <a:gd name="T106" fmla="*/ 13 w 86"/>
                  <a:gd name="T107" fmla="*/ 18 h 77"/>
                  <a:gd name="T108" fmla="*/ 10 w 86"/>
                  <a:gd name="T109" fmla="*/ 14 h 77"/>
                  <a:gd name="T110" fmla="*/ 14 w 86"/>
                  <a:gd name="T111" fmla="*/ 18 h 77"/>
                  <a:gd name="T112" fmla="*/ 14 w 86"/>
                  <a:gd name="T113" fmla="*/ 13 h 7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6"/>
                  <a:gd name="T172" fmla="*/ 0 h 77"/>
                  <a:gd name="T173" fmla="*/ 86 w 86"/>
                  <a:gd name="T174" fmla="*/ 77 h 7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6" h="77">
                    <a:moveTo>
                      <a:pt x="51" y="54"/>
                    </a:moveTo>
                    <a:lnTo>
                      <a:pt x="54" y="51"/>
                    </a:lnTo>
                    <a:lnTo>
                      <a:pt x="67" y="65"/>
                    </a:lnTo>
                    <a:lnTo>
                      <a:pt x="64" y="68"/>
                    </a:lnTo>
                    <a:lnTo>
                      <a:pt x="51" y="54"/>
                    </a:lnTo>
                    <a:close/>
                    <a:moveTo>
                      <a:pt x="54" y="51"/>
                    </a:moveTo>
                    <a:lnTo>
                      <a:pt x="57" y="48"/>
                    </a:lnTo>
                    <a:lnTo>
                      <a:pt x="71" y="61"/>
                    </a:lnTo>
                    <a:lnTo>
                      <a:pt x="67" y="65"/>
                    </a:lnTo>
                    <a:lnTo>
                      <a:pt x="54" y="51"/>
                    </a:lnTo>
                    <a:close/>
                    <a:moveTo>
                      <a:pt x="57" y="48"/>
                    </a:moveTo>
                    <a:lnTo>
                      <a:pt x="59" y="47"/>
                    </a:lnTo>
                    <a:lnTo>
                      <a:pt x="60" y="46"/>
                    </a:lnTo>
                    <a:lnTo>
                      <a:pt x="64" y="55"/>
                    </a:lnTo>
                    <a:lnTo>
                      <a:pt x="57" y="48"/>
                    </a:lnTo>
                    <a:close/>
                    <a:moveTo>
                      <a:pt x="60" y="46"/>
                    </a:moveTo>
                    <a:lnTo>
                      <a:pt x="66" y="43"/>
                    </a:lnTo>
                    <a:lnTo>
                      <a:pt x="75" y="60"/>
                    </a:lnTo>
                    <a:lnTo>
                      <a:pt x="68" y="62"/>
                    </a:lnTo>
                    <a:lnTo>
                      <a:pt x="60" y="46"/>
                    </a:lnTo>
                    <a:close/>
                    <a:moveTo>
                      <a:pt x="80" y="51"/>
                    </a:moveTo>
                    <a:lnTo>
                      <a:pt x="80" y="57"/>
                    </a:lnTo>
                    <a:lnTo>
                      <a:pt x="75" y="60"/>
                    </a:lnTo>
                    <a:lnTo>
                      <a:pt x="71" y="51"/>
                    </a:lnTo>
                    <a:lnTo>
                      <a:pt x="80" y="51"/>
                    </a:lnTo>
                    <a:close/>
                    <a:moveTo>
                      <a:pt x="61" y="51"/>
                    </a:moveTo>
                    <a:lnTo>
                      <a:pt x="61" y="45"/>
                    </a:lnTo>
                    <a:lnTo>
                      <a:pt x="80" y="45"/>
                    </a:lnTo>
                    <a:lnTo>
                      <a:pt x="80" y="51"/>
                    </a:lnTo>
                    <a:lnTo>
                      <a:pt x="61" y="51"/>
                    </a:lnTo>
                    <a:close/>
                    <a:moveTo>
                      <a:pt x="61" y="45"/>
                    </a:moveTo>
                    <a:lnTo>
                      <a:pt x="61" y="42"/>
                    </a:lnTo>
                    <a:lnTo>
                      <a:pt x="64" y="38"/>
                    </a:lnTo>
                    <a:lnTo>
                      <a:pt x="71" y="45"/>
                    </a:lnTo>
                    <a:lnTo>
                      <a:pt x="61" y="45"/>
                    </a:lnTo>
                    <a:close/>
                    <a:moveTo>
                      <a:pt x="64" y="38"/>
                    </a:moveTo>
                    <a:lnTo>
                      <a:pt x="67" y="35"/>
                    </a:lnTo>
                    <a:lnTo>
                      <a:pt x="81" y="48"/>
                    </a:lnTo>
                    <a:lnTo>
                      <a:pt x="77" y="51"/>
                    </a:lnTo>
                    <a:lnTo>
                      <a:pt x="64" y="38"/>
                    </a:lnTo>
                    <a:close/>
                    <a:moveTo>
                      <a:pt x="67" y="35"/>
                    </a:moveTo>
                    <a:lnTo>
                      <a:pt x="76" y="25"/>
                    </a:lnTo>
                    <a:lnTo>
                      <a:pt x="67" y="35"/>
                    </a:lnTo>
                    <a:lnTo>
                      <a:pt x="74" y="42"/>
                    </a:lnTo>
                    <a:lnTo>
                      <a:pt x="67" y="35"/>
                    </a:lnTo>
                    <a:close/>
                    <a:moveTo>
                      <a:pt x="67" y="35"/>
                    </a:moveTo>
                    <a:lnTo>
                      <a:pt x="70" y="32"/>
                    </a:lnTo>
                    <a:lnTo>
                      <a:pt x="84" y="45"/>
                    </a:lnTo>
                    <a:lnTo>
                      <a:pt x="81" y="48"/>
                    </a:lnTo>
                    <a:lnTo>
                      <a:pt x="67" y="35"/>
                    </a:lnTo>
                    <a:close/>
                    <a:moveTo>
                      <a:pt x="86" y="38"/>
                    </a:moveTo>
                    <a:lnTo>
                      <a:pt x="86" y="43"/>
                    </a:lnTo>
                    <a:lnTo>
                      <a:pt x="84" y="45"/>
                    </a:lnTo>
                    <a:lnTo>
                      <a:pt x="77" y="38"/>
                    </a:lnTo>
                    <a:lnTo>
                      <a:pt x="86" y="38"/>
                    </a:lnTo>
                    <a:close/>
                    <a:moveTo>
                      <a:pt x="67" y="38"/>
                    </a:moveTo>
                    <a:lnTo>
                      <a:pt x="67" y="33"/>
                    </a:lnTo>
                    <a:lnTo>
                      <a:pt x="86" y="33"/>
                    </a:lnTo>
                    <a:lnTo>
                      <a:pt x="86" y="38"/>
                    </a:lnTo>
                    <a:lnTo>
                      <a:pt x="67" y="38"/>
                    </a:lnTo>
                    <a:close/>
                    <a:moveTo>
                      <a:pt x="67" y="33"/>
                    </a:moveTo>
                    <a:lnTo>
                      <a:pt x="67" y="29"/>
                    </a:lnTo>
                    <a:lnTo>
                      <a:pt x="86" y="29"/>
                    </a:lnTo>
                    <a:lnTo>
                      <a:pt x="86" y="33"/>
                    </a:lnTo>
                    <a:lnTo>
                      <a:pt x="67" y="33"/>
                    </a:lnTo>
                    <a:close/>
                    <a:moveTo>
                      <a:pt x="67" y="29"/>
                    </a:moveTo>
                    <a:lnTo>
                      <a:pt x="67" y="23"/>
                    </a:lnTo>
                    <a:lnTo>
                      <a:pt x="86" y="23"/>
                    </a:lnTo>
                    <a:lnTo>
                      <a:pt x="86" y="29"/>
                    </a:lnTo>
                    <a:lnTo>
                      <a:pt x="67" y="29"/>
                    </a:lnTo>
                    <a:close/>
                    <a:moveTo>
                      <a:pt x="84" y="16"/>
                    </a:moveTo>
                    <a:lnTo>
                      <a:pt x="86" y="18"/>
                    </a:lnTo>
                    <a:lnTo>
                      <a:pt x="86" y="23"/>
                    </a:lnTo>
                    <a:lnTo>
                      <a:pt x="77" y="23"/>
                    </a:lnTo>
                    <a:lnTo>
                      <a:pt x="84" y="16"/>
                    </a:lnTo>
                    <a:close/>
                    <a:moveTo>
                      <a:pt x="70" y="29"/>
                    </a:moveTo>
                    <a:lnTo>
                      <a:pt x="67" y="26"/>
                    </a:lnTo>
                    <a:lnTo>
                      <a:pt x="81" y="13"/>
                    </a:lnTo>
                    <a:lnTo>
                      <a:pt x="84" y="16"/>
                    </a:lnTo>
                    <a:lnTo>
                      <a:pt x="70" y="29"/>
                    </a:lnTo>
                    <a:close/>
                    <a:moveTo>
                      <a:pt x="67" y="26"/>
                    </a:moveTo>
                    <a:lnTo>
                      <a:pt x="67" y="26"/>
                    </a:lnTo>
                    <a:lnTo>
                      <a:pt x="74" y="19"/>
                    </a:lnTo>
                    <a:lnTo>
                      <a:pt x="67" y="26"/>
                    </a:lnTo>
                    <a:close/>
                    <a:moveTo>
                      <a:pt x="67" y="26"/>
                    </a:moveTo>
                    <a:lnTo>
                      <a:pt x="64" y="23"/>
                    </a:lnTo>
                    <a:lnTo>
                      <a:pt x="77" y="10"/>
                    </a:lnTo>
                    <a:lnTo>
                      <a:pt x="81" y="13"/>
                    </a:lnTo>
                    <a:lnTo>
                      <a:pt x="67" y="26"/>
                    </a:lnTo>
                    <a:close/>
                    <a:moveTo>
                      <a:pt x="77" y="10"/>
                    </a:moveTo>
                    <a:lnTo>
                      <a:pt x="67" y="0"/>
                    </a:lnTo>
                    <a:lnTo>
                      <a:pt x="77" y="10"/>
                    </a:lnTo>
                    <a:lnTo>
                      <a:pt x="71" y="16"/>
                    </a:lnTo>
                    <a:lnTo>
                      <a:pt x="77" y="10"/>
                    </a:lnTo>
                    <a:close/>
                    <a:moveTo>
                      <a:pt x="64" y="23"/>
                    </a:moveTo>
                    <a:lnTo>
                      <a:pt x="61" y="19"/>
                    </a:lnTo>
                    <a:lnTo>
                      <a:pt x="74" y="6"/>
                    </a:lnTo>
                    <a:lnTo>
                      <a:pt x="77" y="10"/>
                    </a:lnTo>
                    <a:lnTo>
                      <a:pt x="64" y="23"/>
                    </a:lnTo>
                    <a:close/>
                    <a:moveTo>
                      <a:pt x="67" y="4"/>
                    </a:moveTo>
                    <a:lnTo>
                      <a:pt x="71" y="4"/>
                    </a:lnTo>
                    <a:lnTo>
                      <a:pt x="74" y="6"/>
                    </a:lnTo>
                    <a:lnTo>
                      <a:pt x="67" y="13"/>
                    </a:lnTo>
                    <a:lnTo>
                      <a:pt x="67" y="4"/>
                    </a:lnTo>
                    <a:close/>
                    <a:moveTo>
                      <a:pt x="67" y="23"/>
                    </a:moveTo>
                    <a:lnTo>
                      <a:pt x="64" y="23"/>
                    </a:lnTo>
                    <a:lnTo>
                      <a:pt x="64" y="4"/>
                    </a:lnTo>
                    <a:lnTo>
                      <a:pt x="67" y="4"/>
                    </a:lnTo>
                    <a:lnTo>
                      <a:pt x="67" y="23"/>
                    </a:lnTo>
                    <a:close/>
                    <a:moveTo>
                      <a:pt x="64" y="23"/>
                    </a:moveTo>
                    <a:lnTo>
                      <a:pt x="60" y="23"/>
                    </a:lnTo>
                    <a:lnTo>
                      <a:pt x="57" y="19"/>
                    </a:lnTo>
                    <a:lnTo>
                      <a:pt x="64" y="13"/>
                    </a:lnTo>
                    <a:lnTo>
                      <a:pt x="64" y="23"/>
                    </a:lnTo>
                    <a:close/>
                    <a:moveTo>
                      <a:pt x="57" y="19"/>
                    </a:moveTo>
                    <a:lnTo>
                      <a:pt x="54" y="16"/>
                    </a:lnTo>
                    <a:lnTo>
                      <a:pt x="67" y="3"/>
                    </a:lnTo>
                    <a:lnTo>
                      <a:pt x="71" y="6"/>
                    </a:lnTo>
                    <a:lnTo>
                      <a:pt x="57" y="19"/>
                    </a:lnTo>
                    <a:close/>
                    <a:moveTo>
                      <a:pt x="61" y="1"/>
                    </a:moveTo>
                    <a:lnTo>
                      <a:pt x="65" y="1"/>
                    </a:lnTo>
                    <a:lnTo>
                      <a:pt x="67" y="3"/>
                    </a:lnTo>
                    <a:lnTo>
                      <a:pt x="61" y="10"/>
                    </a:lnTo>
                    <a:lnTo>
                      <a:pt x="61" y="1"/>
                    </a:lnTo>
                    <a:close/>
                    <a:moveTo>
                      <a:pt x="61" y="19"/>
                    </a:moveTo>
                    <a:lnTo>
                      <a:pt x="54" y="19"/>
                    </a:lnTo>
                    <a:lnTo>
                      <a:pt x="54" y="1"/>
                    </a:lnTo>
                    <a:lnTo>
                      <a:pt x="61" y="1"/>
                    </a:lnTo>
                    <a:lnTo>
                      <a:pt x="61" y="19"/>
                    </a:lnTo>
                    <a:close/>
                    <a:moveTo>
                      <a:pt x="54" y="19"/>
                    </a:moveTo>
                    <a:lnTo>
                      <a:pt x="51" y="19"/>
                    </a:lnTo>
                    <a:lnTo>
                      <a:pt x="51" y="1"/>
                    </a:lnTo>
                    <a:lnTo>
                      <a:pt x="54" y="1"/>
                    </a:lnTo>
                    <a:lnTo>
                      <a:pt x="54" y="19"/>
                    </a:lnTo>
                    <a:close/>
                    <a:moveTo>
                      <a:pt x="51" y="19"/>
                    </a:moveTo>
                    <a:lnTo>
                      <a:pt x="45" y="19"/>
                    </a:lnTo>
                    <a:lnTo>
                      <a:pt x="45" y="1"/>
                    </a:lnTo>
                    <a:lnTo>
                      <a:pt x="51" y="1"/>
                    </a:lnTo>
                    <a:lnTo>
                      <a:pt x="51" y="19"/>
                    </a:lnTo>
                    <a:close/>
                    <a:moveTo>
                      <a:pt x="45" y="19"/>
                    </a:moveTo>
                    <a:lnTo>
                      <a:pt x="42" y="19"/>
                    </a:lnTo>
                    <a:lnTo>
                      <a:pt x="42" y="1"/>
                    </a:lnTo>
                    <a:lnTo>
                      <a:pt x="45" y="1"/>
                    </a:lnTo>
                    <a:lnTo>
                      <a:pt x="45" y="19"/>
                    </a:lnTo>
                    <a:close/>
                    <a:moveTo>
                      <a:pt x="38" y="2"/>
                    </a:moveTo>
                    <a:lnTo>
                      <a:pt x="40" y="1"/>
                    </a:lnTo>
                    <a:lnTo>
                      <a:pt x="42" y="1"/>
                    </a:lnTo>
                    <a:lnTo>
                      <a:pt x="42" y="10"/>
                    </a:lnTo>
                    <a:lnTo>
                      <a:pt x="38" y="2"/>
                    </a:lnTo>
                    <a:close/>
                    <a:moveTo>
                      <a:pt x="46" y="18"/>
                    </a:moveTo>
                    <a:lnTo>
                      <a:pt x="40" y="22"/>
                    </a:lnTo>
                    <a:lnTo>
                      <a:pt x="31" y="5"/>
                    </a:lnTo>
                    <a:lnTo>
                      <a:pt x="38" y="2"/>
                    </a:lnTo>
                    <a:lnTo>
                      <a:pt x="46" y="18"/>
                    </a:lnTo>
                    <a:close/>
                    <a:moveTo>
                      <a:pt x="40" y="22"/>
                    </a:moveTo>
                    <a:lnTo>
                      <a:pt x="33" y="25"/>
                    </a:lnTo>
                    <a:lnTo>
                      <a:pt x="24" y="7"/>
                    </a:lnTo>
                    <a:lnTo>
                      <a:pt x="31" y="5"/>
                    </a:lnTo>
                    <a:lnTo>
                      <a:pt x="40" y="22"/>
                    </a:lnTo>
                    <a:close/>
                    <a:moveTo>
                      <a:pt x="22" y="10"/>
                    </a:moveTo>
                    <a:lnTo>
                      <a:pt x="23" y="8"/>
                    </a:lnTo>
                    <a:lnTo>
                      <a:pt x="24" y="7"/>
                    </a:lnTo>
                    <a:lnTo>
                      <a:pt x="29" y="16"/>
                    </a:lnTo>
                    <a:lnTo>
                      <a:pt x="22" y="10"/>
                    </a:lnTo>
                    <a:close/>
                    <a:moveTo>
                      <a:pt x="35" y="23"/>
                    </a:moveTo>
                    <a:lnTo>
                      <a:pt x="33" y="26"/>
                    </a:lnTo>
                    <a:lnTo>
                      <a:pt x="19" y="13"/>
                    </a:lnTo>
                    <a:lnTo>
                      <a:pt x="22" y="10"/>
                    </a:lnTo>
                    <a:lnTo>
                      <a:pt x="35" y="23"/>
                    </a:lnTo>
                    <a:close/>
                    <a:moveTo>
                      <a:pt x="33" y="26"/>
                    </a:moveTo>
                    <a:lnTo>
                      <a:pt x="33" y="26"/>
                    </a:lnTo>
                    <a:lnTo>
                      <a:pt x="25" y="19"/>
                    </a:lnTo>
                    <a:lnTo>
                      <a:pt x="33" y="26"/>
                    </a:lnTo>
                    <a:close/>
                    <a:moveTo>
                      <a:pt x="33" y="26"/>
                    </a:moveTo>
                    <a:lnTo>
                      <a:pt x="30" y="29"/>
                    </a:lnTo>
                    <a:lnTo>
                      <a:pt x="16" y="16"/>
                    </a:lnTo>
                    <a:lnTo>
                      <a:pt x="19" y="13"/>
                    </a:lnTo>
                    <a:lnTo>
                      <a:pt x="33" y="26"/>
                    </a:lnTo>
                    <a:close/>
                    <a:moveTo>
                      <a:pt x="30" y="29"/>
                    </a:moveTo>
                    <a:lnTo>
                      <a:pt x="29" y="30"/>
                    </a:lnTo>
                    <a:lnTo>
                      <a:pt x="27" y="32"/>
                    </a:lnTo>
                    <a:lnTo>
                      <a:pt x="23" y="23"/>
                    </a:lnTo>
                    <a:lnTo>
                      <a:pt x="30" y="29"/>
                    </a:lnTo>
                    <a:close/>
                    <a:moveTo>
                      <a:pt x="27" y="32"/>
                    </a:moveTo>
                    <a:lnTo>
                      <a:pt x="21" y="35"/>
                    </a:lnTo>
                    <a:lnTo>
                      <a:pt x="12" y="17"/>
                    </a:lnTo>
                    <a:lnTo>
                      <a:pt x="19" y="14"/>
                    </a:lnTo>
                    <a:lnTo>
                      <a:pt x="27" y="32"/>
                    </a:lnTo>
                    <a:close/>
                    <a:moveTo>
                      <a:pt x="10" y="19"/>
                    </a:moveTo>
                    <a:lnTo>
                      <a:pt x="11" y="18"/>
                    </a:lnTo>
                    <a:lnTo>
                      <a:pt x="12" y="17"/>
                    </a:lnTo>
                    <a:lnTo>
                      <a:pt x="17" y="26"/>
                    </a:lnTo>
                    <a:lnTo>
                      <a:pt x="10" y="19"/>
                    </a:lnTo>
                    <a:close/>
                    <a:moveTo>
                      <a:pt x="23" y="33"/>
                    </a:moveTo>
                    <a:lnTo>
                      <a:pt x="20" y="36"/>
                    </a:lnTo>
                    <a:lnTo>
                      <a:pt x="7" y="23"/>
                    </a:lnTo>
                    <a:lnTo>
                      <a:pt x="10" y="19"/>
                    </a:lnTo>
                    <a:lnTo>
                      <a:pt x="23" y="33"/>
                    </a:lnTo>
                    <a:close/>
                    <a:moveTo>
                      <a:pt x="3" y="29"/>
                    </a:moveTo>
                    <a:lnTo>
                      <a:pt x="3" y="25"/>
                    </a:lnTo>
                    <a:lnTo>
                      <a:pt x="7" y="23"/>
                    </a:lnTo>
                    <a:lnTo>
                      <a:pt x="13" y="29"/>
                    </a:lnTo>
                    <a:lnTo>
                      <a:pt x="3" y="29"/>
                    </a:lnTo>
                    <a:close/>
                    <a:moveTo>
                      <a:pt x="23" y="29"/>
                    </a:moveTo>
                    <a:lnTo>
                      <a:pt x="23" y="35"/>
                    </a:lnTo>
                    <a:lnTo>
                      <a:pt x="3" y="35"/>
                    </a:lnTo>
                    <a:lnTo>
                      <a:pt x="3" y="29"/>
                    </a:lnTo>
                    <a:lnTo>
                      <a:pt x="23" y="29"/>
                    </a:lnTo>
                    <a:close/>
                    <a:moveTo>
                      <a:pt x="23" y="35"/>
                    </a:moveTo>
                    <a:lnTo>
                      <a:pt x="23" y="39"/>
                    </a:lnTo>
                    <a:lnTo>
                      <a:pt x="20" y="43"/>
                    </a:lnTo>
                    <a:lnTo>
                      <a:pt x="13" y="35"/>
                    </a:lnTo>
                    <a:lnTo>
                      <a:pt x="23" y="35"/>
                    </a:lnTo>
                    <a:close/>
                    <a:moveTo>
                      <a:pt x="20" y="43"/>
                    </a:moveTo>
                    <a:lnTo>
                      <a:pt x="17" y="45"/>
                    </a:lnTo>
                    <a:lnTo>
                      <a:pt x="3" y="32"/>
                    </a:lnTo>
                    <a:lnTo>
                      <a:pt x="7" y="28"/>
                    </a:lnTo>
                    <a:lnTo>
                      <a:pt x="20" y="43"/>
                    </a:lnTo>
                    <a:close/>
                    <a:moveTo>
                      <a:pt x="0" y="38"/>
                    </a:moveTo>
                    <a:lnTo>
                      <a:pt x="0" y="35"/>
                    </a:lnTo>
                    <a:lnTo>
                      <a:pt x="3" y="32"/>
                    </a:lnTo>
                    <a:lnTo>
                      <a:pt x="10" y="38"/>
                    </a:lnTo>
                    <a:lnTo>
                      <a:pt x="0" y="38"/>
                    </a:lnTo>
                    <a:close/>
                    <a:moveTo>
                      <a:pt x="20" y="38"/>
                    </a:moveTo>
                    <a:lnTo>
                      <a:pt x="20" y="42"/>
                    </a:lnTo>
                    <a:lnTo>
                      <a:pt x="0" y="42"/>
                    </a:lnTo>
                    <a:lnTo>
                      <a:pt x="0" y="38"/>
                    </a:lnTo>
                    <a:lnTo>
                      <a:pt x="20" y="38"/>
                    </a:lnTo>
                    <a:close/>
                    <a:moveTo>
                      <a:pt x="20" y="42"/>
                    </a:moveTo>
                    <a:lnTo>
                      <a:pt x="20" y="48"/>
                    </a:lnTo>
                    <a:lnTo>
                      <a:pt x="0" y="48"/>
                    </a:lnTo>
                    <a:lnTo>
                      <a:pt x="0" y="42"/>
                    </a:lnTo>
                    <a:lnTo>
                      <a:pt x="20" y="42"/>
                    </a:lnTo>
                    <a:close/>
                    <a:moveTo>
                      <a:pt x="20" y="48"/>
                    </a:moveTo>
                    <a:lnTo>
                      <a:pt x="20" y="51"/>
                    </a:lnTo>
                    <a:lnTo>
                      <a:pt x="0" y="51"/>
                    </a:lnTo>
                    <a:lnTo>
                      <a:pt x="0" y="48"/>
                    </a:lnTo>
                    <a:lnTo>
                      <a:pt x="20" y="48"/>
                    </a:lnTo>
                    <a:close/>
                    <a:moveTo>
                      <a:pt x="3" y="58"/>
                    </a:moveTo>
                    <a:lnTo>
                      <a:pt x="0" y="55"/>
                    </a:lnTo>
                    <a:lnTo>
                      <a:pt x="0" y="51"/>
                    </a:lnTo>
                    <a:lnTo>
                      <a:pt x="10" y="51"/>
                    </a:lnTo>
                    <a:lnTo>
                      <a:pt x="3" y="58"/>
                    </a:lnTo>
                    <a:close/>
                    <a:moveTo>
                      <a:pt x="17" y="45"/>
                    </a:moveTo>
                    <a:lnTo>
                      <a:pt x="20" y="48"/>
                    </a:lnTo>
                    <a:lnTo>
                      <a:pt x="7" y="61"/>
                    </a:lnTo>
                    <a:lnTo>
                      <a:pt x="3" y="58"/>
                    </a:lnTo>
                    <a:lnTo>
                      <a:pt x="17" y="45"/>
                    </a:lnTo>
                    <a:close/>
                    <a:moveTo>
                      <a:pt x="7" y="61"/>
                    </a:moveTo>
                    <a:lnTo>
                      <a:pt x="16" y="70"/>
                    </a:lnTo>
                    <a:lnTo>
                      <a:pt x="7" y="61"/>
                    </a:lnTo>
                    <a:lnTo>
                      <a:pt x="13" y="55"/>
                    </a:lnTo>
                    <a:lnTo>
                      <a:pt x="7" y="61"/>
                    </a:lnTo>
                    <a:close/>
                    <a:moveTo>
                      <a:pt x="20" y="48"/>
                    </a:moveTo>
                    <a:lnTo>
                      <a:pt x="23" y="51"/>
                    </a:lnTo>
                    <a:lnTo>
                      <a:pt x="10" y="65"/>
                    </a:lnTo>
                    <a:lnTo>
                      <a:pt x="7" y="61"/>
                    </a:lnTo>
                    <a:lnTo>
                      <a:pt x="20" y="48"/>
                    </a:lnTo>
                    <a:close/>
                    <a:moveTo>
                      <a:pt x="10" y="65"/>
                    </a:moveTo>
                    <a:lnTo>
                      <a:pt x="0" y="55"/>
                    </a:lnTo>
                    <a:lnTo>
                      <a:pt x="10" y="65"/>
                    </a:lnTo>
                    <a:lnTo>
                      <a:pt x="17" y="58"/>
                    </a:lnTo>
                    <a:lnTo>
                      <a:pt x="10" y="65"/>
                    </a:lnTo>
                    <a:close/>
                    <a:moveTo>
                      <a:pt x="23" y="51"/>
                    </a:moveTo>
                    <a:lnTo>
                      <a:pt x="27" y="54"/>
                    </a:lnTo>
                    <a:lnTo>
                      <a:pt x="13" y="68"/>
                    </a:lnTo>
                    <a:lnTo>
                      <a:pt x="10" y="65"/>
                    </a:lnTo>
                    <a:lnTo>
                      <a:pt x="23" y="51"/>
                    </a:lnTo>
                    <a:close/>
                    <a:moveTo>
                      <a:pt x="27" y="54"/>
                    </a:moveTo>
                    <a:lnTo>
                      <a:pt x="27" y="54"/>
                    </a:lnTo>
                    <a:lnTo>
                      <a:pt x="20" y="61"/>
                    </a:lnTo>
                    <a:lnTo>
                      <a:pt x="27" y="54"/>
                    </a:lnTo>
                    <a:close/>
                    <a:moveTo>
                      <a:pt x="27" y="54"/>
                    </a:moveTo>
                    <a:lnTo>
                      <a:pt x="30" y="57"/>
                    </a:lnTo>
                    <a:lnTo>
                      <a:pt x="16" y="70"/>
                    </a:lnTo>
                    <a:lnTo>
                      <a:pt x="13" y="68"/>
                    </a:lnTo>
                    <a:lnTo>
                      <a:pt x="27" y="54"/>
                    </a:lnTo>
                    <a:close/>
                    <a:moveTo>
                      <a:pt x="23" y="73"/>
                    </a:moveTo>
                    <a:lnTo>
                      <a:pt x="19" y="73"/>
                    </a:lnTo>
                    <a:lnTo>
                      <a:pt x="16" y="70"/>
                    </a:lnTo>
                    <a:lnTo>
                      <a:pt x="23" y="64"/>
                    </a:lnTo>
                    <a:lnTo>
                      <a:pt x="23" y="73"/>
                    </a:lnTo>
                    <a:close/>
                    <a:moveTo>
                      <a:pt x="23" y="55"/>
                    </a:moveTo>
                    <a:lnTo>
                      <a:pt x="25" y="55"/>
                    </a:lnTo>
                    <a:lnTo>
                      <a:pt x="25" y="73"/>
                    </a:lnTo>
                    <a:lnTo>
                      <a:pt x="23" y="73"/>
                    </a:lnTo>
                    <a:lnTo>
                      <a:pt x="23" y="55"/>
                    </a:lnTo>
                    <a:close/>
                    <a:moveTo>
                      <a:pt x="25" y="55"/>
                    </a:moveTo>
                    <a:lnTo>
                      <a:pt x="28" y="55"/>
                    </a:lnTo>
                    <a:lnTo>
                      <a:pt x="30" y="56"/>
                    </a:lnTo>
                    <a:lnTo>
                      <a:pt x="25" y="64"/>
                    </a:lnTo>
                    <a:lnTo>
                      <a:pt x="25" y="55"/>
                    </a:lnTo>
                    <a:close/>
                    <a:moveTo>
                      <a:pt x="30" y="56"/>
                    </a:moveTo>
                    <a:lnTo>
                      <a:pt x="37" y="59"/>
                    </a:lnTo>
                    <a:lnTo>
                      <a:pt x="28" y="76"/>
                    </a:lnTo>
                    <a:lnTo>
                      <a:pt x="22" y="72"/>
                    </a:lnTo>
                    <a:lnTo>
                      <a:pt x="30" y="56"/>
                    </a:lnTo>
                    <a:close/>
                    <a:moveTo>
                      <a:pt x="32" y="77"/>
                    </a:moveTo>
                    <a:lnTo>
                      <a:pt x="30" y="77"/>
                    </a:lnTo>
                    <a:lnTo>
                      <a:pt x="28" y="76"/>
                    </a:lnTo>
                    <a:lnTo>
                      <a:pt x="32" y="67"/>
                    </a:lnTo>
                    <a:lnTo>
                      <a:pt x="32" y="77"/>
                    </a:lnTo>
                    <a:close/>
                    <a:moveTo>
                      <a:pt x="32" y="58"/>
                    </a:moveTo>
                    <a:lnTo>
                      <a:pt x="35" y="58"/>
                    </a:lnTo>
                    <a:lnTo>
                      <a:pt x="35" y="77"/>
                    </a:lnTo>
                    <a:lnTo>
                      <a:pt x="32" y="77"/>
                    </a:lnTo>
                    <a:lnTo>
                      <a:pt x="32" y="58"/>
                    </a:lnTo>
                    <a:close/>
                    <a:moveTo>
                      <a:pt x="35" y="58"/>
                    </a:moveTo>
                    <a:lnTo>
                      <a:pt x="42" y="58"/>
                    </a:lnTo>
                    <a:lnTo>
                      <a:pt x="42" y="77"/>
                    </a:lnTo>
                    <a:lnTo>
                      <a:pt x="35" y="77"/>
                    </a:lnTo>
                    <a:lnTo>
                      <a:pt x="35" y="58"/>
                    </a:lnTo>
                    <a:close/>
                    <a:moveTo>
                      <a:pt x="49" y="73"/>
                    </a:moveTo>
                    <a:lnTo>
                      <a:pt x="45" y="77"/>
                    </a:lnTo>
                    <a:lnTo>
                      <a:pt x="42" y="77"/>
                    </a:lnTo>
                    <a:lnTo>
                      <a:pt x="42" y="67"/>
                    </a:lnTo>
                    <a:lnTo>
                      <a:pt x="49" y="73"/>
                    </a:lnTo>
                    <a:close/>
                    <a:moveTo>
                      <a:pt x="35" y="60"/>
                    </a:moveTo>
                    <a:lnTo>
                      <a:pt x="39" y="57"/>
                    </a:lnTo>
                    <a:lnTo>
                      <a:pt x="52" y="71"/>
                    </a:lnTo>
                    <a:lnTo>
                      <a:pt x="49" y="73"/>
                    </a:lnTo>
                    <a:lnTo>
                      <a:pt x="35" y="60"/>
                    </a:lnTo>
                    <a:close/>
                    <a:moveTo>
                      <a:pt x="39" y="57"/>
                    </a:moveTo>
                    <a:lnTo>
                      <a:pt x="41" y="55"/>
                    </a:lnTo>
                    <a:lnTo>
                      <a:pt x="45" y="55"/>
                    </a:lnTo>
                    <a:lnTo>
                      <a:pt x="45" y="64"/>
                    </a:lnTo>
                    <a:lnTo>
                      <a:pt x="39" y="57"/>
                    </a:lnTo>
                    <a:close/>
                    <a:moveTo>
                      <a:pt x="45" y="55"/>
                    </a:moveTo>
                    <a:lnTo>
                      <a:pt x="51" y="55"/>
                    </a:lnTo>
                    <a:lnTo>
                      <a:pt x="51" y="73"/>
                    </a:lnTo>
                    <a:lnTo>
                      <a:pt x="45" y="73"/>
                    </a:lnTo>
                    <a:lnTo>
                      <a:pt x="45" y="55"/>
                    </a:lnTo>
                    <a:close/>
                    <a:moveTo>
                      <a:pt x="55" y="72"/>
                    </a:moveTo>
                    <a:lnTo>
                      <a:pt x="54" y="73"/>
                    </a:lnTo>
                    <a:lnTo>
                      <a:pt x="51" y="73"/>
                    </a:lnTo>
                    <a:lnTo>
                      <a:pt x="51" y="64"/>
                    </a:lnTo>
                    <a:lnTo>
                      <a:pt x="55" y="72"/>
                    </a:lnTo>
                    <a:close/>
                    <a:moveTo>
                      <a:pt x="48" y="56"/>
                    </a:moveTo>
                    <a:lnTo>
                      <a:pt x="53" y="53"/>
                    </a:lnTo>
                    <a:lnTo>
                      <a:pt x="62" y="69"/>
                    </a:lnTo>
                    <a:lnTo>
                      <a:pt x="55" y="72"/>
                    </a:lnTo>
                    <a:lnTo>
                      <a:pt x="48"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08" name="Freeform 595">
                <a:extLst>
                  <a:ext uri="{FF2B5EF4-FFF2-40B4-BE49-F238E27FC236}">
                    <a16:creationId xmlns:a16="http://schemas.microsoft.com/office/drawing/2014/main" id="{1FD913EB-0C05-42D4-A6DC-9F2A9ED39B95}"/>
                  </a:ext>
                </a:extLst>
              </p:cNvPr>
              <p:cNvSpPr>
                <a:spLocks/>
              </p:cNvSpPr>
              <p:nvPr/>
            </p:nvSpPr>
            <p:spPr bwMode="auto">
              <a:xfrm>
                <a:off x="3357" y="2293"/>
                <a:ext cx="16" cy="14"/>
              </a:xfrm>
              <a:custGeom>
                <a:avLst/>
                <a:gdLst>
                  <a:gd name="T0" fmla="*/ 11 w 66"/>
                  <a:gd name="T1" fmla="*/ 12 h 58"/>
                  <a:gd name="T2" fmla="*/ 12 w 66"/>
                  <a:gd name="T3" fmla="*/ 12 h 58"/>
                  <a:gd name="T4" fmla="*/ 14 w 66"/>
                  <a:gd name="T5" fmla="*/ 11 h 58"/>
                  <a:gd name="T6" fmla="*/ 15 w 66"/>
                  <a:gd name="T7" fmla="*/ 10 h 58"/>
                  <a:gd name="T8" fmla="*/ 15 w 66"/>
                  <a:gd name="T9" fmla="*/ 9 h 58"/>
                  <a:gd name="T10" fmla="*/ 15 w 66"/>
                  <a:gd name="T11" fmla="*/ 8 h 58"/>
                  <a:gd name="T12" fmla="*/ 16 w 66"/>
                  <a:gd name="T13" fmla="*/ 7 h 58"/>
                  <a:gd name="T14" fmla="*/ 16 w 66"/>
                  <a:gd name="T15" fmla="*/ 5 h 58"/>
                  <a:gd name="T16" fmla="*/ 16 w 66"/>
                  <a:gd name="T17" fmla="*/ 5 h 58"/>
                  <a:gd name="T18" fmla="*/ 16 w 66"/>
                  <a:gd name="T19" fmla="*/ 4 h 58"/>
                  <a:gd name="T20" fmla="*/ 15 w 66"/>
                  <a:gd name="T21" fmla="*/ 2 h 58"/>
                  <a:gd name="T22" fmla="*/ 15 w 66"/>
                  <a:gd name="T23" fmla="*/ 2 h 58"/>
                  <a:gd name="T24" fmla="*/ 15 w 66"/>
                  <a:gd name="T25" fmla="*/ 1 h 58"/>
                  <a:gd name="T26" fmla="*/ 13 w 66"/>
                  <a:gd name="T27" fmla="*/ 1 h 58"/>
                  <a:gd name="T28" fmla="*/ 12 w 66"/>
                  <a:gd name="T29" fmla="*/ 0 h 58"/>
                  <a:gd name="T30" fmla="*/ 11 w 66"/>
                  <a:gd name="T31" fmla="*/ 0 h 58"/>
                  <a:gd name="T32" fmla="*/ 10 w 66"/>
                  <a:gd name="T33" fmla="*/ 0 h 58"/>
                  <a:gd name="T34" fmla="*/ 8 w 66"/>
                  <a:gd name="T35" fmla="*/ 0 h 58"/>
                  <a:gd name="T36" fmla="*/ 8 w 66"/>
                  <a:gd name="T37" fmla="*/ 0 h 58"/>
                  <a:gd name="T38" fmla="*/ 6 w 66"/>
                  <a:gd name="T39" fmla="*/ 1 h 58"/>
                  <a:gd name="T40" fmla="*/ 5 w 66"/>
                  <a:gd name="T41" fmla="*/ 2 h 58"/>
                  <a:gd name="T42" fmla="*/ 4 w 66"/>
                  <a:gd name="T43" fmla="*/ 2 h 58"/>
                  <a:gd name="T44" fmla="*/ 3 w 66"/>
                  <a:gd name="T45" fmla="*/ 3 h 58"/>
                  <a:gd name="T46" fmla="*/ 2 w 66"/>
                  <a:gd name="T47" fmla="*/ 4 h 58"/>
                  <a:gd name="T48" fmla="*/ 1 w 66"/>
                  <a:gd name="T49" fmla="*/ 5 h 58"/>
                  <a:gd name="T50" fmla="*/ 0 w 66"/>
                  <a:gd name="T51" fmla="*/ 6 h 58"/>
                  <a:gd name="T52" fmla="*/ 0 w 66"/>
                  <a:gd name="T53" fmla="*/ 7 h 58"/>
                  <a:gd name="T54" fmla="*/ 0 w 66"/>
                  <a:gd name="T55" fmla="*/ 9 h 58"/>
                  <a:gd name="T56" fmla="*/ 0 w 66"/>
                  <a:gd name="T57" fmla="*/ 9 h 58"/>
                  <a:gd name="T58" fmla="*/ 0 w 66"/>
                  <a:gd name="T59" fmla="*/ 10 h 58"/>
                  <a:gd name="T60" fmla="*/ 0 w 66"/>
                  <a:gd name="T61" fmla="*/ 11 h 58"/>
                  <a:gd name="T62" fmla="*/ 1 w 66"/>
                  <a:gd name="T63" fmla="*/ 12 h 58"/>
                  <a:gd name="T64" fmla="*/ 2 w 66"/>
                  <a:gd name="T65" fmla="*/ 12 h 58"/>
                  <a:gd name="T66" fmla="*/ 3 w 66"/>
                  <a:gd name="T67" fmla="*/ 13 h 58"/>
                  <a:gd name="T68" fmla="*/ 4 w 66"/>
                  <a:gd name="T69" fmla="*/ 14 h 58"/>
                  <a:gd name="T70" fmla="*/ 5 w 66"/>
                  <a:gd name="T71" fmla="*/ 14 h 58"/>
                  <a:gd name="T72" fmla="*/ 6 w 66"/>
                  <a:gd name="T73" fmla="*/ 14 h 58"/>
                  <a:gd name="T74" fmla="*/ 8 w 66"/>
                  <a:gd name="T75" fmla="*/ 14 h 58"/>
                  <a:gd name="T76" fmla="*/ 9 w 66"/>
                  <a:gd name="T77" fmla="*/ 13 h 58"/>
                  <a:gd name="T78" fmla="*/ 10 w 66"/>
                  <a:gd name="T79" fmla="*/ 13 h 58"/>
                  <a:gd name="T80" fmla="*/ 11 w 66"/>
                  <a:gd name="T81" fmla="*/ 12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8"/>
                  <a:gd name="T125" fmla="*/ 66 w 66"/>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8">
                    <a:moveTo>
                      <a:pt x="47" y="51"/>
                    </a:moveTo>
                    <a:lnTo>
                      <a:pt x="51" y="48"/>
                    </a:lnTo>
                    <a:lnTo>
                      <a:pt x="56" y="45"/>
                    </a:lnTo>
                    <a:lnTo>
                      <a:pt x="60" y="42"/>
                    </a:lnTo>
                    <a:lnTo>
                      <a:pt x="63" y="36"/>
                    </a:lnTo>
                    <a:lnTo>
                      <a:pt x="63" y="32"/>
                    </a:lnTo>
                    <a:lnTo>
                      <a:pt x="66" y="29"/>
                    </a:lnTo>
                    <a:lnTo>
                      <a:pt x="66" y="22"/>
                    </a:lnTo>
                    <a:lnTo>
                      <a:pt x="66" y="19"/>
                    </a:lnTo>
                    <a:lnTo>
                      <a:pt x="66" y="16"/>
                    </a:lnTo>
                    <a:lnTo>
                      <a:pt x="63" y="10"/>
                    </a:lnTo>
                    <a:lnTo>
                      <a:pt x="63" y="7"/>
                    </a:lnTo>
                    <a:lnTo>
                      <a:pt x="60" y="4"/>
                    </a:lnTo>
                    <a:lnTo>
                      <a:pt x="54" y="4"/>
                    </a:lnTo>
                    <a:lnTo>
                      <a:pt x="51" y="0"/>
                    </a:lnTo>
                    <a:lnTo>
                      <a:pt x="47" y="0"/>
                    </a:lnTo>
                    <a:lnTo>
                      <a:pt x="41" y="0"/>
                    </a:lnTo>
                    <a:lnTo>
                      <a:pt x="34" y="0"/>
                    </a:lnTo>
                    <a:lnTo>
                      <a:pt x="31" y="0"/>
                    </a:lnTo>
                    <a:lnTo>
                      <a:pt x="25" y="4"/>
                    </a:lnTo>
                    <a:lnTo>
                      <a:pt x="22" y="7"/>
                    </a:lnTo>
                    <a:lnTo>
                      <a:pt x="15" y="10"/>
                    </a:lnTo>
                    <a:lnTo>
                      <a:pt x="12" y="14"/>
                    </a:lnTo>
                    <a:lnTo>
                      <a:pt x="9" y="16"/>
                    </a:lnTo>
                    <a:lnTo>
                      <a:pt x="6" y="19"/>
                    </a:lnTo>
                    <a:lnTo>
                      <a:pt x="2" y="26"/>
                    </a:lnTo>
                    <a:lnTo>
                      <a:pt x="2" y="29"/>
                    </a:lnTo>
                    <a:lnTo>
                      <a:pt x="0" y="36"/>
                    </a:lnTo>
                    <a:lnTo>
                      <a:pt x="0" y="39"/>
                    </a:lnTo>
                    <a:lnTo>
                      <a:pt x="2" y="42"/>
                    </a:lnTo>
                    <a:lnTo>
                      <a:pt x="2" y="45"/>
                    </a:lnTo>
                    <a:lnTo>
                      <a:pt x="6" y="51"/>
                    </a:lnTo>
                    <a:lnTo>
                      <a:pt x="9" y="51"/>
                    </a:lnTo>
                    <a:lnTo>
                      <a:pt x="12" y="54"/>
                    </a:lnTo>
                    <a:lnTo>
                      <a:pt x="15" y="58"/>
                    </a:lnTo>
                    <a:lnTo>
                      <a:pt x="22" y="58"/>
                    </a:lnTo>
                    <a:lnTo>
                      <a:pt x="25" y="58"/>
                    </a:lnTo>
                    <a:lnTo>
                      <a:pt x="31" y="58"/>
                    </a:lnTo>
                    <a:lnTo>
                      <a:pt x="37" y="54"/>
                    </a:lnTo>
                    <a:lnTo>
                      <a:pt x="41"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09" name="Freeform 596">
                <a:extLst>
                  <a:ext uri="{FF2B5EF4-FFF2-40B4-BE49-F238E27FC236}">
                    <a16:creationId xmlns:a16="http://schemas.microsoft.com/office/drawing/2014/main" id="{E945B544-CA83-4D1E-9B52-A15B0ABD8A33}"/>
                  </a:ext>
                </a:extLst>
              </p:cNvPr>
              <p:cNvSpPr>
                <a:spLocks noEditPoints="1"/>
              </p:cNvSpPr>
              <p:nvPr/>
            </p:nvSpPr>
            <p:spPr bwMode="auto">
              <a:xfrm>
                <a:off x="3354" y="2290"/>
                <a:ext cx="22" cy="20"/>
              </a:xfrm>
              <a:custGeom>
                <a:avLst/>
                <a:gdLst>
                  <a:gd name="T0" fmla="*/ 14 w 86"/>
                  <a:gd name="T1" fmla="*/ 13 h 78"/>
                  <a:gd name="T2" fmla="*/ 16 w 86"/>
                  <a:gd name="T3" fmla="*/ 12 h 78"/>
                  <a:gd name="T4" fmla="*/ 18 w 86"/>
                  <a:gd name="T5" fmla="*/ 16 h 78"/>
                  <a:gd name="T6" fmla="*/ 19 w 86"/>
                  <a:gd name="T7" fmla="*/ 16 h 78"/>
                  <a:gd name="T8" fmla="*/ 20 w 86"/>
                  <a:gd name="T9" fmla="*/ 14 h 78"/>
                  <a:gd name="T10" fmla="*/ 21 w 86"/>
                  <a:gd name="T11" fmla="*/ 12 h 78"/>
                  <a:gd name="T12" fmla="*/ 16 w 86"/>
                  <a:gd name="T13" fmla="*/ 11 h 78"/>
                  <a:gd name="T14" fmla="*/ 17 w 86"/>
                  <a:gd name="T15" fmla="*/ 9 h 78"/>
                  <a:gd name="T16" fmla="*/ 20 w 86"/>
                  <a:gd name="T17" fmla="*/ 13 h 78"/>
                  <a:gd name="T18" fmla="*/ 22 w 86"/>
                  <a:gd name="T19" fmla="*/ 10 h 78"/>
                  <a:gd name="T20" fmla="*/ 17 w 86"/>
                  <a:gd name="T21" fmla="*/ 8 h 78"/>
                  <a:gd name="T22" fmla="*/ 17 w 86"/>
                  <a:gd name="T23" fmla="*/ 7 h 78"/>
                  <a:gd name="T24" fmla="*/ 22 w 86"/>
                  <a:gd name="T25" fmla="*/ 7 h 78"/>
                  <a:gd name="T26" fmla="*/ 22 w 86"/>
                  <a:gd name="T27" fmla="*/ 6 h 78"/>
                  <a:gd name="T28" fmla="*/ 16 w 86"/>
                  <a:gd name="T29" fmla="*/ 6 h 78"/>
                  <a:gd name="T30" fmla="*/ 20 w 86"/>
                  <a:gd name="T31" fmla="*/ 3 h 78"/>
                  <a:gd name="T32" fmla="*/ 16 w 86"/>
                  <a:gd name="T33" fmla="*/ 5 h 78"/>
                  <a:gd name="T34" fmla="*/ 19 w 86"/>
                  <a:gd name="T35" fmla="*/ 2 h 78"/>
                  <a:gd name="T36" fmla="*/ 18 w 86"/>
                  <a:gd name="T37" fmla="*/ 1 h 78"/>
                  <a:gd name="T38" fmla="*/ 16 w 86"/>
                  <a:gd name="T39" fmla="*/ 6 h 78"/>
                  <a:gd name="T40" fmla="*/ 16 w 86"/>
                  <a:gd name="T41" fmla="*/ 0 h 78"/>
                  <a:gd name="T42" fmla="*/ 15 w 86"/>
                  <a:gd name="T43" fmla="*/ 5 h 78"/>
                  <a:gd name="T44" fmla="*/ 13 w 86"/>
                  <a:gd name="T45" fmla="*/ 0 h 78"/>
                  <a:gd name="T46" fmla="*/ 13 w 86"/>
                  <a:gd name="T47" fmla="*/ 0 h 78"/>
                  <a:gd name="T48" fmla="*/ 11 w 86"/>
                  <a:gd name="T49" fmla="*/ 5 h 78"/>
                  <a:gd name="T50" fmla="*/ 12 w 86"/>
                  <a:gd name="T51" fmla="*/ 5 h 78"/>
                  <a:gd name="T52" fmla="*/ 8 w 86"/>
                  <a:gd name="T53" fmla="*/ 2 h 78"/>
                  <a:gd name="T54" fmla="*/ 6 w 86"/>
                  <a:gd name="T55" fmla="*/ 3 h 78"/>
                  <a:gd name="T56" fmla="*/ 8 w 86"/>
                  <a:gd name="T57" fmla="*/ 4 h 78"/>
                  <a:gd name="T58" fmla="*/ 9 w 86"/>
                  <a:gd name="T59" fmla="*/ 7 h 78"/>
                  <a:gd name="T60" fmla="*/ 8 w 86"/>
                  <a:gd name="T61" fmla="*/ 7 h 78"/>
                  <a:gd name="T62" fmla="*/ 6 w 86"/>
                  <a:gd name="T63" fmla="*/ 9 h 78"/>
                  <a:gd name="T64" fmla="*/ 2 w 86"/>
                  <a:gd name="T65" fmla="*/ 6 h 78"/>
                  <a:gd name="T66" fmla="*/ 4 w 86"/>
                  <a:gd name="T67" fmla="*/ 7 h 78"/>
                  <a:gd name="T68" fmla="*/ 6 w 86"/>
                  <a:gd name="T69" fmla="*/ 9 h 78"/>
                  <a:gd name="T70" fmla="*/ 6 w 86"/>
                  <a:gd name="T71" fmla="*/ 9 h 78"/>
                  <a:gd name="T72" fmla="*/ 6 w 86"/>
                  <a:gd name="T73" fmla="*/ 11 h 78"/>
                  <a:gd name="T74" fmla="*/ 0 w 86"/>
                  <a:gd name="T75" fmla="*/ 11 h 78"/>
                  <a:gd name="T76" fmla="*/ 3 w 86"/>
                  <a:gd name="T77" fmla="*/ 12 h 78"/>
                  <a:gd name="T78" fmla="*/ 5 w 86"/>
                  <a:gd name="T79" fmla="*/ 12 h 78"/>
                  <a:gd name="T80" fmla="*/ 4 w 86"/>
                  <a:gd name="T81" fmla="*/ 11 h 78"/>
                  <a:gd name="T82" fmla="*/ 6 w 86"/>
                  <a:gd name="T83" fmla="*/ 12 h 78"/>
                  <a:gd name="T84" fmla="*/ 1 w 86"/>
                  <a:gd name="T85" fmla="*/ 14 h 78"/>
                  <a:gd name="T86" fmla="*/ 3 w 86"/>
                  <a:gd name="T87" fmla="*/ 14 h 78"/>
                  <a:gd name="T88" fmla="*/ 5 w 86"/>
                  <a:gd name="T89" fmla="*/ 13 h 78"/>
                  <a:gd name="T90" fmla="*/ 4 w 86"/>
                  <a:gd name="T91" fmla="*/ 13 h 78"/>
                  <a:gd name="T92" fmla="*/ 6 w 86"/>
                  <a:gd name="T93" fmla="*/ 13 h 78"/>
                  <a:gd name="T94" fmla="*/ 4 w 86"/>
                  <a:gd name="T95" fmla="*/ 18 h 78"/>
                  <a:gd name="T96" fmla="*/ 4 w 86"/>
                  <a:gd name="T97" fmla="*/ 18 h 78"/>
                  <a:gd name="T98" fmla="*/ 6 w 86"/>
                  <a:gd name="T99" fmla="*/ 20 h 78"/>
                  <a:gd name="T100" fmla="*/ 8 w 86"/>
                  <a:gd name="T101" fmla="*/ 15 h 78"/>
                  <a:gd name="T102" fmla="*/ 10 w 86"/>
                  <a:gd name="T103" fmla="*/ 15 h 78"/>
                  <a:gd name="T104" fmla="*/ 10 w 86"/>
                  <a:gd name="T105" fmla="*/ 20 h 78"/>
                  <a:gd name="T106" fmla="*/ 12 w 86"/>
                  <a:gd name="T107" fmla="*/ 20 h 78"/>
                  <a:gd name="T108" fmla="*/ 11 w 86"/>
                  <a:gd name="T109" fmla="*/ 14 h 78"/>
                  <a:gd name="T110" fmla="*/ 14 w 86"/>
                  <a:gd name="T111" fmla="*/ 19 h 78"/>
                  <a:gd name="T112" fmla="*/ 14 w 86"/>
                  <a:gd name="T113" fmla="*/ 13 h 7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6"/>
                  <a:gd name="T172" fmla="*/ 0 h 78"/>
                  <a:gd name="T173" fmla="*/ 86 w 86"/>
                  <a:gd name="T174" fmla="*/ 78 h 7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6" h="78">
                    <a:moveTo>
                      <a:pt x="51" y="55"/>
                    </a:moveTo>
                    <a:lnTo>
                      <a:pt x="54" y="51"/>
                    </a:lnTo>
                    <a:lnTo>
                      <a:pt x="67" y="64"/>
                    </a:lnTo>
                    <a:lnTo>
                      <a:pt x="64" y="68"/>
                    </a:lnTo>
                    <a:lnTo>
                      <a:pt x="51" y="55"/>
                    </a:lnTo>
                    <a:close/>
                    <a:moveTo>
                      <a:pt x="54" y="51"/>
                    </a:moveTo>
                    <a:lnTo>
                      <a:pt x="54" y="50"/>
                    </a:lnTo>
                    <a:lnTo>
                      <a:pt x="56" y="50"/>
                    </a:lnTo>
                    <a:lnTo>
                      <a:pt x="61" y="58"/>
                    </a:lnTo>
                    <a:lnTo>
                      <a:pt x="54" y="51"/>
                    </a:lnTo>
                    <a:close/>
                    <a:moveTo>
                      <a:pt x="56" y="50"/>
                    </a:moveTo>
                    <a:lnTo>
                      <a:pt x="63" y="47"/>
                    </a:lnTo>
                    <a:lnTo>
                      <a:pt x="71" y="63"/>
                    </a:lnTo>
                    <a:lnTo>
                      <a:pt x="64" y="67"/>
                    </a:lnTo>
                    <a:lnTo>
                      <a:pt x="56" y="50"/>
                    </a:lnTo>
                    <a:close/>
                    <a:moveTo>
                      <a:pt x="74" y="61"/>
                    </a:moveTo>
                    <a:lnTo>
                      <a:pt x="73" y="62"/>
                    </a:lnTo>
                    <a:lnTo>
                      <a:pt x="71" y="63"/>
                    </a:lnTo>
                    <a:lnTo>
                      <a:pt x="66" y="55"/>
                    </a:lnTo>
                    <a:lnTo>
                      <a:pt x="74" y="61"/>
                    </a:lnTo>
                    <a:close/>
                    <a:moveTo>
                      <a:pt x="60" y="48"/>
                    </a:moveTo>
                    <a:lnTo>
                      <a:pt x="63" y="45"/>
                    </a:lnTo>
                    <a:lnTo>
                      <a:pt x="76" y="59"/>
                    </a:lnTo>
                    <a:lnTo>
                      <a:pt x="74" y="61"/>
                    </a:lnTo>
                    <a:lnTo>
                      <a:pt x="60" y="48"/>
                    </a:lnTo>
                    <a:close/>
                    <a:moveTo>
                      <a:pt x="78" y="56"/>
                    </a:moveTo>
                    <a:lnTo>
                      <a:pt x="77" y="58"/>
                    </a:lnTo>
                    <a:lnTo>
                      <a:pt x="76" y="59"/>
                    </a:lnTo>
                    <a:lnTo>
                      <a:pt x="70" y="52"/>
                    </a:lnTo>
                    <a:lnTo>
                      <a:pt x="78" y="56"/>
                    </a:lnTo>
                    <a:close/>
                    <a:moveTo>
                      <a:pt x="62" y="48"/>
                    </a:moveTo>
                    <a:lnTo>
                      <a:pt x="64" y="41"/>
                    </a:lnTo>
                    <a:lnTo>
                      <a:pt x="82" y="50"/>
                    </a:lnTo>
                    <a:lnTo>
                      <a:pt x="78" y="56"/>
                    </a:lnTo>
                    <a:lnTo>
                      <a:pt x="62" y="48"/>
                    </a:lnTo>
                    <a:close/>
                    <a:moveTo>
                      <a:pt x="83" y="46"/>
                    </a:moveTo>
                    <a:lnTo>
                      <a:pt x="83" y="48"/>
                    </a:lnTo>
                    <a:lnTo>
                      <a:pt x="82" y="50"/>
                    </a:lnTo>
                    <a:lnTo>
                      <a:pt x="73" y="46"/>
                    </a:lnTo>
                    <a:lnTo>
                      <a:pt x="83" y="46"/>
                    </a:lnTo>
                    <a:close/>
                    <a:moveTo>
                      <a:pt x="64" y="46"/>
                    </a:moveTo>
                    <a:lnTo>
                      <a:pt x="64" y="42"/>
                    </a:lnTo>
                    <a:lnTo>
                      <a:pt x="83" y="42"/>
                    </a:lnTo>
                    <a:lnTo>
                      <a:pt x="83" y="46"/>
                    </a:lnTo>
                    <a:lnTo>
                      <a:pt x="64" y="46"/>
                    </a:lnTo>
                    <a:close/>
                    <a:moveTo>
                      <a:pt x="64" y="42"/>
                    </a:moveTo>
                    <a:lnTo>
                      <a:pt x="64" y="38"/>
                    </a:lnTo>
                    <a:lnTo>
                      <a:pt x="66" y="36"/>
                    </a:lnTo>
                    <a:lnTo>
                      <a:pt x="73" y="42"/>
                    </a:lnTo>
                    <a:lnTo>
                      <a:pt x="64" y="42"/>
                    </a:lnTo>
                    <a:close/>
                    <a:moveTo>
                      <a:pt x="66" y="36"/>
                    </a:moveTo>
                    <a:lnTo>
                      <a:pt x="70" y="32"/>
                    </a:lnTo>
                    <a:lnTo>
                      <a:pt x="83" y="46"/>
                    </a:lnTo>
                    <a:lnTo>
                      <a:pt x="79" y="49"/>
                    </a:lnTo>
                    <a:lnTo>
                      <a:pt x="66" y="36"/>
                    </a:lnTo>
                    <a:close/>
                    <a:moveTo>
                      <a:pt x="86" y="39"/>
                    </a:moveTo>
                    <a:lnTo>
                      <a:pt x="86" y="42"/>
                    </a:lnTo>
                    <a:lnTo>
                      <a:pt x="83" y="46"/>
                    </a:lnTo>
                    <a:lnTo>
                      <a:pt x="76" y="39"/>
                    </a:lnTo>
                    <a:lnTo>
                      <a:pt x="86" y="39"/>
                    </a:lnTo>
                    <a:close/>
                    <a:moveTo>
                      <a:pt x="66" y="39"/>
                    </a:moveTo>
                    <a:lnTo>
                      <a:pt x="66" y="32"/>
                    </a:lnTo>
                    <a:lnTo>
                      <a:pt x="86" y="32"/>
                    </a:lnTo>
                    <a:lnTo>
                      <a:pt x="86" y="39"/>
                    </a:lnTo>
                    <a:lnTo>
                      <a:pt x="66" y="39"/>
                    </a:lnTo>
                    <a:close/>
                    <a:moveTo>
                      <a:pt x="66" y="32"/>
                    </a:moveTo>
                    <a:lnTo>
                      <a:pt x="66" y="29"/>
                    </a:lnTo>
                    <a:lnTo>
                      <a:pt x="86" y="29"/>
                    </a:lnTo>
                    <a:lnTo>
                      <a:pt x="86" y="32"/>
                    </a:lnTo>
                    <a:lnTo>
                      <a:pt x="66" y="32"/>
                    </a:lnTo>
                    <a:close/>
                    <a:moveTo>
                      <a:pt x="66" y="29"/>
                    </a:moveTo>
                    <a:lnTo>
                      <a:pt x="66" y="26"/>
                    </a:lnTo>
                    <a:lnTo>
                      <a:pt x="86" y="26"/>
                    </a:lnTo>
                    <a:lnTo>
                      <a:pt x="86" y="29"/>
                    </a:lnTo>
                    <a:lnTo>
                      <a:pt x="66" y="29"/>
                    </a:lnTo>
                    <a:close/>
                    <a:moveTo>
                      <a:pt x="85" y="23"/>
                    </a:moveTo>
                    <a:lnTo>
                      <a:pt x="86" y="24"/>
                    </a:lnTo>
                    <a:lnTo>
                      <a:pt x="86" y="26"/>
                    </a:lnTo>
                    <a:lnTo>
                      <a:pt x="76" y="26"/>
                    </a:lnTo>
                    <a:lnTo>
                      <a:pt x="85" y="23"/>
                    </a:lnTo>
                    <a:close/>
                    <a:moveTo>
                      <a:pt x="67" y="30"/>
                    </a:moveTo>
                    <a:lnTo>
                      <a:pt x="64" y="25"/>
                    </a:lnTo>
                    <a:lnTo>
                      <a:pt x="82" y="16"/>
                    </a:lnTo>
                    <a:lnTo>
                      <a:pt x="85" y="23"/>
                    </a:lnTo>
                    <a:lnTo>
                      <a:pt x="67" y="30"/>
                    </a:lnTo>
                    <a:close/>
                    <a:moveTo>
                      <a:pt x="64" y="25"/>
                    </a:moveTo>
                    <a:lnTo>
                      <a:pt x="64" y="23"/>
                    </a:lnTo>
                    <a:lnTo>
                      <a:pt x="64" y="20"/>
                    </a:lnTo>
                    <a:lnTo>
                      <a:pt x="73" y="20"/>
                    </a:lnTo>
                    <a:lnTo>
                      <a:pt x="64" y="25"/>
                    </a:lnTo>
                    <a:close/>
                    <a:moveTo>
                      <a:pt x="64" y="20"/>
                    </a:moveTo>
                    <a:lnTo>
                      <a:pt x="64" y="17"/>
                    </a:lnTo>
                    <a:lnTo>
                      <a:pt x="83" y="17"/>
                    </a:lnTo>
                    <a:lnTo>
                      <a:pt x="83" y="20"/>
                    </a:lnTo>
                    <a:lnTo>
                      <a:pt x="64" y="20"/>
                    </a:lnTo>
                    <a:close/>
                    <a:moveTo>
                      <a:pt x="79" y="10"/>
                    </a:moveTo>
                    <a:lnTo>
                      <a:pt x="83" y="13"/>
                    </a:lnTo>
                    <a:lnTo>
                      <a:pt x="83" y="17"/>
                    </a:lnTo>
                    <a:lnTo>
                      <a:pt x="73" y="17"/>
                    </a:lnTo>
                    <a:lnTo>
                      <a:pt x="79" y="10"/>
                    </a:lnTo>
                    <a:close/>
                    <a:moveTo>
                      <a:pt x="66" y="24"/>
                    </a:moveTo>
                    <a:lnTo>
                      <a:pt x="63" y="20"/>
                    </a:lnTo>
                    <a:lnTo>
                      <a:pt x="76" y="7"/>
                    </a:lnTo>
                    <a:lnTo>
                      <a:pt x="79" y="10"/>
                    </a:lnTo>
                    <a:lnTo>
                      <a:pt x="66" y="24"/>
                    </a:lnTo>
                    <a:close/>
                    <a:moveTo>
                      <a:pt x="70" y="4"/>
                    </a:moveTo>
                    <a:lnTo>
                      <a:pt x="74" y="4"/>
                    </a:lnTo>
                    <a:lnTo>
                      <a:pt x="76" y="7"/>
                    </a:lnTo>
                    <a:lnTo>
                      <a:pt x="70" y="14"/>
                    </a:lnTo>
                    <a:lnTo>
                      <a:pt x="70" y="4"/>
                    </a:lnTo>
                    <a:close/>
                    <a:moveTo>
                      <a:pt x="70" y="24"/>
                    </a:moveTo>
                    <a:lnTo>
                      <a:pt x="64" y="24"/>
                    </a:lnTo>
                    <a:lnTo>
                      <a:pt x="64" y="4"/>
                    </a:lnTo>
                    <a:lnTo>
                      <a:pt x="70" y="4"/>
                    </a:lnTo>
                    <a:lnTo>
                      <a:pt x="70" y="24"/>
                    </a:lnTo>
                    <a:close/>
                    <a:moveTo>
                      <a:pt x="64" y="24"/>
                    </a:moveTo>
                    <a:lnTo>
                      <a:pt x="60" y="24"/>
                    </a:lnTo>
                    <a:lnTo>
                      <a:pt x="56" y="20"/>
                    </a:lnTo>
                    <a:lnTo>
                      <a:pt x="64" y="14"/>
                    </a:lnTo>
                    <a:lnTo>
                      <a:pt x="64" y="24"/>
                    </a:lnTo>
                    <a:close/>
                    <a:moveTo>
                      <a:pt x="56" y="20"/>
                    </a:moveTo>
                    <a:lnTo>
                      <a:pt x="54" y="17"/>
                    </a:lnTo>
                    <a:lnTo>
                      <a:pt x="67" y="4"/>
                    </a:lnTo>
                    <a:lnTo>
                      <a:pt x="71" y="7"/>
                    </a:lnTo>
                    <a:lnTo>
                      <a:pt x="56" y="20"/>
                    </a:lnTo>
                    <a:close/>
                    <a:moveTo>
                      <a:pt x="61" y="0"/>
                    </a:moveTo>
                    <a:lnTo>
                      <a:pt x="64" y="0"/>
                    </a:lnTo>
                    <a:lnTo>
                      <a:pt x="67" y="4"/>
                    </a:lnTo>
                    <a:lnTo>
                      <a:pt x="61" y="10"/>
                    </a:lnTo>
                    <a:lnTo>
                      <a:pt x="61" y="0"/>
                    </a:lnTo>
                    <a:close/>
                    <a:moveTo>
                      <a:pt x="61" y="20"/>
                    </a:moveTo>
                    <a:lnTo>
                      <a:pt x="57" y="20"/>
                    </a:lnTo>
                    <a:lnTo>
                      <a:pt x="57" y="0"/>
                    </a:lnTo>
                    <a:lnTo>
                      <a:pt x="61" y="0"/>
                    </a:lnTo>
                    <a:lnTo>
                      <a:pt x="61" y="20"/>
                    </a:lnTo>
                    <a:close/>
                    <a:moveTo>
                      <a:pt x="57" y="20"/>
                    </a:moveTo>
                    <a:lnTo>
                      <a:pt x="51" y="20"/>
                    </a:lnTo>
                    <a:lnTo>
                      <a:pt x="51" y="0"/>
                    </a:lnTo>
                    <a:lnTo>
                      <a:pt x="57" y="0"/>
                    </a:lnTo>
                    <a:lnTo>
                      <a:pt x="57" y="20"/>
                    </a:lnTo>
                    <a:close/>
                    <a:moveTo>
                      <a:pt x="51" y="20"/>
                    </a:moveTo>
                    <a:lnTo>
                      <a:pt x="44" y="20"/>
                    </a:lnTo>
                    <a:lnTo>
                      <a:pt x="44" y="0"/>
                    </a:lnTo>
                    <a:lnTo>
                      <a:pt x="51" y="0"/>
                    </a:lnTo>
                    <a:lnTo>
                      <a:pt x="51" y="20"/>
                    </a:lnTo>
                    <a:close/>
                    <a:moveTo>
                      <a:pt x="44" y="20"/>
                    </a:moveTo>
                    <a:lnTo>
                      <a:pt x="41" y="20"/>
                    </a:lnTo>
                    <a:lnTo>
                      <a:pt x="41" y="0"/>
                    </a:lnTo>
                    <a:lnTo>
                      <a:pt x="44" y="0"/>
                    </a:lnTo>
                    <a:lnTo>
                      <a:pt x="44" y="20"/>
                    </a:lnTo>
                    <a:close/>
                    <a:moveTo>
                      <a:pt x="36" y="2"/>
                    </a:moveTo>
                    <a:lnTo>
                      <a:pt x="39" y="0"/>
                    </a:lnTo>
                    <a:lnTo>
                      <a:pt x="41" y="0"/>
                    </a:lnTo>
                    <a:lnTo>
                      <a:pt x="41" y="10"/>
                    </a:lnTo>
                    <a:lnTo>
                      <a:pt x="36" y="2"/>
                    </a:lnTo>
                    <a:close/>
                    <a:moveTo>
                      <a:pt x="45" y="19"/>
                    </a:moveTo>
                    <a:lnTo>
                      <a:pt x="39" y="23"/>
                    </a:lnTo>
                    <a:lnTo>
                      <a:pt x="31" y="5"/>
                    </a:lnTo>
                    <a:lnTo>
                      <a:pt x="36" y="2"/>
                    </a:lnTo>
                    <a:lnTo>
                      <a:pt x="45" y="19"/>
                    </a:lnTo>
                    <a:close/>
                    <a:moveTo>
                      <a:pt x="28" y="7"/>
                    </a:moveTo>
                    <a:lnTo>
                      <a:pt x="30" y="6"/>
                    </a:lnTo>
                    <a:lnTo>
                      <a:pt x="31" y="5"/>
                    </a:lnTo>
                    <a:lnTo>
                      <a:pt x="35" y="14"/>
                    </a:lnTo>
                    <a:lnTo>
                      <a:pt x="28" y="7"/>
                    </a:lnTo>
                    <a:close/>
                    <a:moveTo>
                      <a:pt x="42" y="20"/>
                    </a:moveTo>
                    <a:lnTo>
                      <a:pt x="39" y="24"/>
                    </a:lnTo>
                    <a:lnTo>
                      <a:pt x="25" y="10"/>
                    </a:lnTo>
                    <a:lnTo>
                      <a:pt x="28" y="7"/>
                    </a:lnTo>
                    <a:lnTo>
                      <a:pt x="42" y="20"/>
                    </a:lnTo>
                    <a:close/>
                    <a:moveTo>
                      <a:pt x="39" y="24"/>
                    </a:moveTo>
                    <a:lnTo>
                      <a:pt x="38" y="25"/>
                    </a:lnTo>
                    <a:lnTo>
                      <a:pt x="36" y="26"/>
                    </a:lnTo>
                    <a:lnTo>
                      <a:pt x="32" y="17"/>
                    </a:lnTo>
                    <a:lnTo>
                      <a:pt x="39" y="24"/>
                    </a:lnTo>
                    <a:close/>
                    <a:moveTo>
                      <a:pt x="36" y="26"/>
                    </a:moveTo>
                    <a:lnTo>
                      <a:pt x="30" y="28"/>
                    </a:lnTo>
                    <a:lnTo>
                      <a:pt x="21" y="11"/>
                    </a:lnTo>
                    <a:lnTo>
                      <a:pt x="28" y="8"/>
                    </a:lnTo>
                    <a:lnTo>
                      <a:pt x="36" y="26"/>
                    </a:lnTo>
                    <a:close/>
                    <a:moveTo>
                      <a:pt x="19" y="14"/>
                    </a:moveTo>
                    <a:lnTo>
                      <a:pt x="20" y="13"/>
                    </a:lnTo>
                    <a:lnTo>
                      <a:pt x="21" y="11"/>
                    </a:lnTo>
                    <a:lnTo>
                      <a:pt x="25" y="20"/>
                    </a:lnTo>
                    <a:lnTo>
                      <a:pt x="19" y="14"/>
                    </a:lnTo>
                    <a:close/>
                    <a:moveTo>
                      <a:pt x="32" y="27"/>
                    </a:moveTo>
                    <a:lnTo>
                      <a:pt x="29" y="30"/>
                    </a:lnTo>
                    <a:lnTo>
                      <a:pt x="16" y="16"/>
                    </a:lnTo>
                    <a:lnTo>
                      <a:pt x="19" y="14"/>
                    </a:lnTo>
                    <a:lnTo>
                      <a:pt x="32" y="27"/>
                    </a:lnTo>
                    <a:close/>
                    <a:moveTo>
                      <a:pt x="29" y="30"/>
                    </a:moveTo>
                    <a:lnTo>
                      <a:pt x="25" y="34"/>
                    </a:lnTo>
                    <a:lnTo>
                      <a:pt x="12" y="19"/>
                    </a:lnTo>
                    <a:lnTo>
                      <a:pt x="16" y="16"/>
                    </a:lnTo>
                    <a:lnTo>
                      <a:pt x="29" y="30"/>
                    </a:lnTo>
                    <a:close/>
                    <a:moveTo>
                      <a:pt x="25" y="34"/>
                    </a:moveTo>
                    <a:lnTo>
                      <a:pt x="22" y="36"/>
                    </a:lnTo>
                    <a:lnTo>
                      <a:pt x="9" y="23"/>
                    </a:lnTo>
                    <a:lnTo>
                      <a:pt x="12" y="19"/>
                    </a:lnTo>
                    <a:lnTo>
                      <a:pt x="25" y="34"/>
                    </a:lnTo>
                    <a:close/>
                    <a:moveTo>
                      <a:pt x="8" y="25"/>
                    </a:moveTo>
                    <a:lnTo>
                      <a:pt x="8" y="24"/>
                    </a:lnTo>
                    <a:lnTo>
                      <a:pt x="9" y="23"/>
                    </a:lnTo>
                    <a:lnTo>
                      <a:pt x="16" y="29"/>
                    </a:lnTo>
                    <a:lnTo>
                      <a:pt x="8" y="25"/>
                    </a:lnTo>
                    <a:close/>
                    <a:moveTo>
                      <a:pt x="24" y="34"/>
                    </a:moveTo>
                    <a:lnTo>
                      <a:pt x="21" y="40"/>
                    </a:lnTo>
                    <a:lnTo>
                      <a:pt x="4" y="31"/>
                    </a:lnTo>
                    <a:lnTo>
                      <a:pt x="8" y="25"/>
                    </a:lnTo>
                    <a:lnTo>
                      <a:pt x="24" y="34"/>
                    </a:lnTo>
                    <a:close/>
                    <a:moveTo>
                      <a:pt x="3" y="36"/>
                    </a:moveTo>
                    <a:lnTo>
                      <a:pt x="3" y="34"/>
                    </a:lnTo>
                    <a:lnTo>
                      <a:pt x="4" y="31"/>
                    </a:lnTo>
                    <a:lnTo>
                      <a:pt x="12" y="36"/>
                    </a:lnTo>
                    <a:lnTo>
                      <a:pt x="3" y="36"/>
                    </a:lnTo>
                    <a:close/>
                    <a:moveTo>
                      <a:pt x="22" y="36"/>
                    </a:moveTo>
                    <a:lnTo>
                      <a:pt x="22" y="39"/>
                    </a:lnTo>
                    <a:lnTo>
                      <a:pt x="3" y="39"/>
                    </a:lnTo>
                    <a:lnTo>
                      <a:pt x="3" y="36"/>
                    </a:lnTo>
                    <a:lnTo>
                      <a:pt x="22" y="36"/>
                    </a:lnTo>
                    <a:close/>
                    <a:moveTo>
                      <a:pt x="22" y="39"/>
                    </a:moveTo>
                    <a:lnTo>
                      <a:pt x="22" y="41"/>
                    </a:lnTo>
                    <a:lnTo>
                      <a:pt x="21" y="43"/>
                    </a:lnTo>
                    <a:lnTo>
                      <a:pt x="12" y="39"/>
                    </a:lnTo>
                    <a:lnTo>
                      <a:pt x="22" y="39"/>
                    </a:lnTo>
                    <a:close/>
                    <a:moveTo>
                      <a:pt x="21" y="43"/>
                    </a:moveTo>
                    <a:lnTo>
                      <a:pt x="18" y="50"/>
                    </a:lnTo>
                    <a:lnTo>
                      <a:pt x="1" y="41"/>
                    </a:lnTo>
                    <a:lnTo>
                      <a:pt x="4" y="35"/>
                    </a:lnTo>
                    <a:lnTo>
                      <a:pt x="21" y="43"/>
                    </a:lnTo>
                    <a:close/>
                    <a:moveTo>
                      <a:pt x="0" y="46"/>
                    </a:moveTo>
                    <a:lnTo>
                      <a:pt x="0" y="43"/>
                    </a:lnTo>
                    <a:lnTo>
                      <a:pt x="1" y="41"/>
                    </a:lnTo>
                    <a:lnTo>
                      <a:pt x="10" y="46"/>
                    </a:lnTo>
                    <a:lnTo>
                      <a:pt x="0" y="46"/>
                    </a:lnTo>
                    <a:close/>
                    <a:moveTo>
                      <a:pt x="19" y="46"/>
                    </a:moveTo>
                    <a:lnTo>
                      <a:pt x="19" y="49"/>
                    </a:lnTo>
                    <a:lnTo>
                      <a:pt x="0" y="49"/>
                    </a:lnTo>
                    <a:lnTo>
                      <a:pt x="0" y="46"/>
                    </a:lnTo>
                    <a:lnTo>
                      <a:pt x="19" y="46"/>
                    </a:lnTo>
                    <a:close/>
                    <a:moveTo>
                      <a:pt x="2" y="56"/>
                    </a:moveTo>
                    <a:lnTo>
                      <a:pt x="0" y="52"/>
                    </a:lnTo>
                    <a:lnTo>
                      <a:pt x="0" y="49"/>
                    </a:lnTo>
                    <a:lnTo>
                      <a:pt x="10" y="49"/>
                    </a:lnTo>
                    <a:lnTo>
                      <a:pt x="2" y="56"/>
                    </a:lnTo>
                    <a:close/>
                    <a:moveTo>
                      <a:pt x="17" y="42"/>
                    </a:moveTo>
                    <a:lnTo>
                      <a:pt x="20" y="45"/>
                    </a:lnTo>
                    <a:lnTo>
                      <a:pt x="6" y="59"/>
                    </a:lnTo>
                    <a:lnTo>
                      <a:pt x="2" y="56"/>
                    </a:lnTo>
                    <a:lnTo>
                      <a:pt x="17" y="42"/>
                    </a:lnTo>
                    <a:close/>
                    <a:moveTo>
                      <a:pt x="20" y="45"/>
                    </a:moveTo>
                    <a:lnTo>
                      <a:pt x="22" y="48"/>
                    </a:lnTo>
                    <a:lnTo>
                      <a:pt x="22" y="52"/>
                    </a:lnTo>
                    <a:lnTo>
                      <a:pt x="12" y="52"/>
                    </a:lnTo>
                    <a:lnTo>
                      <a:pt x="20" y="45"/>
                    </a:lnTo>
                    <a:close/>
                    <a:moveTo>
                      <a:pt x="22" y="52"/>
                    </a:moveTo>
                    <a:lnTo>
                      <a:pt x="22" y="55"/>
                    </a:lnTo>
                    <a:lnTo>
                      <a:pt x="3" y="55"/>
                    </a:lnTo>
                    <a:lnTo>
                      <a:pt x="3" y="52"/>
                    </a:lnTo>
                    <a:lnTo>
                      <a:pt x="22" y="52"/>
                    </a:lnTo>
                    <a:close/>
                    <a:moveTo>
                      <a:pt x="4" y="59"/>
                    </a:moveTo>
                    <a:lnTo>
                      <a:pt x="3" y="57"/>
                    </a:lnTo>
                    <a:lnTo>
                      <a:pt x="3" y="55"/>
                    </a:lnTo>
                    <a:lnTo>
                      <a:pt x="12" y="55"/>
                    </a:lnTo>
                    <a:lnTo>
                      <a:pt x="4" y="59"/>
                    </a:lnTo>
                    <a:close/>
                    <a:moveTo>
                      <a:pt x="21" y="51"/>
                    </a:moveTo>
                    <a:lnTo>
                      <a:pt x="24" y="57"/>
                    </a:lnTo>
                    <a:lnTo>
                      <a:pt x="8" y="66"/>
                    </a:lnTo>
                    <a:lnTo>
                      <a:pt x="4" y="59"/>
                    </a:lnTo>
                    <a:lnTo>
                      <a:pt x="21" y="51"/>
                    </a:lnTo>
                    <a:close/>
                    <a:moveTo>
                      <a:pt x="16" y="71"/>
                    </a:moveTo>
                    <a:lnTo>
                      <a:pt x="10" y="71"/>
                    </a:lnTo>
                    <a:lnTo>
                      <a:pt x="8" y="66"/>
                    </a:lnTo>
                    <a:lnTo>
                      <a:pt x="16" y="61"/>
                    </a:lnTo>
                    <a:lnTo>
                      <a:pt x="16" y="71"/>
                    </a:lnTo>
                    <a:close/>
                    <a:moveTo>
                      <a:pt x="16" y="52"/>
                    </a:moveTo>
                    <a:lnTo>
                      <a:pt x="19" y="52"/>
                    </a:lnTo>
                    <a:lnTo>
                      <a:pt x="19" y="71"/>
                    </a:lnTo>
                    <a:lnTo>
                      <a:pt x="16" y="71"/>
                    </a:lnTo>
                    <a:lnTo>
                      <a:pt x="16" y="52"/>
                    </a:lnTo>
                    <a:close/>
                    <a:moveTo>
                      <a:pt x="19" y="52"/>
                    </a:moveTo>
                    <a:lnTo>
                      <a:pt x="23" y="52"/>
                    </a:lnTo>
                    <a:lnTo>
                      <a:pt x="25" y="55"/>
                    </a:lnTo>
                    <a:lnTo>
                      <a:pt x="19" y="61"/>
                    </a:lnTo>
                    <a:lnTo>
                      <a:pt x="19" y="52"/>
                    </a:lnTo>
                    <a:close/>
                    <a:moveTo>
                      <a:pt x="25" y="55"/>
                    </a:moveTo>
                    <a:lnTo>
                      <a:pt x="29" y="58"/>
                    </a:lnTo>
                    <a:lnTo>
                      <a:pt x="16" y="71"/>
                    </a:lnTo>
                    <a:lnTo>
                      <a:pt x="12" y="68"/>
                    </a:lnTo>
                    <a:lnTo>
                      <a:pt x="25" y="55"/>
                    </a:lnTo>
                    <a:close/>
                    <a:moveTo>
                      <a:pt x="29" y="58"/>
                    </a:moveTo>
                    <a:lnTo>
                      <a:pt x="32" y="61"/>
                    </a:lnTo>
                    <a:lnTo>
                      <a:pt x="19" y="74"/>
                    </a:lnTo>
                    <a:lnTo>
                      <a:pt x="16" y="71"/>
                    </a:lnTo>
                    <a:lnTo>
                      <a:pt x="29" y="58"/>
                    </a:lnTo>
                    <a:close/>
                    <a:moveTo>
                      <a:pt x="25" y="78"/>
                    </a:moveTo>
                    <a:lnTo>
                      <a:pt x="21" y="78"/>
                    </a:lnTo>
                    <a:lnTo>
                      <a:pt x="19" y="74"/>
                    </a:lnTo>
                    <a:lnTo>
                      <a:pt x="25" y="68"/>
                    </a:lnTo>
                    <a:lnTo>
                      <a:pt x="25" y="78"/>
                    </a:lnTo>
                    <a:close/>
                    <a:moveTo>
                      <a:pt x="25" y="58"/>
                    </a:moveTo>
                    <a:lnTo>
                      <a:pt x="32" y="58"/>
                    </a:lnTo>
                    <a:lnTo>
                      <a:pt x="32" y="78"/>
                    </a:lnTo>
                    <a:lnTo>
                      <a:pt x="25" y="78"/>
                    </a:lnTo>
                    <a:lnTo>
                      <a:pt x="25" y="58"/>
                    </a:lnTo>
                    <a:close/>
                    <a:moveTo>
                      <a:pt x="32" y="58"/>
                    </a:moveTo>
                    <a:lnTo>
                      <a:pt x="35" y="58"/>
                    </a:lnTo>
                    <a:lnTo>
                      <a:pt x="35" y="78"/>
                    </a:lnTo>
                    <a:lnTo>
                      <a:pt x="32" y="78"/>
                    </a:lnTo>
                    <a:lnTo>
                      <a:pt x="32" y="58"/>
                    </a:lnTo>
                    <a:close/>
                    <a:moveTo>
                      <a:pt x="35" y="58"/>
                    </a:moveTo>
                    <a:lnTo>
                      <a:pt x="41" y="58"/>
                    </a:lnTo>
                    <a:lnTo>
                      <a:pt x="41" y="78"/>
                    </a:lnTo>
                    <a:lnTo>
                      <a:pt x="35" y="78"/>
                    </a:lnTo>
                    <a:lnTo>
                      <a:pt x="35" y="58"/>
                    </a:lnTo>
                    <a:close/>
                    <a:moveTo>
                      <a:pt x="45" y="77"/>
                    </a:moveTo>
                    <a:lnTo>
                      <a:pt x="43" y="78"/>
                    </a:lnTo>
                    <a:lnTo>
                      <a:pt x="41" y="78"/>
                    </a:lnTo>
                    <a:lnTo>
                      <a:pt x="41" y="68"/>
                    </a:lnTo>
                    <a:lnTo>
                      <a:pt x="45" y="77"/>
                    </a:lnTo>
                    <a:close/>
                    <a:moveTo>
                      <a:pt x="36" y="59"/>
                    </a:moveTo>
                    <a:lnTo>
                      <a:pt x="43" y="56"/>
                    </a:lnTo>
                    <a:lnTo>
                      <a:pt x="52" y="73"/>
                    </a:lnTo>
                    <a:lnTo>
                      <a:pt x="45" y="77"/>
                    </a:lnTo>
                    <a:lnTo>
                      <a:pt x="36" y="59"/>
                    </a:lnTo>
                    <a:close/>
                    <a:moveTo>
                      <a:pt x="43" y="56"/>
                    </a:moveTo>
                    <a:lnTo>
                      <a:pt x="45" y="55"/>
                    </a:lnTo>
                    <a:lnTo>
                      <a:pt x="47" y="55"/>
                    </a:lnTo>
                    <a:lnTo>
                      <a:pt x="47" y="64"/>
                    </a:lnTo>
                    <a:lnTo>
                      <a:pt x="43" y="56"/>
                    </a:lnTo>
                    <a:close/>
                    <a:moveTo>
                      <a:pt x="47" y="55"/>
                    </a:moveTo>
                    <a:lnTo>
                      <a:pt x="51" y="55"/>
                    </a:lnTo>
                    <a:lnTo>
                      <a:pt x="51" y="74"/>
                    </a:lnTo>
                    <a:lnTo>
                      <a:pt x="47" y="74"/>
                    </a:lnTo>
                    <a:lnTo>
                      <a:pt x="47" y="55"/>
                    </a:lnTo>
                    <a:close/>
                    <a:moveTo>
                      <a:pt x="55" y="73"/>
                    </a:moveTo>
                    <a:lnTo>
                      <a:pt x="53" y="74"/>
                    </a:lnTo>
                    <a:lnTo>
                      <a:pt x="51" y="74"/>
                    </a:lnTo>
                    <a:lnTo>
                      <a:pt x="51" y="64"/>
                    </a:lnTo>
                    <a:lnTo>
                      <a:pt x="55" y="73"/>
                    </a:lnTo>
                    <a:close/>
                    <a:moveTo>
                      <a:pt x="46" y="56"/>
                    </a:moveTo>
                    <a:lnTo>
                      <a:pt x="53" y="52"/>
                    </a:lnTo>
                    <a:lnTo>
                      <a:pt x="62" y="70"/>
                    </a:lnTo>
                    <a:lnTo>
                      <a:pt x="55" y="73"/>
                    </a:lnTo>
                    <a:lnTo>
                      <a:pt x="46"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10" name="Freeform 597">
                <a:extLst>
                  <a:ext uri="{FF2B5EF4-FFF2-40B4-BE49-F238E27FC236}">
                    <a16:creationId xmlns:a16="http://schemas.microsoft.com/office/drawing/2014/main" id="{7DACEBEA-7889-4F3E-A248-CF1ACE048A98}"/>
                  </a:ext>
                </a:extLst>
              </p:cNvPr>
              <p:cNvSpPr>
                <a:spLocks/>
              </p:cNvSpPr>
              <p:nvPr/>
            </p:nvSpPr>
            <p:spPr bwMode="auto">
              <a:xfrm>
                <a:off x="3401" y="2272"/>
                <a:ext cx="16" cy="15"/>
              </a:xfrm>
              <a:custGeom>
                <a:avLst/>
                <a:gdLst>
                  <a:gd name="T0" fmla="*/ 11 w 66"/>
                  <a:gd name="T1" fmla="*/ 13 h 57"/>
                  <a:gd name="T2" fmla="*/ 12 w 66"/>
                  <a:gd name="T3" fmla="*/ 12 h 57"/>
                  <a:gd name="T4" fmla="*/ 14 w 66"/>
                  <a:gd name="T5" fmla="*/ 12 h 57"/>
                  <a:gd name="T6" fmla="*/ 15 w 66"/>
                  <a:gd name="T7" fmla="*/ 11 h 57"/>
                  <a:gd name="T8" fmla="*/ 15 w 66"/>
                  <a:gd name="T9" fmla="*/ 9 h 57"/>
                  <a:gd name="T10" fmla="*/ 15 w 66"/>
                  <a:gd name="T11" fmla="*/ 8 h 57"/>
                  <a:gd name="T12" fmla="*/ 16 w 66"/>
                  <a:gd name="T13" fmla="*/ 7 h 57"/>
                  <a:gd name="T14" fmla="*/ 16 w 66"/>
                  <a:gd name="T15" fmla="*/ 6 h 57"/>
                  <a:gd name="T16" fmla="*/ 16 w 66"/>
                  <a:gd name="T17" fmla="*/ 5 h 57"/>
                  <a:gd name="T18" fmla="*/ 16 w 66"/>
                  <a:gd name="T19" fmla="*/ 4 h 57"/>
                  <a:gd name="T20" fmla="*/ 15 w 66"/>
                  <a:gd name="T21" fmla="*/ 3 h 57"/>
                  <a:gd name="T22" fmla="*/ 15 w 66"/>
                  <a:gd name="T23" fmla="*/ 2 h 57"/>
                  <a:gd name="T24" fmla="*/ 14 w 66"/>
                  <a:gd name="T25" fmla="*/ 1 h 57"/>
                  <a:gd name="T26" fmla="*/ 13 w 66"/>
                  <a:gd name="T27" fmla="*/ 1 h 57"/>
                  <a:gd name="T28" fmla="*/ 12 w 66"/>
                  <a:gd name="T29" fmla="*/ 0 h 57"/>
                  <a:gd name="T30" fmla="*/ 11 w 66"/>
                  <a:gd name="T31" fmla="*/ 0 h 57"/>
                  <a:gd name="T32" fmla="*/ 10 w 66"/>
                  <a:gd name="T33" fmla="*/ 0 h 57"/>
                  <a:gd name="T34" fmla="*/ 8 w 66"/>
                  <a:gd name="T35" fmla="*/ 0 h 57"/>
                  <a:gd name="T36" fmla="*/ 8 w 66"/>
                  <a:gd name="T37" fmla="*/ 0 h 57"/>
                  <a:gd name="T38" fmla="*/ 6 w 66"/>
                  <a:gd name="T39" fmla="*/ 1 h 57"/>
                  <a:gd name="T40" fmla="*/ 4 w 66"/>
                  <a:gd name="T41" fmla="*/ 2 h 57"/>
                  <a:gd name="T42" fmla="*/ 4 w 66"/>
                  <a:gd name="T43" fmla="*/ 3 h 57"/>
                  <a:gd name="T44" fmla="*/ 3 w 66"/>
                  <a:gd name="T45" fmla="*/ 3 h 57"/>
                  <a:gd name="T46" fmla="*/ 1 w 66"/>
                  <a:gd name="T47" fmla="*/ 4 h 57"/>
                  <a:gd name="T48" fmla="*/ 1 w 66"/>
                  <a:gd name="T49" fmla="*/ 5 h 57"/>
                  <a:gd name="T50" fmla="*/ 1 w 66"/>
                  <a:gd name="T51" fmla="*/ 7 h 57"/>
                  <a:gd name="T52" fmla="*/ 0 w 66"/>
                  <a:gd name="T53" fmla="*/ 7 h 57"/>
                  <a:gd name="T54" fmla="*/ 0 w 66"/>
                  <a:gd name="T55" fmla="*/ 8 h 57"/>
                  <a:gd name="T56" fmla="*/ 0 w 66"/>
                  <a:gd name="T57" fmla="*/ 10 h 57"/>
                  <a:gd name="T58" fmla="*/ 0 w 66"/>
                  <a:gd name="T59" fmla="*/ 11 h 57"/>
                  <a:gd name="T60" fmla="*/ 1 w 66"/>
                  <a:gd name="T61" fmla="*/ 12 h 57"/>
                  <a:gd name="T62" fmla="*/ 1 w 66"/>
                  <a:gd name="T63" fmla="*/ 12 h 57"/>
                  <a:gd name="T64" fmla="*/ 2 w 66"/>
                  <a:gd name="T65" fmla="*/ 13 h 57"/>
                  <a:gd name="T66" fmla="*/ 3 w 66"/>
                  <a:gd name="T67" fmla="*/ 14 h 57"/>
                  <a:gd name="T68" fmla="*/ 4 w 66"/>
                  <a:gd name="T69" fmla="*/ 15 h 57"/>
                  <a:gd name="T70" fmla="*/ 5 w 66"/>
                  <a:gd name="T71" fmla="*/ 15 h 57"/>
                  <a:gd name="T72" fmla="*/ 6 w 66"/>
                  <a:gd name="T73" fmla="*/ 15 h 57"/>
                  <a:gd name="T74" fmla="*/ 8 w 66"/>
                  <a:gd name="T75" fmla="*/ 15 h 57"/>
                  <a:gd name="T76" fmla="*/ 8 w 66"/>
                  <a:gd name="T77" fmla="*/ 14 h 57"/>
                  <a:gd name="T78" fmla="*/ 10 w 66"/>
                  <a:gd name="T79" fmla="*/ 14 h 57"/>
                  <a:gd name="T80" fmla="*/ 11 w 66"/>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7" y="50"/>
                    </a:moveTo>
                    <a:lnTo>
                      <a:pt x="50" y="47"/>
                    </a:lnTo>
                    <a:lnTo>
                      <a:pt x="57" y="44"/>
                    </a:lnTo>
                    <a:lnTo>
                      <a:pt x="60" y="42"/>
                    </a:lnTo>
                    <a:lnTo>
                      <a:pt x="63" y="35"/>
                    </a:lnTo>
                    <a:lnTo>
                      <a:pt x="63" y="32"/>
                    </a:lnTo>
                    <a:lnTo>
                      <a:pt x="66" y="28"/>
                    </a:lnTo>
                    <a:lnTo>
                      <a:pt x="66" y="22"/>
                    </a:lnTo>
                    <a:lnTo>
                      <a:pt x="66" y="18"/>
                    </a:lnTo>
                    <a:lnTo>
                      <a:pt x="66" y="15"/>
                    </a:lnTo>
                    <a:lnTo>
                      <a:pt x="63" y="10"/>
                    </a:lnTo>
                    <a:lnTo>
                      <a:pt x="60" y="6"/>
                    </a:lnTo>
                    <a:lnTo>
                      <a:pt x="57" y="3"/>
                    </a:lnTo>
                    <a:lnTo>
                      <a:pt x="54" y="3"/>
                    </a:lnTo>
                    <a:lnTo>
                      <a:pt x="50" y="0"/>
                    </a:lnTo>
                    <a:lnTo>
                      <a:pt x="44" y="0"/>
                    </a:lnTo>
                    <a:lnTo>
                      <a:pt x="40" y="0"/>
                    </a:lnTo>
                    <a:lnTo>
                      <a:pt x="35" y="0"/>
                    </a:lnTo>
                    <a:lnTo>
                      <a:pt x="31" y="0"/>
                    </a:lnTo>
                    <a:lnTo>
                      <a:pt x="25" y="3"/>
                    </a:lnTo>
                    <a:lnTo>
                      <a:pt x="18" y="6"/>
                    </a:lnTo>
                    <a:lnTo>
                      <a:pt x="15" y="10"/>
                    </a:lnTo>
                    <a:lnTo>
                      <a:pt x="12" y="13"/>
                    </a:lnTo>
                    <a:lnTo>
                      <a:pt x="6" y="15"/>
                    </a:lnTo>
                    <a:lnTo>
                      <a:pt x="6" y="18"/>
                    </a:lnTo>
                    <a:lnTo>
                      <a:pt x="3" y="25"/>
                    </a:lnTo>
                    <a:lnTo>
                      <a:pt x="0" y="28"/>
                    </a:lnTo>
                    <a:lnTo>
                      <a:pt x="0" y="32"/>
                    </a:lnTo>
                    <a:lnTo>
                      <a:pt x="0" y="38"/>
                    </a:lnTo>
                    <a:lnTo>
                      <a:pt x="0" y="42"/>
                    </a:lnTo>
                    <a:lnTo>
                      <a:pt x="3" y="44"/>
                    </a:lnTo>
                    <a:lnTo>
                      <a:pt x="6" y="47"/>
                    </a:lnTo>
                    <a:lnTo>
                      <a:pt x="9" y="50"/>
                    </a:lnTo>
                    <a:lnTo>
                      <a:pt x="12" y="54"/>
                    </a:lnTo>
                    <a:lnTo>
                      <a:pt x="15" y="57"/>
                    </a:lnTo>
                    <a:lnTo>
                      <a:pt x="22" y="57"/>
                    </a:lnTo>
                    <a:lnTo>
                      <a:pt x="25" y="57"/>
                    </a:lnTo>
                    <a:lnTo>
                      <a:pt x="31" y="57"/>
                    </a:lnTo>
                    <a:lnTo>
                      <a:pt x="35" y="54"/>
                    </a:lnTo>
                    <a:lnTo>
                      <a:pt x="40" y="54"/>
                    </a:lnTo>
                    <a:lnTo>
                      <a:pt x="47"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11" name="Freeform 598">
                <a:extLst>
                  <a:ext uri="{FF2B5EF4-FFF2-40B4-BE49-F238E27FC236}">
                    <a16:creationId xmlns:a16="http://schemas.microsoft.com/office/drawing/2014/main" id="{C89C35F9-419B-4955-B332-388967A7648E}"/>
                  </a:ext>
                </a:extLst>
              </p:cNvPr>
              <p:cNvSpPr>
                <a:spLocks noEditPoints="1"/>
              </p:cNvSpPr>
              <p:nvPr/>
            </p:nvSpPr>
            <p:spPr bwMode="auto">
              <a:xfrm>
                <a:off x="3398" y="2270"/>
                <a:ext cx="22" cy="19"/>
              </a:xfrm>
              <a:custGeom>
                <a:avLst/>
                <a:gdLst>
                  <a:gd name="T0" fmla="*/ 14 w 86"/>
                  <a:gd name="T1" fmla="*/ 12 h 77"/>
                  <a:gd name="T2" fmla="*/ 16 w 86"/>
                  <a:gd name="T3" fmla="*/ 11 h 77"/>
                  <a:gd name="T4" fmla="*/ 18 w 86"/>
                  <a:gd name="T5" fmla="*/ 16 h 77"/>
                  <a:gd name="T6" fmla="*/ 19 w 86"/>
                  <a:gd name="T7" fmla="*/ 15 h 77"/>
                  <a:gd name="T8" fmla="*/ 20 w 86"/>
                  <a:gd name="T9" fmla="*/ 14 h 77"/>
                  <a:gd name="T10" fmla="*/ 21 w 86"/>
                  <a:gd name="T11" fmla="*/ 11 h 77"/>
                  <a:gd name="T12" fmla="*/ 16 w 86"/>
                  <a:gd name="T13" fmla="*/ 10 h 77"/>
                  <a:gd name="T14" fmla="*/ 17 w 86"/>
                  <a:gd name="T15" fmla="*/ 9 h 77"/>
                  <a:gd name="T16" fmla="*/ 20 w 86"/>
                  <a:gd name="T17" fmla="*/ 12 h 77"/>
                  <a:gd name="T18" fmla="*/ 22 w 86"/>
                  <a:gd name="T19" fmla="*/ 9 h 77"/>
                  <a:gd name="T20" fmla="*/ 17 w 86"/>
                  <a:gd name="T21" fmla="*/ 8 h 77"/>
                  <a:gd name="T22" fmla="*/ 17 w 86"/>
                  <a:gd name="T23" fmla="*/ 6 h 77"/>
                  <a:gd name="T24" fmla="*/ 22 w 86"/>
                  <a:gd name="T25" fmla="*/ 6 h 77"/>
                  <a:gd name="T26" fmla="*/ 21 w 86"/>
                  <a:gd name="T27" fmla="*/ 5 h 77"/>
                  <a:gd name="T28" fmla="*/ 20 w 86"/>
                  <a:gd name="T29" fmla="*/ 3 h 77"/>
                  <a:gd name="T30" fmla="*/ 16 w 86"/>
                  <a:gd name="T31" fmla="*/ 6 h 77"/>
                  <a:gd name="T32" fmla="*/ 15 w 86"/>
                  <a:gd name="T33" fmla="*/ 5 h 77"/>
                  <a:gd name="T34" fmla="*/ 19 w 86"/>
                  <a:gd name="T35" fmla="*/ 1 h 77"/>
                  <a:gd name="T36" fmla="*/ 17 w 86"/>
                  <a:gd name="T37" fmla="*/ 1 h 77"/>
                  <a:gd name="T38" fmla="*/ 16 w 86"/>
                  <a:gd name="T39" fmla="*/ 6 h 77"/>
                  <a:gd name="T40" fmla="*/ 15 w 86"/>
                  <a:gd name="T41" fmla="*/ 0 h 77"/>
                  <a:gd name="T42" fmla="*/ 14 w 86"/>
                  <a:gd name="T43" fmla="*/ 5 h 77"/>
                  <a:gd name="T44" fmla="*/ 13 w 86"/>
                  <a:gd name="T45" fmla="*/ 0 h 77"/>
                  <a:gd name="T46" fmla="*/ 13 w 86"/>
                  <a:gd name="T47" fmla="*/ 0 h 77"/>
                  <a:gd name="T48" fmla="*/ 12 w 86"/>
                  <a:gd name="T49" fmla="*/ 5 h 77"/>
                  <a:gd name="T50" fmla="*/ 12 w 86"/>
                  <a:gd name="T51" fmla="*/ 5 h 77"/>
                  <a:gd name="T52" fmla="*/ 8 w 86"/>
                  <a:gd name="T53" fmla="*/ 6 h 77"/>
                  <a:gd name="T54" fmla="*/ 6 w 86"/>
                  <a:gd name="T55" fmla="*/ 2 h 77"/>
                  <a:gd name="T56" fmla="*/ 6 w 86"/>
                  <a:gd name="T57" fmla="*/ 2 h 77"/>
                  <a:gd name="T58" fmla="*/ 5 w 86"/>
                  <a:gd name="T59" fmla="*/ 3 h 77"/>
                  <a:gd name="T60" fmla="*/ 7 w 86"/>
                  <a:gd name="T61" fmla="*/ 7 h 77"/>
                  <a:gd name="T62" fmla="*/ 5 w 86"/>
                  <a:gd name="T63" fmla="*/ 8 h 77"/>
                  <a:gd name="T64" fmla="*/ 3 w 86"/>
                  <a:gd name="T65" fmla="*/ 4 h 77"/>
                  <a:gd name="T66" fmla="*/ 2 w 86"/>
                  <a:gd name="T67" fmla="*/ 6 h 77"/>
                  <a:gd name="T68" fmla="*/ 6 w 86"/>
                  <a:gd name="T69" fmla="*/ 7 h 77"/>
                  <a:gd name="T70" fmla="*/ 6 w 86"/>
                  <a:gd name="T71" fmla="*/ 10 h 77"/>
                  <a:gd name="T72" fmla="*/ 4 w 86"/>
                  <a:gd name="T73" fmla="*/ 11 h 77"/>
                  <a:gd name="T74" fmla="*/ 1 w 86"/>
                  <a:gd name="T75" fmla="*/ 8 h 77"/>
                  <a:gd name="T76" fmla="*/ 0 w 86"/>
                  <a:gd name="T77" fmla="*/ 9 h 77"/>
                  <a:gd name="T78" fmla="*/ 5 w 86"/>
                  <a:gd name="T79" fmla="*/ 10 h 77"/>
                  <a:gd name="T80" fmla="*/ 1 w 86"/>
                  <a:gd name="T81" fmla="*/ 14 h 77"/>
                  <a:gd name="T82" fmla="*/ 5 w 86"/>
                  <a:gd name="T83" fmla="*/ 12 h 77"/>
                  <a:gd name="T84" fmla="*/ 3 w 86"/>
                  <a:gd name="T85" fmla="*/ 16 h 77"/>
                  <a:gd name="T86" fmla="*/ 3 w 86"/>
                  <a:gd name="T87" fmla="*/ 16 h 77"/>
                  <a:gd name="T88" fmla="*/ 7 w 86"/>
                  <a:gd name="T89" fmla="*/ 13 h 77"/>
                  <a:gd name="T90" fmla="*/ 6 w 86"/>
                  <a:gd name="T91" fmla="*/ 19 h 77"/>
                  <a:gd name="T92" fmla="*/ 8 w 86"/>
                  <a:gd name="T93" fmla="*/ 14 h 77"/>
                  <a:gd name="T94" fmla="*/ 9 w 86"/>
                  <a:gd name="T95" fmla="*/ 19 h 77"/>
                  <a:gd name="T96" fmla="*/ 9 w 86"/>
                  <a:gd name="T97" fmla="*/ 19 h 77"/>
                  <a:gd name="T98" fmla="*/ 12 w 86"/>
                  <a:gd name="T99" fmla="*/ 18 h 77"/>
                  <a:gd name="T100" fmla="*/ 10 w 86"/>
                  <a:gd name="T101" fmla="*/ 14 h 77"/>
                  <a:gd name="T102" fmla="*/ 13 w 86"/>
                  <a:gd name="T103" fmla="*/ 13 h 77"/>
                  <a:gd name="T104" fmla="*/ 13 w 86"/>
                  <a:gd name="T105" fmla="*/ 18 h 77"/>
                  <a:gd name="T106" fmla="*/ 14 w 86"/>
                  <a:gd name="T107" fmla="*/ 18 h 7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6"/>
                  <a:gd name="T163" fmla="*/ 0 h 77"/>
                  <a:gd name="T164" fmla="*/ 86 w 86"/>
                  <a:gd name="T165" fmla="*/ 77 h 77"/>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6" h="77">
                    <a:moveTo>
                      <a:pt x="50" y="54"/>
                    </a:moveTo>
                    <a:lnTo>
                      <a:pt x="54" y="50"/>
                    </a:lnTo>
                    <a:lnTo>
                      <a:pt x="67" y="64"/>
                    </a:lnTo>
                    <a:lnTo>
                      <a:pt x="64" y="67"/>
                    </a:lnTo>
                    <a:lnTo>
                      <a:pt x="50" y="54"/>
                    </a:lnTo>
                    <a:close/>
                    <a:moveTo>
                      <a:pt x="54" y="50"/>
                    </a:moveTo>
                    <a:lnTo>
                      <a:pt x="55" y="49"/>
                    </a:lnTo>
                    <a:lnTo>
                      <a:pt x="56" y="49"/>
                    </a:lnTo>
                    <a:lnTo>
                      <a:pt x="60" y="57"/>
                    </a:lnTo>
                    <a:lnTo>
                      <a:pt x="54" y="50"/>
                    </a:lnTo>
                    <a:close/>
                    <a:moveTo>
                      <a:pt x="56" y="49"/>
                    </a:moveTo>
                    <a:lnTo>
                      <a:pt x="62" y="46"/>
                    </a:lnTo>
                    <a:lnTo>
                      <a:pt x="71" y="63"/>
                    </a:lnTo>
                    <a:lnTo>
                      <a:pt x="65" y="66"/>
                    </a:lnTo>
                    <a:lnTo>
                      <a:pt x="56" y="49"/>
                    </a:lnTo>
                    <a:close/>
                    <a:moveTo>
                      <a:pt x="73" y="62"/>
                    </a:moveTo>
                    <a:lnTo>
                      <a:pt x="72" y="63"/>
                    </a:lnTo>
                    <a:lnTo>
                      <a:pt x="71" y="63"/>
                    </a:lnTo>
                    <a:lnTo>
                      <a:pt x="67" y="54"/>
                    </a:lnTo>
                    <a:lnTo>
                      <a:pt x="73" y="62"/>
                    </a:lnTo>
                    <a:close/>
                    <a:moveTo>
                      <a:pt x="60" y="47"/>
                    </a:moveTo>
                    <a:lnTo>
                      <a:pt x="64" y="44"/>
                    </a:lnTo>
                    <a:lnTo>
                      <a:pt x="77" y="58"/>
                    </a:lnTo>
                    <a:lnTo>
                      <a:pt x="73" y="62"/>
                    </a:lnTo>
                    <a:lnTo>
                      <a:pt x="60" y="47"/>
                    </a:lnTo>
                    <a:close/>
                    <a:moveTo>
                      <a:pt x="78" y="55"/>
                    </a:moveTo>
                    <a:lnTo>
                      <a:pt x="78" y="57"/>
                    </a:lnTo>
                    <a:lnTo>
                      <a:pt x="77" y="58"/>
                    </a:lnTo>
                    <a:lnTo>
                      <a:pt x="70" y="52"/>
                    </a:lnTo>
                    <a:lnTo>
                      <a:pt x="78" y="55"/>
                    </a:lnTo>
                    <a:close/>
                    <a:moveTo>
                      <a:pt x="61" y="47"/>
                    </a:moveTo>
                    <a:lnTo>
                      <a:pt x="65" y="41"/>
                    </a:lnTo>
                    <a:lnTo>
                      <a:pt x="81" y="49"/>
                    </a:lnTo>
                    <a:lnTo>
                      <a:pt x="78" y="55"/>
                    </a:lnTo>
                    <a:lnTo>
                      <a:pt x="61" y="47"/>
                    </a:lnTo>
                    <a:close/>
                    <a:moveTo>
                      <a:pt x="82" y="45"/>
                    </a:moveTo>
                    <a:lnTo>
                      <a:pt x="82" y="47"/>
                    </a:lnTo>
                    <a:lnTo>
                      <a:pt x="81" y="49"/>
                    </a:lnTo>
                    <a:lnTo>
                      <a:pt x="73" y="45"/>
                    </a:lnTo>
                    <a:lnTo>
                      <a:pt x="82" y="45"/>
                    </a:lnTo>
                    <a:close/>
                    <a:moveTo>
                      <a:pt x="64" y="45"/>
                    </a:moveTo>
                    <a:lnTo>
                      <a:pt x="64" y="42"/>
                    </a:lnTo>
                    <a:lnTo>
                      <a:pt x="82" y="42"/>
                    </a:lnTo>
                    <a:lnTo>
                      <a:pt x="82" y="45"/>
                    </a:lnTo>
                    <a:lnTo>
                      <a:pt x="64" y="45"/>
                    </a:lnTo>
                    <a:close/>
                    <a:moveTo>
                      <a:pt x="64" y="42"/>
                    </a:moveTo>
                    <a:lnTo>
                      <a:pt x="64" y="37"/>
                    </a:lnTo>
                    <a:lnTo>
                      <a:pt x="66" y="35"/>
                    </a:lnTo>
                    <a:lnTo>
                      <a:pt x="73" y="42"/>
                    </a:lnTo>
                    <a:lnTo>
                      <a:pt x="64" y="42"/>
                    </a:lnTo>
                    <a:close/>
                    <a:moveTo>
                      <a:pt x="66" y="35"/>
                    </a:moveTo>
                    <a:lnTo>
                      <a:pt x="69" y="32"/>
                    </a:lnTo>
                    <a:lnTo>
                      <a:pt x="83" y="45"/>
                    </a:lnTo>
                    <a:lnTo>
                      <a:pt x="80" y="48"/>
                    </a:lnTo>
                    <a:lnTo>
                      <a:pt x="66" y="35"/>
                    </a:lnTo>
                    <a:close/>
                    <a:moveTo>
                      <a:pt x="86" y="38"/>
                    </a:moveTo>
                    <a:lnTo>
                      <a:pt x="86" y="43"/>
                    </a:lnTo>
                    <a:lnTo>
                      <a:pt x="83" y="45"/>
                    </a:lnTo>
                    <a:lnTo>
                      <a:pt x="76" y="38"/>
                    </a:lnTo>
                    <a:lnTo>
                      <a:pt x="86" y="38"/>
                    </a:lnTo>
                    <a:close/>
                    <a:moveTo>
                      <a:pt x="67" y="38"/>
                    </a:moveTo>
                    <a:lnTo>
                      <a:pt x="67" y="32"/>
                    </a:lnTo>
                    <a:lnTo>
                      <a:pt x="86" y="32"/>
                    </a:lnTo>
                    <a:lnTo>
                      <a:pt x="86" y="38"/>
                    </a:lnTo>
                    <a:lnTo>
                      <a:pt x="67" y="38"/>
                    </a:lnTo>
                    <a:close/>
                    <a:moveTo>
                      <a:pt x="67" y="32"/>
                    </a:moveTo>
                    <a:lnTo>
                      <a:pt x="67" y="28"/>
                    </a:lnTo>
                    <a:lnTo>
                      <a:pt x="86" y="28"/>
                    </a:lnTo>
                    <a:lnTo>
                      <a:pt x="86" y="32"/>
                    </a:lnTo>
                    <a:lnTo>
                      <a:pt x="67" y="32"/>
                    </a:lnTo>
                    <a:close/>
                    <a:moveTo>
                      <a:pt x="67" y="28"/>
                    </a:moveTo>
                    <a:lnTo>
                      <a:pt x="67" y="25"/>
                    </a:lnTo>
                    <a:lnTo>
                      <a:pt x="86" y="25"/>
                    </a:lnTo>
                    <a:lnTo>
                      <a:pt x="86" y="28"/>
                    </a:lnTo>
                    <a:lnTo>
                      <a:pt x="67" y="28"/>
                    </a:lnTo>
                    <a:close/>
                    <a:moveTo>
                      <a:pt x="84" y="22"/>
                    </a:moveTo>
                    <a:lnTo>
                      <a:pt x="86" y="23"/>
                    </a:lnTo>
                    <a:lnTo>
                      <a:pt x="86" y="25"/>
                    </a:lnTo>
                    <a:lnTo>
                      <a:pt x="76" y="25"/>
                    </a:lnTo>
                    <a:lnTo>
                      <a:pt x="84" y="22"/>
                    </a:lnTo>
                    <a:close/>
                    <a:moveTo>
                      <a:pt x="68" y="30"/>
                    </a:moveTo>
                    <a:lnTo>
                      <a:pt x="65" y="24"/>
                    </a:lnTo>
                    <a:lnTo>
                      <a:pt x="81" y="15"/>
                    </a:lnTo>
                    <a:lnTo>
                      <a:pt x="84" y="22"/>
                    </a:lnTo>
                    <a:lnTo>
                      <a:pt x="68" y="30"/>
                    </a:lnTo>
                    <a:close/>
                    <a:moveTo>
                      <a:pt x="80" y="13"/>
                    </a:moveTo>
                    <a:lnTo>
                      <a:pt x="81" y="14"/>
                    </a:lnTo>
                    <a:lnTo>
                      <a:pt x="81" y="15"/>
                    </a:lnTo>
                    <a:lnTo>
                      <a:pt x="73" y="20"/>
                    </a:lnTo>
                    <a:lnTo>
                      <a:pt x="80" y="13"/>
                    </a:lnTo>
                    <a:close/>
                    <a:moveTo>
                      <a:pt x="67" y="26"/>
                    </a:moveTo>
                    <a:lnTo>
                      <a:pt x="64" y="23"/>
                    </a:lnTo>
                    <a:lnTo>
                      <a:pt x="77" y="10"/>
                    </a:lnTo>
                    <a:lnTo>
                      <a:pt x="80" y="13"/>
                    </a:lnTo>
                    <a:lnTo>
                      <a:pt x="67" y="26"/>
                    </a:lnTo>
                    <a:close/>
                    <a:moveTo>
                      <a:pt x="64" y="23"/>
                    </a:moveTo>
                    <a:lnTo>
                      <a:pt x="54" y="13"/>
                    </a:lnTo>
                    <a:lnTo>
                      <a:pt x="64" y="23"/>
                    </a:lnTo>
                    <a:lnTo>
                      <a:pt x="70" y="16"/>
                    </a:lnTo>
                    <a:lnTo>
                      <a:pt x="64" y="23"/>
                    </a:lnTo>
                    <a:close/>
                    <a:moveTo>
                      <a:pt x="64" y="23"/>
                    </a:moveTo>
                    <a:lnTo>
                      <a:pt x="60" y="20"/>
                    </a:lnTo>
                    <a:lnTo>
                      <a:pt x="73" y="6"/>
                    </a:lnTo>
                    <a:lnTo>
                      <a:pt x="77" y="10"/>
                    </a:lnTo>
                    <a:lnTo>
                      <a:pt x="64" y="23"/>
                    </a:lnTo>
                    <a:close/>
                    <a:moveTo>
                      <a:pt x="67" y="3"/>
                    </a:moveTo>
                    <a:lnTo>
                      <a:pt x="70" y="3"/>
                    </a:lnTo>
                    <a:lnTo>
                      <a:pt x="73" y="6"/>
                    </a:lnTo>
                    <a:lnTo>
                      <a:pt x="67" y="13"/>
                    </a:lnTo>
                    <a:lnTo>
                      <a:pt x="67" y="3"/>
                    </a:lnTo>
                    <a:close/>
                    <a:moveTo>
                      <a:pt x="67" y="23"/>
                    </a:moveTo>
                    <a:lnTo>
                      <a:pt x="64" y="23"/>
                    </a:lnTo>
                    <a:lnTo>
                      <a:pt x="64" y="3"/>
                    </a:lnTo>
                    <a:lnTo>
                      <a:pt x="67" y="3"/>
                    </a:lnTo>
                    <a:lnTo>
                      <a:pt x="67" y="23"/>
                    </a:lnTo>
                    <a:close/>
                    <a:moveTo>
                      <a:pt x="64" y="23"/>
                    </a:moveTo>
                    <a:lnTo>
                      <a:pt x="59" y="23"/>
                    </a:lnTo>
                    <a:lnTo>
                      <a:pt x="57" y="20"/>
                    </a:lnTo>
                    <a:lnTo>
                      <a:pt x="64" y="13"/>
                    </a:lnTo>
                    <a:lnTo>
                      <a:pt x="64" y="23"/>
                    </a:lnTo>
                    <a:close/>
                    <a:moveTo>
                      <a:pt x="57" y="20"/>
                    </a:moveTo>
                    <a:lnTo>
                      <a:pt x="54" y="16"/>
                    </a:lnTo>
                    <a:lnTo>
                      <a:pt x="67" y="3"/>
                    </a:lnTo>
                    <a:lnTo>
                      <a:pt x="70" y="6"/>
                    </a:lnTo>
                    <a:lnTo>
                      <a:pt x="57" y="20"/>
                    </a:lnTo>
                    <a:close/>
                    <a:moveTo>
                      <a:pt x="60" y="0"/>
                    </a:moveTo>
                    <a:lnTo>
                      <a:pt x="65" y="0"/>
                    </a:lnTo>
                    <a:lnTo>
                      <a:pt x="67" y="3"/>
                    </a:lnTo>
                    <a:lnTo>
                      <a:pt x="60" y="10"/>
                    </a:lnTo>
                    <a:lnTo>
                      <a:pt x="60" y="0"/>
                    </a:lnTo>
                    <a:close/>
                    <a:moveTo>
                      <a:pt x="60" y="20"/>
                    </a:moveTo>
                    <a:lnTo>
                      <a:pt x="54" y="20"/>
                    </a:lnTo>
                    <a:lnTo>
                      <a:pt x="54" y="0"/>
                    </a:lnTo>
                    <a:lnTo>
                      <a:pt x="60" y="0"/>
                    </a:lnTo>
                    <a:lnTo>
                      <a:pt x="60" y="20"/>
                    </a:lnTo>
                    <a:close/>
                    <a:moveTo>
                      <a:pt x="54" y="20"/>
                    </a:moveTo>
                    <a:lnTo>
                      <a:pt x="50" y="20"/>
                    </a:lnTo>
                    <a:lnTo>
                      <a:pt x="50" y="0"/>
                    </a:lnTo>
                    <a:lnTo>
                      <a:pt x="54" y="0"/>
                    </a:lnTo>
                    <a:lnTo>
                      <a:pt x="54" y="20"/>
                    </a:lnTo>
                    <a:close/>
                    <a:moveTo>
                      <a:pt x="50" y="20"/>
                    </a:moveTo>
                    <a:lnTo>
                      <a:pt x="45" y="20"/>
                    </a:lnTo>
                    <a:lnTo>
                      <a:pt x="45" y="0"/>
                    </a:lnTo>
                    <a:lnTo>
                      <a:pt x="50" y="0"/>
                    </a:lnTo>
                    <a:lnTo>
                      <a:pt x="50" y="20"/>
                    </a:lnTo>
                    <a:close/>
                    <a:moveTo>
                      <a:pt x="45" y="20"/>
                    </a:moveTo>
                    <a:lnTo>
                      <a:pt x="41" y="20"/>
                    </a:lnTo>
                    <a:lnTo>
                      <a:pt x="41" y="0"/>
                    </a:lnTo>
                    <a:lnTo>
                      <a:pt x="45" y="0"/>
                    </a:lnTo>
                    <a:lnTo>
                      <a:pt x="45" y="20"/>
                    </a:lnTo>
                    <a:close/>
                    <a:moveTo>
                      <a:pt x="37" y="1"/>
                    </a:moveTo>
                    <a:lnTo>
                      <a:pt x="39" y="0"/>
                    </a:lnTo>
                    <a:lnTo>
                      <a:pt x="41" y="0"/>
                    </a:lnTo>
                    <a:lnTo>
                      <a:pt x="41" y="10"/>
                    </a:lnTo>
                    <a:lnTo>
                      <a:pt x="37" y="1"/>
                    </a:lnTo>
                    <a:close/>
                    <a:moveTo>
                      <a:pt x="46" y="19"/>
                    </a:moveTo>
                    <a:lnTo>
                      <a:pt x="39" y="22"/>
                    </a:lnTo>
                    <a:lnTo>
                      <a:pt x="30" y="4"/>
                    </a:lnTo>
                    <a:lnTo>
                      <a:pt x="37" y="1"/>
                    </a:lnTo>
                    <a:lnTo>
                      <a:pt x="46" y="19"/>
                    </a:lnTo>
                    <a:close/>
                    <a:moveTo>
                      <a:pt x="39" y="22"/>
                    </a:moveTo>
                    <a:lnTo>
                      <a:pt x="33" y="25"/>
                    </a:lnTo>
                    <a:lnTo>
                      <a:pt x="24" y="7"/>
                    </a:lnTo>
                    <a:lnTo>
                      <a:pt x="30" y="4"/>
                    </a:lnTo>
                    <a:lnTo>
                      <a:pt x="39" y="22"/>
                    </a:lnTo>
                    <a:close/>
                    <a:moveTo>
                      <a:pt x="22" y="10"/>
                    </a:moveTo>
                    <a:lnTo>
                      <a:pt x="23" y="9"/>
                    </a:lnTo>
                    <a:lnTo>
                      <a:pt x="24" y="7"/>
                    </a:lnTo>
                    <a:lnTo>
                      <a:pt x="28" y="16"/>
                    </a:lnTo>
                    <a:lnTo>
                      <a:pt x="22" y="10"/>
                    </a:lnTo>
                    <a:close/>
                    <a:moveTo>
                      <a:pt x="35" y="23"/>
                    </a:moveTo>
                    <a:lnTo>
                      <a:pt x="32" y="26"/>
                    </a:lnTo>
                    <a:lnTo>
                      <a:pt x="18" y="13"/>
                    </a:lnTo>
                    <a:lnTo>
                      <a:pt x="22" y="10"/>
                    </a:lnTo>
                    <a:lnTo>
                      <a:pt x="35" y="23"/>
                    </a:lnTo>
                    <a:close/>
                    <a:moveTo>
                      <a:pt x="18" y="13"/>
                    </a:moveTo>
                    <a:lnTo>
                      <a:pt x="18" y="13"/>
                    </a:lnTo>
                    <a:lnTo>
                      <a:pt x="25" y="20"/>
                    </a:lnTo>
                    <a:lnTo>
                      <a:pt x="18" y="13"/>
                    </a:lnTo>
                    <a:close/>
                    <a:moveTo>
                      <a:pt x="32" y="26"/>
                    </a:moveTo>
                    <a:lnTo>
                      <a:pt x="29" y="30"/>
                    </a:lnTo>
                    <a:lnTo>
                      <a:pt x="15" y="16"/>
                    </a:lnTo>
                    <a:lnTo>
                      <a:pt x="18" y="13"/>
                    </a:lnTo>
                    <a:lnTo>
                      <a:pt x="32" y="26"/>
                    </a:lnTo>
                    <a:close/>
                    <a:moveTo>
                      <a:pt x="29" y="30"/>
                    </a:moveTo>
                    <a:lnTo>
                      <a:pt x="28" y="31"/>
                    </a:lnTo>
                    <a:lnTo>
                      <a:pt x="26" y="31"/>
                    </a:lnTo>
                    <a:lnTo>
                      <a:pt x="22" y="23"/>
                    </a:lnTo>
                    <a:lnTo>
                      <a:pt x="29" y="30"/>
                    </a:lnTo>
                    <a:close/>
                    <a:moveTo>
                      <a:pt x="26" y="31"/>
                    </a:moveTo>
                    <a:lnTo>
                      <a:pt x="21" y="34"/>
                    </a:lnTo>
                    <a:lnTo>
                      <a:pt x="12" y="17"/>
                    </a:lnTo>
                    <a:lnTo>
                      <a:pt x="18" y="14"/>
                    </a:lnTo>
                    <a:lnTo>
                      <a:pt x="26" y="31"/>
                    </a:lnTo>
                    <a:close/>
                    <a:moveTo>
                      <a:pt x="6" y="25"/>
                    </a:moveTo>
                    <a:lnTo>
                      <a:pt x="6" y="20"/>
                    </a:lnTo>
                    <a:lnTo>
                      <a:pt x="12" y="17"/>
                    </a:lnTo>
                    <a:lnTo>
                      <a:pt x="16" y="25"/>
                    </a:lnTo>
                    <a:lnTo>
                      <a:pt x="6" y="25"/>
                    </a:lnTo>
                    <a:close/>
                    <a:moveTo>
                      <a:pt x="25" y="25"/>
                    </a:moveTo>
                    <a:lnTo>
                      <a:pt x="25" y="28"/>
                    </a:lnTo>
                    <a:lnTo>
                      <a:pt x="6" y="28"/>
                    </a:lnTo>
                    <a:lnTo>
                      <a:pt x="6" y="25"/>
                    </a:lnTo>
                    <a:lnTo>
                      <a:pt x="25" y="25"/>
                    </a:lnTo>
                    <a:close/>
                    <a:moveTo>
                      <a:pt x="25" y="28"/>
                    </a:moveTo>
                    <a:lnTo>
                      <a:pt x="25" y="31"/>
                    </a:lnTo>
                    <a:lnTo>
                      <a:pt x="24" y="33"/>
                    </a:lnTo>
                    <a:lnTo>
                      <a:pt x="16" y="28"/>
                    </a:lnTo>
                    <a:lnTo>
                      <a:pt x="25" y="28"/>
                    </a:lnTo>
                    <a:close/>
                    <a:moveTo>
                      <a:pt x="24" y="33"/>
                    </a:moveTo>
                    <a:lnTo>
                      <a:pt x="22" y="39"/>
                    </a:lnTo>
                    <a:lnTo>
                      <a:pt x="4" y="31"/>
                    </a:lnTo>
                    <a:lnTo>
                      <a:pt x="7" y="25"/>
                    </a:lnTo>
                    <a:lnTo>
                      <a:pt x="24" y="33"/>
                    </a:lnTo>
                    <a:close/>
                    <a:moveTo>
                      <a:pt x="22" y="39"/>
                    </a:moveTo>
                    <a:lnTo>
                      <a:pt x="21" y="41"/>
                    </a:lnTo>
                    <a:lnTo>
                      <a:pt x="19" y="42"/>
                    </a:lnTo>
                    <a:lnTo>
                      <a:pt x="13" y="35"/>
                    </a:lnTo>
                    <a:lnTo>
                      <a:pt x="22" y="39"/>
                    </a:lnTo>
                    <a:close/>
                    <a:moveTo>
                      <a:pt x="19" y="42"/>
                    </a:moveTo>
                    <a:lnTo>
                      <a:pt x="16" y="45"/>
                    </a:lnTo>
                    <a:lnTo>
                      <a:pt x="3" y="32"/>
                    </a:lnTo>
                    <a:lnTo>
                      <a:pt x="6" y="28"/>
                    </a:lnTo>
                    <a:lnTo>
                      <a:pt x="19" y="42"/>
                    </a:lnTo>
                    <a:close/>
                    <a:moveTo>
                      <a:pt x="0" y="38"/>
                    </a:moveTo>
                    <a:lnTo>
                      <a:pt x="0" y="35"/>
                    </a:lnTo>
                    <a:lnTo>
                      <a:pt x="3" y="32"/>
                    </a:lnTo>
                    <a:lnTo>
                      <a:pt x="10" y="38"/>
                    </a:lnTo>
                    <a:lnTo>
                      <a:pt x="0" y="38"/>
                    </a:lnTo>
                    <a:close/>
                    <a:moveTo>
                      <a:pt x="19" y="38"/>
                    </a:moveTo>
                    <a:lnTo>
                      <a:pt x="19" y="42"/>
                    </a:lnTo>
                    <a:lnTo>
                      <a:pt x="0" y="42"/>
                    </a:lnTo>
                    <a:lnTo>
                      <a:pt x="0" y="38"/>
                    </a:lnTo>
                    <a:lnTo>
                      <a:pt x="19" y="38"/>
                    </a:lnTo>
                    <a:close/>
                    <a:moveTo>
                      <a:pt x="19" y="42"/>
                    </a:moveTo>
                    <a:lnTo>
                      <a:pt x="19" y="48"/>
                    </a:lnTo>
                    <a:lnTo>
                      <a:pt x="0" y="48"/>
                    </a:lnTo>
                    <a:lnTo>
                      <a:pt x="0" y="42"/>
                    </a:lnTo>
                    <a:lnTo>
                      <a:pt x="19" y="42"/>
                    </a:lnTo>
                    <a:close/>
                    <a:moveTo>
                      <a:pt x="19" y="48"/>
                    </a:moveTo>
                    <a:lnTo>
                      <a:pt x="19" y="52"/>
                    </a:lnTo>
                    <a:lnTo>
                      <a:pt x="0" y="52"/>
                    </a:lnTo>
                    <a:lnTo>
                      <a:pt x="0" y="48"/>
                    </a:lnTo>
                    <a:lnTo>
                      <a:pt x="19" y="48"/>
                    </a:lnTo>
                    <a:close/>
                    <a:moveTo>
                      <a:pt x="3" y="58"/>
                    </a:moveTo>
                    <a:lnTo>
                      <a:pt x="0" y="55"/>
                    </a:lnTo>
                    <a:lnTo>
                      <a:pt x="0" y="52"/>
                    </a:lnTo>
                    <a:lnTo>
                      <a:pt x="10" y="52"/>
                    </a:lnTo>
                    <a:lnTo>
                      <a:pt x="3" y="58"/>
                    </a:lnTo>
                    <a:close/>
                    <a:moveTo>
                      <a:pt x="16" y="44"/>
                    </a:moveTo>
                    <a:lnTo>
                      <a:pt x="19" y="47"/>
                    </a:lnTo>
                    <a:lnTo>
                      <a:pt x="6" y="62"/>
                    </a:lnTo>
                    <a:lnTo>
                      <a:pt x="3" y="58"/>
                    </a:lnTo>
                    <a:lnTo>
                      <a:pt x="16" y="44"/>
                    </a:lnTo>
                    <a:close/>
                    <a:moveTo>
                      <a:pt x="19" y="47"/>
                    </a:moveTo>
                    <a:lnTo>
                      <a:pt x="23" y="50"/>
                    </a:lnTo>
                    <a:lnTo>
                      <a:pt x="10" y="64"/>
                    </a:lnTo>
                    <a:lnTo>
                      <a:pt x="6" y="62"/>
                    </a:lnTo>
                    <a:lnTo>
                      <a:pt x="19" y="47"/>
                    </a:lnTo>
                    <a:close/>
                    <a:moveTo>
                      <a:pt x="23" y="50"/>
                    </a:moveTo>
                    <a:lnTo>
                      <a:pt x="26" y="54"/>
                    </a:lnTo>
                    <a:lnTo>
                      <a:pt x="12" y="67"/>
                    </a:lnTo>
                    <a:lnTo>
                      <a:pt x="10" y="64"/>
                    </a:lnTo>
                    <a:lnTo>
                      <a:pt x="23" y="50"/>
                    </a:lnTo>
                    <a:close/>
                    <a:moveTo>
                      <a:pt x="26" y="54"/>
                    </a:moveTo>
                    <a:lnTo>
                      <a:pt x="29" y="57"/>
                    </a:lnTo>
                    <a:lnTo>
                      <a:pt x="15" y="70"/>
                    </a:lnTo>
                    <a:lnTo>
                      <a:pt x="12" y="67"/>
                    </a:lnTo>
                    <a:lnTo>
                      <a:pt x="26" y="54"/>
                    </a:lnTo>
                    <a:close/>
                    <a:moveTo>
                      <a:pt x="29" y="57"/>
                    </a:moveTo>
                    <a:lnTo>
                      <a:pt x="32" y="60"/>
                    </a:lnTo>
                    <a:lnTo>
                      <a:pt x="18" y="74"/>
                    </a:lnTo>
                    <a:lnTo>
                      <a:pt x="15" y="70"/>
                    </a:lnTo>
                    <a:lnTo>
                      <a:pt x="29" y="57"/>
                    </a:lnTo>
                    <a:close/>
                    <a:moveTo>
                      <a:pt x="25" y="77"/>
                    </a:moveTo>
                    <a:lnTo>
                      <a:pt x="22" y="77"/>
                    </a:lnTo>
                    <a:lnTo>
                      <a:pt x="18" y="74"/>
                    </a:lnTo>
                    <a:lnTo>
                      <a:pt x="25" y="67"/>
                    </a:lnTo>
                    <a:lnTo>
                      <a:pt x="25" y="77"/>
                    </a:lnTo>
                    <a:close/>
                    <a:moveTo>
                      <a:pt x="25" y="57"/>
                    </a:moveTo>
                    <a:lnTo>
                      <a:pt x="32" y="57"/>
                    </a:lnTo>
                    <a:lnTo>
                      <a:pt x="32" y="77"/>
                    </a:lnTo>
                    <a:lnTo>
                      <a:pt x="25" y="77"/>
                    </a:lnTo>
                    <a:lnTo>
                      <a:pt x="25" y="57"/>
                    </a:lnTo>
                    <a:close/>
                    <a:moveTo>
                      <a:pt x="32" y="57"/>
                    </a:moveTo>
                    <a:lnTo>
                      <a:pt x="35" y="57"/>
                    </a:lnTo>
                    <a:lnTo>
                      <a:pt x="35" y="77"/>
                    </a:lnTo>
                    <a:lnTo>
                      <a:pt x="32" y="77"/>
                    </a:lnTo>
                    <a:lnTo>
                      <a:pt x="32" y="57"/>
                    </a:lnTo>
                    <a:close/>
                    <a:moveTo>
                      <a:pt x="35" y="57"/>
                    </a:moveTo>
                    <a:lnTo>
                      <a:pt x="41" y="57"/>
                    </a:lnTo>
                    <a:lnTo>
                      <a:pt x="41" y="77"/>
                    </a:lnTo>
                    <a:lnTo>
                      <a:pt x="35" y="77"/>
                    </a:lnTo>
                    <a:lnTo>
                      <a:pt x="35" y="57"/>
                    </a:lnTo>
                    <a:close/>
                    <a:moveTo>
                      <a:pt x="48" y="74"/>
                    </a:moveTo>
                    <a:lnTo>
                      <a:pt x="45" y="77"/>
                    </a:lnTo>
                    <a:lnTo>
                      <a:pt x="41" y="77"/>
                    </a:lnTo>
                    <a:lnTo>
                      <a:pt x="41" y="67"/>
                    </a:lnTo>
                    <a:lnTo>
                      <a:pt x="48" y="74"/>
                    </a:lnTo>
                    <a:close/>
                    <a:moveTo>
                      <a:pt x="35" y="60"/>
                    </a:moveTo>
                    <a:lnTo>
                      <a:pt x="38" y="57"/>
                    </a:lnTo>
                    <a:lnTo>
                      <a:pt x="51" y="70"/>
                    </a:lnTo>
                    <a:lnTo>
                      <a:pt x="48" y="74"/>
                    </a:lnTo>
                    <a:lnTo>
                      <a:pt x="35" y="60"/>
                    </a:lnTo>
                    <a:close/>
                    <a:moveTo>
                      <a:pt x="38" y="57"/>
                    </a:moveTo>
                    <a:lnTo>
                      <a:pt x="40" y="54"/>
                    </a:lnTo>
                    <a:lnTo>
                      <a:pt x="45" y="54"/>
                    </a:lnTo>
                    <a:lnTo>
                      <a:pt x="45" y="64"/>
                    </a:lnTo>
                    <a:lnTo>
                      <a:pt x="38" y="57"/>
                    </a:lnTo>
                    <a:close/>
                    <a:moveTo>
                      <a:pt x="45" y="54"/>
                    </a:moveTo>
                    <a:lnTo>
                      <a:pt x="50" y="54"/>
                    </a:lnTo>
                    <a:lnTo>
                      <a:pt x="50" y="74"/>
                    </a:lnTo>
                    <a:lnTo>
                      <a:pt x="45" y="74"/>
                    </a:lnTo>
                    <a:lnTo>
                      <a:pt x="45" y="54"/>
                    </a:lnTo>
                    <a:close/>
                    <a:moveTo>
                      <a:pt x="55" y="73"/>
                    </a:moveTo>
                    <a:lnTo>
                      <a:pt x="53" y="74"/>
                    </a:lnTo>
                    <a:lnTo>
                      <a:pt x="50" y="74"/>
                    </a:lnTo>
                    <a:lnTo>
                      <a:pt x="50" y="64"/>
                    </a:lnTo>
                    <a:lnTo>
                      <a:pt x="55" y="73"/>
                    </a:lnTo>
                    <a:close/>
                    <a:moveTo>
                      <a:pt x="47" y="55"/>
                    </a:moveTo>
                    <a:lnTo>
                      <a:pt x="53" y="52"/>
                    </a:lnTo>
                    <a:lnTo>
                      <a:pt x="61" y="69"/>
                    </a:lnTo>
                    <a:lnTo>
                      <a:pt x="55" y="73"/>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12" name="Freeform 599">
                <a:extLst>
                  <a:ext uri="{FF2B5EF4-FFF2-40B4-BE49-F238E27FC236}">
                    <a16:creationId xmlns:a16="http://schemas.microsoft.com/office/drawing/2014/main" id="{E6F28DED-14D1-4796-94BD-D14D1BD951D3}"/>
                  </a:ext>
                </a:extLst>
              </p:cNvPr>
              <p:cNvSpPr>
                <a:spLocks/>
              </p:cNvSpPr>
              <p:nvPr/>
            </p:nvSpPr>
            <p:spPr bwMode="auto">
              <a:xfrm>
                <a:off x="3447" y="2246"/>
                <a:ext cx="17" cy="14"/>
              </a:xfrm>
              <a:custGeom>
                <a:avLst/>
                <a:gdLst>
                  <a:gd name="T0" fmla="*/ 11 w 67"/>
                  <a:gd name="T1" fmla="*/ 13 h 57"/>
                  <a:gd name="T2" fmla="*/ 13 w 67"/>
                  <a:gd name="T3" fmla="*/ 12 h 57"/>
                  <a:gd name="T4" fmla="*/ 14 w 67"/>
                  <a:gd name="T5" fmla="*/ 11 h 57"/>
                  <a:gd name="T6" fmla="*/ 14 w 67"/>
                  <a:gd name="T7" fmla="*/ 10 h 57"/>
                  <a:gd name="T8" fmla="*/ 15 w 67"/>
                  <a:gd name="T9" fmla="*/ 9 h 57"/>
                  <a:gd name="T10" fmla="*/ 16 w 67"/>
                  <a:gd name="T11" fmla="*/ 8 h 57"/>
                  <a:gd name="T12" fmla="*/ 16 w 67"/>
                  <a:gd name="T13" fmla="*/ 6 h 57"/>
                  <a:gd name="T14" fmla="*/ 17 w 67"/>
                  <a:gd name="T15" fmla="*/ 5 h 57"/>
                  <a:gd name="T16" fmla="*/ 17 w 67"/>
                  <a:gd name="T17" fmla="*/ 5 h 57"/>
                  <a:gd name="T18" fmla="*/ 16 w 67"/>
                  <a:gd name="T19" fmla="*/ 3 h 57"/>
                  <a:gd name="T20" fmla="*/ 16 w 67"/>
                  <a:gd name="T21" fmla="*/ 2 h 57"/>
                  <a:gd name="T22" fmla="*/ 15 w 67"/>
                  <a:gd name="T23" fmla="*/ 2 h 57"/>
                  <a:gd name="T24" fmla="*/ 14 w 67"/>
                  <a:gd name="T25" fmla="*/ 1 h 57"/>
                  <a:gd name="T26" fmla="*/ 14 w 67"/>
                  <a:gd name="T27" fmla="*/ 0 h 57"/>
                  <a:gd name="T28" fmla="*/ 13 w 67"/>
                  <a:gd name="T29" fmla="*/ 0 h 57"/>
                  <a:gd name="T30" fmla="*/ 11 w 67"/>
                  <a:gd name="T31" fmla="*/ 0 h 57"/>
                  <a:gd name="T32" fmla="*/ 11 w 67"/>
                  <a:gd name="T33" fmla="*/ 0 h 57"/>
                  <a:gd name="T34" fmla="*/ 9 w 67"/>
                  <a:gd name="T35" fmla="*/ 0 h 57"/>
                  <a:gd name="T36" fmla="*/ 7 w 67"/>
                  <a:gd name="T37" fmla="*/ 0 h 57"/>
                  <a:gd name="T38" fmla="*/ 6 w 67"/>
                  <a:gd name="T39" fmla="*/ 1 h 57"/>
                  <a:gd name="T40" fmla="*/ 5 w 67"/>
                  <a:gd name="T41" fmla="*/ 1 h 57"/>
                  <a:gd name="T42" fmla="*/ 4 w 67"/>
                  <a:gd name="T43" fmla="*/ 2 h 57"/>
                  <a:gd name="T44" fmla="*/ 3 w 67"/>
                  <a:gd name="T45" fmla="*/ 3 h 57"/>
                  <a:gd name="T46" fmla="*/ 2 w 67"/>
                  <a:gd name="T47" fmla="*/ 4 h 57"/>
                  <a:gd name="T48" fmla="*/ 1 w 67"/>
                  <a:gd name="T49" fmla="*/ 5 h 57"/>
                  <a:gd name="T50" fmla="*/ 1 w 67"/>
                  <a:gd name="T51" fmla="*/ 5 h 57"/>
                  <a:gd name="T52" fmla="*/ 0 w 67"/>
                  <a:gd name="T53" fmla="*/ 7 h 57"/>
                  <a:gd name="T54" fmla="*/ 0 w 67"/>
                  <a:gd name="T55" fmla="*/ 8 h 57"/>
                  <a:gd name="T56" fmla="*/ 0 w 67"/>
                  <a:gd name="T57" fmla="*/ 10 h 57"/>
                  <a:gd name="T58" fmla="*/ 0 w 67"/>
                  <a:gd name="T59" fmla="*/ 10 h 57"/>
                  <a:gd name="T60" fmla="*/ 1 w 67"/>
                  <a:gd name="T61" fmla="*/ 11 h 57"/>
                  <a:gd name="T62" fmla="*/ 1 w 67"/>
                  <a:gd name="T63" fmla="*/ 12 h 57"/>
                  <a:gd name="T64" fmla="*/ 2 w 67"/>
                  <a:gd name="T65" fmla="*/ 13 h 57"/>
                  <a:gd name="T66" fmla="*/ 3 w 67"/>
                  <a:gd name="T67" fmla="*/ 13 h 57"/>
                  <a:gd name="T68" fmla="*/ 4 w 67"/>
                  <a:gd name="T69" fmla="*/ 13 h 57"/>
                  <a:gd name="T70" fmla="*/ 5 w 67"/>
                  <a:gd name="T71" fmla="*/ 14 h 57"/>
                  <a:gd name="T72" fmla="*/ 6 w 67"/>
                  <a:gd name="T73" fmla="*/ 14 h 57"/>
                  <a:gd name="T74" fmla="*/ 8 w 67"/>
                  <a:gd name="T75" fmla="*/ 14 h 57"/>
                  <a:gd name="T76" fmla="*/ 9 w 67"/>
                  <a:gd name="T77" fmla="*/ 13 h 57"/>
                  <a:gd name="T78" fmla="*/ 11 w 67"/>
                  <a:gd name="T79" fmla="*/ 13 h 57"/>
                  <a:gd name="T80" fmla="*/ 11 w 67"/>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4" y="51"/>
                    </a:moveTo>
                    <a:lnTo>
                      <a:pt x="50" y="47"/>
                    </a:lnTo>
                    <a:lnTo>
                      <a:pt x="54" y="44"/>
                    </a:lnTo>
                    <a:lnTo>
                      <a:pt x="57" y="39"/>
                    </a:lnTo>
                    <a:lnTo>
                      <a:pt x="60" y="35"/>
                    </a:lnTo>
                    <a:lnTo>
                      <a:pt x="64" y="32"/>
                    </a:lnTo>
                    <a:lnTo>
                      <a:pt x="64" y="25"/>
                    </a:lnTo>
                    <a:lnTo>
                      <a:pt x="67" y="22"/>
                    </a:lnTo>
                    <a:lnTo>
                      <a:pt x="67" y="19"/>
                    </a:lnTo>
                    <a:lnTo>
                      <a:pt x="64" y="12"/>
                    </a:lnTo>
                    <a:lnTo>
                      <a:pt x="64" y="10"/>
                    </a:lnTo>
                    <a:lnTo>
                      <a:pt x="60" y="7"/>
                    </a:lnTo>
                    <a:lnTo>
                      <a:pt x="57" y="3"/>
                    </a:lnTo>
                    <a:lnTo>
                      <a:pt x="54" y="0"/>
                    </a:lnTo>
                    <a:lnTo>
                      <a:pt x="50" y="0"/>
                    </a:lnTo>
                    <a:lnTo>
                      <a:pt x="44" y="0"/>
                    </a:lnTo>
                    <a:lnTo>
                      <a:pt x="42" y="0"/>
                    </a:lnTo>
                    <a:lnTo>
                      <a:pt x="35" y="0"/>
                    </a:lnTo>
                    <a:lnTo>
                      <a:pt x="28" y="0"/>
                    </a:lnTo>
                    <a:lnTo>
                      <a:pt x="25" y="3"/>
                    </a:lnTo>
                    <a:lnTo>
                      <a:pt x="18" y="3"/>
                    </a:lnTo>
                    <a:lnTo>
                      <a:pt x="16" y="7"/>
                    </a:lnTo>
                    <a:lnTo>
                      <a:pt x="10" y="12"/>
                    </a:lnTo>
                    <a:lnTo>
                      <a:pt x="6" y="15"/>
                    </a:lnTo>
                    <a:lnTo>
                      <a:pt x="3" y="19"/>
                    </a:lnTo>
                    <a:lnTo>
                      <a:pt x="3" y="22"/>
                    </a:lnTo>
                    <a:lnTo>
                      <a:pt x="0" y="29"/>
                    </a:lnTo>
                    <a:lnTo>
                      <a:pt x="0" y="32"/>
                    </a:lnTo>
                    <a:lnTo>
                      <a:pt x="0" y="39"/>
                    </a:lnTo>
                    <a:lnTo>
                      <a:pt x="0" y="41"/>
                    </a:lnTo>
                    <a:lnTo>
                      <a:pt x="3" y="44"/>
                    </a:lnTo>
                    <a:lnTo>
                      <a:pt x="3" y="47"/>
                    </a:lnTo>
                    <a:lnTo>
                      <a:pt x="6" y="51"/>
                    </a:lnTo>
                    <a:lnTo>
                      <a:pt x="13" y="54"/>
                    </a:lnTo>
                    <a:lnTo>
                      <a:pt x="16" y="54"/>
                    </a:lnTo>
                    <a:lnTo>
                      <a:pt x="18" y="57"/>
                    </a:lnTo>
                    <a:lnTo>
                      <a:pt x="25" y="57"/>
                    </a:lnTo>
                    <a:lnTo>
                      <a:pt x="32" y="57"/>
                    </a:lnTo>
                    <a:lnTo>
                      <a:pt x="35" y="54"/>
                    </a:lnTo>
                    <a:lnTo>
                      <a:pt x="42"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13" name="Freeform 600">
                <a:extLst>
                  <a:ext uri="{FF2B5EF4-FFF2-40B4-BE49-F238E27FC236}">
                    <a16:creationId xmlns:a16="http://schemas.microsoft.com/office/drawing/2014/main" id="{04B7896F-E808-445F-AC6B-4E1D8C299877}"/>
                  </a:ext>
                </a:extLst>
              </p:cNvPr>
              <p:cNvSpPr>
                <a:spLocks noEditPoints="1"/>
              </p:cNvSpPr>
              <p:nvPr/>
            </p:nvSpPr>
            <p:spPr bwMode="auto">
              <a:xfrm>
                <a:off x="3444" y="2244"/>
                <a:ext cx="22" cy="19"/>
              </a:xfrm>
              <a:custGeom>
                <a:avLst/>
                <a:gdLst>
                  <a:gd name="T0" fmla="*/ 17 w 86"/>
                  <a:gd name="T1" fmla="*/ 16 h 76"/>
                  <a:gd name="T2" fmla="*/ 15 w 86"/>
                  <a:gd name="T3" fmla="*/ 12 h 76"/>
                  <a:gd name="T4" fmla="*/ 18 w 86"/>
                  <a:gd name="T5" fmla="*/ 15 h 76"/>
                  <a:gd name="T6" fmla="*/ 18 w 86"/>
                  <a:gd name="T7" fmla="*/ 15 h 76"/>
                  <a:gd name="T8" fmla="*/ 15 w 86"/>
                  <a:gd name="T9" fmla="*/ 11 h 76"/>
                  <a:gd name="T10" fmla="*/ 16 w 86"/>
                  <a:gd name="T11" fmla="*/ 10 h 76"/>
                  <a:gd name="T12" fmla="*/ 21 w 86"/>
                  <a:gd name="T13" fmla="*/ 11 h 76"/>
                  <a:gd name="T14" fmla="*/ 21 w 86"/>
                  <a:gd name="T15" fmla="*/ 9 h 76"/>
                  <a:gd name="T16" fmla="*/ 19 w 86"/>
                  <a:gd name="T17" fmla="*/ 9 h 76"/>
                  <a:gd name="T18" fmla="*/ 17 w 86"/>
                  <a:gd name="T19" fmla="*/ 7 h 76"/>
                  <a:gd name="T20" fmla="*/ 17 w 86"/>
                  <a:gd name="T21" fmla="*/ 8 h 76"/>
                  <a:gd name="T22" fmla="*/ 22 w 86"/>
                  <a:gd name="T23" fmla="*/ 7 h 76"/>
                  <a:gd name="T24" fmla="*/ 21 w 86"/>
                  <a:gd name="T25" fmla="*/ 5 h 76"/>
                  <a:gd name="T26" fmla="*/ 19 w 86"/>
                  <a:gd name="T27" fmla="*/ 6 h 76"/>
                  <a:gd name="T28" fmla="*/ 16 w 86"/>
                  <a:gd name="T29" fmla="*/ 6 h 76"/>
                  <a:gd name="T30" fmla="*/ 17 w 86"/>
                  <a:gd name="T31" fmla="*/ 7 h 76"/>
                  <a:gd name="T32" fmla="*/ 20 w 86"/>
                  <a:gd name="T33" fmla="*/ 3 h 76"/>
                  <a:gd name="T34" fmla="*/ 19 w 86"/>
                  <a:gd name="T35" fmla="*/ 2 h 76"/>
                  <a:gd name="T36" fmla="*/ 17 w 86"/>
                  <a:gd name="T37" fmla="*/ 3 h 76"/>
                  <a:gd name="T38" fmla="*/ 15 w 86"/>
                  <a:gd name="T39" fmla="*/ 5 h 76"/>
                  <a:gd name="T40" fmla="*/ 16 w 86"/>
                  <a:gd name="T41" fmla="*/ 5 h 76"/>
                  <a:gd name="T42" fmla="*/ 14 w 86"/>
                  <a:gd name="T43" fmla="*/ 5 h 76"/>
                  <a:gd name="T44" fmla="*/ 13 w 86"/>
                  <a:gd name="T45" fmla="*/ 0 h 76"/>
                  <a:gd name="T46" fmla="*/ 13 w 86"/>
                  <a:gd name="T47" fmla="*/ 0 h 76"/>
                  <a:gd name="T48" fmla="*/ 12 w 86"/>
                  <a:gd name="T49" fmla="*/ 5 h 76"/>
                  <a:gd name="T50" fmla="*/ 12 w 86"/>
                  <a:gd name="T51" fmla="*/ 4 h 76"/>
                  <a:gd name="T52" fmla="*/ 10 w 86"/>
                  <a:gd name="T53" fmla="*/ 6 h 76"/>
                  <a:gd name="T54" fmla="*/ 7 w 86"/>
                  <a:gd name="T55" fmla="*/ 1 h 76"/>
                  <a:gd name="T56" fmla="*/ 7 w 86"/>
                  <a:gd name="T57" fmla="*/ 3 h 76"/>
                  <a:gd name="T58" fmla="*/ 9 w 86"/>
                  <a:gd name="T59" fmla="*/ 5 h 76"/>
                  <a:gd name="T60" fmla="*/ 8 w 86"/>
                  <a:gd name="T61" fmla="*/ 6 h 76"/>
                  <a:gd name="T62" fmla="*/ 2 w 86"/>
                  <a:gd name="T63" fmla="*/ 12 h 76"/>
                  <a:gd name="T64" fmla="*/ 3 w 86"/>
                  <a:gd name="T65" fmla="*/ 5 h 76"/>
                  <a:gd name="T66" fmla="*/ 4 w 86"/>
                  <a:gd name="T67" fmla="*/ 6 h 76"/>
                  <a:gd name="T68" fmla="*/ 6 w 86"/>
                  <a:gd name="T69" fmla="*/ 8 h 76"/>
                  <a:gd name="T70" fmla="*/ 6 w 86"/>
                  <a:gd name="T71" fmla="*/ 7 h 76"/>
                  <a:gd name="T72" fmla="*/ 6 w 86"/>
                  <a:gd name="T73" fmla="*/ 9 h 76"/>
                  <a:gd name="T74" fmla="*/ 0 w 86"/>
                  <a:gd name="T75" fmla="*/ 9 h 76"/>
                  <a:gd name="T76" fmla="*/ 3 w 86"/>
                  <a:gd name="T77" fmla="*/ 10 h 76"/>
                  <a:gd name="T78" fmla="*/ 5 w 86"/>
                  <a:gd name="T79" fmla="*/ 10 h 76"/>
                  <a:gd name="T80" fmla="*/ 5 w 86"/>
                  <a:gd name="T81" fmla="*/ 12 h 76"/>
                  <a:gd name="T82" fmla="*/ 0 w 86"/>
                  <a:gd name="T83" fmla="*/ 14 h 76"/>
                  <a:gd name="T84" fmla="*/ 2 w 86"/>
                  <a:gd name="T85" fmla="*/ 15 h 76"/>
                  <a:gd name="T86" fmla="*/ 3 w 86"/>
                  <a:gd name="T87" fmla="*/ 14 h 76"/>
                  <a:gd name="T88" fmla="*/ 6 w 86"/>
                  <a:gd name="T89" fmla="*/ 14 h 76"/>
                  <a:gd name="T90" fmla="*/ 5 w 86"/>
                  <a:gd name="T91" fmla="*/ 13 h 76"/>
                  <a:gd name="T92" fmla="*/ 3 w 86"/>
                  <a:gd name="T93" fmla="*/ 17 h 76"/>
                  <a:gd name="T94" fmla="*/ 5 w 86"/>
                  <a:gd name="T95" fmla="*/ 18 h 76"/>
                  <a:gd name="T96" fmla="*/ 6 w 86"/>
                  <a:gd name="T97" fmla="*/ 16 h 76"/>
                  <a:gd name="T98" fmla="*/ 6 w 86"/>
                  <a:gd name="T99" fmla="*/ 14 h 76"/>
                  <a:gd name="T100" fmla="*/ 8 w 86"/>
                  <a:gd name="T101" fmla="*/ 14 h 76"/>
                  <a:gd name="T102" fmla="*/ 6 w 86"/>
                  <a:gd name="T103" fmla="*/ 19 h 76"/>
                  <a:gd name="T104" fmla="*/ 9 w 86"/>
                  <a:gd name="T105" fmla="*/ 19 h 76"/>
                  <a:gd name="T106" fmla="*/ 9 w 86"/>
                  <a:gd name="T107" fmla="*/ 19 h 76"/>
                  <a:gd name="T108" fmla="*/ 12 w 86"/>
                  <a:gd name="T109" fmla="*/ 19 h 76"/>
                  <a:gd name="T110" fmla="*/ 10 w 86"/>
                  <a:gd name="T111" fmla="*/ 14 h 76"/>
                  <a:gd name="T112" fmla="*/ 13 w 86"/>
                  <a:gd name="T113" fmla="*/ 14 h 76"/>
                  <a:gd name="T114" fmla="*/ 13 w 86"/>
                  <a:gd name="T115" fmla="*/ 19 h 76"/>
                  <a:gd name="T116" fmla="*/ 15 w 86"/>
                  <a:gd name="T117" fmla="*/ 18 h 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76"/>
                  <a:gd name="T179" fmla="*/ 86 w 86"/>
                  <a:gd name="T180" fmla="*/ 76 h 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76">
                    <a:moveTo>
                      <a:pt x="50" y="52"/>
                    </a:moveTo>
                    <a:lnTo>
                      <a:pt x="56" y="49"/>
                    </a:lnTo>
                    <a:lnTo>
                      <a:pt x="65" y="66"/>
                    </a:lnTo>
                    <a:lnTo>
                      <a:pt x="58" y="69"/>
                    </a:lnTo>
                    <a:lnTo>
                      <a:pt x="50" y="52"/>
                    </a:lnTo>
                    <a:close/>
                    <a:moveTo>
                      <a:pt x="67" y="64"/>
                    </a:moveTo>
                    <a:lnTo>
                      <a:pt x="66" y="65"/>
                    </a:lnTo>
                    <a:lnTo>
                      <a:pt x="65" y="66"/>
                    </a:lnTo>
                    <a:lnTo>
                      <a:pt x="60" y="57"/>
                    </a:lnTo>
                    <a:lnTo>
                      <a:pt x="67" y="64"/>
                    </a:lnTo>
                    <a:close/>
                    <a:moveTo>
                      <a:pt x="54" y="51"/>
                    </a:moveTo>
                    <a:lnTo>
                      <a:pt x="57" y="47"/>
                    </a:lnTo>
                    <a:lnTo>
                      <a:pt x="70" y="61"/>
                    </a:lnTo>
                    <a:lnTo>
                      <a:pt x="67" y="64"/>
                    </a:lnTo>
                    <a:lnTo>
                      <a:pt x="54" y="51"/>
                    </a:lnTo>
                    <a:close/>
                    <a:moveTo>
                      <a:pt x="72" y="58"/>
                    </a:moveTo>
                    <a:lnTo>
                      <a:pt x="71" y="60"/>
                    </a:lnTo>
                    <a:lnTo>
                      <a:pt x="70" y="61"/>
                    </a:lnTo>
                    <a:lnTo>
                      <a:pt x="64" y="54"/>
                    </a:lnTo>
                    <a:lnTo>
                      <a:pt x="72" y="58"/>
                    </a:lnTo>
                    <a:close/>
                    <a:moveTo>
                      <a:pt x="55" y="50"/>
                    </a:moveTo>
                    <a:lnTo>
                      <a:pt x="58" y="44"/>
                    </a:lnTo>
                    <a:lnTo>
                      <a:pt x="76" y="52"/>
                    </a:lnTo>
                    <a:lnTo>
                      <a:pt x="72" y="58"/>
                    </a:lnTo>
                    <a:lnTo>
                      <a:pt x="55" y="50"/>
                    </a:lnTo>
                    <a:close/>
                    <a:moveTo>
                      <a:pt x="58" y="44"/>
                    </a:moveTo>
                    <a:lnTo>
                      <a:pt x="59" y="42"/>
                    </a:lnTo>
                    <a:lnTo>
                      <a:pt x="60" y="41"/>
                    </a:lnTo>
                    <a:lnTo>
                      <a:pt x="67" y="49"/>
                    </a:lnTo>
                    <a:lnTo>
                      <a:pt x="58" y="44"/>
                    </a:lnTo>
                    <a:close/>
                    <a:moveTo>
                      <a:pt x="60" y="41"/>
                    </a:moveTo>
                    <a:lnTo>
                      <a:pt x="64" y="39"/>
                    </a:lnTo>
                    <a:lnTo>
                      <a:pt x="77" y="52"/>
                    </a:lnTo>
                    <a:lnTo>
                      <a:pt x="74" y="55"/>
                    </a:lnTo>
                    <a:lnTo>
                      <a:pt x="60" y="41"/>
                    </a:lnTo>
                    <a:close/>
                    <a:moveTo>
                      <a:pt x="64" y="39"/>
                    </a:moveTo>
                    <a:lnTo>
                      <a:pt x="67" y="35"/>
                    </a:lnTo>
                    <a:lnTo>
                      <a:pt x="80" y="49"/>
                    </a:lnTo>
                    <a:lnTo>
                      <a:pt x="77" y="52"/>
                    </a:lnTo>
                    <a:lnTo>
                      <a:pt x="64" y="39"/>
                    </a:lnTo>
                    <a:close/>
                    <a:moveTo>
                      <a:pt x="82" y="42"/>
                    </a:moveTo>
                    <a:lnTo>
                      <a:pt x="82" y="45"/>
                    </a:lnTo>
                    <a:lnTo>
                      <a:pt x="80" y="49"/>
                    </a:lnTo>
                    <a:lnTo>
                      <a:pt x="74" y="42"/>
                    </a:lnTo>
                    <a:lnTo>
                      <a:pt x="82" y="42"/>
                    </a:lnTo>
                    <a:close/>
                    <a:moveTo>
                      <a:pt x="64" y="42"/>
                    </a:moveTo>
                    <a:lnTo>
                      <a:pt x="64" y="35"/>
                    </a:lnTo>
                    <a:lnTo>
                      <a:pt x="82" y="35"/>
                    </a:lnTo>
                    <a:lnTo>
                      <a:pt x="82" y="42"/>
                    </a:lnTo>
                    <a:lnTo>
                      <a:pt x="64" y="42"/>
                    </a:lnTo>
                    <a:close/>
                    <a:moveTo>
                      <a:pt x="64" y="35"/>
                    </a:moveTo>
                    <a:lnTo>
                      <a:pt x="64" y="31"/>
                    </a:lnTo>
                    <a:lnTo>
                      <a:pt x="67" y="29"/>
                    </a:lnTo>
                    <a:lnTo>
                      <a:pt x="74" y="35"/>
                    </a:lnTo>
                    <a:lnTo>
                      <a:pt x="64" y="35"/>
                    </a:lnTo>
                    <a:close/>
                    <a:moveTo>
                      <a:pt x="67" y="29"/>
                    </a:moveTo>
                    <a:lnTo>
                      <a:pt x="70" y="25"/>
                    </a:lnTo>
                    <a:lnTo>
                      <a:pt x="83" y="39"/>
                    </a:lnTo>
                    <a:lnTo>
                      <a:pt x="80" y="42"/>
                    </a:lnTo>
                    <a:lnTo>
                      <a:pt x="67" y="29"/>
                    </a:lnTo>
                    <a:close/>
                    <a:moveTo>
                      <a:pt x="86" y="32"/>
                    </a:moveTo>
                    <a:lnTo>
                      <a:pt x="86" y="36"/>
                    </a:lnTo>
                    <a:lnTo>
                      <a:pt x="83" y="39"/>
                    </a:lnTo>
                    <a:lnTo>
                      <a:pt x="77" y="32"/>
                    </a:lnTo>
                    <a:lnTo>
                      <a:pt x="86" y="32"/>
                    </a:lnTo>
                    <a:close/>
                    <a:moveTo>
                      <a:pt x="67" y="32"/>
                    </a:moveTo>
                    <a:lnTo>
                      <a:pt x="67" y="29"/>
                    </a:lnTo>
                    <a:lnTo>
                      <a:pt x="86" y="29"/>
                    </a:lnTo>
                    <a:lnTo>
                      <a:pt x="86" y="32"/>
                    </a:lnTo>
                    <a:lnTo>
                      <a:pt x="67" y="32"/>
                    </a:lnTo>
                    <a:close/>
                    <a:moveTo>
                      <a:pt x="85" y="24"/>
                    </a:moveTo>
                    <a:lnTo>
                      <a:pt x="86" y="26"/>
                    </a:lnTo>
                    <a:lnTo>
                      <a:pt x="86" y="29"/>
                    </a:lnTo>
                    <a:lnTo>
                      <a:pt x="77" y="29"/>
                    </a:lnTo>
                    <a:lnTo>
                      <a:pt x="85" y="24"/>
                    </a:lnTo>
                    <a:close/>
                    <a:moveTo>
                      <a:pt x="68" y="33"/>
                    </a:moveTo>
                    <a:lnTo>
                      <a:pt x="65" y="26"/>
                    </a:lnTo>
                    <a:lnTo>
                      <a:pt x="82" y="19"/>
                    </a:lnTo>
                    <a:lnTo>
                      <a:pt x="85" y="24"/>
                    </a:lnTo>
                    <a:lnTo>
                      <a:pt x="68" y="33"/>
                    </a:lnTo>
                    <a:close/>
                    <a:moveTo>
                      <a:pt x="65" y="26"/>
                    </a:moveTo>
                    <a:lnTo>
                      <a:pt x="64" y="25"/>
                    </a:lnTo>
                    <a:lnTo>
                      <a:pt x="64" y="22"/>
                    </a:lnTo>
                    <a:lnTo>
                      <a:pt x="74" y="22"/>
                    </a:lnTo>
                    <a:lnTo>
                      <a:pt x="65" y="26"/>
                    </a:lnTo>
                    <a:close/>
                    <a:moveTo>
                      <a:pt x="64" y="22"/>
                    </a:moveTo>
                    <a:lnTo>
                      <a:pt x="64" y="20"/>
                    </a:lnTo>
                    <a:lnTo>
                      <a:pt x="82" y="20"/>
                    </a:lnTo>
                    <a:lnTo>
                      <a:pt x="82" y="22"/>
                    </a:lnTo>
                    <a:lnTo>
                      <a:pt x="64" y="22"/>
                    </a:lnTo>
                    <a:close/>
                    <a:moveTo>
                      <a:pt x="80" y="13"/>
                    </a:moveTo>
                    <a:lnTo>
                      <a:pt x="82" y="15"/>
                    </a:lnTo>
                    <a:lnTo>
                      <a:pt x="82" y="20"/>
                    </a:lnTo>
                    <a:lnTo>
                      <a:pt x="74" y="20"/>
                    </a:lnTo>
                    <a:lnTo>
                      <a:pt x="80" y="13"/>
                    </a:lnTo>
                    <a:close/>
                    <a:moveTo>
                      <a:pt x="67" y="26"/>
                    </a:moveTo>
                    <a:lnTo>
                      <a:pt x="64" y="23"/>
                    </a:lnTo>
                    <a:lnTo>
                      <a:pt x="77" y="10"/>
                    </a:lnTo>
                    <a:lnTo>
                      <a:pt x="80" y="13"/>
                    </a:lnTo>
                    <a:lnTo>
                      <a:pt x="67" y="26"/>
                    </a:lnTo>
                    <a:close/>
                    <a:moveTo>
                      <a:pt x="77" y="10"/>
                    </a:moveTo>
                    <a:lnTo>
                      <a:pt x="77" y="10"/>
                    </a:lnTo>
                    <a:lnTo>
                      <a:pt x="70" y="17"/>
                    </a:lnTo>
                    <a:lnTo>
                      <a:pt x="77" y="10"/>
                    </a:lnTo>
                    <a:close/>
                    <a:moveTo>
                      <a:pt x="64" y="23"/>
                    </a:moveTo>
                    <a:lnTo>
                      <a:pt x="60" y="20"/>
                    </a:lnTo>
                    <a:lnTo>
                      <a:pt x="74" y="7"/>
                    </a:lnTo>
                    <a:lnTo>
                      <a:pt x="77" y="10"/>
                    </a:lnTo>
                    <a:lnTo>
                      <a:pt x="64" y="23"/>
                    </a:lnTo>
                    <a:close/>
                    <a:moveTo>
                      <a:pt x="60" y="20"/>
                    </a:moveTo>
                    <a:lnTo>
                      <a:pt x="60" y="20"/>
                    </a:lnTo>
                    <a:lnTo>
                      <a:pt x="67" y="13"/>
                    </a:lnTo>
                    <a:lnTo>
                      <a:pt x="60" y="20"/>
                    </a:lnTo>
                    <a:close/>
                    <a:moveTo>
                      <a:pt x="60" y="20"/>
                    </a:moveTo>
                    <a:lnTo>
                      <a:pt x="57" y="17"/>
                    </a:lnTo>
                    <a:lnTo>
                      <a:pt x="70" y="3"/>
                    </a:lnTo>
                    <a:lnTo>
                      <a:pt x="74" y="7"/>
                    </a:lnTo>
                    <a:lnTo>
                      <a:pt x="60" y="20"/>
                    </a:lnTo>
                    <a:close/>
                    <a:moveTo>
                      <a:pt x="64" y="0"/>
                    </a:moveTo>
                    <a:lnTo>
                      <a:pt x="68" y="0"/>
                    </a:lnTo>
                    <a:lnTo>
                      <a:pt x="70" y="3"/>
                    </a:lnTo>
                    <a:lnTo>
                      <a:pt x="64" y="10"/>
                    </a:lnTo>
                    <a:lnTo>
                      <a:pt x="64" y="0"/>
                    </a:lnTo>
                    <a:close/>
                    <a:moveTo>
                      <a:pt x="64" y="20"/>
                    </a:moveTo>
                    <a:lnTo>
                      <a:pt x="60" y="20"/>
                    </a:lnTo>
                    <a:lnTo>
                      <a:pt x="60" y="0"/>
                    </a:lnTo>
                    <a:lnTo>
                      <a:pt x="64" y="0"/>
                    </a:lnTo>
                    <a:lnTo>
                      <a:pt x="64" y="20"/>
                    </a:lnTo>
                    <a:close/>
                    <a:moveTo>
                      <a:pt x="60" y="20"/>
                    </a:moveTo>
                    <a:lnTo>
                      <a:pt x="54" y="20"/>
                    </a:lnTo>
                    <a:lnTo>
                      <a:pt x="54" y="0"/>
                    </a:lnTo>
                    <a:lnTo>
                      <a:pt x="60" y="0"/>
                    </a:lnTo>
                    <a:lnTo>
                      <a:pt x="60" y="20"/>
                    </a:lnTo>
                    <a:close/>
                    <a:moveTo>
                      <a:pt x="54" y="20"/>
                    </a:moveTo>
                    <a:lnTo>
                      <a:pt x="52" y="20"/>
                    </a:lnTo>
                    <a:lnTo>
                      <a:pt x="52" y="0"/>
                    </a:lnTo>
                    <a:lnTo>
                      <a:pt x="54" y="0"/>
                    </a:lnTo>
                    <a:lnTo>
                      <a:pt x="54" y="20"/>
                    </a:lnTo>
                    <a:close/>
                    <a:moveTo>
                      <a:pt x="52" y="20"/>
                    </a:moveTo>
                    <a:lnTo>
                      <a:pt x="45" y="20"/>
                    </a:lnTo>
                    <a:lnTo>
                      <a:pt x="45" y="0"/>
                    </a:lnTo>
                    <a:lnTo>
                      <a:pt x="52" y="0"/>
                    </a:lnTo>
                    <a:lnTo>
                      <a:pt x="52" y="20"/>
                    </a:lnTo>
                    <a:close/>
                    <a:moveTo>
                      <a:pt x="45" y="20"/>
                    </a:moveTo>
                    <a:lnTo>
                      <a:pt x="38" y="20"/>
                    </a:lnTo>
                    <a:lnTo>
                      <a:pt x="38" y="0"/>
                    </a:lnTo>
                    <a:lnTo>
                      <a:pt x="45" y="0"/>
                    </a:lnTo>
                    <a:lnTo>
                      <a:pt x="45" y="20"/>
                    </a:lnTo>
                    <a:close/>
                    <a:moveTo>
                      <a:pt x="32" y="3"/>
                    </a:moveTo>
                    <a:lnTo>
                      <a:pt x="35" y="0"/>
                    </a:lnTo>
                    <a:lnTo>
                      <a:pt x="38" y="0"/>
                    </a:lnTo>
                    <a:lnTo>
                      <a:pt x="38" y="10"/>
                    </a:lnTo>
                    <a:lnTo>
                      <a:pt x="32" y="3"/>
                    </a:lnTo>
                    <a:close/>
                    <a:moveTo>
                      <a:pt x="45" y="17"/>
                    </a:moveTo>
                    <a:lnTo>
                      <a:pt x="42" y="20"/>
                    </a:lnTo>
                    <a:lnTo>
                      <a:pt x="28" y="7"/>
                    </a:lnTo>
                    <a:lnTo>
                      <a:pt x="32" y="3"/>
                    </a:lnTo>
                    <a:lnTo>
                      <a:pt x="45" y="17"/>
                    </a:lnTo>
                    <a:close/>
                    <a:moveTo>
                      <a:pt x="42" y="20"/>
                    </a:moveTo>
                    <a:lnTo>
                      <a:pt x="39" y="22"/>
                    </a:lnTo>
                    <a:lnTo>
                      <a:pt x="35" y="22"/>
                    </a:lnTo>
                    <a:lnTo>
                      <a:pt x="35" y="13"/>
                    </a:lnTo>
                    <a:lnTo>
                      <a:pt x="42" y="20"/>
                    </a:lnTo>
                    <a:close/>
                    <a:moveTo>
                      <a:pt x="35" y="22"/>
                    </a:moveTo>
                    <a:lnTo>
                      <a:pt x="28" y="22"/>
                    </a:lnTo>
                    <a:lnTo>
                      <a:pt x="28" y="3"/>
                    </a:lnTo>
                    <a:lnTo>
                      <a:pt x="35" y="3"/>
                    </a:lnTo>
                    <a:lnTo>
                      <a:pt x="35" y="22"/>
                    </a:lnTo>
                    <a:close/>
                    <a:moveTo>
                      <a:pt x="22" y="7"/>
                    </a:moveTo>
                    <a:lnTo>
                      <a:pt x="25" y="3"/>
                    </a:lnTo>
                    <a:lnTo>
                      <a:pt x="28" y="3"/>
                    </a:lnTo>
                    <a:lnTo>
                      <a:pt x="28" y="13"/>
                    </a:lnTo>
                    <a:lnTo>
                      <a:pt x="22" y="7"/>
                    </a:lnTo>
                    <a:close/>
                    <a:moveTo>
                      <a:pt x="36" y="20"/>
                    </a:moveTo>
                    <a:lnTo>
                      <a:pt x="33" y="23"/>
                    </a:lnTo>
                    <a:lnTo>
                      <a:pt x="18" y="10"/>
                    </a:lnTo>
                    <a:lnTo>
                      <a:pt x="22" y="7"/>
                    </a:lnTo>
                    <a:lnTo>
                      <a:pt x="36" y="20"/>
                    </a:lnTo>
                    <a:close/>
                    <a:moveTo>
                      <a:pt x="18" y="10"/>
                    </a:moveTo>
                    <a:lnTo>
                      <a:pt x="18" y="10"/>
                    </a:lnTo>
                    <a:lnTo>
                      <a:pt x="26" y="17"/>
                    </a:lnTo>
                    <a:lnTo>
                      <a:pt x="18" y="10"/>
                    </a:lnTo>
                    <a:close/>
                    <a:moveTo>
                      <a:pt x="33" y="23"/>
                    </a:moveTo>
                    <a:lnTo>
                      <a:pt x="26" y="30"/>
                    </a:lnTo>
                    <a:lnTo>
                      <a:pt x="13" y="15"/>
                    </a:lnTo>
                    <a:lnTo>
                      <a:pt x="18" y="10"/>
                    </a:lnTo>
                    <a:lnTo>
                      <a:pt x="33" y="23"/>
                    </a:lnTo>
                    <a:close/>
                    <a:moveTo>
                      <a:pt x="26" y="30"/>
                    </a:moveTo>
                    <a:lnTo>
                      <a:pt x="7" y="49"/>
                    </a:lnTo>
                    <a:lnTo>
                      <a:pt x="26" y="30"/>
                    </a:lnTo>
                    <a:lnTo>
                      <a:pt x="20" y="22"/>
                    </a:lnTo>
                    <a:lnTo>
                      <a:pt x="26" y="30"/>
                    </a:lnTo>
                    <a:close/>
                    <a:moveTo>
                      <a:pt x="26" y="30"/>
                    </a:moveTo>
                    <a:lnTo>
                      <a:pt x="23" y="32"/>
                    </a:lnTo>
                    <a:lnTo>
                      <a:pt x="10" y="19"/>
                    </a:lnTo>
                    <a:lnTo>
                      <a:pt x="13" y="15"/>
                    </a:lnTo>
                    <a:lnTo>
                      <a:pt x="26" y="30"/>
                    </a:lnTo>
                    <a:close/>
                    <a:moveTo>
                      <a:pt x="23" y="32"/>
                    </a:moveTo>
                    <a:lnTo>
                      <a:pt x="33" y="23"/>
                    </a:lnTo>
                    <a:lnTo>
                      <a:pt x="23" y="32"/>
                    </a:lnTo>
                    <a:lnTo>
                      <a:pt x="16" y="25"/>
                    </a:lnTo>
                    <a:lnTo>
                      <a:pt x="23" y="32"/>
                    </a:lnTo>
                    <a:close/>
                    <a:moveTo>
                      <a:pt x="23" y="32"/>
                    </a:moveTo>
                    <a:lnTo>
                      <a:pt x="20" y="35"/>
                    </a:lnTo>
                    <a:lnTo>
                      <a:pt x="6" y="22"/>
                    </a:lnTo>
                    <a:lnTo>
                      <a:pt x="10" y="19"/>
                    </a:lnTo>
                    <a:lnTo>
                      <a:pt x="23" y="32"/>
                    </a:lnTo>
                    <a:close/>
                    <a:moveTo>
                      <a:pt x="3" y="29"/>
                    </a:moveTo>
                    <a:lnTo>
                      <a:pt x="3" y="25"/>
                    </a:lnTo>
                    <a:lnTo>
                      <a:pt x="6" y="22"/>
                    </a:lnTo>
                    <a:lnTo>
                      <a:pt x="13" y="29"/>
                    </a:lnTo>
                    <a:lnTo>
                      <a:pt x="3" y="29"/>
                    </a:lnTo>
                    <a:close/>
                    <a:moveTo>
                      <a:pt x="23" y="29"/>
                    </a:moveTo>
                    <a:lnTo>
                      <a:pt x="23" y="32"/>
                    </a:lnTo>
                    <a:lnTo>
                      <a:pt x="3" y="32"/>
                    </a:lnTo>
                    <a:lnTo>
                      <a:pt x="3" y="29"/>
                    </a:lnTo>
                    <a:lnTo>
                      <a:pt x="23" y="29"/>
                    </a:lnTo>
                    <a:close/>
                    <a:moveTo>
                      <a:pt x="23" y="32"/>
                    </a:moveTo>
                    <a:lnTo>
                      <a:pt x="23" y="34"/>
                    </a:lnTo>
                    <a:lnTo>
                      <a:pt x="22" y="36"/>
                    </a:lnTo>
                    <a:lnTo>
                      <a:pt x="13" y="32"/>
                    </a:lnTo>
                    <a:lnTo>
                      <a:pt x="23" y="32"/>
                    </a:lnTo>
                    <a:close/>
                    <a:moveTo>
                      <a:pt x="22" y="36"/>
                    </a:moveTo>
                    <a:lnTo>
                      <a:pt x="18" y="43"/>
                    </a:lnTo>
                    <a:lnTo>
                      <a:pt x="1" y="34"/>
                    </a:lnTo>
                    <a:lnTo>
                      <a:pt x="4" y="28"/>
                    </a:lnTo>
                    <a:lnTo>
                      <a:pt x="22" y="36"/>
                    </a:lnTo>
                    <a:close/>
                    <a:moveTo>
                      <a:pt x="0" y="39"/>
                    </a:moveTo>
                    <a:lnTo>
                      <a:pt x="0" y="36"/>
                    </a:lnTo>
                    <a:lnTo>
                      <a:pt x="1" y="34"/>
                    </a:lnTo>
                    <a:lnTo>
                      <a:pt x="10" y="39"/>
                    </a:lnTo>
                    <a:lnTo>
                      <a:pt x="0" y="39"/>
                    </a:lnTo>
                    <a:close/>
                    <a:moveTo>
                      <a:pt x="20" y="39"/>
                    </a:moveTo>
                    <a:lnTo>
                      <a:pt x="20" y="42"/>
                    </a:lnTo>
                    <a:lnTo>
                      <a:pt x="0" y="42"/>
                    </a:lnTo>
                    <a:lnTo>
                      <a:pt x="0" y="39"/>
                    </a:lnTo>
                    <a:lnTo>
                      <a:pt x="20" y="39"/>
                    </a:lnTo>
                    <a:close/>
                    <a:moveTo>
                      <a:pt x="20" y="42"/>
                    </a:moveTo>
                    <a:lnTo>
                      <a:pt x="20" y="49"/>
                    </a:lnTo>
                    <a:lnTo>
                      <a:pt x="0" y="49"/>
                    </a:lnTo>
                    <a:lnTo>
                      <a:pt x="0" y="42"/>
                    </a:lnTo>
                    <a:lnTo>
                      <a:pt x="20" y="42"/>
                    </a:lnTo>
                    <a:close/>
                    <a:moveTo>
                      <a:pt x="20" y="49"/>
                    </a:moveTo>
                    <a:lnTo>
                      <a:pt x="20" y="51"/>
                    </a:lnTo>
                    <a:lnTo>
                      <a:pt x="0" y="51"/>
                    </a:lnTo>
                    <a:lnTo>
                      <a:pt x="0" y="49"/>
                    </a:lnTo>
                    <a:lnTo>
                      <a:pt x="20" y="49"/>
                    </a:lnTo>
                    <a:close/>
                    <a:moveTo>
                      <a:pt x="3" y="57"/>
                    </a:moveTo>
                    <a:lnTo>
                      <a:pt x="0" y="55"/>
                    </a:lnTo>
                    <a:lnTo>
                      <a:pt x="0" y="51"/>
                    </a:lnTo>
                    <a:lnTo>
                      <a:pt x="10" y="51"/>
                    </a:lnTo>
                    <a:lnTo>
                      <a:pt x="3" y="57"/>
                    </a:lnTo>
                    <a:close/>
                    <a:moveTo>
                      <a:pt x="16" y="44"/>
                    </a:moveTo>
                    <a:lnTo>
                      <a:pt x="20" y="47"/>
                    </a:lnTo>
                    <a:lnTo>
                      <a:pt x="6" y="61"/>
                    </a:lnTo>
                    <a:lnTo>
                      <a:pt x="3" y="57"/>
                    </a:lnTo>
                    <a:lnTo>
                      <a:pt x="16" y="44"/>
                    </a:lnTo>
                    <a:close/>
                    <a:moveTo>
                      <a:pt x="20" y="47"/>
                    </a:moveTo>
                    <a:lnTo>
                      <a:pt x="23" y="51"/>
                    </a:lnTo>
                    <a:lnTo>
                      <a:pt x="23" y="54"/>
                    </a:lnTo>
                    <a:lnTo>
                      <a:pt x="13" y="54"/>
                    </a:lnTo>
                    <a:lnTo>
                      <a:pt x="20" y="47"/>
                    </a:lnTo>
                    <a:close/>
                    <a:moveTo>
                      <a:pt x="23" y="54"/>
                    </a:moveTo>
                    <a:lnTo>
                      <a:pt x="23" y="57"/>
                    </a:lnTo>
                    <a:lnTo>
                      <a:pt x="3" y="57"/>
                    </a:lnTo>
                    <a:lnTo>
                      <a:pt x="3" y="54"/>
                    </a:lnTo>
                    <a:lnTo>
                      <a:pt x="23" y="54"/>
                    </a:lnTo>
                    <a:close/>
                    <a:moveTo>
                      <a:pt x="6" y="64"/>
                    </a:moveTo>
                    <a:lnTo>
                      <a:pt x="3" y="62"/>
                    </a:lnTo>
                    <a:lnTo>
                      <a:pt x="3" y="57"/>
                    </a:lnTo>
                    <a:lnTo>
                      <a:pt x="13" y="57"/>
                    </a:lnTo>
                    <a:lnTo>
                      <a:pt x="6" y="64"/>
                    </a:lnTo>
                    <a:close/>
                    <a:moveTo>
                      <a:pt x="20" y="51"/>
                    </a:moveTo>
                    <a:lnTo>
                      <a:pt x="23" y="54"/>
                    </a:lnTo>
                    <a:lnTo>
                      <a:pt x="10" y="67"/>
                    </a:lnTo>
                    <a:lnTo>
                      <a:pt x="6" y="64"/>
                    </a:lnTo>
                    <a:lnTo>
                      <a:pt x="20" y="51"/>
                    </a:lnTo>
                    <a:close/>
                    <a:moveTo>
                      <a:pt x="12" y="69"/>
                    </a:moveTo>
                    <a:lnTo>
                      <a:pt x="11" y="68"/>
                    </a:lnTo>
                    <a:lnTo>
                      <a:pt x="10" y="67"/>
                    </a:lnTo>
                    <a:lnTo>
                      <a:pt x="16" y="61"/>
                    </a:lnTo>
                    <a:lnTo>
                      <a:pt x="12" y="69"/>
                    </a:lnTo>
                    <a:close/>
                    <a:moveTo>
                      <a:pt x="21" y="52"/>
                    </a:moveTo>
                    <a:lnTo>
                      <a:pt x="27" y="55"/>
                    </a:lnTo>
                    <a:lnTo>
                      <a:pt x="18" y="73"/>
                    </a:lnTo>
                    <a:lnTo>
                      <a:pt x="12" y="69"/>
                    </a:lnTo>
                    <a:lnTo>
                      <a:pt x="21" y="52"/>
                    </a:lnTo>
                    <a:close/>
                    <a:moveTo>
                      <a:pt x="23" y="74"/>
                    </a:moveTo>
                    <a:lnTo>
                      <a:pt x="21" y="74"/>
                    </a:lnTo>
                    <a:lnTo>
                      <a:pt x="18" y="73"/>
                    </a:lnTo>
                    <a:lnTo>
                      <a:pt x="23" y="64"/>
                    </a:lnTo>
                    <a:lnTo>
                      <a:pt x="23" y="74"/>
                    </a:lnTo>
                    <a:close/>
                    <a:moveTo>
                      <a:pt x="23" y="54"/>
                    </a:moveTo>
                    <a:lnTo>
                      <a:pt x="26" y="54"/>
                    </a:lnTo>
                    <a:lnTo>
                      <a:pt x="26" y="74"/>
                    </a:lnTo>
                    <a:lnTo>
                      <a:pt x="23" y="74"/>
                    </a:lnTo>
                    <a:lnTo>
                      <a:pt x="23" y="54"/>
                    </a:lnTo>
                    <a:close/>
                    <a:moveTo>
                      <a:pt x="26" y="54"/>
                    </a:moveTo>
                    <a:lnTo>
                      <a:pt x="29" y="54"/>
                    </a:lnTo>
                    <a:lnTo>
                      <a:pt x="33" y="57"/>
                    </a:lnTo>
                    <a:lnTo>
                      <a:pt x="26" y="64"/>
                    </a:lnTo>
                    <a:lnTo>
                      <a:pt x="26" y="54"/>
                    </a:lnTo>
                    <a:close/>
                    <a:moveTo>
                      <a:pt x="33" y="57"/>
                    </a:moveTo>
                    <a:lnTo>
                      <a:pt x="36" y="61"/>
                    </a:lnTo>
                    <a:lnTo>
                      <a:pt x="22" y="74"/>
                    </a:lnTo>
                    <a:lnTo>
                      <a:pt x="18" y="71"/>
                    </a:lnTo>
                    <a:lnTo>
                      <a:pt x="33" y="57"/>
                    </a:lnTo>
                    <a:close/>
                    <a:moveTo>
                      <a:pt x="28" y="76"/>
                    </a:moveTo>
                    <a:lnTo>
                      <a:pt x="25" y="76"/>
                    </a:lnTo>
                    <a:lnTo>
                      <a:pt x="22" y="74"/>
                    </a:lnTo>
                    <a:lnTo>
                      <a:pt x="28" y="67"/>
                    </a:lnTo>
                    <a:lnTo>
                      <a:pt x="28" y="76"/>
                    </a:lnTo>
                    <a:close/>
                    <a:moveTo>
                      <a:pt x="28" y="57"/>
                    </a:moveTo>
                    <a:lnTo>
                      <a:pt x="35" y="57"/>
                    </a:lnTo>
                    <a:lnTo>
                      <a:pt x="35" y="76"/>
                    </a:lnTo>
                    <a:lnTo>
                      <a:pt x="28" y="76"/>
                    </a:lnTo>
                    <a:lnTo>
                      <a:pt x="28" y="57"/>
                    </a:lnTo>
                    <a:close/>
                    <a:moveTo>
                      <a:pt x="35" y="57"/>
                    </a:moveTo>
                    <a:lnTo>
                      <a:pt x="42" y="57"/>
                    </a:lnTo>
                    <a:lnTo>
                      <a:pt x="42" y="76"/>
                    </a:lnTo>
                    <a:lnTo>
                      <a:pt x="35" y="76"/>
                    </a:lnTo>
                    <a:lnTo>
                      <a:pt x="35" y="57"/>
                    </a:lnTo>
                    <a:close/>
                    <a:moveTo>
                      <a:pt x="48" y="74"/>
                    </a:moveTo>
                    <a:lnTo>
                      <a:pt x="46" y="76"/>
                    </a:lnTo>
                    <a:lnTo>
                      <a:pt x="42" y="76"/>
                    </a:lnTo>
                    <a:lnTo>
                      <a:pt x="42" y="67"/>
                    </a:lnTo>
                    <a:lnTo>
                      <a:pt x="48" y="74"/>
                    </a:lnTo>
                    <a:close/>
                    <a:moveTo>
                      <a:pt x="35" y="61"/>
                    </a:moveTo>
                    <a:lnTo>
                      <a:pt x="38" y="57"/>
                    </a:lnTo>
                    <a:lnTo>
                      <a:pt x="52" y="71"/>
                    </a:lnTo>
                    <a:lnTo>
                      <a:pt x="48" y="74"/>
                    </a:lnTo>
                    <a:lnTo>
                      <a:pt x="35" y="61"/>
                    </a:lnTo>
                    <a:close/>
                    <a:moveTo>
                      <a:pt x="38" y="57"/>
                    </a:moveTo>
                    <a:lnTo>
                      <a:pt x="40" y="54"/>
                    </a:lnTo>
                    <a:lnTo>
                      <a:pt x="45" y="54"/>
                    </a:lnTo>
                    <a:lnTo>
                      <a:pt x="45" y="64"/>
                    </a:lnTo>
                    <a:lnTo>
                      <a:pt x="38" y="57"/>
                    </a:lnTo>
                    <a:close/>
                    <a:moveTo>
                      <a:pt x="45" y="54"/>
                    </a:moveTo>
                    <a:lnTo>
                      <a:pt x="52" y="54"/>
                    </a:lnTo>
                    <a:lnTo>
                      <a:pt x="52" y="74"/>
                    </a:lnTo>
                    <a:lnTo>
                      <a:pt x="45" y="74"/>
                    </a:lnTo>
                    <a:lnTo>
                      <a:pt x="45" y="54"/>
                    </a:lnTo>
                    <a:close/>
                    <a:moveTo>
                      <a:pt x="58" y="71"/>
                    </a:moveTo>
                    <a:lnTo>
                      <a:pt x="55" y="74"/>
                    </a:lnTo>
                    <a:lnTo>
                      <a:pt x="52" y="74"/>
                    </a:lnTo>
                    <a:lnTo>
                      <a:pt x="52" y="64"/>
                    </a:lnTo>
                    <a:lnTo>
                      <a:pt x="58" y="71"/>
                    </a:lnTo>
                    <a:close/>
                    <a:moveTo>
                      <a:pt x="44" y="57"/>
                    </a:moveTo>
                    <a:lnTo>
                      <a:pt x="47" y="54"/>
                    </a:lnTo>
                    <a:lnTo>
                      <a:pt x="61" y="67"/>
                    </a:lnTo>
                    <a:lnTo>
                      <a:pt x="58" y="71"/>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14" name="Freeform 601">
                <a:extLst>
                  <a:ext uri="{FF2B5EF4-FFF2-40B4-BE49-F238E27FC236}">
                    <a16:creationId xmlns:a16="http://schemas.microsoft.com/office/drawing/2014/main" id="{BB3EB749-46CA-4AB6-AFD9-D6CBB8AD1150}"/>
                  </a:ext>
                </a:extLst>
              </p:cNvPr>
              <p:cNvSpPr>
                <a:spLocks/>
              </p:cNvSpPr>
              <p:nvPr/>
            </p:nvSpPr>
            <p:spPr bwMode="auto">
              <a:xfrm>
                <a:off x="3504" y="2219"/>
                <a:ext cx="16" cy="14"/>
              </a:xfrm>
              <a:custGeom>
                <a:avLst/>
                <a:gdLst>
                  <a:gd name="T0" fmla="*/ 11 w 63"/>
                  <a:gd name="T1" fmla="*/ 13 h 57"/>
                  <a:gd name="T2" fmla="*/ 13 w 63"/>
                  <a:gd name="T3" fmla="*/ 12 h 57"/>
                  <a:gd name="T4" fmla="*/ 14 w 63"/>
                  <a:gd name="T5" fmla="*/ 11 h 57"/>
                  <a:gd name="T6" fmla="*/ 14 w 63"/>
                  <a:gd name="T7" fmla="*/ 10 h 57"/>
                  <a:gd name="T8" fmla="*/ 15 w 63"/>
                  <a:gd name="T9" fmla="*/ 9 h 57"/>
                  <a:gd name="T10" fmla="*/ 16 w 63"/>
                  <a:gd name="T11" fmla="*/ 8 h 57"/>
                  <a:gd name="T12" fmla="*/ 16 w 63"/>
                  <a:gd name="T13" fmla="*/ 7 h 57"/>
                  <a:gd name="T14" fmla="*/ 16 w 63"/>
                  <a:gd name="T15" fmla="*/ 5 h 57"/>
                  <a:gd name="T16" fmla="*/ 16 w 63"/>
                  <a:gd name="T17" fmla="*/ 5 h 57"/>
                  <a:gd name="T18" fmla="*/ 16 w 63"/>
                  <a:gd name="T19" fmla="*/ 4 h 57"/>
                  <a:gd name="T20" fmla="*/ 16 w 63"/>
                  <a:gd name="T21" fmla="*/ 3 h 57"/>
                  <a:gd name="T22" fmla="*/ 15 w 63"/>
                  <a:gd name="T23" fmla="*/ 2 h 57"/>
                  <a:gd name="T24" fmla="*/ 14 w 63"/>
                  <a:gd name="T25" fmla="*/ 2 h 57"/>
                  <a:gd name="T26" fmla="*/ 14 w 63"/>
                  <a:gd name="T27" fmla="*/ 1 h 57"/>
                  <a:gd name="T28" fmla="*/ 12 w 63"/>
                  <a:gd name="T29" fmla="*/ 0 h 57"/>
                  <a:gd name="T30" fmla="*/ 11 w 63"/>
                  <a:gd name="T31" fmla="*/ 0 h 57"/>
                  <a:gd name="T32" fmla="*/ 9 w 63"/>
                  <a:gd name="T33" fmla="*/ 0 h 57"/>
                  <a:gd name="T34" fmla="*/ 9 w 63"/>
                  <a:gd name="T35" fmla="*/ 0 h 57"/>
                  <a:gd name="T36" fmla="*/ 7 w 63"/>
                  <a:gd name="T37" fmla="*/ 1 h 57"/>
                  <a:gd name="T38" fmla="*/ 6 w 63"/>
                  <a:gd name="T39" fmla="*/ 1 h 57"/>
                  <a:gd name="T40" fmla="*/ 5 w 63"/>
                  <a:gd name="T41" fmla="*/ 2 h 57"/>
                  <a:gd name="T42" fmla="*/ 3 w 63"/>
                  <a:gd name="T43" fmla="*/ 2 h 57"/>
                  <a:gd name="T44" fmla="*/ 2 w 63"/>
                  <a:gd name="T45" fmla="*/ 3 h 57"/>
                  <a:gd name="T46" fmla="*/ 1 w 63"/>
                  <a:gd name="T47" fmla="*/ 4 h 57"/>
                  <a:gd name="T48" fmla="*/ 1 w 63"/>
                  <a:gd name="T49" fmla="*/ 5 h 57"/>
                  <a:gd name="T50" fmla="*/ 0 w 63"/>
                  <a:gd name="T51" fmla="*/ 6 h 57"/>
                  <a:gd name="T52" fmla="*/ 0 w 63"/>
                  <a:gd name="T53" fmla="*/ 7 h 57"/>
                  <a:gd name="T54" fmla="*/ 0 w 63"/>
                  <a:gd name="T55" fmla="*/ 9 h 57"/>
                  <a:gd name="T56" fmla="*/ 0 w 63"/>
                  <a:gd name="T57" fmla="*/ 9 h 57"/>
                  <a:gd name="T58" fmla="*/ 0 w 63"/>
                  <a:gd name="T59" fmla="*/ 10 h 57"/>
                  <a:gd name="T60" fmla="*/ 0 w 63"/>
                  <a:gd name="T61" fmla="*/ 12 h 57"/>
                  <a:gd name="T62" fmla="*/ 1 w 63"/>
                  <a:gd name="T63" fmla="*/ 13 h 57"/>
                  <a:gd name="T64" fmla="*/ 1 w 63"/>
                  <a:gd name="T65" fmla="*/ 13 h 57"/>
                  <a:gd name="T66" fmla="*/ 2 w 63"/>
                  <a:gd name="T67" fmla="*/ 13 h 57"/>
                  <a:gd name="T68" fmla="*/ 4 w 63"/>
                  <a:gd name="T69" fmla="*/ 14 h 57"/>
                  <a:gd name="T70" fmla="*/ 5 w 63"/>
                  <a:gd name="T71" fmla="*/ 14 h 57"/>
                  <a:gd name="T72" fmla="*/ 6 w 63"/>
                  <a:gd name="T73" fmla="*/ 14 h 57"/>
                  <a:gd name="T74" fmla="*/ 7 w 63"/>
                  <a:gd name="T75" fmla="*/ 14 h 57"/>
                  <a:gd name="T76" fmla="*/ 9 w 63"/>
                  <a:gd name="T77" fmla="*/ 14 h 57"/>
                  <a:gd name="T78" fmla="*/ 10 w 63"/>
                  <a:gd name="T79" fmla="*/ 13 h 57"/>
                  <a:gd name="T80" fmla="*/ 11 w 63"/>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3"/>
                  <a:gd name="T124" fmla="*/ 0 h 57"/>
                  <a:gd name="T125" fmla="*/ 63 w 63"/>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3" h="57">
                    <a:moveTo>
                      <a:pt x="44" y="51"/>
                    </a:moveTo>
                    <a:lnTo>
                      <a:pt x="51" y="47"/>
                    </a:lnTo>
                    <a:lnTo>
                      <a:pt x="54" y="44"/>
                    </a:lnTo>
                    <a:lnTo>
                      <a:pt x="57" y="41"/>
                    </a:lnTo>
                    <a:lnTo>
                      <a:pt x="59" y="38"/>
                    </a:lnTo>
                    <a:lnTo>
                      <a:pt x="63" y="32"/>
                    </a:lnTo>
                    <a:lnTo>
                      <a:pt x="63" y="29"/>
                    </a:lnTo>
                    <a:lnTo>
                      <a:pt x="63" y="22"/>
                    </a:lnTo>
                    <a:lnTo>
                      <a:pt x="63" y="19"/>
                    </a:lnTo>
                    <a:lnTo>
                      <a:pt x="63" y="15"/>
                    </a:lnTo>
                    <a:lnTo>
                      <a:pt x="63" y="12"/>
                    </a:lnTo>
                    <a:lnTo>
                      <a:pt x="59" y="7"/>
                    </a:lnTo>
                    <a:lnTo>
                      <a:pt x="57" y="7"/>
                    </a:lnTo>
                    <a:lnTo>
                      <a:pt x="54" y="3"/>
                    </a:lnTo>
                    <a:lnTo>
                      <a:pt x="47" y="0"/>
                    </a:lnTo>
                    <a:lnTo>
                      <a:pt x="44" y="0"/>
                    </a:lnTo>
                    <a:lnTo>
                      <a:pt x="37" y="0"/>
                    </a:lnTo>
                    <a:lnTo>
                      <a:pt x="34" y="0"/>
                    </a:lnTo>
                    <a:lnTo>
                      <a:pt x="29" y="3"/>
                    </a:lnTo>
                    <a:lnTo>
                      <a:pt x="22" y="3"/>
                    </a:lnTo>
                    <a:lnTo>
                      <a:pt x="19" y="7"/>
                    </a:lnTo>
                    <a:lnTo>
                      <a:pt x="12" y="10"/>
                    </a:lnTo>
                    <a:lnTo>
                      <a:pt x="9" y="12"/>
                    </a:lnTo>
                    <a:lnTo>
                      <a:pt x="5" y="15"/>
                    </a:lnTo>
                    <a:lnTo>
                      <a:pt x="3" y="22"/>
                    </a:lnTo>
                    <a:lnTo>
                      <a:pt x="0" y="25"/>
                    </a:lnTo>
                    <a:lnTo>
                      <a:pt x="0" y="29"/>
                    </a:lnTo>
                    <a:lnTo>
                      <a:pt x="0" y="35"/>
                    </a:lnTo>
                    <a:lnTo>
                      <a:pt x="0" y="38"/>
                    </a:lnTo>
                    <a:lnTo>
                      <a:pt x="0" y="41"/>
                    </a:lnTo>
                    <a:lnTo>
                      <a:pt x="0" y="47"/>
                    </a:lnTo>
                    <a:lnTo>
                      <a:pt x="3" y="51"/>
                    </a:lnTo>
                    <a:lnTo>
                      <a:pt x="5" y="54"/>
                    </a:lnTo>
                    <a:lnTo>
                      <a:pt x="9" y="54"/>
                    </a:lnTo>
                    <a:lnTo>
                      <a:pt x="15" y="57"/>
                    </a:lnTo>
                    <a:lnTo>
                      <a:pt x="19" y="57"/>
                    </a:lnTo>
                    <a:lnTo>
                      <a:pt x="25" y="57"/>
                    </a:lnTo>
                    <a:lnTo>
                      <a:pt x="29" y="57"/>
                    </a:lnTo>
                    <a:lnTo>
                      <a:pt x="34" y="57"/>
                    </a:lnTo>
                    <a:lnTo>
                      <a:pt x="41"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15" name="Freeform 602">
                <a:extLst>
                  <a:ext uri="{FF2B5EF4-FFF2-40B4-BE49-F238E27FC236}">
                    <a16:creationId xmlns:a16="http://schemas.microsoft.com/office/drawing/2014/main" id="{59C4B620-B71F-49B0-834D-E0899DA2D127}"/>
                  </a:ext>
                </a:extLst>
              </p:cNvPr>
              <p:cNvSpPr>
                <a:spLocks noEditPoints="1"/>
              </p:cNvSpPr>
              <p:nvPr/>
            </p:nvSpPr>
            <p:spPr bwMode="auto">
              <a:xfrm>
                <a:off x="3501" y="2216"/>
                <a:ext cx="21" cy="20"/>
              </a:xfrm>
              <a:custGeom>
                <a:avLst/>
                <a:gdLst>
                  <a:gd name="T0" fmla="*/ 17 w 86"/>
                  <a:gd name="T1" fmla="*/ 17 h 76"/>
                  <a:gd name="T2" fmla="*/ 15 w 86"/>
                  <a:gd name="T3" fmla="*/ 12 h 76"/>
                  <a:gd name="T4" fmla="*/ 18 w 86"/>
                  <a:gd name="T5" fmla="*/ 16 h 76"/>
                  <a:gd name="T6" fmla="*/ 18 w 86"/>
                  <a:gd name="T7" fmla="*/ 16 h 76"/>
                  <a:gd name="T8" fmla="*/ 15 w 86"/>
                  <a:gd name="T9" fmla="*/ 12 h 76"/>
                  <a:gd name="T10" fmla="*/ 20 w 86"/>
                  <a:gd name="T11" fmla="*/ 14 h 76"/>
                  <a:gd name="T12" fmla="*/ 17 w 86"/>
                  <a:gd name="T13" fmla="*/ 10 h 76"/>
                  <a:gd name="T14" fmla="*/ 21 w 86"/>
                  <a:gd name="T15" fmla="*/ 12 h 76"/>
                  <a:gd name="T16" fmla="*/ 21 w 86"/>
                  <a:gd name="T17" fmla="*/ 11 h 76"/>
                  <a:gd name="T18" fmla="*/ 16 w 86"/>
                  <a:gd name="T19" fmla="*/ 10 h 76"/>
                  <a:gd name="T20" fmla="*/ 16 w 86"/>
                  <a:gd name="T21" fmla="*/ 8 h 76"/>
                  <a:gd name="T22" fmla="*/ 16 w 86"/>
                  <a:gd name="T23" fmla="*/ 6 h 76"/>
                  <a:gd name="T24" fmla="*/ 21 w 86"/>
                  <a:gd name="T25" fmla="*/ 6 h 76"/>
                  <a:gd name="T26" fmla="*/ 21 w 86"/>
                  <a:gd name="T27" fmla="*/ 5 h 76"/>
                  <a:gd name="T28" fmla="*/ 18 w 86"/>
                  <a:gd name="T29" fmla="*/ 2 h 76"/>
                  <a:gd name="T30" fmla="*/ 17 w 86"/>
                  <a:gd name="T31" fmla="*/ 7 h 76"/>
                  <a:gd name="T32" fmla="*/ 15 w 86"/>
                  <a:gd name="T33" fmla="*/ 5 h 76"/>
                  <a:gd name="T34" fmla="*/ 18 w 86"/>
                  <a:gd name="T35" fmla="*/ 2 h 76"/>
                  <a:gd name="T36" fmla="*/ 17 w 86"/>
                  <a:gd name="T37" fmla="*/ 1 h 76"/>
                  <a:gd name="T38" fmla="*/ 15 w 86"/>
                  <a:gd name="T39" fmla="*/ 0 h 76"/>
                  <a:gd name="T40" fmla="*/ 14 w 86"/>
                  <a:gd name="T41" fmla="*/ 5 h 76"/>
                  <a:gd name="T42" fmla="*/ 11 w 86"/>
                  <a:gd name="T43" fmla="*/ 5 h 76"/>
                  <a:gd name="T44" fmla="*/ 11 w 86"/>
                  <a:gd name="T45" fmla="*/ 0 h 76"/>
                  <a:gd name="T46" fmla="*/ 11 w 86"/>
                  <a:gd name="T47" fmla="*/ 0 h 76"/>
                  <a:gd name="T48" fmla="*/ 11 w 86"/>
                  <a:gd name="T49" fmla="*/ 6 h 76"/>
                  <a:gd name="T50" fmla="*/ 7 w 86"/>
                  <a:gd name="T51" fmla="*/ 2 h 76"/>
                  <a:gd name="T52" fmla="*/ 9 w 86"/>
                  <a:gd name="T53" fmla="*/ 6 h 76"/>
                  <a:gd name="T54" fmla="*/ 9 w 86"/>
                  <a:gd name="T55" fmla="*/ 6 h 76"/>
                  <a:gd name="T56" fmla="*/ 7 w 86"/>
                  <a:gd name="T57" fmla="*/ 2 h 76"/>
                  <a:gd name="T58" fmla="*/ 4 w 86"/>
                  <a:gd name="T59" fmla="*/ 3 h 76"/>
                  <a:gd name="T60" fmla="*/ 4 w 86"/>
                  <a:gd name="T61" fmla="*/ 4 h 76"/>
                  <a:gd name="T62" fmla="*/ 6 w 86"/>
                  <a:gd name="T63" fmla="*/ 8 h 76"/>
                  <a:gd name="T64" fmla="*/ 3 w 86"/>
                  <a:gd name="T65" fmla="*/ 5 h 76"/>
                  <a:gd name="T66" fmla="*/ 3 w 86"/>
                  <a:gd name="T67" fmla="*/ 6 h 76"/>
                  <a:gd name="T68" fmla="*/ 6 w 86"/>
                  <a:gd name="T69" fmla="*/ 9 h 76"/>
                  <a:gd name="T70" fmla="*/ 1 w 86"/>
                  <a:gd name="T71" fmla="*/ 9 h 76"/>
                  <a:gd name="T72" fmla="*/ 5 w 86"/>
                  <a:gd name="T73" fmla="*/ 10 h 76"/>
                  <a:gd name="T74" fmla="*/ 1 w 86"/>
                  <a:gd name="T75" fmla="*/ 12 h 76"/>
                  <a:gd name="T76" fmla="*/ 1 w 86"/>
                  <a:gd name="T77" fmla="*/ 12 h 76"/>
                  <a:gd name="T78" fmla="*/ 5 w 86"/>
                  <a:gd name="T79" fmla="*/ 13 h 76"/>
                  <a:gd name="T80" fmla="*/ 1 w 86"/>
                  <a:gd name="T81" fmla="*/ 17 h 76"/>
                  <a:gd name="T82" fmla="*/ 6 w 86"/>
                  <a:gd name="T83" fmla="*/ 14 h 76"/>
                  <a:gd name="T84" fmla="*/ 2 w 86"/>
                  <a:gd name="T85" fmla="*/ 18 h 76"/>
                  <a:gd name="T86" fmla="*/ 2 w 86"/>
                  <a:gd name="T87" fmla="*/ 18 h 76"/>
                  <a:gd name="T88" fmla="*/ 4 w 86"/>
                  <a:gd name="T89" fmla="*/ 19 h 76"/>
                  <a:gd name="T90" fmla="*/ 5 w 86"/>
                  <a:gd name="T91" fmla="*/ 14 h 76"/>
                  <a:gd name="T92" fmla="*/ 8 w 86"/>
                  <a:gd name="T93" fmla="*/ 15 h 76"/>
                  <a:gd name="T94" fmla="*/ 6 w 86"/>
                  <a:gd name="T95" fmla="*/ 20 h 76"/>
                  <a:gd name="T96" fmla="*/ 7 w 86"/>
                  <a:gd name="T97" fmla="*/ 20 h 76"/>
                  <a:gd name="T98" fmla="*/ 8 w 86"/>
                  <a:gd name="T99" fmla="*/ 15 h 76"/>
                  <a:gd name="T100" fmla="*/ 10 w 86"/>
                  <a:gd name="T101" fmla="*/ 15 h 76"/>
                  <a:gd name="T102" fmla="*/ 12 w 86"/>
                  <a:gd name="T103" fmla="*/ 20 h 76"/>
                  <a:gd name="T104" fmla="*/ 14 w 86"/>
                  <a:gd name="T105" fmla="*/ 19 h 76"/>
                  <a:gd name="T106" fmla="*/ 13 w 86"/>
                  <a:gd name="T107" fmla="*/ 17 h 76"/>
                  <a:gd name="T108" fmla="*/ 11 w 86"/>
                  <a:gd name="T109" fmla="*/ 15 h 7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6"/>
                  <a:gd name="T166" fmla="*/ 0 h 76"/>
                  <a:gd name="T167" fmla="*/ 86 w 86"/>
                  <a:gd name="T168" fmla="*/ 76 h 7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6" h="76">
                    <a:moveTo>
                      <a:pt x="53" y="52"/>
                    </a:moveTo>
                    <a:lnTo>
                      <a:pt x="59" y="48"/>
                    </a:lnTo>
                    <a:lnTo>
                      <a:pt x="68" y="66"/>
                    </a:lnTo>
                    <a:lnTo>
                      <a:pt x="61" y="69"/>
                    </a:lnTo>
                    <a:lnTo>
                      <a:pt x="53" y="52"/>
                    </a:lnTo>
                    <a:close/>
                    <a:moveTo>
                      <a:pt x="70" y="64"/>
                    </a:moveTo>
                    <a:lnTo>
                      <a:pt x="69" y="65"/>
                    </a:lnTo>
                    <a:lnTo>
                      <a:pt x="68" y="66"/>
                    </a:lnTo>
                    <a:lnTo>
                      <a:pt x="64" y="57"/>
                    </a:lnTo>
                    <a:lnTo>
                      <a:pt x="70" y="64"/>
                    </a:lnTo>
                    <a:close/>
                    <a:moveTo>
                      <a:pt x="57" y="51"/>
                    </a:moveTo>
                    <a:lnTo>
                      <a:pt x="60" y="47"/>
                    </a:lnTo>
                    <a:lnTo>
                      <a:pt x="74" y="61"/>
                    </a:lnTo>
                    <a:lnTo>
                      <a:pt x="70" y="64"/>
                    </a:lnTo>
                    <a:lnTo>
                      <a:pt x="57" y="51"/>
                    </a:lnTo>
                    <a:close/>
                    <a:moveTo>
                      <a:pt x="74" y="61"/>
                    </a:moveTo>
                    <a:lnTo>
                      <a:pt x="64" y="71"/>
                    </a:lnTo>
                    <a:lnTo>
                      <a:pt x="74" y="61"/>
                    </a:lnTo>
                    <a:lnTo>
                      <a:pt x="67" y="54"/>
                    </a:lnTo>
                    <a:lnTo>
                      <a:pt x="74" y="61"/>
                    </a:lnTo>
                    <a:close/>
                    <a:moveTo>
                      <a:pt x="60" y="47"/>
                    </a:moveTo>
                    <a:lnTo>
                      <a:pt x="63" y="44"/>
                    </a:lnTo>
                    <a:lnTo>
                      <a:pt x="77" y="57"/>
                    </a:lnTo>
                    <a:lnTo>
                      <a:pt x="74" y="61"/>
                    </a:lnTo>
                    <a:lnTo>
                      <a:pt x="60" y="47"/>
                    </a:lnTo>
                    <a:close/>
                    <a:moveTo>
                      <a:pt x="63" y="44"/>
                    </a:moveTo>
                    <a:lnTo>
                      <a:pt x="63" y="44"/>
                    </a:lnTo>
                    <a:lnTo>
                      <a:pt x="70" y="51"/>
                    </a:lnTo>
                    <a:lnTo>
                      <a:pt x="63" y="44"/>
                    </a:lnTo>
                    <a:close/>
                    <a:moveTo>
                      <a:pt x="63" y="44"/>
                    </a:moveTo>
                    <a:lnTo>
                      <a:pt x="66" y="41"/>
                    </a:lnTo>
                    <a:lnTo>
                      <a:pt x="80" y="55"/>
                    </a:lnTo>
                    <a:lnTo>
                      <a:pt x="77" y="58"/>
                    </a:lnTo>
                    <a:lnTo>
                      <a:pt x="63" y="44"/>
                    </a:lnTo>
                    <a:close/>
                    <a:moveTo>
                      <a:pt x="81" y="52"/>
                    </a:moveTo>
                    <a:lnTo>
                      <a:pt x="81" y="54"/>
                    </a:lnTo>
                    <a:lnTo>
                      <a:pt x="80" y="55"/>
                    </a:lnTo>
                    <a:lnTo>
                      <a:pt x="72" y="48"/>
                    </a:lnTo>
                    <a:lnTo>
                      <a:pt x="81" y="52"/>
                    </a:lnTo>
                    <a:close/>
                    <a:moveTo>
                      <a:pt x="65" y="44"/>
                    </a:moveTo>
                    <a:lnTo>
                      <a:pt x="68" y="37"/>
                    </a:lnTo>
                    <a:lnTo>
                      <a:pt x="85" y="46"/>
                    </a:lnTo>
                    <a:lnTo>
                      <a:pt x="81" y="52"/>
                    </a:lnTo>
                    <a:lnTo>
                      <a:pt x="65" y="44"/>
                    </a:lnTo>
                    <a:close/>
                    <a:moveTo>
                      <a:pt x="86" y="42"/>
                    </a:moveTo>
                    <a:lnTo>
                      <a:pt x="86" y="44"/>
                    </a:lnTo>
                    <a:lnTo>
                      <a:pt x="85" y="46"/>
                    </a:lnTo>
                    <a:lnTo>
                      <a:pt x="76" y="42"/>
                    </a:lnTo>
                    <a:lnTo>
                      <a:pt x="86" y="42"/>
                    </a:lnTo>
                    <a:close/>
                    <a:moveTo>
                      <a:pt x="67" y="42"/>
                    </a:moveTo>
                    <a:lnTo>
                      <a:pt x="67" y="39"/>
                    </a:lnTo>
                    <a:lnTo>
                      <a:pt x="86" y="39"/>
                    </a:lnTo>
                    <a:lnTo>
                      <a:pt x="86" y="42"/>
                    </a:lnTo>
                    <a:lnTo>
                      <a:pt x="67" y="42"/>
                    </a:lnTo>
                    <a:close/>
                    <a:moveTo>
                      <a:pt x="67" y="39"/>
                    </a:moveTo>
                    <a:lnTo>
                      <a:pt x="67" y="32"/>
                    </a:lnTo>
                    <a:lnTo>
                      <a:pt x="86" y="32"/>
                    </a:lnTo>
                    <a:lnTo>
                      <a:pt x="86" y="39"/>
                    </a:lnTo>
                    <a:lnTo>
                      <a:pt x="67" y="39"/>
                    </a:lnTo>
                    <a:close/>
                    <a:moveTo>
                      <a:pt x="67" y="32"/>
                    </a:moveTo>
                    <a:lnTo>
                      <a:pt x="67" y="29"/>
                    </a:lnTo>
                    <a:lnTo>
                      <a:pt x="86" y="29"/>
                    </a:lnTo>
                    <a:lnTo>
                      <a:pt x="86" y="32"/>
                    </a:lnTo>
                    <a:lnTo>
                      <a:pt x="67" y="32"/>
                    </a:lnTo>
                    <a:close/>
                    <a:moveTo>
                      <a:pt x="67" y="29"/>
                    </a:moveTo>
                    <a:lnTo>
                      <a:pt x="67" y="25"/>
                    </a:lnTo>
                    <a:lnTo>
                      <a:pt x="86" y="25"/>
                    </a:lnTo>
                    <a:lnTo>
                      <a:pt x="86" y="29"/>
                    </a:lnTo>
                    <a:lnTo>
                      <a:pt x="67" y="29"/>
                    </a:lnTo>
                    <a:close/>
                    <a:moveTo>
                      <a:pt x="67" y="25"/>
                    </a:moveTo>
                    <a:lnTo>
                      <a:pt x="67" y="22"/>
                    </a:lnTo>
                    <a:lnTo>
                      <a:pt x="86" y="22"/>
                    </a:lnTo>
                    <a:lnTo>
                      <a:pt x="86" y="25"/>
                    </a:lnTo>
                    <a:lnTo>
                      <a:pt x="67" y="25"/>
                    </a:lnTo>
                    <a:close/>
                    <a:moveTo>
                      <a:pt x="85" y="19"/>
                    </a:moveTo>
                    <a:lnTo>
                      <a:pt x="86" y="20"/>
                    </a:lnTo>
                    <a:lnTo>
                      <a:pt x="86" y="22"/>
                    </a:lnTo>
                    <a:lnTo>
                      <a:pt x="76" y="22"/>
                    </a:lnTo>
                    <a:lnTo>
                      <a:pt x="85" y="19"/>
                    </a:lnTo>
                    <a:close/>
                    <a:moveTo>
                      <a:pt x="68" y="26"/>
                    </a:moveTo>
                    <a:lnTo>
                      <a:pt x="65" y="21"/>
                    </a:lnTo>
                    <a:lnTo>
                      <a:pt x="81" y="12"/>
                    </a:lnTo>
                    <a:lnTo>
                      <a:pt x="85" y="19"/>
                    </a:lnTo>
                    <a:lnTo>
                      <a:pt x="68" y="26"/>
                    </a:lnTo>
                    <a:close/>
                    <a:moveTo>
                      <a:pt x="72" y="7"/>
                    </a:moveTo>
                    <a:lnTo>
                      <a:pt x="79" y="7"/>
                    </a:lnTo>
                    <a:lnTo>
                      <a:pt x="81" y="12"/>
                    </a:lnTo>
                    <a:lnTo>
                      <a:pt x="72" y="17"/>
                    </a:lnTo>
                    <a:lnTo>
                      <a:pt x="72" y="7"/>
                    </a:lnTo>
                    <a:close/>
                    <a:moveTo>
                      <a:pt x="72" y="25"/>
                    </a:moveTo>
                    <a:lnTo>
                      <a:pt x="70" y="25"/>
                    </a:lnTo>
                    <a:lnTo>
                      <a:pt x="70" y="7"/>
                    </a:lnTo>
                    <a:lnTo>
                      <a:pt x="72" y="7"/>
                    </a:lnTo>
                    <a:lnTo>
                      <a:pt x="72" y="25"/>
                    </a:lnTo>
                    <a:close/>
                    <a:moveTo>
                      <a:pt x="70" y="25"/>
                    </a:moveTo>
                    <a:lnTo>
                      <a:pt x="66" y="25"/>
                    </a:lnTo>
                    <a:lnTo>
                      <a:pt x="63" y="23"/>
                    </a:lnTo>
                    <a:lnTo>
                      <a:pt x="70" y="17"/>
                    </a:lnTo>
                    <a:lnTo>
                      <a:pt x="70" y="25"/>
                    </a:lnTo>
                    <a:close/>
                    <a:moveTo>
                      <a:pt x="63" y="23"/>
                    </a:moveTo>
                    <a:lnTo>
                      <a:pt x="60" y="20"/>
                    </a:lnTo>
                    <a:lnTo>
                      <a:pt x="74" y="7"/>
                    </a:lnTo>
                    <a:lnTo>
                      <a:pt x="77" y="10"/>
                    </a:lnTo>
                    <a:lnTo>
                      <a:pt x="63" y="23"/>
                    </a:lnTo>
                    <a:close/>
                    <a:moveTo>
                      <a:pt x="71" y="4"/>
                    </a:moveTo>
                    <a:lnTo>
                      <a:pt x="72" y="5"/>
                    </a:lnTo>
                    <a:lnTo>
                      <a:pt x="74" y="7"/>
                    </a:lnTo>
                    <a:lnTo>
                      <a:pt x="67" y="13"/>
                    </a:lnTo>
                    <a:lnTo>
                      <a:pt x="71" y="4"/>
                    </a:lnTo>
                    <a:close/>
                    <a:moveTo>
                      <a:pt x="63" y="22"/>
                    </a:moveTo>
                    <a:lnTo>
                      <a:pt x="56" y="19"/>
                    </a:lnTo>
                    <a:lnTo>
                      <a:pt x="65" y="1"/>
                    </a:lnTo>
                    <a:lnTo>
                      <a:pt x="71" y="4"/>
                    </a:lnTo>
                    <a:lnTo>
                      <a:pt x="63" y="22"/>
                    </a:lnTo>
                    <a:close/>
                    <a:moveTo>
                      <a:pt x="60" y="0"/>
                    </a:moveTo>
                    <a:lnTo>
                      <a:pt x="63" y="0"/>
                    </a:lnTo>
                    <a:lnTo>
                      <a:pt x="65" y="1"/>
                    </a:lnTo>
                    <a:lnTo>
                      <a:pt x="60" y="10"/>
                    </a:lnTo>
                    <a:lnTo>
                      <a:pt x="60" y="0"/>
                    </a:lnTo>
                    <a:close/>
                    <a:moveTo>
                      <a:pt x="60" y="20"/>
                    </a:moveTo>
                    <a:lnTo>
                      <a:pt x="57" y="20"/>
                    </a:lnTo>
                    <a:lnTo>
                      <a:pt x="57" y="0"/>
                    </a:lnTo>
                    <a:lnTo>
                      <a:pt x="60" y="0"/>
                    </a:lnTo>
                    <a:lnTo>
                      <a:pt x="60" y="20"/>
                    </a:lnTo>
                    <a:close/>
                    <a:moveTo>
                      <a:pt x="57" y="20"/>
                    </a:moveTo>
                    <a:lnTo>
                      <a:pt x="50" y="20"/>
                    </a:lnTo>
                    <a:lnTo>
                      <a:pt x="50" y="0"/>
                    </a:lnTo>
                    <a:lnTo>
                      <a:pt x="57" y="0"/>
                    </a:lnTo>
                    <a:lnTo>
                      <a:pt x="57" y="20"/>
                    </a:lnTo>
                    <a:close/>
                    <a:moveTo>
                      <a:pt x="50" y="20"/>
                    </a:moveTo>
                    <a:lnTo>
                      <a:pt x="47" y="20"/>
                    </a:lnTo>
                    <a:lnTo>
                      <a:pt x="47" y="0"/>
                    </a:lnTo>
                    <a:lnTo>
                      <a:pt x="50" y="0"/>
                    </a:lnTo>
                    <a:lnTo>
                      <a:pt x="50" y="20"/>
                    </a:lnTo>
                    <a:close/>
                    <a:moveTo>
                      <a:pt x="44" y="1"/>
                    </a:moveTo>
                    <a:lnTo>
                      <a:pt x="45" y="0"/>
                    </a:lnTo>
                    <a:lnTo>
                      <a:pt x="47" y="0"/>
                    </a:lnTo>
                    <a:lnTo>
                      <a:pt x="47" y="10"/>
                    </a:lnTo>
                    <a:lnTo>
                      <a:pt x="44" y="1"/>
                    </a:lnTo>
                    <a:close/>
                    <a:moveTo>
                      <a:pt x="52" y="19"/>
                    </a:moveTo>
                    <a:lnTo>
                      <a:pt x="45" y="22"/>
                    </a:lnTo>
                    <a:lnTo>
                      <a:pt x="37" y="4"/>
                    </a:lnTo>
                    <a:lnTo>
                      <a:pt x="44" y="1"/>
                    </a:lnTo>
                    <a:lnTo>
                      <a:pt x="52" y="19"/>
                    </a:lnTo>
                    <a:close/>
                    <a:moveTo>
                      <a:pt x="45" y="22"/>
                    </a:moveTo>
                    <a:lnTo>
                      <a:pt x="44" y="22"/>
                    </a:lnTo>
                    <a:lnTo>
                      <a:pt x="42" y="22"/>
                    </a:lnTo>
                    <a:lnTo>
                      <a:pt x="42" y="13"/>
                    </a:lnTo>
                    <a:lnTo>
                      <a:pt x="45" y="22"/>
                    </a:lnTo>
                    <a:close/>
                    <a:moveTo>
                      <a:pt x="42" y="22"/>
                    </a:moveTo>
                    <a:lnTo>
                      <a:pt x="35" y="22"/>
                    </a:lnTo>
                    <a:lnTo>
                      <a:pt x="35" y="3"/>
                    </a:lnTo>
                    <a:lnTo>
                      <a:pt x="42" y="3"/>
                    </a:lnTo>
                    <a:lnTo>
                      <a:pt x="42" y="22"/>
                    </a:lnTo>
                    <a:close/>
                    <a:moveTo>
                      <a:pt x="28" y="7"/>
                    </a:moveTo>
                    <a:lnTo>
                      <a:pt x="31" y="3"/>
                    </a:lnTo>
                    <a:lnTo>
                      <a:pt x="35" y="3"/>
                    </a:lnTo>
                    <a:lnTo>
                      <a:pt x="35" y="13"/>
                    </a:lnTo>
                    <a:lnTo>
                      <a:pt x="28" y="7"/>
                    </a:lnTo>
                    <a:close/>
                    <a:moveTo>
                      <a:pt x="42" y="20"/>
                    </a:moveTo>
                    <a:lnTo>
                      <a:pt x="38" y="23"/>
                    </a:lnTo>
                    <a:lnTo>
                      <a:pt x="25" y="10"/>
                    </a:lnTo>
                    <a:lnTo>
                      <a:pt x="28" y="7"/>
                    </a:lnTo>
                    <a:lnTo>
                      <a:pt x="42" y="20"/>
                    </a:lnTo>
                    <a:close/>
                    <a:moveTo>
                      <a:pt x="38" y="23"/>
                    </a:moveTo>
                    <a:lnTo>
                      <a:pt x="37" y="24"/>
                    </a:lnTo>
                    <a:lnTo>
                      <a:pt x="36" y="24"/>
                    </a:lnTo>
                    <a:lnTo>
                      <a:pt x="32" y="17"/>
                    </a:lnTo>
                    <a:lnTo>
                      <a:pt x="38" y="23"/>
                    </a:lnTo>
                    <a:close/>
                    <a:moveTo>
                      <a:pt x="36" y="24"/>
                    </a:moveTo>
                    <a:lnTo>
                      <a:pt x="29" y="28"/>
                    </a:lnTo>
                    <a:lnTo>
                      <a:pt x="21" y="11"/>
                    </a:lnTo>
                    <a:lnTo>
                      <a:pt x="27" y="8"/>
                    </a:lnTo>
                    <a:lnTo>
                      <a:pt x="36" y="24"/>
                    </a:lnTo>
                    <a:close/>
                    <a:moveTo>
                      <a:pt x="18" y="12"/>
                    </a:moveTo>
                    <a:lnTo>
                      <a:pt x="20" y="11"/>
                    </a:lnTo>
                    <a:lnTo>
                      <a:pt x="21" y="11"/>
                    </a:lnTo>
                    <a:lnTo>
                      <a:pt x="25" y="20"/>
                    </a:lnTo>
                    <a:lnTo>
                      <a:pt x="18" y="12"/>
                    </a:lnTo>
                    <a:close/>
                    <a:moveTo>
                      <a:pt x="32" y="26"/>
                    </a:moveTo>
                    <a:lnTo>
                      <a:pt x="28" y="30"/>
                    </a:lnTo>
                    <a:lnTo>
                      <a:pt x="15" y="15"/>
                    </a:lnTo>
                    <a:lnTo>
                      <a:pt x="18" y="12"/>
                    </a:lnTo>
                    <a:lnTo>
                      <a:pt x="32" y="26"/>
                    </a:lnTo>
                    <a:close/>
                    <a:moveTo>
                      <a:pt x="15" y="15"/>
                    </a:moveTo>
                    <a:lnTo>
                      <a:pt x="25" y="7"/>
                    </a:lnTo>
                    <a:lnTo>
                      <a:pt x="15" y="15"/>
                    </a:lnTo>
                    <a:lnTo>
                      <a:pt x="22" y="22"/>
                    </a:lnTo>
                    <a:lnTo>
                      <a:pt x="15" y="15"/>
                    </a:lnTo>
                    <a:close/>
                    <a:moveTo>
                      <a:pt x="28" y="30"/>
                    </a:moveTo>
                    <a:lnTo>
                      <a:pt x="26" y="32"/>
                    </a:lnTo>
                    <a:lnTo>
                      <a:pt x="12" y="19"/>
                    </a:lnTo>
                    <a:lnTo>
                      <a:pt x="15" y="15"/>
                    </a:lnTo>
                    <a:lnTo>
                      <a:pt x="28" y="30"/>
                    </a:lnTo>
                    <a:close/>
                    <a:moveTo>
                      <a:pt x="11" y="22"/>
                    </a:moveTo>
                    <a:lnTo>
                      <a:pt x="11" y="20"/>
                    </a:lnTo>
                    <a:lnTo>
                      <a:pt x="12" y="19"/>
                    </a:lnTo>
                    <a:lnTo>
                      <a:pt x="18" y="25"/>
                    </a:lnTo>
                    <a:lnTo>
                      <a:pt x="11" y="22"/>
                    </a:lnTo>
                    <a:close/>
                    <a:moveTo>
                      <a:pt x="27" y="30"/>
                    </a:moveTo>
                    <a:lnTo>
                      <a:pt x="24" y="36"/>
                    </a:lnTo>
                    <a:lnTo>
                      <a:pt x="7" y="28"/>
                    </a:lnTo>
                    <a:lnTo>
                      <a:pt x="11" y="22"/>
                    </a:lnTo>
                    <a:lnTo>
                      <a:pt x="27" y="30"/>
                    </a:lnTo>
                    <a:close/>
                    <a:moveTo>
                      <a:pt x="24" y="36"/>
                    </a:moveTo>
                    <a:lnTo>
                      <a:pt x="24" y="37"/>
                    </a:lnTo>
                    <a:lnTo>
                      <a:pt x="23" y="39"/>
                    </a:lnTo>
                    <a:lnTo>
                      <a:pt x="16" y="32"/>
                    </a:lnTo>
                    <a:lnTo>
                      <a:pt x="24" y="36"/>
                    </a:lnTo>
                    <a:close/>
                    <a:moveTo>
                      <a:pt x="23" y="39"/>
                    </a:moveTo>
                    <a:lnTo>
                      <a:pt x="20" y="42"/>
                    </a:lnTo>
                    <a:lnTo>
                      <a:pt x="6" y="29"/>
                    </a:lnTo>
                    <a:lnTo>
                      <a:pt x="9" y="25"/>
                    </a:lnTo>
                    <a:lnTo>
                      <a:pt x="23" y="39"/>
                    </a:lnTo>
                    <a:close/>
                    <a:moveTo>
                      <a:pt x="3" y="35"/>
                    </a:moveTo>
                    <a:lnTo>
                      <a:pt x="3" y="31"/>
                    </a:lnTo>
                    <a:lnTo>
                      <a:pt x="6" y="29"/>
                    </a:lnTo>
                    <a:lnTo>
                      <a:pt x="13" y="35"/>
                    </a:lnTo>
                    <a:lnTo>
                      <a:pt x="3" y="35"/>
                    </a:lnTo>
                    <a:close/>
                    <a:moveTo>
                      <a:pt x="22" y="35"/>
                    </a:moveTo>
                    <a:lnTo>
                      <a:pt x="22" y="39"/>
                    </a:lnTo>
                    <a:lnTo>
                      <a:pt x="3" y="39"/>
                    </a:lnTo>
                    <a:lnTo>
                      <a:pt x="3" y="35"/>
                    </a:lnTo>
                    <a:lnTo>
                      <a:pt x="22" y="35"/>
                    </a:lnTo>
                    <a:close/>
                    <a:moveTo>
                      <a:pt x="22" y="39"/>
                    </a:moveTo>
                    <a:lnTo>
                      <a:pt x="22" y="45"/>
                    </a:lnTo>
                    <a:lnTo>
                      <a:pt x="3" y="45"/>
                    </a:lnTo>
                    <a:lnTo>
                      <a:pt x="3" y="39"/>
                    </a:lnTo>
                    <a:lnTo>
                      <a:pt x="22" y="39"/>
                    </a:lnTo>
                    <a:close/>
                    <a:moveTo>
                      <a:pt x="22" y="45"/>
                    </a:moveTo>
                    <a:lnTo>
                      <a:pt x="22" y="48"/>
                    </a:lnTo>
                    <a:lnTo>
                      <a:pt x="3" y="48"/>
                    </a:lnTo>
                    <a:lnTo>
                      <a:pt x="3" y="45"/>
                    </a:lnTo>
                    <a:lnTo>
                      <a:pt x="22" y="45"/>
                    </a:lnTo>
                    <a:close/>
                    <a:moveTo>
                      <a:pt x="22" y="48"/>
                    </a:moveTo>
                    <a:lnTo>
                      <a:pt x="22" y="51"/>
                    </a:lnTo>
                    <a:lnTo>
                      <a:pt x="3" y="51"/>
                    </a:lnTo>
                    <a:lnTo>
                      <a:pt x="3" y="48"/>
                    </a:lnTo>
                    <a:lnTo>
                      <a:pt x="22" y="48"/>
                    </a:lnTo>
                    <a:close/>
                    <a:moveTo>
                      <a:pt x="22" y="51"/>
                    </a:moveTo>
                    <a:lnTo>
                      <a:pt x="22" y="57"/>
                    </a:lnTo>
                    <a:lnTo>
                      <a:pt x="3" y="57"/>
                    </a:lnTo>
                    <a:lnTo>
                      <a:pt x="3" y="51"/>
                    </a:lnTo>
                    <a:lnTo>
                      <a:pt x="22" y="51"/>
                    </a:lnTo>
                    <a:close/>
                    <a:moveTo>
                      <a:pt x="6" y="64"/>
                    </a:moveTo>
                    <a:lnTo>
                      <a:pt x="3" y="62"/>
                    </a:lnTo>
                    <a:lnTo>
                      <a:pt x="3" y="57"/>
                    </a:lnTo>
                    <a:lnTo>
                      <a:pt x="13" y="57"/>
                    </a:lnTo>
                    <a:lnTo>
                      <a:pt x="6" y="64"/>
                    </a:lnTo>
                    <a:close/>
                    <a:moveTo>
                      <a:pt x="20" y="51"/>
                    </a:moveTo>
                    <a:lnTo>
                      <a:pt x="23" y="54"/>
                    </a:lnTo>
                    <a:lnTo>
                      <a:pt x="9" y="67"/>
                    </a:lnTo>
                    <a:lnTo>
                      <a:pt x="6" y="64"/>
                    </a:lnTo>
                    <a:lnTo>
                      <a:pt x="20" y="51"/>
                    </a:lnTo>
                    <a:close/>
                    <a:moveTo>
                      <a:pt x="9" y="67"/>
                    </a:moveTo>
                    <a:lnTo>
                      <a:pt x="0" y="58"/>
                    </a:lnTo>
                    <a:lnTo>
                      <a:pt x="9" y="67"/>
                    </a:lnTo>
                    <a:lnTo>
                      <a:pt x="16" y="61"/>
                    </a:lnTo>
                    <a:lnTo>
                      <a:pt x="9" y="67"/>
                    </a:lnTo>
                    <a:close/>
                    <a:moveTo>
                      <a:pt x="23" y="54"/>
                    </a:moveTo>
                    <a:lnTo>
                      <a:pt x="26" y="57"/>
                    </a:lnTo>
                    <a:lnTo>
                      <a:pt x="12" y="71"/>
                    </a:lnTo>
                    <a:lnTo>
                      <a:pt x="9" y="67"/>
                    </a:lnTo>
                    <a:lnTo>
                      <a:pt x="23" y="54"/>
                    </a:lnTo>
                    <a:close/>
                    <a:moveTo>
                      <a:pt x="18" y="74"/>
                    </a:moveTo>
                    <a:lnTo>
                      <a:pt x="15" y="74"/>
                    </a:lnTo>
                    <a:lnTo>
                      <a:pt x="12" y="71"/>
                    </a:lnTo>
                    <a:lnTo>
                      <a:pt x="18" y="64"/>
                    </a:lnTo>
                    <a:lnTo>
                      <a:pt x="18" y="74"/>
                    </a:lnTo>
                    <a:close/>
                    <a:moveTo>
                      <a:pt x="18" y="54"/>
                    </a:moveTo>
                    <a:lnTo>
                      <a:pt x="22" y="54"/>
                    </a:lnTo>
                    <a:lnTo>
                      <a:pt x="22" y="74"/>
                    </a:lnTo>
                    <a:lnTo>
                      <a:pt x="18" y="74"/>
                    </a:lnTo>
                    <a:lnTo>
                      <a:pt x="18" y="54"/>
                    </a:lnTo>
                    <a:close/>
                    <a:moveTo>
                      <a:pt x="22" y="54"/>
                    </a:moveTo>
                    <a:lnTo>
                      <a:pt x="24" y="54"/>
                    </a:lnTo>
                    <a:lnTo>
                      <a:pt x="26" y="55"/>
                    </a:lnTo>
                    <a:lnTo>
                      <a:pt x="22" y="64"/>
                    </a:lnTo>
                    <a:lnTo>
                      <a:pt x="22" y="54"/>
                    </a:lnTo>
                    <a:close/>
                    <a:moveTo>
                      <a:pt x="26" y="55"/>
                    </a:moveTo>
                    <a:lnTo>
                      <a:pt x="33" y="58"/>
                    </a:lnTo>
                    <a:lnTo>
                      <a:pt x="24" y="76"/>
                    </a:lnTo>
                    <a:lnTo>
                      <a:pt x="17" y="73"/>
                    </a:lnTo>
                    <a:lnTo>
                      <a:pt x="26" y="55"/>
                    </a:lnTo>
                    <a:close/>
                    <a:moveTo>
                      <a:pt x="28" y="76"/>
                    </a:moveTo>
                    <a:lnTo>
                      <a:pt x="26" y="76"/>
                    </a:lnTo>
                    <a:lnTo>
                      <a:pt x="24" y="76"/>
                    </a:lnTo>
                    <a:lnTo>
                      <a:pt x="28" y="67"/>
                    </a:lnTo>
                    <a:lnTo>
                      <a:pt x="28" y="76"/>
                    </a:lnTo>
                    <a:close/>
                    <a:moveTo>
                      <a:pt x="28" y="57"/>
                    </a:moveTo>
                    <a:lnTo>
                      <a:pt x="32" y="57"/>
                    </a:lnTo>
                    <a:lnTo>
                      <a:pt x="32" y="76"/>
                    </a:lnTo>
                    <a:lnTo>
                      <a:pt x="28" y="76"/>
                    </a:lnTo>
                    <a:lnTo>
                      <a:pt x="28" y="57"/>
                    </a:lnTo>
                    <a:close/>
                    <a:moveTo>
                      <a:pt x="32" y="57"/>
                    </a:moveTo>
                    <a:lnTo>
                      <a:pt x="38" y="57"/>
                    </a:lnTo>
                    <a:lnTo>
                      <a:pt x="38" y="76"/>
                    </a:lnTo>
                    <a:lnTo>
                      <a:pt x="32" y="76"/>
                    </a:lnTo>
                    <a:lnTo>
                      <a:pt x="32" y="57"/>
                    </a:lnTo>
                    <a:close/>
                    <a:moveTo>
                      <a:pt x="38" y="57"/>
                    </a:moveTo>
                    <a:lnTo>
                      <a:pt x="42" y="57"/>
                    </a:lnTo>
                    <a:lnTo>
                      <a:pt x="42" y="76"/>
                    </a:lnTo>
                    <a:lnTo>
                      <a:pt x="38" y="76"/>
                    </a:lnTo>
                    <a:lnTo>
                      <a:pt x="38" y="57"/>
                    </a:lnTo>
                    <a:close/>
                    <a:moveTo>
                      <a:pt x="42" y="57"/>
                    </a:moveTo>
                    <a:lnTo>
                      <a:pt x="47" y="57"/>
                    </a:lnTo>
                    <a:lnTo>
                      <a:pt x="47" y="76"/>
                    </a:lnTo>
                    <a:lnTo>
                      <a:pt x="42" y="76"/>
                    </a:lnTo>
                    <a:lnTo>
                      <a:pt x="42" y="57"/>
                    </a:lnTo>
                    <a:close/>
                    <a:moveTo>
                      <a:pt x="52" y="76"/>
                    </a:moveTo>
                    <a:lnTo>
                      <a:pt x="49" y="76"/>
                    </a:lnTo>
                    <a:lnTo>
                      <a:pt x="47" y="76"/>
                    </a:lnTo>
                    <a:lnTo>
                      <a:pt x="47" y="67"/>
                    </a:lnTo>
                    <a:lnTo>
                      <a:pt x="52" y="76"/>
                    </a:lnTo>
                    <a:close/>
                    <a:moveTo>
                      <a:pt x="44" y="58"/>
                    </a:moveTo>
                    <a:lnTo>
                      <a:pt x="49" y="55"/>
                    </a:lnTo>
                    <a:lnTo>
                      <a:pt x="58" y="73"/>
                    </a:lnTo>
                    <a:lnTo>
                      <a:pt x="52" y="76"/>
                    </a:lnTo>
                    <a:lnTo>
                      <a:pt x="44" y="58"/>
                    </a:lnTo>
                    <a:close/>
                    <a:moveTo>
                      <a:pt x="60" y="71"/>
                    </a:moveTo>
                    <a:lnTo>
                      <a:pt x="59" y="72"/>
                    </a:lnTo>
                    <a:lnTo>
                      <a:pt x="58" y="73"/>
                    </a:lnTo>
                    <a:lnTo>
                      <a:pt x="54" y="64"/>
                    </a:lnTo>
                    <a:lnTo>
                      <a:pt x="60" y="71"/>
                    </a:lnTo>
                    <a:close/>
                    <a:moveTo>
                      <a:pt x="47" y="57"/>
                    </a:moveTo>
                    <a:lnTo>
                      <a:pt x="50" y="54"/>
                    </a:lnTo>
                    <a:lnTo>
                      <a:pt x="64" y="67"/>
                    </a:lnTo>
                    <a:lnTo>
                      <a:pt x="60" y="71"/>
                    </a:lnTo>
                    <a:lnTo>
                      <a:pt x="47"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16" name="Freeform 603">
                <a:extLst>
                  <a:ext uri="{FF2B5EF4-FFF2-40B4-BE49-F238E27FC236}">
                    <a16:creationId xmlns:a16="http://schemas.microsoft.com/office/drawing/2014/main" id="{90971A83-7D9D-4055-941B-B734014AA819}"/>
                  </a:ext>
                </a:extLst>
              </p:cNvPr>
              <p:cNvSpPr>
                <a:spLocks/>
              </p:cNvSpPr>
              <p:nvPr/>
            </p:nvSpPr>
            <p:spPr bwMode="auto">
              <a:xfrm>
                <a:off x="3553" y="2194"/>
                <a:ext cx="17" cy="14"/>
              </a:xfrm>
              <a:custGeom>
                <a:avLst/>
                <a:gdLst>
                  <a:gd name="T0" fmla="*/ 11 w 67"/>
                  <a:gd name="T1" fmla="*/ 12 h 58"/>
                  <a:gd name="T2" fmla="*/ 13 w 67"/>
                  <a:gd name="T3" fmla="*/ 12 h 58"/>
                  <a:gd name="T4" fmla="*/ 14 w 67"/>
                  <a:gd name="T5" fmla="*/ 11 h 58"/>
                  <a:gd name="T6" fmla="*/ 15 w 67"/>
                  <a:gd name="T7" fmla="*/ 10 h 58"/>
                  <a:gd name="T8" fmla="*/ 15 w 67"/>
                  <a:gd name="T9" fmla="*/ 9 h 58"/>
                  <a:gd name="T10" fmla="*/ 16 w 67"/>
                  <a:gd name="T11" fmla="*/ 8 h 58"/>
                  <a:gd name="T12" fmla="*/ 16 w 67"/>
                  <a:gd name="T13" fmla="*/ 7 h 58"/>
                  <a:gd name="T14" fmla="*/ 17 w 67"/>
                  <a:gd name="T15" fmla="*/ 6 h 58"/>
                  <a:gd name="T16" fmla="*/ 17 w 67"/>
                  <a:gd name="T17" fmla="*/ 5 h 58"/>
                  <a:gd name="T18" fmla="*/ 16 w 67"/>
                  <a:gd name="T19" fmla="*/ 4 h 58"/>
                  <a:gd name="T20" fmla="*/ 16 w 67"/>
                  <a:gd name="T21" fmla="*/ 3 h 58"/>
                  <a:gd name="T22" fmla="*/ 15 w 67"/>
                  <a:gd name="T23" fmla="*/ 1 h 58"/>
                  <a:gd name="T24" fmla="*/ 15 w 67"/>
                  <a:gd name="T25" fmla="*/ 1 h 58"/>
                  <a:gd name="T26" fmla="*/ 14 w 67"/>
                  <a:gd name="T27" fmla="*/ 1 h 58"/>
                  <a:gd name="T28" fmla="*/ 12 w 67"/>
                  <a:gd name="T29" fmla="*/ 0 h 58"/>
                  <a:gd name="T30" fmla="*/ 11 w 67"/>
                  <a:gd name="T31" fmla="*/ 0 h 58"/>
                  <a:gd name="T32" fmla="*/ 10 w 67"/>
                  <a:gd name="T33" fmla="*/ 0 h 58"/>
                  <a:gd name="T34" fmla="*/ 9 w 67"/>
                  <a:gd name="T35" fmla="*/ 0 h 58"/>
                  <a:gd name="T36" fmla="*/ 7 w 67"/>
                  <a:gd name="T37" fmla="*/ 0 h 58"/>
                  <a:gd name="T38" fmla="*/ 7 w 67"/>
                  <a:gd name="T39" fmla="*/ 1 h 58"/>
                  <a:gd name="T40" fmla="*/ 5 w 67"/>
                  <a:gd name="T41" fmla="*/ 1 h 58"/>
                  <a:gd name="T42" fmla="*/ 3 w 67"/>
                  <a:gd name="T43" fmla="*/ 2 h 58"/>
                  <a:gd name="T44" fmla="*/ 3 w 67"/>
                  <a:gd name="T45" fmla="*/ 3 h 58"/>
                  <a:gd name="T46" fmla="*/ 2 w 67"/>
                  <a:gd name="T47" fmla="*/ 4 h 58"/>
                  <a:gd name="T48" fmla="*/ 1 w 67"/>
                  <a:gd name="T49" fmla="*/ 6 h 58"/>
                  <a:gd name="T50" fmla="*/ 0 w 67"/>
                  <a:gd name="T51" fmla="*/ 6 h 58"/>
                  <a:gd name="T52" fmla="*/ 0 w 67"/>
                  <a:gd name="T53" fmla="*/ 7 h 58"/>
                  <a:gd name="T54" fmla="*/ 0 w 67"/>
                  <a:gd name="T55" fmla="*/ 8 h 58"/>
                  <a:gd name="T56" fmla="*/ 0 w 67"/>
                  <a:gd name="T57" fmla="*/ 9 h 58"/>
                  <a:gd name="T58" fmla="*/ 0 w 67"/>
                  <a:gd name="T59" fmla="*/ 10 h 58"/>
                  <a:gd name="T60" fmla="*/ 1 w 67"/>
                  <a:gd name="T61" fmla="*/ 12 h 58"/>
                  <a:gd name="T62" fmla="*/ 1 w 67"/>
                  <a:gd name="T63" fmla="*/ 12 h 58"/>
                  <a:gd name="T64" fmla="*/ 2 w 67"/>
                  <a:gd name="T65" fmla="*/ 13 h 58"/>
                  <a:gd name="T66" fmla="*/ 3 w 67"/>
                  <a:gd name="T67" fmla="*/ 13 h 58"/>
                  <a:gd name="T68" fmla="*/ 4 w 67"/>
                  <a:gd name="T69" fmla="*/ 14 h 58"/>
                  <a:gd name="T70" fmla="*/ 5 w 67"/>
                  <a:gd name="T71" fmla="*/ 14 h 58"/>
                  <a:gd name="T72" fmla="*/ 7 w 67"/>
                  <a:gd name="T73" fmla="*/ 14 h 58"/>
                  <a:gd name="T74" fmla="*/ 7 w 67"/>
                  <a:gd name="T75" fmla="*/ 14 h 58"/>
                  <a:gd name="T76" fmla="*/ 9 w 67"/>
                  <a:gd name="T77" fmla="*/ 14 h 58"/>
                  <a:gd name="T78" fmla="*/ 11 w 67"/>
                  <a:gd name="T79" fmla="*/ 13 h 58"/>
                  <a:gd name="T80" fmla="*/ 11 w 67"/>
                  <a:gd name="T81" fmla="*/ 12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5" y="51"/>
                    </a:moveTo>
                    <a:lnTo>
                      <a:pt x="52" y="48"/>
                    </a:lnTo>
                    <a:lnTo>
                      <a:pt x="54" y="45"/>
                    </a:lnTo>
                    <a:lnTo>
                      <a:pt x="58" y="41"/>
                    </a:lnTo>
                    <a:lnTo>
                      <a:pt x="61" y="38"/>
                    </a:lnTo>
                    <a:lnTo>
                      <a:pt x="64" y="32"/>
                    </a:lnTo>
                    <a:lnTo>
                      <a:pt x="64" y="29"/>
                    </a:lnTo>
                    <a:lnTo>
                      <a:pt x="67" y="23"/>
                    </a:lnTo>
                    <a:lnTo>
                      <a:pt x="67" y="19"/>
                    </a:lnTo>
                    <a:lnTo>
                      <a:pt x="64" y="16"/>
                    </a:lnTo>
                    <a:lnTo>
                      <a:pt x="64" y="13"/>
                    </a:lnTo>
                    <a:lnTo>
                      <a:pt x="61" y="6"/>
                    </a:lnTo>
                    <a:lnTo>
                      <a:pt x="58" y="6"/>
                    </a:lnTo>
                    <a:lnTo>
                      <a:pt x="54" y="4"/>
                    </a:lnTo>
                    <a:lnTo>
                      <a:pt x="49" y="0"/>
                    </a:lnTo>
                    <a:lnTo>
                      <a:pt x="45" y="0"/>
                    </a:lnTo>
                    <a:lnTo>
                      <a:pt x="39" y="0"/>
                    </a:lnTo>
                    <a:lnTo>
                      <a:pt x="35" y="0"/>
                    </a:lnTo>
                    <a:lnTo>
                      <a:pt x="29" y="0"/>
                    </a:lnTo>
                    <a:lnTo>
                      <a:pt x="26" y="4"/>
                    </a:lnTo>
                    <a:lnTo>
                      <a:pt x="20" y="6"/>
                    </a:lnTo>
                    <a:lnTo>
                      <a:pt x="13" y="9"/>
                    </a:lnTo>
                    <a:lnTo>
                      <a:pt x="10" y="13"/>
                    </a:lnTo>
                    <a:lnTo>
                      <a:pt x="7" y="16"/>
                    </a:lnTo>
                    <a:lnTo>
                      <a:pt x="4" y="23"/>
                    </a:lnTo>
                    <a:lnTo>
                      <a:pt x="0" y="26"/>
                    </a:lnTo>
                    <a:lnTo>
                      <a:pt x="0" y="29"/>
                    </a:lnTo>
                    <a:lnTo>
                      <a:pt x="0" y="35"/>
                    </a:lnTo>
                    <a:lnTo>
                      <a:pt x="0" y="38"/>
                    </a:lnTo>
                    <a:lnTo>
                      <a:pt x="0" y="41"/>
                    </a:lnTo>
                    <a:lnTo>
                      <a:pt x="4" y="48"/>
                    </a:lnTo>
                    <a:lnTo>
                      <a:pt x="4" y="51"/>
                    </a:lnTo>
                    <a:lnTo>
                      <a:pt x="7" y="54"/>
                    </a:lnTo>
                    <a:lnTo>
                      <a:pt x="13" y="54"/>
                    </a:lnTo>
                    <a:lnTo>
                      <a:pt x="17" y="58"/>
                    </a:lnTo>
                    <a:lnTo>
                      <a:pt x="20" y="58"/>
                    </a:lnTo>
                    <a:lnTo>
                      <a:pt x="26" y="58"/>
                    </a:lnTo>
                    <a:lnTo>
                      <a:pt x="29" y="58"/>
                    </a:lnTo>
                    <a:lnTo>
                      <a:pt x="35" y="58"/>
                    </a:lnTo>
                    <a:lnTo>
                      <a:pt x="42" y="54"/>
                    </a:lnTo>
                    <a:lnTo>
                      <a:pt x="45"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17" name="Freeform 604">
                <a:extLst>
                  <a:ext uri="{FF2B5EF4-FFF2-40B4-BE49-F238E27FC236}">
                    <a16:creationId xmlns:a16="http://schemas.microsoft.com/office/drawing/2014/main" id="{DB136D74-26D0-4AE2-8552-BC6658CCD0A4}"/>
                  </a:ext>
                </a:extLst>
              </p:cNvPr>
              <p:cNvSpPr>
                <a:spLocks noEditPoints="1"/>
              </p:cNvSpPr>
              <p:nvPr/>
            </p:nvSpPr>
            <p:spPr bwMode="auto">
              <a:xfrm>
                <a:off x="3551" y="2191"/>
                <a:ext cx="22" cy="19"/>
              </a:xfrm>
              <a:custGeom>
                <a:avLst/>
                <a:gdLst>
                  <a:gd name="T0" fmla="*/ 17 w 86"/>
                  <a:gd name="T1" fmla="*/ 16 h 76"/>
                  <a:gd name="T2" fmla="*/ 15 w 86"/>
                  <a:gd name="T3" fmla="*/ 12 h 76"/>
                  <a:gd name="T4" fmla="*/ 18 w 86"/>
                  <a:gd name="T5" fmla="*/ 15 h 76"/>
                  <a:gd name="T6" fmla="*/ 18 w 86"/>
                  <a:gd name="T7" fmla="*/ 15 h 76"/>
                  <a:gd name="T8" fmla="*/ 15 w 86"/>
                  <a:gd name="T9" fmla="*/ 11 h 76"/>
                  <a:gd name="T10" fmla="*/ 20 w 86"/>
                  <a:gd name="T11" fmla="*/ 13 h 76"/>
                  <a:gd name="T12" fmla="*/ 16 w 86"/>
                  <a:gd name="T13" fmla="*/ 9 h 76"/>
                  <a:gd name="T14" fmla="*/ 21 w 86"/>
                  <a:gd name="T15" fmla="*/ 11 h 76"/>
                  <a:gd name="T16" fmla="*/ 21 w 86"/>
                  <a:gd name="T17" fmla="*/ 10 h 76"/>
                  <a:gd name="T18" fmla="*/ 16 w 86"/>
                  <a:gd name="T19" fmla="*/ 10 h 76"/>
                  <a:gd name="T20" fmla="*/ 22 w 86"/>
                  <a:gd name="T21" fmla="*/ 8 h 76"/>
                  <a:gd name="T22" fmla="*/ 17 w 86"/>
                  <a:gd name="T23" fmla="*/ 7 h 76"/>
                  <a:gd name="T24" fmla="*/ 22 w 86"/>
                  <a:gd name="T25" fmla="*/ 7 h 76"/>
                  <a:gd name="T26" fmla="*/ 21 w 86"/>
                  <a:gd name="T27" fmla="*/ 6 h 76"/>
                  <a:gd name="T28" fmla="*/ 17 w 86"/>
                  <a:gd name="T29" fmla="*/ 8 h 76"/>
                  <a:gd name="T30" fmla="*/ 21 w 86"/>
                  <a:gd name="T31" fmla="*/ 4 h 76"/>
                  <a:gd name="T32" fmla="*/ 16 w 86"/>
                  <a:gd name="T33" fmla="*/ 5 h 76"/>
                  <a:gd name="T34" fmla="*/ 20 w 86"/>
                  <a:gd name="T35" fmla="*/ 3 h 76"/>
                  <a:gd name="T36" fmla="*/ 18 w 86"/>
                  <a:gd name="T37" fmla="*/ 2 h 76"/>
                  <a:gd name="T38" fmla="*/ 17 w 86"/>
                  <a:gd name="T39" fmla="*/ 6 h 76"/>
                  <a:gd name="T40" fmla="*/ 17 w 86"/>
                  <a:gd name="T41" fmla="*/ 1 h 76"/>
                  <a:gd name="T42" fmla="*/ 14 w 86"/>
                  <a:gd name="T43" fmla="*/ 4 h 76"/>
                  <a:gd name="T44" fmla="*/ 16 w 86"/>
                  <a:gd name="T45" fmla="*/ 0 h 76"/>
                  <a:gd name="T46" fmla="*/ 15 w 86"/>
                  <a:gd name="T47" fmla="*/ 0 h 76"/>
                  <a:gd name="T48" fmla="*/ 14 w 86"/>
                  <a:gd name="T49" fmla="*/ 5 h 76"/>
                  <a:gd name="T50" fmla="*/ 11 w 86"/>
                  <a:gd name="T51" fmla="*/ 5 h 76"/>
                  <a:gd name="T52" fmla="*/ 9 w 86"/>
                  <a:gd name="T53" fmla="*/ 0 h 76"/>
                  <a:gd name="T54" fmla="*/ 7 w 86"/>
                  <a:gd name="T55" fmla="*/ 2 h 76"/>
                  <a:gd name="T56" fmla="*/ 9 w 86"/>
                  <a:gd name="T57" fmla="*/ 3 h 76"/>
                  <a:gd name="T58" fmla="*/ 10 w 86"/>
                  <a:gd name="T59" fmla="*/ 5 h 76"/>
                  <a:gd name="T60" fmla="*/ 4 w 86"/>
                  <a:gd name="T61" fmla="*/ 3 h 76"/>
                  <a:gd name="T62" fmla="*/ 7 w 86"/>
                  <a:gd name="T63" fmla="*/ 7 h 76"/>
                  <a:gd name="T64" fmla="*/ 3 w 86"/>
                  <a:gd name="T65" fmla="*/ 4 h 76"/>
                  <a:gd name="T66" fmla="*/ 3 w 86"/>
                  <a:gd name="T67" fmla="*/ 4 h 76"/>
                  <a:gd name="T68" fmla="*/ 2 w 86"/>
                  <a:gd name="T69" fmla="*/ 5 h 76"/>
                  <a:gd name="T70" fmla="*/ 5 w 86"/>
                  <a:gd name="T71" fmla="*/ 9 h 76"/>
                  <a:gd name="T72" fmla="*/ 4 w 86"/>
                  <a:gd name="T73" fmla="*/ 10 h 76"/>
                  <a:gd name="T74" fmla="*/ 1 w 86"/>
                  <a:gd name="T75" fmla="*/ 7 h 76"/>
                  <a:gd name="T76" fmla="*/ 0 w 86"/>
                  <a:gd name="T77" fmla="*/ 9 h 76"/>
                  <a:gd name="T78" fmla="*/ 5 w 86"/>
                  <a:gd name="T79" fmla="*/ 10 h 76"/>
                  <a:gd name="T80" fmla="*/ 5 w 86"/>
                  <a:gd name="T81" fmla="*/ 12 h 76"/>
                  <a:gd name="T82" fmla="*/ 0 w 86"/>
                  <a:gd name="T83" fmla="*/ 13 h 76"/>
                  <a:gd name="T84" fmla="*/ 1 w 86"/>
                  <a:gd name="T85" fmla="*/ 15 h 76"/>
                  <a:gd name="T86" fmla="*/ 3 w 86"/>
                  <a:gd name="T87" fmla="*/ 14 h 76"/>
                  <a:gd name="T88" fmla="*/ 6 w 86"/>
                  <a:gd name="T89" fmla="*/ 14 h 76"/>
                  <a:gd name="T90" fmla="*/ 5 w 86"/>
                  <a:gd name="T91" fmla="*/ 14 h 76"/>
                  <a:gd name="T92" fmla="*/ 3 w 86"/>
                  <a:gd name="T93" fmla="*/ 18 h 76"/>
                  <a:gd name="T94" fmla="*/ 6 w 86"/>
                  <a:gd name="T95" fmla="*/ 18 h 76"/>
                  <a:gd name="T96" fmla="*/ 6 w 86"/>
                  <a:gd name="T97" fmla="*/ 16 h 76"/>
                  <a:gd name="T98" fmla="*/ 7 w 86"/>
                  <a:gd name="T99" fmla="*/ 14 h 76"/>
                  <a:gd name="T100" fmla="*/ 7 w 86"/>
                  <a:gd name="T101" fmla="*/ 14 h 76"/>
                  <a:gd name="T102" fmla="*/ 9 w 86"/>
                  <a:gd name="T103" fmla="*/ 14 h 76"/>
                  <a:gd name="T104" fmla="*/ 10 w 86"/>
                  <a:gd name="T105" fmla="*/ 19 h 76"/>
                  <a:gd name="T106" fmla="*/ 10 w 86"/>
                  <a:gd name="T107" fmla="*/ 19 h 76"/>
                  <a:gd name="T108" fmla="*/ 13 w 86"/>
                  <a:gd name="T109" fmla="*/ 19 h 76"/>
                  <a:gd name="T110" fmla="*/ 15 w 86"/>
                  <a:gd name="T111" fmla="*/ 18 h 76"/>
                  <a:gd name="T112" fmla="*/ 12 w 86"/>
                  <a:gd name="T113" fmla="*/ 14 h 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6"/>
                  <a:gd name="T172" fmla="*/ 0 h 76"/>
                  <a:gd name="T173" fmla="*/ 86 w 86"/>
                  <a:gd name="T174" fmla="*/ 76 h 7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6" h="76">
                    <a:moveTo>
                      <a:pt x="50" y="51"/>
                    </a:moveTo>
                    <a:lnTo>
                      <a:pt x="57" y="48"/>
                    </a:lnTo>
                    <a:lnTo>
                      <a:pt x="64" y="66"/>
                    </a:lnTo>
                    <a:lnTo>
                      <a:pt x="59" y="69"/>
                    </a:lnTo>
                    <a:lnTo>
                      <a:pt x="50" y="51"/>
                    </a:lnTo>
                    <a:close/>
                    <a:moveTo>
                      <a:pt x="68" y="63"/>
                    </a:moveTo>
                    <a:lnTo>
                      <a:pt x="67" y="65"/>
                    </a:lnTo>
                    <a:lnTo>
                      <a:pt x="64" y="66"/>
                    </a:lnTo>
                    <a:lnTo>
                      <a:pt x="61" y="57"/>
                    </a:lnTo>
                    <a:lnTo>
                      <a:pt x="68" y="63"/>
                    </a:lnTo>
                    <a:close/>
                    <a:moveTo>
                      <a:pt x="53" y="50"/>
                    </a:moveTo>
                    <a:lnTo>
                      <a:pt x="57" y="47"/>
                    </a:lnTo>
                    <a:lnTo>
                      <a:pt x="70" y="60"/>
                    </a:lnTo>
                    <a:lnTo>
                      <a:pt x="68" y="63"/>
                    </a:lnTo>
                    <a:lnTo>
                      <a:pt x="53" y="50"/>
                    </a:lnTo>
                    <a:close/>
                    <a:moveTo>
                      <a:pt x="71" y="60"/>
                    </a:moveTo>
                    <a:lnTo>
                      <a:pt x="71" y="60"/>
                    </a:lnTo>
                    <a:lnTo>
                      <a:pt x="70" y="60"/>
                    </a:lnTo>
                    <a:lnTo>
                      <a:pt x="63" y="54"/>
                    </a:lnTo>
                    <a:lnTo>
                      <a:pt x="71" y="60"/>
                    </a:lnTo>
                    <a:close/>
                    <a:moveTo>
                      <a:pt x="57" y="47"/>
                    </a:moveTo>
                    <a:lnTo>
                      <a:pt x="60" y="44"/>
                    </a:lnTo>
                    <a:lnTo>
                      <a:pt x="73" y="57"/>
                    </a:lnTo>
                    <a:lnTo>
                      <a:pt x="71" y="60"/>
                    </a:lnTo>
                    <a:lnTo>
                      <a:pt x="57" y="47"/>
                    </a:lnTo>
                    <a:close/>
                    <a:moveTo>
                      <a:pt x="60" y="44"/>
                    </a:moveTo>
                    <a:lnTo>
                      <a:pt x="60" y="44"/>
                    </a:lnTo>
                    <a:lnTo>
                      <a:pt x="67" y="50"/>
                    </a:lnTo>
                    <a:lnTo>
                      <a:pt x="60" y="44"/>
                    </a:lnTo>
                    <a:close/>
                    <a:moveTo>
                      <a:pt x="60" y="44"/>
                    </a:moveTo>
                    <a:lnTo>
                      <a:pt x="63" y="40"/>
                    </a:lnTo>
                    <a:lnTo>
                      <a:pt x="76" y="54"/>
                    </a:lnTo>
                    <a:lnTo>
                      <a:pt x="73" y="57"/>
                    </a:lnTo>
                    <a:lnTo>
                      <a:pt x="60" y="44"/>
                    </a:lnTo>
                    <a:close/>
                    <a:moveTo>
                      <a:pt x="79" y="51"/>
                    </a:moveTo>
                    <a:lnTo>
                      <a:pt x="78" y="52"/>
                    </a:lnTo>
                    <a:lnTo>
                      <a:pt x="76" y="54"/>
                    </a:lnTo>
                    <a:lnTo>
                      <a:pt x="70" y="47"/>
                    </a:lnTo>
                    <a:lnTo>
                      <a:pt x="79" y="51"/>
                    </a:lnTo>
                    <a:close/>
                    <a:moveTo>
                      <a:pt x="61" y="43"/>
                    </a:moveTo>
                    <a:lnTo>
                      <a:pt x="64" y="37"/>
                    </a:lnTo>
                    <a:lnTo>
                      <a:pt x="82" y="45"/>
                    </a:lnTo>
                    <a:lnTo>
                      <a:pt x="79" y="51"/>
                    </a:lnTo>
                    <a:lnTo>
                      <a:pt x="61" y="43"/>
                    </a:lnTo>
                    <a:close/>
                    <a:moveTo>
                      <a:pt x="83" y="41"/>
                    </a:moveTo>
                    <a:lnTo>
                      <a:pt x="83" y="44"/>
                    </a:lnTo>
                    <a:lnTo>
                      <a:pt x="82" y="45"/>
                    </a:lnTo>
                    <a:lnTo>
                      <a:pt x="73" y="41"/>
                    </a:lnTo>
                    <a:lnTo>
                      <a:pt x="83" y="41"/>
                    </a:lnTo>
                    <a:close/>
                    <a:moveTo>
                      <a:pt x="63" y="41"/>
                    </a:moveTo>
                    <a:lnTo>
                      <a:pt x="63" y="38"/>
                    </a:lnTo>
                    <a:lnTo>
                      <a:pt x="83" y="38"/>
                    </a:lnTo>
                    <a:lnTo>
                      <a:pt x="83" y="41"/>
                    </a:lnTo>
                    <a:lnTo>
                      <a:pt x="63" y="41"/>
                    </a:lnTo>
                    <a:close/>
                    <a:moveTo>
                      <a:pt x="63" y="38"/>
                    </a:moveTo>
                    <a:lnTo>
                      <a:pt x="63" y="36"/>
                    </a:lnTo>
                    <a:lnTo>
                      <a:pt x="64" y="34"/>
                    </a:lnTo>
                    <a:lnTo>
                      <a:pt x="73" y="38"/>
                    </a:lnTo>
                    <a:lnTo>
                      <a:pt x="63" y="38"/>
                    </a:lnTo>
                    <a:close/>
                    <a:moveTo>
                      <a:pt x="64" y="34"/>
                    </a:moveTo>
                    <a:lnTo>
                      <a:pt x="68" y="27"/>
                    </a:lnTo>
                    <a:lnTo>
                      <a:pt x="85" y="36"/>
                    </a:lnTo>
                    <a:lnTo>
                      <a:pt x="82" y="41"/>
                    </a:lnTo>
                    <a:lnTo>
                      <a:pt x="64" y="34"/>
                    </a:lnTo>
                    <a:close/>
                    <a:moveTo>
                      <a:pt x="86" y="32"/>
                    </a:moveTo>
                    <a:lnTo>
                      <a:pt x="86" y="34"/>
                    </a:lnTo>
                    <a:lnTo>
                      <a:pt x="85" y="36"/>
                    </a:lnTo>
                    <a:lnTo>
                      <a:pt x="76" y="32"/>
                    </a:lnTo>
                    <a:lnTo>
                      <a:pt x="86" y="32"/>
                    </a:lnTo>
                    <a:close/>
                    <a:moveTo>
                      <a:pt x="67" y="32"/>
                    </a:moveTo>
                    <a:lnTo>
                      <a:pt x="67" y="28"/>
                    </a:lnTo>
                    <a:lnTo>
                      <a:pt x="86" y="28"/>
                    </a:lnTo>
                    <a:lnTo>
                      <a:pt x="86" y="32"/>
                    </a:lnTo>
                    <a:lnTo>
                      <a:pt x="67" y="32"/>
                    </a:lnTo>
                    <a:close/>
                    <a:moveTo>
                      <a:pt x="83" y="22"/>
                    </a:moveTo>
                    <a:lnTo>
                      <a:pt x="86" y="24"/>
                    </a:lnTo>
                    <a:lnTo>
                      <a:pt x="86" y="28"/>
                    </a:lnTo>
                    <a:lnTo>
                      <a:pt x="76" y="28"/>
                    </a:lnTo>
                    <a:lnTo>
                      <a:pt x="83" y="22"/>
                    </a:lnTo>
                    <a:close/>
                    <a:moveTo>
                      <a:pt x="70" y="35"/>
                    </a:moveTo>
                    <a:lnTo>
                      <a:pt x="67" y="32"/>
                    </a:lnTo>
                    <a:lnTo>
                      <a:pt x="80" y="18"/>
                    </a:lnTo>
                    <a:lnTo>
                      <a:pt x="83" y="22"/>
                    </a:lnTo>
                    <a:lnTo>
                      <a:pt x="70" y="35"/>
                    </a:lnTo>
                    <a:close/>
                    <a:moveTo>
                      <a:pt x="67" y="32"/>
                    </a:moveTo>
                    <a:lnTo>
                      <a:pt x="63" y="29"/>
                    </a:lnTo>
                    <a:lnTo>
                      <a:pt x="63" y="25"/>
                    </a:lnTo>
                    <a:lnTo>
                      <a:pt x="73" y="25"/>
                    </a:lnTo>
                    <a:lnTo>
                      <a:pt x="67" y="32"/>
                    </a:lnTo>
                    <a:close/>
                    <a:moveTo>
                      <a:pt x="63" y="25"/>
                    </a:moveTo>
                    <a:lnTo>
                      <a:pt x="63" y="22"/>
                    </a:lnTo>
                    <a:lnTo>
                      <a:pt x="83" y="22"/>
                    </a:lnTo>
                    <a:lnTo>
                      <a:pt x="83" y="25"/>
                    </a:lnTo>
                    <a:lnTo>
                      <a:pt x="63" y="25"/>
                    </a:lnTo>
                    <a:close/>
                    <a:moveTo>
                      <a:pt x="82" y="17"/>
                    </a:moveTo>
                    <a:lnTo>
                      <a:pt x="83" y="19"/>
                    </a:lnTo>
                    <a:lnTo>
                      <a:pt x="83" y="22"/>
                    </a:lnTo>
                    <a:lnTo>
                      <a:pt x="73" y="22"/>
                    </a:lnTo>
                    <a:lnTo>
                      <a:pt x="82" y="17"/>
                    </a:lnTo>
                    <a:close/>
                    <a:moveTo>
                      <a:pt x="64" y="26"/>
                    </a:moveTo>
                    <a:lnTo>
                      <a:pt x="61" y="19"/>
                    </a:lnTo>
                    <a:lnTo>
                      <a:pt x="79" y="12"/>
                    </a:lnTo>
                    <a:lnTo>
                      <a:pt x="82" y="17"/>
                    </a:lnTo>
                    <a:lnTo>
                      <a:pt x="64" y="26"/>
                    </a:lnTo>
                    <a:close/>
                    <a:moveTo>
                      <a:pt x="70" y="6"/>
                    </a:moveTo>
                    <a:lnTo>
                      <a:pt x="76" y="6"/>
                    </a:lnTo>
                    <a:lnTo>
                      <a:pt x="79" y="12"/>
                    </a:lnTo>
                    <a:lnTo>
                      <a:pt x="70" y="15"/>
                    </a:lnTo>
                    <a:lnTo>
                      <a:pt x="70" y="6"/>
                    </a:lnTo>
                    <a:close/>
                    <a:moveTo>
                      <a:pt x="70" y="25"/>
                    </a:moveTo>
                    <a:lnTo>
                      <a:pt x="67" y="25"/>
                    </a:lnTo>
                    <a:lnTo>
                      <a:pt x="67" y="6"/>
                    </a:lnTo>
                    <a:lnTo>
                      <a:pt x="70" y="6"/>
                    </a:lnTo>
                    <a:lnTo>
                      <a:pt x="70" y="25"/>
                    </a:lnTo>
                    <a:close/>
                    <a:moveTo>
                      <a:pt x="67" y="25"/>
                    </a:moveTo>
                    <a:lnTo>
                      <a:pt x="63" y="25"/>
                    </a:lnTo>
                    <a:lnTo>
                      <a:pt x="60" y="23"/>
                    </a:lnTo>
                    <a:lnTo>
                      <a:pt x="67" y="15"/>
                    </a:lnTo>
                    <a:lnTo>
                      <a:pt x="67" y="25"/>
                    </a:lnTo>
                    <a:close/>
                    <a:moveTo>
                      <a:pt x="60" y="23"/>
                    </a:moveTo>
                    <a:lnTo>
                      <a:pt x="57" y="19"/>
                    </a:lnTo>
                    <a:lnTo>
                      <a:pt x="71" y="6"/>
                    </a:lnTo>
                    <a:lnTo>
                      <a:pt x="73" y="8"/>
                    </a:lnTo>
                    <a:lnTo>
                      <a:pt x="60" y="23"/>
                    </a:lnTo>
                    <a:close/>
                    <a:moveTo>
                      <a:pt x="68" y="4"/>
                    </a:moveTo>
                    <a:lnTo>
                      <a:pt x="69" y="4"/>
                    </a:lnTo>
                    <a:lnTo>
                      <a:pt x="71" y="6"/>
                    </a:lnTo>
                    <a:lnTo>
                      <a:pt x="63" y="13"/>
                    </a:lnTo>
                    <a:lnTo>
                      <a:pt x="68" y="4"/>
                    </a:lnTo>
                    <a:close/>
                    <a:moveTo>
                      <a:pt x="60" y="20"/>
                    </a:moveTo>
                    <a:lnTo>
                      <a:pt x="53" y="17"/>
                    </a:lnTo>
                    <a:lnTo>
                      <a:pt x="61" y="1"/>
                    </a:lnTo>
                    <a:lnTo>
                      <a:pt x="68" y="4"/>
                    </a:lnTo>
                    <a:lnTo>
                      <a:pt x="60" y="20"/>
                    </a:lnTo>
                    <a:close/>
                    <a:moveTo>
                      <a:pt x="58" y="0"/>
                    </a:moveTo>
                    <a:lnTo>
                      <a:pt x="60" y="0"/>
                    </a:lnTo>
                    <a:lnTo>
                      <a:pt x="61" y="1"/>
                    </a:lnTo>
                    <a:lnTo>
                      <a:pt x="58" y="9"/>
                    </a:lnTo>
                    <a:lnTo>
                      <a:pt x="58" y="0"/>
                    </a:lnTo>
                    <a:close/>
                    <a:moveTo>
                      <a:pt x="58" y="18"/>
                    </a:moveTo>
                    <a:lnTo>
                      <a:pt x="54" y="18"/>
                    </a:lnTo>
                    <a:lnTo>
                      <a:pt x="54" y="0"/>
                    </a:lnTo>
                    <a:lnTo>
                      <a:pt x="58" y="0"/>
                    </a:lnTo>
                    <a:lnTo>
                      <a:pt x="58" y="18"/>
                    </a:lnTo>
                    <a:close/>
                    <a:moveTo>
                      <a:pt x="54" y="18"/>
                    </a:moveTo>
                    <a:lnTo>
                      <a:pt x="48" y="18"/>
                    </a:lnTo>
                    <a:lnTo>
                      <a:pt x="48" y="0"/>
                    </a:lnTo>
                    <a:lnTo>
                      <a:pt x="54" y="0"/>
                    </a:lnTo>
                    <a:lnTo>
                      <a:pt x="54" y="18"/>
                    </a:lnTo>
                    <a:close/>
                    <a:moveTo>
                      <a:pt x="48" y="18"/>
                    </a:moveTo>
                    <a:lnTo>
                      <a:pt x="44" y="18"/>
                    </a:lnTo>
                    <a:lnTo>
                      <a:pt x="44" y="0"/>
                    </a:lnTo>
                    <a:lnTo>
                      <a:pt x="48" y="0"/>
                    </a:lnTo>
                    <a:lnTo>
                      <a:pt x="48" y="18"/>
                    </a:lnTo>
                    <a:close/>
                    <a:moveTo>
                      <a:pt x="44" y="18"/>
                    </a:moveTo>
                    <a:lnTo>
                      <a:pt x="38" y="18"/>
                    </a:lnTo>
                    <a:lnTo>
                      <a:pt x="38" y="0"/>
                    </a:lnTo>
                    <a:lnTo>
                      <a:pt x="44" y="0"/>
                    </a:lnTo>
                    <a:lnTo>
                      <a:pt x="44" y="18"/>
                    </a:lnTo>
                    <a:close/>
                    <a:moveTo>
                      <a:pt x="31" y="3"/>
                    </a:moveTo>
                    <a:lnTo>
                      <a:pt x="35" y="0"/>
                    </a:lnTo>
                    <a:lnTo>
                      <a:pt x="38" y="0"/>
                    </a:lnTo>
                    <a:lnTo>
                      <a:pt x="38" y="9"/>
                    </a:lnTo>
                    <a:lnTo>
                      <a:pt x="31" y="3"/>
                    </a:lnTo>
                    <a:close/>
                    <a:moveTo>
                      <a:pt x="44" y="16"/>
                    </a:moveTo>
                    <a:lnTo>
                      <a:pt x="42" y="19"/>
                    </a:lnTo>
                    <a:lnTo>
                      <a:pt x="28" y="6"/>
                    </a:lnTo>
                    <a:lnTo>
                      <a:pt x="31" y="3"/>
                    </a:lnTo>
                    <a:lnTo>
                      <a:pt x="44" y="16"/>
                    </a:lnTo>
                    <a:close/>
                    <a:moveTo>
                      <a:pt x="42" y="19"/>
                    </a:moveTo>
                    <a:lnTo>
                      <a:pt x="41" y="20"/>
                    </a:lnTo>
                    <a:lnTo>
                      <a:pt x="39" y="20"/>
                    </a:lnTo>
                    <a:lnTo>
                      <a:pt x="35" y="13"/>
                    </a:lnTo>
                    <a:lnTo>
                      <a:pt x="42" y="19"/>
                    </a:lnTo>
                    <a:close/>
                    <a:moveTo>
                      <a:pt x="39" y="20"/>
                    </a:moveTo>
                    <a:lnTo>
                      <a:pt x="33" y="24"/>
                    </a:lnTo>
                    <a:lnTo>
                      <a:pt x="25" y="7"/>
                    </a:lnTo>
                    <a:lnTo>
                      <a:pt x="31" y="4"/>
                    </a:lnTo>
                    <a:lnTo>
                      <a:pt x="39" y="20"/>
                    </a:lnTo>
                    <a:close/>
                    <a:moveTo>
                      <a:pt x="33" y="24"/>
                    </a:moveTo>
                    <a:lnTo>
                      <a:pt x="27" y="27"/>
                    </a:lnTo>
                    <a:lnTo>
                      <a:pt x="18" y="11"/>
                    </a:lnTo>
                    <a:lnTo>
                      <a:pt x="25" y="7"/>
                    </a:lnTo>
                    <a:lnTo>
                      <a:pt x="33" y="24"/>
                    </a:lnTo>
                    <a:close/>
                    <a:moveTo>
                      <a:pt x="16" y="12"/>
                    </a:moveTo>
                    <a:lnTo>
                      <a:pt x="17" y="11"/>
                    </a:lnTo>
                    <a:lnTo>
                      <a:pt x="18" y="11"/>
                    </a:lnTo>
                    <a:lnTo>
                      <a:pt x="22" y="18"/>
                    </a:lnTo>
                    <a:lnTo>
                      <a:pt x="16" y="12"/>
                    </a:lnTo>
                    <a:close/>
                    <a:moveTo>
                      <a:pt x="29" y="25"/>
                    </a:moveTo>
                    <a:lnTo>
                      <a:pt x="26" y="28"/>
                    </a:lnTo>
                    <a:lnTo>
                      <a:pt x="13" y="15"/>
                    </a:lnTo>
                    <a:lnTo>
                      <a:pt x="16" y="12"/>
                    </a:lnTo>
                    <a:lnTo>
                      <a:pt x="29" y="25"/>
                    </a:lnTo>
                    <a:close/>
                    <a:moveTo>
                      <a:pt x="13" y="15"/>
                    </a:moveTo>
                    <a:lnTo>
                      <a:pt x="13" y="15"/>
                    </a:lnTo>
                    <a:lnTo>
                      <a:pt x="19" y="22"/>
                    </a:lnTo>
                    <a:lnTo>
                      <a:pt x="13" y="15"/>
                    </a:lnTo>
                    <a:close/>
                    <a:moveTo>
                      <a:pt x="26" y="28"/>
                    </a:moveTo>
                    <a:lnTo>
                      <a:pt x="22" y="32"/>
                    </a:lnTo>
                    <a:lnTo>
                      <a:pt x="9" y="18"/>
                    </a:lnTo>
                    <a:lnTo>
                      <a:pt x="13" y="15"/>
                    </a:lnTo>
                    <a:lnTo>
                      <a:pt x="26" y="28"/>
                    </a:lnTo>
                    <a:close/>
                    <a:moveTo>
                      <a:pt x="7" y="20"/>
                    </a:moveTo>
                    <a:lnTo>
                      <a:pt x="8" y="19"/>
                    </a:lnTo>
                    <a:lnTo>
                      <a:pt x="9" y="18"/>
                    </a:lnTo>
                    <a:lnTo>
                      <a:pt x="16" y="25"/>
                    </a:lnTo>
                    <a:lnTo>
                      <a:pt x="7" y="20"/>
                    </a:lnTo>
                    <a:close/>
                    <a:moveTo>
                      <a:pt x="25" y="29"/>
                    </a:moveTo>
                    <a:lnTo>
                      <a:pt x="21" y="36"/>
                    </a:lnTo>
                    <a:lnTo>
                      <a:pt x="5" y="27"/>
                    </a:lnTo>
                    <a:lnTo>
                      <a:pt x="7" y="20"/>
                    </a:lnTo>
                    <a:lnTo>
                      <a:pt x="25" y="29"/>
                    </a:lnTo>
                    <a:close/>
                    <a:moveTo>
                      <a:pt x="21" y="36"/>
                    </a:moveTo>
                    <a:lnTo>
                      <a:pt x="20" y="37"/>
                    </a:lnTo>
                    <a:lnTo>
                      <a:pt x="19" y="38"/>
                    </a:lnTo>
                    <a:lnTo>
                      <a:pt x="13" y="32"/>
                    </a:lnTo>
                    <a:lnTo>
                      <a:pt x="21" y="36"/>
                    </a:lnTo>
                    <a:close/>
                    <a:moveTo>
                      <a:pt x="19" y="38"/>
                    </a:moveTo>
                    <a:lnTo>
                      <a:pt x="17" y="41"/>
                    </a:lnTo>
                    <a:lnTo>
                      <a:pt x="3" y="28"/>
                    </a:lnTo>
                    <a:lnTo>
                      <a:pt x="6" y="25"/>
                    </a:lnTo>
                    <a:lnTo>
                      <a:pt x="19" y="38"/>
                    </a:lnTo>
                    <a:close/>
                    <a:moveTo>
                      <a:pt x="0" y="35"/>
                    </a:moveTo>
                    <a:lnTo>
                      <a:pt x="0" y="30"/>
                    </a:lnTo>
                    <a:lnTo>
                      <a:pt x="3" y="28"/>
                    </a:lnTo>
                    <a:lnTo>
                      <a:pt x="9" y="35"/>
                    </a:lnTo>
                    <a:lnTo>
                      <a:pt x="0" y="35"/>
                    </a:lnTo>
                    <a:close/>
                    <a:moveTo>
                      <a:pt x="19" y="35"/>
                    </a:moveTo>
                    <a:lnTo>
                      <a:pt x="19" y="38"/>
                    </a:lnTo>
                    <a:lnTo>
                      <a:pt x="0" y="38"/>
                    </a:lnTo>
                    <a:lnTo>
                      <a:pt x="0" y="35"/>
                    </a:lnTo>
                    <a:lnTo>
                      <a:pt x="19" y="35"/>
                    </a:lnTo>
                    <a:close/>
                    <a:moveTo>
                      <a:pt x="19" y="38"/>
                    </a:moveTo>
                    <a:lnTo>
                      <a:pt x="19" y="44"/>
                    </a:lnTo>
                    <a:lnTo>
                      <a:pt x="0" y="44"/>
                    </a:lnTo>
                    <a:lnTo>
                      <a:pt x="0" y="38"/>
                    </a:lnTo>
                    <a:lnTo>
                      <a:pt x="19" y="38"/>
                    </a:lnTo>
                    <a:close/>
                    <a:moveTo>
                      <a:pt x="19" y="44"/>
                    </a:moveTo>
                    <a:lnTo>
                      <a:pt x="19" y="47"/>
                    </a:lnTo>
                    <a:lnTo>
                      <a:pt x="0" y="47"/>
                    </a:lnTo>
                    <a:lnTo>
                      <a:pt x="0" y="44"/>
                    </a:lnTo>
                    <a:lnTo>
                      <a:pt x="19" y="44"/>
                    </a:lnTo>
                    <a:close/>
                    <a:moveTo>
                      <a:pt x="19" y="47"/>
                    </a:moveTo>
                    <a:lnTo>
                      <a:pt x="19" y="50"/>
                    </a:lnTo>
                    <a:lnTo>
                      <a:pt x="0" y="50"/>
                    </a:lnTo>
                    <a:lnTo>
                      <a:pt x="0" y="47"/>
                    </a:lnTo>
                    <a:lnTo>
                      <a:pt x="19" y="47"/>
                    </a:lnTo>
                    <a:close/>
                    <a:moveTo>
                      <a:pt x="1" y="55"/>
                    </a:moveTo>
                    <a:lnTo>
                      <a:pt x="0" y="52"/>
                    </a:lnTo>
                    <a:lnTo>
                      <a:pt x="0" y="50"/>
                    </a:lnTo>
                    <a:lnTo>
                      <a:pt x="9" y="50"/>
                    </a:lnTo>
                    <a:lnTo>
                      <a:pt x="1" y="55"/>
                    </a:lnTo>
                    <a:close/>
                    <a:moveTo>
                      <a:pt x="18" y="46"/>
                    </a:moveTo>
                    <a:lnTo>
                      <a:pt x="21" y="52"/>
                    </a:lnTo>
                    <a:lnTo>
                      <a:pt x="5" y="61"/>
                    </a:lnTo>
                    <a:lnTo>
                      <a:pt x="1" y="55"/>
                    </a:lnTo>
                    <a:lnTo>
                      <a:pt x="18" y="46"/>
                    </a:lnTo>
                    <a:close/>
                    <a:moveTo>
                      <a:pt x="21" y="52"/>
                    </a:moveTo>
                    <a:lnTo>
                      <a:pt x="22" y="55"/>
                    </a:lnTo>
                    <a:lnTo>
                      <a:pt x="22" y="57"/>
                    </a:lnTo>
                    <a:lnTo>
                      <a:pt x="13" y="57"/>
                    </a:lnTo>
                    <a:lnTo>
                      <a:pt x="21" y="52"/>
                    </a:lnTo>
                    <a:close/>
                    <a:moveTo>
                      <a:pt x="22" y="57"/>
                    </a:moveTo>
                    <a:lnTo>
                      <a:pt x="22" y="60"/>
                    </a:lnTo>
                    <a:lnTo>
                      <a:pt x="4" y="60"/>
                    </a:lnTo>
                    <a:lnTo>
                      <a:pt x="4" y="57"/>
                    </a:lnTo>
                    <a:lnTo>
                      <a:pt x="22" y="57"/>
                    </a:lnTo>
                    <a:close/>
                    <a:moveTo>
                      <a:pt x="6" y="67"/>
                    </a:moveTo>
                    <a:lnTo>
                      <a:pt x="4" y="63"/>
                    </a:lnTo>
                    <a:lnTo>
                      <a:pt x="4" y="60"/>
                    </a:lnTo>
                    <a:lnTo>
                      <a:pt x="13" y="60"/>
                    </a:lnTo>
                    <a:lnTo>
                      <a:pt x="6" y="67"/>
                    </a:lnTo>
                    <a:close/>
                    <a:moveTo>
                      <a:pt x="19" y="54"/>
                    </a:moveTo>
                    <a:lnTo>
                      <a:pt x="22" y="57"/>
                    </a:lnTo>
                    <a:lnTo>
                      <a:pt x="9" y="70"/>
                    </a:lnTo>
                    <a:lnTo>
                      <a:pt x="6" y="67"/>
                    </a:lnTo>
                    <a:lnTo>
                      <a:pt x="19" y="54"/>
                    </a:lnTo>
                    <a:close/>
                    <a:moveTo>
                      <a:pt x="16" y="72"/>
                    </a:moveTo>
                    <a:lnTo>
                      <a:pt x="13" y="72"/>
                    </a:lnTo>
                    <a:lnTo>
                      <a:pt x="9" y="70"/>
                    </a:lnTo>
                    <a:lnTo>
                      <a:pt x="16" y="63"/>
                    </a:lnTo>
                    <a:lnTo>
                      <a:pt x="16" y="72"/>
                    </a:lnTo>
                    <a:close/>
                    <a:moveTo>
                      <a:pt x="16" y="54"/>
                    </a:moveTo>
                    <a:lnTo>
                      <a:pt x="22" y="54"/>
                    </a:lnTo>
                    <a:lnTo>
                      <a:pt x="22" y="72"/>
                    </a:lnTo>
                    <a:lnTo>
                      <a:pt x="16" y="72"/>
                    </a:lnTo>
                    <a:lnTo>
                      <a:pt x="16" y="54"/>
                    </a:lnTo>
                    <a:close/>
                    <a:moveTo>
                      <a:pt x="22" y="54"/>
                    </a:moveTo>
                    <a:lnTo>
                      <a:pt x="26" y="54"/>
                    </a:lnTo>
                    <a:lnTo>
                      <a:pt x="29" y="57"/>
                    </a:lnTo>
                    <a:lnTo>
                      <a:pt x="22" y="63"/>
                    </a:lnTo>
                    <a:lnTo>
                      <a:pt x="22" y="54"/>
                    </a:lnTo>
                    <a:close/>
                    <a:moveTo>
                      <a:pt x="29" y="57"/>
                    </a:moveTo>
                    <a:lnTo>
                      <a:pt x="32" y="60"/>
                    </a:lnTo>
                    <a:lnTo>
                      <a:pt x="19" y="73"/>
                    </a:lnTo>
                    <a:lnTo>
                      <a:pt x="16" y="70"/>
                    </a:lnTo>
                    <a:lnTo>
                      <a:pt x="29" y="57"/>
                    </a:lnTo>
                    <a:close/>
                    <a:moveTo>
                      <a:pt x="26" y="76"/>
                    </a:moveTo>
                    <a:lnTo>
                      <a:pt x="21" y="76"/>
                    </a:lnTo>
                    <a:lnTo>
                      <a:pt x="19" y="73"/>
                    </a:lnTo>
                    <a:lnTo>
                      <a:pt x="26" y="67"/>
                    </a:lnTo>
                    <a:lnTo>
                      <a:pt x="26" y="76"/>
                    </a:lnTo>
                    <a:close/>
                    <a:moveTo>
                      <a:pt x="26" y="57"/>
                    </a:moveTo>
                    <a:lnTo>
                      <a:pt x="29" y="57"/>
                    </a:lnTo>
                    <a:lnTo>
                      <a:pt x="29" y="76"/>
                    </a:lnTo>
                    <a:lnTo>
                      <a:pt x="26" y="76"/>
                    </a:lnTo>
                    <a:lnTo>
                      <a:pt x="26" y="57"/>
                    </a:lnTo>
                    <a:close/>
                    <a:moveTo>
                      <a:pt x="29" y="57"/>
                    </a:moveTo>
                    <a:lnTo>
                      <a:pt x="35" y="57"/>
                    </a:lnTo>
                    <a:lnTo>
                      <a:pt x="35" y="76"/>
                    </a:lnTo>
                    <a:lnTo>
                      <a:pt x="29" y="76"/>
                    </a:lnTo>
                    <a:lnTo>
                      <a:pt x="29" y="57"/>
                    </a:lnTo>
                    <a:close/>
                    <a:moveTo>
                      <a:pt x="35" y="57"/>
                    </a:moveTo>
                    <a:lnTo>
                      <a:pt x="38" y="57"/>
                    </a:lnTo>
                    <a:lnTo>
                      <a:pt x="38" y="76"/>
                    </a:lnTo>
                    <a:lnTo>
                      <a:pt x="35" y="76"/>
                    </a:lnTo>
                    <a:lnTo>
                      <a:pt x="35" y="57"/>
                    </a:lnTo>
                    <a:close/>
                    <a:moveTo>
                      <a:pt x="38" y="57"/>
                    </a:moveTo>
                    <a:lnTo>
                      <a:pt x="44" y="57"/>
                    </a:lnTo>
                    <a:lnTo>
                      <a:pt x="44" y="76"/>
                    </a:lnTo>
                    <a:lnTo>
                      <a:pt x="38" y="76"/>
                    </a:lnTo>
                    <a:lnTo>
                      <a:pt x="38" y="57"/>
                    </a:lnTo>
                    <a:close/>
                    <a:moveTo>
                      <a:pt x="49" y="75"/>
                    </a:moveTo>
                    <a:lnTo>
                      <a:pt x="47" y="76"/>
                    </a:lnTo>
                    <a:lnTo>
                      <a:pt x="44" y="76"/>
                    </a:lnTo>
                    <a:lnTo>
                      <a:pt x="44" y="67"/>
                    </a:lnTo>
                    <a:lnTo>
                      <a:pt x="49" y="75"/>
                    </a:lnTo>
                    <a:close/>
                    <a:moveTo>
                      <a:pt x="40" y="58"/>
                    </a:moveTo>
                    <a:lnTo>
                      <a:pt x="47" y="55"/>
                    </a:lnTo>
                    <a:lnTo>
                      <a:pt x="55" y="71"/>
                    </a:lnTo>
                    <a:lnTo>
                      <a:pt x="49" y="75"/>
                    </a:lnTo>
                    <a:lnTo>
                      <a:pt x="40" y="58"/>
                    </a:lnTo>
                    <a:close/>
                    <a:moveTo>
                      <a:pt x="58" y="70"/>
                    </a:moveTo>
                    <a:lnTo>
                      <a:pt x="57" y="71"/>
                    </a:lnTo>
                    <a:lnTo>
                      <a:pt x="55" y="71"/>
                    </a:lnTo>
                    <a:lnTo>
                      <a:pt x="51" y="63"/>
                    </a:lnTo>
                    <a:lnTo>
                      <a:pt x="58" y="70"/>
                    </a:lnTo>
                    <a:close/>
                    <a:moveTo>
                      <a:pt x="44" y="57"/>
                    </a:moveTo>
                    <a:lnTo>
                      <a:pt x="48" y="54"/>
                    </a:lnTo>
                    <a:lnTo>
                      <a:pt x="61" y="67"/>
                    </a:lnTo>
                    <a:lnTo>
                      <a:pt x="58" y="70"/>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18" name="Freeform 605">
                <a:extLst>
                  <a:ext uri="{FF2B5EF4-FFF2-40B4-BE49-F238E27FC236}">
                    <a16:creationId xmlns:a16="http://schemas.microsoft.com/office/drawing/2014/main" id="{E0B48679-F918-4ACA-A2D9-9A72F8BBA8A4}"/>
                  </a:ext>
                </a:extLst>
              </p:cNvPr>
              <p:cNvSpPr>
                <a:spLocks/>
              </p:cNvSpPr>
              <p:nvPr/>
            </p:nvSpPr>
            <p:spPr bwMode="auto">
              <a:xfrm>
                <a:off x="3025" y="2515"/>
                <a:ext cx="17" cy="15"/>
              </a:xfrm>
              <a:custGeom>
                <a:avLst/>
                <a:gdLst>
                  <a:gd name="T0" fmla="*/ 12 w 67"/>
                  <a:gd name="T1" fmla="*/ 13 h 58"/>
                  <a:gd name="T2" fmla="*/ 13 w 67"/>
                  <a:gd name="T3" fmla="*/ 12 h 58"/>
                  <a:gd name="T4" fmla="*/ 14 w 67"/>
                  <a:gd name="T5" fmla="*/ 12 h 58"/>
                  <a:gd name="T6" fmla="*/ 15 w 67"/>
                  <a:gd name="T7" fmla="*/ 11 h 58"/>
                  <a:gd name="T8" fmla="*/ 16 w 67"/>
                  <a:gd name="T9" fmla="*/ 10 h 58"/>
                  <a:gd name="T10" fmla="*/ 16 w 67"/>
                  <a:gd name="T11" fmla="*/ 8 h 58"/>
                  <a:gd name="T12" fmla="*/ 17 w 67"/>
                  <a:gd name="T13" fmla="*/ 8 h 58"/>
                  <a:gd name="T14" fmla="*/ 17 w 67"/>
                  <a:gd name="T15" fmla="*/ 7 h 58"/>
                  <a:gd name="T16" fmla="*/ 17 w 67"/>
                  <a:gd name="T17" fmla="*/ 5 h 58"/>
                  <a:gd name="T18" fmla="*/ 17 w 67"/>
                  <a:gd name="T19" fmla="*/ 4 h 58"/>
                  <a:gd name="T20" fmla="*/ 16 w 67"/>
                  <a:gd name="T21" fmla="*/ 3 h 58"/>
                  <a:gd name="T22" fmla="*/ 15 w 67"/>
                  <a:gd name="T23" fmla="*/ 3 h 58"/>
                  <a:gd name="T24" fmla="*/ 14 w 67"/>
                  <a:gd name="T25" fmla="*/ 2 h 58"/>
                  <a:gd name="T26" fmla="*/ 14 w 67"/>
                  <a:gd name="T27" fmla="*/ 1 h 58"/>
                  <a:gd name="T28" fmla="*/ 13 w 67"/>
                  <a:gd name="T29" fmla="*/ 1 h 58"/>
                  <a:gd name="T30" fmla="*/ 11 w 67"/>
                  <a:gd name="T31" fmla="*/ 0 h 58"/>
                  <a:gd name="T32" fmla="*/ 11 w 67"/>
                  <a:gd name="T33" fmla="*/ 0 h 58"/>
                  <a:gd name="T34" fmla="*/ 9 w 67"/>
                  <a:gd name="T35" fmla="*/ 0 h 58"/>
                  <a:gd name="T36" fmla="*/ 8 w 67"/>
                  <a:gd name="T37" fmla="*/ 1 h 58"/>
                  <a:gd name="T38" fmla="*/ 7 w 67"/>
                  <a:gd name="T39" fmla="*/ 1 h 58"/>
                  <a:gd name="T40" fmla="*/ 5 w 67"/>
                  <a:gd name="T41" fmla="*/ 2 h 58"/>
                  <a:gd name="T42" fmla="*/ 4 w 67"/>
                  <a:gd name="T43" fmla="*/ 3 h 58"/>
                  <a:gd name="T44" fmla="*/ 3 w 67"/>
                  <a:gd name="T45" fmla="*/ 3 h 58"/>
                  <a:gd name="T46" fmla="*/ 2 w 67"/>
                  <a:gd name="T47" fmla="*/ 4 h 58"/>
                  <a:gd name="T48" fmla="*/ 2 w 67"/>
                  <a:gd name="T49" fmla="*/ 6 h 58"/>
                  <a:gd name="T50" fmla="*/ 1 w 67"/>
                  <a:gd name="T51" fmla="*/ 7 h 58"/>
                  <a:gd name="T52" fmla="*/ 0 w 67"/>
                  <a:gd name="T53" fmla="*/ 8 h 58"/>
                  <a:gd name="T54" fmla="*/ 0 w 67"/>
                  <a:gd name="T55" fmla="*/ 9 h 58"/>
                  <a:gd name="T56" fmla="*/ 0 w 67"/>
                  <a:gd name="T57" fmla="*/ 10 h 58"/>
                  <a:gd name="T58" fmla="*/ 0 w 67"/>
                  <a:gd name="T59" fmla="*/ 12 h 58"/>
                  <a:gd name="T60" fmla="*/ 1 w 67"/>
                  <a:gd name="T61" fmla="*/ 12 h 58"/>
                  <a:gd name="T62" fmla="*/ 2 w 67"/>
                  <a:gd name="T63" fmla="*/ 13 h 58"/>
                  <a:gd name="T64" fmla="*/ 3 w 67"/>
                  <a:gd name="T65" fmla="*/ 14 h 58"/>
                  <a:gd name="T66" fmla="*/ 3 w 67"/>
                  <a:gd name="T67" fmla="*/ 14 h 58"/>
                  <a:gd name="T68" fmla="*/ 4 w 67"/>
                  <a:gd name="T69" fmla="*/ 15 h 58"/>
                  <a:gd name="T70" fmla="*/ 6 w 67"/>
                  <a:gd name="T71" fmla="*/ 15 h 58"/>
                  <a:gd name="T72" fmla="*/ 7 w 67"/>
                  <a:gd name="T73" fmla="*/ 15 h 58"/>
                  <a:gd name="T74" fmla="*/ 8 w 67"/>
                  <a:gd name="T75" fmla="*/ 15 h 58"/>
                  <a:gd name="T76" fmla="*/ 9 w 67"/>
                  <a:gd name="T77" fmla="*/ 15 h 58"/>
                  <a:gd name="T78" fmla="*/ 11 w 67"/>
                  <a:gd name="T79" fmla="*/ 14 h 58"/>
                  <a:gd name="T80" fmla="*/ 12 w 67"/>
                  <a:gd name="T81" fmla="*/ 1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8" y="51"/>
                    </a:moveTo>
                    <a:lnTo>
                      <a:pt x="52" y="48"/>
                    </a:lnTo>
                    <a:lnTo>
                      <a:pt x="57" y="45"/>
                    </a:lnTo>
                    <a:lnTo>
                      <a:pt x="60" y="42"/>
                    </a:lnTo>
                    <a:lnTo>
                      <a:pt x="64" y="39"/>
                    </a:lnTo>
                    <a:lnTo>
                      <a:pt x="64" y="32"/>
                    </a:lnTo>
                    <a:lnTo>
                      <a:pt x="67" y="29"/>
                    </a:lnTo>
                    <a:lnTo>
                      <a:pt x="67" y="26"/>
                    </a:lnTo>
                    <a:lnTo>
                      <a:pt x="67" y="19"/>
                    </a:lnTo>
                    <a:lnTo>
                      <a:pt x="67" y="17"/>
                    </a:lnTo>
                    <a:lnTo>
                      <a:pt x="64" y="13"/>
                    </a:lnTo>
                    <a:lnTo>
                      <a:pt x="60" y="10"/>
                    </a:lnTo>
                    <a:lnTo>
                      <a:pt x="57" y="7"/>
                    </a:lnTo>
                    <a:lnTo>
                      <a:pt x="54" y="4"/>
                    </a:lnTo>
                    <a:lnTo>
                      <a:pt x="52" y="4"/>
                    </a:lnTo>
                    <a:lnTo>
                      <a:pt x="45" y="0"/>
                    </a:lnTo>
                    <a:lnTo>
                      <a:pt x="42" y="0"/>
                    </a:lnTo>
                    <a:lnTo>
                      <a:pt x="35" y="0"/>
                    </a:lnTo>
                    <a:lnTo>
                      <a:pt x="32" y="4"/>
                    </a:lnTo>
                    <a:lnTo>
                      <a:pt x="26" y="4"/>
                    </a:lnTo>
                    <a:lnTo>
                      <a:pt x="20" y="7"/>
                    </a:lnTo>
                    <a:lnTo>
                      <a:pt x="16" y="10"/>
                    </a:lnTo>
                    <a:lnTo>
                      <a:pt x="13" y="13"/>
                    </a:lnTo>
                    <a:lnTo>
                      <a:pt x="6" y="17"/>
                    </a:lnTo>
                    <a:lnTo>
                      <a:pt x="6" y="22"/>
                    </a:lnTo>
                    <a:lnTo>
                      <a:pt x="3" y="26"/>
                    </a:lnTo>
                    <a:lnTo>
                      <a:pt x="0" y="29"/>
                    </a:lnTo>
                    <a:lnTo>
                      <a:pt x="0" y="36"/>
                    </a:lnTo>
                    <a:lnTo>
                      <a:pt x="0" y="39"/>
                    </a:lnTo>
                    <a:lnTo>
                      <a:pt x="0" y="45"/>
                    </a:lnTo>
                    <a:lnTo>
                      <a:pt x="3" y="48"/>
                    </a:lnTo>
                    <a:lnTo>
                      <a:pt x="6" y="51"/>
                    </a:lnTo>
                    <a:lnTo>
                      <a:pt x="10" y="54"/>
                    </a:lnTo>
                    <a:lnTo>
                      <a:pt x="13" y="54"/>
                    </a:lnTo>
                    <a:lnTo>
                      <a:pt x="16" y="58"/>
                    </a:lnTo>
                    <a:lnTo>
                      <a:pt x="23" y="58"/>
                    </a:lnTo>
                    <a:lnTo>
                      <a:pt x="26" y="58"/>
                    </a:lnTo>
                    <a:lnTo>
                      <a:pt x="32" y="58"/>
                    </a:lnTo>
                    <a:lnTo>
                      <a:pt x="35" y="58"/>
                    </a:lnTo>
                    <a:lnTo>
                      <a:pt x="42"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19" name="Freeform 606">
                <a:extLst>
                  <a:ext uri="{FF2B5EF4-FFF2-40B4-BE49-F238E27FC236}">
                    <a16:creationId xmlns:a16="http://schemas.microsoft.com/office/drawing/2014/main" id="{4FFFE182-42EE-45B0-A8A0-5A98FB39DFBE}"/>
                  </a:ext>
                </a:extLst>
              </p:cNvPr>
              <p:cNvSpPr>
                <a:spLocks noEditPoints="1"/>
              </p:cNvSpPr>
              <p:nvPr/>
            </p:nvSpPr>
            <p:spPr bwMode="auto">
              <a:xfrm>
                <a:off x="3022" y="2513"/>
                <a:ext cx="22" cy="19"/>
              </a:xfrm>
              <a:custGeom>
                <a:avLst/>
                <a:gdLst>
                  <a:gd name="T0" fmla="*/ 14 w 89"/>
                  <a:gd name="T1" fmla="*/ 13 h 76"/>
                  <a:gd name="T2" fmla="*/ 16 w 89"/>
                  <a:gd name="T3" fmla="*/ 12 h 76"/>
                  <a:gd name="T4" fmla="*/ 18 w 89"/>
                  <a:gd name="T5" fmla="*/ 16 h 76"/>
                  <a:gd name="T6" fmla="*/ 19 w 89"/>
                  <a:gd name="T7" fmla="*/ 15 h 76"/>
                  <a:gd name="T8" fmla="*/ 16 w 89"/>
                  <a:gd name="T9" fmla="*/ 11 h 76"/>
                  <a:gd name="T10" fmla="*/ 16 w 89"/>
                  <a:gd name="T11" fmla="*/ 12 h 76"/>
                  <a:gd name="T12" fmla="*/ 16 w 89"/>
                  <a:gd name="T13" fmla="*/ 9 h 76"/>
                  <a:gd name="T14" fmla="*/ 21 w 89"/>
                  <a:gd name="T15" fmla="*/ 11 h 76"/>
                  <a:gd name="T16" fmla="*/ 20 w 89"/>
                  <a:gd name="T17" fmla="*/ 10 h 76"/>
                  <a:gd name="T18" fmla="*/ 17 w 89"/>
                  <a:gd name="T19" fmla="*/ 10 h 76"/>
                  <a:gd name="T20" fmla="*/ 17 w 89"/>
                  <a:gd name="T21" fmla="*/ 7 h 76"/>
                  <a:gd name="T22" fmla="*/ 22 w 89"/>
                  <a:gd name="T23" fmla="*/ 5 h 76"/>
                  <a:gd name="T24" fmla="*/ 20 w 89"/>
                  <a:gd name="T25" fmla="*/ 4 h 76"/>
                  <a:gd name="T26" fmla="*/ 20 w 89"/>
                  <a:gd name="T27" fmla="*/ 4 h 76"/>
                  <a:gd name="T28" fmla="*/ 16 w 89"/>
                  <a:gd name="T29" fmla="*/ 7 h 76"/>
                  <a:gd name="T30" fmla="*/ 16 w 89"/>
                  <a:gd name="T31" fmla="*/ 1 h 76"/>
                  <a:gd name="T32" fmla="*/ 16 w 89"/>
                  <a:gd name="T33" fmla="*/ 6 h 76"/>
                  <a:gd name="T34" fmla="*/ 15 w 89"/>
                  <a:gd name="T35" fmla="*/ 5 h 76"/>
                  <a:gd name="T36" fmla="*/ 17 w 89"/>
                  <a:gd name="T37" fmla="*/ 1 h 76"/>
                  <a:gd name="T38" fmla="*/ 14 w 89"/>
                  <a:gd name="T39" fmla="*/ 0 h 76"/>
                  <a:gd name="T40" fmla="*/ 13 w 89"/>
                  <a:gd name="T41" fmla="*/ 5 h 76"/>
                  <a:gd name="T42" fmla="*/ 11 w 89"/>
                  <a:gd name="T43" fmla="*/ 0 h 76"/>
                  <a:gd name="T44" fmla="*/ 9 w 89"/>
                  <a:gd name="T45" fmla="*/ 2 h 76"/>
                  <a:gd name="T46" fmla="*/ 11 w 89"/>
                  <a:gd name="T47" fmla="*/ 3 h 76"/>
                  <a:gd name="T48" fmla="*/ 11 w 89"/>
                  <a:gd name="T49" fmla="*/ 6 h 76"/>
                  <a:gd name="T50" fmla="*/ 10 w 89"/>
                  <a:gd name="T51" fmla="*/ 5 h 76"/>
                  <a:gd name="T52" fmla="*/ 6 w 89"/>
                  <a:gd name="T53" fmla="*/ 2 h 76"/>
                  <a:gd name="T54" fmla="*/ 5 w 89"/>
                  <a:gd name="T55" fmla="*/ 3 h 76"/>
                  <a:gd name="T56" fmla="*/ 5 w 89"/>
                  <a:gd name="T57" fmla="*/ 3 h 76"/>
                  <a:gd name="T58" fmla="*/ 8 w 89"/>
                  <a:gd name="T59" fmla="*/ 7 h 76"/>
                  <a:gd name="T60" fmla="*/ 2 w 89"/>
                  <a:gd name="T61" fmla="*/ 7 h 76"/>
                  <a:gd name="T62" fmla="*/ 7 w 89"/>
                  <a:gd name="T63" fmla="*/ 8 h 76"/>
                  <a:gd name="T64" fmla="*/ 6 w 89"/>
                  <a:gd name="T65" fmla="*/ 10 h 76"/>
                  <a:gd name="T66" fmla="*/ 3 w 89"/>
                  <a:gd name="T67" fmla="*/ 6 h 76"/>
                  <a:gd name="T68" fmla="*/ 5 w 89"/>
                  <a:gd name="T69" fmla="*/ 10 h 76"/>
                  <a:gd name="T70" fmla="*/ 5 w 89"/>
                  <a:gd name="T71" fmla="*/ 10 h 76"/>
                  <a:gd name="T72" fmla="*/ 5 w 89"/>
                  <a:gd name="T73" fmla="*/ 12 h 76"/>
                  <a:gd name="T74" fmla="*/ 1 w 89"/>
                  <a:gd name="T75" fmla="*/ 14 h 76"/>
                  <a:gd name="T76" fmla="*/ 3 w 89"/>
                  <a:gd name="T77" fmla="*/ 14 h 76"/>
                  <a:gd name="T78" fmla="*/ 5 w 89"/>
                  <a:gd name="T79" fmla="*/ 12 h 76"/>
                  <a:gd name="T80" fmla="*/ 5 w 89"/>
                  <a:gd name="T81" fmla="*/ 13 h 76"/>
                  <a:gd name="T82" fmla="*/ 9 w 89"/>
                  <a:gd name="T83" fmla="*/ 16 h 76"/>
                  <a:gd name="T84" fmla="*/ 4 w 89"/>
                  <a:gd name="T85" fmla="*/ 18 h 76"/>
                  <a:gd name="T86" fmla="*/ 5 w 89"/>
                  <a:gd name="T87" fmla="*/ 16 h 76"/>
                  <a:gd name="T88" fmla="*/ 5 w 89"/>
                  <a:gd name="T89" fmla="*/ 14 h 76"/>
                  <a:gd name="T90" fmla="*/ 8 w 89"/>
                  <a:gd name="T91" fmla="*/ 14 h 76"/>
                  <a:gd name="T92" fmla="*/ 6 w 89"/>
                  <a:gd name="T93" fmla="*/ 19 h 76"/>
                  <a:gd name="T94" fmla="*/ 9 w 89"/>
                  <a:gd name="T95" fmla="*/ 19 h 76"/>
                  <a:gd name="T96" fmla="*/ 9 w 89"/>
                  <a:gd name="T97" fmla="*/ 19 h 76"/>
                  <a:gd name="T98" fmla="*/ 9 w 89"/>
                  <a:gd name="T99" fmla="*/ 14 h 76"/>
                  <a:gd name="T100" fmla="*/ 13 w 89"/>
                  <a:gd name="T101" fmla="*/ 19 h 76"/>
                  <a:gd name="T102" fmla="*/ 12 w 89"/>
                  <a:gd name="T103" fmla="*/ 14 h 76"/>
                  <a:gd name="T104" fmla="*/ 16 w 89"/>
                  <a:gd name="T105" fmla="*/ 17 h 7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9"/>
                  <a:gd name="T160" fmla="*/ 0 h 76"/>
                  <a:gd name="T161" fmla="*/ 89 w 89"/>
                  <a:gd name="T162" fmla="*/ 76 h 7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9" h="76">
                    <a:moveTo>
                      <a:pt x="54" y="53"/>
                    </a:moveTo>
                    <a:lnTo>
                      <a:pt x="56" y="50"/>
                    </a:lnTo>
                    <a:lnTo>
                      <a:pt x="70" y="64"/>
                    </a:lnTo>
                    <a:lnTo>
                      <a:pt x="67" y="67"/>
                    </a:lnTo>
                    <a:lnTo>
                      <a:pt x="54" y="53"/>
                    </a:lnTo>
                    <a:close/>
                    <a:moveTo>
                      <a:pt x="56" y="50"/>
                    </a:moveTo>
                    <a:lnTo>
                      <a:pt x="57" y="49"/>
                    </a:lnTo>
                    <a:lnTo>
                      <a:pt x="59" y="49"/>
                    </a:lnTo>
                    <a:lnTo>
                      <a:pt x="64" y="57"/>
                    </a:lnTo>
                    <a:lnTo>
                      <a:pt x="56" y="50"/>
                    </a:lnTo>
                    <a:close/>
                    <a:moveTo>
                      <a:pt x="59" y="49"/>
                    </a:moveTo>
                    <a:lnTo>
                      <a:pt x="65" y="46"/>
                    </a:lnTo>
                    <a:lnTo>
                      <a:pt x="73" y="62"/>
                    </a:lnTo>
                    <a:lnTo>
                      <a:pt x="67" y="65"/>
                    </a:lnTo>
                    <a:lnTo>
                      <a:pt x="59" y="49"/>
                    </a:lnTo>
                    <a:close/>
                    <a:moveTo>
                      <a:pt x="76" y="61"/>
                    </a:moveTo>
                    <a:lnTo>
                      <a:pt x="75" y="62"/>
                    </a:lnTo>
                    <a:lnTo>
                      <a:pt x="73" y="62"/>
                    </a:lnTo>
                    <a:lnTo>
                      <a:pt x="69" y="54"/>
                    </a:lnTo>
                    <a:lnTo>
                      <a:pt x="76" y="61"/>
                    </a:lnTo>
                    <a:close/>
                    <a:moveTo>
                      <a:pt x="62" y="47"/>
                    </a:moveTo>
                    <a:lnTo>
                      <a:pt x="66" y="45"/>
                    </a:lnTo>
                    <a:lnTo>
                      <a:pt x="79" y="58"/>
                    </a:lnTo>
                    <a:lnTo>
                      <a:pt x="76" y="61"/>
                    </a:lnTo>
                    <a:lnTo>
                      <a:pt x="62" y="47"/>
                    </a:lnTo>
                    <a:close/>
                    <a:moveTo>
                      <a:pt x="66" y="45"/>
                    </a:moveTo>
                    <a:lnTo>
                      <a:pt x="69" y="41"/>
                    </a:lnTo>
                    <a:lnTo>
                      <a:pt x="82" y="54"/>
                    </a:lnTo>
                    <a:lnTo>
                      <a:pt x="79" y="58"/>
                    </a:lnTo>
                    <a:lnTo>
                      <a:pt x="66" y="45"/>
                    </a:lnTo>
                    <a:close/>
                    <a:moveTo>
                      <a:pt x="86" y="48"/>
                    </a:moveTo>
                    <a:lnTo>
                      <a:pt x="86" y="51"/>
                    </a:lnTo>
                    <a:lnTo>
                      <a:pt x="82" y="54"/>
                    </a:lnTo>
                    <a:lnTo>
                      <a:pt x="76" y="48"/>
                    </a:lnTo>
                    <a:lnTo>
                      <a:pt x="86" y="48"/>
                    </a:lnTo>
                    <a:close/>
                    <a:moveTo>
                      <a:pt x="66" y="48"/>
                    </a:moveTo>
                    <a:lnTo>
                      <a:pt x="66" y="41"/>
                    </a:lnTo>
                    <a:lnTo>
                      <a:pt x="86" y="41"/>
                    </a:lnTo>
                    <a:lnTo>
                      <a:pt x="86" y="48"/>
                    </a:lnTo>
                    <a:lnTo>
                      <a:pt x="66" y="48"/>
                    </a:lnTo>
                    <a:close/>
                    <a:moveTo>
                      <a:pt x="66" y="41"/>
                    </a:moveTo>
                    <a:lnTo>
                      <a:pt x="66" y="37"/>
                    </a:lnTo>
                    <a:lnTo>
                      <a:pt x="69" y="35"/>
                    </a:lnTo>
                    <a:lnTo>
                      <a:pt x="76" y="41"/>
                    </a:lnTo>
                    <a:lnTo>
                      <a:pt x="66" y="41"/>
                    </a:lnTo>
                    <a:close/>
                    <a:moveTo>
                      <a:pt x="69" y="35"/>
                    </a:moveTo>
                    <a:lnTo>
                      <a:pt x="72" y="31"/>
                    </a:lnTo>
                    <a:lnTo>
                      <a:pt x="86" y="45"/>
                    </a:lnTo>
                    <a:lnTo>
                      <a:pt x="82" y="48"/>
                    </a:lnTo>
                    <a:lnTo>
                      <a:pt x="69" y="35"/>
                    </a:lnTo>
                    <a:close/>
                    <a:moveTo>
                      <a:pt x="89" y="38"/>
                    </a:moveTo>
                    <a:lnTo>
                      <a:pt x="89" y="42"/>
                    </a:lnTo>
                    <a:lnTo>
                      <a:pt x="86" y="45"/>
                    </a:lnTo>
                    <a:lnTo>
                      <a:pt x="79" y="38"/>
                    </a:lnTo>
                    <a:lnTo>
                      <a:pt x="89" y="38"/>
                    </a:lnTo>
                    <a:close/>
                    <a:moveTo>
                      <a:pt x="69" y="38"/>
                    </a:moveTo>
                    <a:lnTo>
                      <a:pt x="69" y="35"/>
                    </a:lnTo>
                    <a:lnTo>
                      <a:pt x="89" y="35"/>
                    </a:lnTo>
                    <a:lnTo>
                      <a:pt x="89" y="38"/>
                    </a:lnTo>
                    <a:lnTo>
                      <a:pt x="69" y="38"/>
                    </a:lnTo>
                    <a:close/>
                    <a:moveTo>
                      <a:pt x="69" y="35"/>
                    </a:moveTo>
                    <a:lnTo>
                      <a:pt x="69" y="28"/>
                    </a:lnTo>
                    <a:lnTo>
                      <a:pt x="89" y="28"/>
                    </a:lnTo>
                    <a:lnTo>
                      <a:pt x="89" y="35"/>
                    </a:lnTo>
                    <a:lnTo>
                      <a:pt x="69" y="35"/>
                    </a:lnTo>
                    <a:close/>
                    <a:moveTo>
                      <a:pt x="69" y="28"/>
                    </a:moveTo>
                    <a:lnTo>
                      <a:pt x="69" y="26"/>
                    </a:lnTo>
                    <a:lnTo>
                      <a:pt x="89" y="26"/>
                    </a:lnTo>
                    <a:lnTo>
                      <a:pt x="89" y="28"/>
                    </a:lnTo>
                    <a:lnTo>
                      <a:pt x="69" y="28"/>
                    </a:lnTo>
                    <a:close/>
                    <a:moveTo>
                      <a:pt x="86" y="18"/>
                    </a:moveTo>
                    <a:lnTo>
                      <a:pt x="89" y="21"/>
                    </a:lnTo>
                    <a:lnTo>
                      <a:pt x="89" y="26"/>
                    </a:lnTo>
                    <a:lnTo>
                      <a:pt x="79" y="26"/>
                    </a:lnTo>
                    <a:lnTo>
                      <a:pt x="86" y="18"/>
                    </a:lnTo>
                    <a:close/>
                    <a:moveTo>
                      <a:pt x="72" y="32"/>
                    </a:moveTo>
                    <a:lnTo>
                      <a:pt x="69" y="29"/>
                    </a:lnTo>
                    <a:lnTo>
                      <a:pt x="82" y="16"/>
                    </a:lnTo>
                    <a:lnTo>
                      <a:pt x="86" y="18"/>
                    </a:lnTo>
                    <a:lnTo>
                      <a:pt x="72" y="32"/>
                    </a:lnTo>
                    <a:close/>
                    <a:moveTo>
                      <a:pt x="69" y="29"/>
                    </a:moveTo>
                    <a:lnTo>
                      <a:pt x="66" y="26"/>
                    </a:lnTo>
                    <a:lnTo>
                      <a:pt x="79" y="13"/>
                    </a:lnTo>
                    <a:lnTo>
                      <a:pt x="82" y="16"/>
                    </a:lnTo>
                    <a:lnTo>
                      <a:pt x="69" y="29"/>
                    </a:lnTo>
                    <a:close/>
                    <a:moveTo>
                      <a:pt x="66" y="26"/>
                    </a:moveTo>
                    <a:lnTo>
                      <a:pt x="62" y="22"/>
                    </a:lnTo>
                    <a:lnTo>
                      <a:pt x="76" y="9"/>
                    </a:lnTo>
                    <a:lnTo>
                      <a:pt x="79" y="13"/>
                    </a:lnTo>
                    <a:lnTo>
                      <a:pt x="66" y="26"/>
                    </a:lnTo>
                    <a:close/>
                    <a:moveTo>
                      <a:pt x="62" y="22"/>
                    </a:moveTo>
                    <a:lnTo>
                      <a:pt x="59" y="19"/>
                    </a:lnTo>
                    <a:lnTo>
                      <a:pt x="73" y="6"/>
                    </a:lnTo>
                    <a:lnTo>
                      <a:pt x="76" y="9"/>
                    </a:lnTo>
                    <a:lnTo>
                      <a:pt x="62" y="22"/>
                    </a:lnTo>
                    <a:close/>
                    <a:moveTo>
                      <a:pt x="66" y="3"/>
                    </a:moveTo>
                    <a:lnTo>
                      <a:pt x="70" y="3"/>
                    </a:lnTo>
                    <a:lnTo>
                      <a:pt x="73" y="6"/>
                    </a:lnTo>
                    <a:lnTo>
                      <a:pt x="66" y="13"/>
                    </a:lnTo>
                    <a:lnTo>
                      <a:pt x="66" y="3"/>
                    </a:lnTo>
                    <a:close/>
                    <a:moveTo>
                      <a:pt x="66" y="22"/>
                    </a:moveTo>
                    <a:lnTo>
                      <a:pt x="64" y="22"/>
                    </a:lnTo>
                    <a:lnTo>
                      <a:pt x="64" y="3"/>
                    </a:lnTo>
                    <a:lnTo>
                      <a:pt x="66" y="3"/>
                    </a:lnTo>
                    <a:lnTo>
                      <a:pt x="66" y="22"/>
                    </a:lnTo>
                    <a:close/>
                    <a:moveTo>
                      <a:pt x="64" y="22"/>
                    </a:moveTo>
                    <a:lnTo>
                      <a:pt x="61" y="22"/>
                    </a:lnTo>
                    <a:lnTo>
                      <a:pt x="59" y="21"/>
                    </a:lnTo>
                    <a:lnTo>
                      <a:pt x="64" y="13"/>
                    </a:lnTo>
                    <a:lnTo>
                      <a:pt x="64" y="22"/>
                    </a:lnTo>
                    <a:close/>
                    <a:moveTo>
                      <a:pt x="59" y="21"/>
                    </a:moveTo>
                    <a:lnTo>
                      <a:pt x="52" y="18"/>
                    </a:lnTo>
                    <a:lnTo>
                      <a:pt x="61" y="0"/>
                    </a:lnTo>
                    <a:lnTo>
                      <a:pt x="67" y="4"/>
                    </a:lnTo>
                    <a:lnTo>
                      <a:pt x="59" y="21"/>
                    </a:lnTo>
                    <a:close/>
                    <a:moveTo>
                      <a:pt x="57" y="0"/>
                    </a:moveTo>
                    <a:lnTo>
                      <a:pt x="59" y="0"/>
                    </a:lnTo>
                    <a:lnTo>
                      <a:pt x="61" y="0"/>
                    </a:lnTo>
                    <a:lnTo>
                      <a:pt x="57" y="9"/>
                    </a:lnTo>
                    <a:lnTo>
                      <a:pt x="57" y="0"/>
                    </a:lnTo>
                    <a:close/>
                    <a:moveTo>
                      <a:pt x="57" y="19"/>
                    </a:moveTo>
                    <a:lnTo>
                      <a:pt x="54" y="19"/>
                    </a:lnTo>
                    <a:lnTo>
                      <a:pt x="54" y="0"/>
                    </a:lnTo>
                    <a:lnTo>
                      <a:pt x="57" y="0"/>
                    </a:lnTo>
                    <a:lnTo>
                      <a:pt x="57" y="19"/>
                    </a:lnTo>
                    <a:close/>
                    <a:moveTo>
                      <a:pt x="54" y="19"/>
                    </a:moveTo>
                    <a:lnTo>
                      <a:pt x="47" y="19"/>
                    </a:lnTo>
                    <a:lnTo>
                      <a:pt x="47" y="0"/>
                    </a:lnTo>
                    <a:lnTo>
                      <a:pt x="54" y="0"/>
                    </a:lnTo>
                    <a:lnTo>
                      <a:pt x="54" y="19"/>
                    </a:lnTo>
                    <a:close/>
                    <a:moveTo>
                      <a:pt x="40" y="3"/>
                    </a:moveTo>
                    <a:lnTo>
                      <a:pt x="44" y="0"/>
                    </a:lnTo>
                    <a:lnTo>
                      <a:pt x="47" y="0"/>
                    </a:lnTo>
                    <a:lnTo>
                      <a:pt x="47" y="9"/>
                    </a:lnTo>
                    <a:lnTo>
                      <a:pt x="40" y="3"/>
                    </a:lnTo>
                    <a:close/>
                    <a:moveTo>
                      <a:pt x="54" y="16"/>
                    </a:moveTo>
                    <a:lnTo>
                      <a:pt x="50" y="19"/>
                    </a:lnTo>
                    <a:lnTo>
                      <a:pt x="37" y="6"/>
                    </a:lnTo>
                    <a:lnTo>
                      <a:pt x="40" y="3"/>
                    </a:lnTo>
                    <a:lnTo>
                      <a:pt x="54" y="16"/>
                    </a:lnTo>
                    <a:close/>
                    <a:moveTo>
                      <a:pt x="50" y="19"/>
                    </a:moveTo>
                    <a:lnTo>
                      <a:pt x="48" y="22"/>
                    </a:lnTo>
                    <a:lnTo>
                      <a:pt x="44" y="22"/>
                    </a:lnTo>
                    <a:lnTo>
                      <a:pt x="44" y="13"/>
                    </a:lnTo>
                    <a:lnTo>
                      <a:pt x="50" y="19"/>
                    </a:lnTo>
                    <a:close/>
                    <a:moveTo>
                      <a:pt x="44" y="22"/>
                    </a:moveTo>
                    <a:lnTo>
                      <a:pt x="38" y="22"/>
                    </a:lnTo>
                    <a:lnTo>
                      <a:pt x="38" y="3"/>
                    </a:lnTo>
                    <a:lnTo>
                      <a:pt x="44" y="3"/>
                    </a:lnTo>
                    <a:lnTo>
                      <a:pt x="44" y="22"/>
                    </a:lnTo>
                    <a:close/>
                    <a:moveTo>
                      <a:pt x="34" y="4"/>
                    </a:moveTo>
                    <a:lnTo>
                      <a:pt x="35" y="3"/>
                    </a:lnTo>
                    <a:lnTo>
                      <a:pt x="38" y="3"/>
                    </a:lnTo>
                    <a:lnTo>
                      <a:pt x="38" y="13"/>
                    </a:lnTo>
                    <a:lnTo>
                      <a:pt x="34" y="4"/>
                    </a:lnTo>
                    <a:close/>
                    <a:moveTo>
                      <a:pt x="41" y="21"/>
                    </a:moveTo>
                    <a:lnTo>
                      <a:pt x="36" y="25"/>
                    </a:lnTo>
                    <a:lnTo>
                      <a:pt x="27" y="7"/>
                    </a:lnTo>
                    <a:lnTo>
                      <a:pt x="34" y="4"/>
                    </a:lnTo>
                    <a:lnTo>
                      <a:pt x="41" y="21"/>
                    </a:lnTo>
                    <a:close/>
                    <a:moveTo>
                      <a:pt x="25" y="9"/>
                    </a:moveTo>
                    <a:lnTo>
                      <a:pt x="26" y="8"/>
                    </a:lnTo>
                    <a:lnTo>
                      <a:pt x="27" y="7"/>
                    </a:lnTo>
                    <a:lnTo>
                      <a:pt x="32" y="16"/>
                    </a:lnTo>
                    <a:lnTo>
                      <a:pt x="25" y="9"/>
                    </a:lnTo>
                    <a:close/>
                    <a:moveTo>
                      <a:pt x="38" y="22"/>
                    </a:moveTo>
                    <a:lnTo>
                      <a:pt x="35" y="26"/>
                    </a:lnTo>
                    <a:lnTo>
                      <a:pt x="22" y="13"/>
                    </a:lnTo>
                    <a:lnTo>
                      <a:pt x="25" y="9"/>
                    </a:lnTo>
                    <a:lnTo>
                      <a:pt x="38" y="22"/>
                    </a:lnTo>
                    <a:close/>
                    <a:moveTo>
                      <a:pt x="35" y="26"/>
                    </a:moveTo>
                    <a:lnTo>
                      <a:pt x="32" y="29"/>
                    </a:lnTo>
                    <a:lnTo>
                      <a:pt x="18" y="16"/>
                    </a:lnTo>
                    <a:lnTo>
                      <a:pt x="22" y="13"/>
                    </a:lnTo>
                    <a:lnTo>
                      <a:pt x="35" y="26"/>
                    </a:lnTo>
                    <a:close/>
                    <a:moveTo>
                      <a:pt x="32" y="29"/>
                    </a:moveTo>
                    <a:lnTo>
                      <a:pt x="30" y="30"/>
                    </a:lnTo>
                    <a:lnTo>
                      <a:pt x="29" y="30"/>
                    </a:lnTo>
                    <a:lnTo>
                      <a:pt x="25" y="22"/>
                    </a:lnTo>
                    <a:lnTo>
                      <a:pt x="32" y="29"/>
                    </a:lnTo>
                    <a:close/>
                    <a:moveTo>
                      <a:pt x="29" y="30"/>
                    </a:moveTo>
                    <a:lnTo>
                      <a:pt x="23" y="33"/>
                    </a:lnTo>
                    <a:lnTo>
                      <a:pt x="14" y="17"/>
                    </a:lnTo>
                    <a:lnTo>
                      <a:pt x="21" y="14"/>
                    </a:lnTo>
                    <a:lnTo>
                      <a:pt x="29" y="30"/>
                    </a:lnTo>
                    <a:close/>
                    <a:moveTo>
                      <a:pt x="9" y="26"/>
                    </a:moveTo>
                    <a:lnTo>
                      <a:pt x="9" y="19"/>
                    </a:lnTo>
                    <a:lnTo>
                      <a:pt x="14" y="17"/>
                    </a:lnTo>
                    <a:lnTo>
                      <a:pt x="18" y="26"/>
                    </a:lnTo>
                    <a:lnTo>
                      <a:pt x="9" y="26"/>
                    </a:lnTo>
                    <a:close/>
                    <a:moveTo>
                      <a:pt x="28" y="26"/>
                    </a:moveTo>
                    <a:lnTo>
                      <a:pt x="28" y="31"/>
                    </a:lnTo>
                    <a:lnTo>
                      <a:pt x="9" y="31"/>
                    </a:lnTo>
                    <a:lnTo>
                      <a:pt x="9" y="26"/>
                    </a:lnTo>
                    <a:lnTo>
                      <a:pt x="28" y="26"/>
                    </a:lnTo>
                    <a:close/>
                    <a:moveTo>
                      <a:pt x="28" y="31"/>
                    </a:moveTo>
                    <a:lnTo>
                      <a:pt x="28" y="36"/>
                    </a:lnTo>
                    <a:lnTo>
                      <a:pt x="25" y="38"/>
                    </a:lnTo>
                    <a:lnTo>
                      <a:pt x="18" y="31"/>
                    </a:lnTo>
                    <a:lnTo>
                      <a:pt x="28" y="31"/>
                    </a:lnTo>
                    <a:close/>
                    <a:moveTo>
                      <a:pt x="25" y="38"/>
                    </a:moveTo>
                    <a:lnTo>
                      <a:pt x="22" y="41"/>
                    </a:lnTo>
                    <a:lnTo>
                      <a:pt x="8" y="28"/>
                    </a:lnTo>
                    <a:lnTo>
                      <a:pt x="12" y="25"/>
                    </a:lnTo>
                    <a:lnTo>
                      <a:pt x="25" y="38"/>
                    </a:lnTo>
                    <a:close/>
                    <a:moveTo>
                      <a:pt x="22" y="41"/>
                    </a:moveTo>
                    <a:lnTo>
                      <a:pt x="19" y="45"/>
                    </a:lnTo>
                    <a:lnTo>
                      <a:pt x="5" y="31"/>
                    </a:lnTo>
                    <a:lnTo>
                      <a:pt x="8" y="28"/>
                    </a:lnTo>
                    <a:lnTo>
                      <a:pt x="22" y="41"/>
                    </a:lnTo>
                    <a:close/>
                    <a:moveTo>
                      <a:pt x="3" y="38"/>
                    </a:moveTo>
                    <a:lnTo>
                      <a:pt x="3" y="35"/>
                    </a:lnTo>
                    <a:lnTo>
                      <a:pt x="5" y="31"/>
                    </a:lnTo>
                    <a:lnTo>
                      <a:pt x="12" y="38"/>
                    </a:lnTo>
                    <a:lnTo>
                      <a:pt x="3" y="38"/>
                    </a:lnTo>
                    <a:close/>
                    <a:moveTo>
                      <a:pt x="22" y="38"/>
                    </a:moveTo>
                    <a:lnTo>
                      <a:pt x="22" y="45"/>
                    </a:lnTo>
                    <a:lnTo>
                      <a:pt x="3" y="45"/>
                    </a:lnTo>
                    <a:lnTo>
                      <a:pt x="3" y="38"/>
                    </a:lnTo>
                    <a:lnTo>
                      <a:pt x="22" y="38"/>
                    </a:lnTo>
                    <a:close/>
                    <a:moveTo>
                      <a:pt x="22" y="45"/>
                    </a:moveTo>
                    <a:lnTo>
                      <a:pt x="22" y="48"/>
                    </a:lnTo>
                    <a:lnTo>
                      <a:pt x="3" y="48"/>
                    </a:lnTo>
                    <a:lnTo>
                      <a:pt x="3" y="45"/>
                    </a:lnTo>
                    <a:lnTo>
                      <a:pt x="22" y="45"/>
                    </a:lnTo>
                    <a:close/>
                    <a:moveTo>
                      <a:pt x="22" y="48"/>
                    </a:moveTo>
                    <a:lnTo>
                      <a:pt x="22" y="54"/>
                    </a:lnTo>
                    <a:lnTo>
                      <a:pt x="3" y="54"/>
                    </a:lnTo>
                    <a:lnTo>
                      <a:pt x="3" y="48"/>
                    </a:lnTo>
                    <a:lnTo>
                      <a:pt x="22" y="48"/>
                    </a:lnTo>
                    <a:close/>
                    <a:moveTo>
                      <a:pt x="5" y="61"/>
                    </a:moveTo>
                    <a:lnTo>
                      <a:pt x="3" y="58"/>
                    </a:lnTo>
                    <a:lnTo>
                      <a:pt x="3" y="54"/>
                    </a:lnTo>
                    <a:lnTo>
                      <a:pt x="12" y="54"/>
                    </a:lnTo>
                    <a:lnTo>
                      <a:pt x="5" y="61"/>
                    </a:lnTo>
                    <a:close/>
                    <a:moveTo>
                      <a:pt x="19" y="47"/>
                    </a:moveTo>
                    <a:lnTo>
                      <a:pt x="22" y="50"/>
                    </a:lnTo>
                    <a:lnTo>
                      <a:pt x="8" y="64"/>
                    </a:lnTo>
                    <a:lnTo>
                      <a:pt x="5" y="61"/>
                    </a:lnTo>
                    <a:lnTo>
                      <a:pt x="19" y="47"/>
                    </a:lnTo>
                    <a:close/>
                    <a:moveTo>
                      <a:pt x="8" y="64"/>
                    </a:moveTo>
                    <a:lnTo>
                      <a:pt x="0" y="54"/>
                    </a:lnTo>
                    <a:lnTo>
                      <a:pt x="8" y="64"/>
                    </a:lnTo>
                    <a:lnTo>
                      <a:pt x="15" y="57"/>
                    </a:lnTo>
                    <a:lnTo>
                      <a:pt x="8" y="64"/>
                    </a:lnTo>
                    <a:close/>
                    <a:moveTo>
                      <a:pt x="22" y="50"/>
                    </a:moveTo>
                    <a:lnTo>
                      <a:pt x="25" y="53"/>
                    </a:lnTo>
                    <a:lnTo>
                      <a:pt x="12" y="67"/>
                    </a:lnTo>
                    <a:lnTo>
                      <a:pt x="8" y="64"/>
                    </a:lnTo>
                    <a:lnTo>
                      <a:pt x="22" y="50"/>
                    </a:lnTo>
                    <a:close/>
                    <a:moveTo>
                      <a:pt x="25" y="53"/>
                    </a:moveTo>
                    <a:lnTo>
                      <a:pt x="35" y="63"/>
                    </a:lnTo>
                    <a:lnTo>
                      <a:pt x="25" y="53"/>
                    </a:lnTo>
                    <a:lnTo>
                      <a:pt x="18" y="60"/>
                    </a:lnTo>
                    <a:lnTo>
                      <a:pt x="25" y="53"/>
                    </a:lnTo>
                    <a:close/>
                    <a:moveTo>
                      <a:pt x="25" y="53"/>
                    </a:moveTo>
                    <a:lnTo>
                      <a:pt x="28" y="57"/>
                    </a:lnTo>
                    <a:lnTo>
                      <a:pt x="15" y="70"/>
                    </a:lnTo>
                    <a:lnTo>
                      <a:pt x="12" y="67"/>
                    </a:lnTo>
                    <a:lnTo>
                      <a:pt x="25" y="53"/>
                    </a:lnTo>
                    <a:close/>
                    <a:moveTo>
                      <a:pt x="22" y="73"/>
                    </a:moveTo>
                    <a:lnTo>
                      <a:pt x="18" y="73"/>
                    </a:lnTo>
                    <a:lnTo>
                      <a:pt x="15" y="70"/>
                    </a:lnTo>
                    <a:lnTo>
                      <a:pt x="22" y="63"/>
                    </a:lnTo>
                    <a:lnTo>
                      <a:pt x="22" y="73"/>
                    </a:lnTo>
                    <a:close/>
                    <a:moveTo>
                      <a:pt x="22" y="54"/>
                    </a:moveTo>
                    <a:lnTo>
                      <a:pt x="25" y="54"/>
                    </a:lnTo>
                    <a:lnTo>
                      <a:pt x="25" y="73"/>
                    </a:lnTo>
                    <a:lnTo>
                      <a:pt x="22" y="73"/>
                    </a:lnTo>
                    <a:lnTo>
                      <a:pt x="22" y="54"/>
                    </a:lnTo>
                    <a:close/>
                    <a:moveTo>
                      <a:pt x="25" y="54"/>
                    </a:moveTo>
                    <a:lnTo>
                      <a:pt x="29" y="54"/>
                    </a:lnTo>
                    <a:lnTo>
                      <a:pt x="32" y="57"/>
                    </a:lnTo>
                    <a:lnTo>
                      <a:pt x="25" y="63"/>
                    </a:lnTo>
                    <a:lnTo>
                      <a:pt x="25" y="54"/>
                    </a:lnTo>
                    <a:close/>
                    <a:moveTo>
                      <a:pt x="32" y="57"/>
                    </a:moveTo>
                    <a:lnTo>
                      <a:pt x="35" y="60"/>
                    </a:lnTo>
                    <a:lnTo>
                      <a:pt x="22" y="73"/>
                    </a:lnTo>
                    <a:lnTo>
                      <a:pt x="18" y="70"/>
                    </a:lnTo>
                    <a:lnTo>
                      <a:pt x="32" y="57"/>
                    </a:lnTo>
                    <a:close/>
                    <a:moveTo>
                      <a:pt x="28" y="76"/>
                    </a:moveTo>
                    <a:lnTo>
                      <a:pt x="24" y="76"/>
                    </a:lnTo>
                    <a:lnTo>
                      <a:pt x="22" y="73"/>
                    </a:lnTo>
                    <a:lnTo>
                      <a:pt x="28" y="67"/>
                    </a:lnTo>
                    <a:lnTo>
                      <a:pt x="28" y="76"/>
                    </a:lnTo>
                    <a:close/>
                    <a:moveTo>
                      <a:pt x="28" y="57"/>
                    </a:moveTo>
                    <a:lnTo>
                      <a:pt x="35" y="57"/>
                    </a:lnTo>
                    <a:lnTo>
                      <a:pt x="35" y="76"/>
                    </a:lnTo>
                    <a:lnTo>
                      <a:pt x="28" y="76"/>
                    </a:lnTo>
                    <a:lnTo>
                      <a:pt x="28" y="57"/>
                    </a:lnTo>
                    <a:close/>
                    <a:moveTo>
                      <a:pt x="35" y="57"/>
                    </a:moveTo>
                    <a:lnTo>
                      <a:pt x="38" y="57"/>
                    </a:lnTo>
                    <a:lnTo>
                      <a:pt x="38" y="76"/>
                    </a:lnTo>
                    <a:lnTo>
                      <a:pt x="35" y="76"/>
                    </a:lnTo>
                    <a:lnTo>
                      <a:pt x="35" y="57"/>
                    </a:lnTo>
                    <a:close/>
                    <a:moveTo>
                      <a:pt x="38" y="57"/>
                    </a:moveTo>
                    <a:lnTo>
                      <a:pt x="44" y="57"/>
                    </a:lnTo>
                    <a:lnTo>
                      <a:pt x="44" y="76"/>
                    </a:lnTo>
                    <a:lnTo>
                      <a:pt x="38" y="76"/>
                    </a:lnTo>
                    <a:lnTo>
                      <a:pt x="38" y="57"/>
                    </a:lnTo>
                    <a:close/>
                    <a:moveTo>
                      <a:pt x="44" y="57"/>
                    </a:moveTo>
                    <a:lnTo>
                      <a:pt x="47" y="57"/>
                    </a:lnTo>
                    <a:lnTo>
                      <a:pt x="47" y="76"/>
                    </a:lnTo>
                    <a:lnTo>
                      <a:pt x="44" y="76"/>
                    </a:lnTo>
                    <a:lnTo>
                      <a:pt x="44" y="57"/>
                    </a:lnTo>
                    <a:close/>
                    <a:moveTo>
                      <a:pt x="51" y="75"/>
                    </a:moveTo>
                    <a:lnTo>
                      <a:pt x="49" y="76"/>
                    </a:lnTo>
                    <a:lnTo>
                      <a:pt x="47" y="76"/>
                    </a:lnTo>
                    <a:lnTo>
                      <a:pt x="47" y="67"/>
                    </a:lnTo>
                    <a:lnTo>
                      <a:pt x="51" y="75"/>
                    </a:lnTo>
                    <a:close/>
                    <a:moveTo>
                      <a:pt x="43" y="58"/>
                    </a:moveTo>
                    <a:lnTo>
                      <a:pt x="49" y="54"/>
                    </a:lnTo>
                    <a:lnTo>
                      <a:pt x="58" y="72"/>
                    </a:lnTo>
                    <a:lnTo>
                      <a:pt x="51" y="75"/>
                    </a:lnTo>
                    <a:lnTo>
                      <a:pt x="43" y="58"/>
                    </a:lnTo>
                    <a:close/>
                    <a:moveTo>
                      <a:pt x="49" y="54"/>
                    </a:moveTo>
                    <a:lnTo>
                      <a:pt x="56" y="52"/>
                    </a:lnTo>
                    <a:lnTo>
                      <a:pt x="65" y="69"/>
                    </a:lnTo>
                    <a:lnTo>
                      <a:pt x="58" y="72"/>
                    </a:lnTo>
                    <a:lnTo>
                      <a:pt x="49"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20" name="Freeform 607">
                <a:extLst>
                  <a:ext uri="{FF2B5EF4-FFF2-40B4-BE49-F238E27FC236}">
                    <a16:creationId xmlns:a16="http://schemas.microsoft.com/office/drawing/2014/main" id="{78DE3945-14A9-4A5D-952C-B028E40DA50B}"/>
                  </a:ext>
                </a:extLst>
              </p:cNvPr>
              <p:cNvSpPr>
                <a:spLocks/>
              </p:cNvSpPr>
              <p:nvPr/>
            </p:nvSpPr>
            <p:spPr bwMode="auto">
              <a:xfrm>
                <a:off x="3073" y="2490"/>
                <a:ext cx="16" cy="14"/>
              </a:xfrm>
              <a:custGeom>
                <a:avLst/>
                <a:gdLst>
                  <a:gd name="T0" fmla="*/ 12 w 68"/>
                  <a:gd name="T1" fmla="*/ 13 h 57"/>
                  <a:gd name="T2" fmla="*/ 12 w 68"/>
                  <a:gd name="T3" fmla="*/ 12 h 57"/>
                  <a:gd name="T4" fmla="*/ 13 w 68"/>
                  <a:gd name="T5" fmla="*/ 11 h 57"/>
                  <a:gd name="T6" fmla="*/ 14 w 68"/>
                  <a:gd name="T7" fmla="*/ 10 h 57"/>
                  <a:gd name="T8" fmla="*/ 14 w 68"/>
                  <a:gd name="T9" fmla="*/ 9 h 57"/>
                  <a:gd name="T10" fmla="*/ 15 w 68"/>
                  <a:gd name="T11" fmla="*/ 8 h 57"/>
                  <a:gd name="T12" fmla="*/ 16 w 68"/>
                  <a:gd name="T13" fmla="*/ 7 h 57"/>
                  <a:gd name="T14" fmla="*/ 16 w 68"/>
                  <a:gd name="T15" fmla="*/ 5 h 57"/>
                  <a:gd name="T16" fmla="*/ 16 w 68"/>
                  <a:gd name="T17" fmla="*/ 5 h 57"/>
                  <a:gd name="T18" fmla="*/ 16 w 68"/>
                  <a:gd name="T19" fmla="*/ 4 h 57"/>
                  <a:gd name="T20" fmla="*/ 15 w 68"/>
                  <a:gd name="T21" fmla="*/ 3 h 57"/>
                  <a:gd name="T22" fmla="*/ 14 w 68"/>
                  <a:gd name="T23" fmla="*/ 1 h 57"/>
                  <a:gd name="T24" fmla="*/ 14 w 68"/>
                  <a:gd name="T25" fmla="*/ 1 h 57"/>
                  <a:gd name="T26" fmla="*/ 13 w 68"/>
                  <a:gd name="T27" fmla="*/ 1 h 57"/>
                  <a:gd name="T28" fmla="*/ 12 w 68"/>
                  <a:gd name="T29" fmla="*/ 0 h 57"/>
                  <a:gd name="T30" fmla="*/ 11 w 68"/>
                  <a:gd name="T31" fmla="*/ 0 h 57"/>
                  <a:gd name="T32" fmla="*/ 10 w 68"/>
                  <a:gd name="T33" fmla="*/ 0 h 57"/>
                  <a:gd name="T34" fmla="*/ 8 w 68"/>
                  <a:gd name="T35" fmla="*/ 0 h 57"/>
                  <a:gd name="T36" fmla="*/ 7 w 68"/>
                  <a:gd name="T37" fmla="*/ 0 h 57"/>
                  <a:gd name="T38" fmla="*/ 6 w 68"/>
                  <a:gd name="T39" fmla="*/ 1 h 57"/>
                  <a:gd name="T40" fmla="*/ 5 w 68"/>
                  <a:gd name="T41" fmla="*/ 1 h 57"/>
                  <a:gd name="T42" fmla="*/ 4 w 68"/>
                  <a:gd name="T43" fmla="*/ 2 h 57"/>
                  <a:gd name="T44" fmla="*/ 2 w 68"/>
                  <a:gd name="T45" fmla="*/ 3 h 57"/>
                  <a:gd name="T46" fmla="*/ 2 w 68"/>
                  <a:gd name="T47" fmla="*/ 4 h 57"/>
                  <a:gd name="T48" fmla="*/ 1 w 68"/>
                  <a:gd name="T49" fmla="*/ 5 h 57"/>
                  <a:gd name="T50" fmla="*/ 1 w 68"/>
                  <a:gd name="T51" fmla="*/ 6 h 57"/>
                  <a:gd name="T52" fmla="*/ 0 w 68"/>
                  <a:gd name="T53" fmla="*/ 7 h 57"/>
                  <a:gd name="T54" fmla="*/ 0 w 68"/>
                  <a:gd name="T55" fmla="*/ 9 h 57"/>
                  <a:gd name="T56" fmla="*/ 0 w 68"/>
                  <a:gd name="T57" fmla="*/ 9 h 57"/>
                  <a:gd name="T58" fmla="*/ 0 w 68"/>
                  <a:gd name="T59" fmla="*/ 10 h 57"/>
                  <a:gd name="T60" fmla="*/ 1 w 68"/>
                  <a:gd name="T61" fmla="*/ 12 h 57"/>
                  <a:gd name="T62" fmla="*/ 2 w 68"/>
                  <a:gd name="T63" fmla="*/ 13 h 57"/>
                  <a:gd name="T64" fmla="*/ 2 w 68"/>
                  <a:gd name="T65" fmla="*/ 13 h 57"/>
                  <a:gd name="T66" fmla="*/ 3 w 68"/>
                  <a:gd name="T67" fmla="*/ 13 h 57"/>
                  <a:gd name="T68" fmla="*/ 4 w 68"/>
                  <a:gd name="T69" fmla="*/ 14 h 57"/>
                  <a:gd name="T70" fmla="*/ 6 w 68"/>
                  <a:gd name="T71" fmla="*/ 14 h 57"/>
                  <a:gd name="T72" fmla="*/ 6 w 68"/>
                  <a:gd name="T73" fmla="*/ 14 h 57"/>
                  <a:gd name="T74" fmla="*/ 8 w 68"/>
                  <a:gd name="T75" fmla="*/ 14 h 57"/>
                  <a:gd name="T76" fmla="*/ 8 w 68"/>
                  <a:gd name="T77" fmla="*/ 14 h 57"/>
                  <a:gd name="T78" fmla="*/ 10 w 68"/>
                  <a:gd name="T79" fmla="*/ 13 h 57"/>
                  <a:gd name="T80" fmla="*/ 12 w 68"/>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57"/>
                  <a:gd name="T125" fmla="*/ 68 w 68"/>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57">
                    <a:moveTo>
                      <a:pt x="49" y="51"/>
                    </a:moveTo>
                    <a:lnTo>
                      <a:pt x="52" y="47"/>
                    </a:lnTo>
                    <a:lnTo>
                      <a:pt x="54" y="44"/>
                    </a:lnTo>
                    <a:lnTo>
                      <a:pt x="58" y="41"/>
                    </a:lnTo>
                    <a:lnTo>
                      <a:pt x="61" y="38"/>
                    </a:lnTo>
                    <a:lnTo>
                      <a:pt x="64" y="32"/>
                    </a:lnTo>
                    <a:lnTo>
                      <a:pt x="68" y="28"/>
                    </a:lnTo>
                    <a:lnTo>
                      <a:pt x="68" y="22"/>
                    </a:lnTo>
                    <a:lnTo>
                      <a:pt x="68" y="19"/>
                    </a:lnTo>
                    <a:lnTo>
                      <a:pt x="68" y="15"/>
                    </a:lnTo>
                    <a:lnTo>
                      <a:pt x="64" y="12"/>
                    </a:lnTo>
                    <a:lnTo>
                      <a:pt x="61" y="6"/>
                    </a:lnTo>
                    <a:lnTo>
                      <a:pt x="58" y="6"/>
                    </a:lnTo>
                    <a:lnTo>
                      <a:pt x="54" y="3"/>
                    </a:lnTo>
                    <a:lnTo>
                      <a:pt x="52" y="0"/>
                    </a:lnTo>
                    <a:lnTo>
                      <a:pt x="46" y="0"/>
                    </a:lnTo>
                    <a:lnTo>
                      <a:pt x="42" y="0"/>
                    </a:lnTo>
                    <a:lnTo>
                      <a:pt x="36" y="0"/>
                    </a:lnTo>
                    <a:lnTo>
                      <a:pt x="29" y="0"/>
                    </a:lnTo>
                    <a:lnTo>
                      <a:pt x="26" y="3"/>
                    </a:lnTo>
                    <a:lnTo>
                      <a:pt x="20" y="6"/>
                    </a:lnTo>
                    <a:lnTo>
                      <a:pt x="17" y="10"/>
                    </a:lnTo>
                    <a:lnTo>
                      <a:pt x="10" y="12"/>
                    </a:lnTo>
                    <a:lnTo>
                      <a:pt x="7" y="15"/>
                    </a:lnTo>
                    <a:lnTo>
                      <a:pt x="4" y="19"/>
                    </a:lnTo>
                    <a:lnTo>
                      <a:pt x="4" y="25"/>
                    </a:lnTo>
                    <a:lnTo>
                      <a:pt x="0" y="28"/>
                    </a:lnTo>
                    <a:lnTo>
                      <a:pt x="0" y="35"/>
                    </a:lnTo>
                    <a:lnTo>
                      <a:pt x="0" y="38"/>
                    </a:lnTo>
                    <a:lnTo>
                      <a:pt x="0" y="41"/>
                    </a:lnTo>
                    <a:lnTo>
                      <a:pt x="4" y="47"/>
                    </a:lnTo>
                    <a:lnTo>
                      <a:pt x="7" y="51"/>
                    </a:lnTo>
                    <a:lnTo>
                      <a:pt x="10" y="54"/>
                    </a:lnTo>
                    <a:lnTo>
                      <a:pt x="14" y="54"/>
                    </a:lnTo>
                    <a:lnTo>
                      <a:pt x="17" y="57"/>
                    </a:lnTo>
                    <a:lnTo>
                      <a:pt x="24" y="57"/>
                    </a:lnTo>
                    <a:lnTo>
                      <a:pt x="26" y="57"/>
                    </a:lnTo>
                    <a:lnTo>
                      <a:pt x="32" y="57"/>
                    </a:lnTo>
                    <a:lnTo>
                      <a:pt x="36" y="57"/>
                    </a:lnTo>
                    <a:lnTo>
                      <a:pt x="42" y="54"/>
                    </a:lnTo>
                    <a:lnTo>
                      <a:pt x="49"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21" name="Freeform 608">
                <a:extLst>
                  <a:ext uri="{FF2B5EF4-FFF2-40B4-BE49-F238E27FC236}">
                    <a16:creationId xmlns:a16="http://schemas.microsoft.com/office/drawing/2014/main" id="{47CF73A7-F293-4883-BDD7-223AD74F241D}"/>
                  </a:ext>
                </a:extLst>
              </p:cNvPr>
              <p:cNvSpPr>
                <a:spLocks noEditPoints="1"/>
              </p:cNvSpPr>
              <p:nvPr/>
            </p:nvSpPr>
            <p:spPr bwMode="auto">
              <a:xfrm>
                <a:off x="3070" y="2487"/>
                <a:ext cx="22" cy="19"/>
              </a:xfrm>
              <a:custGeom>
                <a:avLst/>
                <a:gdLst>
                  <a:gd name="T0" fmla="*/ 14 w 86"/>
                  <a:gd name="T1" fmla="*/ 13 h 76"/>
                  <a:gd name="T2" fmla="*/ 14 w 86"/>
                  <a:gd name="T3" fmla="*/ 12 h 76"/>
                  <a:gd name="T4" fmla="*/ 18 w 86"/>
                  <a:gd name="T5" fmla="*/ 15 h 76"/>
                  <a:gd name="T6" fmla="*/ 18 w 86"/>
                  <a:gd name="T7" fmla="*/ 15 h 76"/>
                  <a:gd name="T8" fmla="*/ 15 w 86"/>
                  <a:gd name="T9" fmla="*/ 11 h 76"/>
                  <a:gd name="T10" fmla="*/ 20 w 86"/>
                  <a:gd name="T11" fmla="*/ 13 h 76"/>
                  <a:gd name="T12" fmla="*/ 16 w 86"/>
                  <a:gd name="T13" fmla="*/ 9 h 76"/>
                  <a:gd name="T14" fmla="*/ 17 w 86"/>
                  <a:gd name="T15" fmla="*/ 9 h 76"/>
                  <a:gd name="T16" fmla="*/ 20 w 86"/>
                  <a:gd name="T17" fmla="*/ 12 h 76"/>
                  <a:gd name="T18" fmla="*/ 22 w 86"/>
                  <a:gd name="T19" fmla="*/ 10 h 76"/>
                  <a:gd name="T20" fmla="*/ 17 w 86"/>
                  <a:gd name="T21" fmla="*/ 8 h 76"/>
                  <a:gd name="T22" fmla="*/ 17 w 86"/>
                  <a:gd name="T23" fmla="*/ 6 h 76"/>
                  <a:gd name="T24" fmla="*/ 22 w 86"/>
                  <a:gd name="T25" fmla="*/ 6 h 76"/>
                  <a:gd name="T26" fmla="*/ 21 w 86"/>
                  <a:gd name="T27" fmla="*/ 5 h 76"/>
                  <a:gd name="T28" fmla="*/ 17 w 86"/>
                  <a:gd name="T29" fmla="*/ 8 h 76"/>
                  <a:gd name="T30" fmla="*/ 18 w 86"/>
                  <a:gd name="T31" fmla="*/ 2 h 76"/>
                  <a:gd name="T32" fmla="*/ 17 w 86"/>
                  <a:gd name="T33" fmla="*/ 6 h 76"/>
                  <a:gd name="T34" fmla="*/ 15 w 86"/>
                  <a:gd name="T35" fmla="*/ 6 h 76"/>
                  <a:gd name="T36" fmla="*/ 18 w 86"/>
                  <a:gd name="T37" fmla="*/ 3 h 76"/>
                  <a:gd name="T38" fmla="*/ 14 w 86"/>
                  <a:gd name="T39" fmla="*/ 5 h 76"/>
                  <a:gd name="T40" fmla="*/ 15 w 86"/>
                  <a:gd name="T41" fmla="*/ 5 h 76"/>
                  <a:gd name="T42" fmla="*/ 13 w 86"/>
                  <a:gd name="T43" fmla="*/ 5 h 76"/>
                  <a:gd name="T44" fmla="*/ 11 w 86"/>
                  <a:gd name="T45" fmla="*/ 0 h 76"/>
                  <a:gd name="T46" fmla="*/ 11 w 86"/>
                  <a:gd name="T47" fmla="*/ 0 h 76"/>
                  <a:gd name="T48" fmla="*/ 8 w 86"/>
                  <a:gd name="T49" fmla="*/ 1 h 76"/>
                  <a:gd name="T50" fmla="*/ 11 w 86"/>
                  <a:gd name="T51" fmla="*/ 5 h 76"/>
                  <a:gd name="T52" fmla="*/ 8 w 86"/>
                  <a:gd name="T53" fmla="*/ 6 h 76"/>
                  <a:gd name="T54" fmla="*/ 6 w 86"/>
                  <a:gd name="T55" fmla="*/ 2 h 76"/>
                  <a:gd name="T56" fmla="*/ 6 w 86"/>
                  <a:gd name="T57" fmla="*/ 3 h 76"/>
                  <a:gd name="T58" fmla="*/ 8 w 86"/>
                  <a:gd name="T59" fmla="*/ 7 h 76"/>
                  <a:gd name="T60" fmla="*/ 3 w 86"/>
                  <a:gd name="T61" fmla="*/ 4 h 76"/>
                  <a:gd name="T62" fmla="*/ 6 w 86"/>
                  <a:gd name="T63" fmla="*/ 8 h 76"/>
                  <a:gd name="T64" fmla="*/ 6 w 86"/>
                  <a:gd name="T65" fmla="*/ 8 h 76"/>
                  <a:gd name="T66" fmla="*/ 2 w 86"/>
                  <a:gd name="T67" fmla="*/ 5 h 76"/>
                  <a:gd name="T68" fmla="*/ 1 w 86"/>
                  <a:gd name="T69" fmla="*/ 7 h 76"/>
                  <a:gd name="T70" fmla="*/ 6 w 86"/>
                  <a:gd name="T71" fmla="*/ 9 h 76"/>
                  <a:gd name="T72" fmla="*/ 4 w 86"/>
                  <a:gd name="T73" fmla="*/ 11 h 76"/>
                  <a:gd name="T74" fmla="*/ 1 w 86"/>
                  <a:gd name="T75" fmla="*/ 8 h 76"/>
                  <a:gd name="T76" fmla="*/ 0 w 86"/>
                  <a:gd name="T77" fmla="*/ 10 h 76"/>
                  <a:gd name="T78" fmla="*/ 5 w 86"/>
                  <a:gd name="T79" fmla="*/ 11 h 76"/>
                  <a:gd name="T80" fmla="*/ 0 w 86"/>
                  <a:gd name="T81" fmla="*/ 14 h 76"/>
                  <a:gd name="T82" fmla="*/ 5 w 86"/>
                  <a:gd name="T83" fmla="*/ 13 h 76"/>
                  <a:gd name="T84" fmla="*/ 1 w 86"/>
                  <a:gd name="T85" fmla="*/ 16 h 76"/>
                  <a:gd name="T86" fmla="*/ 1 w 86"/>
                  <a:gd name="T87" fmla="*/ 16 h 76"/>
                  <a:gd name="T88" fmla="*/ 6 w 86"/>
                  <a:gd name="T89" fmla="*/ 14 h 76"/>
                  <a:gd name="T90" fmla="*/ 5 w 86"/>
                  <a:gd name="T91" fmla="*/ 14 h 76"/>
                  <a:gd name="T92" fmla="*/ 6 w 86"/>
                  <a:gd name="T93" fmla="*/ 14 h 76"/>
                  <a:gd name="T94" fmla="*/ 5 w 86"/>
                  <a:gd name="T95" fmla="*/ 19 h 76"/>
                  <a:gd name="T96" fmla="*/ 6 w 86"/>
                  <a:gd name="T97" fmla="*/ 17 h 76"/>
                  <a:gd name="T98" fmla="*/ 6 w 86"/>
                  <a:gd name="T99" fmla="*/ 14 h 76"/>
                  <a:gd name="T100" fmla="*/ 9 w 86"/>
                  <a:gd name="T101" fmla="*/ 14 h 76"/>
                  <a:gd name="T102" fmla="*/ 11 w 86"/>
                  <a:gd name="T103" fmla="*/ 14 h 76"/>
                  <a:gd name="T104" fmla="*/ 11 w 86"/>
                  <a:gd name="T105" fmla="*/ 19 h 76"/>
                  <a:gd name="T106" fmla="*/ 12 w 86"/>
                  <a:gd name="T107" fmla="*/ 19 h 76"/>
                  <a:gd name="T108" fmla="*/ 12 w 86"/>
                  <a:gd name="T109" fmla="*/ 14 h 7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6"/>
                  <a:gd name="T166" fmla="*/ 0 h 76"/>
                  <a:gd name="T167" fmla="*/ 86 w 86"/>
                  <a:gd name="T168" fmla="*/ 76 h 7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6" h="76">
                    <a:moveTo>
                      <a:pt x="50" y="54"/>
                    </a:moveTo>
                    <a:lnTo>
                      <a:pt x="53" y="51"/>
                    </a:lnTo>
                    <a:lnTo>
                      <a:pt x="67" y="64"/>
                    </a:lnTo>
                    <a:lnTo>
                      <a:pt x="64" y="67"/>
                    </a:lnTo>
                    <a:lnTo>
                      <a:pt x="50" y="54"/>
                    </a:lnTo>
                    <a:close/>
                    <a:moveTo>
                      <a:pt x="53" y="51"/>
                    </a:moveTo>
                    <a:lnTo>
                      <a:pt x="44" y="61"/>
                    </a:lnTo>
                    <a:lnTo>
                      <a:pt x="53" y="51"/>
                    </a:lnTo>
                    <a:lnTo>
                      <a:pt x="60" y="57"/>
                    </a:lnTo>
                    <a:lnTo>
                      <a:pt x="53" y="51"/>
                    </a:lnTo>
                    <a:close/>
                    <a:moveTo>
                      <a:pt x="53" y="51"/>
                    </a:moveTo>
                    <a:lnTo>
                      <a:pt x="56" y="47"/>
                    </a:lnTo>
                    <a:lnTo>
                      <a:pt x="69" y="61"/>
                    </a:lnTo>
                    <a:lnTo>
                      <a:pt x="67" y="64"/>
                    </a:lnTo>
                    <a:lnTo>
                      <a:pt x="53" y="51"/>
                    </a:lnTo>
                    <a:close/>
                    <a:moveTo>
                      <a:pt x="70" y="61"/>
                    </a:moveTo>
                    <a:lnTo>
                      <a:pt x="70" y="61"/>
                    </a:lnTo>
                    <a:lnTo>
                      <a:pt x="69" y="61"/>
                    </a:lnTo>
                    <a:lnTo>
                      <a:pt x="62" y="54"/>
                    </a:lnTo>
                    <a:lnTo>
                      <a:pt x="70" y="61"/>
                    </a:lnTo>
                    <a:close/>
                    <a:moveTo>
                      <a:pt x="56" y="47"/>
                    </a:moveTo>
                    <a:lnTo>
                      <a:pt x="59" y="44"/>
                    </a:lnTo>
                    <a:lnTo>
                      <a:pt x="72" y="57"/>
                    </a:lnTo>
                    <a:lnTo>
                      <a:pt x="70" y="61"/>
                    </a:lnTo>
                    <a:lnTo>
                      <a:pt x="56" y="47"/>
                    </a:lnTo>
                    <a:close/>
                    <a:moveTo>
                      <a:pt x="59" y="44"/>
                    </a:moveTo>
                    <a:lnTo>
                      <a:pt x="69" y="35"/>
                    </a:lnTo>
                    <a:lnTo>
                      <a:pt x="59" y="44"/>
                    </a:lnTo>
                    <a:lnTo>
                      <a:pt x="66" y="51"/>
                    </a:lnTo>
                    <a:lnTo>
                      <a:pt x="59" y="44"/>
                    </a:lnTo>
                    <a:close/>
                    <a:moveTo>
                      <a:pt x="59" y="44"/>
                    </a:moveTo>
                    <a:lnTo>
                      <a:pt x="62" y="41"/>
                    </a:lnTo>
                    <a:lnTo>
                      <a:pt x="76" y="55"/>
                    </a:lnTo>
                    <a:lnTo>
                      <a:pt x="72" y="58"/>
                    </a:lnTo>
                    <a:lnTo>
                      <a:pt x="59" y="44"/>
                    </a:lnTo>
                    <a:close/>
                    <a:moveTo>
                      <a:pt x="78" y="52"/>
                    </a:moveTo>
                    <a:lnTo>
                      <a:pt x="77" y="54"/>
                    </a:lnTo>
                    <a:lnTo>
                      <a:pt x="76" y="55"/>
                    </a:lnTo>
                    <a:lnTo>
                      <a:pt x="69" y="48"/>
                    </a:lnTo>
                    <a:lnTo>
                      <a:pt x="78" y="52"/>
                    </a:lnTo>
                    <a:close/>
                    <a:moveTo>
                      <a:pt x="60" y="44"/>
                    </a:moveTo>
                    <a:lnTo>
                      <a:pt x="64" y="37"/>
                    </a:lnTo>
                    <a:lnTo>
                      <a:pt x="81" y="46"/>
                    </a:lnTo>
                    <a:lnTo>
                      <a:pt x="78" y="52"/>
                    </a:lnTo>
                    <a:lnTo>
                      <a:pt x="60" y="44"/>
                    </a:lnTo>
                    <a:close/>
                    <a:moveTo>
                      <a:pt x="64" y="37"/>
                    </a:moveTo>
                    <a:lnTo>
                      <a:pt x="65" y="36"/>
                    </a:lnTo>
                    <a:lnTo>
                      <a:pt x="66" y="35"/>
                    </a:lnTo>
                    <a:lnTo>
                      <a:pt x="72" y="42"/>
                    </a:lnTo>
                    <a:lnTo>
                      <a:pt x="64" y="37"/>
                    </a:lnTo>
                    <a:close/>
                    <a:moveTo>
                      <a:pt x="66" y="35"/>
                    </a:moveTo>
                    <a:lnTo>
                      <a:pt x="69" y="32"/>
                    </a:lnTo>
                    <a:lnTo>
                      <a:pt x="82" y="45"/>
                    </a:lnTo>
                    <a:lnTo>
                      <a:pt x="79" y="48"/>
                    </a:lnTo>
                    <a:lnTo>
                      <a:pt x="66" y="35"/>
                    </a:lnTo>
                    <a:close/>
                    <a:moveTo>
                      <a:pt x="86" y="38"/>
                    </a:moveTo>
                    <a:lnTo>
                      <a:pt x="86" y="42"/>
                    </a:lnTo>
                    <a:lnTo>
                      <a:pt x="82" y="45"/>
                    </a:lnTo>
                    <a:lnTo>
                      <a:pt x="76" y="38"/>
                    </a:lnTo>
                    <a:lnTo>
                      <a:pt x="86" y="38"/>
                    </a:lnTo>
                    <a:close/>
                    <a:moveTo>
                      <a:pt x="66" y="38"/>
                    </a:moveTo>
                    <a:lnTo>
                      <a:pt x="66" y="32"/>
                    </a:lnTo>
                    <a:lnTo>
                      <a:pt x="86" y="32"/>
                    </a:lnTo>
                    <a:lnTo>
                      <a:pt x="86" y="38"/>
                    </a:lnTo>
                    <a:lnTo>
                      <a:pt x="66" y="38"/>
                    </a:lnTo>
                    <a:close/>
                    <a:moveTo>
                      <a:pt x="66" y="32"/>
                    </a:moveTo>
                    <a:lnTo>
                      <a:pt x="66" y="29"/>
                    </a:lnTo>
                    <a:lnTo>
                      <a:pt x="86" y="29"/>
                    </a:lnTo>
                    <a:lnTo>
                      <a:pt x="86" y="32"/>
                    </a:lnTo>
                    <a:lnTo>
                      <a:pt x="66" y="32"/>
                    </a:lnTo>
                    <a:close/>
                    <a:moveTo>
                      <a:pt x="66" y="29"/>
                    </a:moveTo>
                    <a:lnTo>
                      <a:pt x="66" y="25"/>
                    </a:lnTo>
                    <a:lnTo>
                      <a:pt x="86" y="25"/>
                    </a:lnTo>
                    <a:lnTo>
                      <a:pt x="86" y="29"/>
                    </a:lnTo>
                    <a:lnTo>
                      <a:pt x="66" y="29"/>
                    </a:lnTo>
                    <a:close/>
                    <a:moveTo>
                      <a:pt x="82" y="19"/>
                    </a:moveTo>
                    <a:lnTo>
                      <a:pt x="86" y="22"/>
                    </a:lnTo>
                    <a:lnTo>
                      <a:pt x="86" y="25"/>
                    </a:lnTo>
                    <a:lnTo>
                      <a:pt x="76" y="25"/>
                    </a:lnTo>
                    <a:lnTo>
                      <a:pt x="82" y="19"/>
                    </a:lnTo>
                    <a:close/>
                    <a:moveTo>
                      <a:pt x="69" y="32"/>
                    </a:moveTo>
                    <a:lnTo>
                      <a:pt x="66" y="30"/>
                    </a:lnTo>
                    <a:lnTo>
                      <a:pt x="79" y="15"/>
                    </a:lnTo>
                    <a:lnTo>
                      <a:pt x="82" y="19"/>
                    </a:lnTo>
                    <a:lnTo>
                      <a:pt x="69" y="32"/>
                    </a:lnTo>
                    <a:close/>
                    <a:moveTo>
                      <a:pt x="66" y="30"/>
                    </a:moveTo>
                    <a:lnTo>
                      <a:pt x="65" y="27"/>
                    </a:lnTo>
                    <a:lnTo>
                      <a:pt x="64" y="26"/>
                    </a:lnTo>
                    <a:lnTo>
                      <a:pt x="72" y="22"/>
                    </a:lnTo>
                    <a:lnTo>
                      <a:pt x="66" y="30"/>
                    </a:lnTo>
                    <a:close/>
                    <a:moveTo>
                      <a:pt x="64" y="26"/>
                    </a:moveTo>
                    <a:lnTo>
                      <a:pt x="60" y="21"/>
                    </a:lnTo>
                    <a:lnTo>
                      <a:pt x="78" y="12"/>
                    </a:lnTo>
                    <a:lnTo>
                      <a:pt x="81" y="19"/>
                    </a:lnTo>
                    <a:lnTo>
                      <a:pt x="64" y="26"/>
                    </a:lnTo>
                    <a:close/>
                    <a:moveTo>
                      <a:pt x="69" y="6"/>
                    </a:moveTo>
                    <a:lnTo>
                      <a:pt x="76" y="6"/>
                    </a:lnTo>
                    <a:lnTo>
                      <a:pt x="78" y="12"/>
                    </a:lnTo>
                    <a:lnTo>
                      <a:pt x="69" y="16"/>
                    </a:lnTo>
                    <a:lnTo>
                      <a:pt x="69" y="6"/>
                    </a:lnTo>
                    <a:close/>
                    <a:moveTo>
                      <a:pt x="69" y="25"/>
                    </a:moveTo>
                    <a:lnTo>
                      <a:pt x="66" y="25"/>
                    </a:lnTo>
                    <a:lnTo>
                      <a:pt x="66" y="6"/>
                    </a:lnTo>
                    <a:lnTo>
                      <a:pt x="69" y="6"/>
                    </a:lnTo>
                    <a:lnTo>
                      <a:pt x="69" y="25"/>
                    </a:lnTo>
                    <a:close/>
                    <a:moveTo>
                      <a:pt x="66" y="25"/>
                    </a:moveTo>
                    <a:lnTo>
                      <a:pt x="62" y="25"/>
                    </a:lnTo>
                    <a:lnTo>
                      <a:pt x="59" y="23"/>
                    </a:lnTo>
                    <a:lnTo>
                      <a:pt x="66" y="16"/>
                    </a:lnTo>
                    <a:lnTo>
                      <a:pt x="66" y="25"/>
                    </a:lnTo>
                    <a:close/>
                    <a:moveTo>
                      <a:pt x="59" y="23"/>
                    </a:moveTo>
                    <a:lnTo>
                      <a:pt x="56" y="20"/>
                    </a:lnTo>
                    <a:lnTo>
                      <a:pt x="70" y="6"/>
                    </a:lnTo>
                    <a:lnTo>
                      <a:pt x="72" y="10"/>
                    </a:lnTo>
                    <a:lnTo>
                      <a:pt x="59" y="23"/>
                    </a:lnTo>
                    <a:close/>
                    <a:moveTo>
                      <a:pt x="56" y="20"/>
                    </a:moveTo>
                    <a:lnTo>
                      <a:pt x="53" y="16"/>
                    </a:lnTo>
                    <a:lnTo>
                      <a:pt x="67" y="3"/>
                    </a:lnTo>
                    <a:lnTo>
                      <a:pt x="70" y="6"/>
                    </a:lnTo>
                    <a:lnTo>
                      <a:pt x="56" y="20"/>
                    </a:lnTo>
                    <a:close/>
                    <a:moveTo>
                      <a:pt x="60" y="0"/>
                    </a:moveTo>
                    <a:lnTo>
                      <a:pt x="64" y="0"/>
                    </a:lnTo>
                    <a:lnTo>
                      <a:pt x="67" y="3"/>
                    </a:lnTo>
                    <a:lnTo>
                      <a:pt x="60" y="10"/>
                    </a:lnTo>
                    <a:lnTo>
                      <a:pt x="60" y="0"/>
                    </a:lnTo>
                    <a:close/>
                    <a:moveTo>
                      <a:pt x="60" y="20"/>
                    </a:moveTo>
                    <a:lnTo>
                      <a:pt x="54" y="20"/>
                    </a:lnTo>
                    <a:lnTo>
                      <a:pt x="54" y="0"/>
                    </a:lnTo>
                    <a:lnTo>
                      <a:pt x="60" y="0"/>
                    </a:lnTo>
                    <a:lnTo>
                      <a:pt x="60" y="20"/>
                    </a:lnTo>
                    <a:close/>
                    <a:moveTo>
                      <a:pt x="54" y="20"/>
                    </a:moveTo>
                    <a:lnTo>
                      <a:pt x="50" y="20"/>
                    </a:lnTo>
                    <a:lnTo>
                      <a:pt x="50" y="0"/>
                    </a:lnTo>
                    <a:lnTo>
                      <a:pt x="54" y="0"/>
                    </a:lnTo>
                    <a:lnTo>
                      <a:pt x="54" y="20"/>
                    </a:lnTo>
                    <a:close/>
                    <a:moveTo>
                      <a:pt x="50" y="20"/>
                    </a:moveTo>
                    <a:lnTo>
                      <a:pt x="44" y="20"/>
                    </a:lnTo>
                    <a:lnTo>
                      <a:pt x="44" y="0"/>
                    </a:lnTo>
                    <a:lnTo>
                      <a:pt x="50" y="0"/>
                    </a:lnTo>
                    <a:lnTo>
                      <a:pt x="50" y="20"/>
                    </a:lnTo>
                    <a:close/>
                    <a:moveTo>
                      <a:pt x="44" y="20"/>
                    </a:moveTo>
                    <a:lnTo>
                      <a:pt x="37" y="20"/>
                    </a:lnTo>
                    <a:lnTo>
                      <a:pt x="37" y="0"/>
                    </a:lnTo>
                    <a:lnTo>
                      <a:pt x="44" y="0"/>
                    </a:lnTo>
                    <a:lnTo>
                      <a:pt x="44" y="20"/>
                    </a:lnTo>
                    <a:close/>
                    <a:moveTo>
                      <a:pt x="30" y="3"/>
                    </a:moveTo>
                    <a:lnTo>
                      <a:pt x="34" y="0"/>
                    </a:lnTo>
                    <a:lnTo>
                      <a:pt x="37" y="0"/>
                    </a:lnTo>
                    <a:lnTo>
                      <a:pt x="37" y="10"/>
                    </a:lnTo>
                    <a:lnTo>
                      <a:pt x="30" y="3"/>
                    </a:lnTo>
                    <a:close/>
                    <a:moveTo>
                      <a:pt x="44" y="16"/>
                    </a:moveTo>
                    <a:lnTo>
                      <a:pt x="42" y="20"/>
                    </a:lnTo>
                    <a:lnTo>
                      <a:pt x="27" y="6"/>
                    </a:lnTo>
                    <a:lnTo>
                      <a:pt x="30" y="3"/>
                    </a:lnTo>
                    <a:lnTo>
                      <a:pt x="44" y="16"/>
                    </a:lnTo>
                    <a:close/>
                    <a:moveTo>
                      <a:pt x="42" y="20"/>
                    </a:moveTo>
                    <a:lnTo>
                      <a:pt x="40" y="21"/>
                    </a:lnTo>
                    <a:lnTo>
                      <a:pt x="38" y="22"/>
                    </a:lnTo>
                    <a:lnTo>
                      <a:pt x="34" y="13"/>
                    </a:lnTo>
                    <a:lnTo>
                      <a:pt x="42" y="20"/>
                    </a:lnTo>
                    <a:close/>
                    <a:moveTo>
                      <a:pt x="38" y="22"/>
                    </a:moveTo>
                    <a:lnTo>
                      <a:pt x="33" y="24"/>
                    </a:lnTo>
                    <a:lnTo>
                      <a:pt x="24" y="8"/>
                    </a:lnTo>
                    <a:lnTo>
                      <a:pt x="30" y="4"/>
                    </a:lnTo>
                    <a:lnTo>
                      <a:pt x="38" y="22"/>
                    </a:lnTo>
                    <a:close/>
                    <a:moveTo>
                      <a:pt x="22" y="10"/>
                    </a:moveTo>
                    <a:lnTo>
                      <a:pt x="23" y="9"/>
                    </a:lnTo>
                    <a:lnTo>
                      <a:pt x="24" y="8"/>
                    </a:lnTo>
                    <a:lnTo>
                      <a:pt x="28" y="16"/>
                    </a:lnTo>
                    <a:lnTo>
                      <a:pt x="22" y="10"/>
                    </a:lnTo>
                    <a:close/>
                    <a:moveTo>
                      <a:pt x="35" y="23"/>
                    </a:moveTo>
                    <a:lnTo>
                      <a:pt x="32" y="26"/>
                    </a:lnTo>
                    <a:lnTo>
                      <a:pt x="18" y="12"/>
                    </a:lnTo>
                    <a:lnTo>
                      <a:pt x="22" y="10"/>
                    </a:lnTo>
                    <a:lnTo>
                      <a:pt x="35" y="23"/>
                    </a:lnTo>
                    <a:close/>
                    <a:moveTo>
                      <a:pt x="32" y="26"/>
                    </a:moveTo>
                    <a:lnTo>
                      <a:pt x="30" y="27"/>
                    </a:lnTo>
                    <a:lnTo>
                      <a:pt x="29" y="27"/>
                    </a:lnTo>
                    <a:lnTo>
                      <a:pt x="25" y="20"/>
                    </a:lnTo>
                    <a:lnTo>
                      <a:pt x="32" y="26"/>
                    </a:lnTo>
                    <a:close/>
                    <a:moveTo>
                      <a:pt x="29" y="27"/>
                    </a:moveTo>
                    <a:lnTo>
                      <a:pt x="23" y="31"/>
                    </a:lnTo>
                    <a:lnTo>
                      <a:pt x="14" y="14"/>
                    </a:lnTo>
                    <a:lnTo>
                      <a:pt x="21" y="11"/>
                    </a:lnTo>
                    <a:lnTo>
                      <a:pt x="29" y="27"/>
                    </a:lnTo>
                    <a:close/>
                    <a:moveTo>
                      <a:pt x="12" y="15"/>
                    </a:moveTo>
                    <a:lnTo>
                      <a:pt x="13" y="14"/>
                    </a:lnTo>
                    <a:lnTo>
                      <a:pt x="14" y="14"/>
                    </a:lnTo>
                    <a:lnTo>
                      <a:pt x="18" y="22"/>
                    </a:lnTo>
                    <a:lnTo>
                      <a:pt x="12" y="15"/>
                    </a:lnTo>
                    <a:close/>
                    <a:moveTo>
                      <a:pt x="25" y="30"/>
                    </a:moveTo>
                    <a:lnTo>
                      <a:pt x="22" y="32"/>
                    </a:lnTo>
                    <a:lnTo>
                      <a:pt x="8" y="19"/>
                    </a:lnTo>
                    <a:lnTo>
                      <a:pt x="12" y="15"/>
                    </a:lnTo>
                    <a:lnTo>
                      <a:pt x="25" y="30"/>
                    </a:lnTo>
                    <a:close/>
                    <a:moveTo>
                      <a:pt x="22" y="32"/>
                    </a:moveTo>
                    <a:lnTo>
                      <a:pt x="13" y="42"/>
                    </a:lnTo>
                    <a:lnTo>
                      <a:pt x="22" y="32"/>
                    </a:lnTo>
                    <a:lnTo>
                      <a:pt x="15" y="25"/>
                    </a:lnTo>
                    <a:lnTo>
                      <a:pt x="22" y="32"/>
                    </a:lnTo>
                    <a:close/>
                    <a:moveTo>
                      <a:pt x="22" y="32"/>
                    </a:moveTo>
                    <a:lnTo>
                      <a:pt x="18" y="35"/>
                    </a:lnTo>
                    <a:lnTo>
                      <a:pt x="5" y="22"/>
                    </a:lnTo>
                    <a:lnTo>
                      <a:pt x="8" y="19"/>
                    </a:lnTo>
                    <a:lnTo>
                      <a:pt x="22" y="32"/>
                    </a:lnTo>
                    <a:close/>
                    <a:moveTo>
                      <a:pt x="3" y="29"/>
                    </a:moveTo>
                    <a:lnTo>
                      <a:pt x="3" y="25"/>
                    </a:lnTo>
                    <a:lnTo>
                      <a:pt x="5" y="22"/>
                    </a:lnTo>
                    <a:lnTo>
                      <a:pt x="12" y="29"/>
                    </a:lnTo>
                    <a:lnTo>
                      <a:pt x="3" y="29"/>
                    </a:lnTo>
                    <a:close/>
                    <a:moveTo>
                      <a:pt x="22" y="29"/>
                    </a:moveTo>
                    <a:lnTo>
                      <a:pt x="22" y="35"/>
                    </a:lnTo>
                    <a:lnTo>
                      <a:pt x="3" y="35"/>
                    </a:lnTo>
                    <a:lnTo>
                      <a:pt x="3" y="29"/>
                    </a:lnTo>
                    <a:lnTo>
                      <a:pt x="22" y="29"/>
                    </a:lnTo>
                    <a:close/>
                    <a:moveTo>
                      <a:pt x="22" y="35"/>
                    </a:moveTo>
                    <a:lnTo>
                      <a:pt x="22" y="40"/>
                    </a:lnTo>
                    <a:lnTo>
                      <a:pt x="18" y="42"/>
                    </a:lnTo>
                    <a:lnTo>
                      <a:pt x="12" y="35"/>
                    </a:lnTo>
                    <a:lnTo>
                      <a:pt x="22" y="35"/>
                    </a:lnTo>
                    <a:close/>
                    <a:moveTo>
                      <a:pt x="18" y="42"/>
                    </a:moveTo>
                    <a:lnTo>
                      <a:pt x="15" y="45"/>
                    </a:lnTo>
                    <a:lnTo>
                      <a:pt x="2" y="32"/>
                    </a:lnTo>
                    <a:lnTo>
                      <a:pt x="5" y="29"/>
                    </a:lnTo>
                    <a:lnTo>
                      <a:pt x="18" y="42"/>
                    </a:lnTo>
                    <a:close/>
                    <a:moveTo>
                      <a:pt x="0" y="38"/>
                    </a:moveTo>
                    <a:lnTo>
                      <a:pt x="0" y="34"/>
                    </a:lnTo>
                    <a:lnTo>
                      <a:pt x="2" y="32"/>
                    </a:lnTo>
                    <a:lnTo>
                      <a:pt x="8" y="38"/>
                    </a:lnTo>
                    <a:lnTo>
                      <a:pt x="0" y="38"/>
                    </a:lnTo>
                    <a:close/>
                    <a:moveTo>
                      <a:pt x="18" y="38"/>
                    </a:moveTo>
                    <a:lnTo>
                      <a:pt x="18" y="45"/>
                    </a:lnTo>
                    <a:lnTo>
                      <a:pt x="0" y="45"/>
                    </a:lnTo>
                    <a:lnTo>
                      <a:pt x="0" y="38"/>
                    </a:lnTo>
                    <a:lnTo>
                      <a:pt x="18" y="38"/>
                    </a:lnTo>
                    <a:close/>
                    <a:moveTo>
                      <a:pt x="18" y="45"/>
                    </a:moveTo>
                    <a:lnTo>
                      <a:pt x="18" y="48"/>
                    </a:lnTo>
                    <a:lnTo>
                      <a:pt x="0" y="48"/>
                    </a:lnTo>
                    <a:lnTo>
                      <a:pt x="0" y="45"/>
                    </a:lnTo>
                    <a:lnTo>
                      <a:pt x="18" y="45"/>
                    </a:lnTo>
                    <a:close/>
                    <a:moveTo>
                      <a:pt x="18" y="48"/>
                    </a:moveTo>
                    <a:lnTo>
                      <a:pt x="18" y="51"/>
                    </a:lnTo>
                    <a:lnTo>
                      <a:pt x="0" y="51"/>
                    </a:lnTo>
                    <a:lnTo>
                      <a:pt x="0" y="48"/>
                    </a:lnTo>
                    <a:lnTo>
                      <a:pt x="18" y="48"/>
                    </a:lnTo>
                    <a:close/>
                    <a:moveTo>
                      <a:pt x="1" y="55"/>
                    </a:moveTo>
                    <a:lnTo>
                      <a:pt x="0" y="53"/>
                    </a:lnTo>
                    <a:lnTo>
                      <a:pt x="0" y="51"/>
                    </a:lnTo>
                    <a:lnTo>
                      <a:pt x="8" y="51"/>
                    </a:lnTo>
                    <a:lnTo>
                      <a:pt x="1" y="55"/>
                    </a:lnTo>
                    <a:close/>
                    <a:moveTo>
                      <a:pt x="17" y="47"/>
                    </a:moveTo>
                    <a:lnTo>
                      <a:pt x="21" y="53"/>
                    </a:lnTo>
                    <a:lnTo>
                      <a:pt x="4" y="62"/>
                    </a:lnTo>
                    <a:lnTo>
                      <a:pt x="1" y="55"/>
                    </a:lnTo>
                    <a:lnTo>
                      <a:pt x="17" y="47"/>
                    </a:lnTo>
                    <a:close/>
                    <a:moveTo>
                      <a:pt x="5" y="64"/>
                    </a:moveTo>
                    <a:lnTo>
                      <a:pt x="4" y="63"/>
                    </a:lnTo>
                    <a:lnTo>
                      <a:pt x="4" y="62"/>
                    </a:lnTo>
                    <a:lnTo>
                      <a:pt x="12" y="57"/>
                    </a:lnTo>
                    <a:lnTo>
                      <a:pt x="5" y="64"/>
                    </a:lnTo>
                    <a:close/>
                    <a:moveTo>
                      <a:pt x="18" y="51"/>
                    </a:moveTo>
                    <a:lnTo>
                      <a:pt x="22" y="54"/>
                    </a:lnTo>
                    <a:lnTo>
                      <a:pt x="8" y="67"/>
                    </a:lnTo>
                    <a:lnTo>
                      <a:pt x="5" y="64"/>
                    </a:lnTo>
                    <a:lnTo>
                      <a:pt x="18" y="51"/>
                    </a:lnTo>
                    <a:close/>
                    <a:moveTo>
                      <a:pt x="22" y="54"/>
                    </a:moveTo>
                    <a:lnTo>
                      <a:pt x="25" y="57"/>
                    </a:lnTo>
                    <a:lnTo>
                      <a:pt x="12" y="70"/>
                    </a:lnTo>
                    <a:lnTo>
                      <a:pt x="8" y="67"/>
                    </a:lnTo>
                    <a:lnTo>
                      <a:pt x="22" y="54"/>
                    </a:lnTo>
                    <a:close/>
                    <a:moveTo>
                      <a:pt x="18" y="74"/>
                    </a:moveTo>
                    <a:lnTo>
                      <a:pt x="14" y="74"/>
                    </a:lnTo>
                    <a:lnTo>
                      <a:pt x="12" y="70"/>
                    </a:lnTo>
                    <a:lnTo>
                      <a:pt x="18" y="64"/>
                    </a:lnTo>
                    <a:lnTo>
                      <a:pt x="18" y="74"/>
                    </a:lnTo>
                    <a:close/>
                    <a:moveTo>
                      <a:pt x="18" y="54"/>
                    </a:moveTo>
                    <a:lnTo>
                      <a:pt x="22" y="54"/>
                    </a:lnTo>
                    <a:lnTo>
                      <a:pt x="22" y="74"/>
                    </a:lnTo>
                    <a:lnTo>
                      <a:pt x="18" y="74"/>
                    </a:lnTo>
                    <a:lnTo>
                      <a:pt x="18" y="54"/>
                    </a:lnTo>
                    <a:close/>
                    <a:moveTo>
                      <a:pt x="22" y="54"/>
                    </a:moveTo>
                    <a:lnTo>
                      <a:pt x="25" y="54"/>
                    </a:lnTo>
                    <a:lnTo>
                      <a:pt x="28" y="57"/>
                    </a:lnTo>
                    <a:lnTo>
                      <a:pt x="22" y="64"/>
                    </a:lnTo>
                    <a:lnTo>
                      <a:pt x="22" y="54"/>
                    </a:lnTo>
                    <a:close/>
                    <a:moveTo>
                      <a:pt x="28" y="57"/>
                    </a:moveTo>
                    <a:lnTo>
                      <a:pt x="32" y="61"/>
                    </a:lnTo>
                    <a:lnTo>
                      <a:pt x="18" y="74"/>
                    </a:lnTo>
                    <a:lnTo>
                      <a:pt x="15" y="70"/>
                    </a:lnTo>
                    <a:lnTo>
                      <a:pt x="28" y="57"/>
                    </a:lnTo>
                    <a:close/>
                    <a:moveTo>
                      <a:pt x="25" y="76"/>
                    </a:moveTo>
                    <a:lnTo>
                      <a:pt x="21" y="76"/>
                    </a:lnTo>
                    <a:lnTo>
                      <a:pt x="18" y="74"/>
                    </a:lnTo>
                    <a:lnTo>
                      <a:pt x="25" y="67"/>
                    </a:lnTo>
                    <a:lnTo>
                      <a:pt x="25" y="76"/>
                    </a:lnTo>
                    <a:close/>
                    <a:moveTo>
                      <a:pt x="25" y="57"/>
                    </a:moveTo>
                    <a:lnTo>
                      <a:pt x="32" y="57"/>
                    </a:lnTo>
                    <a:lnTo>
                      <a:pt x="32" y="76"/>
                    </a:lnTo>
                    <a:lnTo>
                      <a:pt x="25" y="76"/>
                    </a:lnTo>
                    <a:lnTo>
                      <a:pt x="25" y="57"/>
                    </a:lnTo>
                    <a:close/>
                    <a:moveTo>
                      <a:pt x="32" y="57"/>
                    </a:moveTo>
                    <a:lnTo>
                      <a:pt x="34" y="57"/>
                    </a:lnTo>
                    <a:lnTo>
                      <a:pt x="34" y="76"/>
                    </a:lnTo>
                    <a:lnTo>
                      <a:pt x="32" y="76"/>
                    </a:lnTo>
                    <a:lnTo>
                      <a:pt x="32" y="57"/>
                    </a:lnTo>
                    <a:close/>
                    <a:moveTo>
                      <a:pt x="34" y="57"/>
                    </a:moveTo>
                    <a:lnTo>
                      <a:pt x="40" y="57"/>
                    </a:lnTo>
                    <a:lnTo>
                      <a:pt x="40" y="76"/>
                    </a:lnTo>
                    <a:lnTo>
                      <a:pt x="34" y="76"/>
                    </a:lnTo>
                    <a:lnTo>
                      <a:pt x="34" y="57"/>
                    </a:lnTo>
                    <a:close/>
                    <a:moveTo>
                      <a:pt x="40" y="57"/>
                    </a:moveTo>
                    <a:lnTo>
                      <a:pt x="44" y="57"/>
                    </a:lnTo>
                    <a:lnTo>
                      <a:pt x="44" y="76"/>
                    </a:lnTo>
                    <a:lnTo>
                      <a:pt x="40" y="76"/>
                    </a:lnTo>
                    <a:lnTo>
                      <a:pt x="40" y="57"/>
                    </a:lnTo>
                    <a:close/>
                    <a:moveTo>
                      <a:pt x="48" y="76"/>
                    </a:moveTo>
                    <a:lnTo>
                      <a:pt x="46" y="76"/>
                    </a:lnTo>
                    <a:lnTo>
                      <a:pt x="44" y="76"/>
                    </a:lnTo>
                    <a:lnTo>
                      <a:pt x="44" y="67"/>
                    </a:lnTo>
                    <a:lnTo>
                      <a:pt x="48" y="76"/>
                    </a:lnTo>
                    <a:close/>
                    <a:moveTo>
                      <a:pt x="39" y="58"/>
                    </a:moveTo>
                    <a:lnTo>
                      <a:pt x="46" y="55"/>
                    </a:lnTo>
                    <a:lnTo>
                      <a:pt x="55" y="73"/>
                    </a:lnTo>
                    <a:lnTo>
                      <a:pt x="48" y="76"/>
                    </a:lnTo>
                    <a:lnTo>
                      <a:pt x="39" y="58"/>
                    </a:lnTo>
                    <a:close/>
                    <a:moveTo>
                      <a:pt x="46" y="55"/>
                    </a:moveTo>
                    <a:lnTo>
                      <a:pt x="53" y="52"/>
                    </a:lnTo>
                    <a:lnTo>
                      <a:pt x="61" y="69"/>
                    </a:lnTo>
                    <a:lnTo>
                      <a:pt x="55" y="73"/>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7122" name="Freeform 609">
                <a:extLst>
                  <a:ext uri="{FF2B5EF4-FFF2-40B4-BE49-F238E27FC236}">
                    <a16:creationId xmlns:a16="http://schemas.microsoft.com/office/drawing/2014/main" id="{B5BDBDE0-47AB-4F81-81EE-D2602466D931}"/>
                  </a:ext>
                </a:extLst>
              </p:cNvPr>
              <p:cNvSpPr>
                <a:spLocks/>
              </p:cNvSpPr>
              <p:nvPr/>
            </p:nvSpPr>
            <p:spPr bwMode="auto">
              <a:xfrm>
                <a:off x="3120" y="2465"/>
                <a:ext cx="17" cy="14"/>
              </a:xfrm>
              <a:custGeom>
                <a:avLst/>
                <a:gdLst>
                  <a:gd name="T0" fmla="*/ 11 w 67"/>
                  <a:gd name="T1" fmla="*/ 12 h 58"/>
                  <a:gd name="T2" fmla="*/ 13 w 67"/>
                  <a:gd name="T3" fmla="*/ 12 h 58"/>
                  <a:gd name="T4" fmla="*/ 14 w 67"/>
                  <a:gd name="T5" fmla="*/ 11 h 58"/>
                  <a:gd name="T6" fmla="*/ 14 w 67"/>
                  <a:gd name="T7" fmla="*/ 10 h 58"/>
                  <a:gd name="T8" fmla="*/ 15 w 67"/>
                  <a:gd name="T9" fmla="*/ 8 h 58"/>
                  <a:gd name="T10" fmla="*/ 16 w 67"/>
                  <a:gd name="T11" fmla="*/ 8 h 58"/>
                  <a:gd name="T12" fmla="*/ 16 w 67"/>
                  <a:gd name="T13" fmla="*/ 7 h 58"/>
                  <a:gd name="T14" fmla="*/ 17 w 67"/>
                  <a:gd name="T15" fmla="*/ 5 h 58"/>
                  <a:gd name="T16" fmla="*/ 17 w 67"/>
                  <a:gd name="T17" fmla="*/ 5 h 58"/>
                  <a:gd name="T18" fmla="*/ 16 w 67"/>
                  <a:gd name="T19" fmla="*/ 3 h 58"/>
                  <a:gd name="T20" fmla="*/ 16 w 67"/>
                  <a:gd name="T21" fmla="*/ 2 h 58"/>
                  <a:gd name="T22" fmla="*/ 15 w 67"/>
                  <a:gd name="T23" fmla="*/ 1 h 58"/>
                  <a:gd name="T24" fmla="*/ 14 w 67"/>
                  <a:gd name="T25" fmla="*/ 1 h 58"/>
                  <a:gd name="T26" fmla="*/ 14 w 67"/>
                  <a:gd name="T27" fmla="*/ 1 h 58"/>
                  <a:gd name="T28" fmla="*/ 12 w 67"/>
                  <a:gd name="T29" fmla="*/ 0 h 58"/>
                  <a:gd name="T30" fmla="*/ 11 w 67"/>
                  <a:gd name="T31" fmla="*/ 0 h 58"/>
                  <a:gd name="T32" fmla="*/ 11 w 67"/>
                  <a:gd name="T33" fmla="*/ 0 h 58"/>
                  <a:gd name="T34" fmla="*/ 9 w 67"/>
                  <a:gd name="T35" fmla="*/ 0 h 58"/>
                  <a:gd name="T36" fmla="*/ 7 w 67"/>
                  <a:gd name="T37" fmla="*/ 0 h 58"/>
                  <a:gd name="T38" fmla="*/ 7 w 67"/>
                  <a:gd name="T39" fmla="*/ 1 h 58"/>
                  <a:gd name="T40" fmla="*/ 5 w 67"/>
                  <a:gd name="T41" fmla="*/ 1 h 58"/>
                  <a:gd name="T42" fmla="*/ 4 w 67"/>
                  <a:gd name="T43" fmla="*/ 2 h 58"/>
                  <a:gd name="T44" fmla="*/ 3 w 67"/>
                  <a:gd name="T45" fmla="*/ 3 h 58"/>
                  <a:gd name="T46" fmla="*/ 2 w 67"/>
                  <a:gd name="T47" fmla="*/ 4 h 58"/>
                  <a:gd name="T48" fmla="*/ 1 w 67"/>
                  <a:gd name="T49" fmla="*/ 5 h 58"/>
                  <a:gd name="T50" fmla="*/ 0 w 67"/>
                  <a:gd name="T51" fmla="*/ 6 h 58"/>
                  <a:gd name="T52" fmla="*/ 0 w 67"/>
                  <a:gd name="T53" fmla="*/ 7 h 58"/>
                  <a:gd name="T54" fmla="*/ 0 w 67"/>
                  <a:gd name="T55" fmla="*/ 8 h 58"/>
                  <a:gd name="T56" fmla="*/ 0 w 67"/>
                  <a:gd name="T57" fmla="*/ 9 h 58"/>
                  <a:gd name="T58" fmla="*/ 0 w 67"/>
                  <a:gd name="T59" fmla="*/ 10 h 58"/>
                  <a:gd name="T60" fmla="*/ 1 w 67"/>
                  <a:gd name="T61" fmla="*/ 11 h 58"/>
                  <a:gd name="T62" fmla="*/ 1 w 67"/>
                  <a:gd name="T63" fmla="*/ 12 h 58"/>
                  <a:gd name="T64" fmla="*/ 2 w 67"/>
                  <a:gd name="T65" fmla="*/ 12 h 58"/>
                  <a:gd name="T66" fmla="*/ 3 w 67"/>
                  <a:gd name="T67" fmla="*/ 13 h 58"/>
                  <a:gd name="T68" fmla="*/ 4 w 67"/>
                  <a:gd name="T69" fmla="*/ 13 h 58"/>
                  <a:gd name="T70" fmla="*/ 5 w 67"/>
                  <a:gd name="T71" fmla="*/ 14 h 58"/>
                  <a:gd name="T72" fmla="*/ 7 w 67"/>
                  <a:gd name="T73" fmla="*/ 14 h 58"/>
                  <a:gd name="T74" fmla="*/ 7 w 67"/>
                  <a:gd name="T75" fmla="*/ 14 h 58"/>
                  <a:gd name="T76" fmla="*/ 9 w 67"/>
                  <a:gd name="T77" fmla="*/ 13 h 58"/>
                  <a:gd name="T78" fmla="*/ 11 w 67"/>
                  <a:gd name="T79" fmla="*/ 13 h 58"/>
                  <a:gd name="T80" fmla="*/ 11 w 67"/>
                  <a:gd name="T81" fmla="*/ 12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5" y="51"/>
                    </a:moveTo>
                    <a:lnTo>
                      <a:pt x="51" y="48"/>
                    </a:lnTo>
                    <a:lnTo>
                      <a:pt x="54" y="44"/>
                    </a:lnTo>
                    <a:lnTo>
                      <a:pt x="57" y="41"/>
                    </a:lnTo>
                    <a:lnTo>
                      <a:pt x="61" y="35"/>
                    </a:lnTo>
                    <a:lnTo>
                      <a:pt x="64" y="32"/>
                    </a:lnTo>
                    <a:lnTo>
                      <a:pt x="64" y="29"/>
                    </a:lnTo>
                    <a:lnTo>
                      <a:pt x="67" y="22"/>
                    </a:lnTo>
                    <a:lnTo>
                      <a:pt x="67" y="19"/>
                    </a:lnTo>
                    <a:lnTo>
                      <a:pt x="64" y="12"/>
                    </a:lnTo>
                    <a:lnTo>
                      <a:pt x="64" y="9"/>
                    </a:lnTo>
                    <a:lnTo>
                      <a:pt x="61" y="6"/>
                    </a:lnTo>
                    <a:lnTo>
                      <a:pt x="57" y="4"/>
                    </a:lnTo>
                    <a:lnTo>
                      <a:pt x="54" y="4"/>
                    </a:lnTo>
                    <a:lnTo>
                      <a:pt x="49" y="0"/>
                    </a:lnTo>
                    <a:lnTo>
                      <a:pt x="45" y="0"/>
                    </a:lnTo>
                    <a:lnTo>
                      <a:pt x="42" y="0"/>
                    </a:lnTo>
                    <a:lnTo>
                      <a:pt x="35" y="0"/>
                    </a:lnTo>
                    <a:lnTo>
                      <a:pt x="29" y="0"/>
                    </a:lnTo>
                    <a:lnTo>
                      <a:pt x="26" y="4"/>
                    </a:lnTo>
                    <a:lnTo>
                      <a:pt x="20" y="6"/>
                    </a:lnTo>
                    <a:lnTo>
                      <a:pt x="17" y="9"/>
                    </a:lnTo>
                    <a:lnTo>
                      <a:pt x="10" y="12"/>
                    </a:lnTo>
                    <a:lnTo>
                      <a:pt x="7" y="16"/>
                    </a:lnTo>
                    <a:lnTo>
                      <a:pt x="3" y="19"/>
                    </a:lnTo>
                    <a:lnTo>
                      <a:pt x="0" y="26"/>
                    </a:lnTo>
                    <a:lnTo>
                      <a:pt x="0" y="29"/>
                    </a:lnTo>
                    <a:lnTo>
                      <a:pt x="0" y="32"/>
                    </a:lnTo>
                    <a:lnTo>
                      <a:pt x="0" y="38"/>
                    </a:lnTo>
                    <a:lnTo>
                      <a:pt x="0" y="41"/>
                    </a:lnTo>
                    <a:lnTo>
                      <a:pt x="3" y="44"/>
                    </a:lnTo>
                    <a:lnTo>
                      <a:pt x="3" y="48"/>
                    </a:lnTo>
                    <a:lnTo>
                      <a:pt x="7" y="51"/>
                    </a:lnTo>
                    <a:lnTo>
                      <a:pt x="13" y="54"/>
                    </a:lnTo>
                    <a:lnTo>
                      <a:pt x="17" y="54"/>
                    </a:lnTo>
                    <a:lnTo>
                      <a:pt x="20" y="58"/>
                    </a:lnTo>
                    <a:lnTo>
                      <a:pt x="26" y="58"/>
                    </a:lnTo>
                    <a:lnTo>
                      <a:pt x="29" y="58"/>
                    </a:lnTo>
                    <a:lnTo>
                      <a:pt x="35" y="54"/>
                    </a:lnTo>
                    <a:lnTo>
                      <a:pt x="42" y="54"/>
                    </a:lnTo>
                    <a:lnTo>
                      <a:pt x="45"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5369" name="Group 811">
              <a:extLst>
                <a:ext uri="{FF2B5EF4-FFF2-40B4-BE49-F238E27FC236}">
                  <a16:creationId xmlns:a16="http://schemas.microsoft.com/office/drawing/2014/main" id="{EC4CB5EE-4913-4863-A465-46576FD6DFCF}"/>
                </a:ext>
              </a:extLst>
            </p:cNvPr>
            <p:cNvGrpSpPr>
              <a:grpSpLocks/>
            </p:cNvGrpSpPr>
            <p:nvPr/>
          </p:nvGrpSpPr>
          <p:grpSpPr bwMode="auto">
            <a:xfrm>
              <a:off x="2964" y="2066"/>
              <a:ext cx="638" cy="568"/>
              <a:chOff x="2964" y="2066"/>
              <a:chExt cx="638" cy="568"/>
            </a:xfrm>
          </p:grpSpPr>
          <p:sp>
            <p:nvSpPr>
              <p:cNvPr id="16723" name="Freeform 611">
                <a:extLst>
                  <a:ext uri="{FF2B5EF4-FFF2-40B4-BE49-F238E27FC236}">
                    <a16:creationId xmlns:a16="http://schemas.microsoft.com/office/drawing/2014/main" id="{4FF8488B-D04C-4FEC-8C6C-24B9FC777071}"/>
                  </a:ext>
                </a:extLst>
              </p:cNvPr>
              <p:cNvSpPr>
                <a:spLocks noEditPoints="1"/>
              </p:cNvSpPr>
              <p:nvPr/>
            </p:nvSpPr>
            <p:spPr bwMode="auto">
              <a:xfrm>
                <a:off x="3118" y="2462"/>
                <a:ext cx="22" cy="19"/>
              </a:xfrm>
              <a:custGeom>
                <a:avLst/>
                <a:gdLst>
                  <a:gd name="T0" fmla="*/ 17 w 86"/>
                  <a:gd name="T1" fmla="*/ 16 h 76"/>
                  <a:gd name="T2" fmla="*/ 15 w 86"/>
                  <a:gd name="T3" fmla="*/ 12 h 76"/>
                  <a:gd name="T4" fmla="*/ 19 w 86"/>
                  <a:gd name="T5" fmla="*/ 15 h 76"/>
                  <a:gd name="T6" fmla="*/ 17 w 86"/>
                  <a:gd name="T7" fmla="*/ 13 h 76"/>
                  <a:gd name="T8" fmla="*/ 15 w 86"/>
                  <a:gd name="T9" fmla="*/ 12 h 76"/>
                  <a:gd name="T10" fmla="*/ 16 w 86"/>
                  <a:gd name="T11" fmla="*/ 10 h 76"/>
                  <a:gd name="T12" fmla="*/ 21 w 86"/>
                  <a:gd name="T13" fmla="*/ 12 h 76"/>
                  <a:gd name="T14" fmla="*/ 21 w 86"/>
                  <a:gd name="T15" fmla="*/ 10 h 76"/>
                  <a:gd name="T16" fmla="*/ 19 w 86"/>
                  <a:gd name="T17" fmla="*/ 10 h 76"/>
                  <a:gd name="T18" fmla="*/ 16 w 86"/>
                  <a:gd name="T19" fmla="*/ 9 h 76"/>
                  <a:gd name="T20" fmla="*/ 17 w 86"/>
                  <a:gd name="T21" fmla="*/ 8 h 76"/>
                  <a:gd name="T22" fmla="*/ 22 w 86"/>
                  <a:gd name="T23" fmla="*/ 7 h 76"/>
                  <a:gd name="T24" fmla="*/ 21 w 86"/>
                  <a:gd name="T25" fmla="*/ 5 h 76"/>
                  <a:gd name="T26" fmla="*/ 19 w 86"/>
                  <a:gd name="T27" fmla="*/ 6 h 76"/>
                  <a:gd name="T28" fmla="*/ 16 w 86"/>
                  <a:gd name="T29" fmla="*/ 6 h 76"/>
                  <a:gd name="T30" fmla="*/ 17 w 86"/>
                  <a:gd name="T31" fmla="*/ 7 h 76"/>
                  <a:gd name="T32" fmla="*/ 15 w 86"/>
                  <a:gd name="T33" fmla="*/ 5 h 76"/>
                  <a:gd name="T34" fmla="*/ 19 w 86"/>
                  <a:gd name="T35" fmla="*/ 2 h 76"/>
                  <a:gd name="T36" fmla="*/ 17 w 86"/>
                  <a:gd name="T37" fmla="*/ 1 h 76"/>
                  <a:gd name="T38" fmla="*/ 16 w 86"/>
                  <a:gd name="T39" fmla="*/ 6 h 76"/>
                  <a:gd name="T40" fmla="*/ 15 w 86"/>
                  <a:gd name="T41" fmla="*/ 0 h 76"/>
                  <a:gd name="T42" fmla="*/ 14 w 86"/>
                  <a:gd name="T43" fmla="*/ 5 h 76"/>
                  <a:gd name="T44" fmla="*/ 13 w 86"/>
                  <a:gd name="T45" fmla="*/ 0 h 76"/>
                  <a:gd name="T46" fmla="*/ 13 w 86"/>
                  <a:gd name="T47" fmla="*/ 0 h 76"/>
                  <a:gd name="T48" fmla="*/ 11 w 86"/>
                  <a:gd name="T49" fmla="*/ 5 h 76"/>
                  <a:gd name="T50" fmla="*/ 11 w 86"/>
                  <a:gd name="T51" fmla="*/ 4 h 76"/>
                  <a:gd name="T52" fmla="*/ 10 w 86"/>
                  <a:gd name="T53" fmla="*/ 5 h 76"/>
                  <a:gd name="T54" fmla="*/ 6 w 86"/>
                  <a:gd name="T55" fmla="*/ 2 h 76"/>
                  <a:gd name="T56" fmla="*/ 7 w 86"/>
                  <a:gd name="T57" fmla="*/ 4 h 76"/>
                  <a:gd name="T58" fmla="*/ 9 w 86"/>
                  <a:gd name="T59" fmla="*/ 6 h 76"/>
                  <a:gd name="T60" fmla="*/ 8 w 86"/>
                  <a:gd name="T61" fmla="*/ 7 h 76"/>
                  <a:gd name="T62" fmla="*/ 4 w 86"/>
                  <a:gd name="T63" fmla="*/ 4 h 76"/>
                  <a:gd name="T64" fmla="*/ 2 w 86"/>
                  <a:gd name="T65" fmla="*/ 5 h 76"/>
                  <a:gd name="T66" fmla="*/ 2 w 86"/>
                  <a:gd name="T67" fmla="*/ 5 h 76"/>
                  <a:gd name="T68" fmla="*/ 1 w 86"/>
                  <a:gd name="T69" fmla="*/ 6 h 76"/>
                  <a:gd name="T70" fmla="*/ 0 w 86"/>
                  <a:gd name="T71" fmla="*/ 9 h 76"/>
                  <a:gd name="T72" fmla="*/ 5 w 86"/>
                  <a:gd name="T73" fmla="*/ 10 h 76"/>
                  <a:gd name="T74" fmla="*/ 0 w 86"/>
                  <a:gd name="T75" fmla="*/ 11 h 76"/>
                  <a:gd name="T76" fmla="*/ 0 w 86"/>
                  <a:gd name="T77" fmla="*/ 11 h 76"/>
                  <a:gd name="T78" fmla="*/ 5 w 86"/>
                  <a:gd name="T79" fmla="*/ 12 h 76"/>
                  <a:gd name="T80" fmla="*/ 4 w 86"/>
                  <a:gd name="T81" fmla="*/ 11 h 76"/>
                  <a:gd name="T82" fmla="*/ 6 w 86"/>
                  <a:gd name="T83" fmla="*/ 13 h 76"/>
                  <a:gd name="T84" fmla="*/ 1 w 86"/>
                  <a:gd name="T85" fmla="*/ 15 h 76"/>
                  <a:gd name="T86" fmla="*/ 3 w 86"/>
                  <a:gd name="T87" fmla="*/ 15 h 76"/>
                  <a:gd name="T88" fmla="*/ 5 w 86"/>
                  <a:gd name="T89" fmla="*/ 13 h 76"/>
                  <a:gd name="T90" fmla="*/ 5 w 86"/>
                  <a:gd name="T91" fmla="*/ 13 h 76"/>
                  <a:gd name="T92" fmla="*/ 5 w 86"/>
                  <a:gd name="T93" fmla="*/ 18 h 76"/>
                  <a:gd name="T94" fmla="*/ 7 w 86"/>
                  <a:gd name="T95" fmla="*/ 18 h 76"/>
                  <a:gd name="T96" fmla="*/ 7 w 86"/>
                  <a:gd name="T97" fmla="*/ 16 h 76"/>
                  <a:gd name="T98" fmla="*/ 8 w 86"/>
                  <a:gd name="T99" fmla="*/ 15 h 76"/>
                  <a:gd name="T100" fmla="*/ 7 w 86"/>
                  <a:gd name="T101" fmla="*/ 15 h 76"/>
                  <a:gd name="T102" fmla="*/ 10 w 86"/>
                  <a:gd name="T103" fmla="*/ 15 h 76"/>
                  <a:gd name="T104" fmla="*/ 10 w 86"/>
                  <a:gd name="T105" fmla="*/ 19 h 76"/>
                  <a:gd name="T106" fmla="*/ 11 w 86"/>
                  <a:gd name="T107" fmla="*/ 19 h 76"/>
                  <a:gd name="T108" fmla="*/ 10 w 86"/>
                  <a:gd name="T109" fmla="*/ 14 h 76"/>
                  <a:gd name="T110" fmla="*/ 15 w 86"/>
                  <a:gd name="T111" fmla="*/ 18 h 76"/>
                  <a:gd name="T112" fmla="*/ 12 w 86"/>
                  <a:gd name="T113" fmla="*/ 14 h 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6"/>
                  <a:gd name="T172" fmla="*/ 0 h 76"/>
                  <a:gd name="T173" fmla="*/ 86 w 86"/>
                  <a:gd name="T174" fmla="*/ 76 h 7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6" h="76">
                    <a:moveTo>
                      <a:pt x="50" y="52"/>
                    </a:moveTo>
                    <a:lnTo>
                      <a:pt x="57" y="49"/>
                    </a:lnTo>
                    <a:lnTo>
                      <a:pt x="64" y="67"/>
                    </a:lnTo>
                    <a:lnTo>
                      <a:pt x="59" y="70"/>
                    </a:lnTo>
                    <a:lnTo>
                      <a:pt x="50" y="52"/>
                    </a:lnTo>
                    <a:close/>
                    <a:moveTo>
                      <a:pt x="68" y="64"/>
                    </a:moveTo>
                    <a:lnTo>
                      <a:pt x="66" y="65"/>
                    </a:lnTo>
                    <a:lnTo>
                      <a:pt x="64" y="67"/>
                    </a:lnTo>
                    <a:lnTo>
                      <a:pt x="60" y="58"/>
                    </a:lnTo>
                    <a:lnTo>
                      <a:pt x="68" y="64"/>
                    </a:lnTo>
                    <a:close/>
                    <a:moveTo>
                      <a:pt x="53" y="51"/>
                    </a:moveTo>
                    <a:lnTo>
                      <a:pt x="57" y="48"/>
                    </a:lnTo>
                    <a:lnTo>
                      <a:pt x="70" y="61"/>
                    </a:lnTo>
                    <a:lnTo>
                      <a:pt x="68" y="64"/>
                    </a:lnTo>
                    <a:lnTo>
                      <a:pt x="53" y="51"/>
                    </a:lnTo>
                    <a:close/>
                    <a:moveTo>
                      <a:pt x="57" y="48"/>
                    </a:moveTo>
                    <a:lnTo>
                      <a:pt x="60" y="45"/>
                    </a:lnTo>
                    <a:lnTo>
                      <a:pt x="73" y="58"/>
                    </a:lnTo>
                    <a:lnTo>
                      <a:pt x="70" y="61"/>
                    </a:lnTo>
                    <a:lnTo>
                      <a:pt x="57" y="48"/>
                    </a:lnTo>
                    <a:close/>
                    <a:moveTo>
                      <a:pt x="75" y="56"/>
                    </a:moveTo>
                    <a:lnTo>
                      <a:pt x="74" y="57"/>
                    </a:lnTo>
                    <a:lnTo>
                      <a:pt x="73" y="58"/>
                    </a:lnTo>
                    <a:lnTo>
                      <a:pt x="66" y="51"/>
                    </a:lnTo>
                    <a:lnTo>
                      <a:pt x="75" y="56"/>
                    </a:lnTo>
                    <a:close/>
                    <a:moveTo>
                      <a:pt x="59" y="47"/>
                    </a:moveTo>
                    <a:lnTo>
                      <a:pt x="61" y="41"/>
                    </a:lnTo>
                    <a:lnTo>
                      <a:pt x="79" y="49"/>
                    </a:lnTo>
                    <a:lnTo>
                      <a:pt x="75" y="56"/>
                    </a:lnTo>
                    <a:lnTo>
                      <a:pt x="59" y="47"/>
                    </a:lnTo>
                    <a:close/>
                    <a:moveTo>
                      <a:pt x="61" y="41"/>
                    </a:moveTo>
                    <a:lnTo>
                      <a:pt x="62" y="39"/>
                    </a:lnTo>
                    <a:lnTo>
                      <a:pt x="63" y="38"/>
                    </a:lnTo>
                    <a:lnTo>
                      <a:pt x="70" y="45"/>
                    </a:lnTo>
                    <a:lnTo>
                      <a:pt x="61" y="41"/>
                    </a:lnTo>
                    <a:close/>
                    <a:moveTo>
                      <a:pt x="63" y="38"/>
                    </a:moveTo>
                    <a:lnTo>
                      <a:pt x="66" y="35"/>
                    </a:lnTo>
                    <a:lnTo>
                      <a:pt x="80" y="49"/>
                    </a:lnTo>
                    <a:lnTo>
                      <a:pt x="76" y="52"/>
                    </a:lnTo>
                    <a:lnTo>
                      <a:pt x="63" y="38"/>
                    </a:lnTo>
                    <a:close/>
                    <a:moveTo>
                      <a:pt x="83" y="42"/>
                    </a:moveTo>
                    <a:lnTo>
                      <a:pt x="83" y="46"/>
                    </a:lnTo>
                    <a:lnTo>
                      <a:pt x="80" y="49"/>
                    </a:lnTo>
                    <a:lnTo>
                      <a:pt x="73" y="42"/>
                    </a:lnTo>
                    <a:lnTo>
                      <a:pt x="83" y="42"/>
                    </a:lnTo>
                    <a:close/>
                    <a:moveTo>
                      <a:pt x="63" y="42"/>
                    </a:moveTo>
                    <a:lnTo>
                      <a:pt x="63" y="39"/>
                    </a:lnTo>
                    <a:lnTo>
                      <a:pt x="83" y="39"/>
                    </a:lnTo>
                    <a:lnTo>
                      <a:pt x="83" y="42"/>
                    </a:lnTo>
                    <a:lnTo>
                      <a:pt x="63" y="42"/>
                    </a:lnTo>
                    <a:close/>
                    <a:moveTo>
                      <a:pt x="63" y="39"/>
                    </a:moveTo>
                    <a:lnTo>
                      <a:pt x="63" y="37"/>
                    </a:lnTo>
                    <a:lnTo>
                      <a:pt x="64" y="35"/>
                    </a:lnTo>
                    <a:lnTo>
                      <a:pt x="73" y="39"/>
                    </a:lnTo>
                    <a:lnTo>
                      <a:pt x="63" y="39"/>
                    </a:lnTo>
                    <a:close/>
                    <a:moveTo>
                      <a:pt x="64" y="35"/>
                    </a:moveTo>
                    <a:lnTo>
                      <a:pt x="68" y="28"/>
                    </a:lnTo>
                    <a:lnTo>
                      <a:pt x="85" y="37"/>
                    </a:lnTo>
                    <a:lnTo>
                      <a:pt x="82" y="42"/>
                    </a:lnTo>
                    <a:lnTo>
                      <a:pt x="64" y="35"/>
                    </a:lnTo>
                    <a:close/>
                    <a:moveTo>
                      <a:pt x="86" y="32"/>
                    </a:moveTo>
                    <a:lnTo>
                      <a:pt x="86" y="35"/>
                    </a:lnTo>
                    <a:lnTo>
                      <a:pt x="85" y="37"/>
                    </a:lnTo>
                    <a:lnTo>
                      <a:pt x="76" y="32"/>
                    </a:lnTo>
                    <a:lnTo>
                      <a:pt x="86" y="32"/>
                    </a:lnTo>
                    <a:close/>
                    <a:moveTo>
                      <a:pt x="66" y="32"/>
                    </a:moveTo>
                    <a:lnTo>
                      <a:pt x="66" y="29"/>
                    </a:lnTo>
                    <a:lnTo>
                      <a:pt x="86" y="29"/>
                    </a:lnTo>
                    <a:lnTo>
                      <a:pt x="86" y="32"/>
                    </a:lnTo>
                    <a:lnTo>
                      <a:pt x="66" y="32"/>
                    </a:lnTo>
                    <a:close/>
                    <a:moveTo>
                      <a:pt x="85" y="25"/>
                    </a:moveTo>
                    <a:lnTo>
                      <a:pt x="86" y="27"/>
                    </a:lnTo>
                    <a:lnTo>
                      <a:pt x="86" y="29"/>
                    </a:lnTo>
                    <a:lnTo>
                      <a:pt x="76" y="29"/>
                    </a:lnTo>
                    <a:lnTo>
                      <a:pt x="85" y="25"/>
                    </a:lnTo>
                    <a:close/>
                    <a:moveTo>
                      <a:pt x="68" y="33"/>
                    </a:moveTo>
                    <a:lnTo>
                      <a:pt x="64" y="27"/>
                    </a:lnTo>
                    <a:lnTo>
                      <a:pt x="82" y="18"/>
                    </a:lnTo>
                    <a:lnTo>
                      <a:pt x="85" y="25"/>
                    </a:lnTo>
                    <a:lnTo>
                      <a:pt x="68" y="33"/>
                    </a:lnTo>
                    <a:close/>
                    <a:moveTo>
                      <a:pt x="64" y="27"/>
                    </a:moveTo>
                    <a:lnTo>
                      <a:pt x="63" y="25"/>
                    </a:lnTo>
                    <a:lnTo>
                      <a:pt x="63" y="22"/>
                    </a:lnTo>
                    <a:lnTo>
                      <a:pt x="73" y="22"/>
                    </a:lnTo>
                    <a:lnTo>
                      <a:pt x="64" y="27"/>
                    </a:lnTo>
                    <a:close/>
                    <a:moveTo>
                      <a:pt x="63" y="22"/>
                    </a:moveTo>
                    <a:lnTo>
                      <a:pt x="63" y="19"/>
                    </a:lnTo>
                    <a:lnTo>
                      <a:pt x="83" y="19"/>
                    </a:lnTo>
                    <a:lnTo>
                      <a:pt x="83" y="22"/>
                    </a:lnTo>
                    <a:lnTo>
                      <a:pt x="63" y="22"/>
                    </a:lnTo>
                    <a:close/>
                    <a:moveTo>
                      <a:pt x="80" y="13"/>
                    </a:moveTo>
                    <a:lnTo>
                      <a:pt x="83" y="16"/>
                    </a:lnTo>
                    <a:lnTo>
                      <a:pt x="83" y="19"/>
                    </a:lnTo>
                    <a:lnTo>
                      <a:pt x="73" y="19"/>
                    </a:lnTo>
                    <a:lnTo>
                      <a:pt x="80" y="13"/>
                    </a:lnTo>
                    <a:close/>
                    <a:moveTo>
                      <a:pt x="66" y="26"/>
                    </a:moveTo>
                    <a:lnTo>
                      <a:pt x="63" y="24"/>
                    </a:lnTo>
                    <a:lnTo>
                      <a:pt x="76" y="9"/>
                    </a:lnTo>
                    <a:lnTo>
                      <a:pt x="80" y="13"/>
                    </a:lnTo>
                    <a:lnTo>
                      <a:pt x="66" y="26"/>
                    </a:lnTo>
                    <a:close/>
                    <a:moveTo>
                      <a:pt x="63" y="24"/>
                    </a:moveTo>
                    <a:lnTo>
                      <a:pt x="60" y="20"/>
                    </a:lnTo>
                    <a:lnTo>
                      <a:pt x="73" y="6"/>
                    </a:lnTo>
                    <a:lnTo>
                      <a:pt x="76" y="9"/>
                    </a:lnTo>
                    <a:lnTo>
                      <a:pt x="63" y="24"/>
                    </a:lnTo>
                    <a:close/>
                    <a:moveTo>
                      <a:pt x="66" y="4"/>
                    </a:moveTo>
                    <a:lnTo>
                      <a:pt x="71" y="4"/>
                    </a:lnTo>
                    <a:lnTo>
                      <a:pt x="73" y="6"/>
                    </a:lnTo>
                    <a:lnTo>
                      <a:pt x="66" y="14"/>
                    </a:lnTo>
                    <a:lnTo>
                      <a:pt x="66" y="4"/>
                    </a:lnTo>
                    <a:close/>
                    <a:moveTo>
                      <a:pt x="66" y="22"/>
                    </a:moveTo>
                    <a:lnTo>
                      <a:pt x="63" y="22"/>
                    </a:lnTo>
                    <a:lnTo>
                      <a:pt x="63" y="4"/>
                    </a:lnTo>
                    <a:lnTo>
                      <a:pt x="66" y="4"/>
                    </a:lnTo>
                    <a:lnTo>
                      <a:pt x="66" y="22"/>
                    </a:lnTo>
                    <a:close/>
                    <a:moveTo>
                      <a:pt x="63" y="22"/>
                    </a:moveTo>
                    <a:lnTo>
                      <a:pt x="61" y="22"/>
                    </a:lnTo>
                    <a:lnTo>
                      <a:pt x="60" y="21"/>
                    </a:lnTo>
                    <a:lnTo>
                      <a:pt x="63" y="14"/>
                    </a:lnTo>
                    <a:lnTo>
                      <a:pt x="63" y="22"/>
                    </a:lnTo>
                    <a:close/>
                    <a:moveTo>
                      <a:pt x="60" y="21"/>
                    </a:moveTo>
                    <a:lnTo>
                      <a:pt x="53" y="18"/>
                    </a:lnTo>
                    <a:lnTo>
                      <a:pt x="61" y="2"/>
                    </a:lnTo>
                    <a:lnTo>
                      <a:pt x="68" y="5"/>
                    </a:lnTo>
                    <a:lnTo>
                      <a:pt x="60" y="21"/>
                    </a:lnTo>
                    <a:close/>
                    <a:moveTo>
                      <a:pt x="58" y="0"/>
                    </a:moveTo>
                    <a:lnTo>
                      <a:pt x="60" y="0"/>
                    </a:lnTo>
                    <a:lnTo>
                      <a:pt x="61" y="2"/>
                    </a:lnTo>
                    <a:lnTo>
                      <a:pt x="58" y="10"/>
                    </a:lnTo>
                    <a:lnTo>
                      <a:pt x="58" y="0"/>
                    </a:lnTo>
                    <a:close/>
                    <a:moveTo>
                      <a:pt x="58" y="19"/>
                    </a:moveTo>
                    <a:lnTo>
                      <a:pt x="54" y="19"/>
                    </a:lnTo>
                    <a:lnTo>
                      <a:pt x="54" y="0"/>
                    </a:lnTo>
                    <a:lnTo>
                      <a:pt x="58" y="0"/>
                    </a:lnTo>
                    <a:lnTo>
                      <a:pt x="58" y="19"/>
                    </a:lnTo>
                    <a:close/>
                    <a:moveTo>
                      <a:pt x="54" y="19"/>
                    </a:moveTo>
                    <a:lnTo>
                      <a:pt x="51" y="19"/>
                    </a:lnTo>
                    <a:lnTo>
                      <a:pt x="51" y="0"/>
                    </a:lnTo>
                    <a:lnTo>
                      <a:pt x="54" y="0"/>
                    </a:lnTo>
                    <a:lnTo>
                      <a:pt x="54" y="19"/>
                    </a:lnTo>
                    <a:close/>
                    <a:moveTo>
                      <a:pt x="51" y="19"/>
                    </a:moveTo>
                    <a:lnTo>
                      <a:pt x="44" y="19"/>
                    </a:lnTo>
                    <a:lnTo>
                      <a:pt x="44" y="0"/>
                    </a:lnTo>
                    <a:lnTo>
                      <a:pt x="51" y="0"/>
                    </a:lnTo>
                    <a:lnTo>
                      <a:pt x="51" y="19"/>
                    </a:lnTo>
                    <a:close/>
                    <a:moveTo>
                      <a:pt x="44" y="19"/>
                    </a:moveTo>
                    <a:lnTo>
                      <a:pt x="38" y="19"/>
                    </a:lnTo>
                    <a:lnTo>
                      <a:pt x="38" y="0"/>
                    </a:lnTo>
                    <a:lnTo>
                      <a:pt x="44" y="0"/>
                    </a:lnTo>
                    <a:lnTo>
                      <a:pt x="44" y="19"/>
                    </a:lnTo>
                    <a:close/>
                    <a:moveTo>
                      <a:pt x="31" y="4"/>
                    </a:moveTo>
                    <a:lnTo>
                      <a:pt x="35" y="0"/>
                    </a:lnTo>
                    <a:lnTo>
                      <a:pt x="38" y="0"/>
                    </a:lnTo>
                    <a:lnTo>
                      <a:pt x="38" y="10"/>
                    </a:lnTo>
                    <a:lnTo>
                      <a:pt x="31" y="4"/>
                    </a:lnTo>
                    <a:close/>
                    <a:moveTo>
                      <a:pt x="44" y="17"/>
                    </a:moveTo>
                    <a:lnTo>
                      <a:pt x="42" y="20"/>
                    </a:lnTo>
                    <a:lnTo>
                      <a:pt x="28" y="6"/>
                    </a:lnTo>
                    <a:lnTo>
                      <a:pt x="31" y="4"/>
                    </a:lnTo>
                    <a:lnTo>
                      <a:pt x="44" y="17"/>
                    </a:lnTo>
                    <a:close/>
                    <a:moveTo>
                      <a:pt x="42" y="20"/>
                    </a:moveTo>
                    <a:lnTo>
                      <a:pt x="40" y="21"/>
                    </a:lnTo>
                    <a:lnTo>
                      <a:pt x="39" y="21"/>
                    </a:lnTo>
                    <a:lnTo>
                      <a:pt x="35" y="14"/>
                    </a:lnTo>
                    <a:lnTo>
                      <a:pt x="42" y="20"/>
                    </a:lnTo>
                    <a:close/>
                    <a:moveTo>
                      <a:pt x="39" y="21"/>
                    </a:moveTo>
                    <a:lnTo>
                      <a:pt x="33" y="25"/>
                    </a:lnTo>
                    <a:lnTo>
                      <a:pt x="25" y="8"/>
                    </a:lnTo>
                    <a:lnTo>
                      <a:pt x="31" y="5"/>
                    </a:lnTo>
                    <a:lnTo>
                      <a:pt x="39" y="21"/>
                    </a:lnTo>
                    <a:close/>
                    <a:moveTo>
                      <a:pt x="22" y="9"/>
                    </a:moveTo>
                    <a:lnTo>
                      <a:pt x="23" y="8"/>
                    </a:lnTo>
                    <a:lnTo>
                      <a:pt x="25" y="8"/>
                    </a:lnTo>
                    <a:lnTo>
                      <a:pt x="29" y="16"/>
                    </a:lnTo>
                    <a:lnTo>
                      <a:pt x="22" y="9"/>
                    </a:lnTo>
                    <a:close/>
                    <a:moveTo>
                      <a:pt x="36" y="24"/>
                    </a:moveTo>
                    <a:lnTo>
                      <a:pt x="32" y="26"/>
                    </a:lnTo>
                    <a:lnTo>
                      <a:pt x="19" y="13"/>
                    </a:lnTo>
                    <a:lnTo>
                      <a:pt x="22" y="9"/>
                    </a:lnTo>
                    <a:lnTo>
                      <a:pt x="36" y="24"/>
                    </a:lnTo>
                    <a:close/>
                    <a:moveTo>
                      <a:pt x="32" y="26"/>
                    </a:moveTo>
                    <a:lnTo>
                      <a:pt x="31" y="27"/>
                    </a:lnTo>
                    <a:lnTo>
                      <a:pt x="30" y="28"/>
                    </a:lnTo>
                    <a:lnTo>
                      <a:pt x="26" y="19"/>
                    </a:lnTo>
                    <a:lnTo>
                      <a:pt x="32" y="26"/>
                    </a:lnTo>
                    <a:close/>
                    <a:moveTo>
                      <a:pt x="30" y="28"/>
                    </a:moveTo>
                    <a:lnTo>
                      <a:pt x="23" y="31"/>
                    </a:lnTo>
                    <a:lnTo>
                      <a:pt x="15" y="14"/>
                    </a:lnTo>
                    <a:lnTo>
                      <a:pt x="21" y="11"/>
                    </a:lnTo>
                    <a:lnTo>
                      <a:pt x="30" y="28"/>
                    </a:lnTo>
                    <a:close/>
                    <a:moveTo>
                      <a:pt x="12" y="16"/>
                    </a:moveTo>
                    <a:lnTo>
                      <a:pt x="14" y="15"/>
                    </a:lnTo>
                    <a:lnTo>
                      <a:pt x="15" y="14"/>
                    </a:lnTo>
                    <a:lnTo>
                      <a:pt x="19" y="22"/>
                    </a:lnTo>
                    <a:lnTo>
                      <a:pt x="12" y="16"/>
                    </a:lnTo>
                    <a:close/>
                    <a:moveTo>
                      <a:pt x="26" y="29"/>
                    </a:moveTo>
                    <a:lnTo>
                      <a:pt x="22" y="32"/>
                    </a:lnTo>
                    <a:lnTo>
                      <a:pt x="9" y="19"/>
                    </a:lnTo>
                    <a:lnTo>
                      <a:pt x="12" y="16"/>
                    </a:lnTo>
                    <a:lnTo>
                      <a:pt x="26" y="29"/>
                    </a:lnTo>
                    <a:close/>
                    <a:moveTo>
                      <a:pt x="22" y="32"/>
                    </a:moveTo>
                    <a:lnTo>
                      <a:pt x="19" y="36"/>
                    </a:lnTo>
                    <a:lnTo>
                      <a:pt x="6" y="22"/>
                    </a:lnTo>
                    <a:lnTo>
                      <a:pt x="9" y="19"/>
                    </a:lnTo>
                    <a:lnTo>
                      <a:pt x="22" y="32"/>
                    </a:lnTo>
                    <a:close/>
                    <a:moveTo>
                      <a:pt x="5" y="25"/>
                    </a:moveTo>
                    <a:lnTo>
                      <a:pt x="5" y="24"/>
                    </a:lnTo>
                    <a:lnTo>
                      <a:pt x="6" y="22"/>
                    </a:lnTo>
                    <a:lnTo>
                      <a:pt x="12" y="29"/>
                    </a:lnTo>
                    <a:lnTo>
                      <a:pt x="5" y="25"/>
                    </a:lnTo>
                    <a:close/>
                    <a:moveTo>
                      <a:pt x="21" y="33"/>
                    </a:moveTo>
                    <a:lnTo>
                      <a:pt x="18" y="40"/>
                    </a:lnTo>
                    <a:lnTo>
                      <a:pt x="1" y="31"/>
                    </a:lnTo>
                    <a:lnTo>
                      <a:pt x="5" y="25"/>
                    </a:lnTo>
                    <a:lnTo>
                      <a:pt x="21" y="33"/>
                    </a:lnTo>
                    <a:close/>
                    <a:moveTo>
                      <a:pt x="0" y="36"/>
                    </a:moveTo>
                    <a:lnTo>
                      <a:pt x="0" y="33"/>
                    </a:lnTo>
                    <a:lnTo>
                      <a:pt x="1" y="31"/>
                    </a:lnTo>
                    <a:lnTo>
                      <a:pt x="9" y="36"/>
                    </a:lnTo>
                    <a:lnTo>
                      <a:pt x="0" y="36"/>
                    </a:lnTo>
                    <a:close/>
                    <a:moveTo>
                      <a:pt x="19" y="36"/>
                    </a:moveTo>
                    <a:lnTo>
                      <a:pt x="19" y="39"/>
                    </a:lnTo>
                    <a:lnTo>
                      <a:pt x="0" y="39"/>
                    </a:lnTo>
                    <a:lnTo>
                      <a:pt x="0" y="36"/>
                    </a:lnTo>
                    <a:lnTo>
                      <a:pt x="19" y="36"/>
                    </a:lnTo>
                    <a:close/>
                    <a:moveTo>
                      <a:pt x="19" y="39"/>
                    </a:moveTo>
                    <a:lnTo>
                      <a:pt x="19" y="42"/>
                    </a:lnTo>
                    <a:lnTo>
                      <a:pt x="0" y="42"/>
                    </a:lnTo>
                    <a:lnTo>
                      <a:pt x="0" y="39"/>
                    </a:lnTo>
                    <a:lnTo>
                      <a:pt x="19" y="39"/>
                    </a:lnTo>
                    <a:close/>
                    <a:moveTo>
                      <a:pt x="19" y="42"/>
                    </a:moveTo>
                    <a:lnTo>
                      <a:pt x="19" y="48"/>
                    </a:lnTo>
                    <a:lnTo>
                      <a:pt x="0" y="48"/>
                    </a:lnTo>
                    <a:lnTo>
                      <a:pt x="0" y="42"/>
                    </a:lnTo>
                    <a:lnTo>
                      <a:pt x="19" y="42"/>
                    </a:lnTo>
                    <a:close/>
                    <a:moveTo>
                      <a:pt x="19" y="48"/>
                    </a:moveTo>
                    <a:lnTo>
                      <a:pt x="19" y="51"/>
                    </a:lnTo>
                    <a:lnTo>
                      <a:pt x="0" y="51"/>
                    </a:lnTo>
                    <a:lnTo>
                      <a:pt x="0" y="48"/>
                    </a:lnTo>
                    <a:lnTo>
                      <a:pt x="19" y="48"/>
                    </a:lnTo>
                    <a:close/>
                    <a:moveTo>
                      <a:pt x="3" y="58"/>
                    </a:moveTo>
                    <a:lnTo>
                      <a:pt x="0" y="56"/>
                    </a:lnTo>
                    <a:lnTo>
                      <a:pt x="0" y="51"/>
                    </a:lnTo>
                    <a:lnTo>
                      <a:pt x="9" y="51"/>
                    </a:lnTo>
                    <a:lnTo>
                      <a:pt x="3" y="58"/>
                    </a:lnTo>
                    <a:close/>
                    <a:moveTo>
                      <a:pt x="16" y="45"/>
                    </a:moveTo>
                    <a:lnTo>
                      <a:pt x="19" y="48"/>
                    </a:lnTo>
                    <a:lnTo>
                      <a:pt x="6" y="61"/>
                    </a:lnTo>
                    <a:lnTo>
                      <a:pt x="3" y="58"/>
                    </a:lnTo>
                    <a:lnTo>
                      <a:pt x="16" y="45"/>
                    </a:lnTo>
                    <a:close/>
                    <a:moveTo>
                      <a:pt x="19" y="48"/>
                    </a:moveTo>
                    <a:lnTo>
                      <a:pt x="22" y="51"/>
                    </a:lnTo>
                    <a:lnTo>
                      <a:pt x="22" y="54"/>
                    </a:lnTo>
                    <a:lnTo>
                      <a:pt x="12" y="54"/>
                    </a:lnTo>
                    <a:lnTo>
                      <a:pt x="19" y="48"/>
                    </a:lnTo>
                    <a:close/>
                    <a:moveTo>
                      <a:pt x="22" y="54"/>
                    </a:moveTo>
                    <a:lnTo>
                      <a:pt x="22" y="58"/>
                    </a:lnTo>
                    <a:lnTo>
                      <a:pt x="4" y="58"/>
                    </a:lnTo>
                    <a:lnTo>
                      <a:pt x="4" y="54"/>
                    </a:lnTo>
                    <a:lnTo>
                      <a:pt x="22" y="54"/>
                    </a:lnTo>
                    <a:close/>
                    <a:moveTo>
                      <a:pt x="6" y="64"/>
                    </a:moveTo>
                    <a:lnTo>
                      <a:pt x="4" y="61"/>
                    </a:lnTo>
                    <a:lnTo>
                      <a:pt x="4" y="58"/>
                    </a:lnTo>
                    <a:lnTo>
                      <a:pt x="12" y="58"/>
                    </a:lnTo>
                    <a:lnTo>
                      <a:pt x="6" y="64"/>
                    </a:lnTo>
                    <a:close/>
                    <a:moveTo>
                      <a:pt x="19" y="51"/>
                    </a:moveTo>
                    <a:lnTo>
                      <a:pt x="22" y="54"/>
                    </a:lnTo>
                    <a:lnTo>
                      <a:pt x="9" y="68"/>
                    </a:lnTo>
                    <a:lnTo>
                      <a:pt x="6" y="64"/>
                    </a:lnTo>
                    <a:lnTo>
                      <a:pt x="19" y="51"/>
                    </a:lnTo>
                    <a:close/>
                    <a:moveTo>
                      <a:pt x="11" y="70"/>
                    </a:moveTo>
                    <a:lnTo>
                      <a:pt x="10" y="69"/>
                    </a:lnTo>
                    <a:lnTo>
                      <a:pt x="9" y="68"/>
                    </a:lnTo>
                    <a:lnTo>
                      <a:pt x="16" y="61"/>
                    </a:lnTo>
                    <a:lnTo>
                      <a:pt x="11" y="70"/>
                    </a:lnTo>
                    <a:close/>
                    <a:moveTo>
                      <a:pt x="20" y="52"/>
                    </a:moveTo>
                    <a:lnTo>
                      <a:pt x="27" y="56"/>
                    </a:lnTo>
                    <a:lnTo>
                      <a:pt x="18" y="72"/>
                    </a:lnTo>
                    <a:lnTo>
                      <a:pt x="11" y="70"/>
                    </a:lnTo>
                    <a:lnTo>
                      <a:pt x="20" y="52"/>
                    </a:lnTo>
                    <a:close/>
                    <a:moveTo>
                      <a:pt x="22" y="73"/>
                    </a:moveTo>
                    <a:lnTo>
                      <a:pt x="20" y="73"/>
                    </a:lnTo>
                    <a:lnTo>
                      <a:pt x="18" y="72"/>
                    </a:lnTo>
                    <a:lnTo>
                      <a:pt x="22" y="64"/>
                    </a:lnTo>
                    <a:lnTo>
                      <a:pt x="22" y="73"/>
                    </a:lnTo>
                    <a:close/>
                    <a:moveTo>
                      <a:pt x="22" y="54"/>
                    </a:moveTo>
                    <a:lnTo>
                      <a:pt x="26" y="54"/>
                    </a:lnTo>
                    <a:lnTo>
                      <a:pt x="26" y="73"/>
                    </a:lnTo>
                    <a:lnTo>
                      <a:pt x="22" y="73"/>
                    </a:lnTo>
                    <a:lnTo>
                      <a:pt x="22" y="54"/>
                    </a:lnTo>
                    <a:close/>
                    <a:moveTo>
                      <a:pt x="26" y="54"/>
                    </a:moveTo>
                    <a:lnTo>
                      <a:pt x="29" y="54"/>
                    </a:lnTo>
                    <a:lnTo>
                      <a:pt x="32" y="58"/>
                    </a:lnTo>
                    <a:lnTo>
                      <a:pt x="26" y="64"/>
                    </a:lnTo>
                    <a:lnTo>
                      <a:pt x="26" y="54"/>
                    </a:lnTo>
                    <a:close/>
                    <a:moveTo>
                      <a:pt x="32" y="58"/>
                    </a:moveTo>
                    <a:lnTo>
                      <a:pt x="36" y="60"/>
                    </a:lnTo>
                    <a:lnTo>
                      <a:pt x="22" y="74"/>
                    </a:lnTo>
                    <a:lnTo>
                      <a:pt x="19" y="71"/>
                    </a:lnTo>
                    <a:lnTo>
                      <a:pt x="32" y="58"/>
                    </a:lnTo>
                    <a:close/>
                    <a:moveTo>
                      <a:pt x="29" y="76"/>
                    </a:moveTo>
                    <a:lnTo>
                      <a:pt x="25" y="76"/>
                    </a:lnTo>
                    <a:lnTo>
                      <a:pt x="22" y="74"/>
                    </a:lnTo>
                    <a:lnTo>
                      <a:pt x="29" y="68"/>
                    </a:lnTo>
                    <a:lnTo>
                      <a:pt x="29" y="76"/>
                    </a:lnTo>
                    <a:close/>
                    <a:moveTo>
                      <a:pt x="29" y="58"/>
                    </a:moveTo>
                    <a:lnTo>
                      <a:pt x="35" y="58"/>
                    </a:lnTo>
                    <a:lnTo>
                      <a:pt x="35" y="76"/>
                    </a:lnTo>
                    <a:lnTo>
                      <a:pt x="29" y="76"/>
                    </a:lnTo>
                    <a:lnTo>
                      <a:pt x="29" y="58"/>
                    </a:lnTo>
                    <a:close/>
                    <a:moveTo>
                      <a:pt x="35" y="58"/>
                    </a:moveTo>
                    <a:lnTo>
                      <a:pt x="38" y="58"/>
                    </a:lnTo>
                    <a:lnTo>
                      <a:pt x="38" y="76"/>
                    </a:lnTo>
                    <a:lnTo>
                      <a:pt x="35" y="76"/>
                    </a:lnTo>
                    <a:lnTo>
                      <a:pt x="35" y="58"/>
                    </a:lnTo>
                    <a:close/>
                    <a:moveTo>
                      <a:pt x="42" y="75"/>
                    </a:moveTo>
                    <a:lnTo>
                      <a:pt x="40" y="76"/>
                    </a:lnTo>
                    <a:lnTo>
                      <a:pt x="38" y="76"/>
                    </a:lnTo>
                    <a:lnTo>
                      <a:pt x="38" y="68"/>
                    </a:lnTo>
                    <a:lnTo>
                      <a:pt x="42" y="75"/>
                    </a:lnTo>
                    <a:close/>
                    <a:moveTo>
                      <a:pt x="33" y="59"/>
                    </a:moveTo>
                    <a:lnTo>
                      <a:pt x="40" y="56"/>
                    </a:lnTo>
                    <a:lnTo>
                      <a:pt x="49" y="72"/>
                    </a:lnTo>
                    <a:lnTo>
                      <a:pt x="42" y="75"/>
                    </a:lnTo>
                    <a:lnTo>
                      <a:pt x="33" y="59"/>
                    </a:lnTo>
                    <a:close/>
                    <a:moveTo>
                      <a:pt x="40" y="56"/>
                    </a:moveTo>
                    <a:lnTo>
                      <a:pt x="42" y="54"/>
                    </a:lnTo>
                    <a:lnTo>
                      <a:pt x="44" y="54"/>
                    </a:lnTo>
                    <a:lnTo>
                      <a:pt x="44" y="64"/>
                    </a:lnTo>
                    <a:lnTo>
                      <a:pt x="40" y="56"/>
                    </a:lnTo>
                    <a:close/>
                    <a:moveTo>
                      <a:pt x="44" y="54"/>
                    </a:moveTo>
                    <a:lnTo>
                      <a:pt x="51" y="54"/>
                    </a:lnTo>
                    <a:lnTo>
                      <a:pt x="51" y="73"/>
                    </a:lnTo>
                    <a:lnTo>
                      <a:pt x="44" y="73"/>
                    </a:lnTo>
                    <a:lnTo>
                      <a:pt x="44" y="54"/>
                    </a:lnTo>
                    <a:close/>
                    <a:moveTo>
                      <a:pt x="58" y="71"/>
                    </a:moveTo>
                    <a:lnTo>
                      <a:pt x="54" y="73"/>
                    </a:lnTo>
                    <a:lnTo>
                      <a:pt x="51" y="73"/>
                    </a:lnTo>
                    <a:lnTo>
                      <a:pt x="51" y="64"/>
                    </a:lnTo>
                    <a:lnTo>
                      <a:pt x="58" y="71"/>
                    </a:lnTo>
                    <a:close/>
                    <a:moveTo>
                      <a:pt x="44" y="58"/>
                    </a:moveTo>
                    <a:lnTo>
                      <a:pt x="48" y="54"/>
                    </a:lnTo>
                    <a:lnTo>
                      <a:pt x="61" y="68"/>
                    </a:lnTo>
                    <a:lnTo>
                      <a:pt x="58" y="71"/>
                    </a:lnTo>
                    <a:lnTo>
                      <a:pt x="44" y="58"/>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24" name="Freeform 612">
                <a:extLst>
                  <a:ext uri="{FF2B5EF4-FFF2-40B4-BE49-F238E27FC236}">
                    <a16:creationId xmlns:a16="http://schemas.microsoft.com/office/drawing/2014/main" id="{58BFB108-8ABE-4820-9B35-C2D6228B5401}"/>
                  </a:ext>
                </a:extLst>
              </p:cNvPr>
              <p:cNvSpPr>
                <a:spLocks/>
              </p:cNvSpPr>
              <p:nvPr/>
            </p:nvSpPr>
            <p:spPr bwMode="auto">
              <a:xfrm>
                <a:off x="3168" y="2438"/>
                <a:ext cx="16" cy="15"/>
              </a:xfrm>
              <a:custGeom>
                <a:avLst/>
                <a:gdLst>
                  <a:gd name="T0" fmla="*/ 11 w 64"/>
                  <a:gd name="T1" fmla="*/ 14 h 59"/>
                  <a:gd name="T2" fmla="*/ 13 w 64"/>
                  <a:gd name="T3" fmla="*/ 13 h 59"/>
                  <a:gd name="T4" fmla="*/ 14 w 64"/>
                  <a:gd name="T5" fmla="*/ 12 h 59"/>
                  <a:gd name="T6" fmla="*/ 14 w 64"/>
                  <a:gd name="T7" fmla="*/ 10 h 59"/>
                  <a:gd name="T8" fmla="*/ 15 w 64"/>
                  <a:gd name="T9" fmla="*/ 9 h 59"/>
                  <a:gd name="T10" fmla="*/ 16 w 64"/>
                  <a:gd name="T11" fmla="*/ 9 h 59"/>
                  <a:gd name="T12" fmla="*/ 16 w 64"/>
                  <a:gd name="T13" fmla="*/ 7 h 59"/>
                  <a:gd name="T14" fmla="*/ 16 w 64"/>
                  <a:gd name="T15" fmla="*/ 6 h 59"/>
                  <a:gd name="T16" fmla="*/ 16 w 64"/>
                  <a:gd name="T17" fmla="*/ 6 h 59"/>
                  <a:gd name="T18" fmla="*/ 16 w 64"/>
                  <a:gd name="T19" fmla="*/ 4 h 59"/>
                  <a:gd name="T20" fmla="*/ 16 w 64"/>
                  <a:gd name="T21" fmla="*/ 3 h 59"/>
                  <a:gd name="T22" fmla="*/ 15 w 64"/>
                  <a:gd name="T23" fmla="*/ 2 h 59"/>
                  <a:gd name="T24" fmla="*/ 14 w 64"/>
                  <a:gd name="T25" fmla="*/ 1 h 59"/>
                  <a:gd name="T26" fmla="*/ 14 w 64"/>
                  <a:gd name="T27" fmla="*/ 1 h 59"/>
                  <a:gd name="T28" fmla="*/ 12 w 64"/>
                  <a:gd name="T29" fmla="*/ 1 h 59"/>
                  <a:gd name="T30" fmla="*/ 11 w 64"/>
                  <a:gd name="T31" fmla="*/ 1 h 59"/>
                  <a:gd name="T32" fmla="*/ 10 w 64"/>
                  <a:gd name="T33" fmla="*/ 0 h 59"/>
                  <a:gd name="T34" fmla="*/ 9 w 64"/>
                  <a:gd name="T35" fmla="*/ 1 h 59"/>
                  <a:gd name="T36" fmla="*/ 7 w 64"/>
                  <a:gd name="T37" fmla="*/ 1 h 59"/>
                  <a:gd name="T38" fmla="*/ 6 w 64"/>
                  <a:gd name="T39" fmla="*/ 1 h 59"/>
                  <a:gd name="T40" fmla="*/ 5 w 64"/>
                  <a:gd name="T41" fmla="*/ 1 h 59"/>
                  <a:gd name="T42" fmla="*/ 3 w 64"/>
                  <a:gd name="T43" fmla="*/ 2 h 59"/>
                  <a:gd name="T44" fmla="*/ 3 w 64"/>
                  <a:gd name="T45" fmla="*/ 3 h 59"/>
                  <a:gd name="T46" fmla="*/ 2 w 64"/>
                  <a:gd name="T47" fmla="*/ 5 h 59"/>
                  <a:gd name="T48" fmla="*/ 1 w 64"/>
                  <a:gd name="T49" fmla="*/ 6 h 59"/>
                  <a:gd name="T50" fmla="*/ 0 w 64"/>
                  <a:gd name="T51" fmla="*/ 6 h 59"/>
                  <a:gd name="T52" fmla="*/ 0 w 64"/>
                  <a:gd name="T53" fmla="*/ 8 h 59"/>
                  <a:gd name="T54" fmla="*/ 0 w 64"/>
                  <a:gd name="T55" fmla="*/ 9 h 59"/>
                  <a:gd name="T56" fmla="*/ 0 w 64"/>
                  <a:gd name="T57" fmla="*/ 10 h 59"/>
                  <a:gd name="T58" fmla="*/ 0 w 64"/>
                  <a:gd name="T59" fmla="*/ 11 h 59"/>
                  <a:gd name="T60" fmla="*/ 0 w 64"/>
                  <a:gd name="T61" fmla="*/ 12 h 59"/>
                  <a:gd name="T62" fmla="*/ 1 w 64"/>
                  <a:gd name="T63" fmla="*/ 13 h 59"/>
                  <a:gd name="T64" fmla="*/ 2 w 64"/>
                  <a:gd name="T65" fmla="*/ 14 h 59"/>
                  <a:gd name="T66" fmla="*/ 3 w 64"/>
                  <a:gd name="T67" fmla="*/ 14 h 59"/>
                  <a:gd name="T68" fmla="*/ 4 w 64"/>
                  <a:gd name="T69" fmla="*/ 14 h 59"/>
                  <a:gd name="T70" fmla="*/ 5 w 64"/>
                  <a:gd name="T71" fmla="*/ 15 h 59"/>
                  <a:gd name="T72" fmla="*/ 6 w 64"/>
                  <a:gd name="T73" fmla="*/ 15 h 59"/>
                  <a:gd name="T74" fmla="*/ 7 w 64"/>
                  <a:gd name="T75" fmla="*/ 14 h 59"/>
                  <a:gd name="T76" fmla="*/ 9 w 64"/>
                  <a:gd name="T77" fmla="*/ 14 h 59"/>
                  <a:gd name="T78" fmla="*/ 11 w 64"/>
                  <a:gd name="T79" fmla="*/ 14 h 59"/>
                  <a:gd name="T80" fmla="*/ 11 w 64"/>
                  <a:gd name="T81" fmla="*/ 14 h 5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59"/>
                  <a:gd name="T125" fmla="*/ 64 w 64"/>
                  <a:gd name="T126" fmla="*/ 59 h 5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59">
                    <a:moveTo>
                      <a:pt x="45" y="54"/>
                    </a:moveTo>
                    <a:lnTo>
                      <a:pt x="51" y="50"/>
                    </a:lnTo>
                    <a:lnTo>
                      <a:pt x="54" y="47"/>
                    </a:lnTo>
                    <a:lnTo>
                      <a:pt x="57" y="40"/>
                    </a:lnTo>
                    <a:lnTo>
                      <a:pt x="61" y="37"/>
                    </a:lnTo>
                    <a:lnTo>
                      <a:pt x="64" y="34"/>
                    </a:lnTo>
                    <a:lnTo>
                      <a:pt x="64" y="27"/>
                    </a:lnTo>
                    <a:lnTo>
                      <a:pt x="64" y="25"/>
                    </a:lnTo>
                    <a:lnTo>
                      <a:pt x="64" y="22"/>
                    </a:lnTo>
                    <a:lnTo>
                      <a:pt x="64" y="15"/>
                    </a:lnTo>
                    <a:lnTo>
                      <a:pt x="64" y="12"/>
                    </a:lnTo>
                    <a:lnTo>
                      <a:pt x="61" y="8"/>
                    </a:lnTo>
                    <a:lnTo>
                      <a:pt x="57" y="5"/>
                    </a:lnTo>
                    <a:lnTo>
                      <a:pt x="54" y="2"/>
                    </a:lnTo>
                    <a:lnTo>
                      <a:pt x="48" y="2"/>
                    </a:lnTo>
                    <a:lnTo>
                      <a:pt x="45" y="2"/>
                    </a:lnTo>
                    <a:lnTo>
                      <a:pt x="38" y="0"/>
                    </a:lnTo>
                    <a:lnTo>
                      <a:pt x="35" y="2"/>
                    </a:lnTo>
                    <a:lnTo>
                      <a:pt x="29" y="2"/>
                    </a:lnTo>
                    <a:lnTo>
                      <a:pt x="23" y="5"/>
                    </a:lnTo>
                    <a:lnTo>
                      <a:pt x="20" y="5"/>
                    </a:lnTo>
                    <a:lnTo>
                      <a:pt x="13" y="8"/>
                    </a:lnTo>
                    <a:lnTo>
                      <a:pt x="10" y="12"/>
                    </a:lnTo>
                    <a:lnTo>
                      <a:pt x="7" y="18"/>
                    </a:lnTo>
                    <a:lnTo>
                      <a:pt x="3" y="22"/>
                    </a:lnTo>
                    <a:lnTo>
                      <a:pt x="0" y="25"/>
                    </a:lnTo>
                    <a:lnTo>
                      <a:pt x="0" y="30"/>
                    </a:lnTo>
                    <a:lnTo>
                      <a:pt x="0" y="34"/>
                    </a:lnTo>
                    <a:lnTo>
                      <a:pt x="0" y="40"/>
                    </a:lnTo>
                    <a:lnTo>
                      <a:pt x="0" y="44"/>
                    </a:lnTo>
                    <a:lnTo>
                      <a:pt x="0" y="47"/>
                    </a:lnTo>
                    <a:lnTo>
                      <a:pt x="3" y="50"/>
                    </a:lnTo>
                    <a:lnTo>
                      <a:pt x="7" y="54"/>
                    </a:lnTo>
                    <a:lnTo>
                      <a:pt x="10" y="56"/>
                    </a:lnTo>
                    <a:lnTo>
                      <a:pt x="16" y="56"/>
                    </a:lnTo>
                    <a:lnTo>
                      <a:pt x="20" y="59"/>
                    </a:lnTo>
                    <a:lnTo>
                      <a:pt x="25" y="59"/>
                    </a:lnTo>
                    <a:lnTo>
                      <a:pt x="29" y="56"/>
                    </a:lnTo>
                    <a:lnTo>
                      <a:pt x="35" y="56"/>
                    </a:lnTo>
                    <a:lnTo>
                      <a:pt x="42" y="56"/>
                    </a:lnTo>
                    <a:lnTo>
                      <a:pt x="45"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25" name="Freeform 613">
                <a:extLst>
                  <a:ext uri="{FF2B5EF4-FFF2-40B4-BE49-F238E27FC236}">
                    <a16:creationId xmlns:a16="http://schemas.microsoft.com/office/drawing/2014/main" id="{3850C27C-A557-4ABE-A1A5-3E1B38780A29}"/>
                  </a:ext>
                </a:extLst>
              </p:cNvPr>
              <p:cNvSpPr>
                <a:spLocks noEditPoints="1"/>
              </p:cNvSpPr>
              <p:nvPr/>
            </p:nvSpPr>
            <p:spPr bwMode="auto">
              <a:xfrm>
                <a:off x="3166" y="2435"/>
                <a:ext cx="20" cy="21"/>
              </a:xfrm>
              <a:custGeom>
                <a:avLst/>
                <a:gdLst>
                  <a:gd name="T0" fmla="*/ 16 w 83"/>
                  <a:gd name="T1" fmla="*/ 18 h 82"/>
                  <a:gd name="T2" fmla="*/ 13 w 83"/>
                  <a:gd name="T3" fmla="*/ 14 h 82"/>
                  <a:gd name="T4" fmla="*/ 17 w 83"/>
                  <a:gd name="T5" fmla="*/ 17 h 82"/>
                  <a:gd name="T6" fmla="*/ 17 w 83"/>
                  <a:gd name="T7" fmla="*/ 16 h 82"/>
                  <a:gd name="T8" fmla="*/ 14 w 83"/>
                  <a:gd name="T9" fmla="*/ 13 h 82"/>
                  <a:gd name="T10" fmla="*/ 15 w 83"/>
                  <a:gd name="T11" fmla="*/ 11 h 82"/>
                  <a:gd name="T12" fmla="*/ 16 w 83"/>
                  <a:gd name="T13" fmla="*/ 10 h 82"/>
                  <a:gd name="T14" fmla="*/ 19 w 83"/>
                  <a:gd name="T15" fmla="*/ 14 h 82"/>
                  <a:gd name="T16" fmla="*/ 20 w 83"/>
                  <a:gd name="T17" fmla="*/ 12 h 82"/>
                  <a:gd name="T18" fmla="*/ 15 w 83"/>
                  <a:gd name="T19" fmla="*/ 10 h 82"/>
                  <a:gd name="T20" fmla="*/ 15 w 83"/>
                  <a:gd name="T21" fmla="*/ 9 h 82"/>
                  <a:gd name="T22" fmla="*/ 15 w 83"/>
                  <a:gd name="T23" fmla="*/ 6 h 82"/>
                  <a:gd name="T24" fmla="*/ 20 w 83"/>
                  <a:gd name="T25" fmla="*/ 6 h 82"/>
                  <a:gd name="T26" fmla="*/ 19 w 83"/>
                  <a:gd name="T27" fmla="*/ 5 h 82"/>
                  <a:gd name="T28" fmla="*/ 15 w 83"/>
                  <a:gd name="T29" fmla="*/ 7 h 82"/>
                  <a:gd name="T30" fmla="*/ 14 w 83"/>
                  <a:gd name="T31" fmla="*/ 6 h 82"/>
                  <a:gd name="T32" fmla="*/ 16 w 83"/>
                  <a:gd name="T33" fmla="*/ 2 h 82"/>
                  <a:gd name="T34" fmla="*/ 14 w 83"/>
                  <a:gd name="T35" fmla="*/ 2 h 82"/>
                  <a:gd name="T36" fmla="*/ 14 w 83"/>
                  <a:gd name="T37" fmla="*/ 2 h 82"/>
                  <a:gd name="T38" fmla="*/ 13 w 83"/>
                  <a:gd name="T39" fmla="*/ 6 h 82"/>
                  <a:gd name="T40" fmla="*/ 10 w 83"/>
                  <a:gd name="T41" fmla="*/ 1 h 82"/>
                  <a:gd name="T42" fmla="*/ 12 w 83"/>
                  <a:gd name="T43" fmla="*/ 6 h 82"/>
                  <a:gd name="T44" fmla="*/ 11 w 83"/>
                  <a:gd name="T45" fmla="*/ 6 h 82"/>
                  <a:gd name="T46" fmla="*/ 11 w 83"/>
                  <a:gd name="T47" fmla="*/ 2 h 82"/>
                  <a:gd name="T48" fmla="*/ 8 w 83"/>
                  <a:gd name="T49" fmla="*/ 2 h 82"/>
                  <a:gd name="T50" fmla="*/ 8 w 83"/>
                  <a:gd name="T51" fmla="*/ 7 h 82"/>
                  <a:gd name="T52" fmla="*/ 7 w 83"/>
                  <a:gd name="T53" fmla="*/ 7 h 82"/>
                  <a:gd name="T54" fmla="*/ 7 w 83"/>
                  <a:gd name="T55" fmla="*/ 2 h 82"/>
                  <a:gd name="T56" fmla="*/ 6 w 83"/>
                  <a:gd name="T57" fmla="*/ 3 h 82"/>
                  <a:gd name="T58" fmla="*/ 4 w 83"/>
                  <a:gd name="T59" fmla="*/ 4 h 82"/>
                  <a:gd name="T60" fmla="*/ 2 w 83"/>
                  <a:gd name="T61" fmla="*/ 5 h 82"/>
                  <a:gd name="T62" fmla="*/ 6 w 83"/>
                  <a:gd name="T63" fmla="*/ 9 h 82"/>
                  <a:gd name="T64" fmla="*/ 5 w 83"/>
                  <a:gd name="T65" fmla="*/ 10 h 82"/>
                  <a:gd name="T66" fmla="*/ 2 w 83"/>
                  <a:gd name="T67" fmla="*/ 6 h 82"/>
                  <a:gd name="T68" fmla="*/ 5 w 83"/>
                  <a:gd name="T69" fmla="*/ 11 h 82"/>
                  <a:gd name="T70" fmla="*/ 5 w 83"/>
                  <a:gd name="T71" fmla="*/ 10 h 82"/>
                  <a:gd name="T72" fmla="*/ 5 w 83"/>
                  <a:gd name="T73" fmla="*/ 12 h 82"/>
                  <a:gd name="T74" fmla="*/ 0 w 83"/>
                  <a:gd name="T75" fmla="*/ 14 h 82"/>
                  <a:gd name="T76" fmla="*/ 0 w 83"/>
                  <a:gd name="T77" fmla="*/ 14 h 82"/>
                  <a:gd name="T78" fmla="*/ 5 w 83"/>
                  <a:gd name="T79" fmla="*/ 15 h 82"/>
                  <a:gd name="T80" fmla="*/ 4 w 83"/>
                  <a:gd name="T81" fmla="*/ 14 h 82"/>
                  <a:gd name="T82" fmla="*/ 5 w 83"/>
                  <a:gd name="T83" fmla="*/ 15 h 82"/>
                  <a:gd name="T84" fmla="*/ 2 w 83"/>
                  <a:gd name="T85" fmla="*/ 19 h 82"/>
                  <a:gd name="T86" fmla="*/ 4 w 83"/>
                  <a:gd name="T87" fmla="*/ 17 h 82"/>
                  <a:gd name="T88" fmla="*/ 5 w 83"/>
                  <a:gd name="T89" fmla="*/ 15 h 82"/>
                  <a:gd name="T90" fmla="*/ 5 w 83"/>
                  <a:gd name="T91" fmla="*/ 15 h 82"/>
                  <a:gd name="T92" fmla="*/ 7 w 83"/>
                  <a:gd name="T93" fmla="*/ 15 h 82"/>
                  <a:gd name="T94" fmla="*/ 5 w 83"/>
                  <a:gd name="T95" fmla="*/ 20 h 82"/>
                  <a:gd name="T96" fmla="*/ 7 w 83"/>
                  <a:gd name="T97" fmla="*/ 18 h 82"/>
                  <a:gd name="T98" fmla="*/ 7 w 83"/>
                  <a:gd name="T99" fmla="*/ 16 h 82"/>
                  <a:gd name="T100" fmla="*/ 7 w 83"/>
                  <a:gd name="T101" fmla="*/ 17 h 82"/>
                  <a:gd name="T102" fmla="*/ 8 w 83"/>
                  <a:gd name="T103" fmla="*/ 15 h 82"/>
                  <a:gd name="T104" fmla="*/ 11 w 83"/>
                  <a:gd name="T105" fmla="*/ 20 h 82"/>
                  <a:gd name="T106" fmla="*/ 11 w 83"/>
                  <a:gd name="T107" fmla="*/ 20 h 82"/>
                  <a:gd name="T108" fmla="*/ 14 w 83"/>
                  <a:gd name="T109" fmla="*/ 20 h 8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3"/>
                  <a:gd name="T166" fmla="*/ 0 h 82"/>
                  <a:gd name="T167" fmla="*/ 83 w 83"/>
                  <a:gd name="T168" fmla="*/ 82 h 8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3" h="82">
                    <a:moveTo>
                      <a:pt x="50" y="58"/>
                    </a:moveTo>
                    <a:lnTo>
                      <a:pt x="56" y="54"/>
                    </a:lnTo>
                    <a:lnTo>
                      <a:pt x="64" y="71"/>
                    </a:lnTo>
                    <a:lnTo>
                      <a:pt x="59" y="74"/>
                    </a:lnTo>
                    <a:lnTo>
                      <a:pt x="50" y="58"/>
                    </a:lnTo>
                    <a:close/>
                    <a:moveTo>
                      <a:pt x="67" y="70"/>
                    </a:moveTo>
                    <a:lnTo>
                      <a:pt x="66" y="71"/>
                    </a:lnTo>
                    <a:lnTo>
                      <a:pt x="64" y="71"/>
                    </a:lnTo>
                    <a:lnTo>
                      <a:pt x="60" y="63"/>
                    </a:lnTo>
                    <a:lnTo>
                      <a:pt x="67" y="70"/>
                    </a:lnTo>
                    <a:close/>
                    <a:moveTo>
                      <a:pt x="53" y="57"/>
                    </a:moveTo>
                    <a:lnTo>
                      <a:pt x="56" y="53"/>
                    </a:lnTo>
                    <a:lnTo>
                      <a:pt x="70" y="67"/>
                    </a:lnTo>
                    <a:lnTo>
                      <a:pt x="67" y="70"/>
                    </a:lnTo>
                    <a:lnTo>
                      <a:pt x="53" y="57"/>
                    </a:lnTo>
                    <a:close/>
                    <a:moveTo>
                      <a:pt x="72" y="64"/>
                    </a:moveTo>
                    <a:lnTo>
                      <a:pt x="71" y="66"/>
                    </a:lnTo>
                    <a:lnTo>
                      <a:pt x="70" y="67"/>
                    </a:lnTo>
                    <a:lnTo>
                      <a:pt x="63" y="60"/>
                    </a:lnTo>
                    <a:lnTo>
                      <a:pt x="72" y="64"/>
                    </a:lnTo>
                    <a:close/>
                    <a:moveTo>
                      <a:pt x="55" y="56"/>
                    </a:moveTo>
                    <a:lnTo>
                      <a:pt x="57" y="49"/>
                    </a:lnTo>
                    <a:lnTo>
                      <a:pt x="75" y="58"/>
                    </a:lnTo>
                    <a:lnTo>
                      <a:pt x="72" y="64"/>
                    </a:lnTo>
                    <a:lnTo>
                      <a:pt x="55" y="56"/>
                    </a:lnTo>
                    <a:close/>
                    <a:moveTo>
                      <a:pt x="57" y="49"/>
                    </a:moveTo>
                    <a:lnTo>
                      <a:pt x="59" y="48"/>
                    </a:lnTo>
                    <a:lnTo>
                      <a:pt x="60" y="47"/>
                    </a:lnTo>
                    <a:lnTo>
                      <a:pt x="66" y="53"/>
                    </a:lnTo>
                    <a:lnTo>
                      <a:pt x="57" y="49"/>
                    </a:lnTo>
                    <a:close/>
                    <a:moveTo>
                      <a:pt x="60" y="47"/>
                    </a:moveTo>
                    <a:lnTo>
                      <a:pt x="63" y="43"/>
                    </a:lnTo>
                    <a:lnTo>
                      <a:pt x="76" y="57"/>
                    </a:lnTo>
                    <a:lnTo>
                      <a:pt x="73" y="60"/>
                    </a:lnTo>
                    <a:lnTo>
                      <a:pt x="60" y="47"/>
                    </a:lnTo>
                    <a:close/>
                    <a:moveTo>
                      <a:pt x="63" y="43"/>
                    </a:moveTo>
                    <a:lnTo>
                      <a:pt x="63" y="43"/>
                    </a:lnTo>
                    <a:lnTo>
                      <a:pt x="70" y="50"/>
                    </a:lnTo>
                    <a:lnTo>
                      <a:pt x="63" y="43"/>
                    </a:lnTo>
                    <a:close/>
                    <a:moveTo>
                      <a:pt x="63" y="43"/>
                    </a:moveTo>
                    <a:lnTo>
                      <a:pt x="66" y="40"/>
                    </a:lnTo>
                    <a:lnTo>
                      <a:pt x="79" y="53"/>
                    </a:lnTo>
                    <a:lnTo>
                      <a:pt x="76" y="57"/>
                    </a:lnTo>
                    <a:lnTo>
                      <a:pt x="63" y="43"/>
                    </a:lnTo>
                    <a:close/>
                    <a:moveTo>
                      <a:pt x="83" y="47"/>
                    </a:moveTo>
                    <a:lnTo>
                      <a:pt x="83" y="51"/>
                    </a:lnTo>
                    <a:lnTo>
                      <a:pt x="79" y="53"/>
                    </a:lnTo>
                    <a:lnTo>
                      <a:pt x="73" y="47"/>
                    </a:lnTo>
                    <a:lnTo>
                      <a:pt x="83" y="47"/>
                    </a:lnTo>
                    <a:close/>
                    <a:moveTo>
                      <a:pt x="63" y="47"/>
                    </a:moveTo>
                    <a:lnTo>
                      <a:pt x="63" y="40"/>
                    </a:lnTo>
                    <a:lnTo>
                      <a:pt x="83" y="40"/>
                    </a:lnTo>
                    <a:lnTo>
                      <a:pt x="83" y="47"/>
                    </a:lnTo>
                    <a:lnTo>
                      <a:pt x="63" y="47"/>
                    </a:lnTo>
                    <a:close/>
                    <a:moveTo>
                      <a:pt x="63" y="40"/>
                    </a:moveTo>
                    <a:lnTo>
                      <a:pt x="63" y="38"/>
                    </a:lnTo>
                    <a:lnTo>
                      <a:pt x="83" y="38"/>
                    </a:lnTo>
                    <a:lnTo>
                      <a:pt x="83" y="40"/>
                    </a:lnTo>
                    <a:lnTo>
                      <a:pt x="63" y="40"/>
                    </a:lnTo>
                    <a:close/>
                    <a:moveTo>
                      <a:pt x="63" y="38"/>
                    </a:moveTo>
                    <a:lnTo>
                      <a:pt x="63" y="35"/>
                    </a:lnTo>
                    <a:lnTo>
                      <a:pt x="83" y="35"/>
                    </a:lnTo>
                    <a:lnTo>
                      <a:pt x="83" y="38"/>
                    </a:lnTo>
                    <a:lnTo>
                      <a:pt x="63" y="38"/>
                    </a:lnTo>
                    <a:close/>
                    <a:moveTo>
                      <a:pt x="63" y="35"/>
                    </a:moveTo>
                    <a:lnTo>
                      <a:pt x="63" y="28"/>
                    </a:lnTo>
                    <a:lnTo>
                      <a:pt x="83" y="28"/>
                    </a:lnTo>
                    <a:lnTo>
                      <a:pt x="83" y="35"/>
                    </a:lnTo>
                    <a:lnTo>
                      <a:pt x="63" y="35"/>
                    </a:lnTo>
                    <a:close/>
                    <a:moveTo>
                      <a:pt x="63" y="28"/>
                    </a:moveTo>
                    <a:lnTo>
                      <a:pt x="63" y="25"/>
                    </a:lnTo>
                    <a:lnTo>
                      <a:pt x="83" y="25"/>
                    </a:lnTo>
                    <a:lnTo>
                      <a:pt x="83" y="28"/>
                    </a:lnTo>
                    <a:lnTo>
                      <a:pt x="63" y="28"/>
                    </a:lnTo>
                    <a:close/>
                    <a:moveTo>
                      <a:pt x="79" y="18"/>
                    </a:moveTo>
                    <a:lnTo>
                      <a:pt x="83" y="21"/>
                    </a:lnTo>
                    <a:lnTo>
                      <a:pt x="83" y="25"/>
                    </a:lnTo>
                    <a:lnTo>
                      <a:pt x="73" y="25"/>
                    </a:lnTo>
                    <a:lnTo>
                      <a:pt x="79" y="18"/>
                    </a:lnTo>
                    <a:close/>
                    <a:moveTo>
                      <a:pt x="66" y="31"/>
                    </a:moveTo>
                    <a:lnTo>
                      <a:pt x="63" y="28"/>
                    </a:lnTo>
                    <a:lnTo>
                      <a:pt x="76" y="15"/>
                    </a:lnTo>
                    <a:lnTo>
                      <a:pt x="79" y="18"/>
                    </a:lnTo>
                    <a:lnTo>
                      <a:pt x="66" y="31"/>
                    </a:lnTo>
                    <a:close/>
                    <a:moveTo>
                      <a:pt x="63" y="28"/>
                    </a:moveTo>
                    <a:lnTo>
                      <a:pt x="60" y="25"/>
                    </a:lnTo>
                    <a:lnTo>
                      <a:pt x="73" y="11"/>
                    </a:lnTo>
                    <a:lnTo>
                      <a:pt x="76" y="15"/>
                    </a:lnTo>
                    <a:lnTo>
                      <a:pt x="63" y="28"/>
                    </a:lnTo>
                    <a:close/>
                    <a:moveTo>
                      <a:pt x="60" y="25"/>
                    </a:moveTo>
                    <a:lnTo>
                      <a:pt x="70" y="35"/>
                    </a:lnTo>
                    <a:lnTo>
                      <a:pt x="60" y="25"/>
                    </a:lnTo>
                    <a:lnTo>
                      <a:pt x="66" y="18"/>
                    </a:lnTo>
                    <a:lnTo>
                      <a:pt x="60" y="25"/>
                    </a:lnTo>
                    <a:close/>
                    <a:moveTo>
                      <a:pt x="60" y="25"/>
                    </a:moveTo>
                    <a:lnTo>
                      <a:pt x="56" y="23"/>
                    </a:lnTo>
                    <a:lnTo>
                      <a:pt x="70" y="8"/>
                    </a:lnTo>
                    <a:lnTo>
                      <a:pt x="73" y="11"/>
                    </a:lnTo>
                    <a:lnTo>
                      <a:pt x="60" y="25"/>
                    </a:lnTo>
                    <a:close/>
                    <a:moveTo>
                      <a:pt x="63" y="6"/>
                    </a:moveTo>
                    <a:lnTo>
                      <a:pt x="67" y="6"/>
                    </a:lnTo>
                    <a:lnTo>
                      <a:pt x="70" y="8"/>
                    </a:lnTo>
                    <a:lnTo>
                      <a:pt x="63" y="15"/>
                    </a:lnTo>
                    <a:lnTo>
                      <a:pt x="63" y="6"/>
                    </a:lnTo>
                    <a:close/>
                    <a:moveTo>
                      <a:pt x="63" y="25"/>
                    </a:moveTo>
                    <a:lnTo>
                      <a:pt x="57" y="25"/>
                    </a:lnTo>
                    <a:lnTo>
                      <a:pt x="57" y="6"/>
                    </a:lnTo>
                    <a:lnTo>
                      <a:pt x="63" y="6"/>
                    </a:lnTo>
                    <a:lnTo>
                      <a:pt x="63" y="25"/>
                    </a:lnTo>
                    <a:close/>
                    <a:moveTo>
                      <a:pt x="57" y="25"/>
                    </a:moveTo>
                    <a:lnTo>
                      <a:pt x="54" y="25"/>
                    </a:lnTo>
                    <a:lnTo>
                      <a:pt x="54" y="6"/>
                    </a:lnTo>
                    <a:lnTo>
                      <a:pt x="57" y="6"/>
                    </a:lnTo>
                    <a:lnTo>
                      <a:pt x="57" y="25"/>
                    </a:lnTo>
                    <a:close/>
                    <a:moveTo>
                      <a:pt x="54" y="25"/>
                    </a:moveTo>
                    <a:lnTo>
                      <a:pt x="52" y="25"/>
                    </a:lnTo>
                    <a:lnTo>
                      <a:pt x="50" y="24"/>
                    </a:lnTo>
                    <a:lnTo>
                      <a:pt x="54" y="15"/>
                    </a:lnTo>
                    <a:lnTo>
                      <a:pt x="54" y="25"/>
                    </a:lnTo>
                    <a:close/>
                    <a:moveTo>
                      <a:pt x="50" y="24"/>
                    </a:moveTo>
                    <a:lnTo>
                      <a:pt x="43" y="20"/>
                    </a:lnTo>
                    <a:lnTo>
                      <a:pt x="52" y="4"/>
                    </a:lnTo>
                    <a:lnTo>
                      <a:pt x="59" y="7"/>
                    </a:lnTo>
                    <a:lnTo>
                      <a:pt x="50" y="24"/>
                    </a:lnTo>
                    <a:close/>
                    <a:moveTo>
                      <a:pt x="41" y="5"/>
                    </a:moveTo>
                    <a:lnTo>
                      <a:pt x="45" y="0"/>
                    </a:lnTo>
                    <a:lnTo>
                      <a:pt x="52" y="4"/>
                    </a:lnTo>
                    <a:lnTo>
                      <a:pt x="47" y="13"/>
                    </a:lnTo>
                    <a:lnTo>
                      <a:pt x="41" y="5"/>
                    </a:lnTo>
                    <a:close/>
                    <a:moveTo>
                      <a:pt x="54" y="19"/>
                    </a:moveTo>
                    <a:lnTo>
                      <a:pt x="51" y="23"/>
                    </a:lnTo>
                    <a:lnTo>
                      <a:pt x="38" y="8"/>
                    </a:lnTo>
                    <a:lnTo>
                      <a:pt x="41" y="5"/>
                    </a:lnTo>
                    <a:lnTo>
                      <a:pt x="54" y="19"/>
                    </a:lnTo>
                    <a:close/>
                    <a:moveTo>
                      <a:pt x="51" y="23"/>
                    </a:moveTo>
                    <a:lnTo>
                      <a:pt x="49" y="25"/>
                    </a:lnTo>
                    <a:lnTo>
                      <a:pt x="44" y="25"/>
                    </a:lnTo>
                    <a:lnTo>
                      <a:pt x="44" y="15"/>
                    </a:lnTo>
                    <a:lnTo>
                      <a:pt x="51" y="23"/>
                    </a:lnTo>
                    <a:close/>
                    <a:moveTo>
                      <a:pt x="44" y="25"/>
                    </a:moveTo>
                    <a:lnTo>
                      <a:pt x="38" y="25"/>
                    </a:lnTo>
                    <a:lnTo>
                      <a:pt x="38" y="6"/>
                    </a:lnTo>
                    <a:lnTo>
                      <a:pt x="44" y="6"/>
                    </a:lnTo>
                    <a:lnTo>
                      <a:pt x="44" y="25"/>
                    </a:lnTo>
                    <a:close/>
                    <a:moveTo>
                      <a:pt x="33" y="7"/>
                    </a:moveTo>
                    <a:lnTo>
                      <a:pt x="35" y="6"/>
                    </a:lnTo>
                    <a:lnTo>
                      <a:pt x="38" y="6"/>
                    </a:lnTo>
                    <a:lnTo>
                      <a:pt x="38" y="15"/>
                    </a:lnTo>
                    <a:lnTo>
                      <a:pt x="33" y="7"/>
                    </a:lnTo>
                    <a:close/>
                    <a:moveTo>
                      <a:pt x="42" y="24"/>
                    </a:moveTo>
                    <a:lnTo>
                      <a:pt x="35" y="27"/>
                    </a:lnTo>
                    <a:lnTo>
                      <a:pt x="28" y="10"/>
                    </a:lnTo>
                    <a:lnTo>
                      <a:pt x="33" y="7"/>
                    </a:lnTo>
                    <a:lnTo>
                      <a:pt x="42" y="24"/>
                    </a:lnTo>
                    <a:close/>
                    <a:moveTo>
                      <a:pt x="35" y="27"/>
                    </a:moveTo>
                    <a:lnTo>
                      <a:pt x="34" y="28"/>
                    </a:lnTo>
                    <a:lnTo>
                      <a:pt x="32" y="28"/>
                    </a:lnTo>
                    <a:lnTo>
                      <a:pt x="32" y="18"/>
                    </a:lnTo>
                    <a:lnTo>
                      <a:pt x="35" y="27"/>
                    </a:lnTo>
                    <a:close/>
                    <a:moveTo>
                      <a:pt x="32" y="28"/>
                    </a:moveTo>
                    <a:lnTo>
                      <a:pt x="29" y="28"/>
                    </a:lnTo>
                    <a:lnTo>
                      <a:pt x="29" y="9"/>
                    </a:lnTo>
                    <a:lnTo>
                      <a:pt x="32" y="9"/>
                    </a:lnTo>
                    <a:lnTo>
                      <a:pt x="32" y="28"/>
                    </a:lnTo>
                    <a:close/>
                    <a:moveTo>
                      <a:pt x="24" y="10"/>
                    </a:moveTo>
                    <a:lnTo>
                      <a:pt x="27" y="9"/>
                    </a:lnTo>
                    <a:lnTo>
                      <a:pt x="29" y="9"/>
                    </a:lnTo>
                    <a:lnTo>
                      <a:pt x="29" y="18"/>
                    </a:lnTo>
                    <a:lnTo>
                      <a:pt x="24" y="10"/>
                    </a:lnTo>
                    <a:close/>
                    <a:moveTo>
                      <a:pt x="32" y="27"/>
                    </a:moveTo>
                    <a:lnTo>
                      <a:pt x="27" y="30"/>
                    </a:lnTo>
                    <a:lnTo>
                      <a:pt x="18" y="13"/>
                    </a:lnTo>
                    <a:lnTo>
                      <a:pt x="24" y="10"/>
                    </a:lnTo>
                    <a:lnTo>
                      <a:pt x="32" y="27"/>
                    </a:lnTo>
                    <a:close/>
                    <a:moveTo>
                      <a:pt x="16" y="15"/>
                    </a:moveTo>
                    <a:lnTo>
                      <a:pt x="17" y="14"/>
                    </a:lnTo>
                    <a:lnTo>
                      <a:pt x="18" y="13"/>
                    </a:lnTo>
                    <a:lnTo>
                      <a:pt x="22" y="21"/>
                    </a:lnTo>
                    <a:lnTo>
                      <a:pt x="16" y="15"/>
                    </a:lnTo>
                    <a:close/>
                    <a:moveTo>
                      <a:pt x="29" y="28"/>
                    </a:moveTo>
                    <a:lnTo>
                      <a:pt x="25" y="31"/>
                    </a:lnTo>
                    <a:lnTo>
                      <a:pt x="12" y="18"/>
                    </a:lnTo>
                    <a:lnTo>
                      <a:pt x="16" y="15"/>
                    </a:lnTo>
                    <a:lnTo>
                      <a:pt x="29" y="28"/>
                    </a:lnTo>
                    <a:close/>
                    <a:moveTo>
                      <a:pt x="10" y="20"/>
                    </a:moveTo>
                    <a:lnTo>
                      <a:pt x="11" y="19"/>
                    </a:lnTo>
                    <a:lnTo>
                      <a:pt x="12" y="18"/>
                    </a:lnTo>
                    <a:lnTo>
                      <a:pt x="19" y="25"/>
                    </a:lnTo>
                    <a:lnTo>
                      <a:pt x="10" y="20"/>
                    </a:lnTo>
                    <a:close/>
                    <a:moveTo>
                      <a:pt x="28" y="29"/>
                    </a:moveTo>
                    <a:lnTo>
                      <a:pt x="24" y="36"/>
                    </a:lnTo>
                    <a:lnTo>
                      <a:pt x="7" y="27"/>
                    </a:lnTo>
                    <a:lnTo>
                      <a:pt x="10" y="20"/>
                    </a:lnTo>
                    <a:lnTo>
                      <a:pt x="28" y="29"/>
                    </a:lnTo>
                    <a:close/>
                    <a:moveTo>
                      <a:pt x="24" y="36"/>
                    </a:moveTo>
                    <a:lnTo>
                      <a:pt x="23" y="37"/>
                    </a:lnTo>
                    <a:lnTo>
                      <a:pt x="22" y="38"/>
                    </a:lnTo>
                    <a:lnTo>
                      <a:pt x="16" y="31"/>
                    </a:lnTo>
                    <a:lnTo>
                      <a:pt x="24" y="36"/>
                    </a:lnTo>
                    <a:close/>
                    <a:moveTo>
                      <a:pt x="22" y="38"/>
                    </a:moveTo>
                    <a:lnTo>
                      <a:pt x="19" y="41"/>
                    </a:lnTo>
                    <a:lnTo>
                      <a:pt x="6" y="28"/>
                    </a:lnTo>
                    <a:lnTo>
                      <a:pt x="9" y="25"/>
                    </a:lnTo>
                    <a:lnTo>
                      <a:pt x="22" y="38"/>
                    </a:lnTo>
                    <a:close/>
                    <a:moveTo>
                      <a:pt x="19" y="41"/>
                    </a:moveTo>
                    <a:lnTo>
                      <a:pt x="16" y="45"/>
                    </a:lnTo>
                    <a:lnTo>
                      <a:pt x="2" y="31"/>
                    </a:lnTo>
                    <a:lnTo>
                      <a:pt x="6" y="28"/>
                    </a:lnTo>
                    <a:lnTo>
                      <a:pt x="19" y="41"/>
                    </a:lnTo>
                    <a:close/>
                    <a:moveTo>
                      <a:pt x="0" y="38"/>
                    </a:moveTo>
                    <a:lnTo>
                      <a:pt x="0" y="34"/>
                    </a:lnTo>
                    <a:lnTo>
                      <a:pt x="2" y="31"/>
                    </a:lnTo>
                    <a:lnTo>
                      <a:pt x="9" y="38"/>
                    </a:lnTo>
                    <a:lnTo>
                      <a:pt x="0" y="38"/>
                    </a:lnTo>
                    <a:close/>
                    <a:moveTo>
                      <a:pt x="19" y="38"/>
                    </a:moveTo>
                    <a:lnTo>
                      <a:pt x="19" y="43"/>
                    </a:lnTo>
                    <a:lnTo>
                      <a:pt x="0" y="43"/>
                    </a:lnTo>
                    <a:lnTo>
                      <a:pt x="0" y="38"/>
                    </a:lnTo>
                    <a:lnTo>
                      <a:pt x="19" y="38"/>
                    </a:lnTo>
                    <a:close/>
                    <a:moveTo>
                      <a:pt x="19" y="43"/>
                    </a:moveTo>
                    <a:lnTo>
                      <a:pt x="19" y="47"/>
                    </a:lnTo>
                    <a:lnTo>
                      <a:pt x="0" y="47"/>
                    </a:lnTo>
                    <a:lnTo>
                      <a:pt x="0" y="43"/>
                    </a:lnTo>
                    <a:lnTo>
                      <a:pt x="19" y="43"/>
                    </a:lnTo>
                    <a:close/>
                    <a:moveTo>
                      <a:pt x="19" y="47"/>
                    </a:moveTo>
                    <a:lnTo>
                      <a:pt x="19" y="53"/>
                    </a:lnTo>
                    <a:lnTo>
                      <a:pt x="0" y="53"/>
                    </a:lnTo>
                    <a:lnTo>
                      <a:pt x="0" y="47"/>
                    </a:lnTo>
                    <a:lnTo>
                      <a:pt x="19" y="47"/>
                    </a:lnTo>
                    <a:close/>
                    <a:moveTo>
                      <a:pt x="19" y="53"/>
                    </a:moveTo>
                    <a:lnTo>
                      <a:pt x="19" y="57"/>
                    </a:lnTo>
                    <a:lnTo>
                      <a:pt x="0" y="57"/>
                    </a:lnTo>
                    <a:lnTo>
                      <a:pt x="0" y="53"/>
                    </a:lnTo>
                    <a:lnTo>
                      <a:pt x="19" y="53"/>
                    </a:lnTo>
                    <a:close/>
                    <a:moveTo>
                      <a:pt x="19" y="57"/>
                    </a:moveTo>
                    <a:lnTo>
                      <a:pt x="19" y="60"/>
                    </a:lnTo>
                    <a:lnTo>
                      <a:pt x="0" y="60"/>
                    </a:lnTo>
                    <a:lnTo>
                      <a:pt x="0" y="57"/>
                    </a:lnTo>
                    <a:lnTo>
                      <a:pt x="19" y="57"/>
                    </a:lnTo>
                    <a:close/>
                    <a:moveTo>
                      <a:pt x="2" y="67"/>
                    </a:moveTo>
                    <a:lnTo>
                      <a:pt x="0" y="63"/>
                    </a:lnTo>
                    <a:lnTo>
                      <a:pt x="0" y="60"/>
                    </a:lnTo>
                    <a:lnTo>
                      <a:pt x="9" y="60"/>
                    </a:lnTo>
                    <a:lnTo>
                      <a:pt x="2" y="67"/>
                    </a:lnTo>
                    <a:close/>
                    <a:moveTo>
                      <a:pt x="16" y="53"/>
                    </a:moveTo>
                    <a:lnTo>
                      <a:pt x="19" y="57"/>
                    </a:lnTo>
                    <a:lnTo>
                      <a:pt x="6" y="70"/>
                    </a:lnTo>
                    <a:lnTo>
                      <a:pt x="2" y="67"/>
                    </a:lnTo>
                    <a:lnTo>
                      <a:pt x="16" y="53"/>
                    </a:lnTo>
                    <a:close/>
                    <a:moveTo>
                      <a:pt x="19" y="57"/>
                    </a:moveTo>
                    <a:lnTo>
                      <a:pt x="19" y="57"/>
                    </a:lnTo>
                    <a:lnTo>
                      <a:pt x="12" y="63"/>
                    </a:lnTo>
                    <a:lnTo>
                      <a:pt x="19" y="57"/>
                    </a:lnTo>
                    <a:close/>
                    <a:moveTo>
                      <a:pt x="19" y="57"/>
                    </a:moveTo>
                    <a:lnTo>
                      <a:pt x="22" y="59"/>
                    </a:lnTo>
                    <a:lnTo>
                      <a:pt x="9" y="73"/>
                    </a:lnTo>
                    <a:lnTo>
                      <a:pt x="6" y="70"/>
                    </a:lnTo>
                    <a:lnTo>
                      <a:pt x="19" y="57"/>
                    </a:lnTo>
                    <a:close/>
                    <a:moveTo>
                      <a:pt x="9" y="73"/>
                    </a:moveTo>
                    <a:lnTo>
                      <a:pt x="9" y="73"/>
                    </a:lnTo>
                    <a:lnTo>
                      <a:pt x="16" y="67"/>
                    </a:lnTo>
                    <a:lnTo>
                      <a:pt x="9" y="73"/>
                    </a:lnTo>
                    <a:close/>
                    <a:moveTo>
                      <a:pt x="22" y="59"/>
                    </a:moveTo>
                    <a:lnTo>
                      <a:pt x="25" y="62"/>
                    </a:lnTo>
                    <a:lnTo>
                      <a:pt x="12" y="77"/>
                    </a:lnTo>
                    <a:lnTo>
                      <a:pt x="9" y="73"/>
                    </a:lnTo>
                    <a:lnTo>
                      <a:pt x="22" y="59"/>
                    </a:lnTo>
                    <a:close/>
                    <a:moveTo>
                      <a:pt x="19" y="79"/>
                    </a:moveTo>
                    <a:lnTo>
                      <a:pt x="14" y="79"/>
                    </a:lnTo>
                    <a:lnTo>
                      <a:pt x="12" y="77"/>
                    </a:lnTo>
                    <a:lnTo>
                      <a:pt x="19" y="69"/>
                    </a:lnTo>
                    <a:lnTo>
                      <a:pt x="19" y="79"/>
                    </a:lnTo>
                    <a:close/>
                    <a:moveTo>
                      <a:pt x="19" y="60"/>
                    </a:moveTo>
                    <a:lnTo>
                      <a:pt x="25" y="60"/>
                    </a:lnTo>
                    <a:lnTo>
                      <a:pt x="25" y="79"/>
                    </a:lnTo>
                    <a:lnTo>
                      <a:pt x="19" y="79"/>
                    </a:lnTo>
                    <a:lnTo>
                      <a:pt x="19" y="60"/>
                    </a:lnTo>
                    <a:close/>
                    <a:moveTo>
                      <a:pt x="25" y="60"/>
                    </a:moveTo>
                    <a:lnTo>
                      <a:pt x="29" y="60"/>
                    </a:lnTo>
                    <a:lnTo>
                      <a:pt x="32" y="62"/>
                    </a:lnTo>
                    <a:lnTo>
                      <a:pt x="25" y="69"/>
                    </a:lnTo>
                    <a:lnTo>
                      <a:pt x="25" y="60"/>
                    </a:lnTo>
                    <a:close/>
                    <a:moveTo>
                      <a:pt x="32" y="62"/>
                    </a:moveTo>
                    <a:lnTo>
                      <a:pt x="35" y="66"/>
                    </a:lnTo>
                    <a:lnTo>
                      <a:pt x="22" y="79"/>
                    </a:lnTo>
                    <a:lnTo>
                      <a:pt x="19" y="77"/>
                    </a:lnTo>
                    <a:lnTo>
                      <a:pt x="32" y="62"/>
                    </a:lnTo>
                    <a:close/>
                    <a:moveTo>
                      <a:pt x="29" y="82"/>
                    </a:moveTo>
                    <a:lnTo>
                      <a:pt x="24" y="82"/>
                    </a:lnTo>
                    <a:lnTo>
                      <a:pt x="22" y="79"/>
                    </a:lnTo>
                    <a:lnTo>
                      <a:pt x="29" y="72"/>
                    </a:lnTo>
                    <a:lnTo>
                      <a:pt x="29" y="82"/>
                    </a:lnTo>
                    <a:close/>
                    <a:moveTo>
                      <a:pt x="29" y="63"/>
                    </a:moveTo>
                    <a:lnTo>
                      <a:pt x="34" y="63"/>
                    </a:lnTo>
                    <a:lnTo>
                      <a:pt x="34" y="82"/>
                    </a:lnTo>
                    <a:lnTo>
                      <a:pt x="29" y="82"/>
                    </a:lnTo>
                    <a:lnTo>
                      <a:pt x="29" y="63"/>
                    </a:lnTo>
                    <a:close/>
                    <a:moveTo>
                      <a:pt x="41" y="79"/>
                    </a:moveTo>
                    <a:lnTo>
                      <a:pt x="39" y="82"/>
                    </a:lnTo>
                    <a:lnTo>
                      <a:pt x="34" y="82"/>
                    </a:lnTo>
                    <a:lnTo>
                      <a:pt x="34" y="72"/>
                    </a:lnTo>
                    <a:lnTo>
                      <a:pt x="41" y="79"/>
                    </a:lnTo>
                    <a:close/>
                    <a:moveTo>
                      <a:pt x="28" y="66"/>
                    </a:moveTo>
                    <a:lnTo>
                      <a:pt x="31" y="62"/>
                    </a:lnTo>
                    <a:lnTo>
                      <a:pt x="44" y="77"/>
                    </a:lnTo>
                    <a:lnTo>
                      <a:pt x="41" y="79"/>
                    </a:lnTo>
                    <a:lnTo>
                      <a:pt x="28" y="66"/>
                    </a:lnTo>
                    <a:close/>
                    <a:moveTo>
                      <a:pt x="31" y="62"/>
                    </a:moveTo>
                    <a:lnTo>
                      <a:pt x="34" y="60"/>
                    </a:lnTo>
                    <a:lnTo>
                      <a:pt x="38" y="60"/>
                    </a:lnTo>
                    <a:lnTo>
                      <a:pt x="38" y="69"/>
                    </a:lnTo>
                    <a:lnTo>
                      <a:pt x="31" y="62"/>
                    </a:lnTo>
                    <a:close/>
                    <a:moveTo>
                      <a:pt x="38" y="60"/>
                    </a:moveTo>
                    <a:lnTo>
                      <a:pt x="44" y="60"/>
                    </a:lnTo>
                    <a:lnTo>
                      <a:pt x="44" y="79"/>
                    </a:lnTo>
                    <a:lnTo>
                      <a:pt x="38" y="79"/>
                    </a:lnTo>
                    <a:lnTo>
                      <a:pt x="38" y="60"/>
                    </a:lnTo>
                    <a:close/>
                    <a:moveTo>
                      <a:pt x="44" y="60"/>
                    </a:moveTo>
                    <a:lnTo>
                      <a:pt x="51" y="60"/>
                    </a:lnTo>
                    <a:lnTo>
                      <a:pt x="51" y="79"/>
                    </a:lnTo>
                    <a:lnTo>
                      <a:pt x="44" y="79"/>
                    </a:lnTo>
                    <a:lnTo>
                      <a:pt x="44" y="60"/>
                    </a:lnTo>
                    <a:close/>
                    <a:moveTo>
                      <a:pt x="57" y="77"/>
                    </a:moveTo>
                    <a:lnTo>
                      <a:pt x="54" y="79"/>
                    </a:lnTo>
                    <a:lnTo>
                      <a:pt x="51" y="79"/>
                    </a:lnTo>
                    <a:lnTo>
                      <a:pt x="51" y="69"/>
                    </a:lnTo>
                    <a:lnTo>
                      <a:pt x="57" y="77"/>
                    </a:lnTo>
                    <a:close/>
                    <a:moveTo>
                      <a:pt x="44" y="62"/>
                    </a:moveTo>
                    <a:lnTo>
                      <a:pt x="47" y="59"/>
                    </a:lnTo>
                    <a:lnTo>
                      <a:pt x="61" y="73"/>
                    </a:lnTo>
                    <a:lnTo>
                      <a:pt x="57" y="77"/>
                    </a:lnTo>
                    <a:lnTo>
                      <a:pt x="44" y="62"/>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26" name="Freeform 614">
                <a:extLst>
                  <a:ext uri="{FF2B5EF4-FFF2-40B4-BE49-F238E27FC236}">
                    <a16:creationId xmlns:a16="http://schemas.microsoft.com/office/drawing/2014/main" id="{C3AFCB13-09F2-44E3-BECC-BCAFB8182BA0}"/>
                  </a:ext>
                </a:extLst>
              </p:cNvPr>
              <p:cNvSpPr>
                <a:spLocks/>
              </p:cNvSpPr>
              <p:nvPr/>
            </p:nvSpPr>
            <p:spPr bwMode="auto">
              <a:xfrm>
                <a:off x="3213" y="2416"/>
                <a:ext cx="15" cy="14"/>
              </a:xfrm>
              <a:custGeom>
                <a:avLst/>
                <a:gdLst>
                  <a:gd name="T0" fmla="*/ 11 w 62"/>
                  <a:gd name="T1" fmla="*/ 12 h 58"/>
                  <a:gd name="T2" fmla="*/ 12 w 62"/>
                  <a:gd name="T3" fmla="*/ 12 h 58"/>
                  <a:gd name="T4" fmla="*/ 13 w 62"/>
                  <a:gd name="T5" fmla="*/ 11 h 58"/>
                  <a:gd name="T6" fmla="*/ 14 w 62"/>
                  <a:gd name="T7" fmla="*/ 10 h 58"/>
                  <a:gd name="T8" fmla="*/ 15 w 62"/>
                  <a:gd name="T9" fmla="*/ 9 h 58"/>
                  <a:gd name="T10" fmla="*/ 15 w 62"/>
                  <a:gd name="T11" fmla="*/ 8 h 58"/>
                  <a:gd name="T12" fmla="*/ 15 w 62"/>
                  <a:gd name="T13" fmla="*/ 7 h 58"/>
                  <a:gd name="T14" fmla="*/ 15 w 62"/>
                  <a:gd name="T15" fmla="*/ 5 h 58"/>
                  <a:gd name="T16" fmla="*/ 15 w 62"/>
                  <a:gd name="T17" fmla="*/ 5 h 58"/>
                  <a:gd name="T18" fmla="*/ 15 w 62"/>
                  <a:gd name="T19" fmla="*/ 4 h 58"/>
                  <a:gd name="T20" fmla="*/ 15 w 62"/>
                  <a:gd name="T21" fmla="*/ 2 h 58"/>
                  <a:gd name="T22" fmla="*/ 15 w 62"/>
                  <a:gd name="T23" fmla="*/ 2 h 58"/>
                  <a:gd name="T24" fmla="*/ 14 w 62"/>
                  <a:gd name="T25" fmla="*/ 1 h 58"/>
                  <a:gd name="T26" fmla="*/ 13 w 62"/>
                  <a:gd name="T27" fmla="*/ 1 h 58"/>
                  <a:gd name="T28" fmla="*/ 11 w 62"/>
                  <a:gd name="T29" fmla="*/ 0 h 58"/>
                  <a:gd name="T30" fmla="*/ 11 w 62"/>
                  <a:gd name="T31" fmla="*/ 0 h 58"/>
                  <a:gd name="T32" fmla="*/ 9 w 62"/>
                  <a:gd name="T33" fmla="*/ 0 h 58"/>
                  <a:gd name="T34" fmla="*/ 8 w 62"/>
                  <a:gd name="T35" fmla="*/ 0 h 58"/>
                  <a:gd name="T36" fmla="*/ 7 w 62"/>
                  <a:gd name="T37" fmla="*/ 0 h 58"/>
                  <a:gd name="T38" fmla="*/ 5 w 62"/>
                  <a:gd name="T39" fmla="*/ 1 h 58"/>
                  <a:gd name="T40" fmla="*/ 4 w 62"/>
                  <a:gd name="T41" fmla="*/ 2 h 58"/>
                  <a:gd name="T42" fmla="*/ 3 w 62"/>
                  <a:gd name="T43" fmla="*/ 2 h 58"/>
                  <a:gd name="T44" fmla="*/ 2 w 62"/>
                  <a:gd name="T45" fmla="*/ 3 h 58"/>
                  <a:gd name="T46" fmla="*/ 1 w 62"/>
                  <a:gd name="T47" fmla="*/ 4 h 58"/>
                  <a:gd name="T48" fmla="*/ 1 w 62"/>
                  <a:gd name="T49" fmla="*/ 5 h 58"/>
                  <a:gd name="T50" fmla="*/ 0 w 62"/>
                  <a:gd name="T51" fmla="*/ 6 h 58"/>
                  <a:gd name="T52" fmla="*/ 0 w 62"/>
                  <a:gd name="T53" fmla="*/ 7 h 58"/>
                  <a:gd name="T54" fmla="*/ 0 w 62"/>
                  <a:gd name="T55" fmla="*/ 9 h 58"/>
                  <a:gd name="T56" fmla="*/ 0 w 62"/>
                  <a:gd name="T57" fmla="*/ 9 h 58"/>
                  <a:gd name="T58" fmla="*/ 0 w 62"/>
                  <a:gd name="T59" fmla="*/ 10 h 58"/>
                  <a:gd name="T60" fmla="*/ 0 w 62"/>
                  <a:gd name="T61" fmla="*/ 12 h 58"/>
                  <a:gd name="T62" fmla="*/ 1 w 62"/>
                  <a:gd name="T63" fmla="*/ 12 h 58"/>
                  <a:gd name="T64" fmla="*/ 1 w 62"/>
                  <a:gd name="T65" fmla="*/ 13 h 58"/>
                  <a:gd name="T66" fmla="*/ 2 w 62"/>
                  <a:gd name="T67" fmla="*/ 13 h 58"/>
                  <a:gd name="T68" fmla="*/ 4 w 62"/>
                  <a:gd name="T69" fmla="*/ 14 h 58"/>
                  <a:gd name="T70" fmla="*/ 4 w 62"/>
                  <a:gd name="T71" fmla="*/ 14 h 58"/>
                  <a:gd name="T72" fmla="*/ 6 w 62"/>
                  <a:gd name="T73" fmla="*/ 14 h 58"/>
                  <a:gd name="T74" fmla="*/ 7 w 62"/>
                  <a:gd name="T75" fmla="*/ 14 h 58"/>
                  <a:gd name="T76" fmla="*/ 8 w 62"/>
                  <a:gd name="T77" fmla="*/ 14 h 58"/>
                  <a:gd name="T78" fmla="*/ 9 w 62"/>
                  <a:gd name="T79" fmla="*/ 13 h 58"/>
                  <a:gd name="T80" fmla="*/ 11 w 62"/>
                  <a:gd name="T81" fmla="*/ 12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2"/>
                  <a:gd name="T124" fmla="*/ 0 h 58"/>
                  <a:gd name="T125" fmla="*/ 62 w 62"/>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2" h="58">
                    <a:moveTo>
                      <a:pt x="44" y="51"/>
                    </a:moveTo>
                    <a:lnTo>
                      <a:pt x="50" y="48"/>
                    </a:lnTo>
                    <a:lnTo>
                      <a:pt x="54" y="44"/>
                    </a:lnTo>
                    <a:lnTo>
                      <a:pt x="57" y="41"/>
                    </a:lnTo>
                    <a:lnTo>
                      <a:pt x="60" y="38"/>
                    </a:lnTo>
                    <a:lnTo>
                      <a:pt x="62" y="32"/>
                    </a:lnTo>
                    <a:lnTo>
                      <a:pt x="62" y="29"/>
                    </a:lnTo>
                    <a:lnTo>
                      <a:pt x="62" y="22"/>
                    </a:lnTo>
                    <a:lnTo>
                      <a:pt x="62" y="19"/>
                    </a:lnTo>
                    <a:lnTo>
                      <a:pt x="62" y="16"/>
                    </a:lnTo>
                    <a:lnTo>
                      <a:pt x="62" y="9"/>
                    </a:lnTo>
                    <a:lnTo>
                      <a:pt x="60" y="7"/>
                    </a:lnTo>
                    <a:lnTo>
                      <a:pt x="57" y="4"/>
                    </a:lnTo>
                    <a:lnTo>
                      <a:pt x="54" y="4"/>
                    </a:lnTo>
                    <a:lnTo>
                      <a:pt x="47" y="0"/>
                    </a:lnTo>
                    <a:lnTo>
                      <a:pt x="44" y="0"/>
                    </a:lnTo>
                    <a:lnTo>
                      <a:pt x="37" y="0"/>
                    </a:lnTo>
                    <a:lnTo>
                      <a:pt x="34" y="0"/>
                    </a:lnTo>
                    <a:lnTo>
                      <a:pt x="28" y="0"/>
                    </a:lnTo>
                    <a:lnTo>
                      <a:pt x="22" y="4"/>
                    </a:lnTo>
                    <a:lnTo>
                      <a:pt x="18" y="7"/>
                    </a:lnTo>
                    <a:lnTo>
                      <a:pt x="12" y="9"/>
                    </a:lnTo>
                    <a:lnTo>
                      <a:pt x="8" y="12"/>
                    </a:lnTo>
                    <a:lnTo>
                      <a:pt x="6" y="16"/>
                    </a:lnTo>
                    <a:lnTo>
                      <a:pt x="3" y="19"/>
                    </a:lnTo>
                    <a:lnTo>
                      <a:pt x="0" y="26"/>
                    </a:lnTo>
                    <a:lnTo>
                      <a:pt x="0" y="29"/>
                    </a:lnTo>
                    <a:lnTo>
                      <a:pt x="0" y="36"/>
                    </a:lnTo>
                    <a:lnTo>
                      <a:pt x="0" y="38"/>
                    </a:lnTo>
                    <a:lnTo>
                      <a:pt x="0" y="41"/>
                    </a:lnTo>
                    <a:lnTo>
                      <a:pt x="0" y="48"/>
                    </a:lnTo>
                    <a:lnTo>
                      <a:pt x="3" y="51"/>
                    </a:lnTo>
                    <a:lnTo>
                      <a:pt x="6" y="54"/>
                    </a:lnTo>
                    <a:lnTo>
                      <a:pt x="8" y="54"/>
                    </a:lnTo>
                    <a:lnTo>
                      <a:pt x="15" y="58"/>
                    </a:lnTo>
                    <a:lnTo>
                      <a:pt x="18" y="58"/>
                    </a:lnTo>
                    <a:lnTo>
                      <a:pt x="25" y="58"/>
                    </a:lnTo>
                    <a:lnTo>
                      <a:pt x="28" y="58"/>
                    </a:lnTo>
                    <a:lnTo>
                      <a:pt x="34" y="58"/>
                    </a:lnTo>
                    <a:lnTo>
                      <a:pt x="37"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27" name="Freeform 615">
                <a:extLst>
                  <a:ext uri="{FF2B5EF4-FFF2-40B4-BE49-F238E27FC236}">
                    <a16:creationId xmlns:a16="http://schemas.microsoft.com/office/drawing/2014/main" id="{82DE8A0E-F45E-4B72-9283-488D5EBB66A2}"/>
                  </a:ext>
                </a:extLst>
              </p:cNvPr>
              <p:cNvSpPr>
                <a:spLocks noEditPoints="1"/>
              </p:cNvSpPr>
              <p:nvPr/>
            </p:nvSpPr>
            <p:spPr bwMode="auto">
              <a:xfrm>
                <a:off x="3210" y="2414"/>
                <a:ext cx="22" cy="19"/>
              </a:xfrm>
              <a:custGeom>
                <a:avLst/>
                <a:gdLst>
                  <a:gd name="T0" fmla="*/ 17 w 86"/>
                  <a:gd name="T1" fmla="*/ 16 h 76"/>
                  <a:gd name="T2" fmla="*/ 15 w 86"/>
                  <a:gd name="T3" fmla="*/ 12 h 76"/>
                  <a:gd name="T4" fmla="*/ 18 w 86"/>
                  <a:gd name="T5" fmla="*/ 15 h 76"/>
                  <a:gd name="T6" fmla="*/ 18 w 86"/>
                  <a:gd name="T7" fmla="*/ 15 h 76"/>
                  <a:gd name="T8" fmla="*/ 15 w 86"/>
                  <a:gd name="T9" fmla="*/ 11 h 76"/>
                  <a:gd name="T10" fmla="*/ 16 w 86"/>
                  <a:gd name="T11" fmla="*/ 11 h 76"/>
                  <a:gd name="T12" fmla="*/ 21 w 86"/>
                  <a:gd name="T13" fmla="*/ 11 h 76"/>
                  <a:gd name="T14" fmla="*/ 21 w 86"/>
                  <a:gd name="T15" fmla="*/ 10 h 76"/>
                  <a:gd name="T16" fmla="*/ 21 w 86"/>
                  <a:gd name="T17" fmla="*/ 10 h 76"/>
                  <a:gd name="T18" fmla="*/ 16 w 86"/>
                  <a:gd name="T19" fmla="*/ 8 h 76"/>
                  <a:gd name="T20" fmla="*/ 16 w 86"/>
                  <a:gd name="T21" fmla="*/ 7 h 76"/>
                  <a:gd name="T22" fmla="*/ 21 w 86"/>
                  <a:gd name="T23" fmla="*/ 4 h 76"/>
                  <a:gd name="T24" fmla="*/ 20 w 86"/>
                  <a:gd name="T25" fmla="*/ 2 h 76"/>
                  <a:gd name="T26" fmla="*/ 18 w 86"/>
                  <a:gd name="T27" fmla="*/ 4 h 76"/>
                  <a:gd name="T28" fmla="*/ 16 w 86"/>
                  <a:gd name="T29" fmla="*/ 6 h 76"/>
                  <a:gd name="T30" fmla="*/ 17 w 86"/>
                  <a:gd name="T31" fmla="*/ 6 h 76"/>
                  <a:gd name="T32" fmla="*/ 16 w 86"/>
                  <a:gd name="T33" fmla="*/ 6 h 76"/>
                  <a:gd name="T34" fmla="*/ 16 w 86"/>
                  <a:gd name="T35" fmla="*/ 0 h 76"/>
                  <a:gd name="T36" fmla="*/ 15 w 86"/>
                  <a:gd name="T37" fmla="*/ 3 h 76"/>
                  <a:gd name="T38" fmla="*/ 15 w 86"/>
                  <a:gd name="T39" fmla="*/ 5 h 76"/>
                  <a:gd name="T40" fmla="*/ 12 w 86"/>
                  <a:gd name="T41" fmla="*/ 5 h 76"/>
                  <a:gd name="T42" fmla="*/ 10 w 86"/>
                  <a:gd name="T43" fmla="*/ 5 h 76"/>
                  <a:gd name="T44" fmla="*/ 10 w 86"/>
                  <a:gd name="T45" fmla="*/ 0 h 76"/>
                  <a:gd name="T46" fmla="*/ 9 w 86"/>
                  <a:gd name="T47" fmla="*/ 0 h 76"/>
                  <a:gd name="T48" fmla="*/ 6 w 86"/>
                  <a:gd name="T49" fmla="*/ 2 h 76"/>
                  <a:gd name="T50" fmla="*/ 9 w 86"/>
                  <a:gd name="T51" fmla="*/ 6 h 76"/>
                  <a:gd name="T52" fmla="*/ 7 w 86"/>
                  <a:gd name="T53" fmla="*/ 7 h 76"/>
                  <a:gd name="T54" fmla="*/ 4 w 86"/>
                  <a:gd name="T55" fmla="*/ 3 h 76"/>
                  <a:gd name="T56" fmla="*/ 4 w 86"/>
                  <a:gd name="T57" fmla="*/ 3 h 76"/>
                  <a:gd name="T58" fmla="*/ 7 w 86"/>
                  <a:gd name="T59" fmla="*/ 7 h 76"/>
                  <a:gd name="T60" fmla="*/ 2 w 86"/>
                  <a:gd name="T61" fmla="*/ 5 h 76"/>
                  <a:gd name="T62" fmla="*/ 5 w 86"/>
                  <a:gd name="T63" fmla="*/ 9 h 76"/>
                  <a:gd name="T64" fmla="*/ 2 w 86"/>
                  <a:gd name="T65" fmla="*/ 6 h 76"/>
                  <a:gd name="T66" fmla="*/ 1 w 86"/>
                  <a:gd name="T67" fmla="*/ 6 h 76"/>
                  <a:gd name="T68" fmla="*/ 0 w 86"/>
                  <a:gd name="T69" fmla="*/ 9 h 76"/>
                  <a:gd name="T70" fmla="*/ 5 w 86"/>
                  <a:gd name="T71" fmla="*/ 10 h 76"/>
                  <a:gd name="T72" fmla="*/ 5 w 86"/>
                  <a:gd name="T73" fmla="*/ 12 h 76"/>
                  <a:gd name="T74" fmla="*/ 0 w 86"/>
                  <a:gd name="T75" fmla="*/ 13 h 76"/>
                  <a:gd name="T76" fmla="*/ 0 w 86"/>
                  <a:gd name="T77" fmla="*/ 13 h 76"/>
                  <a:gd name="T78" fmla="*/ 1 w 86"/>
                  <a:gd name="T79" fmla="*/ 16 h 76"/>
                  <a:gd name="T80" fmla="*/ 5 w 86"/>
                  <a:gd name="T81" fmla="*/ 14 h 76"/>
                  <a:gd name="T82" fmla="*/ 6 w 86"/>
                  <a:gd name="T83" fmla="*/ 15 h 76"/>
                  <a:gd name="T84" fmla="*/ 2 w 86"/>
                  <a:gd name="T85" fmla="*/ 18 h 76"/>
                  <a:gd name="T86" fmla="*/ 4 w 86"/>
                  <a:gd name="T87" fmla="*/ 18 h 76"/>
                  <a:gd name="T88" fmla="*/ 5 w 86"/>
                  <a:gd name="T89" fmla="*/ 14 h 76"/>
                  <a:gd name="T90" fmla="*/ 6 w 86"/>
                  <a:gd name="T91" fmla="*/ 19 h 76"/>
                  <a:gd name="T92" fmla="*/ 7 w 86"/>
                  <a:gd name="T93" fmla="*/ 15 h 76"/>
                  <a:gd name="T94" fmla="*/ 9 w 86"/>
                  <a:gd name="T95" fmla="*/ 19 h 76"/>
                  <a:gd name="T96" fmla="*/ 9 w 86"/>
                  <a:gd name="T97" fmla="*/ 19 h 76"/>
                  <a:gd name="T98" fmla="*/ 10 w 86"/>
                  <a:gd name="T99" fmla="*/ 15 h 76"/>
                  <a:gd name="T100" fmla="*/ 9 w 86"/>
                  <a:gd name="T101" fmla="*/ 15 h 76"/>
                  <a:gd name="T102" fmla="*/ 10 w 86"/>
                  <a:gd name="T103" fmla="*/ 14 h 76"/>
                  <a:gd name="T104" fmla="*/ 15 w 86"/>
                  <a:gd name="T105" fmla="*/ 18 h 7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6"/>
                  <a:gd name="T160" fmla="*/ 0 h 76"/>
                  <a:gd name="T161" fmla="*/ 86 w 86"/>
                  <a:gd name="T162" fmla="*/ 76 h 7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6" h="76">
                    <a:moveTo>
                      <a:pt x="49" y="52"/>
                    </a:moveTo>
                    <a:lnTo>
                      <a:pt x="56" y="49"/>
                    </a:lnTo>
                    <a:lnTo>
                      <a:pt x="65" y="67"/>
                    </a:lnTo>
                    <a:lnTo>
                      <a:pt x="58" y="70"/>
                    </a:lnTo>
                    <a:lnTo>
                      <a:pt x="49" y="52"/>
                    </a:lnTo>
                    <a:close/>
                    <a:moveTo>
                      <a:pt x="67" y="64"/>
                    </a:moveTo>
                    <a:lnTo>
                      <a:pt x="66" y="65"/>
                    </a:lnTo>
                    <a:lnTo>
                      <a:pt x="65" y="67"/>
                    </a:lnTo>
                    <a:lnTo>
                      <a:pt x="60" y="58"/>
                    </a:lnTo>
                    <a:lnTo>
                      <a:pt x="67" y="64"/>
                    </a:lnTo>
                    <a:close/>
                    <a:moveTo>
                      <a:pt x="54" y="51"/>
                    </a:moveTo>
                    <a:lnTo>
                      <a:pt x="57" y="48"/>
                    </a:lnTo>
                    <a:lnTo>
                      <a:pt x="70" y="61"/>
                    </a:lnTo>
                    <a:lnTo>
                      <a:pt x="67" y="64"/>
                    </a:lnTo>
                    <a:lnTo>
                      <a:pt x="54" y="51"/>
                    </a:lnTo>
                    <a:close/>
                    <a:moveTo>
                      <a:pt x="70" y="61"/>
                    </a:moveTo>
                    <a:lnTo>
                      <a:pt x="80" y="52"/>
                    </a:lnTo>
                    <a:lnTo>
                      <a:pt x="70" y="61"/>
                    </a:lnTo>
                    <a:lnTo>
                      <a:pt x="64" y="54"/>
                    </a:lnTo>
                    <a:lnTo>
                      <a:pt x="70" y="61"/>
                    </a:lnTo>
                    <a:close/>
                    <a:moveTo>
                      <a:pt x="57" y="48"/>
                    </a:moveTo>
                    <a:lnTo>
                      <a:pt x="60" y="44"/>
                    </a:lnTo>
                    <a:lnTo>
                      <a:pt x="73" y="58"/>
                    </a:lnTo>
                    <a:lnTo>
                      <a:pt x="70" y="61"/>
                    </a:lnTo>
                    <a:lnTo>
                      <a:pt x="57" y="48"/>
                    </a:lnTo>
                    <a:close/>
                    <a:moveTo>
                      <a:pt x="60" y="44"/>
                    </a:moveTo>
                    <a:lnTo>
                      <a:pt x="62" y="41"/>
                    </a:lnTo>
                    <a:lnTo>
                      <a:pt x="77" y="55"/>
                    </a:lnTo>
                    <a:lnTo>
                      <a:pt x="73" y="58"/>
                    </a:lnTo>
                    <a:lnTo>
                      <a:pt x="60" y="44"/>
                    </a:lnTo>
                    <a:close/>
                    <a:moveTo>
                      <a:pt x="78" y="52"/>
                    </a:moveTo>
                    <a:lnTo>
                      <a:pt x="78" y="54"/>
                    </a:lnTo>
                    <a:lnTo>
                      <a:pt x="77" y="55"/>
                    </a:lnTo>
                    <a:lnTo>
                      <a:pt x="70" y="48"/>
                    </a:lnTo>
                    <a:lnTo>
                      <a:pt x="78" y="52"/>
                    </a:lnTo>
                    <a:close/>
                    <a:moveTo>
                      <a:pt x="61" y="44"/>
                    </a:moveTo>
                    <a:lnTo>
                      <a:pt x="65" y="38"/>
                    </a:lnTo>
                    <a:lnTo>
                      <a:pt x="81" y="47"/>
                    </a:lnTo>
                    <a:lnTo>
                      <a:pt x="78" y="52"/>
                    </a:lnTo>
                    <a:lnTo>
                      <a:pt x="61" y="44"/>
                    </a:lnTo>
                    <a:close/>
                    <a:moveTo>
                      <a:pt x="82" y="42"/>
                    </a:moveTo>
                    <a:lnTo>
                      <a:pt x="82" y="44"/>
                    </a:lnTo>
                    <a:lnTo>
                      <a:pt x="81" y="47"/>
                    </a:lnTo>
                    <a:lnTo>
                      <a:pt x="72" y="42"/>
                    </a:lnTo>
                    <a:lnTo>
                      <a:pt x="82" y="42"/>
                    </a:lnTo>
                    <a:close/>
                    <a:moveTo>
                      <a:pt x="64" y="42"/>
                    </a:moveTo>
                    <a:lnTo>
                      <a:pt x="64" y="39"/>
                    </a:lnTo>
                    <a:lnTo>
                      <a:pt x="82" y="39"/>
                    </a:lnTo>
                    <a:lnTo>
                      <a:pt x="82" y="42"/>
                    </a:lnTo>
                    <a:lnTo>
                      <a:pt x="64" y="42"/>
                    </a:lnTo>
                    <a:close/>
                    <a:moveTo>
                      <a:pt x="64" y="39"/>
                    </a:moveTo>
                    <a:lnTo>
                      <a:pt x="64" y="32"/>
                    </a:lnTo>
                    <a:lnTo>
                      <a:pt x="82" y="32"/>
                    </a:lnTo>
                    <a:lnTo>
                      <a:pt x="82" y="39"/>
                    </a:lnTo>
                    <a:lnTo>
                      <a:pt x="64" y="39"/>
                    </a:lnTo>
                    <a:close/>
                    <a:moveTo>
                      <a:pt x="64" y="32"/>
                    </a:moveTo>
                    <a:lnTo>
                      <a:pt x="64" y="29"/>
                    </a:lnTo>
                    <a:lnTo>
                      <a:pt x="82" y="29"/>
                    </a:lnTo>
                    <a:lnTo>
                      <a:pt x="82" y="32"/>
                    </a:lnTo>
                    <a:lnTo>
                      <a:pt x="64" y="32"/>
                    </a:lnTo>
                    <a:close/>
                    <a:moveTo>
                      <a:pt x="64" y="29"/>
                    </a:moveTo>
                    <a:lnTo>
                      <a:pt x="64" y="26"/>
                    </a:lnTo>
                    <a:lnTo>
                      <a:pt x="82" y="26"/>
                    </a:lnTo>
                    <a:lnTo>
                      <a:pt x="82" y="29"/>
                    </a:lnTo>
                    <a:lnTo>
                      <a:pt x="64" y="29"/>
                    </a:lnTo>
                    <a:close/>
                    <a:moveTo>
                      <a:pt x="64" y="26"/>
                    </a:moveTo>
                    <a:lnTo>
                      <a:pt x="64" y="19"/>
                    </a:lnTo>
                    <a:lnTo>
                      <a:pt x="82" y="19"/>
                    </a:lnTo>
                    <a:lnTo>
                      <a:pt x="82" y="26"/>
                    </a:lnTo>
                    <a:lnTo>
                      <a:pt x="64" y="26"/>
                    </a:lnTo>
                    <a:close/>
                    <a:moveTo>
                      <a:pt x="80" y="12"/>
                    </a:moveTo>
                    <a:lnTo>
                      <a:pt x="82" y="16"/>
                    </a:lnTo>
                    <a:lnTo>
                      <a:pt x="82" y="19"/>
                    </a:lnTo>
                    <a:lnTo>
                      <a:pt x="72" y="19"/>
                    </a:lnTo>
                    <a:lnTo>
                      <a:pt x="80" y="12"/>
                    </a:lnTo>
                    <a:close/>
                    <a:moveTo>
                      <a:pt x="66" y="27"/>
                    </a:moveTo>
                    <a:lnTo>
                      <a:pt x="62" y="24"/>
                    </a:lnTo>
                    <a:lnTo>
                      <a:pt x="77" y="9"/>
                    </a:lnTo>
                    <a:lnTo>
                      <a:pt x="80" y="12"/>
                    </a:lnTo>
                    <a:lnTo>
                      <a:pt x="66" y="27"/>
                    </a:lnTo>
                    <a:close/>
                    <a:moveTo>
                      <a:pt x="77" y="9"/>
                    </a:moveTo>
                    <a:lnTo>
                      <a:pt x="86" y="19"/>
                    </a:lnTo>
                    <a:lnTo>
                      <a:pt x="77" y="9"/>
                    </a:lnTo>
                    <a:lnTo>
                      <a:pt x="70" y="17"/>
                    </a:lnTo>
                    <a:lnTo>
                      <a:pt x="77" y="9"/>
                    </a:lnTo>
                    <a:close/>
                    <a:moveTo>
                      <a:pt x="62" y="24"/>
                    </a:moveTo>
                    <a:lnTo>
                      <a:pt x="60" y="20"/>
                    </a:lnTo>
                    <a:lnTo>
                      <a:pt x="73" y="7"/>
                    </a:lnTo>
                    <a:lnTo>
                      <a:pt x="77" y="9"/>
                    </a:lnTo>
                    <a:lnTo>
                      <a:pt x="62" y="24"/>
                    </a:lnTo>
                    <a:close/>
                    <a:moveTo>
                      <a:pt x="67" y="4"/>
                    </a:moveTo>
                    <a:lnTo>
                      <a:pt x="70" y="4"/>
                    </a:lnTo>
                    <a:lnTo>
                      <a:pt x="73" y="7"/>
                    </a:lnTo>
                    <a:lnTo>
                      <a:pt x="67" y="14"/>
                    </a:lnTo>
                    <a:lnTo>
                      <a:pt x="67" y="4"/>
                    </a:lnTo>
                    <a:close/>
                    <a:moveTo>
                      <a:pt x="67" y="22"/>
                    </a:moveTo>
                    <a:lnTo>
                      <a:pt x="64" y="22"/>
                    </a:lnTo>
                    <a:lnTo>
                      <a:pt x="64" y="4"/>
                    </a:lnTo>
                    <a:lnTo>
                      <a:pt x="67" y="4"/>
                    </a:lnTo>
                    <a:lnTo>
                      <a:pt x="67" y="22"/>
                    </a:lnTo>
                    <a:close/>
                    <a:moveTo>
                      <a:pt x="64" y="22"/>
                    </a:moveTo>
                    <a:lnTo>
                      <a:pt x="61" y="22"/>
                    </a:lnTo>
                    <a:lnTo>
                      <a:pt x="59" y="21"/>
                    </a:lnTo>
                    <a:lnTo>
                      <a:pt x="64" y="14"/>
                    </a:lnTo>
                    <a:lnTo>
                      <a:pt x="64" y="22"/>
                    </a:lnTo>
                    <a:close/>
                    <a:moveTo>
                      <a:pt x="59" y="21"/>
                    </a:moveTo>
                    <a:lnTo>
                      <a:pt x="53" y="19"/>
                    </a:lnTo>
                    <a:lnTo>
                      <a:pt x="61" y="1"/>
                    </a:lnTo>
                    <a:lnTo>
                      <a:pt x="68" y="5"/>
                    </a:lnTo>
                    <a:lnTo>
                      <a:pt x="59" y="21"/>
                    </a:lnTo>
                    <a:close/>
                    <a:moveTo>
                      <a:pt x="57" y="0"/>
                    </a:moveTo>
                    <a:lnTo>
                      <a:pt x="59" y="0"/>
                    </a:lnTo>
                    <a:lnTo>
                      <a:pt x="61" y="1"/>
                    </a:lnTo>
                    <a:lnTo>
                      <a:pt x="57" y="10"/>
                    </a:lnTo>
                    <a:lnTo>
                      <a:pt x="57" y="0"/>
                    </a:lnTo>
                    <a:close/>
                    <a:moveTo>
                      <a:pt x="57" y="19"/>
                    </a:moveTo>
                    <a:lnTo>
                      <a:pt x="54" y="19"/>
                    </a:lnTo>
                    <a:lnTo>
                      <a:pt x="54" y="0"/>
                    </a:lnTo>
                    <a:lnTo>
                      <a:pt x="57" y="0"/>
                    </a:lnTo>
                    <a:lnTo>
                      <a:pt x="57" y="19"/>
                    </a:lnTo>
                    <a:close/>
                    <a:moveTo>
                      <a:pt x="54" y="19"/>
                    </a:moveTo>
                    <a:lnTo>
                      <a:pt x="47" y="19"/>
                    </a:lnTo>
                    <a:lnTo>
                      <a:pt x="47" y="0"/>
                    </a:lnTo>
                    <a:lnTo>
                      <a:pt x="54" y="0"/>
                    </a:lnTo>
                    <a:lnTo>
                      <a:pt x="54" y="19"/>
                    </a:lnTo>
                    <a:close/>
                    <a:moveTo>
                      <a:pt x="47" y="19"/>
                    </a:moveTo>
                    <a:lnTo>
                      <a:pt x="44" y="19"/>
                    </a:lnTo>
                    <a:lnTo>
                      <a:pt x="44" y="0"/>
                    </a:lnTo>
                    <a:lnTo>
                      <a:pt x="47" y="0"/>
                    </a:lnTo>
                    <a:lnTo>
                      <a:pt x="47" y="19"/>
                    </a:lnTo>
                    <a:close/>
                    <a:moveTo>
                      <a:pt x="44" y="19"/>
                    </a:moveTo>
                    <a:lnTo>
                      <a:pt x="38" y="19"/>
                    </a:lnTo>
                    <a:lnTo>
                      <a:pt x="38" y="0"/>
                    </a:lnTo>
                    <a:lnTo>
                      <a:pt x="44" y="0"/>
                    </a:lnTo>
                    <a:lnTo>
                      <a:pt x="44" y="19"/>
                    </a:lnTo>
                    <a:close/>
                    <a:moveTo>
                      <a:pt x="34" y="1"/>
                    </a:moveTo>
                    <a:lnTo>
                      <a:pt x="36" y="0"/>
                    </a:lnTo>
                    <a:lnTo>
                      <a:pt x="38" y="0"/>
                    </a:lnTo>
                    <a:lnTo>
                      <a:pt x="38" y="10"/>
                    </a:lnTo>
                    <a:lnTo>
                      <a:pt x="34" y="1"/>
                    </a:lnTo>
                    <a:close/>
                    <a:moveTo>
                      <a:pt x="43" y="19"/>
                    </a:moveTo>
                    <a:lnTo>
                      <a:pt x="36" y="21"/>
                    </a:lnTo>
                    <a:lnTo>
                      <a:pt x="27" y="5"/>
                    </a:lnTo>
                    <a:lnTo>
                      <a:pt x="34" y="1"/>
                    </a:lnTo>
                    <a:lnTo>
                      <a:pt x="43" y="19"/>
                    </a:lnTo>
                    <a:close/>
                    <a:moveTo>
                      <a:pt x="25" y="7"/>
                    </a:moveTo>
                    <a:lnTo>
                      <a:pt x="26" y="6"/>
                    </a:lnTo>
                    <a:lnTo>
                      <a:pt x="27" y="5"/>
                    </a:lnTo>
                    <a:lnTo>
                      <a:pt x="32" y="14"/>
                    </a:lnTo>
                    <a:lnTo>
                      <a:pt x="25" y="7"/>
                    </a:lnTo>
                    <a:close/>
                    <a:moveTo>
                      <a:pt x="38" y="20"/>
                    </a:moveTo>
                    <a:lnTo>
                      <a:pt x="35" y="24"/>
                    </a:lnTo>
                    <a:lnTo>
                      <a:pt x="22" y="9"/>
                    </a:lnTo>
                    <a:lnTo>
                      <a:pt x="25" y="7"/>
                    </a:lnTo>
                    <a:lnTo>
                      <a:pt x="38" y="20"/>
                    </a:lnTo>
                    <a:close/>
                    <a:moveTo>
                      <a:pt x="35" y="24"/>
                    </a:moveTo>
                    <a:lnTo>
                      <a:pt x="34" y="25"/>
                    </a:lnTo>
                    <a:lnTo>
                      <a:pt x="33" y="25"/>
                    </a:lnTo>
                    <a:lnTo>
                      <a:pt x="28" y="17"/>
                    </a:lnTo>
                    <a:lnTo>
                      <a:pt x="35" y="24"/>
                    </a:lnTo>
                    <a:close/>
                    <a:moveTo>
                      <a:pt x="33" y="25"/>
                    </a:moveTo>
                    <a:lnTo>
                      <a:pt x="26" y="28"/>
                    </a:lnTo>
                    <a:lnTo>
                      <a:pt x="17" y="11"/>
                    </a:lnTo>
                    <a:lnTo>
                      <a:pt x="24" y="8"/>
                    </a:lnTo>
                    <a:lnTo>
                      <a:pt x="33" y="25"/>
                    </a:lnTo>
                    <a:close/>
                    <a:moveTo>
                      <a:pt x="15" y="12"/>
                    </a:moveTo>
                    <a:lnTo>
                      <a:pt x="16" y="11"/>
                    </a:lnTo>
                    <a:lnTo>
                      <a:pt x="17" y="11"/>
                    </a:lnTo>
                    <a:lnTo>
                      <a:pt x="22" y="19"/>
                    </a:lnTo>
                    <a:lnTo>
                      <a:pt x="15" y="12"/>
                    </a:lnTo>
                    <a:close/>
                    <a:moveTo>
                      <a:pt x="28" y="27"/>
                    </a:moveTo>
                    <a:lnTo>
                      <a:pt x="26" y="29"/>
                    </a:lnTo>
                    <a:lnTo>
                      <a:pt x="12" y="16"/>
                    </a:lnTo>
                    <a:lnTo>
                      <a:pt x="15" y="12"/>
                    </a:lnTo>
                    <a:lnTo>
                      <a:pt x="28" y="27"/>
                    </a:lnTo>
                    <a:close/>
                    <a:moveTo>
                      <a:pt x="26" y="29"/>
                    </a:moveTo>
                    <a:lnTo>
                      <a:pt x="25" y="29"/>
                    </a:lnTo>
                    <a:lnTo>
                      <a:pt x="18" y="22"/>
                    </a:lnTo>
                    <a:lnTo>
                      <a:pt x="26" y="29"/>
                    </a:lnTo>
                    <a:close/>
                    <a:moveTo>
                      <a:pt x="25" y="29"/>
                    </a:moveTo>
                    <a:lnTo>
                      <a:pt x="23" y="32"/>
                    </a:lnTo>
                    <a:lnTo>
                      <a:pt x="8" y="19"/>
                    </a:lnTo>
                    <a:lnTo>
                      <a:pt x="12" y="16"/>
                    </a:lnTo>
                    <a:lnTo>
                      <a:pt x="25" y="29"/>
                    </a:lnTo>
                    <a:close/>
                    <a:moveTo>
                      <a:pt x="8" y="19"/>
                    </a:moveTo>
                    <a:lnTo>
                      <a:pt x="0" y="29"/>
                    </a:lnTo>
                    <a:lnTo>
                      <a:pt x="8" y="19"/>
                    </a:lnTo>
                    <a:lnTo>
                      <a:pt x="16" y="26"/>
                    </a:lnTo>
                    <a:lnTo>
                      <a:pt x="8" y="19"/>
                    </a:lnTo>
                    <a:close/>
                    <a:moveTo>
                      <a:pt x="23" y="32"/>
                    </a:moveTo>
                    <a:lnTo>
                      <a:pt x="19" y="36"/>
                    </a:lnTo>
                    <a:lnTo>
                      <a:pt x="6" y="22"/>
                    </a:lnTo>
                    <a:lnTo>
                      <a:pt x="8" y="19"/>
                    </a:lnTo>
                    <a:lnTo>
                      <a:pt x="23" y="32"/>
                    </a:lnTo>
                    <a:close/>
                    <a:moveTo>
                      <a:pt x="4" y="25"/>
                    </a:moveTo>
                    <a:lnTo>
                      <a:pt x="5" y="24"/>
                    </a:lnTo>
                    <a:lnTo>
                      <a:pt x="6" y="22"/>
                    </a:lnTo>
                    <a:lnTo>
                      <a:pt x="13" y="29"/>
                    </a:lnTo>
                    <a:lnTo>
                      <a:pt x="4" y="25"/>
                    </a:lnTo>
                    <a:close/>
                    <a:moveTo>
                      <a:pt x="21" y="33"/>
                    </a:moveTo>
                    <a:lnTo>
                      <a:pt x="17" y="40"/>
                    </a:lnTo>
                    <a:lnTo>
                      <a:pt x="1" y="31"/>
                    </a:lnTo>
                    <a:lnTo>
                      <a:pt x="4" y="25"/>
                    </a:lnTo>
                    <a:lnTo>
                      <a:pt x="21" y="33"/>
                    </a:lnTo>
                    <a:close/>
                    <a:moveTo>
                      <a:pt x="0" y="36"/>
                    </a:moveTo>
                    <a:lnTo>
                      <a:pt x="0" y="33"/>
                    </a:lnTo>
                    <a:lnTo>
                      <a:pt x="1" y="31"/>
                    </a:lnTo>
                    <a:lnTo>
                      <a:pt x="10" y="36"/>
                    </a:lnTo>
                    <a:lnTo>
                      <a:pt x="0" y="36"/>
                    </a:lnTo>
                    <a:close/>
                    <a:moveTo>
                      <a:pt x="18" y="36"/>
                    </a:moveTo>
                    <a:lnTo>
                      <a:pt x="18" y="39"/>
                    </a:lnTo>
                    <a:lnTo>
                      <a:pt x="0" y="39"/>
                    </a:lnTo>
                    <a:lnTo>
                      <a:pt x="0" y="36"/>
                    </a:lnTo>
                    <a:lnTo>
                      <a:pt x="18" y="36"/>
                    </a:lnTo>
                    <a:close/>
                    <a:moveTo>
                      <a:pt x="18" y="39"/>
                    </a:moveTo>
                    <a:lnTo>
                      <a:pt x="18" y="46"/>
                    </a:lnTo>
                    <a:lnTo>
                      <a:pt x="0" y="46"/>
                    </a:lnTo>
                    <a:lnTo>
                      <a:pt x="0" y="39"/>
                    </a:lnTo>
                    <a:lnTo>
                      <a:pt x="18" y="39"/>
                    </a:lnTo>
                    <a:close/>
                    <a:moveTo>
                      <a:pt x="18" y="46"/>
                    </a:moveTo>
                    <a:lnTo>
                      <a:pt x="18" y="48"/>
                    </a:lnTo>
                    <a:lnTo>
                      <a:pt x="0" y="48"/>
                    </a:lnTo>
                    <a:lnTo>
                      <a:pt x="0" y="46"/>
                    </a:lnTo>
                    <a:lnTo>
                      <a:pt x="18" y="46"/>
                    </a:lnTo>
                    <a:close/>
                    <a:moveTo>
                      <a:pt x="18" y="48"/>
                    </a:moveTo>
                    <a:lnTo>
                      <a:pt x="18" y="51"/>
                    </a:lnTo>
                    <a:lnTo>
                      <a:pt x="0" y="51"/>
                    </a:lnTo>
                    <a:lnTo>
                      <a:pt x="0" y="48"/>
                    </a:lnTo>
                    <a:lnTo>
                      <a:pt x="18" y="48"/>
                    </a:lnTo>
                    <a:close/>
                    <a:moveTo>
                      <a:pt x="18" y="51"/>
                    </a:moveTo>
                    <a:lnTo>
                      <a:pt x="18" y="58"/>
                    </a:lnTo>
                    <a:lnTo>
                      <a:pt x="0" y="58"/>
                    </a:lnTo>
                    <a:lnTo>
                      <a:pt x="0" y="51"/>
                    </a:lnTo>
                    <a:lnTo>
                      <a:pt x="18" y="51"/>
                    </a:lnTo>
                    <a:close/>
                    <a:moveTo>
                      <a:pt x="3" y="64"/>
                    </a:moveTo>
                    <a:lnTo>
                      <a:pt x="0" y="62"/>
                    </a:lnTo>
                    <a:lnTo>
                      <a:pt x="0" y="58"/>
                    </a:lnTo>
                    <a:lnTo>
                      <a:pt x="10" y="58"/>
                    </a:lnTo>
                    <a:lnTo>
                      <a:pt x="3" y="64"/>
                    </a:lnTo>
                    <a:close/>
                    <a:moveTo>
                      <a:pt x="16" y="51"/>
                    </a:moveTo>
                    <a:lnTo>
                      <a:pt x="19" y="54"/>
                    </a:lnTo>
                    <a:lnTo>
                      <a:pt x="6" y="68"/>
                    </a:lnTo>
                    <a:lnTo>
                      <a:pt x="3" y="64"/>
                    </a:lnTo>
                    <a:lnTo>
                      <a:pt x="16" y="51"/>
                    </a:lnTo>
                    <a:close/>
                    <a:moveTo>
                      <a:pt x="19" y="54"/>
                    </a:moveTo>
                    <a:lnTo>
                      <a:pt x="10" y="44"/>
                    </a:lnTo>
                    <a:lnTo>
                      <a:pt x="19" y="54"/>
                    </a:lnTo>
                    <a:lnTo>
                      <a:pt x="13" y="61"/>
                    </a:lnTo>
                    <a:lnTo>
                      <a:pt x="19" y="54"/>
                    </a:lnTo>
                    <a:close/>
                    <a:moveTo>
                      <a:pt x="19" y="54"/>
                    </a:moveTo>
                    <a:lnTo>
                      <a:pt x="23" y="58"/>
                    </a:lnTo>
                    <a:lnTo>
                      <a:pt x="8" y="71"/>
                    </a:lnTo>
                    <a:lnTo>
                      <a:pt x="6" y="68"/>
                    </a:lnTo>
                    <a:lnTo>
                      <a:pt x="19" y="54"/>
                    </a:lnTo>
                    <a:close/>
                    <a:moveTo>
                      <a:pt x="16" y="73"/>
                    </a:moveTo>
                    <a:lnTo>
                      <a:pt x="12" y="73"/>
                    </a:lnTo>
                    <a:lnTo>
                      <a:pt x="8" y="71"/>
                    </a:lnTo>
                    <a:lnTo>
                      <a:pt x="16" y="64"/>
                    </a:lnTo>
                    <a:lnTo>
                      <a:pt x="16" y="73"/>
                    </a:lnTo>
                    <a:close/>
                    <a:moveTo>
                      <a:pt x="16" y="54"/>
                    </a:moveTo>
                    <a:lnTo>
                      <a:pt x="18" y="54"/>
                    </a:lnTo>
                    <a:lnTo>
                      <a:pt x="18" y="73"/>
                    </a:lnTo>
                    <a:lnTo>
                      <a:pt x="16" y="73"/>
                    </a:lnTo>
                    <a:lnTo>
                      <a:pt x="16" y="54"/>
                    </a:lnTo>
                    <a:close/>
                    <a:moveTo>
                      <a:pt x="18" y="54"/>
                    </a:moveTo>
                    <a:lnTo>
                      <a:pt x="21" y="54"/>
                    </a:lnTo>
                    <a:lnTo>
                      <a:pt x="23" y="55"/>
                    </a:lnTo>
                    <a:lnTo>
                      <a:pt x="18" y="64"/>
                    </a:lnTo>
                    <a:lnTo>
                      <a:pt x="18" y="54"/>
                    </a:lnTo>
                    <a:close/>
                    <a:moveTo>
                      <a:pt x="23" y="55"/>
                    </a:moveTo>
                    <a:lnTo>
                      <a:pt x="29" y="59"/>
                    </a:lnTo>
                    <a:lnTo>
                      <a:pt x="21" y="75"/>
                    </a:lnTo>
                    <a:lnTo>
                      <a:pt x="15" y="73"/>
                    </a:lnTo>
                    <a:lnTo>
                      <a:pt x="23" y="55"/>
                    </a:lnTo>
                    <a:close/>
                    <a:moveTo>
                      <a:pt x="25" y="76"/>
                    </a:moveTo>
                    <a:lnTo>
                      <a:pt x="23" y="76"/>
                    </a:lnTo>
                    <a:lnTo>
                      <a:pt x="21" y="75"/>
                    </a:lnTo>
                    <a:lnTo>
                      <a:pt x="25" y="68"/>
                    </a:lnTo>
                    <a:lnTo>
                      <a:pt x="25" y="76"/>
                    </a:lnTo>
                    <a:close/>
                    <a:moveTo>
                      <a:pt x="25" y="58"/>
                    </a:moveTo>
                    <a:lnTo>
                      <a:pt x="28" y="58"/>
                    </a:lnTo>
                    <a:lnTo>
                      <a:pt x="28" y="76"/>
                    </a:lnTo>
                    <a:lnTo>
                      <a:pt x="25" y="76"/>
                    </a:lnTo>
                    <a:lnTo>
                      <a:pt x="25" y="58"/>
                    </a:lnTo>
                    <a:close/>
                    <a:moveTo>
                      <a:pt x="28" y="58"/>
                    </a:moveTo>
                    <a:lnTo>
                      <a:pt x="35" y="58"/>
                    </a:lnTo>
                    <a:lnTo>
                      <a:pt x="35" y="76"/>
                    </a:lnTo>
                    <a:lnTo>
                      <a:pt x="28" y="76"/>
                    </a:lnTo>
                    <a:lnTo>
                      <a:pt x="28" y="58"/>
                    </a:lnTo>
                    <a:close/>
                    <a:moveTo>
                      <a:pt x="35" y="58"/>
                    </a:moveTo>
                    <a:lnTo>
                      <a:pt x="38" y="58"/>
                    </a:lnTo>
                    <a:lnTo>
                      <a:pt x="38" y="76"/>
                    </a:lnTo>
                    <a:lnTo>
                      <a:pt x="35" y="76"/>
                    </a:lnTo>
                    <a:lnTo>
                      <a:pt x="35" y="58"/>
                    </a:lnTo>
                    <a:close/>
                    <a:moveTo>
                      <a:pt x="38" y="58"/>
                    </a:moveTo>
                    <a:lnTo>
                      <a:pt x="44" y="58"/>
                    </a:lnTo>
                    <a:lnTo>
                      <a:pt x="44" y="76"/>
                    </a:lnTo>
                    <a:lnTo>
                      <a:pt x="38" y="76"/>
                    </a:lnTo>
                    <a:lnTo>
                      <a:pt x="38" y="58"/>
                    </a:lnTo>
                    <a:close/>
                    <a:moveTo>
                      <a:pt x="51" y="74"/>
                    </a:moveTo>
                    <a:lnTo>
                      <a:pt x="48" y="76"/>
                    </a:lnTo>
                    <a:lnTo>
                      <a:pt x="44" y="76"/>
                    </a:lnTo>
                    <a:lnTo>
                      <a:pt x="44" y="68"/>
                    </a:lnTo>
                    <a:lnTo>
                      <a:pt x="51" y="74"/>
                    </a:lnTo>
                    <a:close/>
                    <a:moveTo>
                      <a:pt x="37" y="61"/>
                    </a:moveTo>
                    <a:lnTo>
                      <a:pt x="40" y="58"/>
                    </a:lnTo>
                    <a:lnTo>
                      <a:pt x="54" y="71"/>
                    </a:lnTo>
                    <a:lnTo>
                      <a:pt x="51" y="74"/>
                    </a:lnTo>
                    <a:lnTo>
                      <a:pt x="37" y="61"/>
                    </a:lnTo>
                    <a:close/>
                    <a:moveTo>
                      <a:pt x="40" y="58"/>
                    </a:moveTo>
                    <a:lnTo>
                      <a:pt x="41" y="57"/>
                    </a:lnTo>
                    <a:lnTo>
                      <a:pt x="43" y="55"/>
                    </a:lnTo>
                    <a:lnTo>
                      <a:pt x="47" y="64"/>
                    </a:lnTo>
                    <a:lnTo>
                      <a:pt x="40" y="58"/>
                    </a:lnTo>
                    <a:close/>
                    <a:moveTo>
                      <a:pt x="43" y="55"/>
                    </a:moveTo>
                    <a:lnTo>
                      <a:pt x="49" y="52"/>
                    </a:lnTo>
                    <a:lnTo>
                      <a:pt x="58" y="70"/>
                    </a:lnTo>
                    <a:lnTo>
                      <a:pt x="51" y="73"/>
                    </a:lnTo>
                    <a:lnTo>
                      <a:pt x="43"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28" name="Freeform 616">
                <a:extLst>
                  <a:ext uri="{FF2B5EF4-FFF2-40B4-BE49-F238E27FC236}">
                    <a16:creationId xmlns:a16="http://schemas.microsoft.com/office/drawing/2014/main" id="{37BB367F-3425-4280-8F4F-0E4CAD471560}"/>
                  </a:ext>
                </a:extLst>
              </p:cNvPr>
              <p:cNvSpPr>
                <a:spLocks/>
              </p:cNvSpPr>
              <p:nvPr/>
            </p:nvSpPr>
            <p:spPr bwMode="auto">
              <a:xfrm>
                <a:off x="3261" y="2388"/>
                <a:ext cx="17" cy="15"/>
              </a:xfrm>
              <a:custGeom>
                <a:avLst/>
                <a:gdLst>
                  <a:gd name="T0" fmla="*/ 11 w 66"/>
                  <a:gd name="T1" fmla="*/ 13 h 57"/>
                  <a:gd name="T2" fmla="*/ 13 w 66"/>
                  <a:gd name="T3" fmla="*/ 12 h 57"/>
                  <a:gd name="T4" fmla="*/ 14 w 66"/>
                  <a:gd name="T5" fmla="*/ 12 h 57"/>
                  <a:gd name="T6" fmla="*/ 14 w 66"/>
                  <a:gd name="T7" fmla="*/ 11 h 57"/>
                  <a:gd name="T8" fmla="*/ 15 w 66"/>
                  <a:gd name="T9" fmla="*/ 9 h 57"/>
                  <a:gd name="T10" fmla="*/ 16 w 66"/>
                  <a:gd name="T11" fmla="*/ 8 h 57"/>
                  <a:gd name="T12" fmla="*/ 16 w 66"/>
                  <a:gd name="T13" fmla="*/ 8 h 57"/>
                  <a:gd name="T14" fmla="*/ 17 w 66"/>
                  <a:gd name="T15" fmla="*/ 6 h 57"/>
                  <a:gd name="T16" fmla="*/ 17 w 66"/>
                  <a:gd name="T17" fmla="*/ 5 h 57"/>
                  <a:gd name="T18" fmla="*/ 16 w 66"/>
                  <a:gd name="T19" fmla="*/ 4 h 57"/>
                  <a:gd name="T20" fmla="*/ 16 w 66"/>
                  <a:gd name="T21" fmla="*/ 3 h 57"/>
                  <a:gd name="T22" fmla="*/ 15 w 66"/>
                  <a:gd name="T23" fmla="*/ 2 h 57"/>
                  <a:gd name="T24" fmla="*/ 14 w 66"/>
                  <a:gd name="T25" fmla="*/ 1 h 57"/>
                  <a:gd name="T26" fmla="*/ 14 w 66"/>
                  <a:gd name="T27" fmla="*/ 1 h 57"/>
                  <a:gd name="T28" fmla="*/ 12 w 66"/>
                  <a:gd name="T29" fmla="*/ 0 h 57"/>
                  <a:gd name="T30" fmla="*/ 11 w 66"/>
                  <a:gd name="T31" fmla="*/ 0 h 57"/>
                  <a:gd name="T32" fmla="*/ 10 w 66"/>
                  <a:gd name="T33" fmla="*/ 0 h 57"/>
                  <a:gd name="T34" fmla="*/ 9 w 66"/>
                  <a:gd name="T35" fmla="*/ 0 h 57"/>
                  <a:gd name="T36" fmla="*/ 7 w 66"/>
                  <a:gd name="T37" fmla="*/ 0 h 57"/>
                  <a:gd name="T38" fmla="*/ 6 w 66"/>
                  <a:gd name="T39" fmla="*/ 1 h 57"/>
                  <a:gd name="T40" fmla="*/ 5 w 66"/>
                  <a:gd name="T41" fmla="*/ 2 h 57"/>
                  <a:gd name="T42" fmla="*/ 4 w 66"/>
                  <a:gd name="T43" fmla="*/ 3 h 57"/>
                  <a:gd name="T44" fmla="*/ 2 w 66"/>
                  <a:gd name="T45" fmla="*/ 3 h 57"/>
                  <a:gd name="T46" fmla="*/ 1 w 66"/>
                  <a:gd name="T47" fmla="*/ 4 h 57"/>
                  <a:gd name="T48" fmla="*/ 1 w 66"/>
                  <a:gd name="T49" fmla="*/ 5 h 57"/>
                  <a:gd name="T50" fmla="*/ 0 w 66"/>
                  <a:gd name="T51" fmla="*/ 7 h 57"/>
                  <a:gd name="T52" fmla="*/ 0 w 66"/>
                  <a:gd name="T53" fmla="*/ 8 h 57"/>
                  <a:gd name="T54" fmla="*/ 0 w 66"/>
                  <a:gd name="T55" fmla="*/ 8 h 57"/>
                  <a:gd name="T56" fmla="*/ 0 w 66"/>
                  <a:gd name="T57" fmla="*/ 10 h 57"/>
                  <a:gd name="T58" fmla="*/ 0 w 66"/>
                  <a:gd name="T59" fmla="*/ 11 h 57"/>
                  <a:gd name="T60" fmla="*/ 1 w 66"/>
                  <a:gd name="T61" fmla="*/ 12 h 57"/>
                  <a:gd name="T62" fmla="*/ 1 w 66"/>
                  <a:gd name="T63" fmla="*/ 12 h 57"/>
                  <a:gd name="T64" fmla="*/ 1 w 66"/>
                  <a:gd name="T65" fmla="*/ 13 h 57"/>
                  <a:gd name="T66" fmla="*/ 3 w 66"/>
                  <a:gd name="T67" fmla="*/ 14 h 57"/>
                  <a:gd name="T68" fmla="*/ 4 w 66"/>
                  <a:gd name="T69" fmla="*/ 14 h 57"/>
                  <a:gd name="T70" fmla="*/ 5 w 66"/>
                  <a:gd name="T71" fmla="*/ 15 h 57"/>
                  <a:gd name="T72" fmla="*/ 6 w 66"/>
                  <a:gd name="T73" fmla="*/ 15 h 57"/>
                  <a:gd name="T74" fmla="*/ 7 w 66"/>
                  <a:gd name="T75" fmla="*/ 15 h 57"/>
                  <a:gd name="T76" fmla="*/ 9 w 66"/>
                  <a:gd name="T77" fmla="*/ 14 h 57"/>
                  <a:gd name="T78" fmla="*/ 10 w 66"/>
                  <a:gd name="T79" fmla="*/ 14 h 57"/>
                  <a:gd name="T80" fmla="*/ 11 w 66"/>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4" y="51"/>
                    </a:moveTo>
                    <a:lnTo>
                      <a:pt x="50" y="47"/>
                    </a:lnTo>
                    <a:lnTo>
                      <a:pt x="54" y="44"/>
                    </a:lnTo>
                    <a:lnTo>
                      <a:pt x="56" y="41"/>
                    </a:lnTo>
                    <a:lnTo>
                      <a:pt x="59" y="35"/>
                    </a:lnTo>
                    <a:lnTo>
                      <a:pt x="62" y="32"/>
                    </a:lnTo>
                    <a:lnTo>
                      <a:pt x="62" y="29"/>
                    </a:lnTo>
                    <a:lnTo>
                      <a:pt x="66" y="22"/>
                    </a:lnTo>
                    <a:lnTo>
                      <a:pt x="66" y="19"/>
                    </a:lnTo>
                    <a:lnTo>
                      <a:pt x="62" y="15"/>
                    </a:lnTo>
                    <a:lnTo>
                      <a:pt x="62" y="10"/>
                    </a:lnTo>
                    <a:lnTo>
                      <a:pt x="59" y="7"/>
                    </a:lnTo>
                    <a:lnTo>
                      <a:pt x="56" y="3"/>
                    </a:lnTo>
                    <a:lnTo>
                      <a:pt x="54" y="3"/>
                    </a:lnTo>
                    <a:lnTo>
                      <a:pt x="47" y="0"/>
                    </a:lnTo>
                    <a:lnTo>
                      <a:pt x="44" y="0"/>
                    </a:lnTo>
                    <a:lnTo>
                      <a:pt x="37" y="0"/>
                    </a:lnTo>
                    <a:lnTo>
                      <a:pt x="34" y="0"/>
                    </a:lnTo>
                    <a:lnTo>
                      <a:pt x="28" y="0"/>
                    </a:lnTo>
                    <a:lnTo>
                      <a:pt x="25" y="3"/>
                    </a:lnTo>
                    <a:lnTo>
                      <a:pt x="18" y="7"/>
                    </a:lnTo>
                    <a:lnTo>
                      <a:pt x="15" y="10"/>
                    </a:lnTo>
                    <a:lnTo>
                      <a:pt x="8" y="12"/>
                    </a:lnTo>
                    <a:lnTo>
                      <a:pt x="5" y="15"/>
                    </a:lnTo>
                    <a:lnTo>
                      <a:pt x="2" y="19"/>
                    </a:lnTo>
                    <a:lnTo>
                      <a:pt x="0" y="25"/>
                    </a:lnTo>
                    <a:lnTo>
                      <a:pt x="0" y="29"/>
                    </a:lnTo>
                    <a:lnTo>
                      <a:pt x="0" y="32"/>
                    </a:lnTo>
                    <a:lnTo>
                      <a:pt x="0" y="39"/>
                    </a:lnTo>
                    <a:lnTo>
                      <a:pt x="0" y="41"/>
                    </a:lnTo>
                    <a:lnTo>
                      <a:pt x="2" y="44"/>
                    </a:lnTo>
                    <a:lnTo>
                      <a:pt x="2" y="47"/>
                    </a:lnTo>
                    <a:lnTo>
                      <a:pt x="5" y="51"/>
                    </a:lnTo>
                    <a:lnTo>
                      <a:pt x="12" y="54"/>
                    </a:lnTo>
                    <a:lnTo>
                      <a:pt x="15" y="54"/>
                    </a:lnTo>
                    <a:lnTo>
                      <a:pt x="18" y="57"/>
                    </a:lnTo>
                    <a:lnTo>
                      <a:pt x="25" y="57"/>
                    </a:lnTo>
                    <a:lnTo>
                      <a:pt x="28" y="57"/>
                    </a:lnTo>
                    <a:lnTo>
                      <a:pt x="34" y="54"/>
                    </a:lnTo>
                    <a:lnTo>
                      <a:pt x="40"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29" name="Freeform 617">
                <a:extLst>
                  <a:ext uri="{FF2B5EF4-FFF2-40B4-BE49-F238E27FC236}">
                    <a16:creationId xmlns:a16="http://schemas.microsoft.com/office/drawing/2014/main" id="{E83F70AF-5EA4-4A18-809E-FD323FE5F878}"/>
                  </a:ext>
                </a:extLst>
              </p:cNvPr>
              <p:cNvSpPr>
                <a:spLocks noEditPoints="1"/>
              </p:cNvSpPr>
              <p:nvPr/>
            </p:nvSpPr>
            <p:spPr bwMode="auto">
              <a:xfrm>
                <a:off x="3259" y="2386"/>
                <a:ext cx="21" cy="19"/>
              </a:xfrm>
              <a:custGeom>
                <a:avLst/>
                <a:gdLst>
                  <a:gd name="T0" fmla="*/ 16 w 86"/>
                  <a:gd name="T1" fmla="*/ 16 h 76"/>
                  <a:gd name="T2" fmla="*/ 14 w 86"/>
                  <a:gd name="T3" fmla="*/ 12 h 76"/>
                  <a:gd name="T4" fmla="*/ 18 w 86"/>
                  <a:gd name="T5" fmla="*/ 15 h 76"/>
                  <a:gd name="T6" fmla="*/ 16 w 86"/>
                  <a:gd name="T7" fmla="*/ 13 h 76"/>
                  <a:gd name="T8" fmla="*/ 14 w 86"/>
                  <a:gd name="T9" fmla="*/ 12 h 76"/>
                  <a:gd name="T10" fmla="*/ 15 w 86"/>
                  <a:gd name="T11" fmla="*/ 10 h 76"/>
                  <a:gd name="T12" fmla="*/ 20 w 86"/>
                  <a:gd name="T13" fmla="*/ 11 h 76"/>
                  <a:gd name="T14" fmla="*/ 20 w 86"/>
                  <a:gd name="T15" fmla="*/ 10 h 76"/>
                  <a:gd name="T16" fmla="*/ 18 w 86"/>
                  <a:gd name="T17" fmla="*/ 10 h 76"/>
                  <a:gd name="T18" fmla="*/ 16 w 86"/>
                  <a:gd name="T19" fmla="*/ 9 h 76"/>
                  <a:gd name="T20" fmla="*/ 16 w 86"/>
                  <a:gd name="T21" fmla="*/ 8 h 76"/>
                  <a:gd name="T22" fmla="*/ 21 w 86"/>
                  <a:gd name="T23" fmla="*/ 6 h 76"/>
                  <a:gd name="T24" fmla="*/ 19 w 86"/>
                  <a:gd name="T25" fmla="*/ 5 h 76"/>
                  <a:gd name="T26" fmla="*/ 18 w 86"/>
                  <a:gd name="T27" fmla="*/ 6 h 76"/>
                  <a:gd name="T28" fmla="*/ 16 w 86"/>
                  <a:gd name="T29" fmla="*/ 6 h 76"/>
                  <a:gd name="T30" fmla="*/ 16 w 86"/>
                  <a:gd name="T31" fmla="*/ 7 h 76"/>
                  <a:gd name="T32" fmla="*/ 14 w 86"/>
                  <a:gd name="T33" fmla="*/ 5 h 76"/>
                  <a:gd name="T34" fmla="*/ 18 w 86"/>
                  <a:gd name="T35" fmla="*/ 2 h 76"/>
                  <a:gd name="T36" fmla="*/ 16 w 86"/>
                  <a:gd name="T37" fmla="*/ 1 h 76"/>
                  <a:gd name="T38" fmla="*/ 16 w 86"/>
                  <a:gd name="T39" fmla="*/ 6 h 76"/>
                  <a:gd name="T40" fmla="*/ 14 w 86"/>
                  <a:gd name="T41" fmla="*/ 0 h 76"/>
                  <a:gd name="T42" fmla="*/ 13 w 86"/>
                  <a:gd name="T43" fmla="*/ 5 h 76"/>
                  <a:gd name="T44" fmla="*/ 11 w 86"/>
                  <a:gd name="T45" fmla="*/ 0 h 76"/>
                  <a:gd name="T46" fmla="*/ 11 w 86"/>
                  <a:gd name="T47" fmla="*/ 0 h 76"/>
                  <a:gd name="T48" fmla="*/ 11 w 86"/>
                  <a:gd name="T49" fmla="*/ 5 h 76"/>
                  <a:gd name="T50" fmla="*/ 11 w 86"/>
                  <a:gd name="T51" fmla="*/ 4 h 76"/>
                  <a:gd name="T52" fmla="*/ 10 w 86"/>
                  <a:gd name="T53" fmla="*/ 5 h 76"/>
                  <a:gd name="T54" fmla="*/ 6 w 86"/>
                  <a:gd name="T55" fmla="*/ 2 h 76"/>
                  <a:gd name="T56" fmla="*/ 7 w 86"/>
                  <a:gd name="T57" fmla="*/ 4 h 76"/>
                  <a:gd name="T58" fmla="*/ 9 w 86"/>
                  <a:gd name="T59" fmla="*/ 6 h 76"/>
                  <a:gd name="T60" fmla="*/ 7 w 86"/>
                  <a:gd name="T61" fmla="*/ 7 h 76"/>
                  <a:gd name="T62" fmla="*/ 3 w 86"/>
                  <a:gd name="T63" fmla="*/ 4 h 76"/>
                  <a:gd name="T64" fmla="*/ 2 w 86"/>
                  <a:gd name="T65" fmla="*/ 5 h 76"/>
                  <a:gd name="T66" fmla="*/ 4 w 86"/>
                  <a:gd name="T67" fmla="*/ 6 h 76"/>
                  <a:gd name="T68" fmla="*/ 5 w 86"/>
                  <a:gd name="T69" fmla="*/ 8 h 76"/>
                  <a:gd name="T70" fmla="*/ 5 w 86"/>
                  <a:gd name="T71" fmla="*/ 8 h 76"/>
                  <a:gd name="T72" fmla="*/ 0 w 86"/>
                  <a:gd name="T73" fmla="*/ 8 h 76"/>
                  <a:gd name="T74" fmla="*/ 0 w 86"/>
                  <a:gd name="T75" fmla="*/ 10 h 76"/>
                  <a:gd name="T76" fmla="*/ 0 w 86"/>
                  <a:gd name="T77" fmla="*/ 10 h 76"/>
                  <a:gd name="T78" fmla="*/ 4 w 86"/>
                  <a:gd name="T79" fmla="*/ 11 h 76"/>
                  <a:gd name="T80" fmla="*/ 1 w 86"/>
                  <a:gd name="T81" fmla="*/ 15 h 76"/>
                  <a:gd name="T82" fmla="*/ 5 w 86"/>
                  <a:gd name="T83" fmla="*/ 12 h 76"/>
                  <a:gd name="T84" fmla="*/ 5 w 86"/>
                  <a:gd name="T85" fmla="*/ 14 h 76"/>
                  <a:gd name="T86" fmla="*/ 1 w 86"/>
                  <a:gd name="T87" fmla="*/ 14 h 76"/>
                  <a:gd name="T88" fmla="*/ 1 w 86"/>
                  <a:gd name="T89" fmla="*/ 16 h 76"/>
                  <a:gd name="T90" fmla="*/ 3 w 86"/>
                  <a:gd name="T91" fmla="*/ 17 h 76"/>
                  <a:gd name="T92" fmla="*/ 6 w 86"/>
                  <a:gd name="T93" fmla="*/ 14 h 76"/>
                  <a:gd name="T94" fmla="*/ 4 w 86"/>
                  <a:gd name="T95" fmla="*/ 18 h 76"/>
                  <a:gd name="T96" fmla="*/ 5 w 86"/>
                  <a:gd name="T97" fmla="*/ 19 h 76"/>
                  <a:gd name="T98" fmla="*/ 6 w 86"/>
                  <a:gd name="T99" fmla="*/ 14 h 76"/>
                  <a:gd name="T100" fmla="*/ 7 w 86"/>
                  <a:gd name="T101" fmla="*/ 19 h 76"/>
                  <a:gd name="T102" fmla="*/ 9 w 86"/>
                  <a:gd name="T103" fmla="*/ 14 h 76"/>
                  <a:gd name="T104" fmla="*/ 9 w 86"/>
                  <a:gd name="T105" fmla="*/ 19 h 76"/>
                  <a:gd name="T106" fmla="*/ 9 w 86"/>
                  <a:gd name="T107" fmla="*/ 17 h 76"/>
                  <a:gd name="T108" fmla="*/ 8 w 86"/>
                  <a:gd name="T109" fmla="*/ 15 h 76"/>
                  <a:gd name="T110" fmla="*/ 11 w 86"/>
                  <a:gd name="T111" fmla="*/ 14 h 76"/>
                  <a:gd name="T112" fmla="*/ 13 w 86"/>
                  <a:gd name="T113" fmla="*/ 19 h 76"/>
                  <a:gd name="T114" fmla="*/ 15 w 86"/>
                  <a:gd name="T115" fmla="*/ 17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6"/>
                  <a:gd name="T176" fmla="*/ 86 w 86"/>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6">
                    <a:moveTo>
                      <a:pt x="49" y="52"/>
                    </a:moveTo>
                    <a:lnTo>
                      <a:pt x="56" y="49"/>
                    </a:lnTo>
                    <a:lnTo>
                      <a:pt x="65" y="66"/>
                    </a:lnTo>
                    <a:lnTo>
                      <a:pt x="58" y="69"/>
                    </a:lnTo>
                    <a:lnTo>
                      <a:pt x="49" y="52"/>
                    </a:lnTo>
                    <a:close/>
                    <a:moveTo>
                      <a:pt x="67" y="64"/>
                    </a:moveTo>
                    <a:lnTo>
                      <a:pt x="66" y="65"/>
                    </a:lnTo>
                    <a:lnTo>
                      <a:pt x="65" y="66"/>
                    </a:lnTo>
                    <a:lnTo>
                      <a:pt x="60" y="57"/>
                    </a:lnTo>
                    <a:lnTo>
                      <a:pt x="67" y="64"/>
                    </a:lnTo>
                    <a:close/>
                    <a:moveTo>
                      <a:pt x="54" y="51"/>
                    </a:moveTo>
                    <a:lnTo>
                      <a:pt x="56" y="47"/>
                    </a:lnTo>
                    <a:lnTo>
                      <a:pt x="70" y="61"/>
                    </a:lnTo>
                    <a:lnTo>
                      <a:pt x="67" y="64"/>
                    </a:lnTo>
                    <a:lnTo>
                      <a:pt x="54" y="51"/>
                    </a:lnTo>
                    <a:close/>
                    <a:moveTo>
                      <a:pt x="56" y="47"/>
                    </a:moveTo>
                    <a:lnTo>
                      <a:pt x="59" y="44"/>
                    </a:lnTo>
                    <a:lnTo>
                      <a:pt x="73" y="58"/>
                    </a:lnTo>
                    <a:lnTo>
                      <a:pt x="70" y="61"/>
                    </a:lnTo>
                    <a:lnTo>
                      <a:pt x="56" y="47"/>
                    </a:lnTo>
                    <a:close/>
                    <a:moveTo>
                      <a:pt x="75" y="55"/>
                    </a:moveTo>
                    <a:lnTo>
                      <a:pt x="75" y="57"/>
                    </a:lnTo>
                    <a:lnTo>
                      <a:pt x="73" y="58"/>
                    </a:lnTo>
                    <a:lnTo>
                      <a:pt x="66" y="51"/>
                    </a:lnTo>
                    <a:lnTo>
                      <a:pt x="75" y="55"/>
                    </a:lnTo>
                    <a:close/>
                    <a:moveTo>
                      <a:pt x="58" y="47"/>
                    </a:moveTo>
                    <a:lnTo>
                      <a:pt x="61" y="41"/>
                    </a:lnTo>
                    <a:lnTo>
                      <a:pt x="78" y="50"/>
                    </a:lnTo>
                    <a:lnTo>
                      <a:pt x="75" y="55"/>
                    </a:lnTo>
                    <a:lnTo>
                      <a:pt x="58" y="47"/>
                    </a:lnTo>
                    <a:close/>
                    <a:moveTo>
                      <a:pt x="61" y="41"/>
                    </a:moveTo>
                    <a:lnTo>
                      <a:pt x="61" y="40"/>
                    </a:lnTo>
                    <a:lnTo>
                      <a:pt x="62" y="39"/>
                    </a:lnTo>
                    <a:lnTo>
                      <a:pt x="69" y="45"/>
                    </a:lnTo>
                    <a:lnTo>
                      <a:pt x="61" y="41"/>
                    </a:lnTo>
                    <a:close/>
                    <a:moveTo>
                      <a:pt x="62" y="39"/>
                    </a:moveTo>
                    <a:lnTo>
                      <a:pt x="66" y="35"/>
                    </a:lnTo>
                    <a:lnTo>
                      <a:pt x="79" y="49"/>
                    </a:lnTo>
                    <a:lnTo>
                      <a:pt x="76" y="52"/>
                    </a:lnTo>
                    <a:lnTo>
                      <a:pt x="62" y="39"/>
                    </a:lnTo>
                    <a:close/>
                    <a:moveTo>
                      <a:pt x="82" y="42"/>
                    </a:moveTo>
                    <a:lnTo>
                      <a:pt x="82" y="45"/>
                    </a:lnTo>
                    <a:lnTo>
                      <a:pt x="79" y="49"/>
                    </a:lnTo>
                    <a:lnTo>
                      <a:pt x="72" y="42"/>
                    </a:lnTo>
                    <a:lnTo>
                      <a:pt x="82" y="42"/>
                    </a:lnTo>
                    <a:close/>
                    <a:moveTo>
                      <a:pt x="64" y="42"/>
                    </a:moveTo>
                    <a:lnTo>
                      <a:pt x="64" y="39"/>
                    </a:lnTo>
                    <a:lnTo>
                      <a:pt x="82" y="39"/>
                    </a:lnTo>
                    <a:lnTo>
                      <a:pt x="82" y="42"/>
                    </a:lnTo>
                    <a:lnTo>
                      <a:pt x="64" y="42"/>
                    </a:lnTo>
                    <a:close/>
                    <a:moveTo>
                      <a:pt x="64" y="39"/>
                    </a:moveTo>
                    <a:lnTo>
                      <a:pt x="64" y="36"/>
                    </a:lnTo>
                    <a:lnTo>
                      <a:pt x="65" y="34"/>
                    </a:lnTo>
                    <a:lnTo>
                      <a:pt x="72" y="39"/>
                    </a:lnTo>
                    <a:lnTo>
                      <a:pt x="64" y="39"/>
                    </a:lnTo>
                    <a:close/>
                    <a:moveTo>
                      <a:pt x="65" y="34"/>
                    </a:moveTo>
                    <a:lnTo>
                      <a:pt x="67" y="28"/>
                    </a:lnTo>
                    <a:lnTo>
                      <a:pt x="85" y="36"/>
                    </a:lnTo>
                    <a:lnTo>
                      <a:pt x="81" y="43"/>
                    </a:lnTo>
                    <a:lnTo>
                      <a:pt x="65" y="34"/>
                    </a:lnTo>
                    <a:close/>
                    <a:moveTo>
                      <a:pt x="86" y="32"/>
                    </a:moveTo>
                    <a:lnTo>
                      <a:pt x="86" y="34"/>
                    </a:lnTo>
                    <a:lnTo>
                      <a:pt x="85" y="36"/>
                    </a:lnTo>
                    <a:lnTo>
                      <a:pt x="76" y="32"/>
                    </a:lnTo>
                    <a:lnTo>
                      <a:pt x="86" y="32"/>
                    </a:lnTo>
                    <a:close/>
                    <a:moveTo>
                      <a:pt x="66" y="32"/>
                    </a:moveTo>
                    <a:lnTo>
                      <a:pt x="66" y="29"/>
                    </a:lnTo>
                    <a:lnTo>
                      <a:pt x="86" y="29"/>
                    </a:lnTo>
                    <a:lnTo>
                      <a:pt x="86" y="32"/>
                    </a:lnTo>
                    <a:lnTo>
                      <a:pt x="66" y="32"/>
                    </a:lnTo>
                    <a:close/>
                    <a:moveTo>
                      <a:pt x="82" y="22"/>
                    </a:moveTo>
                    <a:lnTo>
                      <a:pt x="86" y="25"/>
                    </a:lnTo>
                    <a:lnTo>
                      <a:pt x="86" y="29"/>
                    </a:lnTo>
                    <a:lnTo>
                      <a:pt x="76" y="29"/>
                    </a:lnTo>
                    <a:lnTo>
                      <a:pt x="82" y="22"/>
                    </a:lnTo>
                    <a:close/>
                    <a:moveTo>
                      <a:pt x="69" y="35"/>
                    </a:moveTo>
                    <a:lnTo>
                      <a:pt x="66" y="32"/>
                    </a:lnTo>
                    <a:lnTo>
                      <a:pt x="79" y="19"/>
                    </a:lnTo>
                    <a:lnTo>
                      <a:pt x="82" y="22"/>
                    </a:lnTo>
                    <a:lnTo>
                      <a:pt x="69" y="35"/>
                    </a:lnTo>
                    <a:close/>
                    <a:moveTo>
                      <a:pt x="66" y="32"/>
                    </a:moveTo>
                    <a:lnTo>
                      <a:pt x="64" y="30"/>
                    </a:lnTo>
                    <a:lnTo>
                      <a:pt x="64" y="25"/>
                    </a:lnTo>
                    <a:lnTo>
                      <a:pt x="72" y="25"/>
                    </a:lnTo>
                    <a:lnTo>
                      <a:pt x="66" y="32"/>
                    </a:lnTo>
                    <a:close/>
                    <a:moveTo>
                      <a:pt x="64" y="25"/>
                    </a:moveTo>
                    <a:lnTo>
                      <a:pt x="64" y="20"/>
                    </a:lnTo>
                    <a:lnTo>
                      <a:pt x="82" y="20"/>
                    </a:lnTo>
                    <a:lnTo>
                      <a:pt x="82" y="25"/>
                    </a:lnTo>
                    <a:lnTo>
                      <a:pt x="64" y="25"/>
                    </a:lnTo>
                    <a:close/>
                    <a:moveTo>
                      <a:pt x="79" y="12"/>
                    </a:moveTo>
                    <a:lnTo>
                      <a:pt x="82" y="15"/>
                    </a:lnTo>
                    <a:lnTo>
                      <a:pt x="82" y="20"/>
                    </a:lnTo>
                    <a:lnTo>
                      <a:pt x="72" y="20"/>
                    </a:lnTo>
                    <a:lnTo>
                      <a:pt x="79" y="12"/>
                    </a:lnTo>
                    <a:close/>
                    <a:moveTo>
                      <a:pt x="66" y="26"/>
                    </a:moveTo>
                    <a:lnTo>
                      <a:pt x="62" y="23"/>
                    </a:lnTo>
                    <a:lnTo>
                      <a:pt x="76" y="10"/>
                    </a:lnTo>
                    <a:lnTo>
                      <a:pt x="79" y="12"/>
                    </a:lnTo>
                    <a:lnTo>
                      <a:pt x="66" y="26"/>
                    </a:lnTo>
                    <a:close/>
                    <a:moveTo>
                      <a:pt x="62" y="23"/>
                    </a:moveTo>
                    <a:lnTo>
                      <a:pt x="59" y="20"/>
                    </a:lnTo>
                    <a:lnTo>
                      <a:pt x="73" y="7"/>
                    </a:lnTo>
                    <a:lnTo>
                      <a:pt x="76" y="10"/>
                    </a:lnTo>
                    <a:lnTo>
                      <a:pt x="62" y="23"/>
                    </a:lnTo>
                    <a:close/>
                    <a:moveTo>
                      <a:pt x="66" y="3"/>
                    </a:moveTo>
                    <a:lnTo>
                      <a:pt x="70" y="3"/>
                    </a:lnTo>
                    <a:lnTo>
                      <a:pt x="73" y="7"/>
                    </a:lnTo>
                    <a:lnTo>
                      <a:pt x="66" y="13"/>
                    </a:lnTo>
                    <a:lnTo>
                      <a:pt x="66" y="3"/>
                    </a:lnTo>
                    <a:close/>
                    <a:moveTo>
                      <a:pt x="66" y="22"/>
                    </a:moveTo>
                    <a:lnTo>
                      <a:pt x="64" y="22"/>
                    </a:lnTo>
                    <a:lnTo>
                      <a:pt x="64" y="3"/>
                    </a:lnTo>
                    <a:lnTo>
                      <a:pt x="66" y="3"/>
                    </a:lnTo>
                    <a:lnTo>
                      <a:pt x="66" y="22"/>
                    </a:lnTo>
                    <a:close/>
                    <a:moveTo>
                      <a:pt x="64" y="22"/>
                    </a:moveTo>
                    <a:lnTo>
                      <a:pt x="61" y="22"/>
                    </a:lnTo>
                    <a:lnTo>
                      <a:pt x="59" y="22"/>
                    </a:lnTo>
                    <a:lnTo>
                      <a:pt x="64" y="13"/>
                    </a:lnTo>
                    <a:lnTo>
                      <a:pt x="64" y="22"/>
                    </a:lnTo>
                    <a:close/>
                    <a:moveTo>
                      <a:pt x="59" y="22"/>
                    </a:moveTo>
                    <a:lnTo>
                      <a:pt x="53" y="19"/>
                    </a:lnTo>
                    <a:lnTo>
                      <a:pt x="61" y="1"/>
                    </a:lnTo>
                    <a:lnTo>
                      <a:pt x="67" y="4"/>
                    </a:lnTo>
                    <a:lnTo>
                      <a:pt x="59" y="22"/>
                    </a:lnTo>
                    <a:close/>
                    <a:moveTo>
                      <a:pt x="57" y="0"/>
                    </a:moveTo>
                    <a:lnTo>
                      <a:pt x="59" y="0"/>
                    </a:lnTo>
                    <a:lnTo>
                      <a:pt x="61" y="1"/>
                    </a:lnTo>
                    <a:lnTo>
                      <a:pt x="57" y="10"/>
                    </a:lnTo>
                    <a:lnTo>
                      <a:pt x="57" y="0"/>
                    </a:lnTo>
                    <a:close/>
                    <a:moveTo>
                      <a:pt x="57" y="20"/>
                    </a:moveTo>
                    <a:lnTo>
                      <a:pt x="54" y="20"/>
                    </a:lnTo>
                    <a:lnTo>
                      <a:pt x="54" y="0"/>
                    </a:lnTo>
                    <a:lnTo>
                      <a:pt x="57" y="0"/>
                    </a:lnTo>
                    <a:lnTo>
                      <a:pt x="57" y="20"/>
                    </a:lnTo>
                    <a:close/>
                    <a:moveTo>
                      <a:pt x="54" y="20"/>
                    </a:moveTo>
                    <a:lnTo>
                      <a:pt x="47" y="20"/>
                    </a:lnTo>
                    <a:lnTo>
                      <a:pt x="47" y="0"/>
                    </a:lnTo>
                    <a:lnTo>
                      <a:pt x="54" y="0"/>
                    </a:lnTo>
                    <a:lnTo>
                      <a:pt x="54" y="20"/>
                    </a:lnTo>
                    <a:close/>
                    <a:moveTo>
                      <a:pt x="47" y="20"/>
                    </a:moveTo>
                    <a:lnTo>
                      <a:pt x="44" y="20"/>
                    </a:lnTo>
                    <a:lnTo>
                      <a:pt x="44" y="0"/>
                    </a:lnTo>
                    <a:lnTo>
                      <a:pt x="47" y="0"/>
                    </a:lnTo>
                    <a:lnTo>
                      <a:pt x="47" y="20"/>
                    </a:lnTo>
                    <a:close/>
                    <a:moveTo>
                      <a:pt x="44" y="20"/>
                    </a:moveTo>
                    <a:lnTo>
                      <a:pt x="38" y="20"/>
                    </a:lnTo>
                    <a:lnTo>
                      <a:pt x="38" y="0"/>
                    </a:lnTo>
                    <a:lnTo>
                      <a:pt x="44" y="0"/>
                    </a:lnTo>
                    <a:lnTo>
                      <a:pt x="44" y="20"/>
                    </a:lnTo>
                    <a:close/>
                    <a:moveTo>
                      <a:pt x="30" y="3"/>
                    </a:moveTo>
                    <a:lnTo>
                      <a:pt x="34" y="0"/>
                    </a:lnTo>
                    <a:lnTo>
                      <a:pt x="38" y="0"/>
                    </a:lnTo>
                    <a:lnTo>
                      <a:pt x="38" y="10"/>
                    </a:lnTo>
                    <a:lnTo>
                      <a:pt x="30" y="3"/>
                    </a:lnTo>
                    <a:close/>
                    <a:moveTo>
                      <a:pt x="45" y="17"/>
                    </a:moveTo>
                    <a:lnTo>
                      <a:pt x="42" y="20"/>
                    </a:lnTo>
                    <a:lnTo>
                      <a:pt x="28" y="7"/>
                    </a:lnTo>
                    <a:lnTo>
                      <a:pt x="30" y="3"/>
                    </a:lnTo>
                    <a:lnTo>
                      <a:pt x="45" y="17"/>
                    </a:lnTo>
                    <a:close/>
                    <a:moveTo>
                      <a:pt x="42" y="20"/>
                    </a:moveTo>
                    <a:lnTo>
                      <a:pt x="40" y="21"/>
                    </a:lnTo>
                    <a:lnTo>
                      <a:pt x="39" y="22"/>
                    </a:lnTo>
                    <a:lnTo>
                      <a:pt x="35" y="13"/>
                    </a:lnTo>
                    <a:lnTo>
                      <a:pt x="42" y="20"/>
                    </a:lnTo>
                    <a:close/>
                    <a:moveTo>
                      <a:pt x="39" y="22"/>
                    </a:moveTo>
                    <a:lnTo>
                      <a:pt x="33" y="24"/>
                    </a:lnTo>
                    <a:lnTo>
                      <a:pt x="24" y="8"/>
                    </a:lnTo>
                    <a:lnTo>
                      <a:pt x="30" y="4"/>
                    </a:lnTo>
                    <a:lnTo>
                      <a:pt x="39" y="22"/>
                    </a:lnTo>
                    <a:close/>
                    <a:moveTo>
                      <a:pt x="22" y="10"/>
                    </a:moveTo>
                    <a:lnTo>
                      <a:pt x="23" y="9"/>
                    </a:lnTo>
                    <a:lnTo>
                      <a:pt x="24" y="8"/>
                    </a:lnTo>
                    <a:lnTo>
                      <a:pt x="28" y="17"/>
                    </a:lnTo>
                    <a:lnTo>
                      <a:pt x="22" y="10"/>
                    </a:lnTo>
                    <a:close/>
                    <a:moveTo>
                      <a:pt x="35" y="23"/>
                    </a:moveTo>
                    <a:lnTo>
                      <a:pt x="32" y="26"/>
                    </a:lnTo>
                    <a:lnTo>
                      <a:pt x="18" y="13"/>
                    </a:lnTo>
                    <a:lnTo>
                      <a:pt x="22" y="10"/>
                    </a:lnTo>
                    <a:lnTo>
                      <a:pt x="35" y="23"/>
                    </a:lnTo>
                    <a:close/>
                    <a:moveTo>
                      <a:pt x="32" y="26"/>
                    </a:moveTo>
                    <a:lnTo>
                      <a:pt x="30" y="28"/>
                    </a:lnTo>
                    <a:lnTo>
                      <a:pt x="29" y="28"/>
                    </a:lnTo>
                    <a:lnTo>
                      <a:pt x="25" y="20"/>
                    </a:lnTo>
                    <a:lnTo>
                      <a:pt x="32" y="26"/>
                    </a:lnTo>
                    <a:close/>
                    <a:moveTo>
                      <a:pt x="29" y="28"/>
                    </a:moveTo>
                    <a:lnTo>
                      <a:pt x="23" y="31"/>
                    </a:lnTo>
                    <a:lnTo>
                      <a:pt x="14" y="14"/>
                    </a:lnTo>
                    <a:lnTo>
                      <a:pt x="21" y="11"/>
                    </a:lnTo>
                    <a:lnTo>
                      <a:pt x="29" y="28"/>
                    </a:lnTo>
                    <a:close/>
                    <a:moveTo>
                      <a:pt x="12" y="15"/>
                    </a:moveTo>
                    <a:lnTo>
                      <a:pt x="13" y="14"/>
                    </a:lnTo>
                    <a:lnTo>
                      <a:pt x="14" y="14"/>
                    </a:lnTo>
                    <a:lnTo>
                      <a:pt x="18" y="22"/>
                    </a:lnTo>
                    <a:lnTo>
                      <a:pt x="12" y="15"/>
                    </a:lnTo>
                    <a:close/>
                    <a:moveTo>
                      <a:pt x="25" y="30"/>
                    </a:moveTo>
                    <a:lnTo>
                      <a:pt x="22" y="32"/>
                    </a:lnTo>
                    <a:lnTo>
                      <a:pt x="8" y="19"/>
                    </a:lnTo>
                    <a:lnTo>
                      <a:pt x="12" y="15"/>
                    </a:lnTo>
                    <a:lnTo>
                      <a:pt x="25" y="30"/>
                    </a:lnTo>
                    <a:close/>
                    <a:moveTo>
                      <a:pt x="8" y="19"/>
                    </a:moveTo>
                    <a:lnTo>
                      <a:pt x="8" y="19"/>
                    </a:lnTo>
                    <a:lnTo>
                      <a:pt x="15" y="25"/>
                    </a:lnTo>
                    <a:lnTo>
                      <a:pt x="8" y="19"/>
                    </a:lnTo>
                    <a:close/>
                    <a:moveTo>
                      <a:pt x="22" y="32"/>
                    </a:moveTo>
                    <a:lnTo>
                      <a:pt x="19" y="35"/>
                    </a:lnTo>
                    <a:lnTo>
                      <a:pt x="5" y="22"/>
                    </a:lnTo>
                    <a:lnTo>
                      <a:pt x="8" y="19"/>
                    </a:lnTo>
                    <a:lnTo>
                      <a:pt x="22" y="32"/>
                    </a:lnTo>
                    <a:close/>
                    <a:moveTo>
                      <a:pt x="4" y="24"/>
                    </a:moveTo>
                    <a:lnTo>
                      <a:pt x="4" y="23"/>
                    </a:lnTo>
                    <a:lnTo>
                      <a:pt x="5" y="22"/>
                    </a:lnTo>
                    <a:lnTo>
                      <a:pt x="12" y="29"/>
                    </a:lnTo>
                    <a:lnTo>
                      <a:pt x="4" y="24"/>
                    </a:lnTo>
                    <a:close/>
                    <a:moveTo>
                      <a:pt x="21" y="33"/>
                    </a:moveTo>
                    <a:lnTo>
                      <a:pt x="17" y="40"/>
                    </a:lnTo>
                    <a:lnTo>
                      <a:pt x="1" y="31"/>
                    </a:lnTo>
                    <a:lnTo>
                      <a:pt x="4" y="24"/>
                    </a:lnTo>
                    <a:lnTo>
                      <a:pt x="21" y="33"/>
                    </a:lnTo>
                    <a:close/>
                    <a:moveTo>
                      <a:pt x="0" y="35"/>
                    </a:moveTo>
                    <a:lnTo>
                      <a:pt x="0" y="33"/>
                    </a:lnTo>
                    <a:lnTo>
                      <a:pt x="1" y="31"/>
                    </a:lnTo>
                    <a:lnTo>
                      <a:pt x="10" y="35"/>
                    </a:lnTo>
                    <a:lnTo>
                      <a:pt x="0" y="35"/>
                    </a:lnTo>
                    <a:close/>
                    <a:moveTo>
                      <a:pt x="18" y="35"/>
                    </a:moveTo>
                    <a:lnTo>
                      <a:pt x="18" y="39"/>
                    </a:lnTo>
                    <a:lnTo>
                      <a:pt x="0" y="39"/>
                    </a:lnTo>
                    <a:lnTo>
                      <a:pt x="0" y="35"/>
                    </a:lnTo>
                    <a:lnTo>
                      <a:pt x="18" y="35"/>
                    </a:lnTo>
                    <a:close/>
                    <a:moveTo>
                      <a:pt x="18" y="39"/>
                    </a:moveTo>
                    <a:lnTo>
                      <a:pt x="18" y="42"/>
                    </a:lnTo>
                    <a:lnTo>
                      <a:pt x="0" y="42"/>
                    </a:lnTo>
                    <a:lnTo>
                      <a:pt x="0" y="39"/>
                    </a:lnTo>
                    <a:lnTo>
                      <a:pt x="18" y="39"/>
                    </a:lnTo>
                    <a:close/>
                    <a:moveTo>
                      <a:pt x="18" y="42"/>
                    </a:moveTo>
                    <a:lnTo>
                      <a:pt x="18" y="49"/>
                    </a:lnTo>
                    <a:lnTo>
                      <a:pt x="0" y="49"/>
                    </a:lnTo>
                    <a:lnTo>
                      <a:pt x="0" y="42"/>
                    </a:lnTo>
                    <a:lnTo>
                      <a:pt x="18" y="42"/>
                    </a:lnTo>
                    <a:close/>
                    <a:moveTo>
                      <a:pt x="18" y="49"/>
                    </a:moveTo>
                    <a:lnTo>
                      <a:pt x="18" y="51"/>
                    </a:lnTo>
                    <a:lnTo>
                      <a:pt x="0" y="51"/>
                    </a:lnTo>
                    <a:lnTo>
                      <a:pt x="0" y="49"/>
                    </a:lnTo>
                    <a:lnTo>
                      <a:pt x="18" y="49"/>
                    </a:lnTo>
                    <a:close/>
                    <a:moveTo>
                      <a:pt x="3" y="58"/>
                    </a:moveTo>
                    <a:lnTo>
                      <a:pt x="0" y="55"/>
                    </a:lnTo>
                    <a:lnTo>
                      <a:pt x="0" y="51"/>
                    </a:lnTo>
                    <a:lnTo>
                      <a:pt x="10" y="51"/>
                    </a:lnTo>
                    <a:lnTo>
                      <a:pt x="3" y="58"/>
                    </a:lnTo>
                    <a:close/>
                    <a:moveTo>
                      <a:pt x="16" y="44"/>
                    </a:moveTo>
                    <a:lnTo>
                      <a:pt x="19" y="47"/>
                    </a:lnTo>
                    <a:lnTo>
                      <a:pt x="5" y="61"/>
                    </a:lnTo>
                    <a:lnTo>
                      <a:pt x="3" y="58"/>
                    </a:lnTo>
                    <a:lnTo>
                      <a:pt x="16" y="44"/>
                    </a:lnTo>
                    <a:close/>
                    <a:moveTo>
                      <a:pt x="19" y="47"/>
                    </a:moveTo>
                    <a:lnTo>
                      <a:pt x="22" y="51"/>
                    </a:lnTo>
                    <a:lnTo>
                      <a:pt x="22" y="54"/>
                    </a:lnTo>
                    <a:lnTo>
                      <a:pt x="12" y="54"/>
                    </a:lnTo>
                    <a:lnTo>
                      <a:pt x="19" y="47"/>
                    </a:lnTo>
                    <a:close/>
                    <a:moveTo>
                      <a:pt x="22" y="54"/>
                    </a:moveTo>
                    <a:lnTo>
                      <a:pt x="22" y="57"/>
                    </a:lnTo>
                    <a:lnTo>
                      <a:pt x="3" y="57"/>
                    </a:lnTo>
                    <a:lnTo>
                      <a:pt x="3" y="54"/>
                    </a:lnTo>
                    <a:lnTo>
                      <a:pt x="22" y="54"/>
                    </a:lnTo>
                    <a:close/>
                    <a:moveTo>
                      <a:pt x="5" y="64"/>
                    </a:moveTo>
                    <a:lnTo>
                      <a:pt x="3" y="62"/>
                    </a:lnTo>
                    <a:lnTo>
                      <a:pt x="3" y="57"/>
                    </a:lnTo>
                    <a:lnTo>
                      <a:pt x="12" y="57"/>
                    </a:lnTo>
                    <a:lnTo>
                      <a:pt x="5" y="64"/>
                    </a:lnTo>
                    <a:close/>
                    <a:moveTo>
                      <a:pt x="19" y="51"/>
                    </a:moveTo>
                    <a:lnTo>
                      <a:pt x="22" y="54"/>
                    </a:lnTo>
                    <a:lnTo>
                      <a:pt x="8" y="67"/>
                    </a:lnTo>
                    <a:lnTo>
                      <a:pt x="5" y="64"/>
                    </a:lnTo>
                    <a:lnTo>
                      <a:pt x="19" y="51"/>
                    </a:lnTo>
                    <a:close/>
                    <a:moveTo>
                      <a:pt x="12" y="69"/>
                    </a:moveTo>
                    <a:lnTo>
                      <a:pt x="10" y="68"/>
                    </a:lnTo>
                    <a:lnTo>
                      <a:pt x="8" y="67"/>
                    </a:lnTo>
                    <a:lnTo>
                      <a:pt x="15" y="61"/>
                    </a:lnTo>
                    <a:lnTo>
                      <a:pt x="12" y="69"/>
                    </a:lnTo>
                    <a:close/>
                    <a:moveTo>
                      <a:pt x="19" y="52"/>
                    </a:moveTo>
                    <a:lnTo>
                      <a:pt x="26" y="55"/>
                    </a:lnTo>
                    <a:lnTo>
                      <a:pt x="17" y="73"/>
                    </a:lnTo>
                    <a:lnTo>
                      <a:pt x="12" y="69"/>
                    </a:lnTo>
                    <a:lnTo>
                      <a:pt x="19" y="52"/>
                    </a:lnTo>
                    <a:close/>
                    <a:moveTo>
                      <a:pt x="22" y="74"/>
                    </a:moveTo>
                    <a:lnTo>
                      <a:pt x="19" y="74"/>
                    </a:lnTo>
                    <a:lnTo>
                      <a:pt x="17" y="73"/>
                    </a:lnTo>
                    <a:lnTo>
                      <a:pt x="22" y="64"/>
                    </a:lnTo>
                    <a:lnTo>
                      <a:pt x="22" y="74"/>
                    </a:lnTo>
                    <a:close/>
                    <a:moveTo>
                      <a:pt x="22" y="54"/>
                    </a:moveTo>
                    <a:lnTo>
                      <a:pt x="25" y="54"/>
                    </a:lnTo>
                    <a:lnTo>
                      <a:pt x="25" y="74"/>
                    </a:lnTo>
                    <a:lnTo>
                      <a:pt x="22" y="74"/>
                    </a:lnTo>
                    <a:lnTo>
                      <a:pt x="22" y="54"/>
                    </a:lnTo>
                    <a:close/>
                    <a:moveTo>
                      <a:pt x="25" y="54"/>
                    </a:moveTo>
                    <a:lnTo>
                      <a:pt x="29" y="54"/>
                    </a:lnTo>
                    <a:lnTo>
                      <a:pt x="32" y="57"/>
                    </a:lnTo>
                    <a:lnTo>
                      <a:pt x="25" y="64"/>
                    </a:lnTo>
                    <a:lnTo>
                      <a:pt x="25" y="54"/>
                    </a:lnTo>
                    <a:close/>
                    <a:moveTo>
                      <a:pt x="32" y="57"/>
                    </a:moveTo>
                    <a:lnTo>
                      <a:pt x="35" y="61"/>
                    </a:lnTo>
                    <a:lnTo>
                      <a:pt x="22" y="74"/>
                    </a:lnTo>
                    <a:lnTo>
                      <a:pt x="18" y="71"/>
                    </a:lnTo>
                    <a:lnTo>
                      <a:pt x="32" y="57"/>
                    </a:lnTo>
                    <a:close/>
                    <a:moveTo>
                      <a:pt x="28" y="76"/>
                    </a:moveTo>
                    <a:lnTo>
                      <a:pt x="24" y="76"/>
                    </a:lnTo>
                    <a:lnTo>
                      <a:pt x="22" y="74"/>
                    </a:lnTo>
                    <a:lnTo>
                      <a:pt x="28" y="67"/>
                    </a:lnTo>
                    <a:lnTo>
                      <a:pt x="28" y="76"/>
                    </a:lnTo>
                    <a:close/>
                    <a:moveTo>
                      <a:pt x="28" y="57"/>
                    </a:moveTo>
                    <a:lnTo>
                      <a:pt x="35" y="57"/>
                    </a:lnTo>
                    <a:lnTo>
                      <a:pt x="35" y="76"/>
                    </a:lnTo>
                    <a:lnTo>
                      <a:pt x="28" y="76"/>
                    </a:lnTo>
                    <a:lnTo>
                      <a:pt x="28" y="57"/>
                    </a:lnTo>
                    <a:close/>
                    <a:moveTo>
                      <a:pt x="35" y="57"/>
                    </a:moveTo>
                    <a:lnTo>
                      <a:pt x="38" y="57"/>
                    </a:lnTo>
                    <a:lnTo>
                      <a:pt x="38" y="76"/>
                    </a:lnTo>
                    <a:lnTo>
                      <a:pt x="35" y="76"/>
                    </a:lnTo>
                    <a:lnTo>
                      <a:pt x="35" y="57"/>
                    </a:lnTo>
                    <a:close/>
                    <a:moveTo>
                      <a:pt x="42" y="76"/>
                    </a:moveTo>
                    <a:lnTo>
                      <a:pt x="40" y="76"/>
                    </a:lnTo>
                    <a:lnTo>
                      <a:pt x="38" y="76"/>
                    </a:lnTo>
                    <a:lnTo>
                      <a:pt x="38" y="67"/>
                    </a:lnTo>
                    <a:lnTo>
                      <a:pt x="42" y="76"/>
                    </a:lnTo>
                    <a:close/>
                    <a:moveTo>
                      <a:pt x="34" y="58"/>
                    </a:moveTo>
                    <a:lnTo>
                      <a:pt x="39" y="55"/>
                    </a:lnTo>
                    <a:lnTo>
                      <a:pt x="48" y="73"/>
                    </a:lnTo>
                    <a:lnTo>
                      <a:pt x="42" y="76"/>
                    </a:lnTo>
                    <a:lnTo>
                      <a:pt x="34" y="58"/>
                    </a:lnTo>
                    <a:close/>
                    <a:moveTo>
                      <a:pt x="39" y="55"/>
                    </a:moveTo>
                    <a:lnTo>
                      <a:pt x="42" y="54"/>
                    </a:lnTo>
                    <a:lnTo>
                      <a:pt x="44" y="54"/>
                    </a:lnTo>
                    <a:lnTo>
                      <a:pt x="44" y="64"/>
                    </a:lnTo>
                    <a:lnTo>
                      <a:pt x="39" y="55"/>
                    </a:lnTo>
                    <a:close/>
                    <a:moveTo>
                      <a:pt x="44" y="54"/>
                    </a:moveTo>
                    <a:lnTo>
                      <a:pt x="50" y="54"/>
                    </a:lnTo>
                    <a:lnTo>
                      <a:pt x="50" y="74"/>
                    </a:lnTo>
                    <a:lnTo>
                      <a:pt x="44" y="74"/>
                    </a:lnTo>
                    <a:lnTo>
                      <a:pt x="44" y="54"/>
                    </a:lnTo>
                    <a:close/>
                    <a:moveTo>
                      <a:pt x="57" y="71"/>
                    </a:moveTo>
                    <a:lnTo>
                      <a:pt x="55" y="74"/>
                    </a:lnTo>
                    <a:lnTo>
                      <a:pt x="50" y="74"/>
                    </a:lnTo>
                    <a:lnTo>
                      <a:pt x="50" y="64"/>
                    </a:lnTo>
                    <a:lnTo>
                      <a:pt x="57" y="71"/>
                    </a:lnTo>
                    <a:close/>
                    <a:moveTo>
                      <a:pt x="44" y="57"/>
                    </a:moveTo>
                    <a:lnTo>
                      <a:pt x="47" y="54"/>
                    </a:lnTo>
                    <a:lnTo>
                      <a:pt x="60" y="67"/>
                    </a:lnTo>
                    <a:lnTo>
                      <a:pt x="57" y="71"/>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30" name="Freeform 618">
                <a:extLst>
                  <a:ext uri="{FF2B5EF4-FFF2-40B4-BE49-F238E27FC236}">
                    <a16:creationId xmlns:a16="http://schemas.microsoft.com/office/drawing/2014/main" id="{756A2223-327D-4FBB-B2FA-B5B7C29D41DC}"/>
                  </a:ext>
                </a:extLst>
              </p:cNvPr>
              <p:cNvSpPr>
                <a:spLocks/>
              </p:cNvSpPr>
              <p:nvPr/>
            </p:nvSpPr>
            <p:spPr bwMode="auto">
              <a:xfrm>
                <a:off x="3309" y="2365"/>
                <a:ext cx="16" cy="14"/>
              </a:xfrm>
              <a:custGeom>
                <a:avLst/>
                <a:gdLst>
                  <a:gd name="T0" fmla="*/ 12 w 66"/>
                  <a:gd name="T1" fmla="*/ 12 h 58"/>
                  <a:gd name="T2" fmla="*/ 12 w 66"/>
                  <a:gd name="T3" fmla="*/ 12 h 58"/>
                  <a:gd name="T4" fmla="*/ 14 w 66"/>
                  <a:gd name="T5" fmla="*/ 11 h 58"/>
                  <a:gd name="T6" fmla="*/ 15 w 66"/>
                  <a:gd name="T7" fmla="*/ 10 h 58"/>
                  <a:gd name="T8" fmla="*/ 15 w 66"/>
                  <a:gd name="T9" fmla="*/ 9 h 58"/>
                  <a:gd name="T10" fmla="*/ 15 w 66"/>
                  <a:gd name="T11" fmla="*/ 8 h 58"/>
                  <a:gd name="T12" fmla="*/ 16 w 66"/>
                  <a:gd name="T13" fmla="*/ 7 h 58"/>
                  <a:gd name="T14" fmla="*/ 16 w 66"/>
                  <a:gd name="T15" fmla="*/ 6 h 58"/>
                  <a:gd name="T16" fmla="*/ 16 w 66"/>
                  <a:gd name="T17" fmla="*/ 5 h 58"/>
                  <a:gd name="T18" fmla="*/ 16 w 66"/>
                  <a:gd name="T19" fmla="*/ 4 h 58"/>
                  <a:gd name="T20" fmla="*/ 15 w 66"/>
                  <a:gd name="T21" fmla="*/ 3 h 58"/>
                  <a:gd name="T22" fmla="*/ 15 w 66"/>
                  <a:gd name="T23" fmla="*/ 2 h 58"/>
                  <a:gd name="T24" fmla="*/ 14 w 66"/>
                  <a:gd name="T25" fmla="*/ 2 h 58"/>
                  <a:gd name="T26" fmla="*/ 13 w 66"/>
                  <a:gd name="T27" fmla="*/ 1 h 58"/>
                  <a:gd name="T28" fmla="*/ 12 w 66"/>
                  <a:gd name="T29" fmla="*/ 1 h 58"/>
                  <a:gd name="T30" fmla="*/ 12 w 66"/>
                  <a:gd name="T31" fmla="*/ 0 h 58"/>
                  <a:gd name="T32" fmla="*/ 10 w 66"/>
                  <a:gd name="T33" fmla="*/ 0 h 58"/>
                  <a:gd name="T34" fmla="*/ 8 w 66"/>
                  <a:gd name="T35" fmla="*/ 0 h 58"/>
                  <a:gd name="T36" fmla="*/ 8 w 66"/>
                  <a:gd name="T37" fmla="*/ 1 h 58"/>
                  <a:gd name="T38" fmla="*/ 6 w 66"/>
                  <a:gd name="T39" fmla="*/ 1 h 58"/>
                  <a:gd name="T40" fmla="*/ 5 w 66"/>
                  <a:gd name="T41" fmla="*/ 2 h 58"/>
                  <a:gd name="T42" fmla="*/ 4 w 66"/>
                  <a:gd name="T43" fmla="*/ 2 h 58"/>
                  <a:gd name="T44" fmla="*/ 3 w 66"/>
                  <a:gd name="T45" fmla="*/ 3 h 58"/>
                  <a:gd name="T46" fmla="*/ 2 w 66"/>
                  <a:gd name="T47" fmla="*/ 4 h 58"/>
                  <a:gd name="T48" fmla="*/ 1 w 66"/>
                  <a:gd name="T49" fmla="*/ 6 h 58"/>
                  <a:gd name="T50" fmla="*/ 0 w 66"/>
                  <a:gd name="T51" fmla="*/ 6 h 58"/>
                  <a:gd name="T52" fmla="*/ 0 w 66"/>
                  <a:gd name="T53" fmla="*/ 7 h 58"/>
                  <a:gd name="T54" fmla="*/ 0 w 66"/>
                  <a:gd name="T55" fmla="*/ 9 h 58"/>
                  <a:gd name="T56" fmla="*/ 0 w 66"/>
                  <a:gd name="T57" fmla="*/ 9 h 58"/>
                  <a:gd name="T58" fmla="*/ 0 w 66"/>
                  <a:gd name="T59" fmla="*/ 11 h 58"/>
                  <a:gd name="T60" fmla="*/ 0 w 66"/>
                  <a:gd name="T61" fmla="*/ 12 h 58"/>
                  <a:gd name="T62" fmla="*/ 1 w 66"/>
                  <a:gd name="T63" fmla="*/ 12 h 58"/>
                  <a:gd name="T64" fmla="*/ 2 w 66"/>
                  <a:gd name="T65" fmla="*/ 13 h 58"/>
                  <a:gd name="T66" fmla="*/ 3 w 66"/>
                  <a:gd name="T67" fmla="*/ 13 h 58"/>
                  <a:gd name="T68" fmla="*/ 4 w 66"/>
                  <a:gd name="T69" fmla="*/ 14 h 58"/>
                  <a:gd name="T70" fmla="*/ 5 w 66"/>
                  <a:gd name="T71" fmla="*/ 14 h 58"/>
                  <a:gd name="T72" fmla="*/ 6 w 66"/>
                  <a:gd name="T73" fmla="*/ 14 h 58"/>
                  <a:gd name="T74" fmla="*/ 8 w 66"/>
                  <a:gd name="T75" fmla="*/ 14 h 58"/>
                  <a:gd name="T76" fmla="*/ 9 w 66"/>
                  <a:gd name="T77" fmla="*/ 14 h 58"/>
                  <a:gd name="T78" fmla="*/ 10 w 66"/>
                  <a:gd name="T79" fmla="*/ 13 h 58"/>
                  <a:gd name="T80" fmla="*/ 12 w 66"/>
                  <a:gd name="T81" fmla="*/ 12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8"/>
                  <a:gd name="T125" fmla="*/ 66 w 66"/>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8">
                    <a:moveTo>
                      <a:pt x="48" y="51"/>
                    </a:moveTo>
                    <a:lnTo>
                      <a:pt x="51" y="49"/>
                    </a:lnTo>
                    <a:lnTo>
                      <a:pt x="57" y="45"/>
                    </a:lnTo>
                    <a:lnTo>
                      <a:pt x="60" y="42"/>
                    </a:lnTo>
                    <a:lnTo>
                      <a:pt x="63" y="39"/>
                    </a:lnTo>
                    <a:lnTo>
                      <a:pt x="63" y="32"/>
                    </a:lnTo>
                    <a:lnTo>
                      <a:pt x="66" y="29"/>
                    </a:lnTo>
                    <a:lnTo>
                      <a:pt x="66" y="26"/>
                    </a:lnTo>
                    <a:lnTo>
                      <a:pt x="66" y="20"/>
                    </a:lnTo>
                    <a:lnTo>
                      <a:pt x="66" y="17"/>
                    </a:lnTo>
                    <a:lnTo>
                      <a:pt x="63" y="14"/>
                    </a:lnTo>
                    <a:lnTo>
                      <a:pt x="60" y="10"/>
                    </a:lnTo>
                    <a:lnTo>
                      <a:pt x="57" y="7"/>
                    </a:lnTo>
                    <a:lnTo>
                      <a:pt x="54" y="4"/>
                    </a:lnTo>
                    <a:lnTo>
                      <a:pt x="51" y="4"/>
                    </a:lnTo>
                    <a:lnTo>
                      <a:pt x="48" y="0"/>
                    </a:lnTo>
                    <a:lnTo>
                      <a:pt x="41" y="0"/>
                    </a:lnTo>
                    <a:lnTo>
                      <a:pt x="34" y="0"/>
                    </a:lnTo>
                    <a:lnTo>
                      <a:pt x="31" y="4"/>
                    </a:lnTo>
                    <a:lnTo>
                      <a:pt x="26" y="4"/>
                    </a:lnTo>
                    <a:lnTo>
                      <a:pt x="22" y="7"/>
                    </a:lnTo>
                    <a:lnTo>
                      <a:pt x="16" y="10"/>
                    </a:lnTo>
                    <a:lnTo>
                      <a:pt x="12" y="14"/>
                    </a:lnTo>
                    <a:lnTo>
                      <a:pt x="9" y="17"/>
                    </a:lnTo>
                    <a:lnTo>
                      <a:pt x="6" y="23"/>
                    </a:lnTo>
                    <a:lnTo>
                      <a:pt x="2" y="26"/>
                    </a:lnTo>
                    <a:lnTo>
                      <a:pt x="0" y="29"/>
                    </a:lnTo>
                    <a:lnTo>
                      <a:pt x="0" y="36"/>
                    </a:lnTo>
                    <a:lnTo>
                      <a:pt x="0" y="39"/>
                    </a:lnTo>
                    <a:lnTo>
                      <a:pt x="2" y="45"/>
                    </a:lnTo>
                    <a:lnTo>
                      <a:pt x="2" y="49"/>
                    </a:lnTo>
                    <a:lnTo>
                      <a:pt x="6" y="51"/>
                    </a:lnTo>
                    <a:lnTo>
                      <a:pt x="9" y="54"/>
                    </a:lnTo>
                    <a:lnTo>
                      <a:pt x="12" y="54"/>
                    </a:lnTo>
                    <a:lnTo>
                      <a:pt x="16" y="58"/>
                    </a:lnTo>
                    <a:lnTo>
                      <a:pt x="22" y="58"/>
                    </a:lnTo>
                    <a:lnTo>
                      <a:pt x="26" y="58"/>
                    </a:lnTo>
                    <a:lnTo>
                      <a:pt x="31" y="58"/>
                    </a:lnTo>
                    <a:lnTo>
                      <a:pt x="38" y="58"/>
                    </a:lnTo>
                    <a:lnTo>
                      <a:pt x="41"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31" name="Freeform 619">
                <a:extLst>
                  <a:ext uri="{FF2B5EF4-FFF2-40B4-BE49-F238E27FC236}">
                    <a16:creationId xmlns:a16="http://schemas.microsoft.com/office/drawing/2014/main" id="{29FCD5BE-4A9B-40B7-BA74-DAE97FB31ACE}"/>
                  </a:ext>
                </a:extLst>
              </p:cNvPr>
              <p:cNvSpPr>
                <a:spLocks noEditPoints="1"/>
              </p:cNvSpPr>
              <p:nvPr/>
            </p:nvSpPr>
            <p:spPr bwMode="auto">
              <a:xfrm>
                <a:off x="3306" y="2363"/>
                <a:ext cx="22" cy="19"/>
              </a:xfrm>
              <a:custGeom>
                <a:avLst/>
                <a:gdLst>
                  <a:gd name="T0" fmla="*/ 14 w 86"/>
                  <a:gd name="T1" fmla="*/ 12 h 77"/>
                  <a:gd name="T2" fmla="*/ 16 w 86"/>
                  <a:gd name="T3" fmla="*/ 11 h 77"/>
                  <a:gd name="T4" fmla="*/ 18 w 86"/>
                  <a:gd name="T5" fmla="*/ 15 h 77"/>
                  <a:gd name="T6" fmla="*/ 19 w 86"/>
                  <a:gd name="T7" fmla="*/ 15 h 77"/>
                  <a:gd name="T8" fmla="*/ 16 w 86"/>
                  <a:gd name="T9" fmla="*/ 11 h 77"/>
                  <a:gd name="T10" fmla="*/ 16 w 86"/>
                  <a:gd name="T11" fmla="*/ 12 h 77"/>
                  <a:gd name="T12" fmla="*/ 16 w 86"/>
                  <a:gd name="T13" fmla="*/ 9 h 77"/>
                  <a:gd name="T14" fmla="*/ 21 w 86"/>
                  <a:gd name="T15" fmla="*/ 11 h 77"/>
                  <a:gd name="T16" fmla="*/ 19 w 86"/>
                  <a:gd name="T17" fmla="*/ 9 h 77"/>
                  <a:gd name="T18" fmla="*/ 17 w 86"/>
                  <a:gd name="T19" fmla="*/ 9 h 77"/>
                  <a:gd name="T20" fmla="*/ 17 w 86"/>
                  <a:gd name="T21" fmla="*/ 7 h 77"/>
                  <a:gd name="T22" fmla="*/ 22 w 86"/>
                  <a:gd name="T23" fmla="*/ 5 h 77"/>
                  <a:gd name="T24" fmla="*/ 20 w 86"/>
                  <a:gd name="T25" fmla="*/ 4 h 77"/>
                  <a:gd name="T26" fmla="*/ 19 w 86"/>
                  <a:gd name="T27" fmla="*/ 6 h 77"/>
                  <a:gd name="T28" fmla="*/ 17 w 86"/>
                  <a:gd name="T29" fmla="*/ 7 h 77"/>
                  <a:gd name="T30" fmla="*/ 16 w 86"/>
                  <a:gd name="T31" fmla="*/ 6 h 77"/>
                  <a:gd name="T32" fmla="*/ 19 w 86"/>
                  <a:gd name="T33" fmla="*/ 2 h 77"/>
                  <a:gd name="T34" fmla="*/ 18 w 86"/>
                  <a:gd name="T35" fmla="*/ 1 h 77"/>
                  <a:gd name="T36" fmla="*/ 16 w 86"/>
                  <a:gd name="T37" fmla="*/ 3 h 77"/>
                  <a:gd name="T38" fmla="*/ 16 w 86"/>
                  <a:gd name="T39" fmla="*/ 6 h 77"/>
                  <a:gd name="T40" fmla="*/ 14 w 86"/>
                  <a:gd name="T41" fmla="*/ 5 h 77"/>
                  <a:gd name="T42" fmla="*/ 16 w 86"/>
                  <a:gd name="T43" fmla="*/ 0 h 77"/>
                  <a:gd name="T44" fmla="*/ 13 w 86"/>
                  <a:gd name="T45" fmla="*/ 0 h 77"/>
                  <a:gd name="T46" fmla="*/ 13 w 86"/>
                  <a:gd name="T47" fmla="*/ 0 h 77"/>
                  <a:gd name="T48" fmla="*/ 10 w 86"/>
                  <a:gd name="T49" fmla="*/ 1 h 77"/>
                  <a:gd name="T50" fmla="*/ 12 w 86"/>
                  <a:gd name="T51" fmla="*/ 5 h 77"/>
                  <a:gd name="T52" fmla="*/ 9 w 86"/>
                  <a:gd name="T53" fmla="*/ 6 h 77"/>
                  <a:gd name="T54" fmla="*/ 9 w 86"/>
                  <a:gd name="T55" fmla="*/ 1 h 77"/>
                  <a:gd name="T56" fmla="*/ 7 w 86"/>
                  <a:gd name="T57" fmla="*/ 1 h 77"/>
                  <a:gd name="T58" fmla="*/ 10 w 86"/>
                  <a:gd name="T59" fmla="*/ 6 h 77"/>
                  <a:gd name="T60" fmla="*/ 5 w 86"/>
                  <a:gd name="T61" fmla="*/ 3 h 77"/>
                  <a:gd name="T62" fmla="*/ 7 w 86"/>
                  <a:gd name="T63" fmla="*/ 7 h 77"/>
                  <a:gd name="T64" fmla="*/ 4 w 86"/>
                  <a:gd name="T65" fmla="*/ 4 h 77"/>
                  <a:gd name="T66" fmla="*/ 4 w 86"/>
                  <a:gd name="T67" fmla="*/ 4 h 77"/>
                  <a:gd name="T68" fmla="*/ 3 w 86"/>
                  <a:gd name="T69" fmla="*/ 5 h 77"/>
                  <a:gd name="T70" fmla="*/ 6 w 86"/>
                  <a:gd name="T71" fmla="*/ 9 h 77"/>
                  <a:gd name="T72" fmla="*/ 5 w 86"/>
                  <a:gd name="T73" fmla="*/ 10 h 77"/>
                  <a:gd name="T74" fmla="*/ 1 w 86"/>
                  <a:gd name="T75" fmla="*/ 8 h 77"/>
                  <a:gd name="T76" fmla="*/ 3 w 86"/>
                  <a:gd name="T77" fmla="*/ 9 h 77"/>
                  <a:gd name="T78" fmla="*/ 5 w 86"/>
                  <a:gd name="T79" fmla="*/ 9 h 77"/>
                  <a:gd name="T80" fmla="*/ 0 w 86"/>
                  <a:gd name="T81" fmla="*/ 13 h 77"/>
                  <a:gd name="T82" fmla="*/ 5 w 86"/>
                  <a:gd name="T83" fmla="*/ 12 h 77"/>
                  <a:gd name="T84" fmla="*/ 6 w 86"/>
                  <a:gd name="T85" fmla="*/ 13 h 77"/>
                  <a:gd name="T86" fmla="*/ 1 w 86"/>
                  <a:gd name="T87" fmla="*/ 13 h 77"/>
                  <a:gd name="T88" fmla="*/ 2 w 86"/>
                  <a:gd name="T89" fmla="*/ 16 h 77"/>
                  <a:gd name="T90" fmla="*/ 6 w 86"/>
                  <a:gd name="T91" fmla="*/ 13 h 77"/>
                  <a:gd name="T92" fmla="*/ 4 w 86"/>
                  <a:gd name="T93" fmla="*/ 18 h 77"/>
                  <a:gd name="T94" fmla="*/ 6 w 86"/>
                  <a:gd name="T95" fmla="*/ 18 h 77"/>
                  <a:gd name="T96" fmla="*/ 6 w 86"/>
                  <a:gd name="T97" fmla="*/ 16 h 77"/>
                  <a:gd name="T98" fmla="*/ 7 w 86"/>
                  <a:gd name="T99" fmla="*/ 14 h 77"/>
                  <a:gd name="T100" fmla="*/ 7 w 86"/>
                  <a:gd name="T101" fmla="*/ 14 h 77"/>
                  <a:gd name="T102" fmla="*/ 9 w 86"/>
                  <a:gd name="T103" fmla="*/ 14 h 77"/>
                  <a:gd name="T104" fmla="*/ 10 w 86"/>
                  <a:gd name="T105" fmla="*/ 19 h 77"/>
                  <a:gd name="T106" fmla="*/ 10 w 86"/>
                  <a:gd name="T107" fmla="*/ 19 h 77"/>
                  <a:gd name="T108" fmla="*/ 14 w 86"/>
                  <a:gd name="T109" fmla="*/ 18 h 77"/>
                  <a:gd name="T110" fmla="*/ 11 w 86"/>
                  <a:gd name="T111" fmla="*/ 14 h 77"/>
                  <a:gd name="T112" fmla="*/ 14 w 86"/>
                  <a:gd name="T113" fmla="*/ 13 h 7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6"/>
                  <a:gd name="T172" fmla="*/ 0 h 77"/>
                  <a:gd name="T173" fmla="*/ 86 w 86"/>
                  <a:gd name="T174" fmla="*/ 77 h 7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6" h="77">
                    <a:moveTo>
                      <a:pt x="51" y="53"/>
                    </a:moveTo>
                    <a:lnTo>
                      <a:pt x="54" y="50"/>
                    </a:lnTo>
                    <a:lnTo>
                      <a:pt x="68" y="64"/>
                    </a:lnTo>
                    <a:lnTo>
                      <a:pt x="64" y="68"/>
                    </a:lnTo>
                    <a:lnTo>
                      <a:pt x="51" y="53"/>
                    </a:lnTo>
                    <a:close/>
                    <a:moveTo>
                      <a:pt x="54" y="50"/>
                    </a:moveTo>
                    <a:lnTo>
                      <a:pt x="55" y="50"/>
                    </a:lnTo>
                    <a:lnTo>
                      <a:pt x="57" y="49"/>
                    </a:lnTo>
                    <a:lnTo>
                      <a:pt x="61" y="58"/>
                    </a:lnTo>
                    <a:lnTo>
                      <a:pt x="54" y="50"/>
                    </a:lnTo>
                    <a:close/>
                    <a:moveTo>
                      <a:pt x="57" y="49"/>
                    </a:moveTo>
                    <a:lnTo>
                      <a:pt x="63" y="46"/>
                    </a:lnTo>
                    <a:lnTo>
                      <a:pt x="71" y="62"/>
                    </a:lnTo>
                    <a:lnTo>
                      <a:pt x="65" y="66"/>
                    </a:lnTo>
                    <a:lnTo>
                      <a:pt x="57" y="49"/>
                    </a:lnTo>
                    <a:close/>
                    <a:moveTo>
                      <a:pt x="74" y="61"/>
                    </a:moveTo>
                    <a:lnTo>
                      <a:pt x="73" y="62"/>
                    </a:lnTo>
                    <a:lnTo>
                      <a:pt x="71" y="62"/>
                    </a:lnTo>
                    <a:lnTo>
                      <a:pt x="67" y="54"/>
                    </a:lnTo>
                    <a:lnTo>
                      <a:pt x="74" y="61"/>
                    </a:lnTo>
                    <a:close/>
                    <a:moveTo>
                      <a:pt x="60" y="48"/>
                    </a:moveTo>
                    <a:lnTo>
                      <a:pt x="63" y="45"/>
                    </a:lnTo>
                    <a:lnTo>
                      <a:pt x="76" y="58"/>
                    </a:lnTo>
                    <a:lnTo>
                      <a:pt x="74" y="61"/>
                    </a:lnTo>
                    <a:lnTo>
                      <a:pt x="60" y="48"/>
                    </a:lnTo>
                    <a:close/>
                    <a:moveTo>
                      <a:pt x="63" y="45"/>
                    </a:moveTo>
                    <a:lnTo>
                      <a:pt x="67" y="41"/>
                    </a:lnTo>
                    <a:lnTo>
                      <a:pt x="80" y="54"/>
                    </a:lnTo>
                    <a:lnTo>
                      <a:pt x="76" y="58"/>
                    </a:lnTo>
                    <a:lnTo>
                      <a:pt x="63" y="45"/>
                    </a:lnTo>
                    <a:close/>
                    <a:moveTo>
                      <a:pt x="83" y="48"/>
                    </a:moveTo>
                    <a:lnTo>
                      <a:pt x="83" y="52"/>
                    </a:lnTo>
                    <a:lnTo>
                      <a:pt x="80" y="54"/>
                    </a:lnTo>
                    <a:lnTo>
                      <a:pt x="73" y="48"/>
                    </a:lnTo>
                    <a:lnTo>
                      <a:pt x="83" y="48"/>
                    </a:lnTo>
                    <a:close/>
                    <a:moveTo>
                      <a:pt x="64" y="48"/>
                    </a:moveTo>
                    <a:lnTo>
                      <a:pt x="64" y="41"/>
                    </a:lnTo>
                    <a:lnTo>
                      <a:pt x="83" y="41"/>
                    </a:lnTo>
                    <a:lnTo>
                      <a:pt x="83" y="48"/>
                    </a:lnTo>
                    <a:lnTo>
                      <a:pt x="64" y="48"/>
                    </a:lnTo>
                    <a:close/>
                    <a:moveTo>
                      <a:pt x="64" y="41"/>
                    </a:moveTo>
                    <a:lnTo>
                      <a:pt x="64" y="38"/>
                    </a:lnTo>
                    <a:lnTo>
                      <a:pt x="67" y="35"/>
                    </a:lnTo>
                    <a:lnTo>
                      <a:pt x="73" y="41"/>
                    </a:lnTo>
                    <a:lnTo>
                      <a:pt x="64" y="41"/>
                    </a:lnTo>
                    <a:close/>
                    <a:moveTo>
                      <a:pt x="67" y="35"/>
                    </a:moveTo>
                    <a:lnTo>
                      <a:pt x="70" y="31"/>
                    </a:lnTo>
                    <a:lnTo>
                      <a:pt x="83" y="45"/>
                    </a:lnTo>
                    <a:lnTo>
                      <a:pt x="80" y="48"/>
                    </a:lnTo>
                    <a:lnTo>
                      <a:pt x="67" y="35"/>
                    </a:lnTo>
                    <a:close/>
                    <a:moveTo>
                      <a:pt x="86" y="38"/>
                    </a:moveTo>
                    <a:lnTo>
                      <a:pt x="86" y="42"/>
                    </a:lnTo>
                    <a:lnTo>
                      <a:pt x="83" y="45"/>
                    </a:lnTo>
                    <a:lnTo>
                      <a:pt x="76" y="38"/>
                    </a:lnTo>
                    <a:lnTo>
                      <a:pt x="86" y="38"/>
                    </a:lnTo>
                    <a:close/>
                    <a:moveTo>
                      <a:pt x="67" y="38"/>
                    </a:moveTo>
                    <a:lnTo>
                      <a:pt x="67" y="35"/>
                    </a:lnTo>
                    <a:lnTo>
                      <a:pt x="86" y="35"/>
                    </a:lnTo>
                    <a:lnTo>
                      <a:pt x="86" y="38"/>
                    </a:lnTo>
                    <a:lnTo>
                      <a:pt x="67" y="38"/>
                    </a:lnTo>
                    <a:close/>
                    <a:moveTo>
                      <a:pt x="67" y="35"/>
                    </a:moveTo>
                    <a:lnTo>
                      <a:pt x="67" y="29"/>
                    </a:lnTo>
                    <a:lnTo>
                      <a:pt x="86" y="29"/>
                    </a:lnTo>
                    <a:lnTo>
                      <a:pt x="86" y="35"/>
                    </a:lnTo>
                    <a:lnTo>
                      <a:pt x="67" y="35"/>
                    </a:lnTo>
                    <a:close/>
                    <a:moveTo>
                      <a:pt x="67" y="29"/>
                    </a:moveTo>
                    <a:lnTo>
                      <a:pt x="67" y="26"/>
                    </a:lnTo>
                    <a:lnTo>
                      <a:pt x="86" y="26"/>
                    </a:lnTo>
                    <a:lnTo>
                      <a:pt x="86" y="29"/>
                    </a:lnTo>
                    <a:lnTo>
                      <a:pt x="67" y="29"/>
                    </a:lnTo>
                    <a:close/>
                    <a:moveTo>
                      <a:pt x="83" y="19"/>
                    </a:moveTo>
                    <a:lnTo>
                      <a:pt x="86" y="21"/>
                    </a:lnTo>
                    <a:lnTo>
                      <a:pt x="86" y="26"/>
                    </a:lnTo>
                    <a:lnTo>
                      <a:pt x="76" y="26"/>
                    </a:lnTo>
                    <a:lnTo>
                      <a:pt x="83" y="19"/>
                    </a:lnTo>
                    <a:close/>
                    <a:moveTo>
                      <a:pt x="70" y="32"/>
                    </a:moveTo>
                    <a:lnTo>
                      <a:pt x="67" y="29"/>
                    </a:lnTo>
                    <a:lnTo>
                      <a:pt x="80" y="16"/>
                    </a:lnTo>
                    <a:lnTo>
                      <a:pt x="83" y="19"/>
                    </a:lnTo>
                    <a:lnTo>
                      <a:pt x="70" y="32"/>
                    </a:lnTo>
                    <a:close/>
                    <a:moveTo>
                      <a:pt x="80" y="16"/>
                    </a:moveTo>
                    <a:lnTo>
                      <a:pt x="80" y="16"/>
                    </a:lnTo>
                    <a:lnTo>
                      <a:pt x="73" y="23"/>
                    </a:lnTo>
                    <a:lnTo>
                      <a:pt x="80" y="16"/>
                    </a:lnTo>
                    <a:close/>
                    <a:moveTo>
                      <a:pt x="67" y="29"/>
                    </a:moveTo>
                    <a:lnTo>
                      <a:pt x="63" y="26"/>
                    </a:lnTo>
                    <a:lnTo>
                      <a:pt x="76" y="13"/>
                    </a:lnTo>
                    <a:lnTo>
                      <a:pt x="80" y="16"/>
                    </a:lnTo>
                    <a:lnTo>
                      <a:pt x="67" y="29"/>
                    </a:lnTo>
                    <a:close/>
                    <a:moveTo>
                      <a:pt x="63" y="26"/>
                    </a:moveTo>
                    <a:lnTo>
                      <a:pt x="63" y="26"/>
                    </a:lnTo>
                    <a:lnTo>
                      <a:pt x="70" y="19"/>
                    </a:lnTo>
                    <a:lnTo>
                      <a:pt x="63" y="26"/>
                    </a:lnTo>
                    <a:close/>
                    <a:moveTo>
                      <a:pt x="63" y="26"/>
                    </a:moveTo>
                    <a:lnTo>
                      <a:pt x="60" y="23"/>
                    </a:lnTo>
                    <a:lnTo>
                      <a:pt x="74" y="9"/>
                    </a:lnTo>
                    <a:lnTo>
                      <a:pt x="76" y="13"/>
                    </a:lnTo>
                    <a:lnTo>
                      <a:pt x="63" y="26"/>
                    </a:lnTo>
                    <a:close/>
                    <a:moveTo>
                      <a:pt x="74" y="9"/>
                    </a:moveTo>
                    <a:lnTo>
                      <a:pt x="74" y="9"/>
                    </a:lnTo>
                    <a:lnTo>
                      <a:pt x="67" y="16"/>
                    </a:lnTo>
                    <a:lnTo>
                      <a:pt x="74" y="9"/>
                    </a:lnTo>
                    <a:close/>
                    <a:moveTo>
                      <a:pt x="60" y="23"/>
                    </a:moveTo>
                    <a:lnTo>
                      <a:pt x="57" y="19"/>
                    </a:lnTo>
                    <a:lnTo>
                      <a:pt x="71" y="6"/>
                    </a:lnTo>
                    <a:lnTo>
                      <a:pt x="74" y="9"/>
                    </a:lnTo>
                    <a:lnTo>
                      <a:pt x="60" y="23"/>
                    </a:lnTo>
                    <a:close/>
                    <a:moveTo>
                      <a:pt x="64" y="4"/>
                    </a:moveTo>
                    <a:lnTo>
                      <a:pt x="68" y="4"/>
                    </a:lnTo>
                    <a:lnTo>
                      <a:pt x="71" y="6"/>
                    </a:lnTo>
                    <a:lnTo>
                      <a:pt x="64" y="13"/>
                    </a:lnTo>
                    <a:lnTo>
                      <a:pt x="64" y="4"/>
                    </a:lnTo>
                    <a:close/>
                    <a:moveTo>
                      <a:pt x="64" y="23"/>
                    </a:moveTo>
                    <a:lnTo>
                      <a:pt x="61" y="23"/>
                    </a:lnTo>
                    <a:lnTo>
                      <a:pt x="61" y="4"/>
                    </a:lnTo>
                    <a:lnTo>
                      <a:pt x="64" y="4"/>
                    </a:lnTo>
                    <a:lnTo>
                      <a:pt x="64" y="23"/>
                    </a:lnTo>
                    <a:close/>
                    <a:moveTo>
                      <a:pt x="61" y="23"/>
                    </a:moveTo>
                    <a:lnTo>
                      <a:pt x="57" y="23"/>
                    </a:lnTo>
                    <a:lnTo>
                      <a:pt x="54" y="19"/>
                    </a:lnTo>
                    <a:lnTo>
                      <a:pt x="61" y="13"/>
                    </a:lnTo>
                    <a:lnTo>
                      <a:pt x="61" y="23"/>
                    </a:lnTo>
                    <a:close/>
                    <a:moveTo>
                      <a:pt x="54" y="19"/>
                    </a:moveTo>
                    <a:lnTo>
                      <a:pt x="51" y="16"/>
                    </a:lnTo>
                    <a:lnTo>
                      <a:pt x="64" y="3"/>
                    </a:lnTo>
                    <a:lnTo>
                      <a:pt x="68" y="6"/>
                    </a:lnTo>
                    <a:lnTo>
                      <a:pt x="54" y="19"/>
                    </a:lnTo>
                    <a:close/>
                    <a:moveTo>
                      <a:pt x="58" y="0"/>
                    </a:moveTo>
                    <a:lnTo>
                      <a:pt x="61" y="0"/>
                    </a:lnTo>
                    <a:lnTo>
                      <a:pt x="64" y="3"/>
                    </a:lnTo>
                    <a:lnTo>
                      <a:pt x="58" y="9"/>
                    </a:lnTo>
                    <a:lnTo>
                      <a:pt x="58" y="0"/>
                    </a:lnTo>
                    <a:close/>
                    <a:moveTo>
                      <a:pt x="58" y="19"/>
                    </a:moveTo>
                    <a:lnTo>
                      <a:pt x="51" y="19"/>
                    </a:lnTo>
                    <a:lnTo>
                      <a:pt x="51" y="0"/>
                    </a:lnTo>
                    <a:lnTo>
                      <a:pt x="58" y="0"/>
                    </a:lnTo>
                    <a:lnTo>
                      <a:pt x="58" y="19"/>
                    </a:lnTo>
                    <a:close/>
                    <a:moveTo>
                      <a:pt x="51" y="19"/>
                    </a:moveTo>
                    <a:lnTo>
                      <a:pt x="44" y="19"/>
                    </a:lnTo>
                    <a:lnTo>
                      <a:pt x="44" y="0"/>
                    </a:lnTo>
                    <a:lnTo>
                      <a:pt x="51" y="0"/>
                    </a:lnTo>
                    <a:lnTo>
                      <a:pt x="51" y="19"/>
                    </a:lnTo>
                    <a:close/>
                    <a:moveTo>
                      <a:pt x="38" y="3"/>
                    </a:moveTo>
                    <a:lnTo>
                      <a:pt x="41" y="0"/>
                    </a:lnTo>
                    <a:lnTo>
                      <a:pt x="44" y="0"/>
                    </a:lnTo>
                    <a:lnTo>
                      <a:pt x="44" y="9"/>
                    </a:lnTo>
                    <a:lnTo>
                      <a:pt x="38" y="3"/>
                    </a:lnTo>
                    <a:close/>
                    <a:moveTo>
                      <a:pt x="51" y="16"/>
                    </a:moveTo>
                    <a:lnTo>
                      <a:pt x="48" y="19"/>
                    </a:lnTo>
                    <a:lnTo>
                      <a:pt x="35" y="6"/>
                    </a:lnTo>
                    <a:lnTo>
                      <a:pt x="38" y="3"/>
                    </a:lnTo>
                    <a:lnTo>
                      <a:pt x="51" y="16"/>
                    </a:lnTo>
                    <a:close/>
                    <a:moveTo>
                      <a:pt x="48" y="19"/>
                    </a:moveTo>
                    <a:lnTo>
                      <a:pt x="46" y="23"/>
                    </a:lnTo>
                    <a:lnTo>
                      <a:pt x="41" y="23"/>
                    </a:lnTo>
                    <a:lnTo>
                      <a:pt x="41" y="13"/>
                    </a:lnTo>
                    <a:lnTo>
                      <a:pt x="48" y="19"/>
                    </a:lnTo>
                    <a:close/>
                    <a:moveTo>
                      <a:pt x="41" y="23"/>
                    </a:moveTo>
                    <a:lnTo>
                      <a:pt x="36" y="23"/>
                    </a:lnTo>
                    <a:lnTo>
                      <a:pt x="36" y="4"/>
                    </a:lnTo>
                    <a:lnTo>
                      <a:pt x="41" y="4"/>
                    </a:lnTo>
                    <a:lnTo>
                      <a:pt x="41" y="23"/>
                    </a:lnTo>
                    <a:close/>
                    <a:moveTo>
                      <a:pt x="28" y="6"/>
                    </a:moveTo>
                    <a:lnTo>
                      <a:pt x="31" y="4"/>
                    </a:lnTo>
                    <a:lnTo>
                      <a:pt x="36" y="4"/>
                    </a:lnTo>
                    <a:lnTo>
                      <a:pt x="36" y="13"/>
                    </a:lnTo>
                    <a:lnTo>
                      <a:pt x="28" y="6"/>
                    </a:lnTo>
                    <a:close/>
                    <a:moveTo>
                      <a:pt x="42" y="19"/>
                    </a:moveTo>
                    <a:lnTo>
                      <a:pt x="39" y="23"/>
                    </a:lnTo>
                    <a:lnTo>
                      <a:pt x="26" y="9"/>
                    </a:lnTo>
                    <a:lnTo>
                      <a:pt x="28" y="6"/>
                    </a:lnTo>
                    <a:lnTo>
                      <a:pt x="42" y="19"/>
                    </a:lnTo>
                    <a:close/>
                    <a:moveTo>
                      <a:pt x="39" y="23"/>
                    </a:moveTo>
                    <a:lnTo>
                      <a:pt x="38" y="24"/>
                    </a:lnTo>
                    <a:lnTo>
                      <a:pt x="37" y="25"/>
                    </a:lnTo>
                    <a:lnTo>
                      <a:pt x="32" y="16"/>
                    </a:lnTo>
                    <a:lnTo>
                      <a:pt x="39" y="23"/>
                    </a:lnTo>
                    <a:close/>
                    <a:moveTo>
                      <a:pt x="37" y="25"/>
                    </a:moveTo>
                    <a:lnTo>
                      <a:pt x="30" y="28"/>
                    </a:lnTo>
                    <a:lnTo>
                      <a:pt x="21" y="10"/>
                    </a:lnTo>
                    <a:lnTo>
                      <a:pt x="28" y="7"/>
                    </a:lnTo>
                    <a:lnTo>
                      <a:pt x="37" y="25"/>
                    </a:lnTo>
                    <a:close/>
                    <a:moveTo>
                      <a:pt x="19" y="13"/>
                    </a:moveTo>
                    <a:lnTo>
                      <a:pt x="20" y="11"/>
                    </a:lnTo>
                    <a:lnTo>
                      <a:pt x="21" y="10"/>
                    </a:lnTo>
                    <a:lnTo>
                      <a:pt x="26" y="19"/>
                    </a:lnTo>
                    <a:lnTo>
                      <a:pt x="19" y="13"/>
                    </a:lnTo>
                    <a:close/>
                    <a:moveTo>
                      <a:pt x="32" y="26"/>
                    </a:moveTo>
                    <a:lnTo>
                      <a:pt x="29" y="29"/>
                    </a:lnTo>
                    <a:lnTo>
                      <a:pt x="16" y="16"/>
                    </a:lnTo>
                    <a:lnTo>
                      <a:pt x="19" y="13"/>
                    </a:lnTo>
                    <a:lnTo>
                      <a:pt x="32" y="26"/>
                    </a:lnTo>
                    <a:close/>
                    <a:moveTo>
                      <a:pt x="16" y="16"/>
                    </a:moveTo>
                    <a:lnTo>
                      <a:pt x="16" y="16"/>
                    </a:lnTo>
                    <a:lnTo>
                      <a:pt x="22" y="23"/>
                    </a:lnTo>
                    <a:lnTo>
                      <a:pt x="16" y="16"/>
                    </a:lnTo>
                    <a:close/>
                    <a:moveTo>
                      <a:pt x="29" y="29"/>
                    </a:moveTo>
                    <a:lnTo>
                      <a:pt x="26" y="32"/>
                    </a:lnTo>
                    <a:lnTo>
                      <a:pt x="12" y="19"/>
                    </a:lnTo>
                    <a:lnTo>
                      <a:pt x="16" y="16"/>
                    </a:lnTo>
                    <a:lnTo>
                      <a:pt x="29" y="29"/>
                    </a:lnTo>
                    <a:close/>
                    <a:moveTo>
                      <a:pt x="10" y="21"/>
                    </a:moveTo>
                    <a:lnTo>
                      <a:pt x="11" y="20"/>
                    </a:lnTo>
                    <a:lnTo>
                      <a:pt x="12" y="19"/>
                    </a:lnTo>
                    <a:lnTo>
                      <a:pt x="19" y="26"/>
                    </a:lnTo>
                    <a:lnTo>
                      <a:pt x="10" y="21"/>
                    </a:lnTo>
                    <a:close/>
                    <a:moveTo>
                      <a:pt x="28" y="30"/>
                    </a:moveTo>
                    <a:lnTo>
                      <a:pt x="25" y="36"/>
                    </a:lnTo>
                    <a:lnTo>
                      <a:pt x="8" y="28"/>
                    </a:lnTo>
                    <a:lnTo>
                      <a:pt x="10" y="21"/>
                    </a:lnTo>
                    <a:lnTo>
                      <a:pt x="28" y="30"/>
                    </a:lnTo>
                    <a:close/>
                    <a:moveTo>
                      <a:pt x="25" y="36"/>
                    </a:moveTo>
                    <a:lnTo>
                      <a:pt x="24" y="38"/>
                    </a:lnTo>
                    <a:lnTo>
                      <a:pt x="22" y="39"/>
                    </a:lnTo>
                    <a:lnTo>
                      <a:pt x="16" y="32"/>
                    </a:lnTo>
                    <a:lnTo>
                      <a:pt x="25" y="36"/>
                    </a:lnTo>
                    <a:close/>
                    <a:moveTo>
                      <a:pt x="22" y="39"/>
                    </a:moveTo>
                    <a:lnTo>
                      <a:pt x="20" y="42"/>
                    </a:lnTo>
                    <a:lnTo>
                      <a:pt x="6" y="28"/>
                    </a:lnTo>
                    <a:lnTo>
                      <a:pt x="9" y="25"/>
                    </a:lnTo>
                    <a:lnTo>
                      <a:pt x="22" y="39"/>
                    </a:lnTo>
                    <a:close/>
                    <a:moveTo>
                      <a:pt x="20" y="42"/>
                    </a:moveTo>
                    <a:lnTo>
                      <a:pt x="17" y="45"/>
                    </a:lnTo>
                    <a:lnTo>
                      <a:pt x="3" y="31"/>
                    </a:lnTo>
                    <a:lnTo>
                      <a:pt x="6" y="28"/>
                    </a:lnTo>
                    <a:lnTo>
                      <a:pt x="20" y="42"/>
                    </a:lnTo>
                    <a:close/>
                    <a:moveTo>
                      <a:pt x="0" y="38"/>
                    </a:moveTo>
                    <a:lnTo>
                      <a:pt x="0" y="35"/>
                    </a:lnTo>
                    <a:lnTo>
                      <a:pt x="3" y="31"/>
                    </a:lnTo>
                    <a:lnTo>
                      <a:pt x="10" y="38"/>
                    </a:lnTo>
                    <a:lnTo>
                      <a:pt x="0" y="38"/>
                    </a:lnTo>
                    <a:close/>
                    <a:moveTo>
                      <a:pt x="19" y="38"/>
                    </a:moveTo>
                    <a:lnTo>
                      <a:pt x="19" y="45"/>
                    </a:lnTo>
                    <a:lnTo>
                      <a:pt x="0" y="45"/>
                    </a:lnTo>
                    <a:lnTo>
                      <a:pt x="0" y="38"/>
                    </a:lnTo>
                    <a:lnTo>
                      <a:pt x="19" y="38"/>
                    </a:lnTo>
                    <a:close/>
                    <a:moveTo>
                      <a:pt x="19" y="45"/>
                    </a:moveTo>
                    <a:lnTo>
                      <a:pt x="19" y="48"/>
                    </a:lnTo>
                    <a:lnTo>
                      <a:pt x="0" y="48"/>
                    </a:lnTo>
                    <a:lnTo>
                      <a:pt x="0" y="45"/>
                    </a:lnTo>
                    <a:lnTo>
                      <a:pt x="19" y="45"/>
                    </a:lnTo>
                    <a:close/>
                    <a:moveTo>
                      <a:pt x="1" y="52"/>
                    </a:moveTo>
                    <a:lnTo>
                      <a:pt x="0" y="50"/>
                    </a:lnTo>
                    <a:lnTo>
                      <a:pt x="0" y="48"/>
                    </a:lnTo>
                    <a:lnTo>
                      <a:pt x="10" y="48"/>
                    </a:lnTo>
                    <a:lnTo>
                      <a:pt x="1" y="52"/>
                    </a:lnTo>
                    <a:close/>
                    <a:moveTo>
                      <a:pt x="18" y="43"/>
                    </a:moveTo>
                    <a:lnTo>
                      <a:pt x="21" y="50"/>
                    </a:lnTo>
                    <a:lnTo>
                      <a:pt x="5" y="59"/>
                    </a:lnTo>
                    <a:lnTo>
                      <a:pt x="1" y="52"/>
                    </a:lnTo>
                    <a:lnTo>
                      <a:pt x="18" y="43"/>
                    </a:lnTo>
                    <a:close/>
                    <a:moveTo>
                      <a:pt x="21" y="50"/>
                    </a:moveTo>
                    <a:lnTo>
                      <a:pt x="22" y="52"/>
                    </a:lnTo>
                    <a:lnTo>
                      <a:pt x="22" y="54"/>
                    </a:lnTo>
                    <a:lnTo>
                      <a:pt x="12" y="54"/>
                    </a:lnTo>
                    <a:lnTo>
                      <a:pt x="21" y="50"/>
                    </a:lnTo>
                    <a:close/>
                    <a:moveTo>
                      <a:pt x="22" y="54"/>
                    </a:moveTo>
                    <a:lnTo>
                      <a:pt x="22" y="58"/>
                    </a:lnTo>
                    <a:lnTo>
                      <a:pt x="4" y="58"/>
                    </a:lnTo>
                    <a:lnTo>
                      <a:pt x="4" y="54"/>
                    </a:lnTo>
                    <a:lnTo>
                      <a:pt x="22" y="54"/>
                    </a:lnTo>
                    <a:close/>
                    <a:moveTo>
                      <a:pt x="6" y="64"/>
                    </a:moveTo>
                    <a:lnTo>
                      <a:pt x="4" y="61"/>
                    </a:lnTo>
                    <a:lnTo>
                      <a:pt x="4" y="58"/>
                    </a:lnTo>
                    <a:lnTo>
                      <a:pt x="12" y="58"/>
                    </a:lnTo>
                    <a:lnTo>
                      <a:pt x="6" y="64"/>
                    </a:lnTo>
                    <a:close/>
                    <a:moveTo>
                      <a:pt x="20" y="50"/>
                    </a:moveTo>
                    <a:lnTo>
                      <a:pt x="22" y="53"/>
                    </a:lnTo>
                    <a:lnTo>
                      <a:pt x="9" y="68"/>
                    </a:lnTo>
                    <a:lnTo>
                      <a:pt x="6" y="64"/>
                    </a:lnTo>
                    <a:lnTo>
                      <a:pt x="20" y="50"/>
                    </a:lnTo>
                    <a:close/>
                    <a:moveTo>
                      <a:pt x="22" y="53"/>
                    </a:moveTo>
                    <a:lnTo>
                      <a:pt x="26" y="57"/>
                    </a:lnTo>
                    <a:lnTo>
                      <a:pt x="12" y="70"/>
                    </a:lnTo>
                    <a:lnTo>
                      <a:pt x="9" y="68"/>
                    </a:lnTo>
                    <a:lnTo>
                      <a:pt x="22" y="53"/>
                    </a:lnTo>
                    <a:close/>
                    <a:moveTo>
                      <a:pt x="19" y="73"/>
                    </a:moveTo>
                    <a:lnTo>
                      <a:pt x="16" y="73"/>
                    </a:lnTo>
                    <a:lnTo>
                      <a:pt x="12" y="70"/>
                    </a:lnTo>
                    <a:lnTo>
                      <a:pt x="19" y="63"/>
                    </a:lnTo>
                    <a:lnTo>
                      <a:pt x="19" y="73"/>
                    </a:lnTo>
                    <a:close/>
                    <a:moveTo>
                      <a:pt x="19" y="54"/>
                    </a:moveTo>
                    <a:lnTo>
                      <a:pt x="22" y="54"/>
                    </a:lnTo>
                    <a:lnTo>
                      <a:pt x="22" y="73"/>
                    </a:lnTo>
                    <a:lnTo>
                      <a:pt x="19" y="73"/>
                    </a:lnTo>
                    <a:lnTo>
                      <a:pt x="19" y="54"/>
                    </a:lnTo>
                    <a:close/>
                    <a:moveTo>
                      <a:pt x="22" y="54"/>
                    </a:moveTo>
                    <a:lnTo>
                      <a:pt x="27" y="54"/>
                    </a:lnTo>
                    <a:lnTo>
                      <a:pt x="29" y="57"/>
                    </a:lnTo>
                    <a:lnTo>
                      <a:pt x="22" y="63"/>
                    </a:lnTo>
                    <a:lnTo>
                      <a:pt x="22" y="54"/>
                    </a:lnTo>
                    <a:close/>
                    <a:moveTo>
                      <a:pt x="29" y="57"/>
                    </a:moveTo>
                    <a:lnTo>
                      <a:pt x="32" y="60"/>
                    </a:lnTo>
                    <a:lnTo>
                      <a:pt x="19" y="73"/>
                    </a:lnTo>
                    <a:lnTo>
                      <a:pt x="16" y="70"/>
                    </a:lnTo>
                    <a:lnTo>
                      <a:pt x="29" y="57"/>
                    </a:lnTo>
                    <a:close/>
                    <a:moveTo>
                      <a:pt x="26" y="77"/>
                    </a:moveTo>
                    <a:lnTo>
                      <a:pt x="21" y="77"/>
                    </a:lnTo>
                    <a:lnTo>
                      <a:pt x="19" y="73"/>
                    </a:lnTo>
                    <a:lnTo>
                      <a:pt x="26" y="67"/>
                    </a:lnTo>
                    <a:lnTo>
                      <a:pt x="26" y="77"/>
                    </a:lnTo>
                    <a:close/>
                    <a:moveTo>
                      <a:pt x="26" y="58"/>
                    </a:moveTo>
                    <a:lnTo>
                      <a:pt x="32" y="58"/>
                    </a:lnTo>
                    <a:lnTo>
                      <a:pt x="32" y="77"/>
                    </a:lnTo>
                    <a:lnTo>
                      <a:pt x="26" y="77"/>
                    </a:lnTo>
                    <a:lnTo>
                      <a:pt x="26" y="58"/>
                    </a:lnTo>
                    <a:close/>
                    <a:moveTo>
                      <a:pt x="32" y="58"/>
                    </a:moveTo>
                    <a:lnTo>
                      <a:pt x="36" y="58"/>
                    </a:lnTo>
                    <a:lnTo>
                      <a:pt x="36" y="77"/>
                    </a:lnTo>
                    <a:lnTo>
                      <a:pt x="32" y="77"/>
                    </a:lnTo>
                    <a:lnTo>
                      <a:pt x="32" y="58"/>
                    </a:lnTo>
                    <a:close/>
                    <a:moveTo>
                      <a:pt x="36" y="58"/>
                    </a:moveTo>
                    <a:lnTo>
                      <a:pt x="41" y="58"/>
                    </a:lnTo>
                    <a:lnTo>
                      <a:pt x="41" y="77"/>
                    </a:lnTo>
                    <a:lnTo>
                      <a:pt x="36" y="77"/>
                    </a:lnTo>
                    <a:lnTo>
                      <a:pt x="36" y="58"/>
                    </a:lnTo>
                    <a:close/>
                    <a:moveTo>
                      <a:pt x="41" y="58"/>
                    </a:moveTo>
                    <a:lnTo>
                      <a:pt x="48" y="58"/>
                    </a:lnTo>
                    <a:lnTo>
                      <a:pt x="48" y="77"/>
                    </a:lnTo>
                    <a:lnTo>
                      <a:pt x="41" y="77"/>
                    </a:lnTo>
                    <a:lnTo>
                      <a:pt x="41" y="58"/>
                    </a:lnTo>
                    <a:close/>
                    <a:moveTo>
                      <a:pt x="54" y="73"/>
                    </a:moveTo>
                    <a:lnTo>
                      <a:pt x="52" y="77"/>
                    </a:lnTo>
                    <a:lnTo>
                      <a:pt x="48" y="77"/>
                    </a:lnTo>
                    <a:lnTo>
                      <a:pt x="48" y="67"/>
                    </a:lnTo>
                    <a:lnTo>
                      <a:pt x="54" y="73"/>
                    </a:lnTo>
                    <a:close/>
                    <a:moveTo>
                      <a:pt x="41" y="60"/>
                    </a:moveTo>
                    <a:lnTo>
                      <a:pt x="44" y="57"/>
                    </a:lnTo>
                    <a:lnTo>
                      <a:pt x="58" y="70"/>
                    </a:lnTo>
                    <a:lnTo>
                      <a:pt x="54" y="73"/>
                    </a:lnTo>
                    <a:lnTo>
                      <a:pt x="41" y="60"/>
                    </a:lnTo>
                    <a:close/>
                    <a:moveTo>
                      <a:pt x="44" y="57"/>
                    </a:moveTo>
                    <a:lnTo>
                      <a:pt x="46" y="56"/>
                    </a:lnTo>
                    <a:lnTo>
                      <a:pt x="47" y="56"/>
                    </a:lnTo>
                    <a:lnTo>
                      <a:pt x="51" y="63"/>
                    </a:lnTo>
                    <a:lnTo>
                      <a:pt x="44" y="57"/>
                    </a:lnTo>
                    <a:close/>
                    <a:moveTo>
                      <a:pt x="47" y="56"/>
                    </a:moveTo>
                    <a:lnTo>
                      <a:pt x="53" y="52"/>
                    </a:lnTo>
                    <a:lnTo>
                      <a:pt x="62" y="69"/>
                    </a:lnTo>
                    <a:lnTo>
                      <a:pt x="55" y="72"/>
                    </a:lnTo>
                    <a:lnTo>
                      <a:pt x="47"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32" name="Freeform 620">
                <a:extLst>
                  <a:ext uri="{FF2B5EF4-FFF2-40B4-BE49-F238E27FC236}">
                    <a16:creationId xmlns:a16="http://schemas.microsoft.com/office/drawing/2014/main" id="{A5BBBBF9-4967-4B0A-8803-535AEE841700}"/>
                  </a:ext>
                </a:extLst>
              </p:cNvPr>
              <p:cNvSpPr>
                <a:spLocks/>
              </p:cNvSpPr>
              <p:nvPr/>
            </p:nvSpPr>
            <p:spPr bwMode="auto">
              <a:xfrm>
                <a:off x="3360" y="2337"/>
                <a:ext cx="17" cy="15"/>
              </a:xfrm>
              <a:custGeom>
                <a:avLst/>
                <a:gdLst>
                  <a:gd name="T0" fmla="*/ 11 w 67"/>
                  <a:gd name="T1" fmla="*/ 14 h 57"/>
                  <a:gd name="T2" fmla="*/ 13 w 67"/>
                  <a:gd name="T3" fmla="*/ 13 h 57"/>
                  <a:gd name="T4" fmla="*/ 14 w 67"/>
                  <a:gd name="T5" fmla="*/ 12 h 57"/>
                  <a:gd name="T6" fmla="*/ 15 w 67"/>
                  <a:gd name="T7" fmla="*/ 11 h 57"/>
                  <a:gd name="T8" fmla="*/ 15 w 67"/>
                  <a:gd name="T9" fmla="*/ 10 h 57"/>
                  <a:gd name="T10" fmla="*/ 16 w 67"/>
                  <a:gd name="T11" fmla="*/ 8 h 57"/>
                  <a:gd name="T12" fmla="*/ 16 w 67"/>
                  <a:gd name="T13" fmla="*/ 8 h 57"/>
                  <a:gd name="T14" fmla="*/ 17 w 67"/>
                  <a:gd name="T15" fmla="*/ 6 h 57"/>
                  <a:gd name="T16" fmla="*/ 17 w 67"/>
                  <a:gd name="T17" fmla="*/ 5 h 57"/>
                  <a:gd name="T18" fmla="*/ 16 w 67"/>
                  <a:gd name="T19" fmla="*/ 4 h 57"/>
                  <a:gd name="T20" fmla="*/ 16 w 67"/>
                  <a:gd name="T21" fmla="*/ 3 h 57"/>
                  <a:gd name="T22" fmla="*/ 15 w 67"/>
                  <a:gd name="T23" fmla="*/ 2 h 57"/>
                  <a:gd name="T24" fmla="*/ 15 w 67"/>
                  <a:gd name="T25" fmla="*/ 1 h 57"/>
                  <a:gd name="T26" fmla="*/ 14 w 67"/>
                  <a:gd name="T27" fmla="*/ 1 h 57"/>
                  <a:gd name="T28" fmla="*/ 13 w 67"/>
                  <a:gd name="T29" fmla="*/ 0 h 57"/>
                  <a:gd name="T30" fmla="*/ 11 w 67"/>
                  <a:gd name="T31" fmla="*/ 0 h 57"/>
                  <a:gd name="T32" fmla="*/ 10 w 67"/>
                  <a:gd name="T33" fmla="*/ 0 h 57"/>
                  <a:gd name="T34" fmla="*/ 9 w 67"/>
                  <a:gd name="T35" fmla="*/ 0 h 57"/>
                  <a:gd name="T36" fmla="*/ 7 w 67"/>
                  <a:gd name="T37" fmla="*/ 0 h 57"/>
                  <a:gd name="T38" fmla="*/ 7 w 67"/>
                  <a:gd name="T39" fmla="*/ 1 h 57"/>
                  <a:gd name="T40" fmla="*/ 5 w 67"/>
                  <a:gd name="T41" fmla="*/ 2 h 57"/>
                  <a:gd name="T42" fmla="*/ 4 w 67"/>
                  <a:gd name="T43" fmla="*/ 3 h 57"/>
                  <a:gd name="T44" fmla="*/ 3 w 67"/>
                  <a:gd name="T45" fmla="*/ 3 h 57"/>
                  <a:gd name="T46" fmla="*/ 2 w 67"/>
                  <a:gd name="T47" fmla="*/ 4 h 57"/>
                  <a:gd name="T48" fmla="*/ 1 w 67"/>
                  <a:gd name="T49" fmla="*/ 5 h 57"/>
                  <a:gd name="T50" fmla="*/ 1 w 67"/>
                  <a:gd name="T51" fmla="*/ 7 h 57"/>
                  <a:gd name="T52" fmla="*/ 0 w 67"/>
                  <a:gd name="T53" fmla="*/ 8 h 57"/>
                  <a:gd name="T54" fmla="*/ 0 w 67"/>
                  <a:gd name="T55" fmla="*/ 9 h 57"/>
                  <a:gd name="T56" fmla="*/ 0 w 67"/>
                  <a:gd name="T57" fmla="*/ 10 h 57"/>
                  <a:gd name="T58" fmla="*/ 0 w 67"/>
                  <a:gd name="T59" fmla="*/ 11 h 57"/>
                  <a:gd name="T60" fmla="*/ 1 w 67"/>
                  <a:gd name="T61" fmla="*/ 13 h 57"/>
                  <a:gd name="T62" fmla="*/ 1 w 67"/>
                  <a:gd name="T63" fmla="*/ 14 h 57"/>
                  <a:gd name="T64" fmla="*/ 2 w 67"/>
                  <a:gd name="T65" fmla="*/ 14 h 57"/>
                  <a:gd name="T66" fmla="*/ 3 w 67"/>
                  <a:gd name="T67" fmla="*/ 14 h 57"/>
                  <a:gd name="T68" fmla="*/ 4 w 67"/>
                  <a:gd name="T69" fmla="*/ 15 h 57"/>
                  <a:gd name="T70" fmla="*/ 5 w 67"/>
                  <a:gd name="T71" fmla="*/ 15 h 57"/>
                  <a:gd name="T72" fmla="*/ 7 w 67"/>
                  <a:gd name="T73" fmla="*/ 15 h 57"/>
                  <a:gd name="T74" fmla="*/ 8 w 67"/>
                  <a:gd name="T75" fmla="*/ 15 h 57"/>
                  <a:gd name="T76" fmla="*/ 9 w 67"/>
                  <a:gd name="T77" fmla="*/ 15 h 57"/>
                  <a:gd name="T78" fmla="*/ 10 w 67"/>
                  <a:gd name="T79" fmla="*/ 14 h 57"/>
                  <a:gd name="T80" fmla="*/ 11 w 67"/>
                  <a:gd name="T81" fmla="*/ 14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5" y="52"/>
                    </a:moveTo>
                    <a:lnTo>
                      <a:pt x="51" y="48"/>
                    </a:lnTo>
                    <a:lnTo>
                      <a:pt x="54" y="45"/>
                    </a:lnTo>
                    <a:lnTo>
                      <a:pt x="58" y="42"/>
                    </a:lnTo>
                    <a:lnTo>
                      <a:pt x="61" y="39"/>
                    </a:lnTo>
                    <a:lnTo>
                      <a:pt x="64" y="32"/>
                    </a:lnTo>
                    <a:lnTo>
                      <a:pt x="64" y="29"/>
                    </a:lnTo>
                    <a:lnTo>
                      <a:pt x="67" y="23"/>
                    </a:lnTo>
                    <a:lnTo>
                      <a:pt x="67" y="20"/>
                    </a:lnTo>
                    <a:lnTo>
                      <a:pt x="64" y="16"/>
                    </a:lnTo>
                    <a:lnTo>
                      <a:pt x="64" y="10"/>
                    </a:lnTo>
                    <a:lnTo>
                      <a:pt x="61" y="7"/>
                    </a:lnTo>
                    <a:lnTo>
                      <a:pt x="58" y="3"/>
                    </a:lnTo>
                    <a:lnTo>
                      <a:pt x="54" y="3"/>
                    </a:lnTo>
                    <a:lnTo>
                      <a:pt x="51" y="0"/>
                    </a:lnTo>
                    <a:lnTo>
                      <a:pt x="45" y="0"/>
                    </a:lnTo>
                    <a:lnTo>
                      <a:pt x="41" y="0"/>
                    </a:lnTo>
                    <a:lnTo>
                      <a:pt x="36" y="0"/>
                    </a:lnTo>
                    <a:lnTo>
                      <a:pt x="29" y="0"/>
                    </a:lnTo>
                    <a:lnTo>
                      <a:pt x="26" y="3"/>
                    </a:lnTo>
                    <a:lnTo>
                      <a:pt x="19" y="7"/>
                    </a:lnTo>
                    <a:lnTo>
                      <a:pt x="16" y="10"/>
                    </a:lnTo>
                    <a:lnTo>
                      <a:pt x="10" y="13"/>
                    </a:lnTo>
                    <a:lnTo>
                      <a:pt x="7" y="16"/>
                    </a:lnTo>
                    <a:lnTo>
                      <a:pt x="4" y="20"/>
                    </a:lnTo>
                    <a:lnTo>
                      <a:pt x="4" y="26"/>
                    </a:lnTo>
                    <a:lnTo>
                      <a:pt x="0" y="29"/>
                    </a:lnTo>
                    <a:lnTo>
                      <a:pt x="0" y="35"/>
                    </a:lnTo>
                    <a:lnTo>
                      <a:pt x="0" y="39"/>
                    </a:lnTo>
                    <a:lnTo>
                      <a:pt x="0" y="42"/>
                    </a:lnTo>
                    <a:lnTo>
                      <a:pt x="4" y="48"/>
                    </a:lnTo>
                    <a:lnTo>
                      <a:pt x="4" y="52"/>
                    </a:lnTo>
                    <a:lnTo>
                      <a:pt x="7" y="54"/>
                    </a:lnTo>
                    <a:lnTo>
                      <a:pt x="13" y="54"/>
                    </a:lnTo>
                    <a:lnTo>
                      <a:pt x="16" y="57"/>
                    </a:lnTo>
                    <a:lnTo>
                      <a:pt x="19" y="57"/>
                    </a:lnTo>
                    <a:lnTo>
                      <a:pt x="26" y="57"/>
                    </a:lnTo>
                    <a:lnTo>
                      <a:pt x="32" y="57"/>
                    </a:lnTo>
                    <a:lnTo>
                      <a:pt x="36" y="57"/>
                    </a:lnTo>
                    <a:lnTo>
                      <a:pt x="41" y="54"/>
                    </a:lnTo>
                    <a:lnTo>
                      <a:pt x="45" y="52"/>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33" name="Freeform 621">
                <a:extLst>
                  <a:ext uri="{FF2B5EF4-FFF2-40B4-BE49-F238E27FC236}">
                    <a16:creationId xmlns:a16="http://schemas.microsoft.com/office/drawing/2014/main" id="{E3ACC842-6325-4C4A-B3B2-0468ECFC4FBE}"/>
                  </a:ext>
                </a:extLst>
              </p:cNvPr>
              <p:cNvSpPr>
                <a:spLocks noEditPoints="1"/>
              </p:cNvSpPr>
              <p:nvPr/>
            </p:nvSpPr>
            <p:spPr bwMode="auto">
              <a:xfrm>
                <a:off x="3358" y="2335"/>
                <a:ext cx="21" cy="19"/>
              </a:xfrm>
              <a:custGeom>
                <a:avLst/>
                <a:gdLst>
                  <a:gd name="T0" fmla="*/ 16 w 86"/>
                  <a:gd name="T1" fmla="*/ 16 h 76"/>
                  <a:gd name="T2" fmla="*/ 14 w 86"/>
                  <a:gd name="T3" fmla="*/ 12 h 76"/>
                  <a:gd name="T4" fmla="*/ 17 w 86"/>
                  <a:gd name="T5" fmla="*/ 15 h 76"/>
                  <a:gd name="T6" fmla="*/ 17 w 86"/>
                  <a:gd name="T7" fmla="*/ 15 h 76"/>
                  <a:gd name="T8" fmla="*/ 15 w 86"/>
                  <a:gd name="T9" fmla="*/ 11 h 76"/>
                  <a:gd name="T10" fmla="*/ 19 w 86"/>
                  <a:gd name="T11" fmla="*/ 13 h 76"/>
                  <a:gd name="T12" fmla="*/ 16 w 86"/>
                  <a:gd name="T13" fmla="*/ 9 h 76"/>
                  <a:gd name="T14" fmla="*/ 20 w 86"/>
                  <a:gd name="T15" fmla="*/ 11 h 76"/>
                  <a:gd name="T16" fmla="*/ 20 w 86"/>
                  <a:gd name="T17" fmla="*/ 10 h 76"/>
                  <a:gd name="T18" fmla="*/ 15 w 86"/>
                  <a:gd name="T19" fmla="*/ 10 h 76"/>
                  <a:gd name="T20" fmla="*/ 21 w 86"/>
                  <a:gd name="T21" fmla="*/ 8 h 76"/>
                  <a:gd name="T22" fmla="*/ 16 w 86"/>
                  <a:gd name="T23" fmla="*/ 7 h 76"/>
                  <a:gd name="T24" fmla="*/ 21 w 86"/>
                  <a:gd name="T25" fmla="*/ 7 h 76"/>
                  <a:gd name="T26" fmla="*/ 20 w 86"/>
                  <a:gd name="T27" fmla="*/ 6 h 76"/>
                  <a:gd name="T28" fmla="*/ 16 w 86"/>
                  <a:gd name="T29" fmla="*/ 8 h 76"/>
                  <a:gd name="T30" fmla="*/ 20 w 86"/>
                  <a:gd name="T31" fmla="*/ 3 h 76"/>
                  <a:gd name="T32" fmla="*/ 15 w 86"/>
                  <a:gd name="T33" fmla="*/ 6 h 76"/>
                  <a:gd name="T34" fmla="*/ 19 w 86"/>
                  <a:gd name="T35" fmla="*/ 2 h 76"/>
                  <a:gd name="T36" fmla="*/ 19 w 86"/>
                  <a:gd name="T37" fmla="*/ 2 h 76"/>
                  <a:gd name="T38" fmla="*/ 16 w 86"/>
                  <a:gd name="T39" fmla="*/ 1 h 76"/>
                  <a:gd name="T40" fmla="*/ 15 w 86"/>
                  <a:gd name="T41" fmla="*/ 6 h 76"/>
                  <a:gd name="T42" fmla="*/ 13 w 86"/>
                  <a:gd name="T43" fmla="*/ 4 h 76"/>
                  <a:gd name="T44" fmla="*/ 16 w 86"/>
                  <a:gd name="T45" fmla="*/ 1 h 76"/>
                  <a:gd name="T46" fmla="*/ 15 w 86"/>
                  <a:gd name="T47" fmla="*/ 0 h 76"/>
                  <a:gd name="T48" fmla="*/ 13 w 86"/>
                  <a:gd name="T49" fmla="*/ 5 h 76"/>
                  <a:gd name="T50" fmla="*/ 11 w 86"/>
                  <a:gd name="T51" fmla="*/ 5 h 76"/>
                  <a:gd name="T52" fmla="*/ 8 w 86"/>
                  <a:gd name="T53" fmla="*/ 0 h 76"/>
                  <a:gd name="T54" fmla="*/ 7 w 86"/>
                  <a:gd name="T55" fmla="*/ 2 h 76"/>
                  <a:gd name="T56" fmla="*/ 9 w 86"/>
                  <a:gd name="T57" fmla="*/ 3 h 76"/>
                  <a:gd name="T58" fmla="*/ 10 w 86"/>
                  <a:gd name="T59" fmla="*/ 5 h 76"/>
                  <a:gd name="T60" fmla="*/ 9 w 86"/>
                  <a:gd name="T61" fmla="*/ 6 h 76"/>
                  <a:gd name="T62" fmla="*/ 7 w 86"/>
                  <a:gd name="T63" fmla="*/ 7 h 76"/>
                  <a:gd name="T64" fmla="*/ 4 w 86"/>
                  <a:gd name="T65" fmla="*/ 3 h 76"/>
                  <a:gd name="T66" fmla="*/ 5 w 86"/>
                  <a:gd name="T67" fmla="*/ 6 h 76"/>
                  <a:gd name="T68" fmla="*/ 6 w 86"/>
                  <a:gd name="T69" fmla="*/ 7 h 76"/>
                  <a:gd name="T70" fmla="*/ 6 w 86"/>
                  <a:gd name="T71" fmla="*/ 8 h 76"/>
                  <a:gd name="T72" fmla="*/ 1 w 86"/>
                  <a:gd name="T73" fmla="*/ 6 h 76"/>
                  <a:gd name="T74" fmla="*/ 1 w 86"/>
                  <a:gd name="T75" fmla="*/ 9 h 76"/>
                  <a:gd name="T76" fmla="*/ 3 w 86"/>
                  <a:gd name="T77" fmla="*/ 9 h 76"/>
                  <a:gd name="T78" fmla="*/ 5 w 86"/>
                  <a:gd name="T79" fmla="*/ 11 h 76"/>
                  <a:gd name="T80" fmla="*/ 5 w 86"/>
                  <a:gd name="T81" fmla="*/ 10 h 76"/>
                  <a:gd name="T82" fmla="*/ 5 w 86"/>
                  <a:gd name="T83" fmla="*/ 12 h 76"/>
                  <a:gd name="T84" fmla="*/ 0 w 86"/>
                  <a:gd name="T85" fmla="*/ 13 h 76"/>
                  <a:gd name="T86" fmla="*/ 2 w 86"/>
                  <a:gd name="T87" fmla="*/ 13 h 76"/>
                  <a:gd name="T88" fmla="*/ 4 w 86"/>
                  <a:gd name="T89" fmla="*/ 12 h 76"/>
                  <a:gd name="T90" fmla="*/ 5 w 86"/>
                  <a:gd name="T91" fmla="*/ 14 h 76"/>
                  <a:gd name="T92" fmla="*/ 1 w 86"/>
                  <a:gd name="T93" fmla="*/ 16 h 76"/>
                  <a:gd name="T94" fmla="*/ 2 w 86"/>
                  <a:gd name="T95" fmla="*/ 18 h 76"/>
                  <a:gd name="T96" fmla="*/ 4 w 86"/>
                  <a:gd name="T97" fmla="*/ 16 h 76"/>
                  <a:gd name="T98" fmla="*/ 4 w 86"/>
                  <a:gd name="T99" fmla="*/ 14 h 76"/>
                  <a:gd name="T100" fmla="*/ 7 w 86"/>
                  <a:gd name="T101" fmla="*/ 14 h 76"/>
                  <a:gd name="T102" fmla="*/ 5 w 86"/>
                  <a:gd name="T103" fmla="*/ 19 h 76"/>
                  <a:gd name="T104" fmla="*/ 7 w 86"/>
                  <a:gd name="T105" fmla="*/ 19 h 76"/>
                  <a:gd name="T106" fmla="*/ 7 w 86"/>
                  <a:gd name="T107" fmla="*/ 19 h 76"/>
                  <a:gd name="T108" fmla="*/ 9 w 86"/>
                  <a:gd name="T109" fmla="*/ 14 h 76"/>
                  <a:gd name="T110" fmla="*/ 12 w 86"/>
                  <a:gd name="T111" fmla="*/ 19 h 76"/>
                  <a:gd name="T112" fmla="*/ 11 w 86"/>
                  <a:gd name="T113" fmla="*/ 14 h 76"/>
                  <a:gd name="T114" fmla="*/ 13 w 86"/>
                  <a:gd name="T115" fmla="*/ 18 h 76"/>
                  <a:gd name="T116" fmla="*/ 14 w 86"/>
                  <a:gd name="T117" fmla="*/ 18 h 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76"/>
                  <a:gd name="T179" fmla="*/ 86 w 86"/>
                  <a:gd name="T180" fmla="*/ 76 h 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76">
                    <a:moveTo>
                      <a:pt x="49" y="52"/>
                    </a:moveTo>
                    <a:lnTo>
                      <a:pt x="56" y="49"/>
                    </a:lnTo>
                    <a:lnTo>
                      <a:pt x="65" y="65"/>
                    </a:lnTo>
                    <a:lnTo>
                      <a:pt x="58" y="68"/>
                    </a:lnTo>
                    <a:lnTo>
                      <a:pt x="49" y="52"/>
                    </a:lnTo>
                    <a:close/>
                    <a:moveTo>
                      <a:pt x="67" y="64"/>
                    </a:moveTo>
                    <a:lnTo>
                      <a:pt x="66" y="65"/>
                    </a:lnTo>
                    <a:lnTo>
                      <a:pt x="65" y="65"/>
                    </a:lnTo>
                    <a:lnTo>
                      <a:pt x="60" y="57"/>
                    </a:lnTo>
                    <a:lnTo>
                      <a:pt x="67" y="64"/>
                    </a:lnTo>
                    <a:close/>
                    <a:moveTo>
                      <a:pt x="54" y="51"/>
                    </a:moveTo>
                    <a:lnTo>
                      <a:pt x="57" y="48"/>
                    </a:lnTo>
                    <a:lnTo>
                      <a:pt x="70" y="61"/>
                    </a:lnTo>
                    <a:lnTo>
                      <a:pt x="67" y="64"/>
                    </a:lnTo>
                    <a:lnTo>
                      <a:pt x="54" y="51"/>
                    </a:lnTo>
                    <a:close/>
                    <a:moveTo>
                      <a:pt x="70" y="61"/>
                    </a:moveTo>
                    <a:lnTo>
                      <a:pt x="70" y="61"/>
                    </a:lnTo>
                    <a:lnTo>
                      <a:pt x="63" y="54"/>
                    </a:lnTo>
                    <a:lnTo>
                      <a:pt x="70" y="61"/>
                    </a:lnTo>
                    <a:close/>
                    <a:moveTo>
                      <a:pt x="57" y="48"/>
                    </a:moveTo>
                    <a:lnTo>
                      <a:pt x="60" y="44"/>
                    </a:lnTo>
                    <a:lnTo>
                      <a:pt x="73" y="57"/>
                    </a:lnTo>
                    <a:lnTo>
                      <a:pt x="70" y="61"/>
                    </a:lnTo>
                    <a:lnTo>
                      <a:pt x="57" y="48"/>
                    </a:lnTo>
                    <a:close/>
                    <a:moveTo>
                      <a:pt x="60" y="44"/>
                    </a:moveTo>
                    <a:lnTo>
                      <a:pt x="69" y="34"/>
                    </a:lnTo>
                    <a:lnTo>
                      <a:pt x="60" y="44"/>
                    </a:lnTo>
                    <a:lnTo>
                      <a:pt x="67" y="51"/>
                    </a:lnTo>
                    <a:lnTo>
                      <a:pt x="60" y="44"/>
                    </a:lnTo>
                    <a:close/>
                    <a:moveTo>
                      <a:pt x="60" y="44"/>
                    </a:moveTo>
                    <a:lnTo>
                      <a:pt x="63" y="41"/>
                    </a:lnTo>
                    <a:lnTo>
                      <a:pt x="77" y="54"/>
                    </a:lnTo>
                    <a:lnTo>
                      <a:pt x="73" y="57"/>
                    </a:lnTo>
                    <a:lnTo>
                      <a:pt x="60" y="44"/>
                    </a:lnTo>
                    <a:close/>
                    <a:moveTo>
                      <a:pt x="78" y="52"/>
                    </a:moveTo>
                    <a:lnTo>
                      <a:pt x="78" y="53"/>
                    </a:lnTo>
                    <a:lnTo>
                      <a:pt x="77" y="54"/>
                    </a:lnTo>
                    <a:lnTo>
                      <a:pt x="70" y="48"/>
                    </a:lnTo>
                    <a:lnTo>
                      <a:pt x="78" y="52"/>
                    </a:lnTo>
                    <a:close/>
                    <a:moveTo>
                      <a:pt x="61" y="43"/>
                    </a:moveTo>
                    <a:lnTo>
                      <a:pt x="65" y="36"/>
                    </a:lnTo>
                    <a:lnTo>
                      <a:pt x="81" y="45"/>
                    </a:lnTo>
                    <a:lnTo>
                      <a:pt x="78" y="52"/>
                    </a:lnTo>
                    <a:lnTo>
                      <a:pt x="61" y="43"/>
                    </a:lnTo>
                    <a:close/>
                    <a:moveTo>
                      <a:pt x="82" y="41"/>
                    </a:moveTo>
                    <a:lnTo>
                      <a:pt x="82" y="43"/>
                    </a:lnTo>
                    <a:lnTo>
                      <a:pt x="81" y="45"/>
                    </a:lnTo>
                    <a:lnTo>
                      <a:pt x="73" y="41"/>
                    </a:lnTo>
                    <a:lnTo>
                      <a:pt x="82" y="41"/>
                    </a:lnTo>
                    <a:close/>
                    <a:moveTo>
                      <a:pt x="63" y="41"/>
                    </a:moveTo>
                    <a:lnTo>
                      <a:pt x="63" y="38"/>
                    </a:lnTo>
                    <a:lnTo>
                      <a:pt x="82" y="38"/>
                    </a:lnTo>
                    <a:lnTo>
                      <a:pt x="82" y="41"/>
                    </a:lnTo>
                    <a:lnTo>
                      <a:pt x="63" y="41"/>
                    </a:lnTo>
                    <a:close/>
                    <a:moveTo>
                      <a:pt x="63" y="38"/>
                    </a:moveTo>
                    <a:lnTo>
                      <a:pt x="63" y="35"/>
                    </a:lnTo>
                    <a:lnTo>
                      <a:pt x="65" y="34"/>
                    </a:lnTo>
                    <a:lnTo>
                      <a:pt x="73" y="38"/>
                    </a:lnTo>
                    <a:lnTo>
                      <a:pt x="63" y="38"/>
                    </a:lnTo>
                    <a:close/>
                    <a:moveTo>
                      <a:pt x="65" y="34"/>
                    </a:moveTo>
                    <a:lnTo>
                      <a:pt x="68" y="28"/>
                    </a:lnTo>
                    <a:lnTo>
                      <a:pt x="84" y="35"/>
                    </a:lnTo>
                    <a:lnTo>
                      <a:pt x="81" y="42"/>
                    </a:lnTo>
                    <a:lnTo>
                      <a:pt x="65" y="34"/>
                    </a:lnTo>
                    <a:close/>
                    <a:moveTo>
                      <a:pt x="86" y="32"/>
                    </a:moveTo>
                    <a:lnTo>
                      <a:pt x="86" y="34"/>
                    </a:lnTo>
                    <a:lnTo>
                      <a:pt x="84" y="35"/>
                    </a:lnTo>
                    <a:lnTo>
                      <a:pt x="76" y="32"/>
                    </a:lnTo>
                    <a:lnTo>
                      <a:pt x="86" y="32"/>
                    </a:lnTo>
                    <a:close/>
                    <a:moveTo>
                      <a:pt x="67" y="32"/>
                    </a:moveTo>
                    <a:lnTo>
                      <a:pt x="67" y="29"/>
                    </a:lnTo>
                    <a:lnTo>
                      <a:pt x="86" y="29"/>
                    </a:lnTo>
                    <a:lnTo>
                      <a:pt x="86" y="32"/>
                    </a:lnTo>
                    <a:lnTo>
                      <a:pt x="67" y="32"/>
                    </a:lnTo>
                    <a:close/>
                    <a:moveTo>
                      <a:pt x="83" y="22"/>
                    </a:moveTo>
                    <a:lnTo>
                      <a:pt x="86" y="24"/>
                    </a:lnTo>
                    <a:lnTo>
                      <a:pt x="86" y="29"/>
                    </a:lnTo>
                    <a:lnTo>
                      <a:pt x="76" y="29"/>
                    </a:lnTo>
                    <a:lnTo>
                      <a:pt x="83" y="22"/>
                    </a:lnTo>
                    <a:close/>
                    <a:moveTo>
                      <a:pt x="69" y="35"/>
                    </a:moveTo>
                    <a:lnTo>
                      <a:pt x="66" y="32"/>
                    </a:lnTo>
                    <a:lnTo>
                      <a:pt x="80" y="19"/>
                    </a:lnTo>
                    <a:lnTo>
                      <a:pt x="83" y="22"/>
                    </a:lnTo>
                    <a:lnTo>
                      <a:pt x="69" y="35"/>
                    </a:lnTo>
                    <a:close/>
                    <a:moveTo>
                      <a:pt x="66" y="32"/>
                    </a:moveTo>
                    <a:lnTo>
                      <a:pt x="63" y="29"/>
                    </a:lnTo>
                    <a:lnTo>
                      <a:pt x="63" y="25"/>
                    </a:lnTo>
                    <a:lnTo>
                      <a:pt x="73" y="25"/>
                    </a:lnTo>
                    <a:lnTo>
                      <a:pt x="66" y="32"/>
                    </a:lnTo>
                    <a:close/>
                    <a:moveTo>
                      <a:pt x="63" y="25"/>
                    </a:moveTo>
                    <a:lnTo>
                      <a:pt x="63" y="19"/>
                    </a:lnTo>
                    <a:lnTo>
                      <a:pt x="82" y="19"/>
                    </a:lnTo>
                    <a:lnTo>
                      <a:pt x="82" y="25"/>
                    </a:lnTo>
                    <a:lnTo>
                      <a:pt x="63" y="25"/>
                    </a:lnTo>
                    <a:close/>
                    <a:moveTo>
                      <a:pt x="80" y="12"/>
                    </a:moveTo>
                    <a:lnTo>
                      <a:pt x="82" y="16"/>
                    </a:lnTo>
                    <a:lnTo>
                      <a:pt x="82" y="19"/>
                    </a:lnTo>
                    <a:lnTo>
                      <a:pt x="73" y="19"/>
                    </a:lnTo>
                    <a:lnTo>
                      <a:pt x="80" y="12"/>
                    </a:lnTo>
                    <a:close/>
                    <a:moveTo>
                      <a:pt x="66" y="25"/>
                    </a:moveTo>
                    <a:lnTo>
                      <a:pt x="63" y="22"/>
                    </a:lnTo>
                    <a:lnTo>
                      <a:pt x="77" y="9"/>
                    </a:lnTo>
                    <a:lnTo>
                      <a:pt x="80" y="12"/>
                    </a:lnTo>
                    <a:lnTo>
                      <a:pt x="66" y="25"/>
                    </a:lnTo>
                    <a:close/>
                    <a:moveTo>
                      <a:pt x="77" y="9"/>
                    </a:moveTo>
                    <a:lnTo>
                      <a:pt x="77" y="9"/>
                    </a:lnTo>
                    <a:lnTo>
                      <a:pt x="70" y="16"/>
                    </a:lnTo>
                    <a:lnTo>
                      <a:pt x="77" y="9"/>
                    </a:lnTo>
                    <a:close/>
                    <a:moveTo>
                      <a:pt x="63" y="22"/>
                    </a:moveTo>
                    <a:lnTo>
                      <a:pt x="60" y="19"/>
                    </a:lnTo>
                    <a:lnTo>
                      <a:pt x="73" y="6"/>
                    </a:lnTo>
                    <a:lnTo>
                      <a:pt x="77" y="9"/>
                    </a:lnTo>
                    <a:lnTo>
                      <a:pt x="63" y="22"/>
                    </a:lnTo>
                    <a:close/>
                    <a:moveTo>
                      <a:pt x="67" y="3"/>
                    </a:moveTo>
                    <a:lnTo>
                      <a:pt x="70" y="3"/>
                    </a:lnTo>
                    <a:lnTo>
                      <a:pt x="73" y="6"/>
                    </a:lnTo>
                    <a:lnTo>
                      <a:pt x="67" y="12"/>
                    </a:lnTo>
                    <a:lnTo>
                      <a:pt x="67" y="3"/>
                    </a:lnTo>
                    <a:close/>
                    <a:moveTo>
                      <a:pt x="67" y="22"/>
                    </a:moveTo>
                    <a:lnTo>
                      <a:pt x="63" y="22"/>
                    </a:lnTo>
                    <a:lnTo>
                      <a:pt x="63" y="3"/>
                    </a:lnTo>
                    <a:lnTo>
                      <a:pt x="67" y="3"/>
                    </a:lnTo>
                    <a:lnTo>
                      <a:pt x="67" y="22"/>
                    </a:lnTo>
                    <a:close/>
                    <a:moveTo>
                      <a:pt x="63" y="22"/>
                    </a:moveTo>
                    <a:lnTo>
                      <a:pt x="59" y="22"/>
                    </a:lnTo>
                    <a:lnTo>
                      <a:pt x="57" y="19"/>
                    </a:lnTo>
                    <a:lnTo>
                      <a:pt x="63" y="12"/>
                    </a:lnTo>
                    <a:lnTo>
                      <a:pt x="63" y="22"/>
                    </a:lnTo>
                    <a:close/>
                    <a:moveTo>
                      <a:pt x="57" y="19"/>
                    </a:moveTo>
                    <a:lnTo>
                      <a:pt x="54" y="17"/>
                    </a:lnTo>
                    <a:lnTo>
                      <a:pt x="67" y="2"/>
                    </a:lnTo>
                    <a:lnTo>
                      <a:pt x="70" y="6"/>
                    </a:lnTo>
                    <a:lnTo>
                      <a:pt x="57" y="19"/>
                    </a:lnTo>
                    <a:close/>
                    <a:moveTo>
                      <a:pt x="60" y="0"/>
                    </a:moveTo>
                    <a:lnTo>
                      <a:pt x="65" y="0"/>
                    </a:lnTo>
                    <a:lnTo>
                      <a:pt x="67" y="2"/>
                    </a:lnTo>
                    <a:lnTo>
                      <a:pt x="60" y="9"/>
                    </a:lnTo>
                    <a:lnTo>
                      <a:pt x="60" y="0"/>
                    </a:lnTo>
                    <a:close/>
                    <a:moveTo>
                      <a:pt x="60" y="19"/>
                    </a:moveTo>
                    <a:lnTo>
                      <a:pt x="54" y="19"/>
                    </a:lnTo>
                    <a:lnTo>
                      <a:pt x="54" y="0"/>
                    </a:lnTo>
                    <a:lnTo>
                      <a:pt x="60" y="0"/>
                    </a:lnTo>
                    <a:lnTo>
                      <a:pt x="60" y="19"/>
                    </a:lnTo>
                    <a:close/>
                    <a:moveTo>
                      <a:pt x="54" y="19"/>
                    </a:moveTo>
                    <a:lnTo>
                      <a:pt x="50" y="19"/>
                    </a:lnTo>
                    <a:lnTo>
                      <a:pt x="50" y="0"/>
                    </a:lnTo>
                    <a:lnTo>
                      <a:pt x="54" y="0"/>
                    </a:lnTo>
                    <a:lnTo>
                      <a:pt x="54" y="19"/>
                    </a:lnTo>
                    <a:close/>
                    <a:moveTo>
                      <a:pt x="50" y="19"/>
                    </a:moveTo>
                    <a:lnTo>
                      <a:pt x="45" y="19"/>
                    </a:lnTo>
                    <a:lnTo>
                      <a:pt x="45" y="0"/>
                    </a:lnTo>
                    <a:lnTo>
                      <a:pt x="50" y="0"/>
                    </a:lnTo>
                    <a:lnTo>
                      <a:pt x="50" y="19"/>
                    </a:lnTo>
                    <a:close/>
                    <a:moveTo>
                      <a:pt x="45" y="19"/>
                    </a:moveTo>
                    <a:lnTo>
                      <a:pt x="38" y="19"/>
                    </a:lnTo>
                    <a:lnTo>
                      <a:pt x="38" y="0"/>
                    </a:lnTo>
                    <a:lnTo>
                      <a:pt x="45" y="0"/>
                    </a:lnTo>
                    <a:lnTo>
                      <a:pt x="45" y="19"/>
                    </a:lnTo>
                    <a:close/>
                    <a:moveTo>
                      <a:pt x="31" y="2"/>
                    </a:moveTo>
                    <a:lnTo>
                      <a:pt x="34" y="0"/>
                    </a:lnTo>
                    <a:lnTo>
                      <a:pt x="38" y="0"/>
                    </a:lnTo>
                    <a:lnTo>
                      <a:pt x="38" y="9"/>
                    </a:lnTo>
                    <a:lnTo>
                      <a:pt x="31" y="2"/>
                    </a:lnTo>
                    <a:close/>
                    <a:moveTo>
                      <a:pt x="45" y="17"/>
                    </a:moveTo>
                    <a:lnTo>
                      <a:pt x="41" y="19"/>
                    </a:lnTo>
                    <a:lnTo>
                      <a:pt x="28" y="6"/>
                    </a:lnTo>
                    <a:lnTo>
                      <a:pt x="31" y="2"/>
                    </a:lnTo>
                    <a:lnTo>
                      <a:pt x="45" y="17"/>
                    </a:lnTo>
                    <a:close/>
                    <a:moveTo>
                      <a:pt x="41" y="19"/>
                    </a:moveTo>
                    <a:lnTo>
                      <a:pt x="40" y="21"/>
                    </a:lnTo>
                    <a:lnTo>
                      <a:pt x="39" y="21"/>
                    </a:lnTo>
                    <a:lnTo>
                      <a:pt x="35" y="12"/>
                    </a:lnTo>
                    <a:lnTo>
                      <a:pt x="41" y="19"/>
                    </a:lnTo>
                    <a:close/>
                    <a:moveTo>
                      <a:pt x="39" y="21"/>
                    </a:moveTo>
                    <a:lnTo>
                      <a:pt x="33" y="24"/>
                    </a:lnTo>
                    <a:lnTo>
                      <a:pt x="24" y="7"/>
                    </a:lnTo>
                    <a:lnTo>
                      <a:pt x="30" y="5"/>
                    </a:lnTo>
                    <a:lnTo>
                      <a:pt x="39" y="21"/>
                    </a:lnTo>
                    <a:close/>
                    <a:moveTo>
                      <a:pt x="22" y="9"/>
                    </a:moveTo>
                    <a:lnTo>
                      <a:pt x="23" y="8"/>
                    </a:lnTo>
                    <a:lnTo>
                      <a:pt x="24" y="7"/>
                    </a:lnTo>
                    <a:lnTo>
                      <a:pt x="28" y="16"/>
                    </a:lnTo>
                    <a:lnTo>
                      <a:pt x="22" y="9"/>
                    </a:lnTo>
                    <a:close/>
                    <a:moveTo>
                      <a:pt x="35" y="22"/>
                    </a:moveTo>
                    <a:lnTo>
                      <a:pt x="31" y="25"/>
                    </a:lnTo>
                    <a:lnTo>
                      <a:pt x="18" y="12"/>
                    </a:lnTo>
                    <a:lnTo>
                      <a:pt x="22" y="9"/>
                    </a:lnTo>
                    <a:lnTo>
                      <a:pt x="35" y="22"/>
                    </a:lnTo>
                    <a:close/>
                    <a:moveTo>
                      <a:pt x="31" y="25"/>
                    </a:moveTo>
                    <a:lnTo>
                      <a:pt x="30" y="27"/>
                    </a:lnTo>
                    <a:lnTo>
                      <a:pt x="29" y="28"/>
                    </a:lnTo>
                    <a:lnTo>
                      <a:pt x="25" y="19"/>
                    </a:lnTo>
                    <a:lnTo>
                      <a:pt x="31" y="25"/>
                    </a:lnTo>
                    <a:close/>
                    <a:moveTo>
                      <a:pt x="29" y="28"/>
                    </a:moveTo>
                    <a:lnTo>
                      <a:pt x="23" y="31"/>
                    </a:lnTo>
                    <a:lnTo>
                      <a:pt x="15" y="13"/>
                    </a:lnTo>
                    <a:lnTo>
                      <a:pt x="20" y="10"/>
                    </a:lnTo>
                    <a:lnTo>
                      <a:pt x="29" y="28"/>
                    </a:lnTo>
                    <a:close/>
                    <a:moveTo>
                      <a:pt x="12" y="16"/>
                    </a:moveTo>
                    <a:lnTo>
                      <a:pt x="14" y="14"/>
                    </a:lnTo>
                    <a:lnTo>
                      <a:pt x="15" y="13"/>
                    </a:lnTo>
                    <a:lnTo>
                      <a:pt x="19" y="22"/>
                    </a:lnTo>
                    <a:lnTo>
                      <a:pt x="12" y="16"/>
                    </a:lnTo>
                    <a:close/>
                    <a:moveTo>
                      <a:pt x="26" y="29"/>
                    </a:moveTo>
                    <a:lnTo>
                      <a:pt x="23" y="32"/>
                    </a:lnTo>
                    <a:lnTo>
                      <a:pt x="9" y="19"/>
                    </a:lnTo>
                    <a:lnTo>
                      <a:pt x="12" y="16"/>
                    </a:lnTo>
                    <a:lnTo>
                      <a:pt x="26" y="29"/>
                    </a:lnTo>
                    <a:close/>
                    <a:moveTo>
                      <a:pt x="23" y="32"/>
                    </a:moveTo>
                    <a:lnTo>
                      <a:pt x="23" y="32"/>
                    </a:lnTo>
                    <a:lnTo>
                      <a:pt x="16" y="25"/>
                    </a:lnTo>
                    <a:lnTo>
                      <a:pt x="23" y="32"/>
                    </a:lnTo>
                    <a:close/>
                    <a:moveTo>
                      <a:pt x="23" y="32"/>
                    </a:moveTo>
                    <a:lnTo>
                      <a:pt x="19" y="35"/>
                    </a:lnTo>
                    <a:lnTo>
                      <a:pt x="6" y="22"/>
                    </a:lnTo>
                    <a:lnTo>
                      <a:pt x="9" y="19"/>
                    </a:lnTo>
                    <a:lnTo>
                      <a:pt x="23" y="32"/>
                    </a:lnTo>
                    <a:close/>
                    <a:moveTo>
                      <a:pt x="3" y="29"/>
                    </a:moveTo>
                    <a:lnTo>
                      <a:pt x="3" y="24"/>
                    </a:lnTo>
                    <a:lnTo>
                      <a:pt x="6" y="22"/>
                    </a:lnTo>
                    <a:lnTo>
                      <a:pt x="13" y="29"/>
                    </a:lnTo>
                    <a:lnTo>
                      <a:pt x="3" y="29"/>
                    </a:lnTo>
                    <a:close/>
                    <a:moveTo>
                      <a:pt x="22" y="29"/>
                    </a:moveTo>
                    <a:lnTo>
                      <a:pt x="22" y="35"/>
                    </a:lnTo>
                    <a:lnTo>
                      <a:pt x="3" y="35"/>
                    </a:lnTo>
                    <a:lnTo>
                      <a:pt x="3" y="29"/>
                    </a:lnTo>
                    <a:lnTo>
                      <a:pt x="22" y="29"/>
                    </a:lnTo>
                    <a:close/>
                    <a:moveTo>
                      <a:pt x="22" y="35"/>
                    </a:moveTo>
                    <a:lnTo>
                      <a:pt x="22" y="39"/>
                    </a:lnTo>
                    <a:lnTo>
                      <a:pt x="19" y="42"/>
                    </a:lnTo>
                    <a:lnTo>
                      <a:pt x="13" y="35"/>
                    </a:lnTo>
                    <a:lnTo>
                      <a:pt x="22" y="35"/>
                    </a:lnTo>
                    <a:close/>
                    <a:moveTo>
                      <a:pt x="19" y="42"/>
                    </a:moveTo>
                    <a:lnTo>
                      <a:pt x="16" y="45"/>
                    </a:lnTo>
                    <a:lnTo>
                      <a:pt x="3" y="31"/>
                    </a:lnTo>
                    <a:lnTo>
                      <a:pt x="6" y="28"/>
                    </a:lnTo>
                    <a:lnTo>
                      <a:pt x="19" y="42"/>
                    </a:lnTo>
                    <a:close/>
                    <a:moveTo>
                      <a:pt x="0" y="38"/>
                    </a:moveTo>
                    <a:lnTo>
                      <a:pt x="0" y="34"/>
                    </a:lnTo>
                    <a:lnTo>
                      <a:pt x="3" y="31"/>
                    </a:lnTo>
                    <a:lnTo>
                      <a:pt x="9" y="38"/>
                    </a:lnTo>
                    <a:lnTo>
                      <a:pt x="0" y="38"/>
                    </a:lnTo>
                    <a:close/>
                    <a:moveTo>
                      <a:pt x="19" y="38"/>
                    </a:moveTo>
                    <a:lnTo>
                      <a:pt x="19" y="44"/>
                    </a:lnTo>
                    <a:lnTo>
                      <a:pt x="0" y="44"/>
                    </a:lnTo>
                    <a:lnTo>
                      <a:pt x="0" y="38"/>
                    </a:lnTo>
                    <a:lnTo>
                      <a:pt x="19" y="38"/>
                    </a:lnTo>
                    <a:close/>
                    <a:moveTo>
                      <a:pt x="19" y="44"/>
                    </a:moveTo>
                    <a:lnTo>
                      <a:pt x="19" y="48"/>
                    </a:lnTo>
                    <a:lnTo>
                      <a:pt x="0" y="48"/>
                    </a:lnTo>
                    <a:lnTo>
                      <a:pt x="0" y="44"/>
                    </a:lnTo>
                    <a:lnTo>
                      <a:pt x="19" y="44"/>
                    </a:lnTo>
                    <a:close/>
                    <a:moveTo>
                      <a:pt x="19" y="48"/>
                    </a:moveTo>
                    <a:lnTo>
                      <a:pt x="19" y="51"/>
                    </a:lnTo>
                    <a:lnTo>
                      <a:pt x="0" y="51"/>
                    </a:lnTo>
                    <a:lnTo>
                      <a:pt x="0" y="48"/>
                    </a:lnTo>
                    <a:lnTo>
                      <a:pt x="19" y="48"/>
                    </a:lnTo>
                    <a:close/>
                    <a:moveTo>
                      <a:pt x="1" y="55"/>
                    </a:moveTo>
                    <a:lnTo>
                      <a:pt x="0" y="53"/>
                    </a:lnTo>
                    <a:lnTo>
                      <a:pt x="0" y="51"/>
                    </a:lnTo>
                    <a:lnTo>
                      <a:pt x="9" y="51"/>
                    </a:lnTo>
                    <a:lnTo>
                      <a:pt x="1" y="55"/>
                    </a:lnTo>
                    <a:close/>
                    <a:moveTo>
                      <a:pt x="18" y="46"/>
                    </a:moveTo>
                    <a:lnTo>
                      <a:pt x="22" y="53"/>
                    </a:lnTo>
                    <a:lnTo>
                      <a:pt x="4" y="62"/>
                    </a:lnTo>
                    <a:lnTo>
                      <a:pt x="1" y="55"/>
                    </a:lnTo>
                    <a:lnTo>
                      <a:pt x="18" y="46"/>
                    </a:lnTo>
                    <a:close/>
                    <a:moveTo>
                      <a:pt x="22" y="53"/>
                    </a:moveTo>
                    <a:lnTo>
                      <a:pt x="22" y="55"/>
                    </a:lnTo>
                    <a:lnTo>
                      <a:pt x="22" y="57"/>
                    </a:lnTo>
                    <a:lnTo>
                      <a:pt x="13" y="57"/>
                    </a:lnTo>
                    <a:lnTo>
                      <a:pt x="22" y="53"/>
                    </a:lnTo>
                    <a:close/>
                    <a:moveTo>
                      <a:pt x="22" y="57"/>
                    </a:moveTo>
                    <a:lnTo>
                      <a:pt x="22" y="61"/>
                    </a:lnTo>
                    <a:lnTo>
                      <a:pt x="3" y="61"/>
                    </a:lnTo>
                    <a:lnTo>
                      <a:pt x="3" y="57"/>
                    </a:lnTo>
                    <a:lnTo>
                      <a:pt x="22" y="57"/>
                    </a:lnTo>
                    <a:close/>
                    <a:moveTo>
                      <a:pt x="6" y="67"/>
                    </a:moveTo>
                    <a:lnTo>
                      <a:pt x="3" y="64"/>
                    </a:lnTo>
                    <a:lnTo>
                      <a:pt x="3" y="61"/>
                    </a:lnTo>
                    <a:lnTo>
                      <a:pt x="13" y="61"/>
                    </a:lnTo>
                    <a:lnTo>
                      <a:pt x="6" y="67"/>
                    </a:lnTo>
                    <a:close/>
                    <a:moveTo>
                      <a:pt x="19" y="53"/>
                    </a:moveTo>
                    <a:lnTo>
                      <a:pt x="23" y="56"/>
                    </a:lnTo>
                    <a:lnTo>
                      <a:pt x="9" y="71"/>
                    </a:lnTo>
                    <a:lnTo>
                      <a:pt x="6" y="67"/>
                    </a:lnTo>
                    <a:lnTo>
                      <a:pt x="19" y="53"/>
                    </a:lnTo>
                    <a:close/>
                    <a:moveTo>
                      <a:pt x="16" y="73"/>
                    </a:moveTo>
                    <a:lnTo>
                      <a:pt x="12" y="73"/>
                    </a:lnTo>
                    <a:lnTo>
                      <a:pt x="9" y="71"/>
                    </a:lnTo>
                    <a:lnTo>
                      <a:pt x="16" y="63"/>
                    </a:lnTo>
                    <a:lnTo>
                      <a:pt x="16" y="73"/>
                    </a:lnTo>
                    <a:close/>
                    <a:moveTo>
                      <a:pt x="16" y="54"/>
                    </a:moveTo>
                    <a:lnTo>
                      <a:pt x="22" y="54"/>
                    </a:lnTo>
                    <a:lnTo>
                      <a:pt x="22" y="73"/>
                    </a:lnTo>
                    <a:lnTo>
                      <a:pt x="16" y="73"/>
                    </a:lnTo>
                    <a:lnTo>
                      <a:pt x="16" y="54"/>
                    </a:lnTo>
                    <a:close/>
                    <a:moveTo>
                      <a:pt x="22" y="54"/>
                    </a:moveTo>
                    <a:lnTo>
                      <a:pt x="26" y="54"/>
                    </a:lnTo>
                    <a:lnTo>
                      <a:pt x="29" y="56"/>
                    </a:lnTo>
                    <a:lnTo>
                      <a:pt x="22" y="63"/>
                    </a:lnTo>
                    <a:lnTo>
                      <a:pt x="22" y="54"/>
                    </a:lnTo>
                    <a:close/>
                    <a:moveTo>
                      <a:pt x="29" y="56"/>
                    </a:moveTo>
                    <a:lnTo>
                      <a:pt x="31" y="60"/>
                    </a:lnTo>
                    <a:lnTo>
                      <a:pt x="18" y="73"/>
                    </a:lnTo>
                    <a:lnTo>
                      <a:pt x="15" y="71"/>
                    </a:lnTo>
                    <a:lnTo>
                      <a:pt x="29" y="56"/>
                    </a:lnTo>
                    <a:close/>
                    <a:moveTo>
                      <a:pt x="25" y="76"/>
                    </a:moveTo>
                    <a:lnTo>
                      <a:pt x="22" y="76"/>
                    </a:lnTo>
                    <a:lnTo>
                      <a:pt x="18" y="73"/>
                    </a:lnTo>
                    <a:lnTo>
                      <a:pt x="25" y="66"/>
                    </a:lnTo>
                    <a:lnTo>
                      <a:pt x="25" y="76"/>
                    </a:lnTo>
                    <a:close/>
                    <a:moveTo>
                      <a:pt x="25" y="57"/>
                    </a:moveTo>
                    <a:lnTo>
                      <a:pt x="28" y="57"/>
                    </a:lnTo>
                    <a:lnTo>
                      <a:pt x="28" y="76"/>
                    </a:lnTo>
                    <a:lnTo>
                      <a:pt x="25" y="76"/>
                    </a:lnTo>
                    <a:lnTo>
                      <a:pt x="25" y="57"/>
                    </a:lnTo>
                    <a:close/>
                    <a:moveTo>
                      <a:pt x="28" y="57"/>
                    </a:moveTo>
                    <a:lnTo>
                      <a:pt x="35" y="57"/>
                    </a:lnTo>
                    <a:lnTo>
                      <a:pt x="35" y="76"/>
                    </a:lnTo>
                    <a:lnTo>
                      <a:pt x="28" y="76"/>
                    </a:lnTo>
                    <a:lnTo>
                      <a:pt x="28" y="57"/>
                    </a:lnTo>
                    <a:close/>
                    <a:moveTo>
                      <a:pt x="35" y="57"/>
                    </a:moveTo>
                    <a:lnTo>
                      <a:pt x="41" y="57"/>
                    </a:lnTo>
                    <a:lnTo>
                      <a:pt x="41" y="76"/>
                    </a:lnTo>
                    <a:lnTo>
                      <a:pt x="35" y="76"/>
                    </a:lnTo>
                    <a:lnTo>
                      <a:pt x="35" y="57"/>
                    </a:lnTo>
                    <a:close/>
                    <a:moveTo>
                      <a:pt x="41" y="57"/>
                    </a:moveTo>
                    <a:lnTo>
                      <a:pt x="45" y="57"/>
                    </a:lnTo>
                    <a:lnTo>
                      <a:pt x="45" y="76"/>
                    </a:lnTo>
                    <a:lnTo>
                      <a:pt x="41" y="76"/>
                    </a:lnTo>
                    <a:lnTo>
                      <a:pt x="41" y="57"/>
                    </a:lnTo>
                    <a:close/>
                    <a:moveTo>
                      <a:pt x="48" y="75"/>
                    </a:moveTo>
                    <a:lnTo>
                      <a:pt x="47" y="76"/>
                    </a:lnTo>
                    <a:lnTo>
                      <a:pt x="45" y="76"/>
                    </a:lnTo>
                    <a:lnTo>
                      <a:pt x="45" y="66"/>
                    </a:lnTo>
                    <a:lnTo>
                      <a:pt x="48" y="75"/>
                    </a:lnTo>
                    <a:close/>
                    <a:moveTo>
                      <a:pt x="40" y="59"/>
                    </a:moveTo>
                    <a:lnTo>
                      <a:pt x="47" y="55"/>
                    </a:lnTo>
                    <a:lnTo>
                      <a:pt x="55" y="72"/>
                    </a:lnTo>
                    <a:lnTo>
                      <a:pt x="48" y="75"/>
                    </a:lnTo>
                    <a:lnTo>
                      <a:pt x="40" y="59"/>
                    </a:lnTo>
                    <a:close/>
                    <a:moveTo>
                      <a:pt x="58" y="71"/>
                    </a:moveTo>
                    <a:lnTo>
                      <a:pt x="57" y="72"/>
                    </a:lnTo>
                    <a:lnTo>
                      <a:pt x="55" y="72"/>
                    </a:lnTo>
                    <a:lnTo>
                      <a:pt x="50" y="63"/>
                    </a:lnTo>
                    <a:lnTo>
                      <a:pt x="58" y="71"/>
                    </a:lnTo>
                    <a:close/>
                    <a:moveTo>
                      <a:pt x="44" y="56"/>
                    </a:moveTo>
                    <a:lnTo>
                      <a:pt x="47" y="53"/>
                    </a:lnTo>
                    <a:lnTo>
                      <a:pt x="60" y="67"/>
                    </a:lnTo>
                    <a:lnTo>
                      <a:pt x="58" y="71"/>
                    </a:lnTo>
                    <a:lnTo>
                      <a:pt x="44"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34" name="Freeform 622">
                <a:extLst>
                  <a:ext uri="{FF2B5EF4-FFF2-40B4-BE49-F238E27FC236}">
                    <a16:creationId xmlns:a16="http://schemas.microsoft.com/office/drawing/2014/main" id="{85236BA6-9178-4A07-8769-8AF22B8A7B45}"/>
                  </a:ext>
                </a:extLst>
              </p:cNvPr>
              <p:cNvSpPr>
                <a:spLocks/>
              </p:cNvSpPr>
              <p:nvPr/>
            </p:nvSpPr>
            <p:spPr bwMode="auto">
              <a:xfrm>
                <a:off x="3406" y="2317"/>
                <a:ext cx="16" cy="14"/>
              </a:xfrm>
              <a:custGeom>
                <a:avLst/>
                <a:gdLst>
                  <a:gd name="T0" fmla="*/ 11 w 68"/>
                  <a:gd name="T1" fmla="*/ 13 h 57"/>
                  <a:gd name="T2" fmla="*/ 12 w 68"/>
                  <a:gd name="T3" fmla="*/ 12 h 57"/>
                  <a:gd name="T4" fmla="*/ 14 w 68"/>
                  <a:gd name="T5" fmla="*/ 11 h 57"/>
                  <a:gd name="T6" fmla="*/ 14 w 68"/>
                  <a:gd name="T7" fmla="*/ 10 h 57"/>
                  <a:gd name="T8" fmla="*/ 15 w 68"/>
                  <a:gd name="T9" fmla="*/ 9 h 57"/>
                  <a:gd name="T10" fmla="*/ 15 w 68"/>
                  <a:gd name="T11" fmla="*/ 8 h 57"/>
                  <a:gd name="T12" fmla="*/ 16 w 68"/>
                  <a:gd name="T13" fmla="*/ 7 h 57"/>
                  <a:gd name="T14" fmla="*/ 16 w 68"/>
                  <a:gd name="T15" fmla="*/ 5 h 57"/>
                  <a:gd name="T16" fmla="*/ 16 w 68"/>
                  <a:gd name="T17" fmla="*/ 5 h 57"/>
                  <a:gd name="T18" fmla="*/ 16 w 68"/>
                  <a:gd name="T19" fmla="*/ 3 h 57"/>
                  <a:gd name="T20" fmla="*/ 15 w 68"/>
                  <a:gd name="T21" fmla="*/ 2 h 57"/>
                  <a:gd name="T22" fmla="*/ 14 w 68"/>
                  <a:gd name="T23" fmla="*/ 1 h 57"/>
                  <a:gd name="T24" fmla="*/ 14 w 68"/>
                  <a:gd name="T25" fmla="*/ 1 h 57"/>
                  <a:gd name="T26" fmla="*/ 13 w 68"/>
                  <a:gd name="T27" fmla="*/ 1 h 57"/>
                  <a:gd name="T28" fmla="*/ 12 w 68"/>
                  <a:gd name="T29" fmla="*/ 0 h 57"/>
                  <a:gd name="T30" fmla="*/ 11 w 68"/>
                  <a:gd name="T31" fmla="*/ 0 h 57"/>
                  <a:gd name="T32" fmla="*/ 10 w 68"/>
                  <a:gd name="T33" fmla="*/ 0 h 57"/>
                  <a:gd name="T34" fmla="*/ 8 w 68"/>
                  <a:gd name="T35" fmla="*/ 0 h 57"/>
                  <a:gd name="T36" fmla="*/ 8 w 68"/>
                  <a:gd name="T37" fmla="*/ 0 h 57"/>
                  <a:gd name="T38" fmla="*/ 6 w 68"/>
                  <a:gd name="T39" fmla="*/ 1 h 57"/>
                  <a:gd name="T40" fmla="*/ 5 w 68"/>
                  <a:gd name="T41" fmla="*/ 1 h 57"/>
                  <a:gd name="T42" fmla="*/ 4 w 68"/>
                  <a:gd name="T43" fmla="*/ 2 h 57"/>
                  <a:gd name="T44" fmla="*/ 3 w 68"/>
                  <a:gd name="T45" fmla="*/ 3 h 57"/>
                  <a:gd name="T46" fmla="*/ 2 w 68"/>
                  <a:gd name="T47" fmla="*/ 4 h 57"/>
                  <a:gd name="T48" fmla="*/ 2 w 68"/>
                  <a:gd name="T49" fmla="*/ 5 h 57"/>
                  <a:gd name="T50" fmla="*/ 1 w 68"/>
                  <a:gd name="T51" fmla="*/ 6 h 57"/>
                  <a:gd name="T52" fmla="*/ 0 w 68"/>
                  <a:gd name="T53" fmla="*/ 7 h 57"/>
                  <a:gd name="T54" fmla="*/ 0 w 68"/>
                  <a:gd name="T55" fmla="*/ 8 h 57"/>
                  <a:gd name="T56" fmla="*/ 0 w 68"/>
                  <a:gd name="T57" fmla="*/ 9 h 57"/>
                  <a:gd name="T58" fmla="*/ 1 w 68"/>
                  <a:gd name="T59" fmla="*/ 10 h 57"/>
                  <a:gd name="T60" fmla="*/ 1 w 68"/>
                  <a:gd name="T61" fmla="*/ 11 h 57"/>
                  <a:gd name="T62" fmla="*/ 2 w 68"/>
                  <a:gd name="T63" fmla="*/ 12 h 57"/>
                  <a:gd name="T64" fmla="*/ 2 w 68"/>
                  <a:gd name="T65" fmla="*/ 13 h 57"/>
                  <a:gd name="T66" fmla="*/ 3 w 68"/>
                  <a:gd name="T67" fmla="*/ 13 h 57"/>
                  <a:gd name="T68" fmla="*/ 4 w 68"/>
                  <a:gd name="T69" fmla="*/ 13 h 57"/>
                  <a:gd name="T70" fmla="*/ 5 w 68"/>
                  <a:gd name="T71" fmla="*/ 14 h 57"/>
                  <a:gd name="T72" fmla="*/ 6 w 68"/>
                  <a:gd name="T73" fmla="*/ 14 h 57"/>
                  <a:gd name="T74" fmla="*/ 8 w 68"/>
                  <a:gd name="T75" fmla="*/ 14 h 57"/>
                  <a:gd name="T76" fmla="*/ 9 w 68"/>
                  <a:gd name="T77" fmla="*/ 13 h 57"/>
                  <a:gd name="T78" fmla="*/ 10 w 68"/>
                  <a:gd name="T79" fmla="*/ 13 h 57"/>
                  <a:gd name="T80" fmla="*/ 11 w 68"/>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57"/>
                  <a:gd name="T125" fmla="*/ 68 w 68"/>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57">
                    <a:moveTo>
                      <a:pt x="48" y="51"/>
                    </a:moveTo>
                    <a:lnTo>
                      <a:pt x="51" y="48"/>
                    </a:lnTo>
                    <a:lnTo>
                      <a:pt x="58" y="44"/>
                    </a:lnTo>
                    <a:lnTo>
                      <a:pt x="61" y="41"/>
                    </a:lnTo>
                    <a:lnTo>
                      <a:pt x="64" y="35"/>
                    </a:lnTo>
                    <a:lnTo>
                      <a:pt x="64" y="31"/>
                    </a:lnTo>
                    <a:lnTo>
                      <a:pt x="68" y="28"/>
                    </a:lnTo>
                    <a:lnTo>
                      <a:pt x="68" y="22"/>
                    </a:lnTo>
                    <a:lnTo>
                      <a:pt x="68" y="19"/>
                    </a:lnTo>
                    <a:lnTo>
                      <a:pt x="68" y="12"/>
                    </a:lnTo>
                    <a:lnTo>
                      <a:pt x="64" y="9"/>
                    </a:lnTo>
                    <a:lnTo>
                      <a:pt x="61" y="6"/>
                    </a:lnTo>
                    <a:lnTo>
                      <a:pt x="58" y="3"/>
                    </a:lnTo>
                    <a:lnTo>
                      <a:pt x="54" y="3"/>
                    </a:lnTo>
                    <a:lnTo>
                      <a:pt x="51" y="0"/>
                    </a:lnTo>
                    <a:lnTo>
                      <a:pt x="48" y="0"/>
                    </a:lnTo>
                    <a:lnTo>
                      <a:pt x="42" y="0"/>
                    </a:lnTo>
                    <a:lnTo>
                      <a:pt x="36" y="0"/>
                    </a:lnTo>
                    <a:lnTo>
                      <a:pt x="32" y="0"/>
                    </a:lnTo>
                    <a:lnTo>
                      <a:pt x="26" y="3"/>
                    </a:lnTo>
                    <a:lnTo>
                      <a:pt x="22" y="6"/>
                    </a:lnTo>
                    <a:lnTo>
                      <a:pt x="17" y="9"/>
                    </a:lnTo>
                    <a:lnTo>
                      <a:pt x="13" y="12"/>
                    </a:lnTo>
                    <a:lnTo>
                      <a:pt x="10" y="16"/>
                    </a:lnTo>
                    <a:lnTo>
                      <a:pt x="7" y="19"/>
                    </a:lnTo>
                    <a:lnTo>
                      <a:pt x="4" y="26"/>
                    </a:lnTo>
                    <a:lnTo>
                      <a:pt x="0" y="28"/>
                    </a:lnTo>
                    <a:lnTo>
                      <a:pt x="0" y="31"/>
                    </a:lnTo>
                    <a:lnTo>
                      <a:pt x="0" y="38"/>
                    </a:lnTo>
                    <a:lnTo>
                      <a:pt x="4" y="41"/>
                    </a:lnTo>
                    <a:lnTo>
                      <a:pt x="4" y="44"/>
                    </a:lnTo>
                    <a:lnTo>
                      <a:pt x="7" y="48"/>
                    </a:lnTo>
                    <a:lnTo>
                      <a:pt x="10" y="51"/>
                    </a:lnTo>
                    <a:lnTo>
                      <a:pt x="13" y="54"/>
                    </a:lnTo>
                    <a:lnTo>
                      <a:pt x="17" y="54"/>
                    </a:lnTo>
                    <a:lnTo>
                      <a:pt x="22" y="57"/>
                    </a:lnTo>
                    <a:lnTo>
                      <a:pt x="26" y="57"/>
                    </a:lnTo>
                    <a:lnTo>
                      <a:pt x="32" y="57"/>
                    </a:lnTo>
                    <a:lnTo>
                      <a:pt x="39" y="54"/>
                    </a:lnTo>
                    <a:lnTo>
                      <a:pt x="42"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35" name="Freeform 623">
                <a:extLst>
                  <a:ext uri="{FF2B5EF4-FFF2-40B4-BE49-F238E27FC236}">
                    <a16:creationId xmlns:a16="http://schemas.microsoft.com/office/drawing/2014/main" id="{96432394-926D-4DCA-80FA-293F1C123858}"/>
                  </a:ext>
                </a:extLst>
              </p:cNvPr>
              <p:cNvSpPr>
                <a:spLocks noEditPoints="1"/>
              </p:cNvSpPr>
              <p:nvPr/>
            </p:nvSpPr>
            <p:spPr bwMode="auto">
              <a:xfrm>
                <a:off x="3403" y="2314"/>
                <a:ext cx="22" cy="19"/>
              </a:xfrm>
              <a:custGeom>
                <a:avLst/>
                <a:gdLst>
                  <a:gd name="T0" fmla="*/ 14 w 85"/>
                  <a:gd name="T1" fmla="*/ 13 h 76"/>
                  <a:gd name="T2" fmla="*/ 16 w 85"/>
                  <a:gd name="T3" fmla="*/ 12 h 76"/>
                  <a:gd name="T4" fmla="*/ 18 w 85"/>
                  <a:gd name="T5" fmla="*/ 16 h 76"/>
                  <a:gd name="T6" fmla="*/ 19 w 85"/>
                  <a:gd name="T7" fmla="*/ 15 h 76"/>
                  <a:gd name="T8" fmla="*/ 20 w 85"/>
                  <a:gd name="T9" fmla="*/ 14 h 76"/>
                  <a:gd name="T10" fmla="*/ 21 w 85"/>
                  <a:gd name="T11" fmla="*/ 11 h 76"/>
                  <a:gd name="T12" fmla="*/ 16 w 85"/>
                  <a:gd name="T13" fmla="*/ 10 h 76"/>
                  <a:gd name="T14" fmla="*/ 17 w 85"/>
                  <a:gd name="T15" fmla="*/ 9 h 76"/>
                  <a:gd name="T16" fmla="*/ 21 w 85"/>
                  <a:gd name="T17" fmla="*/ 12 h 76"/>
                  <a:gd name="T18" fmla="*/ 22 w 85"/>
                  <a:gd name="T19" fmla="*/ 10 h 76"/>
                  <a:gd name="T20" fmla="*/ 17 w 85"/>
                  <a:gd name="T21" fmla="*/ 8 h 76"/>
                  <a:gd name="T22" fmla="*/ 17 w 85"/>
                  <a:gd name="T23" fmla="*/ 6 h 76"/>
                  <a:gd name="T24" fmla="*/ 22 w 85"/>
                  <a:gd name="T25" fmla="*/ 6 h 76"/>
                  <a:gd name="T26" fmla="*/ 21 w 85"/>
                  <a:gd name="T27" fmla="*/ 4 h 76"/>
                  <a:gd name="T28" fmla="*/ 21 w 85"/>
                  <a:gd name="T29" fmla="*/ 3 h 76"/>
                  <a:gd name="T30" fmla="*/ 16 w 85"/>
                  <a:gd name="T31" fmla="*/ 6 h 76"/>
                  <a:gd name="T32" fmla="*/ 18 w 85"/>
                  <a:gd name="T33" fmla="*/ 1 h 76"/>
                  <a:gd name="T34" fmla="*/ 16 w 85"/>
                  <a:gd name="T35" fmla="*/ 1 h 76"/>
                  <a:gd name="T36" fmla="*/ 16 w 85"/>
                  <a:gd name="T37" fmla="*/ 3 h 76"/>
                  <a:gd name="T38" fmla="*/ 15 w 85"/>
                  <a:gd name="T39" fmla="*/ 5 h 76"/>
                  <a:gd name="T40" fmla="*/ 16 w 85"/>
                  <a:gd name="T41" fmla="*/ 5 h 76"/>
                  <a:gd name="T42" fmla="*/ 13 w 85"/>
                  <a:gd name="T43" fmla="*/ 5 h 76"/>
                  <a:gd name="T44" fmla="*/ 12 w 85"/>
                  <a:gd name="T45" fmla="*/ 0 h 76"/>
                  <a:gd name="T46" fmla="*/ 12 w 85"/>
                  <a:gd name="T47" fmla="*/ 0 h 76"/>
                  <a:gd name="T48" fmla="*/ 10 w 85"/>
                  <a:gd name="T49" fmla="*/ 1 h 76"/>
                  <a:gd name="T50" fmla="*/ 7 w 85"/>
                  <a:gd name="T51" fmla="*/ 2 h 76"/>
                  <a:gd name="T52" fmla="*/ 10 w 85"/>
                  <a:gd name="T53" fmla="*/ 6 h 76"/>
                  <a:gd name="T54" fmla="*/ 9 w 85"/>
                  <a:gd name="T55" fmla="*/ 6 h 76"/>
                  <a:gd name="T56" fmla="*/ 7 w 85"/>
                  <a:gd name="T57" fmla="*/ 2 h 76"/>
                  <a:gd name="T58" fmla="*/ 5 w 85"/>
                  <a:gd name="T59" fmla="*/ 3 h 76"/>
                  <a:gd name="T60" fmla="*/ 8 w 85"/>
                  <a:gd name="T61" fmla="*/ 7 h 76"/>
                  <a:gd name="T62" fmla="*/ 7 w 85"/>
                  <a:gd name="T63" fmla="*/ 8 h 76"/>
                  <a:gd name="T64" fmla="*/ 3 w 85"/>
                  <a:gd name="T65" fmla="*/ 5 h 76"/>
                  <a:gd name="T66" fmla="*/ 3 w 85"/>
                  <a:gd name="T67" fmla="*/ 5 h 76"/>
                  <a:gd name="T68" fmla="*/ 2 w 85"/>
                  <a:gd name="T69" fmla="*/ 6 h 76"/>
                  <a:gd name="T70" fmla="*/ 5 w 85"/>
                  <a:gd name="T71" fmla="*/ 10 h 76"/>
                  <a:gd name="T72" fmla="*/ 4 w 85"/>
                  <a:gd name="T73" fmla="*/ 12 h 76"/>
                  <a:gd name="T74" fmla="*/ 1 w 85"/>
                  <a:gd name="T75" fmla="*/ 8 h 76"/>
                  <a:gd name="T76" fmla="*/ 0 w 85"/>
                  <a:gd name="T77" fmla="*/ 10 h 76"/>
                  <a:gd name="T78" fmla="*/ 5 w 85"/>
                  <a:gd name="T79" fmla="*/ 10 h 76"/>
                  <a:gd name="T80" fmla="*/ 4 w 85"/>
                  <a:gd name="T81" fmla="*/ 10 h 76"/>
                  <a:gd name="T82" fmla="*/ 6 w 85"/>
                  <a:gd name="T83" fmla="*/ 12 h 76"/>
                  <a:gd name="T84" fmla="*/ 1 w 85"/>
                  <a:gd name="T85" fmla="*/ 14 h 76"/>
                  <a:gd name="T86" fmla="*/ 3 w 85"/>
                  <a:gd name="T87" fmla="*/ 14 h 76"/>
                  <a:gd name="T88" fmla="*/ 5 w 85"/>
                  <a:gd name="T89" fmla="*/ 12 h 76"/>
                  <a:gd name="T90" fmla="*/ 6 w 85"/>
                  <a:gd name="T91" fmla="*/ 13 h 76"/>
                  <a:gd name="T92" fmla="*/ 9 w 85"/>
                  <a:gd name="T93" fmla="*/ 16 h 76"/>
                  <a:gd name="T94" fmla="*/ 4 w 85"/>
                  <a:gd name="T95" fmla="*/ 18 h 76"/>
                  <a:gd name="T96" fmla="*/ 6 w 85"/>
                  <a:gd name="T97" fmla="*/ 16 h 76"/>
                  <a:gd name="T98" fmla="*/ 6 w 85"/>
                  <a:gd name="T99" fmla="*/ 14 h 76"/>
                  <a:gd name="T100" fmla="*/ 8 w 85"/>
                  <a:gd name="T101" fmla="*/ 14 h 76"/>
                  <a:gd name="T102" fmla="*/ 8 w 85"/>
                  <a:gd name="T103" fmla="*/ 19 h 76"/>
                  <a:gd name="T104" fmla="*/ 9 w 85"/>
                  <a:gd name="T105" fmla="*/ 19 h 76"/>
                  <a:gd name="T106" fmla="*/ 9 w 85"/>
                  <a:gd name="T107" fmla="*/ 19 h 76"/>
                  <a:gd name="T108" fmla="*/ 12 w 85"/>
                  <a:gd name="T109" fmla="*/ 19 h 76"/>
                  <a:gd name="T110" fmla="*/ 11 w 85"/>
                  <a:gd name="T111" fmla="*/ 14 h 76"/>
                  <a:gd name="T112" fmla="*/ 13 w 85"/>
                  <a:gd name="T113" fmla="*/ 14 h 76"/>
                  <a:gd name="T114" fmla="*/ 13 w 85"/>
                  <a:gd name="T115" fmla="*/ 18 h 76"/>
                  <a:gd name="T116" fmla="*/ 14 w 85"/>
                  <a:gd name="T117" fmla="*/ 18 h 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5"/>
                  <a:gd name="T178" fmla="*/ 0 h 76"/>
                  <a:gd name="T179" fmla="*/ 85 w 85"/>
                  <a:gd name="T180" fmla="*/ 76 h 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5" h="76">
                    <a:moveTo>
                      <a:pt x="50" y="54"/>
                    </a:moveTo>
                    <a:lnTo>
                      <a:pt x="53" y="51"/>
                    </a:lnTo>
                    <a:lnTo>
                      <a:pt x="67" y="64"/>
                    </a:lnTo>
                    <a:lnTo>
                      <a:pt x="64" y="68"/>
                    </a:lnTo>
                    <a:lnTo>
                      <a:pt x="50" y="54"/>
                    </a:lnTo>
                    <a:close/>
                    <a:moveTo>
                      <a:pt x="53" y="51"/>
                    </a:moveTo>
                    <a:lnTo>
                      <a:pt x="54" y="50"/>
                    </a:lnTo>
                    <a:lnTo>
                      <a:pt x="56" y="49"/>
                    </a:lnTo>
                    <a:lnTo>
                      <a:pt x="60" y="58"/>
                    </a:lnTo>
                    <a:lnTo>
                      <a:pt x="53" y="51"/>
                    </a:lnTo>
                    <a:close/>
                    <a:moveTo>
                      <a:pt x="56" y="49"/>
                    </a:moveTo>
                    <a:lnTo>
                      <a:pt x="62" y="46"/>
                    </a:lnTo>
                    <a:lnTo>
                      <a:pt x="71" y="63"/>
                    </a:lnTo>
                    <a:lnTo>
                      <a:pt x="64" y="65"/>
                    </a:lnTo>
                    <a:lnTo>
                      <a:pt x="56" y="49"/>
                    </a:lnTo>
                    <a:close/>
                    <a:moveTo>
                      <a:pt x="73" y="61"/>
                    </a:moveTo>
                    <a:lnTo>
                      <a:pt x="72" y="62"/>
                    </a:lnTo>
                    <a:lnTo>
                      <a:pt x="71" y="63"/>
                    </a:lnTo>
                    <a:lnTo>
                      <a:pt x="67" y="54"/>
                    </a:lnTo>
                    <a:lnTo>
                      <a:pt x="73" y="61"/>
                    </a:lnTo>
                    <a:close/>
                    <a:moveTo>
                      <a:pt x="60" y="48"/>
                    </a:moveTo>
                    <a:lnTo>
                      <a:pt x="63" y="45"/>
                    </a:lnTo>
                    <a:lnTo>
                      <a:pt x="77" y="58"/>
                    </a:lnTo>
                    <a:lnTo>
                      <a:pt x="73" y="61"/>
                    </a:lnTo>
                    <a:lnTo>
                      <a:pt x="60" y="48"/>
                    </a:lnTo>
                    <a:close/>
                    <a:moveTo>
                      <a:pt x="79" y="56"/>
                    </a:moveTo>
                    <a:lnTo>
                      <a:pt x="78" y="57"/>
                    </a:lnTo>
                    <a:lnTo>
                      <a:pt x="77" y="58"/>
                    </a:lnTo>
                    <a:lnTo>
                      <a:pt x="70" y="51"/>
                    </a:lnTo>
                    <a:lnTo>
                      <a:pt x="79" y="56"/>
                    </a:lnTo>
                    <a:close/>
                    <a:moveTo>
                      <a:pt x="61" y="47"/>
                    </a:moveTo>
                    <a:lnTo>
                      <a:pt x="64" y="40"/>
                    </a:lnTo>
                    <a:lnTo>
                      <a:pt x="82" y="49"/>
                    </a:lnTo>
                    <a:lnTo>
                      <a:pt x="79" y="56"/>
                    </a:lnTo>
                    <a:lnTo>
                      <a:pt x="61" y="47"/>
                    </a:lnTo>
                    <a:close/>
                    <a:moveTo>
                      <a:pt x="83" y="45"/>
                    </a:moveTo>
                    <a:lnTo>
                      <a:pt x="83" y="47"/>
                    </a:lnTo>
                    <a:lnTo>
                      <a:pt x="82" y="49"/>
                    </a:lnTo>
                    <a:lnTo>
                      <a:pt x="73" y="45"/>
                    </a:lnTo>
                    <a:lnTo>
                      <a:pt x="83" y="45"/>
                    </a:lnTo>
                    <a:close/>
                    <a:moveTo>
                      <a:pt x="63" y="45"/>
                    </a:moveTo>
                    <a:lnTo>
                      <a:pt x="63" y="41"/>
                    </a:lnTo>
                    <a:lnTo>
                      <a:pt x="83" y="41"/>
                    </a:lnTo>
                    <a:lnTo>
                      <a:pt x="83" y="45"/>
                    </a:lnTo>
                    <a:lnTo>
                      <a:pt x="63" y="45"/>
                    </a:lnTo>
                    <a:close/>
                    <a:moveTo>
                      <a:pt x="63" y="41"/>
                    </a:moveTo>
                    <a:lnTo>
                      <a:pt x="63" y="38"/>
                    </a:lnTo>
                    <a:lnTo>
                      <a:pt x="67" y="35"/>
                    </a:lnTo>
                    <a:lnTo>
                      <a:pt x="73" y="41"/>
                    </a:lnTo>
                    <a:lnTo>
                      <a:pt x="63" y="41"/>
                    </a:lnTo>
                    <a:close/>
                    <a:moveTo>
                      <a:pt x="67" y="35"/>
                    </a:moveTo>
                    <a:lnTo>
                      <a:pt x="70" y="31"/>
                    </a:lnTo>
                    <a:lnTo>
                      <a:pt x="83" y="46"/>
                    </a:lnTo>
                    <a:lnTo>
                      <a:pt x="80" y="48"/>
                    </a:lnTo>
                    <a:lnTo>
                      <a:pt x="67" y="35"/>
                    </a:lnTo>
                    <a:close/>
                    <a:moveTo>
                      <a:pt x="85" y="38"/>
                    </a:moveTo>
                    <a:lnTo>
                      <a:pt x="85" y="42"/>
                    </a:lnTo>
                    <a:lnTo>
                      <a:pt x="83" y="46"/>
                    </a:lnTo>
                    <a:lnTo>
                      <a:pt x="77" y="38"/>
                    </a:lnTo>
                    <a:lnTo>
                      <a:pt x="85" y="38"/>
                    </a:lnTo>
                    <a:close/>
                    <a:moveTo>
                      <a:pt x="67" y="38"/>
                    </a:moveTo>
                    <a:lnTo>
                      <a:pt x="67" y="32"/>
                    </a:lnTo>
                    <a:lnTo>
                      <a:pt x="85" y="32"/>
                    </a:lnTo>
                    <a:lnTo>
                      <a:pt x="85" y="38"/>
                    </a:lnTo>
                    <a:lnTo>
                      <a:pt x="67" y="38"/>
                    </a:lnTo>
                    <a:close/>
                    <a:moveTo>
                      <a:pt x="67" y="32"/>
                    </a:moveTo>
                    <a:lnTo>
                      <a:pt x="67" y="29"/>
                    </a:lnTo>
                    <a:lnTo>
                      <a:pt x="85" y="29"/>
                    </a:lnTo>
                    <a:lnTo>
                      <a:pt x="85" y="32"/>
                    </a:lnTo>
                    <a:lnTo>
                      <a:pt x="67" y="32"/>
                    </a:lnTo>
                    <a:close/>
                    <a:moveTo>
                      <a:pt x="67" y="29"/>
                    </a:moveTo>
                    <a:lnTo>
                      <a:pt x="67" y="22"/>
                    </a:lnTo>
                    <a:lnTo>
                      <a:pt x="85" y="22"/>
                    </a:lnTo>
                    <a:lnTo>
                      <a:pt x="85" y="29"/>
                    </a:lnTo>
                    <a:lnTo>
                      <a:pt x="67" y="29"/>
                    </a:lnTo>
                    <a:close/>
                    <a:moveTo>
                      <a:pt x="83" y="16"/>
                    </a:moveTo>
                    <a:lnTo>
                      <a:pt x="85" y="19"/>
                    </a:lnTo>
                    <a:lnTo>
                      <a:pt x="85" y="22"/>
                    </a:lnTo>
                    <a:lnTo>
                      <a:pt x="77" y="22"/>
                    </a:lnTo>
                    <a:lnTo>
                      <a:pt x="83" y="16"/>
                    </a:lnTo>
                    <a:close/>
                    <a:moveTo>
                      <a:pt x="70" y="29"/>
                    </a:moveTo>
                    <a:lnTo>
                      <a:pt x="67" y="26"/>
                    </a:lnTo>
                    <a:lnTo>
                      <a:pt x="80" y="13"/>
                    </a:lnTo>
                    <a:lnTo>
                      <a:pt x="83" y="16"/>
                    </a:lnTo>
                    <a:lnTo>
                      <a:pt x="70" y="29"/>
                    </a:lnTo>
                    <a:close/>
                    <a:moveTo>
                      <a:pt x="80" y="13"/>
                    </a:moveTo>
                    <a:lnTo>
                      <a:pt x="70" y="3"/>
                    </a:lnTo>
                    <a:lnTo>
                      <a:pt x="80" y="13"/>
                    </a:lnTo>
                    <a:lnTo>
                      <a:pt x="73" y="19"/>
                    </a:lnTo>
                    <a:lnTo>
                      <a:pt x="80" y="13"/>
                    </a:lnTo>
                    <a:close/>
                    <a:moveTo>
                      <a:pt x="67" y="26"/>
                    </a:moveTo>
                    <a:lnTo>
                      <a:pt x="63" y="22"/>
                    </a:lnTo>
                    <a:lnTo>
                      <a:pt x="77" y="9"/>
                    </a:lnTo>
                    <a:lnTo>
                      <a:pt x="80" y="13"/>
                    </a:lnTo>
                    <a:lnTo>
                      <a:pt x="67" y="26"/>
                    </a:lnTo>
                    <a:close/>
                    <a:moveTo>
                      <a:pt x="63" y="22"/>
                    </a:moveTo>
                    <a:lnTo>
                      <a:pt x="60" y="19"/>
                    </a:lnTo>
                    <a:lnTo>
                      <a:pt x="73" y="6"/>
                    </a:lnTo>
                    <a:lnTo>
                      <a:pt x="77" y="9"/>
                    </a:lnTo>
                    <a:lnTo>
                      <a:pt x="63" y="22"/>
                    </a:lnTo>
                    <a:close/>
                    <a:moveTo>
                      <a:pt x="67" y="4"/>
                    </a:moveTo>
                    <a:lnTo>
                      <a:pt x="71" y="4"/>
                    </a:lnTo>
                    <a:lnTo>
                      <a:pt x="73" y="6"/>
                    </a:lnTo>
                    <a:lnTo>
                      <a:pt x="67" y="13"/>
                    </a:lnTo>
                    <a:lnTo>
                      <a:pt x="67" y="4"/>
                    </a:lnTo>
                    <a:close/>
                    <a:moveTo>
                      <a:pt x="67" y="22"/>
                    </a:moveTo>
                    <a:lnTo>
                      <a:pt x="63" y="22"/>
                    </a:lnTo>
                    <a:lnTo>
                      <a:pt x="63" y="4"/>
                    </a:lnTo>
                    <a:lnTo>
                      <a:pt x="67" y="4"/>
                    </a:lnTo>
                    <a:lnTo>
                      <a:pt x="67" y="22"/>
                    </a:lnTo>
                    <a:close/>
                    <a:moveTo>
                      <a:pt x="63" y="22"/>
                    </a:moveTo>
                    <a:lnTo>
                      <a:pt x="60" y="22"/>
                    </a:lnTo>
                    <a:lnTo>
                      <a:pt x="57" y="19"/>
                    </a:lnTo>
                    <a:lnTo>
                      <a:pt x="63" y="13"/>
                    </a:lnTo>
                    <a:lnTo>
                      <a:pt x="63" y="22"/>
                    </a:lnTo>
                    <a:close/>
                    <a:moveTo>
                      <a:pt x="57" y="19"/>
                    </a:moveTo>
                    <a:lnTo>
                      <a:pt x="53" y="17"/>
                    </a:lnTo>
                    <a:lnTo>
                      <a:pt x="67" y="3"/>
                    </a:lnTo>
                    <a:lnTo>
                      <a:pt x="70" y="6"/>
                    </a:lnTo>
                    <a:lnTo>
                      <a:pt x="57" y="19"/>
                    </a:lnTo>
                    <a:close/>
                    <a:moveTo>
                      <a:pt x="60" y="0"/>
                    </a:moveTo>
                    <a:lnTo>
                      <a:pt x="64" y="0"/>
                    </a:lnTo>
                    <a:lnTo>
                      <a:pt x="67" y="3"/>
                    </a:lnTo>
                    <a:lnTo>
                      <a:pt x="60" y="10"/>
                    </a:lnTo>
                    <a:lnTo>
                      <a:pt x="60" y="0"/>
                    </a:lnTo>
                    <a:close/>
                    <a:moveTo>
                      <a:pt x="60" y="19"/>
                    </a:moveTo>
                    <a:lnTo>
                      <a:pt x="57" y="19"/>
                    </a:lnTo>
                    <a:lnTo>
                      <a:pt x="57" y="0"/>
                    </a:lnTo>
                    <a:lnTo>
                      <a:pt x="60" y="0"/>
                    </a:lnTo>
                    <a:lnTo>
                      <a:pt x="60" y="19"/>
                    </a:lnTo>
                    <a:close/>
                    <a:moveTo>
                      <a:pt x="57" y="19"/>
                    </a:moveTo>
                    <a:lnTo>
                      <a:pt x="51" y="19"/>
                    </a:lnTo>
                    <a:lnTo>
                      <a:pt x="51" y="0"/>
                    </a:lnTo>
                    <a:lnTo>
                      <a:pt x="57" y="0"/>
                    </a:lnTo>
                    <a:lnTo>
                      <a:pt x="57" y="19"/>
                    </a:lnTo>
                    <a:close/>
                    <a:moveTo>
                      <a:pt x="51" y="19"/>
                    </a:moveTo>
                    <a:lnTo>
                      <a:pt x="45" y="19"/>
                    </a:lnTo>
                    <a:lnTo>
                      <a:pt x="45" y="0"/>
                    </a:lnTo>
                    <a:lnTo>
                      <a:pt x="51" y="0"/>
                    </a:lnTo>
                    <a:lnTo>
                      <a:pt x="51" y="19"/>
                    </a:lnTo>
                    <a:close/>
                    <a:moveTo>
                      <a:pt x="45" y="19"/>
                    </a:moveTo>
                    <a:lnTo>
                      <a:pt x="41" y="19"/>
                    </a:lnTo>
                    <a:lnTo>
                      <a:pt x="41" y="0"/>
                    </a:lnTo>
                    <a:lnTo>
                      <a:pt x="45" y="0"/>
                    </a:lnTo>
                    <a:lnTo>
                      <a:pt x="45" y="19"/>
                    </a:lnTo>
                    <a:close/>
                    <a:moveTo>
                      <a:pt x="37" y="2"/>
                    </a:moveTo>
                    <a:lnTo>
                      <a:pt x="39" y="0"/>
                    </a:lnTo>
                    <a:lnTo>
                      <a:pt x="41" y="0"/>
                    </a:lnTo>
                    <a:lnTo>
                      <a:pt x="41" y="10"/>
                    </a:lnTo>
                    <a:lnTo>
                      <a:pt x="37" y="2"/>
                    </a:lnTo>
                    <a:close/>
                    <a:moveTo>
                      <a:pt x="46" y="18"/>
                    </a:moveTo>
                    <a:lnTo>
                      <a:pt x="39" y="21"/>
                    </a:lnTo>
                    <a:lnTo>
                      <a:pt x="30" y="5"/>
                    </a:lnTo>
                    <a:lnTo>
                      <a:pt x="37" y="2"/>
                    </a:lnTo>
                    <a:lnTo>
                      <a:pt x="46" y="18"/>
                    </a:lnTo>
                    <a:close/>
                    <a:moveTo>
                      <a:pt x="28" y="6"/>
                    </a:moveTo>
                    <a:lnTo>
                      <a:pt x="29" y="5"/>
                    </a:lnTo>
                    <a:lnTo>
                      <a:pt x="30" y="5"/>
                    </a:lnTo>
                    <a:lnTo>
                      <a:pt x="35" y="13"/>
                    </a:lnTo>
                    <a:lnTo>
                      <a:pt x="28" y="6"/>
                    </a:lnTo>
                    <a:close/>
                    <a:moveTo>
                      <a:pt x="41" y="19"/>
                    </a:moveTo>
                    <a:lnTo>
                      <a:pt x="39" y="22"/>
                    </a:lnTo>
                    <a:lnTo>
                      <a:pt x="25" y="9"/>
                    </a:lnTo>
                    <a:lnTo>
                      <a:pt x="28" y="6"/>
                    </a:lnTo>
                    <a:lnTo>
                      <a:pt x="41" y="19"/>
                    </a:lnTo>
                    <a:close/>
                    <a:moveTo>
                      <a:pt x="39" y="22"/>
                    </a:moveTo>
                    <a:lnTo>
                      <a:pt x="37" y="24"/>
                    </a:lnTo>
                    <a:lnTo>
                      <a:pt x="36" y="25"/>
                    </a:lnTo>
                    <a:lnTo>
                      <a:pt x="31" y="16"/>
                    </a:lnTo>
                    <a:lnTo>
                      <a:pt x="39" y="22"/>
                    </a:lnTo>
                    <a:close/>
                    <a:moveTo>
                      <a:pt x="36" y="25"/>
                    </a:moveTo>
                    <a:lnTo>
                      <a:pt x="29" y="28"/>
                    </a:lnTo>
                    <a:lnTo>
                      <a:pt x="21" y="10"/>
                    </a:lnTo>
                    <a:lnTo>
                      <a:pt x="28" y="8"/>
                    </a:lnTo>
                    <a:lnTo>
                      <a:pt x="36" y="25"/>
                    </a:lnTo>
                    <a:close/>
                    <a:moveTo>
                      <a:pt x="19" y="13"/>
                    </a:moveTo>
                    <a:lnTo>
                      <a:pt x="20" y="11"/>
                    </a:lnTo>
                    <a:lnTo>
                      <a:pt x="21" y="10"/>
                    </a:lnTo>
                    <a:lnTo>
                      <a:pt x="26" y="19"/>
                    </a:lnTo>
                    <a:lnTo>
                      <a:pt x="19" y="13"/>
                    </a:lnTo>
                    <a:close/>
                    <a:moveTo>
                      <a:pt x="32" y="26"/>
                    </a:moveTo>
                    <a:lnTo>
                      <a:pt x="29" y="29"/>
                    </a:lnTo>
                    <a:lnTo>
                      <a:pt x="16" y="16"/>
                    </a:lnTo>
                    <a:lnTo>
                      <a:pt x="19" y="13"/>
                    </a:lnTo>
                    <a:lnTo>
                      <a:pt x="32" y="26"/>
                    </a:lnTo>
                    <a:close/>
                    <a:moveTo>
                      <a:pt x="29" y="29"/>
                    </a:moveTo>
                    <a:lnTo>
                      <a:pt x="29" y="29"/>
                    </a:lnTo>
                    <a:lnTo>
                      <a:pt x="22" y="22"/>
                    </a:lnTo>
                    <a:lnTo>
                      <a:pt x="29" y="29"/>
                    </a:lnTo>
                    <a:close/>
                    <a:moveTo>
                      <a:pt x="29" y="29"/>
                    </a:moveTo>
                    <a:lnTo>
                      <a:pt x="26" y="32"/>
                    </a:lnTo>
                    <a:lnTo>
                      <a:pt x="13" y="19"/>
                    </a:lnTo>
                    <a:lnTo>
                      <a:pt x="16" y="16"/>
                    </a:lnTo>
                    <a:lnTo>
                      <a:pt x="29" y="29"/>
                    </a:lnTo>
                    <a:close/>
                    <a:moveTo>
                      <a:pt x="13" y="19"/>
                    </a:moveTo>
                    <a:lnTo>
                      <a:pt x="3" y="28"/>
                    </a:lnTo>
                    <a:lnTo>
                      <a:pt x="13" y="19"/>
                    </a:lnTo>
                    <a:lnTo>
                      <a:pt x="19" y="26"/>
                    </a:lnTo>
                    <a:lnTo>
                      <a:pt x="13" y="19"/>
                    </a:lnTo>
                    <a:close/>
                    <a:moveTo>
                      <a:pt x="26" y="32"/>
                    </a:moveTo>
                    <a:lnTo>
                      <a:pt x="22" y="36"/>
                    </a:lnTo>
                    <a:lnTo>
                      <a:pt x="9" y="22"/>
                    </a:lnTo>
                    <a:lnTo>
                      <a:pt x="13" y="19"/>
                    </a:lnTo>
                    <a:lnTo>
                      <a:pt x="26" y="32"/>
                    </a:lnTo>
                    <a:close/>
                    <a:moveTo>
                      <a:pt x="7" y="25"/>
                    </a:moveTo>
                    <a:lnTo>
                      <a:pt x="8" y="24"/>
                    </a:lnTo>
                    <a:lnTo>
                      <a:pt x="9" y="22"/>
                    </a:lnTo>
                    <a:lnTo>
                      <a:pt x="16" y="29"/>
                    </a:lnTo>
                    <a:lnTo>
                      <a:pt x="7" y="25"/>
                    </a:lnTo>
                    <a:close/>
                    <a:moveTo>
                      <a:pt x="25" y="33"/>
                    </a:moveTo>
                    <a:lnTo>
                      <a:pt x="21" y="39"/>
                    </a:lnTo>
                    <a:lnTo>
                      <a:pt x="4" y="31"/>
                    </a:lnTo>
                    <a:lnTo>
                      <a:pt x="7" y="25"/>
                    </a:lnTo>
                    <a:lnTo>
                      <a:pt x="25" y="33"/>
                    </a:lnTo>
                    <a:close/>
                    <a:moveTo>
                      <a:pt x="21" y="39"/>
                    </a:moveTo>
                    <a:lnTo>
                      <a:pt x="20" y="41"/>
                    </a:lnTo>
                    <a:lnTo>
                      <a:pt x="19" y="42"/>
                    </a:lnTo>
                    <a:lnTo>
                      <a:pt x="13" y="36"/>
                    </a:lnTo>
                    <a:lnTo>
                      <a:pt x="21" y="39"/>
                    </a:lnTo>
                    <a:close/>
                    <a:moveTo>
                      <a:pt x="19" y="42"/>
                    </a:moveTo>
                    <a:lnTo>
                      <a:pt x="16" y="46"/>
                    </a:lnTo>
                    <a:lnTo>
                      <a:pt x="3" y="31"/>
                    </a:lnTo>
                    <a:lnTo>
                      <a:pt x="6" y="28"/>
                    </a:lnTo>
                    <a:lnTo>
                      <a:pt x="19" y="42"/>
                    </a:lnTo>
                    <a:close/>
                    <a:moveTo>
                      <a:pt x="0" y="38"/>
                    </a:moveTo>
                    <a:lnTo>
                      <a:pt x="0" y="35"/>
                    </a:lnTo>
                    <a:lnTo>
                      <a:pt x="3" y="31"/>
                    </a:lnTo>
                    <a:lnTo>
                      <a:pt x="9" y="38"/>
                    </a:lnTo>
                    <a:lnTo>
                      <a:pt x="0" y="38"/>
                    </a:lnTo>
                    <a:close/>
                    <a:moveTo>
                      <a:pt x="19" y="38"/>
                    </a:moveTo>
                    <a:lnTo>
                      <a:pt x="19" y="41"/>
                    </a:lnTo>
                    <a:lnTo>
                      <a:pt x="0" y="41"/>
                    </a:lnTo>
                    <a:lnTo>
                      <a:pt x="0" y="38"/>
                    </a:lnTo>
                    <a:lnTo>
                      <a:pt x="19" y="38"/>
                    </a:lnTo>
                    <a:close/>
                    <a:moveTo>
                      <a:pt x="19" y="41"/>
                    </a:moveTo>
                    <a:lnTo>
                      <a:pt x="19" y="48"/>
                    </a:lnTo>
                    <a:lnTo>
                      <a:pt x="0" y="48"/>
                    </a:lnTo>
                    <a:lnTo>
                      <a:pt x="0" y="41"/>
                    </a:lnTo>
                    <a:lnTo>
                      <a:pt x="19" y="41"/>
                    </a:lnTo>
                    <a:close/>
                    <a:moveTo>
                      <a:pt x="3" y="54"/>
                    </a:moveTo>
                    <a:lnTo>
                      <a:pt x="0" y="52"/>
                    </a:lnTo>
                    <a:lnTo>
                      <a:pt x="0" y="48"/>
                    </a:lnTo>
                    <a:lnTo>
                      <a:pt x="9" y="48"/>
                    </a:lnTo>
                    <a:lnTo>
                      <a:pt x="3" y="54"/>
                    </a:lnTo>
                    <a:close/>
                    <a:moveTo>
                      <a:pt x="16" y="41"/>
                    </a:moveTo>
                    <a:lnTo>
                      <a:pt x="19" y="45"/>
                    </a:lnTo>
                    <a:lnTo>
                      <a:pt x="6" y="58"/>
                    </a:lnTo>
                    <a:lnTo>
                      <a:pt x="3" y="54"/>
                    </a:lnTo>
                    <a:lnTo>
                      <a:pt x="16" y="41"/>
                    </a:lnTo>
                    <a:close/>
                    <a:moveTo>
                      <a:pt x="19" y="45"/>
                    </a:moveTo>
                    <a:lnTo>
                      <a:pt x="22" y="47"/>
                    </a:lnTo>
                    <a:lnTo>
                      <a:pt x="22" y="51"/>
                    </a:lnTo>
                    <a:lnTo>
                      <a:pt x="13" y="51"/>
                    </a:lnTo>
                    <a:lnTo>
                      <a:pt x="19" y="45"/>
                    </a:lnTo>
                    <a:close/>
                    <a:moveTo>
                      <a:pt x="22" y="51"/>
                    </a:moveTo>
                    <a:lnTo>
                      <a:pt x="22" y="54"/>
                    </a:lnTo>
                    <a:lnTo>
                      <a:pt x="3" y="54"/>
                    </a:lnTo>
                    <a:lnTo>
                      <a:pt x="3" y="51"/>
                    </a:lnTo>
                    <a:lnTo>
                      <a:pt x="22" y="51"/>
                    </a:lnTo>
                    <a:close/>
                    <a:moveTo>
                      <a:pt x="6" y="61"/>
                    </a:moveTo>
                    <a:lnTo>
                      <a:pt x="3" y="58"/>
                    </a:lnTo>
                    <a:lnTo>
                      <a:pt x="3" y="54"/>
                    </a:lnTo>
                    <a:lnTo>
                      <a:pt x="13" y="54"/>
                    </a:lnTo>
                    <a:lnTo>
                      <a:pt x="6" y="61"/>
                    </a:lnTo>
                    <a:close/>
                    <a:moveTo>
                      <a:pt x="19" y="48"/>
                    </a:moveTo>
                    <a:lnTo>
                      <a:pt x="22" y="51"/>
                    </a:lnTo>
                    <a:lnTo>
                      <a:pt x="9" y="64"/>
                    </a:lnTo>
                    <a:lnTo>
                      <a:pt x="6" y="61"/>
                    </a:lnTo>
                    <a:lnTo>
                      <a:pt x="19" y="48"/>
                    </a:lnTo>
                    <a:close/>
                    <a:moveTo>
                      <a:pt x="9" y="64"/>
                    </a:moveTo>
                    <a:lnTo>
                      <a:pt x="9" y="64"/>
                    </a:lnTo>
                    <a:lnTo>
                      <a:pt x="16" y="58"/>
                    </a:lnTo>
                    <a:lnTo>
                      <a:pt x="9" y="64"/>
                    </a:lnTo>
                    <a:close/>
                    <a:moveTo>
                      <a:pt x="22" y="51"/>
                    </a:moveTo>
                    <a:lnTo>
                      <a:pt x="26" y="54"/>
                    </a:lnTo>
                    <a:lnTo>
                      <a:pt x="13" y="68"/>
                    </a:lnTo>
                    <a:lnTo>
                      <a:pt x="9" y="64"/>
                    </a:lnTo>
                    <a:lnTo>
                      <a:pt x="22" y="51"/>
                    </a:lnTo>
                    <a:close/>
                    <a:moveTo>
                      <a:pt x="26" y="54"/>
                    </a:moveTo>
                    <a:lnTo>
                      <a:pt x="36" y="63"/>
                    </a:lnTo>
                    <a:lnTo>
                      <a:pt x="26" y="54"/>
                    </a:lnTo>
                    <a:lnTo>
                      <a:pt x="19" y="61"/>
                    </a:lnTo>
                    <a:lnTo>
                      <a:pt x="26" y="54"/>
                    </a:lnTo>
                    <a:close/>
                    <a:moveTo>
                      <a:pt x="26" y="54"/>
                    </a:moveTo>
                    <a:lnTo>
                      <a:pt x="29" y="57"/>
                    </a:lnTo>
                    <a:lnTo>
                      <a:pt x="16" y="71"/>
                    </a:lnTo>
                    <a:lnTo>
                      <a:pt x="13" y="68"/>
                    </a:lnTo>
                    <a:lnTo>
                      <a:pt x="26" y="54"/>
                    </a:lnTo>
                    <a:close/>
                    <a:moveTo>
                      <a:pt x="22" y="73"/>
                    </a:moveTo>
                    <a:lnTo>
                      <a:pt x="18" y="73"/>
                    </a:lnTo>
                    <a:lnTo>
                      <a:pt x="16" y="71"/>
                    </a:lnTo>
                    <a:lnTo>
                      <a:pt x="22" y="64"/>
                    </a:lnTo>
                    <a:lnTo>
                      <a:pt x="22" y="73"/>
                    </a:lnTo>
                    <a:close/>
                    <a:moveTo>
                      <a:pt x="22" y="54"/>
                    </a:moveTo>
                    <a:lnTo>
                      <a:pt x="26" y="54"/>
                    </a:lnTo>
                    <a:lnTo>
                      <a:pt x="26" y="73"/>
                    </a:lnTo>
                    <a:lnTo>
                      <a:pt x="22" y="73"/>
                    </a:lnTo>
                    <a:lnTo>
                      <a:pt x="22" y="54"/>
                    </a:lnTo>
                    <a:close/>
                    <a:moveTo>
                      <a:pt x="26" y="54"/>
                    </a:moveTo>
                    <a:lnTo>
                      <a:pt x="28" y="54"/>
                    </a:lnTo>
                    <a:lnTo>
                      <a:pt x="29" y="56"/>
                    </a:lnTo>
                    <a:lnTo>
                      <a:pt x="26" y="64"/>
                    </a:lnTo>
                    <a:lnTo>
                      <a:pt x="26" y="54"/>
                    </a:lnTo>
                    <a:close/>
                    <a:moveTo>
                      <a:pt x="29" y="56"/>
                    </a:moveTo>
                    <a:lnTo>
                      <a:pt x="36" y="59"/>
                    </a:lnTo>
                    <a:lnTo>
                      <a:pt x="28" y="75"/>
                    </a:lnTo>
                    <a:lnTo>
                      <a:pt x="21" y="72"/>
                    </a:lnTo>
                    <a:lnTo>
                      <a:pt x="29" y="56"/>
                    </a:lnTo>
                    <a:close/>
                    <a:moveTo>
                      <a:pt x="31" y="76"/>
                    </a:moveTo>
                    <a:lnTo>
                      <a:pt x="29" y="76"/>
                    </a:lnTo>
                    <a:lnTo>
                      <a:pt x="28" y="75"/>
                    </a:lnTo>
                    <a:lnTo>
                      <a:pt x="31" y="67"/>
                    </a:lnTo>
                    <a:lnTo>
                      <a:pt x="31" y="76"/>
                    </a:lnTo>
                    <a:close/>
                    <a:moveTo>
                      <a:pt x="31" y="58"/>
                    </a:moveTo>
                    <a:lnTo>
                      <a:pt x="35" y="58"/>
                    </a:lnTo>
                    <a:lnTo>
                      <a:pt x="35" y="76"/>
                    </a:lnTo>
                    <a:lnTo>
                      <a:pt x="31" y="76"/>
                    </a:lnTo>
                    <a:lnTo>
                      <a:pt x="31" y="58"/>
                    </a:lnTo>
                    <a:close/>
                    <a:moveTo>
                      <a:pt x="35" y="58"/>
                    </a:moveTo>
                    <a:lnTo>
                      <a:pt x="41" y="58"/>
                    </a:lnTo>
                    <a:lnTo>
                      <a:pt x="41" y="76"/>
                    </a:lnTo>
                    <a:lnTo>
                      <a:pt x="35" y="76"/>
                    </a:lnTo>
                    <a:lnTo>
                      <a:pt x="35" y="58"/>
                    </a:lnTo>
                    <a:close/>
                    <a:moveTo>
                      <a:pt x="46" y="75"/>
                    </a:moveTo>
                    <a:lnTo>
                      <a:pt x="43" y="76"/>
                    </a:lnTo>
                    <a:lnTo>
                      <a:pt x="41" y="76"/>
                    </a:lnTo>
                    <a:lnTo>
                      <a:pt x="41" y="67"/>
                    </a:lnTo>
                    <a:lnTo>
                      <a:pt x="46" y="75"/>
                    </a:lnTo>
                    <a:close/>
                    <a:moveTo>
                      <a:pt x="37" y="59"/>
                    </a:moveTo>
                    <a:lnTo>
                      <a:pt x="43" y="56"/>
                    </a:lnTo>
                    <a:lnTo>
                      <a:pt x="52" y="72"/>
                    </a:lnTo>
                    <a:lnTo>
                      <a:pt x="46" y="75"/>
                    </a:lnTo>
                    <a:lnTo>
                      <a:pt x="37" y="59"/>
                    </a:lnTo>
                    <a:close/>
                    <a:moveTo>
                      <a:pt x="43" y="56"/>
                    </a:moveTo>
                    <a:lnTo>
                      <a:pt x="46" y="54"/>
                    </a:lnTo>
                    <a:lnTo>
                      <a:pt x="48" y="54"/>
                    </a:lnTo>
                    <a:lnTo>
                      <a:pt x="48" y="64"/>
                    </a:lnTo>
                    <a:lnTo>
                      <a:pt x="43" y="56"/>
                    </a:lnTo>
                    <a:close/>
                    <a:moveTo>
                      <a:pt x="48" y="54"/>
                    </a:moveTo>
                    <a:lnTo>
                      <a:pt x="51" y="54"/>
                    </a:lnTo>
                    <a:lnTo>
                      <a:pt x="51" y="73"/>
                    </a:lnTo>
                    <a:lnTo>
                      <a:pt x="48" y="73"/>
                    </a:lnTo>
                    <a:lnTo>
                      <a:pt x="48" y="54"/>
                    </a:lnTo>
                    <a:close/>
                    <a:moveTo>
                      <a:pt x="56" y="72"/>
                    </a:moveTo>
                    <a:lnTo>
                      <a:pt x="53" y="73"/>
                    </a:lnTo>
                    <a:lnTo>
                      <a:pt x="51" y="73"/>
                    </a:lnTo>
                    <a:lnTo>
                      <a:pt x="51" y="64"/>
                    </a:lnTo>
                    <a:lnTo>
                      <a:pt x="56" y="72"/>
                    </a:lnTo>
                    <a:close/>
                    <a:moveTo>
                      <a:pt x="47" y="56"/>
                    </a:moveTo>
                    <a:lnTo>
                      <a:pt x="53" y="52"/>
                    </a:lnTo>
                    <a:lnTo>
                      <a:pt x="61" y="69"/>
                    </a:lnTo>
                    <a:lnTo>
                      <a:pt x="56" y="72"/>
                    </a:lnTo>
                    <a:lnTo>
                      <a:pt x="47"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36" name="Freeform 624">
                <a:extLst>
                  <a:ext uri="{FF2B5EF4-FFF2-40B4-BE49-F238E27FC236}">
                    <a16:creationId xmlns:a16="http://schemas.microsoft.com/office/drawing/2014/main" id="{58DABF2A-046D-4148-A0DE-8758DE9117A5}"/>
                  </a:ext>
                </a:extLst>
              </p:cNvPr>
              <p:cNvSpPr>
                <a:spLocks/>
              </p:cNvSpPr>
              <p:nvPr/>
            </p:nvSpPr>
            <p:spPr bwMode="auto">
              <a:xfrm>
                <a:off x="3454" y="2290"/>
                <a:ext cx="16" cy="15"/>
              </a:xfrm>
              <a:custGeom>
                <a:avLst/>
                <a:gdLst>
                  <a:gd name="T0" fmla="*/ 11 w 64"/>
                  <a:gd name="T1" fmla="*/ 13 h 58"/>
                  <a:gd name="T2" fmla="*/ 13 w 64"/>
                  <a:gd name="T3" fmla="*/ 13 h 58"/>
                  <a:gd name="T4" fmla="*/ 14 w 64"/>
                  <a:gd name="T5" fmla="*/ 12 h 58"/>
                  <a:gd name="T6" fmla="*/ 15 w 64"/>
                  <a:gd name="T7" fmla="*/ 11 h 58"/>
                  <a:gd name="T8" fmla="*/ 15 w 64"/>
                  <a:gd name="T9" fmla="*/ 9 h 58"/>
                  <a:gd name="T10" fmla="*/ 16 w 64"/>
                  <a:gd name="T11" fmla="*/ 8 h 58"/>
                  <a:gd name="T12" fmla="*/ 16 w 64"/>
                  <a:gd name="T13" fmla="*/ 8 h 58"/>
                  <a:gd name="T14" fmla="*/ 16 w 64"/>
                  <a:gd name="T15" fmla="*/ 6 h 58"/>
                  <a:gd name="T16" fmla="*/ 16 w 64"/>
                  <a:gd name="T17" fmla="*/ 5 h 58"/>
                  <a:gd name="T18" fmla="*/ 16 w 64"/>
                  <a:gd name="T19" fmla="*/ 4 h 58"/>
                  <a:gd name="T20" fmla="*/ 16 w 64"/>
                  <a:gd name="T21" fmla="*/ 3 h 58"/>
                  <a:gd name="T22" fmla="*/ 15 w 64"/>
                  <a:gd name="T23" fmla="*/ 2 h 58"/>
                  <a:gd name="T24" fmla="*/ 15 w 64"/>
                  <a:gd name="T25" fmla="*/ 1 h 58"/>
                  <a:gd name="T26" fmla="*/ 14 w 64"/>
                  <a:gd name="T27" fmla="*/ 1 h 58"/>
                  <a:gd name="T28" fmla="*/ 12 w 64"/>
                  <a:gd name="T29" fmla="*/ 0 h 58"/>
                  <a:gd name="T30" fmla="*/ 11 w 64"/>
                  <a:gd name="T31" fmla="*/ 0 h 58"/>
                  <a:gd name="T32" fmla="*/ 10 w 64"/>
                  <a:gd name="T33" fmla="*/ 0 h 58"/>
                  <a:gd name="T34" fmla="*/ 9 w 64"/>
                  <a:gd name="T35" fmla="*/ 0 h 58"/>
                  <a:gd name="T36" fmla="*/ 7 w 64"/>
                  <a:gd name="T37" fmla="*/ 0 h 58"/>
                  <a:gd name="T38" fmla="*/ 7 w 64"/>
                  <a:gd name="T39" fmla="*/ 1 h 58"/>
                  <a:gd name="T40" fmla="*/ 5 w 64"/>
                  <a:gd name="T41" fmla="*/ 2 h 58"/>
                  <a:gd name="T42" fmla="*/ 4 w 64"/>
                  <a:gd name="T43" fmla="*/ 3 h 58"/>
                  <a:gd name="T44" fmla="*/ 3 w 64"/>
                  <a:gd name="T45" fmla="*/ 4 h 58"/>
                  <a:gd name="T46" fmla="*/ 2 w 64"/>
                  <a:gd name="T47" fmla="*/ 4 h 58"/>
                  <a:gd name="T48" fmla="*/ 1 w 64"/>
                  <a:gd name="T49" fmla="*/ 5 h 58"/>
                  <a:gd name="T50" fmla="*/ 0 w 64"/>
                  <a:gd name="T51" fmla="*/ 7 h 58"/>
                  <a:gd name="T52" fmla="*/ 0 w 64"/>
                  <a:gd name="T53" fmla="*/ 8 h 58"/>
                  <a:gd name="T54" fmla="*/ 0 w 64"/>
                  <a:gd name="T55" fmla="*/ 8 h 58"/>
                  <a:gd name="T56" fmla="*/ 0 w 64"/>
                  <a:gd name="T57" fmla="*/ 10 h 58"/>
                  <a:gd name="T58" fmla="*/ 0 w 64"/>
                  <a:gd name="T59" fmla="*/ 11 h 58"/>
                  <a:gd name="T60" fmla="*/ 0 w 64"/>
                  <a:gd name="T61" fmla="*/ 12 h 58"/>
                  <a:gd name="T62" fmla="*/ 1 w 64"/>
                  <a:gd name="T63" fmla="*/ 13 h 58"/>
                  <a:gd name="T64" fmla="*/ 2 w 64"/>
                  <a:gd name="T65" fmla="*/ 13 h 58"/>
                  <a:gd name="T66" fmla="*/ 3 w 64"/>
                  <a:gd name="T67" fmla="*/ 14 h 58"/>
                  <a:gd name="T68" fmla="*/ 4 w 64"/>
                  <a:gd name="T69" fmla="*/ 14 h 58"/>
                  <a:gd name="T70" fmla="*/ 5 w 64"/>
                  <a:gd name="T71" fmla="*/ 15 h 58"/>
                  <a:gd name="T72" fmla="*/ 7 w 64"/>
                  <a:gd name="T73" fmla="*/ 15 h 58"/>
                  <a:gd name="T74" fmla="*/ 7 w 64"/>
                  <a:gd name="T75" fmla="*/ 15 h 58"/>
                  <a:gd name="T76" fmla="*/ 9 w 64"/>
                  <a:gd name="T77" fmla="*/ 14 h 58"/>
                  <a:gd name="T78" fmla="*/ 11 w 64"/>
                  <a:gd name="T79" fmla="*/ 14 h 58"/>
                  <a:gd name="T80" fmla="*/ 11 w 64"/>
                  <a:gd name="T81" fmla="*/ 1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58"/>
                  <a:gd name="T125" fmla="*/ 64 w 64"/>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58">
                    <a:moveTo>
                      <a:pt x="44" y="52"/>
                    </a:moveTo>
                    <a:lnTo>
                      <a:pt x="51" y="49"/>
                    </a:lnTo>
                    <a:lnTo>
                      <a:pt x="54" y="46"/>
                    </a:lnTo>
                    <a:lnTo>
                      <a:pt x="58" y="42"/>
                    </a:lnTo>
                    <a:lnTo>
                      <a:pt x="61" y="36"/>
                    </a:lnTo>
                    <a:lnTo>
                      <a:pt x="64" y="32"/>
                    </a:lnTo>
                    <a:lnTo>
                      <a:pt x="64" y="29"/>
                    </a:lnTo>
                    <a:lnTo>
                      <a:pt x="64" y="24"/>
                    </a:lnTo>
                    <a:lnTo>
                      <a:pt x="64" y="20"/>
                    </a:lnTo>
                    <a:lnTo>
                      <a:pt x="64" y="14"/>
                    </a:lnTo>
                    <a:lnTo>
                      <a:pt x="64" y="10"/>
                    </a:lnTo>
                    <a:lnTo>
                      <a:pt x="61" y="7"/>
                    </a:lnTo>
                    <a:lnTo>
                      <a:pt x="58" y="4"/>
                    </a:lnTo>
                    <a:lnTo>
                      <a:pt x="54" y="4"/>
                    </a:lnTo>
                    <a:lnTo>
                      <a:pt x="48" y="0"/>
                    </a:lnTo>
                    <a:lnTo>
                      <a:pt x="44" y="0"/>
                    </a:lnTo>
                    <a:lnTo>
                      <a:pt x="39" y="0"/>
                    </a:lnTo>
                    <a:lnTo>
                      <a:pt x="36" y="0"/>
                    </a:lnTo>
                    <a:lnTo>
                      <a:pt x="29" y="0"/>
                    </a:lnTo>
                    <a:lnTo>
                      <a:pt x="26" y="4"/>
                    </a:lnTo>
                    <a:lnTo>
                      <a:pt x="19" y="7"/>
                    </a:lnTo>
                    <a:lnTo>
                      <a:pt x="14" y="10"/>
                    </a:lnTo>
                    <a:lnTo>
                      <a:pt x="10" y="14"/>
                    </a:lnTo>
                    <a:lnTo>
                      <a:pt x="7" y="17"/>
                    </a:lnTo>
                    <a:lnTo>
                      <a:pt x="4" y="20"/>
                    </a:lnTo>
                    <a:lnTo>
                      <a:pt x="0" y="26"/>
                    </a:lnTo>
                    <a:lnTo>
                      <a:pt x="0" y="29"/>
                    </a:lnTo>
                    <a:lnTo>
                      <a:pt x="0" y="32"/>
                    </a:lnTo>
                    <a:lnTo>
                      <a:pt x="0" y="39"/>
                    </a:lnTo>
                    <a:lnTo>
                      <a:pt x="0" y="42"/>
                    </a:lnTo>
                    <a:lnTo>
                      <a:pt x="0" y="46"/>
                    </a:lnTo>
                    <a:lnTo>
                      <a:pt x="4" y="49"/>
                    </a:lnTo>
                    <a:lnTo>
                      <a:pt x="7" y="52"/>
                    </a:lnTo>
                    <a:lnTo>
                      <a:pt x="10" y="55"/>
                    </a:lnTo>
                    <a:lnTo>
                      <a:pt x="16" y="55"/>
                    </a:lnTo>
                    <a:lnTo>
                      <a:pt x="19" y="58"/>
                    </a:lnTo>
                    <a:lnTo>
                      <a:pt x="26" y="58"/>
                    </a:lnTo>
                    <a:lnTo>
                      <a:pt x="29" y="58"/>
                    </a:lnTo>
                    <a:lnTo>
                      <a:pt x="36" y="55"/>
                    </a:lnTo>
                    <a:lnTo>
                      <a:pt x="42" y="55"/>
                    </a:lnTo>
                    <a:lnTo>
                      <a:pt x="44" y="52"/>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37" name="Freeform 625">
                <a:extLst>
                  <a:ext uri="{FF2B5EF4-FFF2-40B4-BE49-F238E27FC236}">
                    <a16:creationId xmlns:a16="http://schemas.microsoft.com/office/drawing/2014/main" id="{8D8FDCC6-AF07-4807-8BDB-E9149D642B62}"/>
                  </a:ext>
                </a:extLst>
              </p:cNvPr>
              <p:cNvSpPr>
                <a:spLocks noEditPoints="1"/>
              </p:cNvSpPr>
              <p:nvPr/>
            </p:nvSpPr>
            <p:spPr bwMode="auto">
              <a:xfrm>
                <a:off x="3452" y="2288"/>
                <a:ext cx="20" cy="19"/>
              </a:xfrm>
              <a:custGeom>
                <a:avLst/>
                <a:gdLst>
                  <a:gd name="T0" fmla="*/ 12 w 83"/>
                  <a:gd name="T1" fmla="*/ 13 h 76"/>
                  <a:gd name="T2" fmla="*/ 16 w 83"/>
                  <a:gd name="T3" fmla="*/ 16 h 76"/>
                  <a:gd name="T4" fmla="*/ 13 w 83"/>
                  <a:gd name="T5" fmla="*/ 13 h 76"/>
                  <a:gd name="T6" fmla="*/ 14 w 83"/>
                  <a:gd name="T7" fmla="*/ 12 h 76"/>
                  <a:gd name="T8" fmla="*/ 14 w 83"/>
                  <a:gd name="T9" fmla="*/ 12 h 76"/>
                  <a:gd name="T10" fmla="*/ 18 w 83"/>
                  <a:gd name="T11" fmla="*/ 14 h 76"/>
                  <a:gd name="T12" fmla="*/ 14 w 83"/>
                  <a:gd name="T13" fmla="*/ 12 h 76"/>
                  <a:gd name="T14" fmla="*/ 15 w 83"/>
                  <a:gd name="T15" fmla="*/ 10 h 76"/>
                  <a:gd name="T16" fmla="*/ 15 w 83"/>
                  <a:gd name="T17" fmla="*/ 9 h 76"/>
                  <a:gd name="T18" fmla="*/ 20 w 83"/>
                  <a:gd name="T19" fmla="*/ 10 h 76"/>
                  <a:gd name="T20" fmla="*/ 15 w 83"/>
                  <a:gd name="T21" fmla="*/ 10 h 76"/>
                  <a:gd name="T22" fmla="*/ 15 w 83"/>
                  <a:gd name="T23" fmla="*/ 9 h 76"/>
                  <a:gd name="T24" fmla="*/ 15 w 83"/>
                  <a:gd name="T25" fmla="*/ 8 h 76"/>
                  <a:gd name="T26" fmla="*/ 15 w 83"/>
                  <a:gd name="T27" fmla="*/ 7 h 76"/>
                  <a:gd name="T28" fmla="*/ 15 w 83"/>
                  <a:gd name="T29" fmla="*/ 6 h 76"/>
                  <a:gd name="T30" fmla="*/ 20 w 83"/>
                  <a:gd name="T31" fmla="*/ 3 h 76"/>
                  <a:gd name="T32" fmla="*/ 16 w 83"/>
                  <a:gd name="T33" fmla="*/ 6 h 76"/>
                  <a:gd name="T34" fmla="*/ 15 w 83"/>
                  <a:gd name="T35" fmla="*/ 6 h 76"/>
                  <a:gd name="T36" fmla="*/ 16 w 83"/>
                  <a:gd name="T37" fmla="*/ 1 h 76"/>
                  <a:gd name="T38" fmla="*/ 16 w 83"/>
                  <a:gd name="T39" fmla="*/ 6 h 76"/>
                  <a:gd name="T40" fmla="*/ 15 w 83"/>
                  <a:gd name="T41" fmla="*/ 6 h 76"/>
                  <a:gd name="T42" fmla="*/ 14 w 83"/>
                  <a:gd name="T43" fmla="*/ 5 h 76"/>
                  <a:gd name="T44" fmla="*/ 14 w 83"/>
                  <a:gd name="T45" fmla="*/ 0 h 76"/>
                  <a:gd name="T46" fmla="*/ 14 w 83"/>
                  <a:gd name="T47" fmla="*/ 5 h 76"/>
                  <a:gd name="T48" fmla="*/ 13 w 83"/>
                  <a:gd name="T49" fmla="*/ 5 h 76"/>
                  <a:gd name="T50" fmla="*/ 12 w 83"/>
                  <a:gd name="T51" fmla="*/ 5 h 76"/>
                  <a:gd name="T52" fmla="*/ 11 w 83"/>
                  <a:gd name="T53" fmla="*/ 5 h 76"/>
                  <a:gd name="T54" fmla="*/ 8 w 83"/>
                  <a:gd name="T55" fmla="*/ 1 h 76"/>
                  <a:gd name="T56" fmla="*/ 11 w 83"/>
                  <a:gd name="T57" fmla="*/ 4 h 76"/>
                  <a:gd name="T58" fmla="*/ 10 w 83"/>
                  <a:gd name="T59" fmla="*/ 5 h 76"/>
                  <a:gd name="T60" fmla="*/ 10 w 83"/>
                  <a:gd name="T61" fmla="*/ 5 h 76"/>
                  <a:gd name="T62" fmla="*/ 8 w 83"/>
                  <a:gd name="T63" fmla="*/ 6 h 76"/>
                  <a:gd name="T64" fmla="*/ 4 w 83"/>
                  <a:gd name="T65" fmla="*/ 3 h 76"/>
                  <a:gd name="T66" fmla="*/ 7 w 83"/>
                  <a:gd name="T67" fmla="*/ 6 h 76"/>
                  <a:gd name="T68" fmla="*/ 7 w 83"/>
                  <a:gd name="T69" fmla="*/ 7 h 76"/>
                  <a:gd name="T70" fmla="*/ 6 w 83"/>
                  <a:gd name="T71" fmla="*/ 8 h 76"/>
                  <a:gd name="T72" fmla="*/ 1 w 83"/>
                  <a:gd name="T73" fmla="*/ 6 h 76"/>
                  <a:gd name="T74" fmla="*/ 5 w 83"/>
                  <a:gd name="T75" fmla="*/ 8 h 76"/>
                  <a:gd name="T76" fmla="*/ 0 w 83"/>
                  <a:gd name="T77" fmla="*/ 9 h 76"/>
                  <a:gd name="T78" fmla="*/ 5 w 83"/>
                  <a:gd name="T79" fmla="*/ 9 h 76"/>
                  <a:gd name="T80" fmla="*/ 5 w 83"/>
                  <a:gd name="T81" fmla="*/ 9 h 76"/>
                  <a:gd name="T82" fmla="*/ 5 w 83"/>
                  <a:gd name="T83" fmla="*/ 10 h 76"/>
                  <a:gd name="T84" fmla="*/ 5 w 83"/>
                  <a:gd name="T85" fmla="*/ 12 h 76"/>
                  <a:gd name="T86" fmla="*/ 5 w 83"/>
                  <a:gd name="T87" fmla="*/ 13 h 76"/>
                  <a:gd name="T88" fmla="*/ 1 w 83"/>
                  <a:gd name="T89" fmla="*/ 15 h 76"/>
                  <a:gd name="T90" fmla="*/ 4 w 83"/>
                  <a:gd name="T91" fmla="*/ 12 h 76"/>
                  <a:gd name="T92" fmla="*/ 5 w 83"/>
                  <a:gd name="T93" fmla="*/ 13 h 76"/>
                  <a:gd name="T94" fmla="*/ 2 w 83"/>
                  <a:gd name="T95" fmla="*/ 17 h 76"/>
                  <a:gd name="T96" fmla="*/ 6 w 83"/>
                  <a:gd name="T97" fmla="*/ 13 h 76"/>
                  <a:gd name="T98" fmla="*/ 5 w 83"/>
                  <a:gd name="T99" fmla="*/ 18 h 76"/>
                  <a:gd name="T100" fmla="*/ 5 w 83"/>
                  <a:gd name="T101" fmla="*/ 14 h 76"/>
                  <a:gd name="T102" fmla="*/ 6 w 83"/>
                  <a:gd name="T103" fmla="*/ 14 h 76"/>
                  <a:gd name="T104" fmla="*/ 8 w 83"/>
                  <a:gd name="T105" fmla="*/ 14 h 76"/>
                  <a:gd name="T106" fmla="*/ 7 w 83"/>
                  <a:gd name="T107" fmla="*/ 19 h 76"/>
                  <a:gd name="T108" fmla="*/ 7 w 83"/>
                  <a:gd name="T109" fmla="*/ 14 h 76"/>
                  <a:gd name="T110" fmla="*/ 9 w 83"/>
                  <a:gd name="T111" fmla="*/ 14 h 76"/>
                  <a:gd name="T112" fmla="*/ 10 w 83"/>
                  <a:gd name="T113" fmla="*/ 19 h 76"/>
                  <a:gd name="T114" fmla="*/ 8 w 83"/>
                  <a:gd name="T115" fmla="*/ 15 h 76"/>
                  <a:gd name="T116" fmla="*/ 10 w 83"/>
                  <a:gd name="T117" fmla="*/ 14 h 76"/>
                  <a:gd name="T118" fmla="*/ 11 w 83"/>
                  <a:gd name="T119" fmla="*/ 14 h 76"/>
                  <a:gd name="T120" fmla="*/ 14 w 83"/>
                  <a:gd name="T121" fmla="*/ 17 h 76"/>
                  <a:gd name="T122" fmla="*/ 11 w 83"/>
                  <a:gd name="T123" fmla="*/ 14 h 7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83"/>
                  <a:gd name="T187" fmla="*/ 0 h 76"/>
                  <a:gd name="T188" fmla="*/ 83 w 83"/>
                  <a:gd name="T189" fmla="*/ 76 h 7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83" h="76">
                    <a:moveTo>
                      <a:pt x="51" y="51"/>
                    </a:moveTo>
                    <a:lnTo>
                      <a:pt x="57" y="48"/>
                    </a:lnTo>
                    <a:lnTo>
                      <a:pt x="65" y="65"/>
                    </a:lnTo>
                    <a:lnTo>
                      <a:pt x="59" y="68"/>
                    </a:lnTo>
                    <a:lnTo>
                      <a:pt x="51" y="51"/>
                    </a:lnTo>
                    <a:close/>
                    <a:moveTo>
                      <a:pt x="68" y="64"/>
                    </a:moveTo>
                    <a:lnTo>
                      <a:pt x="67" y="65"/>
                    </a:lnTo>
                    <a:lnTo>
                      <a:pt x="65" y="65"/>
                    </a:lnTo>
                    <a:lnTo>
                      <a:pt x="61" y="57"/>
                    </a:lnTo>
                    <a:lnTo>
                      <a:pt x="68" y="64"/>
                    </a:lnTo>
                    <a:close/>
                    <a:moveTo>
                      <a:pt x="54" y="50"/>
                    </a:moveTo>
                    <a:lnTo>
                      <a:pt x="58" y="47"/>
                    </a:lnTo>
                    <a:lnTo>
                      <a:pt x="71" y="60"/>
                    </a:lnTo>
                    <a:lnTo>
                      <a:pt x="68" y="64"/>
                    </a:lnTo>
                    <a:lnTo>
                      <a:pt x="54" y="50"/>
                    </a:lnTo>
                    <a:close/>
                    <a:moveTo>
                      <a:pt x="58" y="47"/>
                    </a:moveTo>
                    <a:lnTo>
                      <a:pt x="58" y="47"/>
                    </a:lnTo>
                    <a:lnTo>
                      <a:pt x="64" y="54"/>
                    </a:lnTo>
                    <a:lnTo>
                      <a:pt x="58" y="47"/>
                    </a:lnTo>
                    <a:close/>
                    <a:moveTo>
                      <a:pt x="58" y="47"/>
                    </a:moveTo>
                    <a:lnTo>
                      <a:pt x="61" y="44"/>
                    </a:lnTo>
                    <a:lnTo>
                      <a:pt x="74" y="57"/>
                    </a:lnTo>
                    <a:lnTo>
                      <a:pt x="71" y="60"/>
                    </a:lnTo>
                    <a:lnTo>
                      <a:pt x="58" y="47"/>
                    </a:lnTo>
                    <a:close/>
                    <a:moveTo>
                      <a:pt x="76" y="55"/>
                    </a:moveTo>
                    <a:lnTo>
                      <a:pt x="75" y="56"/>
                    </a:lnTo>
                    <a:lnTo>
                      <a:pt x="74" y="57"/>
                    </a:lnTo>
                    <a:lnTo>
                      <a:pt x="68" y="50"/>
                    </a:lnTo>
                    <a:lnTo>
                      <a:pt x="76" y="55"/>
                    </a:lnTo>
                    <a:close/>
                    <a:moveTo>
                      <a:pt x="59" y="46"/>
                    </a:moveTo>
                    <a:lnTo>
                      <a:pt x="62" y="39"/>
                    </a:lnTo>
                    <a:lnTo>
                      <a:pt x="80" y="48"/>
                    </a:lnTo>
                    <a:lnTo>
                      <a:pt x="76" y="55"/>
                    </a:lnTo>
                    <a:lnTo>
                      <a:pt x="59" y="46"/>
                    </a:lnTo>
                    <a:close/>
                    <a:moveTo>
                      <a:pt x="62" y="39"/>
                    </a:moveTo>
                    <a:lnTo>
                      <a:pt x="63" y="38"/>
                    </a:lnTo>
                    <a:lnTo>
                      <a:pt x="64" y="37"/>
                    </a:lnTo>
                    <a:lnTo>
                      <a:pt x="71" y="44"/>
                    </a:lnTo>
                    <a:lnTo>
                      <a:pt x="62" y="39"/>
                    </a:lnTo>
                    <a:close/>
                    <a:moveTo>
                      <a:pt x="64" y="37"/>
                    </a:moveTo>
                    <a:lnTo>
                      <a:pt x="68" y="34"/>
                    </a:lnTo>
                    <a:lnTo>
                      <a:pt x="81" y="47"/>
                    </a:lnTo>
                    <a:lnTo>
                      <a:pt x="78" y="50"/>
                    </a:lnTo>
                    <a:lnTo>
                      <a:pt x="64" y="37"/>
                    </a:lnTo>
                    <a:close/>
                    <a:moveTo>
                      <a:pt x="83" y="40"/>
                    </a:moveTo>
                    <a:lnTo>
                      <a:pt x="83" y="45"/>
                    </a:lnTo>
                    <a:lnTo>
                      <a:pt x="81" y="47"/>
                    </a:lnTo>
                    <a:lnTo>
                      <a:pt x="74" y="40"/>
                    </a:lnTo>
                    <a:lnTo>
                      <a:pt x="83" y="40"/>
                    </a:lnTo>
                    <a:close/>
                    <a:moveTo>
                      <a:pt x="64" y="40"/>
                    </a:moveTo>
                    <a:lnTo>
                      <a:pt x="64" y="37"/>
                    </a:lnTo>
                    <a:lnTo>
                      <a:pt x="83" y="37"/>
                    </a:lnTo>
                    <a:lnTo>
                      <a:pt x="83" y="40"/>
                    </a:lnTo>
                    <a:lnTo>
                      <a:pt x="64" y="40"/>
                    </a:lnTo>
                    <a:close/>
                    <a:moveTo>
                      <a:pt x="64" y="37"/>
                    </a:moveTo>
                    <a:lnTo>
                      <a:pt x="64" y="32"/>
                    </a:lnTo>
                    <a:lnTo>
                      <a:pt x="83" y="32"/>
                    </a:lnTo>
                    <a:lnTo>
                      <a:pt x="83" y="37"/>
                    </a:lnTo>
                    <a:lnTo>
                      <a:pt x="64" y="37"/>
                    </a:lnTo>
                    <a:close/>
                    <a:moveTo>
                      <a:pt x="64" y="32"/>
                    </a:moveTo>
                    <a:lnTo>
                      <a:pt x="64" y="28"/>
                    </a:lnTo>
                    <a:lnTo>
                      <a:pt x="83" y="28"/>
                    </a:lnTo>
                    <a:lnTo>
                      <a:pt x="83" y="32"/>
                    </a:lnTo>
                    <a:lnTo>
                      <a:pt x="64" y="32"/>
                    </a:lnTo>
                    <a:close/>
                    <a:moveTo>
                      <a:pt x="64" y="28"/>
                    </a:moveTo>
                    <a:lnTo>
                      <a:pt x="64" y="22"/>
                    </a:lnTo>
                    <a:lnTo>
                      <a:pt x="83" y="22"/>
                    </a:lnTo>
                    <a:lnTo>
                      <a:pt x="83" y="28"/>
                    </a:lnTo>
                    <a:lnTo>
                      <a:pt x="64" y="28"/>
                    </a:lnTo>
                    <a:close/>
                    <a:moveTo>
                      <a:pt x="64" y="22"/>
                    </a:moveTo>
                    <a:lnTo>
                      <a:pt x="64" y="18"/>
                    </a:lnTo>
                    <a:lnTo>
                      <a:pt x="83" y="18"/>
                    </a:lnTo>
                    <a:lnTo>
                      <a:pt x="83" y="22"/>
                    </a:lnTo>
                    <a:lnTo>
                      <a:pt x="64" y="22"/>
                    </a:lnTo>
                    <a:close/>
                    <a:moveTo>
                      <a:pt x="81" y="12"/>
                    </a:moveTo>
                    <a:lnTo>
                      <a:pt x="83" y="14"/>
                    </a:lnTo>
                    <a:lnTo>
                      <a:pt x="83" y="18"/>
                    </a:lnTo>
                    <a:lnTo>
                      <a:pt x="74" y="18"/>
                    </a:lnTo>
                    <a:lnTo>
                      <a:pt x="81" y="12"/>
                    </a:lnTo>
                    <a:close/>
                    <a:moveTo>
                      <a:pt x="68" y="25"/>
                    </a:moveTo>
                    <a:lnTo>
                      <a:pt x="64" y="22"/>
                    </a:lnTo>
                    <a:lnTo>
                      <a:pt x="78" y="8"/>
                    </a:lnTo>
                    <a:lnTo>
                      <a:pt x="81" y="12"/>
                    </a:lnTo>
                    <a:lnTo>
                      <a:pt x="68" y="25"/>
                    </a:lnTo>
                    <a:close/>
                    <a:moveTo>
                      <a:pt x="64" y="22"/>
                    </a:moveTo>
                    <a:lnTo>
                      <a:pt x="61" y="18"/>
                    </a:lnTo>
                    <a:lnTo>
                      <a:pt x="74" y="5"/>
                    </a:lnTo>
                    <a:lnTo>
                      <a:pt x="78" y="8"/>
                    </a:lnTo>
                    <a:lnTo>
                      <a:pt x="64" y="22"/>
                    </a:lnTo>
                    <a:close/>
                    <a:moveTo>
                      <a:pt x="68" y="3"/>
                    </a:moveTo>
                    <a:lnTo>
                      <a:pt x="72" y="3"/>
                    </a:lnTo>
                    <a:lnTo>
                      <a:pt x="74" y="5"/>
                    </a:lnTo>
                    <a:lnTo>
                      <a:pt x="68" y="12"/>
                    </a:lnTo>
                    <a:lnTo>
                      <a:pt x="68" y="3"/>
                    </a:lnTo>
                    <a:close/>
                    <a:moveTo>
                      <a:pt x="68" y="22"/>
                    </a:moveTo>
                    <a:lnTo>
                      <a:pt x="64" y="22"/>
                    </a:lnTo>
                    <a:lnTo>
                      <a:pt x="64" y="3"/>
                    </a:lnTo>
                    <a:lnTo>
                      <a:pt x="68" y="3"/>
                    </a:lnTo>
                    <a:lnTo>
                      <a:pt x="68" y="22"/>
                    </a:lnTo>
                    <a:close/>
                    <a:moveTo>
                      <a:pt x="64" y="22"/>
                    </a:moveTo>
                    <a:lnTo>
                      <a:pt x="62" y="22"/>
                    </a:lnTo>
                    <a:lnTo>
                      <a:pt x="60" y="21"/>
                    </a:lnTo>
                    <a:lnTo>
                      <a:pt x="64" y="12"/>
                    </a:lnTo>
                    <a:lnTo>
                      <a:pt x="64" y="22"/>
                    </a:lnTo>
                    <a:close/>
                    <a:moveTo>
                      <a:pt x="60" y="21"/>
                    </a:moveTo>
                    <a:lnTo>
                      <a:pt x="53" y="17"/>
                    </a:lnTo>
                    <a:lnTo>
                      <a:pt x="62" y="1"/>
                    </a:lnTo>
                    <a:lnTo>
                      <a:pt x="69" y="4"/>
                    </a:lnTo>
                    <a:lnTo>
                      <a:pt x="60" y="21"/>
                    </a:lnTo>
                    <a:close/>
                    <a:moveTo>
                      <a:pt x="58" y="0"/>
                    </a:moveTo>
                    <a:lnTo>
                      <a:pt x="60" y="0"/>
                    </a:lnTo>
                    <a:lnTo>
                      <a:pt x="62" y="1"/>
                    </a:lnTo>
                    <a:lnTo>
                      <a:pt x="58" y="8"/>
                    </a:lnTo>
                    <a:lnTo>
                      <a:pt x="58" y="0"/>
                    </a:lnTo>
                    <a:close/>
                    <a:moveTo>
                      <a:pt x="58" y="18"/>
                    </a:moveTo>
                    <a:lnTo>
                      <a:pt x="54" y="18"/>
                    </a:lnTo>
                    <a:lnTo>
                      <a:pt x="54" y="0"/>
                    </a:lnTo>
                    <a:lnTo>
                      <a:pt x="58" y="0"/>
                    </a:lnTo>
                    <a:lnTo>
                      <a:pt x="58" y="18"/>
                    </a:lnTo>
                    <a:close/>
                    <a:moveTo>
                      <a:pt x="54" y="18"/>
                    </a:moveTo>
                    <a:lnTo>
                      <a:pt x="49" y="18"/>
                    </a:lnTo>
                    <a:lnTo>
                      <a:pt x="49" y="0"/>
                    </a:lnTo>
                    <a:lnTo>
                      <a:pt x="54" y="0"/>
                    </a:lnTo>
                    <a:lnTo>
                      <a:pt x="54" y="18"/>
                    </a:lnTo>
                    <a:close/>
                    <a:moveTo>
                      <a:pt x="49" y="18"/>
                    </a:moveTo>
                    <a:lnTo>
                      <a:pt x="46" y="18"/>
                    </a:lnTo>
                    <a:lnTo>
                      <a:pt x="46" y="0"/>
                    </a:lnTo>
                    <a:lnTo>
                      <a:pt x="49" y="0"/>
                    </a:lnTo>
                    <a:lnTo>
                      <a:pt x="49" y="18"/>
                    </a:lnTo>
                    <a:close/>
                    <a:moveTo>
                      <a:pt x="46" y="18"/>
                    </a:moveTo>
                    <a:lnTo>
                      <a:pt x="39" y="18"/>
                    </a:lnTo>
                    <a:lnTo>
                      <a:pt x="39" y="0"/>
                    </a:lnTo>
                    <a:lnTo>
                      <a:pt x="46" y="0"/>
                    </a:lnTo>
                    <a:lnTo>
                      <a:pt x="46" y="18"/>
                    </a:lnTo>
                    <a:close/>
                    <a:moveTo>
                      <a:pt x="32" y="2"/>
                    </a:moveTo>
                    <a:lnTo>
                      <a:pt x="35" y="0"/>
                    </a:lnTo>
                    <a:lnTo>
                      <a:pt x="39" y="0"/>
                    </a:lnTo>
                    <a:lnTo>
                      <a:pt x="39" y="8"/>
                    </a:lnTo>
                    <a:lnTo>
                      <a:pt x="32" y="2"/>
                    </a:lnTo>
                    <a:close/>
                    <a:moveTo>
                      <a:pt x="46" y="15"/>
                    </a:moveTo>
                    <a:lnTo>
                      <a:pt x="42" y="18"/>
                    </a:lnTo>
                    <a:lnTo>
                      <a:pt x="29" y="5"/>
                    </a:lnTo>
                    <a:lnTo>
                      <a:pt x="32" y="2"/>
                    </a:lnTo>
                    <a:lnTo>
                      <a:pt x="46" y="15"/>
                    </a:lnTo>
                    <a:close/>
                    <a:moveTo>
                      <a:pt x="42" y="18"/>
                    </a:moveTo>
                    <a:lnTo>
                      <a:pt x="41" y="19"/>
                    </a:lnTo>
                    <a:lnTo>
                      <a:pt x="40" y="21"/>
                    </a:lnTo>
                    <a:lnTo>
                      <a:pt x="36" y="12"/>
                    </a:lnTo>
                    <a:lnTo>
                      <a:pt x="42" y="18"/>
                    </a:lnTo>
                    <a:close/>
                    <a:moveTo>
                      <a:pt x="40" y="21"/>
                    </a:moveTo>
                    <a:lnTo>
                      <a:pt x="33" y="24"/>
                    </a:lnTo>
                    <a:lnTo>
                      <a:pt x="26" y="6"/>
                    </a:lnTo>
                    <a:lnTo>
                      <a:pt x="31" y="4"/>
                    </a:lnTo>
                    <a:lnTo>
                      <a:pt x="40" y="21"/>
                    </a:lnTo>
                    <a:close/>
                    <a:moveTo>
                      <a:pt x="33" y="24"/>
                    </a:moveTo>
                    <a:lnTo>
                      <a:pt x="27" y="27"/>
                    </a:lnTo>
                    <a:lnTo>
                      <a:pt x="19" y="10"/>
                    </a:lnTo>
                    <a:lnTo>
                      <a:pt x="26" y="6"/>
                    </a:lnTo>
                    <a:lnTo>
                      <a:pt x="33" y="24"/>
                    </a:lnTo>
                    <a:close/>
                    <a:moveTo>
                      <a:pt x="16" y="12"/>
                    </a:moveTo>
                    <a:lnTo>
                      <a:pt x="17" y="11"/>
                    </a:lnTo>
                    <a:lnTo>
                      <a:pt x="19" y="10"/>
                    </a:lnTo>
                    <a:lnTo>
                      <a:pt x="24" y="18"/>
                    </a:lnTo>
                    <a:lnTo>
                      <a:pt x="16" y="12"/>
                    </a:lnTo>
                    <a:close/>
                    <a:moveTo>
                      <a:pt x="30" y="25"/>
                    </a:moveTo>
                    <a:lnTo>
                      <a:pt x="27" y="28"/>
                    </a:lnTo>
                    <a:lnTo>
                      <a:pt x="14" y="15"/>
                    </a:lnTo>
                    <a:lnTo>
                      <a:pt x="16" y="12"/>
                    </a:lnTo>
                    <a:lnTo>
                      <a:pt x="30" y="25"/>
                    </a:lnTo>
                    <a:close/>
                    <a:moveTo>
                      <a:pt x="27" y="28"/>
                    </a:moveTo>
                    <a:lnTo>
                      <a:pt x="24" y="32"/>
                    </a:lnTo>
                    <a:lnTo>
                      <a:pt x="10" y="18"/>
                    </a:lnTo>
                    <a:lnTo>
                      <a:pt x="14" y="15"/>
                    </a:lnTo>
                    <a:lnTo>
                      <a:pt x="27" y="28"/>
                    </a:lnTo>
                    <a:close/>
                    <a:moveTo>
                      <a:pt x="24" y="32"/>
                    </a:moveTo>
                    <a:lnTo>
                      <a:pt x="20" y="35"/>
                    </a:lnTo>
                    <a:lnTo>
                      <a:pt x="7" y="22"/>
                    </a:lnTo>
                    <a:lnTo>
                      <a:pt x="10" y="18"/>
                    </a:lnTo>
                    <a:lnTo>
                      <a:pt x="24" y="32"/>
                    </a:lnTo>
                    <a:close/>
                    <a:moveTo>
                      <a:pt x="5" y="24"/>
                    </a:moveTo>
                    <a:lnTo>
                      <a:pt x="6" y="23"/>
                    </a:lnTo>
                    <a:lnTo>
                      <a:pt x="7" y="22"/>
                    </a:lnTo>
                    <a:lnTo>
                      <a:pt x="14" y="28"/>
                    </a:lnTo>
                    <a:lnTo>
                      <a:pt x="5" y="24"/>
                    </a:lnTo>
                    <a:close/>
                    <a:moveTo>
                      <a:pt x="22" y="33"/>
                    </a:moveTo>
                    <a:lnTo>
                      <a:pt x="19" y="38"/>
                    </a:lnTo>
                    <a:lnTo>
                      <a:pt x="1" y="31"/>
                    </a:lnTo>
                    <a:lnTo>
                      <a:pt x="5" y="24"/>
                    </a:lnTo>
                    <a:lnTo>
                      <a:pt x="22" y="33"/>
                    </a:lnTo>
                    <a:close/>
                    <a:moveTo>
                      <a:pt x="0" y="34"/>
                    </a:moveTo>
                    <a:lnTo>
                      <a:pt x="0" y="32"/>
                    </a:lnTo>
                    <a:lnTo>
                      <a:pt x="1" y="31"/>
                    </a:lnTo>
                    <a:lnTo>
                      <a:pt x="10" y="34"/>
                    </a:lnTo>
                    <a:lnTo>
                      <a:pt x="0" y="34"/>
                    </a:lnTo>
                    <a:close/>
                    <a:moveTo>
                      <a:pt x="20" y="34"/>
                    </a:moveTo>
                    <a:lnTo>
                      <a:pt x="20" y="37"/>
                    </a:lnTo>
                    <a:lnTo>
                      <a:pt x="0" y="37"/>
                    </a:lnTo>
                    <a:lnTo>
                      <a:pt x="0" y="34"/>
                    </a:lnTo>
                    <a:lnTo>
                      <a:pt x="20" y="34"/>
                    </a:lnTo>
                    <a:close/>
                    <a:moveTo>
                      <a:pt x="20" y="37"/>
                    </a:moveTo>
                    <a:lnTo>
                      <a:pt x="20" y="40"/>
                    </a:lnTo>
                    <a:lnTo>
                      <a:pt x="0" y="40"/>
                    </a:lnTo>
                    <a:lnTo>
                      <a:pt x="0" y="37"/>
                    </a:lnTo>
                    <a:lnTo>
                      <a:pt x="20" y="37"/>
                    </a:lnTo>
                    <a:close/>
                    <a:moveTo>
                      <a:pt x="20" y="40"/>
                    </a:moveTo>
                    <a:lnTo>
                      <a:pt x="20" y="47"/>
                    </a:lnTo>
                    <a:lnTo>
                      <a:pt x="0" y="47"/>
                    </a:lnTo>
                    <a:lnTo>
                      <a:pt x="0" y="40"/>
                    </a:lnTo>
                    <a:lnTo>
                      <a:pt x="20" y="40"/>
                    </a:lnTo>
                    <a:close/>
                    <a:moveTo>
                      <a:pt x="20" y="47"/>
                    </a:moveTo>
                    <a:lnTo>
                      <a:pt x="20" y="50"/>
                    </a:lnTo>
                    <a:lnTo>
                      <a:pt x="0" y="50"/>
                    </a:lnTo>
                    <a:lnTo>
                      <a:pt x="0" y="47"/>
                    </a:lnTo>
                    <a:lnTo>
                      <a:pt x="20" y="47"/>
                    </a:lnTo>
                    <a:close/>
                    <a:moveTo>
                      <a:pt x="20" y="50"/>
                    </a:moveTo>
                    <a:lnTo>
                      <a:pt x="20" y="54"/>
                    </a:lnTo>
                    <a:lnTo>
                      <a:pt x="0" y="54"/>
                    </a:lnTo>
                    <a:lnTo>
                      <a:pt x="0" y="50"/>
                    </a:lnTo>
                    <a:lnTo>
                      <a:pt x="20" y="50"/>
                    </a:lnTo>
                    <a:close/>
                    <a:moveTo>
                      <a:pt x="4" y="60"/>
                    </a:moveTo>
                    <a:lnTo>
                      <a:pt x="0" y="57"/>
                    </a:lnTo>
                    <a:lnTo>
                      <a:pt x="0" y="54"/>
                    </a:lnTo>
                    <a:lnTo>
                      <a:pt x="10" y="54"/>
                    </a:lnTo>
                    <a:lnTo>
                      <a:pt x="4" y="60"/>
                    </a:lnTo>
                    <a:close/>
                    <a:moveTo>
                      <a:pt x="17" y="47"/>
                    </a:moveTo>
                    <a:lnTo>
                      <a:pt x="20" y="50"/>
                    </a:lnTo>
                    <a:lnTo>
                      <a:pt x="7" y="64"/>
                    </a:lnTo>
                    <a:lnTo>
                      <a:pt x="4" y="60"/>
                    </a:lnTo>
                    <a:lnTo>
                      <a:pt x="17" y="47"/>
                    </a:lnTo>
                    <a:close/>
                    <a:moveTo>
                      <a:pt x="20" y="50"/>
                    </a:moveTo>
                    <a:lnTo>
                      <a:pt x="24" y="53"/>
                    </a:lnTo>
                    <a:lnTo>
                      <a:pt x="10" y="67"/>
                    </a:lnTo>
                    <a:lnTo>
                      <a:pt x="7" y="64"/>
                    </a:lnTo>
                    <a:lnTo>
                      <a:pt x="20" y="50"/>
                    </a:lnTo>
                    <a:close/>
                    <a:moveTo>
                      <a:pt x="10" y="67"/>
                    </a:moveTo>
                    <a:lnTo>
                      <a:pt x="0" y="57"/>
                    </a:lnTo>
                    <a:lnTo>
                      <a:pt x="10" y="67"/>
                    </a:lnTo>
                    <a:lnTo>
                      <a:pt x="17" y="60"/>
                    </a:lnTo>
                    <a:lnTo>
                      <a:pt x="10" y="67"/>
                    </a:lnTo>
                    <a:close/>
                    <a:moveTo>
                      <a:pt x="24" y="53"/>
                    </a:moveTo>
                    <a:lnTo>
                      <a:pt x="27" y="56"/>
                    </a:lnTo>
                    <a:lnTo>
                      <a:pt x="14" y="69"/>
                    </a:lnTo>
                    <a:lnTo>
                      <a:pt x="10" y="67"/>
                    </a:lnTo>
                    <a:lnTo>
                      <a:pt x="24" y="53"/>
                    </a:lnTo>
                    <a:close/>
                    <a:moveTo>
                      <a:pt x="20" y="72"/>
                    </a:moveTo>
                    <a:lnTo>
                      <a:pt x="16" y="72"/>
                    </a:lnTo>
                    <a:lnTo>
                      <a:pt x="14" y="69"/>
                    </a:lnTo>
                    <a:lnTo>
                      <a:pt x="20" y="63"/>
                    </a:lnTo>
                    <a:lnTo>
                      <a:pt x="20" y="72"/>
                    </a:lnTo>
                    <a:close/>
                    <a:moveTo>
                      <a:pt x="20" y="54"/>
                    </a:moveTo>
                    <a:lnTo>
                      <a:pt x="26" y="54"/>
                    </a:lnTo>
                    <a:lnTo>
                      <a:pt x="26" y="72"/>
                    </a:lnTo>
                    <a:lnTo>
                      <a:pt x="20" y="72"/>
                    </a:lnTo>
                    <a:lnTo>
                      <a:pt x="20" y="54"/>
                    </a:lnTo>
                    <a:close/>
                    <a:moveTo>
                      <a:pt x="26" y="54"/>
                    </a:moveTo>
                    <a:lnTo>
                      <a:pt x="30" y="54"/>
                    </a:lnTo>
                    <a:lnTo>
                      <a:pt x="33" y="56"/>
                    </a:lnTo>
                    <a:lnTo>
                      <a:pt x="26" y="63"/>
                    </a:lnTo>
                    <a:lnTo>
                      <a:pt x="26" y="54"/>
                    </a:lnTo>
                    <a:close/>
                    <a:moveTo>
                      <a:pt x="33" y="56"/>
                    </a:moveTo>
                    <a:lnTo>
                      <a:pt x="36" y="59"/>
                    </a:lnTo>
                    <a:lnTo>
                      <a:pt x="22" y="72"/>
                    </a:lnTo>
                    <a:lnTo>
                      <a:pt x="19" y="69"/>
                    </a:lnTo>
                    <a:lnTo>
                      <a:pt x="33" y="56"/>
                    </a:lnTo>
                    <a:close/>
                    <a:moveTo>
                      <a:pt x="29" y="76"/>
                    </a:moveTo>
                    <a:lnTo>
                      <a:pt x="26" y="76"/>
                    </a:lnTo>
                    <a:lnTo>
                      <a:pt x="22" y="72"/>
                    </a:lnTo>
                    <a:lnTo>
                      <a:pt x="29" y="66"/>
                    </a:lnTo>
                    <a:lnTo>
                      <a:pt x="29" y="76"/>
                    </a:lnTo>
                    <a:close/>
                    <a:moveTo>
                      <a:pt x="29" y="57"/>
                    </a:moveTo>
                    <a:lnTo>
                      <a:pt x="36" y="57"/>
                    </a:lnTo>
                    <a:lnTo>
                      <a:pt x="36" y="76"/>
                    </a:lnTo>
                    <a:lnTo>
                      <a:pt x="29" y="76"/>
                    </a:lnTo>
                    <a:lnTo>
                      <a:pt x="29" y="57"/>
                    </a:lnTo>
                    <a:close/>
                    <a:moveTo>
                      <a:pt x="36" y="57"/>
                    </a:moveTo>
                    <a:lnTo>
                      <a:pt x="39" y="57"/>
                    </a:lnTo>
                    <a:lnTo>
                      <a:pt x="39" y="76"/>
                    </a:lnTo>
                    <a:lnTo>
                      <a:pt x="36" y="76"/>
                    </a:lnTo>
                    <a:lnTo>
                      <a:pt x="36" y="57"/>
                    </a:lnTo>
                    <a:close/>
                    <a:moveTo>
                      <a:pt x="43" y="75"/>
                    </a:moveTo>
                    <a:lnTo>
                      <a:pt x="41" y="76"/>
                    </a:lnTo>
                    <a:lnTo>
                      <a:pt x="39" y="76"/>
                    </a:lnTo>
                    <a:lnTo>
                      <a:pt x="39" y="66"/>
                    </a:lnTo>
                    <a:lnTo>
                      <a:pt x="43" y="75"/>
                    </a:lnTo>
                    <a:close/>
                    <a:moveTo>
                      <a:pt x="35" y="58"/>
                    </a:moveTo>
                    <a:lnTo>
                      <a:pt x="41" y="55"/>
                    </a:lnTo>
                    <a:lnTo>
                      <a:pt x="50" y="71"/>
                    </a:lnTo>
                    <a:lnTo>
                      <a:pt x="43" y="75"/>
                    </a:lnTo>
                    <a:lnTo>
                      <a:pt x="35" y="58"/>
                    </a:lnTo>
                    <a:close/>
                    <a:moveTo>
                      <a:pt x="41" y="55"/>
                    </a:moveTo>
                    <a:lnTo>
                      <a:pt x="43" y="54"/>
                    </a:lnTo>
                    <a:lnTo>
                      <a:pt x="46" y="54"/>
                    </a:lnTo>
                    <a:lnTo>
                      <a:pt x="46" y="63"/>
                    </a:lnTo>
                    <a:lnTo>
                      <a:pt x="41" y="55"/>
                    </a:lnTo>
                    <a:close/>
                    <a:moveTo>
                      <a:pt x="46" y="54"/>
                    </a:moveTo>
                    <a:lnTo>
                      <a:pt x="52" y="54"/>
                    </a:lnTo>
                    <a:lnTo>
                      <a:pt x="52" y="72"/>
                    </a:lnTo>
                    <a:lnTo>
                      <a:pt x="46" y="72"/>
                    </a:lnTo>
                    <a:lnTo>
                      <a:pt x="46" y="54"/>
                    </a:lnTo>
                    <a:close/>
                    <a:moveTo>
                      <a:pt x="59" y="69"/>
                    </a:moveTo>
                    <a:lnTo>
                      <a:pt x="55" y="72"/>
                    </a:lnTo>
                    <a:lnTo>
                      <a:pt x="52" y="72"/>
                    </a:lnTo>
                    <a:lnTo>
                      <a:pt x="52" y="63"/>
                    </a:lnTo>
                    <a:lnTo>
                      <a:pt x="59" y="69"/>
                    </a:lnTo>
                    <a:close/>
                    <a:moveTo>
                      <a:pt x="44" y="56"/>
                    </a:moveTo>
                    <a:lnTo>
                      <a:pt x="48" y="53"/>
                    </a:lnTo>
                    <a:lnTo>
                      <a:pt x="62" y="67"/>
                    </a:lnTo>
                    <a:lnTo>
                      <a:pt x="59" y="69"/>
                    </a:lnTo>
                    <a:lnTo>
                      <a:pt x="44"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38" name="Freeform 626">
                <a:extLst>
                  <a:ext uri="{FF2B5EF4-FFF2-40B4-BE49-F238E27FC236}">
                    <a16:creationId xmlns:a16="http://schemas.microsoft.com/office/drawing/2014/main" id="{C4C1DA33-CBDB-4047-91BD-EBDB5936030D}"/>
                  </a:ext>
                </a:extLst>
              </p:cNvPr>
              <p:cNvSpPr>
                <a:spLocks/>
              </p:cNvSpPr>
              <p:nvPr/>
            </p:nvSpPr>
            <p:spPr bwMode="auto">
              <a:xfrm>
                <a:off x="3502" y="2267"/>
                <a:ext cx="16" cy="15"/>
              </a:xfrm>
              <a:custGeom>
                <a:avLst/>
                <a:gdLst>
                  <a:gd name="T0" fmla="*/ 11 w 64"/>
                  <a:gd name="T1" fmla="*/ 13 h 57"/>
                  <a:gd name="T2" fmla="*/ 13 w 64"/>
                  <a:gd name="T3" fmla="*/ 12 h 57"/>
                  <a:gd name="T4" fmla="*/ 14 w 64"/>
                  <a:gd name="T5" fmla="*/ 12 h 57"/>
                  <a:gd name="T6" fmla="*/ 14 w 64"/>
                  <a:gd name="T7" fmla="*/ 11 h 57"/>
                  <a:gd name="T8" fmla="*/ 15 w 64"/>
                  <a:gd name="T9" fmla="*/ 10 h 57"/>
                  <a:gd name="T10" fmla="*/ 16 w 64"/>
                  <a:gd name="T11" fmla="*/ 8 h 57"/>
                  <a:gd name="T12" fmla="*/ 16 w 64"/>
                  <a:gd name="T13" fmla="*/ 8 h 57"/>
                  <a:gd name="T14" fmla="*/ 16 w 64"/>
                  <a:gd name="T15" fmla="*/ 7 h 57"/>
                  <a:gd name="T16" fmla="*/ 16 w 64"/>
                  <a:gd name="T17" fmla="*/ 5 h 57"/>
                  <a:gd name="T18" fmla="*/ 16 w 64"/>
                  <a:gd name="T19" fmla="*/ 4 h 57"/>
                  <a:gd name="T20" fmla="*/ 16 w 64"/>
                  <a:gd name="T21" fmla="*/ 3 h 57"/>
                  <a:gd name="T22" fmla="*/ 15 w 64"/>
                  <a:gd name="T23" fmla="*/ 2 h 57"/>
                  <a:gd name="T24" fmla="*/ 14 w 64"/>
                  <a:gd name="T25" fmla="*/ 2 h 57"/>
                  <a:gd name="T26" fmla="*/ 14 w 64"/>
                  <a:gd name="T27" fmla="*/ 1 h 57"/>
                  <a:gd name="T28" fmla="*/ 12 w 64"/>
                  <a:gd name="T29" fmla="*/ 0 h 57"/>
                  <a:gd name="T30" fmla="*/ 11 w 64"/>
                  <a:gd name="T31" fmla="*/ 0 h 57"/>
                  <a:gd name="T32" fmla="*/ 10 w 64"/>
                  <a:gd name="T33" fmla="*/ 0 h 57"/>
                  <a:gd name="T34" fmla="*/ 9 w 64"/>
                  <a:gd name="T35" fmla="*/ 0 h 57"/>
                  <a:gd name="T36" fmla="*/ 7 w 64"/>
                  <a:gd name="T37" fmla="*/ 1 h 57"/>
                  <a:gd name="T38" fmla="*/ 6 w 64"/>
                  <a:gd name="T39" fmla="*/ 1 h 57"/>
                  <a:gd name="T40" fmla="*/ 5 w 64"/>
                  <a:gd name="T41" fmla="*/ 2 h 57"/>
                  <a:gd name="T42" fmla="*/ 3 w 64"/>
                  <a:gd name="T43" fmla="*/ 2 h 57"/>
                  <a:gd name="T44" fmla="*/ 3 w 64"/>
                  <a:gd name="T45" fmla="*/ 3 h 57"/>
                  <a:gd name="T46" fmla="*/ 2 w 64"/>
                  <a:gd name="T47" fmla="*/ 4 h 57"/>
                  <a:gd name="T48" fmla="*/ 1 w 64"/>
                  <a:gd name="T49" fmla="*/ 6 h 57"/>
                  <a:gd name="T50" fmla="*/ 0 w 64"/>
                  <a:gd name="T51" fmla="*/ 7 h 57"/>
                  <a:gd name="T52" fmla="*/ 0 w 64"/>
                  <a:gd name="T53" fmla="*/ 8 h 57"/>
                  <a:gd name="T54" fmla="*/ 0 w 64"/>
                  <a:gd name="T55" fmla="*/ 9 h 57"/>
                  <a:gd name="T56" fmla="*/ 0 w 64"/>
                  <a:gd name="T57" fmla="*/ 10 h 57"/>
                  <a:gd name="T58" fmla="*/ 0 w 64"/>
                  <a:gd name="T59" fmla="*/ 11 h 57"/>
                  <a:gd name="T60" fmla="*/ 0 w 64"/>
                  <a:gd name="T61" fmla="*/ 12 h 57"/>
                  <a:gd name="T62" fmla="*/ 1 w 64"/>
                  <a:gd name="T63" fmla="*/ 13 h 57"/>
                  <a:gd name="T64" fmla="*/ 2 w 64"/>
                  <a:gd name="T65" fmla="*/ 14 h 57"/>
                  <a:gd name="T66" fmla="*/ 3 w 64"/>
                  <a:gd name="T67" fmla="*/ 14 h 57"/>
                  <a:gd name="T68" fmla="*/ 4 w 64"/>
                  <a:gd name="T69" fmla="*/ 15 h 57"/>
                  <a:gd name="T70" fmla="*/ 5 w 64"/>
                  <a:gd name="T71" fmla="*/ 15 h 57"/>
                  <a:gd name="T72" fmla="*/ 6 w 64"/>
                  <a:gd name="T73" fmla="*/ 15 h 57"/>
                  <a:gd name="T74" fmla="*/ 7 w 64"/>
                  <a:gd name="T75" fmla="*/ 15 h 57"/>
                  <a:gd name="T76" fmla="*/ 9 w 64"/>
                  <a:gd name="T77" fmla="*/ 15 h 57"/>
                  <a:gd name="T78" fmla="*/ 11 w 64"/>
                  <a:gd name="T79" fmla="*/ 14 h 57"/>
                  <a:gd name="T80" fmla="*/ 11 w 64"/>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57"/>
                  <a:gd name="T125" fmla="*/ 64 w 64"/>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57">
                    <a:moveTo>
                      <a:pt x="44" y="51"/>
                    </a:moveTo>
                    <a:lnTo>
                      <a:pt x="51" y="47"/>
                    </a:lnTo>
                    <a:lnTo>
                      <a:pt x="54" y="44"/>
                    </a:lnTo>
                    <a:lnTo>
                      <a:pt x="57" y="41"/>
                    </a:lnTo>
                    <a:lnTo>
                      <a:pt x="61" y="37"/>
                    </a:lnTo>
                    <a:lnTo>
                      <a:pt x="64" y="32"/>
                    </a:lnTo>
                    <a:lnTo>
                      <a:pt x="64" y="29"/>
                    </a:lnTo>
                    <a:lnTo>
                      <a:pt x="64" y="25"/>
                    </a:lnTo>
                    <a:lnTo>
                      <a:pt x="64" y="19"/>
                    </a:lnTo>
                    <a:lnTo>
                      <a:pt x="64" y="15"/>
                    </a:lnTo>
                    <a:lnTo>
                      <a:pt x="64" y="12"/>
                    </a:lnTo>
                    <a:lnTo>
                      <a:pt x="61" y="9"/>
                    </a:lnTo>
                    <a:lnTo>
                      <a:pt x="57" y="7"/>
                    </a:lnTo>
                    <a:lnTo>
                      <a:pt x="54" y="3"/>
                    </a:lnTo>
                    <a:lnTo>
                      <a:pt x="47" y="0"/>
                    </a:lnTo>
                    <a:lnTo>
                      <a:pt x="44" y="0"/>
                    </a:lnTo>
                    <a:lnTo>
                      <a:pt x="39" y="0"/>
                    </a:lnTo>
                    <a:lnTo>
                      <a:pt x="35" y="0"/>
                    </a:lnTo>
                    <a:lnTo>
                      <a:pt x="29" y="3"/>
                    </a:lnTo>
                    <a:lnTo>
                      <a:pt x="22" y="3"/>
                    </a:lnTo>
                    <a:lnTo>
                      <a:pt x="19" y="7"/>
                    </a:lnTo>
                    <a:lnTo>
                      <a:pt x="13" y="9"/>
                    </a:lnTo>
                    <a:lnTo>
                      <a:pt x="10" y="12"/>
                    </a:lnTo>
                    <a:lnTo>
                      <a:pt x="7" y="15"/>
                    </a:lnTo>
                    <a:lnTo>
                      <a:pt x="3" y="22"/>
                    </a:lnTo>
                    <a:lnTo>
                      <a:pt x="0" y="25"/>
                    </a:lnTo>
                    <a:lnTo>
                      <a:pt x="0" y="29"/>
                    </a:lnTo>
                    <a:lnTo>
                      <a:pt x="0" y="34"/>
                    </a:lnTo>
                    <a:lnTo>
                      <a:pt x="0" y="37"/>
                    </a:lnTo>
                    <a:lnTo>
                      <a:pt x="0" y="41"/>
                    </a:lnTo>
                    <a:lnTo>
                      <a:pt x="0" y="47"/>
                    </a:lnTo>
                    <a:lnTo>
                      <a:pt x="3" y="51"/>
                    </a:lnTo>
                    <a:lnTo>
                      <a:pt x="7" y="54"/>
                    </a:lnTo>
                    <a:lnTo>
                      <a:pt x="10" y="54"/>
                    </a:lnTo>
                    <a:lnTo>
                      <a:pt x="15" y="57"/>
                    </a:lnTo>
                    <a:lnTo>
                      <a:pt x="19" y="57"/>
                    </a:lnTo>
                    <a:lnTo>
                      <a:pt x="25" y="57"/>
                    </a:lnTo>
                    <a:lnTo>
                      <a:pt x="29" y="57"/>
                    </a:lnTo>
                    <a:lnTo>
                      <a:pt x="35" y="57"/>
                    </a:lnTo>
                    <a:lnTo>
                      <a:pt x="42"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39" name="Freeform 627">
                <a:extLst>
                  <a:ext uri="{FF2B5EF4-FFF2-40B4-BE49-F238E27FC236}">
                    <a16:creationId xmlns:a16="http://schemas.microsoft.com/office/drawing/2014/main" id="{3DF9810C-5D40-485A-AB52-7A542EF010AF}"/>
                  </a:ext>
                </a:extLst>
              </p:cNvPr>
              <p:cNvSpPr>
                <a:spLocks noEditPoints="1"/>
              </p:cNvSpPr>
              <p:nvPr/>
            </p:nvSpPr>
            <p:spPr bwMode="auto">
              <a:xfrm>
                <a:off x="3499" y="2265"/>
                <a:ext cx="21" cy="19"/>
              </a:xfrm>
              <a:custGeom>
                <a:avLst/>
                <a:gdLst>
                  <a:gd name="T0" fmla="*/ 17 w 84"/>
                  <a:gd name="T1" fmla="*/ 16 h 76"/>
                  <a:gd name="T2" fmla="*/ 14 w 84"/>
                  <a:gd name="T3" fmla="*/ 12 h 76"/>
                  <a:gd name="T4" fmla="*/ 14 w 84"/>
                  <a:gd name="T5" fmla="*/ 12 h 76"/>
                  <a:gd name="T6" fmla="*/ 18 w 84"/>
                  <a:gd name="T7" fmla="*/ 15 h 76"/>
                  <a:gd name="T8" fmla="*/ 19 w 84"/>
                  <a:gd name="T9" fmla="*/ 14 h 76"/>
                  <a:gd name="T10" fmla="*/ 20 w 84"/>
                  <a:gd name="T11" fmla="*/ 13 h 76"/>
                  <a:gd name="T12" fmla="*/ 16 w 84"/>
                  <a:gd name="T13" fmla="*/ 10 h 76"/>
                  <a:gd name="T14" fmla="*/ 21 w 84"/>
                  <a:gd name="T15" fmla="*/ 11 h 76"/>
                  <a:gd name="T16" fmla="*/ 21 w 84"/>
                  <a:gd name="T17" fmla="*/ 11 h 76"/>
                  <a:gd name="T18" fmla="*/ 16 w 84"/>
                  <a:gd name="T19" fmla="*/ 10 h 76"/>
                  <a:gd name="T20" fmla="*/ 16 w 84"/>
                  <a:gd name="T21" fmla="*/ 7 h 76"/>
                  <a:gd name="T22" fmla="*/ 16 w 84"/>
                  <a:gd name="T23" fmla="*/ 6 h 76"/>
                  <a:gd name="T24" fmla="*/ 21 w 84"/>
                  <a:gd name="T25" fmla="*/ 6 h 76"/>
                  <a:gd name="T26" fmla="*/ 20 w 84"/>
                  <a:gd name="T27" fmla="*/ 4 h 76"/>
                  <a:gd name="T28" fmla="*/ 16 w 84"/>
                  <a:gd name="T29" fmla="*/ 7 h 76"/>
                  <a:gd name="T30" fmla="*/ 17 w 84"/>
                  <a:gd name="T31" fmla="*/ 1 h 76"/>
                  <a:gd name="T32" fmla="*/ 13 w 84"/>
                  <a:gd name="T33" fmla="*/ 5 h 76"/>
                  <a:gd name="T34" fmla="*/ 16 w 84"/>
                  <a:gd name="T35" fmla="*/ 0 h 76"/>
                  <a:gd name="T36" fmla="*/ 14 w 84"/>
                  <a:gd name="T37" fmla="*/ 0 h 76"/>
                  <a:gd name="T38" fmla="*/ 14 w 84"/>
                  <a:gd name="T39" fmla="*/ 5 h 76"/>
                  <a:gd name="T40" fmla="*/ 10 w 84"/>
                  <a:gd name="T41" fmla="*/ 0 h 76"/>
                  <a:gd name="T42" fmla="*/ 11 w 84"/>
                  <a:gd name="T43" fmla="*/ 5 h 76"/>
                  <a:gd name="T44" fmla="*/ 10 w 84"/>
                  <a:gd name="T45" fmla="*/ 6 h 76"/>
                  <a:gd name="T46" fmla="*/ 10 w 84"/>
                  <a:gd name="T47" fmla="*/ 1 h 76"/>
                  <a:gd name="T48" fmla="*/ 6 w 84"/>
                  <a:gd name="T49" fmla="*/ 2 h 76"/>
                  <a:gd name="T50" fmla="*/ 9 w 84"/>
                  <a:gd name="T51" fmla="*/ 6 h 76"/>
                  <a:gd name="T52" fmla="*/ 7 w 84"/>
                  <a:gd name="T53" fmla="*/ 7 h 76"/>
                  <a:gd name="T54" fmla="*/ 5 w 84"/>
                  <a:gd name="T55" fmla="*/ 3 h 76"/>
                  <a:gd name="T56" fmla="*/ 4 w 84"/>
                  <a:gd name="T57" fmla="*/ 3 h 76"/>
                  <a:gd name="T58" fmla="*/ 7 w 84"/>
                  <a:gd name="T59" fmla="*/ 7 h 76"/>
                  <a:gd name="T60" fmla="*/ 2 w 84"/>
                  <a:gd name="T61" fmla="*/ 5 h 76"/>
                  <a:gd name="T62" fmla="*/ 6 w 84"/>
                  <a:gd name="T63" fmla="*/ 9 h 76"/>
                  <a:gd name="T64" fmla="*/ 5 w 84"/>
                  <a:gd name="T65" fmla="*/ 10 h 76"/>
                  <a:gd name="T66" fmla="*/ 2 w 84"/>
                  <a:gd name="T67" fmla="*/ 6 h 76"/>
                  <a:gd name="T68" fmla="*/ 0 w 84"/>
                  <a:gd name="T69" fmla="*/ 9 h 76"/>
                  <a:gd name="T70" fmla="*/ 5 w 84"/>
                  <a:gd name="T71" fmla="*/ 10 h 76"/>
                  <a:gd name="T72" fmla="*/ 5 w 84"/>
                  <a:gd name="T73" fmla="*/ 12 h 76"/>
                  <a:gd name="T74" fmla="*/ 0 w 84"/>
                  <a:gd name="T75" fmla="*/ 13 h 76"/>
                  <a:gd name="T76" fmla="*/ 0 w 84"/>
                  <a:gd name="T77" fmla="*/ 13 h 76"/>
                  <a:gd name="T78" fmla="*/ 1 w 84"/>
                  <a:gd name="T79" fmla="*/ 16 h 76"/>
                  <a:gd name="T80" fmla="*/ 5 w 84"/>
                  <a:gd name="T81" fmla="*/ 14 h 76"/>
                  <a:gd name="T82" fmla="*/ 6 w 84"/>
                  <a:gd name="T83" fmla="*/ 14 h 76"/>
                  <a:gd name="T84" fmla="*/ 3 w 84"/>
                  <a:gd name="T85" fmla="*/ 18 h 76"/>
                  <a:gd name="T86" fmla="*/ 4 w 84"/>
                  <a:gd name="T87" fmla="*/ 18 h 76"/>
                  <a:gd name="T88" fmla="*/ 5 w 84"/>
                  <a:gd name="T89" fmla="*/ 14 h 76"/>
                  <a:gd name="T90" fmla="*/ 6 w 84"/>
                  <a:gd name="T91" fmla="*/ 19 h 76"/>
                  <a:gd name="T92" fmla="*/ 7 w 84"/>
                  <a:gd name="T93" fmla="*/ 14 h 76"/>
                  <a:gd name="T94" fmla="*/ 9 w 84"/>
                  <a:gd name="T95" fmla="*/ 19 h 76"/>
                  <a:gd name="T96" fmla="*/ 9 w 84"/>
                  <a:gd name="T97" fmla="*/ 19 h 76"/>
                  <a:gd name="T98" fmla="*/ 10 w 84"/>
                  <a:gd name="T99" fmla="*/ 14 h 76"/>
                  <a:gd name="T100" fmla="*/ 10 w 84"/>
                  <a:gd name="T101" fmla="*/ 15 h 76"/>
                  <a:gd name="T102" fmla="*/ 14 w 84"/>
                  <a:gd name="T103" fmla="*/ 18 h 76"/>
                  <a:gd name="T104" fmla="*/ 15 w 84"/>
                  <a:gd name="T105" fmla="*/ 17 h 7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4"/>
                  <a:gd name="T160" fmla="*/ 0 h 76"/>
                  <a:gd name="T161" fmla="*/ 84 w 84"/>
                  <a:gd name="T162" fmla="*/ 76 h 7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4" h="76">
                    <a:moveTo>
                      <a:pt x="51" y="52"/>
                    </a:moveTo>
                    <a:lnTo>
                      <a:pt x="56" y="49"/>
                    </a:lnTo>
                    <a:lnTo>
                      <a:pt x="65" y="66"/>
                    </a:lnTo>
                    <a:lnTo>
                      <a:pt x="59" y="69"/>
                    </a:lnTo>
                    <a:lnTo>
                      <a:pt x="51" y="52"/>
                    </a:lnTo>
                    <a:close/>
                    <a:moveTo>
                      <a:pt x="67" y="64"/>
                    </a:moveTo>
                    <a:lnTo>
                      <a:pt x="66" y="65"/>
                    </a:lnTo>
                    <a:lnTo>
                      <a:pt x="65" y="66"/>
                    </a:lnTo>
                    <a:lnTo>
                      <a:pt x="61" y="57"/>
                    </a:lnTo>
                    <a:lnTo>
                      <a:pt x="67" y="64"/>
                    </a:lnTo>
                    <a:close/>
                    <a:moveTo>
                      <a:pt x="54" y="51"/>
                    </a:moveTo>
                    <a:lnTo>
                      <a:pt x="57" y="47"/>
                    </a:lnTo>
                    <a:lnTo>
                      <a:pt x="71" y="61"/>
                    </a:lnTo>
                    <a:lnTo>
                      <a:pt x="67" y="64"/>
                    </a:lnTo>
                    <a:lnTo>
                      <a:pt x="54" y="51"/>
                    </a:lnTo>
                    <a:close/>
                    <a:moveTo>
                      <a:pt x="57" y="47"/>
                    </a:moveTo>
                    <a:lnTo>
                      <a:pt x="57" y="47"/>
                    </a:lnTo>
                    <a:lnTo>
                      <a:pt x="64" y="54"/>
                    </a:lnTo>
                    <a:lnTo>
                      <a:pt x="57" y="47"/>
                    </a:lnTo>
                    <a:close/>
                    <a:moveTo>
                      <a:pt x="57" y="47"/>
                    </a:moveTo>
                    <a:lnTo>
                      <a:pt x="61" y="44"/>
                    </a:lnTo>
                    <a:lnTo>
                      <a:pt x="74" y="57"/>
                    </a:lnTo>
                    <a:lnTo>
                      <a:pt x="71" y="61"/>
                    </a:lnTo>
                    <a:lnTo>
                      <a:pt x="57" y="47"/>
                    </a:lnTo>
                    <a:close/>
                    <a:moveTo>
                      <a:pt x="74" y="57"/>
                    </a:moveTo>
                    <a:lnTo>
                      <a:pt x="84" y="49"/>
                    </a:lnTo>
                    <a:lnTo>
                      <a:pt x="74" y="57"/>
                    </a:lnTo>
                    <a:lnTo>
                      <a:pt x="67" y="51"/>
                    </a:lnTo>
                    <a:lnTo>
                      <a:pt x="74" y="57"/>
                    </a:lnTo>
                    <a:close/>
                    <a:moveTo>
                      <a:pt x="61" y="44"/>
                    </a:moveTo>
                    <a:lnTo>
                      <a:pt x="64" y="41"/>
                    </a:lnTo>
                    <a:lnTo>
                      <a:pt x="77" y="54"/>
                    </a:lnTo>
                    <a:lnTo>
                      <a:pt x="74" y="57"/>
                    </a:lnTo>
                    <a:lnTo>
                      <a:pt x="61" y="44"/>
                    </a:lnTo>
                    <a:close/>
                    <a:moveTo>
                      <a:pt x="79" y="52"/>
                    </a:moveTo>
                    <a:lnTo>
                      <a:pt x="78" y="53"/>
                    </a:lnTo>
                    <a:lnTo>
                      <a:pt x="77" y="54"/>
                    </a:lnTo>
                    <a:lnTo>
                      <a:pt x="71" y="47"/>
                    </a:lnTo>
                    <a:lnTo>
                      <a:pt x="79" y="52"/>
                    </a:lnTo>
                    <a:close/>
                    <a:moveTo>
                      <a:pt x="62" y="44"/>
                    </a:moveTo>
                    <a:lnTo>
                      <a:pt x="65" y="38"/>
                    </a:lnTo>
                    <a:lnTo>
                      <a:pt x="82" y="45"/>
                    </a:lnTo>
                    <a:lnTo>
                      <a:pt x="79" y="52"/>
                    </a:lnTo>
                    <a:lnTo>
                      <a:pt x="62" y="44"/>
                    </a:lnTo>
                    <a:close/>
                    <a:moveTo>
                      <a:pt x="83" y="42"/>
                    </a:moveTo>
                    <a:lnTo>
                      <a:pt x="83" y="44"/>
                    </a:lnTo>
                    <a:lnTo>
                      <a:pt x="82" y="45"/>
                    </a:lnTo>
                    <a:lnTo>
                      <a:pt x="74" y="42"/>
                    </a:lnTo>
                    <a:lnTo>
                      <a:pt x="83" y="42"/>
                    </a:lnTo>
                    <a:close/>
                    <a:moveTo>
                      <a:pt x="64" y="42"/>
                    </a:moveTo>
                    <a:lnTo>
                      <a:pt x="64" y="39"/>
                    </a:lnTo>
                    <a:lnTo>
                      <a:pt x="83" y="39"/>
                    </a:lnTo>
                    <a:lnTo>
                      <a:pt x="83" y="42"/>
                    </a:lnTo>
                    <a:lnTo>
                      <a:pt x="64" y="42"/>
                    </a:lnTo>
                    <a:close/>
                    <a:moveTo>
                      <a:pt x="64" y="39"/>
                    </a:moveTo>
                    <a:lnTo>
                      <a:pt x="64" y="35"/>
                    </a:lnTo>
                    <a:lnTo>
                      <a:pt x="83" y="35"/>
                    </a:lnTo>
                    <a:lnTo>
                      <a:pt x="83" y="39"/>
                    </a:lnTo>
                    <a:lnTo>
                      <a:pt x="64" y="39"/>
                    </a:lnTo>
                    <a:close/>
                    <a:moveTo>
                      <a:pt x="64" y="35"/>
                    </a:moveTo>
                    <a:lnTo>
                      <a:pt x="64" y="29"/>
                    </a:lnTo>
                    <a:lnTo>
                      <a:pt x="83" y="29"/>
                    </a:lnTo>
                    <a:lnTo>
                      <a:pt x="83" y="35"/>
                    </a:lnTo>
                    <a:lnTo>
                      <a:pt x="64" y="35"/>
                    </a:lnTo>
                    <a:close/>
                    <a:moveTo>
                      <a:pt x="64" y="29"/>
                    </a:moveTo>
                    <a:lnTo>
                      <a:pt x="64" y="25"/>
                    </a:lnTo>
                    <a:lnTo>
                      <a:pt x="83" y="25"/>
                    </a:lnTo>
                    <a:lnTo>
                      <a:pt x="83" y="29"/>
                    </a:lnTo>
                    <a:lnTo>
                      <a:pt x="64" y="29"/>
                    </a:lnTo>
                    <a:close/>
                    <a:moveTo>
                      <a:pt x="64" y="25"/>
                    </a:moveTo>
                    <a:lnTo>
                      <a:pt x="64" y="22"/>
                    </a:lnTo>
                    <a:lnTo>
                      <a:pt x="83" y="22"/>
                    </a:lnTo>
                    <a:lnTo>
                      <a:pt x="83" y="25"/>
                    </a:lnTo>
                    <a:lnTo>
                      <a:pt x="64" y="25"/>
                    </a:lnTo>
                    <a:close/>
                    <a:moveTo>
                      <a:pt x="81" y="15"/>
                    </a:moveTo>
                    <a:lnTo>
                      <a:pt x="83" y="19"/>
                    </a:lnTo>
                    <a:lnTo>
                      <a:pt x="83" y="22"/>
                    </a:lnTo>
                    <a:lnTo>
                      <a:pt x="74" y="22"/>
                    </a:lnTo>
                    <a:lnTo>
                      <a:pt x="81" y="15"/>
                    </a:lnTo>
                    <a:close/>
                    <a:moveTo>
                      <a:pt x="67" y="29"/>
                    </a:moveTo>
                    <a:lnTo>
                      <a:pt x="64" y="26"/>
                    </a:lnTo>
                    <a:lnTo>
                      <a:pt x="77" y="12"/>
                    </a:lnTo>
                    <a:lnTo>
                      <a:pt x="81" y="15"/>
                    </a:lnTo>
                    <a:lnTo>
                      <a:pt x="67" y="29"/>
                    </a:lnTo>
                    <a:close/>
                    <a:moveTo>
                      <a:pt x="64" y="26"/>
                    </a:moveTo>
                    <a:lnTo>
                      <a:pt x="61" y="23"/>
                    </a:lnTo>
                    <a:lnTo>
                      <a:pt x="74" y="9"/>
                    </a:lnTo>
                    <a:lnTo>
                      <a:pt x="77" y="12"/>
                    </a:lnTo>
                    <a:lnTo>
                      <a:pt x="64" y="26"/>
                    </a:lnTo>
                    <a:close/>
                    <a:moveTo>
                      <a:pt x="61" y="23"/>
                    </a:moveTo>
                    <a:lnTo>
                      <a:pt x="57" y="20"/>
                    </a:lnTo>
                    <a:lnTo>
                      <a:pt x="71" y="7"/>
                    </a:lnTo>
                    <a:lnTo>
                      <a:pt x="74" y="9"/>
                    </a:lnTo>
                    <a:lnTo>
                      <a:pt x="61" y="23"/>
                    </a:lnTo>
                    <a:close/>
                    <a:moveTo>
                      <a:pt x="68" y="4"/>
                    </a:moveTo>
                    <a:lnTo>
                      <a:pt x="70" y="6"/>
                    </a:lnTo>
                    <a:lnTo>
                      <a:pt x="71" y="7"/>
                    </a:lnTo>
                    <a:lnTo>
                      <a:pt x="64" y="13"/>
                    </a:lnTo>
                    <a:lnTo>
                      <a:pt x="68" y="4"/>
                    </a:lnTo>
                    <a:close/>
                    <a:moveTo>
                      <a:pt x="60" y="21"/>
                    </a:moveTo>
                    <a:lnTo>
                      <a:pt x="53" y="19"/>
                    </a:lnTo>
                    <a:lnTo>
                      <a:pt x="62" y="1"/>
                    </a:lnTo>
                    <a:lnTo>
                      <a:pt x="68" y="4"/>
                    </a:lnTo>
                    <a:lnTo>
                      <a:pt x="60" y="21"/>
                    </a:lnTo>
                    <a:close/>
                    <a:moveTo>
                      <a:pt x="57" y="0"/>
                    </a:moveTo>
                    <a:lnTo>
                      <a:pt x="60" y="0"/>
                    </a:lnTo>
                    <a:lnTo>
                      <a:pt x="62" y="1"/>
                    </a:lnTo>
                    <a:lnTo>
                      <a:pt x="57" y="10"/>
                    </a:lnTo>
                    <a:lnTo>
                      <a:pt x="57" y="0"/>
                    </a:lnTo>
                    <a:close/>
                    <a:moveTo>
                      <a:pt x="57" y="19"/>
                    </a:moveTo>
                    <a:lnTo>
                      <a:pt x="54" y="19"/>
                    </a:lnTo>
                    <a:lnTo>
                      <a:pt x="54" y="0"/>
                    </a:lnTo>
                    <a:lnTo>
                      <a:pt x="57" y="0"/>
                    </a:lnTo>
                    <a:lnTo>
                      <a:pt x="57" y="19"/>
                    </a:lnTo>
                    <a:close/>
                    <a:moveTo>
                      <a:pt x="54" y="19"/>
                    </a:moveTo>
                    <a:lnTo>
                      <a:pt x="49" y="19"/>
                    </a:lnTo>
                    <a:lnTo>
                      <a:pt x="49" y="0"/>
                    </a:lnTo>
                    <a:lnTo>
                      <a:pt x="54" y="0"/>
                    </a:lnTo>
                    <a:lnTo>
                      <a:pt x="54" y="19"/>
                    </a:lnTo>
                    <a:close/>
                    <a:moveTo>
                      <a:pt x="49" y="19"/>
                    </a:moveTo>
                    <a:lnTo>
                      <a:pt x="45" y="19"/>
                    </a:lnTo>
                    <a:lnTo>
                      <a:pt x="45" y="0"/>
                    </a:lnTo>
                    <a:lnTo>
                      <a:pt x="49" y="0"/>
                    </a:lnTo>
                    <a:lnTo>
                      <a:pt x="49" y="19"/>
                    </a:lnTo>
                    <a:close/>
                    <a:moveTo>
                      <a:pt x="41" y="1"/>
                    </a:moveTo>
                    <a:lnTo>
                      <a:pt x="43" y="0"/>
                    </a:lnTo>
                    <a:lnTo>
                      <a:pt x="45" y="0"/>
                    </a:lnTo>
                    <a:lnTo>
                      <a:pt x="45" y="10"/>
                    </a:lnTo>
                    <a:lnTo>
                      <a:pt x="41" y="1"/>
                    </a:lnTo>
                    <a:close/>
                    <a:moveTo>
                      <a:pt x="50" y="19"/>
                    </a:moveTo>
                    <a:lnTo>
                      <a:pt x="43" y="21"/>
                    </a:lnTo>
                    <a:lnTo>
                      <a:pt x="34" y="4"/>
                    </a:lnTo>
                    <a:lnTo>
                      <a:pt x="41" y="1"/>
                    </a:lnTo>
                    <a:lnTo>
                      <a:pt x="50" y="19"/>
                    </a:lnTo>
                    <a:close/>
                    <a:moveTo>
                      <a:pt x="43" y="21"/>
                    </a:moveTo>
                    <a:lnTo>
                      <a:pt x="41" y="22"/>
                    </a:lnTo>
                    <a:lnTo>
                      <a:pt x="39" y="22"/>
                    </a:lnTo>
                    <a:lnTo>
                      <a:pt x="39" y="13"/>
                    </a:lnTo>
                    <a:lnTo>
                      <a:pt x="43" y="21"/>
                    </a:lnTo>
                    <a:close/>
                    <a:moveTo>
                      <a:pt x="39" y="22"/>
                    </a:moveTo>
                    <a:lnTo>
                      <a:pt x="32" y="22"/>
                    </a:lnTo>
                    <a:lnTo>
                      <a:pt x="32" y="3"/>
                    </a:lnTo>
                    <a:lnTo>
                      <a:pt x="39" y="3"/>
                    </a:lnTo>
                    <a:lnTo>
                      <a:pt x="39" y="22"/>
                    </a:lnTo>
                    <a:close/>
                    <a:moveTo>
                      <a:pt x="25" y="7"/>
                    </a:moveTo>
                    <a:lnTo>
                      <a:pt x="29" y="3"/>
                    </a:lnTo>
                    <a:lnTo>
                      <a:pt x="32" y="3"/>
                    </a:lnTo>
                    <a:lnTo>
                      <a:pt x="32" y="13"/>
                    </a:lnTo>
                    <a:lnTo>
                      <a:pt x="25" y="7"/>
                    </a:lnTo>
                    <a:close/>
                    <a:moveTo>
                      <a:pt x="39" y="20"/>
                    </a:moveTo>
                    <a:lnTo>
                      <a:pt x="35" y="23"/>
                    </a:lnTo>
                    <a:lnTo>
                      <a:pt x="22" y="9"/>
                    </a:lnTo>
                    <a:lnTo>
                      <a:pt x="25" y="7"/>
                    </a:lnTo>
                    <a:lnTo>
                      <a:pt x="39" y="20"/>
                    </a:lnTo>
                    <a:close/>
                    <a:moveTo>
                      <a:pt x="35" y="23"/>
                    </a:moveTo>
                    <a:lnTo>
                      <a:pt x="34" y="24"/>
                    </a:lnTo>
                    <a:lnTo>
                      <a:pt x="33" y="24"/>
                    </a:lnTo>
                    <a:lnTo>
                      <a:pt x="29" y="17"/>
                    </a:lnTo>
                    <a:lnTo>
                      <a:pt x="35" y="23"/>
                    </a:lnTo>
                    <a:close/>
                    <a:moveTo>
                      <a:pt x="33" y="24"/>
                    </a:moveTo>
                    <a:lnTo>
                      <a:pt x="27" y="28"/>
                    </a:lnTo>
                    <a:lnTo>
                      <a:pt x="19" y="11"/>
                    </a:lnTo>
                    <a:lnTo>
                      <a:pt x="24" y="8"/>
                    </a:lnTo>
                    <a:lnTo>
                      <a:pt x="33" y="24"/>
                    </a:lnTo>
                    <a:close/>
                    <a:moveTo>
                      <a:pt x="16" y="12"/>
                    </a:moveTo>
                    <a:lnTo>
                      <a:pt x="17" y="11"/>
                    </a:lnTo>
                    <a:lnTo>
                      <a:pt x="19" y="11"/>
                    </a:lnTo>
                    <a:lnTo>
                      <a:pt x="23" y="19"/>
                    </a:lnTo>
                    <a:lnTo>
                      <a:pt x="16" y="12"/>
                    </a:lnTo>
                    <a:close/>
                    <a:moveTo>
                      <a:pt x="30" y="26"/>
                    </a:moveTo>
                    <a:lnTo>
                      <a:pt x="27" y="29"/>
                    </a:lnTo>
                    <a:lnTo>
                      <a:pt x="13" y="15"/>
                    </a:lnTo>
                    <a:lnTo>
                      <a:pt x="16" y="12"/>
                    </a:lnTo>
                    <a:lnTo>
                      <a:pt x="30" y="26"/>
                    </a:lnTo>
                    <a:close/>
                    <a:moveTo>
                      <a:pt x="27" y="29"/>
                    </a:moveTo>
                    <a:lnTo>
                      <a:pt x="35" y="20"/>
                    </a:lnTo>
                    <a:lnTo>
                      <a:pt x="27" y="29"/>
                    </a:lnTo>
                    <a:lnTo>
                      <a:pt x="20" y="22"/>
                    </a:lnTo>
                    <a:lnTo>
                      <a:pt x="27" y="29"/>
                    </a:lnTo>
                    <a:close/>
                    <a:moveTo>
                      <a:pt x="27" y="29"/>
                    </a:moveTo>
                    <a:lnTo>
                      <a:pt x="23" y="32"/>
                    </a:lnTo>
                    <a:lnTo>
                      <a:pt x="10" y="19"/>
                    </a:lnTo>
                    <a:lnTo>
                      <a:pt x="13" y="15"/>
                    </a:lnTo>
                    <a:lnTo>
                      <a:pt x="27" y="29"/>
                    </a:lnTo>
                    <a:close/>
                    <a:moveTo>
                      <a:pt x="8" y="21"/>
                    </a:moveTo>
                    <a:lnTo>
                      <a:pt x="9" y="20"/>
                    </a:lnTo>
                    <a:lnTo>
                      <a:pt x="10" y="19"/>
                    </a:lnTo>
                    <a:lnTo>
                      <a:pt x="17" y="25"/>
                    </a:lnTo>
                    <a:lnTo>
                      <a:pt x="8" y="21"/>
                    </a:lnTo>
                    <a:close/>
                    <a:moveTo>
                      <a:pt x="25" y="30"/>
                    </a:moveTo>
                    <a:lnTo>
                      <a:pt x="22" y="36"/>
                    </a:lnTo>
                    <a:lnTo>
                      <a:pt x="5" y="28"/>
                    </a:lnTo>
                    <a:lnTo>
                      <a:pt x="8" y="21"/>
                    </a:lnTo>
                    <a:lnTo>
                      <a:pt x="25" y="30"/>
                    </a:lnTo>
                    <a:close/>
                    <a:moveTo>
                      <a:pt x="22" y="36"/>
                    </a:moveTo>
                    <a:lnTo>
                      <a:pt x="21" y="38"/>
                    </a:lnTo>
                    <a:lnTo>
                      <a:pt x="20" y="39"/>
                    </a:lnTo>
                    <a:lnTo>
                      <a:pt x="13" y="32"/>
                    </a:lnTo>
                    <a:lnTo>
                      <a:pt x="22" y="36"/>
                    </a:lnTo>
                    <a:close/>
                    <a:moveTo>
                      <a:pt x="20" y="39"/>
                    </a:moveTo>
                    <a:lnTo>
                      <a:pt x="17" y="42"/>
                    </a:lnTo>
                    <a:lnTo>
                      <a:pt x="3" y="29"/>
                    </a:lnTo>
                    <a:lnTo>
                      <a:pt x="7" y="25"/>
                    </a:lnTo>
                    <a:lnTo>
                      <a:pt x="20" y="39"/>
                    </a:lnTo>
                    <a:close/>
                    <a:moveTo>
                      <a:pt x="0" y="35"/>
                    </a:moveTo>
                    <a:lnTo>
                      <a:pt x="0" y="31"/>
                    </a:lnTo>
                    <a:lnTo>
                      <a:pt x="3" y="29"/>
                    </a:lnTo>
                    <a:lnTo>
                      <a:pt x="10" y="35"/>
                    </a:lnTo>
                    <a:lnTo>
                      <a:pt x="0" y="35"/>
                    </a:lnTo>
                    <a:close/>
                    <a:moveTo>
                      <a:pt x="20" y="35"/>
                    </a:moveTo>
                    <a:lnTo>
                      <a:pt x="20" y="39"/>
                    </a:lnTo>
                    <a:lnTo>
                      <a:pt x="0" y="39"/>
                    </a:lnTo>
                    <a:lnTo>
                      <a:pt x="0" y="35"/>
                    </a:lnTo>
                    <a:lnTo>
                      <a:pt x="20" y="35"/>
                    </a:lnTo>
                    <a:close/>
                    <a:moveTo>
                      <a:pt x="20" y="39"/>
                    </a:moveTo>
                    <a:lnTo>
                      <a:pt x="20" y="44"/>
                    </a:lnTo>
                    <a:lnTo>
                      <a:pt x="0" y="44"/>
                    </a:lnTo>
                    <a:lnTo>
                      <a:pt x="0" y="39"/>
                    </a:lnTo>
                    <a:lnTo>
                      <a:pt x="20" y="39"/>
                    </a:lnTo>
                    <a:close/>
                    <a:moveTo>
                      <a:pt x="20" y="44"/>
                    </a:moveTo>
                    <a:lnTo>
                      <a:pt x="20" y="47"/>
                    </a:lnTo>
                    <a:lnTo>
                      <a:pt x="0" y="47"/>
                    </a:lnTo>
                    <a:lnTo>
                      <a:pt x="0" y="44"/>
                    </a:lnTo>
                    <a:lnTo>
                      <a:pt x="20" y="44"/>
                    </a:lnTo>
                    <a:close/>
                    <a:moveTo>
                      <a:pt x="20" y="47"/>
                    </a:moveTo>
                    <a:lnTo>
                      <a:pt x="20" y="51"/>
                    </a:lnTo>
                    <a:lnTo>
                      <a:pt x="0" y="51"/>
                    </a:lnTo>
                    <a:lnTo>
                      <a:pt x="0" y="47"/>
                    </a:lnTo>
                    <a:lnTo>
                      <a:pt x="20" y="47"/>
                    </a:lnTo>
                    <a:close/>
                    <a:moveTo>
                      <a:pt x="20" y="51"/>
                    </a:moveTo>
                    <a:lnTo>
                      <a:pt x="20" y="57"/>
                    </a:lnTo>
                    <a:lnTo>
                      <a:pt x="0" y="57"/>
                    </a:lnTo>
                    <a:lnTo>
                      <a:pt x="0" y="51"/>
                    </a:lnTo>
                    <a:lnTo>
                      <a:pt x="20" y="51"/>
                    </a:lnTo>
                    <a:close/>
                    <a:moveTo>
                      <a:pt x="3" y="64"/>
                    </a:moveTo>
                    <a:lnTo>
                      <a:pt x="0" y="62"/>
                    </a:lnTo>
                    <a:lnTo>
                      <a:pt x="0" y="57"/>
                    </a:lnTo>
                    <a:lnTo>
                      <a:pt x="10" y="57"/>
                    </a:lnTo>
                    <a:lnTo>
                      <a:pt x="3" y="64"/>
                    </a:lnTo>
                    <a:close/>
                    <a:moveTo>
                      <a:pt x="17" y="51"/>
                    </a:moveTo>
                    <a:lnTo>
                      <a:pt x="20" y="54"/>
                    </a:lnTo>
                    <a:lnTo>
                      <a:pt x="7" y="67"/>
                    </a:lnTo>
                    <a:lnTo>
                      <a:pt x="3" y="64"/>
                    </a:lnTo>
                    <a:lnTo>
                      <a:pt x="17" y="51"/>
                    </a:lnTo>
                    <a:close/>
                    <a:moveTo>
                      <a:pt x="20" y="54"/>
                    </a:moveTo>
                    <a:lnTo>
                      <a:pt x="20" y="54"/>
                    </a:lnTo>
                    <a:lnTo>
                      <a:pt x="13" y="61"/>
                    </a:lnTo>
                    <a:lnTo>
                      <a:pt x="20" y="54"/>
                    </a:lnTo>
                    <a:close/>
                    <a:moveTo>
                      <a:pt x="20" y="54"/>
                    </a:moveTo>
                    <a:lnTo>
                      <a:pt x="23" y="57"/>
                    </a:lnTo>
                    <a:lnTo>
                      <a:pt x="10" y="71"/>
                    </a:lnTo>
                    <a:lnTo>
                      <a:pt x="7" y="67"/>
                    </a:lnTo>
                    <a:lnTo>
                      <a:pt x="20" y="54"/>
                    </a:lnTo>
                    <a:close/>
                    <a:moveTo>
                      <a:pt x="17" y="73"/>
                    </a:moveTo>
                    <a:lnTo>
                      <a:pt x="12" y="73"/>
                    </a:lnTo>
                    <a:lnTo>
                      <a:pt x="10" y="71"/>
                    </a:lnTo>
                    <a:lnTo>
                      <a:pt x="17" y="64"/>
                    </a:lnTo>
                    <a:lnTo>
                      <a:pt x="17" y="73"/>
                    </a:lnTo>
                    <a:close/>
                    <a:moveTo>
                      <a:pt x="17" y="54"/>
                    </a:moveTo>
                    <a:lnTo>
                      <a:pt x="20" y="54"/>
                    </a:lnTo>
                    <a:lnTo>
                      <a:pt x="20" y="73"/>
                    </a:lnTo>
                    <a:lnTo>
                      <a:pt x="17" y="73"/>
                    </a:lnTo>
                    <a:lnTo>
                      <a:pt x="17" y="54"/>
                    </a:lnTo>
                    <a:close/>
                    <a:moveTo>
                      <a:pt x="20" y="54"/>
                    </a:moveTo>
                    <a:lnTo>
                      <a:pt x="22" y="54"/>
                    </a:lnTo>
                    <a:lnTo>
                      <a:pt x="24" y="55"/>
                    </a:lnTo>
                    <a:lnTo>
                      <a:pt x="20" y="64"/>
                    </a:lnTo>
                    <a:lnTo>
                      <a:pt x="20" y="54"/>
                    </a:lnTo>
                    <a:close/>
                    <a:moveTo>
                      <a:pt x="24" y="55"/>
                    </a:moveTo>
                    <a:lnTo>
                      <a:pt x="30" y="58"/>
                    </a:lnTo>
                    <a:lnTo>
                      <a:pt x="22" y="75"/>
                    </a:lnTo>
                    <a:lnTo>
                      <a:pt x="16" y="73"/>
                    </a:lnTo>
                    <a:lnTo>
                      <a:pt x="24" y="55"/>
                    </a:lnTo>
                    <a:close/>
                    <a:moveTo>
                      <a:pt x="25" y="76"/>
                    </a:moveTo>
                    <a:lnTo>
                      <a:pt x="23" y="76"/>
                    </a:lnTo>
                    <a:lnTo>
                      <a:pt x="22" y="75"/>
                    </a:lnTo>
                    <a:lnTo>
                      <a:pt x="25" y="67"/>
                    </a:lnTo>
                    <a:lnTo>
                      <a:pt x="25" y="76"/>
                    </a:lnTo>
                    <a:close/>
                    <a:moveTo>
                      <a:pt x="25" y="57"/>
                    </a:moveTo>
                    <a:lnTo>
                      <a:pt x="29" y="57"/>
                    </a:lnTo>
                    <a:lnTo>
                      <a:pt x="29" y="76"/>
                    </a:lnTo>
                    <a:lnTo>
                      <a:pt x="25" y="76"/>
                    </a:lnTo>
                    <a:lnTo>
                      <a:pt x="25" y="57"/>
                    </a:lnTo>
                    <a:close/>
                    <a:moveTo>
                      <a:pt x="29" y="57"/>
                    </a:moveTo>
                    <a:lnTo>
                      <a:pt x="35" y="57"/>
                    </a:lnTo>
                    <a:lnTo>
                      <a:pt x="35" y="76"/>
                    </a:lnTo>
                    <a:lnTo>
                      <a:pt x="29" y="76"/>
                    </a:lnTo>
                    <a:lnTo>
                      <a:pt x="29" y="57"/>
                    </a:lnTo>
                    <a:close/>
                    <a:moveTo>
                      <a:pt x="35" y="57"/>
                    </a:moveTo>
                    <a:lnTo>
                      <a:pt x="39" y="57"/>
                    </a:lnTo>
                    <a:lnTo>
                      <a:pt x="39" y="76"/>
                    </a:lnTo>
                    <a:lnTo>
                      <a:pt x="35" y="76"/>
                    </a:lnTo>
                    <a:lnTo>
                      <a:pt x="35" y="57"/>
                    </a:lnTo>
                    <a:close/>
                    <a:moveTo>
                      <a:pt x="39" y="57"/>
                    </a:moveTo>
                    <a:lnTo>
                      <a:pt x="45" y="57"/>
                    </a:lnTo>
                    <a:lnTo>
                      <a:pt x="45" y="76"/>
                    </a:lnTo>
                    <a:lnTo>
                      <a:pt x="39" y="76"/>
                    </a:lnTo>
                    <a:lnTo>
                      <a:pt x="39" y="57"/>
                    </a:lnTo>
                    <a:close/>
                    <a:moveTo>
                      <a:pt x="50" y="75"/>
                    </a:moveTo>
                    <a:lnTo>
                      <a:pt x="48" y="76"/>
                    </a:lnTo>
                    <a:lnTo>
                      <a:pt x="45" y="76"/>
                    </a:lnTo>
                    <a:lnTo>
                      <a:pt x="45" y="67"/>
                    </a:lnTo>
                    <a:lnTo>
                      <a:pt x="50" y="75"/>
                    </a:lnTo>
                    <a:close/>
                    <a:moveTo>
                      <a:pt x="41" y="58"/>
                    </a:moveTo>
                    <a:lnTo>
                      <a:pt x="48" y="55"/>
                    </a:lnTo>
                    <a:lnTo>
                      <a:pt x="55" y="73"/>
                    </a:lnTo>
                    <a:lnTo>
                      <a:pt x="50" y="75"/>
                    </a:lnTo>
                    <a:lnTo>
                      <a:pt x="41" y="58"/>
                    </a:lnTo>
                    <a:close/>
                    <a:moveTo>
                      <a:pt x="59" y="71"/>
                    </a:moveTo>
                    <a:lnTo>
                      <a:pt x="57" y="72"/>
                    </a:lnTo>
                    <a:lnTo>
                      <a:pt x="55" y="73"/>
                    </a:lnTo>
                    <a:lnTo>
                      <a:pt x="52" y="64"/>
                    </a:lnTo>
                    <a:lnTo>
                      <a:pt x="59" y="71"/>
                    </a:lnTo>
                    <a:close/>
                    <a:moveTo>
                      <a:pt x="44" y="57"/>
                    </a:moveTo>
                    <a:lnTo>
                      <a:pt x="48" y="54"/>
                    </a:lnTo>
                    <a:lnTo>
                      <a:pt x="61" y="67"/>
                    </a:lnTo>
                    <a:lnTo>
                      <a:pt x="59" y="71"/>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40" name="Freeform 628">
                <a:extLst>
                  <a:ext uri="{FF2B5EF4-FFF2-40B4-BE49-F238E27FC236}">
                    <a16:creationId xmlns:a16="http://schemas.microsoft.com/office/drawing/2014/main" id="{415DF985-3046-40F1-AC49-51F6EB128083}"/>
                  </a:ext>
                </a:extLst>
              </p:cNvPr>
              <p:cNvSpPr>
                <a:spLocks/>
              </p:cNvSpPr>
              <p:nvPr/>
            </p:nvSpPr>
            <p:spPr bwMode="auto">
              <a:xfrm>
                <a:off x="3547" y="2247"/>
                <a:ext cx="17" cy="14"/>
              </a:xfrm>
              <a:custGeom>
                <a:avLst/>
                <a:gdLst>
                  <a:gd name="T0" fmla="*/ 12 w 67"/>
                  <a:gd name="T1" fmla="*/ 12 h 58"/>
                  <a:gd name="T2" fmla="*/ 13 w 67"/>
                  <a:gd name="T3" fmla="*/ 12 h 58"/>
                  <a:gd name="T4" fmla="*/ 14 w 67"/>
                  <a:gd name="T5" fmla="*/ 11 h 58"/>
                  <a:gd name="T6" fmla="*/ 15 w 67"/>
                  <a:gd name="T7" fmla="*/ 10 h 58"/>
                  <a:gd name="T8" fmla="*/ 15 w 67"/>
                  <a:gd name="T9" fmla="*/ 9 h 58"/>
                  <a:gd name="T10" fmla="*/ 16 w 67"/>
                  <a:gd name="T11" fmla="*/ 8 h 58"/>
                  <a:gd name="T12" fmla="*/ 17 w 67"/>
                  <a:gd name="T13" fmla="*/ 7 h 58"/>
                  <a:gd name="T14" fmla="*/ 17 w 67"/>
                  <a:gd name="T15" fmla="*/ 5 h 58"/>
                  <a:gd name="T16" fmla="*/ 17 w 67"/>
                  <a:gd name="T17" fmla="*/ 5 h 58"/>
                  <a:gd name="T18" fmla="*/ 17 w 67"/>
                  <a:gd name="T19" fmla="*/ 4 h 58"/>
                  <a:gd name="T20" fmla="*/ 16 w 67"/>
                  <a:gd name="T21" fmla="*/ 2 h 58"/>
                  <a:gd name="T22" fmla="*/ 15 w 67"/>
                  <a:gd name="T23" fmla="*/ 2 h 58"/>
                  <a:gd name="T24" fmla="*/ 14 w 67"/>
                  <a:gd name="T25" fmla="*/ 1 h 58"/>
                  <a:gd name="T26" fmla="*/ 14 w 67"/>
                  <a:gd name="T27" fmla="*/ 1 h 58"/>
                  <a:gd name="T28" fmla="*/ 13 w 67"/>
                  <a:gd name="T29" fmla="*/ 0 h 58"/>
                  <a:gd name="T30" fmla="*/ 11 w 67"/>
                  <a:gd name="T31" fmla="*/ 0 h 58"/>
                  <a:gd name="T32" fmla="*/ 11 w 67"/>
                  <a:gd name="T33" fmla="*/ 0 h 58"/>
                  <a:gd name="T34" fmla="*/ 9 w 67"/>
                  <a:gd name="T35" fmla="*/ 0 h 58"/>
                  <a:gd name="T36" fmla="*/ 8 w 67"/>
                  <a:gd name="T37" fmla="*/ 0 h 58"/>
                  <a:gd name="T38" fmla="*/ 6 w 67"/>
                  <a:gd name="T39" fmla="*/ 1 h 58"/>
                  <a:gd name="T40" fmla="*/ 5 w 67"/>
                  <a:gd name="T41" fmla="*/ 2 h 58"/>
                  <a:gd name="T42" fmla="*/ 4 w 67"/>
                  <a:gd name="T43" fmla="*/ 2 h 58"/>
                  <a:gd name="T44" fmla="*/ 3 w 67"/>
                  <a:gd name="T45" fmla="*/ 3 h 58"/>
                  <a:gd name="T46" fmla="*/ 2 w 67"/>
                  <a:gd name="T47" fmla="*/ 4 h 58"/>
                  <a:gd name="T48" fmla="*/ 1 w 67"/>
                  <a:gd name="T49" fmla="*/ 5 h 58"/>
                  <a:gd name="T50" fmla="*/ 1 w 67"/>
                  <a:gd name="T51" fmla="*/ 6 h 58"/>
                  <a:gd name="T52" fmla="*/ 0 w 67"/>
                  <a:gd name="T53" fmla="*/ 7 h 58"/>
                  <a:gd name="T54" fmla="*/ 0 w 67"/>
                  <a:gd name="T55" fmla="*/ 9 h 58"/>
                  <a:gd name="T56" fmla="*/ 0 w 67"/>
                  <a:gd name="T57" fmla="*/ 9 h 58"/>
                  <a:gd name="T58" fmla="*/ 0 w 67"/>
                  <a:gd name="T59" fmla="*/ 10 h 58"/>
                  <a:gd name="T60" fmla="*/ 1 w 67"/>
                  <a:gd name="T61" fmla="*/ 11 h 58"/>
                  <a:gd name="T62" fmla="*/ 2 w 67"/>
                  <a:gd name="T63" fmla="*/ 12 h 58"/>
                  <a:gd name="T64" fmla="*/ 3 w 67"/>
                  <a:gd name="T65" fmla="*/ 12 h 58"/>
                  <a:gd name="T66" fmla="*/ 3 w 67"/>
                  <a:gd name="T67" fmla="*/ 13 h 58"/>
                  <a:gd name="T68" fmla="*/ 4 w 67"/>
                  <a:gd name="T69" fmla="*/ 14 h 58"/>
                  <a:gd name="T70" fmla="*/ 6 w 67"/>
                  <a:gd name="T71" fmla="*/ 14 h 58"/>
                  <a:gd name="T72" fmla="*/ 6 w 67"/>
                  <a:gd name="T73" fmla="*/ 14 h 58"/>
                  <a:gd name="T74" fmla="*/ 8 w 67"/>
                  <a:gd name="T75" fmla="*/ 14 h 58"/>
                  <a:gd name="T76" fmla="*/ 9 w 67"/>
                  <a:gd name="T77" fmla="*/ 13 h 58"/>
                  <a:gd name="T78" fmla="*/ 11 w 67"/>
                  <a:gd name="T79" fmla="*/ 13 h 58"/>
                  <a:gd name="T80" fmla="*/ 12 w 67"/>
                  <a:gd name="T81" fmla="*/ 12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8" y="51"/>
                    </a:moveTo>
                    <a:lnTo>
                      <a:pt x="51" y="48"/>
                    </a:lnTo>
                    <a:lnTo>
                      <a:pt x="54" y="44"/>
                    </a:lnTo>
                    <a:lnTo>
                      <a:pt x="60" y="41"/>
                    </a:lnTo>
                    <a:lnTo>
                      <a:pt x="60" y="36"/>
                    </a:lnTo>
                    <a:lnTo>
                      <a:pt x="64" y="32"/>
                    </a:lnTo>
                    <a:lnTo>
                      <a:pt x="67" y="29"/>
                    </a:lnTo>
                    <a:lnTo>
                      <a:pt x="67" y="22"/>
                    </a:lnTo>
                    <a:lnTo>
                      <a:pt x="67" y="19"/>
                    </a:lnTo>
                    <a:lnTo>
                      <a:pt x="67" y="16"/>
                    </a:lnTo>
                    <a:lnTo>
                      <a:pt x="64" y="9"/>
                    </a:lnTo>
                    <a:lnTo>
                      <a:pt x="60" y="7"/>
                    </a:lnTo>
                    <a:lnTo>
                      <a:pt x="57" y="4"/>
                    </a:lnTo>
                    <a:lnTo>
                      <a:pt x="54" y="4"/>
                    </a:lnTo>
                    <a:lnTo>
                      <a:pt x="51" y="0"/>
                    </a:lnTo>
                    <a:lnTo>
                      <a:pt x="45" y="0"/>
                    </a:lnTo>
                    <a:lnTo>
                      <a:pt x="42" y="0"/>
                    </a:lnTo>
                    <a:lnTo>
                      <a:pt x="35" y="0"/>
                    </a:lnTo>
                    <a:lnTo>
                      <a:pt x="32" y="0"/>
                    </a:lnTo>
                    <a:lnTo>
                      <a:pt x="25" y="4"/>
                    </a:lnTo>
                    <a:lnTo>
                      <a:pt x="20" y="7"/>
                    </a:lnTo>
                    <a:lnTo>
                      <a:pt x="16" y="9"/>
                    </a:lnTo>
                    <a:lnTo>
                      <a:pt x="10" y="12"/>
                    </a:lnTo>
                    <a:lnTo>
                      <a:pt x="6" y="16"/>
                    </a:lnTo>
                    <a:lnTo>
                      <a:pt x="3" y="19"/>
                    </a:lnTo>
                    <a:lnTo>
                      <a:pt x="3" y="26"/>
                    </a:lnTo>
                    <a:lnTo>
                      <a:pt x="0" y="29"/>
                    </a:lnTo>
                    <a:lnTo>
                      <a:pt x="0" y="36"/>
                    </a:lnTo>
                    <a:lnTo>
                      <a:pt x="0" y="38"/>
                    </a:lnTo>
                    <a:lnTo>
                      <a:pt x="0" y="41"/>
                    </a:lnTo>
                    <a:lnTo>
                      <a:pt x="3" y="44"/>
                    </a:lnTo>
                    <a:lnTo>
                      <a:pt x="6" y="51"/>
                    </a:lnTo>
                    <a:lnTo>
                      <a:pt x="10" y="51"/>
                    </a:lnTo>
                    <a:lnTo>
                      <a:pt x="13" y="54"/>
                    </a:lnTo>
                    <a:lnTo>
                      <a:pt x="16" y="58"/>
                    </a:lnTo>
                    <a:lnTo>
                      <a:pt x="23" y="58"/>
                    </a:lnTo>
                    <a:lnTo>
                      <a:pt x="25" y="58"/>
                    </a:lnTo>
                    <a:lnTo>
                      <a:pt x="32" y="58"/>
                    </a:lnTo>
                    <a:lnTo>
                      <a:pt x="35" y="54"/>
                    </a:lnTo>
                    <a:lnTo>
                      <a:pt x="42"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41" name="Freeform 629">
                <a:extLst>
                  <a:ext uri="{FF2B5EF4-FFF2-40B4-BE49-F238E27FC236}">
                    <a16:creationId xmlns:a16="http://schemas.microsoft.com/office/drawing/2014/main" id="{AD308C7C-5D16-4C72-8530-9A898FFB86D4}"/>
                  </a:ext>
                </a:extLst>
              </p:cNvPr>
              <p:cNvSpPr>
                <a:spLocks noEditPoints="1"/>
              </p:cNvSpPr>
              <p:nvPr/>
            </p:nvSpPr>
            <p:spPr bwMode="auto">
              <a:xfrm>
                <a:off x="3545" y="2244"/>
                <a:ext cx="21" cy="19"/>
              </a:xfrm>
              <a:custGeom>
                <a:avLst/>
                <a:gdLst>
                  <a:gd name="T0" fmla="*/ 16 w 86"/>
                  <a:gd name="T1" fmla="*/ 16 h 76"/>
                  <a:gd name="T2" fmla="*/ 14 w 86"/>
                  <a:gd name="T3" fmla="*/ 12 h 76"/>
                  <a:gd name="T4" fmla="*/ 14 w 86"/>
                  <a:gd name="T5" fmla="*/ 12 h 76"/>
                  <a:gd name="T6" fmla="*/ 16 w 86"/>
                  <a:gd name="T7" fmla="*/ 16 h 76"/>
                  <a:gd name="T8" fmla="*/ 19 w 86"/>
                  <a:gd name="T9" fmla="*/ 13 h 76"/>
                  <a:gd name="T10" fmla="*/ 15 w 86"/>
                  <a:gd name="T11" fmla="*/ 12 h 76"/>
                  <a:gd name="T12" fmla="*/ 16 w 86"/>
                  <a:gd name="T13" fmla="*/ 9 h 76"/>
                  <a:gd name="T14" fmla="*/ 20 w 86"/>
                  <a:gd name="T15" fmla="*/ 12 h 76"/>
                  <a:gd name="T16" fmla="*/ 19 w 86"/>
                  <a:gd name="T17" fmla="*/ 10 h 76"/>
                  <a:gd name="T18" fmla="*/ 16 w 86"/>
                  <a:gd name="T19" fmla="*/ 10 h 76"/>
                  <a:gd name="T20" fmla="*/ 16 w 86"/>
                  <a:gd name="T21" fmla="*/ 7 h 76"/>
                  <a:gd name="T22" fmla="*/ 21 w 86"/>
                  <a:gd name="T23" fmla="*/ 6 h 76"/>
                  <a:gd name="T24" fmla="*/ 20 w 86"/>
                  <a:gd name="T25" fmla="*/ 4 h 76"/>
                  <a:gd name="T26" fmla="*/ 18 w 86"/>
                  <a:gd name="T27" fmla="*/ 5 h 76"/>
                  <a:gd name="T28" fmla="*/ 16 w 86"/>
                  <a:gd name="T29" fmla="*/ 7 h 76"/>
                  <a:gd name="T30" fmla="*/ 15 w 86"/>
                  <a:gd name="T31" fmla="*/ 6 h 76"/>
                  <a:gd name="T32" fmla="*/ 17 w 86"/>
                  <a:gd name="T33" fmla="*/ 1 h 76"/>
                  <a:gd name="T34" fmla="*/ 15 w 86"/>
                  <a:gd name="T35" fmla="*/ 1 h 76"/>
                  <a:gd name="T36" fmla="*/ 15 w 86"/>
                  <a:gd name="T37" fmla="*/ 4 h 76"/>
                  <a:gd name="T38" fmla="*/ 14 w 86"/>
                  <a:gd name="T39" fmla="*/ 5 h 76"/>
                  <a:gd name="T40" fmla="*/ 15 w 86"/>
                  <a:gd name="T41" fmla="*/ 5 h 76"/>
                  <a:gd name="T42" fmla="*/ 12 w 86"/>
                  <a:gd name="T43" fmla="*/ 5 h 76"/>
                  <a:gd name="T44" fmla="*/ 11 w 86"/>
                  <a:gd name="T45" fmla="*/ 0 h 76"/>
                  <a:gd name="T46" fmla="*/ 11 w 86"/>
                  <a:gd name="T47" fmla="*/ 0 h 76"/>
                  <a:gd name="T48" fmla="*/ 9 w 86"/>
                  <a:gd name="T49" fmla="*/ 0 h 76"/>
                  <a:gd name="T50" fmla="*/ 10 w 86"/>
                  <a:gd name="T51" fmla="*/ 5 h 76"/>
                  <a:gd name="T52" fmla="*/ 6 w 86"/>
                  <a:gd name="T53" fmla="*/ 2 h 76"/>
                  <a:gd name="T54" fmla="*/ 5 w 86"/>
                  <a:gd name="T55" fmla="*/ 3 h 76"/>
                  <a:gd name="T56" fmla="*/ 6 w 86"/>
                  <a:gd name="T57" fmla="*/ 5 h 76"/>
                  <a:gd name="T58" fmla="*/ 7 w 86"/>
                  <a:gd name="T59" fmla="*/ 7 h 76"/>
                  <a:gd name="T60" fmla="*/ 6 w 86"/>
                  <a:gd name="T61" fmla="*/ 7 h 76"/>
                  <a:gd name="T62" fmla="*/ 2 w 86"/>
                  <a:gd name="T63" fmla="*/ 5 h 76"/>
                  <a:gd name="T64" fmla="*/ 1 w 86"/>
                  <a:gd name="T65" fmla="*/ 6 h 76"/>
                  <a:gd name="T66" fmla="*/ 3 w 86"/>
                  <a:gd name="T67" fmla="*/ 7 h 76"/>
                  <a:gd name="T68" fmla="*/ 5 w 86"/>
                  <a:gd name="T69" fmla="*/ 7 h 76"/>
                  <a:gd name="T70" fmla="*/ 5 w 86"/>
                  <a:gd name="T71" fmla="*/ 11 h 76"/>
                  <a:gd name="T72" fmla="*/ 0 w 86"/>
                  <a:gd name="T73" fmla="*/ 9 h 76"/>
                  <a:gd name="T74" fmla="*/ 0 w 86"/>
                  <a:gd name="T75" fmla="*/ 12 h 76"/>
                  <a:gd name="T76" fmla="*/ 0 w 86"/>
                  <a:gd name="T77" fmla="*/ 12 h 76"/>
                  <a:gd name="T78" fmla="*/ 5 w 86"/>
                  <a:gd name="T79" fmla="*/ 12 h 76"/>
                  <a:gd name="T80" fmla="*/ 4 w 86"/>
                  <a:gd name="T81" fmla="*/ 11 h 76"/>
                  <a:gd name="T82" fmla="*/ 5 w 86"/>
                  <a:gd name="T83" fmla="*/ 12 h 76"/>
                  <a:gd name="T84" fmla="*/ 2 w 86"/>
                  <a:gd name="T85" fmla="*/ 16 h 76"/>
                  <a:gd name="T86" fmla="*/ 4 w 86"/>
                  <a:gd name="T87" fmla="*/ 15 h 76"/>
                  <a:gd name="T88" fmla="*/ 4 w 86"/>
                  <a:gd name="T89" fmla="*/ 13 h 76"/>
                  <a:gd name="T90" fmla="*/ 6 w 86"/>
                  <a:gd name="T91" fmla="*/ 14 h 76"/>
                  <a:gd name="T92" fmla="*/ 8 w 86"/>
                  <a:gd name="T93" fmla="*/ 15 h 76"/>
                  <a:gd name="T94" fmla="*/ 5 w 86"/>
                  <a:gd name="T95" fmla="*/ 19 h 76"/>
                  <a:gd name="T96" fmla="*/ 6 w 86"/>
                  <a:gd name="T97" fmla="*/ 19 h 76"/>
                  <a:gd name="T98" fmla="*/ 8 w 86"/>
                  <a:gd name="T99" fmla="*/ 15 h 76"/>
                  <a:gd name="T100" fmla="*/ 11 w 86"/>
                  <a:gd name="T101" fmla="*/ 19 h 76"/>
                  <a:gd name="T102" fmla="*/ 9 w 86"/>
                  <a:gd name="T103" fmla="*/ 15 h 76"/>
                  <a:gd name="T104" fmla="*/ 11 w 86"/>
                  <a:gd name="T105" fmla="*/ 14 h 76"/>
                  <a:gd name="T106" fmla="*/ 11 w 86"/>
                  <a:gd name="T107" fmla="*/ 18 h 76"/>
                  <a:gd name="T108" fmla="*/ 13 w 86"/>
                  <a:gd name="T109" fmla="*/ 18 h 7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6"/>
                  <a:gd name="T166" fmla="*/ 0 h 76"/>
                  <a:gd name="T167" fmla="*/ 86 w 86"/>
                  <a:gd name="T168" fmla="*/ 76 h 7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6" h="76">
                    <a:moveTo>
                      <a:pt x="50" y="54"/>
                    </a:moveTo>
                    <a:lnTo>
                      <a:pt x="53" y="51"/>
                    </a:lnTo>
                    <a:lnTo>
                      <a:pt x="67" y="64"/>
                    </a:lnTo>
                    <a:lnTo>
                      <a:pt x="64" y="68"/>
                    </a:lnTo>
                    <a:lnTo>
                      <a:pt x="50" y="54"/>
                    </a:lnTo>
                    <a:close/>
                    <a:moveTo>
                      <a:pt x="67" y="64"/>
                    </a:moveTo>
                    <a:lnTo>
                      <a:pt x="67" y="64"/>
                    </a:lnTo>
                    <a:lnTo>
                      <a:pt x="60" y="58"/>
                    </a:lnTo>
                    <a:lnTo>
                      <a:pt x="67" y="64"/>
                    </a:lnTo>
                    <a:close/>
                    <a:moveTo>
                      <a:pt x="53" y="51"/>
                    </a:moveTo>
                    <a:lnTo>
                      <a:pt x="56" y="48"/>
                    </a:lnTo>
                    <a:lnTo>
                      <a:pt x="69" y="61"/>
                    </a:lnTo>
                    <a:lnTo>
                      <a:pt x="67" y="64"/>
                    </a:lnTo>
                    <a:lnTo>
                      <a:pt x="53" y="51"/>
                    </a:lnTo>
                    <a:close/>
                    <a:moveTo>
                      <a:pt x="56" y="48"/>
                    </a:moveTo>
                    <a:lnTo>
                      <a:pt x="57" y="47"/>
                    </a:lnTo>
                    <a:lnTo>
                      <a:pt x="58" y="46"/>
                    </a:lnTo>
                    <a:lnTo>
                      <a:pt x="63" y="54"/>
                    </a:lnTo>
                    <a:lnTo>
                      <a:pt x="56" y="48"/>
                    </a:lnTo>
                    <a:close/>
                    <a:moveTo>
                      <a:pt x="58" y="46"/>
                    </a:moveTo>
                    <a:lnTo>
                      <a:pt x="65" y="43"/>
                    </a:lnTo>
                    <a:lnTo>
                      <a:pt x="74" y="60"/>
                    </a:lnTo>
                    <a:lnTo>
                      <a:pt x="67" y="63"/>
                    </a:lnTo>
                    <a:lnTo>
                      <a:pt x="58" y="46"/>
                    </a:lnTo>
                    <a:close/>
                    <a:moveTo>
                      <a:pt x="79" y="51"/>
                    </a:moveTo>
                    <a:lnTo>
                      <a:pt x="79" y="58"/>
                    </a:lnTo>
                    <a:lnTo>
                      <a:pt x="74" y="60"/>
                    </a:lnTo>
                    <a:lnTo>
                      <a:pt x="69" y="51"/>
                    </a:lnTo>
                    <a:lnTo>
                      <a:pt x="79" y="51"/>
                    </a:lnTo>
                    <a:close/>
                    <a:moveTo>
                      <a:pt x="60" y="51"/>
                    </a:moveTo>
                    <a:lnTo>
                      <a:pt x="60" y="46"/>
                    </a:lnTo>
                    <a:lnTo>
                      <a:pt x="79" y="46"/>
                    </a:lnTo>
                    <a:lnTo>
                      <a:pt x="79" y="51"/>
                    </a:lnTo>
                    <a:lnTo>
                      <a:pt x="60" y="51"/>
                    </a:lnTo>
                    <a:close/>
                    <a:moveTo>
                      <a:pt x="60" y="46"/>
                    </a:moveTo>
                    <a:lnTo>
                      <a:pt x="60" y="41"/>
                    </a:lnTo>
                    <a:lnTo>
                      <a:pt x="63" y="38"/>
                    </a:lnTo>
                    <a:lnTo>
                      <a:pt x="69" y="46"/>
                    </a:lnTo>
                    <a:lnTo>
                      <a:pt x="60" y="46"/>
                    </a:lnTo>
                    <a:close/>
                    <a:moveTo>
                      <a:pt x="63" y="38"/>
                    </a:moveTo>
                    <a:lnTo>
                      <a:pt x="66" y="36"/>
                    </a:lnTo>
                    <a:lnTo>
                      <a:pt x="79" y="49"/>
                    </a:lnTo>
                    <a:lnTo>
                      <a:pt x="76" y="52"/>
                    </a:lnTo>
                    <a:lnTo>
                      <a:pt x="63" y="38"/>
                    </a:lnTo>
                    <a:close/>
                    <a:moveTo>
                      <a:pt x="66" y="36"/>
                    </a:moveTo>
                    <a:lnTo>
                      <a:pt x="69" y="32"/>
                    </a:lnTo>
                    <a:lnTo>
                      <a:pt x="83" y="46"/>
                    </a:lnTo>
                    <a:lnTo>
                      <a:pt x="79" y="49"/>
                    </a:lnTo>
                    <a:lnTo>
                      <a:pt x="66" y="36"/>
                    </a:lnTo>
                    <a:close/>
                    <a:moveTo>
                      <a:pt x="86" y="39"/>
                    </a:moveTo>
                    <a:lnTo>
                      <a:pt x="86" y="42"/>
                    </a:lnTo>
                    <a:lnTo>
                      <a:pt x="83" y="46"/>
                    </a:lnTo>
                    <a:lnTo>
                      <a:pt x="76" y="39"/>
                    </a:lnTo>
                    <a:lnTo>
                      <a:pt x="86" y="39"/>
                    </a:lnTo>
                    <a:close/>
                    <a:moveTo>
                      <a:pt x="66" y="39"/>
                    </a:moveTo>
                    <a:lnTo>
                      <a:pt x="66" y="32"/>
                    </a:lnTo>
                    <a:lnTo>
                      <a:pt x="86" y="32"/>
                    </a:lnTo>
                    <a:lnTo>
                      <a:pt x="86" y="39"/>
                    </a:lnTo>
                    <a:lnTo>
                      <a:pt x="66" y="39"/>
                    </a:lnTo>
                    <a:close/>
                    <a:moveTo>
                      <a:pt x="66" y="32"/>
                    </a:moveTo>
                    <a:lnTo>
                      <a:pt x="66" y="29"/>
                    </a:lnTo>
                    <a:lnTo>
                      <a:pt x="86" y="29"/>
                    </a:lnTo>
                    <a:lnTo>
                      <a:pt x="86" y="32"/>
                    </a:lnTo>
                    <a:lnTo>
                      <a:pt x="66" y="32"/>
                    </a:lnTo>
                    <a:close/>
                    <a:moveTo>
                      <a:pt x="66" y="29"/>
                    </a:moveTo>
                    <a:lnTo>
                      <a:pt x="66" y="26"/>
                    </a:lnTo>
                    <a:lnTo>
                      <a:pt x="86" y="26"/>
                    </a:lnTo>
                    <a:lnTo>
                      <a:pt x="86" y="29"/>
                    </a:lnTo>
                    <a:lnTo>
                      <a:pt x="66" y="29"/>
                    </a:lnTo>
                    <a:close/>
                    <a:moveTo>
                      <a:pt x="85" y="21"/>
                    </a:moveTo>
                    <a:lnTo>
                      <a:pt x="86" y="23"/>
                    </a:lnTo>
                    <a:lnTo>
                      <a:pt x="86" y="26"/>
                    </a:lnTo>
                    <a:lnTo>
                      <a:pt x="76" y="26"/>
                    </a:lnTo>
                    <a:lnTo>
                      <a:pt x="85" y="21"/>
                    </a:lnTo>
                    <a:close/>
                    <a:moveTo>
                      <a:pt x="67" y="30"/>
                    </a:moveTo>
                    <a:lnTo>
                      <a:pt x="64" y="23"/>
                    </a:lnTo>
                    <a:lnTo>
                      <a:pt x="82" y="16"/>
                    </a:lnTo>
                    <a:lnTo>
                      <a:pt x="85" y="21"/>
                    </a:lnTo>
                    <a:lnTo>
                      <a:pt x="67" y="30"/>
                    </a:lnTo>
                    <a:close/>
                    <a:moveTo>
                      <a:pt x="79" y="12"/>
                    </a:moveTo>
                    <a:lnTo>
                      <a:pt x="80" y="14"/>
                    </a:lnTo>
                    <a:lnTo>
                      <a:pt x="82" y="16"/>
                    </a:lnTo>
                    <a:lnTo>
                      <a:pt x="73" y="19"/>
                    </a:lnTo>
                    <a:lnTo>
                      <a:pt x="79" y="12"/>
                    </a:lnTo>
                    <a:close/>
                    <a:moveTo>
                      <a:pt x="66" y="27"/>
                    </a:moveTo>
                    <a:lnTo>
                      <a:pt x="63" y="23"/>
                    </a:lnTo>
                    <a:lnTo>
                      <a:pt x="76" y="9"/>
                    </a:lnTo>
                    <a:lnTo>
                      <a:pt x="79" y="12"/>
                    </a:lnTo>
                    <a:lnTo>
                      <a:pt x="66" y="27"/>
                    </a:lnTo>
                    <a:close/>
                    <a:moveTo>
                      <a:pt x="63" y="23"/>
                    </a:moveTo>
                    <a:lnTo>
                      <a:pt x="63" y="23"/>
                    </a:lnTo>
                    <a:lnTo>
                      <a:pt x="69" y="17"/>
                    </a:lnTo>
                    <a:lnTo>
                      <a:pt x="63" y="23"/>
                    </a:lnTo>
                    <a:close/>
                    <a:moveTo>
                      <a:pt x="63" y="23"/>
                    </a:moveTo>
                    <a:lnTo>
                      <a:pt x="60" y="20"/>
                    </a:lnTo>
                    <a:lnTo>
                      <a:pt x="73" y="7"/>
                    </a:lnTo>
                    <a:lnTo>
                      <a:pt x="76" y="10"/>
                    </a:lnTo>
                    <a:lnTo>
                      <a:pt x="63" y="23"/>
                    </a:lnTo>
                    <a:close/>
                    <a:moveTo>
                      <a:pt x="66" y="4"/>
                    </a:moveTo>
                    <a:lnTo>
                      <a:pt x="71" y="4"/>
                    </a:lnTo>
                    <a:lnTo>
                      <a:pt x="73" y="7"/>
                    </a:lnTo>
                    <a:lnTo>
                      <a:pt x="66" y="14"/>
                    </a:lnTo>
                    <a:lnTo>
                      <a:pt x="66" y="4"/>
                    </a:lnTo>
                    <a:close/>
                    <a:moveTo>
                      <a:pt x="66" y="22"/>
                    </a:moveTo>
                    <a:lnTo>
                      <a:pt x="63" y="22"/>
                    </a:lnTo>
                    <a:lnTo>
                      <a:pt x="63" y="4"/>
                    </a:lnTo>
                    <a:lnTo>
                      <a:pt x="66" y="4"/>
                    </a:lnTo>
                    <a:lnTo>
                      <a:pt x="66" y="22"/>
                    </a:lnTo>
                    <a:close/>
                    <a:moveTo>
                      <a:pt x="63" y="22"/>
                    </a:moveTo>
                    <a:lnTo>
                      <a:pt x="60" y="22"/>
                    </a:lnTo>
                    <a:lnTo>
                      <a:pt x="56" y="20"/>
                    </a:lnTo>
                    <a:lnTo>
                      <a:pt x="63" y="14"/>
                    </a:lnTo>
                    <a:lnTo>
                      <a:pt x="63" y="22"/>
                    </a:lnTo>
                    <a:close/>
                    <a:moveTo>
                      <a:pt x="56" y="20"/>
                    </a:moveTo>
                    <a:lnTo>
                      <a:pt x="53" y="17"/>
                    </a:lnTo>
                    <a:lnTo>
                      <a:pt x="67" y="4"/>
                    </a:lnTo>
                    <a:lnTo>
                      <a:pt x="69" y="7"/>
                    </a:lnTo>
                    <a:lnTo>
                      <a:pt x="56" y="20"/>
                    </a:lnTo>
                    <a:close/>
                    <a:moveTo>
                      <a:pt x="60" y="0"/>
                    </a:moveTo>
                    <a:lnTo>
                      <a:pt x="64" y="0"/>
                    </a:lnTo>
                    <a:lnTo>
                      <a:pt x="67" y="4"/>
                    </a:lnTo>
                    <a:lnTo>
                      <a:pt x="60" y="10"/>
                    </a:lnTo>
                    <a:lnTo>
                      <a:pt x="60" y="0"/>
                    </a:lnTo>
                    <a:close/>
                    <a:moveTo>
                      <a:pt x="60" y="19"/>
                    </a:moveTo>
                    <a:lnTo>
                      <a:pt x="54" y="19"/>
                    </a:lnTo>
                    <a:lnTo>
                      <a:pt x="54" y="0"/>
                    </a:lnTo>
                    <a:lnTo>
                      <a:pt x="60" y="0"/>
                    </a:lnTo>
                    <a:lnTo>
                      <a:pt x="60" y="19"/>
                    </a:lnTo>
                    <a:close/>
                    <a:moveTo>
                      <a:pt x="54" y="19"/>
                    </a:moveTo>
                    <a:lnTo>
                      <a:pt x="51" y="19"/>
                    </a:lnTo>
                    <a:lnTo>
                      <a:pt x="51" y="0"/>
                    </a:lnTo>
                    <a:lnTo>
                      <a:pt x="54" y="0"/>
                    </a:lnTo>
                    <a:lnTo>
                      <a:pt x="54" y="19"/>
                    </a:lnTo>
                    <a:close/>
                    <a:moveTo>
                      <a:pt x="51" y="19"/>
                    </a:moveTo>
                    <a:lnTo>
                      <a:pt x="44" y="19"/>
                    </a:lnTo>
                    <a:lnTo>
                      <a:pt x="44" y="0"/>
                    </a:lnTo>
                    <a:lnTo>
                      <a:pt x="51" y="0"/>
                    </a:lnTo>
                    <a:lnTo>
                      <a:pt x="51" y="19"/>
                    </a:lnTo>
                    <a:close/>
                    <a:moveTo>
                      <a:pt x="44" y="19"/>
                    </a:moveTo>
                    <a:lnTo>
                      <a:pt x="41" y="19"/>
                    </a:lnTo>
                    <a:lnTo>
                      <a:pt x="41" y="0"/>
                    </a:lnTo>
                    <a:lnTo>
                      <a:pt x="44" y="0"/>
                    </a:lnTo>
                    <a:lnTo>
                      <a:pt x="44" y="19"/>
                    </a:lnTo>
                    <a:close/>
                    <a:moveTo>
                      <a:pt x="36" y="1"/>
                    </a:moveTo>
                    <a:lnTo>
                      <a:pt x="39" y="0"/>
                    </a:lnTo>
                    <a:lnTo>
                      <a:pt x="41" y="0"/>
                    </a:lnTo>
                    <a:lnTo>
                      <a:pt x="41" y="10"/>
                    </a:lnTo>
                    <a:lnTo>
                      <a:pt x="36" y="1"/>
                    </a:lnTo>
                    <a:close/>
                    <a:moveTo>
                      <a:pt x="45" y="19"/>
                    </a:moveTo>
                    <a:lnTo>
                      <a:pt x="39" y="21"/>
                    </a:lnTo>
                    <a:lnTo>
                      <a:pt x="31" y="5"/>
                    </a:lnTo>
                    <a:lnTo>
                      <a:pt x="36" y="1"/>
                    </a:lnTo>
                    <a:lnTo>
                      <a:pt x="45" y="19"/>
                    </a:lnTo>
                    <a:close/>
                    <a:moveTo>
                      <a:pt x="39" y="21"/>
                    </a:moveTo>
                    <a:lnTo>
                      <a:pt x="32" y="25"/>
                    </a:lnTo>
                    <a:lnTo>
                      <a:pt x="24" y="8"/>
                    </a:lnTo>
                    <a:lnTo>
                      <a:pt x="31" y="5"/>
                    </a:lnTo>
                    <a:lnTo>
                      <a:pt x="39" y="21"/>
                    </a:lnTo>
                    <a:close/>
                    <a:moveTo>
                      <a:pt x="22" y="9"/>
                    </a:moveTo>
                    <a:lnTo>
                      <a:pt x="23" y="8"/>
                    </a:lnTo>
                    <a:lnTo>
                      <a:pt x="24" y="8"/>
                    </a:lnTo>
                    <a:lnTo>
                      <a:pt x="29" y="17"/>
                    </a:lnTo>
                    <a:lnTo>
                      <a:pt x="22" y="9"/>
                    </a:lnTo>
                    <a:close/>
                    <a:moveTo>
                      <a:pt x="35" y="23"/>
                    </a:moveTo>
                    <a:lnTo>
                      <a:pt x="32" y="27"/>
                    </a:lnTo>
                    <a:lnTo>
                      <a:pt x="19" y="12"/>
                    </a:lnTo>
                    <a:lnTo>
                      <a:pt x="22" y="9"/>
                    </a:lnTo>
                    <a:lnTo>
                      <a:pt x="35" y="23"/>
                    </a:lnTo>
                    <a:close/>
                    <a:moveTo>
                      <a:pt x="32" y="27"/>
                    </a:moveTo>
                    <a:lnTo>
                      <a:pt x="31" y="28"/>
                    </a:lnTo>
                    <a:lnTo>
                      <a:pt x="30" y="28"/>
                    </a:lnTo>
                    <a:lnTo>
                      <a:pt x="25" y="19"/>
                    </a:lnTo>
                    <a:lnTo>
                      <a:pt x="32" y="27"/>
                    </a:lnTo>
                    <a:close/>
                    <a:moveTo>
                      <a:pt x="30" y="28"/>
                    </a:moveTo>
                    <a:lnTo>
                      <a:pt x="23" y="31"/>
                    </a:lnTo>
                    <a:lnTo>
                      <a:pt x="14" y="15"/>
                    </a:lnTo>
                    <a:lnTo>
                      <a:pt x="21" y="11"/>
                    </a:lnTo>
                    <a:lnTo>
                      <a:pt x="30" y="28"/>
                    </a:lnTo>
                    <a:close/>
                    <a:moveTo>
                      <a:pt x="12" y="16"/>
                    </a:moveTo>
                    <a:lnTo>
                      <a:pt x="13" y="15"/>
                    </a:lnTo>
                    <a:lnTo>
                      <a:pt x="14" y="15"/>
                    </a:lnTo>
                    <a:lnTo>
                      <a:pt x="19" y="22"/>
                    </a:lnTo>
                    <a:lnTo>
                      <a:pt x="12" y="16"/>
                    </a:lnTo>
                    <a:close/>
                    <a:moveTo>
                      <a:pt x="25" y="29"/>
                    </a:moveTo>
                    <a:lnTo>
                      <a:pt x="22" y="32"/>
                    </a:lnTo>
                    <a:lnTo>
                      <a:pt x="9" y="19"/>
                    </a:lnTo>
                    <a:lnTo>
                      <a:pt x="12" y="16"/>
                    </a:lnTo>
                    <a:lnTo>
                      <a:pt x="25" y="29"/>
                    </a:lnTo>
                    <a:close/>
                    <a:moveTo>
                      <a:pt x="9" y="19"/>
                    </a:moveTo>
                    <a:lnTo>
                      <a:pt x="9" y="19"/>
                    </a:lnTo>
                    <a:lnTo>
                      <a:pt x="15" y="26"/>
                    </a:lnTo>
                    <a:lnTo>
                      <a:pt x="9" y="19"/>
                    </a:lnTo>
                    <a:close/>
                    <a:moveTo>
                      <a:pt x="22" y="32"/>
                    </a:moveTo>
                    <a:lnTo>
                      <a:pt x="19" y="36"/>
                    </a:lnTo>
                    <a:lnTo>
                      <a:pt x="6" y="22"/>
                    </a:lnTo>
                    <a:lnTo>
                      <a:pt x="9" y="19"/>
                    </a:lnTo>
                    <a:lnTo>
                      <a:pt x="22" y="32"/>
                    </a:lnTo>
                    <a:close/>
                    <a:moveTo>
                      <a:pt x="3" y="29"/>
                    </a:moveTo>
                    <a:lnTo>
                      <a:pt x="3" y="26"/>
                    </a:lnTo>
                    <a:lnTo>
                      <a:pt x="6" y="22"/>
                    </a:lnTo>
                    <a:lnTo>
                      <a:pt x="12" y="29"/>
                    </a:lnTo>
                    <a:lnTo>
                      <a:pt x="3" y="29"/>
                    </a:lnTo>
                    <a:close/>
                    <a:moveTo>
                      <a:pt x="22" y="29"/>
                    </a:moveTo>
                    <a:lnTo>
                      <a:pt x="22" y="36"/>
                    </a:lnTo>
                    <a:lnTo>
                      <a:pt x="3" y="36"/>
                    </a:lnTo>
                    <a:lnTo>
                      <a:pt x="3" y="29"/>
                    </a:lnTo>
                    <a:lnTo>
                      <a:pt x="22" y="29"/>
                    </a:lnTo>
                    <a:close/>
                    <a:moveTo>
                      <a:pt x="22" y="36"/>
                    </a:moveTo>
                    <a:lnTo>
                      <a:pt x="22" y="39"/>
                    </a:lnTo>
                    <a:lnTo>
                      <a:pt x="19" y="42"/>
                    </a:lnTo>
                    <a:lnTo>
                      <a:pt x="12" y="36"/>
                    </a:lnTo>
                    <a:lnTo>
                      <a:pt x="22" y="36"/>
                    </a:lnTo>
                    <a:close/>
                    <a:moveTo>
                      <a:pt x="19" y="42"/>
                    </a:moveTo>
                    <a:lnTo>
                      <a:pt x="15" y="46"/>
                    </a:lnTo>
                    <a:lnTo>
                      <a:pt x="2" y="32"/>
                    </a:lnTo>
                    <a:lnTo>
                      <a:pt x="6" y="29"/>
                    </a:lnTo>
                    <a:lnTo>
                      <a:pt x="19" y="42"/>
                    </a:lnTo>
                    <a:close/>
                    <a:moveTo>
                      <a:pt x="0" y="39"/>
                    </a:moveTo>
                    <a:lnTo>
                      <a:pt x="0" y="35"/>
                    </a:lnTo>
                    <a:lnTo>
                      <a:pt x="2" y="32"/>
                    </a:lnTo>
                    <a:lnTo>
                      <a:pt x="9" y="39"/>
                    </a:lnTo>
                    <a:lnTo>
                      <a:pt x="0" y="39"/>
                    </a:lnTo>
                    <a:close/>
                    <a:moveTo>
                      <a:pt x="19" y="39"/>
                    </a:moveTo>
                    <a:lnTo>
                      <a:pt x="19" y="46"/>
                    </a:lnTo>
                    <a:lnTo>
                      <a:pt x="0" y="46"/>
                    </a:lnTo>
                    <a:lnTo>
                      <a:pt x="0" y="39"/>
                    </a:lnTo>
                    <a:lnTo>
                      <a:pt x="19" y="39"/>
                    </a:lnTo>
                    <a:close/>
                    <a:moveTo>
                      <a:pt x="19" y="46"/>
                    </a:moveTo>
                    <a:lnTo>
                      <a:pt x="19" y="48"/>
                    </a:lnTo>
                    <a:lnTo>
                      <a:pt x="0" y="48"/>
                    </a:lnTo>
                    <a:lnTo>
                      <a:pt x="0" y="46"/>
                    </a:lnTo>
                    <a:lnTo>
                      <a:pt x="19" y="46"/>
                    </a:lnTo>
                    <a:close/>
                    <a:moveTo>
                      <a:pt x="19" y="48"/>
                    </a:moveTo>
                    <a:lnTo>
                      <a:pt x="19" y="51"/>
                    </a:lnTo>
                    <a:lnTo>
                      <a:pt x="0" y="51"/>
                    </a:lnTo>
                    <a:lnTo>
                      <a:pt x="0" y="48"/>
                    </a:lnTo>
                    <a:lnTo>
                      <a:pt x="19" y="48"/>
                    </a:lnTo>
                    <a:close/>
                    <a:moveTo>
                      <a:pt x="2" y="58"/>
                    </a:moveTo>
                    <a:lnTo>
                      <a:pt x="0" y="55"/>
                    </a:lnTo>
                    <a:lnTo>
                      <a:pt x="0" y="51"/>
                    </a:lnTo>
                    <a:lnTo>
                      <a:pt x="9" y="51"/>
                    </a:lnTo>
                    <a:lnTo>
                      <a:pt x="2" y="58"/>
                    </a:lnTo>
                    <a:close/>
                    <a:moveTo>
                      <a:pt x="15" y="44"/>
                    </a:moveTo>
                    <a:lnTo>
                      <a:pt x="19" y="48"/>
                    </a:lnTo>
                    <a:lnTo>
                      <a:pt x="6" y="61"/>
                    </a:lnTo>
                    <a:lnTo>
                      <a:pt x="2" y="58"/>
                    </a:lnTo>
                    <a:lnTo>
                      <a:pt x="15" y="44"/>
                    </a:lnTo>
                    <a:close/>
                    <a:moveTo>
                      <a:pt x="19" y="48"/>
                    </a:moveTo>
                    <a:lnTo>
                      <a:pt x="20" y="49"/>
                    </a:lnTo>
                    <a:lnTo>
                      <a:pt x="21" y="50"/>
                    </a:lnTo>
                    <a:lnTo>
                      <a:pt x="12" y="54"/>
                    </a:lnTo>
                    <a:lnTo>
                      <a:pt x="19" y="48"/>
                    </a:lnTo>
                    <a:close/>
                    <a:moveTo>
                      <a:pt x="21" y="50"/>
                    </a:moveTo>
                    <a:lnTo>
                      <a:pt x="24" y="57"/>
                    </a:lnTo>
                    <a:lnTo>
                      <a:pt x="7" y="65"/>
                    </a:lnTo>
                    <a:lnTo>
                      <a:pt x="3" y="59"/>
                    </a:lnTo>
                    <a:lnTo>
                      <a:pt x="21" y="50"/>
                    </a:lnTo>
                    <a:close/>
                    <a:moveTo>
                      <a:pt x="15" y="71"/>
                    </a:moveTo>
                    <a:lnTo>
                      <a:pt x="10" y="71"/>
                    </a:lnTo>
                    <a:lnTo>
                      <a:pt x="7" y="65"/>
                    </a:lnTo>
                    <a:lnTo>
                      <a:pt x="15" y="61"/>
                    </a:lnTo>
                    <a:lnTo>
                      <a:pt x="15" y="71"/>
                    </a:lnTo>
                    <a:close/>
                    <a:moveTo>
                      <a:pt x="15" y="51"/>
                    </a:moveTo>
                    <a:lnTo>
                      <a:pt x="19" y="51"/>
                    </a:lnTo>
                    <a:lnTo>
                      <a:pt x="19" y="71"/>
                    </a:lnTo>
                    <a:lnTo>
                      <a:pt x="15" y="71"/>
                    </a:lnTo>
                    <a:lnTo>
                      <a:pt x="15" y="51"/>
                    </a:lnTo>
                    <a:close/>
                    <a:moveTo>
                      <a:pt x="19" y="51"/>
                    </a:moveTo>
                    <a:lnTo>
                      <a:pt x="23" y="51"/>
                    </a:lnTo>
                    <a:lnTo>
                      <a:pt x="25" y="54"/>
                    </a:lnTo>
                    <a:lnTo>
                      <a:pt x="19" y="61"/>
                    </a:lnTo>
                    <a:lnTo>
                      <a:pt x="19" y="51"/>
                    </a:lnTo>
                    <a:close/>
                    <a:moveTo>
                      <a:pt x="25" y="54"/>
                    </a:moveTo>
                    <a:lnTo>
                      <a:pt x="29" y="58"/>
                    </a:lnTo>
                    <a:lnTo>
                      <a:pt x="15" y="71"/>
                    </a:lnTo>
                    <a:lnTo>
                      <a:pt x="12" y="68"/>
                    </a:lnTo>
                    <a:lnTo>
                      <a:pt x="25" y="54"/>
                    </a:lnTo>
                    <a:close/>
                    <a:moveTo>
                      <a:pt x="29" y="58"/>
                    </a:moveTo>
                    <a:lnTo>
                      <a:pt x="32" y="61"/>
                    </a:lnTo>
                    <a:lnTo>
                      <a:pt x="19" y="74"/>
                    </a:lnTo>
                    <a:lnTo>
                      <a:pt x="15" y="71"/>
                    </a:lnTo>
                    <a:lnTo>
                      <a:pt x="29" y="58"/>
                    </a:lnTo>
                    <a:close/>
                    <a:moveTo>
                      <a:pt x="25" y="76"/>
                    </a:moveTo>
                    <a:lnTo>
                      <a:pt x="21" y="76"/>
                    </a:lnTo>
                    <a:lnTo>
                      <a:pt x="19" y="74"/>
                    </a:lnTo>
                    <a:lnTo>
                      <a:pt x="25" y="68"/>
                    </a:lnTo>
                    <a:lnTo>
                      <a:pt x="25" y="76"/>
                    </a:lnTo>
                    <a:close/>
                    <a:moveTo>
                      <a:pt x="25" y="58"/>
                    </a:moveTo>
                    <a:lnTo>
                      <a:pt x="32" y="58"/>
                    </a:lnTo>
                    <a:lnTo>
                      <a:pt x="32" y="76"/>
                    </a:lnTo>
                    <a:lnTo>
                      <a:pt x="25" y="76"/>
                    </a:lnTo>
                    <a:lnTo>
                      <a:pt x="25" y="58"/>
                    </a:lnTo>
                    <a:close/>
                    <a:moveTo>
                      <a:pt x="32" y="58"/>
                    </a:moveTo>
                    <a:lnTo>
                      <a:pt x="34" y="58"/>
                    </a:lnTo>
                    <a:lnTo>
                      <a:pt x="34" y="76"/>
                    </a:lnTo>
                    <a:lnTo>
                      <a:pt x="32" y="76"/>
                    </a:lnTo>
                    <a:lnTo>
                      <a:pt x="32" y="58"/>
                    </a:lnTo>
                    <a:close/>
                    <a:moveTo>
                      <a:pt x="34" y="58"/>
                    </a:moveTo>
                    <a:lnTo>
                      <a:pt x="41" y="58"/>
                    </a:lnTo>
                    <a:lnTo>
                      <a:pt x="41" y="76"/>
                    </a:lnTo>
                    <a:lnTo>
                      <a:pt x="34" y="76"/>
                    </a:lnTo>
                    <a:lnTo>
                      <a:pt x="34" y="58"/>
                    </a:lnTo>
                    <a:close/>
                    <a:moveTo>
                      <a:pt x="47" y="74"/>
                    </a:moveTo>
                    <a:lnTo>
                      <a:pt x="45" y="76"/>
                    </a:lnTo>
                    <a:lnTo>
                      <a:pt x="41" y="76"/>
                    </a:lnTo>
                    <a:lnTo>
                      <a:pt x="41" y="68"/>
                    </a:lnTo>
                    <a:lnTo>
                      <a:pt x="47" y="74"/>
                    </a:lnTo>
                    <a:close/>
                    <a:moveTo>
                      <a:pt x="34" y="61"/>
                    </a:moveTo>
                    <a:lnTo>
                      <a:pt x="38" y="58"/>
                    </a:lnTo>
                    <a:lnTo>
                      <a:pt x="51" y="71"/>
                    </a:lnTo>
                    <a:lnTo>
                      <a:pt x="47" y="74"/>
                    </a:lnTo>
                    <a:lnTo>
                      <a:pt x="34" y="61"/>
                    </a:lnTo>
                    <a:close/>
                    <a:moveTo>
                      <a:pt x="38" y="58"/>
                    </a:moveTo>
                    <a:lnTo>
                      <a:pt x="40" y="54"/>
                    </a:lnTo>
                    <a:lnTo>
                      <a:pt x="44" y="54"/>
                    </a:lnTo>
                    <a:lnTo>
                      <a:pt x="44" y="64"/>
                    </a:lnTo>
                    <a:lnTo>
                      <a:pt x="38" y="58"/>
                    </a:lnTo>
                    <a:close/>
                    <a:moveTo>
                      <a:pt x="44" y="54"/>
                    </a:moveTo>
                    <a:lnTo>
                      <a:pt x="51" y="54"/>
                    </a:lnTo>
                    <a:lnTo>
                      <a:pt x="51" y="73"/>
                    </a:lnTo>
                    <a:lnTo>
                      <a:pt x="44" y="73"/>
                    </a:lnTo>
                    <a:lnTo>
                      <a:pt x="44" y="54"/>
                    </a:lnTo>
                    <a:close/>
                    <a:moveTo>
                      <a:pt x="55" y="73"/>
                    </a:moveTo>
                    <a:lnTo>
                      <a:pt x="53" y="73"/>
                    </a:lnTo>
                    <a:lnTo>
                      <a:pt x="51" y="73"/>
                    </a:lnTo>
                    <a:lnTo>
                      <a:pt x="51" y="64"/>
                    </a:lnTo>
                    <a:lnTo>
                      <a:pt x="55" y="73"/>
                    </a:lnTo>
                    <a:close/>
                    <a:moveTo>
                      <a:pt x="46" y="55"/>
                    </a:moveTo>
                    <a:lnTo>
                      <a:pt x="53" y="52"/>
                    </a:lnTo>
                    <a:lnTo>
                      <a:pt x="61" y="70"/>
                    </a:lnTo>
                    <a:lnTo>
                      <a:pt x="55" y="73"/>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42" name="Freeform 630">
                <a:extLst>
                  <a:ext uri="{FF2B5EF4-FFF2-40B4-BE49-F238E27FC236}">
                    <a16:creationId xmlns:a16="http://schemas.microsoft.com/office/drawing/2014/main" id="{B81A4501-0883-452E-B917-530411F8CDA4}"/>
                  </a:ext>
                </a:extLst>
              </p:cNvPr>
              <p:cNvSpPr>
                <a:spLocks/>
              </p:cNvSpPr>
              <p:nvPr/>
            </p:nvSpPr>
            <p:spPr bwMode="auto">
              <a:xfrm>
                <a:off x="3057" y="2547"/>
                <a:ext cx="16" cy="14"/>
              </a:xfrm>
              <a:custGeom>
                <a:avLst/>
                <a:gdLst>
                  <a:gd name="T0" fmla="*/ 11 w 66"/>
                  <a:gd name="T1" fmla="*/ 13 h 57"/>
                  <a:gd name="T2" fmla="*/ 12 w 66"/>
                  <a:gd name="T3" fmla="*/ 12 h 57"/>
                  <a:gd name="T4" fmla="*/ 14 w 66"/>
                  <a:gd name="T5" fmla="*/ 11 h 57"/>
                  <a:gd name="T6" fmla="*/ 15 w 66"/>
                  <a:gd name="T7" fmla="*/ 10 h 57"/>
                  <a:gd name="T8" fmla="*/ 15 w 66"/>
                  <a:gd name="T9" fmla="*/ 9 h 57"/>
                  <a:gd name="T10" fmla="*/ 16 w 66"/>
                  <a:gd name="T11" fmla="*/ 8 h 57"/>
                  <a:gd name="T12" fmla="*/ 16 w 66"/>
                  <a:gd name="T13" fmla="*/ 7 h 57"/>
                  <a:gd name="T14" fmla="*/ 16 w 66"/>
                  <a:gd name="T15" fmla="*/ 6 h 57"/>
                  <a:gd name="T16" fmla="*/ 16 w 66"/>
                  <a:gd name="T17" fmla="*/ 5 h 57"/>
                  <a:gd name="T18" fmla="*/ 16 w 66"/>
                  <a:gd name="T19" fmla="*/ 3 h 57"/>
                  <a:gd name="T20" fmla="*/ 15 w 66"/>
                  <a:gd name="T21" fmla="*/ 2 h 57"/>
                  <a:gd name="T22" fmla="*/ 15 w 66"/>
                  <a:gd name="T23" fmla="*/ 2 h 57"/>
                  <a:gd name="T24" fmla="*/ 15 w 66"/>
                  <a:gd name="T25" fmla="*/ 1 h 57"/>
                  <a:gd name="T26" fmla="*/ 13 w 66"/>
                  <a:gd name="T27" fmla="*/ 1 h 57"/>
                  <a:gd name="T28" fmla="*/ 12 w 66"/>
                  <a:gd name="T29" fmla="*/ 0 h 57"/>
                  <a:gd name="T30" fmla="*/ 11 w 66"/>
                  <a:gd name="T31" fmla="*/ 0 h 57"/>
                  <a:gd name="T32" fmla="*/ 10 w 66"/>
                  <a:gd name="T33" fmla="*/ 0 h 57"/>
                  <a:gd name="T34" fmla="*/ 9 w 66"/>
                  <a:gd name="T35" fmla="*/ 0 h 57"/>
                  <a:gd name="T36" fmla="*/ 8 w 66"/>
                  <a:gd name="T37" fmla="*/ 0 h 57"/>
                  <a:gd name="T38" fmla="*/ 6 w 66"/>
                  <a:gd name="T39" fmla="*/ 1 h 57"/>
                  <a:gd name="T40" fmla="*/ 5 w 66"/>
                  <a:gd name="T41" fmla="*/ 2 h 57"/>
                  <a:gd name="T42" fmla="*/ 4 w 66"/>
                  <a:gd name="T43" fmla="*/ 2 h 57"/>
                  <a:gd name="T44" fmla="*/ 3 w 66"/>
                  <a:gd name="T45" fmla="*/ 3 h 57"/>
                  <a:gd name="T46" fmla="*/ 2 w 66"/>
                  <a:gd name="T47" fmla="*/ 4 h 57"/>
                  <a:gd name="T48" fmla="*/ 1 w 66"/>
                  <a:gd name="T49" fmla="*/ 5 h 57"/>
                  <a:gd name="T50" fmla="*/ 1 w 66"/>
                  <a:gd name="T51" fmla="*/ 6 h 57"/>
                  <a:gd name="T52" fmla="*/ 1 w 66"/>
                  <a:gd name="T53" fmla="*/ 7 h 57"/>
                  <a:gd name="T54" fmla="*/ 0 w 66"/>
                  <a:gd name="T55" fmla="*/ 8 h 57"/>
                  <a:gd name="T56" fmla="*/ 0 w 66"/>
                  <a:gd name="T57" fmla="*/ 10 h 57"/>
                  <a:gd name="T58" fmla="*/ 1 w 66"/>
                  <a:gd name="T59" fmla="*/ 10 h 57"/>
                  <a:gd name="T60" fmla="*/ 1 w 66"/>
                  <a:gd name="T61" fmla="*/ 11 h 57"/>
                  <a:gd name="T62" fmla="*/ 1 w 66"/>
                  <a:gd name="T63" fmla="*/ 12 h 57"/>
                  <a:gd name="T64" fmla="*/ 2 w 66"/>
                  <a:gd name="T65" fmla="*/ 13 h 57"/>
                  <a:gd name="T66" fmla="*/ 3 w 66"/>
                  <a:gd name="T67" fmla="*/ 13 h 57"/>
                  <a:gd name="T68" fmla="*/ 4 w 66"/>
                  <a:gd name="T69" fmla="*/ 13 h 57"/>
                  <a:gd name="T70" fmla="*/ 5 w 66"/>
                  <a:gd name="T71" fmla="*/ 14 h 57"/>
                  <a:gd name="T72" fmla="*/ 6 w 66"/>
                  <a:gd name="T73" fmla="*/ 14 h 57"/>
                  <a:gd name="T74" fmla="*/ 8 w 66"/>
                  <a:gd name="T75" fmla="*/ 14 h 57"/>
                  <a:gd name="T76" fmla="*/ 9 w 66"/>
                  <a:gd name="T77" fmla="*/ 13 h 57"/>
                  <a:gd name="T78" fmla="*/ 10 w 66"/>
                  <a:gd name="T79" fmla="*/ 13 h 57"/>
                  <a:gd name="T80" fmla="*/ 11 w 66"/>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7" y="52"/>
                    </a:moveTo>
                    <a:lnTo>
                      <a:pt x="50" y="49"/>
                    </a:lnTo>
                    <a:lnTo>
                      <a:pt x="57" y="45"/>
                    </a:lnTo>
                    <a:lnTo>
                      <a:pt x="60" y="42"/>
                    </a:lnTo>
                    <a:lnTo>
                      <a:pt x="62" y="35"/>
                    </a:lnTo>
                    <a:lnTo>
                      <a:pt x="66" y="32"/>
                    </a:lnTo>
                    <a:lnTo>
                      <a:pt x="66" y="29"/>
                    </a:lnTo>
                    <a:lnTo>
                      <a:pt x="66" y="23"/>
                    </a:lnTo>
                    <a:lnTo>
                      <a:pt x="66" y="20"/>
                    </a:lnTo>
                    <a:lnTo>
                      <a:pt x="66" y="13"/>
                    </a:lnTo>
                    <a:lnTo>
                      <a:pt x="62" y="10"/>
                    </a:lnTo>
                    <a:lnTo>
                      <a:pt x="62" y="7"/>
                    </a:lnTo>
                    <a:lnTo>
                      <a:pt x="60" y="3"/>
                    </a:lnTo>
                    <a:lnTo>
                      <a:pt x="54" y="3"/>
                    </a:lnTo>
                    <a:lnTo>
                      <a:pt x="50" y="0"/>
                    </a:lnTo>
                    <a:lnTo>
                      <a:pt x="47" y="0"/>
                    </a:lnTo>
                    <a:lnTo>
                      <a:pt x="40" y="0"/>
                    </a:lnTo>
                    <a:lnTo>
                      <a:pt x="37" y="0"/>
                    </a:lnTo>
                    <a:lnTo>
                      <a:pt x="32" y="0"/>
                    </a:lnTo>
                    <a:lnTo>
                      <a:pt x="25" y="3"/>
                    </a:lnTo>
                    <a:lnTo>
                      <a:pt x="22" y="7"/>
                    </a:lnTo>
                    <a:lnTo>
                      <a:pt x="15" y="10"/>
                    </a:lnTo>
                    <a:lnTo>
                      <a:pt x="12" y="13"/>
                    </a:lnTo>
                    <a:lnTo>
                      <a:pt x="8" y="17"/>
                    </a:lnTo>
                    <a:lnTo>
                      <a:pt x="6" y="20"/>
                    </a:lnTo>
                    <a:lnTo>
                      <a:pt x="3" y="26"/>
                    </a:lnTo>
                    <a:lnTo>
                      <a:pt x="3" y="29"/>
                    </a:lnTo>
                    <a:lnTo>
                      <a:pt x="0" y="32"/>
                    </a:lnTo>
                    <a:lnTo>
                      <a:pt x="0" y="39"/>
                    </a:lnTo>
                    <a:lnTo>
                      <a:pt x="3" y="42"/>
                    </a:lnTo>
                    <a:lnTo>
                      <a:pt x="3" y="45"/>
                    </a:lnTo>
                    <a:lnTo>
                      <a:pt x="6" y="49"/>
                    </a:lnTo>
                    <a:lnTo>
                      <a:pt x="8" y="52"/>
                    </a:lnTo>
                    <a:lnTo>
                      <a:pt x="12" y="54"/>
                    </a:lnTo>
                    <a:lnTo>
                      <a:pt x="18" y="54"/>
                    </a:lnTo>
                    <a:lnTo>
                      <a:pt x="22" y="57"/>
                    </a:lnTo>
                    <a:lnTo>
                      <a:pt x="25" y="57"/>
                    </a:lnTo>
                    <a:lnTo>
                      <a:pt x="32" y="57"/>
                    </a:lnTo>
                    <a:lnTo>
                      <a:pt x="37" y="54"/>
                    </a:lnTo>
                    <a:lnTo>
                      <a:pt x="40" y="54"/>
                    </a:lnTo>
                    <a:lnTo>
                      <a:pt x="47" y="52"/>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43" name="Freeform 631">
                <a:extLst>
                  <a:ext uri="{FF2B5EF4-FFF2-40B4-BE49-F238E27FC236}">
                    <a16:creationId xmlns:a16="http://schemas.microsoft.com/office/drawing/2014/main" id="{205A57CC-C5C0-4734-BFB7-E8D6E9DBACE3}"/>
                  </a:ext>
                </a:extLst>
              </p:cNvPr>
              <p:cNvSpPr>
                <a:spLocks noEditPoints="1"/>
              </p:cNvSpPr>
              <p:nvPr/>
            </p:nvSpPr>
            <p:spPr bwMode="auto">
              <a:xfrm>
                <a:off x="3054" y="2545"/>
                <a:ext cx="22" cy="19"/>
              </a:xfrm>
              <a:custGeom>
                <a:avLst/>
                <a:gdLst>
                  <a:gd name="T0" fmla="*/ 14 w 86"/>
                  <a:gd name="T1" fmla="*/ 13 h 76"/>
                  <a:gd name="T2" fmla="*/ 16 w 86"/>
                  <a:gd name="T3" fmla="*/ 11 h 76"/>
                  <a:gd name="T4" fmla="*/ 18 w 86"/>
                  <a:gd name="T5" fmla="*/ 16 h 76"/>
                  <a:gd name="T6" fmla="*/ 19 w 86"/>
                  <a:gd name="T7" fmla="*/ 15 h 76"/>
                  <a:gd name="T8" fmla="*/ 20 w 86"/>
                  <a:gd name="T9" fmla="*/ 14 h 76"/>
                  <a:gd name="T10" fmla="*/ 17 w 86"/>
                  <a:gd name="T11" fmla="*/ 10 h 76"/>
                  <a:gd name="T12" fmla="*/ 18 w 86"/>
                  <a:gd name="T13" fmla="*/ 9 h 76"/>
                  <a:gd name="T14" fmla="*/ 21 w 86"/>
                  <a:gd name="T15" fmla="*/ 12 h 76"/>
                  <a:gd name="T16" fmla="*/ 22 w 86"/>
                  <a:gd name="T17" fmla="*/ 10 h 76"/>
                  <a:gd name="T18" fmla="*/ 17 w 86"/>
                  <a:gd name="T19" fmla="*/ 10 h 76"/>
                  <a:gd name="T20" fmla="*/ 17 w 86"/>
                  <a:gd name="T21" fmla="*/ 7 h 76"/>
                  <a:gd name="T22" fmla="*/ 22 w 86"/>
                  <a:gd name="T23" fmla="*/ 5 h 76"/>
                  <a:gd name="T24" fmla="*/ 20 w 86"/>
                  <a:gd name="T25" fmla="*/ 3 h 76"/>
                  <a:gd name="T26" fmla="*/ 18 w 86"/>
                  <a:gd name="T27" fmla="*/ 5 h 76"/>
                  <a:gd name="T28" fmla="*/ 16 w 86"/>
                  <a:gd name="T29" fmla="*/ 5 h 76"/>
                  <a:gd name="T30" fmla="*/ 17 w 86"/>
                  <a:gd name="T31" fmla="*/ 6 h 76"/>
                  <a:gd name="T32" fmla="*/ 19 w 86"/>
                  <a:gd name="T33" fmla="*/ 1 h 76"/>
                  <a:gd name="T34" fmla="*/ 16 w 86"/>
                  <a:gd name="T35" fmla="*/ 1 h 76"/>
                  <a:gd name="T36" fmla="*/ 16 w 86"/>
                  <a:gd name="T37" fmla="*/ 3 h 76"/>
                  <a:gd name="T38" fmla="*/ 15 w 86"/>
                  <a:gd name="T39" fmla="*/ 5 h 76"/>
                  <a:gd name="T40" fmla="*/ 15 w 86"/>
                  <a:gd name="T41" fmla="*/ 5 h 76"/>
                  <a:gd name="T42" fmla="*/ 13 w 86"/>
                  <a:gd name="T43" fmla="*/ 5 h 76"/>
                  <a:gd name="T44" fmla="*/ 12 w 86"/>
                  <a:gd name="T45" fmla="*/ 0 h 76"/>
                  <a:gd name="T46" fmla="*/ 12 w 86"/>
                  <a:gd name="T47" fmla="*/ 0 h 76"/>
                  <a:gd name="T48" fmla="*/ 9 w 86"/>
                  <a:gd name="T49" fmla="*/ 0 h 76"/>
                  <a:gd name="T50" fmla="*/ 7 w 86"/>
                  <a:gd name="T51" fmla="*/ 2 h 76"/>
                  <a:gd name="T52" fmla="*/ 10 w 86"/>
                  <a:gd name="T53" fmla="*/ 6 h 76"/>
                  <a:gd name="T54" fmla="*/ 9 w 86"/>
                  <a:gd name="T55" fmla="*/ 6 h 76"/>
                  <a:gd name="T56" fmla="*/ 7 w 86"/>
                  <a:gd name="T57" fmla="*/ 2 h 76"/>
                  <a:gd name="T58" fmla="*/ 5 w 86"/>
                  <a:gd name="T59" fmla="*/ 3 h 76"/>
                  <a:gd name="T60" fmla="*/ 7 w 86"/>
                  <a:gd name="T61" fmla="*/ 7 h 76"/>
                  <a:gd name="T62" fmla="*/ 6 w 86"/>
                  <a:gd name="T63" fmla="*/ 8 h 76"/>
                  <a:gd name="T64" fmla="*/ 3 w 86"/>
                  <a:gd name="T65" fmla="*/ 5 h 76"/>
                  <a:gd name="T66" fmla="*/ 3 w 86"/>
                  <a:gd name="T67" fmla="*/ 5 h 76"/>
                  <a:gd name="T68" fmla="*/ 2 w 86"/>
                  <a:gd name="T69" fmla="*/ 6 h 76"/>
                  <a:gd name="T70" fmla="*/ 1 w 86"/>
                  <a:gd name="T71" fmla="*/ 9 h 76"/>
                  <a:gd name="T72" fmla="*/ 6 w 86"/>
                  <a:gd name="T73" fmla="*/ 10 h 76"/>
                  <a:gd name="T74" fmla="*/ 5 w 86"/>
                  <a:gd name="T75" fmla="*/ 11 h 76"/>
                  <a:gd name="T76" fmla="*/ 2 w 86"/>
                  <a:gd name="T77" fmla="*/ 8 h 76"/>
                  <a:gd name="T78" fmla="*/ 0 w 86"/>
                  <a:gd name="T79" fmla="*/ 10 h 76"/>
                  <a:gd name="T80" fmla="*/ 1 w 86"/>
                  <a:gd name="T81" fmla="*/ 14 h 76"/>
                  <a:gd name="T82" fmla="*/ 5 w 86"/>
                  <a:gd name="T83" fmla="*/ 11 h 76"/>
                  <a:gd name="T84" fmla="*/ 6 w 86"/>
                  <a:gd name="T85" fmla="*/ 13 h 76"/>
                  <a:gd name="T86" fmla="*/ 1 w 86"/>
                  <a:gd name="T87" fmla="*/ 13 h 76"/>
                  <a:gd name="T88" fmla="*/ 2 w 86"/>
                  <a:gd name="T89" fmla="*/ 15 h 76"/>
                  <a:gd name="T90" fmla="*/ 6 w 86"/>
                  <a:gd name="T91" fmla="*/ 13 h 76"/>
                  <a:gd name="T92" fmla="*/ 7 w 86"/>
                  <a:gd name="T93" fmla="*/ 13 h 76"/>
                  <a:gd name="T94" fmla="*/ 4 w 86"/>
                  <a:gd name="T95" fmla="*/ 18 h 76"/>
                  <a:gd name="T96" fmla="*/ 6 w 86"/>
                  <a:gd name="T97" fmla="*/ 16 h 76"/>
                  <a:gd name="T98" fmla="*/ 6 w 86"/>
                  <a:gd name="T99" fmla="*/ 14 h 76"/>
                  <a:gd name="T100" fmla="*/ 9 w 86"/>
                  <a:gd name="T101" fmla="*/ 14 h 76"/>
                  <a:gd name="T102" fmla="*/ 7 w 86"/>
                  <a:gd name="T103" fmla="*/ 19 h 76"/>
                  <a:gd name="T104" fmla="*/ 9 w 86"/>
                  <a:gd name="T105" fmla="*/ 19 h 76"/>
                  <a:gd name="T106" fmla="*/ 9 w 86"/>
                  <a:gd name="T107" fmla="*/ 19 h 76"/>
                  <a:gd name="T108" fmla="*/ 12 w 86"/>
                  <a:gd name="T109" fmla="*/ 19 h 76"/>
                  <a:gd name="T110" fmla="*/ 11 w 86"/>
                  <a:gd name="T111" fmla="*/ 14 h 76"/>
                  <a:gd name="T112" fmla="*/ 13 w 86"/>
                  <a:gd name="T113" fmla="*/ 14 h 76"/>
                  <a:gd name="T114" fmla="*/ 13 w 86"/>
                  <a:gd name="T115" fmla="*/ 18 h 76"/>
                  <a:gd name="T116" fmla="*/ 14 w 86"/>
                  <a:gd name="T117" fmla="*/ 18 h 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76"/>
                  <a:gd name="T179" fmla="*/ 86 w 86"/>
                  <a:gd name="T180" fmla="*/ 76 h 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76">
                    <a:moveTo>
                      <a:pt x="50" y="53"/>
                    </a:moveTo>
                    <a:lnTo>
                      <a:pt x="54" y="51"/>
                    </a:lnTo>
                    <a:lnTo>
                      <a:pt x="67" y="64"/>
                    </a:lnTo>
                    <a:lnTo>
                      <a:pt x="64" y="67"/>
                    </a:lnTo>
                    <a:lnTo>
                      <a:pt x="50" y="53"/>
                    </a:lnTo>
                    <a:close/>
                    <a:moveTo>
                      <a:pt x="54" y="51"/>
                    </a:moveTo>
                    <a:lnTo>
                      <a:pt x="55" y="50"/>
                    </a:lnTo>
                    <a:lnTo>
                      <a:pt x="56" y="49"/>
                    </a:lnTo>
                    <a:lnTo>
                      <a:pt x="60" y="58"/>
                    </a:lnTo>
                    <a:lnTo>
                      <a:pt x="54" y="51"/>
                    </a:lnTo>
                    <a:close/>
                    <a:moveTo>
                      <a:pt x="56" y="49"/>
                    </a:moveTo>
                    <a:lnTo>
                      <a:pt x="63" y="45"/>
                    </a:lnTo>
                    <a:lnTo>
                      <a:pt x="70" y="63"/>
                    </a:lnTo>
                    <a:lnTo>
                      <a:pt x="65" y="65"/>
                    </a:lnTo>
                    <a:lnTo>
                      <a:pt x="56" y="49"/>
                    </a:lnTo>
                    <a:close/>
                    <a:moveTo>
                      <a:pt x="74" y="61"/>
                    </a:moveTo>
                    <a:lnTo>
                      <a:pt x="72" y="62"/>
                    </a:lnTo>
                    <a:lnTo>
                      <a:pt x="70" y="63"/>
                    </a:lnTo>
                    <a:lnTo>
                      <a:pt x="67" y="54"/>
                    </a:lnTo>
                    <a:lnTo>
                      <a:pt x="74" y="61"/>
                    </a:lnTo>
                    <a:close/>
                    <a:moveTo>
                      <a:pt x="60" y="48"/>
                    </a:moveTo>
                    <a:lnTo>
                      <a:pt x="63" y="44"/>
                    </a:lnTo>
                    <a:lnTo>
                      <a:pt x="77" y="58"/>
                    </a:lnTo>
                    <a:lnTo>
                      <a:pt x="74" y="61"/>
                    </a:lnTo>
                    <a:lnTo>
                      <a:pt x="60" y="48"/>
                    </a:lnTo>
                    <a:close/>
                    <a:moveTo>
                      <a:pt x="78" y="55"/>
                    </a:moveTo>
                    <a:lnTo>
                      <a:pt x="78" y="56"/>
                    </a:lnTo>
                    <a:lnTo>
                      <a:pt x="77" y="58"/>
                    </a:lnTo>
                    <a:lnTo>
                      <a:pt x="70" y="51"/>
                    </a:lnTo>
                    <a:lnTo>
                      <a:pt x="78" y="55"/>
                    </a:lnTo>
                    <a:close/>
                    <a:moveTo>
                      <a:pt x="61" y="47"/>
                    </a:moveTo>
                    <a:lnTo>
                      <a:pt x="65" y="40"/>
                    </a:lnTo>
                    <a:lnTo>
                      <a:pt x="81" y="49"/>
                    </a:lnTo>
                    <a:lnTo>
                      <a:pt x="78" y="55"/>
                    </a:lnTo>
                    <a:lnTo>
                      <a:pt x="61" y="47"/>
                    </a:lnTo>
                    <a:close/>
                    <a:moveTo>
                      <a:pt x="65" y="40"/>
                    </a:moveTo>
                    <a:lnTo>
                      <a:pt x="65" y="39"/>
                    </a:lnTo>
                    <a:lnTo>
                      <a:pt x="66" y="38"/>
                    </a:lnTo>
                    <a:lnTo>
                      <a:pt x="72" y="44"/>
                    </a:lnTo>
                    <a:lnTo>
                      <a:pt x="65" y="40"/>
                    </a:lnTo>
                    <a:close/>
                    <a:moveTo>
                      <a:pt x="66" y="38"/>
                    </a:moveTo>
                    <a:lnTo>
                      <a:pt x="69" y="34"/>
                    </a:lnTo>
                    <a:lnTo>
                      <a:pt x="82" y="48"/>
                    </a:lnTo>
                    <a:lnTo>
                      <a:pt x="79" y="51"/>
                    </a:lnTo>
                    <a:lnTo>
                      <a:pt x="66" y="38"/>
                    </a:lnTo>
                    <a:close/>
                    <a:moveTo>
                      <a:pt x="86" y="41"/>
                    </a:moveTo>
                    <a:lnTo>
                      <a:pt x="86" y="45"/>
                    </a:lnTo>
                    <a:lnTo>
                      <a:pt x="82" y="48"/>
                    </a:lnTo>
                    <a:lnTo>
                      <a:pt x="76" y="41"/>
                    </a:lnTo>
                    <a:lnTo>
                      <a:pt x="86" y="41"/>
                    </a:lnTo>
                    <a:close/>
                    <a:moveTo>
                      <a:pt x="67" y="41"/>
                    </a:moveTo>
                    <a:lnTo>
                      <a:pt x="67" y="38"/>
                    </a:lnTo>
                    <a:lnTo>
                      <a:pt x="86" y="38"/>
                    </a:lnTo>
                    <a:lnTo>
                      <a:pt x="86" y="41"/>
                    </a:lnTo>
                    <a:lnTo>
                      <a:pt x="67" y="41"/>
                    </a:lnTo>
                    <a:close/>
                    <a:moveTo>
                      <a:pt x="67" y="38"/>
                    </a:moveTo>
                    <a:lnTo>
                      <a:pt x="67" y="32"/>
                    </a:lnTo>
                    <a:lnTo>
                      <a:pt x="86" y="32"/>
                    </a:lnTo>
                    <a:lnTo>
                      <a:pt x="86" y="38"/>
                    </a:lnTo>
                    <a:lnTo>
                      <a:pt x="67" y="38"/>
                    </a:lnTo>
                    <a:close/>
                    <a:moveTo>
                      <a:pt x="67" y="32"/>
                    </a:moveTo>
                    <a:lnTo>
                      <a:pt x="67" y="29"/>
                    </a:lnTo>
                    <a:lnTo>
                      <a:pt x="86" y="29"/>
                    </a:lnTo>
                    <a:lnTo>
                      <a:pt x="86" y="32"/>
                    </a:lnTo>
                    <a:lnTo>
                      <a:pt x="67" y="32"/>
                    </a:lnTo>
                    <a:close/>
                    <a:moveTo>
                      <a:pt x="67" y="29"/>
                    </a:moveTo>
                    <a:lnTo>
                      <a:pt x="67" y="22"/>
                    </a:lnTo>
                    <a:lnTo>
                      <a:pt x="86" y="22"/>
                    </a:lnTo>
                    <a:lnTo>
                      <a:pt x="86" y="29"/>
                    </a:lnTo>
                    <a:lnTo>
                      <a:pt x="67" y="29"/>
                    </a:lnTo>
                    <a:close/>
                    <a:moveTo>
                      <a:pt x="82" y="16"/>
                    </a:moveTo>
                    <a:lnTo>
                      <a:pt x="86" y="18"/>
                    </a:lnTo>
                    <a:lnTo>
                      <a:pt x="86" y="22"/>
                    </a:lnTo>
                    <a:lnTo>
                      <a:pt x="76" y="22"/>
                    </a:lnTo>
                    <a:lnTo>
                      <a:pt x="82" y="16"/>
                    </a:lnTo>
                    <a:close/>
                    <a:moveTo>
                      <a:pt x="69" y="29"/>
                    </a:moveTo>
                    <a:lnTo>
                      <a:pt x="66" y="26"/>
                    </a:lnTo>
                    <a:lnTo>
                      <a:pt x="80" y="12"/>
                    </a:lnTo>
                    <a:lnTo>
                      <a:pt x="82" y="16"/>
                    </a:lnTo>
                    <a:lnTo>
                      <a:pt x="69" y="29"/>
                    </a:lnTo>
                    <a:close/>
                    <a:moveTo>
                      <a:pt x="66" y="26"/>
                    </a:moveTo>
                    <a:lnTo>
                      <a:pt x="64" y="23"/>
                    </a:lnTo>
                    <a:lnTo>
                      <a:pt x="64" y="19"/>
                    </a:lnTo>
                    <a:lnTo>
                      <a:pt x="72" y="19"/>
                    </a:lnTo>
                    <a:lnTo>
                      <a:pt x="66" y="26"/>
                    </a:lnTo>
                    <a:close/>
                    <a:moveTo>
                      <a:pt x="64" y="19"/>
                    </a:moveTo>
                    <a:lnTo>
                      <a:pt x="64" y="16"/>
                    </a:lnTo>
                    <a:lnTo>
                      <a:pt x="82" y="16"/>
                    </a:lnTo>
                    <a:lnTo>
                      <a:pt x="82" y="19"/>
                    </a:lnTo>
                    <a:lnTo>
                      <a:pt x="64" y="19"/>
                    </a:lnTo>
                    <a:close/>
                    <a:moveTo>
                      <a:pt x="80" y="9"/>
                    </a:moveTo>
                    <a:lnTo>
                      <a:pt x="82" y="12"/>
                    </a:lnTo>
                    <a:lnTo>
                      <a:pt x="82" y="16"/>
                    </a:lnTo>
                    <a:lnTo>
                      <a:pt x="72" y="16"/>
                    </a:lnTo>
                    <a:lnTo>
                      <a:pt x="80" y="9"/>
                    </a:lnTo>
                    <a:close/>
                    <a:moveTo>
                      <a:pt x="66" y="22"/>
                    </a:moveTo>
                    <a:lnTo>
                      <a:pt x="63" y="19"/>
                    </a:lnTo>
                    <a:lnTo>
                      <a:pt x="77" y="6"/>
                    </a:lnTo>
                    <a:lnTo>
                      <a:pt x="80" y="9"/>
                    </a:lnTo>
                    <a:lnTo>
                      <a:pt x="66" y="22"/>
                    </a:lnTo>
                    <a:close/>
                    <a:moveTo>
                      <a:pt x="70" y="4"/>
                    </a:moveTo>
                    <a:lnTo>
                      <a:pt x="74" y="4"/>
                    </a:lnTo>
                    <a:lnTo>
                      <a:pt x="77" y="6"/>
                    </a:lnTo>
                    <a:lnTo>
                      <a:pt x="70" y="12"/>
                    </a:lnTo>
                    <a:lnTo>
                      <a:pt x="70" y="4"/>
                    </a:lnTo>
                    <a:close/>
                    <a:moveTo>
                      <a:pt x="70" y="22"/>
                    </a:moveTo>
                    <a:lnTo>
                      <a:pt x="64" y="22"/>
                    </a:lnTo>
                    <a:lnTo>
                      <a:pt x="64" y="4"/>
                    </a:lnTo>
                    <a:lnTo>
                      <a:pt x="70" y="4"/>
                    </a:lnTo>
                    <a:lnTo>
                      <a:pt x="70" y="22"/>
                    </a:lnTo>
                    <a:close/>
                    <a:moveTo>
                      <a:pt x="64" y="22"/>
                    </a:moveTo>
                    <a:lnTo>
                      <a:pt x="59" y="22"/>
                    </a:lnTo>
                    <a:lnTo>
                      <a:pt x="57" y="19"/>
                    </a:lnTo>
                    <a:lnTo>
                      <a:pt x="64" y="12"/>
                    </a:lnTo>
                    <a:lnTo>
                      <a:pt x="64" y="22"/>
                    </a:lnTo>
                    <a:close/>
                    <a:moveTo>
                      <a:pt x="57" y="19"/>
                    </a:moveTo>
                    <a:lnTo>
                      <a:pt x="54" y="17"/>
                    </a:lnTo>
                    <a:lnTo>
                      <a:pt x="67" y="2"/>
                    </a:lnTo>
                    <a:lnTo>
                      <a:pt x="70" y="6"/>
                    </a:lnTo>
                    <a:lnTo>
                      <a:pt x="57" y="19"/>
                    </a:lnTo>
                    <a:close/>
                    <a:moveTo>
                      <a:pt x="60" y="0"/>
                    </a:moveTo>
                    <a:lnTo>
                      <a:pt x="64" y="0"/>
                    </a:lnTo>
                    <a:lnTo>
                      <a:pt x="67" y="2"/>
                    </a:lnTo>
                    <a:lnTo>
                      <a:pt x="60" y="9"/>
                    </a:lnTo>
                    <a:lnTo>
                      <a:pt x="60" y="0"/>
                    </a:lnTo>
                    <a:close/>
                    <a:moveTo>
                      <a:pt x="60" y="19"/>
                    </a:moveTo>
                    <a:lnTo>
                      <a:pt x="57" y="19"/>
                    </a:lnTo>
                    <a:lnTo>
                      <a:pt x="57" y="0"/>
                    </a:lnTo>
                    <a:lnTo>
                      <a:pt x="60" y="0"/>
                    </a:lnTo>
                    <a:lnTo>
                      <a:pt x="60" y="19"/>
                    </a:lnTo>
                    <a:close/>
                    <a:moveTo>
                      <a:pt x="57" y="19"/>
                    </a:moveTo>
                    <a:lnTo>
                      <a:pt x="50" y="19"/>
                    </a:lnTo>
                    <a:lnTo>
                      <a:pt x="50" y="0"/>
                    </a:lnTo>
                    <a:lnTo>
                      <a:pt x="57" y="0"/>
                    </a:lnTo>
                    <a:lnTo>
                      <a:pt x="57" y="19"/>
                    </a:lnTo>
                    <a:close/>
                    <a:moveTo>
                      <a:pt x="50" y="19"/>
                    </a:moveTo>
                    <a:lnTo>
                      <a:pt x="47" y="19"/>
                    </a:lnTo>
                    <a:lnTo>
                      <a:pt x="47" y="0"/>
                    </a:lnTo>
                    <a:lnTo>
                      <a:pt x="50" y="0"/>
                    </a:lnTo>
                    <a:lnTo>
                      <a:pt x="50" y="19"/>
                    </a:lnTo>
                    <a:close/>
                    <a:moveTo>
                      <a:pt x="47" y="19"/>
                    </a:moveTo>
                    <a:lnTo>
                      <a:pt x="42" y="19"/>
                    </a:lnTo>
                    <a:lnTo>
                      <a:pt x="42" y="0"/>
                    </a:lnTo>
                    <a:lnTo>
                      <a:pt x="47" y="0"/>
                    </a:lnTo>
                    <a:lnTo>
                      <a:pt x="47" y="19"/>
                    </a:lnTo>
                    <a:close/>
                    <a:moveTo>
                      <a:pt x="37" y="1"/>
                    </a:moveTo>
                    <a:lnTo>
                      <a:pt x="39" y="0"/>
                    </a:lnTo>
                    <a:lnTo>
                      <a:pt x="42" y="0"/>
                    </a:lnTo>
                    <a:lnTo>
                      <a:pt x="42" y="9"/>
                    </a:lnTo>
                    <a:lnTo>
                      <a:pt x="37" y="1"/>
                    </a:lnTo>
                    <a:close/>
                    <a:moveTo>
                      <a:pt x="45" y="18"/>
                    </a:moveTo>
                    <a:lnTo>
                      <a:pt x="39" y="21"/>
                    </a:lnTo>
                    <a:lnTo>
                      <a:pt x="31" y="5"/>
                    </a:lnTo>
                    <a:lnTo>
                      <a:pt x="37" y="1"/>
                    </a:lnTo>
                    <a:lnTo>
                      <a:pt x="45" y="18"/>
                    </a:lnTo>
                    <a:close/>
                    <a:moveTo>
                      <a:pt x="28" y="6"/>
                    </a:moveTo>
                    <a:lnTo>
                      <a:pt x="29" y="5"/>
                    </a:lnTo>
                    <a:lnTo>
                      <a:pt x="31" y="5"/>
                    </a:lnTo>
                    <a:lnTo>
                      <a:pt x="35" y="12"/>
                    </a:lnTo>
                    <a:lnTo>
                      <a:pt x="28" y="6"/>
                    </a:lnTo>
                    <a:close/>
                    <a:moveTo>
                      <a:pt x="42" y="19"/>
                    </a:moveTo>
                    <a:lnTo>
                      <a:pt x="38" y="22"/>
                    </a:lnTo>
                    <a:lnTo>
                      <a:pt x="25" y="9"/>
                    </a:lnTo>
                    <a:lnTo>
                      <a:pt x="28" y="6"/>
                    </a:lnTo>
                    <a:lnTo>
                      <a:pt x="42" y="19"/>
                    </a:lnTo>
                    <a:close/>
                    <a:moveTo>
                      <a:pt x="38" y="22"/>
                    </a:moveTo>
                    <a:lnTo>
                      <a:pt x="37" y="23"/>
                    </a:lnTo>
                    <a:lnTo>
                      <a:pt x="36" y="24"/>
                    </a:lnTo>
                    <a:lnTo>
                      <a:pt x="32" y="16"/>
                    </a:lnTo>
                    <a:lnTo>
                      <a:pt x="38" y="22"/>
                    </a:lnTo>
                    <a:close/>
                    <a:moveTo>
                      <a:pt x="36" y="24"/>
                    </a:moveTo>
                    <a:lnTo>
                      <a:pt x="29" y="28"/>
                    </a:lnTo>
                    <a:lnTo>
                      <a:pt x="21" y="10"/>
                    </a:lnTo>
                    <a:lnTo>
                      <a:pt x="27" y="8"/>
                    </a:lnTo>
                    <a:lnTo>
                      <a:pt x="36" y="24"/>
                    </a:lnTo>
                    <a:close/>
                    <a:moveTo>
                      <a:pt x="18" y="12"/>
                    </a:moveTo>
                    <a:lnTo>
                      <a:pt x="20" y="11"/>
                    </a:lnTo>
                    <a:lnTo>
                      <a:pt x="21" y="10"/>
                    </a:lnTo>
                    <a:lnTo>
                      <a:pt x="25" y="19"/>
                    </a:lnTo>
                    <a:lnTo>
                      <a:pt x="18" y="12"/>
                    </a:lnTo>
                    <a:close/>
                    <a:moveTo>
                      <a:pt x="32" y="26"/>
                    </a:moveTo>
                    <a:lnTo>
                      <a:pt x="28" y="29"/>
                    </a:lnTo>
                    <a:lnTo>
                      <a:pt x="15" y="16"/>
                    </a:lnTo>
                    <a:lnTo>
                      <a:pt x="18" y="12"/>
                    </a:lnTo>
                    <a:lnTo>
                      <a:pt x="32" y="26"/>
                    </a:lnTo>
                    <a:close/>
                    <a:moveTo>
                      <a:pt x="28" y="29"/>
                    </a:moveTo>
                    <a:lnTo>
                      <a:pt x="28" y="29"/>
                    </a:lnTo>
                    <a:lnTo>
                      <a:pt x="22" y="22"/>
                    </a:lnTo>
                    <a:lnTo>
                      <a:pt x="28" y="29"/>
                    </a:lnTo>
                    <a:close/>
                    <a:moveTo>
                      <a:pt x="28" y="29"/>
                    </a:moveTo>
                    <a:lnTo>
                      <a:pt x="25" y="32"/>
                    </a:lnTo>
                    <a:lnTo>
                      <a:pt x="12" y="19"/>
                    </a:lnTo>
                    <a:lnTo>
                      <a:pt x="15" y="16"/>
                    </a:lnTo>
                    <a:lnTo>
                      <a:pt x="28" y="29"/>
                    </a:lnTo>
                    <a:close/>
                    <a:moveTo>
                      <a:pt x="12" y="19"/>
                    </a:moveTo>
                    <a:lnTo>
                      <a:pt x="12" y="19"/>
                    </a:lnTo>
                    <a:lnTo>
                      <a:pt x="18" y="26"/>
                    </a:lnTo>
                    <a:lnTo>
                      <a:pt x="12" y="19"/>
                    </a:lnTo>
                    <a:close/>
                    <a:moveTo>
                      <a:pt x="26" y="32"/>
                    </a:moveTo>
                    <a:lnTo>
                      <a:pt x="23" y="35"/>
                    </a:lnTo>
                    <a:lnTo>
                      <a:pt x="8" y="22"/>
                    </a:lnTo>
                    <a:lnTo>
                      <a:pt x="12" y="19"/>
                    </a:lnTo>
                    <a:lnTo>
                      <a:pt x="26" y="32"/>
                    </a:lnTo>
                    <a:close/>
                    <a:moveTo>
                      <a:pt x="7" y="24"/>
                    </a:moveTo>
                    <a:lnTo>
                      <a:pt x="7" y="23"/>
                    </a:lnTo>
                    <a:lnTo>
                      <a:pt x="8" y="22"/>
                    </a:lnTo>
                    <a:lnTo>
                      <a:pt x="16" y="29"/>
                    </a:lnTo>
                    <a:lnTo>
                      <a:pt x="7" y="24"/>
                    </a:lnTo>
                    <a:close/>
                    <a:moveTo>
                      <a:pt x="24" y="33"/>
                    </a:moveTo>
                    <a:lnTo>
                      <a:pt x="21" y="39"/>
                    </a:lnTo>
                    <a:lnTo>
                      <a:pt x="4" y="31"/>
                    </a:lnTo>
                    <a:lnTo>
                      <a:pt x="7" y="24"/>
                    </a:lnTo>
                    <a:lnTo>
                      <a:pt x="24" y="33"/>
                    </a:lnTo>
                    <a:close/>
                    <a:moveTo>
                      <a:pt x="3" y="35"/>
                    </a:moveTo>
                    <a:lnTo>
                      <a:pt x="3" y="33"/>
                    </a:lnTo>
                    <a:lnTo>
                      <a:pt x="4" y="31"/>
                    </a:lnTo>
                    <a:lnTo>
                      <a:pt x="13" y="35"/>
                    </a:lnTo>
                    <a:lnTo>
                      <a:pt x="3" y="35"/>
                    </a:lnTo>
                    <a:close/>
                    <a:moveTo>
                      <a:pt x="22" y="35"/>
                    </a:moveTo>
                    <a:lnTo>
                      <a:pt x="22" y="38"/>
                    </a:lnTo>
                    <a:lnTo>
                      <a:pt x="3" y="38"/>
                    </a:lnTo>
                    <a:lnTo>
                      <a:pt x="3" y="35"/>
                    </a:lnTo>
                    <a:lnTo>
                      <a:pt x="22" y="35"/>
                    </a:lnTo>
                    <a:close/>
                    <a:moveTo>
                      <a:pt x="22" y="38"/>
                    </a:moveTo>
                    <a:lnTo>
                      <a:pt x="22" y="42"/>
                    </a:lnTo>
                    <a:lnTo>
                      <a:pt x="20" y="44"/>
                    </a:lnTo>
                    <a:lnTo>
                      <a:pt x="13" y="38"/>
                    </a:lnTo>
                    <a:lnTo>
                      <a:pt x="22" y="38"/>
                    </a:lnTo>
                    <a:close/>
                    <a:moveTo>
                      <a:pt x="20" y="44"/>
                    </a:moveTo>
                    <a:lnTo>
                      <a:pt x="16" y="48"/>
                    </a:lnTo>
                    <a:lnTo>
                      <a:pt x="3" y="34"/>
                    </a:lnTo>
                    <a:lnTo>
                      <a:pt x="6" y="31"/>
                    </a:lnTo>
                    <a:lnTo>
                      <a:pt x="20" y="44"/>
                    </a:lnTo>
                    <a:close/>
                    <a:moveTo>
                      <a:pt x="0" y="41"/>
                    </a:moveTo>
                    <a:lnTo>
                      <a:pt x="0" y="38"/>
                    </a:lnTo>
                    <a:lnTo>
                      <a:pt x="3" y="34"/>
                    </a:lnTo>
                    <a:lnTo>
                      <a:pt x="10" y="41"/>
                    </a:lnTo>
                    <a:lnTo>
                      <a:pt x="0" y="41"/>
                    </a:lnTo>
                    <a:close/>
                    <a:moveTo>
                      <a:pt x="18" y="41"/>
                    </a:moveTo>
                    <a:lnTo>
                      <a:pt x="18" y="48"/>
                    </a:lnTo>
                    <a:lnTo>
                      <a:pt x="0" y="48"/>
                    </a:lnTo>
                    <a:lnTo>
                      <a:pt x="0" y="41"/>
                    </a:lnTo>
                    <a:lnTo>
                      <a:pt x="18" y="41"/>
                    </a:lnTo>
                    <a:close/>
                    <a:moveTo>
                      <a:pt x="3" y="54"/>
                    </a:moveTo>
                    <a:lnTo>
                      <a:pt x="0" y="52"/>
                    </a:lnTo>
                    <a:lnTo>
                      <a:pt x="0" y="48"/>
                    </a:lnTo>
                    <a:lnTo>
                      <a:pt x="10" y="48"/>
                    </a:lnTo>
                    <a:lnTo>
                      <a:pt x="3" y="54"/>
                    </a:lnTo>
                    <a:close/>
                    <a:moveTo>
                      <a:pt x="16" y="41"/>
                    </a:moveTo>
                    <a:lnTo>
                      <a:pt x="20" y="44"/>
                    </a:lnTo>
                    <a:lnTo>
                      <a:pt x="6" y="58"/>
                    </a:lnTo>
                    <a:lnTo>
                      <a:pt x="3" y="54"/>
                    </a:lnTo>
                    <a:lnTo>
                      <a:pt x="16" y="41"/>
                    </a:lnTo>
                    <a:close/>
                    <a:moveTo>
                      <a:pt x="20" y="44"/>
                    </a:moveTo>
                    <a:lnTo>
                      <a:pt x="22" y="47"/>
                    </a:lnTo>
                    <a:lnTo>
                      <a:pt x="22" y="51"/>
                    </a:lnTo>
                    <a:lnTo>
                      <a:pt x="13" y="51"/>
                    </a:lnTo>
                    <a:lnTo>
                      <a:pt x="20" y="44"/>
                    </a:lnTo>
                    <a:close/>
                    <a:moveTo>
                      <a:pt x="22" y="51"/>
                    </a:moveTo>
                    <a:lnTo>
                      <a:pt x="22" y="54"/>
                    </a:lnTo>
                    <a:lnTo>
                      <a:pt x="3" y="54"/>
                    </a:lnTo>
                    <a:lnTo>
                      <a:pt x="3" y="51"/>
                    </a:lnTo>
                    <a:lnTo>
                      <a:pt x="22" y="51"/>
                    </a:lnTo>
                    <a:close/>
                    <a:moveTo>
                      <a:pt x="6" y="61"/>
                    </a:moveTo>
                    <a:lnTo>
                      <a:pt x="3" y="58"/>
                    </a:lnTo>
                    <a:lnTo>
                      <a:pt x="3" y="54"/>
                    </a:lnTo>
                    <a:lnTo>
                      <a:pt x="13" y="54"/>
                    </a:lnTo>
                    <a:lnTo>
                      <a:pt x="6" y="61"/>
                    </a:lnTo>
                    <a:close/>
                    <a:moveTo>
                      <a:pt x="20" y="48"/>
                    </a:moveTo>
                    <a:lnTo>
                      <a:pt x="23" y="51"/>
                    </a:lnTo>
                    <a:lnTo>
                      <a:pt x="8" y="64"/>
                    </a:lnTo>
                    <a:lnTo>
                      <a:pt x="6" y="61"/>
                    </a:lnTo>
                    <a:lnTo>
                      <a:pt x="20" y="48"/>
                    </a:lnTo>
                    <a:close/>
                    <a:moveTo>
                      <a:pt x="23" y="51"/>
                    </a:moveTo>
                    <a:lnTo>
                      <a:pt x="32" y="60"/>
                    </a:lnTo>
                    <a:lnTo>
                      <a:pt x="23" y="51"/>
                    </a:lnTo>
                    <a:lnTo>
                      <a:pt x="16" y="58"/>
                    </a:lnTo>
                    <a:lnTo>
                      <a:pt x="23" y="51"/>
                    </a:lnTo>
                    <a:close/>
                    <a:moveTo>
                      <a:pt x="23" y="51"/>
                    </a:moveTo>
                    <a:lnTo>
                      <a:pt x="26" y="53"/>
                    </a:lnTo>
                    <a:lnTo>
                      <a:pt x="12" y="67"/>
                    </a:lnTo>
                    <a:lnTo>
                      <a:pt x="8" y="64"/>
                    </a:lnTo>
                    <a:lnTo>
                      <a:pt x="23" y="51"/>
                    </a:lnTo>
                    <a:close/>
                    <a:moveTo>
                      <a:pt x="26" y="53"/>
                    </a:moveTo>
                    <a:lnTo>
                      <a:pt x="28" y="56"/>
                    </a:lnTo>
                    <a:lnTo>
                      <a:pt x="15" y="71"/>
                    </a:lnTo>
                    <a:lnTo>
                      <a:pt x="12" y="67"/>
                    </a:lnTo>
                    <a:lnTo>
                      <a:pt x="26" y="53"/>
                    </a:lnTo>
                    <a:close/>
                    <a:moveTo>
                      <a:pt x="22" y="73"/>
                    </a:moveTo>
                    <a:lnTo>
                      <a:pt x="18" y="73"/>
                    </a:lnTo>
                    <a:lnTo>
                      <a:pt x="15" y="71"/>
                    </a:lnTo>
                    <a:lnTo>
                      <a:pt x="22" y="63"/>
                    </a:lnTo>
                    <a:lnTo>
                      <a:pt x="22" y="73"/>
                    </a:lnTo>
                    <a:close/>
                    <a:moveTo>
                      <a:pt x="22" y="54"/>
                    </a:moveTo>
                    <a:lnTo>
                      <a:pt x="28" y="54"/>
                    </a:lnTo>
                    <a:lnTo>
                      <a:pt x="28" y="73"/>
                    </a:lnTo>
                    <a:lnTo>
                      <a:pt x="22" y="73"/>
                    </a:lnTo>
                    <a:lnTo>
                      <a:pt x="22" y="54"/>
                    </a:lnTo>
                    <a:close/>
                    <a:moveTo>
                      <a:pt x="28" y="54"/>
                    </a:moveTo>
                    <a:lnTo>
                      <a:pt x="33" y="54"/>
                    </a:lnTo>
                    <a:lnTo>
                      <a:pt x="35" y="56"/>
                    </a:lnTo>
                    <a:lnTo>
                      <a:pt x="28" y="63"/>
                    </a:lnTo>
                    <a:lnTo>
                      <a:pt x="28" y="54"/>
                    </a:lnTo>
                    <a:close/>
                    <a:moveTo>
                      <a:pt x="35" y="56"/>
                    </a:moveTo>
                    <a:lnTo>
                      <a:pt x="38" y="60"/>
                    </a:lnTo>
                    <a:lnTo>
                      <a:pt x="25" y="73"/>
                    </a:lnTo>
                    <a:lnTo>
                      <a:pt x="22" y="71"/>
                    </a:lnTo>
                    <a:lnTo>
                      <a:pt x="35" y="56"/>
                    </a:lnTo>
                    <a:close/>
                    <a:moveTo>
                      <a:pt x="32" y="76"/>
                    </a:moveTo>
                    <a:lnTo>
                      <a:pt x="27" y="76"/>
                    </a:lnTo>
                    <a:lnTo>
                      <a:pt x="25" y="73"/>
                    </a:lnTo>
                    <a:lnTo>
                      <a:pt x="32" y="66"/>
                    </a:lnTo>
                    <a:lnTo>
                      <a:pt x="32" y="76"/>
                    </a:lnTo>
                    <a:close/>
                    <a:moveTo>
                      <a:pt x="32" y="58"/>
                    </a:moveTo>
                    <a:lnTo>
                      <a:pt x="35" y="58"/>
                    </a:lnTo>
                    <a:lnTo>
                      <a:pt x="35" y="76"/>
                    </a:lnTo>
                    <a:lnTo>
                      <a:pt x="32" y="76"/>
                    </a:lnTo>
                    <a:lnTo>
                      <a:pt x="32" y="58"/>
                    </a:lnTo>
                    <a:close/>
                    <a:moveTo>
                      <a:pt x="35" y="58"/>
                    </a:moveTo>
                    <a:lnTo>
                      <a:pt x="42" y="58"/>
                    </a:lnTo>
                    <a:lnTo>
                      <a:pt x="42" y="76"/>
                    </a:lnTo>
                    <a:lnTo>
                      <a:pt x="35" y="76"/>
                    </a:lnTo>
                    <a:lnTo>
                      <a:pt x="35" y="58"/>
                    </a:lnTo>
                    <a:close/>
                    <a:moveTo>
                      <a:pt x="45" y="75"/>
                    </a:moveTo>
                    <a:lnTo>
                      <a:pt x="44" y="76"/>
                    </a:lnTo>
                    <a:lnTo>
                      <a:pt x="42" y="76"/>
                    </a:lnTo>
                    <a:lnTo>
                      <a:pt x="42" y="66"/>
                    </a:lnTo>
                    <a:lnTo>
                      <a:pt x="45" y="75"/>
                    </a:lnTo>
                    <a:close/>
                    <a:moveTo>
                      <a:pt x="37" y="59"/>
                    </a:moveTo>
                    <a:lnTo>
                      <a:pt x="44" y="55"/>
                    </a:lnTo>
                    <a:lnTo>
                      <a:pt x="51" y="72"/>
                    </a:lnTo>
                    <a:lnTo>
                      <a:pt x="45" y="75"/>
                    </a:lnTo>
                    <a:lnTo>
                      <a:pt x="37" y="59"/>
                    </a:lnTo>
                    <a:close/>
                    <a:moveTo>
                      <a:pt x="44" y="55"/>
                    </a:moveTo>
                    <a:lnTo>
                      <a:pt x="45" y="54"/>
                    </a:lnTo>
                    <a:lnTo>
                      <a:pt x="47" y="54"/>
                    </a:lnTo>
                    <a:lnTo>
                      <a:pt x="47" y="63"/>
                    </a:lnTo>
                    <a:lnTo>
                      <a:pt x="44" y="55"/>
                    </a:lnTo>
                    <a:close/>
                    <a:moveTo>
                      <a:pt x="47" y="54"/>
                    </a:moveTo>
                    <a:lnTo>
                      <a:pt x="50" y="54"/>
                    </a:lnTo>
                    <a:lnTo>
                      <a:pt x="50" y="73"/>
                    </a:lnTo>
                    <a:lnTo>
                      <a:pt x="47" y="73"/>
                    </a:lnTo>
                    <a:lnTo>
                      <a:pt x="47" y="54"/>
                    </a:lnTo>
                    <a:close/>
                    <a:moveTo>
                      <a:pt x="55" y="72"/>
                    </a:moveTo>
                    <a:lnTo>
                      <a:pt x="53" y="73"/>
                    </a:lnTo>
                    <a:lnTo>
                      <a:pt x="50" y="73"/>
                    </a:lnTo>
                    <a:lnTo>
                      <a:pt x="50" y="63"/>
                    </a:lnTo>
                    <a:lnTo>
                      <a:pt x="55" y="72"/>
                    </a:lnTo>
                    <a:close/>
                    <a:moveTo>
                      <a:pt x="46" y="55"/>
                    </a:moveTo>
                    <a:lnTo>
                      <a:pt x="53" y="52"/>
                    </a:lnTo>
                    <a:lnTo>
                      <a:pt x="61" y="69"/>
                    </a:lnTo>
                    <a:lnTo>
                      <a:pt x="55" y="72"/>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44" name="Freeform 632">
                <a:extLst>
                  <a:ext uri="{FF2B5EF4-FFF2-40B4-BE49-F238E27FC236}">
                    <a16:creationId xmlns:a16="http://schemas.microsoft.com/office/drawing/2014/main" id="{CC9625AE-A486-4CC9-B904-D73814185F3D}"/>
                  </a:ext>
                </a:extLst>
              </p:cNvPr>
              <p:cNvSpPr>
                <a:spLocks/>
              </p:cNvSpPr>
              <p:nvPr/>
            </p:nvSpPr>
            <p:spPr bwMode="auto">
              <a:xfrm>
                <a:off x="3100" y="2521"/>
                <a:ext cx="17" cy="15"/>
              </a:xfrm>
              <a:custGeom>
                <a:avLst/>
                <a:gdLst>
                  <a:gd name="T0" fmla="*/ 12 w 67"/>
                  <a:gd name="T1" fmla="*/ 13 h 61"/>
                  <a:gd name="T2" fmla="*/ 13 w 67"/>
                  <a:gd name="T3" fmla="*/ 13 h 61"/>
                  <a:gd name="T4" fmla="*/ 14 w 67"/>
                  <a:gd name="T5" fmla="*/ 12 h 61"/>
                  <a:gd name="T6" fmla="*/ 15 w 67"/>
                  <a:gd name="T7" fmla="*/ 10 h 61"/>
                  <a:gd name="T8" fmla="*/ 16 w 67"/>
                  <a:gd name="T9" fmla="*/ 10 h 61"/>
                  <a:gd name="T10" fmla="*/ 16 w 67"/>
                  <a:gd name="T11" fmla="*/ 9 h 61"/>
                  <a:gd name="T12" fmla="*/ 17 w 67"/>
                  <a:gd name="T13" fmla="*/ 7 h 61"/>
                  <a:gd name="T14" fmla="*/ 17 w 67"/>
                  <a:gd name="T15" fmla="*/ 6 h 61"/>
                  <a:gd name="T16" fmla="*/ 17 w 67"/>
                  <a:gd name="T17" fmla="*/ 6 h 61"/>
                  <a:gd name="T18" fmla="*/ 17 w 67"/>
                  <a:gd name="T19" fmla="*/ 4 h 61"/>
                  <a:gd name="T20" fmla="*/ 16 w 67"/>
                  <a:gd name="T21" fmla="*/ 3 h 61"/>
                  <a:gd name="T22" fmla="*/ 15 w 67"/>
                  <a:gd name="T23" fmla="*/ 2 h 61"/>
                  <a:gd name="T24" fmla="*/ 14 w 67"/>
                  <a:gd name="T25" fmla="*/ 2 h 61"/>
                  <a:gd name="T26" fmla="*/ 14 w 67"/>
                  <a:gd name="T27" fmla="*/ 1 h 61"/>
                  <a:gd name="T28" fmla="*/ 13 w 67"/>
                  <a:gd name="T29" fmla="*/ 1 h 61"/>
                  <a:gd name="T30" fmla="*/ 11 w 67"/>
                  <a:gd name="T31" fmla="*/ 1 h 61"/>
                  <a:gd name="T32" fmla="*/ 11 w 67"/>
                  <a:gd name="T33" fmla="*/ 0 h 61"/>
                  <a:gd name="T34" fmla="*/ 9 w 67"/>
                  <a:gd name="T35" fmla="*/ 1 h 61"/>
                  <a:gd name="T36" fmla="*/ 8 w 67"/>
                  <a:gd name="T37" fmla="*/ 1 h 61"/>
                  <a:gd name="T38" fmla="*/ 6 w 67"/>
                  <a:gd name="T39" fmla="*/ 2 h 61"/>
                  <a:gd name="T40" fmla="*/ 5 w 67"/>
                  <a:gd name="T41" fmla="*/ 2 h 61"/>
                  <a:gd name="T42" fmla="*/ 4 w 67"/>
                  <a:gd name="T43" fmla="*/ 2 h 61"/>
                  <a:gd name="T44" fmla="*/ 3 w 67"/>
                  <a:gd name="T45" fmla="*/ 3 h 61"/>
                  <a:gd name="T46" fmla="*/ 3 w 67"/>
                  <a:gd name="T47" fmla="*/ 5 h 61"/>
                  <a:gd name="T48" fmla="*/ 2 w 67"/>
                  <a:gd name="T49" fmla="*/ 6 h 61"/>
                  <a:gd name="T50" fmla="*/ 1 w 67"/>
                  <a:gd name="T51" fmla="*/ 6 h 61"/>
                  <a:gd name="T52" fmla="*/ 0 w 67"/>
                  <a:gd name="T53" fmla="*/ 8 h 61"/>
                  <a:gd name="T54" fmla="*/ 0 w 67"/>
                  <a:gd name="T55" fmla="*/ 9 h 61"/>
                  <a:gd name="T56" fmla="*/ 0 w 67"/>
                  <a:gd name="T57" fmla="*/ 10 h 61"/>
                  <a:gd name="T58" fmla="*/ 0 w 67"/>
                  <a:gd name="T59" fmla="*/ 11 h 61"/>
                  <a:gd name="T60" fmla="*/ 1 w 67"/>
                  <a:gd name="T61" fmla="*/ 12 h 61"/>
                  <a:gd name="T62" fmla="*/ 2 w 67"/>
                  <a:gd name="T63" fmla="*/ 13 h 61"/>
                  <a:gd name="T64" fmla="*/ 3 w 67"/>
                  <a:gd name="T65" fmla="*/ 13 h 61"/>
                  <a:gd name="T66" fmla="*/ 3 w 67"/>
                  <a:gd name="T67" fmla="*/ 14 h 61"/>
                  <a:gd name="T68" fmla="*/ 4 w 67"/>
                  <a:gd name="T69" fmla="*/ 14 h 61"/>
                  <a:gd name="T70" fmla="*/ 6 w 67"/>
                  <a:gd name="T71" fmla="*/ 14 h 61"/>
                  <a:gd name="T72" fmla="*/ 6 w 67"/>
                  <a:gd name="T73" fmla="*/ 15 h 61"/>
                  <a:gd name="T74" fmla="*/ 8 w 67"/>
                  <a:gd name="T75" fmla="*/ 14 h 61"/>
                  <a:gd name="T76" fmla="*/ 10 w 67"/>
                  <a:gd name="T77" fmla="*/ 14 h 61"/>
                  <a:gd name="T78" fmla="*/ 11 w 67"/>
                  <a:gd name="T79" fmla="*/ 13 h 61"/>
                  <a:gd name="T80" fmla="*/ 12 w 67"/>
                  <a:gd name="T81" fmla="*/ 13 h 6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61"/>
                  <a:gd name="T125" fmla="*/ 67 w 67"/>
                  <a:gd name="T126" fmla="*/ 61 h 6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61">
                    <a:moveTo>
                      <a:pt x="48" y="54"/>
                    </a:moveTo>
                    <a:lnTo>
                      <a:pt x="51" y="51"/>
                    </a:lnTo>
                    <a:lnTo>
                      <a:pt x="57" y="49"/>
                    </a:lnTo>
                    <a:lnTo>
                      <a:pt x="60" y="42"/>
                    </a:lnTo>
                    <a:lnTo>
                      <a:pt x="64" y="39"/>
                    </a:lnTo>
                    <a:lnTo>
                      <a:pt x="64" y="36"/>
                    </a:lnTo>
                    <a:lnTo>
                      <a:pt x="67" y="29"/>
                    </a:lnTo>
                    <a:lnTo>
                      <a:pt x="67" y="26"/>
                    </a:lnTo>
                    <a:lnTo>
                      <a:pt x="67" y="23"/>
                    </a:lnTo>
                    <a:lnTo>
                      <a:pt x="67" y="17"/>
                    </a:lnTo>
                    <a:lnTo>
                      <a:pt x="64" y="14"/>
                    </a:lnTo>
                    <a:lnTo>
                      <a:pt x="60" y="10"/>
                    </a:lnTo>
                    <a:lnTo>
                      <a:pt x="57" y="7"/>
                    </a:lnTo>
                    <a:lnTo>
                      <a:pt x="54" y="4"/>
                    </a:lnTo>
                    <a:lnTo>
                      <a:pt x="51" y="4"/>
                    </a:lnTo>
                    <a:lnTo>
                      <a:pt x="45" y="4"/>
                    </a:lnTo>
                    <a:lnTo>
                      <a:pt x="42" y="0"/>
                    </a:lnTo>
                    <a:lnTo>
                      <a:pt x="35" y="4"/>
                    </a:lnTo>
                    <a:lnTo>
                      <a:pt x="32" y="4"/>
                    </a:lnTo>
                    <a:lnTo>
                      <a:pt x="25" y="7"/>
                    </a:lnTo>
                    <a:lnTo>
                      <a:pt x="20" y="7"/>
                    </a:lnTo>
                    <a:lnTo>
                      <a:pt x="16" y="10"/>
                    </a:lnTo>
                    <a:lnTo>
                      <a:pt x="13" y="14"/>
                    </a:lnTo>
                    <a:lnTo>
                      <a:pt x="10" y="20"/>
                    </a:lnTo>
                    <a:lnTo>
                      <a:pt x="6" y="23"/>
                    </a:lnTo>
                    <a:lnTo>
                      <a:pt x="3" y="26"/>
                    </a:lnTo>
                    <a:lnTo>
                      <a:pt x="0" y="32"/>
                    </a:lnTo>
                    <a:lnTo>
                      <a:pt x="0" y="36"/>
                    </a:lnTo>
                    <a:lnTo>
                      <a:pt x="0" y="39"/>
                    </a:lnTo>
                    <a:lnTo>
                      <a:pt x="0" y="45"/>
                    </a:lnTo>
                    <a:lnTo>
                      <a:pt x="3" y="49"/>
                    </a:lnTo>
                    <a:lnTo>
                      <a:pt x="6" y="51"/>
                    </a:lnTo>
                    <a:lnTo>
                      <a:pt x="10" y="54"/>
                    </a:lnTo>
                    <a:lnTo>
                      <a:pt x="13" y="58"/>
                    </a:lnTo>
                    <a:lnTo>
                      <a:pt x="16" y="58"/>
                    </a:lnTo>
                    <a:lnTo>
                      <a:pt x="22" y="58"/>
                    </a:lnTo>
                    <a:lnTo>
                      <a:pt x="25" y="61"/>
                    </a:lnTo>
                    <a:lnTo>
                      <a:pt x="32" y="58"/>
                    </a:lnTo>
                    <a:lnTo>
                      <a:pt x="38" y="58"/>
                    </a:lnTo>
                    <a:lnTo>
                      <a:pt x="42" y="54"/>
                    </a:lnTo>
                    <a:lnTo>
                      <a:pt x="48"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45" name="Freeform 633">
                <a:extLst>
                  <a:ext uri="{FF2B5EF4-FFF2-40B4-BE49-F238E27FC236}">
                    <a16:creationId xmlns:a16="http://schemas.microsoft.com/office/drawing/2014/main" id="{8ACD9820-71E0-40C9-9D20-0092D03827AA}"/>
                  </a:ext>
                </a:extLst>
              </p:cNvPr>
              <p:cNvSpPr>
                <a:spLocks noEditPoints="1"/>
              </p:cNvSpPr>
              <p:nvPr/>
            </p:nvSpPr>
            <p:spPr bwMode="auto">
              <a:xfrm>
                <a:off x="3098" y="2518"/>
                <a:ext cx="21" cy="21"/>
              </a:xfrm>
              <a:custGeom>
                <a:avLst/>
                <a:gdLst>
                  <a:gd name="T0" fmla="*/ 13 w 85"/>
                  <a:gd name="T1" fmla="*/ 14 h 84"/>
                  <a:gd name="T2" fmla="*/ 15 w 85"/>
                  <a:gd name="T3" fmla="*/ 13 h 84"/>
                  <a:gd name="T4" fmla="*/ 18 w 85"/>
                  <a:gd name="T5" fmla="*/ 17 h 84"/>
                  <a:gd name="T6" fmla="*/ 19 w 85"/>
                  <a:gd name="T7" fmla="*/ 16 h 84"/>
                  <a:gd name="T8" fmla="*/ 15 w 85"/>
                  <a:gd name="T9" fmla="*/ 12 h 84"/>
                  <a:gd name="T10" fmla="*/ 21 w 85"/>
                  <a:gd name="T11" fmla="*/ 13 h 84"/>
                  <a:gd name="T12" fmla="*/ 16 w 85"/>
                  <a:gd name="T13" fmla="*/ 12 h 84"/>
                  <a:gd name="T14" fmla="*/ 16 w 85"/>
                  <a:gd name="T15" fmla="*/ 11 h 84"/>
                  <a:gd name="T16" fmla="*/ 20 w 85"/>
                  <a:gd name="T17" fmla="*/ 13 h 84"/>
                  <a:gd name="T18" fmla="*/ 21 w 85"/>
                  <a:gd name="T19" fmla="*/ 10 h 84"/>
                  <a:gd name="T20" fmla="*/ 16 w 85"/>
                  <a:gd name="T21" fmla="*/ 9 h 84"/>
                  <a:gd name="T22" fmla="*/ 16 w 85"/>
                  <a:gd name="T23" fmla="*/ 7 h 84"/>
                  <a:gd name="T24" fmla="*/ 21 w 85"/>
                  <a:gd name="T25" fmla="*/ 7 h 84"/>
                  <a:gd name="T26" fmla="*/ 21 w 85"/>
                  <a:gd name="T27" fmla="*/ 5 h 84"/>
                  <a:gd name="T28" fmla="*/ 20 w 85"/>
                  <a:gd name="T29" fmla="*/ 5 h 84"/>
                  <a:gd name="T30" fmla="*/ 16 w 85"/>
                  <a:gd name="T31" fmla="*/ 7 h 84"/>
                  <a:gd name="T32" fmla="*/ 15 w 85"/>
                  <a:gd name="T33" fmla="*/ 6 h 84"/>
                  <a:gd name="T34" fmla="*/ 18 w 85"/>
                  <a:gd name="T35" fmla="*/ 3 h 84"/>
                  <a:gd name="T36" fmla="*/ 18 w 85"/>
                  <a:gd name="T37" fmla="*/ 3 h 84"/>
                  <a:gd name="T38" fmla="*/ 16 w 85"/>
                  <a:gd name="T39" fmla="*/ 2 h 84"/>
                  <a:gd name="T40" fmla="*/ 15 w 85"/>
                  <a:gd name="T41" fmla="*/ 6 h 84"/>
                  <a:gd name="T42" fmla="*/ 12 w 85"/>
                  <a:gd name="T43" fmla="*/ 6 h 84"/>
                  <a:gd name="T44" fmla="*/ 14 w 85"/>
                  <a:gd name="T45" fmla="*/ 1 h 84"/>
                  <a:gd name="T46" fmla="*/ 13 w 85"/>
                  <a:gd name="T47" fmla="*/ 3 h 84"/>
                  <a:gd name="T48" fmla="*/ 14 w 85"/>
                  <a:gd name="T49" fmla="*/ 5 h 84"/>
                  <a:gd name="T50" fmla="*/ 11 w 85"/>
                  <a:gd name="T51" fmla="*/ 6 h 84"/>
                  <a:gd name="T52" fmla="*/ 10 w 85"/>
                  <a:gd name="T53" fmla="*/ 2 h 84"/>
                  <a:gd name="T54" fmla="*/ 8 w 85"/>
                  <a:gd name="T55" fmla="*/ 2 h 84"/>
                  <a:gd name="T56" fmla="*/ 8 w 85"/>
                  <a:gd name="T57" fmla="*/ 5 h 84"/>
                  <a:gd name="T58" fmla="*/ 8 w 85"/>
                  <a:gd name="T59" fmla="*/ 7 h 84"/>
                  <a:gd name="T60" fmla="*/ 9 w 85"/>
                  <a:gd name="T61" fmla="*/ 6 h 84"/>
                  <a:gd name="T62" fmla="*/ 10 w 85"/>
                  <a:gd name="T63" fmla="*/ 5 h 84"/>
                  <a:gd name="T64" fmla="*/ 4 w 85"/>
                  <a:gd name="T65" fmla="*/ 5 h 84"/>
                  <a:gd name="T66" fmla="*/ 5 w 85"/>
                  <a:gd name="T67" fmla="*/ 6 h 84"/>
                  <a:gd name="T68" fmla="*/ 8 w 85"/>
                  <a:gd name="T69" fmla="*/ 7 h 84"/>
                  <a:gd name="T70" fmla="*/ 6 w 85"/>
                  <a:gd name="T71" fmla="*/ 10 h 84"/>
                  <a:gd name="T72" fmla="*/ 5 w 85"/>
                  <a:gd name="T73" fmla="*/ 11 h 84"/>
                  <a:gd name="T74" fmla="*/ 1 w 85"/>
                  <a:gd name="T75" fmla="*/ 8 h 84"/>
                  <a:gd name="T76" fmla="*/ 1 w 85"/>
                  <a:gd name="T77" fmla="*/ 8 h 84"/>
                  <a:gd name="T78" fmla="*/ 0 w 85"/>
                  <a:gd name="T79" fmla="*/ 11 h 84"/>
                  <a:gd name="T80" fmla="*/ 5 w 85"/>
                  <a:gd name="T81" fmla="*/ 12 h 84"/>
                  <a:gd name="T82" fmla="*/ 5 w 85"/>
                  <a:gd name="T83" fmla="*/ 14 h 84"/>
                  <a:gd name="T84" fmla="*/ 0 w 85"/>
                  <a:gd name="T85" fmla="*/ 14 h 84"/>
                  <a:gd name="T86" fmla="*/ 0 w 85"/>
                  <a:gd name="T87" fmla="*/ 16 h 84"/>
                  <a:gd name="T88" fmla="*/ 5 w 85"/>
                  <a:gd name="T89" fmla="*/ 13 h 84"/>
                  <a:gd name="T90" fmla="*/ 6 w 85"/>
                  <a:gd name="T91" fmla="*/ 15 h 84"/>
                  <a:gd name="T92" fmla="*/ 7 w 85"/>
                  <a:gd name="T93" fmla="*/ 16 h 84"/>
                  <a:gd name="T94" fmla="*/ 4 w 85"/>
                  <a:gd name="T95" fmla="*/ 19 h 84"/>
                  <a:gd name="T96" fmla="*/ 5 w 85"/>
                  <a:gd name="T97" fmla="*/ 20 h 84"/>
                  <a:gd name="T98" fmla="*/ 6 w 85"/>
                  <a:gd name="T99" fmla="*/ 15 h 84"/>
                  <a:gd name="T100" fmla="*/ 10 w 85"/>
                  <a:gd name="T101" fmla="*/ 16 h 84"/>
                  <a:gd name="T102" fmla="*/ 8 w 85"/>
                  <a:gd name="T103" fmla="*/ 21 h 84"/>
                  <a:gd name="T104" fmla="*/ 11 w 85"/>
                  <a:gd name="T105" fmla="*/ 19 h 84"/>
                  <a:gd name="T106" fmla="*/ 10 w 85"/>
                  <a:gd name="T107" fmla="*/ 17 h 84"/>
                  <a:gd name="T108" fmla="*/ 10 w 85"/>
                  <a:gd name="T109" fmla="*/ 15 h 84"/>
                  <a:gd name="T110" fmla="*/ 10 w 85"/>
                  <a:gd name="T111" fmla="*/ 16 h 84"/>
                  <a:gd name="T112" fmla="*/ 11 w 85"/>
                  <a:gd name="T113" fmla="*/ 14 h 84"/>
                  <a:gd name="T114" fmla="*/ 14 w 85"/>
                  <a:gd name="T115" fmla="*/ 19 h 8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5"/>
                  <a:gd name="T175" fmla="*/ 0 h 84"/>
                  <a:gd name="T176" fmla="*/ 85 w 85"/>
                  <a:gd name="T177" fmla="*/ 84 h 8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5" h="84">
                    <a:moveTo>
                      <a:pt x="50" y="59"/>
                    </a:moveTo>
                    <a:lnTo>
                      <a:pt x="53" y="55"/>
                    </a:lnTo>
                    <a:lnTo>
                      <a:pt x="67" y="70"/>
                    </a:lnTo>
                    <a:lnTo>
                      <a:pt x="64" y="72"/>
                    </a:lnTo>
                    <a:lnTo>
                      <a:pt x="50" y="59"/>
                    </a:lnTo>
                    <a:close/>
                    <a:moveTo>
                      <a:pt x="53" y="55"/>
                    </a:moveTo>
                    <a:lnTo>
                      <a:pt x="54" y="54"/>
                    </a:lnTo>
                    <a:lnTo>
                      <a:pt x="56" y="54"/>
                    </a:lnTo>
                    <a:lnTo>
                      <a:pt x="60" y="62"/>
                    </a:lnTo>
                    <a:lnTo>
                      <a:pt x="53" y="55"/>
                    </a:lnTo>
                    <a:close/>
                    <a:moveTo>
                      <a:pt x="56" y="54"/>
                    </a:moveTo>
                    <a:lnTo>
                      <a:pt x="62" y="51"/>
                    </a:lnTo>
                    <a:lnTo>
                      <a:pt x="71" y="68"/>
                    </a:lnTo>
                    <a:lnTo>
                      <a:pt x="64" y="71"/>
                    </a:lnTo>
                    <a:lnTo>
                      <a:pt x="56" y="54"/>
                    </a:lnTo>
                    <a:close/>
                    <a:moveTo>
                      <a:pt x="75" y="63"/>
                    </a:moveTo>
                    <a:lnTo>
                      <a:pt x="74" y="66"/>
                    </a:lnTo>
                    <a:lnTo>
                      <a:pt x="71" y="68"/>
                    </a:lnTo>
                    <a:lnTo>
                      <a:pt x="66" y="60"/>
                    </a:lnTo>
                    <a:lnTo>
                      <a:pt x="75" y="63"/>
                    </a:lnTo>
                    <a:close/>
                    <a:moveTo>
                      <a:pt x="57" y="55"/>
                    </a:moveTo>
                    <a:lnTo>
                      <a:pt x="61" y="49"/>
                    </a:lnTo>
                    <a:lnTo>
                      <a:pt x="78" y="58"/>
                    </a:lnTo>
                    <a:lnTo>
                      <a:pt x="75" y="63"/>
                    </a:lnTo>
                    <a:lnTo>
                      <a:pt x="57" y="55"/>
                    </a:lnTo>
                    <a:close/>
                    <a:moveTo>
                      <a:pt x="61" y="49"/>
                    </a:moveTo>
                    <a:lnTo>
                      <a:pt x="62" y="48"/>
                    </a:lnTo>
                    <a:lnTo>
                      <a:pt x="63" y="47"/>
                    </a:lnTo>
                    <a:lnTo>
                      <a:pt x="69" y="53"/>
                    </a:lnTo>
                    <a:lnTo>
                      <a:pt x="61" y="49"/>
                    </a:lnTo>
                    <a:close/>
                    <a:moveTo>
                      <a:pt x="63" y="47"/>
                    </a:moveTo>
                    <a:lnTo>
                      <a:pt x="66" y="43"/>
                    </a:lnTo>
                    <a:lnTo>
                      <a:pt x="79" y="56"/>
                    </a:lnTo>
                    <a:lnTo>
                      <a:pt x="76" y="60"/>
                    </a:lnTo>
                    <a:lnTo>
                      <a:pt x="63" y="47"/>
                    </a:lnTo>
                    <a:close/>
                    <a:moveTo>
                      <a:pt x="83" y="50"/>
                    </a:moveTo>
                    <a:lnTo>
                      <a:pt x="83" y="53"/>
                    </a:lnTo>
                    <a:lnTo>
                      <a:pt x="79" y="56"/>
                    </a:lnTo>
                    <a:lnTo>
                      <a:pt x="73" y="50"/>
                    </a:lnTo>
                    <a:lnTo>
                      <a:pt x="83" y="50"/>
                    </a:lnTo>
                    <a:close/>
                    <a:moveTo>
                      <a:pt x="63" y="50"/>
                    </a:moveTo>
                    <a:lnTo>
                      <a:pt x="63" y="47"/>
                    </a:lnTo>
                    <a:lnTo>
                      <a:pt x="83" y="47"/>
                    </a:lnTo>
                    <a:lnTo>
                      <a:pt x="83" y="50"/>
                    </a:lnTo>
                    <a:lnTo>
                      <a:pt x="63" y="50"/>
                    </a:lnTo>
                    <a:close/>
                    <a:moveTo>
                      <a:pt x="63" y="47"/>
                    </a:moveTo>
                    <a:lnTo>
                      <a:pt x="63" y="44"/>
                    </a:lnTo>
                    <a:lnTo>
                      <a:pt x="64" y="42"/>
                    </a:lnTo>
                    <a:lnTo>
                      <a:pt x="73" y="47"/>
                    </a:lnTo>
                    <a:lnTo>
                      <a:pt x="63" y="47"/>
                    </a:lnTo>
                    <a:close/>
                    <a:moveTo>
                      <a:pt x="64" y="42"/>
                    </a:moveTo>
                    <a:lnTo>
                      <a:pt x="67" y="36"/>
                    </a:lnTo>
                    <a:lnTo>
                      <a:pt x="85" y="44"/>
                    </a:lnTo>
                    <a:lnTo>
                      <a:pt x="82" y="51"/>
                    </a:lnTo>
                    <a:lnTo>
                      <a:pt x="64" y="42"/>
                    </a:lnTo>
                    <a:close/>
                    <a:moveTo>
                      <a:pt x="85" y="40"/>
                    </a:moveTo>
                    <a:lnTo>
                      <a:pt x="85" y="42"/>
                    </a:lnTo>
                    <a:lnTo>
                      <a:pt x="85" y="44"/>
                    </a:lnTo>
                    <a:lnTo>
                      <a:pt x="76" y="40"/>
                    </a:lnTo>
                    <a:lnTo>
                      <a:pt x="85" y="40"/>
                    </a:lnTo>
                    <a:close/>
                    <a:moveTo>
                      <a:pt x="66" y="40"/>
                    </a:moveTo>
                    <a:lnTo>
                      <a:pt x="66" y="37"/>
                    </a:lnTo>
                    <a:lnTo>
                      <a:pt x="85" y="37"/>
                    </a:lnTo>
                    <a:lnTo>
                      <a:pt x="85" y="40"/>
                    </a:lnTo>
                    <a:lnTo>
                      <a:pt x="66" y="40"/>
                    </a:lnTo>
                    <a:close/>
                    <a:moveTo>
                      <a:pt x="66" y="37"/>
                    </a:moveTo>
                    <a:lnTo>
                      <a:pt x="66" y="34"/>
                    </a:lnTo>
                    <a:lnTo>
                      <a:pt x="85" y="34"/>
                    </a:lnTo>
                    <a:lnTo>
                      <a:pt x="85" y="37"/>
                    </a:lnTo>
                    <a:lnTo>
                      <a:pt x="66" y="37"/>
                    </a:lnTo>
                    <a:close/>
                    <a:moveTo>
                      <a:pt x="66" y="34"/>
                    </a:moveTo>
                    <a:lnTo>
                      <a:pt x="66" y="28"/>
                    </a:lnTo>
                    <a:lnTo>
                      <a:pt x="85" y="28"/>
                    </a:lnTo>
                    <a:lnTo>
                      <a:pt x="85" y="34"/>
                    </a:lnTo>
                    <a:lnTo>
                      <a:pt x="66" y="34"/>
                    </a:lnTo>
                    <a:close/>
                    <a:moveTo>
                      <a:pt x="83" y="21"/>
                    </a:moveTo>
                    <a:lnTo>
                      <a:pt x="85" y="23"/>
                    </a:lnTo>
                    <a:lnTo>
                      <a:pt x="85" y="28"/>
                    </a:lnTo>
                    <a:lnTo>
                      <a:pt x="76" y="28"/>
                    </a:lnTo>
                    <a:lnTo>
                      <a:pt x="83" y="21"/>
                    </a:lnTo>
                    <a:close/>
                    <a:moveTo>
                      <a:pt x="69" y="34"/>
                    </a:moveTo>
                    <a:lnTo>
                      <a:pt x="66" y="31"/>
                    </a:lnTo>
                    <a:lnTo>
                      <a:pt x="79" y="18"/>
                    </a:lnTo>
                    <a:lnTo>
                      <a:pt x="83" y="21"/>
                    </a:lnTo>
                    <a:lnTo>
                      <a:pt x="69" y="34"/>
                    </a:lnTo>
                    <a:close/>
                    <a:moveTo>
                      <a:pt x="79" y="18"/>
                    </a:moveTo>
                    <a:lnTo>
                      <a:pt x="79" y="18"/>
                    </a:lnTo>
                    <a:lnTo>
                      <a:pt x="73" y="25"/>
                    </a:lnTo>
                    <a:lnTo>
                      <a:pt x="79" y="18"/>
                    </a:lnTo>
                    <a:close/>
                    <a:moveTo>
                      <a:pt x="66" y="31"/>
                    </a:moveTo>
                    <a:lnTo>
                      <a:pt x="63" y="28"/>
                    </a:lnTo>
                    <a:lnTo>
                      <a:pt x="76" y="15"/>
                    </a:lnTo>
                    <a:lnTo>
                      <a:pt x="79" y="18"/>
                    </a:lnTo>
                    <a:lnTo>
                      <a:pt x="66" y="31"/>
                    </a:lnTo>
                    <a:close/>
                    <a:moveTo>
                      <a:pt x="63" y="28"/>
                    </a:moveTo>
                    <a:lnTo>
                      <a:pt x="53" y="18"/>
                    </a:lnTo>
                    <a:lnTo>
                      <a:pt x="63" y="28"/>
                    </a:lnTo>
                    <a:lnTo>
                      <a:pt x="69" y="21"/>
                    </a:lnTo>
                    <a:lnTo>
                      <a:pt x="63" y="28"/>
                    </a:lnTo>
                    <a:close/>
                    <a:moveTo>
                      <a:pt x="63" y="28"/>
                    </a:moveTo>
                    <a:lnTo>
                      <a:pt x="60" y="25"/>
                    </a:lnTo>
                    <a:lnTo>
                      <a:pt x="73" y="11"/>
                    </a:lnTo>
                    <a:lnTo>
                      <a:pt x="76" y="15"/>
                    </a:lnTo>
                    <a:lnTo>
                      <a:pt x="63" y="28"/>
                    </a:lnTo>
                    <a:close/>
                    <a:moveTo>
                      <a:pt x="73" y="11"/>
                    </a:moveTo>
                    <a:lnTo>
                      <a:pt x="83" y="21"/>
                    </a:lnTo>
                    <a:lnTo>
                      <a:pt x="73" y="11"/>
                    </a:lnTo>
                    <a:lnTo>
                      <a:pt x="66" y="18"/>
                    </a:lnTo>
                    <a:lnTo>
                      <a:pt x="73" y="11"/>
                    </a:lnTo>
                    <a:close/>
                    <a:moveTo>
                      <a:pt x="60" y="25"/>
                    </a:moveTo>
                    <a:lnTo>
                      <a:pt x="56" y="21"/>
                    </a:lnTo>
                    <a:lnTo>
                      <a:pt x="69" y="8"/>
                    </a:lnTo>
                    <a:lnTo>
                      <a:pt x="73" y="11"/>
                    </a:lnTo>
                    <a:lnTo>
                      <a:pt x="60" y="25"/>
                    </a:lnTo>
                    <a:close/>
                    <a:moveTo>
                      <a:pt x="63" y="6"/>
                    </a:moveTo>
                    <a:lnTo>
                      <a:pt x="67" y="6"/>
                    </a:lnTo>
                    <a:lnTo>
                      <a:pt x="69" y="8"/>
                    </a:lnTo>
                    <a:lnTo>
                      <a:pt x="63" y="15"/>
                    </a:lnTo>
                    <a:lnTo>
                      <a:pt x="63" y="6"/>
                    </a:lnTo>
                    <a:close/>
                    <a:moveTo>
                      <a:pt x="63" y="25"/>
                    </a:moveTo>
                    <a:lnTo>
                      <a:pt x="60" y="25"/>
                    </a:lnTo>
                    <a:lnTo>
                      <a:pt x="60" y="6"/>
                    </a:lnTo>
                    <a:lnTo>
                      <a:pt x="63" y="6"/>
                    </a:lnTo>
                    <a:lnTo>
                      <a:pt x="63" y="25"/>
                    </a:lnTo>
                    <a:close/>
                    <a:moveTo>
                      <a:pt x="60" y="25"/>
                    </a:moveTo>
                    <a:lnTo>
                      <a:pt x="54" y="25"/>
                    </a:lnTo>
                    <a:lnTo>
                      <a:pt x="54" y="6"/>
                    </a:lnTo>
                    <a:lnTo>
                      <a:pt x="60" y="6"/>
                    </a:lnTo>
                    <a:lnTo>
                      <a:pt x="60" y="25"/>
                    </a:lnTo>
                    <a:close/>
                    <a:moveTo>
                      <a:pt x="54" y="25"/>
                    </a:moveTo>
                    <a:lnTo>
                      <a:pt x="50" y="25"/>
                    </a:lnTo>
                    <a:lnTo>
                      <a:pt x="47" y="21"/>
                    </a:lnTo>
                    <a:lnTo>
                      <a:pt x="54" y="15"/>
                    </a:lnTo>
                    <a:lnTo>
                      <a:pt x="54" y="25"/>
                    </a:lnTo>
                    <a:close/>
                    <a:moveTo>
                      <a:pt x="47" y="21"/>
                    </a:moveTo>
                    <a:lnTo>
                      <a:pt x="44" y="18"/>
                    </a:lnTo>
                    <a:lnTo>
                      <a:pt x="57" y="5"/>
                    </a:lnTo>
                    <a:lnTo>
                      <a:pt x="61" y="8"/>
                    </a:lnTo>
                    <a:lnTo>
                      <a:pt x="47" y="21"/>
                    </a:lnTo>
                    <a:close/>
                    <a:moveTo>
                      <a:pt x="46" y="4"/>
                    </a:moveTo>
                    <a:lnTo>
                      <a:pt x="52" y="0"/>
                    </a:lnTo>
                    <a:lnTo>
                      <a:pt x="57" y="5"/>
                    </a:lnTo>
                    <a:lnTo>
                      <a:pt x="51" y="11"/>
                    </a:lnTo>
                    <a:lnTo>
                      <a:pt x="46" y="4"/>
                    </a:lnTo>
                    <a:close/>
                    <a:moveTo>
                      <a:pt x="55" y="20"/>
                    </a:moveTo>
                    <a:lnTo>
                      <a:pt x="48" y="23"/>
                    </a:lnTo>
                    <a:lnTo>
                      <a:pt x="40" y="7"/>
                    </a:lnTo>
                    <a:lnTo>
                      <a:pt x="46" y="4"/>
                    </a:lnTo>
                    <a:lnTo>
                      <a:pt x="55" y="20"/>
                    </a:lnTo>
                    <a:close/>
                    <a:moveTo>
                      <a:pt x="48" y="23"/>
                    </a:moveTo>
                    <a:lnTo>
                      <a:pt x="46" y="25"/>
                    </a:lnTo>
                    <a:lnTo>
                      <a:pt x="44" y="25"/>
                    </a:lnTo>
                    <a:lnTo>
                      <a:pt x="44" y="15"/>
                    </a:lnTo>
                    <a:lnTo>
                      <a:pt x="48" y="23"/>
                    </a:lnTo>
                    <a:close/>
                    <a:moveTo>
                      <a:pt x="44" y="25"/>
                    </a:moveTo>
                    <a:lnTo>
                      <a:pt x="41" y="25"/>
                    </a:lnTo>
                    <a:lnTo>
                      <a:pt x="41" y="6"/>
                    </a:lnTo>
                    <a:lnTo>
                      <a:pt x="44" y="6"/>
                    </a:lnTo>
                    <a:lnTo>
                      <a:pt x="44" y="25"/>
                    </a:lnTo>
                    <a:close/>
                    <a:moveTo>
                      <a:pt x="36" y="7"/>
                    </a:moveTo>
                    <a:lnTo>
                      <a:pt x="39" y="6"/>
                    </a:lnTo>
                    <a:lnTo>
                      <a:pt x="41" y="6"/>
                    </a:lnTo>
                    <a:lnTo>
                      <a:pt x="41" y="15"/>
                    </a:lnTo>
                    <a:lnTo>
                      <a:pt x="36" y="7"/>
                    </a:lnTo>
                    <a:close/>
                    <a:moveTo>
                      <a:pt x="45" y="23"/>
                    </a:moveTo>
                    <a:lnTo>
                      <a:pt x="39" y="27"/>
                    </a:lnTo>
                    <a:lnTo>
                      <a:pt x="31" y="9"/>
                    </a:lnTo>
                    <a:lnTo>
                      <a:pt x="36" y="7"/>
                    </a:lnTo>
                    <a:lnTo>
                      <a:pt x="45" y="23"/>
                    </a:lnTo>
                    <a:close/>
                    <a:moveTo>
                      <a:pt x="39" y="27"/>
                    </a:moveTo>
                    <a:lnTo>
                      <a:pt x="36" y="28"/>
                    </a:lnTo>
                    <a:lnTo>
                      <a:pt x="34" y="28"/>
                    </a:lnTo>
                    <a:lnTo>
                      <a:pt x="34" y="18"/>
                    </a:lnTo>
                    <a:lnTo>
                      <a:pt x="39" y="27"/>
                    </a:lnTo>
                    <a:close/>
                    <a:moveTo>
                      <a:pt x="34" y="28"/>
                    </a:moveTo>
                    <a:lnTo>
                      <a:pt x="29" y="28"/>
                    </a:lnTo>
                    <a:lnTo>
                      <a:pt x="29" y="8"/>
                    </a:lnTo>
                    <a:lnTo>
                      <a:pt x="34" y="8"/>
                    </a:lnTo>
                    <a:lnTo>
                      <a:pt x="34" y="28"/>
                    </a:lnTo>
                    <a:close/>
                    <a:moveTo>
                      <a:pt x="21" y="11"/>
                    </a:moveTo>
                    <a:lnTo>
                      <a:pt x="24" y="8"/>
                    </a:lnTo>
                    <a:lnTo>
                      <a:pt x="29" y="8"/>
                    </a:lnTo>
                    <a:lnTo>
                      <a:pt x="29" y="18"/>
                    </a:lnTo>
                    <a:lnTo>
                      <a:pt x="21" y="11"/>
                    </a:lnTo>
                    <a:close/>
                    <a:moveTo>
                      <a:pt x="35" y="25"/>
                    </a:moveTo>
                    <a:lnTo>
                      <a:pt x="32" y="28"/>
                    </a:lnTo>
                    <a:lnTo>
                      <a:pt x="19" y="15"/>
                    </a:lnTo>
                    <a:lnTo>
                      <a:pt x="21" y="11"/>
                    </a:lnTo>
                    <a:lnTo>
                      <a:pt x="35" y="25"/>
                    </a:lnTo>
                    <a:close/>
                    <a:moveTo>
                      <a:pt x="32" y="28"/>
                    </a:moveTo>
                    <a:lnTo>
                      <a:pt x="41" y="18"/>
                    </a:lnTo>
                    <a:lnTo>
                      <a:pt x="32" y="28"/>
                    </a:lnTo>
                    <a:lnTo>
                      <a:pt x="25" y="21"/>
                    </a:lnTo>
                    <a:lnTo>
                      <a:pt x="32" y="28"/>
                    </a:lnTo>
                    <a:close/>
                    <a:moveTo>
                      <a:pt x="32" y="28"/>
                    </a:moveTo>
                    <a:lnTo>
                      <a:pt x="29" y="31"/>
                    </a:lnTo>
                    <a:lnTo>
                      <a:pt x="15" y="18"/>
                    </a:lnTo>
                    <a:lnTo>
                      <a:pt x="19" y="15"/>
                    </a:lnTo>
                    <a:lnTo>
                      <a:pt x="32" y="28"/>
                    </a:lnTo>
                    <a:close/>
                    <a:moveTo>
                      <a:pt x="13" y="20"/>
                    </a:moveTo>
                    <a:lnTo>
                      <a:pt x="14" y="19"/>
                    </a:lnTo>
                    <a:lnTo>
                      <a:pt x="15" y="18"/>
                    </a:lnTo>
                    <a:lnTo>
                      <a:pt x="22" y="25"/>
                    </a:lnTo>
                    <a:lnTo>
                      <a:pt x="13" y="20"/>
                    </a:lnTo>
                    <a:close/>
                    <a:moveTo>
                      <a:pt x="31" y="29"/>
                    </a:moveTo>
                    <a:lnTo>
                      <a:pt x="28" y="34"/>
                    </a:lnTo>
                    <a:lnTo>
                      <a:pt x="10" y="27"/>
                    </a:lnTo>
                    <a:lnTo>
                      <a:pt x="13" y="20"/>
                    </a:lnTo>
                    <a:lnTo>
                      <a:pt x="31" y="29"/>
                    </a:lnTo>
                    <a:close/>
                    <a:moveTo>
                      <a:pt x="28" y="34"/>
                    </a:moveTo>
                    <a:lnTo>
                      <a:pt x="26" y="37"/>
                    </a:lnTo>
                    <a:lnTo>
                      <a:pt x="25" y="38"/>
                    </a:lnTo>
                    <a:lnTo>
                      <a:pt x="19" y="31"/>
                    </a:lnTo>
                    <a:lnTo>
                      <a:pt x="28" y="34"/>
                    </a:lnTo>
                    <a:close/>
                    <a:moveTo>
                      <a:pt x="25" y="38"/>
                    </a:moveTo>
                    <a:lnTo>
                      <a:pt x="22" y="41"/>
                    </a:lnTo>
                    <a:lnTo>
                      <a:pt x="9" y="27"/>
                    </a:lnTo>
                    <a:lnTo>
                      <a:pt x="12" y="25"/>
                    </a:lnTo>
                    <a:lnTo>
                      <a:pt x="25" y="38"/>
                    </a:lnTo>
                    <a:close/>
                    <a:moveTo>
                      <a:pt x="22" y="41"/>
                    </a:moveTo>
                    <a:lnTo>
                      <a:pt x="19" y="44"/>
                    </a:lnTo>
                    <a:lnTo>
                      <a:pt x="5" y="30"/>
                    </a:lnTo>
                    <a:lnTo>
                      <a:pt x="9" y="27"/>
                    </a:lnTo>
                    <a:lnTo>
                      <a:pt x="22" y="41"/>
                    </a:lnTo>
                    <a:close/>
                    <a:moveTo>
                      <a:pt x="3" y="33"/>
                    </a:moveTo>
                    <a:lnTo>
                      <a:pt x="4" y="31"/>
                    </a:lnTo>
                    <a:lnTo>
                      <a:pt x="5" y="30"/>
                    </a:lnTo>
                    <a:lnTo>
                      <a:pt x="12" y="37"/>
                    </a:lnTo>
                    <a:lnTo>
                      <a:pt x="3" y="33"/>
                    </a:lnTo>
                    <a:close/>
                    <a:moveTo>
                      <a:pt x="21" y="41"/>
                    </a:moveTo>
                    <a:lnTo>
                      <a:pt x="18" y="48"/>
                    </a:lnTo>
                    <a:lnTo>
                      <a:pt x="1" y="39"/>
                    </a:lnTo>
                    <a:lnTo>
                      <a:pt x="3" y="33"/>
                    </a:lnTo>
                    <a:lnTo>
                      <a:pt x="21" y="41"/>
                    </a:lnTo>
                    <a:close/>
                    <a:moveTo>
                      <a:pt x="0" y="43"/>
                    </a:moveTo>
                    <a:lnTo>
                      <a:pt x="0" y="41"/>
                    </a:lnTo>
                    <a:lnTo>
                      <a:pt x="1" y="39"/>
                    </a:lnTo>
                    <a:lnTo>
                      <a:pt x="9" y="43"/>
                    </a:lnTo>
                    <a:lnTo>
                      <a:pt x="0" y="43"/>
                    </a:lnTo>
                    <a:close/>
                    <a:moveTo>
                      <a:pt x="19" y="43"/>
                    </a:moveTo>
                    <a:lnTo>
                      <a:pt x="19" y="47"/>
                    </a:lnTo>
                    <a:lnTo>
                      <a:pt x="0" y="47"/>
                    </a:lnTo>
                    <a:lnTo>
                      <a:pt x="0" y="43"/>
                    </a:lnTo>
                    <a:lnTo>
                      <a:pt x="19" y="43"/>
                    </a:lnTo>
                    <a:close/>
                    <a:moveTo>
                      <a:pt x="19" y="47"/>
                    </a:moveTo>
                    <a:lnTo>
                      <a:pt x="19" y="50"/>
                    </a:lnTo>
                    <a:lnTo>
                      <a:pt x="0" y="50"/>
                    </a:lnTo>
                    <a:lnTo>
                      <a:pt x="0" y="47"/>
                    </a:lnTo>
                    <a:lnTo>
                      <a:pt x="19" y="47"/>
                    </a:lnTo>
                    <a:close/>
                    <a:moveTo>
                      <a:pt x="19" y="50"/>
                    </a:moveTo>
                    <a:lnTo>
                      <a:pt x="19" y="56"/>
                    </a:lnTo>
                    <a:lnTo>
                      <a:pt x="0" y="56"/>
                    </a:lnTo>
                    <a:lnTo>
                      <a:pt x="0" y="50"/>
                    </a:lnTo>
                    <a:lnTo>
                      <a:pt x="19" y="50"/>
                    </a:lnTo>
                    <a:close/>
                    <a:moveTo>
                      <a:pt x="2" y="63"/>
                    </a:moveTo>
                    <a:lnTo>
                      <a:pt x="0" y="60"/>
                    </a:lnTo>
                    <a:lnTo>
                      <a:pt x="0" y="56"/>
                    </a:lnTo>
                    <a:lnTo>
                      <a:pt x="9" y="56"/>
                    </a:lnTo>
                    <a:lnTo>
                      <a:pt x="2" y="63"/>
                    </a:lnTo>
                    <a:close/>
                    <a:moveTo>
                      <a:pt x="15" y="50"/>
                    </a:moveTo>
                    <a:lnTo>
                      <a:pt x="19" y="52"/>
                    </a:lnTo>
                    <a:lnTo>
                      <a:pt x="5" y="66"/>
                    </a:lnTo>
                    <a:lnTo>
                      <a:pt x="2" y="63"/>
                    </a:lnTo>
                    <a:lnTo>
                      <a:pt x="15" y="50"/>
                    </a:lnTo>
                    <a:close/>
                    <a:moveTo>
                      <a:pt x="19" y="52"/>
                    </a:moveTo>
                    <a:lnTo>
                      <a:pt x="22" y="55"/>
                    </a:lnTo>
                    <a:lnTo>
                      <a:pt x="9" y="70"/>
                    </a:lnTo>
                    <a:lnTo>
                      <a:pt x="5" y="66"/>
                    </a:lnTo>
                    <a:lnTo>
                      <a:pt x="19" y="52"/>
                    </a:lnTo>
                    <a:close/>
                    <a:moveTo>
                      <a:pt x="22" y="55"/>
                    </a:moveTo>
                    <a:lnTo>
                      <a:pt x="25" y="59"/>
                    </a:lnTo>
                    <a:lnTo>
                      <a:pt x="12" y="72"/>
                    </a:lnTo>
                    <a:lnTo>
                      <a:pt x="9" y="70"/>
                    </a:lnTo>
                    <a:lnTo>
                      <a:pt x="22" y="55"/>
                    </a:lnTo>
                    <a:close/>
                    <a:moveTo>
                      <a:pt x="25" y="59"/>
                    </a:moveTo>
                    <a:lnTo>
                      <a:pt x="15" y="50"/>
                    </a:lnTo>
                    <a:lnTo>
                      <a:pt x="25" y="59"/>
                    </a:lnTo>
                    <a:lnTo>
                      <a:pt x="19" y="65"/>
                    </a:lnTo>
                    <a:lnTo>
                      <a:pt x="25" y="59"/>
                    </a:lnTo>
                    <a:close/>
                    <a:moveTo>
                      <a:pt x="25" y="59"/>
                    </a:moveTo>
                    <a:lnTo>
                      <a:pt x="29" y="62"/>
                    </a:lnTo>
                    <a:lnTo>
                      <a:pt x="15" y="75"/>
                    </a:lnTo>
                    <a:lnTo>
                      <a:pt x="12" y="72"/>
                    </a:lnTo>
                    <a:lnTo>
                      <a:pt x="25" y="59"/>
                    </a:lnTo>
                    <a:close/>
                    <a:moveTo>
                      <a:pt x="22" y="79"/>
                    </a:moveTo>
                    <a:lnTo>
                      <a:pt x="18" y="79"/>
                    </a:lnTo>
                    <a:lnTo>
                      <a:pt x="15" y="75"/>
                    </a:lnTo>
                    <a:lnTo>
                      <a:pt x="22" y="69"/>
                    </a:lnTo>
                    <a:lnTo>
                      <a:pt x="22" y="79"/>
                    </a:lnTo>
                    <a:close/>
                    <a:moveTo>
                      <a:pt x="22" y="60"/>
                    </a:moveTo>
                    <a:lnTo>
                      <a:pt x="25" y="60"/>
                    </a:lnTo>
                    <a:lnTo>
                      <a:pt x="25" y="79"/>
                    </a:lnTo>
                    <a:lnTo>
                      <a:pt x="22" y="79"/>
                    </a:lnTo>
                    <a:lnTo>
                      <a:pt x="22" y="60"/>
                    </a:lnTo>
                    <a:close/>
                    <a:moveTo>
                      <a:pt x="25" y="60"/>
                    </a:moveTo>
                    <a:lnTo>
                      <a:pt x="31" y="60"/>
                    </a:lnTo>
                    <a:lnTo>
                      <a:pt x="31" y="79"/>
                    </a:lnTo>
                    <a:lnTo>
                      <a:pt x="25" y="79"/>
                    </a:lnTo>
                    <a:lnTo>
                      <a:pt x="25" y="60"/>
                    </a:lnTo>
                    <a:close/>
                    <a:moveTo>
                      <a:pt x="31" y="60"/>
                    </a:moveTo>
                    <a:lnTo>
                      <a:pt x="35" y="60"/>
                    </a:lnTo>
                    <a:lnTo>
                      <a:pt x="39" y="62"/>
                    </a:lnTo>
                    <a:lnTo>
                      <a:pt x="31" y="69"/>
                    </a:lnTo>
                    <a:lnTo>
                      <a:pt x="31" y="60"/>
                    </a:lnTo>
                    <a:close/>
                    <a:moveTo>
                      <a:pt x="39" y="62"/>
                    </a:moveTo>
                    <a:lnTo>
                      <a:pt x="41" y="65"/>
                    </a:lnTo>
                    <a:lnTo>
                      <a:pt x="28" y="79"/>
                    </a:lnTo>
                    <a:lnTo>
                      <a:pt x="24" y="75"/>
                    </a:lnTo>
                    <a:lnTo>
                      <a:pt x="39" y="62"/>
                    </a:lnTo>
                    <a:close/>
                    <a:moveTo>
                      <a:pt x="39" y="81"/>
                    </a:moveTo>
                    <a:lnTo>
                      <a:pt x="33" y="84"/>
                    </a:lnTo>
                    <a:lnTo>
                      <a:pt x="28" y="79"/>
                    </a:lnTo>
                    <a:lnTo>
                      <a:pt x="34" y="72"/>
                    </a:lnTo>
                    <a:lnTo>
                      <a:pt x="39" y="81"/>
                    </a:lnTo>
                    <a:close/>
                    <a:moveTo>
                      <a:pt x="31" y="63"/>
                    </a:moveTo>
                    <a:lnTo>
                      <a:pt x="36" y="61"/>
                    </a:lnTo>
                    <a:lnTo>
                      <a:pt x="45" y="77"/>
                    </a:lnTo>
                    <a:lnTo>
                      <a:pt x="39" y="81"/>
                    </a:lnTo>
                    <a:lnTo>
                      <a:pt x="31" y="63"/>
                    </a:lnTo>
                    <a:close/>
                    <a:moveTo>
                      <a:pt x="36" y="61"/>
                    </a:moveTo>
                    <a:lnTo>
                      <a:pt x="39" y="60"/>
                    </a:lnTo>
                    <a:lnTo>
                      <a:pt x="41" y="60"/>
                    </a:lnTo>
                    <a:lnTo>
                      <a:pt x="41" y="69"/>
                    </a:lnTo>
                    <a:lnTo>
                      <a:pt x="36" y="61"/>
                    </a:lnTo>
                    <a:close/>
                    <a:moveTo>
                      <a:pt x="41" y="60"/>
                    </a:moveTo>
                    <a:lnTo>
                      <a:pt x="47" y="60"/>
                    </a:lnTo>
                    <a:lnTo>
                      <a:pt x="47" y="79"/>
                    </a:lnTo>
                    <a:lnTo>
                      <a:pt x="41" y="79"/>
                    </a:lnTo>
                    <a:lnTo>
                      <a:pt x="41" y="60"/>
                    </a:lnTo>
                    <a:close/>
                    <a:moveTo>
                      <a:pt x="54" y="75"/>
                    </a:moveTo>
                    <a:lnTo>
                      <a:pt x="51" y="79"/>
                    </a:lnTo>
                    <a:lnTo>
                      <a:pt x="47" y="79"/>
                    </a:lnTo>
                    <a:lnTo>
                      <a:pt x="47" y="69"/>
                    </a:lnTo>
                    <a:lnTo>
                      <a:pt x="54" y="75"/>
                    </a:lnTo>
                    <a:close/>
                    <a:moveTo>
                      <a:pt x="41" y="62"/>
                    </a:moveTo>
                    <a:lnTo>
                      <a:pt x="44" y="59"/>
                    </a:lnTo>
                    <a:lnTo>
                      <a:pt x="57" y="72"/>
                    </a:lnTo>
                    <a:lnTo>
                      <a:pt x="54" y="75"/>
                    </a:lnTo>
                    <a:lnTo>
                      <a:pt x="41" y="62"/>
                    </a:lnTo>
                    <a:close/>
                    <a:moveTo>
                      <a:pt x="44" y="59"/>
                    </a:moveTo>
                    <a:lnTo>
                      <a:pt x="46" y="56"/>
                    </a:lnTo>
                    <a:lnTo>
                      <a:pt x="51" y="56"/>
                    </a:lnTo>
                    <a:lnTo>
                      <a:pt x="51" y="65"/>
                    </a:lnTo>
                    <a:lnTo>
                      <a:pt x="44" y="59"/>
                    </a:lnTo>
                    <a:close/>
                    <a:moveTo>
                      <a:pt x="51" y="56"/>
                    </a:moveTo>
                    <a:lnTo>
                      <a:pt x="57" y="56"/>
                    </a:lnTo>
                    <a:lnTo>
                      <a:pt x="57" y="75"/>
                    </a:lnTo>
                    <a:lnTo>
                      <a:pt x="51" y="75"/>
                    </a:lnTo>
                    <a:lnTo>
                      <a:pt x="51"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46" name="Freeform 634">
                <a:extLst>
                  <a:ext uri="{FF2B5EF4-FFF2-40B4-BE49-F238E27FC236}">
                    <a16:creationId xmlns:a16="http://schemas.microsoft.com/office/drawing/2014/main" id="{D68C5DE6-0220-4B1B-B83F-04FB16A4B967}"/>
                  </a:ext>
                </a:extLst>
              </p:cNvPr>
              <p:cNvSpPr>
                <a:spLocks/>
              </p:cNvSpPr>
              <p:nvPr/>
            </p:nvSpPr>
            <p:spPr bwMode="auto">
              <a:xfrm>
                <a:off x="3154" y="2490"/>
                <a:ext cx="16" cy="14"/>
              </a:xfrm>
              <a:custGeom>
                <a:avLst/>
                <a:gdLst>
                  <a:gd name="T0" fmla="*/ 11 w 64"/>
                  <a:gd name="T1" fmla="*/ 13 h 57"/>
                  <a:gd name="T2" fmla="*/ 13 w 64"/>
                  <a:gd name="T3" fmla="*/ 12 h 57"/>
                  <a:gd name="T4" fmla="*/ 14 w 64"/>
                  <a:gd name="T5" fmla="*/ 11 h 57"/>
                  <a:gd name="T6" fmla="*/ 14 w 64"/>
                  <a:gd name="T7" fmla="*/ 10 h 57"/>
                  <a:gd name="T8" fmla="*/ 15 w 64"/>
                  <a:gd name="T9" fmla="*/ 9 h 57"/>
                  <a:gd name="T10" fmla="*/ 16 w 64"/>
                  <a:gd name="T11" fmla="*/ 8 h 57"/>
                  <a:gd name="T12" fmla="*/ 16 w 64"/>
                  <a:gd name="T13" fmla="*/ 7 h 57"/>
                  <a:gd name="T14" fmla="*/ 16 w 64"/>
                  <a:gd name="T15" fmla="*/ 5 h 57"/>
                  <a:gd name="T16" fmla="*/ 16 w 64"/>
                  <a:gd name="T17" fmla="*/ 5 h 57"/>
                  <a:gd name="T18" fmla="*/ 16 w 64"/>
                  <a:gd name="T19" fmla="*/ 3 h 57"/>
                  <a:gd name="T20" fmla="*/ 16 w 64"/>
                  <a:gd name="T21" fmla="*/ 2 h 57"/>
                  <a:gd name="T22" fmla="*/ 15 w 64"/>
                  <a:gd name="T23" fmla="*/ 1 h 57"/>
                  <a:gd name="T24" fmla="*/ 14 w 64"/>
                  <a:gd name="T25" fmla="*/ 1 h 57"/>
                  <a:gd name="T26" fmla="*/ 14 w 64"/>
                  <a:gd name="T27" fmla="*/ 1 h 57"/>
                  <a:gd name="T28" fmla="*/ 12 w 64"/>
                  <a:gd name="T29" fmla="*/ 0 h 57"/>
                  <a:gd name="T30" fmla="*/ 11 w 64"/>
                  <a:gd name="T31" fmla="*/ 0 h 57"/>
                  <a:gd name="T32" fmla="*/ 10 w 64"/>
                  <a:gd name="T33" fmla="*/ 0 h 57"/>
                  <a:gd name="T34" fmla="*/ 9 w 64"/>
                  <a:gd name="T35" fmla="*/ 0 h 57"/>
                  <a:gd name="T36" fmla="*/ 7 w 64"/>
                  <a:gd name="T37" fmla="*/ 0 h 57"/>
                  <a:gd name="T38" fmla="*/ 6 w 64"/>
                  <a:gd name="T39" fmla="*/ 1 h 57"/>
                  <a:gd name="T40" fmla="*/ 5 w 64"/>
                  <a:gd name="T41" fmla="*/ 1 h 57"/>
                  <a:gd name="T42" fmla="*/ 3 w 64"/>
                  <a:gd name="T43" fmla="*/ 2 h 57"/>
                  <a:gd name="T44" fmla="*/ 3 w 64"/>
                  <a:gd name="T45" fmla="*/ 3 h 57"/>
                  <a:gd name="T46" fmla="*/ 2 w 64"/>
                  <a:gd name="T47" fmla="*/ 4 h 57"/>
                  <a:gd name="T48" fmla="*/ 1 w 64"/>
                  <a:gd name="T49" fmla="*/ 5 h 57"/>
                  <a:gd name="T50" fmla="*/ 0 w 64"/>
                  <a:gd name="T51" fmla="*/ 6 h 57"/>
                  <a:gd name="T52" fmla="*/ 0 w 64"/>
                  <a:gd name="T53" fmla="*/ 7 h 57"/>
                  <a:gd name="T54" fmla="*/ 0 w 64"/>
                  <a:gd name="T55" fmla="*/ 8 h 57"/>
                  <a:gd name="T56" fmla="*/ 0 w 64"/>
                  <a:gd name="T57" fmla="*/ 9 h 57"/>
                  <a:gd name="T58" fmla="*/ 0 w 64"/>
                  <a:gd name="T59" fmla="*/ 10 h 57"/>
                  <a:gd name="T60" fmla="*/ 0 w 64"/>
                  <a:gd name="T61" fmla="*/ 11 h 57"/>
                  <a:gd name="T62" fmla="*/ 1 w 64"/>
                  <a:gd name="T63" fmla="*/ 12 h 57"/>
                  <a:gd name="T64" fmla="*/ 2 w 64"/>
                  <a:gd name="T65" fmla="*/ 13 h 57"/>
                  <a:gd name="T66" fmla="*/ 3 w 64"/>
                  <a:gd name="T67" fmla="*/ 13 h 57"/>
                  <a:gd name="T68" fmla="*/ 4 w 64"/>
                  <a:gd name="T69" fmla="*/ 13 h 57"/>
                  <a:gd name="T70" fmla="*/ 5 w 64"/>
                  <a:gd name="T71" fmla="*/ 14 h 57"/>
                  <a:gd name="T72" fmla="*/ 6 w 64"/>
                  <a:gd name="T73" fmla="*/ 14 h 57"/>
                  <a:gd name="T74" fmla="*/ 7 w 64"/>
                  <a:gd name="T75" fmla="*/ 14 h 57"/>
                  <a:gd name="T76" fmla="*/ 9 w 64"/>
                  <a:gd name="T77" fmla="*/ 13 h 57"/>
                  <a:gd name="T78" fmla="*/ 10 w 64"/>
                  <a:gd name="T79" fmla="*/ 13 h 57"/>
                  <a:gd name="T80" fmla="*/ 11 w 64"/>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57"/>
                  <a:gd name="T125" fmla="*/ 64 w 64"/>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57">
                    <a:moveTo>
                      <a:pt x="45" y="51"/>
                    </a:moveTo>
                    <a:lnTo>
                      <a:pt x="51" y="47"/>
                    </a:lnTo>
                    <a:lnTo>
                      <a:pt x="54" y="44"/>
                    </a:lnTo>
                    <a:lnTo>
                      <a:pt x="57" y="41"/>
                    </a:lnTo>
                    <a:lnTo>
                      <a:pt x="61" y="35"/>
                    </a:lnTo>
                    <a:lnTo>
                      <a:pt x="64" y="32"/>
                    </a:lnTo>
                    <a:lnTo>
                      <a:pt x="64" y="28"/>
                    </a:lnTo>
                    <a:lnTo>
                      <a:pt x="64" y="22"/>
                    </a:lnTo>
                    <a:lnTo>
                      <a:pt x="64" y="19"/>
                    </a:lnTo>
                    <a:lnTo>
                      <a:pt x="64" y="12"/>
                    </a:lnTo>
                    <a:lnTo>
                      <a:pt x="64" y="10"/>
                    </a:lnTo>
                    <a:lnTo>
                      <a:pt x="61" y="6"/>
                    </a:lnTo>
                    <a:lnTo>
                      <a:pt x="57" y="3"/>
                    </a:lnTo>
                    <a:lnTo>
                      <a:pt x="54" y="3"/>
                    </a:lnTo>
                    <a:lnTo>
                      <a:pt x="48" y="0"/>
                    </a:lnTo>
                    <a:lnTo>
                      <a:pt x="45" y="0"/>
                    </a:lnTo>
                    <a:lnTo>
                      <a:pt x="38" y="0"/>
                    </a:lnTo>
                    <a:lnTo>
                      <a:pt x="35" y="0"/>
                    </a:lnTo>
                    <a:lnTo>
                      <a:pt x="29" y="0"/>
                    </a:lnTo>
                    <a:lnTo>
                      <a:pt x="23" y="3"/>
                    </a:lnTo>
                    <a:lnTo>
                      <a:pt x="20" y="6"/>
                    </a:lnTo>
                    <a:lnTo>
                      <a:pt x="13" y="10"/>
                    </a:lnTo>
                    <a:lnTo>
                      <a:pt x="10" y="12"/>
                    </a:lnTo>
                    <a:lnTo>
                      <a:pt x="6" y="15"/>
                    </a:lnTo>
                    <a:lnTo>
                      <a:pt x="3" y="19"/>
                    </a:lnTo>
                    <a:lnTo>
                      <a:pt x="0" y="25"/>
                    </a:lnTo>
                    <a:lnTo>
                      <a:pt x="0" y="28"/>
                    </a:lnTo>
                    <a:lnTo>
                      <a:pt x="0" y="32"/>
                    </a:lnTo>
                    <a:lnTo>
                      <a:pt x="0" y="38"/>
                    </a:lnTo>
                    <a:lnTo>
                      <a:pt x="0" y="41"/>
                    </a:lnTo>
                    <a:lnTo>
                      <a:pt x="0" y="44"/>
                    </a:lnTo>
                    <a:lnTo>
                      <a:pt x="3" y="47"/>
                    </a:lnTo>
                    <a:lnTo>
                      <a:pt x="6" y="51"/>
                    </a:lnTo>
                    <a:lnTo>
                      <a:pt x="10" y="54"/>
                    </a:lnTo>
                    <a:lnTo>
                      <a:pt x="16" y="54"/>
                    </a:lnTo>
                    <a:lnTo>
                      <a:pt x="20" y="57"/>
                    </a:lnTo>
                    <a:lnTo>
                      <a:pt x="25" y="57"/>
                    </a:lnTo>
                    <a:lnTo>
                      <a:pt x="29" y="57"/>
                    </a:lnTo>
                    <a:lnTo>
                      <a:pt x="35" y="54"/>
                    </a:lnTo>
                    <a:lnTo>
                      <a:pt x="38" y="54"/>
                    </a:lnTo>
                    <a:lnTo>
                      <a:pt x="45"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47" name="Freeform 635">
                <a:extLst>
                  <a:ext uri="{FF2B5EF4-FFF2-40B4-BE49-F238E27FC236}">
                    <a16:creationId xmlns:a16="http://schemas.microsoft.com/office/drawing/2014/main" id="{73A06EC9-0B14-4B77-B329-7DA7D24C2FBB}"/>
                  </a:ext>
                </a:extLst>
              </p:cNvPr>
              <p:cNvSpPr>
                <a:spLocks noEditPoints="1"/>
              </p:cNvSpPr>
              <p:nvPr/>
            </p:nvSpPr>
            <p:spPr bwMode="auto">
              <a:xfrm>
                <a:off x="3152" y="2487"/>
                <a:ext cx="21" cy="19"/>
              </a:xfrm>
              <a:custGeom>
                <a:avLst/>
                <a:gdLst>
                  <a:gd name="T0" fmla="*/ 17 w 83"/>
                  <a:gd name="T1" fmla="*/ 16 h 76"/>
                  <a:gd name="T2" fmla="*/ 14 w 83"/>
                  <a:gd name="T3" fmla="*/ 12 h 76"/>
                  <a:gd name="T4" fmla="*/ 14 w 83"/>
                  <a:gd name="T5" fmla="*/ 12 h 76"/>
                  <a:gd name="T6" fmla="*/ 18 w 83"/>
                  <a:gd name="T7" fmla="*/ 15 h 76"/>
                  <a:gd name="T8" fmla="*/ 19 w 83"/>
                  <a:gd name="T9" fmla="*/ 14 h 76"/>
                  <a:gd name="T10" fmla="*/ 15 w 83"/>
                  <a:gd name="T11" fmla="*/ 10 h 76"/>
                  <a:gd name="T12" fmla="*/ 17 w 83"/>
                  <a:gd name="T13" fmla="*/ 9 h 76"/>
                  <a:gd name="T14" fmla="*/ 20 w 83"/>
                  <a:gd name="T15" fmla="*/ 12 h 76"/>
                  <a:gd name="T16" fmla="*/ 21 w 83"/>
                  <a:gd name="T17" fmla="*/ 11 h 76"/>
                  <a:gd name="T18" fmla="*/ 16 w 83"/>
                  <a:gd name="T19" fmla="*/ 10 h 76"/>
                  <a:gd name="T20" fmla="*/ 16 w 83"/>
                  <a:gd name="T21" fmla="*/ 7 h 76"/>
                  <a:gd name="T22" fmla="*/ 16 w 83"/>
                  <a:gd name="T23" fmla="*/ 5 h 76"/>
                  <a:gd name="T24" fmla="*/ 21 w 83"/>
                  <a:gd name="T25" fmla="*/ 5 h 76"/>
                  <a:gd name="T26" fmla="*/ 20 w 83"/>
                  <a:gd name="T27" fmla="*/ 3 h 76"/>
                  <a:gd name="T28" fmla="*/ 16 w 83"/>
                  <a:gd name="T29" fmla="*/ 6 h 76"/>
                  <a:gd name="T30" fmla="*/ 17 w 83"/>
                  <a:gd name="T31" fmla="*/ 1 h 76"/>
                  <a:gd name="T32" fmla="*/ 16 w 83"/>
                  <a:gd name="T33" fmla="*/ 6 h 76"/>
                  <a:gd name="T34" fmla="*/ 15 w 83"/>
                  <a:gd name="T35" fmla="*/ 6 h 76"/>
                  <a:gd name="T36" fmla="*/ 17 w 83"/>
                  <a:gd name="T37" fmla="*/ 1 h 76"/>
                  <a:gd name="T38" fmla="*/ 14 w 83"/>
                  <a:gd name="T39" fmla="*/ 0 h 76"/>
                  <a:gd name="T40" fmla="*/ 14 w 83"/>
                  <a:gd name="T41" fmla="*/ 5 h 76"/>
                  <a:gd name="T42" fmla="*/ 11 w 83"/>
                  <a:gd name="T43" fmla="*/ 5 h 76"/>
                  <a:gd name="T44" fmla="*/ 10 w 83"/>
                  <a:gd name="T45" fmla="*/ 0 h 76"/>
                  <a:gd name="T46" fmla="*/ 10 w 83"/>
                  <a:gd name="T47" fmla="*/ 3 h 76"/>
                  <a:gd name="T48" fmla="*/ 11 w 83"/>
                  <a:gd name="T49" fmla="*/ 5 h 76"/>
                  <a:gd name="T50" fmla="*/ 10 w 83"/>
                  <a:gd name="T51" fmla="*/ 5 h 76"/>
                  <a:gd name="T52" fmla="*/ 9 w 83"/>
                  <a:gd name="T53" fmla="*/ 6 h 76"/>
                  <a:gd name="T54" fmla="*/ 5 w 83"/>
                  <a:gd name="T55" fmla="*/ 3 h 76"/>
                  <a:gd name="T56" fmla="*/ 6 w 83"/>
                  <a:gd name="T57" fmla="*/ 5 h 76"/>
                  <a:gd name="T58" fmla="*/ 7 w 83"/>
                  <a:gd name="T59" fmla="*/ 7 h 76"/>
                  <a:gd name="T60" fmla="*/ 6 w 83"/>
                  <a:gd name="T61" fmla="*/ 8 h 76"/>
                  <a:gd name="T62" fmla="*/ 3 w 83"/>
                  <a:gd name="T63" fmla="*/ 11 h 76"/>
                  <a:gd name="T64" fmla="*/ 2 w 83"/>
                  <a:gd name="T65" fmla="*/ 6 h 76"/>
                  <a:gd name="T66" fmla="*/ 3 w 83"/>
                  <a:gd name="T67" fmla="*/ 7 h 76"/>
                  <a:gd name="T68" fmla="*/ 5 w 83"/>
                  <a:gd name="T69" fmla="*/ 8 h 76"/>
                  <a:gd name="T70" fmla="*/ 5 w 83"/>
                  <a:gd name="T71" fmla="*/ 9 h 76"/>
                  <a:gd name="T72" fmla="*/ 5 w 83"/>
                  <a:gd name="T73" fmla="*/ 11 h 76"/>
                  <a:gd name="T74" fmla="*/ 0 w 83"/>
                  <a:gd name="T75" fmla="*/ 12 h 76"/>
                  <a:gd name="T76" fmla="*/ 0 w 83"/>
                  <a:gd name="T77" fmla="*/ 12 h 76"/>
                  <a:gd name="T78" fmla="*/ 5 w 83"/>
                  <a:gd name="T79" fmla="*/ 13 h 76"/>
                  <a:gd name="T80" fmla="*/ 4 w 83"/>
                  <a:gd name="T81" fmla="*/ 12 h 76"/>
                  <a:gd name="T82" fmla="*/ 7 w 83"/>
                  <a:gd name="T83" fmla="*/ 15 h 76"/>
                  <a:gd name="T84" fmla="*/ 2 w 83"/>
                  <a:gd name="T85" fmla="*/ 17 h 76"/>
                  <a:gd name="T86" fmla="*/ 2 w 83"/>
                  <a:gd name="T87" fmla="*/ 17 h 76"/>
                  <a:gd name="T88" fmla="*/ 5 w 83"/>
                  <a:gd name="T89" fmla="*/ 19 h 76"/>
                  <a:gd name="T90" fmla="*/ 6 w 83"/>
                  <a:gd name="T91" fmla="*/ 14 h 76"/>
                  <a:gd name="T92" fmla="*/ 9 w 83"/>
                  <a:gd name="T93" fmla="*/ 15 h 76"/>
                  <a:gd name="T94" fmla="*/ 6 w 83"/>
                  <a:gd name="T95" fmla="*/ 19 h 76"/>
                  <a:gd name="T96" fmla="*/ 7 w 83"/>
                  <a:gd name="T97" fmla="*/ 19 h 76"/>
                  <a:gd name="T98" fmla="*/ 9 w 83"/>
                  <a:gd name="T99" fmla="*/ 14 h 76"/>
                  <a:gd name="T100" fmla="*/ 8 w 83"/>
                  <a:gd name="T101" fmla="*/ 15 h 76"/>
                  <a:gd name="T102" fmla="*/ 11 w 83"/>
                  <a:gd name="T103" fmla="*/ 14 h 76"/>
                  <a:gd name="T104" fmla="*/ 12 w 83"/>
                  <a:gd name="T105" fmla="*/ 19 h 76"/>
                  <a:gd name="T106" fmla="*/ 12 w 83"/>
                  <a:gd name="T107" fmla="*/ 16 h 76"/>
                  <a:gd name="T108" fmla="*/ 11 w 83"/>
                  <a:gd name="T109" fmla="*/ 14 h 7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3"/>
                  <a:gd name="T166" fmla="*/ 0 h 76"/>
                  <a:gd name="T167" fmla="*/ 83 w 83"/>
                  <a:gd name="T168" fmla="*/ 76 h 7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3" h="76">
                    <a:moveTo>
                      <a:pt x="50" y="52"/>
                    </a:moveTo>
                    <a:lnTo>
                      <a:pt x="56" y="48"/>
                    </a:lnTo>
                    <a:lnTo>
                      <a:pt x="64" y="66"/>
                    </a:lnTo>
                    <a:lnTo>
                      <a:pt x="58" y="69"/>
                    </a:lnTo>
                    <a:lnTo>
                      <a:pt x="50" y="52"/>
                    </a:lnTo>
                    <a:close/>
                    <a:moveTo>
                      <a:pt x="67" y="64"/>
                    </a:moveTo>
                    <a:lnTo>
                      <a:pt x="65" y="65"/>
                    </a:lnTo>
                    <a:lnTo>
                      <a:pt x="64" y="66"/>
                    </a:lnTo>
                    <a:lnTo>
                      <a:pt x="60" y="57"/>
                    </a:lnTo>
                    <a:lnTo>
                      <a:pt x="67" y="64"/>
                    </a:lnTo>
                    <a:close/>
                    <a:moveTo>
                      <a:pt x="53" y="51"/>
                    </a:moveTo>
                    <a:lnTo>
                      <a:pt x="56" y="47"/>
                    </a:lnTo>
                    <a:lnTo>
                      <a:pt x="70" y="61"/>
                    </a:lnTo>
                    <a:lnTo>
                      <a:pt x="67" y="64"/>
                    </a:lnTo>
                    <a:lnTo>
                      <a:pt x="53" y="51"/>
                    </a:lnTo>
                    <a:close/>
                    <a:moveTo>
                      <a:pt x="56" y="47"/>
                    </a:moveTo>
                    <a:lnTo>
                      <a:pt x="66" y="38"/>
                    </a:lnTo>
                    <a:lnTo>
                      <a:pt x="56" y="47"/>
                    </a:lnTo>
                    <a:lnTo>
                      <a:pt x="63" y="54"/>
                    </a:lnTo>
                    <a:lnTo>
                      <a:pt x="56" y="47"/>
                    </a:lnTo>
                    <a:close/>
                    <a:moveTo>
                      <a:pt x="56" y="47"/>
                    </a:moveTo>
                    <a:lnTo>
                      <a:pt x="60" y="44"/>
                    </a:lnTo>
                    <a:lnTo>
                      <a:pt x="73" y="58"/>
                    </a:lnTo>
                    <a:lnTo>
                      <a:pt x="70" y="61"/>
                    </a:lnTo>
                    <a:lnTo>
                      <a:pt x="56" y="47"/>
                    </a:lnTo>
                    <a:close/>
                    <a:moveTo>
                      <a:pt x="75" y="55"/>
                    </a:moveTo>
                    <a:lnTo>
                      <a:pt x="74" y="57"/>
                    </a:lnTo>
                    <a:lnTo>
                      <a:pt x="73" y="58"/>
                    </a:lnTo>
                    <a:lnTo>
                      <a:pt x="66" y="51"/>
                    </a:lnTo>
                    <a:lnTo>
                      <a:pt x="75" y="55"/>
                    </a:lnTo>
                    <a:close/>
                    <a:moveTo>
                      <a:pt x="57" y="47"/>
                    </a:moveTo>
                    <a:lnTo>
                      <a:pt x="61" y="41"/>
                    </a:lnTo>
                    <a:lnTo>
                      <a:pt x="78" y="48"/>
                    </a:lnTo>
                    <a:lnTo>
                      <a:pt x="75" y="55"/>
                    </a:lnTo>
                    <a:lnTo>
                      <a:pt x="57" y="47"/>
                    </a:lnTo>
                    <a:close/>
                    <a:moveTo>
                      <a:pt x="61" y="41"/>
                    </a:moveTo>
                    <a:lnTo>
                      <a:pt x="62" y="40"/>
                    </a:lnTo>
                    <a:lnTo>
                      <a:pt x="63" y="38"/>
                    </a:lnTo>
                    <a:lnTo>
                      <a:pt x="70" y="45"/>
                    </a:lnTo>
                    <a:lnTo>
                      <a:pt x="61" y="41"/>
                    </a:lnTo>
                    <a:close/>
                    <a:moveTo>
                      <a:pt x="63" y="38"/>
                    </a:moveTo>
                    <a:lnTo>
                      <a:pt x="66" y="35"/>
                    </a:lnTo>
                    <a:lnTo>
                      <a:pt x="79" y="48"/>
                    </a:lnTo>
                    <a:lnTo>
                      <a:pt x="76" y="52"/>
                    </a:lnTo>
                    <a:lnTo>
                      <a:pt x="63" y="38"/>
                    </a:lnTo>
                    <a:close/>
                    <a:moveTo>
                      <a:pt x="83" y="42"/>
                    </a:moveTo>
                    <a:lnTo>
                      <a:pt x="83" y="45"/>
                    </a:lnTo>
                    <a:lnTo>
                      <a:pt x="79" y="48"/>
                    </a:lnTo>
                    <a:lnTo>
                      <a:pt x="73" y="42"/>
                    </a:lnTo>
                    <a:lnTo>
                      <a:pt x="83" y="42"/>
                    </a:lnTo>
                    <a:close/>
                    <a:moveTo>
                      <a:pt x="63" y="42"/>
                    </a:moveTo>
                    <a:lnTo>
                      <a:pt x="63" y="38"/>
                    </a:lnTo>
                    <a:lnTo>
                      <a:pt x="83" y="38"/>
                    </a:lnTo>
                    <a:lnTo>
                      <a:pt x="83" y="42"/>
                    </a:lnTo>
                    <a:lnTo>
                      <a:pt x="63" y="42"/>
                    </a:lnTo>
                    <a:close/>
                    <a:moveTo>
                      <a:pt x="63" y="38"/>
                    </a:moveTo>
                    <a:lnTo>
                      <a:pt x="63" y="32"/>
                    </a:lnTo>
                    <a:lnTo>
                      <a:pt x="83" y="32"/>
                    </a:lnTo>
                    <a:lnTo>
                      <a:pt x="83" y="38"/>
                    </a:lnTo>
                    <a:lnTo>
                      <a:pt x="63" y="38"/>
                    </a:lnTo>
                    <a:close/>
                    <a:moveTo>
                      <a:pt x="63" y="32"/>
                    </a:moveTo>
                    <a:lnTo>
                      <a:pt x="63" y="29"/>
                    </a:lnTo>
                    <a:lnTo>
                      <a:pt x="83" y="29"/>
                    </a:lnTo>
                    <a:lnTo>
                      <a:pt x="83" y="32"/>
                    </a:lnTo>
                    <a:lnTo>
                      <a:pt x="63" y="32"/>
                    </a:lnTo>
                    <a:close/>
                    <a:moveTo>
                      <a:pt x="63" y="29"/>
                    </a:moveTo>
                    <a:lnTo>
                      <a:pt x="63" y="22"/>
                    </a:lnTo>
                    <a:lnTo>
                      <a:pt x="83" y="22"/>
                    </a:lnTo>
                    <a:lnTo>
                      <a:pt x="83" y="29"/>
                    </a:lnTo>
                    <a:lnTo>
                      <a:pt x="63" y="29"/>
                    </a:lnTo>
                    <a:close/>
                    <a:moveTo>
                      <a:pt x="63" y="22"/>
                    </a:moveTo>
                    <a:lnTo>
                      <a:pt x="63" y="20"/>
                    </a:lnTo>
                    <a:lnTo>
                      <a:pt x="83" y="20"/>
                    </a:lnTo>
                    <a:lnTo>
                      <a:pt x="83" y="22"/>
                    </a:lnTo>
                    <a:lnTo>
                      <a:pt x="63" y="22"/>
                    </a:lnTo>
                    <a:close/>
                    <a:moveTo>
                      <a:pt x="79" y="12"/>
                    </a:moveTo>
                    <a:lnTo>
                      <a:pt x="83" y="15"/>
                    </a:lnTo>
                    <a:lnTo>
                      <a:pt x="83" y="20"/>
                    </a:lnTo>
                    <a:lnTo>
                      <a:pt x="73" y="20"/>
                    </a:lnTo>
                    <a:lnTo>
                      <a:pt x="79" y="12"/>
                    </a:lnTo>
                    <a:close/>
                    <a:moveTo>
                      <a:pt x="66" y="26"/>
                    </a:moveTo>
                    <a:lnTo>
                      <a:pt x="63" y="23"/>
                    </a:lnTo>
                    <a:lnTo>
                      <a:pt x="76" y="10"/>
                    </a:lnTo>
                    <a:lnTo>
                      <a:pt x="79" y="12"/>
                    </a:lnTo>
                    <a:lnTo>
                      <a:pt x="66" y="26"/>
                    </a:lnTo>
                    <a:close/>
                    <a:moveTo>
                      <a:pt x="63" y="23"/>
                    </a:moveTo>
                    <a:lnTo>
                      <a:pt x="53" y="13"/>
                    </a:lnTo>
                    <a:lnTo>
                      <a:pt x="63" y="23"/>
                    </a:lnTo>
                    <a:lnTo>
                      <a:pt x="70" y="16"/>
                    </a:lnTo>
                    <a:lnTo>
                      <a:pt x="63" y="23"/>
                    </a:lnTo>
                    <a:close/>
                    <a:moveTo>
                      <a:pt x="63" y="23"/>
                    </a:moveTo>
                    <a:lnTo>
                      <a:pt x="60" y="20"/>
                    </a:lnTo>
                    <a:lnTo>
                      <a:pt x="73" y="6"/>
                    </a:lnTo>
                    <a:lnTo>
                      <a:pt x="76" y="10"/>
                    </a:lnTo>
                    <a:lnTo>
                      <a:pt x="63" y="23"/>
                    </a:lnTo>
                    <a:close/>
                    <a:moveTo>
                      <a:pt x="66" y="3"/>
                    </a:moveTo>
                    <a:lnTo>
                      <a:pt x="71" y="3"/>
                    </a:lnTo>
                    <a:lnTo>
                      <a:pt x="73" y="6"/>
                    </a:lnTo>
                    <a:lnTo>
                      <a:pt x="66" y="13"/>
                    </a:lnTo>
                    <a:lnTo>
                      <a:pt x="66" y="3"/>
                    </a:lnTo>
                    <a:close/>
                    <a:moveTo>
                      <a:pt x="66" y="22"/>
                    </a:moveTo>
                    <a:lnTo>
                      <a:pt x="63" y="22"/>
                    </a:lnTo>
                    <a:lnTo>
                      <a:pt x="63" y="3"/>
                    </a:lnTo>
                    <a:lnTo>
                      <a:pt x="66" y="3"/>
                    </a:lnTo>
                    <a:lnTo>
                      <a:pt x="66" y="22"/>
                    </a:lnTo>
                    <a:close/>
                    <a:moveTo>
                      <a:pt x="63" y="22"/>
                    </a:moveTo>
                    <a:lnTo>
                      <a:pt x="61" y="22"/>
                    </a:lnTo>
                    <a:lnTo>
                      <a:pt x="58" y="22"/>
                    </a:lnTo>
                    <a:lnTo>
                      <a:pt x="63" y="13"/>
                    </a:lnTo>
                    <a:lnTo>
                      <a:pt x="63" y="22"/>
                    </a:lnTo>
                    <a:close/>
                    <a:moveTo>
                      <a:pt x="58" y="22"/>
                    </a:moveTo>
                    <a:lnTo>
                      <a:pt x="53" y="19"/>
                    </a:lnTo>
                    <a:lnTo>
                      <a:pt x="61" y="1"/>
                    </a:lnTo>
                    <a:lnTo>
                      <a:pt x="67" y="4"/>
                    </a:lnTo>
                    <a:lnTo>
                      <a:pt x="58" y="22"/>
                    </a:lnTo>
                    <a:close/>
                    <a:moveTo>
                      <a:pt x="57" y="0"/>
                    </a:moveTo>
                    <a:lnTo>
                      <a:pt x="60" y="0"/>
                    </a:lnTo>
                    <a:lnTo>
                      <a:pt x="61" y="1"/>
                    </a:lnTo>
                    <a:lnTo>
                      <a:pt x="57" y="10"/>
                    </a:lnTo>
                    <a:lnTo>
                      <a:pt x="57" y="0"/>
                    </a:lnTo>
                    <a:close/>
                    <a:moveTo>
                      <a:pt x="57" y="20"/>
                    </a:moveTo>
                    <a:lnTo>
                      <a:pt x="54" y="20"/>
                    </a:lnTo>
                    <a:lnTo>
                      <a:pt x="54" y="0"/>
                    </a:lnTo>
                    <a:lnTo>
                      <a:pt x="57" y="0"/>
                    </a:lnTo>
                    <a:lnTo>
                      <a:pt x="57" y="20"/>
                    </a:lnTo>
                    <a:close/>
                    <a:moveTo>
                      <a:pt x="54" y="20"/>
                    </a:moveTo>
                    <a:lnTo>
                      <a:pt x="47" y="20"/>
                    </a:lnTo>
                    <a:lnTo>
                      <a:pt x="47" y="0"/>
                    </a:lnTo>
                    <a:lnTo>
                      <a:pt x="54" y="0"/>
                    </a:lnTo>
                    <a:lnTo>
                      <a:pt x="54" y="20"/>
                    </a:lnTo>
                    <a:close/>
                    <a:moveTo>
                      <a:pt x="47" y="20"/>
                    </a:moveTo>
                    <a:lnTo>
                      <a:pt x="44" y="20"/>
                    </a:lnTo>
                    <a:lnTo>
                      <a:pt x="44" y="0"/>
                    </a:lnTo>
                    <a:lnTo>
                      <a:pt x="47" y="0"/>
                    </a:lnTo>
                    <a:lnTo>
                      <a:pt x="47" y="20"/>
                    </a:lnTo>
                    <a:close/>
                    <a:moveTo>
                      <a:pt x="44" y="20"/>
                    </a:moveTo>
                    <a:lnTo>
                      <a:pt x="38" y="20"/>
                    </a:lnTo>
                    <a:lnTo>
                      <a:pt x="38" y="0"/>
                    </a:lnTo>
                    <a:lnTo>
                      <a:pt x="44" y="0"/>
                    </a:lnTo>
                    <a:lnTo>
                      <a:pt x="44" y="20"/>
                    </a:lnTo>
                    <a:close/>
                    <a:moveTo>
                      <a:pt x="33" y="1"/>
                    </a:moveTo>
                    <a:lnTo>
                      <a:pt x="35" y="0"/>
                    </a:lnTo>
                    <a:lnTo>
                      <a:pt x="38" y="0"/>
                    </a:lnTo>
                    <a:lnTo>
                      <a:pt x="38" y="10"/>
                    </a:lnTo>
                    <a:lnTo>
                      <a:pt x="33" y="1"/>
                    </a:lnTo>
                    <a:close/>
                    <a:moveTo>
                      <a:pt x="42" y="19"/>
                    </a:moveTo>
                    <a:lnTo>
                      <a:pt x="35" y="22"/>
                    </a:lnTo>
                    <a:lnTo>
                      <a:pt x="28" y="4"/>
                    </a:lnTo>
                    <a:lnTo>
                      <a:pt x="33" y="1"/>
                    </a:lnTo>
                    <a:lnTo>
                      <a:pt x="42" y="19"/>
                    </a:lnTo>
                    <a:close/>
                    <a:moveTo>
                      <a:pt x="24" y="6"/>
                    </a:moveTo>
                    <a:lnTo>
                      <a:pt x="25" y="5"/>
                    </a:lnTo>
                    <a:lnTo>
                      <a:pt x="28" y="4"/>
                    </a:lnTo>
                    <a:lnTo>
                      <a:pt x="32" y="13"/>
                    </a:lnTo>
                    <a:lnTo>
                      <a:pt x="24" y="6"/>
                    </a:lnTo>
                    <a:close/>
                    <a:moveTo>
                      <a:pt x="39" y="20"/>
                    </a:moveTo>
                    <a:lnTo>
                      <a:pt x="35" y="23"/>
                    </a:lnTo>
                    <a:lnTo>
                      <a:pt x="22" y="10"/>
                    </a:lnTo>
                    <a:lnTo>
                      <a:pt x="24" y="6"/>
                    </a:lnTo>
                    <a:lnTo>
                      <a:pt x="39" y="20"/>
                    </a:lnTo>
                    <a:close/>
                    <a:moveTo>
                      <a:pt x="35" y="23"/>
                    </a:moveTo>
                    <a:lnTo>
                      <a:pt x="34" y="24"/>
                    </a:lnTo>
                    <a:lnTo>
                      <a:pt x="32" y="24"/>
                    </a:lnTo>
                    <a:lnTo>
                      <a:pt x="29" y="16"/>
                    </a:lnTo>
                    <a:lnTo>
                      <a:pt x="35" y="23"/>
                    </a:lnTo>
                    <a:close/>
                    <a:moveTo>
                      <a:pt x="32" y="24"/>
                    </a:moveTo>
                    <a:lnTo>
                      <a:pt x="27" y="27"/>
                    </a:lnTo>
                    <a:lnTo>
                      <a:pt x="18" y="11"/>
                    </a:lnTo>
                    <a:lnTo>
                      <a:pt x="24" y="8"/>
                    </a:lnTo>
                    <a:lnTo>
                      <a:pt x="32" y="24"/>
                    </a:lnTo>
                    <a:close/>
                    <a:moveTo>
                      <a:pt x="15" y="12"/>
                    </a:moveTo>
                    <a:lnTo>
                      <a:pt x="17" y="11"/>
                    </a:lnTo>
                    <a:lnTo>
                      <a:pt x="18" y="11"/>
                    </a:lnTo>
                    <a:lnTo>
                      <a:pt x="22" y="20"/>
                    </a:lnTo>
                    <a:lnTo>
                      <a:pt x="15" y="12"/>
                    </a:lnTo>
                    <a:close/>
                    <a:moveTo>
                      <a:pt x="29" y="26"/>
                    </a:moveTo>
                    <a:lnTo>
                      <a:pt x="25" y="30"/>
                    </a:lnTo>
                    <a:lnTo>
                      <a:pt x="12" y="15"/>
                    </a:lnTo>
                    <a:lnTo>
                      <a:pt x="15" y="12"/>
                    </a:lnTo>
                    <a:lnTo>
                      <a:pt x="29" y="26"/>
                    </a:lnTo>
                    <a:close/>
                    <a:moveTo>
                      <a:pt x="12" y="15"/>
                    </a:moveTo>
                    <a:lnTo>
                      <a:pt x="21" y="6"/>
                    </a:lnTo>
                    <a:lnTo>
                      <a:pt x="12" y="15"/>
                    </a:lnTo>
                    <a:lnTo>
                      <a:pt x="19" y="22"/>
                    </a:lnTo>
                    <a:lnTo>
                      <a:pt x="12" y="15"/>
                    </a:lnTo>
                    <a:close/>
                    <a:moveTo>
                      <a:pt x="25" y="30"/>
                    </a:moveTo>
                    <a:lnTo>
                      <a:pt x="22" y="32"/>
                    </a:lnTo>
                    <a:lnTo>
                      <a:pt x="9" y="19"/>
                    </a:lnTo>
                    <a:lnTo>
                      <a:pt x="12" y="15"/>
                    </a:lnTo>
                    <a:lnTo>
                      <a:pt x="25" y="30"/>
                    </a:lnTo>
                    <a:close/>
                    <a:moveTo>
                      <a:pt x="22" y="32"/>
                    </a:moveTo>
                    <a:lnTo>
                      <a:pt x="13" y="42"/>
                    </a:lnTo>
                    <a:lnTo>
                      <a:pt x="22" y="32"/>
                    </a:lnTo>
                    <a:lnTo>
                      <a:pt x="15" y="25"/>
                    </a:lnTo>
                    <a:lnTo>
                      <a:pt x="22" y="32"/>
                    </a:lnTo>
                    <a:close/>
                    <a:moveTo>
                      <a:pt x="22" y="32"/>
                    </a:moveTo>
                    <a:lnTo>
                      <a:pt x="19" y="35"/>
                    </a:lnTo>
                    <a:lnTo>
                      <a:pt x="6" y="22"/>
                    </a:lnTo>
                    <a:lnTo>
                      <a:pt x="9" y="19"/>
                    </a:lnTo>
                    <a:lnTo>
                      <a:pt x="22" y="32"/>
                    </a:lnTo>
                    <a:close/>
                    <a:moveTo>
                      <a:pt x="3" y="24"/>
                    </a:moveTo>
                    <a:lnTo>
                      <a:pt x="4" y="23"/>
                    </a:lnTo>
                    <a:lnTo>
                      <a:pt x="6" y="22"/>
                    </a:lnTo>
                    <a:lnTo>
                      <a:pt x="12" y="29"/>
                    </a:lnTo>
                    <a:lnTo>
                      <a:pt x="3" y="24"/>
                    </a:lnTo>
                    <a:close/>
                    <a:moveTo>
                      <a:pt x="21" y="33"/>
                    </a:moveTo>
                    <a:lnTo>
                      <a:pt x="18" y="40"/>
                    </a:lnTo>
                    <a:lnTo>
                      <a:pt x="1" y="31"/>
                    </a:lnTo>
                    <a:lnTo>
                      <a:pt x="3" y="24"/>
                    </a:lnTo>
                    <a:lnTo>
                      <a:pt x="21" y="33"/>
                    </a:lnTo>
                    <a:close/>
                    <a:moveTo>
                      <a:pt x="0" y="35"/>
                    </a:moveTo>
                    <a:lnTo>
                      <a:pt x="0" y="33"/>
                    </a:lnTo>
                    <a:lnTo>
                      <a:pt x="1" y="31"/>
                    </a:lnTo>
                    <a:lnTo>
                      <a:pt x="9" y="35"/>
                    </a:lnTo>
                    <a:lnTo>
                      <a:pt x="0" y="35"/>
                    </a:lnTo>
                    <a:close/>
                    <a:moveTo>
                      <a:pt x="19" y="35"/>
                    </a:moveTo>
                    <a:lnTo>
                      <a:pt x="19" y="38"/>
                    </a:lnTo>
                    <a:lnTo>
                      <a:pt x="0" y="38"/>
                    </a:lnTo>
                    <a:lnTo>
                      <a:pt x="0" y="35"/>
                    </a:lnTo>
                    <a:lnTo>
                      <a:pt x="19" y="35"/>
                    </a:lnTo>
                    <a:close/>
                    <a:moveTo>
                      <a:pt x="19" y="38"/>
                    </a:moveTo>
                    <a:lnTo>
                      <a:pt x="19" y="42"/>
                    </a:lnTo>
                    <a:lnTo>
                      <a:pt x="0" y="42"/>
                    </a:lnTo>
                    <a:lnTo>
                      <a:pt x="0" y="38"/>
                    </a:lnTo>
                    <a:lnTo>
                      <a:pt x="19" y="38"/>
                    </a:lnTo>
                    <a:close/>
                    <a:moveTo>
                      <a:pt x="19" y="42"/>
                    </a:moveTo>
                    <a:lnTo>
                      <a:pt x="19" y="48"/>
                    </a:lnTo>
                    <a:lnTo>
                      <a:pt x="0" y="48"/>
                    </a:lnTo>
                    <a:lnTo>
                      <a:pt x="0" y="42"/>
                    </a:lnTo>
                    <a:lnTo>
                      <a:pt x="19" y="42"/>
                    </a:lnTo>
                    <a:close/>
                    <a:moveTo>
                      <a:pt x="19" y="48"/>
                    </a:moveTo>
                    <a:lnTo>
                      <a:pt x="19" y="51"/>
                    </a:lnTo>
                    <a:lnTo>
                      <a:pt x="0" y="51"/>
                    </a:lnTo>
                    <a:lnTo>
                      <a:pt x="0" y="48"/>
                    </a:lnTo>
                    <a:lnTo>
                      <a:pt x="19" y="48"/>
                    </a:lnTo>
                    <a:close/>
                    <a:moveTo>
                      <a:pt x="19" y="51"/>
                    </a:moveTo>
                    <a:lnTo>
                      <a:pt x="19" y="54"/>
                    </a:lnTo>
                    <a:lnTo>
                      <a:pt x="0" y="54"/>
                    </a:lnTo>
                    <a:lnTo>
                      <a:pt x="0" y="51"/>
                    </a:lnTo>
                    <a:lnTo>
                      <a:pt x="19" y="51"/>
                    </a:lnTo>
                    <a:close/>
                    <a:moveTo>
                      <a:pt x="2" y="61"/>
                    </a:moveTo>
                    <a:lnTo>
                      <a:pt x="0" y="58"/>
                    </a:lnTo>
                    <a:lnTo>
                      <a:pt x="0" y="54"/>
                    </a:lnTo>
                    <a:lnTo>
                      <a:pt x="9" y="54"/>
                    </a:lnTo>
                    <a:lnTo>
                      <a:pt x="2" y="61"/>
                    </a:lnTo>
                    <a:close/>
                    <a:moveTo>
                      <a:pt x="15" y="47"/>
                    </a:moveTo>
                    <a:lnTo>
                      <a:pt x="19" y="51"/>
                    </a:lnTo>
                    <a:lnTo>
                      <a:pt x="6" y="64"/>
                    </a:lnTo>
                    <a:lnTo>
                      <a:pt x="2" y="61"/>
                    </a:lnTo>
                    <a:lnTo>
                      <a:pt x="15" y="47"/>
                    </a:lnTo>
                    <a:close/>
                    <a:moveTo>
                      <a:pt x="19" y="51"/>
                    </a:moveTo>
                    <a:lnTo>
                      <a:pt x="29" y="61"/>
                    </a:lnTo>
                    <a:lnTo>
                      <a:pt x="19" y="51"/>
                    </a:lnTo>
                    <a:lnTo>
                      <a:pt x="12" y="57"/>
                    </a:lnTo>
                    <a:lnTo>
                      <a:pt x="19" y="51"/>
                    </a:lnTo>
                    <a:close/>
                    <a:moveTo>
                      <a:pt x="19" y="51"/>
                    </a:moveTo>
                    <a:lnTo>
                      <a:pt x="22" y="54"/>
                    </a:lnTo>
                    <a:lnTo>
                      <a:pt x="9" y="67"/>
                    </a:lnTo>
                    <a:lnTo>
                      <a:pt x="6" y="64"/>
                    </a:lnTo>
                    <a:lnTo>
                      <a:pt x="19" y="51"/>
                    </a:lnTo>
                    <a:close/>
                    <a:moveTo>
                      <a:pt x="22" y="54"/>
                    </a:moveTo>
                    <a:lnTo>
                      <a:pt x="25" y="57"/>
                    </a:lnTo>
                    <a:lnTo>
                      <a:pt x="12" y="70"/>
                    </a:lnTo>
                    <a:lnTo>
                      <a:pt x="9" y="67"/>
                    </a:lnTo>
                    <a:lnTo>
                      <a:pt x="22" y="54"/>
                    </a:lnTo>
                    <a:close/>
                    <a:moveTo>
                      <a:pt x="19" y="74"/>
                    </a:moveTo>
                    <a:lnTo>
                      <a:pt x="14" y="74"/>
                    </a:lnTo>
                    <a:lnTo>
                      <a:pt x="12" y="70"/>
                    </a:lnTo>
                    <a:lnTo>
                      <a:pt x="19" y="64"/>
                    </a:lnTo>
                    <a:lnTo>
                      <a:pt x="19" y="74"/>
                    </a:lnTo>
                    <a:close/>
                    <a:moveTo>
                      <a:pt x="19" y="54"/>
                    </a:moveTo>
                    <a:lnTo>
                      <a:pt x="25" y="54"/>
                    </a:lnTo>
                    <a:lnTo>
                      <a:pt x="25" y="74"/>
                    </a:lnTo>
                    <a:lnTo>
                      <a:pt x="19" y="74"/>
                    </a:lnTo>
                    <a:lnTo>
                      <a:pt x="19" y="54"/>
                    </a:lnTo>
                    <a:close/>
                    <a:moveTo>
                      <a:pt x="25" y="54"/>
                    </a:moveTo>
                    <a:lnTo>
                      <a:pt x="29" y="54"/>
                    </a:lnTo>
                    <a:lnTo>
                      <a:pt x="32" y="57"/>
                    </a:lnTo>
                    <a:lnTo>
                      <a:pt x="25" y="64"/>
                    </a:lnTo>
                    <a:lnTo>
                      <a:pt x="25" y="54"/>
                    </a:lnTo>
                    <a:close/>
                    <a:moveTo>
                      <a:pt x="32" y="57"/>
                    </a:moveTo>
                    <a:lnTo>
                      <a:pt x="35" y="61"/>
                    </a:lnTo>
                    <a:lnTo>
                      <a:pt x="22" y="74"/>
                    </a:lnTo>
                    <a:lnTo>
                      <a:pt x="19" y="70"/>
                    </a:lnTo>
                    <a:lnTo>
                      <a:pt x="32" y="57"/>
                    </a:lnTo>
                    <a:close/>
                    <a:moveTo>
                      <a:pt x="29" y="76"/>
                    </a:moveTo>
                    <a:lnTo>
                      <a:pt x="24" y="76"/>
                    </a:lnTo>
                    <a:lnTo>
                      <a:pt x="22" y="74"/>
                    </a:lnTo>
                    <a:lnTo>
                      <a:pt x="29" y="67"/>
                    </a:lnTo>
                    <a:lnTo>
                      <a:pt x="29" y="76"/>
                    </a:lnTo>
                    <a:close/>
                    <a:moveTo>
                      <a:pt x="29" y="57"/>
                    </a:moveTo>
                    <a:lnTo>
                      <a:pt x="34" y="57"/>
                    </a:lnTo>
                    <a:lnTo>
                      <a:pt x="34" y="76"/>
                    </a:lnTo>
                    <a:lnTo>
                      <a:pt x="29" y="76"/>
                    </a:lnTo>
                    <a:lnTo>
                      <a:pt x="29" y="57"/>
                    </a:lnTo>
                    <a:close/>
                    <a:moveTo>
                      <a:pt x="34" y="57"/>
                    </a:moveTo>
                    <a:lnTo>
                      <a:pt x="38" y="57"/>
                    </a:lnTo>
                    <a:lnTo>
                      <a:pt x="38" y="76"/>
                    </a:lnTo>
                    <a:lnTo>
                      <a:pt x="34" y="76"/>
                    </a:lnTo>
                    <a:lnTo>
                      <a:pt x="34" y="57"/>
                    </a:lnTo>
                    <a:close/>
                    <a:moveTo>
                      <a:pt x="42" y="76"/>
                    </a:moveTo>
                    <a:lnTo>
                      <a:pt x="40" y="76"/>
                    </a:lnTo>
                    <a:lnTo>
                      <a:pt x="38" y="76"/>
                    </a:lnTo>
                    <a:lnTo>
                      <a:pt x="38" y="67"/>
                    </a:lnTo>
                    <a:lnTo>
                      <a:pt x="42" y="76"/>
                    </a:lnTo>
                    <a:close/>
                    <a:moveTo>
                      <a:pt x="33" y="58"/>
                    </a:moveTo>
                    <a:lnTo>
                      <a:pt x="40" y="55"/>
                    </a:lnTo>
                    <a:lnTo>
                      <a:pt x="49" y="73"/>
                    </a:lnTo>
                    <a:lnTo>
                      <a:pt x="42" y="76"/>
                    </a:lnTo>
                    <a:lnTo>
                      <a:pt x="33" y="58"/>
                    </a:lnTo>
                    <a:close/>
                    <a:moveTo>
                      <a:pt x="40" y="55"/>
                    </a:moveTo>
                    <a:lnTo>
                      <a:pt x="42" y="54"/>
                    </a:lnTo>
                    <a:lnTo>
                      <a:pt x="44" y="54"/>
                    </a:lnTo>
                    <a:lnTo>
                      <a:pt x="44" y="64"/>
                    </a:lnTo>
                    <a:lnTo>
                      <a:pt x="40" y="55"/>
                    </a:lnTo>
                    <a:close/>
                    <a:moveTo>
                      <a:pt x="44" y="54"/>
                    </a:moveTo>
                    <a:lnTo>
                      <a:pt x="47" y="54"/>
                    </a:lnTo>
                    <a:lnTo>
                      <a:pt x="47" y="74"/>
                    </a:lnTo>
                    <a:lnTo>
                      <a:pt x="44" y="74"/>
                    </a:lnTo>
                    <a:lnTo>
                      <a:pt x="44" y="54"/>
                    </a:lnTo>
                    <a:close/>
                    <a:moveTo>
                      <a:pt x="52" y="73"/>
                    </a:moveTo>
                    <a:lnTo>
                      <a:pt x="50" y="74"/>
                    </a:lnTo>
                    <a:lnTo>
                      <a:pt x="47" y="74"/>
                    </a:lnTo>
                    <a:lnTo>
                      <a:pt x="47" y="64"/>
                    </a:lnTo>
                    <a:lnTo>
                      <a:pt x="52" y="73"/>
                    </a:lnTo>
                    <a:close/>
                    <a:moveTo>
                      <a:pt x="43" y="55"/>
                    </a:moveTo>
                    <a:lnTo>
                      <a:pt x="50" y="52"/>
                    </a:lnTo>
                    <a:lnTo>
                      <a:pt x="58" y="69"/>
                    </a:lnTo>
                    <a:lnTo>
                      <a:pt x="52" y="73"/>
                    </a:lnTo>
                    <a:lnTo>
                      <a:pt x="43"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48" name="Freeform 636">
                <a:extLst>
                  <a:ext uri="{FF2B5EF4-FFF2-40B4-BE49-F238E27FC236}">
                    <a16:creationId xmlns:a16="http://schemas.microsoft.com/office/drawing/2014/main" id="{1514D73A-C7E3-49D2-B0B7-A4509ABAF3BB}"/>
                  </a:ext>
                </a:extLst>
              </p:cNvPr>
              <p:cNvSpPr>
                <a:spLocks/>
              </p:cNvSpPr>
              <p:nvPr/>
            </p:nvSpPr>
            <p:spPr bwMode="auto">
              <a:xfrm>
                <a:off x="3210" y="2463"/>
                <a:ext cx="17" cy="14"/>
              </a:xfrm>
              <a:custGeom>
                <a:avLst/>
                <a:gdLst>
                  <a:gd name="T0" fmla="*/ 11 w 67"/>
                  <a:gd name="T1" fmla="*/ 13 h 57"/>
                  <a:gd name="T2" fmla="*/ 13 w 67"/>
                  <a:gd name="T3" fmla="*/ 12 h 57"/>
                  <a:gd name="T4" fmla="*/ 14 w 67"/>
                  <a:gd name="T5" fmla="*/ 12 h 57"/>
                  <a:gd name="T6" fmla="*/ 14 w 67"/>
                  <a:gd name="T7" fmla="*/ 10 h 57"/>
                  <a:gd name="T8" fmla="*/ 15 w 67"/>
                  <a:gd name="T9" fmla="*/ 9 h 57"/>
                  <a:gd name="T10" fmla="*/ 16 w 67"/>
                  <a:gd name="T11" fmla="*/ 9 h 57"/>
                  <a:gd name="T12" fmla="*/ 16 w 67"/>
                  <a:gd name="T13" fmla="*/ 7 h 57"/>
                  <a:gd name="T14" fmla="*/ 17 w 67"/>
                  <a:gd name="T15" fmla="*/ 6 h 57"/>
                  <a:gd name="T16" fmla="*/ 17 w 67"/>
                  <a:gd name="T17" fmla="*/ 4 h 57"/>
                  <a:gd name="T18" fmla="*/ 16 w 67"/>
                  <a:gd name="T19" fmla="*/ 4 h 57"/>
                  <a:gd name="T20" fmla="*/ 16 w 67"/>
                  <a:gd name="T21" fmla="*/ 3 h 57"/>
                  <a:gd name="T22" fmla="*/ 15 w 67"/>
                  <a:gd name="T23" fmla="*/ 2 h 57"/>
                  <a:gd name="T24" fmla="*/ 14 w 67"/>
                  <a:gd name="T25" fmla="*/ 1 h 57"/>
                  <a:gd name="T26" fmla="*/ 14 w 67"/>
                  <a:gd name="T27" fmla="*/ 1 h 57"/>
                  <a:gd name="T28" fmla="*/ 13 w 67"/>
                  <a:gd name="T29" fmla="*/ 1 h 57"/>
                  <a:gd name="T30" fmla="*/ 11 w 67"/>
                  <a:gd name="T31" fmla="*/ 0 h 57"/>
                  <a:gd name="T32" fmla="*/ 10 w 67"/>
                  <a:gd name="T33" fmla="*/ 0 h 57"/>
                  <a:gd name="T34" fmla="*/ 9 w 67"/>
                  <a:gd name="T35" fmla="*/ 1 h 57"/>
                  <a:gd name="T36" fmla="*/ 7 w 67"/>
                  <a:gd name="T37" fmla="*/ 1 h 57"/>
                  <a:gd name="T38" fmla="*/ 6 w 67"/>
                  <a:gd name="T39" fmla="*/ 1 h 57"/>
                  <a:gd name="T40" fmla="*/ 5 w 67"/>
                  <a:gd name="T41" fmla="*/ 1 h 57"/>
                  <a:gd name="T42" fmla="*/ 4 w 67"/>
                  <a:gd name="T43" fmla="*/ 2 h 57"/>
                  <a:gd name="T44" fmla="*/ 3 w 67"/>
                  <a:gd name="T45" fmla="*/ 3 h 57"/>
                  <a:gd name="T46" fmla="*/ 2 w 67"/>
                  <a:gd name="T47" fmla="*/ 4 h 57"/>
                  <a:gd name="T48" fmla="*/ 1 w 67"/>
                  <a:gd name="T49" fmla="*/ 5 h 57"/>
                  <a:gd name="T50" fmla="*/ 1 w 67"/>
                  <a:gd name="T51" fmla="*/ 6 h 57"/>
                  <a:gd name="T52" fmla="*/ 0 w 67"/>
                  <a:gd name="T53" fmla="*/ 8 h 57"/>
                  <a:gd name="T54" fmla="*/ 0 w 67"/>
                  <a:gd name="T55" fmla="*/ 9 h 57"/>
                  <a:gd name="T56" fmla="*/ 0 w 67"/>
                  <a:gd name="T57" fmla="*/ 9 h 57"/>
                  <a:gd name="T58" fmla="*/ 0 w 67"/>
                  <a:gd name="T59" fmla="*/ 11 h 57"/>
                  <a:gd name="T60" fmla="*/ 1 w 67"/>
                  <a:gd name="T61" fmla="*/ 12 h 57"/>
                  <a:gd name="T62" fmla="*/ 1 w 67"/>
                  <a:gd name="T63" fmla="*/ 12 h 57"/>
                  <a:gd name="T64" fmla="*/ 2 w 67"/>
                  <a:gd name="T65" fmla="*/ 13 h 57"/>
                  <a:gd name="T66" fmla="*/ 3 w 67"/>
                  <a:gd name="T67" fmla="*/ 14 h 57"/>
                  <a:gd name="T68" fmla="*/ 4 w 67"/>
                  <a:gd name="T69" fmla="*/ 14 h 57"/>
                  <a:gd name="T70" fmla="*/ 5 w 67"/>
                  <a:gd name="T71" fmla="*/ 14 h 57"/>
                  <a:gd name="T72" fmla="*/ 6 w 67"/>
                  <a:gd name="T73" fmla="*/ 14 h 57"/>
                  <a:gd name="T74" fmla="*/ 8 w 67"/>
                  <a:gd name="T75" fmla="*/ 14 h 57"/>
                  <a:gd name="T76" fmla="*/ 9 w 67"/>
                  <a:gd name="T77" fmla="*/ 14 h 57"/>
                  <a:gd name="T78" fmla="*/ 10 w 67"/>
                  <a:gd name="T79" fmla="*/ 13 h 57"/>
                  <a:gd name="T80" fmla="*/ 11 w 67"/>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4" y="54"/>
                    </a:moveTo>
                    <a:lnTo>
                      <a:pt x="50" y="50"/>
                    </a:lnTo>
                    <a:lnTo>
                      <a:pt x="54" y="47"/>
                    </a:lnTo>
                    <a:lnTo>
                      <a:pt x="57" y="41"/>
                    </a:lnTo>
                    <a:lnTo>
                      <a:pt x="60" y="38"/>
                    </a:lnTo>
                    <a:lnTo>
                      <a:pt x="64" y="35"/>
                    </a:lnTo>
                    <a:lnTo>
                      <a:pt x="64" y="28"/>
                    </a:lnTo>
                    <a:lnTo>
                      <a:pt x="67" y="25"/>
                    </a:lnTo>
                    <a:lnTo>
                      <a:pt x="67" y="18"/>
                    </a:lnTo>
                    <a:lnTo>
                      <a:pt x="64" y="15"/>
                    </a:lnTo>
                    <a:lnTo>
                      <a:pt x="64" y="12"/>
                    </a:lnTo>
                    <a:lnTo>
                      <a:pt x="60" y="10"/>
                    </a:lnTo>
                    <a:lnTo>
                      <a:pt x="57" y="6"/>
                    </a:lnTo>
                    <a:lnTo>
                      <a:pt x="54" y="3"/>
                    </a:lnTo>
                    <a:lnTo>
                      <a:pt x="50" y="3"/>
                    </a:lnTo>
                    <a:lnTo>
                      <a:pt x="44" y="0"/>
                    </a:lnTo>
                    <a:lnTo>
                      <a:pt x="41" y="0"/>
                    </a:lnTo>
                    <a:lnTo>
                      <a:pt x="35" y="3"/>
                    </a:lnTo>
                    <a:lnTo>
                      <a:pt x="28" y="3"/>
                    </a:lnTo>
                    <a:lnTo>
                      <a:pt x="25" y="3"/>
                    </a:lnTo>
                    <a:lnTo>
                      <a:pt x="18" y="6"/>
                    </a:lnTo>
                    <a:lnTo>
                      <a:pt x="16" y="10"/>
                    </a:lnTo>
                    <a:lnTo>
                      <a:pt x="10" y="12"/>
                    </a:lnTo>
                    <a:lnTo>
                      <a:pt x="6" y="18"/>
                    </a:lnTo>
                    <a:lnTo>
                      <a:pt x="3" y="22"/>
                    </a:lnTo>
                    <a:lnTo>
                      <a:pt x="3" y="25"/>
                    </a:lnTo>
                    <a:lnTo>
                      <a:pt x="0" y="32"/>
                    </a:lnTo>
                    <a:lnTo>
                      <a:pt x="0" y="35"/>
                    </a:lnTo>
                    <a:lnTo>
                      <a:pt x="0" y="38"/>
                    </a:lnTo>
                    <a:lnTo>
                      <a:pt x="0" y="44"/>
                    </a:lnTo>
                    <a:lnTo>
                      <a:pt x="3" y="47"/>
                    </a:lnTo>
                    <a:lnTo>
                      <a:pt x="3" y="50"/>
                    </a:lnTo>
                    <a:lnTo>
                      <a:pt x="6" y="54"/>
                    </a:lnTo>
                    <a:lnTo>
                      <a:pt x="13" y="57"/>
                    </a:lnTo>
                    <a:lnTo>
                      <a:pt x="16" y="57"/>
                    </a:lnTo>
                    <a:lnTo>
                      <a:pt x="18" y="57"/>
                    </a:lnTo>
                    <a:lnTo>
                      <a:pt x="25" y="57"/>
                    </a:lnTo>
                    <a:lnTo>
                      <a:pt x="32" y="57"/>
                    </a:lnTo>
                    <a:lnTo>
                      <a:pt x="35" y="57"/>
                    </a:lnTo>
                    <a:lnTo>
                      <a:pt x="41" y="54"/>
                    </a:lnTo>
                    <a:lnTo>
                      <a:pt x="44"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49" name="Freeform 637">
                <a:extLst>
                  <a:ext uri="{FF2B5EF4-FFF2-40B4-BE49-F238E27FC236}">
                    <a16:creationId xmlns:a16="http://schemas.microsoft.com/office/drawing/2014/main" id="{EDB885FB-FD9C-4C4C-9325-B0F83DC5063B}"/>
                  </a:ext>
                </a:extLst>
              </p:cNvPr>
              <p:cNvSpPr>
                <a:spLocks noEditPoints="1"/>
              </p:cNvSpPr>
              <p:nvPr/>
            </p:nvSpPr>
            <p:spPr bwMode="auto">
              <a:xfrm>
                <a:off x="3208" y="2460"/>
                <a:ext cx="21" cy="19"/>
              </a:xfrm>
              <a:custGeom>
                <a:avLst/>
                <a:gdLst>
                  <a:gd name="T0" fmla="*/ 16 w 86"/>
                  <a:gd name="T1" fmla="*/ 17 h 76"/>
                  <a:gd name="T2" fmla="*/ 14 w 86"/>
                  <a:gd name="T3" fmla="*/ 13 h 76"/>
                  <a:gd name="T4" fmla="*/ 17 w 86"/>
                  <a:gd name="T5" fmla="*/ 16 h 76"/>
                  <a:gd name="T6" fmla="*/ 18 w 86"/>
                  <a:gd name="T7" fmla="*/ 16 h 76"/>
                  <a:gd name="T8" fmla="*/ 14 w 86"/>
                  <a:gd name="T9" fmla="*/ 12 h 76"/>
                  <a:gd name="T10" fmla="*/ 16 w 86"/>
                  <a:gd name="T11" fmla="*/ 10 h 76"/>
                  <a:gd name="T12" fmla="*/ 16 w 86"/>
                  <a:gd name="T13" fmla="*/ 10 h 76"/>
                  <a:gd name="T14" fmla="*/ 20 w 86"/>
                  <a:gd name="T15" fmla="*/ 13 h 76"/>
                  <a:gd name="T16" fmla="*/ 20 w 86"/>
                  <a:gd name="T17" fmla="*/ 11 h 76"/>
                  <a:gd name="T18" fmla="*/ 16 w 86"/>
                  <a:gd name="T19" fmla="*/ 10 h 76"/>
                  <a:gd name="T20" fmla="*/ 21 w 86"/>
                  <a:gd name="T21" fmla="*/ 9 h 76"/>
                  <a:gd name="T22" fmla="*/ 16 w 86"/>
                  <a:gd name="T23" fmla="*/ 7 h 76"/>
                  <a:gd name="T24" fmla="*/ 21 w 86"/>
                  <a:gd name="T25" fmla="*/ 7 h 76"/>
                  <a:gd name="T26" fmla="*/ 20 w 86"/>
                  <a:gd name="T27" fmla="*/ 6 h 76"/>
                  <a:gd name="T28" fmla="*/ 16 w 86"/>
                  <a:gd name="T29" fmla="*/ 8 h 76"/>
                  <a:gd name="T30" fmla="*/ 20 w 86"/>
                  <a:gd name="T31" fmla="*/ 4 h 76"/>
                  <a:gd name="T32" fmla="*/ 16 w 86"/>
                  <a:gd name="T33" fmla="*/ 7 h 76"/>
                  <a:gd name="T34" fmla="*/ 16 w 86"/>
                  <a:gd name="T35" fmla="*/ 7 h 76"/>
                  <a:gd name="T36" fmla="*/ 19 w 86"/>
                  <a:gd name="T37" fmla="*/ 3 h 76"/>
                  <a:gd name="T38" fmla="*/ 18 w 86"/>
                  <a:gd name="T39" fmla="*/ 3 h 76"/>
                  <a:gd name="T40" fmla="*/ 16 w 86"/>
                  <a:gd name="T41" fmla="*/ 1 h 76"/>
                  <a:gd name="T42" fmla="*/ 15 w 86"/>
                  <a:gd name="T43" fmla="*/ 6 h 76"/>
                  <a:gd name="T44" fmla="*/ 14 w 86"/>
                  <a:gd name="T45" fmla="*/ 6 h 76"/>
                  <a:gd name="T46" fmla="*/ 16 w 86"/>
                  <a:gd name="T47" fmla="*/ 1 h 76"/>
                  <a:gd name="T48" fmla="*/ 13 w 86"/>
                  <a:gd name="T49" fmla="*/ 0 h 76"/>
                  <a:gd name="T50" fmla="*/ 11 w 86"/>
                  <a:gd name="T51" fmla="*/ 0 h 76"/>
                  <a:gd name="T52" fmla="*/ 12 w 86"/>
                  <a:gd name="T53" fmla="*/ 6 h 76"/>
                  <a:gd name="T54" fmla="*/ 11 w 86"/>
                  <a:gd name="T55" fmla="*/ 6 h 76"/>
                  <a:gd name="T56" fmla="*/ 11 w 86"/>
                  <a:gd name="T57" fmla="*/ 1 h 76"/>
                  <a:gd name="T58" fmla="*/ 9 w 86"/>
                  <a:gd name="T59" fmla="*/ 6 h 76"/>
                  <a:gd name="T60" fmla="*/ 10 w 86"/>
                  <a:gd name="T61" fmla="*/ 6 h 76"/>
                  <a:gd name="T62" fmla="*/ 6 w 86"/>
                  <a:gd name="T63" fmla="*/ 2 h 76"/>
                  <a:gd name="T64" fmla="*/ 4 w 86"/>
                  <a:gd name="T65" fmla="*/ 3 h 76"/>
                  <a:gd name="T66" fmla="*/ 6 w 86"/>
                  <a:gd name="T67" fmla="*/ 5 h 76"/>
                  <a:gd name="T68" fmla="*/ 7 w 86"/>
                  <a:gd name="T69" fmla="*/ 7 h 76"/>
                  <a:gd name="T70" fmla="*/ 7 w 86"/>
                  <a:gd name="T71" fmla="*/ 7 h 76"/>
                  <a:gd name="T72" fmla="*/ 6 w 86"/>
                  <a:gd name="T73" fmla="*/ 9 h 76"/>
                  <a:gd name="T74" fmla="*/ 1 w 86"/>
                  <a:gd name="T75" fmla="*/ 6 h 76"/>
                  <a:gd name="T76" fmla="*/ 3 w 86"/>
                  <a:gd name="T77" fmla="*/ 8 h 76"/>
                  <a:gd name="T78" fmla="*/ 6 w 86"/>
                  <a:gd name="T79" fmla="*/ 8 h 76"/>
                  <a:gd name="T80" fmla="*/ 5 w 86"/>
                  <a:gd name="T81" fmla="*/ 10 h 76"/>
                  <a:gd name="T82" fmla="*/ 0 w 86"/>
                  <a:gd name="T83" fmla="*/ 10 h 76"/>
                  <a:gd name="T84" fmla="*/ 0 w 86"/>
                  <a:gd name="T85" fmla="*/ 11 h 76"/>
                  <a:gd name="T86" fmla="*/ 0 w 86"/>
                  <a:gd name="T87" fmla="*/ 11 h 76"/>
                  <a:gd name="T88" fmla="*/ 5 w 86"/>
                  <a:gd name="T89" fmla="*/ 12 h 76"/>
                  <a:gd name="T90" fmla="*/ 4 w 86"/>
                  <a:gd name="T91" fmla="*/ 12 h 76"/>
                  <a:gd name="T92" fmla="*/ 6 w 86"/>
                  <a:gd name="T93" fmla="*/ 14 h 76"/>
                  <a:gd name="T94" fmla="*/ 1 w 86"/>
                  <a:gd name="T95" fmla="*/ 15 h 76"/>
                  <a:gd name="T96" fmla="*/ 3 w 86"/>
                  <a:gd name="T97" fmla="*/ 15 h 76"/>
                  <a:gd name="T98" fmla="*/ 5 w 86"/>
                  <a:gd name="T99" fmla="*/ 14 h 76"/>
                  <a:gd name="T100" fmla="*/ 5 w 86"/>
                  <a:gd name="T101" fmla="*/ 14 h 76"/>
                  <a:gd name="T102" fmla="*/ 5 w 86"/>
                  <a:gd name="T103" fmla="*/ 19 h 76"/>
                  <a:gd name="T104" fmla="*/ 6 w 86"/>
                  <a:gd name="T105" fmla="*/ 19 h 76"/>
                  <a:gd name="T106" fmla="*/ 6 w 86"/>
                  <a:gd name="T107" fmla="*/ 19 h 76"/>
                  <a:gd name="T108" fmla="*/ 7 w 86"/>
                  <a:gd name="T109" fmla="*/ 14 h 76"/>
                  <a:gd name="T110" fmla="*/ 10 w 86"/>
                  <a:gd name="T111" fmla="*/ 14 h 76"/>
                  <a:gd name="T112" fmla="*/ 11 w 86"/>
                  <a:gd name="T113" fmla="*/ 19 h 76"/>
                  <a:gd name="T114" fmla="*/ 13 w 86"/>
                  <a:gd name="T115" fmla="*/ 18 h 76"/>
                  <a:gd name="T116" fmla="*/ 12 w 86"/>
                  <a:gd name="T117" fmla="*/ 16 h 76"/>
                  <a:gd name="T118" fmla="*/ 12 w 86"/>
                  <a:gd name="T119" fmla="*/ 14 h 7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76"/>
                  <a:gd name="T182" fmla="*/ 86 w 86"/>
                  <a:gd name="T183" fmla="*/ 76 h 7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76">
                    <a:moveTo>
                      <a:pt x="50" y="55"/>
                    </a:moveTo>
                    <a:lnTo>
                      <a:pt x="56" y="52"/>
                    </a:lnTo>
                    <a:lnTo>
                      <a:pt x="65" y="69"/>
                    </a:lnTo>
                    <a:lnTo>
                      <a:pt x="58" y="73"/>
                    </a:lnTo>
                    <a:lnTo>
                      <a:pt x="50" y="55"/>
                    </a:lnTo>
                    <a:close/>
                    <a:moveTo>
                      <a:pt x="67" y="67"/>
                    </a:moveTo>
                    <a:lnTo>
                      <a:pt x="66" y="68"/>
                    </a:lnTo>
                    <a:lnTo>
                      <a:pt x="65" y="69"/>
                    </a:lnTo>
                    <a:lnTo>
                      <a:pt x="60" y="60"/>
                    </a:lnTo>
                    <a:lnTo>
                      <a:pt x="67" y="67"/>
                    </a:lnTo>
                    <a:close/>
                    <a:moveTo>
                      <a:pt x="54" y="54"/>
                    </a:moveTo>
                    <a:lnTo>
                      <a:pt x="57" y="51"/>
                    </a:lnTo>
                    <a:lnTo>
                      <a:pt x="70" y="64"/>
                    </a:lnTo>
                    <a:lnTo>
                      <a:pt x="67" y="67"/>
                    </a:lnTo>
                    <a:lnTo>
                      <a:pt x="54" y="54"/>
                    </a:lnTo>
                    <a:close/>
                    <a:moveTo>
                      <a:pt x="72" y="62"/>
                    </a:moveTo>
                    <a:lnTo>
                      <a:pt x="71" y="63"/>
                    </a:lnTo>
                    <a:lnTo>
                      <a:pt x="70" y="64"/>
                    </a:lnTo>
                    <a:lnTo>
                      <a:pt x="64" y="57"/>
                    </a:lnTo>
                    <a:lnTo>
                      <a:pt x="72" y="62"/>
                    </a:lnTo>
                    <a:close/>
                    <a:moveTo>
                      <a:pt x="55" y="53"/>
                    </a:moveTo>
                    <a:lnTo>
                      <a:pt x="58" y="47"/>
                    </a:lnTo>
                    <a:lnTo>
                      <a:pt x="76" y="55"/>
                    </a:lnTo>
                    <a:lnTo>
                      <a:pt x="72" y="62"/>
                    </a:lnTo>
                    <a:lnTo>
                      <a:pt x="55" y="53"/>
                    </a:lnTo>
                    <a:close/>
                    <a:moveTo>
                      <a:pt x="58" y="47"/>
                    </a:moveTo>
                    <a:lnTo>
                      <a:pt x="59" y="45"/>
                    </a:lnTo>
                    <a:lnTo>
                      <a:pt x="60" y="44"/>
                    </a:lnTo>
                    <a:lnTo>
                      <a:pt x="67" y="51"/>
                    </a:lnTo>
                    <a:lnTo>
                      <a:pt x="58" y="47"/>
                    </a:lnTo>
                    <a:close/>
                    <a:moveTo>
                      <a:pt x="60" y="44"/>
                    </a:moveTo>
                    <a:lnTo>
                      <a:pt x="64" y="41"/>
                    </a:lnTo>
                    <a:lnTo>
                      <a:pt x="77" y="55"/>
                    </a:lnTo>
                    <a:lnTo>
                      <a:pt x="74" y="57"/>
                    </a:lnTo>
                    <a:lnTo>
                      <a:pt x="60" y="44"/>
                    </a:lnTo>
                    <a:close/>
                    <a:moveTo>
                      <a:pt x="64" y="41"/>
                    </a:moveTo>
                    <a:lnTo>
                      <a:pt x="72" y="32"/>
                    </a:lnTo>
                    <a:lnTo>
                      <a:pt x="64" y="41"/>
                    </a:lnTo>
                    <a:lnTo>
                      <a:pt x="70" y="48"/>
                    </a:lnTo>
                    <a:lnTo>
                      <a:pt x="64" y="41"/>
                    </a:lnTo>
                    <a:close/>
                    <a:moveTo>
                      <a:pt x="64" y="41"/>
                    </a:moveTo>
                    <a:lnTo>
                      <a:pt x="67" y="38"/>
                    </a:lnTo>
                    <a:lnTo>
                      <a:pt x="80" y="52"/>
                    </a:lnTo>
                    <a:lnTo>
                      <a:pt x="77" y="55"/>
                    </a:lnTo>
                    <a:lnTo>
                      <a:pt x="64" y="41"/>
                    </a:lnTo>
                    <a:close/>
                    <a:moveTo>
                      <a:pt x="82" y="45"/>
                    </a:moveTo>
                    <a:lnTo>
                      <a:pt x="82" y="48"/>
                    </a:lnTo>
                    <a:lnTo>
                      <a:pt x="80" y="52"/>
                    </a:lnTo>
                    <a:lnTo>
                      <a:pt x="74" y="45"/>
                    </a:lnTo>
                    <a:lnTo>
                      <a:pt x="82" y="45"/>
                    </a:lnTo>
                    <a:close/>
                    <a:moveTo>
                      <a:pt x="64" y="45"/>
                    </a:moveTo>
                    <a:lnTo>
                      <a:pt x="64" y="38"/>
                    </a:lnTo>
                    <a:lnTo>
                      <a:pt x="82" y="38"/>
                    </a:lnTo>
                    <a:lnTo>
                      <a:pt x="82" y="45"/>
                    </a:lnTo>
                    <a:lnTo>
                      <a:pt x="64" y="45"/>
                    </a:lnTo>
                    <a:close/>
                    <a:moveTo>
                      <a:pt x="64" y="38"/>
                    </a:moveTo>
                    <a:lnTo>
                      <a:pt x="64" y="34"/>
                    </a:lnTo>
                    <a:lnTo>
                      <a:pt x="67" y="32"/>
                    </a:lnTo>
                    <a:lnTo>
                      <a:pt x="74" y="38"/>
                    </a:lnTo>
                    <a:lnTo>
                      <a:pt x="64" y="38"/>
                    </a:lnTo>
                    <a:close/>
                    <a:moveTo>
                      <a:pt x="67" y="32"/>
                    </a:moveTo>
                    <a:lnTo>
                      <a:pt x="70" y="28"/>
                    </a:lnTo>
                    <a:lnTo>
                      <a:pt x="83" y="42"/>
                    </a:lnTo>
                    <a:lnTo>
                      <a:pt x="80" y="45"/>
                    </a:lnTo>
                    <a:lnTo>
                      <a:pt x="67" y="32"/>
                    </a:lnTo>
                    <a:close/>
                    <a:moveTo>
                      <a:pt x="86" y="35"/>
                    </a:moveTo>
                    <a:lnTo>
                      <a:pt x="86" y="39"/>
                    </a:lnTo>
                    <a:lnTo>
                      <a:pt x="83" y="42"/>
                    </a:lnTo>
                    <a:lnTo>
                      <a:pt x="77" y="35"/>
                    </a:lnTo>
                    <a:lnTo>
                      <a:pt x="86" y="35"/>
                    </a:lnTo>
                    <a:close/>
                    <a:moveTo>
                      <a:pt x="67" y="35"/>
                    </a:moveTo>
                    <a:lnTo>
                      <a:pt x="67" y="28"/>
                    </a:lnTo>
                    <a:lnTo>
                      <a:pt x="86" y="28"/>
                    </a:lnTo>
                    <a:lnTo>
                      <a:pt x="86" y="35"/>
                    </a:lnTo>
                    <a:lnTo>
                      <a:pt x="67" y="35"/>
                    </a:lnTo>
                    <a:close/>
                    <a:moveTo>
                      <a:pt x="83" y="22"/>
                    </a:moveTo>
                    <a:lnTo>
                      <a:pt x="86" y="25"/>
                    </a:lnTo>
                    <a:lnTo>
                      <a:pt x="86" y="28"/>
                    </a:lnTo>
                    <a:lnTo>
                      <a:pt x="77" y="28"/>
                    </a:lnTo>
                    <a:lnTo>
                      <a:pt x="83" y="22"/>
                    </a:lnTo>
                    <a:close/>
                    <a:moveTo>
                      <a:pt x="70" y="35"/>
                    </a:moveTo>
                    <a:lnTo>
                      <a:pt x="67" y="32"/>
                    </a:lnTo>
                    <a:lnTo>
                      <a:pt x="80" y="19"/>
                    </a:lnTo>
                    <a:lnTo>
                      <a:pt x="83" y="22"/>
                    </a:lnTo>
                    <a:lnTo>
                      <a:pt x="70" y="35"/>
                    </a:lnTo>
                    <a:close/>
                    <a:moveTo>
                      <a:pt x="67" y="32"/>
                    </a:moveTo>
                    <a:lnTo>
                      <a:pt x="64" y="30"/>
                    </a:lnTo>
                    <a:lnTo>
                      <a:pt x="64" y="25"/>
                    </a:lnTo>
                    <a:lnTo>
                      <a:pt x="74" y="25"/>
                    </a:lnTo>
                    <a:lnTo>
                      <a:pt x="67" y="32"/>
                    </a:lnTo>
                    <a:close/>
                    <a:moveTo>
                      <a:pt x="64" y="25"/>
                    </a:moveTo>
                    <a:lnTo>
                      <a:pt x="64" y="22"/>
                    </a:lnTo>
                    <a:lnTo>
                      <a:pt x="82" y="22"/>
                    </a:lnTo>
                    <a:lnTo>
                      <a:pt x="82" y="25"/>
                    </a:lnTo>
                    <a:lnTo>
                      <a:pt x="64" y="25"/>
                    </a:lnTo>
                    <a:close/>
                    <a:moveTo>
                      <a:pt x="80" y="15"/>
                    </a:moveTo>
                    <a:lnTo>
                      <a:pt x="82" y="19"/>
                    </a:lnTo>
                    <a:lnTo>
                      <a:pt x="82" y="22"/>
                    </a:lnTo>
                    <a:lnTo>
                      <a:pt x="74" y="22"/>
                    </a:lnTo>
                    <a:lnTo>
                      <a:pt x="80" y="15"/>
                    </a:lnTo>
                    <a:close/>
                    <a:moveTo>
                      <a:pt x="67" y="30"/>
                    </a:moveTo>
                    <a:lnTo>
                      <a:pt x="64" y="26"/>
                    </a:lnTo>
                    <a:lnTo>
                      <a:pt x="77" y="12"/>
                    </a:lnTo>
                    <a:lnTo>
                      <a:pt x="80" y="15"/>
                    </a:lnTo>
                    <a:lnTo>
                      <a:pt x="67" y="30"/>
                    </a:lnTo>
                    <a:close/>
                    <a:moveTo>
                      <a:pt x="64" y="26"/>
                    </a:moveTo>
                    <a:lnTo>
                      <a:pt x="64" y="26"/>
                    </a:lnTo>
                    <a:lnTo>
                      <a:pt x="70" y="20"/>
                    </a:lnTo>
                    <a:lnTo>
                      <a:pt x="64" y="26"/>
                    </a:lnTo>
                    <a:close/>
                    <a:moveTo>
                      <a:pt x="64" y="26"/>
                    </a:moveTo>
                    <a:lnTo>
                      <a:pt x="60" y="23"/>
                    </a:lnTo>
                    <a:lnTo>
                      <a:pt x="74" y="10"/>
                    </a:lnTo>
                    <a:lnTo>
                      <a:pt x="77" y="12"/>
                    </a:lnTo>
                    <a:lnTo>
                      <a:pt x="64" y="26"/>
                    </a:lnTo>
                    <a:close/>
                    <a:moveTo>
                      <a:pt x="74" y="10"/>
                    </a:moveTo>
                    <a:lnTo>
                      <a:pt x="74" y="10"/>
                    </a:lnTo>
                    <a:lnTo>
                      <a:pt x="67" y="16"/>
                    </a:lnTo>
                    <a:lnTo>
                      <a:pt x="74" y="10"/>
                    </a:lnTo>
                    <a:close/>
                    <a:moveTo>
                      <a:pt x="60" y="23"/>
                    </a:moveTo>
                    <a:lnTo>
                      <a:pt x="57" y="20"/>
                    </a:lnTo>
                    <a:lnTo>
                      <a:pt x="70" y="6"/>
                    </a:lnTo>
                    <a:lnTo>
                      <a:pt x="74" y="10"/>
                    </a:lnTo>
                    <a:lnTo>
                      <a:pt x="60" y="23"/>
                    </a:lnTo>
                    <a:close/>
                    <a:moveTo>
                      <a:pt x="64" y="3"/>
                    </a:moveTo>
                    <a:lnTo>
                      <a:pt x="68" y="3"/>
                    </a:lnTo>
                    <a:lnTo>
                      <a:pt x="70" y="6"/>
                    </a:lnTo>
                    <a:lnTo>
                      <a:pt x="64" y="13"/>
                    </a:lnTo>
                    <a:lnTo>
                      <a:pt x="64" y="3"/>
                    </a:lnTo>
                    <a:close/>
                    <a:moveTo>
                      <a:pt x="64" y="22"/>
                    </a:moveTo>
                    <a:lnTo>
                      <a:pt x="60" y="22"/>
                    </a:lnTo>
                    <a:lnTo>
                      <a:pt x="60" y="3"/>
                    </a:lnTo>
                    <a:lnTo>
                      <a:pt x="64" y="3"/>
                    </a:lnTo>
                    <a:lnTo>
                      <a:pt x="64" y="22"/>
                    </a:lnTo>
                    <a:close/>
                    <a:moveTo>
                      <a:pt x="60" y="22"/>
                    </a:moveTo>
                    <a:lnTo>
                      <a:pt x="58" y="22"/>
                    </a:lnTo>
                    <a:lnTo>
                      <a:pt x="56" y="22"/>
                    </a:lnTo>
                    <a:lnTo>
                      <a:pt x="60" y="13"/>
                    </a:lnTo>
                    <a:lnTo>
                      <a:pt x="60" y="22"/>
                    </a:lnTo>
                    <a:close/>
                    <a:moveTo>
                      <a:pt x="56" y="22"/>
                    </a:moveTo>
                    <a:lnTo>
                      <a:pt x="50" y="19"/>
                    </a:lnTo>
                    <a:lnTo>
                      <a:pt x="58" y="1"/>
                    </a:lnTo>
                    <a:lnTo>
                      <a:pt x="65" y="4"/>
                    </a:lnTo>
                    <a:lnTo>
                      <a:pt x="56" y="22"/>
                    </a:lnTo>
                    <a:close/>
                    <a:moveTo>
                      <a:pt x="54" y="0"/>
                    </a:moveTo>
                    <a:lnTo>
                      <a:pt x="56" y="0"/>
                    </a:lnTo>
                    <a:lnTo>
                      <a:pt x="58" y="1"/>
                    </a:lnTo>
                    <a:lnTo>
                      <a:pt x="54" y="10"/>
                    </a:lnTo>
                    <a:lnTo>
                      <a:pt x="54" y="0"/>
                    </a:lnTo>
                    <a:close/>
                    <a:moveTo>
                      <a:pt x="54" y="20"/>
                    </a:moveTo>
                    <a:lnTo>
                      <a:pt x="51" y="20"/>
                    </a:lnTo>
                    <a:lnTo>
                      <a:pt x="51" y="0"/>
                    </a:lnTo>
                    <a:lnTo>
                      <a:pt x="54" y="0"/>
                    </a:lnTo>
                    <a:lnTo>
                      <a:pt x="54" y="20"/>
                    </a:lnTo>
                    <a:close/>
                    <a:moveTo>
                      <a:pt x="47" y="1"/>
                    </a:moveTo>
                    <a:lnTo>
                      <a:pt x="49" y="0"/>
                    </a:lnTo>
                    <a:lnTo>
                      <a:pt x="51" y="0"/>
                    </a:lnTo>
                    <a:lnTo>
                      <a:pt x="51" y="10"/>
                    </a:lnTo>
                    <a:lnTo>
                      <a:pt x="47" y="1"/>
                    </a:lnTo>
                    <a:close/>
                    <a:moveTo>
                      <a:pt x="55" y="19"/>
                    </a:moveTo>
                    <a:lnTo>
                      <a:pt x="49" y="22"/>
                    </a:lnTo>
                    <a:lnTo>
                      <a:pt x="40" y="4"/>
                    </a:lnTo>
                    <a:lnTo>
                      <a:pt x="47" y="1"/>
                    </a:lnTo>
                    <a:lnTo>
                      <a:pt x="55" y="19"/>
                    </a:lnTo>
                    <a:close/>
                    <a:moveTo>
                      <a:pt x="49" y="22"/>
                    </a:moveTo>
                    <a:lnTo>
                      <a:pt x="47" y="22"/>
                    </a:lnTo>
                    <a:lnTo>
                      <a:pt x="45" y="22"/>
                    </a:lnTo>
                    <a:lnTo>
                      <a:pt x="45" y="13"/>
                    </a:lnTo>
                    <a:lnTo>
                      <a:pt x="49" y="22"/>
                    </a:lnTo>
                    <a:close/>
                    <a:moveTo>
                      <a:pt x="45" y="22"/>
                    </a:moveTo>
                    <a:lnTo>
                      <a:pt x="38" y="22"/>
                    </a:lnTo>
                    <a:lnTo>
                      <a:pt x="38" y="3"/>
                    </a:lnTo>
                    <a:lnTo>
                      <a:pt x="45" y="3"/>
                    </a:lnTo>
                    <a:lnTo>
                      <a:pt x="45" y="22"/>
                    </a:lnTo>
                    <a:close/>
                    <a:moveTo>
                      <a:pt x="38" y="22"/>
                    </a:moveTo>
                    <a:lnTo>
                      <a:pt x="35" y="22"/>
                    </a:lnTo>
                    <a:lnTo>
                      <a:pt x="35" y="3"/>
                    </a:lnTo>
                    <a:lnTo>
                      <a:pt x="38" y="3"/>
                    </a:lnTo>
                    <a:lnTo>
                      <a:pt x="38" y="22"/>
                    </a:lnTo>
                    <a:close/>
                    <a:moveTo>
                      <a:pt x="31" y="4"/>
                    </a:moveTo>
                    <a:lnTo>
                      <a:pt x="33" y="3"/>
                    </a:lnTo>
                    <a:lnTo>
                      <a:pt x="35" y="3"/>
                    </a:lnTo>
                    <a:lnTo>
                      <a:pt x="35" y="13"/>
                    </a:lnTo>
                    <a:lnTo>
                      <a:pt x="31" y="4"/>
                    </a:lnTo>
                    <a:close/>
                    <a:moveTo>
                      <a:pt x="39" y="22"/>
                    </a:moveTo>
                    <a:lnTo>
                      <a:pt x="33" y="24"/>
                    </a:lnTo>
                    <a:lnTo>
                      <a:pt x="25" y="8"/>
                    </a:lnTo>
                    <a:lnTo>
                      <a:pt x="31" y="4"/>
                    </a:lnTo>
                    <a:lnTo>
                      <a:pt x="39" y="22"/>
                    </a:lnTo>
                    <a:close/>
                    <a:moveTo>
                      <a:pt x="22" y="10"/>
                    </a:moveTo>
                    <a:lnTo>
                      <a:pt x="23" y="9"/>
                    </a:lnTo>
                    <a:lnTo>
                      <a:pt x="25" y="8"/>
                    </a:lnTo>
                    <a:lnTo>
                      <a:pt x="28" y="16"/>
                    </a:lnTo>
                    <a:lnTo>
                      <a:pt x="22" y="10"/>
                    </a:lnTo>
                    <a:close/>
                    <a:moveTo>
                      <a:pt x="36" y="23"/>
                    </a:moveTo>
                    <a:lnTo>
                      <a:pt x="33" y="26"/>
                    </a:lnTo>
                    <a:lnTo>
                      <a:pt x="18" y="12"/>
                    </a:lnTo>
                    <a:lnTo>
                      <a:pt x="22" y="10"/>
                    </a:lnTo>
                    <a:lnTo>
                      <a:pt x="36" y="23"/>
                    </a:lnTo>
                    <a:close/>
                    <a:moveTo>
                      <a:pt x="33" y="26"/>
                    </a:moveTo>
                    <a:lnTo>
                      <a:pt x="32" y="27"/>
                    </a:lnTo>
                    <a:lnTo>
                      <a:pt x="29" y="27"/>
                    </a:lnTo>
                    <a:lnTo>
                      <a:pt x="26" y="20"/>
                    </a:lnTo>
                    <a:lnTo>
                      <a:pt x="33" y="26"/>
                    </a:lnTo>
                    <a:close/>
                    <a:moveTo>
                      <a:pt x="29" y="27"/>
                    </a:moveTo>
                    <a:lnTo>
                      <a:pt x="24" y="31"/>
                    </a:lnTo>
                    <a:lnTo>
                      <a:pt x="15" y="14"/>
                    </a:lnTo>
                    <a:lnTo>
                      <a:pt x="22" y="11"/>
                    </a:lnTo>
                    <a:lnTo>
                      <a:pt x="29" y="27"/>
                    </a:lnTo>
                    <a:close/>
                    <a:moveTo>
                      <a:pt x="11" y="19"/>
                    </a:moveTo>
                    <a:lnTo>
                      <a:pt x="12" y="15"/>
                    </a:lnTo>
                    <a:lnTo>
                      <a:pt x="15" y="14"/>
                    </a:lnTo>
                    <a:lnTo>
                      <a:pt x="20" y="22"/>
                    </a:lnTo>
                    <a:lnTo>
                      <a:pt x="11" y="19"/>
                    </a:lnTo>
                    <a:close/>
                    <a:moveTo>
                      <a:pt x="27" y="26"/>
                    </a:moveTo>
                    <a:lnTo>
                      <a:pt x="25" y="33"/>
                    </a:lnTo>
                    <a:lnTo>
                      <a:pt x="7" y="24"/>
                    </a:lnTo>
                    <a:lnTo>
                      <a:pt x="11" y="19"/>
                    </a:lnTo>
                    <a:lnTo>
                      <a:pt x="27" y="26"/>
                    </a:lnTo>
                    <a:close/>
                    <a:moveTo>
                      <a:pt x="25" y="33"/>
                    </a:moveTo>
                    <a:lnTo>
                      <a:pt x="24" y="34"/>
                    </a:lnTo>
                    <a:lnTo>
                      <a:pt x="23" y="35"/>
                    </a:lnTo>
                    <a:lnTo>
                      <a:pt x="16" y="28"/>
                    </a:lnTo>
                    <a:lnTo>
                      <a:pt x="25" y="33"/>
                    </a:lnTo>
                    <a:close/>
                    <a:moveTo>
                      <a:pt x="23" y="35"/>
                    </a:moveTo>
                    <a:lnTo>
                      <a:pt x="20" y="38"/>
                    </a:lnTo>
                    <a:lnTo>
                      <a:pt x="6" y="25"/>
                    </a:lnTo>
                    <a:lnTo>
                      <a:pt x="10" y="22"/>
                    </a:lnTo>
                    <a:lnTo>
                      <a:pt x="23" y="35"/>
                    </a:lnTo>
                    <a:close/>
                    <a:moveTo>
                      <a:pt x="3" y="32"/>
                    </a:moveTo>
                    <a:lnTo>
                      <a:pt x="3" y="28"/>
                    </a:lnTo>
                    <a:lnTo>
                      <a:pt x="6" y="25"/>
                    </a:lnTo>
                    <a:lnTo>
                      <a:pt x="13" y="32"/>
                    </a:lnTo>
                    <a:lnTo>
                      <a:pt x="3" y="32"/>
                    </a:lnTo>
                    <a:close/>
                    <a:moveTo>
                      <a:pt x="23" y="32"/>
                    </a:moveTo>
                    <a:lnTo>
                      <a:pt x="23" y="35"/>
                    </a:lnTo>
                    <a:lnTo>
                      <a:pt x="3" y="35"/>
                    </a:lnTo>
                    <a:lnTo>
                      <a:pt x="3" y="32"/>
                    </a:lnTo>
                    <a:lnTo>
                      <a:pt x="23" y="32"/>
                    </a:lnTo>
                    <a:close/>
                    <a:moveTo>
                      <a:pt x="23" y="35"/>
                    </a:moveTo>
                    <a:lnTo>
                      <a:pt x="23" y="37"/>
                    </a:lnTo>
                    <a:lnTo>
                      <a:pt x="22" y="39"/>
                    </a:lnTo>
                    <a:lnTo>
                      <a:pt x="13" y="35"/>
                    </a:lnTo>
                    <a:lnTo>
                      <a:pt x="23" y="35"/>
                    </a:lnTo>
                    <a:close/>
                    <a:moveTo>
                      <a:pt x="22" y="39"/>
                    </a:moveTo>
                    <a:lnTo>
                      <a:pt x="18" y="46"/>
                    </a:lnTo>
                    <a:lnTo>
                      <a:pt x="1" y="37"/>
                    </a:lnTo>
                    <a:lnTo>
                      <a:pt x="4" y="31"/>
                    </a:lnTo>
                    <a:lnTo>
                      <a:pt x="22" y="39"/>
                    </a:lnTo>
                    <a:close/>
                    <a:moveTo>
                      <a:pt x="0" y="42"/>
                    </a:moveTo>
                    <a:lnTo>
                      <a:pt x="0" y="39"/>
                    </a:lnTo>
                    <a:lnTo>
                      <a:pt x="1" y="37"/>
                    </a:lnTo>
                    <a:lnTo>
                      <a:pt x="10" y="42"/>
                    </a:lnTo>
                    <a:lnTo>
                      <a:pt x="0" y="42"/>
                    </a:lnTo>
                    <a:close/>
                    <a:moveTo>
                      <a:pt x="20" y="42"/>
                    </a:moveTo>
                    <a:lnTo>
                      <a:pt x="20" y="45"/>
                    </a:lnTo>
                    <a:lnTo>
                      <a:pt x="0" y="45"/>
                    </a:lnTo>
                    <a:lnTo>
                      <a:pt x="0" y="42"/>
                    </a:lnTo>
                    <a:lnTo>
                      <a:pt x="20" y="42"/>
                    </a:lnTo>
                    <a:close/>
                    <a:moveTo>
                      <a:pt x="20" y="45"/>
                    </a:moveTo>
                    <a:lnTo>
                      <a:pt x="20" y="48"/>
                    </a:lnTo>
                    <a:lnTo>
                      <a:pt x="0" y="48"/>
                    </a:lnTo>
                    <a:lnTo>
                      <a:pt x="0" y="45"/>
                    </a:lnTo>
                    <a:lnTo>
                      <a:pt x="20" y="45"/>
                    </a:lnTo>
                    <a:close/>
                    <a:moveTo>
                      <a:pt x="20" y="48"/>
                    </a:moveTo>
                    <a:lnTo>
                      <a:pt x="20" y="54"/>
                    </a:lnTo>
                    <a:lnTo>
                      <a:pt x="0" y="54"/>
                    </a:lnTo>
                    <a:lnTo>
                      <a:pt x="0" y="48"/>
                    </a:lnTo>
                    <a:lnTo>
                      <a:pt x="20" y="48"/>
                    </a:lnTo>
                    <a:close/>
                    <a:moveTo>
                      <a:pt x="3" y="60"/>
                    </a:moveTo>
                    <a:lnTo>
                      <a:pt x="0" y="58"/>
                    </a:lnTo>
                    <a:lnTo>
                      <a:pt x="0" y="54"/>
                    </a:lnTo>
                    <a:lnTo>
                      <a:pt x="10" y="54"/>
                    </a:lnTo>
                    <a:lnTo>
                      <a:pt x="3" y="60"/>
                    </a:lnTo>
                    <a:close/>
                    <a:moveTo>
                      <a:pt x="16" y="47"/>
                    </a:moveTo>
                    <a:lnTo>
                      <a:pt x="20" y="51"/>
                    </a:lnTo>
                    <a:lnTo>
                      <a:pt x="6" y="64"/>
                    </a:lnTo>
                    <a:lnTo>
                      <a:pt x="3" y="60"/>
                    </a:lnTo>
                    <a:lnTo>
                      <a:pt x="16" y="47"/>
                    </a:lnTo>
                    <a:close/>
                    <a:moveTo>
                      <a:pt x="20" y="51"/>
                    </a:moveTo>
                    <a:lnTo>
                      <a:pt x="23" y="54"/>
                    </a:lnTo>
                    <a:lnTo>
                      <a:pt x="23" y="57"/>
                    </a:lnTo>
                    <a:lnTo>
                      <a:pt x="13" y="57"/>
                    </a:lnTo>
                    <a:lnTo>
                      <a:pt x="20" y="51"/>
                    </a:lnTo>
                    <a:close/>
                    <a:moveTo>
                      <a:pt x="23" y="57"/>
                    </a:moveTo>
                    <a:lnTo>
                      <a:pt x="23" y="60"/>
                    </a:lnTo>
                    <a:lnTo>
                      <a:pt x="3" y="60"/>
                    </a:lnTo>
                    <a:lnTo>
                      <a:pt x="3" y="57"/>
                    </a:lnTo>
                    <a:lnTo>
                      <a:pt x="23" y="57"/>
                    </a:lnTo>
                    <a:close/>
                    <a:moveTo>
                      <a:pt x="6" y="67"/>
                    </a:moveTo>
                    <a:lnTo>
                      <a:pt x="3" y="65"/>
                    </a:lnTo>
                    <a:lnTo>
                      <a:pt x="3" y="60"/>
                    </a:lnTo>
                    <a:lnTo>
                      <a:pt x="13" y="60"/>
                    </a:lnTo>
                    <a:lnTo>
                      <a:pt x="6" y="67"/>
                    </a:lnTo>
                    <a:close/>
                    <a:moveTo>
                      <a:pt x="20" y="54"/>
                    </a:moveTo>
                    <a:lnTo>
                      <a:pt x="23" y="57"/>
                    </a:lnTo>
                    <a:lnTo>
                      <a:pt x="10" y="70"/>
                    </a:lnTo>
                    <a:lnTo>
                      <a:pt x="6" y="67"/>
                    </a:lnTo>
                    <a:lnTo>
                      <a:pt x="20" y="54"/>
                    </a:lnTo>
                    <a:close/>
                    <a:moveTo>
                      <a:pt x="12" y="73"/>
                    </a:moveTo>
                    <a:lnTo>
                      <a:pt x="11" y="71"/>
                    </a:lnTo>
                    <a:lnTo>
                      <a:pt x="10" y="70"/>
                    </a:lnTo>
                    <a:lnTo>
                      <a:pt x="16" y="64"/>
                    </a:lnTo>
                    <a:lnTo>
                      <a:pt x="12" y="73"/>
                    </a:lnTo>
                    <a:close/>
                    <a:moveTo>
                      <a:pt x="21" y="55"/>
                    </a:moveTo>
                    <a:lnTo>
                      <a:pt x="26" y="58"/>
                    </a:lnTo>
                    <a:lnTo>
                      <a:pt x="18" y="76"/>
                    </a:lnTo>
                    <a:lnTo>
                      <a:pt x="12" y="73"/>
                    </a:lnTo>
                    <a:lnTo>
                      <a:pt x="21" y="55"/>
                    </a:lnTo>
                    <a:close/>
                    <a:moveTo>
                      <a:pt x="23" y="76"/>
                    </a:moveTo>
                    <a:lnTo>
                      <a:pt x="21" y="76"/>
                    </a:lnTo>
                    <a:lnTo>
                      <a:pt x="18" y="76"/>
                    </a:lnTo>
                    <a:lnTo>
                      <a:pt x="23" y="67"/>
                    </a:lnTo>
                    <a:lnTo>
                      <a:pt x="23" y="76"/>
                    </a:lnTo>
                    <a:close/>
                    <a:moveTo>
                      <a:pt x="23" y="57"/>
                    </a:moveTo>
                    <a:lnTo>
                      <a:pt x="26" y="57"/>
                    </a:lnTo>
                    <a:lnTo>
                      <a:pt x="26" y="76"/>
                    </a:lnTo>
                    <a:lnTo>
                      <a:pt x="23" y="76"/>
                    </a:lnTo>
                    <a:lnTo>
                      <a:pt x="23" y="57"/>
                    </a:lnTo>
                    <a:close/>
                    <a:moveTo>
                      <a:pt x="26" y="57"/>
                    </a:moveTo>
                    <a:lnTo>
                      <a:pt x="28" y="57"/>
                    </a:lnTo>
                    <a:lnTo>
                      <a:pt x="28" y="76"/>
                    </a:lnTo>
                    <a:lnTo>
                      <a:pt x="26" y="76"/>
                    </a:lnTo>
                    <a:lnTo>
                      <a:pt x="26" y="57"/>
                    </a:lnTo>
                    <a:close/>
                    <a:moveTo>
                      <a:pt x="28" y="57"/>
                    </a:moveTo>
                    <a:lnTo>
                      <a:pt x="35" y="57"/>
                    </a:lnTo>
                    <a:lnTo>
                      <a:pt x="35" y="76"/>
                    </a:lnTo>
                    <a:lnTo>
                      <a:pt x="28" y="76"/>
                    </a:lnTo>
                    <a:lnTo>
                      <a:pt x="28" y="57"/>
                    </a:lnTo>
                    <a:close/>
                    <a:moveTo>
                      <a:pt x="35" y="57"/>
                    </a:moveTo>
                    <a:lnTo>
                      <a:pt x="42" y="57"/>
                    </a:lnTo>
                    <a:lnTo>
                      <a:pt x="42" y="76"/>
                    </a:lnTo>
                    <a:lnTo>
                      <a:pt x="35" y="76"/>
                    </a:lnTo>
                    <a:lnTo>
                      <a:pt x="35" y="57"/>
                    </a:lnTo>
                    <a:close/>
                    <a:moveTo>
                      <a:pt x="42" y="57"/>
                    </a:moveTo>
                    <a:lnTo>
                      <a:pt x="45" y="57"/>
                    </a:lnTo>
                    <a:lnTo>
                      <a:pt x="45" y="76"/>
                    </a:lnTo>
                    <a:lnTo>
                      <a:pt x="42" y="76"/>
                    </a:lnTo>
                    <a:lnTo>
                      <a:pt x="42" y="57"/>
                    </a:lnTo>
                    <a:close/>
                    <a:moveTo>
                      <a:pt x="49" y="76"/>
                    </a:moveTo>
                    <a:lnTo>
                      <a:pt x="47" y="76"/>
                    </a:lnTo>
                    <a:lnTo>
                      <a:pt x="45" y="76"/>
                    </a:lnTo>
                    <a:lnTo>
                      <a:pt x="45" y="67"/>
                    </a:lnTo>
                    <a:lnTo>
                      <a:pt x="49" y="76"/>
                    </a:lnTo>
                    <a:close/>
                    <a:moveTo>
                      <a:pt x="40" y="58"/>
                    </a:moveTo>
                    <a:lnTo>
                      <a:pt x="47" y="55"/>
                    </a:lnTo>
                    <a:lnTo>
                      <a:pt x="55" y="73"/>
                    </a:lnTo>
                    <a:lnTo>
                      <a:pt x="49" y="76"/>
                    </a:lnTo>
                    <a:lnTo>
                      <a:pt x="40" y="58"/>
                    </a:lnTo>
                    <a:close/>
                    <a:moveTo>
                      <a:pt x="47" y="55"/>
                    </a:moveTo>
                    <a:lnTo>
                      <a:pt x="49" y="54"/>
                    </a:lnTo>
                    <a:lnTo>
                      <a:pt x="51" y="54"/>
                    </a:lnTo>
                    <a:lnTo>
                      <a:pt x="51" y="64"/>
                    </a:lnTo>
                    <a:lnTo>
                      <a:pt x="47" y="55"/>
                    </a:lnTo>
                    <a:close/>
                    <a:moveTo>
                      <a:pt x="51" y="54"/>
                    </a:moveTo>
                    <a:lnTo>
                      <a:pt x="54" y="54"/>
                    </a:lnTo>
                    <a:lnTo>
                      <a:pt x="54" y="74"/>
                    </a:lnTo>
                    <a:lnTo>
                      <a:pt x="51" y="74"/>
                    </a:lnTo>
                    <a:lnTo>
                      <a:pt x="51"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50" name="Freeform 638">
                <a:extLst>
                  <a:ext uri="{FF2B5EF4-FFF2-40B4-BE49-F238E27FC236}">
                    <a16:creationId xmlns:a16="http://schemas.microsoft.com/office/drawing/2014/main" id="{D69530DD-4967-4947-9050-8AB9D9A7BDCF}"/>
                  </a:ext>
                </a:extLst>
              </p:cNvPr>
              <p:cNvSpPr>
                <a:spLocks/>
              </p:cNvSpPr>
              <p:nvPr/>
            </p:nvSpPr>
            <p:spPr bwMode="auto">
              <a:xfrm>
                <a:off x="3259" y="2435"/>
                <a:ext cx="16" cy="14"/>
              </a:xfrm>
              <a:custGeom>
                <a:avLst/>
                <a:gdLst>
                  <a:gd name="T0" fmla="*/ 11 w 66"/>
                  <a:gd name="T1" fmla="*/ 12 h 58"/>
                  <a:gd name="T2" fmla="*/ 12 w 66"/>
                  <a:gd name="T3" fmla="*/ 12 h 58"/>
                  <a:gd name="T4" fmla="*/ 13 w 66"/>
                  <a:gd name="T5" fmla="*/ 11 h 58"/>
                  <a:gd name="T6" fmla="*/ 15 w 66"/>
                  <a:gd name="T7" fmla="*/ 10 h 58"/>
                  <a:gd name="T8" fmla="*/ 15 w 66"/>
                  <a:gd name="T9" fmla="*/ 9 h 58"/>
                  <a:gd name="T10" fmla="*/ 16 w 66"/>
                  <a:gd name="T11" fmla="*/ 8 h 58"/>
                  <a:gd name="T12" fmla="*/ 16 w 66"/>
                  <a:gd name="T13" fmla="*/ 7 h 58"/>
                  <a:gd name="T14" fmla="*/ 16 w 66"/>
                  <a:gd name="T15" fmla="*/ 6 h 58"/>
                  <a:gd name="T16" fmla="*/ 16 w 66"/>
                  <a:gd name="T17" fmla="*/ 5 h 58"/>
                  <a:gd name="T18" fmla="*/ 16 w 66"/>
                  <a:gd name="T19" fmla="*/ 4 h 58"/>
                  <a:gd name="T20" fmla="*/ 16 w 66"/>
                  <a:gd name="T21" fmla="*/ 3 h 58"/>
                  <a:gd name="T22" fmla="*/ 15 w 66"/>
                  <a:gd name="T23" fmla="*/ 2 h 58"/>
                  <a:gd name="T24" fmla="*/ 14 w 66"/>
                  <a:gd name="T25" fmla="*/ 2 h 58"/>
                  <a:gd name="T26" fmla="*/ 13 w 66"/>
                  <a:gd name="T27" fmla="*/ 1 h 58"/>
                  <a:gd name="T28" fmla="*/ 12 w 66"/>
                  <a:gd name="T29" fmla="*/ 1 h 58"/>
                  <a:gd name="T30" fmla="*/ 11 w 66"/>
                  <a:gd name="T31" fmla="*/ 0 h 58"/>
                  <a:gd name="T32" fmla="*/ 10 w 66"/>
                  <a:gd name="T33" fmla="*/ 0 h 58"/>
                  <a:gd name="T34" fmla="*/ 8 w 66"/>
                  <a:gd name="T35" fmla="*/ 0 h 58"/>
                  <a:gd name="T36" fmla="*/ 8 w 66"/>
                  <a:gd name="T37" fmla="*/ 1 h 58"/>
                  <a:gd name="T38" fmla="*/ 6 w 66"/>
                  <a:gd name="T39" fmla="*/ 1 h 58"/>
                  <a:gd name="T40" fmla="*/ 4 w 66"/>
                  <a:gd name="T41" fmla="*/ 2 h 58"/>
                  <a:gd name="T42" fmla="*/ 4 w 66"/>
                  <a:gd name="T43" fmla="*/ 2 h 58"/>
                  <a:gd name="T44" fmla="*/ 3 w 66"/>
                  <a:gd name="T45" fmla="*/ 3 h 58"/>
                  <a:gd name="T46" fmla="*/ 1 w 66"/>
                  <a:gd name="T47" fmla="*/ 4 h 58"/>
                  <a:gd name="T48" fmla="*/ 1 w 66"/>
                  <a:gd name="T49" fmla="*/ 5 h 58"/>
                  <a:gd name="T50" fmla="*/ 1 w 66"/>
                  <a:gd name="T51" fmla="*/ 6 h 58"/>
                  <a:gd name="T52" fmla="*/ 0 w 66"/>
                  <a:gd name="T53" fmla="*/ 7 h 58"/>
                  <a:gd name="T54" fmla="*/ 0 w 66"/>
                  <a:gd name="T55" fmla="*/ 9 h 58"/>
                  <a:gd name="T56" fmla="*/ 0 w 66"/>
                  <a:gd name="T57" fmla="*/ 9 h 58"/>
                  <a:gd name="T58" fmla="*/ 0 w 66"/>
                  <a:gd name="T59" fmla="*/ 10 h 58"/>
                  <a:gd name="T60" fmla="*/ 1 w 66"/>
                  <a:gd name="T61" fmla="*/ 12 h 58"/>
                  <a:gd name="T62" fmla="*/ 1 w 66"/>
                  <a:gd name="T63" fmla="*/ 12 h 58"/>
                  <a:gd name="T64" fmla="*/ 2 w 66"/>
                  <a:gd name="T65" fmla="*/ 13 h 58"/>
                  <a:gd name="T66" fmla="*/ 3 w 66"/>
                  <a:gd name="T67" fmla="*/ 13 h 58"/>
                  <a:gd name="T68" fmla="*/ 4 w 66"/>
                  <a:gd name="T69" fmla="*/ 14 h 58"/>
                  <a:gd name="T70" fmla="*/ 5 w 66"/>
                  <a:gd name="T71" fmla="*/ 14 h 58"/>
                  <a:gd name="T72" fmla="*/ 6 w 66"/>
                  <a:gd name="T73" fmla="*/ 14 h 58"/>
                  <a:gd name="T74" fmla="*/ 8 w 66"/>
                  <a:gd name="T75" fmla="*/ 14 h 58"/>
                  <a:gd name="T76" fmla="*/ 8 w 66"/>
                  <a:gd name="T77" fmla="*/ 14 h 58"/>
                  <a:gd name="T78" fmla="*/ 10 w 66"/>
                  <a:gd name="T79" fmla="*/ 13 h 58"/>
                  <a:gd name="T80" fmla="*/ 11 w 66"/>
                  <a:gd name="T81" fmla="*/ 12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8"/>
                  <a:gd name="T125" fmla="*/ 66 w 66"/>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8">
                    <a:moveTo>
                      <a:pt x="47" y="51"/>
                    </a:moveTo>
                    <a:lnTo>
                      <a:pt x="50" y="48"/>
                    </a:lnTo>
                    <a:lnTo>
                      <a:pt x="54" y="44"/>
                    </a:lnTo>
                    <a:lnTo>
                      <a:pt x="60" y="41"/>
                    </a:lnTo>
                    <a:lnTo>
                      <a:pt x="60" y="39"/>
                    </a:lnTo>
                    <a:lnTo>
                      <a:pt x="64" y="32"/>
                    </a:lnTo>
                    <a:lnTo>
                      <a:pt x="66" y="29"/>
                    </a:lnTo>
                    <a:lnTo>
                      <a:pt x="66" y="26"/>
                    </a:lnTo>
                    <a:lnTo>
                      <a:pt x="66" y="19"/>
                    </a:lnTo>
                    <a:lnTo>
                      <a:pt x="66" y="16"/>
                    </a:lnTo>
                    <a:lnTo>
                      <a:pt x="64" y="14"/>
                    </a:lnTo>
                    <a:lnTo>
                      <a:pt x="60" y="10"/>
                    </a:lnTo>
                    <a:lnTo>
                      <a:pt x="57" y="7"/>
                    </a:lnTo>
                    <a:lnTo>
                      <a:pt x="54" y="4"/>
                    </a:lnTo>
                    <a:lnTo>
                      <a:pt x="50" y="4"/>
                    </a:lnTo>
                    <a:lnTo>
                      <a:pt x="44" y="0"/>
                    </a:lnTo>
                    <a:lnTo>
                      <a:pt x="40" y="0"/>
                    </a:lnTo>
                    <a:lnTo>
                      <a:pt x="35" y="0"/>
                    </a:lnTo>
                    <a:lnTo>
                      <a:pt x="32" y="4"/>
                    </a:lnTo>
                    <a:lnTo>
                      <a:pt x="25" y="4"/>
                    </a:lnTo>
                    <a:lnTo>
                      <a:pt x="18" y="7"/>
                    </a:lnTo>
                    <a:lnTo>
                      <a:pt x="15" y="10"/>
                    </a:lnTo>
                    <a:lnTo>
                      <a:pt x="12" y="14"/>
                    </a:lnTo>
                    <a:lnTo>
                      <a:pt x="6" y="16"/>
                    </a:lnTo>
                    <a:lnTo>
                      <a:pt x="3" y="22"/>
                    </a:lnTo>
                    <a:lnTo>
                      <a:pt x="3" y="26"/>
                    </a:lnTo>
                    <a:lnTo>
                      <a:pt x="0" y="29"/>
                    </a:lnTo>
                    <a:lnTo>
                      <a:pt x="0" y="36"/>
                    </a:lnTo>
                    <a:lnTo>
                      <a:pt x="0" y="39"/>
                    </a:lnTo>
                    <a:lnTo>
                      <a:pt x="0" y="41"/>
                    </a:lnTo>
                    <a:lnTo>
                      <a:pt x="3" y="48"/>
                    </a:lnTo>
                    <a:lnTo>
                      <a:pt x="6" y="51"/>
                    </a:lnTo>
                    <a:lnTo>
                      <a:pt x="10" y="54"/>
                    </a:lnTo>
                    <a:lnTo>
                      <a:pt x="12" y="54"/>
                    </a:lnTo>
                    <a:lnTo>
                      <a:pt x="15" y="58"/>
                    </a:lnTo>
                    <a:lnTo>
                      <a:pt x="22" y="58"/>
                    </a:lnTo>
                    <a:lnTo>
                      <a:pt x="25" y="58"/>
                    </a:lnTo>
                    <a:lnTo>
                      <a:pt x="32" y="58"/>
                    </a:lnTo>
                    <a:lnTo>
                      <a:pt x="35" y="58"/>
                    </a:lnTo>
                    <a:lnTo>
                      <a:pt x="40"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51" name="Freeform 639">
                <a:extLst>
                  <a:ext uri="{FF2B5EF4-FFF2-40B4-BE49-F238E27FC236}">
                    <a16:creationId xmlns:a16="http://schemas.microsoft.com/office/drawing/2014/main" id="{59C920EC-47B8-453E-9FCD-12820F00622F}"/>
                  </a:ext>
                </a:extLst>
              </p:cNvPr>
              <p:cNvSpPr>
                <a:spLocks noEditPoints="1"/>
              </p:cNvSpPr>
              <p:nvPr/>
            </p:nvSpPr>
            <p:spPr bwMode="auto">
              <a:xfrm>
                <a:off x="3256" y="2433"/>
                <a:ext cx="22" cy="19"/>
              </a:xfrm>
              <a:custGeom>
                <a:avLst/>
                <a:gdLst>
                  <a:gd name="T0" fmla="*/ 14 w 86"/>
                  <a:gd name="T1" fmla="*/ 12 h 78"/>
                  <a:gd name="T2" fmla="*/ 15 w 86"/>
                  <a:gd name="T3" fmla="*/ 12 h 78"/>
                  <a:gd name="T4" fmla="*/ 15 w 86"/>
                  <a:gd name="T5" fmla="*/ 11 h 78"/>
                  <a:gd name="T6" fmla="*/ 17 w 86"/>
                  <a:gd name="T7" fmla="*/ 15 h 78"/>
                  <a:gd name="T8" fmla="*/ 20 w 86"/>
                  <a:gd name="T9" fmla="*/ 12 h 78"/>
                  <a:gd name="T10" fmla="*/ 15 w 86"/>
                  <a:gd name="T11" fmla="*/ 12 h 78"/>
                  <a:gd name="T12" fmla="*/ 17 w 86"/>
                  <a:gd name="T13" fmla="*/ 9 h 78"/>
                  <a:gd name="T14" fmla="*/ 17 w 86"/>
                  <a:gd name="T15" fmla="*/ 9 h 78"/>
                  <a:gd name="T16" fmla="*/ 20 w 86"/>
                  <a:gd name="T17" fmla="*/ 12 h 78"/>
                  <a:gd name="T18" fmla="*/ 22 w 86"/>
                  <a:gd name="T19" fmla="*/ 10 h 78"/>
                  <a:gd name="T20" fmla="*/ 17 w 86"/>
                  <a:gd name="T21" fmla="*/ 9 h 78"/>
                  <a:gd name="T22" fmla="*/ 17 w 86"/>
                  <a:gd name="T23" fmla="*/ 6 h 78"/>
                  <a:gd name="T24" fmla="*/ 22 w 86"/>
                  <a:gd name="T25" fmla="*/ 6 h 78"/>
                  <a:gd name="T26" fmla="*/ 21 w 86"/>
                  <a:gd name="T27" fmla="*/ 5 h 78"/>
                  <a:gd name="T28" fmla="*/ 17 w 86"/>
                  <a:gd name="T29" fmla="*/ 7 h 78"/>
                  <a:gd name="T30" fmla="*/ 16 w 86"/>
                  <a:gd name="T31" fmla="*/ 7 h 78"/>
                  <a:gd name="T32" fmla="*/ 15 w 86"/>
                  <a:gd name="T33" fmla="*/ 6 h 78"/>
                  <a:gd name="T34" fmla="*/ 18 w 86"/>
                  <a:gd name="T35" fmla="*/ 2 h 78"/>
                  <a:gd name="T36" fmla="*/ 16 w 86"/>
                  <a:gd name="T37" fmla="*/ 3 h 78"/>
                  <a:gd name="T38" fmla="*/ 16 w 86"/>
                  <a:gd name="T39" fmla="*/ 6 h 78"/>
                  <a:gd name="T40" fmla="*/ 14 w 86"/>
                  <a:gd name="T41" fmla="*/ 5 h 78"/>
                  <a:gd name="T42" fmla="*/ 14 w 86"/>
                  <a:gd name="T43" fmla="*/ 0 h 78"/>
                  <a:gd name="T44" fmla="*/ 13 w 86"/>
                  <a:gd name="T45" fmla="*/ 0 h 78"/>
                  <a:gd name="T46" fmla="*/ 13 w 86"/>
                  <a:gd name="T47" fmla="*/ 0 h 78"/>
                  <a:gd name="T48" fmla="*/ 10 w 86"/>
                  <a:gd name="T49" fmla="*/ 1 h 78"/>
                  <a:gd name="T50" fmla="*/ 12 w 86"/>
                  <a:gd name="T51" fmla="*/ 5 h 78"/>
                  <a:gd name="T52" fmla="*/ 9 w 86"/>
                  <a:gd name="T53" fmla="*/ 6 h 78"/>
                  <a:gd name="T54" fmla="*/ 9 w 86"/>
                  <a:gd name="T55" fmla="*/ 1 h 78"/>
                  <a:gd name="T56" fmla="*/ 8 w 86"/>
                  <a:gd name="T57" fmla="*/ 1 h 78"/>
                  <a:gd name="T58" fmla="*/ 6 w 86"/>
                  <a:gd name="T59" fmla="*/ 2 h 78"/>
                  <a:gd name="T60" fmla="*/ 5 w 86"/>
                  <a:gd name="T61" fmla="*/ 3 h 78"/>
                  <a:gd name="T62" fmla="*/ 7 w 86"/>
                  <a:gd name="T63" fmla="*/ 7 h 78"/>
                  <a:gd name="T64" fmla="*/ 7 w 86"/>
                  <a:gd name="T65" fmla="*/ 8 h 78"/>
                  <a:gd name="T66" fmla="*/ 5 w 86"/>
                  <a:gd name="T67" fmla="*/ 4 h 78"/>
                  <a:gd name="T68" fmla="*/ 2 w 86"/>
                  <a:gd name="T69" fmla="*/ 5 h 78"/>
                  <a:gd name="T70" fmla="*/ 1 w 86"/>
                  <a:gd name="T71" fmla="*/ 8 h 78"/>
                  <a:gd name="T72" fmla="*/ 6 w 86"/>
                  <a:gd name="T73" fmla="*/ 9 h 78"/>
                  <a:gd name="T74" fmla="*/ 5 w 86"/>
                  <a:gd name="T75" fmla="*/ 10 h 78"/>
                  <a:gd name="T76" fmla="*/ 2 w 86"/>
                  <a:gd name="T77" fmla="*/ 7 h 78"/>
                  <a:gd name="T78" fmla="*/ 0 w 86"/>
                  <a:gd name="T79" fmla="*/ 10 h 78"/>
                  <a:gd name="T80" fmla="*/ 5 w 86"/>
                  <a:gd name="T81" fmla="*/ 11 h 78"/>
                  <a:gd name="T82" fmla="*/ 5 w 86"/>
                  <a:gd name="T83" fmla="*/ 12 h 78"/>
                  <a:gd name="T84" fmla="*/ 0 w 86"/>
                  <a:gd name="T85" fmla="*/ 12 h 78"/>
                  <a:gd name="T86" fmla="*/ 0 w 86"/>
                  <a:gd name="T87" fmla="*/ 14 h 78"/>
                  <a:gd name="T88" fmla="*/ 2 w 86"/>
                  <a:gd name="T89" fmla="*/ 16 h 78"/>
                  <a:gd name="T90" fmla="*/ 6 w 86"/>
                  <a:gd name="T91" fmla="*/ 13 h 78"/>
                  <a:gd name="T92" fmla="*/ 7 w 86"/>
                  <a:gd name="T93" fmla="*/ 14 h 78"/>
                  <a:gd name="T94" fmla="*/ 3 w 86"/>
                  <a:gd name="T95" fmla="*/ 17 h 78"/>
                  <a:gd name="T96" fmla="*/ 5 w 86"/>
                  <a:gd name="T97" fmla="*/ 18 h 78"/>
                  <a:gd name="T98" fmla="*/ 6 w 86"/>
                  <a:gd name="T99" fmla="*/ 13 h 78"/>
                  <a:gd name="T100" fmla="*/ 6 w 86"/>
                  <a:gd name="T101" fmla="*/ 19 h 78"/>
                  <a:gd name="T102" fmla="*/ 8 w 86"/>
                  <a:gd name="T103" fmla="*/ 14 h 78"/>
                  <a:gd name="T104" fmla="*/ 9 w 86"/>
                  <a:gd name="T105" fmla="*/ 19 h 78"/>
                  <a:gd name="T106" fmla="*/ 9 w 86"/>
                  <a:gd name="T107" fmla="*/ 19 h 78"/>
                  <a:gd name="T108" fmla="*/ 11 w 86"/>
                  <a:gd name="T109" fmla="*/ 14 h 78"/>
                  <a:gd name="T110" fmla="*/ 10 w 86"/>
                  <a:gd name="T111" fmla="*/ 14 h 78"/>
                  <a:gd name="T112" fmla="*/ 13 w 86"/>
                  <a:gd name="T113" fmla="*/ 18 h 78"/>
                  <a:gd name="T114" fmla="*/ 16 w 86"/>
                  <a:gd name="T115" fmla="*/ 17 h 7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8"/>
                  <a:gd name="T176" fmla="*/ 86 w 86"/>
                  <a:gd name="T177" fmla="*/ 78 h 78"/>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8">
                    <a:moveTo>
                      <a:pt x="50" y="54"/>
                    </a:moveTo>
                    <a:lnTo>
                      <a:pt x="54" y="51"/>
                    </a:lnTo>
                    <a:lnTo>
                      <a:pt x="67" y="64"/>
                    </a:lnTo>
                    <a:lnTo>
                      <a:pt x="64" y="68"/>
                    </a:lnTo>
                    <a:lnTo>
                      <a:pt x="50" y="54"/>
                    </a:lnTo>
                    <a:close/>
                    <a:moveTo>
                      <a:pt x="54" y="51"/>
                    </a:moveTo>
                    <a:lnTo>
                      <a:pt x="64" y="42"/>
                    </a:lnTo>
                    <a:lnTo>
                      <a:pt x="54" y="51"/>
                    </a:lnTo>
                    <a:lnTo>
                      <a:pt x="60" y="58"/>
                    </a:lnTo>
                    <a:lnTo>
                      <a:pt x="54" y="51"/>
                    </a:lnTo>
                    <a:close/>
                    <a:moveTo>
                      <a:pt x="54" y="51"/>
                    </a:moveTo>
                    <a:lnTo>
                      <a:pt x="57" y="48"/>
                    </a:lnTo>
                    <a:lnTo>
                      <a:pt x="70" y="61"/>
                    </a:lnTo>
                    <a:lnTo>
                      <a:pt x="67" y="64"/>
                    </a:lnTo>
                    <a:lnTo>
                      <a:pt x="54" y="51"/>
                    </a:lnTo>
                    <a:close/>
                    <a:moveTo>
                      <a:pt x="57" y="48"/>
                    </a:moveTo>
                    <a:lnTo>
                      <a:pt x="58" y="47"/>
                    </a:lnTo>
                    <a:lnTo>
                      <a:pt x="59" y="47"/>
                    </a:lnTo>
                    <a:lnTo>
                      <a:pt x="64" y="54"/>
                    </a:lnTo>
                    <a:lnTo>
                      <a:pt x="57" y="48"/>
                    </a:lnTo>
                    <a:close/>
                    <a:moveTo>
                      <a:pt x="59" y="47"/>
                    </a:moveTo>
                    <a:lnTo>
                      <a:pt x="66" y="43"/>
                    </a:lnTo>
                    <a:lnTo>
                      <a:pt x="75" y="60"/>
                    </a:lnTo>
                    <a:lnTo>
                      <a:pt x="68" y="63"/>
                    </a:lnTo>
                    <a:lnTo>
                      <a:pt x="59" y="47"/>
                    </a:lnTo>
                    <a:close/>
                    <a:moveTo>
                      <a:pt x="79" y="51"/>
                    </a:moveTo>
                    <a:lnTo>
                      <a:pt x="79" y="58"/>
                    </a:lnTo>
                    <a:lnTo>
                      <a:pt x="75" y="60"/>
                    </a:lnTo>
                    <a:lnTo>
                      <a:pt x="70" y="51"/>
                    </a:lnTo>
                    <a:lnTo>
                      <a:pt x="79" y="51"/>
                    </a:lnTo>
                    <a:close/>
                    <a:moveTo>
                      <a:pt x="60" y="51"/>
                    </a:moveTo>
                    <a:lnTo>
                      <a:pt x="60" y="49"/>
                    </a:lnTo>
                    <a:lnTo>
                      <a:pt x="79" y="49"/>
                    </a:lnTo>
                    <a:lnTo>
                      <a:pt x="79" y="51"/>
                    </a:lnTo>
                    <a:lnTo>
                      <a:pt x="60" y="51"/>
                    </a:lnTo>
                    <a:close/>
                    <a:moveTo>
                      <a:pt x="60" y="49"/>
                    </a:moveTo>
                    <a:lnTo>
                      <a:pt x="60" y="47"/>
                    </a:lnTo>
                    <a:lnTo>
                      <a:pt x="61" y="45"/>
                    </a:lnTo>
                    <a:lnTo>
                      <a:pt x="70" y="49"/>
                    </a:lnTo>
                    <a:lnTo>
                      <a:pt x="60" y="49"/>
                    </a:lnTo>
                    <a:close/>
                    <a:moveTo>
                      <a:pt x="61" y="45"/>
                    </a:moveTo>
                    <a:lnTo>
                      <a:pt x="65" y="38"/>
                    </a:lnTo>
                    <a:lnTo>
                      <a:pt x="81" y="47"/>
                    </a:lnTo>
                    <a:lnTo>
                      <a:pt x="78" y="52"/>
                    </a:lnTo>
                    <a:lnTo>
                      <a:pt x="61" y="45"/>
                    </a:lnTo>
                    <a:close/>
                    <a:moveTo>
                      <a:pt x="65" y="38"/>
                    </a:moveTo>
                    <a:lnTo>
                      <a:pt x="65" y="37"/>
                    </a:lnTo>
                    <a:lnTo>
                      <a:pt x="66" y="36"/>
                    </a:lnTo>
                    <a:lnTo>
                      <a:pt x="74" y="42"/>
                    </a:lnTo>
                    <a:lnTo>
                      <a:pt x="65" y="38"/>
                    </a:lnTo>
                    <a:close/>
                    <a:moveTo>
                      <a:pt x="66" y="36"/>
                    </a:moveTo>
                    <a:lnTo>
                      <a:pt x="69" y="32"/>
                    </a:lnTo>
                    <a:lnTo>
                      <a:pt x="83" y="46"/>
                    </a:lnTo>
                    <a:lnTo>
                      <a:pt x="80" y="49"/>
                    </a:lnTo>
                    <a:lnTo>
                      <a:pt x="66" y="36"/>
                    </a:lnTo>
                    <a:close/>
                    <a:moveTo>
                      <a:pt x="86" y="39"/>
                    </a:moveTo>
                    <a:lnTo>
                      <a:pt x="86" y="43"/>
                    </a:lnTo>
                    <a:lnTo>
                      <a:pt x="83" y="46"/>
                    </a:lnTo>
                    <a:lnTo>
                      <a:pt x="76" y="39"/>
                    </a:lnTo>
                    <a:lnTo>
                      <a:pt x="86" y="39"/>
                    </a:lnTo>
                    <a:close/>
                    <a:moveTo>
                      <a:pt x="67" y="39"/>
                    </a:moveTo>
                    <a:lnTo>
                      <a:pt x="67" y="36"/>
                    </a:lnTo>
                    <a:lnTo>
                      <a:pt x="86" y="36"/>
                    </a:lnTo>
                    <a:lnTo>
                      <a:pt x="86" y="39"/>
                    </a:lnTo>
                    <a:lnTo>
                      <a:pt x="67" y="39"/>
                    </a:lnTo>
                    <a:close/>
                    <a:moveTo>
                      <a:pt x="67" y="36"/>
                    </a:moveTo>
                    <a:lnTo>
                      <a:pt x="67" y="29"/>
                    </a:lnTo>
                    <a:lnTo>
                      <a:pt x="86" y="29"/>
                    </a:lnTo>
                    <a:lnTo>
                      <a:pt x="86" y="36"/>
                    </a:lnTo>
                    <a:lnTo>
                      <a:pt x="67" y="36"/>
                    </a:lnTo>
                    <a:close/>
                    <a:moveTo>
                      <a:pt x="67" y="29"/>
                    </a:moveTo>
                    <a:lnTo>
                      <a:pt x="67" y="26"/>
                    </a:lnTo>
                    <a:lnTo>
                      <a:pt x="86" y="26"/>
                    </a:lnTo>
                    <a:lnTo>
                      <a:pt x="86" y="29"/>
                    </a:lnTo>
                    <a:lnTo>
                      <a:pt x="67" y="29"/>
                    </a:lnTo>
                    <a:close/>
                    <a:moveTo>
                      <a:pt x="83" y="19"/>
                    </a:moveTo>
                    <a:lnTo>
                      <a:pt x="86" y="22"/>
                    </a:lnTo>
                    <a:lnTo>
                      <a:pt x="86" y="26"/>
                    </a:lnTo>
                    <a:lnTo>
                      <a:pt x="76" y="26"/>
                    </a:lnTo>
                    <a:lnTo>
                      <a:pt x="83" y="19"/>
                    </a:lnTo>
                    <a:close/>
                    <a:moveTo>
                      <a:pt x="69" y="34"/>
                    </a:moveTo>
                    <a:lnTo>
                      <a:pt x="66" y="30"/>
                    </a:lnTo>
                    <a:lnTo>
                      <a:pt x="80" y="16"/>
                    </a:lnTo>
                    <a:lnTo>
                      <a:pt x="83" y="19"/>
                    </a:lnTo>
                    <a:lnTo>
                      <a:pt x="69" y="34"/>
                    </a:lnTo>
                    <a:close/>
                    <a:moveTo>
                      <a:pt x="66" y="30"/>
                    </a:moveTo>
                    <a:lnTo>
                      <a:pt x="64" y="27"/>
                    </a:lnTo>
                    <a:lnTo>
                      <a:pt x="77" y="14"/>
                    </a:lnTo>
                    <a:lnTo>
                      <a:pt x="80" y="16"/>
                    </a:lnTo>
                    <a:lnTo>
                      <a:pt x="66" y="30"/>
                    </a:lnTo>
                    <a:close/>
                    <a:moveTo>
                      <a:pt x="77" y="14"/>
                    </a:moveTo>
                    <a:lnTo>
                      <a:pt x="86" y="22"/>
                    </a:lnTo>
                    <a:lnTo>
                      <a:pt x="77" y="14"/>
                    </a:lnTo>
                    <a:lnTo>
                      <a:pt x="70" y="20"/>
                    </a:lnTo>
                    <a:lnTo>
                      <a:pt x="77" y="14"/>
                    </a:lnTo>
                    <a:close/>
                    <a:moveTo>
                      <a:pt x="64" y="27"/>
                    </a:moveTo>
                    <a:lnTo>
                      <a:pt x="60" y="24"/>
                    </a:lnTo>
                    <a:lnTo>
                      <a:pt x="74" y="10"/>
                    </a:lnTo>
                    <a:lnTo>
                      <a:pt x="77" y="14"/>
                    </a:lnTo>
                    <a:lnTo>
                      <a:pt x="64" y="27"/>
                    </a:lnTo>
                    <a:close/>
                    <a:moveTo>
                      <a:pt x="60" y="24"/>
                    </a:moveTo>
                    <a:lnTo>
                      <a:pt x="60" y="24"/>
                    </a:lnTo>
                    <a:lnTo>
                      <a:pt x="67" y="17"/>
                    </a:lnTo>
                    <a:lnTo>
                      <a:pt x="60" y="24"/>
                    </a:lnTo>
                    <a:close/>
                    <a:moveTo>
                      <a:pt x="60" y="24"/>
                    </a:moveTo>
                    <a:lnTo>
                      <a:pt x="57" y="20"/>
                    </a:lnTo>
                    <a:lnTo>
                      <a:pt x="70" y="7"/>
                    </a:lnTo>
                    <a:lnTo>
                      <a:pt x="74" y="10"/>
                    </a:lnTo>
                    <a:lnTo>
                      <a:pt x="60" y="24"/>
                    </a:lnTo>
                    <a:close/>
                    <a:moveTo>
                      <a:pt x="64" y="4"/>
                    </a:moveTo>
                    <a:lnTo>
                      <a:pt x="67" y="4"/>
                    </a:lnTo>
                    <a:lnTo>
                      <a:pt x="70" y="7"/>
                    </a:lnTo>
                    <a:lnTo>
                      <a:pt x="64" y="14"/>
                    </a:lnTo>
                    <a:lnTo>
                      <a:pt x="64" y="4"/>
                    </a:lnTo>
                    <a:close/>
                    <a:moveTo>
                      <a:pt x="64" y="24"/>
                    </a:moveTo>
                    <a:lnTo>
                      <a:pt x="60" y="24"/>
                    </a:lnTo>
                    <a:lnTo>
                      <a:pt x="60" y="4"/>
                    </a:lnTo>
                    <a:lnTo>
                      <a:pt x="64" y="4"/>
                    </a:lnTo>
                    <a:lnTo>
                      <a:pt x="64" y="24"/>
                    </a:lnTo>
                    <a:close/>
                    <a:moveTo>
                      <a:pt x="60" y="24"/>
                    </a:moveTo>
                    <a:lnTo>
                      <a:pt x="58" y="24"/>
                    </a:lnTo>
                    <a:lnTo>
                      <a:pt x="56" y="22"/>
                    </a:lnTo>
                    <a:lnTo>
                      <a:pt x="60" y="14"/>
                    </a:lnTo>
                    <a:lnTo>
                      <a:pt x="60" y="24"/>
                    </a:lnTo>
                    <a:close/>
                    <a:moveTo>
                      <a:pt x="56" y="22"/>
                    </a:moveTo>
                    <a:lnTo>
                      <a:pt x="49" y="19"/>
                    </a:lnTo>
                    <a:lnTo>
                      <a:pt x="58" y="2"/>
                    </a:lnTo>
                    <a:lnTo>
                      <a:pt x="65" y="5"/>
                    </a:lnTo>
                    <a:lnTo>
                      <a:pt x="56" y="22"/>
                    </a:lnTo>
                    <a:close/>
                    <a:moveTo>
                      <a:pt x="54" y="0"/>
                    </a:moveTo>
                    <a:lnTo>
                      <a:pt x="56" y="0"/>
                    </a:lnTo>
                    <a:lnTo>
                      <a:pt x="58" y="2"/>
                    </a:lnTo>
                    <a:lnTo>
                      <a:pt x="54" y="10"/>
                    </a:lnTo>
                    <a:lnTo>
                      <a:pt x="54" y="0"/>
                    </a:lnTo>
                    <a:close/>
                    <a:moveTo>
                      <a:pt x="54" y="20"/>
                    </a:moveTo>
                    <a:lnTo>
                      <a:pt x="50" y="20"/>
                    </a:lnTo>
                    <a:lnTo>
                      <a:pt x="50" y="0"/>
                    </a:lnTo>
                    <a:lnTo>
                      <a:pt x="54" y="0"/>
                    </a:lnTo>
                    <a:lnTo>
                      <a:pt x="54" y="20"/>
                    </a:lnTo>
                    <a:close/>
                    <a:moveTo>
                      <a:pt x="50" y="20"/>
                    </a:moveTo>
                    <a:lnTo>
                      <a:pt x="45" y="20"/>
                    </a:lnTo>
                    <a:lnTo>
                      <a:pt x="45" y="0"/>
                    </a:lnTo>
                    <a:lnTo>
                      <a:pt x="50" y="0"/>
                    </a:lnTo>
                    <a:lnTo>
                      <a:pt x="50" y="20"/>
                    </a:lnTo>
                    <a:close/>
                    <a:moveTo>
                      <a:pt x="38" y="4"/>
                    </a:moveTo>
                    <a:lnTo>
                      <a:pt x="40" y="0"/>
                    </a:lnTo>
                    <a:lnTo>
                      <a:pt x="45" y="0"/>
                    </a:lnTo>
                    <a:lnTo>
                      <a:pt x="45" y="10"/>
                    </a:lnTo>
                    <a:lnTo>
                      <a:pt x="38" y="4"/>
                    </a:lnTo>
                    <a:close/>
                    <a:moveTo>
                      <a:pt x="52" y="17"/>
                    </a:moveTo>
                    <a:lnTo>
                      <a:pt x="48" y="20"/>
                    </a:lnTo>
                    <a:lnTo>
                      <a:pt x="35" y="7"/>
                    </a:lnTo>
                    <a:lnTo>
                      <a:pt x="38" y="4"/>
                    </a:lnTo>
                    <a:lnTo>
                      <a:pt x="52" y="17"/>
                    </a:lnTo>
                    <a:close/>
                    <a:moveTo>
                      <a:pt x="48" y="20"/>
                    </a:moveTo>
                    <a:lnTo>
                      <a:pt x="45" y="24"/>
                    </a:lnTo>
                    <a:lnTo>
                      <a:pt x="42" y="24"/>
                    </a:lnTo>
                    <a:lnTo>
                      <a:pt x="42" y="14"/>
                    </a:lnTo>
                    <a:lnTo>
                      <a:pt x="48" y="20"/>
                    </a:lnTo>
                    <a:close/>
                    <a:moveTo>
                      <a:pt x="42" y="24"/>
                    </a:moveTo>
                    <a:lnTo>
                      <a:pt x="35" y="24"/>
                    </a:lnTo>
                    <a:lnTo>
                      <a:pt x="35" y="4"/>
                    </a:lnTo>
                    <a:lnTo>
                      <a:pt x="42" y="4"/>
                    </a:lnTo>
                    <a:lnTo>
                      <a:pt x="42" y="24"/>
                    </a:lnTo>
                    <a:close/>
                    <a:moveTo>
                      <a:pt x="31" y="5"/>
                    </a:moveTo>
                    <a:lnTo>
                      <a:pt x="33" y="4"/>
                    </a:lnTo>
                    <a:lnTo>
                      <a:pt x="35" y="4"/>
                    </a:lnTo>
                    <a:lnTo>
                      <a:pt x="35" y="14"/>
                    </a:lnTo>
                    <a:lnTo>
                      <a:pt x="31" y="5"/>
                    </a:lnTo>
                    <a:close/>
                    <a:moveTo>
                      <a:pt x="39" y="22"/>
                    </a:moveTo>
                    <a:lnTo>
                      <a:pt x="33" y="26"/>
                    </a:lnTo>
                    <a:lnTo>
                      <a:pt x="24" y="8"/>
                    </a:lnTo>
                    <a:lnTo>
                      <a:pt x="31" y="5"/>
                    </a:lnTo>
                    <a:lnTo>
                      <a:pt x="39" y="22"/>
                    </a:lnTo>
                    <a:close/>
                    <a:moveTo>
                      <a:pt x="22" y="10"/>
                    </a:moveTo>
                    <a:lnTo>
                      <a:pt x="23" y="9"/>
                    </a:lnTo>
                    <a:lnTo>
                      <a:pt x="24" y="8"/>
                    </a:lnTo>
                    <a:lnTo>
                      <a:pt x="28" y="17"/>
                    </a:lnTo>
                    <a:lnTo>
                      <a:pt x="22" y="10"/>
                    </a:lnTo>
                    <a:close/>
                    <a:moveTo>
                      <a:pt x="35" y="24"/>
                    </a:moveTo>
                    <a:lnTo>
                      <a:pt x="32" y="27"/>
                    </a:lnTo>
                    <a:lnTo>
                      <a:pt x="18" y="14"/>
                    </a:lnTo>
                    <a:lnTo>
                      <a:pt x="22" y="10"/>
                    </a:lnTo>
                    <a:lnTo>
                      <a:pt x="35" y="24"/>
                    </a:lnTo>
                    <a:close/>
                    <a:moveTo>
                      <a:pt x="18" y="14"/>
                    </a:moveTo>
                    <a:lnTo>
                      <a:pt x="10" y="22"/>
                    </a:lnTo>
                    <a:lnTo>
                      <a:pt x="18" y="14"/>
                    </a:lnTo>
                    <a:lnTo>
                      <a:pt x="25" y="20"/>
                    </a:lnTo>
                    <a:lnTo>
                      <a:pt x="18" y="14"/>
                    </a:lnTo>
                    <a:close/>
                    <a:moveTo>
                      <a:pt x="32" y="27"/>
                    </a:moveTo>
                    <a:lnTo>
                      <a:pt x="29" y="30"/>
                    </a:lnTo>
                    <a:lnTo>
                      <a:pt x="15" y="16"/>
                    </a:lnTo>
                    <a:lnTo>
                      <a:pt x="18" y="14"/>
                    </a:lnTo>
                    <a:lnTo>
                      <a:pt x="32" y="27"/>
                    </a:lnTo>
                    <a:close/>
                    <a:moveTo>
                      <a:pt x="29" y="30"/>
                    </a:moveTo>
                    <a:lnTo>
                      <a:pt x="28" y="31"/>
                    </a:lnTo>
                    <a:lnTo>
                      <a:pt x="26" y="31"/>
                    </a:lnTo>
                    <a:lnTo>
                      <a:pt x="22" y="24"/>
                    </a:lnTo>
                    <a:lnTo>
                      <a:pt x="29" y="30"/>
                    </a:lnTo>
                    <a:close/>
                    <a:moveTo>
                      <a:pt x="26" y="31"/>
                    </a:moveTo>
                    <a:lnTo>
                      <a:pt x="21" y="35"/>
                    </a:lnTo>
                    <a:lnTo>
                      <a:pt x="12" y="18"/>
                    </a:lnTo>
                    <a:lnTo>
                      <a:pt x="18" y="15"/>
                    </a:lnTo>
                    <a:lnTo>
                      <a:pt x="26" y="31"/>
                    </a:lnTo>
                    <a:close/>
                    <a:moveTo>
                      <a:pt x="7" y="22"/>
                    </a:moveTo>
                    <a:lnTo>
                      <a:pt x="9" y="19"/>
                    </a:lnTo>
                    <a:lnTo>
                      <a:pt x="12" y="18"/>
                    </a:lnTo>
                    <a:lnTo>
                      <a:pt x="16" y="26"/>
                    </a:lnTo>
                    <a:lnTo>
                      <a:pt x="7" y="22"/>
                    </a:lnTo>
                    <a:close/>
                    <a:moveTo>
                      <a:pt x="24" y="30"/>
                    </a:moveTo>
                    <a:lnTo>
                      <a:pt x="22" y="37"/>
                    </a:lnTo>
                    <a:lnTo>
                      <a:pt x="4" y="28"/>
                    </a:lnTo>
                    <a:lnTo>
                      <a:pt x="7" y="22"/>
                    </a:lnTo>
                    <a:lnTo>
                      <a:pt x="24" y="30"/>
                    </a:lnTo>
                    <a:close/>
                    <a:moveTo>
                      <a:pt x="3" y="32"/>
                    </a:moveTo>
                    <a:lnTo>
                      <a:pt x="3" y="30"/>
                    </a:lnTo>
                    <a:lnTo>
                      <a:pt x="4" y="28"/>
                    </a:lnTo>
                    <a:lnTo>
                      <a:pt x="13" y="32"/>
                    </a:lnTo>
                    <a:lnTo>
                      <a:pt x="3" y="32"/>
                    </a:lnTo>
                    <a:close/>
                    <a:moveTo>
                      <a:pt x="22" y="32"/>
                    </a:moveTo>
                    <a:lnTo>
                      <a:pt x="22" y="36"/>
                    </a:lnTo>
                    <a:lnTo>
                      <a:pt x="3" y="36"/>
                    </a:lnTo>
                    <a:lnTo>
                      <a:pt x="3" y="32"/>
                    </a:lnTo>
                    <a:lnTo>
                      <a:pt x="22" y="32"/>
                    </a:lnTo>
                    <a:close/>
                    <a:moveTo>
                      <a:pt x="22" y="36"/>
                    </a:moveTo>
                    <a:lnTo>
                      <a:pt x="22" y="40"/>
                    </a:lnTo>
                    <a:lnTo>
                      <a:pt x="20" y="42"/>
                    </a:lnTo>
                    <a:lnTo>
                      <a:pt x="13" y="36"/>
                    </a:lnTo>
                    <a:lnTo>
                      <a:pt x="22" y="36"/>
                    </a:lnTo>
                    <a:close/>
                    <a:moveTo>
                      <a:pt x="20" y="42"/>
                    </a:moveTo>
                    <a:lnTo>
                      <a:pt x="16" y="46"/>
                    </a:lnTo>
                    <a:lnTo>
                      <a:pt x="3" y="32"/>
                    </a:lnTo>
                    <a:lnTo>
                      <a:pt x="6" y="29"/>
                    </a:lnTo>
                    <a:lnTo>
                      <a:pt x="20" y="42"/>
                    </a:lnTo>
                    <a:close/>
                    <a:moveTo>
                      <a:pt x="0" y="39"/>
                    </a:moveTo>
                    <a:lnTo>
                      <a:pt x="0" y="35"/>
                    </a:lnTo>
                    <a:lnTo>
                      <a:pt x="3" y="32"/>
                    </a:lnTo>
                    <a:lnTo>
                      <a:pt x="10" y="39"/>
                    </a:lnTo>
                    <a:lnTo>
                      <a:pt x="0" y="39"/>
                    </a:lnTo>
                    <a:close/>
                    <a:moveTo>
                      <a:pt x="20" y="39"/>
                    </a:moveTo>
                    <a:lnTo>
                      <a:pt x="20" y="46"/>
                    </a:lnTo>
                    <a:lnTo>
                      <a:pt x="0" y="46"/>
                    </a:lnTo>
                    <a:lnTo>
                      <a:pt x="0" y="39"/>
                    </a:lnTo>
                    <a:lnTo>
                      <a:pt x="20" y="39"/>
                    </a:lnTo>
                    <a:close/>
                    <a:moveTo>
                      <a:pt x="20" y="46"/>
                    </a:moveTo>
                    <a:lnTo>
                      <a:pt x="20" y="49"/>
                    </a:lnTo>
                    <a:lnTo>
                      <a:pt x="0" y="49"/>
                    </a:lnTo>
                    <a:lnTo>
                      <a:pt x="0" y="46"/>
                    </a:lnTo>
                    <a:lnTo>
                      <a:pt x="20" y="46"/>
                    </a:lnTo>
                    <a:close/>
                    <a:moveTo>
                      <a:pt x="20" y="49"/>
                    </a:moveTo>
                    <a:lnTo>
                      <a:pt x="20" y="51"/>
                    </a:lnTo>
                    <a:lnTo>
                      <a:pt x="0" y="51"/>
                    </a:lnTo>
                    <a:lnTo>
                      <a:pt x="0" y="49"/>
                    </a:lnTo>
                    <a:lnTo>
                      <a:pt x="20" y="49"/>
                    </a:lnTo>
                    <a:close/>
                    <a:moveTo>
                      <a:pt x="1" y="56"/>
                    </a:moveTo>
                    <a:lnTo>
                      <a:pt x="0" y="54"/>
                    </a:lnTo>
                    <a:lnTo>
                      <a:pt x="0" y="51"/>
                    </a:lnTo>
                    <a:lnTo>
                      <a:pt x="10" y="51"/>
                    </a:lnTo>
                    <a:lnTo>
                      <a:pt x="1" y="56"/>
                    </a:lnTo>
                    <a:close/>
                    <a:moveTo>
                      <a:pt x="18" y="48"/>
                    </a:moveTo>
                    <a:lnTo>
                      <a:pt x="22" y="53"/>
                    </a:lnTo>
                    <a:lnTo>
                      <a:pt x="4" y="62"/>
                    </a:lnTo>
                    <a:lnTo>
                      <a:pt x="1" y="56"/>
                    </a:lnTo>
                    <a:lnTo>
                      <a:pt x="18" y="48"/>
                    </a:lnTo>
                    <a:close/>
                    <a:moveTo>
                      <a:pt x="6" y="64"/>
                    </a:moveTo>
                    <a:lnTo>
                      <a:pt x="5" y="63"/>
                    </a:lnTo>
                    <a:lnTo>
                      <a:pt x="4" y="62"/>
                    </a:lnTo>
                    <a:lnTo>
                      <a:pt x="13" y="58"/>
                    </a:lnTo>
                    <a:lnTo>
                      <a:pt x="6" y="64"/>
                    </a:lnTo>
                    <a:close/>
                    <a:moveTo>
                      <a:pt x="20" y="51"/>
                    </a:moveTo>
                    <a:lnTo>
                      <a:pt x="23" y="54"/>
                    </a:lnTo>
                    <a:lnTo>
                      <a:pt x="10" y="68"/>
                    </a:lnTo>
                    <a:lnTo>
                      <a:pt x="6" y="64"/>
                    </a:lnTo>
                    <a:lnTo>
                      <a:pt x="20" y="51"/>
                    </a:lnTo>
                    <a:close/>
                    <a:moveTo>
                      <a:pt x="23" y="54"/>
                    </a:moveTo>
                    <a:lnTo>
                      <a:pt x="23" y="54"/>
                    </a:lnTo>
                    <a:lnTo>
                      <a:pt x="16" y="61"/>
                    </a:lnTo>
                    <a:lnTo>
                      <a:pt x="23" y="54"/>
                    </a:lnTo>
                    <a:close/>
                    <a:moveTo>
                      <a:pt x="23" y="54"/>
                    </a:moveTo>
                    <a:lnTo>
                      <a:pt x="26" y="58"/>
                    </a:lnTo>
                    <a:lnTo>
                      <a:pt x="12" y="71"/>
                    </a:lnTo>
                    <a:lnTo>
                      <a:pt x="10" y="68"/>
                    </a:lnTo>
                    <a:lnTo>
                      <a:pt x="23" y="54"/>
                    </a:lnTo>
                    <a:close/>
                    <a:moveTo>
                      <a:pt x="20" y="74"/>
                    </a:moveTo>
                    <a:lnTo>
                      <a:pt x="15" y="74"/>
                    </a:lnTo>
                    <a:lnTo>
                      <a:pt x="12" y="71"/>
                    </a:lnTo>
                    <a:lnTo>
                      <a:pt x="20" y="64"/>
                    </a:lnTo>
                    <a:lnTo>
                      <a:pt x="20" y="74"/>
                    </a:lnTo>
                    <a:close/>
                    <a:moveTo>
                      <a:pt x="20" y="54"/>
                    </a:moveTo>
                    <a:lnTo>
                      <a:pt x="22" y="54"/>
                    </a:lnTo>
                    <a:lnTo>
                      <a:pt x="22" y="74"/>
                    </a:lnTo>
                    <a:lnTo>
                      <a:pt x="20" y="74"/>
                    </a:lnTo>
                    <a:lnTo>
                      <a:pt x="20" y="54"/>
                    </a:lnTo>
                    <a:close/>
                    <a:moveTo>
                      <a:pt x="22" y="54"/>
                    </a:moveTo>
                    <a:lnTo>
                      <a:pt x="26" y="54"/>
                    </a:lnTo>
                    <a:lnTo>
                      <a:pt x="29" y="58"/>
                    </a:lnTo>
                    <a:lnTo>
                      <a:pt x="22" y="64"/>
                    </a:lnTo>
                    <a:lnTo>
                      <a:pt x="22" y="54"/>
                    </a:lnTo>
                    <a:close/>
                    <a:moveTo>
                      <a:pt x="29" y="58"/>
                    </a:moveTo>
                    <a:lnTo>
                      <a:pt x="32" y="61"/>
                    </a:lnTo>
                    <a:lnTo>
                      <a:pt x="18" y="74"/>
                    </a:lnTo>
                    <a:lnTo>
                      <a:pt x="15" y="71"/>
                    </a:lnTo>
                    <a:lnTo>
                      <a:pt x="29" y="58"/>
                    </a:lnTo>
                    <a:close/>
                    <a:moveTo>
                      <a:pt x="25" y="78"/>
                    </a:moveTo>
                    <a:lnTo>
                      <a:pt x="22" y="78"/>
                    </a:lnTo>
                    <a:lnTo>
                      <a:pt x="18" y="74"/>
                    </a:lnTo>
                    <a:lnTo>
                      <a:pt x="25" y="68"/>
                    </a:lnTo>
                    <a:lnTo>
                      <a:pt x="25" y="78"/>
                    </a:lnTo>
                    <a:close/>
                    <a:moveTo>
                      <a:pt x="25" y="58"/>
                    </a:moveTo>
                    <a:lnTo>
                      <a:pt x="32" y="58"/>
                    </a:lnTo>
                    <a:lnTo>
                      <a:pt x="32" y="78"/>
                    </a:lnTo>
                    <a:lnTo>
                      <a:pt x="25" y="78"/>
                    </a:lnTo>
                    <a:lnTo>
                      <a:pt x="25" y="58"/>
                    </a:lnTo>
                    <a:close/>
                    <a:moveTo>
                      <a:pt x="32" y="58"/>
                    </a:moveTo>
                    <a:lnTo>
                      <a:pt x="35" y="58"/>
                    </a:lnTo>
                    <a:lnTo>
                      <a:pt x="35" y="78"/>
                    </a:lnTo>
                    <a:lnTo>
                      <a:pt x="32" y="78"/>
                    </a:lnTo>
                    <a:lnTo>
                      <a:pt x="32" y="58"/>
                    </a:lnTo>
                    <a:close/>
                    <a:moveTo>
                      <a:pt x="35" y="58"/>
                    </a:moveTo>
                    <a:lnTo>
                      <a:pt x="42" y="58"/>
                    </a:lnTo>
                    <a:lnTo>
                      <a:pt x="42" y="78"/>
                    </a:lnTo>
                    <a:lnTo>
                      <a:pt x="35" y="78"/>
                    </a:lnTo>
                    <a:lnTo>
                      <a:pt x="35" y="58"/>
                    </a:lnTo>
                    <a:close/>
                    <a:moveTo>
                      <a:pt x="42" y="58"/>
                    </a:moveTo>
                    <a:lnTo>
                      <a:pt x="45" y="58"/>
                    </a:lnTo>
                    <a:lnTo>
                      <a:pt x="45" y="78"/>
                    </a:lnTo>
                    <a:lnTo>
                      <a:pt x="42" y="78"/>
                    </a:lnTo>
                    <a:lnTo>
                      <a:pt x="42" y="58"/>
                    </a:lnTo>
                    <a:close/>
                    <a:moveTo>
                      <a:pt x="48" y="77"/>
                    </a:moveTo>
                    <a:lnTo>
                      <a:pt x="47" y="78"/>
                    </a:lnTo>
                    <a:lnTo>
                      <a:pt x="45" y="78"/>
                    </a:lnTo>
                    <a:lnTo>
                      <a:pt x="45" y="68"/>
                    </a:lnTo>
                    <a:lnTo>
                      <a:pt x="48" y="77"/>
                    </a:lnTo>
                    <a:close/>
                    <a:moveTo>
                      <a:pt x="40" y="59"/>
                    </a:moveTo>
                    <a:lnTo>
                      <a:pt x="47" y="56"/>
                    </a:lnTo>
                    <a:lnTo>
                      <a:pt x="55" y="73"/>
                    </a:lnTo>
                    <a:lnTo>
                      <a:pt x="48" y="77"/>
                    </a:lnTo>
                    <a:lnTo>
                      <a:pt x="40" y="59"/>
                    </a:lnTo>
                    <a:close/>
                    <a:moveTo>
                      <a:pt x="55" y="73"/>
                    </a:moveTo>
                    <a:lnTo>
                      <a:pt x="50" y="75"/>
                    </a:lnTo>
                    <a:lnTo>
                      <a:pt x="55" y="73"/>
                    </a:lnTo>
                    <a:lnTo>
                      <a:pt x="50" y="64"/>
                    </a:lnTo>
                    <a:lnTo>
                      <a:pt x="55" y="73"/>
                    </a:lnTo>
                    <a:close/>
                    <a:moveTo>
                      <a:pt x="47" y="56"/>
                    </a:moveTo>
                    <a:lnTo>
                      <a:pt x="53" y="52"/>
                    </a:lnTo>
                    <a:lnTo>
                      <a:pt x="61" y="70"/>
                    </a:lnTo>
                    <a:lnTo>
                      <a:pt x="55" y="73"/>
                    </a:lnTo>
                    <a:lnTo>
                      <a:pt x="47"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52" name="Freeform 640">
                <a:extLst>
                  <a:ext uri="{FF2B5EF4-FFF2-40B4-BE49-F238E27FC236}">
                    <a16:creationId xmlns:a16="http://schemas.microsoft.com/office/drawing/2014/main" id="{5A3B6522-9480-4FA6-9AE6-92541BC9BD5E}"/>
                  </a:ext>
                </a:extLst>
              </p:cNvPr>
              <p:cNvSpPr>
                <a:spLocks/>
              </p:cNvSpPr>
              <p:nvPr/>
            </p:nvSpPr>
            <p:spPr bwMode="auto">
              <a:xfrm>
                <a:off x="3309" y="2416"/>
                <a:ext cx="16" cy="15"/>
              </a:xfrm>
              <a:custGeom>
                <a:avLst/>
                <a:gdLst>
                  <a:gd name="T0" fmla="*/ 12 w 66"/>
                  <a:gd name="T1" fmla="*/ 13 h 61"/>
                  <a:gd name="T2" fmla="*/ 12 w 66"/>
                  <a:gd name="T3" fmla="*/ 13 h 61"/>
                  <a:gd name="T4" fmla="*/ 14 w 66"/>
                  <a:gd name="T5" fmla="*/ 12 h 61"/>
                  <a:gd name="T6" fmla="*/ 15 w 66"/>
                  <a:gd name="T7" fmla="*/ 10 h 61"/>
                  <a:gd name="T8" fmla="*/ 15 w 66"/>
                  <a:gd name="T9" fmla="*/ 9 h 61"/>
                  <a:gd name="T10" fmla="*/ 15 w 66"/>
                  <a:gd name="T11" fmla="*/ 9 h 61"/>
                  <a:gd name="T12" fmla="*/ 16 w 66"/>
                  <a:gd name="T13" fmla="*/ 7 h 61"/>
                  <a:gd name="T14" fmla="*/ 16 w 66"/>
                  <a:gd name="T15" fmla="*/ 6 h 61"/>
                  <a:gd name="T16" fmla="*/ 16 w 66"/>
                  <a:gd name="T17" fmla="*/ 5 h 61"/>
                  <a:gd name="T18" fmla="*/ 16 w 66"/>
                  <a:gd name="T19" fmla="*/ 4 h 61"/>
                  <a:gd name="T20" fmla="*/ 15 w 66"/>
                  <a:gd name="T21" fmla="*/ 3 h 61"/>
                  <a:gd name="T22" fmla="*/ 15 w 66"/>
                  <a:gd name="T23" fmla="*/ 2 h 61"/>
                  <a:gd name="T24" fmla="*/ 14 w 66"/>
                  <a:gd name="T25" fmla="*/ 2 h 61"/>
                  <a:gd name="T26" fmla="*/ 13 w 66"/>
                  <a:gd name="T27" fmla="*/ 1 h 61"/>
                  <a:gd name="T28" fmla="*/ 12 w 66"/>
                  <a:gd name="T29" fmla="*/ 1 h 61"/>
                  <a:gd name="T30" fmla="*/ 12 w 66"/>
                  <a:gd name="T31" fmla="*/ 0 h 61"/>
                  <a:gd name="T32" fmla="*/ 10 w 66"/>
                  <a:gd name="T33" fmla="*/ 0 h 61"/>
                  <a:gd name="T34" fmla="*/ 8 w 66"/>
                  <a:gd name="T35" fmla="*/ 1 h 61"/>
                  <a:gd name="T36" fmla="*/ 8 w 66"/>
                  <a:gd name="T37" fmla="*/ 1 h 61"/>
                  <a:gd name="T38" fmla="*/ 6 w 66"/>
                  <a:gd name="T39" fmla="*/ 1 h 61"/>
                  <a:gd name="T40" fmla="*/ 5 w 66"/>
                  <a:gd name="T41" fmla="*/ 2 h 61"/>
                  <a:gd name="T42" fmla="*/ 4 w 66"/>
                  <a:gd name="T43" fmla="*/ 2 h 61"/>
                  <a:gd name="T44" fmla="*/ 3 w 66"/>
                  <a:gd name="T45" fmla="*/ 3 h 61"/>
                  <a:gd name="T46" fmla="*/ 2 w 66"/>
                  <a:gd name="T47" fmla="*/ 5 h 61"/>
                  <a:gd name="T48" fmla="*/ 1 w 66"/>
                  <a:gd name="T49" fmla="*/ 5 h 61"/>
                  <a:gd name="T50" fmla="*/ 0 w 66"/>
                  <a:gd name="T51" fmla="*/ 6 h 61"/>
                  <a:gd name="T52" fmla="*/ 0 w 66"/>
                  <a:gd name="T53" fmla="*/ 8 h 61"/>
                  <a:gd name="T54" fmla="*/ 0 w 66"/>
                  <a:gd name="T55" fmla="*/ 9 h 61"/>
                  <a:gd name="T56" fmla="*/ 0 w 66"/>
                  <a:gd name="T57" fmla="*/ 9 h 61"/>
                  <a:gd name="T58" fmla="*/ 0 w 66"/>
                  <a:gd name="T59" fmla="*/ 11 h 61"/>
                  <a:gd name="T60" fmla="*/ 0 w 66"/>
                  <a:gd name="T61" fmla="*/ 12 h 61"/>
                  <a:gd name="T62" fmla="*/ 1 w 66"/>
                  <a:gd name="T63" fmla="*/ 13 h 61"/>
                  <a:gd name="T64" fmla="*/ 2 w 66"/>
                  <a:gd name="T65" fmla="*/ 13 h 61"/>
                  <a:gd name="T66" fmla="*/ 3 w 66"/>
                  <a:gd name="T67" fmla="*/ 14 h 61"/>
                  <a:gd name="T68" fmla="*/ 4 w 66"/>
                  <a:gd name="T69" fmla="*/ 14 h 61"/>
                  <a:gd name="T70" fmla="*/ 5 w 66"/>
                  <a:gd name="T71" fmla="*/ 14 h 61"/>
                  <a:gd name="T72" fmla="*/ 6 w 66"/>
                  <a:gd name="T73" fmla="*/ 15 h 61"/>
                  <a:gd name="T74" fmla="*/ 8 w 66"/>
                  <a:gd name="T75" fmla="*/ 14 h 61"/>
                  <a:gd name="T76" fmla="*/ 9 w 66"/>
                  <a:gd name="T77" fmla="*/ 14 h 61"/>
                  <a:gd name="T78" fmla="*/ 10 w 66"/>
                  <a:gd name="T79" fmla="*/ 13 h 61"/>
                  <a:gd name="T80" fmla="*/ 12 w 66"/>
                  <a:gd name="T81" fmla="*/ 13 h 6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61"/>
                  <a:gd name="T125" fmla="*/ 66 w 66"/>
                  <a:gd name="T126" fmla="*/ 61 h 6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61">
                    <a:moveTo>
                      <a:pt x="48" y="54"/>
                    </a:moveTo>
                    <a:lnTo>
                      <a:pt x="51" y="51"/>
                    </a:lnTo>
                    <a:lnTo>
                      <a:pt x="57" y="48"/>
                    </a:lnTo>
                    <a:lnTo>
                      <a:pt x="60" y="41"/>
                    </a:lnTo>
                    <a:lnTo>
                      <a:pt x="63" y="38"/>
                    </a:lnTo>
                    <a:lnTo>
                      <a:pt x="63" y="36"/>
                    </a:lnTo>
                    <a:lnTo>
                      <a:pt x="66" y="29"/>
                    </a:lnTo>
                    <a:lnTo>
                      <a:pt x="66" y="26"/>
                    </a:lnTo>
                    <a:lnTo>
                      <a:pt x="66" y="19"/>
                    </a:lnTo>
                    <a:lnTo>
                      <a:pt x="66" y="16"/>
                    </a:lnTo>
                    <a:lnTo>
                      <a:pt x="63" y="12"/>
                    </a:lnTo>
                    <a:lnTo>
                      <a:pt x="60" y="9"/>
                    </a:lnTo>
                    <a:lnTo>
                      <a:pt x="57" y="7"/>
                    </a:lnTo>
                    <a:lnTo>
                      <a:pt x="54" y="4"/>
                    </a:lnTo>
                    <a:lnTo>
                      <a:pt x="51" y="4"/>
                    </a:lnTo>
                    <a:lnTo>
                      <a:pt x="48" y="0"/>
                    </a:lnTo>
                    <a:lnTo>
                      <a:pt x="41" y="0"/>
                    </a:lnTo>
                    <a:lnTo>
                      <a:pt x="34" y="4"/>
                    </a:lnTo>
                    <a:lnTo>
                      <a:pt x="31" y="4"/>
                    </a:lnTo>
                    <a:lnTo>
                      <a:pt x="26" y="4"/>
                    </a:lnTo>
                    <a:lnTo>
                      <a:pt x="22" y="7"/>
                    </a:lnTo>
                    <a:lnTo>
                      <a:pt x="16" y="9"/>
                    </a:lnTo>
                    <a:lnTo>
                      <a:pt x="12" y="12"/>
                    </a:lnTo>
                    <a:lnTo>
                      <a:pt x="9" y="19"/>
                    </a:lnTo>
                    <a:lnTo>
                      <a:pt x="6" y="22"/>
                    </a:lnTo>
                    <a:lnTo>
                      <a:pt x="2" y="26"/>
                    </a:lnTo>
                    <a:lnTo>
                      <a:pt x="0" y="32"/>
                    </a:lnTo>
                    <a:lnTo>
                      <a:pt x="0" y="36"/>
                    </a:lnTo>
                    <a:lnTo>
                      <a:pt x="0" y="38"/>
                    </a:lnTo>
                    <a:lnTo>
                      <a:pt x="2" y="44"/>
                    </a:lnTo>
                    <a:lnTo>
                      <a:pt x="2" y="48"/>
                    </a:lnTo>
                    <a:lnTo>
                      <a:pt x="6" y="51"/>
                    </a:lnTo>
                    <a:lnTo>
                      <a:pt x="9" y="54"/>
                    </a:lnTo>
                    <a:lnTo>
                      <a:pt x="12" y="58"/>
                    </a:lnTo>
                    <a:lnTo>
                      <a:pt x="16" y="58"/>
                    </a:lnTo>
                    <a:lnTo>
                      <a:pt x="22" y="58"/>
                    </a:lnTo>
                    <a:lnTo>
                      <a:pt x="26" y="61"/>
                    </a:lnTo>
                    <a:lnTo>
                      <a:pt x="31" y="58"/>
                    </a:lnTo>
                    <a:lnTo>
                      <a:pt x="38" y="58"/>
                    </a:lnTo>
                    <a:lnTo>
                      <a:pt x="41" y="54"/>
                    </a:lnTo>
                    <a:lnTo>
                      <a:pt x="48"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53" name="Freeform 641">
                <a:extLst>
                  <a:ext uri="{FF2B5EF4-FFF2-40B4-BE49-F238E27FC236}">
                    <a16:creationId xmlns:a16="http://schemas.microsoft.com/office/drawing/2014/main" id="{40E63A86-2B22-4D7B-9FC0-186741A777DC}"/>
                  </a:ext>
                </a:extLst>
              </p:cNvPr>
              <p:cNvSpPr>
                <a:spLocks noEditPoints="1"/>
              </p:cNvSpPr>
              <p:nvPr/>
            </p:nvSpPr>
            <p:spPr bwMode="auto">
              <a:xfrm>
                <a:off x="3306" y="2414"/>
                <a:ext cx="22" cy="20"/>
              </a:xfrm>
              <a:custGeom>
                <a:avLst/>
                <a:gdLst>
                  <a:gd name="T0" fmla="*/ 14 w 86"/>
                  <a:gd name="T1" fmla="*/ 13 h 82"/>
                  <a:gd name="T2" fmla="*/ 16 w 86"/>
                  <a:gd name="T3" fmla="*/ 12 h 82"/>
                  <a:gd name="T4" fmla="*/ 18 w 86"/>
                  <a:gd name="T5" fmla="*/ 16 h 82"/>
                  <a:gd name="T6" fmla="*/ 19 w 86"/>
                  <a:gd name="T7" fmla="*/ 15 h 82"/>
                  <a:gd name="T8" fmla="*/ 16 w 86"/>
                  <a:gd name="T9" fmla="*/ 11 h 82"/>
                  <a:gd name="T10" fmla="*/ 21 w 86"/>
                  <a:gd name="T11" fmla="*/ 12 h 82"/>
                  <a:gd name="T12" fmla="*/ 16 w 86"/>
                  <a:gd name="T13" fmla="*/ 11 h 82"/>
                  <a:gd name="T14" fmla="*/ 16 w 86"/>
                  <a:gd name="T15" fmla="*/ 10 h 82"/>
                  <a:gd name="T16" fmla="*/ 21 w 86"/>
                  <a:gd name="T17" fmla="*/ 12 h 82"/>
                  <a:gd name="T18" fmla="*/ 22 w 86"/>
                  <a:gd name="T19" fmla="*/ 10 h 82"/>
                  <a:gd name="T20" fmla="*/ 17 w 86"/>
                  <a:gd name="T21" fmla="*/ 9 h 82"/>
                  <a:gd name="T22" fmla="*/ 17 w 86"/>
                  <a:gd name="T23" fmla="*/ 6 h 82"/>
                  <a:gd name="T24" fmla="*/ 22 w 86"/>
                  <a:gd name="T25" fmla="*/ 6 h 82"/>
                  <a:gd name="T26" fmla="*/ 21 w 86"/>
                  <a:gd name="T27" fmla="*/ 5 h 82"/>
                  <a:gd name="T28" fmla="*/ 20 w 86"/>
                  <a:gd name="T29" fmla="*/ 4 h 82"/>
                  <a:gd name="T30" fmla="*/ 16 w 86"/>
                  <a:gd name="T31" fmla="*/ 7 h 82"/>
                  <a:gd name="T32" fmla="*/ 21 w 86"/>
                  <a:gd name="T33" fmla="*/ 5 h 82"/>
                  <a:gd name="T34" fmla="*/ 18 w 86"/>
                  <a:gd name="T35" fmla="*/ 2 h 82"/>
                  <a:gd name="T36" fmla="*/ 16 w 86"/>
                  <a:gd name="T37" fmla="*/ 3 h 82"/>
                  <a:gd name="T38" fmla="*/ 16 w 86"/>
                  <a:gd name="T39" fmla="*/ 5 h 82"/>
                  <a:gd name="T40" fmla="*/ 14 w 86"/>
                  <a:gd name="T41" fmla="*/ 5 h 82"/>
                  <a:gd name="T42" fmla="*/ 16 w 86"/>
                  <a:gd name="T43" fmla="*/ 0 h 82"/>
                  <a:gd name="T44" fmla="*/ 13 w 86"/>
                  <a:gd name="T45" fmla="*/ 0 h 82"/>
                  <a:gd name="T46" fmla="*/ 13 w 86"/>
                  <a:gd name="T47" fmla="*/ 2 h 82"/>
                  <a:gd name="T48" fmla="*/ 14 w 86"/>
                  <a:gd name="T49" fmla="*/ 5 h 82"/>
                  <a:gd name="T50" fmla="*/ 11 w 86"/>
                  <a:gd name="T51" fmla="*/ 5 h 82"/>
                  <a:gd name="T52" fmla="*/ 9 w 86"/>
                  <a:gd name="T53" fmla="*/ 5 h 82"/>
                  <a:gd name="T54" fmla="*/ 9 w 86"/>
                  <a:gd name="T55" fmla="*/ 1 h 82"/>
                  <a:gd name="T56" fmla="*/ 7 w 86"/>
                  <a:gd name="T57" fmla="*/ 2 h 82"/>
                  <a:gd name="T58" fmla="*/ 10 w 86"/>
                  <a:gd name="T59" fmla="*/ 6 h 82"/>
                  <a:gd name="T60" fmla="*/ 5 w 86"/>
                  <a:gd name="T61" fmla="*/ 3 h 82"/>
                  <a:gd name="T62" fmla="*/ 7 w 86"/>
                  <a:gd name="T63" fmla="*/ 7 h 82"/>
                  <a:gd name="T64" fmla="*/ 4 w 86"/>
                  <a:gd name="T65" fmla="*/ 4 h 82"/>
                  <a:gd name="T66" fmla="*/ 4 w 86"/>
                  <a:gd name="T67" fmla="*/ 5 h 82"/>
                  <a:gd name="T68" fmla="*/ 7 w 86"/>
                  <a:gd name="T69" fmla="*/ 8 h 82"/>
                  <a:gd name="T70" fmla="*/ 6 w 86"/>
                  <a:gd name="T71" fmla="*/ 10 h 82"/>
                  <a:gd name="T72" fmla="*/ 5 w 86"/>
                  <a:gd name="T73" fmla="*/ 10 h 82"/>
                  <a:gd name="T74" fmla="*/ 2 w 86"/>
                  <a:gd name="T75" fmla="*/ 7 h 82"/>
                  <a:gd name="T76" fmla="*/ 1 w 86"/>
                  <a:gd name="T77" fmla="*/ 8 h 82"/>
                  <a:gd name="T78" fmla="*/ 0 w 86"/>
                  <a:gd name="T79" fmla="*/ 10 h 82"/>
                  <a:gd name="T80" fmla="*/ 5 w 86"/>
                  <a:gd name="T81" fmla="*/ 11 h 82"/>
                  <a:gd name="T82" fmla="*/ 0 w 86"/>
                  <a:gd name="T83" fmla="*/ 12 h 82"/>
                  <a:gd name="T84" fmla="*/ 1 w 86"/>
                  <a:gd name="T85" fmla="*/ 14 h 82"/>
                  <a:gd name="T86" fmla="*/ 3 w 86"/>
                  <a:gd name="T87" fmla="*/ 13 h 82"/>
                  <a:gd name="T88" fmla="*/ 6 w 86"/>
                  <a:gd name="T89" fmla="*/ 13 h 82"/>
                  <a:gd name="T90" fmla="*/ 5 w 86"/>
                  <a:gd name="T91" fmla="*/ 12 h 82"/>
                  <a:gd name="T92" fmla="*/ 4 w 86"/>
                  <a:gd name="T93" fmla="*/ 11 h 82"/>
                  <a:gd name="T94" fmla="*/ 3 w 86"/>
                  <a:gd name="T95" fmla="*/ 17 h 82"/>
                  <a:gd name="T96" fmla="*/ 5 w 86"/>
                  <a:gd name="T97" fmla="*/ 16 h 82"/>
                  <a:gd name="T98" fmla="*/ 7 w 86"/>
                  <a:gd name="T99" fmla="*/ 14 h 82"/>
                  <a:gd name="T100" fmla="*/ 6 w 86"/>
                  <a:gd name="T101" fmla="*/ 14 h 82"/>
                  <a:gd name="T102" fmla="*/ 8 w 86"/>
                  <a:gd name="T103" fmla="*/ 14 h 82"/>
                  <a:gd name="T104" fmla="*/ 10 w 86"/>
                  <a:gd name="T105" fmla="*/ 15 h 82"/>
                  <a:gd name="T106" fmla="*/ 7 w 86"/>
                  <a:gd name="T107" fmla="*/ 18 h 82"/>
                  <a:gd name="T108" fmla="*/ 10 w 86"/>
                  <a:gd name="T109" fmla="*/ 19 h 82"/>
                  <a:gd name="T110" fmla="*/ 10 w 86"/>
                  <a:gd name="T111" fmla="*/ 14 h 82"/>
                  <a:gd name="T112" fmla="*/ 12 w 86"/>
                  <a:gd name="T113" fmla="*/ 14 h 82"/>
                  <a:gd name="T114" fmla="*/ 12 w 86"/>
                  <a:gd name="T115" fmla="*/ 19 h 82"/>
                  <a:gd name="T116" fmla="*/ 14 w 86"/>
                  <a:gd name="T117" fmla="*/ 18 h 82"/>
                  <a:gd name="T118" fmla="*/ 11 w 86"/>
                  <a:gd name="T119" fmla="*/ 14 h 8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82"/>
                  <a:gd name="T182" fmla="*/ 86 w 86"/>
                  <a:gd name="T183" fmla="*/ 82 h 8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82">
                    <a:moveTo>
                      <a:pt x="51" y="58"/>
                    </a:moveTo>
                    <a:lnTo>
                      <a:pt x="54" y="54"/>
                    </a:lnTo>
                    <a:lnTo>
                      <a:pt x="68" y="68"/>
                    </a:lnTo>
                    <a:lnTo>
                      <a:pt x="64" y="71"/>
                    </a:lnTo>
                    <a:lnTo>
                      <a:pt x="51" y="58"/>
                    </a:lnTo>
                    <a:close/>
                    <a:moveTo>
                      <a:pt x="54" y="54"/>
                    </a:moveTo>
                    <a:lnTo>
                      <a:pt x="55" y="53"/>
                    </a:lnTo>
                    <a:lnTo>
                      <a:pt x="57" y="52"/>
                    </a:lnTo>
                    <a:lnTo>
                      <a:pt x="61" y="61"/>
                    </a:lnTo>
                    <a:lnTo>
                      <a:pt x="54" y="54"/>
                    </a:lnTo>
                    <a:close/>
                    <a:moveTo>
                      <a:pt x="57" y="52"/>
                    </a:moveTo>
                    <a:lnTo>
                      <a:pt x="63" y="49"/>
                    </a:lnTo>
                    <a:lnTo>
                      <a:pt x="71" y="67"/>
                    </a:lnTo>
                    <a:lnTo>
                      <a:pt x="65" y="70"/>
                    </a:lnTo>
                    <a:lnTo>
                      <a:pt x="57" y="52"/>
                    </a:lnTo>
                    <a:close/>
                    <a:moveTo>
                      <a:pt x="75" y="62"/>
                    </a:moveTo>
                    <a:lnTo>
                      <a:pt x="74" y="65"/>
                    </a:lnTo>
                    <a:lnTo>
                      <a:pt x="71" y="67"/>
                    </a:lnTo>
                    <a:lnTo>
                      <a:pt x="67" y="58"/>
                    </a:lnTo>
                    <a:lnTo>
                      <a:pt x="75" y="62"/>
                    </a:lnTo>
                    <a:close/>
                    <a:moveTo>
                      <a:pt x="59" y="53"/>
                    </a:moveTo>
                    <a:lnTo>
                      <a:pt x="62" y="47"/>
                    </a:lnTo>
                    <a:lnTo>
                      <a:pt x="79" y="55"/>
                    </a:lnTo>
                    <a:lnTo>
                      <a:pt x="75" y="62"/>
                    </a:lnTo>
                    <a:lnTo>
                      <a:pt x="59" y="53"/>
                    </a:lnTo>
                    <a:close/>
                    <a:moveTo>
                      <a:pt x="62" y="47"/>
                    </a:moveTo>
                    <a:lnTo>
                      <a:pt x="62" y="46"/>
                    </a:lnTo>
                    <a:lnTo>
                      <a:pt x="63" y="44"/>
                    </a:lnTo>
                    <a:lnTo>
                      <a:pt x="70" y="51"/>
                    </a:lnTo>
                    <a:lnTo>
                      <a:pt x="62" y="47"/>
                    </a:lnTo>
                    <a:close/>
                    <a:moveTo>
                      <a:pt x="63" y="44"/>
                    </a:moveTo>
                    <a:lnTo>
                      <a:pt x="67" y="41"/>
                    </a:lnTo>
                    <a:lnTo>
                      <a:pt x="80" y="55"/>
                    </a:lnTo>
                    <a:lnTo>
                      <a:pt x="76" y="58"/>
                    </a:lnTo>
                    <a:lnTo>
                      <a:pt x="63" y="44"/>
                    </a:lnTo>
                    <a:close/>
                    <a:moveTo>
                      <a:pt x="83" y="48"/>
                    </a:moveTo>
                    <a:lnTo>
                      <a:pt x="83" y="52"/>
                    </a:lnTo>
                    <a:lnTo>
                      <a:pt x="80" y="55"/>
                    </a:lnTo>
                    <a:lnTo>
                      <a:pt x="73" y="48"/>
                    </a:lnTo>
                    <a:lnTo>
                      <a:pt x="83" y="48"/>
                    </a:lnTo>
                    <a:close/>
                    <a:moveTo>
                      <a:pt x="64" y="48"/>
                    </a:moveTo>
                    <a:lnTo>
                      <a:pt x="64" y="46"/>
                    </a:lnTo>
                    <a:lnTo>
                      <a:pt x="83" y="46"/>
                    </a:lnTo>
                    <a:lnTo>
                      <a:pt x="83" y="48"/>
                    </a:lnTo>
                    <a:lnTo>
                      <a:pt x="64" y="48"/>
                    </a:lnTo>
                    <a:close/>
                    <a:moveTo>
                      <a:pt x="64" y="46"/>
                    </a:moveTo>
                    <a:lnTo>
                      <a:pt x="64" y="43"/>
                    </a:lnTo>
                    <a:lnTo>
                      <a:pt x="64" y="41"/>
                    </a:lnTo>
                    <a:lnTo>
                      <a:pt x="73" y="46"/>
                    </a:lnTo>
                    <a:lnTo>
                      <a:pt x="64" y="46"/>
                    </a:lnTo>
                    <a:close/>
                    <a:moveTo>
                      <a:pt x="64" y="41"/>
                    </a:moveTo>
                    <a:lnTo>
                      <a:pt x="68" y="35"/>
                    </a:lnTo>
                    <a:lnTo>
                      <a:pt x="85" y="43"/>
                    </a:lnTo>
                    <a:lnTo>
                      <a:pt x="82" y="49"/>
                    </a:lnTo>
                    <a:lnTo>
                      <a:pt x="64" y="41"/>
                    </a:lnTo>
                    <a:close/>
                    <a:moveTo>
                      <a:pt x="86" y="39"/>
                    </a:moveTo>
                    <a:lnTo>
                      <a:pt x="86" y="41"/>
                    </a:lnTo>
                    <a:lnTo>
                      <a:pt x="85" y="43"/>
                    </a:lnTo>
                    <a:lnTo>
                      <a:pt x="76" y="39"/>
                    </a:lnTo>
                    <a:lnTo>
                      <a:pt x="86" y="39"/>
                    </a:lnTo>
                    <a:close/>
                    <a:moveTo>
                      <a:pt x="67" y="39"/>
                    </a:moveTo>
                    <a:lnTo>
                      <a:pt x="67" y="36"/>
                    </a:lnTo>
                    <a:lnTo>
                      <a:pt x="86" y="36"/>
                    </a:lnTo>
                    <a:lnTo>
                      <a:pt x="86" y="39"/>
                    </a:lnTo>
                    <a:lnTo>
                      <a:pt x="67" y="39"/>
                    </a:lnTo>
                    <a:close/>
                    <a:moveTo>
                      <a:pt x="67" y="36"/>
                    </a:moveTo>
                    <a:lnTo>
                      <a:pt x="67" y="29"/>
                    </a:lnTo>
                    <a:lnTo>
                      <a:pt x="86" y="29"/>
                    </a:lnTo>
                    <a:lnTo>
                      <a:pt x="86" y="36"/>
                    </a:lnTo>
                    <a:lnTo>
                      <a:pt x="67" y="36"/>
                    </a:lnTo>
                    <a:close/>
                    <a:moveTo>
                      <a:pt x="67" y="29"/>
                    </a:moveTo>
                    <a:lnTo>
                      <a:pt x="67" y="26"/>
                    </a:lnTo>
                    <a:lnTo>
                      <a:pt x="86" y="26"/>
                    </a:lnTo>
                    <a:lnTo>
                      <a:pt x="86" y="29"/>
                    </a:lnTo>
                    <a:lnTo>
                      <a:pt x="67" y="29"/>
                    </a:lnTo>
                    <a:close/>
                    <a:moveTo>
                      <a:pt x="83" y="19"/>
                    </a:moveTo>
                    <a:lnTo>
                      <a:pt x="86" y="22"/>
                    </a:lnTo>
                    <a:lnTo>
                      <a:pt x="86" y="26"/>
                    </a:lnTo>
                    <a:lnTo>
                      <a:pt x="76" y="26"/>
                    </a:lnTo>
                    <a:lnTo>
                      <a:pt x="83" y="19"/>
                    </a:lnTo>
                    <a:close/>
                    <a:moveTo>
                      <a:pt x="70" y="32"/>
                    </a:moveTo>
                    <a:lnTo>
                      <a:pt x="67" y="29"/>
                    </a:lnTo>
                    <a:lnTo>
                      <a:pt x="80" y="16"/>
                    </a:lnTo>
                    <a:lnTo>
                      <a:pt x="83" y="19"/>
                    </a:lnTo>
                    <a:lnTo>
                      <a:pt x="70" y="32"/>
                    </a:lnTo>
                    <a:close/>
                    <a:moveTo>
                      <a:pt x="80" y="16"/>
                    </a:moveTo>
                    <a:lnTo>
                      <a:pt x="71" y="7"/>
                    </a:lnTo>
                    <a:lnTo>
                      <a:pt x="80" y="16"/>
                    </a:lnTo>
                    <a:lnTo>
                      <a:pt x="73" y="22"/>
                    </a:lnTo>
                    <a:lnTo>
                      <a:pt x="80" y="16"/>
                    </a:lnTo>
                    <a:close/>
                    <a:moveTo>
                      <a:pt x="67" y="29"/>
                    </a:moveTo>
                    <a:lnTo>
                      <a:pt x="63" y="27"/>
                    </a:lnTo>
                    <a:lnTo>
                      <a:pt x="76" y="12"/>
                    </a:lnTo>
                    <a:lnTo>
                      <a:pt x="80" y="16"/>
                    </a:lnTo>
                    <a:lnTo>
                      <a:pt x="67" y="29"/>
                    </a:lnTo>
                    <a:close/>
                    <a:moveTo>
                      <a:pt x="63" y="27"/>
                    </a:moveTo>
                    <a:lnTo>
                      <a:pt x="60" y="24"/>
                    </a:lnTo>
                    <a:lnTo>
                      <a:pt x="74" y="9"/>
                    </a:lnTo>
                    <a:lnTo>
                      <a:pt x="76" y="12"/>
                    </a:lnTo>
                    <a:lnTo>
                      <a:pt x="63" y="27"/>
                    </a:lnTo>
                    <a:close/>
                    <a:moveTo>
                      <a:pt x="74" y="9"/>
                    </a:moveTo>
                    <a:lnTo>
                      <a:pt x="83" y="19"/>
                    </a:lnTo>
                    <a:lnTo>
                      <a:pt x="74" y="9"/>
                    </a:lnTo>
                    <a:lnTo>
                      <a:pt x="67" y="17"/>
                    </a:lnTo>
                    <a:lnTo>
                      <a:pt x="74" y="9"/>
                    </a:lnTo>
                    <a:close/>
                    <a:moveTo>
                      <a:pt x="60" y="24"/>
                    </a:moveTo>
                    <a:lnTo>
                      <a:pt x="57" y="20"/>
                    </a:lnTo>
                    <a:lnTo>
                      <a:pt x="71" y="7"/>
                    </a:lnTo>
                    <a:lnTo>
                      <a:pt x="74" y="9"/>
                    </a:lnTo>
                    <a:lnTo>
                      <a:pt x="60" y="24"/>
                    </a:lnTo>
                    <a:close/>
                    <a:moveTo>
                      <a:pt x="64" y="4"/>
                    </a:moveTo>
                    <a:lnTo>
                      <a:pt x="68" y="4"/>
                    </a:lnTo>
                    <a:lnTo>
                      <a:pt x="71" y="7"/>
                    </a:lnTo>
                    <a:lnTo>
                      <a:pt x="64" y="14"/>
                    </a:lnTo>
                    <a:lnTo>
                      <a:pt x="64" y="4"/>
                    </a:lnTo>
                    <a:close/>
                    <a:moveTo>
                      <a:pt x="64" y="22"/>
                    </a:moveTo>
                    <a:lnTo>
                      <a:pt x="61" y="22"/>
                    </a:lnTo>
                    <a:lnTo>
                      <a:pt x="61" y="4"/>
                    </a:lnTo>
                    <a:lnTo>
                      <a:pt x="64" y="4"/>
                    </a:lnTo>
                    <a:lnTo>
                      <a:pt x="64" y="22"/>
                    </a:lnTo>
                    <a:close/>
                    <a:moveTo>
                      <a:pt x="61" y="22"/>
                    </a:moveTo>
                    <a:lnTo>
                      <a:pt x="57" y="22"/>
                    </a:lnTo>
                    <a:lnTo>
                      <a:pt x="54" y="20"/>
                    </a:lnTo>
                    <a:lnTo>
                      <a:pt x="61" y="14"/>
                    </a:lnTo>
                    <a:lnTo>
                      <a:pt x="61" y="22"/>
                    </a:lnTo>
                    <a:close/>
                    <a:moveTo>
                      <a:pt x="54" y="20"/>
                    </a:moveTo>
                    <a:lnTo>
                      <a:pt x="51" y="17"/>
                    </a:lnTo>
                    <a:lnTo>
                      <a:pt x="64" y="4"/>
                    </a:lnTo>
                    <a:lnTo>
                      <a:pt x="68" y="7"/>
                    </a:lnTo>
                    <a:lnTo>
                      <a:pt x="54" y="20"/>
                    </a:lnTo>
                    <a:close/>
                    <a:moveTo>
                      <a:pt x="58" y="0"/>
                    </a:moveTo>
                    <a:lnTo>
                      <a:pt x="61" y="0"/>
                    </a:lnTo>
                    <a:lnTo>
                      <a:pt x="64" y="4"/>
                    </a:lnTo>
                    <a:lnTo>
                      <a:pt x="58" y="10"/>
                    </a:lnTo>
                    <a:lnTo>
                      <a:pt x="58" y="0"/>
                    </a:lnTo>
                    <a:close/>
                    <a:moveTo>
                      <a:pt x="58" y="19"/>
                    </a:moveTo>
                    <a:lnTo>
                      <a:pt x="51" y="19"/>
                    </a:lnTo>
                    <a:lnTo>
                      <a:pt x="51" y="0"/>
                    </a:lnTo>
                    <a:lnTo>
                      <a:pt x="58" y="0"/>
                    </a:lnTo>
                    <a:lnTo>
                      <a:pt x="58" y="19"/>
                    </a:lnTo>
                    <a:close/>
                    <a:moveTo>
                      <a:pt x="47" y="1"/>
                    </a:moveTo>
                    <a:lnTo>
                      <a:pt x="49" y="0"/>
                    </a:lnTo>
                    <a:lnTo>
                      <a:pt x="51" y="0"/>
                    </a:lnTo>
                    <a:lnTo>
                      <a:pt x="51" y="10"/>
                    </a:lnTo>
                    <a:lnTo>
                      <a:pt x="47" y="1"/>
                    </a:lnTo>
                    <a:close/>
                    <a:moveTo>
                      <a:pt x="55" y="19"/>
                    </a:moveTo>
                    <a:lnTo>
                      <a:pt x="49" y="21"/>
                    </a:lnTo>
                    <a:lnTo>
                      <a:pt x="40" y="5"/>
                    </a:lnTo>
                    <a:lnTo>
                      <a:pt x="47" y="1"/>
                    </a:lnTo>
                    <a:lnTo>
                      <a:pt x="55" y="19"/>
                    </a:lnTo>
                    <a:close/>
                    <a:moveTo>
                      <a:pt x="49" y="21"/>
                    </a:moveTo>
                    <a:lnTo>
                      <a:pt x="47" y="22"/>
                    </a:lnTo>
                    <a:lnTo>
                      <a:pt x="44" y="22"/>
                    </a:lnTo>
                    <a:lnTo>
                      <a:pt x="44" y="14"/>
                    </a:lnTo>
                    <a:lnTo>
                      <a:pt x="49" y="21"/>
                    </a:lnTo>
                    <a:close/>
                    <a:moveTo>
                      <a:pt x="44" y="22"/>
                    </a:moveTo>
                    <a:lnTo>
                      <a:pt x="41" y="22"/>
                    </a:lnTo>
                    <a:lnTo>
                      <a:pt x="41" y="4"/>
                    </a:lnTo>
                    <a:lnTo>
                      <a:pt x="44" y="4"/>
                    </a:lnTo>
                    <a:lnTo>
                      <a:pt x="44" y="22"/>
                    </a:lnTo>
                    <a:close/>
                    <a:moveTo>
                      <a:pt x="41" y="22"/>
                    </a:moveTo>
                    <a:lnTo>
                      <a:pt x="36" y="22"/>
                    </a:lnTo>
                    <a:lnTo>
                      <a:pt x="36" y="4"/>
                    </a:lnTo>
                    <a:lnTo>
                      <a:pt x="41" y="4"/>
                    </a:lnTo>
                    <a:lnTo>
                      <a:pt x="41" y="22"/>
                    </a:lnTo>
                    <a:close/>
                    <a:moveTo>
                      <a:pt x="28" y="7"/>
                    </a:moveTo>
                    <a:lnTo>
                      <a:pt x="31" y="4"/>
                    </a:lnTo>
                    <a:lnTo>
                      <a:pt x="36" y="4"/>
                    </a:lnTo>
                    <a:lnTo>
                      <a:pt x="36" y="14"/>
                    </a:lnTo>
                    <a:lnTo>
                      <a:pt x="28" y="7"/>
                    </a:lnTo>
                    <a:close/>
                    <a:moveTo>
                      <a:pt x="42" y="20"/>
                    </a:moveTo>
                    <a:lnTo>
                      <a:pt x="39" y="24"/>
                    </a:lnTo>
                    <a:lnTo>
                      <a:pt x="26" y="9"/>
                    </a:lnTo>
                    <a:lnTo>
                      <a:pt x="28" y="7"/>
                    </a:lnTo>
                    <a:lnTo>
                      <a:pt x="42" y="20"/>
                    </a:lnTo>
                    <a:close/>
                    <a:moveTo>
                      <a:pt x="39" y="24"/>
                    </a:moveTo>
                    <a:lnTo>
                      <a:pt x="38" y="25"/>
                    </a:lnTo>
                    <a:lnTo>
                      <a:pt x="37" y="25"/>
                    </a:lnTo>
                    <a:lnTo>
                      <a:pt x="32" y="17"/>
                    </a:lnTo>
                    <a:lnTo>
                      <a:pt x="39" y="24"/>
                    </a:lnTo>
                    <a:close/>
                    <a:moveTo>
                      <a:pt x="37" y="25"/>
                    </a:moveTo>
                    <a:lnTo>
                      <a:pt x="30" y="28"/>
                    </a:lnTo>
                    <a:lnTo>
                      <a:pt x="21" y="11"/>
                    </a:lnTo>
                    <a:lnTo>
                      <a:pt x="28" y="8"/>
                    </a:lnTo>
                    <a:lnTo>
                      <a:pt x="37" y="25"/>
                    </a:lnTo>
                    <a:close/>
                    <a:moveTo>
                      <a:pt x="19" y="12"/>
                    </a:moveTo>
                    <a:lnTo>
                      <a:pt x="20" y="11"/>
                    </a:lnTo>
                    <a:lnTo>
                      <a:pt x="21" y="11"/>
                    </a:lnTo>
                    <a:lnTo>
                      <a:pt x="26" y="19"/>
                    </a:lnTo>
                    <a:lnTo>
                      <a:pt x="19" y="12"/>
                    </a:lnTo>
                    <a:close/>
                    <a:moveTo>
                      <a:pt x="32" y="27"/>
                    </a:moveTo>
                    <a:lnTo>
                      <a:pt x="29" y="29"/>
                    </a:lnTo>
                    <a:lnTo>
                      <a:pt x="16" y="16"/>
                    </a:lnTo>
                    <a:lnTo>
                      <a:pt x="19" y="12"/>
                    </a:lnTo>
                    <a:lnTo>
                      <a:pt x="32" y="27"/>
                    </a:lnTo>
                    <a:close/>
                    <a:moveTo>
                      <a:pt x="14" y="19"/>
                    </a:moveTo>
                    <a:lnTo>
                      <a:pt x="15" y="17"/>
                    </a:lnTo>
                    <a:lnTo>
                      <a:pt x="16" y="16"/>
                    </a:lnTo>
                    <a:lnTo>
                      <a:pt x="22" y="22"/>
                    </a:lnTo>
                    <a:lnTo>
                      <a:pt x="14" y="19"/>
                    </a:lnTo>
                    <a:close/>
                    <a:moveTo>
                      <a:pt x="31" y="27"/>
                    </a:moveTo>
                    <a:lnTo>
                      <a:pt x="28" y="33"/>
                    </a:lnTo>
                    <a:lnTo>
                      <a:pt x="10" y="25"/>
                    </a:lnTo>
                    <a:lnTo>
                      <a:pt x="14" y="19"/>
                    </a:lnTo>
                    <a:lnTo>
                      <a:pt x="31" y="27"/>
                    </a:lnTo>
                    <a:close/>
                    <a:moveTo>
                      <a:pt x="28" y="33"/>
                    </a:moveTo>
                    <a:lnTo>
                      <a:pt x="27" y="35"/>
                    </a:lnTo>
                    <a:lnTo>
                      <a:pt x="26" y="36"/>
                    </a:lnTo>
                    <a:lnTo>
                      <a:pt x="19" y="29"/>
                    </a:lnTo>
                    <a:lnTo>
                      <a:pt x="28" y="33"/>
                    </a:lnTo>
                    <a:close/>
                    <a:moveTo>
                      <a:pt x="26" y="36"/>
                    </a:moveTo>
                    <a:lnTo>
                      <a:pt x="22" y="39"/>
                    </a:lnTo>
                    <a:lnTo>
                      <a:pt x="9" y="26"/>
                    </a:lnTo>
                    <a:lnTo>
                      <a:pt x="12" y="22"/>
                    </a:lnTo>
                    <a:lnTo>
                      <a:pt x="26" y="36"/>
                    </a:lnTo>
                    <a:close/>
                    <a:moveTo>
                      <a:pt x="22" y="39"/>
                    </a:moveTo>
                    <a:lnTo>
                      <a:pt x="14" y="49"/>
                    </a:lnTo>
                    <a:lnTo>
                      <a:pt x="22" y="39"/>
                    </a:lnTo>
                    <a:lnTo>
                      <a:pt x="16" y="32"/>
                    </a:lnTo>
                    <a:lnTo>
                      <a:pt x="22" y="39"/>
                    </a:lnTo>
                    <a:close/>
                    <a:moveTo>
                      <a:pt x="22" y="39"/>
                    </a:moveTo>
                    <a:lnTo>
                      <a:pt x="20" y="42"/>
                    </a:lnTo>
                    <a:lnTo>
                      <a:pt x="6" y="29"/>
                    </a:lnTo>
                    <a:lnTo>
                      <a:pt x="9" y="26"/>
                    </a:lnTo>
                    <a:lnTo>
                      <a:pt x="22" y="39"/>
                    </a:lnTo>
                    <a:close/>
                    <a:moveTo>
                      <a:pt x="5" y="31"/>
                    </a:moveTo>
                    <a:lnTo>
                      <a:pt x="5" y="30"/>
                    </a:lnTo>
                    <a:lnTo>
                      <a:pt x="6" y="29"/>
                    </a:lnTo>
                    <a:lnTo>
                      <a:pt x="12" y="36"/>
                    </a:lnTo>
                    <a:lnTo>
                      <a:pt x="5" y="31"/>
                    </a:lnTo>
                    <a:close/>
                    <a:moveTo>
                      <a:pt x="21" y="40"/>
                    </a:moveTo>
                    <a:lnTo>
                      <a:pt x="18" y="47"/>
                    </a:lnTo>
                    <a:lnTo>
                      <a:pt x="1" y="38"/>
                    </a:lnTo>
                    <a:lnTo>
                      <a:pt x="5" y="31"/>
                    </a:lnTo>
                    <a:lnTo>
                      <a:pt x="21" y="40"/>
                    </a:lnTo>
                    <a:close/>
                    <a:moveTo>
                      <a:pt x="0" y="42"/>
                    </a:moveTo>
                    <a:lnTo>
                      <a:pt x="0" y="40"/>
                    </a:lnTo>
                    <a:lnTo>
                      <a:pt x="1" y="38"/>
                    </a:lnTo>
                    <a:lnTo>
                      <a:pt x="10" y="42"/>
                    </a:lnTo>
                    <a:lnTo>
                      <a:pt x="0" y="42"/>
                    </a:lnTo>
                    <a:close/>
                    <a:moveTo>
                      <a:pt x="19" y="42"/>
                    </a:moveTo>
                    <a:lnTo>
                      <a:pt x="19" y="46"/>
                    </a:lnTo>
                    <a:lnTo>
                      <a:pt x="0" y="46"/>
                    </a:lnTo>
                    <a:lnTo>
                      <a:pt x="0" y="42"/>
                    </a:lnTo>
                    <a:lnTo>
                      <a:pt x="19" y="42"/>
                    </a:lnTo>
                    <a:close/>
                    <a:moveTo>
                      <a:pt x="19" y="46"/>
                    </a:moveTo>
                    <a:lnTo>
                      <a:pt x="19" y="48"/>
                    </a:lnTo>
                    <a:lnTo>
                      <a:pt x="0" y="48"/>
                    </a:lnTo>
                    <a:lnTo>
                      <a:pt x="0" y="46"/>
                    </a:lnTo>
                    <a:lnTo>
                      <a:pt x="19" y="46"/>
                    </a:lnTo>
                    <a:close/>
                    <a:moveTo>
                      <a:pt x="1" y="52"/>
                    </a:moveTo>
                    <a:lnTo>
                      <a:pt x="0" y="50"/>
                    </a:lnTo>
                    <a:lnTo>
                      <a:pt x="0" y="48"/>
                    </a:lnTo>
                    <a:lnTo>
                      <a:pt x="10" y="48"/>
                    </a:lnTo>
                    <a:lnTo>
                      <a:pt x="1" y="52"/>
                    </a:lnTo>
                    <a:close/>
                    <a:moveTo>
                      <a:pt x="18" y="44"/>
                    </a:moveTo>
                    <a:lnTo>
                      <a:pt x="21" y="50"/>
                    </a:lnTo>
                    <a:lnTo>
                      <a:pt x="5" y="59"/>
                    </a:lnTo>
                    <a:lnTo>
                      <a:pt x="1" y="52"/>
                    </a:lnTo>
                    <a:lnTo>
                      <a:pt x="18" y="44"/>
                    </a:lnTo>
                    <a:close/>
                    <a:moveTo>
                      <a:pt x="21" y="50"/>
                    </a:moveTo>
                    <a:lnTo>
                      <a:pt x="22" y="52"/>
                    </a:lnTo>
                    <a:lnTo>
                      <a:pt x="22" y="54"/>
                    </a:lnTo>
                    <a:lnTo>
                      <a:pt x="12" y="54"/>
                    </a:lnTo>
                    <a:lnTo>
                      <a:pt x="21" y="50"/>
                    </a:lnTo>
                    <a:close/>
                    <a:moveTo>
                      <a:pt x="22" y="54"/>
                    </a:moveTo>
                    <a:lnTo>
                      <a:pt x="22" y="58"/>
                    </a:lnTo>
                    <a:lnTo>
                      <a:pt x="4" y="58"/>
                    </a:lnTo>
                    <a:lnTo>
                      <a:pt x="4" y="54"/>
                    </a:lnTo>
                    <a:lnTo>
                      <a:pt x="22" y="54"/>
                    </a:lnTo>
                    <a:close/>
                    <a:moveTo>
                      <a:pt x="6" y="64"/>
                    </a:moveTo>
                    <a:lnTo>
                      <a:pt x="4" y="62"/>
                    </a:lnTo>
                    <a:lnTo>
                      <a:pt x="4" y="58"/>
                    </a:lnTo>
                    <a:lnTo>
                      <a:pt x="12" y="58"/>
                    </a:lnTo>
                    <a:lnTo>
                      <a:pt x="6" y="64"/>
                    </a:lnTo>
                    <a:close/>
                    <a:moveTo>
                      <a:pt x="20" y="51"/>
                    </a:moveTo>
                    <a:lnTo>
                      <a:pt x="22" y="54"/>
                    </a:lnTo>
                    <a:lnTo>
                      <a:pt x="9" y="68"/>
                    </a:lnTo>
                    <a:lnTo>
                      <a:pt x="6" y="64"/>
                    </a:lnTo>
                    <a:lnTo>
                      <a:pt x="20" y="51"/>
                    </a:lnTo>
                    <a:close/>
                    <a:moveTo>
                      <a:pt x="22" y="54"/>
                    </a:moveTo>
                    <a:lnTo>
                      <a:pt x="14" y="44"/>
                    </a:lnTo>
                    <a:lnTo>
                      <a:pt x="22" y="54"/>
                    </a:lnTo>
                    <a:lnTo>
                      <a:pt x="16" y="61"/>
                    </a:lnTo>
                    <a:lnTo>
                      <a:pt x="22" y="54"/>
                    </a:lnTo>
                    <a:close/>
                    <a:moveTo>
                      <a:pt x="22" y="54"/>
                    </a:moveTo>
                    <a:lnTo>
                      <a:pt x="26" y="58"/>
                    </a:lnTo>
                    <a:lnTo>
                      <a:pt x="12" y="71"/>
                    </a:lnTo>
                    <a:lnTo>
                      <a:pt x="9" y="68"/>
                    </a:lnTo>
                    <a:lnTo>
                      <a:pt x="22" y="54"/>
                    </a:lnTo>
                    <a:close/>
                    <a:moveTo>
                      <a:pt x="12" y="71"/>
                    </a:moveTo>
                    <a:lnTo>
                      <a:pt x="22" y="81"/>
                    </a:lnTo>
                    <a:lnTo>
                      <a:pt x="12" y="71"/>
                    </a:lnTo>
                    <a:lnTo>
                      <a:pt x="19" y="64"/>
                    </a:lnTo>
                    <a:lnTo>
                      <a:pt x="12" y="71"/>
                    </a:lnTo>
                    <a:close/>
                    <a:moveTo>
                      <a:pt x="26" y="58"/>
                    </a:moveTo>
                    <a:lnTo>
                      <a:pt x="29" y="61"/>
                    </a:lnTo>
                    <a:lnTo>
                      <a:pt x="16" y="74"/>
                    </a:lnTo>
                    <a:lnTo>
                      <a:pt x="12" y="71"/>
                    </a:lnTo>
                    <a:lnTo>
                      <a:pt x="26" y="58"/>
                    </a:lnTo>
                    <a:close/>
                    <a:moveTo>
                      <a:pt x="22" y="76"/>
                    </a:moveTo>
                    <a:lnTo>
                      <a:pt x="19" y="76"/>
                    </a:lnTo>
                    <a:lnTo>
                      <a:pt x="16" y="74"/>
                    </a:lnTo>
                    <a:lnTo>
                      <a:pt x="22" y="68"/>
                    </a:lnTo>
                    <a:lnTo>
                      <a:pt x="22" y="76"/>
                    </a:lnTo>
                    <a:close/>
                    <a:moveTo>
                      <a:pt x="22" y="58"/>
                    </a:moveTo>
                    <a:lnTo>
                      <a:pt x="26" y="58"/>
                    </a:lnTo>
                    <a:lnTo>
                      <a:pt x="26" y="76"/>
                    </a:lnTo>
                    <a:lnTo>
                      <a:pt x="22" y="76"/>
                    </a:lnTo>
                    <a:lnTo>
                      <a:pt x="22" y="58"/>
                    </a:lnTo>
                    <a:close/>
                    <a:moveTo>
                      <a:pt x="26" y="58"/>
                    </a:moveTo>
                    <a:lnTo>
                      <a:pt x="32" y="58"/>
                    </a:lnTo>
                    <a:lnTo>
                      <a:pt x="32" y="76"/>
                    </a:lnTo>
                    <a:lnTo>
                      <a:pt x="26" y="76"/>
                    </a:lnTo>
                    <a:lnTo>
                      <a:pt x="26" y="58"/>
                    </a:lnTo>
                    <a:close/>
                    <a:moveTo>
                      <a:pt x="32" y="58"/>
                    </a:moveTo>
                    <a:lnTo>
                      <a:pt x="36" y="58"/>
                    </a:lnTo>
                    <a:lnTo>
                      <a:pt x="39" y="61"/>
                    </a:lnTo>
                    <a:lnTo>
                      <a:pt x="32" y="68"/>
                    </a:lnTo>
                    <a:lnTo>
                      <a:pt x="32" y="58"/>
                    </a:lnTo>
                    <a:close/>
                    <a:moveTo>
                      <a:pt x="39" y="61"/>
                    </a:moveTo>
                    <a:lnTo>
                      <a:pt x="42" y="63"/>
                    </a:lnTo>
                    <a:lnTo>
                      <a:pt x="28" y="78"/>
                    </a:lnTo>
                    <a:lnTo>
                      <a:pt x="26" y="74"/>
                    </a:lnTo>
                    <a:lnTo>
                      <a:pt x="39" y="61"/>
                    </a:lnTo>
                    <a:close/>
                    <a:moveTo>
                      <a:pt x="39" y="79"/>
                    </a:moveTo>
                    <a:lnTo>
                      <a:pt x="33" y="82"/>
                    </a:lnTo>
                    <a:lnTo>
                      <a:pt x="28" y="78"/>
                    </a:lnTo>
                    <a:lnTo>
                      <a:pt x="36" y="71"/>
                    </a:lnTo>
                    <a:lnTo>
                      <a:pt x="39" y="79"/>
                    </a:lnTo>
                    <a:close/>
                    <a:moveTo>
                      <a:pt x="31" y="62"/>
                    </a:moveTo>
                    <a:lnTo>
                      <a:pt x="38" y="59"/>
                    </a:lnTo>
                    <a:lnTo>
                      <a:pt x="46" y="75"/>
                    </a:lnTo>
                    <a:lnTo>
                      <a:pt x="39" y="79"/>
                    </a:lnTo>
                    <a:lnTo>
                      <a:pt x="31" y="62"/>
                    </a:lnTo>
                    <a:close/>
                    <a:moveTo>
                      <a:pt x="38" y="59"/>
                    </a:moveTo>
                    <a:lnTo>
                      <a:pt x="39" y="58"/>
                    </a:lnTo>
                    <a:lnTo>
                      <a:pt x="41" y="58"/>
                    </a:lnTo>
                    <a:lnTo>
                      <a:pt x="41" y="68"/>
                    </a:lnTo>
                    <a:lnTo>
                      <a:pt x="38" y="59"/>
                    </a:lnTo>
                    <a:close/>
                    <a:moveTo>
                      <a:pt x="41" y="58"/>
                    </a:moveTo>
                    <a:lnTo>
                      <a:pt x="48" y="58"/>
                    </a:lnTo>
                    <a:lnTo>
                      <a:pt x="48" y="76"/>
                    </a:lnTo>
                    <a:lnTo>
                      <a:pt x="41" y="76"/>
                    </a:lnTo>
                    <a:lnTo>
                      <a:pt x="41" y="58"/>
                    </a:lnTo>
                    <a:close/>
                    <a:moveTo>
                      <a:pt x="54" y="74"/>
                    </a:moveTo>
                    <a:lnTo>
                      <a:pt x="52" y="76"/>
                    </a:lnTo>
                    <a:lnTo>
                      <a:pt x="48" y="76"/>
                    </a:lnTo>
                    <a:lnTo>
                      <a:pt x="48" y="68"/>
                    </a:lnTo>
                    <a:lnTo>
                      <a:pt x="54" y="74"/>
                    </a:lnTo>
                    <a:close/>
                    <a:moveTo>
                      <a:pt x="41" y="61"/>
                    </a:moveTo>
                    <a:lnTo>
                      <a:pt x="44" y="58"/>
                    </a:lnTo>
                    <a:lnTo>
                      <a:pt x="58" y="71"/>
                    </a:lnTo>
                    <a:lnTo>
                      <a:pt x="54" y="74"/>
                    </a:lnTo>
                    <a:lnTo>
                      <a:pt x="41" y="61"/>
                    </a:lnTo>
                    <a:close/>
                    <a:moveTo>
                      <a:pt x="44" y="58"/>
                    </a:moveTo>
                    <a:lnTo>
                      <a:pt x="47" y="54"/>
                    </a:lnTo>
                    <a:lnTo>
                      <a:pt x="51" y="54"/>
                    </a:lnTo>
                    <a:lnTo>
                      <a:pt x="51" y="64"/>
                    </a:lnTo>
                    <a:lnTo>
                      <a:pt x="44" y="58"/>
                    </a:lnTo>
                    <a:close/>
                    <a:moveTo>
                      <a:pt x="51" y="54"/>
                    </a:moveTo>
                    <a:lnTo>
                      <a:pt x="58" y="54"/>
                    </a:lnTo>
                    <a:lnTo>
                      <a:pt x="58" y="73"/>
                    </a:lnTo>
                    <a:lnTo>
                      <a:pt x="51" y="73"/>
                    </a:lnTo>
                    <a:lnTo>
                      <a:pt x="51"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54" name="Freeform 642">
                <a:extLst>
                  <a:ext uri="{FF2B5EF4-FFF2-40B4-BE49-F238E27FC236}">
                    <a16:creationId xmlns:a16="http://schemas.microsoft.com/office/drawing/2014/main" id="{32ABDCFC-3FB5-414C-9D8A-6E3284FE4865}"/>
                  </a:ext>
                </a:extLst>
              </p:cNvPr>
              <p:cNvSpPr>
                <a:spLocks/>
              </p:cNvSpPr>
              <p:nvPr/>
            </p:nvSpPr>
            <p:spPr bwMode="auto">
              <a:xfrm>
                <a:off x="3357" y="2386"/>
                <a:ext cx="17" cy="14"/>
              </a:xfrm>
              <a:custGeom>
                <a:avLst/>
                <a:gdLst>
                  <a:gd name="T0" fmla="*/ 12 w 67"/>
                  <a:gd name="T1" fmla="*/ 13 h 57"/>
                  <a:gd name="T2" fmla="*/ 13 w 67"/>
                  <a:gd name="T3" fmla="*/ 13 h 57"/>
                  <a:gd name="T4" fmla="*/ 15 w 67"/>
                  <a:gd name="T5" fmla="*/ 11 h 57"/>
                  <a:gd name="T6" fmla="*/ 15 w 67"/>
                  <a:gd name="T7" fmla="*/ 10 h 57"/>
                  <a:gd name="T8" fmla="*/ 16 w 67"/>
                  <a:gd name="T9" fmla="*/ 10 h 57"/>
                  <a:gd name="T10" fmla="*/ 16 w 67"/>
                  <a:gd name="T11" fmla="*/ 8 h 57"/>
                  <a:gd name="T12" fmla="*/ 17 w 67"/>
                  <a:gd name="T13" fmla="*/ 7 h 57"/>
                  <a:gd name="T14" fmla="*/ 17 w 67"/>
                  <a:gd name="T15" fmla="*/ 6 h 57"/>
                  <a:gd name="T16" fmla="*/ 17 w 67"/>
                  <a:gd name="T17" fmla="*/ 5 h 57"/>
                  <a:gd name="T18" fmla="*/ 17 w 67"/>
                  <a:gd name="T19" fmla="*/ 4 h 57"/>
                  <a:gd name="T20" fmla="*/ 16 w 67"/>
                  <a:gd name="T21" fmla="*/ 3 h 57"/>
                  <a:gd name="T22" fmla="*/ 15 w 67"/>
                  <a:gd name="T23" fmla="*/ 2 h 57"/>
                  <a:gd name="T24" fmla="*/ 15 w 67"/>
                  <a:gd name="T25" fmla="*/ 2 h 57"/>
                  <a:gd name="T26" fmla="*/ 14 w 67"/>
                  <a:gd name="T27" fmla="*/ 1 h 57"/>
                  <a:gd name="T28" fmla="*/ 13 w 67"/>
                  <a:gd name="T29" fmla="*/ 1 h 57"/>
                  <a:gd name="T30" fmla="*/ 11 w 67"/>
                  <a:gd name="T31" fmla="*/ 0 h 57"/>
                  <a:gd name="T32" fmla="*/ 11 w 67"/>
                  <a:gd name="T33" fmla="*/ 0 h 57"/>
                  <a:gd name="T34" fmla="*/ 9 w 67"/>
                  <a:gd name="T35" fmla="*/ 0 h 57"/>
                  <a:gd name="T36" fmla="*/ 8 w 67"/>
                  <a:gd name="T37" fmla="*/ 1 h 57"/>
                  <a:gd name="T38" fmla="*/ 7 w 67"/>
                  <a:gd name="T39" fmla="*/ 1 h 57"/>
                  <a:gd name="T40" fmla="*/ 5 w 67"/>
                  <a:gd name="T41" fmla="*/ 2 h 57"/>
                  <a:gd name="T42" fmla="*/ 4 w 67"/>
                  <a:gd name="T43" fmla="*/ 2 h 57"/>
                  <a:gd name="T44" fmla="*/ 3 w 67"/>
                  <a:gd name="T45" fmla="*/ 3 h 57"/>
                  <a:gd name="T46" fmla="*/ 2 w 67"/>
                  <a:gd name="T47" fmla="*/ 4 h 57"/>
                  <a:gd name="T48" fmla="*/ 2 w 67"/>
                  <a:gd name="T49" fmla="*/ 5 h 57"/>
                  <a:gd name="T50" fmla="*/ 1 w 67"/>
                  <a:gd name="T51" fmla="*/ 6 h 57"/>
                  <a:gd name="T52" fmla="*/ 0 w 67"/>
                  <a:gd name="T53" fmla="*/ 8 h 57"/>
                  <a:gd name="T54" fmla="*/ 0 w 67"/>
                  <a:gd name="T55" fmla="*/ 9 h 57"/>
                  <a:gd name="T56" fmla="*/ 0 w 67"/>
                  <a:gd name="T57" fmla="*/ 10 h 57"/>
                  <a:gd name="T58" fmla="*/ 0 w 67"/>
                  <a:gd name="T59" fmla="*/ 11 h 57"/>
                  <a:gd name="T60" fmla="*/ 1 w 67"/>
                  <a:gd name="T61" fmla="*/ 12 h 57"/>
                  <a:gd name="T62" fmla="*/ 2 w 67"/>
                  <a:gd name="T63" fmla="*/ 13 h 57"/>
                  <a:gd name="T64" fmla="*/ 3 w 67"/>
                  <a:gd name="T65" fmla="*/ 13 h 57"/>
                  <a:gd name="T66" fmla="*/ 3 w 67"/>
                  <a:gd name="T67" fmla="*/ 14 h 57"/>
                  <a:gd name="T68" fmla="*/ 4 w 67"/>
                  <a:gd name="T69" fmla="*/ 14 h 57"/>
                  <a:gd name="T70" fmla="*/ 6 w 67"/>
                  <a:gd name="T71" fmla="*/ 14 h 57"/>
                  <a:gd name="T72" fmla="*/ 7 w 67"/>
                  <a:gd name="T73" fmla="*/ 14 h 57"/>
                  <a:gd name="T74" fmla="*/ 8 w 67"/>
                  <a:gd name="T75" fmla="*/ 14 h 57"/>
                  <a:gd name="T76" fmla="*/ 9 w 67"/>
                  <a:gd name="T77" fmla="*/ 14 h 57"/>
                  <a:gd name="T78" fmla="*/ 11 w 67"/>
                  <a:gd name="T79" fmla="*/ 13 h 57"/>
                  <a:gd name="T80" fmla="*/ 12 w 67"/>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9" y="51"/>
                    </a:moveTo>
                    <a:lnTo>
                      <a:pt x="52" y="51"/>
                    </a:lnTo>
                    <a:lnTo>
                      <a:pt x="58" y="45"/>
                    </a:lnTo>
                    <a:lnTo>
                      <a:pt x="61" y="42"/>
                    </a:lnTo>
                    <a:lnTo>
                      <a:pt x="64" y="39"/>
                    </a:lnTo>
                    <a:lnTo>
                      <a:pt x="64" y="32"/>
                    </a:lnTo>
                    <a:lnTo>
                      <a:pt x="67" y="29"/>
                    </a:lnTo>
                    <a:lnTo>
                      <a:pt x="67" y="25"/>
                    </a:lnTo>
                    <a:lnTo>
                      <a:pt x="67" y="20"/>
                    </a:lnTo>
                    <a:lnTo>
                      <a:pt x="67" y="17"/>
                    </a:lnTo>
                    <a:lnTo>
                      <a:pt x="64" y="13"/>
                    </a:lnTo>
                    <a:lnTo>
                      <a:pt x="61" y="10"/>
                    </a:lnTo>
                    <a:lnTo>
                      <a:pt x="58" y="7"/>
                    </a:lnTo>
                    <a:lnTo>
                      <a:pt x="54" y="3"/>
                    </a:lnTo>
                    <a:lnTo>
                      <a:pt x="52" y="3"/>
                    </a:lnTo>
                    <a:lnTo>
                      <a:pt x="45" y="0"/>
                    </a:lnTo>
                    <a:lnTo>
                      <a:pt x="42" y="0"/>
                    </a:lnTo>
                    <a:lnTo>
                      <a:pt x="35" y="0"/>
                    </a:lnTo>
                    <a:lnTo>
                      <a:pt x="32" y="3"/>
                    </a:lnTo>
                    <a:lnTo>
                      <a:pt x="26" y="3"/>
                    </a:lnTo>
                    <a:lnTo>
                      <a:pt x="20" y="7"/>
                    </a:lnTo>
                    <a:lnTo>
                      <a:pt x="17" y="10"/>
                    </a:lnTo>
                    <a:lnTo>
                      <a:pt x="13" y="13"/>
                    </a:lnTo>
                    <a:lnTo>
                      <a:pt x="7" y="17"/>
                    </a:lnTo>
                    <a:lnTo>
                      <a:pt x="7" y="22"/>
                    </a:lnTo>
                    <a:lnTo>
                      <a:pt x="4" y="25"/>
                    </a:lnTo>
                    <a:lnTo>
                      <a:pt x="0" y="32"/>
                    </a:lnTo>
                    <a:lnTo>
                      <a:pt x="0" y="35"/>
                    </a:lnTo>
                    <a:lnTo>
                      <a:pt x="0" y="39"/>
                    </a:lnTo>
                    <a:lnTo>
                      <a:pt x="0" y="45"/>
                    </a:lnTo>
                    <a:lnTo>
                      <a:pt x="4" y="49"/>
                    </a:lnTo>
                    <a:lnTo>
                      <a:pt x="7" y="51"/>
                    </a:lnTo>
                    <a:lnTo>
                      <a:pt x="10" y="54"/>
                    </a:lnTo>
                    <a:lnTo>
                      <a:pt x="13" y="57"/>
                    </a:lnTo>
                    <a:lnTo>
                      <a:pt x="17" y="57"/>
                    </a:lnTo>
                    <a:lnTo>
                      <a:pt x="23" y="57"/>
                    </a:lnTo>
                    <a:lnTo>
                      <a:pt x="26" y="57"/>
                    </a:lnTo>
                    <a:lnTo>
                      <a:pt x="32" y="57"/>
                    </a:lnTo>
                    <a:lnTo>
                      <a:pt x="35" y="57"/>
                    </a:lnTo>
                    <a:lnTo>
                      <a:pt x="42" y="54"/>
                    </a:lnTo>
                    <a:lnTo>
                      <a:pt x="49"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55" name="Freeform 643">
                <a:extLst>
                  <a:ext uri="{FF2B5EF4-FFF2-40B4-BE49-F238E27FC236}">
                    <a16:creationId xmlns:a16="http://schemas.microsoft.com/office/drawing/2014/main" id="{B0F7911B-C832-44C4-819E-126B39DBE1D5}"/>
                  </a:ext>
                </a:extLst>
              </p:cNvPr>
              <p:cNvSpPr>
                <a:spLocks noEditPoints="1"/>
              </p:cNvSpPr>
              <p:nvPr/>
            </p:nvSpPr>
            <p:spPr bwMode="auto">
              <a:xfrm>
                <a:off x="3355" y="2384"/>
                <a:ext cx="21" cy="19"/>
              </a:xfrm>
              <a:custGeom>
                <a:avLst/>
                <a:gdLst>
                  <a:gd name="T0" fmla="*/ 17 w 86"/>
                  <a:gd name="T1" fmla="*/ 17 h 76"/>
                  <a:gd name="T2" fmla="*/ 15 w 86"/>
                  <a:gd name="T3" fmla="*/ 12 h 76"/>
                  <a:gd name="T4" fmla="*/ 15 w 86"/>
                  <a:gd name="T5" fmla="*/ 12 h 76"/>
                  <a:gd name="T6" fmla="*/ 18 w 86"/>
                  <a:gd name="T7" fmla="*/ 15 h 76"/>
                  <a:gd name="T8" fmla="*/ 19 w 86"/>
                  <a:gd name="T9" fmla="*/ 15 h 76"/>
                  <a:gd name="T10" fmla="*/ 20 w 86"/>
                  <a:gd name="T11" fmla="*/ 12 h 76"/>
                  <a:gd name="T12" fmla="*/ 15 w 86"/>
                  <a:gd name="T13" fmla="*/ 10 h 76"/>
                  <a:gd name="T14" fmla="*/ 16 w 86"/>
                  <a:gd name="T15" fmla="*/ 9 h 76"/>
                  <a:gd name="T16" fmla="*/ 20 w 86"/>
                  <a:gd name="T17" fmla="*/ 12 h 76"/>
                  <a:gd name="T18" fmla="*/ 21 w 86"/>
                  <a:gd name="T19" fmla="*/ 10 h 76"/>
                  <a:gd name="T20" fmla="*/ 16 w 86"/>
                  <a:gd name="T21" fmla="*/ 9 h 76"/>
                  <a:gd name="T22" fmla="*/ 16 w 86"/>
                  <a:gd name="T23" fmla="*/ 7 h 76"/>
                  <a:gd name="T24" fmla="*/ 21 w 86"/>
                  <a:gd name="T25" fmla="*/ 7 h 76"/>
                  <a:gd name="T26" fmla="*/ 20 w 86"/>
                  <a:gd name="T27" fmla="*/ 5 h 76"/>
                  <a:gd name="T28" fmla="*/ 16 w 86"/>
                  <a:gd name="T29" fmla="*/ 7 h 76"/>
                  <a:gd name="T30" fmla="*/ 19 w 86"/>
                  <a:gd name="T31" fmla="*/ 3 h 76"/>
                  <a:gd name="T32" fmla="*/ 15 w 86"/>
                  <a:gd name="T33" fmla="*/ 6 h 76"/>
                  <a:gd name="T34" fmla="*/ 15 w 86"/>
                  <a:gd name="T35" fmla="*/ 6 h 76"/>
                  <a:gd name="T36" fmla="*/ 18 w 86"/>
                  <a:gd name="T37" fmla="*/ 2 h 76"/>
                  <a:gd name="T38" fmla="*/ 15 w 86"/>
                  <a:gd name="T39" fmla="*/ 1 h 76"/>
                  <a:gd name="T40" fmla="*/ 15 w 86"/>
                  <a:gd name="T41" fmla="*/ 6 h 76"/>
                  <a:gd name="T42" fmla="*/ 12 w 86"/>
                  <a:gd name="T43" fmla="*/ 5 h 76"/>
                  <a:gd name="T44" fmla="*/ 14 w 86"/>
                  <a:gd name="T45" fmla="*/ 0 h 76"/>
                  <a:gd name="T46" fmla="*/ 13 w 86"/>
                  <a:gd name="T47" fmla="*/ 0 h 76"/>
                  <a:gd name="T48" fmla="*/ 12 w 86"/>
                  <a:gd name="T49" fmla="*/ 5 h 76"/>
                  <a:gd name="T50" fmla="*/ 12 w 86"/>
                  <a:gd name="T51" fmla="*/ 4 h 76"/>
                  <a:gd name="T52" fmla="*/ 11 w 86"/>
                  <a:gd name="T53" fmla="*/ 6 h 76"/>
                  <a:gd name="T54" fmla="*/ 9 w 86"/>
                  <a:gd name="T55" fmla="*/ 1 h 76"/>
                  <a:gd name="T56" fmla="*/ 9 w 86"/>
                  <a:gd name="T57" fmla="*/ 3 h 76"/>
                  <a:gd name="T58" fmla="*/ 10 w 86"/>
                  <a:gd name="T59" fmla="*/ 5 h 76"/>
                  <a:gd name="T60" fmla="*/ 9 w 86"/>
                  <a:gd name="T61" fmla="*/ 6 h 76"/>
                  <a:gd name="T62" fmla="*/ 5 w 86"/>
                  <a:gd name="T63" fmla="*/ 3 h 76"/>
                  <a:gd name="T64" fmla="*/ 4 w 86"/>
                  <a:gd name="T65" fmla="*/ 4 h 76"/>
                  <a:gd name="T66" fmla="*/ 5 w 86"/>
                  <a:gd name="T67" fmla="*/ 6 h 76"/>
                  <a:gd name="T68" fmla="*/ 7 w 86"/>
                  <a:gd name="T69" fmla="*/ 8 h 76"/>
                  <a:gd name="T70" fmla="*/ 6 w 86"/>
                  <a:gd name="T71" fmla="*/ 7 h 76"/>
                  <a:gd name="T72" fmla="*/ 6 w 86"/>
                  <a:gd name="T73" fmla="*/ 9 h 76"/>
                  <a:gd name="T74" fmla="*/ 1 w 86"/>
                  <a:gd name="T75" fmla="*/ 7 h 76"/>
                  <a:gd name="T76" fmla="*/ 3 w 86"/>
                  <a:gd name="T77" fmla="*/ 9 h 76"/>
                  <a:gd name="T78" fmla="*/ 5 w 86"/>
                  <a:gd name="T79" fmla="*/ 10 h 76"/>
                  <a:gd name="T80" fmla="*/ 5 w 86"/>
                  <a:gd name="T81" fmla="*/ 10 h 76"/>
                  <a:gd name="T82" fmla="*/ 5 w 86"/>
                  <a:gd name="T83" fmla="*/ 12 h 76"/>
                  <a:gd name="T84" fmla="*/ 0 w 86"/>
                  <a:gd name="T85" fmla="*/ 14 h 76"/>
                  <a:gd name="T86" fmla="*/ 2 w 86"/>
                  <a:gd name="T87" fmla="*/ 14 h 76"/>
                  <a:gd name="T88" fmla="*/ 4 w 86"/>
                  <a:gd name="T89" fmla="*/ 12 h 76"/>
                  <a:gd name="T90" fmla="*/ 5 w 86"/>
                  <a:gd name="T91" fmla="*/ 13 h 76"/>
                  <a:gd name="T92" fmla="*/ 8 w 86"/>
                  <a:gd name="T93" fmla="*/ 16 h 76"/>
                  <a:gd name="T94" fmla="*/ 3 w 86"/>
                  <a:gd name="T95" fmla="*/ 18 h 76"/>
                  <a:gd name="T96" fmla="*/ 3 w 86"/>
                  <a:gd name="T97" fmla="*/ 18 h 76"/>
                  <a:gd name="T98" fmla="*/ 5 w 86"/>
                  <a:gd name="T99" fmla="*/ 19 h 76"/>
                  <a:gd name="T100" fmla="*/ 6 w 86"/>
                  <a:gd name="T101" fmla="*/ 15 h 76"/>
                  <a:gd name="T102" fmla="*/ 9 w 86"/>
                  <a:gd name="T103" fmla="*/ 15 h 76"/>
                  <a:gd name="T104" fmla="*/ 10 w 86"/>
                  <a:gd name="T105" fmla="*/ 19 h 76"/>
                  <a:gd name="T106" fmla="*/ 10 w 86"/>
                  <a:gd name="T107" fmla="*/ 19 h 76"/>
                  <a:gd name="T108" fmla="*/ 12 w 86"/>
                  <a:gd name="T109" fmla="*/ 19 h 76"/>
                  <a:gd name="T110" fmla="*/ 11 w 86"/>
                  <a:gd name="T111" fmla="*/ 14 h 7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6"/>
                  <a:gd name="T169" fmla="*/ 0 h 76"/>
                  <a:gd name="T170" fmla="*/ 86 w 86"/>
                  <a:gd name="T171" fmla="*/ 76 h 7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6" h="76">
                    <a:moveTo>
                      <a:pt x="58" y="51"/>
                    </a:moveTo>
                    <a:lnTo>
                      <a:pt x="61" y="51"/>
                    </a:lnTo>
                    <a:lnTo>
                      <a:pt x="61" y="70"/>
                    </a:lnTo>
                    <a:lnTo>
                      <a:pt x="58" y="70"/>
                    </a:lnTo>
                    <a:lnTo>
                      <a:pt x="58" y="51"/>
                    </a:lnTo>
                    <a:close/>
                    <a:moveTo>
                      <a:pt x="68" y="66"/>
                    </a:moveTo>
                    <a:lnTo>
                      <a:pt x="64" y="70"/>
                    </a:lnTo>
                    <a:lnTo>
                      <a:pt x="61" y="70"/>
                    </a:lnTo>
                    <a:lnTo>
                      <a:pt x="61" y="60"/>
                    </a:lnTo>
                    <a:lnTo>
                      <a:pt x="68" y="66"/>
                    </a:lnTo>
                    <a:close/>
                    <a:moveTo>
                      <a:pt x="53" y="53"/>
                    </a:moveTo>
                    <a:lnTo>
                      <a:pt x="60" y="48"/>
                    </a:lnTo>
                    <a:lnTo>
                      <a:pt x="73" y="61"/>
                    </a:lnTo>
                    <a:lnTo>
                      <a:pt x="68" y="66"/>
                    </a:lnTo>
                    <a:lnTo>
                      <a:pt x="53" y="53"/>
                    </a:lnTo>
                    <a:close/>
                    <a:moveTo>
                      <a:pt x="60" y="48"/>
                    </a:moveTo>
                    <a:lnTo>
                      <a:pt x="60" y="48"/>
                    </a:lnTo>
                    <a:lnTo>
                      <a:pt x="67" y="54"/>
                    </a:lnTo>
                    <a:lnTo>
                      <a:pt x="60" y="48"/>
                    </a:lnTo>
                    <a:close/>
                    <a:moveTo>
                      <a:pt x="60" y="48"/>
                    </a:moveTo>
                    <a:lnTo>
                      <a:pt x="63" y="44"/>
                    </a:lnTo>
                    <a:lnTo>
                      <a:pt x="76" y="58"/>
                    </a:lnTo>
                    <a:lnTo>
                      <a:pt x="73" y="61"/>
                    </a:lnTo>
                    <a:lnTo>
                      <a:pt x="60" y="48"/>
                    </a:lnTo>
                    <a:close/>
                    <a:moveTo>
                      <a:pt x="76" y="58"/>
                    </a:moveTo>
                    <a:lnTo>
                      <a:pt x="76" y="58"/>
                    </a:lnTo>
                    <a:lnTo>
                      <a:pt x="70" y="51"/>
                    </a:lnTo>
                    <a:lnTo>
                      <a:pt x="76" y="58"/>
                    </a:lnTo>
                    <a:close/>
                    <a:moveTo>
                      <a:pt x="63" y="44"/>
                    </a:moveTo>
                    <a:lnTo>
                      <a:pt x="67" y="41"/>
                    </a:lnTo>
                    <a:lnTo>
                      <a:pt x="80" y="54"/>
                    </a:lnTo>
                    <a:lnTo>
                      <a:pt x="76" y="58"/>
                    </a:lnTo>
                    <a:lnTo>
                      <a:pt x="63" y="44"/>
                    </a:lnTo>
                    <a:close/>
                    <a:moveTo>
                      <a:pt x="83" y="48"/>
                    </a:moveTo>
                    <a:lnTo>
                      <a:pt x="83" y="51"/>
                    </a:lnTo>
                    <a:lnTo>
                      <a:pt x="80" y="54"/>
                    </a:lnTo>
                    <a:lnTo>
                      <a:pt x="73" y="48"/>
                    </a:lnTo>
                    <a:lnTo>
                      <a:pt x="83" y="48"/>
                    </a:lnTo>
                    <a:close/>
                    <a:moveTo>
                      <a:pt x="63" y="48"/>
                    </a:moveTo>
                    <a:lnTo>
                      <a:pt x="63" y="41"/>
                    </a:lnTo>
                    <a:lnTo>
                      <a:pt x="83" y="41"/>
                    </a:lnTo>
                    <a:lnTo>
                      <a:pt x="83" y="48"/>
                    </a:lnTo>
                    <a:lnTo>
                      <a:pt x="63" y="48"/>
                    </a:lnTo>
                    <a:close/>
                    <a:moveTo>
                      <a:pt x="63" y="41"/>
                    </a:moveTo>
                    <a:lnTo>
                      <a:pt x="63" y="38"/>
                    </a:lnTo>
                    <a:lnTo>
                      <a:pt x="67" y="34"/>
                    </a:lnTo>
                    <a:lnTo>
                      <a:pt x="73" y="41"/>
                    </a:lnTo>
                    <a:lnTo>
                      <a:pt x="63" y="41"/>
                    </a:lnTo>
                    <a:close/>
                    <a:moveTo>
                      <a:pt x="67" y="34"/>
                    </a:moveTo>
                    <a:lnTo>
                      <a:pt x="70" y="31"/>
                    </a:lnTo>
                    <a:lnTo>
                      <a:pt x="83" y="44"/>
                    </a:lnTo>
                    <a:lnTo>
                      <a:pt x="80" y="48"/>
                    </a:lnTo>
                    <a:lnTo>
                      <a:pt x="67" y="34"/>
                    </a:lnTo>
                    <a:close/>
                    <a:moveTo>
                      <a:pt x="86" y="38"/>
                    </a:moveTo>
                    <a:lnTo>
                      <a:pt x="86" y="42"/>
                    </a:lnTo>
                    <a:lnTo>
                      <a:pt x="83" y="44"/>
                    </a:lnTo>
                    <a:lnTo>
                      <a:pt x="76" y="38"/>
                    </a:lnTo>
                    <a:lnTo>
                      <a:pt x="86" y="38"/>
                    </a:lnTo>
                    <a:close/>
                    <a:moveTo>
                      <a:pt x="67" y="38"/>
                    </a:moveTo>
                    <a:lnTo>
                      <a:pt x="67" y="34"/>
                    </a:lnTo>
                    <a:lnTo>
                      <a:pt x="86" y="34"/>
                    </a:lnTo>
                    <a:lnTo>
                      <a:pt x="86" y="38"/>
                    </a:lnTo>
                    <a:lnTo>
                      <a:pt x="67" y="38"/>
                    </a:lnTo>
                    <a:close/>
                    <a:moveTo>
                      <a:pt x="67" y="34"/>
                    </a:moveTo>
                    <a:lnTo>
                      <a:pt x="67" y="29"/>
                    </a:lnTo>
                    <a:lnTo>
                      <a:pt x="86" y="29"/>
                    </a:lnTo>
                    <a:lnTo>
                      <a:pt x="86" y="34"/>
                    </a:lnTo>
                    <a:lnTo>
                      <a:pt x="67" y="34"/>
                    </a:lnTo>
                    <a:close/>
                    <a:moveTo>
                      <a:pt x="67" y="29"/>
                    </a:moveTo>
                    <a:lnTo>
                      <a:pt x="67" y="26"/>
                    </a:lnTo>
                    <a:lnTo>
                      <a:pt x="86" y="26"/>
                    </a:lnTo>
                    <a:lnTo>
                      <a:pt x="86" y="29"/>
                    </a:lnTo>
                    <a:lnTo>
                      <a:pt x="67" y="29"/>
                    </a:lnTo>
                    <a:close/>
                    <a:moveTo>
                      <a:pt x="83" y="19"/>
                    </a:moveTo>
                    <a:lnTo>
                      <a:pt x="86" y="21"/>
                    </a:lnTo>
                    <a:lnTo>
                      <a:pt x="86" y="26"/>
                    </a:lnTo>
                    <a:lnTo>
                      <a:pt x="76" y="26"/>
                    </a:lnTo>
                    <a:lnTo>
                      <a:pt x="83" y="19"/>
                    </a:lnTo>
                    <a:close/>
                    <a:moveTo>
                      <a:pt x="70" y="32"/>
                    </a:moveTo>
                    <a:lnTo>
                      <a:pt x="67" y="29"/>
                    </a:lnTo>
                    <a:lnTo>
                      <a:pt x="80" y="16"/>
                    </a:lnTo>
                    <a:lnTo>
                      <a:pt x="83" y="19"/>
                    </a:lnTo>
                    <a:lnTo>
                      <a:pt x="70" y="32"/>
                    </a:lnTo>
                    <a:close/>
                    <a:moveTo>
                      <a:pt x="67" y="29"/>
                    </a:moveTo>
                    <a:lnTo>
                      <a:pt x="67" y="29"/>
                    </a:lnTo>
                    <a:lnTo>
                      <a:pt x="73" y="22"/>
                    </a:lnTo>
                    <a:lnTo>
                      <a:pt x="67" y="29"/>
                    </a:lnTo>
                    <a:close/>
                    <a:moveTo>
                      <a:pt x="67" y="29"/>
                    </a:moveTo>
                    <a:lnTo>
                      <a:pt x="63" y="26"/>
                    </a:lnTo>
                    <a:lnTo>
                      <a:pt x="76" y="12"/>
                    </a:lnTo>
                    <a:lnTo>
                      <a:pt x="80" y="16"/>
                    </a:lnTo>
                    <a:lnTo>
                      <a:pt x="67" y="29"/>
                    </a:lnTo>
                    <a:close/>
                    <a:moveTo>
                      <a:pt x="76" y="12"/>
                    </a:moveTo>
                    <a:lnTo>
                      <a:pt x="76" y="12"/>
                    </a:lnTo>
                    <a:lnTo>
                      <a:pt x="70" y="19"/>
                    </a:lnTo>
                    <a:lnTo>
                      <a:pt x="76" y="12"/>
                    </a:lnTo>
                    <a:close/>
                    <a:moveTo>
                      <a:pt x="63" y="26"/>
                    </a:moveTo>
                    <a:lnTo>
                      <a:pt x="60" y="22"/>
                    </a:lnTo>
                    <a:lnTo>
                      <a:pt x="73" y="9"/>
                    </a:lnTo>
                    <a:lnTo>
                      <a:pt x="76" y="12"/>
                    </a:lnTo>
                    <a:lnTo>
                      <a:pt x="63" y="26"/>
                    </a:lnTo>
                    <a:close/>
                    <a:moveTo>
                      <a:pt x="60" y="22"/>
                    </a:moveTo>
                    <a:lnTo>
                      <a:pt x="60" y="22"/>
                    </a:lnTo>
                    <a:lnTo>
                      <a:pt x="67" y="16"/>
                    </a:lnTo>
                    <a:lnTo>
                      <a:pt x="60" y="22"/>
                    </a:lnTo>
                    <a:close/>
                    <a:moveTo>
                      <a:pt x="60" y="22"/>
                    </a:moveTo>
                    <a:lnTo>
                      <a:pt x="57" y="19"/>
                    </a:lnTo>
                    <a:lnTo>
                      <a:pt x="71" y="6"/>
                    </a:lnTo>
                    <a:lnTo>
                      <a:pt x="73" y="9"/>
                    </a:lnTo>
                    <a:lnTo>
                      <a:pt x="60" y="22"/>
                    </a:lnTo>
                    <a:close/>
                    <a:moveTo>
                      <a:pt x="63" y="3"/>
                    </a:moveTo>
                    <a:lnTo>
                      <a:pt x="68" y="3"/>
                    </a:lnTo>
                    <a:lnTo>
                      <a:pt x="71" y="6"/>
                    </a:lnTo>
                    <a:lnTo>
                      <a:pt x="63" y="12"/>
                    </a:lnTo>
                    <a:lnTo>
                      <a:pt x="63" y="3"/>
                    </a:lnTo>
                    <a:close/>
                    <a:moveTo>
                      <a:pt x="63" y="22"/>
                    </a:moveTo>
                    <a:lnTo>
                      <a:pt x="61" y="22"/>
                    </a:lnTo>
                    <a:lnTo>
                      <a:pt x="61" y="3"/>
                    </a:lnTo>
                    <a:lnTo>
                      <a:pt x="63" y="3"/>
                    </a:lnTo>
                    <a:lnTo>
                      <a:pt x="63" y="22"/>
                    </a:lnTo>
                    <a:close/>
                    <a:moveTo>
                      <a:pt x="61" y="22"/>
                    </a:moveTo>
                    <a:lnTo>
                      <a:pt x="58" y="22"/>
                    </a:lnTo>
                    <a:lnTo>
                      <a:pt x="57" y="21"/>
                    </a:lnTo>
                    <a:lnTo>
                      <a:pt x="61" y="12"/>
                    </a:lnTo>
                    <a:lnTo>
                      <a:pt x="61" y="22"/>
                    </a:lnTo>
                    <a:close/>
                    <a:moveTo>
                      <a:pt x="57" y="21"/>
                    </a:moveTo>
                    <a:lnTo>
                      <a:pt x="50" y="18"/>
                    </a:lnTo>
                    <a:lnTo>
                      <a:pt x="59" y="1"/>
                    </a:lnTo>
                    <a:lnTo>
                      <a:pt x="64" y="3"/>
                    </a:lnTo>
                    <a:lnTo>
                      <a:pt x="57" y="21"/>
                    </a:lnTo>
                    <a:close/>
                    <a:moveTo>
                      <a:pt x="54" y="0"/>
                    </a:moveTo>
                    <a:lnTo>
                      <a:pt x="57" y="0"/>
                    </a:lnTo>
                    <a:lnTo>
                      <a:pt x="59" y="1"/>
                    </a:lnTo>
                    <a:lnTo>
                      <a:pt x="54" y="9"/>
                    </a:lnTo>
                    <a:lnTo>
                      <a:pt x="54" y="0"/>
                    </a:lnTo>
                    <a:close/>
                    <a:moveTo>
                      <a:pt x="54" y="19"/>
                    </a:moveTo>
                    <a:lnTo>
                      <a:pt x="51" y="19"/>
                    </a:lnTo>
                    <a:lnTo>
                      <a:pt x="51" y="0"/>
                    </a:lnTo>
                    <a:lnTo>
                      <a:pt x="54" y="0"/>
                    </a:lnTo>
                    <a:lnTo>
                      <a:pt x="54" y="19"/>
                    </a:lnTo>
                    <a:close/>
                    <a:moveTo>
                      <a:pt x="51" y="19"/>
                    </a:moveTo>
                    <a:lnTo>
                      <a:pt x="44" y="19"/>
                    </a:lnTo>
                    <a:lnTo>
                      <a:pt x="44" y="0"/>
                    </a:lnTo>
                    <a:lnTo>
                      <a:pt x="51" y="0"/>
                    </a:lnTo>
                    <a:lnTo>
                      <a:pt x="51" y="19"/>
                    </a:lnTo>
                    <a:close/>
                    <a:moveTo>
                      <a:pt x="38" y="2"/>
                    </a:moveTo>
                    <a:lnTo>
                      <a:pt x="41" y="0"/>
                    </a:lnTo>
                    <a:lnTo>
                      <a:pt x="44" y="0"/>
                    </a:lnTo>
                    <a:lnTo>
                      <a:pt x="44" y="9"/>
                    </a:lnTo>
                    <a:lnTo>
                      <a:pt x="38" y="2"/>
                    </a:lnTo>
                    <a:close/>
                    <a:moveTo>
                      <a:pt x="51" y="16"/>
                    </a:moveTo>
                    <a:lnTo>
                      <a:pt x="48" y="19"/>
                    </a:lnTo>
                    <a:lnTo>
                      <a:pt x="35" y="6"/>
                    </a:lnTo>
                    <a:lnTo>
                      <a:pt x="38" y="2"/>
                    </a:lnTo>
                    <a:lnTo>
                      <a:pt x="51" y="16"/>
                    </a:lnTo>
                    <a:close/>
                    <a:moveTo>
                      <a:pt x="48" y="19"/>
                    </a:moveTo>
                    <a:lnTo>
                      <a:pt x="46" y="22"/>
                    </a:lnTo>
                    <a:lnTo>
                      <a:pt x="41" y="22"/>
                    </a:lnTo>
                    <a:lnTo>
                      <a:pt x="41" y="12"/>
                    </a:lnTo>
                    <a:lnTo>
                      <a:pt x="48" y="19"/>
                    </a:lnTo>
                    <a:close/>
                    <a:moveTo>
                      <a:pt x="41" y="22"/>
                    </a:moveTo>
                    <a:lnTo>
                      <a:pt x="35" y="22"/>
                    </a:lnTo>
                    <a:lnTo>
                      <a:pt x="35" y="3"/>
                    </a:lnTo>
                    <a:lnTo>
                      <a:pt x="41" y="3"/>
                    </a:lnTo>
                    <a:lnTo>
                      <a:pt x="41" y="22"/>
                    </a:lnTo>
                    <a:close/>
                    <a:moveTo>
                      <a:pt x="31" y="3"/>
                    </a:moveTo>
                    <a:lnTo>
                      <a:pt x="32" y="3"/>
                    </a:lnTo>
                    <a:lnTo>
                      <a:pt x="35" y="3"/>
                    </a:lnTo>
                    <a:lnTo>
                      <a:pt x="35" y="12"/>
                    </a:lnTo>
                    <a:lnTo>
                      <a:pt x="31" y="3"/>
                    </a:lnTo>
                    <a:close/>
                    <a:moveTo>
                      <a:pt x="39" y="21"/>
                    </a:moveTo>
                    <a:lnTo>
                      <a:pt x="33" y="24"/>
                    </a:lnTo>
                    <a:lnTo>
                      <a:pt x="25" y="7"/>
                    </a:lnTo>
                    <a:lnTo>
                      <a:pt x="31" y="3"/>
                    </a:lnTo>
                    <a:lnTo>
                      <a:pt x="39" y="21"/>
                    </a:lnTo>
                    <a:close/>
                    <a:moveTo>
                      <a:pt x="22" y="9"/>
                    </a:moveTo>
                    <a:lnTo>
                      <a:pt x="24" y="8"/>
                    </a:lnTo>
                    <a:lnTo>
                      <a:pt x="25" y="7"/>
                    </a:lnTo>
                    <a:lnTo>
                      <a:pt x="29" y="16"/>
                    </a:lnTo>
                    <a:lnTo>
                      <a:pt x="22" y="9"/>
                    </a:lnTo>
                    <a:close/>
                    <a:moveTo>
                      <a:pt x="36" y="22"/>
                    </a:moveTo>
                    <a:lnTo>
                      <a:pt x="32" y="26"/>
                    </a:lnTo>
                    <a:lnTo>
                      <a:pt x="19" y="12"/>
                    </a:lnTo>
                    <a:lnTo>
                      <a:pt x="22" y="9"/>
                    </a:lnTo>
                    <a:lnTo>
                      <a:pt x="36" y="22"/>
                    </a:lnTo>
                    <a:close/>
                    <a:moveTo>
                      <a:pt x="19" y="12"/>
                    </a:moveTo>
                    <a:lnTo>
                      <a:pt x="19" y="12"/>
                    </a:lnTo>
                    <a:lnTo>
                      <a:pt x="26" y="19"/>
                    </a:lnTo>
                    <a:lnTo>
                      <a:pt x="19" y="12"/>
                    </a:lnTo>
                    <a:close/>
                    <a:moveTo>
                      <a:pt x="32" y="26"/>
                    </a:moveTo>
                    <a:lnTo>
                      <a:pt x="29" y="29"/>
                    </a:lnTo>
                    <a:lnTo>
                      <a:pt x="16" y="16"/>
                    </a:lnTo>
                    <a:lnTo>
                      <a:pt x="19" y="12"/>
                    </a:lnTo>
                    <a:lnTo>
                      <a:pt x="32" y="26"/>
                    </a:lnTo>
                    <a:close/>
                    <a:moveTo>
                      <a:pt x="29" y="29"/>
                    </a:moveTo>
                    <a:lnTo>
                      <a:pt x="28" y="30"/>
                    </a:lnTo>
                    <a:lnTo>
                      <a:pt x="27" y="31"/>
                    </a:lnTo>
                    <a:lnTo>
                      <a:pt x="22" y="22"/>
                    </a:lnTo>
                    <a:lnTo>
                      <a:pt x="29" y="29"/>
                    </a:lnTo>
                    <a:close/>
                    <a:moveTo>
                      <a:pt x="27" y="31"/>
                    </a:moveTo>
                    <a:lnTo>
                      <a:pt x="20" y="33"/>
                    </a:lnTo>
                    <a:lnTo>
                      <a:pt x="11" y="17"/>
                    </a:lnTo>
                    <a:lnTo>
                      <a:pt x="18" y="13"/>
                    </a:lnTo>
                    <a:lnTo>
                      <a:pt x="27" y="31"/>
                    </a:lnTo>
                    <a:close/>
                    <a:moveTo>
                      <a:pt x="7" y="26"/>
                    </a:moveTo>
                    <a:lnTo>
                      <a:pt x="7" y="19"/>
                    </a:lnTo>
                    <a:lnTo>
                      <a:pt x="11" y="17"/>
                    </a:lnTo>
                    <a:lnTo>
                      <a:pt x="16" y="26"/>
                    </a:lnTo>
                    <a:lnTo>
                      <a:pt x="7" y="26"/>
                    </a:lnTo>
                    <a:close/>
                    <a:moveTo>
                      <a:pt x="26" y="26"/>
                    </a:moveTo>
                    <a:lnTo>
                      <a:pt x="26" y="31"/>
                    </a:lnTo>
                    <a:lnTo>
                      <a:pt x="7" y="31"/>
                    </a:lnTo>
                    <a:lnTo>
                      <a:pt x="7" y="26"/>
                    </a:lnTo>
                    <a:lnTo>
                      <a:pt x="26" y="26"/>
                    </a:lnTo>
                    <a:close/>
                    <a:moveTo>
                      <a:pt x="26" y="31"/>
                    </a:moveTo>
                    <a:lnTo>
                      <a:pt x="26" y="35"/>
                    </a:lnTo>
                    <a:lnTo>
                      <a:pt x="22" y="39"/>
                    </a:lnTo>
                    <a:lnTo>
                      <a:pt x="16" y="31"/>
                    </a:lnTo>
                    <a:lnTo>
                      <a:pt x="26" y="31"/>
                    </a:lnTo>
                    <a:close/>
                    <a:moveTo>
                      <a:pt x="22" y="39"/>
                    </a:moveTo>
                    <a:lnTo>
                      <a:pt x="19" y="41"/>
                    </a:lnTo>
                    <a:lnTo>
                      <a:pt x="6" y="28"/>
                    </a:lnTo>
                    <a:lnTo>
                      <a:pt x="9" y="24"/>
                    </a:lnTo>
                    <a:lnTo>
                      <a:pt x="22" y="39"/>
                    </a:lnTo>
                    <a:close/>
                    <a:moveTo>
                      <a:pt x="5" y="31"/>
                    </a:moveTo>
                    <a:lnTo>
                      <a:pt x="5" y="29"/>
                    </a:lnTo>
                    <a:lnTo>
                      <a:pt x="6" y="28"/>
                    </a:lnTo>
                    <a:lnTo>
                      <a:pt x="13" y="34"/>
                    </a:lnTo>
                    <a:lnTo>
                      <a:pt x="5" y="31"/>
                    </a:lnTo>
                    <a:close/>
                    <a:moveTo>
                      <a:pt x="21" y="39"/>
                    </a:moveTo>
                    <a:lnTo>
                      <a:pt x="18" y="45"/>
                    </a:lnTo>
                    <a:lnTo>
                      <a:pt x="1" y="37"/>
                    </a:lnTo>
                    <a:lnTo>
                      <a:pt x="5" y="31"/>
                    </a:lnTo>
                    <a:lnTo>
                      <a:pt x="21" y="39"/>
                    </a:lnTo>
                    <a:close/>
                    <a:moveTo>
                      <a:pt x="0" y="41"/>
                    </a:moveTo>
                    <a:lnTo>
                      <a:pt x="0" y="39"/>
                    </a:lnTo>
                    <a:lnTo>
                      <a:pt x="1" y="37"/>
                    </a:lnTo>
                    <a:lnTo>
                      <a:pt x="9" y="41"/>
                    </a:lnTo>
                    <a:lnTo>
                      <a:pt x="0" y="41"/>
                    </a:lnTo>
                    <a:close/>
                    <a:moveTo>
                      <a:pt x="19" y="41"/>
                    </a:moveTo>
                    <a:lnTo>
                      <a:pt x="19" y="44"/>
                    </a:lnTo>
                    <a:lnTo>
                      <a:pt x="0" y="44"/>
                    </a:lnTo>
                    <a:lnTo>
                      <a:pt x="0" y="41"/>
                    </a:lnTo>
                    <a:lnTo>
                      <a:pt x="19" y="41"/>
                    </a:lnTo>
                    <a:close/>
                    <a:moveTo>
                      <a:pt x="19" y="44"/>
                    </a:moveTo>
                    <a:lnTo>
                      <a:pt x="19" y="48"/>
                    </a:lnTo>
                    <a:lnTo>
                      <a:pt x="0" y="48"/>
                    </a:lnTo>
                    <a:lnTo>
                      <a:pt x="0" y="44"/>
                    </a:lnTo>
                    <a:lnTo>
                      <a:pt x="19" y="44"/>
                    </a:lnTo>
                    <a:close/>
                    <a:moveTo>
                      <a:pt x="19" y="48"/>
                    </a:moveTo>
                    <a:lnTo>
                      <a:pt x="19" y="54"/>
                    </a:lnTo>
                    <a:lnTo>
                      <a:pt x="0" y="54"/>
                    </a:lnTo>
                    <a:lnTo>
                      <a:pt x="0" y="48"/>
                    </a:lnTo>
                    <a:lnTo>
                      <a:pt x="19" y="48"/>
                    </a:lnTo>
                    <a:close/>
                    <a:moveTo>
                      <a:pt x="3" y="61"/>
                    </a:moveTo>
                    <a:lnTo>
                      <a:pt x="0" y="58"/>
                    </a:lnTo>
                    <a:lnTo>
                      <a:pt x="0" y="54"/>
                    </a:lnTo>
                    <a:lnTo>
                      <a:pt x="9" y="54"/>
                    </a:lnTo>
                    <a:lnTo>
                      <a:pt x="3" y="61"/>
                    </a:lnTo>
                    <a:close/>
                    <a:moveTo>
                      <a:pt x="17" y="48"/>
                    </a:moveTo>
                    <a:lnTo>
                      <a:pt x="19" y="50"/>
                    </a:lnTo>
                    <a:lnTo>
                      <a:pt x="6" y="64"/>
                    </a:lnTo>
                    <a:lnTo>
                      <a:pt x="3" y="61"/>
                    </a:lnTo>
                    <a:lnTo>
                      <a:pt x="17" y="48"/>
                    </a:lnTo>
                    <a:close/>
                    <a:moveTo>
                      <a:pt x="6" y="64"/>
                    </a:moveTo>
                    <a:lnTo>
                      <a:pt x="6" y="64"/>
                    </a:lnTo>
                    <a:lnTo>
                      <a:pt x="13" y="58"/>
                    </a:lnTo>
                    <a:lnTo>
                      <a:pt x="6" y="64"/>
                    </a:lnTo>
                    <a:close/>
                    <a:moveTo>
                      <a:pt x="19" y="50"/>
                    </a:moveTo>
                    <a:lnTo>
                      <a:pt x="22" y="53"/>
                    </a:lnTo>
                    <a:lnTo>
                      <a:pt x="9" y="67"/>
                    </a:lnTo>
                    <a:lnTo>
                      <a:pt x="6" y="64"/>
                    </a:lnTo>
                    <a:lnTo>
                      <a:pt x="19" y="50"/>
                    </a:lnTo>
                    <a:close/>
                    <a:moveTo>
                      <a:pt x="22" y="53"/>
                    </a:moveTo>
                    <a:lnTo>
                      <a:pt x="32" y="63"/>
                    </a:lnTo>
                    <a:lnTo>
                      <a:pt x="22" y="53"/>
                    </a:lnTo>
                    <a:lnTo>
                      <a:pt x="16" y="60"/>
                    </a:lnTo>
                    <a:lnTo>
                      <a:pt x="22" y="53"/>
                    </a:lnTo>
                    <a:close/>
                    <a:moveTo>
                      <a:pt x="22" y="53"/>
                    </a:moveTo>
                    <a:lnTo>
                      <a:pt x="26" y="56"/>
                    </a:lnTo>
                    <a:lnTo>
                      <a:pt x="13" y="70"/>
                    </a:lnTo>
                    <a:lnTo>
                      <a:pt x="9" y="67"/>
                    </a:lnTo>
                    <a:lnTo>
                      <a:pt x="22" y="53"/>
                    </a:lnTo>
                    <a:close/>
                    <a:moveTo>
                      <a:pt x="26" y="56"/>
                    </a:moveTo>
                    <a:lnTo>
                      <a:pt x="29" y="60"/>
                    </a:lnTo>
                    <a:lnTo>
                      <a:pt x="16" y="73"/>
                    </a:lnTo>
                    <a:lnTo>
                      <a:pt x="13" y="70"/>
                    </a:lnTo>
                    <a:lnTo>
                      <a:pt x="26" y="56"/>
                    </a:lnTo>
                    <a:close/>
                    <a:moveTo>
                      <a:pt x="22" y="76"/>
                    </a:moveTo>
                    <a:lnTo>
                      <a:pt x="18" y="76"/>
                    </a:lnTo>
                    <a:lnTo>
                      <a:pt x="16" y="73"/>
                    </a:lnTo>
                    <a:lnTo>
                      <a:pt x="22" y="66"/>
                    </a:lnTo>
                    <a:lnTo>
                      <a:pt x="22" y="76"/>
                    </a:lnTo>
                    <a:close/>
                    <a:moveTo>
                      <a:pt x="22" y="58"/>
                    </a:moveTo>
                    <a:lnTo>
                      <a:pt x="26" y="58"/>
                    </a:lnTo>
                    <a:lnTo>
                      <a:pt x="26" y="76"/>
                    </a:lnTo>
                    <a:lnTo>
                      <a:pt x="22" y="76"/>
                    </a:lnTo>
                    <a:lnTo>
                      <a:pt x="22" y="58"/>
                    </a:lnTo>
                    <a:close/>
                    <a:moveTo>
                      <a:pt x="26" y="58"/>
                    </a:moveTo>
                    <a:lnTo>
                      <a:pt x="32" y="58"/>
                    </a:lnTo>
                    <a:lnTo>
                      <a:pt x="32" y="76"/>
                    </a:lnTo>
                    <a:lnTo>
                      <a:pt x="26" y="76"/>
                    </a:lnTo>
                    <a:lnTo>
                      <a:pt x="26" y="58"/>
                    </a:lnTo>
                    <a:close/>
                    <a:moveTo>
                      <a:pt x="32" y="58"/>
                    </a:moveTo>
                    <a:lnTo>
                      <a:pt x="35" y="58"/>
                    </a:lnTo>
                    <a:lnTo>
                      <a:pt x="35" y="76"/>
                    </a:lnTo>
                    <a:lnTo>
                      <a:pt x="32" y="76"/>
                    </a:lnTo>
                    <a:lnTo>
                      <a:pt x="32" y="58"/>
                    </a:lnTo>
                    <a:close/>
                    <a:moveTo>
                      <a:pt x="35" y="58"/>
                    </a:moveTo>
                    <a:lnTo>
                      <a:pt x="41" y="58"/>
                    </a:lnTo>
                    <a:lnTo>
                      <a:pt x="41" y="76"/>
                    </a:lnTo>
                    <a:lnTo>
                      <a:pt x="35" y="76"/>
                    </a:lnTo>
                    <a:lnTo>
                      <a:pt x="35" y="58"/>
                    </a:lnTo>
                    <a:close/>
                    <a:moveTo>
                      <a:pt x="41" y="58"/>
                    </a:moveTo>
                    <a:lnTo>
                      <a:pt x="44" y="58"/>
                    </a:lnTo>
                    <a:lnTo>
                      <a:pt x="44" y="76"/>
                    </a:lnTo>
                    <a:lnTo>
                      <a:pt x="41" y="76"/>
                    </a:lnTo>
                    <a:lnTo>
                      <a:pt x="41" y="58"/>
                    </a:lnTo>
                    <a:close/>
                    <a:moveTo>
                      <a:pt x="49" y="75"/>
                    </a:moveTo>
                    <a:lnTo>
                      <a:pt x="47" y="76"/>
                    </a:lnTo>
                    <a:lnTo>
                      <a:pt x="44" y="76"/>
                    </a:lnTo>
                    <a:lnTo>
                      <a:pt x="44" y="66"/>
                    </a:lnTo>
                    <a:lnTo>
                      <a:pt x="49" y="75"/>
                    </a:lnTo>
                    <a:close/>
                    <a:moveTo>
                      <a:pt x="40" y="58"/>
                    </a:moveTo>
                    <a:lnTo>
                      <a:pt x="47" y="55"/>
                    </a:lnTo>
                    <a:lnTo>
                      <a:pt x="56" y="72"/>
                    </a:lnTo>
                    <a:lnTo>
                      <a:pt x="49" y="75"/>
                    </a:lnTo>
                    <a:lnTo>
                      <a:pt x="40" y="58"/>
                    </a:lnTo>
                    <a:close/>
                    <a:moveTo>
                      <a:pt x="47" y="55"/>
                    </a:moveTo>
                    <a:lnTo>
                      <a:pt x="53" y="52"/>
                    </a:lnTo>
                    <a:lnTo>
                      <a:pt x="61" y="69"/>
                    </a:lnTo>
                    <a:lnTo>
                      <a:pt x="56" y="72"/>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56" name="Freeform 644">
                <a:extLst>
                  <a:ext uri="{FF2B5EF4-FFF2-40B4-BE49-F238E27FC236}">
                    <a16:creationId xmlns:a16="http://schemas.microsoft.com/office/drawing/2014/main" id="{EE837374-74B7-4EE5-BEC9-2236D1690EB2}"/>
                  </a:ext>
                </a:extLst>
              </p:cNvPr>
              <p:cNvSpPr>
                <a:spLocks/>
              </p:cNvSpPr>
              <p:nvPr/>
            </p:nvSpPr>
            <p:spPr bwMode="auto">
              <a:xfrm>
                <a:off x="3406" y="2362"/>
                <a:ext cx="16" cy="14"/>
              </a:xfrm>
              <a:custGeom>
                <a:avLst/>
                <a:gdLst>
                  <a:gd name="T0" fmla="*/ 11 w 68"/>
                  <a:gd name="T1" fmla="*/ 13 h 57"/>
                  <a:gd name="T2" fmla="*/ 12 w 68"/>
                  <a:gd name="T3" fmla="*/ 12 h 57"/>
                  <a:gd name="T4" fmla="*/ 14 w 68"/>
                  <a:gd name="T5" fmla="*/ 11 h 57"/>
                  <a:gd name="T6" fmla="*/ 14 w 68"/>
                  <a:gd name="T7" fmla="*/ 10 h 57"/>
                  <a:gd name="T8" fmla="*/ 15 w 68"/>
                  <a:gd name="T9" fmla="*/ 9 h 57"/>
                  <a:gd name="T10" fmla="*/ 15 w 68"/>
                  <a:gd name="T11" fmla="*/ 8 h 57"/>
                  <a:gd name="T12" fmla="*/ 16 w 68"/>
                  <a:gd name="T13" fmla="*/ 7 h 57"/>
                  <a:gd name="T14" fmla="*/ 16 w 68"/>
                  <a:gd name="T15" fmla="*/ 5 h 57"/>
                  <a:gd name="T16" fmla="*/ 16 w 68"/>
                  <a:gd name="T17" fmla="*/ 5 h 57"/>
                  <a:gd name="T18" fmla="*/ 16 w 68"/>
                  <a:gd name="T19" fmla="*/ 4 h 57"/>
                  <a:gd name="T20" fmla="*/ 15 w 68"/>
                  <a:gd name="T21" fmla="*/ 3 h 57"/>
                  <a:gd name="T22" fmla="*/ 14 w 68"/>
                  <a:gd name="T23" fmla="*/ 2 h 57"/>
                  <a:gd name="T24" fmla="*/ 14 w 68"/>
                  <a:gd name="T25" fmla="*/ 2 h 57"/>
                  <a:gd name="T26" fmla="*/ 13 w 68"/>
                  <a:gd name="T27" fmla="*/ 1 h 57"/>
                  <a:gd name="T28" fmla="*/ 12 w 68"/>
                  <a:gd name="T29" fmla="*/ 0 h 57"/>
                  <a:gd name="T30" fmla="*/ 11 w 68"/>
                  <a:gd name="T31" fmla="*/ 0 h 57"/>
                  <a:gd name="T32" fmla="*/ 10 w 68"/>
                  <a:gd name="T33" fmla="*/ 0 h 57"/>
                  <a:gd name="T34" fmla="*/ 8 w 68"/>
                  <a:gd name="T35" fmla="*/ 0 h 57"/>
                  <a:gd name="T36" fmla="*/ 8 w 68"/>
                  <a:gd name="T37" fmla="*/ 1 h 57"/>
                  <a:gd name="T38" fmla="*/ 6 w 68"/>
                  <a:gd name="T39" fmla="*/ 1 h 57"/>
                  <a:gd name="T40" fmla="*/ 5 w 68"/>
                  <a:gd name="T41" fmla="*/ 2 h 57"/>
                  <a:gd name="T42" fmla="*/ 4 w 68"/>
                  <a:gd name="T43" fmla="*/ 2 h 57"/>
                  <a:gd name="T44" fmla="*/ 3 w 68"/>
                  <a:gd name="T45" fmla="*/ 3 h 57"/>
                  <a:gd name="T46" fmla="*/ 2 w 68"/>
                  <a:gd name="T47" fmla="*/ 4 h 57"/>
                  <a:gd name="T48" fmla="*/ 2 w 68"/>
                  <a:gd name="T49" fmla="*/ 5 h 57"/>
                  <a:gd name="T50" fmla="*/ 1 w 68"/>
                  <a:gd name="T51" fmla="*/ 6 h 57"/>
                  <a:gd name="T52" fmla="*/ 0 w 68"/>
                  <a:gd name="T53" fmla="*/ 7 h 57"/>
                  <a:gd name="T54" fmla="*/ 0 w 68"/>
                  <a:gd name="T55" fmla="*/ 9 h 57"/>
                  <a:gd name="T56" fmla="*/ 0 w 68"/>
                  <a:gd name="T57" fmla="*/ 9 h 57"/>
                  <a:gd name="T58" fmla="*/ 1 w 68"/>
                  <a:gd name="T59" fmla="*/ 10 h 57"/>
                  <a:gd name="T60" fmla="*/ 1 w 68"/>
                  <a:gd name="T61" fmla="*/ 12 h 57"/>
                  <a:gd name="T62" fmla="*/ 2 w 68"/>
                  <a:gd name="T63" fmla="*/ 13 h 57"/>
                  <a:gd name="T64" fmla="*/ 2 w 68"/>
                  <a:gd name="T65" fmla="*/ 13 h 57"/>
                  <a:gd name="T66" fmla="*/ 3 w 68"/>
                  <a:gd name="T67" fmla="*/ 13 h 57"/>
                  <a:gd name="T68" fmla="*/ 4 w 68"/>
                  <a:gd name="T69" fmla="*/ 14 h 57"/>
                  <a:gd name="T70" fmla="*/ 5 w 68"/>
                  <a:gd name="T71" fmla="*/ 14 h 57"/>
                  <a:gd name="T72" fmla="*/ 6 w 68"/>
                  <a:gd name="T73" fmla="*/ 14 h 57"/>
                  <a:gd name="T74" fmla="*/ 8 w 68"/>
                  <a:gd name="T75" fmla="*/ 14 h 57"/>
                  <a:gd name="T76" fmla="*/ 9 w 68"/>
                  <a:gd name="T77" fmla="*/ 14 h 57"/>
                  <a:gd name="T78" fmla="*/ 10 w 68"/>
                  <a:gd name="T79" fmla="*/ 13 h 57"/>
                  <a:gd name="T80" fmla="*/ 11 w 68"/>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57"/>
                  <a:gd name="T125" fmla="*/ 68 w 68"/>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57">
                    <a:moveTo>
                      <a:pt x="48" y="51"/>
                    </a:moveTo>
                    <a:lnTo>
                      <a:pt x="51" y="48"/>
                    </a:lnTo>
                    <a:lnTo>
                      <a:pt x="58" y="44"/>
                    </a:lnTo>
                    <a:lnTo>
                      <a:pt x="61" y="41"/>
                    </a:lnTo>
                    <a:lnTo>
                      <a:pt x="64" y="38"/>
                    </a:lnTo>
                    <a:lnTo>
                      <a:pt x="64" y="32"/>
                    </a:lnTo>
                    <a:lnTo>
                      <a:pt x="68" y="29"/>
                    </a:lnTo>
                    <a:lnTo>
                      <a:pt x="68" y="22"/>
                    </a:lnTo>
                    <a:lnTo>
                      <a:pt x="68" y="19"/>
                    </a:lnTo>
                    <a:lnTo>
                      <a:pt x="68" y="16"/>
                    </a:lnTo>
                    <a:lnTo>
                      <a:pt x="64" y="12"/>
                    </a:lnTo>
                    <a:lnTo>
                      <a:pt x="61" y="7"/>
                    </a:lnTo>
                    <a:lnTo>
                      <a:pt x="58" y="7"/>
                    </a:lnTo>
                    <a:lnTo>
                      <a:pt x="54" y="3"/>
                    </a:lnTo>
                    <a:lnTo>
                      <a:pt x="51" y="0"/>
                    </a:lnTo>
                    <a:lnTo>
                      <a:pt x="48" y="0"/>
                    </a:lnTo>
                    <a:lnTo>
                      <a:pt x="42" y="0"/>
                    </a:lnTo>
                    <a:lnTo>
                      <a:pt x="36" y="0"/>
                    </a:lnTo>
                    <a:lnTo>
                      <a:pt x="32" y="3"/>
                    </a:lnTo>
                    <a:lnTo>
                      <a:pt x="26" y="3"/>
                    </a:lnTo>
                    <a:lnTo>
                      <a:pt x="22" y="7"/>
                    </a:lnTo>
                    <a:lnTo>
                      <a:pt x="17" y="9"/>
                    </a:lnTo>
                    <a:lnTo>
                      <a:pt x="13" y="12"/>
                    </a:lnTo>
                    <a:lnTo>
                      <a:pt x="10" y="16"/>
                    </a:lnTo>
                    <a:lnTo>
                      <a:pt x="7" y="22"/>
                    </a:lnTo>
                    <a:lnTo>
                      <a:pt x="4" y="26"/>
                    </a:lnTo>
                    <a:lnTo>
                      <a:pt x="0" y="29"/>
                    </a:lnTo>
                    <a:lnTo>
                      <a:pt x="0" y="35"/>
                    </a:lnTo>
                    <a:lnTo>
                      <a:pt x="0" y="38"/>
                    </a:lnTo>
                    <a:lnTo>
                      <a:pt x="4" y="41"/>
                    </a:lnTo>
                    <a:lnTo>
                      <a:pt x="4" y="48"/>
                    </a:lnTo>
                    <a:lnTo>
                      <a:pt x="7" y="51"/>
                    </a:lnTo>
                    <a:lnTo>
                      <a:pt x="10" y="54"/>
                    </a:lnTo>
                    <a:lnTo>
                      <a:pt x="13" y="54"/>
                    </a:lnTo>
                    <a:lnTo>
                      <a:pt x="17" y="57"/>
                    </a:lnTo>
                    <a:lnTo>
                      <a:pt x="22" y="57"/>
                    </a:lnTo>
                    <a:lnTo>
                      <a:pt x="26" y="57"/>
                    </a:lnTo>
                    <a:lnTo>
                      <a:pt x="32" y="57"/>
                    </a:lnTo>
                    <a:lnTo>
                      <a:pt x="39" y="57"/>
                    </a:lnTo>
                    <a:lnTo>
                      <a:pt x="42"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57" name="Freeform 645">
                <a:extLst>
                  <a:ext uri="{FF2B5EF4-FFF2-40B4-BE49-F238E27FC236}">
                    <a16:creationId xmlns:a16="http://schemas.microsoft.com/office/drawing/2014/main" id="{17C46051-240A-4492-AEFB-6F3A30CEA3BD}"/>
                  </a:ext>
                </a:extLst>
              </p:cNvPr>
              <p:cNvSpPr>
                <a:spLocks noEditPoints="1"/>
              </p:cNvSpPr>
              <p:nvPr/>
            </p:nvSpPr>
            <p:spPr bwMode="auto">
              <a:xfrm>
                <a:off x="3403" y="2360"/>
                <a:ext cx="22" cy="19"/>
              </a:xfrm>
              <a:custGeom>
                <a:avLst/>
                <a:gdLst>
                  <a:gd name="T0" fmla="*/ 14 w 85"/>
                  <a:gd name="T1" fmla="*/ 13 h 76"/>
                  <a:gd name="T2" fmla="*/ 16 w 85"/>
                  <a:gd name="T3" fmla="*/ 11 h 76"/>
                  <a:gd name="T4" fmla="*/ 18 w 85"/>
                  <a:gd name="T5" fmla="*/ 16 h 76"/>
                  <a:gd name="T6" fmla="*/ 19 w 85"/>
                  <a:gd name="T7" fmla="*/ 15 h 76"/>
                  <a:gd name="T8" fmla="*/ 20 w 85"/>
                  <a:gd name="T9" fmla="*/ 15 h 76"/>
                  <a:gd name="T10" fmla="*/ 21 w 85"/>
                  <a:gd name="T11" fmla="*/ 12 h 76"/>
                  <a:gd name="T12" fmla="*/ 16 w 85"/>
                  <a:gd name="T13" fmla="*/ 11 h 76"/>
                  <a:gd name="T14" fmla="*/ 17 w 85"/>
                  <a:gd name="T15" fmla="*/ 9 h 76"/>
                  <a:gd name="T16" fmla="*/ 21 w 85"/>
                  <a:gd name="T17" fmla="*/ 12 h 76"/>
                  <a:gd name="T18" fmla="*/ 22 w 85"/>
                  <a:gd name="T19" fmla="*/ 10 h 76"/>
                  <a:gd name="T20" fmla="*/ 17 w 85"/>
                  <a:gd name="T21" fmla="*/ 8 h 76"/>
                  <a:gd name="T22" fmla="*/ 17 w 85"/>
                  <a:gd name="T23" fmla="*/ 7 h 76"/>
                  <a:gd name="T24" fmla="*/ 22 w 85"/>
                  <a:gd name="T25" fmla="*/ 7 h 76"/>
                  <a:gd name="T26" fmla="*/ 21 w 85"/>
                  <a:gd name="T27" fmla="*/ 5 h 76"/>
                  <a:gd name="T28" fmla="*/ 17 w 85"/>
                  <a:gd name="T29" fmla="*/ 7 h 76"/>
                  <a:gd name="T30" fmla="*/ 18 w 85"/>
                  <a:gd name="T31" fmla="*/ 2 h 76"/>
                  <a:gd name="T32" fmla="*/ 17 w 85"/>
                  <a:gd name="T33" fmla="*/ 7 h 76"/>
                  <a:gd name="T34" fmla="*/ 16 w 85"/>
                  <a:gd name="T35" fmla="*/ 6 h 76"/>
                  <a:gd name="T36" fmla="*/ 19 w 85"/>
                  <a:gd name="T37" fmla="*/ 2 h 76"/>
                  <a:gd name="T38" fmla="*/ 18 w 85"/>
                  <a:gd name="T39" fmla="*/ 2 h 76"/>
                  <a:gd name="T40" fmla="*/ 16 w 85"/>
                  <a:gd name="T41" fmla="*/ 0 h 76"/>
                  <a:gd name="T42" fmla="*/ 15 w 85"/>
                  <a:gd name="T43" fmla="*/ 5 h 76"/>
                  <a:gd name="T44" fmla="*/ 13 w 85"/>
                  <a:gd name="T45" fmla="*/ 0 h 76"/>
                  <a:gd name="T46" fmla="*/ 13 w 85"/>
                  <a:gd name="T47" fmla="*/ 0 h 76"/>
                  <a:gd name="T48" fmla="*/ 10 w 85"/>
                  <a:gd name="T49" fmla="*/ 1 h 76"/>
                  <a:gd name="T50" fmla="*/ 12 w 85"/>
                  <a:gd name="T51" fmla="*/ 5 h 76"/>
                  <a:gd name="T52" fmla="*/ 9 w 85"/>
                  <a:gd name="T53" fmla="*/ 6 h 76"/>
                  <a:gd name="T54" fmla="*/ 9 w 85"/>
                  <a:gd name="T55" fmla="*/ 1 h 76"/>
                  <a:gd name="T56" fmla="*/ 7 w 85"/>
                  <a:gd name="T57" fmla="*/ 2 h 76"/>
                  <a:gd name="T58" fmla="*/ 10 w 85"/>
                  <a:gd name="T59" fmla="*/ 6 h 76"/>
                  <a:gd name="T60" fmla="*/ 5 w 85"/>
                  <a:gd name="T61" fmla="*/ 3 h 76"/>
                  <a:gd name="T62" fmla="*/ 8 w 85"/>
                  <a:gd name="T63" fmla="*/ 7 h 76"/>
                  <a:gd name="T64" fmla="*/ 8 w 85"/>
                  <a:gd name="T65" fmla="*/ 7 h 76"/>
                  <a:gd name="T66" fmla="*/ 4 w 85"/>
                  <a:gd name="T67" fmla="*/ 4 h 76"/>
                  <a:gd name="T68" fmla="*/ 3 w 85"/>
                  <a:gd name="T69" fmla="*/ 5 h 76"/>
                  <a:gd name="T70" fmla="*/ 6 w 85"/>
                  <a:gd name="T71" fmla="*/ 9 h 76"/>
                  <a:gd name="T72" fmla="*/ 5 w 85"/>
                  <a:gd name="T73" fmla="*/ 11 h 76"/>
                  <a:gd name="T74" fmla="*/ 2 w 85"/>
                  <a:gd name="T75" fmla="*/ 7 h 76"/>
                  <a:gd name="T76" fmla="*/ 2 w 85"/>
                  <a:gd name="T77" fmla="*/ 7 h 76"/>
                  <a:gd name="T78" fmla="*/ 0 w 85"/>
                  <a:gd name="T79" fmla="*/ 10 h 76"/>
                  <a:gd name="T80" fmla="*/ 5 w 85"/>
                  <a:gd name="T81" fmla="*/ 11 h 76"/>
                  <a:gd name="T82" fmla="*/ 0 w 85"/>
                  <a:gd name="T83" fmla="*/ 13 h 76"/>
                  <a:gd name="T84" fmla="*/ 2 w 85"/>
                  <a:gd name="T85" fmla="*/ 15 h 76"/>
                  <a:gd name="T86" fmla="*/ 3 w 85"/>
                  <a:gd name="T87" fmla="*/ 13 h 76"/>
                  <a:gd name="T88" fmla="*/ 6 w 85"/>
                  <a:gd name="T89" fmla="*/ 13 h 76"/>
                  <a:gd name="T90" fmla="*/ 5 w 85"/>
                  <a:gd name="T91" fmla="*/ 13 h 76"/>
                  <a:gd name="T92" fmla="*/ 7 w 85"/>
                  <a:gd name="T93" fmla="*/ 15 h 76"/>
                  <a:gd name="T94" fmla="*/ 3 w 85"/>
                  <a:gd name="T95" fmla="*/ 18 h 76"/>
                  <a:gd name="T96" fmla="*/ 5 w 85"/>
                  <a:gd name="T97" fmla="*/ 18 h 76"/>
                  <a:gd name="T98" fmla="*/ 6 w 85"/>
                  <a:gd name="T99" fmla="*/ 14 h 76"/>
                  <a:gd name="T100" fmla="*/ 7 w 85"/>
                  <a:gd name="T101" fmla="*/ 19 h 76"/>
                  <a:gd name="T102" fmla="*/ 8 w 85"/>
                  <a:gd name="T103" fmla="*/ 15 h 76"/>
                  <a:gd name="T104" fmla="*/ 9 w 85"/>
                  <a:gd name="T105" fmla="*/ 19 h 76"/>
                  <a:gd name="T106" fmla="*/ 9 w 85"/>
                  <a:gd name="T107" fmla="*/ 19 h 76"/>
                  <a:gd name="T108" fmla="*/ 11 w 85"/>
                  <a:gd name="T109" fmla="*/ 15 h 76"/>
                  <a:gd name="T110" fmla="*/ 11 w 85"/>
                  <a:gd name="T111" fmla="*/ 15 h 76"/>
                  <a:gd name="T112" fmla="*/ 12 w 85"/>
                  <a:gd name="T113" fmla="*/ 14 h 76"/>
                  <a:gd name="T114" fmla="*/ 16 w 85"/>
                  <a:gd name="T115" fmla="*/ 18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5"/>
                  <a:gd name="T175" fmla="*/ 0 h 76"/>
                  <a:gd name="T176" fmla="*/ 85 w 85"/>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5" h="76">
                    <a:moveTo>
                      <a:pt x="50" y="54"/>
                    </a:moveTo>
                    <a:lnTo>
                      <a:pt x="53" y="51"/>
                    </a:lnTo>
                    <a:lnTo>
                      <a:pt x="67" y="64"/>
                    </a:lnTo>
                    <a:lnTo>
                      <a:pt x="64" y="67"/>
                    </a:lnTo>
                    <a:lnTo>
                      <a:pt x="50" y="54"/>
                    </a:lnTo>
                    <a:close/>
                    <a:moveTo>
                      <a:pt x="53" y="51"/>
                    </a:moveTo>
                    <a:lnTo>
                      <a:pt x="54" y="50"/>
                    </a:lnTo>
                    <a:lnTo>
                      <a:pt x="56" y="49"/>
                    </a:lnTo>
                    <a:lnTo>
                      <a:pt x="60" y="58"/>
                    </a:lnTo>
                    <a:lnTo>
                      <a:pt x="53" y="51"/>
                    </a:lnTo>
                    <a:close/>
                    <a:moveTo>
                      <a:pt x="56" y="49"/>
                    </a:moveTo>
                    <a:lnTo>
                      <a:pt x="62" y="45"/>
                    </a:lnTo>
                    <a:lnTo>
                      <a:pt x="71" y="63"/>
                    </a:lnTo>
                    <a:lnTo>
                      <a:pt x="64" y="66"/>
                    </a:lnTo>
                    <a:lnTo>
                      <a:pt x="56" y="49"/>
                    </a:lnTo>
                    <a:close/>
                    <a:moveTo>
                      <a:pt x="73" y="61"/>
                    </a:moveTo>
                    <a:lnTo>
                      <a:pt x="72" y="62"/>
                    </a:lnTo>
                    <a:lnTo>
                      <a:pt x="71" y="63"/>
                    </a:lnTo>
                    <a:lnTo>
                      <a:pt x="67" y="54"/>
                    </a:lnTo>
                    <a:lnTo>
                      <a:pt x="73" y="61"/>
                    </a:lnTo>
                    <a:close/>
                    <a:moveTo>
                      <a:pt x="60" y="48"/>
                    </a:moveTo>
                    <a:lnTo>
                      <a:pt x="63" y="44"/>
                    </a:lnTo>
                    <a:lnTo>
                      <a:pt x="77" y="58"/>
                    </a:lnTo>
                    <a:lnTo>
                      <a:pt x="73" y="61"/>
                    </a:lnTo>
                    <a:lnTo>
                      <a:pt x="60" y="48"/>
                    </a:lnTo>
                    <a:close/>
                    <a:moveTo>
                      <a:pt x="77" y="58"/>
                    </a:moveTo>
                    <a:lnTo>
                      <a:pt x="77" y="58"/>
                    </a:lnTo>
                    <a:lnTo>
                      <a:pt x="70" y="51"/>
                    </a:lnTo>
                    <a:lnTo>
                      <a:pt x="77" y="58"/>
                    </a:lnTo>
                    <a:close/>
                    <a:moveTo>
                      <a:pt x="63" y="44"/>
                    </a:moveTo>
                    <a:lnTo>
                      <a:pt x="67" y="41"/>
                    </a:lnTo>
                    <a:lnTo>
                      <a:pt x="80" y="54"/>
                    </a:lnTo>
                    <a:lnTo>
                      <a:pt x="77" y="58"/>
                    </a:lnTo>
                    <a:lnTo>
                      <a:pt x="63" y="44"/>
                    </a:lnTo>
                    <a:close/>
                    <a:moveTo>
                      <a:pt x="83" y="48"/>
                    </a:moveTo>
                    <a:lnTo>
                      <a:pt x="83" y="52"/>
                    </a:lnTo>
                    <a:lnTo>
                      <a:pt x="80" y="54"/>
                    </a:lnTo>
                    <a:lnTo>
                      <a:pt x="73" y="48"/>
                    </a:lnTo>
                    <a:lnTo>
                      <a:pt x="83" y="48"/>
                    </a:lnTo>
                    <a:close/>
                    <a:moveTo>
                      <a:pt x="63" y="48"/>
                    </a:moveTo>
                    <a:lnTo>
                      <a:pt x="63" y="42"/>
                    </a:lnTo>
                    <a:lnTo>
                      <a:pt x="83" y="42"/>
                    </a:lnTo>
                    <a:lnTo>
                      <a:pt x="83" y="48"/>
                    </a:lnTo>
                    <a:lnTo>
                      <a:pt x="63" y="48"/>
                    </a:lnTo>
                    <a:close/>
                    <a:moveTo>
                      <a:pt x="63" y="42"/>
                    </a:moveTo>
                    <a:lnTo>
                      <a:pt x="63" y="38"/>
                    </a:lnTo>
                    <a:lnTo>
                      <a:pt x="67" y="36"/>
                    </a:lnTo>
                    <a:lnTo>
                      <a:pt x="73" y="42"/>
                    </a:lnTo>
                    <a:lnTo>
                      <a:pt x="63" y="42"/>
                    </a:lnTo>
                    <a:close/>
                    <a:moveTo>
                      <a:pt x="67" y="36"/>
                    </a:moveTo>
                    <a:lnTo>
                      <a:pt x="70" y="32"/>
                    </a:lnTo>
                    <a:lnTo>
                      <a:pt x="83" y="45"/>
                    </a:lnTo>
                    <a:lnTo>
                      <a:pt x="80" y="49"/>
                    </a:lnTo>
                    <a:lnTo>
                      <a:pt x="67" y="36"/>
                    </a:lnTo>
                    <a:close/>
                    <a:moveTo>
                      <a:pt x="85" y="39"/>
                    </a:moveTo>
                    <a:lnTo>
                      <a:pt x="85" y="42"/>
                    </a:lnTo>
                    <a:lnTo>
                      <a:pt x="83" y="45"/>
                    </a:lnTo>
                    <a:lnTo>
                      <a:pt x="77" y="39"/>
                    </a:lnTo>
                    <a:lnTo>
                      <a:pt x="85" y="39"/>
                    </a:lnTo>
                    <a:close/>
                    <a:moveTo>
                      <a:pt x="67" y="39"/>
                    </a:moveTo>
                    <a:lnTo>
                      <a:pt x="67" y="32"/>
                    </a:lnTo>
                    <a:lnTo>
                      <a:pt x="85" y="32"/>
                    </a:lnTo>
                    <a:lnTo>
                      <a:pt x="85" y="39"/>
                    </a:lnTo>
                    <a:lnTo>
                      <a:pt x="67" y="39"/>
                    </a:lnTo>
                    <a:close/>
                    <a:moveTo>
                      <a:pt x="67" y="32"/>
                    </a:moveTo>
                    <a:lnTo>
                      <a:pt x="67" y="29"/>
                    </a:lnTo>
                    <a:lnTo>
                      <a:pt x="85" y="29"/>
                    </a:lnTo>
                    <a:lnTo>
                      <a:pt x="85" y="32"/>
                    </a:lnTo>
                    <a:lnTo>
                      <a:pt x="67" y="32"/>
                    </a:lnTo>
                    <a:close/>
                    <a:moveTo>
                      <a:pt x="67" y="29"/>
                    </a:moveTo>
                    <a:lnTo>
                      <a:pt x="67" y="26"/>
                    </a:lnTo>
                    <a:lnTo>
                      <a:pt x="85" y="26"/>
                    </a:lnTo>
                    <a:lnTo>
                      <a:pt x="85" y="29"/>
                    </a:lnTo>
                    <a:lnTo>
                      <a:pt x="67" y="29"/>
                    </a:lnTo>
                    <a:close/>
                    <a:moveTo>
                      <a:pt x="83" y="19"/>
                    </a:moveTo>
                    <a:lnTo>
                      <a:pt x="85" y="22"/>
                    </a:lnTo>
                    <a:lnTo>
                      <a:pt x="85" y="26"/>
                    </a:lnTo>
                    <a:lnTo>
                      <a:pt x="77" y="26"/>
                    </a:lnTo>
                    <a:lnTo>
                      <a:pt x="83" y="19"/>
                    </a:lnTo>
                    <a:close/>
                    <a:moveTo>
                      <a:pt x="70" y="32"/>
                    </a:moveTo>
                    <a:lnTo>
                      <a:pt x="67" y="29"/>
                    </a:lnTo>
                    <a:lnTo>
                      <a:pt x="80" y="16"/>
                    </a:lnTo>
                    <a:lnTo>
                      <a:pt x="83" y="19"/>
                    </a:lnTo>
                    <a:lnTo>
                      <a:pt x="70" y="32"/>
                    </a:lnTo>
                    <a:close/>
                    <a:moveTo>
                      <a:pt x="67" y="29"/>
                    </a:moveTo>
                    <a:lnTo>
                      <a:pt x="65" y="28"/>
                    </a:lnTo>
                    <a:lnTo>
                      <a:pt x="64" y="27"/>
                    </a:lnTo>
                    <a:lnTo>
                      <a:pt x="73" y="22"/>
                    </a:lnTo>
                    <a:lnTo>
                      <a:pt x="67" y="29"/>
                    </a:lnTo>
                    <a:close/>
                    <a:moveTo>
                      <a:pt x="64" y="27"/>
                    </a:moveTo>
                    <a:lnTo>
                      <a:pt x="61" y="20"/>
                    </a:lnTo>
                    <a:lnTo>
                      <a:pt x="79" y="12"/>
                    </a:lnTo>
                    <a:lnTo>
                      <a:pt x="82" y="18"/>
                    </a:lnTo>
                    <a:lnTo>
                      <a:pt x="64" y="27"/>
                    </a:lnTo>
                    <a:close/>
                    <a:moveTo>
                      <a:pt x="70" y="7"/>
                    </a:moveTo>
                    <a:lnTo>
                      <a:pt x="75" y="7"/>
                    </a:lnTo>
                    <a:lnTo>
                      <a:pt x="79" y="12"/>
                    </a:lnTo>
                    <a:lnTo>
                      <a:pt x="70" y="17"/>
                    </a:lnTo>
                    <a:lnTo>
                      <a:pt x="70" y="7"/>
                    </a:lnTo>
                    <a:close/>
                    <a:moveTo>
                      <a:pt x="70" y="26"/>
                    </a:moveTo>
                    <a:lnTo>
                      <a:pt x="67" y="26"/>
                    </a:lnTo>
                    <a:lnTo>
                      <a:pt x="67" y="7"/>
                    </a:lnTo>
                    <a:lnTo>
                      <a:pt x="70" y="7"/>
                    </a:lnTo>
                    <a:lnTo>
                      <a:pt x="70" y="26"/>
                    </a:lnTo>
                    <a:close/>
                    <a:moveTo>
                      <a:pt x="67" y="26"/>
                    </a:moveTo>
                    <a:lnTo>
                      <a:pt x="63" y="26"/>
                    </a:lnTo>
                    <a:lnTo>
                      <a:pt x="60" y="23"/>
                    </a:lnTo>
                    <a:lnTo>
                      <a:pt x="67" y="17"/>
                    </a:lnTo>
                    <a:lnTo>
                      <a:pt x="67" y="26"/>
                    </a:lnTo>
                    <a:close/>
                    <a:moveTo>
                      <a:pt x="60" y="23"/>
                    </a:moveTo>
                    <a:lnTo>
                      <a:pt x="57" y="20"/>
                    </a:lnTo>
                    <a:lnTo>
                      <a:pt x="70" y="7"/>
                    </a:lnTo>
                    <a:lnTo>
                      <a:pt x="73" y="9"/>
                    </a:lnTo>
                    <a:lnTo>
                      <a:pt x="60" y="23"/>
                    </a:lnTo>
                    <a:close/>
                    <a:moveTo>
                      <a:pt x="70" y="7"/>
                    </a:moveTo>
                    <a:lnTo>
                      <a:pt x="80" y="16"/>
                    </a:lnTo>
                    <a:lnTo>
                      <a:pt x="70" y="7"/>
                    </a:lnTo>
                    <a:lnTo>
                      <a:pt x="63" y="13"/>
                    </a:lnTo>
                    <a:lnTo>
                      <a:pt x="70" y="7"/>
                    </a:lnTo>
                    <a:close/>
                    <a:moveTo>
                      <a:pt x="57" y="20"/>
                    </a:moveTo>
                    <a:lnTo>
                      <a:pt x="53" y="17"/>
                    </a:lnTo>
                    <a:lnTo>
                      <a:pt x="67" y="4"/>
                    </a:lnTo>
                    <a:lnTo>
                      <a:pt x="70" y="7"/>
                    </a:lnTo>
                    <a:lnTo>
                      <a:pt x="57" y="20"/>
                    </a:lnTo>
                    <a:close/>
                    <a:moveTo>
                      <a:pt x="60" y="0"/>
                    </a:moveTo>
                    <a:lnTo>
                      <a:pt x="64" y="0"/>
                    </a:lnTo>
                    <a:lnTo>
                      <a:pt x="67" y="4"/>
                    </a:lnTo>
                    <a:lnTo>
                      <a:pt x="60" y="10"/>
                    </a:lnTo>
                    <a:lnTo>
                      <a:pt x="60" y="0"/>
                    </a:lnTo>
                    <a:close/>
                    <a:moveTo>
                      <a:pt x="60" y="19"/>
                    </a:moveTo>
                    <a:lnTo>
                      <a:pt x="57" y="19"/>
                    </a:lnTo>
                    <a:lnTo>
                      <a:pt x="57" y="0"/>
                    </a:lnTo>
                    <a:lnTo>
                      <a:pt x="60" y="0"/>
                    </a:lnTo>
                    <a:lnTo>
                      <a:pt x="60" y="19"/>
                    </a:lnTo>
                    <a:close/>
                    <a:moveTo>
                      <a:pt x="57" y="19"/>
                    </a:moveTo>
                    <a:lnTo>
                      <a:pt x="51" y="19"/>
                    </a:lnTo>
                    <a:lnTo>
                      <a:pt x="51" y="0"/>
                    </a:lnTo>
                    <a:lnTo>
                      <a:pt x="57" y="0"/>
                    </a:lnTo>
                    <a:lnTo>
                      <a:pt x="57" y="19"/>
                    </a:lnTo>
                    <a:close/>
                    <a:moveTo>
                      <a:pt x="51" y="19"/>
                    </a:moveTo>
                    <a:lnTo>
                      <a:pt x="45" y="19"/>
                    </a:lnTo>
                    <a:lnTo>
                      <a:pt x="45" y="0"/>
                    </a:lnTo>
                    <a:lnTo>
                      <a:pt x="51" y="0"/>
                    </a:lnTo>
                    <a:lnTo>
                      <a:pt x="51" y="19"/>
                    </a:lnTo>
                    <a:close/>
                    <a:moveTo>
                      <a:pt x="38" y="4"/>
                    </a:moveTo>
                    <a:lnTo>
                      <a:pt x="40" y="0"/>
                    </a:lnTo>
                    <a:lnTo>
                      <a:pt x="45" y="0"/>
                    </a:lnTo>
                    <a:lnTo>
                      <a:pt x="45" y="10"/>
                    </a:lnTo>
                    <a:lnTo>
                      <a:pt x="38" y="4"/>
                    </a:lnTo>
                    <a:close/>
                    <a:moveTo>
                      <a:pt x="51" y="17"/>
                    </a:moveTo>
                    <a:lnTo>
                      <a:pt x="48" y="20"/>
                    </a:lnTo>
                    <a:lnTo>
                      <a:pt x="35" y="7"/>
                    </a:lnTo>
                    <a:lnTo>
                      <a:pt x="38" y="4"/>
                    </a:lnTo>
                    <a:lnTo>
                      <a:pt x="51" y="17"/>
                    </a:lnTo>
                    <a:close/>
                    <a:moveTo>
                      <a:pt x="48" y="20"/>
                    </a:moveTo>
                    <a:lnTo>
                      <a:pt x="46" y="22"/>
                    </a:lnTo>
                    <a:lnTo>
                      <a:pt x="41" y="22"/>
                    </a:lnTo>
                    <a:lnTo>
                      <a:pt x="41" y="13"/>
                    </a:lnTo>
                    <a:lnTo>
                      <a:pt x="48" y="20"/>
                    </a:lnTo>
                    <a:close/>
                    <a:moveTo>
                      <a:pt x="41" y="22"/>
                    </a:moveTo>
                    <a:lnTo>
                      <a:pt x="35" y="22"/>
                    </a:lnTo>
                    <a:lnTo>
                      <a:pt x="35" y="4"/>
                    </a:lnTo>
                    <a:lnTo>
                      <a:pt x="41" y="4"/>
                    </a:lnTo>
                    <a:lnTo>
                      <a:pt x="41" y="22"/>
                    </a:lnTo>
                    <a:close/>
                    <a:moveTo>
                      <a:pt x="28" y="7"/>
                    </a:moveTo>
                    <a:lnTo>
                      <a:pt x="31" y="4"/>
                    </a:lnTo>
                    <a:lnTo>
                      <a:pt x="35" y="4"/>
                    </a:lnTo>
                    <a:lnTo>
                      <a:pt x="35" y="13"/>
                    </a:lnTo>
                    <a:lnTo>
                      <a:pt x="28" y="7"/>
                    </a:lnTo>
                    <a:close/>
                    <a:moveTo>
                      <a:pt x="41" y="20"/>
                    </a:moveTo>
                    <a:lnTo>
                      <a:pt x="39" y="23"/>
                    </a:lnTo>
                    <a:lnTo>
                      <a:pt x="25" y="9"/>
                    </a:lnTo>
                    <a:lnTo>
                      <a:pt x="28" y="7"/>
                    </a:lnTo>
                    <a:lnTo>
                      <a:pt x="41" y="20"/>
                    </a:lnTo>
                    <a:close/>
                    <a:moveTo>
                      <a:pt x="39" y="23"/>
                    </a:moveTo>
                    <a:lnTo>
                      <a:pt x="38" y="24"/>
                    </a:lnTo>
                    <a:lnTo>
                      <a:pt x="36" y="24"/>
                    </a:lnTo>
                    <a:lnTo>
                      <a:pt x="31" y="17"/>
                    </a:lnTo>
                    <a:lnTo>
                      <a:pt x="39" y="23"/>
                    </a:lnTo>
                    <a:close/>
                    <a:moveTo>
                      <a:pt x="36" y="24"/>
                    </a:moveTo>
                    <a:lnTo>
                      <a:pt x="29" y="28"/>
                    </a:lnTo>
                    <a:lnTo>
                      <a:pt x="21" y="11"/>
                    </a:lnTo>
                    <a:lnTo>
                      <a:pt x="28" y="8"/>
                    </a:lnTo>
                    <a:lnTo>
                      <a:pt x="36" y="24"/>
                    </a:lnTo>
                    <a:close/>
                    <a:moveTo>
                      <a:pt x="19" y="12"/>
                    </a:moveTo>
                    <a:lnTo>
                      <a:pt x="20" y="11"/>
                    </a:lnTo>
                    <a:lnTo>
                      <a:pt x="21" y="11"/>
                    </a:lnTo>
                    <a:lnTo>
                      <a:pt x="26" y="19"/>
                    </a:lnTo>
                    <a:lnTo>
                      <a:pt x="19" y="12"/>
                    </a:lnTo>
                    <a:close/>
                    <a:moveTo>
                      <a:pt x="32" y="27"/>
                    </a:moveTo>
                    <a:lnTo>
                      <a:pt x="29" y="29"/>
                    </a:lnTo>
                    <a:lnTo>
                      <a:pt x="16" y="16"/>
                    </a:lnTo>
                    <a:lnTo>
                      <a:pt x="19" y="12"/>
                    </a:lnTo>
                    <a:lnTo>
                      <a:pt x="32" y="27"/>
                    </a:lnTo>
                    <a:close/>
                    <a:moveTo>
                      <a:pt x="29" y="29"/>
                    </a:moveTo>
                    <a:lnTo>
                      <a:pt x="19" y="39"/>
                    </a:lnTo>
                    <a:lnTo>
                      <a:pt x="29" y="29"/>
                    </a:lnTo>
                    <a:lnTo>
                      <a:pt x="22" y="22"/>
                    </a:lnTo>
                    <a:lnTo>
                      <a:pt x="29" y="29"/>
                    </a:lnTo>
                    <a:close/>
                    <a:moveTo>
                      <a:pt x="29" y="29"/>
                    </a:moveTo>
                    <a:lnTo>
                      <a:pt x="26" y="32"/>
                    </a:lnTo>
                    <a:lnTo>
                      <a:pt x="13" y="19"/>
                    </a:lnTo>
                    <a:lnTo>
                      <a:pt x="16" y="16"/>
                    </a:lnTo>
                    <a:lnTo>
                      <a:pt x="29" y="29"/>
                    </a:lnTo>
                    <a:close/>
                    <a:moveTo>
                      <a:pt x="10" y="21"/>
                    </a:moveTo>
                    <a:lnTo>
                      <a:pt x="11" y="20"/>
                    </a:lnTo>
                    <a:lnTo>
                      <a:pt x="13" y="19"/>
                    </a:lnTo>
                    <a:lnTo>
                      <a:pt x="19" y="26"/>
                    </a:lnTo>
                    <a:lnTo>
                      <a:pt x="10" y="21"/>
                    </a:lnTo>
                    <a:close/>
                    <a:moveTo>
                      <a:pt x="28" y="30"/>
                    </a:moveTo>
                    <a:lnTo>
                      <a:pt x="25" y="37"/>
                    </a:lnTo>
                    <a:lnTo>
                      <a:pt x="7" y="28"/>
                    </a:lnTo>
                    <a:lnTo>
                      <a:pt x="10" y="21"/>
                    </a:lnTo>
                    <a:lnTo>
                      <a:pt x="28" y="30"/>
                    </a:lnTo>
                    <a:close/>
                    <a:moveTo>
                      <a:pt x="25" y="37"/>
                    </a:moveTo>
                    <a:lnTo>
                      <a:pt x="24" y="38"/>
                    </a:lnTo>
                    <a:lnTo>
                      <a:pt x="22" y="39"/>
                    </a:lnTo>
                    <a:lnTo>
                      <a:pt x="16" y="32"/>
                    </a:lnTo>
                    <a:lnTo>
                      <a:pt x="25" y="37"/>
                    </a:lnTo>
                    <a:close/>
                    <a:moveTo>
                      <a:pt x="22" y="39"/>
                    </a:moveTo>
                    <a:lnTo>
                      <a:pt x="19" y="42"/>
                    </a:lnTo>
                    <a:lnTo>
                      <a:pt x="6" y="29"/>
                    </a:lnTo>
                    <a:lnTo>
                      <a:pt x="9" y="26"/>
                    </a:lnTo>
                    <a:lnTo>
                      <a:pt x="22" y="39"/>
                    </a:lnTo>
                    <a:close/>
                    <a:moveTo>
                      <a:pt x="6" y="29"/>
                    </a:moveTo>
                    <a:lnTo>
                      <a:pt x="16" y="19"/>
                    </a:lnTo>
                    <a:lnTo>
                      <a:pt x="6" y="29"/>
                    </a:lnTo>
                    <a:lnTo>
                      <a:pt x="13" y="36"/>
                    </a:lnTo>
                    <a:lnTo>
                      <a:pt x="6" y="29"/>
                    </a:lnTo>
                    <a:close/>
                    <a:moveTo>
                      <a:pt x="19" y="42"/>
                    </a:moveTo>
                    <a:lnTo>
                      <a:pt x="16" y="45"/>
                    </a:lnTo>
                    <a:lnTo>
                      <a:pt x="3" y="32"/>
                    </a:lnTo>
                    <a:lnTo>
                      <a:pt x="6" y="29"/>
                    </a:lnTo>
                    <a:lnTo>
                      <a:pt x="19" y="42"/>
                    </a:lnTo>
                    <a:close/>
                    <a:moveTo>
                      <a:pt x="0" y="39"/>
                    </a:moveTo>
                    <a:lnTo>
                      <a:pt x="0" y="34"/>
                    </a:lnTo>
                    <a:lnTo>
                      <a:pt x="3" y="32"/>
                    </a:lnTo>
                    <a:lnTo>
                      <a:pt x="9" y="39"/>
                    </a:lnTo>
                    <a:lnTo>
                      <a:pt x="0" y="39"/>
                    </a:lnTo>
                    <a:close/>
                    <a:moveTo>
                      <a:pt x="19" y="39"/>
                    </a:moveTo>
                    <a:lnTo>
                      <a:pt x="19" y="45"/>
                    </a:lnTo>
                    <a:lnTo>
                      <a:pt x="0" y="45"/>
                    </a:lnTo>
                    <a:lnTo>
                      <a:pt x="0" y="39"/>
                    </a:lnTo>
                    <a:lnTo>
                      <a:pt x="19" y="39"/>
                    </a:lnTo>
                    <a:close/>
                    <a:moveTo>
                      <a:pt x="19" y="45"/>
                    </a:moveTo>
                    <a:lnTo>
                      <a:pt x="19" y="48"/>
                    </a:lnTo>
                    <a:lnTo>
                      <a:pt x="0" y="48"/>
                    </a:lnTo>
                    <a:lnTo>
                      <a:pt x="0" y="45"/>
                    </a:lnTo>
                    <a:lnTo>
                      <a:pt x="19" y="45"/>
                    </a:lnTo>
                    <a:close/>
                    <a:moveTo>
                      <a:pt x="3" y="54"/>
                    </a:moveTo>
                    <a:lnTo>
                      <a:pt x="0" y="52"/>
                    </a:lnTo>
                    <a:lnTo>
                      <a:pt x="0" y="48"/>
                    </a:lnTo>
                    <a:lnTo>
                      <a:pt x="9" y="48"/>
                    </a:lnTo>
                    <a:lnTo>
                      <a:pt x="3" y="54"/>
                    </a:lnTo>
                    <a:close/>
                    <a:moveTo>
                      <a:pt x="16" y="41"/>
                    </a:moveTo>
                    <a:lnTo>
                      <a:pt x="19" y="44"/>
                    </a:lnTo>
                    <a:lnTo>
                      <a:pt x="6" y="58"/>
                    </a:lnTo>
                    <a:lnTo>
                      <a:pt x="3" y="54"/>
                    </a:lnTo>
                    <a:lnTo>
                      <a:pt x="16" y="41"/>
                    </a:lnTo>
                    <a:close/>
                    <a:moveTo>
                      <a:pt x="19" y="44"/>
                    </a:moveTo>
                    <a:lnTo>
                      <a:pt x="22" y="48"/>
                    </a:lnTo>
                    <a:lnTo>
                      <a:pt x="22" y="51"/>
                    </a:lnTo>
                    <a:lnTo>
                      <a:pt x="13" y="51"/>
                    </a:lnTo>
                    <a:lnTo>
                      <a:pt x="19" y="44"/>
                    </a:lnTo>
                    <a:close/>
                    <a:moveTo>
                      <a:pt x="22" y="51"/>
                    </a:moveTo>
                    <a:lnTo>
                      <a:pt x="22" y="58"/>
                    </a:lnTo>
                    <a:lnTo>
                      <a:pt x="3" y="58"/>
                    </a:lnTo>
                    <a:lnTo>
                      <a:pt x="3" y="51"/>
                    </a:lnTo>
                    <a:lnTo>
                      <a:pt x="22" y="51"/>
                    </a:lnTo>
                    <a:close/>
                    <a:moveTo>
                      <a:pt x="6" y="64"/>
                    </a:moveTo>
                    <a:lnTo>
                      <a:pt x="3" y="62"/>
                    </a:lnTo>
                    <a:lnTo>
                      <a:pt x="3" y="58"/>
                    </a:lnTo>
                    <a:lnTo>
                      <a:pt x="13" y="58"/>
                    </a:lnTo>
                    <a:lnTo>
                      <a:pt x="6" y="64"/>
                    </a:lnTo>
                    <a:close/>
                    <a:moveTo>
                      <a:pt x="19" y="51"/>
                    </a:moveTo>
                    <a:lnTo>
                      <a:pt x="22" y="54"/>
                    </a:lnTo>
                    <a:lnTo>
                      <a:pt x="9" y="67"/>
                    </a:lnTo>
                    <a:lnTo>
                      <a:pt x="6" y="64"/>
                    </a:lnTo>
                    <a:lnTo>
                      <a:pt x="19" y="51"/>
                    </a:lnTo>
                    <a:close/>
                    <a:moveTo>
                      <a:pt x="22" y="54"/>
                    </a:moveTo>
                    <a:lnTo>
                      <a:pt x="26" y="58"/>
                    </a:lnTo>
                    <a:lnTo>
                      <a:pt x="13" y="71"/>
                    </a:lnTo>
                    <a:lnTo>
                      <a:pt x="9" y="67"/>
                    </a:lnTo>
                    <a:lnTo>
                      <a:pt x="22" y="54"/>
                    </a:lnTo>
                    <a:close/>
                    <a:moveTo>
                      <a:pt x="19" y="73"/>
                    </a:moveTo>
                    <a:lnTo>
                      <a:pt x="15" y="73"/>
                    </a:lnTo>
                    <a:lnTo>
                      <a:pt x="13" y="71"/>
                    </a:lnTo>
                    <a:lnTo>
                      <a:pt x="19" y="64"/>
                    </a:lnTo>
                    <a:lnTo>
                      <a:pt x="19" y="73"/>
                    </a:lnTo>
                    <a:close/>
                    <a:moveTo>
                      <a:pt x="19" y="54"/>
                    </a:moveTo>
                    <a:lnTo>
                      <a:pt x="22" y="54"/>
                    </a:lnTo>
                    <a:lnTo>
                      <a:pt x="22" y="73"/>
                    </a:lnTo>
                    <a:lnTo>
                      <a:pt x="19" y="73"/>
                    </a:lnTo>
                    <a:lnTo>
                      <a:pt x="19" y="54"/>
                    </a:lnTo>
                    <a:close/>
                    <a:moveTo>
                      <a:pt x="22" y="54"/>
                    </a:moveTo>
                    <a:lnTo>
                      <a:pt x="26" y="54"/>
                    </a:lnTo>
                    <a:lnTo>
                      <a:pt x="29" y="58"/>
                    </a:lnTo>
                    <a:lnTo>
                      <a:pt x="22" y="64"/>
                    </a:lnTo>
                    <a:lnTo>
                      <a:pt x="22" y="54"/>
                    </a:lnTo>
                    <a:close/>
                    <a:moveTo>
                      <a:pt x="29" y="58"/>
                    </a:moveTo>
                    <a:lnTo>
                      <a:pt x="32" y="61"/>
                    </a:lnTo>
                    <a:lnTo>
                      <a:pt x="19" y="74"/>
                    </a:lnTo>
                    <a:lnTo>
                      <a:pt x="16" y="71"/>
                    </a:lnTo>
                    <a:lnTo>
                      <a:pt x="29" y="58"/>
                    </a:lnTo>
                    <a:close/>
                    <a:moveTo>
                      <a:pt x="26" y="76"/>
                    </a:moveTo>
                    <a:lnTo>
                      <a:pt x="21" y="76"/>
                    </a:lnTo>
                    <a:lnTo>
                      <a:pt x="19" y="74"/>
                    </a:lnTo>
                    <a:lnTo>
                      <a:pt x="26" y="67"/>
                    </a:lnTo>
                    <a:lnTo>
                      <a:pt x="26" y="76"/>
                    </a:lnTo>
                    <a:close/>
                    <a:moveTo>
                      <a:pt x="26" y="58"/>
                    </a:moveTo>
                    <a:lnTo>
                      <a:pt x="31" y="58"/>
                    </a:lnTo>
                    <a:lnTo>
                      <a:pt x="31" y="76"/>
                    </a:lnTo>
                    <a:lnTo>
                      <a:pt x="26" y="76"/>
                    </a:lnTo>
                    <a:lnTo>
                      <a:pt x="26" y="58"/>
                    </a:lnTo>
                    <a:close/>
                    <a:moveTo>
                      <a:pt x="31" y="58"/>
                    </a:moveTo>
                    <a:lnTo>
                      <a:pt x="35" y="58"/>
                    </a:lnTo>
                    <a:lnTo>
                      <a:pt x="35" y="76"/>
                    </a:lnTo>
                    <a:lnTo>
                      <a:pt x="31" y="76"/>
                    </a:lnTo>
                    <a:lnTo>
                      <a:pt x="31" y="58"/>
                    </a:lnTo>
                    <a:close/>
                    <a:moveTo>
                      <a:pt x="35" y="58"/>
                    </a:moveTo>
                    <a:lnTo>
                      <a:pt x="41" y="58"/>
                    </a:lnTo>
                    <a:lnTo>
                      <a:pt x="41" y="76"/>
                    </a:lnTo>
                    <a:lnTo>
                      <a:pt x="35" y="76"/>
                    </a:lnTo>
                    <a:lnTo>
                      <a:pt x="35" y="58"/>
                    </a:lnTo>
                    <a:close/>
                    <a:moveTo>
                      <a:pt x="41" y="58"/>
                    </a:moveTo>
                    <a:lnTo>
                      <a:pt x="48" y="58"/>
                    </a:lnTo>
                    <a:lnTo>
                      <a:pt x="48" y="76"/>
                    </a:lnTo>
                    <a:lnTo>
                      <a:pt x="41" y="76"/>
                    </a:lnTo>
                    <a:lnTo>
                      <a:pt x="41" y="58"/>
                    </a:lnTo>
                    <a:close/>
                    <a:moveTo>
                      <a:pt x="54" y="74"/>
                    </a:moveTo>
                    <a:lnTo>
                      <a:pt x="51" y="76"/>
                    </a:lnTo>
                    <a:lnTo>
                      <a:pt x="48" y="76"/>
                    </a:lnTo>
                    <a:lnTo>
                      <a:pt x="48" y="67"/>
                    </a:lnTo>
                    <a:lnTo>
                      <a:pt x="54" y="74"/>
                    </a:lnTo>
                    <a:close/>
                    <a:moveTo>
                      <a:pt x="41" y="61"/>
                    </a:moveTo>
                    <a:lnTo>
                      <a:pt x="45" y="58"/>
                    </a:lnTo>
                    <a:lnTo>
                      <a:pt x="58" y="71"/>
                    </a:lnTo>
                    <a:lnTo>
                      <a:pt x="54" y="74"/>
                    </a:lnTo>
                    <a:lnTo>
                      <a:pt x="41" y="61"/>
                    </a:lnTo>
                    <a:close/>
                    <a:moveTo>
                      <a:pt x="45" y="58"/>
                    </a:moveTo>
                    <a:lnTo>
                      <a:pt x="46" y="56"/>
                    </a:lnTo>
                    <a:lnTo>
                      <a:pt x="47" y="55"/>
                    </a:lnTo>
                    <a:lnTo>
                      <a:pt x="51" y="64"/>
                    </a:lnTo>
                    <a:lnTo>
                      <a:pt x="45" y="58"/>
                    </a:lnTo>
                    <a:close/>
                    <a:moveTo>
                      <a:pt x="47" y="55"/>
                    </a:moveTo>
                    <a:lnTo>
                      <a:pt x="53" y="52"/>
                    </a:lnTo>
                    <a:lnTo>
                      <a:pt x="61" y="70"/>
                    </a:lnTo>
                    <a:lnTo>
                      <a:pt x="56" y="73"/>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58" name="Freeform 646">
                <a:extLst>
                  <a:ext uri="{FF2B5EF4-FFF2-40B4-BE49-F238E27FC236}">
                    <a16:creationId xmlns:a16="http://schemas.microsoft.com/office/drawing/2014/main" id="{9E7B3533-AEAE-40FF-8039-CDDF45302221}"/>
                  </a:ext>
                </a:extLst>
              </p:cNvPr>
              <p:cNvSpPr>
                <a:spLocks/>
              </p:cNvSpPr>
              <p:nvPr/>
            </p:nvSpPr>
            <p:spPr bwMode="auto">
              <a:xfrm>
                <a:off x="3457" y="2341"/>
                <a:ext cx="17" cy="15"/>
              </a:xfrm>
              <a:custGeom>
                <a:avLst/>
                <a:gdLst>
                  <a:gd name="T0" fmla="*/ 12 w 66"/>
                  <a:gd name="T1" fmla="*/ 13 h 58"/>
                  <a:gd name="T2" fmla="*/ 13 w 66"/>
                  <a:gd name="T3" fmla="*/ 12 h 58"/>
                  <a:gd name="T4" fmla="*/ 14 w 66"/>
                  <a:gd name="T5" fmla="*/ 12 h 58"/>
                  <a:gd name="T6" fmla="*/ 15 w 66"/>
                  <a:gd name="T7" fmla="*/ 11 h 58"/>
                  <a:gd name="T8" fmla="*/ 16 w 66"/>
                  <a:gd name="T9" fmla="*/ 10 h 58"/>
                  <a:gd name="T10" fmla="*/ 16 w 66"/>
                  <a:gd name="T11" fmla="*/ 8 h 58"/>
                  <a:gd name="T12" fmla="*/ 17 w 66"/>
                  <a:gd name="T13" fmla="*/ 8 h 58"/>
                  <a:gd name="T14" fmla="*/ 17 w 66"/>
                  <a:gd name="T15" fmla="*/ 6 h 58"/>
                  <a:gd name="T16" fmla="*/ 17 w 66"/>
                  <a:gd name="T17" fmla="*/ 5 h 58"/>
                  <a:gd name="T18" fmla="*/ 17 w 66"/>
                  <a:gd name="T19" fmla="*/ 4 h 58"/>
                  <a:gd name="T20" fmla="*/ 16 w 66"/>
                  <a:gd name="T21" fmla="*/ 3 h 58"/>
                  <a:gd name="T22" fmla="*/ 15 w 66"/>
                  <a:gd name="T23" fmla="*/ 2 h 58"/>
                  <a:gd name="T24" fmla="*/ 14 w 66"/>
                  <a:gd name="T25" fmla="*/ 1 h 58"/>
                  <a:gd name="T26" fmla="*/ 14 w 66"/>
                  <a:gd name="T27" fmla="*/ 1 h 58"/>
                  <a:gd name="T28" fmla="*/ 13 w 66"/>
                  <a:gd name="T29" fmla="*/ 0 h 58"/>
                  <a:gd name="T30" fmla="*/ 12 w 66"/>
                  <a:gd name="T31" fmla="*/ 0 h 58"/>
                  <a:gd name="T32" fmla="*/ 10 w 66"/>
                  <a:gd name="T33" fmla="*/ 0 h 58"/>
                  <a:gd name="T34" fmla="*/ 9 w 66"/>
                  <a:gd name="T35" fmla="*/ 0 h 58"/>
                  <a:gd name="T36" fmla="*/ 8 w 66"/>
                  <a:gd name="T37" fmla="*/ 0 h 58"/>
                  <a:gd name="T38" fmla="*/ 6 w 66"/>
                  <a:gd name="T39" fmla="*/ 1 h 58"/>
                  <a:gd name="T40" fmla="*/ 6 w 66"/>
                  <a:gd name="T41" fmla="*/ 2 h 58"/>
                  <a:gd name="T42" fmla="*/ 4 w 66"/>
                  <a:gd name="T43" fmla="*/ 3 h 58"/>
                  <a:gd name="T44" fmla="*/ 3 w 66"/>
                  <a:gd name="T45" fmla="*/ 3 h 58"/>
                  <a:gd name="T46" fmla="*/ 2 w 66"/>
                  <a:gd name="T47" fmla="*/ 4 h 58"/>
                  <a:gd name="T48" fmla="*/ 1 w 66"/>
                  <a:gd name="T49" fmla="*/ 5 h 58"/>
                  <a:gd name="T50" fmla="*/ 1 w 66"/>
                  <a:gd name="T51" fmla="*/ 7 h 58"/>
                  <a:gd name="T52" fmla="*/ 0 w 66"/>
                  <a:gd name="T53" fmla="*/ 8 h 58"/>
                  <a:gd name="T54" fmla="*/ 0 w 66"/>
                  <a:gd name="T55" fmla="*/ 9 h 58"/>
                  <a:gd name="T56" fmla="*/ 0 w 66"/>
                  <a:gd name="T57" fmla="*/ 10 h 58"/>
                  <a:gd name="T58" fmla="*/ 1 w 66"/>
                  <a:gd name="T59" fmla="*/ 11 h 58"/>
                  <a:gd name="T60" fmla="*/ 1 w 66"/>
                  <a:gd name="T61" fmla="*/ 12 h 58"/>
                  <a:gd name="T62" fmla="*/ 1 w 66"/>
                  <a:gd name="T63" fmla="*/ 13 h 58"/>
                  <a:gd name="T64" fmla="*/ 2 w 66"/>
                  <a:gd name="T65" fmla="*/ 14 h 58"/>
                  <a:gd name="T66" fmla="*/ 3 w 66"/>
                  <a:gd name="T67" fmla="*/ 14 h 58"/>
                  <a:gd name="T68" fmla="*/ 4 w 66"/>
                  <a:gd name="T69" fmla="*/ 15 h 58"/>
                  <a:gd name="T70" fmla="*/ 6 w 66"/>
                  <a:gd name="T71" fmla="*/ 15 h 58"/>
                  <a:gd name="T72" fmla="*/ 6 w 66"/>
                  <a:gd name="T73" fmla="*/ 15 h 58"/>
                  <a:gd name="T74" fmla="*/ 8 w 66"/>
                  <a:gd name="T75" fmla="*/ 15 h 58"/>
                  <a:gd name="T76" fmla="*/ 10 w 66"/>
                  <a:gd name="T77" fmla="*/ 15 h 58"/>
                  <a:gd name="T78" fmla="*/ 10 w 66"/>
                  <a:gd name="T79" fmla="*/ 14 h 58"/>
                  <a:gd name="T80" fmla="*/ 12 w 66"/>
                  <a:gd name="T81" fmla="*/ 1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8"/>
                  <a:gd name="T125" fmla="*/ 66 w 66"/>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8">
                    <a:moveTo>
                      <a:pt x="47" y="51"/>
                    </a:moveTo>
                    <a:lnTo>
                      <a:pt x="50" y="48"/>
                    </a:lnTo>
                    <a:lnTo>
                      <a:pt x="56" y="45"/>
                    </a:lnTo>
                    <a:lnTo>
                      <a:pt x="59" y="41"/>
                    </a:lnTo>
                    <a:lnTo>
                      <a:pt x="62" y="38"/>
                    </a:lnTo>
                    <a:lnTo>
                      <a:pt x="62" y="32"/>
                    </a:lnTo>
                    <a:lnTo>
                      <a:pt x="66" y="29"/>
                    </a:lnTo>
                    <a:lnTo>
                      <a:pt x="66" y="23"/>
                    </a:lnTo>
                    <a:lnTo>
                      <a:pt x="66" y="19"/>
                    </a:lnTo>
                    <a:lnTo>
                      <a:pt x="66" y="16"/>
                    </a:lnTo>
                    <a:lnTo>
                      <a:pt x="62" y="10"/>
                    </a:lnTo>
                    <a:lnTo>
                      <a:pt x="59" y="7"/>
                    </a:lnTo>
                    <a:lnTo>
                      <a:pt x="56" y="4"/>
                    </a:lnTo>
                    <a:lnTo>
                      <a:pt x="54" y="4"/>
                    </a:lnTo>
                    <a:lnTo>
                      <a:pt x="50" y="0"/>
                    </a:lnTo>
                    <a:lnTo>
                      <a:pt x="47" y="0"/>
                    </a:lnTo>
                    <a:lnTo>
                      <a:pt x="40" y="0"/>
                    </a:lnTo>
                    <a:lnTo>
                      <a:pt x="34" y="0"/>
                    </a:lnTo>
                    <a:lnTo>
                      <a:pt x="30" y="0"/>
                    </a:lnTo>
                    <a:lnTo>
                      <a:pt x="25" y="4"/>
                    </a:lnTo>
                    <a:lnTo>
                      <a:pt x="22" y="7"/>
                    </a:lnTo>
                    <a:lnTo>
                      <a:pt x="15" y="10"/>
                    </a:lnTo>
                    <a:lnTo>
                      <a:pt x="12" y="13"/>
                    </a:lnTo>
                    <a:lnTo>
                      <a:pt x="8" y="16"/>
                    </a:lnTo>
                    <a:lnTo>
                      <a:pt x="5" y="19"/>
                    </a:lnTo>
                    <a:lnTo>
                      <a:pt x="2" y="26"/>
                    </a:lnTo>
                    <a:lnTo>
                      <a:pt x="0" y="29"/>
                    </a:lnTo>
                    <a:lnTo>
                      <a:pt x="0" y="36"/>
                    </a:lnTo>
                    <a:lnTo>
                      <a:pt x="0" y="38"/>
                    </a:lnTo>
                    <a:lnTo>
                      <a:pt x="2" y="41"/>
                    </a:lnTo>
                    <a:lnTo>
                      <a:pt x="2" y="48"/>
                    </a:lnTo>
                    <a:lnTo>
                      <a:pt x="5" y="51"/>
                    </a:lnTo>
                    <a:lnTo>
                      <a:pt x="8" y="54"/>
                    </a:lnTo>
                    <a:lnTo>
                      <a:pt x="12" y="54"/>
                    </a:lnTo>
                    <a:lnTo>
                      <a:pt x="15" y="58"/>
                    </a:lnTo>
                    <a:lnTo>
                      <a:pt x="22" y="58"/>
                    </a:lnTo>
                    <a:lnTo>
                      <a:pt x="25" y="58"/>
                    </a:lnTo>
                    <a:lnTo>
                      <a:pt x="30" y="58"/>
                    </a:lnTo>
                    <a:lnTo>
                      <a:pt x="37" y="58"/>
                    </a:lnTo>
                    <a:lnTo>
                      <a:pt x="40"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59" name="Freeform 647">
                <a:extLst>
                  <a:ext uri="{FF2B5EF4-FFF2-40B4-BE49-F238E27FC236}">
                    <a16:creationId xmlns:a16="http://schemas.microsoft.com/office/drawing/2014/main" id="{3F872404-911D-4E47-AD76-32EB0B71A573}"/>
                  </a:ext>
                </a:extLst>
              </p:cNvPr>
              <p:cNvSpPr>
                <a:spLocks noEditPoints="1"/>
              </p:cNvSpPr>
              <p:nvPr/>
            </p:nvSpPr>
            <p:spPr bwMode="auto">
              <a:xfrm>
                <a:off x="3455" y="2339"/>
                <a:ext cx="21" cy="19"/>
              </a:xfrm>
              <a:custGeom>
                <a:avLst/>
                <a:gdLst>
                  <a:gd name="T0" fmla="*/ 13 w 86"/>
                  <a:gd name="T1" fmla="*/ 13 h 76"/>
                  <a:gd name="T2" fmla="*/ 15 w 86"/>
                  <a:gd name="T3" fmla="*/ 11 h 76"/>
                  <a:gd name="T4" fmla="*/ 17 w 86"/>
                  <a:gd name="T5" fmla="*/ 16 h 76"/>
                  <a:gd name="T6" fmla="*/ 18 w 86"/>
                  <a:gd name="T7" fmla="*/ 15 h 76"/>
                  <a:gd name="T8" fmla="*/ 19 w 86"/>
                  <a:gd name="T9" fmla="*/ 14 h 76"/>
                  <a:gd name="T10" fmla="*/ 20 w 86"/>
                  <a:gd name="T11" fmla="*/ 12 h 76"/>
                  <a:gd name="T12" fmla="*/ 16 w 86"/>
                  <a:gd name="T13" fmla="*/ 10 h 76"/>
                  <a:gd name="T14" fmla="*/ 16 w 86"/>
                  <a:gd name="T15" fmla="*/ 9 h 76"/>
                  <a:gd name="T16" fmla="*/ 19 w 86"/>
                  <a:gd name="T17" fmla="*/ 12 h 76"/>
                  <a:gd name="T18" fmla="*/ 21 w 86"/>
                  <a:gd name="T19" fmla="*/ 10 h 76"/>
                  <a:gd name="T20" fmla="*/ 16 w 86"/>
                  <a:gd name="T21" fmla="*/ 8 h 76"/>
                  <a:gd name="T22" fmla="*/ 16 w 86"/>
                  <a:gd name="T23" fmla="*/ 6 h 76"/>
                  <a:gd name="T24" fmla="*/ 21 w 86"/>
                  <a:gd name="T25" fmla="*/ 6 h 76"/>
                  <a:gd name="T26" fmla="*/ 21 w 86"/>
                  <a:gd name="T27" fmla="*/ 5 h 76"/>
                  <a:gd name="T28" fmla="*/ 19 w 86"/>
                  <a:gd name="T29" fmla="*/ 3 h 76"/>
                  <a:gd name="T30" fmla="*/ 19 w 86"/>
                  <a:gd name="T31" fmla="*/ 2 h 76"/>
                  <a:gd name="T32" fmla="*/ 14 w 86"/>
                  <a:gd name="T33" fmla="*/ 5 h 76"/>
                  <a:gd name="T34" fmla="*/ 18 w 86"/>
                  <a:gd name="T35" fmla="*/ 2 h 76"/>
                  <a:gd name="T36" fmla="*/ 16 w 86"/>
                  <a:gd name="T37" fmla="*/ 1 h 76"/>
                  <a:gd name="T38" fmla="*/ 16 w 86"/>
                  <a:gd name="T39" fmla="*/ 6 h 76"/>
                  <a:gd name="T40" fmla="*/ 15 w 86"/>
                  <a:gd name="T41" fmla="*/ 0 h 76"/>
                  <a:gd name="T42" fmla="*/ 14 w 86"/>
                  <a:gd name="T43" fmla="*/ 5 h 76"/>
                  <a:gd name="T44" fmla="*/ 12 w 86"/>
                  <a:gd name="T45" fmla="*/ 0 h 76"/>
                  <a:gd name="T46" fmla="*/ 12 w 86"/>
                  <a:gd name="T47" fmla="*/ 0 h 76"/>
                  <a:gd name="T48" fmla="*/ 11 w 86"/>
                  <a:gd name="T49" fmla="*/ 5 h 76"/>
                  <a:gd name="T50" fmla="*/ 11 w 86"/>
                  <a:gd name="T51" fmla="*/ 5 h 76"/>
                  <a:gd name="T52" fmla="*/ 7 w 86"/>
                  <a:gd name="T53" fmla="*/ 1 h 76"/>
                  <a:gd name="T54" fmla="*/ 6 w 86"/>
                  <a:gd name="T55" fmla="*/ 2 h 76"/>
                  <a:gd name="T56" fmla="*/ 8 w 86"/>
                  <a:gd name="T57" fmla="*/ 4 h 76"/>
                  <a:gd name="T58" fmla="*/ 9 w 86"/>
                  <a:gd name="T59" fmla="*/ 6 h 76"/>
                  <a:gd name="T60" fmla="*/ 8 w 86"/>
                  <a:gd name="T61" fmla="*/ 7 h 76"/>
                  <a:gd name="T62" fmla="*/ 6 w 86"/>
                  <a:gd name="T63" fmla="*/ 8 h 76"/>
                  <a:gd name="T64" fmla="*/ 6 w 86"/>
                  <a:gd name="T65" fmla="*/ 8 h 76"/>
                  <a:gd name="T66" fmla="*/ 3 w 86"/>
                  <a:gd name="T67" fmla="*/ 5 h 76"/>
                  <a:gd name="T68" fmla="*/ 2 w 86"/>
                  <a:gd name="T69" fmla="*/ 6 h 76"/>
                  <a:gd name="T70" fmla="*/ 5 w 86"/>
                  <a:gd name="T71" fmla="*/ 10 h 76"/>
                  <a:gd name="T72" fmla="*/ 4 w 86"/>
                  <a:gd name="T73" fmla="*/ 11 h 76"/>
                  <a:gd name="T74" fmla="*/ 0 w 86"/>
                  <a:gd name="T75" fmla="*/ 8 h 76"/>
                  <a:gd name="T76" fmla="*/ 0 w 86"/>
                  <a:gd name="T77" fmla="*/ 10 h 76"/>
                  <a:gd name="T78" fmla="*/ 4 w 86"/>
                  <a:gd name="T79" fmla="*/ 11 h 76"/>
                  <a:gd name="T80" fmla="*/ 4 w 86"/>
                  <a:gd name="T81" fmla="*/ 10 h 76"/>
                  <a:gd name="T82" fmla="*/ 5 w 86"/>
                  <a:gd name="T83" fmla="*/ 12 h 76"/>
                  <a:gd name="T84" fmla="*/ 1 w 86"/>
                  <a:gd name="T85" fmla="*/ 14 h 76"/>
                  <a:gd name="T86" fmla="*/ 3 w 86"/>
                  <a:gd name="T87" fmla="*/ 14 h 76"/>
                  <a:gd name="T88" fmla="*/ 5 w 86"/>
                  <a:gd name="T89" fmla="*/ 13 h 76"/>
                  <a:gd name="T90" fmla="*/ 4 w 86"/>
                  <a:gd name="T91" fmla="*/ 18 h 76"/>
                  <a:gd name="T92" fmla="*/ 5 w 86"/>
                  <a:gd name="T93" fmla="*/ 14 h 76"/>
                  <a:gd name="T94" fmla="*/ 7 w 86"/>
                  <a:gd name="T95" fmla="*/ 14 h 76"/>
                  <a:gd name="T96" fmla="*/ 4 w 86"/>
                  <a:gd name="T97" fmla="*/ 18 h 76"/>
                  <a:gd name="T98" fmla="*/ 6 w 86"/>
                  <a:gd name="T99" fmla="*/ 19 h 76"/>
                  <a:gd name="T100" fmla="*/ 8 w 86"/>
                  <a:gd name="T101" fmla="*/ 14 h 76"/>
                  <a:gd name="T102" fmla="*/ 10 w 86"/>
                  <a:gd name="T103" fmla="*/ 14 h 76"/>
                  <a:gd name="T104" fmla="*/ 11 w 86"/>
                  <a:gd name="T105" fmla="*/ 19 h 76"/>
                  <a:gd name="T106" fmla="*/ 11 w 86"/>
                  <a:gd name="T107" fmla="*/ 17 h 76"/>
                  <a:gd name="T108" fmla="*/ 10 w 86"/>
                  <a:gd name="T109" fmla="*/ 15 h 76"/>
                  <a:gd name="T110" fmla="*/ 11 w 86"/>
                  <a:gd name="T111" fmla="*/ 14 h 7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6"/>
                  <a:gd name="T169" fmla="*/ 0 h 76"/>
                  <a:gd name="T170" fmla="*/ 86 w 86"/>
                  <a:gd name="T171" fmla="*/ 76 h 7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6" h="76">
                    <a:moveTo>
                      <a:pt x="50" y="54"/>
                    </a:moveTo>
                    <a:lnTo>
                      <a:pt x="54" y="50"/>
                    </a:lnTo>
                    <a:lnTo>
                      <a:pt x="67" y="63"/>
                    </a:lnTo>
                    <a:lnTo>
                      <a:pt x="64" y="67"/>
                    </a:lnTo>
                    <a:lnTo>
                      <a:pt x="50" y="54"/>
                    </a:lnTo>
                    <a:close/>
                    <a:moveTo>
                      <a:pt x="54" y="50"/>
                    </a:moveTo>
                    <a:lnTo>
                      <a:pt x="55" y="49"/>
                    </a:lnTo>
                    <a:lnTo>
                      <a:pt x="56" y="48"/>
                    </a:lnTo>
                    <a:lnTo>
                      <a:pt x="60" y="57"/>
                    </a:lnTo>
                    <a:lnTo>
                      <a:pt x="54" y="50"/>
                    </a:lnTo>
                    <a:close/>
                    <a:moveTo>
                      <a:pt x="56" y="48"/>
                    </a:moveTo>
                    <a:lnTo>
                      <a:pt x="62" y="45"/>
                    </a:lnTo>
                    <a:lnTo>
                      <a:pt x="70" y="62"/>
                    </a:lnTo>
                    <a:lnTo>
                      <a:pt x="65" y="66"/>
                    </a:lnTo>
                    <a:lnTo>
                      <a:pt x="56" y="48"/>
                    </a:lnTo>
                    <a:close/>
                    <a:moveTo>
                      <a:pt x="73" y="60"/>
                    </a:moveTo>
                    <a:lnTo>
                      <a:pt x="72" y="61"/>
                    </a:lnTo>
                    <a:lnTo>
                      <a:pt x="70" y="62"/>
                    </a:lnTo>
                    <a:lnTo>
                      <a:pt x="66" y="54"/>
                    </a:lnTo>
                    <a:lnTo>
                      <a:pt x="73" y="60"/>
                    </a:lnTo>
                    <a:close/>
                    <a:moveTo>
                      <a:pt x="59" y="47"/>
                    </a:moveTo>
                    <a:lnTo>
                      <a:pt x="62" y="44"/>
                    </a:lnTo>
                    <a:lnTo>
                      <a:pt x="76" y="57"/>
                    </a:lnTo>
                    <a:lnTo>
                      <a:pt x="73" y="60"/>
                    </a:lnTo>
                    <a:lnTo>
                      <a:pt x="59" y="47"/>
                    </a:lnTo>
                    <a:close/>
                    <a:moveTo>
                      <a:pt x="76" y="57"/>
                    </a:moveTo>
                    <a:lnTo>
                      <a:pt x="76" y="57"/>
                    </a:lnTo>
                    <a:lnTo>
                      <a:pt x="69" y="50"/>
                    </a:lnTo>
                    <a:lnTo>
                      <a:pt x="76" y="57"/>
                    </a:lnTo>
                    <a:close/>
                    <a:moveTo>
                      <a:pt x="62" y="44"/>
                    </a:moveTo>
                    <a:lnTo>
                      <a:pt x="66" y="40"/>
                    </a:lnTo>
                    <a:lnTo>
                      <a:pt x="79" y="55"/>
                    </a:lnTo>
                    <a:lnTo>
                      <a:pt x="76" y="57"/>
                    </a:lnTo>
                    <a:lnTo>
                      <a:pt x="62" y="44"/>
                    </a:lnTo>
                    <a:close/>
                    <a:moveTo>
                      <a:pt x="82" y="47"/>
                    </a:moveTo>
                    <a:lnTo>
                      <a:pt x="82" y="51"/>
                    </a:lnTo>
                    <a:lnTo>
                      <a:pt x="79" y="55"/>
                    </a:lnTo>
                    <a:lnTo>
                      <a:pt x="72" y="47"/>
                    </a:lnTo>
                    <a:lnTo>
                      <a:pt x="82" y="47"/>
                    </a:lnTo>
                    <a:close/>
                    <a:moveTo>
                      <a:pt x="64" y="47"/>
                    </a:moveTo>
                    <a:lnTo>
                      <a:pt x="64" y="41"/>
                    </a:lnTo>
                    <a:lnTo>
                      <a:pt x="82" y="41"/>
                    </a:lnTo>
                    <a:lnTo>
                      <a:pt x="82" y="47"/>
                    </a:lnTo>
                    <a:lnTo>
                      <a:pt x="64" y="47"/>
                    </a:lnTo>
                    <a:close/>
                    <a:moveTo>
                      <a:pt x="64" y="41"/>
                    </a:moveTo>
                    <a:lnTo>
                      <a:pt x="64" y="37"/>
                    </a:lnTo>
                    <a:lnTo>
                      <a:pt x="66" y="35"/>
                    </a:lnTo>
                    <a:lnTo>
                      <a:pt x="72" y="41"/>
                    </a:lnTo>
                    <a:lnTo>
                      <a:pt x="64" y="41"/>
                    </a:lnTo>
                    <a:close/>
                    <a:moveTo>
                      <a:pt x="66" y="35"/>
                    </a:moveTo>
                    <a:lnTo>
                      <a:pt x="69" y="32"/>
                    </a:lnTo>
                    <a:lnTo>
                      <a:pt x="82" y="45"/>
                    </a:lnTo>
                    <a:lnTo>
                      <a:pt x="79" y="48"/>
                    </a:lnTo>
                    <a:lnTo>
                      <a:pt x="66" y="35"/>
                    </a:lnTo>
                    <a:close/>
                    <a:moveTo>
                      <a:pt x="86" y="38"/>
                    </a:moveTo>
                    <a:lnTo>
                      <a:pt x="86" y="41"/>
                    </a:lnTo>
                    <a:lnTo>
                      <a:pt x="82" y="45"/>
                    </a:lnTo>
                    <a:lnTo>
                      <a:pt x="76" y="38"/>
                    </a:lnTo>
                    <a:lnTo>
                      <a:pt x="86" y="38"/>
                    </a:lnTo>
                    <a:close/>
                    <a:moveTo>
                      <a:pt x="66" y="38"/>
                    </a:moveTo>
                    <a:lnTo>
                      <a:pt x="66" y="32"/>
                    </a:lnTo>
                    <a:lnTo>
                      <a:pt x="86" y="32"/>
                    </a:lnTo>
                    <a:lnTo>
                      <a:pt x="86" y="38"/>
                    </a:lnTo>
                    <a:lnTo>
                      <a:pt x="66" y="38"/>
                    </a:lnTo>
                    <a:close/>
                    <a:moveTo>
                      <a:pt x="66" y="32"/>
                    </a:moveTo>
                    <a:lnTo>
                      <a:pt x="66" y="28"/>
                    </a:lnTo>
                    <a:lnTo>
                      <a:pt x="86" y="28"/>
                    </a:lnTo>
                    <a:lnTo>
                      <a:pt x="86" y="32"/>
                    </a:lnTo>
                    <a:lnTo>
                      <a:pt x="66" y="32"/>
                    </a:lnTo>
                    <a:close/>
                    <a:moveTo>
                      <a:pt x="66" y="28"/>
                    </a:moveTo>
                    <a:lnTo>
                      <a:pt x="66" y="25"/>
                    </a:lnTo>
                    <a:lnTo>
                      <a:pt x="86" y="25"/>
                    </a:lnTo>
                    <a:lnTo>
                      <a:pt x="86" y="28"/>
                    </a:lnTo>
                    <a:lnTo>
                      <a:pt x="66" y="28"/>
                    </a:lnTo>
                    <a:close/>
                    <a:moveTo>
                      <a:pt x="84" y="20"/>
                    </a:moveTo>
                    <a:lnTo>
                      <a:pt x="86" y="23"/>
                    </a:lnTo>
                    <a:lnTo>
                      <a:pt x="86" y="25"/>
                    </a:lnTo>
                    <a:lnTo>
                      <a:pt x="76" y="25"/>
                    </a:lnTo>
                    <a:lnTo>
                      <a:pt x="84" y="20"/>
                    </a:lnTo>
                    <a:close/>
                    <a:moveTo>
                      <a:pt x="67" y="29"/>
                    </a:moveTo>
                    <a:lnTo>
                      <a:pt x="65" y="23"/>
                    </a:lnTo>
                    <a:lnTo>
                      <a:pt x="81" y="15"/>
                    </a:lnTo>
                    <a:lnTo>
                      <a:pt x="84" y="20"/>
                    </a:lnTo>
                    <a:lnTo>
                      <a:pt x="67" y="29"/>
                    </a:lnTo>
                    <a:close/>
                    <a:moveTo>
                      <a:pt x="79" y="12"/>
                    </a:moveTo>
                    <a:lnTo>
                      <a:pt x="80" y="13"/>
                    </a:lnTo>
                    <a:lnTo>
                      <a:pt x="81" y="15"/>
                    </a:lnTo>
                    <a:lnTo>
                      <a:pt x="72" y="19"/>
                    </a:lnTo>
                    <a:lnTo>
                      <a:pt x="79" y="12"/>
                    </a:lnTo>
                    <a:close/>
                    <a:moveTo>
                      <a:pt x="66" y="26"/>
                    </a:moveTo>
                    <a:lnTo>
                      <a:pt x="62" y="23"/>
                    </a:lnTo>
                    <a:lnTo>
                      <a:pt x="76" y="9"/>
                    </a:lnTo>
                    <a:lnTo>
                      <a:pt x="79" y="12"/>
                    </a:lnTo>
                    <a:lnTo>
                      <a:pt x="66" y="26"/>
                    </a:lnTo>
                    <a:close/>
                    <a:moveTo>
                      <a:pt x="76" y="9"/>
                    </a:moveTo>
                    <a:lnTo>
                      <a:pt x="76" y="9"/>
                    </a:lnTo>
                    <a:lnTo>
                      <a:pt x="69" y="16"/>
                    </a:lnTo>
                    <a:lnTo>
                      <a:pt x="76" y="9"/>
                    </a:lnTo>
                    <a:close/>
                    <a:moveTo>
                      <a:pt x="62" y="23"/>
                    </a:moveTo>
                    <a:lnTo>
                      <a:pt x="59" y="19"/>
                    </a:lnTo>
                    <a:lnTo>
                      <a:pt x="73" y="6"/>
                    </a:lnTo>
                    <a:lnTo>
                      <a:pt x="76" y="9"/>
                    </a:lnTo>
                    <a:lnTo>
                      <a:pt x="62" y="23"/>
                    </a:lnTo>
                    <a:close/>
                    <a:moveTo>
                      <a:pt x="66" y="3"/>
                    </a:moveTo>
                    <a:lnTo>
                      <a:pt x="70" y="3"/>
                    </a:lnTo>
                    <a:lnTo>
                      <a:pt x="73" y="6"/>
                    </a:lnTo>
                    <a:lnTo>
                      <a:pt x="66" y="13"/>
                    </a:lnTo>
                    <a:lnTo>
                      <a:pt x="66" y="3"/>
                    </a:lnTo>
                    <a:close/>
                    <a:moveTo>
                      <a:pt x="66" y="22"/>
                    </a:moveTo>
                    <a:lnTo>
                      <a:pt x="64" y="22"/>
                    </a:lnTo>
                    <a:lnTo>
                      <a:pt x="64" y="3"/>
                    </a:lnTo>
                    <a:lnTo>
                      <a:pt x="66" y="3"/>
                    </a:lnTo>
                    <a:lnTo>
                      <a:pt x="66" y="22"/>
                    </a:lnTo>
                    <a:close/>
                    <a:moveTo>
                      <a:pt x="64" y="22"/>
                    </a:moveTo>
                    <a:lnTo>
                      <a:pt x="59" y="22"/>
                    </a:lnTo>
                    <a:lnTo>
                      <a:pt x="56" y="19"/>
                    </a:lnTo>
                    <a:lnTo>
                      <a:pt x="64" y="13"/>
                    </a:lnTo>
                    <a:lnTo>
                      <a:pt x="64" y="22"/>
                    </a:lnTo>
                    <a:close/>
                    <a:moveTo>
                      <a:pt x="56" y="19"/>
                    </a:moveTo>
                    <a:lnTo>
                      <a:pt x="54" y="16"/>
                    </a:lnTo>
                    <a:lnTo>
                      <a:pt x="67" y="3"/>
                    </a:lnTo>
                    <a:lnTo>
                      <a:pt x="70" y="6"/>
                    </a:lnTo>
                    <a:lnTo>
                      <a:pt x="56" y="19"/>
                    </a:lnTo>
                    <a:close/>
                    <a:moveTo>
                      <a:pt x="60" y="0"/>
                    </a:moveTo>
                    <a:lnTo>
                      <a:pt x="64" y="0"/>
                    </a:lnTo>
                    <a:lnTo>
                      <a:pt x="67" y="3"/>
                    </a:lnTo>
                    <a:lnTo>
                      <a:pt x="60" y="9"/>
                    </a:lnTo>
                    <a:lnTo>
                      <a:pt x="60" y="0"/>
                    </a:lnTo>
                    <a:close/>
                    <a:moveTo>
                      <a:pt x="60" y="19"/>
                    </a:moveTo>
                    <a:lnTo>
                      <a:pt x="57" y="19"/>
                    </a:lnTo>
                    <a:lnTo>
                      <a:pt x="57" y="0"/>
                    </a:lnTo>
                    <a:lnTo>
                      <a:pt x="60" y="0"/>
                    </a:lnTo>
                    <a:lnTo>
                      <a:pt x="60" y="19"/>
                    </a:lnTo>
                    <a:close/>
                    <a:moveTo>
                      <a:pt x="57" y="19"/>
                    </a:moveTo>
                    <a:lnTo>
                      <a:pt x="50" y="19"/>
                    </a:lnTo>
                    <a:lnTo>
                      <a:pt x="50" y="0"/>
                    </a:lnTo>
                    <a:lnTo>
                      <a:pt x="57" y="0"/>
                    </a:lnTo>
                    <a:lnTo>
                      <a:pt x="57" y="19"/>
                    </a:lnTo>
                    <a:close/>
                    <a:moveTo>
                      <a:pt x="50" y="19"/>
                    </a:moveTo>
                    <a:lnTo>
                      <a:pt x="44" y="19"/>
                    </a:lnTo>
                    <a:lnTo>
                      <a:pt x="44" y="0"/>
                    </a:lnTo>
                    <a:lnTo>
                      <a:pt x="50" y="0"/>
                    </a:lnTo>
                    <a:lnTo>
                      <a:pt x="50" y="19"/>
                    </a:lnTo>
                    <a:close/>
                    <a:moveTo>
                      <a:pt x="44" y="19"/>
                    </a:moveTo>
                    <a:lnTo>
                      <a:pt x="40" y="19"/>
                    </a:lnTo>
                    <a:lnTo>
                      <a:pt x="40" y="0"/>
                    </a:lnTo>
                    <a:lnTo>
                      <a:pt x="44" y="0"/>
                    </a:lnTo>
                    <a:lnTo>
                      <a:pt x="44" y="19"/>
                    </a:lnTo>
                    <a:close/>
                    <a:moveTo>
                      <a:pt x="37" y="1"/>
                    </a:moveTo>
                    <a:lnTo>
                      <a:pt x="38" y="0"/>
                    </a:lnTo>
                    <a:lnTo>
                      <a:pt x="40" y="0"/>
                    </a:lnTo>
                    <a:lnTo>
                      <a:pt x="40" y="9"/>
                    </a:lnTo>
                    <a:lnTo>
                      <a:pt x="37" y="1"/>
                    </a:lnTo>
                    <a:close/>
                    <a:moveTo>
                      <a:pt x="45" y="18"/>
                    </a:moveTo>
                    <a:lnTo>
                      <a:pt x="39" y="20"/>
                    </a:lnTo>
                    <a:lnTo>
                      <a:pt x="30" y="4"/>
                    </a:lnTo>
                    <a:lnTo>
                      <a:pt x="37" y="1"/>
                    </a:lnTo>
                    <a:lnTo>
                      <a:pt x="45" y="18"/>
                    </a:lnTo>
                    <a:close/>
                    <a:moveTo>
                      <a:pt x="28" y="6"/>
                    </a:moveTo>
                    <a:lnTo>
                      <a:pt x="29" y="5"/>
                    </a:lnTo>
                    <a:lnTo>
                      <a:pt x="30" y="4"/>
                    </a:lnTo>
                    <a:lnTo>
                      <a:pt x="35" y="13"/>
                    </a:lnTo>
                    <a:lnTo>
                      <a:pt x="28" y="6"/>
                    </a:lnTo>
                    <a:close/>
                    <a:moveTo>
                      <a:pt x="41" y="19"/>
                    </a:moveTo>
                    <a:lnTo>
                      <a:pt x="38" y="23"/>
                    </a:lnTo>
                    <a:lnTo>
                      <a:pt x="25" y="9"/>
                    </a:lnTo>
                    <a:lnTo>
                      <a:pt x="28" y="6"/>
                    </a:lnTo>
                    <a:lnTo>
                      <a:pt x="41" y="19"/>
                    </a:lnTo>
                    <a:close/>
                    <a:moveTo>
                      <a:pt x="38" y="23"/>
                    </a:moveTo>
                    <a:lnTo>
                      <a:pt x="37" y="24"/>
                    </a:lnTo>
                    <a:lnTo>
                      <a:pt x="36" y="24"/>
                    </a:lnTo>
                    <a:lnTo>
                      <a:pt x="32" y="16"/>
                    </a:lnTo>
                    <a:lnTo>
                      <a:pt x="38" y="23"/>
                    </a:lnTo>
                    <a:close/>
                    <a:moveTo>
                      <a:pt x="36" y="24"/>
                    </a:moveTo>
                    <a:lnTo>
                      <a:pt x="29" y="27"/>
                    </a:lnTo>
                    <a:lnTo>
                      <a:pt x="21" y="11"/>
                    </a:lnTo>
                    <a:lnTo>
                      <a:pt x="27" y="7"/>
                    </a:lnTo>
                    <a:lnTo>
                      <a:pt x="36" y="24"/>
                    </a:lnTo>
                    <a:close/>
                    <a:moveTo>
                      <a:pt x="18" y="12"/>
                    </a:moveTo>
                    <a:lnTo>
                      <a:pt x="19" y="11"/>
                    </a:lnTo>
                    <a:lnTo>
                      <a:pt x="21" y="11"/>
                    </a:lnTo>
                    <a:lnTo>
                      <a:pt x="25" y="19"/>
                    </a:lnTo>
                    <a:lnTo>
                      <a:pt x="18" y="12"/>
                    </a:lnTo>
                    <a:close/>
                    <a:moveTo>
                      <a:pt x="32" y="26"/>
                    </a:moveTo>
                    <a:lnTo>
                      <a:pt x="28" y="29"/>
                    </a:lnTo>
                    <a:lnTo>
                      <a:pt x="15" y="15"/>
                    </a:lnTo>
                    <a:lnTo>
                      <a:pt x="18" y="12"/>
                    </a:lnTo>
                    <a:lnTo>
                      <a:pt x="32" y="26"/>
                    </a:lnTo>
                    <a:close/>
                    <a:moveTo>
                      <a:pt x="28" y="29"/>
                    </a:moveTo>
                    <a:lnTo>
                      <a:pt x="25" y="32"/>
                    </a:lnTo>
                    <a:lnTo>
                      <a:pt x="12" y="18"/>
                    </a:lnTo>
                    <a:lnTo>
                      <a:pt x="15" y="15"/>
                    </a:lnTo>
                    <a:lnTo>
                      <a:pt x="28" y="29"/>
                    </a:lnTo>
                    <a:close/>
                    <a:moveTo>
                      <a:pt x="25" y="32"/>
                    </a:moveTo>
                    <a:lnTo>
                      <a:pt x="35" y="23"/>
                    </a:lnTo>
                    <a:lnTo>
                      <a:pt x="25" y="32"/>
                    </a:lnTo>
                    <a:lnTo>
                      <a:pt x="18" y="25"/>
                    </a:lnTo>
                    <a:lnTo>
                      <a:pt x="25" y="32"/>
                    </a:lnTo>
                    <a:close/>
                    <a:moveTo>
                      <a:pt x="25" y="32"/>
                    </a:moveTo>
                    <a:lnTo>
                      <a:pt x="22" y="35"/>
                    </a:lnTo>
                    <a:lnTo>
                      <a:pt x="8" y="22"/>
                    </a:lnTo>
                    <a:lnTo>
                      <a:pt x="12" y="18"/>
                    </a:lnTo>
                    <a:lnTo>
                      <a:pt x="25" y="32"/>
                    </a:lnTo>
                    <a:close/>
                    <a:moveTo>
                      <a:pt x="7" y="24"/>
                    </a:moveTo>
                    <a:lnTo>
                      <a:pt x="7" y="23"/>
                    </a:lnTo>
                    <a:lnTo>
                      <a:pt x="8" y="22"/>
                    </a:lnTo>
                    <a:lnTo>
                      <a:pt x="15" y="28"/>
                    </a:lnTo>
                    <a:lnTo>
                      <a:pt x="7" y="24"/>
                    </a:lnTo>
                    <a:close/>
                    <a:moveTo>
                      <a:pt x="24" y="33"/>
                    </a:moveTo>
                    <a:lnTo>
                      <a:pt x="21" y="39"/>
                    </a:lnTo>
                    <a:lnTo>
                      <a:pt x="4" y="30"/>
                    </a:lnTo>
                    <a:lnTo>
                      <a:pt x="7" y="24"/>
                    </a:lnTo>
                    <a:lnTo>
                      <a:pt x="24" y="33"/>
                    </a:lnTo>
                    <a:close/>
                    <a:moveTo>
                      <a:pt x="21" y="39"/>
                    </a:moveTo>
                    <a:lnTo>
                      <a:pt x="21" y="40"/>
                    </a:lnTo>
                    <a:lnTo>
                      <a:pt x="19" y="41"/>
                    </a:lnTo>
                    <a:lnTo>
                      <a:pt x="12" y="35"/>
                    </a:lnTo>
                    <a:lnTo>
                      <a:pt x="21" y="39"/>
                    </a:lnTo>
                    <a:close/>
                    <a:moveTo>
                      <a:pt x="19" y="41"/>
                    </a:moveTo>
                    <a:lnTo>
                      <a:pt x="16" y="45"/>
                    </a:lnTo>
                    <a:lnTo>
                      <a:pt x="2" y="32"/>
                    </a:lnTo>
                    <a:lnTo>
                      <a:pt x="5" y="28"/>
                    </a:lnTo>
                    <a:lnTo>
                      <a:pt x="19" y="41"/>
                    </a:lnTo>
                    <a:close/>
                    <a:moveTo>
                      <a:pt x="0" y="38"/>
                    </a:moveTo>
                    <a:lnTo>
                      <a:pt x="0" y="34"/>
                    </a:lnTo>
                    <a:lnTo>
                      <a:pt x="2" y="32"/>
                    </a:lnTo>
                    <a:lnTo>
                      <a:pt x="10" y="38"/>
                    </a:lnTo>
                    <a:lnTo>
                      <a:pt x="0" y="38"/>
                    </a:lnTo>
                    <a:close/>
                    <a:moveTo>
                      <a:pt x="18" y="38"/>
                    </a:moveTo>
                    <a:lnTo>
                      <a:pt x="18" y="45"/>
                    </a:lnTo>
                    <a:lnTo>
                      <a:pt x="0" y="45"/>
                    </a:lnTo>
                    <a:lnTo>
                      <a:pt x="0" y="38"/>
                    </a:lnTo>
                    <a:lnTo>
                      <a:pt x="18" y="38"/>
                    </a:lnTo>
                    <a:close/>
                    <a:moveTo>
                      <a:pt x="18" y="45"/>
                    </a:moveTo>
                    <a:lnTo>
                      <a:pt x="18" y="47"/>
                    </a:lnTo>
                    <a:lnTo>
                      <a:pt x="0" y="47"/>
                    </a:lnTo>
                    <a:lnTo>
                      <a:pt x="0" y="45"/>
                    </a:lnTo>
                    <a:lnTo>
                      <a:pt x="18" y="45"/>
                    </a:lnTo>
                    <a:close/>
                    <a:moveTo>
                      <a:pt x="2" y="55"/>
                    </a:moveTo>
                    <a:lnTo>
                      <a:pt x="0" y="51"/>
                    </a:lnTo>
                    <a:lnTo>
                      <a:pt x="0" y="47"/>
                    </a:lnTo>
                    <a:lnTo>
                      <a:pt x="10" y="47"/>
                    </a:lnTo>
                    <a:lnTo>
                      <a:pt x="2" y="55"/>
                    </a:lnTo>
                    <a:close/>
                    <a:moveTo>
                      <a:pt x="16" y="40"/>
                    </a:moveTo>
                    <a:lnTo>
                      <a:pt x="19" y="44"/>
                    </a:lnTo>
                    <a:lnTo>
                      <a:pt x="5" y="57"/>
                    </a:lnTo>
                    <a:lnTo>
                      <a:pt x="2" y="55"/>
                    </a:lnTo>
                    <a:lnTo>
                      <a:pt x="16" y="40"/>
                    </a:lnTo>
                    <a:close/>
                    <a:moveTo>
                      <a:pt x="19" y="44"/>
                    </a:moveTo>
                    <a:lnTo>
                      <a:pt x="22" y="47"/>
                    </a:lnTo>
                    <a:lnTo>
                      <a:pt x="22" y="50"/>
                    </a:lnTo>
                    <a:lnTo>
                      <a:pt x="12" y="50"/>
                    </a:lnTo>
                    <a:lnTo>
                      <a:pt x="19" y="44"/>
                    </a:lnTo>
                    <a:close/>
                    <a:moveTo>
                      <a:pt x="22" y="50"/>
                    </a:moveTo>
                    <a:lnTo>
                      <a:pt x="22" y="57"/>
                    </a:lnTo>
                    <a:lnTo>
                      <a:pt x="3" y="57"/>
                    </a:lnTo>
                    <a:lnTo>
                      <a:pt x="3" y="50"/>
                    </a:lnTo>
                    <a:lnTo>
                      <a:pt x="22" y="50"/>
                    </a:lnTo>
                    <a:close/>
                    <a:moveTo>
                      <a:pt x="5" y="63"/>
                    </a:moveTo>
                    <a:lnTo>
                      <a:pt x="3" y="61"/>
                    </a:lnTo>
                    <a:lnTo>
                      <a:pt x="3" y="57"/>
                    </a:lnTo>
                    <a:lnTo>
                      <a:pt x="12" y="57"/>
                    </a:lnTo>
                    <a:lnTo>
                      <a:pt x="5" y="63"/>
                    </a:lnTo>
                    <a:close/>
                    <a:moveTo>
                      <a:pt x="19" y="50"/>
                    </a:moveTo>
                    <a:lnTo>
                      <a:pt x="22" y="54"/>
                    </a:lnTo>
                    <a:lnTo>
                      <a:pt x="8" y="67"/>
                    </a:lnTo>
                    <a:lnTo>
                      <a:pt x="5" y="63"/>
                    </a:lnTo>
                    <a:lnTo>
                      <a:pt x="19" y="50"/>
                    </a:lnTo>
                    <a:close/>
                    <a:moveTo>
                      <a:pt x="22" y="54"/>
                    </a:moveTo>
                    <a:lnTo>
                      <a:pt x="25" y="57"/>
                    </a:lnTo>
                    <a:lnTo>
                      <a:pt x="12" y="70"/>
                    </a:lnTo>
                    <a:lnTo>
                      <a:pt x="8" y="67"/>
                    </a:lnTo>
                    <a:lnTo>
                      <a:pt x="22" y="54"/>
                    </a:lnTo>
                    <a:close/>
                    <a:moveTo>
                      <a:pt x="18" y="73"/>
                    </a:moveTo>
                    <a:lnTo>
                      <a:pt x="15" y="73"/>
                    </a:lnTo>
                    <a:lnTo>
                      <a:pt x="12" y="70"/>
                    </a:lnTo>
                    <a:lnTo>
                      <a:pt x="18" y="63"/>
                    </a:lnTo>
                    <a:lnTo>
                      <a:pt x="18" y="73"/>
                    </a:lnTo>
                    <a:close/>
                    <a:moveTo>
                      <a:pt x="18" y="54"/>
                    </a:moveTo>
                    <a:lnTo>
                      <a:pt x="22" y="54"/>
                    </a:lnTo>
                    <a:lnTo>
                      <a:pt x="22" y="73"/>
                    </a:lnTo>
                    <a:lnTo>
                      <a:pt x="18" y="73"/>
                    </a:lnTo>
                    <a:lnTo>
                      <a:pt x="18" y="54"/>
                    </a:lnTo>
                    <a:close/>
                    <a:moveTo>
                      <a:pt x="22" y="54"/>
                    </a:moveTo>
                    <a:lnTo>
                      <a:pt x="26" y="54"/>
                    </a:lnTo>
                    <a:lnTo>
                      <a:pt x="28" y="57"/>
                    </a:lnTo>
                    <a:lnTo>
                      <a:pt x="22" y="63"/>
                    </a:lnTo>
                    <a:lnTo>
                      <a:pt x="22" y="54"/>
                    </a:lnTo>
                    <a:close/>
                    <a:moveTo>
                      <a:pt x="28" y="57"/>
                    </a:moveTo>
                    <a:lnTo>
                      <a:pt x="32" y="60"/>
                    </a:lnTo>
                    <a:lnTo>
                      <a:pt x="18" y="73"/>
                    </a:lnTo>
                    <a:lnTo>
                      <a:pt x="15" y="70"/>
                    </a:lnTo>
                    <a:lnTo>
                      <a:pt x="28" y="57"/>
                    </a:lnTo>
                    <a:close/>
                    <a:moveTo>
                      <a:pt x="25" y="76"/>
                    </a:moveTo>
                    <a:lnTo>
                      <a:pt x="21" y="76"/>
                    </a:lnTo>
                    <a:lnTo>
                      <a:pt x="18" y="73"/>
                    </a:lnTo>
                    <a:lnTo>
                      <a:pt x="25" y="67"/>
                    </a:lnTo>
                    <a:lnTo>
                      <a:pt x="25" y="76"/>
                    </a:lnTo>
                    <a:close/>
                    <a:moveTo>
                      <a:pt x="25" y="57"/>
                    </a:moveTo>
                    <a:lnTo>
                      <a:pt x="32" y="57"/>
                    </a:lnTo>
                    <a:lnTo>
                      <a:pt x="32" y="76"/>
                    </a:lnTo>
                    <a:lnTo>
                      <a:pt x="25" y="76"/>
                    </a:lnTo>
                    <a:lnTo>
                      <a:pt x="25" y="57"/>
                    </a:lnTo>
                    <a:close/>
                    <a:moveTo>
                      <a:pt x="32" y="57"/>
                    </a:moveTo>
                    <a:lnTo>
                      <a:pt x="35" y="57"/>
                    </a:lnTo>
                    <a:lnTo>
                      <a:pt x="35" y="76"/>
                    </a:lnTo>
                    <a:lnTo>
                      <a:pt x="32" y="76"/>
                    </a:lnTo>
                    <a:lnTo>
                      <a:pt x="32" y="57"/>
                    </a:lnTo>
                    <a:close/>
                    <a:moveTo>
                      <a:pt x="35" y="57"/>
                    </a:moveTo>
                    <a:lnTo>
                      <a:pt x="40" y="57"/>
                    </a:lnTo>
                    <a:lnTo>
                      <a:pt x="40" y="76"/>
                    </a:lnTo>
                    <a:lnTo>
                      <a:pt x="35" y="76"/>
                    </a:lnTo>
                    <a:lnTo>
                      <a:pt x="35" y="57"/>
                    </a:lnTo>
                    <a:close/>
                    <a:moveTo>
                      <a:pt x="40" y="57"/>
                    </a:moveTo>
                    <a:lnTo>
                      <a:pt x="47" y="57"/>
                    </a:lnTo>
                    <a:lnTo>
                      <a:pt x="47" y="76"/>
                    </a:lnTo>
                    <a:lnTo>
                      <a:pt x="40" y="76"/>
                    </a:lnTo>
                    <a:lnTo>
                      <a:pt x="40" y="57"/>
                    </a:lnTo>
                    <a:close/>
                    <a:moveTo>
                      <a:pt x="54" y="73"/>
                    </a:moveTo>
                    <a:lnTo>
                      <a:pt x="51" y="76"/>
                    </a:lnTo>
                    <a:lnTo>
                      <a:pt x="47" y="76"/>
                    </a:lnTo>
                    <a:lnTo>
                      <a:pt x="47" y="67"/>
                    </a:lnTo>
                    <a:lnTo>
                      <a:pt x="54" y="73"/>
                    </a:lnTo>
                    <a:close/>
                    <a:moveTo>
                      <a:pt x="40" y="60"/>
                    </a:moveTo>
                    <a:lnTo>
                      <a:pt x="44" y="57"/>
                    </a:lnTo>
                    <a:lnTo>
                      <a:pt x="57" y="70"/>
                    </a:lnTo>
                    <a:lnTo>
                      <a:pt x="54" y="73"/>
                    </a:lnTo>
                    <a:lnTo>
                      <a:pt x="40" y="60"/>
                    </a:lnTo>
                    <a:close/>
                    <a:moveTo>
                      <a:pt x="44" y="57"/>
                    </a:moveTo>
                    <a:lnTo>
                      <a:pt x="45" y="56"/>
                    </a:lnTo>
                    <a:lnTo>
                      <a:pt x="46" y="55"/>
                    </a:lnTo>
                    <a:lnTo>
                      <a:pt x="50" y="63"/>
                    </a:lnTo>
                    <a:lnTo>
                      <a:pt x="44" y="57"/>
                    </a:lnTo>
                    <a:close/>
                    <a:moveTo>
                      <a:pt x="46" y="55"/>
                    </a:moveTo>
                    <a:lnTo>
                      <a:pt x="53" y="51"/>
                    </a:lnTo>
                    <a:lnTo>
                      <a:pt x="61" y="69"/>
                    </a:lnTo>
                    <a:lnTo>
                      <a:pt x="55" y="72"/>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60" name="Freeform 648">
                <a:extLst>
                  <a:ext uri="{FF2B5EF4-FFF2-40B4-BE49-F238E27FC236}">
                    <a16:creationId xmlns:a16="http://schemas.microsoft.com/office/drawing/2014/main" id="{3B728B49-D11E-4FE4-B305-E57559885F68}"/>
                  </a:ext>
                </a:extLst>
              </p:cNvPr>
              <p:cNvSpPr>
                <a:spLocks/>
              </p:cNvSpPr>
              <p:nvPr/>
            </p:nvSpPr>
            <p:spPr bwMode="auto">
              <a:xfrm>
                <a:off x="3503" y="2317"/>
                <a:ext cx="16" cy="15"/>
              </a:xfrm>
              <a:custGeom>
                <a:avLst/>
                <a:gdLst>
                  <a:gd name="T0" fmla="*/ 12 w 66"/>
                  <a:gd name="T1" fmla="*/ 14 h 60"/>
                  <a:gd name="T2" fmla="*/ 12 w 66"/>
                  <a:gd name="T3" fmla="*/ 13 h 60"/>
                  <a:gd name="T4" fmla="*/ 13 w 66"/>
                  <a:gd name="T5" fmla="*/ 12 h 60"/>
                  <a:gd name="T6" fmla="*/ 15 w 66"/>
                  <a:gd name="T7" fmla="*/ 10 h 60"/>
                  <a:gd name="T8" fmla="*/ 16 w 66"/>
                  <a:gd name="T9" fmla="*/ 10 h 60"/>
                  <a:gd name="T10" fmla="*/ 16 w 66"/>
                  <a:gd name="T11" fmla="*/ 9 h 60"/>
                  <a:gd name="T12" fmla="*/ 16 w 66"/>
                  <a:gd name="T13" fmla="*/ 7 h 60"/>
                  <a:gd name="T14" fmla="*/ 16 w 66"/>
                  <a:gd name="T15" fmla="*/ 7 h 60"/>
                  <a:gd name="T16" fmla="*/ 16 w 66"/>
                  <a:gd name="T17" fmla="*/ 6 h 60"/>
                  <a:gd name="T18" fmla="*/ 16 w 66"/>
                  <a:gd name="T19" fmla="*/ 4 h 60"/>
                  <a:gd name="T20" fmla="*/ 16 w 66"/>
                  <a:gd name="T21" fmla="*/ 3 h 60"/>
                  <a:gd name="T22" fmla="*/ 15 w 66"/>
                  <a:gd name="T23" fmla="*/ 2 h 60"/>
                  <a:gd name="T24" fmla="*/ 14 w 66"/>
                  <a:gd name="T25" fmla="*/ 2 h 60"/>
                  <a:gd name="T26" fmla="*/ 13 w 66"/>
                  <a:gd name="T27" fmla="*/ 1 h 60"/>
                  <a:gd name="T28" fmla="*/ 12 w 66"/>
                  <a:gd name="T29" fmla="*/ 1 h 60"/>
                  <a:gd name="T30" fmla="*/ 11 w 66"/>
                  <a:gd name="T31" fmla="*/ 1 h 60"/>
                  <a:gd name="T32" fmla="*/ 10 w 66"/>
                  <a:gd name="T33" fmla="*/ 0 h 60"/>
                  <a:gd name="T34" fmla="*/ 9 w 66"/>
                  <a:gd name="T35" fmla="*/ 1 h 60"/>
                  <a:gd name="T36" fmla="*/ 8 w 66"/>
                  <a:gd name="T37" fmla="*/ 1 h 60"/>
                  <a:gd name="T38" fmla="*/ 6 w 66"/>
                  <a:gd name="T39" fmla="*/ 2 h 60"/>
                  <a:gd name="T40" fmla="*/ 5 w 66"/>
                  <a:gd name="T41" fmla="*/ 2 h 60"/>
                  <a:gd name="T42" fmla="*/ 4 w 66"/>
                  <a:gd name="T43" fmla="*/ 2 h 60"/>
                  <a:gd name="T44" fmla="*/ 3 w 66"/>
                  <a:gd name="T45" fmla="*/ 3 h 60"/>
                  <a:gd name="T46" fmla="*/ 2 w 66"/>
                  <a:gd name="T47" fmla="*/ 5 h 60"/>
                  <a:gd name="T48" fmla="*/ 2 w 66"/>
                  <a:gd name="T49" fmla="*/ 6 h 60"/>
                  <a:gd name="T50" fmla="*/ 1 w 66"/>
                  <a:gd name="T51" fmla="*/ 7 h 60"/>
                  <a:gd name="T52" fmla="*/ 0 w 66"/>
                  <a:gd name="T53" fmla="*/ 8 h 60"/>
                  <a:gd name="T54" fmla="*/ 0 w 66"/>
                  <a:gd name="T55" fmla="*/ 9 h 60"/>
                  <a:gd name="T56" fmla="*/ 0 w 66"/>
                  <a:gd name="T57" fmla="*/ 10 h 60"/>
                  <a:gd name="T58" fmla="*/ 0 w 66"/>
                  <a:gd name="T59" fmla="*/ 11 h 60"/>
                  <a:gd name="T60" fmla="*/ 1 w 66"/>
                  <a:gd name="T61" fmla="*/ 12 h 60"/>
                  <a:gd name="T62" fmla="*/ 2 w 66"/>
                  <a:gd name="T63" fmla="*/ 13 h 60"/>
                  <a:gd name="T64" fmla="*/ 2 w 66"/>
                  <a:gd name="T65" fmla="*/ 14 h 60"/>
                  <a:gd name="T66" fmla="*/ 3 w 66"/>
                  <a:gd name="T67" fmla="*/ 14 h 60"/>
                  <a:gd name="T68" fmla="*/ 4 w 66"/>
                  <a:gd name="T69" fmla="*/ 14 h 60"/>
                  <a:gd name="T70" fmla="*/ 5 w 66"/>
                  <a:gd name="T71" fmla="*/ 14 h 60"/>
                  <a:gd name="T72" fmla="*/ 6 w 66"/>
                  <a:gd name="T73" fmla="*/ 15 h 60"/>
                  <a:gd name="T74" fmla="*/ 8 w 66"/>
                  <a:gd name="T75" fmla="*/ 14 h 60"/>
                  <a:gd name="T76" fmla="*/ 9 w 66"/>
                  <a:gd name="T77" fmla="*/ 14 h 60"/>
                  <a:gd name="T78" fmla="*/ 10 w 66"/>
                  <a:gd name="T79" fmla="*/ 14 h 60"/>
                  <a:gd name="T80" fmla="*/ 12 w 66"/>
                  <a:gd name="T81" fmla="*/ 14 h 6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60"/>
                  <a:gd name="T125" fmla="*/ 66 w 66"/>
                  <a:gd name="T126" fmla="*/ 60 h 6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60">
                    <a:moveTo>
                      <a:pt x="48" y="54"/>
                    </a:moveTo>
                    <a:lnTo>
                      <a:pt x="51" y="51"/>
                    </a:lnTo>
                    <a:lnTo>
                      <a:pt x="54" y="48"/>
                    </a:lnTo>
                    <a:lnTo>
                      <a:pt x="61" y="41"/>
                    </a:lnTo>
                    <a:lnTo>
                      <a:pt x="64" y="38"/>
                    </a:lnTo>
                    <a:lnTo>
                      <a:pt x="64" y="35"/>
                    </a:lnTo>
                    <a:lnTo>
                      <a:pt x="66" y="28"/>
                    </a:lnTo>
                    <a:lnTo>
                      <a:pt x="66" y="26"/>
                    </a:lnTo>
                    <a:lnTo>
                      <a:pt x="66" y="22"/>
                    </a:lnTo>
                    <a:lnTo>
                      <a:pt x="66" y="16"/>
                    </a:lnTo>
                    <a:lnTo>
                      <a:pt x="64" y="12"/>
                    </a:lnTo>
                    <a:lnTo>
                      <a:pt x="61" y="9"/>
                    </a:lnTo>
                    <a:lnTo>
                      <a:pt x="58" y="6"/>
                    </a:lnTo>
                    <a:lnTo>
                      <a:pt x="54" y="3"/>
                    </a:lnTo>
                    <a:lnTo>
                      <a:pt x="51" y="3"/>
                    </a:lnTo>
                    <a:lnTo>
                      <a:pt x="44" y="3"/>
                    </a:lnTo>
                    <a:lnTo>
                      <a:pt x="41" y="0"/>
                    </a:lnTo>
                    <a:lnTo>
                      <a:pt x="36" y="3"/>
                    </a:lnTo>
                    <a:lnTo>
                      <a:pt x="32" y="3"/>
                    </a:lnTo>
                    <a:lnTo>
                      <a:pt x="26" y="6"/>
                    </a:lnTo>
                    <a:lnTo>
                      <a:pt x="19" y="6"/>
                    </a:lnTo>
                    <a:lnTo>
                      <a:pt x="16" y="9"/>
                    </a:lnTo>
                    <a:lnTo>
                      <a:pt x="12" y="12"/>
                    </a:lnTo>
                    <a:lnTo>
                      <a:pt x="7" y="19"/>
                    </a:lnTo>
                    <a:lnTo>
                      <a:pt x="7" y="22"/>
                    </a:lnTo>
                    <a:lnTo>
                      <a:pt x="4" y="26"/>
                    </a:lnTo>
                    <a:lnTo>
                      <a:pt x="0" y="31"/>
                    </a:lnTo>
                    <a:lnTo>
                      <a:pt x="0" y="35"/>
                    </a:lnTo>
                    <a:lnTo>
                      <a:pt x="0" y="38"/>
                    </a:lnTo>
                    <a:lnTo>
                      <a:pt x="0" y="44"/>
                    </a:lnTo>
                    <a:lnTo>
                      <a:pt x="4" y="48"/>
                    </a:lnTo>
                    <a:lnTo>
                      <a:pt x="7" y="51"/>
                    </a:lnTo>
                    <a:lnTo>
                      <a:pt x="10" y="54"/>
                    </a:lnTo>
                    <a:lnTo>
                      <a:pt x="12" y="57"/>
                    </a:lnTo>
                    <a:lnTo>
                      <a:pt x="16" y="57"/>
                    </a:lnTo>
                    <a:lnTo>
                      <a:pt x="22" y="57"/>
                    </a:lnTo>
                    <a:lnTo>
                      <a:pt x="26" y="60"/>
                    </a:lnTo>
                    <a:lnTo>
                      <a:pt x="32" y="57"/>
                    </a:lnTo>
                    <a:lnTo>
                      <a:pt x="36" y="57"/>
                    </a:lnTo>
                    <a:lnTo>
                      <a:pt x="41" y="54"/>
                    </a:lnTo>
                    <a:lnTo>
                      <a:pt x="48"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61" name="Freeform 649">
                <a:extLst>
                  <a:ext uri="{FF2B5EF4-FFF2-40B4-BE49-F238E27FC236}">
                    <a16:creationId xmlns:a16="http://schemas.microsoft.com/office/drawing/2014/main" id="{39FB76A7-ABBD-41A2-8D48-8F4B0BF5DBFD}"/>
                  </a:ext>
                </a:extLst>
              </p:cNvPr>
              <p:cNvSpPr>
                <a:spLocks noEditPoints="1"/>
              </p:cNvSpPr>
              <p:nvPr/>
            </p:nvSpPr>
            <p:spPr bwMode="auto">
              <a:xfrm>
                <a:off x="3500" y="2314"/>
                <a:ext cx="22" cy="21"/>
              </a:xfrm>
              <a:custGeom>
                <a:avLst/>
                <a:gdLst>
                  <a:gd name="T0" fmla="*/ 14 w 86"/>
                  <a:gd name="T1" fmla="*/ 14 h 84"/>
                  <a:gd name="T2" fmla="*/ 15 w 86"/>
                  <a:gd name="T3" fmla="*/ 13 h 84"/>
                  <a:gd name="T4" fmla="*/ 18 w 86"/>
                  <a:gd name="T5" fmla="*/ 17 h 84"/>
                  <a:gd name="T6" fmla="*/ 18 w 86"/>
                  <a:gd name="T7" fmla="*/ 17 h 84"/>
                  <a:gd name="T8" fmla="*/ 16 w 86"/>
                  <a:gd name="T9" fmla="*/ 12 h 84"/>
                  <a:gd name="T10" fmla="*/ 21 w 86"/>
                  <a:gd name="T11" fmla="*/ 13 h 84"/>
                  <a:gd name="T12" fmla="*/ 16 w 86"/>
                  <a:gd name="T13" fmla="*/ 12 h 84"/>
                  <a:gd name="T14" fmla="*/ 17 w 86"/>
                  <a:gd name="T15" fmla="*/ 11 h 84"/>
                  <a:gd name="T16" fmla="*/ 21 w 86"/>
                  <a:gd name="T17" fmla="*/ 13 h 84"/>
                  <a:gd name="T18" fmla="*/ 22 w 86"/>
                  <a:gd name="T19" fmla="*/ 10 h 84"/>
                  <a:gd name="T20" fmla="*/ 17 w 86"/>
                  <a:gd name="T21" fmla="*/ 10 h 84"/>
                  <a:gd name="T22" fmla="*/ 17 w 86"/>
                  <a:gd name="T23" fmla="*/ 7 h 84"/>
                  <a:gd name="T24" fmla="*/ 22 w 86"/>
                  <a:gd name="T25" fmla="*/ 7 h 84"/>
                  <a:gd name="T26" fmla="*/ 21 w 86"/>
                  <a:gd name="T27" fmla="*/ 5 h 84"/>
                  <a:gd name="T28" fmla="*/ 17 w 86"/>
                  <a:gd name="T29" fmla="*/ 8 h 84"/>
                  <a:gd name="T30" fmla="*/ 20 w 86"/>
                  <a:gd name="T31" fmla="*/ 4 h 84"/>
                  <a:gd name="T32" fmla="*/ 16 w 86"/>
                  <a:gd name="T33" fmla="*/ 6 h 84"/>
                  <a:gd name="T34" fmla="*/ 16 w 86"/>
                  <a:gd name="T35" fmla="*/ 6 h 84"/>
                  <a:gd name="T36" fmla="*/ 19 w 86"/>
                  <a:gd name="T37" fmla="*/ 3 h 84"/>
                  <a:gd name="T38" fmla="*/ 16 w 86"/>
                  <a:gd name="T39" fmla="*/ 2 h 84"/>
                  <a:gd name="T40" fmla="*/ 16 w 86"/>
                  <a:gd name="T41" fmla="*/ 6 h 84"/>
                  <a:gd name="T42" fmla="*/ 13 w 86"/>
                  <a:gd name="T43" fmla="*/ 6 h 84"/>
                  <a:gd name="T44" fmla="*/ 15 w 86"/>
                  <a:gd name="T45" fmla="*/ 1 h 84"/>
                  <a:gd name="T46" fmla="*/ 13 w 86"/>
                  <a:gd name="T47" fmla="*/ 3 h 84"/>
                  <a:gd name="T48" fmla="*/ 14 w 86"/>
                  <a:gd name="T49" fmla="*/ 5 h 84"/>
                  <a:gd name="T50" fmla="*/ 12 w 86"/>
                  <a:gd name="T51" fmla="*/ 6 h 84"/>
                  <a:gd name="T52" fmla="*/ 10 w 86"/>
                  <a:gd name="T53" fmla="*/ 2 h 84"/>
                  <a:gd name="T54" fmla="*/ 8 w 86"/>
                  <a:gd name="T55" fmla="*/ 3 h 84"/>
                  <a:gd name="T56" fmla="*/ 9 w 86"/>
                  <a:gd name="T57" fmla="*/ 5 h 84"/>
                  <a:gd name="T58" fmla="*/ 9 w 86"/>
                  <a:gd name="T59" fmla="*/ 7 h 84"/>
                  <a:gd name="T60" fmla="*/ 9 w 86"/>
                  <a:gd name="T61" fmla="*/ 6 h 84"/>
                  <a:gd name="T62" fmla="*/ 7 w 86"/>
                  <a:gd name="T63" fmla="*/ 1 h 84"/>
                  <a:gd name="T64" fmla="*/ 4 w 86"/>
                  <a:gd name="T65" fmla="*/ 5 h 84"/>
                  <a:gd name="T66" fmla="*/ 6 w 86"/>
                  <a:gd name="T67" fmla="*/ 6 h 84"/>
                  <a:gd name="T68" fmla="*/ 8 w 86"/>
                  <a:gd name="T69" fmla="*/ 8 h 84"/>
                  <a:gd name="T70" fmla="*/ 7 w 86"/>
                  <a:gd name="T71" fmla="*/ 8 h 84"/>
                  <a:gd name="T72" fmla="*/ 7 w 86"/>
                  <a:gd name="T73" fmla="*/ 10 h 84"/>
                  <a:gd name="T74" fmla="*/ 2 w 86"/>
                  <a:gd name="T75" fmla="*/ 8 h 84"/>
                  <a:gd name="T76" fmla="*/ 4 w 86"/>
                  <a:gd name="T77" fmla="*/ 10 h 84"/>
                  <a:gd name="T78" fmla="*/ 6 w 86"/>
                  <a:gd name="T79" fmla="*/ 10 h 84"/>
                  <a:gd name="T80" fmla="*/ 5 w 86"/>
                  <a:gd name="T81" fmla="*/ 11 h 84"/>
                  <a:gd name="T82" fmla="*/ 5 w 86"/>
                  <a:gd name="T83" fmla="*/ 13 h 84"/>
                  <a:gd name="T84" fmla="*/ 0 w 86"/>
                  <a:gd name="T85" fmla="*/ 14 h 84"/>
                  <a:gd name="T86" fmla="*/ 3 w 86"/>
                  <a:gd name="T87" fmla="*/ 14 h 84"/>
                  <a:gd name="T88" fmla="*/ 4 w 86"/>
                  <a:gd name="T89" fmla="*/ 13 h 84"/>
                  <a:gd name="T90" fmla="*/ 5 w 86"/>
                  <a:gd name="T91" fmla="*/ 13 h 84"/>
                  <a:gd name="T92" fmla="*/ 8 w 86"/>
                  <a:gd name="T93" fmla="*/ 16 h 84"/>
                  <a:gd name="T94" fmla="*/ 3 w 86"/>
                  <a:gd name="T95" fmla="*/ 18 h 84"/>
                  <a:gd name="T96" fmla="*/ 3 w 86"/>
                  <a:gd name="T97" fmla="*/ 18 h 84"/>
                  <a:gd name="T98" fmla="*/ 6 w 86"/>
                  <a:gd name="T99" fmla="*/ 20 h 84"/>
                  <a:gd name="T100" fmla="*/ 7 w 86"/>
                  <a:gd name="T101" fmla="*/ 15 h 84"/>
                  <a:gd name="T102" fmla="*/ 9 w 86"/>
                  <a:gd name="T103" fmla="*/ 15 h 84"/>
                  <a:gd name="T104" fmla="*/ 7 w 86"/>
                  <a:gd name="T105" fmla="*/ 20 h 84"/>
                  <a:gd name="T106" fmla="*/ 9 w 86"/>
                  <a:gd name="T107" fmla="*/ 18 h 84"/>
                  <a:gd name="T108" fmla="*/ 8 w 86"/>
                  <a:gd name="T109" fmla="*/ 16 h 84"/>
                  <a:gd name="T110" fmla="*/ 11 w 86"/>
                  <a:gd name="T111" fmla="*/ 15 h 84"/>
                  <a:gd name="T112" fmla="*/ 12 w 86"/>
                  <a:gd name="T113" fmla="*/ 20 h 84"/>
                  <a:gd name="T114" fmla="*/ 14 w 86"/>
                  <a:gd name="T115" fmla="*/ 19 h 84"/>
                  <a:gd name="T116" fmla="*/ 13 w 86"/>
                  <a:gd name="T117" fmla="*/ 17 h 84"/>
                  <a:gd name="T118" fmla="*/ 13 w 86"/>
                  <a:gd name="T119" fmla="*/ 14 h 8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84"/>
                  <a:gd name="T182" fmla="*/ 86 w 86"/>
                  <a:gd name="T183" fmla="*/ 84 h 8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84">
                    <a:moveTo>
                      <a:pt x="51" y="59"/>
                    </a:moveTo>
                    <a:lnTo>
                      <a:pt x="54" y="56"/>
                    </a:lnTo>
                    <a:lnTo>
                      <a:pt x="68" y="70"/>
                    </a:lnTo>
                    <a:lnTo>
                      <a:pt x="64" y="73"/>
                    </a:lnTo>
                    <a:lnTo>
                      <a:pt x="51" y="59"/>
                    </a:lnTo>
                    <a:close/>
                    <a:moveTo>
                      <a:pt x="54" y="56"/>
                    </a:moveTo>
                    <a:lnTo>
                      <a:pt x="45" y="65"/>
                    </a:lnTo>
                    <a:lnTo>
                      <a:pt x="54" y="56"/>
                    </a:lnTo>
                    <a:lnTo>
                      <a:pt x="61" y="63"/>
                    </a:lnTo>
                    <a:lnTo>
                      <a:pt x="54" y="56"/>
                    </a:lnTo>
                    <a:close/>
                    <a:moveTo>
                      <a:pt x="54" y="56"/>
                    </a:moveTo>
                    <a:lnTo>
                      <a:pt x="58" y="53"/>
                    </a:lnTo>
                    <a:lnTo>
                      <a:pt x="71" y="66"/>
                    </a:lnTo>
                    <a:lnTo>
                      <a:pt x="68" y="70"/>
                    </a:lnTo>
                    <a:lnTo>
                      <a:pt x="54" y="56"/>
                    </a:lnTo>
                    <a:close/>
                    <a:moveTo>
                      <a:pt x="71" y="66"/>
                    </a:moveTo>
                    <a:lnTo>
                      <a:pt x="71" y="66"/>
                    </a:lnTo>
                    <a:lnTo>
                      <a:pt x="64" y="60"/>
                    </a:lnTo>
                    <a:lnTo>
                      <a:pt x="71" y="66"/>
                    </a:lnTo>
                    <a:close/>
                    <a:moveTo>
                      <a:pt x="58" y="53"/>
                    </a:moveTo>
                    <a:lnTo>
                      <a:pt x="64" y="47"/>
                    </a:lnTo>
                    <a:lnTo>
                      <a:pt x="78" y="60"/>
                    </a:lnTo>
                    <a:lnTo>
                      <a:pt x="71" y="66"/>
                    </a:lnTo>
                    <a:lnTo>
                      <a:pt x="58" y="53"/>
                    </a:lnTo>
                    <a:close/>
                    <a:moveTo>
                      <a:pt x="64" y="47"/>
                    </a:moveTo>
                    <a:lnTo>
                      <a:pt x="83" y="28"/>
                    </a:lnTo>
                    <a:lnTo>
                      <a:pt x="64" y="47"/>
                    </a:lnTo>
                    <a:lnTo>
                      <a:pt x="71" y="53"/>
                    </a:lnTo>
                    <a:lnTo>
                      <a:pt x="64" y="47"/>
                    </a:lnTo>
                    <a:close/>
                    <a:moveTo>
                      <a:pt x="64" y="47"/>
                    </a:moveTo>
                    <a:lnTo>
                      <a:pt x="67" y="43"/>
                    </a:lnTo>
                    <a:lnTo>
                      <a:pt x="81" y="56"/>
                    </a:lnTo>
                    <a:lnTo>
                      <a:pt x="78" y="60"/>
                    </a:lnTo>
                    <a:lnTo>
                      <a:pt x="64" y="47"/>
                    </a:lnTo>
                    <a:close/>
                    <a:moveTo>
                      <a:pt x="83" y="50"/>
                    </a:moveTo>
                    <a:lnTo>
                      <a:pt x="83" y="54"/>
                    </a:lnTo>
                    <a:lnTo>
                      <a:pt x="81" y="56"/>
                    </a:lnTo>
                    <a:lnTo>
                      <a:pt x="74" y="50"/>
                    </a:lnTo>
                    <a:lnTo>
                      <a:pt x="83" y="50"/>
                    </a:lnTo>
                    <a:close/>
                    <a:moveTo>
                      <a:pt x="64" y="50"/>
                    </a:moveTo>
                    <a:lnTo>
                      <a:pt x="64" y="47"/>
                    </a:lnTo>
                    <a:lnTo>
                      <a:pt x="83" y="47"/>
                    </a:lnTo>
                    <a:lnTo>
                      <a:pt x="83" y="50"/>
                    </a:lnTo>
                    <a:lnTo>
                      <a:pt x="64" y="50"/>
                    </a:lnTo>
                    <a:close/>
                    <a:moveTo>
                      <a:pt x="64" y="47"/>
                    </a:moveTo>
                    <a:lnTo>
                      <a:pt x="64" y="44"/>
                    </a:lnTo>
                    <a:lnTo>
                      <a:pt x="65" y="42"/>
                    </a:lnTo>
                    <a:lnTo>
                      <a:pt x="74" y="47"/>
                    </a:lnTo>
                    <a:lnTo>
                      <a:pt x="64" y="47"/>
                    </a:lnTo>
                    <a:close/>
                    <a:moveTo>
                      <a:pt x="65" y="42"/>
                    </a:moveTo>
                    <a:lnTo>
                      <a:pt x="69" y="37"/>
                    </a:lnTo>
                    <a:lnTo>
                      <a:pt x="85" y="44"/>
                    </a:lnTo>
                    <a:lnTo>
                      <a:pt x="82" y="51"/>
                    </a:lnTo>
                    <a:lnTo>
                      <a:pt x="65" y="42"/>
                    </a:lnTo>
                    <a:close/>
                    <a:moveTo>
                      <a:pt x="86" y="40"/>
                    </a:moveTo>
                    <a:lnTo>
                      <a:pt x="86" y="42"/>
                    </a:lnTo>
                    <a:lnTo>
                      <a:pt x="85" y="44"/>
                    </a:lnTo>
                    <a:lnTo>
                      <a:pt x="76" y="40"/>
                    </a:lnTo>
                    <a:lnTo>
                      <a:pt x="86" y="40"/>
                    </a:lnTo>
                    <a:close/>
                    <a:moveTo>
                      <a:pt x="68" y="40"/>
                    </a:moveTo>
                    <a:lnTo>
                      <a:pt x="68" y="38"/>
                    </a:lnTo>
                    <a:lnTo>
                      <a:pt x="86" y="38"/>
                    </a:lnTo>
                    <a:lnTo>
                      <a:pt x="86" y="40"/>
                    </a:lnTo>
                    <a:lnTo>
                      <a:pt x="68" y="40"/>
                    </a:lnTo>
                    <a:close/>
                    <a:moveTo>
                      <a:pt x="68" y="38"/>
                    </a:moveTo>
                    <a:lnTo>
                      <a:pt x="68" y="34"/>
                    </a:lnTo>
                    <a:lnTo>
                      <a:pt x="86" y="34"/>
                    </a:lnTo>
                    <a:lnTo>
                      <a:pt x="86" y="38"/>
                    </a:lnTo>
                    <a:lnTo>
                      <a:pt x="68" y="38"/>
                    </a:lnTo>
                    <a:close/>
                    <a:moveTo>
                      <a:pt x="68" y="34"/>
                    </a:moveTo>
                    <a:lnTo>
                      <a:pt x="68" y="28"/>
                    </a:lnTo>
                    <a:lnTo>
                      <a:pt x="86" y="28"/>
                    </a:lnTo>
                    <a:lnTo>
                      <a:pt x="86" y="34"/>
                    </a:lnTo>
                    <a:lnTo>
                      <a:pt x="68" y="34"/>
                    </a:lnTo>
                    <a:close/>
                    <a:moveTo>
                      <a:pt x="84" y="21"/>
                    </a:moveTo>
                    <a:lnTo>
                      <a:pt x="86" y="23"/>
                    </a:lnTo>
                    <a:lnTo>
                      <a:pt x="86" y="28"/>
                    </a:lnTo>
                    <a:lnTo>
                      <a:pt x="76" y="28"/>
                    </a:lnTo>
                    <a:lnTo>
                      <a:pt x="84" y="21"/>
                    </a:lnTo>
                    <a:close/>
                    <a:moveTo>
                      <a:pt x="70" y="34"/>
                    </a:moveTo>
                    <a:lnTo>
                      <a:pt x="67" y="31"/>
                    </a:lnTo>
                    <a:lnTo>
                      <a:pt x="81" y="18"/>
                    </a:lnTo>
                    <a:lnTo>
                      <a:pt x="84" y="21"/>
                    </a:lnTo>
                    <a:lnTo>
                      <a:pt x="70" y="34"/>
                    </a:lnTo>
                    <a:close/>
                    <a:moveTo>
                      <a:pt x="67" y="31"/>
                    </a:moveTo>
                    <a:lnTo>
                      <a:pt x="67" y="31"/>
                    </a:lnTo>
                    <a:lnTo>
                      <a:pt x="74" y="24"/>
                    </a:lnTo>
                    <a:lnTo>
                      <a:pt x="67" y="31"/>
                    </a:lnTo>
                    <a:close/>
                    <a:moveTo>
                      <a:pt x="67" y="31"/>
                    </a:moveTo>
                    <a:lnTo>
                      <a:pt x="64" y="28"/>
                    </a:lnTo>
                    <a:lnTo>
                      <a:pt x="78" y="15"/>
                    </a:lnTo>
                    <a:lnTo>
                      <a:pt x="81" y="18"/>
                    </a:lnTo>
                    <a:lnTo>
                      <a:pt x="67" y="31"/>
                    </a:lnTo>
                    <a:close/>
                    <a:moveTo>
                      <a:pt x="78" y="15"/>
                    </a:moveTo>
                    <a:lnTo>
                      <a:pt x="68" y="5"/>
                    </a:lnTo>
                    <a:lnTo>
                      <a:pt x="78" y="15"/>
                    </a:lnTo>
                    <a:lnTo>
                      <a:pt x="71" y="21"/>
                    </a:lnTo>
                    <a:lnTo>
                      <a:pt x="78" y="15"/>
                    </a:lnTo>
                    <a:close/>
                    <a:moveTo>
                      <a:pt x="64" y="28"/>
                    </a:moveTo>
                    <a:lnTo>
                      <a:pt x="61" y="24"/>
                    </a:lnTo>
                    <a:lnTo>
                      <a:pt x="74" y="11"/>
                    </a:lnTo>
                    <a:lnTo>
                      <a:pt x="78" y="15"/>
                    </a:lnTo>
                    <a:lnTo>
                      <a:pt x="64" y="28"/>
                    </a:lnTo>
                    <a:close/>
                    <a:moveTo>
                      <a:pt x="61" y="24"/>
                    </a:moveTo>
                    <a:lnTo>
                      <a:pt x="70" y="34"/>
                    </a:lnTo>
                    <a:lnTo>
                      <a:pt x="61" y="24"/>
                    </a:lnTo>
                    <a:lnTo>
                      <a:pt x="68" y="18"/>
                    </a:lnTo>
                    <a:lnTo>
                      <a:pt x="61" y="24"/>
                    </a:lnTo>
                    <a:close/>
                    <a:moveTo>
                      <a:pt x="61" y="24"/>
                    </a:moveTo>
                    <a:lnTo>
                      <a:pt x="58" y="21"/>
                    </a:lnTo>
                    <a:lnTo>
                      <a:pt x="71" y="8"/>
                    </a:lnTo>
                    <a:lnTo>
                      <a:pt x="74" y="11"/>
                    </a:lnTo>
                    <a:lnTo>
                      <a:pt x="61" y="24"/>
                    </a:lnTo>
                    <a:close/>
                    <a:moveTo>
                      <a:pt x="64" y="6"/>
                    </a:moveTo>
                    <a:lnTo>
                      <a:pt x="68" y="6"/>
                    </a:lnTo>
                    <a:lnTo>
                      <a:pt x="71" y="8"/>
                    </a:lnTo>
                    <a:lnTo>
                      <a:pt x="64" y="15"/>
                    </a:lnTo>
                    <a:lnTo>
                      <a:pt x="64" y="6"/>
                    </a:lnTo>
                    <a:close/>
                    <a:moveTo>
                      <a:pt x="64" y="24"/>
                    </a:moveTo>
                    <a:lnTo>
                      <a:pt x="61" y="24"/>
                    </a:lnTo>
                    <a:lnTo>
                      <a:pt x="61" y="6"/>
                    </a:lnTo>
                    <a:lnTo>
                      <a:pt x="64" y="6"/>
                    </a:lnTo>
                    <a:lnTo>
                      <a:pt x="64" y="24"/>
                    </a:lnTo>
                    <a:close/>
                    <a:moveTo>
                      <a:pt x="61" y="24"/>
                    </a:moveTo>
                    <a:lnTo>
                      <a:pt x="54" y="24"/>
                    </a:lnTo>
                    <a:lnTo>
                      <a:pt x="54" y="6"/>
                    </a:lnTo>
                    <a:lnTo>
                      <a:pt x="61" y="6"/>
                    </a:lnTo>
                    <a:lnTo>
                      <a:pt x="61" y="24"/>
                    </a:lnTo>
                    <a:close/>
                    <a:moveTo>
                      <a:pt x="54" y="24"/>
                    </a:moveTo>
                    <a:lnTo>
                      <a:pt x="51" y="24"/>
                    </a:lnTo>
                    <a:lnTo>
                      <a:pt x="48" y="21"/>
                    </a:lnTo>
                    <a:lnTo>
                      <a:pt x="54" y="15"/>
                    </a:lnTo>
                    <a:lnTo>
                      <a:pt x="54" y="24"/>
                    </a:lnTo>
                    <a:close/>
                    <a:moveTo>
                      <a:pt x="48" y="21"/>
                    </a:moveTo>
                    <a:lnTo>
                      <a:pt x="45" y="19"/>
                    </a:lnTo>
                    <a:lnTo>
                      <a:pt x="59" y="5"/>
                    </a:lnTo>
                    <a:lnTo>
                      <a:pt x="61" y="8"/>
                    </a:lnTo>
                    <a:lnTo>
                      <a:pt x="48" y="21"/>
                    </a:lnTo>
                    <a:close/>
                    <a:moveTo>
                      <a:pt x="48" y="4"/>
                    </a:moveTo>
                    <a:lnTo>
                      <a:pt x="53" y="0"/>
                    </a:lnTo>
                    <a:lnTo>
                      <a:pt x="59" y="5"/>
                    </a:lnTo>
                    <a:lnTo>
                      <a:pt x="51" y="12"/>
                    </a:lnTo>
                    <a:lnTo>
                      <a:pt x="48" y="4"/>
                    </a:lnTo>
                    <a:close/>
                    <a:moveTo>
                      <a:pt x="56" y="20"/>
                    </a:moveTo>
                    <a:lnTo>
                      <a:pt x="49" y="23"/>
                    </a:lnTo>
                    <a:lnTo>
                      <a:pt x="41" y="7"/>
                    </a:lnTo>
                    <a:lnTo>
                      <a:pt x="48" y="4"/>
                    </a:lnTo>
                    <a:lnTo>
                      <a:pt x="56" y="20"/>
                    </a:lnTo>
                    <a:close/>
                    <a:moveTo>
                      <a:pt x="49" y="23"/>
                    </a:moveTo>
                    <a:lnTo>
                      <a:pt x="48" y="24"/>
                    </a:lnTo>
                    <a:lnTo>
                      <a:pt x="46" y="24"/>
                    </a:lnTo>
                    <a:lnTo>
                      <a:pt x="46" y="15"/>
                    </a:lnTo>
                    <a:lnTo>
                      <a:pt x="49" y="23"/>
                    </a:lnTo>
                    <a:close/>
                    <a:moveTo>
                      <a:pt x="46" y="24"/>
                    </a:moveTo>
                    <a:lnTo>
                      <a:pt x="42" y="24"/>
                    </a:lnTo>
                    <a:lnTo>
                      <a:pt x="42" y="6"/>
                    </a:lnTo>
                    <a:lnTo>
                      <a:pt x="46" y="6"/>
                    </a:lnTo>
                    <a:lnTo>
                      <a:pt x="46" y="24"/>
                    </a:lnTo>
                    <a:close/>
                    <a:moveTo>
                      <a:pt x="38" y="7"/>
                    </a:moveTo>
                    <a:lnTo>
                      <a:pt x="40" y="6"/>
                    </a:lnTo>
                    <a:lnTo>
                      <a:pt x="42" y="6"/>
                    </a:lnTo>
                    <a:lnTo>
                      <a:pt x="42" y="15"/>
                    </a:lnTo>
                    <a:lnTo>
                      <a:pt x="38" y="7"/>
                    </a:lnTo>
                    <a:close/>
                    <a:moveTo>
                      <a:pt x="47" y="23"/>
                    </a:moveTo>
                    <a:lnTo>
                      <a:pt x="40" y="27"/>
                    </a:lnTo>
                    <a:lnTo>
                      <a:pt x="31" y="10"/>
                    </a:lnTo>
                    <a:lnTo>
                      <a:pt x="38" y="7"/>
                    </a:lnTo>
                    <a:lnTo>
                      <a:pt x="47" y="23"/>
                    </a:lnTo>
                    <a:close/>
                    <a:moveTo>
                      <a:pt x="40" y="27"/>
                    </a:moveTo>
                    <a:lnTo>
                      <a:pt x="38" y="28"/>
                    </a:lnTo>
                    <a:lnTo>
                      <a:pt x="36" y="28"/>
                    </a:lnTo>
                    <a:lnTo>
                      <a:pt x="36" y="18"/>
                    </a:lnTo>
                    <a:lnTo>
                      <a:pt x="40" y="27"/>
                    </a:lnTo>
                    <a:close/>
                    <a:moveTo>
                      <a:pt x="36" y="28"/>
                    </a:moveTo>
                    <a:lnTo>
                      <a:pt x="29" y="28"/>
                    </a:lnTo>
                    <a:lnTo>
                      <a:pt x="29" y="9"/>
                    </a:lnTo>
                    <a:lnTo>
                      <a:pt x="36" y="9"/>
                    </a:lnTo>
                    <a:lnTo>
                      <a:pt x="36" y="28"/>
                    </a:lnTo>
                    <a:close/>
                    <a:moveTo>
                      <a:pt x="22" y="11"/>
                    </a:moveTo>
                    <a:lnTo>
                      <a:pt x="26" y="9"/>
                    </a:lnTo>
                    <a:lnTo>
                      <a:pt x="29" y="9"/>
                    </a:lnTo>
                    <a:lnTo>
                      <a:pt x="29" y="18"/>
                    </a:lnTo>
                    <a:lnTo>
                      <a:pt x="22" y="11"/>
                    </a:lnTo>
                    <a:close/>
                    <a:moveTo>
                      <a:pt x="36" y="24"/>
                    </a:moveTo>
                    <a:lnTo>
                      <a:pt x="32" y="28"/>
                    </a:lnTo>
                    <a:lnTo>
                      <a:pt x="19" y="15"/>
                    </a:lnTo>
                    <a:lnTo>
                      <a:pt x="22" y="11"/>
                    </a:lnTo>
                    <a:lnTo>
                      <a:pt x="36" y="24"/>
                    </a:lnTo>
                    <a:close/>
                    <a:moveTo>
                      <a:pt x="19" y="15"/>
                    </a:moveTo>
                    <a:lnTo>
                      <a:pt x="29" y="5"/>
                    </a:lnTo>
                    <a:lnTo>
                      <a:pt x="19" y="15"/>
                    </a:lnTo>
                    <a:lnTo>
                      <a:pt x="26" y="21"/>
                    </a:lnTo>
                    <a:lnTo>
                      <a:pt x="19" y="15"/>
                    </a:lnTo>
                    <a:close/>
                    <a:moveTo>
                      <a:pt x="32" y="28"/>
                    </a:moveTo>
                    <a:lnTo>
                      <a:pt x="30" y="31"/>
                    </a:lnTo>
                    <a:lnTo>
                      <a:pt x="16" y="18"/>
                    </a:lnTo>
                    <a:lnTo>
                      <a:pt x="19" y="15"/>
                    </a:lnTo>
                    <a:lnTo>
                      <a:pt x="32" y="28"/>
                    </a:lnTo>
                    <a:close/>
                    <a:moveTo>
                      <a:pt x="30" y="31"/>
                    </a:moveTo>
                    <a:lnTo>
                      <a:pt x="30" y="31"/>
                    </a:lnTo>
                    <a:lnTo>
                      <a:pt x="22" y="24"/>
                    </a:lnTo>
                    <a:lnTo>
                      <a:pt x="30" y="31"/>
                    </a:lnTo>
                    <a:close/>
                    <a:moveTo>
                      <a:pt x="30" y="31"/>
                    </a:moveTo>
                    <a:lnTo>
                      <a:pt x="24" y="38"/>
                    </a:lnTo>
                    <a:lnTo>
                      <a:pt x="10" y="24"/>
                    </a:lnTo>
                    <a:lnTo>
                      <a:pt x="16" y="18"/>
                    </a:lnTo>
                    <a:lnTo>
                      <a:pt x="30" y="31"/>
                    </a:lnTo>
                    <a:close/>
                    <a:moveTo>
                      <a:pt x="7" y="31"/>
                    </a:moveTo>
                    <a:lnTo>
                      <a:pt x="7" y="27"/>
                    </a:lnTo>
                    <a:lnTo>
                      <a:pt x="10" y="24"/>
                    </a:lnTo>
                    <a:lnTo>
                      <a:pt x="17" y="31"/>
                    </a:lnTo>
                    <a:lnTo>
                      <a:pt x="7" y="31"/>
                    </a:lnTo>
                    <a:close/>
                    <a:moveTo>
                      <a:pt x="26" y="31"/>
                    </a:moveTo>
                    <a:lnTo>
                      <a:pt x="26" y="34"/>
                    </a:lnTo>
                    <a:lnTo>
                      <a:pt x="7" y="34"/>
                    </a:lnTo>
                    <a:lnTo>
                      <a:pt x="7" y="31"/>
                    </a:lnTo>
                    <a:lnTo>
                      <a:pt x="26" y="31"/>
                    </a:lnTo>
                    <a:close/>
                    <a:moveTo>
                      <a:pt x="26" y="34"/>
                    </a:moveTo>
                    <a:lnTo>
                      <a:pt x="26" y="38"/>
                    </a:lnTo>
                    <a:lnTo>
                      <a:pt x="24" y="41"/>
                    </a:lnTo>
                    <a:lnTo>
                      <a:pt x="17" y="34"/>
                    </a:lnTo>
                    <a:lnTo>
                      <a:pt x="26" y="34"/>
                    </a:lnTo>
                    <a:close/>
                    <a:moveTo>
                      <a:pt x="24" y="41"/>
                    </a:moveTo>
                    <a:lnTo>
                      <a:pt x="20" y="44"/>
                    </a:lnTo>
                    <a:lnTo>
                      <a:pt x="7" y="30"/>
                    </a:lnTo>
                    <a:lnTo>
                      <a:pt x="10" y="28"/>
                    </a:lnTo>
                    <a:lnTo>
                      <a:pt x="24" y="41"/>
                    </a:lnTo>
                    <a:close/>
                    <a:moveTo>
                      <a:pt x="5" y="33"/>
                    </a:moveTo>
                    <a:lnTo>
                      <a:pt x="6" y="31"/>
                    </a:lnTo>
                    <a:lnTo>
                      <a:pt x="7" y="30"/>
                    </a:lnTo>
                    <a:lnTo>
                      <a:pt x="14" y="38"/>
                    </a:lnTo>
                    <a:lnTo>
                      <a:pt x="5" y="33"/>
                    </a:lnTo>
                    <a:close/>
                    <a:moveTo>
                      <a:pt x="22" y="41"/>
                    </a:moveTo>
                    <a:lnTo>
                      <a:pt x="19" y="48"/>
                    </a:lnTo>
                    <a:lnTo>
                      <a:pt x="2" y="39"/>
                    </a:lnTo>
                    <a:lnTo>
                      <a:pt x="5" y="33"/>
                    </a:lnTo>
                    <a:lnTo>
                      <a:pt x="22" y="41"/>
                    </a:lnTo>
                    <a:close/>
                    <a:moveTo>
                      <a:pt x="0" y="43"/>
                    </a:moveTo>
                    <a:lnTo>
                      <a:pt x="0" y="41"/>
                    </a:lnTo>
                    <a:lnTo>
                      <a:pt x="2" y="39"/>
                    </a:lnTo>
                    <a:lnTo>
                      <a:pt x="10" y="43"/>
                    </a:lnTo>
                    <a:lnTo>
                      <a:pt x="0" y="43"/>
                    </a:lnTo>
                    <a:close/>
                    <a:moveTo>
                      <a:pt x="20" y="43"/>
                    </a:moveTo>
                    <a:lnTo>
                      <a:pt x="20" y="47"/>
                    </a:lnTo>
                    <a:lnTo>
                      <a:pt x="0" y="47"/>
                    </a:lnTo>
                    <a:lnTo>
                      <a:pt x="0" y="43"/>
                    </a:lnTo>
                    <a:lnTo>
                      <a:pt x="20" y="43"/>
                    </a:lnTo>
                    <a:close/>
                    <a:moveTo>
                      <a:pt x="20" y="47"/>
                    </a:moveTo>
                    <a:lnTo>
                      <a:pt x="20" y="50"/>
                    </a:lnTo>
                    <a:lnTo>
                      <a:pt x="0" y="50"/>
                    </a:lnTo>
                    <a:lnTo>
                      <a:pt x="0" y="47"/>
                    </a:lnTo>
                    <a:lnTo>
                      <a:pt x="20" y="47"/>
                    </a:lnTo>
                    <a:close/>
                    <a:moveTo>
                      <a:pt x="20" y="50"/>
                    </a:moveTo>
                    <a:lnTo>
                      <a:pt x="20" y="56"/>
                    </a:lnTo>
                    <a:lnTo>
                      <a:pt x="0" y="56"/>
                    </a:lnTo>
                    <a:lnTo>
                      <a:pt x="0" y="50"/>
                    </a:lnTo>
                    <a:lnTo>
                      <a:pt x="20" y="50"/>
                    </a:lnTo>
                    <a:close/>
                    <a:moveTo>
                      <a:pt x="4" y="63"/>
                    </a:moveTo>
                    <a:lnTo>
                      <a:pt x="0" y="60"/>
                    </a:lnTo>
                    <a:lnTo>
                      <a:pt x="0" y="56"/>
                    </a:lnTo>
                    <a:lnTo>
                      <a:pt x="10" y="56"/>
                    </a:lnTo>
                    <a:lnTo>
                      <a:pt x="4" y="63"/>
                    </a:lnTo>
                    <a:close/>
                    <a:moveTo>
                      <a:pt x="17" y="50"/>
                    </a:moveTo>
                    <a:lnTo>
                      <a:pt x="20" y="53"/>
                    </a:lnTo>
                    <a:lnTo>
                      <a:pt x="7" y="66"/>
                    </a:lnTo>
                    <a:lnTo>
                      <a:pt x="4" y="63"/>
                    </a:lnTo>
                    <a:lnTo>
                      <a:pt x="17" y="50"/>
                    </a:lnTo>
                    <a:close/>
                    <a:moveTo>
                      <a:pt x="7" y="66"/>
                    </a:moveTo>
                    <a:lnTo>
                      <a:pt x="7" y="66"/>
                    </a:lnTo>
                    <a:lnTo>
                      <a:pt x="14" y="60"/>
                    </a:lnTo>
                    <a:lnTo>
                      <a:pt x="7" y="66"/>
                    </a:lnTo>
                    <a:close/>
                    <a:moveTo>
                      <a:pt x="20" y="53"/>
                    </a:moveTo>
                    <a:lnTo>
                      <a:pt x="24" y="56"/>
                    </a:lnTo>
                    <a:lnTo>
                      <a:pt x="10" y="70"/>
                    </a:lnTo>
                    <a:lnTo>
                      <a:pt x="7" y="66"/>
                    </a:lnTo>
                    <a:lnTo>
                      <a:pt x="20" y="53"/>
                    </a:lnTo>
                    <a:close/>
                    <a:moveTo>
                      <a:pt x="24" y="56"/>
                    </a:moveTo>
                    <a:lnTo>
                      <a:pt x="32" y="65"/>
                    </a:lnTo>
                    <a:lnTo>
                      <a:pt x="24" y="56"/>
                    </a:lnTo>
                    <a:lnTo>
                      <a:pt x="17" y="63"/>
                    </a:lnTo>
                    <a:lnTo>
                      <a:pt x="24" y="56"/>
                    </a:lnTo>
                    <a:close/>
                    <a:moveTo>
                      <a:pt x="24" y="56"/>
                    </a:moveTo>
                    <a:lnTo>
                      <a:pt x="27" y="59"/>
                    </a:lnTo>
                    <a:lnTo>
                      <a:pt x="13" y="73"/>
                    </a:lnTo>
                    <a:lnTo>
                      <a:pt x="10" y="70"/>
                    </a:lnTo>
                    <a:lnTo>
                      <a:pt x="24" y="56"/>
                    </a:lnTo>
                    <a:close/>
                    <a:moveTo>
                      <a:pt x="27" y="59"/>
                    </a:moveTo>
                    <a:lnTo>
                      <a:pt x="30" y="62"/>
                    </a:lnTo>
                    <a:lnTo>
                      <a:pt x="16" y="76"/>
                    </a:lnTo>
                    <a:lnTo>
                      <a:pt x="13" y="73"/>
                    </a:lnTo>
                    <a:lnTo>
                      <a:pt x="27" y="59"/>
                    </a:lnTo>
                    <a:close/>
                    <a:moveTo>
                      <a:pt x="22" y="78"/>
                    </a:moveTo>
                    <a:lnTo>
                      <a:pt x="19" y="78"/>
                    </a:lnTo>
                    <a:lnTo>
                      <a:pt x="16" y="76"/>
                    </a:lnTo>
                    <a:lnTo>
                      <a:pt x="22" y="69"/>
                    </a:lnTo>
                    <a:lnTo>
                      <a:pt x="22" y="78"/>
                    </a:lnTo>
                    <a:close/>
                    <a:moveTo>
                      <a:pt x="22" y="60"/>
                    </a:moveTo>
                    <a:lnTo>
                      <a:pt x="26" y="60"/>
                    </a:lnTo>
                    <a:lnTo>
                      <a:pt x="26" y="78"/>
                    </a:lnTo>
                    <a:lnTo>
                      <a:pt x="22" y="78"/>
                    </a:lnTo>
                    <a:lnTo>
                      <a:pt x="22" y="60"/>
                    </a:lnTo>
                    <a:close/>
                    <a:moveTo>
                      <a:pt x="26" y="60"/>
                    </a:moveTo>
                    <a:lnTo>
                      <a:pt x="32" y="60"/>
                    </a:lnTo>
                    <a:lnTo>
                      <a:pt x="32" y="78"/>
                    </a:lnTo>
                    <a:lnTo>
                      <a:pt x="26" y="78"/>
                    </a:lnTo>
                    <a:lnTo>
                      <a:pt x="26" y="60"/>
                    </a:lnTo>
                    <a:close/>
                    <a:moveTo>
                      <a:pt x="32" y="60"/>
                    </a:moveTo>
                    <a:lnTo>
                      <a:pt x="37" y="60"/>
                    </a:lnTo>
                    <a:lnTo>
                      <a:pt x="39" y="62"/>
                    </a:lnTo>
                    <a:lnTo>
                      <a:pt x="32" y="69"/>
                    </a:lnTo>
                    <a:lnTo>
                      <a:pt x="32" y="60"/>
                    </a:lnTo>
                    <a:close/>
                    <a:moveTo>
                      <a:pt x="39" y="62"/>
                    </a:moveTo>
                    <a:lnTo>
                      <a:pt x="42" y="65"/>
                    </a:lnTo>
                    <a:lnTo>
                      <a:pt x="29" y="78"/>
                    </a:lnTo>
                    <a:lnTo>
                      <a:pt x="26" y="76"/>
                    </a:lnTo>
                    <a:lnTo>
                      <a:pt x="39" y="62"/>
                    </a:lnTo>
                    <a:close/>
                    <a:moveTo>
                      <a:pt x="40" y="81"/>
                    </a:moveTo>
                    <a:lnTo>
                      <a:pt x="33" y="84"/>
                    </a:lnTo>
                    <a:lnTo>
                      <a:pt x="29" y="78"/>
                    </a:lnTo>
                    <a:lnTo>
                      <a:pt x="36" y="72"/>
                    </a:lnTo>
                    <a:lnTo>
                      <a:pt x="40" y="81"/>
                    </a:lnTo>
                    <a:close/>
                    <a:moveTo>
                      <a:pt x="31" y="64"/>
                    </a:moveTo>
                    <a:lnTo>
                      <a:pt x="38" y="61"/>
                    </a:lnTo>
                    <a:lnTo>
                      <a:pt x="47" y="77"/>
                    </a:lnTo>
                    <a:lnTo>
                      <a:pt x="40" y="81"/>
                    </a:lnTo>
                    <a:lnTo>
                      <a:pt x="31" y="64"/>
                    </a:lnTo>
                    <a:close/>
                    <a:moveTo>
                      <a:pt x="38" y="61"/>
                    </a:moveTo>
                    <a:lnTo>
                      <a:pt x="40" y="60"/>
                    </a:lnTo>
                    <a:lnTo>
                      <a:pt x="42" y="60"/>
                    </a:lnTo>
                    <a:lnTo>
                      <a:pt x="42" y="69"/>
                    </a:lnTo>
                    <a:lnTo>
                      <a:pt x="38" y="61"/>
                    </a:lnTo>
                    <a:close/>
                    <a:moveTo>
                      <a:pt x="42" y="60"/>
                    </a:moveTo>
                    <a:lnTo>
                      <a:pt x="46" y="60"/>
                    </a:lnTo>
                    <a:lnTo>
                      <a:pt x="46" y="78"/>
                    </a:lnTo>
                    <a:lnTo>
                      <a:pt x="42" y="78"/>
                    </a:lnTo>
                    <a:lnTo>
                      <a:pt x="42" y="60"/>
                    </a:lnTo>
                    <a:close/>
                    <a:moveTo>
                      <a:pt x="49" y="77"/>
                    </a:moveTo>
                    <a:lnTo>
                      <a:pt x="48" y="78"/>
                    </a:lnTo>
                    <a:lnTo>
                      <a:pt x="46" y="78"/>
                    </a:lnTo>
                    <a:lnTo>
                      <a:pt x="46" y="69"/>
                    </a:lnTo>
                    <a:lnTo>
                      <a:pt x="49" y="77"/>
                    </a:lnTo>
                    <a:close/>
                    <a:moveTo>
                      <a:pt x="41" y="61"/>
                    </a:moveTo>
                    <a:lnTo>
                      <a:pt x="48" y="58"/>
                    </a:lnTo>
                    <a:lnTo>
                      <a:pt x="56" y="74"/>
                    </a:lnTo>
                    <a:lnTo>
                      <a:pt x="49" y="77"/>
                    </a:lnTo>
                    <a:lnTo>
                      <a:pt x="41" y="61"/>
                    </a:lnTo>
                    <a:close/>
                    <a:moveTo>
                      <a:pt x="48" y="58"/>
                    </a:moveTo>
                    <a:lnTo>
                      <a:pt x="49" y="56"/>
                    </a:lnTo>
                    <a:lnTo>
                      <a:pt x="51" y="56"/>
                    </a:lnTo>
                    <a:lnTo>
                      <a:pt x="51" y="66"/>
                    </a:lnTo>
                    <a:lnTo>
                      <a:pt x="48" y="58"/>
                    </a:lnTo>
                    <a:close/>
                    <a:moveTo>
                      <a:pt x="51" y="56"/>
                    </a:moveTo>
                    <a:lnTo>
                      <a:pt x="58" y="56"/>
                    </a:lnTo>
                    <a:lnTo>
                      <a:pt x="58" y="75"/>
                    </a:lnTo>
                    <a:lnTo>
                      <a:pt x="51" y="75"/>
                    </a:lnTo>
                    <a:lnTo>
                      <a:pt x="51"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62" name="Freeform 650">
                <a:extLst>
                  <a:ext uri="{FF2B5EF4-FFF2-40B4-BE49-F238E27FC236}">
                    <a16:creationId xmlns:a16="http://schemas.microsoft.com/office/drawing/2014/main" id="{793C3263-0007-473D-BD87-CC74BD13D630}"/>
                  </a:ext>
                </a:extLst>
              </p:cNvPr>
              <p:cNvSpPr>
                <a:spLocks/>
              </p:cNvSpPr>
              <p:nvPr/>
            </p:nvSpPr>
            <p:spPr bwMode="auto">
              <a:xfrm>
                <a:off x="3543" y="2296"/>
                <a:ext cx="17" cy="14"/>
              </a:xfrm>
              <a:custGeom>
                <a:avLst/>
                <a:gdLst>
                  <a:gd name="T0" fmla="*/ 11 w 67"/>
                  <a:gd name="T1" fmla="*/ 13 h 56"/>
                  <a:gd name="T2" fmla="*/ 13 w 67"/>
                  <a:gd name="T3" fmla="*/ 12 h 56"/>
                  <a:gd name="T4" fmla="*/ 14 w 67"/>
                  <a:gd name="T5" fmla="*/ 11 h 56"/>
                  <a:gd name="T6" fmla="*/ 15 w 67"/>
                  <a:gd name="T7" fmla="*/ 10 h 56"/>
                  <a:gd name="T8" fmla="*/ 15 w 67"/>
                  <a:gd name="T9" fmla="*/ 9 h 56"/>
                  <a:gd name="T10" fmla="*/ 16 w 67"/>
                  <a:gd name="T11" fmla="*/ 8 h 56"/>
                  <a:gd name="T12" fmla="*/ 16 w 67"/>
                  <a:gd name="T13" fmla="*/ 7 h 56"/>
                  <a:gd name="T14" fmla="*/ 17 w 67"/>
                  <a:gd name="T15" fmla="*/ 6 h 56"/>
                  <a:gd name="T16" fmla="*/ 17 w 67"/>
                  <a:gd name="T17" fmla="*/ 5 h 56"/>
                  <a:gd name="T18" fmla="*/ 16 w 67"/>
                  <a:gd name="T19" fmla="*/ 4 h 56"/>
                  <a:gd name="T20" fmla="*/ 16 w 67"/>
                  <a:gd name="T21" fmla="*/ 2 h 56"/>
                  <a:gd name="T22" fmla="*/ 15 w 67"/>
                  <a:gd name="T23" fmla="*/ 1 h 56"/>
                  <a:gd name="T24" fmla="*/ 15 w 67"/>
                  <a:gd name="T25" fmla="*/ 1 h 56"/>
                  <a:gd name="T26" fmla="*/ 14 w 67"/>
                  <a:gd name="T27" fmla="*/ 1 h 56"/>
                  <a:gd name="T28" fmla="*/ 12 w 67"/>
                  <a:gd name="T29" fmla="*/ 0 h 56"/>
                  <a:gd name="T30" fmla="*/ 11 w 67"/>
                  <a:gd name="T31" fmla="*/ 0 h 56"/>
                  <a:gd name="T32" fmla="*/ 10 w 67"/>
                  <a:gd name="T33" fmla="*/ 0 h 56"/>
                  <a:gd name="T34" fmla="*/ 9 w 67"/>
                  <a:gd name="T35" fmla="*/ 0 h 56"/>
                  <a:gd name="T36" fmla="*/ 7 w 67"/>
                  <a:gd name="T37" fmla="*/ 0 h 56"/>
                  <a:gd name="T38" fmla="*/ 7 w 67"/>
                  <a:gd name="T39" fmla="*/ 1 h 56"/>
                  <a:gd name="T40" fmla="*/ 5 w 67"/>
                  <a:gd name="T41" fmla="*/ 1 h 56"/>
                  <a:gd name="T42" fmla="*/ 4 w 67"/>
                  <a:gd name="T43" fmla="*/ 2 h 56"/>
                  <a:gd name="T44" fmla="*/ 3 w 67"/>
                  <a:gd name="T45" fmla="*/ 3 h 56"/>
                  <a:gd name="T46" fmla="*/ 2 w 67"/>
                  <a:gd name="T47" fmla="*/ 4 h 56"/>
                  <a:gd name="T48" fmla="*/ 1 w 67"/>
                  <a:gd name="T49" fmla="*/ 5 h 56"/>
                  <a:gd name="T50" fmla="*/ 1 w 67"/>
                  <a:gd name="T51" fmla="*/ 6 h 56"/>
                  <a:gd name="T52" fmla="*/ 0 w 67"/>
                  <a:gd name="T53" fmla="*/ 7 h 56"/>
                  <a:gd name="T54" fmla="*/ 0 w 67"/>
                  <a:gd name="T55" fmla="*/ 8 h 56"/>
                  <a:gd name="T56" fmla="*/ 0 w 67"/>
                  <a:gd name="T57" fmla="*/ 9 h 56"/>
                  <a:gd name="T58" fmla="*/ 0 w 67"/>
                  <a:gd name="T59" fmla="*/ 10 h 56"/>
                  <a:gd name="T60" fmla="*/ 1 w 67"/>
                  <a:gd name="T61" fmla="*/ 11 h 56"/>
                  <a:gd name="T62" fmla="*/ 1 w 67"/>
                  <a:gd name="T63" fmla="*/ 12 h 56"/>
                  <a:gd name="T64" fmla="*/ 2 w 67"/>
                  <a:gd name="T65" fmla="*/ 13 h 56"/>
                  <a:gd name="T66" fmla="*/ 3 w 67"/>
                  <a:gd name="T67" fmla="*/ 14 h 56"/>
                  <a:gd name="T68" fmla="*/ 4 w 67"/>
                  <a:gd name="T69" fmla="*/ 14 h 56"/>
                  <a:gd name="T70" fmla="*/ 5 w 67"/>
                  <a:gd name="T71" fmla="*/ 14 h 56"/>
                  <a:gd name="T72" fmla="*/ 7 w 67"/>
                  <a:gd name="T73" fmla="*/ 14 h 56"/>
                  <a:gd name="T74" fmla="*/ 7 w 67"/>
                  <a:gd name="T75" fmla="*/ 14 h 56"/>
                  <a:gd name="T76" fmla="*/ 9 w 67"/>
                  <a:gd name="T77" fmla="*/ 14 h 56"/>
                  <a:gd name="T78" fmla="*/ 10 w 67"/>
                  <a:gd name="T79" fmla="*/ 14 h 56"/>
                  <a:gd name="T80" fmla="*/ 11 w 67"/>
                  <a:gd name="T81" fmla="*/ 13 h 5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6"/>
                  <a:gd name="T125" fmla="*/ 67 w 67"/>
                  <a:gd name="T126" fmla="*/ 56 h 5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6">
                    <a:moveTo>
                      <a:pt x="45" y="50"/>
                    </a:moveTo>
                    <a:lnTo>
                      <a:pt x="51" y="47"/>
                    </a:lnTo>
                    <a:lnTo>
                      <a:pt x="54" y="44"/>
                    </a:lnTo>
                    <a:lnTo>
                      <a:pt x="58" y="40"/>
                    </a:lnTo>
                    <a:lnTo>
                      <a:pt x="61" y="34"/>
                    </a:lnTo>
                    <a:lnTo>
                      <a:pt x="64" y="31"/>
                    </a:lnTo>
                    <a:lnTo>
                      <a:pt x="64" y="28"/>
                    </a:lnTo>
                    <a:lnTo>
                      <a:pt x="67" y="22"/>
                    </a:lnTo>
                    <a:lnTo>
                      <a:pt x="67" y="18"/>
                    </a:lnTo>
                    <a:lnTo>
                      <a:pt x="64" y="15"/>
                    </a:lnTo>
                    <a:lnTo>
                      <a:pt x="64" y="8"/>
                    </a:lnTo>
                    <a:lnTo>
                      <a:pt x="61" y="5"/>
                    </a:lnTo>
                    <a:lnTo>
                      <a:pt x="58" y="2"/>
                    </a:lnTo>
                    <a:lnTo>
                      <a:pt x="54" y="2"/>
                    </a:lnTo>
                    <a:lnTo>
                      <a:pt x="48" y="0"/>
                    </a:lnTo>
                    <a:lnTo>
                      <a:pt x="45" y="0"/>
                    </a:lnTo>
                    <a:lnTo>
                      <a:pt x="41" y="0"/>
                    </a:lnTo>
                    <a:lnTo>
                      <a:pt x="36" y="0"/>
                    </a:lnTo>
                    <a:lnTo>
                      <a:pt x="29" y="0"/>
                    </a:lnTo>
                    <a:lnTo>
                      <a:pt x="26" y="2"/>
                    </a:lnTo>
                    <a:lnTo>
                      <a:pt x="19" y="5"/>
                    </a:lnTo>
                    <a:lnTo>
                      <a:pt x="16" y="8"/>
                    </a:lnTo>
                    <a:lnTo>
                      <a:pt x="10" y="12"/>
                    </a:lnTo>
                    <a:lnTo>
                      <a:pt x="7" y="15"/>
                    </a:lnTo>
                    <a:lnTo>
                      <a:pt x="4" y="18"/>
                    </a:lnTo>
                    <a:lnTo>
                      <a:pt x="4" y="25"/>
                    </a:lnTo>
                    <a:lnTo>
                      <a:pt x="0" y="28"/>
                    </a:lnTo>
                    <a:lnTo>
                      <a:pt x="0" y="31"/>
                    </a:lnTo>
                    <a:lnTo>
                      <a:pt x="0" y="37"/>
                    </a:lnTo>
                    <a:lnTo>
                      <a:pt x="0" y="40"/>
                    </a:lnTo>
                    <a:lnTo>
                      <a:pt x="4" y="44"/>
                    </a:lnTo>
                    <a:lnTo>
                      <a:pt x="4" y="47"/>
                    </a:lnTo>
                    <a:lnTo>
                      <a:pt x="7" y="50"/>
                    </a:lnTo>
                    <a:lnTo>
                      <a:pt x="13" y="54"/>
                    </a:lnTo>
                    <a:lnTo>
                      <a:pt x="16" y="56"/>
                    </a:lnTo>
                    <a:lnTo>
                      <a:pt x="19" y="56"/>
                    </a:lnTo>
                    <a:lnTo>
                      <a:pt x="26" y="56"/>
                    </a:lnTo>
                    <a:lnTo>
                      <a:pt x="29" y="56"/>
                    </a:lnTo>
                    <a:lnTo>
                      <a:pt x="36" y="54"/>
                    </a:lnTo>
                    <a:lnTo>
                      <a:pt x="41" y="54"/>
                    </a:lnTo>
                    <a:lnTo>
                      <a:pt x="45"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63" name="Freeform 651">
                <a:extLst>
                  <a:ext uri="{FF2B5EF4-FFF2-40B4-BE49-F238E27FC236}">
                    <a16:creationId xmlns:a16="http://schemas.microsoft.com/office/drawing/2014/main" id="{FB43A565-9365-4A99-B02A-CC8DCC7B0E86}"/>
                  </a:ext>
                </a:extLst>
              </p:cNvPr>
              <p:cNvSpPr>
                <a:spLocks noEditPoints="1"/>
              </p:cNvSpPr>
              <p:nvPr/>
            </p:nvSpPr>
            <p:spPr bwMode="auto">
              <a:xfrm>
                <a:off x="3541" y="2294"/>
                <a:ext cx="21" cy="19"/>
              </a:xfrm>
              <a:custGeom>
                <a:avLst/>
                <a:gdLst>
                  <a:gd name="T0" fmla="*/ 17 w 86"/>
                  <a:gd name="T1" fmla="*/ 16 h 76"/>
                  <a:gd name="T2" fmla="*/ 14 w 86"/>
                  <a:gd name="T3" fmla="*/ 12 h 76"/>
                  <a:gd name="T4" fmla="*/ 17 w 86"/>
                  <a:gd name="T5" fmla="*/ 15 h 76"/>
                  <a:gd name="T6" fmla="*/ 17 w 86"/>
                  <a:gd name="T7" fmla="*/ 15 h 76"/>
                  <a:gd name="T8" fmla="*/ 19 w 86"/>
                  <a:gd name="T9" fmla="*/ 14 h 76"/>
                  <a:gd name="T10" fmla="*/ 15 w 86"/>
                  <a:gd name="T11" fmla="*/ 10 h 76"/>
                  <a:gd name="T12" fmla="*/ 16 w 86"/>
                  <a:gd name="T13" fmla="*/ 9 h 76"/>
                  <a:gd name="T14" fmla="*/ 20 w 86"/>
                  <a:gd name="T15" fmla="*/ 12 h 76"/>
                  <a:gd name="T16" fmla="*/ 20 w 86"/>
                  <a:gd name="T17" fmla="*/ 10 h 76"/>
                  <a:gd name="T18" fmla="*/ 16 w 86"/>
                  <a:gd name="T19" fmla="*/ 10 h 76"/>
                  <a:gd name="T20" fmla="*/ 21 w 86"/>
                  <a:gd name="T21" fmla="*/ 8 h 76"/>
                  <a:gd name="T22" fmla="*/ 17 w 86"/>
                  <a:gd name="T23" fmla="*/ 7 h 76"/>
                  <a:gd name="T24" fmla="*/ 21 w 86"/>
                  <a:gd name="T25" fmla="*/ 7 h 76"/>
                  <a:gd name="T26" fmla="*/ 21 w 86"/>
                  <a:gd name="T27" fmla="*/ 6 h 76"/>
                  <a:gd name="T28" fmla="*/ 16 w 86"/>
                  <a:gd name="T29" fmla="*/ 8 h 76"/>
                  <a:gd name="T30" fmla="*/ 20 w 86"/>
                  <a:gd name="T31" fmla="*/ 3 h 76"/>
                  <a:gd name="T32" fmla="*/ 16 w 86"/>
                  <a:gd name="T33" fmla="*/ 6 h 76"/>
                  <a:gd name="T34" fmla="*/ 18 w 86"/>
                  <a:gd name="T35" fmla="*/ 1 h 76"/>
                  <a:gd name="T36" fmla="*/ 17 w 86"/>
                  <a:gd name="T37" fmla="*/ 3 h 76"/>
                  <a:gd name="T38" fmla="*/ 17 w 86"/>
                  <a:gd name="T39" fmla="*/ 6 h 76"/>
                  <a:gd name="T40" fmla="*/ 15 w 86"/>
                  <a:gd name="T41" fmla="*/ 5 h 76"/>
                  <a:gd name="T42" fmla="*/ 15 w 86"/>
                  <a:gd name="T43" fmla="*/ 0 h 76"/>
                  <a:gd name="T44" fmla="*/ 13 w 86"/>
                  <a:gd name="T45" fmla="*/ 0 h 76"/>
                  <a:gd name="T46" fmla="*/ 13 w 86"/>
                  <a:gd name="T47" fmla="*/ 0 h 76"/>
                  <a:gd name="T48" fmla="*/ 12 w 86"/>
                  <a:gd name="T49" fmla="*/ 5 h 76"/>
                  <a:gd name="T50" fmla="*/ 8 w 86"/>
                  <a:gd name="T51" fmla="*/ 1 h 76"/>
                  <a:gd name="T52" fmla="*/ 10 w 86"/>
                  <a:gd name="T53" fmla="*/ 5 h 76"/>
                  <a:gd name="T54" fmla="*/ 10 w 86"/>
                  <a:gd name="T55" fmla="*/ 5 h 76"/>
                  <a:gd name="T56" fmla="*/ 8 w 86"/>
                  <a:gd name="T57" fmla="*/ 1 h 76"/>
                  <a:gd name="T58" fmla="*/ 6 w 86"/>
                  <a:gd name="T59" fmla="*/ 2 h 76"/>
                  <a:gd name="T60" fmla="*/ 8 w 86"/>
                  <a:gd name="T61" fmla="*/ 6 h 76"/>
                  <a:gd name="T62" fmla="*/ 6 w 86"/>
                  <a:gd name="T63" fmla="*/ 8 h 76"/>
                  <a:gd name="T64" fmla="*/ 4 w 86"/>
                  <a:gd name="T65" fmla="*/ 3 h 76"/>
                  <a:gd name="T66" fmla="*/ 3 w 86"/>
                  <a:gd name="T67" fmla="*/ 4 h 76"/>
                  <a:gd name="T68" fmla="*/ 6 w 86"/>
                  <a:gd name="T69" fmla="*/ 8 h 76"/>
                  <a:gd name="T70" fmla="*/ 6 w 86"/>
                  <a:gd name="T71" fmla="*/ 7 h 76"/>
                  <a:gd name="T72" fmla="*/ 6 w 86"/>
                  <a:gd name="T73" fmla="*/ 10 h 76"/>
                  <a:gd name="T74" fmla="*/ 1 w 86"/>
                  <a:gd name="T75" fmla="*/ 8 h 76"/>
                  <a:gd name="T76" fmla="*/ 2 w 86"/>
                  <a:gd name="T77" fmla="*/ 10 h 76"/>
                  <a:gd name="T78" fmla="*/ 5 w 86"/>
                  <a:gd name="T79" fmla="*/ 10 h 76"/>
                  <a:gd name="T80" fmla="*/ 5 w 86"/>
                  <a:gd name="T81" fmla="*/ 12 h 76"/>
                  <a:gd name="T82" fmla="*/ 0 w 86"/>
                  <a:gd name="T83" fmla="*/ 14 h 76"/>
                  <a:gd name="T84" fmla="*/ 2 w 86"/>
                  <a:gd name="T85" fmla="*/ 15 h 76"/>
                  <a:gd name="T86" fmla="*/ 3 w 86"/>
                  <a:gd name="T87" fmla="*/ 14 h 76"/>
                  <a:gd name="T88" fmla="*/ 6 w 86"/>
                  <a:gd name="T89" fmla="*/ 14 h 76"/>
                  <a:gd name="T90" fmla="*/ 5 w 86"/>
                  <a:gd name="T91" fmla="*/ 13 h 76"/>
                  <a:gd name="T92" fmla="*/ 3 w 86"/>
                  <a:gd name="T93" fmla="*/ 17 h 76"/>
                  <a:gd name="T94" fmla="*/ 5 w 86"/>
                  <a:gd name="T95" fmla="*/ 18 h 76"/>
                  <a:gd name="T96" fmla="*/ 6 w 86"/>
                  <a:gd name="T97" fmla="*/ 16 h 76"/>
                  <a:gd name="T98" fmla="*/ 7 w 86"/>
                  <a:gd name="T99" fmla="*/ 14 h 76"/>
                  <a:gd name="T100" fmla="*/ 6 w 86"/>
                  <a:gd name="T101" fmla="*/ 14 h 76"/>
                  <a:gd name="T102" fmla="*/ 9 w 86"/>
                  <a:gd name="T103" fmla="*/ 14 h 76"/>
                  <a:gd name="T104" fmla="*/ 10 w 86"/>
                  <a:gd name="T105" fmla="*/ 19 h 76"/>
                  <a:gd name="T106" fmla="*/ 10 w 86"/>
                  <a:gd name="T107" fmla="*/ 17 h 76"/>
                  <a:gd name="T108" fmla="*/ 9 w 86"/>
                  <a:gd name="T109" fmla="*/ 15 h 76"/>
                  <a:gd name="T110" fmla="*/ 11 w 86"/>
                  <a:gd name="T111" fmla="*/ 14 h 76"/>
                  <a:gd name="T112" fmla="*/ 14 w 86"/>
                  <a:gd name="T113" fmla="*/ 18 h 76"/>
                  <a:gd name="T114" fmla="*/ 15 w 86"/>
                  <a:gd name="T115" fmla="*/ 17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6"/>
                  <a:gd name="T176" fmla="*/ 86 w 86"/>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6">
                    <a:moveTo>
                      <a:pt x="50" y="52"/>
                    </a:moveTo>
                    <a:lnTo>
                      <a:pt x="57" y="48"/>
                    </a:lnTo>
                    <a:lnTo>
                      <a:pt x="66" y="66"/>
                    </a:lnTo>
                    <a:lnTo>
                      <a:pt x="59" y="68"/>
                    </a:lnTo>
                    <a:lnTo>
                      <a:pt x="50" y="52"/>
                    </a:lnTo>
                    <a:close/>
                    <a:moveTo>
                      <a:pt x="68" y="64"/>
                    </a:moveTo>
                    <a:lnTo>
                      <a:pt x="67" y="65"/>
                    </a:lnTo>
                    <a:lnTo>
                      <a:pt x="66" y="66"/>
                    </a:lnTo>
                    <a:lnTo>
                      <a:pt x="61" y="57"/>
                    </a:lnTo>
                    <a:lnTo>
                      <a:pt x="68" y="64"/>
                    </a:lnTo>
                    <a:close/>
                    <a:moveTo>
                      <a:pt x="55" y="50"/>
                    </a:moveTo>
                    <a:lnTo>
                      <a:pt x="58" y="47"/>
                    </a:lnTo>
                    <a:lnTo>
                      <a:pt x="71" y="60"/>
                    </a:lnTo>
                    <a:lnTo>
                      <a:pt x="68" y="64"/>
                    </a:lnTo>
                    <a:lnTo>
                      <a:pt x="55" y="50"/>
                    </a:lnTo>
                    <a:close/>
                    <a:moveTo>
                      <a:pt x="71" y="60"/>
                    </a:moveTo>
                    <a:lnTo>
                      <a:pt x="61" y="70"/>
                    </a:lnTo>
                    <a:lnTo>
                      <a:pt x="71" y="60"/>
                    </a:lnTo>
                    <a:lnTo>
                      <a:pt x="64" y="54"/>
                    </a:lnTo>
                    <a:lnTo>
                      <a:pt x="71" y="60"/>
                    </a:lnTo>
                    <a:close/>
                    <a:moveTo>
                      <a:pt x="58" y="47"/>
                    </a:moveTo>
                    <a:lnTo>
                      <a:pt x="61" y="44"/>
                    </a:lnTo>
                    <a:lnTo>
                      <a:pt x="74" y="57"/>
                    </a:lnTo>
                    <a:lnTo>
                      <a:pt x="71" y="60"/>
                    </a:lnTo>
                    <a:lnTo>
                      <a:pt x="58" y="47"/>
                    </a:lnTo>
                    <a:close/>
                    <a:moveTo>
                      <a:pt x="77" y="55"/>
                    </a:moveTo>
                    <a:lnTo>
                      <a:pt x="75" y="56"/>
                    </a:lnTo>
                    <a:lnTo>
                      <a:pt x="74" y="57"/>
                    </a:lnTo>
                    <a:lnTo>
                      <a:pt x="68" y="50"/>
                    </a:lnTo>
                    <a:lnTo>
                      <a:pt x="77" y="55"/>
                    </a:lnTo>
                    <a:close/>
                    <a:moveTo>
                      <a:pt x="59" y="46"/>
                    </a:moveTo>
                    <a:lnTo>
                      <a:pt x="62" y="39"/>
                    </a:lnTo>
                    <a:lnTo>
                      <a:pt x="79" y="48"/>
                    </a:lnTo>
                    <a:lnTo>
                      <a:pt x="77" y="55"/>
                    </a:lnTo>
                    <a:lnTo>
                      <a:pt x="59" y="46"/>
                    </a:lnTo>
                    <a:close/>
                    <a:moveTo>
                      <a:pt x="62" y="39"/>
                    </a:moveTo>
                    <a:lnTo>
                      <a:pt x="63" y="38"/>
                    </a:lnTo>
                    <a:lnTo>
                      <a:pt x="64" y="37"/>
                    </a:lnTo>
                    <a:lnTo>
                      <a:pt x="71" y="44"/>
                    </a:lnTo>
                    <a:lnTo>
                      <a:pt x="62" y="39"/>
                    </a:lnTo>
                    <a:close/>
                    <a:moveTo>
                      <a:pt x="64" y="37"/>
                    </a:moveTo>
                    <a:lnTo>
                      <a:pt x="67" y="34"/>
                    </a:lnTo>
                    <a:lnTo>
                      <a:pt x="81" y="47"/>
                    </a:lnTo>
                    <a:lnTo>
                      <a:pt x="78" y="50"/>
                    </a:lnTo>
                    <a:lnTo>
                      <a:pt x="64" y="37"/>
                    </a:lnTo>
                    <a:close/>
                    <a:moveTo>
                      <a:pt x="83" y="41"/>
                    </a:moveTo>
                    <a:lnTo>
                      <a:pt x="83" y="45"/>
                    </a:lnTo>
                    <a:lnTo>
                      <a:pt x="81" y="47"/>
                    </a:lnTo>
                    <a:lnTo>
                      <a:pt x="74" y="41"/>
                    </a:lnTo>
                    <a:lnTo>
                      <a:pt x="83" y="41"/>
                    </a:lnTo>
                    <a:close/>
                    <a:moveTo>
                      <a:pt x="64" y="41"/>
                    </a:moveTo>
                    <a:lnTo>
                      <a:pt x="64" y="38"/>
                    </a:lnTo>
                    <a:lnTo>
                      <a:pt x="83" y="38"/>
                    </a:lnTo>
                    <a:lnTo>
                      <a:pt x="83" y="41"/>
                    </a:lnTo>
                    <a:lnTo>
                      <a:pt x="64" y="41"/>
                    </a:lnTo>
                    <a:close/>
                    <a:moveTo>
                      <a:pt x="64" y="38"/>
                    </a:moveTo>
                    <a:lnTo>
                      <a:pt x="64" y="35"/>
                    </a:lnTo>
                    <a:lnTo>
                      <a:pt x="66" y="34"/>
                    </a:lnTo>
                    <a:lnTo>
                      <a:pt x="74" y="38"/>
                    </a:lnTo>
                    <a:lnTo>
                      <a:pt x="64" y="38"/>
                    </a:lnTo>
                    <a:close/>
                    <a:moveTo>
                      <a:pt x="66" y="34"/>
                    </a:moveTo>
                    <a:lnTo>
                      <a:pt x="69" y="27"/>
                    </a:lnTo>
                    <a:lnTo>
                      <a:pt x="85" y="36"/>
                    </a:lnTo>
                    <a:lnTo>
                      <a:pt x="82" y="42"/>
                    </a:lnTo>
                    <a:lnTo>
                      <a:pt x="66" y="34"/>
                    </a:lnTo>
                    <a:close/>
                    <a:moveTo>
                      <a:pt x="86" y="32"/>
                    </a:moveTo>
                    <a:lnTo>
                      <a:pt x="86" y="34"/>
                    </a:lnTo>
                    <a:lnTo>
                      <a:pt x="85" y="36"/>
                    </a:lnTo>
                    <a:lnTo>
                      <a:pt x="77" y="32"/>
                    </a:lnTo>
                    <a:lnTo>
                      <a:pt x="86" y="32"/>
                    </a:lnTo>
                    <a:close/>
                    <a:moveTo>
                      <a:pt x="68" y="32"/>
                    </a:moveTo>
                    <a:lnTo>
                      <a:pt x="68" y="28"/>
                    </a:lnTo>
                    <a:lnTo>
                      <a:pt x="86" y="28"/>
                    </a:lnTo>
                    <a:lnTo>
                      <a:pt x="86" y="32"/>
                    </a:lnTo>
                    <a:lnTo>
                      <a:pt x="68" y="32"/>
                    </a:lnTo>
                    <a:close/>
                    <a:moveTo>
                      <a:pt x="84" y="22"/>
                    </a:moveTo>
                    <a:lnTo>
                      <a:pt x="86" y="24"/>
                    </a:lnTo>
                    <a:lnTo>
                      <a:pt x="86" y="28"/>
                    </a:lnTo>
                    <a:lnTo>
                      <a:pt x="77" y="28"/>
                    </a:lnTo>
                    <a:lnTo>
                      <a:pt x="84" y="22"/>
                    </a:lnTo>
                    <a:close/>
                    <a:moveTo>
                      <a:pt x="70" y="35"/>
                    </a:moveTo>
                    <a:lnTo>
                      <a:pt x="67" y="32"/>
                    </a:lnTo>
                    <a:lnTo>
                      <a:pt x="81" y="18"/>
                    </a:lnTo>
                    <a:lnTo>
                      <a:pt x="84" y="22"/>
                    </a:lnTo>
                    <a:lnTo>
                      <a:pt x="70" y="35"/>
                    </a:lnTo>
                    <a:close/>
                    <a:moveTo>
                      <a:pt x="67" y="32"/>
                    </a:moveTo>
                    <a:lnTo>
                      <a:pt x="64" y="29"/>
                    </a:lnTo>
                    <a:lnTo>
                      <a:pt x="64" y="25"/>
                    </a:lnTo>
                    <a:lnTo>
                      <a:pt x="74" y="25"/>
                    </a:lnTo>
                    <a:lnTo>
                      <a:pt x="67" y="32"/>
                    </a:lnTo>
                    <a:close/>
                    <a:moveTo>
                      <a:pt x="64" y="25"/>
                    </a:moveTo>
                    <a:lnTo>
                      <a:pt x="64" y="18"/>
                    </a:lnTo>
                    <a:lnTo>
                      <a:pt x="83" y="18"/>
                    </a:lnTo>
                    <a:lnTo>
                      <a:pt x="83" y="25"/>
                    </a:lnTo>
                    <a:lnTo>
                      <a:pt x="64" y="25"/>
                    </a:lnTo>
                    <a:close/>
                    <a:moveTo>
                      <a:pt x="81" y="12"/>
                    </a:moveTo>
                    <a:lnTo>
                      <a:pt x="83" y="15"/>
                    </a:lnTo>
                    <a:lnTo>
                      <a:pt x="83" y="18"/>
                    </a:lnTo>
                    <a:lnTo>
                      <a:pt x="74" y="18"/>
                    </a:lnTo>
                    <a:lnTo>
                      <a:pt x="81" y="12"/>
                    </a:lnTo>
                    <a:close/>
                    <a:moveTo>
                      <a:pt x="67" y="25"/>
                    </a:moveTo>
                    <a:lnTo>
                      <a:pt x="64" y="22"/>
                    </a:lnTo>
                    <a:lnTo>
                      <a:pt x="78" y="9"/>
                    </a:lnTo>
                    <a:lnTo>
                      <a:pt x="81" y="12"/>
                    </a:lnTo>
                    <a:lnTo>
                      <a:pt x="67" y="25"/>
                    </a:lnTo>
                    <a:close/>
                    <a:moveTo>
                      <a:pt x="64" y="22"/>
                    </a:moveTo>
                    <a:lnTo>
                      <a:pt x="61" y="20"/>
                    </a:lnTo>
                    <a:lnTo>
                      <a:pt x="74" y="5"/>
                    </a:lnTo>
                    <a:lnTo>
                      <a:pt x="78" y="9"/>
                    </a:lnTo>
                    <a:lnTo>
                      <a:pt x="64" y="22"/>
                    </a:lnTo>
                    <a:close/>
                    <a:moveTo>
                      <a:pt x="68" y="3"/>
                    </a:moveTo>
                    <a:lnTo>
                      <a:pt x="71" y="3"/>
                    </a:lnTo>
                    <a:lnTo>
                      <a:pt x="74" y="5"/>
                    </a:lnTo>
                    <a:lnTo>
                      <a:pt x="68" y="12"/>
                    </a:lnTo>
                    <a:lnTo>
                      <a:pt x="68" y="3"/>
                    </a:lnTo>
                    <a:close/>
                    <a:moveTo>
                      <a:pt x="68" y="22"/>
                    </a:moveTo>
                    <a:lnTo>
                      <a:pt x="64" y="22"/>
                    </a:lnTo>
                    <a:lnTo>
                      <a:pt x="64" y="3"/>
                    </a:lnTo>
                    <a:lnTo>
                      <a:pt x="68" y="3"/>
                    </a:lnTo>
                    <a:lnTo>
                      <a:pt x="68" y="22"/>
                    </a:lnTo>
                    <a:close/>
                    <a:moveTo>
                      <a:pt x="64" y="22"/>
                    </a:moveTo>
                    <a:lnTo>
                      <a:pt x="62" y="22"/>
                    </a:lnTo>
                    <a:lnTo>
                      <a:pt x="60" y="21"/>
                    </a:lnTo>
                    <a:lnTo>
                      <a:pt x="64" y="12"/>
                    </a:lnTo>
                    <a:lnTo>
                      <a:pt x="64" y="22"/>
                    </a:lnTo>
                    <a:close/>
                    <a:moveTo>
                      <a:pt x="60" y="21"/>
                    </a:moveTo>
                    <a:lnTo>
                      <a:pt x="53" y="17"/>
                    </a:lnTo>
                    <a:lnTo>
                      <a:pt x="62" y="1"/>
                    </a:lnTo>
                    <a:lnTo>
                      <a:pt x="69" y="4"/>
                    </a:lnTo>
                    <a:lnTo>
                      <a:pt x="60" y="21"/>
                    </a:lnTo>
                    <a:close/>
                    <a:moveTo>
                      <a:pt x="58" y="0"/>
                    </a:moveTo>
                    <a:lnTo>
                      <a:pt x="60" y="0"/>
                    </a:lnTo>
                    <a:lnTo>
                      <a:pt x="62" y="1"/>
                    </a:lnTo>
                    <a:lnTo>
                      <a:pt x="58" y="10"/>
                    </a:lnTo>
                    <a:lnTo>
                      <a:pt x="58" y="0"/>
                    </a:lnTo>
                    <a:close/>
                    <a:moveTo>
                      <a:pt x="58" y="18"/>
                    </a:moveTo>
                    <a:lnTo>
                      <a:pt x="55" y="18"/>
                    </a:lnTo>
                    <a:lnTo>
                      <a:pt x="55" y="0"/>
                    </a:lnTo>
                    <a:lnTo>
                      <a:pt x="58" y="0"/>
                    </a:lnTo>
                    <a:lnTo>
                      <a:pt x="58" y="18"/>
                    </a:lnTo>
                    <a:close/>
                    <a:moveTo>
                      <a:pt x="55" y="18"/>
                    </a:moveTo>
                    <a:lnTo>
                      <a:pt x="51" y="18"/>
                    </a:lnTo>
                    <a:lnTo>
                      <a:pt x="51" y="0"/>
                    </a:lnTo>
                    <a:lnTo>
                      <a:pt x="55" y="0"/>
                    </a:lnTo>
                    <a:lnTo>
                      <a:pt x="55" y="18"/>
                    </a:lnTo>
                    <a:close/>
                    <a:moveTo>
                      <a:pt x="51" y="18"/>
                    </a:moveTo>
                    <a:lnTo>
                      <a:pt x="46" y="18"/>
                    </a:lnTo>
                    <a:lnTo>
                      <a:pt x="46" y="0"/>
                    </a:lnTo>
                    <a:lnTo>
                      <a:pt x="51" y="0"/>
                    </a:lnTo>
                    <a:lnTo>
                      <a:pt x="51" y="18"/>
                    </a:lnTo>
                    <a:close/>
                    <a:moveTo>
                      <a:pt x="46" y="18"/>
                    </a:moveTo>
                    <a:lnTo>
                      <a:pt x="39" y="18"/>
                    </a:lnTo>
                    <a:lnTo>
                      <a:pt x="39" y="0"/>
                    </a:lnTo>
                    <a:lnTo>
                      <a:pt x="46" y="0"/>
                    </a:lnTo>
                    <a:lnTo>
                      <a:pt x="46" y="18"/>
                    </a:lnTo>
                    <a:close/>
                    <a:moveTo>
                      <a:pt x="32" y="2"/>
                    </a:moveTo>
                    <a:lnTo>
                      <a:pt x="35" y="0"/>
                    </a:lnTo>
                    <a:lnTo>
                      <a:pt x="39" y="0"/>
                    </a:lnTo>
                    <a:lnTo>
                      <a:pt x="39" y="10"/>
                    </a:lnTo>
                    <a:lnTo>
                      <a:pt x="32" y="2"/>
                    </a:lnTo>
                    <a:close/>
                    <a:moveTo>
                      <a:pt x="46" y="16"/>
                    </a:moveTo>
                    <a:lnTo>
                      <a:pt x="42" y="20"/>
                    </a:lnTo>
                    <a:lnTo>
                      <a:pt x="29" y="5"/>
                    </a:lnTo>
                    <a:lnTo>
                      <a:pt x="32" y="2"/>
                    </a:lnTo>
                    <a:lnTo>
                      <a:pt x="46" y="16"/>
                    </a:lnTo>
                    <a:close/>
                    <a:moveTo>
                      <a:pt x="42" y="20"/>
                    </a:moveTo>
                    <a:lnTo>
                      <a:pt x="41" y="21"/>
                    </a:lnTo>
                    <a:lnTo>
                      <a:pt x="40" y="21"/>
                    </a:lnTo>
                    <a:lnTo>
                      <a:pt x="36" y="12"/>
                    </a:lnTo>
                    <a:lnTo>
                      <a:pt x="42" y="20"/>
                    </a:lnTo>
                    <a:close/>
                    <a:moveTo>
                      <a:pt x="40" y="21"/>
                    </a:moveTo>
                    <a:lnTo>
                      <a:pt x="34" y="24"/>
                    </a:lnTo>
                    <a:lnTo>
                      <a:pt x="25" y="7"/>
                    </a:lnTo>
                    <a:lnTo>
                      <a:pt x="31" y="4"/>
                    </a:lnTo>
                    <a:lnTo>
                      <a:pt x="40" y="21"/>
                    </a:lnTo>
                    <a:close/>
                    <a:moveTo>
                      <a:pt x="23" y="9"/>
                    </a:moveTo>
                    <a:lnTo>
                      <a:pt x="24" y="7"/>
                    </a:lnTo>
                    <a:lnTo>
                      <a:pt x="25" y="7"/>
                    </a:lnTo>
                    <a:lnTo>
                      <a:pt x="29" y="15"/>
                    </a:lnTo>
                    <a:lnTo>
                      <a:pt x="23" y="9"/>
                    </a:lnTo>
                    <a:close/>
                    <a:moveTo>
                      <a:pt x="36" y="22"/>
                    </a:moveTo>
                    <a:lnTo>
                      <a:pt x="32" y="25"/>
                    </a:lnTo>
                    <a:lnTo>
                      <a:pt x="19" y="12"/>
                    </a:lnTo>
                    <a:lnTo>
                      <a:pt x="23" y="9"/>
                    </a:lnTo>
                    <a:lnTo>
                      <a:pt x="36" y="22"/>
                    </a:lnTo>
                    <a:close/>
                    <a:moveTo>
                      <a:pt x="32" y="25"/>
                    </a:moveTo>
                    <a:lnTo>
                      <a:pt x="31" y="26"/>
                    </a:lnTo>
                    <a:lnTo>
                      <a:pt x="30" y="27"/>
                    </a:lnTo>
                    <a:lnTo>
                      <a:pt x="26" y="18"/>
                    </a:lnTo>
                    <a:lnTo>
                      <a:pt x="32" y="25"/>
                    </a:lnTo>
                    <a:close/>
                    <a:moveTo>
                      <a:pt x="30" y="27"/>
                    </a:moveTo>
                    <a:lnTo>
                      <a:pt x="24" y="31"/>
                    </a:lnTo>
                    <a:lnTo>
                      <a:pt x="16" y="13"/>
                    </a:lnTo>
                    <a:lnTo>
                      <a:pt x="21" y="10"/>
                    </a:lnTo>
                    <a:lnTo>
                      <a:pt x="30" y="27"/>
                    </a:lnTo>
                    <a:close/>
                    <a:moveTo>
                      <a:pt x="13" y="15"/>
                    </a:moveTo>
                    <a:lnTo>
                      <a:pt x="14" y="14"/>
                    </a:lnTo>
                    <a:lnTo>
                      <a:pt x="16" y="13"/>
                    </a:lnTo>
                    <a:lnTo>
                      <a:pt x="20" y="22"/>
                    </a:lnTo>
                    <a:lnTo>
                      <a:pt x="13" y="15"/>
                    </a:lnTo>
                    <a:close/>
                    <a:moveTo>
                      <a:pt x="27" y="28"/>
                    </a:moveTo>
                    <a:lnTo>
                      <a:pt x="24" y="32"/>
                    </a:lnTo>
                    <a:lnTo>
                      <a:pt x="10" y="18"/>
                    </a:lnTo>
                    <a:lnTo>
                      <a:pt x="13" y="15"/>
                    </a:lnTo>
                    <a:lnTo>
                      <a:pt x="27" y="28"/>
                    </a:lnTo>
                    <a:close/>
                    <a:moveTo>
                      <a:pt x="24" y="32"/>
                    </a:moveTo>
                    <a:lnTo>
                      <a:pt x="20" y="35"/>
                    </a:lnTo>
                    <a:lnTo>
                      <a:pt x="7" y="22"/>
                    </a:lnTo>
                    <a:lnTo>
                      <a:pt x="10" y="18"/>
                    </a:lnTo>
                    <a:lnTo>
                      <a:pt x="24" y="32"/>
                    </a:lnTo>
                    <a:close/>
                    <a:moveTo>
                      <a:pt x="4" y="28"/>
                    </a:moveTo>
                    <a:lnTo>
                      <a:pt x="4" y="24"/>
                    </a:lnTo>
                    <a:lnTo>
                      <a:pt x="7" y="22"/>
                    </a:lnTo>
                    <a:lnTo>
                      <a:pt x="14" y="28"/>
                    </a:lnTo>
                    <a:lnTo>
                      <a:pt x="4" y="28"/>
                    </a:lnTo>
                    <a:close/>
                    <a:moveTo>
                      <a:pt x="23" y="28"/>
                    </a:moveTo>
                    <a:lnTo>
                      <a:pt x="23" y="35"/>
                    </a:lnTo>
                    <a:lnTo>
                      <a:pt x="4" y="35"/>
                    </a:lnTo>
                    <a:lnTo>
                      <a:pt x="4" y="28"/>
                    </a:lnTo>
                    <a:lnTo>
                      <a:pt x="23" y="28"/>
                    </a:lnTo>
                    <a:close/>
                    <a:moveTo>
                      <a:pt x="23" y="35"/>
                    </a:moveTo>
                    <a:lnTo>
                      <a:pt x="23" y="38"/>
                    </a:lnTo>
                    <a:lnTo>
                      <a:pt x="20" y="42"/>
                    </a:lnTo>
                    <a:lnTo>
                      <a:pt x="14" y="35"/>
                    </a:lnTo>
                    <a:lnTo>
                      <a:pt x="23" y="35"/>
                    </a:lnTo>
                    <a:close/>
                    <a:moveTo>
                      <a:pt x="20" y="42"/>
                    </a:moveTo>
                    <a:lnTo>
                      <a:pt x="17" y="45"/>
                    </a:lnTo>
                    <a:lnTo>
                      <a:pt x="4" y="31"/>
                    </a:lnTo>
                    <a:lnTo>
                      <a:pt x="7" y="28"/>
                    </a:lnTo>
                    <a:lnTo>
                      <a:pt x="20" y="42"/>
                    </a:lnTo>
                    <a:close/>
                    <a:moveTo>
                      <a:pt x="0" y="38"/>
                    </a:moveTo>
                    <a:lnTo>
                      <a:pt x="0" y="34"/>
                    </a:lnTo>
                    <a:lnTo>
                      <a:pt x="4" y="31"/>
                    </a:lnTo>
                    <a:lnTo>
                      <a:pt x="10" y="38"/>
                    </a:lnTo>
                    <a:lnTo>
                      <a:pt x="0" y="38"/>
                    </a:lnTo>
                    <a:close/>
                    <a:moveTo>
                      <a:pt x="20" y="38"/>
                    </a:moveTo>
                    <a:lnTo>
                      <a:pt x="20" y="41"/>
                    </a:lnTo>
                    <a:lnTo>
                      <a:pt x="0" y="41"/>
                    </a:lnTo>
                    <a:lnTo>
                      <a:pt x="0" y="38"/>
                    </a:lnTo>
                    <a:lnTo>
                      <a:pt x="20" y="38"/>
                    </a:lnTo>
                    <a:close/>
                    <a:moveTo>
                      <a:pt x="20" y="41"/>
                    </a:moveTo>
                    <a:lnTo>
                      <a:pt x="20" y="47"/>
                    </a:lnTo>
                    <a:lnTo>
                      <a:pt x="0" y="47"/>
                    </a:lnTo>
                    <a:lnTo>
                      <a:pt x="0" y="41"/>
                    </a:lnTo>
                    <a:lnTo>
                      <a:pt x="20" y="41"/>
                    </a:lnTo>
                    <a:close/>
                    <a:moveTo>
                      <a:pt x="20" y="47"/>
                    </a:moveTo>
                    <a:lnTo>
                      <a:pt x="20" y="50"/>
                    </a:lnTo>
                    <a:lnTo>
                      <a:pt x="0" y="50"/>
                    </a:lnTo>
                    <a:lnTo>
                      <a:pt x="0" y="47"/>
                    </a:lnTo>
                    <a:lnTo>
                      <a:pt x="20" y="47"/>
                    </a:lnTo>
                    <a:close/>
                    <a:moveTo>
                      <a:pt x="4" y="57"/>
                    </a:moveTo>
                    <a:lnTo>
                      <a:pt x="0" y="55"/>
                    </a:lnTo>
                    <a:lnTo>
                      <a:pt x="0" y="50"/>
                    </a:lnTo>
                    <a:lnTo>
                      <a:pt x="10" y="50"/>
                    </a:lnTo>
                    <a:lnTo>
                      <a:pt x="4" y="57"/>
                    </a:lnTo>
                    <a:close/>
                    <a:moveTo>
                      <a:pt x="17" y="44"/>
                    </a:moveTo>
                    <a:lnTo>
                      <a:pt x="20" y="47"/>
                    </a:lnTo>
                    <a:lnTo>
                      <a:pt x="7" y="60"/>
                    </a:lnTo>
                    <a:lnTo>
                      <a:pt x="4" y="57"/>
                    </a:lnTo>
                    <a:lnTo>
                      <a:pt x="17" y="44"/>
                    </a:lnTo>
                    <a:close/>
                    <a:moveTo>
                      <a:pt x="20" y="47"/>
                    </a:moveTo>
                    <a:lnTo>
                      <a:pt x="23" y="49"/>
                    </a:lnTo>
                    <a:lnTo>
                      <a:pt x="23" y="54"/>
                    </a:lnTo>
                    <a:lnTo>
                      <a:pt x="14" y="54"/>
                    </a:lnTo>
                    <a:lnTo>
                      <a:pt x="20" y="47"/>
                    </a:lnTo>
                    <a:close/>
                    <a:moveTo>
                      <a:pt x="23" y="54"/>
                    </a:moveTo>
                    <a:lnTo>
                      <a:pt x="23" y="57"/>
                    </a:lnTo>
                    <a:lnTo>
                      <a:pt x="4" y="57"/>
                    </a:lnTo>
                    <a:lnTo>
                      <a:pt x="4" y="54"/>
                    </a:lnTo>
                    <a:lnTo>
                      <a:pt x="23" y="54"/>
                    </a:lnTo>
                    <a:close/>
                    <a:moveTo>
                      <a:pt x="7" y="64"/>
                    </a:moveTo>
                    <a:lnTo>
                      <a:pt x="4" y="60"/>
                    </a:lnTo>
                    <a:lnTo>
                      <a:pt x="4" y="57"/>
                    </a:lnTo>
                    <a:lnTo>
                      <a:pt x="14" y="57"/>
                    </a:lnTo>
                    <a:lnTo>
                      <a:pt x="7" y="64"/>
                    </a:lnTo>
                    <a:close/>
                    <a:moveTo>
                      <a:pt x="20" y="50"/>
                    </a:moveTo>
                    <a:lnTo>
                      <a:pt x="24" y="54"/>
                    </a:lnTo>
                    <a:lnTo>
                      <a:pt x="10" y="67"/>
                    </a:lnTo>
                    <a:lnTo>
                      <a:pt x="7" y="64"/>
                    </a:lnTo>
                    <a:lnTo>
                      <a:pt x="20" y="50"/>
                    </a:lnTo>
                    <a:close/>
                    <a:moveTo>
                      <a:pt x="13" y="68"/>
                    </a:moveTo>
                    <a:lnTo>
                      <a:pt x="12" y="68"/>
                    </a:lnTo>
                    <a:lnTo>
                      <a:pt x="10" y="67"/>
                    </a:lnTo>
                    <a:lnTo>
                      <a:pt x="17" y="60"/>
                    </a:lnTo>
                    <a:lnTo>
                      <a:pt x="13" y="68"/>
                    </a:lnTo>
                    <a:close/>
                    <a:moveTo>
                      <a:pt x="21" y="52"/>
                    </a:moveTo>
                    <a:lnTo>
                      <a:pt x="27" y="55"/>
                    </a:lnTo>
                    <a:lnTo>
                      <a:pt x="19" y="71"/>
                    </a:lnTo>
                    <a:lnTo>
                      <a:pt x="13" y="68"/>
                    </a:lnTo>
                    <a:lnTo>
                      <a:pt x="21" y="52"/>
                    </a:lnTo>
                    <a:close/>
                    <a:moveTo>
                      <a:pt x="27" y="55"/>
                    </a:moveTo>
                    <a:lnTo>
                      <a:pt x="28" y="55"/>
                    </a:lnTo>
                    <a:lnTo>
                      <a:pt x="30" y="56"/>
                    </a:lnTo>
                    <a:lnTo>
                      <a:pt x="23" y="64"/>
                    </a:lnTo>
                    <a:lnTo>
                      <a:pt x="27" y="55"/>
                    </a:lnTo>
                    <a:close/>
                    <a:moveTo>
                      <a:pt x="30" y="56"/>
                    </a:moveTo>
                    <a:lnTo>
                      <a:pt x="32" y="59"/>
                    </a:lnTo>
                    <a:lnTo>
                      <a:pt x="19" y="74"/>
                    </a:lnTo>
                    <a:lnTo>
                      <a:pt x="16" y="70"/>
                    </a:lnTo>
                    <a:lnTo>
                      <a:pt x="30" y="56"/>
                    </a:lnTo>
                    <a:close/>
                    <a:moveTo>
                      <a:pt x="26" y="76"/>
                    </a:moveTo>
                    <a:lnTo>
                      <a:pt x="23" y="76"/>
                    </a:lnTo>
                    <a:lnTo>
                      <a:pt x="19" y="74"/>
                    </a:lnTo>
                    <a:lnTo>
                      <a:pt x="26" y="66"/>
                    </a:lnTo>
                    <a:lnTo>
                      <a:pt x="26" y="76"/>
                    </a:lnTo>
                    <a:close/>
                    <a:moveTo>
                      <a:pt x="26" y="57"/>
                    </a:moveTo>
                    <a:lnTo>
                      <a:pt x="29" y="57"/>
                    </a:lnTo>
                    <a:lnTo>
                      <a:pt x="29" y="76"/>
                    </a:lnTo>
                    <a:lnTo>
                      <a:pt x="26" y="76"/>
                    </a:lnTo>
                    <a:lnTo>
                      <a:pt x="26" y="57"/>
                    </a:lnTo>
                    <a:close/>
                    <a:moveTo>
                      <a:pt x="29" y="57"/>
                    </a:moveTo>
                    <a:lnTo>
                      <a:pt x="36" y="57"/>
                    </a:lnTo>
                    <a:lnTo>
                      <a:pt x="36" y="76"/>
                    </a:lnTo>
                    <a:lnTo>
                      <a:pt x="29" y="76"/>
                    </a:lnTo>
                    <a:lnTo>
                      <a:pt x="29" y="57"/>
                    </a:lnTo>
                    <a:close/>
                    <a:moveTo>
                      <a:pt x="36" y="57"/>
                    </a:moveTo>
                    <a:lnTo>
                      <a:pt x="39" y="57"/>
                    </a:lnTo>
                    <a:lnTo>
                      <a:pt x="39" y="76"/>
                    </a:lnTo>
                    <a:lnTo>
                      <a:pt x="36" y="76"/>
                    </a:lnTo>
                    <a:lnTo>
                      <a:pt x="36" y="57"/>
                    </a:lnTo>
                    <a:close/>
                    <a:moveTo>
                      <a:pt x="43" y="75"/>
                    </a:moveTo>
                    <a:lnTo>
                      <a:pt x="41" y="76"/>
                    </a:lnTo>
                    <a:lnTo>
                      <a:pt x="39" y="76"/>
                    </a:lnTo>
                    <a:lnTo>
                      <a:pt x="39" y="66"/>
                    </a:lnTo>
                    <a:lnTo>
                      <a:pt x="43" y="75"/>
                    </a:lnTo>
                    <a:close/>
                    <a:moveTo>
                      <a:pt x="35" y="58"/>
                    </a:moveTo>
                    <a:lnTo>
                      <a:pt x="41" y="55"/>
                    </a:lnTo>
                    <a:lnTo>
                      <a:pt x="49" y="71"/>
                    </a:lnTo>
                    <a:lnTo>
                      <a:pt x="43" y="75"/>
                    </a:lnTo>
                    <a:lnTo>
                      <a:pt x="35" y="58"/>
                    </a:lnTo>
                    <a:close/>
                    <a:moveTo>
                      <a:pt x="41" y="55"/>
                    </a:moveTo>
                    <a:lnTo>
                      <a:pt x="43" y="54"/>
                    </a:lnTo>
                    <a:lnTo>
                      <a:pt x="46" y="54"/>
                    </a:lnTo>
                    <a:lnTo>
                      <a:pt x="46" y="64"/>
                    </a:lnTo>
                    <a:lnTo>
                      <a:pt x="41" y="55"/>
                    </a:lnTo>
                    <a:close/>
                    <a:moveTo>
                      <a:pt x="46" y="54"/>
                    </a:moveTo>
                    <a:lnTo>
                      <a:pt x="51" y="54"/>
                    </a:lnTo>
                    <a:lnTo>
                      <a:pt x="51" y="72"/>
                    </a:lnTo>
                    <a:lnTo>
                      <a:pt x="46" y="72"/>
                    </a:lnTo>
                    <a:lnTo>
                      <a:pt x="46" y="54"/>
                    </a:lnTo>
                    <a:close/>
                    <a:moveTo>
                      <a:pt x="59" y="70"/>
                    </a:moveTo>
                    <a:lnTo>
                      <a:pt x="56" y="72"/>
                    </a:lnTo>
                    <a:lnTo>
                      <a:pt x="51" y="72"/>
                    </a:lnTo>
                    <a:lnTo>
                      <a:pt x="51" y="64"/>
                    </a:lnTo>
                    <a:lnTo>
                      <a:pt x="59" y="70"/>
                    </a:lnTo>
                    <a:close/>
                    <a:moveTo>
                      <a:pt x="45" y="56"/>
                    </a:moveTo>
                    <a:lnTo>
                      <a:pt x="48" y="54"/>
                    </a:lnTo>
                    <a:lnTo>
                      <a:pt x="61" y="67"/>
                    </a:lnTo>
                    <a:lnTo>
                      <a:pt x="59" y="70"/>
                    </a:lnTo>
                    <a:lnTo>
                      <a:pt x="45"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64" name="Freeform 652">
                <a:extLst>
                  <a:ext uri="{FF2B5EF4-FFF2-40B4-BE49-F238E27FC236}">
                    <a16:creationId xmlns:a16="http://schemas.microsoft.com/office/drawing/2014/main" id="{E8474147-73CD-400A-94EC-72D91E4C3CB7}"/>
                  </a:ext>
                </a:extLst>
              </p:cNvPr>
              <p:cNvSpPr>
                <a:spLocks/>
              </p:cNvSpPr>
              <p:nvPr/>
            </p:nvSpPr>
            <p:spPr bwMode="auto">
              <a:xfrm>
                <a:off x="3583" y="2274"/>
                <a:ext cx="17" cy="14"/>
              </a:xfrm>
              <a:custGeom>
                <a:avLst/>
                <a:gdLst>
                  <a:gd name="T0" fmla="*/ 11 w 67"/>
                  <a:gd name="T1" fmla="*/ 13 h 58"/>
                  <a:gd name="T2" fmla="*/ 13 w 67"/>
                  <a:gd name="T3" fmla="*/ 12 h 58"/>
                  <a:gd name="T4" fmla="*/ 14 w 67"/>
                  <a:gd name="T5" fmla="*/ 11 h 58"/>
                  <a:gd name="T6" fmla="*/ 14 w 67"/>
                  <a:gd name="T7" fmla="*/ 10 h 58"/>
                  <a:gd name="T8" fmla="*/ 15 w 67"/>
                  <a:gd name="T9" fmla="*/ 9 h 58"/>
                  <a:gd name="T10" fmla="*/ 16 w 67"/>
                  <a:gd name="T11" fmla="*/ 9 h 58"/>
                  <a:gd name="T12" fmla="*/ 16 w 67"/>
                  <a:gd name="T13" fmla="*/ 7 h 58"/>
                  <a:gd name="T14" fmla="*/ 17 w 67"/>
                  <a:gd name="T15" fmla="*/ 6 h 58"/>
                  <a:gd name="T16" fmla="*/ 17 w 67"/>
                  <a:gd name="T17" fmla="*/ 5 h 58"/>
                  <a:gd name="T18" fmla="*/ 16 w 67"/>
                  <a:gd name="T19" fmla="*/ 4 h 58"/>
                  <a:gd name="T20" fmla="*/ 16 w 67"/>
                  <a:gd name="T21" fmla="*/ 3 h 58"/>
                  <a:gd name="T22" fmla="*/ 15 w 67"/>
                  <a:gd name="T23" fmla="*/ 2 h 58"/>
                  <a:gd name="T24" fmla="*/ 14 w 67"/>
                  <a:gd name="T25" fmla="*/ 2 h 58"/>
                  <a:gd name="T26" fmla="*/ 14 w 67"/>
                  <a:gd name="T27" fmla="*/ 1 h 58"/>
                  <a:gd name="T28" fmla="*/ 13 w 67"/>
                  <a:gd name="T29" fmla="*/ 1 h 58"/>
                  <a:gd name="T30" fmla="*/ 11 w 67"/>
                  <a:gd name="T31" fmla="*/ 0 h 58"/>
                  <a:gd name="T32" fmla="*/ 11 w 67"/>
                  <a:gd name="T33" fmla="*/ 0 h 58"/>
                  <a:gd name="T34" fmla="*/ 9 w 67"/>
                  <a:gd name="T35" fmla="*/ 0 h 58"/>
                  <a:gd name="T36" fmla="*/ 7 w 67"/>
                  <a:gd name="T37" fmla="*/ 1 h 58"/>
                  <a:gd name="T38" fmla="*/ 7 w 67"/>
                  <a:gd name="T39" fmla="*/ 1 h 58"/>
                  <a:gd name="T40" fmla="*/ 5 w 67"/>
                  <a:gd name="T41" fmla="*/ 2 h 58"/>
                  <a:gd name="T42" fmla="*/ 4 w 67"/>
                  <a:gd name="T43" fmla="*/ 2 h 58"/>
                  <a:gd name="T44" fmla="*/ 3 w 67"/>
                  <a:gd name="T45" fmla="*/ 3 h 58"/>
                  <a:gd name="T46" fmla="*/ 2 w 67"/>
                  <a:gd name="T47" fmla="*/ 5 h 58"/>
                  <a:gd name="T48" fmla="*/ 1 w 67"/>
                  <a:gd name="T49" fmla="*/ 5 h 58"/>
                  <a:gd name="T50" fmla="*/ 1 w 67"/>
                  <a:gd name="T51" fmla="*/ 6 h 58"/>
                  <a:gd name="T52" fmla="*/ 0 w 67"/>
                  <a:gd name="T53" fmla="*/ 8 h 58"/>
                  <a:gd name="T54" fmla="*/ 0 w 67"/>
                  <a:gd name="T55" fmla="*/ 9 h 58"/>
                  <a:gd name="T56" fmla="*/ 0 w 67"/>
                  <a:gd name="T57" fmla="*/ 9 h 58"/>
                  <a:gd name="T58" fmla="*/ 0 w 67"/>
                  <a:gd name="T59" fmla="*/ 11 h 58"/>
                  <a:gd name="T60" fmla="*/ 1 w 67"/>
                  <a:gd name="T61" fmla="*/ 12 h 58"/>
                  <a:gd name="T62" fmla="*/ 1 w 67"/>
                  <a:gd name="T63" fmla="*/ 12 h 58"/>
                  <a:gd name="T64" fmla="*/ 2 w 67"/>
                  <a:gd name="T65" fmla="*/ 13 h 58"/>
                  <a:gd name="T66" fmla="*/ 3 w 67"/>
                  <a:gd name="T67" fmla="*/ 14 h 58"/>
                  <a:gd name="T68" fmla="*/ 4 w 67"/>
                  <a:gd name="T69" fmla="*/ 14 h 58"/>
                  <a:gd name="T70" fmla="*/ 5 w 67"/>
                  <a:gd name="T71" fmla="*/ 14 h 58"/>
                  <a:gd name="T72" fmla="*/ 7 w 67"/>
                  <a:gd name="T73" fmla="*/ 14 h 58"/>
                  <a:gd name="T74" fmla="*/ 8 w 67"/>
                  <a:gd name="T75" fmla="*/ 14 h 58"/>
                  <a:gd name="T76" fmla="*/ 9 w 67"/>
                  <a:gd name="T77" fmla="*/ 14 h 58"/>
                  <a:gd name="T78" fmla="*/ 11 w 67"/>
                  <a:gd name="T79" fmla="*/ 13 h 58"/>
                  <a:gd name="T80" fmla="*/ 11 w 67"/>
                  <a:gd name="T81" fmla="*/ 1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4" y="54"/>
                    </a:moveTo>
                    <a:lnTo>
                      <a:pt x="51" y="51"/>
                    </a:lnTo>
                    <a:lnTo>
                      <a:pt x="54" y="44"/>
                    </a:lnTo>
                    <a:lnTo>
                      <a:pt x="57" y="41"/>
                    </a:lnTo>
                    <a:lnTo>
                      <a:pt x="61" y="38"/>
                    </a:lnTo>
                    <a:lnTo>
                      <a:pt x="64" y="36"/>
                    </a:lnTo>
                    <a:lnTo>
                      <a:pt x="64" y="29"/>
                    </a:lnTo>
                    <a:lnTo>
                      <a:pt x="67" y="26"/>
                    </a:lnTo>
                    <a:lnTo>
                      <a:pt x="67" y="19"/>
                    </a:lnTo>
                    <a:lnTo>
                      <a:pt x="64" y="16"/>
                    </a:lnTo>
                    <a:lnTo>
                      <a:pt x="64" y="12"/>
                    </a:lnTo>
                    <a:lnTo>
                      <a:pt x="61" y="9"/>
                    </a:lnTo>
                    <a:lnTo>
                      <a:pt x="57" y="7"/>
                    </a:lnTo>
                    <a:lnTo>
                      <a:pt x="54" y="4"/>
                    </a:lnTo>
                    <a:lnTo>
                      <a:pt x="51" y="4"/>
                    </a:lnTo>
                    <a:lnTo>
                      <a:pt x="44" y="0"/>
                    </a:lnTo>
                    <a:lnTo>
                      <a:pt x="42" y="0"/>
                    </a:lnTo>
                    <a:lnTo>
                      <a:pt x="35" y="0"/>
                    </a:lnTo>
                    <a:lnTo>
                      <a:pt x="29" y="4"/>
                    </a:lnTo>
                    <a:lnTo>
                      <a:pt x="26" y="4"/>
                    </a:lnTo>
                    <a:lnTo>
                      <a:pt x="19" y="7"/>
                    </a:lnTo>
                    <a:lnTo>
                      <a:pt x="16" y="9"/>
                    </a:lnTo>
                    <a:lnTo>
                      <a:pt x="10" y="12"/>
                    </a:lnTo>
                    <a:lnTo>
                      <a:pt x="7" y="19"/>
                    </a:lnTo>
                    <a:lnTo>
                      <a:pt x="3" y="22"/>
                    </a:lnTo>
                    <a:lnTo>
                      <a:pt x="3" y="26"/>
                    </a:lnTo>
                    <a:lnTo>
                      <a:pt x="0" y="32"/>
                    </a:lnTo>
                    <a:lnTo>
                      <a:pt x="0" y="36"/>
                    </a:lnTo>
                    <a:lnTo>
                      <a:pt x="0" y="38"/>
                    </a:lnTo>
                    <a:lnTo>
                      <a:pt x="0" y="44"/>
                    </a:lnTo>
                    <a:lnTo>
                      <a:pt x="3" y="48"/>
                    </a:lnTo>
                    <a:lnTo>
                      <a:pt x="3" y="51"/>
                    </a:lnTo>
                    <a:lnTo>
                      <a:pt x="7" y="54"/>
                    </a:lnTo>
                    <a:lnTo>
                      <a:pt x="13" y="58"/>
                    </a:lnTo>
                    <a:lnTo>
                      <a:pt x="16" y="58"/>
                    </a:lnTo>
                    <a:lnTo>
                      <a:pt x="19" y="58"/>
                    </a:lnTo>
                    <a:lnTo>
                      <a:pt x="26" y="58"/>
                    </a:lnTo>
                    <a:lnTo>
                      <a:pt x="32" y="58"/>
                    </a:lnTo>
                    <a:lnTo>
                      <a:pt x="35" y="58"/>
                    </a:lnTo>
                    <a:lnTo>
                      <a:pt x="42" y="54"/>
                    </a:lnTo>
                    <a:lnTo>
                      <a:pt x="44"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65" name="Freeform 653">
                <a:extLst>
                  <a:ext uri="{FF2B5EF4-FFF2-40B4-BE49-F238E27FC236}">
                    <a16:creationId xmlns:a16="http://schemas.microsoft.com/office/drawing/2014/main" id="{FC0501D9-ED29-43EB-A4DD-78E3246E9257}"/>
                  </a:ext>
                </a:extLst>
              </p:cNvPr>
              <p:cNvSpPr>
                <a:spLocks noEditPoints="1"/>
              </p:cNvSpPr>
              <p:nvPr/>
            </p:nvSpPr>
            <p:spPr bwMode="auto">
              <a:xfrm>
                <a:off x="3580" y="2271"/>
                <a:ext cx="22" cy="19"/>
              </a:xfrm>
              <a:custGeom>
                <a:avLst/>
                <a:gdLst>
                  <a:gd name="T0" fmla="*/ 18 w 86"/>
                  <a:gd name="T1" fmla="*/ 16 h 76"/>
                  <a:gd name="T2" fmla="*/ 14 w 86"/>
                  <a:gd name="T3" fmla="*/ 13 h 76"/>
                  <a:gd name="T4" fmla="*/ 15 w 86"/>
                  <a:gd name="T5" fmla="*/ 12 h 76"/>
                  <a:gd name="T6" fmla="*/ 18 w 86"/>
                  <a:gd name="T7" fmla="*/ 15 h 76"/>
                  <a:gd name="T8" fmla="*/ 19 w 86"/>
                  <a:gd name="T9" fmla="*/ 15 h 76"/>
                  <a:gd name="T10" fmla="*/ 16 w 86"/>
                  <a:gd name="T11" fmla="*/ 10 h 76"/>
                  <a:gd name="T12" fmla="*/ 17 w 86"/>
                  <a:gd name="T13" fmla="*/ 10 h 76"/>
                  <a:gd name="T14" fmla="*/ 21 w 86"/>
                  <a:gd name="T15" fmla="*/ 13 h 76"/>
                  <a:gd name="T16" fmla="*/ 21 w 86"/>
                  <a:gd name="T17" fmla="*/ 12 h 76"/>
                  <a:gd name="T18" fmla="*/ 16 w 86"/>
                  <a:gd name="T19" fmla="*/ 10 h 76"/>
                  <a:gd name="T20" fmla="*/ 22 w 86"/>
                  <a:gd name="T21" fmla="*/ 9 h 76"/>
                  <a:gd name="T22" fmla="*/ 17 w 86"/>
                  <a:gd name="T23" fmla="*/ 7 h 76"/>
                  <a:gd name="T24" fmla="*/ 22 w 86"/>
                  <a:gd name="T25" fmla="*/ 7 h 76"/>
                  <a:gd name="T26" fmla="*/ 21 w 86"/>
                  <a:gd name="T27" fmla="*/ 6 h 76"/>
                  <a:gd name="T28" fmla="*/ 17 w 86"/>
                  <a:gd name="T29" fmla="*/ 8 h 76"/>
                  <a:gd name="T30" fmla="*/ 21 w 86"/>
                  <a:gd name="T31" fmla="*/ 4 h 76"/>
                  <a:gd name="T32" fmla="*/ 16 w 86"/>
                  <a:gd name="T33" fmla="*/ 7 h 76"/>
                  <a:gd name="T34" fmla="*/ 19 w 86"/>
                  <a:gd name="T35" fmla="*/ 2 h 76"/>
                  <a:gd name="T36" fmla="*/ 19 w 86"/>
                  <a:gd name="T37" fmla="*/ 2 h 76"/>
                  <a:gd name="T38" fmla="*/ 16 w 86"/>
                  <a:gd name="T39" fmla="*/ 1 h 76"/>
                  <a:gd name="T40" fmla="*/ 16 w 86"/>
                  <a:gd name="T41" fmla="*/ 6 h 76"/>
                  <a:gd name="T42" fmla="*/ 13 w 86"/>
                  <a:gd name="T43" fmla="*/ 5 h 76"/>
                  <a:gd name="T44" fmla="*/ 15 w 86"/>
                  <a:gd name="T45" fmla="*/ 0 h 76"/>
                  <a:gd name="T46" fmla="*/ 14 w 86"/>
                  <a:gd name="T47" fmla="*/ 0 h 76"/>
                  <a:gd name="T48" fmla="*/ 13 w 86"/>
                  <a:gd name="T49" fmla="*/ 5 h 76"/>
                  <a:gd name="T50" fmla="*/ 13 w 86"/>
                  <a:gd name="T51" fmla="*/ 5 h 76"/>
                  <a:gd name="T52" fmla="*/ 10 w 86"/>
                  <a:gd name="T53" fmla="*/ 6 h 76"/>
                  <a:gd name="T54" fmla="*/ 9 w 86"/>
                  <a:gd name="T55" fmla="*/ 1 h 76"/>
                  <a:gd name="T56" fmla="*/ 9 w 86"/>
                  <a:gd name="T57" fmla="*/ 4 h 76"/>
                  <a:gd name="T58" fmla="*/ 10 w 86"/>
                  <a:gd name="T59" fmla="*/ 5 h 76"/>
                  <a:gd name="T60" fmla="*/ 9 w 86"/>
                  <a:gd name="T61" fmla="*/ 6 h 76"/>
                  <a:gd name="T62" fmla="*/ 8 w 86"/>
                  <a:gd name="T63" fmla="*/ 7 h 76"/>
                  <a:gd name="T64" fmla="*/ 4 w 86"/>
                  <a:gd name="T65" fmla="*/ 4 h 76"/>
                  <a:gd name="T66" fmla="*/ 5 w 86"/>
                  <a:gd name="T67" fmla="*/ 6 h 76"/>
                  <a:gd name="T68" fmla="*/ 7 w 86"/>
                  <a:gd name="T69" fmla="*/ 7 h 76"/>
                  <a:gd name="T70" fmla="*/ 6 w 86"/>
                  <a:gd name="T71" fmla="*/ 9 h 76"/>
                  <a:gd name="T72" fmla="*/ 1 w 86"/>
                  <a:gd name="T73" fmla="*/ 7 h 76"/>
                  <a:gd name="T74" fmla="*/ 1 w 86"/>
                  <a:gd name="T75" fmla="*/ 9 h 76"/>
                  <a:gd name="T76" fmla="*/ 3 w 86"/>
                  <a:gd name="T77" fmla="*/ 9 h 76"/>
                  <a:gd name="T78" fmla="*/ 6 w 86"/>
                  <a:gd name="T79" fmla="*/ 10 h 76"/>
                  <a:gd name="T80" fmla="*/ 5 w 86"/>
                  <a:gd name="T81" fmla="*/ 11 h 76"/>
                  <a:gd name="T82" fmla="*/ 5 w 86"/>
                  <a:gd name="T83" fmla="*/ 12 h 76"/>
                  <a:gd name="T84" fmla="*/ 0 w 86"/>
                  <a:gd name="T85" fmla="*/ 14 h 76"/>
                  <a:gd name="T86" fmla="*/ 3 w 86"/>
                  <a:gd name="T87" fmla="*/ 14 h 76"/>
                  <a:gd name="T88" fmla="*/ 4 w 86"/>
                  <a:gd name="T89" fmla="*/ 12 h 76"/>
                  <a:gd name="T90" fmla="*/ 6 w 86"/>
                  <a:gd name="T91" fmla="*/ 15 h 76"/>
                  <a:gd name="T92" fmla="*/ 1 w 86"/>
                  <a:gd name="T93" fmla="*/ 16 h 76"/>
                  <a:gd name="T94" fmla="*/ 3 w 86"/>
                  <a:gd name="T95" fmla="*/ 18 h 76"/>
                  <a:gd name="T96" fmla="*/ 4 w 86"/>
                  <a:gd name="T97" fmla="*/ 16 h 76"/>
                  <a:gd name="T98" fmla="*/ 5 w 86"/>
                  <a:gd name="T99" fmla="*/ 14 h 76"/>
                  <a:gd name="T100" fmla="*/ 6 w 86"/>
                  <a:gd name="T101" fmla="*/ 15 h 76"/>
                  <a:gd name="T102" fmla="*/ 7 w 86"/>
                  <a:gd name="T103" fmla="*/ 15 h 76"/>
                  <a:gd name="T104" fmla="*/ 9 w 86"/>
                  <a:gd name="T105" fmla="*/ 19 h 76"/>
                  <a:gd name="T106" fmla="*/ 9 w 86"/>
                  <a:gd name="T107" fmla="*/ 19 h 76"/>
                  <a:gd name="T108" fmla="*/ 11 w 86"/>
                  <a:gd name="T109" fmla="*/ 15 h 76"/>
                  <a:gd name="T110" fmla="*/ 10 w 86"/>
                  <a:gd name="T111" fmla="*/ 15 h 76"/>
                  <a:gd name="T112" fmla="*/ 13 w 86"/>
                  <a:gd name="T113" fmla="*/ 14 h 76"/>
                  <a:gd name="T114" fmla="*/ 14 w 86"/>
                  <a:gd name="T115" fmla="*/ 19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6"/>
                  <a:gd name="T176" fmla="*/ 86 w 86"/>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6">
                    <a:moveTo>
                      <a:pt x="51" y="56"/>
                    </a:moveTo>
                    <a:lnTo>
                      <a:pt x="56" y="52"/>
                    </a:lnTo>
                    <a:lnTo>
                      <a:pt x="65" y="70"/>
                    </a:lnTo>
                    <a:lnTo>
                      <a:pt x="59" y="73"/>
                    </a:lnTo>
                    <a:lnTo>
                      <a:pt x="51" y="56"/>
                    </a:lnTo>
                    <a:close/>
                    <a:moveTo>
                      <a:pt x="70" y="65"/>
                    </a:moveTo>
                    <a:lnTo>
                      <a:pt x="69" y="68"/>
                    </a:lnTo>
                    <a:lnTo>
                      <a:pt x="65" y="70"/>
                    </a:lnTo>
                    <a:lnTo>
                      <a:pt x="61" y="61"/>
                    </a:lnTo>
                    <a:lnTo>
                      <a:pt x="70" y="65"/>
                    </a:lnTo>
                    <a:close/>
                    <a:moveTo>
                      <a:pt x="52" y="57"/>
                    </a:moveTo>
                    <a:lnTo>
                      <a:pt x="55" y="50"/>
                    </a:lnTo>
                    <a:lnTo>
                      <a:pt x="73" y="59"/>
                    </a:lnTo>
                    <a:lnTo>
                      <a:pt x="70" y="65"/>
                    </a:lnTo>
                    <a:lnTo>
                      <a:pt x="52" y="57"/>
                    </a:lnTo>
                    <a:close/>
                    <a:moveTo>
                      <a:pt x="55" y="50"/>
                    </a:moveTo>
                    <a:lnTo>
                      <a:pt x="56" y="49"/>
                    </a:lnTo>
                    <a:lnTo>
                      <a:pt x="58" y="48"/>
                    </a:lnTo>
                    <a:lnTo>
                      <a:pt x="64" y="54"/>
                    </a:lnTo>
                    <a:lnTo>
                      <a:pt x="55" y="50"/>
                    </a:lnTo>
                    <a:close/>
                    <a:moveTo>
                      <a:pt x="58" y="48"/>
                    </a:moveTo>
                    <a:lnTo>
                      <a:pt x="61" y="44"/>
                    </a:lnTo>
                    <a:lnTo>
                      <a:pt x="74" y="58"/>
                    </a:lnTo>
                    <a:lnTo>
                      <a:pt x="71" y="61"/>
                    </a:lnTo>
                    <a:lnTo>
                      <a:pt x="58" y="48"/>
                    </a:lnTo>
                    <a:close/>
                    <a:moveTo>
                      <a:pt x="74" y="58"/>
                    </a:moveTo>
                    <a:lnTo>
                      <a:pt x="74" y="58"/>
                    </a:lnTo>
                    <a:lnTo>
                      <a:pt x="67" y="51"/>
                    </a:lnTo>
                    <a:lnTo>
                      <a:pt x="74" y="58"/>
                    </a:lnTo>
                    <a:close/>
                    <a:moveTo>
                      <a:pt x="61" y="44"/>
                    </a:moveTo>
                    <a:lnTo>
                      <a:pt x="64" y="41"/>
                    </a:lnTo>
                    <a:lnTo>
                      <a:pt x="77" y="56"/>
                    </a:lnTo>
                    <a:lnTo>
                      <a:pt x="74" y="58"/>
                    </a:lnTo>
                    <a:lnTo>
                      <a:pt x="61" y="44"/>
                    </a:lnTo>
                    <a:close/>
                    <a:moveTo>
                      <a:pt x="64" y="41"/>
                    </a:moveTo>
                    <a:lnTo>
                      <a:pt x="64" y="41"/>
                    </a:lnTo>
                    <a:lnTo>
                      <a:pt x="71" y="48"/>
                    </a:lnTo>
                    <a:lnTo>
                      <a:pt x="64" y="41"/>
                    </a:lnTo>
                    <a:close/>
                    <a:moveTo>
                      <a:pt x="64" y="41"/>
                    </a:moveTo>
                    <a:lnTo>
                      <a:pt x="67" y="38"/>
                    </a:lnTo>
                    <a:lnTo>
                      <a:pt x="81" y="52"/>
                    </a:lnTo>
                    <a:lnTo>
                      <a:pt x="77" y="56"/>
                    </a:lnTo>
                    <a:lnTo>
                      <a:pt x="64" y="41"/>
                    </a:lnTo>
                    <a:close/>
                    <a:moveTo>
                      <a:pt x="83" y="46"/>
                    </a:moveTo>
                    <a:lnTo>
                      <a:pt x="83" y="49"/>
                    </a:lnTo>
                    <a:lnTo>
                      <a:pt x="81" y="52"/>
                    </a:lnTo>
                    <a:lnTo>
                      <a:pt x="74" y="46"/>
                    </a:lnTo>
                    <a:lnTo>
                      <a:pt x="83" y="46"/>
                    </a:lnTo>
                    <a:close/>
                    <a:moveTo>
                      <a:pt x="64" y="46"/>
                    </a:moveTo>
                    <a:lnTo>
                      <a:pt x="64" y="39"/>
                    </a:lnTo>
                    <a:lnTo>
                      <a:pt x="83" y="39"/>
                    </a:lnTo>
                    <a:lnTo>
                      <a:pt x="83" y="46"/>
                    </a:lnTo>
                    <a:lnTo>
                      <a:pt x="64" y="46"/>
                    </a:lnTo>
                    <a:close/>
                    <a:moveTo>
                      <a:pt x="64" y="39"/>
                    </a:moveTo>
                    <a:lnTo>
                      <a:pt x="64" y="35"/>
                    </a:lnTo>
                    <a:lnTo>
                      <a:pt x="67" y="32"/>
                    </a:lnTo>
                    <a:lnTo>
                      <a:pt x="74" y="39"/>
                    </a:lnTo>
                    <a:lnTo>
                      <a:pt x="64" y="39"/>
                    </a:lnTo>
                    <a:close/>
                    <a:moveTo>
                      <a:pt x="67" y="32"/>
                    </a:moveTo>
                    <a:lnTo>
                      <a:pt x="70" y="29"/>
                    </a:lnTo>
                    <a:lnTo>
                      <a:pt x="84" y="42"/>
                    </a:lnTo>
                    <a:lnTo>
                      <a:pt x="81" y="46"/>
                    </a:lnTo>
                    <a:lnTo>
                      <a:pt x="67" y="32"/>
                    </a:lnTo>
                    <a:close/>
                    <a:moveTo>
                      <a:pt x="86" y="36"/>
                    </a:moveTo>
                    <a:lnTo>
                      <a:pt x="86" y="39"/>
                    </a:lnTo>
                    <a:lnTo>
                      <a:pt x="84" y="42"/>
                    </a:lnTo>
                    <a:lnTo>
                      <a:pt x="77" y="36"/>
                    </a:lnTo>
                    <a:lnTo>
                      <a:pt x="86" y="36"/>
                    </a:lnTo>
                    <a:close/>
                    <a:moveTo>
                      <a:pt x="67" y="36"/>
                    </a:moveTo>
                    <a:lnTo>
                      <a:pt x="67" y="29"/>
                    </a:lnTo>
                    <a:lnTo>
                      <a:pt x="86" y="29"/>
                    </a:lnTo>
                    <a:lnTo>
                      <a:pt x="86" y="36"/>
                    </a:lnTo>
                    <a:lnTo>
                      <a:pt x="67" y="36"/>
                    </a:lnTo>
                    <a:close/>
                    <a:moveTo>
                      <a:pt x="84" y="22"/>
                    </a:moveTo>
                    <a:lnTo>
                      <a:pt x="86" y="26"/>
                    </a:lnTo>
                    <a:lnTo>
                      <a:pt x="86" y="29"/>
                    </a:lnTo>
                    <a:lnTo>
                      <a:pt x="77" y="29"/>
                    </a:lnTo>
                    <a:lnTo>
                      <a:pt x="84" y="22"/>
                    </a:lnTo>
                    <a:close/>
                    <a:moveTo>
                      <a:pt x="70" y="36"/>
                    </a:moveTo>
                    <a:lnTo>
                      <a:pt x="67" y="32"/>
                    </a:lnTo>
                    <a:lnTo>
                      <a:pt x="81" y="19"/>
                    </a:lnTo>
                    <a:lnTo>
                      <a:pt x="84" y="22"/>
                    </a:lnTo>
                    <a:lnTo>
                      <a:pt x="70" y="36"/>
                    </a:lnTo>
                    <a:close/>
                    <a:moveTo>
                      <a:pt x="67" y="32"/>
                    </a:moveTo>
                    <a:lnTo>
                      <a:pt x="64" y="30"/>
                    </a:lnTo>
                    <a:lnTo>
                      <a:pt x="64" y="26"/>
                    </a:lnTo>
                    <a:lnTo>
                      <a:pt x="74" y="26"/>
                    </a:lnTo>
                    <a:lnTo>
                      <a:pt x="67" y="32"/>
                    </a:lnTo>
                    <a:close/>
                    <a:moveTo>
                      <a:pt x="64" y="26"/>
                    </a:moveTo>
                    <a:lnTo>
                      <a:pt x="64" y="22"/>
                    </a:lnTo>
                    <a:lnTo>
                      <a:pt x="83" y="22"/>
                    </a:lnTo>
                    <a:lnTo>
                      <a:pt x="83" y="26"/>
                    </a:lnTo>
                    <a:lnTo>
                      <a:pt x="64" y="26"/>
                    </a:lnTo>
                    <a:close/>
                    <a:moveTo>
                      <a:pt x="81" y="16"/>
                    </a:moveTo>
                    <a:lnTo>
                      <a:pt x="83" y="19"/>
                    </a:lnTo>
                    <a:lnTo>
                      <a:pt x="83" y="22"/>
                    </a:lnTo>
                    <a:lnTo>
                      <a:pt x="74" y="22"/>
                    </a:lnTo>
                    <a:lnTo>
                      <a:pt x="81" y="16"/>
                    </a:lnTo>
                    <a:close/>
                    <a:moveTo>
                      <a:pt x="67" y="29"/>
                    </a:moveTo>
                    <a:lnTo>
                      <a:pt x="64" y="27"/>
                    </a:lnTo>
                    <a:lnTo>
                      <a:pt x="77" y="13"/>
                    </a:lnTo>
                    <a:lnTo>
                      <a:pt x="81" y="16"/>
                    </a:lnTo>
                    <a:lnTo>
                      <a:pt x="67" y="29"/>
                    </a:lnTo>
                    <a:close/>
                    <a:moveTo>
                      <a:pt x="64" y="27"/>
                    </a:moveTo>
                    <a:lnTo>
                      <a:pt x="61" y="24"/>
                    </a:lnTo>
                    <a:lnTo>
                      <a:pt x="74" y="9"/>
                    </a:lnTo>
                    <a:lnTo>
                      <a:pt x="77" y="13"/>
                    </a:lnTo>
                    <a:lnTo>
                      <a:pt x="64" y="27"/>
                    </a:lnTo>
                    <a:close/>
                    <a:moveTo>
                      <a:pt x="61" y="24"/>
                    </a:moveTo>
                    <a:lnTo>
                      <a:pt x="58" y="20"/>
                    </a:lnTo>
                    <a:lnTo>
                      <a:pt x="71" y="7"/>
                    </a:lnTo>
                    <a:lnTo>
                      <a:pt x="74" y="9"/>
                    </a:lnTo>
                    <a:lnTo>
                      <a:pt x="61" y="24"/>
                    </a:lnTo>
                    <a:close/>
                    <a:moveTo>
                      <a:pt x="64" y="4"/>
                    </a:moveTo>
                    <a:lnTo>
                      <a:pt x="69" y="4"/>
                    </a:lnTo>
                    <a:lnTo>
                      <a:pt x="71" y="7"/>
                    </a:lnTo>
                    <a:lnTo>
                      <a:pt x="64" y="14"/>
                    </a:lnTo>
                    <a:lnTo>
                      <a:pt x="64" y="4"/>
                    </a:lnTo>
                    <a:close/>
                    <a:moveTo>
                      <a:pt x="64" y="22"/>
                    </a:moveTo>
                    <a:lnTo>
                      <a:pt x="61" y="22"/>
                    </a:lnTo>
                    <a:lnTo>
                      <a:pt x="61" y="4"/>
                    </a:lnTo>
                    <a:lnTo>
                      <a:pt x="64" y="4"/>
                    </a:lnTo>
                    <a:lnTo>
                      <a:pt x="64" y="22"/>
                    </a:lnTo>
                    <a:close/>
                    <a:moveTo>
                      <a:pt x="61" y="22"/>
                    </a:moveTo>
                    <a:lnTo>
                      <a:pt x="59" y="22"/>
                    </a:lnTo>
                    <a:lnTo>
                      <a:pt x="56" y="21"/>
                    </a:lnTo>
                    <a:lnTo>
                      <a:pt x="61" y="14"/>
                    </a:lnTo>
                    <a:lnTo>
                      <a:pt x="61" y="22"/>
                    </a:lnTo>
                    <a:close/>
                    <a:moveTo>
                      <a:pt x="56" y="21"/>
                    </a:moveTo>
                    <a:lnTo>
                      <a:pt x="51" y="19"/>
                    </a:lnTo>
                    <a:lnTo>
                      <a:pt x="59" y="1"/>
                    </a:lnTo>
                    <a:lnTo>
                      <a:pt x="65" y="5"/>
                    </a:lnTo>
                    <a:lnTo>
                      <a:pt x="56" y="21"/>
                    </a:lnTo>
                    <a:close/>
                    <a:moveTo>
                      <a:pt x="54" y="0"/>
                    </a:moveTo>
                    <a:lnTo>
                      <a:pt x="56" y="0"/>
                    </a:lnTo>
                    <a:lnTo>
                      <a:pt x="59" y="1"/>
                    </a:lnTo>
                    <a:lnTo>
                      <a:pt x="54" y="10"/>
                    </a:lnTo>
                    <a:lnTo>
                      <a:pt x="54" y="0"/>
                    </a:lnTo>
                    <a:close/>
                    <a:moveTo>
                      <a:pt x="54" y="19"/>
                    </a:moveTo>
                    <a:lnTo>
                      <a:pt x="52" y="19"/>
                    </a:lnTo>
                    <a:lnTo>
                      <a:pt x="52" y="0"/>
                    </a:lnTo>
                    <a:lnTo>
                      <a:pt x="54" y="0"/>
                    </a:lnTo>
                    <a:lnTo>
                      <a:pt x="54" y="19"/>
                    </a:lnTo>
                    <a:close/>
                    <a:moveTo>
                      <a:pt x="52" y="19"/>
                    </a:moveTo>
                    <a:lnTo>
                      <a:pt x="45" y="19"/>
                    </a:lnTo>
                    <a:lnTo>
                      <a:pt x="45" y="0"/>
                    </a:lnTo>
                    <a:lnTo>
                      <a:pt x="52" y="0"/>
                    </a:lnTo>
                    <a:lnTo>
                      <a:pt x="52" y="19"/>
                    </a:lnTo>
                    <a:close/>
                    <a:moveTo>
                      <a:pt x="41" y="1"/>
                    </a:moveTo>
                    <a:lnTo>
                      <a:pt x="43" y="0"/>
                    </a:lnTo>
                    <a:lnTo>
                      <a:pt x="45" y="0"/>
                    </a:lnTo>
                    <a:lnTo>
                      <a:pt x="45" y="10"/>
                    </a:lnTo>
                    <a:lnTo>
                      <a:pt x="41" y="1"/>
                    </a:lnTo>
                    <a:close/>
                    <a:moveTo>
                      <a:pt x="50" y="19"/>
                    </a:moveTo>
                    <a:lnTo>
                      <a:pt x="43" y="21"/>
                    </a:lnTo>
                    <a:lnTo>
                      <a:pt x="34" y="5"/>
                    </a:lnTo>
                    <a:lnTo>
                      <a:pt x="41" y="1"/>
                    </a:lnTo>
                    <a:lnTo>
                      <a:pt x="50" y="19"/>
                    </a:lnTo>
                    <a:close/>
                    <a:moveTo>
                      <a:pt x="43" y="21"/>
                    </a:moveTo>
                    <a:lnTo>
                      <a:pt x="41" y="22"/>
                    </a:lnTo>
                    <a:lnTo>
                      <a:pt x="39" y="22"/>
                    </a:lnTo>
                    <a:lnTo>
                      <a:pt x="39" y="14"/>
                    </a:lnTo>
                    <a:lnTo>
                      <a:pt x="43" y="21"/>
                    </a:lnTo>
                    <a:close/>
                    <a:moveTo>
                      <a:pt x="39" y="22"/>
                    </a:moveTo>
                    <a:lnTo>
                      <a:pt x="36" y="22"/>
                    </a:lnTo>
                    <a:lnTo>
                      <a:pt x="36" y="4"/>
                    </a:lnTo>
                    <a:lnTo>
                      <a:pt x="39" y="4"/>
                    </a:lnTo>
                    <a:lnTo>
                      <a:pt x="39" y="22"/>
                    </a:lnTo>
                    <a:close/>
                    <a:moveTo>
                      <a:pt x="31" y="5"/>
                    </a:moveTo>
                    <a:lnTo>
                      <a:pt x="33" y="4"/>
                    </a:lnTo>
                    <a:lnTo>
                      <a:pt x="36" y="4"/>
                    </a:lnTo>
                    <a:lnTo>
                      <a:pt x="36" y="14"/>
                    </a:lnTo>
                    <a:lnTo>
                      <a:pt x="31" y="5"/>
                    </a:lnTo>
                    <a:close/>
                    <a:moveTo>
                      <a:pt x="40" y="21"/>
                    </a:moveTo>
                    <a:lnTo>
                      <a:pt x="33" y="25"/>
                    </a:lnTo>
                    <a:lnTo>
                      <a:pt x="24" y="8"/>
                    </a:lnTo>
                    <a:lnTo>
                      <a:pt x="31" y="5"/>
                    </a:lnTo>
                    <a:lnTo>
                      <a:pt x="40" y="21"/>
                    </a:lnTo>
                    <a:close/>
                    <a:moveTo>
                      <a:pt x="22" y="9"/>
                    </a:moveTo>
                    <a:lnTo>
                      <a:pt x="23" y="9"/>
                    </a:lnTo>
                    <a:lnTo>
                      <a:pt x="24" y="8"/>
                    </a:lnTo>
                    <a:lnTo>
                      <a:pt x="29" y="17"/>
                    </a:lnTo>
                    <a:lnTo>
                      <a:pt x="22" y="9"/>
                    </a:lnTo>
                    <a:close/>
                    <a:moveTo>
                      <a:pt x="36" y="24"/>
                    </a:moveTo>
                    <a:lnTo>
                      <a:pt x="33" y="27"/>
                    </a:lnTo>
                    <a:lnTo>
                      <a:pt x="19" y="13"/>
                    </a:lnTo>
                    <a:lnTo>
                      <a:pt x="22" y="9"/>
                    </a:lnTo>
                    <a:lnTo>
                      <a:pt x="36" y="24"/>
                    </a:lnTo>
                    <a:close/>
                    <a:moveTo>
                      <a:pt x="33" y="27"/>
                    </a:moveTo>
                    <a:lnTo>
                      <a:pt x="32" y="28"/>
                    </a:lnTo>
                    <a:lnTo>
                      <a:pt x="30" y="28"/>
                    </a:lnTo>
                    <a:lnTo>
                      <a:pt x="26" y="19"/>
                    </a:lnTo>
                    <a:lnTo>
                      <a:pt x="33" y="27"/>
                    </a:lnTo>
                    <a:close/>
                    <a:moveTo>
                      <a:pt x="30" y="28"/>
                    </a:moveTo>
                    <a:lnTo>
                      <a:pt x="24" y="31"/>
                    </a:lnTo>
                    <a:lnTo>
                      <a:pt x="16" y="15"/>
                    </a:lnTo>
                    <a:lnTo>
                      <a:pt x="22" y="11"/>
                    </a:lnTo>
                    <a:lnTo>
                      <a:pt x="30" y="28"/>
                    </a:lnTo>
                    <a:close/>
                    <a:moveTo>
                      <a:pt x="11" y="19"/>
                    </a:moveTo>
                    <a:lnTo>
                      <a:pt x="12" y="16"/>
                    </a:lnTo>
                    <a:lnTo>
                      <a:pt x="16" y="15"/>
                    </a:lnTo>
                    <a:lnTo>
                      <a:pt x="20" y="22"/>
                    </a:lnTo>
                    <a:lnTo>
                      <a:pt x="11" y="19"/>
                    </a:lnTo>
                    <a:close/>
                    <a:moveTo>
                      <a:pt x="28" y="27"/>
                    </a:moveTo>
                    <a:lnTo>
                      <a:pt x="26" y="33"/>
                    </a:lnTo>
                    <a:lnTo>
                      <a:pt x="8" y="25"/>
                    </a:lnTo>
                    <a:lnTo>
                      <a:pt x="11" y="19"/>
                    </a:lnTo>
                    <a:lnTo>
                      <a:pt x="28" y="27"/>
                    </a:lnTo>
                    <a:close/>
                    <a:moveTo>
                      <a:pt x="26" y="33"/>
                    </a:moveTo>
                    <a:lnTo>
                      <a:pt x="24" y="35"/>
                    </a:lnTo>
                    <a:lnTo>
                      <a:pt x="23" y="36"/>
                    </a:lnTo>
                    <a:lnTo>
                      <a:pt x="17" y="29"/>
                    </a:lnTo>
                    <a:lnTo>
                      <a:pt x="26" y="33"/>
                    </a:lnTo>
                    <a:close/>
                    <a:moveTo>
                      <a:pt x="23" y="36"/>
                    </a:moveTo>
                    <a:lnTo>
                      <a:pt x="20" y="39"/>
                    </a:lnTo>
                    <a:lnTo>
                      <a:pt x="7" y="26"/>
                    </a:lnTo>
                    <a:lnTo>
                      <a:pt x="10" y="22"/>
                    </a:lnTo>
                    <a:lnTo>
                      <a:pt x="23" y="36"/>
                    </a:lnTo>
                    <a:close/>
                    <a:moveTo>
                      <a:pt x="4" y="32"/>
                    </a:moveTo>
                    <a:lnTo>
                      <a:pt x="4" y="29"/>
                    </a:lnTo>
                    <a:lnTo>
                      <a:pt x="7" y="26"/>
                    </a:lnTo>
                    <a:lnTo>
                      <a:pt x="13" y="32"/>
                    </a:lnTo>
                    <a:lnTo>
                      <a:pt x="4" y="32"/>
                    </a:lnTo>
                    <a:close/>
                    <a:moveTo>
                      <a:pt x="23" y="32"/>
                    </a:moveTo>
                    <a:lnTo>
                      <a:pt x="23" y="36"/>
                    </a:lnTo>
                    <a:lnTo>
                      <a:pt x="4" y="36"/>
                    </a:lnTo>
                    <a:lnTo>
                      <a:pt x="4" y="32"/>
                    </a:lnTo>
                    <a:lnTo>
                      <a:pt x="23" y="32"/>
                    </a:lnTo>
                    <a:close/>
                    <a:moveTo>
                      <a:pt x="23" y="36"/>
                    </a:moveTo>
                    <a:lnTo>
                      <a:pt x="23" y="38"/>
                    </a:lnTo>
                    <a:lnTo>
                      <a:pt x="22" y="40"/>
                    </a:lnTo>
                    <a:lnTo>
                      <a:pt x="13" y="36"/>
                    </a:lnTo>
                    <a:lnTo>
                      <a:pt x="23" y="36"/>
                    </a:lnTo>
                    <a:close/>
                    <a:moveTo>
                      <a:pt x="22" y="40"/>
                    </a:moveTo>
                    <a:lnTo>
                      <a:pt x="19" y="47"/>
                    </a:lnTo>
                    <a:lnTo>
                      <a:pt x="1" y="38"/>
                    </a:lnTo>
                    <a:lnTo>
                      <a:pt x="5" y="31"/>
                    </a:lnTo>
                    <a:lnTo>
                      <a:pt x="22" y="40"/>
                    </a:lnTo>
                    <a:close/>
                    <a:moveTo>
                      <a:pt x="0" y="42"/>
                    </a:moveTo>
                    <a:lnTo>
                      <a:pt x="0" y="40"/>
                    </a:lnTo>
                    <a:lnTo>
                      <a:pt x="1" y="38"/>
                    </a:lnTo>
                    <a:lnTo>
                      <a:pt x="10" y="42"/>
                    </a:lnTo>
                    <a:lnTo>
                      <a:pt x="0" y="42"/>
                    </a:lnTo>
                    <a:close/>
                    <a:moveTo>
                      <a:pt x="20" y="42"/>
                    </a:moveTo>
                    <a:lnTo>
                      <a:pt x="20" y="46"/>
                    </a:lnTo>
                    <a:lnTo>
                      <a:pt x="0" y="46"/>
                    </a:lnTo>
                    <a:lnTo>
                      <a:pt x="0" y="42"/>
                    </a:lnTo>
                    <a:lnTo>
                      <a:pt x="20" y="42"/>
                    </a:lnTo>
                    <a:close/>
                    <a:moveTo>
                      <a:pt x="20" y="46"/>
                    </a:moveTo>
                    <a:lnTo>
                      <a:pt x="20" y="48"/>
                    </a:lnTo>
                    <a:lnTo>
                      <a:pt x="0" y="48"/>
                    </a:lnTo>
                    <a:lnTo>
                      <a:pt x="0" y="46"/>
                    </a:lnTo>
                    <a:lnTo>
                      <a:pt x="20" y="46"/>
                    </a:lnTo>
                    <a:close/>
                    <a:moveTo>
                      <a:pt x="20" y="48"/>
                    </a:moveTo>
                    <a:lnTo>
                      <a:pt x="20" y="54"/>
                    </a:lnTo>
                    <a:lnTo>
                      <a:pt x="0" y="54"/>
                    </a:lnTo>
                    <a:lnTo>
                      <a:pt x="0" y="48"/>
                    </a:lnTo>
                    <a:lnTo>
                      <a:pt x="20" y="48"/>
                    </a:lnTo>
                    <a:close/>
                    <a:moveTo>
                      <a:pt x="4" y="61"/>
                    </a:moveTo>
                    <a:lnTo>
                      <a:pt x="0" y="59"/>
                    </a:lnTo>
                    <a:lnTo>
                      <a:pt x="0" y="54"/>
                    </a:lnTo>
                    <a:lnTo>
                      <a:pt x="10" y="54"/>
                    </a:lnTo>
                    <a:lnTo>
                      <a:pt x="4" y="61"/>
                    </a:lnTo>
                    <a:close/>
                    <a:moveTo>
                      <a:pt x="17" y="48"/>
                    </a:moveTo>
                    <a:lnTo>
                      <a:pt x="20" y="51"/>
                    </a:lnTo>
                    <a:lnTo>
                      <a:pt x="7" y="64"/>
                    </a:lnTo>
                    <a:lnTo>
                      <a:pt x="4" y="61"/>
                    </a:lnTo>
                    <a:lnTo>
                      <a:pt x="17" y="48"/>
                    </a:lnTo>
                    <a:close/>
                    <a:moveTo>
                      <a:pt x="20" y="51"/>
                    </a:moveTo>
                    <a:lnTo>
                      <a:pt x="23" y="54"/>
                    </a:lnTo>
                    <a:lnTo>
                      <a:pt x="23" y="58"/>
                    </a:lnTo>
                    <a:lnTo>
                      <a:pt x="13" y="58"/>
                    </a:lnTo>
                    <a:lnTo>
                      <a:pt x="20" y="51"/>
                    </a:lnTo>
                    <a:close/>
                    <a:moveTo>
                      <a:pt x="23" y="58"/>
                    </a:moveTo>
                    <a:lnTo>
                      <a:pt x="23" y="61"/>
                    </a:lnTo>
                    <a:lnTo>
                      <a:pt x="4" y="61"/>
                    </a:lnTo>
                    <a:lnTo>
                      <a:pt x="4" y="58"/>
                    </a:lnTo>
                    <a:lnTo>
                      <a:pt x="23" y="58"/>
                    </a:lnTo>
                    <a:close/>
                    <a:moveTo>
                      <a:pt x="7" y="68"/>
                    </a:moveTo>
                    <a:lnTo>
                      <a:pt x="4" y="64"/>
                    </a:lnTo>
                    <a:lnTo>
                      <a:pt x="4" y="61"/>
                    </a:lnTo>
                    <a:lnTo>
                      <a:pt x="13" y="61"/>
                    </a:lnTo>
                    <a:lnTo>
                      <a:pt x="7" y="68"/>
                    </a:lnTo>
                    <a:close/>
                    <a:moveTo>
                      <a:pt x="20" y="54"/>
                    </a:moveTo>
                    <a:lnTo>
                      <a:pt x="23" y="58"/>
                    </a:lnTo>
                    <a:lnTo>
                      <a:pt x="10" y="71"/>
                    </a:lnTo>
                    <a:lnTo>
                      <a:pt x="7" y="68"/>
                    </a:lnTo>
                    <a:lnTo>
                      <a:pt x="20" y="54"/>
                    </a:lnTo>
                    <a:close/>
                    <a:moveTo>
                      <a:pt x="12" y="73"/>
                    </a:moveTo>
                    <a:lnTo>
                      <a:pt x="11" y="72"/>
                    </a:lnTo>
                    <a:lnTo>
                      <a:pt x="10" y="71"/>
                    </a:lnTo>
                    <a:lnTo>
                      <a:pt x="17" y="64"/>
                    </a:lnTo>
                    <a:lnTo>
                      <a:pt x="12" y="73"/>
                    </a:lnTo>
                    <a:close/>
                    <a:moveTo>
                      <a:pt x="21" y="56"/>
                    </a:moveTo>
                    <a:lnTo>
                      <a:pt x="27" y="59"/>
                    </a:lnTo>
                    <a:lnTo>
                      <a:pt x="19" y="75"/>
                    </a:lnTo>
                    <a:lnTo>
                      <a:pt x="12" y="73"/>
                    </a:lnTo>
                    <a:lnTo>
                      <a:pt x="21" y="56"/>
                    </a:lnTo>
                    <a:close/>
                    <a:moveTo>
                      <a:pt x="23" y="76"/>
                    </a:moveTo>
                    <a:lnTo>
                      <a:pt x="21" y="76"/>
                    </a:lnTo>
                    <a:lnTo>
                      <a:pt x="19" y="75"/>
                    </a:lnTo>
                    <a:lnTo>
                      <a:pt x="23" y="68"/>
                    </a:lnTo>
                    <a:lnTo>
                      <a:pt x="23" y="76"/>
                    </a:lnTo>
                    <a:close/>
                    <a:moveTo>
                      <a:pt x="23" y="58"/>
                    </a:moveTo>
                    <a:lnTo>
                      <a:pt x="26" y="58"/>
                    </a:lnTo>
                    <a:lnTo>
                      <a:pt x="26" y="76"/>
                    </a:lnTo>
                    <a:lnTo>
                      <a:pt x="23" y="76"/>
                    </a:lnTo>
                    <a:lnTo>
                      <a:pt x="23" y="58"/>
                    </a:lnTo>
                    <a:close/>
                    <a:moveTo>
                      <a:pt x="26" y="58"/>
                    </a:moveTo>
                    <a:lnTo>
                      <a:pt x="29" y="58"/>
                    </a:lnTo>
                    <a:lnTo>
                      <a:pt x="29" y="76"/>
                    </a:lnTo>
                    <a:lnTo>
                      <a:pt x="26" y="76"/>
                    </a:lnTo>
                    <a:lnTo>
                      <a:pt x="26" y="58"/>
                    </a:lnTo>
                    <a:close/>
                    <a:moveTo>
                      <a:pt x="29" y="58"/>
                    </a:moveTo>
                    <a:lnTo>
                      <a:pt x="36" y="58"/>
                    </a:lnTo>
                    <a:lnTo>
                      <a:pt x="36" y="76"/>
                    </a:lnTo>
                    <a:lnTo>
                      <a:pt x="29" y="76"/>
                    </a:lnTo>
                    <a:lnTo>
                      <a:pt x="29" y="58"/>
                    </a:lnTo>
                    <a:close/>
                    <a:moveTo>
                      <a:pt x="36" y="58"/>
                    </a:moveTo>
                    <a:lnTo>
                      <a:pt x="42" y="58"/>
                    </a:lnTo>
                    <a:lnTo>
                      <a:pt x="42" y="76"/>
                    </a:lnTo>
                    <a:lnTo>
                      <a:pt x="36" y="76"/>
                    </a:lnTo>
                    <a:lnTo>
                      <a:pt x="36" y="58"/>
                    </a:lnTo>
                    <a:close/>
                    <a:moveTo>
                      <a:pt x="42" y="58"/>
                    </a:moveTo>
                    <a:lnTo>
                      <a:pt x="45" y="58"/>
                    </a:lnTo>
                    <a:lnTo>
                      <a:pt x="45" y="76"/>
                    </a:lnTo>
                    <a:lnTo>
                      <a:pt x="42" y="76"/>
                    </a:lnTo>
                    <a:lnTo>
                      <a:pt x="42" y="58"/>
                    </a:lnTo>
                    <a:close/>
                    <a:moveTo>
                      <a:pt x="50" y="75"/>
                    </a:moveTo>
                    <a:lnTo>
                      <a:pt x="48" y="76"/>
                    </a:lnTo>
                    <a:lnTo>
                      <a:pt x="45" y="76"/>
                    </a:lnTo>
                    <a:lnTo>
                      <a:pt x="45" y="68"/>
                    </a:lnTo>
                    <a:lnTo>
                      <a:pt x="50" y="75"/>
                    </a:lnTo>
                    <a:close/>
                    <a:moveTo>
                      <a:pt x="41" y="59"/>
                    </a:moveTo>
                    <a:lnTo>
                      <a:pt x="48" y="56"/>
                    </a:lnTo>
                    <a:lnTo>
                      <a:pt x="55" y="73"/>
                    </a:lnTo>
                    <a:lnTo>
                      <a:pt x="50" y="75"/>
                    </a:lnTo>
                    <a:lnTo>
                      <a:pt x="41" y="59"/>
                    </a:lnTo>
                    <a:close/>
                    <a:moveTo>
                      <a:pt x="48" y="56"/>
                    </a:moveTo>
                    <a:lnTo>
                      <a:pt x="49" y="54"/>
                    </a:lnTo>
                    <a:lnTo>
                      <a:pt x="52" y="54"/>
                    </a:lnTo>
                    <a:lnTo>
                      <a:pt x="52" y="64"/>
                    </a:lnTo>
                    <a:lnTo>
                      <a:pt x="48" y="56"/>
                    </a:lnTo>
                    <a:close/>
                    <a:moveTo>
                      <a:pt x="52" y="54"/>
                    </a:moveTo>
                    <a:lnTo>
                      <a:pt x="54" y="54"/>
                    </a:lnTo>
                    <a:lnTo>
                      <a:pt x="54" y="74"/>
                    </a:lnTo>
                    <a:lnTo>
                      <a:pt x="52" y="74"/>
                    </a:lnTo>
                    <a:lnTo>
                      <a:pt x="52"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66" name="Freeform 654">
                <a:extLst>
                  <a:ext uri="{FF2B5EF4-FFF2-40B4-BE49-F238E27FC236}">
                    <a16:creationId xmlns:a16="http://schemas.microsoft.com/office/drawing/2014/main" id="{6439A283-2E44-46DF-BD72-A082E98C3821}"/>
                  </a:ext>
                </a:extLst>
              </p:cNvPr>
              <p:cNvSpPr>
                <a:spLocks/>
              </p:cNvSpPr>
              <p:nvPr/>
            </p:nvSpPr>
            <p:spPr bwMode="auto">
              <a:xfrm>
                <a:off x="3108" y="2576"/>
                <a:ext cx="17" cy="14"/>
              </a:xfrm>
              <a:custGeom>
                <a:avLst/>
                <a:gdLst>
                  <a:gd name="T0" fmla="*/ 12 w 67"/>
                  <a:gd name="T1" fmla="*/ 12 h 57"/>
                  <a:gd name="T2" fmla="*/ 13 w 67"/>
                  <a:gd name="T3" fmla="*/ 12 h 57"/>
                  <a:gd name="T4" fmla="*/ 14 w 67"/>
                  <a:gd name="T5" fmla="*/ 11 h 57"/>
                  <a:gd name="T6" fmla="*/ 15 w 67"/>
                  <a:gd name="T7" fmla="*/ 10 h 57"/>
                  <a:gd name="T8" fmla="*/ 16 w 67"/>
                  <a:gd name="T9" fmla="*/ 9 h 57"/>
                  <a:gd name="T10" fmla="*/ 17 w 67"/>
                  <a:gd name="T11" fmla="*/ 8 h 57"/>
                  <a:gd name="T12" fmla="*/ 17 w 67"/>
                  <a:gd name="T13" fmla="*/ 7 h 57"/>
                  <a:gd name="T14" fmla="*/ 17 w 67"/>
                  <a:gd name="T15" fmla="*/ 5 h 57"/>
                  <a:gd name="T16" fmla="*/ 17 w 67"/>
                  <a:gd name="T17" fmla="*/ 5 h 57"/>
                  <a:gd name="T18" fmla="*/ 17 w 67"/>
                  <a:gd name="T19" fmla="*/ 4 h 57"/>
                  <a:gd name="T20" fmla="*/ 16 w 67"/>
                  <a:gd name="T21" fmla="*/ 3 h 57"/>
                  <a:gd name="T22" fmla="*/ 16 w 67"/>
                  <a:gd name="T23" fmla="*/ 1 h 57"/>
                  <a:gd name="T24" fmla="*/ 15 w 67"/>
                  <a:gd name="T25" fmla="*/ 1 h 57"/>
                  <a:gd name="T26" fmla="*/ 14 w 67"/>
                  <a:gd name="T27" fmla="*/ 1 h 57"/>
                  <a:gd name="T28" fmla="*/ 13 w 67"/>
                  <a:gd name="T29" fmla="*/ 0 h 57"/>
                  <a:gd name="T30" fmla="*/ 12 w 67"/>
                  <a:gd name="T31" fmla="*/ 0 h 57"/>
                  <a:gd name="T32" fmla="*/ 11 w 67"/>
                  <a:gd name="T33" fmla="*/ 0 h 57"/>
                  <a:gd name="T34" fmla="*/ 10 w 67"/>
                  <a:gd name="T35" fmla="*/ 0 h 57"/>
                  <a:gd name="T36" fmla="*/ 8 w 67"/>
                  <a:gd name="T37" fmla="*/ 1 h 57"/>
                  <a:gd name="T38" fmla="*/ 6 w 67"/>
                  <a:gd name="T39" fmla="*/ 1 h 57"/>
                  <a:gd name="T40" fmla="*/ 6 w 67"/>
                  <a:gd name="T41" fmla="*/ 1 h 57"/>
                  <a:gd name="T42" fmla="*/ 4 w 67"/>
                  <a:gd name="T43" fmla="*/ 2 h 57"/>
                  <a:gd name="T44" fmla="*/ 3 w 67"/>
                  <a:gd name="T45" fmla="*/ 3 h 57"/>
                  <a:gd name="T46" fmla="*/ 3 w 67"/>
                  <a:gd name="T47" fmla="*/ 4 h 57"/>
                  <a:gd name="T48" fmla="*/ 2 w 67"/>
                  <a:gd name="T49" fmla="*/ 5 h 57"/>
                  <a:gd name="T50" fmla="*/ 1 w 67"/>
                  <a:gd name="T51" fmla="*/ 6 h 57"/>
                  <a:gd name="T52" fmla="*/ 1 w 67"/>
                  <a:gd name="T53" fmla="*/ 7 h 57"/>
                  <a:gd name="T54" fmla="*/ 0 w 67"/>
                  <a:gd name="T55" fmla="*/ 9 h 57"/>
                  <a:gd name="T56" fmla="*/ 0 w 67"/>
                  <a:gd name="T57" fmla="*/ 9 h 57"/>
                  <a:gd name="T58" fmla="*/ 1 w 67"/>
                  <a:gd name="T59" fmla="*/ 10 h 57"/>
                  <a:gd name="T60" fmla="*/ 1 w 67"/>
                  <a:gd name="T61" fmla="*/ 12 h 57"/>
                  <a:gd name="T62" fmla="*/ 2 w 67"/>
                  <a:gd name="T63" fmla="*/ 12 h 57"/>
                  <a:gd name="T64" fmla="*/ 3 w 67"/>
                  <a:gd name="T65" fmla="*/ 13 h 57"/>
                  <a:gd name="T66" fmla="*/ 3 w 67"/>
                  <a:gd name="T67" fmla="*/ 13 h 57"/>
                  <a:gd name="T68" fmla="*/ 5 w 67"/>
                  <a:gd name="T69" fmla="*/ 14 h 57"/>
                  <a:gd name="T70" fmla="*/ 6 w 67"/>
                  <a:gd name="T71" fmla="*/ 14 h 57"/>
                  <a:gd name="T72" fmla="*/ 7 w 67"/>
                  <a:gd name="T73" fmla="*/ 14 h 57"/>
                  <a:gd name="T74" fmla="*/ 8 w 67"/>
                  <a:gd name="T75" fmla="*/ 14 h 57"/>
                  <a:gd name="T76" fmla="*/ 10 w 67"/>
                  <a:gd name="T77" fmla="*/ 14 h 57"/>
                  <a:gd name="T78" fmla="*/ 11 w 67"/>
                  <a:gd name="T79" fmla="*/ 13 h 57"/>
                  <a:gd name="T80" fmla="*/ 12 w 67"/>
                  <a:gd name="T81" fmla="*/ 12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7" y="50"/>
                    </a:moveTo>
                    <a:lnTo>
                      <a:pt x="50" y="47"/>
                    </a:lnTo>
                    <a:lnTo>
                      <a:pt x="57" y="45"/>
                    </a:lnTo>
                    <a:lnTo>
                      <a:pt x="60" y="42"/>
                    </a:lnTo>
                    <a:lnTo>
                      <a:pt x="64" y="38"/>
                    </a:lnTo>
                    <a:lnTo>
                      <a:pt x="67" y="32"/>
                    </a:lnTo>
                    <a:lnTo>
                      <a:pt x="67" y="28"/>
                    </a:lnTo>
                    <a:lnTo>
                      <a:pt x="67" y="22"/>
                    </a:lnTo>
                    <a:lnTo>
                      <a:pt x="67" y="20"/>
                    </a:lnTo>
                    <a:lnTo>
                      <a:pt x="67" y="16"/>
                    </a:lnTo>
                    <a:lnTo>
                      <a:pt x="64" y="13"/>
                    </a:lnTo>
                    <a:lnTo>
                      <a:pt x="64" y="6"/>
                    </a:lnTo>
                    <a:lnTo>
                      <a:pt x="60" y="6"/>
                    </a:lnTo>
                    <a:lnTo>
                      <a:pt x="54" y="3"/>
                    </a:lnTo>
                    <a:lnTo>
                      <a:pt x="50" y="0"/>
                    </a:lnTo>
                    <a:lnTo>
                      <a:pt x="47" y="0"/>
                    </a:lnTo>
                    <a:lnTo>
                      <a:pt x="42" y="0"/>
                    </a:lnTo>
                    <a:lnTo>
                      <a:pt x="38" y="0"/>
                    </a:lnTo>
                    <a:lnTo>
                      <a:pt x="32" y="3"/>
                    </a:lnTo>
                    <a:lnTo>
                      <a:pt x="25" y="3"/>
                    </a:lnTo>
                    <a:lnTo>
                      <a:pt x="22" y="6"/>
                    </a:lnTo>
                    <a:lnTo>
                      <a:pt x="16" y="10"/>
                    </a:lnTo>
                    <a:lnTo>
                      <a:pt x="13" y="13"/>
                    </a:lnTo>
                    <a:lnTo>
                      <a:pt x="10" y="16"/>
                    </a:lnTo>
                    <a:lnTo>
                      <a:pt x="6" y="22"/>
                    </a:lnTo>
                    <a:lnTo>
                      <a:pt x="3" y="25"/>
                    </a:lnTo>
                    <a:lnTo>
                      <a:pt x="3" y="28"/>
                    </a:lnTo>
                    <a:lnTo>
                      <a:pt x="0" y="35"/>
                    </a:lnTo>
                    <a:lnTo>
                      <a:pt x="0" y="38"/>
                    </a:lnTo>
                    <a:lnTo>
                      <a:pt x="3" y="42"/>
                    </a:lnTo>
                    <a:lnTo>
                      <a:pt x="3" y="47"/>
                    </a:lnTo>
                    <a:lnTo>
                      <a:pt x="6" y="50"/>
                    </a:lnTo>
                    <a:lnTo>
                      <a:pt x="10" y="54"/>
                    </a:lnTo>
                    <a:lnTo>
                      <a:pt x="13" y="54"/>
                    </a:lnTo>
                    <a:lnTo>
                      <a:pt x="19" y="57"/>
                    </a:lnTo>
                    <a:lnTo>
                      <a:pt x="22" y="57"/>
                    </a:lnTo>
                    <a:lnTo>
                      <a:pt x="28" y="57"/>
                    </a:lnTo>
                    <a:lnTo>
                      <a:pt x="32" y="57"/>
                    </a:lnTo>
                    <a:lnTo>
                      <a:pt x="38" y="57"/>
                    </a:lnTo>
                    <a:lnTo>
                      <a:pt x="42" y="54"/>
                    </a:lnTo>
                    <a:lnTo>
                      <a:pt x="47"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67" name="Freeform 655">
                <a:extLst>
                  <a:ext uri="{FF2B5EF4-FFF2-40B4-BE49-F238E27FC236}">
                    <a16:creationId xmlns:a16="http://schemas.microsoft.com/office/drawing/2014/main" id="{F88D5928-67AF-414E-AC8B-E301D52C33B7}"/>
                  </a:ext>
                </a:extLst>
              </p:cNvPr>
              <p:cNvSpPr>
                <a:spLocks noEditPoints="1"/>
              </p:cNvSpPr>
              <p:nvPr/>
            </p:nvSpPr>
            <p:spPr bwMode="auto">
              <a:xfrm>
                <a:off x="3106" y="2573"/>
                <a:ext cx="21" cy="19"/>
              </a:xfrm>
              <a:custGeom>
                <a:avLst/>
                <a:gdLst>
                  <a:gd name="T0" fmla="*/ 13 w 86"/>
                  <a:gd name="T1" fmla="*/ 12 h 76"/>
                  <a:gd name="T2" fmla="*/ 15 w 86"/>
                  <a:gd name="T3" fmla="*/ 11 h 76"/>
                  <a:gd name="T4" fmla="*/ 17 w 86"/>
                  <a:gd name="T5" fmla="*/ 16 h 76"/>
                  <a:gd name="T6" fmla="*/ 18 w 86"/>
                  <a:gd name="T7" fmla="*/ 15 h 76"/>
                  <a:gd name="T8" fmla="*/ 16 w 86"/>
                  <a:gd name="T9" fmla="*/ 11 h 76"/>
                  <a:gd name="T10" fmla="*/ 16 w 86"/>
                  <a:gd name="T11" fmla="*/ 11 h 76"/>
                  <a:gd name="T12" fmla="*/ 21 w 86"/>
                  <a:gd name="T13" fmla="*/ 11 h 76"/>
                  <a:gd name="T14" fmla="*/ 21 w 86"/>
                  <a:gd name="T15" fmla="*/ 9 h 76"/>
                  <a:gd name="T16" fmla="*/ 21 w 86"/>
                  <a:gd name="T17" fmla="*/ 9 h 76"/>
                  <a:gd name="T18" fmla="*/ 16 w 86"/>
                  <a:gd name="T19" fmla="*/ 8 h 76"/>
                  <a:gd name="T20" fmla="*/ 21 w 86"/>
                  <a:gd name="T21" fmla="*/ 5 h 76"/>
                  <a:gd name="T22" fmla="*/ 16 w 86"/>
                  <a:gd name="T23" fmla="*/ 7 h 76"/>
                  <a:gd name="T24" fmla="*/ 16 w 86"/>
                  <a:gd name="T25" fmla="*/ 6 h 76"/>
                  <a:gd name="T26" fmla="*/ 20 w 86"/>
                  <a:gd name="T27" fmla="*/ 6 h 76"/>
                  <a:gd name="T28" fmla="*/ 18 w 86"/>
                  <a:gd name="T29" fmla="*/ 1 h 76"/>
                  <a:gd name="T30" fmla="*/ 17 w 86"/>
                  <a:gd name="T31" fmla="*/ 6 h 76"/>
                  <a:gd name="T32" fmla="*/ 14 w 86"/>
                  <a:gd name="T33" fmla="*/ 5 h 76"/>
                  <a:gd name="T34" fmla="*/ 14 w 86"/>
                  <a:gd name="T35" fmla="*/ 5 h 76"/>
                  <a:gd name="T36" fmla="*/ 17 w 86"/>
                  <a:gd name="T37" fmla="*/ 1 h 76"/>
                  <a:gd name="T38" fmla="*/ 15 w 86"/>
                  <a:gd name="T39" fmla="*/ 0 h 76"/>
                  <a:gd name="T40" fmla="*/ 14 w 86"/>
                  <a:gd name="T41" fmla="*/ 5 h 76"/>
                  <a:gd name="T42" fmla="*/ 12 w 86"/>
                  <a:gd name="T43" fmla="*/ 5 h 76"/>
                  <a:gd name="T44" fmla="*/ 12 w 86"/>
                  <a:gd name="T45" fmla="*/ 0 h 76"/>
                  <a:gd name="T46" fmla="*/ 11 w 86"/>
                  <a:gd name="T47" fmla="*/ 0 h 76"/>
                  <a:gd name="T48" fmla="*/ 11 w 86"/>
                  <a:gd name="T49" fmla="*/ 5 h 76"/>
                  <a:gd name="T50" fmla="*/ 7 w 86"/>
                  <a:gd name="T51" fmla="*/ 1 h 76"/>
                  <a:gd name="T52" fmla="*/ 9 w 86"/>
                  <a:gd name="T53" fmla="*/ 6 h 76"/>
                  <a:gd name="T54" fmla="*/ 9 w 86"/>
                  <a:gd name="T55" fmla="*/ 6 h 76"/>
                  <a:gd name="T56" fmla="*/ 7 w 86"/>
                  <a:gd name="T57" fmla="*/ 2 h 76"/>
                  <a:gd name="T58" fmla="*/ 5 w 86"/>
                  <a:gd name="T59" fmla="*/ 3 h 76"/>
                  <a:gd name="T60" fmla="*/ 7 w 86"/>
                  <a:gd name="T61" fmla="*/ 7 h 76"/>
                  <a:gd name="T62" fmla="*/ 6 w 86"/>
                  <a:gd name="T63" fmla="*/ 8 h 76"/>
                  <a:gd name="T64" fmla="*/ 3 w 86"/>
                  <a:gd name="T65" fmla="*/ 5 h 76"/>
                  <a:gd name="T66" fmla="*/ 3 w 86"/>
                  <a:gd name="T67" fmla="*/ 5 h 76"/>
                  <a:gd name="T68" fmla="*/ 6 w 86"/>
                  <a:gd name="T69" fmla="*/ 9 h 76"/>
                  <a:gd name="T70" fmla="*/ 1 w 86"/>
                  <a:gd name="T71" fmla="*/ 9 h 76"/>
                  <a:gd name="T72" fmla="*/ 6 w 86"/>
                  <a:gd name="T73" fmla="*/ 9 h 76"/>
                  <a:gd name="T74" fmla="*/ 5 w 86"/>
                  <a:gd name="T75" fmla="*/ 11 h 76"/>
                  <a:gd name="T76" fmla="*/ 1 w 86"/>
                  <a:gd name="T77" fmla="*/ 8 h 76"/>
                  <a:gd name="T78" fmla="*/ 0 w 86"/>
                  <a:gd name="T79" fmla="*/ 11 h 76"/>
                  <a:gd name="T80" fmla="*/ 1 w 86"/>
                  <a:gd name="T81" fmla="*/ 14 h 76"/>
                  <a:gd name="T82" fmla="*/ 5 w 86"/>
                  <a:gd name="T83" fmla="*/ 11 h 76"/>
                  <a:gd name="T84" fmla="*/ 6 w 86"/>
                  <a:gd name="T85" fmla="*/ 13 h 76"/>
                  <a:gd name="T86" fmla="*/ 1 w 86"/>
                  <a:gd name="T87" fmla="*/ 13 h 76"/>
                  <a:gd name="T88" fmla="*/ 1 w 86"/>
                  <a:gd name="T89" fmla="*/ 16 h 76"/>
                  <a:gd name="T90" fmla="*/ 6 w 86"/>
                  <a:gd name="T91" fmla="*/ 13 h 76"/>
                  <a:gd name="T92" fmla="*/ 6 w 86"/>
                  <a:gd name="T93" fmla="*/ 14 h 76"/>
                  <a:gd name="T94" fmla="*/ 3 w 86"/>
                  <a:gd name="T95" fmla="*/ 17 h 76"/>
                  <a:gd name="T96" fmla="*/ 5 w 86"/>
                  <a:gd name="T97" fmla="*/ 18 h 76"/>
                  <a:gd name="T98" fmla="*/ 6 w 86"/>
                  <a:gd name="T99" fmla="*/ 14 h 76"/>
                  <a:gd name="T100" fmla="*/ 7 w 86"/>
                  <a:gd name="T101" fmla="*/ 19 h 76"/>
                  <a:gd name="T102" fmla="*/ 8 w 86"/>
                  <a:gd name="T103" fmla="*/ 14 h 76"/>
                  <a:gd name="T104" fmla="*/ 9 w 86"/>
                  <a:gd name="T105" fmla="*/ 19 h 76"/>
                  <a:gd name="T106" fmla="*/ 9 w 86"/>
                  <a:gd name="T107" fmla="*/ 19 h 76"/>
                  <a:gd name="T108" fmla="*/ 10 w 86"/>
                  <a:gd name="T109" fmla="*/ 14 h 76"/>
                  <a:gd name="T110" fmla="*/ 10 w 86"/>
                  <a:gd name="T111" fmla="*/ 15 h 76"/>
                  <a:gd name="T112" fmla="*/ 11 w 86"/>
                  <a:gd name="T113" fmla="*/ 14 h 76"/>
                  <a:gd name="T114" fmla="*/ 15 w 86"/>
                  <a:gd name="T115" fmla="*/ 17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6"/>
                  <a:gd name="T176" fmla="*/ 86 w 86"/>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6">
                    <a:moveTo>
                      <a:pt x="51" y="53"/>
                    </a:moveTo>
                    <a:lnTo>
                      <a:pt x="54" y="49"/>
                    </a:lnTo>
                    <a:lnTo>
                      <a:pt x="67" y="64"/>
                    </a:lnTo>
                    <a:lnTo>
                      <a:pt x="64" y="66"/>
                    </a:lnTo>
                    <a:lnTo>
                      <a:pt x="51" y="53"/>
                    </a:lnTo>
                    <a:close/>
                    <a:moveTo>
                      <a:pt x="54" y="49"/>
                    </a:moveTo>
                    <a:lnTo>
                      <a:pt x="55" y="48"/>
                    </a:lnTo>
                    <a:lnTo>
                      <a:pt x="56" y="48"/>
                    </a:lnTo>
                    <a:lnTo>
                      <a:pt x="60" y="56"/>
                    </a:lnTo>
                    <a:lnTo>
                      <a:pt x="54" y="49"/>
                    </a:lnTo>
                    <a:close/>
                    <a:moveTo>
                      <a:pt x="56" y="48"/>
                    </a:moveTo>
                    <a:lnTo>
                      <a:pt x="63" y="45"/>
                    </a:lnTo>
                    <a:lnTo>
                      <a:pt x="71" y="62"/>
                    </a:lnTo>
                    <a:lnTo>
                      <a:pt x="65" y="65"/>
                    </a:lnTo>
                    <a:lnTo>
                      <a:pt x="56" y="48"/>
                    </a:lnTo>
                    <a:close/>
                    <a:moveTo>
                      <a:pt x="74" y="61"/>
                    </a:moveTo>
                    <a:lnTo>
                      <a:pt x="73" y="62"/>
                    </a:lnTo>
                    <a:lnTo>
                      <a:pt x="71" y="62"/>
                    </a:lnTo>
                    <a:lnTo>
                      <a:pt x="67" y="54"/>
                    </a:lnTo>
                    <a:lnTo>
                      <a:pt x="74" y="61"/>
                    </a:lnTo>
                    <a:close/>
                    <a:moveTo>
                      <a:pt x="60" y="47"/>
                    </a:moveTo>
                    <a:lnTo>
                      <a:pt x="64" y="44"/>
                    </a:lnTo>
                    <a:lnTo>
                      <a:pt x="77" y="57"/>
                    </a:lnTo>
                    <a:lnTo>
                      <a:pt x="74" y="61"/>
                    </a:lnTo>
                    <a:lnTo>
                      <a:pt x="60" y="47"/>
                    </a:lnTo>
                    <a:close/>
                    <a:moveTo>
                      <a:pt x="64" y="44"/>
                    </a:moveTo>
                    <a:lnTo>
                      <a:pt x="67" y="41"/>
                    </a:lnTo>
                    <a:lnTo>
                      <a:pt x="80" y="54"/>
                    </a:lnTo>
                    <a:lnTo>
                      <a:pt x="77" y="57"/>
                    </a:lnTo>
                    <a:lnTo>
                      <a:pt x="64" y="44"/>
                    </a:lnTo>
                    <a:close/>
                    <a:moveTo>
                      <a:pt x="83" y="52"/>
                    </a:moveTo>
                    <a:lnTo>
                      <a:pt x="81" y="53"/>
                    </a:lnTo>
                    <a:lnTo>
                      <a:pt x="80" y="54"/>
                    </a:lnTo>
                    <a:lnTo>
                      <a:pt x="74" y="47"/>
                    </a:lnTo>
                    <a:lnTo>
                      <a:pt x="83" y="52"/>
                    </a:lnTo>
                    <a:close/>
                    <a:moveTo>
                      <a:pt x="65" y="43"/>
                    </a:moveTo>
                    <a:lnTo>
                      <a:pt x="68" y="36"/>
                    </a:lnTo>
                    <a:lnTo>
                      <a:pt x="85" y="45"/>
                    </a:lnTo>
                    <a:lnTo>
                      <a:pt x="83" y="52"/>
                    </a:lnTo>
                    <a:lnTo>
                      <a:pt x="65" y="43"/>
                    </a:lnTo>
                    <a:close/>
                    <a:moveTo>
                      <a:pt x="86" y="41"/>
                    </a:moveTo>
                    <a:lnTo>
                      <a:pt x="86" y="43"/>
                    </a:lnTo>
                    <a:lnTo>
                      <a:pt x="85" y="45"/>
                    </a:lnTo>
                    <a:lnTo>
                      <a:pt x="77" y="41"/>
                    </a:lnTo>
                    <a:lnTo>
                      <a:pt x="86" y="41"/>
                    </a:lnTo>
                    <a:close/>
                    <a:moveTo>
                      <a:pt x="67" y="41"/>
                    </a:moveTo>
                    <a:lnTo>
                      <a:pt x="67" y="37"/>
                    </a:lnTo>
                    <a:lnTo>
                      <a:pt x="86" y="37"/>
                    </a:lnTo>
                    <a:lnTo>
                      <a:pt x="86" y="41"/>
                    </a:lnTo>
                    <a:lnTo>
                      <a:pt x="67" y="41"/>
                    </a:lnTo>
                    <a:close/>
                    <a:moveTo>
                      <a:pt x="67" y="37"/>
                    </a:moveTo>
                    <a:lnTo>
                      <a:pt x="67" y="31"/>
                    </a:lnTo>
                    <a:lnTo>
                      <a:pt x="86" y="31"/>
                    </a:lnTo>
                    <a:lnTo>
                      <a:pt x="86" y="37"/>
                    </a:lnTo>
                    <a:lnTo>
                      <a:pt x="67" y="37"/>
                    </a:lnTo>
                    <a:close/>
                    <a:moveTo>
                      <a:pt x="67" y="31"/>
                    </a:moveTo>
                    <a:lnTo>
                      <a:pt x="67" y="29"/>
                    </a:lnTo>
                    <a:lnTo>
                      <a:pt x="86" y="29"/>
                    </a:lnTo>
                    <a:lnTo>
                      <a:pt x="86" y="31"/>
                    </a:lnTo>
                    <a:lnTo>
                      <a:pt x="67" y="31"/>
                    </a:lnTo>
                    <a:close/>
                    <a:moveTo>
                      <a:pt x="67" y="29"/>
                    </a:moveTo>
                    <a:lnTo>
                      <a:pt x="67" y="25"/>
                    </a:lnTo>
                    <a:lnTo>
                      <a:pt x="86" y="25"/>
                    </a:lnTo>
                    <a:lnTo>
                      <a:pt x="86" y="29"/>
                    </a:lnTo>
                    <a:lnTo>
                      <a:pt x="67" y="29"/>
                    </a:lnTo>
                    <a:close/>
                    <a:moveTo>
                      <a:pt x="84" y="19"/>
                    </a:moveTo>
                    <a:lnTo>
                      <a:pt x="86" y="21"/>
                    </a:lnTo>
                    <a:lnTo>
                      <a:pt x="86" y="25"/>
                    </a:lnTo>
                    <a:lnTo>
                      <a:pt x="77" y="25"/>
                    </a:lnTo>
                    <a:lnTo>
                      <a:pt x="84" y="19"/>
                    </a:lnTo>
                    <a:close/>
                    <a:moveTo>
                      <a:pt x="70" y="32"/>
                    </a:moveTo>
                    <a:lnTo>
                      <a:pt x="67" y="29"/>
                    </a:lnTo>
                    <a:lnTo>
                      <a:pt x="80" y="15"/>
                    </a:lnTo>
                    <a:lnTo>
                      <a:pt x="84" y="19"/>
                    </a:lnTo>
                    <a:lnTo>
                      <a:pt x="70" y="32"/>
                    </a:lnTo>
                    <a:close/>
                    <a:moveTo>
                      <a:pt x="67" y="29"/>
                    </a:moveTo>
                    <a:lnTo>
                      <a:pt x="64" y="25"/>
                    </a:lnTo>
                    <a:lnTo>
                      <a:pt x="64" y="22"/>
                    </a:lnTo>
                    <a:lnTo>
                      <a:pt x="74" y="22"/>
                    </a:lnTo>
                    <a:lnTo>
                      <a:pt x="67" y="29"/>
                    </a:lnTo>
                    <a:close/>
                    <a:moveTo>
                      <a:pt x="64" y="22"/>
                    </a:moveTo>
                    <a:lnTo>
                      <a:pt x="64" y="15"/>
                    </a:lnTo>
                    <a:lnTo>
                      <a:pt x="83" y="15"/>
                    </a:lnTo>
                    <a:lnTo>
                      <a:pt x="83" y="22"/>
                    </a:lnTo>
                    <a:lnTo>
                      <a:pt x="64" y="22"/>
                    </a:lnTo>
                    <a:close/>
                    <a:moveTo>
                      <a:pt x="74" y="5"/>
                    </a:moveTo>
                    <a:lnTo>
                      <a:pt x="83" y="5"/>
                    </a:lnTo>
                    <a:lnTo>
                      <a:pt x="83" y="15"/>
                    </a:lnTo>
                    <a:lnTo>
                      <a:pt x="74" y="15"/>
                    </a:lnTo>
                    <a:lnTo>
                      <a:pt x="74" y="5"/>
                    </a:lnTo>
                    <a:close/>
                    <a:moveTo>
                      <a:pt x="74" y="25"/>
                    </a:moveTo>
                    <a:lnTo>
                      <a:pt x="70" y="25"/>
                    </a:lnTo>
                    <a:lnTo>
                      <a:pt x="70" y="5"/>
                    </a:lnTo>
                    <a:lnTo>
                      <a:pt x="74" y="5"/>
                    </a:lnTo>
                    <a:lnTo>
                      <a:pt x="74" y="25"/>
                    </a:lnTo>
                    <a:close/>
                    <a:moveTo>
                      <a:pt x="70" y="25"/>
                    </a:moveTo>
                    <a:lnTo>
                      <a:pt x="68" y="25"/>
                    </a:lnTo>
                    <a:lnTo>
                      <a:pt x="66" y="24"/>
                    </a:lnTo>
                    <a:lnTo>
                      <a:pt x="70" y="15"/>
                    </a:lnTo>
                    <a:lnTo>
                      <a:pt x="70" y="25"/>
                    </a:lnTo>
                    <a:close/>
                    <a:moveTo>
                      <a:pt x="66" y="24"/>
                    </a:moveTo>
                    <a:lnTo>
                      <a:pt x="59" y="21"/>
                    </a:lnTo>
                    <a:lnTo>
                      <a:pt x="68" y="3"/>
                    </a:lnTo>
                    <a:lnTo>
                      <a:pt x="75" y="6"/>
                    </a:lnTo>
                    <a:lnTo>
                      <a:pt x="66" y="24"/>
                    </a:lnTo>
                    <a:close/>
                    <a:moveTo>
                      <a:pt x="59" y="21"/>
                    </a:moveTo>
                    <a:lnTo>
                      <a:pt x="58" y="20"/>
                    </a:lnTo>
                    <a:lnTo>
                      <a:pt x="57" y="19"/>
                    </a:lnTo>
                    <a:lnTo>
                      <a:pt x="64" y="12"/>
                    </a:lnTo>
                    <a:lnTo>
                      <a:pt x="59" y="21"/>
                    </a:lnTo>
                    <a:close/>
                    <a:moveTo>
                      <a:pt x="57" y="19"/>
                    </a:moveTo>
                    <a:lnTo>
                      <a:pt x="54" y="15"/>
                    </a:lnTo>
                    <a:lnTo>
                      <a:pt x="67" y="2"/>
                    </a:lnTo>
                    <a:lnTo>
                      <a:pt x="70" y="5"/>
                    </a:lnTo>
                    <a:lnTo>
                      <a:pt x="57" y="19"/>
                    </a:lnTo>
                    <a:close/>
                    <a:moveTo>
                      <a:pt x="60" y="0"/>
                    </a:moveTo>
                    <a:lnTo>
                      <a:pt x="65" y="0"/>
                    </a:lnTo>
                    <a:lnTo>
                      <a:pt x="67" y="2"/>
                    </a:lnTo>
                    <a:lnTo>
                      <a:pt x="60" y="9"/>
                    </a:lnTo>
                    <a:lnTo>
                      <a:pt x="60" y="0"/>
                    </a:lnTo>
                    <a:close/>
                    <a:moveTo>
                      <a:pt x="60" y="19"/>
                    </a:moveTo>
                    <a:lnTo>
                      <a:pt x="57" y="19"/>
                    </a:lnTo>
                    <a:lnTo>
                      <a:pt x="57" y="0"/>
                    </a:lnTo>
                    <a:lnTo>
                      <a:pt x="60" y="0"/>
                    </a:lnTo>
                    <a:lnTo>
                      <a:pt x="60" y="19"/>
                    </a:lnTo>
                    <a:close/>
                    <a:moveTo>
                      <a:pt x="57" y="19"/>
                    </a:moveTo>
                    <a:lnTo>
                      <a:pt x="52" y="19"/>
                    </a:lnTo>
                    <a:lnTo>
                      <a:pt x="52" y="0"/>
                    </a:lnTo>
                    <a:lnTo>
                      <a:pt x="57" y="0"/>
                    </a:lnTo>
                    <a:lnTo>
                      <a:pt x="57" y="19"/>
                    </a:lnTo>
                    <a:close/>
                    <a:moveTo>
                      <a:pt x="52" y="19"/>
                    </a:moveTo>
                    <a:lnTo>
                      <a:pt x="48" y="19"/>
                    </a:lnTo>
                    <a:lnTo>
                      <a:pt x="48" y="0"/>
                    </a:lnTo>
                    <a:lnTo>
                      <a:pt x="52" y="0"/>
                    </a:lnTo>
                    <a:lnTo>
                      <a:pt x="52" y="19"/>
                    </a:lnTo>
                    <a:close/>
                    <a:moveTo>
                      <a:pt x="44" y="1"/>
                    </a:moveTo>
                    <a:lnTo>
                      <a:pt x="46" y="0"/>
                    </a:lnTo>
                    <a:lnTo>
                      <a:pt x="48" y="0"/>
                    </a:lnTo>
                    <a:lnTo>
                      <a:pt x="48" y="9"/>
                    </a:lnTo>
                    <a:lnTo>
                      <a:pt x="44" y="1"/>
                    </a:lnTo>
                    <a:close/>
                    <a:moveTo>
                      <a:pt x="53" y="18"/>
                    </a:moveTo>
                    <a:lnTo>
                      <a:pt x="46" y="21"/>
                    </a:lnTo>
                    <a:lnTo>
                      <a:pt x="37" y="3"/>
                    </a:lnTo>
                    <a:lnTo>
                      <a:pt x="44" y="1"/>
                    </a:lnTo>
                    <a:lnTo>
                      <a:pt x="53" y="18"/>
                    </a:lnTo>
                    <a:close/>
                    <a:moveTo>
                      <a:pt x="46" y="21"/>
                    </a:moveTo>
                    <a:lnTo>
                      <a:pt x="44" y="22"/>
                    </a:lnTo>
                    <a:lnTo>
                      <a:pt x="42" y="22"/>
                    </a:lnTo>
                    <a:lnTo>
                      <a:pt x="42" y="12"/>
                    </a:lnTo>
                    <a:lnTo>
                      <a:pt x="46" y="21"/>
                    </a:lnTo>
                    <a:close/>
                    <a:moveTo>
                      <a:pt x="42" y="22"/>
                    </a:moveTo>
                    <a:lnTo>
                      <a:pt x="35" y="22"/>
                    </a:lnTo>
                    <a:lnTo>
                      <a:pt x="35" y="2"/>
                    </a:lnTo>
                    <a:lnTo>
                      <a:pt x="42" y="2"/>
                    </a:lnTo>
                    <a:lnTo>
                      <a:pt x="42" y="22"/>
                    </a:lnTo>
                    <a:close/>
                    <a:moveTo>
                      <a:pt x="29" y="5"/>
                    </a:moveTo>
                    <a:lnTo>
                      <a:pt x="32" y="2"/>
                    </a:lnTo>
                    <a:lnTo>
                      <a:pt x="35" y="2"/>
                    </a:lnTo>
                    <a:lnTo>
                      <a:pt x="35" y="12"/>
                    </a:lnTo>
                    <a:lnTo>
                      <a:pt x="29" y="5"/>
                    </a:lnTo>
                    <a:close/>
                    <a:moveTo>
                      <a:pt x="42" y="19"/>
                    </a:moveTo>
                    <a:lnTo>
                      <a:pt x="38" y="22"/>
                    </a:lnTo>
                    <a:lnTo>
                      <a:pt x="25" y="9"/>
                    </a:lnTo>
                    <a:lnTo>
                      <a:pt x="29" y="5"/>
                    </a:lnTo>
                    <a:lnTo>
                      <a:pt x="42" y="19"/>
                    </a:lnTo>
                    <a:close/>
                    <a:moveTo>
                      <a:pt x="38" y="22"/>
                    </a:moveTo>
                    <a:lnTo>
                      <a:pt x="37" y="23"/>
                    </a:lnTo>
                    <a:lnTo>
                      <a:pt x="36" y="24"/>
                    </a:lnTo>
                    <a:lnTo>
                      <a:pt x="32" y="15"/>
                    </a:lnTo>
                    <a:lnTo>
                      <a:pt x="38" y="22"/>
                    </a:lnTo>
                    <a:close/>
                    <a:moveTo>
                      <a:pt x="36" y="24"/>
                    </a:moveTo>
                    <a:lnTo>
                      <a:pt x="30" y="27"/>
                    </a:lnTo>
                    <a:lnTo>
                      <a:pt x="22" y="10"/>
                    </a:lnTo>
                    <a:lnTo>
                      <a:pt x="27" y="6"/>
                    </a:lnTo>
                    <a:lnTo>
                      <a:pt x="36" y="24"/>
                    </a:lnTo>
                    <a:close/>
                    <a:moveTo>
                      <a:pt x="19" y="12"/>
                    </a:moveTo>
                    <a:lnTo>
                      <a:pt x="20" y="11"/>
                    </a:lnTo>
                    <a:lnTo>
                      <a:pt x="22" y="10"/>
                    </a:lnTo>
                    <a:lnTo>
                      <a:pt x="26" y="19"/>
                    </a:lnTo>
                    <a:lnTo>
                      <a:pt x="19" y="12"/>
                    </a:lnTo>
                    <a:close/>
                    <a:moveTo>
                      <a:pt x="33" y="25"/>
                    </a:moveTo>
                    <a:lnTo>
                      <a:pt x="30" y="29"/>
                    </a:lnTo>
                    <a:lnTo>
                      <a:pt x="16" y="15"/>
                    </a:lnTo>
                    <a:lnTo>
                      <a:pt x="19" y="12"/>
                    </a:lnTo>
                    <a:lnTo>
                      <a:pt x="33" y="25"/>
                    </a:lnTo>
                    <a:close/>
                    <a:moveTo>
                      <a:pt x="30" y="29"/>
                    </a:moveTo>
                    <a:lnTo>
                      <a:pt x="30" y="29"/>
                    </a:lnTo>
                    <a:lnTo>
                      <a:pt x="23" y="22"/>
                    </a:lnTo>
                    <a:lnTo>
                      <a:pt x="30" y="29"/>
                    </a:lnTo>
                    <a:close/>
                    <a:moveTo>
                      <a:pt x="30" y="29"/>
                    </a:moveTo>
                    <a:lnTo>
                      <a:pt x="26" y="32"/>
                    </a:lnTo>
                    <a:lnTo>
                      <a:pt x="13" y="19"/>
                    </a:lnTo>
                    <a:lnTo>
                      <a:pt x="16" y="15"/>
                    </a:lnTo>
                    <a:lnTo>
                      <a:pt x="30" y="29"/>
                    </a:lnTo>
                    <a:close/>
                    <a:moveTo>
                      <a:pt x="11" y="21"/>
                    </a:moveTo>
                    <a:lnTo>
                      <a:pt x="12" y="20"/>
                    </a:lnTo>
                    <a:lnTo>
                      <a:pt x="13" y="19"/>
                    </a:lnTo>
                    <a:lnTo>
                      <a:pt x="20" y="25"/>
                    </a:lnTo>
                    <a:lnTo>
                      <a:pt x="11" y="21"/>
                    </a:lnTo>
                    <a:close/>
                    <a:moveTo>
                      <a:pt x="29" y="30"/>
                    </a:moveTo>
                    <a:lnTo>
                      <a:pt x="25" y="35"/>
                    </a:lnTo>
                    <a:lnTo>
                      <a:pt x="8" y="27"/>
                    </a:lnTo>
                    <a:lnTo>
                      <a:pt x="11" y="21"/>
                    </a:lnTo>
                    <a:lnTo>
                      <a:pt x="29" y="30"/>
                    </a:lnTo>
                    <a:close/>
                    <a:moveTo>
                      <a:pt x="25" y="35"/>
                    </a:moveTo>
                    <a:lnTo>
                      <a:pt x="24" y="36"/>
                    </a:lnTo>
                    <a:lnTo>
                      <a:pt x="23" y="37"/>
                    </a:lnTo>
                    <a:lnTo>
                      <a:pt x="16" y="31"/>
                    </a:lnTo>
                    <a:lnTo>
                      <a:pt x="25" y="35"/>
                    </a:lnTo>
                    <a:close/>
                    <a:moveTo>
                      <a:pt x="23" y="37"/>
                    </a:moveTo>
                    <a:lnTo>
                      <a:pt x="20" y="41"/>
                    </a:lnTo>
                    <a:lnTo>
                      <a:pt x="6" y="27"/>
                    </a:lnTo>
                    <a:lnTo>
                      <a:pt x="10" y="24"/>
                    </a:lnTo>
                    <a:lnTo>
                      <a:pt x="23" y="37"/>
                    </a:lnTo>
                    <a:close/>
                    <a:moveTo>
                      <a:pt x="3" y="34"/>
                    </a:moveTo>
                    <a:lnTo>
                      <a:pt x="3" y="31"/>
                    </a:lnTo>
                    <a:lnTo>
                      <a:pt x="6" y="27"/>
                    </a:lnTo>
                    <a:lnTo>
                      <a:pt x="13" y="34"/>
                    </a:lnTo>
                    <a:lnTo>
                      <a:pt x="3" y="34"/>
                    </a:lnTo>
                    <a:close/>
                    <a:moveTo>
                      <a:pt x="23" y="34"/>
                    </a:moveTo>
                    <a:lnTo>
                      <a:pt x="23" y="37"/>
                    </a:lnTo>
                    <a:lnTo>
                      <a:pt x="3" y="37"/>
                    </a:lnTo>
                    <a:lnTo>
                      <a:pt x="3" y="34"/>
                    </a:lnTo>
                    <a:lnTo>
                      <a:pt x="23" y="34"/>
                    </a:lnTo>
                    <a:close/>
                    <a:moveTo>
                      <a:pt x="23" y="37"/>
                    </a:moveTo>
                    <a:lnTo>
                      <a:pt x="23" y="40"/>
                    </a:lnTo>
                    <a:lnTo>
                      <a:pt x="22" y="42"/>
                    </a:lnTo>
                    <a:lnTo>
                      <a:pt x="13" y="37"/>
                    </a:lnTo>
                    <a:lnTo>
                      <a:pt x="23" y="37"/>
                    </a:lnTo>
                    <a:close/>
                    <a:moveTo>
                      <a:pt x="22" y="42"/>
                    </a:moveTo>
                    <a:lnTo>
                      <a:pt x="19" y="48"/>
                    </a:lnTo>
                    <a:lnTo>
                      <a:pt x="1" y="40"/>
                    </a:lnTo>
                    <a:lnTo>
                      <a:pt x="4" y="33"/>
                    </a:lnTo>
                    <a:lnTo>
                      <a:pt x="22" y="42"/>
                    </a:lnTo>
                    <a:close/>
                    <a:moveTo>
                      <a:pt x="0" y="44"/>
                    </a:moveTo>
                    <a:lnTo>
                      <a:pt x="0" y="42"/>
                    </a:lnTo>
                    <a:lnTo>
                      <a:pt x="1" y="40"/>
                    </a:lnTo>
                    <a:lnTo>
                      <a:pt x="10" y="44"/>
                    </a:lnTo>
                    <a:lnTo>
                      <a:pt x="0" y="44"/>
                    </a:lnTo>
                    <a:close/>
                    <a:moveTo>
                      <a:pt x="20" y="44"/>
                    </a:moveTo>
                    <a:lnTo>
                      <a:pt x="20" y="47"/>
                    </a:lnTo>
                    <a:lnTo>
                      <a:pt x="0" y="47"/>
                    </a:lnTo>
                    <a:lnTo>
                      <a:pt x="0" y="44"/>
                    </a:lnTo>
                    <a:lnTo>
                      <a:pt x="20" y="44"/>
                    </a:lnTo>
                    <a:close/>
                    <a:moveTo>
                      <a:pt x="3" y="54"/>
                    </a:moveTo>
                    <a:lnTo>
                      <a:pt x="0" y="51"/>
                    </a:lnTo>
                    <a:lnTo>
                      <a:pt x="0" y="47"/>
                    </a:lnTo>
                    <a:lnTo>
                      <a:pt x="10" y="47"/>
                    </a:lnTo>
                    <a:lnTo>
                      <a:pt x="3" y="54"/>
                    </a:lnTo>
                    <a:close/>
                    <a:moveTo>
                      <a:pt x="16" y="41"/>
                    </a:moveTo>
                    <a:lnTo>
                      <a:pt x="20" y="44"/>
                    </a:lnTo>
                    <a:lnTo>
                      <a:pt x="6" y="57"/>
                    </a:lnTo>
                    <a:lnTo>
                      <a:pt x="3" y="54"/>
                    </a:lnTo>
                    <a:lnTo>
                      <a:pt x="16" y="41"/>
                    </a:lnTo>
                    <a:close/>
                    <a:moveTo>
                      <a:pt x="20" y="44"/>
                    </a:moveTo>
                    <a:lnTo>
                      <a:pt x="23" y="46"/>
                    </a:lnTo>
                    <a:lnTo>
                      <a:pt x="23" y="51"/>
                    </a:lnTo>
                    <a:lnTo>
                      <a:pt x="13" y="51"/>
                    </a:lnTo>
                    <a:lnTo>
                      <a:pt x="20" y="44"/>
                    </a:lnTo>
                    <a:close/>
                    <a:moveTo>
                      <a:pt x="23" y="51"/>
                    </a:moveTo>
                    <a:lnTo>
                      <a:pt x="23" y="56"/>
                    </a:lnTo>
                    <a:lnTo>
                      <a:pt x="3" y="56"/>
                    </a:lnTo>
                    <a:lnTo>
                      <a:pt x="3" y="51"/>
                    </a:lnTo>
                    <a:lnTo>
                      <a:pt x="23" y="51"/>
                    </a:lnTo>
                    <a:close/>
                    <a:moveTo>
                      <a:pt x="6" y="64"/>
                    </a:moveTo>
                    <a:lnTo>
                      <a:pt x="3" y="61"/>
                    </a:lnTo>
                    <a:lnTo>
                      <a:pt x="3" y="56"/>
                    </a:lnTo>
                    <a:lnTo>
                      <a:pt x="13" y="56"/>
                    </a:lnTo>
                    <a:lnTo>
                      <a:pt x="6" y="64"/>
                    </a:lnTo>
                    <a:close/>
                    <a:moveTo>
                      <a:pt x="20" y="49"/>
                    </a:moveTo>
                    <a:lnTo>
                      <a:pt x="23" y="53"/>
                    </a:lnTo>
                    <a:lnTo>
                      <a:pt x="10" y="66"/>
                    </a:lnTo>
                    <a:lnTo>
                      <a:pt x="6" y="64"/>
                    </a:lnTo>
                    <a:lnTo>
                      <a:pt x="20" y="49"/>
                    </a:lnTo>
                    <a:close/>
                    <a:moveTo>
                      <a:pt x="23" y="53"/>
                    </a:moveTo>
                    <a:lnTo>
                      <a:pt x="13" y="44"/>
                    </a:lnTo>
                    <a:lnTo>
                      <a:pt x="23" y="53"/>
                    </a:lnTo>
                    <a:lnTo>
                      <a:pt x="16" y="59"/>
                    </a:lnTo>
                    <a:lnTo>
                      <a:pt x="23" y="53"/>
                    </a:lnTo>
                    <a:close/>
                    <a:moveTo>
                      <a:pt x="23" y="53"/>
                    </a:moveTo>
                    <a:lnTo>
                      <a:pt x="26" y="56"/>
                    </a:lnTo>
                    <a:lnTo>
                      <a:pt x="13" y="69"/>
                    </a:lnTo>
                    <a:lnTo>
                      <a:pt x="10" y="66"/>
                    </a:lnTo>
                    <a:lnTo>
                      <a:pt x="23" y="53"/>
                    </a:lnTo>
                    <a:close/>
                    <a:moveTo>
                      <a:pt x="20" y="73"/>
                    </a:moveTo>
                    <a:lnTo>
                      <a:pt x="15" y="73"/>
                    </a:lnTo>
                    <a:lnTo>
                      <a:pt x="13" y="69"/>
                    </a:lnTo>
                    <a:lnTo>
                      <a:pt x="20" y="63"/>
                    </a:lnTo>
                    <a:lnTo>
                      <a:pt x="20" y="73"/>
                    </a:lnTo>
                    <a:close/>
                    <a:moveTo>
                      <a:pt x="20" y="54"/>
                    </a:moveTo>
                    <a:lnTo>
                      <a:pt x="23" y="54"/>
                    </a:lnTo>
                    <a:lnTo>
                      <a:pt x="23" y="73"/>
                    </a:lnTo>
                    <a:lnTo>
                      <a:pt x="20" y="73"/>
                    </a:lnTo>
                    <a:lnTo>
                      <a:pt x="20" y="54"/>
                    </a:lnTo>
                    <a:close/>
                    <a:moveTo>
                      <a:pt x="23" y="54"/>
                    </a:moveTo>
                    <a:lnTo>
                      <a:pt x="25" y="54"/>
                    </a:lnTo>
                    <a:lnTo>
                      <a:pt x="27" y="55"/>
                    </a:lnTo>
                    <a:lnTo>
                      <a:pt x="23" y="63"/>
                    </a:lnTo>
                    <a:lnTo>
                      <a:pt x="23" y="54"/>
                    </a:lnTo>
                    <a:close/>
                    <a:moveTo>
                      <a:pt x="27" y="55"/>
                    </a:moveTo>
                    <a:lnTo>
                      <a:pt x="33" y="57"/>
                    </a:lnTo>
                    <a:lnTo>
                      <a:pt x="25" y="75"/>
                    </a:lnTo>
                    <a:lnTo>
                      <a:pt x="19" y="72"/>
                    </a:lnTo>
                    <a:lnTo>
                      <a:pt x="27" y="55"/>
                    </a:lnTo>
                    <a:close/>
                    <a:moveTo>
                      <a:pt x="29" y="76"/>
                    </a:moveTo>
                    <a:lnTo>
                      <a:pt x="26" y="76"/>
                    </a:lnTo>
                    <a:lnTo>
                      <a:pt x="25" y="75"/>
                    </a:lnTo>
                    <a:lnTo>
                      <a:pt x="29" y="66"/>
                    </a:lnTo>
                    <a:lnTo>
                      <a:pt x="29" y="76"/>
                    </a:lnTo>
                    <a:close/>
                    <a:moveTo>
                      <a:pt x="29" y="56"/>
                    </a:moveTo>
                    <a:lnTo>
                      <a:pt x="32" y="56"/>
                    </a:lnTo>
                    <a:lnTo>
                      <a:pt x="32" y="76"/>
                    </a:lnTo>
                    <a:lnTo>
                      <a:pt x="29" y="76"/>
                    </a:lnTo>
                    <a:lnTo>
                      <a:pt x="29" y="56"/>
                    </a:lnTo>
                    <a:close/>
                    <a:moveTo>
                      <a:pt x="32" y="56"/>
                    </a:moveTo>
                    <a:lnTo>
                      <a:pt x="38" y="56"/>
                    </a:lnTo>
                    <a:lnTo>
                      <a:pt x="38" y="76"/>
                    </a:lnTo>
                    <a:lnTo>
                      <a:pt x="32" y="76"/>
                    </a:lnTo>
                    <a:lnTo>
                      <a:pt x="32" y="56"/>
                    </a:lnTo>
                    <a:close/>
                    <a:moveTo>
                      <a:pt x="38" y="56"/>
                    </a:moveTo>
                    <a:lnTo>
                      <a:pt x="42" y="56"/>
                    </a:lnTo>
                    <a:lnTo>
                      <a:pt x="42" y="76"/>
                    </a:lnTo>
                    <a:lnTo>
                      <a:pt x="38" y="76"/>
                    </a:lnTo>
                    <a:lnTo>
                      <a:pt x="38" y="56"/>
                    </a:lnTo>
                    <a:close/>
                    <a:moveTo>
                      <a:pt x="42" y="56"/>
                    </a:moveTo>
                    <a:lnTo>
                      <a:pt x="48" y="56"/>
                    </a:lnTo>
                    <a:lnTo>
                      <a:pt x="48" y="76"/>
                    </a:lnTo>
                    <a:lnTo>
                      <a:pt x="42" y="76"/>
                    </a:lnTo>
                    <a:lnTo>
                      <a:pt x="42" y="56"/>
                    </a:lnTo>
                    <a:close/>
                    <a:moveTo>
                      <a:pt x="55" y="73"/>
                    </a:moveTo>
                    <a:lnTo>
                      <a:pt x="52" y="76"/>
                    </a:lnTo>
                    <a:lnTo>
                      <a:pt x="48" y="76"/>
                    </a:lnTo>
                    <a:lnTo>
                      <a:pt x="48" y="66"/>
                    </a:lnTo>
                    <a:lnTo>
                      <a:pt x="55" y="73"/>
                    </a:lnTo>
                    <a:close/>
                    <a:moveTo>
                      <a:pt x="42" y="59"/>
                    </a:moveTo>
                    <a:lnTo>
                      <a:pt x="44" y="56"/>
                    </a:lnTo>
                    <a:lnTo>
                      <a:pt x="58" y="69"/>
                    </a:lnTo>
                    <a:lnTo>
                      <a:pt x="55" y="73"/>
                    </a:lnTo>
                    <a:lnTo>
                      <a:pt x="42" y="59"/>
                    </a:lnTo>
                    <a:close/>
                    <a:moveTo>
                      <a:pt x="44" y="56"/>
                    </a:moveTo>
                    <a:lnTo>
                      <a:pt x="45" y="55"/>
                    </a:lnTo>
                    <a:lnTo>
                      <a:pt x="47" y="55"/>
                    </a:lnTo>
                    <a:lnTo>
                      <a:pt x="52" y="63"/>
                    </a:lnTo>
                    <a:lnTo>
                      <a:pt x="44" y="56"/>
                    </a:lnTo>
                    <a:close/>
                    <a:moveTo>
                      <a:pt x="47" y="55"/>
                    </a:moveTo>
                    <a:lnTo>
                      <a:pt x="54" y="52"/>
                    </a:lnTo>
                    <a:lnTo>
                      <a:pt x="62" y="68"/>
                    </a:lnTo>
                    <a:lnTo>
                      <a:pt x="55" y="72"/>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68" name="Freeform 656">
                <a:extLst>
                  <a:ext uri="{FF2B5EF4-FFF2-40B4-BE49-F238E27FC236}">
                    <a16:creationId xmlns:a16="http://schemas.microsoft.com/office/drawing/2014/main" id="{B3CF4706-9914-4426-8B65-F93A0BE450F7}"/>
                  </a:ext>
                </a:extLst>
              </p:cNvPr>
              <p:cNvSpPr>
                <a:spLocks/>
              </p:cNvSpPr>
              <p:nvPr/>
            </p:nvSpPr>
            <p:spPr bwMode="auto">
              <a:xfrm>
                <a:off x="3156" y="2550"/>
                <a:ext cx="17" cy="15"/>
              </a:xfrm>
              <a:custGeom>
                <a:avLst/>
                <a:gdLst>
                  <a:gd name="T0" fmla="*/ 12 w 68"/>
                  <a:gd name="T1" fmla="*/ 13 h 58"/>
                  <a:gd name="T2" fmla="*/ 13 w 68"/>
                  <a:gd name="T3" fmla="*/ 12 h 58"/>
                  <a:gd name="T4" fmla="*/ 15 w 68"/>
                  <a:gd name="T5" fmla="*/ 11 h 58"/>
                  <a:gd name="T6" fmla="*/ 15 w 68"/>
                  <a:gd name="T7" fmla="*/ 11 h 58"/>
                  <a:gd name="T8" fmla="*/ 16 w 68"/>
                  <a:gd name="T9" fmla="*/ 9 h 58"/>
                  <a:gd name="T10" fmla="*/ 16 w 68"/>
                  <a:gd name="T11" fmla="*/ 8 h 58"/>
                  <a:gd name="T12" fmla="*/ 17 w 68"/>
                  <a:gd name="T13" fmla="*/ 8 h 58"/>
                  <a:gd name="T14" fmla="*/ 17 w 68"/>
                  <a:gd name="T15" fmla="*/ 6 h 58"/>
                  <a:gd name="T16" fmla="*/ 17 w 68"/>
                  <a:gd name="T17" fmla="*/ 5 h 58"/>
                  <a:gd name="T18" fmla="*/ 17 w 68"/>
                  <a:gd name="T19" fmla="*/ 4 h 58"/>
                  <a:gd name="T20" fmla="*/ 16 w 68"/>
                  <a:gd name="T21" fmla="*/ 3 h 58"/>
                  <a:gd name="T22" fmla="*/ 15 w 68"/>
                  <a:gd name="T23" fmla="*/ 2 h 58"/>
                  <a:gd name="T24" fmla="*/ 15 w 68"/>
                  <a:gd name="T25" fmla="*/ 1 h 58"/>
                  <a:gd name="T26" fmla="*/ 14 w 68"/>
                  <a:gd name="T27" fmla="*/ 1 h 58"/>
                  <a:gd name="T28" fmla="*/ 13 w 68"/>
                  <a:gd name="T29" fmla="*/ 0 h 58"/>
                  <a:gd name="T30" fmla="*/ 11 w 68"/>
                  <a:gd name="T31" fmla="*/ 0 h 58"/>
                  <a:gd name="T32" fmla="*/ 11 w 68"/>
                  <a:gd name="T33" fmla="*/ 0 h 58"/>
                  <a:gd name="T34" fmla="*/ 9 w 68"/>
                  <a:gd name="T35" fmla="*/ 0 h 58"/>
                  <a:gd name="T36" fmla="*/ 8 w 68"/>
                  <a:gd name="T37" fmla="*/ 0 h 58"/>
                  <a:gd name="T38" fmla="*/ 7 w 68"/>
                  <a:gd name="T39" fmla="*/ 1 h 58"/>
                  <a:gd name="T40" fmla="*/ 5 w 68"/>
                  <a:gd name="T41" fmla="*/ 2 h 58"/>
                  <a:gd name="T42" fmla="*/ 4 w 68"/>
                  <a:gd name="T43" fmla="*/ 3 h 58"/>
                  <a:gd name="T44" fmla="*/ 4 w 68"/>
                  <a:gd name="T45" fmla="*/ 3 h 58"/>
                  <a:gd name="T46" fmla="*/ 3 w 68"/>
                  <a:gd name="T47" fmla="*/ 4 h 58"/>
                  <a:gd name="T48" fmla="*/ 2 w 68"/>
                  <a:gd name="T49" fmla="*/ 5 h 58"/>
                  <a:gd name="T50" fmla="*/ 1 w 68"/>
                  <a:gd name="T51" fmla="*/ 7 h 58"/>
                  <a:gd name="T52" fmla="*/ 0 w 68"/>
                  <a:gd name="T53" fmla="*/ 8 h 58"/>
                  <a:gd name="T54" fmla="*/ 0 w 68"/>
                  <a:gd name="T55" fmla="*/ 8 h 58"/>
                  <a:gd name="T56" fmla="*/ 0 w 68"/>
                  <a:gd name="T57" fmla="*/ 10 h 58"/>
                  <a:gd name="T58" fmla="*/ 1 w 68"/>
                  <a:gd name="T59" fmla="*/ 11 h 58"/>
                  <a:gd name="T60" fmla="*/ 1 w 68"/>
                  <a:gd name="T61" fmla="*/ 11 h 58"/>
                  <a:gd name="T62" fmla="*/ 2 w 68"/>
                  <a:gd name="T63" fmla="*/ 12 h 58"/>
                  <a:gd name="T64" fmla="*/ 3 w 68"/>
                  <a:gd name="T65" fmla="*/ 13 h 58"/>
                  <a:gd name="T66" fmla="*/ 4 w 68"/>
                  <a:gd name="T67" fmla="*/ 14 h 58"/>
                  <a:gd name="T68" fmla="*/ 4 w 68"/>
                  <a:gd name="T69" fmla="*/ 15 h 58"/>
                  <a:gd name="T70" fmla="*/ 6 w 68"/>
                  <a:gd name="T71" fmla="*/ 15 h 58"/>
                  <a:gd name="T72" fmla="*/ 7 w 68"/>
                  <a:gd name="T73" fmla="*/ 15 h 58"/>
                  <a:gd name="T74" fmla="*/ 8 w 68"/>
                  <a:gd name="T75" fmla="*/ 15 h 58"/>
                  <a:gd name="T76" fmla="*/ 10 w 68"/>
                  <a:gd name="T77" fmla="*/ 14 h 58"/>
                  <a:gd name="T78" fmla="*/ 11 w 68"/>
                  <a:gd name="T79" fmla="*/ 14 h 58"/>
                  <a:gd name="T80" fmla="*/ 12 w 68"/>
                  <a:gd name="T81" fmla="*/ 1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58"/>
                  <a:gd name="T125" fmla="*/ 68 w 68"/>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58">
                    <a:moveTo>
                      <a:pt x="48" y="51"/>
                    </a:moveTo>
                    <a:lnTo>
                      <a:pt x="51" y="48"/>
                    </a:lnTo>
                    <a:lnTo>
                      <a:pt x="58" y="44"/>
                    </a:lnTo>
                    <a:lnTo>
                      <a:pt x="61" y="41"/>
                    </a:lnTo>
                    <a:lnTo>
                      <a:pt x="64" y="36"/>
                    </a:lnTo>
                    <a:lnTo>
                      <a:pt x="64" y="32"/>
                    </a:lnTo>
                    <a:lnTo>
                      <a:pt x="68" y="29"/>
                    </a:lnTo>
                    <a:lnTo>
                      <a:pt x="68" y="22"/>
                    </a:lnTo>
                    <a:lnTo>
                      <a:pt x="68" y="19"/>
                    </a:lnTo>
                    <a:lnTo>
                      <a:pt x="68" y="16"/>
                    </a:lnTo>
                    <a:lnTo>
                      <a:pt x="64" y="10"/>
                    </a:lnTo>
                    <a:lnTo>
                      <a:pt x="61" y="7"/>
                    </a:lnTo>
                    <a:lnTo>
                      <a:pt x="58" y="4"/>
                    </a:lnTo>
                    <a:lnTo>
                      <a:pt x="55" y="4"/>
                    </a:lnTo>
                    <a:lnTo>
                      <a:pt x="51" y="0"/>
                    </a:lnTo>
                    <a:lnTo>
                      <a:pt x="45" y="0"/>
                    </a:lnTo>
                    <a:lnTo>
                      <a:pt x="42" y="0"/>
                    </a:lnTo>
                    <a:lnTo>
                      <a:pt x="36" y="0"/>
                    </a:lnTo>
                    <a:lnTo>
                      <a:pt x="32" y="0"/>
                    </a:lnTo>
                    <a:lnTo>
                      <a:pt x="26" y="4"/>
                    </a:lnTo>
                    <a:lnTo>
                      <a:pt x="19" y="7"/>
                    </a:lnTo>
                    <a:lnTo>
                      <a:pt x="17" y="10"/>
                    </a:lnTo>
                    <a:lnTo>
                      <a:pt x="14" y="13"/>
                    </a:lnTo>
                    <a:lnTo>
                      <a:pt x="10" y="16"/>
                    </a:lnTo>
                    <a:lnTo>
                      <a:pt x="7" y="19"/>
                    </a:lnTo>
                    <a:lnTo>
                      <a:pt x="4" y="26"/>
                    </a:lnTo>
                    <a:lnTo>
                      <a:pt x="0" y="29"/>
                    </a:lnTo>
                    <a:lnTo>
                      <a:pt x="0" y="32"/>
                    </a:lnTo>
                    <a:lnTo>
                      <a:pt x="0" y="39"/>
                    </a:lnTo>
                    <a:lnTo>
                      <a:pt x="4" y="41"/>
                    </a:lnTo>
                    <a:lnTo>
                      <a:pt x="4" y="44"/>
                    </a:lnTo>
                    <a:lnTo>
                      <a:pt x="7" y="48"/>
                    </a:lnTo>
                    <a:lnTo>
                      <a:pt x="10" y="51"/>
                    </a:lnTo>
                    <a:lnTo>
                      <a:pt x="14" y="54"/>
                    </a:lnTo>
                    <a:lnTo>
                      <a:pt x="17" y="58"/>
                    </a:lnTo>
                    <a:lnTo>
                      <a:pt x="23" y="58"/>
                    </a:lnTo>
                    <a:lnTo>
                      <a:pt x="26" y="58"/>
                    </a:lnTo>
                    <a:lnTo>
                      <a:pt x="32" y="58"/>
                    </a:lnTo>
                    <a:lnTo>
                      <a:pt x="39" y="54"/>
                    </a:lnTo>
                    <a:lnTo>
                      <a:pt x="42"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69" name="Freeform 657">
                <a:extLst>
                  <a:ext uri="{FF2B5EF4-FFF2-40B4-BE49-F238E27FC236}">
                    <a16:creationId xmlns:a16="http://schemas.microsoft.com/office/drawing/2014/main" id="{14C9C380-7278-4F64-88CF-ABE311236063}"/>
                  </a:ext>
                </a:extLst>
              </p:cNvPr>
              <p:cNvSpPr>
                <a:spLocks noEditPoints="1"/>
              </p:cNvSpPr>
              <p:nvPr/>
            </p:nvSpPr>
            <p:spPr bwMode="auto">
              <a:xfrm>
                <a:off x="3154" y="2548"/>
                <a:ext cx="21" cy="19"/>
              </a:xfrm>
              <a:custGeom>
                <a:avLst/>
                <a:gdLst>
                  <a:gd name="T0" fmla="*/ 13 w 86"/>
                  <a:gd name="T1" fmla="*/ 12 h 78"/>
                  <a:gd name="T2" fmla="*/ 15 w 86"/>
                  <a:gd name="T3" fmla="*/ 11 h 78"/>
                  <a:gd name="T4" fmla="*/ 17 w 86"/>
                  <a:gd name="T5" fmla="*/ 15 h 78"/>
                  <a:gd name="T6" fmla="*/ 18 w 86"/>
                  <a:gd name="T7" fmla="*/ 15 h 78"/>
                  <a:gd name="T8" fmla="*/ 19 w 86"/>
                  <a:gd name="T9" fmla="*/ 13 h 78"/>
                  <a:gd name="T10" fmla="*/ 20 w 86"/>
                  <a:gd name="T11" fmla="*/ 11 h 78"/>
                  <a:gd name="T12" fmla="*/ 16 w 86"/>
                  <a:gd name="T13" fmla="*/ 10 h 78"/>
                  <a:gd name="T14" fmla="*/ 16 w 86"/>
                  <a:gd name="T15" fmla="*/ 9 h 78"/>
                  <a:gd name="T16" fmla="*/ 20 w 86"/>
                  <a:gd name="T17" fmla="*/ 12 h 78"/>
                  <a:gd name="T18" fmla="*/ 21 w 86"/>
                  <a:gd name="T19" fmla="*/ 10 h 78"/>
                  <a:gd name="T20" fmla="*/ 16 w 86"/>
                  <a:gd name="T21" fmla="*/ 8 h 78"/>
                  <a:gd name="T22" fmla="*/ 16 w 86"/>
                  <a:gd name="T23" fmla="*/ 6 h 78"/>
                  <a:gd name="T24" fmla="*/ 21 w 86"/>
                  <a:gd name="T25" fmla="*/ 6 h 78"/>
                  <a:gd name="T26" fmla="*/ 21 w 86"/>
                  <a:gd name="T27" fmla="*/ 5 h 78"/>
                  <a:gd name="T28" fmla="*/ 20 w 86"/>
                  <a:gd name="T29" fmla="*/ 3 h 78"/>
                  <a:gd name="T30" fmla="*/ 16 w 86"/>
                  <a:gd name="T31" fmla="*/ 6 h 78"/>
                  <a:gd name="T32" fmla="*/ 15 w 86"/>
                  <a:gd name="T33" fmla="*/ 5 h 78"/>
                  <a:gd name="T34" fmla="*/ 18 w 86"/>
                  <a:gd name="T35" fmla="*/ 2 h 78"/>
                  <a:gd name="T36" fmla="*/ 16 w 86"/>
                  <a:gd name="T37" fmla="*/ 1 h 78"/>
                  <a:gd name="T38" fmla="*/ 16 w 86"/>
                  <a:gd name="T39" fmla="*/ 6 h 78"/>
                  <a:gd name="T40" fmla="*/ 15 w 86"/>
                  <a:gd name="T41" fmla="*/ 0 h 78"/>
                  <a:gd name="T42" fmla="*/ 13 w 86"/>
                  <a:gd name="T43" fmla="*/ 5 h 78"/>
                  <a:gd name="T44" fmla="*/ 12 w 86"/>
                  <a:gd name="T45" fmla="*/ 0 h 78"/>
                  <a:gd name="T46" fmla="*/ 12 w 86"/>
                  <a:gd name="T47" fmla="*/ 0 h 78"/>
                  <a:gd name="T48" fmla="*/ 11 w 86"/>
                  <a:gd name="T49" fmla="*/ 5 h 78"/>
                  <a:gd name="T50" fmla="*/ 11 w 86"/>
                  <a:gd name="T51" fmla="*/ 5 h 78"/>
                  <a:gd name="T52" fmla="*/ 8 w 86"/>
                  <a:gd name="T53" fmla="*/ 6 h 78"/>
                  <a:gd name="T54" fmla="*/ 6 w 86"/>
                  <a:gd name="T55" fmla="*/ 2 h 78"/>
                  <a:gd name="T56" fmla="*/ 5 w 86"/>
                  <a:gd name="T57" fmla="*/ 2 h 78"/>
                  <a:gd name="T58" fmla="*/ 8 w 86"/>
                  <a:gd name="T59" fmla="*/ 7 h 78"/>
                  <a:gd name="T60" fmla="*/ 6 w 86"/>
                  <a:gd name="T61" fmla="*/ 8 h 78"/>
                  <a:gd name="T62" fmla="*/ 2 w 86"/>
                  <a:gd name="T63" fmla="*/ 6 h 78"/>
                  <a:gd name="T64" fmla="*/ 1 w 86"/>
                  <a:gd name="T65" fmla="*/ 8 h 78"/>
                  <a:gd name="T66" fmla="*/ 3 w 86"/>
                  <a:gd name="T67" fmla="*/ 9 h 78"/>
                  <a:gd name="T68" fmla="*/ 5 w 86"/>
                  <a:gd name="T69" fmla="*/ 10 h 78"/>
                  <a:gd name="T70" fmla="*/ 5 w 86"/>
                  <a:gd name="T71" fmla="*/ 10 h 78"/>
                  <a:gd name="T72" fmla="*/ 5 w 86"/>
                  <a:gd name="T73" fmla="*/ 12 h 78"/>
                  <a:gd name="T74" fmla="*/ 0 w 86"/>
                  <a:gd name="T75" fmla="*/ 12 h 78"/>
                  <a:gd name="T76" fmla="*/ 1 w 86"/>
                  <a:gd name="T77" fmla="*/ 13 h 78"/>
                  <a:gd name="T78" fmla="*/ 5 w 86"/>
                  <a:gd name="T79" fmla="*/ 11 h 78"/>
                  <a:gd name="T80" fmla="*/ 1 w 86"/>
                  <a:gd name="T81" fmla="*/ 15 h 78"/>
                  <a:gd name="T82" fmla="*/ 6 w 86"/>
                  <a:gd name="T83" fmla="*/ 12 h 78"/>
                  <a:gd name="T84" fmla="*/ 2 w 86"/>
                  <a:gd name="T85" fmla="*/ 16 h 78"/>
                  <a:gd name="T86" fmla="*/ 2 w 86"/>
                  <a:gd name="T87" fmla="*/ 16 h 78"/>
                  <a:gd name="T88" fmla="*/ 6 w 86"/>
                  <a:gd name="T89" fmla="*/ 13 h 78"/>
                  <a:gd name="T90" fmla="*/ 4 w 86"/>
                  <a:gd name="T91" fmla="*/ 17 h 78"/>
                  <a:gd name="T92" fmla="*/ 8 w 86"/>
                  <a:gd name="T93" fmla="*/ 15 h 78"/>
                  <a:gd name="T94" fmla="*/ 4 w 86"/>
                  <a:gd name="T95" fmla="*/ 18 h 78"/>
                  <a:gd name="T96" fmla="*/ 6 w 86"/>
                  <a:gd name="T97" fmla="*/ 19 h 78"/>
                  <a:gd name="T98" fmla="*/ 8 w 86"/>
                  <a:gd name="T99" fmla="*/ 14 h 78"/>
                  <a:gd name="T100" fmla="*/ 11 w 86"/>
                  <a:gd name="T101" fmla="*/ 19 h 78"/>
                  <a:gd name="T102" fmla="*/ 11 w 86"/>
                  <a:gd name="T103" fmla="*/ 13 h 78"/>
                  <a:gd name="T104" fmla="*/ 12 w 86"/>
                  <a:gd name="T105" fmla="*/ 13 h 78"/>
                  <a:gd name="T106" fmla="*/ 12 w 86"/>
                  <a:gd name="T107" fmla="*/ 18 h 78"/>
                  <a:gd name="T108" fmla="*/ 13 w 86"/>
                  <a:gd name="T109" fmla="*/ 18 h 7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6"/>
                  <a:gd name="T166" fmla="*/ 0 h 78"/>
                  <a:gd name="T167" fmla="*/ 86 w 86"/>
                  <a:gd name="T168" fmla="*/ 78 h 7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6" h="78">
                    <a:moveTo>
                      <a:pt x="50" y="54"/>
                    </a:moveTo>
                    <a:lnTo>
                      <a:pt x="54" y="51"/>
                    </a:lnTo>
                    <a:lnTo>
                      <a:pt x="67" y="64"/>
                    </a:lnTo>
                    <a:lnTo>
                      <a:pt x="64" y="68"/>
                    </a:lnTo>
                    <a:lnTo>
                      <a:pt x="50" y="54"/>
                    </a:lnTo>
                    <a:close/>
                    <a:moveTo>
                      <a:pt x="54" y="51"/>
                    </a:moveTo>
                    <a:lnTo>
                      <a:pt x="55" y="50"/>
                    </a:lnTo>
                    <a:lnTo>
                      <a:pt x="56" y="50"/>
                    </a:lnTo>
                    <a:lnTo>
                      <a:pt x="60" y="58"/>
                    </a:lnTo>
                    <a:lnTo>
                      <a:pt x="54" y="51"/>
                    </a:lnTo>
                    <a:close/>
                    <a:moveTo>
                      <a:pt x="56" y="50"/>
                    </a:moveTo>
                    <a:lnTo>
                      <a:pt x="62" y="47"/>
                    </a:lnTo>
                    <a:lnTo>
                      <a:pt x="71" y="63"/>
                    </a:lnTo>
                    <a:lnTo>
                      <a:pt x="65" y="66"/>
                    </a:lnTo>
                    <a:lnTo>
                      <a:pt x="56" y="50"/>
                    </a:lnTo>
                    <a:close/>
                    <a:moveTo>
                      <a:pt x="73" y="61"/>
                    </a:moveTo>
                    <a:lnTo>
                      <a:pt x="72" y="62"/>
                    </a:lnTo>
                    <a:lnTo>
                      <a:pt x="71" y="63"/>
                    </a:lnTo>
                    <a:lnTo>
                      <a:pt x="67" y="54"/>
                    </a:lnTo>
                    <a:lnTo>
                      <a:pt x="73" y="61"/>
                    </a:lnTo>
                    <a:close/>
                    <a:moveTo>
                      <a:pt x="60" y="48"/>
                    </a:moveTo>
                    <a:lnTo>
                      <a:pt x="64" y="44"/>
                    </a:lnTo>
                    <a:lnTo>
                      <a:pt x="77" y="59"/>
                    </a:lnTo>
                    <a:lnTo>
                      <a:pt x="73" y="61"/>
                    </a:lnTo>
                    <a:lnTo>
                      <a:pt x="60" y="48"/>
                    </a:lnTo>
                    <a:close/>
                    <a:moveTo>
                      <a:pt x="79" y="55"/>
                    </a:moveTo>
                    <a:lnTo>
                      <a:pt x="78" y="58"/>
                    </a:lnTo>
                    <a:lnTo>
                      <a:pt x="77" y="59"/>
                    </a:lnTo>
                    <a:lnTo>
                      <a:pt x="70" y="51"/>
                    </a:lnTo>
                    <a:lnTo>
                      <a:pt x="79" y="55"/>
                    </a:lnTo>
                    <a:close/>
                    <a:moveTo>
                      <a:pt x="61" y="48"/>
                    </a:moveTo>
                    <a:lnTo>
                      <a:pt x="65" y="41"/>
                    </a:lnTo>
                    <a:lnTo>
                      <a:pt x="81" y="50"/>
                    </a:lnTo>
                    <a:lnTo>
                      <a:pt x="79" y="55"/>
                    </a:lnTo>
                    <a:lnTo>
                      <a:pt x="61" y="48"/>
                    </a:lnTo>
                    <a:close/>
                    <a:moveTo>
                      <a:pt x="82" y="46"/>
                    </a:moveTo>
                    <a:lnTo>
                      <a:pt x="82" y="48"/>
                    </a:lnTo>
                    <a:lnTo>
                      <a:pt x="81" y="50"/>
                    </a:lnTo>
                    <a:lnTo>
                      <a:pt x="73" y="46"/>
                    </a:lnTo>
                    <a:lnTo>
                      <a:pt x="82" y="46"/>
                    </a:lnTo>
                    <a:close/>
                    <a:moveTo>
                      <a:pt x="64" y="46"/>
                    </a:moveTo>
                    <a:lnTo>
                      <a:pt x="64" y="42"/>
                    </a:lnTo>
                    <a:lnTo>
                      <a:pt x="82" y="42"/>
                    </a:lnTo>
                    <a:lnTo>
                      <a:pt x="82" y="46"/>
                    </a:lnTo>
                    <a:lnTo>
                      <a:pt x="64" y="46"/>
                    </a:lnTo>
                    <a:close/>
                    <a:moveTo>
                      <a:pt x="64" y="42"/>
                    </a:moveTo>
                    <a:lnTo>
                      <a:pt x="64" y="38"/>
                    </a:lnTo>
                    <a:lnTo>
                      <a:pt x="67" y="36"/>
                    </a:lnTo>
                    <a:lnTo>
                      <a:pt x="73" y="42"/>
                    </a:lnTo>
                    <a:lnTo>
                      <a:pt x="64" y="42"/>
                    </a:lnTo>
                    <a:close/>
                    <a:moveTo>
                      <a:pt x="67" y="36"/>
                    </a:moveTo>
                    <a:lnTo>
                      <a:pt x="70" y="32"/>
                    </a:lnTo>
                    <a:lnTo>
                      <a:pt x="83" y="46"/>
                    </a:lnTo>
                    <a:lnTo>
                      <a:pt x="80" y="49"/>
                    </a:lnTo>
                    <a:lnTo>
                      <a:pt x="67" y="36"/>
                    </a:lnTo>
                    <a:close/>
                    <a:moveTo>
                      <a:pt x="86" y="39"/>
                    </a:moveTo>
                    <a:lnTo>
                      <a:pt x="86" y="42"/>
                    </a:lnTo>
                    <a:lnTo>
                      <a:pt x="83" y="46"/>
                    </a:lnTo>
                    <a:lnTo>
                      <a:pt x="77" y="39"/>
                    </a:lnTo>
                    <a:lnTo>
                      <a:pt x="86" y="39"/>
                    </a:lnTo>
                    <a:close/>
                    <a:moveTo>
                      <a:pt x="67" y="39"/>
                    </a:moveTo>
                    <a:lnTo>
                      <a:pt x="67" y="32"/>
                    </a:lnTo>
                    <a:lnTo>
                      <a:pt x="86" y="32"/>
                    </a:lnTo>
                    <a:lnTo>
                      <a:pt x="86" y="39"/>
                    </a:lnTo>
                    <a:lnTo>
                      <a:pt x="67" y="39"/>
                    </a:lnTo>
                    <a:close/>
                    <a:moveTo>
                      <a:pt x="67" y="32"/>
                    </a:moveTo>
                    <a:lnTo>
                      <a:pt x="67" y="29"/>
                    </a:lnTo>
                    <a:lnTo>
                      <a:pt x="86" y="29"/>
                    </a:lnTo>
                    <a:lnTo>
                      <a:pt x="86" y="32"/>
                    </a:lnTo>
                    <a:lnTo>
                      <a:pt x="67" y="32"/>
                    </a:lnTo>
                    <a:close/>
                    <a:moveTo>
                      <a:pt x="67" y="29"/>
                    </a:moveTo>
                    <a:lnTo>
                      <a:pt x="67" y="26"/>
                    </a:lnTo>
                    <a:lnTo>
                      <a:pt x="86" y="26"/>
                    </a:lnTo>
                    <a:lnTo>
                      <a:pt x="86" y="29"/>
                    </a:lnTo>
                    <a:lnTo>
                      <a:pt x="67" y="29"/>
                    </a:lnTo>
                    <a:close/>
                    <a:moveTo>
                      <a:pt x="84" y="22"/>
                    </a:moveTo>
                    <a:lnTo>
                      <a:pt x="86" y="23"/>
                    </a:lnTo>
                    <a:lnTo>
                      <a:pt x="86" y="26"/>
                    </a:lnTo>
                    <a:lnTo>
                      <a:pt x="77" y="26"/>
                    </a:lnTo>
                    <a:lnTo>
                      <a:pt x="84" y="22"/>
                    </a:lnTo>
                    <a:close/>
                    <a:moveTo>
                      <a:pt x="68" y="30"/>
                    </a:moveTo>
                    <a:lnTo>
                      <a:pt x="65" y="23"/>
                    </a:lnTo>
                    <a:lnTo>
                      <a:pt x="81" y="16"/>
                    </a:lnTo>
                    <a:lnTo>
                      <a:pt x="84" y="22"/>
                    </a:lnTo>
                    <a:lnTo>
                      <a:pt x="68" y="30"/>
                    </a:lnTo>
                    <a:close/>
                    <a:moveTo>
                      <a:pt x="80" y="14"/>
                    </a:moveTo>
                    <a:lnTo>
                      <a:pt x="81" y="15"/>
                    </a:lnTo>
                    <a:lnTo>
                      <a:pt x="81" y="16"/>
                    </a:lnTo>
                    <a:lnTo>
                      <a:pt x="73" y="20"/>
                    </a:lnTo>
                    <a:lnTo>
                      <a:pt x="80" y="14"/>
                    </a:lnTo>
                    <a:close/>
                    <a:moveTo>
                      <a:pt x="67" y="27"/>
                    </a:moveTo>
                    <a:lnTo>
                      <a:pt x="64" y="23"/>
                    </a:lnTo>
                    <a:lnTo>
                      <a:pt x="77" y="10"/>
                    </a:lnTo>
                    <a:lnTo>
                      <a:pt x="80" y="14"/>
                    </a:lnTo>
                    <a:lnTo>
                      <a:pt x="67" y="27"/>
                    </a:lnTo>
                    <a:close/>
                    <a:moveTo>
                      <a:pt x="64" y="23"/>
                    </a:moveTo>
                    <a:lnTo>
                      <a:pt x="64" y="23"/>
                    </a:lnTo>
                    <a:lnTo>
                      <a:pt x="70" y="17"/>
                    </a:lnTo>
                    <a:lnTo>
                      <a:pt x="64" y="23"/>
                    </a:lnTo>
                    <a:close/>
                    <a:moveTo>
                      <a:pt x="64" y="23"/>
                    </a:moveTo>
                    <a:lnTo>
                      <a:pt x="60" y="20"/>
                    </a:lnTo>
                    <a:lnTo>
                      <a:pt x="73" y="7"/>
                    </a:lnTo>
                    <a:lnTo>
                      <a:pt x="77" y="10"/>
                    </a:lnTo>
                    <a:lnTo>
                      <a:pt x="64" y="23"/>
                    </a:lnTo>
                    <a:close/>
                    <a:moveTo>
                      <a:pt x="67" y="4"/>
                    </a:moveTo>
                    <a:lnTo>
                      <a:pt x="71" y="4"/>
                    </a:lnTo>
                    <a:lnTo>
                      <a:pt x="73" y="7"/>
                    </a:lnTo>
                    <a:lnTo>
                      <a:pt x="67" y="14"/>
                    </a:lnTo>
                    <a:lnTo>
                      <a:pt x="67" y="4"/>
                    </a:lnTo>
                    <a:close/>
                    <a:moveTo>
                      <a:pt x="67" y="23"/>
                    </a:moveTo>
                    <a:lnTo>
                      <a:pt x="64" y="23"/>
                    </a:lnTo>
                    <a:lnTo>
                      <a:pt x="64" y="4"/>
                    </a:lnTo>
                    <a:lnTo>
                      <a:pt x="67" y="4"/>
                    </a:lnTo>
                    <a:lnTo>
                      <a:pt x="67" y="23"/>
                    </a:lnTo>
                    <a:close/>
                    <a:moveTo>
                      <a:pt x="64" y="23"/>
                    </a:moveTo>
                    <a:lnTo>
                      <a:pt x="60" y="23"/>
                    </a:lnTo>
                    <a:lnTo>
                      <a:pt x="57" y="20"/>
                    </a:lnTo>
                    <a:lnTo>
                      <a:pt x="64" y="14"/>
                    </a:lnTo>
                    <a:lnTo>
                      <a:pt x="64" y="23"/>
                    </a:lnTo>
                    <a:close/>
                    <a:moveTo>
                      <a:pt x="57" y="20"/>
                    </a:moveTo>
                    <a:lnTo>
                      <a:pt x="54" y="17"/>
                    </a:lnTo>
                    <a:lnTo>
                      <a:pt x="67" y="4"/>
                    </a:lnTo>
                    <a:lnTo>
                      <a:pt x="70" y="7"/>
                    </a:lnTo>
                    <a:lnTo>
                      <a:pt x="57" y="20"/>
                    </a:lnTo>
                    <a:close/>
                    <a:moveTo>
                      <a:pt x="60" y="0"/>
                    </a:moveTo>
                    <a:lnTo>
                      <a:pt x="65" y="0"/>
                    </a:lnTo>
                    <a:lnTo>
                      <a:pt x="67" y="4"/>
                    </a:lnTo>
                    <a:lnTo>
                      <a:pt x="60" y="10"/>
                    </a:lnTo>
                    <a:lnTo>
                      <a:pt x="60" y="0"/>
                    </a:lnTo>
                    <a:close/>
                    <a:moveTo>
                      <a:pt x="60" y="20"/>
                    </a:moveTo>
                    <a:lnTo>
                      <a:pt x="54" y="20"/>
                    </a:lnTo>
                    <a:lnTo>
                      <a:pt x="54" y="0"/>
                    </a:lnTo>
                    <a:lnTo>
                      <a:pt x="60" y="0"/>
                    </a:lnTo>
                    <a:lnTo>
                      <a:pt x="60" y="20"/>
                    </a:lnTo>
                    <a:close/>
                    <a:moveTo>
                      <a:pt x="54" y="20"/>
                    </a:moveTo>
                    <a:lnTo>
                      <a:pt x="51" y="20"/>
                    </a:lnTo>
                    <a:lnTo>
                      <a:pt x="51" y="0"/>
                    </a:lnTo>
                    <a:lnTo>
                      <a:pt x="54" y="0"/>
                    </a:lnTo>
                    <a:lnTo>
                      <a:pt x="54" y="20"/>
                    </a:lnTo>
                    <a:close/>
                    <a:moveTo>
                      <a:pt x="51" y="20"/>
                    </a:moveTo>
                    <a:lnTo>
                      <a:pt x="45" y="20"/>
                    </a:lnTo>
                    <a:lnTo>
                      <a:pt x="45" y="0"/>
                    </a:lnTo>
                    <a:lnTo>
                      <a:pt x="51" y="0"/>
                    </a:lnTo>
                    <a:lnTo>
                      <a:pt x="51" y="20"/>
                    </a:lnTo>
                    <a:close/>
                    <a:moveTo>
                      <a:pt x="45" y="20"/>
                    </a:moveTo>
                    <a:lnTo>
                      <a:pt x="41" y="20"/>
                    </a:lnTo>
                    <a:lnTo>
                      <a:pt x="41" y="0"/>
                    </a:lnTo>
                    <a:lnTo>
                      <a:pt x="45" y="0"/>
                    </a:lnTo>
                    <a:lnTo>
                      <a:pt x="45" y="20"/>
                    </a:lnTo>
                    <a:close/>
                    <a:moveTo>
                      <a:pt x="37" y="1"/>
                    </a:moveTo>
                    <a:lnTo>
                      <a:pt x="39" y="0"/>
                    </a:lnTo>
                    <a:lnTo>
                      <a:pt x="41" y="0"/>
                    </a:lnTo>
                    <a:lnTo>
                      <a:pt x="41" y="10"/>
                    </a:lnTo>
                    <a:lnTo>
                      <a:pt x="37" y="1"/>
                    </a:lnTo>
                    <a:close/>
                    <a:moveTo>
                      <a:pt x="46" y="19"/>
                    </a:moveTo>
                    <a:lnTo>
                      <a:pt x="39" y="22"/>
                    </a:lnTo>
                    <a:lnTo>
                      <a:pt x="30" y="5"/>
                    </a:lnTo>
                    <a:lnTo>
                      <a:pt x="37" y="1"/>
                    </a:lnTo>
                    <a:lnTo>
                      <a:pt x="46" y="19"/>
                    </a:lnTo>
                    <a:close/>
                    <a:moveTo>
                      <a:pt x="39" y="22"/>
                    </a:moveTo>
                    <a:lnTo>
                      <a:pt x="33" y="26"/>
                    </a:lnTo>
                    <a:lnTo>
                      <a:pt x="25" y="8"/>
                    </a:lnTo>
                    <a:lnTo>
                      <a:pt x="30" y="5"/>
                    </a:lnTo>
                    <a:lnTo>
                      <a:pt x="39" y="22"/>
                    </a:lnTo>
                    <a:close/>
                    <a:moveTo>
                      <a:pt x="22" y="10"/>
                    </a:moveTo>
                    <a:lnTo>
                      <a:pt x="23" y="9"/>
                    </a:lnTo>
                    <a:lnTo>
                      <a:pt x="25" y="8"/>
                    </a:lnTo>
                    <a:lnTo>
                      <a:pt x="28" y="17"/>
                    </a:lnTo>
                    <a:lnTo>
                      <a:pt x="22" y="10"/>
                    </a:lnTo>
                    <a:close/>
                    <a:moveTo>
                      <a:pt x="35" y="23"/>
                    </a:moveTo>
                    <a:lnTo>
                      <a:pt x="33" y="27"/>
                    </a:lnTo>
                    <a:lnTo>
                      <a:pt x="18" y="14"/>
                    </a:lnTo>
                    <a:lnTo>
                      <a:pt x="22" y="10"/>
                    </a:lnTo>
                    <a:lnTo>
                      <a:pt x="35" y="23"/>
                    </a:lnTo>
                    <a:close/>
                    <a:moveTo>
                      <a:pt x="33" y="27"/>
                    </a:moveTo>
                    <a:lnTo>
                      <a:pt x="29" y="30"/>
                    </a:lnTo>
                    <a:lnTo>
                      <a:pt x="16" y="16"/>
                    </a:lnTo>
                    <a:lnTo>
                      <a:pt x="18" y="14"/>
                    </a:lnTo>
                    <a:lnTo>
                      <a:pt x="33" y="27"/>
                    </a:lnTo>
                    <a:close/>
                    <a:moveTo>
                      <a:pt x="29" y="30"/>
                    </a:moveTo>
                    <a:lnTo>
                      <a:pt x="26" y="33"/>
                    </a:lnTo>
                    <a:lnTo>
                      <a:pt x="13" y="19"/>
                    </a:lnTo>
                    <a:lnTo>
                      <a:pt x="16" y="16"/>
                    </a:lnTo>
                    <a:lnTo>
                      <a:pt x="29" y="30"/>
                    </a:lnTo>
                    <a:close/>
                    <a:moveTo>
                      <a:pt x="26" y="33"/>
                    </a:moveTo>
                    <a:lnTo>
                      <a:pt x="23" y="36"/>
                    </a:lnTo>
                    <a:lnTo>
                      <a:pt x="9" y="22"/>
                    </a:lnTo>
                    <a:lnTo>
                      <a:pt x="13" y="19"/>
                    </a:lnTo>
                    <a:lnTo>
                      <a:pt x="26" y="33"/>
                    </a:lnTo>
                    <a:close/>
                    <a:moveTo>
                      <a:pt x="7" y="25"/>
                    </a:moveTo>
                    <a:lnTo>
                      <a:pt x="8" y="23"/>
                    </a:lnTo>
                    <a:lnTo>
                      <a:pt x="9" y="22"/>
                    </a:lnTo>
                    <a:lnTo>
                      <a:pt x="16" y="29"/>
                    </a:lnTo>
                    <a:lnTo>
                      <a:pt x="7" y="25"/>
                    </a:lnTo>
                    <a:close/>
                    <a:moveTo>
                      <a:pt x="25" y="33"/>
                    </a:moveTo>
                    <a:lnTo>
                      <a:pt x="22" y="40"/>
                    </a:lnTo>
                    <a:lnTo>
                      <a:pt x="4" y="31"/>
                    </a:lnTo>
                    <a:lnTo>
                      <a:pt x="7" y="25"/>
                    </a:lnTo>
                    <a:lnTo>
                      <a:pt x="25" y="33"/>
                    </a:lnTo>
                    <a:close/>
                    <a:moveTo>
                      <a:pt x="22" y="40"/>
                    </a:moveTo>
                    <a:lnTo>
                      <a:pt x="21" y="41"/>
                    </a:lnTo>
                    <a:lnTo>
                      <a:pt x="19" y="42"/>
                    </a:lnTo>
                    <a:lnTo>
                      <a:pt x="13" y="36"/>
                    </a:lnTo>
                    <a:lnTo>
                      <a:pt x="22" y="40"/>
                    </a:lnTo>
                    <a:close/>
                    <a:moveTo>
                      <a:pt x="19" y="42"/>
                    </a:moveTo>
                    <a:lnTo>
                      <a:pt x="16" y="46"/>
                    </a:lnTo>
                    <a:lnTo>
                      <a:pt x="3" y="32"/>
                    </a:lnTo>
                    <a:lnTo>
                      <a:pt x="6" y="29"/>
                    </a:lnTo>
                    <a:lnTo>
                      <a:pt x="19" y="42"/>
                    </a:lnTo>
                    <a:close/>
                    <a:moveTo>
                      <a:pt x="0" y="39"/>
                    </a:moveTo>
                    <a:lnTo>
                      <a:pt x="0" y="35"/>
                    </a:lnTo>
                    <a:lnTo>
                      <a:pt x="3" y="32"/>
                    </a:lnTo>
                    <a:lnTo>
                      <a:pt x="9" y="39"/>
                    </a:lnTo>
                    <a:lnTo>
                      <a:pt x="0" y="39"/>
                    </a:lnTo>
                    <a:close/>
                    <a:moveTo>
                      <a:pt x="19" y="39"/>
                    </a:moveTo>
                    <a:lnTo>
                      <a:pt x="19" y="42"/>
                    </a:lnTo>
                    <a:lnTo>
                      <a:pt x="0" y="42"/>
                    </a:lnTo>
                    <a:lnTo>
                      <a:pt x="0" y="39"/>
                    </a:lnTo>
                    <a:lnTo>
                      <a:pt x="19" y="39"/>
                    </a:lnTo>
                    <a:close/>
                    <a:moveTo>
                      <a:pt x="19" y="42"/>
                    </a:moveTo>
                    <a:lnTo>
                      <a:pt x="19" y="49"/>
                    </a:lnTo>
                    <a:lnTo>
                      <a:pt x="0" y="49"/>
                    </a:lnTo>
                    <a:lnTo>
                      <a:pt x="0" y="42"/>
                    </a:lnTo>
                    <a:lnTo>
                      <a:pt x="19" y="42"/>
                    </a:lnTo>
                    <a:close/>
                    <a:moveTo>
                      <a:pt x="3" y="55"/>
                    </a:moveTo>
                    <a:lnTo>
                      <a:pt x="0" y="52"/>
                    </a:lnTo>
                    <a:lnTo>
                      <a:pt x="0" y="49"/>
                    </a:lnTo>
                    <a:lnTo>
                      <a:pt x="9" y="49"/>
                    </a:lnTo>
                    <a:lnTo>
                      <a:pt x="3" y="55"/>
                    </a:lnTo>
                    <a:close/>
                    <a:moveTo>
                      <a:pt x="16" y="42"/>
                    </a:moveTo>
                    <a:lnTo>
                      <a:pt x="19" y="44"/>
                    </a:lnTo>
                    <a:lnTo>
                      <a:pt x="6" y="59"/>
                    </a:lnTo>
                    <a:lnTo>
                      <a:pt x="3" y="55"/>
                    </a:lnTo>
                    <a:lnTo>
                      <a:pt x="16" y="42"/>
                    </a:lnTo>
                    <a:close/>
                    <a:moveTo>
                      <a:pt x="19" y="44"/>
                    </a:moveTo>
                    <a:lnTo>
                      <a:pt x="23" y="48"/>
                    </a:lnTo>
                    <a:lnTo>
                      <a:pt x="23" y="51"/>
                    </a:lnTo>
                    <a:lnTo>
                      <a:pt x="13" y="51"/>
                    </a:lnTo>
                    <a:lnTo>
                      <a:pt x="19" y="44"/>
                    </a:lnTo>
                    <a:close/>
                    <a:moveTo>
                      <a:pt x="23" y="51"/>
                    </a:moveTo>
                    <a:lnTo>
                      <a:pt x="23" y="54"/>
                    </a:lnTo>
                    <a:lnTo>
                      <a:pt x="3" y="54"/>
                    </a:lnTo>
                    <a:lnTo>
                      <a:pt x="3" y="51"/>
                    </a:lnTo>
                    <a:lnTo>
                      <a:pt x="23" y="51"/>
                    </a:lnTo>
                    <a:close/>
                    <a:moveTo>
                      <a:pt x="6" y="61"/>
                    </a:moveTo>
                    <a:lnTo>
                      <a:pt x="3" y="59"/>
                    </a:lnTo>
                    <a:lnTo>
                      <a:pt x="3" y="54"/>
                    </a:lnTo>
                    <a:lnTo>
                      <a:pt x="13" y="54"/>
                    </a:lnTo>
                    <a:lnTo>
                      <a:pt x="6" y="61"/>
                    </a:lnTo>
                    <a:close/>
                    <a:moveTo>
                      <a:pt x="19" y="48"/>
                    </a:moveTo>
                    <a:lnTo>
                      <a:pt x="23" y="51"/>
                    </a:lnTo>
                    <a:lnTo>
                      <a:pt x="9" y="64"/>
                    </a:lnTo>
                    <a:lnTo>
                      <a:pt x="6" y="61"/>
                    </a:lnTo>
                    <a:lnTo>
                      <a:pt x="19" y="48"/>
                    </a:lnTo>
                    <a:close/>
                    <a:moveTo>
                      <a:pt x="9" y="64"/>
                    </a:moveTo>
                    <a:lnTo>
                      <a:pt x="9" y="64"/>
                    </a:lnTo>
                    <a:lnTo>
                      <a:pt x="16" y="58"/>
                    </a:lnTo>
                    <a:lnTo>
                      <a:pt x="9" y="64"/>
                    </a:lnTo>
                    <a:close/>
                    <a:moveTo>
                      <a:pt x="23" y="51"/>
                    </a:moveTo>
                    <a:lnTo>
                      <a:pt x="26" y="54"/>
                    </a:lnTo>
                    <a:lnTo>
                      <a:pt x="13" y="68"/>
                    </a:lnTo>
                    <a:lnTo>
                      <a:pt x="9" y="64"/>
                    </a:lnTo>
                    <a:lnTo>
                      <a:pt x="23" y="51"/>
                    </a:lnTo>
                    <a:close/>
                    <a:moveTo>
                      <a:pt x="26" y="54"/>
                    </a:moveTo>
                    <a:lnTo>
                      <a:pt x="35" y="64"/>
                    </a:lnTo>
                    <a:lnTo>
                      <a:pt x="26" y="54"/>
                    </a:lnTo>
                    <a:lnTo>
                      <a:pt x="19" y="61"/>
                    </a:lnTo>
                    <a:lnTo>
                      <a:pt x="26" y="54"/>
                    </a:lnTo>
                    <a:close/>
                    <a:moveTo>
                      <a:pt x="26" y="54"/>
                    </a:moveTo>
                    <a:lnTo>
                      <a:pt x="29" y="58"/>
                    </a:lnTo>
                    <a:lnTo>
                      <a:pt x="16" y="71"/>
                    </a:lnTo>
                    <a:lnTo>
                      <a:pt x="13" y="68"/>
                    </a:lnTo>
                    <a:lnTo>
                      <a:pt x="26" y="54"/>
                    </a:lnTo>
                    <a:close/>
                    <a:moveTo>
                      <a:pt x="16" y="71"/>
                    </a:moveTo>
                    <a:lnTo>
                      <a:pt x="6" y="61"/>
                    </a:lnTo>
                    <a:lnTo>
                      <a:pt x="16" y="71"/>
                    </a:lnTo>
                    <a:lnTo>
                      <a:pt x="23" y="64"/>
                    </a:lnTo>
                    <a:lnTo>
                      <a:pt x="16" y="71"/>
                    </a:lnTo>
                    <a:close/>
                    <a:moveTo>
                      <a:pt x="29" y="58"/>
                    </a:moveTo>
                    <a:lnTo>
                      <a:pt x="33" y="61"/>
                    </a:lnTo>
                    <a:lnTo>
                      <a:pt x="18" y="74"/>
                    </a:lnTo>
                    <a:lnTo>
                      <a:pt x="16" y="71"/>
                    </a:lnTo>
                    <a:lnTo>
                      <a:pt x="29" y="58"/>
                    </a:lnTo>
                    <a:close/>
                    <a:moveTo>
                      <a:pt x="26" y="78"/>
                    </a:moveTo>
                    <a:lnTo>
                      <a:pt x="22" y="78"/>
                    </a:lnTo>
                    <a:lnTo>
                      <a:pt x="18" y="74"/>
                    </a:lnTo>
                    <a:lnTo>
                      <a:pt x="26" y="68"/>
                    </a:lnTo>
                    <a:lnTo>
                      <a:pt x="26" y="78"/>
                    </a:lnTo>
                    <a:close/>
                    <a:moveTo>
                      <a:pt x="26" y="58"/>
                    </a:moveTo>
                    <a:lnTo>
                      <a:pt x="32" y="58"/>
                    </a:lnTo>
                    <a:lnTo>
                      <a:pt x="32" y="78"/>
                    </a:lnTo>
                    <a:lnTo>
                      <a:pt x="26" y="78"/>
                    </a:lnTo>
                    <a:lnTo>
                      <a:pt x="26" y="58"/>
                    </a:lnTo>
                    <a:close/>
                    <a:moveTo>
                      <a:pt x="32" y="58"/>
                    </a:moveTo>
                    <a:lnTo>
                      <a:pt x="35" y="58"/>
                    </a:lnTo>
                    <a:lnTo>
                      <a:pt x="35" y="78"/>
                    </a:lnTo>
                    <a:lnTo>
                      <a:pt x="32" y="78"/>
                    </a:lnTo>
                    <a:lnTo>
                      <a:pt x="32" y="58"/>
                    </a:lnTo>
                    <a:close/>
                    <a:moveTo>
                      <a:pt x="35" y="58"/>
                    </a:moveTo>
                    <a:lnTo>
                      <a:pt x="41" y="58"/>
                    </a:lnTo>
                    <a:lnTo>
                      <a:pt x="41" y="78"/>
                    </a:lnTo>
                    <a:lnTo>
                      <a:pt x="35" y="78"/>
                    </a:lnTo>
                    <a:lnTo>
                      <a:pt x="35" y="58"/>
                    </a:lnTo>
                    <a:close/>
                    <a:moveTo>
                      <a:pt x="46" y="76"/>
                    </a:moveTo>
                    <a:lnTo>
                      <a:pt x="44" y="78"/>
                    </a:lnTo>
                    <a:lnTo>
                      <a:pt x="41" y="78"/>
                    </a:lnTo>
                    <a:lnTo>
                      <a:pt x="41" y="68"/>
                    </a:lnTo>
                    <a:lnTo>
                      <a:pt x="46" y="76"/>
                    </a:lnTo>
                    <a:close/>
                    <a:moveTo>
                      <a:pt x="37" y="59"/>
                    </a:moveTo>
                    <a:lnTo>
                      <a:pt x="44" y="55"/>
                    </a:lnTo>
                    <a:lnTo>
                      <a:pt x="52" y="73"/>
                    </a:lnTo>
                    <a:lnTo>
                      <a:pt x="46" y="76"/>
                    </a:lnTo>
                    <a:lnTo>
                      <a:pt x="37" y="59"/>
                    </a:lnTo>
                    <a:close/>
                    <a:moveTo>
                      <a:pt x="44" y="55"/>
                    </a:moveTo>
                    <a:lnTo>
                      <a:pt x="46" y="54"/>
                    </a:lnTo>
                    <a:lnTo>
                      <a:pt x="48" y="54"/>
                    </a:lnTo>
                    <a:lnTo>
                      <a:pt x="48" y="64"/>
                    </a:lnTo>
                    <a:lnTo>
                      <a:pt x="44" y="55"/>
                    </a:lnTo>
                    <a:close/>
                    <a:moveTo>
                      <a:pt x="48" y="54"/>
                    </a:moveTo>
                    <a:lnTo>
                      <a:pt x="51" y="54"/>
                    </a:lnTo>
                    <a:lnTo>
                      <a:pt x="51" y="74"/>
                    </a:lnTo>
                    <a:lnTo>
                      <a:pt x="48" y="74"/>
                    </a:lnTo>
                    <a:lnTo>
                      <a:pt x="48" y="54"/>
                    </a:lnTo>
                    <a:close/>
                    <a:moveTo>
                      <a:pt x="55" y="73"/>
                    </a:moveTo>
                    <a:lnTo>
                      <a:pt x="54" y="74"/>
                    </a:lnTo>
                    <a:lnTo>
                      <a:pt x="51" y="74"/>
                    </a:lnTo>
                    <a:lnTo>
                      <a:pt x="51" y="64"/>
                    </a:lnTo>
                    <a:lnTo>
                      <a:pt x="55" y="73"/>
                    </a:lnTo>
                    <a:close/>
                    <a:moveTo>
                      <a:pt x="47" y="55"/>
                    </a:moveTo>
                    <a:lnTo>
                      <a:pt x="52" y="52"/>
                    </a:lnTo>
                    <a:lnTo>
                      <a:pt x="61" y="70"/>
                    </a:lnTo>
                    <a:lnTo>
                      <a:pt x="55" y="73"/>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70" name="Freeform 658">
                <a:extLst>
                  <a:ext uri="{FF2B5EF4-FFF2-40B4-BE49-F238E27FC236}">
                    <a16:creationId xmlns:a16="http://schemas.microsoft.com/office/drawing/2014/main" id="{8CBE14BF-C438-4734-BB21-4A3D5075E212}"/>
                  </a:ext>
                </a:extLst>
              </p:cNvPr>
              <p:cNvSpPr>
                <a:spLocks/>
              </p:cNvSpPr>
              <p:nvPr/>
            </p:nvSpPr>
            <p:spPr bwMode="auto">
              <a:xfrm>
                <a:off x="3201" y="2520"/>
                <a:ext cx="17" cy="14"/>
              </a:xfrm>
              <a:custGeom>
                <a:avLst/>
                <a:gdLst>
                  <a:gd name="T0" fmla="*/ 12 w 68"/>
                  <a:gd name="T1" fmla="*/ 13 h 57"/>
                  <a:gd name="T2" fmla="*/ 13 w 68"/>
                  <a:gd name="T3" fmla="*/ 13 h 57"/>
                  <a:gd name="T4" fmla="*/ 14 w 68"/>
                  <a:gd name="T5" fmla="*/ 11 h 57"/>
                  <a:gd name="T6" fmla="*/ 15 w 68"/>
                  <a:gd name="T7" fmla="*/ 10 h 57"/>
                  <a:gd name="T8" fmla="*/ 15 w 68"/>
                  <a:gd name="T9" fmla="*/ 10 h 57"/>
                  <a:gd name="T10" fmla="*/ 16 w 68"/>
                  <a:gd name="T11" fmla="*/ 9 h 57"/>
                  <a:gd name="T12" fmla="*/ 16 w 68"/>
                  <a:gd name="T13" fmla="*/ 7 h 57"/>
                  <a:gd name="T14" fmla="*/ 17 w 68"/>
                  <a:gd name="T15" fmla="*/ 6 h 57"/>
                  <a:gd name="T16" fmla="*/ 17 w 68"/>
                  <a:gd name="T17" fmla="*/ 5 h 57"/>
                  <a:gd name="T18" fmla="*/ 16 w 68"/>
                  <a:gd name="T19" fmla="*/ 4 h 57"/>
                  <a:gd name="T20" fmla="*/ 16 w 68"/>
                  <a:gd name="T21" fmla="*/ 3 h 57"/>
                  <a:gd name="T22" fmla="*/ 15 w 68"/>
                  <a:gd name="T23" fmla="*/ 2 h 57"/>
                  <a:gd name="T24" fmla="*/ 15 w 68"/>
                  <a:gd name="T25" fmla="*/ 2 h 57"/>
                  <a:gd name="T26" fmla="*/ 14 w 68"/>
                  <a:gd name="T27" fmla="*/ 1 h 57"/>
                  <a:gd name="T28" fmla="*/ 12 w 68"/>
                  <a:gd name="T29" fmla="*/ 1 h 57"/>
                  <a:gd name="T30" fmla="*/ 12 w 68"/>
                  <a:gd name="T31" fmla="*/ 0 h 57"/>
                  <a:gd name="T32" fmla="*/ 11 w 68"/>
                  <a:gd name="T33" fmla="*/ 0 h 57"/>
                  <a:gd name="T34" fmla="*/ 9 w 68"/>
                  <a:gd name="T35" fmla="*/ 0 h 57"/>
                  <a:gd name="T36" fmla="*/ 7 w 68"/>
                  <a:gd name="T37" fmla="*/ 1 h 57"/>
                  <a:gd name="T38" fmla="*/ 7 w 68"/>
                  <a:gd name="T39" fmla="*/ 1 h 57"/>
                  <a:gd name="T40" fmla="*/ 5 w 68"/>
                  <a:gd name="T41" fmla="*/ 2 h 57"/>
                  <a:gd name="T42" fmla="*/ 4 w 68"/>
                  <a:gd name="T43" fmla="*/ 2 h 57"/>
                  <a:gd name="T44" fmla="*/ 3 w 68"/>
                  <a:gd name="T45" fmla="*/ 3 h 57"/>
                  <a:gd name="T46" fmla="*/ 2 w 68"/>
                  <a:gd name="T47" fmla="*/ 5 h 57"/>
                  <a:gd name="T48" fmla="*/ 1 w 68"/>
                  <a:gd name="T49" fmla="*/ 6 h 57"/>
                  <a:gd name="T50" fmla="*/ 1 w 68"/>
                  <a:gd name="T51" fmla="*/ 6 h 57"/>
                  <a:gd name="T52" fmla="*/ 0 w 68"/>
                  <a:gd name="T53" fmla="*/ 8 h 57"/>
                  <a:gd name="T54" fmla="*/ 0 w 68"/>
                  <a:gd name="T55" fmla="*/ 9 h 57"/>
                  <a:gd name="T56" fmla="*/ 0 w 68"/>
                  <a:gd name="T57" fmla="*/ 10 h 57"/>
                  <a:gd name="T58" fmla="*/ 0 w 68"/>
                  <a:gd name="T59" fmla="*/ 11 h 57"/>
                  <a:gd name="T60" fmla="*/ 1 w 68"/>
                  <a:gd name="T61" fmla="*/ 12 h 57"/>
                  <a:gd name="T62" fmla="*/ 1 w 68"/>
                  <a:gd name="T63" fmla="*/ 13 h 57"/>
                  <a:gd name="T64" fmla="*/ 2 w 68"/>
                  <a:gd name="T65" fmla="*/ 13 h 57"/>
                  <a:gd name="T66" fmla="*/ 4 w 68"/>
                  <a:gd name="T67" fmla="*/ 14 h 57"/>
                  <a:gd name="T68" fmla="*/ 4 w 68"/>
                  <a:gd name="T69" fmla="*/ 14 h 57"/>
                  <a:gd name="T70" fmla="*/ 5 w 68"/>
                  <a:gd name="T71" fmla="*/ 14 h 57"/>
                  <a:gd name="T72" fmla="*/ 7 w 68"/>
                  <a:gd name="T73" fmla="*/ 14 h 57"/>
                  <a:gd name="T74" fmla="*/ 7 w 68"/>
                  <a:gd name="T75" fmla="*/ 14 h 57"/>
                  <a:gd name="T76" fmla="*/ 9 w 68"/>
                  <a:gd name="T77" fmla="*/ 14 h 57"/>
                  <a:gd name="T78" fmla="*/ 11 w 68"/>
                  <a:gd name="T79" fmla="*/ 13 h 57"/>
                  <a:gd name="T80" fmla="*/ 12 w 68"/>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57"/>
                  <a:gd name="T125" fmla="*/ 68 w 68"/>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57">
                    <a:moveTo>
                      <a:pt x="46" y="54"/>
                    </a:moveTo>
                    <a:lnTo>
                      <a:pt x="52" y="52"/>
                    </a:lnTo>
                    <a:lnTo>
                      <a:pt x="54" y="45"/>
                    </a:lnTo>
                    <a:lnTo>
                      <a:pt x="58" y="42"/>
                    </a:lnTo>
                    <a:lnTo>
                      <a:pt x="61" y="39"/>
                    </a:lnTo>
                    <a:lnTo>
                      <a:pt x="64" y="35"/>
                    </a:lnTo>
                    <a:lnTo>
                      <a:pt x="64" y="29"/>
                    </a:lnTo>
                    <a:lnTo>
                      <a:pt x="68" y="26"/>
                    </a:lnTo>
                    <a:lnTo>
                      <a:pt x="68" y="20"/>
                    </a:lnTo>
                    <a:lnTo>
                      <a:pt x="64" y="17"/>
                    </a:lnTo>
                    <a:lnTo>
                      <a:pt x="64" y="13"/>
                    </a:lnTo>
                    <a:lnTo>
                      <a:pt x="61" y="10"/>
                    </a:lnTo>
                    <a:lnTo>
                      <a:pt x="58" y="7"/>
                    </a:lnTo>
                    <a:lnTo>
                      <a:pt x="54" y="3"/>
                    </a:lnTo>
                    <a:lnTo>
                      <a:pt x="49" y="3"/>
                    </a:lnTo>
                    <a:lnTo>
                      <a:pt x="46" y="0"/>
                    </a:lnTo>
                    <a:lnTo>
                      <a:pt x="42" y="0"/>
                    </a:lnTo>
                    <a:lnTo>
                      <a:pt x="36" y="0"/>
                    </a:lnTo>
                    <a:lnTo>
                      <a:pt x="29" y="3"/>
                    </a:lnTo>
                    <a:lnTo>
                      <a:pt x="26" y="3"/>
                    </a:lnTo>
                    <a:lnTo>
                      <a:pt x="20" y="7"/>
                    </a:lnTo>
                    <a:lnTo>
                      <a:pt x="17" y="10"/>
                    </a:lnTo>
                    <a:lnTo>
                      <a:pt x="10" y="13"/>
                    </a:lnTo>
                    <a:lnTo>
                      <a:pt x="7" y="20"/>
                    </a:lnTo>
                    <a:lnTo>
                      <a:pt x="4" y="23"/>
                    </a:lnTo>
                    <a:lnTo>
                      <a:pt x="4" y="26"/>
                    </a:lnTo>
                    <a:lnTo>
                      <a:pt x="0" y="32"/>
                    </a:lnTo>
                    <a:lnTo>
                      <a:pt x="0" y="35"/>
                    </a:lnTo>
                    <a:lnTo>
                      <a:pt x="0" y="39"/>
                    </a:lnTo>
                    <a:lnTo>
                      <a:pt x="0" y="45"/>
                    </a:lnTo>
                    <a:lnTo>
                      <a:pt x="4" y="48"/>
                    </a:lnTo>
                    <a:lnTo>
                      <a:pt x="4" y="52"/>
                    </a:lnTo>
                    <a:lnTo>
                      <a:pt x="7" y="54"/>
                    </a:lnTo>
                    <a:lnTo>
                      <a:pt x="14" y="57"/>
                    </a:lnTo>
                    <a:lnTo>
                      <a:pt x="17" y="57"/>
                    </a:lnTo>
                    <a:lnTo>
                      <a:pt x="20" y="57"/>
                    </a:lnTo>
                    <a:lnTo>
                      <a:pt x="26" y="57"/>
                    </a:lnTo>
                    <a:lnTo>
                      <a:pt x="29" y="57"/>
                    </a:lnTo>
                    <a:lnTo>
                      <a:pt x="36" y="57"/>
                    </a:lnTo>
                    <a:lnTo>
                      <a:pt x="42" y="54"/>
                    </a:lnTo>
                    <a:lnTo>
                      <a:pt x="46"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71" name="Freeform 659">
                <a:extLst>
                  <a:ext uri="{FF2B5EF4-FFF2-40B4-BE49-F238E27FC236}">
                    <a16:creationId xmlns:a16="http://schemas.microsoft.com/office/drawing/2014/main" id="{EAA4D12D-6F70-4E9F-9C22-A68DCF9B79D3}"/>
                  </a:ext>
                </a:extLst>
              </p:cNvPr>
              <p:cNvSpPr>
                <a:spLocks noEditPoints="1"/>
              </p:cNvSpPr>
              <p:nvPr/>
            </p:nvSpPr>
            <p:spPr bwMode="auto">
              <a:xfrm>
                <a:off x="3199" y="2518"/>
                <a:ext cx="22" cy="19"/>
              </a:xfrm>
              <a:custGeom>
                <a:avLst/>
                <a:gdLst>
                  <a:gd name="T0" fmla="*/ 18 w 86"/>
                  <a:gd name="T1" fmla="*/ 16 h 76"/>
                  <a:gd name="T2" fmla="*/ 14 w 86"/>
                  <a:gd name="T3" fmla="*/ 13 h 76"/>
                  <a:gd name="T4" fmla="*/ 15 w 86"/>
                  <a:gd name="T5" fmla="*/ 12 h 76"/>
                  <a:gd name="T6" fmla="*/ 18 w 86"/>
                  <a:gd name="T7" fmla="*/ 15 h 76"/>
                  <a:gd name="T8" fmla="*/ 15 w 86"/>
                  <a:gd name="T9" fmla="*/ 11 h 76"/>
                  <a:gd name="T10" fmla="*/ 21 w 86"/>
                  <a:gd name="T11" fmla="*/ 11 h 76"/>
                  <a:gd name="T12" fmla="*/ 16 w 86"/>
                  <a:gd name="T13" fmla="*/ 10 h 76"/>
                  <a:gd name="T14" fmla="*/ 17 w 86"/>
                  <a:gd name="T15" fmla="*/ 8 h 76"/>
                  <a:gd name="T16" fmla="*/ 20 w 86"/>
                  <a:gd name="T17" fmla="*/ 11 h 76"/>
                  <a:gd name="T18" fmla="*/ 22 w 86"/>
                  <a:gd name="T19" fmla="*/ 9 h 76"/>
                  <a:gd name="T20" fmla="*/ 21 w 86"/>
                  <a:gd name="T21" fmla="*/ 6 h 76"/>
                  <a:gd name="T22" fmla="*/ 17 w 86"/>
                  <a:gd name="T23" fmla="*/ 8 h 76"/>
                  <a:gd name="T24" fmla="*/ 16 w 86"/>
                  <a:gd name="T25" fmla="*/ 7 h 76"/>
                  <a:gd name="T26" fmla="*/ 21 w 86"/>
                  <a:gd name="T27" fmla="*/ 7 h 76"/>
                  <a:gd name="T28" fmla="*/ 20 w 86"/>
                  <a:gd name="T29" fmla="*/ 4 h 76"/>
                  <a:gd name="T30" fmla="*/ 16 w 86"/>
                  <a:gd name="T31" fmla="*/ 7 h 76"/>
                  <a:gd name="T32" fmla="*/ 15 w 86"/>
                  <a:gd name="T33" fmla="*/ 6 h 76"/>
                  <a:gd name="T34" fmla="*/ 15 w 86"/>
                  <a:gd name="T35" fmla="*/ 6 h 76"/>
                  <a:gd name="T36" fmla="*/ 19 w 86"/>
                  <a:gd name="T37" fmla="*/ 2 h 76"/>
                  <a:gd name="T38" fmla="*/ 16 w 86"/>
                  <a:gd name="T39" fmla="*/ 1 h 76"/>
                  <a:gd name="T40" fmla="*/ 15 w 86"/>
                  <a:gd name="T41" fmla="*/ 6 h 76"/>
                  <a:gd name="T42" fmla="*/ 12 w 86"/>
                  <a:gd name="T43" fmla="*/ 4 h 76"/>
                  <a:gd name="T44" fmla="*/ 16 w 86"/>
                  <a:gd name="T45" fmla="*/ 1 h 76"/>
                  <a:gd name="T46" fmla="*/ 14 w 86"/>
                  <a:gd name="T47" fmla="*/ 0 h 76"/>
                  <a:gd name="T48" fmla="*/ 13 w 86"/>
                  <a:gd name="T49" fmla="*/ 5 h 76"/>
                  <a:gd name="T50" fmla="*/ 13 w 86"/>
                  <a:gd name="T51" fmla="*/ 5 h 76"/>
                  <a:gd name="T52" fmla="*/ 10 w 86"/>
                  <a:gd name="T53" fmla="*/ 6 h 76"/>
                  <a:gd name="T54" fmla="*/ 9 w 86"/>
                  <a:gd name="T55" fmla="*/ 1 h 76"/>
                  <a:gd name="T56" fmla="*/ 9 w 86"/>
                  <a:gd name="T57" fmla="*/ 3 h 76"/>
                  <a:gd name="T58" fmla="*/ 10 w 86"/>
                  <a:gd name="T59" fmla="*/ 5 h 76"/>
                  <a:gd name="T60" fmla="*/ 9 w 86"/>
                  <a:gd name="T61" fmla="*/ 6 h 76"/>
                  <a:gd name="T62" fmla="*/ 8 w 86"/>
                  <a:gd name="T63" fmla="*/ 7 h 76"/>
                  <a:gd name="T64" fmla="*/ 4 w 86"/>
                  <a:gd name="T65" fmla="*/ 3 h 76"/>
                  <a:gd name="T66" fmla="*/ 5 w 86"/>
                  <a:gd name="T67" fmla="*/ 6 h 76"/>
                  <a:gd name="T68" fmla="*/ 7 w 86"/>
                  <a:gd name="T69" fmla="*/ 7 h 76"/>
                  <a:gd name="T70" fmla="*/ 6 w 86"/>
                  <a:gd name="T71" fmla="*/ 9 h 76"/>
                  <a:gd name="T72" fmla="*/ 1 w 86"/>
                  <a:gd name="T73" fmla="*/ 7 h 76"/>
                  <a:gd name="T74" fmla="*/ 1 w 86"/>
                  <a:gd name="T75" fmla="*/ 9 h 76"/>
                  <a:gd name="T76" fmla="*/ 3 w 86"/>
                  <a:gd name="T77" fmla="*/ 9 h 76"/>
                  <a:gd name="T78" fmla="*/ 5 w 86"/>
                  <a:gd name="T79" fmla="*/ 10 h 76"/>
                  <a:gd name="T80" fmla="*/ 5 w 86"/>
                  <a:gd name="T81" fmla="*/ 10 h 76"/>
                  <a:gd name="T82" fmla="*/ 5 w 86"/>
                  <a:gd name="T83" fmla="*/ 12 h 76"/>
                  <a:gd name="T84" fmla="*/ 0 w 86"/>
                  <a:gd name="T85" fmla="*/ 14 h 76"/>
                  <a:gd name="T86" fmla="*/ 2 w 86"/>
                  <a:gd name="T87" fmla="*/ 14 h 76"/>
                  <a:gd name="T88" fmla="*/ 4 w 86"/>
                  <a:gd name="T89" fmla="*/ 12 h 76"/>
                  <a:gd name="T90" fmla="*/ 6 w 86"/>
                  <a:gd name="T91" fmla="*/ 14 h 76"/>
                  <a:gd name="T92" fmla="*/ 1 w 86"/>
                  <a:gd name="T93" fmla="*/ 16 h 76"/>
                  <a:gd name="T94" fmla="*/ 2 w 86"/>
                  <a:gd name="T95" fmla="*/ 18 h 76"/>
                  <a:gd name="T96" fmla="*/ 4 w 86"/>
                  <a:gd name="T97" fmla="*/ 16 h 76"/>
                  <a:gd name="T98" fmla="*/ 5 w 86"/>
                  <a:gd name="T99" fmla="*/ 14 h 76"/>
                  <a:gd name="T100" fmla="*/ 6 w 86"/>
                  <a:gd name="T101" fmla="*/ 14 h 76"/>
                  <a:gd name="T102" fmla="*/ 7 w 86"/>
                  <a:gd name="T103" fmla="*/ 14 h 76"/>
                  <a:gd name="T104" fmla="*/ 9 w 86"/>
                  <a:gd name="T105" fmla="*/ 19 h 76"/>
                  <a:gd name="T106" fmla="*/ 9 w 86"/>
                  <a:gd name="T107" fmla="*/ 19 h 76"/>
                  <a:gd name="T108" fmla="*/ 10 w 86"/>
                  <a:gd name="T109" fmla="*/ 14 h 76"/>
                  <a:gd name="T110" fmla="*/ 10 w 86"/>
                  <a:gd name="T111" fmla="*/ 15 h 76"/>
                  <a:gd name="T112" fmla="*/ 13 w 86"/>
                  <a:gd name="T113" fmla="*/ 14 h 76"/>
                  <a:gd name="T114" fmla="*/ 14 w 86"/>
                  <a:gd name="T115" fmla="*/ 18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6"/>
                  <a:gd name="T176" fmla="*/ 86 w 86"/>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6">
                    <a:moveTo>
                      <a:pt x="50" y="55"/>
                    </a:moveTo>
                    <a:lnTo>
                      <a:pt x="57" y="52"/>
                    </a:lnTo>
                    <a:lnTo>
                      <a:pt x="64" y="69"/>
                    </a:lnTo>
                    <a:lnTo>
                      <a:pt x="59" y="72"/>
                    </a:lnTo>
                    <a:lnTo>
                      <a:pt x="50" y="55"/>
                    </a:lnTo>
                    <a:close/>
                    <a:moveTo>
                      <a:pt x="69" y="64"/>
                    </a:moveTo>
                    <a:lnTo>
                      <a:pt x="68" y="67"/>
                    </a:lnTo>
                    <a:lnTo>
                      <a:pt x="64" y="69"/>
                    </a:lnTo>
                    <a:lnTo>
                      <a:pt x="61" y="61"/>
                    </a:lnTo>
                    <a:lnTo>
                      <a:pt x="69" y="64"/>
                    </a:lnTo>
                    <a:close/>
                    <a:moveTo>
                      <a:pt x="52" y="56"/>
                    </a:moveTo>
                    <a:lnTo>
                      <a:pt x="56" y="50"/>
                    </a:lnTo>
                    <a:lnTo>
                      <a:pt x="72" y="59"/>
                    </a:lnTo>
                    <a:lnTo>
                      <a:pt x="69" y="64"/>
                    </a:lnTo>
                    <a:lnTo>
                      <a:pt x="52" y="56"/>
                    </a:lnTo>
                    <a:close/>
                    <a:moveTo>
                      <a:pt x="56" y="50"/>
                    </a:moveTo>
                    <a:lnTo>
                      <a:pt x="56" y="49"/>
                    </a:lnTo>
                    <a:lnTo>
                      <a:pt x="57" y="48"/>
                    </a:lnTo>
                    <a:lnTo>
                      <a:pt x="63" y="54"/>
                    </a:lnTo>
                    <a:lnTo>
                      <a:pt x="56" y="50"/>
                    </a:lnTo>
                    <a:close/>
                    <a:moveTo>
                      <a:pt x="57" y="48"/>
                    </a:moveTo>
                    <a:lnTo>
                      <a:pt x="60" y="44"/>
                    </a:lnTo>
                    <a:lnTo>
                      <a:pt x="73" y="57"/>
                    </a:lnTo>
                    <a:lnTo>
                      <a:pt x="71" y="61"/>
                    </a:lnTo>
                    <a:lnTo>
                      <a:pt x="57" y="48"/>
                    </a:lnTo>
                    <a:close/>
                    <a:moveTo>
                      <a:pt x="60" y="44"/>
                    </a:moveTo>
                    <a:lnTo>
                      <a:pt x="63" y="41"/>
                    </a:lnTo>
                    <a:lnTo>
                      <a:pt x="77" y="54"/>
                    </a:lnTo>
                    <a:lnTo>
                      <a:pt x="73" y="57"/>
                    </a:lnTo>
                    <a:lnTo>
                      <a:pt x="60" y="44"/>
                    </a:lnTo>
                    <a:close/>
                    <a:moveTo>
                      <a:pt x="63" y="41"/>
                    </a:moveTo>
                    <a:lnTo>
                      <a:pt x="67" y="38"/>
                    </a:lnTo>
                    <a:lnTo>
                      <a:pt x="80" y="51"/>
                    </a:lnTo>
                    <a:lnTo>
                      <a:pt x="77" y="54"/>
                    </a:lnTo>
                    <a:lnTo>
                      <a:pt x="63" y="41"/>
                    </a:lnTo>
                    <a:close/>
                    <a:moveTo>
                      <a:pt x="83" y="44"/>
                    </a:moveTo>
                    <a:lnTo>
                      <a:pt x="83" y="49"/>
                    </a:lnTo>
                    <a:lnTo>
                      <a:pt x="80" y="51"/>
                    </a:lnTo>
                    <a:lnTo>
                      <a:pt x="73" y="44"/>
                    </a:lnTo>
                    <a:lnTo>
                      <a:pt x="83" y="44"/>
                    </a:lnTo>
                    <a:close/>
                    <a:moveTo>
                      <a:pt x="63" y="44"/>
                    </a:moveTo>
                    <a:lnTo>
                      <a:pt x="63" y="38"/>
                    </a:lnTo>
                    <a:lnTo>
                      <a:pt x="83" y="38"/>
                    </a:lnTo>
                    <a:lnTo>
                      <a:pt x="83" y="44"/>
                    </a:lnTo>
                    <a:lnTo>
                      <a:pt x="63" y="44"/>
                    </a:lnTo>
                    <a:close/>
                    <a:moveTo>
                      <a:pt x="63" y="38"/>
                    </a:moveTo>
                    <a:lnTo>
                      <a:pt x="63" y="34"/>
                    </a:lnTo>
                    <a:lnTo>
                      <a:pt x="67" y="31"/>
                    </a:lnTo>
                    <a:lnTo>
                      <a:pt x="73" y="38"/>
                    </a:lnTo>
                    <a:lnTo>
                      <a:pt x="63" y="38"/>
                    </a:lnTo>
                    <a:close/>
                    <a:moveTo>
                      <a:pt x="67" y="31"/>
                    </a:moveTo>
                    <a:lnTo>
                      <a:pt x="70" y="28"/>
                    </a:lnTo>
                    <a:lnTo>
                      <a:pt x="83" y="42"/>
                    </a:lnTo>
                    <a:lnTo>
                      <a:pt x="80" y="45"/>
                    </a:lnTo>
                    <a:lnTo>
                      <a:pt x="67" y="31"/>
                    </a:lnTo>
                    <a:close/>
                    <a:moveTo>
                      <a:pt x="86" y="35"/>
                    </a:moveTo>
                    <a:lnTo>
                      <a:pt x="86" y="39"/>
                    </a:lnTo>
                    <a:lnTo>
                      <a:pt x="83" y="42"/>
                    </a:lnTo>
                    <a:lnTo>
                      <a:pt x="77" y="35"/>
                    </a:lnTo>
                    <a:lnTo>
                      <a:pt x="86" y="35"/>
                    </a:lnTo>
                    <a:close/>
                    <a:moveTo>
                      <a:pt x="67" y="35"/>
                    </a:moveTo>
                    <a:lnTo>
                      <a:pt x="67" y="29"/>
                    </a:lnTo>
                    <a:lnTo>
                      <a:pt x="86" y="29"/>
                    </a:lnTo>
                    <a:lnTo>
                      <a:pt x="86" y="35"/>
                    </a:lnTo>
                    <a:lnTo>
                      <a:pt x="67" y="35"/>
                    </a:lnTo>
                    <a:close/>
                    <a:moveTo>
                      <a:pt x="83" y="22"/>
                    </a:moveTo>
                    <a:lnTo>
                      <a:pt x="86" y="24"/>
                    </a:lnTo>
                    <a:lnTo>
                      <a:pt x="86" y="29"/>
                    </a:lnTo>
                    <a:lnTo>
                      <a:pt x="77" y="29"/>
                    </a:lnTo>
                    <a:lnTo>
                      <a:pt x="83" y="22"/>
                    </a:lnTo>
                    <a:close/>
                    <a:moveTo>
                      <a:pt x="70" y="35"/>
                    </a:moveTo>
                    <a:lnTo>
                      <a:pt x="67" y="32"/>
                    </a:lnTo>
                    <a:lnTo>
                      <a:pt x="80" y="19"/>
                    </a:lnTo>
                    <a:lnTo>
                      <a:pt x="83" y="22"/>
                    </a:lnTo>
                    <a:lnTo>
                      <a:pt x="70" y="35"/>
                    </a:lnTo>
                    <a:close/>
                    <a:moveTo>
                      <a:pt x="67" y="32"/>
                    </a:moveTo>
                    <a:lnTo>
                      <a:pt x="63" y="29"/>
                    </a:lnTo>
                    <a:lnTo>
                      <a:pt x="63" y="26"/>
                    </a:lnTo>
                    <a:lnTo>
                      <a:pt x="73" y="26"/>
                    </a:lnTo>
                    <a:lnTo>
                      <a:pt x="67" y="32"/>
                    </a:lnTo>
                    <a:close/>
                    <a:moveTo>
                      <a:pt x="63" y="26"/>
                    </a:moveTo>
                    <a:lnTo>
                      <a:pt x="63" y="22"/>
                    </a:lnTo>
                    <a:lnTo>
                      <a:pt x="83" y="22"/>
                    </a:lnTo>
                    <a:lnTo>
                      <a:pt x="83" y="26"/>
                    </a:lnTo>
                    <a:lnTo>
                      <a:pt x="63" y="26"/>
                    </a:lnTo>
                    <a:close/>
                    <a:moveTo>
                      <a:pt x="80" y="16"/>
                    </a:moveTo>
                    <a:lnTo>
                      <a:pt x="83" y="18"/>
                    </a:lnTo>
                    <a:lnTo>
                      <a:pt x="83" y="22"/>
                    </a:lnTo>
                    <a:lnTo>
                      <a:pt x="73" y="22"/>
                    </a:lnTo>
                    <a:lnTo>
                      <a:pt x="80" y="16"/>
                    </a:lnTo>
                    <a:close/>
                    <a:moveTo>
                      <a:pt x="67" y="29"/>
                    </a:moveTo>
                    <a:lnTo>
                      <a:pt x="63" y="26"/>
                    </a:lnTo>
                    <a:lnTo>
                      <a:pt x="77" y="12"/>
                    </a:lnTo>
                    <a:lnTo>
                      <a:pt x="80" y="16"/>
                    </a:lnTo>
                    <a:lnTo>
                      <a:pt x="67" y="29"/>
                    </a:lnTo>
                    <a:close/>
                    <a:moveTo>
                      <a:pt x="63" y="26"/>
                    </a:moveTo>
                    <a:lnTo>
                      <a:pt x="53" y="17"/>
                    </a:lnTo>
                    <a:lnTo>
                      <a:pt x="63" y="26"/>
                    </a:lnTo>
                    <a:lnTo>
                      <a:pt x="70" y="19"/>
                    </a:lnTo>
                    <a:lnTo>
                      <a:pt x="63" y="26"/>
                    </a:lnTo>
                    <a:close/>
                    <a:moveTo>
                      <a:pt x="63" y="26"/>
                    </a:moveTo>
                    <a:lnTo>
                      <a:pt x="60" y="22"/>
                    </a:lnTo>
                    <a:lnTo>
                      <a:pt x="73" y="9"/>
                    </a:lnTo>
                    <a:lnTo>
                      <a:pt x="77" y="12"/>
                    </a:lnTo>
                    <a:lnTo>
                      <a:pt x="63" y="26"/>
                    </a:lnTo>
                    <a:close/>
                    <a:moveTo>
                      <a:pt x="60" y="22"/>
                    </a:moveTo>
                    <a:lnTo>
                      <a:pt x="70" y="32"/>
                    </a:lnTo>
                    <a:lnTo>
                      <a:pt x="60" y="22"/>
                    </a:lnTo>
                    <a:lnTo>
                      <a:pt x="67" y="16"/>
                    </a:lnTo>
                    <a:lnTo>
                      <a:pt x="60" y="22"/>
                    </a:lnTo>
                    <a:close/>
                    <a:moveTo>
                      <a:pt x="60" y="22"/>
                    </a:moveTo>
                    <a:lnTo>
                      <a:pt x="57" y="19"/>
                    </a:lnTo>
                    <a:lnTo>
                      <a:pt x="71" y="6"/>
                    </a:lnTo>
                    <a:lnTo>
                      <a:pt x="73" y="9"/>
                    </a:lnTo>
                    <a:lnTo>
                      <a:pt x="60" y="22"/>
                    </a:lnTo>
                    <a:close/>
                    <a:moveTo>
                      <a:pt x="63" y="3"/>
                    </a:moveTo>
                    <a:lnTo>
                      <a:pt x="68" y="3"/>
                    </a:lnTo>
                    <a:lnTo>
                      <a:pt x="71" y="6"/>
                    </a:lnTo>
                    <a:lnTo>
                      <a:pt x="63" y="12"/>
                    </a:lnTo>
                    <a:lnTo>
                      <a:pt x="63" y="3"/>
                    </a:lnTo>
                    <a:close/>
                    <a:moveTo>
                      <a:pt x="63" y="22"/>
                    </a:moveTo>
                    <a:lnTo>
                      <a:pt x="58" y="22"/>
                    </a:lnTo>
                    <a:lnTo>
                      <a:pt x="58" y="3"/>
                    </a:lnTo>
                    <a:lnTo>
                      <a:pt x="63" y="3"/>
                    </a:lnTo>
                    <a:lnTo>
                      <a:pt x="63" y="22"/>
                    </a:lnTo>
                    <a:close/>
                    <a:moveTo>
                      <a:pt x="58" y="22"/>
                    </a:moveTo>
                    <a:lnTo>
                      <a:pt x="53" y="22"/>
                    </a:lnTo>
                    <a:lnTo>
                      <a:pt x="51" y="19"/>
                    </a:lnTo>
                    <a:lnTo>
                      <a:pt x="58" y="12"/>
                    </a:lnTo>
                    <a:lnTo>
                      <a:pt x="58" y="22"/>
                    </a:lnTo>
                    <a:close/>
                    <a:moveTo>
                      <a:pt x="51" y="19"/>
                    </a:moveTo>
                    <a:lnTo>
                      <a:pt x="48" y="17"/>
                    </a:lnTo>
                    <a:lnTo>
                      <a:pt x="61" y="2"/>
                    </a:lnTo>
                    <a:lnTo>
                      <a:pt x="64" y="6"/>
                    </a:lnTo>
                    <a:lnTo>
                      <a:pt x="51" y="19"/>
                    </a:lnTo>
                    <a:close/>
                    <a:moveTo>
                      <a:pt x="55" y="0"/>
                    </a:moveTo>
                    <a:lnTo>
                      <a:pt x="58" y="0"/>
                    </a:lnTo>
                    <a:lnTo>
                      <a:pt x="61" y="2"/>
                    </a:lnTo>
                    <a:lnTo>
                      <a:pt x="55" y="9"/>
                    </a:lnTo>
                    <a:lnTo>
                      <a:pt x="55" y="0"/>
                    </a:lnTo>
                    <a:close/>
                    <a:moveTo>
                      <a:pt x="55" y="19"/>
                    </a:moveTo>
                    <a:lnTo>
                      <a:pt x="51" y="19"/>
                    </a:lnTo>
                    <a:lnTo>
                      <a:pt x="51" y="0"/>
                    </a:lnTo>
                    <a:lnTo>
                      <a:pt x="55" y="0"/>
                    </a:lnTo>
                    <a:lnTo>
                      <a:pt x="55" y="19"/>
                    </a:lnTo>
                    <a:close/>
                    <a:moveTo>
                      <a:pt x="51" y="19"/>
                    </a:moveTo>
                    <a:lnTo>
                      <a:pt x="45" y="19"/>
                    </a:lnTo>
                    <a:lnTo>
                      <a:pt x="45" y="0"/>
                    </a:lnTo>
                    <a:lnTo>
                      <a:pt x="51" y="0"/>
                    </a:lnTo>
                    <a:lnTo>
                      <a:pt x="51" y="19"/>
                    </a:lnTo>
                    <a:close/>
                    <a:moveTo>
                      <a:pt x="40" y="1"/>
                    </a:moveTo>
                    <a:lnTo>
                      <a:pt x="42" y="0"/>
                    </a:lnTo>
                    <a:lnTo>
                      <a:pt x="45" y="0"/>
                    </a:lnTo>
                    <a:lnTo>
                      <a:pt x="45" y="9"/>
                    </a:lnTo>
                    <a:lnTo>
                      <a:pt x="40" y="1"/>
                    </a:lnTo>
                    <a:close/>
                    <a:moveTo>
                      <a:pt x="49" y="18"/>
                    </a:moveTo>
                    <a:lnTo>
                      <a:pt x="42" y="21"/>
                    </a:lnTo>
                    <a:lnTo>
                      <a:pt x="34" y="5"/>
                    </a:lnTo>
                    <a:lnTo>
                      <a:pt x="40" y="1"/>
                    </a:lnTo>
                    <a:lnTo>
                      <a:pt x="49" y="18"/>
                    </a:lnTo>
                    <a:close/>
                    <a:moveTo>
                      <a:pt x="42" y="21"/>
                    </a:moveTo>
                    <a:lnTo>
                      <a:pt x="40" y="22"/>
                    </a:lnTo>
                    <a:lnTo>
                      <a:pt x="38" y="22"/>
                    </a:lnTo>
                    <a:lnTo>
                      <a:pt x="38" y="12"/>
                    </a:lnTo>
                    <a:lnTo>
                      <a:pt x="42" y="21"/>
                    </a:lnTo>
                    <a:close/>
                    <a:moveTo>
                      <a:pt x="38" y="22"/>
                    </a:moveTo>
                    <a:lnTo>
                      <a:pt x="35" y="22"/>
                    </a:lnTo>
                    <a:lnTo>
                      <a:pt x="35" y="3"/>
                    </a:lnTo>
                    <a:lnTo>
                      <a:pt x="38" y="3"/>
                    </a:lnTo>
                    <a:lnTo>
                      <a:pt x="38" y="22"/>
                    </a:lnTo>
                    <a:close/>
                    <a:moveTo>
                      <a:pt x="31" y="5"/>
                    </a:moveTo>
                    <a:lnTo>
                      <a:pt x="32" y="3"/>
                    </a:lnTo>
                    <a:lnTo>
                      <a:pt x="35" y="3"/>
                    </a:lnTo>
                    <a:lnTo>
                      <a:pt x="35" y="12"/>
                    </a:lnTo>
                    <a:lnTo>
                      <a:pt x="31" y="5"/>
                    </a:lnTo>
                    <a:close/>
                    <a:moveTo>
                      <a:pt x="39" y="21"/>
                    </a:moveTo>
                    <a:lnTo>
                      <a:pt x="34" y="24"/>
                    </a:lnTo>
                    <a:lnTo>
                      <a:pt x="25" y="8"/>
                    </a:lnTo>
                    <a:lnTo>
                      <a:pt x="31" y="5"/>
                    </a:lnTo>
                    <a:lnTo>
                      <a:pt x="39" y="21"/>
                    </a:lnTo>
                    <a:close/>
                    <a:moveTo>
                      <a:pt x="23" y="9"/>
                    </a:moveTo>
                    <a:lnTo>
                      <a:pt x="24" y="8"/>
                    </a:lnTo>
                    <a:lnTo>
                      <a:pt x="25" y="8"/>
                    </a:lnTo>
                    <a:lnTo>
                      <a:pt x="29" y="16"/>
                    </a:lnTo>
                    <a:lnTo>
                      <a:pt x="23" y="9"/>
                    </a:lnTo>
                    <a:close/>
                    <a:moveTo>
                      <a:pt x="36" y="22"/>
                    </a:moveTo>
                    <a:lnTo>
                      <a:pt x="32" y="26"/>
                    </a:lnTo>
                    <a:lnTo>
                      <a:pt x="19" y="12"/>
                    </a:lnTo>
                    <a:lnTo>
                      <a:pt x="23" y="9"/>
                    </a:lnTo>
                    <a:lnTo>
                      <a:pt x="36" y="22"/>
                    </a:lnTo>
                    <a:close/>
                    <a:moveTo>
                      <a:pt x="32" y="26"/>
                    </a:moveTo>
                    <a:lnTo>
                      <a:pt x="31" y="27"/>
                    </a:lnTo>
                    <a:lnTo>
                      <a:pt x="30" y="28"/>
                    </a:lnTo>
                    <a:lnTo>
                      <a:pt x="26" y="19"/>
                    </a:lnTo>
                    <a:lnTo>
                      <a:pt x="32" y="26"/>
                    </a:lnTo>
                    <a:close/>
                    <a:moveTo>
                      <a:pt x="30" y="28"/>
                    </a:moveTo>
                    <a:lnTo>
                      <a:pt x="24" y="31"/>
                    </a:lnTo>
                    <a:lnTo>
                      <a:pt x="15" y="13"/>
                    </a:lnTo>
                    <a:lnTo>
                      <a:pt x="21" y="10"/>
                    </a:lnTo>
                    <a:lnTo>
                      <a:pt x="30" y="28"/>
                    </a:lnTo>
                    <a:close/>
                    <a:moveTo>
                      <a:pt x="10" y="18"/>
                    </a:moveTo>
                    <a:lnTo>
                      <a:pt x="13" y="16"/>
                    </a:lnTo>
                    <a:lnTo>
                      <a:pt x="15" y="13"/>
                    </a:lnTo>
                    <a:lnTo>
                      <a:pt x="19" y="22"/>
                    </a:lnTo>
                    <a:lnTo>
                      <a:pt x="10" y="18"/>
                    </a:lnTo>
                    <a:close/>
                    <a:moveTo>
                      <a:pt x="28" y="27"/>
                    </a:moveTo>
                    <a:lnTo>
                      <a:pt x="25" y="33"/>
                    </a:lnTo>
                    <a:lnTo>
                      <a:pt x="7" y="24"/>
                    </a:lnTo>
                    <a:lnTo>
                      <a:pt x="10" y="18"/>
                    </a:lnTo>
                    <a:lnTo>
                      <a:pt x="28" y="27"/>
                    </a:lnTo>
                    <a:close/>
                    <a:moveTo>
                      <a:pt x="25" y="33"/>
                    </a:moveTo>
                    <a:lnTo>
                      <a:pt x="24" y="34"/>
                    </a:lnTo>
                    <a:lnTo>
                      <a:pt x="23" y="35"/>
                    </a:lnTo>
                    <a:lnTo>
                      <a:pt x="16" y="29"/>
                    </a:lnTo>
                    <a:lnTo>
                      <a:pt x="25" y="33"/>
                    </a:lnTo>
                    <a:close/>
                    <a:moveTo>
                      <a:pt x="23" y="35"/>
                    </a:moveTo>
                    <a:lnTo>
                      <a:pt x="19" y="39"/>
                    </a:lnTo>
                    <a:lnTo>
                      <a:pt x="6" y="26"/>
                    </a:lnTo>
                    <a:lnTo>
                      <a:pt x="9" y="22"/>
                    </a:lnTo>
                    <a:lnTo>
                      <a:pt x="23" y="35"/>
                    </a:lnTo>
                    <a:close/>
                    <a:moveTo>
                      <a:pt x="4" y="32"/>
                    </a:moveTo>
                    <a:lnTo>
                      <a:pt x="4" y="28"/>
                    </a:lnTo>
                    <a:lnTo>
                      <a:pt x="6" y="26"/>
                    </a:lnTo>
                    <a:lnTo>
                      <a:pt x="13" y="32"/>
                    </a:lnTo>
                    <a:lnTo>
                      <a:pt x="4" y="32"/>
                    </a:lnTo>
                    <a:close/>
                    <a:moveTo>
                      <a:pt x="23" y="32"/>
                    </a:moveTo>
                    <a:lnTo>
                      <a:pt x="23" y="35"/>
                    </a:lnTo>
                    <a:lnTo>
                      <a:pt x="4" y="35"/>
                    </a:lnTo>
                    <a:lnTo>
                      <a:pt x="4" y="32"/>
                    </a:lnTo>
                    <a:lnTo>
                      <a:pt x="23" y="32"/>
                    </a:lnTo>
                    <a:close/>
                    <a:moveTo>
                      <a:pt x="23" y="35"/>
                    </a:moveTo>
                    <a:lnTo>
                      <a:pt x="23" y="38"/>
                    </a:lnTo>
                    <a:lnTo>
                      <a:pt x="21" y="39"/>
                    </a:lnTo>
                    <a:lnTo>
                      <a:pt x="13" y="35"/>
                    </a:lnTo>
                    <a:lnTo>
                      <a:pt x="23" y="35"/>
                    </a:lnTo>
                    <a:close/>
                    <a:moveTo>
                      <a:pt x="21" y="39"/>
                    </a:moveTo>
                    <a:lnTo>
                      <a:pt x="18" y="45"/>
                    </a:lnTo>
                    <a:lnTo>
                      <a:pt x="2" y="37"/>
                    </a:lnTo>
                    <a:lnTo>
                      <a:pt x="5" y="31"/>
                    </a:lnTo>
                    <a:lnTo>
                      <a:pt x="21" y="39"/>
                    </a:lnTo>
                    <a:close/>
                    <a:moveTo>
                      <a:pt x="0" y="41"/>
                    </a:moveTo>
                    <a:lnTo>
                      <a:pt x="0" y="39"/>
                    </a:lnTo>
                    <a:lnTo>
                      <a:pt x="2" y="37"/>
                    </a:lnTo>
                    <a:lnTo>
                      <a:pt x="9" y="41"/>
                    </a:lnTo>
                    <a:lnTo>
                      <a:pt x="0" y="41"/>
                    </a:lnTo>
                    <a:close/>
                    <a:moveTo>
                      <a:pt x="19" y="41"/>
                    </a:moveTo>
                    <a:lnTo>
                      <a:pt x="19" y="44"/>
                    </a:lnTo>
                    <a:lnTo>
                      <a:pt x="0" y="44"/>
                    </a:lnTo>
                    <a:lnTo>
                      <a:pt x="0" y="41"/>
                    </a:lnTo>
                    <a:lnTo>
                      <a:pt x="19" y="41"/>
                    </a:lnTo>
                    <a:close/>
                    <a:moveTo>
                      <a:pt x="19" y="44"/>
                    </a:moveTo>
                    <a:lnTo>
                      <a:pt x="19" y="48"/>
                    </a:lnTo>
                    <a:lnTo>
                      <a:pt x="0" y="48"/>
                    </a:lnTo>
                    <a:lnTo>
                      <a:pt x="0" y="44"/>
                    </a:lnTo>
                    <a:lnTo>
                      <a:pt x="19" y="44"/>
                    </a:lnTo>
                    <a:close/>
                    <a:moveTo>
                      <a:pt x="19" y="48"/>
                    </a:moveTo>
                    <a:lnTo>
                      <a:pt x="19" y="54"/>
                    </a:lnTo>
                    <a:lnTo>
                      <a:pt x="0" y="54"/>
                    </a:lnTo>
                    <a:lnTo>
                      <a:pt x="0" y="48"/>
                    </a:lnTo>
                    <a:lnTo>
                      <a:pt x="19" y="48"/>
                    </a:lnTo>
                    <a:close/>
                    <a:moveTo>
                      <a:pt x="3" y="61"/>
                    </a:moveTo>
                    <a:lnTo>
                      <a:pt x="0" y="57"/>
                    </a:lnTo>
                    <a:lnTo>
                      <a:pt x="0" y="54"/>
                    </a:lnTo>
                    <a:lnTo>
                      <a:pt x="9" y="54"/>
                    </a:lnTo>
                    <a:lnTo>
                      <a:pt x="3" y="61"/>
                    </a:lnTo>
                    <a:close/>
                    <a:moveTo>
                      <a:pt x="16" y="48"/>
                    </a:moveTo>
                    <a:lnTo>
                      <a:pt x="19" y="51"/>
                    </a:lnTo>
                    <a:lnTo>
                      <a:pt x="6" y="64"/>
                    </a:lnTo>
                    <a:lnTo>
                      <a:pt x="3" y="61"/>
                    </a:lnTo>
                    <a:lnTo>
                      <a:pt x="16" y="48"/>
                    </a:lnTo>
                    <a:close/>
                    <a:moveTo>
                      <a:pt x="19" y="51"/>
                    </a:moveTo>
                    <a:lnTo>
                      <a:pt x="23" y="53"/>
                    </a:lnTo>
                    <a:lnTo>
                      <a:pt x="23" y="57"/>
                    </a:lnTo>
                    <a:lnTo>
                      <a:pt x="13" y="57"/>
                    </a:lnTo>
                    <a:lnTo>
                      <a:pt x="19" y="51"/>
                    </a:lnTo>
                    <a:close/>
                    <a:moveTo>
                      <a:pt x="23" y="57"/>
                    </a:moveTo>
                    <a:lnTo>
                      <a:pt x="23" y="61"/>
                    </a:lnTo>
                    <a:lnTo>
                      <a:pt x="4" y="61"/>
                    </a:lnTo>
                    <a:lnTo>
                      <a:pt x="4" y="57"/>
                    </a:lnTo>
                    <a:lnTo>
                      <a:pt x="23" y="57"/>
                    </a:lnTo>
                    <a:close/>
                    <a:moveTo>
                      <a:pt x="6" y="67"/>
                    </a:moveTo>
                    <a:lnTo>
                      <a:pt x="4" y="64"/>
                    </a:lnTo>
                    <a:lnTo>
                      <a:pt x="4" y="61"/>
                    </a:lnTo>
                    <a:lnTo>
                      <a:pt x="13" y="61"/>
                    </a:lnTo>
                    <a:lnTo>
                      <a:pt x="6" y="67"/>
                    </a:lnTo>
                    <a:close/>
                    <a:moveTo>
                      <a:pt x="19" y="53"/>
                    </a:moveTo>
                    <a:lnTo>
                      <a:pt x="23" y="56"/>
                    </a:lnTo>
                    <a:lnTo>
                      <a:pt x="9" y="71"/>
                    </a:lnTo>
                    <a:lnTo>
                      <a:pt x="6" y="67"/>
                    </a:lnTo>
                    <a:lnTo>
                      <a:pt x="19" y="53"/>
                    </a:lnTo>
                    <a:close/>
                    <a:moveTo>
                      <a:pt x="12" y="72"/>
                    </a:moveTo>
                    <a:lnTo>
                      <a:pt x="10" y="72"/>
                    </a:lnTo>
                    <a:lnTo>
                      <a:pt x="9" y="71"/>
                    </a:lnTo>
                    <a:lnTo>
                      <a:pt x="16" y="63"/>
                    </a:lnTo>
                    <a:lnTo>
                      <a:pt x="12" y="72"/>
                    </a:lnTo>
                    <a:close/>
                    <a:moveTo>
                      <a:pt x="20" y="55"/>
                    </a:moveTo>
                    <a:lnTo>
                      <a:pt x="27" y="59"/>
                    </a:lnTo>
                    <a:lnTo>
                      <a:pt x="18" y="75"/>
                    </a:lnTo>
                    <a:lnTo>
                      <a:pt x="12" y="72"/>
                    </a:lnTo>
                    <a:lnTo>
                      <a:pt x="20" y="55"/>
                    </a:lnTo>
                    <a:close/>
                    <a:moveTo>
                      <a:pt x="23" y="76"/>
                    </a:moveTo>
                    <a:lnTo>
                      <a:pt x="20" y="76"/>
                    </a:lnTo>
                    <a:lnTo>
                      <a:pt x="18" y="75"/>
                    </a:lnTo>
                    <a:lnTo>
                      <a:pt x="23" y="66"/>
                    </a:lnTo>
                    <a:lnTo>
                      <a:pt x="23" y="76"/>
                    </a:lnTo>
                    <a:close/>
                    <a:moveTo>
                      <a:pt x="23" y="57"/>
                    </a:moveTo>
                    <a:lnTo>
                      <a:pt x="26" y="57"/>
                    </a:lnTo>
                    <a:lnTo>
                      <a:pt x="26" y="76"/>
                    </a:lnTo>
                    <a:lnTo>
                      <a:pt x="23" y="76"/>
                    </a:lnTo>
                    <a:lnTo>
                      <a:pt x="23" y="57"/>
                    </a:lnTo>
                    <a:close/>
                    <a:moveTo>
                      <a:pt x="26" y="57"/>
                    </a:moveTo>
                    <a:lnTo>
                      <a:pt x="29" y="57"/>
                    </a:lnTo>
                    <a:lnTo>
                      <a:pt x="29" y="76"/>
                    </a:lnTo>
                    <a:lnTo>
                      <a:pt x="26" y="76"/>
                    </a:lnTo>
                    <a:lnTo>
                      <a:pt x="26" y="57"/>
                    </a:lnTo>
                    <a:close/>
                    <a:moveTo>
                      <a:pt x="29" y="57"/>
                    </a:moveTo>
                    <a:lnTo>
                      <a:pt x="35" y="57"/>
                    </a:lnTo>
                    <a:lnTo>
                      <a:pt x="35" y="76"/>
                    </a:lnTo>
                    <a:lnTo>
                      <a:pt x="29" y="76"/>
                    </a:lnTo>
                    <a:lnTo>
                      <a:pt x="29" y="57"/>
                    </a:lnTo>
                    <a:close/>
                    <a:moveTo>
                      <a:pt x="35" y="57"/>
                    </a:moveTo>
                    <a:lnTo>
                      <a:pt x="38" y="57"/>
                    </a:lnTo>
                    <a:lnTo>
                      <a:pt x="38" y="76"/>
                    </a:lnTo>
                    <a:lnTo>
                      <a:pt x="35" y="76"/>
                    </a:lnTo>
                    <a:lnTo>
                      <a:pt x="35" y="57"/>
                    </a:lnTo>
                    <a:close/>
                    <a:moveTo>
                      <a:pt x="38" y="57"/>
                    </a:moveTo>
                    <a:lnTo>
                      <a:pt x="45" y="57"/>
                    </a:lnTo>
                    <a:lnTo>
                      <a:pt x="45" y="76"/>
                    </a:lnTo>
                    <a:lnTo>
                      <a:pt x="38" y="76"/>
                    </a:lnTo>
                    <a:lnTo>
                      <a:pt x="38" y="57"/>
                    </a:lnTo>
                    <a:close/>
                    <a:moveTo>
                      <a:pt x="49" y="75"/>
                    </a:moveTo>
                    <a:lnTo>
                      <a:pt x="47" y="76"/>
                    </a:lnTo>
                    <a:lnTo>
                      <a:pt x="45" y="76"/>
                    </a:lnTo>
                    <a:lnTo>
                      <a:pt x="45" y="66"/>
                    </a:lnTo>
                    <a:lnTo>
                      <a:pt x="49" y="75"/>
                    </a:lnTo>
                    <a:close/>
                    <a:moveTo>
                      <a:pt x="40" y="59"/>
                    </a:moveTo>
                    <a:lnTo>
                      <a:pt x="47" y="55"/>
                    </a:lnTo>
                    <a:lnTo>
                      <a:pt x="56" y="72"/>
                    </a:lnTo>
                    <a:lnTo>
                      <a:pt x="49" y="75"/>
                    </a:lnTo>
                    <a:lnTo>
                      <a:pt x="40" y="59"/>
                    </a:lnTo>
                    <a:close/>
                    <a:moveTo>
                      <a:pt x="47" y="55"/>
                    </a:moveTo>
                    <a:lnTo>
                      <a:pt x="49" y="54"/>
                    </a:lnTo>
                    <a:lnTo>
                      <a:pt x="51" y="54"/>
                    </a:lnTo>
                    <a:lnTo>
                      <a:pt x="51" y="63"/>
                    </a:lnTo>
                    <a:lnTo>
                      <a:pt x="47" y="55"/>
                    </a:lnTo>
                    <a:close/>
                    <a:moveTo>
                      <a:pt x="51" y="54"/>
                    </a:moveTo>
                    <a:lnTo>
                      <a:pt x="55" y="54"/>
                    </a:lnTo>
                    <a:lnTo>
                      <a:pt x="55" y="73"/>
                    </a:lnTo>
                    <a:lnTo>
                      <a:pt x="51" y="73"/>
                    </a:lnTo>
                    <a:lnTo>
                      <a:pt x="51"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72" name="Freeform 660">
                <a:extLst>
                  <a:ext uri="{FF2B5EF4-FFF2-40B4-BE49-F238E27FC236}">
                    <a16:creationId xmlns:a16="http://schemas.microsoft.com/office/drawing/2014/main" id="{4BD1F33F-9A98-4798-AED0-04D6ACBF425C}"/>
                  </a:ext>
                </a:extLst>
              </p:cNvPr>
              <p:cNvSpPr>
                <a:spLocks/>
              </p:cNvSpPr>
              <p:nvPr/>
            </p:nvSpPr>
            <p:spPr bwMode="auto">
              <a:xfrm>
                <a:off x="3255" y="2492"/>
                <a:ext cx="16" cy="14"/>
              </a:xfrm>
              <a:custGeom>
                <a:avLst/>
                <a:gdLst>
                  <a:gd name="T0" fmla="*/ 12 w 66"/>
                  <a:gd name="T1" fmla="*/ 12 h 58"/>
                  <a:gd name="T2" fmla="*/ 12 w 66"/>
                  <a:gd name="T3" fmla="*/ 12 h 58"/>
                  <a:gd name="T4" fmla="*/ 14 w 66"/>
                  <a:gd name="T5" fmla="*/ 11 h 58"/>
                  <a:gd name="T6" fmla="*/ 15 w 66"/>
                  <a:gd name="T7" fmla="*/ 10 h 58"/>
                  <a:gd name="T8" fmla="*/ 15 w 66"/>
                  <a:gd name="T9" fmla="*/ 9 h 58"/>
                  <a:gd name="T10" fmla="*/ 15 w 66"/>
                  <a:gd name="T11" fmla="*/ 8 h 58"/>
                  <a:gd name="T12" fmla="*/ 16 w 66"/>
                  <a:gd name="T13" fmla="*/ 7 h 58"/>
                  <a:gd name="T14" fmla="*/ 16 w 66"/>
                  <a:gd name="T15" fmla="*/ 6 h 58"/>
                  <a:gd name="T16" fmla="*/ 16 w 66"/>
                  <a:gd name="T17" fmla="*/ 5 h 58"/>
                  <a:gd name="T18" fmla="*/ 16 w 66"/>
                  <a:gd name="T19" fmla="*/ 4 h 58"/>
                  <a:gd name="T20" fmla="*/ 15 w 66"/>
                  <a:gd name="T21" fmla="*/ 3 h 58"/>
                  <a:gd name="T22" fmla="*/ 15 w 66"/>
                  <a:gd name="T23" fmla="*/ 2 h 58"/>
                  <a:gd name="T24" fmla="*/ 14 w 66"/>
                  <a:gd name="T25" fmla="*/ 1 h 58"/>
                  <a:gd name="T26" fmla="*/ 13 w 66"/>
                  <a:gd name="T27" fmla="*/ 1 h 58"/>
                  <a:gd name="T28" fmla="*/ 12 w 66"/>
                  <a:gd name="T29" fmla="*/ 1 h 58"/>
                  <a:gd name="T30" fmla="*/ 12 w 66"/>
                  <a:gd name="T31" fmla="*/ 0 h 58"/>
                  <a:gd name="T32" fmla="*/ 10 w 66"/>
                  <a:gd name="T33" fmla="*/ 0 h 58"/>
                  <a:gd name="T34" fmla="*/ 8 w 66"/>
                  <a:gd name="T35" fmla="*/ 0 h 58"/>
                  <a:gd name="T36" fmla="*/ 8 w 66"/>
                  <a:gd name="T37" fmla="*/ 1 h 58"/>
                  <a:gd name="T38" fmla="*/ 6 w 66"/>
                  <a:gd name="T39" fmla="*/ 1 h 58"/>
                  <a:gd name="T40" fmla="*/ 5 w 66"/>
                  <a:gd name="T41" fmla="*/ 1 h 58"/>
                  <a:gd name="T42" fmla="*/ 4 w 66"/>
                  <a:gd name="T43" fmla="*/ 2 h 58"/>
                  <a:gd name="T44" fmla="*/ 3 w 66"/>
                  <a:gd name="T45" fmla="*/ 3 h 58"/>
                  <a:gd name="T46" fmla="*/ 2 w 66"/>
                  <a:gd name="T47" fmla="*/ 4 h 58"/>
                  <a:gd name="T48" fmla="*/ 1 w 66"/>
                  <a:gd name="T49" fmla="*/ 5 h 58"/>
                  <a:gd name="T50" fmla="*/ 0 w 66"/>
                  <a:gd name="T51" fmla="*/ 6 h 58"/>
                  <a:gd name="T52" fmla="*/ 0 w 66"/>
                  <a:gd name="T53" fmla="*/ 8 h 58"/>
                  <a:gd name="T54" fmla="*/ 0 w 66"/>
                  <a:gd name="T55" fmla="*/ 8 h 58"/>
                  <a:gd name="T56" fmla="*/ 0 w 66"/>
                  <a:gd name="T57" fmla="*/ 9 h 58"/>
                  <a:gd name="T58" fmla="*/ 0 w 66"/>
                  <a:gd name="T59" fmla="*/ 11 h 58"/>
                  <a:gd name="T60" fmla="*/ 0 w 66"/>
                  <a:gd name="T61" fmla="*/ 12 h 58"/>
                  <a:gd name="T62" fmla="*/ 1 w 66"/>
                  <a:gd name="T63" fmla="*/ 12 h 58"/>
                  <a:gd name="T64" fmla="*/ 2 w 66"/>
                  <a:gd name="T65" fmla="*/ 13 h 58"/>
                  <a:gd name="T66" fmla="*/ 3 w 66"/>
                  <a:gd name="T67" fmla="*/ 14 h 58"/>
                  <a:gd name="T68" fmla="*/ 4 w 66"/>
                  <a:gd name="T69" fmla="*/ 14 h 58"/>
                  <a:gd name="T70" fmla="*/ 5 w 66"/>
                  <a:gd name="T71" fmla="*/ 14 h 58"/>
                  <a:gd name="T72" fmla="*/ 6 w 66"/>
                  <a:gd name="T73" fmla="*/ 14 h 58"/>
                  <a:gd name="T74" fmla="*/ 8 w 66"/>
                  <a:gd name="T75" fmla="*/ 14 h 58"/>
                  <a:gd name="T76" fmla="*/ 9 w 66"/>
                  <a:gd name="T77" fmla="*/ 14 h 58"/>
                  <a:gd name="T78" fmla="*/ 10 w 66"/>
                  <a:gd name="T79" fmla="*/ 13 h 58"/>
                  <a:gd name="T80" fmla="*/ 12 w 66"/>
                  <a:gd name="T81" fmla="*/ 12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8"/>
                  <a:gd name="T125" fmla="*/ 66 w 66"/>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8">
                    <a:moveTo>
                      <a:pt x="48" y="51"/>
                    </a:moveTo>
                    <a:lnTo>
                      <a:pt x="51" y="48"/>
                    </a:lnTo>
                    <a:lnTo>
                      <a:pt x="56" y="45"/>
                    </a:lnTo>
                    <a:lnTo>
                      <a:pt x="60" y="41"/>
                    </a:lnTo>
                    <a:lnTo>
                      <a:pt x="63" y="38"/>
                    </a:lnTo>
                    <a:lnTo>
                      <a:pt x="63" y="32"/>
                    </a:lnTo>
                    <a:lnTo>
                      <a:pt x="66" y="29"/>
                    </a:lnTo>
                    <a:lnTo>
                      <a:pt x="66" y="26"/>
                    </a:lnTo>
                    <a:lnTo>
                      <a:pt x="66" y="19"/>
                    </a:lnTo>
                    <a:lnTo>
                      <a:pt x="66" y="16"/>
                    </a:lnTo>
                    <a:lnTo>
                      <a:pt x="63" y="13"/>
                    </a:lnTo>
                    <a:lnTo>
                      <a:pt x="60" y="9"/>
                    </a:lnTo>
                    <a:lnTo>
                      <a:pt x="56" y="6"/>
                    </a:lnTo>
                    <a:lnTo>
                      <a:pt x="54" y="4"/>
                    </a:lnTo>
                    <a:lnTo>
                      <a:pt x="51" y="4"/>
                    </a:lnTo>
                    <a:lnTo>
                      <a:pt x="48" y="0"/>
                    </a:lnTo>
                    <a:lnTo>
                      <a:pt x="41" y="0"/>
                    </a:lnTo>
                    <a:lnTo>
                      <a:pt x="34" y="0"/>
                    </a:lnTo>
                    <a:lnTo>
                      <a:pt x="31" y="4"/>
                    </a:lnTo>
                    <a:lnTo>
                      <a:pt x="26" y="4"/>
                    </a:lnTo>
                    <a:lnTo>
                      <a:pt x="22" y="6"/>
                    </a:lnTo>
                    <a:lnTo>
                      <a:pt x="16" y="9"/>
                    </a:lnTo>
                    <a:lnTo>
                      <a:pt x="12" y="13"/>
                    </a:lnTo>
                    <a:lnTo>
                      <a:pt x="9" y="16"/>
                    </a:lnTo>
                    <a:lnTo>
                      <a:pt x="6" y="22"/>
                    </a:lnTo>
                    <a:lnTo>
                      <a:pt x="2" y="26"/>
                    </a:lnTo>
                    <a:lnTo>
                      <a:pt x="0" y="32"/>
                    </a:lnTo>
                    <a:lnTo>
                      <a:pt x="0" y="35"/>
                    </a:lnTo>
                    <a:lnTo>
                      <a:pt x="0" y="38"/>
                    </a:lnTo>
                    <a:lnTo>
                      <a:pt x="2" y="45"/>
                    </a:lnTo>
                    <a:lnTo>
                      <a:pt x="2" y="48"/>
                    </a:lnTo>
                    <a:lnTo>
                      <a:pt x="6" y="51"/>
                    </a:lnTo>
                    <a:lnTo>
                      <a:pt x="9" y="54"/>
                    </a:lnTo>
                    <a:lnTo>
                      <a:pt x="12" y="58"/>
                    </a:lnTo>
                    <a:lnTo>
                      <a:pt x="16" y="58"/>
                    </a:lnTo>
                    <a:lnTo>
                      <a:pt x="22" y="58"/>
                    </a:lnTo>
                    <a:lnTo>
                      <a:pt x="26" y="58"/>
                    </a:lnTo>
                    <a:lnTo>
                      <a:pt x="31" y="58"/>
                    </a:lnTo>
                    <a:lnTo>
                      <a:pt x="38" y="58"/>
                    </a:lnTo>
                    <a:lnTo>
                      <a:pt x="41"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73" name="Freeform 661">
                <a:extLst>
                  <a:ext uri="{FF2B5EF4-FFF2-40B4-BE49-F238E27FC236}">
                    <a16:creationId xmlns:a16="http://schemas.microsoft.com/office/drawing/2014/main" id="{86EAF331-C363-4621-BCAB-0060ECB45CC8}"/>
                  </a:ext>
                </a:extLst>
              </p:cNvPr>
              <p:cNvSpPr>
                <a:spLocks noEditPoints="1"/>
              </p:cNvSpPr>
              <p:nvPr/>
            </p:nvSpPr>
            <p:spPr bwMode="auto">
              <a:xfrm>
                <a:off x="3252" y="2489"/>
                <a:ext cx="22" cy="19"/>
              </a:xfrm>
              <a:custGeom>
                <a:avLst/>
                <a:gdLst>
                  <a:gd name="T0" fmla="*/ 14 w 86"/>
                  <a:gd name="T1" fmla="*/ 12 h 78"/>
                  <a:gd name="T2" fmla="*/ 16 w 86"/>
                  <a:gd name="T3" fmla="*/ 11 h 78"/>
                  <a:gd name="T4" fmla="*/ 18 w 86"/>
                  <a:gd name="T5" fmla="*/ 15 h 78"/>
                  <a:gd name="T6" fmla="*/ 19 w 86"/>
                  <a:gd name="T7" fmla="*/ 15 h 78"/>
                  <a:gd name="T8" fmla="*/ 16 w 86"/>
                  <a:gd name="T9" fmla="*/ 11 h 78"/>
                  <a:gd name="T10" fmla="*/ 21 w 86"/>
                  <a:gd name="T11" fmla="*/ 12 h 78"/>
                  <a:gd name="T12" fmla="*/ 16 w 86"/>
                  <a:gd name="T13" fmla="*/ 10 h 78"/>
                  <a:gd name="T14" fmla="*/ 17 w 86"/>
                  <a:gd name="T15" fmla="*/ 9 h 78"/>
                  <a:gd name="T16" fmla="*/ 20 w 86"/>
                  <a:gd name="T17" fmla="*/ 12 h 78"/>
                  <a:gd name="T18" fmla="*/ 22 w 86"/>
                  <a:gd name="T19" fmla="*/ 10 h 78"/>
                  <a:gd name="T20" fmla="*/ 17 w 86"/>
                  <a:gd name="T21" fmla="*/ 9 h 78"/>
                  <a:gd name="T22" fmla="*/ 17 w 86"/>
                  <a:gd name="T23" fmla="*/ 6 h 78"/>
                  <a:gd name="T24" fmla="*/ 22 w 86"/>
                  <a:gd name="T25" fmla="*/ 6 h 78"/>
                  <a:gd name="T26" fmla="*/ 21 w 86"/>
                  <a:gd name="T27" fmla="*/ 5 h 78"/>
                  <a:gd name="T28" fmla="*/ 20 w 86"/>
                  <a:gd name="T29" fmla="*/ 4 h 78"/>
                  <a:gd name="T30" fmla="*/ 16 w 86"/>
                  <a:gd name="T31" fmla="*/ 6 h 78"/>
                  <a:gd name="T32" fmla="*/ 15 w 86"/>
                  <a:gd name="T33" fmla="*/ 6 h 78"/>
                  <a:gd name="T34" fmla="*/ 19 w 86"/>
                  <a:gd name="T35" fmla="*/ 2 h 78"/>
                  <a:gd name="T36" fmla="*/ 19 w 86"/>
                  <a:gd name="T37" fmla="*/ 2 h 78"/>
                  <a:gd name="T38" fmla="*/ 16 w 86"/>
                  <a:gd name="T39" fmla="*/ 1 h 78"/>
                  <a:gd name="T40" fmla="*/ 16 w 86"/>
                  <a:gd name="T41" fmla="*/ 6 h 78"/>
                  <a:gd name="T42" fmla="*/ 13 w 86"/>
                  <a:gd name="T43" fmla="*/ 4 h 78"/>
                  <a:gd name="T44" fmla="*/ 16 w 86"/>
                  <a:gd name="T45" fmla="*/ 1 h 78"/>
                  <a:gd name="T46" fmla="*/ 15 w 86"/>
                  <a:gd name="T47" fmla="*/ 0 h 78"/>
                  <a:gd name="T48" fmla="*/ 13 w 86"/>
                  <a:gd name="T49" fmla="*/ 5 h 78"/>
                  <a:gd name="T50" fmla="*/ 13 w 86"/>
                  <a:gd name="T51" fmla="*/ 4 h 78"/>
                  <a:gd name="T52" fmla="*/ 12 w 86"/>
                  <a:gd name="T53" fmla="*/ 6 h 78"/>
                  <a:gd name="T54" fmla="*/ 9 w 86"/>
                  <a:gd name="T55" fmla="*/ 1 h 78"/>
                  <a:gd name="T56" fmla="*/ 9 w 86"/>
                  <a:gd name="T57" fmla="*/ 3 h 78"/>
                  <a:gd name="T58" fmla="*/ 11 w 86"/>
                  <a:gd name="T59" fmla="*/ 5 h 78"/>
                  <a:gd name="T60" fmla="*/ 9 w 86"/>
                  <a:gd name="T61" fmla="*/ 6 h 78"/>
                  <a:gd name="T62" fmla="*/ 5 w 86"/>
                  <a:gd name="T63" fmla="*/ 3 h 78"/>
                  <a:gd name="T64" fmla="*/ 4 w 86"/>
                  <a:gd name="T65" fmla="*/ 4 h 78"/>
                  <a:gd name="T66" fmla="*/ 6 w 86"/>
                  <a:gd name="T67" fmla="*/ 6 h 78"/>
                  <a:gd name="T68" fmla="*/ 7 w 86"/>
                  <a:gd name="T69" fmla="*/ 7 h 78"/>
                  <a:gd name="T70" fmla="*/ 7 w 86"/>
                  <a:gd name="T71" fmla="*/ 7 h 78"/>
                  <a:gd name="T72" fmla="*/ 6 w 86"/>
                  <a:gd name="T73" fmla="*/ 9 h 78"/>
                  <a:gd name="T74" fmla="*/ 2 w 86"/>
                  <a:gd name="T75" fmla="*/ 7 h 78"/>
                  <a:gd name="T76" fmla="*/ 3 w 86"/>
                  <a:gd name="T77" fmla="*/ 9 h 78"/>
                  <a:gd name="T78" fmla="*/ 5 w 86"/>
                  <a:gd name="T79" fmla="*/ 10 h 78"/>
                  <a:gd name="T80" fmla="*/ 5 w 86"/>
                  <a:gd name="T81" fmla="*/ 10 h 78"/>
                  <a:gd name="T82" fmla="*/ 5 w 86"/>
                  <a:gd name="T83" fmla="*/ 12 h 78"/>
                  <a:gd name="T84" fmla="*/ 0 w 86"/>
                  <a:gd name="T85" fmla="*/ 12 h 78"/>
                  <a:gd name="T86" fmla="*/ 0 w 86"/>
                  <a:gd name="T87" fmla="*/ 13 h 78"/>
                  <a:gd name="T88" fmla="*/ 5 w 86"/>
                  <a:gd name="T89" fmla="*/ 12 h 78"/>
                  <a:gd name="T90" fmla="*/ 2 w 86"/>
                  <a:gd name="T91" fmla="*/ 16 h 78"/>
                  <a:gd name="T92" fmla="*/ 6 w 86"/>
                  <a:gd name="T93" fmla="*/ 13 h 78"/>
                  <a:gd name="T94" fmla="*/ 2 w 86"/>
                  <a:gd name="T95" fmla="*/ 17 h 78"/>
                  <a:gd name="T96" fmla="*/ 2 w 86"/>
                  <a:gd name="T97" fmla="*/ 17 h 78"/>
                  <a:gd name="T98" fmla="*/ 7 w 86"/>
                  <a:gd name="T99" fmla="*/ 14 h 78"/>
                  <a:gd name="T100" fmla="*/ 6 w 86"/>
                  <a:gd name="T101" fmla="*/ 19 h 78"/>
                  <a:gd name="T102" fmla="*/ 7 w 86"/>
                  <a:gd name="T103" fmla="*/ 14 h 78"/>
                  <a:gd name="T104" fmla="*/ 8 w 86"/>
                  <a:gd name="T105" fmla="*/ 19 h 78"/>
                  <a:gd name="T106" fmla="*/ 8 w 86"/>
                  <a:gd name="T107" fmla="*/ 19 h 78"/>
                  <a:gd name="T108" fmla="*/ 9 w 86"/>
                  <a:gd name="T109" fmla="*/ 14 h 78"/>
                  <a:gd name="T110" fmla="*/ 14 w 86"/>
                  <a:gd name="T111" fmla="*/ 18 h 78"/>
                  <a:gd name="T112" fmla="*/ 11 w 86"/>
                  <a:gd name="T113" fmla="*/ 14 h 78"/>
                  <a:gd name="T114" fmla="*/ 12 w 86"/>
                  <a:gd name="T115" fmla="*/ 14 h 78"/>
                  <a:gd name="T116" fmla="*/ 14 w 86"/>
                  <a:gd name="T117" fmla="*/ 18 h 7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78"/>
                  <a:gd name="T179" fmla="*/ 86 w 86"/>
                  <a:gd name="T180" fmla="*/ 78 h 7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78">
                    <a:moveTo>
                      <a:pt x="51" y="55"/>
                    </a:moveTo>
                    <a:lnTo>
                      <a:pt x="54" y="51"/>
                    </a:lnTo>
                    <a:lnTo>
                      <a:pt x="68" y="64"/>
                    </a:lnTo>
                    <a:lnTo>
                      <a:pt x="64" y="68"/>
                    </a:lnTo>
                    <a:lnTo>
                      <a:pt x="51" y="55"/>
                    </a:lnTo>
                    <a:close/>
                    <a:moveTo>
                      <a:pt x="54" y="51"/>
                    </a:moveTo>
                    <a:lnTo>
                      <a:pt x="55" y="50"/>
                    </a:lnTo>
                    <a:lnTo>
                      <a:pt x="56" y="49"/>
                    </a:lnTo>
                    <a:lnTo>
                      <a:pt x="61" y="58"/>
                    </a:lnTo>
                    <a:lnTo>
                      <a:pt x="54" y="51"/>
                    </a:lnTo>
                    <a:close/>
                    <a:moveTo>
                      <a:pt x="56" y="49"/>
                    </a:moveTo>
                    <a:lnTo>
                      <a:pt x="63" y="46"/>
                    </a:lnTo>
                    <a:lnTo>
                      <a:pt x="71" y="63"/>
                    </a:lnTo>
                    <a:lnTo>
                      <a:pt x="65" y="67"/>
                    </a:lnTo>
                    <a:lnTo>
                      <a:pt x="56" y="49"/>
                    </a:lnTo>
                    <a:close/>
                    <a:moveTo>
                      <a:pt x="74" y="61"/>
                    </a:moveTo>
                    <a:lnTo>
                      <a:pt x="73" y="62"/>
                    </a:lnTo>
                    <a:lnTo>
                      <a:pt x="71" y="63"/>
                    </a:lnTo>
                    <a:lnTo>
                      <a:pt x="66" y="55"/>
                    </a:lnTo>
                    <a:lnTo>
                      <a:pt x="74" y="61"/>
                    </a:lnTo>
                    <a:close/>
                    <a:moveTo>
                      <a:pt x="60" y="48"/>
                    </a:moveTo>
                    <a:lnTo>
                      <a:pt x="63" y="45"/>
                    </a:lnTo>
                    <a:lnTo>
                      <a:pt x="76" y="58"/>
                    </a:lnTo>
                    <a:lnTo>
                      <a:pt x="74" y="61"/>
                    </a:lnTo>
                    <a:lnTo>
                      <a:pt x="60" y="48"/>
                    </a:lnTo>
                    <a:close/>
                    <a:moveTo>
                      <a:pt x="63" y="45"/>
                    </a:moveTo>
                    <a:lnTo>
                      <a:pt x="54" y="55"/>
                    </a:lnTo>
                    <a:lnTo>
                      <a:pt x="63" y="45"/>
                    </a:lnTo>
                    <a:lnTo>
                      <a:pt x="70" y="51"/>
                    </a:lnTo>
                    <a:lnTo>
                      <a:pt x="63" y="45"/>
                    </a:lnTo>
                    <a:close/>
                    <a:moveTo>
                      <a:pt x="63" y="45"/>
                    </a:moveTo>
                    <a:lnTo>
                      <a:pt x="66" y="41"/>
                    </a:lnTo>
                    <a:lnTo>
                      <a:pt x="80" y="55"/>
                    </a:lnTo>
                    <a:lnTo>
                      <a:pt x="76" y="58"/>
                    </a:lnTo>
                    <a:lnTo>
                      <a:pt x="63" y="45"/>
                    </a:lnTo>
                    <a:close/>
                    <a:moveTo>
                      <a:pt x="83" y="48"/>
                    </a:moveTo>
                    <a:lnTo>
                      <a:pt x="83" y="52"/>
                    </a:lnTo>
                    <a:lnTo>
                      <a:pt x="80" y="55"/>
                    </a:lnTo>
                    <a:lnTo>
                      <a:pt x="73" y="48"/>
                    </a:lnTo>
                    <a:lnTo>
                      <a:pt x="83" y="48"/>
                    </a:lnTo>
                    <a:close/>
                    <a:moveTo>
                      <a:pt x="64" y="48"/>
                    </a:moveTo>
                    <a:lnTo>
                      <a:pt x="64" y="42"/>
                    </a:lnTo>
                    <a:lnTo>
                      <a:pt x="83" y="42"/>
                    </a:lnTo>
                    <a:lnTo>
                      <a:pt x="83" y="48"/>
                    </a:lnTo>
                    <a:lnTo>
                      <a:pt x="64" y="48"/>
                    </a:lnTo>
                    <a:close/>
                    <a:moveTo>
                      <a:pt x="64" y="42"/>
                    </a:moveTo>
                    <a:lnTo>
                      <a:pt x="64" y="38"/>
                    </a:lnTo>
                    <a:lnTo>
                      <a:pt x="66" y="35"/>
                    </a:lnTo>
                    <a:lnTo>
                      <a:pt x="73" y="42"/>
                    </a:lnTo>
                    <a:lnTo>
                      <a:pt x="64" y="42"/>
                    </a:lnTo>
                    <a:close/>
                    <a:moveTo>
                      <a:pt x="66" y="35"/>
                    </a:moveTo>
                    <a:lnTo>
                      <a:pt x="70" y="32"/>
                    </a:lnTo>
                    <a:lnTo>
                      <a:pt x="83" y="46"/>
                    </a:lnTo>
                    <a:lnTo>
                      <a:pt x="80" y="49"/>
                    </a:lnTo>
                    <a:lnTo>
                      <a:pt x="66" y="35"/>
                    </a:lnTo>
                    <a:close/>
                    <a:moveTo>
                      <a:pt x="86" y="39"/>
                    </a:moveTo>
                    <a:lnTo>
                      <a:pt x="86" y="42"/>
                    </a:lnTo>
                    <a:lnTo>
                      <a:pt x="83" y="46"/>
                    </a:lnTo>
                    <a:lnTo>
                      <a:pt x="76" y="39"/>
                    </a:lnTo>
                    <a:lnTo>
                      <a:pt x="86" y="39"/>
                    </a:lnTo>
                    <a:close/>
                    <a:moveTo>
                      <a:pt x="66" y="39"/>
                    </a:moveTo>
                    <a:lnTo>
                      <a:pt x="66" y="36"/>
                    </a:lnTo>
                    <a:lnTo>
                      <a:pt x="86" y="36"/>
                    </a:lnTo>
                    <a:lnTo>
                      <a:pt x="86" y="39"/>
                    </a:lnTo>
                    <a:lnTo>
                      <a:pt x="66" y="39"/>
                    </a:lnTo>
                    <a:close/>
                    <a:moveTo>
                      <a:pt x="66" y="36"/>
                    </a:moveTo>
                    <a:lnTo>
                      <a:pt x="66" y="29"/>
                    </a:lnTo>
                    <a:lnTo>
                      <a:pt x="86" y="29"/>
                    </a:lnTo>
                    <a:lnTo>
                      <a:pt x="86" y="36"/>
                    </a:lnTo>
                    <a:lnTo>
                      <a:pt x="66" y="36"/>
                    </a:lnTo>
                    <a:close/>
                    <a:moveTo>
                      <a:pt x="66" y="29"/>
                    </a:moveTo>
                    <a:lnTo>
                      <a:pt x="66" y="26"/>
                    </a:lnTo>
                    <a:lnTo>
                      <a:pt x="86" y="26"/>
                    </a:lnTo>
                    <a:lnTo>
                      <a:pt x="86" y="29"/>
                    </a:lnTo>
                    <a:lnTo>
                      <a:pt x="66" y="29"/>
                    </a:lnTo>
                    <a:close/>
                    <a:moveTo>
                      <a:pt x="83" y="19"/>
                    </a:moveTo>
                    <a:lnTo>
                      <a:pt x="86" y="23"/>
                    </a:lnTo>
                    <a:lnTo>
                      <a:pt x="86" y="26"/>
                    </a:lnTo>
                    <a:lnTo>
                      <a:pt x="76" y="26"/>
                    </a:lnTo>
                    <a:lnTo>
                      <a:pt x="83" y="19"/>
                    </a:lnTo>
                    <a:close/>
                    <a:moveTo>
                      <a:pt x="70" y="32"/>
                    </a:moveTo>
                    <a:lnTo>
                      <a:pt x="66" y="29"/>
                    </a:lnTo>
                    <a:lnTo>
                      <a:pt x="80" y="16"/>
                    </a:lnTo>
                    <a:lnTo>
                      <a:pt x="83" y="19"/>
                    </a:lnTo>
                    <a:lnTo>
                      <a:pt x="70" y="32"/>
                    </a:lnTo>
                    <a:close/>
                    <a:moveTo>
                      <a:pt x="80" y="16"/>
                    </a:moveTo>
                    <a:lnTo>
                      <a:pt x="80" y="16"/>
                    </a:lnTo>
                    <a:lnTo>
                      <a:pt x="73" y="23"/>
                    </a:lnTo>
                    <a:lnTo>
                      <a:pt x="80" y="16"/>
                    </a:lnTo>
                    <a:close/>
                    <a:moveTo>
                      <a:pt x="66" y="29"/>
                    </a:moveTo>
                    <a:lnTo>
                      <a:pt x="63" y="26"/>
                    </a:lnTo>
                    <a:lnTo>
                      <a:pt x="76" y="13"/>
                    </a:lnTo>
                    <a:lnTo>
                      <a:pt x="80" y="16"/>
                    </a:lnTo>
                    <a:lnTo>
                      <a:pt x="66" y="29"/>
                    </a:lnTo>
                    <a:close/>
                    <a:moveTo>
                      <a:pt x="63" y="26"/>
                    </a:moveTo>
                    <a:lnTo>
                      <a:pt x="63" y="26"/>
                    </a:lnTo>
                    <a:lnTo>
                      <a:pt x="70" y="19"/>
                    </a:lnTo>
                    <a:lnTo>
                      <a:pt x="63" y="26"/>
                    </a:lnTo>
                    <a:close/>
                    <a:moveTo>
                      <a:pt x="63" y="26"/>
                    </a:moveTo>
                    <a:lnTo>
                      <a:pt x="60" y="24"/>
                    </a:lnTo>
                    <a:lnTo>
                      <a:pt x="74" y="9"/>
                    </a:lnTo>
                    <a:lnTo>
                      <a:pt x="76" y="13"/>
                    </a:lnTo>
                    <a:lnTo>
                      <a:pt x="63" y="26"/>
                    </a:lnTo>
                    <a:close/>
                    <a:moveTo>
                      <a:pt x="73" y="9"/>
                    </a:moveTo>
                    <a:lnTo>
                      <a:pt x="74" y="9"/>
                    </a:lnTo>
                    <a:lnTo>
                      <a:pt x="66" y="16"/>
                    </a:lnTo>
                    <a:lnTo>
                      <a:pt x="73" y="9"/>
                    </a:lnTo>
                    <a:close/>
                    <a:moveTo>
                      <a:pt x="60" y="24"/>
                    </a:moveTo>
                    <a:lnTo>
                      <a:pt x="56" y="20"/>
                    </a:lnTo>
                    <a:lnTo>
                      <a:pt x="71" y="6"/>
                    </a:lnTo>
                    <a:lnTo>
                      <a:pt x="73" y="9"/>
                    </a:lnTo>
                    <a:lnTo>
                      <a:pt x="60" y="24"/>
                    </a:lnTo>
                    <a:close/>
                    <a:moveTo>
                      <a:pt x="64" y="4"/>
                    </a:moveTo>
                    <a:lnTo>
                      <a:pt x="68" y="4"/>
                    </a:lnTo>
                    <a:lnTo>
                      <a:pt x="71" y="6"/>
                    </a:lnTo>
                    <a:lnTo>
                      <a:pt x="64" y="14"/>
                    </a:lnTo>
                    <a:lnTo>
                      <a:pt x="64" y="4"/>
                    </a:lnTo>
                    <a:close/>
                    <a:moveTo>
                      <a:pt x="64" y="23"/>
                    </a:moveTo>
                    <a:lnTo>
                      <a:pt x="61" y="23"/>
                    </a:lnTo>
                    <a:lnTo>
                      <a:pt x="61" y="4"/>
                    </a:lnTo>
                    <a:lnTo>
                      <a:pt x="64" y="4"/>
                    </a:lnTo>
                    <a:lnTo>
                      <a:pt x="64" y="23"/>
                    </a:lnTo>
                    <a:close/>
                    <a:moveTo>
                      <a:pt x="61" y="23"/>
                    </a:moveTo>
                    <a:lnTo>
                      <a:pt x="56" y="23"/>
                    </a:lnTo>
                    <a:lnTo>
                      <a:pt x="54" y="20"/>
                    </a:lnTo>
                    <a:lnTo>
                      <a:pt x="61" y="14"/>
                    </a:lnTo>
                    <a:lnTo>
                      <a:pt x="61" y="23"/>
                    </a:lnTo>
                    <a:close/>
                    <a:moveTo>
                      <a:pt x="54" y="20"/>
                    </a:moveTo>
                    <a:lnTo>
                      <a:pt x="51" y="17"/>
                    </a:lnTo>
                    <a:lnTo>
                      <a:pt x="64" y="4"/>
                    </a:lnTo>
                    <a:lnTo>
                      <a:pt x="68" y="6"/>
                    </a:lnTo>
                    <a:lnTo>
                      <a:pt x="54" y="20"/>
                    </a:lnTo>
                    <a:close/>
                    <a:moveTo>
                      <a:pt x="58" y="0"/>
                    </a:moveTo>
                    <a:lnTo>
                      <a:pt x="61" y="0"/>
                    </a:lnTo>
                    <a:lnTo>
                      <a:pt x="64" y="4"/>
                    </a:lnTo>
                    <a:lnTo>
                      <a:pt x="58" y="10"/>
                    </a:lnTo>
                    <a:lnTo>
                      <a:pt x="58" y="0"/>
                    </a:lnTo>
                    <a:close/>
                    <a:moveTo>
                      <a:pt x="58" y="19"/>
                    </a:moveTo>
                    <a:lnTo>
                      <a:pt x="51" y="19"/>
                    </a:lnTo>
                    <a:lnTo>
                      <a:pt x="51" y="0"/>
                    </a:lnTo>
                    <a:lnTo>
                      <a:pt x="58" y="0"/>
                    </a:lnTo>
                    <a:lnTo>
                      <a:pt x="58" y="19"/>
                    </a:lnTo>
                    <a:close/>
                    <a:moveTo>
                      <a:pt x="51" y="19"/>
                    </a:moveTo>
                    <a:lnTo>
                      <a:pt x="44" y="19"/>
                    </a:lnTo>
                    <a:lnTo>
                      <a:pt x="44" y="0"/>
                    </a:lnTo>
                    <a:lnTo>
                      <a:pt x="51" y="0"/>
                    </a:lnTo>
                    <a:lnTo>
                      <a:pt x="51" y="19"/>
                    </a:lnTo>
                    <a:close/>
                    <a:moveTo>
                      <a:pt x="38" y="4"/>
                    </a:moveTo>
                    <a:lnTo>
                      <a:pt x="41" y="0"/>
                    </a:lnTo>
                    <a:lnTo>
                      <a:pt x="44" y="0"/>
                    </a:lnTo>
                    <a:lnTo>
                      <a:pt x="44" y="10"/>
                    </a:lnTo>
                    <a:lnTo>
                      <a:pt x="38" y="4"/>
                    </a:lnTo>
                    <a:close/>
                    <a:moveTo>
                      <a:pt x="51" y="17"/>
                    </a:moveTo>
                    <a:lnTo>
                      <a:pt x="48" y="20"/>
                    </a:lnTo>
                    <a:lnTo>
                      <a:pt x="34" y="6"/>
                    </a:lnTo>
                    <a:lnTo>
                      <a:pt x="38" y="4"/>
                    </a:lnTo>
                    <a:lnTo>
                      <a:pt x="51" y="17"/>
                    </a:lnTo>
                    <a:close/>
                    <a:moveTo>
                      <a:pt x="48" y="20"/>
                    </a:moveTo>
                    <a:lnTo>
                      <a:pt x="45" y="23"/>
                    </a:lnTo>
                    <a:lnTo>
                      <a:pt x="41" y="23"/>
                    </a:lnTo>
                    <a:lnTo>
                      <a:pt x="41" y="14"/>
                    </a:lnTo>
                    <a:lnTo>
                      <a:pt x="48" y="20"/>
                    </a:lnTo>
                    <a:close/>
                    <a:moveTo>
                      <a:pt x="41" y="23"/>
                    </a:moveTo>
                    <a:lnTo>
                      <a:pt x="36" y="23"/>
                    </a:lnTo>
                    <a:lnTo>
                      <a:pt x="36" y="4"/>
                    </a:lnTo>
                    <a:lnTo>
                      <a:pt x="41" y="4"/>
                    </a:lnTo>
                    <a:lnTo>
                      <a:pt x="41" y="23"/>
                    </a:lnTo>
                    <a:close/>
                    <a:moveTo>
                      <a:pt x="28" y="6"/>
                    </a:moveTo>
                    <a:lnTo>
                      <a:pt x="31" y="4"/>
                    </a:lnTo>
                    <a:lnTo>
                      <a:pt x="36" y="4"/>
                    </a:lnTo>
                    <a:lnTo>
                      <a:pt x="36" y="14"/>
                    </a:lnTo>
                    <a:lnTo>
                      <a:pt x="28" y="6"/>
                    </a:lnTo>
                    <a:close/>
                    <a:moveTo>
                      <a:pt x="42" y="20"/>
                    </a:moveTo>
                    <a:lnTo>
                      <a:pt x="39" y="24"/>
                    </a:lnTo>
                    <a:lnTo>
                      <a:pt x="26" y="9"/>
                    </a:lnTo>
                    <a:lnTo>
                      <a:pt x="28" y="6"/>
                    </a:lnTo>
                    <a:lnTo>
                      <a:pt x="42" y="20"/>
                    </a:lnTo>
                    <a:close/>
                    <a:moveTo>
                      <a:pt x="39" y="24"/>
                    </a:moveTo>
                    <a:lnTo>
                      <a:pt x="38" y="25"/>
                    </a:lnTo>
                    <a:lnTo>
                      <a:pt x="37" y="25"/>
                    </a:lnTo>
                    <a:lnTo>
                      <a:pt x="32" y="16"/>
                    </a:lnTo>
                    <a:lnTo>
                      <a:pt x="39" y="24"/>
                    </a:lnTo>
                    <a:close/>
                    <a:moveTo>
                      <a:pt x="37" y="25"/>
                    </a:moveTo>
                    <a:lnTo>
                      <a:pt x="30" y="28"/>
                    </a:lnTo>
                    <a:lnTo>
                      <a:pt x="21" y="11"/>
                    </a:lnTo>
                    <a:lnTo>
                      <a:pt x="28" y="8"/>
                    </a:lnTo>
                    <a:lnTo>
                      <a:pt x="37" y="25"/>
                    </a:lnTo>
                    <a:close/>
                    <a:moveTo>
                      <a:pt x="19" y="13"/>
                    </a:moveTo>
                    <a:lnTo>
                      <a:pt x="20" y="11"/>
                    </a:lnTo>
                    <a:lnTo>
                      <a:pt x="21" y="11"/>
                    </a:lnTo>
                    <a:lnTo>
                      <a:pt x="26" y="19"/>
                    </a:lnTo>
                    <a:lnTo>
                      <a:pt x="19" y="13"/>
                    </a:lnTo>
                    <a:close/>
                    <a:moveTo>
                      <a:pt x="32" y="26"/>
                    </a:moveTo>
                    <a:lnTo>
                      <a:pt x="29" y="29"/>
                    </a:lnTo>
                    <a:lnTo>
                      <a:pt x="16" y="16"/>
                    </a:lnTo>
                    <a:lnTo>
                      <a:pt x="19" y="13"/>
                    </a:lnTo>
                    <a:lnTo>
                      <a:pt x="32" y="26"/>
                    </a:lnTo>
                    <a:close/>
                    <a:moveTo>
                      <a:pt x="16" y="16"/>
                    </a:moveTo>
                    <a:lnTo>
                      <a:pt x="6" y="26"/>
                    </a:lnTo>
                    <a:lnTo>
                      <a:pt x="16" y="16"/>
                    </a:lnTo>
                    <a:lnTo>
                      <a:pt x="22" y="23"/>
                    </a:lnTo>
                    <a:lnTo>
                      <a:pt x="16" y="16"/>
                    </a:lnTo>
                    <a:close/>
                    <a:moveTo>
                      <a:pt x="29" y="29"/>
                    </a:moveTo>
                    <a:lnTo>
                      <a:pt x="26" y="32"/>
                    </a:lnTo>
                    <a:lnTo>
                      <a:pt x="12" y="19"/>
                    </a:lnTo>
                    <a:lnTo>
                      <a:pt x="16" y="16"/>
                    </a:lnTo>
                    <a:lnTo>
                      <a:pt x="29" y="29"/>
                    </a:lnTo>
                    <a:close/>
                    <a:moveTo>
                      <a:pt x="10" y="21"/>
                    </a:moveTo>
                    <a:lnTo>
                      <a:pt x="11" y="20"/>
                    </a:lnTo>
                    <a:lnTo>
                      <a:pt x="12" y="19"/>
                    </a:lnTo>
                    <a:lnTo>
                      <a:pt x="19" y="26"/>
                    </a:lnTo>
                    <a:lnTo>
                      <a:pt x="10" y="21"/>
                    </a:lnTo>
                    <a:close/>
                    <a:moveTo>
                      <a:pt x="28" y="30"/>
                    </a:moveTo>
                    <a:lnTo>
                      <a:pt x="25" y="37"/>
                    </a:lnTo>
                    <a:lnTo>
                      <a:pt x="8" y="28"/>
                    </a:lnTo>
                    <a:lnTo>
                      <a:pt x="10" y="21"/>
                    </a:lnTo>
                    <a:lnTo>
                      <a:pt x="28" y="30"/>
                    </a:lnTo>
                    <a:close/>
                    <a:moveTo>
                      <a:pt x="25" y="37"/>
                    </a:moveTo>
                    <a:lnTo>
                      <a:pt x="23" y="38"/>
                    </a:lnTo>
                    <a:lnTo>
                      <a:pt x="22" y="39"/>
                    </a:lnTo>
                    <a:lnTo>
                      <a:pt x="16" y="32"/>
                    </a:lnTo>
                    <a:lnTo>
                      <a:pt x="25" y="37"/>
                    </a:lnTo>
                    <a:close/>
                    <a:moveTo>
                      <a:pt x="22" y="39"/>
                    </a:moveTo>
                    <a:lnTo>
                      <a:pt x="20" y="42"/>
                    </a:lnTo>
                    <a:lnTo>
                      <a:pt x="6" y="29"/>
                    </a:lnTo>
                    <a:lnTo>
                      <a:pt x="9" y="26"/>
                    </a:lnTo>
                    <a:lnTo>
                      <a:pt x="22" y="39"/>
                    </a:lnTo>
                    <a:close/>
                    <a:moveTo>
                      <a:pt x="5" y="31"/>
                    </a:moveTo>
                    <a:lnTo>
                      <a:pt x="5" y="30"/>
                    </a:lnTo>
                    <a:lnTo>
                      <a:pt x="6" y="29"/>
                    </a:lnTo>
                    <a:lnTo>
                      <a:pt x="12" y="36"/>
                    </a:lnTo>
                    <a:lnTo>
                      <a:pt x="5" y="31"/>
                    </a:lnTo>
                    <a:close/>
                    <a:moveTo>
                      <a:pt x="21" y="40"/>
                    </a:moveTo>
                    <a:lnTo>
                      <a:pt x="18" y="46"/>
                    </a:lnTo>
                    <a:lnTo>
                      <a:pt x="1" y="38"/>
                    </a:lnTo>
                    <a:lnTo>
                      <a:pt x="5" y="31"/>
                    </a:lnTo>
                    <a:lnTo>
                      <a:pt x="21" y="40"/>
                    </a:lnTo>
                    <a:close/>
                    <a:moveTo>
                      <a:pt x="0" y="42"/>
                    </a:moveTo>
                    <a:lnTo>
                      <a:pt x="0" y="39"/>
                    </a:lnTo>
                    <a:lnTo>
                      <a:pt x="1" y="38"/>
                    </a:lnTo>
                    <a:lnTo>
                      <a:pt x="10" y="42"/>
                    </a:lnTo>
                    <a:lnTo>
                      <a:pt x="0" y="42"/>
                    </a:lnTo>
                    <a:close/>
                    <a:moveTo>
                      <a:pt x="19" y="42"/>
                    </a:moveTo>
                    <a:lnTo>
                      <a:pt x="19" y="45"/>
                    </a:lnTo>
                    <a:lnTo>
                      <a:pt x="0" y="45"/>
                    </a:lnTo>
                    <a:lnTo>
                      <a:pt x="0" y="42"/>
                    </a:lnTo>
                    <a:lnTo>
                      <a:pt x="19" y="42"/>
                    </a:lnTo>
                    <a:close/>
                    <a:moveTo>
                      <a:pt x="19" y="45"/>
                    </a:moveTo>
                    <a:lnTo>
                      <a:pt x="19" y="48"/>
                    </a:lnTo>
                    <a:lnTo>
                      <a:pt x="0" y="48"/>
                    </a:lnTo>
                    <a:lnTo>
                      <a:pt x="0" y="45"/>
                    </a:lnTo>
                    <a:lnTo>
                      <a:pt x="19" y="45"/>
                    </a:lnTo>
                    <a:close/>
                    <a:moveTo>
                      <a:pt x="1" y="52"/>
                    </a:moveTo>
                    <a:lnTo>
                      <a:pt x="0" y="50"/>
                    </a:lnTo>
                    <a:lnTo>
                      <a:pt x="0" y="48"/>
                    </a:lnTo>
                    <a:lnTo>
                      <a:pt x="10" y="48"/>
                    </a:lnTo>
                    <a:lnTo>
                      <a:pt x="1" y="52"/>
                    </a:lnTo>
                    <a:close/>
                    <a:moveTo>
                      <a:pt x="18" y="43"/>
                    </a:moveTo>
                    <a:lnTo>
                      <a:pt x="21" y="50"/>
                    </a:lnTo>
                    <a:lnTo>
                      <a:pt x="5" y="59"/>
                    </a:lnTo>
                    <a:lnTo>
                      <a:pt x="1" y="52"/>
                    </a:lnTo>
                    <a:lnTo>
                      <a:pt x="18" y="43"/>
                    </a:lnTo>
                    <a:close/>
                    <a:moveTo>
                      <a:pt x="21" y="50"/>
                    </a:moveTo>
                    <a:lnTo>
                      <a:pt x="22" y="52"/>
                    </a:lnTo>
                    <a:lnTo>
                      <a:pt x="22" y="55"/>
                    </a:lnTo>
                    <a:lnTo>
                      <a:pt x="12" y="55"/>
                    </a:lnTo>
                    <a:lnTo>
                      <a:pt x="21" y="50"/>
                    </a:lnTo>
                    <a:close/>
                    <a:moveTo>
                      <a:pt x="22" y="55"/>
                    </a:moveTo>
                    <a:lnTo>
                      <a:pt x="22" y="58"/>
                    </a:lnTo>
                    <a:lnTo>
                      <a:pt x="4" y="58"/>
                    </a:lnTo>
                    <a:lnTo>
                      <a:pt x="4" y="55"/>
                    </a:lnTo>
                    <a:lnTo>
                      <a:pt x="22" y="55"/>
                    </a:lnTo>
                    <a:close/>
                    <a:moveTo>
                      <a:pt x="6" y="64"/>
                    </a:moveTo>
                    <a:lnTo>
                      <a:pt x="4" y="61"/>
                    </a:lnTo>
                    <a:lnTo>
                      <a:pt x="4" y="58"/>
                    </a:lnTo>
                    <a:lnTo>
                      <a:pt x="12" y="58"/>
                    </a:lnTo>
                    <a:lnTo>
                      <a:pt x="6" y="64"/>
                    </a:lnTo>
                    <a:close/>
                    <a:moveTo>
                      <a:pt x="20" y="51"/>
                    </a:moveTo>
                    <a:lnTo>
                      <a:pt x="22" y="55"/>
                    </a:lnTo>
                    <a:lnTo>
                      <a:pt x="9" y="68"/>
                    </a:lnTo>
                    <a:lnTo>
                      <a:pt x="6" y="64"/>
                    </a:lnTo>
                    <a:lnTo>
                      <a:pt x="20" y="51"/>
                    </a:lnTo>
                    <a:close/>
                    <a:moveTo>
                      <a:pt x="9" y="68"/>
                    </a:moveTo>
                    <a:lnTo>
                      <a:pt x="19" y="78"/>
                    </a:lnTo>
                    <a:lnTo>
                      <a:pt x="9" y="68"/>
                    </a:lnTo>
                    <a:lnTo>
                      <a:pt x="16" y="61"/>
                    </a:lnTo>
                    <a:lnTo>
                      <a:pt x="9" y="68"/>
                    </a:lnTo>
                    <a:close/>
                    <a:moveTo>
                      <a:pt x="22" y="55"/>
                    </a:moveTo>
                    <a:lnTo>
                      <a:pt x="26" y="58"/>
                    </a:lnTo>
                    <a:lnTo>
                      <a:pt x="12" y="71"/>
                    </a:lnTo>
                    <a:lnTo>
                      <a:pt x="9" y="68"/>
                    </a:lnTo>
                    <a:lnTo>
                      <a:pt x="22" y="55"/>
                    </a:lnTo>
                    <a:close/>
                    <a:moveTo>
                      <a:pt x="26" y="58"/>
                    </a:moveTo>
                    <a:lnTo>
                      <a:pt x="17" y="48"/>
                    </a:lnTo>
                    <a:lnTo>
                      <a:pt x="26" y="58"/>
                    </a:lnTo>
                    <a:lnTo>
                      <a:pt x="19" y="64"/>
                    </a:lnTo>
                    <a:lnTo>
                      <a:pt x="26" y="58"/>
                    </a:lnTo>
                    <a:close/>
                    <a:moveTo>
                      <a:pt x="26" y="58"/>
                    </a:moveTo>
                    <a:lnTo>
                      <a:pt x="29" y="61"/>
                    </a:lnTo>
                    <a:lnTo>
                      <a:pt x="16" y="74"/>
                    </a:lnTo>
                    <a:lnTo>
                      <a:pt x="12" y="71"/>
                    </a:lnTo>
                    <a:lnTo>
                      <a:pt x="26" y="58"/>
                    </a:lnTo>
                    <a:close/>
                    <a:moveTo>
                      <a:pt x="22" y="77"/>
                    </a:moveTo>
                    <a:lnTo>
                      <a:pt x="19" y="77"/>
                    </a:lnTo>
                    <a:lnTo>
                      <a:pt x="16" y="74"/>
                    </a:lnTo>
                    <a:lnTo>
                      <a:pt x="22" y="68"/>
                    </a:lnTo>
                    <a:lnTo>
                      <a:pt x="22" y="77"/>
                    </a:lnTo>
                    <a:close/>
                    <a:moveTo>
                      <a:pt x="22" y="58"/>
                    </a:moveTo>
                    <a:lnTo>
                      <a:pt x="26" y="58"/>
                    </a:lnTo>
                    <a:lnTo>
                      <a:pt x="26" y="77"/>
                    </a:lnTo>
                    <a:lnTo>
                      <a:pt x="22" y="77"/>
                    </a:lnTo>
                    <a:lnTo>
                      <a:pt x="22" y="58"/>
                    </a:lnTo>
                    <a:close/>
                    <a:moveTo>
                      <a:pt x="26" y="58"/>
                    </a:moveTo>
                    <a:lnTo>
                      <a:pt x="32" y="58"/>
                    </a:lnTo>
                    <a:lnTo>
                      <a:pt x="32" y="77"/>
                    </a:lnTo>
                    <a:lnTo>
                      <a:pt x="26" y="77"/>
                    </a:lnTo>
                    <a:lnTo>
                      <a:pt x="26" y="58"/>
                    </a:lnTo>
                    <a:close/>
                    <a:moveTo>
                      <a:pt x="32" y="58"/>
                    </a:moveTo>
                    <a:lnTo>
                      <a:pt x="36" y="58"/>
                    </a:lnTo>
                    <a:lnTo>
                      <a:pt x="36" y="77"/>
                    </a:lnTo>
                    <a:lnTo>
                      <a:pt x="32" y="77"/>
                    </a:lnTo>
                    <a:lnTo>
                      <a:pt x="32" y="58"/>
                    </a:lnTo>
                    <a:close/>
                    <a:moveTo>
                      <a:pt x="36" y="58"/>
                    </a:moveTo>
                    <a:lnTo>
                      <a:pt x="41" y="58"/>
                    </a:lnTo>
                    <a:lnTo>
                      <a:pt x="41" y="77"/>
                    </a:lnTo>
                    <a:lnTo>
                      <a:pt x="36" y="77"/>
                    </a:lnTo>
                    <a:lnTo>
                      <a:pt x="36" y="58"/>
                    </a:lnTo>
                    <a:close/>
                    <a:moveTo>
                      <a:pt x="41" y="58"/>
                    </a:moveTo>
                    <a:lnTo>
                      <a:pt x="48" y="58"/>
                    </a:lnTo>
                    <a:lnTo>
                      <a:pt x="48" y="77"/>
                    </a:lnTo>
                    <a:lnTo>
                      <a:pt x="41" y="77"/>
                    </a:lnTo>
                    <a:lnTo>
                      <a:pt x="41" y="58"/>
                    </a:lnTo>
                    <a:close/>
                    <a:moveTo>
                      <a:pt x="54" y="74"/>
                    </a:moveTo>
                    <a:lnTo>
                      <a:pt x="52" y="77"/>
                    </a:lnTo>
                    <a:lnTo>
                      <a:pt x="48" y="77"/>
                    </a:lnTo>
                    <a:lnTo>
                      <a:pt x="48" y="68"/>
                    </a:lnTo>
                    <a:lnTo>
                      <a:pt x="54" y="74"/>
                    </a:lnTo>
                    <a:close/>
                    <a:moveTo>
                      <a:pt x="41" y="61"/>
                    </a:moveTo>
                    <a:lnTo>
                      <a:pt x="44" y="58"/>
                    </a:lnTo>
                    <a:lnTo>
                      <a:pt x="58" y="71"/>
                    </a:lnTo>
                    <a:lnTo>
                      <a:pt x="54" y="74"/>
                    </a:lnTo>
                    <a:lnTo>
                      <a:pt x="41" y="61"/>
                    </a:lnTo>
                    <a:close/>
                    <a:moveTo>
                      <a:pt x="44" y="58"/>
                    </a:moveTo>
                    <a:lnTo>
                      <a:pt x="45" y="57"/>
                    </a:lnTo>
                    <a:lnTo>
                      <a:pt x="47" y="56"/>
                    </a:lnTo>
                    <a:lnTo>
                      <a:pt x="51" y="64"/>
                    </a:lnTo>
                    <a:lnTo>
                      <a:pt x="44" y="58"/>
                    </a:lnTo>
                    <a:close/>
                    <a:moveTo>
                      <a:pt x="47" y="56"/>
                    </a:moveTo>
                    <a:lnTo>
                      <a:pt x="53" y="52"/>
                    </a:lnTo>
                    <a:lnTo>
                      <a:pt x="62" y="70"/>
                    </a:lnTo>
                    <a:lnTo>
                      <a:pt x="55" y="72"/>
                    </a:lnTo>
                    <a:lnTo>
                      <a:pt x="47"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74" name="Freeform 662">
                <a:extLst>
                  <a:ext uri="{FF2B5EF4-FFF2-40B4-BE49-F238E27FC236}">
                    <a16:creationId xmlns:a16="http://schemas.microsoft.com/office/drawing/2014/main" id="{CEFEF47E-96E5-4924-901C-79183828E3E8}"/>
                  </a:ext>
                </a:extLst>
              </p:cNvPr>
              <p:cNvSpPr>
                <a:spLocks/>
              </p:cNvSpPr>
              <p:nvPr/>
            </p:nvSpPr>
            <p:spPr bwMode="auto">
              <a:xfrm>
                <a:off x="3311" y="2469"/>
                <a:ext cx="16" cy="15"/>
              </a:xfrm>
              <a:custGeom>
                <a:avLst/>
                <a:gdLst>
                  <a:gd name="T0" fmla="*/ 11 w 64"/>
                  <a:gd name="T1" fmla="*/ 13 h 57"/>
                  <a:gd name="T2" fmla="*/ 13 w 64"/>
                  <a:gd name="T3" fmla="*/ 12 h 57"/>
                  <a:gd name="T4" fmla="*/ 14 w 64"/>
                  <a:gd name="T5" fmla="*/ 12 h 57"/>
                  <a:gd name="T6" fmla="*/ 14 w 64"/>
                  <a:gd name="T7" fmla="*/ 11 h 57"/>
                  <a:gd name="T8" fmla="*/ 15 w 64"/>
                  <a:gd name="T9" fmla="*/ 10 h 57"/>
                  <a:gd name="T10" fmla="*/ 16 w 64"/>
                  <a:gd name="T11" fmla="*/ 8 h 57"/>
                  <a:gd name="T12" fmla="*/ 16 w 64"/>
                  <a:gd name="T13" fmla="*/ 8 h 57"/>
                  <a:gd name="T14" fmla="*/ 16 w 64"/>
                  <a:gd name="T15" fmla="*/ 6 h 57"/>
                  <a:gd name="T16" fmla="*/ 16 w 64"/>
                  <a:gd name="T17" fmla="*/ 5 h 57"/>
                  <a:gd name="T18" fmla="*/ 16 w 64"/>
                  <a:gd name="T19" fmla="*/ 4 h 57"/>
                  <a:gd name="T20" fmla="*/ 16 w 64"/>
                  <a:gd name="T21" fmla="*/ 3 h 57"/>
                  <a:gd name="T22" fmla="*/ 15 w 64"/>
                  <a:gd name="T23" fmla="*/ 2 h 57"/>
                  <a:gd name="T24" fmla="*/ 14 w 64"/>
                  <a:gd name="T25" fmla="*/ 1 h 57"/>
                  <a:gd name="T26" fmla="*/ 14 w 64"/>
                  <a:gd name="T27" fmla="*/ 1 h 57"/>
                  <a:gd name="T28" fmla="*/ 12 w 64"/>
                  <a:gd name="T29" fmla="*/ 0 h 57"/>
                  <a:gd name="T30" fmla="*/ 11 w 64"/>
                  <a:gd name="T31" fmla="*/ 0 h 57"/>
                  <a:gd name="T32" fmla="*/ 10 w 64"/>
                  <a:gd name="T33" fmla="*/ 0 h 57"/>
                  <a:gd name="T34" fmla="*/ 9 w 64"/>
                  <a:gd name="T35" fmla="*/ 0 h 57"/>
                  <a:gd name="T36" fmla="*/ 7 w 64"/>
                  <a:gd name="T37" fmla="*/ 0 h 57"/>
                  <a:gd name="T38" fmla="*/ 6 w 64"/>
                  <a:gd name="T39" fmla="*/ 1 h 57"/>
                  <a:gd name="T40" fmla="*/ 5 w 64"/>
                  <a:gd name="T41" fmla="*/ 2 h 57"/>
                  <a:gd name="T42" fmla="*/ 3 w 64"/>
                  <a:gd name="T43" fmla="*/ 3 h 57"/>
                  <a:gd name="T44" fmla="*/ 3 w 64"/>
                  <a:gd name="T45" fmla="*/ 3 h 57"/>
                  <a:gd name="T46" fmla="*/ 2 w 64"/>
                  <a:gd name="T47" fmla="*/ 4 h 57"/>
                  <a:gd name="T48" fmla="*/ 1 w 64"/>
                  <a:gd name="T49" fmla="*/ 5 h 57"/>
                  <a:gd name="T50" fmla="*/ 0 w 64"/>
                  <a:gd name="T51" fmla="*/ 7 h 57"/>
                  <a:gd name="T52" fmla="*/ 0 w 64"/>
                  <a:gd name="T53" fmla="*/ 8 h 57"/>
                  <a:gd name="T54" fmla="*/ 0 w 64"/>
                  <a:gd name="T55" fmla="*/ 9 h 57"/>
                  <a:gd name="T56" fmla="*/ 0 w 64"/>
                  <a:gd name="T57" fmla="*/ 10 h 57"/>
                  <a:gd name="T58" fmla="*/ 0 w 64"/>
                  <a:gd name="T59" fmla="*/ 11 h 57"/>
                  <a:gd name="T60" fmla="*/ 0 w 64"/>
                  <a:gd name="T61" fmla="*/ 12 h 57"/>
                  <a:gd name="T62" fmla="*/ 1 w 64"/>
                  <a:gd name="T63" fmla="*/ 13 h 57"/>
                  <a:gd name="T64" fmla="*/ 2 w 64"/>
                  <a:gd name="T65" fmla="*/ 13 h 57"/>
                  <a:gd name="T66" fmla="*/ 3 w 64"/>
                  <a:gd name="T67" fmla="*/ 14 h 57"/>
                  <a:gd name="T68" fmla="*/ 4 w 64"/>
                  <a:gd name="T69" fmla="*/ 15 h 57"/>
                  <a:gd name="T70" fmla="*/ 5 w 64"/>
                  <a:gd name="T71" fmla="*/ 15 h 57"/>
                  <a:gd name="T72" fmla="*/ 6 w 64"/>
                  <a:gd name="T73" fmla="*/ 15 h 57"/>
                  <a:gd name="T74" fmla="*/ 7 w 64"/>
                  <a:gd name="T75" fmla="*/ 15 h 57"/>
                  <a:gd name="T76" fmla="*/ 9 w 64"/>
                  <a:gd name="T77" fmla="*/ 15 h 57"/>
                  <a:gd name="T78" fmla="*/ 11 w 64"/>
                  <a:gd name="T79" fmla="*/ 14 h 57"/>
                  <a:gd name="T80" fmla="*/ 11 w 64"/>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57"/>
                  <a:gd name="T125" fmla="*/ 64 w 64"/>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57">
                    <a:moveTo>
                      <a:pt x="45" y="51"/>
                    </a:moveTo>
                    <a:lnTo>
                      <a:pt x="51" y="47"/>
                    </a:lnTo>
                    <a:lnTo>
                      <a:pt x="54" y="44"/>
                    </a:lnTo>
                    <a:lnTo>
                      <a:pt x="57" y="41"/>
                    </a:lnTo>
                    <a:lnTo>
                      <a:pt x="61" y="39"/>
                    </a:lnTo>
                    <a:lnTo>
                      <a:pt x="64" y="32"/>
                    </a:lnTo>
                    <a:lnTo>
                      <a:pt x="64" y="29"/>
                    </a:lnTo>
                    <a:lnTo>
                      <a:pt x="64" y="22"/>
                    </a:lnTo>
                    <a:lnTo>
                      <a:pt x="64" y="19"/>
                    </a:lnTo>
                    <a:lnTo>
                      <a:pt x="64" y="16"/>
                    </a:lnTo>
                    <a:lnTo>
                      <a:pt x="64" y="10"/>
                    </a:lnTo>
                    <a:lnTo>
                      <a:pt x="61" y="7"/>
                    </a:lnTo>
                    <a:lnTo>
                      <a:pt x="57" y="3"/>
                    </a:lnTo>
                    <a:lnTo>
                      <a:pt x="54" y="3"/>
                    </a:lnTo>
                    <a:lnTo>
                      <a:pt x="48" y="0"/>
                    </a:lnTo>
                    <a:lnTo>
                      <a:pt x="45" y="0"/>
                    </a:lnTo>
                    <a:lnTo>
                      <a:pt x="39" y="0"/>
                    </a:lnTo>
                    <a:lnTo>
                      <a:pt x="35" y="0"/>
                    </a:lnTo>
                    <a:lnTo>
                      <a:pt x="29" y="0"/>
                    </a:lnTo>
                    <a:lnTo>
                      <a:pt x="22" y="3"/>
                    </a:lnTo>
                    <a:lnTo>
                      <a:pt x="19" y="7"/>
                    </a:lnTo>
                    <a:lnTo>
                      <a:pt x="13" y="10"/>
                    </a:lnTo>
                    <a:lnTo>
                      <a:pt x="10" y="13"/>
                    </a:lnTo>
                    <a:lnTo>
                      <a:pt x="7" y="16"/>
                    </a:lnTo>
                    <a:lnTo>
                      <a:pt x="3" y="19"/>
                    </a:lnTo>
                    <a:lnTo>
                      <a:pt x="0" y="25"/>
                    </a:lnTo>
                    <a:lnTo>
                      <a:pt x="0" y="29"/>
                    </a:lnTo>
                    <a:lnTo>
                      <a:pt x="0" y="35"/>
                    </a:lnTo>
                    <a:lnTo>
                      <a:pt x="0" y="39"/>
                    </a:lnTo>
                    <a:lnTo>
                      <a:pt x="0" y="41"/>
                    </a:lnTo>
                    <a:lnTo>
                      <a:pt x="0" y="44"/>
                    </a:lnTo>
                    <a:lnTo>
                      <a:pt x="3" y="51"/>
                    </a:lnTo>
                    <a:lnTo>
                      <a:pt x="7" y="51"/>
                    </a:lnTo>
                    <a:lnTo>
                      <a:pt x="10" y="54"/>
                    </a:lnTo>
                    <a:lnTo>
                      <a:pt x="17" y="57"/>
                    </a:lnTo>
                    <a:lnTo>
                      <a:pt x="19" y="57"/>
                    </a:lnTo>
                    <a:lnTo>
                      <a:pt x="25" y="57"/>
                    </a:lnTo>
                    <a:lnTo>
                      <a:pt x="29" y="57"/>
                    </a:lnTo>
                    <a:lnTo>
                      <a:pt x="35" y="57"/>
                    </a:lnTo>
                    <a:lnTo>
                      <a:pt x="42" y="54"/>
                    </a:lnTo>
                    <a:lnTo>
                      <a:pt x="45"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75" name="Freeform 663">
                <a:extLst>
                  <a:ext uri="{FF2B5EF4-FFF2-40B4-BE49-F238E27FC236}">
                    <a16:creationId xmlns:a16="http://schemas.microsoft.com/office/drawing/2014/main" id="{759107EA-5E2C-468C-8F20-79CAFD758DD2}"/>
                  </a:ext>
                </a:extLst>
              </p:cNvPr>
              <p:cNvSpPr>
                <a:spLocks noEditPoints="1"/>
              </p:cNvSpPr>
              <p:nvPr/>
            </p:nvSpPr>
            <p:spPr bwMode="auto">
              <a:xfrm>
                <a:off x="3309" y="2467"/>
                <a:ext cx="21" cy="19"/>
              </a:xfrm>
              <a:custGeom>
                <a:avLst/>
                <a:gdLst>
                  <a:gd name="T0" fmla="*/ 16 w 86"/>
                  <a:gd name="T1" fmla="*/ 16 h 77"/>
                  <a:gd name="T2" fmla="*/ 14 w 86"/>
                  <a:gd name="T3" fmla="*/ 12 h 77"/>
                  <a:gd name="T4" fmla="*/ 17 w 86"/>
                  <a:gd name="T5" fmla="*/ 15 h 77"/>
                  <a:gd name="T6" fmla="*/ 17 w 86"/>
                  <a:gd name="T7" fmla="*/ 15 h 77"/>
                  <a:gd name="T8" fmla="*/ 15 w 86"/>
                  <a:gd name="T9" fmla="*/ 11 h 77"/>
                  <a:gd name="T10" fmla="*/ 19 w 86"/>
                  <a:gd name="T11" fmla="*/ 13 h 77"/>
                  <a:gd name="T12" fmla="*/ 16 w 86"/>
                  <a:gd name="T13" fmla="*/ 9 h 77"/>
                  <a:gd name="T14" fmla="*/ 20 w 86"/>
                  <a:gd name="T15" fmla="*/ 11 h 77"/>
                  <a:gd name="T16" fmla="*/ 20 w 86"/>
                  <a:gd name="T17" fmla="*/ 10 h 77"/>
                  <a:gd name="T18" fmla="*/ 15 w 86"/>
                  <a:gd name="T19" fmla="*/ 10 h 77"/>
                  <a:gd name="T20" fmla="*/ 15 w 86"/>
                  <a:gd name="T21" fmla="*/ 7 h 77"/>
                  <a:gd name="T22" fmla="*/ 15 w 86"/>
                  <a:gd name="T23" fmla="*/ 5 h 77"/>
                  <a:gd name="T24" fmla="*/ 20 w 86"/>
                  <a:gd name="T25" fmla="*/ 5 h 77"/>
                  <a:gd name="T26" fmla="*/ 20 w 86"/>
                  <a:gd name="T27" fmla="*/ 3 h 77"/>
                  <a:gd name="T28" fmla="*/ 19 w 86"/>
                  <a:gd name="T29" fmla="*/ 2 h 77"/>
                  <a:gd name="T30" fmla="*/ 16 w 86"/>
                  <a:gd name="T31" fmla="*/ 1 h 77"/>
                  <a:gd name="T32" fmla="*/ 15 w 86"/>
                  <a:gd name="T33" fmla="*/ 6 h 77"/>
                  <a:gd name="T34" fmla="*/ 14 w 86"/>
                  <a:gd name="T35" fmla="*/ 5 h 77"/>
                  <a:gd name="T36" fmla="*/ 17 w 86"/>
                  <a:gd name="T37" fmla="*/ 1 h 77"/>
                  <a:gd name="T38" fmla="*/ 14 w 86"/>
                  <a:gd name="T39" fmla="*/ 0 h 77"/>
                  <a:gd name="T40" fmla="*/ 13 w 86"/>
                  <a:gd name="T41" fmla="*/ 5 h 77"/>
                  <a:gd name="T42" fmla="*/ 11 w 86"/>
                  <a:gd name="T43" fmla="*/ 5 h 77"/>
                  <a:gd name="T44" fmla="*/ 9 w 86"/>
                  <a:gd name="T45" fmla="*/ 0 h 77"/>
                  <a:gd name="T46" fmla="*/ 9 w 86"/>
                  <a:gd name="T47" fmla="*/ 2 h 77"/>
                  <a:gd name="T48" fmla="*/ 10 w 86"/>
                  <a:gd name="T49" fmla="*/ 5 h 77"/>
                  <a:gd name="T50" fmla="*/ 9 w 86"/>
                  <a:gd name="T51" fmla="*/ 5 h 77"/>
                  <a:gd name="T52" fmla="*/ 8 w 86"/>
                  <a:gd name="T53" fmla="*/ 6 h 77"/>
                  <a:gd name="T54" fmla="*/ 4 w 86"/>
                  <a:gd name="T55" fmla="*/ 3 h 77"/>
                  <a:gd name="T56" fmla="*/ 5 w 86"/>
                  <a:gd name="T57" fmla="*/ 5 h 77"/>
                  <a:gd name="T58" fmla="*/ 7 w 86"/>
                  <a:gd name="T59" fmla="*/ 7 h 77"/>
                  <a:gd name="T60" fmla="*/ 6 w 86"/>
                  <a:gd name="T61" fmla="*/ 7 h 77"/>
                  <a:gd name="T62" fmla="*/ 8 w 86"/>
                  <a:gd name="T63" fmla="*/ 6 h 77"/>
                  <a:gd name="T64" fmla="*/ 1 w 86"/>
                  <a:gd name="T65" fmla="*/ 5 h 77"/>
                  <a:gd name="T66" fmla="*/ 3 w 86"/>
                  <a:gd name="T67" fmla="*/ 7 h 77"/>
                  <a:gd name="T68" fmla="*/ 5 w 86"/>
                  <a:gd name="T69" fmla="*/ 8 h 77"/>
                  <a:gd name="T70" fmla="*/ 5 w 86"/>
                  <a:gd name="T71" fmla="*/ 9 h 77"/>
                  <a:gd name="T72" fmla="*/ 5 w 86"/>
                  <a:gd name="T73" fmla="*/ 11 h 77"/>
                  <a:gd name="T74" fmla="*/ 0 w 86"/>
                  <a:gd name="T75" fmla="*/ 12 h 77"/>
                  <a:gd name="T76" fmla="*/ 0 w 86"/>
                  <a:gd name="T77" fmla="*/ 12 h 77"/>
                  <a:gd name="T78" fmla="*/ 5 w 86"/>
                  <a:gd name="T79" fmla="*/ 13 h 77"/>
                  <a:gd name="T80" fmla="*/ 4 w 86"/>
                  <a:gd name="T81" fmla="*/ 12 h 77"/>
                  <a:gd name="T82" fmla="*/ 2 w 86"/>
                  <a:gd name="T83" fmla="*/ 18 h 77"/>
                  <a:gd name="T84" fmla="*/ 4 w 86"/>
                  <a:gd name="T85" fmla="*/ 18 h 77"/>
                  <a:gd name="T86" fmla="*/ 4 w 86"/>
                  <a:gd name="T87" fmla="*/ 15 h 77"/>
                  <a:gd name="T88" fmla="*/ 5 w 86"/>
                  <a:gd name="T89" fmla="*/ 13 h 77"/>
                  <a:gd name="T90" fmla="*/ 6 w 86"/>
                  <a:gd name="T91" fmla="*/ 14 h 77"/>
                  <a:gd name="T92" fmla="*/ 6 w 86"/>
                  <a:gd name="T93" fmla="*/ 19 h 77"/>
                  <a:gd name="T94" fmla="*/ 7 w 86"/>
                  <a:gd name="T95" fmla="*/ 19 h 77"/>
                  <a:gd name="T96" fmla="*/ 7 w 86"/>
                  <a:gd name="T97" fmla="*/ 19 h 77"/>
                  <a:gd name="T98" fmla="*/ 8 w 86"/>
                  <a:gd name="T99" fmla="*/ 14 h 77"/>
                  <a:gd name="T100" fmla="*/ 12 w 86"/>
                  <a:gd name="T101" fmla="*/ 19 h 77"/>
                  <a:gd name="T102" fmla="*/ 11 w 86"/>
                  <a:gd name="T103" fmla="*/ 14 h 77"/>
                  <a:gd name="T104" fmla="*/ 13 w 86"/>
                  <a:gd name="T105" fmla="*/ 18 h 77"/>
                  <a:gd name="T106" fmla="*/ 14 w 86"/>
                  <a:gd name="T107" fmla="*/ 18 h 7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6"/>
                  <a:gd name="T163" fmla="*/ 0 h 77"/>
                  <a:gd name="T164" fmla="*/ 86 w 86"/>
                  <a:gd name="T165" fmla="*/ 77 h 77"/>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6" h="77">
                    <a:moveTo>
                      <a:pt x="50" y="52"/>
                    </a:moveTo>
                    <a:lnTo>
                      <a:pt x="55" y="49"/>
                    </a:lnTo>
                    <a:lnTo>
                      <a:pt x="64" y="66"/>
                    </a:lnTo>
                    <a:lnTo>
                      <a:pt x="58" y="70"/>
                    </a:lnTo>
                    <a:lnTo>
                      <a:pt x="50" y="52"/>
                    </a:lnTo>
                    <a:close/>
                    <a:moveTo>
                      <a:pt x="66" y="64"/>
                    </a:moveTo>
                    <a:lnTo>
                      <a:pt x="65" y="65"/>
                    </a:lnTo>
                    <a:lnTo>
                      <a:pt x="64" y="66"/>
                    </a:lnTo>
                    <a:lnTo>
                      <a:pt x="60" y="57"/>
                    </a:lnTo>
                    <a:lnTo>
                      <a:pt x="66" y="64"/>
                    </a:lnTo>
                    <a:close/>
                    <a:moveTo>
                      <a:pt x="53" y="51"/>
                    </a:moveTo>
                    <a:lnTo>
                      <a:pt x="57" y="48"/>
                    </a:lnTo>
                    <a:lnTo>
                      <a:pt x="70" y="61"/>
                    </a:lnTo>
                    <a:lnTo>
                      <a:pt x="66" y="64"/>
                    </a:lnTo>
                    <a:lnTo>
                      <a:pt x="53" y="51"/>
                    </a:lnTo>
                    <a:close/>
                    <a:moveTo>
                      <a:pt x="70" y="61"/>
                    </a:moveTo>
                    <a:lnTo>
                      <a:pt x="70" y="61"/>
                    </a:lnTo>
                    <a:lnTo>
                      <a:pt x="63" y="54"/>
                    </a:lnTo>
                    <a:lnTo>
                      <a:pt x="70" y="61"/>
                    </a:lnTo>
                    <a:close/>
                    <a:moveTo>
                      <a:pt x="57" y="48"/>
                    </a:moveTo>
                    <a:lnTo>
                      <a:pt x="60" y="44"/>
                    </a:lnTo>
                    <a:lnTo>
                      <a:pt x="73" y="59"/>
                    </a:lnTo>
                    <a:lnTo>
                      <a:pt x="70" y="61"/>
                    </a:lnTo>
                    <a:lnTo>
                      <a:pt x="57" y="48"/>
                    </a:lnTo>
                    <a:close/>
                    <a:moveTo>
                      <a:pt x="60" y="44"/>
                    </a:moveTo>
                    <a:lnTo>
                      <a:pt x="60" y="44"/>
                    </a:lnTo>
                    <a:lnTo>
                      <a:pt x="66" y="51"/>
                    </a:lnTo>
                    <a:lnTo>
                      <a:pt x="60" y="44"/>
                    </a:lnTo>
                    <a:close/>
                    <a:moveTo>
                      <a:pt x="60" y="44"/>
                    </a:moveTo>
                    <a:lnTo>
                      <a:pt x="63" y="41"/>
                    </a:lnTo>
                    <a:lnTo>
                      <a:pt x="76" y="55"/>
                    </a:lnTo>
                    <a:lnTo>
                      <a:pt x="73" y="59"/>
                    </a:lnTo>
                    <a:lnTo>
                      <a:pt x="60" y="44"/>
                    </a:lnTo>
                    <a:close/>
                    <a:moveTo>
                      <a:pt x="79" y="52"/>
                    </a:moveTo>
                    <a:lnTo>
                      <a:pt x="77" y="54"/>
                    </a:lnTo>
                    <a:lnTo>
                      <a:pt x="76" y="55"/>
                    </a:lnTo>
                    <a:lnTo>
                      <a:pt x="70" y="49"/>
                    </a:lnTo>
                    <a:lnTo>
                      <a:pt x="79" y="52"/>
                    </a:lnTo>
                    <a:close/>
                    <a:moveTo>
                      <a:pt x="61" y="44"/>
                    </a:moveTo>
                    <a:lnTo>
                      <a:pt x="64" y="38"/>
                    </a:lnTo>
                    <a:lnTo>
                      <a:pt x="82" y="46"/>
                    </a:lnTo>
                    <a:lnTo>
                      <a:pt x="79" y="52"/>
                    </a:lnTo>
                    <a:lnTo>
                      <a:pt x="61" y="44"/>
                    </a:lnTo>
                    <a:close/>
                    <a:moveTo>
                      <a:pt x="82" y="42"/>
                    </a:moveTo>
                    <a:lnTo>
                      <a:pt x="82" y="44"/>
                    </a:lnTo>
                    <a:lnTo>
                      <a:pt x="82" y="46"/>
                    </a:lnTo>
                    <a:lnTo>
                      <a:pt x="73" y="42"/>
                    </a:lnTo>
                    <a:lnTo>
                      <a:pt x="82" y="42"/>
                    </a:lnTo>
                    <a:close/>
                    <a:moveTo>
                      <a:pt x="63" y="42"/>
                    </a:moveTo>
                    <a:lnTo>
                      <a:pt x="63" y="39"/>
                    </a:lnTo>
                    <a:lnTo>
                      <a:pt x="82" y="39"/>
                    </a:lnTo>
                    <a:lnTo>
                      <a:pt x="82" y="42"/>
                    </a:lnTo>
                    <a:lnTo>
                      <a:pt x="63" y="42"/>
                    </a:lnTo>
                    <a:close/>
                    <a:moveTo>
                      <a:pt x="63" y="39"/>
                    </a:moveTo>
                    <a:lnTo>
                      <a:pt x="63" y="32"/>
                    </a:lnTo>
                    <a:lnTo>
                      <a:pt x="82" y="32"/>
                    </a:lnTo>
                    <a:lnTo>
                      <a:pt x="82" y="39"/>
                    </a:lnTo>
                    <a:lnTo>
                      <a:pt x="63" y="39"/>
                    </a:lnTo>
                    <a:close/>
                    <a:moveTo>
                      <a:pt x="63" y="32"/>
                    </a:moveTo>
                    <a:lnTo>
                      <a:pt x="63" y="29"/>
                    </a:lnTo>
                    <a:lnTo>
                      <a:pt x="82" y="29"/>
                    </a:lnTo>
                    <a:lnTo>
                      <a:pt x="82" y="32"/>
                    </a:lnTo>
                    <a:lnTo>
                      <a:pt x="63" y="32"/>
                    </a:lnTo>
                    <a:close/>
                    <a:moveTo>
                      <a:pt x="63" y="29"/>
                    </a:moveTo>
                    <a:lnTo>
                      <a:pt x="63" y="26"/>
                    </a:lnTo>
                    <a:lnTo>
                      <a:pt x="82" y="26"/>
                    </a:lnTo>
                    <a:lnTo>
                      <a:pt x="82" y="29"/>
                    </a:lnTo>
                    <a:lnTo>
                      <a:pt x="63" y="29"/>
                    </a:lnTo>
                    <a:close/>
                    <a:moveTo>
                      <a:pt x="63" y="26"/>
                    </a:moveTo>
                    <a:lnTo>
                      <a:pt x="63" y="20"/>
                    </a:lnTo>
                    <a:lnTo>
                      <a:pt x="82" y="20"/>
                    </a:lnTo>
                    <a:lnTo>
                      <a:pt x="82" y="26"/>
                    </a:lnTo>
                    <a:lnTo>
                      <a:pt x="63" y="26"/>
                    </a:lnTo>
                    <a:close/>
                    <a:moveTo>
                      <a:pt x="80" y="13"/>
                    </a:moveTo>
                    <a:lnTo>
                      <a:pt x="82" y="16"/>
                    </a:lnTo>
                    <a:lnTo>
                      <a:pt x="82" y="20"/>
                    </a:lnTo>
                    <a:lnTo>
                      <a:pt x="73" y="20"/>
                    </a:lnTo>
                    <a:lnTo>
                      <a:pt x="80" y="13"/>
                    </a:lnTo>
                    <a:close/>
                    <a:moveTo>
                      <a:pt x="66" y="27"/>
                    </a:moveTo>
                    <a:lnTo>
                      <a:pt x="63" y="23"/>
                    </a:lnTo>
                    <a:lnTo>
                      <a:pt x="76" y="10"/>
                    </a:lnTo>
                    <a:lnTo>
                      <a:pt x="80" y="13"/>
                    </a:lnTo>
                    <a:lnTo>
                      <a:pt x="66" y="27"/>
                    </a:lnTo>
                    <a:close/>
                    <a:moveTo>
                      <a:pt x="76" y="10"/>
                    </a:moveTo>
                    <a:lnTo>
                      <a:pt x="86" y="19"/>
                    </a:lnTo>
                    <a:lnTo>
                      <a:pt x="76" y="10"/>
                    </a:lnTo>
                    <a:lnTo>
                      <a:pt x="70" y="17"/>
                    </a:lnTo>
                    <a:lnTo>
                      <a:pt x="76" y="10"/>
                    </a:lnTo>
                    <a:close/>
                    <a:moveTo>
                      <a:pt x="63" y="23"/>
                    </a:moveTo>
                    <a:lnTo>
                      <a:pt x="60" y="20"/>
                    </a:lnTo>
                    <a:lnTo>
                      <a:pt x="73" y="7"/>
                    </a:lnTo>
                    <a:lnTo>
                      <a:pt x="76" y="10"/>
                    </a:lnTo>
                    <a:lnTo>
                      <a:pt x="63" y="23"/>
                    </a:lnTo>
                    <a:close/>
                    <a:moveTo>
                      <a:pt x="66" y="3"/>
                    </a:moveTo>
                    <a:lnTo>
                      <a:pt x="71" y="3"/>
                    </a:lnTo>
                    <a:lnTo>
                      <a:pt x="73" y="7"/>
                    </a:lnTo>
                    <a:lnTo>
                      <a:pt x="66" y="13"/>
                    </a:lnTo>
                    <a:lnTo>
                      <a:pt x="66" y="3"/>
                    </a:lnTo>
                    <a:close/>
                    <a:moveTo>
                      <a:pt x="66" y="23"/>
                    </a:moveTo>
                    <a:lnTo>
                      <a:pt x="63" y="23"/>
                    </a:lnTo>
                    <a:lnTo>
                      <a:pt x="63" y="3"/>
                    </a:lnTo>
                    <a:lnTo>
                      <a:pt x="66" y="3"/>
                    </a:lnTo>
                    <a:lnTo>
                      <a:pt x="66" y="23"/>
                    </a:lnTo>
                    <a:close/>
                    <a:moveTo>
                      <a:pt x="63" y="23"/>
                    </a:moveTo>
                    <a:lnTo>
                      <a:pt x="61" y="23"/>
                    </a:lnTo>
                    <a:lnTo>
                      <a:pt x="59" y="22"/>
                    </a:lnTo>
                    <a:lnTo>
                      <a:pt x="63" y="13"/>
                    </a:lnTo>
                    <a:lnTo>
                      <a:pt x="63" y="23"/>
                    </a:lnTo>
                    <a:close/>
                    <a:moveTo>
                      <a:pt x="59" y="22"/>
                    </a:moveTo>
                    <a:lnTo>
                      <a:pt x="53" y="19"/>
                    </a:lnTo>
                    <a:lnTo>
                      <a:pt x="61" y="1"/>
                    </a:lnTo>
                    <a:lnTo>
                      <a:pt x="68" y="5"/>
                    </a:lnTo>
                    <a:lnTo>
                      <a:pt x="59" y="22"/>
                    </a:lnTo>
                    <a:close/>
                    <a:moveTo>
                      <a:pt x="57" y="0"/>
                    </a:moveTo>
                    <a:lnTo>
                      <a:pt x="59" y="0"/>
                    </a:lnTo>
                    <a:lnTo>
                      <a:pt x="61" y="1"/>
                    </a:lnTo>
                    <a:lnTo>
                      <a:pt x="57" y="10"/>
                    </a:lnTo>
                    <a:lnTo>
                      <a:pt x="57" y="0"/>
                    </a:lnTo>
                    <a:close/>
                    <a:moveTo>
                      <a:pt x="57" y="20"/>
                    </a:moveTo>
                    <a:lnTo>
                      <a:pt x="54" y="20"/>
                    </a:lnTo>
                    <a:lnTo>
                      <a:pt x="54" y="0"/>
                    </a:lnTo>
                    <a:lnTo>
                      <a:pt x="57" y="0"/>
                    </a:lnTo>
                    <a:lnTo>
                      <a:pt x="57" y="20"/>
                    </a:lnTo>
                    <a:close/>
                    <a:moveTo>
                      <a:pt x="54" y="20"/>
                    </a:moveTo>
                    <a:lnTo>
                      <a:pt x="48" y="20"/>
                    </a:lnTo>
                    <a:lnTo>
                      <a:pt x="48" y="0"/>
                    </a:lnTo>
                    <a:lnTo>
                      <a:pt x="54" y="0"/>
                    </a:lnTo>
                    <a:lnTo>
                      <a:pt x="54" y="20"/>
                    </a:lnTo>
                    <a:close/>
                    <a:moveTo>
                      <a:pt x="48" y="20"/>
                    </a:moveTo>
                    <a:lnTo>
                      <a:pt x="44" y="20"/>
                    </a:lnTo>
                    <a:lnTo>
                      <a:pt x="44" y="0"/>
                    </a:lnTo>
                    <a:lnTo>
                      <a:pt x="48" y="0"/>
                    </a:lnTo>
                    <a:lnTo>
                      <a:pt x="48" y="20"/>
                    </a:lnTo>
                    <a:close/>
                    <a:moveTo>
                      <a:pt x="44" y="20"/>
                    </a:moveTo>
                    <a:lnTo>
                      <a:pt x="38" y="20"/>
                    </a:lnTo>
                    <a:lnTo>
                      <a:pt x="38" y="0"/>
                    </a:lnTo>
                    <a:lnTo>
                      <a:pt x="44" y="0"/>
                    </a:lnTo>
                    <a:lnTo>
                      <a:pt x="44" y="20"/>
                    </a:lnTo>
                    <a:close/>
                    <a:moveTo>
                      <a:pt x="33" y="1"/>
                    </a:moveTo>
                    <a:lnTo>
                      <a:pt x="36" y="0"/>
                    </a:lnTo>
                    <a:lnTo>
                      <a:pt x="38" y="0"/>
                    </a:lnTo>
                    <a:lnTo>
                      <a:pt x="38" y="10"/>
                    </a:lnTo>
                    <a:lnTo>
                      <a:pt x="33" y="1"/>
                    </a:lnTo>
                    <a:close/>
                    <a:moveTo>
                      <a:pt x="42" y="19"/>
                    </a:moveTo>
                    <a:lnTo>
                      <a:pt x="36" y="22"/>
                    </a:lnTo>
                    <a:lnTo>
                      <a:pt x="28" y="5"/>
                    </a:lnTo>
                    <a:lnTo>
                      <a:pt x="33" y="1"/>
                    </a:lnTo>
                    <a:lnTo>
                      <a:pt x="42" y="19"/>
                    </a:lnTo>
                    <a:close/>
                    <a:moveTo>
                      <a:pt x="25" y="7"/>
                    </a:moveTo>
                    <a:lnTo>
                      <a:pt x="26" y="6"/>
                    </a:lnTo>
                    <a:lnTo>
                      <a:pt x="28" y="5"/>
                    </a:lnTo>
                    <a:lnTo>
                      <a:pt x="31" y="13"/>
                    </a:lnTo>
                    <a:lnTo>
                      <a:pt x="25" y="7"/>
                    </a:lnTo>
                    <a:close/>
                    <a:moveTo>
                      <a:pt x="38" y="20"/>
                    </a:moveTo>
                    <a:lnTo>
                      <a:pt x="36" y="23"/>
                    </a:lnTo>
                    <a:lnTo>
                      <a:pt x="21" y="10"/>
                    </a:lnTo>
                    <a:lnTo>
                      <a:pt x="25" y="7"/>
                    </a:lnTo>
                    <a:lnTo>
                      <a:pt x="38" y="20"/>
                    </a:lnTo>
                    <a:close/>
                    <a:moveTo>
                      <a:pt x="36" y="23"/>
                    </a:moveTo>
                    <a:lnTo>
                      <a:pt x="34" y="24"/>
                    </a:lnTo>
                    <a:lnTo>
                      <a:pt x="32" y="24"/>
                    </a:lnTo>
                    <a:lnTo>
                      <a:pt x="28" y="17"/>
                    </a:lnTo>
                    <a:lnTo>
                      <a:pt x="36" y="23"/>
                    </a:lnTo>
                    <a:close/>
                    <a:moveTo>
                      <a:pt x="32" y="24"/>
                    </a:moveTo>
                    <a:lnTo>
                      <a:pt x="27" y="28"/>
                    </a:lnTo>
                    <a:lnTo>
                      <a:pt x="18" y="11"/>
                    </a:lnTo>
                    <a:lnTo>
                      <a:pt x="25" y="8"/>
                    </a:lnTo>
                    <a:lnTo>
                      <a:pt x="32" y="24"/>
                    </a:lnTo>
                    <a:close/>
                    <a:moveTo>
                      <a:pt x="16" y="13"/>
                    </a:moveTo>
                    <a:lnTo>
                      <a:pt x="17" y="11"/>
                    </a:lnTo>
                    <a:lnTo>
                      <a:pt x="18" y="11"/>
                    </a:lnTo>
                    <a:lnTo>
                      <a:pt x="22" y="20"/>
                    </a:lnTo>
                    <a:lnTo>
                      <a:pt x="16" y="13"/>
                    </a:lnTo>
                    <a:close/>
                    <a:moveTo>
                      <a:pt x="29" y="27"/>
                    </a:moveTo>
                    <a:lnTo>
                      <a:pt x="26" y="30"/>
                    </a:lnTo>
                    <a:lnTo>
                      <a:pt x="12" y="16"/>
                    </a:lnTo>
                    <a:lnTo>
                      <a:pt x="16" y="13"/>
                    </a:lnTo>
                    <a:lnTo>
                      <a:pt x="29" y="27"/>
                    </a:lnTo>
                    <a:close/>
                    <a:moveTo>
                      <a:pt x="26" y="30"/>
                    </a:moveTo>
                    <a:lnTo>
                      <a:pt x="16" y="39"/>
                    </a:lnTo>
                    <a:lnTo>
                      <a:pt x="26" y="30"/>
                    </a:lnTo>
                    <a:lnTo>
                      <a:pt x="19" y="23"/>
                    </a:lnTo>
                    <a:lnTo>
                      <a:pt x="26" y="30"/>
                    </a:lnTo>
                    <a:close/>
                    <a:moveTo>
                      <a:pt x="26" y="30"/>
                    </a:moveTo>
                    <a:lnTo>
                      <a:pt x="22" y="33"/>
                    </a:lnTo>
                    <a:lnTo>
                      <a:pt x="9" y="19"/>
                    </a:lnTo>
                    <a:lnTo>
                      <a:pt x="12" y="16"/>
                    </a:lnTo>
                    <a:lnTo>
                      <a:pt x="26" y="30"/>
                    </a:lnTo>
                    <a:close/>
                    <a:moveTo>
                      <a:pt x="22" y="33"/>
                    </a:moveTo>
                    <a:lnTo>
                      <a:pt x="32" y="23"/>
                    </a:lnTo>
                    <a:lnTo>
                      <a:pt x="22" y="33"/>
                    </a:lnTo>
                    <a:lnTo>
                      <a:pt x="16" y="26"/>
                    </a:lnTo>
                    <a:lnTo>
                      <a:pt x="22" y="33"/>
                    </a:lnTo>
                    <a:close/>
                    <a:moveTo>
                      <a:pt x="22" y="33"/>
                    </a:moveTo>
                    <a:lnTo>
                      <a:pt x="19" y="35"/>
                    </a:lnTo>
                    <a:lnTo>
                      <a:pt x="6" y="22"/>
                    </a:lnTo>
                    <a:lnTo>
                      <a:pt x="9" y="19"/>
                    </a:lnTo>
                    <a:lnTo>
                      <a:pt x="22" y="33"/>
                    </a:lnTo>
                    <a:close/>
                    <a:moveTo>
                      <a:pt x="4" y="24"/>
                    </a:moveTo>
                    <a:lnTo>
                      <a:pt x="5" y="23"/>
                    </a:lnTo>
                    <a:lnTo>
                      <a:pt x="6" y="22"/>
                    </a:lnTo>
                    <a:lnTo>
                      <a:pt x="12" y="29"/>
                    </a:lnTo>
                    <a:lnTo>
                      <a:pt x="4" y="24"/>
                    </a:lnTo>
                    <a:close/>
                    <a:moveTo>
                      <a:pt x="21" y="33"/>
                    </a:moveTo>
                    <a:lnTo>
                      <a:pt x="18" y="40"/>
                    </a:lnTo>
                    <a:lnTo>
                      <a:pt x="0" y="31"/>
                    </a:lnTo>
                    <a:lnTo>
                      <a:pt x="4" y="24"/>
                    </a:lnTo>
                    <a:lnTo>
                      <a:pt x="21" y="33"/>
                    </a:lnTo>
                    <a:close/>
                    <a:moveTo>
                      <a:pt x="0" y="35"/>
                    </a:moveTo>
                    <a:lnTo>
                      <a:pt x="0" y="33"/>
                    </a:lnTo>
                    <a:lnTo>
                      <a:pt x="0" y="31"/>
                    </a:lnTo>
                    <a:lnTo>
                      <a:pt x="9" y="35"/>
                    </a:lnTo>
                    <a:lnTo>
                      <a:pt x="0" y="35"/>
                    </a:lnTo>
                    <a:close/>
                    <a:moveTo>
                      <a:pt x="19" y="35"/>
                    </a:moveTo>
                    <a:lnTo>
                      <a:pt x="19" y="39"/>
                    </a:lnTo>
                    <a:lnTo>
                      <a:pt x="0" y="39"/>
                    </a:lnTo>
                    <a:lnTo>
                      <a:pt x="0" y="35"/>
                    </a:lnTo>
                    <a:lnTo>
                      <a:pt x="19" y="35"/>
                    </a:lnTo>
                    <a:close/>
                    <a:moveTo>
                      <a:pt x="19" y="39"/>
                    </a:moveTo>
                    <a:lnTo>
                      <a:pt x="19" y="45"/>
                    </a:lnTo>
                    <a:lnTo>
                      <a:pt x="0" y="45"/>
                    </a:lnTo>
                    <a:lnTo>
                      <a:pt x="0" y="39"/>
                    </a:lnTo>
                    <a:lnTo>
                      <a:pt x="19" y="39"/>
                    </a:lnTo>
                    <a:close/>
                    <a:moveTo>
                      <a:pt x="19" y="45"/>
                    </a:moveTo>
                    <a:lnTo>
                      <a:pt x="19" y="49"/>
                    </a:lnTo>
                    <a:lnTo>
                      <a:pt x="0" y="49"/>
                    </a:lnTo>
                    <a:lnTo>
                      <a:pt x="0" y="45"/>
                    </a:lnTo>
                    <a:lnTo>
                      <a:pt x="19" y="45"/>
                    </a:lnTo>
                    <a:close/>
                    <a:moveTo>
                      <a:pt x="19" y="49"/>
                    </a:moveTo>
                    <a:lnTo>
                      <a:pt x="19" y="51"/>
                    </a:lnTo>
                    <a:lnTo>
                      <a:pt x="0" y="51"/>
                    </a:lnTo>
                    <a:lnTo>
                      <a:pt x="0" y="49"/>
                    </a:lnTo>
                    <a:lnTo>
                      <a:pt x="19" y="49"/>
                    </a:lnTo>
                    <a:close/>
                    <a:moveTo>
                      <a:pt x="19" y="51"/>
                    </a:moveTo>
                    <a:lnTo>
                      <a:pt x="19" y="54"/>
                    </a:lnTo>
                    <a:lnTo>
                      <a:pt x="0" y="54"/>
                    </a:lnTo>
                    <a:lnTo>
                      <a:pt x="0" y="51"/>
                    </a:lnTo>
                    <a:lnTo>
                      <a:pt x="19" y="51"/>
                    </a:lnTo>
                    <a:close/>
                    <a:moveTo>
                      <a:pt x="0" y="59"/>
                    </a:moveTo>
                    <a:lnTo>
                      <a:pt x="0" y="56"/>
                    </a:lnTo>
                    <a:lnTo>
                      <a:pt x="0" y="54"/>
                    </a:lnTo>
                    <a:lnTo>
                      <a:pt x="9" y="54"/>
                    </a:lnTo>
                    <a:lnTo>
                      <a:pt x="0" y="59"/>
                    </a:lnTo>
                    <a:close/>
                    <a:moveTo>
                      <a:pt x="18" y="50"/>
                    </a:moveTo>
                    <a:lnTo>
                      <a:pt x="21" y="56"/>
                    </a:lnTo>
                    <a:lnTo>
                      <a:pt x="4" y="65"/>
                    </a:lnTo>
                    <a:lnTo>
                      <a:pt x="0" y="59"/>
                    </a:lnTo>
                    <a:lnTo>
                      <a:pt x="18" y="50"/>
                    </a:lnTo>
                    <a:close/>
                    <a:moveTo>
                      <a:pt x="12" y="71"/>
                    </a:moveTo>
                    <a:lnTo>
                      <a:pt x="7" y="71"/>
                    </a:lnTo>
                    <a:lnTo>
                      <a:pt x="4" y="65"/>
                    </a:lnTo>
                    <a:lnTo>
                      <a:pt x="12" y="61"/>
                    </a:lnTo>
                    <a:lnTo>
                      <a:pt x="12" y="71"/>
                    </a:lnTo>
                    <a:close/>
                    <a:moveTo>
                      <a:pt x="12" y="51"/>
                    </a:moveTo>
                    <a:lnTo>
                      <a:pt x="16" y="51"/>
                    </a:lnTo>
                    <a:lnTo>
                      <a:pt x="16" y="71"/>
                    </a:lnTo>
                    <a:lnTo>
                      <a:pt x="12" y="71"/>
                    </a:lnTo>
                    <a:lnTo>
                      <a:pt x="12" y="51"/>
                    </a:lnTo>
                    <a:close/>
                    <a:moveTo>
                      <a:pt x="16" y="51"/>
                    </a:moveTo>
                    <a:lnTo>
                      <a:pt x="20" y="51"/>
                    </a:lnTo>
                    <a:lnTo>
                      <a:pt x="22" y="54"/>
                    </a:lnTo>
                    <a:lnTo>
                      <a:pt x="16" y="61"/>
                    </a:lnTo>
                    <a:lnTo>
                      <a:pt x="16" y="51"/>
                    </a:lnTo>
                    <a:close/>
                    <a:moveTo>
                      <a:pt x="22" y="54"/>
                    </a:moveTo>
                    <a:lnTo>
                      <a:pt x="26" y="57"/>
                    </a:lnTo>
                    <a:lnTo>
                      <a:pt x="12" y="71"/>
                    </a:lnTo>
                    <a:lnTo>
                      <a:pt x="9" y="67"/>
                    </a:lnTo>
                    <a:lnTo>
                      <a:pt x="22" y="54"/>
                    </a:lnTo>
                    <a:close/>
                    <a:moveTo>
                      <a:pt x="15" y="73"/>
                    </a:moveTo>
                    <a:lnTo>
                      <a:pt x="14" y="72"/>
                    </a:lnTo>
                    <a:lnTo>
                      <a:pt x="12" y="71"/>
                    </a:lnTo>
                    <a:lnTo>
                      <a:pt x="19" y="64"/>
                    </a:lnTo>
                    <a:lnTo>
                      <a:pt x="15" y="73"/>
                    </a:lnTo>
                    <a:close/>
                    <a:moveTo>
                      <a:pt x="23" y="55"/>
                    </a:moveTo>
                    <a:lnTo>
                      <a:pt x="29" y="59"/>
                    </a:lnTo>
                    <a:lnTo>
                      <a:pt x="21" y="76"/>
                    </a:lnTo>
                    <a:lnTo>
                      <a:pt x="15" y="73"/>
                    </a:lnTo>
                    <a:lnTo>
                      <a:pt x="23" y="55"/>
                    </a:lnTo>
                    <a:close/>
                    <a:moveTo>
                      <a:pt x="26" y="77"/>
                    </a:moveTo>
                    <a:lnTo>
                      <a:pt x="23" y="77"/>
                    </a:lnTo>
                    <a:lnTo>
                      <a:pt x="21" y="76"/>
                    </a:lnTo>
                    <a:lnTo>
                      <a:pt x="26" y="67"/>
                    </a:lnTo>
                    <a:lnTo>
                      <a:pt x="26" y="77"/>
                    </a:lnTo>
                    <a:close/>
                    <a:moveTo>
                      <a:pt x="26" y="57"/>
                    </a:moveTo>
                    <a:lnTo>
                      <a:pt x="28" y="57"/>
                    </a:lnTo>
                    <a:lnTo>
                      <a:pt x="28" y="77"/>
                    </a:lnTo>
                    <a:lnTo>
                      <a:pt x="26" y="77"/>
                    </a:lnTo>
                    <a:lnTo>
                      <a:pt x="26" y="57"/>
                    </a:lnTo>
                    <a:close/>
                    <a:moveTo>
                      <a:pt x="28" y="57"/>
                    </a:moveTo>
                    <a:lnTo>
                      <a:pt x="34" y="57"/>
                    </a:lnTo>
                    <a:lnTo>
                      <a:pt x="34" y="77"/>
                    </a:lnTo>
                    <a:lnTo>
                      <a:pt x="28" y="77"/>
                    </a:lnTo>
                    <a:lnTo>
                      <a:pt x="28" y="57"/>
                    </a:lnTo>
                    <a:close/>
                    <a:moveTo>
                      <a:pt x="34" y="57"/>
                    </a:moveTo>
                    <a:lnTo>
                      <a:pt x="38" y="57"/>
                    </a:lnTo>
                    <a:lnTo>
                      <a:pt x="38" y="77"/>
                    </a:lnTo>
                    <a:lnTo>
                      <a:pt x="34" y="77"/>
                    </a:lnTo>
                    <a:lnTo>
                      <a:pt x="34" y="57"/>
                    </a:lnTo>
                    <a:close/>
                    <a:moveTo>
                      <a:pt x="38" y="57"/>
                    </a:moveTo>
                    <a:lnTo>
                      <a:pt x="44" y="57"/>
                    </a:lnTo>
                    <a:lnTo>
                      <a:pt x="44" y="77"/>
                    </a:lnTo>
                    <a:lnTo>
                      <a:pt x="38" y="77"/>
                    </a:lnTo>
                    <a:lnTo>
                      <a:pt x="38" y="57"/>
                    </a:lnTo>
                    <a:close/>
                    <a:moveTo>
                      <a:pt x="49" y="76"/>
                    </a:moveTo>
                    <a:lnTo>
                      <a:pt x="47" y="77"/>
                    </a:lnTo>
                    <a:lnTo>
                      <a:pt x="44" y="77"/>
                    </a:lnTo>
                    <a:lnTo>
                      <a:pt x="44" y="67"/>
                    </a:lnTo>
                    <a:lnTo>
                      <a:pt x="49" y="76"/>
                    </a:lnTo>
                    <a:close/>
                    <a:moveTo>
                      <a:pt x="40" y="59"/>
                    </a:moveTo>
                    <a:lnTo>
                      <a:pt x="47" y="55"/>
                    </a:lnTo>
                    <a:lnTo>
                      <a:pt x="55" y="73"/>
                    </a:lnTo>
                    <a:lnTo>
                      <a:pt x="49" y="76"/>
                    </a:lnTo>
                    <a:lnTo>
                      <a:pt x="40" y="59"/>
                    </a:lnTo>
                    <a:close/>
                    <a:moveTo>
                      <a:pt x="58" y="71"/>
                    </a:moveTo>
                    <a:lnTo>
                      <a:pt x="57" y="72"/>
                    </a:lnTo>
                    <a:lnTo>
                      <a:pt x="55" y="73"/>
                    </a:lnTo>
                    <a:lnTo>
                      <a:pt x="51" y="64"/>
                    </a:lnTo>
                    <a:lnTo>
                      <a:pt x="58" y="71"/>
                    </a:lnTo>
                    <a:close/>
                    <a:moveTo>
                      <a:pt x="44" y="57"/>
                    </a:moveTo>
                    <a:lnTo>
                      <a:pt x="47" y="54"/>
                    </a:lnTo>
                    <a:lnTo>
                      <a:pt x="61" y="67"/>
                    </a:lnTo>
                    <a:lnTo>
                      <a:pt x="58" y="71"/>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76" name="Freeform 664">
                <a:extLst>
                  <a:ext uri="{FF2B5EF4-FFF2-40B4-BE49-F238E27FC236}">
                    <a16:creationId xmlns:a16="http://schemas.microsoft.com/office/drawing/2014/main" id="{E1D9457C-042E-48E1-B9BE-49DADF4E189C}"/>
                  </a:ext>
                </a:extLst>
              </p:cNvPr>
              <p:cNvSpPr>
                <a:spLocks/>
              </p:cNvSpPr>
              <p:nvPr/>
            </p:nvSpPr>
            <p:spPr bwMode="auto">
              <a:xfrm>
                <a:off x="3359" y="2439"/>
                <a:ext cx="17" cy="14"/>
              </a:xfrm>
              <a:custGeom>
                <a:avLst/>
                <a:gdLst>
                  <a:gd name="T0" fmla="*/ 12 w 67"/>
                  <a:gd name="T1" fmla="*/ 13 h 57"/>
                  <a:gd name="T2" fmla="*/ 13 w 67"/>
                  <a:gd name="T3" fmla="*/ 12 h 57"/>
                  <a:gd name="T4" fmla="*/ 14 w 67"/>
                  <a:gd name="T5" fmla="*/ 11 h 57"/>
                  <a:gd name="T6" fmla="*/ 14 w 67"/>
                  <a:gd name="T7" fmla="*/ 10 h 57"/>
                  <a:gd name="T8" fmla="*/ 15 w 67"/>
                  <a:gd name="T9" fmla="*/ 9 h 57"/>
                  <a:gd name="T10" fmla="*/ 16 w 67"/>
                  <a:gd name="T11" fmla="*/ 8 h 57"/>
                  <a:gd name="T12" fmla="*/ 17 w 67"/>
                  <a:gd name="T13" fmla="*/ 7 h 57"/>
                  <a:gd name="T14" fmla="*/ 17 w 67"/>
                  <a:gd name="T15" fmla="*/ 6 h 57"/>
                  <a:gd name="T16" fmla="*/ 17 w 67"/>
                  <a:gd name="T17" fmla="*/ 5 h 57"/>
                  <a:gd name="T18" fmla="*/ 17 w 67"/>
                  <a:gd name="T19" fmla="*/ 4 h 57"/>
                  <a:gd name="T20" fmla="*/ 16 w 67"/>
                  <a:gd name="T21" fmla="*/ 2 h 57"/>
                  <a:gd name="T22" fmla="*/ 15 w 67"/>
                  <a:gd name="T23" fmla="*/ 1 h 57"/>
                  <a:gd name="T24" fmla="*/ 14 w 67"/>
                  <a:gd name="T25" fmla="*/ 1 h 57"/>
                  <a:gd name="T26" fmla="*/ 14 w 67"/>
                  <a:gd name="T27" fmla="*/ 1 h 57"/>
                  <a:gd name="T28" fmla="*/ 13 w 67"/>
                  <a:gd name="T29" fmla="*/ 0 h 57"/>
                  <a:gd name="T30" fmla="*/ 11 w 67"/>
                  <a:gd name="T31" fmla="*/ 0 h 57"/>
                  <a:gd name="T32" fmla="*/ 11 w 67"/>
                  <a:gd name="T33" fmla="*/ 0 h 57"/>
                  <a:gd name="T34" fmla="*/ 9 w 67"/>
                  <a:gd name="T35" fmla="*/ 0 h 57"/>
                  <a:gd name="T36" fmla="*/ 7 w 67"/>
                  <a:gd name="T37" fmla="*/ 0 h 57"/>
                  <a:gd name="T38" fmla="*/ 6 w 67"/>
                  <a:gd name="T39" fmla="*/ 1 h 57"/>
                  <a:gd name="T40" fmla="*/ 5 w 67"/>
                  <a:gd name="T41" fmla="*/ 1 h 57"/>
                  <a:gd name="T42" fmla="*/ 4 w 67"/>
                  <a:gd name="T43" fmla="*/ 2 h 57"/>
                  <a:gd name="T44" fmla="*/ 3 w 67"/>
                  <a:gd name="T45" fmla="*/ 3 h 57"/>
                  <a:gd name="T46" fmla="*/ 2 w 67"/>
                  <a:gd name="T47" fmla="*/ 4 h 57"/>
                  <a:gd name="T48" fmla="*/ 1 w 67"/>
                  <a:gd name="T49" fmla="*/ 5 h 57"/>
                  <a:gd name="T50" fmla="*/ 1 w 67"/>
                  <a:gd name="T51" fmla="*/ 6 h 57"/>
                  <a:gd name="T52" fmla="*/ 0 w 67"/>
                  <a:gd name="T53" fmla="*/ 7 h 57"/>
                  <a:gd name="T54" fmla="*/ 0 w 67"/>
                  <a:gd name="T55" fmla="*/ 8 h 57"/>
                  <a:gd name="T56" fmla="*/ 0 w 67"/>
                  <a:gd name="T57" fmla="*/ 9 h 57"/>
                  <a:gd name="T58" fmla="*/ 0 w 67"/>
                  <a:gd name="T59" fmla="*/ 10 h 57"/>
                  <a:gd name="T60" fmla="*/ 1 w 67"/>
                  <a:gd name="T61" fmla="*/ 11 h 57"/>
                  <a:gd name="T62" fmla="*/ 2 w 67"/>
                  <a:gd name="T63" fmla="*/ 12 h 57"/>
                  <a:gd name="T64" fmla="*/ 3 w 67"/>
                  <a:gd name="T65" fmla="*/ 13 h 57"/>
                  <a:gd name="T66" fmla="*/ 3 w 67"/>
                  <a:gd name="T67" fmla="*/ 13 h 57"/>
                  <a:gd name="T68" fmla="*/ 4 w 67"/>
                  <a:gd name="T69" fmla="*/ 14 h 57"/>
                  <a:gd name="T70" fmla="*/ 6 w 67"/>
                  <a:gd name="T71" fmla="*/ 14 h 57"/>
                  <a:gd name="T72" fmla="*/ 6 w 67"/>
                  <a:gd name="T73" fmla="*/ 14 h 57"/>
                  <a:gd name="T74" fmla="*/ 8 w 67"/>
                  <a:gd name="T75" fmla="*/ 14 h 57"/>
                  <a:gd name="T76" fmla="*/ 9 w 67"/>
                  <a:gd name="T77" fmla="*/ 13 h 57"/>
                  <a:gd name="T78" fmla="*/ 11 w 67"/>
                  <a:gd name="T79" fmla="*/ 13 h 57"/>
                  <a:gd name="T80" fmla="*/ 12 w 67"/>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7" y="52"/>
                    </a:moveTo>
                    <a:lnTo>
                      <a:pt x="51" y="48"/>
                    </a:lnTo>
                    <a:lnTo>
                      <a:pt x="54" y="45"/>
                    </a:lnTo>
                    <a:lnTo>
                      <a:pt x="57" y="42"/>
                    </a:lnTo>
                    <a:lnTo>
                      <a:pt x="60" y="35"/>
                    </a:lnTo>
                    <a:lnTo>
                      <a:pt x="64" y="32"/>
                    </a:lnTo>
                    <a:lnTo>
                      <a:pt x="67" y="28"/>
                    </a:lnTo>
                    <a:lnTo>
                      <a:pt x="67" y="23"/>
                    </a:lnTo>
                    <a:lnTo>
                      <a:pt x="67" y="20"/>
                    </a:lnTo>
                    <a:lnTo>
                      <a:pt x="67" y="16"/>
                    </a:lnTo>
                    <a:lnTo>
                      <a:pt x="64" y="10"/>
                    </a:lnTo>
                    <a:lnTo>
                      <a:pt x="60" y="6"/>
                    </a:lnTo>
                    <a:lnTo>
                      <a:pt x="57" y="3"/>
                    </a:lnTo>
                    <a:lnTo>
                      <a:pt x="54" y="3"/>
                    </a:lnTo>
                    <a:lnTo>
                      <a:pt x="51" y="0"/>
                    </a:lnTo>
                    <a:lnTo>
                      <a:pt x="45" y="0"/>
                    </a:lnTo>
                    <a:lnTo>
                      <a:pt x="42" y="0"/>
                    </a:lnTo>
                    <a:lnTo>
                      <a:pt x="35" y="0"/>
                    </a:lnTo>
                    <a:lnTo>
                      <a:pt x="28" y="0"/>
                    </a:lnTo>
                    <a:lnTo>
                      <a:pt x="25" y="3"/>
                    </a:lnTo>
                    <a:lnTo>
                      <a:pt x="19" y="6"/>
                    </a:lnTo>
                    <a:lnTo>
                      <a:pt x="16" y="10"/>
                    </a:lnTo>
                    <a:lnTo>
                      <a:pt x="10" y="13"/>
                    </a:lnTo>
                    <a:lnTo>
                      <a:pt x="6" y="16"/>
                    </a:lnTo>
                    <a:lnTo>
                      <a:pt x="3" y="20"/>
                    </a:lnTo>
                    <a:lnTo>
                      <a:pt x="3" y="25"/>
                    </a:lnTo>
                    <a:lnTo>
                      <a:pt x="0" y="28"/>
                    </a:lnTo>
                    <a:lnTo>
                      <a:pt x="0" y="32"/>
                    </a:lnTo>
                    <a:lnTo>
                      <a:pt x="0" y="38"/>
                    </a:lnTo>
                    <a:lnTo>
                      <a:pt x="0" y="42"/>
                    </a:lnTo>
                    <a:lnTo>
                      <a:pt x="3" y="45"/>
                    </a:lnTo>
                    <a:lnTo>
                      <a:pt x="6" y="48"/>
                    </a:lnTo>
                    <a:lnTo>
                      <a:pt x="10" y="52"/>
                    </a:lnTo>
                    <a:lnTo>
                      <a:pt x="13" y="54"/>
                    </a:lnTo>
                    <a:lnTo>
                      <a:pt x="16" y="57"/>
                    </a:lnTo>
                    <a:lnTo>
                      <a:pt x="22" y="57"/>
                    </a:lnTo>
                    <a:lnTo>
                      <a:pt x="25" y="57"/>
                    </a:lnTo>
                    <a:lnTo>
                      <a:pt x="32" y="57"/>
                    </a:lnTo>
                    <a:lnTo>
                      <a:pt x="35" y="54"/>
                    </a:lnTo>
                    <a:lnTo>
                      <a:pt x="42" y="54"/>
                    </a:lnTo>
                    <a:lnTo>
                      <a:pt x="47" y="52"/>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77" name="Freeform 665">
                <a:extLst>
                  <a:ext uri="{FF2B5EF4-FFF2-40B4-BE49-F238E27FC236}">
                    <a16:creationId xmlns:a16="http://schemas.microsoft.com/office/drawing/2014/main" id="{EE4E2999-D09D-473B-87B0-8B7AA03DE014}"/>
                  </a:ext>
                </a:extLst>
              </p:cNvPr>
              <p:cNvSpPr>
                <a:spLocks noEditPoints="1"/>
              </p:cNvSpPr>
              <p:nvPr/>
            </p:nvSpPr>
            <p:spPr bwMode="auto">
              <a:xfrm>
                <a:off x="3357" y="2437"/>
                <a:ext cx="21" cy="19"/>
              </a:xfrm>
              <a:custGeom>
                <a:avLst/>
                <a:gdLst>
                  <a:gd name="T0" fmla="*/ 13 w 85"/>
                  <a:gd name="T1" fmla="*/ 13 h 76"/>
                  <a:gd name="T2" fmla="*/ 14 w 85"/>
                  <a:gd name="T3" fmla="*/ 12 h 76"/>
                  <a:gd name="T4" fmla="*/ 17 w 85"/>
                  <a:gd name="T5" fmla="*/ 15 h 76"/>
                  <a:gd name="T6" fmla="*/ 17 w 85"/>
                  <a:gd name="T7" fmla="*/ 15 h 76"/>
                  <a:gd name="T8" fmla="*/ 19 w 85"/>
                  <a:gd name="T9" fmla="*/ 14 h 76"/>
                  <a:gd name="T10" fmla="*/ 15 w 85"/>
                  <a:gd name="T11" fmla="*/ 10 h 76"/>
                  <a:gd name="T12" fmla="*/ 16 w 85"/>
                  <a:gd name="T13" fmla="*/ 9 h 76"/>
                  <a:gd name="T14" fmla="*/ 20 w 85"/>
                  <a:gd name="T15" fmla="*/ 12 h 76"/>
                  <a:gd name="T16" fmla="*/ 20 w 85"/>
                  <a:gd name="T17" fmla="*/ 12 h 76"/>
                  <a:gd name="T18" fmla="*/ 21 w 85"/>
                  <a:gd name="T19" fmla="*/ 9 h 76"/>
                  <a:gd name="T20" fmla="*/ 16 w 85"/>
                  <a:gd name="T21" fmla="*/ 8 h 76"/>
                  <a:gd name="T22" fmla="*/ 16 w 85"/>
                  <a:gd name="T23" fmla="*/ 6 h 76"/>
                  <a:gd name="T24" fmla="*/ 21 w 85"/>
                  <a:gd name="T25" fmla="*/ 6 h 76"/>
                  <a:gd name="T26" fmla="*/ 21 w 85"/>
                  <a:gd name="T27" fmla="*/ 5 h 76"/>
                  <a:gd name="T28" fmla="*/ 20 w 85"/>
                  <a:gd name="T29" fmla="*/ 3 h 76"/>
                  <a:gd name="T30" fmla="*/ 19 w 85"/>
                  <a:gd name="T31" fmla="*/ 2 h 76"/>
                  <a:gd name="T32" fmla="*/ 15 w 85"/>
                  <a:gd name="T33" fmla="*/ 5 h 76"/>
                  <a:gd name="T34" fmla="*/ 18 w 85"/>
                  <a:gd name="T35" fmla="*/ 1 h 76"/>
                  <a:gd name="T36" fmla="*/ 16 w 85"/>
                  <a:gd name="T37" fmla="*/ 1 h 76"/>
                  <a:gd name="T38" fmla="*/ 16 w 85"/>
                  <a:gd name="T39" fmla="*/ 6 h 76"/>
                  <a:gd name="T40" fmla="*/ 15 w 85"/>
                  <a:gd name="T41" fmla="*/ 0 h 76"/>
                  <a:gd name="T42" fmla="*/ 13 w 85"/>
                  <a:gd name="T43" fmla="*/ 5 h 76"/>
                  <a:gd name="T44" fmla="*/ 13 w 85"/>
                  <a:gd name="T45" fmla="*/ 0 h 76"/>
                  <a:gd name="T46" fmla="*/ 13 w 85"/>
                  <a:gd name="T47" fmla="*/ 0 h 76"/>
                  <a:gd name="T48" fmla="*/ 11 w 85"/>
                  <a:gd name="T49" fmla="*/ 5 h 76"/>
                  <a:gd name="T50" fmla="*/ 11 w 85"/>
                  <a:gd name="T51" fmla="*/ 4 h 76"/>
                  <a:gd name="T52" fmla="*/ 10 w 85"/>
                  <a:gd name="T53" fmla="*/ 5 h 76"/>
                  <a:gd name="T54" fmla="*/ 6 w 85"/>
                  <a:gd name="T55" fmla="*/ 2 h 76"/>
                  <a:gd name="T56" fmla="*/ 7 w 85"/>
                  <a:gd name="T57" fmla="*/ 4 h 76"/>
                  <a:gd name="T58" fmla="*/ 9 w 85"/>
                  <a:gd name="T59" fmla="*/ 6 h 76"/>
                  <a:gd name="T60" fmla="*/ 7 w 85"/>
                  <a:gd name="T61" fmla="*/ 7 h 76"/>
                  <a:gd name="T62" fmla="*/ 3 w 85"/>
                  <a:gd name="T63" fmla="*/ 4 h 76"/>
                  <a:gd name="T64" fmla="*/ 2 w 85"/>
                  <a:gd name="T65" fmla="*/ 5 h 76"/>
                  <a:gd name="T66" fmla="*/ 2 w 85"/>
                  <a:gd name="T67" fmla="*/ 5 h 76"/>
                  <a:gd name="T68" fmla="*/ 0 w 85"/>
                  <a:gd name="T69" fmla="*/ 7 h 76"/>
                  <a:gd name="T70" fmla="*/ 5 w 85"/>
                  <a:gd name="T71" fmla="*/ 9 h 76"/>
                  <a:gd name="T72" fmla="*/ 4 w 85"/>
                  <a:gd name="T73" fmla="*/ 11 h 76"/>
                  <a:gd name="T74" fmla="*/ 0 w 85"/>
                  <a:gd name="T75" fmla="*/ 8 h 76"/>
                  <a:gd name="T76" fmla="*/ 0 w 85"/>
                  <a:gd name="T77" fmla="*/ 9 h 76"/>
                  <a:gd name="T78" fmla="*/ 5 w 85"/>
                  <a:gd name="T79" fmla="*/ 10 h 76"/>
                  <a:gd name="T80" fmla="*/ 0 w 85"/>
                  <a:gd name="T81" fmla="*/ 14 h 76"/>
                  <a:gd name="T82" fmla="*/ 5 w 85"/>
                  <a:gd name="T83" fmla="*/ 12 h 76"/>
                  <a:gd name="T84" fmla="*/ 1 w 85"/>
                  <a:gd name="T85" fmla="*/ 15 h 76"/>
                  <a:gd name="T86" fmla="*/ 1 w 85"/>
                  <a:gd name="T87" fmla="*/ 15 h 76"/>
                  <a:gd name="T88" fmla="*/ 5 w 85"/>
                  <a:gd name="T89" fmla="*/ 13 h 76"/>
                  <a:gd name="T90" fmla="*/ 3 w 85"/>
                  <a:gd name="T91" fmla="*/ 17 h 76"/>
                  <a:gd name="T92" fmla="*/ 7 w 85"/>
                  <a:gd name="T93" fmla="*/ 14 h 76"/>
                  <a:gd name="T94" fmla="*/ 7 w 85"/>
                  <a:gd name="T95" fmla="*/ 14 h 76"/>
                  <a:gd name="T96" fmla="*/ 4 w 85"/>
                  <a:gd name="T97" fmla="*/ 18 h 76"/>
                  <a:gd name="T98" fmla="*/ 6 w 85"/>
                  <a:gd name="T99" fmla="*/ 19 h 76"/>
                  <a:gd name="T100" fmla="*/ 8 w 85"/>
                  <a:gd name="T101" fmla="*/ 14 h 76"/>
                  <a:gd name="T102" fmla="*/ 10 w 85"/>
                  <a:gd name="T103" fmla="*/ 14 h 76"/>
                  <a:gd name="T104" fmla="*/ 10 w 85"/>
                  <a:gd name="T105" fmla="*/ 19 h 76"/>
                  <a:gd name="T106" fmla="*/ 12 w 85"/>
                  <a:gd name="T107" fmla="*/ 18 h 76"/>
                  <a:gd name="T108" fmla="*/ 9 w 85"/>
                  <a:gd name="T109" fmla="*/ 14 h 76"/>
                  <a:gd name="T110" fmla="*/ 13 w 85"/>
                  <a:gd name="T111" fmla="*/ 18 h 76"/>
                  <a:gd name="T112" fmla="*/ 13 w 85"/>
                  <a:gd name="T113" fmla="*/ 13 h 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5"/>
                  <a:gd name="T172" fmla="*/ 0 h 76"/>
                  <a:gd name="T173" fmla="*/ 85 w 85"/>
                  <a:gd name="T174" fmla="*/ 76 h 7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5" h="76">
                    <a:moveTo>
                      <a:pt x="50" y="53"/>
                    </a:moveTo>
                    <a:lnTo>
                      <a:pt x="53" y="51"/>
                    </a:lnTo>
                    <a:lnTo>
                      <a:pt x="66" y="64"/>
                    </a:lnTo>
                    <a:lnTo>
                      <a:pt x="64" y="67"/>
                    </a:lnTo>
                    <a:lnTo>
                      <a:pt x="50" y="53"/>
                    </a:lnTo>
                    <a:close/>
                    <a:moveTo>
                      <a:pt x="53" y="51"/>
                    </a:moveTo>
                    <a:lnTo>
                      <a:pt x="53" y="51"/>
                    </a:lnTo>
                    <a:lnTo>
                      <a:pt x="60" y="57"/>
                    </a:lnTo>
                    <a:lnTo>
                      <a:pt x="53" y="51"/>
                    </a:lnTo>
                    <a:close/>
                    <a:moveTo>
                      <a:pt x="53" y="51"/>
                    </a:moveTo>
                    <a:lnTo>
                      <a:pt x="56" y="47"/>
                    </a:lnTo>
                    <a:lnTo>
                      <a:pt x="69" y="61"/>
                    </a:lnTo>
                    <a:lnTo>
                      <a:pt x="66" y="64"/>
                    </a:lnTo>
                    <a:lnTo>
                      <a:pt x="53" y="51"/>
                    </a:lnTo>
                    <a:close/>
                    <a:moveTo>
                      <a:pt x="69" y="61"/>
                    </a:moveTo>
                    <a:lnTo>
                      <a:pt x="69" y="61"/>
                    </a:lnTo>
                    <a:lnTo>
                      <a:pt x="63" y="54"/>
                    </a:lnTo>
                    <a:lnTo>
                      <a:pt x="69" y="61"/>
                    </a:lnTo>
                    <a:close/>
                    <a:moveTo>
                      <a:pt x="56" y="47"/>
                    </a:moveTo>
                    <a:lnTo>
                      <a:pt x="60" y="44"/>
                    </a:lnTo>
                    <a:lnTo>
                      <a:pt x="73" y="57"/>
                    </a:lnTo>
                    <a:lnTo>
                      <a:pt x="69" y="61"/>
                    </a:lnTo>
                    <a:lnTo>
                      <a:pt x="56" y="47"/>
                    </a:lnTo>
                    <a:close/>
                    <a:moveTo>
                      <a:pt x="75" y="55"/>
                    </a:moveTo>
                    <a:lnTo>
                      <a:pt x="74" y="56"/>
                    </a:lnTo>
                    <a:lnTo>
                      <a:pt x="73" y="57"/>
                    </a:lnTo>
                    <a:lnTo>
                      <a:pt x="66" y="51"/>
                    </a:lnTo>
                    <a:lnTo>
                      <a:pt x="75" y="55"/>
                    </a:lnTo>
                    <a:close/>
                    <a:moveTo>
                      <a:pt x="57" y="46"/>
                    </a:moveTo>
                    <a:lnTo>
                      <a:pt x="61" y="40"/>
                    </a:lnTo>
                    <a:lnTo>
                      <a:pt x="78" y="48"/>
                    </a:lnTo>
                    <a:lnTo>
                      <a:pt x="75" y="55"/>
                    </a:lnTo>
                    <a:lnTo>
                      <a:pt x="57" y="46"/>
                    </a:lnTo>
                    <a:close/>
                    <a:moveTo>
                      <a:pt x="61" y="40"/>
                    </a:moveTo>
                    <a:lnTo>
                      <a:pt x="62" y="39"/>
                    </a:lnTo>
                    <a:lnTo>
                      <a:pt x="63" y="37"/>
                    </a:lnTo>
                    <a:lnTo>
                      <a:pt x="69" y="44"/>
                    </a:lnTo>
                    <a:lnTo>
                      <a:pt x="61" y="40"/>
                    </a:lnTo>
                    <a:close/>
                    <a:moveTo>
                      <a:pt x="63" y="37"/>
                    </a:moveTo>
                    <a:lnTo>
                      <a:pt x="66" y="34"/>
                    </a:lnTo>
                    <a:lnTo>
                      <a:pt x="79" y="47"/>
                    </a:lnTo>
                    <a:lnTo>
                      <a:pt x="76" y="51"/>
                    </a:lnTo>
                    <a:lnTo>
                      <a:pt x="63" y="37"/>
                    </a:lnTo>
                    <a:close/>
                    <a:moveTo>
                      <a:pt x="79" y="47"/>
                    </a:moveTo>
                    <a:lnTo>
                      <a:pt x="69" y="57"/>
                    </a:lnTo>
                    <a:lnTo>
                      <a:pt x="79" y="47"/>
                    </a:lnTo>
                    <a:lnTo>
                      <a:pt x="73" y="41"/>
                    </a:lnTo>
                    <a:lnTo>
                      <a:pt x="79" y="47"/>
                    </a:lnTo>
                    <a:close/>
                    <a:moveTo>
                      <a:pt x="66" y="34"/>
                    </a:moveTo>
                    <a:lnTo>
                      <a:pt x="69" y="31"/>
                    </a:lnTo>
                    <a:lnTo>
                      <a:pt x="83" y="44"/>
                    </a:lnTo>
                    <a:lnTo>
                      <a:pt x="79" y="47"/>
                    </a:lnTo>
                    <a:lnTo>
                      <a:pt x="66" y="34"/>
                    </a:lnTo>
                    <a:close/>
                    <a:moveTo>
                      <a:pt x="85" y="37"/>
                    </a:moveTo>
                    <a:lnTo>
                      <a:pt x="85" y="42"/>
                    </a:lnTo>
                    <a:lnTo>
                      <a:pt x="83" y="44"/>
                    </a:lnTo>
                    <a:lnTo>
                      <a:pt x="76" y="37"/>
                    </a:lnTo>
                    <a:lnTo>
                      <a:pt x="85" y="37"/>
                    </a:lnTo>
                    <a:close/>
                    <a:moveTo>
                      <a:pt x="66" y="37"/>
                    </a:moveTo>
                    <a:lnTo>
                      <a:pt x="66" y="32"/>
                    </a:lnTo>
                    <a:lnTo>
                      <a:pt x="85" y="32"/>
                    </a:lnTo>
                    <a:lnTo>
                      <a:pt x="85" y="37"/>
                    </a:lnTo>
                    <a:lnTo>
                      <a:pt x="66" y="37"/>
                    </a:lnTo>
                    <a:close/>
                    <a:moveTo>
                      <a:pt x="66" y="32"/>
                    </a:moveTo>
                    <a:lnTo>
                      <a:pt x="66" y="29"/>
                    </a:lnTo>
                    <a:lnTo>
                      <a:pt x="85" y="29"/>
                    </a:lnTo>
                    <a:lnTo>
                      <a:pt x="85" y="32"/>
                    </a:lnTo>
                    <a:lnTo>
                      <a:pt x="66" y="32"/>
                    </a:lnTo>
                    <a:close/>
                    <a:moveTo>
                      <a:pt x="66" y="29"/>
                    </a:moveTo>
                    <a:lnTo>
                      <a:pt x="66" y="25"/>
                    </a:lnTo>
                    <a:lnTo>
                      <a:pt x="85" y="25"/>
                    </a:lnTo>
                    <a:lnTo>
                      <a:pt x="85" y="29"/>
                    </a:lnTo>
                    <a:lnTo>
                      <a:pt x="66" y="29"/>
                    </a:lnTo>
                    <a:close/>
                    <a:moveTo>
                      <a:pt x="84" y="21"/>
                    </a:moveTo>
                    <a:lnTo>
                      <a:pt x="85" y="23"/>
                    </a:lnTo>
                    <a:lnTo>
                      <a:pt x="85" y="25"/>
                    </a:lnTo>
                    <a:lnTo>
                      <a:pt x="76" y="25"/>
                    </a:lnTo>
                    <a:lnTo>
                      <a:pt x="84" y="21"/>
                    </a:lnTo>
                    <a:close/>
                    <a:moveTo>
                      <a:pt x="67" y="30"/>
                    </a:moveTo>
                    <a:lnTo>
                      <a:pt x="64" y="23"/>
                    </a:lnTo>
                    <a:lnTo>
                      <a:pt x="82" y="14"/>
                    </a:lnTo>
                    <a:lnTo>
                      <a:pt x="84" y="21"/>
                    </a:lnTo>
                    <a:lnTo>
                      <a:pt x="67" y="30"/>
                    </a:lnTo>
                    <a:close/>
                    <a:moveTo>
                      <a:pt x="79" y="12"/>
                    </a:moveTo>
                    <a:lnTo>
                      <a:pt x="80" y="13"/>
                    </a:lnTo>
                    <a:lnTo>
                      <a:pt x="82" y="14"/>
                    </a:lnTo>
                    <a:lnTo>
                      <a:pt x="73" y="19"/>
                    </a:lnTo>
                    <a:lnTo>
                      <a:pt x="79" y="12"/>
                    </a:lnTo>
                    <a:close/>
                    <a:moveTo>
                      <a:pt x="66" y="25"/>
                    </a:moveTo>
                    <a:lnTo>
                      <a:pt x="63" y="22"/>
                    </a:lnTo>
                    <a:lnTo>
                      <a:pt x="76" y="9"/>
                    </a:lnTo>
                    <a:lnTo>
                      <a:pt x="79" y="12"/>
                    </a:lnTo>
                    <a:lnTo>
                      <a:pt x="66" y="25"/>
                    </a:lnTo>
                    <a:close/>
                    <a:moveTo>
                      <a:pt x="76" y="9"/>
                    </a:moveTo>
                    <a:lnTo>
                      <a:pt x="76" y="9"/>
                    </a:lnTo>
                    <a:lnTo>
                      <a:pt x="69" y="15"/>
                    </a:lnTo>
                    <a:lnTo>
                      <a:pt x="76" y="9"/>
                    </a:lnTo>
                    <a:close/>
                    <a:moveTo>
                      <a:pt x="63" y="22"/>
                    </a:moveTo>
                    <a:lnTo>
                      <a:pt x="60" y="19"/>
                    </a:lnTo>
                    <a:lnTo>
                      <a:pt x="73" y="5"/>
                    </a:lnTo>
                    <a:lnTo>
                      <a:pt x="76" y="9"/>
                    </a:lnTo>
                    <a:lnTo>
                      <a:pt x="63" y="22"/>
                    </a:lnTo>
                    <a:close/>
                    <a:moveTo>
                      <a:pt x="66" y="3"/>
                    </a:moveTo>
                    <a:lnTo>
                      <a:pt x="71" y="3"/>
                    </a:lnTo>
                    <a:lnTo>
                      <a:pt x="73" y="5"/>
                    </a:lnTo>
                    <a:lnTo>
                      <a:pt x="66" y="12"/>
                    </a:lnTo>
                    <a:lnTo>
                      <a:pt x="66" y="3"/>
                    </a:lnTo>
                    <a:close/>
                    <a:moveTo>
                      <a:pt x="66" y="22"/>
                    </a:moveTo>
                    <a:lnTo>
                      <a:pt x="63" y="22"/>
                    </a:lnTo>
                    <a:lnTo>
                      <a:pt x="63" y="3"/>
                    </a:lnTo>
                    <a:lnTo>
                      <a:pt x="66" y="3"/>
                    </a:lnTo>
                    <a:lnTo>
                      <a:pt x="66" y="22"/>
                    </a:lnTo>
                    <a:close/>
                    <a:moveTo>
                      <a:pt x="63" y="22"/>
                    </a:moveTo>
                    <a:lnTo>
                      <a:pt x="60" y="22"/>
                    </a:lnTo>
                    <a:lnTo>
                      <a:pt x="56" y="19"/>
                    </a:lnTo>
                    <a:lnTo>
                      <a:pt x="63" y="12"/>
                    </a:lnTo>
                    <a:lnTo>
                      <a:pt x="63" y="22"/>
                    </a:lnTo>
                    <a:close/>
                    <a:moveTo>
                      <a:pt x="56" y="19"/>
                    </a:moveTo>
                    <a:lnTo>
                      <a:pt x="53" y="17"/>
                    </a:lnTo>
                    <a:lnTo>
                      <a:pt x="66" y="2"/>
                    </a:lnTo>
                    <a:lnTo>
                      <a:pt x="69" y="5"/>
                    </a:lnTo>
                    <a:lnTo>
                      <a:pt x="56" y="19"/>
                    </a:lnTo>
                    <a:close/>
                    <a:moveTo>
                      <a:pt x="60" y="0"/>
                    </a:moveTo>
                    <a:lnTo>
                      <a:pt x="64" y="0"/>
                    </a:lnTo>
                    <a:lnTo>
                      <a:pt x="66" y="2"/>
                    </a:lnTo>
                    <a:lnTo>
                      <a:pt x="60" y="9"/>
                    </a:lnTo>
                    <a:lnTo>
                      <a:pt x="60" y="0"/>
                    </a:lnTo>
                    <a:close/>
                    <a:moveTo>
                      <a:pt x="60" y="19"/>
                    </a:moveTo>
                    <a:lnTo>
                      <a:pt x="54" y="19"/>
                    </a:lnTo>
                    <a:lnTo>
                      <a:pt x="54" y="0"/>
                    </a:lnTo>
                    <a:lnTo>
                      <a:pt x="60" y="0"/>
                    </a:lnTo>
                    <a:lnTo>
                      <a:pt x="60" y="19"/>
                    </a:lnTo>
                    <a:close/>
                    <a:moveTo>
                      <a:pt x="54" y="19"/>
                    </a:moveTo>
                    <a:lnTo>
                      <a:pt x="51" y="19"/>
                    </a:lnTo>
                    <a:lnTo>
                      <a:pt x="51" y="0"/>
                    </a:lnTo>
                    <a:lnTo>
                      <a:pt x="54" y="0"/>
                    </a:lnTo>
                    <a:lnTo>
                      <a:pt x="54" y="19"/>
                    </a:lnTo>
                    <a:close/>
                    <a:moveTo>
                      <a:pt x="51" y="19"/>
                    </a:moveTo>
                    <a:lnTo>
                      <a:pt x="44" y="19"/>
                    </a:lnTo>
                    <a:lnTo>
                      <a:pt x="44" y="0"/>
                    </a:lnTo>
                    <a:lnTo>
                      <a:pt x="51" y="0"/>
                    </a:lnTo>
                    <a:lnTo>
                      <a:pt x="51" y="19"/>
                    </a:lnTo>
                    <a:close/>
                    <a:moveTo>
                      <a:pt x="44" y="19"/>
                    </a:moveTo>
                    <a:lnTo>
                      <a:pt x="37" y="19"/>
                    </a:lnTo>
                    <a:lnTo>
                      <a:pt x="37" y="0"/>
                    </a:lnTo>
                    <a:lnTo>
                      <a:pt x="44" y="0"/>
                    </a:lnTo>
                    <a:lnTo>
                      <a:pt x="44" y="19"/>
                    </a:lnTo>
                    <a:close/>
                    <a:moveTo>
                      <a:pt x="31" y="2"/>
                    </a:moveTo>
                    <a:lnTo>
                      <a:pt x="34" y="0"/>
                    </a:lnTo>
                    <a:lnTo>
                      <a:pt x="37" y="0"/>
                    </a:lnTo>
                    <a:lnTo>
                      <a:pt x="37" y="9"/>
                    </a:lnTo>
                    <a:lnTo>
                      <a:pt x="31" y="2"/>
                    </a:lnTo>
                    <a:close/>
                    <a:moveTo>
                      <a:pt x="44" y="17"/>
                    </a:moveTo>
                    <a:lnTo>
                      <a:pt x="41" y="19"/>
                    </a:lnTo>
                    <a:lnTo>
                      <a:pt x="28" y="5"/>
                    </a:lnTo>
                    <a:lnTo>
                      <a:pt x="31" y="2"/>
                    </a:lnTo>
                    <a:lnTo>
                      <a:pt x="44" y="17"/>
                    </a:lnTo>
                    <a:close/>
                    <a:moveTo>
                      <a:pt x="41" y="19"/>
                    </a:moveTo>
                    <a:lnTo>
                      <a:pt x="40" y="20"/>
                    </a:lnTo>
                    <a:lnTo>
                      <a:pt x="39" y="21"/>
                    </a:lnTo>
                    <a:lnTo>
                      <a:pt x="34" y="12"/>
                    </a:lnTo>
                    <a:lnTo>
                      <a:pt x="41" y="19"/>
                    </a:lnTo>
                    <a:close/>
                    <a:moveTo>
                      <a:pt x="39" y="21"/>
                    </a:moveTo>
                    <a:lnTo>
                      <a:pt x="32" y="24"/>
                    </a:lnTo>
                    <a:lnTo>
                      <a:pt x="24" y="7"/>
                    </a:lnTo>
                    <a:lnTo>
                      <a:pt x="30" y="4"/>
                    </a:lnTo>
                    <a:lnTo>
                      <a:pt x="39" y="21"/>
                    </a:lnTo>
                    <a:close/>
                    <a:moveTo>
                      <a:pt x="21" y="9"/>
                    </a:moveTo>
                    <a:lnTo>
                      <a:pt x="22" y="8"/>
                    </a:lnTo>
                    <a:lnTo>
                      <a:pt x="24" y="7"/>
                    </a:lnTo>
                    <a:lnTo>
                      <a:pt x="28" y="15"/>
                    </a:lnTo>
                    <a:lnTo>
                      <a:pt x="21" y="9"/>
                    </a:lnTo>
                    <a:close/>
                    <a:moveTo>
                      <a:pt x="35" y="22"/>
                    </a:moveTo>
                    <a:lnTo>
                      <a:pt x="32" y="25"/>
                    </a:lnTo>
                    <a:lnTo>
                      <a:pt x="18" y="12"/>
                    </a:lnTo>
                    <a:lnTo>
                      <a:pt x="21" y="9"/>
                    </a:lnTo>
                    <a:lnTo>
                      <a:pt x="35" y="22"/>
                    </a:lnTo>
                    <a:close/>
                    <a:moveTo>
                      <a:pt x="32" y="25"/>
                    </a:moveTo>
                    <a:lnTo>
                      <a:pt x="31" y="26"/>
                    </a:lnTo>
                    <a:lnTo>
                      <a:pt x="29" y="28"/>
                    </a:lnTo>
                    <a:lnTo>
                      <a:pt x="25" y="19"/>
                    </a:lnTo>
                    <a:lnTo>
                      <a:pt x="32" y="25"/>
                    </a:lnTo>
                    <a:close/>
                    <a:moveTo>
                      <a:pt x="29" y="28"/>
                    </a:moveTo>
                    <a:lnTo>
                      <a:pt x="23" y="31"/>
                    </a:lnTo>
                    <a:lnTo>
                      <a:pt x="14" y="13"/>
                    </a:lnTo>
                    <a:lnTo>
                      <a:pt x="21" y="10"/>
                    </a:lnTo>
                    <a:lnTo>
                      <a:pt x="29" y="28"/>
                    </a:lnTo>
                    <a:close/>
                    <a:moveTo>
                      <a:pt x="12" y="15"/>
                    </a:moveTo>
                    <a:lnTo>
                      <a:pt x="13" y="14"/>
                    </a:lnTo>
                    <a:lnTo>
                      <a:pt x="14" y="13"/>
                    </a:lnTo>
                    <a:lnTo>
                      <a:pt x="19" y="22"/>
                    </a:lnTo>
                    <a:lnTo>
                      <a:pt x="12" y="15"/>
                    </a:lnTo>
                    <a:close/>
                    <a:moveTo>
                      <a:pt x="25" y="29"/>
                    </a:moveTo>
                    <a:lnTo>
                      <a:pt x="22" y="32"/>
                    </a:lnTo>
                    <a:lnTo>
                      <a:pt x="9" y="19"/>
                    </a:lnTo>
                    <a:lnTo>
                      <a:pt x="12" y="15"/>
                    </a:lnTo>
                    <a:lnTo>
                      <a:pt x="25" y="29"/>
                    </a:lnTo>
                    <a:close/>
                    <a:moveTo>
                      <a:pt x="22" y="32"/>
                    </a:moveTo>
                    <a:lnTo>
                      <a:pt x="19" y="35"/>
                    </a:lnTo>
                    <a:lnTo>
                      <a:pt x="6" y="22"/>
                    </a:lnTo>
                    <a:lnTo>
                      <a:pt x="9" y="19"/>
                    </a:lnTo>
                    <a:lnTo>
                      <a:pt x="22" y="32"/>
                    </a:lnTo>
                    <a:close/>
                    <a:moveTo>
                      <a:pt x="2" y="29"/>
                    </a:moveTo>
                    <a:lnTo>
                      <a:pt x="2" y="24"/>
                    </a:lnTo>
                    <a:lnTo>
                      <a:pt x="6" y="22"/>
                    </a:lnTo>
                    <a:lnTo>
                      <a:pt x="12" y="29"/>
                    </a:lnTo>
                    <a:lnTo>
                      <a:pt x="2" y="29"/>
                    </a:lnTo>
                    <a:close/>
                    <a:moveTo>
                      <a:pt x="22" y="29"/>
                    </a:moveTo>
                    <a:lnTo>
                      <a:pt x="22" y="34"/>
                    </a:lnTo>
                    <a:lnTo>
                      <a:pt x="2" y="34"/>
                    </a:lnTo>
                    <a:lnTo>
                      <a:pt x="2" y="29"/>
                    </a:lnTo>
                    <a:lnTo>
                      <a:pt x="22" y="29"/>
                    </a:lnTo>
                    <a:close/>
                    <a:moveTo>
                      <a:pt x="22" y="34"/>
                    </a:moveTo>
                    <a:lnTo>
                      <a:pt x="22" y="39"/>
                    </a:lnTo>
                    <a:lnTo>
                      <a:pt x="19" y="42"/>
                    </a:lnTo>
                    <a:lnTo>
                      <a:pt x="12" y="34"/>
                    </a:lnTo>
                    <a:lnTo>
                      <a:pt x="22" y="34"/>
                    </a:lnTo>
                    <a:close/>
                    <a:moveTo>
                      <a:pt x="19" y="42"/>
                    </a:moveTo>
                    <a:lnTo>
                      <a:pt x="15" y="44"/>
                    </a:lnTo>
                    <a:lnTo>
                      <a:pt x="2" y="31"/>
                    </a:lnTo>
                    <a:lnTo>
                      <a:pt x="6" y="28"/>
                    </a:lnTo>
                    <a:lnTo>
                      <a:pt x="19" y="42"/>
                    </a:lnTo>
                    <a:close/>
                    <a:moveTo>
                      <a:pt x="0" y="37"/>
                    </a:moveTo>
                    <a:lnTo>
                      <a:pt x="0" y="34"/>
                    </a:lnTo>
                    <a:lnTo>
                      <a:pt x="2" y="31"/>
                    </a:lnTo>
                    <a:lnTo>
                      <a:pt x="9" y="37"/>
                    </a:lnTo>
                    <a:lnTo>
                      <a:pt x="0" y="37"/>
                    </a:lnTo>
                    <a:close/>
                    <a:moveTo>
                      <a:pt x="19" y="37"/>
                    </a:moveTo>
                    <a:lnTo>
                      <a:pt x="19" y="41"/>
                    </a:lnTo>
                    <a:lnTo>
                      <a:pt x="0" y="41"/>
                    </a:lnTo>
                    <a:lnTo>
                      <a:pt x="0" y="37"/>
                    </a:lnTo>
                    <a:lnTo>
                      <a:pt x="19" y="37"/>
                    </a:lnTo>
                    <a:close/>
                    <a:moveTo>
                      <a:pt x="19" y="41"/>
                    </a:moveTo>
                    <a:lnTo>
                      <a:pt x="19" y="47"/>
                    </a:lnTo>
                    <a:lnTo>
                      <a:pt x="0" y="47"/>
                    </a:lnTo>
                    <a:lnTo>
                      <a:pt x="0" y="41"/>
                    </a:lnTo>
                    <a:lnTo>
                      <a:pt x="19" y="41"/>
                    </a:lnTo>
                    <a:close/>
                    <a:moveTo>
                      <a:pt x="19" y="47"/>
                    </a:moveTo>
                    <a:lnTo>
                      <a:pt x="19" y="51"/>
                    </a:lnTo>
                    <a:lnTo>
                      <a:pt x="0" y="51"/>
                    </a:lnTo>
                    <a:lnTo>
                      <a:pt x="0" y="47"/>
                    </a:lnTo>
                    <a:lnTo>
                      <a:pt x="19" y="47"/>
                    </a:lnTo>
                    <a:close/>
                    <a:moveTo>
                      <a:pt x="2" y="57"/>
                    </a:moveTo>
                    <a:lnTo>
                      <a:pt x="0" y="54"/>
                    </a:lnTo>
                    <a:lnTo>
                      <a:pt x="0" y="51"/>
                    </a:lnTo>
                    <a:lnTo>
                      <a:pt x="9" y="51"/>
                    </a:lnTo>
                    <a:lnTo>
                      <a:pt x="2" y="57"/>
                    </a:lnTo>
                    <a:close/>
                    <a:moveTo>
                      <a:pt x="15" y="44"/>
                    </a:moveTo>
                    <a:lnTo>
                      <a:pt x="19" y="47"/>
                    </a:lnTo>
                    <a:lnTo>
                      <a:pt x="6" y="61"/>
                    </a:lnTo>
                    <a:lnTo>
                      <a:pt x="2" y="57"/>
                    </a:lnTo>
                    <a:lnTo>
                      <a:pt x="15" y="44"/>
                    </a:lnTo>
                    <a:close/>
                    <a:moveTo>
                      <a:pt x="6" y="61"/>
                    </a:moveTo>
                    <a:lnTo>
                      <a:pt x="15" y="71"/>
                    </a:lnTo>
                    <a:lnTo>
                      <a:pt x="6" y="61"/>
                    </a:lnTo>
                    <a:lnTo>
                      <a:pt x="12" y="54"/>
                    </a:lnTo>
                    <a:lnTo>
                      <a:pt x="6" y="61"/>
                    </a:lnTo>
                    <a:close/>
                    <a:moveTo>
                      <a:pt x="19" y="47"/>
                    </a:moveTo>
                    <a:lnTo>
                      <a:pt x="22" y="51"/>
                    </a:lnTo>
                    <a:lnTo>
                      <a:pt x="9" y="64"/>
                    </a:lnTo>
                    <a:lnTo>
                      <a:pt x="6" y="61"/>
                    </a:lnTo>
                    <a:lnTo>
                      <a:pt x="19" y="47"/>
                    </a:lnTo>
                    <a:close/>
                    <a:moveTo>
                      <a:pt x="22" y="51"/>
                    </a:moveTo>
                    <a:lnTo>
                      <a:pt x="12" y="41"/>
                    </a:lnTo>
                    <a:lnTo>
                      <a:pt x="22" y="51"/>
                    </a:lnTo>
                    <a:lnTo>
                      <a:pt x="15" y="57"/>
                    </a:lnTo>
                    <a:lnTo>
                      <a:pt x="22" y="51"/>
                    </a:lnTo>
                    <a:close/>
                    <a:moveTo>
                      <a:pt x="22" y="51"/>
                    </a:moveTo>
                    <a:lnTo>
                      <a:pt x="25" y="53"/>
                    </a:lnTo>
                    <a:lnTo>
                      <a:pt x="12" y="67"/>
                    </a:lnTo>
                    <a:lnTo>
                      <a:pt x="9" y="64"/>
                    </a:lnTo>
                    <a:lnTo>
                      <a:pt x="22" y="51"/>
                    </a:lnTo>
                    <a:close/>
                    <a:moveTo>
                      <a:pt x="12" y="67"/>
                    </a:moveTo>
                    <a:lnTo>
                      <a:pt x="12" y="67"/>
                    </a:lnTo>
                    <a:lnTo>
                      <a:pt x="19" y="61"/>
                    </a:lnTo>
                    <a:lnTo>
                      <a:pt x="12" y="67"/>
                    </a:lnTo>
                    <a:close/>
                    <a:moveTo>
                      <a:pt x="25" y="53"/>
                    </a:moveTo>
                    <a:lnTo>
                      <a:pt x="29" y="56"/>
                    </a:lnTo>
                    <a:lnTo>
                      <a:pt x="15" y="71"/>
                    </a:lnTo>
                    <a:lnTo>
                      <a:pt x="12" y="67"/>
                    </a:lnTo>
                    <a:lnTo>
                      <a:pt x="25" y="53"/>
                    </a:lnTo>
                    <a:close/>
                    <a:moveTo>
                      <a:pt x="29" y="56"/>
                    </a:moveTo>
                    <a:lnTo>
                      <a:pt x="29" y="56"/>
                    </a:lnTo>
                    <a:lnTo>
                      <a:pt x="22" y="63"/>
                    </a:lnTo>
                    <a:lnTo>
                      <a:pt x="29" y="56"/>
                    </a:lnTo>
                    <a:close/>
                    <a:moveTo>
                      <a:pt x="29" y="56"/>
                    </a:moveTo>
                    <a:lnTo>
                      <a:pt x="32" y="60"/>
                    </a:lnTo>
                    <a:lnTo>
                      <a:pt x="18" y="73"/>
                    </a:lnTo>
                    <a:lnTo>
                      <a:pt x="15" y="71"/>
                    </a:lnTo>
                    <a:lnTo>
                      <a:pt x="29" y="56"/>
                    </a:lnTo>
                    <a:close/>
                    <a:moveTo>
                      <a:pt x="25" y="76"/>
                    </a:moveTo>
                    <a:lnTo>
                      <a:pt x="21" y="76"/>
                    </a:lnTo>
                    <a:lnTo>
                      <a:pt x="18" y="73"/>
                    </a:lnTo>
                    <a:lnTo>
                      <a:pt x="25" y="66"/>
                    </a:lnTo>
                    <a:lnTo>
                      <a:pt x="25" y="76"/>
                    </a:lnTo>
                    <a:close/>
                    <a:moveTo>
                      <a:pt x="25" y="57"/>
                    </a:moveTo>
                    <a:lnTo>
                      <a:pt x="31" y="57"/>
                    </a:lnTo>
                    <a:lnTo>
                      <a:pt x="31" y="76"/>
                    </a:lnTo>
                    <a:lnTo>
                      <a:pt x="25" y="76"/>
                    </a:lnTo>
                    <a:lnTo>
                      <a:pt x="25" y="57"/>
                    </a:lnTo>
                    <a:close/>
                    <a:moveTo>
                      <a:pt x="31" y="57"/>
                    </a:moveTo>
                    <a:lnTo>
                      <a:pt x="34" y="57"/>
                    </a:lnTo>
                    <a:lnTo>
                      <a:pt x="34" y="76"/>
                    </a:lnTo>
                    <a:lnTo>
                      <a:pt x="31" y="76"/>
                    </a:lnTo>
                    <a:lnTo>
                      <a:pt x="31" y="57"/>
                    </a:lnTo>
                    <a:close/>
                    <a:moveTo>
                      <a:pt x="34" y="57"/>
                    </a:moveTo>
                    <a:lnTo>
                      <a:pt x="41" y="57"/>
                    </a:lnTo>
                    <a:lnTo>
                      <a:pt x="41" y="76"/>
                    </a:lnTo>
                    <a:lnTo>
                      <a:pt x="34" y="76"/>
                    </a:lnTo>
                    <a:lnTo>
                      <a:pt x="34" y="57"/>
                    </a:lnTo>
                    <a:close/>
                    <a:moveTo>
                      <a:pt x="47" y="73"/>
                    </a:moveTo>
                    <a:lnTo>
                      <a:pt x="45" y="76"/>
                    </a:lnTo>
                    <a:lnTo>
                      <a:pt x="41" y="76"/>
                    </a:lnTo>
                    <a:lnTo>
                      <a:pt x="41" y="66"/>
                    </a:lnTo>
                    <a:lnTo>
                      <a:pt x="47" y="73"/>
                    </a:lnTo>
                    <a:close/>
                    <a:moveTo>
                      <a:pt x="34" y="60"/>
                    </a:moveTo>
                    <a:lnTo>
                      <a:pt x="37" y="56"/>
                    </a:lnTo>
                    <a:lnTo>
                      <a:pt x="51" y="71"/>
                    </a:lnTo>
                    <a:lnTo>
                      <a:pt x="47" y="73"/>
                    </a:lnTo>
                    <a:lnTo>
                      <a:pt x="34" y="60"/>
                    </a:lnTo>
                    <a:close/>
                    <a:moveTo>
                      <a:pt x="37" y="56"/>
                    </a:moveTo>
                    <a:lnTo>
                      <a:pt x="40" y="54"/>
                    </a:lnTo>
                    <a:lnTo>
                      <a:pt x="44" y="54"/>
                    </a:lnTo>
                    <a:lnTo>
                      <a:pt x="44" y="63"/>
                    </a:lnTo>
                    <a:lnTo>
                      <a:pt x="37" y="56"/>
                    </a:lnTo>
                    <a:close/>
                    <a:moveTo>
                      <a:pt x="44" y="54"/>
                    </a:moveTo>
                    <a:lnTo>
                      <a:pt x="51" y="54"/>
                    </a:lnTo>
                    <a:lnTo>
                      <a:pt x="51" y="73"/>
                    </a:lnTo>
                    <a:lnTo>
                      <a:pt x="44" y="73"/>
                    </a:lnTo>
                    <a:lnTo>
                      <a:pt x="44" y="54"/>
                    </a:lnTo>
                    <a:close/>
                    <a:moveTo>
                      <a:pt x="54" y="72"/>
                    </a:moveTo>
                    <a:lnTo>
                      <a:pt x="53" y="73"/>
                    </a:lnTo>
                    <a:lnTo>
                      <a:pt x="51" y="73"/>
                    </a:lnTo>
                    <a:lnTo>
                      <a:pt x="51" y="63"/>
                    </a:lnTo>
                    <a:lnTo>
                      <a:pt x="54" y="72"/>
                    </a:lnTo>
                    <a:close/>
                    <a:moveTo>
                      <a:pt x="46" y="55"/>
                    </a:moveTo>
                    <a:lnTo>
                      <a:pt x="53" y="52"/>
                    </a:lnTo>
                    <a:lnTo>
                      <a:pt x="61" y="68"/>
                    </a:lnTo>
                    <a:lnTo>
                      <a:pt x="54" y="72"/>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78" name="Freeform 666">
                <a:extLst>
                  <a:ext uri="{FF2B5EF4-FFF2-40B4-BE49-F238E27FC236}">
                    <a16:creationId xmlns:a16="http://schemas.microsoft.com/office/drawing/2014/main" id="{76EFC649-783A-4A03-8E25-46B889C7D5DF}"/>
                  </a:ext>
                </a:extLst>
              </p:cNvPr>
              <p:cNvSpPr>
                <a:spLocks/>
              </p:cNvSpPr>
              <p:nvPr/>
            </p:nvSpPr>
            <p:spPr bwMode="auto">
              <a:xfrm>
                <a:off x="3411" y="2411"/>
                <a:ext cx="16" cy="14"/>
              </a:xfrm>
              <a:custGeom>
                <a:avLst/>
                <a:gdLst>
                  <a:gd name="T0" fmla="*/ 11 w 66"/>
                  <a:gd name="T1" fmla="*/ 12 h 58"/>
                  <a:gd name="T2" fmla="*/ 12 w 66"/>
                  <a:gd name="T3" fmla="*/ 12 h 58"/>
                  <a:gd name="T4" fmla="*/ 13 w 66"/>
                  <a:gd name="T5" fmla="*/ 11 h 58"/>
                  <a:gd name="T6" fmla="*/ 14 w 66"/>
                  <a:gd name="T7" fmla="*/ 10 h 58"/>
                  <a:gd name="T8" fmla="*/ 15 w 66"/>
                  <a:gd name="T9" fmla="*/ 8 h 58"/>
                  <a:gd name="T10" fmla="*/ 15 w 66"/>
                  <a:gd name="T11" fmla="*/ 7 h 58"/>
                  <a:gd name="T12" fmla="*/ 15 w 66"/>
                  <a:gd name="T13" fmla="*/ 7 h 58"/>
                  <a:gd name="T14" fmla="*/ 16 w 66"/>
                  <a:gd name="T15" fmla="*/ 5 h 58"/>
                  <a:gd name="T16" fmla="*/ 15 w 66"/>
                  <a:gd name="T17" fmla="*/ 5 h 58"/>
                  <a:gd name="T18" fmla="*/ 15 w 66"/>
                  <a:gd name="T19" fmla="*/ 3 h 58"/>
                  <a:gd name="T20" fmla="*/ 15 w 66"/>
                  <a:gd name="T21" fmla="*/ 2 h 58"/>
                  <a:gd name="T22" fmla="*/ 15 w 66"/>
                  <a:gd name="T23" fmla="*/ 1 h 58"/>
                  <a:gd name="T24" fmla="*/ 14 w 66"/>
                  <a:gd name="T25" fmla="*/ 1 h 58"/>
                  <a:gd name="T26" fmla="*/ 13 w 66"/>
                  <a:gd name="T27" fmla="*/ 1 h 58"/>
                  <a:gd name="T28" fmla="*/ 12 w 66"/>
                  <a:gd name="T29" fmla="*/ 0 h 58"/>
                  <a:gd name="T30" fmla="*/ 11 w 66"/>
                  <a:gd name="T31" fmla="*/ 0 h 58"/>
                  <a:gd name="T32" fmla="*/ 9 w 66"/>
                  <a:gd name="T33" fmla="*/ 0 h 58"/>
                  <a:gd name="T34" fmla="*/ 8 w 66"/>
                  <a:gd name="T35" fmla="*/ 0 h 58"/>
                  <a:gd name="T36" fmla="*/ 7 w 66"/>
                  <a:gd name="T37" fmla="*/ 0 h 58"/>
                  <a:gd name="T38" fmla="*/ 6 w 66"/>
                  <a:gd name="T39" fmla="*/ 1 h 58"/>
                  <a:gd name="T40" fmla="*/ 5 w 66"/>
                  <a:gd name="T41" fmla="*/ 1 h 58"/>
                  <a:gd name="T42" fmla="*/ 3 w 66"/>
                  <a:gd name="T43" fmla="*/ 2 h 58"/>
                  <a:gd name="T44" fmla="*/ 2 w 66"/>
                  <a:gd name="T45" fmla="*/ 3 h 58"/>
                  <a:gd name="T46" fmla="*/ 1 w 66"/>
                  <a:gd name="T47" fmla="*/ 4 h 58"/>
                  <a:gd name="T48" fmla="*/ 0 w 66"/>
                  <a:gd name="T49" fmla="*/ 5 h 58"/>
                  <a:gd name="T50" fmla="*/ 0 w 66"/>
                  <a:gd name="T51" fmla="*/ 6 h 58"/>
                  <a:gd name="T52" fmla="*/ 0 w 66"/>
                  <a:gd name="T53" fmla="*/ 7 h 58"/>
                  <a:gd name="T54" fmla="*/ 0 w 66"/>
                  <a:gd name="T55" fmla="*/ 7 h 58"/>
                  <a:gd name="T56" fmla="*/ 0 w 66"/>
                  <a:gd name="T57" fmla="*/ 9 h 58"/>
                  <a:gd name="T58" fmla="*/ 0 w 66"/>
                  <a:gd name="T59" fmla="*/ 10 h 58"/>
                  <a:gd name="T60" fmla="*/ 0 w 66"/>
                  <a:gd name="T61" fmla="*/ 11 h 58"/>
                  <a:gd name="T62" fmla="*/ 0 w 66"/>
                  <a:gd name="T63" fmla="*/ 12 h 58"/>
                  <a:gd name="T64" fmla="*/ 1 w 66"/>
                  <a:gd name="T65" fmla="*/ 12 h 58"/>
                  <a:gd name="T66" fmla="*/ 2 w 66"/>
                  <a:gd name="T67" fmla="*/ 13 h 58"/>
                  <a:gd name="T68" fmla="*/ 4 w 66"/>
                  <a:gd name="T69" fmla="*/ 13 h 58"/>
                  <a:gd name="T70" fmla="*/ 5 w 66"/>
                  <a:gd name="T71" fmla="*/ 14 h 58"/>
                  <a:gd name="T72" fmla="*/ 6 w 66"/>
                  <a:gd name="T73" fmla="*/ 14 h 58"/>
                  <a:gd name="T74" fmla="*/ 7 w 66"/>
                  <a:gd name="T75" fmla="*/ 14 h 58"/>
                  <a:gd name="T76" fmla="*/ 8 w 66"/>
                  <a:gd name="T77" fmla="*/ 13 h 58"/>
                  <a:gd name="T78" fmla="*/ 10 w 66"/>
                  <a:gd name="T79" fmla="*/ 13 h 58"/>
                  <a:gd name="T80" fmla="*/ 11 w 66"/>
                  <a:gd name="T81" fmla="*/ 12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8"/>
                  <a:gd name="T125" fmla="*/ 66 w 66"/>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8">
                    <a:moveTo>
                      <a:pt x="44" y="51"/>
                    </a:moveTo>
                    <a:lnTo>
                      <a:pt x="51" y="48"/>
                    </a:lnTo>
                    <a:lnTo>
                      <a:pt x="54" y="44"/>
                    </a:lnTo>
                    <a:lnTo>
                      <a:pt x="56" y="41"/>
                    </a:lnTo>
                    <a:lnTo>
                      <a:pt x="60" y="34"/>
                    </a:lnTo>
                    <a:lnTo>
                      <a:pt x="63" y="31"/>
                    </a:lnTo>
                    <a:lnTo>
                      <a:pt x="63" y="29"/>
                    </a:lnTo>
                    <a:lnTo>
                      <a:pt x="66" y="22"/>
                    </a:lnTo>
                    <a:lnTo>
                      <a:pt x="63" y="19"/>
                    </a:lnTo>
                    <a:lnTo>
                      <a:pt x="63" y="12"/>
                    </a:lnTo>
                    <a:lnTo>
                      <a:pt x="63" y="9"/>
                    </a:lnTo>
                    <a:lnTo>
                      <a:pt x="60" y="6"/>
                    </a:lnTo>
                    <a:lnTo>
                      <a:pt x="56" y="4"/>
                    </a:lnTo>
                    <a:lnTo>
                      <a:pt x="54" y="4"/>
                    </a:lnTo>
                    <a:lnTo>
                      <a:pt x="48" y="0"/>
                    </a:lnTo>
                    <a:lnTo>
                      <a:pt x="44" y="0"/>
                    </a:lnTo>
                    <a:lnTo>
                      <a:pt x="38" y="0"/>
                    </a:lnTo>
                    <a:lnTo>
                      <a:pt x="34" y="0"/>
                    </a:lnTo>
                    <a:lnTo>
                      <a:pt x="28" y="0"/>
                    </a:lnTo>
                    <a:lnTo>
                      <a:pt x="25" y="4"/>
                    </a:lnTo>
                    <a:lnTo>
                      <a:pt x="19" y="6"/>
                    </a:lnTo>
                    <a:lnTo>
                      <a:pt x="12" y="9"/>
                    </a:lnTo>
                    <a:lnTo>
                      <a:pt x="9" y="12"/>
                    </a:lnTo>
                    <a:lnTo>
                      <a:pt x="6" y="16"/>
                    </a:lnTo>
                    <a:lnTo>
                      <a:pt x="2" y="19"/>
                    </a:lnTo>
                    <a:lnTo>
                      <a:pt x="0" y="26"/>
                    </a:lnTo>
                    <a:lnTo>
                      <a:pt x="0" y="29"/>
                    </a:lnTo>
                    <a:lnTo>
                      <a:pt x="0" y="31"/>
                    </a:lnTo>
                    <a:lnTo>
                      <a:pt x="0" y="38"/>
                    </a:lnTo>
                    <a:lnTo>
                      <a:pt x="0" y="41"/>
                    </a:lnTo>
                    <a:lnTo>
                      <a:pt x="2" y="44"/>
                    </a:lnTo>
                    <a:lnTo>
                      <a:pt x="2" y="48"/>
                    </a:lnTo>
                    <a:lnTo>
                      <a:pt x="6" y="51"/>
                    </a:lnTo>
                    <a:lnTo>
                      <a:pt x="9" y="54"/>
                    </a:lnTo>
                    <a:lnTo>
                      <a:pt x="16" y="54"/>
                    </a:lnTo>
                    <a:lnTo>
                      <a:pt x="19" y="58"/>
                    </a:lnTo>
                    <a:lnTo>
                      <a:pt x="25" y="58"/>
                    </a:lnTo>
                    <a:lnTo>
                      <a:pt x="28" y="58"/>
                    </a:lnTo>
                    <a:lnTo>
                      <a:pt x="34" y="54"/>
                    </a:lnTo>
                    <a:lnTo>
                      <a:pt x="41"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79" name="Freeform 667">
                <a:extLst>
                  <a:ext uri="{FF2B5EF4-FFF2-40B4-BE49-F238E27FC236}">
                    <a16:creationId xmlns:a16="http://schemas.microsoft.com/office/drawing/2014/main" id="{00DC1BF7-A87E-41BC-8B5D-3C53232AB659}"/>
                  </a:ext>
                </a:extLst>
              </p:cNvPr>
              <p:cNvSpPr>
                <a:spLocks noEditPoints="1"/>
              </p:cNvSpPr>
              <p:nvPr/>
            </p:nvSpPr>
            <p:spPr bwMode="auto">
              <a:xfrm>
                <a:off x="3408" y="2408"/>
                <a:ext cx="22" cy="19"/>
              </a:xfrm>
              <a:custGeom>
                <a:avLst/>
                <a:gdLst>
                  <a:gd name="T0" fmla="*/ 17 w 88"/>
                  <a:gd name="T1" fmla="*/ 16 h 76"/>
                  <a:gd name="T2" fmla="*/ 14 w 88"/>
                  <a:gd name="T3" fmla="*/ 12 h 76"/>
                  <a:gd name="T4" fmla="*/ 18 w 88"/>
                  <a:gd name="T5" fmla="*/ 15 h 76"/>
                  <a:gd name="T6" fmla="*/ 18 w 88"/>
                  <a:gd name="T7" fmla="*/ 15 h 76"/>
                  <a:gd name="T8" fmla="*/ 19 w 88"/>
                  <a:gd name="T9" fmla="*/ 14 h 76"/>
                  <a:gd name="T10" fmla="*/ 16 w 88"/>
                  <a:gd name="T11" fmla="*/ 10 h 76"/>
                  <a:gd name="T12" fmla="*/ 17 w 88"/>
                  <a:gd name="T13" fmla="*/ 9 h 76"/>
                  <a:gd name="T14" fmla="*/ 20 w 88"/>
                  <a:gd name="T15" fmla="*/ 12 h 76"/>
                  <a:gd name="T16" fmla="*/ 21 w 88"/>
                  <a:gd name="T17" fmla="*/ 10 h 76"/>
                  <a:gd name="T18" fmla="*/ 16 w 88"/>
                  <a:gd name="T19" fmla="*/ 10 h 76"/>
                  <a:gd name="T20" fmla="*/ 21 w 88"/>
                  <a:gd name="T21" fmla="*/ 7 h 76"/>
                  <a:gd name="T22" fmla="*/ 17 w 88"/>
                  <a:gd name="T23" fmla="*/ 9 h 76"/>
                  <a:gd name="T24" fmla="*/ 16 w 88"/>
                  <a:gd name="T25" fmla="*/ 7 h 76"/>
                  <a:gd name="T26" fmla="*/ 21 w 88"/>
                  <a:gd name="T27" fmla="*/ 7 h 76"/>
                  <a:gd name="T28" fmla="*/ 16 w 88"/>
                  <a:gd name="T29" fmla="*/ 6 h 76"/>
                  <a:gd name="T30" fmla="*/ 17 w 88"/>
                  <a:gd name="T31" fmla="*/ 7 h 76"/>
                  <a:gd name="T32" fmla="*/ 15 w 88"/>
                  <a:gd name="T33" fmla="*/ 5 h 76"/>
                  <a:gd name="T34" fmla="*/ 19 w 88"/>
                  <a:gd name="T35" fmla="*/ 2 h 76"/>
                  <a:gd name="T36" fmla="*/ 17 w 88"/>
                  <a:gd name="T37" fmla="*/ 1 h 76"/>
                  <a:gd name="T38" fmla="*/ 16 w 88"/>
                  <a:gd name="T39" fmla="*/ 6 h 76"/>
                  <a:gd name="T40" fmla="*/ 15 w 88"/>
                  <a:gd name="T41" fmla="*/ 0 h 76"/>
                  <a:gd name="T42" fmla="*/ 14 w 88"/>
                  <a:gd name="T43" fmla="*/ 5 h 76"/>
                  <a:gd name="T44" fmla="*/ 12 w 88"/>
                  <a:gd name="T45" fmla="*/ 0 h 76"/>
                  <a:gd name="T46" fmla="*/ 12 w 88"/>
                  <a:gd name="T47" fmla="*/ 0 h 76"/>
                  <a:gd name="T48" fmla="*/ 11 w 88"/>
                  <a:gd name="T49" fmla="*/ 5 h 76"/>
                  <a:gd name="T50" fmla="*/ 11 w 88"/>
                  <a:gd name="T51" fmla="*/ 4 h 76"/>
                  <a:gd name="T52" fmla="*/ 10 w 88"/>
                  <a:gd name="T53" fmla="*/ 5 h 76"/>
                  <a:gd name="T54" fmla="*/ 6 w 88"/>
                  <a:gd name="T55" fmla="*/ 2 h 76"/>
                  <a:gd name="T56" fmla="*/ 6 w 88"/>
                  <a:gd name="T57" fmla="*/ 2 h 76"/>
                  <a:gd name="T58" fmla="*/ 4 w 88"/>
                  <a:gd name="T59" fmla="*/ 3 h 76"/>
                  <a:gd name="T60" fmla="*/ 3 w 88"/>
                  <a:gd name="T61" fmla="*/ 4 h 76"/>
                  <a:gd name="T62" fmla="*/ 6 w 88"/>
                  <a:gd name="T63" fmla="*/ 8 h 76"/>
                  <a:gd name="T64" fmla="*/ 2 w 88"/>
                  <a:gd name="T65" fmla="*/ 6 h 76"/>
                  <a:gd name="T66" fmla="*/ 3 w 88"/>
                  <a:gd name="T67" fmla="*/ 7 h 76"/>
                  <a:gd name="T68" fmla="*/ 5 w 88"/>
                  <a:gd name="T69" fmla="*/ 8 h 76"/>
                  <a:gd name="T70" fmla="*/ 5 w 88"/>
                  <a:gd name="T71" fmla="*/ 9 h 76"/>
                  <a:gd name="T72" fmla="*/ 5 w 88"/>
                  <a:gd name="T73" fmla="*/ 10 h 76"/>
                  <a:gd name="T74" fmla="*/ 0 w 88"/>
                  <a:gd name="T75" fmla="*/ 12 h 76"/>
                  <a:gd name="T76" fmla="*/ 0 w 88"/>
                  <a:gd name="T77" fmla="*/ 12 h 76"/>
                  <a:gd name="T78" fmla="*/ 1 w 88"/>
                  <a:gd name="T79" fmla="*/ 15 h 76"/>
                  <a:gd name="T80" fmla="*/ 5 w 88"/>
                  <a:gd name="T81" fmla="*/ 12 h 76"/>
                  <a:gd name="T82" fmla="*/ 6 w 88"/>
                  <a:gd name="T83" fmla="*/ 15 h 76"/>
                  <a:gd name="T84" fmla="*/ 1 w 88"/>
                  <a:gd name="T85" fmla="*/ 15 h 76"/>
                  <a:gd name="T86" fmla="*/ 2 w 88"/>
                  <a:gd name="T87" fmla="*/ 16 h 76"/>
                  <a:gd name="T88" fmla="*/ 2 w 88"/>
                  <a:gd name="T89" fmla="*/ 17 h 76"/>
                  <a:gd name="T90" fmla="*/ 5 w 88"/>
                  <a:gd name="T91" fmla="*/ 18 h 76"/>
                  <a:gd name="T92" fmla="*/ 7 w 88"/>
                  <a:gd name="T93" fmla="*/ 14 h 76"/>
                  <a:gd name="T94" fmla="*/ 8 w 88"/>
                  <a:gd name="T95" fmla="*/ 15 h 76"/>
                  <a:gd name="T96" fmla="*/ 5 w 88"/>
                  <a:gd name="T97" fmla="*/ 18 h 76"/>
                  <a:gd name="T98" fmla="*/ 7 w 88"/>
                  <a:gd name="T99" fmla="*/ 19 h 76"/>
                  <a:gd name="T100" fmla="*/ 9 w 88"/>
                  <a:gd name="T101" fmla="*/ 15 h 76"/>
                  <a:gd name="T102" fmla="*/ 10 w 88"/>
                  <a:gd name="T103" fmla="*/ 19 h 76"/>
                  <a:gd name="T104" fmla="*/ 12 w 88"/>
                  <a:gd name="T105" fmla="*/ 18 h 76"/>
                  <a:gd name="T106" fmla="*/ 11 w 88"/>
                  <a:gd name="T107" fmla="*/ 16 h 76"/>
                  <a:gd name="T108" fmla="*/ 11 w 88"/>
                  <a:gd name="T109" fmla="*/ 14 h 76"/>
                  <a:gd name="T110" fmla="*/ 11 w 88"/>
                  <a:gd name="T111" fmla="*/ 15 h 7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8"/>
                  <a:gd name="T169" fmla="*/ 0 h 76"/>
                  <a:gd name="T170" fmla="*/ 88 w 88"/>
                  <a:gd name="T171" fmla="*/ 76 h 7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8" h="76">
                    <a:moveTo>
                      <a:pt x="50" y="52"/>
                    </a:moveTo>
                    <a:lnTo>
                      <a:pt x="56" y="49"/>
                    </a:lnTo>
                    <a:lnTo>
                      <a:pt x="65" y="66"/>
                    </a:lnTo>
                    <a:lnTo>
                      <a:pt x="59" y="70"/>
                    </a:lnTo>
                    <a:lnTo>
                      <a:pt x="50" y="52"/>
                    </a:lnTo>
                    <a:close/>
                    <a:moveTo>
                      <a:pt x="67" y="64"/>
                    </a:moveTo>
                    <a:lnTo>
                      <a:pt x="66" y="65"/>
                    </a:lnTo>
                    <a:lnTo>
                      <a:pt x="65" y="66"/>
                    </a:lnTo>
                    <a:lnTo>
                      <a:pt x="61" y="58"/>
                    </a:lnTo>
                    <a:lnTo>
                      <a:pt x="67" y="64"/>
                    </a:lnTo>
                    <a:close/>
                    <a:moveTo>
                      <a:pt x="54" y="51"/>
                    </a:moveTo>
                    <a:lnTo>
                      <a:pt x="56" y="48"/>
                    </a:lnTo>
                    <a:lnTo>
                      <a:pt x="71" y="61"/>
                    </a:lnTo>
                    <a:lnTo>
                      <a:pt x="67" y="64"/>
                    </a:lnTo>
                    <a:lnTo>
                      <a:pt x="54" y="51"/>
                    </a:lnTo>
                    <a:close/>
                    <a:moveTo>
                      <a:pt x="71" y="61"/>
                    </a:moveTo>
                    <a:lnTo>
                      <a:pt x="61" y="71"/>
                    </a:lnTo>
                    <a:lnTo>
                      <a:pt x="71" y="61"/>
                    </a:lnTo>
                    <a:lnTo>
                      <a:pt x="64" y="54"/>
                    </a:lnTo>
                    <a:lnTo>
                      <a:pt x="71" y="61"/>
                    </a:lnTo>
                    <a:close/>
                    <a:moveTo>
                      <a:pt x="56" y="48"/>
                    </a:moveTo>
                    <a:lnTo>
                      <a:pt x="60" y="44"/>
                    </a:lnTo>
                    <a:lnTo>
                      <a:pt x="74" y="58"/>
                    </a:lnTo>
                    <a:lnTo>
                      <a:pt x="71" y="61"/>
                    </a:lnTo>
                    <a:lnTo>
                      <a:pt x="56" y="48"/>
                    </a:lnTo>
                    <a:close/>
                    <a:moveTo>
                      <a:pt x="75" y="55"/>
                    </a:moveTo>
                    <a:lnTo>
                      <a:pt x="75" y="57"/>
                    </a:lnTo>
                    <a:lnTo>
                      <a:pt x="74" y="58"/>
                    </a:lnTo>
                    <a:lnTo>
                      <a:pt x="66" y="51"/>
                    </a:lnTo>
                    <a:lnTo>
                      <a:pt x="75" y="55"/>
                    </a:lnTo>
                    <a:close/>
                    <a:moveTo>
                      <a:pt x="59" y="47"/>
                    </a:moveTo>
                    <a:lnTo>
                      <a:pt x="62" y="41"/>
                    </a:lnTo>
                    <a:lnTo>
                      <a:pt x="78" y="49"/>
                    </a:lnTo>
                    <a:lnTo>
                      <a:pt x="75" y="55"/>
                    </a:lnTo>
                    <a:lnTo>
                      <a:pt x="59" y="47"/>
                    </a:lnTo>
                    <a:close/>
                    <a:moveTo>
                      <a:pt x="62" y="41"/>
                    </a:moveTo>
                    <a:lnTo>
                      <a:pt x="62" y="39"/>
                    </a:lnTo>
                    <a:lnTo>
                      <a:pt x="63" y="38"/>
                    </a:lnTo>
                    <a:lnTo>
                      <a:pt x="70" y="44"/>
                    </a:lnTo>
                    <a:lnTo>
                      <a:pt x="62" y="41"/>
                    </a:lnTo>
                    <a:close/>
                    <a:moveTo>
                      <a:pt x="63" y="38"/>
                    </a:moveTo>
                    <a:lnTo>
                      <a:pt x="66" y="34"/>
                    </a:lnTo>
                    <a:lnTo>
                      <a:pt x="80" y="49"/>
                    </a:lnTo>
                    <a:lnTo>
                      <a:pt x="76" y="51"/>
                    </a:lnTo>
                    <a:lnTo>
                      <a:pt x="63" y="38"/>
                    </a:lnTo>
                    <a:close/>
                    <a:moveTo>
                      <a:pt x="83" y="41"/>
                    </a:moveTo>
                    <a:lnTo>
                      <a:pt x="83" y="46"/>
                    </a:lnTo>
                    <a:lnTo>
                      <a:pt x="80" y="49"/>
                    </a:lnTo>
                    <a:lnTo>
                      <a:pt x="73" y="41"/>
                    </a:lnTo>
                    <a:lnTo>
                      <a:pt x="83" y="41"/>
                    </a:lnTo>
                    <a:close/>
                    <a:moveTo>
                      <a:pt x="64" y="41"/>
                    </a:moveTo>
                    <a:lnTo>
                      <a:pt x="64" y="39"/>
                    </a:lnTo>
                    <a:lnTo>
                      <a:pt x="83" y="39"/>
                    </a:lnTo>
                    <a:lnTo>
                      <a:pt x="83" y="41"/>
                    </a:lnTo>
                    <a:lnTo>
                      <a:pt x="64" y="41"/>
                    </a:lnTo>
                    <a:close/>
                    <a:moveTo>
                      <a:pt x="64" y="39"/>
                    </a:moveTo>
                    <a:lnTo>
                      <a:pt x="64" y="37"/>
                    </a:lnTo>
                    <a:lnTo>
                      <a:pt x="64" y="34"/>
                    </a:lnTo>
                    <a:lnTo>
                      <a:pt x="73" y="39"/>
                    </a:lnTo>
                    <a:lnTo>
                      <a:pt x="64" y="39"/>
                    </a:lnTo>
                    <a:close/>
                    <a:moveTo>
                      <a:pt x="64" y="34"/>
                    </a:moveTo>
                    <a:lnTo>
                      <a:pt x="67" y="28"/>
                    </a:lnTo>
                    <a:lnTo>
                      <a:pt x="85" y="37"/>
                    </a:lnTo>
                    <a:lnTo>
                      <a:pt x="82" y="42"/>
                    </a:lnTo>
                    <a:lnTo>
                      <a:pt x="64" y="34"/>
                    </a:lnTo>
                    <a:close/>
                    <a:moveTo>
                      <a:pt x="83" y="26"/>
                    </a:moveTo>
                    <a:lnTo>
                      <a:pt x="88" y="30"/>
                    </a:lnTo>
                    <a:lnTo>
                      <a:pt x="85" y="37"/>
                    </a:lnTo>
                    <a:lnTo>
                      <a:pt x="76" y="32"/>
                    </a:lnTo>
                    <a:lnTo>
                      <a:pt x="83" y="26"/>
                    </a:lnTo>
                    <a:close/>
                    <a:moveTo>
                      <a:pt x="70" y="39"/>
                    </a:moveTo>
                    <a:lnTo>
                      <a:pt x="66" y="36"/>
                    </a:lnTo>
                    <a:lnTo>
                      <a:pt x="80" y="22"/>
                    </a:lnTo>
                    <a:lnTo>
                      <a:pt x="83" y="26"/>
                    </a:lnTo>
                    <a:lnTo>
                      <a:pt x="70" y="39"/>
                    </a:lnTo>
                    <a:close/>
                    <a:moveTo>
                      <a:pt x="66" y="36"/>
                    </a:moveTo>
                    <a:lnTo>
                      <a:pt x="64" y="32"/>
                    </a:lnTo>
                    <a:lnTo>
                      <a:pt x="64" y="29"/>
                    </a:lnTo>
                    <a:lnTo>
                      <a:pt x="73" y="29"/>
                    </a:lnTo>
                    <a:lnTo>
                      <a:pt x="66" y="36"/>
                    </a:lnTo>
                    <a:close/>
                    <a:moveTo>
                      <a:pt x="64" y="29"/>
                    </a:moveTo>
                    <a:lnTo>
                      <a:pt x="64" y="22"/>
                    </a:lnTo>
                    <a:lnTo>
                      <a:pt x="83" y="22"/>
                    </a:lnTo>
                    <a:lnTo>
                      <a:pt x="83" y="29"/>
                    </a:lnTo>
                    <a:lnTo>
                      <a:pt x="64" y="29"/>
                    </a:lnTo>
                    <a:close/>
                    <a:moveTo>
                      <a:pt x="64" y="22"/>
                    </a:moveTo>
                    <a:lnTo>
                      <a:pt x="64" y="19"/>
                    </a:lnTo>
                    <a:lnTo>
                      <a:pt x="83" y="19"/>
                    </a:lnTo>
                    <a:lnTo>
                      <a:pt x="83" y="22"/>
                    </a:lnTo>
                    <a:lnTo>
                      <a:pt x="64" y="22"/>
                    </a:lnTo>
                    <a:close/>
                    <a:moveTo>
                      <a:pt x="80" y="12"/>
                    </a:moveTo>
                    <a:lnTo>
                      <a:pt x="83" y="16"/>
                    </a:lnTo>
                    <a:lnTo>
                      <a:pt x="83" y="19"/>
                    </a:lnTo>
                    <a:lnTo>
                      <a:pt x="73" y="19"/>
                    </a:lnTo>
                    <a:lnTo>
                      <a:pt x="80" y="12"/>
                    </a:lnTo>
                    <a:close/>
                    <a:moveTo>
                      <a:pt x="66" y="26"/>
                    </a:moveTo>
                    <a:lnTo>
                      <a:pt x="63" y="23"/>
                    </a:lnTo>
                    <a:lnTo>
                      <a:pt x="76" y="9"/>
                    </a:lnTo>
                    <a:lnTo>
                      <a:pt x="80" y="12"/>
                    </a:lnTo>
                    <a:lnTo>
                      <a:pt x="66" y="26"/>
                    </a:lnTo>
                    <a:close/>
                    <a:moveTo>
                      <a:pt x="63" y="23"/>
                    </a:moveTo>
                    <a:lnTo>
                      <a:pt x="60" y="20"/>
                    </a:lnTo>
                    <a:lnTo>
                      <a:pt x="74" y="6"/>
                    </a:lnTo>
                    <a:lnTo>
                      <a:pt x="76" y="9"/>
                    </a:lnTo>
                    <a:lnTo>
                      <a:pt x="63" y="23"/>
                    </a:lnTo>
                    <a:close/>
                    <a:moveTo>
                      <a:pt x="66" y="4"/>
                    </a:moveTo>
                    <a:lnTo>
                      <a:pt x="71" y="4"/>
                    </a:lnTo>
                    <a:lnTo>
                      <a:pt x="74" y="6"/>
                    </a:lnTo>
                    <a:lnTo>
                      <a:pt x="66" y="14"/>
                    </a:lnTo>
                    <a:lnTo>
                      <a:pt x="66" y="4"/>
                    </a:lnTo>
                    <a:close/>
                    <a:moveTo>
                      <a:pt x="66" y="22"/>
                    </a:moveTo>
                    <a:lnTo>
                      <a:pt x="64" y="22"/>
                    </a:lnTo>
                    <a:lnTo>
                      <a:pt x="64" y="4"/>
                    </a:lnTo>
                    <a:lnTo>
                      <a:pt x="66" y="4"/>
                    </a:lnTo>
                    <a:lnTo>
                      <a:pt x="66" y="22"/>
                    </a:lnTo>
                    <a:close/>
                    <a:moveTo>
                      <a:pt x="64" y="22"/>
                    </a:moveTo>
                    <a:lnTo>
                      <a:pt x="61" y="22"/>
                    </a:lnTo>
                    <a:lnTo>
                      <a:pt x="60" y="21"/>
                    </a:lnTo>
                    <a:lnTo>
                      <a:pt x="64" y="14"/>
                    </a:lnTo>
                    <a:lnTo>
                      <a:pt x="64" y="22"/>
                    </a:lnTo>
                    <a:close/>
                    <a:moveTo>
                      <a:pt x="60" y="21"/>
                    </a:moveTo>
                    <a:lnTo>
                      <a:pt x="53" y="18"/>
                    </a:lnTo>
                    <a:lnTo>
                      <a:pt x="62" y="1"/>
                    </a:lnTo>
                    <a:lnTo>
                      <a:pt x="67" y="5"/>
                    </a:lnTo>
                    <a:lnTo>
                      <a:pt x="60" y="21"/>
                    </a:lnTo>
                    <a:close/>
                    <a:moveTo>
                      <a:pt x="58" y="0"/>
                    </a:moveTo>
                    <a:lnTo>
                      <a:pt x="60" y="0"/>
                    </a:lnTo>
                    <a:lnTo>
                      <a:pt x="62" y="1"/>
                    </a:lnTo>
                    <a:lnTo>
                      <a:pt x="58" y="10"/>
                    </a:lnTo>
                    <a:lnTo>
                      <a:pt x="58" y="0"/>
                    </a:lnTo>
                    <a:close/>
                    <a:moveTo>
                      <a:pt x="58" y="19"/>
                    </a:moveTo>
                    <a:lnTo>
                      <a:pt x="54" y="19"/>
                    </a:lnTo>
                    <a:lnTo>
                      <a:pt x="54" y="0"/>
                    </a:lnTo>
                    <a:lnTo>
                      <a:pt x="58" y="0"/>
                    </a:lnTo>
                    <a:lnTo>
                      <a:pt x="58" y="19"/>
                    </a:lnTo>
                    <a:close/>
                    <a:moveTo>
                      <a:pt x="54" y="19"/>
                    </a:moveTo>
                    <a:lnTo>
                      <a:pt x="48" y="19"/>
                    </a:lnTo>
                    <a:lnTo>
                      <a:pt x="48" y="0"/>
                    </a:lnTo>
                    <a:lnTo>
                      <a:pt x="54" y="0"/>
                    </a:lnTo>
                    <a:lnTo>
                      <a:pt x="54" y="19"/>
                    </a:lnTo>
                    <a:close/>
                    <a:moveTo>
                      <a:pt x="48" y="19"/>
                    </a:moveTo>
                    <a:lnTo>
                      <a:pt x="44" y="19"/>
                    </a:lnTo>
                    <a:lnTo>
                      <a:pt x="44" y="0"/>
                    </a:lnTo>
                    <a:lnTo>
                      <a:pt x="48" y="0"/>
                    </a:lnTo>
                    <a:lnTo>
                      <a:pt x="48" y="19"/>
                    </a:lnTo>
                    <a:close/>
                    <a:moveTo>
                      <a:pt x="44" y="19"/>
                    </a:moveTo>
                    <a:lnTo>
                      <a:pt x="38" y="19"/>
                    </a:lnTo>
                    <a:lnTo>
                      <a:pt x="38" y="0"/>
                    </a:lnTo>
                    <a:lnTo>
                      <a:pt x="44" y="0"/>
                    </a:lnTo>
                    <a:lnTo>
                      <a:pt x="44" y="19"/>
                    </a:lnTo>
                    <a:close/>
                    <a:moveTo>
                      <a:pt x="31" y="4"/>
                    </a:moveTo>
                    <a:lnTo>
                      <a:pt x="34" y="0"/>
                    </a:lnTo>
                    <a:lnTo>
                      <a:pt x="38" y="0"/>
                    </a:lnTo>
                    <a:lnTo>
                      <a:pt x="38" y="10"/>
                    </a:lnTo>
                    <a:lnTo>
                      <a:pt x="31" y="4"/>
                    </a:lnTo>
                    <a:close/>
                    <a:moveTo>
                      <a:pt x="45" y="17"/>
                    </a:moveTo>
                    <a:lnTo>
                      <a:pt x="42" y="20"/>
                    </a:lnTo>
                    <a:lnTo>
                      <a:pt x="28" y="6"/>
                    </a:lnTo>
                    <a:lnTo>
                      <a:pt x="31" y="4"/>
                    </a:lnTo>
                    <a:lnTo>
                      <a:pt x="45" y="17"/>
                    </a:lnTo>
                    <a:close/>
                    <a:moveTo>
                      <a:pt x="42" y="20"/>
                    </a:moveTo>
                    <a:lnTo>
                      <a:pt x="41" y="21"/>
                    </a:lnTo>
                    <a:lnTo>
                      <a:pt x="39" y="21"/>
                    </a:lnTo>
                    <a:lnTo>
                      <a:pt x="35" y="14"/>
                    </a:lnTo>
                    <a:lnTo>
                      <a:pt x="42" y="20"/>
                    </a:lnTo>
                    <a:close/>
                    <a:moveTo>
                      <a:pt x="39" y="21"/>
                    </a:moveTo>
                    <a:lnTo>
                      <a:pt x="33" y="25"/>
                    </a:lnTo>
                    <a:lnTo>
                      <a:pt x="24" y="8"/>
                    </a:lnTo>
                    <a:lnTo>
                      <a:pt x="31" y="5"/>
                    </a:lnTo>
                    <a:lnTo>
                      <a:pt x="39" y="21"/>
                    </a:lnTo>
                    <a:close/>
                    <a:moveTo>
                      <a:pt x="33" y="25"/>
                    </a:moveTo>
                    <a:lnTo>
                      <a:pt x="27" y="28"/>
                    </a:lnTo>
                    <a:lnTo>
                      <a:pt x="18" y="11"/>
                    </a:lnTo>
                    <a:lnTo>
                      <a:pt x="24" y="8"/>
                    </a:lnTo>
                    <a:lnTo>
                      <a:pt x="33" y="25"/>
                    </a:lnTo>
                    <a:close/>
                    <a:moveTo>
                      <a:pt x="16" y="12"/>
                    </a:moveTo>
                    <a:lnTo>
                      <a:pt x="17" y="11"/>
                    </a:lnTo>
                    <a:lnTo>
                      <a:pt x="18" y="11"/>
                    </a:lnTo>
                    <a:lnTo>
                      <a:pt x="22" y="19"/>
                    </a:lnTo>
                    <a:lnTo>
                      <a:pt x="16" y="12"/>
                    </a:lnTo>
                    <a:close/>
                    <a:moveTo>
                      <a:pt x="29" y="26"/>
                    </a:moveTo>
                    <a:lnTo>
                      <a:pt x="26" y="29"/>
                    </a:lnTo>
                    <a:lnTo>
                      <a:pt x="12" y="16"/>
                    </a:lnTo>
                    <a:lnTo>
                      <a:pt x="16" y="12"/>
                    </a:lnTo>
                    <a:lnTo>
                      <a:pt x="29" y="26"/>
                    </a:lnTo>
                    <a:close/>
                    <a:moveTo>
                      <a:pt x="12" y="16"/>
                    </a:moveTo>
                    <a:lnTo>
                      <a:pt x="2" y="26"/>
                    </a:lnTo>
                    <a:lnTo>
                      <a:pt x="12" y="16"/>
                    </a:lnTo>
                    <a:lnTo>
                      <a:pt x="19" y="22"/>
                    </a:lnTo>
                    <a:lnTo>
                      <a:pt x="12" y="16"/>
                    </a:lnTo>
                    <a:close/>
                    <a:moveTo>
                      <a:pt x="26" y="29"/>
                    </a:moveTo>
                    <a:lnTo>
                      <a:pt x="22" y="32"/>
                    </a:lnTo>
                    <a:lnTo>
                      <a:pt x="9" y="19"/>
                    </a:lnTo>
                    <a:lnTo>
                      <a:pt x="12" y="16"/>
                    </a:lnTo>
                    <a:lnTo>
                      <a:pt x="26" y="29"/>
                    </a:lnTo>
                    <a:close/>
                    <a:moveTo>
                      <a:pt x="22" y="32"/>
                    </a:moveTo>
                    <a:lnTo>
                      <a:pt x="20" y="36"/>
                    </a:lnTo>
                    <a:lnTo>
                      <a:pt x="6" y="22"/>
                    </a:lnTo>
                    <a:lnTo>
                      <a:pt x="9" y="19"/>
                    </a:lnTo>
                    <a:lnTo>
                      <a:pt x="22" y="32"/>
                    </a:lnTo>
                    <a:close/>
                    <a:moveTo>
                      <a:pt x="5" y="25"/>
                    </a:moveTo>
                    <a:lnTo>
                      <a:pt x="5" y="23"/>
                    </a:lnTo>
                    <a:lnTo>
                      <a:pt x="6" y="22"/>
                    </a:lnTo>
                    <a:lnTo>
                      <a:pt x="12" y="29"/>
                    </a:lnTo>
                    <a:lnTo>
                      <a:pt x="5" y="25"/>
                    </a:lnTo>
                    <a:close/>
                    <a:moveTo>
                      <a:pt x="21" y="33"/>
                    </a:moveTo>
                    <a:lnTo>
                      <a:pt x="18" y="40"/>
                    </a:lnTo>
                    <a:lnTo>
                      <a:pt x="1" y="31"/>
                    </a:lnTo>
                    <a:lnTo>
                      <a:pt x="5" y="25"/>
                    </a:lnTo>
                    <a:lnTo>
                      <a:pt x="21" y="33"/>
                    </a:lnTo>
                    <a:close/>
                    <a:moveTo>
                      <a:pt x="0" y="36"/>
                    </a:moveTo>
                    <a:lnTo>
                      <a:pt x="0" y="33"/>
                    </a:lnTo>
                    <a:lnTo>
                      <a:pt x="1" y="31"/>
                    </a:lnTo>
                    <a:lnTo>
                      <a:pt x="10" y="36"/>
                    </a:lnTo>
                    <a:lnTo>
                      <a:pt x="0" y="36"/>
                    </a:lnTo>
                    <a:close/>
                    <a:moveTo>
                      <a:pt x="19" y="36"/>
                    </a:moveTo>
                    <a:lnTo>
                      <a:pt x="19" y="39"/>
                    </a:lnTo>
                    <a:lnTo>
                      <a:pt x="0" y="39"/>
                    </a:lnTo>
                    <a:lnTo>
                      <a:pt x="0" y="36"/>
                    </a:lnTo>
                    <a:lnTo>
                      <a:pt x="19" y="36"/>
                    </a:lnTo>
                    <a:close/>
                    <a:moveTo>
                      <a:pt x="19" y="39"/>
                    </a:moveTo>
                    <a:lnTo>
                      <a:pt x="19" y="41"/>
                    </a:lnTo>
                    <a:lnTo>
                      <a:pt x="0" y="41"/>
                    </a:lnTo>
                    <a:lnTo>
                      <a:pt x="0" y="39"/>
                    </a:lnTo>
                    <a:lnTo>
                      <a:pt x="19" y="39"/>
                    </a:lnTo>
                    <a:close/>
                    <a:moveTo>
                      <a:pt x="19" y="41"/>
                    </a:moveTo>
                    <a:lnTo>
                      <a:pt x="19" y="48"/>
                    </a:lnTo>
                    <a:lnTo>
                      <a:pt x="0" y="48"/>
                    </a:lnTo>
                    <a:lnTo>
                      <a:pt x="0" y="41"/>
                    </a:lnTo>
                    <a:lnTo>
                      <a:pt x="19" y="41"/>
                    </a:lnTo>
                    <a:close/>
                    <a:moveTo>
                      <a:pt x="19" y="48"/>
                    </a:moveTo>
                    <a:lnTo>
                      <a:pt x="19" y="51"/>
                    </a:lnTo>
                    <a:lnTo>
                      <a:pt x="0" y="51"/>
                    </a:lnTo>
                    <a:lnTo>
                      <a:pt x="0" y="48"/>
                    </a:lnTo>
                    <a:lnTo>
                      <a:pt x="19" y="48"/>
                    </a:lnTo>
                    <a:close/>
                    <a:moveTo>
                      <a:pt x="2" y="58"/>
                    </a:moveTo>
                    <a:lnTo>
                      <a:pt x="0" y="55"/>
                    </a:lnTo>
                    <a:lnTo>
                      <a:pt x="0" y="51"/>
                    </a:lnTo>
                    <a:lnTo>
                      <a:pt x="10" y="51"/>
                    </a:lnTo>
                    <a:lnTo>
                      <a:pt x="2" y="58"/>
                    </a:lnTo>
                    <a:close/>
                    <a:moveTo>
                      <a:pt x="17" y="44"/>
                    </a:moveTo>
                    <a:lnTo>
                      <a:pt x="20" y="48"/>
                    </a:lnTo>
                    <a:lnTo>
                      <a:pt x="6" y="61"/>
                    </a:lnTo>
                    <a:lnTo>
                      <a:pt x="2" y="58"/>
                    </a:lnTo>
                    <a:lnTo>
                      <a:pt x="17" y="44"/>
                    </a:lnTo>
                    <a:close/>
                    <a:moveTo>
                      <a:pt x="20" y="48"/>
                    </a:moveTo>
                    <a:lnTo>
                      <a:pt x="22" y="50"/>
                    </a:lnTo>
                    <a:lnTo>
                      <a:pt x="22" y="54"/>
                    </a:lnTo>
                    <a:lnTo>
                      <a:pt x="12" y="54"/>
                    </a:lnTo>
                    <a:lnTo>
                      <a:pt x="20" y="48"/>
                    </a:lnTo>
                    <a:close/>
                    <a:moveTo>
                      <a:pt x="22" y="54"/>
                    </a:moveTo>
                    <a:lnTo>
                      <a:pt x="22" y="58"/>
                    </a:lnTo>
                    <a:lnTo>
                      <a:pt x="3" y="58"/>
                    </a:lnTo>
                    <a:lnTo>
                      <a:pt x="3" y="54"/>
                    </a:lnTo>
                    <a:lnTo>
                      <a:pt x="22" y="54"/>
                    </a:lnTo>
                    <a:close/>
                    <a:moveTo>
                      <a:pt x="6" y="64"/>
                    </a:moveTo>
                    <a:lnTo>
                      <a:pt x="3" y="61"/>
                    </a:lnTo>
                    <a:lnTo>
                      <a:pt x="3" y="58"/>
                    </a:lnTo>
                    <a:lnTo>
                      <a:pt x="12" y="58"/>
                    </a:lnTo>
                    <a:lnTo>
                      <a:pt x="6" y="64"/>
                    </a:lnTo>
                    <a:close/>
                    <a:moveTo>
                      <a:pt x="20" y="51"/>
                    </a:moveTo>
                    <a:lnTo>
                      <a:pt x="22" y="54"/>
                    </a:lnTo>
                    <a:lnTo>
                      <a:pt x="9" y="68"/>
                    </a:lnTo>
                    <a:lnTo>
                      <a:pt x="6" y="64"/>
                    </a:lnTo>
                    <a:lnTo>
                      <a:pt x="20" y="51"/>
                    </a:lnTo>
                    <a:close/>
                    <a:moveTo>
                      <a:pt x="9" y="68"/>
                    </a:moveTo>
                    <a:lnTo>
                      <a:pt x="9" y="68"/>
                    </a:lnTo>
                    <a:lnTo>
                      <a:pt x="16" y="61"/>
                    </a:lnTo>
                    <a:lnTo>
                      <a:pt x="9" y="68"/>
                    </a:lnTo>
                    <a:close/>
                    <a:moveTo>
                      <a:pt x="22" y="54"/>
                    </a:moveTo>
                    <a:lnTo>
                      <a:pt x="26" y="58"/>
                    </a:lnTo>
                    <a:lnTo>
                      <a:pt x="12" y="71"/>
                    </a:lnTo>
                    <a:lnTo>
                      <a:pt x="9" y="68"/>
                    </a:lnTo>
                    <a:lnTo>
                      <a:pt x="22" y="54"/>
                    </a:lnTo>
                    <a:close/>
                    <a:moveTo>
                      <a:pt x="19" y="73"/>
                    </a:moveTo>
                    <a:lnTo>
                      <a:pt x="16" y="73"/>
                    </a:lnTo>
                    <a:lnTo>
                      <a:pt x="12" y="71"/>
                    </a:lnTo>
                    <a:lnTo>
                      <a:pt x="19" y="64"/>
                    </a:lnTo>
                    <a:lnTo>
                      <a:pt x="19" y="73"/>
                    </a:lnTo>
                    <a:close/>
                    <a:moveTo>
                      <a:pt x="19" y="54"/>
                    </a:moveTo>
                    <a:lnTo>
                      <a:pt x="26" y="54"/>
                    </a:lnTo>
                    <a:lnTo>
                      <a:pt x="26" y="73"/>
                    </a:lnTo>
                    <a:lnTo>
                      <a:pt x="19" y="73"/>
                    </a:lnTo>
                    <a:lnTo>
                      <a:pt x="19" y="54"/>
                    </a:lnTo>
                    <a:close/>
                    <a:moveTo>
                      <a:pt x="26" y="54"/>
                    </a:moveTo>
                    <a:lnTo>
                      <a:pt x="29" y="54"/>
                    </a:lnTo>
                    <a:lnTo>
                      <a:pt x="32" y="58"/>
                    </a:lnTo>
                    <a:lnTo>
                      <a:pt x="26" y="64"/>
                    </a:lnTo>
                    <a:lnTo>
                      <a:pt x="26" y="54"/>
                    </a:lnTo>
                    <a:close/>
                    <a:moveTo>
                      <a:pt x="32" y="58"/>
                    </a:moveTo>
                    <a:lnTo>
                      <a:pt x="35" y="60"/>
                    </a:lnTo>
                    <a:lnTo>
                      <a:pt x="22" y="74"/>
                    </a:lnTo>
                    <a:lnTo>
                      <a:pt x="19" y="71"/>
                    </a:lnTo>
                    <a:lnTo>
                      <a:pt x="32" y="58"/>
                    </a:lnTo>
                    <a:close/>
                    <a:moveTo>
                      <a:pt x="29" y="76"/>
                    </a:moveTo>
                    <a:lnTo>
                      <a:pt x="24" y="76"/>
                    </a:lnTo>
                    <a:lnTo>
                      <a:pt x="22" y="74"/>
                    </a:lnTo>
                    <a:lnTo>
                      <a:pt x="29" y="68"/>
                    </a:lnTo>
                    <a:lnTo>
                      <a:pt x="29" y="76"/>
                    </a:lnTo>
                    <a:close/>
                    <a:moveTo>
                      <a:pt x="29" y="58"/>
                    </a:moveTo>
                    <a:lnTo>
                      <a:pt x="35" y="58"/>
                    </a:lnTo>
                    <a:lnTo>
                      <a:pt x="35" y="76"/>
                    </a:lnTo>
                    <a:lnTo>
                      <a:pt x="29" y="76"/>
                    </a:lnTo>
                    <a:lnTo>
                      <a:pt x="29" y="58"/>
                    </a:lnTo>
                    <a:close/>
                    <a:moveTo>
                      <a:pt x="35" y="58"/>
                    </a:moveTo>
                    <a:lnTo>
                      <a:pt x="38" y="58"/>
                    </a:lnTo>
                    <a:lnTo>
                      <a:pt x="38" y="76"/>
                    </a:lnTo>
                    <a:lnTo>
                      <a:pt x="35" y="76"/>
                    </a:lnTo>
                    <a:lnTo>
                      <a:pt x="35" y="58"/>
                    </a:lnTo>
                    <a:close/>
                    <a:moveTo>
                      <a:pt x="42" y="75"/>
                    </a:moveTo>
                    <a:lnTo>
                      <a:pt x="40" y="76"/>
                    </a:lnTo>
                    <a:lnTo>
                      <a:pt x="38" y="76"/>
                    </a:lnTo>
                    <a:lnTo>
                      <a:pt x="38" y="68"/>
                    </a:lnTo>
                    <a:lnTo>
                      <a:pt x="42" y="75"/>
                    </a:lnTo>
                    <a:close/>
                    <a:moveTo>
                      <a:pt x="34" y="59"/>
                    </a:moveTo>
                    <a:lnTo>
                      <a:pt x="40" y="55"/>
                    </a:lnTo>
                    <a:lnTo>
                      <a:pt x="49" y="72"/>
                    </a:lnTo>
                    <a:lnTo>
                      <a:pt x="42" y="75"/>
                    </a:lnTo>
                    <a:lnTo>
                      <a:pt x="34" y="59"/>
                    </a:lnTo>
                    <a:close/>
                    <a:moveTo>
                      <a:pt x="40" y="55"/>
                    </a:moveTo>
                    <a:lnTo>
                      <a:pt x="42" y="54"/>
                    </a:lnTo>
                    <a:lnTo>
                      <a:pt x="44" y="54"/>
                    </a:lnTo>
                    <a:lnTo>
                      <a:pt x="44" y="64"/>
                    </a:lnTo>
                    <a:lnTo>
                      <a:pt x="40" y="55"/>
                    </a:lnTo>
                    <a:close/>
                    <a:moveTo>
                      <a:pt x="44" y="54"/>
                    </a:moveTo>
                    <a:lnTo>
                      <a:pt x="51" y="54"/>
                    </a:lnTo>
                    <a:lnTo>
                      <a:pt x="51" y="73"/>
                    </a:lnTo>
                    <a:lnTo>
                      <a:pt x="44" y="73"/>
                    </a:lnTo>
                    <a:lnTo>
                      <a:pt x="44" y="54"/>
                    </a:lnTo>
                    <a:close/>
                    <a:moveTo>
                      <a:pt x="58" y="71"/>
                    </a:moveTo>
                    <a:lnTo>
                      <a:pt x="55" y="73"/>
                    </a:lnTo>
                    <a:lnTo>
                      <a:pt x="51" y="73"/>
                    </a:lnTo>
                    <a:lnTo>
                      <a:pt x="51" y="64"/>
                    </a:lnTo>
                    <a:lnTo>
                      <a:pt x="58" y="71"/>
                    </a:lnTo>
                    <a:close/>
                    <a:moveTo>
                      <a:pt x="44" y="58"/>
                    </a:moveTo>
                    <a:lnTo>
                      <a:pt x="48" y="54"/>
                    </a:lnTo>
                    <a:lnTo>
                      <a:pt x="61" y="68"/>
                    </a:lnTo>
                    <a:lnTo>
                      <a:pt x="58" y="71"/>
                    </a:lnTo>
                    <a:lnTo>
                      <a:pt x="44" y="58"/>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80" name="Freeform 668">
                <a:extLst>
                  <a:ext uri="{FF2B5EF4-FFF2-40B4-BE49-F238E27FC236}">
                    <a16:creationId xmlns:a16="http://schemas.microsoft.com/office/drawing/2014/main" id="{F7D3EF43-757B-427A-80D7-95A2ED6609AA}"/>
                  </a:ext>
                </a:extLst>
              </p:cNvPr>
              <p:cNvSpPr>
                <a:spLocks/>
              </p:cNvSpPr>
              <p:nvPr/>
            </p:nvSpPr>
            <p:spPr bwMode="auto">
              <a:xfrm>
                <a:off x="3464" y="2386"/>
                <a:ext cx="16" cy="14"/>
              </a:xfrm>
              <a:custGeom>
                <a:avLst/>
                <a:gdLst>
                  <a:gd name="T0" fmla="*/ 11 w 66"/>
                  <a:gd name="T1" fmla="*/ 13 h 57"/>
                  <a:gd name="T2" fmla="*/ 12 w 66"/>
                  <a:gd name="T3" fmla="*/ 12 h 57"/>
                  <a:gd name="T4" fmla="*/ 13 w 66"/>
                  <a:gd name="T5" fmla="*/ 11 h 57"/>
                  <a:gd name="T6" fmla="*/ 14 w 66"/>
                  <a:gd name="T7" fmla="*/ 10 h 57"/>
                  <a:gd name="T8" fmla="*/ 14 w 66"/>
                  <a:gd name="T9" fmla="*/ 10 h 57"/>
                  <a:gd name="T10" fmla="*/ 15 w 66"/>
                  <a:gd name="T11" fmla="*/ 8 h 57"/>
                  <a:gd name="T12" fmla="*/ 16 w 66"/>
                  <a:gd name="T13" fmla="*/ 7 h 57"/>
                  <a:gd name="T14" fmla="*/ 16 w 66"/>
                  <a:gd name="T15" fmla="*/ 5 h 57"/>
                  <a:gd name="T16" fmla="*/ 16 w 66"/>
                  <a:gd name="T17" fmla="*/ 5 h 57"/>
                  <a:gd name="T18" fmla="*/ 16 w 66"/>
                  <a:gd name="T19" fmla="*/ 4 h 57"/>
                  <a:gd name="T20" fmla="*/ 15 w 66"/>
                  <a:gd name="T21" fmla="*/ 3 h 57"/>
                  <a:gd name="T22" fmla="*/ 14 w 66"/>
                  <a:gd name="T23" fmla="*/ 2 h 57"/>
                  <a:gd name="T24" fmla="*/ 14 w 66"/>
                  <a:gd name="T25" fmla="*/ 2 h 57"/>
                  <a:gd name="T26" fmla="*/ 13 w 66"/>
                  <a:gd name="T27" fmla="*/ 1 h 57"/>
                  <a:gd name="T28" fmla="*/ 12 w 66"/>
                  <a:gd name="T29" fmla="*/ 0 h 57"/>
                  <a:gd name="T30" fmla="*/ 11 w 66"/>
                  <a:gd name="T31" fmla="*/ 0 h 57"/>
                  <a:gd name="T32" fmla="*/ 10 w 66"/>
                  <a:gd name="T33" fmla="*/ 0 h 57"/>
                  <a:gd name="T34" fmla="*/ 8 w 66"/>
                  <a:gd name="T35" fmla="*/ 0 h 57"/>
                  <a:gd name="T36" fmla="*/ 7 w 66"/>
                  <a:gd name="T37" fmla="*/ 1 h 57"/>
                  <a:gd name="T38" fmla="*/ 6 w 66"/>
                  <a:gd name="T39" fmla="*/ 1 h 57"/>
                  <a:gd name="T40" fmla="*/ 5 w 66"/>
                  <a:gd name="T41" fmla="*/ 2 h 57"/>
                  <a:gd name="T42" fmla="*/ 4 w 66"/>
                  <a:gd name="T43" fmla="*/ 2 h 57"/>
                  <a:gd name="T44" fmla="*/ 2 w 66"/>
                  <a:gd name="T45" fmla="*/ 3 h 57"/>
                  <a:gd name="T46" fmla="*/ 1 w 66"/>
                  <a:gd name="T47" fmla="*/ 4 h 57"/>
                  <a:gd name="T48" fmla="*/ 1 w 66"/>
                  <a:gd name="T49" fmla="*/ 5 h 57"/>
                  <a:gd name="T50" fmla="*/ 1 w 66"/>
                  <a:gd name="T51" fmla="*/ 6 h 57"/>
                  <a:gd name="T52" fmla="*/ 0 w 66"/>
                  <a:gd name="T53" fmla="*/ 7 h 57"/>
                  <a:gd name="T54" fmla="*/ 0 w 66"/>
                  <a:gd name="T55" fmla="*/ 9 h 57"/>
                  <a:gd name="T56" fmla="*/ 0 w 66"/>
                  <a:gd name="T57" fmla="*/ 10 h 57"/>
                  <a:gd name="T58" fmla="*/ 0 w 66"/>
                  <a:gd name="T59" fmla="*/ 10 h 57"/>
                  <a:gd name="T60" fmla="*/ 1 w 66"/>
                  <a:gd name="T61" fmla="*/ 12 h 57"/>
                  <a:gd name="T62" fmla="*/ 1 w 66"/>
                  <a:gd name="T63" fmla="*/ 13 h 57"/>
                  <a:gd name="T64" fmla="*/ 2 w 66"/>
                  <a:gd name="T65" fmla="*/ 13 h 57"/>
                  <a:gd name="T66" fmla="*/ 3 w 66"/>
                  <a:gd name="T67" fmla="*/ 13 h 57"/>
                  <a:gd name="T68" fmla="*/ 4 w 66"/>
                  <a:gd name="T69" fmla="*/ 14 h 57"/>
                  <a:gd name="T70" fmla="*/ 5 w 66"/>
                  <a:gd name="T71" fmla="*/ 14 h 57"/>
                  <a:gd name="T72" fmla="*/ 6 w 66"/>
                  <a:gd name="T73" fmla="*/ 14 h 57"/>
                  <a:gd name="T74" fmla="*/ 8 w 66"/>
                  <a:gd name="T75" fmla="*/ 14 h 57"/>
                  <a:gd name="T76" fmla="*/ 8 w 66"/>
                  <a:gd name="T77" fmla="*/ 14 h 57"/>
                  <a:gd name="T78" fmla="*/ 10 w 66"/>
                  <a:gd name="T79" fmla="*/ 13 h 57"/>
                  <a:gd name="T80" fmla="*/ 11 w 66"/>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7" y="51"/>
                    </a:moveTo>
                    <a:lnTo>
                      <a:pt x="51" y="49"/>
                    </a:lnTo>
                    <a:lnTo>
                      <a:pt x="54" y="45"/>
                    </a:lnTo>
                    <a:lnTo>
                      <a:pt x="57" y="42"/>
                    </a:lnTo>
                    <a:lnTo>
                      <a:pt x="59" y="39"/>
                    </a:lnTo>
                    <a:lnTo>
                      <a:pt x="63" y="32"/>
                    </a:lnTo>
                    <a:lnTo>
                      <a:pt x="66" y="29"/>
                    </a:lnTo>
                    <a:lnTo>
                      <a:pt x="66" y="22"/>
                    </a:lnTo>
                    <a:lnTo>
                      <a:pt x="66" y="20"/>
                    </a:lnTo>
                    <a:lnTo>
                      <a:pt x="66" y="17"/>
                    </a:lnTo>
                    <a:lnTo>
                      <a:pt x="63" y="13"/>
                    </a:lnTo>
                    <a:lnTo>
                      <a:pt x="59" y="7"/>
                    </a:lnTo>
                    <a:lnTo>
                      <a:pt x="57" y="7"/>
                    </a:lnTo>
                    <a:lnTo>
                      <a:pt x="54" y="3"/>
                    </a:lnTo>
                    <a:lnTo>
                      <a:pt x="51" y="0"/>
                    </a:lnTo>
                    <a:lnTo>
                      <a:pt x="44" y="0"/>
                    </a:lnTo>
                    <a:lnTo>
                      <a:pt x="41" y="0"/>
                    </a:lnTo>
                    <a:lnTo>
                      <a:pt x="34" y="0"/>
                    </a:lnTo>
                    <a:lnTo>
                      <a:pt x="29" y="3"/>
                    </a:lnTo>
                    <a:lnTo>
                      <a:pt x="25" y="3"/>
                    </a:lnTo>
                    <a:lnTo>
                      <a:pt x="19" y="7"/>
                    </a:lnTo>
                    <a:lnTo>
                      <a:pt x="15" y="10"/>
                    </a:lnTo>
                    <a:lnTo>
                      <a:pt x="9" y="13"/>
                    </a:lnTo>
                    <a:lnTo>
                      <a:pt x="5" y="17"/>
                    </a:lnTo>
                    <a:lnTo>
                      <a:pt x="3" y="22"/>
                    </a:lnTo>
                    <a:lnTo>
                      <a:pt x="3" y="25"/>
                    </a:lnTo>
                    <a:lnTo>
                      <a:pt x="0" y="29"/>
                    </a:lnTo>
                    <a:lnTo>
                      <a:pt x="0" y="35"/>
                    </a:lnTo>
                    <a:lnTo>
                      <a:pt x="0" y="39"/>
                    </a:lnTo>
                    <a:lnTo>
                      <a:pt x="0" y="42"/>
                    </a:lnTo>
                    <a:lnTo>
                      <a:pt x="3" y="49"/>
                    </a:lnTo>
                    <a:lnTo>
                      <a:pt x="5" y="51"/>
                    </a:lnTo>
                    <a:lnTo>
                      <a:pt x="9" y="54"/>
                    </a:lnTo>
                    <a:lnTo>
                      <a:pt x="12" y="54"/>
                    </a:lnTo>
                    <a:lnTo>
                      <a:pt x="15" y="57"/>
                    </a:lnTo>
                    <a:lnTo>
                      <a:pt x="22" y="57"/>
                    </a:lnTo>
                    <a:lnTo>
                      <a:pt x="25" y="57"/>
                    </a:lnTo>
                    <a:lnTo>
                      <a:pt x="31" y="57"/>
                    </a:lnTo>
                    <a:lnTo>
                      <a:pt x="34" y="57"/>
                    </a:lnTo>
                    <a:lnTo>
                      <a:pt x="41"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81" name="Freeform 669">
                <a:extLst>
                  <a:ext uri="{FF2B5EF4-FFF2-40B4-BE49-F238E27FC236}">
                    <a16:creationId xmlns:a16="http://schemas.microsoft.com/office/drawing/2014/main" id="{C25CDCF9-025C-40D9-B1D6-1C521A75E0F4}"/>
                  </a:ext>
                </a:extLst>
              </p:cNvPr>
              <p:cNvSpPr>
                <a:spLocks noEditPoints="1"/>
              </p:cNvSpPr>
              <p:nvPr/>
            </p:nvSpPr>
            <p:spPr bwMode="auto">
              <a:xfrm>
                <a:off x="3461" y="2384"/>
                <a:ext cx="22" cy="19"/>
              </a:xfrm>
              <a:custGeom>
                <a:avLst/>
                <a:gdLst>
                  <a:gd name="T0" fmla="*/ 14 w 86"/>
                  <a:gd name="T1" fmla="*/ 13 h 76"/>
                  <a:gd name="T2" fmla="*/ 15 w 86"/>
                  <a:gd name="T3" fmla="*/ 11 h 76"/>
                  <a:gd name="T4" fmla="*/ 19 w 86"/>
                  <a:gd name="T5" fmla="*/ 15 h 76"/>
                  <a:gd name="T6" fmla="*/ 19 w 86"/>
                  <a:gd name="T7" fmla="*/ 15 h 76"/>
                  <a:gd name="T8" fmla="*/ 20 w 86"/>
                  <a:gd name="T9" fmla="*/ 13 h 76"/>
                  <a:gd name="T10" fmla="*/ 17 w 86"/>
                  <a:gd name="T11" fmla="*/ 9 h 76"/>
                  <a:gd name="T12" fmla="*/ 18 w 86"/>
                  <a:gd name="T13" fmla="*/ 8 h 76"/>
                  <a:gd name="T14" fmla="*/ 21 w 86"/>
                  <a:gd name="T15" fmla="*/ 11 h 76"/>
                  <a:gd name="T16" fmla="*/ 22 w 86"/>
                  <a:gd name="T17" fmla="*/ 10 h 76"/>
                  <a:gd name="T18" fmla="*/ 17 w 86"/>
                  <a:gd name="T19" fmla="*/ 8 h 76"/>
                  <a:gd name="T20" fmla="*/ 21 w 86"/>
                  <a:gd name="T21" fmla="*/ 5 h 76"/>
                  <a:gd name="T22" fmla="*/ 17 w 86"/>
                  <a:gd name="T23" fmla="*/ 7 h 76"/>
                  <a:gd name="T24" fmla="*/ 17 w 86"/>
                  <a:gd name="T25" fmla="*/ 7 h 76"/>
                  <a:gd name="T26" fmla="*/ 21 w 86"/>
                  <a:gd name="T27" fmla="*/ 5 h 76"/>
                  <a:gd name="T28" fmla="*/ 18 w 86"/>
                  <a:gd name="T29" fmla="*/ 2 h 76"/>
                  <a:gd name="T30" fmla="*/ 17 w 86"/>
                  <a:gd name="T31" fmla="*/ 7 h 76"/>
                  <a:gd name="T32" fmla="*/ 15 w 86"/>
                  <a:gd name="T33" fmla="*/ 5 h 76"/>
                  <a:gd name="T34" fmla="*/ 18 w 86"/>
                  <a:gd name="T35" fmla="*/ 2 h 76"/>
                  <a:gd name="T36" fmla="*/ 18 w 86"/>
                  <a:gd name="T37" fmla="*/ 2 h 76"/>
                  <a:gd name="T38" fmla="*/ 16 w 86"/>
                  <a:gd name="T39" fmla="*/ 0 h 76"/>
                  <a:gd name="T40" fmla="*/ 14 w 86"/>
                  <a:gd name="T41" fmla="*/ 5 h 76"/>
                  <a:gd name="T42" fmla="*/ 11 w 86"/>
                  <a:gd name="T43" fmla="*/ 5 h 76"/>
                  <a:gd name="T44" fmla="*/ 11 w 86"/>
                  <a:gd name="T45" fmla="*/ 0 h 76"/>
                  <a:gd name="T46" fmla="*/ 10 w 86"/>
                  <a:gd name="T47" fmla="*/ 0 h 76"/>
                  <a:gd name="T48" fmla="*/ 11 w 86"/>
                  <a:gd name="T49" fmla="*/ 5 h 76"/>
                  <a:gd name="T50" fmla="*/ 8 w 86"/>
                  <a:gd name="T51" fmla="*/ 1 h 76"/>
                  <a:gd name="T52" fmla="*/ 8 w 86"/>
                  <a:gd name="T53" fmla="*/ 6 h 76"/>
                  <a:gd name="T54" fmla="*/ 6 w 86"/>
                  <a:gd name="T55" fmla="*/ 2 h 76"/>
                  <a:gd name="T56" fmla="*/ 6 w 86"/>
                  <a:gd name="T57" fmla="*/ 2 h 76"/>
                  <a:gd name="T58" fmla="*/ 8 w 86"/>
                  <a:gd name="T59" fmla="*/ 7 h 76"/>
                  <a:gd name="T60" fmla="*/ 3 w 86"/>
                  <a:gd name="T61" fmla="*/ 4 h 76"/>
                  <a:gd name="T62" fmla="*/ 6 w 86"/>
                  <a:gd name="T63" fmla="*/ 8 h 76"/>
                  <a:gd name="T64" fmla="*/ 2 w 86"/>
                  <a:gd name="T65" fmla="*/ 5 h 76"/>
                  <a:gd name="T66" fmla="*/ 2 w 86"/>
                  <a:gd name="T67" fmla="*/ 5 h 76"/>
                  <a:gd name="T68" fmla="*/ 1 w 86"/>
                  <a:gd name="T69" fmla="*/ 8 h 76"/>
                  <a:gd name="T70" fmla="*/ 6 w 86"/>
                  <a:gd name="T71" fmla="*/ 9 h 76"/>
                  <a:gd name="T72" fmla="*/ 4 w 86"/>
                  <a:gd name="T73" fmla="*/ 11 h 76"/>
                  <a:gd name="T74" fmla="*/ 1 w 86"/>
                  <a:gd name="T75" fmla="*/ 8 h 76"/>
                  <a:gd name="T76" fmla="*/ 0 w 86"/>
                  <a:gd name="T77" fmla="*/ 10 h 76"/>
                  <a:gd name="T78" fmla="*/ 5 w 86"/>
                  <a:gd name="T79" fmla="*/ 11 h 76"/>
                  <a:gd name="T80" fmla="*/ 0 w 86"/>
                  <a:gd name="T81" fmla="*/ 14 h 76"/>
                  <a:gd name="T82" fmla="*/ 5 w 86"/>
                  <a:gd name="T83" fmla="*/ 13 h 76"/>
                  <a:gd name="T84" fmla="*/ 1 w 86"/>
                  <a:gd name="T85" fmla="*/ 15 h 76"/>
                  <a:gd name="T86" fmla="*/ 1 w 86"/>
                  <a:gd name="T87" fmla="*/ 16 h 76"/>
                  <a:gd name="T88" fmla="*/ 6 w 86"/>
                  <a:gd name="T89" fmla="*/ 13 h 76"/>
                  <a:gd name="T90" fmla="*/ 5 w 86"/>
                  <a:gd name="T91" fmla="*/ 18 h 76"/>
                  <a:gd name="T92" fmla="*/ 6 w 86"/>
                  <a:gd name="T93" fmla="*/ 14 h 76"/>
                  <a:gd name="T94" fmla="*/ 7 w 86"/>
                  <a:gd name="T95" fmla="*/ 14 h 76"/>
                  <a:gd name="T96" fmla="*/ 4 w 86"/>
                  <a:gd name="T97" fmla="*/ 18 h 76"/>
                  <a:gd name="T98" fmla="*/ 6 w 86"/>
                  <a:gd name="T99" fmla="*/ 19 h 76"/>
                  <a:gd name="T100" fmla="*/ 8 w 86"/>
                  <a:gd name="T101" fmla="*/ 15 h 76"/>
                  <a:gd name="T102" fmla="*/ 10 w 86"/>
                  <a:gd name="T103" fmla="*/ 15 h 76"/>
                  <a:gd name="T104" fmla="*/ 11 w 86"/>
                  <a:gd name="T105" fmla="*/ 19 h 76"/>
                  <a:gd name="T106" fmla="*/ 11 w 86"/>
                  <a:gd name="T107" fmla="*/ 17 h 76"/>
                  <a:gd name="T108" fmla="*/ 10 w 86"/>
                  <a:gd name="T109" fmla="*/ 15 h 7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6"/>
                  <a:gd name="T166" fmla="*/ 0 h 76"/>
                  <a:gd name="T167" fmla="*/ 86 w 86"/>
                  <a:gd name="T168" fmla="*/ 76 h 7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6" h="76">
                    <a:moveTo>
                      <a:pt x="51" y="53"/>
                    </a:moveTo>
                    <a:lnTo>
                      <a:pt x="54" y="50"/>
                    </a:lnTo>
                    <a:lnTo>
                      <a:pt x="67" y="64"/>
                    </a:lnTo>
                    <a:lnTo>
                      <a:pt x="64" y="67"/>
                    </a:lnTo>
                    <a:lnTo>
                      <a:pt x="51" y="53"/>
                    </a:lnTo>
                    <a:close/>
                    <a:moveTo>
                      <a:pt x="54" y="50"/>
                    </a:moveTo>
                    <a:lnTo>
                      <a:pt x="57" y="48"/>
                    </a:lnTo>
                    <a:lnTo>
                      <a:pt x="71" y="61"/>
                    </a:lnTo>
                    <a:lnTo>
                      <a:pt x="67" y="64"/>
                    </a:lnTo>
                    <a:lnTo>
                      <a:pt x="54" y="50"/>
                    </a:lnTo>
                    <a:close/>
                    <a:moveTo>
                      <a:pt x="57" y="48"/>
                    </a:moveTo>
                    <a:lnTo>
                      <a:pt x="59" y="44"/>
                    </a:lnTo>
                    <a:lnTo>
                      <a:pt x="74" y="58"/>
                    </a:lnTo>
                    <a:lnTo>
                      <a:pt x="71" y="61"/>
                    </a:lnTo>
                    <a:lnTo>
                      <a:pt x="57" y="48"/>
                    </a:lnTo>
                    <a:close/>
                    <a:moveTo>
                      <a:pt x="74" y="58"/>
                    </a:moveTo>
                    <a:lnTo>
                      <a:pt x="64" y="67"/>
                    </a:lnTo>
                    <a:lnTo>
                      <a:pt x="74" y="58"/>
                    </a:lnTo>
                    <a:lnTo>
                      <a:pt x="67" y="51"/>
                    </a:lnTo>
                    <a:lnTo>
                      <a:pt x="74" y="58"/>
                    </a:lnTo>
                    <a:close/>
                    <a:moveTo>
                      <a:pt x="59" y="44"/>
                    </a:moveTo>
                    <a:lnTo>
                      <a:pt x="63" y="41"/>
                    </a:lnTo>
                    <a:lnTo>
                      <a:pt x="77" y="54"/>
                    </a:lnTo>
                    <a:lnTo>
                      <a:pt x="74" y="58"/>
                    </a:lnTo>
                    <a:lnTo>
                      <a:pt x="59" y="44"/>
                    </a:lnTo>
                    <a:close/>
                    <a:moveTo>
                      <a:pt x="78" y="52"/>
                    </a:moveTo>
                    <a:lnTo>
                      <a:pt x="78" y="53"/>
                    </a:lnTo>
                    <a:lnTo>
                      <a:pt x="77" y="54"/>
                    </a:lnTo>
                    <a:lnTo>
                      <a:pt x="69" y="48"/>
                    </a:lnTo>
                    <a:lnTo>
                      <a:pt x="78" y="52"/>
                    </a:lnTo>
                    <a:close/>
                    <a:moveTo>
                      <a:pt x="62" y="43"/>
                    </a:moveTo>
                    <a:lnTo>
                      <a:pt x="65" y="37"/>
                    </a:lnTo>
                    <a:lnTo>
                      <a:pt x="82" y="45"/>
                    </a:lnTo>
                    <a:lnTo>
                      <a:pt x="78" y="52"/>
                    </a:lnTo>
                    <a:lnTo>
                      <a:pt x="62" y="43"/>
                    </a:lnTo>
                    <a:close/>
                    <a:moveTo>
                      <a:pt x="65" y="37"/>
                    </a:moveTo>
                    <a:lnTo>
                      <a:pt x="65" y="35"/>
                    </a:lnTo>
                    <a:lnTo>
                      <a:pt x="66" y="34"/>
                    </a:lnTo>
                    <a:lnTo>
                      <a:pt x="73" y="41"/>
                    </a:lnTo>
                    <a:lnTo>
                      <a:pt x="65" y="37"/>
                    </a:lnTo>
                    <a:close/>
                    <a:moveTo>
                      <a:pt x="66" y="34"/>
                    </a:moveTo>
                    <a:lnTo>
                      <a:pt x="69" y="31"/>
                    </a:lnTo>
                    <a:lnTo>
                      <a:pt x="83" y="44"/>
                    </a:lnTo>
                    <a:lnTo>
                      <a:pt x="79" y="48"/>
                    </a:lnTo>
                    <a:lnTo>
                      <a:pt x="66" y="34"/>
                    </a:lnTo>
                    <a:close/>
                    <a:moveTo>
                      <a:pt x="86" y="38"/>
                    </a:moveTo>
                    <a:lnTo>
                      <a:pt x="86" y="42"/>
                    </a:lnTo>
                    <a:lnTo>
                      <a:pt x="83" y="44"/>
                    </a:lnTo>
                    <a:lnTo>
                      <a:pt x="76" y="38"/>
                    </a:lnTo>
                    <a:lnTo>
                      <a:pt x="86" y="38"/>
                    </a:lnTo>
                    <a:close/>
                    <a:moveTo>
                      <a:pt x="67" y="38"/>
                    </a:moveTo>
                    <a:lnTo>
                      <a:pt x="67" y="31"/>
                    </a:lnTo>
                    <a:lnTo>
                      <a:pt x="86" y="31"/>
                    </a:lnTo>
                    <a:lnTo>
                      <a:pt x="86" y="38"/>
                    </a:lnTo>
                    <a:lnTo>
                      <a:pt x="67" y="38"/>
                    </a:lnTo>
                    <a:close/>
                    <a:moveTo>
                      <a:pt x="67" y="31"/>
                    </a:moveTo>
                    <a:lnTo>
                      <a:pt x="67" y="29"/>
                    </a:lnTo>
                    <a:lnTo>
                      <a:pt x="86" y="29"/>
                    </a:lnTo>
                    <a:lnTo>
                      <a:pt x="86" y="31"/>
                    </a:lnTo>
                    <a:lnTo>
                      <a:pt x="67" y="31"/>
                    </a:lnTo>
                    <a:close/>
                    <a:moveTo>
                      <a:pt x="67" y="29"/>
                    </a:moveTo>
                    <a:lnTo>
                      <a:pt x="67" y="26"/>
                    </a:lnTo>
                    <a:lnTo>
                      <a:pt x="86" y="26"/>
                    </a:lnTo>
                    <a:lnTo>
                      <a:pt x="86" y="29"/>
                    </a:lnTo>
                    <a:lnTo>
                      <a:pt x="67" y="29"/>
                    </a:lnTo>
                    <a:close/>
                    <a:moveTo>
                      <a:pt x="83" y="19"/>
                    </a:moveTo>
                    <a:lnTo>
                      <a:pt x="86" y="21"/>
                    </a:lnTo>
                    <a:lnTo>
                      <a:pt x="86" y="26"/>
                    </a:lnTo>
                    <a:lnTo>
                      <a:pt x="76" y="26"/>
                    </a:lnTo>
                    <a:lnTo>
                      <a:pt x="83" y="19"/>
                    </a:lnTo>
                    <a:close/>
                    <a:moveTo>
                      <a:pt x="69" y="32"/>
                    </a:moveTo>
                    <a:lnTo>
                      <a:pt x="66" y="29"/>
                    </a:lnTo>
                    <a:lnTo>
                      <a:pt x="79" y="16"/>
                    </a:lnTo>
                    <a:lnTo>
                      <a:pt x="83" y="19"/>
                    </a:lnTo>
                    <a:lnTo>
                      <a:pt x="69" y="32"/>
                    </a:lnTo>
                    <a:close/>
                    <a:moveTo>
                      <a:pt x="66" y="29"/>
                    </a:moveTo>
                    <a:lnTo>
                      <a:pt x="65" y="28"/>
                    </a:lnTo>
                    <a:lnTo>
                      <a:pt x="65" y="27"/>
                    </a:lnTo>
                    <a:lnTo>
                      <a:pt x="73" y="22"/>
                    </a:lnTo>
                    <a:lnTo>
                      <a:pt x="66" y="29"/>
                    </a:lnTo>
                    <a:close/>
                    <a:moveTo>
                      <a:pt x="65" y="27"/>
                    </a:moveTo>
                    <a:lnTo>
                      <a:pt x="62" y="20"/>
                    </a:lnTo>
                    <a:lnTo>
                      <a:pt x="78" y="11"/>
                    </a:lnTo>
                    <a:lnTo>
                      <a:pt x="82" y="18"/>
                    </a:lnTo>
                    <a:lnTo>
                      <a:pt x="65" y="27"/>
                    </a:lnTo>
                    <a:close/>
                    <a:moveTo>
                      <a:pt x="69" y="6"/>
                    </a:moveTo>
                    <a:lnTo>
                      <a:pt x="76" y="6"/>
                    </a:lnTo>
                    <a:lnTo>
                      <a:pt x="78" y="11"/>
                    </a:lnTo>
                    <a:lnTo>
                      <a:pt x="69" y="16"/>
                    </a:lnTo>
                    <a:lnTo>
                      <a:pt x="69" y="6"/>
                    </a:lnTo>
                    <a:close/>
                    <a:moveTo>
                      <a:pt x="69" y="26"/>
                    </a:moveTo>
                    <a:lnTo>
                      <a:pt x="67" y="26"/>
                    </a:lnTo>
                    <a:lnTo>
                      <a:pt x="67" y="6"/>
                    </a:lnTo>
                    <a:lnTo>
                      <a:pt x="69" y="6"/>
                    </a:lnTo>
                    <a:lnTo>
                      <a:pt x="69" y="26"/>
                    </a:lnTo>
                    <a:close/>
                    <a:moveTo>
                      <a:pt x="67" y="26"/>
                    </a:moveTo>
                    <a:lnTo>
                      <a:pt x="63" y="26"/>
                    </a:lnTo>
                    <a:lnTo>
                      <a:pt x="59" y="22"/>
                    </a:lnTo>
                    <a:lnTo>
                      <a:pt x="67" y="16"/>
                    </a:lnTo>
                    <a:lnTo>
                      <a:pt x="67" y="26"/>
                    </a:lnTo>
                    <a:close/>
                    <a:moveTo>
                      <a:pt x="59" y="22"/>
                    </a:moveTo>
                    <a:lnTo>
                      <a:pt x="57" y="19"/>
                    </a:lnTo>
                    <a:lnTo>
                      <a:pt x="71" y="6"/>
                    </a:lnTo>
                    <a:lnTo>
                      <a:pt x="74" y="9"/>
                    </a:lnTo>
                    <a:lnTo>
                      <a:pt x="59" y="22"/>
                    </a:lnTo>
                    <a:close/>
                    <a:moveTo>
                      <a:pt x="71" y="6"/>
                    </a:moveTo>
                    <a:lnTo>
                      <a:pt x="71" y="6"/>
                    </a:lnTo>
                    <a:lnTo>
                      <a:pt x="64" y="12"/>
                    </a:lnTo>
                    <a:lnTo>
                      <a:pt x="71" y="6"/>
                    </a:lnTo>
                    <a:close/>
                    <a:moveTo>
                      <a:pt x="57" y="19"/>
                    </a:moveTo>
                    <a:lnTo>
                      <a:pt x="54" y="16"/>
                    </a:lnTo>
                    <a:lnTo>
                      <a:pt x="67" y="2"/>
                    </a:lnTo>
                    <a:lnTo>
                      <a:pt x="71" y="6"/>
                    </a:lnTo>
                    <a:lnTo>
                      <a:pt x="57" y="19"/>
                    </a:lnTo>
                    <a:close/>
                    <a:moveTo>
                      <a:pt x="61" y="0"/>
                    </a:moveTo>
                    <a:lnTo>
                      <a:pt x="64" y="0"/>
                    </a:lnTo>
                    <a:lnTo>
                      <a:pt x="67" y="2"/>
                    </a:lnTo>
                    <a:lnTo>
                      <a:pt x="61" y="9"/>
                    </a:lnTo>
                    <a:lnTo>
                      <a:pt x="61" y="0"/>
                    </a:lnTo>
                    <a:close/>
                    <a:moveTo>
                      <a:pt x="61" y="19"/>
                    </a:moveTo>
                    <a:lnTo>
                      <a:pt x="54" y="19"/>
                    </a:lnTo>
                    <a:lnTo>
                      <a:pt x="54" y="0"/>
                    </a:lnTo>
                    <a:lnTo>
                      <a:pt x="61" y="0"/>
                    </a:lnTo>
                    <a:lnTo>
                      <a:pt x="61" y="19"/>
                    </a:lnTo>
                    <a:close/>
                    <a:moveTo>
                      <a:pt x="54" y="19"/>
                    </a:moveTo>
                    <a:lnTo>
                      <a:pt x="51" y="19"/>
                    </a:lnTo>
                    <a:lnTo>
                      <a:pt x="51" y="0"/>
                    </a:lnTo>
                    <a:lnTo>
                      <a:pt x="54" y="0"/>
                    </a:lnTo>
                    <a:lnTo>
                      <a:pt x="54" y="19"/>
                    </a:lnTo>
                    <a:close/>
                    <a:moveTo>
                      <a:pt x="51" y="19"/>
                    </a:moveTo>
                    <a:lnTo>
                      <a:pt x="44" y="19"/>
                    </a:lnTo>
                    <a:lnTo>
                      <a:pt x="44" y="0"/>
                    </a:lnTo>
                    <a:lnTo>
                      <a:pt x="51" y="0"/>
                    </a:lnTo>
                    <a:lnTo>
                      <a:pt x="51" y="19"/>
                    </a:lnTo>
                    <a:close/>
                    <a:moveTo>
                      <a:pt x="41" y="1"/>
                    </a:moveTo>
                    <a:lnTo>
                      <a:pt x="42" y="0"/>
                    </a:lnTo>
                    <a:lnTo>
                      <a:pt x="44" y="0"/>
                    </a:lnTo>
                    <a:lnTo>
                      <a:pt x="44" y="9"/>
                    </a:lnTo>
                    <a:lnTo>
                      <a:pt x="41" y="1"/>
                    </a:lnTo>
                    <a:close/>
                    <a:moveTo>
                      <a:pt x="48" y="18"/>
                    </a:moveTo>
                    <a:lnTo>
                      <a:pt x="42" y="21"/>
                    </a:lnTo>
                    <a:lnTo>
                      <a:pt x="34" y="3"/>
                    </a:lnTo>
                    <a:lnTo>
                      <a:pt x="41" y="1"/>
                    </a:lnTo>
                    <a:lnTo>
                      <a:pt x="48" y="18"/>
                    </a:lnTo>
                    <a:close/>
                    <a:moveTo>
                      <a:pt x="42" y="21"/>
                    </a:moveTo>
                    <a:lnTo>
                      <a:pt x="41" y="22"/>
                    </a:lnTo>
                    <a:lnTo>
                      <a:pt x="39" y="22"/>
                    </a:lnTo>
                    <a:lnTo>
                      <a:pt x="39" y="12"/>
                    </a:lnTo>
                    <a:lnTo>
                      <a:pt x="42" y="21"/>
                    </a:lnTo>
                    <a:close/>
                    <a:moveTo>
                      <a:pt x="39" y="22"/>
                    </a:moveTo>
                    <a:lnTo>
                      <a:pt x="35" y="22"/>
                    </a:lnTo>
                    <a:lnTo>
                      <a:pt x="35" y="3"/>
                    </a:lnTo>
                    <a:lnTo>
                      <a:pt x="39" y="3"/>
                    </a:lnTo>
                    <a:lnTo>
                      <a:pt x="39" y="22"/>
                    </a:lnTo>
                    <a:close/>
                    <a:moveTo>
                      <a:pt x="31" y="3"/>
                    </a:moveTo>
                    <a:lnTo>
                      <a:pt x="33" y="3"/>
                    </a:lnTo>
                    <a:lnTo>
                      <a:pt x="35" y="3"/>
                    </a:lnTo>
                    <a:lnTo>
                      <a:pt x="35" y="12"/>
                    </a:lnTo>
                    <a:lnTo>
                      <a:pt x="31" y="3"/>
                    </a:lnTo>
                    <a:close/>
                    <a:moveTo>
                      <a:pt x="40" y="21"/>
                    </a:moveTo>
                    <a:lnTo>
                      <a:pt x="33" y="24"/>
                    </a:lnTo>
                    <a:lnTo>
                      <a:pt x="24" y="7"/>
                    </a:lnTo>
                    <a:lnTo>
                      <a:pt x="31" y="3"/>
                    </a:lnTo>
                    <a:lnTo>
                      <a:pt x="40" y="21"/>
                    </a:lnTo>
                    <a:close/>
                    <a:moveTo>
                      <a:pt x="22" y="9"/>
                    </a:moveTo>
                    <a:lnTo>
                      <a:pt x="23" y="8"/>
                    </a:lnTo>
                    <a:lnTo>
                      <a:pt x="24" y="7"/>
                    </a:lnTo>
                    <a:lnTo>
                      <a:pt x="29" y="16"/>
                    </a:lnTo>
                    <a:lnTo>
                      <a:pt x="22" y="9"/>
                    </a:lnTo>
                    <a:close/>
                    <a:moveTo>
                      <a:pt x="35" y="22"/>
                    </a:moveTo>
                    <a:lnTo>
                      <a:pt x="32" y="26"/>
                    </a:lnTo>
                    <a:lnTo>
                      <a:pt x="19" y="12"/>
                    </a:lnTo>
                    <a:lnTo>
                      <a:pt x="22" y="9"/>
                    </a:lnTo>
                    <a:lnTo>
                      <a:pt x="35" y="22"/>
                    </a:lnTo>
                    <a:close/>
                    <a:moveTo>
                      <a:pt x="32" y="26"/>
                    </a:moveTo>
                    <a:lnTo>
                      <a:pt x="31" y="27"/>
                    </a:lnTo>
                    <a:lnTo>
                      <a:pt x="30" y="28"/>
                    </a:lnTo>
                    <a:lnTo>
                      <a:pt x="25" y="19"/>
                    </a:lnTo>
                    <a:lnTo>
                      <a:pt x="32" y="26"/>
                    </a:lnTo>
                    <a:close/>
                    <a:moveTo>
                      <a:pt x="30" y="28"/>
                    </a:moveTo>
                    <a:lnTo>
                      <a:pt x="23" y="31"/>
                    </a:lnTo>
                    <a:lnTo>
                      <a:pt x="14" y="13"/>
                    </a:lnTo>
                    <a:lnTo>
                      <a:pt x="21" y="10"/>
                    </a:lnTo>
                    <a:lnTo>
                      <a:pt x="30" y="28"/>
                    </a:lnTo>
                    <a:close/>
                    <a:moveTo>
                      <a:pt x="12" y="16"/>
                    </a:moveTo>
                    <a:lnTo>
                      <a:pt x="13" y="14"/>
                    </a:lnTo>
                    <a:lnTo>
                      <a:pt x="14" y="13"/>
                    </a:lnTo>
                    <a:lnTo>
                      <a:pt x="19" y="22"/>
                    </a:lnTo>
                    <a:lnTo>
                      <a:pt x="12" y="16"/>
                    </a:lnTo>
                    <a:close/>
                    <a:moveTo>
                      <a:pt x="25" y="29"/>
                    </a:moveTo>
                    <a:lnTo>
                      <a:pt x="23" y="32"/>
                    </a:lnTo>
                    <a:lnTo>
                      <a:pt x="9" y="19"/>
                    </a:lnTo>
                    <a:lnTo>
                      <a:pt x="12" y="16"/>
                    </a:lnTo>
                    <a:lnTo>
                      <a:pt x="25" y="29"/>
                    </a:lnTo>
                    <a:close/>
                    <a:moveTo>
                      <a:pt x="8" y="21"/>
                    </a:moveTo>
                    <a:lnTo>
                      <a:pt x="8" y="20"/>
                    </a:lnTo>
                    <a:lnTo>
                      <a:pt x="9" y="19"/>
                    </a:lnTo>
                    <a:lnTo>
                      <a:pt x="15" y="26"/>
                    </a:lnTo>
                    <a:lnTo>
                      <a:pt x="8" y="21"/>
                    </a:lnTo>
                    <a:close/>
                    <a:moveTo>
                      <a:pt x="24" y="30"/>
                    </a:moveTo>
                    <a:lnTo>
                      <a:pt x="21" y="35"/>
                    </a:lnTo>
                    <a:lnTo>
                      <a:pt x="4" y="28"/>
                    </a:lnTo>
                    <a:lnTo>
                      <a:pt x="8" y="21"/>
                    </a:lnTo>
                    <a:lnTo>
                      <a:pt x="24" y="30"/>
                    </a:lnTo>
                    <a:close/>
                    <a:moveTo>
                      <a:pt x="3" y="31"/>
                    </a:moveTo>
                    <a:lnTo>
                      <a:pt x="3" y="29"/>
                    </a:lnTo>
                    <a:lnTo>
                      <a:pt x="4" y="28"/>
                    </a:lnTo>
                    <a:lnTo>
                      <a:pt x="13" y="31"/>
                    </a:lnTo>
                    <a:lnTo>
                      <a:pt x="3" y="31"/>
                    </a:lnTo>
                    <a:close/>
                    <a:moveTo>
                      <a:pt x="22" y="31"/>
                    </a:moveTo>
                    <a:lnTo>
                      <a:pt x="22" y="34"/>
                    </a:lnTo>
                    <a:lnTo>
                      <a:pt x="3" y="34"/>
                    </a:lnTo>
                    <a:lnTo>
                      <a:pt x="3" y="31"/>
                    </a:lnTo>
                    <a:lnTo>
                      <a:pt x="22" y="31"/>
                    </a:lnTo>
                    <a:close/>
                    <a:moveTo>
                      <a:pt x="22" y="34"/>
                    </a:moveTo>
                    <a:lnTo>
                      <a:pt x="22" y="39"/>
                    </a:lnTo>
                    <a:lnTo>
                      <a:pt x="20" y="41"/>
                    </a:lnTo>
                    <a:lnTo>
                      <a:pt x="13" y="34"/>
                    </a:lnTo>
                    <a:lnTo>
                      <a:pt x="22" y="34"/>
                    </a:lnTo>
                    <a:close/>
                    <a:moveTo>
                      <a:pt x="20" y="41"/>
                    </a:moveTo>
                    <a:lnTo>
                      <a:pt x="16" y="44"/>
                    </a:lnTo>
                    <a:lnTo>
                      <a:pt x="3" y="31"/>
                    </a:lnTo>
                    <a:lnTo>
                      <a:pt x="5" y="28"/>
                    </a:lnTo>
                    <a:lnTo>
                      <a:pt x="20" y="41"/>
                    </a:lnTo>
                    <a:close/>
                    <a:moveTo>
                      <a:pt x="0" y="38"/>
                    </a:moveTo>
                    <a:lnTo>
                      <a:pt x="0" y="34"/>
                    </a:lnTo>
                    <a:lnTo>
                      <a:pt x="3" y="31"/>
                    </a:lnTo>
                    <a:lnTo>
                      <a:pt x="10" y="38"/>
                    </a:lnTo>
                    <a:lnTo>
                      <a:pt x="0" y="38"/>
                    </a:lnTo>
                    <a:close/>
                    <a:moveTo>
                      <a:pt x="19" y="38"/>
                    </a:moveTo>
                    <a:lnTo>
                      <a:pt x="19" y="44"/>
                    </a:lnTo>
                    <a:lnTo>
                      <a:pt x="0" y="44"/>
                    </a:lnTo>
                    <a:lnTo>
                      <a:pt x="0" y="38"/>
                    </a:lnTo>
                    <a:lnTo>
                      <a:pt x="19" y="38"/>
                    </a:lnTo>
                    <a:close/>
                    <a:moveTo>
                      <a:pt x="19" y="44"/>
                    </a:moveTo>
                    <a:lnTo>
                      <a:pt x="19" y="48"/>
                    </a:lnTo>
                    <a:lnTo>
                      <a:pt x="0" y="48"/>
                    </a:lnTo>
                    <a:lnTo>
                      <a:pt x="0" y="44"/>
                    </a:lnTo>
                    <a:lnTo>
                      <a:pt x="19" y="44"/>
                    </a:lnTo>
                    <a:close/>
                    <a:moveTo>
                      <a:pt x="19" y="48"/>
                    </a:moveTo>
                    <a:lnTo>
                      <a:pt x="19" y="51"/>
                    </a:lnTo>
                    <a:lnTo>
                      <a:pt x="0" y="51"/>
                    </a:lnTo>
                    <a:lnTo>
                      <a:pt x="0" y="48"/>
                    </a:lnTo>
                    <a:lnTo>
                      <a:pt x="19" y="48"/>
                    </a:lnTo>
                    <a:close/>
                    <a:moveTo>
                      <a:pt x="1" y="55"/>
                    </a:moveTo>
                    <a:lnTo>
                      <a:pt x="0" y="53"/>
                    </a:lnTo>
                    <a:lnTo>
                      <a:pt x="0" y="51"/>
                    </a:lnTo>
                    <a:lnTo>
                      <a:pt x="10" y="51"/>
                    </a:lnTo>
                    <a:lnTo>
                      <a:pt x="1" y="55"/>
                    </a:lnTo>
                    <a:close/>
                    <a:moveTo>
                      <a:pt x="18" y="46"/>
                    </a:moveTo>
                    <a:lnTo>
                      <a:pt x="21" y="53"/>
                    </a:lnTo>
                    <a:lnTo>
                      <a:pt x="4" y="61"/>
                    </a:lnTo>
                    <a:lnTo>
                      <a:pt x="1" y="55"/>
                    </a:lnTo>
                    <a:lnTo>
                      <a:pt x="18" y="46"/>
                    </a:lnTo>
                    <a:close/>
                    <a:moveTo>
                      <a:pt x="5" y="64"/>
                    </a:moveTo>
                    <a:lnTo>
                      <a:pt x="4" y="63"/>
                    </a:lnTo>
                    <a:lnTo>
                      <a:pt x="4" y="61"/>
                    </a:lnTo>
                    <a:lnTo>
                      <a:pt x="13" y="58"/>
                    </a:lnTo>
                    <a:lnTo>
                      <a:pt x="5" y="64"/>
                    </a:lnTo>
                    <a:close/>
                    <a:moveTo>
                      <a:pt x="20" y="50"/>
                    </a:moveTo>
                    <a:lnTo>
                      <a:pt x="23" y="53"/>
                    </a:lnTo>
                    <a:lnTo>
                      <a:pt x="9" y="67"/>
                    </a:lnTo>
                    <a:lnTo>
                      <a:pt x="5" y="64"/>
                    </a:lnTo>
                    <a:lnTo>
                      <a:pt x="20" y="50"/>
                    </a:lnTo>
                    <a:close/>
                    <a:moveTo>
                      <a:pt x="23" y="53"/>
                    </a:moveTo>
                    <a:lnTo>
                      <a:pt x="32" y="63"/>
                    </a:lnTo>
                    <a:lnTo>
                      <a:pt x="23" y="53"/>
                    </a:lnTo>
                    <a:lnTo>
                      <a:pt x="15" y="60"/>
                    </a:lnTo>
                    <a:lnTo>
                      <a:pt x="23" y="53"/>
                    </a:lnTo>
                    <a:close/>
                    <a:moveTo>
                      <a:pt x="23" y="53"/>
                    </a:moveTo>
                    <a:lnTo>
                      <a:pt x="25" y="56"/>
                    </a:lnTo>
                    <a:lnTo>
                      <a:pt x="12" y="70"/>
                    </a:lnTo>
                    <a:lnTo>
                      <a:pt x="9" y="67"/>
                    </a:lnTo>
                    <a:lnTo>
                      <a:pt x="23" y="53"/>
                    </a:lnTo>
                    <a:close/>
                    <a:moveTo>
                      <a:pt x="19" y="73"/>
                    </a:moveTo>
                    <a:lnTo>
                      <a:pt x="15" y="73"/>
                    </a:lnTo>
                    <a:lnTo>
                      <a:pt x="12" y="70"/>
                    </a:lnTo>
                    <a:lnTo>
                      <a:pt x="19" y="63"/>
                    </a:lnTo>
                    <a:lnTo>
                      <a:pt x="19" y="73"/>
                    </a:lnTo>
                    <a:close/>
                    <a:moveTo>
                      <a:pt x="19" y="54"/>
                    </a:moveTo>
                    <a:lnTo>
                      <a:pt x="22" y="54"/>
                    </a:lnTo>
                    <a:lnTo>
                      <a:pt x="22" y="73"/>
                    </a:lnTo>
                    <a:lnTo>
                      <a:pt x="19" y="73"/>
                    </a:lnTo>
                    <a:lnTo>
                      <a:pt x="19" y="54"/>
                    </a:lnTo>
                    <a:close/>
                    <a:moveTo>
                      <a:pt x="22" y="54"/>
                    </a:moveTo>
                    <a:lnTo>
                      <a:pt x="26" y="54"/>
                    </a:lnTo>
                    <a:lnTo>
                      <a:pt x="29" y="56"/>
                    </a:lnTo>
                    <a:lnTo>
                      <a:pt x="22" y="63"/>
                    </a:lnTo>
                    <a:lnTo>
                      <a:pt x="22" y="54"/>
                    </a:lnTo>
                    <a:close/>
                    <a:moveTo>
                      <a:pt x="29" y="56"/>
                    </a:moveTo>
                    <a:lnTo>
                      <a:pt x="32" y="60"/>
                    </a:lnTo>
                    <a:lnTo>
                      <a:pt x="19" y="73"/>
                    </a:lnTo>
                    <a:lnTo>
                      <a:pt x="15" y="70"/>
                    </a:lnTo>
                    <a:lnTo>
                      <a:pt x="29" y="56"/>
                    </a:lnTo>
                    <a:close/>
                    <a:moveTo>
                      <a:pt x="25" y="76"/>
                    </a:moveTo>
                    <a:lnTo>
                      <a:pt x="22" y="76"/>
                    </a:lnTo>
                    <a:lnTo>
                      <a:pt x="19" y="73"/>
                    </a:lnTo>
                    <a:lnTo>
                      <a:pt x="25" y="66"/>
                    </a:lnTo>
                    <a:lnTo>
                      <a:pt x="25" y="76"/>
                    </a:lnTo>
                    <a:close/>
                    <a:moveTo>
                      <a:pt x="25" y="58"/>
                    </a:moveTo>
                    <a:lnTo>
                      <a:pt x="32" y="58"/>
                    </a:lnTo>
                    <a:lnTo>
                      <a:pt x="32" y="76"/>
                    </a:lnTo>
                    <a:lnTo>
                      <a:pt x="25" y="76"/>
                    </a:lnTo>
                    <a:lnTo>
                      <a:pt x="25" y="58"/>
                    </a:lnTo>
                    <a:close/>
                    <a:moveTo>
                      <a:pt x="32" y="58"/>
                    </a:moveTo>
                    <a:lnTo>
                      <a:pt x="35" y="58"/>
                    </a:lnTo>
                    <a:lnTo>
                      <a:pt x="35" y="76"/>
                    </a:lnTo>
                    <a:lnTo>
                      <a:pt x="32" y="76"/>
                    </a:lnTo>
                    <a:lnTo>
                      <a:pt x="32" y="58"/>
                    </a:lnTo>
                    <a:close/>
                    <a:moveTo>
                      <a:pt x="35" y="58"/>
                    </a:moveTo>
                    <a:lnTo>
                      <a:pt x="41" y="58"/>
                    </a:lnTo>
                    <a:lnTo>
                      <a:pt x="41" y="76"/>
                    </a:lnTo>
                    <a:lnTo>
                      <a:pt x="35" y="76"/>
                    </a:lnTo>
                    <a:lnTo>
                      <a:pt x="35" y="58"/>
                    </a:lnTo>
                    <a:close/>
                    <a:moveTo>
                      <a:pt x="41" y="58"/>
                    </a:moveTo>
                    <a:lnTo>
                      <a:pt x="44" y="58"/>
                    </a:lnTo>
                    <a:lnTo>
                      <a:pt x="44" y="76"/>
                    </a:lnTo>
                    <a:lnTo>
                      <a:pt x="41" y="76"/>
                    </a:lnTo>
                    <a:lnTo>
                      <a:pt x="41" y="58"/>
                    </a:lnTo>
                    <a:close/>
                    <a:moveTo>
                      <a:pt x="48" y="75"/>
                    </a:moveTo>
                    <a:lnTo>
                      <a:pt x="46" y="76"/>
                    </a:lnTo>
                    <a:lnTo>
                      <a:pt x="44" y="76"/>
                    </a:lnTo>
                    <a:lnTo>
                      <a:pt x="44" y="66"/>
                    </a:lnTo>
                    <a:lnTo>
                      <a:pt x="48" y="75"/>
                    </a:lnTo>
                    <a:close/>
                    <a:moveTo>
                      <a:pt x="41" y="58"/>
                    </a:moveTo>
                    <a:lnTo>
                      <a:pt x="46" y="55"/>
                    </a:lnTo>
                    <a:lnTo>
                      <a:pt x="55" y="72"/>
                    </a:lnTo>
                    <a:lnTo>
                      <a:pt x="48" y="75"/>
                    </a:lnTo>
                    <a:lnTo>
                      <a:pt x="41" y="58"/>
                    </a:lnTo>
                    <a:close/>
                    <a:moveTo>
                      <a:pt x="46" y="55"/>
                    </a:moveTo>
                    <a:lnTo>
                      <a:pt x="53" y="52"/>
                    </a:lnTo>
                    <a:lnTo>
                      <a:pt x="62" y="69"/>
                    </a:lnTo>
                    <a:lnTo>
                      <a:pt x="55" y="72"/>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82" name="Freeform 670">
                <a:extLst>
                  <a:ext uri="{FF2B5EF4-FFF2-40B4-BE49-F238E27FC236}">
                    <a16:creationId xmlns:a16="http://schemas.microsoft.com/office/drawing/2014/main" id="{174A3EFE-1D90-45C0-AEC9-F45D4A049840}"/>
                  </a:ext>
                </a:extLst>
              </p:cNvPr>
              <p:cNvSpPr>
                <a:spLocks/>
              </p:cNvSpPr>
              <p:nvPr/>
            </p:nvSpPr>
            <p:spPr bwMode="auto">
              <a:xfrm>
                <a:off x="3514" y="2365"/>
                <a:ext cx="16" cy="14"/>
              </a:xfrm>
              <a:custGeom>
                <a:avLst/>
                <a:gdLst>
                  <a:gd name="T0" fmla="*/ 11 w 68"/>
                  <a:gd name="T1" fmla="*/ 12 h 58"/>
                  <a:gd name="T2" fmla="*/ 12 w 68"/>
                  <a:gd name="T3" fmla="*/ 12 h 58"/>
                  <a:gd name="T4" fmla="*/ 13 w 68"/>
                  <a:gd name="T5" fmla="*/ 11 h 58"/>
                  <a:gd name="T6" fmla="*/ 14 w 68"/>
                  <a:gd name="T7" fmla="*/ 10 h 58"/>
                  <a:gd name="T8" fmla="*/ 14 w 68"/>
                  <a:gd name="T9" fmla="*/ 9 h 58"/>
                  <a:gd name="T10" fmla="*/ 15 w 68"/>
                  <a:gd name="T11" fmla="*/ 8 h 58"/>
                  <a:gd name="T12" fmla="*/ 15 w 68"/>
                  <a:gd name="T13" fmla="*/ 7 h 58"/>
                  <a:gd name="T14" fmla="*/ 16 w 68"/>
                  <a:gd name="T15" fmla="*/ 6 h 58"/>
                  <a:gd name="T16" fmla="*/ 16 w 68"/>
                  <a:gd name="T17" fmla="*/ 5 h 58"/>
                  <a:gd name="T18" fmla="*/ 15 w 68"/>
                  <a:gd name="T19" fmla="*/ 3 h 58"/>
                  <a:gd name="T20" fmla="*/ 15 w 68"/>
                  <a:gd name="T21" fmla="*/ 2 h 58"/>
                  <a:gd name="T22" fmla="*/ 14 w 68"/>
                  <a:gd name="T23" fmla="*/ 2 h 58"/>
                  <a:gd name="T24" fmla="*/ 14 w 68"/>
                  <a:gd name="T25" fmla="*/ 1 h 58"/>
                  <a:gd name="T26" fmla="*/ 13 w 68"/>
                  <a:gd name="T27" fmla="*/ 1 h 58"/>
                  <a:gd name="T28" fmla="*/ 12 w 68"/>
                  <a:gd name="T29" fmla="*/ 0 h 58"/>
                  <a:gd name="T30" fmla="*/ 11 w 68"/>
                  <a:gd name="T31" fmla="*/ 0 h 58"/>
                  <a:gd name="T32" fmla="*/ 10 w 68"/>
                  <a:gd name="T33" fmla="*/ 0 h 58"/>
                  <a:gd name="T34" fmla="*/ 8 w 68"/>
                  <a:gd name="T35" fmla="*/ 0 h 58"/>
                  <a:gd name="T36" fmla="*/ 7 w 68"/>
                  <a:gd name="T37" fmla="*/ 0 h 58"/>
                  <a:gd name="T38" fmla="*/ 6 w 68"/>
                  <a:gd name="T39" fmla="*/ 1 h 58"/>
                  <a:gd name="T40" fmla="*/ 5 w 68"/>
                  <a:gd name="T41" fmla="*/ 2 h 58"/>
                  <a:gd name="T42" fmla="*/ 4 w 68"/>
                  <a:gd name="T43" fmla="*/ 2 h 58"/>
                  <a:gd name="T44" fmla="*/ 2 w 68"/>
                  <a:gd name="T45" fmla="*/ 3 h 58"/>
                  <a:gd name="T46" fmla="*/ 2 w 68"/>
                  <a:gd name="T47" fmla="*/ 4 h 58"/>
                  <a:gd name="T48" fmla="*/ 1 w 68"/>
                  <a:gd name="T49" fmla="*/ 5 h 58"/>
                  <a:gd name="T50" fmla="*/ 1 w 68"/>
                  <a:gd name="T51" fmla="*/ 6 h 58"/>
                  <a:gd name="T52" fmla="*/ 0 w 68"/>
                  <a:gd name="T53" fmla="*/ 7 h 58"/>
                  <a:gd name="T54" fmla="*/ 0 w 68"/>
                  <a:gd name="T55" fmla="*/ 8 h 58"/>
                  <a:gd name="T56" fmla="*/ 0 w 68"/>
                  <a:gd name="T57" fmla="*/ 9 h 58"/>
                  <a:gd name="T58" fmla="*/ 0 w 68"/>
                  <a:gd name="T59" fmla="*/ 10 h 58"/>
                  <a:gd name="T60" fmla="*/ 1 w 68"/>
                  <a:gd name="T61" fmla="*/ 11 h 58"/>
                  <a:gd name="T62" fmla="*/ 1 w 68"/>
                  <a:gd name="T63" fmla="*/ 12 h 58"/>
                  <a:gd name="T64" fmla="*/ 2 w 68"/>
                  <a:gd name="T65" fmla="*/ 12 h 58"/>
                  <a:gd name="T66" fmla="*/ 3 w 68"/>
                  <a:gd name="T67" fmla="*/ 13 h 58"/>
                  <a:gd name="T68" fmla="*/ 4 w 68"/>
                  <a:gd name="T69" fmla="*/ 13 h 58"/>
                  <a:gd name="T70" fmla="*/ 5 w 68"/>
                  <a:gd name="T71" fmla="*/ 14 h 58"/>
                  <a:gd name="T72" fmla="*/ 6 w 68"/>
                  <a:gd name="T73" fmla="*/ 14 h 58"/>
                  <a:gd name="T74" fmla="*/ 8 w 68"/>
                  <a:gd name="T75" fmla="*/ 14 h 58"/>
                  <a:gd name="T76" fmla="*/ 8 w 68"/>
                  <a:gd name="T77" fmla="*/ 13 h 58"/>
                  <a:gd name="T78" fmla="*/ 10 w 68"/>
                  <a:gd name="T79" fmla="*/ 13 h 58"/>
                  <a:gd name="T80" fmla="*/ 11 w 68"/>
                  <a:gd name="T81" fmla="*/ 12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58"/>
                  <a:gd name="T125" fmla="*/ 68 w 68"/>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58">
                    <a:moveTo>
                      <a:pt x="46" y="51"/>
                    </a:moveTo>
                    <a:lnTo>
                      <a:pt x="51" y="49"/>
                    </a:lnTo>
                    <a:lnTo>
                      <a:pt x="54" y="45"/>
                    </a:lnTo>
                    <a:lnTo>
                      <a:pt x="58" y="42"/>
                    </a:lnTo>
                    <a:lnTo>
                      <a:pt x="61" y="36"/>
                    </a:lnTo>
                    <a:lnTo>
                      <a:pt x="64" y="32"/>
                    </a:lnTo>
                    <a:lnTo>
                      <a:pt x="64" y="29"/>
                    </a:lnTo>
                    <a:lnTo>
                      <a:pt x="68" y="23"/>
                    </a:lnTo>
                    <a:lnTo>
                      <a:pt x="68" y="20"/>
                    </a:lnTo>
                    <a:lnTo>
                      <a:pt x="64" y="14"/>
                    </a:lnTo>
                    <a:lnTo>
                      <a:pt x="64" y="10"/>
                    </a:lnTo>
                    <a:lnTo>
                      <a:pt x="61" y="7"/>
                    </a:lnTo>
                    <a:lnTo>
                      <a:pt x="58" y="4"/>
                    </a:lnTo>
                    <a:lnTo>
                      <a:pt x="54" y="4"/>
                    </a:lnTo>
                    <a:lnTo>
                      <a:pt x="51" y="0"/>
                    </a:lnTo>
                    <a:lnTo>
                      <a:pt x="46" y="0"/>
                    </a:lnTo>
                    <a:lnTo>
                      <a:pt x="42" y="0"/>
                    </a:lnTo>
                    <a:lnTo>
                      <a:pt x="36" y="0"/>
                    </a:lnTo>
                    <a:lnTo>
                      <a:pt x="29" y="0"/>
                    </a:lnTo>
                    <a:lnTo>
                      <a:pt x="26" y="4"/>
                    </a:lnTo>
                    <a:lnTo>
                      <a:pt x="20" y="7"/>
                    </a:lnTo>
                    <a:lnTo>
                      <a:pt x="17" y="10"/>
                    </a:lnTo>
                    <a:lnTo>
                      <a:pt x="10" y="14"/>
                    </a:lnTo>
                    <a:lnTo>
                      <a:pt x="7" y="17"/>
                    </a:lnTo>
                    <a:lnTo>
                      <a:pt x="4" y="20"/>
                    </a:lnTo>
                    <a:lnTo>
                      <a:pt x="4" y="26"/>
                    </a:lnTo>
                    <a:lnTo>
                      <a:pt x="0" y="29"/>
                    </a:lnTo>
                    <a:lnTo>
                      <a:pt x="0" y="32"/>
                    </a:lnTo>
                    <a:lnTo>
                      <a:pt x="0" y="39"/>
                    </a:lnTo>
                    <a:lnTo>
                      <a:pt x="0" y="42"/>
                    </a:lnTo>
                    <a:lnTo>
                      <a:pt x="4" y="45"/>
                    </a:lnTo>
                    <a:lnTo>
                      <a:pt x="4" y="49"/>
                    </a:lnTo>
                    <a:lnTo>
                      <a:pt x="7" y="51"/>
                    </a:lnTo>
                    <a:lnTo>
                      <a:pt x="14" y="54"/>
                    </a:lnTo>
                    <a:lnTo>
                      <a:pt x="17" y="54"/>
                    </a:lnTo>
                    <a:lnTo>
                      <a:pt x="20" y="58"/>
                    </a:lnTo>
                    <a:lnTo>
                      <a:pt x="26" y="58"/>
                    </a:lnTo>
                    <a:lnTo>
                      <a:pt x="32" y="58"/>
                    </a:lnTo>
                    <a:lnTo>
                      <a:pt x="36" y="54"/>
                    </a:lnTo>
                    <a:lnTo>
                      <a:pt x="42" y="54"/>
                    </a:lnTo>
                    <a:lnTo>
                      <a:pt x="46"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83" name="Freeform 671">
                <a:extLst>
                  <a:ext uri="{FF2B5EF4-FFF2-40B4-BE49-F238E27FC236}">
                    <a16:creationId xmlns:a16="http://schemas.microsoft.com/office/drawing/2014/main" id="{FA66C381-1581-4725-80BE-06ABABAC08AB}"/>
                  </a:ext>
                </a:extLst>
              </p:cNvPr>
              <p:cNvSpPr>
                <a:spLocks noEditPoints="1"/>
              </p:cNvSpPr>
              <p:nvPr/>
            </p:nvSpPr>
            <p:spPr bwMode="auto">
              <a:xfrm>
                <a:off x="3511" y="2363"/>
                <a:ext cx="22" cy="19"/>
              </a:xfrm>
              <a:custGeom>
                <a:avLst/>
                <a:gdLst>
                  <a:gd name="T0" fmla="*/ 17 w 85"/>
                  <a:gd name="T1" fmla="*/ 16 h 77"/>
                  <a:gd name="T2" fmla="*/ 14 w 85"/>
                  <a:gd name="T3" fmla="*/ 12 h 77"/>
                  <a:gd name="T4" fmla="*/ 14 w 85"/>
                  <a:gd name="T5" fmla="*/ 12 h 77"/>
                  <a:gd name="T6" fmla="*/ 18 w 85"/>
                  <a:gd name="T7" fmla="*/ 15 h 77"/>
                  <a:gd name="T8" fmla="*/ 19 w 85"/>
                  <a:gd name="T9" fmla="*/ 14 h 77"/>
                  <a:gd name="T10" fmla="*/ 16 w 85"/>
                  <a:gd name="T11" fmla="*/ 10 h 77"/>
                  <a:gd name="T12" fmla="*/ 17 w 85"/>
                  <a:gd name="T13" fmla="*/ 9 h 77"/>
                  <a:gd name="T14" fmla="*/ 20 w 85"/>
                  <a:gd name="T15" fmla="*/ 12 h 77"/>
                  <a:gd name="T16" fmla="*/ 21 w 85"/>
                  <a:gd name="T17" fmla="*/ 10 h 77"/>
                  <a:gd name="T18" fmla="*/ 16 w 85"/>
                  <a:gd name="T19" fmla="*/ 9 h 77"/>
                  <a:gd name="T20" fmla="*/ 22 w 85"/>
                  <a:gd name="T21" fmla="*/ 8 h 77"/>
                  <a:gd name="T22" fmla="*/ 17 w 85"/>
                  <a:gd name="T23" fmla="*/ 7 h 77"/>
                  <a:gd name="T24" fmla="*/ 22 w 85"/>
                  <a:gd name="T25" fmla="*/ 7 h 77"/>
                  <a:gd name="T26" fmla="*/ 22 w 85"/>
                  <a:gd name="T27" fmla="*/ 6 h 77"/>
                  <a:gd name="T28" fmla="*/ 17 w 85"/>
                  <a:gd name="T29" fmla="*/ 7 h 77"/>
                  <a:gd name="T30" fmla="*/ 20 w 85"/>
                  <a:gd name="T31" fmla="*/ 3 h 77"/>
                  <a:gd name="T32" fmla="*/ 16 w 85"/>
                  <a:gd name="T33" fmla="*/ 6 h 77"/>
                  <a:gd name="T34" fmla="*/ 16 w 85"/>
                  <a:gd name="T35" fmla="*/ 6 h 77"/>
                  <a:gd name="T36" fmla="*/ 20 w 85"/>
                  <a:gd name="T37" fmla="*/ 2 h 77"/>
                  <a:gd name="T38" fmla="*/ 17 w 85"/>
                  <a:gd name="T39" fmla="*/ 1 h 77"/>
                  <a:gd name="T40" fmla="*/ 16 w 85"/>
                  <a:gd name="T41" fmla="*/ 6 h 77"/>
                  <a:gd name="T42" fmla="*/ 14 w 85"/>
                  <a:gd name="T43" fmla="*/ 4 h 77"/>
                  <a:gd name="T44" fmla="*/ 17 w 85"/>
                  <a:gd name="T45" fmla="*/ 1 h 77"/>
                  <a:gd name="T46" fmla="*/ 15 w 85"/>
                  <a:gd name="T47" fmla="*/ 0 h 77"/>
                  <a:gd name="T48" fmla="*/ 14 w 85"/>
                  <a:gd name="T49" fmla="*/ 5 h 77"/>
                  <a:gd name="T50" fmla="*/ 11 w 85"/>
                  <a:gd name="T51" fmla="*/ 5 h 77"/>
                  <a:gd name="T52" fmla="*/ 9 w 85"/>
                  <a:gd name="T53" fmla="*/ 0 h 77"/>
                  <a:gd name="T54" fmla="*/ 7 w 85"/>
                  <a:gd name="T55" fmla="*/ 1 h 77"/>
                  <a:gd name="T56" fmla="*/ 9 w 85"/>
                  <a:gd name="T57" fmla="*/ 3 h 77"/>
                  <a:gd name="T58" fmla="*/ 10 w 85"/>
                  <a:gd name="T59" fmla="*/ 5 h 77"/>
                  <a:gd name="T60" fmla="*/ 9 w 85"/>
                  <a:gd name="T61" fmla="*/ 6 h 77"/>
                  <a:gd name="T62" fmla="*/ 8 w 85"/>
                  <a:gd name="T63" fmla="*/ 7 h 77"/>
                  <a:gd name="T64" fmla="*/ 4 w 85"/>
                  <a:gd name="T65" fmla="*/ 3 h 77"/>
                  <a:gd name="T66" fmla="*/ 5 w 85"/>
                  <a:gd name="T67" fmla="*/ 6 h 77"/>
                  <a:gd name="T68" fmla="*/ 6 w 85"/>
                  <a:gd name="T69" fmla="*/ 7 h 77"/>
                  <a:gd name="T70" fmla="*/ 1 w 85"/>
                  <a:gd name="T71" fmla="*/ 7 h 77"/>
                  <a:gd name="T72" fmla="*/ 6 w 85"/>
                  <a:gd name="T73" fmla="*/ 9 h 77"/>
                  <a:gd name="T74" fmla="*/ 5 w 85"/>
                  <a:gd name="T75" fmla="*/ 10 h 77"/>
                  <a:gd name="T76" fmla="*/ 1 w 85"/>
                  <a:gd name="T77" fmla="*/ 7 h 77"/>
                  <a:gd name="T78" fmla="*/ 0 w 85"/>
                  <a:gd name="T79" fmla="*/ 9 h 77"/>
                  <a:gd name="T80" fmla="*/ 5 w 85"/>
                  <a:gd name="T81" fmla="*/ 10 h 77"/>
                  <a:gd name="T82" fmla="*/ 5 w 85"/>
                  <a:gd name="T83" fmla="*/ 13 h 77"/>
                  <a:gd name="T84" fmla="*/ 0 w 85"/>
                  <a:gd name="T85" fmla="*/ 13 h 77"/>
                  <a:gd name="T86" fmla="*/ 1 w 85"/>
                  <a:gd name="T87" fmla="*/ 14 h 77"/>
                  <a:gd name="T88" fmla="*/ 5 w 85"/>
                  <a:gd name="T89" fmla="*/ 12 h 77"/>
                  <a:gd name="T90" fmla="*/ 1 w 85"/>
                  <a:gd name="T91" fmla="*/ 16 h 77"/>
                  <a:gd name="T92" fmla="*/ 6 w 85"/>
                  <a:gd name="T93" fmla="*/ 13 h 77"/>
                  <a:gd name="T94" fmla="*/ 2 w 85"/>
                  <a:gd name="T95" fmla="*/ 17 h 77"/>
                  <a:gd name="T96" fmla="*/ 3 w 85"/>
                  <a:gd name="T97" fmla="*/ 17 h 77"/>
                  <a:gd name="T98" fmla="*/ 6 w 85"/>
                  <a:gd name="T99" fmla="*/ 18 h 77"/>
                  <a:gd name="T100" fmla="*/ 6 w 85"/>
                  <a:gd name="T101" fmla="*/ 13 h 77"/>
                  <a:gd name="T102" fmla="*/ 9 w 85"/>
                  <a:gd name="T103" fmla="*/ 15 h 77"/>
                  <a:gd name="T104" fmla="*/ 5 w 85"/>
                  <a:gd name="T105" fmla="*/ 18 h 77"/>
                  <a:gd name="T106" fmla="*/ 7 w 85"/>
                  <a:gd name="T107" fmla="*/ 19 h 77"/>
                  <a:gd name="T108" fmla="*/ 9 w 85"/>
                  <a:gd name="T109" fmla="*/ 14 h 77"/>
                  <a:gd name="T110" fmla="*/ 9 w 85"/>
                  <a:gd name="T111" fmla="*/ 15 h 77"/>
                  <a:gd name="T112" fmla="*/ 10 w 85"/>
                  <a:gd name="T113" fmla="*/ 13 h 77"/>
                  <a:gd name="T114" fmla="*/ 13 w 85"/>
                  <a:gd name="T115" fmla="*/ 18 h 77"/>
                  <a:gd name="T116" fmla="*/ 13 w 85"/>
                  <a:gd name="T117" fmla="*/ 16 h 77"/>
                  <a:gd name="T118" fmla="*/ 11 w 85"/>
                  <a:gd name="T119" fmla="*/ 14 h 7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5"/>
                  <a:gd name="T181" fmla="*/ 0 h 77"/>
                  <a:gd name="T182" fmla="*/ 85 w 85"/>
                  <a:gd name="T183" fmla="*/ 77 h 7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5" h="77">
                    <a:moveTo>
                      <a:pt x="49" y="52"/>
                    </a:moveTo>
                    <a:lnTo>
                      <a:pt x="56" y="49"/>
                    </a:lnTo>
                    <a:lnTo>
                      <a:pt x="64" y="66"/>
                    </a:lnTo>
                    <a:lnTo>
                      <a:pt x="57" y="69"/>
                    </a:lnTo>
                    <a:lnTo>
                      <a:pt x="49" y="52"/>
                    </a:lnTo>
                    <a:close/>
                    <a:moveTo>
                      <a:pt x="67" y="64"/>
                    </a:moveTo>
                    <a:lnTo>
                      <a:pt x="65" y="66"/>
                    </a:lnTo>
                    <a:lnTo>
                      <a:pt x="64" y="66"/>
                    </a:lnTo>
                    <a:lnTo>
                      <a:pt x="59" y="58"/>
                    </a:lnTo>
                    <a:lnTo>
                      <a:pt x="67" y="64"/>
                    </a:lnTo>
                    <a:close/>
                    <a:moveTo>
                      <a:pt x="53" y="51"/>
                    </a:moveTo>
                    <a:lnTo>
                      <a:pt x="56" y="48"/>
                    </a:lnTo>
                    <a:lnTo>
                      <a:pt x="69" y="61"/>
                    </a:lnTo>
                    <a:lnTo>
                      <a:pt x="67" y="64"/>
                    </a:lnTo>
                    <a:lnTo>
                      <a:pt x="53" y="51"/>
                    </a:lnTo>
                    <a:close/>
                    <a:moveTo>
                      <a:pt x="56" y="48"/>
                    </a:moveTo>
                    <a:lnTo>
                      <a:pt x="56" y="48"/>
                    </a:lnTo>
                    <a:lnTo>
                      <a:pt x="62" y="54"/>
                    </a:lnTo>
                    <a:lnTo>
                      <a:pt x="56" y="48"/>
                    </a:lnTo>
                    <a:close/>
                    <a:moveTo>
                      <a:pt x="56" y="48"/>
                    </a:moveTo>
                    <a:lnTo>
                      <a:pt x="59" y="45"/>
                    </a:lnTo>
                    <a:lnTo>
                      <a:pt x="72" y="58"/>
                    </a:lnTo>
                    <a:lnTo>
                      <a:pt x="69" y="61"/>
                    </a:lnTo>
                    <a:lnTo>
                      <a:pt x="56" y="48"/>
                    </a:lnTo>
                    <a:close/>
                    <a:moveTo>
                      <a:pt x="75" y="56"/>
                    </a:moveTo>
                    <a:lnTo>
                      <a:pt x="73" y="57"/>
                    </a:lnTo>
                    <a:lnTo>
                      <a:pt x="72" y="58"/>
                    </a:lnTo>
                    <a:lnTo>
                      <a:pt x="66" y="51"/>
                    </a:lnTo>
                    <a:lnTo>
                      <a:pt x="75" y="56"/>
                    </a:lnTo>
                    <a:close/>
                    <a:moveTo>
                      <a:pt x="57" y="47"/>
                    </a:moveTo>
                    <a:lnTo>
                      <a:pt x="60" y="40"/>
                    </a:lnTo>
                    <a:lnTo>
                      <a:pt x="78" y="49"/>
                    </a:lnTo>
                    <a:lnTo>
                      <a:pt x="75" y="56"/>
                    </a:lnTo>
                    <a:lnTo>
                      <a:pt x="57" y="47"/>
                    </a:lnTo>
                    <a:close/>
                    <a:moveTo>
                      <a:pt x="60" y="40"/>
                    </a:moveTo>
                    <a:lnTo>
                      <a:pt x="61" y="39"/>
                    </a:lnTo>
                    <a:lnTo>
                      <a:pt x="62" y="38"/>
                    </a:lnTo>
                    <a:lnTo>
                      <a:pt x="69" y="45"/>
                    </a:lnTo>
                    <a:lnTo>
                      <a:pt x="60" y="40"/>
                    </a:lnTo>
                    <a:close/>
                    <a:moveTo>
                      <a:pt x="62" y="38"/>
                    </a:moveTo>
                    <a:lnTo>
                      <a:pt x="66" y="35"/>
                    </a:lnTo>
                    <a:lnTo>
                      <a:pt x="79" y="48"/>
                    </a:lnTo>
                    <a:lnTo>
                      <a:pt x="76" y="51"/>
                    </a:lnTo>
                    <a:lnTo>
                      <a:pt x="62" y="38"/>
                    </a:lnTo>
                    <a:close/>
                    <a:moveTo>
                      <a:pt x="82" y="41"/>
                    </a:moveTo>
                    <a:lnTo>
                      <a:pt x="82" y="46"/>
                    </a:lnTo>
                    <a:lnTo>
                      <a:pt x="79" y="48"/>
                    </a:lnTo>
                    <a:lnTo>
                      <a:pt x="72" y="41"/>
                    </a:lnTo>
                    <a:lnTo>
                      <a:pt x="82" y="41"/>
                    </a:lnTo>
                    <a:close/>
                    <a:moveTo>
                      <a:pt x="62" y="41"/>
                    </a:moveTo>
                    <a:lnTo>
                      <a:pt x="62" y="38"/>
                    </a:lnTo>
                    <a:lnTo>
                      <a:pt x="82" y="38"/>
                    </a:lnTo>
                    <a:lnTo>
                      <a:pt x="82" y="41"/>
                    </a:lnTo>
                    <a:lnTo>
                      <a:pt x="62" y="41"/>
                    </a:lnTo>
                    <a:close/>
                    <a:moveTo>
                      <a:pt x="62" y="38"/>
                    </a:moveTo>
                    <a:lnTo>
                      <a:pt x="62" y="36"/>
                    </a:lnTo>
                    <a:lnTo>
                      <a:pt x="64" y="34"/>
                    </a:lnTo>
                    <a:lnTo>
                      <a:pt x="72" y="38"/>
                    </a:lnTo>
                    <a:lnTo>
                      <a:pt x="62" y="38"/>
                    </a:lnTo>
                    <a:close/>
                    <a:moveTo>
                      <a:pt x="64" y="34"/>
                    </a:moveTo>
                    <a:lnTo>
                      <a:pt x="67" y="28"/>
                    </a:lnTo>
                    <a:lnTo>
                      <a:pt x="85" y="36"/>
                    </a:lnTo>
                    <a:lnTo>
                      <a:pt x="81" y="42"/>
                    </a:lnTo>
                    <a:lnTo>
                      <a:pt x="64" y="34"/>
                    </a:lnTo>
                    <a:close/>
                    <a:moveTo>
                      <a:pt x="85" y="32"/>
                    </a:moveTo>
                    <a:lnTo>
                      <a:pt x="85" y="35"/>
                    </a:lnTo>
                    <a:lnTo>
                      <a:pt x="85" y="36"/>
                    </a:lnTo>
                    <a:lnTo>
                      <a:pt x="76" y="32"/>
                    </a:lnTo>
                    <a:lnTo>
                      <a:pt x="85" y="32"/>
                    </a:lnTo>
                    <a:close/>
                    <a:moveTo>
                      <a:pt x="66" y="32"/>
                    </a:moveTo>
                    <a:lnTo>
                      <a:pt x="66" y="29"/>
                    </a:lnTo>
                    <a:lnTo>
                      <a:pt x="85" y="29"/>
                    </a:lnTo>
                    <a:lnTo>
                      <a:pt x="85" y="32"/>
                    </a:lnTo>
                    <a:lnTo>
                      <a:pt x="66" y="32"/>
                    </a:lnTo>
                    <a:close/>
                    <a:moveTo>
                      <a:pt x="85" y="25"/>
                    </a:moveTo>
                    <a:lnTo>
                      <a:pt x="85" y="27"/>
                    </a:lnTo>
                    <a:lnTo>
                      <a:pt x="85" y="29"/>
                    </a:lnTo>
                    <a:lnTo>
                      <a:pt x="76" y="29"/>
                    </a:lnTo>
                    <a:lnTo>
                      <a:pt x="85" y="25"/>
                    </a:lnTo>
                    <a:close/>
                    <a:moveTo>
                      <a:pt x="67" y="32"/>
                    </a:moveTo>
                    <a:lnTo>
                      <a:pt x="64" y="27"/>
                    </a:lnTo>
                    <a:lnTo>
                      <a:pt x="81" y="18"/>
                    </a:lnTo>
                    <a:lnTo>
                      <a:pt x="85" y="25"/>
                    </a:lnTo>
                    <a:lnTo>
                      <a:pt x="67" y="32"/>
                    </a:lnTo>
                    <a:close/>
                    <a:moveTo>
                      <a:pt x="64" y="27"/>
                    </a:moveTo>
                    <a:lnTo>
                      <a:pt x="62" y="25"/>
                    </a:lnTo>
                    <a:lnTo>
                      <a:pt x="62" y="23"/>
                    </a:lnTo>
                    <a:lnTo>
                      <a:pt x="72" y="23"/>
                    </a:lnTo>
                    <a:lnTo>
                      <a:pt x="64" y="27"/>
                    </a:lnTo>
                    <a:close/>
                    <a:moveTo>
                      <a:pt x="62" y="23"/>
                    </a:moveTo>
                    <a:lnTo>
                      <a:pt x="62" y="19"/>
                    </a:lnTo>
                    <a:lnTo>
                      <a:pt x="82" y="19"/>
                    </a:lnTo>
                    <a:lnTo>
                      <a:pt x="82" y="23"/>
                    </a:lnTo>
                    <a:lnTo>
                      <a:pt x="62" y="23"/>
                    </a:lnTo>
                    <a:close/>
                    <a:moveTo>
                      <a:pt x="79" y="13"/>
                    </a:moveTo>
                    <a:lnTo>
                      <a:pt x="82" y="15"/>
                    </a:lnTo>
                    <a:lnTo>
                      <a:pt x="82" y="19"/>
                    </a:lnTo>
                    <a:lnTo>
                      <a:pt x="72" y="19"/>
                    </a:lnTo>
                    <a:lnTo>
                      <a:pt x="79" y="13"/>
                    </a:lnTo>
                    <a:close/>
                    <a:moveTo>
                      <a:pt x="66" y="26"/>
                    </a:moveTo>
                    <a:lnTo>
                      <a:pt x="62" y="23"/>
                    </a:lnTo>
                    <a:lnTo>
                      <a:pt x="76" y="9"/>
                    </a:lnTo>
                    <a:lnTo>
                      <a:pt x="79" y="13"/>
                    </a:lnTo>
                    <a:lnTo>
                      <a:pt x="66" y="26"/>
                    </a:lnTo>
                    <a:close/>
                    <a:moveTo>
                      <a:pt x="62" y="23"/>
                    </a:moveTo>
                    <a:lnTo>
                      <a:pt x="72" y="32"/>
                    </a:lnTo>
                    <a:lnTo>
                      <a:pt x="62" y="23"/>
                    </a:lnTo>
                    <a:lnTo>
                      <a:pt x="69" y="16"/>
                    </a:lnTo>
                    <a:lnTo>
                      <a:pt x="62" y="23"/>
                    </a:lnTo>
                    <a:close/>
                    <a:moveTo>
                      <a:pt x="62" y="23"/>
                    </a:moveTo>
                    <a:lnTo>
                      <a:pt x="59" y="19"/>
                    </a:lnTo>
                    <a:lnTo>
                      <a:pt x="72" y="6"/>
                    </a:lnTo>
                    <a:lnTo>
                      <a:pt x="76" y="9"/>
                    </a:lnTo>
                    <a:lnTo>
                      <a:pt x="62" y="23"/>
                    </a:lnTo>
                    <a:close/>
                    <a:moveTo>
                      <a:pt x="66" y="4"/>
                    </a:moveTo>
                    <a:lnTo>
                      <a:pt x="70" y="4"/>
                    </a:lnTo>
                    <a:lnTo>
                      <a:pt x="72" y="6"/>
                    </a:lnTo>
                    <a:lnTo>
                      <a:pt x="66" y="13"/>
                    </a:lnTo>
                    <a:lnTo>
                      <a:pt x="66" y="4"/>
                    </a:lnTo>
                    <a:close/>
                    <a:moveTo>
                      <a:pt x="66" y="23"/>
                    </a:moveTo>
                    <a:lnTo>
                      <a:pt x="62" y="23"/>
                    </a:lnTo>
                    <a:lnTo>
                      <a:pt x="62" y="4"/>
                    </a:lnTo>
                    <a:lnTo>
                      <a:pt x="66" y="4"/>
                    </a:lnTo>
                    <a:lnTo>
                      <a:pt x="66" y="23"/>
                    </a:lnTo>
                    <a:close/>
                    <a:moveTo>
                      <a:pt x="62" y="23"/>
                    </a:moveTo>
                    <a:lnTo>
                      <a:pt x="59" y="23"/>
                    </a:lnTo>
                    <a:lnTo>
                      <a:pt x="56" y="19"/>
                    </a:lnTo>
                    <a:lnTo>
                      <a:pt x="62" y="13"/>
                    </a:lnTo>
                    <a:lnTo>
                      <a:pt x="62" y="23"/>
                    </a:lnTo>
                    <a:close/>
                    <a:moveTo>
                      <a:pt x="56" y="19"/>
                    </a:moveTo>
                    <a:lnTo>
                      <a:pt x="53" y="16"/>
                    </a:lnTo>
                    <a:lnTo>
                      <a:pt x="67" y="3"/>
                    </a:lnTo>
                    <a:lnTo>
                      <a:pt x="69" y="6"/>
                    </a:lnTo>
                    <a:lnTo>
                      <a:pt x="56" y="19"/>
                    </a:lnTo>
                    <a:close/>
                    <a:moveTo>
                      <a:pt x="59" y="0"/>
                    </a:moveTo>
                    <a:lnTo>
                      <a:pt x="64" y="0"/>
                    </a:lnTo>
                    <a:lnTo>
                      <a:pt x="67" y="3"/>
                    </a:lnTo>
                    <a:lnTo>
                      <a:pt x="59" y="9"/>
                    </a:lnTo>
                    <a:lnTo>
                      <a:pt x="59" y="0"/>
                    </a:lnTo>
                    <a:close/>
                    <a:moveTo>
                      <a:pt x="59" y="19"/>
                    </a:moveTo>
                    <a:lnTo>
                      <a:pt x="54" y="19"/>
                    </a:lnTo>
                    <a:lnTo>
                      <a:pt x="54" y="0"/>
                    </a:lnTo>
                    <a:lnTo>
                      <a:pt x="59" y="0"/>
                    </a:lnTo>
                    <a:lnTo>
                      <a:pt x="59" y="19"/>
                    </a:lnTo>
                    <a:close/>
                    <a:moveTo>
                      <a:pt x="54" y="19"/>
                    </a:moveTo>
                    <a:lnTo>
                      <a:pt x="50" y="19"/>
                    </a:lnTo>
                    <a:lnTo>
                      <a:pt x="50" y="0"/>
                    </a:lnTo>
                    <a:lnTo>
                      <a:pt x="54" y="0"/>
                    </a:lnTo>
                    <a:lnTo>
                      <a:pt x="54" y="19"/>
                    </a:lnTo>
                    <a:close/>
                    <a:moveTo>
                      <a:pt x="50" y="19"/>
                    </a:moveTo>
                    <a:lnTo>
                      <a:pt x="44" y="19"/>
                    </a:lnTo>
                    <a:lnTo>
                      <a:pt x="44" y="0"/>
                    </a:lnTo>
                    <a:lnTo>
                      <a:pt x="50" y="0"/>
                    </a:lnTo>
                    <a:lnTo>
                      <a:pt x="50" y="19"/>
                    </a:lnTo>
                    <a:close/>
                    <a:moveTo>
                      <a:pt x="44" y="19"/>
                    </a:moveTo>
                    <a:lnTo>
                      <a:pt x="37" y="19"/>
                    </a:lnTo>
                    <a:lnTo>
                      <a:pt x="37" y="0"/>
                    </a:lnTo>
                    <a:lnTo>
                      <a:pt x="44" y="0"/>
                    </a:lnTo>
                    <a:lnTo>
                      <a:pt x="44" y="19"/>
                    </a:lnTo>
                    <a:close/>
                    <a:moveTo>
                      <a:pt x="30" y="3"/>
                    </a:moveTo>
                    <a:lnTo>
                      <a:pt x="34" y="0"/>
                    </a:lnTo>
                    <a:lnTo>
                      <a:pt x="37" y="0"/>
                    </a:lnTo>
                    <a:lnTo>
                      <a:pt x="37" y="9"/>
                    </a:lnTo>
                    <a:lnTo>
                      <a:pt x="30" y="3"/>
                    </a:lnTo>
                    <a:close/>
                    <a:moveTo>
                      <a:pt x="44" y="16"/>
                    </a:moveTo>
                    <a:lnTo>
                      <a:pt x="40" y="19"/>
                    </a:lnTo>
                    <a:lnTo>
                      <a:pt x="27" y="6"/>
                    </a:lnTo>
                    <a:lnTo>
                      <a:pt x="30" y="3"/>
                    </a:lnTo>
                    <a:lnTo>
                      <a:pt x="44" y="16"/>
                    </a:lnTo>
                    <a:close/>
                    <a:moveTo>
                      <a:pt x="40" y="19"/>
                    </a:moveTo>
                    <a:lnTo>
                      <a:pt x="39" y="20"/>
                    </a:lnTo>
                    <a:lnTo>
                      <a:pt x="38" y="21"/>
                    </a:lnTo>
                    <a:lnTo>
                      <a:pt x="34" y="13"/>
                    </a:lnTo>
                    <a:lnTo>
                      <a:pt x="40" y="19"/>
                    </a:lnTo>
                    <a:close/>
                    <a:moveTo>
                      <a:pt x="38" y="21"/>
                    </a:moveTo>
                    <a:lnTo>
                      <a:pt x="32" y="25"/>
                    </a:lnTo>
                    <a:lnTo>
                      <a:pt x="24" y="7"/>
                    </a:lnTo>
                    <a:lnTo>
                      <a:pt x="29" y="4"/>
                    </a:lnTo>
                    <a:lnTo>
                      <a:pt x="38" y="21"/>
                    </a:lnTo>
                    <a:close/>
                    <a:moveTo>
                      <a:pt x="21" y="9"/>
                    </a:moveTo>
                    <a:lnTo>
                      <a:pt x="23" y="8"/>
                    </a:lnTo>
                    <a:lnTo>
                      <a:pt x="24" y="7"/>
                    </a:lnTo>
                    <a:lnTo>
                      <a:pt x="28" y="16"/>
                    </a:lnTo>
                    <a:lnTo>
                      <a:pt x="21" y="9"/>
                    </a:lnTo>
                    <a:close/>
                    <a:moveTo>
                      <a:pt x="35" y="23"/>
                    </a:moveTo>
                    <a:lnTo>
                      <a:pt x="32" y="26"/>
                    </a:lnTo>
                    <a:lnTo>
                      <a:pt x="18" y="13"/>
                    </a:lnTo>
                    <a:lnTo>
                      <a:pt x="21" y="9"/>
                    </a:lnTo>
                    <a:lnTo>
                      <a:pt x="35" y="23"/>
                    </a:lnTo>
                    <a:close/>
                    <a:moveTo>
                      <a:pt x="32" y="26"/>
                    </a:moveTo>
                    <a:lnTo>
                      <a:pt x="30" y="27"/>
                    </a:lnTo>
                    <a:lnTo>
                      <a:pt x="29" y="28"/>
                    </a:lnTo>
                    <a:lnTo>
                      <a:pt x="25" y="19"/>
                    </a:lnTo>
                    <a:lnTo>
                      <a:pt x="32" y="26"/>
                    </a:lnTo>
                    <a:close/>
                    <a:moveTo>
                      <a:pt x="29" y="28"/>
                    </a:moveTo>
                    <a:lnTo>
                      <a:pt x="23" y="31"/>
                    </a:lnTo>
                    <a:lnTo>
                      <a:pt x="14" y="14"/>
                    </a:lnTo>
                    <a:lnTo>
                      <a:pt x="21" y="10"/>
                    </a:lnTo>
                    <a:lnTo>
                      <a:pt x="29" y="28"/>
                    </a:lnTo>
                    <a:close/>
                    <a:moveTo>
                      <a:pt x="12" y="16"/>
                    </a:moveTo>
                    <a:lnTo>
                      <a:pt x="13" y="15"/>
                    </a:lnTo>
                    <a:lnTo>
                      <a:pt x="14" y="14"/>
                    </a:lnTo>
                    <a:lnTo>
                      <a:pt x="18" y="23"/>
                    </a:lnTo>
                    <a:lnTo>
                      <a:pt x="12" y="16"/>
                    </a:lnTo>
                    <a:close/>
                    <a:moveTo>
                      <a:pt x="25" y="29"/>
                    </a:moveTo>
                    <a:lnTo>
                      <a:pt x="22" y="32"/>
                    </a:lnTo>
                    <a:lnTo>
                      <a:pt x="8" y="19"/>
                    </a:lnTo>
                    <a:lnTo>
                      <a:pt x="12" y="16"/>
                    </a:lnTo>
                    <a:lnTo>
                      <a:pt x="25" y="29"/>
                    </a:lnTo>
                    <a:close/>
                    <a:moveTo>
                      <a:pt x="22" y="32"/>
                    </a:moveTo>
                    <a:lnTo>
                      <a:pt x="18" y="36"/>
                    </a:lnTo>
                    <a:lnTo>
                      <a:pt x="5" y="23"/>
                    </a:lnTo>
                    <a:lnTo>
                      <a:pt x="8" y="19"/>
                    </a:lnTo>
                    <a:lnTo>
                      <a:pt x="22" y="32"/>
                    </a:lnTo>
                    <a:close/>
                    <a:moveTo>
                      <a:pt x="3" y="29"/>
                    </a:moveTo>
                    <a:lnTo>
                      <a:pt x="3" y="25"/>
                    </a:lnTo>
                    <a:lnTo>
                      <a:pt x="5" y="23"/>
                    </a:lnTo>
                    <a:lnTo>
                      <a:pt x="12" y="29"/>
                    </a:lnTo>
                    <a:lnTo>
                      <a:pt x="3" y="29"/>
                    </a:lnTo>
                    <a:close/>
                    <a:moveTo>
                      <a:pt x="22" y="29"/>
                    </a:moveTo>
                    <a:lnTo>
                      <a:pt x="22" y="35"/>
                    </a:lnTo>
                    <a:lnTo>
                      <a:pt x="3" y="35"/>
                    </a:lnTo>
                    <a:lnTo>
                      <a:pt x="3" y="29"/>
                    </a:lnTo>
                    <a:lnTo>
                      <a:pt x="22" y="29"/>
                    </a:lnTo>
                    <a:close/>
                    <a:moveTo>
                      <a:pt x="22" y="35"/>
                    </a:moveTo>
                    <a:lnTo>
                      <a:pt x="22" y="39"/>
                    </a:lnTo>
                    <a:lnTo>
                      <a:pt x="18" y="41"/>
                    </a:lnTo>
                    <a:lnTo>
                      <a:pt x="12" y="35"/>
                    </a:lnTo>
                    <a:lnTo>
                      <a:pt x="22" y="35"/>
                    </a:lnTo>
                    <a:close/>
                    <a:moveTo>
                      <a:pt x="18" y="41"/>
                    </a:moveTo>
                    <a:lnTo>
                      <a:pt x="15" y="45"/>
                    </a:lnTo>
                    <a:lnTo>
                      <a:pt x="2" y="31"/>
                    </a:lnTo>
                    <a:lnTo>
                      <a:pt x="5" y="28"/>
                    </a:lnTo>
                    <a:lnTo>
                      <a:pt x="18" y="41"/>
                    </a:lnTo>
                    <a:close/>
                    <a:moveTo>
                      <a:pt x="0" y="38"/>
                    </a:moveTo>
                    <a:lnTo>
                      <a:pt x="0" y="35"/>
                    </a:lnTo>
                    <a:lnTo>
                      <a:pt x="2" y="31"/>
                    </a:lnTo>
                    <a:lnTo>
                      <a:pt x="8" y="38"/>
                    </a:lnTo>
                    <a:lnTo>
                      <a:pt x="0" y="38"/>
                    </a:lnTo>
                    <a:close/>
                    <a:moveTo>
                      <a:pt x="18" y="38"/>
                    </a:moveTo>
                    <a:lnTo>
                      <a:pt x="18" y="41"/>
                    </a:lnTo>
                    <a:lnTo>
                      <a:pt x="0" y="41"/>
                    </a:lnTo>
                    <a:lnTo>
                      <a:pt x="0" y="38"/>
                    </a:lnTo>
                    <a:lnTo>
                      <a:pt x="18" y="38"/>
                    </a:lnTo>
                    <a:close/>
                    <a:moveTo>
                      <a:pt x="18" y="41"/>
                    </a:moveTo>
                    <a:lnTo>
                      <a:pt x="18" y="48"/>
                    </a:lnTo>
                    <a:lnTo>
                      <a:pt x="0" y="48"/>
                    </a:lnTo>
                    <a:lnTo>
                      <a:pt x="0" y="41"/>
                    </a:lnTo>
                    <a:lnTo>
                      <a:pt x="18" y="41"/>
                    </a:lnTo>
                    <a:close/>
                    <a:moveTo>
                      <a:pt x="18" y="48"/>
                    </a:moveTo>
                    <a:lnTo>
                      <a:pt x="18" y="51"/>
                    </a:lnTo>
                    <a:lnTo>
                      <a:pt x="0" y="51"/>
                    </a:lnTo>
                    <a:lnTo>
                      <a:pt x="0" y="48"/>
                    </a:lnTo>
                    <a:lnTo>
                      <a:pt x="18" y="48"/>
                    </a:lnTo>
                    <a:close/>
                    <a:moveTo>
                      <a:pt x="2" y="58"/>
                    </a:moveTo>
                    <a:lnTo>
                      <a:pt x="0" y="54"/>
                    </a:lnTo>
                    <a:lnTo>
                      <a:pt x="0" y="51"/>
                    </a:lnTo>
                    <a:lnTo>
                      <a:pt x="8" y="51"/>
                    </a:lnTo>
                    <a:lnTo>
                      <a:pt x="2" y="58"/>
                    </a:lnTo>
                    <a:close/>
                    <a:moveTo>
                      <a:pt x="15" y="45"/>
                    </a:moveTo>
                    <a:lnTo>
                      <a:pt x="18" y="48"/>
                    </a:lnTo>
                    <a:lnTo>
                      <a:pt x="5" y="61"/>
                    </a:lnTo>
                    <a:lnTo>
                      <a:pt x="2" y="58"/>
                    </a:lnTo>
                    <a:lnTo>
                      <a:pt x="15" y="45"/>
                    </a:lnTo>
                    <a:close/>
                    <a:moveTo>
                      <a:pt x="18" y="48"/>
                    </a:moveTo>
                    <a:lnTo>
                      <a:pt x="22" y="50"/>
                    </a:lnTo>
                    <a:lnTo>
                      <a:pt x="22" y="54"/>
                    </a:lnTo>
                    <a:lnTo>
                      <a:pt x="12" y="54"/>
                    </a:lnTo>
                    <a:lnTo>
                      <a:pt x="18" y="48"/>
                    </a:lnTo>
                    <a:close/>
                    <a:moveTo>
                      <a:pt x="22" y="54"/>
                    </a:moveTo>
                    <a:lnTo>
                      <a:pt x="22" y="58"/>
                    </a:lnTo>
                    <a:lnTo>
                      <a:pt x="3" y="58"/>
                    </a:lnTo>
                    <a:lnTo>
                      <a:pt x="3" y="54"/>
                    </a:lnTo>
                    <a:lnTo>
                      <a:pt x="22" y="54"/>
                    </a:lnTo>
                    <a:close/>
                    <a:moveTo>
                      <a:pt x="5" y="64"/>
                    </a:moveTo>
                    <a:lnTo>
                      <a:pt x="3" y="61"/>
                    </a:lnTo>
                    <a:lnTo>
                      <a:pt x="3" y="58"/>
                    </a:lnTo>
                    <a:lnTo>
                      <a:pt x="12" y="58"/>
                    </a:lnTo>
                    <a:lnTo>
                      <a:pt x="5" y="64"/>
                    </a:lnTo>
                    <a:close/>
                    <a:moveTo>
                      <a:pt x="18" y="50"/>
                    </a:moveTo>
                    <a:lnTo>
                      <a:pt x="22" y="53"/>
                    </a:lnTo>
                    <a:lnTo>
                      <a:pt x="8" y="68"/>
                    </a:lnTo>
                    <a:lnTo>
                      <a:pt x="5" y="64"/>
                    </a:lnTo>
                    <a:lnTo>
                      <a:pt x="18" y="50"/>
                    </a:lnTo>
                    <a:close/>
                    <a:moveTo>
                      <a:pt x="11" y="69"/>
                    </a:moveTo>
                    <a:lnTo>
                      <a:pt x="10" y="69"/>
                    </a:lnTo>
                    <a:lnTo>
                      <a:pt x="8" y="68"/>
                    </a:lnTo>
                    <a:lnTo>
                      <a:pt x="15" y="60"/>
                    </a:lnTo>
                    <a:lnTo>
                      <a:pt x="11" y="69"/>
                    </a:lnTo>
                    <a:close/>
                    <a:moveTo>
                      <a:pt x="19" y="52"/>
                    </a:moveTo>
                    <a:lnTo>
                      <a:pt x="26" y="56"/>
                    </a:lnTo>
                    <a:lnTo>
                      <a:pt x="17" y="72"/>
                    </a:lnTo>
                    <a:lnTo>
                      <a:pt x="11" y="69"/>
                    </a:lnTo>
                    <a:lnTo>
                      <a:pt x="19" y="52"/>
                    </a:lnTo>
                    <a:close/>
                    <a:moveTo>
                      <a:pt x="22" y="73"/>
                    </a:moveTo>
                    <a:lnTo>
                      <a:pt x="19" y="73"/>
                    </a:lnTo>
                    <a:lnTo>
                      <a:pt x="17" y="72"/>
                    </a:lnTo>
                    <a:lnTo>
                      <a:pt x="22" y="63"/>
                    </a:lnTo>
                    <a:lnTo>
                      <a:pt x="22" y="73"/>
                    </a:lnTo>
                    <a:close/>
                    <a:moveTo>
                      <a:pt x="22" y="54"/>
                    </a:moveTo>
                    <a:lnTo>
                      <a:pt x="25" y="54"/>
                    </a:lnTo>
                    <a:lnTo>
                      <a:pt x="25" y="73"/>
                    </a:lnTo>
                    <a:lnTo>
                      <a:pt x="22" y="73"/>
                    </a:lnTo>
                    <a:lnTo>
                      <a:pt x="22" y="54"/>
                    </a:lnTo>
                    <a:close/>
                    <a:moveTo>
                      <a:pt x="25" y="54"/>
                    </a:moveTo>
                    <a:lnTo>
                      <a:pt x="28" y="54"/>
                    </a:lnTo>
                    <a:lnTo>
                      <a:pt x="32" y="57"/>
                    </a:lnTo>
                    <a:lnTo>
                      <a:pt x="25" y="63"/>
                    </a:lnTo>
                    <a:lnTo>
                      <a:pt x="25" y="54"/>
                    </a:lnTo>
                    <a:close/>
                    <a:moveTo>
                      <a:pt x="32" y="57"/>
                    </a:moveTo>
                    <a:lnTo>
                      <a:pt x="35" y="60"/>
                    </a:lnTo>
                    <a:lnTo>
                      <a:pt x="21" y="73"/>
                    </a:lnTo>
                    <a:lnTo>
                      <a:pt x="18" y="70"/>
                    </a:lnTo>
                    <a:lnTo>
                      <a:pt x="32" y="57"/>
                    </a:lnTo>
                    <a:close/>
                    <a:moveTo>
                      <a:pt x="28" y="77"/>
                    </a:moveTo>
                    <a:lnTo>
                      <a:pt x="24" y="77"/>
                    </a:lnTo>
                    <a:lnTo>
                      <a:pt x="21" y="73"/>
                    </a:lnTo>
                    <a:lnTo>
                      <a:pt x="28" y="67"/>
                    </a:lnTo>
                    <a:lnTo>
                      <a:pt x="28" y="77"/>
                    </a:lnTo>
                    <a:close/>
                    <a:moveTo>
                      <a:pt x="28" y="58"/>
                    </a:moveTo>
                    <a:lnTo>
                      <a:pt x="34" y="58"/>
                    </a:lnTo>
                    <a:lnTo>
                      <a:pt x="34" y="77"/>
                    </a:lnTo>
                    <a:lnTo>
                      <a:pt x="28" y="77"/>
                    </a:lnTo>
                    <a:lnTo>
                      <a:pt x="28" y="58"/>
                    </a:lnTo>
                    <a:close/>
                    <a:moveTo>
                      <a:pt x="34" y="58"/>
                    </a:moveTo>
                    <a:lnTo>
                      <a:pt x="40" y="58"/>
                    </a:lnTo>
                    <a:lnTo>
                      <a:pt x="40" y="77"/>
                    </a:lnTo>
                    <a:lnTo>
                      <a:pt x="34" y="77"/>
                    </a:lnTo>
                    <a:lnTo>
                      <a:pt x="34" y="58"/>
                    </a:lnTo>
                    <a:close/>
                    <a:moveTo>
                      <a:pt x="47" y="73"/>
                    </a:moveTo>
                    <a:lnTo>
                      <a:pt x="45" y="77"/>
                    </a:lnTo>
                    <a:lnTo>
                      <a:pt x="40" y="77"/>
                    </a:lnTo>
                    <a:lnTo>
                      <a:pt x="40" y="67"/>
                    </a:lnTo>
                    <a:lnTo>
                      <a:pt x="47" y="73"/>
                    </a:lnTo>
                    <a:close/>
                    <a:moveTo>
                      <a:pt x="34" y="60"/>
                    </a:moveTo>
                    <a:lnTo>
                      <a:pt x="37" y="57"/>
                    </a:lnTo>
                    <a:lnTo>
                      <a:pt x="50" y="70"/>
                    </a:lnTo>
                    <a:lnTo>
                      <a:pt x="47" y="73"/>
                    </a:lnTo>
                    <a:lnTo>
                      <a:pt x="34" y="60"/>
                    </a:lnTo>
                    <a:close/>
                    <a:moveTo>
                      <a:pt x="37" y="57"/>
                    </a:moveTo>
                    <a:lnTo>
                      <a:pt x="39" y="54"/>
                    </a:lnTo>
                    <a:lnTo>
                      <a:pt x="44" y="54"/>
                    </a:lnTo>
                    <a:lnTo>
                      <a:pt x="44" y="63"/>
                    </a:lnTo>
                    <a:lnTo>
                      <a:pt x="37" y="57"/>
                    </a:lnTo>
                    <a:close/>
                    <a:moveTo>
                      <a:pt x="44" y="54"/>
                    </a:moveTo>
                    <a:lnTo>
                      <a:pt x="50" y="54"/>
                    </a:lnTo>
                    <a:lnTo>
                      <a:pt x="50" y="73"/>
                    </a:lnTo>
                    <a:lnTo>
                      <a:pt x="44" y="73"/>
                    </a:lnTo>
                    <a:lnTo>
                      <a:pt x="44" y="54"/>
                    </a:lnTo>
                    <a:close/>
                    <a:moveTo>
                      <a:pt x="57" y="70"/>
                    </a:moveTo>
                    <a:lnTo>
                      <a:pt x="54" y="73"/>
                    </a:lnTo>
                    <a:lnTo>
                      <a:pt x="50" y="73"/>
                    </a:lnTo>
                    <a:lnTo>
                      <a:pt x="50" y="63"/>
                    </a:lnTo>
                    <a:lnTo>
                      <a:pt x="57" y="70"/>
                    </a:lnTo>
                    <a:close/>
                    <a:moveTo>
                      <a:pt x="44" y="57"/>
                    </a:moveTo>
                    <a:lnTo>
                      <a:pt x="47" y="53"/>
                    </a:lnTo>
                    <a:lnTo>
                      <a:pt x="60" y="68"/>
                    </a:lnTo>
                    <a:lnTo>
                      <a:pt x="57" y="70"/>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84" name="Freeform 672">
                <a:extLst>
                  <a:ext uri="{FF2B5EF4-FFF2-40B4-BE49-F238E27FC236}">
                    <a16:creationId xmlns:a16="http://schemas.microsoft.com/office/drawing/2014/main" id="{A92EDF43-90BA-4931-B8EA-97EAF8951B2B}"/>
                  </a:ext>
                </a:extLst>
              </p:cNvPr>
              <p:cNvSpPr>
                <a:spLocks/>
              </p:cNvSpPr>
              <p:nvPr/>
            </p:nvSpPr>
            <p:spPr bwMode="auto">
              <a:xfrm>
                <a:off x="3565" y="2341"/>
                <a:ext cx="16" cy="14"/>
              </a:xfrm>
              <a:custGeom>
                <a:avLst/>
                <a:gdLst>
                  <a:gd name="T0" fmla="*/ 11 w 67"/>
                  <a:gd name="T1" fmla="*/ 13 h 57"/>
                  <a:gd name="T2" fmla="*/ 12 w 67"/>
                  <a:gd name="T3" fmla="*/ 13 h 57"/>
                  <a:gd name="T4" fmla="*/ 13 w 67"/>
                  <a:gd name="T5" fmla="*/ 11 h 57"/>
                  <a:gd name="T6" fmla="*/ 15 w 67"/>
                  <a:gd name="T7" fmla="*/ 10 h 57"/>
                  <a:gd name="T8" fmla="*/ 15 w 67"/>
                  <a:gd name="T9" fmla="*/ 10 h 57"/>
                  <a:gd name="T10" fmla="*/ 15 w 67"/>
                  <a:gd name="T11" fmla="*/ 8 h 57"/>
                  <a:gd name="T12" fmla="*/ 16 w 67"/>
                  <a:gd name="T13" fmla="*/ 7 h 57"/>
                  <a:gd name="T14" fmla="*/ 16 w 67"/>
                  <a:gd name="T15" fmla="*/ 6 h 57"/>
                  <a:gd name="T16" fmla="*/ 16 w 67"/>
                  <a:gd name="T17" fmla="*/ 5 h 57"/>
                  <a:gd name="T18" fmla="*/ 16 w 67"/>
                  <a:gd name="T19" fmla="*/ 4 h 57"/>
                  <a:gd name="T20" fmla="*/ 15 w 67"/>
                  <a:gd name="T21" fmla="*/ 3 h 57"/>
                  <a:gd name="T22" fmla="*/ 15 w 67"/>
                  <a:gd name="T23" fmla="*/ 2 h 57"/>
                  <a:gd name="T24" fmla="*/ 14 w 67"/>
                  <a:gd name="T25" fmla="*/ 2 h 57"/>
                  <a:gd name="T26" fmla="*/ 13 w 67"/>
                  <a:gd name="T27" fmla="*/ 1 h 57"/>
                  <a:gd name="T28" fmla="*/ 12 w 67"/>
                  <a:gd name="T29" fmla="*/ 1 h 57"/>
                  <a:gd name="T30" fmla="*/ 11 w 67"/>
                  <a:gd name="T31" fmla="*/ 0 h 57"/>
                  <a:gd name="T32" fmla="*/ 10 w 67"/>
                  <a:gd name="T33" fmla="*/ 0 h 57"/>
                  <a:gd name="T34" fmla="*/ 8 w 67"/>
                  <a:gd name="T35" fmla="*/ 0 h 57"/>
                  <a:gd name="T36" fmla="*/ 8 w 67"/>
                  <a:gd name="T37" fmla="*/ 1 h 57"/>
                  <a:gd name="T38" fmla="*/ 6 w 67"/>
                  <a:gd name="T39" fmla="*/ 1 h 57"/>
                  <a:gd name="T40" fmla="*/ 5 w 67"/>
                  <a:gd name="T41" fmla="*/ 2 h 57"/>
                  <a:gd name="T42" fmla="*/ 4 w 67"/>
                  <a:gd name="T43" fmla="*/ 2 h 57"/>
                  <a:gd name="T44" fmla="*/ 3 w 67"/>
                  <a:gd name="T45" fmla="*/ 3 h 57"/>
                  <a:gd name="T46" fmla="*/ 2 w 67"/>
                  <a:gd name="T47" fmla="*/ 4 h 57"/>
                  <a:gd name="T48" fmla="*/ 2 w 67"/>
                  <a:gd name="T49" fmla="*/ 5 h 57"/>
                  <a:gd name="T50" fmla="*/ 1 w 67"/>
                  <a:gd name="T51" fmla="*/ 6 h 57"/>
                  <a:gd name="T52" fmla="*/ 0 w 67"/>
                  <a:gd name="T53" fmla="*/ 8 h 57"/>
                  <a:gd name="T54" fmla="*/ 0 w 67"/>
                  <a:gd name="T55" fmla="*/ 9 h 57"/>
                  <a:gd name="T56" fmla="*/ 0 w 67"/>
                  <a:gd name="T57" fmla="*/ 10 h 57"/>
                  <a:gd name="T58" fmla="*/ 0 w 67"/>
                  <a:gd name="T59" fmla="*/ 11 h 57"/>
                  <a:gd name="T60" fmla="*/ 1 w 67"/>
                  <a:gd name="T61" fmla="*/ 12 h 57"/>
                  <a:gd name="T62" fmla="*/ 2 w 67"/>
                  <a:gd name="T63" fmla="*/ 13 h 57"/>
                  <a:gd name="T64" fmla="*/ 2 w 67"/>
                  <a:gd name="T65" fmla="*/ 13 h 57"/>
                  <a:gd name="T66" fmla="*/ 3 w 67"/>
                  <a:gd name="T67" fmla="*/ 14 h 57"/>
                  <a:gd name="T68" fmla="*/ 4 w 67"/>
                  <a:gd name="T69" fmla="*/ 14 h 57"/>
                  <a:gd name="T70" fmla="*/ 5 w 67"/>
                  <a:gd name="T71" fmla="*/ 14 h 57"/>
                  <a:gd name="T72" fmla="*/ 6 w 67"/>
                  <a:gd name="T73" fmla="*/ 14 h 57"/>
                  <a:gd name="T74" fmla="*/ 8 w 67"/>
                  <a:gd name="T75" fmla="*/ 14 h 57"/>
                  <a:gd name="T76" fmla="*/ 8 w 67"/>
                  <a:gd name="T77" fmla="*/ 14 h 57"/>
                  <a:gd name="T78" fmla="*/ 10 w 67"/>
                  <a:gd name="T79" fmla="*/ 13 h 57"/>
                  <a:gd name="T80" fmla="*/ 11 w 67"/>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8" y="51"/>
                    </a:moveTo>
                    <a:lnTo>
                      <a:pt x="51" y="51"/>
                    </a:lnTo>
                    <a:lnTo>
                      <a:pt x="54" y="44"/>
                    </a:lnTo>
                    <a:lnTo>
                      <a:pt x="61" y="41"/>
                    </a:lnTo>
                    <a:lnTo>
                      <a:pt x="63" y="39"/>
                    </a:lnTo>
                    <a:lnTo>
                      <a:pt x="63" y="32"/>
                    </a:lnTo>
                    <a:lnTo>
                      <a:pt x="67" y="29"/>
                    </a:lnTo>
                    <a:lnTo>
                      <a:pt x="67" y="26"/>
                    </a:lnTo>
                    <a:lnTo>
                      <a:pt x="67" y="19"/>
                    </a:lnTo>
                    <a:lnTo>
                      <a:pt x="67" y="16"/>
                    </a:lnTo>
                    <a:lnTo>
                      <a:pt x="63" y="13"/>
                    </a:lnTo>
                    <a:lnTo>
                      <a:pt x="61" y="10"/>
                    </a:lnTo>
                    <a:lnTo>
                      <a:pt x="58" y="7"/>
                    </a:lnTo>
                    <a:lnTo>
                      <a:pt x="54" y="3"/>
                    </a:lnTo>
                    <a:lnTo>
                      <a:pt x="51" y="3"/>
                    </a:lnTo>
                    <a:lnTo>
                      <a:pt x="44" y="0"/>
                    </a:lnTo>
                    <a:lnTo>
                      <a:pt x="41" y="0"/>
                    </a:lnTo>
                    <a:lnTo>
                      <a:pt x="35" y="0"/>
                    </a:lnTo>
                    <a:lnTo>
                      <a:pt x="32" y="3"/>
                    </a:lnTo>
                    <a:lnTo>
                      <a:pt x="26" y="3"/>
                    </a:lnTo>
                    <a:lnTo>
                      <a:pt x="19" y="7"/>
                    </a:lnTo>
                    <a:lnTo>
                      <a:pt x="16" y="10"/>
                    </a:lnTo>
                    <a:lnTo>
                      <a:pt x="13" y="13"/>
                    </a:lnTo>
                    <a:lnTo>
                      <a:pt x="7" y="16"/>
                    </a:lnTo>
                    <a:lnTo>
                      <a:pt x="7" y="22"/>
                    </a:lnTo>
                    <a:lnTo>
                      <a:pt x="4" y="26"/>
                    </a:lnTo>
                    <a:lnTo>
                      <a:pt x="0" y="32"/>
                    </a:lnTo>
                    <a:lnTo>
                      <a:pt x="0" y="35"/>
                    </a:lnTo>
                    <a:lnTo>
                      <a:pt x="0" y="39"/>
                    </a:lnTo>
                    <a:lnTo>
                      <a:pt x="0" y="44"/>
                    </a:lnTo>
                    <a:lnTo>
                      <a:pt x="4" y="48"/>
                    </a:lnTo>
                    <a:lnTo>
                      <a:pt x="7" y="51"/>
                    </a:lnTo>
                    <a:lnTo>
                      <a:pt x="9" y="54"/>
                    </a:lnTo>
                    <a:lnTo>
                      <a:pt x="13" y="57"/>
                    </a:lnTo>
                    <a:lnTo>
                      <a:pt x="16" y="57"/>
                    </a:lnTo>
                    <a:lnTo>
                      <a:pt x="22" y="57"/>
                    </a:lnTo>
                    <a:lnTo>
                      <a:pt x="26" y="57"/>
                    </a:lnTo>
                    <a:lnTo>
                      <a:pt x="32" y="57"/>
                    </a:lnTo>
                    <a:lnTo>
                      <a:pt x="35" y="57"/>
                    </a:lnTo>
                    <a:lnTo>
                      <a:pt x="41"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85" name="Freeform 673">
                <a:extLst>
                  <a:ext uri="{FF2B5EF4-FFF2-40B4-BE49-F238E27FC236}">
                    <a16:creationId xmlns:a16="http://schemas.microsoft.com/office/drawing/2014/main" id="{A01C8B60-B6CE-4CD7-A8A3-F03950FEDDB2}"/>
                  </a:ext>
                </a:extLst>
              </p:cNvPr>
              <p:cNvSpPr>
                <a:spLocks noEditPoints="1"/>
              </p:cNvSpPr>
              <p:nvPr/>
            </p:nvSpPr>
            <p:spPr bwMode="auto">
              <a:xfrm>
                <a:off x="3562" y="2338"/>
                <a:ext cx="22" cy="19"/>
              </a:xfrm>
              <a:custGeom>
                <a:avLst/>
                <a:gdLst>
                  <a:gd name="T0" fmla="*/ 18 w 86"/>
                  <a:gd name="T1" fmla="*/ 16 h 77"/>
                  <a:gd name="T2" fmla="*/ 14 w 86"/>
                  <a:gd name="T3" fmla="*/ 12 h 77"/>
                  <a:gd name="T4" fmla="*/ 15 w 86"/>
                  <a:gd name="T5" fmla="*/ 12 h 77"/>
                  <a:gd name="T6" fmla="*/ 18 w 86"/>
                  <a:gd name="T7" fmla="*/ 16 h 77"/>
                  <a:gd name="T8" fmla="*/ 20 w 86"/>
                  <a:gd name="T9" fmla="*/ 15 h 77"/>
                  <a:gd name="T10" fmla="*/ 21 w 86"/>
                  <a:gd name="T11" fmla="*/ 12 h 77"/>
                  <a:gd name="T12" fmla="*/ 16 w 86"/>
                  <a:gd name="T13" fmla="*/ 10 h 77"/>
                  <a:gd name="T14" fmla="*/ 17 w 86"/>
                  <a:gd name="T15" fmla="*/ 9 h 77"/>
                  <a:gd name="T16" fmla="*/ 21 w 86"/>
                  <a:gd name="T17" fmla="*/ 12 h 77"/>
                  <a:gd name="T18" fmla="*/ 22 w 86"/>
                  <a:gd name="T19" fmla="*/ 10 h 77"/>
                  <a:gd name="T20" fmla="*/ 17 w 86"/>
                  <a:gd name="T21" fmla="*/ 9 h 77"/>
                  <a:gd name="T22" fmla="*/ 17 w 86"/>
                  <a:gd name="T23" fmla="*/ 6 h 77"/>
                  <a:gd name="T24" fmla="*/ 22 w 86"/>
                  <a:gd name="T25" fmla="*/ 6 h 77"/>
                  <a:gd name="T26" fmla="*/ 21 w 86"/>
                  <a:gd name="T27" fmla="*/ 5 h 77"/>
                  <a:gd name="T28" fmla="*/ 17 w 86"/>
                  <a:gd name="T29" fmla="*/ 7 h 77"/>
                  <a:gd name="T30" fmla="*/ 16 w 86"/>
                  <a:gd name="T31" fmla="*/ 6 h 77"/>
                  <a:gd name="T32" fmla="*/ 17 w 86"/>
                  <a:gd name="T33" fmla="*/ 1 h 77"/>
                  <a:gd name="T34" fmla="*/ 16 w 86"/>
                  <a:gd name="T35" fmla="*/ 1 h 77"/>
                  <a:gd name="T36" fmla="*/ 16 w 86"/>
                  <a:gd name="T37" fmla="*/ 3 h 77"/>
                  <a:gd name="T38" fmla="*/ 15 w 86"/>
                  <a:gd name="T39" fmla="*/ 5 h 77"/>
                  <a:gd name="T40" fmla="*/ 14 w 86"/>
                  <a:gd name="T41" fmla="*/ 5 h 77"/>
                  <a:gd name="T42" fmla="*/ 12 w 86"/>
                  <a:gd name="T43" fmla="*/ 5 h 77"/>
                  <a:gd name="T44" fmla="*/ 12 w 86"/>
                  <a:gd name="T45" fmla="*/ 0 h 77"/>
                  <a:gd name="T46" fmla="*/ 10 w 86"/>
                  <a:gd name="T47" fmla="*/ 1 h 77"/>
                  <a:gd name="T48" fmla="*/ 13 w 86"/>
                  <a:gd name="T49" fmla="*/ 5 h 77"/>
                  <a:gd name="T50" fmla="*/ 8 w 86"/>
                  <a:gd name="T51" fmla="*/ 1 h 77"/>
                  <a:gd name="T52" fmla="*/ 9 w 86"/>
                  <a:gd name="T53" fmla="*/ 6 h 77"/>
                  <a:gd name="T54" fmla="*/ 6 w 86"/>
                  <a:gd name="T55" fmla="*/ 2 h 77"/>
                  <a:gd name="T56" fmla="*/ 6 w 86"/>
                  <a:gd name="T57" fmla="*/ 2 h 77"/>
                  <a:gd name="T58" fmla="*/ 8 w 86"/>
                  <a:gd name="T59" fmla="*/ 7 h 77"/>
                  <a:gd name="T60" fmla="*/ 7 w 86"/>
                  <a:gd name="T61" fmla="*/ 8 h 77"/>
                  <a:gd name="T62" fmla="*/ 2 w 86"/>
                  <a:gd name="T63" fmla="*/ 5 h 77"/>
                  <a:gd name="T64" fmla="*/ 2 w 86"/>
                  <a:gd name="T65" fmla="*/ 8 h 77"/>
                  <a:gd name="T66" fmla="*/ 4 w 86"/>
                  <a:gd name="T67" fmla="*/ 8 h 77"/>
                  <a:gd name="T68" fmla="*/ 6 w 86"/>
                  <a:gd name="T69" fmla="*/ 10 h 77"/>
                  <a:gd name="T70" fmla="*/ 5 w 86"/>
                  <a:gd name="T71" fmla="*/ 10 h 77"/>
                  <a:gd name="T72" fmla="*/ 0 w 86"/>
                  <a:gd name="T73" fmla="*/ 10 h 77"/>
                  <a:gd name="T74" fmla="*/ 0 w 86"/>
                  <a:gd name="T75" fmla="*/ 11 h 77"/>
                  <a:gd name="T76" fmla="*/ 0 w 86"/>
                  <a:gd name="T77" fmla="*/ 11 h 77"/>
                  <a:gd name="T78" fmla="*/ 5 w 86"/>
                  <a:gd name="T79" fmla="*/ 12 h 77"/>
                  <a:gd name="T80" fmla="*/ 4 w 86"/>
                  <a:gd name="T81" fmla="*/ 12 h 77"/>
                  <a:gd name="T82" fmla="*/ 7 w 86"/>
                  <a:gd name="T83" fmla="*/ 15 h 77"/>
                  <a:gd name="T84" fmla="*/ 2 w 86"/>
                  <a:gd name="T85" fmla="*/ 17 h 77"/>
                  <a:gd name="T86" fmla="*/ 4 w 86"/>
                  <a:gd name="T87" fmla="*/ 15 h 77"/>
                  <a:gd name="T88" fmla="*/ 6 w 86"/>
                  <a:gd name="T89" fmla="*/ 13 h 77"/>
                  <a:gd name="T90" fmla="*/ 7 w 86"/>
                  <a:gd name="T91" fmla="*/ 14 h 77"/>
                  <a:gd name="T92" fmla="*/ 5 w 86"/>
                  <a:gd name="T93" fmla="*/ 19 h 77"/>
                  <a:gd name="T94" fmla="*/ 7 w 86"/>
                  <a:gd name="T95" fmla="*/ 19 h 77"/>
                  <a:gd name="T96" fmla="*/ 7 w 86"/>
                  <a:gd name="T97" fmla="*/ 19 h 77"/>
                  <a:gd name="T98" fmla="*/ 8 w 86"/>
                  <a:gd name="T99" fmla="*/ 14 h 77"/>
                  <a:gd name="T100" fmla="*/ 11 w 86"/>
                  <a:gd name="T101" fmla="*/ 14 h 77"/>
                  <a:gd name="T102" fmla="*/ 12 w 86"/>
                  <a:gd name="T103" fmla="*/ 19 h 77"/>
                  <a:gd name="T104" fmla="*/ 14 w 86"/>
                  <a:gd name="T105" fmla="*/ 18 h 77"/>
                  <a:gd name="T106" fmla="*/ 14 w 86"/>
                  <a:gd name="T107" fmla="*/ 18 h 7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6"/>
                  <a:gd name="T163" fmla="*/ 0 h 77"/>
                  <a:gd name="T164" fmla="*/ 86 w 86"/>
                  <a:gd name="T165" fmla="*/ 77 h 77"/>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6" h="77">
                    <a:moveTo>
                      <a:pt x="58" y="51"/>
                    </a:moveTo>
                    <a:lnTo>
                      <a:pt x="61" y="51"/>
                    </a:lnTo>
                    <a:lnTo>
                      <a:pt x="61" y="71"/>
                    </a:lnTo>
                    <a:lnTo>
                      <a:pt x="58" y="71"/>
                    </a:lnTo>
                    <a:lnTo>
                      <a:pt x="58" y="51"/>
                    </a:lnTo>
                    <a:close/>
                    <a:moveTo>
                      <a:pt x="70" y="65"/>
                    </a:moveTo>
                    <a:lnTo>
                      <a:pt x="67" y="71"/>
                    </a:lnTo>
                    <a:lnTo>
                      <a:pt x="61" y="71"/>
                    </a:lnTo>
                    <a:lnTo>
                      <a:pt x="61" y="61"/>
                    </a:lnTo>
                    <a:lnTo>
                      <a:pt x="70" y="65"/>
                    </a:lnTo>
                    <a:close/>
                    <a:moveTo>
                      <a:pt x="52" y="56"/>
                    </a:moveTo>
                    <a:lnTo>
                      <a:pt x="56" y="50"/>
                    </a:lnTo>
                    <a:lnTo>
                      <a:pt x="72" y="59"/>
                    </a:lnTo>
                    <a:lnTo>
                      <a:pt x="70" y="65"/>
                    </a:lnTo>
                    <a:lnTo>
                      <a:pt x="52" y="56"/>
                    </a:lnTo>
                    <a:close/>
                    <a:moveTo>
                      <a:pt x="56" y="50"/>
                    </a:moveTo>
                    <a:lnTo>
                      <a:pt x="57" y="48"/>
                    </a:lnTo>
                    <a:lnTo>
                      <a:pt x="60" y="47"/>
                    </a:lnTo>
                    <a:lnTo>
                      <a:pt x="64" y="54"/>
                    </a:lnTo>
                    <a:lnTo>
                      <a:pt x="56" y="50"/>
                    </a:lnTo>
                    <a:close/>
                    <a:moveTo>
                      <a:pt x="60" y="47"/>
                    </a:moveTo>
                    <a:lnTo>
                      <a:pt x="67" y="43"/>
                    </a:lnTo>
                    <a:lnTo>
                      <a:pt x="74" y="60"/>
                    </a:lnTo>
                    <a:lnTo>
                      <a:pt x="69" y="63"/>
                    </a:lnTo>
                    <a:lnTo>
                      <a:pt x="60" y="47"/>
                    </a:lnTo>
                    <a:close/>
                    <a:moveTo>
                      <a:pt x="78" y="59"/>
                    </a:moveTo>
                    <a:lnTo>
                      <a:pt x="77" y="60"/>
                    </a:lnTo>
                    <a:lnTo>
                      <a:pt x="74" y="60"/>
                    </a:lnTo>
                    <a:lnTo>
                      <a:pt x="71" y="51"/>
                    </a:lnTo>
                    <a:lnTo>
                      <a:pt x="78" y="59"/>
                    </a:lnTo>
                    <a:close/>
                    <a:moveTo>
                      <a:pt x="63" y="44"/>
                    </a:moveTo>
                    <a:lnTo>
                      <a:pt x="67" y="41"/>
                    </a:lnTo>
                    <a:lnTo>
                      <a:pt x="80" y="55"/>
                    </a:lnTo>
                    <a:lnTo>
                      <a:pt x="78" y="59"/>
                    </a:lnTo>
                    <a:lnTo>
                      <a:pt x="63" y="44"/>
                    </a:lnTo>
                    <a:close/>
                    <a:moveTo>
                      <a:pt x="83" y="49"/>
                    </a:moveTo>
                    <a:lnTo>
                      <a:pt x="83" y="52"/>
                    </a:lnTo>
                    <a:lnTo>
                      <a:pt x="80" y="55"/>
                    </a:lnTo>
                    <a:lnTo>
                      <a:pt x="73" y="49"/>
                    </a:lnTo>
                    <a:lnTo>
                      <a:pt x="83" y="49"/>
                    </a:lnTo>
                    <a:close/>
                    <a:moveTo>
                      <a:pt x="64" y="49"/>
                    </a:moveTo>
                    <a:lnTo>
                      <a:pt x="64" y="42"/>
                    </a:lnTo>
                    <a:lnTo>
                      <a:pt x="83" y="42"/>
                    </a:lnTo>
                    <a:lnTo>
                      <a:pt x="83" y="49"/>
                    </a:lnTo>
                    <a:lnTo>
                      <a:pt x="64" y="49"/>
                    </a:lnTo>
                    <a:close/>
                    <a:moveTo>
                      <a:pt x="64" y="42"/>
                    </a:moveTo>
                    <a:lnTo>
                      <a:pt x="64" y="38"/>
                    </a:lnTo>
                    <a:lnTo>
                      <a:pt x="67" y="36"/>
                    </a:lnTo>
                    <a:lnTo>
                      <a:pt x="73" y="42"/>
                    </a:lnTo>
                    <a:lnTo>
                      <a:pt x="64" y="42"/>
                    </a:lnTo>
                    <a:close/>
                    <a:moveTo>
                      <a:pt x="67" y="36"/>
                    </a:moveTo>
                    <a:lnTo>
                      <a:pt x="70" y="32"/>
                    </a:lnTo>
                    <a:lnTo>
                      <a:pt x="83" y="45"/>
                    </a:lnTo>
                    <a:lnTo>
                      <a:pt x="81" y="49"/>
                    </a:lnTo>
                    <a:lnTo>
                      <a:pt x="67" y="36"/>
                    </a:lnTo>
                    <a:close/>
                    <a:moveTo>
                      <a:pt x="86" y="39"/>
                    </a:moveTo>
                    <a:lnTo>
                      <a:pt x="86" y="42"/>
                    </a:lnTo>
                    <a:lnTo>
                      <a:pt x="83" y="45"/>
                    </a:lnTo>
                    <a:lnTo>
                      <a:pt x="77" y="39"/>
                    </a:lnTo>
                    <a:lnTo>
                      <a:pt x="86" y="39"/>
                    </a:lnTo>
                    <a:close/>
                    <a:moveTo>
                      <a:pt x="68" y="39"/>
                    </a:moveTo>
                    <a:lnTo>
                      <a:pt x="68" y="36"/>
                    </a:lnTo>
                    <a:lnTo>
                      <a:pt x="86" y="36"/>
                    </a:lnTo>
                    <a:lnTo>
                      <a:pt x="86" y="39"/>
                    </a:lnTo>
                    <a:lnTo>
                      <a:pt x="68" y="39"/>
                    </a:lnTo>
                    <a:close/>
                    <a:moveTo>
                      <a:pt x="68" y="36"/>
                    </a:moveTo>
                    <a:lnTo>
                      <a:pt x="68" y="29"/>
                    </a:lnTo>
                    <a:lnTo>
                      <a:pt x="86" y="29"/>
                    </a:lnTo>
                    <a:lnTo>
                      <a:pt x="86" y="36"/>
                    </a:lnTo>
                    <a:lnTo>
                      <a:pt x="68" y="36"/>
                    </a:lnTo>
                    <a:close/>
                    <a:moveTo>
                      <a:pt x="68" y="29"/>
                    </a:moveTo>
                    <a:lnTo>
                      <a:pt x="68" y="26"/>
                    </a:lnTo>
                    <a:lnTo>
                      <a:pt x="86" y="26"/>
                    </a:lnTo>
                    <a:lnTo>
                      <a:pt x="86" y="29"/>
                    </a:lnTo>
                    <a:lnTo>
                      <a:pt x="68" y="29"/>
                    </a:lnTo>
                    <a:close/>
                    <a:moveTo>
                      <a:pt x="83" y="19"/>
                    </a:moveTo>
                    <a:lnTo>
                      <a:pt x="86" y="22"/>
                    </a:lnTo>
                    <a:lnTo>
                      <a:pt x="86" y="26"/>
                    </a:lnTo>
                    <a:lnTo>
                      <a:pt x="77" y="26"/>
                    </a:lnTo>
                    <a:lnTo>
                      <a:pt x="83" y="19"/>
                    </a:lnTo>
                    <a:close/>
                    <a:moveTo>
                      <a:pt x="70" y="33"/>
                    </a:moveTo>
                    <a:lnTo>
                      <a:pt x="67" y="30"/>
                    </a:lnTo>
                    <a:lnTo>
                      <a:pt x="81" y="16"/>
                    </a:lnTo>
                    <a:lnTo>
                      <a:pt x="83" y="19"/>
                    </a:lnTo>
                    <a:lnTo>
                      <a:pt x="70" y="33"/>
                    </a:lnTo>
                    <a:close/>
                    <a:moveTo>
                      <a:pt x="67" y="30"/>
                    </a:moveTo>
                    <a:lnTo>
                      <a:pt x="63" y="27"/>
                    </a:lnTo>
                    <a:lnTo>
                      <a:pt x="78" y="13"/>
                    </a:lnTo>
                    <a:lnTo>
                      <a:pt x="81" y="16"/>
                    </a:lnTo>
                    <a:lnTo>
                      <a:pt x="67" y="30"/>
                    </a:lnTo>
                    <a:close/>
                    <a:moveTo>
                      <a:pt x="63" y="27"/>
                    </a:moveTo>
                    <a:lnTo>
                      <a:pt x="61" y="23"/>
                    </a:lnTo>
                    <a:lnTo>
                      <a:pt x="74" y="10"/>
                    </a:lnTo>
                    <a:lnTo>
                      <a:pt x="78" y="13"/>
                    </a:lnTo>
                    <a:lnTo>
                      <a:pt x="63" y="27"/>
                    </a:lnTo>
                    <a:close/>
                    <a:moveTo>
                      <a:pt x="61" y="23"/>
                    </a:moveTo>
                    <a:lnTo>
                      <a:pt x="58" y="20"/>
                    </a:lnTo>
                    <a:lnTo>
                      <a:pt x="71" y="7"/>
                    </a:lnTo>
                    <a:lnTo>
                      <a:pt x="74" y="10"/>
                    </a:lnTo>
                    <a:lnTo>
                      <a:pt x="61" y="23"/>
                    </a:lnTo>
                    <a:close/>
                    <a:moveTo>
                      <a:pt x="64" y="4"/>
                    </a:moveTo>
                    <a:lnTo>
                      <a:pt x="68" y="4"/>
                    </a:lnTo>
                    <a:lnTo>
                      <a:pt x="71" y="7"/>
                    </a:lnTo>
                    <a:lnTo>
                      <a:pt x="64" y="13"/>
                    </a:lnTo>
                    <a:lnTo>
                      <a:pt x="64" y="4"/>
                    </a:lnTo>
                    <a:close/>
                    <a:moveTo>
                      <a:pt x="64" y="23"/>
                    </a:moveTo>
                    <a:lnTo>
                      <a:pt x="61" y="23"/>
                    </a:lnTo>
                    <a:lnTo>
                      <a:pt x="61" y="4"/>
                    </a:lnTo>
                    <a:lnTo>
                      <a:pt x="64" y="4"/>
                    </a:lnTo>
                    <a:lnTo>
                      <a:pt x="64" y="23"/>
                    </a:lnTo>
                    <a:close/>
                    <a:moveTo>
                      <a:pt x="61" y="23"/>
                    </a:moveTo>
                    <a:lnTo>
                      <a:pt x="59" y="23"/>
                    </a:lnTo>
                    <a:lnTo>
                      <a:pt x="57" y="22"/>
                    </a:lnTo>
                    <a:lnTo>
                      <a:pt x="61" y="13"/>
                    </a:lnTo>
                    <a:lnTo>
                      <a:pt x="61" y="23"/>
                    </a:lnTo>
                    <a:close/>
                    <a:moveTo>
                      <a:pt x="57" y="22"/>
                    </a:moveTo>
                    <a:lnTo>
                      <a:pt x="50" y="19"/>
                    </a:lnTo>
                    <a:lnTo>
                      <a:pt x="59" y="1"/>
                    </a:lnTo>
                    <a:lnTo>
                      <a:pt x="66" y="5"/>
                    </a:lnTo>
                    <a:lnTo>
                      <a:pt x="57" y="22"/>
                    </a:lnTo>
                    <a:close/>
                    <a:moveTo>
                      <a:pt x="54" y="0"/>
                    </a:moveTo>
                    <a:lnTo>
                      <a:pt x="57" y="0"/>
                    </a:lnTo>
                    <a:lnTo>
                      <a:pt x="59" y="1"/>
                    </a:lnTo>
                    <a:lnTo>
                      <a:pt x="54" y="10"/>
                    </a:lnTo>
                    <a:lnTo>
                      <a:pt x="54" y="0"/>
                    </a:lnTo>
                    <a:close/>
                    <a:moveTo>
                      <a:pt x="54" y="20"/>
                    </a:moveTo>
                    <a:lnTo>
                      <a:pt x="51" y="20"/>
                    </a:lnTo>
                    <a:lnTo>
                      <a:pt x="51" y="0"/>
                    </a:lnTo>
                    <a:lnTo>
                      <a:pt x="54" y="0"/>
                    </a:lnTo>
                    <a:lnTo>
                      <a:pt x="54" y="20"/>
                    </a:lnTo>
                    <a:close/>
                    <a:moveTo>
                      <a:pt x="51" y="20"/>
                    </a:moveTo>
                    <a:lnTo>
                      <a:pt x="45" y="20"/>
                    </a:lnTo>
                    <a:lnTo>
                      <a:pt x="45" y="0"/>
                    </a:lnTo>
                    <a:lnTo>
                      <a:pt x="51" y="0"/>
                    </a:lnTo>
                    <a:lnTo>
                      <a:pt x="51" y="20"/>
                    </a:lnTo>
                    <a:close/>
                    <a:moveTo>
                      <a:pt x="38" y="4"/>
                    </a:moveTo>
                    <a:lnTo>
                      <a:pt x="41" y="0"/>
                    </a:lnTo>
                    <a:lnTo>
                      <a:pt x="45" y="0"/>
                    </a:lnTo>
                    <a:lnTo>
                      <a:pt x="45" y="10"/>
                    </a:lnTo>
                    <a:lnTo>
                      <a:pt x="38" y="4"/>
                    </a:lnTo>
                    <a:close/>
                    <a:moveTo>
                      <a:pt x="52" y="17"/>
                    </a:moveTo>
                    <a:lnTo>
                      <a:pt x="49" y="20"/>
                    </a:lnTo>
                    <a:lnTo>
                      <a:pt x="35" y="7"/>
                    </a:lnTo>
                    <a:lnTo>
                      <a:pt x="38" y="4"/>
                    </a:lnTo>
                    <a:lnTo>
                      <a:pt x="52" y="17"/>
                    </a:lnTo>
                    <a:close/>
                    <a:moveTo>
                      <a:pt x="49" y="20"/>
                    </a:moveTo>
                    <a:lnTo>
                      <a:pt x="46" y="23"/>
                    </a:lnTo>
                    <a:lnTo>
                      <a:pt x="42" y="23"/>
                    </a:lnTo>
                    <a:lnTo>
                      <a:pt x="42" y="13"/>
                    </a:lnTo>
                    <a:lnTo>
                      <a:pt x="49" y="20"/>
                    </a:lnTo>
                    <a:close/>
                    <a:moveTo>
                      <a:pt x="42" y="23"/>
                    </a:moveTo>
                    <a:lnTo>
                      <a:pt x="36" y="23"/>
                    </a:lnTo>
                    <a:lnTo>
                      <a:pt x="36" y="4"/>
                    </a:lnTo>
                    <a:lnTo>
                      <a:pt x="42" y="4"/>
                    </a:lnTo>
                    <a:lnTo>
                      <a:pt x="42" y="23"/>
                    </a:lnTo>
                    <a:close/>
                    <a:moveTo>
                      <a:pt x="31" y="5"/>
                    </a:moveTo>
                    <a:lnTo>
                      <a:pt x="34" y="4"/>
                    </a:lnTo>
                    <a:lnTo>
                      <a:pt x="36" y="4"/>
                    </a:lnTo>
                    <a:lnTo>
                      <a:pt x="36" y="13"/>
                    </a:lnTo>
                    <a:lnTo>
                      <a:pt x="31" y="5"/>
                    </a:lnTo>
                    <a:close/>
                    <a:moveTo>
                      <a:pt x="40" y="22"/>
                    </a:moveTo>
                    <a:lnTo>
                      <a:pt x="34" y="24"/>
                    </a:lnTo>
                    <a:lnTo>
                      <a:pt x="25" y="8"/>
                    </a:lnTo>
                    <a:lnTo>
                      <a:pt x="31" y="5"/>
                    </a:lnTo>
                    <a:lnTo>
                      <a:pt x="40" y="22"/>
                    </a:lnTo>
                    <a:close/>
                    <a:moveTo>
                      <a:pt x="23" y="10"/>
                    </a:moveTo>
                    <a:lnTo>
                      <a:pt x="24" y="9"/>
                    </a:lnTo>
                    <a:lnTo>
                      <a:pt x="25" y="8"/>
                    </a:lnTo>
                    <a:lnTo>
                      <a:pt x="29" y="17"/>
                    </a:lnTo>
                    <a:lnTo>
                      <a:pt x="23" y="10"/>
                    </a:lnTo>
                    <a:close/>
                    <a:moveTo>
                      <a:pt x="36" y="23"/>
                    </a:moveTo>
                    <a:lnTo>
                      <a:pt x="32" y="27"/>
                    </a:lnTo>
                    <a:lnTo>
                      <a:pt x="19" y="13"/>
                    </a:lnTo>
                    <a:lnTo>
                      <a:pt x="23" y="10"/>
                    </a:lnTo>
                    <a:lnTo>
                      <a:pt x="36" y="23"/>
                    </a:lnTo>
                    <a:close/>
                    <a:moveTo>
                      <a:pt x="32" y="27"/>
                    </a:moveTo>
                    <a:lnTo>
                      <a:pt x="29" y="30"/>
                    </a:lnTo>
                    <a:lnTo>
                      <a:pt x="16" y="16"/>
                    </a:lnTo>
                    <a:lnTo>
                      <a:pt x="19" y="13"/>
                    </a:lnTo>
                    <a:lnTo>
                      <a:pt x="32" y="27"/>
                    </a:lnTo>
                    <a:close/>
                    <a:moveTo>
                      <a:pt x="29" y="30"/>
                    </a:moveTo>
                    <a:lnTo>
                      <a:pt x="28" y="31"/>
                    </a:lnTo>
                    <a:lnTo>
                      <a:pt x="27" y="31"/>
                    </a:lnTo>
                    <a:lnTo>
                      <a:pt x="23" y="23"/>
                    </a:lnTo>
                    <a:lnTo>
                      <a:pt x="29" y="30"/>
                    </a:lnTo>
                    <a:close/>
                    <a:moveTo>
                      <a:pt x="27" y="31"/>
                    </a:moveTo>
                    <a:lnTo>
                      <a:pt x="20" y="34"/>
                    </a:lnTo>
                    <a:lnTo>
                      <a:pt x="13" y="18"/>
                    </a:lnTo>
                    <a:lnTo>
                      <a:pt x="18" y="15"/>
                    </a:lnTo>
                    <a:lnTo>
                      <a:pt x="27" y="31"/>
                    </a:lnTo>
                    <a:close/>
                    <a:moveTo>
                      <a:pt x="7" y="26"/>
                    </a:moveTo>
                    <a:lnTo>
                      <a:pt x="7" y="20"/>
                    </a:lnTo>
                    <a:lnTo>
                      <a:pt x="13" y="18"/>
                    </a:lnTo>
                    <a:lnTo>
                      <a:pt x="17" y="26"/>
                    </a:lnTo>
                    <a:lnTo>
                      <a:pt x="7" y="26"/>
                    </a:lnTo>
                    <a:close/>
                    <a:moveTo>
                      <a:pt x="26" y="26"/>
                    </a:moveTo>
                    <a:lnTo>
                      <a:pt x="26" y="32"/>
                    </a:lnTo>
                    <a:lnTo>
                      <a:pt x="7" y="32"/>
                    </a:lnTo>
                    <a:lnTo>
                      <a:pt x="7" y="26"/>
                    </a:lnTo>
                    <a:lnTo>
                      <a:pt x="26" y="26"/>
                    </a:lnTo>
                    <a:close/>
                    <a:moveTo>
                      <a:pt x="26" y="32"/>
                    </a:moveTo>
                    <a:lnTo>
                      <a:pt x="26" y="37"/>
                    </a:lnTo>
                    <a:lnTo>
                      <a:pt x="24" y="39"/>
                    </a:lnTo>
                    <a:lnTo>
                      <a:pt x="17" y="32"/>
                    </a:lnTo>
                    <a:lnTo>
                      <a:pt x="26" y="32"/>
                    </a:lnTo>
                    <a:close/>
                    <a:moveTo>
                      <a:pt x="24" y="39"/>
                    </a:moveTo>
                    <a:lnTo>
                      <a:pt x="20" y="42"/>
                    </a:lnTo>
                    <a:lnTo>
                      <a:pt x="7" y="29"/>
                    </a:lnTo>
                    <a:lnTo>
                      <a:pt x="9" y="26"/>
                    </a:lnTo>
                    <a:lnTo>
                      <a:pt x="24" y="39"/>
                    </a:lnTo>
                    <a:close/>
                    <a:moveTo>
                      <a:pt x="5" y="31"/>
                    </a:moveTo>
                    <a:lnTo>
                      <a:pt x="5" y="30"/>
                    </a:lnTo>
                    <a:lnTo>
                      <a:pt x="7" y="29"/>
                    </a:lnTo>
                    <a:lnTo>
                      <a:pt x="14" y="36"/>
                    </a:lnTo>
                    <a:lnTo>
                      <a:pt x="5" y="31"/>
                    </a:lnTo>
                    <a:close/>
                    <a:moveTo>
                      <a:pt x="21" y="40"/>
                    </a:moveTo>
                    <a:lnTo>
                      <a:pt x="18" y="47"/>
                    </a:lnTo>
                    <a:lnTo>
                      <a:pt x="2" y="38"/>
                    </a:lnTo>
                    <a:lnTo>
                      <a:pt x="5" y="31"/>
                    </a:lnTo>
                    <a:lnTo>
                      <a:pt x="21" y="40"/>
                    </a:lnTo>
                    <a:close/>
                    <a:moveTo>
                      <a:pt x="0" y="42"/>
                    </a:moveTo>
                    <a:lnTo>
                      <a:pt x="0" y="40"/>
                    </a:lnTo>
                    <a:lnTo>
                      <a:pt x="2" y="38"/>
                    </a:lnTo>
                    <a:lnTo>
                      <a:pt x="10" y="42"/>
                    </a:lnTo>
                    <a:lnTo>
                      <a:pt x="0" y="42"/>
                    </a:lnTo>
                    <a:close/>
                    <a:moveTo>
                      <a:pt x="19" y="42"/>
                    </a:moveTo>
                    <a:lnTo>
                      <a:pt x="19" y="45"/>
                    </a:lnTo>
                    <a:lnTo>
                      <a:pt x="0" y="45"/>
                    </a:lnTo>
                    <a:lnTo>
                      <a:pt x="0" y="42"/>
                    </a:lnTo>
                    <a:lnTo>
                      <a:pt x="19" y="42"/>
                    </a:lnTo>
                    <a:close/>
                    <a:moveTo>
                      <a:pt x="19" y="45"/>
                    </a:moveTo>
                    <a:lnTo>
                      <a:pt x="19" y="49"/>
                    </a:lnTo>
                    <a:lnTo>
                      <a:pt x="0" y="49"/>
                    </a:lnTo>
                    <a:lnTo>
                      <a:pt x="0" y="45"/>
                    </a:lnTo>
                    <a:lnTo>
                      <a:pt x="19" y="45"/>
                    </a:lnTo>
                    <a:close/>
                    <a:moveTo>
                      <a:pt x="19" y="49"/>
                    </a:moveTo>
                    <a:lnTo>
                      <a:pt x="19" y="54"/>
                    </a:lnTo>
                    <a:lnTo>
                      <a:pt x="0" y="54"/>
                    </a:lnTo>
                    <a:lnTo>
                      <a:pt x="0" y="49"/>
                    </a:lnTo>
                    <a:lnTo>
                      <a:pt x="19" y="49"/>
                    </a:lnTo>
                    <a:close/>
                    <a:moveTo>
                      <a:pt x="4" y="61"/>
                    </a:moveTo>
                    <a:lnTo>
                      <a:pt x="0" y="59"/>
                    </a:lnTo>
                    <a:lnTo>
                      <a:pt x="0" y="54"/>
                    </a:lnTo>
                    <a:lnTo>
                      <a:pt x="10" y="54"/>
                    </a:lnTo>
                    <a:lnTo>
                      <a:pt x="4" y="61"/>
                    </a:lnTo>
                    <a:close/>
                    <a:moveTo>
                      <a:pt x="17" y="48"/>
                    </a:moveTo>
                    <a:lnTo>
                      <a:pt x="20" y="51"/>
                    </a:lnTo>
                    <a:lnTo>
                      <a:pt x="7" y="64"/>
                    </a:lnTo>
                    <a:lnTo>
                      <a:pt x="4" y="61"/>
                    </a:lnTo>
                    <a:lnTo>
                      <a:pt x="17" y="48"/>
                    </a:lnTo>
                    <a:close/>
                    <a:moveTo>
                      <a:pt x="20" y="51"/>
                    </a:moveTo>
                    <a:lnTo>
                      <a:pt x="29" y="61"/>
                    </a:lnTo>
                    <a:lnTo>
                      <a:pt x="20" y="51"/>
                    </a:lnTo>
                    <a:lnTo>
                      <a:pt x="14" y="58"/>
                    </a:lnTo>
                    <a:lnTo>
                      <a:pt x="20" y="51"/>
                    </a:lnTo>
                    <a:close/>
                    <a:moveTo>
                      <a:pt x="20" y="51"/>
                    </a:moveTo>
                    <a:lnTo>
                      <a:pt x="24" y="54"/>
                    </a:lnTo>
                    <a:lnTo>
                      <a:pt x="9" y="67"/>
                    </a:lnTo>
                    <a:lnTo>
                      <a:pt x="7" y="64"/>
                    </a:lnTo>
                    <a:lnTo>
                      <a:pt x="20" y="51"/>
                    </a:lnTo>
                    <a:close/>
                    <a:moveTo>
                      <a:pt x="9" y="67"/>
                    </a:moveTo>
                    <a:lnTo>
                      <a:pt x="0" y="59"/>
                    </a:lnTo>
                    <a:lnTo>
                      <a:pt x="9" y="67"/>
                    </a:lnTo>
                    <a:lnTo>
                      <a:pt x="17" y="61"/>
                    </a:lnTo>
                    <a:lnTo>
                      <a:pt x="9" y="67"/>
                    </a:lnTo>
                    <a:close/>
                    <a:moveTo>
                      <a:pt x="24" y="54"/>
                    </a:moveTo>
                    <a:lnTo>
                      <a:pt x="26" y="58"/>
                    </a:lnTo>
                    <a:lnTo>
                      <a:pt x="13" y="71"/>
                    </a:lnTo>
                    <a:lnTo>
                      <a:pt x="9" y="67"/>
                    </a:lnTo>
                    <a:lnTo>
                      <a:pt x="24" y="54"/>
                    </a:lnTo>
                    <a:close/>
                    <a:moveTo>
                      <a:pt x="26" y="58"/>
                    </a:moveTo>
                    <a:lnTo>
                      <a:pt x="27" y="58"/>
                    </a:lnTo>
                    <a:lnTo>
                      <a:pt x="19" y="64"/>
                    </a:lnTo>
                    <a:lnTo>
                      <a:pt x="26" y="58"/>
                    </a:lnTo>
                    <a:close/>
                    <a:moveTo>
                      <a:pt x="27" y="58"/>
                    </a:moveTo>
                    <a:lnTo>
                      <a:pt x="29" y="61"/>
                    </a:lnTo>
                    <a:lnTo>
                      <a:pt x="16" y="74"/>
                    </a:lnTo>
                    <a:lnTo>
                      <a:pt x="13" y="71"/>
                    </a:lnTo>
                    <a:lnTo>
                      <a:pt x="27" y="58"/>
                    </a:lnTo>
                    <a:close/>
                    <a:moveTo>
                      <a:pt x="23" y="77"/>
                    </a:moveTo>
                    <a:lnTo>
                      <a:pt x="19" y="77"/>
                    </a:lnTo>
                    <a:lnTo>
                      <a:pt x="16" y="74"/>
                    </a:lnTo>
                    <a:lnTo>
                      <a:pt x="23" y="67"/>
                    </a:lnTo>
                    <a:lnTo>
                      <a:pt x="23" y="77"/>
                    </a:lnTo>
                    <a:close/>
                    <a:moveTo>
                      <a:pt x="23" y="58"/>
                    </a:moveTo>
                    <a:lnTo>
                      <a:pt x="26" y="58"/>
                    </a:lnTo>
                    <a:lnTo>
                      <a:pt x="26" y="77"/>
                    </a:lnTo>
                    <a:lnTo>
                      <a:pt x="23" y="77"/>
                    </a:lnTo>
                    <a:lnTo>
                      <a:pt x="23" y="58"/>
                    </a:lnTo>
                    <a:close/>
                    <a:moveTo>
                      <a:pt x="26" y="58"/>
                    </a:moveTo>
                    <a:lnTo>
                      <a:pt x="32" y="58"/>
                    </a:lnTo>
                    <a:lnTo>
                      <a:pt x="32" y="77"/>
                    </a:lnTo>
                    <a:lnTo>
                      <a:pt x="26" y="77"/>
                    </a:lnTo>
                    <a:lnTo>
                      <a:pt x="26" y="58"/>
                    </a:lnTo>
                    <a:close/>
                    <a:moveTo>
                      <a:pt x="32" y="58"/>
                    </a:moveTo>
                    <a:lnTo>
                      <a:pt x="36" y="58"/>
                    </a:lnTo>
                    <a:lnTo>
                      <a:pt x="36" y="77"/>
                    </a:lnTo>
                    <a:lnTo>
                      <a:pt x="32" y="77"/>
                    </a:lnTo>
                    <a:lnTo>
                      <a:pt x="32" y="58"/>
                    </a:lnTo>
                    <a:close/>
                    <a:moveTo>
                      <a:pt x="36" y="58"/>
                    </a:moveTo>
                    <a:lnTo>
                      <a:pt x="42" y="58"/>
                    </a:lnTo>
                    <a:lnTo>
                      <a:pt x="42" y="77"/>
                    </a:lnTo>
                    <a:lnTo>
                      <a:pt x="36" y="77"/>
                    </a:lnTo>
                    <a:lnTo>
                      <a:pt x="36" y="58"/>
                    </a:lnTo>
                    <a:close/>
                    <a:moveTo>
                      <a:pt x="42" y="58"/>
                    </a:moveTo>
                    <a:lnTo>
                      <a:pt x="45" y="58"/>
                    </a:lnTo>
                    <a:lnTo>
                      <a:pt x="45" y="77"/>
                    </a:lnTo>
                    <a:lnTo>
                      <a:pt x="42" y="77"/>
                    </a:lnTo>
                    <a:lnTo>
                      <a:pt x="42" y="58"/>
                    </a:lnTo>
                    <a:close/>
                    <a:moveTo>
                      <a:pt x="49" y="76"/>
                    </a:moveTo>
                    <a:lnTo>
                      <a:pt x="47" y="77"/>
                    </a:lnTo>
                    <a:lnTo>
                      <a:pt x="45" y="77"/>
                    </a:lnTo>
                    <a:lnTo>
                      <a:pt x="45" y="67"/>
                    </a:lnTo>
                    <a:lnTo>
                      <a:pt x="49" y="76"/>
                    </a:lnTo>
                    <a:close/>
                    <a:moveTo>
                      <a:pt x="41" y="59"/>
                    </a:moveTo>
                    <a:lnTo>
                      <a:pt x="47" y="55"/>
                    </a:lnTo>
                    <a:lnTo>
                      <a:pt x="56" y="73"/>
                    </a:lnTo>
                    <a:lnTo>
                      <a:pt x="49" y="76"/>
                    </a:lnTo>
                    <a:lnTo>
                      <a:pt x="41" y="59"/>
                    </a:lnTo>
                    <a:close/>
                    <a:moveTo>
                      <a:pt x="47" y="55"/>
                    </a:moveTo>
                    <a:lnTo>
                      <a:pt x="53" y="52"/>
                    </a:lnTo>
                    <a:lnTo>
                      <a:pt x="62" y="70"/>
                    </a:lnTo>
                    <a:lnTo>
                      <a:pt x="56" y="73"/>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86" name="Freeform 674">
                <a:extLst>
                  <a:ext uri="{FF2B5EF4-FFF2-40B4-BE49-F238E27FC236}">
                    <a16:creationId xmlns:a16="http://schemas.microsoft.com/office/drawing/2014/main" id="{ABABBA71-EB22-426B-94B8-72763B82D27D}"/>
                  </a:ext>
                </a:extLst>
              </p:cNvPr>
              <p:cNvSpPr>
                <a:spLocks/>
              </p:cNvSpPr>
              <p:nvPr/>
            </p:nvSpPr>
            <p:spPr bwMode="auto">
              <a:xfrm>
                <a:off x="3160" y="2596"/>
                <a:ext cx="17" cy="14"/>
              </a:xfrm>
              <a:custGeom>
                <a:avLst/>
                <a:gdLst>
                  <a:gd name="T0" fmla="*/ 12 w 66"/>
                  <a:gd name="T1" fmla="*/ 13 h 57"/>
                  <a:gd name="T2" fmla="*/ 13 w 66"/>
                  <a:gd name="T3" fmla="*/ 12 h 57"/>
                  <a:gd name="T4" fmla="*/ 14 w 66"/>
                  <a:gd name="T5" fmla="*/ 11 h 57"/>
                  <a:gd name="T6" fmla="*/ 15 w 66"/>
                  <a:gd name="T7" fmla="*/ 10 h 57"/>
                  <a:gd name="T8" fmla="*/ 16 w 66"/>
                  <a:gd name="T9" fmla="*/ 9 h 57"/>
                  <a:gd name="T10" fmla="*/ 17 w 66"/>
                  <a:gd name="T11" fmla="*/ 8 h 57"/>
                  <a:gd name="T12" fmla="*/ 17 w 66"/>
                  <a:gd name="T13" fmla="*/ 7 h 57"/>
                  <a:gd name="T14" fmla="*/ 17 w 66"/>
                  <a:gd name="T15" fmla="*/ 6 h 57"/>
                  <a:gd name="T16" fmla="*/ 17 w 66"/>
                  <a:gd name="T17" fmla="*/ 5 h 57"/>
                  <a:gd name="T18" fmla="*/ 17 w 66"/>
                  <a:gd name="T19" fmla="*/ 3 h 57"/>
                  <a:gd name="T20" fmla="*/ 16 w 66"/>
                  <a:gd name="T21" fmla="*/ 2 h 57"/>
                  <a:gd name="T22" fmla="*/ 16 w 66"/>
                  <a:gd name="T23" fmla="*/ 2 h 57"/>
                  <a:gd name="T24" fmla="*/ 15 w 66"/>
                  <a:gd name="T25" fmla="*/ 1 h 57"/>
                  <a:gd name="T26" fmla="*/ 14 w 66"/>
                  <a:gd name="T27" fmla="*/ 1 h 57"/>
                  <a:gd name="T28" fmla="*/ 13 w 66"/>
                  <a:gd name="T29" fmla="*/ 0 h 57"/>
                  <a:gd name="T30" fmla="*/ 12 w 66"/>
                  <a:gd name="T31" fmla="*/ 0 h 57"/>
                  <a:gd name="T32" fmla="*/ 11 w 66"/>
                  <a:gd name="T33" fmla="*/ 0 h 57"/>
                  <a:gd name="T34" fmla="*/ 10 w 66"/>
                  <a:gd name="T35" fmla="*/ 0 h 57"/>
                  <a:gd name="T36" fmla="*/ 8 w 66"/>
                  <a:gd name="T37" fmla="*/ 0 h 57"/>
                  <a:gd name="T38" fmla="*/ 6 w 66"/>
                  <a:gd name="T39" fmla="*/ 1 h 57"/>
                  <a:gd name="T40" fmla="*/ 6 w 66"/>
                  <a:gd name="T41" fmla="*/ 2 h 57"/>
                  <a:gd name="T42" fmla="*/ 4 w 66"/>
                  <a:gd name="T43" fmla="*/ 2 h 57"/>
                  <a:gd name="T44" fmla="*/ 3 w 66"/>
                  <a:gd name="T45" fmla="*/ 3 h 57"/>
                  <a:gd name="T46" fmla="*/ 2 w 66"/>
                  <a:gd name="T47" fmla="*/ 4 h 57"/>
                  <a:gd name="T48" fmla="*/ 2 w 66"/>
                  <a:gd name="T49" fmla="*/ 5 h 57"/>
                  <a:gd name="T50" fmla="*/ 1 w 66"/>
                  <a:gd name="T51" fmla="*/ 6 h 57"/>
                  <a:gd name="T52" fmla="*/ 1 w 66"/>
                  <a:gd name="T53" fmla="*/ 7 h 57"/>
                  <a:gd name="T54" fmla="*/ 0 w 66"/>
                  <a:gd name="T55" fmla="*/ 8 h 57"/>
                  <a:gd name="T56" fmla="*/ 0 w 66"/>
                  <a:gd name="T57" fmla="*/ 10 h 57"/>
                  <a:gd name="T58" fmla="*/ 1 w 66"/>
                  <a:gd name="T59" fmla="*/ 10 h 57"/>
                  <a:gd name="T60" fmla="*/ 1 w 66"/>
                  <a:gd name="T61" fmla="*/ 11 h 57"/>
                  <a:gd name="T62" fmla="*/ 2 w 66"/>
                  <a:gd name="T63" fmla="*/ 12 h 57"/>
                  <a:gd name="T64" fmla="*/ 2 w 66"/>
                  <a:gd name="T65" fmla="*/ 13 h 57"/>
                  <a:gd name="T66" fmla="*/ 3 w 66"/>
                  <a:gd name="T67" fmla="*/ 13 h 57"/>
                  <a:gd name="T68" fmla="*/ 5 w 66"/>
                  <a:gd name="T69" fmla="*/ 13 h 57"/>
                  <a:gd name="T70" fmla="*/ 6 w 66"/>
                  <a:gd name="T71" fmla="*/ 14 h 57"/>
                  <a:gd name="T72" fmla="*/ 7 w 66"/>
                  <a:gd name="T73" fmla="*/ 14 h 57"/>
                  <a:gd name="T74" fmla="*/ 8 w 66"/>
                  <a:gd name="T75" fmla="*/ 14 h 57"/>
                  <a:gd name="T76" fmla="*/ 10 w 66"/>
                  <a:gd name="T77" fmla="*/ 13 h 57"/>
                  <a:gd name="T78" fmla="*/ 11 w 66"/>
                  <a:gd name="T79" fmla="*/ 13 h 57"/>
                  <a:gd name="T80" fmla="*/ 12 w 66"/>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7" y="51"/>
                    </a:moveTo>
                    <a:lnTo>
                      <a:pt x="51" y="49"/>
                    </a:lnTo>
                    <a:lnTo>
                      <a:pt x="56" y="45"/>
                    </a:lnTo>
                    <a:lnTo>
                      <a:pt x="60" y="42"/>
                    </a:lnTo>
                    <a:lnTo>
                      <a:pt x="63" y="35"/>
                    </a:lnTo>
                    <a:lnTo>
                      <a:pt x="66" y="32"/>
                    </a:lnTo>
                    <a:lnTo>
                      <a:pt x="66" y="29"/>
                    </a:lnTo>
                    <a:lnTo>
                      <a:pt x="66" y="23"/>
                    </a:lnTo>
                    <a:lnTo>
                      <a:pt x="66" y="20"/>
                    </a:lnTo>
                    <a:lnTo>
                      <a:pt x="66" y="13"/>
                    </a:lnTo>
                    <a:lnTo>
                      <a:pt x="63" y="10"/>
                    </a:lnTo>
                    <a:lnTo>
                      <a:pt x="63" y="7"/>
                    </a:lnTo>
                    <a:lnTo>
                      <a:pt x="60" y="3"/>
                    </a:lnTo>
                    <a:lnTo>
                      <a:pt x="54" y="3"/>
                    </a:lnTo>
                    <a:lnTo>
                      <a:pt x="51" y="0"/>
                    </a:lnTo>
                    <a:lnTo>
                      <a:pt x="47" y="0"/>
                    </a:lnTo>
                    <a:lnTo>
                      <a:pt x="41" y="0"/>
                    </a:lnTo>
                    <a:lnTo>
                      <a:pt x="38" y="0"/>
                    </a:lnTo>
                    <a:lnTo>
                      <a:pt x="31" y="0"/>
                    </a:lnTo>
                    <a:lnTo>
                      <a:pt x="25" y="3"/>
                    </a:lnTo>
                    <a:lnTo>
                      <a:pt x="22" y="7"/>
                    </a:lnTo>
                    <a:lnTo>
                      <a:pt x="15" y="10"/>
                    </a:lnTo>
                    <a:lnTo>
                      <a:pt x="12" y="13"/>
                    </a:lnTo>
                    <a:lnTo>
                      <a:pt x="9" y="17"/>
                    </a:lnTo>
                    <a:lnTo>
                      <a:pt x="6" y="20"/>
                    </a:lnTo>
                    <a:lnTo>
                      <a:pt x="2" y="25"/>
                    </a:lnTo>
                    <a:lnTo>
                      <a:pt x="2" y="29"/>
                    </a:lnTo>
                    <a:lnTo>
                      <a:pt x="0" y="32"/>
                    </a:lnTo>
                    <a:lnTo>
                      <a:pt x="0" y="39"/>
                    </a:lnTo>
                    <a:lnTo>
                      <a:pt x="2" y="42"/>
                    </a:lnTo>
                    <a:lnTo>
                      <a:pt x="2" y="45"/>
                    </a:lnTo>
                    <a:lnTo>
                      <a:pt x="6" y="49"/>
                    </a:lnTo>
                    <a:lnTo>
                      <a:pt x="9" y="51"/>
                    </a:lnTo>
                    <a:lnTo>
                      <a:pt x="12" y="54"/>
                    </a:lnTo>
                    <a:lnTo>
                      <a:pt x="19" y="54"/>
                    </a:lnTo>
                    <a:lnTo>
                      <a:pt x="22" y="57"/>
                    </a:lnTo>
                    <a:lnTo>
                      <a:pt x="28" y="57"/>
                    </a:lnTo>
                    <a:lnTo>
                      <a:pt x="31" y="57"/>
                    </a:lnTo>
                    <a:lnTo>
                      <a:pt x="38" y="54"/>
                    </a:lnTo>
                    <a:lnTo>
                      <a:pt x="41"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87" name="Freeform 675">
                <a:extLst>
                  <a:ext uri="{FF2B5EF4-FFF2-40B4-BE49-F238E27FC236}">
                    <a16:creationId xmlns:a16="http://schemas.microsoft.com/office/drawing/2014/main" id="{611BF4C2-65A1-4405-B8E6-038143F006E3}"/>
                  </a:ext>
                </a:extLst>
              </p:cNvPr>
              <p:cNvSpPr>
                <a:spLocks noEditPoints="1"/>
              </p:cNvSpPr>
              <p:nvPr/>
            </p:nvSpPr>
            <p:spPr bwMode="auto">
              <a:xfrm>
                <a:off x="3158" y="2593"/>
                <a:ext cx="21" cy="19"/>
              </a:xfrm>
              <a:custGeom>
                <a:avLst/>
                <a:gdLst>
                  <a:gd name="T0" fmla="*/ 13 w 86"/>
                  <a:gd name="T1" fmla="*/ 13 h 76"/>
                  <a:gd name="T2" fmla="*/ 15 w 86"/>
                  <a:gd name="T3" fmla="*/ 11 h 76"/>
                  <a:gd name="T4" fmla="*/ 17 w 86"/>
                  <a:gd name="T5" fmla="*/ 16 h 76"/>
                  <a:gd name="T6" fmla="*/ 18 w 86"/>
                  <a:gd name="T7" fmla="*/ 15 h 76"/>
                  <a:gd name="T8" fmla="*/ 19 w 86"/>
                  <a:gd name="T9" fmla="*/ 14 h 76"/>
                  <a:gd name="T10" fmla="*/ 16 w 86"/>
                  <a:gd name="T11" fmla="*/ 10 h 76"/>
                  <a:gd name="T12" fmla="*/ 17 w 86"/>
                  <a:gd name="T13" fmla="*/ 9 h 76"/>
                  <a:gd name="T14" fmla="*/ 20 w 86"/>
                  <a:gd name="T15" fmla="*/ 12 h 76"/>
                  <a:gd name="T16" fmla="*/ 21 w 86"/>
                  <a:gd name="T17" fmla="*/ 10 h 76"/>
                  <a:gd name="T18" fmla="*/ 16 w 86"/>
                  <a:gd name="T19" fmla="*/ 10 h 76"/>
                  <a:gd name="T20" fmla="*/ 16 w 86"/>
                  <a:gd name="T21" fmla="*/ 7 h 76"/>
                  <a:gd name="T22" fmla="*/ 21 w 86"/>
                  <a:gd name="T23" fmla="*/ 5 h 76"/>
                  <a:gd name="T24" fmla="*/ 19 w 86"/>
                  <a:gd name="T25" fmla="*/ 3 h 76"/>
                  <a:gd name="T26" fmla="*/ 18 w 86"/>
                  <a:gd name="T27" fmla="*/ 5 h 76"/>
                  <a:gd name="T28" fmla="*/ 16 w 86"/>
                  <a:gd name="T29" fmla="*/ 5 h 76"/>
                  <a:gd name="T30" fmla="*/ 16 w 86"/>
                  <a:gd name="T31" fmla="*/ 6 h 76"/>
                  <a:gd name="T32" fmla="*/ 18 w 86"/>
                  <a:gd name="T33" fmla="*/ 1 h 76"/>
                  <a:gd name="T34" fmla="*/ 16 w 86"/>
                  <a:gd name="T35" fmla="*/ 1 h 76"/>
                  <a:gd name="T36" fmla="*/ 16 w 86"/>
                  <a:gd name="T37" fmla="*/ 3 h 76"/>
                  <a:gd name="T38" fmla="*/ 14 w 86"/>
                  <a:gd name="T39" fmla="*/ 5 h 76"/>
                  <a:gd name="T40" fmla="*/ 15 w 86"/>
                  <a:gd name="T41" fmla="*/ 5 h 76"/>
                  <a:gd name="T42" fmla="*/ 12 w 86"/>
                  <a:gd name="T43" fmla="*/ 5 h 76"/>
                  <a:gd name="T44" fmla="*/ 12 w 86"/>
                  <a:gd name="T45" fmla="*/ 0 h 76"/>
                  <a:gd name="T46" fmla="*/ 12 w 86"/>
                  <a:gd name="T47" fmla="*/ 0 h 76"/>
                  <a:gd name="T48" fmla="*/ 9 w 86"/>
                  <a:gd name="T49" fmla="*/ 0 h 76"/>
                  <a:gd name="T50" fmla="*/ 7 w 86"/>
                  <a:gd name="T51" fmla="*/ 2 h 76"/>
                  <a:gd name="T52" fmla="*/ 10 w 86"/>
                  <a:gd name="T53" fmla="*/ 6 h 76"/>
                  <a:gd name="T54" fmla="*/ 9 w 86"/>
                  <a:gd name="T55" fmla="*/ 6 h 76"/>
                  <a:gd name="T56" fmla="*/ 7 w 86"/>
                  <a:gd name="T57" fmla="*/ 2 h 76"/>
                  <a:gd name="T58" fmla="*/ 5 w 86"/>
                  <a:gd name="T59" fmla="*/ 3 h 76"/>
                  <a:gd name="T60" fmla="*/ 7 w 86"/>
                  <a:gd name="T61" fmla="*/ 7 h 76"/>
                  <a:gd name="T62" fmla="*/ 6 w 86"/>
                  <a:gd name="T63" fmla="*/ 8 h 76"/>
                  <a:gd name="T64" fmla="*/ 3 w 86"/>
                  <a:gd name="T65" fmla="*/ 5 h 76"/>
                  <a:gd name="T66" fmla="*/ 3 w 86"/>
                  <a:gd name="T67" fmla="*/ 5 h 76"/>
                  <a:gd name="T68" fmla="*/ 2 w 86"/>
                  <a:gd name="T69" fmla="*/ 6 h 76"/>
                  <a:gd name="T70" fmla="*/ 1 w 86"/>
                  <a:gd name="T71" fmla="*/ 9 h 76"/>
                  <a:gd name="T72" fmla="*/ 5 w 86"/>
                  <a:gd name="T73" fmla="*/ 10 h 76"/>
                  <a:gd name="T74" fmla="*/ 5 w 86"/>
                  <a:gd name="T75" fmla="*/ 11 h 76"/>
                  <a:gd name="T76" fmla="*/ 1 w 86"/>
                  <a:gd name="T77" fmla="*/ 8 h 76"/>
                  <a:gd name="T78" fmla="*/ 0 w 86"/>
                  <a:gd name="T79" fmla="*/ 10 h 76"/>
                  <a:gd name="T80" fmla="*/ 0 w 86"/>
                  <a:gd name="T81" fmla="*/ 14 h 76"/>
                  <a:gd name="T82" fmla="*/ 5 w 86"/>
                  <a:gd name="T83" fmla="*/ 11 h 76"/>
                  <a:gd name="T84" fmla="*/ 5 w 86"/>
                  <a:gd name="T85" fmla="*/ 13 h 76"/>
                  <a:gd name="T86" fmla="*/ 1 w 86"/>
                  <a:gd name="T87" fmla="*/ 13 h 76"/>
                  <a:gd name="T88" fmla="*/ 1 w 86"/>
                  <a:gd name="T89" fmla="*/ 15 h 76"/>
                  <a:gd name="T90" fmla="*/ 5 w 86"/>
                  <a:gd name="T91" fmla="*/ 13 h 76"/>
                  <a:gd name="T92" fmla="*/ 7 w 86"/>
                  <a:gd name="T93" fmla="*/ 14 h 76"/>
                  <a:gd name="T94" fmla="*/ 4 w 86"/>
                  <a:gd name="T95" fmla="*/ 18 h 76"/>
                  <a:gd name="T96" fmla="*/ 5 w 86"/>
                  <a:gd name="T97" fmla="*/ 18 h 76"/>
                  <a:gd name="T98" fmla="*/ 7 w 86"/>
                  <a:gd name="T99" fmla="*/ 14 h 76"/>
                  <a:gd name="T100" fmla="*/ 8 w 86"/>
                  <a:gd name="T101" fmla="*/ 19 h 76"/>
                  <a:gd name="T102" fmla="*/ 9 w 86"/>
                  <a:gd name="T103" fmla="*/ 15 h 76"/>
                  <a:gd name="T104" fmla="*/ 10 w 86"/>
                  <a:gd name="T105" fmla="*/ 19 h 76"/>
                  <a:gd name="T106" fmla="*/ 10 w 86"/>
                  <a:gd name="T107" fmla="*/ 17 h 76"/>
                  <a:gd name="T108" fmla="*/ 9 w 86"/>
                  <a:gd name="T109" fmla="*/ 15 h 76"/>
                  <a:gd name="T110" fmla="*/ 12 w 86"/>
                  <a:gd name="T111" fmla="*/ 14 h 76"/>
                  <a:gd name="T112" fmla="*/ 13 w 86"/>
                  <a:gd name="T113" fmla="*/ 18 h 76"/>
                  <a:gd name="T114" fmla="*/ 15 w 86"/>
                  <a:gd name="T115" fmla="*/ 17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6"/>
                  <a:gd name="T176" fmla="*/ 86 w 86"/>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6">
                    <a:moveTo>
                      <a:pt x="51" y="53"/>
                    </a:moveTo>
                    <a:lnTo>
                      <a:pt x="54" y="50"/>
                    </a:lnTo>
                    <a:lnTo>
                      <a:pt x="67" y="64"/>
                    </a:lnTo>
                    <a:lnTo>
                      <a:pt x="64" y="68"/>
                    </a:lnTo>
                    <a:lnTo>
                      <a:pt x="51" y="53"/>
                    </a:lnTo>
                    <a:close/>
                    <a:moveTo>
                      <a:pt x="54" y="50"/>
                    </a:moveTo>
                    <a:lnTo>
                      <a:pt x="54" y="49"/>
                    </a:lnTo>
                    <a:lnTo>
                      <a:pt x="56" y="49"/>
                    </a:lnTo>
                    <a:lnTo>
                      <a:pt x="61" y="58"/>
                    </a:lnTo>
                    <a:lnTo>
                      <a:pt x="54" y="50"/>
                    </a:lnTo>
                    <a:close/>
                    <a:moveTo>
                      <a:pt x="56" y="49"/>
                    </a:moveTo>
                    <a:lnTo>
                      <a:pt x="63" y="45"/>
                    </a:lnTo>
                    <a:lnTo>
                      <a:pt x="71" y="62"/>
                    </a:lnTo>
                    <a:lnTo>
                      <a:pt x="64" y="65"/>
                    </a:lnTo>
                    <a:lnTo>
                      <a:pt x="56" y="49"/>
                    </a:lnTo>
                    <a:close/>
                    <a:moveTo>
                      <a:pt x="73" y="61"/>
                    </a:moveTo>
                    <a:lnTo>
                      <a:pt x="72" y="62"/>
                    </a:lnTo>
                    <a:lnTo>
                      <a:pt x="71" y="62"/>
                    </a:lnTo>
                    <a:lnTo>
                      <a:pt x="66" y="54"/>
                    </a:lnTo>
                    <a:lnTo>
                      <a:pt x="73" y="61"/>
                    </a:lnTo>
                    <a:close/>
                    <a:moveTo>
                      <a:pt x="60" y="48"/>
                    </a:moveTo>
                    <a:lnTo>
                      <a:pt x="63" y="44"/>
                    </a:lnTo>
                    <a:lnTo>
                      <a:pt x="76" y="58"/>
                    </a:lnTo>
                    <a:lnTo>
                      <a:pt x="73" y="61"/>
                    </a:lnTo>
                    <a:lnTo>
                      <a:pt x="60" y="48"/>
                    </a:lnTo>
                    <a:close/>
                    <a:moveTo>
                      <a:pt x="78" y="55"/>
                    </a:moveTo>
                    <a:lnTo>
                      <a:pt x="77" y="57"/>
                    </a:lnTo>
                    <a:lnTo>
                      <a:pt x="76" y="58"/>
                    </a:lnTo>
                    <a:lnTo>
                      <a:pt x="70" y="51"/>
                    </a:lnTo>
                    <a:lnTo>
                      <a:pt x="78" y="55"/>
                    </a:lnTo>
                    <a:close/>
                    <a:moveTo>
                      <a:pt x="62" y="47"/>
                    </a:moveTo>
                    <a:lnTo>
                      <a:pt x="64" y="40"/>
                    </a:lnTo>
                    <a:lnTo>
                      <a:pt x="82" y="49"/>
                    </a:lnTo>
                    <a:lnTo>
                      <a:pt x="78" y="55"/>
                    </a:lnTo>
                    <a:lnTo>
                      <a:pt x="62" y="47"/>
                    </a:lnTo>
                    <a:close/>
                    <a:moveTo>
                      <a:pt x="64" y="40"/>
                    </a:moveTo>
                    <a:lnTo>
                      <a:pt x="65" y="39"/>
                    </a:lnTo>
                    <a:lnTo>
                      <a:pt x="66" y="38"/>
                    </a:lnTo>
                    <a:lnTo>
                      <a:pt x="73" y="44"/>
                    </a:lnTo>
                    <a:lnTo>
                      <a:pt x="64" y="40"/>
                    </a:lnTo>
                    <a:close/>
                    <a:moveTo>
                      <a:pt x="66" y="38"/>
                    </a:moveTo>
                    <a:lnTo>
                      <a:pt x="70" y="34"/>
                    </a:lnTo>
                    <a:lnTo>
                      <a:pt x="83" y="48"/>
                    </a:lnTo>
                    <a:lnTo>
                      <a:pt x="79" y="51"/>
                    </a:lnTo>
                    <a:lnTo>
                      <a:pt x="66" y="38"/>
                    </a:lnTo>
                    <a:close/>
                    <a:moveTo>
                      <a:pt x="86" y="41"/>
                    </a:moveTo>
                    <a:lnTo>
                      <a:pt x="86" y="45"/>
                    </a:lnTo>
                    <a:lnTo>
                      <a:pt x="83" y="48"/>
                    </a:lnTo>
                    <a:lnTo>
                      <a:pt x="76" y="41"/>
                    </a:lnTo>
                    <a:lnTo>
                      <a:pt x="86" y="41"/>
                    </a:lnTo>
                    <a:close/>
                    <a:moveTo>
                      <a:pt x="66" y="41"/>
                    </a:moveTo>
                    <a:lnTo>
                      <a:pt x="66" y="38"/>
                    </a:lnTo>
                    <a:lnTo>
                      <a:pt x="86" y="38"/>
                    </a:lnTo>
                    <a:lnTo>
                      <a:pt x="86" y="41"/>
                    </a:lnTo>
                    <a:lnTo>
                      <a:pt x="66" y="41"/>
                    </a:lnTo>
                    <a:close/>
                    <a:moveTo>
                      <a:pt x="66" y="38"/>
                    </a:moveTo>
                    <a:lnTo>
                      <a:pt x="66" y="32"/>
                    </a:lnTo>
                    <a:lnTo>
                      <a:pt x="86" y="32"/>
                    </a:lnTo>
                    <a:lnTo>
                      <a:pt x="86" y="38"/>
                    </a:lnTo>
                    <a:lnTo>
                      <a:pt x="66" y="38"/>
                    </a:lnTo>
                    <a:close/>
                    <a:moveTo>
                      <a:pt x="66" y="32"/>
                    </a:moveTo>
                    <a:lnTo>
                      <a:pt x="66" y="29"/>
                    </a:lnTo>
                    <a:lnTo>
                      <a:pt x="86" y="29"/>
                    </a:lnTo>
                    <a:lnTo>
                      <a:pt x="86" y="32"/>
                    </a:lnTo>
                    <a:lnTo>
                      <a:pt x="66" y="32"/>
                    </a:lnTo>
                    <a:close/>
                    <a:moveTo>
                      <a:pt x="66" y="29"/>
                    </a:moveTo>
                    <a:lnTo>
                      <a:pt x="66" y="22"/>
                    </a:lnTo>
                    <a:lnTo>
                      <a:pt x="86" y="22"/>
                    </a:lnTo>
                    <a:lnTo>
                      <a:pt x="86" y="29"/>
                    </a:lnTo>
                    <a:lnTo>
                      <a:pt x="66" y="29"/>
                    </a:lnTo>
                    <a:close/>
                    <a:moveTo>
                      <a:pt x="83" y="16"/>
                    </a:moveTo>
                    <a:lnTo>
                      <a:pt x="86" y="18"/>
                    </a:lnTo>
                    <a:lnTo>
                      <a:pt x="86" y="22"/>
                    </a:lnTo>
                    <a:lnTo>
                      <a:pt x="76" y="22"/>
                    </a:lnTo>
                    <a:lnTo>
                      <a:pt x="83" y="16"/>
                    </a:lnTo>
                    <a:close/>
                    <a:moveTo>
                      <a:pt x="70" y="29"/>
                    </a:moveTo>
                    <a:lnTo>
                      <a:pt x="66" y="26"/>
                    </a:lnTo>
                    <a:lnTo>
                      <a:pt x="79" y="12"/>
                    </a:lnTo>
                    <a:lnTo>
                      <a:pt x="83" y="16"/>
                    </a:lnTo>
                    <a:lnTo>
                      <a:pt x="70" y="29"/>
                    </a:lnTo>
                    <a:close/>
                    <a:moveTo>
                      <a:pt x="66" y="26"/>
                    </a:moveTo>
                    <a:lnTo>
                      <a:pt x="64" y="22"/>
                    </a:lnTo>
                    <a:lnTo>
                      <a:pt x="64" y="19"/>
                    </a:lnTo>
                    <a:lnTo>
                      <a:pt x="73" y="19"/>
                    </a:lnTo>
                    <a:lnTo>
                      <a:pt x="66" y="26"/>
                    </a:lnTo>
                    <a:close/>
                    <a:moveTo>
                      <a:pt x="64" y="19"/>
                    </a:moveTo>
                    <a:lnTo>
                      <a:pt x="64" y="16"/>
                    </a:lnTo>
                    <a:lnTo>
                      <a:pt x="83" y="16"/>
                    </a:lnTo>
                    <a:lnTo>
                      <a:pt x="83" y="19"/>
                    </a:lnTo>
                    <a:lnTo>
                      <a:pt x="64" y="19"/>
                    </a:lnTo>
                    <a:close/>
                    <a:moveTo>
                      <a:pt x="79" y="9"/>
                    </a:moveTo>
                    <a:lnTo>
                      <a:pt x="83" y="12"/>
                    </a:lnTo>
                    <a:lnTo>
                      <a:pt x="83" y="16"/>
                    </a:lnTo>
                    <a:lnTo>
                      <a:pt x="73" y="16"/>
                    </a:lnTo>
                    <a:lnTo>
                      <a:pt x="79" y="9"/>
                    </a:lnTo>
                    <a:close/>
                    <a:moveTo>
                      <a:pt x="66" y="22"/>
                    </a:moveTo>
                    <a:lnTo>
                      <a:pt x="63" y="19"/>
                    </a:lnTo>
                    <a:lnTo>
                      <a:pt x="76" y="6"/>
                    </a:lnTo>
                    <a:lnTo>
                      <a:pt x="79" y="9"/>
                    </a:lnTo>
                    <a:lnTo>
                      <a:pt x="66" y="22"/>
                    </a:lnTo>
                    <a:close/>
                    <a:moveTo>
                      <a:pt x="70" y="4"/>
                    </a:moveTo>
                    <a:lnTo>
                      <a:pt x="74" y="4"/>
                    </a:lnTo>
                    <a:lnTo>
                      <a:pt x="76" y="6"/>
                    </a:lnTo>
                    <a:lnTo>
                      <a:pt x="70" y="12"/>
                    </a:lnTo>
                    <a:lnTo>
                      <a:pt x="70" y="4"/>
                    </a:lnTo>
                    <a:close/>
                    <a:moveTo>
                      <a:pt x="70" y="22"/>
                    </a:moveTo>
                    <a:lnTo>
                      <a:pt x="64" y="22"/>
                    </a:lnTo>
                    <a:lnTo>
                      <a:pt x="64" y="4"/>
                    </a:lnTo>
                    <a:lnTo>
                      <a:pt x="70" y="4"/>
                    </a:lnTo>
                    <a:lnTo>
                      <a:pt x="70" y="22"/>
                    </a:lnTo>
                    <a:close/>
                    <a:moveTo>
                      <a:pt x="64" y="22"/>
                    </a:moveTo>
                    <a:lnTo>
                      <a:pt x="60" y="22"/>
                    </a:lnTo>
                    <a:lnTo>
                      <a:pt x="56" y="19"/>
                    </a:lnTo>
                    <a:lnTo>
                      <a:pt x="64" y="12"/>
                    </a:lnTo>
                    <a:lnTo>
                      <a:pt x="64" y="22"/>
                    </a:lnTo>
                    <a:close/>
                    <a:moveTo>
                      <a:pt x="56" y="19"/>
                    </a:moveTo>
                    <a:lnTo>
                      <a:pt x="54" y="16"/>
                    </a:lnTo>
                    <a:lnTo>
                      <a:pt x="67" y="2"/>
                    </a:lnTo>
                    <a:lnTo>
                      <a:pt x="71" y="6"/>
                    </a:lnTo>
                    <a:lnTo>
                      <a:pt x="56" y="19"/>
                    </a:lnTo>
                    <a:close/>
                    <a:moveTo>
                      <a:pt x="61" y="0"/>
                    </a:moveTo>
                    <a:lnTo>
                      <a:pt x="64" y="0"/>
                    </a:lnTo>
                    <a:lnTo>
                      <a:pt x="67" y="2"/>
                    </a:lnTo>
                    <a:lnTo>
                      <a:pt x="61" y="9"/>
                    </a:lnTo>
                    <a:lnTo>
                      <a:pt x="61" y="0"/>
                    </a:lnTo>
                    <a:close/>
                    <a:moveTo>
                      <a:pt x="61" y="19"/>
                    </a:moveTo>
                    <a:lnTo>
                      <a:pt x="57" y="19"/>
                    </a:lnTo>
                    <a:lnTo>
                      <a:pt x="57" y="0"/>
                    </a:lnTo>
                    <a:lnTo>
                      <a:pt x="61" y="0"/>
                    </a:lnTo>
                    <a:lnTo>
                      <a:pt x="61" y="19"/>
                    </a:lnTo>
                    <a:close/>
                    <a:moveTo>
                      <a:pt x="57" y="19"/>
                    </a:moveTo>
                    <a:lnTo>
                      <a:pt x="51" y="19"/>
                    </a:lnTo>
                    <a:lnTo>
                      <a:pt x="51" y="0"/>
                    </a:lnTo>
                    <a:lnTo>
                      <a:pt x="57" y="0"/>
                    </a:lnTo>
                    <a:lnTo>
                      <a:pt x="57" y="19"/>
                    </a:lnTo>
                    <a:close/>
                    <a:moveTo>
                      <a:pt x="51" y="19"/>
                    </a:moveTo>
                    <a:lnTo>
                      <a:pt x="48" y="19"/>
                    </a:lnTo>
                    <a:lnTo>
                      <a:pt x="48" y="0"/>
                    </a:lnTo>
                    <a:lnTo>
                      <a:pt x="51" y="0"/>
                    </a:lnTo>
                    <a:lnTo>
                      <a:pt x="51" y="19"/>
                    </a:lnTo>
                    <a:close/>
                    <a:moveTo>
                      <a:pt x="48" y="19"/>
                    </a:moveTo>
                    <a:lnTo>
                      <a:pt x="41" y="19"/>
                    </a:lnTo>
                    <a:lnTo>
                      <a:pt x="41" y="0"/>
                    </a:lnTo>
                    <a:lnTo>
                      <a:pt x="48" y="0"/>
                    </a:lnTo>
                    <a:lnTo>
                      <a:pt x="48" y="19"/>
                    </a:lnTo>
                    <a:close/>
                    <a:moveTo>
                      <a:pt x="36" y="1"/>
                    </a:moveTo>
                    <a:lnTo>
                      <a:pt x="39" y="0"/>
                    </a:lnTo>
                    <a:lnTo>
                      <a:pt x="41" y="0"/>
                    </a:lnTo>
                    <a:lnTo>
                      <a:pt x="41" y="9"/>
                    </a:lnTo>
                    <a:lnTo>
                      <a:pt x="36" y="1"/>
                    </a:lnTo>
                    <a:close/>
                    <a:moveTo>
                      <a:pt x="45" y="18"/>
                    </a:moveTo>
                    <a:lnTo>
                      <a:pt x="39" y="21"/>
                    </a:lnTo>
                    <a:lnTo>
                      <a:pt x="31" y="4"/>
                    </a:lnTo>
                    <a:lnTo>
                      <a:pt x="36" y="1"/>
                    </a:lnTo>
                    <a:lnTo>
                      <a:pt x="45" y="18"/>
                    </a:lnTo>
                    <a:close/>
                    <a:moveTo>
                      <a:pt x="28" y="6"/>
                    </a:moveTo>
                    <a:lnTo>
                      <a:pt x="30" y="5"/>
                    </a:lnTo>
                    <a:lnTo>
                      <a:pt x="31" y="4"/>
                    </a:lnTo>
                    <a:lnTo>
                      <a:pt x="35" y="12"/>
                    </a:lnTo>
                    <a:lnTo>
                      <a:pt x="28" y="6"/>
                    </a:lnTo>
                    <a:close/>
                    <a:moveTo>
                      <a:pt x="42" y="19"/>
                    </a:moveTo>
                    <a:lnTo>
                      <a:pt x="39" y="22"/>
                    </a:lnTo>
                    <a:lnTo>
                      <a:pt x="25" y="9"/>
                    </a:lnTo>
                    <a:lnTo>
                      <a:pt x="28" y="6"/>
                    </a:lnTo>
                    <a:lnTo>
                      <a:pt x="42" y="19"/>
                    </a:lnTo>
                    <a:close/>
                    <a:moveTo>
                      <a:pt x="39" y="22"/>
                    </a:moveTo>
                    <a:lnTo>
                      <a:pt x="38" y="23"/>
                    </a:lnTo>
                    <a:lnTo>
                      <a:pt x="36" y="25"/>
                    </a:lnTo>
                    <a:lnTo>
                      <a:pt x="32" y="16"/>
                    </a:lnTo>
                    <a:lnTo>
                      <a:pt x="39" y="22"/>
                    </a:lnTo>
                    <a:close/>
                    <a:moveTo>
                      <a:pt x="36" y="25"/>
                    </a:moveTo>
                    <a:lnTo>
                      <a:pt x="30" y="28"/>
                    </a:lnTo>
                    <a:lnTo>
                      <a:pt x="21" y="10"/>
                    </a:lnTo>
                    <a:lnTo>
                      <a:pt x="28" y="7"/>
                    </a:lnTo>
                    <a:lnTo>
                      <a:pt x="36" y="25"/>
                    </a:lnTo>
                    <a:close/>
                    <a:moveTo>
                      <a:pt x="19" y="12"/>
                    </a:moveTo>
                    <a:lnTo>
                      <a:pt x="20" y="11"/>
                    </a:lnTo>
                    <a:lnTo>
                      <a:pt x="21" y="10"/>
                    </a:lnTo>
                    <a:lnTo>
                      <a:pt x="25" y="19"/>
                    </a:lnTo>
                    <a:lnTo>
                      <a:pt x="19" y="12"/>
                    </a:lnTo>
                    <a:close/>
                    <a:moveTo>
                      <a:pt x="32" y="26"/>
                    </a:moveTo>
                    <a:lnTo>
                      <a:pt x="29" y="29"/>
                    </a:lnTo>
                    <a:lnTo>
                      <a:pt x="16" y="16"/>
                    </a:lnTo>
                    <a:lnTo>
                      <a:pt x="19" y="12"/>
                    </a:lnTo>
                    <a:lnTo>
                      <a:pt x="32" y="26"/>
                    </a:lnTo>
                    <a:close/>
                    <a:moveTo>
                      <a:pt x="29" y="29"/>
                    </a:moveTo>
                    <a:lnTo>
                      <a:pt x="29" y="29"/>
                    </a:lnTo>
                    <a:lnTo>
                      <a:pt x="22" y="22"/>
                    </a:lnTo>
                    <a:lnTo>
                      <a:pt x="29" y="29"/>
                    </a:lnTo>
                    <a:close/>
                    <a:moveTo>
                      <a:pt x="29" y="29"/>
                    </a:moveTo>
                    <a:lnTo>
                      <a:pt x="25" y="32"/>
                    </a:lnTo>
                    <a:lnTo>
                      <a:pt x="12" y="19"/>
                    </a:lnTo>
                    <a:lnTo>
                      <a:pt x="16" y="16"/>
                    </a:lnTo>
                    <a:lnTo>
                      <a:pt x="29" y="29"/>
                    </a:lnTo>
                    <a:close/>
                    <a:moveTo>
                      <a:pt x="12" y="19"/>
                    </a:moveTo>
                    <a:lnTo>
                      <a:pt x="2" y="28"/>
                    </a:lnTo>
                    <a:lnTo>
                      <a:pt x="12" y="19"/>
                    </a:lnTo>
                    <a:lnTo>
                      <a:pt x="19" y="26"/>
                    </a:lnTo>
                    <a:lnTo>
                      <a:pt x="12" y="19"/>
                    </a:lnTo>
                    <a:close/>
                    <a:moveTo>
                      <a:pt x="25" y="32"/>
                    </a:moveTo>
                    <a:lnTo>
                      <a:pt x="22" y="36"/>
                    </a:lnTo>
                    <a:lnTo>
                      <a:pt x="9" y="22"/>
                    </a:lnTo>
                    <a:lnTo>
                      <a:pt x="12" y="19"/>
                    </a:lnTo>
                    <a:lnTo>
                      <a:pt x="25" y="32"/>
                    </a:lnTo>
                    <a:close/>
                    <a:moveTo>
                      <a:pt x="8" y="25"/>
                    </a:moveTo>
                    <a:lnTo>
                      <a:pt x="8" y="22"/>
                    </a:lnTo>
                    <a:lnTo>
                      <a:pt x="9" y="22"/>
                    </a:lnTo>
                    <a:lnTo>
                      <a:pt x="16" y="29"/>
                    </a:lnTo>
                    <a:lnTo>
                      <a:pt x="8" y="25"/>
                    </a:lnTo>
                    <a:close/>
                    <a:moveTo>
                      <a:pt x="24" y="32"/>
                    </a:moveTo>
                    <a:lnTo>
                      <a:pt x="21" y="39"/>
                    </a:lnTo>
                    <a:lnTo>
                      <a:pt x="5" y="31"/>
                    </a:lnTo>
                    <a:lnTo>
                      <a:pt x="8" y="25"/>
                    </a:lnTo>
                    <a:lnTo>
                      <a:pt x="24" y="32"/>
                    </a:lnTo>
                    <a:close/>
                    <a:moveTo>
                      <a:pt x="3" y="34"/>
                    </a:moveTo>
                    <a:lnTo>
                      <a:pt x="3" y="32"/>
                    </a:lnTo>
                    <a:lnTo>
                      <a:pt x="5" y="31"/>
                    </a:lnTo>
                    <a:lnTo>
                      <a:pt x="12" y="34"/>
                    </a:lnTo>
                    <a:lnTo>
                      <a:pt x="3" y="34"/>
                    </a:lnTo>
                    <a:close/>
                    <a:moveTo>
                      <a:pt x="22" y="34"/>
                    </a:moveTo>
                    <a:lnTo>
                      <a:pt x="22" y="38"/>
                    </a:lnTo>
                    <a:lnTo>
                      <a:pt x="3" y="38"/>
                    </a:lnTo>
                    <a:lnTo>
                      <a:pt x="3" y="34"/>
                    </a:lnTo>
                    <a:lnTo>
                      <a:pt x="22" y="34"/>
                    </a:lnTo>
                    <a:close/>
                    <a:moveTo>
                      <a:pt x="22" y="38"/>
                    </a:moveTo>
                    <a:lnTo>
                      <a:pt x="22" y="42"/>
                    </a:lnTo>
                    <a:lnTo>
                      <a:pt x="19" y="44"/>
                    </a:lnTo>
                    <a:lnTo>
                      <a:pt x="12" y="38"/>
                    </a:lnTo>
                    <a:lnTo>
                      <a:pt x="22" y="38"/>
                    </a:lnTo>
                    <a:close/>
                    <a:moveTo>
                      <a:pt x="19" y="44"/>
                    </a:moveTo>
                    <a:lnTo>
                      <a:pt x="17" y="48"/>
                    </a:lnTo>
                    <a:lnTo>
                      <a:pt x="2" y="34"/>
                    </a:lnTo>
                    <a:lnTo>
                      <a:pt x="6" y="31"/>
                    </a:lnTo>
                    <a:lnTo>
                      <a:pt x="19" y="44"/>
                    </a:lnTo>
                    <a:close/>
                    <a:moveTo>
                      <a:pt x="0" y="41"/>
                    </a:moveTo>
                    <a:lnTo>
                      <a:pt x="0" y="38"/>
                    </a:lnTo>
                    <a:lnTo>
                      <a:pt x="2" y="34"/>
                    </a:lnTo>
                    <a:lnTo>
                      <a:pt x="10" y="41"/>
                    </a:lnTo>
                    <a:lnTo>
                      <a:pt x="0" y="41"/>
                    </a:lnTo>
                    <a:close/>
                    <a:moveTo>
                      <a:pt x="19" y="41"/>
                    </a:moveTo>
                    <a:lnTo>
                      <a:pt x="19" y="48"/>
                    </a:lnTo>
                    <a:lnTo>
                      <a:pt x="0" y="48"/>
                    </a:lnTo>
                    <a:lnTo>
                      <a:pt x="0" y="41"/>
                    </a:lnTo>
                    <a:lnTo>
                      <a:pt x="19" y="41"/>
                    </a:lnTo>
                    <a:close/>
                    <a:moveTo>
                      <a:pt x="2" y="54"/>
                    </a:moveTo>
                    <a:lnTo>
                      <a:pt x="0" y="51"/>
                    </a:lnTo>
                    <a:lnTo>
                      <a:pt x="0" y="48"/>
                    </a:lnTo>
                    <a:lnTo>
                      <a:pt x="10" y="48"/>
                    </a:lnTo>
                    <a:lnTo>
                      <a:pt x="2" y="54"/>
                    </a:lnTo>
                    <a:close/>
                    <a:moveTo>
                      <a:pt x="17" y="41"/>
                    </a:moveTo>
                    <a:lnTo>
                      <a:pt x="19" y="44"/>
                    </a:lnTo>
                    <a:lnTo>
                      <a:pt x="6" y="58"/>
                    </a:lnTo>
                    <a:lnTo>
                      <a:pt x="2" y="54"/>
                    </a:lnTo>
                    <a:lnTo>
                      <a:pt x="17" y="41"/>
                    </a:lnTo>
                    <a:close/>
                    <a:moveTo>
                      <a:pt x="19" y="44"/>
                    </a:moveTo>
                    <a:lnTo>
                      <a:pt x="22" y="47"/>
                    </a:lnTo>
                    <a:lnTo>
                      <a:pt x="22" y="51"/>
                    </a:lnTo>
                    <a:lnTo>
                      <a:pt x="12" y="51"/>
                    </a:lnTo>
                    <a:lnTo>
                      <a:pt x="19" y="44"/>
                    </a:lnTo>
                    <a:close/>
                    <a:moveTo>
                      <a:pt x="22" y="51"/>
                    </a:moveTo>
                    <a:lnTo>
                      <a:pt x="22" y="54"/>
                    </a:lnTo>
                    <a:lnTo>
                      <a:pt x="3" y="54"/>
                    </a:lnTo>
                    <a:lnTo>
                      <a:pt x="3" y="51"/>
                    </a:lnTo>
                    <a:lnTo>
                      <a:pt x="22" y="51"/>
                    </a:lnTo>
                    <a:close/>
                    <a:moveTo>
                      <a:pt x="6" y="61"/>
                    </a:moveTo>
                    <a:lnTo>
                      <a:pt x="3" y="58"/>
                    </a:lnTo>
                    <a:lnTo>
                      <a:pt x="3" y="54"/>
                    </a:lnTo>
                    <a:lnTo>
                      <a:pt x="12" y="54"/>
                    </a:lnTo>
                    <a:lnTo>
                      <a:pt x="6" y="61"/>
                    </a:lnTo>
                    <a:close/>
                    <a:moveTo>
                      <a:pt x="19" y="48"/>
                    </a:moveTo>
                    <a:lnTo>
                      <a:pt x="22" y="50"/>
                    </a:lnTo>
                    <a:lnTo>
                      <a:pt x="9" y="64"/>
                    </a:lnTo>
                    <a:lnTo>
                      <a:pt x="6" y="61"/>
                    </a:lnTo>
                    <a:lnTo>
                      <a:pt x="19" y="48"/>
                    </a:lnTo>
                    <a:close/>
                    <a:moveTo>
                      <a:pt x="22" y="50"/>
                    </a:moveTo>
                    <a:lnTo>
                      <a:pt x="25" y="53"/>
                    </a:lnTo>
                    <a:lnTo>
                      <a:pt x="12" y="68"/>
                    </a:lnTo>
                    <a:lnTo>
                      <a:pt x="9" y="64"/>
                    </a:lnTo>
                    <a:lnTo>
                      <a:pt x="22" y="50"/>
                    </a:lnTo>
                    <a:close/>
                    <a:moveTo>
                      <a:pt x="25" y="53"/>
                    </a:moveTo>
                    <a:lnTo>
                      <a:pt x="29" y="57"/>
                    </a:lnTo>
                    <a:lnTo>
                      <a:pt x="16" y="70"/>
                    </a:lnTo>
                    <a:lnTo>
                      <a:pt x="12" y="68"/>
                    </a:lnTo>
                    <a:lnTo>
                      <a:pt x="25" y="53"/>
                    </a:lnTo>
                    <a:close/>
                    <a:moveTo>
                      <a:pt x="22" y="73"/>
                    </a:moveTo>
                    <a:lnTo>
                      <a:pt x="18" y="73"/>
                    </a:lnTo>
                    <a:lnTo>
                      <a:pt x="16" y="70"/>
                    </a:lnTo>
                    <a:lnTo>
                      <a:pt x="22" y="63"/>
                    </a:lnTo>
                    <a:lnTo>
                      <a:pt x="22" y="73"/>
                    </a:lnTo>
                    <a:close/>
                    <a:moveTo>
                      <a:pt x="22" y="54"/>
                    </a:moveTo>
                    <a:lnTo>
                      <a:pt x="29" y="54"/>
                    </a:lnTo>
                    <a:lnTo>
                      <a:pt x="29" y="73"/>
                    </a:lnTo>
                    <a:lnTo>
                      <a:pt x="22" y="73"/>
                    </a:lnTo>
                    <a:lnTo>
                      <a:pt x="22" y="54"/>
                    </a:lnTo>
                    <a:close/>
                    <a:moveTo>
                      <a:pt x="29" y="54"/>
                    </a:moveTo>
                    <a:lnTo>
                      <a:pt x="32" y="54"/>
                    </a:lnTo>
                    <a:lnTo>
                      <a:pt x="35" y="57"/>
                    </a:lnTo>
                    <a:lnTo>
                      <a:pt x="29" y="63"/>
                    </a:lnTo>
                    <a:lnTo>
                      <a:pt x="29" y="54"/>
                    </a:lnTo>
                    <a:close/>
                    <a:moveTo>
                      <a:pt x="35" y="57"/>
                    </a:moveTo>
                    <a:lnTo>
                      <a:pt x="39" y="60"/>
                    </a:lnTo>
                    <a:lnTo>
                      <a:pt x="25" y="73"/>
                    </a:lnTo>
                    <a:lnTo>
                      <a:pt x="22" y="70"/>
                    </a:lnTo>
                    <a:lnTo>
                      <a:pt x="35" y="57"/>
                    </a:lnTo>
                    <a:close/>
                    <a:moveTo>
                      <a:pt x="32" y="76"/>
                    </a:moveTo>
                    <a:lnTo>
                      <a:pt x="28" y="76"/>
                    </a:lnTo>
                    <a:lnTo>
                      <a:pt x="25" y="73"/>
                    </a:lnTo>
                    <a:lnTo>
                      <a:pt x="32" y="66"/>
                    </a:lnTo>
                    <a:lnTo>
                      <a:pt x="32" y="76"/>
                    </a:lnTo>
                    <a:close/>
                    <a:moveTo>
                      <a:pt x="32" y="58"/>
                    </a:moveTo>
                    <a:lnTo>
                      <a:pt x="38" y="58"/>
                    </a:lnTo>
                    <a:lnTo>
                      <a:pt x="38" y="76"/>
                    </a:lnTo>
                    <a:lnTo>
                      <a:pt x="32" y="76"/>
                    </a:lnTo>
                    <a:lnTo>
                      <a:pt x="32" y="58"/>
                    </a:lnTo>
                    <a:close/>
                    <a:moveTo>
                      <a:pt x="38" y="58"/>
                    </a:moveTo>
                    <a:lnTo>
                      <a:pt x="41" y="58"/>
                    </a:lnTo>
                    <a:lnTo>
                      <a:pt x="41" y="76"/>
                    </a:lnTo>
                    <a:lnTo>
                      <a:pt x="38" y="76"/>
                    </a:lnTo>
                    <a:lnTo>
                      <a:pt x="38" y="58"/>
                    </a:lnTo>
                    <a:close/>
                    <a:moveTo>
                      <a:pt x="45" y="75"/>
                    </a:moveTo>
                    <a:lnTo>
                      <a:pt x="43" y="76"/>
                    </a:lnTo>
                    <a:lnTo>
                      <a:pt x="41" y="76"/>
                    </a:lnTo>
                    <a:lnTo>
                      <a:pt x="41" y="66"/>
                    </a:lnTo>
                    <a:lnTo>
                      <a:pt x="45" y="75"/>
                    </a:lnTo>
                    <a:close/>
                    <a:moveTo>
                      <a:pt x="36" y="58"/>
                    </a:moveTo>
                    <a:lnTo>
                      <a:pt x="43" y="55"/>
                    </a:lnTo>
                    <a:lnTo>
                      <a:pt x="52" y="72"/>
                    </a:lnTo>
                    <a:lnTo>
                      <a:pt x="45" y="75"/>
                    </a:lnTo>
                    <a:lnTo>
                      <a:pt x="36" y="58"/>
                    </a:lnTo>
                    <a:close/>
                    <a:moveTo>
                      <a:pt x="43" y="55"/>
                    </a:moveTo>
                    <a:lnTo>
                      <a:pt x="45" y="54"/>
                    </a:lnTo>
                    <a:lnTo>
                      <a:pt x="48" y="54"/>
                    </a:lnTo>
                    <a:lnTo>
                      <a:pt x="48" y="63"/>
                    </a:lnTo>
                    <a:lnTo>
                      <a:pt x="43" y="55"/>
                    </a:lnTo>
                    <a:close/>
                    <a:moveTo>
                      <a:pt x="48" y="54"/>
                    </a:moveTo>
                    <a:lnTo>
                      <a:pt x="51" y="54"/>
                    </a:lnTo>
                    <a:lnTo>
                      <a:pt x="51" y="73"/>
                    </a:lnTo>
                    <a:lnTo>
                      <a:pt x="48" y="73"/>
                    </a:lnTo>
                    <a:lnTo>
                      <a:pt x="48" y="54"/>
                    </a:lnTo>
                    <a:close/>
                    <a:moveTo>
                      <a:pt x="55" y="72"/>
                    </a:moveTo>
                    <a:lnTo>
                      <a:pt x="53" y="73"/>
                    </a:lnTo>
                    <a:lnTo>
                      <a:pt x="51" y="73"/>
                    </a:lnTo>
                    <a:lnTo>
                      <a:pt x="51" y="63"/>
                    </a:lnTo>
                    <a:lnTo>
                      <a:pt x="55" y="72"/>
                    </a:lnTo>
                    <a:close/>
                    <a:moveTo>
                      <a:pt x="46" y="55"/>
                    </a:moveTo>
                    <a:lnTo>
                      <a:pt x="53" y="52"/>
                    </a:lnTo>
                    <a:lnTo>
                      <a:pt x="62" y="69"/>
                    </a:lnTo>
                    <a:lnTo>
                      <a:pt x="55" y="72"/>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88" name="Freeform 676">
                <a:extLst>
                  <a:ext uri="{FF2B5EF4-FFF2-40B4-BE49-F238E27FC236}">
                    <a16:creationId xmlns:a16="http://schemas.microsoft.com/office/drawing/2014/main" id="{F84D7ADA-800B-4D21-A4C3-069942FD8587}"/>
                  </a:ext>
                </a:extLst>
              </p:cNvPr>
              <p:cNvSpPr>
                <a:spLocks/>
              </p:cNvSpPr>
              <p:nvPr/>
            </p:nvSpPr>
            <p:spPr bwMode="auto">
              <a:xfrm>
                <a:off x="3210" y="2571"/>
                <a:ext cx="17" cy="14"/>
              </a:xfrm>
              <a:custGeom>
                <a:avLst/>
                <a:gdLst>
                  <a:gd name="T0" fmla="*/ 12 w 67"/>
                  <a:gd name="T1" fmla="*/ 13 h 57"/>
                  <a:gd name="T2" fmla="*/ 13 w 67"/>
                  <a:gd name="T3" fmla="*/ 12 h 57"/>
                  <a:gd name="T4" fmla="*/ 14 w 67"/>
                  <a:gd name="T5" fmla="*/ 11 h 57"/>
                  <a:gd name="T6" fmla="*/ 15 w 67"/>
                  <a:gd name="T7" fmla="*/ 10 h 57"/>
                  <a:gd name="T8" fmla="*/ 16 w 67"/>
                  <a:gd name="T9" fmla="*/ 9 h 57"/>
                  <a:gd name="T10" fmla="*/ 16 w 67"/>
                  <a:gd name="T11" fmla="*/ 8 h 57"/>
                  <a:gd name="T12" fmla="*/ 17 w 67"/>
                  <a:gd name="T13" fmla="*/ 7 h 57"/>
                  <a:gd name="T14" fmla="*/ 17 w 67"/>
                  <a:gd name="T15" fmla="*/ 5 h 57"/>
                  <a:gd name="T16" fmla="*/ 17 w 67"/>
                  <a:gd name="T17" fmla="*/ 5 h 57"/>
                  <a:gd name="T18" fmla="*/ 17 w 67"/>
                  <a:gd name="T19" fmla="*/ 4 h 57"/>
                  <a:gd name="T20" fmla="*/ 16 w 67"/>
                  <a:gd name="T21" fmla="*/ 2 h 57"/>
                  <a:gd name="T22" fmla="*/ 15 w 67"/>
                  <a:gd name="T23" fmla="*/ 2 h 57"/>
                  <a:gd name="T24" fmla="*/ 14 w 67"/>
                  <a:gd name="T25" fmla="*/ 1 h 57"/>
                  <a:gd name="T26" fmla="*/ 14 w 67"/>
                  <a:gd name="T27" fmla="*/ 1 h 57"/>
                  <a:gd name="T28" fmla="*/ 13 w 67"/>
                  <a:gd name="T29" fmla="*/ 0 h 57"/>
                  <a:gd name="T30" fmla="*/ 11 w 67"/>
                  <a:gd name="T31" fmla="*/ 0 h 57"/>
                  <a:gd name="T32" fmla="*/ 10 w 67"/>
                  <a:gd name="T33" fmla="*/ 0 h 57"/>
                  <a:gd name="T34" fmla="*/ 9 w 67"/>
                  <a:gd name="T35" fmla="*/ 0 h 57"/>
                  <a:gd name="T36" fmla="*/ 8 w 67"/>
                  <a:gd name="T37" fmla="*/ 0 h 57"/>
                  <a:gd name="T38" fmla="*/ 6 w 67"/>
                  <a:gd name="T39" fmla="*/ 1 h 57"/>
                  <a:gd name="T40" fmla="*/ 6 w 67"/>
                  <a:gd name="T41" fmla="*/ 2 h 57"/>
                  <a:gd name="T42" fmla="*/ 4 w 67"/>
                  <a:gd name="T43" fmla="*/ 2 h 57"/>
                  <a:gd name="T44" fmla="*/ 3 w 67"/>
                  <a:gd name="T45" fmla="*/ 3 h 57"/>
                  <a:gd name="T46" fmla="*/ 3 w 67"/>
                  <a:gd name="T47" fmla="*/ 4 h 57"/>
                  <a:gd name="T48" fmla="*/ 2 w 67"/>
                  <a:gd name="T49" fmla="*/ 5 h 57"/>
                  <a:gd name="T50" fmla="*/ 1 w 67"/>
                  <a:gd name="T51" fmla="*/ 6 h 57"/>
                  <a:gd name="T52" fmla="*/ 0 w 67"/>
                  <a:gd name="T53" fmla="*/ 7 h 57"/>
                  <a:gd name="T54" fmla="*/ 0 w 67"/>
                  <a:gd name="T55" fmla="*/ 9 h 57"/>
                  <a:gd name="T56" fmla="*/ 0 w 67"/>
                  <a:gd name="T57" fmla="*/ 10 h 57"/>
                  <a:gd name="T58" fmla="*/ 1 w 67"/>
                  <a:gd name="T59" fmla="*/ 10 h 57"/>
                  <a:gd name="T60" fmla="*/ 1 w 67"/>
                  <a:gd name="T61" fmla="*/ 11 h 57"/>
                  <a:gd name="T62" fmla="*/ 2 w 67"/>
                  <a:gd name="T63" fmla="*/ 13 h 57"/>
                  <a:gd name="T64" fmla="*/ 3 w 67"/>
                  <a:gd name="T65" fmla="*/ 13 h 57"/>
                  <a:gd name="T66" fmla="*/ 3 w 67"/>
                  <a:gd name="T67" fmla="*/ 13 h 57"/>
                  <a:gd name="T68" fmla="*/ 4 w 67"/>
                  <a:gd name="T69" fmla="*/ 14 h 57"/>
                  <a:gd name="T70" fmla="*/ 6 w 67"/>
                  <a:gd name="T71" fmla="*/ 14 h 57"/>
                  <a:gd name="T72" fmla="*/ 6 w 67"/>
                  <a:gd name="T73" fmla="*/ 14 h 57"/>
                  <a:gd name="T74" fmla="*/ 8 w 67"/>
                  <a:gd name="T75" fmla="*/ 14 h 57"/>
                  <a:gd name="T76" fmla="*/ 10 w 67"/>
                  <a:gd name="T77" fmla="*/ 13 h 57"/>
                  <a:gd name="T78" fmla="*/ 10 w 67"/>
                  <a:gd name="T79" fmla="*/ 13 h 57"/>
                  <a:gd name="T80" fmla="*/ 12 w 67"/>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7" y="51"/>
                    </a:moveTo>
                    <a:lnTo>
                      <a:pt x="50" y="47"/>
                    </a:lnTo>
                    <a:lnTo>
                      <a:pt x="57" y="44"/>
                    </a:lnTo>
                    <a:lnTo>
                      <a:pt x="60" y="41"/>
                    </a:lnTo>
                    <a:lnTo>
                      <a:pt x="64" y="35"/>
                    </a:lnTo>
                    <a:lnTo>
                      <a:pt x="64" y="32"/>
                    </a:lnTo>
                    <a:lnTo>
                      <a:pt x="67" y="29"/>
                    </a:lnTo>
                    <a:lnTo>
                      <a:pt x="67" y="22"/>
                    </a:lnTo>
                    <a:lnTo>
                      <a:pt x="67" y="19"/>
                    </a:lnTo>
                    <a:lnTo>
                      <a:pt x="67" y="15"/>
                    </a:lnTo>
                    <a:lnTo>
                      <a:pt x="64" y="10"/>
                    </a:lnTo>
                    <a:lnTo>
                      <a:pt x="60" y="7"/>
                    </a:lnTo>
                    <a:lnTo>
                      <a:pt x="57" y="3"/>
                    </a:lnTo>
                    <a:lnTo>
                      <a:pt x="54" y="3"/>
                    </a:lnTo>
                    <a:lnTo>
                      <a:pt x="50" y="0"/>
                    </a:lnTo>
                    <a:lnTo>
                      <a:pt x="44" y="0"/>
                    </a:lnTo>
                    <a:lnTo>
                      <a:pt x="41" y="0"/>
                    </a:lnTo>
                    <a:lnTo>
                      <a:pt x="35" y="0"/>
                    </a:lnTo>
                    <a:lnTo>
                      <a:pt x="32" y="0"/>
                    </a:lnTo>
                    <a:lnTo>
                      <a:pt x="25" y="3"/>
                    </a:lnTo>
                    <a:lnTo>
                      <a:pt x="22" y="7"/>
                    </a:lnTo>
                    <a:lnTo>
                      <a:pt x="16" y="10"/>
                    </a:lnTo>
                    <a:lnTo>
                      <a:pt x="13" y="12"/>
                    </a:lnTo>
                    <a:lnTo>
                      <a:pt x="10" y="15"/>
                    </a:lnTo>
                    <a:lnTo>
                      <a:pt x="6" y="19"/>
                    </a:lnTo>
                    <a:lnTo>
                      <a:pt x="3" y="25"/>
                    </a:lnTo>
                    <a:lnTo>
                      <a:pt x="0" y="29"/>
                    </a:lnTo>
                    <a:lnTo>
                      <a:pt x="0" y="35"/>
                    </a:lnTo>
                    <a:lnTo>
                      <a:pt x="0" y="39"/>
                    </a:lnTo>
                    <a:lnTo>
                      <a:pt x="3" y="41"/>
                    </a:lnTo>
                    <a:lnTo>
                      <a:pt x="3" y="44"/>
                    </a:lnTo>
                    <a:lnTo>
                      <a:pt x="6" y="51"/>
                    </a:lnTo>
                    <a:lnTo>
                      <a:pt x="10" y="51"/>
                    </a:lnTo>
                    <a:lnTo>
                      <a:pt x="13" y="54"/>
                    </a:lnTo>
                    <a:lnTo>
                      <a:pt x="16" y="57"/>
                    </a:lnTo>
                    <a:lnTo>
                      <a:pt x="22" y="57"/>
                    </a:lnTo>
                    <a:lnTo>
                      <a:pt x="25" y="57"/>
                    </a:lnTo>
                    <a:lnTo>
                      <a:pt x="32" y="57"/>
                    </a:lnTo>
                    <a:lnTo>
                      <a:pt x="38" y="54"/>
                    </a:lnTo>
                    <a:lnTo>
                      <a:pt x="41"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89" name="Freeform 677">
                <a:extLst>
                  <a:ext uri="{FF2B5EF4-FFF2-40B4-BE49-F238E27FC236}">
                    <a16:creationId xmlns:a16="http://schemas.microsoft.com/office/drawing/2014/main" id="{9D960BC0-6202-4D9B-AD6C-8B4FD4A070CD}"/>
                  </a:ext>
                </a:extLst>
              </p:cNvPr>
              <p:cNvSpPr>
                <a:spLocks noEditPoints="1"/>
              </p:cNvSpPr>
              <p:nvPr/>
            </p:nvSpPr>
            <p:spPr bwMode="auto">
              <a:xfrm>
                <a:off x="3208" y="2569"/>
                <a:ext cx="21" cy="19"/>
              </a:xfrm>
              <a:custGeom>
                <a:avLst/>
                <a:gdLst>
                  <a:gd name="T0" fmla="*/ 13 w 86"/>
                  <a:gd name="T1" fmla="*/ 13 h 76"/>
                  <a:gd name="T2" fmla="*/ 15 w 86"/>
                  <a:gd name="T3" fmla="*/ 12 h 76"/>
                  <a:gd name="T4" fmla="*/ 17 w 86"/>
                  <a:gd name="T5" fmla="*/ 16 h 76"/>
                  <a:gd name="T6" fmla="*/ 18 w 86"/>
                  <a:gd name="T7" fmla="*/ 15 h 76"/>
                  <a:gd name="T8" fmla="*/ 19 w 86"/>
                  <a:gd name="T9" fmla="*/ 14 h 76"/>
                  <a:gd name="T10" fmla="*/ 20 w 86"/>
                  <a:gd name="T11" fmla="*/ 11 h 76"/>
                  <a:gd name="T12" fmla="*/ 16 w 86"/>
                  <a:gd name="T13" fmla="*/ 11 h 76"/>
                  <a:gd name="T14" fmla="*/ 16 w 86"/>
                  <a:gd name="T15" fmla="*/ 9 h 76"/>
                  <a:gd name="T16" fmla="*/ 20 w 86"/>
                  <a:gd name="T17" fmla="*/ 12 h 76"/>
                  <a:gd name="T18" fmla="*/ 21 w 86"/>
                  <a:gd name="T19" fmla="*/ 10 h 76"/>
                  <a:gd name="T20" fmla="*/ 16 w 86"/>
                  <a:gd name="T21" fmla="*/ 8 h 76"/>
                  <a:gd name="T22" fmla="*/ 16 w 86"/>
                  <a:gd name="T23" fmla="*/ 6 h 76"/>
                  <a:gd name="T24" fmla="*/ 21 w 86"/>
                  <a:gd name="T25" fmla="*/ 6 h 76"/>
                  <a:gd name="T26" fmla="*/ 21 w 86"/>
                  <a:gd name="T27" fmla="*/ 6 h 76"/>
                  <a:gd name="T28" fmla="*/ 20 w 86"/>
                  <a:gd name="T29" fmla="*/ 3 h 76"/>
                  <a:gd name="T30" fmla="*/ 16 w 86"/>
                  <a:gd name="T31" fmla="*/ 6 h 76"/>
                  <a:gd name="T32" fmla="*/ 15 w 86"/>
                  <a:gd name="T33" fmla="*/ 5 h 76"/>
                  <a:gd name="T34" fmla="*/ 18 w 86"/>
                  <a:gd name="T35" fmla="*/ 2 h 76"/>
                  <a:gd name="T36" fmla="*/ 16 w 86"/>
                  <a:gd name="T37" fmla="*/ 1 h 76"/>
                  <a:gd name="T38" fmla="*/ 16 w 86"/>
                  <a:gd name="T39" fmla="*/ 6 h 76"/>
                  <a:gd name="T40" fmla="*/ 15 w 86"/>
                  <a:gd name="T41" fmla="*/ 0 h 76"/>
                  <a:gd name="T42" fmla="*/ 13 w 86"/>
                  <a:gd name="T43" fmla="*/ 5 h 76"/>
                  <a:gd name="T44" fmla="*/ 12 w 86"/>
                  <a:gd name="T45" fmla="*/ 0 h 76"/>
                  <a:gd name="T46" fmla="*/ 12 w 86"/>
                  <a:gd name="T47" fmla="*/ 0 h 76"/>
                  <a:gd name="T48" fmla="*/ 11 w 86"/>
                  <a:gd name="T49" fmla="*/ 5 h 76"/>
                  <a:gd name="T50" fmla="*/ 11 w 86"/>
                  <a:gd name="T51" fmla="*/ 5 h 76"/>
                  <a:gd name="T52" fmla="*/ 7 w 86"/>
                  <a:gd name="T53" fmla="*/ 2 h 76"/>
                  <a:gd name="T54" fmla="*/ 6 w 86"/>
                  <a:gd name="T55" fmla="*/ 3 h 76"/>
                  <a:gd name="T56" fmla="*/ 8 w 86"/>
                  <a:gd name="T57" fmla="*/ 4 h 76"/>
                  <a:gd name="T58" fmla="*/ 9 w 86"/>
                  <a:gd name="T59" fmla="*/ 6 h 76"/>
                  <a:gd name="T60" fmla="*/ 8 w 86"/>
                  <a:gd name="T61" fmla="*/ 7 h 76"/>
                  <a:gd name="T62" fmla="*/ 6 w 86"/>
                  <a:gd name="T63" fmla="*/ 8 h 76"/>
                  <a:gd name="T64" fmla="*/ 2 w 86"/>
                  <a:gd name="T65" fmla="*/ 6 h 76"/>
                  <a:gd name="T66" fmla="*/ 4 w 86"/>
                  <a:gd name="T67" fmla="*/ 7 h 76"/>
                  <a:gd name="T68" fmla="*/ 6 w 86"/>
                  <a:gd name="T69" fmla="*/ 8 h 76"/>
                  <a:gd name="T70" fmla="*/ 5 w 86"/>
                  <a:gd name="T71" fmla="*/ 11 h 76"/>
                  <a:gd name="T72" fmla="*/ 0 w 86"/>
                  <a:gd name="T73" fmla="*/ 9 h 76"/>
                  <a:gd name="T74" fmla="*/ 0 w 86"/>
                  <a:gd name="T75" fmla="*/ 11 h 76"/>
                  <a:gd name="T76" fmla="*/ 0 w 86"/>
                  <a:gd name="T77" fmla="*/ 11 h 76"/>
                  <a:gd name="T78" fmla="*/ 1 w 86"/>
                  <a:gd name="T79" fmla="*/ 14 h 76"/>
                  <a:gd name="T80" fmla="*/ 5 w 86"/>
                  <a:gd name="T81" fmla="*/ 11 h 76"/>
                  <a:gd name="T82" fmla="*/ 6 w 86"/>
                  <a:gd name="T83" fmla="*/ 14 h 76"/>
                  <a:gd name="T84" fmla="*/ 1 w 86"/>
                  <a:gd name="T85" fmla="*/ 14 h 76"/>
                  <a:gd name="T86" fmla="*/ 1 w 86"/>
                  <a:gd name="T87" fmla="*/ 15 h 76"/>
                  <a:gd name="T88" fmla="*/ 4 w 86"/>
                  <a:gd name="T89" fmla="*/ 18 h 76"/>
                  <a:gd name="T90" fmla="*/ 5 w 86"/>
                  <a:gd name="T91" fmla="*/ 13 h 76"/>
                  <a:gd name="T92" fmla="*/ 7 w 86"/>
                  <a:gd name="T93" fmla="*/ 14 h 76"/>
                  <a:gd name="T94" fmla="*/ 4 w 86"/>
                  <a:gd name="T95" fmla="*/ 19 h 76"/>
                  <a:gd name="T96" fmla="*/ 6 w 86"/>
                  <a:gd name="T97" fmla="*/ 17 h 76"/>
                  <a:gd name="T98" fmla="*/ 6 w 86"/>
                  <a:gd name="T99" fmla="*/ 14 h 76"/>
                  <a:gd name="T100" fmla="*/ 9 w 86"/>
                  <a:gd name="T101" fmla="*/ 14 h 76"/>
                  <a:gd name="T102" fmla="*/ 11 w 86"/>
                  <a:gd name="T103" fmla="*/ 19 h 76"/>
                  <a:gd name="T104" fmla="*/ 13 w 86"/>
                  <a:gd name="T105" fmla="*/ 18 h 76"/>
                  <a:gd name="T106" fmla="*/ 12 w 86"/>
                  <a:gd name="T107" fmla="*/ 16 h 76"/>
                  <a:gd name="T108" fmla="*/ 12 w 86"/>
                  <a:gd name="T109" fmla="*/ 14 h 76"/>
                  <a:gd name="T110" fmla="*/ 11 w 86"/>
                  <a:gd name="T111" fmla="*/ 14 h 7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6"/>
                  <a:gd name="T169" fmla="*/ 0 h 76"/>
                  <a:gd name="T170" fmla="*/ 86 w 86"/>
                  <a:gd name="T171" fmla="*/ 76 h 7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6" h="76">
                    <a:moveTo>
                      <a:pt x="50" y="54"/>
                    </a:moveTo>
                    <a:lnTo>
                      <a:pt x="54" y="51"/>
                    </a:lnTo>
                    <a:lnTo>
                      <a:pt x="67" y="64"/>
                    </a:lnTo>
                    <a:lnTo>
                      <a:pt x="64" y="67"/>
                    </a:lnTo>
                    <a:lnTo>
                      <a:pt x="50" y="54"/>
                    </a:lnTo>
                    <a:close/>
                    <a:moveTo>
                      <a:pt x="54" y="51"/>
                    </a:moveTo>
                    <a:lnTo>
                      <a:pt x="55" y="50"/>
                    </a:lnTo>
                    <a:lnTo>
                      <a:pt x="56" y="49"/>
                    </a:lnTo>
                    <a:lnTo>
                      <a:pt x="60" y="57"/>
                    </a:lnTo>
                    <a:lnTo>
                      <a:pt x="54" y="51"/>
                    </a:lnTo>
                    <a:close/>
                    <a:moveTo>
                      <a:pt x="56" y="49"/>
                    </a:moveTo>
                    <a:lnTo>
                      <a:pt x="63" y="46"/>
                    </a:lnTo>
                    <a:lnTo>
                      <a:pt x="71" y="63"/>
                    </a:lnTo>
                    <a:lnTo>
                      <a:pt x="65" y="66"/>
                    </a:lnTo>
                    <a:lnTo>
                      <a:pt x="56" y="49"/>
                    </a:lnTo>
                    <a:close/>
                    <a:moveTo>
                      <a:pt x="74" y="61"/>
                    </a:moveTo>
                    <a:lnTo>
                      <a:pt x="72" y="62"/>
                    </a:lnTo>
                    <a:lnTo>
                      <a:pt x="71" y="63"/>
                    </a:lnTo>
                    <a:lnTo>
                      <a:pt x="67" y="54"/>
                    </a:lnTo>
                    <a:lnTo>
                      <a:pt x="74" y="61"/>
                    </a:lnTo>
                    <a:close/>
                    <a:moveTo>
                      <a:pt x="60" y="47"/>
                    </a:moveTo>
                    <a:lnTo>
                      <a:pt x="64" y="44"/>
                    </a:lnTo>
                    <a:lnTo>
                      <a:pt x="77" y="57"/>
                    </a:lnTo>
                    <a:lnTo>
                      <a:pt x="74" y="61"/>
                    </a:lnTo>
                    <a:lnTo>
                      <a:pt x="60" y="47"/>
                    </a:lnTo>
                    <a:close/>
                    <a:moveTo>
                      <a:pt x="79" y="55"/>
                    </a:moveTo>
                    <a:lnTo>
                      <a:pt x="78" y="56"/>
                    </a:lnTo>
                    <a:lnTo>
                      <a:pt x="77" y="57"/>
                    </a:lnTo>
                    <a:lnTo>
                      <a:pt x="70" y="51"/>
                    </a:lnTo>
                    <a:lnTo>
                      <a:pt x="79" y="55"/>
                    </a:lnTo>
                    <a:close/>
                    <a:moveTo>
                      <a:pt x="61" y="47"/>
                    </a:moveTo>
                    <a:lnTo>
                      <a:pt x="65" y="41"/>
                    </a:lnTo>
                    <a:lnTo>
                      <a:pt x="81" y="50"/>
                    </a:lnTo>
                    <a:lnTo>
                      <a:pt x="79" y="55"/>
                    </a:lnTo>
                    <a:lnTo>
                      <a:pt x="61" y="47"/>
                    </a:lnTo>
                    <a:close/>
                    <a:moveTo>
                      <a:pt x="82" y="45"/>
                    </a:moveTo>
                    <a:lnTo>
                      <a:pt x="82" y="47"/>
                    </a:lnTo>
                    <a:lnTo>
                      <a:pt x="81" y="50"/>
                    </a:lnTo>
                    <a:lnTo>
                      <a:pt x="74" y="45"/>
                    </a:lnTo>
                    <a:lnTo>
                      <a:pt x="82" y="45"/>
                    </a:lnTo>
                    <a:close/>
                    <a:moveTo>
                      <a:pt x="64" y="45"/>
                    </a:moveTo>
                    <a:lnTo>
                      <a:pt x="64" y="42"/>
                    </a:lnTo>
                    <a:lnTo>
                      <a:pt x="82" y="42"/>
                    </a:lnTo>
                    <a:lnTo>
                      <a:pt x="82" y="45"/>
                    </a:lnTo>
                    <a:lnTo>
                      <a:pt x="64" y="45"/>
                    </a:lnTo>
                    <a:close/>
                    <a:moveTo>
                      <a:pt x="64" y="42"/>
                    </a:moveTo>
                    <a:lnTo>
                      <a:pt x="64" y="38"/>
                    </a:lnTo>
                    <a:lnTo>
                      <a:pt x="67" y="35"/>
                    </a:lnTo>
                    <a:lnTo>
                      <a:pt x="74" y="42"/>
                    </a:lnTo>
                    <a:lnTo>
                      <a:pt x="64" y="42"/>
                    </a:lnTo>
                    <a:close/>
                    <a:moveTo>
                      <a:pt x="67" y="35"/>
                    </a:moveTo>
                    <a:lnTo>
                      <a:pt x="70" y="32"/>
                    </a:lnTo>
                    <a:lnTo>
                      <a:pt x="83" y="45"/>
                    </a:lnTo>
                    <a:lnTo>
                      <a:pt x="80" y="49"/>
                    </a:lnTo>
                    <a:lnTo>
                      <a:pt x="67" y="35"/>
                    </a:lnTo>
                    <a:close/>
                    <a:moveTo>
                      <a:pt x="86" y="39"/>
                    </a:moveTo>
                    <a:lnTo>
                      <a:pt x="86" y="42"/>
                    </a:lnTo>
                    <a:lnTo>
                      <a:pt x="83" y="45"/>
                    </a:lnTo>
                    <a:lnTo>
                      <a:pt x="77" y="39"/>
                    </a:lnTo>
                    <a:lnTo>
                      <a:pt x="86" y="39"/>
                    </a:lnTo>
                    <a:close/>
                    <a:moveTo>
                      <a:pt x="67" y="39"/>
                    </a:moveTo>
                    <a:lnTo>
                      <a:pt x="67" y="32"/>
                    </a:lnTo>
                    <a:lnTo>
                      <a:pt x="86" y="32"/>
                    </a:lnTo>
                    <a:lnTo>
                      <a:pt x="86" y="39"/>
                    </a:lnTo>
                    <a:lnTo>
                      <a:pt x="67" y="39"/>
                    </a:lnTo>
                    <a:close/>
                    <a:moveTo>
                      <a:pt x="67" y="32"/>
                    </a:moveTo>
                    <a:lnTo>
                      <a:pt x="67" y="29"/>
                    </a:lnTo>
                    <a:lnTo>
                      <a:pt x="86" y="29"/>
                    </a:lnTo>
                    <a:lnTo>
                      <a:pt x="86" y="32"/>
                    </a:lnTo>
                    <a:lnTo>
                      <a:pt x="67" y="32"/>
                    </a:lnTo>
                    <a:close/>
                    <a:moveTo>
                      <a:pt x="67" y="29"/>
                    </a:moveTo>
                    <a:lnTo>
                      <a:pt x="67" y="25"/>
                    </a:lnTo>
                    <a:lnTo>
                      <a:pt x="86" y="25"/>
                    </a:lnTo>
                    <a:lnTo>
                      <a:pt x="86" y="29"/>
                    </a:lnTo>
                    <a:lnTo>
                      <a:pt x="67" y="29"/>
                    </a:lnTo>
                    <a:close/>
                    <a:moveTo>
                      <a:pt x="85" y="22"/>
                    </a:moveTo>
                    <a:lnTo>
                      <a:pt x="86" y="23"/>
                    </a:lnTo>
                    <a:lnTo>
                      <a:pt x="86" y="25"/>
                    </a:lnTo>
                    <a:lnTo>
                      <a:pt x="77" y="25"/>
                    </a:lnTo>
                    <a:lnTo>
                      <a:pt x="85" y="22"/>
                    </a:lnTo>
                    <a:close/>
                    <a:moveTo>
                      <a:pt x="68" y="30"/>
                    </a:moveTo>
                    <a:lnTo>
                      <a:pt x="65" y="23"/>
                    </a:lnTo>
                    <a:lnTo>
                      <a:pt x="81" y="15"/>
                    </a:lnTo>
                    <a:lnTo>
                      <a:pt x="85" y="22"/>
                    </a:lnTo>
                    <a:lnTo>
                      <a:pt x="68" y="30"/>
                    </a:lnTo>
                    <a:close/>
                    <a:moveTo>
                      <a:pt x="80" y="12"/>
                    </a:moveTo>
                    <a:lnTo>
                      <a:pt x="81" y="13"/>
                    </a:lnTo>
                    <a:lnTo>
                      <a:pt x="81" y="15"/>
                    </a:lnTo>
                    <a:lnTo>
                      <a:pt x="74" y="20"/>
                    </a:lnTo>
                    <a:lnTo>
                      <a:pt x="80" y="12"/>
                    </a:lnTo>
                    <a:close/>
                    <a:moveTo>
                      <a:pt x="67" y="26"/>
                    </a:moveTo>
                    <a:lnTo>
                      <a:pt x="64" y="23"/>
                    </a:lnTo>
                    <a:lnTo>
                      <a:pt x="77" y="10"/>
                    </a:lnTo>
                    <a:lnTo>
                      <a:pt x="80" y="12"/>
                    </a:lnTo>
                    <a:lnTo>
                      <a:pt x="67" y="26"/>
                    </a:lnTo>
                    <a:close/>
                    <a:moveTo>
                      <a:pt x="64" y="23"/>
                    </a:moveTo>
                    <a:lnTo>
                      <a:pt x="72" y="32"/>
                    </a:lnTo>
                    <a:lnTo>
                      <a:pt x="64" y="23"/>
                    </a:lnTo>
                    <a:lnTo>
                      <a:pt x="70" y="17"/>
                    </a:lnTo>
                    <a:lnTo>
                      <a:pt x="64" y="23"/>
                    </a:lnTo>
                    <a:close/>
                    <a:moveTo>
                      <a:pt x="64" y="23"/>
                    </a:moveTo>
                    <a:lnTo>
                      <a:pt x="60" y="20"/>
                    </a:lnTo>
                    <a:lnTo>
                      <a:pt x="74" y="7"/>
                    </a:lnTo>
                    <a:lnTo>
                      <a:pt x="77" y="10"/>
                    </a:lnTo>
                    <a:lnTo>
                      <a:pt x="64" y="23"/>
                    </a:lnTo>
                    <a:close/>
                    <a:moveTo>
                      <a:pt x="67" y="3"/>
                    </a:moveTo>
                    <a:lnTo>
                      <a:pt x="71" y="3"/>
                    </a:lnTo>
                    <a:lnTo>
                      <a:pt x="74" y="7"/>
                    </a:lnTo>
                    <a:lnTo>
                      <a:pt x="67" y="13"/>
                    </a:lnTo>
                    <a:lnTo>
                      <a:pt x="67" y="3"/>
                    </a:lnTo>
                    <a:close/>
                    <a:moveTo>
                      <a:pt x="67" y="22"/>
                    </a:moveTo>
                    <a:lnTo>
                      <a:pt x="64" y="22"/>
                    </a:lnTo>
                    <a:lnTo>
                      <a:pt x="64" y="3"/>
                    </a:lnTo>
                    <a:lnTo>
                      <a:pt x="67" y="3"/>
                    </a:lnTo>
                    <a:lnTo>
                      <a:pt x="67" y="22"/>
                    </a:lnTo>
                    <a:close/>
                    <a:moveTo>
                      <a:pt x="64" y="22"/>
                    </a:moveTo>
                    <a:lnTo>
                      <a:pt x="60" y="22"/>
                    </a:lnTo>
                    <a:lnTo>
                      <a:pt x="57" y="20"/>
                    </a:lnTo>
                    <a:lnTo>
                      <a:pt x="64" y="13"/>
                    </a:lnTo>
                    <a:lnTo>
                      <a:pt x="64" y="22"/>
                    </a:lnTo>
                    <a:close/>
                    <a:moveTo>
                      <a:pt x="57" y="20"/>
                    </a:moveTo>
                    <a:lnTo>
                      <a:pt x="54" y="17"/>
                    </a:lnTo>
                    <a:lnTo>
                      <a:pt x="67" y="3"/>
                    </a:lnTo>
                    <a:lnTo>
                      <a:pt x="70" y="7"/>
                    </a:lnTo>
                    <a:lnTo>
                      <a:pt x="57" y="20"/>
                    </a:lnTo>
                    <a:close/>
                    <a:moveTo>
                      <a:pt x="60" y="0"/>
                    </a:moveTo>
                    <a:lnTo>
                      <a:pt x="65" y="0"/>
                    </a:lnTo>
                    <a:lnTo>
                      <a:pt x="67" y="3"/>
                    </a:lnTo>
                    <a:lnTo>
                      <a:pt x="60" y="10"/>
                    </a:lnTo>
                    <a:lnTo>
                      <a:pt x="60" y="0"/>
                    </a:lnTo>
                    <a:close/>
                    <a:moveTo>
                      <a:pt x="60" y="20"/>
                    </a:moveTo>
                    <a:lnTo>
                      <a:pt x="54" y="20"/>
                    </a:lnTo>
                    <a:lnTo>
                      <a:pt x="54" y="0"/>
                    </a:lnTo>
                    <a:lnTo>
                      <a:pt x="60" y="0"/>
                    </a:lnTo>
                    <a:lnTo>
                      <a:pt x="60" y="20"/>
                    </a:lnTo>
                    <a:close/>
                    <a:moveTo>
                      <a:pt x="54" y="20"/>
                    </a:moveTo>
                    <a:lnTo>
                      <a:pt x="51" y="20"/>
                    </a:lnTo>
                    <a:lnTo>
                      <a:pt x="51" y="0"/>
                    </a:lnTo>
                    <a:lnTo>
                      <a:pt x="54" y="0"/>
                    </a:lnTo>
                    <a:lnTo>
                      <a:pt x="54" y="20"/>
                    </a:lnTo>
                    <a:close/>
                    <a:moveTo>
                      <a:pt x="51" y="20"/>
                    </a:moveTo>
                    <a:lnTo>
                      <a:pt x="45" y="20"/>
                    </a:lnTo>
                    <a:lnTo>
                      <a:pt x="45" y="0"/>
                    </a:lnTo>
                    <a:lnTo>
                      <a:pt x="51" y="0"/>
                    </a:lnTo>
                    <a:lnTo>
                      <a:pt x="51" y="20"/>
                    </a:lnTo>
                    <a:close/>
                    <a:moveTo>
                      <a:pt x="45" y="20"/>
                    </a:moveTo>
                    <a:lnTo>
                      <a:pt x="42" y="20"/>
                    </a:lnTo>
                    <a:lnTo>
                      <a:pt x="42" y="0"/>
                    </a:lnTo>
                    <a:lnTo>
                      <a:pt x="45" y="0"/>
                    </a:lnTo>
                    <a:lnTo>
                      <a:pt x="45" y="20"/>
                    </a:lnTo>
                    <a:close/>
                    <a:moveTo>
                      <a:pt x="37" y="1"/>
                    </a:moveTo>
                    <a:lnTo>
                      <a:pt x="39" y="0"/>
                    </a:lnTo>
                    <a:lnTo>
                      <a:pt x="42" y="0"/>
                    </a:lnTo>
                    <a:lnTo>
                      <a:pt x="42" y="10"/>
                    </a:lnTo>
                    <a:lnTo>
                      <a:pt x="37" y="1"/>
                    </a:lnTo>
                    <a:close/>
                    <a:moveTo>
                      <a:pt x="46" y="19"/>
                    </a:moveTo>
                    <a:lnTo>
                      <a:pt x="39" y="22"/>
                    </a:lnTo>
                    <a:lnTo>
                      <a:pt x="31" y="4"/>
                    </a:lnTo>
                    <a:lnTo>
                      <a:pt x="37" y="1"/>
                    </a:lnTo>
                    <a:lnTo>
                      <a:pt x="46" y="19"/>
                    </a:lnTo>
                    <a:close/>
                    <a:moveTo>
                      <a:pt x="28" y="7"/>
                    </a:moveTo>
                    <a:lnTo>
                      <a:pt x="29" y="6"/>
                    </a:lnTo>
                    <a:lnTo>
                      <a:pt x="31" y="4"/>
                    </a:lnTo>
                    <a:lnTo>
                      <a:pt x="35" y="13"/>
                    </a:lnTo>
                    <a:lnTo>
                      <a:pt x="28" y="7"/>
                    </a:lnTo>
                    <a:close/>
                    <a:moveTo>
                      <a:pt x="42" y="20"/>
                    </a:moveTo>
                    <a:lnTo>
                      <a:pt x="38" y="23"/>
                    </a:lnTo>
                    <a:lnTo>
                      <a:pt x="25" y="10"/>
                    </a:lnTo>
                    <a:lnTo>
                      <a:pt x="28" y="7"/>
                    </a:lnTo>
                    <a:lnTo>
                      <a:pt x="42" y="20"/>
                    </a:lnTo>
                    <a:close/>
                    <a:moveTo>
                      <a:pt x="38" y="23"/>
                    </a:moveTo>
                    <a:lnTo>
                      <a:pt x="37" y="24"/>
                    </a:lnTo>
                    <a:lnTo>
                      <a:pt x="36" y="24"/>
                    </a:lnTo>
                    <a:lnTo>
                      <a:pt x="32" y="17"/>
                    </a:lnTo>
                    <a:lnTo>
                      <a:pt x="38" y="23"/>
                    </a:lnTo>
                    <a:close/>
                    <a:moveTo>
                      <a:pt x="36" y="24"/>
                    </a:moveTo>
                    <a:lnTo>
                      <a:pt x="29" y="28"/>
                    </a:lnTo>
                    <a:lnTo>
                      <a:pt x="22" y="11"/>
                    </a:lnTo>
                    <a:lnTo>
                      <a:pt x="27" y="8"/>
                    </a:lnTo>
                    <a:lnTo>
                      <a:pt x="36" y="24"/>
                    </a:lnTo>
                    <a:close/>
                    <a:moveTo>
                      <a:pt x="18" y="12"/>
                    </a:moveTo>
                    <a:lnTo>
                      <a:pt x="20" y="12"/>
                    </a:lnTo>
                    <a:lnTo>
                      <a:pt x="22" y="11"/>
                    </a:lnTo>
                    <a:lnTo>
                      <a:pt x="26" y="20"/>
                    </a:lnTo>
                    <a:lnTo>
                      <a:pt x="18" y="12"/>
                    </a:lnTo>
                    <a:close/>
                    <a:moveTo>
                      <a:pt x="33" y="26"/>
                    </a:moveTo>
                    <a:lnTo>
                      <a:pt x="29" y="30"/>
                    </a:lnTo>
                    <a:lnTo>
                      <a:pt x="16" y="15"/>
                    </a:lnTo>
                    <a:lnTo>
                      <a:pt x="18" y="12"/>
                    </a:lnTo>
                    <a:lnTo>
                      <a:pt x="33" y="26"/>
                    </a:lnTo>
                    <a:close/>
                    <a:moveTo>
                      <a:pt x="29" y="30"/>
                    </a:moveTo>
                    <a:lnTo>
                      <a:pt x="26" y="32"/>
                    </a:lnTo>
                    <a:lnTo>
                      <a:pt x="13" y="19"/>
                    </a:lnTo>
                    <a:lnTo>
                      <a:pt x="16" y="15"/>
                    </a:lnTo>
                    <a:lnTo>
                      <a:pt x="29" y="30"/>
                    </a:lnTo>
                    <a:close/>
                    <a:moveTo>
                      <a:pt x="26" y="32"/>
                    </a:moveTo>
                    <a:lnTo>
                      <a:pt x="23" y="35"/>
                    </a:lnTo>
                    <a:lnTo>
                      <a:pt x="10" y="22"/>
                    </a:lnTo>
                    <a:lnTo>
                      <a:pt x="13" y="19"/>
                    </a:lnTo>
                    <a:lnTo>
                      <a:pt x="26" y="32"/>
                    </a:lnTo>
                    <a:close/>
                    <a:moveTo>
                      <a:pt x="7" y="24"/>
                    </a:moveTo>
                    <a:lnTo>
                      <a:pt x="8" y="23"/>
                    </a:lnTo>
                    <a:lnTo>
                      <a:pt x="10" y="22"/>
                    </a:lnTo>
                    <a:lnTo>
                      <a:pt x="16" y="29"/>
                    </a:lnTo>
                    <a:lnTo>
                      <a:pt x="7" y="24"/>
                    </a:lnTo>
                    <a:close/>
                    <a:moveTo>
                      <a:pt x="25" y="33"/>
                    </a:moveTo>
                    <a:lnTo>
                      <a:pt x="22" y="40"/>
                    </a:lnTo>
                    <a:lnTo>
                      <a:pt x="4" y="31"/>
                    </a:lnTo>
                    <a:lnTo>
                      <a:pt x="7" y="24"/>
                    </a:lnTo>
                    <a:lnTo>
                      <a:pt x="25" y="33"/>
                    </a:lnTo>
                    <a:close/>
                    <a:moveTo>
                      <a:pt x="22" y="40"/>
                    </a:moveTo>
                    <a:lnTo>
                      <a:pt x="21" y="41"/>
                    </a:lnTo>
                    <a:lnTo>
                      <a:pt x="20" y="42"/>
                    </a:lnTo>
                    <a:lnTo>
                      <a:pt x="13" y="35"/>
                    </a:lnTo>
                    <a:lnTo>
                      <a:pt x="22" y="40"/>
                    </a:lnTo>
                    <a:close/>
                    <a:moveTo>
                      <a:pt x="20" y="42"/>
                    </a:moveTo>
                    <a:lnTo>
                      <a:pt x="16" y="45"/>
                    </a:lnTo>
                    <a:lnTo>
                      <a:pt x="3" y="32"/>
                    </a:lnTo>
                    <a:lnTo>
                      <a:pt x="6" y="29"/>
                    </a:lnTo>
                    <a:lnTo>
                      <a:pt x="20" y="42"/>
                    </a:lnTo>
                    <a:close/>
                    <a:moveTo>
                      <a:pt x="0" y="39"/>
                    </a:moveTo>
                    <a:lnTo>
                      <a:pt x="0" y="34"/>
                    </a:lnTo>
                    <a:lnTo>
                      <a:pt x="3" y="32"/>
                    </a:lnTo>
                    <a:lnTo>
                      <a:pt x="10" y="39"/>
                    </a:lnTo>
                    <a:lnTo>
                      <a:pt x="0" y="39"/>
                    </a:lnTo>
                    <a:close/>
                    <a:moveTo>
                      <a:pt x="20" y="39"/>
                    </a:moveTo>
                    <a:lnTo>
                      <a:pt x="20" y="45"/>
                    </a:lnTo>
                    <a:lnTo>
                      <a:pt x="0" y="45"/>
                    </a:lnTo>
                    <a:lnTo>
                      <a:pt x="0" y="39"/>
                    </a:lnTo>
                    <a:lnTo>
                      <a:pt x="20" y="39"/>
                    </a:lnTo>
                    <a:close/>
                    <a:moveTo>
                      <a:pt x="20" y="45"/>
                    </a:moveTo>
                    <a:lnTo>
                      <a:pt x="20" y="49"/>
                    </a:lnTo>
                    <a:lnTo>
                      <a:pt x="0" y="49"/>
                    </a:lnTo>
                    <a:lnTo>
                      <a:pt x="0" y="45"/>
                    </a:lnTo>
                    <a:lnTo>
                      <a:pt x="20" y="45"/>
                    </a:lnTo>
                    <a:close/>
                    <a:moveTo>
                      <a:pt x="3" y="55"/>
                    </a:moveTo>
                    <a:lnTo>
                      <a:pt x="0" y="52"/>
                    </a:lnTo>
                    <a:lnTo>
                      <a:pt x="0" y="49"/>
                    </a:lnTo>
                    <a:lnTo>
                      <a:pt x="10" y="49"/>
                    </a:lnTo>
                    <a:lnTo>
                      <a:pt x="3" y="55"/>
                    </a:lnTo>
                    <a:close/>
                    <a:moveTo>
                      <a:pt x="16" y="41"/>
                    </a:moveTo>
                    <a:lnTo>
                      <a:pt x="20" y="44"/>
                    </a:lnTo>
                    <a:lnTo>
                      <a:pt x="6" y="58"/>
                    </a:lnTo>
                    <a:lnTo>
                      <a:pt x="3" y="55"/>
                    </a:lnTo>
                    <a:lnTo>
                      <a:pt x="16" y="41"/>
                    </a:lnTo>
                    <a:close/>
                    <a:moveTo>
                      <a:pt x="20" y="44"/>
                    </a:moveTo>
                    <a:lnTo>
                      <a:pt x="23" y="47"/>
                    </a:lnTo>
                    <a:lnTo>
                      <a:pt x="23" y="51"/>
                    </a:lnTo>
                    <a:lnTo>
                      <a:pt x="13" y="51"/>
                    </a:lnTo>
                    <a:lnTo>
                      <a:pt x="20" y="44"/>
                    </a:lnTo>
                    <a:close/>
                    <a:moveTo>
                      <a:pt x="23" y="51"/>
                    </a:moveTo>
                    <a:lnTo>
                      <a:pt x="23" y="54"/>
                    </a:lnTo>
                    <a:lnTo>
                      <a:pt x="3" y="54"/>
                    </a:lnTo>
                    <a:lnTo>
                      <a:pt x="3" y="51"/>
                    </a:lnTo>
                    <a:lnTo>
                      <a:pt x="23" y="51"/>
                    </a:lnTo>
                    <a:close/>
                    <a:moveTo>
                      <a:pt x="4" y="58"/>
                    </a:moveTo>
                    <a:lnTo>
                      <a:pt x="3" y="56"/>
                    </a:lnTo>
                    <a:lnTo>
                      <a:pt x="3" y="54"/>
                    </a:lnTo>
                    <a:lnTo>
                      <a:pt x="13" y="54"/>
                    </a:lnTo>
                    <a:lnTo>
                      <a:pt x="4" y="58"/>
                    </a:lnTo>
                    <a:close/>
                    <a:moveTo>
                      <a:pt x="22" y="50"/>
                    </a:moveTo>
                    <a:lnTo>
                      <a:pt x="25" y="56"/>
                    </a:lnTo>
                    <a:lnTo>
                      <a:pt x="7" y="65"/>
                    </a:lnTo>
                    <a:lnTo>
                      <a:pt x="4" y="58"/>
                    </a:lnTo>
                    <a:lnTo>
                      <a:pt x="22" y="50"/>
                    </a:lnTo>
                    <a:close/>
                    <a:moveTo>
                      <a:pt x="16" y="71"/>
                    </a:moveTo>
                    <a:lnTo>
                      <a:pt x="11" y="71"/>
                    </a:lnTo>
                    <a:lnTo>
                      <a:pt x="7" y="65"/>
                    </a:lnTo>
                    <a:lnTo>
                      <a:pt x="16" y="61"/>
                    </a:lnTo>
                    <a:lnTo>
                      <a:pt x="16" y="71"/>
                    </a:lnTo>
                    <a:close/>
                    <a:moveTo>
                      <a:pt x="16" y="51"/>
                    </a:moveTo>
                    <a:lnTo>
                      <a:pt x="20" y="51"/>
                    </a:lnTo>
                    <a:lnTo>
                      <a:pt x="20" y="71"/>
                    </a:lnTo>
                    <a:lnTo>
                      <a:pt x="16" y="71"/>
                    </a:lnTo>
                    <a:lnTo>
                      <a:pt x="16" y="51"/>
                    </a:lnTo>
                    <a:close/>
                    <a:moveTo>
                      <a:pt x="20" y="51"/>
                    </a:moveTo>
                    <a:lnTo>
                      <a:pt x="23" y="51"/>
                    </a:lnTo>
                    <a:lnTo>
                      <a:pt x="26" y="54"/>
                    </a:lnTo>
                    <a:lnTo>
                      <a:pt x="20" y="61"/>
                    </a:lnTo>
                    <a:lnTo>
                      <a:pt x="20" y="51"/>
                    </a:lnTo>
                    <a:close/>
                    <a:moveTo>
                      <a:pt x="26" y="54"/>
                    </a:moveTo>
                    <a:lnTo>
                      <a:pt x="29" y="57"/>
                    </a:lnTo>
                    <a:lnTo>
                      <a:pt x="16" y="71"/>
                    </a:lnTo>
                    <a:lnTo>
                      <a:pt x="13" y="67"/>
                    </a:lnTo>
                    <a:lnTo>
                      <a:pt x="26" y="54"/>
                    </a:lnTo>
                    <a:close/>
                    <a:moveTo>
                      <a:pt x="29" y="57"/>
                    </a:moveTo>
                    <a:lnTo>
                      <a:pt x="33" y="61"/>
                    </a:lnTo>
                    <a:lnTo>
                      <a:pt x="18" y="74"/>
                    </a:lnTo>
                    <a:lnTo>
                      <a:pt x="16" y="71"/>
                    </a:lnTo>
                    <a:lnTo>
                      <a:pt x="29" y="57"/>
                    </a:lnTo>
                    <a:close/>
                    <a:moveTo>
                      <a:pt x="26" y="76"/>
                    </a:moveTo>
                    <a:lnTo>
                      <a:pt x="22" y="76"/>
                    </a:lnTo>
                    <a:lnTo>
                      <a:pt x="18" y="74"/>
                    </a:lnTo>
                    <a:lnTo>
                      <a:pt x="26" y="67"/>
                    </a:lnTo>
                    <a:lnTo>
                      <a:pt x="26" y="76"/>
                    </a:lnTo>
                    <a:close/>
                    <a:moveTo>
                      <a:pt x="26" y="57"/>
                    </a:moveTo>
                    <a:lnTo>
                      <a:pt x="32" y="57"/>
                    </a:lnTo>
                    <a:lnTo>
                      <a:pt x="32" y="76"/>
                    </a:lnTo>
                    <a:lnTo>
                      <a:pt x="26" y="76"/>
                    </a:lnTo>
                    <a:lnTo>
                      <a:pt x="26" y="57"/>
                    </a:lnTo>
                    <a:close/>
                    <a:moveTo>
                      <a:pt x="32" y="57"/>
                    </a:moveTo>
                    <a:lnTo>
                      <a:pt x="35" y="57"/>
                    </a:lnTo>
                    <a:lnTo>
                      <a:pt x="35" y="76"/>
                    </a:lnTo>
                    <a:lnTo>
                      <a:pt x="32" y="76"/>
                    </a:lnTo>
                    <a:lnTo>
                      <a:pt x="32" y="57"/>
                    </a:lnTo>
                    <a:close/>
                    <a:moveTo>
                      <a:pt x="35" y="57"/>
                    </a:moveTo>
                    <a:lnTo>
                      <a:pt x="42" y="57"/>
                    </a:lnTo>
                    <a:lnTo>
                      <a:pt x="42" y="76"/>
                    </a:lnTo>
                    <a:lnTo>
                      <a:pt x="35" y="76"/>
                    </a:lnTo>
                    <a:lnTo>
                      <a:pt x="35" y="57"/>
                    </a:lnTo>
                    <a:close/>
                    <a:moveTo>
                      <a:pt x="46" y="76"/>
                    </a:moveTo>
                    <a:lnTo>
                      <a:pt x="44" y="76"/>
                    </a:lnTo>
                    <a:lnTo>
                      <a:pt x="42" y="76"/>
                    </a:lnTo>
                    <a:lnTo>
                      <a:pt x="42" y="67"/>
                    </a:lnTo>
                    <a:lnTo>
                      <a:pt x="46" y="76"/>
                    </a:lnTo>
                    <a:close/>
                    <a:moveTo>
                      <a:pt x="37" y="58"/>
                    </a:moveTo>
                    <a:lnTo>
                      <a:pt x="44" y="55"/>
                    </a:lnTo>
                    <a:lnTo>
                      <a:pt x="53" y="73"/>
                    </a:lnTo>
                    <a:lnTo>
                      <a:pt x="46" y="76"/>
                    </a:lnTo>
                    <a:lnTo>
                      <a:pt x="37" y="58"/>
                    </a:lnTo>
                    <a:close/>
                    <a:moveTo>
                      <a:pt x="44" y="55"/>
                    </a:moveTo>
                    <a:lnTo>
                      <a:pt x="46" y="54"/>
                    </a:lnTo>
                    <a:lnTo>
                      <a:pt x="48" y="54"/>
                    </a:lnTo>
                    <a:lnTo>
                      <a:pt x="48" y="64"/>
                    </a:lnTo>
                    <a:lnTo>
                      <a:pt x="44" y="55"/>
                    </a:lnTo>
                    <a:close/>
                    <a:moveTo>
                      <a:pt x="48" y="54"/>
                    </a:moveTo>
                    <a:lnTo>
                      <a:pt x="51" y="54"/>
                    </a:lnTo>
                    <a:lnTo>
                      <a:pt x="51" y="74"/>
                    </a:lnTo>
                    <a:lnTo>
                      <a:pt x="48" y="74"/>
                    </a:lnTo>
                    <a:lnTo>
                      <a:pt x="48" y="54"/>
                    </a:lnTo>
                    <a:close/>
                    <a:moveTo>
                      <a:pt x="55" y="73"/>
                    </a:moveTo>
                    <a:lnTo>
                      <a:pt x="54" y="74"/>
                    </a:lnTo>
                    <a:lnTo>
                      <a:pt x="51" y="74"/>
                    </a:lnTo>
                    <a:lnTo>
                      <a:pt x="51" y="64"/>
                    </a:lnTo>
                    <a:lnTo>
                      <a:pt x="55" y="73"/>
                    </a:lnTo>
                    <a:close/>
                    <a:moveTo>
                      <a:pt x="47" y="55"/>
                    </a:moveTo>
                    <a:lnTo>
                      <a:pt x="53" y="52"/>
                    </a:lnTo>
                    <a:lnTo>
                      <a:pt x="61" y="69"/>
                    </a:lnTo>
                    <a:lnTo>
                      <a:pt x="55" y="73"/>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90" name="Freeform 678">
                <a:extLst>
                  <a:ext uri="{FF2B5EF4-FFF2-40B4-BE49-F238E27FC236}">
                    <a16:creationId xmlns:a16="http://schemas.microsoft.com/office/drawing/2014/main" id="{E568F66F-9A0D-4778-B96F-F8CF5B399A80}"/>
                  </a:ext>
                </a:extLst>
              </p:cNvPr>
              <p:cNvSpPr>
                <a:spLocks/>
              </p:cNvSpPr>
              <p:nvPr/>
            </p:nvSpPr>
            <p:spPr bwMode="auto">
              <a:xfrm>
                <a:off x="3259" y="2543"/>
                <a:ext cx="16" cy="14"/>
              </a:xfrm>
              <a:custGeom>
                <a:avLst/>
                <a:gdLst>
                  <a:gd name="T0" fmla="*/ 11 w 66"/>
                  <a:gd name="T1" fmla="*/ 12 h 57"/>
                  <a:gd name="T2" fmla="*/ 13 w 66"/>
                  <a:gd name="T3" fmla="*/ 12 h 57"/>
                  <a:gd name="T4" fmla="*/ 14 w 66"/>
                  <a:gd name="T5" fmla="*/ 11 h 57"/>
                  <a:gd name="T6" fmla="*/ 15 w 66"/>
                  <a:gd name="T7" fmla="*/ 10 h 57"/>
                  <a:gd name="T8" fmla="*/ 16 w 66"/>
                  <a:gd name="T9" fmla="*/ 9 h 57"/>
                  <a:gd name="T10" fmla="*/ 16 w 66"/>
                  <a:gd name="T11" fmla="*/ 8 h 57"/>
                  <a:gd name="T12" fmla="*/ 16 w 66"/>
                  <a:gd name="T13" fmla="*/ 6 h 57"/>
                  <a:gd name="T14" fmla="*/ 16 w 66"/>
                  <a:gd name="T15" fmla="*/ 5 h 57"/>
                  <a:gd name="T16" fmla="*/ 16 w 66"/>
                  <a:gd name="T17" fmla="*/ 4 h 57"/>
                  <a:gd name="T18" fmla="*/ 16 w 66"/>
                  <a:gd name="T19" fmla="*/ 3 h 57"/>
                  <a:gd name="T20" fmla="*/ 16 w 66"/>
                  <a:gd name="T21" fmla="*/ 2 h 57"/>
                  <a:gd name="T22" fmla="*/ 16 w 66"/>
                  <a:gd name="T23" fmla="*/ 1 h 57"/>
                  <a:gd name="T24" fmla="*/ 15 w 66"/>
                  <a:gd name="T25" fmla="*/ 1 h 57"/>
                  <a:gd name="T26" fmla="*/ 13 w 66"/>
                  <a:gd name="T27" fmla="*/ 1 h 57"/>
                  <a:gd name="T28" fmla="*/ 12 w 66"/>
                  <a:gd name="T29" fmla="*/ 0 h 57"/>
                  <a:gd name="T30" fmla="*/ 11 w 66"/>
                  <a:gd name="T31" fmla="*/ 0 h 57"/>
                  <a:gd name="T32" fmla="*/ 10 w 66"/>
                  <a:gd name="T33" fmla="*/ 0 h 57"/>
                  <a:gd name="T34" fmla="*/ 9 w 66"/>
                  <a:gd name="T35" fmla="*/ 0 h 57"/>
                  <a:gd name="T36" fmla="*/ 8 w 66"/>
                  <a:gd name="T37" fmla="*/ 0 h 57"/>
                  <a:gd name="T38" fmla="*/ 6 w 66"/>
                  <a:gd name="T39" fmla="*/ 1 h 57"/>
                  <a:gd name="T40" fmla="*/ 5 w 66"/>
                  <a:gd name="T41" fmla="*/ 1 h 57"/>
                  <a:gd name="T42" fmla="*/ 4 w 66"/>
                  <a:gd name="T43" fmla="*/ 2 h 57"/>
                  <a:gd name="T44" fmla="*/ 3 w 66"/>
                  <a:gd name="T45" fmla="*/ 3 h 57"/>
                  <a:gd name="T46" fmla="*/ 2 w 66"/>
                  <a:gd name="T47" fmla="*/ 4 h 57"/>
                  <a:gd name="T48" fmla="*/ 1 w 66"/>
                  <a:gd name="T49" fmla="*/ 4 h 57"/>
                  <a:gd name="T50" fmla="*/ 1 w 66"/>
                  <a:gd name="T51" fmla="*/ 6 h 57"/>
                  <a:gd name="T52" fmla="*/ 1 w 66"/>
                  <a:gd name="T53" fmla="*/ 7 h 57"/>
                  <a:gd name="T54" fmla="*/ 0 w 66"/>
                  <a:gd name="T55" fmla="*/ 8 h 57"/>
                  <a:gd name="T56" fmla="*/ 0 w 66"/>
                  <a:gd name="T57" fmla="*/ 9 h 57"/>
                  <a:gd name="T58" fmla="*/ 1 w 66"/>
                  <a:gd name="T59" fmla="*/ 10 h 57"/>
                  <a:gd name="T60" fmla="*/ 1 w 66"/>
                  <a:gd name="T61" fmla="*/ 11 h 57"/>
                  <a:gd name="T62" fmla="*/ 1 w 66"/>
                  <a:gd name="T63" fmla="*/ 12 h 57"/>
                  <a:gd name="T64" fmla="*/ 2 w 66"/>
                  <a:gd name="T65" fmla="*/ 12 h 57"/>
                  <a:gd name="T66" fmla="*/ 3 w 66"/>
                  <a:gd name="T67" fmla="*/ 13 h 57"/>
                  <a:gd name="T68" fmla="*/ 4 w 66"/>
                  <a:gd name="T69" fmla="*/ 13 h 57"/>
                  <a:gd name="T70" fmla="*/ 5 w 66"/>
                  <a:gd name="T71" fmla="*/ 14 h 57"/>
                  <a:gd name="T72" fmla="*/ 7 w 66"/>
                  <a:gd name="T73" fmla="*/ 14 h 57"/>
                  <a:gd name="T74" fmla="*/ 8 w 66"/>
                  <a:gd name="T75" fmla="*/ 14 h 57"/>
                  <a:gd name="T76" fmla="*/ 9 w 66"/>
                  <a:gd name="T77" fmla="*/ 13 h 57"/>
                  <a:gd name="T78" fmla="*/ 10 w 66"/>
                  <a:gd name="T79" fmla="*/ 13 h 57"/>
                  <a:gd name="T80" fmla="*/ 11 w 66"/>
                  <a:gd name="T81" fmla="*/ 12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7" y="50"/>
                    </a:moveTo>
                    <a:lnTo>
                      <a:pt x="54" y="47"/>
                    </a:lnTo>
                    <a:lnTo>
                      <a:pt x="57" y="44"/>
                    </a:lnTo>
                    <a:lnTo>
                      <a:pt x="60" y="41"/>
                    </a:lnTo>
                    <a:lnTo>
                      <a:pt x="64" y="35"/>
                    </a:lnTo>
                    <a:lnTo>
                      <a:pt x="66" y="32"/>
                    </a:lnTo>
                    <a:lnTo>
                      <a:pt x="66" y="25"/>
                    </a:lnTo>
                    <a:lnTo>
                      <a:pt x="66" y="22"/>
                    </a:lnTo>
                    <a:lnTo>
                      <a:pt x="66" y="18"/>
                    </a:lnTo>
                    <a:lnTo>
                      <a:pt x="66" y="13"/>
                    </a:lnTo>
                    <a:lnTo>
                      <a:pt x="64" y="10"/>
                    </a:lnTo>
                    <a:lnTo>
                      <a:pt x="64" y="6"/>
                    </a:lnTo>
                    <a:lnTo>
                      <a:pt x="60" y="3"/>
                    </a:lnTo>
                    <a:lnTo>
                      <a:pt x="54" y="3"/>
                    </a:lnTo>
                    <a:lnTo>
                      <a:pt x="50" y="0"/>
                    </a:lnTo>
                    <a:lnTo>
                      <a:pt x="47" y="0"/>
                    </a:lnTo>
                    <a:lnTo>
                      <a:pt x="40" y="0"/>
                    </a:lnTo>
                    <a:lnTo>
                      <a:pt x="38" y="0"/>
                    </a:lnTo>
                    <a:lnTo>
                      <a:pt x="32" y="0"/>
                    </a:lnTo>
                    <a:lnTo>
                      <a:pt x="25" y="3"/>
                    </a:lnTo>
                    <a:lnTo>
                      <a:pt x="22" y="6"/>
                    </a:lnTo>
                    <a:lnTo>
                      <a:pt x="15" y="10"/>
                    </a:lnTo>
                    <a:lnTo>
                      <a:pt x="12" y="13"/>
                    </a:lnTo>
                    <a:lnTo>
                      <a:pt x="10" y="15"/>
                    </a:lnTo>
                    <a:lnTo>
                      <a:pt x="6" y="18"/>
                    </a:lnTo>
                    <a:lnTo>
                      <a:pt x="3" y="25"/>
                    </a:lnTo>
                    <a:lnTo>
                      <a:pt x="3" y="28"/>
                    </a:lnTo>
                    <a:lnTo>
                      <a:pt x="0" y="32"/>
                    </a:lnTo>
                    <a:lnTo>
                      <a:pt x="0" y="38"/>
                    </a:lnTo>
                    <a:lnTo>
                      <a:pt x="3" y="41"/>
                    </a:lnTo>
                    <a:lnTo>
                      <a:pt x="3" y="44"/>
                    </a:lnTo>
                    <a:lnTo>
                      <a:pt x="6" y="47"/>
                    </a:lnTo>
                    <a:lnTo>
                      <a:pt x="10" y="50"/>
                    </a:lnTo>
                    <a:lnTo>
                      <a:pt x="12" y="54"/>
                    </a:lnTo>
                    <a:lnTo>
                      <a:pt x="18" y="54"/>
                    </a:lnTo>
                    <a:lnTo>
                      <a:pt x="22" y="57"/>
                    </a:lnTo>
                    <a:lnTo>
                      <a:pt x="28" y="57"/>
                    </a:lnTo>
                    <a:lnTo>
                      <a:pt x="32" y="57"/>
                    </a:lnTo>
                    <a:lnTo>
                      <a:pt x="38" y="54"/>
                    </a:lnTo>
                    <a:lnTo>
                      <a:pt x="40" y="54"/>
                    </a:lnTo>
                    <a:lnTo>
                      <a:pt x="47"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91" name="Freeform 679">
                <a:extLst>
                  <a:ext uri="{FF2B5EF4-FFF2-40B4-BE49-F238E27FC236}">
                    <a16:creationId xmlns:a16="http://schemas.microsoft.com/office/drawing/2014/main" id="{2E016DE6-9F9B-4AAD-AF24-14EEAFE29A25}"/>
                  </a:ext>
                </a:extLst>
              </p:cNvPr>
              <p:cNvSpPr>
                <a:spLocks noEditPoints="1"/>
              </p:cNvSpPr>
              <p:nvPr/>
            </p:nvSpPr>
            <p:spPr bwMode="auto">
              <a:xfrm>
                <a:off x="3256" y="2541"/>
                <a:ext cx="22" cy="19"/>
              </a:xfrm>
              <a:custGeom>
                <a:avLst/>
                <a:gdLst>
                  <a:gd name="T0" fmla="*/ 18 w 86"/>
                  <a:gd name="T1" fmla="*/ 16 h 77"/>
                  <a:gd name="T2" fmla="*/ 15 w 86"/>
                  <a:gd name="T3" fmla="*/ 12 h 77"/>
                  <a:gd name="T4" fmla="*/ 15 w 86"/>
                  <a:gd name="T5" fmla="*/ 12 h 77"/>
                  <a:gd name="T6" fmla="*/ 19 w 86"/>
                  <a:gd name="T7" fmla="*/ 15 h 77"/>
                  <a:gd name="T8" fmla="*/ 20 w 86"/>
                  <a:gd name="T9" fmla="*/ 14 h 77"/>
                  <a:gd name="T10" fmla="*/ 17 w 86"/>
                  <a:gd name="T11" fmla="*/ 10 h 77"/>
                  <a:gd name="T12" fmla="*/ 18 w 86"/>
                  <a:gd name="T13" fmla="*/ 9 h 77"/>
                  <a:gd name="T14" fmla="*/ 21 w 86"/>
                  <a:gd name="T15" fmla="*/ 12 h 77"/>
                  <a:gd name="T16" fmla="*/ 22 w 86"/>
                  <a:gd name="T17" fmla="*/ 10 h 77"/>
                  <a:gd name="T18" fmla="*/ 17 w 86"/>
                  <a:gd name="T19" fmla="*/ 9 h 77"/>
                  <a:gd name="T20" fmla="*/ 17 w 86"/>
                  <a:gd name="T21" fmla="*/ 7 h 77"/>
                  <a:gd name="T22" fmla="*/ 22 w 86"/>
                  <a:gd name="T23" fmla="*/ 4 h 77"/>
                  <a:gd name="T24" fmla="*/ 20 w 86"/>
                  <a:gd name="T25" fmla="*/ 3 h 77"/>
                  <a:gd name="T26" fmla="*/ 19 w 86"/>
                  <a:gd name="T27" fmla="*/ 5 h 77"/>
                  <a:gd name="T28" fmla="*/ 16 w 86"/>
                  <a:gd name="T29" fmla="*/ 5 h 77"/>
                  <a:gd name="T30" fmla="*/ 17 w 86"/>
                  <a:gd name="T31" fmla="*/ 6 h 77"/>
                  <a:gd name="T32" fmla="*/ 19 w 86"/>
                  <a:gd name="T33" fmla="*/ 1 h 77"/>
                  <a:gd name="T34" fmla="*/ 16 w 86"/>
                  <a:gd name="T35" fmla="*/ 1 h 77"/>
                  <a:gd name="T36" fmla="*/ 16 w 86"/>
                  <a:gd name="T37" fmla="*/ 3 h 77"/>
                  <a:gd name="T38" fmla="*/ 15 w 86"/>
                  <a:gd name="T39" fmla="*/ 5 h 77"/>
                  <a:gd name="T40" fmla="*/ 15 w 86"/>
                  <a:gd name="T41" fmla="*/ 5 h 77"/>
                  <a:gd name="T42" fmla="*/ 13 w 86"/>
                  <a:gd name="T43" fmla="*/ 5 h 77"/>
                  <a:gd name="T44" fmla="*/ 12 w 86"/>
                  <a:gd name="T45" fmla="*/ 0 h 77"/>
                  <a:gd name="T46" fmla="*/ 12 w 86"/>
                  <a:gd name="T47" fmla="*/ 0 h 77"/>
                  <a:gd name="T48" fmla="*/ 9 w 86"/>
                  <a:gd name="T49" fmla="*/ 0 h 77"/>
                  <a:gd name="T50" fmla="*/ 7 w 86"/>
                  <a:gd name="T51" fmla="*/ 1 h 77"/>
                  <a:gd name="T52" fmla="*/ 10 w 86"/>
                  <a:gd name="T53" fmla="*/ 6 h 77"/>
                  <a:gd name="T54" fmla="*/ 9 w 86"/>
                  <a:gd name="T55" fmla="*/ 6 h 77"/>
                  <a:gd name="T56" fmla="*/ 7 w 86"/>
                  <a:gd name="T57" fmla="*/ 2 h 77"/>
                  <a:gd name="T58" fmla="*/ 5 w 86"/>
                  <a:gd name="T59" fmla="*/ 3 h 77"/>
                  <a:gd name="T60" fmla="*/ 7 w 86"/>
                  <a:gd name="T61" fmla="*/ 7 h 77"/>
                  <a:gd name="T62" fmla="*/ 7 w 86"/>
                  <a:gd name="T63" fmla="*/ 8 h 77"/>
                  <a:gd name="T64" fmla="*/ 3 w 86"/>
                  <a:gd name="T65" fmla="*/ 4 h 77"/>
                  <a:gd name="T66" fmla="*/ 3 w 86"/>
                  <a:gd name="T67" fmla="*/ 4 h 77"/>
                  <a:gd name="T68" fmla="*/ 2 w 86"/>
                  <a:gd name="T69" fmla="*/ 6 h 77"/>
                  <a:gd name="T70" fmla="*/ 1 w 86"/>
                  <a:gd name="T71" fmla="*/ 9 h 77"/>
                  <a:gd name="T72" fmla="*/ 6 w 86"/>
                  <a:gd name="T73" fmla="*/ 9 h 77"/>
                  <a:gd name="T74" fmla="*/ 5 w 86"/>
                  <a:gd name="T75" fmla="*/ 11 h 77"/>
                  <a:gd name="T76" fmla="*/ 2 w 86"/>
                  <a:gd name="T77" fmla="*/ 8 h 77"/>
                  <a:gd name="T78" fmla="*/ 0 w 86"/>
                  <a:gd name="T79" fmla="*/ 10 h 77"/>
                  <a:gd name="T80" fmla="*/ 1 w 86"/>
                  <a:gd name="T81" fmla="*/ 14 h 77"/>
                  <a:gd name="T82" fmla="*/ 5 w 86"/>
                  <a:gd name="T83" fmla="*/ 11 h 77"/>
                  <a:gd name="T84" fmla="*/ 6 w 86"/>
                  <a:gd name="T85" fmla="*/ 13 h 77"/>
                  <a:gd name="T86" fmla="*/ 1 w 86"/>
                  <a:gd name="T87" fmla="*/ 13 h 77"/>
                  <a:gd name="T88" fmla="*/ 2 w 86"/>
                  <a:gd name="T89" fmla="*/ 15 h 77"/>
                  <a:gd name="T90" fmla="*/ 6 w 86"/>
                  <a:gd name="T91" fmla="*/ 12 h 77"/>
                  <a:gd name="T92" fmla="*/ 7 w 86"/>
                  <a:gd name="T93" fmla="*/ 13 h 77"/>
                  <a:gd name="T94" fmla="*/ 3 w 86"/>
                  <a:gd name="T95" fmla="*/ 17 h 77"/>
                  <a:gd name="T96" fmla="*/ 3 w 86"/>
                  <a:gd name="T97" fmla="*/ 17 h 77"/>
                  <a:gd name="T98" fmla="*/ 6 w 86"/>
                  <a:gd name="T99" fmla="*/ 18 h 77"/>
                  <a:gd name="T100" fmla="*/ 7 w 86"/>
                  <a:gd name="T101" fmla="*/ 13 h 77"/>
                  <a:gd name="T102" fmla="*/ 10 w 86"/>
                  <a:gd name="T103" fmla="*/ 15 h 77"/>
                  <a:gd name="T104" fmla="*/ 6 w 86"/>
                  <a:gd name="T105" fmla="*/ 18 h 77"/>
                  <a:gd name="T106" fmla="*/ 8 w 86"/>
                  <a:gd name="T107" fmla="*/ 19 h 77"/>
                  <a:gd name="T108" fmla="*/ 10 w 86"/>
                  <a:gd name="T109" fmla="*/ 14 h 77"/>
                  <a:gd name="T110" fmla="*/ 9 w 86"/>
                  <a:gd name="T111" fmla="*/ 14 h 77"/>
                  <a:gd name="T112" fmla="*/ 12 w 86"/>
                  <a:gd name="T113" fmla="*/ 13 h 77"/>
                  <a:gd name="T114" fmla="*/ 13 w 86"/>
                  <a:gd name="T115" fmla="*/ 18 h 77"/>
                  <a:gd name="T116" fmla="*/ 13 w 86"/>
                  <a:gd name="T117" fmla="*/ 16 h 77"/>
                  <a:gd name="T118" fmla="*/ 12 w 86"/>
                  <a:gd name="T119" fmla="*/ 14 h 7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77"/>
                  <a:gd name="T182" fmla="*/ 86 w 86"/>
                  <a:gd name="T183" fmla="*/ 77 h 7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77">
                    <a:moveTo>
                      <a:pt x="53" y="51"/>
                    </a:moveTo>
                    <a:lnTo>
                      <a:pt x="59" y="49"/>
                    </a:lnTo>
                    <a:lnTo>
                      <a:pt x="68" y="66"/>
                    </a:lnTo>
                    <a:lnTo>
                      <a:pt x="61" y="69"/>
                    </a:lnTo>
                    <a:lnTo>
                      <a:pt x="53" y="51"/>
                    </a:lnTo>
                    <a:close/>
                    <a:moveTo>
                      <a:pt x="70" y="64"/>
                    </a:moveTo>
                    <a:lnTo>
                      <a:pt x="69" y="65"/>
                    </a:lnTo>
                    <a:lnTo>
                      <a:pt x="68" y="66"/>
                    </a:lnTo>
                    <a:lnTo>
                      <a:pt x="64" y="57"/>
                    </a:lnTo>
                    <a:lnTo>
                      <a:pt x="70" y="64"/>
                    </a:lnTo>
                    <a:close/>
                    <a:moveTo>
                      <a:pt x="57" y="50"/>
                    </a:moveTo>
                    <a:lnTo>
                      <a:pt x="60" y="47"/>
                    </a:lnTo>
                    <a:lnTo>
                      <a:pt x="74" y="60"/>
                    </a:lnTo>
                    <a:lnTo>
                      <a:pt x="70" y="64"/>
                    </a:lnTo>
                    <a:lnTo>
                      <a:pt x="57" y="50"/>
                    </a:lnTo>
                    <a:close/>
                    <a:moveTo>
                      <a:pt x="60" y="47"/>
                    </a:moveTo>
                    <a:lnTo>
                      <a:pt x="60" y="47"/>
                    </a:lnTo>
                    <a:lnTo>
                      <a:pt x="67" y="54"/>
                    </a:lnTo>
                    <a:lnTo>
                      <a:pt x="60" y="47"/>
                    </a:lnTo>
                    <a:close/>
                    <a:moveTo>
                      <a:pt x="60" y="47"/>
                    </a:moveTo>
                    <a:lnTo>
                      <a:pt x="64" y="44"/>
                    </a:lnTo>
                    <a:lnTo>
                      <a:pt x="77" y="58"/>
                    </a:lnTo>
                    <a:lnTo>
                      <a:pt x="74" y="61"/>
                    </a:lnTo>
                    <a:lnTo>
                      <a:pt x="60" y="47"/>
                    </a:lnTo>
                    <a:close/>
                    <a:moveTo>
                      <a:pt x="78" y="55"/>
                    </a:moveTo>
                    <a:lnTo>
                      <a:pt x="78" y="57"/>
                    </a:lnTo>
                    <a:lnTo>
                      <a:pt x="77" y="58"/>
                    </a:lnTo>
                    <a:lnTo>
                      <a:pt x="70" y="51"/>
                    </a:lnTo>
                    <a:lnTo>
                      <a:pt x="78" y="55"/>
                    </a:lnTo>
                    <a:close/>
                    <a:moveTo>
                      <a:pt x="61" y="47"/>
                    </a:moveTo>
                    <a:lnTo>
                      <a:pt x="65" y="40"/>
                    </a:lnTo>
                    <a:lnTo>
                      <a:pt x="81" y="49"/>
                    </a:lnTo>
                    <a:lnTo>
                      <a:pt x="78" y="55"/>
                    </a:lnTo>
                    <a:lnTo>
                      <a:pt x="61" y="47"/>
                    </a:lnTo>
                    <a:close/>
                    <a:moveTo>
                      <a:pt x="65" y="40"/>
                    </a:moveTo>
                    <a:lnTo>
                      <a:pt x="65" y="39"/>
                    </a:lnTo>
                    <a:lnTo>
                      <a:pt x="66" y="38"/>
                    </a:lnTo>
                    <a:lnTo>
                      <a:pt x="74" y="45"/>
                    </a:lnTo>
                    <a:lnTo>
                      <a:pt x="65" y="40"/>
                    </a:lnTo>
                    <a:close/>
                    <a:moveTo>
                      <a:pt x="66" y="38"/>
                    </a:moveTo>
                    <a:lnTo>
                      <a:pt x="69" y="35"/>
                    </a:lnTo>
                    <a:lnTo>
                      <a:pt x="83" y="48"/>
                    </a:lnTo>
                    <a:lnTo>
                      <a:pt x="80" y="51"/>
                    </a:lnTo>
                    <a:lnTo>
                      <a:pt x="66" y="38"/>
                    </a:lnTo>
                    <a:close/>
                    <a:moveTo>
                      <a:pt x="86" y="42"/>
                    </a:moveTo>
                    <a:lnTo>
                      <a:pt x="86" y="45"/>
                    </a:lnTo>
                    <a:lnTo>
                      <a:pt x="83" y="48"/>
                    </a:lnTo>
                    <a:lnTo>
                      <a:pt x="76" y="42"/>
                    </a:lnTo>
                    <a:lnTo>
                      <a:pt x="86" y="42"/>
                    </a:lnTo>
                    <a:close/>
                    <a:moveTo>
                      <a:pt x="67" y="42"/>
                    </a:moveTo>
                    <a:lnTo>
                      <a:pt x="67" y="35"/>
                    </a:lnTo>
                    <a:lnTo>
                      <a:pt x="86" y="35"/>
                    </a:lnTo>
                    <a:lnTo>
                      <a:pt x="86" y="42"/>
                    </a:lnTo>
                    <a:lnTo>
                      <a:pt x="67" y="42"/>
                    </a:lnTo>
                    <a:close/>
                    <a:moveTo>
                      <a:pt x="67" y="35"/>
                    </a:moveTo>
                    <a:lnTo>
                      <a:pt x="67" y="32"/>
                    </a:lnTo>
                    <a:lnTo>
                      <a:pt x="86" y="32"/>
                    </a:lnTo>
                    <a:lnTo>
                      <a:pt x="86" y="35"/>
                    </a:lnTo>
                    <a:lnTo>
                      <a:pt x="67" y="35"/>
                    </a:lnTo>
                    <a:close/>
                    <a:moveTo>
                      <a:pt x="67" y="32"/>
                    </a:moveTo>
                    <a:lnTo>
                      <a:pt x="67" y="28"/>
                    </a:lnTo>
                    <a:lnTo>
                      <a:pt x="86" y="28"/>
                    </a:lnTo>
                    <a:lnTo>
                      <a:pt x="86" y="32"/>
                    </a:lnTo>
                    <a:lnTo>
                      <a:pt x="67" y="32"/>
                    </a:lnTo>
                    <a:close/>
                    <a:moveTo>
                      <a:pt x="67" y="28"/>
                    </a:moveTo>
                    <a:lnTo>
                      <a:pt x="67" y="23"/>
                    </a:lnTo>
                    <a:lnTo>
                      <a:pt x="86" y="23"/>
                    </a:lnTo>
                    <a:lnTo>
                      <a:pt x="86" y="28"/>
                    </a:lnTo>
                    <a:lnTo>
                      <a:pt x="67" y="28"/>
                    </a:lnTo>
                    <a:close/>
                    <a:moveTo>
                      <a:pt x="83" y="15"/>
                    </a:moveTo>
                    <a:lnTo>
                      <a:pt x="86" y="18"/>
                    </a:lnTo>
                    <a:lnTo>
                      <a:pt x="86" y="23"/>
                    </a:lnTo>
                    <a:lnTo>
                      <a:pt x="76" y="23"/>
                    </a:lnTo>
                    <a:lnTo>
                      <a:pt x="83" y="15"/>
                    </a:lnTo>
                    <a:close/>
                    <a:moveTo>
                      <a:pt x="69" y="29"/>
                    </a:moveTo>
                    <a:lnTo>
                      <a:pt x="66" y="26"/>
                    </a:lnTo>
                    <a:lnTo>
                      <a:pt x="80" y="13"/>
                    </a:lnTo>
                    <a:lnTo>
                      <a:pt x="83" y="15"/>
                    </a:lnTo>
                    <a:lnTo>
                      <a:pt x="69" y="29"/>
                    </a:lnTo>
                    <a:close/>
                    <a:moveTo>
                      <a:pt x="66" y="26"/>
                    </a:moveTo>
                    <a:lnTo>
                      <a:pt x="64" y="23"/>
                    </a:lnTo>
                    <a:lnTo>
                      <a:pt x="64" y="20"/>
                    </a:lnTo>
                    <a:lnTo>
                      <a:pt x="74" y="20"/>
                    </a:lnTo>
                    <a:lnTo>
                      <a:pt x="66" y="26"/>
                    </a:lnTo>
                    <a:close/>
                    <a:moveTo>
                      <a:pt x="64" y="20"/>
                    </a:moveTo>
                    <a:lnTo>
                      <a:pt x="64" y="16"/>
                    </a:lnTo>
                    <a:lnTo>
                      <a:pt x="82" y="16"/>
                    </a:lnTo>
                    <a:lnTo>
                      <a:pt x="82" y="20"/>
                    </a:lnTo>
                    <a:lnTo>
                      <a:pt x="64" y="20"/>
                    </a:lnTo>
                    <a:close/>
                    <a:moveTo>
                      <a:pt x="80" y="10"/>
                    </a:moveTo>
                    <a:lnTo>
                      <a:pt x="82" y="12"/>
                    </a:lnTo>
                    <a:lnTo>
                      <a:pt x="82" y="16"/>
                    </a:lnTo>
                    <a:lnTo>
                      <a:pt x="74" y="16"/>
                    </a:lnTo>
                    <a:lnTo>
                      <a:pt x="80" y="10"/>
                    </a:lnTo>
                    <a:close/>
                    <a:moveTo>
                      <a:pt x="66" y="23"/>
                    </a:moveTo>
                    <a:lnTo>
                      <a:pt x="64" y="20"/>
                    </a:lnTo>
                    <a:lnTo>
                      <a:pt x="77" y="6"/>
                    </a:lnTo>
                    <a:lnTo>
                      <a:pt x="80" y="10"/>
                    </a:lnTo>
                    <a:lnTo>
                      <a:pt x="66" y="23"/>
                    </a:lnTo>
                    <a:close/>
                    <a:moveTo>
                      <a:pt x="70" y="3"/>
                    </a:moveTo>
                    <a:lnTo>
                      <a:pt x="74" y="3"/>
                    </a:lnTo>
                    <a:lnTo>
                      <a:pt x="77" y="6"/>
                    </a:lnTo>
                    <a:lnTo>
                      <a:pt x="70" y="13"/>
                    </a:lnTo>
                    <a:lnTo>
                      <a:pt x="70" y="3"/>
                    </a:lnTo>
                    <a:close/>
                    <a:moveTo>
                      <a:pt x="70" y="23"/>
                    </a:moveTo>
                    <a:lnTo>
                      <a:pt x="64" y="23"/>
                    </a:lnTo>
                    <a:lnTo>
                      <a:pt x="64" y="3"/>
                    </a:lnTo>
                    <a:lnTo>
                      <a:pt x="70" y="3"/>
                    </a:lnTo>
                    <a:lnTo>
                      <a:pt x="70" y="23"/>
                    </a:lnTo>
                    <a:close/>
                    <a:moveTo>
                      <a:pt x="64" y="23"/>
                    </a:moveTo>
                    <a:lnTo>
                      <a:pt x="59" y="23"/>
                    </a:lnTo>
                    <a:lnTo>
                      <a:pt x="57" y="20"/>
                    </a:lnTo>
                    <a:lnTo>
                      <a:pt x="64" y="13"/>
                    </a:lnTo>
                    <a:lnTo>
                      <a:pt x="64" y="23"/>
                    </a:lnTo>
                    <a:close/>
                    <a:moveTo>
                      <a:pt x="57" y="20"/>
                    </a:moveTo>
                    <a:lnTo>
                      <a:pt x="54" y="16"/>
                    </a:lnTo>
                    <a:lnTo>
                      <a:pt x="67" y="3"/>
                    </a:lnTo>
                    <a:lnTo>
                      <a:pt x="70" y="6"/>
                    </a:lnTo>
                    <a:lnTo>
                      <a:pt x="57" y="20"/>
                    </a:lnTo>
                    <a:close/>
                    <a:moveTo>
                      <a:pt x="60" y="0"/>
                    </a:moveTo>
                    <a:lnTo>
                      <a:pt x="65" y="0"/>
                    </a:lnTo>
                    <a:lnTo>
                      <a:pt x="67" y="3"/>
                    </a:lnTo>
                    <a:lnTo>
                      <a:pt x="60" y="10"/>
                    </a:lnTo>
                    <a:lnTo>
                      <a:pt x="60" y="0"/>
                    </a:lnTo>
                    <a:close/>
                    <a:moveTo>
                      <a:pt x="60" y="20"/>
                    </a:moveTo>
                    <a:lnTo>
                      <a:pt x="57" y="20"/>
                    </a:lnTo>
                    <a:lnTo>
                      <a:pt x="57" y="0"/>
                    </a:lnTo>
                    <a:lnTo>
                      <a:pt x="60" y="0"/>
                    </a:lnTo>
                    <a:lnTo>
                      <a:pt x="60" y="20"/>
                    </a:lnTo>
                    <a:close/>
                    <a:moveTo>
                      <a:pt x="57" y="20"/>
                    </a:moveTo>
                    <a:lnTo>
                      <a:pt x="50" y="20"/>
                    </a:lnTo>
                    <a:lnTo>
                      <a:pt x="50" y="0"/>
                    </a:lnTo>
                    <a:lnTo>
                      <a:pt x="57" y="0"/>
                    </a:lnTo>
                    <a:lnTo>
                      <a:pt x="57" y="20"/>
                    </a:lnTo>
                    <a:close/>
                    <a:moveTo>
                      <a:pt x="50" y="20"/>
                    </a:moveTo>
                    <a:lnTo>
                      <a:pt x="48" y="20"/>
                    </a:lnTo>
                    <a:lnTo>
                      <a:pt x="48" y="0"/>
                    </a:lnTo>
                    <a:lnTo>
                      <a:pt x="50" y="0"/>
                    </a:lnTo>
                    <a:lnTo>
                      <a:pt x="50" y="20"/>
                    </a:lnTo>
                    <a:close/>
                    <a:moveTo>
                      <a:pt x="48" y="20"/>
                    </a:moveTo>
                    <a:lnTo>
                      <a:pt x="42" y="20"/>
                    </a:lnTo>
                    <a:lnTo>
                      <a:pt x="42" y="0"/>
                    </a:lnTo>
                    <a:lnTo>
                      <a:pt x="48" y="0"/>
                    </a:lnTo>
                    <a:lnTo>
                      <a:pt x="48" y="20"/>
                    </a:lnTo>
                    <a:close/>
                    <a:moveTo>
                      <a:pt x="37" y="1"/>
                    </a:moveTo>
                    <a:lnTo>
                      <a:pt x="39" y="0"/>
                    </a:lnTo>
                    <a:lnTo>
                      <a:pt x="42" y="0"/>
                    </a:lnTo>
                    <a:lnTo>
                      <a:pt x="42" y="10"/>
                    </a:lnTo>
                    <a:lnTo>
                      <a:pt x="37" y="1"/>
                    </a:lnTo>
                    <a:close/>
                    <a:moveTo>
                      <a:pt x="46" y="18"/>
                    </a:moveTo>
                    <a:lnTo>
                      <a:pt x="39" y="22"/>
                    </a:lnTo>
                    <a:lnTo>
                      <a:pt x="31" y="4"/>
                    </a:lnTo>
                    <a:lnTo>
                      <a:pt x="37" y="1"/>
                    </a:lnTo>
                    <a:lnTo>
                      <a:pt x="46" y="18"/>
                    </a:lnTo>
                    <a:close/>
                    <a:moveTo>
                      <a:pt x="28" y="6"/>
                    </a:moveTo>
                    <a:lnTo>
                      <a:pt x="29" y="5"/>
                    </a:lnTo>
                    <a:lnTo>
                      <a:pt x="31" y="4"/>
                    </a:lnTo>
                    <a:lnTo>
                      <a:pt x="35" y="13"/>
                    </a:lnTo>
                    <a:lnTo>
                      <a:pt x="28" y="6"/>
                    </a:lnTo>
                    <a:close/>
                    <a:moveTo>
                      <a:pt x="42" y="20"/>
                    </a:moveTo>
                    <a:lnTo>
                      <a:pt x="38" y="23"/>
                    </a:lnTo>
                    <a:lnTo>
                      <a:pt x="25" y="10"/>
                    </a:lnTo>
                    <a:lnTo>
                      <a:pt x="28" y="6"/>
                    </a:lnTo>
                    <a:lnTo>
                      <a:pt x="42" y="20"/>
                    </a:lnTo>
                    <a:close/>
                    <a:moveTo>
                      <a:pt x="38" y="23"/>
                    </a:moveTo>
                    <a:lnTo>
                      <a:pt x="37" y="24"/>
                    </a:lnTo>
                    <a:lnTo>
                      <a:pt x="36" y="25"/>
                    </a:lnTo>
                    <a:lnTo>
                      <a:pt x="32" y="16"/>
                    </a:lnTo>
                    <a:lnTo>
                      <a:pt x="38" y="23"/>
                    </a:lnTo>
                    <a:close/>
                    <a:moveTo>
                      <a:pt x="36" y="25"/>
                    </a:moveTo>
                    <a:lnTo>
                      <a:pt x="29" y="27"/>
                    </a:lnTo>
                    <a:lnTo>
                      <a:pt x="22" y="11"/>
                    </a:lnTo>
                    <a:lnTo>
                      <a:pt x="27" y="7"/>
                    </a:lnTo>
                    <a:lnTo>
                      <a:pt x="36" y="25"/>
                    </a:lnTo>
                    <a:close/>
                    <a:moveTo>
                      <a:pt x="18" y="13"/>
                    </a:moveTo>
                    <a:lnTo>
                      <a:pt x="20" y="12"/>
                    </a:lnTo>
                    <a:lnTo>
                      <a:pt x="22" y="11"/>
                    </a:lnTo>
                    <a:lnTo>
                      <a:pt x="25" y="20"/>
                    </a:lnTo>
                    <a:lnTo>
                      <a:pt x="18" y="13"/>
                    </a:lnTo>
                    <a:close/>
                    <a:moveTo>
                      <a:pt x="32" y="26"/>
                    </a:moveTo>
                    <a:lnTo>
                      <a:pt x="29" y="29"/>
                    </a:lnTo>
                    <a:lnTo>
                      <a:pt x="15" y="15"/>
                    </a:lnTo>
                    <a:lnTo>
                      <a:pt x="18" y="13"/>
                    </a:lnTo>
                    <a:lnTo>
                      <a:pt x="32" y="26"/>
                    </a:lnTo>
                    <a:close/>
                    <a:moveTo>
                      <a:pt x="29" y="29"/>
                    </a:moveTo>
                    <a:lnTo>
                      <a:pt x="38" y="20"/>
                    </a:lnTo>
                    <a:lnTo>
                      <a:pt x="29" y="29"/>
                    </a:lnTo>
                    <a:lnTo>
                      <a:pt x="22" y="23"/>
                    </a:lnTo>
                    <a:lnTo>
                      <a:pt x="29" y="29"/>
                    </a:lnTo>
                    <a:close/>
                    <a:moveTo>
                      <a:pt x="29" y="29"/>
                    </a:moveTo>
                    <a:lnTo>
                      <a:pt x="26" y="33"/>
                    </a:lnTo>
                    <a:lnTo>
                      <a:pt x="13" y="18"/>
                    </a:lnTo>
                    <a:lnTo>
                      <a:pt x="15" y="15"/>
                    </a:lnTo>
                    <a:lnTo>
                      <a:pt x="29" y="29"/>
                    </a:lnTo>
                    <a:close/>
                    <a:moveTo>
                      <a:pt x="12" y="18"/>
                    </a:moveTo>
                    <a:lnTo>
                      <a:pt x="12" y="18"/>
                    </a:lnTo>
                    <a:lnTo>
                      <a:pt x="13" y="18"/>
                    </a:lnTo>
                    <a:lnTo>
                      <a:pt x="20" y="25"/>
                    </a:lnTo>
                    <a:lnTo>
                      <a:pt x="12" y="18"/>
                    </a:lnTo>
                    <a:close/>
                    <a:moveTo>
                      <a:pt x="26" y="33"/>
                    </a:moveTo>
                    <a:lnTo>
                      <a:pt x="23" y="35"/>
                    </a:lnTo>
                    <a:lnTo>
                      <a:pt x="10" y="22"/>
                    </a:lnTo>
                    <a:lnTo>
                      <a:pt x="12" y="18"/>
                    </a:lnTo>
                    <a:lnTo>
                      <a:pt x="26" y="33"/>
                    </a:lnTo>
                    <a:close/>
                    <a:moveTo>
                      <a:pt x="7" y="25"/>
                    </a:moveTo>
                    <a:lnTo>
                      <a:pt x="9" y="23"/>
                    </a:lnTo>
                    <a:lnTo>
                      <a:pt x="10" y="22"/>
                    </a:lnTo>
                    <a:lnTo>
                      <a:pt x="16" y="28"/>
                    </a:lnTo>
                    <a:lnTo>
                      <a:pt x="7" y="25"/>
                    </a:lnTo>
                    <a:close/>
                    <a:moveTo>
                      <a:pt x="24" y="33"/>
                    </a:moveTo>
                    <a:lnTo>
                      <a:pt x="22" y="39"/>
                    </a:lnTo>
                    <a:lnTo>
                      <a:pt x="4" y="31"/>
                    </a:lnTo>
                    <a:lnTo>
                      <a:pt x="7" y="25"/>
                    </a:lnTo>
                    <a:lnTo>
                      <a:pt x="24" y="33"/>
                    </a:lnTo>
                    <a:close/>
                    <a:moveTo>
                      <a:pt x="3" y="35"/>
                    </a:moveTo>
                    <a:lnTo>
                      <a:pt x="3" y="33"/>
                    </a:lnTo>
                    <a:lnTo>
                      <a:pt x="4" y="31"/>
                    </a:lnTo>
                    <a:lnTo>
                      <a:pt x="13" y="35"/>
                    </a:lnTo>
                    <a:lnTo>
                      <a:pt x="3" y="35"/>
                    </a:lnTo>
                    <a:close/>
                    <a:moveTo>
                      <a:pt x="22" y="35"/>
                    </a:moveTo>
                    <a:lnTo>
                      <a:pt x="22" y="38"/>
                    </a:lnTo>
                    <a:lnTo>
                      <a:pt x="3" y="38"/>
                    </a:lnTo>
                    <a:lnTo>
                      <a:pt x="3" y="35"/>
                    </a:lnTo>
                    <a:lnTo>
                      <a:pt x="22" y="35"/>
                    </a:lnTo>
                    <a:close/>
                    <a:moveTo>
                      <a:pt x="22" y="38"/>
                    </a:moveTo>
                    <a:lnTo>
                      <a:pt x="22" y="43"/>
                    </a:lnTo>
                    <a:lnTo>
                      <a:pt x="20" y="45"/>
                    </a:lnTo>
                    <a:lnTo>
                      <a:pt x="13" y="38"/>
                    </a:lnTo>
                    <a:lnTo>
                      <a:pt x="22" y="38"/>
                    </a:lnTo>
                    <a:close/>
                    <a:moveTo>
                      <a:pt x="20" y="45"/>
                    </a:moveTo>
                    <a:lnTo>
                      <a:pt x="16" y="48"/>
                    </a:lnTo>
                    <a:lnTo>
                      <a:pt x="3" y="35"/>
                    </a:lnTo>
                    <a:lnTo>
                      <a:pt x="6" y="32"/>
                    </a:lnTo>
                    <a:lnTo>
                      <a:pt x="20" y="45"/>
                    </a:lnTo>
                    <a:close/>
                    <a:moveTo>
                      <a:pt x="0" y="42"/>
                    </a:moveTo>
                    <a:lnTo>
                      <a:pt x="0" y="37"/>
                    </a:lnTo>
                    <a:lnTo>
                      <a:pt x="3" y="35"/>
                    </a:lnTo>
                    <a:lnTo>
                      <a:pt x="10" y="42"/>
                    </a:lnTo>
                    <a:lnTo>
                      <a:pt x="0" y="42"/>
                    </a:lnTo>
                    <a:close/>
                    <a:moveTo>
                      <a:pt x="20" y="42"/>
                    </a:moveTo>
                    <a:lnTo>
                      <a:pt x="20" y="48"/>
                    </a:lnTo>
                    <a:lnTo>
                      <a:pt x="0" y="48"/>
                    </a:lnTo>
                    <a:lnTo>
                      <a:pt x="0" y="42"/>
                    </a:lnTo>
                    <a:lnTo>
                      <a:pt x="20" y="42"/>
                    </a:lnTo>
                    <a:close/>
                    <a:moveTo>
                      <a:pt x="3" y="55"/>
                    </a:moveTo>
                    <a:lnTo>
                      <a:pt x="0" y="51"/>
                    </a:lnTo>
                    <a:lnTo>
                      <a:pt x="0" y="48"/>
                    </a:lnTo>
                    <a:lnTo>
                      <a:pt x="10" y="48"/>
                    </a:lnTo>
                    <a:lnTo>
                      <a:pt x="3" y="55"/>
                    </a:lnTo>
                    <a:close/>
                    <a:moveTo>
                      <a:pt x="16" y="42"/>
                    </a:moveTo>
                    <a:lnTo>
                      <a:pt x="20" y="44"/>
                    </a:lnTo>
                    <a:lnTo>
                      <a:pt x="6" y="58"/>
                    </a:lnTo>
                    <a:lnTo>
                      <a:pt x="3" y="55"/>
                    </a:lnTo>
                    <a:lnTo>
                      <a:pt x="16" y="42"/>
                    </a:lnTo>
                    <a:close/>
                    <a:moveTo>
                      <a:pt x="20" y="44"/>
                    </a:moveTo>
                    <a:lnTo>
                      <a:pt x="22" y="47"/>
                    </a:lnTo>
                    <a:lnTo>
                      <a:pt x="22" y="51"/>
                    </a:lnTo>
                    <a:lnTo>
                      <a:pt x="13" y="51"/>
                    </a:lnTo>
                    <a:lnTo>
                      <a:pt x="20" y="44"/>
                    </a:lnTo>
                    <a:close/>
                    <a:moveTo>
                      <a:pt x="22" y="51"/>
                    </a:moveTo>
                    <a:lnTo>
                      <a:pt x="22" y="54"/>
                    </a:lnTo>
                    <a:lnTo>
                      <a:pt x="3" y="54"/>
                    </a:lnTo>
                    <a:lnTo>
                      <a:pt x="3" y="51"/>
                    </a:lnTo>
                    <a:lnTo>
                      <a:pt x="22" y="51"/>
                    </a:lnTo>
                    <a:close/>
                    <a:moveTo>
                      <a:pt x="6" y="61"/>
                    </a:moveTo>
                    <a:lnTo>
                      <a:pt x="3" y="58"/>
                    </a:lnTo>
                    <a:lnTo>
                      <a:pt x="3" y="54"/>
                    </a:lnTo>
                    <a:lnTo>
                      <a:pt x="13" y="54"/>
                    </a:lnTo>
                    <a:lnTo>
                      <a:pt x="6" y="61"/>
                    </a:lnTo>
                    <a:close/>
                    <a:moveTo>
                      <a:pt x="20" y="47"/>
                    </a:moveTo>
                    <a:lnTo>
                      <a:pt x="23" y="50"/>
                    </a:lnTo>
                    <a:lnTo>
                      <a:pt x="10" y="64"/>
                    </a:lnTo>
                    <a:lnTo>
                      <a:pt x="6" y="61"/>
                    </a:lnTo>
                    <a:lnTo>
                      <a:pt x="20" y="47"/>
                    </a:lnTo>
                    <a:close/>
                    <a:moveTo>
                      <a:pt x="23" y="50"/>
                    </a:moveTo>
                    <a:lnTo>
                      <a:pt x="13" y="42"/>
                    </a:lnTo>
                    <a:lnTo>
                      <a:pt x="23" y="50"/>
                    </a:lnTo>
                    <a:lnTo>
                      <a:pt x="16" y="57"/>
                    </a:lnTo>
                    <a:lnTo>
                      <a:pt x="23" y="50"/>
                    </a:lnTo>
                    <a:close/>
                    <a:moveTo>
                      <a:pt x="23" y="50"/>
                    </a:moveTo>
                    <a:lnTo>
                      <a:pt x="26" y="54"/>
                    </a:lnTo>
                    <a:lnTo>
                      <a:pt x="12" y="67"/>
                    </a:lnTo>
                    <a:lnTo>
                      <a:pt x="10" y="64"/>
                    </a:lnTo>
                    <a:lnTo>
                      <a:pt x="23" y="50"/>
                    </a:lnTo>
                    <a:close/>
                    <a:moveTo>
                      <a:pt x="13" y="67"/>
                    </a:moveTo>
                    <a:lnTo>
                      <a:pt x="12" y="67"/>
                    </a:lnTo>
                    <a:lnTo>
                      <a:pt x="20" y="60"/>
                    </a:lnTo>
                    <a:lnTo>
                      <a:pt x="13" y="67"/>
                    </a:lnTo>
                    <a:close/>
                    <a:moveTo>
                      <a:pt x="26" y="54"/>
                    </a:moveTo>
                    <a:lnTo>
                      <a:pt x="29" y="57"/>
                    </a:lnTo>
                    <a:lnTo>
                      <a:pt x="15" y="70"/>
                    </a:lnTo>
                    <a:lnTo>
                      <a:pt x="13" y="67"/>
                    </a:lnTo>
                    <a:lnTo>
                      <a:pt x="26" y="54"/>
                    </a:lnTo>
                    <a:close/>
                    <a:moveTo>
                      <a:pt x="22" y="74"/>
                    </a:moveTo>
                    <a:lnTo>
                      <a:pt x="18" y="74"/>
                    </a:lnTo>
                    <a:lnTo>
                      <a:pt x="15" y="70"/>
                    </a:lnTo>
                    <a:lnTo>
                      <a:pt x="22" y="64"/>
                    </a:lnTo>
                    <a:lnTo>
                      <a:pt x="22" y="74"/>
                    </a:lnTo>
                    <a:close/>
                    <a:moveTo>
                      <a:pt x="22" y="54"/>
                    </a:moveTo>
                    <a:lnTo>
                      <a:pt x="28" y="54"/>
                    </a:lnTo>
                    <a:lnTo>
                      <a:pt x="28" y="74"/>
                    </a:lnTo>
                    <a:lnTo>
                      <a:pt x="22" y="74"/>
                    </a:lnTo>
                    <a:lnTo>
                      <a:pt x="22" y="54"/>
                    </a:lnTo>
                    <a:close/>
                    <a:moveTo>
                      <a:pt x="28" y="54"/>
                    </a:moveTo>
                    <a:lnTo>
                      <a:pt x="33" y="54"/>
                    </a:lnTo>
                    <a:lnTo>
                      <a:pt x="35" y="57"/>
                    </a:lnTo>
                    <a:lnTo>
                      <a:pt x="28" y="64"/>
                    </a:lnTo>
                    <a:lnTo>
                      <a:pt x="28" y="54"/>
                    </a:lnTo>
                    <a:close/>
                    <a:moveTo>
                      <a:pt x="35" y="57"/>
                    </a:moveTo>
                    <a:lnTo>
                      <a:pt x="38" y="60"/>
                    </a:lnTo>
                    <a:lnTo>
                      <a:pt x="25" y="74"/>
                    </a:lnTo>
                    <a:lnTo>
                      <a:pt x="22" y="70"/>
                    </a:lnTo>
                    <a:lnTo>
                      <a:pt x="35" y="57"/>
                    </a:lnTo>
                    <a:close/>
                    <a:moveTo>
                      <a:pt x="32" y="77"/>
                    </a:moveTo>
                    <a:lnTo>
                      <a:pt x="28" y="77"/>
                    </a:lnTo>
                    <a:lnTo>
                      <a:pt x="25" y="74"/>
                    </a:lnTo>
                    <a:lnTo>
                      <a:pt x="32" y="67"/>
                    </a:lnTo>
                    <a:lnTo>
                      <a:pt x="32" y="77"/>
                    </a:lnTo>
                    <a:close/>
                    <a:moveTo>
                      <a:pt x="32" y="57"/>
                    </a:moveTo>
                    <a:lnTo>
                      <a:pt x="38" y="57"/>
                    </a:lnTo>
                    <a:lnTo>
                      <a:pt x="38" y="77"/>
                    </a:lnTo>
                    <a:lnTo>
                      <a:pt x="32" y="77"/>
                    </a:lnTo>
                    <a:lnTo>
                      <a:pt x="32" y="57"/>
                    </a:lnTo>
                    <a:close/>
                    <a:moveTo>
                      <a:pt x="38" y="57"/>
                    </a:moveTo>
                    <a:lnTo>
                      <a:pt x="42" y="57"/>
                    </a:lnTo>
                    <a:lnTo>
                      <a:pt x="42" y="77"/>
                    </a:lnTo>
                    <a:lnTo>
                      <a:pt x="38" y="77"/>
                    </a:lnTo>
                    <a:lnTo>
                      <a:pt x="38" y="57"/>
                    </a:lnTo>
                    <a:close/>
                    <a:moveTo>
                      <a:pt x="46" y="76"/>
                    </a:moveTo>
                    <a:lnTo>
                      <a:pt x="44" y="77"/>
                    </a:lnTo>
                    <a:lnTo>
                      <a:pt x="42" y="77"/>
                    </a:lnTo>
                    <a:lnTo>
                      <a:pt x="42" y="67"/>
                    </a:lnTo>
                    <a:lnTo>
                      <a:pt x="46" y="76"/>
                    </a:lnTo>
                    <a:close/>
                    <a:moveTo>
                      <a:pt x="37" y="58"/>
                    </a:moveTo>
                    <a:lnTo>
                      <a:pt x="44" y="55"/>
                    </a:lnTo>
                    <a:lnTo>
                      <a:pt x="52" y="72"/>
                    </a:lnTo>
                    <a:lnTo>
                      <a:pt x="46" y="76"/>
                    </a:lnTo>
                    <a:lnTo>
                      <a:pt x="37" y="58"/>
                    </a:lnTo>
                    <a:close/>
                    <a:moveTo>
                      <a:pt x="44" y="55"/>
                    </a:moveTo>
                    <a:lnTo>
                      <a:pt x="46" y="54"/>
                    </a:lnTo>
                    <a:lnTo>
                      <a:pt x="48" y="54"/>
                    </a:lnTo>
                    <a:lnTo>
                      <a:pt x="48" y="64"/>
                    </a:lnTo>
                    <a:lnTo>
                      <a:pt x="44" y="55"/>
                    </a:lnTo>
                    <a:close/>
                    <a:moveTo>
                      <a:pt x="48" y="54"/>
                    </a:moveTo>
                    <a:lnTo>
                      <a:pt x="50" y="54"/>
                    </a:lnTo>
                    <a:lnTo>
                      <a:pt x="50" y="74"/>
                    </a:lnTo>
                    <a:lnTo>
                      <a:pt x="48" y="74"/>
                    </a:lnTo>
                    <a:lnTo>
                      <a:pt x="48" y="54"/>
                    </a:lnTo>
                    <a:close/>
                    <a:moveTo>
                      <a:pt x="55" y="72"/>
                    </a:moveTo>
                    <a:lnTo>
                      <a:pt x="53" y="74"/>
                    </a:lnTo>
                    <a:lnTo>
                      <a:pt x="50" y="74"/>
                    </a:lnTo>
                    <a:lnTo>
                      <a:pt x="50" y="64"/>
                    </a:lnTo>
                    <a:lnTo>
                      <a:pt x="55" y="72"/>
                    </a:lnTo>
                    <a:close/>
                    <a:moveTo>
                      <a:pt x="47" y="55"/>
                    </a:moveTo>
                    <a:lnTo>
                      <a:pt x="53" y="51"/>
                    </a:lnTo>
                    <a:lnTo>
                      <a:pt x="61" y="69"/>
                    </a:lnTo>
                    <a:lnTo>
                      <a:pt x="55" y="72"/>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92" name="Freeform 680">
                <a:extLst>
                  <a:ext uri="{FF2B5EF4-FFF2-40B4-BE49-F238E27FC236}">
                    <a16:creationId xmlns:a16="http://schemas.microsoft.com/office/drawing/2014/main" id="{480C6B30-D3CF-4762-9E4F-C778D682FC66}"/>
                  </a:ext>
                </a:extLst>
              </p:cNvPr>
              <p:cNvSpPr>
                <a:spLocks/>
              </p:cNvSpPr>
              <p:nvPr/>
            </p:nvSpPr>
            <p:spPr bwMode="auto">
              <a:xfrm>
                <a:off x="3309" y="2519"/>
                <a:ext cx="16" cy="14"/>
              </a:xfrm>
              <a:custGeom>
                <a:avLst/>
                <a:gdLst>
                  <a:gd name="T0" fmla="*/ 12 w 66"/>
                  <a:gd name="T1" fmla="*/ 12 h 58"/>
                  <a:gd name="T2" fmla="*/ 12 w 66"/>
                  <a:gd name="T3" fmla="*/ 12 h 58"/>
                  <a:gd name="T4" fmla="*/ 14 w 66"/>
                  <a:gd name="T5" fmla="*/ 11 h 58"/>
                  <a:gd name="T6" fmla="*/ 15 w 66"/>
                  <a:gd name="T7" fmla="*/ 10 h 58"/>
                  <a:gd name="T8" fmla="*/ 15 w 66"/>
                  <a:gd name="T9" fmla="*/ 8 h 58"/>
                  <a:gd name="T10" fmla="*/ 15 w 66"/>
                  <a:gd name="T11" fmla="*/ 8 h 58"/>
                  <a:gd name="T12" fmla="*/ 16 w 66"/>
                  <a:gd name="T13" fmla="*/ 7 h 58"/>
                  <a:gd name="T14" fmla="*/ 16 w 66"/>
                  <a:gd name="T15" fmla="*/ 6 h 58"/>
                  <a:gd name="T16" fmla="*/ 16 w 66"/>
                  <a:gd name="T17" fmla="*/ 5 h 58"/>
                  <a:gd name="T18" fmla="*/ 16 w 66"/>
                  <a:gd name="T19" fmla="*/ 4 h 58"/>
                  <a:gd name="T20" fmla="*/ 15 w 66"/>
                  <a:gd name="T21" fmla="*/ 2 h 58"/>
                  <a:gd name="T22" fmla="*/ 15 w 66"/>
                  <a:gd name="T23" fmla="*/ 1 h 58"/>
                  <a:gd name="T24" fmla="*/ 14 w 66"/>
                  <a:gd name="T25" fmla="*/ 1 h 58"/>
                  <a:gd name="T26" fmla="*/ 13 w 66"/>
                  <a:gd name="T27" fmla="*/ 1 h 58"/>
                  <a:gd name="T28" fmla="*/ 12 w 66"/>
                  <a:gd name="T29" fmla="*/ 0 h 58"/>
                  <a:gd name="T30" fmla="*/ 12 w 66"/>
                  <a:gd name="T31" fmla="*/ 0 h 58"/>
                  <a:gd name="T32" fmla="*/ 10 w 66"/>
                  <a:gd name="T33" fmla="*/ 0 h 58"/>
                  <a:gd name="T34" fmla="*/ 8 w 66"/>
                  <a:gd name="T35" fmla="*/ 0 h 58"/>
                  <a:gd name="T36" fmla="*/ 8 w 66"/>
                  <a:gd name="T37" fmla="*/ 0 h 58"/>
                  <a:gd name="T38" fmla="*/ 6 w 66"/>
                  <a:gd name="T39" fmla="*/ 1 h 58"/>
                  <a:gd name="T40" fmla="*/ 5 w 66"/>
                  <a:gd name="T41" fmla="*/ 1 h 58"/>
                  <a:gd name="T42" fmla="*/ 4 w 66"/>
                  <a:gd name="T43" fmla="*/ 2 h 58"/>
                  <a:gd name="T44" fmla="*/ 3 w 66"/>
                  <a:gd name="T45" fmla="*/ 3 h 58"/>
                  <a:gd name="T46" fmla="*/ 2 w 66"/>
                  <a:gd name="T47" fmla="*/ 4 h 58"/>
                  <a:gd name="T48" fmla="*/ 1 w 66"/>
                  <a:gd name="T49" fmla="*/ 5 h 58"/>
                  <a:gd name="T50" fmla="*/ 0 w 66"/>
                  <a:gd name="T51" fmla="*/ 6 h 58"/>
                  <a:gd name="T52" fmla="*/ 0 w 66"/>
                  <a:gd name="T53" fmla="*/ 7 h 58"/>
                  <a:gd name="T54" fmla="*/ 0 w 66"/>
                  <a:gd name="T55" fmla="*/ 8 h 58"/>
                  <a:gd name="T56" fmla="*/ 0 w 66"/>
                  <a:gd name="T57" fmla="*/ 9 h 58"/>
                  <a:gd name="T58" fmla="*/ 0 w 66"/>
                  <a:gd name="T59" fmla="*/ 10 h 58"/>
                  <a:gd name="T60" fmla="*/ 0 w 66"/>
                  <a:gd name="T61" fmla="*/ 11 h 58"/>
                  <a:gd name="T62" fmla="*/ 1 w 66"/>
                  <a:gd name="T63" fmla="*/ 12 h 58"/>
                  <a:gd name="T64" fmla="*/ 2 w 66"/>
                  <a:gd name="T65" fmla="*/ 12 h 58"/>
                  <a:gd name="T66" fmla="*/ 3 w 66"/>
                  <a:gd name="T67" fmla="*/ 13 h 58"/>
                  <a:gd name="T68" fmla="*/ 4 w 66"/>
                  <a:gd name="T69" fmla="*/ 14 h 58"/>
                  <a:gd name="T70" fmla="*/ 5 w 66"/>
                  <a:gd name="T71" fmla="*/ 14 h 58"/>
                  <a:gd name="T72" fmla="*/ 6 w 66"/>
                  <a:gd name="T73" fmla="*/ 14 h 58"/>
                  <a:gd name="T74" fmla="*/ 8 w 66"/>
                  <a:gd name="T75" fmla="*/ 14 h 58"/>
                  <a:gd name="T76" fmla="*/ 9 w 66"/>
                  <a:gd name="T77" fmla="*/ 13 h 58"/>
                  <a:gd name="T78" fmla="*/ 10 w 66"/>
                  <a:gd name="T79" fmla="*/ 13 h 58"/>
                  <a:gd name="T80" fmla="*/ 12 w 66"/>
                  <a:gd name="T81" fmla="*/ 12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8"/>
                  <a:gd name="T125" fmla="*/ 66 w 66"/>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8">
                    <a:moveTo>
                      <a:pt x="48" y="51"/>
                    </a:moveTo>
                    <a:lnTo>
                      <a:pt x="51" y="48"/>
                    </a:lnTo>
                    <a:lnTo>
                      <a:pt x="57" y="45"/>
                    </a:lnTo>
                    <a:lnTo>
                      <a:pt x="60" y="41"/>
                    </a:lnTo>
                    <a:lnTo>
                      <a:pt x="63" y="35"/>
                    </a:lnTo>
                    <a:lnTo>
                      <a:pt x="63" y="32"/>
                    </a:lnTo>
                    <a:lnTo>
                      <a:pt x="66" y="29"/>
                    </a:lnTo>
                    <a:lnTo>
                      <a:pt x="66" y="23"/>
                    </a:lnTo>
                    <a:lnTo>
                      <a:pt x="66" y="19"/>
                    </a:lnTo>
                    <a:lnTo>
                      <a:pt x="66" y="16"/>
                    </a:lnTo>
                    <a:lnTo>
                      <a:pt x="63" y="9"/>
                    </a:lnTo>
                    <a:lnTo>
                      <a:pt x="60" y="6"/>
                    </a:lnTo>
                    <a:lnTo>
                      <a:pt x="57" y="4"/>
                    </a:lnTo>
                    <a:lnTo>
                      <a:pt x="54" y="4"/>
                    </a:lnTo>
                    <a:lnTo>
                      <a:pt x="51" y="0"/>
                    </a:lnTo>
                    <a:lnTo>
                      <a:pt x="48" y="0"/>
                    </a:lnTo>
                    <a:lnTo>
                      <a:pt x="41" y="0"/>
                    </a:lnTo>
                    <a:lnTo>
                      <a:pt x="34" y="0"/>
                    </a:lnTo>
                    <a:lnTo>
                      <a:pt x="31" y="0"/>
                    </a:lnTo>
                    <a:lnTo>
                      <a:pt x="26" y="4"/>
                    </a:lnTo>
                    <a:lnTo>
                      <a:pt x="22" y="6"/>
                    </a:lnTo>
                    <a:lnTo>
                      <a:pt x="16" y="9"/>
                    </a:lnTo>
                    <a:lnTo>
                      <a:pt x="12" y="13"/>
                    </a:lnTo>
                    <a:lnTo>
                      <a:pt x="9" y="16"/>
                    </a:lnTo>
                    <a:lnTo>
                      <a:pt x="6" y="19"/>
                    </a:lnTo>
                    <a:lnTo>
                      <a:pt x="2" y="26"/>
                    </a:lnTo>
                    <a:lnTo>
                      <a:pt x="0" y="29"/>
                    </a:lnTo>
                    <a:lnTo>
                      <a:pt x="0" y="32"/>
                    </a:lnTo>
                    <a:lnTo>
                      <a:pt x="0" y="38"/>
                    </a:lnTo>
                    <a:lnTo>
                      <a:pt x="2" y="41"/>
                    </a:lnTo>
                    <a:lnTo>
                      <a:pt x="2" y="45"/>
                    </a:lnTo>
                    <a:lnTo>
                      <a:pt x="6" y="51"/>
                    </a:lnTo>
                    <a:lnTo>
                      <a:pt x="9" y="51"/>
                    </a:lnTo>
                    <a:lnTo>
                      <a:pt x="12" y="54"/>
                    </a:lnTo>
                    <a:lnTo>
                      <a:pt x="16" y="58"/>
                    </a:lnTo>
                    <a:lnTo>
                      <a:pt x="22" y="58"/>
                    </a:lnTo>
                    <a:lnTo>
                      <a:pt x="26" y="58"/>
                    </a:lnTo>
                    <a:lnTo>
                      <a:pt x="31" y="58"/>
                    </a:lnTo>
                    <a:lnTo>
                      <a:pt x="38" y="54"/>
                    </a:lnTo>
                    <a:lnTo>
                      <a:pt x="41"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93" name="Freeform 681">
                <a:extLst>
                  <a:ext uri="{FF2B5EF4-FFF2-40B4-BE49-F238E27FC236}">
                    <a16:creationId xmlns:a16="http://schemas.microsoft.com/office/drawing/2014/main" id="{67C7D7DC-4231-4ECC-ACE2-A7E661E43657}"/>
                  </a:ext>
                </a:extLst>
              </p:cNvPr>
              <p:cNvSpPr>
                <a:spLocks noEditPoints="1"/>
              </p:cNvSpPr>
              <p:nvPr/>
            </p:nvSpPr>
            <p:spPr bwMode="auto">
              <a:xfrm>
                <a:off x="3306" y="2516"/>
                <a:ext cx="22" cy="19"/>
              </a:xfrm>
              <a:custGeom>
                <a:avLst/>
                <a:gdLst>
                  <a:gd name="T0" fmla="*/ 14 w 86"/>
                  <a:gd name="T1" fmla="*/ 13 h 76"/>
                  <a:gd name="T2" fmla="*/ 16 w 86"/>
                  <a:gd name="T3" fmla="*/ 11 h 76"/>
                  <a:gd name="T4" fmla="*/ 18 w 86"/>
                  <a:gd name="T5" fmla="*/ 16 h 76"/>
                  <a:gd name="T6" fmla="*/ 19 w 86"/>
                  <a:gd name="T7" fmla="*/ 15 h 76"/>
                  <a:gd name="T8" fmla="*/ 20 w 86"/>
                  <a:gd name="T9" fmla="*/ 14 h 76"/>
                  <a:gd name="T10" fmla="*/ 21 w 86"/>
                  <a:gd name="T11" fmla="*/ 11 h 76"/>
                  <a:gd name="T12" fmla="*/ 16 w 86"/>
                  <a:gd name="T13" fmla="*/ 10 h 76"/>
                  <a:gd name="T14" fmla="*/ 17 w 86"/>
                  <a:gd name="T15" fmla="*/ 9 h 76"/>
                  <a:gd name="T16" fmla="*/ 20 w 86"/>
                  <a:gd name="T17" fmla="*/ 12 h 76"/>
                  <a:gd name="T18" fmla="*/ 22 w 86"/>
                  <a:gd name="T19" fmla="*/ 10 h 76"/>
                  <a:gd name="T20" fmla="*/ 17 w 86"/>
                  <a:gd name="T21" fmla="*/ 8 h 76"/>
                  <a:gd name="T22" fmla="*/ 17 w 86"/>
                  <a:gd name="T23" fmla="*/ 6 h 76"/>
                  <a:gd name="T24" fmla="*/ 22 w 86"/>
                  <a:gd name="T25" fmla="*/ 6 h 76"/>
                  <a:gd name="T26" fmla="*/ 22 w 86"/>
                  <a:gd name="T27" fmla="*/ 5 h 76"/>
                  <a:gd name="T28" fmla="*/ 20 w 86"/>
                  <a:gd name="T29" fmla="*/ 3 h 76"/>
                  <a:gd name="T30" fmla="*/ 16 w 86"/>
                  <a:gd name="T31" fmla="*/ 6 h 76"/>
                  <a:gd name="T32" fmla="*/ 15 w 86"/>
                  <a:gd name="T33" fmla="*/ 5 h 76"/>
                  <a:gd name="T34" fmla="*/ 19 w 86"/>
                  <a:gd name="T35" fmla="*/ 1 h 76"/>
                  <a:gd name="T36" fmla="*/ 17 w 86"/>
                  <a:gd name="T37" fmla="*/ 1 h 76"/>
                  <a:gd name="T38" fmla="*/ 16 w 86"/>
                  <a:gd name="T39" fmla="*/ 6 h 76"/>
                  <a:gd name="T40" fmla="*/ 16 w 86"/>
                  <a:gd name="T41" fmla="*/ 0 h 76"/>
                  <a:gd name="T42" fmla="*/ 15 w 86"/>
                  <a:gd name="T43" fmla="*/ 5 h 76"/>
                  <a:gd name="T44" fmla="*/ 13 w 86"/>
                  <a:gd name="T45" fmla="*/ 0 h 76"/>
                  <a:gd name="T46" fmla="*/ 13 w 86"/>
                  <a:gd name="T47" fmla="*/ 0 h 76"/>
                  <a:gd name="T48" fmla="*/ 11 w 86"/>
                  <a:gd name="T49" fmla="*/ 5 h 76"/>
                  <a:gd name="T50" fmla="*/ 12 w 86"/>
                  <a:gd name="T51" fmla="*/ 4 h 76"/>
                  <a:gd name="T52" fmla="*/ 7 w 86"/>
                  <a:gd name="T53" fmla="*/ 1 h 76"/>
                  <a:gd name="T54" fmla="*/ 7 w 86"/>
                  <a:gd name="T55" fmla="*/ 2 h 76"/>
                  <a:gd name="T56" fmla="*/ 8 w 86"/>
                  <a:gd name="T57" fmla="*/ 4 h 76"/>
                  <a:gd name="T58" fmla="*/ 9 w 86"/>
                  <a:gd name="T59" fmla="*/ 6 h 76"/>
                  <a:gd name="T60" fmla="*/ 8 w 86"/>
                  <a:gd name="T61" fmla="*/ 6 h 76"/>
                  <a:gd name="T62" fmla="*/ 7 w 86"/>
                  <a:gd name="T63" fmla="*/ 8 h 76"/>
                  <a:gd name="T64" fmla="*/ 2 w 86"/>
                  <a:gd name="T65" fmla="*/ 6 h 76"/>
                  <a:gd name="T66" fmla="*/ 4 w 86"/>
                  <a:gd name="T67" fmla="*/ 7 h 76"/>
                  <a:gd name="T68" fmla="*/ 6 w 86"/>
                  <a:gd name="T69" fmla="*/ 8 h 76"/>
                  <a:gd name="T70" fmla="*/ 5 w 86"/>
                  <a:gd name="T71" fmla="*/ 10 h 76"/>
                  <a:gd name="T72" fmla="*/ 0 w 86"/>
                  <a:gd name="T73" fmla="*/ 9 h 76"/>
                  <a:gd name="T74" fmla="*/ 0 w 86"/>
                  <a:gd name="T75" fmla="*/ 10 h 76"/>
                  <a:gd name="T76" fmla="*/ 0 w 86"/>
                  <a:gd name="T77" fmla="*/ 10 h 76"/>
                  <a:gd name="T78" fmla="*/ 1 w 86"/>
                  <a:gd name="T79" fmla="*/ 14 h 76"/>
                  <a:gd name="T80" fmla="*/ 5 w 86"/>
                  <a:gd name="T81" fmla="*/ 11 h 76"/>
                  <a:gd name="T82" fmla="*/ 6 w 86"/>
                  <a:gd name="T83" fmla="*/ 14 h 76"/>
                  <a:gd name="T84" fmla="*/ 1 w 86"/>
                  <a:gd name="T85" fmla="*/ 14 h 76"/>
                  <a:gd name="T86" fmla="*/ 1 w 86"/>
                  <a:gd name="T87" fmla="*/ 15 h 76"/>
                  <a:gd name="T88" fmla="*/ 4 w 86"/>
                  <a:gd name="T89" fmla="*/ 17 h 76"/>
                  <a:gd name="T90" fmla="*/ 5 w 86"/>
                  <a:gd name="T91" fmla="*/ 13 h 76"/>
                  <a:gd name="T92" fmla="*/ 7 w 86"/>
                  <a:gd name="T93" fmla="*/ 14 h 76"/>
                  <a:gd name="T94" fmla="*/ 5 w 86"/>
                  <a:gd name="T95" fmla="*/ 18 h 76"/>
                  <a:gd name="T96" fmla="*/ 7 w 86"/>
                  <a:gd name="T97" fmla="*/ 17 h 76"/>
                  <a:gd name="T98" fmla="*/ 7 w 86"/>
                  <a:gd name="T99" fmla="*/ 14 h 76"/>
                  <a:gd name="T100" fmla="*/ 9 w 86"/>
                  <a:gd name="T101" fmla="*/ 14 h 76"/>
                  <a:gd name="T102" fmla="*/ 11 w 86"/>
                  <a:gd name="T103" fmla="*/ 19 h 76"/>
                  <a:gd name="T104" fmla="*/ 13 w 86"/>
                  <a:gd name="T105" fmla="*/ 18 h 76"/>
                  <a:gd name="T106" fmla="*/ 12 w 86"/>
                  <a:gd name="T107" fmla="*/ 16 h 76"/>
                  <a:gd name="T108" fmla="*/ 12 w 86"/>
                  <a:gd name="T109" fmla="*/ 14 h 76"/>
                  <a:gd name="T110" fmla="*/ 12 w 86"/>
                  <a:gd name="T111" fmla="*/ 14 h 7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6"/>
                  <a:gd name="T169" fmla="*/ 0 h 76"/>
                  <a:gd name="T170" fmla="*/ 86 w 86"/>
                  <a:gd name="T171" fmla="*/ 76 h 7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6" h="76">
                    <a:moveTo>
                      <a:pt x="51" y="54"/>
                    </a:moveTo>
                    <a:lnTo>
                      <a:pt x="54" y="50"/>
                    </a:lnTo>
                    <a:lnTo>
                      <a:pt x="68" y="63"/>
                    </a:lnTo>
                    <a:lnTo>
                      <a:pt x="64" y="67"/>
                    </a:lnTo>
                    <a:lnTo>
                      <a:pt x="51" y="54"/>
                    </a:lnTo>
                    <a:close/>
                    <a:moveTo>
                      <a:pt x="54" y="50"/>
                    </a:moveTo>
                    <a:lnTo>
                      <a:pt x="55" y="49"/>
                    </a:lnTo>
                    <a:lnTo>
                      <a:pt x="57" y="48"/>
                    </a:lnTo>
                    <a:lnTo>
                      <a:pt x="61" y="57"/>
                    </a:lnTo>
                    <a:lnTo>
                      <a:pt x="54" y="50"/>
                    </a:lnTo>
                    <a:close/>
                    <a:moveTo>
                      <a:pt x="57" y="48"/>
                    </a:moveTo>
                    <a:lnTo>
                      <a:pt x="63" y="45"/>
                    </a:lnTo>
                    <a:lnTo>
                      <a:pt x="71" y="62"/>
                    </a:lnTo>
                    <a:lnTo>
                      <a:pt x="65" y="66"/>
                    </a:lnTo>
                    <a:lnTo>
                      <a:pt x="57" y="48"/>
                    </a:lnTo>
                    <a:close/>
                    <a:moveTo>
                      <a:pt x="74" y="60"/>
                    </a:moveTo>
                    <a:lnTo>
                      <a:pt x="72" y="61"/>
                    </a:lnTo>
                    <a:lnTo>
                      <a:pt x="71" y="62"/>
                    </a:lnTo>
                    <a:lnTo>
                      <a:pt x="67" y="54"/>
                    </a:lnTo>
                    <a:lnTo>
                      <a:pt x="74" y="60"/>
                    </a:lnTo>
                    <a:close/>
                    <a:moveTo>
                      <a:pt x="60" y="47"/>
                    </a:moveTo>
                    <a:lnTo>
                      <a:pt x="63" y="44"/>
                    </a:lnTo>
                    <a:lnTo>
                      <a:pt x="76" y="57"/>
                    </a:lnTo>
                    <a:lnTo>
                      <a:pt x="74" y="60"/>
                    </a:lnTo>
                    <a:lnTo>
                      <a:pt x="60" y="47"/>
                    </a:lnTo>
                    <a:close/>
                    <a:moveTo>
                      <a:pt x="79" y="55"/>
                    </a:moveTo>
                    <a:lnTo>
                      <a:pt x="78" y="56"/>
                    </a:lnTo>
                    <a:lnTo>
                      <a:pt x="76" y="57"/>
                    </a:lnTo>
                    <a:lnTo>
                      <a:pt x="70" y="50"/>
                    </a:lnTo>
                    <a:lnTo>
                      <a:pt x="79" y="55"/>
                    </a:lnTo>
                    <a:close/>
                    <a:moveTo>
                      <a:pt x="62" y="46"/>
                    </a:moveTo>
                    <a:lnTo>
                      <a:pt x="64" y="40"/>
                    </a:lnTo>
                    <a:lnTo>
                      <a:pt x="82" y="48"/>
                    </a:lnTo>
                    <a:lnTo>
                      <a:pt x="79" y="55"/>
                    </a:lnTo>
                    <a:lnTo>
                      <a:pt x="62" y="46"/>
                    </a:lnTo>
                    <a:close/>
                    <a:moveTo>
                      <a:pt x="83" y="44"/>
                    </a:moveTo>
                    <a:lnTo>
                      <a:pt x="83" y="46"/>
                    </a:lnTo>
                    <a:lnTo>
                      <a:pt x="82" y="48"/>
                    </a:lnTo>
                    <a:lnTo>
                      <a:pt x="73" y="44"/>
                    </a:lnTo>
                    <a:lnTo>
                      <a:pt x="83" y="44"/>
                    </a:lnTo>
                    <a:close/>
                    <a:moveTo>
                      <a:pt x="64" y="44"/>
                    </a:moveTo>
                    <a:lnTo>
                      <a:pt x="64" y="41"/>
                    </a:lnTo>
                    <a:lnTo>
                      <a:pt x="83" y="41"/>
                    </a:lnTo>
                    <a:lnTo>
                      <a:pt x="83" y="44"/>
                    </a:lnTo>
                    <a:lnTo>
                      <a:pt x="64" y="44"/>
                    </a:lnTo>
                    <a:close/>
                    <a:moveTo>
                      <a:pt x="64" y="41"/>
                    </a:moveTo>
                    <a:lnTo>
                      <a:pt x="64" y="37"/>
                    </a:lnTo>
                    <a:lnTo>
                      <a:pt x="67" y="34"/>
                    </a:lnTo>
                    <a:lnTo>
                      <a:pt x="73" y="41"/>
                    </a:lnTo>
                    <a:lnTo>
                      <a:pt x="64" y="41"/>
                    </a:lnTo>
                    <a:close/>
                    <a:moveTo>
                      <a:pt x="67" y="34"/>
                    </a:moveTo>
                    <a:lnTo>
                      <a:pt x="70" y="32"/>
                    </a:lnTo>
                    <a:lnTo>
                      <a:pt x="83" y="45"/>
                    </a:lnTo>
                    <a:lnTo>
                      <a:pt x="80" y="48"/>
                    </a:lnTo>
                    <a:lnTo>
                      <a:pt x="67" y="34"/>
                    </a:lnTo>
                    <a:close/>
                    <a:moveTo>
                      <a:pt x="86" y="38"/>
                    </a:moveTo>
                    <a:lnTo>
                      <a:pt x="86" y="41"/>
                    </a:lnTo>
                    <a:lnTo>
                      <a:pt x="83" y="45"/>
                    </a:lnTo>
                    <a:lnTo>
                      <a:pt x="76" y="38"/>
                    </a:lnTo>
                    <a:lnTo>
                      <a:pt x="86" y="38"/>
                    </a:lnTo>
                    <a:close/>
                    <a:moveTo>
                      <a:pt x="67" y="38"/>
                    </a:moveTo>
                    <a:lnTo>
                      <a:pt x="67" y="32"/>
                    </a:lnTo>
                    <a:lnTo>
                      <a:pt x="86" y="32"/>
                    </a:lnTo>
                    <a:lnTo>
                      <a:pt x="86" y="38"/>
                    </a:lnTo>
                    <a:lnTo>
                      <a:pt x="67" y="38"/>
                    </a:lnTo>
                    <a:close/>
                    <a:moveTo>
                      <a:pt x="67" y="32"/>
                    </a:moveTo>
                    <a:lnTo>
                      <a:pt x="67" y="28"/>
                    </a:lnTo>
                    <a:lnTo>
                      <a:pt x="86" y="28"/>
                    </a:lnTo>
                    <a:lnTo>
                      <a:pt x="86" y="32"/>
                    </a:lnTo>
                    <a:lnTo>
                      <a:pt x="67" y="32"/>
                    </a:lnTo>
                    <a:close/>
                    <a:moveTo>
                      <a:pt x="67" y="28"/>
                    </a:moveTo>
                    <a:lnTo>
                      <a:pt x="67" y="25"/>
                    </a:lnTo>
                    <a:lnTo>
                      <a:pt x="86" y="25"/>
                    </a:lnTo>
                    <a:lnTo>
                      <a:pt x="86" y="28"/>
                    </a:lnTo>
                    <a:lnTo>
                      <a:pt x="67" y="28"/>
                    </a:lnTo>
                    <a:close/>
                    <a:moveTo>
                      <a:pt x="85" y="20"/>
                    </a:moveTo>
                    <a:lnTo>
                      <a:pt x="86" y="23"/>
                    </a:lnTo>
                    <a:lnTo>
                      <a:pt x="86" y="25"/>
                    </a:lnTo>
                    <a:lnTo>
                      <a:pt x="76" y="25"/>
                    </a:lnTo>
                    <a:lnTo>
                      <a:pt x="85" y="20"/>
                    </a:lnTo>
                    <a:close/>
                    <a:moveTo>
                      <a:pt x="68" y="29"/>
                    </a:moveTo>
                    <a:lnTo>
                      <a:pt x="64" y="23"/>
                    </a:lnTo>
                    <a:lnTo>
                      <a:pt x="82" y="15"/>
                    </a:lnTo>
                    <a:lnTo>
                      <a:pt x="85" y="20"/>
                    </a:lnTo>
                    <a:lnTo>
                      <a:pt x="68" y="29"/>
                    </a:lnTo>
                    <a:close/>
                    <a:moveTo>
                      <a:pt x="80" y="12"/>
                    </a:moveTo>
                    <a:lnTo>
                      <a:pt x="81" y="13"/>
                    </a:lnTo>
                    <a:lnTo>
                      <a:pt x="82" y="15"/>
                    </a:lnTo>
                    <a:lnTo>
                      <a:pt x="73" y="18"/>
                    </a:lnTo>
                    <a:lnTo>
                      <a:pt x="80" y="12"/>
                    </a:lnTo>
                    <a:close/>
                    <a:moveTo>
                      <a:pt x="67" y="25"/>
                    </a:moveTo>
                    <a:lnTo>
                      <a:pt x="63" y="23"/>
                    </a:lnTo>
                    <a:lnTo>
                      <a:pt x="76" y="8"/>
                    </a:lnTo>
                    <a:lnTo>
                      <a:pt x="80" y="12"/>
                    </a:lnTo>
                    <a:lnTo>
                      <a:pt x="67" y="25"/>
                    </a:lnTo>
                    <a:close/>
                    <a:moveTo>
                      <a:pt x="63" y="23"/>
                    </a:moveTo>
                    <a:lnTo>
                      <a:pt x="54" y="13"/>
                    </a:lnTo>
                    <a:lnTo>
                      <a:pt x="63" y="23"/>
                    </a:lnTo>
                    <a:lnTo>
                      <a:pt x="70" y="15"/>
                    </a:lnTo>
                    <a:lnTo>
                      <a:pt x="63" y="23"/>
                    </a:lnTo>
                    <a:close/>
                    <a:moveTo>
                      <a:pt x="63" y="23"/>
                    </a:moveTo>
                    <a:lnTo>
                      <a:pt x="60" y="19"/>
                    </a:lnTo>
                    <a:lnTo>
                      <a:pt x="74" y="5"/>
                    </a:lnTo>
                    <a:lnTo>
                      <a:pt x="76" y="8"/>
                    </a:lnTo>
                    <a:lnTo>
                      <a:pt x="63" y="23"/>
                    </a:lnTo>
                    <a:close/>
                    <a:moveTo>
                      <a:pt x="67" y="3"/>
                    </a:moveTo>
                    <a:lnTo>
                      <a:pt x="71" y="3"/>
                    </a:lnTo>
                    <a:lnTo>
                      <a:pt x="74" y="5"/>
                    </a:lnTo>
                    <a:lnTo>
                      <a:pt x="67" y="13"/>
                    </a:lnTo>
                    <a:lnTo>
                      <a:pt x="67" y="3"/>
                    </a:lnTo>
                    <a:close/>
                    <a:moveTo>
                      <a:pt x="67" y="22"/>
                    </a:moveTo>
                    <a:lnTo>
                      <a:pt x="64" y="22"/>
                    </a:lnTo>
                    <a:lnTo>
                      <a:pt x="64" y="3"/>
                    </a:lnTo>
                    <a:lnTo>
                      <a:pt x="67" y="3"/>
                    </a:lnTo>
                    <a:lnTo>
                      <a:pt x="67" y="22"/>
                    </a:lnTo>
                    <a:close/>
                    <a:moveTo>
                      <a:pt x="64" y="22"/>
                    </a:moveTo>
                    <a:lnTo>
                      <a:pt x="60" y="22"/>
                    </a:lnTo>
                    <a:lnTo>
                      <a:pt x="57" y="19"/>
                    </a:lnTo>
                    <a:lnTo>
                      <a:pt x="64" y="13"/>
                    </a:lnTo>
                    <a:lnTo>
                      <a:pt x="64" y="22"/>
                    </a:lnTo>
                    <a:close/>
                    <a:moveTo>
                      <a:pt x="57" y="19"/>
                    </a:moveTo>
                    <a:lnTo>
                      <a:pt x="54" y="16"/>
                    </a:lnTo>
                    <a:lnTo>
                      <a:pt x="68" y="3"/>
                    </a:lnTo>
                    <a:lnTo>
                      <a:pt x="71" y="6"/>
                    </a:lnTo>
                    <a:lnTo>
                      <a:pt x="57" y="19"/>
                    </a:lnTo>
                    <a:close/>
                    <a:moveTo>
                      <a:pt x="61" y="0"/>
                    </a:moveTo>
                    <a:lnTo>
                      <a:pt x="64" y="0"/>
                    </a:lnTo>
                    <a:lnTo>
                      <a:pt x="68" y="3"/>
                    </a:lnTo>
                    <a:lnTo>
                      <a:pt x="61" y="9"/>
                    </a:lnTo>
                    <a:lnTo>
                      <a:pt x="61" y="0"/>
                    </a:lnTo>
                    <a:close/>
                    <a:moveTo>
                      <a:pt x="61" y="18"/>
                    </a:moveTo>
                    <a:lnTo>
                      <a:pt x="58" y="18"/>
                    </a:lnTo>
                    <a:lnTo>
                      <a:pt x="58" y="0"/>
                    </a:lnTo>
                    <a:lnTo>
                      <a:pt x="61" y="0"/>
                    </a:lnTo>
                    <a:lnTo>
                      <a:pt x="61" y="18"/>
                    </a:lnTo>
                    <a:close/>
                    <a:moveTo>
                      <a:pt x="58" y="18"/>
                    </a:moveTo>
                    <a:lnTo>
                      <a:pt x="51" y="18"/>
                    </a:lnTo>
                    <a:lnTo>
                      <a:pt x="51" y="0"/>
                    </a:lnTo>
                    <a:lnTo>
                      <a:pt x="58" y="0"/>
                    </a:lnTo>
                    <a:lnTo>
                      <a:pt x="58" y="18"/>
                    </a:lnTo>
                    <a:close/>
                    <a:moveTo>
                      <a:pt x="51" y="18"/>
                    </a:moveTo>
                    <a:lnTo>
                      <a:pt x="44" y="18"/>
                    </a:lnTo>
                    <a:lnTo>
                      <a:pt x="44" y="0"/>
                    </a:lnTo>
                    <a:lnTo>
                      <a:pt x="51" y="0"/>
                    </a:lnTo>
                    <a:lnTo>
                      <a:pt x="51" y="18"/>
                    </a:lnTo>
                    <a:close/>
                    <a:moveTo>
                      <a:pt x="44" y="18"/>
                    </a:moveTo>
                    <a:lnTo>
                      <a:pt x="41" y="18"/>
                    </a:lnTo>
                    <a:lnTo>
                      <a:pt x="41" y="0"/>
                    </a:lnTo>
                    <a:lnTo>
                      <a:pt x="44" y="0"/>
                    </a:lnTo>
                    <a:lnTo>
                      <a:pt x="44" y="18"/>
                    </a:lnTo>
                    <a:close/>
                    <a:moveTo>
                      <a:pt x="38" y="1"/>
                    </a:moveTo>
                    <a:lnTo>
                      <a:pt x="39" y="0"/>
                    </a:lnTo>
                    <a:lnTo>
                      <a:pt x="41" y="0"/>
                    </a:lnTo>
                    <a:lnTo>
                      <a:pt x="41" y="9"/>
                    </a:lnTo>
                    <a:lnTo>
                      <a:pt x="38" y="1"/>
                    </a:lnTo>
                    <a:close/>
                    <a:moveTo>
                      <a:pt x="46" y="17"/>
                    </a:moveTo>
                    <a:lnTo>
                      <a:pt x="39" y="20"/>
                    </a:lnTo>
                    <a:lnTo>
                      <a:pt x="31" y="4"/>
                    </a:lnTo>
                    <a:lnTo>
                      <a:pt x="38" y="1"/>
                    </a:lnTo>
                    <a:lnTo>
                      <a:pt x="46" y="17"/>
                    </a:lnTo>
                    <a:close/>
                    <a:moveTo>
                      <a:pt x="28" y="5"/>
                    </a:moveTo>
                    <a:lnTo>
                      <a:pt x="29" y="4"/>
                    </a:lnTo>
                    <a:lnTo>
                      <a:pt x="31" y="4"/>
                    </a:lnTo>
                    <a:lnTo>
                      <a:pt x="36" y="13"/>
                    </a:lnTo>
                    <a:lnTo>
                      <a:pt x="28" y="5"/>
                    </a:lnTo>
                    <a:close/>
                    <a:moveTo>
                      <a:pt x="42" y="19"/>
                    </a:moveTo>
                    <a:lnTo>
                      <a:pt x="39" y="23"/>
                    </a:lnTo>
                    <a:lnTo>
                      <a:pt x="26" y="8"/>
                    </a:lnTo>
                    <a:lnTo>
                      <a:pt x="28" y="5"/>
                    </a:lnTo>
                    <a:lnTo>
                      <a:pt x="42" y="19"/>
                    </a:lnTo>
                    <a:close/>
                    <a:moveTo>
                      <a:pt x="39" y="23"/>
                    </a:moveTo>
                    <a:lnTo>
                      <a:pt x="38" y="24"/>
                    </a:lnTo>
                    <a:lnTo>
                      <a:pt x="37" y="24"/>
                    </a:lnTo>
                    <a:lnTo>
                      <a:pt x="32" y="15"/>
                    </a:lnTo>
                    <a:lnTo>
                      <a:pt x="39" y="23"/>
                    </a:lnTo>
                    <a:close/>
                    <a:moveTo>
                      <a:pt x="37" y="24"/>
                    </a:moveTo>
                    <a:lnTo>
                      <a:pt x="30" y="27"/>
                    </a:lnTo>
                    <a:lnTo>
                      <a:pt x="21" y="11"/>
                    </a:lnTo>
                    <a:lnTo>
                      <a:pt x="28" y="7"/>
                    </a:lnTo>
                    <a:lnTo>
                      <a:pt x="37" y="24"/>
                    </a:lnTo>
                    <a:close/>
                    <a:moveTo>
                      <a:pt x="19" y="12"/>
                    </a:moveTo>
                    <a:lnTo>
                      <a:pt x="20" y="11"/>
                    </a:lnTo>
                    <a:lnTo>
                      <a:pt x="21" y="11"/>
                    </a:lnTo>
                    <a:lnTo>
                      <a:pt x="26" y="18"/>
                    </a:lnTo>
                    <a:lnTo>
                      <a:pt x="19" y="12"/>
                    </a:lnTo>
                    <a:close/>
                    <a:moveTo>
                      <a:pt x="32" y="25"/>
                    </a:moveTo>
                    <a:lnTo>
                      <a:pt x="29" y="28"/>
                    </a:lnTo>
                    <a:lnTo>
                      <a:pt x="16" y="15"/>
                    </a:lnTo>
                    <a:lnTo>
                      <a:pt x="19" y="12"/>
                    </a:lnTo>
                    <a:lnTo>
                      <a:pt x="32" y="25"/>
                    </a:lnTo>
                    <a:close/>
                    <a:moveTo>
                      <a:pt x="29" y="28"/>
                    </a:moveTo>
                    <a:lnTo>
                      <a:pt x="26" y="32"/>
                    </a:lnTo>
                    <a:lnTo>
                      <a:pt x="12" y="18"/>
                    </a:lnTo>
                    <a:lnTo>
                      <a:pt x="16" y="15"/>
                    </a:lnTo>
                    <a:lnTo>
                      <a:pt x="29" y="28"/>
                    </a:lnTo>
                    <a:close/>
                    <a:moveTo>
                      <a:pt x="26" y="32"/>
                    </a:moveTo>
                    <a:lnTo>
                      <a:pt x="22" y="35"/>
                    </a:lnTo>
                    <a:lnTo>
                      <a:pt x="9" y="22"/>
                    </a:lnTo>
                    <a:lnTo>
                      <a:pt x="12" y="18"/>
                    </a:lnTo>
                    <a:lnTo>
                      <a:pt x="26" y="32"/>
                    </a:lnTo>
                    <a:close/>
                    <a:moveTo>
                      <a:pt x="8" y="24"/>
                    </a:moveTo>
                    <a:lnTo>
                      <a:pt x="8" y="23"/>
                    </a:lnTo>
                    <a:lnTo>
                      <a:pt x="9" y="22"/>
                    </a:lnTo>
                    <a:lnTo>
                      <a:pt x="16" y="28"/>
                    </a:lnTo>
                    <a:lnTo>
                      <a:pt x="8" y="24"/>
                    </a:lnTo>
                    <a:close/>
                    <a:moveTo>
                      <a:pt x="25" y="33"/>
                    </a:moveTo>
                    <a:lnTo>
                      <a:pt x="21" y="39"/>
                    </a:lnTo>
                    <a:lnTo>
                      <a:pt x="5" y="30"/>
                    </a:lnTo>
                    <a:lnTo>
                      <a:pt x="8" y="24"/>
                    </a:lnTo>
                    <a:lnTo>
                      <a:pt x="25" y="33"/>
                    </a:lnTo>
                    <a:close/>
                    <a:moveTo>
                      <a:pt x="21" y="39"/>
                    </a:moveTo>
                    <a:lnTo>
                      <a:pt x="21" y="40"/>
                    </a:lnTo>
                    <a:lnTo>
                      <a:pt x="20" y="41"/>
                    </a:lnTo>
                    <a:lnTo>
                      <a:pt x="12" y="35"/>
                    </a:lnTo>
                    <a:lnTo>
                      <a:pt x="21" y="39"/>
                    </a:lnTo>
                    <a:close/>
                    <a:moveTo>
                      <a:pt x="20" y="41"/>
                    </a:moveTo>
                    <a:lnTo>
                      <a:pt x="17" y="45"/>
                    </a:lnTo>
                    <a:lnTo>
                      <a:pt x="3" y="32"/>
                    </a:lnTo>
                    <a:lnTo>
                      <a:pt x="6" y="28"/>
                    </a:lnTo>
                    <a:lnTo>
                      <a:pt x="20" y="41"/>
                    </a:lnTo>
                    <a:close/>
                    <a:moveTo>
                      <a:pt x="0" y="38"/>
                    </a:moveTo>
                    <a:lnTo>
                      <a:pt x="0" y="34"/>
                    </a:lnTo>
                    <a:lnTo>
                      <a:pt x="3" y="32"/>
                    </a:lnTo>
                    <a:lnTo>
                      <a:pt x="10" y="38"/>
                    </a:lnTo>
                    <a:lnTo>
                      <a:pt x="0" y="38"/>
                    </a:lnTo>
                    <a:close/>
                    <a:moveTo>
                      <a:pt x="19" y="38"/>
                    </a:moveTo>
                    <a:lnTo>
                      <a:pt x="19" y="41"/>
                    </a:lnTo>
                    <a:lnTo>
                      <a:pt x="0" y="41"/>
                    </a:lnTo>
                    <a:lnTo>
                      <a:pt x="0" y="38"/>
                    </a:lnTo>
                    <a:lnTo>
                      <a:pt x="19" y="38"/>
                    </a:lnTo>
                    <a:close/>
                    <a:moveTo>
                      <a:pt x="19" y="41"/>
                    </a:moveTo>
                    <a:lnTo>
                      <a:pt x="19" y="47"/>
                    </a:lnTo>
                    <a:lnTo>
                      <a:pt x="0" y="47"/>
                    </a:lnTo>
                    <a:lnTo>
                      <a:pt x="0" y="41"/>
                    </a:lnTo>
                    <a:lnTo>
                      <a:pt x="19" y="41"/>
                    </a:lnTo>
                    <a:close/>
                    <a:moveTo>
                      <a:pt x="3" y="54"/>
                    </a:moveTo>
                    <a:lnTo>
                      <a:pt x="0" y="51"/>
                    </a:lnTo>
                    <a:lnTo>
                      <a:pt x="0" y="47"/>
                    </a:lnTo>
                    <a:lnTo>
                      <a:pt x="10" y="47"/>
                    </a:lnTo>
                    <a:lnTo>
                      <a:pt x="3" y="54"/>
                    </a:lnTo>
                    <a:close/>
                    <a:moveTo>
                      <a:pt x="17" y="40"/>
                    </a:moveTo>
                    <a:lnTo>
                      <a:pt x="20" y="44"/>
                    </a:lnTo>
                    <a:lnTo>
                      <a:pt x="6" y="57"/>
                    </a:lnTo>
                    <a:lnTo>
                      <a:pt x="3" y="54"/>
                    </a:lnTo>
                    <a:lnTo>
                      <a:pt x="17" y="40"/>
                    </a:lnTo>
                    <a:close/>
                    <a:moveTo>
                      <a:pt x="20" y="44"/>
                    </a:moveTo>
                    <a:lnTo>
                      <a:pt x="22" y="47"/>
                    </a:lnTo>
                    <a:lnTo>
                      <a:pt x="22" y="50"/>
                    </a:lnTo>
                    <a:lnTo>
                      <a:pt x="12" y="50"/>
                    </a:lnTo>
                    <a:lnTo>
                      <a:pt x="20" y="44"/>
                    </a:lnTo>
                    <a:close/>
                    <a:moveTo>
                      <a:pt x="22" y="50"/>
                    </a:moveTo>
                    <a:lnTo>
                      <a:pt x="22" y="54"/>
                    </a:lnTo>
                    <a:lnTo>
                      <a:pt x="4" y="54"/>
                    </a:lnTo>
                    <a:lnTo>
                      <a:pt x="4" y="50"/>
                    </a:lnTo>
                    <a:lnTo>
                      <a:pt x="22" y="50"/>
                    </a:lnTo>
                    <a:close/>
                    <a:moveTo>
                      <a:pt x="5" y="58"/>
                    </a:moveTo>
                    <a:lnTo>
                      <a:pt x="4" y="56"/>
                    </a:lnTo>
                    <a:lnTo>
                      <a:pt x="4" y="54"/>
                    </a:lnTo>
                    <a:lnTo>
                      <a:pt x="12" y="54"/>
                    </a:lnTo>
                    <a:lnTo>
                      <a:pt x="5" y="58"/>
                    </a:lnTo>
                    <a:close/>
                    <a:moveTo>
                      <a:pt x="21" y="49"/>
                    </a:moveTo>
                    <a:lnTo>
                      <a:pt x="25" y="56"/>
                    </a:lnTo>
                    <a:lnTo>
                      <a:pt x="8" y="65"/>
                    </a:lnTo>
                    <a:lnTo>
                      <a:pt x="5" y="58"/>
                    </a:lnTo>
                    <a:lnTo>
                      <a:pt x="21" y="49"/>
                    </a:lnTo>
                    <a:close/>
                    <a:moveTo>
                      <a:pt x="16" y="69"/>
                    </a:moveTo>
                    <a:lnTo>
                      <a:pt x="10" y="69"/>
                    </a:lnTo>
                    <a:lnTo>
                      <a:pt x="8" y="65"/>
                    </a:lnTo>
                    <a:lnTo>
                      <a:pt x="16" y="60"/>
                    </a:lnTo>
                    <a:lnTo>
                      <a:pt x="16" y="69"/>
                    </a:lnTo>
                    <a:close/>
                    <a:moveTo>
                      <a:pt x="16" y="50"/>
                    </a:moveTo>
                    <a:lnTo>
                      <a:pt x="19" y="50"/>
                    </a:lnTo>
                    <a:lnTo>
                      <a:pt x="19" y="69"/>
                    </a:lnTo>
                    <a:lnTo>
                      <a:pt x="16" y="69"/>
                    </a:lnTo>
                    <a:lnTo>
                      <a:pt x="16" y="50"/>
                    </a:lnTo>
                    <a:close/>
                    <a:moveTo>
                      <a:pt x="19" y="50"/>
                    </a:moveTo>
                    <a:lnTo>
                      <a:pt x="24" y="50"/>
                    </a:lnTo>
                    <a:lnTo>
                      <a:pt x="26" y="54"/>
                    </a:lnTo>
                    <a:lnTo>
                      <a:pt x="19" y="60"/>
                    </a:lnTo>
                    <a:lnTo>
                      <a:pt x="19" y="50"/>
                    </a:lnTo>
                    <a:close/>
                    <a:moveTo>
                      <a:pt x="26" y="54"/>
                    </a:moveTo>
                    <a:lnTo>
                      <a:pt x="29" y="57"/>
                    </a:lnTo>
                    <a:lnTo>
                      <a:pt x="16" y="70"/>
                    </a:lnTo>
                    <a:lnTo>
                      <a:pt x="12" y="67"/>
                    </a:lnTo>
                    <a:lnTo>
                      <a:pt x="26" y="54"/>
                    </a:lnTo>
                    <a:close/>
                    <a:moveTo>
                      <a:pt x="29" y="57"/>
                    </a:moveTo>
                    <a:lnTo>
                      <a:pt x="32" y="59"/>
                    </a:lnTo>
                    <a:lnTo>
                      <a:pt x="19" y="73"/>
                    </a:lnTo>
                    <a:lnTo>
                      <a:pt x="16" y="70"/>
                    </a:lnTo>
                    <a:lnTo>
                      <a:pt x="29" y="57"/>
                    </a:lnTo>
                    <a:close/>
                    <a:moveTo>
                      <a:pt x="26" y="76"/>
                    </a:moveTo>
                    <a:lnTo>
                      <a:pt x="21" y="76"/>
                    </a:lnTo>
                    <a:lnTo>
                      <a:pt x="19" y="73"/>
                    </a:lnTo>
                    <a:lnTo>
                      <a:pt x="26" y="67"/>
                    </a:lnTo>
                    <a:lnTo>
                      <a:pt x="26" y="76"/>
                    </a:lnTo>
                    <a:close/>
                    <a:moveTo>
                      <a:pt x="26" y="57"/>
                    </a:moveTo>
                    <a:lnTo>
                      <a:pt x="32" y="57"/>
                    </a:lnTo>
                    <a:lnTo>
                      <a:pt x="32" y="76"/>
                    </a:lnTo>
                    <a:lnTo>
                      <a:pt x="26" y="76"/>
                    </a:lnTo>
                    <a:lnTo>
                      <a:pt x="26" y="57"/>
                    </a:lnTo>
                    <a:close/>
                    <a:moveTo>
                      <a:pt x="32" y="57"/>
                    </a:moveTo>
                    <a:lnTo>
                      <a:pt x="36" y="57"/>
                    </a:lnTo>
                    <a:lnTo>
                      <a:pt x="36" y="76"/>
                    </a:lnTo>
                    <a:lnTo>
                      <a:pt x="32" y="76"/>
                    </a:lnTo>
                    <a:lnTo>
                      <a:pt x="32" y="57"/>
                    </a:lnTo>
                    <a:close/>
                    <a:moveTo>
                      <a:pt x="36" y="57"/>
                    </a:moveTo>
                    <a:lnTo>
                      <a:pt x="41" y="57"/>
                    </a:lnTo>
                    <a:lnTo>
                      <a:pt x="41" y="76"/>
                    </a:lnTo>
                    <a:lnTo>
                      <a:pt x="36" y="76"/>
                    </a:lnTo>
                    <a:lnTo>
                      <a:pt x="36" y="57"/>
                    </a:lnTo>
                    <a:close/>
                    <a:moveTo>
                      <a:pt x="46" y="75"/>
                    </a:moveTo>
                    <a:lnTo>
                      <a:pt x="43" y="76"/>
                    </a:lnTo>
                    <a:lnTo>
                      <a:pt x="41" y="76"/>
                    </a:lnTo>
                    <a:lnTo>
                      <a:pt x="41" y="67"/>
                    </a:lnTo>
                    <a:lnTo>
                      <a:pt x="46" y="75"/>
                    </a:lnTo>
                    <a:close/>
                    <a:moveTo>
                      <a:pt x="38" y="58"/>
                    </a:moveTo>
                    <a:lnTo>
                      <a:pt x="43" y="55"/>
                    </a:lnTo>
                    <a:lnTo>
                      <a:pt x="52" y="71"/>
                    </a:lnTo>
                    <a:lnTo>
                      <a:pt x="46" y="75"/>
                    </a:lnTo>
                    <a:lnTo>
                      <a:pt x="38" y="58"/>
                    </a:lnTo>
                    <a:close/>
                    <a:moveTo>
                      <a:pt x="43" y="55"/>
                    </a:moveTo>
                    <a:lnTo>
                      <a:pt x="46" y="54"/>
                    </a:lnTo>
                    <a:lnTo>
                      <a:pt x="48" y="54"/>
                    </a:lnTo>
                    <a:lnTo>
                      <a:pt x="48" y="63"/>
                    </a:lnTo>
                    <a:lnTo>
                      <a:pt x="43" y="55"/>
                    </a:lnTo>
                    <a:close/>
                    <a:moveTo>
                      <a:pt x="48" y="54"/>
                    </a:moveTo>
                    <a:lnTo>
                      <a:pt x="51" y="54"/>
                    </a:lnTo>
                    <a:lnTo>
                      <a:pt x="51" y="72"/>
                    </a:lnTo>
                    <a:lnTo>
                      <a:pt x="48" y="72"/>
                    </a:lnTo>
                    <a:lnTo>
                      <a:pt x="48" y="54"/>
                    </a:lnTo>
                    <a:close/>
                    <a:moveTo>
                      <a:pt x="55" y="71"/>
                    </a:moveTo>
                    <a:lnTo>
                      <a:pt x="53" y="72"/>
                    </a:lnTo>
                    <a:lnTo>
                      <a:pt x="51" y="72"/>
                    </a:lnTo>
                    <a:lnTo>
                      <a:pt x="51" y="63"/>
                    </a:lnTo>
                    <a:lnTo>
                      <a:pt x="55" y="71"/>
                    </a:lnTo>
                    <a:close/>
                    <a:moveTo>
                      <a:pt x="47" y="55"/>
                    </a:moveTo>
                    <a:lnTo>
                      <a:pt x="53" y="51"/>
                    </a:lnTo>
                    <a:lnTo>
                      <a:pt x="62" y="69"/>
                    </a:lnTo>
                    <a:lnTo>
                      <a:pt x="55" y="71"/>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94" name="Freeform 682">
                <a:extLst>
                  <a:ext uri="{FF2B5EF4-FFF2-40B4-BE49-F238E27FC236}">
                    <a16:creationId xmlns:a16="http://schemas.microsoft.com/office/drawing/2014/main" id="{420B7869-42E9-4280-BDD2-B512F5D9FF64}"/>
                  </a:ext>
                </a:extLst>
              </p:cNvPr>
              <p:cNvSpPr>
                <a:spLocks/>
              </p:cNvSpPr>
              <p:nvPr/>
            </p:nvSpPr>
            <p:spPr bwMode="auto">
              <a:xfrm>
                <a:off x="3353" y="2494"/>
                <a:ext cx="17" cy="14"/>
              </a:xfrm>
              <a:custGeom>
                <a:avLst/>
                <a:gdLst>
                  <a:gd name="T0" fmla="*/ 11 w 67"/>
                  <a:gd name="T1" fmla="*/ 12 h 58"/>
                  <a:gd name="T2" fmla="*/ 13 w 67"/>
                  <a:gd name="T3" fmla="*/ 12 h 58"/>
                  <a:gd name="T4" fmla="*/ 14 w 67"/>
                  <a:gd name="T5" fmla="*/ 11 h 58"/>
                  <a:gd name="T6" fmla="*/ 14 w 67"/>
                  <a:gd name="T7" fmla="*/ 10 h 58"/>
                  <a:gd name="T8" fmla="*/ 15 w 67"/>
                  <a:gd name="T9" fmla="*/ 9 h 58"/>
                  <a:gd name="T10" fmla="*/ 16 w 67"/>
                  <a:gd name="T11" fmla="*/ 8 h 58"/>
                  <a:gd name="T12" fmla="*/ 16 w 67"/>
                  <a:gd name="T13" fmla="*/ 7 h 58"/>
                  <a:gd name="T14" fmla="*/ 17 w 67"/>
                  <a:gd name="T15" fmla="*/ 6 h 58"/>
                  <a:gd name="T16" fmla="*/ 16 w 67"/>
                  <a:gd name="T17" fmla="*/ 5 h 58"/>
                  <a:gd name="T18" fmla="*/ 16 w 67"/>
                  <a:gd name="T19" fmla="*/ 4 h 58"/>
                  <a:gd name="T20" fmla="*/ 16 w 67"/>
                  <a:gd name="T21" fmla="*/ 3 h 58"/>
                  <a:gd name="T22" fmla="*/ 15 w 67"/>
                  <a:gd name="T23" fmla="*/ 2 h 58"/>
                  <a:gd name="T24" fmla="*/ 14 w 67"/>
                  <a:gd name="T25" fmla="*/ 2 h 58"/>
                  <a:gd name="T26" fmla="*/ 14 w 67"/>
                  <a:gd name="T27" fmla="*/ 1 h 58"/>
                  <a:gd name="T28" fmla="*/ 12 w 67"/>
                  <a:gd name="T29" fmla="*/ 1 h 58"/>
                  <a:gd name="T30" fmla="*/ 11 w 67"/>
                  <a:gd name="T31" fmla="*/ 0 h 58"/>
                  <a:gd name="T32" fmla="*/ 10 w 67"/>
                  <a:gd name="T33" fmla="*/ 0 h 58"/>
                  <a:gd name="T34" fmla="*/ 9 w 67"/>
                  <a:gd name="T35" fmla="*/ 0 h 58"/>
                  <a:gd name="T36" fmla="*/ 7 w 67"/>
                  <a:gd name="T37" fmla="*/ 1 h 58"/>
                  <a:gd name="T38" fmla="*/ 6 w 67"/>
                  <a:gd name="T39" fmla="*/ 1 h 58"/>
                  <a:gd name="T40" fmla="*/ 5 w 67"/>
                  <a:gd name="T41" fmla="*/ 2 h 58"/>
                  <a:gd name="T42" fmla="*/ 3 w 67"/>
                  <a:gd name="T43" fmla="*/ 2 h 58"/>
                  <a:gd name="T44" fmla="*/ 3 w 67"/>
                  <a:gd name="T45" fmla="*/ 3 h 58"/>
                  <a:gd name="T46" fmla="*/ 2 w 67"/>
                  <a:gd name="T47" fmla="*/ 4 h 58"/>
                  <a:gd name="T48" fmla="*/ 1 w 67"/>
                  <a:gd name="T49" fmla="*/ 6 h 58"/>
                  <a:gd name="T50" fmla="*/ 0 w 67"/>
                  <a:gd name="T51" fmla="*/ 6 h 58"/>
                  <a:gd name="T52" fmla="*/ 0 w 67"/>
                  <a:gd name="T53" fmla="*/ 7 h 58"/>
                  <a:gd name="T54" fmla="*/ 0 w 67"/>
                  <a:gd name="T55" fmla="*/ 9 h 58"/>
                  <a:gd name="T56" fmla="*/ 0 w 67"/>
                  <a:gd name="T57" fmla="*/ 9 h 58"/>
                  <a:gd name="T58" fmla="*/ 0 w 67"/>
                  <a:gd name="T59" fmla="*/ 11 h 58"/>
                  <a:gd name="T60" fmla="*/ 1 w 67"/>
                  <a:gd name="T61" fmla="*/ 12 h 58"/>
                  <a:gd name="T62" fmla="*/ 1 w 67"/>
                  <a:gd name="T63" fmla="*/ 12 h 58"/>
                  <a:gd name="T64" fmla="*/ 2 w 67"/>
                  <a:gd name="T65" fmla="*/ 13 h 58"/>
                  <a:gd name="T66" fmla="*/ 3 w 67"/>
                  <a:gd name="T67" fmla="*/ 13 h 58"/>
                  <a:gd name="T68" fmla="*/ 4 w 67"/>
                  <a:gd name="T69" fmla="*/ 14 h 58"/>
                  <a:gd name="T70" fmla="*/ 5 w 67"/>
                  <a:gd name="T71" fmla="*/ 14 h 58"/>
                  <a:gd name="T72" fmla="*/ 6 w 67"/>
                  <a:gd name="T73" fmla="*/ 14 h 58"/>
                  <a:gd name="T74" fmla="*/ 7 w 67"/>
                  <a:gd name="T75" fmla="*/ 14 h 58"/>
                  <a:gd name="T76" fmla="*/ 9 w 67"/>
                  <a:gd name="T77" fmla="*/ 14 h 58"/>
                  <a:gd name="T78" fmla="*/ 10 w 67"/>
                  <a:gd name="T79" fmla="*/ 13 h 58"/>
                  <a:gd name="T80" fmla="*/ 11 w 67"/>
                  <a:gd name="T81" fmla="*/ 12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4" y="51"/>
                    </a:moveTo>
                    <a:lnTo>
                      <a:pt x="50" y="49"/>
                    </a:lnTo>
                    <a:lnTo>
                      <a:pt x="54" y="45"/>
                    </a:lnTo>
                    <a:lnTo>
                      <a:pt x="57" y="42"/>
                    </a:lnTo>
                    <a:lnTo>
                      <a:pt x="60" y="39"/>
                    </a:lnTo>
                    <a:lnTo>
                      <a:pt x="64" y="32"/>
                    </a:lnTo>
                    <a:lnTo>
                      <a:pt x="64" y="29"/>
                    </a:lnTo>
                    <a:lnTo>
                      <a:pt x="67" y="26"/>
                    </a:lnTo>
                    <a:lnTo>
                      <a:pt x="64" y="20"/>
                    </a:lnTo>
                    <a:lnTo>
                      <a:pt x="64" y="17"/>
                    </a:lnTo>
                    <a:lnTo>
                      <a:pt x="64" y="13"/>
                    </a:lnTo>
                    <a:lnTo>
                      <a:pt x="60" y="10"/>
                    </a:lnTo>
                    <a:lnTo>
                      <a:pt x="57" y="7"/>
                    </a:lnTo>
                    <a:lnTo>
                      <a:pt x="54" y="4"/>
                    </a:lnTo>
                    <a:lnTo>
                      <a:pt x="47" y="4"/>
                    </a:lnTo>
                    <a:lnTo>
                      <a:pt x="44" y="0"/>
                    </a:lnTo>
                    <a:lnTo>
                      <a:pt x="38" y="0"/>
                    </a:lnTo>
                    <a:lnTo>
                      <a:pt x="35" y="0"/>
                    </a:lnTo>
                    <a:lnTo>
                      <a:pt x="28" y="4"/>
                    </a:lnTo>
                    <a:lnTo>
                      <a:pt x="25" y="4"/>
                    </a:lnTo>
                    <a:lnTo>
                      <a:pt x="19" y="7"/>
                    </a:lnTo>
                    <a:lnTo>
                      <a:pt x="13" y="10"/>
                    </a:lnTo>
                    <a:lnTo>
                      <a:pt x="10" y="13"/>
                    </a:lnTo>
                    <a:lnTo>
                      <a:pt x="6" y="17"/>
                    </a:lnTo>
                    <a:lnTo>
                      <a:pt x="3" y="23"/>
                    </a:lnTo>
                    <a:lnTo>
                      <a:pt x="0" y="26"/>
                    </a:lnTo>
                    <a:lnTo>
                      <a:pt x="0" y="29"/>
                    </a:lnTo>
                    <a:lnTo>
                      <a:pt x="0" y="36"/>
                    </a:lnTo>
                    <a:lnTo>
                      <a:pt x="0" y="39"/>
                    </a:lnTo>
                    <a:lnTo>
                      <a:pt x="0" y="45"/>
                    </a:lnTo>
                    <a:lnTo>
                      <a:pt x="3" y="49"/>
                    </a:lnTo>
                    <a:lnTo>
                      <a:pt x="3" y="51"/>
                    </a:lnTo>
                    <a:lnTo>
                      <a:pt x="6" y="54"/>
                    </a:lnTo>
                    <a:lnTo>
                      <a:pt x="10" y="54"/>
                    </a:lnTo>
                    <a:lnTo>
                      <a:pt x="15" y="58"/>
                    </a:lnTo>
                    <a:lnTo>
                      <a:pt x="19" y="58"/>
                    </a:lnTo>
                    <a:lnTo>
                      <a:pt x="25" y="58"/>
                    </a:lnTo>
                    <a:lnTo>
                      <a:pt x="28" y="58"/>
                    </a:lnTo>
                    <a:lnTo>
                      <a:pt x="35" y="58"/>
                    </a:lnTo>
                    <a:lnTo>
                      <a:pt x="41"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95" name="Freeform 683">
                <a:extLst>
                  <a:ext uri="{FF2B5EF4-FFF2-40B4-BE49-F238E27FC236}">
                    <a16:creationId xmlns:a16="http://schemas.microsoft.com/office/drawing/2014/main" id="{EC4FD0BC-3ED2-4BAC-8F57-0AC1CAEB20B6}"/>
                  </a:ext>
                </a:extLst>
              </p:cNvPr>
              <p:cNvSpPr>
                <a:spLocks noEditPoints="1"/>
              </p:cNvSpPr>
              <p:nvPr/>
            </p:nvSpPr>
            <p:spPr bwMode="auto">
              <a:xfrm>
                <a:off x="3351" y="2491"/>
                <a:ext cx="22" cy="20"/>
              </a:xfrm>
              <a:custGeom>
                <a:avLst/>
                <a:gdLst>
                  <a:gd name="T0" fmla="*/ 17 w 88"/>
                  <a:gd name="T1" fmla="*/ 17 h 77"/>
                  <a:gd name="T2" fmla="*/ 14 w 88"/>
                  <a:gd name="T3" fmla="*/ 13 h 77"/>
                  <a:gd name="T4" fmla="*/ 19 w 88"/>
                  <a:gd name="T5" fmla="*/ 15 h 77"/>
                  <a:gd name="T6" fmla="*/ 17 w 88"/>
                  <a:gd name="T7" fmla="*/ 14 h 77"/>
                  <a:gd name="T8" fmla="*/ 15 w 88"/>
                  <a:gd name="T9" fmla="*/ 12 h 77"/>
                  <a:gd name="T10" fmla="*/ 16 w 88"/>
                  <a:gd name="T11" fmla="*/ 11 h 77"/>
                  <a:gd name="T12" fmla="*/ 21 w 88"/>
                  <a:gd name="T13" fmla="*/ 11 h 77"/>
                  <a:gd name="T14" fmla="*/ 21 w 88"/>
                  <a:gd name="T15" fmla="*/ 10 h 77"/>
                  <a:gd name="T16" fmla="*/ 19 w 88"/>
                  <a:gd name="T17" fmla="*/ 10 h 77"/>
                  <a:gd name="T18" fmla="*/ 17 w 88"/>
                  <a:gd name="T19" fmla="*/ 8 h 77"/>
                  <a:gd name="T20" fmla="*/ 17 w 88"/>
                  <a:gd name="T21" fmla="*/ 10 h 77"/>
                  <a:gd name="T22" fmla="*/ 16 w 88"/>
                  <a:gd name="T23" fmla="*/ 8 h 77"/>
                  <a:gd name="T24" fmla="*/ 21 w 88"/>
                  <a:gd name="T25" fmla="*/ 7 h 77"/>
                  <a:gd name="T26" fmla="*/ 21 w 88"/>
                  <a:gd name="T27" fmla="*/ 7 h 77"/>
                  <a:gd name="T28" fmla="*/ 20 w 88"/>
                  <a:gd name="T29" fmla="*/ 4 h 77"/>
                  <a:gd name="T30" fmla="*/ 16 w 88"/>
                  <a:gd name="T31" fmla="*/ 7 h 77"/>
                  <a:gd name="T32" fmla="*/ 15 w 88"/>
                  <a:gd name="T33" fmla="*/ 6 h 77"/>
                  <a:gd name="T34" fmla="*/ 19 w 88"/>
                  <a:gd name="T35" fmla="*/ 3 h 77"/>
                  <a:gd name="T36" fmla="*/ 19 w 88"/>
                  <a:gd name="T37" fmla="*/ 3 h 77"/>
                  <a:gd name="T38" fmla="*/ 16 w 88"/>
                  <a:gd name="T39" fmla="*/ 1 h 77"/>
                  <a:gd name="T40" fmla="*/ 14 w 88"/>
                  <a:gd name="T41" fmla="*/ 6 h 77"/>
                  <a:gd name="T42" fmla="*/ 12 w 88"/>
                  <a:gd name="T43" fmla="*/ 4 h 77"/>
                  <a:gd name="T44" fmla="*/ 15 w 88"/>
                  <a:gd name="T45" fmla="*/ 1 h 77"/>
                  <a:gd name="T46" fmla="*/ 14 w 88"/>
                  <a:gd name="T47" fmla="*/ 0 h 77"/>
                  <a:gd name="T48" fmla="*/ 12 w 88"/>
                  <a:gd name="T49" fmla="*/ 5 h 77"/>
                  <a:gd name="T50" fmla="*/ 12 w 88"/>
                  <a:gd name="T51" fmla="*/ 5 h 77"/>
                  <a:gd name="T52" fmla="*/ 10 w 88"/>
                  <a:gd name="T53" fmla="*/ 6 h 77"/>
                  <a:gd name="T54" fmla="*/ 9 w 88"/>
                  <a:gd name="T55" fmla="*/ 1 h 77"/>
                  <a:gd name="T56" fmla="*/ 9 w 88"/>
                  <a:gd name="T57" fmla="*/ 4 h 77"/>
                  <a:gd name="T58" fmla="*/ 10 w 88"/>
                  <a:gd name="T59" fmla="*/ 6 h 77"/>
                  <a:gd name="T60" fmla="*/ 4 w 88"/>
                  <a:gd name="T61" fmla="*/ 4 h 77"/>
                  <a:gd name="T62" fmla="*/ 7 w 88"/>
                  <a:gd name="T63" fmla="*/ 8 h 77"/>
                  <a:gd name="T64" fmla="*/ 3 w 88"/>
                  <a:gd name="T65" fmla="*/ 4 h 77"/>
                  <a:gd name="T66" fmla="*/ 3 w 88"/>
                  <a:gd name="T67" fmla="*/ 4 h 77"/>
                  <a:gd name="T68" fmla="*/ 2 w 88"/>
                  <a:gd name="T69" fmla="*/ 6 h 77"/>
                  <a:gd name="T70" fmla="*/ 6 w 88"/>
                  <a:gd name="T71" fmla="*/ 10 h 77"/>
                  <a:gd name="T72" fmla="*/ 4 w 88"/>
                  <a:gd name="T73" fmla="*/ 11 h 77"/>
                  <a:gd name="T74" fmla="*/ 1 w 88"/>
                  <a:gd name="T75" fmla="*/ 8 h 77"/>
                  <a:gd name="T76" fmla="*/ 0 w 88"/>
                  <a:gd name="T77" fmla="*/ 9 h 77"/>
                  <a:gd name="T78" fmla="*/ 5 w 88"/>
                  <a:gd name="T79" fmla="*/ 10 h 77"/>
                  <a:gd name="T80" fmla="*/ 5 w 88"/>
                  <a:gd name="T81" fmla="*/ 13 h 77"/>
                  <a:gd name="T82" fmla="*/ 0 w 88"/>
                  <a:gd name="T83" fmla="*/ 15 h 77"/>
                  <a:gd name="T84" fmla="*/ 2 w 88"/>
                  <a:gd name="T85" fmla="*/ 17 h 77"/>
                  <a:gd name="T86" fmla="*/ 3 w 88"/>
                  <a:gd name="T87" fmla="*/ 15 h 77"/>
                  <a:gd name="T88" fmla="*/ 6 w 88"/>
                  <a:gd name="T89" fmla="*/ 15 h 77"/>
                  <a:gd name="T90" fmla="*/ 5 w 88"/>
                  <a:gd name="T91" fmla="*/ 14 h 77"/>
                  <a:gd name="T92" fmla="*/ 3 w 88"/>
                  <a:gd name="T93" fmla="*/ 19 h 77"/>
                  <a:gd name="T94" fmla="*/ 5 w 88"/>
                  <a:gd name="T95" fmla="*/ 19 h 77"/>
                  <a:gd name="T96" fmla="*/ 5 w 88"/>
                  <a:gd name="T97" fmla="*/ 17 h 77"/>
                  <a:gd name="T98" fmla="*/ 6 w 88"/>
                  <a:gd name="T99" fmla="*/ 15 h 77"/>
                  <a:gd name="T100" fmla="*/ 6 w 88"/>
                  <a:gd name="T101" fmla="*/ 15 h 77"/>
                  <a:gd name="T102" fmla="*/ 9 w 88"/>
                  <a:gd name="T103" fmla="*/ 15 h 77"/>
                  <a:gd name="T104" fmla="*/ 10 w 88"/>
                  <a:gd name="T105" fmla="*/ 20 h 77"/>
                  <a:gd name="T106" fmla="*/ 10 w 88"/>
                  <a:gd name="T107" fmla="*/ 20 h 77"/>
                  <a:gd name="T108" fmla="*/ 12 w 88"/>
                  <a:gd name="T109" fmla="*/ 20 h 77"/>
                  <a:gd name="T110" fmla="*/ 15 w 88"/>
                  <a:gd name="T111" fmla="*/ 18 h 77"/>
                  <a:gd name="T112" fmla="*/ 12 w 88"/>
                  <a:gd name="T113" fmla="*/ 14 h 7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8"/>
                  <a:gd name="T172" fmla="*/ 0 h 77"/>
                  <a:gd name="T173" fmla="*/ 88 w 88"/>
                  <a:gd name="T174" fmla="*/ 77 h 7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8" h="77">
                    <a:moveTo>
                      <a:pt x="49" y="53"/>
                    </a:moveTo>
                    <a:lnTo>
                      <a:pt x="56" y="50"/>
                    </a:lnTo>
                    <a:lnTo>
                      <a:pt x="65" y="66"/>
                    </a:lnTo>
                    <a:lnTo>
                      <a:pt x="58" y="70"/>
                    </a:lnTo>
                    <a:lnTo>
                      <a:pt x="49" y="53"/>
                    </a:lnTo>
                    <a:close/>
                    <a:moveTo>
                      <a:pt x="67" y="65"/>
                    </a:moveTo>
                    <a:lnTo>
                      <a:pt x="66" y="66"/>
                    </a:lnTo>
                    <a:lnTo>
                      <a:pt x="65" y="66"/>
                    </a:lnTo>
                    <a:lnTo>
                      <a:pt x="60" y="59"/>
                    </a:lnTo>
                    <a:lnTo>
                      <a:pt x="67" y="65"/>
                    </a:lnTo>
                    <a:close/>
                    <a:moveTo>
                      <a:pt x="54" y="51"/>
                    </a:moveTo>
                    <a:lnTo>
                      <a:pt x="57" y="49"/>
                    </a:lnTo>
                    <a:lnTo>
                      <a:pt x="70" y="62"/>
                    </a:lnTo>
                    <a:lnTo>
                      <a:pt x="67" y="65"/>
                    </a:lnTo>
                    <a:lnTo>
                      <a:pt x="54" y="51"/>
                    </a:lnTo>
                    <a:close/>
                    <a:moveTo>
                      <a:pt x="57" y="49"/>
                    </a:moveTo>
                    <a:lnTo>
                      <a:pt x="60" y="46"/>
                    </a:lnTo>
                    <a:lnTo>
                      <a:pt x="74" y="59"/>
                    </a:lnTo>
                    <a:lnTo>
                      <a:pt x="70" y="62"/>
                    </a:lnTo>
                    <a:lnTo>
                      <a:pt x="57" y="49"/>
                    </a:lnTo>
                    <a:close/>
                    <a:moveTo>
                      <a:pt x="74" y="59"/>
                    </a:moveTo>
                    <a:lnTo>
                      <a:pt x="64" y="69"/>
                    </a:lnTo>
                    <a:lnTo>
                      <a:pt x="74" y="59"/>
                    </a:lnTo>
                    <a:lnTo>
                      <a:pt x="67" y="52"/>
                    </a:lnTo>
                    <a:lnTo>
                      <a:pt x="74" y="59"/>
                    </a:lnTo>
                    <a:close/>
                    <a:moveTo>
                      <a:pt x="60" y="46"/>
                    </a:moveTo>
                    <a:lnTo>
                      <a:pt x="64" y="42"/>
                    </a:lnTo>
                    <a:lnTo>
                      <a:pt x="77" y="55"/>
                    </a:lnTo>
                    <a:lnTo>
                      <a:pt x="74" y="59"/>
                    </a:lnTo>
                    <a:lnTo>
                      <a:pt x="60" y="46"/>
                    </a:lnTo>
                    <a:close/>
                    <a:moveTo>
                      <a:pt x="78" y="53"/>
                    </a:moveTo>
                    <a:lnTo>
                      <a:pt x="78" y="54"/>
                    </a:lnTo>
                    <a:lnTo>
                      <a:pt x="77" y="55"/>
                    </a:lnTo>
                    <a:lnTo>
                      <a:pt x="70" y="49"/>
                    </a:lnTo>
                    <a:lnTo>
                      <a:pt x="78" y="53"/>
                    </a:lnTo>
                    <a:close/>
                    <a:moveTo>
                      <a:pt x="62" y="44"/>
                    </a:moveTo>
                    <a:lnTo>
                      <a:pt x="65" y="38"/>
                    </a:lnTo>
                    <a:lnTo>
                      <a:pt x="81" y="47"/>
                    </a:lnTo>
                    <a:lnTo>
                      <a:pt x="78" y="53"/>
                    </a:lnTo>
                    <a:lnTo>
                      <a:pt x="62" y="44"/>
                    </a:lnTo>
                    <a:close/>
                    <a:moveTo>
                      <a:pt x="83" y="42"/>
                    </a:moveTo>
                    <a:lnTo>
                      <a:pt x="83" y="44"/>
                    </a:lnTo>
                    <a:lnTo>
                      <a:pt x="81" y="47"/>
                    </a:lnTo>
                    <a:lnTo>
                      <a:pt x="74" y="42"/>
                    </a:lnTo>
                    <a:lnTo>
                      <a:pt x="83" y="42"/>
                    </a:lnTo>
                    <a:close/>
                    <a:moveTo>
                      <a:pt x="64" y="42"/>
                    </a:moveTo>
                    <a:lnTo>
                      <a:pt x="64" y="39"/>
                    </a:lnTo>
                    <a:lnTo>
                      <a:pt x="83" y="39"/>
                    </a:lnTo>
                    <a:lnTo>
                      <a:pt x="83" y="42"/>
                    </a:lnTo>
                    <a:lnTo>
                      <a:pt x="64" y="42"/>
                    </a:lnTo>
                    <a:close/>
                    <a:moveTo>
                      <a:pt x="64" y="39"/>
                    </a:moveTo>
                    <a:lnTo>
                      <a:pt x="64" y="36"/>
                    </a:lnTo>
                    <a:lnTo>
                      <a:pt x="67" y="32"/>
                    </a:lnTo>
                    <a:lnTo>
                      <a:pt x="74" y="39"/>
                    </a:lnTo>
                    <a:lnTo>
                      <a:pt x="64" y="39"/>
                    </a:lnTo>
                    <a:close/>
                    <a:moveTo>
                      <a:pt x="67" y="32"/>
                    </a:moveTo>
                    <a:lnTo>
                      <a:pt x="69" y="29"/>
                    </a:lnTo>
                    <a:lnTo>
                      <a:pt x="84" y="43"/>
                    </a:lnTo>
                    <a:lnTo>
                      <a:pt x="80" y="46"/>
                    </a:lnTo>
                    <a:lnTo>
                      <a:pt x="67" y="32"/>
                    </a:lnTo>
                    <a:close/>
                    <a:moveTo>
                      <a:pt x="85" y="32"/>
                    </a:moveTo>
                    <a:lnTo>
                      <a:pt x="88" y="38"/>
                    </a:lnTo>
                    <a:lnTo>
                      <a:pt x="84" y="43"/>
                    </a:lnTo>
                    <a:lnTo>
                      <a:pt x="77" y="36"/>
                    </a:lnTo>
                    <a:lnTo>
                      <a:pt x="85" y="32"/>
                    </a:lnTo>
                    <a:close/>
                    <a:moveTo>
                      <a:pt x="68" y="40"/>
                    </a:moveTo>
                    <a:lnTo>
                      <a:pt x="65" y="33"/>
                    </a:lnTo>
                    <a:lnTo>
                      <a:pt x="81" y="26"/>
                    </a:lnTo>
                    <a:lnTo>
                      <a:pt x="85" y="32"/>
                    </a:lnTo>
                    <a:lnTo>
                      <a:pt x="68" y="40"/>
                    </a:lnTo>
                    <a:close/>
                    <a:moveTo>
                      <a:pt x="65" y="33"/>
                    </a:moveTo>
                    <a:lnTo>
                      <a:pt x="64" y="32"/>
                    </a:lnTo>
                    <a:lnTo>
                      <a:pt x="64" y="30"/>
                    </a:lnTo>
                    <a:lnTo>
                      <a:pt x="74" y="30"/>
                    </a:lnTo>
                    <a:lnTo>
                      <a:pt x="65" y="33"/>
                    </a:lnTo>
                    <a:close/>
                    <a:moveTo>
                      <a:pt x="64" y="30"/>
                    </a:moveTo>
                    <a:lnTo>
                      <a:pt x="64" y="27"/>
                    </a:lnTo>
                    <a:lnTo>
                      <a:pt x="83" y="27"/>
                    </a:lnTo>
                    <a:lnTo>
                      <a:pt x="83" y="30"/>
                    </a:lnTo>
                    <a:lnTo>
                      <a:pt x="64" y="30"/>
                    </a:lnTo>
                    <a:close/>
                    <a:moveTo>
                      <a:pt x="64" y="27"/>
                    </a:moveTo>
                    <a:lnTo>
                      <a:pt x="64" y="23"/>
                    </a:lnTo>
                    <a:lnTo>
                      <a:pt x="83" y="23"/>
                    </a:lnTo>
                    <a:lnTo>
                      <a:pt x="83" y="27"/>
                    </a:lnTo>
                    <a:lnTo>
                      <a:pt x="64" y="27"/>
                    </a:lnTo>
                    <a:close/>
                    <a:moveTo>
                      <a:pt x="80" y="17"/>
                    </a:moveTo>
                    <a:lnTo>
                      <a:pt x="83" y="19"/>
                    </a:lnTo>
                    <a:lnTo>
                      <a:pt x="83" y="23"/>
                    </a:lnTo>
                    <a:lnTo>
                      <a:pt x="74" y="23"/>
                    </a:lnTo>
                    <a:lnTo>
                      <a:pt x="80" y="17"/>
                    </a:lnTo>
                    <a:close/>
                    <a:moveTo>
                      <a:pt x="67" y="30"/>
                    </a:moveTo>
                    <a:lnTo>
                      <a:pt x="64" y="27"/>
                    </a:lnTo>
                    <a:lnTo>
                      <a:pt x="77" y="14"/>
                    </a:lnTo>
                    <a:lnTo>
                      <a:pt x="80" y="17"/>
                    </a:lnTo>
                    <a:lnTo>
                      <a:pt x="67" y="30"/>
                    </a:lnTo>
                    <a:close/>
                    <a:moveTo>
                      <a:pt x="64" y="27"/>
                    </a:moveTo>
                    <a:lnTo>
                      <a:pt x="73" y="37"/>
                    </a:lnTo>
                    <a:lnTo>
                      <a:pt x="64" y="27"/>
                    </a:lnTo>
                    <a:lnTo>
                      <a:pt x="70" y="20"/>
                    </a:lnTo>
                    <a:lnTo>
                      <a:pt x="64" y="27"/>
                    </a:lnTo>
                    <a:close/>
                    <a:moveTo>
                      <a:pt x="64" y="27"/>
                    </a:moveTo>
                    <a:lnTo>
                      <a:pt x="60" y="23"/>
                    </a:lnTo>
                    <a:lnTo>
                      <a:pt x="74" y="10"/>
                    </a:lnTo>
                    <a:lnTo>
                      <a:pt x="77" y="14"/>
                    </a:lnTo>
                    <a:lnTo>
                      <a:pt x="64" y="27"/>
                    </a:lnTo>
                    <a:close/>
                    <a:moveTo>
                      <a:pt x="74" y="10"/>
                    </a:moveTo>
                    <a:lnTo>
                      <a:pt x="64" y="0"/>
                    </a:lnTo>
                    <a:lnTo>
                      <a:pt x="74" y="10"/>
                    </a:lnTo>
                    <a:lnTo>
                      <a:pt x="67" y="17"/>
                    </a:lnTo>
                    <a:lnTo>
                      <a:pt x="74" y="10"/>
                    </a:lnTo>
                    <a:close/>
                    <a:moveTo>
                      <a:pt x="60" y="23"/>
                    </a:moveTo>
                    <a:lnTo>
                      <a:pt x="57" y="20"/>
                    </a:lnTo>
                    <a:lnTo>
                      <a:pt x="70" y="7"/>
                    </a:lnTo>
                    <a:lnTo>
                      <a:pt x="74" y="10"/>
                    </a:lnTo>
                    <a:lnTo>
                      <a:pt x="60" y="23"/>
                    </a:lnTo>
                    <a:close/>
                    <a:moveTo>
                      <a:pt x="64" y="5"/>
                    </a:moveTo>
                    <a:lnTo>
                      <a:pt x="68" y="5"/>
                    </a:lnTo>
                    <a:lnTo>
                      <a:pt x="70" y="7"/>
                    </a:lnTo>
                    <a:lnTo>
                      <a:pt x="64" y="14"/>
                    </a:lnTo>
                    <a:lnTo>
                      <a:pt x="64" y="5"/>
                    </a:lnTo>
                    <a:close/>
                    <a:moveTo>
                      <a:pt x="64" y="23"/>
                    </a:moveTo>
                    <a:lnTo>
                      <a:pt x="57" y="23"/>
                    </a:lnTo>
                    <a:lnTo>
                      <a:pt x="57" y="5"/>
                    </a:lnTo>
                    <a:lnTo>
                      <a:pt x="64" y="5"/>
                    </a:lnTo>
                    <a:lnTo>
                      <a:pt x="64" y="23"/>
                    </a:lnTo>
                    <a:close/>
                    <a:moveTo>
                      <a:pt x="57" y="23"/>
                    </a:moveTo>
                    <a:lnTo>
                      <a:pt x="54" y="23"/>
                    </a:lnTo>
                    <a:lnTo>
                      <a:pt x="51" y="20"/>
                    </a:lnTo>
                    <a:lnTo>
                      <a:pt x="57" y="14"/>
                    </a:lnTo>
                    <a:lnTo>
                      <a:pt x="57" y="23"/>
                    </a:lnTo>
                    <a:close/>
                    <a:moveTo>
                      <a:pt x="51" y="20"/>
                    </a:moveTo>
                    <a:lnTo>
                      <a:pt x="47" y="17"/>
                    </a:lnTo>
                    <a:lnTo>
                      <a:pt x="60" y="4"/>
                    </a:lnTo>
                    <a:lnTo>
                      <a:pt x="64" y="7"/>
                    </a:lnTo>
                    <a:lnTo>
                      <a:pt x="51" y="20"/>
                    </a:lnTo>
                    <a:close/>
                    <a:moveTo>
                      <a:pt x="54" y="1"/>
                    </a:moveTo>
                    <a:lnTo>
                      <a:pt x="58" y="1"/>
                    </a:lnTo>
                    <a:lnTo>
                      <a:pt x="60" y="4"/>
                    </a:lnTo>
                    <a:lnTo>
                      <a:pt x="54" y="10"/>
                    </a:lnTo>
                    <a:lnTo>
                      <a:pt x="54" y="1"/>
                    </a:lnTo>
                    <a:close/>
                    <a:moveTo>
                      <a:pt x="54" y="20"/>
                    </a:moveTo>
                    <a:lnTo>
                      <a:pt x="48" y="20"/>
                    </a:lnTo>
                    <a:lnTo>
                      <a:pt x="48" y="1"/>
                    </a:lnTo>
                    <a:lnTo>
                      <a:pt x="54" y="1"/>
                    </a:lnTo>
                    <a:lnTo>
                      <a:pt x="54" y="20"/>
                    </a:lnTo>
                    <a:close/>
                    <a:moveTo>
                      <a:pt x="48" y="20"/>
                    </a:moveTo>
                    <a:lnTo>
                      <a:pt x="45" y="20"/>
                    </a:lnTo>
                    <a:lnTo>
                      <a:pt x="45" y="1"/>
                    </a:lnTo>
                    <a:lnTo>
                      <a:pt x="48" y="1"/>
                    </a:lnTo>
                    <a:lnTo>
                      <a:pt x="48" y="20"/>
                    </a:lnTo>
                    <a:close/>
                    <a:moveTo>
                      <a:pt x="41" y="2"/>
                    </a:moveTo>
                    <a:lnTo>
                      <a:pt x="43" y="1"/>
                    </a:lnTo>
                    <a:lnTo>
                      <a:pt x="45" y="1"/>
                    </a:lnTo>
                    <a:lnTo>
                      <a:pt x="45" y="10"/>
                    </a:lnTo>
                    <a:lnTo>
                      <a:pt x="41" y="2"/>
                    </a:lnTo>
                    <a:close/>
                    <a:moveTo>
                      <a:pt x="49" y="19"/>
                    </a:moveTo>
                    <a:lnTo>
                      <a:pt x="43" y="22"/>
                    </a:lnTo>
                    <a:lnTo>
                      <a:pt x="34" y="5"/>
                    </a:lnTo>
                    <a:lnTo>
                      <a:pt x="41" y="2"/>
                    </a:lnTo>
                    <a:lnTo>
                      <a:pt x="49" y="19"/>
                    </a:lnTo>
                    <a:close/>
                    <a:moveTo>
                      <a:pt x="43" y="22"/>
                    </a:moveTo>
                    <a:lnTo>
                      <a:pt x="41" y="23"/>
                    </a:lnTo>
                    <a:lnTo>
                      <a:pt x="38" y="23"/>
                    </a:lnTo>
                    <a:lnTo>
                      <a:pt x="38" y="14"/>
                    </a:lnTo>
                    <a:lnTo>
                      <a:pt x="43" y="22"/>
                    </a:lnTo>
                    <a:close/>
                    <a:moveTo>
                      <a:pt x="38" y="23"/>
                    </a:moveTo>
                    <a:lnTo>
                      <a:pt x="35" y="23"/>
                    </a:lnTo>
                    <a:lnTo>
                      <a:pt x="35" y="5"/>
                    </a:lnTo>
                    <a:lnTo>
                      <a:pt x="38" y="5"/>
                    </a:lnTo>
                    <a:lnTo>
                      <a:pt x="38" y="23"/>
                    </a:lnTo>
                    <a:close/>
                    <a:moveTo>
                      <a:pt x="31" y="5"/>
                    </a:moveTo>
                    <a:lnTo>
                      <a:pt x="33" y="5"/>
                    </a:lnTo>
                    <a:lnTo>
                      <a:pt x="35" y="5"/>
                    </a:lnTo>
                    <a:lnTo>
                      <a:pt x="35" y="14"/>
                    </a:lnTo>
                    <a:lnTo>
                      <a:pt x="31" y="5"/>
                    </a:lnTo>
                    <a:close/>
                    <a:moveTo>
                      <a:pt x="40" y="22"/>
                    </a:moveTo>
                    <a:lnTo>
                      <a:pt x="33" y="26"/>
                    </a:lnTo>
                    <a:lnTo>
                      <a:pt x="24" y="8"/>
                    </a:lnTo>
                    <a:lnTo>
                      <a:pt x="31" y="5"/>
                    </a:lnTo>
                    <a:lnTo>
                      <a:pt x="40" y="22"/>
                    </a:lnTo>
                    <a:close/>
                    <a:moveTo>
                      <a:pt x="33" y="26"/>
                    </a:moveTo>
                    <a:lnTo>
                      <a:pt x="26" y="29"/>
                    </a:lnTo>
                    <a:lnTo>
                      <a:pt x="19" y="11"/>
                    </a:lnTo>
                    <a:lnTo>
                      <a:pt x="24" y="8"/>
                    </a:lnTo>
                    <a:lnTo>
                      <a:pt x="33" y="26"/>
                    </a:lnTo>
                    <a:close/>
                    <a:moveTo>
                      <a:pt x="15" y="14"/>
                    </a:moveTo>
                    <a:lnTo>
                      <a:pt x="16" y="12"/>
                    </a:lnTo>
                    <a:lnTo>
                      <a:pt x="19" y="11"/>
                    </a:lnTo>
                    <a:lnTo>
                      <a:pt x="23" y="20"/>
                    </a:lnTo>
                    <a:lnTo>
                      <a:pt x="15" y="14"/>
                    </a:lnTo>
                    <a:close/>
                    <a:moveTo>
                      <a:pt x="30" y="27"/>
                    </a:moveTo>
                    <a:lnTo>
                      <a:pt x="26" y="30"/>
                    </a:lnTo>
                    <a:lnTo>
                      <a:pt x="13" y="17"/>
                    </a:lnTo>
                    <a:lnTo>
                      <a:pt x="15" y="14"/>
                    </a:lnTo>
                    <a:lnTo>
                      <a:pt x="30" y="27"/>
                    </a:lnTo>
                    <a:close/>
                    <a:moveTo>
                      <a:pt x="13" y="17"/>
                    </a:moveTo>
                    <a:lnTo>
                      <a:pt x="13" y="17"/>
                    </a:lnTo>
                    <a:lnTo>
                      <a:pt x="20" y="23"/>
                    </a:lnTo>
                    <a:lnTo>
                      <a:pt x="13" y="17"/>
                    </a:lnTo>
                    <a:close/>
                    <a:moveTo>
                      <a:pt x="26" y="30"/>
                    </a:moveTo>
                    <a:lnTo>
                      <a:pt x="23" y="33"/>
                    </a:lnTo>
                    <a:lnTo>
                      <a:pt x="10" y="20"/>
                    </a:lnTo>
                    <a:lnTo>
                      <a:pt x="13" y="17"/>
                    </a:lnTo>
                    <a:lnTo>
                      <a:pt x="26" y="30"/>
                    </a:lnTo>
                    <a:close/>
                    <a:moveTo>
                      <a:pt x="8" y="22"/>
                    </a:moveTo>
                    <a:lnTo>
                      <a:pt x="9" y="21"/>
                    </a:lnTo>
                    <a:lnTo>
                      <a:pt x="10" y="20"/>
                    </a:lnTo>
                    <a:lnTo>
                      <a:pt x="16" y="27"/>
                    </a:lnTo>
                    <a:lnTo>
                      <a:pt x="8" y="22"/>
                    </a:lnTo>
                    <a:close/>
                    <a:moveTo>
                      <a:pt x="24" y="31"/>
                    </a:moveTo>
                    <a:lnTo>
                      <a:pt x="22" y="37"/>
                    </a:lnTo>
                    <a:lnTo>
                      <a:pt x="4" y="29"/>
                    </a:lnTo>
                    <a:lnTo>
                      <a:pt x="8" y="22"/>
                    </a:lnTo>
                    <a:lnTo>
                      <a:pt x="24" y="31"/>
                    </a:lnTo>
                    <a:close/>
                    <a:moveTo>
                      <a:pt x="22" y="37"/>
                    </a:moveTo>
                    <a:lnTo>
                      <a:pt x="21" y="39"/>
                    </a:lnTo>
                    <a:lnTo>
                      <a:pt x="20" y="40"/>
                    </a:lnTo>
                    <a:lnTo>
                      <a:pt x="13" y="33"/>
                    </a:lnTo>
                    <a:lnTo>
                      <a:pt x="22" y="37"/>
                    </a:lnTo>
                    <a:close/>
                    <a:moveTo>
                      <a:pt x="20" y="40"/>
                    </a:moveTo>
                    <a:lnTo>
                      <a:pt x="16" y="42"/>
                    </a:lnTo>
                    <a:lnTo>
                      <a:pt x="3" y="29"/>
                    </a:lnTo>
                    <a:lnTo>
                      <a:pt x="6" y="26"/>
                    </a:lnTo>
                    <a:lnTo>
                      <a:pt x="20" y="40"/>
                    </a:lnTo>
                    <a:close/>
                    <a:moveTo>
                      <a:pt x="0" y="36"/>
                    </a:moveTo>
                    <a:lnTo>
                      <a:pt x="0" y="32"/>
                    </a:lnTo>
                    <a:lnTo>
                      <a:pt x="3" y="29"/>
                    </a:lnTo>
                    <a:lnTo>
                      <a:pt x="10" y="36"/>
                    </a:lnTo>
                    <a:lnTo>
                      <a:pt x="0" y="36"/>
                    </a:lnTo>
                    <a:close/>
                    <a:moveTo>
                      <a:pt x="20" y="36"/>
                    </a:moveTo>
                    <a:lnTo>
                      <a:pt x="20" y="39"/>
                    </a:lnTo>
                    <a:lnTo>
                      <a:pt x="0" y="39"/>
                    </a:lnTo>
                    <a:lnTo>
                      <a:pt x="0" y="36"/>
                    </a:lnTo>
                    <a:lnTo>
                      <a:pt x="20" y="36"/>
                    </a:lnTo>
                    <a:close/>
                    <a:moveTo>
                      <a:pt x="20" y="39"/>
                    </a:moveTo>
                    <a:lnTo>
                      <a:pt x="20" y="46"/>
                    </a:lnTo>
                    <a:lnTo>
                      <a:pt x="0" y="46"/>
                    </a:lnTo>
                    <a:lnTo>
                      <a:pt x="0" y="39"/>
                    </a:lnTo>
                    <a:lnTo>
                      <a:pt x="20" y="39"/>
                    </a:lnTo>
                    <a:close/>
                    <a:moveTo>
                      <a:pt x="20" y="46"/>
                    </a:moveTo>
                    <a:lnTo>
                      <a:pt x="20" y="49"/>
                    </a:lnTo>
                    <a:lnTo>
                      <a:pt x="0" y="49"/>
                    </a:lnTo>
                    <a:lnTo>
                      <a:pt x="0" y="46"/>
                    </a:lnTo>
                    <a:lnTo>
                      <a:pt x="20" y="46"/>
                    </a:lnTo>
                    <a:close/>
                    <a:moveTo>
                      <a:pt x="20" y="49"/>
                    </a:moveTo>
                    <a:lnTo>
                      <a:pt x="20" y="55"/>
                    </a:lnTo>
                    <a:lnTo>
                      <a:pt x="0" y="55"/>
                    </a:lnTo>
                    <a:lnTo>
                      <a:pt x="0" y="49"/>
                    </a:lnTo>
                    <a:lnTo>
                      <a:pt x="20" y="49"/>
                    </a:lnTo>
                    <a:close/>
                    <a:moveTo>
                      <a:pt x="3" y="62"/>
                    </a:moveTo>
                    <a:lnTo>
                      <a:pt x="0" y="59"/>
                    </a:lnTo>
                    <a:lnTo>
                      <a:pt x="0" y="55"/>
                    </a:lnTo>
                    <a:lnTo>
                      <a:pt x="10" y="55"/>
                    </a:lnTo>
                    <a:lnTo>
                      <a:pt x="3" y="62"/>
                    </a:lnTo>
                    <a:close/>
                    <a:moveTo>
                      <a:pt x="16" y="49"/>
                    </a:moveTo>
                    <a:lnTo>
                      <a:pt x="20" y="52"/>
                    </a:lnTo>
                    <a:lnTo>
                      <a:pt x="6" y="65"/>
                    </a:lnTo>
                    <a:lnTo>
                      <a:pt x="3" y="62"/>
                    </a:lnTo>
                    <a:lnTo>
                      <a:pt x="16" y="49"/>
                    </a:lnTo>
                    <a:close/>
                    <a:moveTo>
                      <a:pt x="20" y="52"/>
                    </a:moveTo>
                    <a:lnTo>
                      <a:pt x="23" y="54"/>
                    </a:lnTo>
                    <a:lnTo>
                      <a:pt x="23" y="59"/>
                    </a:lnTo>
                    <a:lnTo>
                      <a:pt x="13" y="59"/>
                    </a:lnTo>
                    <a:lnTo>
                      <a:pt x="20" y="52"/>
                    </a:lnTo>
                    <a:close/>
                    <a:moveTo>
                      <a:pt x="23" y="59"/>
                    </a:moveTo>
                    <a:lnTo>
                      <a:pt x="23" y="61"/>
                    </a:lnTo>
                    <a:lnTo>
                      <a:pt x="3" y="61"/>
                    </a:lnTo>
                    <a:lnTo>
                      <a:pt x="3" y="59"/>
                    </a:lnTo>
                    <a:lnTo>
                      <a:pt x="23" y="59"/>
                    </a:lnTo>
                    <a:close/>
                    <a:moveTo>
                      <a:pt x="6" y="69"/>
                    </a:moveTo>
                    <a:lnTo>
                      <a:pt x="3" y="65"/>
                    </a:lnTo>
                    <a:lnTo>
                      <a:pt x="3" y="61"/>
                    </a:lnTo>
                    <a:lnTo>
                      <a:pt x="13" y="61"/>
                    </a:lnTo>
                    <a:lnTo>
                      <a:pt x="6" y="69"/>
                    </a:lnTo>
                    <a:close/>
                    <a:moveTo>
                      <a:pt x="20" y="54"/>
                    </a:moveTo>
                    <a:lnTo>
                      <a:pt x="23" y="58"/>
                    </a:lnTo>
                    <a:lnTo>
                      <a:pt x="10" y="71"/>
                    </a:lnTo>
                    <a:lnTo>
                      <a:pt x="6" y="69"/>
                    </a:lnTo>
                    <a:lnTo>
                      <a:pt x="20" y="54"/>
                    </a:lnTo>
                    <a:close/>
                    <a:moveTo>
                      <a:pt x="16" y="74"/>
                    </a:moveTo>
                    <a:lnTo>
                      <a:pt x="12" y="74"/>
                    </a:lnTo>
                    <a:lnTo>
                      <a:pt x="10" y="71"/>
                    </a:lnTo>
                    <a:lnTo>
                      <a:pt x="16" y="64"/>
                    </a:lnTo>
                    <a:lnTo>
                      <a:pt x="16" y="74"/>
                    </a:lnTo>
                    <a:close/>
                    <a:moveTo>
                      <a:pt x="16" y="55"/>
                    </a:moveTo>
                    <a:lnTo>
                      <a:pt x="20" y="55"/>
                    </a:lnTo>
                    <a:lnTo>
                      <a:pt x="20" y="74"/>
                    </a:lnTo>
                    <a:lnTo>
                      <a:pt x="16" y="74"/>
                    </a:lnTo>
                    <a:lnTo>
                      <a:pt x="16" y="55"/>
                    </a:lnTo>
                    <a:close/>
                    <a:moveTo>
                      <a:pt x="20" y="55"/>
                    </a:moveTo>
                    <a:lnTo>
                      <a:pt x="22" y="55"/>
                    </a:lnTo>
                    <a:lnTo>
                      <a:pt x="23" y="57"/>
                    </a:lnTo>
                    <a:lnTo>
                      <a:pt x="20" y="64"/>
                    </a:lnTo>
                    <a:lnTo>
                      <a:pt x="20" y="55"/>
                    </a:lnTo>
                    <a:close/>
                    <a:moveTo>
                      <a:pt x="23" y="57"/>
                    </a:moveTo>
                    <a:lnTo>
                      <a:pt x="30" y="59"/>
                    </a:lnTo>
                    <a:lnTo>
                      <a:pt x="22" y="76"/>
                    </a:lnTo>
                    <a:lnTo>
                      <a:pt x="15" y="73"/>
                    </a:lnTo>
                    <a:lnTo>
                      <a:pt x="23" y="57"/>
                    </a:lnTo>
                    <a:close/>
                    <a:moveTo>
                      <a:pt x="25" y="77"/>
                    </a:moveTo>
                    <a:lnTo>
                      <a:pt x="23" y="77"/>
                    </a:lnTo>
                    <a:lnTo>
                      <a:pt x="22" y="76"/>
                    </a:lnTo>
                    <a:lnTo>
                      <a:pt x="25" y="68"/>
                    </a:lnTo>
                    <a:lnTo>
                      <a:pt x="25" y="77"/>
                    </a:lnTo>
                    <a:close/>
                    <a:moveTo>
                      <a:pt x="25" y="59"/>
                    </a:moveTo>
                    <a:lnTo>
                      <a:pt x="29" y="59"/>
                    </a:lnTo>
                    <a:lnTo>
                      <a:pt x="29" y="77"/>
                    </a:lnTo>
                    <a:lnTo>
                      <a:pt x="25" y="77"/>
                    </a:lnTo>
                    <a:lnTo>
                      <a:pt x="25" y="59"/>
                    </a:lnTo>
                    <a:close/>
                    <a:moveTo>
                      <a:pt x="29" y="59"/>
                    </a:moveTo>
                    <a:lnTo>
                      <a:pt x="35" y="59"/>
                    </a:lnTo>
                    <a:lnTo>
                      <a:pt x="35" y="77"/>
                    </a:lnTo>
                    <a:lnTo>
                      <a:pt x="29" y="77"/>
                    </a:lnTo>
                    <a:lnTo>
                      <a:pt x="29" y="59"/>
                    </a:lnTo>
                    <a:close/>
                    <a:moveTo>
                      <a:pt x="35" y="59"/>
                    </a:moveTo>
                    <a:lnTo>
                      <a:pt x="38" y="59"/>
                    </a:lnTo>
                    <a:lnTo>
                      <a:pt x="38" y="77"/>
                    </a:lnTo>
                    <a:lnTo>
                      <a:pt x="35" y="77"/>
                    </a:lnTo>
                    <a:lnTo>
                      <a:pt x="35" y="59"/>
                    </a:lnTo>
                    <a:close/>
                    <a:moveTo>
                      <a:pt x="38" y="59"/>
                    </a:moveTo>
                    <a:lnTo>
                      <a:pt x="45" y="59"/>
                    </a:lnTo>
                    <a:lnTo>
                      <a:pt x="45" y="77"/>
                    </a:lnTo>
                    <a:lnTo>
                      <a:pt x="38" y="77"/>
                    </a:lnTo>
                    <a:lnTo>
                      <a:pt x="38" y="59"/>
                    </a:lnTo>
                    <a:close/>
                    <a:moveTo>
                      <a:pt x="49" y="76"/>
                    </a:moveTo>
                    <a:lnTo>
                      <a:pt x="47" y="77"/>
                    </a:lnTo>
                    <a:lnTo>
                      <a:pt x="45" y="77"/>
                    </a:lnTo>
                    <a:lnTo>
                      <a:pt x="45" y="68"/>
                    </a:lnTo>
                    <a:lnTo>
                      <a:pt x="49" y="76"/>
                    </a:lnTo>
                    <a:close/>
                    <a:moveTo>
                      <a:pt x="41" y="59"/>
                    </a:moveTo>
                    <a:lnTo>
                      <a:pt x="47" y="57"/>
                    </a:lnTo>
                    <a:lnTo>
                      <a:pt x="55" y="73"/>
                    </a:lnTo>
                    <a:lnTo>
                      <a:pt x="49" y="76"/>
                    </a:lnTo>
                    <a:lnTo>
                      <a:pt x="41" y="59"/>
                    </a:lnTo>
                    <a:close/>
                    <a:moveTo>
                      <a:pt x="58" y="71"/>
                    </a:moveTo>
                    <a:lnTo>
                      <a:pt x="57" y="72"/>
                    </a:lnTo>
                    <a:lnTo>
                      <a:pt x="55" y="73"/>
                    </a:lnTo>
                    <a:lnTo>
                      <a:pt x="51" y="64"/>
                    </a:lnTo>
                    <a:lnTo>
                      <a:pt x="58" y="71"/>
                    </a:lnTo>
                    <a:close/>
                    <a:moveTo>
                      <a:pt x="44" y="58"/>
                    </a:moveTo>
                    <a:lnTo>
                      <a:pt x="47" y="54"/>
                    </a:lnTo>
                    <a:lnTo>
                      <a:pt x="60" y="69"/>
                    </a:lnTo>
                    <a:lnTo>
                      <a:pt x="58" y="71"/>
                    </a:lnTo>
                    <a:lnTo>
                      <a:pt x="44" y="58"/>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96" name="Freeform 684">
                <a:extLst>
                  <a:ext uri="{FF2B5EF4-FFF2-40B4-BE49-F238E27FC236}">
                    <a16:creationId xmlns:a16="http://schemas.microsoft.com/office/drawing/2014/main" id="{B7E16035-25FA-4846-AE83-FBA3E1D478CD}"/>
                  </a:ext>
                </a:extLst>
              </p:cNvPr>
              <p:cNvSpPr>
                <a:spLocks/>
              </p:cNvSpPr>
              <p:nvPr/>
            </p:nvSpPr>
            <p:spPr bwMode="auto">
              <a:xfrm>
                <a:off x="3404" y="2469"/>
                <a:ext cx="17" cy="15"/>
              </a:xfrm>
              <a:custGeom>
                <a:avLst/>
                <a:gdLst>
                  <a:gd name="T0" fmla="*/ 12 w 67"/>
                  <a:gd name="T1" fmla="*/ 14 h 57"/>
                  <a:gd name="T2" fmla="*/ 13 w 67"/>
                  <a:gd name="T3" fmla="*/ 13 h 57"/>
                  <a:gd name="T4" fmla="*/ 14 w 67"/>
                  <a:gd name="T5" fmla="*/ 12 h 57"/>
                  <a:gd name="T6" fmla="*/ 14 w 67"/>
                  <a:gd name="T7" fmla="*/ 11 h 57"/>
                  <a:gd name="T8" fmla="*/ 15 w 67"/>
                  <a:gd name="T9" fmla="*/ 10 h 57"/>
                  <a:gd name="T10" fmla="*/ 16 w 67"/>
                  <a:gd name="T11" fmla="*/ 9 h 57"/>
                  <a:gd name="T12" fmla="*/ 17 w 67"/>
                  <a:gd name="T13" fmla="*/ 8 h 57"/>
                  <a:gd name="T14" fmla="*/ 17 w 67"/>
                  <a:gd name="T15" fmla="*/ 7 h 57"/>
                  <a:gd name="T16" fmla="*/ 17 w 67"/>
                  <a:gd name="T17" fmla="*/ 5 h 57"/>
                  <a:gd name="T18" fmla="*/ 16 w 67"/>
                  <a:gd name="T19" fmla="*/ 4 h 57"/>
                  <a:gd name="T20" fmla="*/ 16 w 67"/>
                  <a:gd name="T21" fmla="*/ 3 h 57"/>
                  <a:gd name="T22" fmla="*/ 15 w 67"/>
                  <a:gd name="T23" fmla="*/ 3 h 57"/>
                  <a:gd name="T24" fmla="*/ 14 w 67"/>
                  <a:gd name="T25" fmla="*/ 2 h 57"/>
                  <a:gd name="T26" fmla="*/ 14 w 67"/>
                  <a:gd name="T27" fmla="*/ 1 h 57"/>
                  <a:gd name="T28" fmla="*/ 13 w 67"/>
                  <a:gd name="T29" fmla="*/ 1 h 57"/>
                  <a:gd name="T30" fmla="*/ 11 w 67"/>
                  <a:gd name="T31" fmla="*/ 0 h 57"/>
                  <a:gd name="T32" fmla="*/ 11 w 67"/>
                  <a:gd name="T33" fmla="*/ 0 h 57"/>
                  <a:gd name="T34" fmla="*/ 9 w 67"/>
                  <a:gd name="T35" fmla="*/ 0 h 57"/>
                  <a:gd name="T36" fmla="*/ 7 w 67"/>
                  <a:gd name="T37" fmla="*/ 1 h 57"/>
                  <a:gd name="T38" fmla="*/ 7 w 67"/>
                  <a:gd name="T39" fmla="*/ 1 h 57"/>
                  <a:gd name="T40" fmla="*/ 5 w 67"/>
                  <a:gd name="T41" fmla="*/ 2 h 57"/>
                  <a:gd name="T42" fmla="*/ 4 w 67"/>
                  <a:gd name="T43" fmla="*/ 3 h 57"/>
                  <a:gd name="T44" fmla="*/ 3 w 67"/>
                  <a:gd name="T45" fmla="*/ 3 h 57"/>
                  <a:gd name="T46" fmla="*/ 2 w 67"/>
                  <a:gd name="T47" fmla="*/ 5 h 57"/>
                  <a:gd name="T48" fmla="*/ 1 w 67"/>
                  <a:gd name="T49" fmla="*/ 6 h 57"/>
                  <a:gd name="T50" fmla="*/ 1 w 67"/>
                  <a:gd name="T51" fmla="*/ 7 h 57"/>
                  <a:gd name="T52" fmla="*/ 0 w 67"/>
                  <a:gd name="T53" fmla="*/ 8 h 57"/>
                  <a:gd name="T54" fmla="*/ 0 w 67"/>
                  <a:gd name="T55" fmla="*/ 9 h 57"/>
                  <a:gd name="T56" fmla="*/ 0 w 67"/>
                  <a:gd name="T57" fmla="*/ 10 h 57"/>
                  <a:gd name="T58" fmla="*/ 0 w 67"/>
                  <a:gd name="T59" fmla="*/ 12 h 57"/>
                  <a:gd name="T60" fmla="*/ 1 w 67"/>
                  <a:gd name="T61" fmla="*/ 12 h 57"/>
                  <a:gd name="T62" fmla="*/ 2 w 67"/>
                  <a:gd name="T63" fmla="*/ 13 h 57"/>
                  <a:gd name="T64" fmla="*/ 3 w 67"/>
                  <a:gd name="T65" fmla="*/ 14 h 57"/>
                  <a:gd name="T66" fmla="*/ 3 w 67"/>
                  <a:gd name="T67" fmla="*/ 15 h 57"/>
                  <a:gd name="T68" fmla="*/ 4 w 67"/>
                  <a:gd name="T69" fmla="*/ 15 h 57"/>
                  <a:gd name="T70" fmla="*/ 6 w 67"/>
                  <a:gd name="T71" fmla="*/ 15 h 57"/>
                  <a:gd name="T72" fmla="*/ 7 w 67"/>
                  <a:gd name="T73" fmla="*/ 15 h 57"/>
                  <a:gd name="T74" fmla="*/ 8 w 67"/>
                  <a:gd name="T75" fmla="*/ 15 h 57"/>
                  <a:gd name="T76" fmla="*/ 9 w 67"/>
                  <a:gd name="T77" fmla="*/ 15 h 57"/>
                  <a:gd name="T78" fmla="*/ 11 w 67"/>
                  <a:gd name="T79" fmla="*/ 14 h 57"/>
                  <a:gd name="T80" fmla="*/ 12 w 67"/>
                  <a:gd name="T81" fmla="*/ 14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8" y="54"/>
                    </a:moveTo>
                    <a:lnTo>
                      <a:pt x="51" y="51"/>
                    </a:lnTo>
                    <a:lnTo>
                      <a:pt x="54" y="44"/>
                    </a:lnTo>
                    <a:lnTo>
                      <a:pt x="57" y="41"/>
                    </a:lnTo>
                    <a:lnTo>
                      <a:pt x="60" y="39"/>
                    </a:lnTo>
                    <a:lnTo>
                      <a:pt x="64" y="35"/>
                    </a:lnTo>
                    <a:lnTo>
                      <a:pt x="67" y="29"/>
                    </a:lnTo>
                    <a:lnTo>
                      <a:pt x="67" y="25"/>
                    </a:lnTo>
                    <a:lnTo>
                      <a:pt x="67" y="19"/>
                    </a:lnTo>
                    <a:lnTo>
                      <a:pt x="64" y="16"/>
                    </a:lnTo>
                    <a:lnTo>
                      <a:pt x="64" y="13"/>
                    </a:lnTo>
                    <a:lnTo>
                      <a:pt x="60" y="10"/>
                    </a:lnTo>
                    <a:lnTo>
                      <a:pt x="57" y="7"/>
                    </a:lnTo>
                    <a:lnTo>
                      <a:pt x="54" y="3"/>
                    </a:lnTo>
                    <a:lnTo>
                      <a:pt x="51" y="3"/>
                    </a:lnTo>
                    <a:lnTo>
                      <a:pt x="45" y="0"/>
                    </a:lnTo>
                    <a:lnTo>
                      <a:pt x="42" y="0"/>
                    </a:lnTo>
                    <a:lnTo>
                      <a:pt x="35" y="0"/>
                    </a:lnTo>
                    <a:lnTo>
                      <a:pt x="28" y="3"/>
                    </a:lnTo>
                    <a:lnTo>
                      <a:pt x="26" y="3"/>
                    </a:lnTo>
                    <a:lnTo>
                      <a:pt x="19" y="7"/>
                    </a:lnTo>
                    <a:lnTo>
                      <a:pt x="16" y="10"/>
                    </a:lnTo>
                    <a:lnTo>
                      <a:pt x="10" y="13"/>
                    </a:lnTo>
                    <a:lnTo>
                      <a:pt x="6" y="19"/>
                    </a:lnTo>
                    <a:lnTo>
                      <a:pt x="3" y="22"/>
                    </a:lnTo>
                    <a:lnTo>
                      <a:pt x="3" y="25"/>
                    </a:lnTo>
                    <a:lnTo>
                      <a:pt x="0" y="32"/>
                    </a:lnTo>
                    <a:lnTo>
                      <a:pt x="0" y="35"/>
                    </a:lnTo>
                    <a:lnTo>
                      <a:pt x="0" y="39"/>
                    </a:lnTo>
                    <a:lnTo>
                      <a:pt x="0" y="44"/>
                    </a:lnTo>
                    <a:lnTo>
                      <a:pt x="3" y="47"/>
                    </a:lnTo>
                    <a:lnTo>
                      <a:pt x="6" y="51"/>
                    </a:lnTo>
                    <a:lnTo>
                      <a:pt x="10" y="54"/>
                    </a:lnTo>
                    <a:lnTo>
                      <a:pt x="13" y="57"/>
                    </a:lnTo>
                    <a:lnTo>
                      <a:pt x="16" y="57"/>
                    </a:lnTo>
                    <a:lnTo>
                      <a:pt x="23" y="57"/>
                    </a:lnTo>
                    <a:lnTo>
                      <a:pt x="26" y="57"/>
                    </a:lnTo>
                    <a:lnTo>
                      <a:pt x="32" y="57"/>
                    </a:lnTo>
                    <a:lnTo>
                      <a:pt x="35" y="57"/>
                    </a:lnTo>
                    <a:lnTo>
                      <a:pt x="42" y="54"/>
                    </a:lnTo>
                    <a:lnTo>
                      <a:pt x="48"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97" name="Freeform 685">
                <a:extLst>
                  <a:ext uri="{FF2B5EF4-FFF2-40B4-BE49-F238E27FC236}">
                    <a16:creationId xmlns:a16="http://schemas.microsoft.com/office/drawing/2014/main" id="{6DCE0BC0-1A2F-43AE-AADE-3AE6FDB288F4}"/>
                  </a:ext>
                </a:extLst>
              </p:cNvPr>
              <p:cNvSpPr>
                <a:spLocks noEditPoints="1"/>
              </p:cNvSpPr>
              <p:nvPr/>
            </p:nvSpPr>
            <p:spPr bwMode="auto">
              <a:xfrm>
                <a:off x="3401" y="2467"/>
                <a:ext cx="22" cy="19"/>
              </a:xfrm>
              <a:custGeom>
                <a:avLst/>
                <a:gdLst>
                  <a:gd name="T0" fmla="*/ 18 w 89"/>
                  <a:gd name="T1" fmla="*/ 16 h 77"/>
                  <a:gd name="T2" fmla="*/ 14 w 89"/>
                  <a:gd name="T3" fmla="*/ 12 h 77"/>
                  <a:gd name="T4" fmla="*/ 15 w 89"/>
                  <a:gd name="T5" fmla="*/ 12 h 77"/>
                  <a:gd name="T6" fmla="*/ 18 w 89"/>
                  <a:gd name="T7" fmla="*/ 15 h 77"/>
                  <a:gd name="T8" fmla="*/ 15 w 89"/>
                  <a:gd name="T9" fmla="*/ 11 h 77"/>
                  <a:gd name="T10" fmla="*/ 20 w 89"/>
                  <a:gd name="T11" fmla="*/ 14 h 77"/>
                  <a:gd name="T12" fmla="*/ 17 w 89"/>
                  <a:gd name="T13" fmla="*/ 10 h 77"/>
                  <a:gd name="T14" fmla="*/ 20 w 89"/>
                  <a:gd name="T15" fmla="*/ 13 h 77"/>
                  <a:gd name="T16" fmla="*/ 21 w 89"/>
                  <a:gd name="T17" fmla="*/ 12 h 77"/>
                  <a:gd name="T18" fmla="*/ 22 w 89"/>
                  <a:gd name="T19" fmla="*/ 10 h 77"/>
                  <a:gd name="T20" fmla="*/ 17 w 89"/>
                  <a:gd name="T21" fmla="*/ 9 h 77"/>
                  <a:gd name="T22" fmla="*/ 22 w 89"/>
                  <a:gd name="T23" fmla="*/ 6 h 77"/>
                  <a:gd name="T24" fmla="*/ 20 w 89"/>
                  <a:gd name="T25" fmla="*/ 5 h 77"/>
                  <a:gd name="T26" fmla="*/ 19 w 89"/>
                  <a:gd name="T27" fmla="*/ 6 h 77"/>
                  <a:gd name="T28" fmla="*/ 16 w 89"/>
                  <a:gd name="T29" fmla="*/ 6 h 77"/>
                  <a:gd name="T30" fmla="*/ 17 w 89"/>
                  <a:gd name="T31" fmla="*/ 7 h 77"/>
                  <a:gd name="T32" fmla="*/ 20 w 89"/>
                  <a:gd name="T33" fmla="*/ 3 h 77"/>
                  <a:gd name="T34" fmla="*/ 19 w 89"/>
                  <a:gd name="T35" fmla="*/ 2 h 77"/>
                  <a:gd name="T36" fmla="*/ 17 w 89"/>
                  <a:gd name="T37" fmla="*/ 4 h 77"/>
                  <a:gd name="T38" fmla="*/ 15 w 89"/>
                  <a:gd name="T39" fmla="*/ 6 h 77"/>
                  <a:gd name="T40" fmla="*/ 16 w 89"/>
                  <a:gd name="T41" fmla="*/ 6 h 77"/>
                  <a:gd name="T42" fmla="*/ 15 w 89"/>
                  <a:gd name="T43" fmla="*/ 6 h 77"/>
                  <a:gd name="T44" fmla="*/ 15 w 89"/>
                  <a:gd name="T45" fmla="*/ 0 h 77"/>
                  <a:gd name="T46" fmla="*/ 14 w 89"/>
                  <a:gd name="T47" fmla="*/ 2 h 77"/>
                  <a:gd name="T48" fmla="*/ 14 w 89"/>
                  <a:gd name="T49" fmla="*/ 5 h 77"/>
                  <a:gd name="T50" fmla="*/ 11 w 89"/>
                  <a:gd name="T51" fmla="*/ 0 h 77"/>
                  <a:gd name="T52" fmla="*/ 11 w 89"/>
                  <a:gd name="T53" fmla="*/ 5 h 77"/>
                  <a:gd name="T54" fmla="*/ 10 w 89"/>
                  <a:gd name="T55" fmla="*/ 6 h 77"/>
                  <a:gd name="T56" fmla="*/ 10 w 89"/>
                  <a:gd name="T57" fmla="*/ 1 h 77"/>
                  <a:gd name="T58" fmla="*/ 8 w 89"/>
                  <a:gd name="T59" fmla="*/ 1 h 77"/>
                  <a:gd name="T60" fmla="*/ 6 w 89"/>
                  <a:gd name="T61" fmla="*/ 2 h 77"/>
                  <a:gd name="T62" fmla="*/ 9 w 89"/>
                  <a:gd name="T63" fmla="*/ 7 h 77"/>
                  <a:gd name="T64" fmla="*/ 8 w 89"/>
                  <a:gd name="T65" fmla="*/ 7 h 77"/>
                  <a:gd name="T66" fmla="*/ 6 w 89"/>
                  <a:gd name="T67" fmla="*/ 3 h 77"/>
                  <a:gd name="T68" fmla="*/ 3 w 89"/>
                  <a:gd name="T69" fmla="*/ 5 h 77"/>
                  <a:gd name="T70" fmla="*/ 7 w 89"/>
                  <a:gd name="T71" fmla="*/ 8 h 77"/>
                  <a:gd name="T72" fmla="*/ 5 w 89"/>
                  <a:gd name="T73" fmla="*/ 10 h 77"/>
                  <a:gd name="T74" fmla="*/ 2 w 89"/>
                  <a:gd name="T75" fmla="*/ 6 h 77"/>
                  <a:gd name="T76" fmla="*/ 1 w 89"/>
                  <a:gd name="T77" fmla="*/ 8 h 77"/>
                  <a:gd name="T78" fmla="*/ 6 w 89"/>
                  <a:gd name="T79" fmla="*/ 9 h 77"/>
                  <a:gd name="T80" fmla="*/ 1 w 89"/>
                  <a:gd name="T81" fmla="*/ 10 h 77"/>
                  <a:gd name="T82" fmla="*/ 5 w 89"/>
                  <a:gd name="T83" fmla="*/ 11 h 77"/>
                  <a:gd name="T84" fmla="*/ 1 w 89"/>
                  <a:gd name="T85" fmla="*/ 12 h 77"/>
                  <a:gd name="T86" fmla="*/ 1 w 89"/>
                  <a:gd name="T87" fmla="*/ 12 h 77"/>
                  <a:gd name="T88" fmla="*/ 1 w 89"/>
                  <a:gd name="T89" fmla="*/ 15 h 77"/>
                  <a:gd name="T90" fmla="*/ 2 w 89"/>
                  <a:gd name="T91" fmla="*/ 16 h 77"/>
                  <a:gd name="T92" fmla="*/ 6 w 89"/>
                  <a:gd name="T93" fmla="*/ 13 h 77"/>
                  <a:gd name="T94" fmla="*/ 6 w 89"/>
                  <a:gd name="T95" fmla="*/ 13 h 77"/>
                  <a:gd name="T96" fmla="*/ 3 w 89"/>
                  <a:gd name="T97" fmla="*/ 17 h 77"/>
                  <a:gd name="T98" fmla="*/ 7 w 89"/>
                  <a:gd name="T99" fmla="*/ 14 h 77"/>
                  <a:gd name="T100" fmla="*/ 6 w 89"/>
                  <a:gd name="T101" fmla="*/ 19 h 77"/>
                  <a:gd name="T102" fmla="*/ 7 w 89"/>
                  <a:gd name="T103" fmla="*/ 14 h 77"/>
                  <a:gd name="T104" fmla="*/ 9 w 89"/>
                  <a:gd name="T105" fmla="*/ 19 h 77"/>
                  <a:gd name="T106" fmla="*/ 9 w 89"/>
                  <a:gd name="T107" fmla="*/ 19 h 77"/>
                  <a:gd name="T108" fmla="*/ 9 w 89"/>
                  <a:gd name="T109" fmla="*/ 14 h 77"/>
                  <a:gd name="T110" fmla="*/ 13 w 89"/>
                  <a:gd name="T111" fmla="*/ 19 h 77"/>
                  <a:gd name="T112" fmla="*/ 12 w 89"/>
                  <a:gd name="T113" fmla="*/ 14 h 77"/>
                  <a:gd name="T114" fmla="*/ 13 w 89"/>
                  <a:gd name="T115" fmla="*/ 13 h 77"/>
                  <a:gd name="T116" fmla="*/ 13 w 89"/>
                  <a:gd name="T117" fmla="*/ 18 h 7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9"/>
                  <a:gd name="T178" fmla="*/ 0 h 77"/>
                  <a:gd name="T179" fmla="*/ 89 w 89"/>
                  <a:gd name="T180" fmla="*/ 77 h 7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9" h="77">
                    <a:moveTo>
                      <a:pt x="54" y="57"/>
                    </a:moveTo>
                    <a:lnTo>
                      <a:pt x="56" y="54"/>
                    </a:lnTo>
                    <a:lnTo>
                      <a:pt x="70" y="67"/>
                    </a:lnTo>
                    <a:lnTo>
                      <a:pt x="67" y="71"/>
                    </a:lnTo>
                    <a:lnTo>
                      <a:pt x="54" y="57"/>
                    </a:lnTo>
                    <a:close/>
                    <a:moveTo>
                      <a:pt x="71" y="65"/>
                    </a:moveTo>
                    <a:lnTo>
                      <a:pt x="71" y="66"/>
                    </a:lnTo>
                    <a:lnTo>
                      <a:pt x="70" y="67"/>
                    </a:lnTo>
                    <a:lnTo>
                      <a:pt x="63" y="61"/>
                    </a:lnTo>
                    <a:lnTo>
                      <a:pt x="71" y="65"/>
                    </a:lnTo>
                    <a:close/>
                    <a:moveTo>
                      <a:pt x="55" y="56"/>
                    </a:moveTo>
                    <a:lnTo>
                      <a:pt x="58" y="50"/>
                    </a:lnTo>
                    <a:lnTo>
                      <a:pt x="74" y="59"/>
                    </a:lnTo>
                    <a:lnTo>
                      <a:pt x="71" y="65"/>
                    </a:lnTo>
                    <a:lnTo>
                      <a:pt x="55" y="56"/>
                    </a:lnTo>
                    <a:close/>
                    <a:moveTo>
                      <a:pt x="58" y="50"/>
                    </a:moveTo>
                    <a:lnTo>
                      <a:pt x="58" y="49"/>
                    </a:lnTo>
                    <a:lnTo>
                      <a:pt x="59" y="48"/>
                    </a:lnTo>
                    <a:lnTo>
                      <a:pt x="66" y="54"/>
                    </a:lnTo>
                    <a:lnTo>
                      <a:pt x="58" y="50"/>
                    </a:lnTo>
                    <a:close/>
                    <a:moveTo>
                      <a:pt x="59" y="48"/>
                    </a:moveTo>
                    <a:lnTo>
                      <a:pt x="62" y="44"/>
                    </a:lnTo>
                    <a:lnTo>
                      <a:pt x="76" y="59"/>
                    </a:lnTo>
                    <a:lnTo>
                      <a:pt x="73" y="61"/>
                    </a:lnTo>
                    <a:lnTo>
                      <a:pt x="59" y="48"/>
                    </a:lnTo>
                    <a:close/>
                    <a:moveTo>
                      <a:pt x="62" y="44"/>
                    </a:moveTo>
                    <a:lnTo>
                      <a:pt x="62" y="44"/>
                    </a:lnTo>
                    <a:lnTo>
                      <a:pt x="69" y="51"/>
                    </a:lnTo>
                    <a:lnTo>
                      <a:pt x="62" y="44"/>
                    </a:lnTo>
                    <a:close/>
                    <a:moveTo>
                      <a:pt x="62" y="44"/>
                    </a:moveTo>
                    <a:lnTo>
                      <a:pt x="66" y="41"/>
                    </a:lnTo>
                    <a:lnTo>
                      <a:pt x="79" y="55"/>
                    </a:lnTo>
                    <a:lnTo>
                      <a:pt x="76" y="59"/>
                    </a:lnTo>
                    <a:lnTo>
                      <a:pt x="62" y="44"/>
                    </a:lnTo>
                    <a:close/>
                    <a:moveTo>
                      <a:pt x="79" y="55"/>
                    </a:moveTo>
                    <a:lnTo>
                      <a:pt x="79" y="55"/>
                    </a:lnTo>
                    <a:lnTo>
                      <a:pt x="72" y="49"/>
                    </a:lnTo>
                    <a:lnTo>
                      <a:pt x="79" y="55"/>
                    </a:lnTo>
                    <a:close/>
                    <a:moveTo>
                      <a:pt x="66" y="41"/>
                    </a:moveTo>
                    <a:lnTo>
                      <a:pt x="69" y="39"/>
                    </a:lnTo>
                    <a:lnTo>
                      <a:pt x="82" y="52"/>
                    </a:lnTo>
                    <a:lnTo>
                      <a:pt x="79" y="55"/>
                    </a:lnTo>
                    <a:lnTo>
                      <a:pt x="66" y="41"/>
                    </a:lnTo>
                    <a:close/>
                    <a:moveTo>
                      <a:pt x="84" y="50"/>
                    </a:moveTo>
                    <a:lnTo>
                      <a:pt x="83" y="51"/>
                    </a:lnTo>
                    <a:lnTo>
                      <a:pt x="82" y="52"/>
                    </a:lnTo>
                    <a:lnTo>
                      <a:pt x="76" y="45"/>
                    </a:lnTo>
                    <a:lnTo>
                      <a:pt x="84" y="50"/>
                    </a:lnTo>
                    <a:close/>
                    <a:moveTo>
                      <a:pt x="67" y="41"/>
                    </a:moveTo>
                    <a:lnTo>
                      <a:pt x="70" y="34"/>
                    </a:lnTo>
                    <a:lnTo>
                      <a:pt x="88" y="43"/>
                    </a:lnTo>
                    <a:lnTo>
                      <a:pt x="84" y="50"/>
                    </a:lnTo>
                    <a:lnTo>
                      <a:pt x="67" y="41"/>
                    </a:lnTo>
                    <a:close/>
                    <a:moveTo>
                      <a:pt x="89" y="39"/>
                    </a:moveTo>
                    <a:lnTo>
                      <a:pt x="89" y="41"/>
                    </a:lnTo>
                    <a:lnTo>
                      <a:pt x="88" y="43"/>
                    </a:lnTo>
                    <a:lnTo>
                      <a:pt x="79" y="39"/>
                    </a:lnTo>
                    <a:lnTo>
                      <a:pt x="89" y="39"/>
                    </a:lnTo>
                    <a:close/>
                    <a:moveTo>
                      <a:pt x="69" y="39"/>
                    </a:moveTo>
                    <a:lnTo>
                      <a:pt x="69" y="35"/>
                    </a:lnTo>
                    <a:lnTo>
                      <a:pt x="89" y="35"/>
                    </a:lnTo>
                    <a:lnTo>
                      <a:pt x="89" y="39"/>
                    </a:lnTo>
                    <a:lnTo>
                      <a:pt x="69" y="39"/>
                    </a:lnTo>
                    <a:close/>
                    <a:moveTo>
                      <a:pt x="69" y="35"/>
                    </a:moveTo>
                    <a:lnTo>
                      <a:pt x="69" y="29"/>
                    </a:lnTo>
                    <a:lnTo>
                      <a:pt x="89" y="29"/>
                    </a:lnTo>
                    <a:lnTo>
                      <a:pt x="89" y="35"/>
                    </a:lnTo>
                    <a:lnTo>
                      <a:pt x="69" y="35"/>
                    </a:lnTo>
                    <a:close/>
                    <a:moveTo>
                      <a:pt x="86" y="22"/>
                    </a:moveTo>
                    <a:lnTo>
                      <a:pt x="89" y="26"/>
                    </a:lnTo>
                    <a:lnTo>
                      <a:pt x="89" y="29"/>
                    </a:lnTo>
                    <a:lnTo>
                      <a:pt x="79" y="29"/>
                    </a:lnTo>
                    <a:lnTo>
                      <a:pt x="86" y="22"/>
                    </a:lnTo>
                    <a:close/>
                    <a:moveTo>
                      <a:pt x="72" y="35"/>
                    </a:moveTo>
                    <a:lnTo>
                      <a:pt x="69" y="33"/>
                    </a:lnTo>
                    <a:lnTo>
                      <a:pt x="82" y="19"/>
                    </a:lnTo>
                    <a:lnTo>
                      <a:pt x="86" y="22"/>
                    </a:lnTo>
                    <a:lnTo>
                      <a:pt x="72" y="35"/>
                    </a:lnTo>
                    <a:close/>
                    <a:moveTo>
                      <a:pt x="69" y="33"/>
                    </a:moveTo>
                    <a:lnTo>
                      <a:pt x="66" y="30"/>
                    </a:lnTo>
                    <a:lnTo>
                      <a:pt x="66" y="26"/>
                    </a:lnTo>
                    <a:lnTo>
                      <a:pt x="76" y="26"/>
                    </a:lnTo>
                    <a:lnTo>
                      <a:pt x="69" y="33"/>
                    </a:lnTo>
                    <a:close/>
                    <a:moveTo>
                      <a:pt x="66" y="26"/>
                    </a:moveTo>
                    <a:lnTo>
                      <a:pt x="66" y="23"/>
                    </a:lnTo>
                    <a:lnTo>
                      <a:pt x="86" y="23"/>
                    </a:lnTo>
                    <a:lnTo>
                      <a:pt x="86" y="26"/>
                    </a:lnTo>
                    <a:lnTo>
                      <a:pt x="66" y="26"/>
                    </a:lnTo>
                    <a:close/>
                    <a:moveTo>
                      <a:pt x="82" y="16"/>
                    </a:moveTo>
                    <a:lnTo>
                      <a:pt x="86" y="19"/>
                    </a:lnTo>
                    <a:lnTo>
                      <a:pt x="86" y="23"/>
                    </a:lnTo>
                    <a:lnTo>
                      <a:pt x="76" y="23"/>
                    </a:lnTo>
                    <a:lnTo>
                      <a:pt x="82" y="16"/>
                    </a:lnTo>
                    <a:close/>
                    <a:moveTo>
                      <a:pt x="69" y="30"/>
                    </a:moveTo>
                    <a:lnTo>
                      <a:pt x="66" y="27"/>
                    </a:lnTo>
                    <a:lnTo>
                      <a:pt x="79" y="13"/>
                    </a:lnTo>
                    <a:lnTo>
                      <a:pt x="82" y="16"/>
                    </a:lnTo>
                    <a:lnTo>
                      <a:pt x="69" y="30"/>
                    </a:lnTo>
                    <a:close/>
                    <a:moveTo>
                      <a:pt x="79" y="13"/>
                    </a:moveTo>
                    <a:lnTo>
                      <a:pt x="79" y="13"/>
                    </a:lnTo>
                    <a:lnTo>
                      <a:pt x="72" y="20"/>
                    </a:lnTo>
                    <a:lnTo>
                      <a:pt x="79" y="13"/>
                    </a:lnTo>
                    <a:close/>
                    <a:moveTo>
                      <a:pt x="66" y="27"/>
                    </a:moveTo>
                    <a:lnTo>
                      <a:pt x="62" y="23"/>
                    </a:lnTo>
                    <a:lnTo>
                      <a:pt x="76" y="10"/>
                    </a:lnTo>
                    <a:lnTo>
                      <a:pt x="79" y="13"/>
                    </a:lnTo>
                    <a:lnTo>
                      <a:pt x="66" y="27"/>
                    </a:lnTo>
                    <a:close/>
                    <a:moveTo>
                      <a:pt x="62" y="23"/>
                    </a:moveTo>
                    <a:lnTo>
                      <a:pt x="54" y="13"/>
                    </a:lnTo>
                    <a:lnTo>
                      <a:pt x="62" y="23"/>
                    </a:lnTo>
                    <a:lnTo>
                      <a:pt x="69" y="17"/>
                    </a:lnTo>
                    <a:lnTo>
                      <a:pt x="62" y="23"/>
                    </a:lnTo>
                    <a:close/>
                    <a:moveTo>
                      <a:pt x="62" y="23"/>
                    </a:moveTo>
                    <a:lnTo>
                      <a:pt x="59" y="20"/>
                    </a:lnTo>
                    <a:lnTo>
                      <a:pt x="73" y="7"/>
                    </a:lnTo>
                    <a:lnTo>
                      <a:pt x="76" y="10"/>
                    </a:lnTo>
                    <a:lnTo>
                      <a:pt x="62" y="23"/>
                    </a:lnTo>
                    <a:close/>
                    <a:moveTo>
                      <a:pt x="66" y="3"/>
                    </a:moveTo>
                    <a:lnTo>
                      <a:pt x="70" y="3"/>
                    </a:lnTo>
                    <a:lnTo>
                      <a:pt x="73" y="7"/>
                    </a:lnTo>
                    <a:lnTo>
                      <a:pt x="66" y="13"/>
                    </a:lnTo>
                    <a:lnTo>
                      <a:pt x="66" y="3"/>
                    </a:lnTo>
                    <a:close/>
                    <a:moveTo>
                      <a:pt x="66" y="23"/>
                    </a:moveTo>
                    <a:lnTo>
                      <a:pt x="63" y="23"/>
                    </a:lnTo>
                    <a:lnTo>
                      <a:pt x="63" y="3"/>
                    </a:lnTo>
                    <a:lnTo>
                      <a:pt x="66" y="3"/>
                    </a:lnTo>
                    <a:lnTo>
                      <a:pt x="66" y="23"/>
                    </a:lnTo>
                    <a:close/>
                    <a:moveTo>
                      <a:pt x="63" y="23"/>
                    </a:moveTo>
                    <a:lnTo>
                      <a:pt x="61" y="23"/>
                    </a:lnTo>
                    <a:lnTo>
                      <a:pt x="59" y="22"/>
                    </a:lnTo>
                    <a:lnTo>
                      <a:pt x="63" y="13"/>
                    </a:lnTo>
                    <a:lnTo>
                      <a:pt x="63" y="23"/>
                    </a:lnTo>
                    <a:close/>
                    <a:moveTo>
                      <a:pt x="59" y="22"/>
                    </a:moveTo>
                    <a:lnTo>
                      <a:pt x="52" y="19"/>
                    </a:lnTo>
                    <a:lnTo>
                      <a:pt x="61" y="1"/>
                    </a:lnTo>
                    <a:lnTo>
                      <a:pt x="67" y="5"/>
                    </a:lnTo>
                    <a:lnTo>
                      <a:pt x="59" y="22"/>
                    </a:lnTo>
                    <a:close/>
                    <a:moveTo>
                      <a:pt x="57" y="0"/>
                    </a:moveTo>
                    <a:lnTo>
                      <a:pt x="59" y="0"/>
                    </a:lnTo>
                    <a:lnTo>
                      <a:pt x="61" y="1"/>
                    </a:lnTo>
                    <a:lnTo>
                      <a:pt x="57" y="10"/>
                    </a:lnTo>
                    <a:lnTo>
                      <a:pt x="57" y="0"/>
                    </a:lnTo>
                    <a:close/>
                    <a:moveTo>
                      <a:pt x="57" y="20"/>
                    </a:moveTo>
                    <a:lnTo>
                      <a:pt x="54" y="20"/>
                    </a:lnTo>
                    <a:lnTo>
                      <a:pt x="54" y="0"/>
                    </a:lnTo>
                    <a:lnTo>
                      <a:pt x="57" y="0"/>
                    </a:lnTo>
                    <a:lnTo>
                      <a:pt x="57" y="20"/>
                    </a:lnTo>
                    <a:close/>
                    <a:moveTo>
                      <a:pt x="54" y="20"/>
                    </a:moveTo>
                    <a:lnTo>
                      <a:pt x="47" y="20"/>
                    </a:lnTo>
                    <a:lnTo>
                      <a:pt x="47" y="0"/>
                    </a:lnTo>
                    <a:lnTo>
                      <a:pt x="54" y="0"/>
                    </a:lnTo>
                    <a:lnTo>
                      <a:pt x="54" y="20"/>
                    </a:lnTo>
                    <a:close/>
                    <a:moveTo>
                      <a:pt x="43" y="1"/>
                    </a:moveTo>
                    <a:lnTo>
                      <a:pt x="45" y="0"/>
                    </a:lnTo>
                    <a:lnTo>
                      <a:pt x="47" y="0"/>
                    </a:lnTo>
                    <a:lnTo>
                      <a:pt x="47" y="10"/>
                    </a:lnTo>
                    <a:lnTo>
                      <a:pt x="43" y="1"/>
                    </a:lnTo>
                    <a:close/>
                    <a:moveTo>
                      <a:pt x="51" y="19"/>
                    </a:moveTo>
                    <a:lnTo>
                      <a:pt x="45" y="22"/>
                    </a:lnTo>
                    <a:lnTo>
                      <a:pt x="37" y="5"/>
                    </a:lnTo>
                    <a:lnTo>
                      <a:pt x="43" y="1"/>
                    </a:lnTo>
                    <a:lnTo>
                      <a:pt x="51" y="19"/>
                    </a:lnTo>
                    <a:close/>
                    <a:moveTo>
                      <a:pt x="45" y="22"/>
                    </a:moveTo>
                    <a:lnTo>
                      <a:pt x="43" y="23"/>
                    </a:lnTo>
                    <a:lnTo>
                      <a:pt x="40" y="23"/>
                    </a:lnTo>
                    <a:lnTo>
                      <a:pt x="40" y="13"/>
                    </a:lnTo>
                    <a:lnTo>
                      <a:pt x="45" y="22"/>
                    </a:lnTo>
                    <a:close/>
                    <a:moveTo>
                      <a:pt x="40" y="23"/>
                    </a:moveTo>
                    <a:lnTo>
                      <a:pt x="38" y="23"/>
                    </a:lnTo>
                    <a:lnTo>
                      <a:pt x="38" y="3"/>
                    </a:lnTo>
                    <a:lnTo>
                      <a:pt x="40" y="3"/>
                    </a:lnTo>
                    <a:lnTo>
                      <a:pt x="40" y="23"/>
                    </a:lnTo>
                    <a:close/>
                    <a:moveTo>
                      <a:pt x="34" y="5"/>
                    </a:moveTo>
                    <a:lnTo>
                      <a:pt x="35" y="3"/>
                    </a:lnTo>
                    <a:lnTo>
                      <a:pt x="38" y="3"/>
                    </a:lnTo>
                    <a:lnTo>
                      <a:pt x="38" y="13"/>
                    </a:lnTo>
                    <a:lnTo>
                      <a:pt x="34" y="5"/>
                    </a:lnTo>
                    <a:close/>
                    <a:moveTo>
                      <a:pt x="41" y="22"/>
                    </a:moveTo>
                    <a:lnTo>
                      <a:pt x="36" y="24"/>
                    </a:lnTo>
                    <a:lnTo>
                      <a:pt x="27" y="8"/>
                    </a:lnTo>
                    <a:lnTo>
                      <a:pt x="34" y="5"/>
                    </a:lnTo>
                    <a:lnTo>
                      <a:pt x="41" y="22"/>
                    </a:lnTo>
                    <a:close/>
                    <a:moveTo>
                      <a:pt x="25" y="10"/>
                    </a:moveTo>
                    <a:lnTo>
                      <a:pt x="26" y="9"/>
                    </a:lnTo>
                    <a:lnTo>
                      <a:pt x="27" y="8"/>
                    </a:lnTo>
                    <a:lnTo>
                      <a:pt x="31" y="17"/>
                    </a:lnTo>
                    <a:lnTo>
                      <a:pt x="25" y="10"/>
                    </a:lnTo>
                    <a:close/>
                    <a:moveTo>
                      <a:pt x="38" y="23"/>
                    </a:moveTo>
                    <a:lnTo>
                      <a:pt x="35" y="27"/>
                    </a:lnTo>
                    <a:lnTo>
                      <a:pt x="22" y="13"/>
                    </a:lnTo>
                    <a:lnTo>
                      <a:pt x="25" y="10"/>
                    </a:lnTo>
                    <a:lnTo>
                      <a:pt x="38" y="23"/>
                    </a:lnTo>
                    <a:close/>
                    <a:moveTo>
                      <a:pt x="35" y="27"/>
                    </a:moveTo>
                    <a:lnTo>
                      <a:pt x="34" y="28"/>
                    </a:lnTo>
                    <a:lnTo>
                      <a:pt x="33" y="28"/>
                    </a:lnTo>
                    <a:lnTo>
                      <a:pt x="28" y="20"/>
                    </a:lnTo>
                    <a:lnTo>
                      <a:pt x="35" y="27"/>
                    </a:lnTo>
                    <a:close/>
                    <a:moveTo>
                      <a:pt x="33" y="28"/>
                    </a:moveTo>
                    <a:lnTo>
                      <a:pt x="26" y="31"/>
                    </a:lnTo>
                    <a:lnTo>
                      <a:pt x="17" y="14"/>
                    </a:lnTo>
                    <a:lnTo>
                      <a:pt x="24" y="11"/>
                    </a:lnTo>
                    <a:lnTo>
                      <a:pt x="33" y="28"/>
                    </a:lnTo>
                    <a:close/>
                    <a:moveTo>
                      <a:pt x="13" y="19"/>
                    </a:moveTo>
                    <a:lnTo>
                      <a:pt x="15" y="16"/>
                    </a:lnTo>
                    <a:lnTo>
                      <a:pt x="17" y="14"/>
                    </a:lnTo>
                    <a:lnTo>
                      <a:pt x="22" y="23"/>
                    </a:lnTo>
                    <a:lnTo>
                      <a:pt x="13" y="19"/>
                    </a:lnTo>
                    <a:close/>
                    <a:moveTo>
                      <a:pt x="30" y="27"/>
                    </a:moveTo>
                    <a:lnTo>
                      <a:pt x="27" y="33"/>
                    </a:lnTo>
                    <a:lnTo>
                      <a:pt x="9" y="24"/>
                    </a:lnTo>
                    <a:lnTo>
                      <a:pt x="13" y="19"/>
                    </a:lnTo>
                    <a:lnTo>
                      <a:pt x="30" y="27"/>
                    </a:lnTo>
                    <a:close/>
                    <a:moveTo>
                      <a:pt x="27" y="33"/>
                    </a:moveTo>
                    <a:lnTo>
                      <a:pt x="26" y="34"/>
                    </a:lnTo>
                    <a:lnTo>
                      <a:pt x="25" y="35"/>
                    </a:lnTo>
                    <a:lnTo>
                      <a:pt x="18" y="29"/>
                    </a:lnTo>
                    <a:lnTo>
                      <a:pt x="27" y="33"/>
                    </a:lnTo>
                    <a:close/>
                    <a:moveTo>
                      <a:pt x="25" y="35"/>
                    </a:moveTo>
                    <a:lnTo>
                      <a:pt x="22" y="39"/>
                    </a:lnTo>
                    <a:lnTo>
                      <a:pt x="8" y="26"/>
                    </a:lnTo>
                    <a:lnTo>
                      <a:pt x="12" y="22"/>
                    </a:lnTo>
                    <a:lnTo>
                      <a:pt x="25" y="35"/>
                    </a:lnTo>
                    <a:close/>
                    <a:moveTo>
                      <a:pt x="6" y="32"/>
                    </a:moveTo>
                    <a:lnTo>
                      <a:pt x="6" y="29"/>
                    </a:lnTo>
                    <a:lnTo>
                      <a:pt x="8" y="26"/>
                    </a:lnTo>
                    <a:lnTo>
                      <a:pt x="15" y="32"/>
                    </a:lnTo>
                    <a:lnTo>
                      <a:pt x="6" y="32"/>
                    </a:lnTo>
                    <a:close/>
                    <a:moveTo>
                      <a:pt x="25" y="32"/>
                    </a:moveTo>
                    <a:lnTo>
                      <a:pt x="25" y="35"/>
                    </a:lnTo>
                    <a:lnTo>
                      <a:pt x="6" y="35"/>
                    </a:lnTo>
                    <a:lnTo>
                      <a:pt x="6" y="32"/>
                    </a:lnTo>
                    <a:lnTo>
                      <a:pt x="25" y="32"/>
                    </a:lnTo>
                    <a:close/>
                    <a:moveTo>
                      <a:pt x="25" y="35"/>
                    </a:moveTo>
                    <a:lnTo>
                      <a:pt x="25" y="38"/>
                    </a:lnTo>
                    <a:lnTo>
                      <a:pt x="24" y="40"/>
                    </a:lnTo>
                    <a:lnTo>
                      <a:pt x="15" y="35"/>
                    </a:lnTo>
                    <a:lnTo>
                      <a:pt x="25" y="35"/>
                    </a:lnTo>
                    <a:close/>
                    <a:moveTo>
                      <a:pt x="24" y="40"/>
                    </a:moveTo>
                    <a:lnTo>
                      <a:pt x="20" y="46"/>
                    </a:lnTo>
                    <a:lnTo>
                      <a:pt x="4" y="38"/>
                    </a:lnTo>
                    <a:lnTo>
                      <a:pt x="7" y="31"/>
                    </a:lnTo>
                    <a:lnTo>
                      <a:pt x="24" y="40"/>
                    </a:lnTo>
                    <a:close/>
                    <a:moveTo>
                      <a:pt x="3" y="42"/>
                    </a:moveTo>
                    <a:lnTo>
                      <a:pt x="3" y="40"/>
                    </a:lnTo>
                    <a:lnTo>
                      <a:pt x="4" y="38"/>
                    </a:lnTo>
                    <a:lnTo>
                      <a:pt x="12" y="42"/>
                    </a:lnTo>
                    <a:lnTo>
                      <a:pt x="3" y="42"/>
                    </a:lnTo>
                    <a:close/>
                    <a:moveTo>
                      <a:pt x="22" y="42"/>
                    </a:moveTo>
                    <a:lnTo>
                      <a:pt x="22" y="45"/>
                    </a:lnTo>
                    <a:lnTo>
                      <a:pt x="3" y="45"/>
                    </a:lnTo>
                    <a:lnTo>
                      <a:pt x="3" y="42"/>
                    </a:lnTo>
                    <a:lnTo>
                      <a:pt x="22" y="42"/>
                    </a:lnTo>
                    <a:close/>
                    <a:moveTo>
                      <a:pt x="22" y="45"/>
                    </a:moveTo>
                    <a:lnTo>
                      <a:pt x="22" y="49"/>
                    </a:lnTo>
                    <a:lnTo>
                      <a:pt x="3" y="49"/>
                    </a:lnTo>
                    <a:lnTo>
                      <a:pt x="3" y="45"/>
                    </a:lnTo>
                    <a:lnTo>
                      <a:pt x="22" y="45"/>
                    </a:lnTo>
                    <a:close/>
                    <a:moveTo>
                      <a:pt x="22" y="49"/>
                    </a:moveTo>
                    <a:lnTo>
                      <a:pt x="22" y="54"/>
                    </a:lnTo>
                    <a:lnTo>
                      <a:pt x="3" y="54"/>
                    </a:lnTo>
                    <a:lnTo>
                      <a:pt x="3" y="49"/>
                    </a:lnTo>
                    <a:lnTo>
                      <a:pt x="22" y="49"/>
                    </a:lnTo>
                    <a:close/>
                    <a:moveTo>
                      <a:pt x="5" y="61"/>
                    </a:moveTo>
                    <a:lnTo>
                      <a:pt x="3" y="59"/>
                    </a:lnTo>
                    <a:lnTo>
                      <a:pt x="3" y="54"/>
                    </a:lnTo>
                    <a:lnTo>
                      <a:pt x="12" y="54"/>
                    </a:lnTo>
                    <a:lnTo>
                      <a:pt x="5" y="61"/>
                    </a:lnTo>
                    <a:close/>
                    <a:moveTo>
                      <a:pt x="19" y="48"/>
                    </a:moveTo>
                    <a:lnTo>
                      <a:pt x="22" y="51"/>
                    </a:lnTo>
                    <a:lnTo>
                      <a:pt x="8" y="64"/>
                    </a:lnTo>
                    <a:lnTo>
                      <a:pt x="5" y="61"/>
                    </a:lnTo>
                    <a:lnTo>
                      <a:pt x="19" y="48"/>
                    </a:lnTo>
                    <a:close/>
                    <a:moveTo>
                      <a:pt x="8" y="64"/>
                    </a:moveTo>
                    <a:lnTo>
                      <a:pt x="0" y="55"/>
                    </a:lnTo>
                    <a:lnTo>
                      <a:pt x="8" y="64"/>
                    </a:lnTo>
                    <a:lnTo>
                      <a:pt x="15" y="57"/>
                    </a:lnTo>
                    <a:lnTo>
                      <a:pt x="8" y="64"/>
                    </a:lnTo>
                    <a:close/>
                    <a:moveTo>
                      <a:pt x="22" y="51"/>
                    </a:moveTo>
                    <a:lnTo>
                      <a:pt x="25" y="54"/>
                    </a:lnTo>
                    <a:lnTo>
                      <a:pt x="12" y="67"/>
                    </a:lnTo>
                    <a:lnTo>
                      <a:pt x="8" y="64"/>
                    </a:lnTo>
                    <a:lnTo>
                      <a:pt x="22" y="51"/>
                    </a:lnTo>
                    <a:close/>
                    <a:moveTo>
                      <a:pt x="25" y="54"/>
                    </a:moveTo>
                    <a:lnTo>
                      <a:pt x="35" y="64"/>
                    </a:lnTo>
                    <a:lnTo>
                      <a:pt x="25" y="54"/>
                    </a:lnTo>
                    <a:lnTo>
                      <a:pt x="18" y="61"/>
                    </a:lnTo>
                    <a:lnTo>
                      <a:pt x="25" y="54"/>
                    </a:lnTo>
                    <a:close/>
                    <a:moveTo>
                      <a:pt x="25" y="54"/>
                    </a:moveTo>
                    <a:lnTo>
                      <a:pt x="28" y="57"/>
                    </a:lnTo>
                    <a:lnTo>
                      <a:pt x="15" y="71"/>
                    </a:lnTo>
                    <a:lnTo>
                      <a:pt x="12" y="67"/>
                    </a:lnTo>
                    <a:lnTo>
                      <a:pt x="25" y="54"/>
                    </a:lnTo>
                    <a:close/>
                    <a:moveTo>
                      <a:pt x="28" y="57"/>
                    </a:moveTo>
                    <a:lnTo>
                      <a:pt x="19" y="48"/>
                    </a:lnTo>
                    <a:lnTo>
                      <a:pt x="28" y="57"/>
                    </a:lnTo>
                    <a:lnTo>
                      <a:pt x="22" y="64"/>
                    </a:lnTo>
                    <a:lnTo>
                      <a:pt x="28" y="57"/>
                    </a:lnTo>
                    <a:close/>
                    <a:moveTo>
                      <a:pt x="28" y="57"/>
                    </a:moveTo>
                    <a:lnTo>
                      <a:pt x="31" y="61"/>
                    </a:lnTo>
                    <a:lnTo>
                      <a:pt x="18" y="74"/>
                    </a:lnTo>
                    <a:lnTo>
                      <a:pt x="15" y="71"/>
                    </a:lnTo>
                    <a:lnTo>
                      <a:pt x="28" y="57"/>
                    </a:lnTo>
                    <a:close/>
                    <a:moveTo>
                      <a:pt x="25" y="77"/>
                    </a:moveTo>
                    <a:lnTo>
                      <a:pt x="20" y="77"/>
                    </a:lnTo>
                    <a:lnTo>
                      <a:pt x="18" y="74"/>
                    </a:lnTo>
                    <a:lnTo>
                      <a:pt x="25" y="67"/>
                    </a:lnTo>
                    <a:lnTo>
                      <a:pt x="25" y="77"/>
                    </a:lnTo>
                    <a:close/>
                    <a:moveTo>
                      <a:pt x="25" y="57"/>
                    </a:moveTo>
                    <a:lnTo>
                      <a:pt x="28" y="57"/>
                    </a:lnTo>
                    <a:lnTo>
                      <a:pt x="28" y="77"/>
                    </a:lnTo>
                    <a:lnTo>
                      <a:pt x="25" y="77"/>
                    </a:lnTo>
                    <a:lnTo>
                      <a:pt x="25" y="57"/>
                    </a:lnTo>
                    <a:close/>
                    <a:moveTo>
                      <a:pt x="28" y="57"/>
                    </a:moveTo>
                    <a:lnTo>
                      <a:pt x="35" y="57"/>
                    </a:lnTo>
                    <a:lnTo>
                      <a:pt x="35" y="77"/>
                    </a:lnTo>
                    <a:lnTo>
                      <a:pt x="28" y="77"/>
                    </a:lnTo>
                    <a:lnTo>
                      <a:pt x="28" y="57"/>
                    </a:lnTo>
                    <a:close/>
                    <a:moveTo>
                      <a:pt x="35" y="57"/>
                    </a:moveTo>
                    <a:lnTo>
                      <a:pt x="38" y="57"/>
                    </a:lnTo>
                    <a:lnTo>
                      <a:pt x="38" y="77"/>
                    </a:lnTo>
                    <a:lnTo>
                      <a:pt x="35" y="77"/>
                    </a:lnTo>
                    <a:lnTo>
                      <a:pt x="35" y="57"/>
                    </a:lnTo>
                    <a:close/>
                    <a:moveTo>
                      <a:pt x="38" y="57"/>
                    </a:moveTo>
                    <a:lnTo>
                      <a:pt x="44" y="57"/>
                    </a:lnTo>
                    <a:lnTo>
                      <a:pt x="44" y="77"/>
                    </a:lnTo>
                    <a:lnTo>
                      <a:pt x="38" y="77"/>
                    </a:lnTo>
                    <a:lnTo>
                      <a:pt x="38" y="57"/>
                    </a:lnTo>
                    <a:close/>
                    <a:moveTo>
                      <a:pt x="44" y="57"/>
                    </a:moveTo>
                    <a:lnTo>
                      <a:pt x="47" y="57"/>
                    </a:lnTo>
                    <a:lnTo>
                      <a:pt x="47" y="77"/>
                    </a:lnTo>
                    <a:lnTo>
                      <a:pt x="44" y="77"/>
                    </a:lnTo>
                    <a:lnTo>
                      <a:pt x="44" y="57"/>
                    </a:lnTo>
                    <a:close/>
                    <a:moveTo>
                      <a:pt x="51" y="76"/>
                    </a:moveTo>
                    <a:lnTo>
                      <a:pt x="49" y="77"/>
                    </a:lnTo>
                    <a:lnTo>
                      <a:pt x="47" y="77"/>
                    </a:lnTo>
                    <a:lnTo>
                      <a:pt x="47" y="67"/>
                    </a:lnTo>
                    <a:lnTo>
                      <a:pt x="51" y="76"/>
                    </a:lnTo>
                    <a:close/>
                    <a:moveTo>
                      <a:pt x="43" y="59"/>
                    </a:moveTo>
                    <a:lnTo>
                      <a:pt x="49" y="55"/>
                    </a:lnTo>
                    <a:lnTo>
                      <a:pt x="58" y="73"/>
                    </a:lnTo>
                    <a:lnTo>
                      <a:pt x="51" y="76"/>
                    </a:lnTo>
                    <a:lnTo>
                      <a:pt x="43" y="59"/>
                    </a:lnTo>
                    <a:close/>
                    <a:moveTo>
                      <a:pt x="49" y="55"/>
                    </a:moveTo>
                    <a:lnTo>
                      <a:pt x="51" y="54"/>
                    </a:lnTo>
                    <a:lnTo>
                      <a:pt x="54" y="54"/>
                    </a:lnTo>
                    <a:lnTo>
                      <a:pt x="54" y="64"/>
                    </a:lnTo>
                    <a:lnTo>
                      <a:pt x="49" y="55"/>
                    </a:lnTo>
                    <a:close/>
                    <a:moveTo>
                      <a:pt x="54" y="54"/>
                    </a:moveTo>
                    <a:lnTo>
                      <a:pt x="60" y="54"/>
                    </a:lnTo>
                    <a:lnTo>
                      <a:pt x="60" y="74"/>
                    </a:lnTo>
                    <a:lnTo>
                      <a:pt x="54" y="74"/>
                    </a:lnTo>
                    <a:lnTo>
                      <a:pt x="54"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98" name="Freeform 686">
                <a:extLst>
                  <a:ext uri="{FF2B5EF4-FFF2-40B4-BE49-F238E27FC236}">
                    <a16:creationId xmlns:a16="http://schemas.microsoft.com/office/drawing/2014/main" id="{B28BD136-758C-4B55-9A84-DBB677005486}"/>
                  </a:ext>
                </a:extLst>
              </p:cNvPr>
              <p:cNvSpPr>
                <a:spLocks/>
              </p:cNvSpPr>
              <p:nvPr/>
            </p:nvSpPr>
            <p:spPr bwMode="auto">
              <a:xfrm>
                <a:off x="3454" y="2443"/>
                <a:ext cx="16" cy="14"/>
              </a:xfrm>
              <a:custGeom>
                <a:avLst/>
                <a:gdLst>
                  <a:gd name="T0" fmla="*/ 11 w 64"/>
                  <a:gd name="T1" fmla="*/ 13 h 58"/>
                  <a:gd name="T2" fmla="*/ 13 w 64"/>
                  <a:gd name="T3" fmla="*/ 12 h 58"/>
                  <a:gd name="T4" fmla="*/ 14 w 64"/>
                  <a:gd name="T5" fmla="*/ 11 h 58"/>
                  <a:gd name="T6" fmla="*/ 15 w 64"/>
                  <a:gd name="T7" fmla="*/ 10 h 58"/>
                  <a:gd name="T8" fmla="*/ 15 w 64"/>
                  <a:gd name="T9" fmla="*/ 9 h 58"/>
                  <a:gd name="T10" fmla="*/ 16 w 64"/>
                  <a:gd name="T11" fmla="*/ 9 h 58"/>
                  <a:gd name="T12" fmla="*/ 16 w 64"/>
                  <a:gd name="T13" fmla="*/ 7 h 58"/>
                  <a:gd name="T14" fmla="*/ 16 w 64"/>
                  <a:gd name="T15" fmla="*/ 6 h 58"/>
                  <a:gd name="T16" fmla="*/ 16 w 64"/>
                  <a:gd name="T17" fmla="*/ 5 h 58"/>
                  <a:gd name="T18" fmla="*/ 16 w 64"/>
                  <a:gd name="T19" fmla="*/ 4 h 58"/>
                  <a:gd name="T20" fmla="*/ 16 w 64"/>
                  <a:gd name="T21" fmla="*/ 3 h 58"/>
                  <a:gd name="T22" fmla="*/ 15 w 64"/>
                  <a:gd name="T23" fmla="*/ 2 h 58"/>
                  <a:gd name="T24" fmla="*/ 15 w 64"/>
                  <a:gd name="T25" fmla="*/ 2 h 58"/>
                  <a:gd name="T26" fmla="*/ 14 w 64"/>
                  <a:gd name="T27" fmla="*/ 1 h 58"/>
                  <a:gd name="T28" fmla="*/ 12 w 64"/>
                  <a:gd name="T29" fmla="*/ 1 h 58"/>
                  <a:gd name="T30" fmla="*/ 11 w 64"/>
                  <a:gd name="T31" fmla="*/ 0 h 58"/>
                  <a:gd name="T32" fmla="*/ 10 w 64"/>
                  <a:gd name="T33" fmla="*/ 0 h 58"/>
                  <a:gd name="T34" fmla="*/ 9 w 64"/>
                  <a:gd name="T35" fmla="*/ 0 h 58"/>
                  <a:gd name="T36" fmla="*/ 7 w 64"/>
                  <a:gd name="T37" fmla="*/ 1 h 58"/>
                  <a:gd name="T38" fmla="*/ 7 w 64"/>
                  <a:gd name="T39" fmla="*/ 1 h 58"/>
                  <a:gd name="T40" fmla="*/ 5 w 64"/>
                  <a:gd name="T41" fmla="*/ 2 h 58"/>
                  <a:gd name="T42" fmla="*/ 4 w 64"/>
                  <a:gd name="T43" fmla="*/ 2 h 58"/>
                  <a:gd name="T44" fmla="*/ 3 w 64"/>
                  <a:gd name="T45" fmla="*/ 3 h 58"/>
                  <a:gd name="T46" fmla="*/ 2 w 64"/>
                  <a:gd name="T47" fmla="*/ 5 h 58"/>
                  <a:gd name="T48" fmla="*/ 1 w 64"/>
                  <a:gd name="T49" fmla="*/ 5 h 58"/>
                  <a:gd name="T50" fmla="*/ 0 w 64"/>
                  <a:gd name="T51" fmla="*/ 6 h 58"/>
                  <a:gd name="T52" fmla="*/ 0 w 64"/>
                  <a:gd name="T53" fmla="*/ 8 h 58"/>
                  <a:gd name="T54" fmla="*/ 0 w 64"/>
                  <a:gd name="T55" fmla="*/ 9 h 58"/>
                  <a:gd name="T56" fmla="*/ 0 w 64"/>
                  <a:gd name="T57" fmla="*/ 9 h 58"/>
                  <a:gd name="T58" fmla="*/ 0 w 64"/>
                  <a:gd name="T59" fmla="*/ 11 h 58"/>
                  <a:gd name="T60" fmla="*/ 0 w 64"/>
                  <a:gd name="T61" fmla="*/ 12 h 58"/>
                  <a:gd name="T62" fmla="*/ 1 w 64"/>
                  <a:gd name="T63" fmla="*/ 12 h 58"/>
                  <a:gd name="T64" fmla="*/ 2 w 64"/>
                  <a:gd name="T65" fmla="*/ 13 h 58"/>
                  <a:gd name="T66" fmla="*/ 3 w 64"/>
                  <a:gd name="T67" fmla="*/ 14 h 58"/>
                  <a:gd name="T68" fmla="*/ 4 w 64"/>
                  <a:gd name="T69" fmla="*/ 14 h 58"/>
                  <a:gd name="T70" fmla="*/ 5 w 64"/>
                  <a:gd name="T71" fmla="*/ 14 h 58"/>
                  <a:gd name="T72" fmla="*/ 7 w 64"/>
                  <a:gd name="T73" fmla="*/ 14 h 58"/>
                  <a:gd name="T74" fmla="*/ 7 w 64"/>
                  <a:gd name="T75" fmla="*/ 14 h 58"/>
                  <a:gd name="T76" fmla="*/ 9 w 64"/>
                  <a:gd name="T77" fmla="*/ 14 h 58"/>
                  <a:gd name="T78" fmla="*/ 11 w 64"/>
                  <a:gd name="T79" fmla="*/ 13 h 58"/>
                  <a:gd name="T80" fmla="*/ 11 w 64"/>
                  <a:gd name="T81" fmla="*/ 1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58"/>
                  <a:gd name="T125" fmla="*/ 64 w 64"/>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58">
                    <a:moveTo>
                      <a:pt x="44" y="54"/>
                    </a:moveTo>
                    <a:lnTo>
                      <a:pt x="51" y="51"/>
                    </a:lnTo>
                    <a:lnTo>
                      <a:pt x="54" y="44"/>
                    </a:lnTo>
                    <a:lnTo>
                      <a:pt x="58" y="41"/>
                    </a:lnTo>
                    <a:lnTo>
                      <a:pt x="61" y="38"/>
                    </a:lnTo>
                    <a:lnTo>
                      <a:pt x="64" y="36"/>
                    </a:lnTo>
                    <a:lnTo>
                      <a:pt x="64" y="29"/>
                    </a:lnTo>
                    <a:lnTo>
                      <a:pt x="64" y="26"/>
                    </a:lnTo>
                    <a:lnTo>
                      <a:pt x="64" y="19"/>
                    </a:lnTo>
                    <a:lnTo>
                      <a:pt x="64" y="16"/>
                    </a:lnTo>
                    <a:lnTo>
                      <a:pt x="64" y="12"/>
                    </a:lnTo>
                    <a:lnTo>
                      <a:pt x="61" y="9"/>
                    </a:lnTo>
                    <a:lnTo>
                      <a:pt x="58" y="7"/>
                    </a:lnTo>
                    <a:lnTo>
                      <a:pt x="54" y="4"/>
                    </a:lnTo>
                    <a:lnTo>
                      <a:pt x="48" y="4"/>
                    </a:lnTo>
                    <a:lnTo>
                      <a:pt x="44" y="0"/>
                    </a:lnTo>
                    <a:lnTo>
                      <a:pt x="39" y="0"/>
                    </a:lnTo>
                    <a:lnTo>
                      <a:pt x="36" y="0"/>
                    </a:lnTo>
                    <a:lnTo>
                      <a:pt x="29" y="4"/>
                    </a:lnTo>
                    <a:lnTo>
                      <a:pt x="26" y="4"/>
                    </a:lnTo>
                    <a:lnTo>
                      <a:pt x="19" y="7"/>
                    </a:lnTo>
                    <a:lnTo>
                      <a:pt x="14" y="9"/>
                    </a:lnTo>
                    <a:lnTo>
                      <a:pt x="10" y="12"/>
                    </a:lnTo>
                    <a:lnTo>
                      <a:pt x="7" y="19"/>
                    </a:lnTo>
                    <a:lnTo>
                      <a:pt x="4" y="22"/>
                    </a:lnTo>
                    <a:lnTo>
                      <a:pt x="0" y="26"/>
                    </a:lnTo>
                    <a:lnTo>
                      <a:pt x="0" y="32"/>
                    </a:lnTo>
                    <a:lnTo>
                      <a:pt x="0" y="36"/>
                    </a:lnTo>
                    <a:lnTo>
                      <a:pt x="0" y="38"/>
                    </a:lnTo>
                    <a:lnTo>
                      <a:pt x="0" y="44"/>
                    </a:lnTo>
                    <a:lnTo>
                      <a:pt x="0" y="48"/>
                    </a:lnTo>
                    <a:lnTo>
                      <a:pt x="4" y="51"/>
                    </a:lnTo>
                    <a:lnTo>
                      <a:pt x="7" y="54"/>
                    </a:lnTo>
                    <a:lnTo>
                      <a:pt x="10" y="58"/>
                    </a:lnTo>
                    <a:lnTo>
                      <a:pt x="16" y="58"/>
                    </a:lnTo>
                    <a:lnTo>
                      <a:pt x="19" y="58"/>
                    </a:lnTo>
                    <a:lnTo>
                      <a:pt x="26" y="58"/>
                    </a:lnTo>
                    <a:lnTo>
                      <a:pt x="29" y="58"/>
                    </a:lnTo>
                    <a:lnTo>
                      <a:pt x="36" y="58"/>
                    </a:lnTo>
                    <a:lnTo>
                      <a:pt x="42" y="54"/>
                    </a:lnTo>
                    <a:lnTo>
                      <a:pt x="44"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99" name="Freeform 687">
                <a:extLst>
                  <a:ext uri="{FF2B5EF4-FFF2-40B4-BE49-F238E27FC236}">
                    <a16:creationId xmlns:a16="http://schemas.microsoft.com/office/drawing/2014/main" id="{E5E762A8-DBBB-4D03-A3F1-12244A0827DC}"/>
                  </a:ext>
                </a:extLst>
              </p:cNvPr>
              <p:cNvSpPr>
                <a:spLocks noEditPoints="1"/>
              </p:cNvSpPr>
              <p:nvPr/>
            </p:nvSpPr>
            <p:spPr bwMode="auto">
              <a:xfrm>
                <a:off x="3452" y="2441"/>
                <a:ext cx="20" cy="19"/>
              </a:xfrm>
              <a:custGeom>
                <a:avLst/>
                <a:gdLst>
                  <a:gd name="T0" fmla="*/ 12 w 83"/>
                  <a:gd name="T1" fmla="*/ 14 h 76"/>
                  <a:gd name="T2" fmla="*/ 17 w 83"/>
                  <a:gd name="T3" fmla="*/ 16 h 76"/>
                  <a:gd name="T4" fmla="*/ 13 w 83"/>
                  <a:gd name="T5" fmla="*/ 14 h 76"/>
                  <a:gd name="T6" fmla="*/ 13 w 83"/>
                  <a:gd name="T7" fmla="*/ 13 h 76"/>
                  <a:gd name="T8" fmla="*/ 14 w 83"/>
                  <a:gd name="T9" fmla="*/ 12 h 76"/>
                  <a:gd name="T10" fmla="*/ 18 w 83"/>
                  <a:gd name="T11" fmla="*/ 15 h 76"/>
                  <a:gd name="T12" fmla="*/ 15 w 83"/>
                  <a:gd name="T13" fmla="*/ 11 h 76"/>
                  <a:gd name="T14" fmla="*/ 15 w 83"/>
                  <a:gd name="T15" fmla="*/ 10 h 76"/>
                  <a:gd name="T16" fmla="*/ 15 w 83"/>
                  <a:gd name="T17" fmla="*/ 10 h 76"/>
                  <a:gd name="T18" fmla="*/ 20 w 83"/>
                  <a:gd name="T19" fmla="*/ 12 h 76"/>
                  <a:gd name="T20" fmla="*/ 15 w 83"/>
                  <a:gd name="T21" fmla="*/ 12 h 76"/>
                  <a:gd name="T22" fmla="*/ 15 w 83"/>
                  <a:gd name="T23" fmla="*/ 10 h 76"/>
                  <a:gd name="T24" fmla="*/ 15 w 83"/>
                  <a:gd name="T25" fmla="*/ 9 h 76"/>
                  <a:gd name="T26" fmla="*/ 15 w 83"/>
                  <a:gd name="T27" fmla="*/ 7 h 76"/>
                  <a:gd name="T28" fmla="*/ 15 w 83"/>
                  <a:gd name="T29" fmla="*/ 7 h 76"/>
                  <a:gd name="T30" fmla="*/ 20 w 83"/>
                  <a:gd name="T31" fmla="*/ 4 h 76"/>
                  <a:gd name="T32" fmla="*/ 16 w 83"/>
                  <a:gd name="T33" fmla="*/ 7 h 76"/>
                  <a:gd name="T34" fmla="*/ 15 w 83"/>
                  <a:gd name="T35" fmla="*/ 7 h 76"/>
                  <a:gd name="T36" fmla="*/ 15 w 83"/>
                  <a:gd name="T37" fmla="*/ 7 h 76"/>
                  <a:gd name="T38" fmla="*/ 15 w 83"/>
                  <a:gd name="T39" fmla="*/ 6 h 76"/>
                  <a:gd name="T40" fmla="*/ 15 w 83"/>
                  <a:gd name="T41" fmla="*/ 1 h 76"/>
                  <a:gd name="T42" fmla="*/ 15 w 83"/>
                  <a:gd name="T43" fmla="*/ 6 h 76"/>
                  <a:gd name="T44" fmla="*/ 14 w 83"/>
                  <a:gd name="T45" fmla="*/ 6 h 76"/>
                  <a:gd name="T46" fmla="*/ 12 w 83"/>
                  <a:gd name="T47" fmla="*/ 5 h 76"/>
                  <a:gd name="T48" fmla="*/ 13 w 83"/>
                  <a:gd name="T49" fmla="*/ 0 h 76"/>
                  <a:gd name="T50" fmla="*/ 13 w 83"/>
                  <a:gd name="T51" fmla="*/ 5 h 76"/>
                  <a:gd name="T52" fmla="*/ 12 w 83"/>
                  <a:gd name="T53" fmla="*/ 5 h 76"/>
                  <a:gd name="T54" fmla="*/ 10 w 83"/>
                  <a:gd name="T55" fmla="*/ 1 h 76"/>
                  <a:gd name="T56" fmla="*/ 12 w 83"/>
                  <a:gd name="T57" fmla="*/ 5 h 76"/>
                  <a:gd name="T58" fmla="*/ 10 w 83"/>
                  <a:gd name="T59" fmla="*/ 5 h 76"/>
                  <a:gd name="T60" fmla="*/ 9 w 83"/>
                  <a:gd name="T61" fmla="*/ 6 h 76"/>
                  <a:gd name="T62" fmla="*/ 7 w 83"/>
                  <a:gd name="T63" fmla="*/ 1 h 76"/>
                  <a:gd name="T64" fmla="*/ 10 w 83"/>
                  <a:gd name="T65" fmla="*/ 5 h 76"/>
                  <a:gd name="T66" fmla="*/ 8 w 83"/>
                  <a:gd name="T67" fmla="*/ 6 h 76"/>
                  <a:gd name="T68" fmla="*/ 4 w 83"/>
                  <a:gd name="T69" fmla="*/ 3 h 76"/>
                  <a:gd name="T70" fmla="*/ 7 w 83"/>
                  <a:gd name="T71" fmla="*/ 7 h 76"/>
                  <a:gd name="T72" fmla="*/ 3 w 83"/>
                  <a:gd name="T73" fmla="*/ 5 h 76"/>
                  <a:gd name="T74" fmla="*/ 7 w 83"/>
                  <a:gd name="T75" fmla="*/ 7 h 76"/>
                  <a:gd name="T76" fmla="*/ 6 w 83"/>
                  <a:gd name="T77" fmla="*/ 8 h 76"/>
                  <a:gd name="T78" fmla="*/ 6 w 83"/>
                  <a:gd name="T79" fmla="*/ 9 h 76"/>
                  <a:gd name="T80" fmla="*/ 5 w 83"/>
                  <a:gd name="T81" fmla="*/ 10 h 76"/>
                  <a:gd name="T82" fmla="*/ 5 w 83"/>
                  <a:gd name="T83" fmla="*/ 10 h 76"/>
                  <a:gd name="T84" fmla="*/ 0 w 83"/>
                  <a:gd name="T85" fmla="*/ 9 h 76"/>
                  <a:gd name="T86" fmla="*/ 5 w 83"/>
                  <a:gd name="T87" fmla="*/ 9 h 76"/>
                  <a:gd name="T88" fmla="*/ 5 w 83"/>
                  <a:gd name="T89" fmla="*/ 11 h 76"/>
                  <a:gd name="T90" fmla="*/ 5 w 83"/>
                  <a:gd name="T91" fmla="*/ 12 h 76"/>
                  <a:gd name="T92" fmla="*/ 5 w 83"/>
                  <a:gd name="T93" fmla="*/ 12 h 76"/>
                  <a:gd name="T94" fmla="*/ 5 w 83"/>
                  <a:gd name="T95" fmla="*/ 14 h 76"/>
                  <a:gd name="T96" fmla="*/ 1 w 83"/>
                  <a:gd name="T97" fmla="*/ 16 h 76"/>
                  <a:gd name="T98" fmla="*/ 4 w 83"/>
                  <a:gd name="T99" fmla="*/ 13 h 76"/>
                  <a:gd name="T100" fmla="*/ 5 w 83"/>
                  <a:gd name="T101" fmla="*/ 14 h 76"/>
                  <a:gd name="T102" fmla="*/ 5 w 83"/>
                  <a:gd name="T103" fmla="*/ 14 h 76"/>
                  <a:gd name="T104" fmla="*/ 6 w 83"/>
                  <a:gd name="T105" fmla="*/ 15 h 76"/>
                  <a:gd name="T106" fmla="*/ 5 w 83"/>
                  <a:gd name="T107" fmla="*/ 19 h 76"/>
                  <a:gd name="T108" fmla="*/ 5 w 83"/>
                  <a:gd name="T109" fmla="*/ 15 h 76"/>
                  <a:gd name="T110" fmla="*/ 6 w 83"/>
                  <a:gd name="T111" fmla="*/ 15 h 76"/>
                  <a:gd name="T112" fmla="*/ 7 w 83"/>
                  <a:gd name="T113" fmla="*/ 15 h 76"/>
                  <a:gd name="T114" fmla="*/ 9 w 83"/>
                  <a:gd name="T115" fmla="*/ 15 h 76"/>
                  <a:gd name="T116" fmla="*/ 9 w 83"/>
                  <a:gd name="T117" fmla="*/ 15 h 76"/>
                  <a:gd name="T118" fmla="*/ 12 w 83"/>
                  <a:gd name="T119" fmla="*/ 19 h 76"/>
                  <a:gd name="T120" fmla="*/ 10 w 83"/>
                  <a:gd name="T121" fmla="*/ 15 h 76"/>
                  <a:gd name="T122" fmla="*/ 12 w 83"/>
                  <a:gd name="T123" fmla="*/ 14 h 76"/>
                  <a:gd name="T124" fmla="*/ 13 w 83"/>
                  <a:gd name="T125" fmla="*/ 14 h 7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83"/>
                  <a:gd name="T190" fmla="*/ 0 h 76"/>
                  <a:gd name="T191" fmla="*/ 83 w 83"/>
                  <a:gd name="T192" fmla="*/ 76 h 7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83" h="76">
                    <a:moveTo>
                      <a:pt x="51" y="56"/>
                    </a:moveTo>
                    <a:lnTo>
                      <a:pt x="57" y="52"/>
                    </a:lnTo>
                    <a:lnTo>
                      <a:pt x="65" y="70"/>
                    </a:lnTo>
                    <a:lnTo>
                      <a:pt x="59" y="73"/>
                    </a:lnTo>
                    <a:lnTo>
                      <a:pt x="51" y="56"/>
                    </a:lnTo>
                    <a:close/>
                    <a:moveTo>
                      <a:pt x="70" y="65"/>
                    </a:moveTo>
                    <a:lnTo>
                      <a:pt x="69" y="68"/>
                    </a:lnTo>
                    <a:lnTo>
                      <a:pt x="65" y="70"/>
                    </a:lnTo>
                    <a:lnTo>
                      <a:pt x="61" y="61"/>
                    </a:lnTo>
                    <a:lnTo>
                      <a:pt x="70" y="65"/>
                    </a:lnTo>
                    <a:close/>
                    <a:moveTo>
                      <a:pt x="52" y="57"/>
                    </a:moveTo>
                    <a:lnTo>
                      <a:pt x="55" y="50"/>
                    </a:lnTo>
                    <a:lnTo>
                      <a:pt x="73" y="59"/>
                    </a:lnTo>
                    <a:lnTo>
                      <a:pt x="70" y="65"/>
                    </a:lnTo>
                    <a:lnTo>
                      <a:pt x="52" y="57"/>
                    </a:lnTo>
                    <a:close/>
                    <a:moveTo>
                      <a:pt x="55" y="50"/>
                    </a:moveTo>
                    <a:lnTo>
                      <a:pt x="57" y="49"/>
                    </a:lnTo>
                    <a:lnTo>
                      <a:pt x="58" y="48"/>
                    </a:lnTo>
                    <a:lnTo>
                      <a:pt x="64" y="54"/>
                    </a:lnTo>
                    <a:lnTo>
                      <a:pt x="55" y="50"/>
                    </a:lnTo>
                    <a:close/>
                    <a:moveTo>
                      <a:pt x="58" y="48"/>
                    </a:moveTo>
                    <a:lnTo>
                      <a:pt x="61" y="45"/>
                    </a:lnTo>
                    <a:lnTo>
                      <a:pt x="74" y="58"/>
                    </a:lnTo>
                    <a:lnTo>
                      <a:pt x="71" y="61"/>
                    </a:lnTo>
                    <a:lnTo>
                      <a:pt x="58" y="48"/>
                    </a:lnTo>
                    <a:close/>
                    <a:moveTo>
                      <a:pt x="74" y="58"/>
                    </a:moveTo>
                    <a:lnTo>
                      <a:pt x="74" y="58"/>
                    </a:lnTo>
                    <a:lnTo>
                      <a:pt x="68" y="51"/>
                    </a:lnTo>
                    <a:lnTo>
                      <a:pt x="74" y="58"/>
                    </a:lnTo>
                    <a:close/>
                    <a:moveTo>
                      <a:pt x="61" y="45"/>
                    </a:moveTo>
                    <a:lnTo>
                      <a:pt x="64" y="41"/>
                    </a:lnTo>
                    <a:lnTo>
                      <a:pt x="78" y="56"/>
                    </a:lnTo>
                    <a:lnTo>
                      <a:pt x="74" y="58"/>
                    </a:lnTo>
                    <a:lnTo>
                      <a:pt x="61" y="45"/>
                    </a:lnTo>
                    <a:close/>
                    <a:moveTo>
                      <a:pt x="64" y="41"/>
                    </a:moveTo>
                    <a:lnTo>
                      <a:pt x="64" y="41"/>
                    </a:lnTo>
                    <a:lnTo>
                      <a:pt x="71" y="48"/>
                    </a:lnTo>
                    <a:lnTo>
                      <a:pt x="64" y="41"/>
                    </a:lnTo>
                    <a:close/>
                    <a:moveTo>
                      <a:pt x="64" y="41"/>
                    </a:moveTo>
                    <a:lnTo>
                      <a:pt x="68" y="38"/>
                    </a:lnTo>
                    <a:lnTo>
                      <a:pt x="81" y="52"/>
                    </a:lnTo>
                    <a:lnTo>
                      <a:pt x="78" y="56"/>
                    </a:lnTo>
                    <a:lnTo>
                      <a:pt x="64" y="41"/>
                    </a:lnTo>
                    <a:close/>
                    <a:moveTo>
                      <a:pt x="83" y="46"/>
                    </a:moveTo>
                    <a:lnTo>
                      <a:pt x="83" y="49"/>
                    </a:lnTo>
                    <a:lnTo>
                      <a:pt x="81" y="52"/>
                    </a:lnTo>
                    <a:lnTo>
                      <a:pt x="74" y="46"/>
                    </a:lnTo>
                    <a:lnTo>
                      <a:pt x="83" y="46"/>
                    </a:lnTo>
                    <a:close/>
                    <a:moveTo>
                      <a:pt x="64" y="46"/>
                    </a:moveTo>
                    <a:lnTo>
                      <a:pt x="64" y="39"/>
                    </a:lnTo>
                    <a:lnTo>
                      <a:pt x="83" y="39"/>
                    </a:lnTo>
                    <a:lnTo>
                      <a:pt x="83" y="46"/>
                    </a:lnTo>
                    <a:lnTo>
                      <a:pt x="64" y="46"/>
                    </a:lnTo>
                    <a:close/>
                    <a:moveTo>
                      <a:pt x="64" y="39"/>
                    </a:moveTo>
                    <a:lnTo>
                      <a:pt x="64" y="36"/>
                    </a:lnTo>
                    <a:lnTo>
                      <a:pt x="83" y="36"/>
                    </a:lnTo>
                    <a:lnTo>
                      <a:pt x="83" y="39"/>
                    </a:lnTo>
                    <a:lnTo>
                      <a:pt x="64" y="39"/>
                    </a:lnTo>
                    <a:close/>
                    <a:moveTo>
                      <a:pt x="64" y="36"/>
                    </a:moveTo>
                    <a:lnTo>
                      <a:pt x="64" y="29"/>
                    </a:lnTo>
                    <a:lnTo>
                      <a:pt x="83" y="29"/>
                    </a:lnTo>
                    <a:lnTo>
                      <a:pt x="83" y="36"/>
                    </a:lnTo>
                    <a:lnTo>
                      <a:pt x="64" y="36"/>
                    </a:lnTo>
                    <a:close/>
                    <a:moveTo>
                      <a:pt x="64" y="29"/>
                    </a:moveTo>
                    <a:lnTo>
                      <a:pt x="64" y="26"/>
                    </a:lnTo>
                    <a:lnTo>
                      <a:pt x="83" y="26"/>
                    </a:lnTo>
                    <a:lnTo>
                      <a:pt x="83" y="29"/>
                    </a:lnTo>
                    <a:lnTo>
                      <a:pt x="64" y="29"/>
                    </a:lnTo>
                    <a:close/>
                    <a:moveTo>
                      <a:pt x="64" y="26"/>
                    </a:moveTo>
                    <a:lnTo>
                      <a:pt x="64" y="22"/>
                    </a:lnTo>
                    <a:lnTo>
                      <a:pt x="83" y="22"/>
                    </a:lnTo>
                    <a:lnTo>
                      <a:pt x="83" y="26"/>
                    </a:lnTo>
                    <a:lnTo>
                      <a:pt x="64" y="26"/>
                    </a:lnTo>
                    <a:close/>
                    <a:moveTo>
                      <a:pt x="81" y="16"/>
                    </a:moveTo>
                    <a:lnTo>
                      <a:pt x="83" y="19"/>
                    </a:lnTo>
                    <a:lnTo>
                      <a:pt x="83" y="22"/>
                    </a:lnTo>
                    <a:lnTo>
                      <a:pt x="74" y="22"/>
                    </a:lnTo>
                    <a:lnTo>
                      <a:pt x="81" y="16"/>
                    </a:lnTo>
                    <a:close/>
                    <a:moveTo>
                      <a:pt x="68" y="29"/>
                    </a:moveTo>
                    <a:lnTo>
                      <a:pt x="64" y="27"/>
                    </a:lnTo>
                    <a:lnTo>
                      <a:pt x="78" y="13"/>
                    </a:lnTo>
                    <a:lnTo>
                      <a:pt x="81" y="16"/>
                    </a:lnTo>
                    <a:lnTo>
                      <a:pt x="68" y="29"/>
                    </a:lnTo>
                    <a:close/>
                    <a:moveTo>
                      <a:pt x="64" y="27"/>
                    </a:moveTo>
                    <a:lnTo>
                      <a:pt x="54" y="17"/>
                    </a:lnTo>
                    <a:lnTo>
                      <a:pt x="64" y="27"/>
                    </a:lnTo>
                    <a:lnTo>
                      <a:pt x="71" y="19"/>
                    </a:lnTo>
                    <a:lnTo>
                      <a:pt x="64" y="27"/>
                    </a:lnTo>
                    <a:close/>
                    <a:moveTo>
                      <a:pt x="64" y="27"/>
                    </a:moveTo>
                    <a:lnTo>
                      <a:pt x="61" y="24"/>
                    </a:lnTo>
                    <a:lnTo>
                      <a:pt x="74" y="10"/>
                    </a:lnTo>
                    <a:lnTo>
                      <a:pt x="78" y="13"/>
                    </a:lnTo>
                    <a:lnTo>
                      <a:pt x="64" y="27"/>
                    </a:lnTo>
                    <a:close/>
                    <a:moveTo>
                      <a:pt x="61" y="24"/>
                    </a:moveTo>
                    <a:lnTo>
                      <a:pt x="58" y="20"/>
                    </a:lnTo>
                    <a:lnTo>
                      <a:pt x="71" y="7"/>
                    </a:lnTo>
                    <a:lnTo>
                      <a:pt x="74" y="10"/>
                    </a:lnTo>
                    <a:lnTo>
                      <a:pt x="61" y="24"/>
                    </a:lnTo>
                    <a:close/>
                    <a:moveTo>
                      <a:pt x="64" y="4"/>
                    </a:moveTo>
                    <a:lnTo>
                      <a:pt x="69" y="4"/>
                    </a:lnTo>
                    <a:lnTo>
                      <a:pt x="71" y="7"/>
                    </a:lnTo>
                    <a:lnTo>
                      <a:pt x="64" y="14"/>
                    </a:lnTo>
                    <a:lnTo>
                      <a:pt x="64" y="4"/>
                    </a:lnTo>
                    <a:close/>
                    <a:moveTo>
                      <a:pt x="64" y="22"/>
                    </a:moveTo>
                    <a:lnTo>
                      <a:pt x="58" y="22"/>
                    </a:lnTo>
                    <a:lnTo>
                      <a:pt x="58" y="4"/>
                    </a:lnTo>
                    <a:lnTo>
                      <a:pt x="64" y="4"/>
                    </a:lnTo>
                    <a:lnTo>
                      <a:pt x="64" y="22"/>
                    </a:lnTo>
                    <a:close/>
                    <a:moveTo>
                      <a:pt x="58" y="22"/>
                    </a:moveTo>
                    <a:lnTo>
                      <a:pt x="54" y="22"/>
                    </a:lnTo>
                    <a:lnTo>
                      <a:pt x="51" y="20"/>
                    </a:lnTo>
                    <a:lnTo>
                      <a:pt x="58" y="14"/>
                    </a:lnTo>
                    <a:lnTo>
                      <a:pt x="58" y="22"/>
                    </a:lnTo>
                    <a:close/>
                    <a:moveTo>
                      <a:pt x="51" y="20"/>
                    </a:moveTo>
                    <a:lnTo>
                      <a:pt x="48" y="17"/>
                    </a:lnTo>
                    <a:lnTo>
                      <a:pt x="62" y="4"/>
                    </a:lnTo>
                    <a:lnTo>
                      <a:pt x="64" y="7"/>
                    </a:lnTo>
                    <a:lnTo>
                      <a:pt x="51" y="20"/>
                    </a:lnTo>
                    <a:close/>
                    <a:moveTo>
                      <a:pt x="54" y="0"/>
                    </a:moveTo>
                    <a:lnTo>
                      <a:pt x="59" y="0"/>
                    </a:lnTo>
                    <a:lnTo>
                      <a:pt x="62" y="4"/>
                    </a:lnTo>
                    <a:lnTo>
                      <a:pt x="54" y="10"/>
                    </a:lnTo>
                    <a:lnTo>
                      <a:pt x="54" y="0"/>
                    </a:lnTo>
                    <a:close/>
                    <a:moveTo>
                      <a:pt x="54" y="19"/>
                    </a:moveTo>
                    <a:lnTo>
                      <a:pt x="49" y="19"/>
                    </a:lnTo>
                    <a:lnTo>
                      <a:pt x="49" y="0"/>
                    </a:lnTo>
                    <a:lnTo>
                      <a:pt x="54" y="0"/>
                    </a:lnTo>
                    <a:lnTo>
                      <a:pt x="54" y="19"/>
                    </a:lnTo>
                    <a:close/>
                    <a:moveTo>
                      <a:pt x="49" y="19"/>
                    </a:moveTo>
                    <a:lnTo>
                      <a:pt x="46" y="19"/>
                    </a:lnTo>
                    <a:lnTo>
                      <a:pt x="46" y="0"/>
                    </a:lnTo>
                    <a:lnTo>
                      <a:pt x="49" y="0"/>
                    </a:lnTo>
                    <a:lnTo>
                      <a:pt x="49" y="19"/>
                    </a:lnTo>
                    <a:close/>
                    <a:moveTo>
                      <a:pt x="41" y="2"/>
                    </a:moveTo>
                    <a:lnTo>
                      <a:pt x="43" y="0"/>
                    </a:lnTo>
                    <a:lnTo>
                      <a:pt x="46" y="0"/>
                    </a:lnTo>
                    <a:lnTo>
                      <a:pt x="46" y="10"/>
                    </a:lnTo>
                    <a:lnTo>
                      <a:pt x="41" y="2"/>
                    </a:lnTo>
                    <a:close/>
                    <a:moveTo>
                      <a:pt x="50" y="19"/>
                    </a:moveTo>
                    <a:lnTo>
                      <a:pt x="43" y="21"/>
                    </a:lnTo>
                    <a:lnTo>
                      <a:pt x="35" y="5"/>
                    </a:lnTo>
                    <a:lnTo>
                      <a:pt x="41" y="2"/>
                    </a:lnTo>
                    <a:lnTo>
                      <a:pt x="50" y="19"/>
                    </a:lnTo>
                    <a:close/>
                    <a:moveTo>
                      <a:pt x="43" y="21"/>
                    </a:moveTo>
                    <a:lnTo>
                      <a:pt x="41" y="22"/>
                    </a:lnTo>
                    <a:lnTo>
                      <a:pt x="39" y="22"/>
                    </a:lnTo>
                    <a:lnTo>
                      <a:pt x="39" y="14"/>
                    </a:lnTo>
                    <a:lnTo>
                      <a:pt x="43" y="21"/>
                    </a:lnTo>
                    <a:close/>
                    <a:moveTo>
                      <a:pt x="39" y="22"/>
                    </a:moveTo>
                    <a:lnTo>
                      <a:pt x="36" y="22"/>
                    </a:lnTo>
                    <a:lnTo>
                      <a:pt x="36" y="4"/>
                    </a:lnTo>
                    <a:lnTo>
                      <a:pt x="39" y="4"/>
                    </a:lnTo>
                    <a:lnTo>
                      <a:pt x="39" y="22"/>
                    </a:lnTo>
                    <a:close/>
                    <a:moveTo>
                      <a:pt x="31" y="5"/>
                    </a:moveTo>
                    <a:lnTo>
                      <a:pt x="33" y="4"/>
                    </a:lnTo>
                    <a:lnTo>
                      <a:pt x="36" y="4"/>
                    </a:lnTo>
                    <a:lnTo>
                      <a:pt x="36" y="14"/>
                    </a:lnTo>
                    <a:lnTo>
                      <a:pt x="31" y="5"/>
                    </a:lnTo>
                    <a:close/>
                    <a:moveTo>
                      <a:pt x="40" y="21"/>
                    </a:moveTo>
                    <a:lnTo>
                      <a:pt x="33" y="25"/>
                    </a:lnTo>
                    <a:lnTo>
                      <a:pt x="26" y="8"/>
                    </a:lnTo>
                    <a:lnTo>
                      <a:pt x="31" y="5"/>
                    </a:lnTo>
                    <a:lnTo>
                      <a:pt x="40" y="21"/>
                    </a:lnTo>
                    <a:close/>
                    <a:moveTo>
                      <a:pt x="33" y="25"/>
                    </a:moveTo>
                    <a:lnTo>
                      <a:pt x="27" y="28"/>
                    </a:lnTo>
                    <a:lnTo>
                      <a:pt x="19" y="11"/>
                    </a:lnTo>
                    <a:lnTo>
                      <a:pt x="26" y="8"/>
                    </a:lnTo>
                    <a:lnTo>
                      <a:pt x="33" y="25"/>
                    </a:lnTo>
                    <a:close/>
                    <a:moveTo>
                      <a:pt x="16" y="13"/>
                    </a:moveTo>
                    <a:lnTo>
                      <a:pt x="17" y="11"/>
                    </a:lnTo>
                    <a:lnTo>
                      <a:pt x="19" y="11"/>
                    </a:lnTo>
                    <a:lnTo>
                      <a:pt x="24" y="19"/>
                    </a:lnTo>
                    <a:lnTo>
                      <a:pt x="16" y="13"/>
                    </a:lnTo>
                    <a:close/>
                    <a:moveTo>
                      <a:pt x="30" y="27"/>
                    </a:moveTo>
                    <a:lnTo>
                      <a:pt x="27" y="29"/>
                    </a:lnTo>
                    <a:lnTo>
                      <a:pt x="14" y="16"/>
                    </a:lnTo>
                    <a:lnTo>
                      <a:pt x="16" y="13"/>
                    </a:lnTo>
                    <a:lnTo>
                      <a:pt x="30" y="27"/>
                    </a:lnTo>
                    <a:close/>
                    <a:moveTo>
                      <a:pt x="11" y="19"/>
                    </a:moveTo>
                    <a:lnTo>
                      <a:pt x="12" y="17"/>
                    </a:lnTo>
                    <a:lnTo>
                      <a:pt x="14" y="16"/>
                    </a:lnTo>
                    <a:lnTo>
                      <a:pt x="20" y="22"/>
                    </a:lnTo>
                    <a:lnTo>
                      <a:pt x="11" y="19"/>
                    </a:lnTo>
                    <a:close/>
                    <a:moveTo>
                      <a:pt x="28" y="27"/>
                    </a:moveTo>
                    <a:lnTo>
                      <a:pt x="26" y="33"/>
                    </a:lnTo>
                    <a:lnTo>
                      <a:pt x="8" y="25"/>
                    </a:lnTo>
                    <a:lnTo>
                      <a:pt x="11" y="19"/>
                    </a:lnTo>
                    <a:lnTo>
                      <a:pt x="28" y="27"/>
                    </a:lnTo>
                    <a:close/>
                    <a:moveTo>
                      <a:pt x="26" y="33"/>
                    </a:moveTo>
                    <a:lnTo>
                      <a:pt x="25" y="35"/>
                    </a:lnTo>
                    <a:lnTo>
                      <a:pt x="24" y="36"/>
                    </a:lnTo>
                    <a:lnTo>
                      <a:pt x="17" y="29"/>
                    </a:lnTo>
                    <a:lnTo>
                      <a:pt x="26" y="33"/>
                    </a:lnTo>
                    <a:close/>
                    <a:moveTo>
                      <a:pt x="24" y="36"/>
                    </a:moveTo>
                    <a:lnTo>
                      <a:pt x="20" y="39"/>
                    </a:lnTo>
                    <a:lnTo>
                      <a:pt x="7" y="26"/>
                    </a:lnTo>
                    <a:lnTo>
                      <a:pt x="10" y="22"/>
                    </a:lnTo>
                    <a:lnTo>
                      <a:pt x="24" y="36"/>
                    </a:lnTo>
                    <a:close/>
                    <a:moveTo>
                      <a:pt x="20" y="39"/>
                    </a:moveTo>
                    <a:lnTo>
                      <a:pt x="20" y="39"/>
                    </a:lnTo>
                    <a:lnTo>
                      <a:pt x="14" y="32"/>
                    </a:lnTo>
                    <a:lnTo>
                      <a:pt x="20" y="39"/>
                    </a:lnTo>
                    <a:close/>
                    <a:moveTo>
                      <a:pt x="20" y="39"/>
                    </a:moveTo>
                    <a:lnTo>
                      <a:pt x="17" y="42"/>
                    </a:lnTo>
                    <a:lnTo>
                      <a:pt x="4" y="29"/>
                    </a:lnTo>
                    <a:lnTo>
                      <a:pt x="7" y="26"/>
                    </a:lnTo>
                    <a:lnTo>
                      <a:pt x="20" y="39"/>
                    </a:lnTo>
                    <a:close/>
                    <a:moveTo>
                      <a:pt x="0" y="36"/>
                    </a:moveTo>
                    <a:lnTo>
                      <a:pt x="0" y="31"/>
                    </a:lnTo>
                    <a:lnTo>
                      <a:pt x="4" y="29"/>
                    </a:lnTo>
                    <a:lnTo>
                      <a:pt x="10" y="36"/>
                    </a:lnTo>
                    <a:lnTo>
                      <a:pt x="0" y="36"/>
                    </a:lnTo>
                    <a:close/>
                    <a:moveTo>
                      <a:pt x="20" y="36"/>
                    </a:moveTo>
                    <a:lnTo>
                      <a:pt x="20" y="42"/>
                    </a:lnTo>
                    <a:lnTo>
                      <a:pt x="0" y="42"/>
                    </a:lnTo>
                    <a:lnTo>
                      <a:pt x="0" y="36"/>
                    </a:lnTo>
                    <a:lnTo>
                      <a:pt x="20" y="36"/>
                    </a:lnTo>
                    <a:close/>
                    <a:moveTo>
                      <a:pt x="20" y="42"/>
                    </a:moveTo>
                    <a:lnTo>
                      <a:pt x="20" y="46"/>
                    </a:lnTo>
                    <a:lnTo>
                      <a:pt x="0" y="46"/>
                    </a:lnTo>
                    <a:lnTo>
                      <a:pt x="0" y="42"/>
                    </a:lnTo>
                    <a:lnTo>
                      <a:pt x="20" y="42"/>
                    </a:lnTo>
                    <a:close/>
                    <a:moveTo>
                      <a:pt x="20" y="46"/>
                    </a:moveTo>
                    <a:lnTo>
                      <a:pt x="20" y="48"/>
                    </a:lnTo>
                    <a:lnTo>
                      <a:pt x="0" y="48"/>
                    </a:lnTo>
                    <a:lnTo>
                      <a:pt x="0" y="46"/>
                    </a:lnTo>
                    <a:lnTo>
                      <a:pt x="20" y="46"/>
                    </a:lnTo>
                    <a:close/>
                    <a:moveTo>
                      <a:pt x="20" y="48"/>
                    </a:moveTo>
                    <a:lnTo>
                      <a:pt x="20" y="54"/>
                    </a:lnTo>
                    <a:lnTo>
                      <a:pt x="0" y="54"/>
                    </a:lnTo>
                    <a:lnTo>
                      <a:pt x="0" y="48"/>
                    </a:lnTo>
                    <a:lnTo>
                      <a:pt x="20" y="48"/>
                    </a:lnTo>
                    <a:close/>
                    <a:moveTo>
                      <a:pt x="20" y="54"/>
                    </a:moveTo>
                    <a:lnTo>
                      <a:pt x="20" y="58"/>
                    </a:lnTo>
                    <a:lnTo>
                      <a:pt x="0" y="58"/>
                    </a:lnTo>
                    <a:lnTo>
                      <a:pt x="0" y="54"/>
                    </a:lnTo>
                    <a:lnTo>
                      <a:pt x="20" y="54"/>
                    </a:lnTo>
                    <a:close/>
                    <a:moveTo>
                      <a:pt x="4" y="64"/>
                    </a:moveTo>
                    <a:lnTo>
                      <a:pt x="0" y="62"/>
                    </a:lnTo>
                    <a:lnTo>
                      <a:pt x="0" y="58"/>
                    </a:lnTo>
                    <a:lnTo>
                      <a:pt x="10" y="58"/>
                    </a:lnTo>
                    <a:lnTo>
                      <a:pt x="4" y="64"/>
                    </a:lnTo>
                    <a:close/>
                    <a:moveTo>
                      <a:pt x="17" y="51"/>
                    </a:moveTo>
                    <a:lnTo>
                      <a:pt x="20" y="54"/>
                    </a:lnTo>
                    <a:lnTo>
                      <a:pt x="7" y="68"/>
                    </a:lnTo>
                    <a:lnTo>
                      <a:pt x="4" y="64"/>
                    </a:lnTo>
                    <a:lnTo>
                      <a:pt x="17" y="51"/>
                    </a:lnTo>
                    <a:close/>
                    <a:moveTo>
                      <a:pt x="20" y="54"/>
                    </a:moveTo>
                    <a:lnTo>
                      <a:pt x="30" y="63"/>
                    </a:lnTo>
                    <a:lnTo>
                      <a:pt x="20" y="54"/>
                    </a:lnTo>
                    <a:lnTo>
                      <a:pt x="14" y="61"/>
                    </a:lnTo>
                    <a:lnTo>
                      <a:pt x="20" y="54"/>
                    </a:lnTo>
                    <a:close/>
                    <a:moveTo>
                      <a:pt x="20" y="54"/>
                    </a:moveTo>
                    <a:lnTo>
                      <a:pt x="24" y="58"/>
                    </a:lnTo>
                    <a:lnTo>
                      <a:pt x="10" y="71"/>
                    </a:lnTo>
                    <a:lnTo>
                      <a:pt x="7" y="68"/>
                    </a:lnTo>
                    <a:lnTo>
                      <a:pt x="20" y="54"/>
                    </a:lnTo>
                    <a:close/>
                    <a:moveTo>
                      <a:pt x="24" y="58"/>
                    </a:moveTo>
                    <a:lnTo>
                      <a:pt x="27" y="61"/>
                    </a:lnTo>
                    <a:lnTo>
                      <a:pt x="14" y="74"/>
                    </a:lnTo>
                    <a:lnTo>
                      <a:pt x="10" y="71"/>
                    </a:lnTo>
                    <a:lnTo>
                      <a:pt x="24" y="58"/>
                    </a:lnTo>
                    <a:close/>
                    <a:moveTo>
                      <a:pt x="20" y="76"/>
                    </a:moveTo>
                    <a:lnTo>
                      <a:pt x="16" y="76"/>
                    </a:lnTo>
                    <a:lnTo>
                      <a:pt x="14" y="74"/>
                    </a:lnTo>
                    <a:lnTo>
                      <a:pt x="20" y="68"/>
                    </a:lnTo>
                    <a:lnTo>
                      <a:pt x="20" y="76"/>
                    </a:lnTo>
                    <a:close/>
                    <a:moveTo>
                      <a:pt x="20" y="58"/>
                    </a:moveTo>
                    <a:lnTo>
                      <a:pt x="26" y="58"/>
                    </a:lnTo>
                    <a:lnTo>
                      <a:pt x="26" y="76"/>
                    </a:lnTo>
                    <a:lnTo>
                      <a:pt x="20" y="76"/>
                    </a:lnTo>
                    <a:lnTo>
                      <a:pt x="20" y="58"/>
                    </a:lnTo>
                    <a:close/>
                    <a:moveTo>
                      <a:pt x="26" y="58"/>
                    </a:moveTo>
                    <a:lnTo>
                      <a:pt x="29" y="58"/>
                    </a:lnTo>
                    <a:lnTo>
                      <a:pt x="29" y="76"/>
                    </a:lnTo>
                    <a:lnTo>
                      <a:pt x="26" y="76"/>
                    </a:lnTo>
                    <a:lnTo>
                      <a:pt x="26" y="58"/>
                    </a:lnTo>
                    <a:close/>
                    <a:moveTo>
                      <a:pt x="29" y="58"/>
                    </a:moveTo>
                    <a:lnTo>
                      <a:pt x="36" y="58"/>
                    </a:lnTo>
                    <a:lnTo>
                      <a:pt x="36" y="76"/>
                    </a:lnTo>
                    <a:lnTo>
                      <a:pt x="29" y="76"/>
                    </a:lnTo>
                    <a:lnTo>
                      <a:pt x="29" y="58"/>
                    </a:lnTo>
                    <a:close/>
                    <a:moveTo>
                      <a:pt x="36" y="58"/>
                    </a:moveTo>
                    <a:lnTo>
                      <a:pt x="39" y="58"/>
                    </a:lnTo>
                    <a:lnTo>
                      <a:pt x="39" y="76"/>
                    </a:lnTo>
                    <a:lnTo>
                      <a:pt x="36" y="76"/>
                    </a:lnTo>
                    <a:lnTo>
                      <a:pt x="36" y="58"/>
                    </a:lnTo>
                    <a:close/>
                    <a:moveTo>
                      <a:pt x="39" y="58"/>
                    </a:moveTo>
                    <a:lnTo>
                      <a:pt x="46" y="58"/>
                    </a:lnTo>
                    <a:lnTo>
                      <a:pt x="46" y="76"/>
                    </a:lnTo>
                    <a:lnTo>
                      <a:pt x="39" y="76"/>
                    </a:lnTo>
                    <a:lnTo>
                      <a:pt x="39" y="58"/>
                    </a:lnTo>
                    <a:close/>
                    <a:moveTo>
                      <a:pt x="50" y="75"/>
                    </a:moveTo>
                    <a:lnTo>
                      <a:pt x="48" y="76"/>
                    </a:lnTo>
                    <a:lnTo>
                      <a:pt x="46" y="76"/>
                    </a:lnTo>
                    <a:lnTo>
                      <a:pt x="46" y="68"/>
                    </a:lnTo>
                    <a:lnTo>
                      <a:pt x="50" y="75"/>
                    </a:lnTo>
                    <a:close/>
                    <a:moveTo>
                      <a:pt x="41" y="59"/>
                    </a:moveTo>
                    <a:lnTo>
                      <a:pt x="48" y="56"/>
                    </a:lnTo>
                    <a:lnTo>
                      <a:pt x="55" y="73"/>
                    </a:lnTo>
                    <a:lnTo>
                      <a:pt x="50" y="75"/>
                    </a:lnTo>
                    <a:lnTo>
                      <a:pt x="41" y="59"/>
                    </a:lnTo>
                    <a:close/>
                    <a:moveTo>
                      <a:pt x="48" y="56"/>
                    </a:moveTo>
                    <a:lnTo>
                      <a:pt x="50" y="54"/>
                    </a:lnTo>
                    <a:lnTo>
                      <a:pt x="52" y="54"/>
                    </a:lnTo>
                    <a:lnTo>
                      <a:pt x="52" y="64"/>
                    </a:lnTo>
                    <a:lnTo>
                      <a:pt x="48" y="56"/>
                    </a:lnTo>
                    <a:close/>
                    <a:moveTo>
                      <a:pt x="52" y="54"/>
                    </a:moveTo>
                    <a:lnTo>
                      <a:pt x="54" y="54"/>
                    </a:lnTo>
                    <a:lnTo>
                      <a:pt x="54" y="73"/>
                    </a:lnTo>
                    <a:lnTo>
                      <a:pt x="52" y="73"/>
                    </a:lnTo>
                    <a:lnTo>
                      <a:pt x="52"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00" name="Freeform 688">
                <a:extLst>
                  <a:ext uri="{FF2B5EF4-FFF2-40B4-BE49-F238E27FC236}">
                    <a16:creationId xmlns:a16="http://schemas.microsoft.com/office/drawing/2014/main" id="{846ECEED-AB14-42FB-8AEC-AEE3ACFCD952}"/>
                  </a:ext>
                </a:extLst>
              </p:cNvPr>
              <p:cNvSpPr>
                <a:spLocks/>
              </p:cNvSpPr>
              <p:nvPr/>
            </p:nvSpPr>
            <p:spPr bwMode="auto">
              <a:xfrm>
                <a:off x="3499" y="2421"/>
                <a:ext cx="17" cy="14"/>
              </a:xfrm>
              <a:custGeom>
                <a:avLst/>
                <a:gdLst>
                  <a:gd name="T0" fmla="*/ 12 w 67"/>
                  <a:gd name="T1" fmla="*/ 13 h 57"/>
                  <a:gd name="T2" fmla="*/ 13 w 67"/>
                  <a:gd name="T3" fmla="*/ 12 h 57"/>
                  <a:gd name="T4" fmla="*/ 14 w 67"/>
                  <a:gd name="T5" fmla="*/ 11 h 57"/>
                  <a:gd name="T6" fmla="*/ 15 w 67"/>
                  <a:gd name="T7" fmla="*/ 10 h 57"/>
                  <a:gd name="T8" fmla="*/ 16 w 67"/>
                  <a:gd name="T9" fmla="*/ 9 h 57"/>
                  <a:gd name="T10" fmla="*/ 16 w 67"/>
                  <a:gd name="T11" fmla="*/ 8 h 57"/>
                  <a:gd name="T12" fmla="*/ 17 w 67"/>
                  <a:gd name="T13" fmla="*/ 7 h 57"/>
                  <a:gd name="T14" fmla="*/ 17 w 67"/>
                  <a:gd name="T15" fmla="*/ 5 h 57"/>
                  <a:gd name="T16" fmla="*/ 17 w 67"/>
                  <a:gd name="T17" fmla="*/ 5 h 57"/>
                  <a:gd name="T18" fmla="*/ 17 w 67"/>
                  <a:gd name="T19" fmla="*/ 4 h 57"/>
                  <a:gd name="T20" fmla="*/ 16 w 67"/>
                  <a:gd name="T21" fmla="*/ 2 h 57"/>
                  <a:gd name="T22" fmla="*/ 16 w 67"/>
                  <a:gd name="T23" fmla="*/ 2 h 57"/>
                  <a:gd name="T24" fmla="*/ 15 w 67"/>
                  <a:gd name="T25" fmla="*/ 1 h 57"/>
                  <a:gd name="T26" fmla="*/ 14 w 67"/>
                  <a:gd name="T27" fmla="*/ 1 h 57"/>
                  <a:gd name="T28" fmla="*/ 13 w 67"/>
                  <a:gd name="T29" fmla="*/ 0 h 57"/>
                  <a:gd name="T30" fmla="*/ 12 w 67"/>
                  <a:gd name="T31" fmla="*/ 0 h 57"/>
                  <a:gd name="T32" fmla="*/ 11 w 67"/>
                  <a:gd name="T33" fmla="*/ 0 h 57"/>
                  <a:gd name="T34" fmla="*/ 9 w 67"/>
                  <a:gd name="T35" fmla="*/ 0 h 57"/>
                  <a:gd name="T36" fmla="*/ 8 w 67"/>
                  <a:gd name="T37" fmla="*/ 0 h 57"/>
                  <a:gd name="T38" fmla="*/ 6 w 67"/>
                  <a:gd name="T39" fmla="*/ 1 h 57"/>
                  <a:gd name="T40" fmla="*/ 6 w 67"/>
                  <a:gd name="T41" fmla="*/ 2 h 57"/>
                  <a:gd name="T42" fmla="*/ 4 w 67"/>
                  <a:gd name="T43" fmla="*/ 2 h 57"/>
                  <a:gd name="T44" fmla="*/ 3 w 67"/>
                  <a:gd name="T45" fmla="*/ 3 h 57"/>
                  <a:gd name="T46" fmla="*/ 3 w 67"/>
                  <a:gd name="T47" fmla="*/ 4 h 57"/>
                  <a:gd name="T48" fmla="*/ 2 w 67"/>
                  <a:gd name="T49" fmla="*/ 5 h 57"/>
                  <a:gd name="T50" fmla="*/ 1 w 67"/>
                  <a:gd name="T51" fmla="*/ 6 h 57"/>
                  <a:gd name="T52" fmla="*/ 1 w 67"/>
                  <a:gd name="T53" fmla="*/ 7 h 57"/>
                  <a:gd name="T54" fmla="*/ 0 w 67"/>
                  <a:gd name="T55" fmla="*/ 8 h 57"/>
                  <a:gd name="T56" fmla="*/ 0 w 67"/>
                  <a:gd name="T57" fmla="*/ 10 h 57"/>
                  <a:gd name="T58" fmla="*/ 1 w 67"/>
                  <a:gd name="T59" fmla="*/ 10 h 57"/>
                  <a:gd name="T60" fmla="*/ 1 w 67"/>
                  <a:gd name="T61" fmla="*/ 11 h 57"/>
                  <a:gd name="T62" fmla="*/ 2 w 67"/>
                  <a:gd name="T63" fmla="*/ 12 h 57"/>
                  <a:gd name="T64" fmla="*/ 3 w 67"/>
                  <a:gd name="T65" fmla="*/ 13 h 57"/>
                  <a:gd name="T66" fmla="*/ 3 w 67"/>
                  <a:gd name="T67" fmla="*/ 13 h 57"/>
                  <a:gd name="T68" fmla="*/ 4 w 67"/>
                  <a:gd name="T69" fmla="*/ 13 h 57"/>
                  <a:gd name="T70" fmla="*/ 6 w 67"/>
                  <a:gd name="T71" fmla="*/ 14 h 57"/>
                  <a:gd name="T72" fmla="*/ 6 w 67"/>
                  <a:gd name="T73" fmla="*/ 14 h 57"/>
                  <a:gd name="T74" fmla="*/ 8 w 67"/>
                  <a:gd name="T75" fmla="*/ 14 h 57"/>
                  <a:gd name="T76" fmla="*/ 10 w 67"/>
                  <a:gd name="T77" fmla="*/ 13 h 57"/>
                  <a:gd name="T78" fmla="*/ 11 w 67"/>
                  <a:gd name="T79" fmla="*/ 13 h 57"/>
                  <a:gd name="T80" fmla="*/ 12 w 67"/>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9" y="51"/>
                    </a:moveTo>
                    <a:lnTo>
                      <a:pt x="52" y="47"/>
                    </a:lnTo>
                    <a:lnTo>
                      <a:pt x="57" y="44"/>
                    </a:lnTo>
                    <a:lnTo>
                      <a:pt x="61" y="42"/>
                    </a:lnTo>
                    <a:lnTo>
                      <a:pt x="64" y="35"/>
                    </a:lnTo>
                    <a:lnTo>
                      <a:pt x="64" y="32"/>
                    </a:lnTo>
                    <a:lnTo>
                      <a:pt x="67" y="29"/>
                    </a:lnTo>
                    <a:lnTo>
                      <a:pt x="67" y="22"/>
                    </a:lnTo>
                    <a:lnTo>
                      <a:pt x="67" y="19"/>
                    </a:lnTo>
                    <a:lnTo>
                      <a:pt x="67" y="17"/>
                    </a:lnTo>
                    <a:lnTo>
                      <a:pt x="64" y="10"/>
                    </a:lnTo>
                    <a:lnTo>
                      <a:pt x="64" y="7"/>
                    </a:lnTo>
                    <a:lnTo>
                      <a:pt x="61" y="3"/>
                    </a:lnTo>
                    <a:lnTo>
                      <a:pt x="54" y="3"/>
                    </a:lnTo>
                    <a:lnTo>
                      <a:pt x="52" y="0"/>
                    </a:lnTo>
                    <a:lnTo>
                      <a:pt x="49" y="0"/>
                    </a:lnTo>
                    <a:lnTo>
                      <a:pt x="42" y="0"/>
                    </a:lnTo>
                    <a:lnTo>
                      <a:pt x="35" y="0"/>
                    </a:lnTo>
                    <a:lnTo>
                      <a:pt x="32" y="0"/>
                    </a:lnTo>
                    <a:lnTo>
                      <a:pt x="25" y="3"/>
                    </a:lnTo>
                    <a:lnTo>
                      <a:pt x="23" y="7"/>
                    </a:lnTo>
                    <a:lnTo>
                      <a:pt x="17" y="10"/>
                    </a:lnTo>
                    <a:lnTo>
                      <a:pt x="13" y="13"/>
                    </a:lnTo>
                    <a:lnTo>
                      <a:pt x="10" y="17"/>
                    </a:lnTo>
                    <a:lnTo>
                      <a:pt x="7" y="19"/>
                    </a:lnTo>
                    <a:lnTo>
                      <a:pt x="3" y="25"/>
                    </a:lnTo>
                    <a:lnTo>
                      <a:pt x="3" y="29"/>
                    </a:lnTo>
                    <a:lnTo>
                      <a:pt x="0" y="32"/>
                    </a:lnTo>
                    <a:lnTo>
                      <a:pt x="0" y="39"/>
                    </a:lnTo>
                    <a:lnTo>
                      <a:pt x="3" y="42"/>
                    </a:lnTo>
                    <a:lnTo>
                      <a:pt x="3" y="44"/>
                    </a:lnTo>
                    <a:lnTo>
                      <a:pt x="7" y="47"/>
                    </a:lnTo>
                    <a:lnTo>
                      <a:pt x="10" y="51"/>
                    </a:lnTo>
                    <a:lnTo>
                      <a:pt x="13" y="54"/>
                    </a:lnTo>
                    <a:lnTo>
                      <a:pt x="17" y="54"/>
                    </a:lnTo>
                    <a:lnTo>
                      <a:pt x="23" y="57"/>
                    </a:lnTo>
                    <a:lnTo>
                      <a:pt x="25" y="57"/>
                    </a:lnTo>
                    <a:lnTo>
                      <a:pt x="32" y="57"/>
                    </a:lnTo>
                    <a:lnTo>
                      <a:pt x="39" y="54"/>
                    </a:lnTo>
                    <a:lnTo>
                      <a:pt x="42" y="54"/>
                    </a:lnTo>
                    <a:lnTo>
                      <a:pt x="49"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01" name="Freeform 689">
                <a:extLst>
                  <a:ext uri="{FF2B5EF4-FFF2-40B4-BE49-F238E27FC236}">
                    <a16:creationId xmlns:a16="http://schemas.microsoft.com/office/drawing/2014/main" id="{F881D0CC-94BF-4433-8815-075E78A444CA}"/>
                  </a:ext>
                </a:extLst>
              </p:cNvPr>
              <p:cNvSpPr>
                <a:spLocks noEditPoints="1"/>
              </p:cNvSpPr>
              <p:nvPr/>
            </p:nvSpPr>
            <p:spPr bwMode="auto">
              <a:xfrm>
                <a:off x="3497" y="2418"/>
                <a:ext cx="22" cy="20"/>
              </a:xfrm>
              <a:custGeom>
                <a:avLst/>
                <a:gdLst>
                  <a:gd name="T0" fmla="*/ 14 w 86"/>
                  <a:gd name="T1" fmla="*/ 13 h 77"/>
                  <a:gd name="T2" fmla="*/ 16 w 86"/>
                  <a:gd name="T3" fmla="*/ 12 h 77"/>
                  <a:gd name="T4" fmla="*/ 18 w 86"/>
                  <a:gd name="T5" fmla="*/ 16 h 77"/>
                  <a:gd name="T6" fmla="*/ 19 w 86"/>
                  <a:gd name="T7" fmla="*/ 16 h 77"/>
                  <a:gd name="T8" fmla="*/ 20 w 86"/>
                  <a:gd name="T9" fmla="*/ 14 h 77"/>
                  <a:gd name="T10" fmla="*/ 21 w 86"/>
                  <a:gd name="T11" fmla="*/ 12 h 77"/>
                  <a:gd name="T12" fmla="*/ 16 w 86"/>
                  <a:gd name="T13" fmla="*/ 11 h 77"/>
                  <a:gd name="T14" fmla="*/ 17 w 86"/>
                  <a:gd name="T15" fmla="*/ 9 h 77"/>
                  <a:gd name="T16" fmla="*/ 20 w 86"/>
                  <a:gd name="T17" fmla="*/ 13 h 77"/>
                  <a:gd name="T18" fmla="*/ 22 w 86"/>
                  <a:gd name="T19" fmla="*/ 10 h 77"/>
                  <a:gd name="T20" fmla="*/ 17 w 86"/>
                  <a:gd name="T21" fmla="*/ 8 h 77"/>
                  <a:gd name="T22" fmla="*/ 17 w 86"/>
                  <a:gd name="T23" fmla="*/ 7 h 77"/>
                  <a:gd name="T24" fmla="*/ 22 w 86"/>
                  <a:gd name="T25" fmla="*/ 7 h 77"/>
                  <a:gd name="T26" fmla="*/ 22 w 86"/>
                  <a:gd name="T27" fmla="*/ 6 h 77"/>
                  <a:gd name="T28" fmla="*/ 16 w 86"/>
                  <a:gd name="T29" fmla="*/ 6 h 77"/>
                  <a:gd name="T30" fmla="*/ 20 w 86"/>
                  <a:gd name="T31" fmla="*/ 3 h 77"/>
                  <a:gd name="T32" fmla="*/ 16 w 86"/>
                  <a:gd name="T33" fmla="*/ 5 h 77"/>
                  <a:gd name="T34" fmla="*/ 19 w 86"/>
                  <a:gd name="T35" fmla="*/ 2 h 77"/>
                  <a:gd name="T36" fmla="*/ 18 w 86"/>
                  <a:gd name="T37" fmla="*/ 1 h 77"/>
                  <a:gd name="T38" fmla="*/ 16 w 86"/>
                  <a:gd name="T39" fmla="*/ 6 h 77"/>
                  <a:gd name="T40" fmla="*/ 16 w 86"/>
                  <a:gd name="T41" fmla="*/ 0 h 77"/>
                  <a:gd name="T42" fmla="*/ 15 w 86"/>
                  <a:gd name="T43" fmla="*/ 5 h 77"/>
                  <a:gd name="T44" fmla="*/ 13 w 86"/>
                  <a:gd name="T45" fmla="*/ 0 h 77"/>
                  <a:gd name="T46" fmla="*/ 13 w 86"/>
                  <a:gd name="T47" fmla="*/ 0 h 77"/>
                  <a:gd name="T48" fmla="*/ 11 w 86"/>
                  <a:gd name="T49" fmla="*/ 5 h 77"/>
                  <a:gd name="T50" fmla="*/ 12 w 86"/>
                  <a:gd name="T51" fmla="*/ 5 h 77"/>
                  <a:gd name="T52" fmla="*/ 7 w 86"/>
                  <a:gd name="T53" fmla="*/ 2 h 77"/>
                  <a:gd name="T54" fmla="*/ 6 w 86"/>
                  <a:gd name="T55" fmla="*/ 3 h 77"/>
                  <a:gd name="T56" fmla="*/ 8 w 86"/>
                  <a:gd name="T57" fmla="*/ 4 h 77"/>
                  <a:gd name="T58" fmla="*/ 9 w 86"/>
                  <a:gd name="T59" fmla="*/ 6 h 77"/>
                  <a:gd name="T60" fmla="*/ 8 w 86"/>
                  <a:gd name="T61" fmla="*/ 7 h 77"/>
                  <a:gd name="T62" fmla="*/ 7 w 86"/>
                  <a:gd name="T63" fmla="*/ 9 h 77"/>
                  <a:gd name="T64" fmla="*/ 2 w 86"/>
                  <a:gd name="T65" fmla="*/ 6 h 77"/>
                  <a:gd name="T66" fmla="*/ 4 w 86"/>
                  <a:gd name="T67" fmla="*/ 8 h 77"/>
                  <a:gd name="T68" fmla="*/ 6 w 86"/>
                  <a:gd name="T69" fmla="*/ 9 h 77"/>
                  <a:gd name="T70" fmla="*/ 6 w 86"/>
                  <a:gd name="T71" fmla="*/ 9 h 77"/>
                  <a:gd name="T72" fmla="*/ 6 w 86"/>
                  <a:gd name="T73" fmla="*/ 11 h 77"/>
                  <a:gd name="T74" fmla="*/ 1 w 86"/>
                  <a:gd name="T75" fmla="*/ 9 h 77"/>
                  <a:gd name="T76" fmla="*/ 2 w 86"/>
                  <a:gd name="T77" fmla="*/ 11 h 77"/>
                  <a:gd name="T78" fmla="*/ 5 w 86"/>
                  <a:gd name="T79" fmla="*/ 11 h 77"/>
                  <a:gd name="T80" fmla="*/ 4 w 86"/>
                  <a:gd name="T81" fmla="*/ 11 h 77"/>
                  <a:gd name="T82" fmla="*/ 6 w 86"/>
                  <a:gd name="T83" fmla="*/ 12 h 77"/>
                  <a:gd name="T84" fmla="*/ 1 w 86"/>
                  <a:gd name="T85" fmla="*/ 14 h 77"/>
                  <a:gd name="T86" fmla="*/ 3 w 86"/>
                  <a:gd name="T87" fmla="*/ 14 h 77"/>
                  <a:gd name="T88" fmla="*/ 5 w 86"/>
                  <a:gd name="T89" fmla="*/ 12 h 77"/>
                  <a:gd name="T90" fmla="*/ 6 w 86"/>
                  <a:gd name="T91" fmla="*/ 13 h 77"/>
                  <a:gd name="T92" fmla="*/ 3 w 86"/>
                  <a:gd name="T93" fmla="*/ 17 h 77"/>
                  <a:gd name="T94" fmla="*/ 4 w 86"/>
                  <a:gd name="T95" fmla="*/ 18 h 77"/>
                  <a:gd name="T96" fmla="*/ 6 w 86"/>
                  <a:gd name="T97" fmla="*/ 17 h 77"/>
                  <a:gd name="T98" fmla="*/ 6 w 86"/>
                  <a:gd name="T99" fmla="*/ 14 h 77"/>
                  <a:gd name="T100" fmla="*/ 8 w 86"/>
                  <a:gd name="T101" fmla="*/ 14 h 77"/>
                  <a:gd name="T102" fmla="*/ 8 w 86"/>
                  <a:gd name="T103" fmla="*/ 20 h 77"/>
                  <a:gd name="T104" fmla="*/ 9 w 86"/>
                  <a:gd name="T105" fmla="*/ 20 h 77"/>
                  <a:gd name="T106" fmla="*/ 9 w 86"/>
                  <a:gd name="T107" fmla="*/ 20 h 77"/>
                  <a:gd name="T108" fmla="*/ 12 w 86"/>
                  <a:gd name="T109" fmla="*/ 20 h 77"/>
                  <a:gd name="T110" fmla="*/ 11 w 86"/>
                  <a:gd name="T111" fmla="*/ 14 h 77"/>
                  <a:gd name="T112" fmla="*/ 13 w 86"/>
                  <a:gd name="T113" fmla="*/ 14 h 77"/>
                  <a:gd name="T114" fmla="*/ 13 w 86"/>
                  <a:gd name="T115" fmla="*/ 19 h 77"/>
                  <a:gd name="T116" fmla="*/ 14 w 86"/>
                  <a:gd name="T117" fmla="*/ 19 h 7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77"/>
                  <a:gd name="T179" fmla="*/ 86 w 86"/>
                  <a:gd name="T180" fmla="*/ 77 h 7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77">
                    <a:moveTo>
                      <a:pt x="51" y="54"/>
                    </a:moveTo>
                    <a:lnTo>
                      <a:pt x="53" y="51"/>
                    </a:lnTo>
                    <a:lnTo>
                      <a:pt x="68" y="64"/>
                    </a:lnTo>
                    <a:lnTo>
                      <a:pt x="64" y="67"/>
                    </a:lnTo>
                    <a:lnTo>
                      <a:pt x="51" y="54"/>
                    </a:lnTo>
                    <a:close/>
                    <a:moveTo>
                      <a:pt x="53" y="51"/>
                    </a:moveTo>
                    <a:lnTo>
                      <a:pt x="54" y="50"/>
                    </a:lnTo>
                    <a:lnTo>
                      <a:pt x="57" y="50"/>
                    </a:lnTo>
                    <a:lnTo>
                      <a:pt x="61" y="57"/>
                    </a:lnTo>
                    <a:lnTo>
                      <a:pt x="53" y="51"/>
                    </a:lnTo>
                    <a:close/>
                    <a:moveTo>
                      <a:pt x="57" y="50"/>
                    </a:moveTo>
                    <a:lnTo>
                      <a:pt x="62" y="46"/>
                    </a:lnTo>
                    <a:lnTo>
                      <a:pt x="71" y="63"/>
                    </a:lnTo>
                    <a:lnTo>
                      <a:pt x="64" y="66"/>
                    </a:lnTo>
                    <a:lnTo>
                      <a:pt x="57" y="50"/>
                    </a:lnTo>
                    <a:close/>
                    <a:moveTo>
                      <a:pt x="73" y="62"/>
                    </a:moveTo>
                    <a:lnTo>
                      <a:pt x="72" y="63"/>
                    </a:lnTo>
                    <a:lnTo>
                      <a:pt x="71" y="63"/>
                    </a:lnTo>
                    <a:lnTo>
                      <a:pt x="66" y="54"/>
                    </a:lnTo>
                    <a:lnTo>
                      <a:pt x="73" y="62"/>
                    </a:lnTo>
                    <a:close/>
                    <a:moveTo>
                      <a:pt x="60" y="48"/>
                    </a:moveTo>
                    <a:lnTo>
                      <a:pt x="63" y="45"/>
                    </a:lnTo>
                    <a:lnTo>
                      <a:pt x="76" y="59"/>
                    </a:lnTo>
                    <a:lnTo>
                      <a:pt x="73" y="62"/>
                    </a:lnTo>
                    <a:lnTo>
                      <a:pt x="60" y="48"/>
                    </a:lnTo>
                    <a:close/>
                    <a:moveTo>
                      <a:pt x="79" y="55"/>
                    </a:moveTo>
                    <a:lnTo>
                      <a:pt x="77" y="57"/>
                    </a:lnTo>
                    <a:lnTo>
                      <a:pt x="76" y="59"/>
                    </a:lnTo>
                    <a:lnTo>
                      <a:pt x="70" y="52"/>
                    </a:lnTo>
                    <a:lnTo>
                      <a:pt x="79" y="55"/>
                    </a:lnTo>
                    <a:close/>
                    <a:moveTo>
                      <a:pt x="61" y="48"/>
                    </a:moveTo>
                    <a:lnTo>
                      <a:pt x="64" y="41"/>
                    </a:lnTo>
                    <a:lnTo>
                      <a:pt x="82" y="50"/>
                    </a:lnTo>
                    <a:lnTo>
                      <a:pt x="79" y="55"/>
                    </a:lnTo>
                    <a:lnTo>
                      <a:pt x="61" y="48"/>
                    </a:lnTo>
                    <a:close/>
                    <a:moveTo>
                      <a:pt x="83" y="45"/>
                    </a:moveTo>
                    <a:lnTo>
                      <a:pt x="83" y="48"/>
                    </a:lnTo>
                    <a:lnTo>
                      <a:pt x="82" y="50"/>
                    </a:lnTo>
                    <a:lnTo>
                      <a:pt x="73" y="45"/>
                    </a:lnTo>
                    <a:lnTo>
                      <a:pt x="83" y="45"/>
                    </a:lnTo>
                    <a:close/>
                    <a:moveTo>
                      <a:pt x="63" y="45"/>
                    </a:moveTo>
                    <a:lnTo>
                      <a:pt x="63" y="42"/>
                    </a:lnTo>
                    <a:lnTo>
                      <a:pt x="83" y="42"/>
                    </a:lnTo>
                    <a:lnTo>
                      <a:pt x="83" y="45"/>
                    </a:lnTo>
                    <a:lnTo>
                      <a:pt x="63" y="45"/>
                    </a:lnTo>
                    <a:close/>
                    <a:moveTo>
                      <a:pt x="63" y="42"/>
                    </a:moveTo>
                    <a:lnTo>
                      <a:pt x="63" y="38"/>
                    </a:lnTo>
                    <a:lnTo>
                      <a:pt x="66" y="35"/>
                    </a:lnTo>
                    <a:lnTo>
                      <a:pt x="73" y="42"/>
                    </a:lnTo>
                    <a:lnTo>
                      <a:pt x="63" y="42"/>
                    </a:lnTo>
                    <a:close/>
                    <a:moveTo>
                      <a:pt x="66" y="35"/>
                    </a:moveTo>
                    <a:lnTo>
                      <a:pt x="70" y="32"/>
                    </a:lnTo>
                    <a:lnTo>
                      <a:pt x="83" y="45"/>
                    </a:lnTo>
                    <a:lnTo>
                      <a:pt x="80" y="49"/>
                    </a:lnTo>
                    <a:lnTo>
                      <a:pt x="66" y="35"/>
                    </a:lnTo>
                    <a:close/>
                    <a:moveTo>
                      <a:pt x="86" y="39"/>
                    </a:moveTo>
                    <a:lnTo>
                      <a:pt x="86" y="43"/>
                    </a:lnTo>
                    <a:lnTo>
                      <a:pt x="83" y="45"/>
                    </a:lnTo>
                    <a:lnTo>
                      <a:pt x="76" y="39"/>
                    </a:lnTo>
                    <a:lnTo>
                      <a:pt x="86" y="39"/>
                    </a:lnTo>
                    <a:close/>
                    <a:moveTo>
                      <a:pt x="66" y="39"/>
                    </a:moveTo>
                    <a:lnTo>
                      <a:pt x="66" y="32"/>
                    </a:lnTo>
                    <a:lnTo>
                      <a:pt x="86" y="32"/>
                    </a:lnTo>
                    <a:lnTo>
                      <a:pt x="86" y="39"/>
                    </a:lnTo>
                    <a:lnTo>
                      <a:pt x="66" y="39"/>
                    </a:lnTo>
                    <a:close/>
                    <a:moveTo>
                      <a:pt x="66" y="32"/>
                    </a:moveTo>
                    <a:lnTo>
                      <a:pt x="66" y="29"/>
                    </a:lnTo>
                    <a:lnTo>
                      <a:pt x="86" y="29"/>
                    </a:lnTo>
                    <a:lnTo>
                      <a:pt x="86" y="32"/>
                    </a:lnTo>
                    <a:lnTo>
                      <a:pt x="66" y="32"/>
                    </a:lnTo>
                    <a:close/>
                    <a:moveTo>
                      <a:pt x="66" y="29"/>
                    </a:moveTo>
                    <a:lnTo>
                      <a:pt x="66" y="27"/>
                    </a:lnTo>
                    <a:lnTo>
                      <a:pt x="86" y="27"/>
                    </a:lnTo>
                    <a:lnTo>
                      <a:pt x="86" y="29"/>
                    </a:lnTo>
                    <a:lnTo>
                      <a:pt x="66" y="29"/>
                    </a:lnTo>
                    <a:close/>
                    <a:moveTo>
                      <a:pt x="85" y="22"/>
                    </a:moveTo>
                    <a:lnTo>
                      <a:pt x="86" y="24"/>
                    </a:lnTo>
                    <a:lnTo>
                      <a:pt x="86" y="27"/>
                    </a:lnTo>
                    <a:lnTo>
                      <a:pt x="76" y="27"/>
                    </a:lnTo>
                    <a:lnTo>
                      <a:pt x="85" y="22"/>
                    </a:lnTo>
                    <a:close/>
                    <a:moveTo>
                      <a:pt x="68" y="30"/>
                    </a:moveTo>
                    <a:lnTo>
                      <a:pt x="64" y="24"/>
                    </a:lnTo>
                    <a:lnTo>
                      <a:pt x="82" y="16"/>
                    </a:lnTo>
                    <a:lnTo>
                      <a:pt x="85" y="22"/>
                    </a:lnTo>
                    <a:lnTo>
                      <a:pt x="68" y="30"/>
                    </a:lnTo>
                    <a:close/>
                    <a:moveTo>
                      <a:pt x="64" y="24"/>
                    </a:moveTo>
                    <a:lnTo>
                      <a:pt x="63" y="22"/>
                    </a:lnTo>
                    <a:lnTo>
                      <a:pt x="63" y="20"/>
                    </a:lnTo>
                    <a:lnTo>
                      <a:pt x="73" y="20"/>
                    </a:lnTo>
                    <a:lnTo>
                      <a:pt x="64" y="24"/>
                    </a:lnTo>
                    <a:close/>
                    <a:moveTo>
                      <a:pt x="63" y="20"/>
                    </a:moveTo>
                    <a:lnTo>
                      <a:pt x="63" y="17"/>
                    </a:lnTo>
                    <a:lnTo>
                      <a:pt x="83" y="17"/>
                    </a:lnTo>
                    <a:lnTo>
                      <a:pt x="83" y="20"/>
                    </a:lnTo>
                    <a:lnTo>
                      <a:pt x="63" y="20"/>
                    </a:lnTo>
                    <a:close/>
                    <a:moveTo>
                      <a:pt x="80" y="10"/>
                    </a:moveTo>
                    <a:lnTo>
                      <a:pt x="83" y="12"/>
                    </a:lnTo>
                    <a:lnTo>
                      <a:pt x="83" y="17"/>
                    </a:lnTo>
                    <a:lnTo>
                      <a:pt x="73" y="17"/>
                    </a:lnTo>
                    <a:lnTo>
                      <a:pt x="80" y="10"/>
                    </a:lnTo>
                    <a:close/>
                    <a:moveTo>
                      <a:pt x="66" y="23"/>
                    </a:moveTo>
                    <a:lnTo>
                      <a:pt x="63" y="20"/>
                    </a:lnTo>
                    <a:lnTo>
                      <a:pt x="76" y="7"/>
                    </a:lnTo>
                    <a:lnTo>
                      <a:pt x="80" y="10"/>
                    </a:lnTo>
                    <a:lnTo>
                      <a:pt x="66" y="23"/>
                    </a:lnTo>
                    <a:close/>
                    <a:moveTo>
                      <a:pt x="70" y="3"/>
                    </a:moveTo>
                    <a:lnTo>
                      <a:pt x="74" y="3"/>
                    </a:lnTo>
                    <a:lnTo>
                      <a:pt x="76" y="7"/>
                    </a:lnTo>
                    <a:lnTo>
                      <a:pt x="70" y="13"/>
                    </a:lnTo>
                    <a:lnTo>
                      <a:pt x="70" y="3"/>
                    </a:lnTo>
                    <a:close/>
                    <a:moveTo>
                      <a:pt x="70" y="23"/>
                    </a:moveTo>
                    <a:lnTo>
                      <a:pt x="63" y="23"/>
                    </a:lnTo>
                    <a:lnTo>
                      <a:pt x="63" y="3"/>
                    </a:lnTo>
                    <a:lnTo>
                      <a:pt x="70" y="3"/>
                    </a:lnTo>
                    <a:lnTo>
                      <a:pt x="70" y="23"/>
                    </a:lnTo>
                    <a:close/>
                    <a:moveTo>
                      <a:pt x="63" y="23"/>
                    </a:moveTo>
                    <a:lnTo>
                      <a:pt x="60" y="23"/>
                    </a:lnTo>
                    <a:lnTo>
                      <a:pt x="57" y="20"/>
                    </a:lnTo>
                    <a:lnTo>
                      <a:pt x="63" y="13"/>
                    </a:lnTo>
                    <a:lnTo>
                      <a:pt x="63" y="23"/>
                    </a:lnTo>
                    <a:close/>
                    <a:moveTo>
                      <a:pt x="57" y="20"/>
                    </a:moveTo>
                    <a:lnTo>
                      <a:pt x="53" y="17"/>
                    </a:lnTo>
                    <a:lnTo>
                      <a:pt x="68" y="3"/>
                    </a:lnTo>
                    <a:lnTo>
                      <a:pt x="71" y="7"/>
                    </a:lnTo>
                    <a:lnTo>
                      <a:pt x="57" y="20"/>
                    </a:lnTo>
                    <a:close/>
                    <a:moveTo>
                      <a:pt x="61" y="0"/>
                    </a:moveTo>
                    <a:lnTo>
                      <a:pt x="64" y="0"/>
                    </a:lnTo>
                    <a:lnTo>
                      <a:pt x="68" y="3"/>
                    </a:lnTo>
                    <a:lnTo>
                      <a:pt x="61" y="10"/>
                    </a:lnTo>
                    <a:lnTo>
                      <a:pt x="61" y="0"/>
                    </a:lnTo>
                    <a:close/>
                    <a:moveTo>
                      <a:pt x="61" y="20"/>
                    </a:moveTo>
                    <a:lnTo>
                      <a:pt x="58" y="20"/>
                    </a:lnTo>
                    <a:lnTo>
                      <a:pt x="58" y="0"/>
                    </a:lnTo>
                    <a:lnTo>
                      <a:pt x="61" y="0"/>
                    </a:lnTo>
                    <a:lnTo>
                      <a:pt x="61" y="20"/>
                    </a:lnTo>
                    <a:close/>
                    <a:moveTo>
                      <a:pt x="58" y="20"/>
                    </a:moveTo>
                    <a:lnTo>
                      <a:pt x="51" y="20"/>
                    </a:lnTo>
                    <a:lnTo>
                      <a:pt x="51" y="0"/>
                    </a:lnTo>
                    <a:lnTo>
                      <a:pt x="58" y="0"/>
                    </a:lnTo>
                    <a:lnTo>
                      <a:pt x="58" y="20"/>
                    </a:lnTo>
                    <a:close/>
                    <a:moveTo>
                      <a:pt x="51" y="20"/>
                    </a:moveTo>
                    <a:lnTo>
                      <a:pt x="44" y="20"/>
                    </a:lnTo>
                    <a:lnTo>
                      <a:pt x="44" y="0"/>
                    </a:lnTo>
                    <a:lnTo>
                      <a:pt x="51" y="0"/>
                    </a:lnTo>
                    <a:lnTo>
                      <a:pt x="51" y="20"/>
                    </a:lnTo>
                    <a:close/>
                    <a:moveTo>
                      <a:pt x="44" y="20"/>
                    </a:moveTo>
                    <a:lnTo>
                      <a:pt x="41" y="20"/>
                    </a:lnTo>
                    <a:lnTo>
                      <a:pt x="41" y="0"/>
                    </a:lnTo>
                    <a:lnTo>
                      <a:pt x="44" y="0"/>
                    </a:lnTo>
                    <a:lnTo>
                      <a:pt x="44" y="20"/>
                    </a:lnTo>
                    <a:close/>
                    <a:moveTo>
                      <a:pt x="37" y="1"/>
                    </a:moveTo>
                    <a:lnTo>
                      <a:pt x="39" y="0"/>
                    </a:lnTo>
                    <a:lnTo>
                      <a:pt x="41" y="0"/>
                    </a:lnTo>
                    <a:lnTo>
                      <a:pt x="41" y="10"/>
                    </a:lnTo>
                    <a:lnTo>
                      <a:pt x="37" y="1"/>
                    </a:lnTo>
                    <a:close/>
                    <a:moveTo>
                      <a:pt x="45" y="19"/>
                    </a:moveTo>
                    <a:lnTo>
                      <a:pt x="39" y="22"/>
                    </a:lnTo>
                    <a:lnTo>
                      <a:pt x="31" y="5"/>
                    </a:lnTo>
                    <a:lnTo>
                      <a:pt x="37" y="1"/>
                    </a:lnTo>
                    <a:lnTo>
                      <a:pt x="45" y="19"/>
                    </a:lnTo>
                    <a:close/>
                    <a:moveTo>
                      <a:pt x="28" y="7"/>
                    </a:moveTo>
                    <a:lnTo>
                      <a:pt x="29" y="6"/>
                    </a:lnTo>
                    <a:lnTo>
                      <a:pt x="31" y="5"/>
                    </a:lnTo>
                    <a:lnTo>
                      <a:pt x="34" y="13"/>
                    </a:lnTo>
                    <a:lnTo>
                      <a:pt x="28" y="7"/>
                    </a:lnTo>
                    <a:close/>
                    <a:moveTo>
                      <a:pt x="42" y="20"/>
                    </a:moveTo>
                    <a:lnTo>
                      <a:pt x="39" y="23"/>
                    </a:lnTo>
                    <a:lnTo>
                      <a:pt x="25" y="10"/>
                    </a:lnTo>
                    <a:lnTo>
                      <a:pt x="28" y="7"/>
                    </a:lnTo>
                    <a:lnTo>
                      <a:pt x="42" y="20"/>
                    </a:lnTo>
                    <a:close/>
                    <a:moveTo>
                      <a:pt x="39" y="23"/>
                    </a:moveTo>
                    <a:lnTo>
                      <a:pt x="38" y="24"/>
                    </a:lnTo>
                    <a:lnTo>
                      <a:pt x="36" y="25"/>
                    </a:lnTo>
                    <a:lnTo>
                      <a:pt x="32" y="17"/>
                    </a:lnTo>
                    <a:lnTo>
                      <a:pt x="39" y="23"/>
                    </a:lnTo>
                    <a:close/>
                    <a:moveTo>
                      <a:pt x="36" y="25"/>
                    </a:moveTo>
                    <a:lnTo>
                      <a:pt x="30" y="29"/>
                    </a:lnTo>
                    <a:lnTo>
                      <a:pt x="21" y="11"/>
                    </a:lnTo>
                    <a:lnTo>
                      <a:pt x="28" y="8"/>
                    </a:lnTo>
                    <a:lnTo>
                      <a:pt x="36" y="25"/>
                    </a:lnTo>
                    <a:close/>
                    <a:moveTo>
                      <a:pt x="19" y="13"/>
                    </a:moveTo>
                    <a:lnTo>
                      <a:pt x="20" y="12"/>
                    </a:lnTo>
                    <a:lnTo>
                      <a:pt x="21" y="11"/>
                    </a:lnTo>
                    <a:lnTo>
                      <a:pt x="26" y="20"/>
                    </a:lnTo>
                    <a:lnTo>
                      <a:pt x="19" y="13"/>
                    </a:lnTo>
                    <a:close/>
                    <a:moveTo>
                      <a:pt x="32" y="27"/>
                    </a:moveTo>
                    <a:lnTo>
                      <a:pt x="29" y="30"/>
                    </a:lnTo>
                    <a:lnTo>
                      <a:pt x="16" y="17"/>
                    </a:lnTo>
                    <a:lnTo>
                      <a:pt x="19" y="13"/>
                    </a:lnTo>
                    <a:lnTo>
                      <a:pt x="32" y="27"/>
                    </a:lnTo>
                    <a:close/>
                    <a:moveTo>
                      <a:pt x="29" y="30"/>
                    </a:moveTo>
                    <a:lnTo>
                      <a:pt x="26" y="33"/>
                    </a:lnTo>
                    <a:lnTo>
                      <a:pt x="12" y="19"/>
                    </a:lnTo>
                    <a:lnTo>
                      <a:pt x="16" y="17"/>
                    </a:lnTo>
                    <a:lnTo>
                      <a:pt x="29" y="30"/>
                    </a:lnTo>
                    <a:close/>
                    <a:moveTo>
                      <a:pt x="26" y="33"/>
                    </a:moveTo>
                    <a:lnTo>
                      <a:pt x="22" y="36"/>
                    </a:lnTo>
                    <a:lnTo>
                      <a:pt x="9" y="22"/>
                    </a:lnTo>
                    <a:lnTo>
                      <a:pt x="12" y="19"/>
                    </a:lnTo>
                    <a:lnTo>
                      <a:pt x="26" y="33"/>
                    </a:lnTo>
                    <a:close/>
                    <a:moveTo>
                      <a:pt x="7" y="25"/>
                    </a:moveTo>
                    <a:lnTo>
                      <a:pt x="8" y="23"/>
                    </a:lnTo>
                    <a:lnTo>
                      <a:pt x="9" y="22"/>
                    </a:lnTo>
                    <a:lnTo>
                      <a:pt x="16" y="29"/>
                    </a:lnTo>
                    <a:lnTo>
                      <a:pt x="7" y="25"/>
                    </a:lnTo>
                    <a:close/>
                    <a:moveTo>
                      <a:pt x="25" y="33"/>
                    </a:moveTo>
                    <a:lnTo>
                      <a:pt x="21" y="40"/>
                    </a:lnTo>
                    <a:lnTo>
                      <a:pt x="5" y="31"/>
                    </a:lnTo>
                    <a:lnTo>
                      <a:pt x="7" y="25"/>
                    </a:lnTo>
                    <a:lnTo>
                      <a:pt x="25" y="33"/>
                    </a:lnTo>
                    <a:close/>
                    <a:moveTo>
                      <a:pt x="4" y="35"/>
                    </a:moveTo>
                    <a:lnTo>
                      <a:pt x="4" y="33"/>
                    </a:lnTo>
                    <a:lnTo>
                      <a:pt x="5" y="31"/>
                    </a:lnTo>
                    <a:lnTo>
                      <a:pt x="12" y="35"/>
                    </a:lnTo>
                    <a:lnTo>
                      <a:pt x="4" y="35"/>
                    </a:lnTo>
                    <a:close/>
                    <a:moveTo>
                      <a:pt x="22" y="35"/>
                    </a:moveTo>
                    <a:lnTo>
                      <a:pt x="22" y="39"/>
                    </a:lnTo>
                    <a:lnTo>
                      <a:pt x="4" y="39"/>
                    </a:lnTo>
                    <a:lnTo>
                      <a:pt x="4" y="35"/>
                    </a:lnTo>
                    <a:lnTo>
                      <a:pt x="22" y="35"/>
                    </a:lnTo>
                    <a:close/>
                    <a:moveTo>
                      <a:pt x="22" y="39"/>
                    </a:moveTo>
                    <a:lnTo>
                      <a:pt x="22" y="43"/>
                    </a:lnTo>
                    <a:lnTo>
                      <a:pt x="19" y="45"/>
                    </a:lnTo>
                    <a:lnTo>
                      <a:pt x="12" y="39"/>
                    </a:lnTo>
                    <a:lnTo>
                      <a:pt x="22" y="39"/>
                    </a:lnTo>
                    <a:close/>
                    <a:moveTo>
                      <a:pt x="19" y="45"/>
                    </a:moveTo>
                    <a:lnTo>
                      <a:pt x="16" y="49"/>
                    </a:lnTo>
                    <a:lnTo>
                      <a:pt x="2" y="35"/>
                    </a:lnTo>
                    <a:lnTo>
                      <a:pt x="6" y="32"/>
                    </a:lnTo>
                    <a:lnTo>
                      <a:pt x="19" y="45"/>
                    </a:lnTo>
                    <a:close/>
                    <a:moveTo>
                      <a:pt x="0" y="42"/>
                    </a:moveTo>
                    <a:lnTo>
                      <a:pt x="0" y="38"/>
                    </a:lnTo>
                    <a:lnTo>
                      <a:pt x="2" y="35"/>
                    </a:lnTo>
                    <a:lnTo>
                      <a:pt x="9" y="42"/>
                    </a:lnTo>
                    <a:lnTo>
                      <a:pt x="0" y="42"/>
                    </a:lnTo>
                    <a:close/>
                    <a:moveTo>
                      <a:pt x="19" y="42"/>
                    </a:moveTo>
                    <a:lnTo>
                      <a:pt x="19" y="49"/>
                    </a:lnTo>
                    <a:lnTo>
                      <a:pt x="0" y="49"/>
                    </a:lnTo>
                    <a:lnTo>
                      <a:pt x="0" y="42"/>
                    </a:lnTo>
                    <a:lnTo>
                      <a:pt x="19" y="42"/>
                    </a:lnTo>
                    <a:close/>
                    <a:moveTo>
                      <a:pt x="2" y="55"/>
                    </a:moveTo>
                    <a:lnTo>
                      <a:pt x="0" y="52"/>
                    </a:lnTo>
                    <a:lnTo>
                      <a:pt x="0" y="49"/>
                    </a:lnTo>
                    <a:lnTo>
                      <a:pt x="9" y="49"/>
                    </a:lnTo>
                    <a:lnTo>
                      <a:pt x="2" y="55"/>
                    </a:lnTo>
                    <a:close/>
                    <a:moveTo>
                      <a:pt x="16" y="42"/>
                    </a:moveTo>
                    <a:lnTo>
                      <a:pt x="19" y="44"/>
                    </a:lnTo>
                    <a:lnTo>
                      <a:pt x="6" y="59"/>
                    </a:lnTo>
                    <a:lnTo>
                      <a:pt x="2" y="55"/>
                    </a:lnTo>
                    <a:lnTo>
                      <a:pt x="16" y="42"/>
                    </a:lnTo>
                    <a:close/>
                    <a:moveTo>
                      <a:pt x="19" y="44"/>
                    </a:moveTo>
                    <a:lnTo>
                      <a:pt x="22" y="48"/>
                    </a:lnTo>
                    <a:lnTo>
                      <a:pt x="22" y="52"/>
                    </a:lnTo>
                    <a:lnTo>
                      <a:pt x="12" y="52"/>
                    </a:lnTo>
                    <a:lnTo>
                      <a:pt x="19" y="44"/>
                    </a:lnTo>
                    <a:close/>
                    <a:moveTo>
                      <a:pt x="22" y="52"/>
                    </a:moveTo>
                    <a:lnTo>
                      <a:pt x="22" y="54"/>
                    </a:lnTo>
                    <a:lnTo>
                      <a:pt x="4" y="54"/>
                    </a:lnTo>
                    <a:lnTo>
                      <a:pt x="4" y="52"/>
                    </a:lnTo>
                    <a:lnTo>
                      <a:pt x="22" y="52"/>
                    </a:lnTo>
                    <a:close/>
                    <a:moveTo>
                      <a:pt x="6" y="62"/>
                    </a:moveTo>
                    <a:lnTo>
                      <a:pt x="4" y="59"/>
                    </a:lnTo>
                    <a:lnTo>
                      <a:pt x="4" y="54"/>
                    </a:lnTo>
                    <a:lnTo>
                      <a:pt x="12" y="54"/>
                    </a:lnTo>
                    <a:lnTo>
                      <a:pt x="6" y="62"/>
                    </a:lnTo>
                    <a:close/>
                    <a:moveTo>
                      <a:pt x="19" y="48"/>
                    </a:moveTo>
                    <a:lnTo>
                      <a:pt x="22" y="51"/>
                    </a:lnTo>
                    <a:lnTo>
                      <a:pt x="9" y="64"/>
                    </a:lnTo>
                    <a:lnTo>
                      <a:pt x="6" y="62"/>
                    </a:lnTo>
                    <a:lnTo>
                      <a:pt x="19" y="48"/>
                    </a:lnTo>
                    <a:close/>
                    <a:moveTo>
                      <a:pt x="22" y="51"/>
                    </a:moveTo>
                    <a:lnTo>
                      <a:pt x="22" y="51"/>
                    </a:lnTo>
                    <a:lnTo>
                      <a:pt x="16" y="57"/>
                    </a:lnTo>
                    <a:lnTo>
                      <a:pt x="22" y="51"/>
                    </a:lnTo>
                    <a:close/>
                    <a:moveTo>
                      <a:pt x="22" y="51"/>
                    </a:moveTo>
                    <a:lnTo>
                      <a:pt x="26" y="54"/>
                    </a:lnTo>
                    <a:lnTo>
                      <a:pt x="12" y="67"/>
                    </a:lnTo>
                    <a:lnTo>
                      <a:pt x="9" y="64"/>
                    </a:lnTo>
                    <a:lnTo>
                      <a:pt x="22" y="51"/>
                    </a:lnTo>
                    <a:close/>
                    <a:moveTo>
                      <a:pt x="12" y="67"/>
                    </a:moveTo>
                    <a:lnTo>
                      <a:pt x="12" y="67"/>
                    </a:lnTo>
                    <a:lnTo>
                      <a:pt x="19" y="61"/>
                    </a:lnTo>
                    <a:lnTo>
                      <a:pt x="12" y="67"/>
                    </a:lnTo>
                    <a:close/>
                    <a:moveTo>
                      <a:pt x="26" y="54"/>
                    </a:moveTo>
                    <a:lnTo>
                      <a:pt x="29" y="57"/>
                    </a:lnTo>
                    <a:lnTo>
                      <a:pt x="16" y="71"/>
                    </a:lnTo>
                    <a:lnTo>
                      <a:pt x="12" y="67"/>
                    </a:lnTo>
                    <a:lnTo>
                      <a:pt x="26" y="54"/>
                    </a:lnTo>
                    <a:close/>
                    <a:moveTo>
                      <a:pt x="22" y="74"/>
                    </a:moveTo>
                    <a:lnTo>
                      <a:pt x="18" y="74"/>
                    </a:lnTo>
                    <a:lnTo>
                      <a:pt x="16" y="71"/>
                    </a:lnTo>
                    <a:lnTo>
                      <a:pt x="22" y="64"/>
                    </a:lnTo>
                    <a:lnTo>
                      <a:pt x="22" y="74"/>
                    </a:lnTo>
                    <a:close/>
                    <a:moveTo>
                      <a:pt x="22" y="54"/>
                    </a:moveTo>
                    <a:lnTo>
                      <a:pt x="26" y="54"/>
                    </a:lnTo>
                    <a:lnTo>
                      <a:pt x="26" y="74"/>
                    </a:lnTo>
                    <a:lnTo>
                      <a:pt x="22" y="74"/>
                    </a:lnTo>
                    <a:lnTo>
                      <a:pt x="22" y="54"/>
                    </a:lnTo>
                    <a:close/>
                    <a:moveTo>
                      <a:pt x="26" y="54"/>
                    </a:moveTo>
                    <a:lnTo>
                      <a:pt x="28" y="54"/>
                    </a:lnTo>
                    <a:lnTo>
                      <a:pt x="30" y="55"/>
                    </a:lnTo>
                    <a:lnTo>
                      <a:pt x="26" y="64"/>
                    </a:lnTo>
                    <a:lnTo>
                      <a:pt x="26" y="54"/>
                    </a:lnTo>
                    <a:close/>
                    <a:moveTo>
                      <a:pt x="30" y="55"/>
                    </a:moveTo>
                    <a:lnTo>
                      <a:pt x="36" y="59"/>
                    </a:lnTo>
                    <a:lnTo>
                      <a:pt x="28" y="76"/>
                    </a:lnTo>
                    <a:lnTo>
                      <a:pt x="21" y="73"/>
                    </a:lnTo>
                    <a:lnTo>
                      <a:pt x="30" y="55"/>
                    </a:lnTo>
                    <a:close/>
                    <a:moveTo>
                      <a:pt x="32" y="77"/>
                    </a:moveTo>
                    <a:lnTo>
                      <a:pt x="30" y="77"/>
                    </a:lnTo>
                    <a:lnTo>
                      <a:pt x="28" y="76"/>
                    </a:lnTo>
                    <a:lnTo>
                      <a:pt x="32" y="67"/>
                    </a:lnTo>
                    <a:lnTo>
                      <a:pt x="32" y="77"/>
                    </a:lnTo>
                    <a:close/>
                    <a:moveTo>
                      <a:pt x="32" y="57"/>
                    </a:moveTo>
                    <a:lnTo>
                      <a:pt x="34" y="57"/>
                    </a:lnTo>
                    <a:lnTo>
                      <a:pt x="34" y="77"/>
                    </a:lnTo>
                    <a:lnTo>
                      <a:pt x="32" y="77"/>
                    </a:lnTo>
                    <a:lnTo>
                      <a:pt x="32" y="57"/>
                    </a:lnTo>
                    <a:close/>
                    <a:moveTo>
                      <a:pt x="34" y="57"/>
                    </a:moveTo>
                    <a:lnTo>
                      <a:pt x="41" y="57"/>
                    </a:lnTo>
                    <a:lnTo>
                      <a:pt x="41" y="77"/>
                    </a:lnTo>
                    <a:lnTo>
                      <a:pt x="34" y="77"/>
                    </a:lnTo>
                    <a:lnTo>
                      <a:pt x="34" y="57"/>
                    </a:lnTo>
                    <a:close/>
                    <a:moveTo>
                      <a:pt x="45" y="76"/>
                    </a:moveTo>
                    <a:lnTo>
                      <a:pt x="43" y="77"/>
                    </a:lnTo>
                    <a:lnTo>
                      <a:pt x="41" y="77"/>
                    </a:lnTo>
                    <a:lnTo>
                      <a:pt x="41" y="67"/>
                    </a:lnTo>
                    <a:lnTo>
                      <a:pt x="45" y="76"/>
                    </a:lnTo>
                    <a:close/>
                    <a:moveTo>
                      <a:pt x="37" y="59"/>
                    </a:moveTo>
                    <a:lnTo>
                      <a:pt x="43" y="55"/>
                    </a:lnTo>
                    <a:lnTo>
                      <a:pt x="52" y="73"/>
                    </a:lnTo>
                    <a:lnTo>
                      <a:pt x="45" y="76"/>
                    </a:lnTo>
                    <a:lnTo>
                      <a:pt x="37" y="59"/>
                    </a:lnTo>
                    <a:close/>
                    <a:moveTo>
                      <a:pt x="43" y="55"/>
                    </a:moveTo>
                    <a:lnTo>
                      <a:pt x="45" y="54"/>
                    </a:lnTo>
                    <a:lnTo>
                      <a:pt x="48" y="54"/>
                    </a:lnTo>
                    <a:lnTo>
                      <a:pt x="48" y="64"/>
                    </a:lnTo>
                    <a:lnTo>
                      <a:pt x="43" y="55"/>
                    </a:lnTo>
                    <a:close/>
                    <a:moveTo>
                      <a:pt x="48" y="54"/>
                    </a:moveTo>
                    <a:lnTo>
                      <a:pt x="51" y="54"/>
                    </a:lnTo>
                    <a:lnTo>
                      <a:pt x="51" y="74"/>
                    </a:lnTo>
                    <a:lnTo>
                      <a:pt x="48" y="74"/>
                    </a:lnTo>
                    <a:lnTo>
                      <a:pt x="48" y="54"/>
                    </a:lnTo>
                    <a:close/>
                    <a:moveTo>
                      <a:pt x="55" y="73"/>
                    </a:moveTo>
                    <a:lnTo>
                      <a:pt x="53" y="74"/>
                    </a:lnTo>
                    <a:lnTo>
                      <a:pt x="51" y="74"/>
                    </a:lnTo>
                    <a:lnTo>
                      <a:pt x="51" y="64"/>
                    </a:lnTo>
                    <a:lnTo>
                      <a:pt x="55" y="73"/>
                    </a:lnTo>
                    <a:close/>
                    <a:moveTo>
                      <a:pt x="47" y="55"/>
                    </a:moveTo>
                    <a:lnTo>
                      <a:pt x="53" y="53"/>
                    </a:lnTo>
                    <a:lnTo>
                      <a:pt x="61" y="70"/>
                    </a:lnTo>
                    <a:lnTo>
                      <a:pt x="55" y="73"/>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02" name="Freeform 690">
                <a:extLst>
                  <a:ext uri="{FF2B5EF4-FFF2-40B4-BE49-F238E27FC236}">
                    <a16:creationId xmlns:a16="http://schemas.microsoft.com/office/drawing/2014/main" id="{FC546ECC-F70E-4D51-80B6-54EDEF236B8B}"/>
                  </a:ext>
                </a:extLst>
              </p:cNvPr>
              <p:cNvSpPr>
                <a:spLocks/>
              </p:cNvSpPr>
              <p:nvPr/>
            </p:nvSpPr>
            <p:spPr bwMode="auto">
              <a:xfrm>
                <a:off x="3540" y="2403"/>
                <a:ext cx="17" cy="15"/>
              </a:xfrm>
              <a:custGeom>
                <a:avLst/>
                <a:gdLst>
                  <a:gd name="T0" fmla="*/ 11 w 67"/>
                  <a:gd name="T1" fmla="*/ 13 h 57"/>
                  <a:gd name="T2" fmla="*/ 13 w 67"/>
                  <a:gd name="T3" fmla="*/ 12 h 57"/>
                  <a:gd name="T4" fmla="*/ 14 w 67"/>
                  <a:gd name="T5" fmla="*/ 12 h 57"/>
                  <a:gd name="T6" fmla="*/ 15 w 67"/>
                  <a:gd name="T7" fmla="*/ 11 h 57"/>
                  <a:gd name="T8" fmla="*/ 15 w 67"/>
                  <a:gd name="T9" fmla="*/ 10 h 57"/>
                  <a:gd name="T10" fmla="*/ 16 w 67"/>
                  <a:gd name="T11" fmla="*/ 8 h 57"/>
                  <a:gd name="T12" fmla="*/ 16 w 67"/>
                  <a:gd name="T13" fmla="*/ 7 h 57"/>
                  <a:gd name="T14" fmla="*/ 17 w 67"/>
                  <a:gd name="T15" fmla="*/ 7 h 57"/>
                  <a:gd name="T16" fmla="*/ 17 w 67"/>
                  <a:gd name="T17" fmla="*/ 5 h 57"/>
                  <a:gd name="T18" fmla="*/ 16 w 67"/>
                  <a:gd name="T19" fmla="*/ 4 h 57"/>
                  <a:gd name="T20" fmla="*/ 16 w 67"/>
                  <a:gd name="T21" fmla="*/ 3 h 57"/>
                  <a:gd name="T22" fmla="*/ 15 w 67"/>
                  <a:gd name="T23" fmla="*/ 1 h 57"/>
                  <a:gd name="T24" fmla="*/ 15 w 67"/>
                  <a:gd name="T25" fmla="*/ 1 h 57"/>
                  <a:gd name="T26" fmla="*/ 14 w 67"/>
                  <a:gd name="T27" fmla="*/ 1 h 57"/>
                  <a:gd name="T28" fmla="*/ 13 w 67"/>
                  <a:gd name="T29" fmla="*/ 0 h 57"/>
                  <a:gd name="T30" fmla="*/ 11 w 67"/>
                  <a:gd name="T31" fmla="*/ 0 h 57"/>
                  <a:gd name="T32" fmla="*/ 11 w 67"/>
                  <a:gd name="T33" fmla="*/ 0 h 57"/>
                  <a:gd name="T34" fmla="*/ 9 w 67"/>
                  <a:gd name="T35" fmla="*/ 0 h 57"/>
                  <a:gd name="T36" fmla="*/ 7 w 67"/>
                  <a:gd name="T37" fmla="*/ 1 h 57"/>
                  <a:gd name="T38" fmla="*/ 7 w 67"/>
                  <a:gd name="T39" fmla="*/ 1 h 57"/>
                  <a:gd name="T40" fmla="*/ 5 w 67"/>
                  <a:gd name="T41" fmla="*/ 1 h 57"/>
                  <a:gd name="T42" fmla="*/ 4 w 67"/>
                  <a:gd name="T43" fmla="*/ 2 h 57"/>
                  <a:gd name="T44" fmla="*/ 3 w 67"/>
                  <a:gd name="T45" fmla="*/ 3 h 57"/>
                  <a:gd name="T46" fmla="*/ 2 w 67"/>
                  <a:gd name="T47" fmla="*/ 4 h 57"/>
                  <a:gd name="T48" fmla="*/ 1 w 67"/>
                  <a:gd name="T49" fmla="*/ 6 h 57"/>
                  <a:gd name="T50" fmla="*/ 1 w 67"/>
                  <a:gd name="T51" fmla="*/ 7 h 57"/>
                  <a:gd name="T52" fmla="*/ 0 w 67"/>
                  <a:gd name="T53" fmla="*/ 7 h 57"/>
                  <a:gd name="T54" fmla="*/ 0 w 67"/>
                  <a:gd name="T55" fmla="*/ 9 h 57"/>
                  <a:gd name="T56" fmla="*/ 0 w 67"/>
                  <a:gd name="T57" fmla="*/ 10 h 57"/>
                  <a:gd name="T58" fmla="*/ 0 w 67"/>
                  <a:gd name="T59" fmla="*/ 11 h 57"/>
                  <a:gd name="T60" fmla="*/ 1 w 67"/>
                  <a:gd name="T61" fmla="*/ 12 h 57"/>
                  <a:gd name="T62" fmla="*/ 1 w 67"/>
                  <a:gd name="T63" fmla="*/ 13 h 57"/>
                  <a:gd name="T64" fmla="*/ 2 w 67"/>
                  <a:gd name="T65" fmla="*/ 14 h 57"/>
                  <a:gd name="T66" fmla="*/ 3 w 67"/>
                  <a:gd name="T67" fmla="*/ 14 h 57"/>
                  <a:gd name="T68" fmla="*/ 4 w 67"/>
                  <a:gd name="T69" fmla="*/ 15 h 57"/>
                  <a:gd name="T70" fmla="*/ 5 w 67"/>
                  <a:gd name="T71" fmla="*/ 15 h 57"/>
                  <a:gd name="T72" fmla="*/ 7 w 67"/>
                  <a:gd name="T73" fmla="*/ 15 h 57"/>
                  <a:gd name="T74" fmla="*/ 8 w 67"/>
                  <a:gd name="T75" fmla="*/ 15 h 57"/>
                  <a:gd name="T76" fmla="*/ 9 w 67"/>
                  <a:gd name="T77" fmla="*/ 15 h 57"/>
                  <a:gd name="T78" fmla="*/ 11 w 67"/>
                  <a:gd name="T79" fmla="*/ 14 h 57"/>
                  <a:gd name="T80" fmla="*/ 11 w 67"/>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5" y="50"/>
                    </a:moveTo>
                    <a:lnTo>
                      <a:pt x="52" y="47"/>
                    </a:lnTo>
                    <a:lnTo>
                      <a:pt x="54" y="44"/>
                    </a:lnTo>
                    <a:lnTo>
                      <a:pt x="58" y="40"/>
                    </a:lnTo>
                    <a:lnTo>
                      <a:pt x="61" y="37"/>
                    </a:lnTo>
                    <a:lnTo>
                      <a:pt x="64" y="32"/>
                    </a:lnTo>
                    <a:lnTo>
                      <a:pt x="64" y="28"/>
                    </a:lnTo>
                    <a:lnTo>
                      <a:pt x="67" y="25"/>
                    </a:lnTo>
                    <a:lnTo>
                      <a:pt x="67" y="18"/>
                    </a:lnTo>
                    <a:lnTo>
                      <a:pt x="64" y="15"/>
                    </a:lnTo>
                    <a:lnTo>
                      <a:pt x="64" y="12"/>
                    </a:lnTo>
                    <a:lnTo>
                      <a:pt x="61" y="5"/>
                    </a:lnTo>
                    <a:lnTo>
                      <a:pt x="58" y="5"/>
                    </a:lnTo>
                    <a:lnTo>
                      <a:pt x="54" y="3"/>
                    </a:lnTo>
                    <a:lnTo>
                      <a:pt x="52" y="0"/>
                    </a:lnTo>
                    <a:lnTo>
                      <a:pt x="45" y="0"/>
                    </a:lnTo>
                    <a:lnTo>
                      <a:pt x="42" y="0"/>
                    </a:lnTo>
                    <a:lnTo>
                      <a:pt x="35" y="0"/>
                    </a:lnTo>
                    <a:lnTo>
                      <a:pt x="29" y="3"/>
                    </a:lnTo>
                    <a:lnTo>
                      <a:pt x="26" y="3"/>
                    </a:lnTo>
                    <a:lnTo>
                      <a:pt x="20" y="5"/>
                    </a:lnTo>
                    <a:lnTo>
                      <a:pt x="17" y="8"/>
                    </a:lnTo>
                    <a:lnTo>
                      <a:pt x="10" y="12"/>
                    </a:lnTo>
                    <a:lnTo>
                      <a:pt x="7" y="15"/>
                    </a:lnTo>
                    <a:lnTo>
                      <a:pt x="3" y="22"/>
                    </a:lnTo>
                    <a:lnTo>
                      <a:pt x="3" y="25"/>
                    </a:lnTo>
                    <a:lnTo>
                      <a:pt x="0" y="28"/>
                    </a:lnTo>
                    <a:lnTo>
                      <a:pt x="0" y="34"/>
                    </a:lnTo>
                    <a:lnTo>
                      <a:pt x="0" y="37"/>
                    </a:lnTo>
                    <a:lnTo>
                      <a:pt x="0" y="40"/>
                    </a:lnTo>
                    <a:lnTo>
                      <a:pt x="3" y="47"/>
                    </a:lnTo>
                    <a:lnTo>
                      <a:pt x="3" y="50"/>
                    </a:lnTo>
                    <a:lnTo>
                      <a:pt x="7" y="54"/>
                    </a:lnTo>
                    <a:lnTo>
                      <a:pt x="13" y="54"/>
                    </a:lnTo>
                    <a:lnTo>
                      <a:pt x="17" y="57"/>
                    </a:lnTo>
                    <a:lnTo>
                      <a:pt x="20" y="57"/>
                    </a:lnTo>
                    <a:lnTo>
                      <a:pt x="26" y="57"/>
                    </a:lnTo>
                    <a:lnTo>
                      <a:pt x="32" y="57"/>
                    </a:lnTo>
                    <a:lnTo>
                      <a:pt x="35" y="57"/>
                    </a:lnTo>
                    <a:lnTo>
                      <a:pt x="42" y="54"/>
                    </a:lnTo>
                    <a:lnTo>
                      <a:pt x="45"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03" name="Freeform 691">
                <a:extLst>
                  <a:ext uri="{FF2B5EF4-FFF2-40B4-BE49-F238E27FC236}">
                    <a16:creationId xmlns:a16="http://schemas.microsoft.com/office/drawing/2014/main" id="{1B2492DF-FA7E-4A34-840C-88DBFFCE734C}"/>
                  </a:ext>
                </a:extLst>
              </p:cNvPr>
              <p:cNvSpPr>
                <a:spLocks noEditPoints="1"/>
              </p:cNvSpPr>
              <p:nvPr/>
            </p:nvSpPr>
            <p:spPr bwMode="auto">
              <a:xfrm>
                <a:off x="3538" y="2401"/>
                <a:ext cx="21" cy="19"/>
              </a:xfrm>
              <a:custGeom>
                <a:avLst/>
                <a:gdLst>
                  <a:gd name="T0" fmla="*/ 17 w 86"/>
                  <a:gd name="T1" fmla="*/ 16 h 76"/>
                  <a:gd name="T2" fmla="*/ 14 w 86"/>
                  <a:gd name="T3" fmla="*/ 12 h 76"/>
                  <a:gd name="T4" fmla="*/ 17 w 86"/>
                  <a:gd name="T5" fmla="*/ 15 h 76"/>
                  <a:gd name="T6" fmla="*/ 17 w 86"/>
                  <a:gd name="T7" fmla="*/ 15 h 76"/>
                  <a:gd name="T8" fmla="*/ 15 w 86"/>
                  <a:gd name="T9" fmla="*/ 11 h 76"/>
                  <a:gd name="T10" fmla="*/ 19 w 86"/>
                  <a:gd name="T11" fmla="*/ 13 h 76"/>
                  <a:gd name="T12" fmla="*/ 16 w 86"/>
                  <a:gd name="T13" fmla="*/ 9 h 76"/>
                  <a:gd name="T14" fmla="*/ 20 w 86"/>
                  <a:gd name="T15" fmla="*/ 11 h 76"/>
                  <a:gd name="T16" fmla="*/ 20 w 86"/>
                  <a:gd name="T17" fmla="*/ 11 h 76"/>
                  <a:gd name="T18" fmla="*/ 15 w 86"/>
                  <a:gd name="T19" fmla="*/ 10 h 76"/>
                  <a:gd name="T20" fmla="*/ 21 w 86"/>
                  <a:gd name="T21" fmla="*/ 9 h 76"/>
                  <a:gd name="T22" fmla="*/ 16 w 86"/>
                  <a:gd name="T23" fmla="*/ 7 h 76"/>
                  <a:gd name="T24" fmla="*/ 21 w 86"/>
                  <a:gd name="T25" fmla="*/ 7 h 76"/>
                  <a:gd name="T26" fmla="*/ 20 w 86"/>
                  <a:gd name="T27" fmla="*/ 6 h 76"/>
                  <a:gd name="T28" fmla="*/ 16 w 86"/>
                  <a:gd name="T29" fmla="*/ 8 h 76"/>
                  <a:gd name="T30" fmla="*/ 20 w 86"/>
                  <a:gd name="T31" fmla="*/ 4 h 76"/>
                  <a:gd name="T32" fmla="*/ 15 w 86"/>
                  <a:gd name="T33" fmla="*/ 5 h 76"/>
                  <a:gd name="T34" fmla="*/ 19 w 86"/>
                  <a:gd name="T35" fmla="*/ 3 h 76"/>
                  <a:gd name="T36" fmla="*/ 17 w 86"/>
                  <a:gd name="T37" fmla="*/ 2 h 76"/>
                  <a:gd name="T38" fmla="*/ 16 w 86"/>
                  <a:gd name="T39" fmla="*/ 6 h 76"/>
                  <a:gd name="T40" fmla="*/ 14 w 86"/>
                  <a:gd name="T41" fmla="*/ 5 h 76"/>
                  <a:gd name="T42" fmla="*/ 13 w 86"/>
                  <a:gd name="T43" fmla="*/ 4 h 76"/>
                  <a:gd name="T44" fmla="*/ 17 w 86"/>
                  <a:gd name="T45" fmla="*/ 1 h 76"/>
                  <a:gd name="T46" fmla="*/ 15 w 86"/>
                  <a:gd name="T47" fmla="*/ 0 h 76"/>
                  <a:gd name="T48" fmla="*/ 13 w 86"/>
                  <a:gd name="T49" fmla="*/ 5 h 76"/>
                  <a:gd name="T50" fmla="*/ 10 w 86"/>
                  <a:gd name="T51" fmla="*/ 0 h 76"/>
                  <a:gd name="T52" fmla="*/ 10 w 86"/>
                  <a:gd name="T53" fmla="*/ 5 h 76"/>
                  <a:gd name="T54" fmla="*/ 9 w 86"/>
                  <a:gd name="T55" fmla="*/ 6 h 76"/>
                  <a:gd name="T56" fmla="*/ 9 w 86"/>
                  <a:gd name="T57" fmla="*/ 1 h 76"/>
                  <a:gd name="T58" fmla="*/ 8 w 86"/>
                  <a:gd name="T59" fmla="*/ 1 h 76"/>
                  <a:gd name="T60" fmla="*/ 5 w 86"/>
                  <a:gd name="T61" fmla="*/ 2 h 76"/>
                  <a:gd name="T62" fmla="*/ 8 w 86"/>
                  <a:gd name="T63" fmla="*/ 6 h 76"/>
                  <a:gd name="T64" fmla="*/ 7 w 86"/>
                  <a:gd name="T65" fmla="*/ 7 h 76"/>
                  <a:gd name="T66" fmla="*/ 5 w 86"/>
                  <a:gd name="T67" fmla="*/ 3 h 76"/>
                  <a:gd name="T68" fmla="*/ 3 w 86"/>
                  <a:gd name="T69" fmla="*/ 4 h 76"/>
                  <a:gd name="T70" fmla="*/ 2 w 86"/>
                  <a:gd name="T71" fmla="*/ 5 h 76"/>
                  <a:gd name="T72" fmla="*/ 5 w 86"/>
                  <a:gd name="T73" fmla="*/ 9 h 76"/>
                  <a:gd name="T74" fmla="*/ 1 w 86"/>
                  <a:gd name="T75" fmla="*/ 7 h 76"/>
                  <a:gd name="T76" fmla="*/ 1 w 86"/>
                  <a:gd name="T77" fmla="*/ 8 h 76"/>
                  <a:gd name="T78" fmla="*/ 5 w 86"/>
                  <a:gd name="T79" fmla="*/ 9 h 76"/>
                  <a:gd name="T80" fmla="*/ 0 w 86"/>
                  <a:gd name="T81" fmla="*/ 10 h 76"/>
                  <a:gd name="T82" fmla="*/ 5 w 86"/>
                  <a:gd name="T83" fmla="*/ 11 h 76"/>
                  <a:gd name="T84" fmla="*/ 0 w 86"/>
                  <a:gd name="T85" fmla="*/ 12 h 76"/>
                  <a:gd name="T86" fmla="*/ 0 w 86"/>
                  <a:gd name="T87" fmla="*/ 12 h 76"/>
                  <a:gd name="T88" fmla="*/ 0 w 86"/>
                  <a:gd name="T89" fmla="*/ 14 h 76"/>
                  <a:gd name="T90" fmla="*/ 5 w 86"/>
                  <a:gd name="T91" fmla="*/ 13 h 76"/>
                  <a:gd name="T92" fmla="*/ 5 w 86"/>
                  <a:gd name="T93" fmla="*/ 15 h 76"/>
                  <a:gd name="T94" fmla="*/ 1 w 86"/>
                  <a:gd name="T95" fmla="*/ 15 h 76"/>
                  <a:gd name="T96" fmla="*/ 1 w 86"/>
                  <a:gd name="T97" fmla="*/ 17 h 76"/>
                  <a:gd name="T98" fmla="*/ 4 w 86"/>
                  <a:gd name="T99" fmla="*/ 18 h 76"/>
                  <a:gd name="T100" fmla="*/ 5 w 86"/>
                  <a:gd name="T101" fmla="*/ 14 h 76"/>
                  <a:gd name="T102" fmla="*/ 8 w 86"/>
                  <a:gd name="T103" fmla="*/ 15 h 76"/>
                  <a:gd name="T104" fmla="*/ 5 w 86"/>
                  <a:gd name="T105" fmla="*/ 19 h 76"/>
                  <a:gd name="T106" fmla="*/ 6 w 86"/>
                  <a:gd name="T107" fmla="*/ 19 h 76"/>
                  <a:gd name="T108" fmla="*/ 7 w 86"/>
                  <a:gd name="T109" fmla="*/ 14 h 76"/>
                  <a:gd name="T110" fmla="*/ 10 w 86"/>
                  <a:gd name="T111" fmla="*/ 14 h 76"/>
                  <a:gd name="T112" fmla="*/ 11 w 86"/>
                  <a:gd name="T113" fmla="*/ 19 h 76"/>
                  <a:gd name="T114" fmla="*/ 13 w 86"/>
                  <a:gd name="T115" fmla="*/ 18 h 76"/>
                  <a:gd name="T116" fmla="*/ 12 w 86"/>
                  <a:gd name="T117" fmla="*/ 16 h 76"/>
                  <a:gd name="T118" fmla="*/ 11 w 86"/>
                  <a:gd name="T119" fmla="*/ 14 h 7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76"/>
                  <a:gd name="T182" fmla="*/ 86 w 86"/>
                  <a:gd name="T183" fmla="*/ 76 h 7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76">
                    <a:moveTo>
                      <a:pt x="50" y="51"/>
                    </a:moveTo>
                    <a:lnTo>
                      <a:pt x="57" y="48"/>
                    </a:lnTo>
                    <a:lnTo>
                      <a:pt x="64" y="66"/>
                    </a:lnTo>
                    <a:lnTo>
                      <a:pt x="59" y="69"/>
                    </a:lnTo>
                    <a:lnTo>
                      <a:pt x="50" y="51"/>
                    </a:lnTo>
                    <a:close/>
                    <a:moveTo>
                      <a:pt x="68" y="64"/>
                    </a:moveTo>
                    <a:lnTo>
                      <a:pt x="67" y="65"/>
                    </a:lnTo>
                    <a:lnTo>
                      <a:pt x="64" y="66"/>
                    </a:lnTo>
                    <a:lnTo>
                      <a:pt x="61" y="57"/>
                    </a:lnTo>
                    <a:lnTo>
                      <a:pt x="68" y="64"/>
                    </a:lnTo>
                    <a:close/>
                    <a:moveTo>
                      <a:pt x="53" y="50"/>
                    </a:moveTo>
                    <a:lnTo>
                      <a:pt x="57" y="47"/>
                    </a:lnTo>
                    <a:lnTo>
                      <a:pt x="71" y="60"/>
                    </a:lnTo>
                    <a:lnTo>
                      <a:pt x="68" y="64"/>
                    </a:lnTo>
                    <a:lnTo>
                      <a:pt x="53" y="50"/>
                    </a:lnTo>
                    <a:close/>
                    <a:moveTo>
                      <a:pt x="71" y="60"/>
                    </a:moveTo>
                    <a:lnTo>
                      <a:pt x="61" y="70"/>
                    </a:lnTo>
                    <a:lnTo>
                      <a:pt x="71" y="60"/>
                    </a:lnTo>
                    <a:lnTo>
                      <a:pt x="63" y="54"/>
                    </a:lnTo>
                    <a:lnTo>
                      <a:pt x="71" y="60"/>
                    </a:lnTo>
                    <a:close/>
                    <a:moveTo>
                      <a:pt x="57" y="47"/>
                    </a:moveTo>
                    <a:lnTo>
                      <a:pt x="60" y="44"/>
                    </a:lnTo>
                    <a:lnTo>
                      <a:pt x="73" y="57"/>
                    </a:lnTo>
                    <a:lnTo>
                      <a:pt x="71" y="60"/>
                    </a:lnTo>
                    <a:lnTo>
                      <a:pt x="57" y="47"/>
                    </a:lnTo>
                    <a:close/>
                    <a:moveTo>
                      <a:pt x="60" y="44"/>
                    </a:moveTo>
                    <a:lnTo>
                      <a:pt x="60" y="44"/>
                    </a:lnTo>
                    <a:lnTo>
                      <a:pt x="67" y="50"/>
                    </a:lnTo>
                    <a:lnTo>
                      <a:pt x="60" y="44"/>
                    </a:lnTo>
                    <a:close/>
                    <a:moveTo>
                      <a:pt x="60" y="44"/>
                    </a:moveTo>
                    <a:lnTo>
                      <a:pt x="63" y="40"/>
                    </a:lnTo>
                    <a:lnTo>
                      <a:pt x="76" y="54"/>
                    </a:lnTo>
                    <a:lnTo>
                      <a:pt x="73" y="57"/>
                    </a:lnTo>
                    <a:lnTo>
                      <a:pt x="60" y="44"/>
                    </a:lnTo>
                    <a:close/>
                    <a:moveTo>
                      <a:pt x="79" y="51"/>
                    </a:moveTo>
                    <a:lnTo>
                      <a:pt x="78" y="53"/>
                    </a:lnTo>
                    <a:lnTo>
                      <a:pt x="76" y="54"/>
                    </a:lnTo>
                    <a:lnTo>
                      <a:pt x="70" y="47"/>
                    </a:lnTo>
                    <a:lnTo>
                      <a:pt x="79" y="51"/>
                    </a:lnTo>
                    <a:close/>
                    <a:moveTo>
                      <a:pt x="61" y="43"/>
                    </a:moveTo>
                    <a:lnTo>
                      <a:pt x="64" y="37"/>
                    </a:lnTo>
                    <a:lnTo>
                      <a:pt x="82" y="45"/>
                    </a:lnTo>
                    <a:lnTo>
                      <a:pt x="79" y="51"/>
                    </a:lnTo>
                    <a:lnTo>
                      <a:pt x="61" y="43"/>
                    </a:lnTo>
                    <a:close/>
                    <a:moveTo>
                      <a:pt x="83" y="42"/>
                    </a:moveTo>
                    <a:lnTo>
                      <a:pt x="83" y="44"/>
                    </a:lnTo>
                    <a:lnTo>
                      <a:pt x="82" y="45"/>
                    </a:lnTo>
                    <a:lnTo>
                      <a:pt x="73" y="42"/>
                    </a:lnTo>
                    <a:lnTo>
                      <a:pt x="83" y="42"/>
                    </a:lnTo>
                    <a:close/>
                    <a:moveTo>
                      <a:pt x="63" y="42"/>
                    </a:moveTo>
                    <a:lnTo>
                      <a:pt x="63" y="38"/>
                    </a:lnTo>
                    <a:lnTo>
                      <a:pt x="83" y="38"/>
                    </a:lnTo>
                    <a:lnTo>
                      <a:pt x="83" y="42"/>
                    </a:lnTo>
                    <a:lnTo>
                      <a:pt x="63" y="42"/>
                    </a:lnTo>
                    <a:close/>
                    <a:moveTo>
                      <a:pt x="63" y="38"/>
                    </a:moveTo>
                    <a:lnTo>
                      <a:pt x="63" y="34"/>
                    </a:lnTo>
                    <a:lnTo>
                      <a:pt x="67" y="32"/>
                    </a:lnTo>
                    <a:lnTo>
                      <a:pt x="73" y="38"/>
                    </a:lnTo>
                    <a:lnTo>
                      <a:pt x="63" y="38"/>
                    </a:lnTo>
                    <a:close/>
                    <a:moveTo>
                      <a:pt x="67" y="32"/>
                    </a:moveTo>
                    <a:lnTo>
                      <a:pt x="70" y="28"/>
                    </a:lnTo>
                    <a:lnTo>
                      <a:pt x="83" y="42"/>
                    </a:lnTo>
                    <a:lnTo>
                      <a:pt x="80" y="45"/>
                    </a:lnTo>
                    <a:lnTo>
                      <a:pt x="67" y="32"/>
                    </a:lnTo>
                    <a:close/>
                    <a:moveTo>
                      <a:pt x="86" y="35"/>
                    </a:moveTo>
                    <a:lnTo>
                      <a:pt x="86" y="38"/>
                    </a:lnTo>
                    <a:lnTo>
                      <a:pt x="83" y="42"/>
                    </a:lnTo>
                    <a:lnTo>
                      <a:pt x="76" y="35"/>
                    </a:lnTo>
                    <a:lnTo>
                      <a:pt x="86" y="35"/>
                    </a:lnTo>
                    <a:close/>
                    <a:moveTo>
                      <a:pt x="67" y="35"/>
                    </a:moveTo>
                    <a:lnTo>
                      <a:pt x="67" y="28"/>
                    </a:lnTo>
                    <a:lnTo>
                      <a:pt x="86" y="28"/>
                    </a:lnTo>
                    <a:lnTo>
                      <a:pt x="86" y="35"/>
                    </a:lnTo>
                    <a:lnTo>
                      <a:pt x="67" y="35"/>
                    </a:lnTo>
                    <a:close/>
                    <a:moveTo>
                      <a:pt x="83" y="22"/>
                    </a:moveTo>
                    <a:lnTo>
                      <a:pt x="86" y="24"/>
                    </a:lnTo>
                    <a:lnTo>
                      <a:pt x="86" y="28"/>
                    </a:lnTo>
                    <a:lnTo>
                      <a:pt x="76" y="28"/>
                    </a:lnTo>
                    <a:lnTo>
                      <a:pt x="83" y="22"/>
                    </a:lnTo>
                    <a:close/>
                    <a:moveTo>
                      <a:pt x="70" y="35"/>
                    </a:moveTo>
                    <a:lnTo>
                      <a:pt x="67" y="32"/>
                    </a:lnTo>
                    <a:lnTo>
                      <a:pt x="80" y="18"/>
                    </a:lnTo>
                    <a:lnTo>
                      <a:pt x="83" y="22"/>
                    </a:lnTo>
                    <a:lnTo>
                      <a:pt x="70" y="35"/>
                    </a:lnTo>
                    <a:close/>
                    <a:moveTo>
                      <a:pt x="67" y="32"/>
                    </a:moveTo>
                    <a:lnTo>
                      <a:pt x="63" y="29"/>
                    </a:lnTo>
                    <a:lnTo>
                      <a:pt x="63" y="25"/>
                    </a:lnTo>
                    <a:lnTo>
                      <a:pt x="73" y="25"/>
                    </a:lnTo>
                    <a:lnTo>
                      <a:pt x="67" y="32"/>
                    </a:lnTo>
                    <a:close/>
                    <a:moveTo>
                      <a:pt x="63" y="25"/>
                    </a:moveTo>
                    <a:lnTo>
                      <a:pt x="63" y="22"/>
                    </a:lnTo>
                    <a:lnTo>
                      <a:pt x="83" y="22"/>
                    </a:lnTo>
                    <a:lnTo>
                      <a:pt x="83" y="25"/>
                    </a:lnTo>
                    <a:lnTo>
                      <a:pt x="63" y="25"/>
                    </a:lnTo>
                    <a:close/>
                    <a:moveTo>
                      <a:pt x="82" y="17"/>
                    </a:moveTo>
                    <a:lnTo>
                      <a:pt x="83" y="19"/>
                    </a:lnTo>
                    <a:lnTo>
                      <a:pt x="83" y="22"/>
                    </a:lnTo>
                    <a:lnTo>
                      <a:pt x="73" y="22"/>
                    </a:lnTo>
                    <a:lnTo>
                      <a:pt x="82" y="17"/>
                    </a:lnTo>
                    <a:close/>
                    <a:moveTo>
                      <a:pt x="64" y="26"/>
                    </a:moveTo>
                    <a:lnTo>
                      <a:pt x="61" y="19"/>
                    </a:lnTo>
                    <a:lnTo>
                      <a:pt x="79" y="12"/>
                    </a:lnTo>
                    <a:lnTo>
                      <a:pt x="82" y="17"/>
                    </a:lnTo>
                    <a:lnTo>
                      <a:pt x="64" y="26"/>
                    </a:lnTo>
                    <a:close/>
                    <a:moveTo>
                      <a:pt x="70" y="6"/>
                    </a:moveTo>
                    <a:lnTo>
                      <a:pt x="76" y="6"/>
                    </a:lnTo>
                    <a:lnTo>
                      <a:pt x="79" y="12"/>
                    </a:lnTo>
                    <a:lnTo>
                      <a:pt x="70" y="15"/>
                    </a:lnTo>
                    <a:lnTo>
                      <a:pt x="70" y="6"/>
                    </a:lnTo>
                    <a:close/>
                    <a:moveTo>
                      <a:pt x="70" y="25"/>
                    </a:moveTo>
                    <a:lnTo>
                      <a:pt x="67" y="25"/>
                    </a:lnTo>
                    <a:lnTo>
                      <a:pt x="67" y="6"/>
                    </a:lnTo>
                    <a:lnTo>
                      <a:pt x="70" y="6"/>
                    </a:lnTo>
                    <a:lnTo>
                      <a:pt x="70" y="25"/>
                    </a:lnTo>
                    <a:close/>
                    <a:moveTo>
                      <a:pt x="67" y="25"/>
                    </a:moveTo>
                    <a:lnTo>
                      <a:pt x="63" y="25"/>
                    </a:lnTo>
                    <a:lnTo>
                      <a:pt x="60" y="23"/>
                    </a:lnTo>
                    <a:lnTo>
                      <a:pt x="67" y="15"/>
                    </a:lnTo>
                    <a:lnTo>
                      <a:pt x="67" y="25"/>
                    </a:lnTo>
                    <a:close/>
                    <a:moveTo>
                      <a:pt x="60" y="23"/>
                    </a:moveTo>
                    <a:lnTo>
                      <a:pt x="57" y="19"/>
                    </a:lnTo>
                    <a:lnTo>
                      <a:pt x="71" y="5"/>
                    </a:lnTo>
                    <a:lnTo>
                      <a:pt x="73" y="8"/>
                    </a:lnTo>
                    <a:lnTo>
                      <a:pt x="60" y="23"/>
                    </a:lnTo>
                    <a:close/>
                    <a:moveTo>
                      <a:pt x="57" y="19"/>
                    </a:moveTo>
                    <a:lnTo>
                      <a:pt x="67" y="28"/>
                    </a:lnTo>
                    <a:lnTo>
                      <a:pt x="57" y="19"/>
                    </a:lnTo>
                    <a:lnTo>
                      <a:pt x="63" y="13"/>
                    </a:lnTo>
                    <a:lnTo>
                      <a:pt x="57" y="19"/>
                    </a:lnTo>
                    <a:close/>
                    <a:moveTo>
                      <a:pt x="57" y="19"/>
                    </a:moveTo>
                    <a:lnTo>
                      <a:pt x="53" y="16"/>
                    </a:lnTo>
                    <a:lnTo>
                      <a:pt x="68" y="3"/>
                    </a:lnTo>
                    <a:lnTo>
                      <a:pt x="71" y="6"/>
                    </a:lnTo>
                    <a:lnTo>
                      <a:pt x="57" y="19"/>
                    </a:lnTo>
                    <a:close/>
                    <a:moveTo>
                      <a:pt x="61" y="0"/>
                    </a:moveTo>
                    <a:lnTo>
                      <a:pt x="64" y="0"/>
                    </a:lnTo>
                    <a:lnTo>
                      <a:pt x="68" y="3"/>
                    </a:lnTo>
                    <a:lnTo>
                      <a:pt x="61" y="10"/>
                    </a:lnTo>
                    <a:lnTo>
                      <a:pt x="61" y="0"/>
                    </a:lnTo>
                    <a:close/>
                    <a:moveTo>
                      <a:pt x="61" y="18"/>
                    </a:moveTo>
                    <a:lnTo>
                      <a:pt x="54" y="18"/>
                    </a:lnTo>
                    <a:lnTo>
                      <a:pt x="54" y="0"/>
                    </a:lnTo>
                    <a:lnTo>
                      <a:pt x="61" y="0"/>
                    </a:lnTo>
                    <a:lnTo>
                      <a:pt x="61" y="18"/>
                    </a:lnTo>
                    <a:close/>
                    <a:moveTo>
                      <a:pt x="54" y="18"/>
                    </a:moveTo>
                    <a:lnTo>
                      <a:pt x="51" y="18"/>
                    </a:lnTo>
                    <a:lnTo>
                      <a:pt x="51" y="0"/>
                    </a:lnTo>
                    <a:lnTo>
                      <a:pt x="54" y="0"/>
                    </a:lnTo>
                    <a:lnTo>
                      <a:pt x="54" y="18"/>
                    </a:lnTo>
                    <a:close/>
                    <a:moveTo>
                      <a:pt x="51" y="18"/>
                    </a:moveTo>
                    <a:lnTo>
                      <a:pt x="44" y="18"/>
                    </a:lnTo>
                    <a:lnTo>
                      <a:pt x="44" y="0"/>
                    </a:lnTo>
                    <a:lnTo>
                      <a:pt x="51" y="0"/>
                    </a:lnTo>
                    <a:lnTo>
                      <a:pt x="51" y="18"/>
                    </a:lnTo>
                    <a:close/>
                    <a:moveTo>
                      <a:pt x="40" y="1"/>
                    </a:moveTo>
                    <a:lnTo>
                      <a:pt x="42" y="0"/>
                    </a:lnTo>
                    <a:lnTo>
                      <a:pt x="44" y="0"/>
                    </a:lnTo>
                    <a:lnTo>
                      <a:pt x="44" y="10"/>
                    </a:lnTo>
                    <a:lnTo>
                      <a:pt x="40" y="1"/>
                    </a:lnTo>
                    <a:close/>
                    <a:moveTo>
                      <a:pt x="49" y="17"/>
                    </a:moveTo>
                    <a:lnTo>
                      <a:pt x="42" y="21"/>
                    </a:lnTo>
                    <a:lnTo>
                      <a:pt x="33" y="4"/>
                    </a:lnTo>
                    <a:lnTo>
                      <a:pt x="40" y="1"/>
                    </a:lnTo>
                    <a:lnTo>
                      <a:pt x="49" y="17"/>
                    </a:lnTo>
                    <a:close/>
                    <a:moveTo>
                      <a:pt x="42" y="21"/>
                    </a:moveTo>
                    <a:lnTo>
                      <a:pt x="40" y="22"/>
                    </a:lnTo>
                    <a:lnTo>
                      <a:pt x="38" y="22"/>
                    </a:lnTo>
                    <a:lnTo>
                      <a:pt x="38" y="13"/>
                    </a:lnTo>
                    <a:lnTo>
                      <a:pt x="42" y="21"/>
                    </a:lnTo>
                    <a:close/>
                    <a:moveTo>
                      <a:pt x="38" y="22"/>
                    </a:moveTo>
                    <a:lnTo>
                      <a:pt x="35" y="22"/>
                    </a:lnTo>
                    <a:lnTo>
                      <a:pt x="35" y="3"/>
                    </a:lnTo>
                    <a:lnTo>
                      <a:pt x="38" y="3"/>
                    </a:lnTo>
                    <a:lnTo>
                      <a:pt x="38" y="22"/>
                    </a:lnTo>
                    <a:close/>
                    <a:moveTo>
                      <a:pt x="31" y="4"/>
                    </a:moveTo>
                    <a:lnTo>
                      <a:pt x="32" y="3"/>
                    </a:lnTo>
                    <a:lnTo>
                      <a:pt x="35" y="3"/>
                    </a:lnTo>
                    <a:lnTo>
                      <a:pt x="35" y="13"/>
                    </a:lnTo>
                    <a:lnTo>
                      <a:pt x="31" y="4"/>
                    </a:lnTo>
                    <a:close/>
                    <a:moveTo>
                      <a:pt x="39" y="21"/>
                    </a:moveTo>
                    <a:lnTo>
                      <a:pt x="33" y="24"/>
                    </a:lnTo>
                    <a:lnTo>
                      <a:pt x="25" y="7"/>
                    </a:lnTo>
                    <a:lnTo>
                      <a:pt x="31" y="4"/>
                    </a:lnTo>
                    <a:lnTo>
                      <a:pt x="39" y="21"/>
                    </a:lnTo>
                    <a:close/>
                    <a:moveTo>
                      <a:pt x="22" y="8"/>
                    </a:moveTo>
                    <a:lnTo>
                      <a:pt x="24" y="7"/>
                    </a:lnTo>
                    <a:lnTo>
                      <a:pt x="25" y="7"/>
                    </a:lnTo>
                    <a:lnTo>
                      <a:pt x="29" y="15"/>
                    </a:lnTo>
                    <a:lnTo>
                      <a:pt x="22" y="8"/>
                    </a:lnTo>
                    <a:close/>
                    <a:moveTo>
                      <a:pt x="36" y="23"/>
                    </a:moveTo>
                    <a:lnTo>
                      <a:pt x="32" y="25"/>
                    </a:lnTo>
                    <a:lnTo>
                      <a:pt x="19" y="12"/>
                    </a:lnTo>
                    <a:lnTo>
                      <a:pt x="22" y="8"/>
                    </a:lnTo>
                    <a:lnTo>
                      <a:pt x="36" y="23"/>
                    </a:lnTo>
                    <a:close/>
                    <a:moveTo>
                      <a:pt x="32" y="25"/>
                    </a:moveTo>
                    <a:lnTo>
                      <a:pt x="31" y="26"/>
                    </a:lnTo>
                    <a:lnTo>
                      <a:pt x="30" y="27"/>
                    </a:lnTo>
                    <a:lnTo>
                      <a:pt x="26" y="18"/>
                    </a:lnTo>
                    <a:lnTo>
                      <a:pt x="32" y="25"/>
                    </a:lnTo>
                    <a:close/>
                    <a:moveTo>
                      <a:pt x="30" y="27"/>
                    </a:moveTo>
                    <a:lnTo>
                      <a:pt x="24" y="31"/>
                    </a:lnTo>
                    <a:lnTo>
                      <a:pt x="15" y="14"/>
                    </a:lnTo>
                    <a:lnTo>
                      <a:pt x="21" y="11"/>
                    </a:lnTo>
                    <a:lnTo>
                      <a:pt x="30" y="27"/>
                    </a:lnTo>
                    <a:close/>
                    <a:moveTo>
                      <a:pt x="12" y="15"/>
                    </a:moveTo>
                    <a:lnTo>
                      <a:pt x="14" y="14"/>
                    </a:lnTo>
                    <a:lnTo>
                      <a:pt x="15" y="14"/>
                    </a:lnTo>
                    <a:lnTo>
                      <a:pt x="19" y="22"/>
                    </a:lnTo>
                    <a:lnTo>
                      <a:pt x="12" y="15"/>
                    </a:lnTo>
                    <a:close/>
                    <a:moveTo>
                      <a:pt x="26" y="28"/>
                    </a:moveTo>
                    <a:lnTo>
                      <a:pt x="22" y="32"/>
                    </a:lnTo>
                    <a:lnTo>
                      <a:pt x="9" y="18"/>
                    </a:lnTo>
                    <a:lnTo>
                      <a:pt x="12" y="15"/>
                    </a:lnTo>
                    <a:lnTo>
                      <a:pt x="26" y="28"/>
                    </a:lnTo>
                    <a:close/>
                    <a:moveTo>
                      <a:pt x="7" y="21"/>
                    </a:moveTo>
                    <a:lnTo>
                      <a:pt x="8" y="19"/>
                    </a:lnTo>
                    <a:lnTo>
                      <a:pt x="9" y="18"/>
                    </a:lnTo>
                    <a:lnTo>
                      <a:pt x="16" y="25"/>
                    </a:lnTo>
                    <a:lnTo>
                      <a:pt x="7" y="21"/>
                    </a:lnTo>
                    <a:close/>
                    <a:moveTo>
                      <a:pt x="25" y="29"/>
                    </a:moveTo>
                    <a:lnTo>
                      <a:pt x="21" y="36"/>
                    </a:lnTo>
                    <a:lnTo>
                      <a:pt x="5" y="27"/>
                    </a:lnTo>
                    <a:lnTo>
                      <a:pt x="7" y="21"/>
                    </a:lnTo>
                    <a:lnTo>
                      <a:pt x="25" y="29"/>
                    </a:lnTo>
                    <a:close/>
                    <a:moveTo>
                      <a:pt x="4" y="32"/>
                    </a:moveTo>
                    <a:lnTo>
                      <a:pt x="4" y="29"/>
                    </a:lnTo>
                    <a:lnTo>
                      <a:pt x="5" y="27"/>
                    </a:lnTo>
                    <a:lnTo>
                      <a:pt x="12" y="32"/>
                    </a:lnTo>
                    <a:lnTo>
                      <a:pt x="4" y="32"/>
                    </a:lnTo>
                    <a:close/>
                    <a:moveTo>
                      <a:pt x="22" y="32"/>
                    </a:moveTo>
                    <a:lnTo>
                      <a:pt x="22" y="35"/>
                    </a:lnTo>
                    <a:lnTo>
                      <a:pt x="4" y="35"/>
                    </a:lnTo>
                    <a:lnTo>
                      <a:pt x="4" y="32"/>
                    </a:lnTo>
                    <a:lnTo>
                      <a:pt x="22" y="32"/>
                    </a:lnTo>
                    <a:close/>
                    <a:moveTo>
                      <a:pt x="22" y="35"/>
                    </a:moveTo>
                    <a:lnTo>
                      <a:pt x="22" y="38"/>
                    </a:lnTo>
                    <a:lnTo>
                      <a:pt x="19" y="42"/>
                    </a:lnTo>
                    <a:lnTo>
                      <a:pt x="12" y="35"/>
                    </a:lnTo>
                    <a:lnTo>
                      <a:pt x="22" y="35"/>
                    </a:lnTo>
                    <a:close/>
                    <a:moveTo>
                      <a:pt x="19" y="42"/>
                    </a:moveTo>
                    <a:lnTo>
                      <a:pt x="17" y="45"/>
                    </a:lnTo>
                    <a:lnTo>
                      <a:pt x="3" y="32"/>
                    </a:lnTo>
                    <a:lnTo>
                      <a:pt x="6" y="28"/>
                    </a:lnTo>
                    <a:lnTo>
                      <a:pt x="19" y="42"/>
                    </a:lnTo>
                    <a:close/>
                    <a:moveTo>
                      <a:pt x="0" y="38"/>
                    </a:moveTo>
                    <a:lnTo>
                      <a:pt x="0" y="34"/>
                    </a:lnTo>
                    <a:lnTo>
                      <a:pt x="3" y="32"/>
                    </a:lnTo>
                    <a:lnTo>
                      <a:pt x="9" y="38"/>
                    </a:lnTo>
                    <a:lnTo>
                      <a:pt x="0" y="38"/>
                    </a:lnTo>
                    <a:close/>
                    <a:moveTo>
                      <a:pt x="19" y="38"/>
                    </a:moveTo>
                    <a:lnTo>
                      <a:pt x="19" y="44"/>
                    </a:lnTo>
                    <a:lnTo>
                      <a:pt x="0" y="44"/>
                    </a:lnTo>
                    <a:lnTo>
                      <a:pt x="0" y="38"/>
                    </a:lnTo>
                    <a:lnTo>
                      <a:pt x="19" y="38"/>
                    </a:lnTo>
                    <a:close/>
                    <a:moveTo>
                      <a:pt x="19" y="44"/>
                    </a:moveTo>
                    <a:lnTo>
                      <a:pt x="19" y="47"/>
                    </a:lnTo>
                    <a:lnTo>
                      <a:pt x="0" y="47"/>
                    </a:lnTo>
                    <a:lnTo>
                      <a:pt x="0" y="44"/>
                    </a:lnTo>
                    <a:lnTo>
                      <a:pt x="19" y="44"/>
                    </a:lnTo>
                    <a:close/>
                    <a:moveTo>
                      <a:pt x="19" y="47"/>
                    </a:moveTo>
                    <a:lnTo>
                      <a:pt x="19" y="50"/>
                    </a:lnTo>
                    <a:lnTo>
                      <a:pt x="0" y="50"/>
                    </a:lnTo>
                    <a:lnTo>
                      <a:pt x="0" y="47"/>
                    </a:lnTo>
                    <a:lnTo>
                      <a:pt x="19" y="47"/>
                    </a:lnTo>
                    <a:close/>
                    <a:moveTo>
                      <a:pt x="1" y="55"/>
                    </a:moveTo>
                    <a:lnTo>
                      <a:pt x="0" y="53"/>
                    </a:lnTo>
                    <a:lnTo>
                      <a:pt x="0" y="50"/>
                    </a:lnTo>
                    <a:lnTo>
                      <a:pt x="9" y="50"/>
                    </a:lnTo>
                    <a:lnTo>
                      <a:pt x="1" y="55"/>
                    </a:lnTo>
                    <a:close/>
                    <a:moveTo>
                      <a:pt x="18" y="46"/>
                    </a:moveTo>
                    <a:lnTo>
                      <a:pt x="21" y="53"/>
                    </a:lnTo>
                    <a:lnTo>
                      <a:pt x="5" y="61"/>
                    </a:lnTo>
                    <a:lnTo>
                      <a:pt x="1" y="55"/>
                    </a:lnTo>
                    <a:lnTo>
                      <a:pt x="18" y="46"/>
                    </a:lnTo>
                    <a:close/>
                    <a:moveTo>
                      <a:pt x="21" y="53"/>
                    </a:moveTo>
                    <a:lnTo>
                      <a:pt x="22" y="55"/>
                    </a:lnTo>
                    <a:lnTo>
                      <a:pt x="22" y="57"/>
                    </a:lnTo>
                    <a:lnTo>
                      <a:pt x="12" y="57"/>
                    </a:lnTo>
                    <a:lnTo>
                      <a:pt x="21" y="53"/>
                    </a:lnTo>
                    <a:close/>
                    <a:moveTo>
                      <a:pt x="22" y="57"/>
                    </a:moveTo>
                    <a:lnTo>
                      <a:pt x="22" y="60"/>
                    </a:lnTo>
                    <a:lnTo>
                      <a:pt x="4" y="60"/>
                    </a:lnTo>
                    <a:lnTo>
                      <a:pt x="4" y="57"/>
                    </a:lnTo>
                    <a:lnTo>
                      <a:pt x="22" y="57"/>
                    </a:lnTo>
                    <a:close/>
                    <a:moveTo>
                      <a:pt x="6" y="67"/>
                    </a:moveTo>
                    <a:lnTo>
                      <a:pt x="4" y="64"/>
                    </a:lnTo>
                    <a:lnTo>
                      <a:pt x="4" y="60"/>
                    </a:lnTo>
                    <a:lnTo>
                      <a:pt x="12" y="60"/>
                    </a:lnTo>
                    <a:lnTo>
                      <a:pt x="6" y="67"/>
                    </a:lnTo>
                    <a:close/>
                    <a:moveTo>
                      <a:pt x="19" y="54"/>
                    </a:moveTo>
                    <a:lnTo>
                      <a:pt x="22" y="57"/>
                    </a:lnTo>
                    <a:lnTo>
                      <a:pt x="9" y="70"/>
                    </a:lnTo>
                    <a:lnTo>
                      <a:pt x="6" y="67"/>
                    </a:lnTo>
                    <a:lnTo>
                      <a:pt x="19" y="54"/>
                    </a:lnTo>
                    <a:close/>
                    <a:moveTo>
                      <a:pt x="16" y="72"/>
                    </a:moveTo>
                    <a:lnTo>
                      <a:pt x="12" y="72"/>
                    </a:lnTo>
                    <a:lnTo>
                      <a:pt x="9" y="70"/>
                    </a:lnTo>
                    <a:lnTo>
                      <a:pt x="16" y="64"/>
                    </a:lnTo>
                    <a:lnTo>
                      <a:pt x="16" y="72"/>
                    </a:lnTo>
                    <a:close/>
                    <a:moveTo>
                      <a:pt x="16" y="54"/>
                    </a:moveTo>
                    <a:lnTo>
                      <a:pt x="22" y="54"/>
                    </a:lnTo>
                    <a:lnTo>
                      <a:pt x="22" y="72"/>
                    </a:lnTo>
                    <a:lnTo>
                      <a:pt x="16" y="72"/>
                    </a:lnTo>
                    <a:lnTo>
                      <a:pt x="16" y="54"/>
                    </a:lnTo>
                    <a:close/>
                    <a:moveTo>
                      <a:pt x="22" y="54"/>
                    </a:moveTo>
                    <a:lnTo>
                      <a:pt x="26" y="54"/>
                    </a:lnTo>
                    <a:lnTo>
                      <a:pt x="29" y="57"/>
                    </a:lnTo>
                    <a:lnTo>
                      <a:pt x="22" y="64"/>
                    </a:lnTo>
                    <a:lnTo>
                      <a:pt x="22" y="54"/>
                    </a:lnTo>
                    <a:close/>
                    <a:moveTo>
                      <a:pt x="29" y="57"/>
                    </a:moveTo>
                    <a:lnTo>
                      <a:pt x="32" y="59"/>
                    </a:lnTo>
                    <a:lnTo>
                      <a:pt x="19" y="74"/>
                    </a:lnTo>
                    <a:lnTo>
                      <a:pt x="16" y="70"/>
                    </a:lnTo>
                    <a:lnTo>
                      <a:pt x="29" y="57"/>
                    </a:lnTo>
                    <a:close/>
                    <a:moveTo>
                      <a:pt x="26" y="76"/>
                    </a:moveTo>
                    <a:lnTo>
                      <a:pt x="21" y="76"/>
                    </a:lnTo>
                    <a:lnTo>
                      <a:pt x="19" y="74"/>
                    </a:lnTo>
                    <a:lnTo>
                      <a:pt x="26" y="67"/>
                    </a:lnTo>
                    <a:lnTo>
                      <a:pt x="26" y="76"/>
                    </a:lnTo>
                    <a:close/>
                    <a:moveTo>
                      <a:pt x="26" y="57"/>
                    </a:moveTo>
                    <a:lnTo>
                      <a:pt x="29" y="57"/>
                    </a:lnTo>
                    <a:lnTo>
                      <a:pt x="29" y="76"/>
                    </a:lnTo>
                    <a:lnTo>
                      <a:pt x="26" y="76"/>
                    </a:lnTo>
                    <a:lnTo>
                      <a:pt x="26" y="57"/>
                    </a:lnTo>
                    <a:close/>
                    <a:moveTo>
                      <a:pt x="29" y="57"/>
                    </a:moveTo>
                    <a:lnTo>
                      <a:pt x="35" y="57"/>
                    </a:lnTo>
                    <a:lnTo>
                      <a:pt x="35" y="76"/>
                    </a:lnTo>
                    <a:lnTo>
                      <a:pt x="29" y="76"/>
                    </a:lnTo>
                    <a:lnTo>
                      <a:pt x="29" y="57"/>
                    </a:lnTo>
                    <a:close/>
                    <a:moveTo>
                      <a:pt x="35" y="57"/>
                    </a:moveTo>
                    <a:lnTo>
                      <a:pt x="41" y="57"/>
                    </a:lnTo>
                    <a:lnTo>
                      <a:pt x="41" y="76"/>
                    </a:lnTo>
                    <a:lnTo>
                      <a:pt x="35" y="76"/>
                    </a:lnTo>
                    <a:lnTo>
                      <a:pt x="35" y="57"/>
                    </a:lnTo>
                    <a:close/>
                    <a:moveTo>
                      <a:pt x="41" y="57"/>
                    </a:moveTo>
                    <a:lnTo>
                      <a:pt x="44" y="57"/>
                    </a:lnTo>
                    <a:lnTo>
                      <a:pt x="44" y="76"/>
                    </a:lnTo>
                    <a:lnTo>
                      <a:pt x="41" y="76"/>
                    </a:lnTo>
                    <a:lnTo>
                      <a:pt x="41" y="57"/>
                    </a:lnTo>
                    <a:close/>
                    <a:moveTo>
                      <a:pt x="49" y="75"/>
                    </a:moveTo>
                    <a:lnTo>
                      <a:pt x="47" y="76"/>
                    </a:lnTo>
                    <a:lnTo>
                      <a:pt x="44" y="76"/>
                    </a:lnTo>
                    <a:lnTo>
                      <a:pt x="44" y="67"/>
                    </a:lnTo>
                    <a:lnTo>
                      <a:pt x="49" y="75"/>
                    </a:lnTo>
                    <a:close/>
                    <a:moveTo>
                      <a:pt x="40" y="58"/>
                    </a:moveTo>
                    <a:lnTo>
                      <a:pt x="47" y="55"/>
                    </a:lnTo>
                    <a:lnTo>
                      <a:pt x="55" y="71"/>
                    </a:lnTo>
                    <a:lnTo>
                      <a:pt x="49" y="75"/>
                    </a:lnTo>
                    <a:lnTo>
                      <a:pt x="40" y="58"/>
                    </a:lnTo>
                    <a:close/>
                    <a:moveTo>
                      <a:pt x="58" y="70"/>
                    </a:moveTo>
                    <a:lnTo>
                      <a:pt x="57" y="71"/>
                    </a:lnTo>
                    <a:lnTo>
                      <a:pt x="55" y="71"/>
                    </a:lnTo>
                    <a:lnTo>
                      <a:pt x="51" y="64"/>
                    </a:lnTo>
                    <a:lnTo>
                      <a:pt x="58" y="70"/>
                    </a:lnTo>
                    <a:close/>
                    <a:moveTo>
                      <a:pt x="44" y="57"/>
                    </a:moveTo>
                    <a:lnTo>
                      <a:pt x="48" y="54"/>
                    </a:lnTo>
                    <a:lnTo>
                      <a:pt x="61" y="67"/>
                    </a:lnTo>
                    <a:lnTo>
                      <a:pt x="58" y="70"/>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04" name="Freeform 692">
                <a:extLst>
                  <a:ext uri="{FF2B5EF4-FFF2-40B4-BE49-F238E27FC236}">
                    <a16:creationId xmlns:a16="http://schemas.microsoft.com/office/drawing/2014/main" id="{B5B020FD-8EA0-4B48-9199-7FEB5AB6B73C}"/>
                  </a:ext>
                </a:extLst>
              </p:cNvPr>
              <p:cNvSpPr>
                <a:spLocks/>
              </p:cNvSpPr>
              <p:nvPr/>
            </p:nvSpPr>
            <p:spPr bwMode="auto">
              <a:xfrm>
                <a:off x="3294" y="2614"/>
                <a:ext cx="16" cy="14"/>
              </a:xfrm>
              <a:custGeom>
                <a:avLst/>
                <a:gdLst>
                  <a:gd name="T0" fmla="*/ 11 w 66"/>
                  <a:gd name="T1" fmla="*/ 13 h 57"/>
                  <a:gd name="T2" fmla="*/ 12 w 66"/>
                  <a:gd name="T3" fmla="*/ 12 h 57"/>
                  <a:gd name="T4" fmla="*/ 13 w 66"/>
                  <a:gd name="T5" fmla="*/ 11 h 57"/>
                  <a:gd name="T6" fmla="*/ 14 w 66"/>
                  <a:gd name="T7" fmla="*/ 10 h 57"/>
                  <a:gd name="T8" fmla="*/ 15 w 66"/>
                  <a:gd name="T9" fmla="*/ 9 h 57"/>
                  <a:gd name="T10" fmla="*/ 15 w 66"/>
                  <a:gd name="T11" fmla="*/ 8 h 57"/>
                  <a:gd name="T12" fmla="*/ 15 w 66"/>
                  <a:gd name="T13" fmla="*/ 7 h 57"/>
                  <a:gd name="T14" fmla="*/ 16 w 66"/>
                  <a:gd name="T15" fmla="*/ 6 h 57"/>
                  <a:gd name="T16" fmla="*/ 15 w 66"/>
                  <a:gd name="T17" fmla="*/ 5 h 57"/>
                  <a:gd name="T18" fmla="*/ 15 w 66"/>
                  <a:gd name="T19" fmla="*/ 4 h 57"/>
                  <a:gd name="T20" fmla="*/ 15 w 66"/>
                  <a:gd name="T21" fmla="*/ 3 h 57"/>
                  <a:gd name="T22" fmla="*/ 15 w 66"/>
                  <a:gd name="T23" fmla="*/ 2 h 57"/>
                  <a:gd name="T24" fmla="*/ 14 w 66"/>
                  <a:gd name="T25" fmla="*/ 1 h 57"/>
                  <a:gd name="T26" fmla="*/ 13 w 66"/>
                  <a:gd name="T27" fmla="*/ 1 h 57"/>
                  <a:gd name="T28" fmla="*/ 11 w 66"/>
                  <a:gd name="T29" fmla="*/ 0 h 57"/>
                  <a:gd name="T30" fmla="*/ 11 w 66"/>
                  <a:gd name="T31" fmla="*/ 0 h 57"/>
                  <a:gd name="T32" fmla="*/ 9 w 66"/>
                  <a:gd name="T33" fmla="*/ 0 h 57"/>
                  <a:gd name="T34" fmla="*/ 8 w 66"/>
                  <a:gd name="T35" fmla="*/ 0 h 57"/>
                  <a:gd name="T36" fmla="*/ 7 w 66"/>
                  <a:gd name="T37" fmla="*/ 1 h 57"/>
                  <a:gd name="T38" fmla="*/ 6 w 66"/>
                  <a:gd name="T39" fmla="*/ 1 h 57"/>
                  <a:gd name="T40" fmla="*/ 4 w 66"/>
                  <a:gd name="T41" fmla="*/ 1 h 57"/>
                  <a:gd name="T42" fmla="*/ 3 w 66"/>
                  <a:gd name="T43" fmla="*/ 2 h 57"/>
                  <a:gd name="T44" fmla="*/ 2 w 66"/>
                  <a:gd name="T45" fmla="*/ 3 h 57"/>
                  <a:gd name="T46" fmla="*/ 1 w 66"/>
                  <a:gd name="T47" fmla="*/ 4 h 57"/>
                  <a:gd name="T48" fmla="*/ 1 w 66"/>
                  <a:gd name="T49" fmla="*/ 5 h 57"/>
                  <a:gd name="T50" fmla="*/ 0 w 66"/>
                  <a:gd name="T51" fmla="*/ 6 h 57"/>
                  <a:gd name="T52" fmla="*/ 0 w 66"/>
                  <a:gd name="T53" fmla="*/ 7 h 57"/>
                  <a:gd name="T54" fmla="*/ 0 w 66"/>
                  <a:gd name="T55" fmla="*/ 8 h 57"/>
                  <a:gd name="T56" fmla="*/ 0 w 66"/>
                  <a:gd name="T57" fmla="*/ 9 h 57"/>
                  <a:gd name="T58" fmla="*/ 0 w 66"/>
                  <a:gd name="T59" fmla="*/ 10 h 57"/>
                  <a:gd name="T60" fmla="*/ 1 w 66"/>
                  <a:gd name="T61" fmla="*/ 12 h 57"/>
                  <a:gd name="T62" fmla="*/ 1 w 66"/>
                  <a:gd name="T63" fmla="*/ 13 h 57"/>
                  <a:gd name="T64" fmla="*/ 1 w 66"/>
                  <a:gd name="T65" fmla="*/ 13 h 57"/>
                  <a:gd name="T66" fmla="*/ 2 w 66"/>
                  <a:gd name="T67" fmla="*/ 13 h 57"/>
                  <a:gd name="T68" fmla="*/ 4 w 66"/>
                  <a:gd name="T69" fmla="*/ 14 h 57"/>
                  <a:gd name="T70" fmla="*/ 4 w 66"/>
                  <a:gd name="T71" fmla="*/ 14 h 57"/>
                  <a:gd name="T72" fmla="*/ 6 w 66"/>
                  <a:gd name="T73" fmla="*/ 14 h 57"/>
                  <a:gd name="T74" fmla="*/ 7 w 66"/>
                  <a:gd name="T75" fmla="*/ 14 h 57"/>
                  <a:gd name="T76" fmla="*/ 8 w 66"/>
                  <a:gd name="T77" fmla="*/ 14 h 57"/>
                  <a:gd name="T78" fmla="*/ 10 w 66"/>
                  <a:gd name="T79" fmla="*/ 13 h 57"/>
                  <a:gd name="T80" fmla="*/ 11 w 66"/>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4" y="51"/>
                    </a:moveTo>
                    <a:lnTo>
                      <a:pt x="50" y="47"/>
                    </a:lnTo>
                    <a:lnTo>
                      <a:pt x="54" y="44"/>
                    </a:lnTo>
                    <a:lnTo>
                      <a:pt x="57" y="41"/>
                    </a:lnTo>
                    <a:lnTo>
                      <a:pt x="60" y="37"/>
                    </a:lnTo>
                    <a:lnTo>
                      <a:pt x="62" y="31"/>
                    </a:lnTo>
                    <a:lnTo>
                      <a:pt x="62" y="29"/>
                    </a:lnTo>
                    <a:lnTo>
                      <a:pt x="66" y="25"/>
                    </a:lnTo>
                    <a:lnTo>
                      <a:pt x="62" y="19"/>
                    </a:lnTo>
                    <a:lnTo>
                      <a:pt x="62" y="15"/>
                    </a:lnTo>
                    <a:lnTo>
                      <a:pt x="62" y="12"/>
                    </a:lnTo>
                    <a:lnTo>
                      <a:pt x="60" y="9"/>
                    </a:lnTo>
                    <a:lnTo>
                      <a:pt x="57" y="5"/>
                    </a:lnTo>
                    <a:lnTo>
                      <a:pt x="54" y="3"/>
                    </a:lnTo>
                    <a:lnTo>
                      <a:pt x="47" y="0"/>
                    </a:lnTo>
                    <a:lnTo>
                      <a:pt x="44" y="0"/>
                    </a:lnTo>
                    <a:lnTo>
                      <a:pt x="37" y="0"/>
                    </a:lnTo>
                    <a:lnTo>
                      <a:pt x="34" y="0"/>
                    </a:lnTo>
                    <a:lnTo>
                      <a:pt x="28" y="3"/>
                    </a:lnTo>
                    <a:lnTo>
                      <a:pt x="25" y="3"/>
                    </a:lnTo>
                    <a:lnTo>
                      <a:pt x="18" y="5"/>
                    </a:lnTo>
                    <a:lnTo>
                      <a:pt x="12" y="9"/>
                    </a:lnTo>
                    <a:lnTo>
                      <a:pt x="8" y="12"/>
                    </a:lnTo>
                    <a:lnTo>
                      <a:pt x="6" y="15"/>
                    </a:lnTo>
                    <a:lnTo>
                      <a:pt x="3" y="22"/>
                    </a:lnTo>
                    <a:lnTo>
                      <a:pt x="0" y="25"/>
                    </a:lnTo>
                    <a:lnTo>
                      <a:pt x="0" y="29"/>
                    </a:lnTo>
                    <a:lnTo>
                      <a:pt x="0" y="34"/>
                    </a:lnTo>
                    <a:lnTo>
                      <a:pt x="0" y="37"/>
                    </a:lnTo>
                    <a:lnTo>
                      <a:pt x="0" y="41"/>
                    </a:lnTo>
                    <a:lnTo>
                      <a:pt x="3" y="47"/>
                    </a:lnTo>
                    <a:lnTo>
                      <a:pt x="3" y="51"/>
                    </a:lnTo>
                    <a:lnTo>
                      <a:pt x="6" y="54"/>
                    </a:lnTo>
                    <a:lnTo>
                      <a:pt x="8" y="54"/>
                    </a:lnTo>
                    <a:lnTo>
                      <a:pt x="15" y="57"/>
                    </a:lnTo>
                    <a:lnTo>
                      <a:pt x="18" y="57"/>
                    </a:lnTo>
                    <a:lnTo>
                      <a:pt x="25" y="57"/>
                    </a:lnTo>
                    <a:lnTo>
                      <a:pt x="28" y="57"/>
                    </a:lnTo>
                    <a:lnTo>
                      <a:pt x="34" y="57"/>
                    </a:lnTo>
                    <a:lnTo>
                      <a:pt x="40"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05" name="Freeform 693">
                <a:extLst>
                  <a:ext uri="{FF2B5EF4-FFF2-40B4-BE49-F238E27FC236}">
                    <a16:creationId xmlns:a16="http://schemas.microsoft.com/office/drawing/2014/main" id="{87A10F23-7E79-42E2-A397-7253C9991FE5}"/>
                  </a:ext>
                </a:extLst>
              </p:cNvPr>
              <p:cNvSpPr>
                <a:spLocks noEditPoints="1"/>
              </p:cNvSpPr>
              <p:nvPr/>
            </p:nvSpPr>
            <p:spPr bwMode="auto">
              <a:xfrm>
                <a:off x="3291" y="2612"/>
                <a:ext cx="22" cy="19"/>
              </a:xfrm>
              <a:custGeom>
                <a:avLst/>
                <a:gdLst>
                  <a:gd name="T0" fmla="*/ 17 w 88"/>
                  <a:gd name="T1" fmla="*/ 16 h 76"/>
                  <a:gd name="T2" fmla="*/ 14 w 88"/>
                  <a:gd name="T3" fmla="*/ 12 h 76"/>
                  <a:gd name="T4" fmla="*/ 19 w 88"/>
                  <a:gd name="T5" fmla="*/ 14 h 76"/>
                  <a:gd name="T6" fmla="*/ 19 w 88"/>
                  <a:gd name="T7" fmla="*/ 14 h 76"/>
                  <a:gd name="T8" fmla="*/ 20 w 88"/>
                  <a:gd name="T9" fmla="*/ 13 h 76"/>
                  <a:gd name="T10" fmla="*/ 21 w 88"/>
                  <a:gd name="T11" fmla="*/ 10 h 76"/>
                  <a:gd name="T12" fmla="*/ 16 w 88"/>
                  <a:gd name="T13" fmla="*/ 10 h 76"/>
                  <a:gd name="T14" fmla="*/ 17 w 88"/>
                  <a:gd name="T15" fmla="*/ 8 h 76"/>
                  <a:gd name="T16" fmla="*/ 20 w 88"/>
                  <a:gd name="T17" fmla="*/ 11 h 76"/>
                  <a:gd name="T18" fmla="*/ 21 w 88"/>
                  <a:gd name="T19" fmla="*/ 8 h 76"/>
                  <a:gd name="T20" fmla="*/ 16 w 88"/>
                  <a:gd name="T21" fmla="*/ 8 h 76"/>
                  <a:gd name="T22" fmla="*/ 16 w 88"/>
                  <a:gd name="T23" fmla="*/ 6 h 76"/>
                  <a:gd name="T24" fmla="*/ 21 w 88"/>
                  <a:gd name="T25" fmla="*/ 6 h 76"/>
                  <a:gd name="T26" fmla="*/ 18 w 88"/>
                  <a:gd name="T27" fmla="*/ 6 h 76"/>
                  <a:gd name="T28" fmla="*/ 17 w 88"/>
                  <a:gd name="T29" fmla="*/ 7 h 76"/>
                  <a:gd name="T30" fmla="*/ 16 w 88"/>
                  <a:gd name="T31" fmla="*/ 6 h 76"/>
                  <a:gd name="T32" fmla="*/ 19 w 88"/>
                  <a:gd name="T33" fmla="*/ 2 h 76"/>
                  <a:gd name="T34" fmla="*/ 18 w 88"/>
                  <a:gd name="T35" fmla="*/ 2 h 76"/>
                  <a:gd name="T36" fmla="*/ 16 w 88"/>
                  <a:gd name="T37" fmla="*/ 3 h 76"/>
                  <a:gd name="T38" fmla="*/ 15 w 88"/>
                  <a:gd name="T39" fmla="*/ 5 h 76"/>
                  <a:gd name="T40" fmla="*/ 14 w 88"/>
                  <a:gd name="T41" fmla="*/ 5 h 76"/>
                  <a:gd name="T42" fmla="*/ 12 w 88"/>
                  <a:gd name="T43" fmla="*/ 5 h 76"/>
                  <a:gd name="T44" fmla="*/ 11 w 88"/>
                  <a:gd name="T45" fmla="*/ 0 h 76"/>
                  <a:gd name="T46" fmla="*/ 11 w 88"/>
                  <a:gd name="T47" fmla="*/ 3 h 76"/>
                  <a:gd name="T48" fmla="*/ 12 w 88"/>
                  <a:gd name="T49" fmla="*/ 5 h 76"/>
                  <a:gd name="T50" fmla="*/ 10 w 88"/>
                  <a:gd name="T51" fmla="*/ 6 h 76"/>
                  <a:gd name="T52" fmla="*/ 8 w 88"/>
                  <a:gd name="T53" fmla="*/ 1 h 76"/>
                  <a:gd name="T54" fmla="*/ 6 w 88"/>
                  <a:gd name="T55" fmla="*/ 2 h 76"/>
                  <a:gd name="T56" fmla="*/ 6 w 88"/>
                  <a:gd name="T57" fmla="*/ 2 h 76"/>
                  <a:gd name="T58" fmla="*/ 4 w 88"/>
                  <a:gd name="T59" fmla="*/ 3 h 76"/>
                  <a:gd name="T60" fmla="*/ 3 w 88"/>
                  <a:gd name="T61" fmla="*/ 4 h 76"/>
                  <a:gd name="T62" fmla="*/ 6 w 88"/>
                  <a:gd name="T63" fmla="*/ 8 h 76"/>
                  <a:gd name="T64" fmla="*/ 2 w 88"/>
                  <a:gd name="T65" fmla="*/ 5 h 76"/>
                  <a:gd name="T66" fmla="*/ 2 w 88"/>
                  <a:gd name="T67" fmla="*/ 5 h 76"/>
                  <a:gd name="T68" fmla="*/ 5 w 88"/>
                  <a:gd name="T69" fmla="*/ 9 h 76"/>
                  <a:gd name="T70" fmla="*/ 0 w 88"/>
                  <a:gd name="T71" fmla="*/ 9 h 76"/>
                  <a:gd name="T72" fmla="*/ 5 w 88"/>
                  <a:gd name="T73" fmla="*/ 10 h 76"/>
                  <a:gd name="T74" fmla="*/ 0 w 88"/>
                  <a:gd name="T75" fmla="*/ 11 h 76"/>
                  <a:gd name="T76" fmla="*/ 0 w 88"/>
                  <a:gd name="T77" fmla="*/ 11 h 76"/>
                  <a:gd name="T78" fmla="*/ 5 w 88"/>
                  <a:gd name="T79" fmla="*/ 12 h 76"/>
                  <a:gd name="T80" fmla="*/ 5 w 88"/>
                  <a:gd name="T81" fmla="*/ 12 h 76"/>
                  <a:gd name="T82" fmla="*/ 6 w 88"/>
                  <a:gd name="T83" fmla="*/ 14 h 76"/>
                  <a:gd name="T84" fmla="*/ 1 w 88"/>
                  <a:gd name="T85" fmla="*/ 15 h 76"/>
                  <a:gd name="T86" fmla="*/ 3 w 88"/>
                  <a:gd name="T87" fmla="*/ 15 h 76"/>
                  <a:gd name="T88" fmla="*/ 5 w 88"/>
                  <a:gd name="T89" fmla="*/ 14 h 76"/>
                  <a:gd name="T90" fmla="*/ 4 w 88"/>
                  <a:gd name="T91" fmla="*/ 14 h 76"/>
                  <a:gd name="T92" fmla="*/ 5 w 88"/>
                  <a:gd name="T93" fmla="*/ 14 h 76"/>
                  <a:gd name="T94" fmla="*/ 5 w 88"/>
                  <a:gd name="T95" fmla="*/ 19 h 76"/>
                  <a:gd name="T96" fmla="*/ 6 w 88"/>
                  <a:gd name="T97" fmla="*/ 17 h 76"/>
                  <a:gd name="T98" fmla="*/ 6 w 88"/>
                  <a:gd name="T99" fmla="*/ 14 h 76"/>
                  <a:gd name="T100" fmla="*/ 9 w 88"/>
                  <a:gd name="T101" fmla="*/ 14 h 76"/>
                  <a:gd name="T102" fmla="*/ 11 w 88"/>
                  <a:gd name="T103" fmla="*/ 14 h 76"/>
                  <a:gd name="T104" fmla="*/ 11 w 88"/>
                  <a:gd name="T105" fmla="*/ 19 h 76"/>
                  <a:gd name="T106" fmla="*/ 12 w 88"/>
                  <a:gd name="T107" fmla="*/ 19 h 76"/>
                  <a:gd name="T108" fmla="*/ 14 w 88"/>
                  <a:gd name="T109" fmla="*/ 18 h 7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8"/>
                  <a:gd name="T166" fmla="*/ 0 h 76"/>
                  <a:gd name="T167" fmla="*/ 88 w 88"/>
                  <a:gd name="T168" fmla="*/ 76 h 7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8" h="76">
                    <a:moveTo>
                      <a:pt x="49" y="52"/>
                    </a:moveTo>
                    <a:lnTo>
                      <a:pt x="56" y="49"/>
                    </a:lnTo>
                    <a:lnTo>
                      <a:pt x="65" y="66"/>
                    </a:lnTo>
                    <a:lnTo>
                      <a:pt x="58" y="68"/>
                    </a:lnTo>
                    <a:lnTo>
                      <a:pt x="49" y="52"/>
                    </a:lnTo>
                    <a:close/>
                    <a:moveTo>
                      <a:pt x="67" y="64"/>
                    </a:moveTo>
                    <a:lnTo>
                      <a:pt x="66" y="65"/>
                    </a:lnTo>
                    <a:lnTo>
                      <a:pt x="65" y="66"/>
                    </a:lnTo>
                    <a:lnTo>
                      <a:pt x="60" y="57"/>
                    </a:lnTo>
                    <a:lnTo>
                      <a:pt x="67" y="64"/>
                    </a:lnTo>
                    <a:close/>
                    <a:moveTo>
                      <a:pt x="54" y="51"/>
                    </a:moveTo>
                    <a:lnTo>
                      <a:pt x="57" y="47"/>
                    </a:lnTo>
                    <a:lnTo>
                      <a:pt x="70" y="61"/>
                    </a:lnTo>
                    <a:lnTo>
                      <a:pt x="67" y="64"/>
                    </a:lnTo>
                    <a:lnTo>
                      <a:pt x="54" y="51"/>
                    </a:lnTo>
                    <a:close/>
                    <a:moveTo>
                      <a:pt x="57" y="47"/>
                    </a:moveTo>
                    <a:lnTo>
                      <a:pt x="60" y="44"/>
                    </a:lnTo>
                    <a:lnTo>
                      <a:pt x="74" y="57"/>
                    </a:lnTo>
                    <a:lnTo>
                      <a:pt x="70" y="61"/>
                    </a:lnTo>
                    <a:lnTo>
                      <a:pt x="57" y="47"/>
                    </a:lnTo>
                    <a:close/>
                    <a:moveTo>
                      <a:pt x="60" y="44"/>
                    </a:moveTo>
                    <a:lnTo>
                      <a:pt x="63" y="41"/>
                    </a:lnTo>
                    <a:lnTo>
                      <a:pt x="77" y="54"/>
                    </a:lnTo>
                    <a:lnTo>
                      <a:pt x="74" y="57"/>
                    </a:lnTo>
                    <a:lnTo>
                      <a:pt x="60" y="44"/>
                    </a:lnTo>
                    <a:close/>
                    <a:moveTo>
                      <a:pt x="78" y="52"/>
                    </a:moveTo>
                    <a:lnTo>
                      <a:pt x="78" y="53"/>
                    </a:lnTo>
                    <a:lnTo>
                      <a:pt x="77" y="54"/>
                    </a:lnTo>
                    <a:lnTo>
                      <a:pt x="70" y="47"/>
                    </a:lnTo>
                    <a:lnTo>
                      <a:pt x="78" y="52"/>
                    </a:lnTo>
                    <a:close/>
                    <a:moveTo>
                      <a:pt x="61" y="43"/>
                    </a:moveTo>
                    <a:lnTo>
                      <a:pt x="65" y="38"/>
                    </a:lnTo>
                    <a:lnTo>
                      <a:pt x="81" y="45"/>
                    </a:lnTo>
                    <a:lnTo>
                      <a:pt x="78" y="52"/>
                    </a:lnTo>
                    <a:lnTo>
                      <a:pt x="61" y="43"/>
                    </a:lnTo>
                    <a:close/>
                    <a:moveTo>
                      <a:pt x="82" y="41"/>
                    </a:moveTo>
                    <a:lnTo>
                      <a:pt x="82" y="43"/>
                    </a:lnTo>
                    <a:lnTo>
                      <a:pt x="81" y="45"/>
                    </a:lnTo>
                    <a:lnTo>
                      <a:pt x="72" y="41"/>
                    </a:lnTo>
                    <a:lnTo>
                      <a:pt x="82" y="41"/>
                    </a:lnTo>
                    <a:close/>
                    <a:moveTo>
                      <a:pt x="64" y="41"/>
                    </a:moveTo>
                    <a:lnTo>
                      <a:pt x="64" y="39"/>
                    </a:lnTo>
                    <a:lnTo>
                      <a:pt x="82" y="39"/>
                    </a:lnTo>
                    <a:lnTo>
                      <a:pt x="82" y="41"/>
                    </a:lnTo>
                    <a:lnTo>
                      <a:pt x="64" y="41"/>
                    </a:lnTo>
                    <a:close/>
                    <a:moveTo>
                      <a:pt x="64" y="39"/>
                    </a:moveTo>
                    <a:lnTo>
                      <a:pt x="64" y="34"/>
                    </a:lnTo>
                    <a:lnTo>
                      <a:pt x="66" y="31"/>
                    </a:lnTo>
                    <a:lnTo>
                      <a:pt x="72" y="39"/>
                    </a:lnTo>
                    <a:lnTo>
                      <a:pt x="64" y="39"/>
                    </a:lnTo>
                    <a:close/>
                    <a:moveTo>
                      <a:pt x="66" y="31"/>
                    </a:moveTo>
                    <a:lnTo>
                      <a:pt x="69" y="29"/>
                    </a:lnTo>
                    <a:lnTo>
                      <a:pt x="82" y="42"/>
                    </a:lnTo>
                    <a:lnTo>
                      <a:pt x="80" y="45"/>
                    </a:lnTo>
                    <a:lnTo>
                      <a:pt x="66" y="31"/>
                    </a:lnTo>
                    <a:close/>
                    <a:moveTo>
                      <a:pt x="85" y="31"/>
                    </a:moveTo>
                    <a:lnTo>
                      <a:pt x="88" y="36"/>
                    </a:lnTo>
                    <a:lnTo>
                      <a:pt x="82" y="42"/>
                    </a:lnTo>
                    <a:lnTo>
                      <a:pt x="76" y="35"/>
                    </a:lnTo>
                    <a:lnTo>
                      <a:pt x="85" y="31"/>
                    </a:lnTo>
                    <a:close/>
                    <a:moveTo>
                      <a:pt x="68" y="40"/>
                    </a:moveTo>
                    <a:lnTo>
                      <a:pt x="65" y="33"/>
                    </a:lnTo>
                    <a:lnTo>
                      <a:pt x="81" y="24"/>
                    </a:lnTo>
                    <a:lnTo>
                      <a:pt x="85" y="31"/>
                    </a:lnTo>
                    <a:lnTo>
                      <a:pt x="68" y="40"/>
                    </a:lnTo>
                    <a:close/>
                    <a:moveTo>
                      <a:pt x="65" y="33"/>
                    </a:moveTo>
                    <a:lnTo>
                      <a:pt x="64" y="31"/>
                    </a:lnTo>
                    <a:lnTo>
                      <a:pt x="64" y="29"/>
                    </a:lnTo>
                    <a:lnTo>
                      <a:pt x="72" y="29"/>
                    </a:lnTo>
                    <a:lnTo>
                      <a:pt x="65" y="33"/>
                    </a:lnTo>
                    <a:close/>
                    <a:moveTo>
                      <a:pt x="64" y="29"/>
                    </a:moveTo>
                    <a:lnTo>
                      <a:pt x="64" y="25"/>
                    </a:lnTo>
                    <a:lnTo>
                      <a:pt x="82" y="25"/>
                    </a:lnTo>
                    <a:lnTo>
                      <a:pt x="82" y="29"/>
                    </a:lnTo>
                    <a:lnTo>
                      <a:pt x="64" y="29"/>
                    </a:lnTo>
                    <a:close/>
                    <a:moveTo>
                      <a:pt x="64" y="25"/>
                    </a:moveTo>
                    <a:lnTo>
                      <a:pt x="64" y="22"/>
                    </a:lnTo>
                    <a:lnTo>
                      <a:pt x="82" y="22"/>
                    </a:lnTo>
                    <a:lnTo>
                      <a:pt x="82" y="25"/>
                    </a:lnTo>
                    <a:lnTo>
                      <a:pt x="64" y="25"/>
                    </a:lnTo>
                    <a:close/>
                    <a:moveTo>
                      <a:pt x="80" y="15"/>
                    </a:moveTo>
                    <a:lnTo>
                      <a:pt x="82" y="19"/>
                    </a:lnTo>
                    <a:lnTo>
                      <a:pt x="82" y="22"/>
                    </a:lnTo>
                    <a:lnTo>
                      <a:pt x="72" y="22"/>
                    </a:lnTo>
                    <a:lnTo>
                      <a:pt x="80" y="15"/>
                    </a:lnTo>
                    <a:close/>
                    <a:moveTo>
                      <a:pt x="66" y="29"/>
                    </a:moveTo>
                    <a:lnTo>
                      <a:pt x="63" y="25"/>
                    </a:lnTo>
                    <a:lnTo>
                      <a:pt x="77" y="12"/>
                    </a:lnTo>
                    <a:lnTo>
                      <a:pt x="80" y="15"/>
                    </a:lnTo>
                    <a:lnTo>
                      <a:pt x="66" y="29"/>
                    </a:lnTo>
                    <a:close/>
                    <a:moveTo>
                      <a:pt x="63" y="25"/>
                    </a:moveTo>
                    <a:lnTo>
                      <a:pt x="63" y="25"/>
                    </a:lnTo>
                    <a:lnTo>
                      <a:pt x="70" y="19"/>
                    </a:lnTo>
                    <a:lnTo>
                      <a:pt x="63" y="25"/>
                    </a:lnTo>
                    <a:close/>
                    <a:moveTo>
                      <a:pt x="63" y="25"/>
                    </a:moveTo>
                    <a:lnTo>
                      <a:pt x="60" y="22"/>
                    </a:lnTo>
                    <a:lnTo>
                      <a:pt x="74" y="9"/>
                    </a:lnTo>
                    <a:lnTo>
                      <a:pt x="77" y="12"/>
                    </a:lnTo>
                    <a:lnTo>
                      <a:pt x="63" y="25"/>
                    </a:lnTo>
                    <a:close/>
                    <a:moveTo>
                      <a:pt x="74" y="9"/>
                    </a:moveTo>
                    <a:lnTo>
                      <a:pt x="74" y="9"/>
                    </a:lnTo>
                    <a:lnTo>
                      <a:pt x="67" y="15"/>
                    </a:lnTo>
                    <a:lnTo>
                      <a:pt x="74" y="9"/>
                    </a:lnTo>
                    <a:close/>
                    <a:moveTo>
                      <a:pt x="60" y="22"/>
                    </a:moveTo>
                    <a:lnTo>
                      <a:pt x="57" y="20"/>
                    </a:lnTo>
                    <a:lnTo>
                      <a:pt x="70" y="6"/>
                    </a:lnTo>
                    <a:lnTo>
                      <a:pt x="74" y="9"/>
                    </a:lnTo>
                    <a:lnTo>
                      <a:pt x="60" y="22"/>
                    </a:lnTo>
                    <a:close/>
                    <a:moveTo>
                      <a:pt x="68" y="4"/>
                    </a:moveTo>
                    <a:lnTo>
                      <a:pt x="69" y="4"/>
                    </a:lnTo>
                    <a:lnTo>
                      <a:pt x="70" y="6"/>
                    </a:lnTo>
                    <a:lnTo>
                      <a:pt x="64" y="13"/>
                    </a:lnTo>
                    <a:lnTo>
                      <a:pt x="68" y="4"/>
                    </a:lnTo>
                    <a:close/>
                    <a:moveTo>
                      <a:pt x="59" y="21"/>
                    </a:moveTo>
                    <a:lnTo>
                      <a:pt x="53" y="18"/>
                    </a:lnTo>
                    <a:lnTo>
                      <a:pt x="61" y="1"/>
                    </a:lnTo>
                    <a:lnTo>
                      <a:pt x="68" y="4"/>
                    </a:lnTo>
                    <a:lnTo>
                      <a:pt x="59" y="21"/>
                    </a:lnTo>
                    <a:close/>
                    <a:moveTo>
                      <a:pt x="57" y="0"/>
                    </a:moveTo>
                    <a:lnTo>
                      <a:pt x="59" y="0"/>
                    </a:lnTo>
                    <a:lnTo>
                      <a:pt x="61" y="1"/>
                    </a:lnTo>
                    <a:lnTo>
                      <a:pt x="57" y="10"/>
                    </a:lnTo>
                    <a:lnTo>
                      <a:pt x="57" y="0"/>
                    </a:lnTo>
                    <a:close/>
                    <a:moveTo>
                      <a:pt x="57" y="19"/>
                    </a:moveTo>
                    <a:lnTo>
                      <a:pt x="54" y="19"/>
                    </a:lnTo>
                    <a:lnTo>
                      <a:pt x="54" y="0"/>
                    </a:lnTo>
                    <a:lnTo>
                      <a:pt x="57" y="0"/>
                    </a:lnTo>
                    <a:lnTo>
                      <a:pt x="57" y="19"/>
                    </a:lnTo>
                    <a:close/>
                    <a:moveTo>
                      <a:pt x="54" y="19"/>
                    </a:moveTo>
                    <a:lnTo>
                      <a:pt x="47" y="19"/>
                    </a:lnTo>
                    <a:lnTo>
                      <a:pt x="47" y="0"/>
                    </a:lnTo>
                    <a:lnTo>
                      <a:pt x="54" y="0"/>
                    </a:lnTo>
                    <a:lnTo>
                      <a:pt x="54" y="19"/>
                    </a:lnTo>
                    <a:close/>
                    <a:moveTo>
                      <a:pt x="47" y="19"/>
                    </a:moveTo>
                    <a:lnTo>
                      <a:pt x="44" y="19"/>
                    </a:lnTo>
                    <a:lnTo>
                      <a:pt x="44" y="0"/>
                    </a:lnTo>
                    <a:lnTo>
                      <a:pt x="47" y="0"/>
                    </a:lnTo>
                    <a:lnTo>
                      <a:pt x="47" y="19"/>
                    </a:lnTo>
                    <a:close/>
                    <a:moveTo>
                      <a:pt x="41" y="1"/>
                    </a:moveTo>
                    <a:lnTo>
                      <a:pt x="42" y="0"/>
                    </a:lnTo>
                    <a:lnTo>
                      <a:pt x="44" y="0"/>
                    </a:lnTo>
                    <a:lnTo>
                      <a:pt x="44" y="10"/>
                    </a:lnTo>
                    <a:lnTo>
                      <a:pt x="41" y="1"/>
                    </a:lnTo>
                    <a:close/>
                    <a:moveTo>
                      <a:pt x="48" y="18"/>
                    </a:moveTo>
                    <a:lnTo>
                      <a:pt x="43" y="21"/>
                    </a:lnTo>
                    <a:lnTo>
                      <a:pt x="34" y="4"/>
                    </a:lnTo>
                    <a:lnTo>
                      <a:pt x="41" y="1"/>
                    </a:lnTo>
                    <a:lnTo>
                      <a:pt x="48" y="18"/>
                    </a:lnTo>
                    <a:close/>
                    <a:moveTo>
                      <a:pt x="43" y="21"/>
                    </a:moveTo>
                    <a:lnTo>
                      <a:pt x="41" y="22"/>
                    </a:lnTo>
                    <a:lnTo>
                      <a:pt x="38" y="22"/>
                    </a:lnTo>
                    <a:lnTo>
                      <a:pt x="38" y="13"/>
                    </a:lnTo>
                    <a:lnTo>
                      <a:pt x="43" y="21"/>
                    </a:lnTo>
                    <a:close/>
                    <a:moveTo>
                      <a:pt x="38" y="22"/>
                    </a:moveTo>
                    <a:lnTo>
                      <a:pt x="35" y="22"/>
                    </a:lnTo>
                    <a:lnTo>
                      <a:pt x="35" y="3"/>
                    </a:lnTo>
                    <a:lnTo>
                      <a:pt x="38" y="3"/>
                    </a:lnTo>
                    <a:lnTo>
                      <a:pt x="38" y="22"/>
                    </a:lnTo>
                    <a:close/>
                    <a:moveTo>
                      <a:pt x="31" y="4"/>
                    </a:moveTo>
                    <a:lnTo>
                      <a:pt x="33" y="3"/>
                    </a:lnTo>
                    <a:lnTo>
                      <a:pt x="35" y="3"/>
                    </a:lnTo>
                    <a:lnTo>
                      <a:pt x="35" y="13"/>
                    </a:lnTo>
                    <a:lnTo>
                      <a:pt x="31" y="4"/>
                    </a:lnTo>
                    <a:close/>
                    <a:moveTo>
                      <a:pt x="39" y="21"/>
                    </a:moveTo>
                    <a:lnTo>
                      <a:pt x="33" y="24"/>
                    </a:lnTo>
                    <a:lnTo>
                      <a:pt x="24" y="8"/>
                    </a:lnTo>
                    <a:lnTo>
                      <a:pt x="31" y="4"/>
                    </a:lnTo>
                    <a:lnTo>
                      <a:pt x="39" y="21"/>
                    </a:lnTo>
                    <a:close/>
                    <a:moveTo>
                      <a:pt x="33" y="24"/>
                    </a:moveTo>
                    <a:lnTo>
                      <a:pt x="26" y="28"/>
                    </a:lnTo>
                    <a:lnTo>
                      <a:pt x="17" y="11"/>
                    </a:lnTo>
                    <a:lnTo>
                      <a:pt x="24" y="8"/>
                    </a:lnTo>
                    <a:lnTo>
                      <a:pt x="33" y="24"/>
                    </a:lnTo>
                    <a:close/>
                    <a:moveTo>
                      <a:pt x="15" y="12"/>
                    </a:moveTo>
                    <a:lnTo>
                      <a:pt x="16" y="11"/>
                    </a:lnTo>
                    <a:lnTo>
                      <a:pt x="17" y="11"/>
                    </a:lnTo>
                    <a:lnTo>
                      <a:pt x="22" y="19"/>
                    </a:lnTo>
                    <a:lnTo>
                      <a:pt x="15" y="12"/>
                    </a:lnTo>
                    <a:close/>
                    <a:moveTo>
                      <a:pt x="28" y="25"/>
                    </a:moveTo>
                    <a:lnTo>
                      <a:pt x="26" y="29"/>
                    </a:lnTo>
                    <a:lnTo>
                      <a:pt x="12" y="15"/>
                    </a:lnTo>
                    <a:lnTo>
                      <a:pt x="15" y="12"/>
                    </a:lnTo>
                    <a:lnTo>
                      <a:pt x="28" y="25"/>
                    </a:lnTo>
                    <a:close/>
                    <a:moveTo>
                      <a:pt x="12" y="15"/>
                    </a:moveTo>
                    <a:lnTo>
                      <a:pt x="12" y="15"/>
                    </a:lnTo>
                    <a:lnTo>
                      <a:pt x="18" y="22"/>
                    </a:lnTo>
                    <a:lnTo>
                      <a:pt x="12" y="15"/>
                    </a:lnTo>
                    <a:close/>
                    <a:moveTo>
                      <a:pt x="26" y="29"/>
                    </a:moveTo>
                    <a:lnTo>
                      <a:pt x="23" y="32"/>
                    </a:lnTo>
                    <a:lnTo>
                      <a:pt x="9" y="19"/>
                    </a:lnTo>
                    <a:lnTo>
                      <a:pt x="12" y="15"/>
                    </a:lnTo>
                    <a:lnTo>
                      <a:pt x="26" y="29"/>
                    </a:lnTo>
                    <a:close/>
                    <a:moveTo>
                      <a:pt x="7" y="21"/>
                    </a:moveTo>
                    <a:lnTo>
                      <a:pt x="7" y="20"/>
                    </a:lnTo>
                    <a:lnTo>
                      <a:pt x="9" y="19"/>
                    </a:lnTo>
                    <a:lnTo>
                      <a:pt x="16" y="25"/>
                    </a:lnTo>
                    <a:lnTo>
                      <a:pt x="7" y="21"/>
                    </a:lnTo>
                    <a:close/>
                    <a:moveTo>
                      <a:pt x="24" y="30"/>
                    </a:moveTo>
                    <a:lnTo>
                      <a:pt x="21" y="36"/>
                    </a:lnTo>
                    <a:lnTo>
                      <a:pt x="4" y="28"/>
                    </a:lnTo>
                    <a:lnTo>
                      <a:pt x="7" y="21"/>
                    </a:lnTo>
                    <a:lnTo>
                      <a:pt x="24" y="30"/>
                    </a:lnTo>
                    <a:close/>
                    <a:moveTo>
                      <a:pt x="21" y="36"/>
                    </a:moveTo>
                    <a:lnTo>
                      <a:pt x="21" y="38"/>
                    </a:lnTo>
                    <a:lnTo>
                      <a:pt x="20" y="39"/>
                    </a:lnTo>
                    <a:lnTo>
                      <a:pt x="13" y="32"/>
                    </a:lnTo>
                    <a:lnTo>
                      <a:pt x="21" y="36"/>
                    </a:lnTo>
                    <a:close/>
                    <a:moveTo>
                      <a:pt x="20" y="39"/>
                    </a:moveTo>
                    <a:lnTo>
                      <a:pt x="16" y="42"/>
                    </a:lnTo>
                    <a:lnTo>
                      <a:pt x="3" y="29"/>
                    </a:lnTo>
                    <a:lnTo>
                      <a:pt x="6" y="25"/>
                    </a:lnTo>
                    <a:lnTo>
                      <a:pt x="20" y="39"/>
                    </a:lnTo>
                    <a:close/>
                    <a:moveTo>
                      <a:pt x="0" y="35"/>
                    </a:moveTo>
                    <a:lnTo>
                      <a:pt x="0" y="31"/>
                    </a:lnTo>
                    <a:lnTo>
                      <a:pt x="3" y="29"/>
                    </a:lnTo>
                    <a:lnTo>
                      <a:pt x="10" y="35"/>
                    </a:lnTo>
                    <a:lnTo>
                      <a:pt x="0" y="35"/>
                    </a:lnTo>
                    <a:close/>
                    <a:moveTo>
                      <a:pt x="18" y="35"/>
                    </a:moveTo>
                    <a:lnTo>
                      <a:pt x="18" y="39"/>
                    </a:lnTo>
                    <a:lnTo>
                      <a:pt x="0" y="39"/>
                    </a:lnTo>
                    <a:lnTo>
                      <a:pt x="0" y="35"/>
                    </a:lnTo>
                    <a:lnTo>
                      <a:pt x="18" y="35"/>
                    </a:lnTo>
                    <a:close/>
                    <a:moveTo>
                      <a:pt x="18" y="39"/>
                    </a:moveTo>
                    <a:lnTo>
                      <a:pt x="18" y="44"/>
                    </a:lnTo>
                    <a:lnTo>
                      <a:pt x="0" y="44"/>
                    </a:lnTo>
                    <a:lnTo>
                      <a:pt x="0" y="39"/>
                    </a:lnTo>
                    <a:lnTo>
                      <a:pt x="18" y="39"/>
                    </a:lnTo>
                    <a:close/>
                    <a:moveTo>
                      <a:pt x="18" y="44"/>
                    </a:moveTo>
                    <a:lnTo>
                      <a:pt x="18" y="47"/>
                    </a:lnTo>
                    <a:lnTo>
                      <a:pt x="0" y="47"/>
                    </a:lnTo>
                    <a:lnTo>
                      <a:pt x="0" y="44"/>
                    </a:lnTo>
                    <a:lnTo>
                      <a:pt x="18" y="44"/>
                    </a:lnTo>
                    <a:close/>
                    <a:moveTo>
                      <a:pt x="18" y="47"/>
                    </a:moveTo>
                    <a:lnTo>
                      <a:pt x="18" y="51"/>
                    </a:lnTo>
                    <a:lnTo>
                      <a:pt x="0" y="51"/>
                    </a:lnTo>
                    <a:lnTo>
                      <a:pt x="0" y="47"/>
                    </a:lnTo>
                    <a:lnTo>
                      <a:pt x="18" y="47"/>
                    </a:lnTo>
                    <a:close/>
                    <a:moveTo>
                      <a:pt x="1" y="55"/>
                    </a:moveTo>
                    <a:lnTo>
                      <a:pt x="0" y="53"/>
                    </a:lnTo>
                    <a:lnTo>
                      <a:pt x="0" y="51"/>
                    </a:lnTo>
                    <a:lnTo>
                      <a:pt x="10" y="51"/>
                    </a:lnTo>
                    <a:lnTo>
                      <a:pt x="1" y="55"/>
                    </a:lnTo>
                    <a:close/>
                    <a:moveTo>
                      <a:pt x="18" y="46"/>
                    </a:moveTo>
                    <a:lnTo>
                      <a:pt x="21" y="53"/>
                    </a:lnTo>
                    <a:lnTo>
                      <a:pt x="4" y="62"/>
                    </a:lnTo>
                    <a:lnTo>
                      <a:pt x="1" y="55"/>
                    </a:lnTo>
                    <a:lnTo>
                      <a:pt x="18" y="46"/>
                    </a:lnTo>
                    <a:close/>
                    <a:moveTo>
                      <a:pt x="21" y="53"/>
                    </a:moveTo>
                    <a:lnTo>
                      <a:pt x="22" y="55"/>
                    </a:lnTo>
                    <a:lnTo>
                      <a:pt x="22" y="57"/>
                    </a:lnTo>
                    <a:lnTo>
                      <a:pt x="13" y="57"/>
                    </a:lnTo>
                    <a:lnTo>
                      <a:pt x="21" y="53"/>
                    </a:lnTo>
                    <a:close/>
                    <a:moveTo>
                      <a:pt x="22" y="57"/>
                    </a:moveTo>
                    <a:lnTo>
                      <a:pt x="22" y="61"/>
                    </a:lnTo>
                    <a:lnTo>
                      <a:pt x="3" y="61"/>
                    </a:lnTo>
                    <a:lnTo>
                      <a:pt x="3" y="57"/>
                    </a:lnTo>
                    <a:lnTo>
                      <a:pt x="22" y="57"/>
                    </a:lnTo>
                    <a:close/>
                    <a:moveTo>
                      <a:pt x="6" y="67"/>
                    </a:moveTo>
                    <a:lnTo>
                      <a:pt x="3" y="64"/>
                    </a:lnTo>
                    <a:lnTo>
                      <a:pt x="3" y="61"/>
                    </a:lnTo>
                    <a:lnTo>
                      <a:pt x="13" y="61"/>
                    </a:lnTo>
                    <a:lnTo>
                      <a:pt x="6" y="67"/>
                    </a:lnTo>
                    <a:close/>
                    <a:moveTo>
                      <a:pt x="20" y="54"/>
                    </a:moveTo>
                    <a:lnTo>
                      <a:pt x="23" y="57"/>
                    </a:lnTo>
                    <a:lnTo>
                      <a:pt x="9" y="71"/>
                    </a:lnTo>
                    <a:lnTo>
                      <a:pt x="6" y="67"/>
                    </a:lnTo>
                    <a:lnTo>
                      <a:pt x="20" y="54"/>
                    </a:lnTo>
                    <a:close/>
                    <a:moveTo>
                      <a:pt x="16" y="73"/>
                    </a:moveTo>
                    <a:lnTo>
                      <a:pt x="12" y="73"/>
                    </a:lnTo>
                    <a:lnTo>
                      <a:pt x="9" y="71"/>
                    </a:lnTo>
                    <a:lnTo>
                      <a:pt x="16" y="64"/>
                    </a:lnTo>
                    <a:lnTo>
                      <a:pt x="16" y="73"/>
                    </a:lnTo>
                    <a:close/>
                    <a:moveTo>
                      <a:pt x="16" y="54"/>
                    </a:moveTo>
                    <a:lnTo>
                      <a:pt x="18" y="54"/>
                    </a:lnTo>
                    <a:lnTo>
                      <a:pt x="18" y="73"/>
                    </a:lnTo>
                    <a:lnTo>
                      <a:pt x="16" y="73"/>
                    </a:lnTo>
                    <a:lnTo>
                      <a:pt x="16" y="54"/>
                    </a:lnTo>
                    <a:close/>
                    <a:moveTo>
                      <a:pt x="18" y="54"/>
                    </a:moveTo>
                    <a:lnTo>
                      <a:pt x="21" y="54"/>
                    </a:lnTo>
                    <a:lnTo>
                      <a:pt x="23" y="55"/>
                    </a:lnTo>
                    <a:lnTo>
                      <a:pt x="18" y="64"/>
                    </a:lnTo>
                    <a:lnTo>
                      <a:pt x="18" y="54"/>
                    </a:lnTo>
                    <a:close/>
                    <a:moveTo>
                      <a:pt x="23" y="55"/>
                    </a:moveTo>
                    <a:lnTo>
                      <a:pt x="29" y="58"/>
                    </a:lnTo>
                    <a:lnTo>
                      <a:pt x="21" y="75"/>
                    </a:lnTo>
                    <a:lnTo>
                      <a:pt x="15" y="72"/>
                    </a:lnTo>
                    <a:lnTo>
                      <a:pt x="23" y="55"/>
                    </a:lnTo>
                    <a:close/>
                    <a:moveTo>
                      <a:pt x="25" y="76"/>
                    </a:moveTo>
                    <a:lnTo>
                      <a:pt x="23" y="76"/>
                    </a:lnTo>
                    <a:lnTo>
                      <a:pt x="21" y="75"/>
                    </a:lnTo>
                    <a:lnTo>
                      <a:pt x="25" y="67"/>
                    </a:lnTo>
                    <a:lnTo>
                      <a:pt x="25" y="76"/>
                    </a:lnTo>
                    <a:close/>
                    <a:moveTo>
                      <a:pt x="25" y="57"/>
                    </a:moveTo>
                    <a:lnTo>
                      <a:pt x="28" y="57"/>
                    </a:lnTo>
                    <a:lnTo>
                      <a:pt x="28" y="76"/>
                    </a:lnTo>
                    <a:lnTo>
                      <a:pt x="25" y="76"/>
                    </a:lnTo>
                    <a:lnTo>
                      <a:pt x="25" y="57"/>
                    </a:lnTo>
                    <a:close/>
                    <a:moveTo>
                      <a:pt x="28" y="57"/>
                    </a:moveTo>
                    <a:lnTo>
                      <a:pt x="35" y="57"/>
                    </a:lnTo>
                    <a:lnTo>
                      <a:pt x="35" y="76"/>
                    </a:lnTo>
                    <a:lnTo>
                      <a:pt x="28" y="76"/>
                    </a:lnTo>
                    <a:lnTo>
                      <a:pt x="28" y="57"/>
                    </a:lnTo>
                    <a:close/>
                    <a:moveTo>
                      <a:pt x="35" y="57"/>
                    </a:moveTo>
                    <a:lnTo>
                      <a:pt x="38" y="57"/>
                    </a:lnTo>
                    <a:lnTo>
                      <a:pt x="38" y="76"/>
                    </a:lnTo>
                    <a:lnTo>
                      <a:pt x="35" y="76"/>
                    </a:lnTo>
                    <a:lnTo>
                      <a:pt x="35" y="57"/>
                    </a:lnTo>
                    <a:close/>
                    <a:moveTo>
                      <a:pt x="38" y="57"/>
                    </a:moveTo>
                    <a:lnTo>
                      <a:pt x="44" y="57"/>
                    </a:lnTo>
                    <a:lnTo>
                      <a:pt x="44" y="76"/>
                    </a:lnTo>
                    <a:lnTo>
                      <a:pt x="38" y="76"/>
                    </a:lnTo>
                    <a:lnTo>
                      <a:pt x="38" y="57"/>
                    </a:lnTo>
                    <a:close/>
                    <a:moveTo>
                      <a:pt x="48" y="75"/>
                    </a:moveTo>
                    <a:lnTo>
                      <a:pt x="47" y="76"/>
                    </a:lnTo>
                    <a:lnTo>
                      <a:pt x="44" y="76"/>
                    </a:lnTo>
                    <a:lnTo>
                      <a:pt x="44" y="67"/>
                    </a:lnTo>
                    <a:lnTo>
                      <a:pt x="48" y="75"/>
                    </a:lnTo>
                    <a:close/>
                    <a:moveTo>
                      <a:pt x="41" y="58"/>
                    </a:moveTo>
                    <a:lnTo>
                      <a:pt x="46" y="55"/>
                    </a:lnTo>
                    <a:lnTo>
                      <a:pt x="55" y="72"/>
                    </a:lnTo>
                    <a:lnTo>
                      <a:pt x="48" y="75"/>
                    </a:lnTo>
                    <a:lnTo>
                      <a:pt x="41" y="58"/>
                    </a:lnTo>
                    <a:close/>
                    <a:moveTo>
                      <a:pt x="57" y="71"/>
                    </a:moveTo>
                    <a:lnTo>
                      <a:pt x="56" y="72"/>
                    </a:lnTo>
                    <a:lnTo>
                      <a:pt x="55" y="72"/>
                    </a:lnTo>
                    <a:lnTo>
                      <a:pt x="50" y="64"/>
                    </a:lnTo>
                    <a:lnTo>
                      <a:pt x="57" y="71"/>
                    </a:lnTo>
                    <a:close/>
                    <a:moveTo>
                      <a:pt x="44" y="57"/>
                    </a:moveTo>
                    <a:lnTo>
                      <a:pt x="47" y="54"/>
                    </a:lnTo>
                    <a:lnTo>
                      <a:pt x="60" y="67"/>
                    </a:lnTo>
                    <a:lnTo>
                      <a:pt x="57" y="71"/>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06" name="Freeform 694">
                <a:extLst>
                  <a:ext uri="{FF2B5EF4-FFF2-40B4-BE49-F238E27FC236}">
                    <a16:creationId xmlns:a16="http://schemas.microsoft.com/office/drawing/2014/main" id="{3B372855-2EC1-4769-9579-287BC1E8AD10}"/>
                  </a:ext>
                </a:extLst>
              </p:cNvPr>
              <p:cNvSpPr>
                <a:spLocks/>
              </p:cNvSpPr>
              <p:nvPr/>
            </p:nvSpPr>
            <p:spPr bwMode="auto">
              <a:xfrm>
                <a:off x="3352" y="2594"/>
                <a:ext cx="16" cy="14"/>
              </a:xfrm>
              <a:custGeom>
                <a:avLst/>
                <a:gdLst>
                  <a:gd name="T0" fmla="*/ 11 w 67"/>
                  <a:gd name="T1" fmla="*/ 13 h 56"/>
                  <a:gd name="T2" fmla="*/ 12 w 67"/>
                  <a:gd name="T3" fmla="*/ 12 h 56"/>
                  <a:gd name="T4" fmla="*/ 14 w 67"/>
                  <a:gd name="T5" fmla="*/ 11 h 56"/>
                  <a:gd name="T6" fmla="*/ 15 w 67"/>
                  <a:gd name="T7" fmla="*/ 10 h 56"/>
                  <a:gd name="T8" fmla="*/ 15 w 67"/>
                  <a:gd name="T9" fmla="*/ 9 h 56"/>
                  <a:gd name="T10" fmla="*/ 16 w 67"/>
                  <a:gd name="T11" fmla="*/ 8 h 56"/>
                  <a:gd name="T12" fmla="*/ 16 w 67"/>
                  <a:gd name="T13" fmla="*/ 7 h 56"/>
                  <a:gd name="T14" fmla="*/ 16 w 67"/>
                  <a:gd name="T15" fmla="*/ 6 h 56"/>
                  <a:gd name="T16" fmla="*/ 16 w 67"/>
                  <a:gd name="T17" fmla="*/ 5 h 56"/>
                  <a:gd name="T18" fmla="*/ 16 w 67"/>
                  <a:gd name="T19" fmla="*/ 4 h 56"/>
                  <a:gd name="T20" fmla="*/ 15 w 67"/>
                  <a:gd name="T21" fmla="*/ 2 h 56"/>
                  <a:gd name="T22" fmla="*/ 15 w 67"/>
                  <a:gd name="T23" fmla="*/ 1 h 56"/>
                  <a:gd name="T24" fmla="*/ 15 w 67"/>
                  <a:gd name="T25" fmla="*/ 1 h 56"/>
                  <a:gd name="T26" fmla="*/ 13 w 67"/>
                  <a:gd name="T27" fmla="*/ 1 h 56"/>
                  <a:gd name="T28" fmla="*/ 12 w 67"/>
                  <a:gd name="T29" fmla="*/ 0 h 56"/>
                  <a:gd name="T30" fmla="*/ 11 w 67"/>
                  <a:gd name="T31" fmla="*/ 0 h 56"/>
                  <a:gd name="T32" fmla="*/ 10 w 67"/>
                  <a:gd name="T33" fmla="*/ 0 h 56"/>
                  <a:gd name="T34" fmla="*/ 9 w 67"/>
                  <a:gd name="T35" fmla="*/ 0 h 56"/>
                  <a:gd name="T36" fmla="*/ 8 w 67"/>
                  <a:gd name="T37" fmla="*/ 0 h 56"/>
                  <a:gd name="T38" fmla="*/ 6 w 67"/>
                  <a:gd name="T39" fmla="*/ 1 h 56"/>
                  <a:gd name="T40" fmla="*/ 5 w 67"/>
                  <a:gd name="T41" fmla="*/ 1 h 56"/>
                  <a:gd name="T42" fmla="*/ 4 w 67"/>
                  <a:gd name="T43" fmla="*/ 2 h 56"/>
                  <a:gd name="T44" fmla="*/ 3 w 67"/>
                  <a:gd name="T45" fmla="*/ 3 h 56"/>
                  <a:gd name="T46" fmla="*/ 2 w 67"/>
                  <a:gd name="T47" fmla="*/ 4 h 56"/>
                  <a:gd name="T48" fmla="*/ 2 w 67"/>
                  <a:gd name="T49" fmla="*/ 5 h 56"/>
                  <a:gd name="T50" fmla="*/ 1 w 67"/>
                  <a:gd name="T51" fmla="*/ 6 h 56"/>
                  <a:gd name="T52" fmla="*/ 1 w 67"/>
                  <a:gd name="T53" fmla="*/ 7 h 56"/>
                  <a:gd name="T54" fmla="*/ 0 w 67"/>
                  <a:gd name="T55" fmla="*/ 9 h 56"/>
                  <a:gd name="T56" fmla="*/ 0 w 67"/>
                  <a:gd name="T57" fmla="*/ 9 h 56"/>
                  <a:gd name="T58" fmla="*/ 1 w 67"/>
                  <a:gd name="T59" fmla="*/ 10 h 56"/>
                  <a:gd name="T60" fmla="*/ 1 w 67"/>
                  <a:gd name="T61" fmla="*/ 11 h 56"/>
                  <a:gd name="T62" fmla="*/ 2 w 67"/>
                  <a:gd name="T63" fmla="*/ 13 h 56"/>
                  <a:gd name="T64" fmla="*/ 2 w 67"/>
                  <a:gd name="T65" fmla="*/ 13 h 56"/>
                  <a:gd name="T66" fmla="*/ 3 w 67"/>
                  <a:gd name="T67" fmla="*/ 14 h 56"/>
                  <a:gd name="T68" fmla="*/ 5 w 67"/>
                  <a:gd name="T69" fmla="*/ 14 h 56"/>
                  <a:gd name="T70" fmla="*/ 5 w 67"/>
                  <a:gd name="T71" fmla="*/ 14 h 56"/>
                  <a:gd name="T72" fmla="*/ 7 w 67"/>
                  <a:gd name="T73" fmla="*/ 14 h 56"/>
                  <a:gd name="T74" fmla="*/ 8 w 67"/>
                  <a:gd name="T75" fmla="*/ 14 h 56"/>
                  <a:gd name="T76" fmla="*/ 9 w 67"/>
                  <a:gd name="T77" fmla="*/ 14 h 56"/>
                  <a:gd name="T78" fmla="*/ 10 w 67"/>
                  <a:gd name="T79" fmla="*/ 14 h 56"/>
                  <a:gd name="T80" fmla="*/ 11 w 67"/>
                  <a:gd name="T81" fmla="*/ 13 h 5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6"/>
                  <a:gd name="T125" fmla="*/ 67 w 67"/>
                  <a:gd name="T126" fmla="*/ 56 h 5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6">
                    <a:moveTo>
                      <a:pt x="48" y="50"/>
                    </a:moveTo>
                    <a:lnTo>
                      <a:pt x="51" y="47"/>
                    </a:lnTo>
                    <a:lnTo>
                      <a:pt x="57" y="44"/>
                    </a:lnTo>
                    <a:lnTo>
                      <a:pt x="61" y="40"/>
                    </a:lnTo>
                    <a:lnTo>
                      <a:pt x="64" y="34"/>
                    </a:lnTo>
                    <a:lnTo>
                      <a:pt x="67" y="30"/>
                    </a:lnTo>
                    <a:lnTo>
                      <a:pt x="67" y="28"/>
                    </a:lnTo>
                    <a:lnTo>
                      <a:pt x="67" y="22"/>
                    </a:lnTo>
                    <a:lnTo>
                      <a:pt x="67" y="18"/>
                    </a:lnTo>
                    <a:lnTo>
                      <a:pt x="67" y="15"/>
                    </a:lnTo>
                    <a:lnTo>
                      <a:pt x="64" y="8"/>
                    </a:lnTo>
                    <a:lnTo>
                      <a:pt x="64" y="5"/>
                    </a:lnTo>
                    <a:lnTo>
                      <a:pt x="61" y="2"/>
                    </a:lnTo>
                    <a:lnTo>
                      <a:pt x="54" y="2"/>
                    </a:lnTo>
                    <a:lnTo>
                      <a:pt x="51" y="0"/>
                    </a:lnTo>
                    <a:lnTo>
                      <a:pt x="48" y="0"/>
                    </a:lnTo>
                    <a:lnTo>
                      <a:pt x="42" y="0"/>
                    </a:lnTo>
                    <a:lnTo>
                      <a:pt x="39" y="0"/>
                    </a:lnTo>
                    <a:lnTo>
                      <a:pt x="32" y="0"/>
                    </a:lnTo>
                    <a:lnTo>
                      <a:pt x="26" y="2"/>
                    </a:lnTo>
                    <a:lnTo>
                      <a:pt x="22" y="5"/>
                    </a:lnTo>
                    <a:lnTo>
                      <a:pt x="17" y="8"/>
                    </a:lnTo>
                    <a:lnTo>
                      <a:pt x="13" y="12"/>
                    </a:lnTo>
                    <a:lnTo>
                      <a:pt x="10" y="15"/>
                    </a:lnTo>
                    <a:lnTo>
                      <a:pt x="7" y="18"/>
                    </a:lnTo>
                    <a:lnTo>
                      <a:pt x="3" y="25"/>
                    </a:lnTo>
                    <a:lnTo>
                      <a:pt x="3" y="28"/>
                    </a:lnTo>
                    <a:lnTo>
                      <a:pt x="0" y="34"/>
                    </a:lnTo>
                    <a:lnTo>
                      <a:pt x="0" y="37"/>
                    </a:lnTo>
                    <a:lnTo>
                      <a:pt x="3" y="40"/>
                    </a:lnTo>
                    <a:lnTo>
                      <a:pt x="3" y="44"/>
                    </a:lnTo>
                    <a:lnTo>
                      <a:pt x="7" y="50"/>
                    </a:lnTo>
                    <a:lnTo>
                      <a:pt x="10" y="50"/>
                    </a:lnTo>
                    <a:lnTo>
                      <a:pt x="13" y="54"/>
                    </a:lnTo>
                    <a:lnTo>
                      <a:pt x="20" y="56"/>
                    </a:lnTo>
                    <a:lnTo>
                      <a:pt x="22" y="56"/>
                    </a:lnTo>
                    <a:lnTo>
                      <a:pt x="29" y="56"/>
                    </a:lnTo>
                    <a:lnTo>
                      <a:pt x="32" y="56"/>
                    </a:lnTo>
                    <a:lnTo>
                      <a:pt x="39" y="54"/>
                    </a:lnTo>
                    <a:lnTo>
                      <a:pt x="42" y="54"/>
                    </a:lnTo>
                    <a:lnTo>
                      <a:pt x="48"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07" name="Freeform 695">
                <a:extLst>
                  <a:ext uri="{FF2B5EF4-FFF2-40B4-BE49-F238E27FC236}">
                    <a16:creationId xmlns:a16="http://schemas.microsoft.com/office/drawing/2014/main" id="{B98C531F-A5B2-42F0-A5FE-EC572E1BE5D8}"/>
                  </a:ext>
                </a:extLst>
              </p:cNvPr>
              <p:cNvSpPr>
                <a:spLocks noEditPoints="1"/>
              </p:cNvSpPr>
              <p:nvPr/>
            </p:nvSpPr>
            <p:spPr bwMode="auto">
              <a:xfrm>
                <a:off x="3349" y="2592"/>
                <a:ext cx="22" cy="19"/>
              </a:xfrm>
              <a:custGeom>
                <a:avLst/>
                <a:gdLst>
                  <a:gd name="T0" fmla="*/ 14 w 85"/>
                  <a:gd name="T1" fmla="*/ 13 h 76"/>
                  <a:gd name="T2" fmla="*/ 16 w 85"/>
                  <a:gd name="T3" fmla="*/ 11 h 76"/>
                  <a:gd name="T4" fmla="*/ 18 w 85"/>
                  <a:gd name="T5" fmla="*/ 16 h 76"/>
                  <a:gd name="T6" fmla="*/ 19 w 85"/>
                  <a:gd name="T7" fmla="*/ 15 h 76"/>
                  <a:gd name="T8" fmla="*/ 20 w 85"/>
                  <a:gd name="T9" fmla="*/ 14 h 76"/>
                  <a:gd name="T10" fmla="*/ 17 w 85"/>
                  <a:gd name="T11" fmla="*/ 10 h 76"/>
                  <a:gd name="T12" fmla="*/ 18 w 85"/>
                  <a:gd name="T13" fmla="*/ 9 h 76"/>
                  <a:gd name="T14" fmla="*/ 21 w 85"/>
                  <a:gd name="T15" fmla="*/ 12 h 76"/>
                  <a:gd name="T16" fmla="*/ 22 w 85"/>
                  <a:gd name="T17" fmla="*/ 10 h 76"/>
                  <a:gd name="T18" fmla="*/ 17 w 85"/>
                  <a:gd name="T19" fmla="*/ 10 h 76"/>
                  <a:gd name="T20" fmla="*/ 17 w 85"/>
                  <a:gd name="T21" fmla="*/ 7 h 76"/>
                  <a:gd name="T22" fmla="*/ 22 w 85"/>
                  <a:gd name="T23" fmla="*/ 6 h 76"/>
                  <a:gd name="T24" fmla="*/ 21 w 85"/>
                  <a:gd name="T25" fmla="*/ 4 h 76"/>
                  <a:gd name="T26" fmla="*/ 19 w 85"/>
                  <a:gd name="T27" fmla="*/ 5 h 76"/>
                  <a:gd name="T28" fmla="*/ 16 w 85"/>
                  <a:gd name="T29" fmla="*/ 5 h 76"/>
                  <a:gd name="T30" fmla="*/ 17 w 85"/>
                  <a:gd name="T31" fmla="*/ 6 h 76"/>
                  <a:gd name="T32" fmla="*/ 19 w 85"/>
                  <a:gd name="T33" fmla="*/ 1 h 76"/>
                  <a:gd name="T34" fmla="*/ 16 w 85"/>
                  <a:gd name="T35" fmla="*/ 1 h 76"/>
                  <a:gd name="T36" fmla="*/ 16 w 85"/>
                  <a:gd name="T37" fmla="*/ 3 h 76"/>
                  <a:gd name="T38" fmla="*/ 15 w 85"/>
                  <a:gd name="T39" fmla="*/ 5 h 76"/>
                  <a:gd name="T40" fmla="*/ 16 w 85"/>
                  <a:gd name="T41" fmla="*/ 5 h 76"/>
                  <a:gd name="T42" fmla="*/ 13 w 85"/>
                  <a:gd name="T43" fmla="*/ 5 h 76"/>
                  <a:gd name="T44" fmla="*/ 12 w 85"/>
                  <a:gd name="T45" fmla="*/ 0 h 76"/>
                  <a:gd name="T46" fmla="*/ 12 w 85"/>
                  <a:gd name="T47" fmla="*/ 0 h 76"/>
                  <a:gd name="T48" fmla="*/ 10 w 85"/>
                  <a:gd name="T49" fmla="*/ 0 h 76"/>
                  <a:gd name="T50" fmla="*/ 7 w 85"/>
                  <a:gd name="T51" fmla="*/ 1 h 76"/>
                  <a:gd name="T52" fmla="*/ 10 w 85"/>
                  <a:gd name="T53" fmla="*/ 6 h 76"/>
                  <a:gd name="T54" fmla="*/ 9 w 85"/>
                  <a:gd name="T55" fmla="*/ 6 h 76"/>
                  <a:gd name="T56" fmla="*/ 7 w 85"/>
                  <a:gd name="T57" fmla="*/ 2 h 76"/>
                  <a:gd name="T58" fmla="*/ 5 w 85"/>
                  <a:gd name="T59" fmla="*/ 3 h 76"/>
                  <a:gd name="T60" fmla="*/ 8 w 85"/>
                  <a:gd name="T61" fmla="*/ 7 h 76"/>
                  <a:gd name="T62" fmla="*/ 7 w 85"/>
                  <a:gd name="T63" fmla="*/ 8 h 76"/>
                  <a:gd name="T64" fmla="*/ 3 w 85"/>
                  <a:gd name="T65" fmla="*/ 5 h 76"/>
                  <a:gd name="T66" fmla="*/ 3 w 85"/>
                  <a:gd name="T67" fmla="*/ 5 h 76"/>
                  <a:gd name="T68" fmla="*/ 2 w 85"/>
                  <a:gd name="T69" fmla="*/ 6 h 76"/>
                  <a:gd name="T70" fmla="*/ 1 w 85"/>
                  <a:gd name="T71" fmla="*/ 9 h 76"/>
                  <a:gd name="T72" fmla="*/ 6 w 85"/>
                  <a:gd name="T73" fmla="*/ 10 h 76"/>
                  <a:gd name="T74" fmla="*/ 5 w 85"/>
                  <a:gd name="T75" fmla="*/ 11 h 76"/>
                  <a:gd name="T76" fmla="*/ 1 w 85"/>
                  <a:gd name="T77" fmla="*/ 9 h 76"/>
                  <a:gd name="T78" fmla="*/ 0 w 85"/>
                  <a:gd name="T79" fmla="*/ 11 h 76"/>
                  <a:gd name="T80" fmla="*/ 1 w 85"/>
                  <a:gd name="T81" fmla="*/ 14 h 76"/>
                  <a:gd name="T82" fmla="*/ 5 w 85"/>
                  <a:gd name="T83" fmla="*/ 11 h 76"/>
                  <a:gd name="T84" fmla="*/ 6 w 85"/>
                  <a:gd name="T85" fmla="*/ 13 h 76"/>
                  <a:gd name="T86" fmla="*/ 1 w 85"/>
                  <a:gd name="T87" fmla="*/ 13 h 76"/>
                  <a:gd name="T88" fmla="*/ 1 w 85"/>
                  <a:gd name="T89" fmla="*/ 15 h 76"/>
                  <a:gd name="T90" fmla="*/ 4 w 85"/>
                  <a:gd name="T91" fmla="*/ 17 h 76"/>
                  <a:gd name="T92" fmla="*/ 5 w 85"/>
                  <a:gd name="T93" fmla="*/ 13 h 76"/>
                  <a:gd name="T94" fmla="*/ 7 w 85"/>
                  <a:gd name="T95" fmla="*/ 14 h 76"/>
                  <a:gd name="T96" fmla="*/ 3 w 85"/>
                  <a:gd name="T97" fmla="*/ 17 h 76"/>
                  <a:gd name="T98" fmla="*/ 5 w 85"/>
                  <a:gd name="T99" fmla="*/ 18 h 76"/>
                  <a:gd name="T100" fmla="*/ 8 w 85"/>
                  <a:gd name="T101" fmla="*/ 19 h 76"/>
                  <a:gd name="T102" fmla="*/ 8 w 85"/>
                  <a:gd name="T103" fmla="*/ 14 h 76"/>
                  <a:gd name="T104" fmla="*/ 10 w 85"/>
                  <a:gd name="T105" fmla="*/ 19 h 76"/>
                  <a:gd name="T106" fmla="*/ 10 w 85"/>
                  <a:gd name="T107" fmla="*/ 19 h 76"/>
                  <a:gd name="T108" fmla="*/ 12 w 85"/>
                  <a:gd name="T109" fmla="*/ 19 h 76"/>
                  <a:gd name="T110" fmla="*/ 11 w 85"/>
                  <a:gd name="T111" fmla="*/ 14 h 76"/>
                  <a:gd name="T112" fmla="*/ 13 w 85"/>
                  <a:gd name="T113" fmla="*/ 14 h 76"/>
                  <a:gd name="T114" fmla="*/ 13 w 85"/>
                  <a:gd name="T115" fmla="*/ 18 h 76"/>
                  <a:gd name="T116" fmla="*/ 14 w 85"/>
                  <a:gd name="T117" fmla="*/ 18 h 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5"/>
                  <a:gd name="T178" fmla="*/ 0 h 76"/>
                  <a:gd name="T179" fmla="*/ 85 w 85"/>
                  <a:gd name="T180" fmla="*/ 76 h 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5" h="76">
                    <a:moveTo>
                      <a:pt x="50" y="54"/>
                    </a:moveTo>
                    <a:lnTo>
                      <a:pt x="53" y="50"/>
                    </a:lnTo>
                    <a:lnTo>
                      <a:pt x="66" y="64"/>
                    </a:lnTo>
                    <a:lnTo>
                      <a:pt x="64" y="67"/>
                    </a:lnTo>
                    <a:lnTo>
                      <a:pt x="50" y="54"/>
                    </a:lnTo>
                    <a:close/>
                    <a:moveTo>
                      <a:pt x="53" y="50"/>
                    </a:moveTo>
                    <a:lnTo>
                      <a:pt x="54" y="49"/>
                    </a:lnTo>
                    <a:lnTo>
                      <a:pt x="55" y="48"/>
                    </a:lnTo>
                    <a:lnTo>
                      <a:pt x="60" y="57"/>
                    </a:lnTo>
                    <a:lnTo>
                      <a:pt x="53" y="50"/>
                    </a:lnTo>
                    <a:close/>
                    <a:moveTo>
                      <a:pt x="55" y="48"/>
                    </a:moveTo>
                    <a:lnTo>
                      <a:pt x="62" y="45"/>
                    </a:lnTo>
                    <a:lnTo>
                      <a:pt x="71" y="63"/>
                    </a:lnTo>
                    <a:lnTo>
                      <a:pt x="64" y="66"/>
                    </a:lnTo>
                    <a:lnTo>
                      <a:pt x="55" y="48"/>
                    </a:lnTo>
                    <a:close/>
                    <a:moveTo>
                      <a:pt x="73" y="60"/>
                    </a:moveTo>
                    <a:lnTo>
                      <a:pt x="72" y="61"/>
                    </a:lnTo>
                    <a:lnTo>
                      <a:pt x="71" y="63"/>
                    </a:lnTo>
                    <a:lnTo>
                      <a:pt x="66" y="54"/>
                    </a:lnTo>
                    <a:lnTo>
                      <a:pt x="73" y="60"/>
                    </a:lnTo>
                    <a:close/>
                    <a:moveTo>
                      <a:pt x="60" y="47"/>
                    </a:moveTo>
                    <a:lnTo>
                      <a:pt x="63" y="44"/>
                    </a:lnTo>
                    <a:lnTo>
                      <a:pt x="76" y="57"/>
                    </a:lnTo>
                    <a:lnTo>
                      <a:pt x="73" y="60"/>
                    </a:lnTo>
                    <a:lnTo>
                      <a:pt x="60" y="47"/>
                    </a:lnTo>
                    <a:close/>
                    <a:moveTo>
                      <a:pt x="79" y="55"/>
                    </a:moveTo>
                    <a:lnTo>
                      <a:pt x="78" y="56"/>
                    </a:lnTo>
                    <a:lnTo>
                      <a:pt x="76" y="57"/>
                    </a:lnTo>
                    <a:lnTo>
                      <a:pt x="70" y="50"/>
                    </a:lnTo>
                    <a:lnTo>
                      <a:pt x="79" y="55"/>
                    </a:lnTo>
                    <a:close/>
                    <a:moveTo>
                      <a:pt x="61" y="46"/>
                    </a:moveTo>
                    <a:lnTo>
                      <a:pt x="64" y="39"/>
                    </a:lnTo>
                    <a:lnTo>
                      <a:pt x="82" y="48"/>
                    </a:lnTo>
                    <a:lnTo>
                      <a:pt x="79" y="55"/>
                    </a:lnTo>
                    <a:lnTo>
                      <a:pt x="61" y="46"/>
                    </a:lnTo>
                    <a:close/>
                    <a:moveTo>
                      <a:pt x="64" y="39"/>
                    </a:moveTo>
                    <a:lnTo>
                      <a:pt x="65" y="38"/>
                    </a:lnTo>
                    <a:lnTo>
                      <a:pt x="66" y="37"/>
                    </a:lnTo>
                    <a:lnTo>
                      <a:pt x="73" y="44"/>
                    </a:lnTo>
                    <a:lnTo>
                      <a:pt x="64" y="39"/>
                    </a:lnTo>
                    <a:close/>
                    <a:moveTo>
                      <a:pt x="66" y="37"/>
                    </a:moveTo>
                    <a:lnTo>
                      <a:pt x="70" y="34"/>
                    </a:lnTo>
                    <a:lnTo>
                      <a:pt x="83" y="47"/>
                    </a:lnTo>
                    <a:lnTo>
                      <a:pt x="80" y="50"/>
                    </a:lnTo>
                    <a:lnTo>
                      <a:pt x="66" y="37"/>
                    </a:lnTo>
                    <a:close/>
                    <a:moveTo>
                      <a:pt x="85" y="40"/>
                    </a:moveTo>
                    <a:lnTo>
                      <a:pt x="85" y="45"/>
                    </a:lnTo>
                    <a:lnTo>
                      <a:pt x="83" y="47"/>
                    </a:lnTo>
                    <a:lnTo>
                      <a:pt x="76" y="40"/>
                    </a:lnTo>
                    <a:lnTo>
                      <a:pt x="85" y="40"/>
                    </a:lnTo>
                    <a:close/>
                    <a:moveTo>
                      <a:pt x="66" y="40"/>
                    </a:moveTo>
                    <a:lnTo>
                      <a:pt x="66" y="38"/>
                    </a:lnTo>
                    <a:lnTo>
                      <a:pt x="85" y="38"/>
                    </a:lnTo>
                    <a:lnTo>
                      <a:pt x="85" y="40"/>
                    </a:lnTo>
                    <a:lnTo>
                      <a:pt x="66" y="40"/>
                    </a:lnTo>
                    <a:close/>
                    <a:moveTo>
                      <a:pt x="66" y="38"/>
                    </a:moveTo>
                    <a:lnTo>
                      <a:pt x="66" y="32"/>
                    </a:lnTo>
                    <a:lnTo>
                      <a:pt x="85" y="32"/>
                    </a:lnTo>
                    <a:lnTo>
                      <a:pt x="85" y="38"/>
                    </a:lnTo>
                    <a:lnTo>
                      <a:pt x="66" y="38"/>
                    </a:lnTo>
                    <a:close/>
                    <a:moveTo>
                      <a:pt x="66" y="32"/>
                    </a:moveTo>
                    <a:lnTo>
                      <a:pt x="66" y="28"/>
                    </a:lnTo>
                    <a:lnTo>
                      <a:pt x="85" y="28"/>
                    </a:lnTo>
                    <a:lnTo>
                      <a:pt x="85" y="32"/>
                    </a:lnTo>
                    <a:lnTo>
                      <a:pt x="66" y="32"/>
                    </a:lnTo>
                    <a:close/>
                    <a:moveTo>
                      <a:pt x="66" y="28"/>
                    </a:moveTo>
                    <a:lnTo>
                      <a:pt x="66" y="25"/>
                    </a:lnTo>
                    <a:lnTo>
                      <a:pt x="85" y="25"/>
                    </a:lnTo>
                    <a:lnTo>
                      <a:pt x="85" y="28"/>
                    </a:lnTo>
                    <a:lnTo>
                      <a:pt x="66" y="28"/>
                    </a:lnTo>
                    <a:close/>
                    <a:moveTo>
                      <a:pt x="84" y="21"/>
                    </a:moveTo>
                    <a:lnTo>
                      <a:pt x="85" y="23"/>
                    </a:lnTo>
                    <a:lnTo>
                      <a:pt x="85" y="25"/>
                    </a:lnTo>
                    <a:lnTo>
                      <a:pt x="76" y="25"/>
                    </a:lnTo>
                    <a:lnTo>
                      <a:pt x="84" y="21"/>
                    </a:lnTo>
                    <a:close/>
                    <a:moveTo>
                      <a:pt x="68" y="29"/>
                    </a:moveTo>
                    <a:lnTo>
                      <a:pt x="64" y="23"/>
                    </a:lnTo>
                    <a:lnTo>
                      <a:pt x="82" y="14"/>
                    </a:lnTo>
                    <a:lnTo>
                      <a:pt x="84" y="21"/>
                    </a:lnTo>
                    <a:lnTo>
                      <a:pt x="68" y="29"/>
                    </a:lnTo>
                    <a:close/>
                    <a:moveTo>
                      <a:pt x="64" y="23"/>
                    </a:moveTo>
                    <a:lnTo>
                      <a:pt x="63" y="21"/>
                    </a:lnTo>
                    <a:lnTo>
                      <a:pt x="63" y="18"/>
                    </a:lnTo>
                    <a:lnTo>
                      <a:pt x="73" y="18"/>
                    </a:lnTo>
                    <a:lnTo>
                      <a:pt x="64" y="23"/>
                    </a:lnTo>
                    <a:close/>
                    <a:moveTo>
                      <a:pt x="63" y="18"/>
                    </a:moveTo>
                    <a:lnTo>
                      <a:pt x="63" y="15"/>
                    </a:lnTo>
                    <a:lnTo>
                      <a:pt x="83" y="15"/>
                    </a:lnTo>
                    <a:lnTo>
                      <a:pt x="83" y="18"/>
                    </a:lnTo>
                    <a:lnTo>
                      <a:pt x="63" y="18"/>
                    </a:lnTo>
                    <a:close/>
                    <a:moveTo>
                      <a:pt x="80" y="8"/>
                    </a:moveTo>
                    <a:lnTo>
                      <a:pt x="83" y="12"/>
                    </a:lnTo>
                    <a:lnTo>
                      <a:pt x="83" y="15"/>
                    </a:lnTo>
                    <a:lnTo>
                      <a:pt x="73" y="15"/>
                    </a:lnTo>
                    <a:lnTo>
                      <a:pt x="80" y="8"/>
                    </a:lnTo>
                    <a:close/>
                    <a:moveTo>
                      <a:pt x="66" y="22"/>
                    </a:moveTo>
                    <a:lnTo>
                      <a:pt x="63" y="19"/>
                    </a:lnTo>
                    <a:lnTo>
                      <a:pt x="76" y="5"/>
                    </a:lnTo>
                    <a:lnTo>
                      <a:pt x="80" y="8"/>
                    </a:lnTo>
                    <a:lnTo>
                      <a:pt x="66" y="22"/>
                    </a:lnTo>
                    <a:close/>
                    <a:moveTo>
                      <a:pt x="70" y="3"/>
                    </a:moveTo>
                    <a:lnTo>
                      <a:pt x="74" y="3"/>
                    </a:lnTo>
                    <a:lnTo>
                      <a:pt x="76" y="5"/>
                    </a:lnTo>
                    <a:lnTo>
                      <a:pt x="70" y="12"/>
                    </a:lnTo>
                    <a:lnTo>
                      <a:pt x="70" y="3"/>
                    </a:lnTo>
                    <a:close/>
                    <a:moveTo>
                      <a:pt x="70" y="22"/>
                    </a:moveTo>
                    <a:lnTo>
                      <a:pt x="63" y="22"/>
                    </a:lnTo>
                    <a:lnTo>
                      <a:pt x="63" y="3"/>
                    </a:lnTo>
                    <a:lnTo>
                      <a:pt x="70" y="3"/>
                    </a:lnTo>
                    <a:lnTo>
                      <a:pt x="70" y="22"/>
                    </a:lnTo>
                    <a:close/>
                    <a:moveTo>
                      <a:pt x="63" y="22"/>
                    </a:moveTo>
                    <a:lnTo>
                      <a:pt x="60" y="22"/>
                    </a:lnTo>
                    <a:lnTo>
                      <a:pt x="57" y="19"/>
                    </a:lnTo>
                    <a:lnTo>
                      <a:pt x="63" y="12"/>
                    </a:lnTo>
                    <a:lnTo>
                      <a:pt x="63" y="22"/>
                    </a:lnTo>
                    <a:close/>
                    <a:moveTo>
                      <a:pt x="57" y="19"/>
                    </a:moveTo>
                    <a:lnTo>
                      <a:pt x="53" y="16"/>
                    </a:lnTo>
                    <a:lnTo>
                      <a:pt x="66" y="2"/>
                    </a:lnTo>
                    <a:lnTo>
                      <a:pt x="70" y="5"/>
                    </a:lnTo>
                    <a:lnTo>
                      <a:pt x="57" y="19"/>
                    </a:lnTo>
                    <a:close/>
                    <a:moveTo>
                      <a:pt x="60" y="0"/>
                    </a:moveTo>
                    <a:lnTo>
                      <a:pt x="64" y="0"/>
                    </a:lnTo>
                    <a:lnTo>
                      <a:pt x="66" y="2"/>
                    </a:lnTo>
                    <a:lnTo>
                      <a:pt x="60" y="10"/>
                    </a:lnTo>
                    <a:lnTo>
                      <a:pt x="60" y="0"/>
                    </a:lnTo>
                    <a:close/>
                    <a:moveTo>
                      <a:pt x="60" y="18"/>
                    </a:moveTo>
                    <a:lnTo>
                      <a:pt x="57" y="18"/>
                    </a:lnTo>
                    <a:lnTo>
                      <a:pt x="57" y="0"/>
                    </a:lnTo>
                    <a:lnTo>
                      <a:pt x="60" y="0"/>
                    </a:lnTo>
                    <a:lnTo>
                      <a:pt x="60" y="18"/>
                    </a:lnTo>
                    <a:close/>
                    <a:moveTo>
                      <a:pt x="57" y="18"/>
                    </a:moveTo>
                    <a:lnTo>
                      <a:pt x="51" y="18"/>
                    </a:lnTo>
                    <a:lnTo>
                      <a:pt x="51" y="0"/>
                    </a:lnTo>
                    <a:lnTo>
                      <a:pt x="57" y="0"/>
                    </a:lnTo>
                    <a:lnTo>
                      <a:pt x="57" y="18"/>
                    </a:lnTo>
                    <a:close/>
                    <a:moveTo>
                      <a:pt x="51" y="18"/>
                    </a:moveTo>
                    <a:lnTo>
                      <a:pt x="48" y="18"/>
                    </a:lnTo>
                    <a:lnTo>
                      <a:pt x="48" y="0"/>
                    </a:lnTo>
                    <a:lnTo>
                      <a:pt x="51" y="0"/>
                    </a:lnTo>
                    <a:lnTo>
                      <a:pt x="51" y="18"/>
                    </a:lnTo>
                    <a:close/>
                    <a:moveTo>
                      <a:pt x="48" y="18"/>
                    </a:moveTo>
                    <a:lnTo>
                      <a:pt x="41" y="18"/>
                    </a:lnTo>
                    <a:lnTo>
                      <a:pt x="41" y="0"/>
                    </a:lnTo>
                    <a:lnTo>
                      <a:pt x="48" y="0"/>
                    </a:lnTo>
                    <a:lnTo>
                      <a:pt x="48" y="18"/>
                    </a:lnTo>
                    <a:close/>
                    <a:moveTo>
                      <a:pt x="37" y="1"/>
                    </a:moveTo>
                    <a:lnTo>
                      <a:pt x="39" y="0"/>
                    </a:lnTo>
                    <a:lnTo>
                      <a:pt x="41" y="0"/>
                    </a:lnTo>
                    <a:lnTo>
                      <a:pt x="41" y="10"/>
                    </a:lnTo>
                    <a:lnTo>
                      <a:pt x="37" y="1"/>
                    </a:lnTo>
                    <a:close/>
                    <a:moveTo>
                      <a:pt x="46" y="17"/>
                    </a:moveTo>
                    <a:lnTo>
                      <a:pt x="39" y="21"/>
                    </a:lnTo>
                    <a:lnTo>
                      <a:pt x="30" y="4"/>
                    </a:lnTo>
                    <a:lnTo>
                      <a:pt x="37" y="1"/>
                    </a:lnTo>
                    <a:lnTo>
                      <a:pt x="46" y="17"/>
                    </a:lnTo>
                    <a:close/>
                    <a:moveTo>
                      <a:pt x="28" y="5"/>
                    </a:moveTo>
                    <a:lnTo>
                      <a:pt x="29" y="4"/>
                    </a:lnTo>
                    <a:lnTo>
                      <a:pt x="30" y="4"/>
                    </a:lnTo>
                    <a:lnTo>
                      <a:pt x="35" y="12"/>
                    </a:lnTo>
                    <a:lnTo>
                      <a:pt x="28" y="5"/>
                    </a:lnTo>
                    <a:close/>
                    <a:moveTo>
                      <a:pt x="41" y="19"/>
                    </a:moveTo>
                    <a:lnTo>
                      <a:pt x="39" y="22"/>
                    </a:lnTo>
                    <a:lnTo>
                      <a:pt x="25" y="8"/>
                    </a:lnTo>
                    <a:lnTo>
                      <a:pt x="28" y="5"/>
                    </a:lnTo>
                    <a:lnTo>
                      <a:pt x="41" y="19"/>
                    </a:lnTo>
                    <a:close/>
                    <a:moveTo>
                      <a:pt x="39" y="22"/>
                    </a:moveTo>
                    <a:lnTo>
                      <a:pt x="37" y="23"/>
                    </a:lnTo>
                    <a:lnTo>
                      <a:pt x="36" y="24"/>
                    </a:lnTo>
                    <a:lnTo>
                      <a:pt x="31" y="15"/>
                    </a:lnTo>
                    <a:lnTo>
                      <a:pt x="39" y="22"/>
                    </a:lnTo>
                    <a:close/>
                    <a:moveTo>
                      <a:pt x="36" y="24"/>
                    </a:moveTo>
                    <a:lnTo>
                      <a:pt x="29" y="27"/>
                    </a:lnTo>
                    <a:lnTo>
                      <a:pt x="21" y="10"/>
                    </a:lnTo>
                    <a:lnTo>
                      <a:pt x="28" y="7"/>
                    </a:lnTo>
                    <a:lnTo>
                      <a:pt x="36" y="24"/>
                    </a:lnTo>
                    <a:close/>
                    <a:moveTo>
                      <a:pt x="19" y="12"/>
                    </a:moveTo>
                    <a:lnTo>
                      <a:pt x="20" y="11"/>
                    </a:lnTo>
                    <a:lnTo>
                      <a:pt x="21" y="10"/>
                    </a:lnTo>
                    <a:lnTo>
                      <a:pt x="26" y="18"/>
                    </a:lnTo>
                    <a:lnTo>
                      <a:pt x="19" y="12"/>
                    </a:lnTo>
                    <a:close/>
                    <a:moveTo>
                      <a:pt x="32" y="25"/>
                    </a:moveTo>
                    <a:lnTo>
                      <a:pt x="29" y="28"/>
                    </a:lnTo>
                    <a:lnTo>
                      <a:pt x="16" y="15"/>
                    </a:lnTo>
                    <a:lnTo>
                      <a:pt x="19" y="12"/>
                    </a:lnTo>
                    <a:lnTo>
                      <a:pt x="32" y="25"/>
                    </a:lnTo>
                    <a:close/>
                    <a:moveTo>
                      <a:pt x="29" y="28"/>
                    </a:moveTo>
                    <a:lnTo>
                      <a:pt x="29" y="28"/>
                    </a:lnTo>
                    <a:lnTo>
                      <a:pt x="22" y="22"/>
                    </a:lnTo>
                    <a:lnTo>
                      <a:pt x="29" y="28"/>
                    </a:lnTo>
                    <a:close/>
                    <a:moveTo>
                      <a:pt x="29" y="28"/>
                    </a:moveTo>
                    <a:lnTo>
                      <a:pt x="26" y="32"/>
                    </a:lnTo>
                    <a:lnTo>
                      <a:pt x="12" y="18"/>
                    </a:lnTo>
                    <a:lnTo>
                      <a:pt x="16" y="15"/>
                    </a:lnTo>
                    <a:lnTo>
                      <a:pt x="29" y="28"/>
                    </a:lnTo>
                    <a:close/>
                    <a:moveTo>
                      <a:pt x="12" y="18"/>
                    </a:moveTo>
                    <a:lnTo>
                      <a:pt x="12" y="18"/>
                    </a:lnTo>
                    <a:lnTo>
                      <a:pt x="19" y="25"/>
                    </a:lnTo>
                    <a:lnTo>
                      <a:pt x="12" y="18"/>
                    </a:lnTo>
                    <a:close/>
                    <a:moveTo>
                      <a:pt x="26" y="32"/>
                    </a:moveTo>
                    <a:lnTo>
                      <a:pt x="22" y="35"/>
                    </a:lnTo>
                    <a:lnTo>
                      <a:pt x="9" y="22"/>
                    </a:lnTo>
                    <a:lnTo>
                      <a:pt x="12" y="18"/>
                    </a:lnTo>
                    <a:lnTo>
                      <a:pt x="26" y="32"/>
                    </a:lnTo>
                    <a:close/>
                    <a:moveTo>
                      <a:pt x="7" y="24"/>
                    </a:moveTo>
                    <a:lnTo>
                      <a:pt x="8" y="23"/>
                    </a:lnTo>
                    <a:lnTo>
                      <a:pt x="9" y="22"/>
                    </a:lnTo>
                    <a:lnTo>
                      <a:pt x="16" y="28"/>
                    </a:lnTo>
                    <a:lnTo>
                      <a:pt x="7" y="24"/>
                    </a:lnTo>
                    <a:close/>
                    <a:moveTo>
                      <a:pt x="25" y="33"/>
                    </a:moveTo>
                    <a:lnTo>
                      <a:pt x="21" y="38"/>
                    </a:lnTo>
                    <a:lnTo>
                      <a:pt x="4" y="31"/>
                    </a:lnTo>
                    <a:lnTo>
                      <a:pt x="7" y="24"/>
                    </a:lnTo>
                    <a:lnTo>
                      <a:pt x="25" y="33"/>
                    </a:lnTo>
                    <a:close/>
                    <a:moveTo>
                      <a:pt x="3" y="35"/>
                    </a:moveTo>
                    <a:lnTo>
                      <a:pt x="3" y="33"/>
                    </a:lnTo>
                    <a:lnTo>
                      <a:pt x="4" y="31"/>
                    </a:lnTo>
                    <a:lnTo>
                      <a:pt x="12" y="35"/>
                    </a:lnTo>
                    <a:lnTo>
                      <a:pt x="3" y="35"/>
                    </a:lnTo>
                    <a:close/>
                    <a:moveTo>
                      <a:pt x="22" y="35"/>
                    </a:moveTo>
                    <a:lnTo>
                      <a:pt x="22" y="38"/>
                    </a:lnTo>
                    <a:lnTo>
                      <a:pt x="3" y="38"/>
                    </a:lnTo>
                    <a:lnTo>
                      <a:pt x="3" y="35"/>
                    </a:lnTo>
                    <a:lnTo>
                      <a:pt x="22" y="35"/>
                    </a:lnTo>
                    <a:close/>
                    <a:moveTo>
                      <a:pt x="22" y="38"/>
                    </a:moveTo>
                    <a:lnTo>
                      <a:pt x="22" y="40"/>
                    </a:lnTo>
                    <a:lnTo>
                      <a:pt x="21" y="42"/>
                    </a:lnTo>
                    <a:lnTo>
                      <a:pt x="12" y="38"/>
                    </a:lnTo>
                    <a:lnTo>
                      <a:pt x="22" y="38"/>
                    </a:lnTo>
                    <a:close/>
                    <a:moveTo>
                      <a:pt x="21" y="42"/>
                    </a:moveTo>
                    <a:lnTo>
                      <a:pt x="18" y="48"/>
                    </a:lnTo>
                    <a:lnTo>
                      <a:pt x="0" y="39"/>
                    </a:lnTo>
                    <a:lnTo>
                      <a:pt x="4" y="34"/>
                    </a:lnTo>
                    <a:lnTo>
                      <a:pt x="21" y="42"/>
                    </a:lnTo>
                    <a:close/>
                    <a:moveTo>
                      <a:pt x="0" y="44"/>
                    </a:moveTo>
                    <a:lnTo>
                      <a:pt x="0" y="42"/>
                    </a:lnTo>
                    <a:lnTo>
                      <a:pt x="0" y="39"/>
                    </a:lnTo>
                    <a:lnTo>
                      <a:pt x="9" y="44"/>
                    </a:lnTo>
                    <a:lnTo>
                      <a:pt x="0" y="44"/>
                    </a:lnTo>
                    <a:close/>
                    <a:moveTo>
                      <a:pt x="19" y="44"/>
                    </a:moveTo>
                    <a:lnTo>
                      <a:pt x="19" y="47"/>
                    </a:lnTo>
                    <a:lnTo>
                      <a:pt x="0" y="47"/>
                    </a:lnTo>
                    <a:lnTo>
                      <a:pt x="0" y="44"/>
                    </a:lnTo>
                    <a:lnTo>
                      <a:pt x="19" y="44"/>
                    </a:lnTo>
                    <a:close/>
                    <a:moveTo>
                      <a:pt x="3" y="54"/>
                    </a:moveTo>
                    <a:lnTo>
                      <a:pt x="0" y="51"/>
                    </a:lnTo>
                    <a:lnTo>
                      <a:pt x="0" y="47"/>
                    </a:lnTo>
                    <a:lnTo>
                      <a:pt x="9" y="47"/>
                    </a:lnTo>
                    <a:lnTo>
                      <a:pt x="3" y="54"/>
                    </a:lnTo>
                    <a:close/>
                    <a:moveTo>
                      <a:pt x="16" y="40"/>
                    </a:moveTo>
                    <a:lnTo>
                      <a:pt x="19" y="44"/>
                    </a:lnTo>
                    <a:lnTo>
                      <a:pt x="6" y="57"/>
                    </a:lnTo>
                    <a:lnTo>
                      <a:pt x="3" y="54"/>
                    </a:lnTo>
                    <a:lnTo>
                      <a:pt x="16" y="40"/>
                    </a:lnTo>
                    <a:close/>
                    <a:moveTo>
                      <a:pt x="19" y="44"/>
                    </a:moveTo>
                    <a:lnTo>
                      <a:pt x="22" y="46"/>
                    </a:lnTo>
                    <a:lnTo>
                      <a:pt x="22" y="50"/>
                    </a:lnTo>
                    <a:lnTo>
                      <a:pt x="12" y="50"/>
                    </a:lnTo>
                    <a:lnTo>
                      <a:pt x="19" y="44"/>
                    </a:lnTo>
                    <a:close/>
                    <a:moveTo>
                      <a:pt x="22" y="50"/>
                    </a:moveTo>
                    <a:lnTo>
                      <a:pt x="22" y="54"/>
                    </a:lnTo>
                    <a:lnTo>
                      <a:pt x="3" y="54"/>
                    </a:lnTo>
                    <a:lnTo>
                      <a:pt x="3" y="50"/>
                    </a:lnTo>
                    <a:lnTo>
                      <a:pt x="22" y="50"/>
                    </a:lnTo>
                    <a:close/>
                    <a:moveTo>
                      <a:pt x="4" y="58"/>
                    </a:moveTo>
                    <a:lnTo>
                      <a:pt x="3" y="56"/>
                    </a:lnTo>
                    <a:lnTo>
                      <a:pt x="3" y="54"/>
                    </a:lnTo>
                    <a:lnTo>
                      <a:pt x="12" y="54"/>
                    </a:lnTo>
                    <a:lnTo>
                      <a:pt x="4" y="58"/>
                    </a:lnTo>
                    <a:close/>
                    <a:moveTo>
                      <a:pt x="21" y="49"/>
                    </a:moveTo>
                    <a:lnTo>
                      <a:pt x="25" y="56"/>
                    </a:lnTo>
                    <a:lnTo>
                      <a:pt x="7" y="65"/>
                    </a:lnTo>
                    <a:lnTo>
                      <a:pt x="4" y="58"/>
                    </a:lnTo>
                    <a:lnTo>
                      <a:pt x="21" y="49"/>
                    </a:lnTo>
                    <a:close/>
                    <a:moveTo>
                      <a:pt x="16" y="69"/>
                    </a:moveTo>
                    <a:lnTo>
                      <a:pt x="10" y="69"/>
                    </a:lnTo>
                    <a:lnTo>
                      <a:pt x="7" y="65"/>
                    </a:lnTo>
                    <a:lnTo>
                      <a:pt x="16" y="60"/>
                    </a:lnTo>
                    <a:lnTo>
                      <a:pt x="16" y="69"/>
                    </a:lnTo>
                    <a:close/>
                    <a:moveTo>
                      <a:pt x="16" y="50"/>
                    </a:moveTo>
                    <a:lnTo>
                      <a:pt x="19" y="50"/>
                    </a:lnTo>
                    <a:lnTo>
                      <a:pt x="19" y="69"/>
                    </a:lnTo>
                    <a:lnTo>
                      <a:pt x="16" y="69"/>
                    </a:lnTo>
                    <a:lnTo>
                      <a:pt x="16" y="50"/>
                    </a:lnTo>
                    <a:close/>
                    <a:moveTo>
                      <a:pt x="19" y="50"/>
                    </a:moveTo>
                    <a:lnTo>
                      <a:pt x="22" y="50"/>
                    </a:lnTo>
                    <a:lnTo>
                      <a:pt x="26" y="54"/>
                    </a:lnTo>
                    <a:lnTo>
                      <a:pt x="19" y="60"/>
                    </a:lnTo>
                    <a:lnTo>
                      <a:pt x="19" y="50"/>
                    </a:lnTo>
                    <a:close/>
                    <a:moveTo>
                      <a:pt x="26" y="54"/>
                    </a:moveTo>
                    <a:lnTo>
                      <a:pt x="29" y="56"/>
                    </a:lnTo>
                    <a:lnTo>
                      <a:pt x="16" y="70"/>
                    </a:lnTo>
                    <a:lnTo>
                      <a:pt x="12" y="67"/>
                    </a:lnTo>
                    <a:lnTo>
                      <a:pt x="26" y="54"/>
                    </a:lnTo>
                    <a:close/>
                    <a:moveTo>
                      <a:pt x="18" y="71"/>
                    </a:moveTo>
                    <a:lnTo>
                      <a:pt x="17" y="71"/>
                    </a:lnTo>
                    <a:lnTo>
                      <a:pt x="16" y="70"/>
                    </a:lnTo>
                    <a:lnTo>
                      <a:pt x="22" y="64"/>
                    </a:lnTo>
                    <a:lnTo>
                      <a:pt x="18" y="71"/>
                    </a:lnTo>
                    <a:close/>
                    <a:moveTo>
                      <a:pt x="27" y="55"/>
                    </a:moveTo>
                    <a:lnTo>
                      <a:pt x="32" y="58"/>
                    </a:lnTo>
                    <a:lnTo>
                      <a:pt x="25" y="75"/>
                    </a:lnTo>
                    <a:lnTo>
                      <a:pt x="18" y="71"/>
                    </a:lnTo>
                    <a:lnTo>
                      <a:pt x="27" y="55"/>
                    </a:lnTo>
                    <a:close/>
                    <a:moveTo>
                      <a:pt x="29" y="76"/>
                    </a:moveTo>
                    <a:lnTo>
                      <a:pt x="26" y="76"/>
                    </a:lnTo>
                    <a:lnTo>
                      <a:pt x="25" y="75"/>
                    </a:lnTo>
                    <a:lnTo>
                      <a:pt x="29" y="66"/>
                    </a:lnTo>
                    <a:lnTo>
                      <a:pt x="29" y="76"/>
                    </a:lnTo>
                    <a:close/>
                    <a:moveTo>
                      <a:pt x="29" y="57"/>
                    </a:moveTo>
                    <a:lnTo>
                      <a:pt x="31" y="57"/>
                    </a:lnTo>
                    <a:lnTo>
                      <a:pt x="31" y="76"/>
                    </a:lnTo>
                    <a:lnTo>
                      <a:pt x="29" y="76"/>
                    </a:lnTo>
                    <a:lnTo>
                      <a:pt x="29" y="57"/>
                    </a:lnTo>
                    <a:close/>
                    <a:moveTo>
                      <a:pt x="31" y="57"/>
                    </a:moveTo>
                    <a:lnTo>
                      <a:pt x="38" y="57"/>
                    </a:lnTo>
                    <a:lnTo>
                      <a:pt x="38" y="76"/>
                    </a:lnTo>
                    <a:lnTo>
                      <a:pt x="31" y="76"/>
                    </a:lnTo>
                    <a:lnTo>
                      <a:pt x="31" y="57"/>
                    </a:lnTo>
                    <a:close/>
                    <a:moveTo>
                      <a:pt x="38" y="57"/>
                    </a:moveTo>
                    <a:lnTo>
                      <a:pt x="41" y="57"/>
                    </a:lnTo>
                    <a:lnTo>
                      <a:pt x="41" y="76"/>
                    </a:lnTo>
                    <a:lnTo>
                      <a:pt x="38" y="76"/>
                    </a:lnTo>
                    <a:lnTo>
                      <a:pt x="38" y="57"/>
                    </a:lnTo>
                    <a:close/>
                    <a:moveTo>
                      <a:pt x="46" y="75"/>
                    </a:moveTo>
                    <a:lnTo>
                      <a:pt x="43" y="76"/>
                    </a:lnTo>
                    <a:lnTo>
                      <a:pt x="41" y="76"/>
                    </a:lnTo>
                    <a:lnTo>
                      <a:pt x="41" y="66"/>
                    </a:lnTo>
                    <a:lnTo>
                      <a:pt x="46" y="75"/>
                    </a:lnTo>
                    <a:close/>
                    <a:moveTo>
                      <a:pt x="37" y="58"/>
                    </a:moveTo>
                    <a:lnTo>
                      <a:pt x="43" y="55"/>
                    </a:lnTo>
                    <a:lnTo>
                      <a:pt x="52" y="71"/>
                    </a:lnTo>
                    <a:lnTo>
                      <a:pt x="46" y="75"/>
                    </a:lnTo>
                    <a:lnTo>
                      <a:pt x="37" y="58"/>
                    </a:lnTo>
                    <a:close/>
                    <a:moveTo>
                      <a:pt x="43" y="55"/>
                    </a:moveTo>
                    <a:lnTo>
                      <a:pt x="46" y="54"/>
                    </a:lnTo>
                    <a:lnTo>
                      <a:pt x="48" y="54"/>
                    </a:lnTo>
                    <a:lnTo>
                      <a:pt x="48" y="64"/>
                    </a:lnTo>
                    <a:lnTo>
                      <a:pt x="43" y="55"/>
                    </a:lnTo>
                    <a:close/>
                    <a:moveTo>
                      <a:pt x="48" y="54"/>
                    </a:moveTo>
                    <a:lnTo>
                      <a:pt x="51" y="54"/>
                    </a:lnTo>
                    <a:lnTo>
                      <a:pt x="51" y="72"/>
                    </a:lnTo>
                    <a:lnTo>
                      <a:pt x="48" y="72"/>
                    </a:lnTo>
                    <a:lnTo>
                      <a:pt x="48" y="54"/>
                    </a:lnTo>
                    <a:close/>
                    <a:moveTo>
                      <a:pt x="55" y="71"/>
                    </a:moveTo>
                    <a:lnTo>
                      <a:pt x="53" y="72"/>
                    </a:lnTo>
                    <a:lnTo>
                      <a:pt x="51" y="72"/>
                    </a:lnTo>
                    <a:lnTo>
                      <a:pt x="51" y="64"/>
                    </a:lnTo>
                    <a:lnTo>
                      <a:pt x="55" y="71"/>
                    </a:lnTo>
                    <a:close/>
                    <a:moveTo>
                      <a:pt x="47" y="55"/>
                    </a:moveTo>
                    <a:lnTo>
                      <a:pt x="53" y="51"/>
                    </a:lnTo>
                    <a:lnTo>
                      <a:pt x="61" y="68"/>
                    </a:lnTo>
                    <a:lnTo>
                      <a:pt x="55" y="71"/>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08" name="Freeform 696">
                <a:extLst>
                  <a:ext uri="{FF2B5EF4-FFF2-40B4-BE49-F238E27FC236}">
                    <a16:creationId xmlns:a16="http://schemas.microsoft.com/office/drawing/2014/main" id="{43529D46-F69B-45F0-9AB1-10D4A7CDA9C2}"/>
                  </a:ext>
                </a:extLst>
              </p:cNvPr>
              <p:cNvSpPr>
                <a:spLocks/>
              </p:cNvSpPr>
              <p:nvPr/>
            </p:nvSpPr>
            <p:spPr bwMode="auto">
              <a:xfrm>
                <a:off x="3402" y="2569"/>
                <a:ext cx="16" cy="15"/>
              </a:xfrm>
              <a:custGeom>
                <a:avLst/>
                <a:gdLst>
                  <a:gd name="T0" fmla="*/ 11 w 66"/>
                  <a:gd name="T1" fmla="*/ 13 h 58"/>
                  <a:gd name="T2" fmla="*/ 12 w 66"/>
                  <a:gd name="T3" fmla="*/ 12 h 58"/>
                  <a:gd name="T4" fmla="*/ 14 w 66"/>
                  <a:gd name="T5" fmla="*/ 12 h 58"/>
                  <a:gd name="T6" fmla="*/ 15 w 66"/>
                  <a:gd name="T7" fmla="*/ 11 h 58"/>
                  <a:gd name="T8" fmla="*/ 15 w 66"/>
                  <a:gd name="T9" fmla="*/ 10 h 58"/>
                  <a:gd name="T10" fmla="*/ 15 w 66"/>
                  <a:gd name="T11" fmla="*/ 8 h 58"/>
                  <a:gd name="T12" fmla="*/ 16 w 66"/>
                  <a:gd name="T13" fmla="*/ 8 h 58"/>
                  <a:gd name="T14" fmla="*/ 16 w 66"/>
                  <a:gd name="T15" fmla="*/ 6 h 58"/>
                  <a:gd name="T16" fmla="*/ 16 w 66"/>
                  <a:gd name="T17" fmla="*/ 5 h 58"/>
                  <a:gd name="T18" fmla="*/ 16 w 66"/>
                  <a:gd name="T19" fmla="*/ 4 h 58"/>
                  <a:gd name="T20" fmla="*/ 15 w 66"/>
                  <a:gd name="T21" fmla="*/ 4 h 58"/>
                  <a:gd name="T22" fmla="*/ 15 w 66"/>
                  <a:gd name="T23" fmla="*/ 2 h 58"/>
                  <a:gd name="T24" fmla="*/ 14 w 66"/>
                  <a:gd name="T25" fmla="*/ 2 h 58"/>
                  <a:gd name="T26" fmla="*/ 13 w 66"/>
                  <a:gd name="T27" fmla="*/ 1 h 58"/>
                  <a:gd name="T28" fmla="*/ 12 w 66"/>
                  <a:gd name="T29" fmla="*/ 0 h 58"/>
                  <a:gd name="T30" fmla="*/ 11 w 66"/>
                  <a:gd name="T31" fmla="*/ 0 h 58"/>
                  <a:gd name="T32" fmla="*/ 10 w 66"/>
                  <a:gd name="T33" fmla="*/ 0 h 58"/>
                  <a:gd name="T34" fmla="*/ 8 w 66"/>
                  <a:gd name="T35" fmla="*/ 0 h 58"/>
                  <a:gd name="T36" fmla="*/ 8 w 66"/>
                  <a:gd name="T37" fmla="*/ 1 h 58"/>
                  <a:gd name="T38" fmla="*/ 6 w 66"/>
                  <a:gd name="T39" fmla="*/ 1 h 58"/>
                  <a:gd name="T40" fmla="*/ 5 w 66"/>
                  <a:gd name="T41" fmla="*/ 2 h 58"/>
                  <a:gd name="T42" fmla="*/ 4 w 66"/>
                  <a:gd name="T43" fmla="*/ 3 h 58"/>
                  <a:gd name="T44" fmla="*/ 3 w 66"/>
                  <a:gd name="T45" fmla="*/ 4 h 58"/>
                  <a:gd name="T46" fmla="*/ 2 w 66"/>
                  <a:gd name="T47" fmla="*/ 4 h 58"/>
                  <a:gd name="T48" fmla="*/ 1 w 66"/>
                  <a:gd name="T49" fmla="*/ 6 h 58"/>
                  <a:gd name="T50" fmla="*/ 1 w 66"/>
                  <a:gd name="T51" fmla="*/ 7 h 58"/>
                  <a:gd name="T52" fmla="*/ 0 w 66"/>
                  <a:gd name="T53" fmla="*/ 8 h 58"/>
                  <a:gd name="T54" fmla="*/ 0 w 66"/>
                  <a:gd name="T55" fmla="*/ 9 h 58"/>
                  <a:gd name="T56" fmla="*/ 0 w 66"/>
                  <a:gd name="T57" fmla="*/ 10 h 58"/>
                  <a:gd name="T58" fmla="*/ 1 w 66"/>
                  <a:gd name="T59" fmla="*/ 11 h 58"/>
                  <a:gd name="T60" fmla="*/ 1 w 66"/>
                  <a:gd name="T61" fmla="*/ 12 h 58"/>
                  <a:gd name="T62" fmla="*/ 1 w 66"/>
                  <a:gd name="T63" fmla="*/ 13 h 58"/>
                  <a:gd name="T64" fmla="*/ 2 w 66"/>
                  <a:gd name="T65" fmla="*/ 14 h 58"/>
                  <a:gd name="T66" fmla="*/ 3 w 66"/>
                  <a:gd name="T67" fmla="*/ 14 h 58"/>
                  <a:gd name="T68" fmla="*/ 4 w 66"/>
                  <a:gd name="T69" fmla="*/ 15 h 58"/>
                  <a:gd name="T70" fmla="*/ 5 w 66"/>
                  <a:gd name="T71" fmla="*/ 15 h 58"/>
                  <a:gd name="T72" fmla="*/ 6 w 66"/>
                  <a:gd name="T73" fmla="*/ 15 h 58"/>
                  <a:gd name="T74" fmla="*/ 8 w 66"/>
                  <a:gd name="T75" fmla="*/ 15 h 58"/>
                  <a:gd name="T76" fmla="*/ 9 w 66"/>
                  <a:gd name="T77" fmla="*/ 15 h 58"/>
                  <a:gd name="T78" fmla="*/ 10 w 66"/>
                  <a:gd name="T79" fmla="*/ 14 h 58"/>
                  <a:gd name="T80" fmla="*/ 11 w 66"/>
                  <a:gd name="T81" fmla="*/ 1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8"/>
                  <a:gd name="T125" fmla="*/ 66 w 66"/>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8">
                    <a:moveTo>
                      <a:pt x="47" y="51"/>
                    </a:moveTo>
                    <a:lnTo>
                      <a:pt x="51" y="48"/>
                    </a:lnTo>
                    <a:lnTo>
                      <a:pt x="57" y="46"/>
                    </a:lnTo>
                    <a:lnTo>
                      <a:pt x="60" y="42"/>
                    </a:lnTo>
                    <a:lnTo>
                      <a:pt x="63" y="39"/>
                    </a:lnTo>
                    <a:lnTo>
                      <a:pt x="63" y="32"/>
                    </a:lnTo>
                    <a:lnTo>
                      <a:pt x="66" y="29"/>
                    </a:lnTo>
                    <a:lnTo>
                      <a:pt x="66" y="22"/>
                    </a:lnTo>
                    <a:lnTo>
                      <a:pt x="66" y="19"/>
                    </a:lnTo>
                    <a:lnTo>
                      <a:pt x="66" y="17"/>
                    </a:lnTo>
                    <a:lnTo>
                      <a:pt x="63" y="14"/>
                    </a:lnTo>
                    <a:lnTo>
                      <a:pt x="60" y="7"/>
                    </a:lnTo>
                    <a:lnTo>
                      <a:pt x="57" y="7"/>
                    </a:lnTo>
                    <a:lnTo>
                      <a:pt x="54" y="4"/>
                    </a:lnTo>
                    <a:lnTo>
                      <a:pt x="51" y="0"/>
                    </a:lnTo>
                    <a:lnTo>
                      <a:pt x="44" y="0"/>
                    </a:lnTo>
                    <a:lnTo>
                      <a:pt x="41" y="0"/>
                    </a:lnTo>
                    <a:lnTo>
                      <a:pt x="35" y="0"/>
                    </a:lnTo>
                    <a:lnTo>
                      <a:pt x="32" y="4"/>
                    </a:lnTo>
                    <a:lnTo>
                      <a:pt x="25" y="4"/>
                    </a:lnTo>
                    <a:lnTo>
                      <a:pt x="19" y="7"/>
                    </a:lnTo>
                    <a:lnTo>
                      <a:pt x="15" y="10"/>
                    </a:lnTo>
                    <a:lnTo>
                      <a:pt x="12" y="14"/>
                    </a:lnTo>
                    <a:lnTo>
                      <a:pt x="9" y="17"/>
                    </a:lnTo>
                    <a:lnTo>
                      <a:pt x="6" y="22"/>
                    </a:lnTo>
                    <a:lnTo>
                      <a:pt x="3" y="26"/>
                    </a:lnTo>
                    <a:lnTo>
                      <a:pt x="0" y="29"/>
                    </a:lnTo>
                    <a:lnTo>
                      <a:pt x="0" y="36"/>
                    </a:lnTo>
                    <a:lnTo>
                      <a:pt x="0" y="39"/>
                    </a:lnTo>
                    <a:lnTo>
                      <a:pt x="3" y="42"/>
                    </a:lnTo>
                    <a:lnTo>
                      <a:pt x="3" y="48"/>
                    </a:lnTo>
                    <a:lnTo>
                      <a:pt x="6" y="51"/>
                    </a:lnTo>
                    <a:lnTo>
                      <a:pt x="9" y="54"/>
                    </a:lnTo>
                    <a:lnTo>
                      <a:pt x="12" y="54"/>
                    </a:lnTo>
                    <a:lnTo>
                      <a:pt x="15" y="58"/>
                    </a:lnTo>
                    <a:lnTo>
                      <a:pt x="22" y="58"/>
                    </a:lnTo>
                    <a:lnTo>
                      <a:pt x="25" y="58"/>
                    </a:lnTo>
                    <a:lnTo>
                      <a:pt x="32" y="58"/>
                    </a:lnTo>
                    <a:lnTo>
                      <a:pt x="37" y="58"/>
                    </a:lnTo>
                    <a:lnTo>
                      <a:pt x="41"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09" name="Freeform 697">
                <a:extLst>
                  <a:ext uri="{FF2B5EF4-FFF2-40B4-BE49-F238E27FC236}">
                    <a16:creationId xmlns:a16="http://schemas.microsoft.com/office/drawing/2014/main" id="{D73E236B-E4ED-487A-8932-1E778183A84B}"/>
                  </a:ext>
                </a:extLst>
              </p:cNvPr>
              <p:cNvSpPr>
                <a:spLocks noEditPoints="1"/>
              </p:cNvSpPr>
              <p:nvPr/>
            </p:nvSpPr>
            <p:spPr bwMode="auto">
              <a:xfrm>
                <a:off x="3399" y="2567"/>
                <a:ext cx="22" cy="19"/>
              </a:xfrm>
              <a:custGeom>
                <a:avLst/>
                <a:gdLst>
                  <a:gd name="T0" fmla="*/ 14 w 86"/>
                  <a:gd name="T1" fmla="*/ 12 h 76"/>
                  <a:gd name="T2" fmla="*/ 16 w 86"/>
                  <a:gd name="T3" fmla="*/ 11 h 76"/>
                  <a:gd name="T4" fmla="*/ 18 w 86"/>
                  <a:gd name="T5" fmla="*/ 15 h 76"/>
                  <a:gd name="T6" fmla="*/ 19 w 86"/>
                  <a:gd name="T7" fmla="*/ 15 h 76"/>
                  <a:gd name="T8" fmla="*/ 16 w 86"/>
                  <a:gd name="T9" fmla="*/ 11 h 76"/>
                  <a:gd name="T10" fmla="*/ 21 w 86"/>
                  <a:gd name="T11" fmla="*/ 12 h 76"/>
                  <a:gd name="T12" fmla="*/ 16 w 86"/>
                  <a:gd name="T13" fmla="*/ 10 h 76"/>
                  <a:gd name="T14" fmla="*/ 17 w 86"/>
                  <a:gd name="T15" fmla="*/ 9 h 76"/>
                  <a:gd name="T16" fmla="*/ 20 w 86"/>
                  <a:gd name="T17" fmla="*/ 12 h 76"/>
                  <a:gd name="T18" fmla="*/ 22 w 86"/>
                  <a:gd name="T19" fmla="*/ 9 h 76"/>
                  <a:gd name="T20" fmla="*/ 17 w 86"/>
                  <a:gd name="T21" fmla="*/ 8 h 76"/>
                  <a:gd name="T22" fmla="*/ 17 w 86"/>
                  <a:gd name="T23" fmla="*/ 6 h 76"/>
                  <a:gd name="T24" fmla="*/ 22 w 86"/>
                  <a:gd name="T25" fmla="*/ 6 h 76"/>
                  <a:gd name="T26" fmla="*/ 21 w 86"/>
                  <a:gd name="T27" fmla="*/ 5 h 76"/>
                  <a:gd name="T28" fmla="*/ 17 w 86"/>
                  <a:gd name="T29" fmla="*/ 7 h 76"/>
                  <a:gd name="T30" fmla="*/ 18 w 86"/>
                  <a:gd name="T31" fmla="*/ 1 h 76"/>
                  <a:gd name="T32" fmla="*/ 17 w 86"/>
                  <a:gd name="T33" fmla="*/ 6 h 76"/>
                  <a:gd name="T34" fmla="*/ 16 w 86"/>
                  <a:gd name="T35" fmla="*/ 6 h 76"/>
                  <a:gd name="T36" fmla="*/ 19 w 86"/>
                  <a:gd name="T37" fmla="*/ 2 h 76"/>
                  <a:gd name="T38" fmla="*/ 15 w 86"/>
                  <a:gd name="T39" fmla="*/ 5 h 76"/>
                  <a:gd name="T40" fmla="*/ 16 w 86"/>
                  <a:gd name="T41" fmla="*/ 0 h 76"/>
                  <a:gd name="T42" fmla="*/ 14 w 86"/>
                  <a:gd name="T43" fmla="*/ 5 h 76"/>
                  <a:gd name="T44" fmla="*/ 13 w 86"/>
                  <a:gd name="T45" fmla="*/ 0 h 76"/>
                  <a:gd name="T46" fmla="*/ 13 w 86"/>
                  <a:gd name="T47" fmla="*/ 0 h 76"/>
                  <a:gd name="T48" fmla="*/ 9 w 86"/>
                  <a:gd name="T49" fmla="*/ 1 h 76"/>
                  <a:gd name="T50" fmla="*/ 12 w 86"/>
                  <a:gd name="T51" fmla="*/ 5 h 76"/>
                  <a:gd name="T52" fmla="*/ 9 w 86"/>
                  <a:gd name="T53" fmla="*/ 6 h 76"/>
                  <a:gd name="T54" fmla="*/ 9 w 86"/>
                  <a:gd name="T55" fmla="*/ 1 h 76"/>
                  <a:gd name="T56" fmla="*/ 8 w 86"/>
                  <a:gd name="T57" fmla="*/ 1 h 76"/>
                  <a:gd name="T58" fmla="*/ 6 w 86"/>
                  <a:gd name="T59" fmla="*/ 2 h 76"/>
                  <a:gd name="T60" fmla="*/ 8 w 86"/>
                  <a:gd name="T61" fmla="*/ 6 h 76"/>
                  <a:gd name="T62" fmla="*/ 7 w 86"/>
                  <a:gd name="T63" fmla="*/ 7 h 76"/>
                  <a:gd name="T64" fmla="*/ 4 w 86"/>
                  <a:gd name="T65" fmla="*/ 4 h 76"/>
                  <a:gd name="T66" fmla="*/ 4 w 86"/>
                  <a:gd name="T67" fmla="*/ 4 h 76"/>
                  <a:gd name="T68" fmla="*/ 3 w 86"/>
                  <a:gd name="T69" fmla="*/ 5 h 76"/>
                  <a:gd name="T70" fmla="*/ 6 w 86"/>
                  <a:gd name="T71" fmla="*/ 9 h 76"/>
                  <a:gd name="T72" fmla="*/ 5 w 86"/>
                  <a:gd name="T73" fmla="*/ 10 h 76"/>
                  <a:gd name="T74" fmla="*/ 5 w 86"/>
                  <a:gd name="T75" fmla="*/ 10 h 76"/>
                  <a:gd name="T76" fmla="*/ 2 w 86"/>
                  <a:gd name="T77" fmla="*/ 7 h 76"/>
                  <a:gd name="T78" fmla="*/ 0 w 86"/>
                  <a:gd name="T79" fmla="*/ 9 h 76"/>
                  <a:gd name="T80" fmla="*/ 5 w 86"/>
                  <a:gd name="T81" fmla="*/ 11 h 76"/>
                  <a:gd name="T82" fmla="*/ 0 w 86"/>
                  <a:gd name="T83" fmla="*/ 13 h 76"/>
                  <a:gd name="T84" fmla="*/ 2 w 86"/>
                  <a:gd name="T85" fmla="*/ 14 h 76"/>
                  <a:gd name="T86" fmla="*/ 3 w 86"/>
                  <a:gd name="T87" fmla="*/ 13 h 76"/>
                  <a:gd name="T88" fmla="*/ 6 w 86"/>
                  <a:gd name="T89" fmla="*/ 13 h 76"/>
                  <a:gd name="T90" fmla="*/ 5 w 86"/>
                  <a:gd name="T91" fmla="*/ 12 h 76"/>
                  <a:gd name="T92" fmla="*/ 2 w 86"/>
                  <a:gd name="T93" fmla="*/ 17 h 76"/>
                  <a:gd name="T94" fmla="*/ 3 w 86"/>
                  <a:gd name="T95" fmla="*/ 17 h 76"/>
                  <a:gd name="T96" fmla="*/ 5 w 86"/>
                  <a:gd name="T97" fmla="*/ 16 h 76"/>
                  <a:gd name="T98" fmla="*/ 5 w 86"/>
                  <a:gd name="T99" fmla="*/ 14 h 76"/>
                  <a:gd name="T100" fmla="*/ 7 w 86"/>
                  <a:gd name="T101" fmla="*/ 14 h 76"/>
                  <a:gd name="T102" fmla="*/ 6 w 86"/>
                  <a:gd name="T103" fmla="*/ 19 h 76"/>
                  <a:gd name="T104" fmla="*/ 8 w 86"/>
                  <a:gd name="T105" fmla="*/ 19 h 76"/>
                  <a:gd name="T106" fmla="*/ 8 w 86"/>
                  <a:gd name="T107" fmla="*/ 19 h 76"/>
                  <a:gd name="T108" fmla="*/ 9 w 86"/>
                  <a:gd name="T109" fmla="*/ 14 h 76"/>
                  <a:gd name="T110" fmla="*/ 14 w 86"/>
                  <a:gd name="T111" fmla="*/ 18 h 76"/>
                  <a:gd name="T112" fmla="*/ 11 w 86"/>
                  <a:gd name="T113" fmla="*/ 14 h 76"/>
                  <a:gd name="T114" fmla="*/ 12 w 86"/>
                  <a:gd name="T115" fmla="*/ 14 h 76"/>
                  <a:gd name="T116" fmla="*/ 14 w 86"/>
                  <a:gd name="T117" fmla="*/ 18 h 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76"/>
                  <a:gd name="T179" fmla="*/ 86 w 86"/>
                  <a:gd name="T180" fmla="*/ 76 h 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76">
                    <a:moveTo>
                      <a:pt x="51" y="52"/>
                    </a:moveTo>
                    <a:lnTo>
                      <a:pt x="54" y="49"/>
                    </a:lnTo>
                    <a:lnTo>
                      <a:pt x="67" y="62"/>
                    </a:lnTo>
                    <a:lnTo>
                      <a:pt x="64" y="66"/>
                    </a:lnTo>
                    <a:lnTo>
                      <a:pt x="51" y="52"/>
                    </a:lnTo>
                    <a:close/>
                    <a:moveTo>
                      <a:pt x="54" y="49"/>
                    </a:moveTo>
                    <a:lnTo>
                      <a:pt x="55" y="48"/>
                    </a:lnTo>
                    <a:lnTo>
                      <a:pt x="56" y="48"/>
                    </a:lnTo>
                    <a:lnTo>
                      <a:pt x="61" y="56"/>
                    </a:lnTo>
                    <a:lnTo>
                      <a:pt x="54" y="49"/>
                    </a:lnTo>
                    <a:close/>
                    <a:moveTo>
                      <a:pt x="56" y="48"/>
                    </a:moveTo>
                    <a:lnTo>
                      <a:pt x="63" y="45"/>
                    </a:lnTo>
                    <a:lnTo>
                      <a:pt x="72" y="61"/>
                    </a:lnTo>
                    <a:lnTo>
                      <a:pt x="65" y="65"/>
                    </a:lnTo>
                    <a:lnTo>
                      <a:pt x="56" y="48"/>
                    </a:lnTo>
                    <a:close/>
                    <a:moveTo>
                      <a:pt x="74" y="60"/>
                    </a:moveTo>
                    <a:lnTo>
                      <a:pt x="73" y="61"/>
                    </a:lnTo>
                    <a:lnTo>
                      <a:pt x="72" y="61"/>
                    </a:lnTo>
                    <a:lnTo>
                      <a:pt x="67" y="54"/>
                    </a:lnTo>
                    <a:lnTo>
                      <a:pt x="74" y="60"/>
                    </a:lnTo>
                    <a:close/>
                    <a:moveTo>
                      <a:pt x="61" y="46"/>
                    </a:moveTo>
                    <a:lnTo>
                      <a:pt x="63" y="44"/>
                    </a:lnTo>
                    <a:lnTo>
                      <a:pt x="77" y="57"/>
                    </a:lnTo>
                    <a:lnTo>
                      <a:pt x="74" y="60"/>
                    </a:lnTo>
                    <a:lnTo>
                      <a:pt x="61" y="46"/>
                    </a:lnTo>
                    <a:close/>
                    <a:moveTo>
                      <a:pt x="63" y="44"/>
                    </a:moveTo>
                    <a:lnTo>
                      <a:pt x="73" y="34"/>
                    </a:lnTo>
                    <a:lnTo>
                      <a:pt x="63" y="44"/>
                    </a:lnTo>
                    <a:lnTo>
                      <a:pt x="70" y="50"/>
                    </a:lnTo>
                    <a:lnTo>
                      <a:pt x="63" y="44"/>
                    </a:lnTo>
                    <a:close/>
                    <a:moveTo>
                      <a:pt x="63" y="44"/>
                    </a:moveTo>
                    <a:lnTo>
                      <a:pt x="66" y="40"/>
                    </a:lnTo>
                    <a:lnTo>
                      <a:pt x="80" y="54"/>
                    </a:lnTo>
                    <a:lnTo>
                      <a:pt x="77" y="57"/>
                    </a:lnTo>
                    <a:lnTo>
                      <a:pt x="63" y="44"/>
                    </a:lnTo>
                    <a:close/>
                    <a:moveTo>
                      <a:pt x="83" y="47"/>
                    </a:moveTo>
                    <a:lnTo>
                      <a:pt x="83" y="50"/>
                    </a:lnTo>
                    <a:lnTo>
                      <a:pt x="80" y="54"/>
                    </a:lnTo>
                    <a:lnTo>
                      <a:pt x="73" y="47"/>
                    </a:lnTo>
                    <a:lnTo>
                      <a:pt x="83" y="47"/>
                    </a:lnTo>
                    <a:close/>
                    <a:moveTo>
                      <a:pt x="64" y="47"/>
                    </a:moveTo>
                    <a:lnTo>
                      <a:pt x="64" y="40"/>
                    </a:lnTo>
                    <a:lnTo>
                      <a:pt x="83" y="40"/>
                    </a:lnTo>
                    <a:lnTo>
                      <a:pt x="83" y="47"/>
                    </a:lnTo>
                    <a:lnTo>
                      <a:pt x="64" y="47"/>
                    </a:lnTo>
                    <a:close/>
                    <a:moveTo>
                      <a:pt x="64" y="40"/>
                    </a:moveTo>
                    <a:lnTo>
                      <a:pt x="64" y="36"/>
                    </a:lnTo>
                    <a:lnTo>
                      <a:pt x="66" y="34"/>
                    </a:lnTo>
                    <a:lnTo>
                      <a:pt x="73" y="40"/>
                    </a:lnTo>
                    <a:lnTo>
                      <a:pt x="64" y="40"/>
                    </a:lnTo>
                    <a:close/>
                    <a:moveTo>
                      <a:pt x="66" y="34"/>
                    </a:moveTo>
                    <a:lnTo>
                      <a:pt x="69" y="30"/>
                    </a:lnTo>
                    <a:lnTo>
                      <a:pt x="83" y="44"/>
                    </a:lnTo>
                    <a:lnTo>
                      <a:pt x="80" y="47"/>
                    </a:lnTo>
                    <a:lnTo>
                      <a:pt x="66" y="34"/>
                    </a:lnTo>
                    <a:close/>
                    <a:moveTo>
                      <a:pt x="86" y="37"/>
                    </a:moveTo>
                    <a:lnTo>
                      <a:pt x="86" y="41"/>
                    </a:lnTo>
                    <a:lnTo>
                      <a:pt x="83" y="44"/>
                    </a:lnTo>
                    <a:lnTo>
                      <a:pt x="76" y="37"/>
                    </a:lnTo>
                    <a:lnTo>
                      <a:pt x="86" y="37"/>
                    </a:lnTo>
                    <a:close/>
                    <a:moveTo>
                      <a:pt x="67" y="37"/>
                    </a:moveTo>
                    <a:lnTo>
                      <a:pt x="67" y="30"/>
                    </a:lnTo>
                    <a:lnTo>
                      <a:pt x="86" y="30"/>
                    </a:lnTo>
                    <a:lnTo>
                      <a:pt x="86" y="37"/>
                    </a:lnTo>
                    <a:lnTo>
                      <a:pt x="67" y="37"/>
                    </a:lnTo>
                    <a:close/>
                    <a:moveTo>
                      <a:pt x="67" y="30"/>
                    </a:moveTo>
                    <a:lnTo>
                      <a:pt x="67" y="27"/>
                    </a:lnTo>
                    <a:lnTo>
                      <a:pt x="86" y="27"/>
                    </a:lnTo>
                    <a:lnTo>
                      <a:pt x="86" y="30"/>
                    </a:lnTo>
                    <a:lnTo>
                      <a:pt x="67" y="30"/>
                    </a:lnTo>
                    <a:close/>
                    <a:moveTo>
                      <a:pt x="67" y="27"/>
                    </a:moveTo>
                    <a:lnTo>
                      <a:pt x="67" y="25"/>
                    </a:lnTo>
                    <a:lnTo>
                      <a:pt x="86" y="25"/>
                    </a:lnTo>
                    <a:lnTo>
                      <a:pt x="86" y="27"/>
                    </a:lnTo>
                    <a:lnTo>
                      <a:pt x="67" y="27"/>
                    </a:lnTo>
                    <a:close/>
                    <a:moveTo>
                      <a:pt x="83" y="18"/>
                    </a:moveTo>
                    <a:lnTo>
                      <a:pt x="86" y="20"/>
                    </a:lnTo>
                    <a:lnTo>
                      <a:pt x="86" y="25"/>
                    </a:lnTo>
                    <a:lnTo>
                      <a:pt x="76" y="25"/>
                    </a:lnTo>
                    <a:lnTo>
                      <a:pt x="83" y="18"/>
                    </a:lnTo>
                    <a:close/>
                    <a:moveTo>
                      <a:pt x="69" y="31"/>
                    </a:moveTo>
                    <a:lnTo>
                      <a:pt x="66" y="28"/>
                    </a:lnTo>
                    <a:lnTo>
                      <a:pt x="80" y="15"/>
                    </a:lnTo>
                    <a:lnTo>
                      <a:pt x="83" y="18"/>
                    </a:lnTo>
                    <a:lnTo>
                      <a:pt x="69" y="31"/>
                    </a:lnTo>
                    <a:close/>
                    <a:moveTo>
                      <a:pt x="66" y="28"/>
                    </a:moveTo>
                    <a:lnTo>
                      <a:pt x="65" y="27"/>
                    </a:lnTo>
                    <a:lnTo>
                      <a:pt x="65" y="26"/>
                    </a:lnTo>
                    <a:lnTo>
                      <a:pt x="73" y="22"/>
                    </a:lnTo>
                    <a:lnTo>
                      <a:pt x="66" y="28"/>
                    </a:lnTo>
                    <a:close/>
                    <a:moveTo>
                      <a:pt x="65" y="26"/>
                    </a:moveTo>
                    <a:lnTo>
                      <a:pt x="62" y="19"/>
                    </a:lnTo>
                    <a:lnTo>
                      <a:pt x="78" y="11"/>
                    </a:lnTo>
                    <a:lnTo>
                      <a:pt x="81" y="17"/>
                    </a:lnTo>
                    <a:lnTo>
                      <a:pt x="65" y="26"/>
                    </a:lnTo>
                    <a:close/>
                    <a:moveTo>
                      <a:pt x="70" y="5"/>
                    </a:moveTo>
                    <a:lnTo>
                      <a:pt x="76" y="5"/>
                    </a:lnTo>
                    <a:lnTo>
                      <a:pt x="78" y="11"/>
                    </a:lnTo>
                    <a:lnTo>
                      <a:pt x="70" y="15"/>
                    </a:lnTo>
                    <a:lnTo>
                      <a:pt x="70" y="5"/>
                    </a:lnTo>
                    <a:close/>
                    <a:moveTo>
                      <a:pt x="70" y="25"/>
                    </a:moveTo>
                    <a:lnTo>
                      <a:pt x="67" y="25"/>
                    </a:lnTo>
                    <a:lnTo>
                      <a:pt x="67" y="5"/>
                    </a:lnTo>
                    <a:lnTo>
                      <a:pt x="70" y="5"/>
                    </a:lnTo>
                    <a:lnTo>
                      <a:pt x="70" y="25"/>
                    </a:lnTo>
                    <a:close/>
                    <a:moveTo>
                      <a:pt x="67" y="25"/>
                    </a:moveTo>
                    <a:lnTo>
                      <a:pt x="63" y="25"/>
                    </a:lnTo>
                    <a:lnTo>
                      <a:pt x="61" y="22"/>
                    </a:lnTo>
                    <a:lnTo>
                      <a:pt x="67" y="15"/>
                    </a:lnTo>
                    <a:lnTo>
                      <a:pt x="67" y="25"/>
                    </a:lnTo>
                    <a:close/>
                    <a:moveTo>
                      <a:pt x="61" y="22"/>
                    </a:moveTo>
                    <a:lnTo>
                      <a:pt x="57" y="18"/>
                    </a:lnTo>
                    <a:lnTo>
                      <a:pt x="70" y="5"/>
                    </a:lnTo>
                    <a:lnTo>
                      <a:pt x="74" y="8"/>
                    </a:lnTo>
                    <a:lnTo>
                      <a:pt x="61" y="22"/>
                    </a:lnTo>
                    <a:close/>
                    <a:moveTo>
                      <a:pt x="57" y="18"/>
                    </a:moveTo>
                    <a:lnTo>
                      <a:pt x="57" y="18"/>
                    </a:lnTo>
                    <a:lnTo>
                      <a:pt x="64" y="12"/>
                    </a:lnTo>
                    <a:lnTo>
                      <a:pt x="57" y="18"/>
                    </a:lnTo>
                    <a:close/>
                    <a:moveTo>
                      <a:pt x="57" y="18"/>
                    </a:moveTo>
                    <a:lnTo>
                      <a:pt x="54" y="15"/>
                    </a:lnTo>
                    <a:lnTo>
                      <a:pt x="67" y="2"/>
                    </a:lnTo>
                    <a:lnTo>
                      <a:pt x="70" y="5"/>
                    </a:lnTo>
                    <a:lnTo>
                      <a:pt x="57" y="18"/>
                    </a:lnTo>
                    <a:close/>
                    <a:moveTo>
                      <a:pt x="61" y="0"/>
                    </a:moveTo>
                    <a:lnTo>
                      <a:pt x="64" y="0"/>
                    </a:lnTo>
                    <a:lnTo>
                      <a:pt x="67" y="2"/>
                    </a:lnTo>
                    <a:lnTo>
                      <a:pt x="61" y="8"/>
                    </a:lnTo>
                    <a:lnTo>
                      <a:pt x="61" y="0"/>
                    </a:lnTo>
                    <a:close/>
                    <a:moveTo>
                      <a:pt x="61" y="18"/>
                    </a:moveTo>
                    <a:lnTo>
                      <a:pt x="54" y="18"/>
                    </a:lnTo>
                    <a:lnTo>
                      <a:pt x="54" y="0"/>
                    </a:lnTo>
                    <a:lnTo>
                      <a:pt x="61" y="0"/>
                    </a:lnTo>
                    <a:lnTo>
                      <a:pt x="61" y="18"/>
                    </a:lnTo>
                    <a:close/>
                    <a:moveTo>
                      <a:pt x="54" y="18"/>
                    </a:moveTo>
                    <a:lnTo>
                      <a:pt x="51" y="18"/>
                    </a:lnTo>
                    <a:lnTo>
                      <a:pt x="51" y="0"/>
                    </a:lnTo>
                    <a:lnTo>
                      <a:pt x="54" y="0"/>
                    </a:lnTo>
                    <a:lnTo>
                      <a:pt x="54" y="18"/>
                    </a:lnTo>
                    <a:close/>
                    <a:moveTo>
                      <a:pt x="51" y="18"/>
                    </a:moveTo>
                    <a:lnTo>
                      <a:pt x="45" y="18"/>
                    </a:lnTo>
                    <a:lnTo>
                      <a:pt x="45" y="0"/>
                    </a:lnTo>
                    <a:lnTo>
                      <a:pt x="51" y="0"/>
                    </a:lnTo>
                    <a:lnTo>
                      <a:pt x="51" y="18"/>
                    </a:lnTo>
                    <a:close/>
                    <a:moveTo>
                      <a:pt x="37" y="2"/>
                    </a:moveTo>
                    <a:lnTo>
                      <a:pt x="41" y="0"/>
                    </a:lnTo>
                    <a:lnTo>
                      <a:pt x="45" y="0"/>
                    </a:lnTo>
                    <a:lnTo>
                      <a:pt x="45" y="8"/>
                    </a:lnTo>
                    <a:lnTo>
                      <a:pt x="37" y="2"/>
                    </a:lnTo>
                    <a:close/>
                    <a:moveTo>
                      <a:pt x="52" y="15"/>
                    </a:moveTo>
                    <a:lnTo>
                      <a:pt x="48" y="18"/>
                    </a:lnTo>
                    <a:lnTo>
                      <a:pt x="35" y="5"/>
                    </a:lnTo>
                    <a:lnTo>
                      <a:pt x="37" y="2"/>
                    </a:lnTo>
                    <a:lnTo>
                      <a:pt x="52" y="15"/>
                    </a:lnTo>
                    <a:close/>
                    <a:moveTo>
                      <a:pt x="48" y="18"/>
                    </a:moveTo>
                    <a:lnTo>
                      <a:pt x="45" y="22"/>
                    </a:lnTo>
                    <a:lnTo>
                      <a:pt x="42" y="22"/>
                    </a:lnTo>
                    <a:lnTo>
                      <a:pt x="42" y="12"/>
                    </a:lnTo>
                    <a:lnTo>
                      <a:pt x="48" y="18"/>
                    </a:lnTo>
                    <a:close/>
                    <a:moveTo>
                      <a:pt x="42" y="22"/>
                    </a:moveTo>
                    <a:lnTo>
                      <a:pt x="35" y="22"/>
                    </a:lnTo>
                    <a:lnTo>
                      <a:pt x="35" y="2"/>
                    </a:lnTo>
                    <a:lnTo>
                      <a:pt x="42" y="2"/>
                    </a:lnTo>
                    <a:lnTo>
                      <a:pt x="42" y="22"/>
                    </a:lnTo>
                    <a:close/>
                    <a:moveTo>
                      <a:pt x="31" y="3"/>
                    </a:moveTo>
                    <a:lnTo>
                      <a:pt x="33" y="2"/>
                    </a:lnTo>
                    <a:lnTo>
                      <a:pt x="35" y="2"/>
                    </a:lnTo>
                    <a:lnTo>
                      <a:pt x="35" y="12"/>
                    </a:lnTo>
                    <a:lnTo>
                      <a:pt x="31" y="3"/>
                    </a:lnTo>
                    <a:close/>
                    <a:moveTo>
                      <a:pt x="40" y="20"/>
                    </a:moveTo>
                    <a:lnTo>
                      <a:pt x="33" y="24"/>
                    </a:lnTo>
                    <a:lnTo>
                      <a:pt x="24" y="6"/>
                    </a:lnTo>
                    <a:lnTo>
                      <a:pt x="31" y="3"/>
                    </a:lnTo>
                    <a:lnTo>
                      <a:pt x="40" y="20"/>
                    </a:lnTo>
                    <a:close/>
                    <a:moveTo>
                      <a:pt x="22" y="8"/>
                    </a:moveTo>
                    <a:lnTo>
                      <a:pt x="23" y="7"/>
                    </a:lnTo>
                    <a:lnTo>
                      <a:pt x="24" y="6"/>
                    </a:lnTo>
                    <a:lnTo>
                      <a:pt x="29" y="15"/>
                    </a:lnTo>
                    <a:lnTo>
                      <a:pt x="22" y="8"/>
                    </a:lnTo>
                    <a:close/>
                    <a:moveTo>
                      <a:pt x="35" y="22"/>
                    </a:moveTo>
                    <a:lnTo>
                      <a:pt x="32" y="25"/>
                    </a:lnTo>
                    <a:lnTo>
                      <a:pt x="19" y="12"/>
                    </a:lnTo>
                    <a:lnTo>
                      <a:pt x="22" y="8"/>
                    </a:lnTo>
                    <a:lnTo>
                      <a:pt x="35" y="22"/>
                    </a:lnTo>
                    <a:close/>
                    <a:moveTo>
                      <a:pt x="32" y="25"/>
                    </a:moveTo>
                    <a:lnTo>
                      <a:pt x="42" y="15"/>
                    </a:lnTo>
                    <a:lnTo>
                      <a:pt x="32" y="25"/>
                    </a:lnTo>
                    <a:lnTo>
                      <a:pt x="25" y="18"/>
                    </a:lnTo>
                    <a:lnTo>
                      <a:pt x="32" y="25"/>
                    </a:lnTo>
                    <a:close/>
                    <a:moveTo>
                      <a:pt x="32" y="25"/>
                    </a:moveTo>
                    <a:lnTo>
                      <a:pt x="29" y="28"/>
                    </a:lnTo>
                    <a:lnTo>
                      <a:pt x="15" y="15"/>
                    </a:lnTo>
                    <a:lnTo>
                      <a:pt x="19" y="12"/>
                    </a:lnTo>
                    <a:lnTo>
                      <a:pt x="32" y="25"/>
                    </a:lnTo>
                    <a:close/>
                    <a:moveTo>
                      <a:pt x="15" y="15"/>
                    </a:moveTo>
                    <a:lnTo>
                      <a:pt x="15" y="15"/>
                    </a:lnTo>
                    <a:lnTo>
                      <a:pt x="22" y="22"/>
                    </a:lnTo>
                    <a:lnTo>
                      <a:pt x="15" y="15"/>
                    </a:lnTo>
                    <a:close/>
                    <a:moveTo>
                      <a:pt x="29" y="28"/>
                    </a:moveTo>
                    <a:lnTo>
                      <a:pt x="26" y="31"/>
                    </a:lnTo>
                    <a:lnTo>
                      <a:pt x="12" y="18"/>
                    </a:lnTo>
                    <a:lnTo>
                      <a:pt x="15" y="15"/>
                    </a:lnTo>
                    <a:lnTo>
                      <a:pt x="29" y="28"/>
                    </a:lnTo>
                    <a:close/>
                    <a:moveTo>
                      <a:pt x="11" y="20"/>
                    </a:moveTo>
                    <a:lnTo>
                      <a:pt x="11" y="19"/>
                    </a:lnTo>
                    <a:lnTo>
                      <a:pt x="12" y="18"/>
                    </a:lnTo>
                    <a:lnTo>
                      <a:pt x="19" y="25"/>
                    </a:lnTo>
                    <a:lnTo>
                      <a:pt x="11" y="20"/>
                    </a:lnTo>
                    <a:close/>
                    <a:moveTo>
                      <a:pt x="27" y="28"/>
                    </a:moveTo>
                    <a:lnTo>
                      <a:pt x="24" y="35"/>
                    </a:lnTo>
                    <a:lnTo>
                      <a:pt x="8" y="27"/>
                    </a:lnTo>
                    <a:lnTo>
                      <a:pt x="11" y="20"/>
                    </a:lnTo>
                    <a:lnTo>
                      <a:pt x="27" y="28"/>
                    </a:lnTo>
                    <a:close/>
                    <a:moveTo>
                      <a:pt x="24" y="35"/>
                    </a:moveTo>
                    <a:lnTo>
                      <a:pt x="24" y="36"/>
                    </a:lnTo>
                    <a:lnTo>
                      <a:pt x="23" y="37"/>
                    </a:lnTo>
                    <a:lnTo>
                      <a:pt x="16" y="30"/>
                    </a:lnTo>
                    <a:lnTo>
                      <a:pt x="24" y="35"/>
                    </a:lnTo>
                    <a:close/>
                    <a:moveTo>
                      <a:pt x="23" y="37"/>
                    </a:moveTo>
                    <a:lnTo>
                      <a:pt x="20" y="40"/>
                    </a:lnTo>
                    <a:lnTo>
                      <a:pt x="7" y="27"/>
                    </a:lnTo>
                    <a:lnTo>
                      <a:pt x="9" y="24"/>
                    </a:lnTo>
                    <a:lnTo>
                      <a:pt x="23" y="37"/>
                    </a:lnTo>
                    <a:close/>
                    <a:moveTo>
                      <a:pt x="20" y="40"/>
                    </a:moveTo>
                    <a:lnTo>
                      <a:pt x="20" y="40"/>
                    </a:lnTo>
                    <a:lnTo>
                      <a:pt x="13" y="34"/>
                    </a:lnTo>
                    <a:lnTo>
                      <a:pt x="20" y="40"/>
                    </a:lnTo>
                    <a:close/>
                    <a:moveTo>
                      <a:pt x="20" y="40"/>
                    </a:moveTo>
                    <a:lnTo>
                      <a:pt x="16" y="44"/>
                    </a:lnTo>
                    <a:lnTo>
                      <a:pt x="3" y="30"/>
                    </a:lnTo>
                    <a:lnTo>
                      <a:pt x="7" y="27"/>
                    </a:lnTo>
                    <a:lnTo>
                      <a:pt x="20" y="40"/>
                    </a:lnTo>
                    <a:close/>
                    <a:moveTo>
                      <a:pt x="0" y="37"/>
                    </a:moveTo>
                    <a:lnTo>
                      <a:pt x="0" y="34"/>
                    </a:lnTo>
                    <a:lnTo>
                      <a:pt x="3" y="30"/>
                    </a:lnTo>
                    <a:lnTo>
                      <a:pt x="10" y="37"/>
                    </a:lnTo>
                    <a:lnTo>
                      <a:pt x="0" y="37"/>
                    </a:lnTo>
                    <a:close/>
                    <a:moveTo>
                      <a:pt x="19" y="37"/>
                    </a:moveTo>
                    <a:lnTo>
                      <a:pt x="19" y="44"/>
                    </a:lnTo>
                    <a:lnTo>
                      <a:pt x="0" y="44"/>
                    </a:lnTo>
                    <a:lnTo>
                      <a:pt x="0" y="37"/>
                    </a:lnTo>
                    <a:lnTo>
                      <a:pt x="19" y="37"/>
                    </a:lnTo>
                    <a:close/>
                    <a:moveTo>
                      <a:pt x="19" y="44"/>
                    </a:moveTo>
                    <a:lnTo>
                      <a:pt x="19" y="47"/>
                    </a:lnTo>
                    <a:lnTo>
                      <a:pt x="0" y="47"/>
                    </a:lnTo>
                    <a:lnTo>
                      <a:pt x="0" y="44"/>
                    </a:lnTo>
                    <a:lnTo>
                      <a:pt x="19" y="44"/>
                    </a:lnTo>
                    <a:close/>
                    <a:moveTo>
                      <a:pt x="3" y="54"/>
                    </a:moveTo>
                    <a:lnTo>
                      <a:pt x="0" y="50"/>
                    </a:lnTo>
                    <a:lnTo>
                      <a:pt x="0" y="47"/>
                    </a:lnTo>
                    <a:lnTo>
                      <a:pt x="10" y="47"/>
                    </a:lnTo>
                    <a:lnTo>
                      <a:pt x="3" y="54"/>
                    </a:lnTo>
                    <a:close/>
                    <a:moveTo>
                      <a:pt x="16" y="40"/>
                    </a:moveTo>
                    <a:lnTo>
                      <a:pt x="20" y="44"/>
                    </a:lnTo>
                    <a:lnTo>
                      <a:pt x="7" y="57"/>
                    </a:lnTo>
                    <a:lnTo>
                      <a:pt x="3" y="54"/>
                    </a:lnTo>
                    <a:lnTo>
                      <a:pt x="16" y="40"/>
                    </a:lnTo>
                    <a:close/>
                    <a:moveTo>
                      <a:pt x="20" y="44"/>
                    </a:moveTo>
                    <a:lnTo>
                      <a:pt x="22" y="46"/>
                    </a:lnTo>
                    <a:lnTo>
                      <a:pt x="22" y="50"/>
                    </a:lnTo>
                    <a:lnTo>
                      <a:pt x="13" y="50"/>
                    </a:lnTo>
                    <a:lnTo>
                      <a:pt x="20" y="44"/>
                    </a:lnTo>
                    <a:close/>
                    <a:moveTo>
                      <a:pt x="22" y="50"/>
                    </a:moveTo>
                    <a:lnTo>
                      <a:pt x="22" y="56"/>
                    </a:lnTo>
                    <a:lnTo>
                      <a:pt x="3" y="56"/>
                    </a:lnTo>
                    <a:lnTo>
                      <a:pt x="3" y="50"/>
                    </a:lnTo>
                    <a:lnTo>
                      <a:pt x="22" y="50"/>
                    </a:lnTo>
                    <a:close/>
                    <a:moveTo>
                      <a:pt x="7" y="62"/>
                    </a:moveTo>
                    <a:lnTo>
                      <a:pt x="3" y="60"/>
                    </a:lnTo>
                    <a:lnTo>
                      <a:pt x="3" y="56"/>
                    </a:lnTo>
                    <a:lnTo>
                      <a:pt x="13" y="56"/>
                    </a:lnTo>
                    <a:lnTo>
                      <a:pt x="7" y="62"/>
                    </a:lnTo>
                    <a:close/>
                    <a:moveTo>
                      <a:pt x="20" y="49"/>
                    </a:moveTo>
                    <a:lnTo>
                      <a:pt x="23" y="52"/>
                    </a:lnTo>
                    <a:lnTo>
                      <a:pt x="9" y="66"/>
                    </a:lnTo>
                    <a:lnTo>
                      <a:pt x="7" y="62"/>
                    </a:lnTo>
                    <a:lnTo>
                      <a:pt x="20" y="49"/>
                    </a:lnTo>
                    <a:close/>
                    <a:moveTo>
                      <a:pt x="9" y="66"/>
                    </a:moveTo>
                    <a:lnTo>
                      <a:pt x="9" y="66"/>
                    </a:lnTo>
                    <a:lnTo>
                      <a:pt x="16" y="59"/>
                    </a:lnTo>
                    <a:lnTo>
                      <a:pt x="9" y="66"/>
                    </a:lnTo>
                    <a:close/>
                    <a:moveTo>
                      <a:pt x="23" y="52"/>
                    </a:moveTo>
                    <a:lnTo>
                      <a:pt x="26" y="56"/>
                    </a:lnTo>
                    <a:lnTo>
                      <a:pt x="12" y="69"/>
                    </a:lnTo>
                    <a:lnTo>
                      <a:pt x="9" y="66"/>
                    </a:lnTo>
                    <a:lnTo>
                      <a:pt x="23" y="52"/>
                    </a:lnTo>
                    <a:close/>
                    <a:moveTo>
                      <a:pt x="19" y="72"/>
                    </a:moveTo>
                    <a:lnTo>
                      <a:pt x="15" y="72"/>
                    </a:lnTo>
                    <a:lnTo>
                      <a:pt x="12" y="69"/>
                    </a:lnTo>
                    <a:lnTo>
                      <a:pt x="19" y="62"/>
                    </a:lnTo>
                    <a:lnTo>
                      <a:pt x="19" y="72"/>
                    </a:lnTo>
                    <a:close/>
                    <a:moveTo>
                      <a:pt x="19" y="54"/>
                    </a:moveTo>
                    <a:lnTo>
                      <a:pt x="22" y="54"/>
                    </a:lnTo>
                    <a:lnTo>
                      <a:pt x="22" y="72"/>
                    </a:lnTo>
                    <a:lnTo>
                      <a:pt x="19" y="72"/>
                    </a:lnTo>
                    <a:lnTo>
                      <a:pt x="19" y="54"/>
                    </a:lnTo>
                    <a:close/>
                    <a:moveTo>
                      <a:pt x="22" y="54"/>
                    </a:moveTo>
                    <a:lnTo>
                      <a:pt x="26" y="54"/>
                    </a:lnTo>
                    <a:lnTo>
                      <a:pt x="29" y="56"/>
                    </a:lnTo>
                    <a:lnTo>
                      <a:pt x="22" y="62"/>
                    </a:lnTo>
                    <a:lnTo>
                      <a:pt x="22" y="54"/>
                    </a:lnTo>
                    <a:close/>
                    <a:moveTo>
                      <a:pt x="29" y="56"/>
                    </a:moveTo>
                    <a:lnTo>
                      <a:pt x="32" y="59"/>
                    </a:lnTo>
                    <a:lnTo>
                      <a:pt x="19" y="72"/>
                    </a:lnTo>
                    <a:lnTo>
                      <a:pt x="15" y="69"/>
                    </a:lnTo>
                    <a:lnTo>
                      <a:pt x="29" y="56"/>
                    </a:lnTo>
                    <a:close/>
                    <a:moveTo>
                      <a:pt x="25" y="76"/>
                    </a:moveTo>
                    <a:lnTo>
                      <a:pt x="22" y="76"/>
                    </a:lnTo>
                    <a:lnTo>
                      <a:pt x="19" y="72"/>
                    </a:lnTo>
                    <a:lnTo>
                      <a:pt x="25" y="66"/>
                    </a:lnTo>
                    <a:lnTo>
                      <a:pt x="25" y="76"/>
                    </a:lnTo>
                    <a:close/>
                    <a:moveTo>
                      <a:pt x="25" y="56"/>
                    </a:moveTo>
                    <a:lnTo>
                      <a:pt x="32" y="56"/>
                    </a:lnTo>
                    <a:lnTo>
                      <a:pt x="32" y="76"/>
                    </a:lnTo>
                    <a:lnTo>
                      <a:pt x="25" y="76"/>
                    </a:lnTo>
                    <a:lnTo>
                      <a:pt x="25" y="56"/>
                    </a:lnTo>
                    <a:close/>
                    <a:moveTo>
                      <a:pt x="32" y="56"/>
                    </a:moveTo>
                    <a:lnTo>
                      <a:pt x="35" y="56"/>
                    </a:lnTo>
                    <a:lnTo>
                      <a:pt x="35" y="76"/>
                    </a:lnTo>
                    <a:lnTo>
                      <a:pt x="32" y="76"/>
                    </a:lnTo>
                    <a:lnTo>
                      <a:pt x="32" y="56"/>
                    </a:lnTo>
                    <a:close/>
                    <a:moveTo>
                      <a:pt x="35" y="56"/>
                    </a:moveTo>
                    <a:lnTo>
                      <a:pt x="42" y="56"/>
                    </a:lnTo>
                    <a:lnTo>
                      <a:pt x="42" y="76"/>
                    </a:lnTo>
                    <a:lnTo>
                      <a:pt x="35" y="76"/>
                    </a:lnTo>
                    <a:lnTo>
                      <a:pt x="35" y="56"/>
                    </a:lnTo>
                    <a:close/>
                    <a:moveTo>
                      <a:pt x="42" y="56"/>
                    </a:moveTo>
                    <a:lnTo>
                      <a:pt x="47" y="56"/>
                    </a:lnTo>
                    <a:lnTo>
                      <a:pt x="47" y="76"/>
                    </a:lnTo>
                    <a:lnTo>
                      <a:pt x="42" y="76"/>
                    </a:lnTo>
                    <a:lnTo>
                      <a:pt x="42" y="56"/>
                    </a:lnTo>
                    <a:close/>
                    <a:moveTo>
                      <a:pt x="55" y="72"/>
                    </a:moveTo>
                    <a:lnTo>
                      <a:pt x="52" y="76"/>
                    </a:lnTo>
                    <a:lnTo>
                      <a:pt x="47" y="76"/>
                    </a:lnTo>
                    <a:lnTo>
                      <a:pt x="47" y="66"/>
                    </a:lnTo>
                    <a:lnTo>
                      <a:pt x="55" y="72"/>
                    </a:lnTo>
                    <a:close/>
                    <a:moveTo>
                      <a:pt x="41" y="59"/>
                    </a:moveTo>
                    <a:lnTo>
                      <a:pt x="44" y="56"/>
                    </a:lnTo>
                    <a:lnTo>
                      <a:pt x="57" y="69"/>
                    </a:lnTo>
                    <a:lnTo>
                      <a:pt x="55" y="72"/>
                    </a:lnTo>
                    <a:lnTo>
                      <a:pt x="41" y="59"/>
                    </a:lnTo>
                    <a:close/>
                    <a:moveTo>
                      <a:pt x="44" y="56"/>
                    </a:moveTo>
                    <a:lnTo>
                      <a:pt x="45" y="55"/>
                    </a:lnTo>
                    <a:lnTo>
                      <a:pt x="46" y="54"/>
                    </a:lnTo>
                    <a:lnTo>
                      <a:pt x="51" y="62"/>
                    </a:lnTo>
                    <a:lnTo>
                      <a:pt x="44" y="56"/>
                    </a:lnTo>
                    <a:close/>
                    <a:moveTo>
                      <a:pt x="46" y="54"/>
                    </a:moveTo>
                    <a:lnTo>
                      <a:pt x="53" y="51"/>
                    </a:lnTo>
                    <a:lnTo>
                      <a:pt x="62" y="68"/>
                    </a:lnTo>
                    <a:lnTo>
                      <a:pt x="55" y="71"/>
                    </a:lnTo>
                    <a:lnTo>
                      <a:pt x="46"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10" name="Freeform 698">
                <a:extLst>
                  <a:ext uri="{FF2B5EF4-FFF2-40B4-BE49-F238E27FC236}">
                    <a16:creationId xmlns:a16="http://schemas.microsoft.com/office/drawing/2014/main" id="{274DEE47-1E92-4BFE-84D4-45A1744A048C}"/>
                  </a:ext>
                </a:extLst>
              </p:cNvPr>
              <p:cNvSpPr>
                <a:spLocks/>
              </p:cNvSpPr>
              <p:nvPr/>
            </p:nvSpPr>
            <p:spPr bwMode="auto">
              <a:xfrm>
                <a:off x="3446" y="2545"/>
                <a:ext cx="16" cy="14"/>
              </a:xfrm>
              <a:custGeom>
                <a:avLst/>
                <a:gdLst>
                  <a:gd name="T0" fmla="*/ 12 w 64"/>
                  <a:gd name="T1" fmla="*/ 13 h 58"/>
                  <a:gd name="T2" fmla="*/ 13 w 64"/>
                  <a:gd name="T3" fmla="*/ 12 h 58"/>
                  <a:gd name="T4" fmla="*/ 14 w 64"/>
                  <a:gd name="T5" fmla="*/ 11 h 58"/>
                  <a:gd name="T6" fmla="*/ 15 w 64"/>
                  <a:gd name="T7" fmla="*/ 10 h 58"/>
                  <a:gd name="T8" fmla="*/ 15 w 64"/>
                  <a:gd name="T9" fmla="*/ 9 h 58"/>
                  <a:gd name="T10" fmla="*/ 16 w 64"/>
                  <a:gd name="T11" fmla="*/ 8 h 58"/>
                  <a:gd name="T12" fmla="*/ 16 w 64"/>
                  <a:gd name="T13" fmla="*/ 7 h 58"/>
                  <a:gd name="T14" fmla="*/ 16 w 64"/>
                  <a:gd name="T15" fmla="*/ 6 h 58"/>
                  <a:gd name="T16" fmla="*/ 16 w 64"/>
                  <a:gd name="T17" fmla="*/ 5 h 58"/>
                  <a:gd name="T18" fmla="*/ 16 w 64"/>
                  <a:gd name="T19" fmla="*/ 4 h 58"/>
                  <a:gd name="T20" fmla="*/ 16 w 64"/>
                  <a:gd name="T21" fmla="*/ 3 h 58"/>
                  <a:gd name="T22" fmla="*/ 15 w 64"/>
                  <a:gd name="T23" fmla="*/ 2 h 58"/>
                  <a:gd name="T24" fmla="*/ 15 w 64"/>
                  <a:gd name="T25" fmla="*/ 2 h 58"/>
                  <a:gd name="T26" fmla="*/ 14 w 64"/>
                  <a:gd name="T27" fmla="*/ 1 h 58"/>
                  <a:gd name="T28" fmla="*/ 12 w 64"/>
                  <a:gd name="T29" fmla="*/ 1 h 58"/>
                  <a:gd name="T30" fmla="*/ 12 w 64"/>
                  <a:gd name="T31" fmla="*/ 0 h 58"/>
                  <a:gd name="T32" fmla="*/ 10 w 64"/>
                  <a:gd name="T33" fmla="*/ 0 h 58"/>
                  <a:gd name="T34" fmla="*/ 9 w 64"/>
                  <a:gd name="T35" fmla="*/ 1 h 58"/>
                  <a:gd name="T36" fmla="*/ 7 w 64"/>
                  <a:gd name="T37" fmla="*/ 1 h 58"/>
                  <a:gd name="T38" fmla="*/ 7 w 64"/>
                  <a:gd name="T39" fmla="*/ 1 h 58"/>
                  <a:gd name="T40" fmla="*/ 5 w 64"/>
                  <a:gd name="T41" fmla="*/ 2 h 58"/>
                  <a:gd name="T42" fmla="*/ 4 w 64"/>
                  <a:gd name="T43" fmla="*/ 2 h 58"/>
                  <a:gd name="T44" fmla="*/ 3 w 64"/>
                  <a:gd name="T45" fmla="*/ 3 h 58"/>
                  <a:gd name="T46" fmla="*/ 2 w 64"/>
                  <a:gd name="T47" fmla="*/ 5 h 58"/>
                  <a:gd name="T48" fmla="*/ 1 w 64"/>
                  <a:gd name="T49" fmla="*/ 5 h 58"/>
                  <a:gd name="T50" fmla="*/ 0 w 64"/>
                  <a:gd name="T51" fmla="*/ 6 h 58"/>
                  <a:gd name="T52" fmla="*/ 0 w 64"/>
                  <a:gd name="T53" fmla="*/ 8 h 58"/>
                  <a:gd name="T54" fmla="*/ 0 w 64"/>
                  <a:gd name="T55" fmla="*/ 8 h 58"/>
                  <a:gd name="T56" fmla="*/ 0 w 64"/>
                  <a:gd name="T57" fmla="*/ 9 h 58"/>
                  <a:gd name="T58" fmla="*/ 0 w 64"/>
                  <a:gd name="T59" fmla="*/ 11 h 58"/>
                  <a:gd name="T60" fmla="*/ 0 w 64"/>
                  <a:gd name="T61" fmla="*/ 12 h 58"/>
                  <a:gd name="T62" fmla="*/ 1 w 64"/>
                  <a:gd name="T63" fmla="*/ 12 h 58"/>
                  <a:gd name="T64" fmla="*/ 2 w 64"/>
                  <a:gd name="T65" fmla="*/ 13 h 58"/>
                  <a:gd name="T66" fmla="*/ 3 w 64"/>
                  <a:gd name="T67" fmla="*/ 14 h 58"/>
                  <a:gd name="T68" fmla="*/ 4 w 64"/>
                  <a:gd name="T69" fmla="*/ 14 h 58"/>
                  <a:gd name="T70" fmla="*/ 5 w 64"/>
                  <a:gd name="T71" fmla="*/ 14 h 58"/>
                  <a:gd name="T72" fmla="*/ 7 w 64"/>
                  <a:gd name="T73" fmla="*/ 14 h 58"/>
                  <a:gd name="T74" fmla="*/ 7 w 64"/>
                  <a:gd name="T75" fmla="*/ 14 h 58"/>
                  <a:gd name="T76" fmla="*/ 9 w 64"/>
                  <a:gd name="T77" fmla="*/ 14 h 58"/>
                  <a:gd name="T78" fmla="*/ 11 w 64"/>
                  <a:gd name="T79" fmla="*/ 13 h 58"/>
                  <a:gd name="T80" fmla="*/ 12 w 64"/>
                  <a:gd name="T81" fmla="*/ 1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58"/>
                  <a:gd name="T125" fmla="*/ 64 w 64"/>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58">
                    <a:moveTo>
                      <a:pt x="46" y="54"/>
                    </a:moveTo>
                    <a:lnTo>
                      <a:pt x="51" y="51"/>
                    </a:lnTo>
                    <a:lnTo>
                      <a:pt x="54" y="44"/>
                    </a:lnTo>
                    <a:lnTo>
                      <a:pt x="58" y="41"/>
                    </a:lnTo>
                    <a:lnTo>
                      <a:pt x="61" y="38"/>
                    </a:lnTo>
                    <a:lnTo>
                      <a:pt x="64" y="35"/>
                    </a:lnTo>
                    <a:lnTo>
                      <a:pt x="64" y="29"/>
                    </a:lnTo>
                    <a:lnTo>
                      <a:pt x="64" y="26"/>
                    </a:lnTo>
                    <a:lnTo>
                      <a:pt x="64" y="19"/>
                    </a:lnTo>
                    <a:lnTo>
                      <a:pt x="64" y="16"/>
                    </a:lnTo>
                    <a:lnTo>
                      <a:pt x="64" y="12"/>
                    </a:lnTo>
                    <a:lnTo>
                      <a:pt x="61" y="9"/>
                    </a:lnTo>
                    <a:lnTo>
                      <a:pt x="58" y="7"/>
                    </a:lnTo>
                    <a:lnTo>
                      <a:pt x="54" y="4"/>
                    </a:lnTo>
                    <a:lnTo>
                      <a:pt x="48" y="4"/>
                    </a:lnTo>
                    <a:lnTo>
                      <a:pt x="46" y="0"/>
                    </a:lnTo>
                    <a:lnTo>
                      <a:pt x="39" y="0"/>
                    </a:lnTo>
                    <a:lnTo>
                      <a:pt x="36" y="4"/>
                    </a:lnTo>
                    <a:lnTo>
                      <a:pt x="29" y="4"/>
                    </a:lnTo>
                    <a:lnTo>
                      <a:pt x="26" y="4"/>
                    </a:lnTo>
                    <a:lnTo>
                      <a:pt x="20" y="7"/>
                    </a:lnTo>
                    <a:lnTo>
                      <a:pt x="14" y="9"/>
                    </a:lnTo>
                    <a:lnTo>
                      <a:pt x="10" y="12"/>
                    </a:lnTo>
                    <a:lnTo>
                      <a:pt x="7" y="19"/>
                    </a:lnTo>
                    <a:lnTo>
                      <a:pt x="4" y="22"/>
                    </a:lnTo>
                    <a:lnTo>
                      <a:pt x="0" y="26"/>
                    </a:lnTo>
                    <a:lnTo>
                      <a:pt x="0" y="32"/>
                    </a:lnTo>
                    <a:lnTo>
                      <a:pt x="0" y="35"/>
                    </a:lnTo>
                    <a:lnTo>
                      <a:pt x="0" y="38"/>
                    </a:lnTo>
                    <a:lnTo>
                      <a:pt x="0" y="44"/>
                    </a:lnTo>
                    <a:lnTo>
                      <a:pt x="0" y="48"/>
                    </a:lnTo>
                    <a:lnTo>
                      <a:pt x="4" y="51"/>
                    </a:lnTo>
                    <a:lnTo>
                      <a:pt x="7" y="54"/>
                    </a:lnTo>
                    <a:lnTo>
                      <a:pt x="10" y="58"/>
                    </a:lnTo>
                    <a:lnTo>
                      <a:pt x="17" y="58"/>
                    </a:lnTo>
                    <a:lnTo>
                      <a:pt x="20" y="58"/>
                    </a:lnTo>
                    <a:lnTo>
                      <a:pt x="26" y="58"/>
                    </a:lnTo>
                    <a:lnTo>
                      <a:pt x="29" y="58"/>
                    </a:lnTo>
                    <a:lnTo>
                      <a:pt x="36" y="58"/>
                    </a:lnTo>
                    <a:lnTo>
                      <a:pt x="42" y="54"/>
                    </a:lnTo>
                    <a:lnTo>
                      <a:pt x="46"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11" name="Freeform 699">
                <a:extLst>
                  <a:ext uri="{FF2B5EF4-FFF2-40B4-BE49-F238E27FC236}">
                    <a16:creationId xmlns:a16="http://schemas.microsoft.com/office/drawing/2014/main" id="{E0E6F4BB-4EC5-4C1F-9071-8B80A5DBBECF}"/>
                  </a:ext>
                </a:extLst>
              </p:cNvPr>
              <p:cNvSpPr>
                <a:spLocks noEditPoints="1"/>
              </p:cNvSpPr>
              <p:nvPr/>
            </p:nvSpPr>
            <p:spPr bwMode="auto">
              <a:xfrm>
                <a:off x="3444" y="2542"/>
                <a:ext cx="21" cy="19"/>
              </a:xfrm>
              <a:custGeom>
                <a:avLst/>
                <a:gdLst>
                  <a:gd name="T0" fmla="*/ 13 w 82"/>
                  <a:gd name="T1" fmla="*/ 14 h 76"/>
                  <a:gd name="T2" fmla="*/ 17 w 82"/>
                  <a:gd name="T3" fmla="*/ 16 h 76"/>
                  <a:gd name="T4" fmla="*/ 13 w 82"/>
                  <a:gd name="T5" fmla="*/ 14 h 76"/>
                  <a:gd name="T6" fmla="*/ 14 w 82"/>
                  <a:gd name="T7" fmla="*/ 13 h 76"/>
                  <a:gd name="T8" fmla="*/ 14 w 82"/>
                  <a:gd name="T9" fmla="*/ 12 h 76"/>
                  <a:gd name="T10" fmla="*/ 18 w 82"/>
                  <a:gd name="T11" fmla="*/ 15 h 76"/>
                  <a:gd name="T12" fmla="*/ 15 w 82"/>
                  <a:gd name="T13" fmla="*/ 11 h 76"/>
                  <a:gd name="T14" fmla="*/ 16 w 82"/>
                  <a:gd name="T15" fmla="*/ 10 h 76"/>
                  <a:gd name="T16" fmla="*/ 16 w 82"/>
                  <a:gd name="T17" fmla="*/ 10 h 76"/>
                  <a:gd name="T18" fmla="*/ 21 w 82"/>
                  <a:gd name="T19" fmla="*/ 11 h 76"/>
                  <a:gd name="T20" fmla="*/ 16 w 82"/>
                  <a:gd name="T21" fmla="*/ 11 h 76"/>
                  <a:gd name="T22" fmla="*/ 16 w 82"/>
                  <a:gd name="T23" fmla="*/ 10 h 76"/>
                  <a:gd name="T24" fmla="*/ 16 w 82"/>
                  <a:gd name="T25" fmla="*/ 9 h 76"/>
                  <a:gd name="T26" fmla="*/ 16 w 82"/>
                  <a:gd name="T27" fmla="*/ 7 h 76"/>
                  <a:gd name="T28" fmla="*/ 16 w 82"/>
                  <a:gd name="T29" fmla="*/ 7 h 76"/>
                  <a:gd name="T30" fmla="*/ 20 w 82"/>
                  <a:gd name="T31" fmla="*/ 4 h 76"/>
                  <a:gd name="T32" fmla="*/ 17 w 82"/>
                  <a:gd name="T33" fmla="*/ 7 h 76"/>
                  <a:gd name="T34" fmla="*/ 16 w 82"/>
                  <a:gd name="T35" fmla="*/ 7 h 76"/>
                  <a:gd name="T36" fmla="*/ 15 w 82"/>
                  <a:gd name="T37" fmla="*/ 6 h 76"/>
                  <a:gd name="T38" fmla="*/ 16 w 82"/>
                  <a:gd name="T39" fmla="*/ 1 h 76"/>
                  <a:gd name="T40" fmla="*/ 16 w 82"/>
                  <a:gd name="T41" fmla="*/ 6 h 76"/>
                  <a:gd name="T42" fmla="*/ 14 w 82"/>
                  <a:gd name="T43" fmla="*/ 6 h 76"/>
                  <a:gd name="T44" fmla="*/ 13 w 82"/>
                  <a:gd name="T45" fmla="*/ 5 h 76"/>
                  <a:gd name="T46" fmla="*/ 14 w 82"/>
                  <a:gd name="T47" fmla="*/ 0 h 76"/>
                  <a:gd name="T48" fmla="*/ 14 w 82"/>
                  <a:gd name="T49" fmla="*/ 5 h 76"/>
                  <a:gd name="T50" fmla="*/ 10 w 82"/>
                  <a:gd name="T51" fmla="*/ 1 h 76"/>
                  <a:gd name="T52" fmla="*/ 14 w 82"/>
                  <a:gd name="T53" fmla="*/ 4 h 76"/>
                  <a:gd name="T54" fmla="*/ 13 w 82"/>
                  <a:gd name="T55" fmla="*/ 5 h 76"/>
                  <a:gd name="T56" fmla="*/ 11 w 82"/>
                  <a:gd name="T57" fmla="*/ 6 h 76"/>
                  <a:gd name="T58" fmla="*/ 9 w 82"/>
                  <a:gd name="T59" fmla="*/ 6 h 76"/>
                  <a:gd name="T60" fmla="*/ 7 w 82"/>
                  <a:gd name="T61" fmla="*/ 1 h 76"/>
                  <a:gd name="T62" fmla="*/ 10 w 82"/>
                  <a:gd name="T63" fmla="*/ 5 h 76"/>
                  <a:gd name="T64" fmla="*/ 8 w 82"/>
                  <a:gd name="T65" fmla="*/ 6 h 76"/>
                  <a:gd name="T66" fmla="*/ 4 w 82"/>
                  <a:gd name="T67" fmla="*/ 3 h 76"/>
                  <a:gd name="T68" fmla="*/ 7 w 82"/>
                  <a:gd name="T69" fmla="*/ 7 h 76"/>
                  <a:gd name="T70" fmla="*/ 2 w 82"/>
                  <a:gd name="T71" fmla="*/ 5 h 76"/>
                  <a:gd name="T72" fmla="*/ 7 w 82"/>
                  <a:gd name="T73" fmla="*/ 7 h 76"/>
                  <a:gd name="T74" fmla="*/ 6 w 82"/>
                  <a:gd name="T75" fmla="*/ 8 h 76"/>
                  <a:gd name="T76" fmla="*/ 6 w 82"/>
                  <a:gd name="T77" fmla="*/ 9 h 76"/>
                  <a:gd name="T78" fmla="*/ 5 w 82"/>
                  <a:gd name="T79" fmla="*/ 10 h 76"/>
                  <a:gd name="T80" fmla="*/ 5 w 82"/>
                  <a:gd name="T81" fmla="*/ 10 h 76"/>
                  <a:gd name="T82" fmla="*/ 0 w 82"/>
                  <a:gd name="T83" fmla="*/ 9 h 76"/>
                  <a:gd name="T84" fmla="*/ 5 w 82"/>
                  <a:gd name="T85" fmla="*/ 9 h 76"/>
                  <a:gd name="T86" fmla="*/ 5 w 82"/>
                  <a:gd name="T87" fmla="*/ 11 h 76"/>
                  <a:gd name="T88" fmla="*/ 5 w 82"/>
                  <a:gd name="T89" fmla="*/ 11 h 76"/>
                  <a:gd name="T90" fmla="*/ 5 w 82"/>
                  <a:gd name="T91" fmla="*/ 12 h 76"/>
                  <a:gd name="T92" fmla="*/ 5 w 82"/>
                  <a:gd name="T93" fmla="*/ 14 h 76"/>
                  <a:gd name="T94" fmla="*/ 1 w 82"/>
                  <a:gd name="T95" fmla="*/ 16 h 76"/>
                  <a:gd name="T96" fmla="*/ 4 w 82"/>
                  <a:gd name="T97" fmla="*/ 13 h 76"/>
                  <a:gd name="T98" fmla="*/ 5 w 82"/>
                  <a:gd name="T99" fmla="*/ 14 h 76"/>
                  <a:gd name="T100" fmla="*/ 5 w 82"/>
                  <a:gd name="T101" fmla="*/ 14 h 76"/>
                  <a:gd name="T102" fmla="*/ 2 w 82"/>
                  <a:gd name="T103" fmla="*/ 18 h 76"/>
                  <a:gd name="T104" fmla="*/ 6 w 82"/>
                  <a:gd name="T105" fmla="*/ 15 h 76"/>
                  <a:gd name="T106" fmla="*/ 5 w 82"/>
                  <a:gd name="T107" fmla="*/ 19 h 76"/>
                  <a:gd name="T108" fmla="*/ 5 w 82"/>
                  <a:gd name="T109" fmla="*/ 15 h 76"/>
                  <a:gd name="T110" fmla="*/ 6 w 82"/>
                  <a:gd name="T111" fmla="*/ 15 h 76"/>
                  <a:gd name="T112" fmla="*/ 7 w 82"/>
                  <a:gd name="T113" fmla="*/ 15 h 76"/>
                  <a:gd name="T114" fmla="*/ 9 w 82"/>
                  <a:gd name="T115" fmla="*/ 15 h 76"/>
                  <a:gd name="T116" fmla="*/ 9 w 82"/>
                  <a:gd name="T117" fmla="*/ 15 h 76"/>
                  <a:gd name="T118" fmla="*/ 12 w 82"/>
                  <a:gd name="T119" fmla="*/ 19 h 76"/>
                  <a:gd name="T120" fmla="*/ 10 w 82"/>
                  <a:gd name="T121" fmla="*/ 15 h 76"/>
                  <a:gd name="T122" fmla="*/ 12 w 82"/>
                  <a:gd name="T123" fmla="*/ 14 h 76"/>
                  <a:gd name="T124" fmla="*/ 13 w 82"/>
                  <a:gd name="T125" fmla="*/ 14 h 7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82"/>
                  <a:gd name="T190" fmla="*/ 0 h 76"/>
                  <a:gd name="T191" fmla="*/ 82 w 82"/>
                  <a:gd name="T192" fmla="*/ 76 h 7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82" h="76">
                    <a:moveTo>
                      <a:pt x="49" y="55"/>
                    </a:moveTo>
                    <a:lnTo>
                      <a:pt x="56" y="52"/>
                    </a:lnTo>
                    <a:lnTo>
                      <a:pt x="63" y="70"/>
                    </a:lnTo>
                    <a:lnTo>
                      <a:pt x="57" y="73"/>
                    </a:lnTo>
                    <a:lnTo>
                      <a:pt x="49" y="55"/>
                    </a:lnTo>
                    <a:close/>
                    <a:moveTo>
                      <a:pt x="68" y="65"/>
                    </a:moveTo>
                    <a:lnTo>
                      <a:pt x="67" y="68"/>
                    </a:lnTo>
                    <a:lnTo>
                      <a:pt x="63" y="70"/>
                    </a:lnTo>
                    <a:lnTo>
                      <a:pt x="59" y="61"/>
                    </a:lnTo>
                    <a:lnTo>
                      <a:pt x="68" y="65"/>
                    </a:lnTo>
                    <a:close/>
                    <a:moveTo>
                      <a:pt x="51" y="57"/>
                    </a:moveTo>
                    <a:lnTo>
                      <a:pt x="55" y="50"/>
                    </a:lnTo>
                    <a:lnTo>
                      <a:pt x="71" y="59"/>
                    </a:lnTo>
                    <a:lnTo>
                      <a:pt x="68" y="65"/>
                    </a:lnTo>
                    <a:lnTo>
                      <a:pt x="51" y="57"/>
                    </a:lnTo>
                    <a:close/>
                    <a:moveTo>
                      <a:pt x="55" y="50"/>
                    </a:moveTo>
                    <a:lnTo>
                      <a:pt x="55" y="49"/>
                    </a:lnTo>
                    <a:lnTo>
                      <a:pt x="56" y="48"/>
                    </a:lnTo>
                    <a:lnTo>
                      <a:pt x="62" y="54"/>
                    </a:lnTo>
                    <a:lnTo>
                      <a:pt x="55" y="50"/>
                    </a:lnTo>
                    <a:close/>
                    <a:moveTo>
                      <a:pt x="56" y="48"/>
                    </a:moveTo>
                    <a:lnTo>
                      <a:pt x="59" y="44"/>
                    </a:lnTo>
                    <a:lnTo>
                      <a:pt x="72" y="58"/>
                    </a:lnTo>
                    <a:lnTo>
                      <a:pt x="69" y="61"/>
                    </a:lnTo>
                    <a:lnTo>
                      <a:pt x="56" y="48"/>
                    </a:lnTo>
                    <a:close/>
                    <a:moveTo>
                      <a:pt x="72" y="58"/>
                    </a:moveTo>
                    <a:lnTo>
                      <a:pt x="63" y="68"/>
                    </a:lnTo>
                    <a:lnTo>
                      <a:pt x="72" y="58"/>
                    </a:lnTo>
                    <a:lnTo>
                      <a:pt x="66" y="51"/>
                    </a:lnTo>
                    <a:lnTo>
                      <a:pt x="72" y="58"/>
                    </a:lnTo>
                    <a:close/>
                    <a:moveTo>
                      <a:pt x="59" y="44"/>
                    </a:moveTo>
                    <a:lnTo>
                      <a:pt x="62" y="41"/>
                    </a:lnTo>
                    <a:lnTo>
                      <a:pt x="76" y="54"/>
                    </a:lnTo>
                    <a:lnTo>
                      <a:pt x="72" y="58"/>
                    </a:lnTo>
                    <a:lnTo>
                      <a:pt x="59" y="44"/>
                    </a:lnTo>
                    <a:close/>
                    <a:moveTo>
                      <a:pt x="62" y="41"/>
                    </a:moveTo>
                    <a:lnTo>
                      <a:pt x="62" y="41"/>
                    </a:lnTo>
                    <a:lnTo>
                      <a:pt x="69" y="48"/>
                    </a:lnTo>
                    <a:lnTo>
                      <a:pt x="62" y="41"/>
                    </a:lnTo>
                    <a:close/>
                    <a:moveTo>
                      <a:pt x="62" y="41"/>
                    </a:moveTo>
                    <a:lnTo>
                      <a:pt x="66" y="38"/>
                    </a:lnTo>
                    <a:lnTo>
                      <a:pt x="79" y="52"/>
                    </a:lnTo>
                    <a:lnTo>
                      <a:pt x="76" y="55"/>
                    </a:lnTo>
                    <a:lnTo>
                      <a:pt x="62" y="41"/>
                    </a:lnTo>
                    <a:close/>
                    <a:moveTo>
                      <a:pt x="82" y="45"/>
                    </a:moveTo>
                    <a:lnTo>
                      <a:pt x="82" y="49"/>
                    </a:lnTo>
                    <a:lnTo>
                      <a:pt x="79" y="52"/>
                    </a:lnTo>
                    <a:lnTo>
                      <a:pt x="72" y="45"/>
                    </a:lnTo>
                    <a:lnTo>
                      <a:pt x="82" y="45"/>
                    </a:lnTo>
                    <a:close/>
                    <a:moveTo>
                      <a:pt x="62" y="45"/>
                    </a:moveTo>
                    <a:lnTo>
                      <a:pt x="62" y="39"/>
                    </a:lnTo>
                    <a:lnTo>
                      <a:pt x="82" y="39"/>
                    </a:lnTo>
                    <a:lnTo>
                      <a:pt x="82" y="45"/>
                    </a:lnTo>
                    <a:lnTo>
                      <a:pt x="62" y="45"/>
                    </a:lnTo>
                    <a:close/>
                    <a:moveTo>
                      <a:pt x="62" y="39"/>
                    </a:moveTo>
                    <a:lnTo>
                      <a:pt x="62" y="36"/>
                    </a:lnTo>
                    <a:lnTo>
                      <a:pt x="82" y="36"/>
                    </a:lnTo>
                    <a:lnTo>
                      <a:pt x="82" y="39"/>
                    </a:lnTo>
                    <a:lnTo>
                      <a:pt x="62" y="39"/>
                    </a:lnTo>
                    <a:close/>
                    <a:moveTo>
                      <a:pt x="62" y="36"/>
                    </a:moveTo>
                    <a:lnTo>
                      <a:pt x="62" y="29"/>
                    </a:lnTo>
                    <a:lnTo>
                      <a:pt x="82" y="29"/>
                    </a:lnTo>
                    <a:lnTo>
                      <a:pt x="82" y="36"/>
                    </a:lnTo>
                    <a:lnTo>
                      <a:pt x="62" y="36"/>
                    </a:lnTo>
                    <a:close/>
                    <a:moveTo>
                      <a:pt x="62" y="29"/>
                    </a:moveTo>
                    <a:lnTo>
                      <a:pt x="62" y="26"/>
                    </a:lnTo>
                    <a:lnTo>
                      <a:pt x="82" y="26"/>
                    </a:lnTo>
                    <a:lnTo>
                      <a:pt x="82" y="29"/>
                    </a:lnTo>
                    <a:lnTo>
                      <a:pt x="62" y="29"/>
                    </a:lnTo>
                    <a:close/>
                    <a:moveTo>
                      <a:pt x="62" y="26"/>
                    </a:moveTo>
                    <a:lnTo>
                      <a:pt x="62" y="22"/>
                    </a:lnTo>
                    <a:lnTo>
                      <a:pt x="82" y="22"/>
                    </a:lnTo>
                    <a:lnTo>
                      <a:pt x="82" y="26"/>
                    </a:lnTo>
                    <a:lnTo>
                      <a:pt x="62" y="26"/>
                    </a:lnTo>
                    <a:close/>
                    <a:moveTo>
                      <a:pt x="79" y="16"/>
                    </a:moveTo>
                    <a:lnTo>
                      <a:pt x="82" y="19"/>
                    </a:lnTo>
                    <a:lnTo>
                      <a:pt x="82" y="22"/>
                    </a:lnTo>
                    <a:lnTo>
                      <a:pt x="72" y="22"/>
                    </a:lnTo>
                    <a:lnTo>
                      <a:pt x="79" y="16"/>
                    </a:lnTo>
                    <a:close/>
                    <a:moveTo>
                      <a:pt x="66" y="29"/>
                    </a:moveTo>
                    <a:lnTo>
                      <a:pt x="62" y="27"/>
                    </a:lnTo>
                    <a:lnTo>
                      <a:pt x="76" y="12"/>
                    </a:lnTo>
                    <a:lnTo>
                      <a:pt x="79" y="16"/>
                    </a:lnTo>
                    <a:lnTo>
                      <a:pt x="66" y="29"/>
                    </a:lnTo>
                    <a:close/>
                    <a:moveTo>
                      <a:pt x="62" y="27"/>
                    </a:moveTo>
                    <a:lnTo>
                      <a:pt x="59" y="23"/>
                    </a:lnTo>
                    <a:lnTo>
                      <a:pt x="72" y="9"/>
                    </a:lnTo>
                    <a:lnTo>
                      <a:pt x="76" y="12"/>
                    </a:lnTo>
                    <a:lnTo>
                      <a:pt x="62" y="27"/>
                    </a:lnTo>
                    <a:close/>
                    <a:moveTo>
                      <a:pt x="59" y="23"/>
                    </a:moveTo>
                    <a:lnTo>
                      <a:pt x="56" y="20"/>
                    </a:lnTo>
                    <a:lnTo>
                      <a:pt x="69" y="7"/>
                    </a:lnTo>
                    <a:lnTo>
                      <a:pt x="72" y="9"/>
                    </a:lnTo>
                    <a:lnTo>
                      <a:pt x="59" y="23"/>
                    </a:lnTo>
                    <a:close/>
                    <a:moveTo>
                      <a:pt x="62" y="4"/>
                    </a:moveTo>
                    <a:lnTo>
                      <a:pt x="67" y="4"/>
                    </a:lnTo>
                    <a:lnTo>
                      <a:pt x="69" y="7"/>
                    </a:lnTo>
                    <a:lnTo>
                      <a:pt x="62" y="14"/>
                    </a:lnTo>
                    <a:lnTo>
                      <a:pt x="62" y="4"/>
                    </a:lnTo>
                    <a:close/>
                    <a:moveTo>
                      <a:pt x="62" y="22"/>
                    </a:moveTo>
                    <a:lnTo>
                      <a:pt x="56" y="22"/>
                    </a:lnTo>
                    <a:lnTo>
                      <a:pt x="56" y="4"/>
                    </a:lnTo>
                    <a:lnTo>
                      <a:pt x="62" y="4"/>
                    </a:lnTo>
                    <a:lnTo>
                      <a:pt x="62" y="22"/>
                    </a:lnTo>
                    <a:close/>
                    <a:moveTo>
                      <a:pt x="56" y="22"/>
                    </a:moveTo>
                    <a:lnTo>
                      <a:pt x="52" y="22"/>
                    </a:lnTo>
                    <a:lnTo>
                      <a:pt x="49" y="20"/>
                    </a:lnTo>
                    <a:lnTo>
                      <a:pt x="56" y="14"/>
                    </a:lnTo>
                    <a:lnTo>
                      <a:pt x="56" y="22"/>
                    </a:lnTo>
                    <a:close/>
                    <a:moveTo>
                      <a:pt x="49" y="20"/>
                    </a:moveTo>
                    <a:lnTo>
                      <a:pt x="46" y="17"/>
                    </a:lnTo>
                    <a:lnTo>
                      <a:pt x="60" y="4"/>
                    </a:lnTo>
                    <a:lnTo>
                      <a:pt x="63" y="7"/>
                    </a:lnTo>
                    <a:lnTo>
                      <a:pt x="49" y="20"/>
                    </a:lnTo>
                    <a:close/>
                    <a:moveTo>
                      <a:pt x="54" y="0"/>
                    </a:moveTo>
                    <a:lnTo>
                      <a:pt x="57" y="0"/>
                    </a:lnTo>
                    <a:lnTo>
                      <a:pt x="60" y="4"/>
                    </a:lnTo>
                    <a:lnTo>
                      <a:pt x="54" y="10"/>
                    </a:lnTo>
                    <a:lnTo>
                      <a:pt x="54" y="0"/>
                    </a:lnTo>
                    <a:close/>
                    <a:moveTo>
                      <a:pt x="54" y="19"/>
                    </a:moveTo>
                    <a:lnTo>
                      <a:pt x="47" y="19"/>
                    </a:lnTo>
                    <a:lnTo>
                      <a:pt x="47" y="0"/>
                    </a:lnTo>
                    <a:lnTo>
                      <a:pt x="54" y="0"/>
                    </a:lnTo>
                    <a:lnTo>
                      <a:pt x="54" y="19"/>
                    </a:lnTo>
                    <a:close/>
                    <a:moveTo>
                      <a:pt x="40" y="4"/>
                    </a:moveTo>
                    <a:lnTo>
                      <a:pt x="42" y="0"/>
                    </a:lnTo>
                    <a:lnTo>
                      <a:pt x="47" y="0"/>
                    </a:lnTo>
                    <a:lnTo>
                      <a:pt x="47" y="10"/>
                    </a:lnTo>
                    <a:lnTo>
                      <a:pt x="40" y="4"/>
                    </a:lnTo>
                    <a:close/>
                    <a:moveTo>
                      <a:pt x="54" y="17"/>
                    </a:moveTo>
                    <a:lnTo>
                      <a:pt x="50" y="20"/>
                    </a:lnTo>
                    <a:lnTo>
                      <a:pt x="37" y="7"/>
                    </a:lnTo>
                    <a:lnTo>
                      <a:pt x="40" y="4"/>
                    </a:lnTo>
                    <a:lnTo>
                      <a:pt x="54" y="17"/>
                    </a:lnTo>
                    <a:close/>
                    <a:moveTo>
                      <a:pt x="50" y="20"/>
                    </a:moveTo>
                    <a:lnTo>
                      <a:pt x="48" y="22"/>
                    </a:lnTo>
                    <a:lnTo>
                      <a:pt x="44" y="22"/>
                    </a:lnTo>
                    <a:lnTo>
                      <a:pt x="44" y="14"/>
                    </a:lnTo>
                    <a:lnTo>
                      <a:pt x="50" y="20"/>
                    </a:lnTo>
                    <a:close/>
                    <a:moveTo>
                      <a:pt x="44" y="22"/>
                    </a:moveTo>
                    <a:lnTo>
                      <a:pt x="37" y="22"/>
                    </a:lnTo>
                    <a:lnTo>
                      <a:pt x="37" y="4"/>
                    </a:lnTo>
                    <a:lnTo>
                      <a:pt x="44" y="4"/>
                    </a:lnTo>
                    <a:lnTo>
                      <a:pt x="44" y="22"/>
                    </a:lnTo>
                    <a:close/>
                    <a:moveTo>
                      <a:pt x="37" y="22"/>
                    </a:moveTo>
                    <a:lnTo>
                      <a:pt x="34" y="22"/>
                    </a:lnTo>
                    <a:lnTo>
                      <a:pt x="34" y="4"/>
                    </a:lnTo>
                    <a:lnTo>
                      <a:pt x="37" y="4"/>
                    </a:lnTo>
                    <a:lnTo>
                      <a:pt x="37" y="22"/>
                    </a:lnTo>
                    <a:close/>
                    <a:moveTo>
                      <a:pt x="29" y="5"/>
                    </a:moveTo>
                    <a:lnTo>
                      <a:pt x="31" y="4"/>
                    </a:lnTo>
                    <a:lnTo>
                      <a:pt x="34" y="4"/>
                    </a:lnTo>
                    <a:lnTo>
                      <a:pt x="34" y="14"/>
                    </a:lnTo>
                    <a:lnTo>
                      <a:pt x="29" y="5"/>
                    </a:lnTo>
                    <a:close/>
                    <a:moveTo>
                      <a:pt x="38" y="21"/>
                    </a:moveTo>
                    <a:lnTo>
                      <a:pt x="31" y="25"/>
                    </a:lnTo>
                    <a:lnTo>
                      <a:pt x="24" y="8"/>
                    </a:lnTo>
                    <a:lnTo>
                      <a:pt x="29" y="5"/>
                    </a:lnTo>
                    <a:lnTo>
                      <a:pt x="38" y="21"/>
                    </a:lnTo>
                    <a:close/>
                    <a:moveTo>
                      <a:pt x="31" y="25"/>
                    </a:moveTo>
                    <a:lnTo>
                      <a:pt x="26" y="28"/>
                    </a:lnTo>
                    <a:lnTo>
                      <a:pt x="17" y="11"/>
                    </a:lnTo>
                    <a:lnTo>
                      <a:pt x="24" y="8"/>
                    </a:lnTo>
                    <a:lnTo>
                      <a:pt x="31" y="25"/>
                    </a:lnTo>
                    <a:close/>
                    <a:moveTo>
                      <a:pt x="15" y="12"/>
                    </a:moveTo>
                    <a:lnTo>
                      <a:pt x="16" y="11"/>
                    </a:lnTo>
                    <a:lnTo>
                      <a:pt x="17" y="11"/>
                    </a:lnTo>
                    <a:lnTo>
                      <a:pt x="22" y="19"/>
                    </a:lnTo>
                    <a:lnTo>
                      <a:pt x="15" y="12"/>
                    </a:lnTo>
                    <a:close/>
                    <a:moveTo>
                      <a:pt x="28" y="27"/>
                    </a:moveTo>
                    <a:lnTo>
                      <a:pt x="25" y="29"/>
                    </a:lnTo>
                    <a:lnTo>
                      <a:pt x="12" y="16"/>
                    </a:lnTo>
                    <a:lnTo>
                      <a:pt x="15" y="12"/>
                    </a:lnTo>
                    <a:lnTo>
                      <a:pt x="28" y="27"/>
                    </a:lnTo>
                    <a:close/>
                    <a:moveTo>
                      <a:pt x="9" y="19"/>
                    </a:moveTo>
                    <a:lnTo>
                      <a:pt x="11" y="17"/>
                    </a:lnTo>
                    <a:lnTo>
                      <a:pt x="12" y="16"/>
                    </a:lnTo>
                    <a:lnTo>
                      <a:pt x="18" y="22"/>
                    </a:lnTo>
                    <a:lnTo>
                      <a:pt x="9" y="19"/>
                    </a:lnTo>
                    <a:close/>
                    <a:moveTo>
                      <a:pt x="27" y="27"/>
                    </a:moveTo>
                    <a:lnTo>
                      <a:pt x="24" y="33"/>
                    </a:lnTo>
                    <a:lnTo>
                      <a:pt x="6" y="25"/>
                    </a:lnTo>
                    <a:lnTo>
                      <a:pt x="9" y="19"/>
                    </a:lnTo>
                    <a:lnTo>
                      <a:pt x="27" y="27"/>
                    </a:lnTo>
                    <a:close/>
                    <a:moveTo>
                      <a:pt x="24" y="33"/>
                    </a:moveTo>
                    <a:lnTo>
                      <a:pt x="23" y="34"/>
                    </a:lnTo>
                    <a:lnTo>
                      <a:pt x="22" y="36"/>
                    </a:lnTo>
                    <a:lnTo>
                      <a:pt x="15" y="29"/>
                    </a:lnTo>
                    <a:lnTo>
                      <a:pt x="24" y="33"/>
                    </a:lnTo>
                    <a:close/>
                    <a:moveTo>
                      <a:pt x="22" y="36"/>
                    </a:moveTo>
                    <a:lnTo>
                      <a:pt x="18" y="39"/>
                    </a:lnTo>
                    <a:lnTo>
                      <a:pt x="5" y="26"/>
                    </a:lnTo>
                    <a:lnTo>
                      <a:pt x="8" y="22"/>
                    </a:lnTo>
                    <a:lnTo>
                      <a:pt x="22" y="36"/>
                    </a:lnTo>
                    <a:close/>
                    <a:moveTo>
                      <a:pt x="18" y="39"/>
                    </a:moveTo>
                    <a:lnTo>
                      <a:pt x="18" y="39"/>
                    </a:lnTo>
                    <a:lnTo>
                      <a:pt x="12" y="32"/>
                    </a:lnTo>
                    <a:lnTo>
                      <a:pt x="18" y="39"/>
                    </a:lnTo>
                    <a:close/>
                    <a:moveTo>
                      <a:pt x="18" y="39"/>
                    </a:moveTo>
                    <a:lnTo>
                      <a:pt x="15" y="42"/>
                    </a:lnTo>
                    <a:lnTo>
                      <a:pt x="2" y="29"/>
                    </a:lnTo>
                    <a:lnTo>
                      <a:pt x="5" y="26"/>
                    </a:lnTo>
                    <a:lnTo>
                      <a:pt x="18" y="39"/>
                    </a:lnTo>
                    <a:close/>
                    <a:moveTo>
                      <a:pt x="0" y="36"/>
                    </a:moveTo>
                    <a:lnTo>
                      <a:pt x="0" y="31"/>
                    </a:lnTo>
                    <a:lnTo>
                      <a:pt x="2" y="29"/>
                    </a:lnTo>
                    <a:lnTo>
                      <a:pt x="8" y="36"/>
                    </a:lnTo>
                    <a:lnTo>
                      <a:pt x="0" y="36"/>
                    </a:lnTo>
                    <a:close/>
                    <a:moveTo>
                      <a:pt x="18" y="36"/>
                    </a:moveTo>
                    <a:lnTo>
                      <a:pt x="18" y="42"/>
                    </a:lnTo>
                    <a:lnTo>
                      <a:pt x="0" y="42"/>
                    </a:lnTo>
                    <a:lnTo>
                      <a:pt x="0" y="36"/>
                    </a:lnTo>
                    <a:lnTo>
                      <a:pt x="18" y="36"/>
                    </a:lnTo>
                    <a:close/>
                    <a:moveTo>
                      <a:pt x="18" y="42"/>
                    </a:moveTo>
                    <a:lnTo>
                      <a:pt x="18" y="45"/>
                    </a:lnTo>
                    <a:lnTo>
                      <a:pt x="0" y="45"/>
                    </a:lnTo>
                    <a:lnTo>
                      <a:pt x="0" y="42"/>
                    </a:lnTo>
                    <a:lnTo>
                      <a:pt x="18" y="42"/>
                    </a:lnTo>
                    <a:close/>
                    <a:moveTo>
                      <a:pt x="18" y="45"/>
                    </a:moveTo>
                    <a:lnTo>
                      <a:pt x="18" y="48"/>
                    </a:lnTo>
                    <a:lnTo>
                      <a:pt x="0" y="48"/>
                    </a:lnTo>
                    <a:lnTo>
                      <a:pt x="0" y="45"/>
                    </a:lnTo>
                    <a:lnTo>
                      <a:pt x="18" y="45"/>
                    </a:lnTo>
                    <a:close/>
                    <a:moveTo>
                      <a:pt x="18" y="48"/>
                    </a:moveTo>
                    <a:lnTo>
                      <a:pt x="18" y="54"/>
                    </a:lnTo>
                    <a:lnTo>
                      <a:pt x="0" y="54"/>
                    </a:lnTo>
                    <a:lnTo>
                      <a:pt x="0" y="48"/>
                    </a:lnTo>
                    <a:lnTo>
                      <a:pt x="18" y="48"/>
                    </a:lnTo>
                    <a:close/>
                    <a:moveTo>
                      <a:pt x="18" y="54"/>
                    </a:moveTo>
                    <a:lnTo>
                      <a:pt x="18" y="58"/>
                    </a:lnTo>
                    <a:lnTo>
                      <a:pt x="0" y="58"/>
                    </a:lnTo>
                    <a:lnTo>
                      <a:pt x="0" y="54"/>
                    </a:lnTo>
                    <a:lnTo>
                      <a:pt x="18" y="54"/>
                    </a:lnTo>
                    <a:close/>
                    <a:moveTo>
                      <a:pt x="2" y="64"/>
                    </a:moveTo>
                    <a:lnTo>
                      <a:pt x="0" y="62"/>
                    </a:lnTo>
                    <a:lnTo>
                      <a:pt x="0" y="58"/>
                    </a:lnTo>
                    <a:lnTo>
                      <a:pt x="8" y="58"/>
                    </a:lnTo>
                    <a:lnTo>
                      <a:pt x="2" y="64"/>
                    </a:lnTo>
                    <a:close/>
                    <a:moveTo>
                      <a:pt x="15" y="51"/>
                    </a:moveTo>
                    <a:lnTo>
                      <a:pt x="18" y="54"/>
                    </a:lnTo>
                    <a:lnTo>
                      <a:pt x="5" y="68"/>
                    </a:lnTo>
                    <a:lnTo>
                      <a:pt x="2" y="64"/>
                    </a:lnTo>
                    <a:lnTo>
                      <a:pt x="15" y="51"/>
                    </a:lnTo>
                    <a:close/>
                    <a:moveTo>
                      <a:pt x="18" y="54"/>
                    </a:moveTo>
                    <a:lnTo>
                      <a:pt x="18" y="54"/>
                    </a:lnTo>
                    <a:lnTo>
                      <a:pt x="12" y="61"/>
                    </a:lnTo>
                    <a:lnTo>
                      <a:pt x="18" y="54"/>
                    </a:lnTo>
                    <a:close/>
                    <a:moveTo>
                      <a:pt x="18" y="54"/>
                    </a:moveTo>
                    <a:lnTo>
                      <a:pt x="22" y="58"/>
                    </a:lnTo>
                    <a:lnTo>
                      <a:pt x="8" y="71"/>
                    </a:lnTo>
                    <a:lnTo>
                      <a:pt x="5" y="68"/>
                    </a:lnTo>
                    <a:lnTo>
                      <a:pt x="18" y="54"/>
                    </a:lnTo>
                    <a:close/>
                    <a:moveTo>
                      <a:pt x="8" y="71"/>
                    </a:moveTo>
                    <a:lnTo>
                      <a:pt x="8" y="71"/>
                    </a:lnTo>
                    <a:lnTo>
                      <a:pt x="15" y="64"/>
                    </a:lnTo>
                    <a:lnTo>
                      <a:pt x="8" y="71"/>
                    </a:lnTo>
                    <a:close/>
                    <a:moveTo>
                      <a:pt x="22" y="58"/>
                    </a:moveTo>
                    <a:lnTo>
                      <a:pt x="25" y="61"/>
                    </a:lnTo>
                    <a:lnTo>
                      <a:pt x="12" y="74"/>
                    </a:lnTo>
                    <a:lnTo>
                      <a:pt x="8" y="71"/>
                    </a:lnTo>
                    <a:lnTo>
                      <a:pt x="22" y="58"/>
                    </a:lnTo>
                    <a:close/>
                    <a:moveTo>
                      <a:pt x="18" y="76"/>
                    </a:moveTo>
                    <a:lnTo>
                      <a:pt x="14" y="76"/>
                    </a:lnTo>
                    <a:lnTo>
                      <a:pt x="12" y="74"/>
                    </a:lnTo>
                    <a:lnTo>
                      <a:pt x="18" y="68"/>
                    </a:lnTo>
                    <a:lnTo>
                      <a:pt x="18" y="76"/>
                    </a:lnTo>
                    <a:close/>
                    <a:moveTo>
                      <a:pt x="18" y="58"/>
                    </a:moveTo>
                    <a:lnTo>
                      <a:pt x="25" y="58"/>
                    </a:lnTo>
                    <a:lnTo>
                      <a:pt x="25" y="76"/>
                    </a:lnTo>
                    <a:lnTo>
                      <a:pt x="18" y="76"/>
                    </a:lnTo>
                    <a:lnTo>
                      <a:pt x="18" y="58"/>
                    </a:lnTo>
                    <a:close/>
                    <a:moveTo>
                      <a:pt x="25" y="58"/>
                    </a:moveTo>
                    <a:lnTo>
                      <a:pt x="28" y="58"/>
                    </a:lnTo>
                    <a:lnTo>
                      <a:pt x="28" y="76"/>
                    </a:lnTo>
                    <a:lnTo>
                      <a:pt x="25" y="76"/>
                    </a:lnTo>
                    <a:lnTo>
                      <a:pt x="25" y="58"/>
                    </a:lnTo>
                    <a:close/>
                    <a:moveTo>
                      <a:pt x="28" y="58"/>
                    </a:moveTo>
                    <a:lnTo>
                      <a:pt x="34" y="58"/>
                    </a:lnTo>
                    <a:lnTo>
                      <a:pt x="34" y="76"/>
                    </a:lnTo>
                    <a:lnTo>
                      <a:pt x="28" y="76"/>
                    </a:lnTo>
                    <a:lnTo>
                      <a:pt x="28" y="58"/>
                    </a:lnTo>
                    <a:close/>
                    <a:moveTo>
                      <a:pt x="34" y="58"/>
                    </a:moveTo>
                    <a:lnTo>
                      <a:pt x="37" y="58"/>
                    </a:lnTo>
                    <a:lnTo>
                      <a:pt x="37" y="76"/>
                    </a:lnTo>
                    <a:lnTo>
                      <a:pt x="34" y="76"/>
                    </a:lnTo>
                    <a:lnTo>
                      <a:pt x="34" y="58"/>
                    </a:lnTo>
                    <a:close/>
                    <a:moveTo>
                      <a:pt x="37" y="58"/>
                    </a:moveTo>
                    <a:lnTo>
                      <a:pt x="44" y="58"/>
                    </a:lnTo>
                    <a:lnTo>
                      <a:pt x="44" y="76"/>
                    </a:lnTo>
                    <a:lnTo>
                      <a:pt x="37" y="76"/>
                    </a:lnTo>
                    <a:lnTo>
                      <a:pt x="37" y="58"/>
                    </a:lnTo>
                    <a:close/>
                    <a:moveTo>
                      <a:pt x="48" y="75"/>
                    </a:moveTo>
                    <a:lnTo>
                      <a:pt x="46" y="76"/>
                    </a:lnTo>
                    <a:lnTo>
                      <a:pt x="44" y="76"/>
                    </a:lnTo>
                    <a:lnTo>
                      <a:pt x="44" y="68"/>
                    </a:lnTo>
                    <a:lnTo>
                      <a:pt x="48" y="75"/>
                    </a:lnTo>
                    <a:close/>
                    <a:moveTo>
                      <a:pt x="39" y="59"/>
                    </a:moveTo>
                    <a:lnTo>
                      <a:pt x="46" y="55"/>
                    </a:lnTo>
                    <a:lnTo>
                      <a:pt x="55" y="73"/>
                    </a:lnTo>
                    <a:lnTo>
                      <a:pt x="48" y="75"/>
                    </a:lnTo>
                    <a:lnTo>
                      <a:pt x="39" y="59"/>
                    </a:lnTo>
                    <a:close/>
                    <a:moveTo>
                      <a:pt x="46" y="55"/>
                    </a:moveTo>
                    <a:lnTo>
                      <a:pt x="48" y="54"/>
                    </a:lnTo>
                    <a:lnTo>
                      <a:pt x="50" y="54"/>
                    </a:lnTo>
                    <a:lnTo>
                      <a:pt x="50" y="64"/>
                    </a:lnTo>
                    <a:lnTo>
                      <a:pt x="46" y="55"/>
                    </a:lnTo>
                    <a:close/>
                    <a:moveTo>
                      <a:pt x="50" y="54"/>
                    </a:moveTo>
                    <a:lnTo>
                      <a:pt x="54" y="54"/>
                    </a:lnTo>
                    <a:lnTo>
                      <a:pt x="54" y="73"/>
                    </a:lnTo>
                    <a:lnTo>
                      <a:pt x="50" y="73"/>
                    </a:lnTo>
                    <a:lnTo>
                      <a:pt x="50"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12" name="Freeform 700">
                <a:extLst>
                  <a:ext uri="{FF2B5EF4-FFF2-40B4-BE49-F238E27FC236}">
                    <a16:creationId xmlns:a16="http://schemas.microsoft.com/office/drawing/2014/main" id="{F9DC818E-55BC-4D1B-AF10-17A9FE409319}"/>
                  </a:ext>
                </a:extLst>
              </p:cNvPr>
              <p:cNvSpPr>
                <a:spLocks/>
              </p:cNvSpPr>
              <p:nvPr/>
            </p:nvSpPr>
            <p:spPr bwMode="auto">
              <a:xfrm>
                <a:off x="3491" y="2514"/>
                <a:ext cx="16" cy="15"/>
              </a:xfrm>
              <a:custGeom>
                <a:avLst/>
                <a:gdLst>
                  <a:gd name="T0" fmla="*/ 11 w 66"/>
                  <a:gd name="T1" fmla="*/ 13 h 57"/>
                  <a:gd name="T2" fmla="*/ 12 w 66"/>
                  <a:gd name="T3" fmla="*/ 13 h 57"/>
                  <a:gd name="T4" fmla="*/ 14 w 66"/>
                  <a:gd name="T5" fmla="*/ 12 h 57"/>
                  <a:gd name="T6" fmla="*/ 14 w 66"/>
                  <a:gd name="T7" fmla="*/ 11 h 57"/>
                  <a:gd name="T8" fmla="*/ 15 w 66"/>
                  <a:gd name="T9" fmla="*/ 10 h 57"/>
                  <a:gd name="T10" fmla="*/ 16 w 66"/>
                  <a:gd name="T11" fmla="*/ 8 h 57"/>
                  <a:gd name="T12" fmla="*/ 16 w 66"/>
                  <a:gd name="T13" fmla="*/ 8 h 57"/>
                  <a:gd name="T14" fmla="*/ 16 w 66"/>
                  <a:gd name="T15" fmla="*/ 6 h 57"/>
                  <a:gd name="T16" fmla="*/ 16 w 66"/>
                  <a:gd name="T17" fmla="*/ 5 h 57"/>
                  <a:gd name="T18" fmla="*/ 16 w 66"/>
                  <a:gd name="T19" fmla="*/ 4 h 57"/>
                  <a:gd name="T20" fmla="*/ 15 w 66"/>
                  <a:gd name="T21" fmla="*/ 3 h 57"/>
                  <a:gd name="T22" fmla="*/ 15 w 66"/>
                  <a:gd name="T23" fmla="*/ 2 h 57"/>
                  <a:gd name="T24" fmla="*/ 14 w 66"/>
                  <a:gd name="T25" fmla="*/ 2 h 57"/>
                  <a:gd name="T26" fmla="*/ 13 w 66"/>
                  <a:gd name="T27" fmla="*/ 1 h 57"/>
                  <a:gd name="T28" fmla="*/ 12 w 66"/>
                  <a:gd name="T29" fmla="*/ 0 h 57"/>
                  <a:gd name="T30" fmla="*/ 11 w 66"/>
                  <a:gd name="T31" fmla="*/ 0 h 57"/>
                  <a:gd name="T32" fmla="*/ 10 w 66"/>
                  <a:gd name="T33" fmla="*/ 0 h 57"/>
                  <a:gd name="T34" fmla="*/ 9 w 66"/>
                  <a:gd name="T35" fmla="*/ 0 h 57"/>
                  <a:gd name="T36" fmla="*/ 8 w 66"/>
                  <a:gd name="T37" fmla="*/ 1 h 57"/>
                  <a:gd name="T38" fmla="*/ 6 w 66"/>
                  <a:gd name="T39" fmla="*/ 1 h 57"/>
                  <a:gd name="T40" fmla="*/ 5 w 66"/>
                  <a:gd name="T41" fmla="*/ 2 h 57"/>
                  <a:gd name="T42" fmla="*/ 4 w 66"/>
                  <a:gd name="T43" fmla="*/ 3 h 57"/>
                  <a:gd name="T44" fmla="*/ 3 w 66"/>
                  <a:gd name="T45" fmla="*/ 3 h 57"/>
                  <a:gd name="T46" fmla="*/ 2 w 66"/>
                  <a:gd name="T47" fmla="*/ 4 h 57"/>
                  <a:gd name="T48" fmla="*/ 1 w 66"/>
                  <a:gd name="T49" fmla="*/ 6 h 57"/>
                  <a:gd name="T50" fmla="*/ 1 w 66"/>
                  <a:gd name="T51" fmla="*/ 7 h 57"/>
                  <a:gd name="T52" fmla="*/ 1 w 66"/>
                  <a:gd name="T53" fmla="*/ 8 h 57"/>
                  <a:gd name="T54" fmla="*/ 0 w 66"/>
                  <a:gd name="T55" fmla="*/ 9 h 57"/>
                  <a:gd name="T56" fmla="*/ 0 w 66"/>
                  <a:gd name="T57" fmla="*/ 10 h 57"/>
                  <a:gd name="T58" fmla="*/ 1 w 66"/>
                  <a:gd name="T59" fmla="*/ 11 h 57"/>
                  <a:gd name="T60" fmla="*/ 1 w 66"/>
                  <a:gd name="T61" fmla="*/ 13 h 57"/>
                  <a:gd name="T62" fmla="*/ 1 w 66"/>
                  <a:gd name="T63" fmla="*/ 13 h 57"/>
                  <a:gd name="T64" fmla="*/ 2 w 66"/>
                  <a:gd name="T65" fmla="*/ 14 h 57"/>
                  <a:gd name="T66" fmla="*/ 3 w 66"/>
                  <a:gd name="T67" fmla="*/ 14 h 57"/>
                  <a:gd name="T68" fmla="*/ 5 w 66"/>
                  <a:gd name="T69" fmla="*/ 15 h 57"/>
                  <a:gd name="T70" fmla="*/ 5 w 66"/>
                  <a:gd name="T71" fmla="*/ 15 h 57"/>
                  <a:gd name="T72" fmla="*/ 7 w 66"/>
                  <a:gd name="T73" fmla="*/ 15 h 57"/>
                  <a:gd name="T74" fmla="*/ 8 w 66"/>
                  <a:gd name="T75" fmla="*/ 15 h 57"/>
                  <a:gd name="T76" fmla="*/ 9 w 66"/>
                  <a:gd name="T77" fmla="*/ 15 h 57"/>
                  <a:gd name="T78" fmla="*/ 10 w 66"/>
                  <a:gd name="T79" fmla="*/ 14 h 57"/>
                  <a:gd name="T80" fmla="*/ 11 w 66"/>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7" y="51"/>
                    </a:moveTo>
                    <a:lnTo>
                      <a:pt x="51" y="48"/>
                    </a:lnTo>
                    <a:lnTo>
                      <a:pt x="57" y="45"/>
                    </a:lnTo>
                    <a:lnTo>
                      <a:pt x="59" y="42"/>
                    </a:lnTo>
                    <a:lnTo>
                      <a:pt x="63" y="39"/>
                    </a:lnTo>
                    <a:lnTo>
                      <a:pt x="66" y="32"/>
                    </a:lnTo>
                    <a:lnTo>
                      <a:pt x="66" y="29"/>
                    </a:lnTo>
                    <a:lnTo>
                      <a:pt x="66" y="22"/>
                    </a:lnTo>
                    <a:lnTo>
                      <a:pt x="66" y="20"/>
                    </a:lnTo>
                    <a:lnTo>
                      <a:pt x="66" y="16"/>
                    </a:lnTo>
                    <a:lnTo>
                      <a:pt x="63" y="13"/>
                    </a:lnTo>
                    <a:lnTo>
                      <a:pt x="63" y="7"/>
                    </a:lnTo>
                    <a:lnTo>
                      <a:pt x="59" y="7"/>
                    </a:lnTo>
                    <a:lnTo>
                      <a:pt x="54" y="3"/>
                    </a:lnTo>
                    <a:lnTo>
                      <a:pt x="51" y="0"/>
                    </a:lnTo>
                    <a:lnTo>
                      <a:pt x="47" y="0"/>
                    </a:lnTo>
                    <a:lnTo>
                      <a:pt x="41" y="0"/>
                    </a:lnTo>
                    <a:lnTo>
                      <a:pt x="37" y="0"/>
                    </a:lnTo>
                    <a:lnTo>
                      <a:pt x="31" y="3"/>
                    </a:lnTo>
                    <a:lnTo>
                      <a:pt x="25" y="3"/>
                    </a:lnTo>
                    <a:lnTo>
                      <a:pt x="22" y="7"/>
                    </a:lnTo>
                    <a:lnTo>
                      <a:pt x="15" y="10"/>
                    </a:lnTo>
                    <a:lnTo>
                      <a:pt x="12" y="13"/>
                    </a:lnTo>
                    <a:lnTo>
                      <a:pt x="9" y="16"/>
                    </a:lnTo>
                    <a:lnTo>
                      <a:pt x="5" y="22"/>
                    </a:lnTo>
                    <a:lnTo>
                      <a:pt x="3" y="25"/>
                    </a:lnTo>
                    <a:lnTo>
                      <a:pt x="3" y="29"/>
                    </a:lnTo>
                    <a:lnTo>
                      <a:pt x="0" y="35"/>
                    </a:lnTo>
                    <a:lnTo>
                      <a:pt x="0" y="39"/>
                    </a:lnTo>
                    <a:lnTo>
                      <a:pt x="3" y="42"/>
                    </a:lnTo>
                    <a:lnTo>
                      <a:pt x="3" y="48"/>
                    </a:lnTo>
                    <a:lnTo>
                      <a:pt x="5" y="51"/>
                    </a:lnTo>
                    <a:lnTo>
                      <a:pt x="9" y="54"/>
                    </a:lnTo>
                    <a:lnTo>
                      <a:pt x="12" y="54"/>
                    </a:lnTo>
                    <a:lnTo>
                      <a:pt x="19" y="57"/>
                    </a:lnTo>
                    <a:lnTo>
                      <a:pt x="22" y="57"/>
                    </a:lnTo>
                    <a:lnTo>
                      <a:pt x="29" y="57"/>
                    </a:lnTo>
                    <a:lnTo>
                      <a:pt x="31" y="57"/>
                    </a:lnTo>
                    <a:lnTo>
                      <a:pt x="37" y="57"/>
                    </a:lnTo>
                    <a:lnTo>
                      <a:pt x="41"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13" name="Freeform 701">
                <a:extLst>
                  <a:ext uri="{FF2B5EF4-FFF2-40B4-BE49-F238E27FC236}">
                    <a16:creationId xmlns:a16="http://schemas.microsoft.com/office/drawing/2014/main" id="{C1605883-F894-4A8D-B1FC-47CB5894BBDA}"/>
                  </a:ext>
                </a:extLst>
              </p:cNvPr>
              <p:cNvSpPr>
                <a:spLocks noEditPoints="1"/>
              </p:cNvSpPr>
              <p:nvPr/>
            </p:nvSpPr>
            <p:spPr bwMode="auto">
              <a:xfrm>
                <a:off x="3488" y="2512"/>
                <a:ext cx="22" cy="19"/>
              </a:xfrm>
              <a:custGeom>
                <a:avLst/>
                <a:gdLst>
                  <a:gd name="T0" fmla="*/ 14 w 86"/>
                  <a:gd name="T1" fmla="*/ 13 h 76"/>
                  <a:gd name="T2" fmla="*/ 16 w 86"/>
                  <a:gd name="T3" fmla="*/ 11 h 76"/>
                  <a:gd name="T4" fmla="*/ 18 w 86"/>
                  <a:gd name="T5" fmla="*/ 16 h 76"/>
                  <a:gd name="T6" fmla="*/ 19 w 86"/>
                  <a:gd name="T7" fmla="*/ 15 h 76"/>
                  <a:gd name="T8" fmla="*/ 20 w 86"/>
                  <a:gd name="T9" fmla="*/ 14 h 76"/>
                  <a:gd name="T10" fmla="*/ 21 w 86"/>
                  <a:gd name="T11" fmla="*/ 13 h 76"/>
                  <a:gd name="T12" fmla="*/ 17 w 86"/>
                  <a:gd name="T13" fmla="*/ 9 h 76"/>
                  <a:gd name="T14" fmla="*/ 22 w 86"/>
                  <a:gd name="T15" fmla="*/ 11 h 76"/>
                  <a:gd name="T16" fmla="*/ 22 w 86"/>
                  <a:gd name="T17" fmla="*/ 10 h 76"/>
                  <a:gd name="T18" fmla="*/ 17 w 86"/>
                  <a:gd name="T19" fmla="*/ 10 h 76"/>
                  <a:gd name="T20" fmla="*/ 17 w 86"/>
                  <a:gd name="T21" fmla="*/ 7 h 76"/>
                  <a:gd name="T22" fmla="*/ 22 w 86"/>
                  <a:gd name="T23" fmla="*/ 5 h 76"/>
                  <a:gd name="T24" fmla="*/ 20 w 86"/>
                  <a:gd name="T25" fmla="*/ 4 h 76"/>
                  <a:gd name="T26" fmla="*/ 19 w 86"/>
                  <a:gd name="T27" fmla="*/ 6 h 76"/>
                  <a:gd name="T28" fmla="*/ 16 w 86"/>
                  <a:gd name="T29" fmla="*/ 6 h 76"/>
                  <a:gd name="T30" fmla="*/ 19 w 86"/>
                  <a:gd name="T31" fmla="*/ 6 h 76"/>
                  <a:gd name="T32" fmla="*/ 17 w 86"/>
                  <a:gd name="T33" fmla="*/ 6 h 76"/>
                  <a:gd name="T34" fmla="*/ 17 w 86"/>
                  <a:gd name="T35" fmla="*/ 1 h 76"/>
                  <a:gd name="T36" fmla="*/ 16 w 86"/>
                  <a:gd name="T37" fmla="*/ 3 h 76"/>
                  <a:gd name="T38" fmla="*/ 15 w 86"/>
                  <a:gd name="T39" fmla="*/ 5 h 76"/>
                  <a:gd name="T40" fmla="*/ 16 w 86"/>
                  <a:gd name="T41" fmla="*/ 5 h 76"/>
                  <a:gd name="T42" fmla="*/ 13 w 86"/>
                  <a:gd name="T43" fmla="*/ 5 h 76"/>
                  <a:gd name="T44" fmla="*/ 12 w 86"/>
                  <a:gd name="T45" fmla="*/ 0 h 76"/>
                  <a:gd name="T46" fmla="*/ 12 w 86"/>
                  <a:gd name="T47" fmla="*/ 2 h 76"/>
                  <a:gd name="T48" fmla="*/ 13 w 86"/>
                  <a:gd name="T49" fmla="*/ 5 h 76"/>
                  <a:gd name="T50" fmla="*/ 10 w 86"/>
                  <a:gd name="T51" fmla="*/ 6 h 76"/>
                  <a:gd name="T52" fmla="*/ 8 w 86"/>
                  <a:gd name="T53" fmla="*/ 1 h 76"/>
                  <a:gd name="T54" fmla="*/ 6 w 86"/>
                  <a:gd name="T55" fmla="*/ 2 h 76"/>
                  <a:gd name="T56" fmla="*/ 8 w 86"/>
                  <a:gd name="T57" fmla="*/ 4 h 76"/>
                  <a:gd name="T58" fmla="*/ 9 w 86"/>
                  <a:gd name="T59" fmla="*/ 6 h 76"/>
                  <a:gd name="T60" fmla="*/ 8 w 86"/>
                  <a:gd name="T61" fmla="*/ 6 h 76"/>
                  <a:gd name="T62" fmla="*/ 7 w 86"/>
                  <a:gd name="T63" fmla="*/ 7 h 76"/>
                  <a:gd name="T64" fmla="*/ 3 w 86"/>
                  <a:gd name="T65" fmla="*/ 5 h 76"/>
                  <a:gd name="T66" fmla="*/ 5 w 86"/>
                  <a:gd name="T67" fmla="*/ 6 h 76"/>
                  <a:gd name="T68" fmla="*/ 7 w 86"/>
                  <a:gd name="T69" fmla="*/ 8 h 76"/>
                  <a:gd name="T70" fmla="*/ 6 w 86"/>
                  <a:gd name="T71" fmla="*/ 10 h 76"/>
                  <a:gd name="T72" fmla="*/ 1 w 86"/>
                  <a:gd name="T73" fmla="*/ 8 h 76"/>
                  <a:gd name="T74" fmla="*/ 1 w 86"/>
                  <a:gd name="T75" fmla="*/ 10 h 76"/>
                  <a:gd name="T76" fmla="*/ 3 w 86"/>
                  <a:gd name="T77" fmla="*/ 10 h 76"/>
                  <a:gd name="T78" fmla="*/ 5 w 86"/>
                  <a:gd name="T79" fmla="*/ 11 h 76"/>
                  <a:gd name="T80" fmla="*/ 5 w 86"/>
                  <a:gd name="T81" fmla="*/ 11 h 76"/>
                  <a:gd name="T82" fmla="*/ 0 w 86"/>
                  <a:gd name="T83" fmla="*/ 13 h 76"/>
                  <a:gd name="T84" fmla="*/ 2 w 86"/>
                  <a:gd name="T85" fmla="*/ 14 h 76"/>
                  <a:gd name="T86" fmla="*/ 3 w 86"/>
                  <a:gd name="T87" fmla="*/ 13 h 76"/>
                  <a:gd name="T88" fmla="*/ 6 w 86"/>
                  <a:gd name="T89" fmla="*/ 13 h 76"/>
                  <a:gd name="T90" fmla="*/ 5 w 86"/>
                  <a:gd name="T91" fmla="*/ 13 h 76"/>
                  <a:gd name="T92" fmla="*/ 6 w 86"/>
                  <a:gd name="T93" fmla="*/ 13 h 76"/>
                  <a:gd name="T94" fmla="*/ 3 w 86"/>
                  <a:gd name="T95" fmla="*/ 18 h 76"/>
                  <a:gd name="T96" fmla="*/ 5 w 86"/>
                  <a:gd name="T97" fmla="*/ 16 h 76"/>
                  <a:gd name="T98" fmla="*/ 5 w 86"/>
                  <a:gd name="T99" fmla="*/ 14 h 76"/>
                  <a:gd name="T100" fmla="*/ 7 w 86"/>
                  <a:gd name="T101" fmla="*/ 14 h 76"/>
                  <a:gd name="T102" fmla="*/ 7 w 86"/>
                  <a:gd name="T103" fmla="*/ 19 h 76"/>
                  <a:gd name="T104" fmla="*/ 8 w 86"/>
                  <a:gd name="T105" fmla="*/ 19 h 76"/>
                  <a:gd name="T106" fmla="*/ 8 w 86"/>
                  <a:gd name="T107" fmla="*/ 19 h 76"/>
                  <a:gd name="T108" fmla="*/ 10 w 86"/>
                  <a:gd name="T109" fmla="*/ 14 h 76"/>
                  <a:gd name="T110" fmla="*/ 14 w 86"/>
                  <a:gd name="T111" fmla="*/ 18 h 76"/>
                  <a:gd name="T112" fmla="*/ 11 w 86"/>
                  <a:gd name="T113" fmla="*/ 14 h 76"/>
                  <a:gd name="T114" fmla="*/ 12 w 86"/>
                  <a:gd name="T115" fmla="*/ 14 h 76"/>
                  <a:gd name="T116" fmla="*/ 14 w 86"/>
                  <a:gd name="T117" fmla="*/ 18 h 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76"/>
                  <a:gd name="T179" fmla="*/ 86 w 86"/>
                  <a:gd name="T180" fmla="*/ 76 h 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76">
                    <a:moveTo>
                      <a:pt x="51" y="53"/>
                    </a:moveTo>
                    <a:lnTo>
                      <a:pt x="54" y="50"/>
                    </a:lnTo>
                    <a:lnTo>
                      <a:pt x="67" y="64"/>
                    </a:lnTo>
                    <a:lnTo>
                      <a:pt x="64" y="66"/>
                    </a:lnTo>
                    <a:lnTo>
                      <a:pt x="51" y="53"/>
                    </a:lnTo>
                    <a:close/>
                    <a:moveTo>
                      <a:pt x="54" y="50"/>
                    </a:moveTo>
                    <a:lnTo>
                      <a:pt x="55" y="49"/>
                    </a:lnTo>
                    <a:lnTo>
                      <a:pt x="56" y="49"/>
                    </a:lnTo>
                    <a:lnTo>
                      <a:pt x="61" y="57"/>
                    </a:lnTo>
                    <a:lnTo>
                      <a:pt x="54" y="50"/>
                    </a:lnTo>
                    <a:close/>
                    <a:moveTo>
                      <a:pt x="56" y="49"/>
                    </a:moveTo>
                    <a:lnTo>
                      <a:pt x="63" y="45"/>
                    </a:lnTo>
                    <a:lnTo>
                      <a:pt x="71" y="62"/>
                    </a:lnTo>
                    <a:lnTo>
                      <a:pt x="65" y="65"/>
                    </a:lnTo>
                    <a:lnTo>
                      <a:pt x="56" y="49"/>
                    </a:lnTo>
                    <a:close/>
                    <a:moveTo>
                      <a:pt x="74" y="61"/>
                    </a:moveTo>
                    <a:lnTo>
                      <a:pt x="73" y="62"/>
                    </a:lnTo>
                    <a:lnTo>
                      <a:pt x="71" y="62"/>
                    </a:lnTo>
                    <a:lnTo>
                      <a:pt x="67" y="54"/>
                    </a:lnTo>
                    <a:lnTo>
                      <a:pt x="74" y="61"/>
                    </a:lnTo>
                    <a:close/>
                    <a:moveTo>
                      <a:pt x="60" y="48"/>
                    </a:moveTo>
                    <a:lnTo>
                      <a:pt x="63" y="44"/>
                    </a:lnTo>
                    <a:lnTo>
                      <a:pt x="77" y="57"/>
                    </a:lnTo>
                    <a:lnTo>
                      <a:pt x="74" y="61"/>
                    </a:lnTo>
                    <a:lnTo>
                      <a:pt x="60" y="48"/>
                    </a:lnTo>
                    <a:close/>
                    <a:moveTo>
                      <a:pt x="77" y="57"/>
                    </a:moveTo>
                    <a:lnTo>
                      <a:pt x="77" y="57"/>
                    </a:lnTo>
                    <a:lnTo>
                      <a:pt x="69" y="51"/>
                    </a:lnTo>
                    <a:lnTo>
                      <a:pt x="77" y="57"/>
                    </a:lnTo>
                    <a:close/>
                    <a:moveTo>
                      <a:pt x="63" y="44"/>
                    </a:moveTo>
                    <a:lnTo>
                      <a:pt x="66" y="41"/>
                    </a:lnTo>
                    <a:lnTo>
                      <a:pt x="79" y="54"/>
                    </a:lnTo>
                    <a:lnTo>
                      <a:pt x="77" y="57"/>
                    </a:lnTo>
                    <a:lnTo>
                      <a:pt x="63" y="44"/>
                    </a:lnTo>
                    <a:close/>
                    <a:moveTo>
                      <a:pt x="82" y="52"/>
                    </a:moveTo>
                    <a:lnTo>
                      <a:pt x="80" y="53"/>
                    </a:lnTo>
                    <a:lnTo>
                      <a:pt x="79" y="54"/>
                    </a:lnTo>
                    <a:lnTo>
                      <a:pt x="73" y="48"/>
                    </a:lnTo>
                    <a:lnTo>
                      <a:pt x="82" y="52"/>
                    </a:lnTo>
                    <a:close/>
                    <a:moveTo>
                      <a:pt x="65" y="43"/>
                    </a:moveTo>
                    <a:lnTo>
                      <a:pt x="67" y="36"/>
                    </a:lnTo>
                    <a:lnTo>
                      <a:pt x="85" y="45"/>
                    </a:lnTo>
                    <a:lnTo>
                      <a:pt x="82" y="52"/>
                    </a:lnTo>
                    <a:lnTo>
                      <a:pt x="65" y="43"/>
                    </a:lnTo>
                    <a:close/>
                    <a:moveTo>
                      <a:pt x="86" y="41"/>
                    </a:moveTo>
                    <a:lnTo>
                      <a:pt x="86" y="43"/>
                    </a:lnTo>
                    <a:lnTo>
                      <a:pt x="85" y="45"/>
                    </a:lnTo>
                    <a:lnTo>
                      <a:pt x="76" y="41"/>
                    </a:lnTo>
                    <a:lnTo>
                      <a:pt x="86" y="41"/>
                    </a:lnTo>
                    <a:close/>
                    <a:moveTo>
                      <a:pt x="67" y="41"/>
                    </a:moveTo>
                    <a:lnTo>
                      <a:pt x="67" y="38"/>
                    </a:lnTo>
                    <a:lnTo>
                      <a:pt x="86" y="38"/>
                    </a:lnTo>
                    <a:lnTo>
                      <a:pt x="86" y="41"/>
                    </a:lnTo>
                    <a:lnTo>
                      <a:pt x="67" y="41"/>
                    </a:lnTo>
                    <a:close/>
                    <a:moveTo>
                      <a:pt x="67" y="38"/>
                    </a:moveTo>
                    <a:lnTo>
                      <a:pt x="67" y="31"/>
                    </a:lnTo>
                    <a:lnTo>
                      <a:pt x="86" y="31"/>
                    </a:lnTo>
                    <a:lnTo>
                      <a:pt x="86" y="38"/>
                    </a:lnTo>
                    <a:lnTo>
                      <a:pt x="67" y="38"/>
                    </a:lnTo>
                    <a:close/>
                    <a:moveTo>
                      <a:pt x="67" y="31"/>
                    </a:moveTo>
                    <a:lnTo>
                      <a:pt x="67" y="29"/>
                    </a:lnTo>
                    <a:lnTo>
                      <a:pt x="86" y="29"/>
                    </a:lnTo>
                    <a:lnTo>
                      <a:pt x="86" y="31"/>
                    </a:lnTo>
                    <a:lnTo>
                      <a:pt x="67" y="31"/>
                    </a:lnTo>
                    <a:close/>
                    <a:moveTo>
                      <a:pt x="67" y="29"/>
                    </a:moveTo>
                    <a:lnTo>
                      <a:pt x="67" y="25"/>
                    </a:lnTo>
                    <a:lnTo>
                      <a:pt x="86" y="25"/>
                    </a:lnTo>
                    <a:lnTo>
                      <a:pt x="86" y="29"/>
                    </a:lnTo>
                    <a:lnTo>
                      <a:pt x="67" y="29"/>
                    </a:lnTo>
                    <a:close/>
                    <a:moveTo>
                      <a:pt x="83" y="19"/>
                    </a:moveTo>
                    <a:lnTo>
                      <a:pt x="86" y="21"/>
                    </a:lnTo>
                    <a:lnTo>
                      <a:pt x="86" y="25"/>
                    </a:lnTo>
                    <a:lnTo>
                      <a:pt x="76" y="25"/>
                    </a:lnTo>
                    <a:lnTo>
                      <a:pt x="83" y="19"/>
                    </a:lnTo>
                    <a:close/>
                    <a:moveTo>
                      <a:pt x="69" y="32"/>
                    </a:moveTo>
                    <a:lnTo>
                      <a:pt x="66" y="29"/>
                    </a:lnTo>
                    <a:lnTo>
                      <a:pt x="79" y="16"/>
                    </a:lnTo>
                    <a:lnTo>
                      <a:pt x="83" y="19"/>
                    </a:lnTo>
                    <a:lnTo>
                      <a:pt x="69" y="32"/>
                    </a:lnTo>
                    <a:close/>
                    <a:moveTo>
                      <a:pt x="66" y="29"/>
                    </a:moveTo>
                    <a:lnTo>
                      <a:pt x="64" y="25"/>
                    </a:lnTo>
                    <a:lnTo>
                      <a:pt x="64" y="22"/>
                    </a:lnTo>
                    <a:lnTo>
                      <a:pt x="73" y="22"/>
                    </a:lnTo>
                    <a:lnTo>
                      <a:pt x="66" y="29"/>
                    </a:lnTo>
                    <a:close/>
                    <a:moveTo>
                      <a:pt x="64" y="22"/>
                    </a:moveTo>
                    <a:lnTo>
                      <a:pt x="64" y="16"/>
                    </a:lnTo>
                    <a:lnTo>
                      <a:pt x="83" y="16"/>
                    </a:lnTo>
                    <a:lnTo>
                      <a:pt x="83" y="22"/>
                    </a:lnTo>
                    <a:lnTo>
                      <a:pt x="64" y="22"/>
                    </a:lnTo>
                    <a:close/>
                    <a:moveTo>
                      <a:pt x="73" y="6"/>
                    </a:moveTo>
                    <a:lnTo>
                      <a:pt x="83" y="6"/>
                    </a:lnTo>
                    <a:lnTo>
                      <a:pt x="83" y="16"/>
                    </a:lnTo>
                    <a:lnTo>
                      <a:pt x="73" y="16"/>
                    </a:lnTo>
                    <a:lnTo>
                      <a:pt x="73" y="6"/>
                    </a:lnTo>
                    <a:close/>
                    <a:moveTo>
                      <a:pt x="73" y="25"/>
                    </a:moveTo>
                    <a:lnTo>
                      <a:pt x="69" y="25"/>
                    </a:lnTo>
                    <a:lnTo>
                      <a:pt x="69" y="6"/>
                    </a:lnTo>
                    <a:lnTo>
                      <a:pt x="73" y="6"/>
                    </a:lnTo>
                    <a:lnTo>
                      <a:pt x="73" y="25"/>
                    </a:lnTo>
                    <a:close/>
                    <a:moveTo>
                      <a:pt x="69" y="25"/>
                    </a:moveTo>
                    <a:lnTo>
                      <a:pt x="67" y="25"/>
                    </a:lnTo>
                    <a:lnTo>
                      <a:pt x="66" y="24"/>
                    </a:lnTo>
                    <a:lnTo>
                      <a:pt x="69" y="16"/>
                    </a:lnTo>
                    <a:lnTo>
                      <a:pt x="69" y="25"/>
                    </a:lnTo>
                    <a:close/>
                    <a:moveTo>
                      <a:pt x="66" y="24"/>
                    </a:moveTo>
                    <a:lnTo>
                      <a:pt x="60" y="21"/>
                    </a:lnTo>
                    <a:lnTo>
                      <a:pt x="68" y="3"/>
                    </a:lnTo>
                    <a:lnTo>
                      <a:pt x="74" y="7"/>
                    </a:lnTo>
                    <a:lnTo>
                      <a:pt x="66" y="24"/>
                    </a:lnTo>
                    <a:close/>
                    <a:moveTo>
                      <a:pt x="60" y="21"/>
                    </a:moveTo>
                    <a:lnTo>
                      <a:pt x="58" y="20"/>
                    </a:lnTo>
                    <a:lnTo>
                      <a:pt x="57" y="19"/>
                    </a:lnTo>
                    <a:lnTo>
                      <a:pt x="64" y="12"/>
                    </a:lnTo>
                    <a:lnTo>
                      <a:pt x="60" y="21"/>
                    </a:lnTo>
                    <a:close/>
                    <a:moveTo>
                      <a:pt x="57" y="19"/>
                    </a:moveTo>
                    <a:lnTo>
                      <a:pt x="54" y="16"/>
                    </a:lnTo>
                    <a:lnTo>
                      <a:pt x="67" y="2"/>
                    </a:lnTo>
                    <a:lnTo>
                      <a:pt x="71" y="6"/>
                    </a:lnTo>
                    <a:lnTo>
                      <a:pt x="57" y="19"/>
                    </a:lnTo>
                    <a:close/>
                    <a:moveTo>
                      <a:pt x="61" y="0"/>
                    </a:moveTo>
                    <a:lnTo>
                      <a:pt x="64" y="0"/>
                    </a:lnTo>
                    <a:lnTo>
                      <a:pt x="67" y="2"/>
                    </a:lnTo>
                    <a:lnTo>
                      <a:pt x="61" y="9"/>
                    </a:lnTo>
                    <a:lnTo>
                      <a:pt x="61" y="0"/>
                    </a:lnTo>
                    <a:close/>
                    <a:moveTo>
                      <a:pt x="61" y="19"/>
                    </a:moveTo>
                    <a:lnTo>
                      <a:pt x="57" y="19"/>
                    </a:lnTo>
                    <a:lnTo>
                      <a:pt x="57" y="0"/>
                    </a:lnTo>
                    <a:lnTo>
                      <a:pt x="61" y="0"/>
                    </a:lnTo>
                    <a:lnTo>
                      <a:pt x="61" y="19"/>
                    </a:lnTo>
                    <a:close/>
                    <a:moveTo>
                      <a:pt x="57" y="19"/>
                    </a:moveTo>
                    <a:lnTo>
                      <a:pt x="51" y="19"/>
                    </a:lnTo>
                    <a:lnTo>
                      <a:pt x="51" y="0"/>
                    </a:lnTo>
                    <a:lnTo>
                      <a:pt x="57" y="0"/>
                    </a:lnTo>
                    <a:lnTo>
                      <a:pt x="57" y="19"/>
                    </a:lnTo>
                    <a:close/>
                    <a:moveTo>
                      <a:pt x="51" y="19"/>
                    </a:moveTo>
                    <a:lnTo>
                      <a:pt x="47" y="19"/>
                    </a:lnTo>
                    <a:lnTo>
                      <a:pt x="47" y="0"/>
                    </a:lnTo>
                    <a:lnTo>
                      <a:pt x="51" y="0"/>
                    </a:lnTo>
                    <a:lnTo>
                      <a:pt x="51" y="19"/>
                    </a:lnTo>
                    <a:close/>
                    <a:moveTo>
                      <a:pt x="43" y="1"/>
                    </a:moveTo>
                    <a:lnTo>
                      <a:pt x="45" y="0"/>
                    </a:lnTo>
                    <a:lnTo>
                      <a:pt x="47" y="0"/>
                    </a:lnTo>
                    <a:lnTo>
                      <a:pt x="47" y="9"/>
                    </a:lnTo>
                    <a:lnTo>
                      <a:pt x="43" y="1"/>
                    </a:lnTo>
                    <a:close/>
                    <a:moveTo>
                      <a:pt x="52" y="18"/>
                    </a:moveTo>
                    <a:lnTo>
                      <a:pt x="45" y="21"/>
                    </a:lnTo>
                    <a:lnTo>
                      <a:pt x="37" y="3"/>
                    </a:lnTo>
                    <a:lnTo>
                      <a:pt x="43" y="1"/>
                    </a:lnTo>
                    <a:lnTo>
                      <a:pt x="52" y="18"/>
                    </a:lnTo>
                    <a:close/>
                    <a:moveTo>
                      <a:pt x="45" y="21"/>
                    </a:moveTo>
                    <a:lnTo>
                      <a:pt x="44" y="22"/>
                    </a:lnTo>
                    <a:lnTo>
                      <a:pt x="41" y="22"/>
                    </a:lnTo>
                    <a:lnTo>
                      <a:pt x="41" y="12"/>
                    </a:lnTo>
                    <a:lnTo>
                      <a:pt x="45" y="21"/>
                    </a:lnTo>
                    <a:close/>
                    <a:moveTo>
                      <a:pt x="41" y="22"/>
                    </a:moveTo>
                    <a:lnTo>
                      <a:pt x="35" y="22"/>
                    </a:lnTo>
                    <a:lnTo>
                      <a:pt x="35" y="3"/>
                    </a:lnTo>
                    <a:lnTo>
                      <a:pt x="41" y="3"/>
                    </a:lnTo>
                    <a:lnTo>
                      <a:pt x="41" y="22"/>
                    </a:lnTo>
                    <a:close/>
                    <a:moveTo>
                      <a:pt x="29" y="6"/>
                    </a:moveTo>
                    <a:lnTo>
                      <a:pt x="31" y="3"/>
                    </a:lnTo>
                    <a:lnTo>
                      <a:pt x="35" y="3"/>
                    </a:lnTo>
                    <a:lnTo>
                      <a:pt x="35" y="12"/>
                    </a:lnTo>
                    <a:lnTo>
                      <a:pt x="29" y="6"/>
                    </a:lnTo>
                    <a:close/>
                    <a:moveTo>
                      <a:pt x="42" y="19"/>
                    </a:moveTo>
                    <a:lnTo>
                      <a:pt x="39" y="22"/>
                    </a:lnTo>
                    <a:lnTo>
                      <a:pt x="25" y="9"/>
                    </a:lnTo>
                    <a:lnTo>
                      <a:pt x="29" y="6"/>
                    </a:lnTo>
                    <a:lnTo>
                      <a:pt x="42" y="19"/>
                    </a:lnTo>
                    <a:close/>
                    <a:moveTo>
                      <a:pt x="39" y="22"/>
                    </a:moveTo>
                    <a:lnTo>
                      <a:pt x="37" y="23"/>
                    </a:lnTo>
                    <a:lnTo>
                      <a:pt x="36" y="24"/>
                    </a:lnTo>
                    <a:lnTo>
                      <a:pt x="32" y="16"/>
                    </a:lnTo>
                    <a:lnTo>
                      <a:pt x="39" y="22"/>
                    </a:lnTo>
                    <a:close/>
                    <a:moveTo>
                      <a:pt x="36" y="24"/>
                    </a:moveTo>
                    <a:lnTo>
                      <a:pt x="30" y="28"/>
                    </a:lnTo>
                    <a:lnTo>
                      <a:pt x="21" y="10"/>
                    </a:lnTo>
                    <a:lnTo>
                      <a:pt x="28" y="7"/>
                    </a:lnTo>
                    <a:lnTo>
                      <a:pt x="36" y="24"/>
                    </a:lnTo>
                    <a:close/>
                    <a:moveTo>
                      <a:pt x="19" y="12"/>
                    </a:moveTo>
                    <a:lnTo>
                      <a:pt x="20" y="11"/>
                    </a:lnTo>
                    <a:lnTo>
                      <a:pt x="21" y="10"/>
                    </a:lnTo>
                    <a:lnTo>
                      <a:pt x="25" y="19"/>
                    </a:lnTo>
                    <a:lnTo>
                      <a:pt x="19" y="12"/>
                    </a:lnTo>
                    <a:close/>
                    <a:moveTo>
                      <a:pt x="32" y="25"/>
                    </a:moveTo>
                    <a:lnTo>
                      <a:pt x="29" y="29"/>
                    </a:lnTo>
                    <a:lnTo>
                      <a:pt x="15" y="16"/>
                    </a:lnTo>
                    <a:lnTo>
                      <a:pt x="19" y="12"/>
                    </a:lnTo>
                    <a:lnTo>
                      <a:pt x="32" y="25"/>
                    </a:lnTo>
                    <a:close/>
                    <a:moveTo>
                      <a:pt x="29" y="29"/>
                    </a:moveTo>
                    <a:lnTo>
                      <a:pt x="29" y="29"/>
                    </a:lnTo>
                    <a:lnTo>
                      <a:pt x="22" y="22"/>
                    </a:lnTo>
                    <a:lnTo>
                      <a:pt x="29" y="29"/>
                    </a:lnTo>
                    <a:close/>
                    <a:moveTo>
                      <a:pt x="29" y="29"/>
                    </a:moveTo>
                    <a:lnTo>
                      <a:pt x="25" y="32"/>
                    </a:lnTo>
                    <a:lnTo>
                      <a:pt x="12" y="19"/>
                    </a:lnTo>
                    <a:lnTo>
                      <a:pt x="15" y="16"/>
                    </a:lnTo>
                    <a:lnTo>
                      <a:pt x="29" y="29"/>
                    </a:lnTo>
                    <a:close/>
                    <a:moveTo>
                      <a:pt x="11" y="21"/>
                    </a:moveTo>
                    <a:lnTo>
                      <a:pt x="11" y="20"/>
                    </a:lnTo>
                    <a:lnTo>
                      <a:pt x="12" y="19"/>
                    </a:lnTo>
                    <a:lnTo>
                      <a:pt x="19" y="25"/>
                    </a:lnTo>
                    <a:lnTo>
                      <a:pt x="11" y="21"/>
                    </a:lnTo>
                    <a:close/>
                    <a:moveTo>
                      <a:pt x="28" y="30"/>
                    </a:moveTo>
                    <a:lnTo>
                      <a:pt x="24" y="35"/>
                    </a:lnTo>
                    <a:lnTo>
                      <a:pt x="8" y="28"/>
                    </a:lnTo>
                    <a:lnTo>
                      <a:pt x="11" y="21"/>
                    </a:lnTo>
                    <a:lnTo>
                      <a:pt x="28" y="30"/>
                    </a:lnTo>
                    <a:close/>
                    <a:moveTo>
                      <a:pt x="24" y="35"/>
                    </a:moveTo>
                    <a:lnTo>
                      <a:pt x="24" y="36"/>
                    </a:lnTo>
                    <a:lnTo>
                      <a:pt x="23" y="39"/>
                    </a:lnTo>
                    <a:lnTo>
                      <a:pt x="15" y="31"/>
                    </a:lnTo>
                    <a:lnTo>
                      <a:pt x="24" y="35"/>
                    </a:lnTo>
                    <a:close/>
                    <a:moveTo>
                      <a:pt x="23" y="39"/>
                    </a:moveTo>
                    <a:lnTo>
                      <a:pt x="20" y="41"/>
                    </a:lnTo>
                    <a:lnTo>
                      <a:pt x="6" y="28"/>
                    </a:lnTo>
                    <a:lnTo>
                      <a:pt x="9" y="24"/>
                    </a:lnTo>
                    <a:lnTo>
                      <a:pt x="23" y="39"/>
                    </a:lnTo>
                    <a:close/>
                    <a:moveTo>
                      <a:pt x="3" y="34"/>
                    </a:moveTo>
                    <a:lnTo>
                      <a:pt x="3" y="31"/>
                    </a:lnTo>
                    <a:lnTo>
                      <a:pt x="6" y="28"/>
                    </a:lnTo>
                    <a:lnTo>
                      <a:pt x="13" y="34"/>
                    </a:lnTo>
                    <a:lnTo>
                      <a:pt x="3" y="34"/>
                    </a:lnTo>
                    <a:close/>
                    <a:moveTo>
                      <a:pt x="22" y="34"/>
                    </a:moveTo>
                    <a:lnTo>
                      <a:pt x="22" y="38"/>
                    </a:lnTo>
                    <a:lnTo>
                      <a:pt x="3" y="38"/>
                    </a:lnTo>
                    <a:lnTo>
                      <a:pt x="3" y="34"/>
                    </a:lnTo>
                    <a:lnTo>
                      <a:pt x="22" y="34"/>
                    </a:lnTo>
                    <a:close/>
                    <a:moveTo>
                      <a:pt x="22" y="38"/>
                    </a:moveTo>
                    <a:lnTo>
                      <a:pt x="22" y="40"/>
                    </a:lnTo>
                    <a:lnTo>
                      <a:pt x="21" y="42"/>
                    </a:lnTo>
                    <a:lnTo>
                      <a:pt x="13" y="38"/>
                    </a:lnTo>
                    <a:lnTo>
                      <a:pt x="22" y="38"/>
                    </a:lnTo>
                    <a:close/>
                    <a:moveTo>
                      <a:pt x="21" y="42"/>
                    </a:moveTo>
                    <a:lnTo>
                      <a:pt x="18" y="49"/>
                    </a:lnTo>
                    <a:lnTo>
                      <a:pt x="1" y="40"/>
                    </a:lnTo>
                    <a:lnTo>
                      <a:pt x="4" y="33"/>
                    </a:lnTo>
                    <a:lnTo>
                      <a:pt x="21" y="42"/>
                    </a:lnTo>
                    <a:close/>
                    <a:moveTo>
                      <a:pt x="0" y="44"/>
                    </a:moveTo>
                    <a:lnTo>
                      <a:pt x="0" y="42"/>
                    </a:lnTo>
                    <a:lnTo>
                      <a:pt x="1" y="40"/>
                    </a:lnTo>
                    <a:lnTo>
                      <a:pt x="10" y="44"/>
                    </a:lnTo>
                    <a:lnTo>
                      <a:pt x="0" y="44"/>
                    </a:lnTo>
                    <a:close/>
                    <a:moveTo>
                      <a:pt x="19" y="44"/>
                    </a:moveTo>
                    <a:lnTo>
                      <a:pt x="19" y="48"/>
                    </a:lnTo>
                    <a:lnTo>
                      <a:pt x="0" y="48"/>
                    </a:lnTo>
                    <a:lnTo>
                      <a:pt x="0" y="44"/>
                    </a:lnTo>
                    <a:lnTo>
                      <a:pt x="19" y="44"/>
                    </a:lnTo>
                    <a:close/>
                    <a:moveTo>
                      <a:pt x="3" y="54"/>
                    </a:moveTo>
                    <a:lnTo>
                      <a:pt x="0" y="51"/>
                    </a:lnTo>
                    <a:lnTo>
                      <a:pt x="0" y="48"/>
                    </a:lnTo>
                    <a:lnTo>
                      <a:pt x="10" y="48"/>
                    </a:lnTo>
                    <a:lnTo>
                      <a:pt x="3" y="54"/>
                    </a:lnTo>
                    <a:close/>
                    <a:moveTo>
                      <a:pt x="17" y="41"/>
                    </a:moveTo>
                    <a:lnTo>
                      <a:pt x="20" y="44"/>
                    </a:lnTo>
                    <a:lnTo>
                      <a:pt x="6" y="57"/>
                    </a:lnTo>
                    <a:lnTo>
                      <a:pt x="3" y="54"/>
                    </a:lnTo>
                    <a:lnTo>
                      <a:pt x="17" y="41"/>
                    </a:lnTo>
                    <a:close/>
                    <a:moveTo>
                      <a:pt x="20" y="44"/>
                    </a:moveTo>
                    <a:lnTo>
                      <a:pt x="22" y="46"/>
                    </a:lnTo>
                    <a:lnTo>
                      <a:pt x="22" y="51"/>
                    </a:lnTo>
                    <a:lnTo>
                      <a:pt x="13" y="51"/>
                    </a:lnTo>
                    <a:lnTo>
                      <a:pt x="20" y="44"/>
                    </a:lnTo>
                    <a:close/>
                    <a:moveTo>
                      <a:pt x="22" y="51"/>
                    </a:moveTo>
                    <a:lnTo>
                      <a:pt x="22" y="57"/>
                    </a:lnTo>
                    <a:lnTo>
                      <a:pt x="3" y="57"/>
                    </a:lnTo>
                    <a:lnTo>
                      <a:pt x="3" y="51"/>
                    </a:lnTo>
                    <a:lnTo>
                      <a:pt x="22" y="51"/>
                    </a:lnTo>
                    <a:close/>
                    <a:moveTo>
                      <a:pt x="6" y="64"/>
                    </a:moveTo>
                    <a:lnTo>
                      <a:pt x="3" y="61"/>
                    </a:lnTo>
                    <a:lnTo>
                      <a:pt x="3" y="57"/>
                    </a:lnTo>
                    <a:lnTo>
                      <a:pt x="13" y="57"/>
                    </a:lnTo>
                    <a:lnTo>
                      <a:pt x="6" y="64"/>
                    </a:lnTo>
                    <a:close/>
                    <a:moveTo>
                      <a:pt x="20" y="50"/>
                    </a:moveTo>
                    <a:lnTo>
                      <a:pt x="23" y="53"/>
                    </a:lnTo>
                    <a:lnTo>
                      <a:pt x="9" y="67"/>
                    </a:lnTo>
                    <a:lnTo>
                      <a:pt x="6" y="64"/>
                    </a:lnTo>
                    <a:lnTo>
                      <a:pt x="20" y="50"/>
                    </a:lnTo>
                    <a:close/>
                    <a:moveTo>
                      <a:pt x="23" y="53"/>
                    </a:moveTo>
                    <a:lnTo>
                      <a:pt x="23" y="53"/>
                    </a:lnTo>
                    <a:lnTo>
                      <a:pt x="15" y="60"/>
                    </a:lnTo>
                    <a:lnTo>
                      <a:pt x="23" y="53"/>
                    </a:lnTo>
                    <a:close/>
                    <a:moveTo>
                      <a:pt x="23" y="53"/>
                    </a:moveTo>
                    <a:lnTo>
                      <a:pt x="25" y="56"/>
                    </a:lnTo>
                    <a:lnTo>
                      <a:pt x="12" y="70"/>
                    </a:lnTo>
                    <a:lnTo>
                      <a:pt x="9" y="66"/>
                    </a:lnTo>
                    <a:lnTo>
                      <a:pt x="23" y="53"/>
                    </a:lnTo>
                    <a:close/>
                    <a:moveTo>
                      <a:pt x="19" y="73"/>
                    </a:moveTo>
                    <a:lnTo>
                      <a:pt x="15" y="73"/>
                    </a:lnTo>
                    <a:lnTo>
                      <a:pt x="12" y="70"/>
                    </a:lnTo>
                    <a:lnTo>
                      <a:pt x="19" y="63"/>
                    </a:lnTo>
                    <a:lnTo>
                      <a:pt x="19" y="73"/>
                    </a:lnTo>
                    <a:close/>
                    <a:moveTo>
                      <a:pt x="19" y="54"/>
                    </a:moveTo>
                    <a:lnTo>
                      <a:pt x="22" y="54"/>
                    </a:lnTo>
                    <a:lnTo>
                      <a:pt x="22" y="73"/>
                    </a:lnTo>
                    <a:lnTo>
                      <a:pt x="19" y="73"/>
                    </a:lnTo>
                    <a:lnTo>
                      <a:pt x="19" y="54"/>
                    </a:lnTo>
                    <a:close/>
                    <a:moveTo>
                      <a:pt x="22" y="54"/>
                    </a:moveTo>
                    <a:lnTo>
                      <a:pt x="24" y="54"/>
                    </a:lnTo>
                    <a:lnTo>
                      <a:pt x="26" y="55"/>
                    </a:lnTo>
                    <a:lnTo>
                      <a:pt x="22" y="63"/>
                    </a:lnTo>
                    <a:lnTo>
                      <a:pt x="22" y="54"/>
                    </a:lnTo>
                    <a:close/>
                    <a:moveTo>
                      <a:pt x="26" y="55"/>
                    </a:moveTo>
                    <a:lnTo>
                      <a:pt x="33" y="57"/>
                    </a:lnTo>
                    <a:lnTo>
                      <a:pt x="24" y="75"/>
                    </a:lnTo>
                    <a:lnTo>
                      <a:pt x="18" y="72"/>
                    </a:lnTo>
                    <a:lnTo>
                      <a:pt x="26" y="55"/>
                    </a:lnTo>
                    <a:close/>
                    <a:moveTo>
                      <a:pt x="29" y="76"/>
                    </a:moveTo>
                    <a:lnTo>
                      <a:pt x="26" y="76"/>
                    </a:lnTo>
                    <a:lnTo>
                      <a:pt x="24" y="75"/>
                    </a:lnTo>
                    <a:lnTo>
                      <a:pt x="29" y="66"/>
                    </a:lnTo>
                    <a:lnTo>
                      <a:pt x="29" y="76"/>
                    </a:lnTo>
                    <a:close/>
                    <a:moveTo>
                      <a:pt x="29" y="57"/>
                    </a:moveTo>
                    <a:lnTo>
                      <a:pt x="32" y="57"/>
                    </a:lnTo>
                    <a:lnTo>
                      <a:pt x="32" y="76"/>
                    </a:lnTo>
                    <a:lnTo>
                      <a:pt x="29" y="76"/>
                    </a:lnTo>
                    <a:lnTo>
                      <a:pt x="29" y="57"/>
                    </a:lnTo>
                    <a:close/>
                    <a:moveTo>
                      <a:pt x="32" y="57"/>
                    </a:moveTo>
                    <a:lnTo>
                      <a:pt x="39" y="57"/>
                    </a:lnTo>
                    <a:lnTo>
                      <a:pt x="39" y="76"/>
                    </a:lnTo>
                    <a:lnTo>
                      <a:pt x="32" y="76"/>
                    </a:lnTo>
                    <a:lnTo>
                      <a:pt x="32" y="57"/>
                    </a:lnTo>
                    <a:close/>
                    <a:moveTo>
                      <a:pt x="39" y="57"/>
                    </a:moveTo>
                    <a:lnTo>
                      <a:pt x="41" y="57"/>
                    </a:lnTo>
                    <a:lnTo>
                      <a:pt x="41" y="76"/>
                    </a:lnTo>
                    <a:lnTo>
                      <a:pt x="39" y="76"/>
                    </a:lnTo>
                    <a:lnTo>
                      <a:pt x="39" y="57"/>
                    </a:lnTo>
                    <a:close/>
                    <a:moveTo>
                      <a:pt x="41" y="57"/>
                    </a:moveTo>
                    <a:lnTo>
                      <a:pt x="47" y="57"/>
                    </a:lnTo>
                    <a:lnTo>
                      <a:pt x="47" y="76"/>
                    </a:lnTo>
                    <a:lnTo>
                      <a:pt x="41" y="76"/>
                    </a:lnTo>
                    <a:lnTo>
                      <a:pt x="41" y="57"/>
                    </a:lnTo>
                    <a:close/>
                    <a:moveTo>
                      <a:pt x="54" y="73"/>
                    </a:moveTo>
                    <a:lnTo>
                      <a:pt x="52" y="76"/>
                    </a:lnTo>
                    <a:lnTo>
                      <a:pt x="47" y="76"/>
                    </a:lnTo>
                    <a:lnTo>
                      <a:pt x="47" y="66"/>
                    </a:lnTo>
                    <a:lnTo>
                      <a:pt x="54" y="73"/>
                    </a:lnTo>
                    <a:close/>
                    <a:moveTo>
                      <a:pt x="41" y="60"/>
                    </a:moveTo>
                    <a:lnTo>
                      <a:pt x="44" y="56"/>
                    </a:lnTo>
                    <a:lnTo>
                      <a:pt x="57" y="70"/>
                    </a:lnTo>
                    <a:lnTo>
                      <a:pt x="54" y="73"/>
                    </a:lnTo>
                    <a:lnTo>
                      <a:pt x="41" y="60"/>
                    </a:lnTo>
                    <a:close/>
                    <a:moveTo>
                      <a:pt x="44" y="56"/>
                    </a:moveTo>
                    <a:lnTo>
                      <a:pt x="45" y="55"/>
                    </a:lnTo>
                    <a:lnTo>
                      <a:pt x="46" y="55"/>
                    </a:lnTo>
                    <a:lnTo>
                      <a:pt x="51" y="63"/>
                    </a:lnTo>
                    <a:lnTo>
                      <a:pt x="44" y="56"/>
                    </a:lnTo>
                    <a:close/>
                    <a:moveTo>
                      <a:pt x="46" y="55"/>
                    </a:moveTo>
                    <a:lnTo>
                      <a:pt x="53" y="52"/>
                    </a:lnTo>
                    <a:lnTo>
                      <a:pt x="62" y="68"/>
                    </a:lnTo>
                    <a:lnTo>
                      <a:pt x="55" y="72"/>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14" name="Freeform 702">
                <a:extLst>
                  <a:ext uri="{FF2B5EF4-FFF2-40B4-BE49-F238E27FC236}">
                    <a16:creationId xmlns:a16="http://schemas.microsoft.com/office/drawing/2014/main" id="{E5253F1B-C9F7-4A88-ACD4-4F0BB78C21E6}"/>
                  </a:ext>
                </a:extLst>
              </p:cNvPr>
              <p:cNvSpPr>
                <a:spLocks/>
              </p:cNvSpPr>
              <p:nvPr/>
            </p:nvSpPr>
            <p:spPr bwMode="auto">
              <a:xfrm>
                <a:off x="3204" y="2617"/>
                <a:ext cx="17" cy="14"/>
              </a:xfrm>
              <a:custGeom>
                <a:avLst/>
                <a:gdLst>
                  <a:gd name="T0" fmla="*/ 12 w 67"/>
                  <a:gd name="T1" fmla="*/ 13 h 57"/>
                  <a:gd name="T2" fmla="*/ 14 w 67"/>
                  <a:gd name="T3" fmla="*/ 12 h 57"/>
                  <a:gd name="T4" fmla="*/ 15 w 67"/>
                  <a:gd name="T5" fmla="*/ 11 h 57"/>
                  <a:gd name="T6" fmla="*/ 15 w 67"/>
                  <a:gd name="T7" fmla="*/ 10 h 57"/>
                  <a:gd name="T8" fmla="*/ 16 w 67"/>
                  <a:gd name="T9" fmla="*/ 10 h 57"/>
                  <a:gd name="T10" fmla="*/ 17 w 67"/>
                  <a:gd name="T11" fmla="*/ 8 h 57"/>
                  <a:gd name="T12" fmla="*/ 17 w 67"/>
                  <a:gd name="T13" fmla="*/ 7 h 57"/>
                  <a:gd name="T14" fmla="*/ 17 w 67"/>
                  <a:gd name="T15" fmla="*/ 6 h 57"/>
                  <a:gd name="T16" fmla="*/ 17 w 67"/>
                  <a:gd name="T17" fmla="*/ 5 h 57"/>
                  <a:gd name="T18" fmla="*/ 17 w 67"/>
                  <a:gd name="T19" fmla="*/ 4 h 57"/>
                  <a:gd name="T20" fmla="*/ 16 w 67"/>
                  <a:gd name="T21" fmla="*/ 3 h 57"/>
                  <a:gd name="T22" fmla="*/ 16 w 67"/>
                  <a:gd name="T23" fmla="*/ 2 h 57"/>
                  <a:gd name="T24" fmla="*/ 15 w 67"/>
                  <a:gd name="T25" fmla="*/ 2 h 57"/>
                  <a:gd name="T26" fmla="*/ 14 w 67"/>
                  <a:gd name="T27" fmla="*/ 1 h 57"/>
                  <a:gd name="T28" fmla="*/ 13 w 67"/>
                  <a:gd name="T29" fmla="*/ 1 h 57"/>
                  <a:gd name="T30" fmla="*/ 12 w 67"/>
                  <a:gd name="T31" fmla="*/ 0 h 57"/>
                  <a:gd name="T32" fmla="*/ 11 w 67"/>
                  <a:gd name="T33" fmla="*/ 0 h 57"/>
                  <a:gd name="T34" fmla="*/ 10 w 67"/>
                  <a:gd name="T35" fmla="*/ 0 h 57"/>
                  <a:gd name="T36" fmla="*/ 8 w 67"/>
                  <a:gd name="T37" fmla="*/ 1 h 57"/>
                  <a:gd name="T38" fmla="*/ 7 w 67"/>
                  <a:gd name="T39" fmla="*/ 1 h 57"/>
                  <a:gd name="T40" fmla="*/ 6 w 67"/>
                  <a:gd name="T41" fmla="*/ 2 h 57"/>
                  <a:gd name="T42" fmla="*/ 4 w 67"/>
                  <a:gd name="T43" fmla="*/ 2 h 57"/>
                  <a:gd name="T44" fmla="*/ 3 w 67"/>
                  <a:gd name="T45" fmla="*/ 3 h 57"/>
                  <a:gd name="T46" fmla="*/ 3 w 67"/>
                  <a:gd name="T47" fmla="*/ 4 h 57"/>
                  <a:gd name="T48" fmla="*/ 2 w 67"/>
                  <a:gd name="T49" fmla="*/ 5 h 57"/>
                  <a:gd name="T50" fmla="*/ 1 w 67"/>
                  <a:gd name="T51" fmla="*/ 6 h 57"/>
                  <a:gd name="T52" fmla="*/ 1 w 67"/>
                  <a:gd name="T53" fmla="*/ 7 h 57"/>
                  <a:gd name="T54" fmla="*/ 0 w 67"/>
                  <a:gd name="T55" fmla="*/ 9 h 57"/>
                  <a:gd name="T56" fmla="*/ 0 w 67"/>
                  <a:gd name="T57" fmla="*/ 10 h 57"/>
                  <a:gd name="T58" fmla="*/ 1 w 67"/>
                  <a:gd name="T59" fmla="*/ 11 h 57"/>
                  <a:gd name="T60" fmla="*/ 1 w 67"/>
                  <a:gd name="T61" fmla="*/ 12 h 57"/>
                  <a:gd name="T62" fmla="*/ 2 w 67"/>
                  <a:gd name="T63" fmla="*/ 13 h 57"/>
                  <a:gd name="T64" fmla="*/ 3 w 67"/>
                  <a:gd name="T65" fmla="*/ 13 h 57"/>
                  <a:gd name="T66" fmla="*/ 3 w 67"/>
                  <a:gd name="T67" fmla="*/ 13 h 57"/>
                  <a:gd name="T68" fmla="*/ 5 w 67"/>
                  <a:gd name="T69" fmla="*/ 14 h 57"/>
                  <a:gd name="T70" fmla="*/ 6 w 67"/>
                  <a:gd name="T71" fmla="*/ 14 h 57"/>
                  <a:gd name="T72" fmla="*/ 7 w 67"/>
                  <a:gd name="T73" fmla="*/ 14 h 57"/>
                  <a:gd name="T74" fmla="*/ 8 w 67"/>
                  <a:gd name="T75" fmla="*/ 14 h 57"/>
                  <a:gd name="T76" fmla="*/ 10 w 67"/>
                  <a:gd name="T77" fmla="*/ 14 h 57"/>
                  <a:gd name="T78" fmla="*/ 11 w 67"/>
                  <a:gd name="T79" fmla="*/ 13 h 57"/>
                  <a:gd name="T80" fmla="*/ 12 w 67"/>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8" y="51"/>
                    </a:moveTo>
                    <a:lnTo>
                      <a:pt x="54" y="48"/>
                    </a:lnTo>
                    <a:lnTo>
                      <a:pt x="58" y="45"/>
                    </a:lnTo>
                    <a:lnTo>
                      <a:pt x="61" y="42"/>
                    </a:lnTo>
                    <a:lnTo>
                      <a:pt x="64" y="39"/>
                    </a:lnTo>
                    <a:lnTo>
                      <a:pt x="67" y="32"/>
                    </a:lnTo>
                    <a:lnTo>
                      <a:pt x="67" y="29"/>
                    </a:lnTo>
                    <a:lnTo>
                      <a:pt x="67" y="25"/>
                    </a:lnTo>
                    <a:lnTo>
                      <a:pt x="67" y="19"/>
                    </a:lnTo>
                    <a:lnTo>
                      <a:pt x="67" y="17"/>
                    </a:lnTo>
                    <a:lnTo>
                      <a:pt x="64" y="13"/>
                    </a:lnTo>
                    <a:lnTo>
                      <a:pt x="64" y="10"/>
                    </a:lnTo>
                    <a:lnTo>
                      <a:pt x="61" y="7"/>
                    </a:lnTo>
                    <a:lnTo>
                      <a:pt x="54" y="3"/>
                    </a:lnTo>
                    <a:lnTo>
                      <a:pt x="51" y="3"/>
                    </a:lnTo>
                    <a:lnTo>
                      <a:pt x="48" y="0"/>
                    </a:lnTo>
                    <a:lnTo>
                      <a:pt x="42" y="0"/>
                    </a:lnTo>
                    <a:lnTo>
                      <a:pt x="39" y="0"/>
                    </a:lnTo>
                    <a:lnTo>
                      <a:pt x="32" y="3"/>
                    </a:lnTo>
                    <a:lnTo>
                      <a:pt x="26" y="3"/>
                    </a:lnTo>
                    <a:lnTo>
                      <a:pt x="22" y="7"/>
                    </a:lnTo>
                    <a:lnTo>
                      <a:pt x="16" y="10"/>
                    </a:lnTo>
                    <a:lnTo>
                      <a:pt x="13" y="13"/>
                    </a:lnTo>
                    <a:lnTo>
                      <a:pt x="10" y="17"/>
                    </a:lnTo>
                    <a:lnTo>
                      <a:pt x="7" y="22"/>
                    </a:lnTo>
                    <a:lnTo>
                      <a:pt x="4" y="25"/>
                    </a:lnTo>
                    <a:lnTo>
                      <a:pt x="4" y="29"/>
                    </a:lnTo>
                    <a:lnTo>
                      <a:pt x="0" y="35"/>
                    </a:lnTo>
                    <a:lnTo>
                      <a:pt x="0" y="39"/>
                    </a:lnTo>
                    <a:lnTo>
                      <a:pt x="4" y="45"/>
                    </a:lnTo>
                    <a:lnTo>
                      <a:pt x="4" y="48"/>
                    </a:lnTo>
                    <a:lnTo>
                      <a:pt x="7" y="51"/>
                    </a:lnTo>
                    <a:lnTo>
                      <a:pt x="10" y="54"/>
                    </a:lnTo>
                    <a:lnTo>
                      <a:pt x="13" y="54"/>
                    </a:lnTo>
                    <a:lnTo>
                      <a:pt x="19" y="57"/>
                    </a:lnTo>
                    <a:lnTo>
                      <a:pt x="22" y="57"/>
                    </a:lnTo>
                    <a:lnTo>
                      <a:pt x="29" y="57"/>
                    </a:lnTo>
                    <a:lnTo>
                      <a:pt x="32" y="57"/>
                    </a:lnTo>
                    <a:lnTo>
                      <a:pt x="39" y="57"/>
                    </a:lnTo>
                    <a:lnTo>
                      <a:pt x="42"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15" name="Freeform 703">
                <a:extLst>
                  <a:ext uri="{FF2B5EF4-FFF2-40B4-BE49-F238E27FC236}">
                    <a16:creationId xmlns:a16="http://schemas.microsoft.com/office/drawing/2014/main" id="{012ACC77-D471-40D4-AFEB-D77653B67385}"/>
                  </a:ext>
                </a:extLst>
              </p:cNvPr>
              <p:cNvSpPr>
                <a:spLocks noEditPoints="1"/>
              </p:cNvSpPr>
              <p:nvPr/>
            </p:nvSpPr>
            <p:spPr bwMode="auto">
              <a:xfrm>
                <a:off x="3201" y="2615"/>
                <a:ext cx="22" cy="19"/>
              </a:xfrm>
              <a:custGeom>
                <a:avLst/>
                <a:gdLst>
                  <a:gd name="T0" fmla="*/ 18 w 86"/>
                  <a:gd name="T1" fmla="*/ 16 h 77"/>
                  <a:gd name="T2" fmla="*/ 16 w 86"/>
                  <a:gd name="T3" fmla="*/ 12 h 77"/>
                  <a:gd name="T4" fmla="*/ 20 w 86"/>
                  <a:gd name="T5" fmla="*/ 15 h 77"/>
                  <a:gd name="T6" fmla="*/ 20 w 86"/>
                  <a:gd name="T7" fmla="*/ 15 h 77"/>
                  <a:gd name="T8" fmla="*/ 21 w 86"/>
                  <a:gd name="T9" fmla="*/ 13 h 77"/>
                  <a:gd name="T10" fmla="*/ 22 w 86"/>
                  <a:gd name="T11" fmla="*/ 10 h 77"/>
                  <a:gd name="T12" fmla="*/ 17 w 86"/>
                  <a:gd name="T13" fmla="*/ 10 h 77"/>
                  <a:gd name="T14" fmla="*/ 22 w 86"/>
                  <a:gd name="T15" fmla="*/ 9 h 77"/>
                  <a:gd name="T16" fmla="*/ 22 w 86"/>
                  <a:gd name="T17" fmla="*/ 9 h 77"/>
                  <a:gd name="T18" fmla="*/ 17 w 86"/>
                  <a:gd name="T19" fmla="*/ 7 h 77"/>
                  <a:gd name="T20" fmla="*/ 18 w 86"/>
                  <a:gd name="T21" fmla="*/ 8 h 77"/>
                  <a:gd name="T22" fmla="*/ 16 w 86"/>
                  <a:gd name="T23" fmla="*/ 7 h 77"/>
                  <a:gd name="T24" fmla="*/ 21 w 86"/>
                  <a:gd name="T25" fmla="*/ 5 h 77"/>
                  <a:gd name="T26" fmla="*/ 19 w 86"/>
                  <a:gd name="T27" fmla="*/ 5 h 77"/>
                  <a:gd name="T28" fmla="*/ 17 w 86"/>
                  <a:gd name="T29" fmla="*/ 7 h 77"/>
                  <a:gd name="T30" fmla="*/ 17 w 86"/>
                  <a:gd name="T31" fmla="*/ 6 h 77"/>
                  <a:gd name="T32" fmla="*/ 17 w 86"/>
                  <a:gd name="T33" fmla="*/ 1 h 77"/>
                  <a:gd name="T34" fmla="*/ 16 w 86"/>
                  <a:gd name="T35" fmla="*/ 1 h 77"/>
                  <a:gd name="T36" fmla="*/ 16 w 86"/>
                  <a:gd name="T37" fmla="*/ 3 h 77"/>
                  <a:gd name="T38" fmla="*/ 14 w 86"/>
                  <a:gd name="T39" fmla="*/ 5 h 77"/>
                  <a:gd name="T40" fmla="*/ 15 w 86"/>
                  <a:gd name="T41" fmla="*/ 5 h 77"/>
                  <a:gd name="T42" fmla="*/ 13 w 86"/>
                  <a:gd name="T43" fmla="*/ 5 h 77"/>
                  <a:gd name="T44" fmla="*/ 13 w 86"/>
                  <a:gd name="T45" fmla="*/ 0 h 77"/>
                  <a:gd name="T46" fmla="*/ 11 w 86"/>
                  <a:gd name="T47" fmla="*/ 0 h 77"/>
                  <a:gd name="T48" fmla="*/ 12 w 86"/>
                  <a:gd name="T49" fmla="*/ 5 h 77"/>
                  <a:gd name="T50" fmla="*/ 7 w 86"/>
                  <a:gd name="T51" fmla="*/ 2 h 77"/>
                  <a:gd name="T52" fmla="*/ 10 w 86"/>
                  <a:gd name="T53" fmla="*/ 6 h 77"/>
                  <a:gd name="T54" fmla="*/ 9 w 86"/>
                  <a:gd name="T55" fmla="*/ 6 h 77"/>
                  <a:gd name="T56" fmla="*/ 7 w 86"/>
                  <a:gd name="T57" fmla="*/ 2 h 77"/>
                  <a:gd name="T58" fmla="*/ 5 w 86"/>
                  <a:gd name="T59" fmla="*/ 3 h 77"/>
                  <a:gd name="T60" fmla="*/ 4 w 86"/>
                  <a:gd name="T61" fmla="*/ 4 h 77"/>
                  <a:gd name="T62" fmla="*/ 7 w 86"/>
                  <a:gd name="T63" fmla="*/ 8 h 77"/>
                  <a:gd name="T64" fmla="*/ 4 w 86"/>
                  <a:gd name="T65" fmla="*/ 5 h 77"/>
                  <a:gd name="T66" fmla="*/ 3 w 86"/>
                  <a:gd name="T67" fmla="*/ 5 h 77"/>
                  <a:gd name="T68" fmla="*/ 7 w 86"/>
                  <a:gd name="T69" fmla="*/ 9 h 77"/>
                  <a:gd name="T70" fmla="*/ 1 w 86"/>
                  <a:gd name="T71" fmla="*/ 9 h 77"/>
                  <a:gd name="T72" fmla="*/ 6 w 86"/>
                  <a:gd name="T73" fmla="*/ 10 h 77"/>
                  <a:gd name="T74" fmla="*/ 6 w 86"/>
                  <a:gd name="T75" fmla="*/ 11 h 77"/>
                  <a:gd name="T76" fmla="*/ 1 w 86"/>
                  <a:gd name="T77" fmla="*/ 8 h 77"/>
                  <a:gd name="T78" fmla="*/ 0 w 86"/>
                  <a:gd name="T79" fmla="*/ 11 h 77"/>
                  <a:gd name="T80" fmla="*/ 0 w 86"/>
                  <a:gd name="T81" fmla="*/ 13 h 77"/>
                  <a:gd name="T82" fmla="*/ 6 w 86"/>
                  <a:gd name="T83" fmla="*/ 13 h 77"/>
                  <a:gd name="T84" fmla="*/ 6 w 86"/>
                  <a:gd name="T85" fmla="*/ 14 h 77"/>
                  <a:gd name="T86" fmla="*/ 1 w 86"/>
                  <a:gd name="T87" fmla="*/ 14 h 77"/>
                  <a:gd name="T88" fmla="*/ 2 w 86"/>
                  <a:gd name="T89" fmla="*/ 16 h 77"/>
                  <a:gd name="T90" fmla="*/ 3 w 86"/>
                  <a:gd name="T91" fmla="*/ 17 h 77"/>
                  <a:gd name="T92" fmla="*/ 7 w 86"/>
                  <a:gd name="T93" fmla="*/ 14 h 77"/>
                  <a:gd name="T94" fmla="*/ 4 w 86"/>
                  <a:gd name="T95" fmla="*/ 18 h 77"/>
                  <a:gd name="T96" fmla="*/ 5 w 86"/>
                  <a:gd name="T97" fmla="*/ 18 h 77"/>
                  <a:gd name="T98" fmla="*/ 6 w 86"/>
                  <a:gd name="T99" fmla="*/ 14 h 77"/>
                  <a:gd name="T100" fmla="*/ 7 w 86"/>
                  <a:gd name="T101" fmla="*/ 19 h 77"/>
                  <a:gd name="T102" fmla="*/ 8 w 86"/>
                  <a:gd name="T103" fmla="*/ 14 h 77"/>
                  <a:gd name="T104" fmla="*/ 10 w 86"/>
                  <a:gd name="T105" fmla="*/ 19 h 77"/>
                  <a:gd name="T106" fmla="*/ 10 w 86"/>
                  <a:gd name="T107" fmla="*/ 19 h 77"/>
                  <a:gd name="T108" fmla="*/ 11 w 86"/>
                  <a:gd name="T109" fmla="*/ 14 h 77"/>
                  <a:gd name="T110" fmla="*/ 11 w 86"/>
                  <a:gd name="T111" fmla="*/ 15 h 77"/>
                  <a:gd name="T112" fmla="*/ 12 w 86"/>
                  <a:gd name="T113" fmla="*/ 14 h 77"/>
                  <a:gd name="T114" fmla="*/ 16 w 86"/>
                  <a:gd name="T115" fmla="*/ 17 h 7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7"/>
                  <a:gd name="T176" fmla="*/ 86 w 86"/>
                  <a:gd name="T177" fmla="*/ 77 h 7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7">
                    <a:moveTo>
                      <a:pt x="53" y="53"/>
                    </a:moveTo>
                    <a:lnTo>
                      <a:pt x="60" y="50"/>
                    </a:lnTo>
                    <a:lnTo>
                      <a:pt x="69" y="66"/>
                    </a:lnTo>
                    <a:lnTo>
                      <a:pt x="62" y="70"/>
                    </a:lnTo>
                    <a:lnTo>
                      <a:pt x="53" y="53"/>
                    </a:lnTo>
                    <a:close/>
                    <a:moveTo>
                      <a:pt x="71" y="64"/>
                    </a:moveTo>
                    <a:lnTo>
                      <a:pt x="70" y="65"/>
                    </a:lnTo>
                    <a:lnTo>
                      <a:pt x="69" y="66"/>
                    </a:lnTo>
                    <a:lnTo>
                      <a:pt x="64" y="58"/>
                    </a:lnTo>
                    <a:lnTo>
                      <a:pt x="71" y="64"/>
                    </a:lnTo>
                    <a:close/>
                    <a:moveTo>
                      <a:pt x="58" y="51"/>
                    </a:moveTo>
                    <a:lnTo>
                      <a:pt x="61" y="48"/>
                    </a:lnTo>
                    <a:lnTo>
                      <a:pt x="74" y="62"/>
                    </a:lnTo>
                    <a:lnTo>
                      <a:pt x="71" y="64"/>
                    </a:lnTo>
                    <a:lnTo>
                      <a:pt x="58" y="51"/>
                    </a:lnTo>
                    <a:close/>
                    <a:moveTo>
                      <a:pt x="61" y="48"/>
                    </a:moveTo>
                    <a:lnTo>
                      <a:pt x="64" y="45"/>
                    </a:lnTo>
                    <a:lnTo>
                      <a:pt x="77" y="59"/>
                    </a:lnTo>
                    <a:lnTo>
                      <a:pt x="74" y="62"/>
                    </a:lnTo>
                    <a:lnTo>
                      <a:pt x="61" y="48"/>
                    </a:lnTo>
                    <a:close/>
                    <a:moveTo>
                      <a:pt x="64" y="45"/>
                    </a:moveTo>
                    <a:lnTo>
                      <a:pt x="68" y="42"/>
                    </a:lnTo>
                    <a:lnTo>
                      <a:pt x="81" y="55"/>
                    </a:lnTo>
                    <a:lnTo>
                      <a:pt x="77" y="59"/>
                    </a:lnTo>
                    <a:lnTo>
                      <a:pt x="64" y="45"/>
                    </a:lnTo>
                    <a:close/>
                    <a:moveTo>
                      <a:pt x="82" y="53"/>
                    </a:moveTo>
                    <a:lnTo>
                      <a:pt x="82" y="54"/>
                    </a:lnTo>
                    <a:lnTo>
                      <a:pt x="81" y="55"/>
                    </a:lnTo>
                    <a:lnTo>
                      <a:pt x="74" y="49"/>
                    </a:lnTo>
                    <a:lnTo>
                      <a:pt x="82" y="53"/>
                    </a:lnTo>
                    <a:close/>
                    <a:moveTo>
                      <a:pt x="65" y="44"/>
                    </a:moveTo>
                    <a:lnTo>
                      <a:pt x="69" y="38"/>
                    </a:lnTo>
                    <a:lnTo>
                      <a:pt x="85" y="46"/>
                    </a:lnTo>
                    <a:lnTo>
                      <a:pt x="82" y="53"/>
                    </a:lnTo>
                    <a:lnTo>
                      <a:pt x="65" y="44"/>
                    </a:lnTo>
                    <a:close/>
                    <a:moveTo>
                      <a:pt x="86" y="42"/>
                    </a:moveTo>
                    <a:lnTo>
                      <a:pt x="86" y="44"/>
                    </a:lnTo>
                    <a:lnTo>
                      <a:pt x="85" y="46"/>
                    </a:lnTo>
                    <a:lnTo>
                      <a:pt x="77" y="42"/>
                    </a:lnTo>
                    <a:lnTo>
                      <a:pt x="86" y="42"/>
                    </a:lnTo>
                    <a:close/>
                    <a:moveTo>
                      <a:pt x="68" y="42"/>
                    </a:moveTo>
                    <a:lnTo>
                      <a:pt x="68" y="39"/>
                    </a:lnTo>
                    <a:lnTo>
                      <a:pt x="86" y="39"/>
                    </a:lnTo>
                    <a:lnTo>
                      <a:pt x="86" y="42"/>
                    </a:lnTo>
                    <a:lnTo>
                      <a:pt x="68" y="42"/>
                    </a:lnTo>
                    <a:close/>
                    <a:moveTo>
                      <a:pt x="68" y="39"/>
                    </a:moveTo>
                    <a:lnTo>
                      <a:pt x="68" y="35"/>
                    </a:lnTo>
                    <a:lnTo>
                      <a:pt x="86" y="35"/>
                    </a:lnTo>
                    <a:lnTo>
                      <a:pt x="86" y="39"/>
                    </a:lnTo>
                    <a:lnTo>
                      <a:pt x="68" y="39"/>
                    </a:lnTo>
                    <a:close/>
                    <a:moveTo>
                      <a:pt x="68" y="35"/>
                    </a:moveTo>
                    <a:lnTo>
                      <a:pt x="68" y="29"/>
                    </a:lnTo>
                    <a:lnTo>
                      <a:pt x="86" y="29"/>
                    </a:lnTo>
                    <a:lnTo>
                      <a:pt x="86" y="35"/>
                    </a:lnTo>
                    <a:lnTo>
                      <a:pt x="68" y="35"/>
                    </a:lnTo>
                    <a:close/>
                    <a:moveTo>
                      <a:pt x="68" y="29"/>
                    </a:moveTo>
                    <a:lnTo>
                      <a:pt x="68" y="27"/>
                    </a:lnTo>
                    <a:lnTo>
                      <a:pt x="86" y="27"/>
                    </a:lnTo>
                    <a:lnTo>
                      <a:pt x="86" y="29"/>
                    </a:lnTo>
                    <a:lnTo>
                      <a:pt x="68" y="29"/>
                    </a:lnTo>
                    <a:close/>
                    <a:moveTo>
                      <a:pt x="84" y="19"/>
                    </a:moveTo>
                    <a:lnTo>
                      <a:pt x="86" y="22"/>
                    </a:lnTo>
                    <a:lnTo>
                      <a:pt x="86" y="27"/>
                    </a:lnTo>
                    <a:lnTo>
                      <a:pt x="77" y="27"/>
                    </a:lnTo>
                    <a:lnTo>
                      <a:pt x="84" y="19"/>
                    </a:lnTo>
                    <a:close/>
                    <a:moveTo>
                      <a:pt x="70" y="33"/>
                    </a:moveTo>
                    <a:lnTo>
                      <a:pt x="68" y="30"/>
                    </a:lnTo>
                    <a:lnTo>
                      <a:pt x="81" y="17"/>
                    </a:lnTo>
                    <a:lnTo>
                      <a:pt x="84" y="19"/>
                    </a:lnTo>
                    <a:lnTo>
                      <a:pt x="70" y="33"/>
                    </a:lnTo>
                    <a:close/>
                    <a:moveTo>
                      <a:pt x="68" y="30"/>
                    </a:moveTo>
                    <a:lnTo>
                      <a:pt x="64" y="27"/>
                    </a:lnTo>
                    <a:lnTo>
                      <a:pt x="64" y="23"/>
                    </a:lnTo>
                    <a:lnTo>
                      <a:pt x="74" y="23"/>
                    </a:lnTo>
                    <a:lnTo>
                      <a:pt x="68" y="30"/>
                    </a:lnTo>
                    <a:close/>
                    <a:moveTo>
                      <a:pt x="64" y="23"/>
                    </a:moveTo>
                    <a:lnTo>
                      <a:pt x="64" y="20"/>
                    </a:lnTo>
                    <a:lnTo>
                      <a:pt x="83" y="20"/>
                    </a:lnTo>
                    <a:lnTo>
                      <a:pt x="83" y="23"/>
                    </a:lnTo>
                    <a:lnTo>
                      <a:pt x="64" y="23"/>
                    </a:lnTo>
                    <a:close/>
                    <a:moveTo>
                      <a:pt x="81" y="13"/>
                    </a:moveTo>
                    <a:lnTo>
                      <a:pt x="83" y="16"/>
                    </a:lnTo>
                    <a:lnTo>
                      <a:pt x="83" y="20"/>
                    </a:lnTo>
                    <a:lnTo>
                      <a:pt x="74" y="20"/>
                    </a:lnTo>
                    <a:lnTo>
                      <a:pt x="81" y="13"/>
                    </a:lnTo>
                    <a:close/>
                    <a:moveTo>
                      <a:pt x="68" y="27"/>
                    </a:moveTo>
                    <a:lnTo>
                      <a:pt x="64" y="23"/>
                    </a:lnTo>
                    <a:lnTo>
                      <a:pt x="77" y="10"/>
                    </a:lnTo>
                    <a:lnTo>
                      <a:pt x="81" y="13"/>
                    </a:lnTo>
                    <a:lnTo>
                      <a:pt x="68" y="27"/>
                    </a:lnTo>
                    <a:close/>
                    <a:moveTo>
                      <a:pt x="75" y="8"/>
                    </a:moveTo>
                    <a:lnTo>
                      <a:pt x="76" y="9"/>
                    </a:lnTo>
                    <a:lnTo>
                      <a:pt x="77" y="10"/>
                    </a:lnTo>
                    <a:lnTo>
                      <a:pt x="71" y="17"/>
                    </a:lnTo>
                    <a:lnTo>
                      <a:pt x="75" y="8"/>
                    </a:lnTo>
                    <a:close/>
                    <a:moveTo>
                      <a:pt x="66" y="26"/>
                    </a:moveTo>
                    <a:lnTo>
                      <a:pt x="60" y="22"/>
                    </a:lnTo>
                    <a:lnTo>
                      <a:pt x="69" y="5"/>
                    </a:lnTo>
                    <a:lnTo>
                      <a:pt x="75" y="8"/>
                    </a:lnTo>
                    <a:lnTo>
                      <a:pt x="66" y="26"/>
                    </a:lnTo>
                    <a:close/>
                    <a:moveTo>
                      <a:pt x="64" y="3"/>
                    </a:moveTo>
                    <a:lnTo>
                      <a:pt x="66" y="3"/>
                    </a:lnTo>
                    <a:lnTo>
                      <a:pt x="69" y="5"/>
                    </a:lnTo>
                    <a:lnTo>
                      <a:pt x="64" y="13"/>
                    </a:lnTo>
                    <a:lnTo>
                      <a:pt x="64" y="3"/>
                    </a:lnTo>
                    <a:close/>
                    <a:moveTo>
                      <a:pt x="64" y="23"/>
                    </a:moveTo>
                    <a:lnTo>
                      <a:pt x="61" y="23"/>
                    </a:lnTo>
                    <a:lnTo>
                      <a:pt x="61" y="3"/>
                    </a:lnTo>
                    <a:lnTo>
                      <a:pt x="64" y="3"/>
                    </a:lnTo>
                    <a:lnTo>
                      <a:pt x="64" y="23"/>
                    </a:lnTo>
                    <a:close/>
                    <a:moveTo>
                      <a:pt x="61" y="23"/>
                    </a:moveTo>
                    <a:lnTo>
                      <a:pt x="58" y="23"/>
                    </a:lnTo>
                    <a:lnTo>
                      <a:pt x="54" y="20"/>
                    </a:lnTo>
                    <a:lnTo>
                      <a:pt x="61" y="13"/>
                    </a:lnTo>
                    <a:lnTo>
                      <a:pt x="61" y="23"/>
                    </a:lnTo>
                    <a:close/>
                    <a:moveTo>
                      <a:pt x="54" y="20"/>
                    </a:moveTo>
                    <a:lnTo>
                      <a:pt x="51" y="17"/>
                    </a:lnTo>
                    <a:lnTo>
                      <a:pt x="64" y="3"/>
                    </a:lnTo>
                    <a:lnTo>
                      <a:pt x="68" y="7"/>
                    </a:lnTo>
                    <a:lnTo>
                      <a:pt x="54" y="20"/>
                    </a:lnTo>
                    <a:close/>
                    <a:moveTo>
                      <a:pt x="58" y="0"/>
                    </a:moveTo>
                    <a:lnTo>
                      <a:pt x="62" y="0"/>
                    </a:lnTo>
                    <a:lnTo>
                      <a:pt x="64" y="3"/>
                    </a:lnTo>
                    <a:lnTo>
                      <a:pt x="58" y="10"/>
                    </a:lnTo>
                    <a:lnTo>
                      <a:pt x="58" y="0"/>
                    </a:lnTo>
                    <a:close/>
                    <a:moveTo>
                      <a:pt x="58" y="20"/>
                    </a:moveTo>
                    <a:lnTo>
                      <a:pt x="52" y="20"/>
                    </a:lnTo>
                    <a:lnTo>
                      <a:pt x="52" y="0"/>
                    </a:lnTo>
                    <a:lnTo>
                      <a:pt x="58" y="0"/>
                    </a:lnTo>
                    <a:lnTo>
                      <a:pt x="58" y="20"/>
                    </a:lnTo>
                    <a:close/>
                    <a:moveTo>
                      <a:pt x="52" y="20"/>
                    </a:moveTo>
                    <a:lnTo>
                      <a:pt x="49" y="20"/>
                    </a:lnTo>
                    <a:lnTo>
                      <a:pt x="49" y="0"/>
                    </a:lnTo>
                    <a:lnTo>
                      <a:pt x="52" y="0"/>
                    </a:lnTo>
                    <a:lnTo>
                      <a:pt x="52" y="20"/>
                    </a:lnTo>
                    <a:close/>
                    <a:moveTo>
                      <a:pt x="44" y="1"/>
                    </a:moveTo>
                    <a:lnTo>
                      <a:pt x="47" y="0"/>
                    </a:lnTo>
                    <a:lnTo>
                      <a:pt x="49" y="0"/>
                    </a:lnTo>
                    <a:lnTo>
                      <a:pt x="49" y="10"/>
                    </a:lnTo>
                    <a:lnTo>
                      <a:pt x="44" y="1"/>
                    </a:lnTo>
                    <a:close/>
                    <a:moveTo>
                      <a:pt x="52" y="19"/>
                    </a:moveTo>
                    <a:lnTo>
                      <a:pt x="47" y="22"/>
                    </a:lnTo>
                    <a:lnTo>
                      <a:pt x="38" y="5"/>
                    </a:lnTo>
                    <a:lnTo>
                      <a:pt x="44" y="1"/>
                    </a:lnTo>
                    <a:lnTo>
                      <a:pt x="52" y="19"/>
                    </a:lnTo>
                    <a:close/>
                    <a:moveTo>
                      <a:pt x="47" y="22"/>
                    </a:moveTo>
                    <a:lnTo>
                      <a:pt x="44" y="23"/>
                    </a:lnTo>
                    <a:lnTo>
                      <a:pt x="42" y="23"/>
                    </a:lnTo>
                    <a:lnTo>
                      <a:pt x="42" y="13"/>
                    </a:lnTo>
                    <a:lnTo>
                      <a:pt x="47" y="22"/>
                    </a:lnTo>
                    <a:close/>
                    <a:moveTo>
                      <a:pt x="42" y="23"/>
                    </a:moveTo>
                    <a:lnTo>
                      <a:pt x="36" y="23"/>
                    </a:lnTo>
                    <a:lnTo>
                      <a:pt x="36" y="3"/>
                    </a:lnTo>
                    <a:lnTo>
                      <a:pt x="42" y="3"/>
                    </a:lnTo>
                    <a:lnTo>
                      <a:pt x="42" y="23"/>
                    </a:lnTo>
                    <a:close/>
                    <a:moveTo>
                      <a:pt x="29" y="7"/>
                    </a:moveTo>
                    <a:lnTo>
                      <a:pt x="32" y="3"/>
                    </a:lnTo>
                    <a:lnTo>
                      <a:pt x="36" y="3"/>
                    </a:lnTo>
                    <a:lnTo>
                      <a:pt x="36" y="13"/>
                    </a:lnTo>
                    <a:lnTo>
                      <a:pt x="29" y="7"/>
                    </a:lnTo>
                    <a:close/>
                    <a:moveTo>
                      <a:pt x="42" y="20"/>
                    </a:moveTo>
                    <a:lnTo>
                      <a:pt x="39" y="23"/>
                    </a:lnTo>
                    <a:lnTo>
                      <a:pt x="26" y="10"/>
                    </a:lnTo>
                    <a:lnTo>
                      <a:pt x="29" y="7"/>
                    </a:lnTo>
                    <a:lnTo>
                      <a:pt x="42" y="20"/>
                    </a:lnTo>
                    <a:close/>
                    <a:moveTo>
                      <a:pt x="39" y="23"/>
                    </a:moveTo>
                    <a:lnTo>
                      <a:pt x="38" y="24"/>
                    </a:lnTo>
                    <a:lnTo>
                      <a:pt x="37" y="26"/>
                    </a:lnTo>
                    <a:lnTo>
                      <a:pt x="32" y="17"/>
                    </a:lnTo>
                    <a:lnTo>
                      <a:pt x="39" y="23"/>
                    </a:lnTo>
                    <a:close/>
                    <a:moveTo>
                      <a:pt x="37" y="26"/>
                    </a:moveTo>
                    <a:lnTo>
                      <a:pt x="30" y="29"/>
                    </a:lnTo>
                    <a:lnTo>
                      <a:pt x="22" y="11"/>
                    </a:lnTo>
                    <a:lnTo>
                      <a:pt x="28" y="8"/>
                    </a:lnTo>
                    <a:lnTo>
                      <a:pt x="37" y="26"/>
                    </a:lnTo>
                    <a:close/>
                    <a:moveTo>
                      <a:pt x="19" y="13"/>
                    </a:moveTo>
                    <a:lnTo>
                      <a:pt x="20" y="12"/>
                    </a:lnTo>
                    <a:lnTo>
                      <a:pt x="22" y="11"/>
                    </a:lnTo>
                    <a:lnTo>
                      <a:pt x="26" y="20"/>
                    </a:lnTo>
                    <a:lnTo>
                      <a:pt x="19" y="13"/>
                    </a:lnTo>
                    <a:close/>
                    <a:moveTo>
                      <a:pt x="33" y="27"/>
                    </a:moveTo>
                    <a:lnTo>
                      <a:pt x="30" y="30"/>
                    </a:lnTo>
                    <a:lnTo>
                      <a:pt x="16" y="17"/>
                    </a:lnTo>
                    <a:lnTo>
                      <a:pt x="19" y="13"/>
                    </a:lnTo>
                    <a:lnTo>
                      <a:pt x="33" y="27"/>
                    </a:lnTo>
                    <a:close/>
                    <a:moveTo>
                      <a:pt x="16" y="17"/>
                    </a:moveTo>
                    <a:lnTo>
                      <a:pt x="16" y="17"/>
                    </a:lnTo>
                    <a:lnTo>
                      <a:pt x="23" y="23"/>
                    </a:lnTo>
                    <a:lnTo>
                      <a:pt x="16" y="17"/>
                    </a:lnTo>
                    <a:close/>
                    <a:moveTo>
                      <a:pt x="30" y="30"/>
                    </a:moveTo>
                    <a:lnTo>
                      <a:pt x="27" y="33"/>
                    </a:lnTo>
                    <a:lnTo>
                      <a:pt x="14" y="19"/>
                    </a:lnTo>
                    <a:lnTo>
                      <a:pt x="16" y="17"/>
                    </a:lnTo>
                    <a:lnTo>
                      <a:pt x="30" y="30"/>
                    </a:lnTo>
                    <a:close/>
                    <a:moveTo>
                      <a:pt x="11" y="22"/>
                    </a:moveTo>
                    <a:lnTo>
                      <a:pt x="12" y="21"/>
                    </a:lnTo>
                    <a:lnTo>
                      <a:pt x="14" y="19"/>
                    </a:lnTo>
                    <a:lnTo>
                      <a:pt x="20" y="27"/>
                    </a:lnTo>
                    <a:lnTo>
                      <a:pt x="11" y="22"/>
                    </a:lnTo>
                    <a:close/>
                    <a:moveTo>
                      <a:pt x="28" y="30"/>
                    </a:moveTo>
                    <a:lnTo>
                      <a:pt x="26" y="37"/>
                    </a:lnTo>
                    <a:lnTo>
                      <a:pt x="8" y="28"/>
                    </a:lnTo>
                    <a:lnTo>
                      <a:pt x="11" y="22"/>
                    </a:lnTo>
                    <a:lnTo>
                      <a:pt x="28" y="30"/>
                    </a:lnTo>
                    <a:close/>
                    <a:moveTo>
                      <a:pt x="26" y="37"/>
                    </a:moveTo>
                    <a:lnTo>
                      <a:pt x="25" y="38"/>
                    </a:lnTo>
                    <a:lnTo>
                      <a:pt x="23" y="39"/>
                    </a:lnTo>
                    <a:lnTo>
                      <a:pt x="17" y="32"/>
                    </a:lnTo>
                    <a:lnTo>
                      <a:pt x="26" y="37"/>
                    </a:lnTo>
                    <a:close/>
                    <a:moveTo>
                      <a:pt x="23" y="39"/>
                    </a:moveTo>
                    <a:lnTo>
                      <a:pt x="20" y="42"/>
                    </a:lnTo>
                    <a:lnTo>
                      <a:pt x="7" y="29"/>
                    </a:lnTo>
                    <a:lnTo>
                      <a:pt x="10" y="26"/>
                    </a:lnTo>
                    <a:lnTo>
                      <a:pt x="23" y="39"/>
                    </a:lnTo>
                    <a:close/>
                    <a:moveTo>
                      <a:pt x="4" y="35"/>
                    </a:moveTo>
                    <a:lnTo>
                      <a:pt x="4" y="32"/>
                    </a:lnTo>
                    <a:lnTo>
                      <a:pt x="7" y="29"/>
                    </a:lnTo>
                    <a:lnTo>
                      <a:pt x="14" y="35"/>
                    </a:lnTo>
                    <a:lnTo>
                      <a:pt x="4" y="35"/>
                    </a:lnTo>
                    <a:close/>
                    <a:moveTo>
                      <a:pt x="23" y="35"/>
                    </a:moveTo>
                    <a:lnTo>
                      <a:pt x="23" y="39"/>
                    </a:lnTo>
                    <a:lnTo>
                      <a:pt x="4" y="39"/>
                    </a:lnTo>
                    <a:lnTo>
                      <a:pt x="4" y="35"/>
                    </a:lnTo>
                    <a:lnTo>
                      <a:pt x="23" y="35"/>
                    </a:lnTo>
                    <a:close/>
                    <a:moveTo>
                      <a:pt x="23" y="39"/>
                    </a:moveTo>
                    <a:lnTo>
                      <a:pt x="23" y="41"/>
                    </a:lnTo>
                    <a:lnTo>
                      <a:pt x="22" y="43"/>
                    </a:lnTo>
                    <a:lnTo>
                      <a:pt x="14" y="39"/>
                    </a:lnTo>
                    <a:lnTo>
                      <a:pt x="23" y="39"/>
                    </a:lnTo>
                    <a:close/>
                    <a:moveTo>
                      <a:pt x="22" y="43"/>
                    </a:moveTo>
                    <a:lnTo>
                      <a:pt x="19" y="50"/>
                    </a:lnTo>
                    <a:lnTo>
                      <a:pt x="1" y="41"/>
                    </a:lnTo>
                    <a:lnTo>
                      <a:pt x="5" y="34"/>
                    </a:lnTo>
                    <a:lnTo>
                      <a:pt x="22" y="43"/>
                    </a:lnTo>
                    <a:close/>
                    <a:moveTo>
                      <a:pt x="0" y="45"/>
                    </a:moveTo>
                    <a:lnTo>
                      <a:pt x="0" y="43"/>
                    </a:lnTo>
                    <a:lnTo>
                      <a:pt x="1" y="41"/>
                    </a:lnTo>
                    <a:lnTo>
                      <a:pt x="10" y="45"/>
                    </a:lnTo>
                    <a:lnTo>
                      <a:pt x="0" y="45"/>
                    </a:lnTo>
                    <a:close/>
                    <a:moveTo>
                      <a:pt x="20" y="45"/>
                    </a:moveTo>
                    <a:lnTo>
                      <a:pt x="20" y="49"/>
                    </a:lnTo>
                    <a:lnTo>
                      <a:pt x="0" y="49"/>
                    </a:lnTo>
                    <a:lnTo>
                      <a:pt x="0" y="45"/>
                    </a:lnTo>
                    <a:lnTo>
                      <a:pt x="20" y="45"/>
                    </a:lnTo>
                    <a:close/>
                    <a:moveTo>
                      <a:pt x="1" y="53"/>
                    </a:moveTo>
                    <a:lnTo>
                      <a:pt x="0" y="51"/>
                    </a:lnTo>
                    <a:lnTo>
                      <a:pt x="0" y="49"/>
                    </a:lnTo>
                    <a:lnTo>
                      <a:pt x="10" y="49"/>
                    </a:lnTo>
                    <a:lnTo>
                      <a:pt x="1" y="53"/>
                    </a:lnTo>
                    <a:close/>
                    <a:moveTo>
                      <a:pt x="19" y="44"/>
                    </a:moveTo>
                    <a:lnTo>
                      <a:pt x="22" y="51"/>
                    </a:lnTo>
                    <a:lnTo>
                      <a:pt x="5" y="59"/>
                    </a:lnTo>
                    <a:lnTo>
                      <a:pt x="1" y="53"/>
                    </a:lnTo>
                    <a:lnTo>
                      <a:pt x="19" y="44"/>
                    </a:lnTo>
                    <a:close/>
                    <a:moveTo>
                      <a:pt x="22" y="51"/>
                    </a:moveTo>
                    <a:lnTo>
                      <a:pt x="23" y="52"/>
                    </a:lnTo>
                    <a:lnTo>
                      <a:pt x="23" y="55"/>
                    </a:lnTo>
                    <a:lnTo>
                      <a:pt x="14" y="55"/>
                    </a:lnTo>
                    <a:lnTo>
                      <a:pt x="22" y="51"/>
                    </a:lnTo>
                    <a:close/>
                    <a:moveTo>
                      <a:pt x="23" y="55"/>
                    </a:moveTo>
                    <a:lnTo>
                      <a:pt x="23" y="58"/>
                    </a:lnTo>
                    <a:lnTo>
                      <a:pt x="4" y="58"/>
                    </a:lnTo>
                    <a:lnTo>
                      <a:pt x="4" y="55"/>
                    </a:lnTo>
                    <a:lnTo>
                      <a:pt x="23" y="55"/>
                    </a:lnTo>
                    <a:close/>
                    <a:moveTo>
                      <a:pt x="7" y="64"/>
                    </a:moveTo>
                    <a:lnTo>
                      <a:pt x="4" y="62"/>
                    </a:lnTo>
                    <a:lnTo>
                      <a:pt x="4" y="58"/>
                    </a:lnTo>
                    <a:lnTo>
                      <a:pt x="14" y="58"/>
                    </a:lnTo>
                    <a:lnTo>
                      <a:pt x="7" y="64"/>
                    </a:lnTo>
                    <a:close/>
                    <a:moveTo>
                      <a:pt x="20" y="51"/>
                    </a:moveTo>
                    <a:lnTo>
                      <a:pt x="23" y="54"/>
                    </a:lnTo>
                    <a:lnTo>
                      <a:pt x="10" y="67"/>
                    </a:lnTo>
                    <a:lnTo>
                      <a:pt x="7" y="64"/>
                    </a:lnTo>
                    <a:lnTo>
                      <a:pt x="20" y="51"/>
                    </a:lnTo>
                    <a:close/>
                    <a:moveTo>
                      <a:pt x="10" y="67"/>
                    </a:moveTo>
                    <a:lnTo>
                      <a:pt x="10" y="67"/>
                    </a:lnTo>
                    <a:lnTo>
                      <a:pt x="17" y="61"/>
                    </a:lnTo>
                    <a:lnTo>
                      <a:pt x="10" y="67"/>
                    </a:lnTo>
                    <a:close/>
                    <a:moveTo>
                      <a:pt x="23" y="54"/>
                    </a:moveTo>
                    <a:lnTo>
                      <a:pt x="27" y="58"/>
                    </a:lnTo>
                    <a:lnTo>
                      <a:pt x="14" y="71"/>
                    </a:lnTo>
                    <a:lnTo>
                      <a:pt x="10" y="67"/>
                    </a:lnTo>
                    <a:lnTo>
                      <a:pt x="23" y="54"/>
                    </a:lnTo>
                    <a:close/>
                    <a:moveTo>
                      <a:pt x="20" y="74"/>
                    </a:moveTo>
                    <a:lnTo>
                      <a:pt x="16" y="74"/>
                    </a:lnTo>
                    <a:lnTo>
                      <a:pt x="14" y="71"/>
                    </a:lnTo>
                    <a:lnTo>
                      <a:pt x="20" y="64"/>
                    </a:lnTo>
                    <a:lnTo>
                      <a:pt x="20" y="74"/>
                    </a:lnTo>
                    <a:close/>
                    <a:moveTo>
                      <a:pt x="20" y="55"/>
                    </a:moveTo>
                    <a:lnTo>
                      <a:pt x="23" y="55"/>
                    </a:lnTo>
                    <a:lnTo>
                      <a:pt x="23" y="74"/>
                    </a:lnTo>
                    <a:lnTo>
                      <a:pt x="20" y="74"/>
                    </a:lnTo>
                    <a:lnTo>
                      <a:pt x="20" y="55"/>
                    </a:lnTo>
                    <a:close/>
                    <a:moveTo>
                      <a:pt x="23" y="55"/>
                    </a:moveTo>
                    <a:lnTo>
                      <a:pt x="26" y="55"/>
                    </a:lnTo>
                    <a:lnTo>
                      <a:pt x="27" y="55"/>
                    </a:lnTo>
                    <a:lnTo>
                      <a:pt x="23" y="64"/>
                    </a:lnTo>
                    <a:lnTo>
                      <a:pt x="23" y="55"/>
                    </a:lnTo>
                    <a:close/>
                    <a:moveTo>
                      <a:pt x="27" y="55"/>
                    </a:moveTo>
                    <a:lnTo>
                      <a:pt x="33" y="59"/>
                    </a:lnTo>
                    <a:lnTo>
                      <a:pt x="25" y="76"/>
                    </a:lnTo>
                    <a:lnTo>
                      <a:pt x="19" y="73"/>
                    </a:lnTo>
                    <a:lnTo>
                      <a:pt x="27" y="55"/>
                    </a:lnTo>
                    <a:close/>
                    <a:moveTo>
                      <a:pt x="29" y="77"/>
                    </a:moveTo>
                    <a:lnTo>
                      <a:pt x="27" y="77"/>
                    </a:lnTo>
                    <a:lnTo>
                      <a:pt x="25" y="76"/>
                    </a:lnTo>
                    <a:lnTo>
                      <a:pt x="29" y="67"/>
                    </a:lnTo>
                    <a:lnTo>
                      <a:pt x="29" y="77"/>
                    </a:lnTo>
                    <a:close/>
                    <a:moveTo>
                      <a:pt x="29" y="58"/>
                    </a:moveTo>
                    <a:lnTo>
                      <a:pt x="32" y="58"/>
                    </a:lnTo>
                    <a:lnTo>
                      <a:pt x="32" y="77"/>
                    </a:lnTo>
                    <a:lnTo>
                      <a:pt x="29" y="77"/>
                    </a:lnTo>
                    <a:lnTo>
                      <a:pt x="29" y="58"/>
                    </a:lnTo>
                    <a:close/>
                    <a:moveTo>
                      <a:pt x="32" y="58"/>
                    </a:moveTo>
                    <a:lnTo>
                      <a:pt x="39" y="58"/>
                    </a:lnTo>
                    <a:lnTo>
                      <a:pt x="39" y="77"/>
                    </a:lnTo>
                    <a:lnTo>
                      <a:pt x="32" y="77"/>
                    </a:lnTo>
                    <a:lnTo>
                      <a:pt x="32" y="58"/>
                    </a:lnTo>
                    <a:close/>
                    <a:moveTo>
                      <a:pt x="39" y="58"/>
                    </a:moveTo>
                    <a:lnTo>
                      <a:pt x="42" y="58"/>
                    </a:lnTo>
                    <a:lnTo>
                      <a:pt x="42" y="77"/>
                    </a:lnTo>
                    <a:lnTo>
                      <a:pt x="39" y="77"/>
                    </a:lnTo>
                    <a:lnTo>
                      <a:pt x="39" y="58"/>
                    </a:lnTo>
                    <a:close/>
                    <a:moveTo>
                      <a:pt x="42" y="58"/>
                    </a:moveTo>
                    <a:lnTo>
                      <a:pt x="49" y="58"/>
                    </a:lnTo>
                    <a:lnTo>
                      <a:pt x="49" y="77"/>
                    </a:lnTo>
                    <a:lnTo>
                      <a:pt x="42" y="77"/>
                    </a:lnTo>
                    <a:lnTo>
                      <a:pt x="42" y="58"/>
                    </a:lnTo>
                    <a:close/>
                    <a:moveTo>
                      <a:pt x="55" y="74"/>
                    </a:moveTo>
                    <a:lnTo>
                      <a:pt x="52" y="77"/>
                    </a:lnTo>
                    <a:lnTo>
                      <a:pt x="49" y="77"/>
                    </a:lnTo>
                    <a:lnTo>
                      <a:pt x="49" y="67"/>
                    </a:lnTo>
                    <a:lnTo>
                      <a:pt x="55" y="74"/>
                    </a:lnTo>
                    <a:close/>
                    <a:moveTo>
                      <a:pt x="42" y="61"/>
                    </a:moveTo>
                    <a:lnTo>
                      <a:pt x="44" y="58"/>
                    </a:lnTo>
                    <a:lnTo>
                      <a:pt x="59" y="71"/>
                    </a:lnTo>
                    <a:lnTo>
                      <a:pt x="55" y="74"/>
                    </a:lnTo>
                    <a:lnTo>
                      <a:pt x="42" y="61"/>
                    </a:lnTo>
                    <a:close/>
                    <a:moveTo>
                      <a:pt x="44" y="58"/>
                    </a:moveTo>
                    <a:lnTo>
                      <a:pt x="46" y="56"/>
                    </a:lnTo>
                    <a:lnTo>
                      <a:pt x="48" y="55"/>
                    </a:lnTo>
                    <a:lnTo>
                      <a:pt x="52" y="64"/>
                    </a:lnTo>
                    <a:lnTo>
                      <a:pt x="44" y="58"/>
                    </a:lnTo>
                    <a:close/>
                    <a:moveTo>
                      <a:pt x="48" y="55"/>
                    </a:moveTo>
                    <a:lnTo>
                      <a:pt x="53" y="53"/>
                    </a:lnTo>
                    <a:lnTo>
                      <a:pt x="62" y="70"/>
                    </a:lnTo>
                    <a:lnTo>
                      <a:pt x="55" y="73"/>
                    </a:lnTo>
                    <a:lnTo>
                      <a:pt x="48"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16" name="Freeform 704">
                <a:extLst>
                  <a:ext uri="{FF2B5EF4-FFF2-40B4-BE49-F238E27FC236}">
                    <a16:creationId xmlns:a16="http://schemas.microsoft.com/office/drawing/2014/main" id="{D0B50748-B48D-4E96-89FF-9692099756F9}"/>
                  </a:ext>
                </a:extLst>
              </p:cNvPr>
              <p:cNvSpPr>
                <a:spLocks/>
              </p:cNvSpPr>
              <p:nvPr/>
            </p:nvSpPr>
            <p:spPr bwMode="auto">
              <a:xfrm>
                <a:off x="3254" y="2598"/>
                <a:ext cx="17" cy="14"/>
              </a:xfrm>
              <a:custGeom>
                <a:avLst/>
                <a:gdLst>
                  <a:gd name="T0" fmla="*/ 12 w 66"/>
                  <a:gd name="T1" fmla="*/ 13 h 57"/>
                  <a:gd name="T2" fmla="*/ 13 w 66"/>
                  <a:gd name="T3" fmla="*/ 13 h 57"/>
                  <a:gd name="T4" fmla="*/ 15 w 66"/>
                  <a:gd name="T5" fmla="*/ 11 h 57"/>
                  <a:gd name="T6" fmla="*/ 15 w 66"/>
                  <a:gd name="T7" fmla="*/ 10 h 57"/>
                  <a:gd name="T8" fmla="*/ 16 w 66"/>
                  <a:gd name="T9" fmla="*/ 10 h 57"/>
                  <a:gd name="T10" fmla="*/ 16 w 66"/>
                  <a:gd name="T11" fmla="*/ 9 h 57"/>
                  <a:gd name="T12" fmla="*/ 17 w 66"/>
                  <a:gd name="T13" fmla="*/ 7 h 57"/>
                  <a:gd name="T14" fmla="*/ 17 w 66"/>
                  <a:gd name="T15" fmla="*/ 6 h 57"/>
                  <a:gd name="T16" fmla="*/ 17 w 66"/>
                  <a:gd name="T17" fmla="*/ 5 h 57"/>
                  <a:gd name="T18" fmla="*/ 17 w 66"/>
                  <a:gd name="T19" fmla="*/ 4 h 57"/>
                  <a:gd name="T20" fmla="*/ 16 w 66"/>
                  <a:gd name="T21" fmla="*/ 3 h 57"/>
                  <a:gd name="T22" fmla="*/ 15 w 66"/>
                  <a:gd name="T23" fmla="*/ 2 h 57"/>
                  <a:gd name="T24" fmla="*/ 15 w 66"/>
                  <a:gd name="T25" fmla="*/ 2 h 57"/>
                  <a:gd name="T26" fmla="*/ 14 w 66"/>
                  <a:gd name="T27" fmla="*/ 1 h 57"/>
                  <a:gd name="T28" fmla="*/ 13 w 66"/>
                  <a:gd name="T29" fmla="*/ 1 h 57"/>
                  <a:gd name="T30" fmla="*/ 12 w 66"/>
                  <a:gd name="T31" fmla="*/ 0 h 57"/>
                  <a:gd name="T32" fmla="*/ 11 w 66"/>
                  <a:gd name="T33" fmla="*/ 0 h 57"/>
                  <a:gd name="T34" fmla="*/ 9 w 66"/>
                  <a:gd name="T35" fmla="*/ 0 h 57"/>
                  <a:gd name="T36" fmla="*/ 8 w 66"/>
                  <a:gd name="T37" fmla="*/ 1 h 57"/>
                  <a:gd name="T38" fmla="*/ 6 w 66"/>
                  <a:gd name="T39" fmla="*/ 1 h 57"/>
                  <a:gd name="T40" fmla="*/ 6 w 66"/>
                  <a:gd name="T41" fmla="*/ 2 h 57"/>
                  <a:gd name="T42" fmla="*/ 4 w 66"/>
                  <a:gd name="T43" fmla="*/ 2 h 57"/>
                  <a:gd name="T44" fmla="*/ 3 w 66"/>
                  <a:gd name="T45" fmla="*/ 3 h 57"/>
                  <a:gd name="T46" fmla="*/ 2 w 66"/>
                  <a:gd name="T47" fmla="*/ 4 h 57"/>
                  <a:gd name="T48" fmla="*/ 1 w 66"/>
                  <a:gd name="T49" fmla="*/ 5 h 57"/>
                  <a:gd name="T50" fmla="*/ 1 w 66"/>
                  <a:gd name="T51" fmla="*/ 6 h 57"/>
                  <a:gd name="T52" fmla="*/ 1 w 66"/>
                  <a:gd name="T53" fmla="*/ 8 h 57"/>
                  <a:gd name="T54" fmla="*/ 0 w 66"/>
                  <a:gd name="T55" fmla="*/ 9 h 57"/>
                  <a:gd name="T56" fmla="*/ 0 w 66"/>
                  <a:gd name="T57" fmla="*/ 10 h 57"/>
                  <a:gd name="T58" fmla="*/ 1 w 66"/>
                  <a:gd name="T59" fmla="*/ 11 h 57"/>
                  <a:gd name="T60" fmla="*/ 1 w 66"/>
                  <a:gd name="T61" fmla="*/ 12 h 57"/>
                  <a:gd name="T62" fmla="*/ 1 w 66"/>
                  <a:gd name="T63" fmla="*/ 13 h 57"/>
                  <a:gd name="T64" fmla="*/ 2 w 66"/>
                  <a:gd name="T65" fmla="*/ 13 h 57"/>
                  <a:gd name="T66" fmla="*/ 3 w 66"/>
                  <a:gd name="T67" fmla="*/ 14 h 57"/>
                  <a:gd name="T68" fmla="*/ 4 w 66"/>
                  <a:gd name="T69" fmla="*/ 14 h 57"/>
                  <a:gd name="T70" fmla="*/ 6 w 66"/>
                  <a:gd name="T71" fmla="*/ 14 h 57"/>
                  <a:gd name="T72" fmla="*/ 6 w 66"/>
                  <a:gd name="T73" fmla="*/ 14 h 57"/>
                  <a:gd name="T74" fmla="*/ 8 w 66"/>
                  <a:gd name="T75" fmla="*/ 14 h 57"/>
                  <a:gd name="T76" fmla="*/ 10 w 66"/>
                  <a:gd name="T77" fmla="*/ 14 h 57"/>
                  <a:gd name="T78" fmla="*/ 11 w 66"/>
                  <a:gd name="T79" fmla="*/ 13 h 57"/>
                  <a:gd name="T80" fmla="*/ 12 w 66"/>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7" y="54"/>
                    </a:moveTo>
                    <a:lnTo>
                      <a:pt x="51" y="51"/>
                    </a:lnTo>
                    <a:lnTo>
                      <a:pt x="57" y="44"/>
                    </a:lnTo>
                    <a:lnTo>
                      <a:pt x="59" y="41"/>
                    </a:lnTo>
                    <a:lnTo>
                      <a:pt x="63" y="39"/>
                    </a:lnTo>
                    <a:lnTo>
                      <a:pt x="63" y="35"/>
                    </a:lnTo>
                    <a:lnTo>
                      <a:pt x="66" y="29"/>
                    </a:lnTo>
                    <a:lnTo>
                      <a:pt x="66" y="25"/>
                    </a:lnTo>
                    <a:lnTo>
                      <a:pt x="66" y="19"/>
                    </a:lnTo>
                    <a:lnTo>
                      <a:pt x="66" y="15"/>
                    </a:lnTo>
                    <a:lnTo>
                      <a:pt x="63" y="13"/>
                    </a:lnTo>
                    <a:lnTo>
                      <a:pt x="59" y="10"/>
                    </a:lnTo>
                    <a:lnTo>
                      <a:pt x="57" y="7"/>
                    </a:lnTo>
                    <a:lnTo>
                      <a:pt x="54" y="3"/>
                    </a:lnTo>
                    <a:lnTo>
                      <a:pt x="51" y="3"/>
                    </a:lnTo>
                    <a:lnTo>
                      <a:pt x="47" y="0"/>
                    </a:lnTo>
                    <a:lnTo>
                      <a:pt x="41" y="0"/>
                    </a:lnTo>
                    <a:lnTo>
                      <a:pt x="34" y="0"/>
                    </a:lnTo>
                    <a:lnTo>
                      <a:pt x="31" y="3"/>
                    </a:lnTo>
                    <a:lnTo>
                      <a:pt x="25" y="3"/>
                    </a:lnTo>
                    <a:lnTo>
                      <a:pt x="22" y="7"/>
                    </a:lnTo>
                    <a:lnTo>
                      <a:pt x="15" y="10"/>
                    </a:lnTo>
                    <a:lnTo>
                      <a:pt x="12" y="13"/>
                    </a:lnTo>
                    <a:lnTo>
                      <a:pt x="9" y="15"/>
                    </a:lnTo>
                    <a:lnTo>
                      <a:pt x="5" y="22"/>
                    </a:lnTo>
                    <a:lnTo>
                      <a:pt x="3" y="25"/>
                    </a:lnTo>
                    <a:lnTo>
                      <a:pt x="3" y="32"/>
                    </a:lnTo>
                    <a:lnTo>
                      <a:pt x="0" y="35"/>
                    </a:lnTo>
                    <a:lnTo>
                      <a:pt x="0" y="39"/>
                    </a:lnTo>
                    <a:lnTo>
                      <a:pt x="3" y="44"/>
                    </a:lnTo>
                    <a:lnTo>
                      <a:pt x="3" y="47"/>
                    </a:lnTo>
                    <a:lnTo>
                      <a:pt x="5" y="51"/>
                    </a:lnTo>
                    <a:lnTo>
                      <a:pt x="9" y="54"/>
                    </a:lnTo>
                    <a:lnTo>
                      <a:pt x="12" y="57"/>
                    </a:lnTo>
                    <a:lnTo>
                      <a:pt x="15" y="57"/>
                    </a:lnTo>
                    <a:lnTo>
                      <a:pt x="22" y="57"/>
                    </a:lnTo>
                    <a:lnTo>
                      <a:pt x="25" y="57"/>
                    </a:lnTo>
                    <a:lnTo>
                      <a:pt x="31" y="57"/>
                    </a:lnTo>
                    <a:lnTo>
                      <a:pt x="37" y="57"/>
                    </a:lnTo>
                    <a:lnTo>
                      <a:pt x="41" y="54"/>
                    </a:lnTo>
                    <a:lnTo>
                      <a:pt x="47"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17" name="Freeform 705">
                <a:extLst>
                  <a:ext uri="{FF2B5EF4-FFF2-40B4-BE49-F238E27FC236}">
                    <a16:creationId xmlns:a16="http://schemas.microsoft.com/office/drawing/2014/main" id="{00EB2139-4AD0-4E5C-9D65-CBC5AF235FC2}"/>
                  </a:ext>
                </a:extLst>
              </p:cNvPr>
              <p:cNvSpPr>
                <a:spLocks noEditPoints="1"/>
              </p:cNvSpPr>
              <p:nvPr/>
            </p:nvSpPr>
            <p:spPr bwMode="auto">
              <a:xfrm>
                <a:off x="3251" y="2596"/>
                <a:ext cx="22" cy="19"/>
              </a:xfrm>
              <a:custGeom>
                <a:avLst/>
                <a:gdLst>
                  <a:gd name="T0" fmla="*/ 17 w 86"/>
                  <a:gd name="T1" fmla="*/ 17 h 77"/>
                  <a:gd name="T2" fmla="*/ 15 w 86"/>
                  <a:gd name="T3" fmla="*/ 12 h 77"/>
                  <a:gd name="T4" fmla="*/ 20 w 86"/>
                  <a:gd name="T5" fmla="*/ 15 h 77"/>
                  <a:gd name="T6" fmla="*/ 20 w 86"/>
                  <a:gd name="T7" fmla="*/ 15 h 77"/>
                  <a:gd name="T8" fmla="*/ 21 w 86"/>
                  <a:gd name="T9" fmla="*/ 12 h 77"/>
                  <a:gd name="T10" fmla="*/ 16 w 86"/>
                  <a:gd name="T11" fmla="*/ 11 h 77"/>
                  <a:gd name="T12" fmla="*/ 17 w 86"/>
                  <a:gd name="T13" fmla="*/ 8 h 77"/>
                  <a:gd name="T14" fmla="*/ 22 w 86"/>
                  <a:gd name="T15" fmla="*/ 11 h 77"/>
                  <a:gd name="T16" fmla="*/ 22 w 86"/>
                  <a:gd name="T17" fmla="*/ 10 h 77"/>
                  <a:gd name="T18" fmla="*/ 17 w 86"/>
                  <a:gd name="T19" fmla="*/ 9 h 77"/>
                  <a:gd name="T20" fmla="*/ 21 w 86"/>
                  <a:gd name="T21" fmla="*/ 5 h 77"/>
                  <a:gd name="T22" fmla="*/ 17 w 86"/>
                  <a:gd name="T23" fmla="*/ 7 h 77"/>
                  <a:gd name="T24" fmla="*/ 17 w 86"/>
                  <a:gd name="T25" fmla="*/ 7 h 77"/>
                  <a:gd name="T26" fmla="*/ 20 w 86"/>
                  <a:gd name="T27" fmla="*/ 4 h 77"/>
                  <a:gd name="T28" fmla="*/ 19 w 86"/>
                  <a:gd name="T29" fmla="*/ 3 h 77"/>
                  <a:gd name="T30" fmla="*/ 15 w 86"/>
                  <a:gd name="T31" fmla="*/ 6 h 77"/>
                  <a:gd name="T32" fmla="*/ 15 w 86"/>
                  <a:gd name="T33" fmla="*/ 5 h 77"/>
                  <a:gd name="T34" fmla="*/ 18 w 86"/>
                  <a:gd name="T35" fmla="*/ 2 h 77"/>
                  <a:gd name="T36" fmla="*/ 16 w 86"/>
                  <a:gd name="T37" fmla="*/ 1 h 77"/>
                  <a:gd name="T38" fmla="*/ 16 w 86"/>
                  <a:gd name="T39" fmla="*/ 6 h 77"/>
                  <a:gd name="T40" fmla="*/ 15 w 86"/>
                  <a:gd name="T41" fmla="*/ 0 h 77"/>
                  <a:gd name="T42" fmla="*/ 13 w 86"/>
                  <a:gd name="T43" fmla="*/ 5 h 77"/>
                  <a:gd name="T44" fmla="*/ 11 w 86"/>
                  <a:gd name="T45" fmla="*/ 0 h 77"/>
                  <a:gd name="T46" fmla="*/ 11 w 86"/>
                  <a:gd name="T47" fmla="*/ 2 h 77"/>
                  <a:gd name="T48" fmla="*/ 13 w 86"/>
                  <a:gd name="T49" fmla="*/ 4 h 77"/>
                  <a:gd name="T50" fmla="*/ 10 w 86"/>
                  <a:gd name="T51" fmla="*/ 6 h 77"/>
                  <a:gd name="T52" fmla="*/ 8 w 86"/>
                  <a:gd name="T53" fmla="*/ 1 h 77"/>
                  <a:gd name="T54" fmla="*/ 6 w 86"/>
                  <a:gd name="T55" fmla="*/ 2 h 77"/>
                  <a:gd name="T56" fmla="*/ 8 w 86"/>
                  <a:gd name="T57" fmla="*/ 4 h 77"/>
                  <a:gd name="T58" fmla="*/ 9 w 86"/>
                  <a:gd name="T59" fmla="*/ 6 h 77"/>
                  <a:gd name="T60" fmla="*/ 8 w 86"/>
                  <a:gd name="T61" fmla="*/ 7 h 77"/>
                  <a:gd name="T62" fmla="*/ 5 w 86"/>
                  <a:gd name="T63" fmla="*/ 10 h 77"/>
                  <a:gd name="T64" fmla="*/ 3 w 86"/>
                  <a:gd name="T65" fmla="*/ 5 h 77"/>
                  <a:gd name="T66" fmla="*/ 5 w 86"/>
                  <a:gd name="T67" fmla="*/ 6 h 77"/>
                  <a:gd name="T68" fmla="*/ 7 w 86"/>
                  <a:gd name="T69" fmla="*/ 7 h 77"/>
                  <a:gd name="T70" fmla="*/ 6 w 86"/>
                  <a:gd name="T71" fmla="*/ 10 h 77"/>
                  <a:gd name="T72" fmla="*/ 1 w 86"/>
                  <a:gd name="T73" fmla="*/ 8 h 77"/>
                  <a:gd name="T74" fmla="*/ 1 w 86"/>
                  <a:gd name="T75" fmla="*/ 10 h 77"/>
                  <a:gd name="T76" fmla="*/ 3 w 86"/>
                  <a:gd name="T77" fmla="*/ 10 h 77"/>
                  <a:gd name="T78" fmla="*/ 5 w 86"/>
                  <a:gd name="T79" fmla="*/ 12 h 77"/>
                  <a:gd name="T80" fmla="*/ 5 w 86"/>
                  <a:gd name="T81" fmla="*/ 11 h 77"/>
                  <a:gd name="T82" fmla="*/ 0 w 86"/>
                  <a:gd name="T83" fmla="*/ 13 h 77"/>
                  <a:gd name="T84" fmla="*/ 1 w 86"/>
                  <a:gd name="T85" fmla="*/ 15 h 77"/>
                  <a:gd name="T86" fmla="*/ 3 w 86"/>
                  <a:gd name="T87" fmla="*/ 13 h 77"/>
                  <a:gd name="T88" fmla="*/ 6 w 86"/>
                  <a:gd name="T89" fmla="*/ 13 h 77"/>
                  <a:gd name="T90" fmla="*/ 5 w 86"/>
                  <a:gd name="T91" fmla="*/ 13 h 77"/>
                  <a:gd name="T92" fmla="*/ 8 w 86"/>
                  <a:gd name="T93" fmla="*/ 16 h 77"/>
                  <a:gd name="T94" fmla="*/ 3 w 86"/>
                  <a:gd name="T95" fmla="*/ 18 h 77"/>
                  <a:gd name="T96" fmla="*/ 5 w 86"/>
                  <a:gd name="T97" fmla="*/ 16 h 77"/>
                  <a:gd name="T98" fmla="*/ 6 w 86"/>
                  <a:gd name="T99" fmla="*/ 14 h 77"/>
                  <a:gd name="T100" fmla="*/ 6 w 86"/>
                  <a:gd name="T101" fmla="*/ 14 h 77"/>
                  <a:gd name="T102" fmla="*/ 8 w 86"/>
                  <a:gd name="T103" fmla="*/ 14 h 77"/>
                  <a:gd name="T104" fmla="*/ 9 w 86"/>
                  <a:gd name="T105" fmla="*/ 19 h 77"/>
                  <a:gd name="T106" fmla="*/ 9 w 86"/>
                  <a:gd name="T107" fmla="*/ 19 h 77"/>
                  <a:gd name="T108" fmla="*/ 10 w 86"/>
                  <a:gd name="T109" fmla="*/ 14 h 77"/>
                  <a:gd name="T110" fmla="*/ 10 w 86"/>
                  <a:gd name="T111" fmla="*/ 15 h 77"/>
                  <a:gd name="T112" fmla="*/ 12 w 86"/>
                  <a:gd name="T113" fmla="*/ 13 h 77"/>
                  <a:gd name="T114" fmla="*/ 15 w 86"/>
                  <a:gd name="T115" fmla="*/ 18 h 7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7"/>
                  <a:gd name="T176" fmla="*/ 86 w 86"/>
                  <a:gd name="T177" fmla="*/ 77 h 7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7">
                    <a:moveTo>
                      <a:pt x="51" y="57"/>
                    </a:moveTo>
                    <a:lnTo>
                      <a:pt x="54" y="54"/>
                    </a:lnTo>
                    <a:lnTo>
                      <a:pt x="67" y="67"/>
                    </a:lnTo>
                    <a:lnTo>
                      <a:pt x="64" y="71"/>
                    </a:lnTo>
                    <a:lnTo>
                      <a:pt x="51" y="57"/>
                    </a:lnTo>
                    <a:close/>
                    <a:moveTo>
                      <a:pt x="67" y="67"/>
                    </a:moveTo>
                    <a:lnTo>
                      <a:pt x="77" y="59"/>
                    </a:lnTo>
                    <a:lnTo>
                      <a:pt x="67" y="67"/>
                    </a:lnTo>
                    <a:lnTo>
                      <a:pt x="61" y="61"/>
                    </a:lnTo>
                    <a:lnTo>
                      <a:pt x="67" y="67"/>
                    </a:lnTo>
                    <a:close/>
                    <a:moveTo>
                      <a:pt x="54" y="54"/>
                    </a:moveTo>
                    <a:lnTo>
                      <a:pt x="59" y="48"/>
                    </a:lnTo>
                    <a:lnTo>
                      <a:pt x="74" y="61"/>
                    </a:lnTo>
                    <a:lnTo>
                      <a:pt x="67" y="67"/>
                    </a:lnTo>
                    <a:lnTo>
                      <a:pt x="54" y="54"/>
                    </a:lnTo>
                    <a:close/>
                    <a:moveTo>
                      <a:pt x="59" y="48"/>
                    </a:moveTo>
                    <a:lnTo>
                      <a:pt x="63" y="44"/>
                    </a:lnTo>
                    <a:lnTo>
                      <a:pt x="77" y="59"/>
                    </a:lnTo>
                    <a:lnTo>
                      <a:pt x="74" y="61"/>
                    </a:lnTo>
                    <a:lnTo>
                      <a:pt x="59" y="48"/>
                    </a:lnTo>
                    <a:close/>
                    <a:moveTo>
                      <a:pt x="63" y="44"/>
                    </a:moveTo>
                    <a:lnTo>
                      <a:pt x="66" y="41"/>
                    </a:lnTo>
                    <a:lnTo>
                      <a:pt x="79" y="55"/>
                    </a:lnTo>
                    <a:lnTo>
                      <a:pt x="77" y="59"/>
                    </a:lnTo>
                    <a:lnTo>
                      <a:pt x="63" y="44"/>
                    </a:lnTo>
                    <a:close/>
                    <a:moveTo>
                      <a:pt x="83" y="49"/>
                    </a:moveTo>
                    <a:lnTo>
                      <a:pt x="83" y="52"/>
                    </a:lnTo>
                    <a:lnTo>
                      <a:pt x="79" y="55"/>
                    </a:lnTo>
                    <a:lnTo>
                      <a:pt x="73" y="49"/>
                    </a:lnTo>
                    <a:lnTo>
                      <a:pt x="83" y="49"/>
                    </a:lnTo>
                    <a:close/>
                    <a:moveTo>
                      <a:pt x="64" y="49"/>
                    </a:moveTo>
                    <a:lnTo>
                      <a:pt x="64" y="45"/>
                    </a:lnTo>
                    <a:lnTo>
                      <a:pt x="83" y="45"/>
                    </a:lnTo>
                    <a:lnTo>
                      <a:pt x="83" y="49"/>
                    </a:lnTo>
                    <a:lnTo>
                      <a:pt x="64" y="49"/>
                    </a:lnTo>
                    <a:close/>
                    <a:moveTo>
                      <a:pt x="64" y="45"/>
                    </a:moveTo>
                    <a:lnTo>
                      <a:pt x="64" y="43"/>
                    </a:lnTo>
                    <a:lnTo>
                      <a:pt x="65" y="41"/>
                    </a:lnTo>
                    <a:lnTo>
                      <a:pt x="73" y="45"/>
                    </a:lnTo>
                    <a:lnTo>
                      <a:pt x="64" y="45"/>
                    </a:lnTo>
                    <a:close/>
                    <a:moveTo>
                      <a:pt x="65" y="41"/>
                    </a:moveTo>
                    <a:lnTo>
                      <a:pt x="67" y="34"/>
                    </a:lnTo>
                    <a:lnTo>
                      <a:pt x="85" y="43"/>
                    </a:lnTo>
                    <a:lnTo>
                      <a:pt x="82" y="50"/>
                    </a:lnTo>
                    <a:lnTo>
                      <a:pt x="65" y="41"/>
                    </a:lnTo>
                    <a:close/>
                    <a:moveTo>
                      <a:pt x="86" y="39"/>
                    </a:moveTo>
                    <a:lnTo>
                      <a:pt x="86" y="41"/>
                    </a:lnTo>
                    <a:lnTo>
                      <a:pt x="85" y="43"/>
                    </a:lnTo>
                    <a:lnTo>
                      <a:pt x="76" y="39"/>
                    </a:lnTo>
                    <a:lnTo>
                      <a:pt x="86" y="39"/>
                    </a:lnTo>
                    <a:close/>
                    <a:moveTo>
                      <a:pt x="67" y="39"/>
                    </a:moveTo>
                    <a:lnTo>
                      <a:pt x="67" y="35"/>
                    </a:lnTo>
                    <a:lnTo>
                      <a:pt x="86" y="35"/>
                    </a:lnTo>
                    <a:lnTo>
                      <a:pt x="86" y="39"/>
                    </a:lnTo>
                    <a:lnTo>
                      <a:pt x="67" y="39"/>
                    </a:lnTo>
                    <a:close/>
                    <a:moveTo>
                      <a:pt x="67" y="35"/>
                    </a:moveTo>
                    <a:lnTo>
                      <a:pt x="67" y="29"/>
                    </a:lnTo>
                    <a:lnTo>
                      <a:pt x="86" y="29"/>
                    </a:lnTo>
                    <a:lnTo>
                      <a:pt x="86" y="35"/>
                    </a:lnTo>
                    <a:lnTo>
                      <a:pt x="67" y="35"/>
                    </a:lnTo>
                    <a:close/>
                    <a:moveTo>
                      <a:pt x="67" y="29"/>
                    </a:moveTo>
                    <a:lnTo>
                      <a:pt x="67" y="25"/>
                    </a:lnTo>
                    <a:lnTo>
                      <a:pt x="86" y="25"/>
                    </a:lnTo>
                    <a:lnTo>
                      <a:pt x="86" y="29"/>
                    </a:lnTo>
                    <a:lnTo>
                      <a:pt x="67" y="29"/>
                    </a:lnTo>
                    <a:close/>
                    <a:moveTo>
                      <a:pt x="83" y="19"/>
                    </a:moveTo>
                    <a:lnTo>
                      <a:pt x="86" y="22"/>
                    </a:lnTo>
                    <a:lnTo>
                      <a:pt x="86" y="25"/>
                    </a:lnTo>
                    <a:lnTo>
                      <a:pt x="76" y="25"/>
                    </a:lnTo>
                    <a:lnTo>
                      <a:pt x="83" y="19"/>
                    </a:lnTo>
                    <a:close/>
                    <a:moveTo>
                      <a:pt x="69" y="32"/>
                    </a:moveTo>
                    <a:lnTo>
                      <a:pt x="66" y="30"/>
                    </a:lnTo>
                    <a:lnTo>
                      <a:pt x="79" y="16"/>
                    </a:lnTo>
                    <a:lnTo>
                      <a:pt x="83" y="19"/>
                    </a:lnTo>
                    <a:lnTo>
                      <a:pt x="69" y="32"/>
                    </a:lnTo>
                    <a:close/>
                    <a:moveTo>
                      <a:pt x="66" y="30"/>
                    </a:moveTo>
                    <a:lnTo>
                      <a:pt x="66" y="30"/>
                    </a:lnTo>
                    <a:lnTo>
                      <a:pt x="73" y="23"/>
                    </a:lnTo>
                    <a:lnTo>
                      <a:pt x="66" y="30"/>
                    </a:lnTo>
                    <a:close/>
                    <a:moveTo>
                      <a:pt x="66" y="30"/>
                    </a:moveTo>
                    <a:lnTo>
                      <a:pt x="63" y="27"/>
                    </a:lnTo>
                    <a:lnTo>
                      <a:pt x="77" y="13"/>
                    </a:lnTo>
                    <a:lnTo>
                      <a:pt x="79" y="16"/>
                    </a:lnTo>
                    <a:lnTo>
                      <a:pt x="66" y="30"/>
                    </a:lnTo>
                    <a:close/>
                    <a:moveTo>
                      <a:pt x="76" y="13"/>
                    </a:moveTo>
                    <a:lnTo>
                      <a:pt x="77" y="13"/>
                    </a:lnTo>
                    <a:lnTo>
                      <a:pt x="69" y="20"/>
                    </a:lnTo>
                    <a:lnTo>
                      <a:pt x="76" y="13"/>
                    </a:lnTo>
                    <a:close/>
                    <a:moveTo>
                      <a:pt x="63" y="27"/>
                    </a:moveTo>
                    <a:lnTo>
                      <a:pt x="59" y="23"/>
                    </a:lnTo>
                    <a:lnTo>
                      <a:pt x="74" y="10"/>
                    </a:lnTo>
                    <a:lnTo>
                      <a:pt x="76" y="13"/>
                    </a:lnTo>
                    <a:lnTo>
                      <a:pt x="63" y="27"/>
                    </a:lnTo>
                    <a:close/>
                    <a:moveTo>
                      <a:pt x="59" y="23"/>
                    </a:moveTo>
                    <a:lnTo>
                      <a:pt x="51" y="13"/>
                    </a:lnTo>
                    <a:lnTo>
                      <a:pt x="59" y="23"/>
                    </a:lnTo>
                    <a:lnTo>
                      <a:pt x="67" y="17"/>
                    </a:lnTo>
                    <a:lnTo>
                      <a:pt x="59" y="23"/>
                    </a:lnTo>
                    <a:close/>
                    <a:moveTo>
                      <a:pt x="59" y="23"/>
                    </a:moveTo>
                    <a:lnTo>
                      <a:pt x="57" y="20"/>
                    </a:lnTo>
                    <a:lnTo>
                      <a:pt x="71" y="7"/>
                    </a:lnTo>
                    <a:lnTo>
                      <a:pt x="74" y="10"/>
                    </a:lnTo>
                    <a:lnTo>
                      <a:pt x="59" y="23"/>
                    </a:lnTo>
                    <a:close/>
                    <a:moveTo>
                      <a:pt x="64" y="3"/>
                    </a:moveTo>
                    <a:lnTo>
                      <a:pt x="67" y="3"/>
                    </a:lnTo>
                    <a:lnTo>
                      <a:pt x="71" y="7"/>
                    </a:lnTo>
                    <a:lnTo>
                      <a:pt x="64" y="13"/>
                    </a:lnTo>
                    <a:lnTo>
                      <a:pt x="64" y="3"/>
                    </a:lnTo>
                    <a:close/>
                    <a:moveTo>
                      <a:pt x="64" y="23"/>
                    </a:moveTo>
                    <a:lnTo>
                      <a:pt x="61" y="23"/>
                    </a:lnTo>
                    <a:lnTo>
                      <a:pt x="61" y="3"/>
                    </a:lnTo>
                    <a:lnTo>
                      <a:pt x="64" y="3"/>
                    </a:lnTo>
                    <a:lnTo>
                      <a:pt x="64" y="23"/>
                    </a:lnTo>
                    <a:close/>
                    <a:moveTo>
                      <a:pt x="61" y="23"/>
                    </a:moveTo>
                    <a:lnTo>
                      <a:pt x="56" y="23"/>
                    </a:lnTo>
                    <a:lnTo>
                      <a:pt x="54" y="20"/>
                    </a:lnTo>
                    <a:lnTo>
                      <a:pt x="61" y="13"/>
                    </a:lnTo>
                    <a:lnTo>
                      <a:pt x="61" y="23"/>
                    </a:lnTo>
                    <a:close/>
                    <a:moveTo>
                      <a:pt x="54" y="20"/>
                    </a:moveTo>
                    <a:lnTo>
                      <a:pt x="51" y="17"/>
                    </a:lnTo>
                    <a:lnTo>
                      <a:pt x="64" y="3"/>
                    </a:lnTo>
                    <a:lnTo>
                      <a:pt x="67" y="7"/>
                    </a:lnTo>
                    <a:lnTo>
                      <a:pt x="54" y="20"/>
                    </a:lnTo>
                    <a:close/>
                    <a:moveTo>
                      <a:pt x="57" y="0"/>
                    </a:moveTo>
                    <a:lnTo>
                      <a:pt x="61" y="0"/>
                    </a:lnTo>
                    <a:lnTo>
                      <a:pt x="64" y="3"/>
                    </a:lnTo>
                    <a:lnTo>
                      <a:pt x="57" y="10"/>
                    </a:lnTo>
                    <a:lnTo>
                      <a:pt x="57" y="0"/>
                    </a:lnTo>
                    <a:close/>
                    <a:moveTo>
                      <a:pt x="57" y="20"/>
                    </a:moveTo>
                    <a:lnTo>
                      <a:pt x="51" y="20"/>
                    </a:lnTo>
                    <a:lnTo>
                      <a:pt x="51" y="0"/>
                    </a:lnTo>
                    <a:lnTo>
                      <a:pt x="57" y="0"/>
                    </a:lnTo>
                    <a:lnTo>
                      <a:pt x="57" y="20"/>
                    </a:lnTo>
                    <a:close/>
                    <a:moveTo>
                      <a:pt x="51" y="20"/>
                    </a:moveTo>
                    <a:lnTo>
                      <a:pt x="44" y="20"/>
                    </a:lnTo>
                    <a:lnTo>
                      <a:pt x="44" y="0"/>
                    </a:lnTo>
                    <a:lnTo>
                      <a:pt x="51" y="0"/>
                    </a:lnTo>
                    <a:lnTo>
                      <a:pt x="51" y="20"/>
                    </a:lnTo>
                    <a:close/>
                    <a:moveTo>
                      <a:pt x="37" y="3"/>
                    </a:moveTo>
                    <a:lnTo>
                      <a:pt x="41" y="0"/>
                    </a:lnTo>
                    <a:lnTo>
                      <a:pt x="44" y="0"/>
                    </a:lnTo>
                    <a:lnTo>
                      <a:pt x="44" y="10"/>
                    </a:lnTo>
                    <a:lnTo>
                      <a:pt x="37" y="3"/>
                    </a:lnTo>
                    <a:close/>
                    <a:moveTo>
                      <a:pt x="51" y="17"/>
                    </a:moveTo>
                    <a:lnTo>
                      <a:pt x="48" y="20"/>
                    </a:lnTo>
                    <a:lnTo>
                      <a:pt x="34" y="7"/>
                    </a:lnTo>
                    <a:lnTo>
                      <a:pt x="37" y="3"/>
                    </a:lnTo>
                    <a:lnTo>
                      <a:pt x="51" y="17"/>
                    </a:lnTo>
                    <a:close/>
                    <a:moveTo>
                      <a:pt x="48" y="20"/>
                    </a:moveTo>
                    <a:lnTo>
                      <a:pt x="45" y="23"/>
                    </a:lnTo>
                    <a:lnTo>
                      <a:pt x="41" y="23"/>
                    </a:lnTo>
                    <a:lnTo>
                      <a:pt x="41" y="13"/>
                    </a:lnTo>
                    <a:lnTo>
                      <a:pt x="48" y="20"/>
                    </a:lnTo>
                    <a:close/>
                    <a:moveTo>
                      <a:pt x="41" y="23"/>
                    </a:moveTo>
                    <a:lnTo>
                      <a:pt x="35" y="23"/>
                    </a:lnTo>
                    <a:lnTo>
                      <a:pt x="35" y="3"/>
                    </a:lnTo>
                    <a:lnTo>
                      <a:pt x="41" y="3"/>
                    </a:lnTo>
                    <a:lnTo>
                      <a:pt x="41" y="23"/>
                    </a:lnTo>
                    <a:close/>
                    <a:moveTo>
                      <a:pt x="29" y="7"/>
                    </a:moveTo>
                    <a:lnTo>
                      <a:pt x="31" y="3"/>
                    </a:lnTo>
                    <a:lnTo>
                      <a:pt x="35" y="3"/>
                    </a:lnTo>
                    <a:lnTo>
                      <a:pt x="35" y="13"/>
                    </a:lnTo>
                    <a:lnTo>
                      <a:pt x="29" y="7"/>
                    </a:lnTo>
                    <a:close/>
                    <a:moveTo>
                      <a:pt x="42" y="20"/>
                    </a:moveTo>
                    <a:lnTo>
                      <a:pt x="39" y="23"/>
                    </a:lnTo>
                    <a:lnTo>
                      <a:pt x="25" y="10"/>
                    </a:lnTo>
                    <a:lnTo>
                      <a:pt x="29" y="7"/>
                    </a:lnTo>
                    <a:lnTo>
                      <a:pt x="42" y="20"/>
                    </a:lnTo>
                    <a:close/>
                    <a:moveTo>
                      <a:pt x="39" y="23"/>
                    </a:moveTo>
                    <a:lnTo>
                      <a:pt x="37" y="24"/>
                    </a:lnTo>
                    <a:lnTo>
                      <a:pt x="36" y="24"/>
                    </a:lnTo>
                    <a:lnTo>
                      <a:pt x="32" y="17"/>
                    </a:lnTo>
                    <a:lnTo>
                      <a:pt x="39" y="23"/>
                    </a:lnTo>
                    <a:close/>
                    <a:moveTo>
                      <a:pt x="36" y="24"/>
                    </a:moveTo>
                    <a:lnTo>
                      <a:pt x="30" y="28"/>
                    </a:lnTo>
                    <a:lnTo>
                      <a:pt x="21" y="11"/>
                    </a:lnTo>
                    <a:lnTo>
                      <a:pt x="28" y="8"/>
                    </a:lnTo>
                    <a:lnTo>
                      <a:pt x="36" y="24"/>
                    </a:lnTo>
                    <a:close/>
                    <a:moveTo>
                      <a:pt x="19" y="13"/>
                    </a:moveTo>
                    <a:lnTo>
                      <a:pt x="20" y="11"/>
                    </a:lnTo>
                    <a:lnTo>
                      <a:pt x="21" y="11"/>
                    </a:lnTo>
                    <a:lnTo>
                      <a:pt x="25" y="20"/>
                    </a:lnTo>
                    <a:lnTo>
                      <a:pt x="19" y="13"/>
                    </a:lnTo>
                    <a:close/>
                    <a:moveTo>
                      <a:pt x="32" y="27"/>
                    </a:moveTo>
                    <a:lnTo>
                      <a:pt x="29" y="30"/>
                    </a:lnTo>
                    <a:lnTo>
                      <a:pt x="15" y="16"/>
                    </a:lnTo>
                    <a:lnTo>
                      <a:pt x="19" y="13"/>
                    </a:lnTo>
                    <a:lnTo>
                      <a:pt x="32" y="27"/>
                    </a:lnTo>
                    <a:close/>
                    <a:moveTo>
                      <a:pt x="29" y="30"/>
                    </a:moveTo>
                    <a:lnTo>
                      <a:pt x="20" y="39"/>
                    </a:lnTo>
                    <a:lnTo>
                      <a:pt x="29" y="30"/>
                    </a:lnTo>
                    <a:lnTo>
                      <a:pt x="22" y="23"/>
                    </a:lnTo>
                    <a:lnTo>
                      <a:pt x="29" y="30"/>
                    </a:lnTo>
                    <a:close/>
                    <a:moveTo>
                      <a:pt x="29" y="30"/>
                    </a:moveTo>
                    <a:lnTo>
                      <a:pt x="25" y="32"/>
                    </a:lnTo>
                    <a:lnTo>
                      <a:pt x="12" y="19"/>
                    </a:lnTo>
                    <a:lnTo>
                      <a:pt x="15" y="16"/>
                    </a:lnTo>
                    <a:lnTo>
                      <a:pt x="29" y="30"/>
                    </a:lnTo>
                    <a:close/>
                    <a:moveTo>
                      <a:pt x="11" y="22"/>
                    </a:moveTo>
                    <a:lnTo>
                      <a:pt x="11" y="20"/>
                    </a:lnTo>
                    <a:lnTo>
                      <a:pt x="12" y="19"/>
                    </a:lnTo>
                    <a:lnTo>
                      <a:pt x="19" y="25"/>
                    </a:lnTo>
                    <a:lnTo>
                      <a:pt x="11" y="22"/>
                    </a:lnTo>
                    <a:close/>
                    <a:moveTo>
                      <a:pt x="28" y="30"/>
                    </a:moveTo>
                    <a:lnTo>
                      <a:pt x="24" y="36"/>
                    </a:lnTo>
                    <a:lnTo>
                      <a:pt x="8" y="28"/>
                    </a:lnTo>
                    <a:lnTo>
                      <a:pt x="11" y="22"/>
                    </a:lnTo>
                    <a:lnTo>
                      <a:pt x="28" y="30"/>
                    </a:lnTo>
                    <a:close/>
                    <a:moveTo>
                      <a:pt x="24" y="36"/>
                    </a:moveTo>
                    <a:lnTo>
                      <a:pt x="24" y="38"/>
                    </a:lnTo>
                    <a:lnTo>
                      <a:pt x="23" y="39"/>
                    </a:lnTo>
                    <a:lnTo>
                      <a:pt x="15" y="32"/>
                    </a:lnTo>
                    <a:lnTo>
                      <a:pt x="24" y="36"/>
                    </a:lnTo>
                    <a:close/>
                    <a:moveTo>
                      <a:pt x="23" y="39"/>
                    </a:moveTo>
                    <a:lnTo>
                      <a:pt x="20" y="42"/>
                    </a:lnTo>
                    <a:lnTo>
                      <a:pt x="5" y="29"/>
                    </a:lnTo>
                    <a:lnTo>
                      <a:pt x="9" y="25"/>
                    </a:lnTo>
                    <a:lnTo>
                      <a:pt x="23" y="39"/>
                    </a:lnTo>
                    <a:close/>
                    <a:moveTo>
                      <a:pt x="3" y="35"/>
                    </a:moveTo>
                    <a:lnTo>
                      <a:pt x="3" y="31"/>
                    </a:lnTo>
                    <a:lnTo>
                      <a:pt x="5" y="29"/>
                    </a:lnTo>
                    <a:lnTo>
                      <a:pt x="13" y="35"/>
                    </a:lnTo>
                    <a:lnTo>
                      <a:pt x="3" y="35"/>
                    </a:lnTo>
                    <a:close/>
                    <a:moveTo>
                      <a:pt x="22" y="35"/>
                    </a:moveTo>
                    <a:lnTo>
                      <a:pt x="22" y="42"/>
                    </a:lnTo>
                    <a:lnTo>
                      <a:pt x="3" y="42"/>
                    </a:lnTo>
                    <a:lnTo>
                      <a:pt x="3" y="35"/>
                    </a:lnTo>
                    <a:lnTo>
                      <a:pt x="22" y="35"/>
                    </a:lnTo>
                    <a:close/>
                    <a:moveTo>
                      <a:pt x="22" y="42"/>
                    </a:moveTo>
                    <a:lnTo>
                      <a:pt x="22" y="45"/>
                    </a:lnTo>
                    <a:lnTo>
                      <a:pt x="20" y="49"/>
                    </a:lnTo>
                    <a:lnTo>
                      <a:pt x="13" y="42"/>
                    </a:lnTo>
                    <a:lnTo>
                      <a:pt x="22" y="42"/>
                    </a:lnTo>
                    <a:close/>
                    <a:moveTo>
                      <a:pt x="20" y="49"/>
                    </a:moveTo>
                    <a:lnTo>
                      <a:pt x="16" y="52"/>
                    </a:lnTo>
                    <a:lnTo>
                      <a:pt x="3" y="39"/>
                    </a:lnTo>
                    <a:lnTo>
                      <a:pt x="5" y="35"/>
                    </a:lnTo>
                    <a:lnTo>
                      <a:pt x="20" y="49"/>
                    </a:lnTo>
                    <a:close/>
                    <a:moveTo>
                      <a:pt x="0" y="45"/>
                    </a:moveTo>
                    <a:lnTo>
                      <a:pt x="0" y="41"/>
                    </a:lnTo>
                    <a:lnTo>
                      <a:pt x="3" y="39"/>
                    </a:lnTo>
                    <a:lnTo>
                      <a:pt x="10" y="45"/>
                    </a:lnTo>
                    <a:lnTo>
                      <a:pt x="0" y="45"/>
                    </a:lnTo>
                    <a:close/>
                    <a:moveTo>
                      <a:pt x="19" y="45"/>
                    </a:moveTo>
                    <a:lnTo>
                      <a:pt x="19" y="49"/>
                    </a:lnTo>
                    <a:lnTo>
                      <a:pt x="0" y="49"/>
                    </a:lnTo>
                    <a:lnTo>
                      <a:pt x="0" y="45"/>
                    </a:lnTo>
                    <a:lnTo>
                      <a:pt x="19" y="45"/>
                    </a:lnTo>
                    <a:close/>
                    <a:moveTo>
                      <a:pt x="1" y="52"/>
                    </a:moveTo>
                    <a:lnTo>
                      <a:pt x="0" y="51"/>
                    </a:lnTo>
                    <a:lnTo>
                      <a:pt x="0" y="49"/>
                    </a:lnTo>
                    <a:lnTo>
                      <a:pt x="10" y="49"/>
                    </a:lnTo>
                    <a:lnTo>
                      <a:pt x="1" y="52"/>
                    </a:lnTo>
                    <a:close/>
                    <a:moveTo>
                      <a:pt x="18" y="44"/>
                    </a:moveTo>
                    <a:lnTo>
                      <a:pt x="21" y="50"/>
                    </a:lnTo>
                    <a:lnTo>
                      <a:pt x="4" y="59"/>
                    </a:lnTo>
                    <a:lnTo>
                      <a:pt x="1" y="52"/>
                    </a:lnTo>
                    <a:lnTo>
                      <a:pt x="18" y="44"/>
                    </a:lnTo>
                    <a:close/>
                    <a:moveTo>
                      <a:pt x="21" y="50"/>
                    </a:moveTo>
                    <a:lnTo>
                      <a:pt x="22" y="52"/>
                    </a:lnTo>
                    <a:lnTo>
                      <a:pt x="22" y="54"/>
                    </a:lnTo>
                    <a:lnTo>
                      <a:pt x="13" y="54"/>
                    </a:lnTo>
                    <a:lnTo>
                      <a:pt x="21" y="50"/>
                    </a:lnTo>
                    <a:close/>
                    <a:moveTo>
                      <a:pt x="22" y="54"/>
                    </a:moveTo>
                    <a:lnTo>
                      <a:pt x="22" y="57"/>
                    </a:lnTo>
                    <a:lnTo>
                      <a:pt x="3" y="57"/>
                    </a:lnTo>
                    <a:lnTo>
                      <a:pt x="3" y="54"/>
                    </a:lnTo>
                    <a:lnTo>
                      <a:pt x="22" y="54"/>
                    </a:lnTo>
                    <a:close/>
                    <a:moveTo>
                      <a:pt x="5" y="64"/>
                    </a:moveTo>
                    <a:lnTo>
                      <a:pt x="3" y="62"/>
                    </a:lnTo>
                    <a:lnTo>
                      <a:pt x="3" y="57"/>
                    </a:lnTo>
                    <a:lnTo>
                      <a:pt x="13" y="57"/>
                    </a:lnTo>
                    <a:lnTo>
                      <a:pt x="5" y="64"/>
                    </a:lnTo>
                    <a:close/>
                    <a:moveTo>
                      <a:pt x="20" y="51"/>
                    </a:moveTo>
                    <a:lnTo>
                      <a:pt x="22" y="54"/>
                    </a:lnTo>
                    <a:lnTo>
                      <a:pt x="9" y="67"/>
                    </a:lnTo>
                    <a:lnTo>
                      <a:pt x="5" y="64"/>
                    </a:lnTo>
                    <a:lnTo>
                      <a:pt x="20" y="51"/>
                    </a:lnTo>
                    <a:close/>
                    <a:moveTo>
                      <a:pt x="22" y="54"/>
                    </a:moveTo>
                    <a:lnTo>
                      <a:pt x="32" y="64"/>
                    </a:lnTo>
                    <a:lnTo>
                      <a:pt x="23" y="54"/>
                    </a:lnTo>
                    <a:lnTo>
                      <a:pt x="15" y="61"/>
                    </a:lnTo>
                    <a:lnTo>
                      <a:pt x="22" y="54"/>
                    </a:lnTo>
                    <a:close/>
                    <a:moveTo>
                      <a:pt x="23" y="54"/>
                    </a:moveTo>
                    <a:lnTo>
                      <a:pt x="25" y="57"/>
                    </a:lnTo>
                    <a:lnTo>
                      <a:pt x="12" y="71"/>
                    </a:lnTo>
                    <a:lnTo>
                      <a:pt x="9" y="67"/>
                    </a:lnTo>
                    <a:lnTo>
                      <a:pt x="23" y="54"/>
                    </a:lnTo>
                    <a:close/>
                    <a:moveTo>
                      <a:pt x="25" y="57"/>
                    </a:moveTo>
                    <a:lnTo>
                      <a:pt x="16" y="48"/>
                    </a:lnTo>
                    <a:lnTo>
                      <a:pt x="25" y="57"/>
                    </a:lnTo>
                    <a:lnTo>
                      <a:pt x="19" y="64"/>
                    </a:lnTo>
                    <a:lnTo>
                      <a:pt x="25" y="57"/>
                    </a:lnTo>
                    <a:close/>
                    <a:moveTo>
                      <a:pt x="25" y="57"/>
                    </a:moveTo>
                    <a:lnTo>
                      <a:pt x="29" y="61"/>
                    </a:lnTo>
                    <a:lnTo>
                      <a:pt x="15" y="74"/>
                    </a:lnTo>
                    <a:lnTo>
                      <a:pt x="12" y="71"/>
                    </a:lnTo>
                    <a:lnTo>
                      <a:pt x="25" y="57"/>
                    </a:lnTo>
                    <a:close/>
                    <a:moveTo>
                      <a:pt x="22" y="77"/>
                    </a:moveTo>
                    <a:lnTo>
                      <a:pt x="19" y="77"/>
                    </a:lnTo>
                    <a:lnTo>
                      <a:pt x="15" y="74"/>
                    </a:lnTo>
                    <a:lnTo>
                      <a:pt x="22" y="67"/>
                    </a:lnTo>
                    <a:lnTo>
                      <a:pt x="22" y="77"/>
                    </a:lnTo>
                    <a:close/>
                    <a:moveTo>
                      <a:pt x="22" y="57"/>
                    </a:moveTo>
                    <a:lnTo>
                      <a:pt x="25" y="57"/>
                    </a:lnTo>
                    <a:lnTo>
                      <a:pt x="25" y="77"/>
                    </a:lnTo>
                    <a:lnTo>
                      <a:pt x="22" y="77"/>
                    </a:lnTo>
                    <a:lnTo>
                      <a:pt x="22" y="57"/>
                    </a:lnTo>
                    <a:close/>
                    <a:moveTo>
                      <a:pt x="25" y="57"/>
                    </a:moveTo>
                    <a:lnTo>
                      <a:pt x="32" y="57"/>
                    </a:lnTo>
                    <a:lnTo>
                      <a:pt x="32" y="77"/>
                    </a:lnTo>
                    <a:lnTo>
                      <a:pt x="25" y="77"/>
                    </a:lnTo>
                    <a:lnTo>
                      <a:pt x="25" y="57"/>
                    </a:lnTo>
                    <a:close/>
                    <a:moveTo>
                      <a:pt x="32" y="57"/>
                    </a:moveTo>
                    <a:lnTo>
                      <a:pt x="35" y="57"/>
                    </a:lnTo>
                    <a:lnTo>
                      <a:pt x="35" y="77"/>
                    </a:lnTo>
                    <a:lnTo>
                      <a:pt x="32" y="77"/>
                    </a:lnTo>
                    <a:lnTo>
                      <a:pt x="32" y="57"/>
                    </a:lnTo>
                    <a:close/>
                    <a:moveTo>
                      <a:pt x="35" y="57"/>
                    </a:moveTo>
                    <a:lnTo>
                      <a:pt x="41" y="57"/>
                    </a:lnTo>
                    <a:lnTo>
                      <a:pt x="41" y="77"/>
                    </a:lnTo>
                    <a:lnTo>
                      <a:pt x="35" y="77"/>
                    </a:lnTo>
                    <a:lnTo>
                      <a:pt x="35" y="57"/>
                    </a:lnTo>
                    <a:close/>
                    <a:moveTo>
                      <a:pt x="41" y="57"/>
                    </a:moveTo>
                    <a:lnTo>
                      <a:pt x="47" y="57"/>
                    </a:lnTo>
                    <a:lnTo>
                      <a:pt x="47" y="77"/>
                    </a:lnTo>
                    <a:lnTo>
                      <a:pt x="41" y="77"/>
                    </a:lnTo>
                    <a:lnTo>
                      <a:pt x="41" y="57"/>
                    </a:lnTo>
                    <a:close/>
                    <a:moveTo>
                      <a:pt x="54" y="74"/>
                    </a:moveTo>
                    <a:lnTo>
                      <a:pt x="52" y="77"/>
                    </a:lnTo>
                    <a:lnTo>
                      <a:pt x="47" y="77"/>
                    </a:lnTo>
                    <a:lnTo>
                      <a:pt x="47" y="67"/>
                    </a:lnTo>
                    <a:lnTo>
                      <a:pt x="54" y="74"/>
                    </a:lnTo>
                    <a:close/>
                    <a:moveTo>
                      <a:pt x="41" y="61"/>
                    </a:moveTo>
                    <a:lnTo>
                      <a:pt x="44" y="57"/>
                    </a:lnTo>
                    <a:lnTo>
                      <a:pt x="57" y="71"/>
                    </a:lnTo>
                    <a:lnTo>
                      <a:pt x="54" y="74"/>
                    </a:lnTo>
                    <a:lnTo>
                      <a:pt x="41" y="61"/>
                    </a:lnTo>
                    <a:close/>
                    <a:moveTo>
                      <a:pt x="44" y="57"/>
                    </a:moveTo>
                    <a:lnTo>
                      <a:pt x="47" y="54"/>
                    </a:lnTo>
                    <a:lnTo>
                      <a:pt x="51" y="54"/>
                    </a:lnTo>
                    <a:lnTo>
                      <a:pt x="51" y="64"/>
                    </a:lnTo>
                    <a:lnTo>
                      <a:pt x="44" y="57"/>
                    </a:lnTo>
                    <a:close/>
                    <a:moveTo>
                      <a:pt x="51" y="54"/>
                    </a:moveTo>
                    <a:lnTo>
                      <a:pt x="57" y="54"/>
                    </a:lnTo>
                    <a:lnTo>
                      <a:pt x="57" y="74"/>
                    </a:lnTo>
                    <a:lnTo>
                      <a:pt x="51" y="74"/>
                    </a:lnTo>
                    <a:lnTo>
                      <a:pt x="51"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18" name="Freeform 706">
                <a:extLst>
                  <a:ext uri="{FF2B5EF4-FFF2-40B4-BE49-F238E27FC236}">
                    <a16:creationId xmlns:a16="http://schemas.microsoft.com/office/drawing/2014/main" id="{294A8046-4235-455A-AD65-E0B1EB45C111}"/>
                  </a:ext>
                </a:extLst>
              </p:cNvPr>
              <p:cNvSpPr>
                <a:spLocks/>
              </p:cNvSpPr>
              <p:nvPr/>
            </p:nvSpPr>
            <p:spPr bwMode="auto">
              <a:xfrm>
                <a:off x="3302" y="2570"/>
                <a:ext cx="17" cy="14"/>
              </a:xfrm>
              <a:custGeom>
                <a:avLst/>
                <a:gdLst>
                  <a:gd name="T0" fmla="*/ 12 w 67"/>
                  <a:gd name="T1" fmla="*/ 12 h 57"/>
                  <a:gd name="T2" fmla="*/ 14 w 67"/>
                  <a:gd name="T3" fmla="*/ 12 h 57"/>
                  <a:gd name="T4" fmla="*/ 14 w 67"/>
                  <a:gd name="T5" fmla="*/ 11 h 57"/>
                  <a:gd name="T6" fmla="*/ 15 w 67"/>
                  <a:gd name="T7" fmla="*/ 10 h 57"/>
                  <a:gd name="T8" fmla="*/ 16 w 67"/>
                  <a:gd name="T9" fmla="*/ 9 h 57"/>
                  <a:gd name="T10" fmla="*/ 17 w 67"/>
                  <a:gd name="T11" fmla="*/ 8 h 57"/>
                  <a:gd name="T12" fmla="*/ 17 w 67"/>
                  <a:gd name="T13" fmla="*/ 7 h 57"/>
                  <a:gd name="T14" fmla="*/ 17 w 67"/>
                  <a:gd name="T15" fmla="*/ 6 h 57"/>
                  <a:gd name="T16" fmla="*/ 17 w 67"/>
                  <a:gd name="T17" fmla="*/ 4 h 57"/>
                  <a:gd name="T18" fmla="*/ 17 w 67"/>
                  <a:gd name="T19" fmla="*/ 4 h 57"/>
                  <a:gd name="T20" fmla="*/ 16 w 67"/>
                  <a:gd name="T21" fmla="*/ 3 h 57"/>
                  <a:gd name="T22" fmla="*/ 16 w 67"/>
                  <a:gd name="T23" fmla="*/ 1 h 57"/>
                  <a:gd name="T24" fmla="*/ 15 w 67"/>
                  <a:gd name="T25" fmla="*/ 1 h 57"/>
                  <a:gd name="T26" fmla="*/ 14 w 67"/>
                  <a:gd name="T27" fmla="*/ 1 h 57"/>
                  <a:gd name="T28" fmla="*/ 13 w 67"/>
                  <a:gd name="T29" fmla="*/ 0 h 57"/>
                  <a:gd name="T30" fmla="*/ 12 w 67"/>
                  <a:gd name="T31" fmla="*/ 0 h 57"/>
                  <a:gd name="T32" fmla="*/ 11 w 67"/>
                  <a:gd name="T33" fmla="*/ 0 h 57"/>
                  <a:gd name="T34" fmla="*/ 10 w 67"/>
                  <a:gd name="T35" fmla="*/ 0 h 57"/>
                  <a:gd name="T36" fmla="*/ 8 w 67"/>
                  <a:gd name="T37" fmla="*/ 1 h 57"/>
                  <a:gd name="T38" fmla="*/ 7 w 67"/>
                  <a:gd name="T39" fmla="*/ 1 h 57"/>
                  <a:gd name="T40" fmla="*/ 6 w 67"/>
                  <a:gd name="T41" fmla="*/ 1 h 57"/>
                  <a:gd name="T42" fmla="*/ 4 w 67"/>
                  <a:gd name="T43" fmla="*/ 2 h 57"/>
                  <a:gd name="T44" fmla="*/ 3 w 67"/>
                  <a:gd name="T45" fmla="*/ 3 h 57"/>
                  <a:gd name="T46" fmla="*/ 3 w 67"/>
                  <a:gd name="T47" fmla="*/ 4 h 57"/>
                  <a:gd name="T48" fmla="*/ 2 w 67"/>
                  <a:gd name="T49" fmla="*/ 5 h 57"/>
                  <a:gd name="T50" fmla="*/ 1 w 67"/>
                  <a:gd name="T51" fmla="*/ 6 h 57"/>
                  <a:gd name="T52" fmla="*/ 1 w 67"/>
                  <a:gd name="T53" fmla="*/ 7 h 57"/>
                  <a:gd name="T54" fmla="*/ 0 w 67"/>
                  <a:gd name="T55" fmla="*/ 9 h 57"/>
                  <a:gd name="T56" fmla="*/ 1 w 67"/>
                  <a:gd name="T57" fmla="*/ 9 h 57"/>
                  <a:gd name="T58" fmla="*/ 1 w 67"/>
                  <a:gd name="T59" fmla="*/ 10 h 57"/>
                  <a:gd name="T60" fmla="*/ 1 w 67"/>
                  <a:gd name="T61" fmla="*/ 12 h 57"/>
                  <a:gd name="T62" fmla="*/ 2 w 67"/>
                  <a:gd name="T63" fmla="*/ 12 h 57"/>
                  <a:gd name="T64" fmla="*/ 3 w 67"/>
                  <a:gd name="T65" fmla="*/ 13 h 57"/>
                  <a:gd name="T66" fmla="*/ 3 w 67"/>
                  <a:gd name="T67" fmla="*/ 13 h 57"/>
                  <a:gd name="T68" fmla="*/ 5 w 67"/>
                  <a:gd name="T69" fmla="*/ 14 h 57"/>
                  <a:gd name="T70" fmla="*/ 6 w 67"/>
                  <a:gd name="T71" fmla="*/ 14 h 57"/>
                  <a:gd name="T72" fmla="*/ 7 w 67"/>
                  <a:gd name="T73" fmla="*/ 14 h 57"/>
                  <a:gd name="T74" fmla="*/ 8 w 67"/>
                  <a:gd name="T75" fmla="*/ 14 h 57"/>
                  <a:gd name="T76" fmla="*/ 10 w 67"/>
                  <a:gd name="T77" fmla="*/ 14 h 57"/>
                  <a:gd name="T78" fmla="*/ 11 w 67"/>
                  <a:gd name="T79" fmla="*/ 13 h 57"/>
                  <a:gd name="T80" fmla="*/ 12 w 67"/>
                  <a:gd name="T81" fmla="*/ 12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8" y="50"/>
                    </a:moveTo>
                    <a:lnTo>
                      <a:pt x="54" y="47"/>
                    </a:lnTo>
                    <a:lnTo>
                      <a:pt x="57" y="44"/>
                    </a:lnTo>
                    <a:lnTo>
                      <a:pt x="60" y="42"/>
                    </a:lnTo>
                    <a:lnTo>
                      <a:pt x="64" y="38"/>
                    </a:lnTo>
                    <a:lnTo>
                      <a:pt x="67" y="32"/>
                    </a:lnTo>
                    <a:lnTo>
                      <a:pt x="67" y="28"/>
                    </a:lnTo>
                    <a:lnTo>
                      <a:pt x="67" y="25"/>
                    </a:lnTo>
                    <a:lnTo>
                      <a:pt x="67" y="18"/>
                    </a:lnTo>
                    <a:lnTo>
                      <a:pt x="67" y="15"/>
                    </a:lnTo>
                    <a:lnTo>
                      <a:pt x="64" y="13"/>
                    </a:lnTo>
                    <a:lnTo>
                      <a:pt x="64" y="6"/>
                    </a:lnTo>
                    <a:lnTo>
                      <a:pt x="60" y="6"/>
                    </a:lnTo>
                    <a:lnTo>
                      <a:pt x="57" y="3"/>
                    </a:lnTo>
                    <a:lnTo>
                      <a:pt x="52" y="0"/>
                    </a:lnTo>
                    <a:lnTo>
                      <a:pt x="48" y="0"/>
                    </a:lnTo>
                    <a:lnTo>
                      <a:pt x="42" y="0"/>
                    </a:lnTo>
                    <a:lnTo>
                      <a:pt x="38" y="0"/>
                    </a:lnTo>
                    <a:lnTo>
                      <a:pt x="32" y="3"/>
                    </a:lnTo>
                    <a:lnTo>
                      <a:pt x="26" y="3"/>
                    </a:lnTo>
                    <a:lnTo>
                      <a:pt x="23" y="6"/>
                    </a:lnTo>
                    <a:lnTo>
                      <a:pt x="16" y="10"/>
                    </a:lnTo>
                    <a:lnTo>
                      <a:pt x="13" y="13"/>
                    </a:lnTo>
                    <a:lnTo>
                      <a:pt x="10" y="15"/>
                    </a:lnTo>
                    <a:lnTo>
                      <a:pt x="6" y="22"/>
                    </a:lnTo>
                    <a:lnTo>
                      <a:pt x="3" y="25"/>
                    </a:lnTo>
                    <a:lnTo>
                      <a:pt x="3" y="28"/>
                    </a:lnTo>
                    <a:lnTo>
                      <a:pt x="0" y="35"/>
                    </a:lnTo>
                    <a:lnTo>
                      <a:pt x="3" y="38"/>
                    </a:lnTo>
                    <a:lnTo>
                      <a:pt x="3" y="42"/>
                    </a:lnTo>
                    <a:lnTo>
                      <a:pt x="3" y="47"/>
                    </a:lnTo>
                    <a:lnTo>
                      <a:pt x="6" y="50"/>
                    </a:lnTo>
                    <a:lnTo>
                      <a:pt x="10" y="54"/>
                    </a:lnTo>
                    <a:lnTo>
                      <a:pt x="13" y="54"/>
                    </a:lnTo>
                    <a:lnTo>
                      <a:pt x="20" y="57"/>
                    </a:lnTo>
                    <a:lnTo>
                      <a:pt x="23" y="57"/>
                    </a:lnTo>
                    <a:lnTo>
                      <a:pt x="28" y="57"/>
                    </a:lnTo>
                    <a:lnTo>
                      <a:pt x="32" y="57"/>
                    </a:lnTo>
                    <a:lnTo>
                      <a:pt x="38" y="57"/>
                    </a:lnTo>
                    <a:lnTo>
                      <a:pt x="42" y="54"/>
                    </a:lnTo>
                    <a:lnTo>
                      <a:pt x="48"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19" name="Freeform 707">
                <a:extLst>
                  <a:ext uri="{FF2B5EF4-FFF2-40B4-BE49-F238E27FC236}">
                    <a16:creationId xmlns:a16="http://schemas.microsoft.com/office/drawing/2014/main" id="{EA8BD205-EB0C-4C2C-86BF-CE2EC4177783}"/>
                  </a:ext>
                </a:extLst>
              </p:cNvPr>
              <p:cNvSpPr>
                <a:spLocks noEditPoints="1"/>
              </p:cNvSpPr>
              <p:nvPr/>
            </p:nvSpPr>
            <p:spPr bwMode="auto">
              <a:xfrm>
                <a:off x="3299" y="2568"/>
                <a:ext cx="22" cy="19"/>
              </a:xfrm>
              <a:custGeom>
                <a:avLst/>
                <a:gdLst>
                  <a:gd name="T0" fmla="*/ 18 w 88"/>
                  <a:gd name="T1" fmla="*/ 16 h 77"/>
                  <a:gd name="T2" fmla="*/ 16 w 88"/>
                  <a:gd name="T3" fmla="*/ 12 h 77"/>
                  <a:gd name="T4" fmla="*/ 16 w 88"/>
                  <a:gd name="T5" fmla="*/ 12 h 77"/>
                  <a:gd name="T6" fmla="*/ 19 w 88"/>
                  <a:gd name="T7" fmla="*/ 15 h 77"/>
                  <a:gd name="T8" fmla="*/ 20 w 88"/>
                  <a:gd name="T9" fmla="*/ 14 h 77"/>
                  <a:gd name="T10" fmla="*/ 21 w 88"/>
                  <a:gd name="T11" fmla="*/ 13 h 77"/>
                  <a:gd name="T12" fmla="*/ 17 w 88"/>
                  <a:gd name="T13" fmla="*/ 9 h 77"/>
                  <a:gd name="T14" fmla="*/ 22 w 88"/>
                  <a:gd name="T15" fmla="*/ 11 h 77"/>
                  <a:gd name="T16" fmla="*/ 22 w 88"/>
                  <a:gd name="T17" fmla="*/ 10 h 77"/>
                  <a:gd name="T18" fmla="*/ 17 w 88"/>
                  <a:gd name="T19" fmla="*/ 9 h 77"/>
                  <a:gd name="T20" fmla="*/ 17 w 88"/>
                  <a:gd name="T21" fmla="*/ 7 h 77"/>
                  <a:gd name="T22" fmla="*/ 22 w 88"/>
                  <a:gd name="T23" fmla="*/ 5 h 77"/>
                  <a:gd name="T24" fmla="*/ 20 w 88"/>
                  <a:gd name="T25" fmla="*/ 4 h 77"/>
                  <a:gd name="T26" fmla="*/ 19 w 88"/>
                  <a:gd name="T27" fmla="*/ 6 h 77"/>
                  <a:gd name="T28" fmla="*/ 16 w 88"/>
                  <a:gd name="T29" fmla="*/ 6 h 77"/>
                  <a:gd name="T30" fmla="*/ 19 w 88"/>
                  <a:gd name="T31" fmla="*/ 6 h 77"/>
                  <a:gd name="T32" fmla="*/ 17 w 88"/>
                  <a:gd name="T33" fmla="*/ 6 h 77"/>
                  <a:gd name="T34" fmla="*/ 19 w 88"/>
                  <a:gd name="T35" fmla="*/ 1 h 77"/>
                  <a:gd name="T36" fmla="*/ 17 w 88"/>
                  <a:gd name="T37" fmla="*/ 3 h 77"/>
                  <a:gd name="T38" fmla="*/ 16 w 88"/>
                  <a:gd name="T39" fmla="*/ 5 h 77"/>
                  <a:gd name="T40" fmla="*/ 16 w 88"/>
                  <a:gd name="T41" fmla="*/ 5 h 77"/>
                  <a:gd name="T42" fmla="*/ 13 w 88"/>
                  <a:gd name="T43" fmla="*/ 5 h 77"/>
                  <a:gd name="T44" fmla="*/ 12 w 88"/>
                  <a:gd name="T45" fmla="*/ 0 h 77"/>
                  <a:gd name="T46" fmla="*/ 12 w 88"/>
                  <a:gd name="T47" fmla="*/ 2 h 77"/>
                  <a:gd name="T48" fmla="*/ 14 w 88"/>
                  <a:gd name="T49" fmla="*/ 4 h 77"/>
                  <a:gd name="T50" fmla="*/ 11 w 88"/>
                  <a:gd name="T51" fmla="*/ 6 h 77"/>
                  <a:gd name="T52" fmla="*/ 8 w 88"/>
                  <a:gd name="T53" fmla="*/ 1 h 77"/>
                  <a:gd name="T54" fmla="*/ 7 w 88"/>
                  <a:gd name="T55" fmla="*/ 2 h 77"/>
                  <a:gd name="T56" fmla="*/ 9 w 88"/>
                  <a:gd name="T57" fmla="*/ 4 h 77"/>
                  <a:gd name="T58" fmla="*/ 10 w 88"/>
                  <a:gd name="T59" fmla="*/ 6 h 77"/>
                  <a:gd name="T60" fmla="*/ 9 w 88"/>
                  <a:gd name="T61" fmla="*/ 6 h 77"/>
                  <a:gd name="T62" fmla="*/ 5 w 88"/>
                  <a:gd name="T63" fmla="*/ 9 h 77"/>
                  <a:gd name="T64" fmla="*/ 4 w 88"/>
                  <a:gd name="T65" fmla="*/ 4 h 77"/>
                  <a:gd name="T66" fmla="*/ 5 w 88"/>
                  <a:gd name="T67" fmla="*/ 6 h 77"/>
                  <a:gd name="T68" fmla="*/ 8 w 88"/>
                  <a:gd name="T69" fmla="*/ 7 h 77"/>
                  <a:gd name="T70" fmla="*/ 6 w 88"/>
                  <a:gd name="T71" fmla="*/ 9 h 77"/>
                  <a:gd name="T72" fmla="*/ 1 w 88"/>
                  <a:gd name="T73" fmla="*/ 8 h 77"/>
                  <a:gd name="T74" fmla="*/ 1 w 88"/>
                  <a:gd name="T75" fmla="*/ 9 h 77"/>
                  <a:gd name="T76" fmla="*/ 4 w 88"/>
                  <a:gd name="T77" fmla="*/ 9 h 77"/>
                  <a:gd name="T78" fmla="*/ 6 w 88"/>
                  <a:gd name="T79" fmla="*/ 11 h 77"/>
                  <a:gd name="T80" fmla="*/ 5 w 88"/>
                  <a:gd name="T81" fmla="*/ 9 h 77"/>
                  <a:gd name="T82" fmla="*/ 6 w 88"/>
                  <a:gd name="T83" fmla="*/ 11 h 77"/>
                  <a:gd name="T84" fmla="*/ 1 w 88"/>
                  <a:gd name="T85" fmla="*/ 13 h 77"/>
                  <a:gd name="T86" fmla="*/ 1 w 88"/>
                  <a:gd name="T87" fmla="*/ 13 h 77"/>
                  <a:gd name="T88" fmla="*/ 2 w 88"/>
                  <a:gd name="T89" fmla="*/ 16 h 77"/>
                  <a:gd name="T90" fmla="*/ 6 w 88"/>
                  <a:gd name="T91" fmla="*/ 13 h 77"/>
                  <a:gd name="T92" fmla="*/ 4 w 88"/>
                  <a:gd name="T93" fmla="*/ 18 h 77"/>
                  <a:gd name="T94" fmla="*/ 6 w 88"/>
                  <a:gd name="T95" fmla="*/ 18 h 77"/>
                  <a:gd name="T96" fmla="*/ 6 w 88"/>
                  <a:gd name="T97" fmla="*/ 16 h 77"/>
                  <a:gd name="T98" fmla="*/ 7 w 88"/>
                  <a:gd name="T99" fmla="*/ 14 h 77"/>
                  <a:gd name="T100" fmla="*/ 8 w 88"/>
                  <a:gd name="T101" fmla="*/ 14 h 77"/>
                  <a:gd name="T102" fmla="*/ 10 w 88"/>
                  <a:gd name="T103" fmla="*/ 14 h 77"/>
                  <a:gd name="T104" fmla="*/ 11 w 88"/>
                  <a:gd name="T105" fmla="*/ 19 h 77"/>
                  <a:gd name="T106" fmla="*/ 11 w 88"/>
                  <a:gd name="T107" fmla="*/ 19 h 77"/>
                  <a:gd name="T108" fmla="*/ 14 w 88"/>
                  <a:gd name="T109" fmla="*/ 18 h 77"/>
                  <a:gd name="T110" fmla="*/ 12 w 88"/>
                  <a:gd name="T111" fmla="*/ 14 h 77"/>
                  <a:gd name="T112" fmla="*/ 14 w 88"/>
                  <a:gd name="T113" fmla="*/ 13 h 7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8"/>
                  <a:gd name="T172" fmla="*/ 0 h 77"/>
                  <a:gd name="T173" fmla="*/ 88 w 88"/>
                  <a:gd name="T174" fmla="*/ 77 h 7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8" h="77">
                    <a:moveTo>
                      <a:pt x="55" y="52"/>
                    </a:moveTo>
                    <a:lnTo>
                      <a:pt x="62" y="49"/>
                    </a:lnTo>
                    <a:lnTo>
                      <a:pt x="69" y="66"/>
                    </a:lnTo>
                    <a:lnTo>
                      <a:pt x="64" y="69"/>
                    </a:lnTo>
                    <a:lnTo>
                      <a:pt x="55" y="52"/>
                    </a:lnTo>
                    <a:close/>
                    <a:moveTo>
                      <a:pt x="73" y="64"/>
                    </a:moveTo>
                    <a:lnTo>
                      <a:pt x="71" y="65"/>
                    </a:lnTo>
                    <a:lnTo>
                      <a:pt x="69" y="66"/>
                    </a:lnTo>
                    <a:lnTo>
                      <a:pt x="65" y="57"/>
                    </a:lnTo>
                    <a:lnTo>
                      <a:pt x="73" y="64"/>
                    </a:lnTo>
                    <a:close/>
                    <a:moveTo>
                      <a:pt x="58" y="50"/>
                    </a:moveTo>
                    <a:lnTo>
                      <a:pt x="62" y="47"/>
                    </a:lnTo>
                    <a:lnTo>
                      <a:pt x="75" y="60"/>
                    </a:lnTo>
                    <a:lnTo>
                      <a:pt x="73" y="64"/>
                    </a:lnTo>
                    <a:lnTo>
                      <a:pt x="58" y="50"/>
                    </a:lnTo>
                    <a:close/>
                    <a:moveTo>
                      <a:pt x="62" y="47"/>
                    </a:moveTo>
                    <a:lnTo>
                      <a:pt x="62" y="47"/>
                    </a:lnTo>
                    <a:lnTo>
                      <a:pt x="68" y="54"/>
                    </a:lnTo>
                    <a:lnTo>
                      <a:pt x="62" y="47"/>
                    </a:lnTo>
                    <a:close/>
                    <a:moveTo>
                      <a:pt x="62" y="47"/>
                    </a:moveTo>
                    <a:lnTo>
                      <a:pt x="65" y="44"/>
                    </a:lnTo>
                    <a:lnTo>
                      <a:pt x="78" y="58"/>
                    </a:lnTo>
                    <a:lnTo>
                      <a:pt x="75" y="61"/>
                    </a:lnTo>
                    <a:lnTo>
                      <a:pt x="62" y="47"/>
                    </a:lnTo>
                    <a:close/>
                    <a:moveTo>
                      <a:pt x="78" y="58"/>
                    </a:moveTo>
                    <a:lnTo>
                      <a:pt x="78" y="58"/>
                    </a:lnTo>
                    <a:lnTo>
                      <a:pt x="71" y="52"/>
                    </a:lnTo>
                    <a:lnTo>
                      <a:pt x="78" y="58"/>
                    </a:lnTo>
                    <a:close/>
                    <a:moveTo>
                      <a:pt x="65" y="44"/>
                    </a:moveTo>
                    <a:lnTo>
                      <a:pt x="68" y="42"/>
                    </a:lnTo>
                    <a:lnTo>
                      <a:pt x="81" y="55"/>
                    </a:lnTo>
                    <a:lnTo>
                      <a:pt x="78" y="58"/>
                    </a:lnTo>
                    <a:lnTo>
                      <a:pt x="65" y="44"/>
                    </a:lnTo>
                    <a:close/>
                    <a:moveTo>
                      <a:pt x="84" y="53"/>
                    </a:moveTo>
                    <a:lnTo>
                      <a:pt x="82" y="54"/>
                    </a:lnTo>
                    <a:lnTo>
                      <a:pt x="81" y="55"/>
                    </a:lnTo>
                    <a:lnTo>
                      <a:pt x="75" y="48"/>
                    </a:lnTo>
                    <a:lnTo>
                      <a:pt x="84" y="53"/>
                    </a:lnTo>
                    <a:close/>
                    <a:moveTo>
                      <a:pt x="66" y="44"/>
                    </a:moveTo>
                    <a:lnTo>
                      <a:pt x="69" y="37"/>
                    </a:lnTo>
                    <a:lnTo>
                      <a:pt x="87" y="46"/>
                    </a:lnTo>
                    <a:lnTo>
                      <a:pt x="84" y="53"/>
                    </a:lnTo>
                    <a:lnTo>
                      <a:pt x="66" y="44"/>
                    </a:lnTo>
                    <a:close/>
                    <a:moveTo>
                      <a:pt x="88" y="42"/>
                    </a:moveTo>
                    <a:lnTo>
                      <a:pt x="88" y="44"/>
                    </a:lnTo>
                    <a:lnTo>
                      <a:pt x="87" y="46"/>
                    </a:lnTo>
                    <a:lnTo>
                      <a:pt x="78" y="42"/>
                    </a:lnTo>
                    <a:lnTo>
                      <a:pt x="88" y="42"/>
                    </a:lnTo>
                    <a:close/>
                    <a:moveTo>
                      <a:pt x="68" y="42"/>
                    </a:moveTo>
                    <a:lnTo>
                      <a:pt x="68" y="38"/>
                    </a:lnTo>
                    <a:lnTo>
                      <a:pt x="88" y="38"/>
                    </a:lnTo>
                    <a:lnTo>
                      <a:pt x="88" y="42"/>
                    </a:lnTo>
                    <a:lnTo>
                      <a:pt x="68" y="42"/>
                    </a:lnTo>
                    <a:close/>
                    <a:moveTo>
                      <a:pt x="68" y="38"/>
                    </a:moveTo>
                    <a:lnTo>
                      <a:pt x="68" y="35"/>
                    </a:lnTo>
                    <a:lnTo>
                      <a:pt x="88" y="35"/>
                    </a:lnTo>
                    <a:lnTo>
                      <a:pt x="88" y="38"/>
                    </a:lnTo>
                    <a:lnTo>
                      <a:pt x="68" y="38"/>
                    </a:lnTo>
                    <a:close/>
                    <a:moveTo>
                      <a:pt x="68" y="35"/>
                    </a:moveTo>
                    <a:lnTo>
                      <a:pt x="68" y="28"/>
                    </a:lnTo>
                    <a:lnTo>
                      <a:pt x="88" y="28"/>
                    </a:lnTo>
                    <a:lnTo>
                      <a:pt x="88" y="35"/>
                    </a:lnTo>
                    <a:lnTo>
                      <a:pt x="68" y="35"/>
                    </a:lnTo>
                    <a:close/>
                    <a:moveTo>
                      <a:pt x="68" y="28"/>
                    </a:moveTo>
                    <a:lnTo>
                      <a:pt x="68" y="25"/>
                    </a:lnTo>
                    <a:lnTo>
                      <a:pt x="88" y="25"/>
                    </a:lnTo>
                    <a:lnTo>
                      <a:pt x="88" y="28"/>
                    </a:lnTo>
                    <a:lnTo>
                      <a:pt x="68" y="28"/>
                    </a:lnTo>
                    <a:close/>
                    <a:moveTo>
                      <a:pt x="85" y="18"/>
                    </a:moveTo>
                    <a:lnTo>
                      <a:pt x="88" y="22"/>
                    </a:lnTo>
                    <a:lnTo>
                      <a:pt x="88" y="25"/>
                    </a:lnTo>
                    <a:lnTo>
                      <a:pt x="78" y="25"/>
                    </a:lnTo>
                    <a:lnTo>
                      <a:pt x="85" y="18"/>
                    </a:lnTo>
                    <a:close/>
                    <a:moveTo>
                      <a:pt x="71" y="33"/>
                    </a:moveTo>
                    <a:lnTo>
                      <a:pt x="68" y="29"/>
                    </a:lnTo>
                    <a:lnTo>
                      <a:pt x="81" y="15"/>
                    </a:lnTo>
                    <a:lnTo>
                      <a:pt x="85" y="18"/>
                    </a:lnTo>
                    <a:lnTo>
                      <a:pt x="71" y="33"/>
                    </a:lnTo>
                    <a:close/>
                    <a:moveTo>
                      <a:pt x="68" y="29"/>
                    </a:moveTo>
                    <a:lnTo>
                      <a:pt x="65" y="26"/>
                    </a:lnTo>
                    <a:lnTo>
                      <a:pt x="65" y="23"/>
                    </a:lnTo>
                    <a:lnTo>
                      <a:pt x="75" y="23"/>
                    </a:lnTo>
                    <a:lnTo>
                      <a:pt x="68" y="29"/>
                    </a:lnTo>
                    <a:close/>
                    <a:moveTo>
                      <a:pt x="65" y="23"/>
                    </a:moveTo>
                    <a:lnTo>
                      <a:pt x="65" y="16"/>
                    </a:lnTo>
                    <a:lnTo>
                      <a:pt x="85" y="16"/>
                    </a:lnTo>
                    <a:lnTo>
                      <a:pt x="85" y="23"/>
                    </a:lnTo>
                    <a:lnTo>
                      <a:pt x="65" y="23"/>
                    </a:lnTo>
                    <a:close/>
                    <a:moveTo>
                      <a:pt x="75" y="6"/>
                    </a:moveTo>
                    <a:lnTo>
                      <a:pt x="85" y="6"/>
                    </a:lnTo>
                    <a:lnTo>
                      <a:pt x="85" y="16"/>
                    </a:lnTo>
                    <a:lnTo>
                      <a:pt x="75" y="16"/>
                    </a:lnTo>
                    <a:lnTo>
                      <a:pt x="75" y="6"/>
                    </a:lnTo>
                    <a:close/>
                    <a:moveTo>
                      <a:pt x="75" y="25"/>
                    </a:moveTo>
                    <a:lnTo>
                      <a:pt x="71" y="25"/>
                    </a:lnTo>
                    <a:lnTo>
                      <a:pt x="71" y="6"/>
                    </a:lnTo>
                    <a:lnTo>
                      <a:pt x="75" y="6"/>
                    </a:lnTo>
                    <a:lnTo>
                      <a:pt x="75" y="25"/>
                    </a:lnTo>
                    <a:close/>
                    <a:moveTo>
                      <a:pt x="71" y="25"/>
                    </a:moveTo>
                    <a:lnTo>
                      <a:pt x="68" y="25"/>
                    </a:lnTo>
                    <a:lnTo>
                      <a:pt x="65" y="23"/>
                    </a:lnTo>
                    <a:lnTo>
                      <a:pt x="71" y="16"/>
                    </a:lnTo>
                    <a:lnTo>
                      <a:pt x="71" y="25"/>
                    </a:lnTo>
                    <a:close/>
                    <a:moveTo>
                      <a:pt x="65" y="23"/>
                    </a:moveTo>
                    <a:lnTo>
                      <a:pt x="62" y="20"/>
                    </a:lnTo>
                    <a:lnTo>
                      <a:pt x="75" y="6"/>
                    </a:lnTo>
                    <a:lnTo>
                      <a:pt x="78" y="10"/>
                    </a:lnTo>
                    <a:lnTo>
                      <a:pt x="65" y="23"/>
                    </a:lnTo>
                    <a:close/>
                    <a:moveTo>
                      <a:pt x="73" y="4"/>
                    </a:moveTo>
                    <a:lnTo>
                      <a:pt x="74" y="5"/>
                    </a:lnTo>
                    <a:lnTo>
                      <a:pt x="75" y="6"/>
                    </a:lnTo>
                    <a:lnTo>
                      <a:pt x="68" y="13"/>
                    </a:lnTo>
                    <a:lnTo>
                      <a:pt x="73" y="4"/>
                    </a:lnTo>
                    <a:close/>
                    <a:moveTo>
                      <a:pt x="65" y="22"/>
                    </a:moveTo>
                    <a:lnTo>
                      <a:pt x="58" y="18"/>
                    </a:lnTo>
                    <a:lnTo>
                      <a:pt x="66" y="1"/>
                    </a:lnTo>
                    <a:lnTo>
                      <a:pt x="73" y="4"/>
                    </a:lnTo>
                    <a:lnTo>
                      <a:pt x="65" y="22"/>
                    </a:lnTo>
                    <a:close/>
                    <a:moveTo>
                      <a:pt x="63" y="0"/>
                    </a:moveTo>
                    <a:lnTo>
                      <a:pt x="65" y="0"/>
                    </a:lnTo>
                    <a:lnTo>
                      <a:pt x="66" y="1"/>
                    </a:lnTo>
                    <a:lnTo>
                      <a:pt x="63" y="10"/>
                    </a:lnTo>
                    <a:lnTo>
                      <a:pt x="63" y="0"/>
                    </a:lnTo>
                    <a:close/>
                    <a:moveTo>
                      <a:pt x="63" y="20"/>
                    </a:moveTo>
                    <a:lnTo>
                      <a:pt x="59" y="20"/>
                    </a:lnTo>
                    <a:lnTo>
                      <a:pt x="59" y="0"/>
                    </a:lnTo>
                    <a:lnTo>
                      <a:pt x="63" y="0"/>
                    </a:lnTo>
                    <a:lnTo>
                      <a:pt x="63" y="20"/>
                    </a:lnTo>
                    <a:close/>
                    <a:moveTo>
                      <a:pt x="59" y="20"/>
                    </a:moveTo>
                    <a:lnTo>
                      <a:pt x="53" y="20"/>
                    </a:lnTo>
                    <a:lnTo>
                      <a:pt x="53" y="0"/>
                    </a:lnTo>
                    <a:lnTo>
                      <a:pt x="59" y="0"/>
                    </a:lnTo>
                    <a:lnTo>
                      <a:pt x="59" y="20"/>
                    </a:lnTo>
                    <a:close/>
                    <a:moveTo>
                      <a:pt x="53" y="20"/>
                    </a:moveTo>
                    <a:lnTo>
                      <a:pt x="49" y="20"/>
                    </a:lnTo>
                    <a:lnTo>
                      <a:pt x="49" y="0"/>
                    </a:lnTo>
                    <a:lnTo>
                      <a:pt x="53" y="0"/>
                    </a:lnTo>
                    <a:lnTo>
                      <a:pt x="53" y="20"/>
                    </a:lnTo>
                    <a:close/>
                    <a:moveTo>
                      <a:pt x="45" y="1"/>
                    </a:moveTo>
                    <a:lnTo>
                      <a:pt x="47" y="0"/>
                    </a:lnTo>
                    <a:lnTo>
                      <a:pt x="49" y="0"/>
                    </a:lnTo>
                    <a:lnTo>
                      <a:pt x="49" y="10"/>
                    </a:lnTo>
                    <a:lnTo>
                      <a:pt x="45" y="1"/>
                    </a:lnTo>
                    <a:close/>
                    <a:moveTo>
                      <a:pt x="54" y="18"/>
                    </a:moveTo>
                    <a:lnTo>
                      <a:pt x="47" y="22"/>
                    </a:lnTo>
                    <a:lnTo>
                      <a:pt x="38" y="4"/>
                    </a:lnTo>
                    <a:lnTo>
                      <a:pt x="45" y="1"/>
                    </a:lnTo>
                    <a:lnTo>
                      <a:pt x="54" y="18"/>
                    </a:lnTo>
                    <a:close/>
                    <a:moveTo>
                      <a:pt x="47" y="22"/>
                    </a:moveTo>
                    <a:lnTo>
                      <a:pt x="45" y="23"/>
                    </a:lnTo>
                    <a:lnTo>
                      <a:pt x="43" y="23"/>
                    </a:lnTo>
                    <a:lnTo>
                      <a:pt x="43" y="13"/>
                    </a:lnTo>
                    <a:lnTo>
                      <a:pt x="47" y="22"/>
                    </a:lnTo>
                    <a:close/>
                    <a:moveTo>
                      <a:pt x="43" y="23"/>
                    </a:moveTo>
                    <a:lnTo>
                      <a:pt x="37" y="23"/>
                    </a:lnTo>
                    <a:lnTo>
                      <a:pt x="37" y="3"/>
                    </a:lnTo>
                    <a:lnTo>
                      <a:pt x="43" y="3"/>
                    </a:lnTo>
                    <a:lnTo>
                      <a:pt x="43" y="23"/>
                    </a:lnTo>
                    <a:close/>
                    <a:moveTo>
                      <a:pt x="30" y="6"/>
                    </a:moveTo>
                    <a:lnTo>
                      <a:pt x="33" y="3"/>
                    </a:lnTo>
                    <a:lnTo>
                      <a:pt x="37" y="3"/>
                    </a:lnTo>
                    <a:lnTo>
                      <a:pt x="37" y="13"/>
                    </a:lnTo>
                    <a:lnTo>
                      <a:pt x="30" y="6"/>
                    </a:lnTo>
                    <a:close/>
                    <a:moveTo>
                      <a:pt x="44" y="20"/>
                    </a:moveTo>
                    <a:lnTo>
                      <a:pt x="41" y="23"/>
                    </a:lnTo>
                    <a:lnTo>
                      <a:pt x="27" y="10"/>
                    </a:lnTo>
                    <a:lnTo>
                      <a:pt x="30" y="6"/>
                    </a:lnTo>
                    <a:lnTo>
                      <a:pt x="44" y="20"/>
                    </a:lnTo>
                    <a:close/>
                    <a:moveTo>
                      <a:pt x="41" y="23"/>
                    </a:moveTo>
                    <a:lnTo>
                      <a:pt x="39" y="24"/>
                    </a:lnTo>
                    <a:lnTo>
                      <a:pt x="38" y="25"/>
                    </a:lnTo>
                    <a:lnTo>
                      <a:pt x="34" y="16"/>
                    </a:lnTo>
                    <a:lnTo>
                      <a:pt x="41" y="23"/>
                    </a:lnTo>
                    <a:close/>
                    <a:moveTo>
                      <a:pt x="38" y="25"/>
                    </a:moveTo>
                    <a:lnTo>
                      <a:pt x="32" y="27"/>
                    </a:lnTo>
                    <a:lnTo>
                      <a:pt x="23" y="11"/>
                    </a:lnTo>
                    <a:lnTo>
                      <a:pt x="30" y="7"/>
                    </a:lnTo>
                    <a:lnTo>
                      <a:pt x="38" y="25"/>
                    </a:lnTo>
                    <a:close/>
                    <a:moveTo>
                      <a:pt x="21" y="13"/>
                    </a:moveTo>
                    <a:lnTo>
                      <a:pt x="22" y="12"/>
                    </a:lnTo>
                    <a:lnTo>
                      <a:pt x="23" y="11"/>
                    </a:lnTo>
                    <a:lnTo>
                      <a:pt x="27" y="20"/>
                    </a:lnTo>
                    <a:lnTo>
                      <a:pt x="21" y="13"/>
                    </a:lnTo>
                    <a:close/>
                    <a:moveTo>
                      <a:pt x="34" y="26"/>
                    </a:moveTo>
                    <a:lnTo>
                      <a:pt x="31" y="29"/>
                    </a:lnTo>
                    <a:lnTo>
                      <a:pt x="17" y="16"/>
                    </a:lnTo>
                    <a:lnTo>
                      <a:pt x="21" y="13"/>
                    </a:lnTo>
                    <a:lnTo>
                      <a:pt x="34" y="26"/>
                    </a:lnTo>
                    <a:close/>
                    <a:moveTo>
                      <a:pt x="31" y="29"/>
                    </a:moveTo>
                    <a:lnTo>
                      <a:pt x="21" y="38"/>
                    </a:lnTo>
                    <a:lnTo>
                      <a:pt x="31" y="29"/>
                    </a:lnTo>
                    <a:lnTo>
                      <a:pt x="24" y="23"/>
                    </a:lnTo>
                    <a:lnTo>
                      <a:pt x="31" y="29"/>
                    </a:lnTo>
                    <a:close/>
                    <a:moveTo>
                      <a:pt x="31" y="29"/>
                    </a:moveTo>
                    <a:lnTo>
                      <a:pt x="27" y="33"/>
                    </a:lnTo>
                    <a:lnTo>
                      <a:pt x="14" y="18"/>
                    </a:lnTo>
                    <a:lnTo>
                      <a:pt x="17" y="15"/>
                    </a:lnTo>
                    <a:lnTo>
                      <a:pt x="31" y="29"/>
                    </a:lnTo>
                    <a:close/>
                    <a:moveTo>
                      <a:pt x="12" y="22"/>
                    </a:moveTo>
                    <a:lnTo>
                      <a:pt x="13" y="20"/>
                    </a:lnTo>
                    <a:lnTo>
                      <a:pt x="14" y="18"/>
                    </a:lnTo>
                    <a:lnTo>
                      <a:pt x="21" y="25"/>
                    </a:lnTo>
                    <a:lnTo>
                      <a:pt x="12" y="22"/>
                    </a:lnTo>
                    <a:close/>
                    <a:moveTo>
                      <a:pt x="30" y="29"/>
                    </a:moveTo>
                    <a:lnTo>
                      <a:pt x="26" y="36"/>
                    </a:lnTo>
                    <a:lnTo>
                      <a:pt x="10" y="27"/>
                    </a:lnTo>
                    <a:lnTo>
                      <a:pt x="12" y="22"/>
                    </a:lnTo>
                    <a:lnTo>
                      <a:pt x="30" y="29"/>
                    </a:lnTo>
                    <a:close/>
                    <a:moveTo>
                      <a:pt x="26" y="36"/>
                    </a:moveTo>
                    <a:lnTo>
                      <a:pt x="25" y="37"/>
                    </a:lnTo>
                    <a:lnTo>
                      <a:pt x="24" y="38"/>
                    </a:lnTo>
                    <a:lnTo>
                      <a:pt x="17" y="32"/>
                    </a:lnTo>
                    <a:lnTo>
                      <a:pt x="26" y="36"/>
                    </a:lnTo>
                    <a:close/>
                    <a:moveTo>
                      <a:pt x="24" y="38"/>
                    </a:moveTo>
                    <a:lnTo>
                      <a:pt x="21" y="42"/>
                    </a:lnTo>
                    <a:lnTo>
                      <a:pt x="8" y="28"/>
                    </a:lnTo>
                    <a:lnTo>
                      <a:pt x="11" y="25"/>
                    </a:lnTo>
                    <a:lnTo>
                      <a:pt x="24" y="38"/>
                    </a:lnTo>
                    <a:close/>
                    <a:moveTo>
                      <a:pt x="5" y="35"/>
                    </a:moveTo>
                    <a:lnTo>
                      <a:pt x="5" y="32"/>
                    </a:lnTo>
                    <a:lnTo>
                      <a:pt x="8" y="28"/>
                    </a:lnTo>
                    <a:lnTo>
                      <a:pt x="14" y="35"/>
                    </a:lnTo>
                    <a:lnTo>
                      <a:pt x="5" y="35"/>
                    </a:lnTo>
                    <a:close/>
                    <a:moveTo>
                      <a:pt x="24" y="35"/>
                    </a:moveTo>
                    <a:lnTo>
                      <a:pt x="24" y="38"/>
                    </a:lnTo>
                    <a:lnTo>
                      <a:pt x="5" y="38"/>
                    </a:lnTo>
                    <a:lnTo>
                      <a:pt x="5" y="35"/>
                    </a:lnTo>
                    <a:lnTo>
                      <a:pt x="24" y="35"/>
                    </a:lnTo>
                    <a:close/>
                    <a:moveTo>
                      <a:pt x="24" y="38"/>
                    </a:moveTo>
                    <a:lnTo>
                      <a:pt x="24" y="41"/>
                    </a:lnTo>
                    <a:lnTo>
                      <a:pt x="23" y="43"/>
                    </a:lnTo>
                    <a:lnTo>
                      <a:pt x="14" y="38"/>
                    </a:lnTo>
                    <a:lnTo>
                      <a:pt x="24" y="38"/>
                    </a:lnTo>
                    <a:close/>
                    <a:moveTo>
                      <a:pt x="23" y="43"/>
                    </a:moveTo>
                    <a:lnTo>
                      <a:pt x="20" y="49"/>
                    </a:lnTo>
                    <a:lnTo>
                      <a:pt x="3" y="41"/>
                    </a:lnTo>
                    <a:lnTo>
                      <a:pt x="6" y="34"/>
                    </a:lnTo>
                    <a:lnTo>
                      <a:pt x="23" y="43"/>
                    </a:lnTo>
                    <a:close/>
                    <a:moveTo>
                      <a:pt x="4" y="52"/>
                    </a:moveTo>
                    <a:lnTo>
                      <a:pt x="0" y="46"/>
                    </a:lnTo>
                    <a:lnTo>
                      <a:pt x="3" y="41"/>
                    </a:lnTo>
                    <a:lnTo>
                      <a:pt x="11" y="45"/>
                    </a:lnTo>
                    <a:lnTo>
                      <a:pt x="4" y="52"/>
                    </a:lnTo>
                    <a:close/>
                    <a:moveTo>
                      <a:pt x="19" y="38"/>
                    </a:moveTo>
                    <a:lnTo>
                      <a:pt x="21" y="42"/>
                    </a:lnTo>
                    <a:lnTo>
                      <a:pt x="8" y="55"/>
                    </a:lnTo>
                    <a:lnTo>
                      <a:pt x="4" y="52"/>
                    </a:lnTo>
                    <a:lnTo>
                      <a:pt x="19" y="38"/>
                    </a:lnTo>
                    <a:close/>
                    <a:moveTo>
                      <a:pt x="21" y="42"/>
                    </a:moveTo>
                    <a:lnTo>
                      <a:pt x="24" y="44"/>
                    </a:lnTo>
                    <a:lnTo>
                      <a:pt x="24" y="48"/>
                    </a:lnTo>
                    <a:lnTo>
                      <a:pt x="14" y="48"/>
                    </a:lnTo>
                    <a:lnTo>
                      <a:pt x="21" y="42"/>
                    </a:lnTo>
                    <a:close/>
                    <a:moveTo>
                      <a:pt x="24" y="48"/>
                    </a:moveTo>
                    <a:lnTo>
                      <a:pt x="24" y="52"/>
                    </a:lnTo>
                    <a:lnTo>
                      <a:pt x="5" y="52"/>
                    </a:lnTo>
                    <a:lnTo>
                      <a:pt x="5" y="48"/>
                    </a:lnTo>
                    <a:lnTo>
                      <a:pt x="24" y="48"/>
                    </a:lnTo>
                    <a:close/>
                    <a:moveTo>
                      <a:pt x="24" y="52"/>
                    </a:moveTo>
                    <a:lnTo>
                      <a:pt x="24" y="57"/>
                    </a:lnTo>
                    <a:lnTo>
                      <a:pt x="5" y="57"/>
                    </a:lnTo>
                    <a:lnTo>
                      <a:pt x="5" y="52"/>
                    </a:lnTo>
                    <a:lnTo>
                      <a:pt x="24" y="52"/>
                    </a:lnTo>
                    <a:close/>
                    <a:moveTo>
                      <a:pt x="8" y="64"/>
                    </a:moveTo>
                    <a:lnTo>
                      <a:pt x="5" y="61"/>
                    </a:lnTo>
                    <a:lnTo>
                      <a:pt x="5" y="57"/>
                    </a:lnTo>
                    <a:lnTo>
                      <a:pt x="14" y="57"/>
                    </a:lnTo>
                    <a:lnTo>
                      <a:pt x="8" y="64"/>
                    </a:lnTo>
                    <a:close/>
                    <a:moveTo>
                      <a:pt x="21" y="50"/>
                    </a:moveTo>
                    <a:lnTo>
                      <a:pt x="24" y="54"/>
                    </a:lnTo>
                    <a:lnTo>
                      <a:pt x="11" y="67"/>
                    </a:lnTo>
                    <a:lnTo>
                      <a:pt x="8" y="64"/>
                    </a:lnTo>
                    <a:lnTo>
                      <a:pt x="21" y="50"/>
                    </a:lnTo>
                    <a:close/>
                    <a:moveTo>
                      <a:pt x="24" y="54"/>
                    </a:moveTo>
                    <a:lnTo>
                      <a:pt x="27" y="57"/>
                    </a:lnTo>
                    <a:lnTo>
                      <a:pt x="14" y="70"/>
                    </a:lnTo>
                    <a:lnTo>
                      <a:pt x="11" y="67"/>
                    </a:lnTo>
                    <a:lnTo>
                      <a:pt x="24" y="54"/>
                    </a:lnTo>
                    <a:close/>
                    <a:moveTo>
                      <a:pt x="21" y="74"/>
                    </a:moveTo>
                    <a:lnTo>
                      <a:pt x="17" y="74"/>
                    </a:lnTo>
                    <a:lnTo>
                      <a:pt x="14" y="70"/>
                    </a:lnTo>
                    <a:lnTo>
                      <a:pt x="21" y="64"/>
                    </a:lnTo>
                    <a:lnTo>
                      <a:pt x="21" y="74"/>
                    </a:lnTo>
                    <a:close/>
                    <a:moveTo>
                      <a:pt x="21" y="54"/>
                    </a:moveTo>
                    <a:lnTo>
                      <a:pt x="24" y="54"/>
                    </a:lnTo>
                    <a:lnTo>
                      <a:pt x="24" y="74"/>
                    </a:lnTo>
                    <a:lnTo>
                      <a:pt x="21" y="74"/>
                    </a:lnTo>
                    <a:lnTo>
                      <a:pt x="21" y="54"/>
                    </a:lnTo>
                    <a:close/>
                    <a:moveTo>
                      <a:pt x="24" y="54"/>
                    </a:moveTo>
                    <a:lnTo>
                      <a:pt x="26" y="54"/>
                    </a:lnTo>
                    <a:lnTo>
                      <a:pt x="28" y="55"/>
                    </a:lnTo>
                    <a:lnTo>
                      <a:pt x="24" y="64"/>
                    </a:lnTo>
                    <a:lnTo>
                      <a:pt x="24" y="54"/>
                    </a:lnTo>
                    <a:close/>
                    <a:moveTo>
                      <a:pt x="28" y="55"/>
                    </a:moveTo>
                    <a:lnTo>
                      <a:pt x="35" y="58"/>
                    </a:lnTo>
                    <a:lnTo>
                      <a:pt x="26" y="76"/>
                    </a:lnTo>
                    <a:lnTo>
                      <a:pt x="20" y="72"/>
                    </a:lnTo>
                    <a:lnTo>
                      <a:pt x="28" y="55"/>
                    </a:lnTo>
                    <a:close/>
                    <a:moveTo>
                      <a:pt x="31" y="77"/>
                    </a:moveTo>
                    <a:lnTo>
                      <a:pt x="28" y="77"/>
                    </a:lnTo>
                    <a:lnTo>
                      <a:pt x="26" y="76"/>
                    </a:lnTo>
                    <a:lnTo>
                      <a:pt x="31" y="67"/>
                    </a:lnTo>
                    <a:lnTo>
                      <a:pt x="31" y="77"/>
                    </a:lnTo>
                    <a:close/>
                    <a:moveTo>
                      <a:pt x="31" y="57"/>
                    </a:moveTo>
                    <a:lnTo>
                      <a:pt x="34" y="57"/>
                    </a:lnTo>
                    <a:lnTo>
                      <a:pt x="34" y="77"/>
                    </a:lnTo>
                    <a:lnTo>
                      <a:pt x="31" y="77"/>
                    </a:lnTo>
                    <a:lnTo>
                      <a:pt x="31" y="57"/>
                    </a:lnTo>
                    <a:close/>
                    <a:moveTo>
                      <a:pt x="34" y="57"/>
                    </a:moveTo>
                    <a:lnTo>
                      <a:pt x="39" y="57"/>
                    </a:lnTo>
                    <a:lnTo>
                      <a:pt x="39" y="77"/>
                    </a:lnTo>
                    <a:lnTo>
                      <a:pt x="34" y="77"/>
                    </a:lnTo>
                    <a:lnTo>
                      <a:pt x="34" y="57"/>
                    </a:lnTo>
                    <a:close/>
                    <a:moveTo>
                      <a:pt x="39" y="57"/>
                    </a:moveTo>
                    <a:lnTo>
                      <a:pt x="43" y="57"/>
                    </a:lnTo>
                    <a:lnTo>
                      <a:pt x="43" y="77"/>
                    </a:lnTo>
                    <a:lnTo>
                      <a:pt x="39" y="77"/>
                    </a:lnTo>
                    <a:lnTo>
                      <a:pt x="39" y="57"/>
                    </a:lnTo>
                    <a:close/>
                    <a:moveTo>
                      <a:pt x="43" y="57"/>
                    </a:moveTo>
                    <a:lnTo>
                      <a:pt x="49" y="57"/>
                    </a:lnTo>
                    <a:lnTo>
                      <a:pt x="49" y="77"/>
                    </a:lnTo>
                    <a:lnTo>
                      <a:pt x="43" y="77"/>
                    </a:lnTo>
                    <a:lnTo>
                      <a:pt x="43" y="57"/>
                    </a:lnTo>
                    <a:close/>
                    <a:moveTo>
                      <a:pt x="56" y="74"/>
                    </a:moveTo>
                    <a:lnTo>
                      <a:pt x="54" y="77"/>
                    </a:lnTo>
                    <a:lnTo>
                      <a:pt x="49" y="77"/>
                    </a:lnTo>
                    <a:lnTo>
                      <a:pt x="49" y="67"/>
                    </a:lnTo>
                    <a:lnTo>
                      <a:pt x="56" y="74"/>
                    </a:lnTo>
                    <a:close/>
                    <a:moveTo>
                      <a:pt x="43" y="60"/>
                    </a:moveTo>
                    <a:lnTo>
                      <a:pt x="46" y="57"/>
                    </a:lnTo>
                    <a:lnTo>
                      <a:pt x="59" y="70"/>
                    </a:lnTo>
                    <a:lnTo>
                      <a:pt x="56" y="74"/>
                    </a:lnTo>
                    <a:lnTo>
                      <a:pt x="43" y="60"/>
                    </a:lnTo>
                    <a:close/>
                    <a:moveTo>
                      <a:pt x="46" y="57"/>
                    </a:moveTo>
                    <a:lnTo>
                      <a:pt x="47" y="56"/>
                    </a:lnTo>
                    <a:lnTo>
                      <a:pt x="48" y="55"/>
                    </a:lnTo>
                    <a:lnTo>
                      <a:pt x="53" y="64"/>
                    </a:lnTo>
                    <a:lnTo>
                      <a:pt x="46" y="57"/>
                    </a:lnTo>
                    <a:close/>
                    <a:moveTo>
                      <a:pt x="48" y="55"/>
                    </a:moveTo>
                    <a:lnTo>
                      <a:pt x="55" y="52"/>
                    </a:lnTo>
                    <a:lnTo>
                      <a:pt x="64" y="69"/>
                    </a:lnTo>
                    <a:lnTo>
                      <a:pt x="57" y="72"/>
                    </a:lnTo>
                    <a:lnTo>
                      <a:pt x="48"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20" name="Freeform 708">
                <a:extLst>
                  <a:ext uri="{FF2B5EF4-FFF2-40B4-BE49-F238E27FC236}">
                    <a16:creationId xmlns:a16="http://schemas.microsoft.com/office/drawing/2014/main" id="{3A8803A5-E9D7-4927-9735-A079B10AC734}"/>
                  </a:ext>
                </a:extLst>
              </p:cNvPr>
              <p:cNvSpPr>
                <a:spLocks/>
              </p:cNvSpPr>
              <p:nvPr/>
            </p:nvSpPr>
            <p:spPr bwMode="auto">
              <a:xfrm>
                <a:off x="3352" y="2546"/>
                <a:ext cx="17" cy="14"/>
              </a:xfrm>
              <a:custGeom>
                <a:avLst/>
                <a:gdLst>
                  <a:gd name="T0" fmla="*/ 12 w 68"/>
                  <a:gd name="T1" fmla="*/ 12 h 57"/>
                  <a:gd name="T2" fmla="*/ 13 w 68"/>
                  <a:gd name="T3" fmla="*/ 12 h 57"/>
                  <a:gd name="T4" fmla="*/ 15 w 68"/>
                  <a:gd name="T5" fmla="*/ 11 h 57"/>
                  <a:gd name="T6" fmla="*/ 15 w 68"/>
                  <a:gd name="T7" fmla="*/ 10 h 57"/>
                  <a:gd name="T8" fmla="*/ 16 w 68"/>
                  <a:gd name="T9" fmla="*/ 9 h 57"/>
                  <a:gd name="T10" fmla="*/ 16 w 68"/>
                  <a:gd name="T11" fmla="*/ 8 h 57"/>
                  <a:gd name="T12" fmla="*/ 17 w 68"/>
                  <a:gd name="T13" fmla="*/ 7 h 57"/>
                  <a:gd name="T14" fmla="*/ 17 w 68"/>
                  <a:gd name="T15" fmla="*/ 6 h 57"/>
                  <a:gd name="T16" fmla="*/ 17 w 68"/>
                  <a:gd name="T17" fmla="*/ 4 h 57"/>
                  <a:gd name="T18" fmla="*/ 17 w 68"/>
                  <a:gd name="T19" fmla="*/ 4 h 57"/>
                  <a:gd name="T20" fmla="*/ 16 w 68"/>
                  <a:gd name="T21" fmla="*/ 3 h 57"/>
                  <a:gd name="T22" fmla="*/ 15 w 68"/>
                  <a:gd name="T23" fmla="*/ 2 h 57"/>
                  <a:gd name="T24" fmla="*/ 15 w 68"/>
                  <a:gd name="T25" fmla="*/ 1 h 57"/>
                  <a:gd name="T26" fmla="*/ 14 w 68"/>
                  <a:gd name="T27" fmla="*/ 1 h 57"/>
                  <a:gd name="T28" fmla="*/ 13 w 68"/>
                  <a:gd name="T29" fmla="*/ 1 h 57"/>
                  <a:gd name="T30" fmla="*/ 12 w 68"/>
                  <a:gd name="T31" fmla="*/ 0 h 57"/>
                  <a:gd name="T32" fmla="*/ 11 w 68"/>
                  <a:gd name="T33" fmla="*/ 0 h 57"/>
                  <a:gd name="T34" fmla="*/ 9 w 68"/>
                  <a:gd name="T35" fmla="*/ 0 h 57"/>
                  <a:gd name="T36" fmla="*/ 8 w 68"/>
                  <a:gd name="T37" fmla="*/ 1 h 57"/>
                  <a:gd name="T38" fmla="*/ 7 w 68"/>
                  <a:gd name="T39" fmla="*/ 1 h 57"/>
                  <a:gd name="T40" fmla="*/ 6 w 68"/>
                  <a:gd name="T41" fmla="*/ 1 h 57"/>
                  <a:gd name="T42" fmla="*/ 4 w 68"/>
                  <a:gd name="T43" fmla="*/ 2 h 57"/>
                  <a:gd name="T44" fmla="*/ 4 w 68"/>
                  <a:gd name="T45" fmla="*/ 3 h 57"/>
                  <a:gd name="T46" fmla="*/ 3 w 68"/>
                  <a:gd name="T47" fmla="*/ 4 h 57"/>
                  <a:gd name="T48" fmla="*/ 2 w 68"/>
                  <a:gd name="T49" fmla="*/ 5 h 57"/>
                  <a:gd name="T50" fmla="*/ 1 w 68"/>
                  <a:gd name="T51" fmla="*/ 6 h 57"/>
                  <a:gd name="T52" fmla="*/ 1 w 68"/>
                  <a:gd name="T53" fmla="*/ 8 h 57"/>
                  <a:gd name="T54" fmla="*/ 0 w 68"/>
                  <a:gd name="T55" fmla="*/ 8 h 57"/>
                  <a:gd name="T56" fmla="*/ 0 w 68"/>
                  <a:gd name="T57" fmla="*/ 9 h 57"/>
                  <a:gd name="T58" fmla="*/ 1 w 68"/>
                  <a:gd name="T59" fmla="*/ 11 h 57"/>
                  <a:gd name="T60" fmla="*/ 1 w 68"/>
                  <a:gd name="T61" fmla="*/ 12 h 57"/>
                  <a:gd name="T62" fmla="*/ 2 w 68"/>
                  <a:gd name="T63" fmla="*/ 12 h 57"/>
                  <a:gd name="T64" fmla="*/ 3 w 68"/>
                  <a:gd name="T65" fmla="*/ 13 h 57"/>
                  <a:gd name="T66" fmla="*/ 4 w 68"/>
                  <a:gd name="T67" fmla="*/ 13 h 57"/>
                  <a:gd name="T68" fmla="*/ 4 w 68"/>
                  <a:gd name="T69" fmla="*/ 14 h 57"/>
                  <a:gd name="T70" fmla="*/ 6 w 68"/>
                  <a:gd name="T71" fmla="*/ 14 h 57"/>
                  <a:gd name="T72" fmla="*/ 7 w 68"/>
                  <a:gd name="T73" fmla="*/ 14 h 57"/>
                  <a:gd name="T74" fmla="*/ 8 w 68"/>
                  <a:gd name="T75" fmla="*/ 14 h 57"/>
                  <a:gd name="T76" fmla="*/ 10 w 68"/>
                  <a:gd name="T77" fmla="*/ 14 h 57"/>
                  <a:gd name="T78" fmla="*/ 11 w 68"/>
                  <a:gd name="T79" fmla="*/ 13 h 57"/>
                  <a:gd name="T80" fmla="*/ 12 w 68"/>
                  <a:gd name="T81" fmla="*/ 12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57"/>
                  <a:gd name="T125" fmla="*/ 68 w 68"/>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57">
                    <a:moveTo>
                      <a:pt x="48" y="50"/>
                    </a:moveTo>
                    <a:lnTo>
                      <a:pt x="51" y="47"/>
                    </a:lnTo>
                    <a:lnTo>
                      <a:pt x="58" y="44"/>
                    </a:lnTo>
                    <a:lnTo>
                      <a:pt x="61" y="40"/>
                    </a:lnTo>
                    <a:lnTo>
                      <a:pt x="64" y="37"/>
                    </a:lnTo>
                    <a:lnTo>
                      <a:pt x="64" y="31"/>
                    </a:lnTo>
                    <a:lnTo>
                      <a:pt x="68" y="28"/>
                    </a:lnTo>
                    <a:lnTo>
                      <a:pt x="68" y="25"/>
                    </a:lnTo>
                    <a:lnTo>
                      <a:pt x="68" y="18"/>
                    </a:lnTo>
                    <a:lnTo>
                      <a:pt x="68" y="15"/>
                    </a:lnTo>
                    <a:lnTo>
                      <a:pt x="64" y="12"/>
                    </a:lnTo>
                    <a:lnTo>
                      <a:pt x="61" y="8"/>
                    </a:lnTo>
                    <a:lnTo>
                      <a:pt x="58" y="5"/>
                    </a:lnTo>
                    <a:lnTo>
                      <a:pt x="54" y="3"/>
                    </a:lnTo>
                    <a:lnTo>
                      <a:pt x="51" y="3"/>
                    </a:lnTo>
                    <a:lnTo>
                      <a:pt x="48" y="0"/>
                    </a:lnTo>
                    <a:lnTo>
                      <a:pt x="42" y="0"/>
                    </a:lnTo>
                    <a:lnTo>
                      <a:pt x="36" y="0"/>
                    </a:lnTo>
                    <a:lnTo>
                      <a:pt x="32" y="3"/>
                    </a:lnTo>
                    <a:lnTo>
                      <a:pt x="26" y="3"/>
                    </a:lnTo>
                    <a:lnTo>
                      <a:pt x="23" y="5"/>
                    </a:lnTo>
                    <a:lnTo>
                      <a:pt x="17" y="8"/>
                    </a:lnTo>
                    <a:lnTo>
                      <a:pt x="14" y="12"/>
                    </a:lnTo>
                    <a:lnTo>
                      <a:pt x="10" y="15"/>
                    </a:lnTo>
                    <a:lnTo>
                      <a:pt x="7" y="22"/>
                    </a:lnTo>
                    <a:lnTo>
                      <a:pt x="4" y="25"/>
                    </a:lnTo>
                    <a:lnTo>
                      <a:pt x="4" y="31"/>
                    </a:lnTo>
                    <a:lnTo>
                      <a:pt x="0" y="34"/>
                    </a:lnTo>
                    <a:lnTo>
                      <a:pt x="0" y="37"/>
                    </a:lnTo>
                    <a:lnTo>
                      <a:pt x="4" y="44"/>
                    </a:lnTo>
                    <a:lnTo>
                      <a:pt x="4" y="47"/>
                    </a:lnTo>
                    <a:lnTo>
                      <a:pt x="7" y="50"/>
                    </a:lnTo>
                    <a:lnTo>
                      <a:pt x="10" y="54"/>
                    </a:lnTo>
                    <a:lnTo>
                      <a:pt x="14" y="54"/>
                    </a:lnTo>
                    <a:lnTo>
                      <a:pt x="17" y="57"/>
                    </a:lnTo>
                    <a:lnTo>
                      <a:pt x="23" y="57"/>
                    </a:lnTo>
                    <a:lnTo>
                      <a:pt x="26" y="57"/>
                    </a:lnTo>
                    <a:lnTo>
                      <a:pt x="32" y="57"/>
                    </a:lnTo>
                    <a:lnTo>
                      <a:pt x="39" y="57"/>
                    </a:lnTo>
                    <a:lnTo>
                      <a:pt x="42" y="54"/>
                    </a:lnTo>
                    <a:lnTo>
                      <a:pt x="48"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21" name="Freeform 709">
                <a:extLst>
                  <a:ext uri="{FF2B5EF4-FFF2-40B4-BE49-F238E27FC236}">
                    <a16:creationId xmlns:a16="http://schemas.microsoft.com/office/drawing/2014/main" id="{ADD8B728-0BDD-4BA6-BB99-C2C2089CC58B}"/>
                  </a:ext>
                </a:extLst>
              </p:cNvPr>
              <p:cNvSpPr>
                <a:spLocks noEditPoints="1"/>
              </p:cNvSpPr>
              <p:nvPr/>
            </p:nvSpPr>
            <p:spPr bwMode="auto">
              <a:xfrm>
                <a:off x="3350" y="2543"/>
                <a:ext cx="21" cy="19"/>
              </a:xfrm>
              <a:custGeom>
                <a:avLst/>
                <a:gdLst>
                  <a:gd name="T0" fmla="*/ 13 w 86"/>
                  <a:gd name="T1" fmla="*/ 13 h 76"/>
                  <a:gd name="T2" fmla="*/ 15 w 86"/>
                  <a:gd name="T3" fmla="*/ 11 h 76"/>
                  <a:gd name="T4" fmla="*/ 17 w 86"/>
                  <a:gd name="T5" fmla="*/ 16 h 76"/>
                  <a:gd name="T6" fmla="*/ 18 w 86"/>
                  <a:gd name="T7" fmla="*/ 15 h 76"/>
                  <a:gd name="T8" fmla="*/ 15 w 86"/>
                  <a:gd name="T9" fmla="*/ 11 h 76"/>
                  <a:gd name="T10" fmla="*/ 15 w 86"/>
                  <a:gd name="T11" fmla="*/ 12 h 76"/>
                  <a:gd name="T12" fmla="*/ 15 w 86"/>
                  <a:gd name="T13" fmla="*/ 9 h 76"/>
                  <a:gd name="T14" fmla="*/ 20 w 86"/>
                  <a:gd name="T15" fmla="*/ 11 h 76"/>
                  <a:gd name="T16" fmla="*/ 19 w 86"/>
                  <a:gd name="T17" fmla="*/ 10 h 76"/>
                  <a:gd name="T18" fmla="*/ 16 w 86"/>
                  <a:gd name="T19" fmla="*/ 10 h 76"/>
                  <a:gd name="T20" fmla="*/ 16 w 86"/>
                  <a:gd name="T21" fmla="*/ 7 h 76"/>
                  <a:gd name="T22" fmla="*/ 21 w 86"/>
                  <a:gd name="T23" fmla="*/ 6 h 76"/>
                  <a:gd name="T24" fmla="*/ 20 w 86"/>
                  <a:gd name="T25" fmla="*/ 4 h 76"/>
                  <a:gd name="T26" fmla="*/ 20 w 86"/>
                  <a:gd name="T27" fmla="*/ 4 h 76"/>
                  <a:gd name="T28" fmla="*/ 15 w 86"/>
                  <a:gd name="T29" fmla="*/ 6 h 76"/>
                  <a:gd name="T30" fmla="*/ 18 w 86"/>
                  <a:gd name="T31" fmla="*/ 2 h 76"/>
                  <a:gd name="T32" fmla="*/ 14 w 86"/>
                  <a:gd name="T33" fmla="*/ 5 h 76"/>
                  <a:gd name="T34" fmla="*/ 17 w 86"/>
                  <a:gd name="T35" fmla="*/ 1 h 76"/>
                  <a:gd name="T36" fmla="*/ 15 w 86"/>
                  <a:gd name="T37" fmla="*/ 1 h 76"/>
                  <a:gd name="T38" fmla="*/ 15 w 86"/>
                  <a:gd name="T39" fmla="*/ 6 h 76"/>
                  <a:gd name="T40" fmla="*/ 14 w 86"/>
                  <a:gd name="T41" fmla="*/ 0 h 76"/>
                  <a:gd name="T42" fmla="*/ 12 w 86"/>
                  <a:gd name="T43" fmla="*/ 5 h 76"/>
                  <a:gd name="T44" fmla="*/ 11 w 86"/>
                  <a:gd name="T45" fmla="*/ 0 h 76"/>
                  <a:gd name="T46" fmla="*/ 11 w 86"/>
                  <a:gd name="T47" fmla="*/ 3 h 76"/>
                  <a:gd name="T48" fmla="*/ 12 w 86"/>
                  <a:gd name="T49" fmla="*/ 4 h 76"/>
                  <a:gd name="T50" fmla="*/ 10 w 86"/>
                  <a:gd name="T51" fmla="*/ 6 h 76"/>
                  <a:gd name="T52" fmla="*/ 8 w 86"/>
                  <a:gd name="T53" fmla="*/ 1 h 76"/>
                  <a:gd name="T54" fmla="*/ 6 w 86"/>
                  <a:gd name="T55" fmla="*/ 2 h 76"/>
                  <a:gd name="T56" fmla="*/ 8 w 86"/>
                  <a:gd name="T57" fmla="*/ 4 h 76"/>
                  <a:gd name="T58" fmla="*/ 9 w 86"/>
                  <a:gd name="T59" fmla="*/ 6 h 76"/>
                  <a:gd name="T60" fmla="*/ 8 w 86"/>
                  <a:gd name="T61" fmla="*/ 6 h 76"/>
                  <a:gd name="T62" fmla="*/ 1 w 86"/>
                  <a:gd name="T63" fmla="*/ 6 h 76"/>
                  <a:gd name="T64" fmla="*/ 3 w 86"/>
                  <a:gd name="T65" fmla="*/ 5 h 76"/>
                  <a:gd name="T66" fmla="*/ 5 w 86"/>
                  <a:gd name="T67" fmla="*/ 6 h 76"/>
                  <a:gd name="T68" fmla="*/ 7 w 86"/>
                  <a:gd name="T69" fmla="*/ 7 h 76"/>
                  <a:gd name="T70" fmla="*/ 6 w 86"/>
                  <a:gd name="T71" fmla="*/ 10 h 76"/>
                  <a:gd name="T72" fmla="*/ 1 w 86"/>
                  <a:gd name="T73" fmla="*/ 8 h 76"/>
                  <a:gd name="T74" fmla="*/ 1 w 86"/>
                  <a:gd name="T75" fmla="*/ 10 h 76"/>
                  <a:gd name="T76" fmla="*/ 3 w 86"/>
                  <a:gd name="T77" fmla="*/ 10 h 76"/>
                  <a:gd name="T78" fmla="*/ 5 w 86"/>
                  <a:gd name="T79" fmla="*/ 12 h 76"/>
                  <a:gd name="T80" fmla="*/ 5 w 86"/>
                  <a:gd name="T81" fmla="*/ 11 h 76"/>
                  <a:gd name="T82" fmla="*/ 0 w 86"/>
                  <a:gd name="T83" fmla="*/ 12 h 76"/>
                  <a:gd name="T84" fmla="*/ 1 w 86"/>
                  <a:gd name="T85" fmla="*/ 15 h 76"/>
                  <a:gd name="T86" fmla="*/ 3 w 86"/>
                  <a:gd name="T87" fmla="*/ 14 h 76"/>
                  <a:gd name="T88" fmla="*/ 6 w 86"/>
                  <a:gd name="T89" fmla="*/ 14 h 76"/>
                  <a:gd name="T90" fmla="*/ 5 w 86"/>
                  <a:gd name="T91" fmla="*/ 13 h 76"/>
                  <a:gd name="T92" fmla="*/ 2 w 86"/>
                  <a:gd name="T93" fmla="*/ 17 h 76"/>
                  <a:gd name="T94" fmla="*/ 3 w 86"/>
                  <a:gd name="T95" fmla="*/ 18 h 76"/>
                  <a:gd name="T96" fmla="*/ 5 w 86"/>
                  <a:gd name="T97" fmla="*/ 16 h 76"/>
                  <a:gd name="T98" fmla="*/ 5 w 86"/>
                  <a:gd name="T99" fmla="*/ 14 h 76"/>
                  <a:gd name="T100" fmla="*/ 7 w 86"/>
                  <a:gd name="T101" fmla="*/ 14 h 76"/>
                  <a:gd name="T102" fmla="*/ 5 w 86"/>
                  <a:gd name="T103" fmla="*/ 19 h 76"/>
                  <a:gd name="T104" fmla="*/ 8 w 86"/>
                  <a:gd name="T105" fmla="*/ 19 h 76"/>
                  <a:gd name="T106" fmla="*/ 8 w 86"/>
                  <a:gd name="T107" fmla="*/ 19 h 76"/>
                  <a:gd name="T108" fmla="*/ 9 w 86"/>
                  <a:gd name="T109" fmla="*/ 14 h 76"/>
                  <a:gd name="T110" fmla="*/ 13 w 86"/>
                  <a:gd name="T111" fmla="*/ 18 h 76"/>
                  <a:gd name="T112" fmla="*/ 11 w 86"/>
                  <a:gd name="T113" fmla="*/ 14 h 76"/>
                  <a:gd name="T114" fmla="*/ 11 w 86"/>
                  <a:gd name="T115" fmla="*/ 14 h 76"/>
                  <a:gd name="T116" fmla="*/ 13 w 86"/>
                  <a:gd name="T117" fmla="*/ 18 h 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76"/>
                  <a:gd name="T179" fmla="*/ 86 w 86"/>
                  <a:gd name="T180" fmla="*/ 76 h 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76">
                    <a:moveTo>
                      <a:pt x="50" y="54"/>
                    </a:moveTo>
                    <a:lnTo>
                      <a:pt x="54" y="50"/>
                    </a:lnTo>
                    <a:lnTo>
                      <a:pt x="67" y="64"/>
                    </a:lnTo>
                    <a:lnTo>
                      <a:pt x="63" y="67"/>
                    </a:lnTo>
                    <a:lnTo>
                      <a:pt x="50" y="54"/>
                    </a:lnTo>
                    <a:close/>
                    <a:moveTo>
                      <a:pt x="54" y="50"/>
                    </a:moveTo>
                    <a:lnTo>
                      <a:pt x="55" y="49"/>
                    </a:lnTo>
                    <a:lnTo>
                      <a:pt x="56" y="48"/>
                    </a:lnTo>
                    <a:lnTo>
                      <a:pt x="60" y="57"/>
                    </a:lnTo>
                    <a:lnTo>
                      <a:pt x="54" y="50"/>
                    </a:lnTo>
                    <a:close/>
                    <a:moveTo>
                      <a:pt x="56" y="48"/>
                    </a:moveTo>
                    <a:lnTo>
                      <a:pt x="62" y="45"/>
                    </a:lnTo>
                    <a:lnTo>
                      <a:pt x="71" y="62"/>
                    </a:lnTo>
                    <a:lnTo>
                      <a:pt x="65" y="66"/>
                    </a:lnTo>
                    <a:lnTo>
                      <a:pt x="56" y="48"/>
                    </a:lnTo>
                    <a:close/>
                    <a:moveTo>
                      <a:pt x="73" y="60"/>
                    </a:moveTo>
                    <a:lnTo>
                      <a:pt x="72" y="61"/>
                    </a:lnTo>
                    <a:lnTo>
                      <a:pt x="71" y="62"/>
                    </a:lnTo>
                    <a:lnTo>
                      <a:pt x="67" y="54"/>
                    </a:lnTo>
                    <a:lnTo>
                      <a:pt x="73" y="60"/>
                    </a:lnTo>
                    <a:close/>
                    <a:moveTo>
                      <a:pt x="60" y="47"/>
                    </a:moveTo>
                    <a:lnTo>
                      <a:pt x="63" y="44"/>
                    </a:lnTo>
                    <a:lnTo>
                      <a:pt x="77" y="57"/>
                    </a:lnTo>
                    <a:lnTo>
                      <a:pt x="73" y="60"/>
                    </a:lnTo>
                    <a:lnTo>
                      <a:pt x="60" y="47"/>
                    </a:lnTo>
                    <a:close/>
                    <a:moveTo>
                      <a:pt x="63" y="44"/>
                    </a:moveTo>
                    <a:lnTo>
                      <a:pt x="67" y="40"/>
                    </a:lnTo>
                    <a:lnTo>
                      <a:pt x="80" y="54"/>
                    </a:lnTo>
                    <a:lnTo>
                      <a:pt x="77" y="57"/>
                    </a:lnTo>
                    <a:lnTo>
                      <a:pt x="63" y="44"/>
                    </a:lnTo>
                    <a:close/>
                    <a:moveTo>
                      <a:pt x="82" y="47"/>
                    </a:moveTo>
                    <a:lnTo>
                      <a:pt x="82" y="51"/>
                    </a:lnTo>
                    <a:lnTo>
                      <a:pt x="80" y="54"/>
                    </a:lnTo>
                    <a:lnTo>
                      <a:pt x="73" y="47"/>
                    </a:lnTo>
                    <a:lnTo>
                      <a:pt x="82" y="47"/>
                    </a:lnTo>
                    <a:close/>
                    <a:moveTo>
                      <a:pt x="63" y="47"/>
                    </a:moveTo>
                    <a:lnTo>
                      <a:pt x="63" y="41"/>
                    </a:lnTo>
                    <a:lnTo>
                      <a:pt x="82" y="41"/>
                    </a:lnTo>
                    <a:lnTo>
                      <a:pt x="82" y="47"/>
                    </a:lnTo>
                    <a:lnTo>
                      <a:pt x="63" y="47"/>
                    </a:lnTo>
                    <a:close/>
                    <a:moveTo>
                      <a:pt x="63" y="41"/>
                    </a:moveTo>
                    <a:lnTo>
                      <a:pt x="63" y="37"/>
                    </a:lnTo>
                    <a:lnTo>
                      <a:pt x="67" y="34"/>
                    </a:lnTo>
                    <a:lnTo>
                      <a:pt x="73" y="41"/>
                    </a:lnTo>
                    <a:lnTo>
                      <a:pt x="63" y="41"/>
                    </a:lnTo>
                    <a:close/>
                    <a:moveTo>
                      <a:pt x="67" y="34"/>
                    </a:moveTo>
                    <a:lnTo>
                      <a:pt x="70" y="32"/>
                    </a:lnTo>
                    <a:lnTo>
                      <a:pt x="83" y="45"/>
                    </a:lnTo>
                    <a:lnTo>
                      <a:pt x="80" y="48"/>
                    </a:lnTo>
                    <a:lnTo>
                      <a:pt x="67" y="34"/>
                    </a:lnTo>
                    <a:close/>
                    <a:moveTo>
                      <a:pt x="86" y="38"/>
                    </a:moveTo>
                    <a:lnTo>
                      <a:pt x="86" y="41"/>
                    </a:lnTo>
                    <a:lnTo>
                      <a:pt x="83" y="45"/>
                    </a:lnTo>
                    <a:lnTo>
                      <a:pt x="77" y="38"/>
                    </a:lnTo>
                    <a:lnTo>
                      <a:pt x="86" y="38"/>
                    </a:lnTo>
                    <a:close/>
                    <a:moveTo>
                      <a:pt x="67" y="38"/>
                    </a:moveTo>
                    <a:lnTo>
                      <a:pt x="67" y="35"/>
                    </a:lnTo>
                    <a:lnTo>
                      <a:pt x="86" y="35"/>
                    </a:lnTo>
                    <a:lnTo>
                      <a:pt x="86" y="38"/>
                    </a:lnTo>
                    <a:lnTo>
                      <a:pt x="67" y="38"/>
                    </a:lnTo>
                    <a:close/>
                    <a:moveTo>
                      <a:pt x="67" y="35"/>
                    </a:moveTo>
                    <a:lnTo>
                      <a:pt x="67" y="28"/>
                    </a:lnTo>
                    <a:lnTo>
                      <a:pt x="86" y="28"/>
                    </a:lnTo>
                    <a:lnTo>
                      <a:pt x="86" y="35"/>
                    </a:lnTo>
                    <a:lnTo>
                      <a:pt x="67" y="35"/>
                    </a:lnTo>
                    <a:close/>
                    <a:moveTo>
                      <a:pt x="67" y="28"/>
                    </a:moveTo>
                    <a:lnTo>
                      <a:pt x="67" y="25"/>
                    </a:lnTo>
                    <a:lnTo>
                      <a:pt x="86" y="25"/>
                    </a:lnTo>
                    <a:lnTo>
                      <a:pt x="86" y="28"/>
                    </a:lnTo>
                    <a:lnTo>
                      <a:pt x="67" y="28"/>
                    </a:lnTo>
                    <a:close/>
                    <a:moveTo>
                      <a:pt x="83" y="18"/>
                    </a:moveTo>
                    <a:lnTo>
                      <a:pt x="86" y="22"/>
                    </a:lnTo>
                    <a:lnTo>
                      <a:pt x="86" y="25"/>
                    </a:lnTo>
                    <a:lnTo>
                      <a:pt x="77" y="25"/>
                    </a:lnTo>
                    <a:lnTo>
                      <a:pt x="83" y="18"/>
                    </a:lnTo>
                    <a:close/>
                    <a:moveTo>
                      <a:pt x="70" y="32"/>
                    </a:moveTo>
                    <a:lnTo>
                      <a:pt x="67" y="28"/>
                    </a:lnTo>
                    <a:lnTo>
                      <a:pt x="80" y="15"/>
                    </a:lnTo>
                    <a:lnTo>
                      <a:pt x="83" y="18"/>
                    </a:lnTo>
                    <a:lnTo>
                      <a:pt x="70" y="32"/>
                    </a:lnTo>
                    <a:close/>
                    <a:moveTo>
                      <a:pt x="67" y="28"/>
                    </a:moveTo>
                    <a:lnTo>
                      <a:pt x="63" y="25"/>
                    </a:lnTo>
                    <a:lnTo>
                      <a:pt x="77" y="12"/>
                    </a:lnTo>
                    <a:lnTo>
                      <a:pt x="80" y="15"/>
                    </a:lnTo>
                    <a:lnTo>
                      <a:pt x="67" y="28"/>
                    </a:lnTo>
                    <a:close/>
                    <a:moveTo>
                      <a:pt x="63" y="25"/>
                    </a:moveTo>
                    <a:lnTo>
                      <a:pt x="72" y="35"/>
                    </a:lnTo>
                    <a:lnTo>
                      <a:pt x="63" y="25"/>
                    </a:lnTo>
                    <a:lnTo>
                      <a:pt x="70" y="18"/>
                    </a:lnTo>
                    <a:lnTo>
                      <a:pt x="63" y="25"/>
                    </a:lnTo>
                    <a:close/>
                    <a:moveTo>
                      <a:pt x="63" y="25"/>
                    </a:moveTo>
                    <a:lnTo>
                      <a:pt x="60" y="23"/>
                    </a:lnTo>
                    <a:lnTo>
                      <a:pt x="73" y="8"/>
                    </a:lnTo>
                    <a:lnTo>
                      <a:pt x="77" y="12"/>
                    </a:lnTo>
                    <a:lnTo>
                      <a:pt x="63" y="25"/>
                    </a:lnTo>
                    <a:close/>
                    <a:moveTo>
                      <a:pt x="73" y="8"/>
                    </a:moveTo>
                    <a:lnTo>
                      <a:pt x="73" y="8"/>
                    </a:lnTo>
                    <a:lnTo>
                      <a:pt x="67" y="15"/>
                    </a:lnTo>
                    <a:lnTo>
                      <a:pt x="73" y="8"/>
                    </a:lnTo>
                    <a:close/>
                    <a:moveTo>
                      <a:pt x="60" y="23"/>
                    </a:moveTo>
                    <a:lnTo>
                      <a:pt x="57" y="19"/>
                    </a:lnTo>
                    <a:lnTo>
                      <a:pt x="70" y="5"/>
                    </a:lnTo>
                    <a:lnTo>
                      <a:pt x="73" y="8"/>
                    </a:lnTo>
                    <a:lnTo>
                      <a:pt x="60" y="23"/>
                    </a:lnTo>
                    <a:close/>
                    <a:moveTo>
                      <a:pt x="63" y="3"/>
                    </a:moveTo>
                    <a:lnTo>
                      <a:pt x="68" y="3"/>
                    </a:lnTo>
                    <a:lnTo>
                      <a:pt x="70" y="5"/>
                    </a:lnTo>
                    <a:lnTo>
                      <a:pt x="63" y="13"/>
                    </a:lnTo>
                    <a:lnTo>
                      <a:pt x="63" y="3"/>
                    </a:lnTo>
                    <a:close/>
                    <a:moveTo>
                      <a:pt x="63" y="22"/>
                    </a:moveTo>
                    <a:lnTo>
                      <a:pt x="60" y="22"/>
                    </a:lnTo>
                    <a:lnTo>
                      <a:pt x="60" y="3"/>
                    </a:lnTo>
                    <a:lnTo>
                      <a:pt x="63" y="3"/>
                    </a:lnTo>
                    <a:lnTo>
                      <a:pt x="63" y="22"/>
                    </a:lnTo>
                    <a:close/>
                    <a:moveTo>
                      <a:pt x="60" y="22"/>
                    </a:moveTo>
                    <a:lnTo>
                      <a:pt x="57" y="22"/>
                    </a:lnTo>
                    <a:lnTo>
                      <a:pt x="54" y="19"/>
                    </a:lnTo>
                    <a:lnTo>
                      <a:pt x="60" y="13"/>
                    </a:lnTo>
                    <a:lnTo>
                      <a:pt x="60" y="22"/>
                    </a:lnTo>
                    <a:close/>
                    <a:moveTo>
                      <a:pt x="54" y="19"/>
                    </a:moveTo>
                    <a:lnTo>
                      <a:pt x="50" y="16"/>
                    </a:lnTo>
                    <a:lnTo>
                      <a:pt x="63" y="3"/>
                    </a:lnTo>
                    <a:lnTo>
                      <a:pt x="67" y="5"/>
                    </a:lnTo>
                    <a:lnTo>
                      <a:pt x="54" y="19"/>
                    </a:lnTo>
                    <a:close/>
                    <a:moveTo>
                      <a:pt x="57" y="0"/>
                    </a:moveTo>
                    <a:lnTo>
                      <a:pt x="61" y="0"/>
                    </a:lnTo>
                    <a:lnTo>
                      <a:pt x="63" y="3"/>
                    </a:lnTo>
                    <a:lnTo>
                      <a:pt x="57" y="10"/>
                    </a:lnTo>
                    <a:lnTo>
                      <a:pt x="57" y="0"/>
                    </a:lnTo>
                    <a:close/>
                    <a:moveTo>
                      <a:pt x="57" y="18"/>
                    </a:moveTo>
                    <a:lnTo>
                      <a:pt x="51" y="18"/>
                    </a:lnTo>
                    <a:lnTo>
                      <a:pt x="51" y="0"/>
                    </a:lnTo>
                    <a:lnTo>
                      <a:pt x="57" y="0"/>
                    </a:lnTo>
                    <a:lnTo>
                      <a:pt x="57" y="18"/>
                    </a:lnTo>
                    <a:close/>
                    <a:moveTo>
                      <a:pt x="51" y="18"/>
                    </a:moveTo>
                    <a:lnTo>
                      <a:pt x="45" y="18"/>
                    </a:lnTo>
                    <a:lnTo>
                      <a:pt x="45" y="0"/>
                    </a:lnTo>
                    <a:lnTo>
                      <a:pt x="51" y="0"/>
                    </a:lnTo>
                    <a:lnTo>
                      <a:pt x="51" y="18"/>
                    </a:lnTo>
                    <a:close/>
                    <a:moveTo>
                      <a:pt x="38" y="3"/>
                    </a:moveTo>
                    <a:lnTo>
                      <a:pt x="40" y="0"/>
                    </a:lnTo>
                    <a:lnTo>
                      <a:pt x="45" y="0"/>
                    </a:lnTo>
                    <a:lnTo>
                      <a:pt x="45" y="10"/>
                    </a:lnTo>
                    <a:lnTo>
                      <a:pt x="38" y="3"/>
                    </a:lnTo>
                    <a:close/>
                    <a:moveTo>
                      <a:pt x="51" y="16"/>
                    </a:moveTo>
                    <a:lnTo>
                      <a:pt x="48" y="19"/>
                    </a:lnTo>
                    <a:lnTo>
                      <a:pt x="35" y="5"/>
                    </a:lnTo>
                    <a:lnTo>
                      <a:pt x="38" y="3"/>
                    </a:lnTo>
                    <a:lnTo>
                      <a:pt x="51" y="16"/>
                    </a:lnTo>
                    <a:close/>
                    <a:moveTo>
                      <a:pt x="48" y="19"/>
                    </a:moveTo>
                    <a:lnTo>
                      <a:pt x="45" y="22"/>
                    </a:lnTo>
                    <a:lnTo>
                      <a:pt x="41" y="22"/>
                    </a:lnTo>
                    <a:lnTo>
                      <a:pt x="41" y="13"/>
                    </a:lnTo>
                    <a:lnTo>
                      <a:pt x="48" y="19"/>
                    </a:lnTo>
                    <a:close/>
                    <a:moveTo>
                      <a:pt x="41" y="22"/>
                    </a:moveTo>
                    <a:lnTo>
                      <a:pt x="35" y="22"/>
                    </a:lnTo>
                    <a:lnTo>
                      <a:pt x="35" y="3"/>
                    </a:lnTo>
                    <a:lnTo>
                      <a:pt x="41" y="3"/>
                    </a:lnTo>
                    <a:lnTo>
                      <a:pt x="41" y="22"/>
                    </a:lnTo>
                    <a:close/>
                    <a:moveTo>
                      <a:pt x="28" y="5"/>
                    </a:moveTo>
                    <a:lnTo>
                      <a:pt x="32" y="3"/>
                    </a:lnTo>
                    <a:lnTo>
                      <a:pt x="35" y="3"/>
                    </a:lnTo>
                    <a:lnTo>
                      <a:pt x="35" y="13"/>
                    </a:lnTo>
                    <a:lnTo>
                      <a:pt x="28" y="5"/>
                    </a:lnTo>
                    <a:close/>
                    <a:moveTo>
                      <a:pt x="41" y="19"/>
                    </a:moveTo>
                    <a:lnTo>
                      <a:pt x="38" y="23"/>
                    </a:lnTo>
                    <a:lnTo>
                      <a:pt x="25" y="8"/>
                    </a:lnTo>
                    <a:lnTo>
                      <a:pt x="28" y="5"/>
                    </a:lnTo>
                    <a:lnTo>
                      <a:pt x="41" y="19"/>
                    </a:lnTo>
                    <a:close/>
                    <a:moveTo>
                      <a:pt x="38" y="23"/>
                    </a:moveTo>
                    <a:lnTo>
                      <a:pt x="37" y="24"/>
                    </a:lnTo>
                    <a:lnTo>
                      <a:pt x="36" y="24"/>
                    </a:lnTo>
                    <a:lnTo>
                      <a:pt x="32" y="15"/>
                    </a:lnTo>
                    <a:lnTo>
                      <a:pt x="38" y="23"/>
                    </a:lnTo>
                    <a:close/>
                    <a:moveTo>
                      <a:pt x="36" y="24"/>
                    </a:moveTo>
                    <a:lnTo>
                      <a:pt x="29" y="27"/>
                    </a:lnTo>
                    <a:lnTo>
                      <a:pt x="22" y="11"/>
                    </a:lnTo>
                    <a:lnTo>
                      <a:pt x="27" y="7"/>
                    </a:lnTo>
                    <a:lnTo>
                      <a:pt x="36" y="24"/>
                    </a:lnTo>
                    <a:close/>
                    <a:moveTo>
                      <a:pt x="18" y="12"/>
                    </a:moveTo>
                    <a:lnTo>
                      <a:pt x="19" y="11"/>
                    </a:lnTo>
                    <a:lnTo>
                      <a:pt x="22" y="11"/>
                    </a:lnTo>
                    <a:lnTo>
                      <a:pt x="26" y="18"/>
                    </a:lnTo>
                    <a:lnTo>
                      <a:pt x="18" y="12"/>
                    </a:lnTo>
                    <a:close/>
                    <a:moveTo>
                      <a:pt x="33" y="25"/>
                    </a:moveTo>
                    <a:lnTo>
                      <a:pt x="29" y="28"/>
                    </a:lnTo>
                    <a:lnTo>
                      <a:pt x="16" y="15"/>
                    </a:lnTo>
                    <a:lnTo>
                      <a:pt x="18" y="12"/>
                    </a:lnTo>
                    <a:lnTo>
                      <a:pt x="33" y="25"/>
                    </a:lnTo>
                    <a:close/>
                    <a:moveTo>
                      <a:pt x="16" y="15"/>
                    </a:moveTo>
                    <a:lnTo>
                      <a:pt x="6" y="25"/>
                    </a:lnTo>
                    <a:lnTo>
                      <a:pt x="16" y="15"/>
                    </a:lnTo>
                    <a:lnTo>
                      <a:pt x="23" y="22"/>
                    </a:lnTo>
                    <a:lnTo>
                      <a:pt x="16" y="15"/>
                    </a:lnTo>
                    <a:close/>
                    <a:moveTo>
                      <a:pt x="29" y="28"/>
                    </a:moveTo>
                    <a:lnTo>
                      <a:pt x="26" y="32"/>
                    </a:lnTo>
                    <a:lnTo>
                      <a:pt x="13" y="18"/>
                    </a:lnTo>
                    <a:lnTo>
                      <a:pt x="16" y="15"/>
                    </a:lnTo>
                    <a:lnTo>
                      <a:pt x="29" y="28"/>
                    </a:lnTo>
                    <a:close/>
                    <a:moveTo>
                      <a:pt x="11" y="21"/>
                    </a:moveTo>
                    <a:lnTo>
                      <a:pt x="12" y="19"/>
                    </a:lnTo>
                    <a:lnTo>
                      <a:pt x="13" y="18"/>
                    </a:lnTo>
                    <a:lnTo>
                      <a:pt x="19" y="25"/>
                    </a:lnTo>
                    <a:lnTo>
                      <a:pt x="11" y="21"/>
                    </a:lnTo>
                    <a:close/>
                    <a:moveTo>
                      <a:pt x="27" y="29"/>
                    </a:moveTo>
                    <a:lnTo>
                      <a:pt x="25" y="36"/>
                    </a:lnTo>
                    <a:lnTo>
                      <a:pt x="7" y="27"/>
                    </a:lnTo>
                    <a:lnTo>
                      <a:pt x="11" y="21"/>
                    </a:lnTo>
                    <a:lnTo>
                      <a:pt x="27" y="29"/>
                    </a:lnTo>
                    <a:close/>
                    <a:moveTo>
                      <a:pt x="25" y="36"/>
                    </a:moveTo>
                    <a:lnTo>
                      <a:pt x="24" y="37"/>
                    </a:lnTo>
                    <a:lnTo>
                      <a:pt x="23" y="38"/>
                    </a:lnTo>
                    <a:lnTo>
                      <a:pt x="16" y="32"/>
                    </a:lnTo>
                    <a:lnTo>
                      <a:pt x="25" y="36"/>
                    </a:lnTo>
                    <a:close/>
                    <a:moveTo>
                      <a:pt x="23" y="38"/>
                    </a:moveTo>
                    <a:lnTo>
                      <a:pt x="19" y="41"/>
                    </a:lnTo>
                    <a:lnTo>
                      <a:pt x="6" y="28"/>
                    </a:lnTo>
                    <a:lnTo>
                      <a:pt x="9" y="25"/>
                    </a:lnTo>
                    <a:lnTo>
                      <a:pt x="23" y="38"/>
                    </a:lnTo>
                    <a:close/>
                    <a:moveTo>
                      <a:pt x="3" y="35"/>
                    </a:moveTo>
                    <a:lnTo>
                      <a:pt x="3" y="30"/>
                    </a:lnTo>
                    <a:lnTo>
                      <a:pt x="6" y="28"/>
                    </a:lnTo>
                    <a:lnTo>
                      <a:pt x="13" y="35"/>
                    </a:lnTo>
                    <a:lnTo>
                      <a:pt x="3" y="35"/>
                    </a:lnTo>
                    <a:close/>
                    <a:moveTo>
                      <a:pt x="23" y="35"/>
                    </a:moveTo>
                    <a:lnTo>
                      <a:pt x="23" y="41"/>
                    </a:lnTo>
                    <a:lnTo>
                      <a:pt x="3" y="41"/>
                    </a:lnTo>
                    <a:lnTo>
                      <a:pt x="3" y="35"/>
                    </a:lnTo>
                    <a:lnTo>
                      <a:pt x="23" y="35"/>
                    </a:lnTo>
                    <a:close/>
                    <a:moveTo>
                      <a:pt x="23" y="41"/>
                    </a:moveTo>
                    <a:lnTo>
                      <a:pt x="23" y="45"/>
                    </a:lnTo>
                    <a:lnTo>
                      <a:pt x="19" y="48"/>
                    </a:lnTo>
                    <a:lnTo>
                      <a:pt x="13" y="41"/>
                    </a:lnTo>
                    <a:lnTo>
                      <a:pt x="23" y="41"/>
                    </a:lnTo>
                    <a:close/>
                    <a:moveTo>
                      <a:pt x="19" y="48"/>
                    </a:moveTo>
                    <a:lnTo>
                      <a:pt x="16" y="51"/>
                    </a:lnTo>
                    <a:lnTo>
                      <a:pt x="3" y="37"/>
                    </a:lnTo>
                    <a:lnTo>
                      <a:pt x="6" y="34"/>
                    </a:lnTo>
                    <a:lnTo>
                      <a:pt x="19" y="48"/>
                    </a:lnTo>
                    <a:close/>
                    <a:moveTo>
                      <a:pt x="0" y="44"/>
                    </a:moveTo>
                    <a:lnTo>
                      <a:pt x="0" y="40"/>
                    </a:lnTo>
                    <a:lnTo>
                      <a:pt x="3" y="37"/>
                    </a:lnTo>
                    <a:lnTo>
                      <a:pt x="9" y="44"/>
                    </a:lnTo>
                    <a:lnTo>
                      <a:pt x="0" y="44"/>
                    </a:lnTo>
                    <a:close/>
                    <a:moveTo>
                      <a:pt x="19" y="44"/>
                    </a:moveTo>
                    <a:lnTo>
                      <a:pt x="19" y="47"/>
                    </a:lnTo>
                    <a:lnTo>
                      <a:pt x="0" y="47"/>
                    </a:lnTo>
                    <a:lnTo>
                      <a:pt x="0" y="44"/>
                    </a:lnTo>
                    <a:lnTo>
                      <a:pt x="19" y="44"/>
                    </a:lnTo>
                    <a:close/>
                    <a:moveTo>
                      <a:pt x="1" y="51"/>
                    </a:moveTo>
                    <a:lnTo>
                      <a:pt x="0" y="49"/>
                    </a:lnTo>
                    <a:lnTo>
                      <a:pt x="0" y="47"/>
                    </a:lnTo>
                    <a:lnTo>
                      <a:pt x="9" y="47"/>
                    </a:lnTo>
                    <a:lnTo>
                      <a:pt x="1" y="51"/>
                    </a:lnTo>
                    <a:close/>
                    <a:moveTo>
                      <a:pt x="18" y="43"/>
                    </a:moveTo>
                    <a:lnTo>
                      <a:pt x="22" y="49"/>
                    </a:lnTo>
                    <a:lnTo>
                      <a:pt x="4" y="58"/>
                    </a:lnTo>
                    <a:lnTo>
                      <a:pt x="1" y="51"/>
                    </a:lnTo>
                    <a:lnTo>
                      <a:pt x="18" y="43"/>
                    </a:lnTo>
                    <a:close/>
                    <a:moveTo>
                      <a:pt x="22" y="49"/>
                    </a:moveTo>
                    <a:lnTo>
                      <a:pt x="23" y="51"/>
                    </a:lnTo>
                    <a:lnTo>
                      <a:pt x="23" y="54"/>
                    </a:lnTo>
                    <a:lnTo>
                      <a:pt x="13" y="54"/>
                    </a:lnTo>
                    <a:lnTo>
                      <a:pt x="22" y="49"/>
                    </a:lnTo>
                    <a:close/>
                    <a:moveTo>
                      <a:pt x="23" y="54"/>
                    </a:moveTo>
                    <a:lnTo>
                      <a:pt x="23" y="57"/>
                    </a:lnTo>
                    <a:lnTo>
                      <a:pt x="3" y="57"/>
                    </a:lnTo>
                    <a:lnTo>
                      <a:pt x="3" y="54"/>
                    </a:lnTo>
                    <a:lnTo>
                      <a:pt x="23" y="54"/>
                    </a:lnTo>
                    <a:close/>
                    <a:moveTo>
                      <a:pt x="6" y="64"/>
                    </a:moveTo>
                    <a:lnTo>
                      <a:pt x="3" y="60"/>
                    </a:lnTo>
                    <a:lnTo>
                      <a:pt x="3" y="57"/>
                    </a:lnTo>
                    <a:lnTo>
                      <a:pt x="13" y="57"/>
                    </a:lnTo>
                    <a:lnTo>
                      <a:pt x="6" y="64"/>
                    </a:lnTo>
                    <a:close/>
                    <a:moveTo>
                      <a:pt x="19" y="50"/>
                    </a:moveTo>
                    <a:lnTo>
                      <a:pt x="23" y="54"/>
                    </a:lnTo>
                    <a:lnTo>
                      <a:pt x="9" y="67"/>
                    </a:lnTo>
                    <a:lnTo>
                      <a:pt x="6" y="64"/>
                    </a:lnTo>
                    <a:lnTo>
                      <a:pt x="19" y="50"/>
                    </a:lnTo>
                    <a:close/>
                    <a:moveTo>
                      <a:pt x="9" y="67"/>
                    </a:moveTo>
                    <a:lnTo>
                      <a:pt x="9" y="67"/>
                    </a:lnTo>
                    <a:lnTo>
                      <a:pt x="16" y="60"/>
                    </a:lnTo>
                    <a:lnTo>
                      <a:pt x="9" y="67"/>
                    </a:lnTo>
                    <a:close/>
                    <a:moveTo>
                      <a:pt x="23" y="54"/>
                    </a:moveTo>
                    <a:lnTo>
                      <a:pt x="26" y="57"/>
                    </a:lnTo>
                    <a:lnTo>
                      <a:pt x="13" y="70"/>
                    </a:lnTo>
                    <a:lnTo>
                      <a:pt x="9" y="67"/>
                    </a:lnTo>
                    <a:lnTo>
                      <a:pt x="23" y="54"/>
                    </a:lnTo>
                    <a:close/>
                    <a:moveTo>
                      <a:pt x="19" y="72"/>
                    </a:moveTo>
                    <a:lnTo>
                      <a:pt x="15" y="72"/>
                    </a:lnTo>
                    <a:lnTo>
                      <a:pt x="13" y="70"/>
                    </a:lnTo>
                    <a:lnTo>
                      <a:pt x="19" y="64"/>
                    </a:lnTo>
                    <a:lnTo>
                      <a:pt x="19" y="72"/>
                    </a:lnTo>
                    <a:close/>
                    <a:moveTo>
                      <a:pt x="19" y="54"/>
                    </a:moveTo>
                    <a:lnTo>
                      <a:pt x="23" y="54"/>
                    </a:lnTo>
                    <a:lnTo>
                      <a:pt x="23" y="72"/>
                    </a:lnTo>
                    <a:lnTo>
                      <a:pt x="19" y="72"/>
                    </a:lnTo>
                    <a:lnTo>
                      <a:pt x="19" y="54"/>
                    </a:lnTo>
                    <a:close/>
                    <a:moveTo>
                      <a:pt x="23" y="54"/>
                    </a:moveTo>
                    <a:lnTo>
                      <a:pt x="26" y="54"/>
                    </a:lnTo>
                    <a:lnTo>
                      <a:pt x="29" y="57"/>
                    </a:lnTo>
                    <a:lnTo>
                      <a:pt x="23" y="64"/>
                    </a:lnTo>
                    <a:lnTo>
                      <a:pt x="23" y="54"/>
                    </a:lnTo>
                    <a:close/>
                    <a:moveTo>
                      <a:pt x="29" y="57"/>
                    </a:moveTo>
                    <a:lnTo>
                      <a:pt x="33" y="59"/>
                    </a:lnTo>
                    <a:lnTo>
                      <a:pt x="18" y="73"/>
                    </a:lnTo>
                    <a:lnTo>
                      <a:pt x="16" y="70"/>
                    </a:lnTo>
                    <a:lnTo>
                      <a:pt x="29" y="57"/>
                    </a:lnTo>
                    <a:close/>
                    <a:moveTo>
                      <a:pt x="26" y="76"/>
                    </a:moveTo>
                    <a:lnTo>
                      <a:pt x="22" y="76"/>
                    </a:lnTo>
                    <a:lnTo>
                      <a:pt x="18" y="73"/>
                    </a:lnTo>
                    <a:lnTo>
                      <a:pt x="26" y="67"/>
                    </a:lnTo>
                    <a:lnTo>
                      <a:pt x="26" y="76"/>
                    </a:lnTo>
                    <a:close/>
                    <a:moveTo>
                      <a:pt x="26" y="57"/>
                    </a:moveTo>
                    <a:lnTo>
                      <a:pt x="32" y="57"/>
                    </a:lnTo>
                    <a:lnTo>
                      <a:pt x="32" y="76"/>
                    </a:lnTo>
                    <a:lnTo>
                      <a:pt x="26" y="76"/>
                    </a:lnTo>
                    <a:lnTo>
                      <a:pt x="26" y="57"/>
                    </a:lnTo>
                    <a:close/>
                    <a:moveTo>
                      <a:pt x="32" y="57"/>
                    </a:moveTo>
                    <a:lnTo>
                      <a:pt x="35" y="57"/>
                    </a:lnTo>
                    <a:lnTo>
                      <a:pt x="35" y="76"/>
                    </a:lnTo>
                    <a:lnTo>
                      <a:pt x="32" y="76"/>
                    </a:lnTo>
                    <a:lnTo>
                      <a:pt x="32" y="57"/>
                    </a:lnTo>
                    <a:close/>
                    <a:moveTo>
                      <a:pt x="35" y="57"/>
                    </a:moveTo>
                    <a:lnTo>
                      <a:pt x="41" y="57"/>
                    </a:lnTo>
                    <a:lnTo>
                      <a:pt x="41" y="76"/>
                    </a:lnTo>
                    <a:lnTo>
                      <a:pt x="35" y="76"/>
                    </a:lnTo>
                    <a:lnTo>
                      <a:pt x="35" y="57"/>
                    </a:lnTo>
                    <a:close/>
                    <a:moveTo>
                      <a:pt x="41" y="57"/>
                    </a:moveTo>
                    <a:lnTo>
                      <a:pt x="48" y="57"/>
                    </a:lnTo>
                    <a:lnTo>
                      <a:pt x="48" y="76"/>
                    </a:lnTo>
                    <a:lnTo>
                      <a:pt x="41" y="76"/>
                    </a:lnTo>
                    <a:lnTo>
                      <a:pt x="41" y="57"/>
                    </a:lnTo>
                    <a:close/>
                    <a:moveTo>
                      <a:pt x="55" y="73"/>
                    </a:moveTo>
                    <a:lnTo>
                      <a:pt x="51" y="76"/>
                    </a:lnTo>
                    <a:lnTo>
                      <a:pt x="48" y="76"/>
                    </a:lnTo>
                    <a:lnTo>
                      <a:pt x="48" y="67"/>
                    </a:lnTo>
                    <a:lnTo>
                      <a:pt x="55" y="73"/>
                    </a:lnTo>
                    <a:close/>
                    <a:moveTo>
                      <a:pt x="41" y="59"/>
                    </a:moveTo>
                    <a:lnTo>
                      <a:pt x="44" y="57"/>
                    </a:lnTo>
                    <a:lnTo>
                      <a:pt x="58" y="70"/>
                    </a:lnTo>
                    <a:lnTo>
                      <a:pt x="55" y="73"/>
                    </a:lnTo>
                    <a:lnTo>
                      <a:pt x="41" y="59"/>
                    </a:lnTo>
                    <a:close/>
                    <a:moveTo>
                      <a:pt x="44" y="57"/>
                    </a:moveTo>
                    <a:lnTo>
                      <a:pt x="45" y="56"/>
                    </a:lnTo>
                    <a:lnTo>
                      <a:pt x="47" y="55"/>
                    </a:lnTo>
                    <a:lnTo>
                      <a:pt x="51" y="64"/>
                    </a:lnTo>
                    <a:lnTo>
                      <a:pt x="44" y="57"/>
                    </a:lnTo>
                    <a:close/>
                    <a:moveTo>
                      <a:pt x="47" y="55"/>
                    </a:moveTo>
                    <a:lnTo>
                      <a:pt x="52" y="51"/>
                    </a:lnTo>
                    <a:lnTo>
                      <a:pt x="61" y="69"/>
                    </a:lnTo>
                    <a:lnTo>
                      <a:pt x="55" y="71"/>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22" name="Freeform 710">
                <a:extLst>
                  <a:ext uri="{FF2B5EF4-FFF2-40B4-BE49-F238E27FC236}">
                    <a16:creationId xmlns:a16="http://schemas.microsoft.com/office/drawing/2014/main" id="{06B8A162-6436-4BD3-9BCD-E03D0FD6A4FA}"/>
                  </a:ext>
                </a:extLst>
              </p:cNvPr>
              <p:cNvSpPr>
                <a:spLocks/>
              </p:cNvSpPr>
              <p:nvPr/>
            </p:nvSpPr>
            <p:spPr bwMode="auto">
              <a:xfrm>
                <a:off x="3397" y="2522"/>
                <a:ext cx="17" cy="14"/>
              </a:xfrm>
              <a:custGeom>
                <a:avLst/>
                <a:gdLst>
                  <a:gd name="T0" fmla="*/ 11 w 66"/>
                  <a:gd name="T1" fmla="*/ 12 h 57"/>
                  <a:gd name="T2" fmla="*/ 13 w 66"/>
                  <a:gd name="T3" fmla="*/ 12 h 57"/>
                  <a:gd name="T4" fmla="*/ 14 w 66"/>
                  <a:gd name="T5" fmla="*/ 11 h 57"/>
                  <a:gd name="T6" fmla="*/ 14 w 66"/>
                  <a:gd name="T7" fmla="*/ 9 h 57"/>
                  <a:gd name="T8" fmla="*/ 15 w 66"/>
                  <a:gd name="T9" fmla="*/ 9 h 57"/>
                  <a:gd name="T10" fmla="*/ 16 w 66"/>
                  <a:gd name="T11" fmla="*/ 8 h 57"/>
                  <a:gd name="T12" fmla="*/ 16 w 66"/>
                  <a:gd name="T13" fmla="*/ 6 h 57"/>
                  <a:gd name="T14" fmla="*/ 17 w 66"/>
                  <a:gd name="T15" fmla="*/ 5 h 57"/>
                  <a:gd name="T16" fmla="*/ 17 w 66"/>
                  <a:gd name="T17" fmla="*/ 5 h 57"/>
                  <a:gd name="T18" fmla="*/ 16 w 66"/>
                  <a:gd name="T19" fmla="*/ 3 h 57"/>
                  <a:gd name="T20" fmla="*/ 16 w 66"/>
                  <a:gd name="T21" fmla="*/ 2 h 57"/>
                  <a:gd name="T22" fmla="*/ 15 w 66"/>
                  <a:gd name="T23" fmla="*/ 1 h 57"/>
                  <a:gd name="T24" fmla="*/ 14 w 66"/>
                  <a:gd name="T25" fmla="*/ 1 h 57"/>
                  <a:gd name="T26" fmla="*/ 14 w 66"/>
                  <a:gd name="T27" fmla="*/ 0 h 57"/>
                  <a:gd name="T28" fmla="*/ 12 w 66"/>
                  <a:gd name="T29" fmla="*/ 0 h 57"/>
                  <a:gd name="T30" fmla="*/ 11 w 66"/>
                  <a:gd name="T31" fmla="*/ 0 h 57"/>
                  <a:gd name="T32" fmla="*/ 10 w 66"/>
                  <a:gd name="T33" fmla="*/ 0 h 57"/>
                  <a:gd name="T34" fmla="*/ 9 w 66"/>
                  <a:gd name="T35" fmla="*/ 0 h 57"/>
                  <a:gd name="T36" fmla="*/ 7 w 66"/>
                  <a:gd name="T37" fmla="*/ 0 h 57"/>
                  <a:gd name="T38" fmla="*/ 6 w 66"/>
                  <a:gd name="T39" fmla="*/ 1 h 57"/>
                  <a:gd name="T40" fmla="*/ 5 w 66"/>
                  <a:gd name="T41" fmla="*/ 1 h 57"/>
                  <a:gd name="T42" fmla="*/ 3 w 66"/>
                  <a:gd name="T43" fmla="*/ 1 h 57"/>
                  <a:gd name="T44" fmla="*/ 2 w 66"/>
                  <a:gd name="T45" fmla="*/ 3 h 57"/>
                  <a:gd name="T46" fmla="*/ 2 w 66"/>
                  <a:gd name="T47" fmla="*/ 4 h 57"/>
                  <a:gd name="T48" fmla="*/ 1 w 66"/>
                  <a:gd name="T49" fmla="*/ 5 h 57"/>
                  <a:gd name="T50" fmla="*/ 0 w 66"/>
                  <a:gd name="T51" fmla="*/ 5 h 57"/>
                  <a:gd name="T52" fmla="*/ 0 w 66"/>
                  <a:gd name="T53" fmla="*/ 7 h 57"/>
                  <a:gd name="T54" fmla="*/ 0 w 66"/>
                  <a:gd name="T55" fmla="*/ 8 h 57"/>
                  <a:gd name="T56" fmla="*/ 0 w 66"/>
                  <a:gd name="T57" fmla="*/ 9 h 57"/>
                  <a:gd name="T58" fmla="*/ 0 w 66"/>
                  <a:gd name="T59" fmla="*/ 10 h 57"/>
                  <a:gd name="T60" fmla="*/ 1 w 66"/>
                  <a:gd name="T61" fmla="*/ 11 h 57"/>
                  <a:gd name="T62" fmla="*/ 1 w 66"/>
                  <a:gd name="T63" fmla="*/ 12 h 57"/>
                  <a:gd name="T64" fmla="*/ 2 w 66"/>
                  <a:gd name="T65" fmla="*/ 12 h 57"/>
                  <a:gd name="T66" fmla="*/ 3 w 66"/>
                  <a:gd name="T67" fmla="*/ 13 h 57"/>
                  <a:gd name="T68" fmla="*/ 4 w 66"/>
                  <a:gd name="T69" fmla="*/ 13 h 57"/>
                  <a:gd name="T70" fmla="*/ 5 w 66"/>
                  <a:gd name="T71" fmla="*/ 14 h 57"/>
                  <a:gd name="T72" fmla="*/ 6 w 66"/>
                  <a:gd name="T73" fmla="*/ 14 h 57"/>
                  <a:gd name="T74" fmla="*/ 7 w 66"/>
                  <a:gd name="T75" fmla="*/ 14 h 57"/>
                  <a:gd name="T76" fmla="*/ 9 w 66"/>
                  <a:gd name="T77" fmla="*/ 13 h 57"/>
                  <a:gd name="T78" fmla="*/ 11 w 66"/>
                  <a:gd name="T79" fmla="*/ 13 h 57"/>
                  <a:gd name="T80" fmla="*/ 11 w 66"/>
                  <a:gd name="T81" fmla="*/ 12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4" y="50"/>
                    </a:moveTo>
                    <a:lnTo>
                      <a:pt x="51" y="47"/>
                    </a:lnTo>
                    <a:lnTo>
                      <a:pt x="54" y="45"/>
                    </a:lnTo>
                    <a:lnTo>
                      <a:pt x="56" y="38"/>
                    </a:lnTo>
                    <a:lnTo>
                      <a:pt x="60" y="35"/>
                    </a:lnTo>
                    <a:lnTo>
                      <a:pt x="63" y="32"/>
                    </a:lnTo>
                    <a:lnTo>
                      <a:pt x="63" y="25"/>
                    </a:lnTo>
                    <a:lnTo>
                      <a:pt x="66" y="22"/>
                    </a:lnTo>
                    <a:lnTo>
                      <a:pt x="66" y="19"/>
                    </a:lnTo>
                    <a:lnTo>
                      <a:pt x="63" y="13"/>
                    </a:lnTo>
                    <a:lnTo>
                      <a:pt x="63" y="10"/>
                    </a:lnTo>
                    <a:lnTo>
                      <a:pt x="60" y="6"/>
                    </a:lnTo>
                    <a:lnTo>
                      <a:pt x="56" y="3"/>
                    </a:lnTo>
                    <a:lnTo>
                      <a:pt x="54" y="0"/>
                    </a:lnTo>
                    <a:lnTo>
                      <a:pt x="47" y="0"/>
                    </a:lnTo>
                    <a:lnTo>
                      <a:pt x="44" y="0"/>
                    </a:lnTo>
                    <a:lnTo>
                      <a:pt x="38" y="0"/>
                    </a:lnTo>
                    <a:lnTo>
                      <a:pt x="34" y="0"/>
                    </a:lnTo>
                    <a:lnTo>
                      <a:pt x="28" y="0"/>
                    </a:lnTo>
                    <a:lnTo>
                      <a:pt x="25" y="3"/>
                    </a:lnTo>
                    <a:lnTo>
                      <a:pt x="19" y="3"/>
                    </a:lnTo>
                    <a:lnTo>
                      <a:pt x="12" y="6"/>
                    </a:lnTo>
                    <a:lnTo>
                      <a:pt x="9" y="13"/>
                    </a:lnTo>
                    <a:lnTo>
                      <a:pt x="6" y="16"/>
                    </a:lnTo>
                    <a:lnTo>
                      <a:pt x="2" y="19"/>
                    </a:lnTo>
                    <a:lnTo>
                      <a:pt x="0" y="22"/>
                    </a:lnTo>
                    <a:lnTo>
                      <a:pt x="0" y="28"/>
                    </a:lnTo>
                    <a:lnTo>
                      <a:pt x="0" y="32"/>
                    </a:lnTo>
                    <a:lnTo>
                      <a:pt x="0" y="38"/>
                    </a:lnTo>
                    <a:lnTo>
                      <a:pt x="0" y="41"/>
                    </a:lnTo>
                    <a:lnTo>
                      <a:pt x="2" y="45"/>
                    </a:lnTo>
                    <a:lnTo>
                      <a:pt x="2" y="47"/>
                    </a:lnTo>
                    <a:lnTo>
                      <a:pt x="6" y="50"/>
                    </a:lnTo>
                    <a:lnTo>
                      <a:pt x="12" y="54"/>
                    </a:lnTo>
                    <a:lnTo>
                      <a:pt x="16" y="54"/>
                    </a:lnTo>
                    <a:lnTo>
                      <a:pt x="19" y="57"/>
                    </a:lnTo>
                    <a:lnTo>
                      <a:pt x="25" y="57"/>
                    </a:lnTo>
                    <a:lnTo>
                      <a:pt x="28" y="57"/>
                    </a:lnTo>
                    <a:lnTo>
                      <a:pt x="34" y="54"/>
                    </a:lnTo>
                    <a:lnTo>
                      <a:pt x="41" y="54"/>
                    </a:lnTo>
                    <a:lnTo>
                      <a:pt x="44"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23" name="Freeform 711">
                <a:extLst>
                  <a:ext uri="{FF2B5EF4-FFF2-40B4-BE49-F238E27FC236}">
                    <a16:creationId xmlns:a16="http://schemas.microsoft.com/office/drawing/2014/main" id="{8DA45024-42D9-4E80-9602-63DD98E3BDEF}"/>
                  </a:ext>
                </a:extLst>
              </p:cNvPr>
              <p:cNvSpPr>
                <a:spLocks noEditPoints="1"/>
              </p:cNvSpPr>
              <p:nvPr/>
            </p:nvSpPr>
            <p:spPr bwMode="auto">
              <a:xfrm>
                <a:off x="3395" y="2519"/>
                <a:ext cx="21" cy="19"/>
              </a:xfrm>
              <a:custGeom>
                <a:avLst/>
                <a:gdLst>
                  <a:gd name="T0" fmla="*/ 16 w 86"/>
                  <a:gd name="T1" fmla="*/ 16 h 76"/>
                  <a:gd name="T2" fmla="*/ 14 w 86"/>
                  <a:gd name="T3" fmla="*/ 12 h 76"/>
                  <a:gd name="T4" fmla="*/ 17 w 86"/>
                  <a:gd name="T5" fmla="*/ 15 h 76"/>
                  <a:gd name="T6" fmla="*/ 18 w 86"/>
                  <a:gd name="T7" fmla="*/ 14 h 76"/>
                  <a:gd name="T8" fmla="*/ 14 w 86"/>
                  <a:gd name="T9" fmla="*/ 11 h 76"/>
                  <a:gd name="T10" fmla="*/ 15 w 86"/>
                  <a:gd name="T11" fmla="*/ 9 h 76"/>
                  <a:gd name="T12" fmla="*/ 16 w 86"/>
                  <a:gd name="T13" fmla="*/ 9 h 76"/>
                  <a:gd name="T14" fmla="*/ 20 w 86"/>
                  <a:gd name="T15" fmla="*/ 12 h 76"/>
                  <a:gd name="T16" fmla="*/ 20 w 86"/>
                  <a:gd name="T17" fmla="*/ 10 h 76"/>
                  <a:gd name="T18" fmla="*/ 16 w 86"/>
                  <a:gd name="T19" fmla="*/ 9 h 76"/>
                  <a:gd name="T20" fmla="*/ 21 w 86"/>
                  <a:gd name="T21" fmla="*/ 8 h 76"/>
                  <a:gd name="T22" fmla="*/ 16 w 86"/>
                  <a:gd name="T23" fmla="*/ 7 h 76"/>
                  <a:gd name="T24" fmla="*/ 21 w 86"/>
                  <a:gd name="T25" fmla="*/ 7 h 76"/>
                  <a:gd name="T26" fmla="*/ 21 w 86"/>
                  <a:gd name="T27" fmla="*/ 6 h 76"/>
                  <a:gd name="T28" fmla="*/ 16 w 86"/>
                  <a:gd name="T29" fmla="*/ 7 h 76"/>
                  <a:gd name="T30" fmla="*/ 20 w 86"/>
                  <a:gd name="T31" fmla="*/ 3 h 76"/>
                  <a:gd name="T32" fmla="*/ 15 w 86"/>
                  <a:gd name="T33" fmla="*/ 6 h 76"/>
                  <a:gd name="T34" fmla="*/ 15 w 86"/>
                  <a:gd name="T35" fmla="*/ 6 h 76"/>
                  <a:gd name="T36" fmla="*/ 19 w 86"/>
                  <a:gd name="T37" fmla="*/ 2 h 76"/>
                  <a:gd name="T38" fmla="*/ 18 w 86"/>
                  <a:gd name="T39" fmla="*/ 1 h 76"/>
                  <a:gd name="T40" fmla="*/ 16 w 86"/>
                  <a:gd name="T41" fmla="*/ 0 h 76"/>
                  <a:gd name="T42" fmla="*/ 14 w 86"/>
                  <a:gd name="T43" fmla="*/ 5 h 76"/>
                  <a:gd name="T44" fmla="*/ 13 w 86"/>
                  <a:gd name="T45" fmla="*/ 0 h 76"/>
                  <a:gd name="T46" fmla="*/ 13 w 86"/>
                  <a:gd name="T47" fmla="*/ 0 h 76"/>
                  <a:gd name="T48" fmla="*/ 12 w 86"/>
                  <a:gd name="T49" fmla="*/ 5 h 76"/>
                  <a:gd name="T50" fmla="*/ 8 w 86"/>
                  <a:gd name="T51" fmla="*/ 1 h 76"/>
                  <a:gd name="T52" fmla="*/ 10 w 86"/>
                  <a:gd name="T53" fmla="*/ 5 h 76"/>
                  <a:gd name="T54" fmla="*/ 9 w 86"/>
                  <a:gd name="T55" fmla="*/ 6 h 76"/>
                  <a:gd name="T56" fmla="*/ 9 w 86"/>
                  <a:gd name="T57" fmla="*/ 1 h 76"/>
                  <a:gd name="T58" fmla="*/ 6 w 86"/>
                  <a:gd name="T59" fmla="*/ 1 h 76"/>
                  <a:gd name="T60" fmla="*/ 3 w 86"/>
                  <a:gd name="T61" fmla="*/ 3 h 76"/>
                  <a:gd name="T62" fmla="*/ 7 w 86"/>
                  <a:gd name="T63" fmla="*/ 7 h 76"/>
                  <a:gd name="T64" fmla="*/ 6 w 86"/>
                  <a:gd name="T65" fmla="*/ 7 h 76"/>
                  <a:gd name="T66" fmla="*/ 3 w 86"/>
                  <a:gd name="T67" fmla="*/ 4 h 76"/>
                  <a:gd name="T68" fmla="*/ 2 w 86"/>
                  <a:gd name="T69" fmla="*/ 5 h 76"/>
                  <a:gd name="T70" fmla="*/ 5 w 86"/>
                  <a:gd name="T71" fmla="*/ 9 h 76"/>
                  <a:gd name="T72" fmla="*/ 4 w 86"/>
                  <a:gd name="T73" fmla="*/ 10 h 76"/>
                  <a:gd name="T74" fmla="*/ 0 w 86"/>
                  <a:gd name="T75" fmla="*/ 6 h 76"/>
                  <a:gd name="T76" fmla="*/ 0 w 86"/>
                  <a:gd name="T77" fmla="*/ 8 h 76"/>
                  <a:gd name="T78" fmla="*/ 5 w 86"/>
                  <a:gd name="T79" fmla="*/ 9 h 76"/>
                  <a:gd name="T80" fmla="*/ 5 w 86"/>
                  <a:gd name="T81" fmla="*/ 12 h 76"/>
                  <a:gd name="T82" fmla="*/ 0 w 86"/>
                  <a:gd name="T83" fmla="*/ 14 h 76"/>
                  <a:gd name="T84" fmla="*/ 1 w 86"/>
                  <a:gd name="T85" fmla="*/ 15 h 76"/>
                  <a:gd name="T86" fmla="*/ 3 w 86"/>
                  <a:gd name="T87" fmla="*/ 14 h 76"/>
                  <a:gd name="T88" fmla="*/ 5 w 86"/>
                  <a:gd name="T89" fmla="*/ 14 h 76"/>
                  <a:gd name="T90" fmla="*/ 5 w 86"/>
                  <a:gd name="T91" fmla="*/ 12 h 76"/>
                  <a:gd name="T92" fmla="*/ 2 w 86"/>
                  <a:gd name="T93" fmla="*/ 17 h 76"/>
                  <a:gd name="T94" fmla="*/ 4 w 86"/>
                  <a:gd name="T95" fmla="*/ 18 h 76"/>
                  <a:gd name="T96" fmla="*/ 5 w 86"/>
                  <a:gd name="T97" fmla="*/ 16 h 76"/>
                  <a:gd name="T98" fmla="*/ 5 w 86"/>
                  <a:gd name="T99" fmla="*/ 14 h 76"/>
                  <a:gd name="T100" fmla="*/ 8 w 86"/>
                  <a:gd name="T101" fmla="*/ 14 h 76"/>
                  <a:gd name="T102" fmla="*/ 6 w 86"/>
                  <a:gd name="T103" fmla="*/ 19 h 76"/>
                  <a:gd name="T104" fmla="*/ 9 w 86"/>
                  <a:gd name="T105" fmla="*/ 19 h 76"/>
                  <a:gd name="T106" fmla="*/ 9 w 86"/>
                  <a:gd name="T107" fmla="*/ 19 h 76"/>
                  <a:gd name="T108" fmla="*/ 10 w 86"/>
                  <a:gd name="T109" fmla="*/ 19 h 76"/>
                  <a:gd name="T110" fmla="*/ 10 w 86"/>
                  <a:gd name="T111" fmla="*/ 14 h 76"/>
                  <a:gd name="T112" fmla="*/ 12 w 86"/>
                  <a:gd name="T113" fmla="*/ 14 h 76"/>
                  <a:gd name="T114" fmla="*/ 12 w 86"/>
                  <a:gd name="T115" fmla="*/ 18 h 76"/>
                  <a:gd name="T116" fmla="*/ 14 w 86"/>
                  <a:gd name="T117" fmla="*/ 17 h 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76"/>
                  <a:gd name="T179" fmla="*/ 86 w 86"/>
                  <a:gd name="T180" fmla="*/ 76 h 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76">
                    <a:moveTo>
                      <a:pt x="50" y="52"/>
                    </a:moveTo>
                    <a:lnTo>
                      <a:pt x="56" y="48"/>
                    </a:lnTo>
                    <a:lnTo>
                      <a:pt x="64" y="65"/>
                    </a:lnTo>
                    <a:lnTo>
                      <a:pt x="59" y="68"/>
                    </a:lnTo>
                    <a:lnTo>
                      <a:pt x="50" y="52"/>
                    </a:lnTo>
                    <a:close/>
                    <a:moveTo>
                      <a:pt x="67" y="64"/>
                    </a:moveTo>
                    <a:lnTo>
                      <a:pt x="66" y="65"/>
                    </a:lnTo>
                    <a:lnTo>
                      <a:pt x="64" y="65"/>
                    </a:lnTo>
                    <a:lnTo>
                      <a:pt x="61" y="56"/>
                    </a:lnTo>
                    <a:lnTo>
                      <a:pt x="67" y="64"/>
                    </a:lnTo>
                    <a:close/>
                    <a:moveTo>
                      <a:pt x="54" y="49"/>
                    </a:moveTo>
                    <a:lnTo>
                      <a:pt x="56" y="46"/>
                    </a:lnTo>
                    <a:lnTo>
                      <a:pt x="71" y="60"/>
                    </a:lnTo>
                    <a:lnTo>
                      <a:pt x="67" y="64"/>
                    </a:lnTo>
                    <a:lnTo>
                      <a:pt x="54" y="49"/>
                    </a:lnTo>
                    <a:close/>
                    <a:moveTo>
                      <a:pt x="72" y="57"/>
                    </a:moveTo>
                    <a:lnTo>
                      <a:pt x="72" y="59"/>
                    </a:lnTo>
                    <a:lnTo>
                      <a:pt x="71" y="60"/>
                    </a:lnTo>
                    <a:lnTo>
                      <a:pt x="64" y="54"/>
                    </a:lnTo>
                    <a:lnTo>
                      <a:pt x="72" y="57"/>
                    </a:lnTo>
                    <a:close/>
                    <a:moveTo>
                      <a:pt x="55" y="49"/>
                    </a:moveTo>
                    <a:lnTo>
                      <a:pt x="59" y="43"/>
                    </a:lnTo>
                    <a:lnTo>
                      <a:pt x="75" y="52"/>
                    </a:lnTo>
                    <a:lnTo>
                      <a:pt x="72" y="57"/>
                    </a:lnTo>
                    <a:lnTo>
                      <a:pt x="55" y="49"/>
                    </a:lnTo>
                    <a:close/>
                    <a:moveTo>
                      <a:pt x="59" y="43"/>
                    </a:moveTo>
                    <a:lnTo>
                      <a:pt x="59" y="42"/>
                    </a:lnTo>
                    <a:lnTo>
                      <a:pt x="60" y="41"/>
                    </a:lnTo>
                    <a:lnTo>
                      <a:pt x="66" y="47"/>
                    </a:lnTo>
                    <a:lnTo>
                      <a:pt x="59" y="43"/>
                    </a:lnTo>
                    <a:close/>
                    <a:moveTo>
                      <a:pt x="60" y="41"/>
                    </a:moveTo>
                    <a:lnTo>
                      <a:pt x="63" y="37"/>
                    </a:lnTo>
                    <a:lnTo>
                      <a:pt x="76" y="50"/>
                    </a:lnTo>
                    <a:lnTo>
                      <a:pt x="74" y="54"/>
                    </a:lnTo>
                    <a:lnTo>
                      <a:pt x="60" y="41"/>
                    </a:lnTo>
                    <a:close/>
                    <a:moveTo>
                      <a:pt x="63" y="37"/>
                    </a:moveTo>
                    <a:lnTo>
                      <a:pt x="54" y="46"/>
                    </a:lnTo>
                    <a:lnTo>
                      <a:pt x="63" y="37"/>
                    </a:lnTo>
                    <a:lnTo>
                      <a:pt x="70" y="44"/>
                    </a:lnTo>
                    <a:lnTo>
                      <a:pt x="63" y="37"/>
                    </a:lnTo>
                    <a:close/>
                    <a:moveTo>
                      <a:pt x="63" y="37"/>
                    </a:moveTo>
                    <a:lnTo>
                      <a:pt x="66" y="34"/>
                    </a:lnTo>
                    <a:lnTo>
                      <a:pt x="80" y="47"/>
                    </a:lnTo>
                    <a:lnTo>
                      <a:pt x="76" y="50"/>
                    </a:lnTo>
                    <a:lnTo>
                      <a:pt x="63" y="37"/>
                    </a:lnTo>
                    <a:close/>
                    <a:moveTo>
                      <a:pt x="83" y="41"/>
                    </a:moveTo>
                    <a:lnTo>
                      <a:pt x="83" y="45"/>
                    </a:lnTo>
                    <a:lnTo>
                      <a:pt x="80" y="47"/>
                    </a:lnTo>
                    <a:lnTo>
                      <a:pt x="73" y="41"/>
                    </a:lnTo>
                    <a:lnTo>
                      <a:pt x="83" y="41"/>
                    </a:lnTo>
                    <a:close/>
                    <a:moveTo>
                      <a:pt x="64" y="41"/>
                    </a:moveTo>
                    <a:lnTo>
                      <a:pt x="64" y="34"/>
                    </a:lnTo>
                    <a:lnTo>
                      <a:pt x="83" y="34"/>
                    </a:lnTo>
                    <a:lnTo>
                      <a:pt x="83" y="41"/>
                    </a:lnTo>
                    <a:lnTo>
                      <a:pt x="64" y="41"/>
                    </a:lnTo>
                    <a:close/>
                    <a:moveTo>
                      <a:pt x="64" y="34"/>
                    </a:moveTo>
                    <a:lnTo>
                      <a:pt x="64" y="31"/>
                    </a:lnTo>
                    <a:lnTo>
                      <a:pt x="66" y="27"/>
                    </a:lnTo>
                    <a:lnTo>
                      <a:pt x="73" y="34"/>
                    </a:lnTo>
                    <a:lnTo>
                      <a:pt x="64" y="34"/>
                    </a:lnTo>
                    <a:close/>
                    <a:moveTo>
                      <a:pt x="66" y="27"/>
                    </a:moveTo>
                    <a:lnTo>
                      <a:pt x="70" y="24"/>
                    </a:lnTo>
                    <a:lnTo>
                      <a:pt x="83" y="38"/>
                    </a:lnTo>
                    <a:lnTo>
                      <a:pt x="80" y="41"/>
                    </a:lnTo>
                    <a:lnTo>
                      <a:pt x="66" y="27"/>
                    </a:lnTo>
                    <a:close/>
                    <a:moveTo>
                      <a:pt x="86" y="31"/>
                    </a:moveTo>
                    <a:lnTo>
                      <a:pt x="86" y="35"/>
                    </a:lnTo>
                    <a:lnTo>
                      <a:pt x="83" y="38"/>
                    </a:lnTo>
                    <a:lnTo>
                      <a:pt x="76" y="31"/>
                    </a:lnTo>
                    <a:lnTo>
                      <a:pt x="86" y="31"/>
                    </a:lnTo>
                    <a:close/>
                    <a:moveTo>
                      <a:pt x="66" y="31"/>
                    </a:moveTo>
                    <a:lnTo>
                      <a:pt x="66" y="28"/>
                    </a:lnTo>
                    <a:lnTo>
                      <a:pt x="86" y="28"/>
                    </a:lnTo>
                    <a:lnTo>
                      <a:pt x="86" y="31"/>
                    </a:lnTo>
                    <a:lnTo>
                      <a:pt x="66" y="31"/>
                    </a:lnTo>
                    <a:close/>
                    <a:moveTo>
                      <a:pt x="85" y="24"/>
                    </a:moveTo>
                    <a:lnTo>
                      <a:pt x="86" y="26"/>
                    </a:lnTo>
                    <a:lnTo>
                      <a:pt x="86" y="28"/>
                    </a:lnTo>
                    <a:lnTo>
                      <a:pt x="76" y="28"/>
                    </a:lnTo>
                    <a:lnTo>
                      <a:pt x="85" y="24"/>
                    </a:lnTo>
                    <a:close/>
                    <a:moveTo>
                      <a:pt x="67" y="32"/>
                    </a:moveTo>
                    <a:lnTo>
                      <a:pt x="64" y="26"/>
                    </a:lnTo>
                    <a:lnTo>
                      <a:pt x="82" y="17"/>
                    </a:lnTo>
                    <a:lnTo>
                      <a:pt x="85" y="24"/>
                    </a:lnTo>
                    <a:lnTo>
                      <a:pt x="67" y="32"/>
                    </a:lnTo>
                    <a:close/>
                    <a:moveTo>
                      <a:pt x="64" y="26"/>
                    </a:moveTo>
                    <a:lnTo>
                      <a:pt x="64" y="24"/>
                    </a:lnTo>
                    <a:lnTo>
                      <a:pt x="64" y="22"/>
                    </a:lnTo>
                    <a:lnTo>
                      <a:pt x="73" y="22"/>
                    </a:lnTo>
                    <a:lnTo>
                      <a:pt x="64" y="26"/>
                    </a:lnTo>
                    <a:close/>
                    <a:moveTo>
                      <a:pt x="64" y="22"/>
                    </a:moveTo>
                    <a:lnTo>
                      <a:pt x="64" y="19"/>
                    </a:lnTo>
                    <a:lnTo>
                      <a:pt x="83" y="19"/>
                    </a:lnTo>
                    <a:lnTo>
                      <a:pt x="83" y="22"/>
                    </a:lnTo>
                    <a:lnTo>
                      <a:pt x="64" y="22"/>
                    </a:lnTo>
                    <a:close/>
                    <a:moveTo>
                      <a:pt x="80" y="12"/>
                    </a:moveTo>
                    <a:lnTo>
                      <a:pt x="83" y="14"/>
                    </a:lnTo>
                    <a:lnTo>
                      <a:pt x="83" y="19"/>
                    </a:lnTo>
                    <a:lnTo>
                      <a:pt x="73" y="19"/>
                    </a:lnTo>
                    <a:lnTo>
                      <a:pt x="80" y="12"/>
                    </a:lnTo>
                    <a:close/>
                    <a:moveTo>
                      <a:pt x="66" y="25"/>
                    </a:moveTo>
                    <a:lnTo>
                      <a:pt x="63" y="22"/>
                    </a:lnTo>
                    <a:lnTo>
                      <a:pt x="76" y="9"/>
                    </a:lnTo>
                    <a:lnTo>
                      <a:pt x="80" y="12"/>
                    </a:lnTo>
                    <a:lnTo>
                      <a:pt x="66" y="25"/>
                    </a:lnTo>
                    <a:close/>
                    <a:moveTo>
                      <a:pt x="63" y="22"/>
                    </a:moveTo>
                    <a:lnTo>
                      <a:pt x="54" y="12"/>
                    </a:lnTo>
                    <a:lnTo>
                      <a:pt x="63" y="22"/>
                    </a:lnTo>
                    <a:lnTo>
                      <a:pt x="70" y="15"/>
                    </a:lnTo>
                    <a:lnTo>
                      <a:pt x="63" y="22"/>
                    </a:lnTo>
                    <a:close/>
                    <a:moveTo>
                      <a:pt x="63" y="22"/>
                    </a:moveTo>
                    <a:lnTo>
                      <a:pt x="60" y="19"/>
                    </a:lnTo>
                    <a:lnTo>
                      <a:pt x="74" y="5"/>
                    </a:lnTo>
                    <a:lnTo>
                      <a:pt x="76" y="9"/>
                    </a:lnTo>
                    <a:lnTo>
                      <a:pt x="63" y="22"/>
                    </a:lnTo>
                    <a:close/>
                    <a:moveTo>
                      <a:pt x="73" y="5"/>
                    </a:moveTo>
                    <a:lnTo>
                      <a:pt x="83" y="15"/>
                    </a:lnTo>
                    <a:lnTo>
                      <a:pt x="74" y="5"/>
                    </a:lnTo>
                    <a:lnTo>
                      <a:pt x="66" y="12"/>
                    </a:lnTo>
                    <a:lnTo>
                      <a:pt x="73" y="5"/>
                    </a:lnTo>
                    <a:close/>
                    <a:moveTo>
                      <a:pt x="60" y="19"/>
                    </a:moveTo>
                    <a:lnTo>
                      <a:pt x="56" y="15"/>
                    </a:lnTo>
                    <a:lnTo>
                      <a:pt x="71" y="2"/>
                    </a:lnTo>
                    <a:lnTo>
                      <a:pt x="73" y="5"/>
                    </a:lnTo>
                    <a:lnTo>
                      <a:pt x="60" y="19"/>
                    </a:lnTo>
                    <a:close/>
                    <a:moveTo>
                      <a:pt x="64" y="0"/>
                    </a:moveTo>
                    <a:lnTo>
                      <a:pt x="67" y="0"/>
                    </a:lnTo>
                    <a:lnTo>
                      <a:pt x="71" y="2"/>
                    </a:lnTo>
                    <a:lnTo>
                      <a:pt x="64" y="9"/>
                    </a:lnTo>
                    <a:lnTo>
                      <a:pt x="64" y="0"/>
                    </a:lnTo>
                    <a:close/>
                    <a:moveTo>
                      <a:pt x="64" y="19"/>
                    </a:moveTo>
                    <a:lnTo>
                      <a:pt x="57" y="19"/>
                    </a:lnTo>
                    <a:lnTo>
                      <a:pt x="57" y="0"/>
                    </a:lnTo>
                    <a:lnTo>
                      <a:pt x="64" y="0"/>
                    </a:lnTo>
                    <a:lnTo>
                      <a:pt x="64" y="19"/>
                    </a:lnTo>
                    <a:close/>
                    <a:moveTo>
                      <a:pt x="57" y="19"/>
                    </a:moveTo>
                    <a:lnTo>
                      <a:pt x="54" y="19"/>
                    </a:lnTo>
                    <a:lnTo>
                      <a:pt x="54" y="0"/>
                    </a:lnTo>
                    <a:lnTo>
                      <a:pt x="57" y="0"/>
                    </a:lnTo>
                    <a:lnTo>
                      <a:pt x="57" y="19"/>
                    </a:lnTo>
                    <a:close/>
                    <a:moveTo>
                      <a:pt x="54" y="19"/>
                    </a:moveTo>
                    <a:lnTo>
                      <a:pt x="48" y="19"/>
                    </a:lnTo>
                    <a:lnTo>
                      <a:pt x="48" y="0"/>
                    </a:lnTo>
                    <a:lnTo>
                      <a:pt x="54" y="0"/>
                    </a:lnTo>
                    <a:lnTo>
                      <a:pt x="54" y="19"/>
                    </a:lnTo>
                    <a:close/>
                    <a:moveTo>
                      <a:pt x="48" y="19"/>
                    </a:moveTo>
                    <a:lnTo>
                      <a:pt x="44" y="19"/>
                    </a:lnTo>
                    <a:lnTo>
                      <a:pt x="44" y="0"/>
                    </a:lnTo>
                    <a:lnTo>
                      <a:pt x="48" y="0"/>
                    </a:lnTo>
                    <a:lnTo>
                      <a:pt x="48" y="19"/>
                    </a:lnTo>
                    <a:close/>
                    <a:moveTo>
                      <a:pt x="44" y="19"/>
                    </a:moveTo>
                    <a:lnTo>
                      <a:pt x="38" y="19"/>
                    </a:lnTo>
                    <a:lnTo>
                      <a:pt x="38" y="0"/>
                    </a:lnTo>
                    <a:lnTo>
                      <a:pt x="44" y="0"/>
                    </a:lnTo>
                    <a:lnTo>
                      <a:pt x="44" y="19"/>
                    </a:lnTo>
                    <a:close/>
                    <a:moveTo>
                      <a:pt x="31" y="2"/>
                    </a:moveTo>
                    <a:lnTo>
                      <a:pt x="34" y="0"/>
                    </a:lnTo>
                    <a:lnTo>
                      <a:pt x="38" y="0"/>
                    </a:lnTo>
                    <a:lnTo>
                      <a:pt x="38" y="9"/>
                    </a:lnTo>
                    <a:lnTo>
                      <a:pt x="31" y="2"/>
                    </a:lnTo>
                    <a:close/>
                    <a:moveTo>
                      <a:pt x="45" y="15"/>
                    </a:moveTo>
                    <a:lnTo>
                      <a:pt x="42" y="19"/>
                    </a:lnTo>
                    <a:lnTo>
                      <a:pt x="28" y="5"/>
                    </a:lnTo>
                    <a:lnTo>
                      <a:pt x="31" y="2"/>
                    </a:lnTo>
                    <a:lnTo>
                      <a:pt x="45" y="15"/>
                    </a:lnTo>
                    <a:close/>
                    <a:moveTo>
                      <a:pt x="42" y="19"/>
                    </a:moveTo>
                    <a:lnTo>
                      <a:pt x="39" y="22"/>
                    </a:lnTo>
                    <a:lnTo>
                      <a:pt x="35" y="22"/>
                    </a:lnTo>
                    <a:lnTo>
                      <a:pt x="35" y="12"/>
                    </a:lnTo>
                    <a:lnTo>
                      <a:pt x="42" y="19"/>
                    </a:lnTo>
                    <a:close/>
                    <a:moveTo>
                      <a:pt x="35" y="22"/>
                    </a:moveTo>
                    <a:lnTo>
                      <a:pt x="29" y="22"/>
                    </a:lnTo>
                    <a:lnTo>
                      <a:pt x="29" y="2"/>
                    </a:lnTo>
                    <a:lnTo>
                      <a:pt x="35" y="2"/>
                    </a:lnTo>
                    <a:lnTo>
                      <a:pt x="35" y="22"/>
                    </a:lnTo>
                    <a:close/>
                    <a:moveTo>
                      <a:pt x="24" y="3"/>
                    </a:moveTo>
                    <a:lnTo>
                      <a:pt x="27" y="2"/>
                    </a:lnTo>
                    <a:lnTo>
                      <a:pt x="29" y="2"/>
                    </a:lnTo>
                    <a:lnTo>
                      <a:pt x="29" y="12"/>
                    </a:lnTo>
                    <a:lnTo>
                      <a:pt x="24" y="3"/>
                    </a:lnTo>
                    <a:close/>
                    <a:moveTo>
                      <a:pt x="33" y="21"/>
                    </a:moveTo>
                    <a:lnTo>
                      <a:pt x="27" y="24"/>
                    </a:lnTo>
                    <a:lnTo>
                      <a:pt x="18" y="6"/>
                    </a:lnTo>
                    <a:lnTo>
                      <a:pt x="24" y="3"/>
                    </a:lnTo>
                    <a:lnTo>
                      <a:pt x="33" y="21"/>
                    </a:lnTo>
                    <a:close/>
                    <a:moveTo>
                      <a:pt x="13" y="11"/>
                    </a:moveTo>
                    <a:lnTo>
                      <a:pt x="16" y="9"/>
                    </a:lnTo>
                    <a:lnTo>
                      <a:pt x="18" y="6"/>
                    </a:lnTo>
                    <a:lnTo>
                      <a:pt x="22" y="15"/>
                    </a:lnTo>
                    <a:lnTo>
                      <a:pt x="13" y="11"/>
                    </a:lnTo>
                    <a:close/>
                    <a:moveTo>
                      <a:pt x="31" y="20"/>
                    </a:moveTo>
                    <a:lnTo>
                      <a:pt x="28" y="26"/>
                    </a:lnTo>
                    <a:lnTo>
                      <a:pt x="10" y="17"/>
                    </a:lnTo>
                    <a:lnTo>
                      <a:pt x="13" y="11"/>
                    </a:lnTo>
                    <a:lnTo>
                      <a:pt x="31" y="20"/>
                    </a:lnTo>
                    <a:close/>
                    <a:moveTo>
                      <a:pt x="28" y="26"/>
                    </a:moveTo>
                    <a:lnTo>
                      <a:pt x="27" y="27"/>
                    </a:lnTo>
                    <a:lnTo>
                      <a:pt x="26" y="28"/>
                    </a:lnTo>
                    <a:lnTo>
                      <a:pt x="19" y="22"/>
                    </a:lnTo>
                    <a:lnTo>
                      <a:pt x="28" y="26"/>
                    </a:lnTo>
                    <a:close/>
                    <a:moveTo>
                      <a:pt x="26" y="28"/>
                    </a:moveTo>
                    <a:lnTo>
                      <a:pt x="22" y="32"/>
                    </a:lnTo>
                    <a:lnTo>
                      <a:pt x="9" y="19"/>
                    </a:lnTo>
                    <a:lnTo>
                      <a:pt x="12" y="15"/>
                    </a:lnTo>
                    <a:lnTo>
                      <a:pt x="26" y="28"/>
                    </a:lnTo>
                    <a:close/>
                    <a:moveTo>
                      <a:pt x="9" y="19"/>
                    </a:moveTo>
                    <a:lnTo>
                      <a:pt x="9" y="19"/>
                    </a:lnTo>
                    <a:lnTo>
                      <a:pt x="16" y="25"/>
                    </a:lnTo>
                    <a:lnTo>
                      <a:pt x="9" y="19"/>
                    </a:lnTo>
                    <a:close/>
                    <a:moveTo>
                      <a:pt x="22" y="32"/>
                    </a:moveTo>
                    <a:lnTo>
                      <a:pt x="20" y="35"/>
                    </a:lnTo>
                    <a:lnTo>
                      <a:pt x="6" y="21"/>
                    </a:lnTo>
                    <a:lnTo>
                      <a:pt x="9" y="19"/>
                    </a:lnTo>
                    <a:lnTo>
                      <a:pt x="22" y="32"/>
                    </a:lnTo>
                    <a:close/>
                    <a:moveTo>
                      <a:pt x="20" y="35"/>
                    </a:moveTo>
                    <a:lnTo>
                      <a:pt x="19" y="35"/>
                    </a:lnTo>
                    <a:lnTo>
                      <a:pt x="12" y="28"/>
                    </a:lnTo>
                    <a:lnTo>
                      <a:pt x="20" y="35"/>
                    </a:lnTo>
                    <a:close/>
                    <a:moveTo>
                      <a:pt x="19" y="35"/>
                    </a:moveTo>
                    <a:lnTo>
                      <a:pt x="17" y="38"/>
                    </a:lnTo>
                    <a:lnTo>
                      <a:pt x="2" y="24"/>
                    </a:lnTo>
                    <a:lnTo>
                      <a:pt x="6" y="21"/>
                    </a:lnTo>
                    <a:lnTo>
                      <a:pt x="19" y="35"/>
                    </a:lnTo>
                    <a:close/>
                    <a:moveTo>
                      <a:pt x="0" y="31"/>
                    </a:moveTo>
                    <a:lnTo>
                      <a:pt x="0" y="27"/>
                    </a:lnTo>
                    <a:lnTo>
                      <a:pt x="2" y="24"/>
                    </a:lnTo>
                    <a:lnTo>
                      <a:pt x="10" y="31"/>
                    </a:lnTo>
                    <a:lnTo>
                      <a:pt x="0" y="31"/>
                    </a:lnTo>
                    <a:close/>
                    <a:moveTo>
                      <a:pt x="19" y="31"/>
                    </a:moveTo>
                    <a:lnTo>
                      <a:pt x="19" y="37"/>
                    </a:lnTo>
                    <a:lnTo>
                      <a:pt x="0" y="37"/>
                    </a:lnTo>
                    <a:lnTo>
                      <a:pt x="0" y="31"/>
                    </a:lnTo>
                    <a:lnTo>
                      <a:pt x="19" y="31"/>
                    </a:lnTo>
                    <a:close/>
                    <a:moveTo>
                      <a:pt x="19" y="37"/>
                    </a:moveTo>
                    <a:lnTo>
                      <a:pt x="19" y="41"/>
                    </a:lnTo>
                    <a:lnTo>
                      <a:pt x="0" y="41"/>
                    </a:lnTo>
                    <a:lnTo>
                      <a:pt x="0" y="37"/>
                    </a:lnTo>
                    <a:lnTo>
                      <a:pt x="19" y="37"/>
                    </a:lnTo>
                    <a:close/>
                    <a:moveTo>
                      <a:pt x="19" y="41"/>
                    </a:moveTo>
                    <a:lnTo>
                      <a:pt x="19" y="47"/>
                    </a:lnTo>
                    <a:lnTo>
                      <a:pt x="0" y="47"/>
                    </a:lnTo>
                    <a:lnTo>
                      <a:pt x="0" y="41"/>
                    </a:lnTo>
                    <a:lnTo>
                      <a:pt x="19" y="41"/>
                    </a:lnTo>
                    <a:close/>
                    <a:moveTo>
                      <a:pt x="19" y="47"/>
                    </a:moveTo>
                    <a:lnTo>
                      <a:pt x="19" y="50"/>
                    </a:lnTo>
                    <a:lnTo>
                      <a:pt x="0" y="50"/>
                    </a:lnTo>
                    <a:lnTo>
                      <a:pt x="0" y="47"/>
                    </a:lnTo>
                    <a:lnTo>
                      <a:pt x="19" y="47"/>
                    </a:lnTo>
                    <a:close/>
                    <a:moveTo>
                      <a:pt x="2" y="57"/>
                    </a:moveTo>
                    <a:lnTo>
                      <a:pt x="0" y="54"/>
                    </a:lnTo>
                    <a:lnTo>
                      <a:pt x="0" y="50"/>
                    </a:lnTo>
                    <a:lnTo>
                      <a:pt x="10" y="50"/>
                    </a:lnTo>
                    <a:lnTo>
                      <a:pt x="2" y="57"/>
                    </a:lnTo>
                    <a:close/>
                    <a:moveTo>
                      <a:pt x="17" y="44"/>
                    </a:moveTo>
                    <a:lnTo>
                      <a:pt x="20" y="46"/>
                    </a:lnTo>
                    <a:lnTo>
                      <a:pt x="6" y="60"/>
                    </a:lnTo>
                    <a:lnTo>
                      <a:pt x="2" y="57"/>
                    </a:lnTo>
                    <a:lnTo>
                      <a:pt x="17" y="44"/>
                    </a:lnTo>
                    <a:close/>
                    <a:moveTo>
                      <a:pt x="20" y="46"/>
                    </a:moveTo>
                    <a:lnTo>
                      <a:pt x="22" y="49"/>
                    </a:lnTo>
                    <a:lnTo>
                      <a:pt x="22" y="54"/>
                    </a:lnTo>
                    <a:lnTo>
                      <a:pt x="12" y="54"/>
                    </a:lnTo>
                    <a:lnTo>
                      <a:pt x="20" y="46"/>
                    </a:lnTo>
                    <a:close/>
                    <a:moveTo>
                      <a:pt x="22" y="54"/>
                    </a:moveTo>
                    <a:lnTo>
                      <a:pt x="22" y="56"/>
                    </a:lnTo>
                    <a:lnTo>
                      <a:pt x="3" y="56"/>
                    </a:lnTo>
                    <a:lnTo>
                      <a:pt x="3" y="54"/>
                    </a:lnTo>
                    <a:lnTo>
                      <a:pt x="22" y="54"/>
                    </a:lnTo>
                    <a:close/>
                    <a:moveTo>
                      <a:pt x="6" y="64"/>
                    </a:moveTo>
                    <a:lnTo>
                      <a:pt x="3" y="60"/>
                    </a:lnTo>
                    <a:lnTo>
                      <a:pt x="3" y="56"/>
                    </a:lnTo>
                    <a:lnTo>
                      <a:pt x="12" y="56"/>
                    </a:lnTo>
                    <a:lnTo>
                      <a:pt x="6" y="64"/>
                    </a:lnTo>
                    <a:close/>
                    <a:moveTo>
                      <a:pt x="20" y="49"/>
                    </a:moveTo>
                    <a:lnTo>
                      <a:pt x="22" y="53"/>
                    </a:lnTo>
                    <a:lnTo>
                      <a:pt x="9" y="66"/>
                    </a:lnTo>
                    <a:lnTo>
                      <a:pt x="6" y="64"/>
                    </a:lnTo>
                    <a:lnTo>
                      <a:pt x="20" y="49"/>
                    </a:lnTo>
                    <a:close/>
                    <a:moveTo>
                      <a:pt x="11" y="68"/>
                    </a:moveTo>
                    <a:lnTo>
                      <a:pt x="10" y="67"/>
                    </a:lnTo>
                    <a:lnTo>
                      <a:pt x="9" y="66"/>
                    </a:lnTo>
                    <a:lnTo>
                      <a:pt x="16" y="59"/>
                    </a:lnTo>
                    <a:lnTo>
                      <a:pt x="11" y="68"/>
                    </a:lnTo>
                    <a:close/>
                    <a:moveTo>
                      <a:pt x="20" y="52"/>
                    </a:moveTo>
                    <a:lnTo>
                      <a:pt x="27" y="55"/>
                    </a:lnTo>
                    <a:lnTo>
                      <a:pt x="18" y="71"/>
                    </a:lnTo>
                    <a:lnTo>
                      <a:pt x="11" y="68"/>
                    </a:lnTo>
                    <a:lnTo>
                      <a:pt x="20" y="52"/>
                    </a:lnTo>
                    <a:close/>
                    <a:moveTo>
                      <a:pt x="22" y="73"/>
                    </a:moveTo>
                    <a:lnTo>
                      <a:pt x="20" y="73"/>
                    </a:lnTo>
                    <a:lnTo>
                      <a:pt x="18" y="71"/>
                    </a:lnTo>
                    <a:lnTo>
                      <a:pt x="22" y="63"/>
                    </a:lnTo>
                    <a:lnTo>
                      <a:pt x="22" y="73"/>
                    </a:lnTo>
                    <a:close/>
                    <a:moveTo>
                      <a:pt x="22" y="54"/>
                    </a:moveTo>
                    <a:lnTo>
                      <a:pt x="26" y="54"/>
                    </a:lnTo>
                    <a:lnTo>
                      <a:pt x="26" y="73"/>
                    </a:lnTo>
                    <a:lnTo>
                      <a:pt x="22" y="73"/>
                    </a:lnTo>
                    <a:lnTo>
                      <a:pt x="22" y="54"/>
                    </a:lnTo>
                    <a:close/>
                    <a:moveTo>
                      <a:pt x="26" y="54"/>
                    </a:moveTo>
                    <a:lnTo>
                      <a:pt x="30" y="54"/>
                    </a:lnTo>
                    <a:lnTo>
                      <a:pt x="32" y="56"/>
                    </a:lnTo>
                    <a:lnTo>
                      <a:pt x="26" y="63"/>
                    </a:lnTo>
                    <a:lnTo>
                      <a:pt x="26" y="54"/>
                    </a:lnTo>
                    <a:close/>
                    <a:moveTo>
                      <a:pt x="32" y="56"/>
                    </a:moveTo>
                    <a:lnTo>
                      <a:pt x="35" y="59"/>
                    </a:lnTo>
                    <a:lnTo>
                      <a:pt x="22" y="73"/>
                    </a:lnTo>
                    <a:lnTo>
                      <a:pt x="19" y="69"/>
                    </a:lnTo>
                    <a:lnTo>
                      <a:pt x="32" y="56"/>
                    </a:lnTo>
                    <a:close/>
                    <a:moveTo>
                      <a:pt x="29" y="76"/>
                    </a:moveTo>
                    <a:lnTo>
                      <a:pt x="24" y="76"/>
                    </a:lnTo>
                    <a:lnTo>
                      <a:pt x="22" y="73"/>
                    </a:lnTo>
                    <a:lnTo>
                      <a:pt x="29" y="66"/>
                    </a:lnTo>
                    <a:lnTo>
                      <a:pt x="29" y="76"/>
                    </a:lnTo>
                    <a:close/>
                    <a:moveTo>
                      <a:pt x="29" y="56"/>
                    </a:moveTo>
                    <a:lnTo>
                      <a:pt x="35" y="56"/>
                    </a:lnTo>
                    <a:lnTo>
                      <a:pt x="35" y="76"/>
                    </a:lnTo>
                    <a:lnTo>
                      <a:pt x="29" y="76"/>
                    </a:lnTo>
                    <a:lnTo>
                      <a:pt x="29" y="56"/>
                    </a:lnTo>
                    <a:close/>
                    <a:moveTo>
                      <a:pt x="35" y="56"/>
                    </a:moveTo>
                    <a:lnTo>
                      <a:pt x="38" y="56"/>
                    </a:lnTo>
                    <a:lnTo>
                      <a:pt x="38" y="76"/>
                    </a:lnTo>
                    <a:lnTo>
                      <a:pt x="35" y="76"/>
                    </a:lnTo>
                    <a:lnTo>
                      <a:pt x="35" y="56"/>
                    </a:lnTo>
                    <a:close/>
                    <a:moveTo>
                      <a:pt x="42" y="75"/>
                    </a:moveTo>
                    <a:lnTo>
                      <a:pt x="40" y="76"/>
                    </a:lnTo>
                    <a:lnTo>
                      <a:pt x="38" y="76"/>
                    </a:lnTo>
                    <a:lnTo>
                      <a:pt x="38" y="66"/>
                    </a:lnTo>
                    <a:lnTo>
                      <a:pt x="42" y="75"/>
                    </a:lnTo>
                    <a:close/>
                    <a:moveTo>
                      <a:pt x="34" y="57"/>
                    </a:moveTo>
                    <a:lnTo>
                      <a:pt x="40" y="55"/>
                    </a:lnTo>
                    <a:lnTo>
                      <a:pt x="49" y="71"/>
                    </a:lnTo>
                    <a:lnTo>
                      <a:pt x="42" y="75"/>
                    </a:lnTo>
                    <a:lnTo>
                      <a:pt x="34" y="57"/>
                    </a:lnTo>
                    <a:close/>
                    <a:moveTo>
                      <a:pt x="40" y="55"/>
                    </a:moveTo>
                    <a:lnTo>
                      <a:pt x="42" y="54"/>
                    </a:lnTo>
                    <a:lnTo>
                      <a:pt x="44" y="54"/>
                    </a:lnTo>
                    <a:lnTo>
                      <a:pt x="44" y="63"/>
                    </a:lnTo>
                    <a:lnTo>
                      <a:pt x="40" y="55"/>
                    </a:lnTo>
                    <a:close/>
                    <a:moveTo>
                      <a:pt x="44" y="54"/>
                    </a:moveTo>
                    <a:lnTo>
                      <a:pt x="51" y="54"/>
                    </a:lnTo>
                    <a:lnTo>
                      <a:pt x="51" y="73"/>
                    </a:lnTo>
                    <a:lnTo>
                      <a:pt x="44" y="73"/>
                    </a:lnTo>
                    <a:lnTo>
                      <a:pt x="44" y="54"/>
                    </a:lnTo>
                    <a:close/>
                    <a:moveTo>
                      <a:pt x="57" y="69"/>
                    </a:moveTo>
                    <a:lnTo>
                      <a:pt x="55" y="73"/>
                    </a:lnTo>
                    <a:lnTo>
                      <a:pt x="51" y="73"/>
                    </a:lnTo>
                    <a:lnTo>
                      <a:pt x="51" y="63"/>
                    </a:lnTo>
                    <a:lnTo>
                      <a:pt x="57" y="69"/>
                    </a:lnTo>
                    <a:close/>
                    <a:moveTo>
                      <a:pt x="44" y="56"/>
                    </a:moveTo>
                    <a:lnTo>
                      <a:pt x="48" y="53"/>
                    </a:lnTo>
                    <a:lnTo>
                      <a:pt x="61" y="66"/>
                    </a:lnTo>
                    <a:lnTo>
                      <a:pt x="57" y="69"/>
                    </a:lnTo>
                    <a:lnTo>
                      <a:pt x="44"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24" name="Freeform 712">
                <a:extLst>
                  <a:ext uri="{FF2B5EF4-FFF2-40B4-BE49-F238E27FC236}">
                    <a16:creationId xmlns:a16="http://schemas.microsoft.com/office/drawing/2014/main" id="{7FD221DD-988C-4798-BA64-1F034D834D90}"/>
                  </a:ext>
                </a:extLst>
              </p:cNvPr>
              <p:cNvSpPr>
                <a:spLocks/>
              </p:cNvSpPr>
              <p:nvPr/>
            </p:nvSpPr>
            <p:spPr bwMode="auto">
              <a:xfrm>
                <a:off x="3448" y="2497"/>
                <a:ext cx="17" cy="14"/>
              </a:xfrm>
              <a:custGeom>
                <a:avLst/>
                <a:gdLst>
                  <a:gd name="T0" fmla="*/ 12 w 67"/>
                  <a:gd name="T1" fmla="*/ 12 h 58"/>
                  <a:gd name="T2" fmla="*/ 13 w 67"/>
                  <a:gd name="T3" fmla="*/ 12 h 58"/>
                  <a:gd name="T4" fmla="*/ 14 w 67"/>
                  <a:gd name="T5" fmla="*/ 11 h 58"/>
                  <a:gd name="T6" fmla="*/ 14 w 67"/>
                  <a:gd name="T7" fmla="*/ 10 h 58"/>
                  <a:gd name="T8" fmla="*/ 15 w 67"/>
                  <a:gd name="T9" fmla="*/ 9 h 58"/>
                  <a:gd name="T10" fmla="*/ 16 w 67"/>
                  <a:gd name="T11" fmla="*/ 8 h 58"/>
                  <a:gd name="T12" fmla="*/ 17 w 67"/>
                  <a:gd name="T13" fmla="*/ 7 h 58"/>
                  <a:gd name="T14" fmla="*/ 17 w 67"/>
                  <a:gd name="T15" fmla="*/ 6 h 58"/>
                  <a:gd name="T16" fmla="*/ 17 w 67"/>
                  <a:gd name="T17" fmla="*/ 5 h 58"/>
                  <a:gd name="T18" fmla="*/ 17 w 67"/>
                  <a:gd name="T19" fmla="*/ 3 h 58"/>
                  <a:gd name="T20" fmla="*/ 16 w 67"/>
                  <a:gd name="T21" fmla="*/ 2 h 58"/>
                  <a:gd name="T22" fmla="*/ 15 w 67"/>
                  <a:gd name="T23" fmla="*/ 2 h 58"/>
                  <a:gd name="T24" fmla="*/ 14 w 67"/>
                  <a:gd name="T25" fmla="*/ 1 h 58"/>
                  <a:gd name="T26" fmla="*/ 14 w 67"/>
                  <a:gd name="T27" fmla="*/ 1 h 58"/>
                  <a:gd name="T28" fmla="*/ 13 w 67"/>
                  <a:gd name="T29" fmla="*/ 0 h 58"/>
                  <a:gd name="T30" fmla="*/ 11 w 67"/>
                  <a:gd name="T31" fmla="*/ 0 h 58"/>
                  <a:gd name="T32" fmla="*/ 10 w 67"/>
                  <a:gd name="T33" fmla="*/ 0 h 58"/>
                  <a:gd name="T34" fmla="*/ 9 w 67"/>
                  <a:gd name="T35" fmla="*/ 0 h 58"/>
                  <a:gd name="T36" fmla="*/ 8 w 67"/>
                  <a:gd name="T37" fmla="*/ 0 h 58"/>
                  <a:gd name="T38" fmla="*/ 6 w 67"/>
                  <a:gd name="T39" fmla="*/ 1 h 58"/>
                  <a:gd name="T40" fmla="*/ 5 w 67"/>
                  <a:gd name="T41" fmla="*/ 2 h 58"/>
                  <a:gd name="T42" fmla="*/ 4 w 67"/>
                  <a:gd name="T43" fmla="*/ 2 h 58"/>
                  <a:gd name="T44" fmla="*/ 3 w 67"/>
                  <a:gd name="T45" fmla="*/ 3 h 58"/>
                  <a:gd name="T46" fmla="*/ 2 w 67"/>
                  <a:gd name="T47" fmla="*/ 4 h 58"/>
                  <a:gd name="T48" fmla="*/ 1 w 67"/>
                  <a:gd name="T49" fmla="*/ 5 h 58"/>
                  <a:gd name="T50" fmla="*/ 1 w 67"/>
                  <a:gd name="T51" fmla="*/ 6 h 58"/>
                  <a:gd name="T52" fmla="*/ 0 w 67"/>
                  <a:gd name="T53" fmla="*/ 7 h 58"/>
                  <a:gd name="T54" fmla="*/ 0 w 67"/>
                  <a:gd name="T55" fmla="*/ 8 h 58"/>
                  <a:gd name="T56" fmla="*/ 0 w 67"/>
                  <a:gd name="T57" fmla="*/ 9 h 58"/>
                  <a:gd name="T58" fmla="*/ 0 w 67"/>
                  <a:gd name="T59" fmla="*/ 10 h 58"/>
                  <a:gd name="T60" fmla="*/ 1 w 67"/>
                  <a:gd name="T61" fmla="*/ 11 h 58"/>
                  <a:gd name="T62" fmla="*/ 2 w 67"/>
                  <a:gd name="T63" fmla="*/ 12 h 58"/>
                  <a:gd name="T64" fmla="*/ 3 w 67"/>
                  <a:gd name="T65" fmla="*/ 12 h 58"/>
                  <a:gd name="T66" fmla="*/ 3 w 67"/>
                  <a:gd name="T67" fmla="*/ 13 h 58"/>
                  <a:gd name="T68" fmla="*/ 4 w 67"/>
                  <a:gd name="T69" fmla="*/ 13 h 58"/>
                  <a:gd name="T70" fmla="*/ 6 w 67"/>
                  <a:gd name="T71" fmla="*/ 14 h 58"/>
                  <a:gd name="T72" fmla="*/ 6 w 67"/>
                  <a:gd name="T73" fmla="*/ 14 h 58"/>
                  <a:gd name="T74" fmla="*/ 8 w 67"/>
                  <a:gd name="T75" fmla="*/ 14 h 58"/>
                  <a:gd name="T76" fmla="*/ 9 w 67"/>
                  <a:gd name="T77" fmla="*/ 13 h 58"/>
                  <a:gd name="T78" fmla="*/ 10 w 67"/>
                  <a:gd name="T79" fmla="*/ 13 h 58"/>
                  <a:gd name="T80" fmla="*/ 12 w 67"/>
                  <a:gd name="T81" fmla="*/ 12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7" y="51"/>
                    </a:moveTo>
                    <a:lnTo>
                      <a:pt x="51" y="48"/>
                    </a:lnTo>
                    <a:lnTo>
                      <a:pt x="54" y="45"/>
                    </a:lnTo>
                    <a:lnTo>
                      <a:pt x="57" y="41"/>
                    </a:lnTo>
                    <a:lnTo>
                      <a:pt x="61" y="36"/>
                    </a:lnTo>
                    <a:lnTo>
                      <a:pt x="64" y="32"/>
                    </a:lnTo>
                    <a:lnTo>
                      <a:pt x="67" y="29"/>
                    </a:lnTo>
                    <a:lnTo>
                      <a:pt x="67" y="23"/>
                    </a:lnTo>
                    <a:lnTo>
                      <a:pt x="67" y="19"/>
                    </a:lnTo>
                    <a:lnTo>
                      <a:pt x="67" y="13"/>
                    </a:lnTo>
                    <a:lnTo>
                      <a:pt x="64" y="10"/>
                    </a:lnTo>
                    <a:lnTo>
                      <a:pt x="61" y="7"/>
                    </a:lnTo>
                    <a:lnTo>
                      <a:pt x="57" y="4"/>
                    </a:lnTo>
                    <a:lnTo>
                      <a:pt x="54" y="4"/>
                    </a:lnTo>
                    <a:lnTo>
                      <a:pt x="51" y="0"/>
                    </a:lnTo>
                    <a:lnTo>
                      <a:pt x="44" y="0"/>
                    </a:lnTo>
                    <a:lnTo>
                      <a:pt x="41" y="0"/>
                    </a:lnTo>
                    <a:lnTo>
                      <a:pt x="35" y="0"/>
                    </a:lnTo>
                    <a:lnTo>
                      <a:pt x="32" y="0"/>
                    </a:lnTo>
                    <a:lnTo>
                      <a:pt x="25" y="4"/>
                    </a:lnTo>
                    <a:lnTo>
                      <a:pt x="19" y="7"/>
                    </a:lnTo>
                    <a:lnTo>
                      <a:pt x="15" y="10"/>
                    </a:lnTo>
                    <a:lnTo>
                      <a:pt x="10" y="13"/>
                    </a:lnTo>
                    <a:lnTo>
                      <a:pt x="7" y="16"/>
                    </a:lnTo>
                    <a:lnTo>
                      <a:pt x="3" y="19"/>
                    </a:lnTo>
                    <a:lnTo>
                      <a:pt x="3" y="26"/>
                    </a:lnTo>
                    <a:lnTo>
                      <a:pt x="0" y="29"/>
                    </a:lnTo>
                    <a:lnTo>
                      <a:pt x="0" y="32"/>
                    </a:lnTo>
                    <a:lnTo>
                      <a:pt x="0" y="38"/>
                    </a:lnTo>
                    <a:lnTo>
                      <a:pt x="0" y="41"/>
                    </a:lnTo>
                    <a:lnTo>
                      <a:pt x="3" y="45"/>
                    </a:lnTo>
                    <a:lnTo>
                      <a:pt x="7" y="48"/>
                    </a:lnTo>
                    <a:lnTo>
                      <a:pt x="10" y="51"/>
                    </a:lnTo>
                    <a:lnTo>
                      <a:pt x="13" y="54"/>
                    </a:lnTo>
                    <a:lnTo>
                      <a:pt x="15" y="54"/>
                    </a:lnTo>
                    <a:lnTo>
                      <a:pt x="22" y="58"/>
                    </a:lnTo>
                    <a:lnTo>
                      <a:pt x="25" y="58"/>
                    </a:lnTo>
                    <a:lnTo>
                      <a:pt x="32" y="58"/>
                    </a:lnTo>
                    <a:lnTo>
                      <a:pt x="35" y="54"/>
                    </a:lnTo>
                    <a:lnTo>
                      <a:pt x="41"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25" name="Freeform 713">
                <a:extLst>
                  <a:ext uri="{FF2B5EF4-FFF2-40B4-BE49-F238E27FC236}">
                    <a16:creationId xmlns:a16="http://schemas.microsoft.com/office/drawing/2014/main" id="{9C753D55-FB7B-44D9-946C-1C708193E4CA}"/>
                  </a:ext>
                </a:extLst>
              </p:cNvPr>
              <p:cNvSpPr>
                <a:spLocks noEditPoints="1"/>
              </p:cNvSpPr>
              <p:nvPr/>
            </p:nvSpPr>
            <p:spPr bwMode="auto">
              <a:xfrm>
                <a:off x="3445" y="2495"/>
                <a:ext cx="22" cy="19"/>
              </a:xfrm>
              <a:custGeom>
                <a:avLst/>
                <a:gdLst>
                  <a:gd name="T0" fmla="*/ 17 w 86"/>
                  <a:gd name="T1" fmla="*/ 16 h 76"/>
                  <a:gd name="T2" fmla="*/ 15 w 86"/>
                  <a:gd name="T3" fmla="*/ 12 h 76"/>
                  <a:gd name="T4" fmla="*/ 15 w 86"/>
                  <a:gd name="T5" fmla="*/ 12 h 76"/>
                  <a:gd name="T6" fmla="*/ 18 w 86"/>
                  <a:gd name="T7" fmla="*/ 15 h 76"/>
                  <a:gd name="T8" fmla="*/ 19 w 86"/>
                  <a:gd name="T9" fmla="*/ 14 h 76"/>
                  <a:gd name="T10" fmla="*/ 16 w 86"/>
                  <a:gd name="T11" fmla="*/ 10 h 76"/>
                  <a:gd name="T12" fmla="*/ 17 w 86"/>
                  <a:gd name="T13" fmla="*/ 9 h 76"/>
                  <a:gd name="T14" fmla="*/ 20 w 86"/>
                  <a:gd name="T15" fmla="*/ 12 h 76"/>
                  <a:gd name="T16" fmla="*/ 20 w 86"/>
                  <a:gd name="T17" fmla="*/ 12 h 76"/>
                  <a:gd name="T18" fmla="*/ 22 w 86"/>
                  <a:gd name="T19" fmla="*/ 10 h 76"/>
                  <a:gd name="T20" fmla="*/ 17 w 86"/>
                  <a:gd name="T21" fmla="*/ 8 h 76"/>
                  <a:gd name="T22" fmla="*/ 17 w 86"/>
                  <a:gd name="T23" fmla="*/ 6 h 76"/>
                  <a:gd name="T24" fmla="*/ 22 w 86"/>
                  <a:gd name="T25" fmla="*/ 6 h 76"/>
                  <a:gd name="T26" fmla="*/ 21 w 86"/>
                  <a:gd name="T27" fmla="*/ 4 h 76"/>
                  <a:gd name="T28" fmla="*/ 20 w 86"/>
                  <a:gd name="T29" fmla="*/ 3 h 76"/>
                  <a:gd name="T30" fmla="*/ 16 w 86"/>
                  <a:gd name="T31" fmla="*/ 6 h 76"/>
                  <a:gd name="T32" fmla="*/ 16 w 86"/>
                  <a:gd name="T33" fmla="*/ 5 h 76"/>
                  <a:gd name="T34" fmla="*/ 19 w 86"/>
                  <a:gd name="T35" fmla="*/ 2 h 76"/>
                  <a:gd name="T36" fmla="*/ 17 w 86"/>
                  <a:gd name="T37" fmla="*/ 1 h 76"/>
                  <a:gd name="T38" fmla="*/ 16 w 86"/>
                  <a:gd name="T39" fmla="*/ 6 h 76"/>
                  <a:gd name="T40" fmla="*/ 16 w 86"/>
                  <a:gd name="T41" fmla="*/ 0 h 76"/>
                  <a:gd name="T42" fmla="*/ 14 w 86"/>
                  <a:gd name="T43" fmla="*/ 5 h 76"/>
                  <a:gd name="T44" fmla="*/ 13 w 86"/>
                  <a:gd name="T45" fmla="*/ 0 h 76"/>
                  <a:gd name="T46" fmla="*/ 13 w 86"/>
                  <a:gd name="T47" fmla="*/ 0 h 76"/>
                  <a:gd name="T48" fmla="*/ 12 w 86"/>
                  <a:gd name="T49" fmla="*/ 5 h 76"/>
                  <a:gd name="T50" fmla="*/ 12 w 86"/>
                  <a:gd name="T51" fmla="*/ 5 h 76"/>
                  <a:gd name="T52" fmla="*/ 8 w 86"/>
                  <a:gd name="T53" fmla="*/ 6 h 76"/>
                  <a:gd name="T54" fmla="*/ 6 w 86"/>
                  <a:gd name="T55" fmla="*/ 2 h 76"/>
                  <a:gd name="T56" fmla="*/ 6 w 86"/>
                  <a:gd name="T57" fmla="*/ 2 h 76"/>
                  <a:gd name="T58" fmla="*/ 8 w 86"/>
                  <a:gd name="T59" fmla="*/ 7 h 76"/>
                  <a:gd name="T60" fmla="*/ 3 w 86"/>
                  <a:gd name="T61" fmla="*/ 4 h 76"/>
                  <a:gd name="T62" fmla="*/ 6 w 86"/>
                  <a:gd name="T63" fmla="*/ 8 h 76"/>
                  <a:gd name="T64" fmla="*/ 6 w 86"/>
                  <a:gd name="T65" fmla="*/ 8 h 76"/>
                  <a:gd name="T66" fmla="*/ 3 w 86"/>
                  <a:gd name="T67" fmla="*/ 5 h 76"/>
                  <a:gd name="T68" fmla="*/ 1 w 86"/>
                  <a:gd name="T69" fmla="*/ 7 h 76"/>
                  <a:gd name="T70" fmla="*/ 6 w 86"/>
                  <a:gd name="T71" fmla="*/ 9 h 76"/>
                  <a:gd name="T72" fmla="*/ 4 w 86"/>
                  <a:gd name="T73" fmla="*/ 11 h 76"/>
                  <a:gd name="T74" fmla="*/ 1 w 86"/>
                  <a:gd name="T75" fmla="*/ 8 h 76"/>
                  <a:gd name="T76" fmla="*/ 0 w 86"/>
                  <a:gd name="T77" fmla="*/ 10 h 76"/>
                  <a:gd name="T78" fmla="*/ 5 w 86"/>
                  <a:gd name="T79" fmla="*/ 10 h 76"/>
                  <a:gd name="T80" fmla="*/ 1 w 86"/>
                  <a:gd name="T81" fmla="*/ 14 h 76"/>
                  <a:gd name="T82" fmla="*/ 5 w 86"/>
                  <a:gd name="T83" fmla="*/ 12 h 76"/>
                  <a:gd name="T84" fmla="*/ 5 w 86"/>
                  <a:gd name="T85" fmla="*/ 12 h 76"/>
                  <a:gd name="T86" fmla="*/ 2 w 86"/>
                  <a:gd name="T87" fmla="*/ 15 h 76"/>
                  <a:gd name="T88" fmla="*/ 3 w 86"/>
                  <a:gd name="T89" fmla="*/ 16 h 76"/>
                  <a:gd name="T90" fmla="*/ 7 w 86"/>
                  <a:gd name="T91" fmla="*/ 14 h 76"/>
                  <a:gd name="T92" fmla="*/ 5 w 86"/>
                  <a:gd name="T93" fmla="*/ 18 h 76"/>
                  <a:gd name="T94" fmla="*/ 6 w 86"/>
                  <a:gd name="T95" fmla="*/ 18 h 76"/>
                  <a:gd name="T96" fmla="*/ 6 w 86"/>
                  <a:gd name="T97" fmla="*/ 16 h 76"/>
                  <a:gd name="T98" fmla="*/ 8 w 86"/>
                  <a:gd name="T99" fmla="*/ 14 h 76"/>
                  <a:gd name="T100" fmla="*/ 8 w 86"/>
                  <a:gd name="T101" fmla="*/ 14 h 76"/>
                  <a:gd name="T102" fmla="*/ 11 w 86"/>
                  <a:gd name="T103" fmla="*/ 14 h 76"/>
                  <a:gd name="T104" fmla="*/ 11 w 86"/>
                  <a:gd name="T105" fmla="*/ 19 h 76"/>
                  <a:gd name="T106" fmla="*/ 13 w 86"/>
                  <a:gd name="T107" fmla="*/ 18 h 76"/>
                  <a:gd name="T108" fmla="*/ 10 w 86"/>
                  <a:gd name="T109" fmla="*/ 14 h 76"/>
                  <a:gd name="T110" fmla="*/ 14 w 86"/>
                  <a:gd name="T111" fmla="*/ 18 h 76"/>
                  <a:gd name="T112" fmla="*/ 14 w 86"/>
                  <a:gd name="T113" fmla="*/ 13 h 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6"/>
                  <a:gd name="T172" fmla="*/ 0 h 76"/>
                  <a:gd name="T173" fmla="*/ 86 w 86"/>
                  <a:gd name="T174" fmla="*/ 76 h 7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6" h="76">
                    <a:moveTo>
                      <a:pt x="51" y="54"/>
                    </a:moveTo>
                    <a:lnTo>
                      <a:pt x="54" y="50"/>
                    </a:lnTo>
                    <a:lnTo>
                      <a:pt x="67" y="63"/>
                    </a:lnTo>
                    <a:lnTo>
                      <a:pt x="64" y="67"/>
                    </a:lnTo>
                    <a:lnTo>
                      <a:pt x="51" y="54"/>
                    </a:lnTo>
                    <a:close/>
                    <a:moveTo>
                      <a:pt x="67" y="63"/>
                    </a:moveTo>
                    <a:lnTo>
                      <a:pt x="58" y="73"/>
                    </a:lnTo>
                    <a:lnTo>
                      <a:pt x="67" y="63"/>
                    </a:lnTo>
                    <a:lnTo>
                      <a:pt x="61" y="57"/>
                    </a:lnTo>
                    <a:lnTo>
                      <a:pt x="67" y="63"/>
                    </a:lnTo>
                    <a:close/>
                    <a:moveTo>
                      <a:pt x="54" y="50"/>
                    </a:moveTo>
                    <a:lnTo>
                      <a:pt x="57" y="47"/>
                    </a:lnTo>
                    <a:lnTo>
                      <a:pt x="71" y="60"/>
                    </a:lnTo>
                    <a:lnTo>
                      <a:pt x="67" y="63"/>
                    </a:lnTo>
                    <a:lnTo>
                      <a:pt x="54" y="50"/>
                    </a:lnTo>
                    <a:close/>
                    <a:moveTo>
                      <a:pt x="57" y="47"/>
                    </a:moveTo>
                    <a:lnTo>
                      <a:pt x="57" y="47"/>
                    </a:lnTo>
                    <a:lnTo>
                      <a:pt x="64" y="54"/>
                    </a:lnTo>
                    <a:lnTo>
                      <a:pt x="57" y="47"/>
                    </a:lnTo>
                    <a:close/>
                    <a:moveTo>
                      <a:pt x="57" y="47"/>
                    </a:moveTo>
                    <a:lnTo>
                      <a:pt x="61" y="44"/>
                    </a:lnTo>
                    <a:lnTo>
                      <a:pt x="74" y="57"/>
                    </a:lnTo>
                    <a:lnTo>
                      <a:pt x="71" y="60"/>
                    </a:lnTo>
                    <a:lnTo>
                      <a:pt x="57" y="47"/>
                    </a:lnTo>
                    <a:close/>
                    <a:moveTo>
                      <a:pt x="76" y="55"/>
                    </a:moveTo>
                    <a:lnTo>
                      <a:pt x="75" y="56"/>
                    </a:lnTo>
                    <a:lnTo>
                      <a:pt x="74" y="57"/>
                    </a:lnTo>
                    <a:lnTo>
                      <a:pt x="67" y="50"/>
                    </a:lnTo>
                    <a:lnTo>
                      <a:pt x="76" y="55"/>
                    </a:lnTo>
                    <a:close/>
                    <a:moveTo>
                      <a:pt x="58" y="46"/>
                    </a:moveTo>
                    <a:lnTo>
                      <a:pt x="62" y="40"/>
                    </a:lnTo>
                    <a:lnTo>
                      <a:pt x="79" y="48"/>
                    </a:lnTo>
                    <a:lnTo>
                      <a:pt x="76" y="55"/>
                    </a:lnTo>
                    <a:lnTo>
                      <a:pt x="58" y="46"/>
                    </a:lnTo>
                    <a:close/>
                    <a:moveTo>
                      <a:pt x="62" y="40"/>
                    </a:moveTo>
                    <a:lnTo>
                      <a:pt x="63" y="38"/>
                    </a:lnTo>
                    <a:lnTo>
                      <a:pt x="64" y="37"/>
                    </a:lnTo>
                    <a:lnTo>
                      <a:pt x="71" y="45"/>
                    </a:lnTo>
                    <a:lnTo>
                      <a:pt x="62" y="40"/>
                    </a:lnTo>
                    <a:close/>
                    <a:moveTo>
                      <a:pt x="64" y="37"/>
                    </a:moveTo>
                    <a:lnTo>
                      <a:pt x="67" y="35"/>
                    </a:lnTo>
                    <a:lnTo>
                      <a:pt x="80" y="48"/>
                    </a:lnTo>
                    <a:lnTo>
                      <a:pt x="77" y="51"/>
                    </a:lnTo>
                    <a:lnTo>
                      <a:pt x="64" y="37"/>
                    </a:lnTo>
                    <a:close/>
                    <a:moveTo>
                      <a:pt x="80" y="48"/>
                    </a:moveTo>
                    <a:lnTo>
                      <a:pt x="71" y="57"/>
                    </a:lnTo>
                    <a:lnTo>
                      <a:pt x="80" y="48"/>
                    </a:lnTo>
                    <a:lnTo>
                      <a:pt x="74" y="41"/>
                    </a:lnTo>
                    <a:lnTo>
                      <a:pt x="80" y="48"/>
                    </a:lnTo>
                    <a:close/>
                    <a:moveTo>
                      <a:pt x="67" y="35"/>
                    </a:moveTo>
                    <a:lnTo>
                      <a:pt x="69" y="32"/>
                    </a:lnTo>
                    <a:lnTo>
                      <a:pt x="84" y="45"/>
                    </a:lnTo>
                    <a:lnTo>
                      <a:pt x="80" y="48"/>
                    </a:lnTo>
                    <a:lnTo>
                      <a:pt x="67" y="35"/>
                    </a:lnTo>
                    <a:close/>
                    <a:moveTo>
                      <a:pt x="86" y="38"/>
                    </a:moveTo>
                    <a:lnTo>
                      <a:pt x="86" y="41"/>
                    </a:lnTo>
                    <a:lnTo>
                      <a:pt x="84" y="45"/>
                    </a:lnTo>
                    <a:lnTo>
                      <a:pt x="77" y="38"/>
                    </a:lnTo>
                    <a:lnTo>
                      <a:pt x="86" y="38"/>
                    </a:lnTo>
                    <a:close/>
                    <a:moveTo>
                      <a:pt x="67" y="38"/>
                    </a:moveTo>
                    <a:lnTo>
                      <a:pt x="67" y="32"/>
                    </a:lnTo>
                    <a:lnTo>
                      <a:pt x="86" y="32"/>
                    </a:lnTo>
                    <a:lnTo>
                      <a:pt x="86" y="38"/>
                    </a:lnTo>
                    <a:lnTo>
                      <a:pt x="67" y="38"/>
                    </a:lnTo>
                    <a:close/>
                    <a:moveTo>
                      <a:pt x="67" y="32"/>
                    </a:moveTo>
                    <a:lnTo>
                      <a:pt x="67" y="28"/>
                    </a:lnTo>
                    <a:lnTo>
                      <a:pt x="86" y="28"/>
                    </a:lnTo>
                    <a:lnTo>
                      <a:pt x="86" y="32"/>
                    </a:lnTo>
                    <a:lnTo>
                      <a:pt x="67" y="32"/>
                    </a:lnTo>
                    <a:close/>
                    <a:moveTo>
                      <a:pt x="67" y="28"/>
                    </a:moveTo>
                    <a:lnTo>
                      <a:pt x="67" y="22"/>
                    </a:lnTo>
                    <a:lnTo>
                      <a:pt x="86" y="22"/>
                    </a:lnTo>
                    <a:lnTo>
                      <a:pt x="86" y="28"/>
                    </a:lnTo>
                    <a:lnTo>
                      <a:pt x="67" y="28"/>
                    </a:lnTo>
                    <a:close/>
                    <a:moveTo>
                      <a:pt x="84" y="15"/>
                    </a:moveTo>
                    <a:lnTo>
                      <a:pt x="86" y="18"/>
                    </a:lnTo>
                    <a:lnTo>
                      <a:pt x="86" y="22"/>
                    </a:lnTo>
                    <a:lnTo>
                      <a:pt x="77" y="22"/>
                    </a:lnTo>
                    <a:lnTo>
                      <a:pt x="84" y="15"/>
                    </a:lnTo>
                    <a:close/>
                    <a:moveTo>
                      <a:pt x="69" y="28"/>
                    </a:moveTo>
                    <a:lnTo>
                      <a:pt x="67" y="26"/>
                    </a:lnTo>
                    <a:lnTo>
                      <a:pt x="80" y="12"/>
                    </a:lnTo>
                    <a:lnTo>
                      <a:pt x="84" y="15"/>
                    </a:lnTo>
                    <a:lnTo>
                      <a:pt x="69" y="28"/>
                    </a:lnTo>
                    <a:close/>
                    <a:moveTo>
                      <a:pt x="80" y="12"/>
                    </a:moveTo>
                    <a:lnTo>
                      <a:pt x="80" y="12"/>
                    </a:lnTo>
                    <a:lnTo>
                      <a:pt x="74" y="19"/>
                    </a:lnTo>
                    <a:lnTo>
                      <a:pt x="80" y="12"/>
                    </a:lnTo>
                    <a:close/>
                    <a:moveTo>
                      <a:pt x="67" y="26"/>
                    </a:moveTo>
                    <a:lnTo>
                      <a:pt x="64" y="23"/>
                    </a:lnTo>
                    <a:lnTo>
                      <a:pt x="77" y="9"/>
                    </a:lnTo>
                    <a:lnTo>
                      <a:pt x="80" y="12"/>
                    </a:lnTo>
                    <a:lnTo>
                      <a:pt x="67" y="26"/>
                    </a:lnTo>
                    <a:close/>
                    <a:moveTo>
                      <a:pt x="64" y="23"/>
                    </a:moveTo>
                    <a:lnTo>
                      <a:pt x="54" y="13"/>
                    </a:lnTo>
                    <a:lnTo>
                      <a:pt x="64" y="23"/>
                    </a:lnTo>
                    <a:lnTo>
                      <a:pt x="71" y="16"/>
                    </a:lnTo>
                    <a:lnTo>
                      <a:pt x="64" y="23"/>
                    </a:lnTo>
                    <a:close/>
                    <a:moveTo>
                      <a:pt x="64" y="23"/>
                    </a:moveTo>
                    <a:lnTo>
                      <a:pt x="61" y="19"/>
                    </a:lnTo>
                    <a:lnTo>
                      <a:pt x="74" y="6"/>
                    </a:lnTo>
                    <a:lnTo>
                      <a:pt x="77" y="9"/>
                    </a:lnTo>
                    <a:lnTo>
                      <a:pt x="64" y="23"/>
                    </a:lnTo>
                    <a:close/>
                    <a:moveTo>
                      <a:pt x="67" y="3"/>
                    </a:moveTo>
                    <a:lnTo>
                      <a:pt x="71" y="3"/>
                    </a:lnTo>
                    <a:lnTo>
                      <a:pt x="74" y="6"/>
                    </a:lnTo>
                    <a:lnTo>
                      <a:pt x="67" y="13"/>
                    </a:lnTo>
                    <a:lnTo>
                      <a:pt x="67" y="3"/>
                    </a:lnTo>
                    <a:close/>
                    <a:moveTo>
                      <a:pt x="67" y="22"/>
                    </a:moveTo>
                    <a:lnTo>
                      <a:pt x="64" y="22"/>
                    </a:lnTo>
                    <a:lnTo>
                      <a:pt x="64" y="3"/>
                    </a:lnTo>
                    <a:lnTo>
                      <a:pt x="67" y="3"/>
                    </a:lnTo>
                    <a:lnTo>
                      <a:pt x="67" y="22"/>
                    </a:lnTo>
                    <a:close/>
                    <a:moveTo>
                      <a:pt x="64" y="22"/>
                    </a:moveTo>
                    <a:lnTo>
                      <a:pt x="60" y="22"/>
                    </a:lnTo>
                    <a:lnTo>
                      <a:pt x="57" y="19"/>
                    </a:lnTo>
                    <a:lnTo>
                      <a:pt x="64" y="13"/>
                    </a:lnTo>
                    <a:lnTo>
                      <a:pt x="64" y="22"/>
                    </a:lnTo>
                    <a:close/>
                    <a:moveTo>
                      <a:pt x="57" y="19"/>
                    </a:moveTo>
                    <a:lnTo>
                      <a:pt x="54" y="16"/>
                    </a:lnTo>
                    <a:lnTo>
                      <a:pt x="67" y="3"/>
                    </a:lnTo>
                    <a:lnTo>
                      <a:pt x="71" y="6"/>
                    </a:lnTo>
                    <a:lnTo>
                      <a:pt x="57" y="19"/>
                    </a:lnTo>
                    <a:close/>
                    <a:moveTo>
                      <a:pt x="61" y="0"/>
                    </a:moveTo>
                    <a:lnTo>
                      <a:pt x="65" y="0"/>
                    </a:lnTo>
                    <a:lnTo>
                      <a:pt x="67" y="3"/>
                    </a:lnTo>
                    <a:lnTo>
                      <a:pt x="61" y="9"/>
                    </a:lnTo>
                    <a:lnTo>
                      <a:pt x="61" y="0"/>
                    </a:lnTo>
                    <a:close/>
                    <a:moveTo>
                      <a:pt x="61" y="19"/>
                    </a:moveTo>
                    <a:lnTo>
                      <a:pt x="54" y="19"/>
                    </a:lnTo>
                    <a:lnTo>
                      <a:pt x="54" y="0"/>
                    </a:lnTo>
                    <a:lnTo>
                      <a:pt x="61" y="0"/>
                    </a:lnTo>
                    <a:lnTo>
                      <a:pt x="61" y="19"/>
                    </a:lnTo>
                    <a:close/>
                    <a:moveTo>
                      <a:pt x="54" y="19"/>
                    </a:moveTo>
                    <a:lnTo>
                      <a:pt x="51" y="19"/>
                    </a:lnTo>
                    <a:lnTo>
                      <a:pt x="51" y="0"/>
                    </a:lnTo>
                    <a:lnTo>
                      <a:pt x="54" y="0"/>
                    </a:lnTo>
                    <a:lnTo>
                      <a:pt x="54" y="19"/>
                    </a:lnTo>
                    <a:close/>
                    <a:moveTo>
                      <a:pt x="51" y="19"/>
                    </a:moveTo>
                    <a:lnTo>
                      <a:pt x="45" y="19"/>
                    </a:lnTo>
                    <a:lnTo>
                      <a:pt x="45" y="0"/>
                    </a:lnTo>
                    <a:lnTo>
                      <a:pt x="51" y="0"/>
                    </a:lnTo>
                    <a:lnTo>
                      <a:pt x="51" y="19"/>
                    </a:lnTo>
                    <a:close/>
                    <a:moveTo>
                      <a:pt x="45" y="19"/>
                    </a:moveTo>
                    <a:lnTo>
                      <a:pt x="42" y="19"/>
                    </a:lnTo>
                    <a:lnTo>
                      <a:pt x="42" y="0"/>
                    </a:lnTo>
                    <a:lnTo>
                      <a:pt x="45" y="0"/>
                    </a:lnTo>
                    <a:lnTo>
                      <a:pt x="45" y="19"/>
                    </a:lnTo>
                    <a:close/>
                    <a:moveTo>
                      <a:pt x="37" y="1"/>
                    </a:moveTo>
                    <a:lnTo>
                      <a:pt x="40" y="0"/>
                    </a:lnTo>
                    <a:lnTo>
                      <a:pt x="42" y="0"/>
                    </a:lnTo>
                    <a:lnTo>
                      <a:pt x="42" y="9"/>
                    </a:lnTo>
                    <a:lnTo>
                      <a:pt x="37" y="1"/>
                    </a:lnTo>
                    <a:close/>
                    <a:moveTo>
                      <a:pt x="46" y="18"/>
                    </a:moveTo>
                    <a:lnTo>
                      <a:pt x="40" y="20"/>
                    </a:lnTo>
                    <a:lnTo>
                      <a:pt x="31" y="4"/>
                    </a:lnTo>
                    <a:lnTo>
                      <a:pt x="37" y="1"/>
                    </a:lnTo>
                    <a:lnTo>
                      <a:pt x="46" y="18"/>
                    </a:lnTo>
                    <a:close/>
                    <a:moveTo>
                      <a:pt x="40" y="20"/>
                    </a:moveTo>
                    <a:lnTo>
                      <a:pt x="33" y="24"/>
                    </a:lnTo>
                    <a:lnTo>
                      <a:pt x="24" y="7"/>
                    </a:lnTo>
                    <a:lnTo>
                      <a:pt x="31" y="4"/>
                    </a:lnTo>
                    <a:lnTo>
                      <a:pt x="40" y="20"/>
                    </a:lnTo>
                    <a:close/>
                    <a:moveTo>
                      <a:pt x="22" y="9"/>
                    </a:moveTo>
                    <a:lnTo>
                      <a:pt x="23" y="8"/>
                    </a:lnTo>
                    <a:lnTo>
                      <a:pt x="24" y="7"/>
                    </a:lnTo>
                    <a:lnTo>
                      <a:pt x="29" y="16"/>
                    </a:lnTo>
                    <a:lnTo>
                      <a:pt x="22" y="9"/>
                    </a:lnTo>
                    <a:close/>
                    <a:moveTo>
                      <a:pt x="35" y="23"/>
                    </a:moveTo>
                    <a:lnTo>
                      <a:pt x="33" y="26"/>
                    </a:lnTo>
                    <a:lnTo>
                      <a:pt x="19" y="12"/>
                    </a:lnTo>
                    <a:lnTo>
                      <a:pt x="22" y="9"/>
                    </a:lnTo>
                    <a:lnTo>
                      <a:pt x="35" y="23"/>
                    </a:lnTo>
                    <a:close/>
                    <a:moveTo>
                      <a:pt x="33" y="26"/>
                    </a:moveTo>
                    <a:lnTo>
                      <a:pt x="32" y="27"/>
                    </a:lnTo>
                    <a:lnTo>
                      <a:pt x="30" y="27"/>
                    </a:lnTo>
                    <a:lnTo>
                      <a:pt x="25" y="19"/>
                    </a:lnTo>
                    <a:lnTo>
                      <a:pt x="33" y="26"/>
                    </a:lnTo>
                    <a:close/>
                    <a:moveTo>
                      <a:pt x="30" y="27"/>
                    </a:moveTo>
                    <a:lnTo>
                      <a:pt x="24" y="30"/>
                    </a:lnTo>
                    <a:lnTo>
                      <a:pt x="15" y="14"/>
                    </a:lnTo>
                    <a:lnTo>
                      <a:pt x="22" y="11"/>
                    </a:lnTo>
                    <a:lnTo>
                      <a:pt x="30" y="27"/>
                    </a:lnTo>
                    <a:close/>
                    <a:moveTo>
                      <a:pt x="13" y="15"/>
                    </a:moveTo>
                    <a:lnTo>
                      <a:pt x="14" y="14"/>
                    </a:lnTo>
                    <a:lnTo>
                      <a:pt x="15" y="14"/>
                    </a:lnTo>
                    <a:lnTo>
                      <a:pt x="20" y="22"/>
                    </a:lnTo>
                    <a:lnTo>
                      <a:pt x="13" y="15"/>
                    </a:lnTo>
                    <a:close/>
                    <a:moveTo>
                      <a:pt x="26" y="28"/>
                    </a:moveTo>
                    <a:lnTo>
                      <a:pt x="23" y="32"/>
                    </a:lnTo>
                    <a:lnTo>
                      <a:pt x="10" y="18"/>
                    </a:lnTo>
                    <a:lnTo>
                      <a:pt x="13" y="15"/>
                    </a:lnTo>
                    <a:lnTo>
                      <a:pt x="26" y="28"/>
                    </a:lnTo>
                    <a:close/>
                    <a:moveTo>
                      <a:pt x="23" y="32"/>
                    </a:moveTo>
                    <a:lnTo>
                      <a:pt x="13" y="41"/>
                    </a:lnTo>
                    <a:lnTo>
                      <a:pt x="23" y="32"/>
                    </a:lnTo>
                    <a:lnTo>
                      <a:pt x="17" y="25"/>
                    </a:lnTo>
                    <a:lnTo>
                      <a:pt x="23" y="32"/>
                    </a:lnTo>
                    <a:close/>
                    <a:moveTo>
                      <a:pt x="23" y="32"/>
                    </a:moveTo>
                    <a:lnTo>
                      <a:pt x="20" y="35"/>
                    </a:lnTo>
                    <a:lnTo>
                      <a:pt x="7" y="22"/>
                    </a:lnTo>
                    <a:lnTo>
                      <a:pt x="10" y="18"/>
                    </a:lnTo>
                    <a:lnTo>
                      <a:pt x="23" y="32"/>
                    </a:lnTo>
                    <a:close/>
                    <a:moveTo>
                      <a:pt x="3" y="28"/>
                    </a:moveTo>
                    <a:lnTo>
                      <a:pt x="3" y="25"/>
                    </a:lnTo>
                    <a:lnTo>
                      <a:pt x="7" y="22"/>
                    </a:lnTo>
                    <a:lnTo>
                      <a:pt x="13" y="28"/>
                    </a:lnTo>
                    <a:lnTo>
                      <a:pt x="3" y="28"/>
                    </a:lnTo>
                    <a:close/>
                    <a:moveTo>
                      <a:pt x="23" y="28"/>
                    </a:moveTo>
                    <a:lnTo>
                      <a:pt x="23" y="35"/>
                    </a:lnTo>
                    <a:lnTo>
                      <a:pt x="3" y="35"/>
                    </a:lnTo>
                    <a:lnTo>
                      <a:pt x="3" y="28"/>
                    </a:lnTo>
                    <a:lnTo>
                      <a:pt x="23" y="28"/>
                    </a:lnTo>
                    <a:close/>
                    <a:moveTo>
                      <a:pt x="23" y="35"/>
                    </a:moveTo>
                    <a:lnTo>
                      <a:pt x="23" y="38"/>
                    </a:lnTo>
                    <a:lnTo>
                      <a:pt x="20" y="41"/>
                    </a:lnTo>
                    <a:lnTo>
                      <a:pt x="13" y="35"/>
                    </a:lnTo>
                    <a:lnTo>
                      <a:pt x="23" y="35"/>
                    </a:lnTo>
                    <a:close/>
                    <a:moveTo>
                      <a:pt x="20" y="41"/>
                    </a:moveTo>
                    <a:lnTo>
                      <a:pt x="17" y="45"/>
                    </a:lnTo>
                    <a:lnTo>
                      <a:pt x="3" y="32"/>
                    </a:lnTo>
                    <a:lnTo>
                      <a:pt x="7" y="28"/>
                    </a:lnTo>
                    <a:lnTo>
                      <a:pt x="20" y="41"/>
                    </a:lnTo>
                    <a:close/>
                    <a:moveTo>
                      <a:pt x="0" y="38"/>
                    </a:moveTo>
                    <a:lnTo>
                      <a:pt x="0" y="34"/>
                    </a:lnTo>
                    <a:lnTo>
                      <a:pt x="3" y="32"/>
                    </a:lnTo>
                    <a:lnTo>
                      <a:pt x="10" y="38"/>
                    </a:lnTo>
                    <a:lnTo>
                      <a:pt x="0" y="38"/>
                    </a:lnTo>
                    <a:close/>
                    <a:moveTo>
                      <a:pt x="20" y="38"/>
                    </a:moveTo>
                    <a:lnTo>
                      <a:pt x="20" y="41"/>
                    </a:lnTo>
                    <a:lnTo>
                      <a:pt x="0" y="41"/>
                    </a:lnTo>
                    <a:lnTo>
                      <a:pt x="0" y="38"/>
                    </a:lnTo>
                    <a:lnTo>
                      <a:pt x="20" y="38"/>
                    </a:lnTo>
                    <a:close/>
                    <a:moveTo>
                      <a:pt x="20" y="41"/>
                    </a:moveTo>
                    <a:lnTo>
                      <a:pt x="20" y="47"/>
                    </a:lnTo>
                    <a:lnTo>
                      <a:pt x="0" y="47"/>
                    </a:lnTo>
                    <a:lnTo>
                      <a:pt x="0" y="41"/>
                    </a:lnTo>
                    <a:lnTo>
                      <a:pt x="20" y="41"/>
                    </a:lnTo>
                    <a:close/>
                    <a:moveTo>
                      <a:pt x="20" y="47"/>
                    </a:moveTo>
                    <a:lnTo>
                      <a:pt x="20" y="50"/>
                    </a:lnTo>
                    <a:lnTo>
                      <a:pt x="0" y="50"/>
                    </a:lnTo>
                    <a:lnTo>
                      <a:pt x="0" y="47"/>
                    </a:lnTo>
                    <a:lnTo>
                      <a:pt x="20" y="47"/>
                    </a:lnTo>
                    <a:close/>
                    <a:moveTo>
                      <a:pt x="3" y="57"/>
                    </a:moveTo>
                    <a:lnTo>
                      <a:pt x="0" y="55"/>
                    </a:lnTo>
                    <a:lnTo>
                      <a:pt x="0" y="50"/>
                    </a:lnTo>
                    <a:lnTo>
                      <a:pt x="10" y="50"/>
                    </a:lnTo>
                    <a:lnTo>
                      <a:pt x="3" y="57"/>
                    </a:lnTo>
                    <a:close/>
                    <a:moveTo>
                      <a:pt x="17" y="44"/>
                    </a:moveTo>
                    <a:lnTo>
                      <a:pt x="20" y="47"/>
                    </a:lnTo>
                    <a:lnTo>
                      <a:pt x="7" y="60"/>
                    </a:lnTo>
                    <a:lnTo>
                      <a:pt x="3" y="57"/>
                    </a:lnTo>
                    <a:lnTo>
                      <a:pt x="17" y="44"/>
                    </a:lnTo>
                    <a:close/>
                    <a:moveTo>
                      <a:pt x="20" y="47"/>
                    </a:moveTo>
                    <a:lnTo>
                      <a:pt x="20" y="47"/>
                    </a:lnTo>
                    <a:lnTo>
                      <a:pt x="13" y="54"/>
                    </a:lnTo>
                    <a:lnTo>
                      <a:pt x="20" y="47"/>
                    </a:lnTo>
                    <a:close/>
                    <a:moveTo>
                      <a:pt x="20" y="47"/>
                    </a:moveTo>
                    <a:lnTo>
                      <a:pt x="23" y="50"/>
                    </a:lnTo>
                    <a:lnTo>
                      <a:pt x="10" y="63"/>
                    </a:lnTo>
                    <a:lnTo>
                      <a:pt x="7" y="60"/>
                    </a:lnTo>
                    <a:lnTo>
                      <a:pt x="20" y="47"/>
                    </a:lnTo>
                    <a:close/>
                    <a:moveTo>
                      <a:pt x="10" y="63"/>
                    </a:moveTo>
                    <a:lnTo>
                      <a:pt x="19" y="73"/>
                    </a:lnTo>
                    <a:lnTo>
                      <a:pt x="10" y="63"/>
                    </a:lnTo>
                    <a:lnTo>
                      <a:pt x="17" y="57"/>
                    </a:lnTo>
                    <a:lnTo>
                      <a:pt x="10" y="63"/>
                    </a:lnTo>
                    <a:close/>
                    <a:moveTo>
                      <a:pt x="23" y="50"/>
                    </a:moveTo>
                    <a:lnTo>
                      <a:pt x="26" y="54"/>
                    </a:lnTo>
                    <a:lnTo>
                      <a:pt x="13" y="67"/>
                    </a:lnTo>
                    <a:lnTo>
                      <a:pt x="10" y="63"/>
                    </a:lnTo>
                    <a:lnTo>
                      <a:pt x="23" y="50"/>
                    </a:lnTo>
                    <a:close/>
                    <a:moveTo>
                      <a:pt x="26" y="54"/>
                    </a:moveTo>
                    <a:lnTo>
                      <a:pt x="30" y="57"/>
                    </a:lnTo>
                    <a:lnTo>
                      <a:pt x="15" y="70"/>
                    </a:lnTo>
                    <a:lnTo>
                      <a:pt x="13" y="67"/>
                    </a:lnTo>
                    <a:lnTo>
                      <a:pt x="26" y="54"/>
                    </a:lnTo>
                    <a:close/>
                    <a:moveTo>
                      <a:pt x="23" y="73"/>
                    </a:moveTo>
                    <a:lnTo>
                      <a:pt x="19" y="73"/>
                    </a:lnTo>
                    <a:lnTo>
                      <a:pt x="15" y="70"/>
                    </a:lnTo>
                    <a:lnTo>
                      <a:pt x="23" y="63"/>
                    </a:lnTo>
                    <a:lnTo>
                      <a:pt x="23" y="73"/>
                    </a:lnTo>
                    <a:close/>
                    <a:moveTo>
                      <a:pt x="23" y="54"/>
                    </a:moveTo>
                    <a:lnTo>
                      <a:pt x="25" y="54"/>
                    </a:lnTo>
                    <a:lnTo>
                      <a:pt x="25" y="73"/>
                    </a:lnTo>
                    <a:lnTo>
                      <a:pt x="23" y="73"/>
                    </a:lnTo>
                    <a:lnTo>
                      <a:pt x="23" y="54"/>
                    </a:lnTo>
                    <a:close/>
                    <a:moveTo>
                      <a:pt x="25" y="54"/>
                    </a:moveTo>
                    <a:lnTo>
                      <a:pt x="28" y="54"/>
                    </a:lnTo>
                    <a:lnTo>
                      <a:pt x="30" y="55"/>
                    </a:lnTo>
                    <a:lnTo>
                      <a:pt x="25" y="63"/>
                    </a:lnTo>
                    <a:lnTo>
                      <a:pt x="25" y="54"/>
                    </a:lnTo>
                    <a:close/>
                    <a:moveTo>
                      <a:pt x="30" y="55"/>
                    </a:moveTo>
                    <a:lnTo>
                      <a:pt x="36" y="58"/>
                    </a:lnTo>
                    <a:lnTo>
                      <a:pt x="28" y="75"/>
                    </a:lnTo>
                    <a:lnTo>
                      <a:pt x="22" y="72"/>
                    </a:lnTo>
                    <a:lnTo>
                      <a:pt x="30" y="55"/>
                    </a:lnTo>
                    <a:close/>
                    <a:moveTo>
                      <a:pt x="32" y="76"/>
                    </a:moveTo>
                    <a:lnTo>
                      <a:pt x="30" y="76"/>
                    </a:lnTo>
                    <a:lnTo>
                      <a:pt x="28" y="75"/>
                    </a:lnTo>
                    <a:lnTo>
                      <a:pt x="32" y="67"/>
                    </a:lnTo>
                    <a:lnTo>
                      <a:pt x="32" y="76"/>
                    </a:lnTo>
                    <a:close/>
                    <a:moveTo>
                      <a:pt x="32" y="57"/>
                    </a:moveTo>
                    <a:lnTo>
                      <a:pt x="35" y="57"/>
                    </a:lnTo>
                    <a:lnTo>
                      <a:pt x="35" y="76"/>
                    </a:lnTo>
                    <a:lnTo>
                      <a:pt x="32" y="76"/>
                    </a:lnTo>
                    <a:lnTo>
                      <a:pt x="32" y="57"/>
                    </a:lnTo>
                    <a:close/>
                    <a:moveTo>
                      <a:pt x="35" y="57"/>
                    </a:moveTo>
                    <a:lnTo>
                      <a:pt x="42" y="57"/>
                    </a:lnTo>
                    <a:lnTo>
                      <a:pt x="42" y="76"/>
                    </a:lnTo>
                    <a:lnTo>
                      <a:pt x="35" y="76"/>
                    </a:lnTo>
                    <a:lnTo>
                      <a:pt x="35" y="57"/>
                    </a:lnTo>
                    <a:close/>
                    <a:moveTo>
                      <a:pt x="49" y="73"/>
                    </a:moveTo>
                    <a:lnTo>
                      <a:pt x="45" y="76"/>
                    </a:lnTo>
                    <a:lnTo>
                      <a:pt x="42" y="76"/>
                    </a:lnTo>
                    <a:lnTo>
                      <a:pt x="42" y="67"/>
                    </a:lnTo>
                    <a:lnTo>
                      <a:pt x="49" y="73"/>
                    </a:lnTo>
                    <a:close/>
                    <a:moveTo>
                      <a:pt x="35" y="60"/>
                    </a:moveTo>
                    <a:lnTo>
                      <a:pt x="39" y="57"/>
                    </a:lnTo>
                    <a:lnTo>
                      <a:pt x="52" y="70"/>
                    </a:lnTo>
                    <a:lnTo>
                      <a:pt x="49" y="73"/>
                    </a:lnTo>
                    <a:lnTo>
                      <a:pt x="35" y="60"/>
                    </a:lnTo>
                    <a:close/>
                    <a:moveTo>
                      <a:pt x="39" y="57"/>
                    </a:moveTo>
                    <a:lnTo>
                      <a:pt x="41" y="54"/>
                    </a:lnTo>
                    <a:lnTo>
                      <a:pt x="45" y="54"/>
                    </a:lnTo>
                    <a:lnTo>
                      <a:pt x="45" y="63"/>
                    </a:lnTo>
                    <a:lnTo>
                      <a:pt x="39" y="57"/>
                    </a:lnTo>
                    <a:close/>
                    <a:moveTo>
                      <a:pt x="45" y="54"/>
                    </a:moveTo>
                    <a:lnTo>
                      <a:pt x="51" y="54"/>
                    </a:lnTo>
                    <a:lnTo>
                      <a:pt x="51" y="73"/>
                    </a:lnTo>
                    <a:lnTo>
                      <a:pt x="45" y="73"/>
                    </a:lnTo>
                    <a:lnTo>
                      <a:pt x="45" y="54"/>
                    </a:lnTo>
                    <a:close/>
                    <a:moveTo>
                      <a:pt x="55" y="72"/>
                    </a:moveTo>
                    <a:lnTo>
                      <a:pt x="53" y="73"/>
                    </a:lnTo>
                    <a:lnTo>
                      <a:pt x="51" y="73"/>
                    </a:lnTo>
                    <a:lnTo>
                      <a:pt x="51" y="63"/>
                    </a:lnTo>
                    <a:lnTo>
                      <a:pt x="55" y="72"/>
                    </a:lnTo>
                    <a:close/>
                    <a:moveTo>
                      <a:pt x="47" y="55"/>
                    </a:moveTo>
                    <a:lnTo>
                      <a:pt x="53" y="51"/>
                    </a:lnTo>
                    <a:lnTo>
                      <a:pt x="62" y="69"/>
                    </a:lnTo>
                    <a:lnTo>
                      <a:pt x="55" y="72"/>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26" name="Freeform 714">
                <a:extLst>
                  <a:ext uri="{FF2B5EF4-FFF2-40B4-BE49-F238E27FC236}">
                    <a16:creationId xmlns:a16="http://schemas.microsoft.com/office/drawing/2014/main" id="{5D71C43A-435D-451B-B243-B6E5C2F9EBCD}"/>
                  </a:ext>
                </a:extLst>
              </p:cNvPr>
              <p:cNvSpPr>
                <a:spLocks/>
              </p:cNvSpPr>
              <p:nvPr/>
            </p:nvSpPr>
            <p:spPr bwMode="auto">
              <a:xfrm>
                <a:off x="3494" y="2471"/>
                <a:ext cx="17" cy="14"/>
              </a:xfrm>
              <a:custGeom>
                <a:avLst/>
                <a:gdLst>
                  <a:gd name="T0" fmla="*/ 12 w 67"/>
                  <a:gd name="T1" fmla="*/ 12 h 57"/>
                  <a:gd name="T2" fmla="*/ 13 w 67"/>
                  <a:gd name="T3" fmla="*/ 12 h 57"/>
                  <a:gd name="T4" fmla="*/ 14 w 67"/>
                  <a:gd name="T5" fmla="*/ 11 h 57"/>
                  <a:gd name="T6" fmla="*/ 15 w 67"/>
                  <a:gd name="T7" fmla="*/ 10 h 57"/>
                  <a:gd name="T8" fmla="*/ 16 w 67"/>
                  <a:gd name="T9" fmla="*/ 8 h 57"/>
                  <a:gd name="T10" fmla="*/ 16 w 67"/>
                  <a:gd name="T11" fmla="*/ 8 h 57"/>
                  <a:gd name="T12" fmla="*/ 17 w 67"/>
                  <a:gd name="T13" fmla="*/ 7 h 57"/>
                  <a:gd name="T14" fmla="*/ 17 w 67"/>
                  <a:gd name="T15" fmla="*/ 5 h 57"/>
                  <a:gd name="T16" fmla="*/ 17 w 67"/>
                  <a:gd name="T17" fmla="*/ 4 h 57"/>
                  <a:gd name="T18" fmla="*/ 17 w 67"/>
                  <a:gd name="T19" fmla="*/ 4 h 57"/>
                  <a:gd name="T20" fmla="*/ 16 w 67"/>
                  <a:gd name="T21" fmla="*/ 2 h 57"/>
                  <a:gd name="T22" fmla="*/ 15 w 67"/>
                  <a:gd name="T23" fmla="*/ 1 h 57"/>
                  <a:gd name="T24" fmla="*/ 14 w 67"/>
                  <a:gd name="T25" fmla="*/ 1 h 57"/>
                  <a:gd name="T26" fmla="*/ 14 w 67"/>
                  <a:gd name="T27" fmla="*/ 1 h 57"/>
                  <a:gd name="T28" fmla="*/ 13 w 67"/>
                  <a:gd name="T29" fmla="*/ 0 h 57"/>
                  <a:gd name="T30" fmla="*/ 11 w 67"/>
                  <a:gd name="T31" fmla="*/ 0 h 57"/>
                  <a:gd name="T32" fmla="*/ 11 w 67"/>
                  <a:gd name="T33" fmla="*/ 0 h 57"/>
                  <a:gd name="T34" fmla="*/ 9 w 67"/>
                  <a:gd name="T35" fmla="*/ 0 h 57"/>
                  <a:gd name="T36" fmla="*/ 8 w 67"/>
                  <a:gd name="T37" fmla="*/ 0 h 57"/>
                  <a:gd name="T38" fmla="*/ 6 w 67"/>
                  <a:gd name="T39" fmla="*/ 1 h 57"/>
                  <a:gd name="T40" fmla="*/ 5 w 67"/>
                  <a:gd name="T41" fmla="*/ 1 h 57"/>
                  <a:gd name="T42" fmla="*/ 4 w 67"/>
                  <a:gd name="T43" fmla="*/ 2 h 57"/>
                  <a:gd name="T44" fmla="*/ 3 w 67"/>
                  <a:gd name="T45" fmla="*/ 3 h 57"/>
                  <a:gd name="T46" fmla="*/ 2 w 67"/>
                  <a:gd name="T47" fmla="*/ 4 h 57"/>
                  <a:gd name="T48" fmla="*/ 2 w 67"/>
                  <a:gd name="T49" fmla="*/ 4 h 57"/>
                  <a:gd name="T50" fmla="*/ 1 w 67"/>
                  <a:gd name="T51" fmla="*/ 6 h 57"/>
                  <a:gd name="T52" fmla="*/ 0 w 67"/>
                  <a:gd name="T53" fmla="*/ 7 h 57"/>
                  <a:gd name="T54" fmla="*/ 0 w 67"/>
                  <a:gd name="T55" fmla="*/ 8 h 57"/>
                  <a:gd name="T56" fmla="*/ 0 w 67"/>
                  <a:gd name="T57" fmla="*/ 9 h 57"/>
                  <a:gd name="T58" fmla="*/ 0 w 67"/>
                  <a:gd name="T59" fmla="*/ 10 h 57"/>
                  <a:gd name="T60" fmla="*/ 1 w 67"/>
                  <a:gd name="T61" fmla="*/ 11 h 57"/>
                  <a:gd name="T62" fmla="*/ 2 w 67"/>
                  <a:gd name="T63" fmla="*/ 12 h 57"/>
                  <a:gd name="T64" fmla="*/ 3 w 67"/>
                  <a:gd name="T65" fmla="*/ 12 h 57"/>
                  <a:gd name="T66" fmla="*/ 3 w 67"/>
                  <a:gd name="T67" fmla="*/ 13 h 57"/>
                  <a:gd name="T68" fmla="*/ 4 w 67"/>
                  <a:gd name="T69" fmla="*/ 14 h 57"/>
                  <a:gd name="T70" fmla="*/ 6 w 67"/>
                  <a:gd name="T71" fmla="*/ 14 h 57"/>
                  <a:gd name="T72" fmla="*/ 6 w 67"/>
                  <a:gd name="T73" fmla="*/ 14 h 57"/>
                  <a:gd name="T74" fmla="*/ 8 w 67"/>
                  <a:gd name="T75" fmla="*/ 14 h 57"/>
                  <a:gd name="T76" fmla="*/ 9 w 67"/>
                  <a:gd name="T77" fmla="*/ 13 h 57"/>
                  <a:gd name="T78" fmla="*/ 11 w 67"/>
                  <a:gd name="T79" fmla="*/ 13 h 57"/>
                  <a:gd name="T80" fmla="*/ 12 w 67"/>
                  <a:gd name="T81" fmla="*/ 12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7" y="50"/>
                    </a:moveTo>
                    <a:lnTo>
                      <a:pt x="51" y="47"/>
                    </a:lnTo>
                    <a:lnTo>
                      <a:pt x="54" y="44"/>
                    </a:lnTo>
                    <a:lnTo>
                      <a:pt x="61" y="40"/>
                    </a:lnTo>
                    <a:lnTo>
                      <a:pt x="64" y="34"/>
                    </a:lnTo>
                    <a:lnTo>
                      <a:pt x="64" y="32"/>
                    </a:lnTo>
                    <a:lnTo>
                      <a:pt x="67" y="28"/>
                    </a:lnTo>
                    <a:lnTo>
                      <a:pt x="67" y="22"/>
                    </a:lnTo>
                    <a:lnTo>
                      <a:pt x="67" y="18"/>
                    </a:lnTo>
                    <a:lnTo>
                      <a:pt x="67" y="15"/>
                    </a:lnTo>
                    <a:lnTo>
                      <a:pt x="64" y="9"/>
                    </a:lnTo>
                    <a:lnTo>
                      <a:pt x="61" y="6"/>
                    </a:lnTo>
                    <a:lnTo>
                      <a:pt x="57" y="3"/>
                    </a:lnTo>
                    <a:lnTo>
                      <a:pt x="54" y="3"/>
                    </a:lnTo>
                    <a:lnTo>
                      <a:pt x="51" y="0"/>
                    </a:lnTo>
                    <a:lnTo>
                      <a:pt x="45" y="0"/>
                    </a:lnTo>
                    <a:lnTo>
                      <a:pt x="42" y="0"/>
                    </a:lnTo>
                    <a:lnTo>
                      <a:pt x="35" y="0"/>
                    </a:lnTo>
                    <a:lnTo>
                      <a:pt x="32" y="0"/>
                    </a:lnTo>
                    <a:lnTo>
                      <a:pt x="25" y="3"/>
                    </a:lnTo>
                    <a:lnTo>
                      <a:pt x="19" y="6"/>
                    </a:lnTo>
                    <a:lnTo>
                      <a:pt x="17" y="9"/>
                    </a:lnTo>
                    <a:lnTo>
                      <a:pt x="13" y="12"/>
                    </a:lnTo>
                    <a:lnTo>
                      <a:pt x="7" y="15"/>
                    </a:lnTo>
                    <a:lnTo>
                      <a:pt x="7" y="18"/>
                    </a:lnTo>
                    <a:lnTo>
                      <a:pt x="3" y="25"/>
                    </a:lnTo>
                    <a:lnTo>
                      <a:pt x="0" y="28"/>
                    </a:lnTo>
                    <a:lnTo>
                      <a:pt x="0" y="32"/>
                    </a:lnTo>
                    <a:lnTo>
                      <a:pt x="0" y="37"/>
                    </a:lnTo>
                    <a:lnTo>
                      <a:pt x="0" y="40"/>
                    </a:lnTo>
                    <a:lnTo>
                      <a:pt x="3" y="44"/>
                    </a:lnTo>
                    <a:lnTo>
                      <a:pt x="7" y="47"/>
                    </a:lnTo>
                    <a:lnTo>
                      <a:pt x="10" y="50"/>
                    </a:lnTo>
                    <a:lnTo>
                      <a:pt x="13" y="54"/>
                    </a:lnTo>
                    <a:lnTo>
                      <a:pt x="17" y="57"/>
                    </a:lnTo>
                    <a:lnTo>
                      <a:pt x="22" y="57"/>
                    </a:lnTo>
                    <a:lnTo>
                      <a:pt x="25" y="57"/>
                    </a:lnTo>
                    <a:lnTo>
                      <a:pt x="32" y="57"/>
                    </a:lnTo>
                    <a:lnTo>
                      <a:pt x="35" y="54"/>
                    </a:lnTo>
                    <a:lnTo>
                      <a:pt x="42" y="54"/>
                    </a:lnTo>
                    <a:lnTo>
                      <a:pt x="47"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27" name="Freeform 715">
                <a:extLst>
                  <a:ext uri="{FF2B5EF4-FFF2-40B4-BE49-F238E27FC236}">
                    <a16:creationId xmlns:a16="http://schemas.microsoft.com/office/drawing/2014/main" id="{8E5021A2-CAA0-4354-908E-07A5F3762BF1}"/>
                  </a:ext>
                </a:extLst>
              </p:cNvPr>
              <p:cNvSpPr>
                <a:spLocks noEditPoints="1"/>
              </p:cNvSpPr>
              <p:nvPr/>
            </p:nvSpPr>
            <p:spPr bwMode="auto">
              <a:xfrm>
                <a:off x="3490" y="2468"/>
                <a:ext cx="23" cy="20"/>
              </a:xfrm>
              <a:custGeom>
                <a:avLst/>
                <a:gdLst>
                  <a:gd name="T0" fmla="*/ 15 w 89"/>
                  <a:gd name="T1" fmla="*/ 13 h 77"/>
                  <a:gd name="T2" fmla="*/ 16 w 89"/>
                  <a:gd name="T3" fmla="*/ 12 h 77"/>
                  <a:gd name="T4" fmla="*/ 16 w 89"/>
                  <a:gd name="T5" fmla="*/ 12 h 77"/>
                  <a:gd name="T6" fmla="*/ 18 w 89"/>
                  <a:gd name="T7" fmla="*/ 16 h 77"/>
                  <a:gd name="T8" fmla="*/ 21 w 89"/>
                  <a:gd name="T9" fmla="*/ 14 h 77"/>
                  <a:gd name="T10" fmla="*/ 22 w 89"/>
                  <a:gd name="T11" fmla="*/ 11 h 77"/>
                  <a:gd name="T12" fmla="*/ 17 w 89"/>
                  <a:gd name="T13" fmla="*/ 11 h 77"/>
                  <a:gd name="T14" fmla="*/ 18 w 89"/>
                  <a:gd name="T15" fmla="*/ 9 h 77"/>
                  <a:gd name="T16" fmla="*/ 22 w 89"/>
                  <a:gd name="T17" fmla="*/ 12 h 77"/>
                  <a:gd name="T18" fmla="*/ 23 w 89"/>
                  <a:gd name="T19" fmla="*/ 10 h 77"/>
                  <a:gd name="T20" fmla="*/ 18 w 89"/>
                  <a:gd name="T21" fmla="*/ 8 h 77"/>
                  <a:gd name="T22" fmla="*/ 18 w 89"/>
                  <a:gd name="T23" fmla="*/ 6 h 77"/>
                  <a:gd name="T24" fmla="*/ 23 w 89"/>
                  <a:gd name="T25" fmla="*/ 6 h 77"/>
                  <a:gd name="T26" fmla="*/ 23 w 89"/>
                  <a:gd name="T27" fmla="*/ 5 h 77"/>
                  <a:gd name="T28" fmla="*/ 22 w 89"/>
                  <a:gd name="T29" fmla="*/ 3 h 77"/>
                  <a:gd name="T30" fmla="*/ 17 w 89"/>
                  <a:gd name="T31" fmla="*/ 6 h 77"/>
                  <a:gd name="T32" fmla="*/ 19 w 89"/>
                  <a:gd name="T33" fmla="*/ 1 h 77"/>
                  <a:gd name="T34" fmla="*/ 17 w 89"/>
                  <a:gd name="T35" fmla="*/ 1 h 77"/>
                  <a:gd name="T36" fmla="*/ 17 w 89"/>
                  <a:gd name="T37" fmla="*/ 3 h 77"/>
                  <a:gd name="T38" fmla="*/ 16 w 89"/>
                  <a:gd name="T39" fmla="*/ 5 h 77"/>
                  <a:gd name="T40" fmla="*/ 17 w 89"/>
                  <a:gd name="T41" fmla="*/ 5 h 77"/>
                  <a:gd name="T42" fmla="*/ 14 w 89"/>
                  <a:gd name="T43" fmla="*/ 5 h 77"/>
                  <a:gd name="T44" fmla="*/ 12 w 89"/>
                  <a:gd name="T45" fmla="*/ 0 h 77"/>
                  <a:gd name="T46" fmla="*/ 12 w 89"/>
                  <a:gd name="T47" fmla="*/ 0 h 77"/>
                  <a:gd name="T48" fmla="*/ 11 w 89"/>
                  <a:gd name="T49" fmla="*/ 0 h 77"/>
                  <a:gd name="T50" fmla="*/ 11 w 89"/>
                  <a:gd name="T51" fmla="*/ 5 h 77"/>
                  <a:gd name="T52" fmla="*/ 7 w 89"/>
                  <a:gd name="T53" fmla="*/ 2 h 77"/>
                  <a:gd name="T54" fmla="*/ 6 w 89"/>
                  <a:gd name="T55" fmla="*/ 3 h 77"/>
                  <a:gd name="T56" fmla="*/ 8 w 89"/>
                  <a:gd name="T57" fmla="*/ 5 h 77"/>
                  <a:gd name="T58" fmla="*/ 9 w 89"/>
                  <a:gd name="T59" fmla="*/ 7 h 77"/>
                  <a:gd name="T60" fmla="*/ 8 w 89"/>
                  <a:gd name="T61" fmla="*/ 8 h 77"/>
                  <a:gd name="T62" fmla="*/ 3 w 89"/>
                  <a:gd name="T63" fmla="*/ 5 h 77"/>
                  <a:gd name="T64" fmla="*/ 3 w 89"/>
                  <a:gd name="T65" fmla="*/ 7 h 77"/>
                  <a:gd name="T66" fmla="*/ 5 w 89"/>
                  <a:gd name="T67" fmla="*/ 7 h 77"/>
                  <a:gd name="T68" fmla="*/ 7 w 89"/>
                  <a:gd name="T69" fmla="*/ 9 h 77"/>
                  <a:gd name="T70" fmla="*/ 6 w 89"/>
                  <a:gd name="T71" fmla="*/ 11 h 77"/>
                  <a:gd name="T72" fmla="*/ 1 w 89"/>
                  <a:gd name="T73" fmla="*/ 9 h 77"/>
                  <a:gd name="T74" fmla="*/ 1 w 89"/>
                  <a:gd name="T75" fmla="*/ 11 h 77"/>
                  <a:gd name="T76" fmla="*/ 1 w 89"/>
                  <a:gd name="T77" fmla="*/ 11 h 77"/>
                  <a:gd name="T78" fmla="*/ 6 w 89"/>
                  <a:gd name="T79" fmla="*/ 12 h 77"/>
                  <a:gd name="T80" fmla="*/ 5 w 89"/>
                  <a:gd name="T81" fmla="*/ 11 h 77"/>
                  <a:gd name="T82" fmla="*/ 0 w 89"/>
                  <a:gd name="T83" fmla="*/ 14 h 77"/>
                  <a:gd name="T84" fmla="*/ 3 w 89"/>
                  <a:gd name="T85" fmla="*/ 17 h 77"/>
                  <a:gd name="T86" fmla="*/ 5 w 89"/>
                  <a:gd name="T87" fmla="*/ 15 h 77"/>
                  <a:gd name="T88" fmla="*/ 7 w 89"/>
                  <a:gd name="T89" fmla="*/ 13 h 77"/>
                  <a:gd name="T90" fmla="*/ 8 w 89"/>
                  <a:gd name="T91" fmla="*/ 14 h 77"/>
                  <a:gd name="T92" fmla="*/ 9 w 89"/>
                  <a:gd name="T93" fmla="*/ 16 h 77"/>
                  <a:gd name="T94" fmla="*/ 6 w 89"/>
                  <a:gd name="T95" fmla="*/ 19 h 77"/>
                  <a:gd name="T96" fmla="*/ 8 w 89"/>
                  <a:gd name="T97" fmla="*/ 20 h 77"/>
                  <a:gd name="T98" fmla="*/ 9 w 89"/>
                  <a:gd name="T99" fmla="*/ 15 h 77"/>
                  <a:gd name="T100" fmla="*/ 13 w 89"/>
                  <a:gd name="T101" fmla="*/ 19 h 77"/>
                  <a:gd name="T102" fmla="*/ 11 w 89"/>
                  <a:gd name="T103" fmla="*/ 15 h 77"/>
                  <a:gd name="T104" fmla="*/ 12 w 89"/>
                  <a:gd name="T105" fmla="*/ 14 h 77"/>
                  <a:gd name="T106" fmla="*/ 12 w 89"/>
                  <a:gd name="T107" fmla="*/ 19 h 77"/>
                  <a:gd name="T108" fmla="*/ 15 w 89"/>
                  <a:gd name="T109" fmla="*/ 18 h 7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9"/>
                  <a:gd name="T166" fmla="*/ 0 h 77"/>
                  <a:gd name="T167" fmla="*/ 89 w 89"/>
                  <a:gd name="T168" fmla="*/ 77 h 7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9" h="77">
                    <a:moveTo>
                      <a:pt x="54" y="54"/>
                    </a:moveTo>
                    <a:lnTo>
                      <a:pt x="57" y="50"/>
                    </a:lnTo>
                    <a:lnTo>
                      <a:pt x="70" y="64"/>
                    </a:lnTo>
                    <a:lnTo>
                      <a:pt x="68" y="67"/>
                    </a:lnTo>
                    <a:lnTo>
                      <a:pt x="54" y="54"/>
                    </a:lnTo>
                    <a:close/>
                    <a:moveTo>
                      <a:pt x="57" y="50"/>
                    </a:moveTo>
                    <a:lnTo>
                      <a:pt x="67" y="41"/>
                    </a:lnTo>
                    <a:lnTo>
                      <a:pt x="57" y="50"/>
                    </a:lnTo>
                    <a:lnTo>
                      <a:pt x="64" y="57"/>
                    </a:lnTo>
                    <a:lnTo>
                      <a:pt x="57" y="50"/>
                    </a:lnTo>
                    <a:close/>
                    <a:moveTo>
                      <a:pt x="57" y="50"/>
                    </a:moveTo>
                    <a:lnTo>
                      <a:pt x="60" y="47"/>
                    </a:lnTo>
                    <a:lnTo>
                      <a:pt x="74" y="60"/>
                    </a:lnTo>
                    <a:lnTo>
                      <a:pt x="70" y="64"/>
                    </a:lnTo>
                    <a:lnTo>
                      <a:pt x="57" y="50"/>
                    </a:lnTo>
                    <a:close/>
                    <a:moveTo>
                      <a:pt x="60" y="47"/>
                    </a:moveTo>
                    <a:lnTo>
                      <a:pt x="62" y="46"/>
                    </a:lnTo>
                    <a:lnTo>
                      <a:pt x="63" y="45"/>
                    </a:lnTo>
                    <a:lnTo>
                      <a:pt x="67" y="54"/>
                    </a:lnTo>
                    <a:lnTo>
                      <a:pt x="60" y="47"/>
                    </a:lnTo>
                    <a:close/>
                    <a:moveTo>
                      <a:pt x="63" y="45"/>
                    </a:moveTo>
                    <a:lnTo>
                      <a:pt x="69" y="42"/>
                    </a:lnTo>
                    <a:lnTo>
                      <a:pt x="78" y="59"/>
                    </a:lnTo>
                    <a:lnTo>
                      <a:pt x="71" y="63"/>
                    </a:lnTo>
                    <a:lnTo>
                      <a:pt x="63" y="45"/>
                    </a:lnTo>
                    <a:close/>
                    <a:moveTo>
                      <a:pt x="83" y="55"/>
                    </a:moveTo>
                    <a:lnTo>
                      <a:pt x="80" y="58"/>
                    </a:lnTo>
                    <a:lnTo>
                      <a:pt x="78" y="59"/>
                    </a:lnTo>
                    <a:lnTo>
                      <a:pt x="74" y="50"/>
                    </a:lnTo>
                    <a:lnTo>
                      <a:pt x="83" y="55"/>
                    </a:lnTo>
                    <a:close/>
                    <a:moveTo>
                      <a:pt x="65" y="46"/>
                    </a:moveTo>
                    <a:lnTo>
                      <a:pt x="68" y="41"/>
                    </a:lnTo>
                    <a:lnTo>
                      <a:pt x="86" y="48"/>
                    </a:lnTo>
                    <a:lnTo>
                      <a:pt x="83" y="55"/>
                    </a:lnTo>
                    <a:lnTo>
                      <a:pt x="65" y="46"/>
                    </a:lnTo>
                    <a:close/>
                    <a:moveTo>
                      <a:pt x="87" y="44"/>
                    </a:moveTo>
                    <a:lnTo>
                      <a:pt x="87" y="46"/>
                    </a:lnTo>
                    <a:lnTo>
                      <a:pt x="86" y="48"/>
                    </a:lnTo>
                    <a:lnTo>
                      <a:pt x="77" y="44"/>
                    </a:lnTo>
                    <a:lnTo>
                      <a:pt x="87" y="44"/>
                    </a:lnTo>
                    <a:close/>
                    <a:moveTo>
                      <a:pt x="67" y="44"/>
                    </a:moveTo>
                    <a:lnTo>
                      <a:pt x="67" y="42"/>
                    </a:lnTo>
                    <a:lnTo>
                      <a:pt x="87" y="42"/>
                    </a:lnTo>
                    <a:lnTo>
                      <a:pt x="87" y="44"/>
                    </a:lnTo>
                    <a:lnTo>
                      <a:pt x="67" y="44"/>
                    </a:lnTo>
                    <a:close/>
                    <a:moveTo>
                      <a:pt x="67" y="42"/>
                    </a:moveTo>
                    <a:lnTo>
                      <a:pt x="67" y="37"/>
                    </a:lnTo>
                    <a:lnTo>
                      <a:pt x="70" y="34"/>
                    </a:lnTo>
                    <a:lnTo>
                      <a:pt x="77" y="42"/>
                    </a:lnTo>
                    <a:lnTo>
                      <a:pt x="67" y="42"/>
                    </a:lnTo>
                    <a:close/>
                    <a:moveTo>
                      <a:pt x="70" y="34"/>
                    </a:moveTo>
                    <a:lnTo>
                      <a:pt x="74" y="32"/>
                    </a:lnTo>
                    <a:lnTo>
                      <a:pt x="87" y="45"/>
                    </a:lnTo>
                    <a:lnTo>
                      <a:pt x="84" y="48"/>
                    </a:lnTo>
                    <a:lnTo>
                      <a:pt x="70" y="34"/>
                    </a:lnTo>
                    <a:close/>
                    <a:moveTo>
                      <a:pt x="89" y="38"/>
                    </a:moveTo>
                    <a:lnTo>
                      <a:pt x="89" y="42"/>
                    </a:lnTo>
                    <a:lnTo>
                      <a:pt x="87" y="45"/>
                    </a:lnTo>
                    <a:lnTo>
                      <a:pt x="80" y="38"/>
                    </a:lnTo>
                    <a:lnTo>
                      <a:pt x="89" y="38"/>
                    </a:lnTo>
                    <a:close/>
                    <a:moveTo>
                      <a:pt x="70" y="38"/>
                    </a:moveTo>
                    <a:lnTo>
                      <a:pt x="70" y="32"/>
                    </a:lnTo>
                    <a:lnTo>
                      <a:pt x="89" y="32"/>
                    </a:lnTo>
                    <a:lnTo>
                      <a:pt x="89" y="38"/>
                    </a:lnTo>
                    <a:lnTo>
                      <a:pt x="70" y="38"/>
                    </a:lnTo>
                    <a:close/>
                    <a:moveTo>
                      <a:pt x="70" y="32"/>
                    </a:moveTo>
                    <a:lnTo>
                      <a:pt x="70" y="28"/>
                    </a:lnTo>
                    <a:lnTo>
                      <a:pt x="89" y="28"/>
                    </a:lnTo>
                    <a:lnTo>
                      <a:pt x="89" y="32"/>
                    </a:lnTo>
                    <a:lnTo>
                      <a:pt x="70" y="32"/>
                    </a:lnTo>
                    <a:close/>
                    <a:moveTo>
                      <a:pt x="70" y="28"/>
                    </a:moveTo>
                    <a:lnTo>
                      <a:pt x="70" y="25"/>
                    </a:lnTo>
                    <a:lnTo>
                      <a:pt x="89" y="25"/>
                    </a:lnTo>
                    <a:lnTo>
                      <a:pt x="89" y="28"/>
                    </a:lnTo>
                    <a:lnTo>
                      <a:pt x="70" y="28"/>
                    </a:lnTo>
                    <a:close/>
                    <a:moveTo>
                      <a:pt x="88" y="21"/>
                    </a:moveTo>
                    <a:lnTo>
                      <a:pt x="89" y="23"/>
                    </a:lnTo>
                    <a:lnTo>
                      <a:pt x="89" y="25"/>
                    </a:lnTo>
                    <a:lnTo>
                      <a:pt x="80" y="25"/>
                    </a:lnTo>
                    <a:lnTo>
                      <a:pt x="88" y="21"/>
                    </a:lnTo>
                    <a:close/>
                    <a:moveTo>
                      <a:pt x="71" y="30"/>
                    </a:moveTo>
                    <a:lnTo>
                      <a:pt x="68" y="23"/>
                    </a:lnTo>
                    <a:lnTo>
                      <a:pt x="86" y="15"/>
                    </a:lnTo>
                    <a:lnTo>
                      <a:pt x="88" y="21"/>
                    </a:lnTo>
                    <a:lnTo>
                      <a:pt x="71" y="30"/>
                    </a:lnTo>
                    <a:close/>
                    <a:moveTo>
                      <a:pt x="84" y="12"/>
                    </a:moveTo>
                    <a:lnTo>
                      <a:pt x="85" y="13"/>
                    </a:lnTo>
                    <a:lnTo>
                      <a:pt x="86" y="15"/>
                    </a:lnTo>
                    <a:lnTo>
                      <a:pt x="77" y="19"/>
                    </a:lnTo>
                    <a:lnTo>
                      <a:pt x="84" y="12"/>
                    </a:lnTo>
                    <a:close/>
                    <a:moveTo>
                      <a:pt x="70" y="26"/>
                    </a:moveTo>
                    <a:lnTo>
                      <a:pt x="67" y="23"/>
                    </a:lnTo>
                    <a:lnTo>
                      <a:pt x="80" y="9"/>
                    </a:lnTo>
                    <a:lnTo>
                      <a:pt x="84" y="12"/>
                    </a:lnTo>
                    <a:lnTo>
                      <a:pt x="70" y="26"/>
                    </a:lnTo>
                    <a:close/>
                    <a:moveTo>
                      <a:pt x="67" y="23"/>
                    </a:moveTo>
                    <a:lnTo>
                      <a:pt x="64" y="20"/>
                    </a:lnTo>
                    <a:lnTo>
                      <a:pt x="77" y="6"/>
                    </a:lnTo>
                    <a:lnTo>
                      <a:pt x="80" y="9"/>
                    </a:lnTo>
                    <a:lnTo>
                      <a:pt x="67" y="23"/>
                    </a:lnTo>
                    <a:close/>
                    <a:moveTo>
                      <a:pt x="70" y="3"/>
                    </a:moveTo>
                    <a:lnTo>
                      <a:pt x="75" y="3"/>
                    </a:lnTo>
                    <a:lnTo>
                      <a:pt x="77" y="6"/>
                    </a:lnTo>
                    <a:lnTo>
                      <a:pt x="70" y="13"/>
                    </a:lnTo>
                    <a:lnTo>
                      <a:pt x="70" y="3"/>
                    </a:lnTo>
                    <a:close/>
                    <a:moveTo>
                      <a:pt x="70" y="22"/>
                    </a:moveTo>
                    <a:lnTo>
                      <a:pt x="67" y="22"/>
                    </a:lnTo>
                    <a:lnTo>
                      <a:pt x="67" y="3"/>
                    </a:lnTo>
                    <a:lnTo>
                      <a:pt x="70" y="3"/>
                    </a:lnTo>
                    <a:lnTo>
                      <a:pt x="70" y="22"/>
                    </a:lnTo>
                    <a:close/>
                    <a:moveTo>
                      <a:pt x="67" y="22"/>
                    </a:moveTo>
                    <a:lnTo>
                      <a:pt x="64" y="22"/>
                    </a:lnTo>
                    <a:lnTo>
                      <a:pt x="60" y="20"/>
                    </a:lnTo>
                    <a:lnTo>
                      <a:pt x="67" y="13"/>
                    </a:lnTo>
                    <a:lnTo>
                      <a:pt x="67" y="22"/>
                    </a:lnTo>
                    <a:close/>
                    <a:moveTo>
                      <a:pt x="60" y="20"/>
                    </a:moveTo>
                    <a:lnTo>
                      <a:pt x="57" y="16"/>
                    </a:lnTo>
                    <a:lnTo>
                      <a:pt x="70" y="3"/>
                    </a:lnTo>
                    <a:lnTo>
                      <a:pt x="74" y="6"/>
                    </a:lnTo>
                    <a:lnTo>
                      <a:pt x="60" y="20"/>
                    </a:lnTo>
                    <a:close/>
                    <a:moveTo>
                      <a:pt x="64" y="0"/>
                    </a:moveTo>
                    <a:lnTo>
                      <a:pt x="68" y="0"/>
                    </a:lnTo>
                    <a:lnTo>
                      <a:pt x="70" y="3"/>
                    </a:lnTo>
                    <a:lnTo>
                      <a:pt x="64" y="10"/>
                    </a:lnTo>
                    <a:lnTo>
                      <a:pt x="64" y="0"/>
                    </a:lnTo>
                    <a:close/>
                    <a:moveTo>
                      <a:pt x="64" y="19"/>
                    </a:moveTo>
                    <a:lnTo>
                      <a:pt x="58" y="19"/>
                    </a:lnTo>
                    <a:lnTo>
                      <a:pt x="58" y="0"/>
                    </a:lnTo>
                    <a:lnTo>
                      <a:pt x="64" y="0"/>
                    </a:lnTo>
                    <a:lnTo>
                      <a:pt x="64" y="19"/>
                    </a:lnTo>
                    <a:close/>
                    <a:moveTo>
                      <a:pt x="58" y="19"/>
                    </a:moveTo>
                    <a:lnTo>
                      <a:pt x="55" y="19"/>
                    </a:lnTo>
                    <a:lnTo>
                      <a:pt x="55" y="0"/>
                    </a:lnTo>
                    <a:lnTo>
                      <a:pt x="58" y="0"/>
                    </a:lnTo>
                    <a:lnTo>
                      <a:pt x="58" y="19"/>
                    </a:lnTo>
                    <a:close/>
                    <a:moveTo>
                      <a:pt x="55" y="19"/>
                    </a:moveTo>
                    <a:lnTo>
                      <a:pt x="48" y="19"/>
                    </a:lnTo>
                    <a:lnTo>
                      <a:pt x="48" y="0"/>
                    </a:lnTo>
                    <a:lnTo>
                      <a:pt x="55" y="0"/>
                    </a:lnTo>
                    <a:lnTo>
                      <a:pt x="55" y="19"/>
                    </a:lnTo>
                    <a:close/>
                    <a:moveTo>
                      <a:pt x="48" y="19"/>
                    </a:moveTo>
                    <a:lnTo>
                      <a:pt x="45" y="19"/>
                    </a:lnTo>
                    <a:lnTo>
                      <a:pt x="45" y="0"/>
                    </a:lnTo>
                    <a:lnTo>
                      <a:pt x="48" y="0"/>
                    </a:lnTo>
                    <a:lnTo>
                      <a:pt x="48" y="19"/>
                    </a:lnTo>
                    <a:close/>
                    <a:moveTo>
                      <a:pt x="41" y="1"/>
                    </a:moveTo>
                    <a:lnTo>
                      <a:pt x="43" y="0"/>
                    </a:lnTo>
                    <a:lnTo>
                      <a:pt x="45" y="0"/>
                    </a:lnTo>
                    <a:lnTo>
                      <a:pt x="45" y="10"/>
                    </a:lnTo>
                    <a:lnTo>
                      <a:pt x="41" y="1"/>
                    </a:lnTo>
                    <a:close/>
                    <a:moveTo>
                      <a:pt x="49" y="17"/>
                    </a:moveTo>
                    <a:lnTo>
                      <a:pt x="43" y="21"/>
                    </a:lnTo>
                    <a:lnTo>
                      <a:pt x="34" y="4"/>
                    </a:lnTo>
                    <a:lnTo>
                      <a:pt x="41" y="1"/>
                    </a:lnTo>
                    <a:lnTo>
                      <a:pt x="49" y="17"/>
                    </a:lnTo>
                    <a:close/>
                    <a:moveTo>
                      <a:pt x="43" y="21"/>
                    </a:moveTo>
                    <a:lnTo>
                      <a:pt x="36" y="24"/>
                    </a:lnTo>
                    <a:lnTo>
                      <a:pt x="28" y="7"/>
                    </a:lnTo>
                    <a:lnTo>
                      <a:pt x="34" y="4"/>
                    </a:lnTo>
                    <a:lnTo>
                      <a:pt x="43" y="21"/>
                    </a:lnTo>
                    <a:close/>
                    <a:moveTo>
                      <a:pt x="25" y="9"/>
                    </a:moveTo>
                    <a:lnTo>
                      <a:pt x="26" y="7"/>
                    </a:lnTo>
                    <a:lnTo>
                      <a:pt x="28" y="7"/>
                    </a:lnTo>
                    <a:lnTo>
                      <a:pt x="32" y="16"/>
                    </a:lnTo>
                    <a:lnTo>
                      <a:pt x="25" y="9"/>
                    </a:lnTo>
                    <a:close/>
                    <a:moveTo>
                      <a:pt x="40" y="23"/>
                    </a:moveTo>
                    <a:lnTo>
                      <a:pt x="36" y="26"/>
                    </a:lnTo>
                    <a:lnTo>
                      <a:pt x="23" y="12"/>
                    </a:lnTo>
                    <a:lnTo>
                      <a:pt x="25" y="9"/>
                    </a:lnTo>
                    <a:lnTo>
                      <a:pt x="40" y="23"/>
                    </a:lnTo>
                    <a:close/>
                    <a:moveTo>
                      <a:pt x="22" y="12"/>
                    </a:moveTo>
                    <a:lnTo>
                      <a:pt x="13" y="22"/>
                    </a:lnTo>
                    <a:lnTo>
                      <a:pt x="23" y="12"/>
                    </a:lnTo>
                    <a:lnTo>
                      <a:pt x="30" y="19"/>
                    </a:lnTo>
                    <a:lnTo>
                      <a:pt x="22" y="12"/>
                    </a:lnTo>
                    <a:close/>
                    <a:moveTo>
                      <a:pt x="36" y="26"/>
                    </a:moveTo>
                    <a:lnTo>
                      <a:pt x="33" y="28"/>
                    </a:lnTo>
                    <a:lnTo>
                      <a:pt x="20" y="15"/>
                    </a:lnTo>
                    <a:lnTo>
                      <a:pt x="22" y="12"/>
                    </a:lnTo>
                    <a:lnTo>
                      <a:pt x="36" y="26"/>
                    </a:lnTo>
                    <a:close/>
                    <a:moveTo>
                      <a:pt x="33" y="28"/>
                    </a:moveTo>
                    <a:lnTo>
                      <a:pt x="32" y="30"/>
                    </a:lnTo>
                    <a:lnTo>
                      <a:pt x="31" y="31"/>
                    </a:lnTo>
                    <a:lnTo>
                      <a:pt x="26" y="22"/>
                    </a:lnTo>
                    <a:lnTo>
                      <a:pt x="33" y="28"/>
                    </a:lnTo>
                    <a:close/>
                    <a:moveTo>
                      <a:pt x="31" y="31"/>
                    </a:moveTo>
                    <a:lnTo>
                      <a:pt x="24" y="34"/>
                    </a:lnTo>
                    <a:lnTo>
                      <a:pt x="15" y="16"/>
                    </a:lnTo>
                    <a:lnTo>
                      <a:pt x="22" y="14"/>
                    </a:lnTo>
                    <a:lnTo>
                      <a:pt x="31" y="31"/>
                    </a:lnTo>
                    <a:close/>
                    <a:moveTo>
                      <a:pt x="10" y="25"/>
                    </a:moveTo>
                    <a:lnTo>
                      <a:pt x="10" y="20"/>
                    </a:lnTo>
                    <a:lnTo>
                      <a:pt x="15" y="16"/>
                    </a:lnTo>
                    <a:lnTo>
                      <a:pt x="20" y="25"/>
                    </a:lnTo>
                    <a:lnTo>
                      <a:pt x="10" y="25"/>
                    </a:lnTo>
                    <a:close/>
                    <a:moveTo>
                      <a:pt x="30" y="25"/>
                    </a:moveTo>
                    <a:lnTo>
                      <a:pt x="30" y="28"/>
                    </a:lnTo>
                    <a:lnTo>
                      <a:pt x="10" y="28"/>
                    </a:lnTo>
                    <a:lnTo>
                      <a:pt x="10" y="25"/>
                    </a:lnTo>
                    <a:lnTo>
                      <a:pt x="30" y="25"/>
                    </a:lnTo>
                    <a:close/>
                    <a:moveTo>
                      <a:pt x="30" y="28"/>
                    </a:moveTo>
                    <a:lnTo>
                      <a:pt x="30" y="31"/>
                    </a:lnTo>
                    <a:lnTo>
                      <a:pt x="28" y="33"/>
                    </a:lnTo>
                    <a:lnTo>
                      <a:pt x="20" y="28"/>
                    </a:lnTo>
                    <a:lnTo>
                      <a:pt x="30" y="28"/>
                    </a:lnTo>
                    <a:close/>
                    <a:moveTo>
                      <a:pt x="28" y="33"/>
                    </a:moveTo>
                    <a:lnTo>
                      <a:pt x="25" y="39"/>
                    </a:lnTo>
                    <a:lnTo>
                      <a:pt x="8" y="31"/>
                    </a:lnTo>
                    <a:lnTo>
                      <a:pt x="11" y="24"/>
                    </a:lnTo>
                    <a:lnTo>
                      <a:pt x="28" y="33"/>
                    </a:lnTo>
                    <a:close/>
                    <a:moveTo>
                      <a:pt x="25" y="39"/>
                    </a:moveTo>
                    <a:lnTo>
                      <a:pt x="24" y="41"/>
                    </a:lnTo>
                    <a:lnTo>
                      <a:pt x="23" y="42"/>
                    </a:lnTo>
                    <a:lnTo>
                      <a:pt x="16" y="35"/>
                    </a:lnTo>
                    <a:lnTo>
                      <a:pt x="25" y="39"/>
                    </a:lnTo>
                    <a:close/>
                    <a:moveTo>
                      <a:pt x="23" y="42"/>
                    </a:moveTo>
                    <a:lnTo>
                      <a:pt x="20" y="45"/>
                    </a:lnTo>
                    <a:lnTo>
                      <a:pt x="6" y="32"/>
                    </a:lnTo>
                    <a:lnTo>
                      <a:pt x="10" y="28"/>
                    </a:lnTo>
                    <a:lnTo>
                      <a:pt x="23" y="42"/>
                    </a:lnTo>
                    <a:close/>
                    <a:moveTo>
                      <a:pt x="4" y="38"/>
                    </a:moveTo>
                    <a:lnTo>
                      <a:pt x="4" y="34"/>
                    </a:lnTo>
                    <a:lnTo>
                      <a:pt x="6" y="32"/>
                    </a:lnTo>
                    <a:lnTo>
                      <a:pt x="13" y="38"/>
                    </a:lnTo>
                    <a:lnTo>
                      <a:pt x="4" y="38"/>
                    </a:lnTo>
                    <a:close/>
                    <a:moveTo>
                      <a:pt x="23" y="38"/>
                    </a:moveTo>
                    <a:lnTo>
                      <a:pt x="23" y="42"/>
                    </a:lnTo>
                    <a:lnTo>
                      <a:pt x="4" y="42"/>
                    </a:lnTo>
                    <a:lnTo>
                      <a:pt x="4" y="38"/>
                    </a:lnTo>
                    <a:lnTo>
                      <a:pt x="23" y="38"/>
                    </a:lnTo>
                    <a:close/>
                    <a:moveTo>
                      <a:pt x="23" y="42"/>
                    </a:moveTo>
                    <a:lnTo>
                      <a:pt x="23" y="47"/>
                    </a:lnTo>
                    <a:lnTo>
                      <a:pt x="4" y="47"/>
                    </a:lnTo>
                    <a:lnTo>
                      <a:pt x="4" y="42"/>
                    </a:lnTo>
                    <a:lnTo>
                      <a:pt x="23" y="42"/>
                    </a:lnTo>
                    <a:close/>
                    <a:moveTo>
                      <a:pt x="23" y="47"/>
                    </a:moveTo>
                    <a:lnTo>
                      <a:pt x="23" y="50"/>
                    </a:lnTo>
                    <a:lnTo>
                      <a:pt x="4" y="50"/>
                    </a:lnTo>
                    <a:lnTo>
                      <a:pt x="4" y="47"/>
                    </a:lnTo>
                    <a:lnTo>
                      <a:pt x="23" y="47"/>
                    </a:lnTo>
                    <a:close/>
                    <a:moveTo>
                      <a:pt x="6" y="57"/>
                    </a:moveTo>
                    <a:lnTo>
                      <a:pt x="4" y="55"/>
                    </a:lnTo>
                    <a:lnTo>
                      <a:pt x="4" y="50"/>
                    </a:lnTo>
                    <a:lnTo>
                      <a:pt x="13" y="50"/>
                    </a:lnTo>
                    <a:lnTo>
                      <a:pt x="6" y="57"/>
                    </a:lnTo>
                    <a:close/>
                    <a:moveTo>
                      <a:pt x="20" y="44"/>
                    </a:moveTo>
                    <a:lnTo>
                      <a:pt x="23" y="47"/>
                    </a:lnTo>
                    <a:lnTo>
                      <a:pt x="10" y="60"/>
                    </a:lnTo>
                    <a:lnTo>
                      <a:pt x="6" y="57"/>
                    </a:lnTo>
                    <a:lnTo>
                      <a:pt x="20" y="44"/>
                    </a:lnTo>
                    <a:close/>
                    <a:moveTo>
                      <a:pt x="10" y="60"/>
                    </a:moveTo>
                    <a:lnTo>
                      <a:pt x="0" y="52"/>
                    </a:lnTo>
                    <a:lnTo>
                      <a:pt x="10" y="60"/>
                    </a:lnTo>
                    <a:lnTo>
                      <a:pt x="16" y="54"/>
                    </a:lnTo>
                    <a:lnTo>
                      <a:pt x="10" y="60"/>
                    </a:lnTo>
                    <a:close/>
                    <a:moveTo>
                      <a:pt x="23" y="47"/>
                    </a:moveTo>
                    <a:lnTo>
                      <a:pt x="26" y="50"/>
                    </a:lnTo>
                    <a:lnTo>
                      <a:pt x="13" y="64"/>
                    </a:lnTo>
                    <a:lnTo>
                      <a:pt x="10" y="60"/>
                    </a:lnTo>
                    <a:lnTo>
                      <a:pt x="23" y="47"/>
                    </a:lnTo>
                    <a:close/>
                    <a:moveTo>
                      <a:pt x="26" y="50"/>
                    </a:moveTo>
                    <a:lnTo>
                      <a:pt x="26" y="50"/>
                    </a:lnTo>
                    <a:lnTo>
                      <a:pt x="20" y="57"/>
                    </a:lnTo>
                    <a:lnTo>
                      <a:pt x="26" y="50"/>
                    </a:lnTo>
                    <a:close/>
                    <a:moveTo>
                      <a:pt x="26" y="50"/>
                    </a:moveTo>
                    <a:lnTo>
                      <a:pt x="30" y="54"/>
                    </a:lnTo>
                    <a:lnTo>
                      <a:pt x="16" y="67"/>
                    </a:lnTo>
                    <a:lnTo>
                      <a:pt x="13" y="64"/>
                    </a:lnTo>
                    <a:lnTo>
                      <a:pt x="26" y="50"/>
                    </a:lnTo>
                    <a:close/>
                    <a:moveTo>
                      <a:pt x="16" y="67"/>
                    </a:moveTo>
                    <a:lnTo>
                      <a:pt x="25" y="77"/>
                    </a:lnTo>
                    <a:lnTo>
                      <a:pt x="16" y="67"/>
                    </a:lnTo>
                    <a:lnTo>
                      <a:pt x="23" y="60"/>
                    </a:lnTo>
                    <a:lnTo>
                      <a:pt x="16" y="67"/>
                    </a:lnTo>
                    <a:close/>
                    <a:moveTo>
                      <a:pt x="30" y="54"/>
                    </a:moveTo>
                    <a:lnTo>
                      <a:pt x="33" y="57"/>
                    </a:lnTo>
                    <a:lnTo>
                      <a:pt x="20" y="70"/>
                    </a:lnTo>
                    <a:lnTo>
                      <a:pt x="16" y="67"/>
                    </a:lnTo>
                    <a:lnTo>
                      <a:pt x="30" y="54"/>
                    </a:lnTo>
                    <a:close/>
                    <a:moveTo>
                      <a:pt x="33" y="57"/>
                    </a:moveTo>
                    <a:lnTo>
                      <a:pt x="36" y="60"/>
                    </a:lnTo>
                    <a:lnTo>
                      <a:pt x="22" y="74"/>
                    </a:lnTo>
                    <a:lnTo>
                      <a:pt x="20" y="70"/>
                    </a:lnTo>
                    <a:lnTo>
                      <a:pt x="33" y="57"/>
                    </a:lnTo>
                    <a:close/>
                    <a:moveTo>
                      <a:pt x="30" y="76"/>
                    </a:moveTo>
                    <a:lnTo>
                      <a:pt x="25" y="76"/>
                    </a:lnTo>
                    <a:lnTo>
                      <a:pt x="22" y="74"/>
                    </a:lnTo>
                    <a:lnTo>
                      <a:pt x="30" y="67"/>
                    </a:lnTo>
                    <a:lnTo>
                      <a:pt x="30" y="76"/>
                    </a:lnTo>
                    <a:close/>
                    <a:moveTo>
                      <a:pt x="30" y="57"/>
                    </a:moveTo>
                    <a:lnTo>
                      <a:pt x="35" y="57"/>
                    </a:lnTo>
                    <a:lnTo>
                      <a:pt x="35" y="76"/>
                    </a:lnTo>
                    <a:lnTo>
                      <a:pt x="30" y="76"/>
                    </a:lnTo>
                    <a:lnTo>
                      <a:pt x="30" y="57"/>
                    </a:lnTo>
                    <a:close/>
                    <a:moveTo>
                      <a:pt x="35" y="57"/>
                    </a:moveTo>
                    <a:lnTo>
                      <a:pt x="38" y="57"/>
                    </a:lnTo>
                    <a:lnTo>
                      <a:pt x="38" y="76"/>
                    </a:lnTo>
                    <a:lnTo>
                      <a:pt x="35" y="76"/>
                    </a:lnTo>
                    <a:lnTo>
                      <a:pt x="35" y="57"/>
                    </a:lnTo>
                    <a:close/>
                    <a:moveTo>
                      <a:pt x="38" y="57"/>
                    </a:moveTo>
                    <a:lnTo>
                      <a:pt x="45" y="57"/>
                    </a:lnTo>
                    <a:lnTo>
                      <a:pt x="45" y="76"/>
                    </a:lnTo>
                    <a:lnTo>
                      <a:pt x="38" y="76"/>
                    </a:lnTo>
                    <a:lnTo>
                      <a:pt x="38" y="57"/>
                    </a:lnTo>
                    <a:close/>
                    <a:moveTo>
                      <a:pt x="52" y="74"/>
                    </a:moveTo>
                    <a:lnTo>
                      <a:pt x="49" y="76"/>
                    </a:lnTo>
                    <a:lnTo>
                      <a:pt x="45" y="76"/>
                    </a:lnTo>
                    <a:lnTo>
                      <a:pt x="45" y="67"/>
                    </a:lnTo>
                    <a:lnTo>
                      <a:pt x="52" y="74"/>
                    </a:lnTo>
                    <a:close/>
                    <a:moveTo>
                      <a:pt x="38" y="60"/>
                    </a:moveTo>
                    <a:lnTo>
                      <a:pt x="42" y="57"/>
                    </a:lnTo>
                    <a:lnTo>
                      <a:pt x="55" y="70"/>
                    </a:lnTo>
                    <a:lnTo>
                      <a:pt x="52" y="74"/>
                    </a:lnTo>
                    <a:lnTo>
                      <a:pt x="38" y="60"/>
                    </a:lnTo>
                    <a:close/>
                    <a:moveTo>
                      <a:pt x="42" y="57"/>
                    </a:moveTo>
                    <a:lnTo>
                      <a:pt x="44" y="54"/>
                    </a:lnTo>
                    <a:lnTo>
                      <a:pt x="48" y="54"/>
                    </a:lnTo>
                    <a:lnTo>
                      <a:pt x="48" y="64"/>
                    </a:lnTo>
                    <a:lnTo>
                      <a:pt x="42" y="57"/>
                    </a:lnTo>
                    <a:close/>
                    <a:moveTo>
                      <a:pt x="48" y="54"/>
                    </a:moveTo>
                    <a:lnTo>
                      <a:pt x="55" y="54"/>
                    </a:lnTo>
                    <a:lnTo>
                      <a:pt x="55" y="73"/>
                    </a:lnTo>
                    <a:lnTo>
                      <a:pt x="48" y="73"/>
                    </a:lnTo>
                    <a:lnTo>
                      <a:pt x="48" y="54"/>
                    </a:lnTo>
                    <a:close/>
                    <a:moveTo>
                      <a:pt x="59" y="71"/>
                    </a:moveTo>
                    <a:lnTo>
                      <a:pt x="57" y="73"/>
                    </a:lnTo>
                    <a:lnTo>
                      <a:pt x="55" y="73"/>
                    </a:lnTo>
                    <a:lnTo>
                      <a:pt x="55" y="64"/>
                    </a:lnTo>
                    <a:lnTo>
                      <a:pt x="59" y="71"/>
                    </a:lnTo>
                    <a:close/>
                    <a:moveTo>
                      <a:pt x="51" y="55"/>
                    </a:moveTo>
                    <a:lnTo>
                      <a:pt x="57" y="52"/>
                    </a:lnTo>
                    <a:lnTo>
                      <a:pt x="65" y="69"/>
                    </a:lnTo>
                    <a:lnTo>
                      <a:pt x="59" y="71"/>
                    </a:lnTo>
                    <a:lnTo>
                      <a:pt x="51"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28" name="Freeform 716">
                <a:extLst>
                  <a:ext uri="{FF2B5EF4-FFF2-40B4-BE49-F238E27FC236}">
                    <a16:creationId xmlns:a16="http://schemas.microsoft.com/office/drawing/2014/main" id="{3B306BBE-8E25-4A94-9D2B-CD7A584E8D9C}"/>
                  </a:ext>
                </a:extLst>
              </p:cNvPr>
              <p:cNvSpPr>
                <a:spLocks/>
              </p:cNvSpPr>
              <p:nvPr/>
            </p:nvSpPr>
            <p:spPr bwMode="auto">
              <a:xfrm>
                <a:off x="3538" y="2449"/>
                <a:ext cx="16" cy="16"/>
              </a:xfrm>
              <a:custGeom>
                <a:avLst/>
                <a:gdLst>
                  <a:gd name="T0" fmla="*/ 11 w 67"/>
                  <a:gd name="T1" fmla="*/ 14 h 60"/>
                  <a:gd name="T2" fmla="*/ 13 w 67"/>
                  <a:gd name="T3" fmla="*/ 13 h 60"/>
                  <a:gd name="T4" fmla="*/ 14 w 67"/>
                  <a:gd name="T5" fmla="*/ 13 h 60"/>
                  <a:gd name="T6" fmla="*/ 15 w 67"/>
                  <a:gd name="T7" fmla="*/ 11 h 60"/>
                  <a:gd name="T8" fmla="*/ 15 w 67"/>
                  <a:gd name="T9" fmla="*/ 10 h 60"/>
                  <a:gd name="T10" fmla="*/ 16 w 67"/>
                  <a:gd name="T11" fmla="*/ 9 h 60"/>
                  <a:gd name="T12" fmla="*/ 16 w 67"/>
                  <a:gd name="T13" fmla="*/ 7 h 60"/>
                  <a:gd name="T14" fmla="*/ 16 w 67"/>
                  <a:gd name="T15" fmla="*/ 7 h 60"/>
                  <a:gd name="T16" fmla="*/ 16 w 67"/>
                  <a:gd name="T17" fmla="*/ 6 h 60"/>
                  <a:gd name="T18" fmla="*/ 16 w 67"/>
                  <a:gd name="T19" fmla="*/ 4 h 60"/>
                  <a:gd name="T20" fmla="*/ 15 w 67"/>
                  <a:gd name="T21" fmla="*/ 3 h 60"/>
                  <a:gd name="T22" fmla="*/ 15 w 67"/>
                  <a:gd name="T23" fmla="*/ 3 h 60"/>
                  <a:gd name="T24" fmla="*/ 15 w 67"/>
                  <a:gd name="T25" fmla="*/ 2 h 60"/>
                  <a:gd name="T26" fmla="*/ 13 w 67"/>
                  <a:gd name="T27" fmla="*/ 1 h 60"/>
                  <a:gd name="T28" fmla="*/ 12 w 67"/>
                  <a:gd name="T29" fmla="*/ 1 h 60"/>
                  <a:gd name="T30" fmla="*/ 11 w 67"/>
                  <a:gd name="T31" fmla="*/ 0 h 60"/>
                  <a:gd name="T32" fmla="*/ 10 w 67"/>
                  <a:gd name="T33" fmla="*/ 0 h 60"/>
                  <a:gd name="T34" fmla="*/ 9 w 67"/>
                  <a:gd name="T35" fmla="*/ 1 h 60"/>
                  <a:gd name="T36" fmla="*/ 8 w 67"/>
                  <a:gd name="T37" fmla="*/ 1 h 60"/>
                  <a:gd name="T38" fmla="*/ 6 w 67"/>
                  <a:gd name="T39" fmla="*/ 1 h 60"/>
                  <a:gd name="T40" fmla="*/ 5 w 67"/>
                  <a:gd name="T41" fmla="*/ 2 h 60"/>
                  <a:gd name="T42" fmla="*/ 4 w 67"/>
                  <a:gd name="T43" fmla="*/ 3 h 60"/>
                  <a:gd name="T44" fmla="*/ 3 w 67"/>
                  <a:gd name="T45" fmla="*/ 3 h 60"/>
                  <a:gd name="T46" fmla="*/ 2 w 67"/>
                  <a:gd name="T47" fmla="*/ 5 h 60"/>
                  <a:gd name="T48" fmla="*/ 2 w 67"/>
                  <a:gd name="T49" fmla="*/ 6 h 60"/>
                  <a:gd name="T50" fmla="*/ 1 w 67"/>
                  <a:gd name="T51" fmla="*/ 7 h 60"/>
                  <a:gd name="T52" fmla="*/ 1 w 67"/>
                  <a:gd name="T53" fmla="*/ 9 h 60"/>
                  <a:gd name="T54" fmla="*/ 0 w 67"/>
                  <a:gd name="T55" fmla="*/ 9 h 60"/>
                  <a:gd name="T56" fmla="*/ 0 w 67"/>
                  <a:gd name="T57" fmla="*/ 10 h 60"/>
                  <a:gd name="T58" fmla="*/ 1 w 67"/>
                  <a:gd name="T59" fmla="*/ 12 h 60"/>
                  <a:gd name="T60" fmla="*/ 1 w 67"/>
                  <a:gd name="T61" fmla="*/ 13 h 60"/>
                  <a:gd name="T62" fmla="*/ 2 w 67"/>
                  <a:gd name="T63" fmla="*/ 13 h 60"/>
                  <a:gd name="T64" fmla="*/ 2 w 67"/>
                  <a:gd name="T65" fmla="*/ 14 h 60"/>
                  <a:gd name="T66" fmla="*/ 3 w 67"/>
                  <a:gd name="T67" fmla="*/ 15 h 60"/>
                  <a:gd name="T68" fmla="*/ 5 w 67"/>
                  <a:gd name="T69" fmla="*/ 15 h 60"/>
                  <a:gd name="T70" fmla="*/ 5 w 67"/>
                  <a:gd name="T71" fmla="*/ 15 h 60"/>
                  <a:gd name="T72" fmla="*/ 7 w 67"/>
                  <a:gd name="T73" fmla="*/ 16 h 60"/>
                  <a:gd name="T74" fmla="*/ 8 w 67"/>
                  <a:gd name="T75" fmla="*/ 15 h 60"/>
                  <a:gd name="T76" fmla="*/ 9 w 67"/>
                  <a:gd name="T77" fmla="*/ 15 h 60"/>
                  <a:gd name="T78" fmla="*/ 10 w 67"/>
                  <a:gd name="T79" fmla="*/ 14 h 60"/>
                  <a:gd name="T80" fmla="*/ 11 w 67"/>
                  <a:gd name="T81" fmla="*/ 14 h 6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60"/>
                  <a:gd name="T125" fmla="*/ 67 w 67"/>
                  <a:gd name="T126" fmla="*/ 60 h 6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60">
                    <a:moveTo>
                      <a:pt x="48" y="54"/>
                    </a:moveTo>
                    <a:lnTo>
                      <a:pt x="54" y="50"/>
                    </a:lnTo>
                    <a:lnTo>
                      <a:pt x="58" y="47"/>
                    </a:lnTo>
                    <a:lnTo>
                      <a:pt x="61" y="40"/>
                    </a:lnTo>
                    <a:lnTo>
                      <a:pt x="63" y="37"/>
                    </a:lnTo>
                    <a:lnTo>
                      <a:pt x="67" y="35"/>
                    </a:lnTo>
                    <a:lnTo>
                      <a:pt x="67" y="28"/>
                    </a:lnTo>
                    <a:lnTo>
                      <a:pt x="67" y="25"/>
                    </a:lnTo>
                    <a:lnTo>
                      <a:pt x="67" y="22"/>
                    </a:lnTo>
                    <a:lnTo>
                      <a:pt x="67" y="15"/>
                    </a:lnTo>
                    <a:lnTo>
                      <a:pt x="63" y="12"/>
                    </a:lnTo>
                    <a:lnTo>
                      <a:pt x="63" y="10"/>
                    </a:lnTo>
                    <a:lnTo>
                      <a:pt x="61" y="6"/>
                    </a:lnTo>
                    <a:lnTo>
                      <a:pt x="54" y="3"/>
                    </a:lnTo>
                    <a:lnTo>
                      <a:pt x="51" y="3"/>
                    </a:lnTo>
                    <a:lnTo>
                      <a:pt x="48" y="0"/>
                    </a:lnTo>
                    <a:lnTo>
                      <a:pt x="41" y="0"/>
                    </a:lnTo>
                    <a:lnTo>
                      <a:pt x="38" y="3"/>
                    </a:lnTo>
                    <a:lnTo>
                      <a:pt x="32" y="3"/>
                    </a:lnTo>
                    <a:lnTo>
                      <a:pt x="26" y="3"/>
                    </a:lnTo>
                    <a:lnTo>
                      <a:pt x="22" y="6"/>
                    </a:lnTo>
                    <a:lnTo>
                      <a:pt x="16" y="10"/>
                    </a:lnTo>
                    <a:lnTo>
                      <a:pt x="12" y="12"/>
                    </a:lnTo>
                    <a:lnTo>
                      <a:pt x="9" y="18"/>
                    </a:lnTo>
                    <a:lnTo>
                      <a:pt x="7" y="22"/>
                    </a:lnTo>
                    <a:lnTo>
                      <a:pt x="4" y="25"/>
                    </a:lnTo>
                    <a:lnTo>
                      <a:pt x="4" y="32"/>
                    </a:lnTo>
                    <a:lnTo>
                      <a:pt x="0" y="35"/>
                    </a:lnTo>
                    <a:lnTo>
                      <a:pt x="0" y="37"/>
                    </a:lnTo>
                    <a:lnTo>
                      <a:pt x="4" y="44"/>
                    </a:lnTo>
                    <a:lnTo>
                      <a:pt x="4" y="47"/>
                    </a:lnTo>
                    <a:lnTo>
                      <a:pt x="7" y="50"/>
                    </a:lnTo>
                    <a:lnTo>
                      <a:pt x="9" y="54"/>
                    </a:lnTo>
                    <a:lnTo>
                      <a:pt x="12" y="57"/>
                    </a:lnTo>
                    <a:lnTo>
                      <a:pt x="19" y="57"/>
                    </a:lnTo>
                    <a:lnTo>
                      <a:pt x="22" y="57"/>
                    </a:lnTo>
                    <a:lnTo>
                      <a:pt x="29" y="60"/>
                    </a:lnTo>
                    <a:lnTo>
                      <a:pt x="32" y="57"/>
                    </a:lnTo>
                    <a:lnTo>
                      <a:pt x="38" y="57"/>
                    </a:lnTo>
                    <a:lnTo>
                      <a:pt x="41" y="54"/>
                    </a:lnTo>
                    <a:lnTo>
                      <a:pt x="48"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29" name="Freeform 717">
                <a:extLst>
                  <a:ext uri="{FF2B5EF4-FFF2-40B4-BE49-F238E27FC236}">
                    <a16:creationId xmlns:a16="http://schemas.microsoft.com/office/drawing/2014/main" id="{6C8B40C2-3993-4050-A670-B59C301BBCA2}"/>
                  </a:ext>
                </a:extLst>
              </p:cNvPr>
              <p:cNvSpPr>
                <a:spLocks noEditPoints="1"/>
              </p:cNvSpPr>
              <p:nvPr/>
            </p:nvSpPr>
            <p:spPr bwMode="auto">
              <a:xfrm>
                <a:off x="3535" y="2447"/>
                <a:ext cx="22" cy="20"/>
              </a:xfrm>
              <a:custGeom>
                <a:avLst/>
                <a:gdLst>
                  <a:gd name="T0" fmla="*/ 18 w 86"/>
                  <a:gd name="T1" fmla="*/ 17 h 81"/>
                  <a:gd name="T2" fmla="*/ 16 w 86"/>
                  <a:gd name="T3" fmla="*/ 12 h 81"/>
                  <a:gd name="T4" fmla="*/ 19 w 86"/>
                  <a:gd name="T5" fmla="*/ 16 h 81"/>
                  <a:gd name="T6" fmla="*/ 19 w 86"/>
                  <a:gd name="T7" fmla="*/ 15 h 81"/>
                  <a:gd name="T8" fmla="*/ 16 w 86"/>
                  <a:gd name="T9" fmla="*/ 12 h 81"/>
                  <a:gd name="T10" fmla="*/ 17 w 86"/>
                  <a:gd name="T11" fmla="*/ 10 h 81"/>
                  <a:gd name="T12" fmla="*/ 22 w 86"/>
                  <a:gd name="T13" fmla="*/ 12 h 81"/>
                  <a:gd name="T14" fmla="*/ 22 w 86"/>
                  <a:gd name="T15" fmla="*/ 9 h 81"/>
                  <a:gd name="T16" fmla="*/ 22 w 86"/>
                  <a:gd name="T17" fmla="*/ 9 h 81"/>
                  <a:gd name="T18" fmla="*/ 17 w 86"/>
                  <a:gd name="T19" fmla="*/ 9 h 81"/>
                  <a:gd name="T20" fmla="*/ 21 w 86"/>
                  <a:gd name="T21" fmla="*/ 5 h 81"/>
                  <a:gd name="T22" fmla="*/ 17 w 86"/>
                  <a:gd name="T23" fmla="*/ 7 h 81"/>
                  <a:gd name="T24" fmla="*/ 16 w 86"/>
                  <a:gd name="T25" fmla="*/ 5 h 81"/>
                  <a:gd name="T26" fmla="*/ 21 w 86"/>
                  <a:gd name="T27" fmla="*/ 5 h 81"/>
                  <a:gd name="T28" fmla="*/ 21 w 86"/>
                  <a:gd name="T29" fmla="*/ 3 h 81"/>
                  <a:gd name="T30" fmla="*/ 19 w 86"/>
                  <a:gd name="T31" fmla="*/ 2 h 81"/>
                  <a:gd name="T32" fmla="*/ 15 w 86"/>
                  <a:gd name="T33" fmla="*/ 5 h 81"/>
                  <a:gd name="T34" fmla="*/ 18 w 86"/>
                  <a:gd name="T35" fmla="*/ 1 h 81"/>
                  <a:gd name="T36" fmla="*/ 16 w 86"/>
                  <a:gd name="T37" fmla="*/ 1 h 81"/>
                  <a:gd name="T38" fmla="*/ 16 w 86"/>
                  <a:gd name="T39" fmla="*/ 5 h 81"/>
                  <a:gd name="T40" fmla="*/ 15 w 86"/>
                  <a:gd name="T41" fmla="*/ 0 h 81"/>
                  <a:gd name="T42" fmla="*/ 13 w 86"/>
                  <a:gd name="T43" fmla="*/ 5 h 81"/>
                  <a:gd name="T44" fmla="*/ 13 w 86"/>
                  <a:gd name="T45" fmla="*/ 0 h 81"/>
                  <a:gd name="T46" fmla="*/ 12 w 86"/>
                  <a:gd name="T47" fmla="*/ 1 h 81"/>
                  <a:gd name="T48" fmla="*/ 14 w 86"/>
                  <a:gd name="T49" fmla="*/ 5 h 81"/>
                  <a:gd name="T50" fmla="*/ 11 w 86"/>
                  <a:gd name="T51" fmla="*/ 5 h 81"/>
                  <a:gd name="T52" fmla="*/ 8 w 86"/>
                  <a:gd name="T53" fmla="*/ 1 h 81"/>
                  <a:gd name="T54" fmla="*/ 7 w 86"/>
                  <a:gd name="T55" fmla="*/ 2 h 81"/>
                  <a:gd name="T56" fmla="*/ 8 w 86"/>
                  <a:gd name="T57" fmla="*/ 4 h 81"/>
                  <a:gd name="T58" fmla="*/ 9 w 86"/>
                  <a:gd name="T59" fmla="*/ 6 h 81"/>
                  <a:gd name="T60" fmla="*/ 8 w 86"/>
                  <a:gd name="T61" fmla="*/ 6 h 81"/>
                  <a:gd name="T62" fmla="*/ 4 w 86"/>
                  <a:gd name="T63" fmla="*/ 4 h 81"/>
                  <a:gd name="T64" fmla="*/ 3 w 86"/>
                  <a:gd name="T65" fmla="*/ 6 h 81"/>
                  <a:gd name="T66" fmla="*/ 5 w 86"/>
                  <a:gd name="T67" fmla="*/ 7 h 81"/>
                  <a:gd name="T68" fmla="*/ 7 w 86"/>
                  <a:gd name="T69" fmla="*/ 9 h 81"/>
                  <a:gd name="T70" fmla="*/ 1 w 86"/>
                  <a:gd name="T71" fmla="*/ 9 h 81"/>
                  <a:gd name="T72" fmla="*/ 6 w 86"/>
                  <a:gd name="T73" fmla="*/ 10 h 81"/>
                  <a:gd name="T74" fmla="*/ 5 w 86"/>
                  <a:gd name="T75" fmla="*/ 12 h 81"/>
                  <a:gd name="T76" fmla="*/ 2 w 86"/>
                  <a:gd name="T77" fmla="*/ 9 h 81"/>
                  <a:gd name="T78" fmla="*/ 0 w 86"/>
                  <a:gd name="T79" fmla="*/ 11 h 81"/>
                  <a:gd name="T80" fmla="*/ 1 w 86"/>
                  <a:gd name="T81" fmla="*/ 13 h 81"/>
                  <a:gd name="T82" fmla="*/ 5 w 86"/>
                  <a:gd name="T83" fmla="*/ 12 h 81"/>
                  <a:gd name="T84" fmla="*/ 6 w 86"/>
                  <a:gd name="T85" fmla="*/ 13 h 81"/>
                  <a:gd name="T86" fmla="*/ 1 w 86"/>
                  <a:gd name="T87" fmla="*/ 13 h 81"/>
                  <a:gd name="T88" fmla="*/ 2 w 86"/>
                  <a:gd name="T89" fmla="*/ 16 h 81"/>
                  <a:gd name="T90" fmla="*/ 2 w 86"/>
                  <a:gd name="T91" fmla="*/ 17 h 81"/>
                  <a:gd name="T92" fmla="*/ 7 w 86"/>
                  <a:gd name="T93" fmla="*/ 14 h 81"/>
                  <a:gd name="T94" fmla="*/ 7 w 86"/>
                  <a:gd name="T95" fmla="*/ 14 h 81"/>
                  <a:gd name="T96" fmla="*/ 3 w 86"/>
                  <a:gd name="T97" fmla="*/ 17 h 81"/>
                  <a:gd name="T98" fmla="*/ 6 w 86"/>
                  <a:gd name="T99" fmla="*/ 19 h 81"/>
                  <a:gd name="T100" fmla="*/ 7 w 86"/>
                  <a:gd name="T101" fmla="*/ 14 h 81"/>
                  <a:gd name="T102" fmla="*/ 9 w 86"/>
                  <a:gd name="T103" fmla="*/ 14 h 81"/>
                  <a:gd name="T104" fmla="*/ 9 w 86"/>
                  <a:gd name="T105" fmla="*/ 19 h 81"/>
                  <a:gd name="T106" fmla="*/ 10 w 86"/>
                  <a:gd name="T107" fmla="*/ 17 h 81"/>
                  <a:gd name="T108" fmla="*/ 8 w 86"/>
                  <a:gd name="T109" fmla="*/ 16 h 81"/>
                  <a:gd name="T110" fmla="*/ 11 w 86"/>
                  <a:gd name="T111" fmla="*/ 14 h 81"/>
                  <a:gd name="T112" fmla="*/ 13 w 86"/>
                  <a:gd name="T113" fmla="*/ 19 h 81"/>
                  <a:gd name="T114" fmla="*/ 15 w 86"/>
                  <a:gd name="T115" fmla="*/ 17 h 81"/>
                  <a:gd name="T116" fmla="*/ 13 w 86"/>
                  <a:gd name="T117" fmla="*/ 16 h 81"/>
                  <a:gd name="T118" fmla="*/ 13 w 86"/>
                  <a:gd name="T119" fmla="*/ 13 h 8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81"/>
                  <a:gd name="T182" fmla="*/ 86 w 86"/>
                  <a:gd name="T183" fmla="*/ 81 h 8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81">
                    <a:moveTo>
                      <a:pt x="53" y="55"/>
                    </a:moveTo>
                    <a:lnTo>
                      <a:pt x="60" y="52"/>
                    </a:lnTo>
                    <a:lnTo>
                      <a:pt x="69" y="69"/>
                    </a:lnTo>
                    <a:lnTo>
                      <a:pt x="62" y="73"/>
                    </a:lnTo>
                    <a:lnTo>
                      <a:pt x="53" y="55"/>
                    </a:lnTo>
                    <a:close/>
                    <a:moveTo>
                      <a:pt x="71" y="67"/>
                    </a:moveTo>
                    <a:lnTo>
                      <a:pt x="70" y="68"/>
                    </a:lnTo>
                    <a:lnTo>
                      <a:pt x="69" y="69"/>
                    </a:lnTo>
                    <a:lnTo>
                      <a:pt x="64" y="60"/>
                    </a:lnTo>
                    <a:lnTo>
                      <a:pt x="71" y="67"/>
                    </a:lnTo>
                    <a:close/>
                    <a:moveTo>
                      <a:pt x="58" y="54"/>
                    </a:moveTo>
                    <a:lnTo>
                      <a:pt x="61" y="50"/>
                    </a:lnTo>
                    <a:lnTo>
                      <a:pt x="74" y="64"/>
                    </a:lnTo>
                    <a:lnTo>
                      <a:pt x="71" y="67"/>
                    </a:lnTo>
                    <a:lnTo>
                      <a:pt x="58" y="54"/>
                    </a:lnTo>
                    <a:close/>
                    <a:moveTo>
                      <a:pt x="75" y="62"/>
                    </a:moveTo>
                    <a:lnTo>
                      <a:pt x="75" y="63"/>
                    </a:lnTo>
                    <a:lnTo>
                      <a:pt x="74" y="64"/>
                    </a:lnTo>
                    <a:lnTo>
                      <a:pt x="68" y="57"/>
                    </a:lnTo>
                    <a:lnTo>
                      <a:pt x="75" y="62"/>
                    </a:lnTo>
                    <a:close/>
                    <a:moveTo>
                      <a:pt x="59" y="53"/>
                    </a:moveTo>
                    <a:lnTo>
                      <a:pt x="62" y="47"/>
                    </a:lnTo>
                    <a:lnTo>
                      <a:pt x="79" y="55"/>
                    </a:lnTo>
                    <a:lnTo>
                      <a:pt x="75" y="62"/>
                    </a:lnTo>
                    <a:lnTo>
                      <a:pt x="59" y="53"/>
                    </a:lnTo>
                    <a:close/>
                    <a:moveTo>
                      <a:pt x="62" y="47"/>
                    </a:moveTo>
                    <a:lnTo>
                      <a:pt x="62" y="45"/>
                    </a:lnTo>
                    <a:lnTo>
                      <a:pt x="63" y="44"/>
                    </a:lnTo>
                    <a:lnTo>
                      <a:pt x="71" y="50"/>
                    </a:lnTo>
                    <a:lnTo>
                      <a:pt x="62" y="47"/>
                    </a:lnTo>
                    <a:close/>
                    <a:moveTo>
                      <a:pt x="63" y="44"/>
                    </a:moveTo>
                    <a:lnTo>
                      <a:pt x="67" y="41"/>
                    </a:lnTo>
                    <a:lnTo>
                      <a:pt x="81" y="55"/>
                    </a:lnTo>
                    <a:lnTo>
                      <a:pt x="78" y="57"/>
                    </a:lnTo>
                    <a:lnTo>
                      <a:pt x="63" y="44"/>
                    </a:lnTo>
                    <a:close/>
                    <a:moveTo>
                      <a:pt x="67" y="41"/>
                    </a:moveTo>
                    <a:lnTo>
                      <a:pt x="70" y="38"/>
                    </a:lnTo>
                    <a:lnTo>
                      <a:pt x="83" y="52"/>
                    </a:lnTo>
                    <a:lnTo>
                      <a:pt x="81" y="55"/>
                    </a:lnTo>
                    <a:lnTo>
                      <a:pt x="67" y="41"/>
                    </a:lnTo>
                    <a:close/>
                    <a:moveTo>
                      <a:pt x="86" y="45"/>
                    </a:moveTo>
                    <a:lnTo>
                      <a:pt x="86" y="48"/>
                    </a:lnTo>
                    <a:lnTo>
                      <a:pt x="83" y="52"/>
                    </a:lnTo>
                    <a:lnTo>
                      <a:pt x="77" y="45"/>
                    </a:lnTo>
                    <a:lnTo>
                      <a:pt x="86" y="45"/>
                    </a:lnTo>
                    <a:close/>
                    <a:moveTo>
                      <a:pt x="68" y="45"/>
                    </a:moveTo>
                    <a:lnTo>
                      <a:pt x="68" y="38"/>
                    </a:lnTo>
                    <a:lnTo>
                      <a:pt x="86" y="38"/>
                    </a:lnTo>
                    <a:lnTo>
                      <a:pt x="86" y="45"/>
                    </a:lnTo>
                    <a:lnTo>
                      <a:pt x="68" y="45"/>
                    </a:lnTo>
                    <a:close/>
                    <a:moveTo>
                      <a:pt x="68" y="38"/>
                    </a:moveTo>
                    <a:lnTo>
                      <a:pt x="68" y="35"/>
                    </a:lnTo>
                    <a:lnTo>
                      <a:pt x="86" y="35"/>
                    </a:lnTo>
                    <a:lnTo>
                      <a:pt x="86" y="38"/>
                    </a:lnTo>
                    <a:lnTo>
                      <a:pt x="68" y="38"/>
                    </a:lnTo>
                    <a:close/>
                    <a:moveTo>
                      <a:pt x="68" y="35"/>
                    </a:moveTo>
                    <a:lnTo>
                      <a:pt x="68" y="32"/>
                    </a:lnTo>
                    <a:lnTo>
                      <a:pt x="86" y="32"/>
                    </a:lnTo>
                    <a:lnTo>
                      <a:pt x="86" y="35"/>
                    </a:lnTo>
                    <a:lnTo>
                      <a:pt x="68" y="35"/>
                    </a:lnTo>
                    <a:close/>
                    <a:moveTo>
                      <a:pt x="68" y="32"/>
                    </a:moveTo>
                    <a:lnTo>
                      <a:pt x="68" y="25"/>
                    </a:lnTo>
                    <a:lnTo>
                      <a:pt x="86" y="25"/>
                    </a:lnTo>
                    <a:lnTo>
                      <a:pt x="86" y="32"/>
                    </a:lnTo>
                    <a:lnTo>
                      <a:pt x="68" y="32"/>
                    </a:lnTo>
                    <a:close/>
                    <a:moveTo>
                      <a:pt x="83" y="19"/>
                    </a:moveTo>
                    <a:lnTo>
                      <a:pt x="86" y="22"/>
                    </a:lnTo>
                    <a:lnTo>
                      <a:pt x="86" y="25"/>
                    </a:lnTo>
                    <a:lnTo>
                      <a:pt x="77" y="25"/>
                    </a:lnTo>
                    <a:lnTo>
                      <a:pt x="83" y="19"/>
                    </a:lnTo>
                    <a:close/>
                    <a:moveTo>
                      <a:pt x="70" y="32"/>
                    </a:moveTo>
                    <a:lnTo>
                      <a:pt x="67" y="30"/>
                    </a:lnTo>
                    <a:lnTo>
                      <a:pt x="81" y="15"/>
                    </a:lnTo>
                    <a:lnTo>
                      <a:pt x="83" y="19"/>
                    </a:lnTo>
                    <a:lnTo>
                      <a:pt x="70" y="32"/>
                    </a:lnTo>
                    <a:close/>
                    <a:moveTo>
                      <a:pt x="67" y="30"/>
                    </a:moveTo>
                    <a:lnTo>
                      <a:pt x="64" y="26"/>
                    </a:lnTo>
                    <a:lnTo>
                      <a:pt x="64" y="22"/>
                    </a:lnTo>
                    <a:lnTo>
                      <a:pt x="73" y="22"/>
                    </a:lnTo>
                    <a:lnTo>
                      <a:pt x="67" y="30"/>
                    </a:lnTo>
                    <a:close/>
                    <a:moveTo>
                      <a:pt x="64" y="22"/>
                    </a:moveTo>
                    <a:lnTo>
                      <a:pt x="64" y="20"/>
                    </a:lnTo>
                    <a:lnTo>
                      <a:pt x="83" y="20"/>
                    </a:lnTo>
                    <a:lnTo>
                      <a:pt x="83" y="22"/>
                    </a:lnTo>
                    <a:lnTo>
                      <a:pt x="64" y="22"/>
                    </a:lnTo>
                    <a:close/>
                    <a:moveTo>
                      <a:pt x="81" y="12"/>
                    </a:moveTo>
                    <a:lnTo>
                      <a:pt x="83" y="15"/>
                    </a:lnTo>
                    <a:lnTo>
                      <a:pt x="83" y="20"/>
                    </a:lnTo>
                    <a:lnTo>
                      <a:pt x="73" y="20"/>
                    </a:lnTo>
                    <a:lnTo>
                      <a:pt x="81" y="12"/>
                    </a:lnTo>
                    <a:close/>
                    <a:moveTo>
                      <a:pt x="67" y="26"/>
                    </a:moveTo>
                    <a:lnTo>
                      <a:pt x="63" y="23"/>
                    </a:lnTo>
                    <a:lnTo>
                      <a:pt x="78" y="10"/>
                    </a:lnTo>
                    <a:lnTo>
                      <a:pt x="81" y="12"/>
                    </a:lnTo>
                    <a:lnTo>
                      <a:pt x="67" y="26"/>
                    </a:lnTo>
                    <a:close/>
                    <a:moveTo>
                      <a:pt x="74" y="7"/>
                    </a:moveTo>
                    <a:lnTo>
                      <a:pt x="77" y="9"/>
                    </a:lnTo>
                    <a:lnTo>
                      <a:pt x="78" y="10"/>
                    </a:lnTo>
                    <a:lnTo>
                      <a:pt x="71" y="16"/>
                    </a:lnTo>
                    <a:lnTo>
                      <a:pt x="74" y="7"/>
                    </a:lnTo>
                    <a:close/>
                    <a:moveTo>
                      <a:pt x="67" y="24"/>
                    </a:moveTo>
                    <a:lnTo>
                      <a:pt x="60" y="22"/>
                    </a:lnTo>
                    <a:lnTo>
                      <a:pt x="69" y="4"/>
                    </a:lnTo>
                    <a:lnTo>
                      <a:pt x="74" y="7"/>
                    </a:lnTo>
                    <a:lnTo>
                      <a:pt x="67" y="24"/>
                    </a:lnTo>
                    <a:close/>
                    <a:moveTo>
                      <a:pt x="64" y="3"/>
                    </a:moveTo>
                    <a:lnTo>
                      <a:pt x="67" y="3"/>
                    </a:lnTo>
                    <a:lnTo>
                      <a:pt x="69" y="4"/>
                    </a:lnTo>
                    <a:lnTo>
                      <a:pt x="64" y="13"/>
                    </a:lnTo>
                    <a:lnTo>
                      <a:pt x="64" y="3"/>
                    </a:lnTo>
                    <a:close/>
                    <a:moveTo>
                      <a:pt x="64" y="22"/>
                    </a:moveTo>
                    <a:lnTo>
                      <a:pt x="61" y="22"/>
                    </a:lnTo>
                    <a:lnTo>
                      <a:pt x="61" y="3"/>
                    </a:lnTo>
                    <a:lnTo>
                      <a:pt x="64" y="3"/>
                    </a:lnTo>
                    <a:lnTo>
                      <a:pt x="64" y="22"/>
                    </a:lnTo>
                    <a:close/>
                    <a:moveTo>
                      <a:pt x="61" y="22"/>
                    </a:moveTo>
                    <a:lnTo>
                      <a:pt x="57" y="22"/>
                    </a:lnTo>
                    <a:lnTo>
                      <a:pt x="54" y="20"/>
                    </a:lnTo>
                    <a:lnTo>
                      <a:pt x="61" y="13"/>
                    </a:lnTo>
                    <a:lnTo>
                      <a:pt x="61" y="22"/>
                    </a:lnTo>
                    <a:close/>
                    <a:moveTo>
                      <a:pt x="54" y="20"/>
                    </a:moveTo>
                    <a:lnTo>
                      <a:pt x="51" y="16"/>
                    </a:lnTo>
                    <a:lnTo>
                      <a:pt x="64" y="3"/>
                    </a:lnTo>
                    <a:lnTo>
                      <a:pt x="68" y="6"/>
                    </a:lnTo>
                    <a:lnTo>
                      <a:pt x="54" y="20"/>
                    </a:lnTo>
                    <a:close/>
                    <a:moveTo>
                      <a:pt x="58" y="0"/>
                    </a:moveTo>
                    <a:lnTo>
                      <a:pt x="62" y="0"/>
                    </a:lnTo>
                    <a:lnTo>
                      <a:pt x="64" y="3"/>
                    </a:lnTo>
                    <a:lnTo>
                      <a:pt x="58" y="10"/>
                    </a:lnTo>
                    <a:lnTo>
                      <a:pt x="58" y="0"/>
                    </a:lnTo>
                    <a:close/>
                    <a:moveTo>
                      <a:pt x="58" y="20"/>
                    </a:moveTo>
                    <a:lnTo>
                      <a:pt x="51" y="20"/>
                    </a:lnTo>
                    <a:lnTo>
                      <a:pt x="51" y="0"/>
                    </a:lnTo>
                    <a:lnTo>
                      <a:pt x="58" y="0"/>
                    </a:lnTo>
                    <a:lnTo>
                      <a:pt x="58" y="20"/>
                    </a:lnTo>
                    <a:close/>
                    <a:moveTo>
                      <a:pt x="45" y="3"/>
                    </a:moveTo>
                    <a:lnTo>
                      <a:pt x="48" y="0"/>
                    </a:lnTo>
                    <a:lnTo>
                      <a:pt x="51" y="0"/>
                    </a:lnTo>
                    <a:lnTo>
                      <a:pt x="51" y="10"/>
                    </a:lnTo>
                    <a:lnTo>
                      <a:pt x="45" y="3"/>
                    </a:lnTo>
                    <a:close/>
                    <a:moveTo>
                      <a:pt x="58" y="16"/>
                    </a:moveTo>
                    <a:lnTo>
                      <a:pt x="54" y="20"/>
                    </a:lnTo>
                    <a:lnTo>
                      <a:pt x="41" y="6"/>
                    </a:lnTo>
                    <a:lnTo>
                      <a:pt x="45" y="3"/>
                    </a:lnTo>
                    <a:lnTo>
                      <a:pt x="58" y="16"/>
                    </a:lnTo>
                    <a:close/>
                    <a:moveTo>
                      <a:pt x="54" y="20"/>
                    </a:moveTo>
                    <a:lnTo>
                      <a:pt x="52" y="22"/>
                    </a:lnTo>
                    <a:lnTo>
                      <a:pt x="48" y="22"/>
                    </a:lnTo>
                    <a:lnTo>
                      <a:pt x="48" y="13"/>
                    </a:lnTo>
                    <a:lnTo>
                      <a:pt x="54" y="20"/>
                    </a:lnTo>
                    <a:close/>
                    <a:moveTo>
                      <a:pt x="48" y="22"/>
                    </a:moveTo>
                    <a:lnTo>
                      <a:pt x="42" y="22"/>
                    </a:lnTo>
                    <a:lnTo>
                      <a:pt x="42" y="3"/>
                    </a:lnTo>
                    <a:lnTo>
                      <a:pt x="48" y="3"/>
                    </a:lnTo>
                    <a:lnTo>
                      <a:pt x="48" y="22"/>
                    </a:lnTo>
                    <a:close/>
                    <a:moveTo>
                      <a:pt x="42" y="22"/>
                    </a:moveTo>
                    <a:lnTo>
                      <a:pt x="36" y="22"/>
                    </a:lnTo>
                    <a:lnTo>
                      <a:pt x="36" y="3"/>
                    </a:lnTo>
                    <a:lnTo>
                      <a:pt x="42" y="3"/>
                    </a:lnTo>
                    <a:lnTo>
                      <a:pt x="42" y="22"/>
                    </a:lnTo>
                    <a:close/>
                    <a:moveTo>
                      <a:pt x="29" y="6"/>
                    </a:moveTo>
                    <a:lnTo>
                      <a:pt x="31" y="3"/>
                    </a:lnTo>
                    <a:lnTo>
                      <a:pt x="36" y="3"/>
                    </a:lnTo>
                    <a:lnTo>
                      <a:pt x="36" y="13"/>
                    </a:lnTo>
                    <a:lnTo>
                      <a:pt x="29" y="6"/>
                    </a:lnTo>
                    <a:close/>
                    <a:moveTo>
                      <a:pt x="42" y="20"/>
                    </a:moveTo>
                    <a:lnTo>
                      <a:pt x="39" y="23"/>
                    </a:lnTo>
                    <a:lnTo>
                      <a:pt x="26" y="10"/>
                    </a:lnTo>
                    <a:lnTo>
                      <a:pt x="29" y="6"/>
                    </a:lnTo>
                    <a:lnTo>
                      <a:pt x="42" y="20"/>
                    </a:lnTo>
                    <a:close/>
                    <a:moveTo>
                      <a:pt x="39" y="23"/>
                    </a:moveTo>
                    <a:lnTo>
                      <a:pt x="38" y="24"/>
                    </a:lnTo>
                    <a:lnTo>
                      <a:pt x="37" y="24"/>
                    </a:lnTo>
                    <a:lnTo>
                      <a:pt x="32" y="16"/>
                    </a:lnTo>
                    <a:lnTo>
                      <a:pt x="39" y="23"/>
                    </a:lnTo>
                    <a:close/>
                    <a:moveTo>
                      <a:pt x="37" y="24"/>
                    </a:moveTo>
                    <a:lnTo>
                      <a:pt x="30" y="27"/>
                    </a:lnTo>
                    <a:lnTo>
                      <a:pt x="21" y="11"/>
                    </a:lnTo>
                    <a:lnTo>
                      <a:pt x="28" y="7"/>
                    </a:lnTo>
                    <a:lnTo>
                      <a:pt x="37" y="24"/>
                    </a:lnTo>
                    <a:close/>
                    <a:moveTo>
                      <a:pt x="19" y="12"/>
                    </a:moveTo>
                    <a:lnTo>
                      <a:pt x="20" y="11"/>
                    </a:lnTo>
                    <a:lnTo>
                      <a:pt x="21" y="11"/>
                    </a:lnTo>
                    <a:lnTo>
                      <a:pt x="26" y="20"/>
                    </a:lnTo>
                    <a:lnTo>
                      <a:pt x="19" y="12"/>
                    </a:lnTo>
                    <a:close/>
                    <a:moveTo>
                      <a:pt x="32" y="26"/>
                    </a:moveTo>
                    <a:lnTo>
                      <a:pt x="29" y="30"/>
                    </a:lnTo>
                    <a:lnTo>
                      <a:pt x="16" y="15"/>
                    </a:lnTo>
                    <a:lnTo>
                      <a:pt x="19" y="12"/>
                    </a:lnTo>
                    <a:lnTo>
                      <a:pt x="32" y="26"/>
                    </a:lnTo>
                    <a:close/>
                    <a:moveTo>
                      <a:pt x="15" y="19"/>
                    </a:moveTo>
                    <a:lnTo>
                      <a:pt x="15" y="16"/>
                    </a:lnTo>
                    <a:lnTo>
                      <a:pt x="16" y="15"/>
                    </a:lnTo>
                    <a:lnTo>
                      <a:pt x="22" y="22"/>
                    </a:lnTo>
                    <a:lnTo>
                      <a:pt x="15" y="19"/>
                    </a:lnTo>
                    <a:close/>
                    <a:moveTo>
                      <a:pt x="31" y="26"/>
                    </a:moveTo>
                    <a:lnTo>
                      <a:pt x="28" y="33"/>
                    </a:lnTo>
                    <a:lnTo>
                      <a:pt x="11" y="24"/>
                    </a:lnTo>
                    <a:lnTo>
                      <a:pt x="15" y="19"/>
                    </a:lnTo>
                    <a:lnTo>
                      <a:pt x="31" y="26"/>
                    </a:lnTo>
                    <a:close/>
                    <a:moveTo>
                      <a:pt x="28" y="33"/>
                    </a:moveTo>
                    <a:lnTo>
                      <a:pt x="27" y="34"/>
                    </a:lnTo>
                    <a:lnTo>
                      <a:pt x="27" y="35"/>
                    </a:lnTo>
                    <a:lnTo>
                      <a:pt x="19" y="28"/>
                    </a:lnTo>
                    <a:lnTo>
                      <a:pt x="28" y="33"/>
                    </a:lnTo>
                    <a:close/>
                    <a:moveTo>
                      <a:pt x="27" y="35"/>
                    </a:moveTo>
                    <a:lnTo>
                      <a:pt x="24" y="38"/>
                    </a:lnTo>
                    <a:lnTo>
                      <a:pt x="9" y="25"/>
                    </a:lnTo>
                    <a:lnTo>
                      <a:pt x="13" y="22"/>
                    </a:lnTo>
                    <a:lnTo>
                      <a:pt x="27" y="35"/>
                    </a:lnTo>
                    <a:close/>
                    <a:moveTo>
                      <a:pt x="24" y="38"/>
                    </a:moveTo>
                    <a:lnTo>
                      <a:pt x="20" y="42"/>
                    </a:lnTo>
                    <a:lnTo>
                      <a:pt x="7" y="28"/>
                    </a:lnTo>
                    <a:lnTo>
                      <a:pt x="9" y="25"/>
                    </a:lnTo>
                    <a:lnTo>
                      <a:pt x="24" y="38"/>
                    </a:lnTo>
                    <a:close/>
                    <a:moveTo>
                      <a:pt x="4" y="35"/>
                    </a:moveTo>
                    <a:lnTo>
                      <a:pt x="4" y="31"/>
                    </a:lnTo>
                    <a:lnTo>
                      <a:pt x="7" y="28"/>
                    </a:lnTo>
                    <a:lnTo>
                      <a:pt x="14" y="35"/>
                    </a:lnTo>
                    <a:lnTo>
                      <a:pt x="4" y="35"/>
                    </a:lnTo>
                    <a:close/>
                    <a:moveTo>
                      <a:pt x="22" y="35"/>
                    </a:moveTo>
                    <a:lnTo>
                      <a:pt x="22" y="42"/>
                    </a:lnTo>
                    <a:lnTo>
                      <a:pt x="4" y="42"/>
                    </a:lnTo>
                    <a:lnTo>
                      <a:pt x="4" y="35"/>
                    </a:lnTo>
                    <a:lnTo>
                      <a:pt x="22" y="35"/>
                    </a:lnTo>
                    <a:close/>
                    <a:moveTo>
                      <a:pt x="22" y="42"/>
                    </a:moveTo>
                    <a:lnTo>
                      <a:pt x="22" y="45"/>
                    </a:lnTo>
                    <a:lnTo>
                      <a:pt x="20" y="48"/>
                    </a:lnTo>
                    <a:lnTo>
                      <a:pt x="14" y="42"/>
                    </a:lnTo>
                    <a:lnTo>
                      <a:pt x="22" y="42"/>
                    </a:lnTo>
                    <a:close/>
                    <a:moveTo>
                      <a:pt x="20" y="48"/>
                    </a:moveTo>
                    <a:lnTo>
                      <a:pt x="17" y="52"/>
                    </a:lnTo>
                    <a:lnTo>
                      <a:pt x="4" y="38"/>
                    </a:lnTo>
                    <a:lnTo>
                      <a:pt x="7" y="35"/>
                    </a:lnTo>
                    <a:lnTo>
                      <a:pt x="20" y="48"/>
                    </a:lnTo>
                    <a:close/>
                    <a:moveTo>
                      <a:pt x="0" y="45"/>
                    </a:moveTo>
                    <a:lnTo>
                      <a:pt x="0" y="41"/>
                    </a:lnTo>
                    <a:lnTo>
                      <a:pt x="4" y="38"/>
                    </a:lnTo>
                    <a:lnTo>
                      <a:pt x="10" y="45"/>
                    </a:lnTo>
                    <a:lnTo>
                      <a:pt x="0" y="45"/>
                    </a:lnTo>
                    <a:close/>
                    <a:moveTo>
                      <a:pt x="19" y="45"/>
                    </a:moveTo>
                    <a:lnTo>
                      <a:pt x="19" y="47"/>
                    </a:lnTo>
                    <a:lnTo>
                      <a:pt x="0" y="47"/>
                    </a:lnTo>
                    <a:lnTo>
                      <a:pt x="0" y="45"/>
                    </a:lnTo>
                    <a:lnTo>
                      <a:pt x="19" y="45"/>
                    </a:lnTo>
                    <a:close/>
                    <a:moveTo>
                      <a:pt x="2" y="52"/>
                    </a:moveTo>
                    <a:lnTo>
                      <a:pt x="0" y="50"/>
                    </a:lnTo>
                    <a:lnTo>
                      <a:pt x="0" y="47"/>
                    </a:lnTo>
                    <a:lnTo>
                      <a:pt x="10" y="47"/>
                    </a:lnTo>
                    <a:lnTo>
                      <a:pt x="2" y="52"/>
                    </a:lnTo>
                    <a:close/>
                    <a:moveTo>
                      <a:pt x="18" y="44"/>
                    </a:moveTo>
                    <a:lnTo>
                      <a:pt x="21" y="49"/>
                    </a:lnTo>
                    <a:lnTo>
                      <a:pt x="5" y="58"/>
                    </a:lnTo>
                    <a:lnTo>
                      <a:pt x="2" y="52"/>
                    </a:lnTo>
                    <a:lnTo>
                      <a:pt x="18" y="44"/>
                    </a:lnTo>
                    <a:close/>
                    <a:moveTo>
                      <a:pt x="21" y="49"/>
                    </a:moveTo>
                    <a:lnTo>
                      <a:pt x="22" y="52"/>
                    </a:lnTo>
                    <a:lnTo>
                      <a:pt x="22" y="54"/>
                    </a:lnTo>
                    <a:lnTo>
                      <a:pt x="14" y="54"/>
                    </a:lnTo>
                    <a:lnTo>
                      <a:pt x="21" y="49"/>
                    </a:lnTo>
                    <a:close/>
                    <a:moveTo>
                      <a:pt x="22" y="54"/>
                    </a:moveTo>
                    <a:lnTo>
                      <a:pt x="22" y="57"/>
                    </a:lnTo>
                    <a:lnTo>
                      <a:pt x="4" y="57"/>
                    </a:lnTo>
                    <a:lnTo>
                      <a:pt x="4" y="54"/>
                    </a:lnTo>
                    <a:lnTo>
                      <a:pt x="22" y="54"/>
                    </a:lnTo>
                    <a:close/>
                    <a:moveTo>
                      <a:pt x="7" y="64"/>
                    </a:moveTo>
                    <a:lnTo>
                      <a:pt x="4" y="62"/>
                    </a:lnTo>
                    <a:lnTo>
                      <a:pt x="4" y="57"/>
                    </a:lnTo>
                    <a:lnTo>
                      <a:pt x="14" y="57"/>
                    </a:lnTo>
                    <a:lnTo>
                      <a:pt x="7" y="64"/>
                    </a:lnTo>
                    <a:close/>
                    <a:moveTo>
                      <a:pt x="20" y="50"/>
                    </a:moveTo>
                    <a:lnTo>
                      <a:pt x="24" y="54"/>
                    </a:lnTo>
                    <a:lnTo>
                      <a:pt x="9" y="67"/>
                    </a:lnTo>
                    <a:lnTo>
                      <a:pt x="7" y="64"/>
                    </a:lnTo>
                    <a:lnTo>
                      <a:pt x="20" y="50"/>
                    </a:lnTo>
                    <a:close/>
                    <a:moveTo>
                      <a:pt x="9" y="67"/>
                    </a:moveTo>
                    <a:lnTo>
                      <a:pt x="9" y="67"/>
                    </a:lnTo>
                    <a:lnTo>
                      <a:pt x="17" y="60"/>
                    </a:lnTo>
                    <a:lnTo>
                      <a:pt x="9" y="67"/>
                    </a:lnTo>
                    <a:close/>
                    <a:moveTo>
                      <a:pt x="24" y="54"/>
                    </a:moveTo>
                    <a:lnTo>
                      <a:pt x="26" y="57"/>
                    </a:lnTo>
                    <a:lnTo>
                      <a:pt x="13" y="70"/>
                    </a:lnTo>
                    <a:lnTo>
                      <a:pt x="9" y="67"/>
                    </a:lnTo>
                    <a:lnTo>
                      <a:pt x="24" y="54"/>
                    </a:lnTo>
                    <a:close/>
                    <a:moveTo>
                      <a:pt x="26" y="57"/>
                    </a:moveTo>
                    <a:lnTo>
                      <a:pt x="36" y="66"/>
                    </a:lnTo>
                    <a:lnTo>
                      <a:pt x="27" y="57"/>
                    </a:lnTo>
                    <a:lnTo>
                      <a:pt x="19" y="64"/>
                    </a:lnTo>
                    <a:lnTo>
                      <a:pt x="26" y="57"/>
                    </a:lnTo>
                    <a:close/>
                    <a:moveTo>
                      <a:pt x="27" y="57"/>
                    </a:moveTo>
                    <a:lnTo>
                      <a:pt x="29" y="60"/>
                    </a:lnTo>
                    <a:lnTo>
                      <a:pt x="16" y="74"/>
                    </a:lnTo>
                    <a:lnTo>
                      <a:pt x="13" y="70"/>
                    </a:lnTo>
                    <a:lnTo>
                      <a:pt x="27" y="57"/>
                    </a:lnTo>
                    <a:close/>
                    <a:moveTo>
                      <a:pt x="22" y="76"/>
                    </a:moveTo>
                    <a:lnTo>
                      <a:pt x="19" y="76"/>
                    </a:lnTo>
                    <a:lnTo>
                      <a:pt x="16" y="74"/>
                    </a:lnTo>
                    <a:lnTo>
                      <a:pt x="22" y="67"/>
                    </a:lnTo>
                    <a:lnTo>
                      <a:pt x="22" y="76"/>
                    </a:lnTo>
                    <a:close/>
                    <a:moveTo>
                      <a:pt x="22" y="57"/>
                    </a:moveTo>
                    <a:lnTo>
                      <a:pt x="29" y="57"/>
                    </a:lnTo>
                    <a:lnTo>
                      <a:pt x="29" y="76"/>
                    </a:lnTo>
                    <a:lnTo>
                      <a:pt x="22" y="76"/>
                    </a:lnTo>
                    <a:lnTo>
                      <a:pt x="22" y="57"/>
                    </a:lnTo>
                    <a:close/>
                    <a:moveTo>
                      <a:pt x="29" y="57"/>
                    </a:moveTo>
                    <a:lnTo>
                      <a:pt x="32" y="57"/>
                    </a:lnTo>
                    <a:lnTo>
                      <a:pt x="32" y="76"/>
                    </a:lnTo>
                    <a:lnTo>
                      <a:pt x="29" y="76"/>
                    </a:lnTo>
                    <a:lnTo>
                      <a:pt x="29" y="57"/>
                    </a:lnTo>
                    <a:close/>
                    <a:moveTo>
                      <a:pt x="32" y="57"/>
                    </a:moveTo>
                    <a:lnTo>
                      <a:pt x="35" y="57"/>
                    </a:lnTo>
                    <a:lnTo>
                      <a:pt x="37" y="58"/>
                    </a:lnTo>
                    <a:lnTo>
                      <a:pt x="32" y="67"/>
                    </a:lnTo>
                    <a:lnTo>
                      <a:pt x="32" y="57"/>
                    </a:lnTo>
                    <a:close/>
                    <a:moveTo>
                      <a:pt x="37" y="58"/>
                    </a:moveTo>
                    <a:lnTo>
                      <a:pt x="43" y="62"/>
                    </a:lnTo>
                    <a:lnTo>
                      <a:pt x="35" y="78"/>
                    </a:lnTo>
                    <a:lnTo>
                      <a:pt x="28" y="76"/>
                    </a:lnTo>
                    <a:lnTo>
                      <a:pt x="37" y="58"/>
                    </a:lnTo>
                    <a:close/>
                    <a:moveTo>
                      <a:pt x="46" y="77"/>
                    </a:moveTo>
                    <a:lnTo>
                      <a:pt x="40" y="81"/>
                    </a:lnTo>
                    <a:lnTo>
                      <a:pt x="35" y="78"/>
                    </a:lnTo>
                    <a:lnTo>
                      <a:pt x="39" y="70"/>
                    </a:lnTo>
                    <a:lnTo>
                      <a:pt x="46" y="77"/>
                    </a:lnTo>
                    <a:close/>
                    <a:moveTo>
                      <a:pt x="32" y="64"/>
                    </a:moveTo>
                    <a:lnTo>
                      <a:pt x="35" y="60"/>
                    </a:lnTo>
                    <a:lnTo>
                      <a:pt x="49" y="74"/>
                    </a:lnTo>
                    <a:lnTo>
                      <a:pt x="46" y="77"/>
                    </a:lnTo>
                    <a:lnTo>
                      <a:pt x="32" y="64"/>
                    </a:lnTo>
                    <a:close/>
                    <a:moveTo>
                      <a:pt x="35" y="60"/>
                    </a:moveTo>
                    <a:lnTo>
                      <a:pt x="38" y="57"/>
                    </a:lnTo>
                    <a:lnTo>
                      <a:pt x="42" y="57"/>
                    </a:lnTo>
                    <a:lnTo>
                      <a:pt x="42" y="67"/>
                    </a:lnTo>
                    <a:lnTo>
                      <a:pt x="35" y="60"/>
                    </a:lnTo>
                    <a:close/>
                    <a:moveTo>
                      <a:pt x="42" y="57"/>
                    </a:moveTo>
                    <a:lnTo>
                      <a:pt x="48" y="57"/>
                    </a:lnTo>
                    <a:lnTo>
                      <a:pt x="48" y="76"/>
                    </a:lnTo>
                    <a:lnTo>
                      <a:pt x="42" y="76"/>
                    </a:lnTo>
                    <a:lnTo>
                      <a:pt x="42" y="57"/>
                    </a:lnTo>
                    <a:close/>
                    <a:moveTo>
                      <a:pt x="54" y="74"/>
                    </a:moveTo>
                    <a:lnTo>
                      <a:pt x="52" y="76"/>
                    </a:lnTo>
                    <a:lnTo>
                      <a:pt x="48" y="76"/>
                    </a:lnTo>
                    <a:lnTo>
                      <a:pt x="48" y="67"/>
                    </a:lnTo>
                    <a:lnTo>
                      <a:pt x="54" y="74"/>
                    </a:lnTo>
                    <a:close/>
                    <a:moveTo>
                      <a:pt x="41" y="60"/>
                    </a:moveTo>
                    <a:lnTo>
                      <a:pt x="45" y="57"/>
                    </a:lnTo>
                    <a:lnTo>
                      <a:pt x="58" y="70"/>
                    </a:lnTo>
                    <a:lnTo>
                      <a:pt x="54" y="74"/>
                    </a:lnTo>
                    <a:lnTo>
                      <a:pt x="41" y="60"/>
                    </a:lnTo>
                    <a:close/>
                    <a:moveTo>
                      <a:pt x="45" y="57"/>
                    </a:moveTo>
                    <a:lnTo>
                      <a:pt x="48" y="54"/>
                    </a:lnTo>
                    <a:lnTo>
                      <a:pt x="51" y="54"/>
                    </a:lnTo>
                    <a:lnTo>
                      <a:pt x="51" y="64"/>
                    </a:lnTo>
                    <a:lnTo>
                      <a:pt x="45" y="57"/>
                    </a:lnTo>
                    <a:close/>
                    <a:moveTo>
                      <a:pt x="51" y="54"/>
                    </a:moveTo>
                    <a:lnTo>
                      <a:pt x="58" y="54"/>
                    </a:lnTo>
                    <a:lnTo>
                      <a:pt x="58" y="74"/>
                    </a:lnTo>
                    <a:lnTo>
                      <a:pt x="51" y="74"/>
                    </a:lnTo>
                    <a:lnTo>
                      <a:pt x="51"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30" name="Freeform 718">
                <a:extLst>
                  <a:ext uri="{FF2B5EF4-FFF2-40B4-BE49-F238E27FC236}">
                    <a16:creationId xmlns:a16="http://schemas.microsoft.com/office/drawing/2014/main" id="{4C027ABC-0674-40E1-BA98-6FB2431A0EA2}"/>
                  </a:ext>
                </a:extLst>
              </p:cNvPr>
              <p:cNvSpPr>
                <a:spLocks/>
              </p:cNvSpPr>
              <p:nvPr/>
            </p:nvSpPr>
            <p:spPr bwMode="auto">
              <a:xfrm>
                <a:off x="2973" y="2442"/>
                <a:ext cx="16" cy="15"/>
              </a:xfrm>
              <a:custGeom>
                <a:avLst/>
                <a:gdLst>
                  <a:gd name="T0" fmla="*/ 11 w 67"/>
                  <a:gd name="T1" fmla="*/ 13 h 57"/>
                  <a:gd name="T2" fmla="*/ 12 w 67"/>
                  <a:gd name="T3" fmla="*/ 12 h 57"/>
                  <a:gd name="T4" fmla="*/ 13 w 67"/>
                  <a:gd name="T5" fmla="*/ 12 h 57"/>
                  <a:gd name="T6" fmla="*/ 15 w 67"/>
                  <a:gd name="T7" fmla="*/ 11 h 57"/>
                  <a:gd name="T8" fmla="*/ 15 w 67"/>
                  <a:gd name="T9" fmla="*/ 10 h 57"/>
                  <a:gd name="T10" fmla="*/ 15 w 67"/>
                  <a:gd name="T11" fmla="*/ 8 h 57"/>
                  <a:gd name="T12" fmla="*/ 16 w 67"/>
                  <a:gd name="T13" fmla="*/ 8 h 57"/>
                  <a:gd name="T14" fmla="*/ 16 w 67"/>
                  <a:gd name="T15" fmla="*/ 7 h 57"/>
                  <a:gd name="T16" fmla="*/ 16 w 67"/>
                  <a:gd name="T17" fmla="*/ 5 h 57"/>
                  <a:gd name="T18" fmla="*/ 16 w 67"/>
                  <a:gd name="T19" fmla="*/ 4 h 57"/>
                  <a:gd name="T20" fmla="*/ 15 w 67"/>
                  <a:gd name="T21" fmla="*/ 3 h 57"/>
                  <a:gd name="T22" fmla="*/ 15 w 67"/>
                  <a:gd name="T23" fmla="*/ 3 h 57"/>
                  <a:gd name="T24" fmla="*/ 14 w 67"/>
                  <a:gd name="T25" fmla="*/ 2 h 57"/>
                  <a:gd name="T26" fmla="*/ 13 w 67"/>
                  <a:gd name="T27" fmla="*/ 1 h 57"/>
                  <a:gd name="T28" fmla="*/ 12 w 67"/>
                  <a:gd name="T29" fmla="*/ 1 h 57"/>
                  <a:gd name="T30" fmla="*/ 11 w 67"/>
                  <a:gd name="T31" fmla="*/ 0 h 57"/>
                  <a:gd name="T32" fmla="*/ 10 w 67"/>
                  <a:gd name="T33" fmla="*/ 0 h 57"/>
                  <a:gd name="T34" fmla="*/ 9 w 67"/>
                  <a:gd name="T35" fmla="*/ 0 h 57"/>
                  <a:gd name="T36" fmla="*/ 8 w 67"/>
                  <a:gd name="T37" fmla="*/ 1 h 57"/>
                  <a:gd name="T38" fmla="*/ 6 w 67"/>
                  <a:gd name="T39" fmla="*/ 1 h 57"/>
                  <a:gd name="T40" fmla="*/ 5 w 67"/>
                  <a:gd name="T41" fmla="*/ 2 h 57"/>
                  <a:gd name="T42" fmla="*/ 4 w 67"/>
                  <a:gd name="T43" fmla="*/ 3 h 57"/>
                  <a:gd name="T44" fmla="*/ 2 w 67"/>
                  <a:gd name="T45" fmla="*/ 3 h 57"/>
                  <a:gd name="T46" fmla="*/ 2 w 67"/>
                  <a:gd name="T47" fmla="*/ 4 h 57"/>
                  <a:gd name="T48" fmla="*/ 1 w 67"/>
                  <a:gd name="T49" fmla="*/ 6 h 57"/>
                  <a:gd name="T50" fmla="*/ 1 w 67"/>
                  <a:gd name="T51" fmla="*/ 7 h 57"/>
                  <a:gd name="T52" fmla="*/ 0 w 67"/>
                  <a:gd name="T53" fmla="*/ 8 h 57"/>
                  <a:gd name="T54" fmla="*/ 0 w 67"/>
                  <a:gd name="T55" fmla="*/ 9 h 57"/>
                  <a:gd name="T56" fmla="*/ 0 w 67"/>
                  <a:gd name="T57" fmla="*/ 10 h 57"/>
                  <a:gd name="T58" fmla="*/ 0 w 67"/>
                  <a:gd name="T59" fmla="*/ 12 h 57"/>
                  <a:gd name="T60" fmla="*/ 1 w 67"/>
                  <a:gd name="T61" fmla="*/ 12 h 57"/>
                  <a:gd name="T62" fmla="*/ 2 w 67"/>
                  <a:gd name="T63" fmla="*/ 13 h 57"/>
                  <a:gd name="T64" fmla="*/ 2 w 67"/>
                  <a:gd name="T65" fmla="*/ 14 h 57"/>
                  <a:gd name="T66" fmla="*/ 3 w 67"/>
                  <a:gd name="T67" fmla="*/ 14 h 57"/>
                  <a:gd name="T68" fmla="*/ 4 w 67"/>
                  <a:gd name="T69" fmla="*/ 15 h 57"/>
                  <a:gd name="T70" fmla="*/ 5 w 67"/>
                  <a:gd name="T71" fmla="*/ 15 h 57"/>
                  <a:gd name="T72" fmla="*/ 6 w 67"/>
                  <a:gd name="T73" fmla="*/ 15 h 57"/>
                  <a:gd name="T74" fmla="*/ 8 w 67"/>
                  <a:gd name="T75" fmla="*/ 15 h 57"/>
                  <a:gd name="T76" fmla="*/ 9 w 67"/>
                  <a:gd name="T77" fmla="*/ 15 h 57"/>
                  <a:gd name="T78" fmla="*/ 10 w 67"/>
                  <a:gd name="T79" fmla="*/ 14 h 57"/>
                  <a:gd name="T80" fmla="*/ 11 w 67"/>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8" y="51"/>
                    </a:moveTo>
                    <a:lnTo>
                      <a:pt x="51" y="47"/>
                    </a:lnTo>
                    <a:lnTo>
                      <a:pt x="54" y="44"/>
                    </a:lnTo>
                    <a:lnTo>
                      <a:pt x="61" y="41"/>
                    </a:lnTo>
                    <a:lnTo>
                      <a:pt x="61" y="39"/>
                    </a:lnTo>
                    <a:lnTo>
                      <a:pt x="64" y="32"/>
                    </a:lnTo>
                    <a:lnTo>
                      <a:pt x="67" y="29"/>
                    </a:lnTo>
                    <a:lnTo>
                      <a:pt x="67" y="25"/>
                    </a:lnTo>
                    <a:lnTo>
                      <a:pt x="67" y="19"/>
                    </a:lnTo>
                    <a:lnTo>
                      <a:pt x="67" y="15"/>
                    </a:lnTo>
                    <a:lnTo>
                      <a:pt x="64" y="12"/>
                    </a:lnTo>
                    <a:lnTo>
                      <a:pt x="61" y="10"/>
                    </a:lnTo>
                    <a:lnTo>
                      <a:pt x="58" y="7"/>
                    </a:lnTo>
                    <a:lnTo>
                      <a:pt x="54" y="3"/>
                    </a:lnTo>
                    <a:lnTo>
                      <a:pt x="51" y="3"/>
                    </a:lnTo>
                    <a:lnTo>
                      <a:pt x="45" y="0"/>
                    </a:lnTo>
                    <a:lnTo>
                      <a:pt x="42" y="0"/>
                    </a:lnTo>
                    <a:lnTo>
                      <a:pt x="36" y="0"/>
                    </a:lnTo>
                    <a:lnTo>
                      <a:pt x="32" y="3"/>
                    </a:lnTo>
                    <a:lnTo>
                      <a:pt x="26" y="3"/>
                    </a:lnTo>
                    <a:lnTo>
                      <a:pt x="20" y="7"/>
                    </a:lnTo>
                    <a:lnTo>
                      <a:pt x="17" y="10"/>
                    </a:lnTo>
                    <a:lnTo>
                      <a:pt x="10" y="12"/>
                    </a:lnTo>
                    <a:lnTo>
                      <a:pt x="7" y="15"/>
                    </a:lnTo>
                    <a:lnTo>
                      <a:pt x="4" y="22"/>
                    </a:lnTo>
                    <a:lnTo>
                      <a:pt x="4" y="25"/>
                    </a:lnTo>
                    <a:lnTo>
                      <a:pt x="0" y="29"/>
                    </a:lnTo>
                    <a:lnTo>
                      <a:pt x="0" y="35"/>
                    </a:lnTo>
                    <a:lnTo>
                      <a:pt x="0" y="39"/>
                    </a:lnTo>
                    <a:lnTo>
                      <a:pt x="0" y="44"/>
                    </a:lnTo>
                    <a:lnTo>
                      <a:pt x="4" y="47"/>
                    </a:lnTo>
                    <a:lnTo>
                      <a:pt x="7" y="51"/>
                    </a:lnTo>
                    <a:lnTo>
                      <a:pt x="10" y="54"/>
                    </a:lnTo>
                    <a:lnTo>
                      <a:pt x="13" y="54"/>
                    </a:lnTo>
                    <a:lnTo>
                      <a:pt x="17" y="57"/>
                    </a:lnTo>
                    <a:lnTo>
                      <a:pt x="22" y="57"/>
                    </a:lnTo>
                    <a:lnTo>
                      <a:pt x="26" y="57"/>
                    </a:lnTo>
                    <a:lnTo>
                      <a:pt x="32" y="57"/>
                    </a:lnTo>
                    <a:lnTo>
                      <a:pt x="36" y="57"/>
                    </a:lnTo>
                    <a:lnTo>
                      <a:pt x="42"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31" name="Freeform 719">
                <a:extLst>
                  <a:ext uri="{FF2B5EF4-FFF2-40B4-BE49-F238E27FC236}">
                    <a16:creationId xmlns:a16="http://schemas.microsoft.com/office/drawing/2014/main" id="{D3AB5346-FC54-477E-8293-746F3F434492}"/>
                  </a:ext>
                </a:extLst>
              </p:cNvPr>
              <p:cNvSpPr>
                <a:spLocks noEditPoints="1"/>
              </p:cNvSpPr>
              <p:nvPr/>
            </p:nvSpPr>
            <p:spPr bwMode="auto">
              <a:xfrm>
                <a:off x="2970" y="2440"/>
                <a:ext cx="22" cy="19"/>
              </a:xfrm>
              <a:custGeom>
                <a:avLst/>
                <a:gdLst>
                  <a:gd name="T0" fmla="*/ 14 w 85"/>
                  <a:gd name="T1" fmla="*/ 13 h 76"/>
                  <a:gd name="T2" fmla="*/ 15 w 85"/>
                  <a:gd name="T3" fmla="*/ 12 h 76"/>
                  <a:gd name="T4" fmla="*/ 15 w 85"/>
                  <a:gd name="T5" fmla="*/ 12 h 76"/>
                  <a:gd name="T6" fmla="*/ 18 w 85"/>
                  <a:gd name="T7" fmla="*/ 16 h 76"/>
                  <a:gd name="T8" fmla="*/ 21 w 85"/>
                  <a:gd name="T9" fmla="*/ 13 h 76"/>
                  <a:gd name="T10" fmla="*/ 16 w 85"/>
                  <a:gd name="T11" fmla="*/ 12 h 76"/>
                  <a:gd name="T12" fmla="*/ 17 w 85"/>
                  <a:gd name="T13" fmla="*/ 10 h 76"/>
                  <a:gd name="T14" fmla="*/ 17 w 85"/>
                  <a:gd name="T15" fmla="*/ 9 h 76"/>
                  <a:gd name="T16" fmla="*/ 21 w 85"/>
                  <a:gd name="T17" fmla="*/ 12 h 76"/>
                  <a:gd name="T18" fmla="*/ 22 w 85"/>
                  <a:gd name="T19" fmla="*/ 10 h 76"/>
                  <a:gd name="T20" fmla="*/ 17 w 85"/>
                  <a:gd name="T21" fmla="*/ 9 h 76"/>
                  <a:gd name="T22" fmla="*/ 17 w 85"/>
                  <a:gd name="T23" fmla="*/ 6 h 76"/>
                  <a:gd name="T24" fmla="*/ 22 w 85"/>
                  <a:gd name="T25" fmla="*/ 6 h 76"/>
                  <a:gd name="T26" fmla="*/ 21 w 85"/>
                  <a:gd name="T27" fmla="*/ 5 h 76"/>
                  <a:gd name="T28" fmla="*/ 17 w 85"/>
                  <a:gd name="T29" fmla="*/ 8 h 76"/>
                  <a:gd name="T30" fmla="*/ 16 w 85"/>
                  <a:gd name="T31" fmla="*/ 6 h 76"/>
                  <a:gd name="T32" fmla="*/ 18 w 85"/>
                  <a:gd name="T33" fmla="*/ 1 h 76"/>
                  <a:gd name="T34" fmla="*/ 16 w 85"/>
                  <a:gd name="T35" fmla="*/ 1 h 76"/>
                  <a:gd name="T36" fmla="*/ 16 w 85"/>
                  <a:gd name="T37" fmla="*/ 3 h 76"/>
                  <a:gd name="T38" fmla="*/ 14 w 85"/>
                  <a:gd name="T39" fmla="*/ 6 h 76"/>
                  <a:gd name="T40" fmla="*/ 14 w 85"/>
                  <a:gd name="T41" fmla="*/ 5 h 76"/>
                  <a:gd name="T42" fmla="*/ 12 w 85"/>
                  <a:gd name="T43" fmla="*/ 5 h 76"/>
                  <a:gd name="T44" fmla="*/ 12 w 85"/>
                  <a:gd name="T45" fmla="*/ 0 h 76"/>
                  <a:gd name="T46" fmla="*/ 10 w 85"/>
                  <a:gd name="T47" fmla="*/ 1 h 76"/>
                  <a:gd name="T48" fmla="*/ 12 w 85"/>
                  <a:gd name="T49" fmla="*/ 5 h 76"/>
                  <a:gd name="T50" fmla="*/ 8 w 85"/>
                  <a:gd name="T51" fmla="*/ 1 h 76"/>
                  <a:gd name="T52" fmla="*/ 8 w 85"/>
                  <a:gd name="T53" fmla="*/ 6 h 76"/>
                  <a:gd name="T54" fmla="*/ 6 w 85"/>
                  <a:gd name="T55" fmla="*/ 2 h 76"/>
                  <a:gd name="T56" fmla="*/ 5 w 85"/>
                  <a:gd name="T57" fmla="*/ 3 h 76"/>
                  <a:gd name="T58" fmla="*/ 8 w 85"/>
                  <a:gd name="T59" fmla="*/ 7 h 76"/>
                  <a:gd name="T60" fmla="*/ 3 w 85"/>
                  <a:gd name="T61" fmla="*/ 4 h 76"/>
                  <a:gd name="T62" fmla="*/ 6 w 85"/>
                  <a:gd name="T63" fmla="*/ 8 h 76"/>
                  <a:gd name="T64" fmla="*/ 2 w 85"/>
                  <a:gd name="T65" fmla="*/ 5 h 76"/>
                  <a:gd name="T66" fmla="*/ 2 w 85"/>
                  <a:gd name="T67" fmla="*/ 6 h 76"/>
                  <a:gd name="T68" fmla="*/ 1 w 85"/>
                  <a:gd name="T69" fmla="*/ 8 h 76"/>
                  <a:gd name="T70" fmla="*/ 6 w 85"/>
                  <a:gd name="T71" fmla="*/ 9 h 76"/>
                  <a:gd name="T72" fmla="*/ 4 w 85"/>
                  <a:gd name="T73" fmla="*/ 11 h 76"/>
                  <a:gd name="T74" fmla="*/ 1 w 85"/>
                  <a:gd name="T75" fmla="*/ 8 h 76"/>
                  <a:gd name="T76" fmla="*/ 0 w 85"/>
                  <a:gd name="T77" fmla="*/ 10 h 76"/>
                  <a:gd name="T78" fmla="*/ 5 w 85"/>
                  <a:gd name="T79" fmla="*/ 11 h 76"/>
                  <a:gd name="T80" fmla="*/ 1 w 85"/>
                  <a:gd name="T81" fmla="*/ 15 h 76"/>
                  <a:gd name="T82" fmla="*/ 5 w 85"/>
                  <a:gd name="T83" fmla="*/ 13 h 76"/>
                  <a:gd name="T84" fmla="*/ 2 w 85"/>
                  <a:gd name="T85" fmla="*/ 17 h 76"/>
                  <a:gd name="T86" fmla="*/ 4 w 85"/>
                  <a:gd name="T87" fmla="*/ 15 h 76"/>
                  <a:gd name="T88" fmla="*/ 6 w 85"/>
                  <a:gd name="T89" fmla="*/ 14 h 76"/>
                  <a:gd name="T90" fmla="*/ 5 w 85"/>
                  <a:gd name="T91" fmla="*/ 14 h 76"/>
                  <a:gd name="T92" fmla="*/ 7 w 85"/>
                  <a:gd name="T93" fmla="*/ 14 h 76"/>
                  <a:gd name="T94" fmla="*/ 5 w 85"/>
                  <a:gd name="T95" fmla="*/ 19 h 76"/>
                  <a:gd name="T96" fmla="*/ 7 w 85"/>
                  <a:gd name="T97" fmla="*/ 17 h 76"/>
                  <a:gd name="T98" fmla="*/ 7 w 85"/>
                  <a:gd name="T99" fmla="*/ 14 h 76"/>
                  <a:gd name="T100" fmla="*/ 9 w 85"/>
                  <a:gd name="T101" fmla="*/ 14 h 76"/>
                  <a:gd name="T102" fmla="*/ 12 w 85"/>
                  <a:gd name="T103" fmla="*/ 14 h 76"/>
                  <a:gd name="T104" fmla="*/ 12 w 85"/>
                  <a:gd name="T105" fmla="*/ 19 h 76"/>
                  <a:gd name="T106" fmla="*/ 13 w 85"/>
                  <a:gd name="T107" fmla="*/ 19 h 76"/>
                  <a:gd name="T108" fmla="*/ 12 w 85"/>
                  <a:gd name="T109" fmla="*/ 14 h 7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5"/>
                  <a:gd name="T166" fmla="*/ 0 h 76"/>
                  <a:gd name="T167" fmla="*/ 85 w 85"/>
                  <a:gd name="T168" fmla="*/ 76 h 7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5" h="76">
                    <a:moveTo>
                      <a:pt x="50" y="54"/>
                    </a:moveTo>
                    <a:lnTo>
                      <a:pt x="53" y="51"/>
                    </a:lnTo>
                    <a:lnTo>
                      <a:pt x="67" y="64"/>
                    </a:lnTo>
                    <a:lnTo>
                      <a:pt x="64" y="67"/>
                    </a:lnTo>
                    <a:lnTo>
                      <a:pt x="50" y="54"/>
                    </a:lnTo>
                    <a:close/>
                    <a:moveTo>
                      <a:pt x="53" y="51"/>
                    </a:moveTo>
                    <a:lnTo>
                      <a:pt x="53" y="51"/>
                    </a:lnTo>
                    <a:lnTo>
                      <a:pt x="60" y="57"/>
                    </a:lnTo>
                    <a:lnTo>
                      <a:pt x="53" y="51"/>
                    </a:lnTo>
                    <a:close/>
                    <a:moveTo>
                      <a:pt x="53" y="51"/>
                    </a:moveTo>
                    <a:lnTo>
                      <a:pt x="57" y="48"/>
                    </a:lnTo>
                    <a:lnTo>
                      <a:pt x="70" y="61"/>
                    </a:lnTo>
                    <a:lnTo>
                      <a:pt x="67" y="64"/>
                    </a:lnTo>
                    <a:lnTo>
                      <a:pt x="53" y="51"/>
                    </a:lnTo>
                    <a:close/>
                    <a:moveTo>
                      <a:pt x="57" y="48"/>
                    </a:moveTo>
                    <a:lnTo>
                      <a:pt x="58" y="46"/>
                    </a:lnTo>
                    <a:lnTo>
                      <a:pt x="59" y="46"/>
                    </a:lnTo>
                    <a:lnTo>
                      <a:pt x="63" y="54"/>
                    </a:lnTo>
                    <a:lnTo>
                      <a:pt x="57" y="48"/>
                    </a:lnTo>
                    <a:close/>
                    <a:moveTo>
                      <a:pt x="59" y="46"/>
                    </a:moveTo>
                    <a:lnTo>
                      <a:pt x="65" y="43"/>
                    </a:lnTo>
                    <a:lnTo>
                      <a:pt x="74" y="60"/>
                    </a:lnTo>
                    <a:lnTo>
                      <a:pt x="68" y="63"/>
                    </a:lnTo>
                    <a:lnTo>
                      <a:pt x="59" y="46"/>
                    </a:lnTo>
                    <a:close/>
                    <a:moveTo>
                      <a:pt x="80" y="51"/>
                    </a:moveTo>
                    <a:lnTo>
                      <a:pt x="80" y="57"/>
                    </a:lnTo>
                    <a:lnTo>
                      <a:pt x="74" y="60"/>
                    </a:lnTo>
                    <a:lnTo>
                      <a:pt x="70" y="51"/>
                    </a:lnTo>
                    <a:lnTo>
                      <a:pt x="80" y="51"/>
                    </a:lnTo>
                    <a:close/>
                    <a:moveTo>
                      <a:pt x="60" y="51"/>
                    </a:moveTo>
                    <a:lnTo>
                      <a:pt x="60" y="49"/>
                    </a:lnTo>
                    <a:lnTo>
                      <a:pt x="80" y="49"/>
                    </a:lnTo>
                    <a:lnTo>
                      <a:pt x="80" y="51"/>
                    </a:lnTo>
                    <a:lnTo>
                      <a:pt x="60" y="51"/>
                    </a:lnTo>
                    <a:close/>
                    <a:moveTo>
                      <a:pt x="60" y="49"/>
                    </a:moveTo>
                    <a:lnTo>
                      <a:pt x="60" y="46"/>
                    </a:lnTo>
                    <a:lnTo>
                      <a:pt x="61" y="44"/>
                    </a:lnTo>
                    <a:lnTo>
                      <a:pt x="70" y="49"/>
                    </a:lnTo>
                    <a:lnTo>
                      <a:pt x="60" y="49"/>
                    </a:lnTo>
                    <a:close/>
                    <a:moveTo>
                      <a:pt x="61" y="44"/>
                    </a:moveTo>
                    <a:lnTo>
                      <a:pt x="64" y="38"/>
                    </a:lnTo>
                    <a:lnTo>
                      <a:pt x="82" y="46"/>
                    </a:lnTo>
                    <a:lnTo>
                      <a:pt x="79" y="52"/>
                    </a:lnTo>
                    <a:lnTo>
                      <a:pt x="61" y="44"/>
                    </a:lnTo>
                    <a:close/>
                    <a:moveTo>
                      <a:pt x="64" y="38"/>
                    </a:moveTo>
                    <a:lnTo>
                      <a:pt x="65" y="36"/>
                    </a:lnTo>
                    <a:lnTo>
                      <a:pt x="67" y="35"/>
                    </a:lnTo>
                    <a:lnTo>
                      <a:pt x="73" y="42"/>
                    </a:lnTo>
                    <a:lnTo>
                      <a:pt x="64" y="38"/>
                    </a:lnTo>
                    <a:close/>
                    <a:moveTo>
                      <a:pt x="67" y="35"/>
                    </a:moveTo>
                    <a:lnTo>
                      <a:pt x="70" y="32"/>
                    </a:lnTo>
                    <a:lnTo>
                      <a:pt x="83" y="45"/>
                    </a:lnTo>
                    <a:lnTo>
                      <a:pt x="80" y="49"/>
                    </a:lnTo>
                    <a:lnTo>
                      <a:pt x="67" y="35"/>
                    </a:lnTo>
                    <a:close/>
                    <a:moveTo>
                      <a:pt x="85" y="39"/>
                    </a:moveTo>
                    <a:lnTo>
                      <a:pt x="85" y="42"/>
                    </a:lnTo>
                    <a:lnTo>
                      <a:pt x="83" y="45"/>
                    </a:lnTo>
                    <a:lnTo>
                      <a:pt x="76" y="39"/>
                    </a:lnTo>
                    <a:lnTo>
                      <a:pt x="85" y="39"/>
                    </a:lnTo>
                    <a:close/>
                    <a:moveTo>
                      <a:pt x="67" y="39"/>
                    </a:moveTo>
                    <a:lnTo>
                      <a:pt x="67" y="35"/>
                    </a:lnTo>
                    <a:lnTo>
                      <a:pt x="85" y="35"/>
                    </a:lnTo>
                    <a:lnTo>
                      <a:pt x="85" y="39"/>
                    </a:lnTo>
                    <a:lnTo>
                      <a:pt x="67" y="39"/>
                    </a:lnTo>
                    <a:close/>
                    <a:moveTo>
                      <a:pt x="67" y="35"/>
                    </a:moveTo>
                    <a:lnTo>
                      <a:pt x="67" y="29"/>
                    </a:lnTo>
                    <a:lnTo>
                      <a:pt x="85" y="29"/>
                    </a:lnTo>
                    <a:lnTo>
                      <a:pt x="85" y="35"/>
                    </a:lnTo>
                    <a:lnTo>
                      <a:pt x="67" y="35"/>
                    </a:lnTo>
                    <a:close/>
                    <a:moveTo>
                      <a:pt x="67" y="29"/>
                    </a:moveTo>
                    <a:lnTo>
                      <a:pt x="67" y="25"/>
                    </a:lnTo>
                    <a:lnTo>
                      <a:pt x="85" y="25"/>
                    </a:lnTo>
                    <a:lnTo>
                      <a:pt x="85" y="29"/>
                    </a:lnTo>
                    <a:lnTo>
                      <a:pt x="67" y="29"/>
                    </a:lnTo>
                    <a:close/>
                    <a:moveTo>
                      <a:pt x="83" y="19"/>
                    </a:moveTo>
                    <a:lnTo>
                      <a:pt x="85" y="22"/>
                    </a:lnTo>
                    <a:lnTo>
                      <a:pt x="85" y="25"/>
                    </a:lnTo>
                    <a:lnTo>
                      <a:pt x="76" y="25"/>
                    </a:lnTo>
                    <a:lnTo>
                      <a:pt x="83" y="19"/>
                    </a:lnTo>
                    <a:close/>
                    <a:moveTo>
                      <a:pt x="70" y="32"/>
                    </a:moveTo>
                    <a:lnTo>
                      <a:pt x="67" y="30"/>
                    </a:lnTo>
                    <a:lnTo>
                      <a:pt x="80" y="16"/>
                    </a:lnTo>
                    <a:lnTo>
                      <a:pt x="83" y="19"/>
                    </a:lnTo>
                    <a:lnTo>
                      <a:pt x="70" y="32"/>
                    </a:lnTo>
                    <a:close/>
                    <a:moveTo>
                      <a:pt x="67" y="30"/>
                    </a:moveTo>
                    <a:lnTo>
                      <a:pt x="63" y="27"/>
                    </a:lnTo>
                    <a:lnTo>
                      <a:pt x="76" y="13"/>
                    </a:lnTo>
                    <a:lnTo>
                      <a:pt x="80" y="16"/>
                    </a:lnTo>
                    <a:lnTo>
                      <a:pt x="67" y="30"/>
                    </a:lnTo>
                    <a:close/>
                    <a:moveTo>
                      <a:pt x="63" y="27"/>
                    </a:moveTo>
                    <a:lnTo>
                      <a:pt x="60" y="23"/>
                    </a:lnTo>
                    <a:lnTo>
                      <a:pt x="73" y="10"/>
                    </a:lnTo>
                    <a:lnTo>
                      <a:pt x="76" y="13"/>
                    </a:lnTo>
                    <a:lnTo>
                      <a:pt x="63" y="27"/>
                    </a:lnTo>
                    <a:close/>
                    <a:moveTo>
                      <a:pt x="60" y="23"/>
                    </a:moveTo>
                    <a:lnTo>
                      <a:pt x="57" y="20"/>
                    </a:lnTo>
                    <a:lnTo>
                      <a:pt x="70" y="7"/>
                    </a:lnTo>
                    <a:lnTo>
                      <a:pt x="73" y="10"/>
                    </a:lnTo>
                    <a:lnTo>
                      <a:pt x="60" y="23"/>
                    </a:lnTo>
                    <a:close/>
                    <a:moveTo>
                      <a:pt x="63" y="3"/>
                    </a:moveTo>
                    <a:lnTo>
                      <a:pt x="68" y="3"/>
                    </a:lnTo>
                    <a:lnTo>
                      <a:pt x="70" y="7"/>
                    </a:lnTo>
                    <a:lnTo>
                      <a:pt x="63" y="13"/>
                    </a:lnTo>
                    <a:lnTo>
                      <a:pt x="63" y="3"/>
                    </a:lnTo>
                    <a:close/>
                    <a:moveTo>
                      <a:pt x="63" y="22"/>
                    </a:moveTo>
                    <a:lnTo>
                      <a:pt x="60" y="22"/>
                    </a:lnTo>
                    <a:lnTo>
                      <a:pt x="60" y="3"/>
                    </a:lnTo>
                    <a:lnTo>
                      <a:pt x="63" y="3"/>
                    </a:lnTo>
                    <a:lnTo>
                      <a:pt x="63" y="22"/>
                    </a:lnTo>
                    <a:close/>
                    <a:moveTo>
                      <a:pt x="60" y="22"/>
                    </a:moveTo>
                    <a:lnTo>
                      <a:pt x="58" y="22"/>
                    </a:lnTo>
                    <a:lnTo>
                      <a:pt x="56" y="22"/>
                    </a:lnTo>
                    <a:lnTo>
                      <a:pt x="60" y="13"/>
                    </a:lnTo>
                    <a:lnTo>
                      <a:pt x="60" y="22"/>
                    </a:lnTo>
                    <a:close/>
                    <a:moveTo>
                      <a:pt x="56" y="22"/>
                    </a:moveTo>
                    <a:lnTo>
                      <a:pt x="50" y="19"/>
                    </a:lnTo>
                    <a:lnTo>
                      <a:pt x="58" y="1"/>
                    </a:lnTo>
                    <a:lnTo>
                      <a:pt x="64" y="5"/>
                    </a:lnTo>
                    <a:lnTo>
                      <a:pt x="56" y="22"/>
                    </a:lnTo>
                    <a:close/>
                    <a:moveTo>
                      <a:pt x="54" y="0"/>
                    </a:moveTo>
                    <a:lnTo>
                      <a:pt x="57" y="0"/>
                    </a:lnTo>
                    <a:lnTo>
                      <a:pt x="58" y="1"/>
                    </a:lnTo>
                    <a:lnTo>
                      <a:pt x="54" y="10"/>
                    </a:lnTo>
                    <a:lnTo>
                      <a:pt x="54" y="0"/>
                    </a:lnTo>
                    <a:close/>
                    <a:moveTo>
                      <a:pt x="54" y="20"/>
                    </a:moveTo>
                    <a:lnTo>
                      <a:pt x="51" y="20"/>
                    </a:lnTo>
                    <a:lnTo>
                      <a:pt x="51" y="0"/>
                    </a:lnTo>
                    <a:lnTo>
                      <a:pt x="54" y="0"/>
                    </a:lnTo>
                    <a:lnTo>
                      <a:pt x="54" y="20"/>
                    </a:lnTo>
                    <a:close/>
                    <a:moveTo>
                      <a:pt x="51" y="20"/>
                    </a:moveTo>
                    <a:lnTo>
                      <a:pt x="45" y="20"/>
                    </a:lnTo>
                    <a:lnTo>
                      <a:pt x="45" y="0"/>
                    </a:lnTo>
                    <a:lnTo>
                      <a:pt x="51" y="0"/>
                    </a:lnTo>
                    <a:lnTo>
                      <a:pt x="51" y="20"/>
                    </a:lnTo>
                    <a:close/>
                    <a:moveTo>
                      <a:pt x="38" y="3"/>
                    </a:moveTo>
                    <a:lnTo>
                      <a:pt x="40" y="0"/>
                    </a:lnTo>
                    <a:lnTo>
                      <a:pt x="45" y="0"/>
                    </a:lnTo>
                    <a:lnTo>
                      <a:pt x="45" y="10"/>
                    </a:lnTo>
                    <a:lnTo>
                      <a:pt x="38" y="3"/>
                    </a:lnTo>
                    <a:close/>
                    <a:moveTo>
                      <a:pt x="51" y="17"/>
                    </a:moveTo>
                    <a:lnTo>
                      <a:pt x="48" y="20"/>
                    </a:lnTo>
                    <a:lnTo>
                      <a:pt x="35" y="7"/>
                    </a:lnTo>
                    <a:lnTo>
                      <a:pt x="38" y="3"/>
                    </a:lnTo>
                    <a:lnTo>
                      <a:pt x="51" y="17"/>
                    </a:lnTo>
                    <a:close/>
                    <a:moveTo>
                      <a:pt x="48" y="20"/>
                    </a:moveTo>
                    <a:lnTo>
                      <a:pt x="46" y="22"/>
                    </a:lnTo>
                    <a:lnTo>
                      <a:pt x="41" y="22"/>
                    </a:lnTo>
                    <a:lnTo>
                      <a:pt x="41" y="13"/>
                    </a:lnTo>
                    <a:lnTo>
                      <a:pt x="48" y="20"/>
                    </a:lnTo>
                    <a:close/>
                    <a:moveTo>
                      <a:pt x="41" y="22"/>
                    </a:moveTo>
                    <a:lnTo>
                      <a:pt x="35" y="22"/>
                    </a:lnTo>
                    <a:lnTo>
                      <a:pt x="35" y="3"/>
                    </a:lnTo>
                    <a:lnTo>
                      <a:pt x="41" y="3"/>
                    </a:lnTo>
                    <a:lnTo>
                      <a:pt x="41" y="22"/>
                    </a:lnTo>
                    <a:close/>
                    <a:moveTo>
                      <a:pt x="30" y="5"/>
                    </a:moveTo>
                    <a:lnTo>
                      <a:pt x="32" y="3"/>
                    </a:lnTo>
                    <a:lnTo>
                      <a:pt x="35" y="3"/>
                    </a:lnTo>
                    <a:lnTo>
                      <a:pt x="35" y="13"/>
                    </a:lnTo>
                    <a:lnTo>
                      <a:pt x="30" y="5"/>
                    </a:lnTo>
                    <a:close/>
                    <a:moveTo>
                      <a:pt x="39" y="22"/>
                    </a:moveTo>
                    <a:lnTo>
                      <a:pt x="32" y="24"/>
                    </a:lnTo>
                    <a:lnTo>
                      <a:pt x="25" y="8"/>
                    </a:lnTo>
                    <a:lnTo>
                      <a:pt x="30" y="5"/>
                    </a:lnTo>
                    <a:lnTo>
                      <a:pt x="39" y="22"/>
                    </a:lnTo>
                    <a:close/>
                    <a:moveTo>
                      <a:pt x="21" y="10"/>
                    </a:moveTo>
                    <a:lnTo>
                      <a:pt x="22" y="9"/>
                    </a:lnTo>
                    <a:lnTo>
                      <a:pt x="25" y="8"/>
                    </a:lnTo>
                    <a:lnTo>
                      <a:pt x="29" y="17"/>
                    </a:lnTo>
                    <a:lnTo>
                      <a:pt x="21" y="10"/>
                    </a:lnTo>
                    <a:close/>
                    <a:moveTo>
                      <a:pt x="36" y="23"/>
                    </a:moveTo>
                    <a:lnTo>
                      <a:pt x="32" y="27"/>
                    </a:lnTo>
                    <a:lnTo>
                      <a:pt x="19" y="13"/>
                    </a:lnTo>
                    <a:lnTo>
                      <a:pt x="21" y="10"/>
                    </a:lnTo>
                    <a:lnTo>
                      <a:pt x="36" y="23"/>
                    </a:lnTo>
                    <a:close/>
                    <a:moveTo>
                      <a:pt x="32" y="27"/>
                    </a:moveTo>
                    <a:lnTo>
                      <a:pt x="31" y="28"/>
                    </a:lnTo>
                    <a:lnTo>
                      <a:pt x="29" y="28"/>
                    </a:lnTo>
                    <a:lnTo>
                      <a:pt x="26" y="20"/>
                    </a:lnTo>
                    <a:lnTo>
                      <a:pt x="32" y="27"/>
                    </a:lnTo>
                    <a:close/>
                    <a:moveTo>
                      <a:pt x="29" y="28"/>
                    </a:moveTo>
                    <a:lnTo>
                      <a:pt x="24" y="31"/>
                    </a:lnTo>
                    <a:lnTo>
                      <a:pt x="15" y="14"/>
                    </a:lnTo>
                    <a:lnTo>
                      <a:pt x="21" y="11"/>
                    </a:lnTo>
                    <a:lnTo>
                      <a:pt x="29" y="28"/>
                    </a:lnTo>
                    <a:close/>
                    <a:moveTo>
                      <a:pt x="13" y="16"/>
                    </a:moveTo>
                    <a:lnTo>
                      <a:pt x="14" y="14"/>
                    </a:lnTo>
                    <a:lnTo>
                      <a:pt x="15" y="14"/>
                    </a:lnTo>
                    <a:lnTo>
                      <a:pt x="19" y="22"/>
                    </a:lnTo>
                    <a:lnTo>
                      <a:pt x="13" y="16"/>
                    </a:lnTo>
                    <a:close/>
                    <a:moveTo>
                      <a:pt x="26" y="30"/>
                    </a:moveTo>
                    <a:lnTo>
                      <a:pt x="22" y="32"/>
                    </a:lnTo>
                    <a:lnTo>
                      <a:pt x="9" y="19"/>
                    </a:lnTo>
                    <a:lnTo>
                      <a:pt x="13" y="16"/>
                    </a:lnTo>
                    <a:lnTo>
                      <a:pt x="26" y="30"/>
                    </a:lnTo>
                    <a:close/>
                    <a:moveTo>
                      <a:pt x="7" y="22"/>
                    </a:moveTo>
                    <a:lnTo>
                      <a:pt x="8" y="20"/>
                    </a:lnTo>
                    <a:lnTo>
                      <a:pt x="9" y="19"/>
                    </a:lnTo>
                    <a:lnTo>
                      <a:pt x="16" y="25"/>
                    </a:lnTo>
                    <a:lnTo>
                      <a:pt x="7" y="22"/>
                    </a:lnTo>
                    <a:close/>
                    <a:moveTo>
                      <a:pt x="25" y="30"/>
                    </a:moveTo>
                    <a:lnTo>
                      <a:pt x="21" y="36"/>
                    </a:lnTo>
                    <a:lnTo>
                      <a:pt x="4" y="28"/>
                    </a:lnTo>
                    <a:lnTo>
                      <a:pt x="7" y="22"/>
                    </a:lnTo>
                    <a:lnTo>
                      <a:pt x="25" y="30"/>
                    </a:lnTo>
                    <a:close/>
                    <a:moveTo>
                      <a:pt x="3" y="32"/>
                    </a:moveTo>
                    <a:lnTo>
                      <a:pt x="3" y="30"/>
                    </a:lnTo>
                    <a:lnTo>
                      <a:pt x="4" y="28"/>
                    </a:lnTo>
                    <a:lnTo>
                      <a:pt x="13" y="32"/>
                    </a:lnTo>
                    <a:lnTo>
                      <a:pt x="3" y="32"/>
                    </a:lnTo>
                    <a:close/>
                    <a:moveTo>
                      <a:pt x="22" y="32"/>
                    </a:moveTo>
                    <a:lnTo>
                      <a:pt x="22" y="35"/>
                    </a:lnTo>
                    <a:lnTo>
                      <a:pt x="3" y="35"/>
                    </a:lnTo>
                    <a:lnTo>
                      <a:pt x="3" y="32"/>
                    </a:lnTo>
                    <a:lnTo>
                      <a:pt x="22" y="32"/>
                    </a:lnTo>
                    <a:close/>
                    <a:moveTo>
                      <a:pt x="22" y="35"/>
                    </a:moveTo>
                    <a:lnTo>
                      <a:pt x="22" y="40"/>
                    </a:lnTo>
                    <a:lnTo>
                      <a:pt x="19" y="42"/>
                    </a:lnTo>
                    <a:lnTo>
                      <a:pt x="13" y="35"/>
                    </a:lnTo>
                    <a:lnTo>
                      <a:pt x="22" y="35"/>
                    </a:lnTo>
                    <a:close/>
                    <a:moveTo>
                      <a:pt x="19" y="42"/>
                    </a:moveTo>
                    <a:lnTo>
                      <a:pt x="16" y="45"/>
                    </a:lnTo>
                    <a:lnTo>
                      <a:pt x="3" y="32"/>
                    </a:lnTo>
                    <a:lnTo>
                      <a:pt x="6" y="29"/>
                    </a:lnTo>
                    <a:lnTo>
                      <a:pt x="19" y="42"/>
                    </a:lnTo>
                    <a:close/>
                    <a:moveTo>
                      <a:pt x="0" y="39"/>
                    </a:moveTo>
                    <a:lnTo>
                      <a:pt x="0" y="34"/>
                    </a:lnTo>
                    <a:lnTo>
                      <a:pt x="3" y="32"/>
                    </a:lnTo>
                    <a:lnTo>
                      <a:pt x="9" y="39"/>
                    </a:lnTo>
                    <a:lnTo>
                      <a:pt x="0" y="39"/>
                    </a:lnTo>
                    <a:close/>
                    <a:moveTo>
                      <a:pt x="19" y="39"/>
                    </a:moveTo>
                    <a:lnTo>
                      <a:pt x="19" y="45"/>
                    </a:lnTo>
                    <a:lnTo>
                      <a:pt x="0" y="45"/>
                    </a:lnTo>
                    <a:lnTo>
                      <a:pt x="0" y="39"/>
                    </a:lnTo>
                    <a:lnTo>
                      <a:pt x="19" y="39"/>
                    </a:lnTo>
                    <a:close/>
                    <a:moveTo>
                      <a:pt x="19" y="45"/>
                    </a:moveTo>
                    <a:lnTo>
                      <a:pt x="19" y="49"/>
                    </a:lnTo>
                    <a:lnTo>
                      <a:pt x="0" y="49"/>
                    </a:lnTo>
                    <a:lnTo>
                      <a:pt x="0" y="45"/>
                    </a:lnTo>
                    <a:lnTo>
                      <a:pt x="19" y="45"/>
                    </a:lnTo>
                    <a:close/>
                    <a:moveTo>
                      <a:pt x="19" y="49"/>
                    </a:moveTo>
                    <a:lnTo>
                      <a:pt x="19" y="54"/>
                    </a:lnTo>
                    <a:lnTo>
                      <a:pt x="0" y="54"/>
                    </a:lnTo>
                    <a:lnTo>
                      <a:pt x="0" y="49"/>
                    </a:lnTo>
                    <a:lnTo>
                      <a:pt x="19" y="49"/>
                    </a:lnTo>
                    <a:close/>
                    <a:moveTo>
                      <a:pt x="3" y="61"/>
                    </a:moveTo>
                    <a:lnTo>
                      <a:pt x="0" y="59"/>
                    </a:lnTo>
                    <a:lnTo>
                      <a:pt x="0" y="54"/>
                    </a:lnTo>
                    <a:lnTo>
                      <a:pt x="9" y="54"/>
                    </a:lnTo>
                    <a:lnTo>
                      <a:pt x="3" y="61"/>
                    </a:lnTo>
                    <a:close/>
                    <a:moveTo>
                      <a:pt x="16" y="48"/>
                    </a:moveTo>
                    <a:lnTo>
                      <a:pt x="19" y="51"/>
                    </a:lnTo>
                    <a:lnTo>
                      <a:pt x="6" y="64"/>
                    </a:lnTo>
                    <a:lnTo>
                      <a:pt x="3" y="61"/>
                    </a:lnTo>
                    <a:lnTo>
                      <a:pt x="16" y="48"/>
                    </a:lnTo>
                    <a:close/>
                    <a:moveTo>
                      <a:pt x="19" y="51"/>
                    </a:moveTo>
                    <a:lnTo>
                      <a:pt x="22" y="54"/>
                    </a:lnTo>
                    <a:lnTo>
                      <a:pt x="9" y="67"/>
                    </a:lnTo>
                    <a:lnTo>
                      <a:pt x="6" y="64"/>
                    </a:lnTo>
                    <a:lnTo>
                      <a:pt x="19" y="51"/>
                    </a:lnTo>
                    <a:close/>
                    <a:moveTo>
                      <a:pt x="22" y="54"/>
                    </a:moveTo>
                    <a:lnTo>
                      <a:pt x="13" y="44"/>
                    </a:lnTo>
                    <a:lnTo>
                      <a:pt x="22" y="54"/>
                    </a:lnTo>
                    <a:lnTo>
                      <a:pt x="16" y="61"/>
                    </a:lnTo>
                    <a:lnTo>
                      <a:pt x="22" y="54"/>
                    </a:lnTo>
                    <a:close/>
                    <a:moveTo>
                      <a:pt x="22" y="54"/>
                    </a:moveTo>
                    <a:lnTo>
                      <a:pt x="26" y="57"/>
                    </a:lnTo>
                    <a:lnTo>
                      <a:pt x="13" y="71"/>
                    </a:lnTo>
                    <a:lnTo>
                      <a:pt x="9" y="67"/>
                    </a:lnTo>
                    <a:lnTo>
                      <a:pt x="22" y="54"/>
                    </a:lnTo>
                    <a:close/>
                    <a:moveTo>
                      <a:pt x="19" y="74"/>
                    </a:moveTo>
                    <a:lnTo>
                      <a:pt x="15" y="74"/>
                    </a:lnTo>
                    <a:lnTo>
                      <a:pt x="13" y="71"/>
                    </a:lnTo>
                    <a:lnTo>
                      <a:pt x="19" y="64"/>
                    </a:lnTo>
                    <a:lnTo>
                      <a:pt x="19" y="74"/>
                    </a:lnTo>
                    <a:close/>
                    <a:moveTo>
                      <a:pt x="19" y="54"/>
                    </a:moveTo>
                    <a:lnTo>
                      <a:pt x="22" y="54"/>
                    </a:lnTo>
                    <a:lnTo>
                      <a:pt x="22" y="74"/>
                    </a:lnTo>
                    <a:lnTo>
                      <a:pt x="19" y="74"/>
                    </a:lnTo>
                    <a:lnTo>
                      <a:pt x="19" y="54"/>
                    </a:lnTo>
                    <a:close/>
                    <a:moveTo>
                      <a:pt x="22" y="54"/>
                    </a:moveTo>
                    <a:lnTo>
                      <a:pt x="26" y="54"/>
                    </a:lnTo>
                    <a:lnTo>
                      <a:pt x="29" y="57"/>
                    </a:lnTo>
                    <a:lnTo>
                      <a:pt x="22" y="64"/>
                    </a:lnTo>
                    <a:lnTo>
                      <a:pt x="22" y="54"/>
                    </a:lnTo>
                    <a:close/>
                    <a:moveTo>
                      <a:pt x="29" y="57"/>
                    </a:moveTo>
                    <a:lnTo>
                      <a:pt x="32" y="61"/>
                    </a:lnTo>
                    <a:lnTo>
                      <a:pt x="19" y="74"/>
                    </a:lnTo>
                    <a:lnTo>
                      <a:pt x="16" y="71"/>
                    </a:lnTo>
                    <a:lnTo>
                      <a:pt x="29" y="57"/>
                    </a:lnTo>
                    <a:close/>
                    <a:moveTo>
                      <a:pt x="26" y="76"/>
                    </a:moveTo>
                    <a:lnTo>
                      <a:pt x="21" y="76"/>
                    </a:lnTo>
                    <a:lnTo>
                      <a:pt x="19" y="74"/>
                    </a:lnTo>
                    <a:lnTo>
                      <a:pt x="26" y="67"/>
                    </a:lnTo>
                    <a:lnTo>
                      <a:pt x="26" y="76"/>
                    </a:lnTo>
                    <a:close/>
                    <a:moveTo>
                      <a:pt x="26" y="57"/>
                    </a:moveTo>
                    <a:lnTo>
                      <a:pt x="31" y="57"/>
                    </a:lnTo>
                    <a:lnTo>
                      <a:pt x="31" y="76"/>
                    </a:lnTo>
                    <a:lnTo>
                      <a:pt x="26" y="76"/>
                    </a:lnTo>
                    <a:lnTo>
                      <a:pt x="26" y="57"/>
                    </a:lnTo>
                    <a:close/>
                    <a:moveTo>
                      <a:pt x="31" y="57"/>
                    </a:moveTo>
                    <a:lnTo>
                      <a:pt x="35" y="57"/>
                    </a:lnTo>
                    <a:lnTo>
                      <a:pt x="35" y="76"/>
                    </a:lnTo>
                    <a:lnTo>
                      <a:pt x="31" y="76"/>
                    </a:lnTo>
                    <a:lnTo>
                      <a:pt x="31" y="57"/>
                    </a:lnTo>
                    <a:close/>
                    <a:moveTo>
                      <a:pt x="35" y="57"/>
                    </a:moveTo>
                    <a:lnTo>
                      <a:pt x="41" y="57"/>
                    </a:lnTo>
                    <a:lnTo>
                      <a:pt x="41" y="76"/>
                    </a:lnTo>
                    <a:lnTo>
                      <a:pt x="35" y="76"/>
                    </a:lnTo>
                    <a:lnTo>
                      <a:pt x="35" y="57"/>
                    </a:lnTo>
                    <a:close/>
                    <a:moveTo>
                      <a:pt x="41" y="57"/>
                    </a:moveTo>
                    <a:lnTo>
                      <a:pt x="45" y="57"/>
                    </a:lnTo>
                    <a:lnTo>
                      <a:pt x="45" y="76"/>
                    </a:lnTo>
                    <a:lnTo>
                      <a:pt x="41" y="76"/>
                    </a:lnTo>
                    <a:lnTo>
                      <a:pt x="41" y="57"/>
                    </a:lnTo>
                    <a:close/>
                    <a:moveTo>
                      <a:pt x="49" y="76"/>
                    </a:moveTo>
                    <a:lnTo>
                      <a:pt x="47" y="76"/>
                    </a:lnTo>
                    <a:lnTo>
                      <a:pt x="45" y="76"/>
                    </a:lnTo>
                    <a:lnTo>
                      <a:pt x="45" y="67"/>
                    </a:lnTo>
                    <a:lnTo>
                      <a:pt x="49" y="76"/>
                    </a:lnTo>
                    <a:close/>
                    <a:moveTo>
                      <a:pt x="40" y="59"/>
                    </a:moveTo>
                    <a:lnTo>
                      <a:pt x="47" y="55"/>
                    </a:lnTo>
                    <a:lnTo>
                      <a:pt x="56" y="73"/>
                    </a:lnTo>
                    <a:lnTo>
                      <a:pt x="49" y="76"/>
                    </a:lnTo>
                    <a:lnTo>
                      <a:pt x="40" y="59"/>
                    </a:lnTo>
                    <a:close/>
                    <a:moveTo>
                      <a:pt x="47" y="55"/>
                    </a:moveTo>
                    <a:lnTo>
                      <a:pt x="53" y="52"/>
                    </a:lnTo>
                    <a:lnTo>
                      <a:pt x="61" y="70"/>
                    </a:lnTo>
                    <a:lnTo>
                      <a:pt x="56" y="73"/>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32" name="Freeform 720">
                <a:extLst>
                  <a:ext uri="{FF2B5EF4-FFF2-40B4-BE49-F238E27FC236}">
                    <a16:creationId xmlns:a16="http://schemas.microsoft.com/office/drawing/2014/main" id="{68DBA981-D7AC-4C28-910E-81E111E5737D}"/>
                  </a:ext>
                </a:extLst>
              </p:cNvPr>
              <p:cNvSpPr>
                <a:spLocks/>
              </p:cNvSpPr>
              <p:nvPr/>
            </p:nvSpPr>
            <p:spPr bwMode="auto">
              <a:xfrm>
                <a:off x="3020" y="2417"/>
                <a:ext cx="17" cy="14"/>
              </a:xfrm>
              <a:custGeom>
                <a:avLst/>
                <a:gdLst>
                  <a:gd name="T0" fmla="*/ 11 w 67"/>
                  <a:gd name="T1" fmla="*/ 12 h 57"/>
                  <a:gd name="T2" fmla="*/ 13 w 67"/>
                  <a:gd name="T3" fmla="*/ 12 h 57"/>
                  <a:gd name="T4" fmla="*/ 14 w 67"/>
                  <a:gd name="T5" fmla="*/ 11 h 57"/>
                  <a:gd name="T6" fmla="*/ 14 w 67"/>
                  <a:gd name="T7" fmla="*/ 10 h 57"/>
                  <a:gd name="T8" fmla="*/ 15 w 67"/>
                  <a:gd name="T9" fmla="*/ 9 h 57"/>
                  <a:gd name="T10" fmla="*/ 16 w 67"/>
                  <a:gd name="T11" fmla="*/ 8 h 57"/>
                  <a:gd name="T12" fmla="*/ 16 w 67"/>
                  <a:gd name="T13" fmla="*/ 7 h 57"/>
                  <a:gd name="T14" fmla="*/ 17 w 67"/>
                  <a:gd name="T15" fmla="*/ 5 h 57"/>
                  <a:gd name="T16" fmla="*/ 17 w 67"/>
                  <a:gd name="T17" fmla="*/ 4 h 57"/>
                  <a:gd name="T18" fmla="*/ 16 w 67"/>
                  <a:gd name="T19" fmla="*/ 4 h 57"/>
                  <a:gd name="T20" fmla="*/ 16 w 67"/>
                  <a:gd name="T21" fmla="*/ 3 h 57"/>
                  <a:gd name="T22" fmla="*/ 15 w 67"/>
                  <a:gd name="T23" fmla="*/ 1 h 57"/>
                  <a:gd name="T24" fmla="*/ 14 w 67"/>
                  <a:gd name="T25" fmla="*/ 1 h 57"/>
                  <a:gd name="T26" fmla="*/ 14 w 67"/>
                  <a:gd name="T27" fmla="*/ 1 h 57"/>
                  <a:gd name="T28" fmla="*/ 13 w 67"/>
                  <a:gd name="T29" fmla="*/ 0 h 57"/>
                  <a:gd name="T30" fmla="*/ 11 w 67"/>
                  <a:gd name="T31" fmla="*/ 0 h 57"/>
                  <a:gd name="T32" fmla="*/ 11 w 67"/>
                  <a:gd name="T33" fmla="*/ 0 h 57"/>
                  <a:gd name="T34" fmla="*/ 9 w 67"/>
                  <a:gd name="T35" fmla="*/ 0 h 57"/>
                  <a:gd name="T36" fmla="*/ 7 w 67"/>
                  <a:gd name="T37" fmla="*/ 0 h 57"/>
                  <a:gd name="T38" fmla="*/ 6 w 67"/>
                  <a:gd name="T39" fmla="*/ 1 h 57"/>
                  <a:gd name="T40" fmla="*/ 5 w 67"/>
                  <a:gd name="T41" fmla="*/ 1 h 57"/>
                  <a:gd name="T42" fmla="*/ 4 w 67"/>
                  <a:gd name="T43" fmla="*/ 2 h 57"/>
                  <a:gd name="T44" fmla="*/ 3 w 67"/>
                  <a:gd name="T45" fmla="*/ 3 h 57"/>
                  <a:gd name="T46" fmla="*/ 2 w 67"/>
                  <a:gd name="T47" fmla="*/ 4 h 57"/>
                  <a:gd name="T48" fmla="*/ 1 w 67"/>
                  <a:gd name="T49" fmla="*/ 4 h 57"/>
                  <a:gd name="T50" fmla="*/ 1 w 67"/>
                  <a:gd name="T51" fmla="*/ 6 h 57"/>
                  <a:gd name="T52" fmla="*/ 0 w 67"/>
                  <a:gd name="T53" fmla="*/ 7 h 57"/>
                  <a:gd name="T54" fmla="*/ 0 w 67"/>
                  <a:gd name="T55" fmla="*/ 8 h 57"/>
                  <a:gd name="T56" fmla="*/ 0 w 67"/>
                  <a:gd name="T57" fmla="*/ 9 h 57"/>
                  <a:gd name="T58" fmla="*/ 0 w 67"/>
                  <a:gd name="T59" fmla="*/ 10 h 57"/>
                  <a:gd name="T60" fmla="*/ 1 w 67"/>
                  <a:gd name="T61" fmla="*/ 12 h 57"/>
                  <a:gd name="T62" fmla="*/ 1 w 67"/>
                  <a:gd name="T63" fmla="*/ 12 h 57"/>
                  <a:gd name="T64" fmla="*/ 2 w 67"/>
                  <a:gd name="T65" fmla="*/ 13 h 57"/>
                  <a:gd name="T66" fmla="*/ 3 w 67"/>
                  <a:gd name="T67" fmla="*/ 13 h 57"/>
                  <a:gd name="T68" fmla="*/ 4 w 67"/>
                  <a:gd name="T69" fmla="*/ 14 h 57"/>
                  <a:gd name="T70" fmla="*/ 5 w 67"/>
                  <a:gd name="T71" fmla="*/ 14 h 57"/>
                  <a:gd name="T72" fmla="*/ 6 w 67"/>
                  <a:gd name="T73" fmla="*/ 14 h 57"/>
                  <a:gd name="T74" fmla="*/ 8 w 67"/>
                  <a:gd name="T75" fmla="*/ 14 h 57"/>
                  <a:gd name="T76" fmla="*/ 9 w 67"/>
                  <a:gd name="T77" fmla="*/ 14 h 57"/>
                  <a:gd name="T78" fmla="*/ 11 w 67"/>
                  <a:gd name="T79" fmla="*/ 13 h 57"/>
                  <a:gd name="T80" fmla="*/ 11 w 67"/>
                  <a:gd name="T81" fmla="*/ 12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5" y="50"/>
                    </a:moveTo>
                    <a:lnTo>
                      <a:pt x="51" y="47"/>
                    </a:lnTo>
                    <a:lnTo>
                      <a:pt x="54" y="44"/>
                    </a:lnTo>
                    <a:lnTo>
                      <a:pt x="57" y="40"/>
                    </a:lnTo>
                    <a:lnTo>
                      <a:pt x="61" y="37"/>
                    </a:lnTo>
                    <a:lnTo>
                      <a:pt x="64" y="32"/>
                    </a:lnTo>
                    <a:lnTo>
                      <a:pt x="64" y="28"/>
                    </a:lnTo>
                    <a:lnTo>
                      <a:pt x="67" y="22"/>
                    </a:lnTo>
                    <a:lnTo>
                      <a:pt x="67" y="18"/>
                    </a:lnTo>
                    <a:lnTo>
                      <a:pt x="64" y="15"/>
                    </a:lnTo>
                    <a:lnTo>
                      <a:pt x="64" y="12"/>
                    </a:lnTo>
                    <a:lnTo>
                      <a:pt x="61" y="5"/>
                    </a:lnTo>
                    <a:lnTo>
                      <a:pt x="57" y="5"/>
                    </a:lnTo>
                    <a:lnTo>
                      <a:pt x="54" y="3"/>
                    </a:lnTo>
                    <a:lnTo>
                      <a:pt x="51" y="0"/>
                    </a:lnTo>
                    <a:lnTo>
                      <a:pt x="45" y="0"/>
                    </a:lnTo>
                    <a:lnTo>
                      <a:pt x="42" y="0"/>
                    </a:lnTo>
                    <a:lnTo>
                      <a:pt x="35" y="0"/>
                    </a:lnTo>
                    <a:lnTo>
                      <a:pt x="29" y="0"/>
                    </a:lnTo>
                    <a:lnTo>
                      <a:pt x="25" y="3"/>
                    </a:lnTo>
                    <a:lnTo>
                      <a:pt x="19" y="5"/>
                    </a:lnTo>
                    <a:lnTo>
                      <a:pt x="16" y="8"/>
                    </a:lnTo>
                    <a:lnTo>
                      <a:pt x="10" y="12"/>
                    </a:lnTo>
                    <a:lnTo>
                      <a:pt x="7" y="15"/>
                    </a:lnTo>
                    <a:lnTo>
                      <a:pt x="3" y="18"/>
                    </a:lnTo>
                    <a:lnTo>
                      <a:pt x="3" y="25"/>
                    </a:lnTo>
                    <a:lnTo>
                      <a:pt x="0" y="28"/>
                    </a:lnTo>
                    <a:lnTo>
                      <a:pt x="0" y="34"/>
                    </a:lnTo>
                    <a:lnTo>
                      <a:pt x="0" y="37"/>
                    </a:lnTo>
                    <a:lnTo>
                      <a:pt x="0" y="40"/>
                    </a:lnTo>
                    <a:lnTo>
                      <a:pt x="3" y="47"/>
                    </a:lnTo>
                    <a:lnTo>
                      <a:pt x="3" y="50"/>
                    </a:lnTo>
                    <a:lnTo>
                      <a:pt x="7" y="54"/>
                    </a:lnTo>
                    <a:lnTo>
                      <a:pt x="13" y="54"/>
                    </a:lnTo>
                    <a:lnTo>
                      <a:pt x="16" y="57"/>
                    </a:lnTo>
                    <a:lnTo>
                      <a:pt x="19" y="57"/>
                    </a:lnTo>
                    <a:lnTo>
                      <a:pt x="25" y="57"/>
                    </a:lnTo>
                    <a:lnTo>
                      <a:pt x="32" y="57"/>
                    </a:lnTo>
                    <a:lnTo>
                      <a:pt x="35" y="57"/>
                    </a:lnTo>
                    <a:lnTo>
                      <a:pt x="42" y="54"/>
                    </a:lnTo>
                    <a:lnTo>
                      <a:pt x="45"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33" name="Freeform 721">
                <a:extLst>
                  <a:ext uri="{FF2B5EF4-FFF2-40B4-BE49-F238E27FC236}">
                    <a16:creationId xmlns:a16="http://schemas.microsoft.com/office/drawing/2014/main" id="{30D9B735-8DEB-4E77-984C-C2995737C714}"/>
                  </a:ext>
                </a:extLst>
              </p:cNvPr>
              <p:cNvSpPr>
                <a:spLocks noEditPoints="1"/>
              </p:cNvSpPr>
              <p:nvPr/>
            </p:nvSpPr>
            <p:spPr bwMode="auto">
              <a:xfrm>
                <a:off x="3018" y="2414"/>
                <a:ext cx="21" cy="19"/>
              </a:xfrm>
              <a:custGeom>
                <a:avLst/>
                <a:gdLst>
                  <a:gd name="T0" fmla="*/ 16 w 85"/>
                  <a:gd name="T1" fmla="*/ 16 h 76"/>
                  <a:gd name="T2" fmla="*/ 14 w 85"/>
                  <a:gd name="T3" fmla="*/ 12 h 76"/>
                  <a:gd name="T4" fmla="*/ 14 w 85"/>
                  <a:gd name="T5" fmla="*/ 12 h 76"/>
                  <a:gd name="T6" fmla="*/ 17 w 85"/>
                  <a:gd name="T7" fmla="*/ 15 h 76"/>
                  <a:gd name="T8" fmla="*/ 18 w 85"/>
                  <a:gd name="T9" fmla="*/ 14 h 76"/>
                  <a:gd name="T10" fmla="*/ 19 w 85"/>
                  <a:gd name="T11" fmla="*/ 13 h 76"/>
                  <a:gd name="T12" fmla="*/ 16 w 85"/>
                  <a:gd name="T13" fmla="*/ 9 h 76"/>
                  <a:gd name="T14" fmla="*/ 20 w 85"/>
                  <a:gd name="T15" fmla="*/ 11 h 76"/>
                  <a:gd name="T16" fmla="*/ 20 w 85"/>
                  <a:gd name="T17" fmla="*/ 11 h 76"/>
                  <a:gd name="T18" fmla="*/ 16 w 85"/>
                  <a:gd name="T19" fmla="*/ 10 h 76"/>
                  <a:gd name="T20" fmla="*/ 21 w 85"/>
                  <a:gd name="T21" fmla="*/ 8 h 76"/>
                  <a:gd name="T22" fmla="*/ 16 w 85"/>
                  <a:gd name="T23" fmla="*/ 7 h 76"/>
                  <a:gd name="T24" fmla="*/ 21 w 85"/>
                  <a:gd name="T25" fmla="*/ 7 h 76"/>
                  <a:gd name="T26" fmla="*/ 21 w 85"/>
                  <a:gd name="T27" fmla="*/ 6 h 76"/>
                  <a:gd name="T28" fmla="*/ 16 w 85"/>
                  <a:gd name="T29" fmla="*/ 8 h 76"/>
                  <a:gd name="T30" fmla="*/ 20 w 85"/>
                  <a:gd name="T31" fmla="*/ 4 h 76"/>
                  <a:gd name="T32" fmla="*/ 15 w 85"/>
                  <a:gd name="T33" fmla="*/ 5 h 76"/>
                  <a:gd name="T34" fmla="*/ 19 w 85"/>
                  <a:gd name="T35" fmla="*/ 3 h 76"/>
                  <a:gd name="T36" fmla="*/ 17 w 85"/>
                  <a:gd name="T37" fmla="*/ 2 h 76"/>
                  <a:gd name="T38" fmla="*/ 16 w 85"/>
                  <a:gd name="T39" fmla="*/ 6 h 76"/>
                  <a:gd name="T40" fmla="*/ 14 w 85"/>
                  <a:gd name="T41" fmla="*/ 5 h 76"/>
                  <a:gd name="T42" fmla="*/ 13 w 85"/>
                  <a:gd name="T43" fmla="*/ 4 h 76"/>
                  <a:gd name="T44" fmla="*/ 16 w 85"/>
                  <a:gd name="T45" fmla="*/ 1 h 76"/>
                  <a:gd name="T46" fmla="*/ 15 w 85"/>
                  <a:gd name="T47" fmla="*/ 0 h 76"/>
                  <a:gd name="T48" fmla="*/ 13 w 85"/>
                  <a:gd name="T49" fmla="*/ 5 h 76"/>
                  <a:gd name="T50" fmla="*/ 11 w 85"/>
                  <a:gd name="T51" fmla="*/ 5 h 76"/>
                  <a:gd name="T52" fmla="*/ 8 w 85"/>
                  <a:gd name="T53" fmla="*/ 0 h 76"/>
                  <a:gd name="T54" fmla="*/ 7 w 85"/>
                  <a:gd name="T55" fmla="*/ 1 h 76"/>
                  <a:gd name="T56" fmla="*/ 8 w 85"/>
                  <a:gd name="T57" fmla="*/ 3 h 76"/>
                  <a:gd name="T58" fmla="*/ 10 w 85"/>
                  <a:gd name="T59" fmla="*/ 5 h 76"/>
                  <a:gd name="T60" fmla="*/ 9 w 85"/>
                  <a:gd name="T61" fmla="*/ 6 h 76"/>
                  <a:gd name="T62" fmla="*/ 8 w 85"/>
                  <a:gd name="T63" fmla="*/ 7 h 76"/>
                  <a:gd name="T64" fmla="*/ 3 w 85"/>
                  <a:gd name="T65" fmla="*/ 4 h 76"/>
                  <a:gd name="T66" fmla="*/ 5 w 85"/>
                  <a:gd name="T67" fmla="*/ 6 h 76"/>
                  <a:gd name="T68" fmla="*/ 6 w 85"/>
                  <a:gd name="T69" fmla="*/ 7 h 76"/>
                  <a:gd name="T70" fmla="*/ 0 w 85"/>
                  <a:gd name="T71" fmla="*/ 7 h 76"/>
                  <a:gd name="T72" fmla="*/ 5 w 85"/>
                  <a:gd name="T73" fmla="*/ 9 h 76"/>
                  <a:gd name="T74" fmla="*/ 5 w 85"/>
                  <a:gd name="T75" fmla="*/ 11 h 76"/>
                  <a:gd name="T76" fmla="*/ 1 w 85"/>
                  <a:gd name="T77" fmla="*/ 7 h 76"/>
                  <a:gd name="T78" fmla="*/ 0 w 85"/>
                  <a:gd name="T79" fmla="*/ 10 h 76"/>
                  <a:gd name="T80" fmla="*/ 5 w 85"/>
                  <a:gd name="T81" fmla="*/ 11 h 76"/>
                  <a:gd name="T82" fmla="*/ 5 w 85"/>
                  <a:gd name="T83" fmla="*/ 13 h 76"/>
                  <a:gd name="T84" fmla="*/ 0 w 85"/>
                  <a:gd name="T85" fmla="*/ 13 h 76"/>
                  <a:gd name="T86" fmla="*/ 0 w 85"/>
                  <a:gd name="T87" fmla="*/ 14 h 76"/>
                  <a:gd name="T88" fmla="*/ 5 w 85"/>
                  <a:gd name="T89" fmla="*/ 13 h 76"/>
                  <a:gd name="T90" fmla="*/ 1 w 85"/>
                  <a:gd name="T91" fmla="*/ 17 h 76"/>
                  <a:gd name="T92" fmla="*/ 5 w 85"/>
                  <a:gd name="T93" fmla="*/ 14 h 76"/>
                  <a:gd name="T94" fmla="*/ 2 w 85"/>
                  <a:gd name="T95" fmla="*/ 18 h 76"/>
                  <a:gd name="T96" fmla="*/ 4 w 85"/>
                  <a:gd name="T97" fmla="*/ 18 h 76"/>
                  <a:gd name="T98" fmla="*/ 5 w 85"/>
                  <a:gd name="T99" fmla="*/ 14 h 76"/>
                  <a:gd name="T100" fmla="*/ 6 w 85"/>
                  <a:gd name="T101" fmla="*/ 19 h 76"/>
                  <a:gd name="T102" fmla="*/ 7 w 85"/>
                  <a:gd name="T103" fmla="*/ 14 h 76"/>
                  <a:gd name="T104" fmla="*/ 8 w 85"/>
                  <a:gd name="T105" fmla="*/ 19 h 76"/>
                  <a:gd name="T106" fmla="*/ 8 w 85"/>
                  <a:gd name="T107" fmla="*/ 19 h 76"/>
                  <a:gd name="T108" fmla="*/ 10 w 85"/>
                  <a:gd name="T109" fmla="*/ 14 h 76"/>
                  <a:gd name="T110" fmla="*/ 10 w 85"/>
                  <a:gd name="T111" fmla="*/ 15 h 76"/>
                  <a:gd name="T112" fmla="*/ 14 w 85"/>
                  <a:gd name="T113" fmla="*/ 18 h 76"/>
                  <a:gd name="T114" fmla="*/ 15 w 85"/>
                  <a:gd name="T115" fmla="*/ 17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5"/>
                  <a:gd name="T175" fmla="*/ 0 h 76"/>
                  <a:gd name="T176" fmla="*/ 85 w 85"/>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5" h="76">
                    <a:moveTo>
                      <a:pt x="50" y="51"/>
                    </a:moveTo>
                    <a:lnTo>
                      <a:pt x="55" y="48"/>
                    </a:lnTo>
                    <a:lnTo>
                      <a:pt x="64" y="66"/>
                    </a:lnTo>
                    <a:lnTo>
                      <a:pt x="57" y="69"/>
                    </a:lnTo>
                    <a:lnTo>
                      <a:pt x="50" y="51"/>
                    </a:lnTo>
                    <a:close/>
                    <a:moveTo>
                      <a:pt x="66" y="64"/>
                    </a:moveTo>
                    <a:lnTo>
                      <a:pt x="65" y="65"/>
                    </a:lnTo>
                    <a:lnTo>
                      <a:pt x="64" y="66"/>
                    </a:lnTo>
                    <a:lnTo>
                      <a:pt x="60" y="57"/>
                    </a:lnTo>
                    <a:lnTo>
                      <a:pt x="66" y="64"/>
                    </a:lnTo>
                    <a:close/>
                    <a:moveTo>
                      <a:pt x="53" y="50"/>
                    </a:moveTo>
                    <a:lnTo>
                      <a:pt x="56" y="47"/>
                    </a:lnTo>
                    <a:lnTo>
                      <a:pt x="70" y="60"/>
                    </a:lnTo>
                    <a:lnTo>
                      <a:pt x="66" y="64"/>
                    </a:lnTo>
                    <a:lnTo>
                      <a:pt x="53" y="50"/>
                    </a:lnTo>
                    <a:close/>
                    <a:moveTo>
                      <a:pt x="56" y="47"/>
                    </a:moveTo>
                    <a:lnTo>
                      <a:pt x="46" y="57"/>
                    </a:lnTo>
                    <a:lnTo>
                      <a:pt x="56" y="47"/>
                    </a:lnTo>
                    <a:lnTo>
                      <a:pt x="63" y="54"/>
                    </a:lnTo>
                    <a:lnTo>
                      <a:pt x="56" y="47"/>
                    </a:lnTo>
                    <a:close/>
                    <a:moveTo>
                      <a:pt x="56" y="47"/>
                    </a:moveTo>
                    <a:lnTo>
                      <a:pt x="60" y="44"/>
                    </a:lnTo>
                    <a:lnTo>
                      <a:pt x="73" y="57"/>
                    </a:lnTo>
                    <a:lnTo>
                      <a:pt x="70" y="60"/>
                    </a:lnTo>
                    <a:lnTo>
                      <a:pt x="56" y="47"/>
                    </a:lnTo>
                    <a:close/>
                    <a:moveTo>
                      <a:pt x="73" y="57"/>
                    </a:moveTo>
                    <a:lnTo>
                      <a:pt x="83" y="48"/>
                    </a:lnTo>
                    <a:lnTo>
                      <a:pt x="73" y="57"/>
                    </a:lnTo>
                    <a:lnTo>
                      <a:pt x="66" y="50"/>
                    </a:lnTo>
                    <a:lnTo>
                      <a:pt x="73" y="57"/>
                    </a:lnTo>
                    <a:close/>
                    <a:moveTo>
                      <a:pt x="60" y="44"/>
                    </a:moveTo>
                    <a:lnTo>
                      <a:pt x="63" y="40"/>
                    </a:lnTo>
                    <a:lnTo>
                      <a:pt x="76" y="54"/>
                    </a:lnTo>
                    <a:lnTo>
                      <a:pt x="73" y="57"/>
                    </a:lnTo>
                    <a:lnTo>
                      <a:pt x="60" y="44"/>
                    </a:lnTo>
                    <a:close/>
                    <a:moveTo>
                      <a:pt x="78" y="51"/>
                    </a:moveTo>
                    <a:lnTo>
                      <a:pt x="77" y="53"/>
                    </a:lnTo>
                    <a:lnTo>
                      <a:pt x="76" y="54"/>
                    </a:lnTo>
                    <a:lnTo>
                      <a:pt x="70" y="47"/>
                    </a:lnTo>
                    <a:lnTo>
                      <a:pt x="78" y="51"/>
                    </a:lnTo>
                    <a:close/>
                    <a:moveTo>
                      <a:pt x="61" y="43"/>
                    </a:moveTo>
                    <a:lnTo>
                      <a:pt x="64" y="37"/>
                    </a:lnTo>
                    <a:lnTo>
                      <a:pt x="82" y="45"/>
                    </a:lnTo>
                    <a:lnTo>
                      <a:pt x="78" y="51"/>
                    </a:lnTo>
                    <a:lnTo>
                      <a:pt x="61" y="43"/>
                    </a:lnTo>
                    <a:close/>
                    <a:moveTo>
                      <a:pt x="82" y="42"/>
                    </a:moveTo>
                    <a:lnTo>
                      <a:pt x="82" y="44"/>
                    </a:lnTo>
                    <a:lnTo>
                      <a:pt x="82" y="45"/>
                    </a:lnTo>
                    <a:lnTo>
                      <a:pt x="73" y="42"/>
                    </a:lnTo>
                    <a:lnTo>
                      <a:pt x="82" y="42"/>
                    </a:lnTo>
                    <a:close/>
                    <a:moveTo>
                      <a:pt x="63" y="42"/>
                    </a:moveTo>
                    <a:lnTo>
                      <a:pt x="63" y="38"/>
                    </a:lnTo>
                    <a:lnTo>
                      <a:pt x="82" y="38"/>
                    </a:lnTo>
                    <a:lnTo>
                      <a:pt x="82" y="42"/>
                    </a:lnTo>
                    <a:lnTo>
                      <a:pt x="63" y="42"/>
                    </a:lnTo>
                    <a:close/>
                    <a:moveTo>
                      <a:pt x="63" y="38"/>
                    </a:moveTo>
                    <a:lnTo>
                      <a:pt x="63" y="36"/>
                    </a:lnTo>
                    <a:lnTo>
                      <a:pt x="64" y="34"/>
                    </a:lnTo>
                    <a:lnTo>
                      <a:pt x="73" y="38"/>
                    </a:lnTo>
                    <a:lnTo>
                      <a:pt x="63" y="38"/>
                    </a:lnTo>
                    <a:close/>
                    <a:moveTo>
                      <a:pt x="64" y="34"/>
                    </a:moveTo>
                    <a:lnTo>
                      <a:pt x="67" y="27"/>
                    </a:lnTo>
                    <a:lnTo>
                      <a:pt x="84" y="36"/>
                    </a:lnTo>
                    <a:lnTo>
                      <a:pt x="82" y="43"/>
                    </a:lnTo>
                    <a:lnTo>
                      <a:pt x="64" y="34"/>
                    </a:lnTo>
                    <a:close/>
                    <a:moveTo>
                      <a:pt x="85" y="32"/>
                    </a:moveTo>
                    <a:lnTo>
                      <a:pt x="85" y="34"/>
                    </a:lnTo>
                    <a:lnTo>
                      <a:pt x="84" y="36"/>
                    </a:lnTo>
                    <a:lnTo>
                      <a:pt x="76" y="32"/>
                    </a:lnTo>
                    <a:lnTo>
                      <a:pt x="85" y="32"/>
                    </a:lnTo>
                    <a:close/>
                    <a:moveTo>
                      <a:pt x="66" y="32"/>
                    </a:moveTo>
                    <a:lnTo>
                      <a:pt x="66" y="28"/>
                    </a:lnTo>
                    <a:lnTo>
                      <a:pt x="85" y="28"/>
                    </a:lnTo>
                    <a:lnTo>
                      <a:pt x="85" y="32"/>
                    </a:lnTo>
                    <a:lnTo>
                      <a:pt x="66" y="32"/>
                    </a:lnTo>
                    <a:close/>
                    <a:moveTo>
                      <a:pt x="83" y="22"/>
                    </a:moveTo>
                    <a:lnTo>
                      <a:pt x="85" y="24"/>
                    </a:lnTo>
                    <a:lnTo>
                      <a:pt x="85" y="28"/>
                    </a:lnTo>
                    <a:lnTo>
                      <a:pt x="76" y="28"/>
                    </a:lnTo>
                    <a:lnTo>
                      <a:pt x="83" y="22"/>
                    </a:lnTo>
                    <a:close/>
                    <a:moveTo>
                      <a:pt x="70" y="35"/>
                    </a:moveTo>
                    <a:lnTo>
                      <a:pt x="66" y="32"/>
                    </a:lnTo>
                    <a:lnTo>
                      <a:pt x="80" y="18"/>
                    </a:lnTo>
                    <a:lnTo>
                      <a:pt x="83" y="22"/>
                    </a:lnTo>
                    <a:lnTo>
                      <a:pt x="70" y="35"/>
                    </a:lnTo>
                    <a:close/>
                    <a:moveTo>
                      <a:pt x="66" y="32"/>
                    </a:moveTo>
                    <a:lnTo>
                      <a:pt x="63" y="29"/>
                    </a:lnTo>
                    <a:lnTo>
                      <a:pt x="63" y="25"/>
                    </a:lnTo>
                    <a:lnTo>
                      <a:pt x="73" y="25"/>
                    </a:lnTo>
                    <a:lnTo>
                      <a:pt x="66" y="32"/>
                    </a:lnTo>
                    <a:close/>
                    <a:moveTo>
                      <a:pt x="63" y="25"/>
                    </a:moveTo>
                    <a:lnTo>
                      <a:pt x="63" y="22"/>
                    </a:lnTo>
                    <a:lnTo>
                      <a:pt x="82" y="22"/>
                    </a:lnTo>
                    <a:lnTo>
                      <a:pt x="82" y="25"/>
                    </a:lnTo>
                    <a:lnTo>
                      <a:pt x="63" y="25"/>
                    </a:lnTo>
                    <a:close/>
                    <a:moveTo>
                      <a:pt x="82" y="17"/>
                    </a:moveTo>
                    <a:lnTo>
                      <a:pt x="82" y="20"/>
                    </a:lnTo>
                    <a:lnTo>
                      <a:pt x="82" y="22"/>
                    </a:lnTo>
                    <a:lnTo>
                      <a:pt x="73" y="22"/>
                    </a:lnTo>
                    <a:lnTo>
                      <a:pt x="82" y="17"/>
                    </a:lnTo>
                    <a:close/>
                    <a:moveTo>
                      <a:pt x="64" y="26"/>
                    </a:moveTo>
                    <a:lnTo>
                      <a:pt x="61" y="20"/>
                    </a:lnTo>
                    <a:lnTo>
                      <a:pt x="78" y="12"/>
                    </a:lnTo>
                    <a:lnTo>
                      <a:pt x="82" y="17"/>
                    </a:lnTo>
                    <a:lnTo>
                      <a:pt x="64" y="26"/>
                    </a:lnTo>
                    <a:close/>
                    <a:moveTo>
                      <a:pt x="70" y="6"/>
                    </a:moveTo>
                    <a:lnTo>
                      <a:pt x="75" y="6"/>
                    </a:lnTo>
                    <a:lnTo>
                      <a:pt x="78" y="12"/>
                    </a:lnTo>
                    <a:lnTo>
                      <a:pt x="70" y="15"/>
                    </a:lnTo>
                    <a:lnTo>
                      <a:pt x="70" y="6"/>
                    </a:lnTo>
                    <a:close/>
                    <a:moveTo>
                      <a:pt x="70" y="25"/>
                    </a:moveTo>
                    <a:lnTo>
                      <a:pt x="66" y="25"/>
                    </a:lnTo>
                    <a:lnTo>
                      <a:pt x="66" y="6"/>
                    </a:lnTo>
                    <a:lnTo>
                      <a:pt x="70" y="6"/>
                    </a:lnTo>
                    <a:lnTo>
                      <a:pt x="70" y="25"/>
                    </a:lnTo>
                    <a:close/>
                    <a:moveTo>
                      <a:pt x="66" y="25"/>
                    </a:moveTo>
                    <a:lnTo>
                      <a:pt x="63" y="25"/>
                    </a:lnTo>
                    <a:lnTo>
                      <a:pt x="60" y="23"/>
                    </a:lnTo>
                    <a:lnTo>
                      <a:pt x="66" y="15"/>
                    </a:lnTo>
                    <a:lnTo>
                      <a:pt x="66" y="25"/>
                    </a:lnTo>
                    <a:close/>
                    <a:moveTo>
                      <a:pt x="60" y="23"/>
                    </a:moveTo>
                    <a:lnTo>
                      <a:pt x="56" y="20"/>
                    </a:lnTo>
                    <a:lnTo>
                      <a:pt x="70" y="5"/>
                    </a:lnTo>
                    <a:lnTo>
                      <a:pt x="73" y="8"/>
                    </a:lnTo>
                    <a:lnTo>
                      <a:pt x="60" y="23"/>
                    </a:lnTo>
                    <a:close/>
                    <a:moveTo>
                      <a:pt x="56" y="20"/>
                    </a:moveTo>
                    <a:lnTo>
                      <a:pt x="46" y="10"/>
                    </a:lnTo>
                    <a:lnTo>
                      <a:pt x="56" y="20"/>
                    </a:lnTo>
                    <a:lnTo>
                      <a:pt x="63" y="13"/>
                    </a:lnTo>
                    <a:lnTo>
                      <a:pt x="56" y="20"/>
                    </a:lnTo>
                    <a:close/>
                    <a:moveTo>
                      <a:pt x="56" y="20"/>
                    </a:moveTo>
                    <a:lnTo>
                      <a:pt x="53" y="16"/>
                    </a:lnTo>
                    <a:lnTo>
                      <a:pt x="66" y="3"/>
                    </a:lnTo>
                    <a:lnTo>
                      <a:pt x="70" y="5"/>
                    </a:lnTo>
                    <a:lnTo>
                      <a:pt x="56" y="20"/>
                    </a:lnTo>
                    <a:close/>
                    <a:moveTo>
                      <a:pt x="60" y="0"/>
                    </a:moveTo>
                    <a:lnTo>
                      <a:pt x="64" y="0"/>
                    </a:lnTo>
                    <a:lnTo>
                      <a:pt x="66" y="3"/>
                    </a:lnTo>
                    <a:lnTo>
                      <a:pt x="60" y="10"/>
                    </a:lnTo>
                    <a:lnTo>
                      <a:pt x="60" y="0"/>
                    </a:lnTo>
                    <a:close/>
                    <a:moveTo>
                      <a:pt x="60" y="18"/>
                    </a:moveTo>
                    <a:lnTo>
                      <a:pt x="54" y="18"/>
                    </a:lnTo>
                    <a:lnTo>
                      <a:pt x="54" y="0"/>
                    </a:lnTo>
                    <a:lnTo>
                      <a:pt x="60" y="0"/>
                    </a:lnTo>
                    <a:lnTo>
                      <a:pt x="60" y="18"/>
                    </a:lnTo>
                    <a:close/>
                    <a:moveTo>
                      <a:pt x="54" y="18"/>
                    </a:moveTo>
                    <a:lnTo>
                      <a:pt x="51" y="18"/>
                    </a:lnTo>
                    <a:lnTo>
                      <a:pt x="51" y="0"/>
                    </a:lnTo>
                    <a:lnTo>
                      <a:pt x="54" y="0"/>
                    </a:lnTo>
                    <a:lnTo>
                      <a:pt x="54" y="18"/>
                    </a:lnTo>
                    <a:close/>
                    <a:moveTo>
                      <a:pt x="51" y="18"/>
                    </a:moveTo>
                    <a:lnTo>
                      <a:pt x="44" y="18"/>
                    </a:lnTo>
                    <a:lnTo>
                      <a:pt x="44" y="0"/>
                    </a:lnTo>
                    <a:lnTo>
                      <a:pt x="51" y="0"/>
                    </a:lnTo>
                    <a:lnTo>
                      <a:pt x="51" y="18"/>
                    </a:lnTo>
                    <a:close/>
                    <a:moveTo>
                      <a:pt x="44" y="18"/>
                    </a:moveTo>
                    <a:lnTo>
                      <a:pt x="38" y="18"/>
                    </a:lnTo>
                    <a:lnTo>
                      <a:pt x="38" y="0"/>
                    </a:lnTo>
                    <a:lnTo>
                      <a:pt x="44" y="0"/>
                    </a:lnTo>
                    <a:lnTo>
                      <a:pt x="44" y="18"/>
                    </a:lnTo>
                    <a:close/>
                    <a:moveTo>
                      <a:pt x="31" y="3"/>
                    </a:moveTo>
                    <a:lnTo>
                      <a:pt x="34" y="0"/>
                    </a:lnTo>
                    <a:lnTo>
                      <a:pt x="38" y="0"/>
                    </a:lnTo>
                    <a:lnTo>
                      <a:pt x="38" y="10"/>
                    </a:lnTo>
                    <a:lnTo>
                      <a:pt x="31" y="3"/>
                    </a:lnTo>
                    <a:close/>
                    <a:moveTo>
                      <a:pt x="44" y="16"/>
                    </a:moveTo>
                    <a:lnTo>
                      <a:pt x="41" y="20"/>
                    </a:lnTo>
                    <a:lnTo>
                      <a:pt x="28" y="5"/>
                    </a:lnTo>
                    <a:lnTo>
                      <a:pt x="31" y="3"/>
                    </a:lnTo>
                    <a:lnTo>
                      <a:pt x="44" y="16"/>
                    </a:lnTo>
                    <a:close/>
                    <a:moveTo>
                      <a:pt x="41" y="20"/>
                    </a:moveTo>
                    <a:lnTo>
                      <a:pt x="40" y="21"/>
                    </a:lnTo>
                    <a:lnTo>
                      <a:pt x="39" y="21"/>
                    </a:lnTo>
                    <a:lnTo>
                      <a:pt x="34" y="13"/>
                    </a:lnTo>
                    <a:lnTo>
                      <a:pt x="41" y="20"/>
                    </a:lnTo>
                    <a:close/>
                    <a:moveTo>
                      <a:pt x="39" y="21"/>
                    </a:moveTo>
                    <a:lnTo>
                      <a:pt x="32" y="24"/>
                    </a:lnTo>
                    <a:lnTo>
                      <a:pt x="24" y="7"/>
                    </a:lnTo>
                    <a:lnTo>
                      <a:pt x="30" y="4"/>
                    </a:lnTo>
                    <a:lnTo>
                      <a:pt x="39" y="21"/>
                    </a:lnTo>
                    <a:close/>
                    <a:moveTo>
                      <a:pt x="21" y="8"/>
                    </a:moveTo>
                    <a:lnTo>
                      <a:pt x="22" y="7"/>
                    </a:lnTo>
                    <a:lnTo>
                      <a:pt x="24" y="7"/>
                    </a:lnTo>
                    <a:lnTo>
                      <a:pt x="28" y="15"/>
                    </a:lnTo>
                    <a:lnTo>
                      <a:pt x="21" y="8"/>
                    </a:lnTo>
                    <a:close/>
                    <a:moveTo>
                      <a:pt x="35" y="23"/>
                    </a:moveTo>
                    <a:lnTo>
                      <a:pt x="32" y="25"/>
                    </a:lnTo>
                    <a:lnTo>
                      <a:pt x="18" y="12"/>
                    </a:lnTo>
                    <a:lnTo>
                      <a:pt x="21" y="8"/>
                    </a:lnTo>
                    <a:lnTo>
                      <a:pt x="35" y="23"/>
                    </a:lnTo>
                    <a:close/>
                    <a:moveTo>
                      <a:pt x="32" y="25"/>
                    </a:moveTo>
                    <a:lnTo>
                      <a:pt x="31" y="27"/>
                    </a:lnTo>
                    <a:lnTo>
                      <a:pt x="29" y="27"/>
                    </a:lnTo>
                    <a:lnTo>
                      <a:pt x="25" y="18"/>
                    </a:lnTo>
                    <a:lnTo>
                      <a:pt x="32" y="25"/>
                    </a:lnTo>
                    <a:close/>
                    <a:moveTo>
                      <a:pt x="29" y="27"/>
                    </a:moveTo>
                    <a:lnTo>
                      <a:pt x="23" y="31"/>
                    </a:lnTo>
                    <a:lnTo>
                      <a:pt x="14" y="14"/>
                    </a:lnTo>
                    <a:lnTo>
                      <a:pt x="21" y="11"/>
                    </a:lnTo>
                    <a:lnTo>
                      <a:pt x="29" y="27"/>
                    </a:lnTo>
                    <a:close/>
                    <a:moveTo>
                      <a:pt x="12" y="15"/>
                    </a:moveTo>
                    <a:lnTo>
                      <a:pt x="13" y="14"/>
                    </a:lnTo>
                    <a:lnTo>
                      <a:pt x="14" y="14"/>
                    </a:lnTo>
                    <a:lnTo>
                      <a:pt x="19" y="22"/>
                    </a:lnTo>
                    <a:lnTo>
                      <a:pt x="12" y="15"/>
                    </a:lnTo>
                    <a:close/>
                    <a:moveTo>
                      <a:pt x="25" y="28"/>
                    </a:moveTo>
                    <a:lnTo>
                      <a:pt x="22" y="32"/>
                    </a:lnTo>
                    <a:lnTo>
                      <a:pt x="9" y="18"/>
                    </a:lnTo>
                    <a:lnTo>
                      <a:pt x="12" y="15"/>
                    </a:lnTo>
                    <a:lnTo>
                      <a:pt x="25" y="28"/>
                    </a:lnTo>
                    <a:close/>
                    <a:moveTo>
                      <a:pt x="22" y="32"/>
                    </a:moveTo>
                    <a:lnTo>
                      <a:pt x="19" y="35"/>
                    </a:lnTo>
                    <a:lnTo>
                      <a:pt x="6" y="22"/>
                    </a:lnTo>
                    <a:lnTo>
                      <a:pt x="9" y="18"/>
                    </a:lnTo>
                    <a:lnTo>
                      <a:pt x="22" y="32"/>
                    </a:lnTo>
                    <a:close/>
                    <a:moveTo>
                      <a:pt x="2" y="28"/>
                    </a:moveTo>
                    <a:lnTo>
                      <a:pt x="2" y="24"/>
                    </a:lnTo>
                    <a:lnTo>
                      <a:pt x="6" y="22"/>
                    </a:lnTo>
                    <a:lnTo>
                      <a:pt x="12" y="28"/>
                    </a:lnTo>
                    <a:lnTo>
                      <a:pt x="2" y="28"/>
                    </a:lnTo>
                    <a:close/>
                    <a:moveTo>
                      <a:pt x="22" y="28"/>
                    </a:moveTo>
                    <a:lnTo>
                      <a:pt x="22" y="35"/>
                    </a:lnTo>
                    <a:lnTo>
                      <a:pt x="2" y="35"/>
                    </a:lnTo>
                    <a:lnTo>
                      <a:pt x="2" y="28"/>
                    </a:lnTo>
                    <a:lnTo>
                      <a:pt x="22" y="28"/>
                    </a:lnTo>
                    <a:close/>
                    <a:moveTo>
                      <a:pt x="22" y="35"/>
                    </a:moveTo>
                    <a:lnTo>
                      <a:pt x="22" y="38"/>
                    </a:lnTo>
                    <a:lnTo>
                      <a:pt x="19" y="42"/>
                    </a:lnTo>
                    <a:lnTo>
                      <a:pt x="12" y="35"/>
                    </a:lnTo>
                    <a:lnTo>
                      <a:pt x="22" y="35"/>
                    </a:lnTo>
                    <a:close/>
                    <a:moveTo>
                      <a:pt x="19" y="42"/>
                    </a:moveTo>
                    <a:lnTo>
                      <a:pt x="16" y="45"/>
                    </a:lnTo>
                    <a:lnTo>
                      <a:pt x="2" y="32"/>
                    </a:lnTo>
                    <a:lnTo>
                      <a:pt x="6" y="28"/>
                    </a:lnTo>
                    <a:lnTo>
                      <a:pt x="19" y="42"/>
                    </a:lnTo>
                    <a:close/>
                    <a:moveTo>
                      <a:pt x="0" y="38"/>
                    </a:moveTo>
                    <a:lnTo>
                      <a:pt x="0" y="34"/>
                    </a:lnTo>
                    <a:lnTo>
                      <a:pt x="2" y="32"/>
                    </a:lnTo>
                    <a:lnTo>
                      <a:pt x="9" y="38"/>
                    </a:lnTo>
                    <a:lnTo>
                      <a:pt x="0" y="38"/>
                    </a:lnTo>
                    <a:close/>
                    <a:moveTo>
                      <a:pt x="19" y="38"/>
                    </a:moveTo>
                    <a:lnTo>
                      <a:pt x="19" y="44"/>
                    </a:lnTo>
                    <a:lnTo>
                      <a:pt x="0" y="44"/>
                    </a:lnTo>
                    <a:lnTo>
                      <a:pt x="0" y="38"/>
                    </a:lnTo>
                    <a:lnTo>
                      <a:pt x="19" y="38"/>
                    </a:lnTo>
                    <a:close/>
                    <a:moveTo>
                      <a:pt x="19" y="44"/>
                    </a:moveTo>
                    <a:lnTo>
                      <a:pt x="19" y="47"/>
                    </a:lnTo>
                    <a:lnTo>
                      <a:pt x="0" y="47"/>
                    </a:lnTo>
                    <a:lnTo>
                      <a:pt x="0" y="44"/>
                    </a:lnTo>
                    <a:lnTo>
                      <a:pt x="19" y="44"/>
                    </a:lnTo>
                    <a:close/>
                    <a:moveTo>
                      <a:pt x="19" y="47"/>
                    </a:moveTo>
                    <a:lnTo>
                      <a:pt x="19" y="50"/>
                    </a:lnTo>
                    <a:lnTo>
                      <a:pt x="0" y="50"/>
                    </a:lnTo>
                    <a:lnTo>
                      <a:pt x="0" y="47"/>
                    </a:lnTo>
                    <a:lnTo>
                      <a:pt x="19" y="47"/>
                    </a:lnTo>
                    <a:close/>
                    <a:moveTo>
                      <a:pt x="0" y="55"/>
                    </a:moveTo>
                    <a:lnTo>
                      <a:pt x="0" y="53"/>
                    </a:lnTo>
                    <a:lnTo>
                      <a:pt x="0" y="50"/>
                    </a:lnTo>
                    <a:lnTo>
                      <a:pt x="9" y="50"/>
                    </a:lnTo>
                    <a:lnTo>
                      <a:pt x="0" y="55"/>
                    </a:lnTo>
                    <a:close/>
                    <a:moveTo>
                      <a:pt x="18" y="46"/>
                    </a:moveTo>
                    <a:lnTo>
                      <a:pt x="21" y="53"/>
                    </a:lnTo>
                    <a:lnTo>
                      <a:pt x="3" y="61"/>
                    </a:lnTo>
                    <a:lnTo>
                      <a:pt x="0" y="55"/>
                    </a:lnTo>
                    <a:lnTo>
                      <a:pt x="18" y="46"/>
                    </a:lnTo>
                    <a:close/>
                    <a:moveTo>
                      <a:pt x="21" y="53"/>
                    </a:moveTo>
                    <a:lnTo>
                      <a:pt x="22" y="55"/>
                    </a:lnTo>
                    <a:lnTo>
                      <a:pt x="22" y="57"/>
                    </a:lnTo>
                    <a:lnTo>
                      <a:pt x="12" y="57"/>
                    </a:lnTo>
                    <a:lnTo>
                      <a:pt x="21" y="53"/>
                    </a:lnTo>
                    <a:close/>
                    <a:moveTo>
                      <a:pt x="22" y="57"/>
                    </a:moveTo>
                    <a:lnTo>
                      <a:pt x="22" y="60"/>
                    </a:lnTo>
                    <a:lnTo>
                      <a:pt x="2" y="60"/>
                    </a:lnTo>
                    <a:lnTo>
                      <a:pt x="2" y="57"/>
                    </a:lnTo>
                    <a:lnTo>
                      <a:pt x="22" y="57"/>
                    </a:lnTo>
                    <a:close/>
                    <a:moveTo>
                      <a:pt x="6" y="67"/>
                    </a:moveTo>
                    <a:lnTo>
                      <a:pt x="2" y="64"/>
                    </a:lnTo>
                    <a:lnTo>
                      <a:pt x="2" y="60"/>
                    </a:lnTo>
                    <a:lnTo>
                      <a:pt x="12" y="60"/>
                    </a:lnTo>
                    <a:lnTo>
                      <a:pt x="6" y="67"/>
                    </a:lnTo>
                    <a:close/>
                    <a:moveTo>
                      <a:pt x="19" y="54"/>
                    </a:moveTo>
                    <a:lnTo>
                      <a:pt x="22" y="57"/>
                    </a:lnTo>
                    <a:lnTo>
                      <a:pt x="9" y="70"/>
                    </a:lnTo>
                    <a:lnTo>
                      <a:pt x="6" y="67"/>
                    </a:lnTo>
                    <a:lnTo>
                      <a:pt x="19" y="54"/>
                    </a:lnTo>
                    <a:close/>
                    <a:moveTo>
                      <a:pt x="16" y="72"/>
                    </a:moveTo>
                    <a:lnTo>
                      <a:pt x="11" y="72"/>
                    </a:lnTo>
                    <a:lnTo>
                      <a:pt x="9" y="70"/>
                    </a:lnTo>
                    <a:lnTo>
                      <a:pt x="16" y="64"/>
                    </a:lnTo>
                    <a:lnTo>
                      <a:pt x="16" y="72"/>
                    </a:lnTo>
                    <a:close/>
                    <a:moveTo>
                      <a:pt x="16" y="54"/>
                    </a:moveTo>
                    <a:lnTo>
                      <a:pt x="22" y="54"/>
                    </a:lnTo>
                    <a:lnTo>
                      <a:pt x="22" y="72"/>
                    </a:lnTo>
                    <a:lnTo>
                      <a:pt x="16" y="72"/>
                    </a:lnTo>
                    <a:lnTo>
                      <a:pt x="16" y="54"/>
                    </a:lnTo>
                    <a:close/>
                    <a:moveTo>
                      <a:pt x="22" y="54"/>
                    </a:moveTo>
                    <a:lnTo>
                      <a:pt x="25" y="54"/>
                    </a:lnTo>
                    <a:lnTo>
                      <a:pt x="29" y="57"/>
                    </a:lnTo>
                    <a:lnTo>
                      <a:pt x="22" y="64"/>
                    </a:lnTo>
                    <a:lnTo>
                      <a:pt x="22" y="54"/>
                    </a:lnTo>
                    <a:close/>
                    <a:moveTo>
                      <a:pt x="29" y="57"/>
                    </a:moveTo>
                    <a:lnTo>
                      <a:pt x="32" y="59"/>
                    </a:lnTo>
                    <a:lnTo>
                      <a:pt x="19" y="74"/>
                    </a:lnTo>
                    <a:lnTo>
                      <a:pt x="16" y="70"/>
                    </a:lnTo>
                    <a:lnTo>
                      <a:pt x="29" y="57"/>
                    </a:lnTo>
                    <a:close/>
                    <a:moveTo>
                      <a:pt x="25" y="76"/>
                    </a:moveTo>
                    <a:lnTo>
                      <a:pt x="21" y="76"/>
                    </a:lnTo>
                    <a:lnTo>
                      <a:pt x="19" y="74"/>
                    </a:lnTo>
                    <a:lnTo>
                      <a:pt x="25" y="67"/>
                    </a:lnTo>
                    <a:lnTo>
                      <a:pt x="25" y="76"/>
                    </a:lnTo>
                    <a:close/>
                    <a:moveTo>
                      <a:pt x="25" y="57"/>
                    </a:moveTo>
                    <a:lnTo>
                      <a:pt x="28" y="57"/>
                    </a:lnTo>
                    <a:lnTo>
                      <a:pt x="28" y="76"/>
                    </a:lnTo>
                    <a:lnTo>
                      <a:pt x="25" y="76"/>
                    </a:lnTo>
                    <a:lnTo>
                      <a:pt x="25" y="57"/>
                    </a:lnTo>
                    <a:close/>
                    <a:moveTo>
                      <a:pt x="28" y="57"/>
                    </a:moveTo>
                    <a:lnTo>
                      <a:pt x="34" y="57"/>
                    </a:lnTo>
                    <a:lnTo>
                      <a:pt x="34" y="76"/>
                    </a:lnTo>
                    <a:lnTo>
                      <a:pt x="28" y="76"/>
                    </a:lnTo>
                    <a:lnTo>
                      <a:pt x="28" y="57"/>
                    </a:lnTo>
                    <a:close/>
                    <a:moveTo>
                      <a:pt x="34" y="57"/>
                    </a:moveTo>
                    <a:lnTo>
                      <a:pt x="41" y="57"/>
                    </a:lnTo>
                    <a:lnTo>
                      <a:pt x="41" y="76"/>
                    </a:lnTo>
                    <a:lnTo>
                      <a:pt x="34" y="76"/>
                    </a:lnTo>
                    <a:lnTo>
                      <a:pt x="34" y="57"/>
                    </a:lnTo>
                    <a:close/>
                    <a:moveTo>
                      <a:pt x="41" y="57"/>
                    </a:moveTo>
                    <a:lnTo>
                      <a:pt x="44" y="57"/>
                    </a:lnTo>
                    <a:lnTo>
                      <a:pt x="44" y="76"/>
                    </a:lnTo>
                    <a:lnTo>
                      <a:pt x="41" y="76"/>
                    </a:lnTo>
                    <a:lnTo>
                      <a:pt x="41" y="57"/>
                    </a:lnTo>
                    <a:close/>
                    <a:moveTo>
                      <a:pt x="49" y="75"/>
                    </a:moveTo>
                    <a:lnTo>
                      <a:pt x="46" y="76"/>
                    </a:lnTo>
                    <a:lnTo>
                      <a:pt x="44" y="76"/>
                    </a:lnTo>
                    <a:lnTo>
                      <a:pt x="44" y="67"/>
                    </a:lnTo>
                    <a:lnTo>
                      <a:pt x="49" y="75"/>
                    </a:lnTo>
                    <a:close/>
                    <a:moveTo>
                      <a:pt x="40" y="58"/>
                    </a:moveTo>
                    <a:lnTo>
                      <a:pt x="46" y="55"/>
                    </a:lnTo>
                    <a:lnTo>
                      <a:pt x="54" y="71"/>
                    </a:lnTo>
                    <a:lnTo>
                      <a:pt x="49" y="75"/>
                    </a:lnTo>
                    <a:lnTo>
                      <a:pt x="40" y="58"/>
                    </a:lnTo>
                    <a:close/>
                    <a:moveTo>
                      <a:pt x="57" y="70"/>
                    </a:moveTo>
                    <a:lnTo>
                      <a:pt x="56" y="71"/>
                    </a:lnTo>
                    <a:lnTo>
                      <a:pt x="54" y="71"/>
                    </a:lnTo>
                    <a:lnTo>
                      <a:pt x="51" y="64"/>
                    </a:lnTo>
                    <a:lnTo>
                      <a:pt x="57" y="70"/>
                    </a:lnTo>
                    <a:close/>
                    <a:moveTo>
                      <a:pt x="44" y="57"/>
                    </a:moveTo>
                    <a:lnTo>
                      <a:pt x="46" y="54"/>
                    </a:lnTo>
                    <a:lnTo>
                      <a:pt x="61" y="67"/>
                    </a:lnTo>
                    <a:lnTo>
                      <a:pt x="57" y="70"/>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34" name="Freeform 722">
                <a:extLst>
                  <a:ext uri="{FF2B5EF4-FFF2-40B4-BE49-F238E27FC236}">
                    <a16:creationId xmlns:a16="http://schemas.microsoft.com/office/drawing/2014/main" id="{C2FD3F0E-93EE-4716-BB52-AC06D69ADDB9}"/>
                  </a:ext>
                </a:extLst>
              </p:cNvPr>
              <p:cNvSpPr>
                <a:spLocks/>
              </p:cNvSpPr>
              <p:nvPr/>
            </p:nvSpPr>
            <p:spPr bwMode="auto">
              <a:xfrm>
                <a:off x="3070" y="2392"/>
                <a:ext cx="16" cy="14"/>
              </a:xfrm>
              <a:custGeom>
                <a:avLst/>
                <a:gdLst>
                  <a:gd name="T0" fmla="*/ 11 w 62"/>
                  <a:gd name="T1" fmla="*/ 12 h 58"/>
                  <a:gd name="T2" fmla="*/ 13 w 62"/>
                  <a:gd name="T3" fmla="*/ 12 h 58"/>
                  <a:gd name="T4" fmla="*/ 14 w 62"/>
                  <a:gd name="T5" fmla="*/ 11 h 58"/>
                  <a:gd name="T6" fmla="*/ 15 w 62"/>
                  <a:gd name="T7" fmla="*/ 10 h 58"/>
                  <a:gd name="T8" fmla="*/ 15 w 62"/>
                  <a:gd name="T9" fmla="*/ 9 h 58"/>
                  <a:gd name="T10" fmla="*/ 16 w 62"/>
                  <a:gd name="T11" fmla="*/ 8 h 58"/>
                  <a:gd name="T12" fmla="*/ 16 w 62"/>
                  <a:gd name="T13" fmla="*/ 7 h 58"/>
                  <a:gd name="T14" fmla="*/ 16 w 62"/>
                  <a:gd name="T15" fmla="*/ 6 h 58"/>
                  <a:gd name="T16" fmla="*/ 16 w 62"/>
                  <a:gd name="T17" fmla="*/ 5 h 58"/>
                  <a:gd name="T18" fmla="*/ 16 w 62"/>
                  <a:gd name="T19" fmla="*/ 4 h 58"/>
                  <a:gd name="T20" fmla="*/ 16 w 62"/>
                  <a:gd name="T21" fmla="*/ 3 h 58"/>
                  <a:gd name="T22" fmla="*/ 15 w 62"/>
                  <a:gd name="T23" fmla="*/ 2 h 58"/>
                  <a:gd name="T24" fmla="*/ 15 w 62"/>
                  <a:gd name="T25" fmla="*/ 2 h 58"/>
                  <a:gd name="T26" fmla="*/ 14 w 62"/>
                  <a:gd name="T27" fmla="*/ 1 h 58"/>
                  <a:gd name="T28" fmla="*/ 12 w 62"/>
                  <a:gd name="T29" fmla="*/ 1 h 58"/>
                  <a:gd name="T30" fmla="*/ 11 w 62"/>
                  <a:gd name="T31" fmla="*/ 0 h 58"/>
                  <a:gd name="T32" fmla="*/ 10 w 62"/>
                  <a:gd name="T33" fmla="*/ 0 h 58"/>
                  <a:gd name="T34" fmla="*/ 9 w 62"/>
                  <a:gd name="T35" fmla="*/ 0 h 58"/>
                  <a:gd name="T36" fmla="*/ 7 w 62"/>
                  <a:gd name="T37" fmla="*/ 1 h 58"/>
                  <a:gd name="T38" fmla="*/ 6 w 62"/>
                  <a:gd name="T39" fmla="*/ 1 h 58"/>
                  <a:gd name="T40" fmla="*/ 5 w 62"/>
                  <a:gd name="T41" fmla="*/ 2 h 58"/>
                  <a:gd name="T42" fmla="*/ 3 w 62"/>
                  <a:gd name="T43" fmla="*/ 2 h 58"/>
                  <a:gd name="T44" fmla="*/ 2 w 62"/>
                  <a:gd name="T45" fmla="*/ 3 h 58"/>
                  <a:gd name="T46" fmla="*/ 2 w 62"/>
                  <a:gd name="T47" fmla="*/ 4 h 58"/>
                  <a:gd name="T48" fmla="*/ 1 w 62"/>
                  <a:gd name="T49" fmla="*/ 6 h 58"/>
                  <a:gd name="T50" fmla="*/ 0 w 62"/>
                  <a:gd name="T51" fmla="*/ 6 h 58"/>
                  <a:gd name="T52" fmla="*/ 0 w 62"/>
                  <a:gd name="T53" fmla="*/ 7 h 58"/>
                  <a:gd name="T54" fmla="*/ 0 w 62"/>
                  <a:gd name="T55" fmla="*/ 9 h 58"/>
                  <a:gd name="T56" fmla="*/ 0 w 62"/>
                  <a:gd name="T57" fmla="*/ 9 h 58"/>
                  <a:gd name="T58" fmla="*/ 0 w 62"/>
                  <a:gd name="T59" fmla="*/ 10 h 58"/>
                  <a:gd name="T60" fmla="*/ 0 w 62"/>
                  <a:gd name="T61" fmla="*/ 12 h 58"/>
                  <a:gd name="T62" fmla="*/ 1 w 62"/>
                  <a:gd name="T63" fmla="*/ 12 h 58"/>
                  <a:gd name="T64" fmla="*/ 2 w 62"/>
                  <a:gd name="T65" fmla="*/ 13 h 58"/>
                  <a:gd name="T66" fmla="*/ 2 w 62"/>
                  <a:gd name="T67" fmla="*/ 13 h 58"/>
                  <a:gd name="T68" fmla="*/ 4 w 62"/>
                  <a:gd name="T69" fmla="*/ 14 h 58"/>
                  <a:gd name="T70" fmla="*/ 5 w 62"/>
                  <a:gd name="T71" fmla="*/ 14 h 58"/>
                  <a:gd name="T72" fmla="*/ 6 w 62"/>
                  <a:gd name="T73" fmla="*/ 14 h 58"/>
                  <a:gd name="T74" fmla="*/ 7 w 62"/>
                  <a:gd name="T75" fmla="*/ 14 h 58"/>
                  <a:gd name="T76" fmla="*/ 9 w 62"/>
                  <a:gd name="T77" fmla="*/ 14 h 58"/>
                  <a:gd name="T78" fmla="*/ 10 w 62"/>
                  <a:gd name="T79" fmla="*/ 13 h 58"/>
                  <a:gd name="T80" fmla="*/ 11 w 62"/>
                  <a:gd name="T81" fmla="*/ 12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2"/>
                  <a:gd name="T124" fmla="*/ 0 h 58"/>
                  <a:gd name="T125" fmla="*/ 62 w 62"/>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2" h="58">
                    <a:moveTo>
                      <a:pt x="44" y="51"/>
                    </a:moveTo>
                    <a:lnTo>
                      <a:pt x="50" y="49"/>
                    </a:lnTo>
                    <a:lnTo>
                      <a:pt x="54" y="46"/>
                    </a:lnTo>
                    <a:lnTo>
                      <a:pt x="57" y="42"/>
                    </a:lnTo>
                    <a:lnTo>
                      <a:pt x="60" y="39"/>
                    </a:lnTo>
                    <a:lnTo>
                      <a:pt x="62" y="32"/>
                    </a:lnTo>
                    <a:lnTo>
                      <a:pt x="62" y="29"/>
                    </a:lnTo>
                    <a:lnTo>
                      <a:pt x="62" y="26"/>
                    </a:lnTo>
                    <a:lnTo>
                      <a:pt x="62" y="20"/>
                    </a:lnTo>
                    <a:lnTo>
                      <a:pt x="62" y="17"/>
                    </a:lnTo>
                    <a:lnTo>
                      <a:pt x="62" y="14"/>
                    </a:lnTo>
                    <a:lnTo>
                      <a:pt x="60" y="10"/>
                    </a:lnTo>
                    <a:lnTo>
                      <a:pt x="57" y="7"/>
                    </a:lnTo>
                    <a:lnTo>
                      <a:pt x="54" y="4"/>
                    </a:lnTo>
                    <a:lnTo>
                      <a:pt x="47" y="4"/>
                    </a:lnTo>
                    <a:lnTo>
                      <a:pt x="44" y="0"/>
                    </a:lnTo>
                    <a:lnTo>
                      <a:pt x="37" y="0"/>
                    </a:lnTo>
                    <a:lnTo>
                      <a:pt x="34" y="0"/>
                    </a:lnTo>
                    <a:lnTo>
                      <a:pt x="28" y="4"/>
                    </a:lnTo>
                    <a:lnTo>
                      <a:pt x="25" y="4"/>
                    </a:lnTo>
                    <a:lnTo>
                      <a:pt x="18" y="7"/>
                    </a:lnTo>
                    <a:lnTo>
                      <a:pt x="12" y="10"/>
                    </a:lnTo>
                    <a:lnTo>
                      <a:pt x="8" y="14"/>
                    </a:lnTo>
                    <a:lnTo>
                      <a:pt x="6" y="17"/>
                    </a:lnTo>
                    <a:lnTo>
                      <a:pt x="3" y="24"/>
                    </a:lnTo>
                    <a:lnTo>
                      <a:pt x="0" y="26"/>
                    </a:lnTo>
                    <a:lnTo>
                      <a:pt x="0" y="29"/>
                    </a:lnTo>
                    <a:lnTo>
                      <a:pt x="0" y="36"/>
                    </a:lnTo>
                    <a:lnTo>
                      <a:pt x="0" y="39"/>
                    </a:lnTo>
                    <a:lnTo>
                      <a:pt x="0" y="42"/>
                    </a:lnTo>
                    <a:lnTo>
                      <a:pt x="0" y="49"/>
                    </a:lnTo>
                    <a:lnTo>
                      <a:pt x="3" y="51"/>
                    </a:lnTo>
                    <a:lnTo>
                      <a:pt x="6" y="54"/>
                    </a:lnTo>
                    <a:lnTo>
                      <a:pt x="8" y="54"/>
                    </a:lnTo>
                    <a:lnTo>
                      <a:pt x="15" y="58"/>
                    </a:lnTo>
                    <a:lnTo>
                      <a:pt x="18" y="58"/>
                    </a:lnTo>
                    <a:lnTo>
                      <a:pt x="25" y="58"/>
                    </a:lnTo>
                    <a:lnTo>
                      <a:pt x="28" y="58"/>
                    </a:lnTo>
                    <a:lnTo>
                      <a:pt x="34" y="58"/>
                    </a:lnTo>
                    <a:lnTo>
                      <a:pt x="40"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35" name="Freeform 723">
                <a:extLst>
                  <a:ext uri="{FF2B5EF4-FFF2-40B4-BE49-F238E27FC236}">
                    <a16:creationId xmlns:a16="http://schemas.microsoft.com/office/drawing/2014/main" id="{FC41837A-11C8-40E8-83BA-A927A0E5DD54}"/>
                  </a:ext>
                </a:extLst>
              </p:cNvPr>
              <p:cNvSpPr>
                <a:spLocks noEditPoints="1"/>
              </p:cNvSpPr>
              <p:nvPr/>
            </p:nvSpPr>
            <p:spPr bwMode="auto">
              <a:xfrm>
                <a:off x="3068" y="2390"/>
                <a:ext cx="21" cy="19"/>
              </a:xfrm>
              <a:custGeom>
                <a:avLst/>
                <a:gdLst>
                  <a:gd name="T0" fmla="*/ 13 w 82"/>
                  <a:gd name="T1" fmla="*/ 13 h 76"/>
                  <a:gd name="T2" fmla="*/ 17 w 82"/>
                  <a:gd name="T3" fmla="*/ 16 h 76"/>
                  <a:gd name="T4" fmla="*/ 14 w 82"/>
                  <a:gd name="T5" fmla="*/ 12 h 76"/>
                  <a:gd name="T6" fmla="*/ 15 w 82"/>
                  <a:gd name="T7" fmla="*/ 12 h 76"/>
                  <a:gd name="T8" fmla="*/ 15 w 82"/>
                  <a:gd name="T9" fmla="*/ 11 h 76"/>
                  <a:gd name="T10" fmla="*/ 20 w 82"/>
                  <a:gd name="T11" fmla="*/ 13 h 76"/>
                  <a:gd name="T12" fmla="*/ 16 w 82"/>
                  <a:gd name="T13" fmla="*/ 11 h 76"/>
                  <a:gd name="T14" fmla="*/ 21 w 82"/>
                  <a:gd name="T15" fmla="*/ 10 h 76"/>
                  <a:gd name="T16" fmla="*/ 16 w 82"/>
                  <a:gd name="T17" fmla="*/ 10 h 76"/>
                  <a:gd name="T18" fmla="*/ 16 w 82"/>
                  <a:gd name="T19" fmla="*/ 9 h 76"/>
                  <a:gd name="T20" fmla="*/ 16 w 82"/>
                  <a:gd name="T21" fmla="*/ 9 h 76"/>
                  <a:gd name="T22" fmla="*/ 16 w 82"/>
                  <a:gd name="T23" fmla="*/ 7 h 76"/>
                  <a:gd name="T24" fmla="*/ 16 w 82"/>
                  <a:gd name="T25" fmla="*/ 6 h 76"/>
                  <a:gd name="T26" fmla="*/ 20 w 82"/>
                  <a:gd name="T27" fmla="*/ 4 h 76"/>
                  <a:gd name="T28" fmla="*/ 17 w 82"/>
                  <a:gd name="T29" fmla="*/ 7 h 76"/>
                  <a:gd name="T30" fmla="*/ 16 w 82"/>
                  <a:gd name="T31" fmla="*/ 6 h 76"/>
                  <a:gd name="T32" fmla="*/ 16 w 82"/>
                  <a:gd name="T33" fmla="*/ 6 h 76"/>
                  <a:gd name="T34" fmla="*/ 15 w 82"/>
                  <a:gd name="T35" fmla="*/ 6 h 76"/>
                  <a:gd name="T36" fmla="*/ 16 w 82"/>
                  <a:gd name="T37" fmla="*/ 1 h 76"/>
                  <a:gd name="T38" fmla="*/ 16 w 82"/>
                  <a:gd name="T39" fmla="*/ 6 h 76"/>
                  <a:gd name="T40" fmla="*/ 15 w 82"/>
                  <a:gd name="T41" fmla="*/ 6 h 76"/>
                  <a:gd name="T42" fmla="*/ 13 w 82"/>
                  <a:gd name="T43" fmla="*/ 5 h 76"/>
                  <a:gd name="T44" fmla="*/ 14 w 82"/>
                  <a:gd name="T45" fmla="*/ 0 h 76"/>
                  <a:gd name="T46" fmla="*/ 14 w 82"/>
                  <a:gd name="T47" fmla="*/ 5 h 76"/>
                  <a:gd name="T48" fmla="*/ 12 w 82"/>
                  <a:gd name="T49" fmla="*/ 5 h 76"/>
                  <a:gd name="T50" fmla="*/ 10 w 82"/>
                  <a:gd name="T51" fmla="*/ 0 h 76"/>
                  <a:gd name="T52" fmla="*/ 12 w 82"/>
                  <a:gd name="T53" fmla="*/ 4 h 76"/>
                  <a:gd name="T54" fmla="*/ 11 w 82"/>
                  <a:gd name="T55" fmla="*/ 5 h 76"/>
                  <a:gd name="T56" fmla="*/ 10 w 82"/>
                  <a:gd name="T57" fmla="*/ 6 h 76"/>
                  <a:gd name="T58" fmla="*/ 8 w 82"/>
                  <a:gd name="T59" fmla="*/ 1 h 76"/>
                  <a:gd name="T60" fmla="*/ 10 w 82"/>
                  <a:gd name="T61" fmla="*/ 5 h 76"/>
                  <a:gd name="T62" fmla="*/ 8 w 82"/>
                  <a:gd name="T63" fmla="*/ 6 h 76"/>
                  <a:gd name="T64" fmla="*/ 4 w 82"/>
                  <a:gd name="T65" fmla="*/ 3 h 76"/>
                  <a:gd name="T66" fmla="*/ 7 w 82"/>
                  <a:gd name="T67" fmla="*/ 6 h 76"/>
                  <a:gd name="T68" fmla="*/ 3 w 82"/>
                  <a:gd name="T69" fmla="*/ 4 h 76"/>
                  <a:gd name="T70" fmla="*/ 7 w 82"/>
                  <a:gd name="T71" fmla="*/ 7 h 76"/>
                  <a:gd name="T72" fmla="*/ 2 w 82"/>
                  <a:gd name="T73" fmla="*/ 5 h 76"/>
                  <a:gd name="T74" fmla="*/ 6 w 82"/>
                  <a:gd name="T75" fmla="*/ 7 h 76"/>
                  <a:gd name="T76" fmla="*/ 5 w 82"/>
                  <a:gd name="T77" fmla="*/ 9 h 76"/>
                  <a:gd name="T78" fmla="*/ 5 w 82"/>
                  <a:gd name="T79" fmla="*/ 10 h 76"/>
                  <a:gd name="T80" fmla="*/ 0 w 82"/>
                  <a:gd name="T81" fmla="*/ 9 h 76"/>
                  <a:gd name="T82" fmla="*/ 5 w 82"/>
                  <a:gd name="T83" fmla="*/ 9 h 76"/>
                  <a:gd name="T84" fmla="*/ 5 w 82"/>
                  <a:gd name="T85" fmla="*/ 9 h 76"/>
                  <a:gd name="T86" fmla="*/ 5 w 82"/>
                  <a:gd name="T87" fmla="*/ 11 h 76"/>
                  <a:gd name="T88" fmla="*/ 5 w 82"/>
                  <a:gd name="T89" fmla="*/ 12 h 76"/>
                  <a:gd name="T90" fmla="*/ 5 w 82"/>
                  <a:gd name="T91" fmla="*/ 13 h 76"/>
                  <a:gd name="T92" fmla="*/ 1 w 82"/>
                  <a:gd name="T93" fmla="*/ 16 h 76"/>
                  <a:gd name="T94" fmla="*/ 4 w 82"/>
                  <a:gd name="T95" fmla="*/ 12 h 76"/>
                  <a:gd name="T96" fmla="*/ 5 w 82"/>
                  <a:gd name="T97" fmla="*/ 13 h 76"/>
                  <a:gd name="T98" fmla="*/ 5 w 82"/>
                  <a:gd name="T99" fmla="*/ 13 h 76"/>
                  <a:gd name="T100" fmla="*/ 4 w 82"/>
                  <a:gd name="T101" fmla="*/ 18 h 76"/>
                  <a:gd name="T102" fmla="*/ 4 w 82"/>
                  <a:gd name="T103" fmla="*/ 14 h 76"/>
                  <a:gd name="T104" fmla="*/ 5 w 82"/>
                  <a:gd name="T105" fmla="*/ 14 h 76"/>
                  <a:gd name="T106" fmla="*/ 6 w 82"/>
                  <a:gd name="T107" fmla="*/ 14 h 76"/>
                  <a:gd name="T108" fmla="*/ 6 w 82"/>
                  <a:gd name="T109" fmla="*/ 19 h 76"/>
                  <a:gd name="T110" fmla="*/ 6 w 82"/>
                  <a:gd name="T111" fmla="*/ 14 h 76"/>
                  <a:gd name="T112" fmla="*/ 7 w 82"/>
                  <a:gd name="T113" fmla="*/ 14 h 76"/>
                  <a:gd name="T114" fmla="*/ 9 w 82"/>
                  <a:gd name="T115" fmla="*/ 14 h 76"/>
                  <a:gd name="T116" fmla="*/ 10 w 82"/>
                  <a:gd name="T117" fmla="*/ 14 h 76"/>
                  <a:gd name="T118" fmla="*/ 12 w 82"/>
                  <a:gd name="T119" fmla="*/ 19 h 76"/>
                  <a:gd name="T120" fmla="*/ 10 w 82"/>
                  <a:gd name="T121" fmla="*/ 15 h 76"/>
                  <a:gd name="T122" fmla="*/ 15 w 82"/>
                  <a:gd name="T123" fmla="*/ 17 h 76"/>
                  <a:gd name="T124" fmla="*/ 11 w 82"/>
                  <a:gd name="T125" fmla="*/ 14 h 7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82"/>
                  <a:gd name="T190" fmla="*/ 0 h 76"/>
                  <a:gd name="T191" fmla="*/ 82 w 82"/>
                  <a:gd name="T192" fmla="*/ 76 h 7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82" h="76">
                    <a:moveTo>
                      <a:pt x="49" y="51"/>
                    </a:moveTo>
                    <a:lnTo>
                      <a:pt x="56" y="48"/>
                    </a:lnTo>
                    <a:lnTo>
                      <a:pt x="65" y="65"/>
                    </a:lnTo>
                    <a:lnTo>
                      <a:pt x="58" y="68"/>
                    </a:lnTo>
                    <a:lnTo>
                      <a:pt x="49" y="51"/>
                    </a:lnTo>
                    <a:close/>
                    <a:moveTo>
                      <a:pt x="67" y="63"/>
                    </a:moveTo>
                    <a:lnTo>
                      <a:pt x="66" y="65"/>
                    </a:lnTo>
                    <a:lnTo>
                      <a:pt x="65" y="65"/>
                    </a:lnTo>
                    <a:lnTo>
                      <a:pt x="60" y="57"/>
                    </a:lnTo>
                    <a:lnTo>
                      <a:pt x="67" y="63"/>
                    </a:lnTo>
                    <a:close/>
                    <a:moveTo>
                      <a:pt x="54" y="49"/>
                    </a:moveTo>
                    <a:lnTo>
                      <a:pt x="57" y="47"/>
                    </a:lnTo>
                    <a:lnTo>
                      <a:pt x="70" y="60"/>
                    </a:lnTo>
                    <a:lnTo>
                      <a:pt x="67" y="63"/>
                    </a:lnTo>
                    <a:lnTo>
                      <a:pt x="54" y="49"/>
                    </a:lnTo>
                    <a:close/>
                    <a:moveTo>
                      <a:pt x="57" y="47"/>
                    </a:moveTo>
                    <a:lnTo>
                      <a:pt x="60" y="44"/>
                    </a:lnTo>
                    <a:lnTo>
                      <a:pt x="74" y="57"/>
                    </a:lnTo>
                    <a:lnTo>
                      <a:pt x="70" y="60"/>
                    </a:lnTo>
                    <a:lnTo>
                      <a:pt x="57" y="47"/>
                    </a:lnTo>
                    <a:close/>
                    <a:moveTo>
                      <a:pt x="60" y="44"/>
                    </a:moveTo>
                    <a:lnTo>
                      <a:pt x="63" y="40"/>
                    </a:lnTo>
                    <a:lnTo>
                      <a:pt x="77" y="54"/>
                    </a:lnTo>
                    <a:lnTo>
                      <a:pt x="74" y="57"/>
                    </a:lnTo>
                    <a:lnTo>
                      <a:pt x="60" y="44"/>
                    </a:lnTo>
                    <a:close/>
                    <a:moveTo>
                      <a:pt x="78" y="51"/>
                    </a:moveTo>
                    <a:lnTo>
                      <a:pt x="78" y="52"/>
                    </a:lnTo>
                    <a:lnTo>
                      <a:pt x="77" y="54"/>
                    </a:lnTo>
                    <a:lnTo>
                      <a:pt x="70" y="47"/>
                    </a:lnTo>
                    <a:lnTo>
                      <a:pt x="78" y="51"/>
                    </a:lnTo>
                    <a:close/>
                    <a:moveTo>
                      <a:pt x="61" y="43"/>
                    </a:moveTo>
                    <a:lnTo>
                      <a:pt x="65" y="36"/>
                    </a:lnTo>
                    <a:lnTo>
                      <a:pt x="81" y="45"/>
                    </a:lnTo>
                    <a:lnTo>
                      <a:pt x="78" y="51"/>
                    </a:lnTo>
                    <a:lnTo>
                      <a:pt x="61" y="43"/>
                    </a:lnTo>
                    <a:close/>
                    <a:moveTo>
                      <a:pt x="82" y="40"/>
                    </a:moveTo>
                    <a:lnTo>
                      <a:pt x="82" y="43"/>
                    </a:lnTo>
                    <a:lnTo>
                      <a:pt x="81" y="45"/>
                    </a:lnTo>
                    <a:lnTo>
                      <a:pt x="72" y="40"/>
                    </a:lnTo>
                    <a:lnTo>
                      <a:pt x="82" y="40"/>
                    </a:lnTo>
                    <a:close/>
                    <a:moveTo>
                      <a:pt x="64" y="40"/>
                    </a:moveTo>
                    <a:lnTo>
                      <a:pt x="64" y="37"/>
                    </a:lnTo>
                    <a:lnTo>
                      <a:pt x="82" y="37"/>
                    </a:lnTo>
                    <a:lnTo>
                      <a:pt x="82" y="40"/>
                    </a:lnTo>
                    <a:lnTo>
                      <a:pt x="64" y="40"/>
                    </a:lnTo>
                    <a:close/>
                    <a:moveTo>
                      <a:pt x="64" y="37"/>
                    </a:moveTo>
                    <a:lnTo>
                      <a:pt x="64" y="34"/>
                    </a:lnTo>
                    <a:lnTo>
                      <a:pt x="82" y="34"/>
                    </a:lnTo>
                    <a:lnTo>
                      <a:pt x="82" y="37"/>
                    </a:lnTo>
                    <a:lnTo>
                      <a:pt x="64" y="37"/>
                    </a:lnTo>
                    <a:close/>
                    <a:moveTo>
                      <a:pt x="64" y="34"/>
                    </a:moveTo>
                    <a:lnTo>
                      <a:pt x="64" y="28"/>
                    </a:lnTo>
                    <a:lnTo>
                      <a:pt x="82" y="28"/>
                    </a:lnTo>
                    <a:lnTo>
                      <a:pt x="82" y="34"/>
                    </a:lnTo>
                    <a:lnTo>
                      <a:pt x="64" y="34"/>
                    </a:lnTo>
                    <a:close/>
                    <a:moveTo>
                      <a:pt x="64" y="28"/>
                    </a:moveTo>
                    <a:lnTo>
                      <a:pt x="64" y="25"/>
                    </a:lnTo>
                    <a:lnTo>
                      <a:pt x="82" y="25"/>
                    </a:lnTo>
                    <a:lnTo>
                      <a:pt x="82" y="28"/>
                    </a:lnTo>
                    <a:lnTo>
                      <a:pt x="64" y="28"/>
                    </a:lnTo>
                    <a:close/>
                    <a:moveTo>
                      <a:pt x="64" y="25"/>
                    </a:moveTo>
                    <a:lnTo>
                      <a:pt x="64" y="22"/>
                    </a:lnTo>
                    <a:lnTo>
                      <a:pt x="82" y="22"/>
                    </a:lnTo>
                    <a:lnTo>
                      <a:pt x="82" y="25"/>
                    </a:lnTo>
                    <a:lnTo>
                      <a:pt x="64" y="25"/>
                    </a:lnTo>
                    <a:close/>
                    <a:moveTo>
                      <a:pt x="79" y="15"/>
                    </a:moveTo>
                    <a:lnTo>
                      <a:pt x="82" y="17"/>
                    </a:lnTo>
                    <a:lnTo>
                      <a:pt x="82" y="22"/>
                    </a:lnTo>
                    <a:lnTo>
                      <a:pt x="72" y="22"/>
                    </a:lnTo>
                    <a:lnTo>
                      <a:pt x="79" y="15"/>
                    </a:lnTo>
                    <a:close/>
                    <a:moveTo>
                      <a:pt x="66" y="28"/>
                    </a:moveTo>
                    <a:lnTo>
                      <a:pt x="63" y="25"/>
                    </a:lnTo>
                    <a:lnTo>
                      <a:pt x="77" y="12"/>
                    </a:lnTo>
                    <a:lnTo>
                      <a:pt x="79" y="15"/>
                    </a:lnTo>
                    <a:lnTo>
                      <a:pt x="66" y="28"/>
                    </a:lnTo>
                    <a:close/>
                    <a:moveTo>
                      <a:pt x="63" y="25"/>
                    </a:moveTo>
                    <a:lnTo>
                      <a:pt x="54" y="15"/>
                    </a:lnTo>
                    <a:lnTo>
                      <a:pt x="63" y="25"/>
                    </a:lnTo>
                    <a:lnTo>
                      <a:pt x="70" y="18"/>
                    </a:lnTo>
                    <a:lnTo>
                      <a:pt x="63" y="25"/>
                    </a:lnTo>
                    <a:close/>
                    <a:moveTo>
                      <a:pt x="63" y="25"/>
                    </a:moveTo>
                    <a:lnTo>
                      <a:pt x="60" y="22"/>
                    </a:lnTo>
                    <a:lnTo>
                      <a:pt x="74" y="8"/>
                    </a:lnTo>
                    <a:lnTo>
                      <a:pt x="77" y="12"/>
                    </a:lnTo>
                    <a:lnTo>
                      <a:pt x="63" y="25"/>
                    </a:lnTo>
                    <a:close/>
                    <a:moveTo>
                      <a:pt x="60" y="22"/>
                    </a:moveTo>
                    <a:lnTo>
                      <a:pt x="57" y="18"/>
                    </a:lnTo>
                    <a:lnTo>
                      <a:pt x="70" y="5"/>
                    </a:lnTo>
                    <a:lnTo>
                      <a:pt x="74" y="8"/>
                    </a:lnTo>
                    <a:lnTo>
                      <a:pt x="60" y="22"/>
                    </a:lnTo>
                    <a:close/>
                    <a:moveTo>
                      <a:pt x="64" y="3"/>
                    </a:moveTo>
                    <a:lnTo>
                      <a:pt x="67" y="3"/>
                    </a:lnTo>
                    <a:lnTo>
                      <a:pt x="70" y="5"/>
                    </a:lnTo>
                    <a:lnTo>
                      <a:pt x="64" y="12"/>
                    </a:lnTo>
                    <a:lnTo>
                      <a:pt x="64" y="3"/>
                    </a:lnTo>
                    <a:close/>
                    <a:moveTo>
                      <a:pt x="64" y="22"/>
                    </a:moveTo>
                    <a:lnTo>
                      <a:pt x="57" y="22"/>
                    </a:lnTo>
                    <a:lnTo>
                      <a:pt x="57" y="3"/>
                    </a:lnTo>
                    <a:lnTo>
                      <a:pt x="64" y="3"/>
                    </a:lnTo>
                    <a:lnTo>
                      <a:pt x="64" y="22"/>
                    </a:lnTo>
                    <a:close/>
                    <a:moveTo>
                      <a:pt x="57" y="22"/>
                    </a:moveTo>
                    <a:lnTo>
                      <a:pt x="53" y="22"/>
                    </a:lnTo>
                    <a:lnTo>
                      <a:pt x="50" y="18"/>
                    </a:lnTo>
                    <a:lnTo>
                      <a:pt x="57" y="12"/>
                    </a:lnTo>
                    <a:lnTo>
                      <a:pt x="57" y="22"/>
                    </a:lnTo>
                    <a:close/>
                    <a:moveTo>
                      <a:pt x="50" y="18"/>
                    </a:moveTo>
                    <a:lnTo>
                      <a:pt x="47" y="15"/>
                    </a:lnTo>
                    <a:lnTo>
                      <a:pt x="60" y="2"/>
                    </a:lnTo>
                    <a:lnTo>
                      <a:pt x="64" y="5"/>
                    </a:lnTo>
                    <a:lnTo>
                      <a:pt x="50" y="18"/>
                    </a:lnTo>
                    <a:close/>
                    <a:moveTo>
                      <a:pt x="54" y="0"/>
                    </a:moveTo>
                    <a:lnTo>
                      <a:pt x="58" y="0"/>
                    </a:lnTo>
                    <a:lnTo>
                      <a:pt x="60" y="2"/>
                    </a:lnTo>
                    <a:lnTo>
                      <a:pt x="54" y="8"/>
                    </a:lnTo>
                    <a:lnTo>
                      <a:pt x="54" y="0"/>
                    </a:lnTo>
                    <a:close/>
                    <a:moveTo>
                      <a:pt x="54" y="18"/>
                    </a:moveTo>
                    <a:lnTo>
                      <a:pt x="47" y="18"/>
                    </a:lnTo>
                    <a:lnTo>
                      <a:pt x="47" y="0"/>
                    </a:lnTo>
                    <a:lnTo>
                      <a:pt x="54" y="0"/>
                    </a:lnTo>
                    <a:lnTo>
                      <a:pt x="54" y="18"/>
                    </a:lnTo>
                    <a:close/>
                    <a:moveTo>
                      <a:pt x="47" y="18"/>
                    </a:moveTo>
                    <a:lnTo>
                      <a:pt x="44" y="18"/>
                    </a:lnTo>
                    <a:lnTo>
                      <a:pt x="44" y="0"/>
                    </a:lnTo>
                    <a:lnTo>
                      <a:pt x="47" y="0"/>
                    </a:lnTo>
                    <a:lnTo>
                      <a:pt x="47" y="18"/>
                    </a:lnTo>
                    <a:close/>
                    <a:moveTo>
                      <a:pt x="40" y="1"/>
                    </a:moveTo>
                    <a:lnTo>
                      <a:pt x="42" y="0"/>
                    </a:lnTo>
                    <a:lnTo>
                      <a:pt x="44" y="0"/>
                    </a:lnTo>
                    <a:lnTo>
                      <a:pt x="44" y="8"/>
                    </a:lnTo>
                    <a:lnTo>
                      <a:pt x="40" y="1"/>
                    </a:lnTo>
                    <a:close/>
                    <a:moveTo>
                      <a:pt x="48" y="17"/>
                    </a:moveTo>
                    <a:lnTo>
                      <a:pt x="43" y="20"/>
                    </a:lnTo>
                    <a:lnTo>
                      <a:pt x="34" y="4"/>
                    </a:lnTo>
                    <a:lnTo>
                      <a:pt x="40" y="1"/>
                    </a:lnTo>
                    <a:lnTo>
                      <a:pt x="48" y="17"/>
                    </a:lnTo>
                    <a:close/>
                    <a:moveTo>
                      <a:pt x="43" y="20"/>
                    </a:moveTo>
                    <a:lnTo>
                      <a:pt x="40" y="22"/>
                    </a:lnTo>
                    <a:lnTo>
                      <a:pt x="38" y="22"/>
                    </a:lnTo>
                    <a:lnTo>
                      <a:pt x="38" y="12"/>
                    </a:lnTo>
                    <a:lnTo>
                      <a:pt x="43" y="20"/>
                    </a:lnTo>
                    <a:close/>
                    <a:moveTo>
                      <a:pt x="38" y="22"/>
                    </a:moveTo>
                    <a:lnTo>
                      <a:pt x="35" y="22"/>
                    </a:lnTo>
                    <a:lnTo>
                      <a:pt x="35" y="3"/>
                    </a:lnTo>
                    <a:lnTo>
                      <a:pt x="38" y="3"/>
                    </a:lnTo>
                    <a:lnTo>
                      <a:pt x="38" y="22"/>
                    </a:lnTo>
                    <a:close/>
                    <a:moveTo>
                      <a:pt x="31" y="4"/>
                    </a:moveTo>
                    <a:lnTo>
                      <a:pt x="33" y="3"/>
                    </a:lnTo>
                    <a:lnTo>
                      <a:pt x="35" y="3"/>
                    </a:lnTo>
                    <a:lnTo>
                      <a:pt x="35" y="12"/>
                    </a:lnTo>
                    <a:lnTo>
                      <a:pt x="31" y="4"/>
                    </a:lnTo>
                    <a:close/>
                    <a:moveTo>
                      <a:pt x="39" y="20"/>
                    </a:moveTo>
                    <a:lnTo>
                      <a:pt x="33" y="24"/>
                    </a:lnTo>
                    <a:lnTo>
                      <a:pt x="24" y="6"/>
                    </a:lnTo>
                    <a:lnTo>
                      <a:pt x="31" y="4"/>
                    </a:lnTo>
                    <a:lnTo>
                      <a:pt x="39" y="20"/>
                    </a:lnTo>
                    <a:close/>
                    <a:moveTo>
                      <a:pt x="33" y="24"/>
                    </a:moveTo>
                    <a:lnTo>
                      <a:pt x="26" y="27"/>
                    </a:lnTo>
                    <a:lnTo>
                      <a:pt x="17" y="9"/>
                    </a:lnTo>
                    <a:lnTo>
                      <a:pt x="24" y="6"/>
                    </a:lnTo>
                    <a:lnTo>
                      <a:pt x="33" y="24"/>
                    </a:lnTo>
                    <a:close/>
                    <a:moveTo>
                      <a:pt x="15" y="12"/>
                    </a:moveTo>
                    <a:lnTo>
                      <a:pt x="16" y="11"/>
                    </a:lnTo>
                    <a:lnTo>
                      <a:pt x="17" y="9"/>
                    </a:lnTo>
                    <a:lnTo>
                      <a:pt x="22" y="18"/>
                    </a:lnTo>
                    <a:lnTo>
                      <a:pt x="15" y="12"/>
                    </a:lnTo>
                    <a:close/>
                    <a:moveTo>
                      <a:pt x="28" y="25"/>
                    </a:moveTo>
                    <a:lnTo>
                      <a:pt x="25" y="28"/>
                    </a:lnTo>
                    <a:lnTo>
                      <a:pt x="12" y="15"/>
                    </a:lnTo>
                    <a:lnTo>
                      <a:pt x="15" y="12"/>
                    </a:lnTo>
                    <a:lnTo>
                      <a:pt x="28" y="25"/>
                    </a:lnTo>
                    <a:close/>
                    <a:moveTo>
                      <a:pt x="12" y="15"/>
                    </a:moveTo>
                    <a:lnTo>
                      <a:pt x="12" y="15"/>
                    </a:lnTo>
                    <a:lnTo>
                      <a:pt x="18" y="22"/>
                    </a:lnTo>
                    <a:lnTo>
                      <a:pt x="12" y="15"/>
                    </a:lnTo>
                    <a:close/>
                    <a:moveTo>
                      <a:pt x="26" y="28"/>
                    </a:moveTo>
                    <a:lnTo>
                      <a:pt x="23" y="32"/>
                    </a:lnTo>
                    <a:lnTo>
                      <a:pt x="9" y="18"/>
                    </a:lnTo>
                    <a:lnTo>
                      <a:pt x="12" y="15"/>
                    </a:lnTo>
                    <a:lnTo>
                      <a:pt x="26" y="28"/>
                    </a:lnTo>
                    <a:close/>
                    <a:moveTo>
                      <a:pt x="7" y="20"/>
                    </a:moveTo>
                    <a:lnTo>
                      <a:pt x="7" y="19"/>
                    </a:lnTo>
                    <a:lnTo>
                      <a:pt x="9" y="18"/>
                    </a:lnTo>
                    <a:lnTo>
                      <a:pt x="16" y="25"/>
                    </a:lnTo>
                    <a:lnTo>
                      <a:pt x="7" y="20"/>
                    </a:lnTo>
                    <a:close/>
                    <a:moveTo>
                      <a:pt x="24" y="29"/>
                    </a:moveTo>
                    <a:lnTo>
                      <a:pt x="21" y="35"/>
                    </a:lnTo>
                    <a:lnTo>
                      <a:pt x="4" y="27"/>
                    </a:lnTo>
                    <a:lnTo>
                      <a:pt x="7" y="20"/>
                    </a:lnTo>
                    <a:lnTo>
                      <a:pt x="24" y="29"/>
                    </a:lnTo>
                    <a:close/>
                    <a:moveTo>
                      <a:pt x="21" y="35"/>
                    </a:moveTo>
                    <a:lnTo>
                      <a:pt x="21" y="37"/>
                    </a:lnTo>
                    <a:lnTo>
                      <a:pt x="20" y="38"/>
                    </a:lnTo>
                    <a:lnTo>
                      <a:pt x="13" y="32"/>
                    </a:lnTo>
                    <a:lnTo>
                      <a:pt x="21" y="35"/>
                    </a:lnTo>
                    <a:close/>
                    <a:moveTo>
                      <a:pt x="20" y="38"/>
                    </a:moveTo>
                    <a:lnTo>
                      <a:pt x="16" y="41"/>
                    </a:lnTo>
                    <a:lnTo>
                      <a:pt x="3" y="27"/>
                    </a:lnTo>
                    <a:lnTo>
                      <a:pt x="6" y="24"/>
                    </a:lnTo>
                    <a:lnTo>
                      <a:pt x="20" y="38"/>
                    </a:lnTo>
                    <a:close/>
                    <a:moveTo>
                      <a:pt x="0" y="34"/>
                    </a:moveTo>
                    <a:lnTo>
                      <a:pt x="0" y="30"/>
                    </a:lnTo>
                    <a:lnTo>
                      <a:pt x="3" y="27"/>
                    </a:lnTo>
                    <a:lnTo>
                      <a:pt x="10" y="34"/>
                    </a:lnTo>
                    <a:lnTo>
                      <a:pt x="0" y="34"/>
                    </a:lnTo>
                    <a:close/>
                    <a:moveTo>
                      <a:pt x="18" y="34"/>
                    </a:moveTo>
                    <a:lnTo>
                      <a:pt x="18" y="37"/>
                    </a:lnTo>
                    <a:lnTo>
                      <a:pt x="0" y="37"/>
                    </a:lnTo>
                    <a:lnTo>
                      <a:pt x="0" y="34"/>
                    </a:lnTo>
                    <a:lnTo>
                      <a:pt x="18" y="34"/>
                    </a:lnTo>
                    <a:close/>
                    <a:moveTo>
                      <a:pt x="18" y="37"/>
                    </a:moveTo>
                    <a:lnTo>
                      <a:pt x="18" y="44"/>
                    </a:lnTo>
                    <a:lnTo>
                      <a:pt x="0" y="44"/>
                    </a:lnTo>
                    <a:lnTo>
                      <a:pt x="0" y="37"/>
                    </a:lnTo>
                    <a:lnTo>
                      <a:pt x="18" y="37"/>
                    </a:lnTo>
                    <a:close/>
                    <a:moveTo>
                      <a:pt x="18" y="44"/>
                    </a:moveTo>
                    <a:lnTo>
                      <a:pt x="18" y="47"/>
                    </a:lnTo>
                    <a:lnTo>
                      <a:pt x="0" y="47"/>
                    </a:lnTo>
                    <a:lnTo>
                      <a:pt x="0" y="44"/>
                    </a:lnTo>
                    <a:lnTo>
                      <a:pt x="18" y="44"/>
                    </a:lnTo>
                    <a:close/>
                    <a:moveTo>
                      <a:pt x="18" y="47"/>
                    </a:moveTo>
                    <a:lnTo>
                      <a:pt x="18" y="50"/>
                    </a:lnTo>
                    <a:lnTo>
                      <a:pt x="0" y="50"/>
                    </a:lnTo>
                    <a:lnTo>
                      <a:pt x="0" y="47"/>
                    </a:lnTo>
                    <a:lnTo>
                      <a:pt x="18" y="47"/>
                    </a:lnTo>
                    <a:close/>
                    <a:moveTo>
                      <a:pt x="18" y="50"/>
                    </a:moveTo>
                    <a:lnTo>
                      <a:pt x="18" y="57"/>
                    </a:lnTo>
                    <a:lnTo>
                      <a:pt x="0" y="57"/>
                    </a:lnTo>
                    <a:lnTo>
                      <a:pt x="0" y="50"/>
                    </a:lnTo>
                    <a:lnTo>
                      <a:pt x="18" y="50"/>
                    </a:lnTo>
                    <a:close/>
                    <a:moveTo>
                      <a:pt x="3" y="63"/>
                    </a:moveTo>
                    <a:lnTo>
                      <a:pt x="0" y="60"/>
                    </a:lnTo>
                    <a:lnTo>
                      <a:pt x="0" y="57"/>
                    </a:lnTo>
                    <a:lnTo>
                      <a:pt x="10" y="57"/>
                    </a:lnTo>
                    <a:lnTo>
                      <a:pt x="3" y="63"/>
                    </a:lnTo>
                    <a:close/>
                    <a:moveTo>
                      <a:pt x="16" y="49"/>
                    </a:moveTo>
                    <a:lnTo>
                      <a:pt x="20" y="52"/>
                    </a:lnTo>
                    <a:lnTo>
                      <a:pt x="6" y="67"/>
                    </a:lnTo>
                    <a:lnTo>
                      <a:pt x="3" y="63"/>
                    </a:lnTo>
                    <a:lnTo>
                      <a:pt x="16" y="49"/>
                    </a:lnTo>
                    <a:close/>
                    <a:moveTo>
                      <a:pt x="20" y="52"/>
                    </a:moveTo>
                    <a:lnTo>
                      <a:pt x="10" y="44"/>
                    </a:lnTo>
                    <a:lnTo>
                      <a:pt x="20" y="52"/>
                    </a:lnTo>
                    <a:lnTo>
                      <a:pt x="13" y="59"/>
                    </a:lnTo>
                    <a:lnTo>
                      <a:pt x="20" y="52"/>
                    </a:lnTo>
                    <a:close/>
                    <a:moveTo>
                      <a:pt x="20" y="52"/>
                    </a:moveTo>
                    <a:lnTo>
                      <a:pt x="23" y="56"/>
                    </a:lnTo>
                    <a:lnTo>
                      <a:pt x="9" y="69"/>
                    </a:lnTo>
                    <a:lnTo>
                      <a:pt x="6" y="67"/>
                    </a:lnTo>
                    <a:lnTo>
                      <a:pt x="20" y="52"/>
                    </a:lnTo>
                    <a:close/>
                    <a:moveTo>
                      <a:pt x="16" y="72"/>
                    </a:moveTo>
                    <a:lnTo>
                      <a:pt x="12" y="72"/>
                    </a:lnTo>
                    <a:lnTo>
                      <a:pt x="9" y="69"/>
                    </a:lnTo>
                    <a:lnTo>
                      <a:pt x="16" y="62"/>
                    </a:lnTo>
                    <a:lnTo>
                      <a:pt x="16" y="72"/>
                    </a:lnTo>
                    <a:close/>
                    <a:moveTo>
                      <a:pt x="16" y="54"/>
                    </a:moveTo>
                    <a:lnTo>
                      <a:pt x="18" y="54"/>
                    </a:lnTo>
                    <a:lnTo>
                      <a:pt x="18" y="72"/>
                    </a:lnTo>
                    <a:lnTo>
                      <a:pt x="16" y="72"/>
                    </a:lnTo>
                    <a:lnTo>
                      <a:pt x="16" y="54"/>
                    </a:lnTo>
                    <a:close/>
                    <a:moveTo>
                      <a:pt x="18" y="54"/>
                    </a:moveTo>
                    <a:lnTo>
                      <a:pt x="21" y="54"/>
                    </a:lnTo>
                    <a:lnTo>
                      <a:pt x="23" y="55"/>
                    </a:lnTo>
                    <a:lnTo>
                      <a:pt x="18" y="62"/>
                    </a:lnTo>
                    <a:lnTo>
                      <a:pt x="18" y="54"/>
                    </a:lnTo>
                    <a:close/>
                    <a:moveTo>
                      <a:pt x="23" y="55"/>
                    </a:moveTo>
                    <a:lnTo>
                      <a:pt x="29" y="58"/>
                    </a:lnTo>
                    <a:lnTo>
                      <a:pt x="21" y="75"/>
                    </a:lnTo>
                    <a:lnTo>
                      <a:pt x="15" y="71"/>
                    </a:lnTo>
                    <a:lnTo>
                      <a:pt x="23" y="55"/>
                    </a:lnTo>
                    <a:close/>
                    <a:moveTo>
                      <a:pt x="25" y="76"/>
                    </a:moveTo>
                    <a:lnTo>
                      <a:pt x="23" y="76"/>
                    </a:lnTo>
                    <a:lnTo>
                      <a:pt x="21" y="75"/>
                    </a:lnTo>
                    <a:lnTo>
                      <a:pt x="25" y="66"/>
                    </a:lnTo>
                    <a:lnTo>
                      <a:pt x="25" y="76"/>
                    </a:lnTo>
                    <a:close/>
                    <a:moveTo>
                      <a:pt x="25" y="57"/>
                    </a:moveTo>
                    <a:lnTo>
                      <a:pt x="28" y="57"/>
                    </a:lnTo>
                    <a:lnTo>
                      <a:pt x="28" y="76"/>
                    </a:lnTo>
                    <a:lnTo>
                      <a:pt x="25" y="76"/>
                    </a:lnTo>
                    <a:lnTo>
                      <a:pt x="25" y="57"/>
                    </a:lnTo>
                    <a:close/>
                    <a:moveTo>
                      <a:pt x="28" y="57"/>
                    </a:moveTo>
                    <a:lnTo>
                      <a:pt x="35" y="57"/>
                    </a:lnTo>
                    <a:lnTo>
                      <a:pt x="35" y="76"/>
                    </a:lnTo>
                    <a:lnTo>
                      <a:pt x="28" y="76"/>
                    </a:lnTo>
                    <a:lnTo>
                      <a:pt x="28" y="57"/>
                    </a:lnTo>
                    <a:close/>
                    <a:moveTo>
                      <a:pt x="35" y="57"/>
                    </a:moveTo>
                    <a:lnTo>
                      <a:pt x="38" y="57"/>
                    </a:lnTo>
                    <a:lnTo>
                      <a:pt x="38" y="76"/>
                    </a:lnTo>
                    <a:lnTo>
                      <a:pt x="35" y="76"/>
                    </a:lnTo>
                    <a:lnTo>
                      <a:pt x="35" y="57"/>
                    </a:lnTo>
                    <a:close/>
                    <a:moveTo>
                      <a:pt x="38" y="57"/>
                    </a:moveTo>
                    <a:lnTo>
                      <a:pt x="44" y="57"/>
                    </a:lnTo>
                    <a:lnTo>
                      <a:pt x="44" y="76"/>
                    </a:lnTo>
                    <a:lnTo>
                      <a:pt x="38" y="76"/>
                    </a:lnTo>
                    <a:lnTo>
                      <a:pt x="38" y="57"/>
                    </a:lnTo>
                    <a:close/>
                    <a:moveTo>
                      <a:pt x="48" y="75"/>
                    </a:moveTo>
                    <a:lnTo>
                      <a:pt x="46" y="76"/>
                    </a:lnTo>
                    <a:lnTo>
                      <a:pt x="44" y="76"/>
                    </a:lnTo>
                    <a:lnTo>
                      <a:pt x="44" y="66"/>
                    </a:lnTo>
                    <a:lnTo>
                      <a:pt x="48" y="75"/>
                    </a:lnTo>
                    <a:close/>
                    <a:moveTo>
                      <a:pt x="40" y="58"/>
                    </a:moveTo>
                    <a:lnTo>
                      <a:pt x="46" y="55"/>
                    </a:lnTo>
                    <a:lnTo>
                      <a:pt x="55" y="71"/>
                    </a:lnTo>
                    <a:lnTo>
                      <a:pt x="48" y="75"/>
                    </a:lnTo>
                    <a:lnTo>
                      <a:pt x="40" y="58"/>
                    </a:lnTo>
                    <a:close/>
                    <a:moveTo>
                      <a:pt x="57" y="69"/>
                    </a:moveTo>
                    <a:lnTo>
                      <a:pt x="56" y="71"/>
                    </a:lnTo>
                    <a:lnTo>
                      <a:pt x="55" y="71"/>
                    </a:lnTo>
                    <a:lnTo>
                      <a:pt x="50" y="62"/>
                    </a:lnTo>
                    <a:lnTo>
                      <a:pt x="57" y="69"/>
                    </a:lnTo>
                    <a:close/>
                    <a:moveTo>
                      <a:pt x="44" y="56"/>
                    </a:moveTo>
                    <a:lnTo>
                      <a:pt x="47" y="52"/>
                    </a:lnTo>
                    <a:lnTo>
                      <a:pt x="60" y="67"/>
                    </a:lnTo>
                    <a:lnTo>
                      <a:pt x="57" y="69"/>
                    </a:lnTo>
                    <a:lnTo>
                      <a:pt x="44"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36" name="Freeform 724">
                <a:extLst>
                  <a:ext uri="{FF2B5EF4-FFF2-40B4-BE49-F238E27FC236}">
                    <a16:creationId xmlns:a16="http://schemas.microsoft.com/office/drawing/2014/main" id="{100FC4A3-01B3-42C3-A340-8EC96A13A0F7}"/>
                  </a:ext>
                </a:extLst>
              </p:cNvPr>
              <p:cNvSpPr>
                <a:spLocks/>
              </p:cNvSpPr>
              <p:nvPr/>
            </p:nvSpPr>
            <p:spPr bwMode="auto">
              <a:xfrm>
                <a:off x="3119" y="2364"/>
                <a:ext cx="16" cy="15"/>
              </a:xfrm>
              <a:custGeom>
                <a:avLst/>
                <a:gdLst>
                  <a:gd name="T0" fmla="*/ 11 w 66"/>
                  <a:gd name="T1" fmla="*/ 14 h 57"/>
                  <a:gd name="T2" fmla="*/ 12 w 66"/>
                  <a:gd name="T3" fmla="*/ 13 h 57"/>
                  <a:gd name="T4" fmla="*/ 13 w 66"/>
                  <a:gd name="T5" fmla="*/ 12 h 57"/>
                  <a:gd name="T6" fmla="*/ 14 w 66"/>
                  <a:gd name="T7" fmla="*/ 11 h 57"/>
                  <a:gd name="T8" fmla="*/ 14 w 66"/>
                  <a:gd name="T9" fmla="*/ 10 h 57"/>
                  <a:gd name="T10" fmla="*/ 15 w 66"/>
                  <a:gd name="T11" fmla="*/ 8 h 57"/>
                  <a:gd name="T12" fmla="*/ 15 w 66"/>
                  <a:gd name="T13" fmla="*/ 8 h 57"/>
                  <a:gd name="T14" fmla="*/ 16 w 66"/>
                  <a:gd name="T15" fmla="*/ 6 h 57"/>
                  <a:gd name="T16" fmla="*/ 16 w 66"/>
                  <a:gd name="T17" fmla="*/ 5 h 57"/>
                  <a:gd name="T18" fmla="*/ 15 w 66"/>
                  <a:gd name="T19" fmla="*/ 4 h 57"/>
                  <a:gd name="T20" fmla="*/ 15 w 66"/>
                  <a:gd name="T21" fmla="*/ 3 h 57"/>
                  <a:gd name="T22" fmla="*/ 14 w 66"/>
                  <a:gd name="T23" fmla="*/ 2 h 57"/>
                  <a:gd name="T24" fmla="*/ 14 w 66"/>
                  <a:gd name="T25" fmla="*/ 1 h 57"/>
                  <a:gd name="T26" fmla="*/ 13 w 66"/>
                  <a:gd name="T27" fmla="*/ 1 h 57"/>
                  <a:gd name="T28" fmla="*/ 12 w 66"/>
                  <a:gd name="T29" fmla="*/ 0 h 57"/>
                  <a:gd name="T30" fmla="*/ 11 w 66"/>
                  <a:gd name="T31" fmla="*/ 0 h 57"/>
                  <a:gd name="T32" fmla="*/ 10 w 66"/>
                  <a:gd name="T33" fmla="*/ 0 h 57"/>
                  <a:gd name="T34" fmla="*/ 8 w 66"/>
                  <a:gd name="T35" fmla="*/ 0 h 57"/>
                  <a:gd name="T36" fmla="*/ 7 w 66"/>
                  <a:gd name="T37" fmla="*/ 0 h 57"/>
                  <a:gd name="T38" fmla="*/ 6 w 66"/>
                  <a:gd name="T39" fmla="*/ 1 h 57"/>
                  <a:gd name="T40" fmla="*/ 4 w 66"/>
                  <a:gd name="T41" fmla="*/ 2 h 57"/>
                  <a:gd name="T42" fmla="*/ 4 w 66"/>
                  <a:gd name="T43" fmla="*/ 3 h 57"/>
                  <a:gd name="T44" fmla="*/ 2 w 66"/>
                  <a:gd name="T45" fmla="*/ 3 h 57"/>
                  <a:gd name="T46" fmla="*/ 1 w 66"/>
                  <a:gd name="T47" fmla="*/ 4 h 57"/>
                  <a:gd name="T48" fmla="*/ 0 w 66"/>
                  <a:gd name="T49" fmla="*/ 5 h 57"/>
                  <a:gd name="T50" fmla="*/ 0 w 66"/>
                  <a:gd name="T51" fmla="*/ 7 h 57"/>
                  <a:gd name="T52" fmla="*/ 0 w 66"/>
                  <a:gd name="T53" fmla="*/ 8 h 57"/>
                  <a:gd name="T54" fmla="*/ 0 w 66"/>
                  <a:gd name="T55" fmla="*/ 9 h 57"/>
                  <a:gd name="T56" fmla="*/ 0 w 66"/>
                  <a:gd name="T57" fmla="*/ 10 h 57"/>
                  <a:gd name="T58" fmla="*/ 0 w 66"/>
                  <a:gd name="T59" fmla="*/ 11 h 57"/>
                  <a:gd name="T60" fmla="*/ 0 w 66"/>
                  <a:gd name="T61" fmla="*/ 13 h 57"/>
                  <a:gd name="T62" fmla="*/ 1 w 66"/>
                  <a:gd name="T63" fmla="*/ 14 h 57"/>
                  <a:gd name="T64" fmla="*/ 2 w 66"/>
                  <a:gd name="T65" fmla="*/ 14 h 57"/>
                  <a:gd name="T66" fmla="*/ 3 w 66"/>
                  <a:gd name="T67" fmla="*/ 14 h 57"/>
                  <a:gd name="T68" fmla="*/ 4 w 66"/>
                  <a:gd name="T69" fmla="*/ 15 h 57"/>
                  <a:gd name="T70" fmla="*/ 4 w 66"/>
                  <a:gd name="T71" fmla="*/ 15 h 57"/>
                  <a:gd name="T72" fmla="*/ 6 w 66"/>
                  <a:gd name="T73" fmla="*/ 15 h 57"/>
                  <a:gd name="T74" fmla="*/ 8 w 66"/>
                  <a:gd name="T75" fmla="*/ 15 h 57"/>
                  <a:gd name="T76" fmla="*/ 8 w 66"/>
                  <a:gd name="T77" fmla="*/ 15 h 57"/>
                  <a:gd name="T78" fmla="*/ 10 w 66"/>
                  <a:gd name="T79" fmla="*/ 14 h 57"/>
                  <a:gd name="T80" fmla="*/ 11 w 66"/>
                  <a:gd name="T81" fmla="*/ 14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4" y="52"/>
                    </a:moveTo>
                    <a:lnTo>
                      <a:pt x="50" y="48"/>
                    </a:lnTo>
                    <a:lnTo>
                      <a:pt x="54" y="45"/>
                    </a:lnTo>
                    <a:lnTo>
                      <a:pt x="56" y="42"/>
                    </a:lnTo>
                    <a:lnTo>
                      <a:pt x="59" y="39"/>
                    </a:lnTo>
                    <a:lnTo>
                      <a:pt x="62" y="32"/>
                    </a:lnTo>
                    <a:lnTo>
                      <a:pt x="62" y="29"/>
                    </a:lnTo>
                    <a:lnTo>
                      <a:pt x="66" y="23"/>
                    </a:lnTo>
                    <a:lnTo>
                      <a:pt x="66" y="20"/>
                    </a:lnTo>
                    <a:lnTo>
                      <a:pt x="62" y="17"/>
                    </a:lnTo>
                    <a:lnTo>
                      <a:pt x="62" y="10"/>
                    </a:lnTo>
                    <a:lnTo>
                      <a:pt x="59" y="7"/>
                    </a:lnTo>
                    <a:lnTo>
                      <a:pt x="56" y="3"/>
                    </a:lnTo>
                    <a:lnTo>
                      <a:pt x="54" y="3"/>
                    </a:lnTo>
                    <a:lnTo>
                      <a:pt x="50" y="0"/>
                    </a:lnTo>
                    <a:lnTo>
                      <a:pt x="44" y="0"/>
                    </a:lnTo>
                    <a:lnTo>
                      <a:pt x="40" y="0"/>
                    </a:lnTo>
                    <a:lnTo>
                      <a:pt x="34" y="0"/>
                    </a:lnTo>
                    <a:lnTo>
                      <a:pt x="28" y="0"/>
                    </a:lnTo>
                    <a:lnTo>
                      <a:pt x="25" y="3"/>
                    </a:lnTo>
                    <a:lnTo>
                      <a:pt x="18" y="7"/>
                    </a:lnTo>
                    <a:lnTo>
                      <a:pt x="15" y="10"/>
                    </a:lnTo>
                    <a:lnTo>
                      <a:pt x="8" y="13"/>
                    </a:lnTo>
                    <a:lnTo>
                      <a:pt x="5" y="17"/>
                    </a:lnTo>
                    <a:lnTo>
                      <a:pt x="2" y="20"/>
                    </a:lnTo>
                    <a:lnTo>
                      <a:pt x="2" y="26"/>
                    </a:lnTo>
                    <a:lnTo>
                      <a:pt x="0" y="29"/>
                    </a:lnTo>
                    <a:lnTo>
                      <a:pt x="0" y="35"/>
                    </a:lnTo>
                    <a:lnTo>
                      <a:pt x="0" y="39"/>
                    </a:lnTo>
                    <a:lnTo>
                      <a:pt x="0" y="42"/>
                    </a:lnTo>
                    <a:lnTo>
                      <a:pt x="2" y="48"/>
                    </a:lnTo>
                    <a:lnTo>
                      <a:pt x="5" y="52"/>
                    </a:lnTo>
                    <a:lnTo>
                      <a:pt x="8" y="52"/>
                    </a:lnTo>
                    <a:lnTo>
                      <a:pt x="12" y="54"/>
                    </a:lnTo>
                    <a:lnTo>
                      <a:pt x="15" y="57"/>
                    </a:lnTo>
                    <a:lnTo>
                      <a:pt x="18" y="57"/>
                    </a:lnTo>
                    <a:lnTo>
                      <a:pt x="25" y="57"/>
                    </a:lnTo>
                    <a:lnTo>
                      <a:pt x="31" y="57"/>
                    </a:lnTo>
                    <a:lnTo>
                      <a:pt x="34" y="57"/>
                    </a:lnTo>
                    <a:lnTo>
                      <a:pt x="40" y="54"/>
                    </a:lnTo>
                    <a:lnTo>
                      <a:pt x="44" y="52"/>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37" name="Freeform 725">
                <a:extLst>
                  <a:ext uri="{FF2B5EF4-FFF2-40B4-BE49-F238E27FC236}">
                    <a16:creationId xmlns:a16="http://schemas.microsoft.com/office/drawing/2014/main" id="{A812BA9C-9C91-42CA-A383-28C11D2D64CC}"/>
                  </a:ext>
                </a:extLst>
              </p:cNvPr>
              <p:cNvSpPr>
                <a:spLocks noEditPoints="1"/>
              </p:cNvSpPr>
              <p:nvPr/>
            </p:nvSpPr>
            <p:spPr bwMode="auto">
              <a:xfrm>
                <a:off x="3116" y="2362"/>
                <a:ext cx="22" cy="19"/>
              </a:xfrm>
              <a:custGeom>
                <a:avLst/>
                <a:gdLst>
                  <a:gd name="T0" fmla="*/ 17 w 86"/>
                  <a:gd name="T1" fmla="*/ 16 h 76"/>
                  <a:gd name="T2" fmla="*/ 14 w 86"/>
                  <a:gd name="T3" fmla="*/ 12 h 76"/>
                  <a:gd name="T4" fmla="*/ 14 w 86"/>
                  <a:gd name="T5" fmla="*/ 12 h 76"/>
                  <a:gd name="T6" fmla="*/ 18 w 86"/>
                  <a:gd name="T7" fmla="*/ 15 h 76"/>
                  <a:gd name="T8" fmla="*/ 15 w 86"/>
                  <a:gd name="T9" fmla="*/ 11 h 76"/>
                  <a:gd name="T10" fmla="*/ 16 w 86"/>
                  <a:gd name="T11" fmla="*/ 11 h 76"/>
                  <a:gd name="T12" fmla="*/ 21 w 86"/>
                  <a:gd name="T13" fmla="*/ 11 h 76"/>
                  <a:gd name="T14" fmla="*/ 21 w 86"/>
                  <a:gd name="T15" fmla="*/ 10 h 76"/>
                  <a:gd name="T16" fmla="*/ 18 w 86"/>
                  <a:gd name="T17" fmla="*/ 10 h 76"/>
                  <a:gd name="T18" fmla="*/ 17 w 86"/>
                  <a:gd name="T19" fmla="*/ 9 h 76"/>
                  <a:gd name="T20" fmla="*/ 17 w 86"/>
                  <a:gd name="T21" fmla="*/ 8 h 76"/>
                  <a:gd name="T22" fmla="*/ 22 w 86"/>
                  <a:gd name="T23" fmla="*/ 6 h 76"/>
                  <a:gd name="T24" fmla="*/ 20 w 86"/>
                  <a:gd name="T25" fmla="*/ 5 h 76"/>
                  <a:gd name="T26" fmla="*/ 18 w 86"/>
                  <a:gd name="T27" fmla="*/ 7 h 76"/>
                  <a:gd name="T28" fmla="*/ 16 w 86"/>
                  <a:gd name="T29" fmla="*/ 7 h 76"/>
                  <a:gd name="T30" fmla="*/ 17 w 86"/>
                  <a:gd name="T31" fmla="*/ 7 h 76"/>
                  <a:gd name="T32" fmla="*/ 14 w 86"/>
                  <a:gd name="T33" fmla="*/ 3 h 76"/>
                  <a:gd name="T34" fmla="*/ 19 w 86"/>
                  <a:gd name="T35" fmla="*/ 2 h 76"/>
                  <a:gd name="T36" fmla="*/ 17 w 86"/>
                  <a:gd name="T37" fmla="*/ 3 h 76"/>
                  <a:gd name="T38" fmla="*/ 17 w 86"/>
                  <a:gd name="T39" fmla="*/ 6 h 76"/>
                  <a:gd name="T40" fmla="*/ 14 w 86"/>
                  <a:gd name="T41" fmla="*/ 5 h 76"/>
                  <a:gd name="T42" fmla="*/ 16 w 86"/>
                  <a:gd name="T43" fmla="*/ 0 h 76"/>
                  <a:gd name="T44" fmla="*/ 14 w 86"/>
                  <a:gd name="T45" fmla="*/ 0 h 76"/>
                  <a:gd name="T46" fmla="*/ 14 w 86"/>
                  <a:gd name="T47" fmla="*/ 0 h 76"/>
                  <a:gd name="T48" fmla="*/ 13 w 86"/>
                  <a:gd name="T49" fmla="*/ 5 h 76"/>
                  <a:gd name="T50" fmla="*/ 8 w 86"/>
                  <a:gd name="T51" fmla="*/ 1 h 76"/>
                  <a:gd name="T52" fmla="*/ 11 w 86"/>
                  <a:gd name="T53" fmla="*/ 5 h 76"/>
                  <a:gd name="T54" fmla="*/ 10 w 86"/>
                  <a:gd name="T55" fmla="*/ 5 h 76"/>
                  <a:gd name="T56" fmla="*/ 8 w 86"/>
                  <a:gd name="T57" fmla="*/ 1 h 76"/>
                  <a:gd name="T58" fmla="*/ 6 w 86"/>
                  <a:gd name="T59" fmla="*/ 2 h 76"/>
                  <a:gd name="T60" fmla="*/ 8 w 86"/>
                  <a:gd name="T61" fmla="*/ 7 h 76"/>
                  <a:gd name="T62" fmla="*/ 6 w 86"/>
                  <a:gd name="T63" fmla="*/ 8 h 76"/>
                  <a:gd name="T64" fmla="*/ 4 w 86"/>
                  <a:gd name="T65" fmla="*/ 3 h 76"/>
                  <a:gd name="T66" fmla="*/ 3 w 86"/>
                  <a:gd name="T67" fmla="*/ 4 h 76"/>
                  <a:gd name="T68" fmla="*/ 2 w 86"/>
                  <a:gd name="T69" fmla="*/ 5 h 76"/>
                  <a:gd name="T70" fmla="*/ 1 w 86"/>
                  <a:gd name="T71" fmla="*/ 7 h 76"/>
                  <a:gd name="T72" fmla="*/ 6 w 86"/>
                  <a:gd name="T73" fmla="*/ 9 h 76"/>
                  <a:gd name="T74" fmla="*/ 5 w 86"/>
                  <a:gd name="T75" fmla="*/ 11 h 76"/>
                  <a:gd name="T76" fmla="*/ 1 w 86"/>
                  <a:gd name="T77" fmla="*/ 7 h 76"/>
                  <a:gd name="T78" fmla="*/ 0 w 86"/>
                  <a:gd name="T79" fmla="*/ 10 h 76"/>
                  <a:gd name="T80" fmla="*/ 5 w 86"/>
                  <a:gd name="T81" fmla="*/ 11 h 76"/>
                  <a:gd name="T82" fmla="*/ 5 w 86"/>
                  <a:gd name="T83" fmla="*/ 13 h 76"/>
                  <a:gd name="T84" fmla="*/ 0 w 86"/>
                  <a:gd name="T85" fmla="*/ 13 h 76"/>
                  <a:gd name="T86" fmla="*/ 0 w 86"/>
                  <a:gd name="T87" fmla="*/ 14 h 76"/>
                  <a:gd name="T88" fmla="*/ 1 w 86"/>
                  <a:gd name="T89" fmla="*/ 16 h 76"/>
                  <a:gd name="T90" fmla="*/ 4 w 86"/>
                  <a:gd name="T91" fmla="*/ 18 h 76"/>
                  <a:gd name="T92" fmla="*/ 5 w 86"/>
                  <a:gd name="T93" fmla="*/ 13 h 76"/>
                  <a:gd name="T94" fmla="*/ 6 w 86"/>
                  <a:gd name="T95" fmla="*/ 13 h 76"/>
                  <a:gd name="T96" fmla="*/ 3 w 86"/>
                  <a:gd name="T97" fmla="*/ 17 h 76"/>
                  <a:gd name="T98" fmla="*/ 4 w 86"/>
                  <a:gd name="T99" fmla="*/ 18 h 76"/>
                  <a:gd name="T100" fmla="*/ 6 w 86"/>
                  <a:gd name="T101" fmla="*/ 19 h 76"/>
                  <a:gd name="T102" fmla="*/ 7 w 86"/>
                  <a:gd name="T103" fmla="*/ 14 h 76"/>
                  <a:gd name="T104" fmla="*/ 9 w 86"/>
                  <a:gd name="T105" fmla="*/ 19 h 76"/>
                  <a:gd name="T106" fmla="*/ 9 w 86"/>
                  <a:gd name="T107" fmla="*/ 19 h 76"/>
                  <a:gd name="T108" fmla="*/ 10 w 86"/>
                  <a:gd name="T109" fmla="*/ 14 h 76"/>
                  <a:gd name="T110" fmla="*/ 10 w 86"/>
                  <a:gd name="T111" fmla="*/ 15 h 76"/>
                  <a:gd name="T112" fmla="*/ 14 w 86"/>
                  <a:gd name="T113" fmla="*/ 18 h 76"/>
                  <a:gd name="T114" fmla="*/ 15 w 86"/>
                  <a:gd name="T115" fmla="*/ 17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6"/>
                  <a:gd name="T176" fmla="*/ 86 w 86"/>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6">
                    <a:moveTo>
                      <a:pt x="49" y="52"/>
                    </a:moveTo>
                    <a:lnTo>
                      <a:pt x="56" y="49"/>
                    </a:lnTo>
                    <a:lnTo>
                      <a:pt x="65" y="65"/>
                    </a:lnTo>
                    <a:lnTo>
                      <a:pt x="58" y="69"/>
                    </a:lnTo>
                    <a:lnTo>
                      <a:pt x="49" y="52"/>
                    </a:lnTo>
                    <a:close/>
                    <a:moveTo>
                      <a:pt x="67" y="64"/>
                    </a:moveTo>
                    <a:lnTo>
                      <a:pt x="66" y="65"/>
                    </a:lnTo>
                    <a:lnTo>
                      <a:pt x="65" y="65"/>
                    </a:lnTo>
                    <a:lnTo>
                      <a:pt x="60" y="57"/>
                    </a:lnTo>
                    <a:lnTo>
                      <a:pt x="67" y="64"/>
                    </a:lnTo>
                    <a:close/>
                    <a:moveTo>
                      <a:pt x="54" y="51"/>
                    </a:moveTo>
                    <a:lnTo>
                      <a:pt x="56" y="48"/>
                    </a:lnTo>
                    <a:lnTo>
                      <a:pt x="70" y="61"/>
                    </a:lnTo>
                    <a:lnTo>
                      <a:pt x="67" y="64"/>
                    </a:lnTo>
                    <a:lnTo>
                      <a:pt x="54" y="51"/>
                    </a:lnTo>
                    <a:close/>
                    <a:moveTo>
                      <a:pt x="56" y="48"/>
                    </a:moveTo>
                    <a:lnTo>
                      <a:pt x="66" y="38"/>
                    </a:lnTo>
                    <a:lnTo>
                      <a:pt x="56" y="48"/>
                    </a:lnTo>
                    <a:lnTo>
                      <a:pt x="64" y="54"/>
                    </a:lnTo>
                    <a:lnTo>
                      <a:pt x="56" y="48"/>
                    </a:lnTo>
                    <a:close/>
                    <a:moveTo>
                      <a:pt x="56" y="48"/>
                    </a:moveTo>
                    <a:lnTo>
                      <a:pt x="59" y="44"/>
                    </a:lnTo>
                    <a:lnTo>
                      <a:pt x="74" y="57"/>
                    </a:lnTo>
                    <a:lnTo>
                      <a:pt x="70" y="61"/>
                    </a:lnTo>
                    <a:lnTo>
                      <a:pt x="56" y="48"/>
                    </a:lnTo>
                    <a:close/>
                    <a:moveTo>
                      <a:pt x="59" y="44"/>
                    </a:moveTo>
                    <a:lnTo>
                      <a:pt x="63" y="41"/>
                    </a:lnTo>
                    <a:lnTo>
                      <a:pt x="76" y="54"/>
                    </a:lnTo>
                    <a:lnTo>
                      <a:pt x="74" y="57"/>
                    </a:lnTo>
                    <a:lnTo>
                      <a:pt x="59" y="44"/>
                    </a:lnTo>
                    <a:close/>
                    <a:moveTo>
                      <a:pt x="78" y="52"/>
                    </a:moveTo>
                    <a:lnTo>
                      <a:pt x="77" y="53"/>
                    </a:lnTo>
                    <a:lnTo>
                      <a:pt x="76" y="54"/>
                    </a:lnTo>
                    <a:lnTo>
                      <a:pt x="69" y="48"/>
                    </a:lnTo>
                    <a:lnTo>
                      <a:pt x="78" y="52"/>
                    </a:lnTo>
                    <a:close/>
                    <a:moveTo>
                      <a:pt x="61" y="43"/>
                    </a:moveTo>
                    <a:lnTo>
                      <a:pt x="65" y="37"/>
                    </a:lnTo>
                    <a:lnTo>
                      <a:pt x="81" y="45"/>
                    </a:lnTo>
                    <a:lnTo>
                      <a:pt x="78" y="52"/>
                    </a:lnTo>
                    <a:lnTo>
                      <a:pt x="61" y="43"/>
                    </a:lnTo>
                    <a:close/>
                    <a:moveTo>
                      <a:pt x="82" y="41"/>
                    </a:moveTo>
                    <a:lnTo>
                      <a:pt x="82" y="43"/>
                    </a:lnTo>
                    <a:lnTo>
                      <a:pt x="81" y="45"/>
                    </a:lnTo>
                    <a:lnTo>
                      <a:pt x="72" y="41"/>
                    </a:lnTo>
                    <a:lnTo>
                      <a:pt x="82" y="41"/>
                    </a:lnTo>
                    <a:close/>
                    <a:moveTo>
                      <a:pt x="64" y="41"/>
                    </a:moveTo>
                    <a:lnTo>
                      <a:pt x="64" y="38"/>
                    </a:lnTo>
                    <a:lnTo>
                      <a:pt x="82" y="38"/>
                    </a:lnTo>
                    <a:lnTo>
                      <a:pt x="82" y="41"/>
                    </a:lnTo>
                    <a:lnTo>
                      <a:pt x="64" y="41"/>
                    </a:lnTo>
                    <a:close/>
                    <a:moveTo>
                      <a:pt x="64" y="38"/>
                    </a:moveTo>
                    <a:lnTo>
                      <a:pt x="64" y="35"/>
                    </a:lnTo>
                    <a:lnTo>
                      <a:pt x="65" y="34"/>
                    </a:lnTo>
                    <a:lnTo>
                      <a:pt x="72" y="38"/>
                    </a:lnTo>
                    <a:lnTo>
                      <a:pt x="64" y="38"/>
                    </a:lnTo>
                    <a:close/>
                    <a:moveTo>
                      <a:pt x="65" y="34"/>
                    </a:moveTo>
                    <a:lnTo>
                      <a:pt x="67" y="28"/>
                    </a:lnTo>
                    <a:lnTo>
                      <a:pt x="85" y="35"/>
                    </a:lnTo>
                    <a:lnTo>
                      <a:pt x="81" y="42"/>
                    </a:lnTo>
                    <a:lnTo>
                      <a:pt x="65" y="34"/>
                    </a:lnTo>
                    <a:close/>
                    <a:moveTo>
                      <a:pt x="86" y="32"/>
                    </a:moveTo>
                    <a:lnTo>
                      <a:pt x="86" y="34"/>
                    </a:lnTo>
                    <a:lnTo>
                      <a:pt x="85" y="35"/>
                    </a:lnTo>
                    <a:lnTo>
                      <a:pt x="76" y="32"/>
                    </a:lnTo>
                    <a:lnTo>
                      <a:pt x="86" y="32"/>
                    </a:lnTo>
                    <a:close/>
                    <a:moveTo>
                      <a:pt x="66" y="32"/>
                    </a:moveTo>
                    <a:lnTo>
                      <a:pt x="66" y="29"/>
                    </a:lnTo>
                    <a:lnTo>
                      <a:pt x="86" y="29"/>
                    </a:lnTo>
                    <a:lnTo>
                      <a:pt x="86" y="32"/>
                    </a:lnTo>
                    <a:lnTo>
                      <a:pt x="66" y="32"/>
                    </a:lnTo>
                    <a:close/>
                    <a:moveTo>
                      <a:pt x="82" y="22"/>
                    </a:moveTo>
                    <a:lnTo>
                      <a:pt x="86" y="24"/>
                    </a:lnTo>
                    <a:lnTo>
                      <a:pt x="86" y="29"/>
                    </a:lnTo>
                    <a:lnTo>
                      <a:pt x="76" y="29"/>
                    </a:lnTo>
                    <a:lnTo>
                      <a:pt x="82" y="22"/>
                    </a:lnTo>
                    <a:close/>
                    <a:moveTo>
                      <a:pt x="69" y="35"/>
                    </a:moveTo>
                    <a:lnTo>
                      <a:pt x="66" y="32"/>
                    </a:lnTo>
                    <a:lnTo>
                      <a:pt x="79" y="19"/>
                    </a:lnTo>
                    <a:lnTo>
                      <a:pt x="82" y="22"/>
                    </a:lnTo>
                    <a:lnTo>
                      <a:pt x="69" y="35"/>
                    </a:lnTo>
                    <a:close/>
                    <a:moveTo>
                      <a:pt x="66" y="32"/>
                    </a:moveTo>
                    <a:lnTo>
                      <a:pt x="64" y="29"/>
                    </a:lnTo>
                    <a:lnTo>
                      <a:pt x="64" y="26"/>
                    </a:lnTo>
                    <a:lnTo>
                      <a:pt x="72" y="26"/>
                    </a:lnTo>
                    <a:lnTo>
                      <a:pt x="66" y="32"/>
                    </a:lnTo>
                    <a:close/>
                    <a:moveTo>
                      <a:pt x="64" y="26"/>
                    </a:moveTo>
                    <a:lnTo>
                      <a:pt x="64" y="19"/>
                    </a:lnTo>
                    <a:lnTo>
                      <a:pt x="82" y="19"/>
                    </a:lnTo>
                    <a:lnTo>
                      <a:pt x="82" y="26"/>
                    </a:lnTo>
                    <a:lnTo>
                      <a:pt x="64" y="26"/>
                    </a:lnTo>
                    <a:close/>
                    <a:moveTo>
                      <a:pt x="79" y="12"/>
                    </a:moveTo>
                    <a:lnTo>
                      <a:pt x="82" y="16"/>
                    </a:lnTo>
                    <a:lnTo>
                      <a:pt x="82" y="19"/>
                    </a:lnTo>
                    <a:lnTo>
                      <a:pt x="72" y="19"/>
                    </a:lnTo>
                    <a:lnTo>
                      <a:pt x="79" y="12"/>
                    </a:lnTo>
                    <a:close/>
                    <a:moveTo>
                      <a:pt x="66" y="26"/>
                    </a:moveTo>
                    <a:lnTo>
                      <a:pt x="63" y="22"/>
                    </a:lnTo>
                    <a:lnTo>
                      <a:pt x="76" y="9"/>
                    </a:lnTo>
                    <a:lnTo>
                      <a:pt x="79" y="12"/>
                    </a:lnTo>
                    <a:lnTo>
                      <a:pt x="66" y="26"/>
                    </a:lnTo>
                    <a:close/>
                    <a:moveTo>
                      <a:pt x="63" y="22"/>
                    </a:moveTo>
                    <a:lnTo>
                      <a:pt x="54" y="13"/>
                    </a:lnTo>
                    <a:lnTo>
                      <a:pt x="63" y="22"/>
                    </a:lnTo>
                    <a:lnTo>
                      <a:pt x="69" y="16"/>
                    </a:lnTo>
                    <a:lnTo>
                      <a:pt x="63" y="22"/>
                    </a:lnTo>
                    <a:close/>
                    <a:moveTo>
                      <a:pt x="63" y="22"/>
                    </a:moveTo>
                    <a:lnTo>
                      <a:pt x="59" y="19"/>
                    </a:lnTo>
                    <a:lnTo>
                      <a:pt x="74" y="6"/>
                    </a:lnTo>
                    <a:lnTo>
                      <a:pt x="76" y="9"/>
                    </a:lnTo>
                    <a:lnTo>
                      <a:pt x="63" y="22"/>
                    </a:lnTo>
                    <a:close/>
                    <a:moveTo>
                      <a:pt x="66" y="3"/>
                    </a:moveTo>
                    <a:lnTo>
                      <a:pt x="70" y="3"/>
                    </a:lnTo>
                    <a:lnTo>
                      <a:pt x="74" y="6"/>
                    </a:lnTo>
                    <a:lnTo>
                      <a:pt x="66" y="12"/>
                    </a:lnTo>
                    <a:lnTo>
                      <a:pt x="66" y="3"/>
                    </a:lnTo>
                    <a:close/>
                    <a:moveTo>
                      <a:pt x="66" y="22"/>
                    </a:moveTo>
                    <a:lnTo>
                      <a:pt x="64" y="22"/>
                    </a:lnTo>
                    <a:lnTo>
                      <a:pt x="64" y="3"/>
                    </a:lnTo>
                    <a:lnTo>
                      <a:pt x="66" y="3"/>
                    </a:lnTo>
                    <a:lnTo>
                      <a:pt x="66" y="22"/>
                    </a:lnTo>
                    <a:close/>
                    <a:moveTo>
                      <a:pt x="64" y="22"/>
                    </a:moveTo>
                    <a:lnTo>
                      <a:pt x="59" y="22"/>
                    </a:lnTo>
                    <a:lnTo>
                      <a:pt x="56" y="19"/>
                    </a:lnTo>
                    <a:lnTo>
                      <a:pt x="64" y="12"/>
                    </a:lnTo>
                    <a:lnTo>
                      <a:pt x="64" y="22"/>
                    </a:lnTo>
                    <a:close/>
                    <a:moveTo>
                      <a:pt x="56" y="19"/>
                    </a:moveTo>
                    <a:lnTo>
                      <a:pt x="54" y="17"/>
                    </a:lnTo>
                    <a:lnTo>
                      <a:pt x="67" y="2"/>
                    </a:lnTo>
                    <a:lnTo>
                      <a:pt x="70" y="6"/>
                    </a:lnTo>
                    <a:lnTo>
                      <a:pt x="56" y="19"/>
                    </a:lnTo>
                    <a:close/>
                    <a:moveTo>
                      <a:pt x="60" y="0"/>
                    </a:moveTo>
                    <a:lnTo>
                      <a:pt x="64" y="0"/>
                    </a:lnTo>
                    <a:lnTo>
                      <a:pt x="67" y="2"/>
                    </a:lnTo>
                    <a:lnTo>
                      <a:pt x="60" y="9"/>
                    </a:lnTo>
                    <a:lnTo>
                      <a:pt x="60" y="0"/>
                    </a:lnTo>
                    <a:close/>
                    <a:moveTo>
                      <a:pt x="60" y="19"/>
                    </a:moveTo>
                    <a:lnTo>
                      <a:pt x="54" y="19"/>
                    </a:lnTo>
                    <a:lnTo>
                      <a:pt x="54" y="0"/>
                    </a:lnTo>
                    <a:lnTo>
                      <a:pt x="60" y="0"/>
                    </a:lnTo>
                    <a:lnTo>
                      <a:pt x="60" y="19"/>
                    </a:lnTo>
                    <a:close/>
                    <a:moveTo>
                      <a:pt x="54" y="19"/>
                    </a:moveTo>
                    <a:lnTo>
                      <a:pt x="50" y="19"/>
                    </a:lnTo>
                    <a:lnTo>
                      <a:pt x="50" y="0"/>
                    </a:lnTo>
                    <a:lnTo>
                      <a:pt x="54" y="0"/>
                    </a:lnTo>
                    <a:lnTo>
                      <a:pt x="54" y="19"/>
                    </a:lnTo>
                    <a:close/>
                    <a:moveTo>
                      <a:pt x="50" y="19"/>
                    </a:moveTo>
                    <a:lnTo>
                      <a:pt x="44" y="19"/>
                    </a:lnTo>
                    <a:lnTo>
                      <a:pt x="44" y="0"/>
                    </a:lnTo>
                    <a:lnTo>
                      <a:pt x="50" y="0"/>
                    </a:lnTo>
                    <a:lnTo>
                      <a:pt x="50" y="19"/>
                    </a:lnTo>
                    <a:close/>
                    <a:moveTo>
                      <a:pt x="44" y="19"/>
                    </a:moveTo>
                    <a:lnTo>
                      <a:pt x="38" y="19"/>
                    </a:lnTo>
                    <a:lnTo>
                      <a:pt x="38" y="0"/>
                    </a:lnTo>
                    <a:lnTo>
                      <a:pt x="44" y="0"/>
                    </a:lnTo>
                    <a:lnTo>
                      <a:pt x="44" y="19"/>
                    </a:lnTo>
                    <a:close/>
                    <a:moveTo>
                      <a:pt x="31" y="2"/>
                    </a:moveTo>
                    <a:lnTo>
                      <a:pt x="34" y="0"/>
                    </a:lnTo>
                    <a:lnTo>
                      <a:pt x="38" y="0"/>
                    </a:lnTo>
                    <a:lnTo>
                      <a:pt x="38" y="9"/>
                    </a:lnTo>
                    <a:lnTo>
                      <a:pt x="31" y="2"/>
                    </a:lnTo>
                    <a:close/>
                    <a:moveTo>
                      <a:pt x="45" y="17"/>
                    </a:moveTo>
                    <a:lnTo>
                      <a:pt x="42" y="19"/>
                    </a:lnTo>
                    <a:lnTo>
                      <a:pt x="28" y="6"/>
                    </a:lnTo>
                    <a:lnTo>
                      <a:pt x="31" y="2"/>
                    </a:lnTo>
                    <a:lnTo>
                      <a:pt x="45" y="17"/>
                    </a:lnTo>
                    <a:close/>
                    <a:moveTo>
                      <a:pt x="42" y="19"/>
                    </a:moveTo>
                    <a:lnTo>
                      <a:pt x="41" y="20"/>
                    </a:lnTo>
                    <a:lnTo>
                      <a:pt x="39" y="21"/>
                    </a:lnTo>
                    <a:lnTo>
                      <a:pt x="35" y="12"/>
                    </a:lnTo>
                    <a:lnTo>
                      <a:pt x="42" y="19"/>
                    </a:lnTo>
                    <a:close/>
                    <a:moveTo>
                      <a:pt x="39" y="21"/>
                    </a:moveTo>
                    <a:lnTo>
                      <a:pt x="33" y="24"/>
                    </a:lnTo>
                    <a:lnTo>
                      <a:pt x="24" y="7"/>
                    </a:lnTo>
                    <a:lnTo>
                      <a:pt x="31" y="5"/>
                    </a:lnTo>
                    <a:lnTo>
                      <a:pt x="39" y="21"/>
                    </a:lnTo>
                    <a:close/>
                    <a:moveTo>
                      <a:pt x="22" y="9"/>
                    </a:moveTo>
                    <a:lnTo>
                      <a:pt x="23" y="8"/>
                    </a:lnTo>
                    <a:lnTo>
                      <a:pt x="24" y="7"/>
                    </a:lnTo>
                    <a:lnTo>
                      <a:pt x="28" y="16"/>
                    </a:lnTo>
                    <a:lnTo>
                      <a:pt x="22" y="9"/>
                    </a:lnTo>
                    <a:close/>
                    <a:moveTo>
                      <a:pt x="35" y="22"/>
                    </a:moveTo>
                    <a:lnTo>
                      <a:pt x="32" y="26"/>
                    </a:lnTo>
                    <a:lnTo>
                      <a:pt x="18" y="12"/>
                    </a:lnTo>
                    <a:lnTo>
                      <a:pt x="22" y="9"/>
                    </a:lnTo>
                    <a:lnTo>
                      <a:pt x="35" y="22"/>
                    </a:lnTo>
                    <a:close/>
                    <a:moveTo>
                      <a:pt x="32" y="26"/>
                    </a:moveTo>
                    <a:lnTo>
                      <a:pt x="31" y="27"/>
                    </a:lnTo>
                    <a:lnTo>
                      <a:pt x="29" y="28"/>
                    </a:lnTo>
                    <a:lnTo>
                      <a:pt x="25" y="19"/>
                    </a:lnTo>
                    <a:lnTo>
                      <a:pt x="32" y="26"/>
                    </a:lnTo>
                    <a:close/>
                    <a:moveTo>
                      <a:pt x="29" y="28"/>
                    </a:moveTo>
                    <a:lnTo>
                      <a:pt x="23" y="31"/>
                    </a:lnTo>
                    <a:lnTo>
                      <a:pt x="14" y="13"/>
                    </a:lnTo>
                    <a:lnTo>
                      <a:pt x="21" y="10"/>
                    </a:lnTo>
                    <a:lnTo>
                      <a:pt x="29" y="28"/>
                    </a:lnTo>
                    <a:close/>
                    <a:moveTo>
                      <a:pt x="12" y="16"/>
                    </a:moveTo>
                    <a:lnTo>
                      <a:pt x="13" y="14"/>
                    </a:lnTo>
                    <a:lnTo>
                      <a:pt x="14" y="13"/>
                    </a:lnTo>
                    <a:lnTo>
                      <a:pt x="18" y="22"/>
                    </a:lnTo>
                    <a:lnTo>
                      <a:pt x="12" y="16"/>
                    </a:lnTo>
                    <a:close/>
                    <a:moveTo>
                      <a:pt x="25" y="29"/>
                    </a:moveTo>
                    <a:lnTo>
                      <a:pt x="22" y="32"/>
                    </a:lnTo>
                    <a:lnTo>
                      <a:pt x="9" y="19"/>
                    </a:lnTo>
                    <a:lnTo>
                      <a:pt x="12" y="16"/>
                    </a:lnTo>
                    <a:lnTo>
                      <a:pt x="25" y="29"/>
                    </a:lnTo>
                    <a:close/>
                    <a:moveTo>
                      <a:pt x="9" y="19"/>
                    </a:moveTo>
                    <a:lnTo>
                      <a:pt x="18" y="9"/>
                    </a:lnTo>
                    <a:lnTo>
                      <a:pt x="9" y="19"/>
                    </a:lnTo>
                    <a:lnTo>
                      <a:pt x="15" y="26"/>
                    </a:lnTo>
                    <a:lnTo>
                      <a:pt x="9" y="19"/>
                    </a:lnTo>
                    <a:close/>
                    <a:moveTo>
                      <a:pt x="22" y="32"/>
                    </a:moveTo>
                    <a:lnTo>
                      <a:pt x="20" y="35"/>
                    </a:lnTo>
                    <a:lnTo>
                      <a:pt x="5" y="22"/>
                    </a:lnTo>
                    <a:lnTo>
                      <a:pt x="9" y="19"/>
                    </a:lnTo>
                    <a:lnTo>
                      <a:pt x="22" y="32"/>
                    </a:lnTo>
                    <a:close/>
                    <a:moveTo>
                      <a:pt x="3" y="29"/>
                    </a:moveTo>
                    <a:lnTo>
                      <a:pt x="3" y="24"/>
                    </a:lnTo>
                    <a:lnTo>
                      <a:pt x="5" y="22"/>
                    </a:lnTo>
                    <a:lnTo>
                      <a:pt x="12" y="29"/>
                    </a:lnTo>
                    <a:lnTo>
                      <a:pt x="3" y="29"/>
                    </a:lnTo>
                    <a:close/>
                    <a:moveTo>
                      <a:pt x="22" y="29"/>
                    </a:moveTo>
                    <a:lnTo>
                      <a:pt x="22" y="35"/>
                    </a:lnTo>
                    <a:lnTo>
                      <a:pt x="3" y="35"/>
                    </a:lnTo>
                    <a:lnTo>
                      <a:pt x="3" y="29"/>
                    </a:lnTo>
                    <a:lnTo>
                      <a:pt x="22" y="29"/>
                    </a:lnTo>
                    <a:close/>
                    <a:moveTo>
                      <a:pt x="22" y="35"/>
                    </a:moveTo>
                    <a:lnTo>
                      <a:pt x="22" y="39"/>
                    </a:lnTo>
                    <a:lnTo>
                      <a:pt x="20" y="42"/>
                    </a:lnTo>
                    <a:lnTo>
                      <a:pt x="12" y="35"/>
                    </a:lnTo>
                    <a:lnTo>
                      <a:pt x="22" y="35"/>
                    </a:lnTo>
                    <a:close/>
                    <a:moveTo>
                      <a:pt x="20" y="42"/>
                    </a:moveTo>
                    <a:lnTo>
                      <a:pt x="16" y="45"/>
                    </a:lnTo>
                    <a:lnTo>
                      <a:pt x="3" y="31"/>
                    </a:lnTo>
                    <a:lnTo>
                      <a:pt x="5" y="28"/>
                    </a:lnTo>
                    <a:lnTo>
                      <a:pt x="20" y="42"/>
                    </a:lnTo>
                    <a:close/>
                    <a:moveTo>
                      <a:pt x="0" y="38"/>
                    </a:moveTo>
                    <a:lnTo>
                      <a:pt x="0" y="34"/>
                    </a:lnTo>
                    <a:lnTo>
                      <a:pt x="3" y="31"/>
                    </a:lnTo>
                    <a:lnTo>
                      <a:pt x="10" y="38"/>
                    </a:lnTo>
                    <a:lnTo>
                      <a:pt x="0" y="38"/>
                    </a:lnTo>
                    <a:close/>
                    <a:moveTo>
                      <a:pt x="18" y="38"/>
                    </a:moveTo>
                    <a:lnTo>
                      <a:pt x="18" y="44"/>
                    </a:lnTo>
                    <a:lnTo>
                      <a:pt x="0" y="44"/>
                    </a:lnTo>
                    <a:lnTo>
                      <a:pt x="0" y="38"/>
                    </a:lnTo>
                    <a:lnTo>
                      <a:pt x="18" y="38"/>
                    </a:lnTo>
                    <a:close/>
                    <a:moveTo>
                      <a:pt x="18" y="44"/>
                    </a:moveTo>
                    <a:lnTo>
                      <a:pt x="18" y="48"/>
                    </a:lnTo>
                    <a:lnTo>
                      <a:pt x="0" y="48"/>
                    </a:lnTo>
                    <a:lnTo>
                      <a:pt x="0" y="44"/>
                    </a:lnTo>
                    <a:lnTo>
                      <a:pt x="18" y="44"/>
                    </a:lnTo>
                    <a:close/>
                    <a:moveTo>
                      <a:pt x="18" y="48"/>
                    </a:moveTo>
                    <a:lnTo>
                      <a:pt x="18" y="51"/>
                    </a:lnTo>
                    <a:lnTo>
                      <a:pt x="0" y="51"/>
                    </a:lnTo>
                    <a:lnTo>
                      <a:pt x="0" y="48"/>
                    </a:lnTo>
                    <a:lnTo>
                      <a:pt x="18" y="48"/>
                    </a:lnTo>
                    <a:close/>
                    <a:moveTo>
                      <a:pt x="1" y="55"/>
                    </a:moveTo>
                    <a:lnTo>
                      <a:pt x="0" y="53"/>
                    </a:lnTo>
                    <a:lnTo>
                      <a:pt x="0" y="51"/>
                    </a:lnTo>
                    <a:lnTo>
                      <a:pt x="10" y="51"/>
                    </a:lnTo>
                    <a:lnTo>
                      <a:pt x="1" y="55"/>
                    </a:lnTo>
                    <a:close/>
                    <a:moveTo>
                      <a:pt x="17" y="46"/>
                    </a:moveTo>
                    <a:lnTo>
                      <a:pt x="21" y="53"/>
                    </a:lnTo>
                    <a:lnTo>
                      <a:pt x="4" y="62"/>
                    </a:lnTo>
                    <a:lnTo>
                      <a:pt x="1" y="55"/>
                    </a:lnTo>
                    <a:lnTo>
                      <a:pt x="17" y="46"/>
                    </a:lnTo>
                    <a:close/>
                    <a:moveTo>
                      <a:pt x="5" y="64"/>
                    </a:moveTo>
                    <a:lnTo>
                      <a:pt x="4" y="63"/>
                    </a:lnTo>
                    <a:lnTo>
                      <a:pt x="4" y="62"/>
                    </a:lnTo>
                    <a:lnTo>
                      <a:pt x="12" y="57"/>
                    </a:lnTo>
                    <a:lnTo>
                      <a:pt x="5" y="64"/>
                    </a:lnTo>
                    <a:close/>
                    <a:moveTo>
                      <a:pt x="20" y="51"/>
                    </a:moveTo>
                    <a:lnTo>
                      <a:pt x="22" y="54"/>
                    </a:lnTo>
                    <a:lnTo>
                      <a:pt x="9" y="67"/>
                    </a:lnTo>
                    <a:lnTo>
                      <a:pt x="5" y="64"/>
                    </a:lnTo>
                    <a:lnTo>
                      <a:pt x="20" y="51"/>
                    </a:lnTo>
                    <a:close/>
                    <a:moveTo>
                      <a:pt x="15" y="70"/>
                    </a:moveTo>
                    <a:lnTo>
                      <a:pt x="12" y="70"/>
                    </a:lnTo>
                    <a:lnTo>
                      <a:pt x="9" y="67"/>
                    </a:lnTo>
                    <a:lnTo>
                      <a:pt x="15" y="61"/>
                    </a:lnTo>
                    <a:lnTo>
                      <a:pt x="15" y="70"/>
                    </a:lnTo>
                    <a:close/>
                    <a:moveTo>
                      <a:pt x="15" y="51"/>
                    </a:moveTo>
                    <a:lnTo>
                      <a:pt x="18" y="51"/>
                    </a:lnTo>
                    <a:lnTo>
                      <a:pt x="18" y="70"/>
                    </a:lnTo>
                    <a:lnTo>
                      <a:pt x="15" y="70"/>
                    </a:lnTo>
                    <a:lnTo>
                      <a:pt x="15" y="51"/>
                    </a:lnTo>
                    <a:close/>
                    <a:moveTo>
                      <a:pt x="18" y="51"/>
                    </a:moveTo>
                    <a:lnTo>
                      <a:pt x="23" y="51"/>
                    </a:lnTo>
                    <a:lnTo>
                      <a:pt x="25" y="53"/>
                    </a:lnTo>
                    <a:lnTo>
                      <a:pt x="18" y="61"/>
                    </a:lnTo>
                    <a:lnTo>
                      <a:pt x="18" y="51"/>
                    </a:lnTo>
                    <a:close/>
                    <a:moveTo>
                      <a:pt x="25" y="53"/>
                    </a:moveTo>
                    <a:lnTo>
                      <a:pt x="28" y="56"/>
                    </a:lnTo>
                    <a:lnTo>
                      <a:pt x="15" y="71"/>
                    </a:lnTo>
                    <a:lnTo>
                      <a:pt x="12" y="67"/>
                    </a:lnTo>
                    <a:lnTo>
                      <a:pt x="25" y="53"/>
                    </a:lnTo>
                    <a:close/>
                    <a:moveTo>
                      <a:pt x="15" y="71"/>
                    </a:moveTo>
                    <a:lnTo>
                      <a:pt x="5" y="61"/>
                    </a:lnTo>
                    <a:lnTo>
                      <a:pt x="15" y="71"/>
                    </a:lnTo>
                    <a:lnTo>
                      <a:pt x="22" y="63"/>
                    </a:lnTo>
                    <a:lnTo>
                      <a:pt x="15" y="71"/>
                    </a:lnTo>
                    <a:close/>
                    <a:moveTo>
                      <a:pt x="28" y="56"/>
                    </a:moveTo>
                    <a:lnTo>
                      <a:pt x="32" y="60"/>
                    </a:lnTo>
                    <a:lnTo>
                      <a:pt x="18" y="73"/>
                    </a:lnTo>
                    <a:lnTo>
                      <a:pt x="15" y="71"/>
                    </a:lnTo>
                    <a:lnTo>
                      <a:pt x="28" y="56"/>
                    </a:lnTo>
                    <a:close/>
                    <a:moveTo>
                      <a:pt x="25" y="76"/>
                    </a:moveTo>
                    <a:lnTo>
                      <a:pt x="21" y="76"/>
                    </a:lnTo>
                    <a:lnTo>
                      <a:pt x="18" y="73"/>
                    </a:lnTo>
                    <a:lnTo>
                      <a:pt x="25" y="66"/>
                    </a:lnTo>
                    <a:lnTo>
                      <a:pt x="25" y="76"/>
                    </a:lnTo>
                    <a:close/>
                    <a:moveTo>
                      <a:pt x="25" y="57"/>
                    </a:moveTo>
                    <a:lnTo>
                      <a:pt x="28" y="57"/>
                    </a:lnTo>
                    <a:lnTo>
                      <a:pt x="28" y="76"/>
                    </a:lnTo>
                    <a:lnTo>
                      <a:pt x="25" y="76"/>
                    </a:lnTo>
                    <a:lnTo>
                      <a:pt x="25" y="57"/>
                    </a:lnTo>
                    <a:close/>
                    <a:moveTo>
                      <a:pt x="28" y="57"/>
                    </a:moveTo>
                    <a:lnTo>
                      <a:pt x="35" y="57"/>
                    </a:lnTo>
                    <a:lnTo>
                      <a:pt x="35" y="76"/>
                    </a:lnTo>
                    <a:lnTo>
                      <a:pt x="28" y="76"/>
                    </a:lnTo>
                    <a:lnTo>
                      <a:pt x="28" y="57"/>
                    </a:lnTo>
                    <a:close/>
                    <a:moveTo>
                      <a:pt x="35" y="57"/>
                    </a:moveTo>
                    <a:lnTo>
                      <a:pt x="41" y="57"/>
                    </a:lnTo>
                    <a:lnTo>
                      <a:pt x="41" y="76"/>
                    </a:lnTo>
                    <a:lnTo>
                      <a:pt x="35" y="76"/>
                    </a:lnTo>
                    <a:lnTo>
                      <a:pt x="35" y="57"/>
                    </a:lnTo>
                    <a:close/>
                    <a:moveTo>
                      <a:pt x="41" y="57"/>
                    </a:moveTo>
                    <a:lnTo>
                      <a:pt x="44" y="57"/>
                    </a:lnTo>
                    <a:lnTo>
                      <a:pt x="44" y="76"/>
                    </a:lnTo>
                    <a:lnTo>
                      <a:pt x="41" y="76"/>
                    </a:lnTo>
                    <a:lnTo>
                      <a:pt x="41" y="57"/>
                    </a:lnTo>
                    <a:close/>
                    <a:moveTo>
                      <a:pt x="48" y="75"/>
                    </a:moveTo>
                    <a:lnTo>
                      <a:pt x="46" y="76"/>
                    </a:lnTo>
                    <a:lnTo>
                      <a:pt x="44" y="76"/>
                    </a:lnTo>
                    <a:lnTo>
                      <a:pt x="44" y="66"/>
                    </a:lnTo>
                    <a:lnTo>
                      <a:pt x="48" y="75"/>
                    </a:lnTo>
                    <a:close/>
                    <a:moveTo>
                      <a:pt x="39" y="59"/>
                    </a:moveTo>
                    <a:lnTo>
                      <a:pt x="46" y="55"/>
                    </a:lnTo>
                    <a:lnTo>
                      <a:pt x="55" y="72"/>
                    </a:lnTo>
                    <a:lnTo>
                      <a:pt x="48" y="75"/>
                    </a:lnTo>
                    <a:lnTo>
                      <a:pt x="39" y="59"/>
                    </a:lnTo>
                    <a:close/>
                    <a:moveTo>
                      <a:pt x="57" y="71"/>
                    </a:moveTo>
                    <a:lnTo>
                      <a:pt x="56" y="72"/>
                    </a:lnTo>
                    <a:lnTo>
                      <a:pt x="55" y="72"/>
                    </a:lnTo>
                    <a:lnTo>
                      <a:pt x="50" y="63"/>
                    </a:lnTo>
                    <a:lnTo>
                      <a:pt x="57" y="71"/>
                    </a:lnTo>
                    <a:close/>
                    <a:moveTo>
                      <a:pt x="44" y="56"/>
                    </a:moveTo>
                    <a:lnTo>
                      <a:pt x="47" y="53"/>
                    </a:lnTo>
                    <a:lnTo>
                      <a:pt x="60" y="67"/>
                    </a:lnTo>
                    <a:lnTo>
                      <a:pt x="57" y="71"/>
                    </a:lnTo>
                    <a:lnTo>
                      <a:pt x="44"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38" name="Freeform 726">
                <a:extLst>
                  <a:ext uri="{FF2B5EF4-FFF2-40B4-BE49-F238E27FC236}">
                    <a16:creationId xmlns:a16="http://schemas.microsoft.com/office/drawing/2014/main" id="{435B2505-D0C4-49DB-8EFD-E3BD128C7AED}"/>
                  </a:ext>
                </a:extLst>
              </p:cNvPr>
              <p:cNvSpPr>
                <a:spLocks/>
              </p:cNvSpPr>
              <p:nvPr/>
            </p:nvSpPr>
            <p:spPr bwMode="auto">
              <a:xfrm>
                <a:off x="3169" y="2340"/>
                <a:ext cx="17" cy="14"/>
              </a:xfrm>
              <a:custGeom>
                <a:avLst/>
                <a:gdLst>
                  <a:gd name="T0" fmla="*/ 11 w 67"/>
                  <a:gd name="T1" fmla="*/ 13 h 57"/>
                  <a:gd name="T2" fmla="*/ 13 w 67"/>
                  <a:gd name="T3" fmla="*/ 12 h 57"/>
                  <a:gd name="T4" fmla="*/ 14 w 67"/>
                  <a:gd name="T5" fmla="*/ 11 h 57"/>
                  <a:gd name="T6" fmla="*/ 15 w 67"/>
                  <a:gd name="T7" fmla="*/ 10 h 57"/>
                  <a:gd name="T8" fmla="*/ 15 w 67"/>
                  <a:gd name="T9" fmla="*/ 9 h 57"/>
                  <a:gd name="T10" fmla="*/ 16 w 67"/>
                  <a:gd name="T11" fmla="*/ 8 h 57"/>
                  <a:gd name="T12" fmla="*/ 16 w 67"/>
                  <a:gd name="T13" fmla="*/ 7 h 57"/>
                  <a:gd name="T14" fmla="*/ 17 w 67"/>
                  <a:gd name="T15" fmla="*/ 6 h 57"/>
                  <a:gd name="T16" fmla="*/ 16 w 67"/>
                  <a:gd name="T17" fmla="*/ 5 h 57"/>
                  <a:gd name="T18" fmla="*/ 16 w 67"/>
                  <a:gd name="T19" fmla="*/ 4 h 57"/>
                  <a:gd name="T20" fmla="*/ 16 w 67"/>
                  <a:gd name="T21" fmla="*/ 3 h 57"/>
                  <a:gd name="T22" fmla="*/ 15 w 67"/>
                  <a:gd name="T23" fmla="*/ 2 h 57"/>
                  <a:gd name="T24" fmla="*/ 15 w 67"/>
                  <a:gd name="T25" fmla="*/ 1 h 57"/>
                  <a:gd name="T26" fmla="*/ 14 w 67"/>
                  <a:gd name="T27" fmla="*/ 1 h 57"/>
                  <a:gd name="T28" fmla="*/ 12 w 67"/>
                  <a:gd name="T29" fmla="*/ 0 h 57"/>
                  <a:gd name="T30" fmla="*/ 11 w 67"/>
                  <a:gd name="T31" fmla="*/ 0 h 57"/>
                  <a:gd name="T32" fmla="*/ 10 w 67"/>
                  <a:gd name="T33" fmla="*/ 0 h 57"/>
                  <a:gd name="T34" fmla="*/ 9 w 67"/>
                  <a:gd name="T35" fmla="*/ 0 h 57"/>
                  <a:gd name="T36" fmla="*/ 7 w 67"/>
                  <a:gd name="T37" fmla="*/ 1 h 57"/>
                  <a:gd name="T38" fmla="*/ 7 w 67"/>
                  <a:gd name="T39" fmla="*/ 1 h 57"/>
                  <a:gd name="T40" fmla="*/ 5 w 67"/>
                  <a:gd name="T41" fmla="*/ 1 h 57"/>
                  <a:gd name="T42" fmla="*/ 3 w 67"/>
                  <a:gd name="T43" fmla="*/ 2 h 57"/>
                  <a:gd name="T44" fmla="*/ 3 w 67"/>
                  <a:gd name="T45" fmla="*/ 3 h 57"/>
                  <a:gd name="T46" fmla="*/ 2 w 67"/>
                  <a:gd name="T47" fmla="*/ 4 h 57"/>
                  <a:gd name="T48" fmla="*/ 1 w 67"/>
                  <a:gd name="T49" fmla="*/ 5 h 57"/>
                  <a:gd name="T50" fmla="*/ 0 w 67"/>
                  <a:gd name="T51" fmla="*/ 6 h 57"/>
                  <a:gd name="T52" fmla="*/ 0 w 67"/>
                  <a:gd name="T53" fmla="*/ 7 h 57"/>
                  <a:gd name="T54" fmla="*/ 0 w 67"/>
                  <a:gd name="T55" fmla="*/ 9 h 57"/>
                  <a:gd name="T56" fmla="*/ 0 w 67"/>
                  <a:gd name="T57" fmla="*/ 9 h 57"/>
                  <a:gd name="T58" fmla="*/ 0 w 67"/>
                  <a:gd name="T59" fmla="*/ 10 h 57"/>
                  <a:gd name="T60" fmla="*/ 1 w 67"/>
                  <a:gd name="T61" fmla="*/ 12 h 57"/>
                  <a:gd name="T62" fmla="*/ 1 w 67"/>
                  <a:gd name="T63" fmla="*/ 13 h 57"/>
                  <a:gd name="T64" fmla="*/ 2 w 67"/>
                  <a:gd name="T65" fmla="*/ 13 h 57"/>
                  <a:gd name="T66" fmla="*/ 3 w 67"/>
                  <a:gd name="T67" fmla="*/ 13 h 57"/>
                  <a:gd name="T68" fmla="*/ 4 w 67"/>
                  <a:gd name="T69" fmla="*/ 14 h 57"/>
                  <a:gd name="T70" fmla="*/ 5 w 67"/>
                  <a:gd name="T71" fmla="*/ 14 h 57"/>
                  <a:gd name="T72" fmla="*/ 7 w 67"/>
                  <a:gd name="T73" fmla="*/ 14 h 57"/>
                  <a:gd name="T74" fmla="*/ 7 w 67"/>
                  <a:gd name="T75" fmla="*/ 14 h 57"/>
                  <a:gd name="T76" fmla="*/ 9 w 67"/>
                  <a:gd name="T77" fmla="*/ 14 h 57"/>
                  <a:gd name="T78" fmla="*/ 11 w 67"/>
                  <a:gd name="T79" fmla="*/ 13 h 57"/>
                  <a:gd name="T80" fmla="*/ 11 w 67"/>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5" y="51"/>
                    </a:moveTo>
                    <a:lnTo>
                      <a:pt x="51" y="47"/>
                    </a:lnTo>
                    <a:lnTo>
                      <a:pt x="54" y="44"/>
                    </a:lnTo>
                    <a:lnTo>
                      <a:pt x="58" y="42"/>
                    </a:lnTo>
                    <a:lnTo>
                      <a:pt x="61" y="38"/>
                    </a:lnTo>
                    <a:lnTo>
                      <a:pt x="64" y="32"/>
                    </a:lnTo>
                    <a:lnTo>
                      <a:pt x="64" y="29"/>
                    </a:lnTo>
                    <a:lnTo>
                      <a:pt x="67" y="25"/>
                    </a:lnTo>
                    <a:lnTo>
                      <a:pt x="64" y="19"/>
                    </a:lnTo>
                    <a:lnTo>
                      <a:pt x="64" y="16"/>
                    </a:lnTo>
                    <a:lnTo>
                      <a:pt x="64" y="13"/>
                    </a:lnTo>
                    <a:lnTo>
                      <a:pt x="61" y="10"/>
                    </a:lnTo>
                    <a:lnTo>
                      <a:pt x="58" y="6"/>
                    </a:lnTo>
                    <a:lnTo>
                      <a:pt x="54" y="3"/>
                    </a:lnTo>
                    <a:lnTo>
                      <a:pt x="48" y="0"/>
                    </a:lnTo>
                    <a:lnTo>
                      <a:pt x="45" y="0"/>
                    </a:lnTo>
                    <a:lnTo>
                      <a:pt x="39" y="0"/>
                    </a:lnTo>
                    <a:lnTo>
                      <a:pt x="35" y="0"/>
                    </a:lnTo>
                    <a:lnTo>
                      <a:pt x="29" y="3"/>
                    </a:lnTo>
                    <a:lnTo>
                      <a:pt x="26" y="3"/>
                    </a:lnTo>
                    <a:lnTo>
                      <a:pt x="20" y="6"/>
                    </a:lnTo>
                    <a:lnTo>
                      <a:pt x="13" y="10"/>
                    </a:lnTo>
                    <a:lnTo>
                      <a:pt x="10" y="13"/>
                    </a:lnTo>
                    <a:lnTo>
                      <a:pt x="7" y="16"/>
                    </a:lnTo>
                    <a:lnTo>
                      <a:pt x="4" y="22"/>
                    </a:lnTo>
                    <a:lnTo>
                      <a:pt x="0" y="25"/>
                    </a:lnTo>
                    <a:lnTo>
                      <a:pt x="0" y="29"/>
                    </a:lnTo>
                    <a:lnTo>
                      <a:pt x="0" y="35"/>
                    </a:lnTo>
                    <a:lnTo>
                      <a:pt x="0" y="38"/>
                    </a:lnTo>
                    <a:lnTo>
                      <a:pt x="0" y="42"/>
                    </a:lnTo>
                    <a:lnTo>
                      <a:pt x="4" y="47"/>
                    </a:lnTo>
                    <a:lnTo>
                      <a:pt x="4" y="51"/>
                    </a:lnTo>
                    <a:lnTo>
                      <a:pt x="7" y="54"/>
                    </a:lnTo>
                    <a:lnTo>
                      <a:pt x="10" y="54"/>
                    </a:lnTo>
                    <a:lnTo>
                      <a:pt x="17" y="57"/>
                    </a:lnTo>
                    <a:lnTo>
                      <a:pt x="20" y="57"/>
                    </a:lnTo>
                    <a:lnTo>
                      <a:pt x="26" y="57"/>
                    </a:lnTo>
                    <a:lnTo>
                      <a:pt x="29" y="57"/>
                    </a:lnTo>
                    <a:lnTo>
                      <a:pt x="35" y="57"/>
                    </a:lnTo>
                    <a:lnTo>
                      <a:pt x="42" y="54"/>
                    </a:lnTo>
                    <a:lnTo>
                      <a:pt x="45"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39" name="Freeform 727">
                <a:extLst>
                  <a:ext uri="{FF2B5EF4-FFF2-40B4-BE49-F238E27FC236}">
                    <a16:creationId xmlns:a16="http://schemas.microsoft.com/office/drawing/2014/main" id="{A7AD618A-97F0-48C2-9A6F-ABD6BC9CD81F}"/>
                  </a:ext>
                </a:extLst>
              </p:cNvPr>
              <p:cNvSpPr>
                <a:spLocks noEditPoints="1"/>
              </p:cNvSpPr>
              <p:nvPr/>
            </p:nvSpPr>
            <p:spPr bwMode="auto">
              <a:xfrm>
                <a:off x="3167" y="2337"/>
                <a:ext cx="21" cy="20"/>
              </a:xfrm>
              <a:custGeom>
                <a:avLst/>
                <a:gdLst>
                  <a:gd name="T0" fmla="*/ 16 w 87"/>
                  <a:gd name="T1" fmla="*/ 17 h 77"/>
                  <a:gd name="T2" fmla="*/ 14 w 87"/>
                  <a:gd name="T3" fmla="*/ 12 h 77"/>
                  <a:gd name="T4" fmla="*/ 14 w 87"/>
                  <a:gd name="T5" fmla="*/ 12 h 77"/>
                  <a:gd name="T6" fmla="*/ 17 w 87"/>
                  <a:gd name="T7" fmla="*/ 16 h 77"/>
                  <a:gd name="T8" fmla="*/ 14 w 87"/>
                  <a:gd name="T9" fmla="*/ 11 h 77"/>
                  <a:gd name="T10" fmla="*/ 15 w 87"/>
                  <a:gd name="T11" fmla="*/ 11 h 77"/>
                  <a:gd name="T12" fmla="*/ 20 w 87"/>
                  <a:gd name="T13" fmla="*/ 11 h 77"/>
                  <a:gd name="T14" fmla="*/ 20 w 87"/>
                  <a:gd name="T15" fmla="*/ 10 h 77"/>
                  <a:gd name="T16" fmla="*/ 18 w 87"/>
                  <a:gd name="T17" fmla="*/ 10 h 77"/>
                  <a:gd name="T18" fmla="*/ 16 w 87"/>
                  <a:gd name="T19" fmla="*/ 8 h 77"/>
                  <a:gd name="T20" fmla="*/ 16 w 87"/>
                  <a:gd name="T21" fmla="*/ 10 h 77"/>
                  <a:gd name="T22" fmla="*/ 15 w 87"/>
                  <a:gd name="T23" fmla="*/ 8 h 77"/>
                  <a:gd name="T24" fmla="*/ 20 w 87"/>
                  <a:gd name="T25" fmla="*/ 7 h 77"/>
                  <a:gd name="T26" fmla="*/ 20 w 87"/>
                  <a:gd name="T27" fmla="*/ 7 h 77"/>
                  <a:gd name="T28" fmla="*/ 19 w 87"/>
                  <a:gd name="T29" fmla="*/ 4 h 77"/>
                  <a:gd name="T30" fmla="*/ 18 w 87"/>
                  <a:gd name="T31" fmla="*/ 3 h 77"/>
                  <a:gd name="T32" fmla="*/ 14 w 87"/>
                  <a:gd name="T33" fmla="*/ 6 h 77"/>
                  <a:gd name="T34" fmla="*/ 14 w 87"/>
                  <a:gd name="T35" fmla="*/ 6 h 77"/>
                  <a:gd name="T36" fmla="*/ 18 w 87"/>
                  <a:gd name="T37" fmla="*/ 3 h 77"/>
                  <a:gd name="T38" fmla="*/ 16 w 87"/>
                  <a:gd name="T39" fmla="*/ 1 h 77"/>
                  <a:gd name="T40" fmla="*/ 14 w 87"/>
                  <a:gd name="T41" fmla="*/ 0 h 77"/>
                  <a:gd name="T42" fmla="*/ 13 w 87"/>
                  <a:gd name="T43" fmla="*/ 5 h 77"/>
                  <a:gd name="T44" fmla="*/ 12 w 87"/>
                  <a:gd name="T45" fmla="*/ 0 h 77"/>
                  <a:gd name="T46" fmla="*/ 12 w 87"/>
                  <a:gd name="T47" fmla="*/ 0 h 77"/>
                  <a:gd name="T48" fmla="*/ 10 w 87"/>
                  <a:gd name="T49" fmla="*/ 0 h 77"/>
                  <a:gd name="T50" fmla="*/ 10 w 87"/>
                  <a:gd name="T51" fmla="*/ 6 h 77"/>
                  <a:gd name="T52" fmla="*/ 8 w 87"/>
                  <a:gd name="T53" fmla="*/ 6 h 77"/>
                  <a:gd name="T54" fmla="*/ 8 w 87"/>
                  <a:gd name="T55" fmla="*/ 1 h 77"/>
                  <a:gd name="T56" fmla="*/ 7 w 87"/>
                  <a:gd name="T57" fmla="*/ 1 h 77"/>
                  <a:gd name="T58" fmla="*/ 8 w 87"/>
                  <a:gd name="T59" fmla="*/ 6 h 77"/>
                  <a:gd name="T60" fmla="*/ 7 w 87"/>
                  <a:gd name="T61" fmla="*/ 7 h 77"/>
                  <a:gd name="T62" fmla="*/ 3 w 87"/>
                  <a:gd name="T63" fmla="*/ 4 h 77"/>
                  <a:gd name="T64" fmla="*/ 2 w 87"/>
                  <a:gd name="T65" fmla="*/ 5 h 77"/>
                  <a:gd name="T66" fmla="*/ 4 w 87"/>
                  <a:gd name="T67" fmla="*/ 7 h 77"/>
                  <a:gd name="T68" fmla="*/ 6 w 87"/>
                  <a:gd name="T69" fmla="*/ 8 h 77"/>
                  <a:gd name="T70" fmla="*/ 5 w 87"/>
                  <a:gd name="T71" fmla="*/ 10 h 77"/>
                  <a:gd name="T72" fmla="*/ 0 w 87"/>
                  <a:gd name="T73" fmla="*/ 8 h 77"/>
                  <a:gd name="T74" fmla="*/ 0 w 87"/>
                  <a:gd name="T75" fmla="*/ 10 h 77"/>
                  <a:gd name="T76" fmla="*/ 0 w 87"/>
                  <a:gd name="T77" fmla="*/ 10 h 77"/>
                  <a:gd name="T78" fmla="*/ 5 w 87"/>
                  <a:gd name="T79" fmla="*/ 12 h 77"/>
                  <a:gd name="T80" fmla="*/ 0 w 87"/>
                  <a:gd name="T81" fmla="*/ 14 h 77"/>
                  <a:gd name="T82" fmla="*/ 5 w 87"/>
                  <a:gd name="T83" fmla="*/ 14 h 77"/>
                  <a:gd name="T84" fmla="*/ 5 w 87"/>
                  <a:gd name="T85" fmla="*/ 15 h 77"/>
                  <a:gd name="T86" fmla="*/ 1 w 87"/>
                  <a:gd name="T87" fmla="*/ 15 h 77"/>
                  <a:gd name="T88" fmla="*/ 1 w 87"/>
                  <a:gd name="T89" fmla="*/ 17 h 77"/>
                  <a:gd name="T90" fmla="*/ 4 w 87"/>
                  <a:gd name="T91" fmla="*/ 19 h 77"/>
                  <a:gd name="T92" fmla="*/ 5 w 87"/>
                  <a:gd name="T93" fmla="*/ 14 h 77"/>
                  <a:gd name="T94" fmla="*/ 6 w 87"/>
                  <a:gd name="T95" fmla="*/ 14 h 77"/>
                  <a:gd name="T96" fmla="*/ 4 w 87"/>
                  <a:gd name="T97" fmla="*/ 19 h 77"/>
                  <a:gd name="T98" fmla="*/ 6 w 87"/>
                  <a:gd name="T99" fmla="*/ 20 h 77"/>
                  <a:gd name="T100" fmla="*/ 7 w 87"/>
                  <a:gd name="T101" fmla="*/ 15 h 77"/>
                  <a:gd name="T102" fmla="*/ 9 w 87"/>
                  <a:gd name="T103" fmla="*/ 15 h 77"/>
                  <a:gd name="T104" fmla="*/ 11 w 87"/>
                  <a:gd name="T105" fmla="*/ 20 h 77"/>
                  <a:gd name="T106" fmla="*/ 11 w 87"/>
                  <a:gd name="T107" fmla="*/ 17 h 77"/>
                  <a:gd name="T108" fmla="*/ 10 w 87"/>
                  <a:gd name="T109" fmla="*/ 15 h 77"/>
                  <a:gd name="T110" fmla="*/ 11 w 87"/>
                  <a:gd name="T111" fmla="*/ 15 h 7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7"/>
                  <a:gd name="T169" fmla="*/ 0 h 77"/>
                  <a:gd name="T170" fmla="*/ 87 w 87"/>
                  <a:gd name="T171" fmla="*/ 77 h 7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7" h="77">
                    <a:moveTo>
                      <a:pt x="50" y="52"/>
                    </a:moveTo>
                    <a:lnTo>
                      <a:pt x="56" y="50"/>
                    </a:lnTo>
                    <a:lnTo>
                      <a:pt x="64" y="66"/>
                    </a:lnTo>
                    <a:lnTo>
                      <a:pt x="58" y="69"/>
                    </a:lnTo>
                    <a:lnTo>
                      <a:pt x="50" y="52"/>
                    </a:lnTo>
                    <a:close/>
                    <a:moveTo>
                      <a:pt x="67" y="64"/>
                    </a:moveTo>
                    <a:lnTo>
                      <a:pt x="65" y="65"/>
                    </a:lnTo>
                    <a:lnTo>
                      <a:pt x="64" y="66"/>
                    </a:lnTo>
                    <a:lnTo>
                      <a:pt x="60" y="57"/>
                    </a:lnTo>
                    <a:lnTo>
                      <a:pt x="67" y="64"/>
                    </a:lnTo>
                    <a:close/>
                    <a:moveTo>
                      <a:pt x="53" y="51"/>
                    </a:moveTo>
                    <a:lnTo>
                      <a:pt x="57" y="47"/>
                    </a:lnTo>
                    <a:lnTo>
                      <a:pt x="70" y="62"/>
                    </a:lnTo>
                    <a:lnTo>
                      <a:pt x="67" y="64"/>
                    </a:lnTo>
                    <a:lnTo>
                      <a:pt x="53" y="51"/>
                    </a:lnTo>
                    <a:close/>
                    <a:moveTo>
                      <a:pt x="57" y="47"/>
                    </a:moveTo>
                    <a:lnTo>
                      <a:pt x="67" y="39"/>
                    </a:lnTo>
                    <a:lnTo>
                      <a:pt x="57" y="47"/>
                    </a:lnTo>
                    <a:lnTo>
                      <a:pt x="63" y="54"/>
                    </a:lnTo>
                    <a:lnTo>
                      <a:pt x="57" y="47"/>
                    </a:lnTo>
                    <a:close/>
                    <a:moveTo>
                      <a:pt x="57" y="47"/>
                    </a:moveTo>
                    <a:lnTo>
                      <a:pt x="60" y="44"/>
                    </a:lnTo>
                    <a:lnTo>
                      <a:pt x="73" y="58"/>
                    </a:lnTo>
                    <a:lnTo>
                      <a:pt x="70" y="62"/>
                    </a:lnTo>
                    <a:lnTo>
                      <a:pt x="57" y="47"/>
                    </a:lnTo>
                    <a:close/>
                    <a:moveTo>
                      <a:pt x="60" y="44"/>
                    </a:moveTo>
                    <a:lnTo>
                      <a:pt x="63" y="42"/>
                    </a:lnTo>
                    <a:lnTo>
                      <a:pt x="76" y="55"/>
                    </a:lnTo>
                    <a:lnTo>
                      <a:pt x="73" y="58"/>
                    </a:lnTo>
                    <a:lnTo>
                      <a:pt x="60" y="44"/>
                    </a:lnTo>
                    <a:close/>
                    <a:moveTo>
                      <a:pt x="79" y="53"/>
                    </a:moveTo>
                    <a:lnTo>
                      <a:pt x="78" y="54"/>
                    </a:lnTo>
                    <a:lnTo>
                      <a:pt x="76" y="55"/>
                    </a:lnTo>
                    <a:lnTo>
                      <a:pt x="70" y="48"/>
                    </a:lnTo>
                    <a:lnTo>
                      <a:pt x="79" y="53"/>
                    </a:lnTo>
                    <a:close/>
                    <a:moveTo>
                      <a:pt x="61" y="44"/>
                    </a:moveTo>
                    <a:lnTo>
                      <a:pt x="64" y="37"/>
                    </a:lnTo>
                    <a:lnTo>
                      <a:pt x="82" y="46"/>
                    </a:lnTo>
                    <a:lnTo>
                      <a:pt x="79" y="53"/>
                    </a:lnTo>
                    <a:lnTo>
                      <a:pt x="61" y="44"/>
                    </a:lnTo>
                    <a:close/>
                    <a:moveTo>
                      <a:pt x="83" y="42"/>
                    </a:moveTo>
                    <a:lnTo>
                      <a:pt x="83" y="44"/>
                    </a:lnTo>
                    <a:lnTo>
                      <a:pt x="82" y="46"/>
                    </a:lnTo>
                    <a:lnTo>
                      <a:pt x="73" y="42"/>
                    </a:lnTo>
                    <a:lnTo>
                      <a:pt x="83" y="42"/>
                    </a:lnTo>
                    <a:close/>
                    <a:moveTo>
                      <a:pt x="63" y="42"/>
                    </a:moveTo>
                    <a:lnTo>
                      <a:pt x="63" y="39"/>
                    </a:lnTo>
                    <a:lnTo>
                      <a:pt x="83" y="39"/>
                    </a:lnTo>
                    <a:lnTo>
                      <a:pt x="83" y="42"/>
                    </a:lnTo>
                    <a:lnTo>
                      <a:pt x="63" y="42"/>
                    </a:lnTo>
                    <a:close/>
                    <a:moveTo>
                      <a:pt x="63" y="39"/>
                    </a:moveTo>
                    <a:lnTo>
                      <a:pt x="63" y="35"/>
                    </a:lnTo>
                    <a:lnTo>
                      <a:pt x="67" y="32"/>
                    </a:lnTo>
                    <a:lnTo>
                      <a:pt x="73" y="39"/>
                    </a:lnTo>
                    <a:lnTo>
                      <a:pt x="63" y="39"/>
                    </a:lnTo>
                    <a:close/>
                    <a:moveTo>
                      <a:pt x="67" y="32"/>
                    </a:moveTo>
                    <a:lnTo>
                      <a:pt x="70" y="29"/>
                    </a:lnTo>
                    <a:lnTo>
                      <a:pt x="83" y="42"/>
                    </a:lnTo>
                    <a:lnTo>
                      <a:pt x="80" y="45"/>
                    </a:lnTo>
                    <a:lnTo>
                      <a:pt x="67" y="32"/>
                    </a:lnTo>
                    <a:close/>
                    <a:moveTo>
                      <a:pt x="84" y="31"/>
                    </a:moveTo>
                    <a:lnTo>
                      <a:pt x="87" y="37"/>
                    </a:lnTo>
                    <a:lnTo>
                      <a:pt x="83" y="42"/>
                    </a:lnTo>
                    <a:lnTo>
                      <a:pt x="76" y="35"/>
                    </a:lnTo>
                    <a:lnTo>
                      <a:pt x="84" y="31"/>
                    </a:lnTo>
                    <a:close/>
                    <a:moveTo>
                      <a:pt x="68" y="40"/>
                    </a:moveTo>
                    <a:lnTo>
                      <a:pt x="64" y="33"/>
                    </a:lnTo>
                    <a:lnTo>
                      <a:pt x="82" y="25"/>
                    </a:lnTo>
                    <a:lnTo>
                      <a:pt x="84" y="31"/>
                    </a:lnTo>
                    <a:lnTo>
                      <a:pt x="68" y="40"/>
                    </a:lnTo>
                    <a:close/>
                    <a:moveTo>
                      <a:pt x="64" y="33"/>
                    </a:moveTo>
                    <a:lnTo>
                      <a:pt x="63" y="31"/>
                    </a:lnTo>
                    <a:lnTo>
                      <a:pt x="63" y="29"/>
                    </a:lnTo>
                    <a:lnTo>
                      <a:pt x="73" y="29"/>
                    </a:lnTo>
                    <a:lnTo>
                      <a:pt x="64" y="33"/>
                    </a:lnTo>
                    <a:close/>
                    <a:moveTo>
                      <a:pt x="63" y="29"/>
                    </a:moveTo>
                    <a:lnTo>
                      <a:pt x="63" y="26"/>
                    </a:lnTo>
                    <a:lnTo>
                      <a:pt x="83" y="26"/>
                    </a:lnTo>
                    <a:lnTo>
                      <a:pt x="83" y="29"/>
                    </a:lnTo>
                    <a:lnTo>
                      <a:pt x="63" y="29"/>
                    </a:lnTo>
                    <a:close/>
                    <a:moveTo>
                      <a:pt x="63" y="26"/>
                    </a:moveTo>
                    <a:lnTo>
                      <a:pt x="63" y="23"/>
                    </a:lnTo>
                    <a:lnTo>
                      <a:pt x="83" y="23"/>
                    </a:lnTo>
                    <a:lnTo>
                      <a:pt x="83" y="26"/>
                    </a:lnTo>
                    <a:lnTo>
                      <a:pt x="63" y="26"/>
                    </a:lnTo>
                    <a:close/>
                    <a:moveTo>
                      <a:pt x="80" y="16"/>
                    </a:moveTo>
                    <a:lnTo>
                      <a:pt x="83" y="19"/>
                    </a:lnTo>
                    <a:lnTo>
                      <a:pt x="83" y="23"/>
                    </a:lnTo>
                    <a:lnTo>
                      <a:pt x="73" y="23"/>
                    </a:lnTo>
                    <a:lnTo>
                      <a:pt x="80" y="16"/>
                    </a:lnTo>
                    <a:close/>
                    <a:moveTo>
                      <a:pt x="67" y="30"/>
                    </a:moveTo>
                    <a:lnTo>
                      <a:pt x="63" y="26"/>
                    </a:lnTo>
                    <a:lnTo>
                      <a:pt x="76" y="13"/>
                    </a:lnTo>
                    <a:lnTo>
                      <a:pt x="80" y="16"/>
                    </a:lnTo>
                    <a:lnTo>
                      <a:pt x="67" y="30"/>
                    </a:lnTo>
                    <a:close/>
                    <a:moveTo>
                      <a:pt x="76" y="13"/>
                    </a:moveTo>
                    <a:lnTo>
                      <a:pt x="86" y="22"/>
                    </a:lnTo>
                    <a:lnTo>
                      <a:pt x="76" y="13"/>
                    </a:lnTo>
                    <a:lnTo>
                      <a:pt x="70" y="20"/>
                    </a:lnTo>
                    <a:lnTo>
                      <a:pt x="76" y="13"/>
                    </a:lnTo>
                    <a:close/>
                    <a:moveTo>
                      <a:pt x="63" y="26"/>
                    </a:moveTo>
                    <a:lnTo>
                      <a:pt x="60" y="23"/>
                    </a:lnTo>
                    <a:lnTo>
                      <a:pt x="73" y="10"/>
                    </a:lnTo>
                    <a:lnTo>
                      <a:pt x="76" y="13"/>
                    </a:lnTo>
                    <a:lnTo>
                      <a:pt x="63" y="26"/>
                    </a:lnTo>
                    <a:close/>
                    <a:moveTo>
                      <a:pt x="60" y="23"/>
                    </a:moveTo>
                    <a:lnTo>
                      <a:pt x="60" y="23"/>
                    </a:lnTo>
                    <a:lnTo>
                      <a:pt x="67" y="16"/>
                    </a:lnTo>
                    <a:lnTo>
                      <a:pt x="60" y="23"/>
                    </a:lnTo>
                    <a:close/>
                    <a:moveTo>
                      <a:pt x="60" y="23"/>
                    </a:moveTo>
                    <a:lnTo>
                      <a:pt x="57" y="20"/>
                    </a:lnTo>
                    <a:lnTo>
                      <a:pt x="70" y="7"/>
                    </a:lnTo>
                    <a:lnTo>
                      <a:pt x="73" y="10"/>
                    </a:lnTo>
                    <a:lnTo>
                      <a:pt x="60" y="23"/>
                    </a:lnTo>
                    <a:close/>
                    <a:moveTo>
                      <a:pt x="68" y="4"/>
                    </a:moveTo>
                    <a:lnTo>
                      <a:pt x="69" y="5"/>
                    </a:lnTo>
                    <a:lnTo>
                      <a:pt x="70" y="7"/>
                    </a:lnTo>
                    <a:lnTo>
                      <a:pt x="63" y="13"/>
                    </a:lnTo>
                    <a:lnTo>
                      <a:pt x="68" y="4"/>
                    </a:lnTo>
                    <a:close/>
                    <a:moveTo>
                      <a:pt x="59" y="22"/>
                    </a:moveTo>
                    <a:lnTo>
                      <a:pt x="53" y="19"/>
                    </a:lnTo>
                    <a:lnTo>
                      <a:pt x="61" y="1"/>
                    </a:lnTo>
                    <a:lnTo>
                      <a:pt x="68" y="4"/>
                    </a:lnTo>
                    <a:lnTo>
                      <a:pt x="59" y="22"/>
                    </a:lnTo>
                    <a:close/>
                    <a:moveTo>
                      <a:pt x="57" y="0"/>
                    </a:moveTo>
                    <a:lnTo>
                      <a:pt x="59" y="0"/>
                    </a:lnTo>
                    <a:lnTo>
                      <a:pt x="61" y="1"/>
                    </a:lnTo>
                    <a:lnTo>
                      <a:pt x="57" y="10"/>
                    </a:lnTo>
                    <a:lnTo>
                      <a:pt x="57" y="0"/>
                    </a:lnTo>
                    <a:close/>
                    <a:moveTo>
                      <a:pt x="57" y="20"/>
                    </a:moveTo>
                    <a:lnTo>
                      <a:pt x="54" y="20"/>
                    </a:lnTo>
                    <a:lnTo>
                      <a:pt x="54" y="0"/>
                    </a:lnTo>
                    <a:lnTo>
                      <a:pt x="57" y="0"/>
                    </a:lnTo>
                    <a:lnTo>
                      <a:pt x="57" y="20"/>
                    </a:lnTo>
                    <a:close/>
                    <a:moveTo>
                      <a:pt x="54" y="20"/>
                    </a:moveTo>
                    <a:lnTo>
                      <a:pt x="48" y="20"/>
                    </a:lnTo>
                    <a:lnTo>
                      <a:pt x="48" y="0"/>
                    </a:lnTo>
                    <a:lnTo>
                      <a:pt x="54" y="0"/>
                    </a:lnTo>
                    <a:lnTo>
                      <a:pt x="54" y="20"/>
                    </a:lnTo>
                    <a:close/>
                    <a:moveTo>
                      <a:pt x="48" y="20"/>
                    </a:moveTo>
                    <a:lnTo>
                      <a:pt x="44" y="20"/>
                    </a:lnTo>
                    <a:lnTo>
                      <a:pt x="44" y="0"/>
                    </a:lnTo>
                    <a:lnTo>
                      <a:pt x="48" y="0"/>
                    </a:lnTo>
                    <a:lnTo>
                      <a:pt x="48" y="20"/>
                    </a:lnTo>
                    <a:close/>
                    <a:moveTo>
                      <a:pt x="40" y="1"/>
                    </a:moveTo>
                    <a:lnTo>
                      <a:pt x="42" y="0"/>
                    </a:lnTo>
                    <a:lnTo>
                      <a:pt x="44" y="0"/>
                    </a:lnTo>
                    <a:lnTo>
                      <a:pt x="44" y="10"/>
                    </a:lnTo>
                    <a:lnTo>
                      <a:pt x="40" y="1"/>
                    </a:lnTo>
                    <a:close/>
                    <a:moveTo>
                      <a:pt x="49" y="19"/>
                    </a:moveTo>
                    <a:lnTo>
                      <a:pt x="42" y="22"/>
                    </a:lnTo>
                    <a:lnTo>
                      <a:pt x="33" y="4"/>
                    </a:lnTo>
                    <a:lnTo>
                      <a:pt x="40" y="1"/>
                    </a:lnTo>
                    <a:lnTo>
                      <a:pt x="49" y="19"/>
                    </a:lnTo>
                    <a:close/>
                    <a:moveTo>
                      <a:pt x="42" y="22"/>
                    </a:moveTo>
                    <a:lnTo>
                      <a:pt x="40" y="23"/>
                    </a:lnTo>
                    <a:lnTo>
                      <a:pt x="38" y="23"/>
                    </a:lnTo>
                    <a:lnTo>
                      <a:pt x="38" y="13"/>
                    </a:lnTo>
                    <a:lnTo>
                      <a:pt x="42" y="22"/>
                    </a:lnTo>
                    <a:close/>
                    <a:moveTo>
                      <a:pt x="38" y="23"/>
                    </a:moveTo>
                    <a:lnTo>
                      <a:pt x="35" y="23"/>
                    </a:lnTo>
                    <a:lnTo>
                      <a:pt x="35" y="3"/>
                    </a:lnTo>
                    <a:lnTo>
                      <a:pt x="38" y="3"/>
                    </a:lnTo>
                    <a:lnTo>
                      <a:pt x="38" y="23"/>
                    </a:lnTo>
                    <a:close/>
                    <a:moveTo>
                      <a:pt x="30" y="4"/>
                    </a:moveTo>
                    <a:lnTo>
                      <a:pt x="32" y="3"/>
                    </a:lnTo>
                    <a:lnTo>
                      <a:pt x="35" y="3"/>
                    </a:lnTo>
                    <a:lnTo>
                      <a:pt x="35" y="13"/>
                    </a:lnTo>
                    <a:lnTo>
                      <a:pt x="30" y="4"/>
                    </a:lnTo>
                    <a:close/>
                    <a:moveTo>
                      <a:pt x="39" y="22"/>
                    </a:moveTo>
                    <a:lnTo>
                      <a:pt x="32" y="25"/>
                    </a:lnTo>
                    <a:lnTo>
                      <a:pt x="25" y="8"/>
                    </a:lnTo>
                    <a:lnTo>
                      <a:pt x="30" y="4"/>
                    </a:lnTo>
                    <a:lnTo>
                      <a:pt x="39" y="22"/>
                    </a:lnTo>
                    <a:close/>
                    <a:moveTo>
                      <a:pt x="32" y="25"/>
                    </a:moveTo>
                    <a:lnTo>
                      <a:pt x="27" y="27"/>
                    </a:lnTo>
                    <a:lnTo>
                      <a:pt x="18" y="11"/>
                    </a:lnTo>
                    <a:lnTo>
                      <a:pt x="25" y="8"/>
                    </a:lnTo>
                    <a:lnTo>
                      <a:pt x="32" y="25"/>
                    </a:lnTo>
                    <a:close/>
                    <a:moveTo>
                      <a:pt x="16" y="13"/>
                    </a:moveTo>
                    <a:lnTo>
                      <a:pt x="17" y="12"/>
                    </a:lnTo>
                    <a:lnTo>
                      <a:pt x="18" y="11"/>
                    </a:lnTo>
                    <a:lnTo>
                      <a:pt x="22" y="20"/>
                    </a:lnTo>
                    <a:lnTo>
                      <a:pt x="16" y="13"/>
                    </a:lnTo>
                    <a:close/>
                    <a:moveTo>
                      <a:pt x="29" y="26"/>
                    </a:moveTo>
                    <a:lnTo>
                      <a:pt x="26" y="30"/>
                    </a:lnTo>
                    <a:lnTo>
                      <a:pt x="13" y="16"/>
                    </a:lnTo>
                    <a:lnTo>
                      <a:pt x="16" y="13"/>
                    </a:lnTo>
                    <a:lnTo>
                      <a:pt x="29" y="26"/>
                    </a:lnTo>
                    <a:close/>
                    <a:moveTo>
                      <a:pt x="13" y="16"/>
                    </a:moveTo>
                    <a:lnTo>
                      <a:pt x="13" y="16"/>
                    </a:lnTo>
                    <a:lnTo>
                      <a:pt x="19" y="23"/>
                    </a:lnTo>
                    <a:lnTo>
                      <a:pt x="13" y="16"/>
                    </a:lnTo>
                    <a:close/>
                    <a:moveTo>
                      <a:pt x="26" y="30"/>
                    </a:moveTo>
                    <a:lnTo>
                      <a:pt x="22" y="33"/>
                    </a:lnTo>
                    <a:lnTo>
                      <a:pt x="9" y="19"/>
                    </a:lnTo>
                    <a:lnTo>
                      <a:pt x="13" y="16"/>
                    </a:lnTo>
                    <a:lnTo>
                      <a:pt x="26" y="30"/>
                    </a:lnTo>
                    <a:close/>
                    <a:moveTo>
                      <a:pt x="7" y="22"/>
                    </a:moveTo>
                    <a:lnTo>
                      <a:pt x="8" y="21"/>
                    </a:lnTo>
                    <a:lnTo>
                      <a:pt x="9" y="19"/>
                    </a:lnTo>
                    <a:lnTo>
                      <a:pt x="16" y="26"/>
                    </a:lnTo>
                    <a:lnTo>
                      <a:pt x="7" y="22"/>
                    </a:lnTo>
                    <a:close/>
                    <a:moveTo>
                      <a:pt x="25" y="30"/>
                    </a:moveTo>
                    <a:lnTo>
                      <a:pt x="21" y="36"/>
                    </a:lnTo>
                    <a:lnTo>
                      <a:pt x="4" y="27"/>
                    </a:lnTo>
                    <a:lnTo>
                      <a:pt x="7" y="22"/>
                    </a:lnTo>
                    <a:lnTo>
                      <a:pt x="25" y="30"/>
                    </a:lnTo>
                    <a:close/>
                    <a:moveTo>
                      <a:pt x="21" y="36"/>
                    </a:moveTo>
                    <a:lnTo>
                      <a:pt x="20" y="37"/>
                    </a:lnTo>
                    <a:lnTo>
                      <a:pt x="19" y="39"/>
                    </a:lnTo>
                    <a:lnTo>
                      <a:pt x="13" y="32"/>
                    </a:lnTo>
                    <a:lnTo>
                      <a:pt x="21" y="36"/>
                    </a:lnTo>
                    <a:close/>
                    <a:moveTo>
                      <a:pt x="19" y="39"/>
                    </a:moveTo>
                    <a:lnTo>
                      <a:pt x="16" y="42"/>
                    </a:lnTo>
                    <a:lnTo>
                      <a:pt x="3" y="29"/>
                    </a:lnTo>
                    <a:lnTo>
                      <a:pt x="6" y="25"/>
                    </a:lnTo>
                    <a:lnTo>
                      <a:pt x="19" y="39"/>
                    </a:lnTo>
                    <a:close/>
                    <a:moveTo>
                      <a:pt x="0" y="35"/>
                    </a:moveTo>
                    <a:lnTo>
                      <a:pt x="0" y="32"/>
                    </a:lnTo>
                    <a:lnTo>
                      <a:pt x="3" y="29"/>
                    </a:lnTo>
                    <a:lnTo>
                      <a:pt x="9" y="35"/>
                    </a:lnTo>
                    <a:lnTo>
                      <a:pt x="0" y="35"/>
                    </a:lnTo>
                    <a:close/>
                    <a:moveTo>
                      <a:pt x="19" y="35"/>
                    </a:moveTo>
                    <a:lnTo>
                      <a:pt x="19" y="39"/>
                    </a:lnTo>
                    <a:lnTo>
                      <a:pt x="0" y="39"/>
                    </a:lnTo>
                    <a:lnTo>
                      <a:pt x="0" y="35"/>
                    </a:lnTo>
                    <a:lnTo>
                      <a:pt x="19" y="35"/>
                    </a:lnTo>
                    <a:close/>
                    <a:moveTo>
                      <a:pt x="19" y="39"/>
                    </a:moveTo>
                    <a:lnTo>
                      <a:pt x="19" y="45"/>
                    </a:lnTo>
                    <a:lnTo>
                      <a:pt x="0" y="45"/>
                    </a:lnTo>
                    <a:lnTo>
                      <a:pt x="0" y="39"/>
                    </a:lnTo>
                    <a:lnTo>
                      <a:pt x="19" y="39"/>
                    </a:lnTo>
                    <a:close/>
                    <a:moveTo>
                      <a:pt x="19" y="45"/>
                    </a:moveTo>
                    <a:lnTo>
                      <a:pt x="19" y="48"/>
                    </a:lnTo>
                    <a:lnTo>
                      <a:pt x="0" y="48"/>
                    </a:lnTo>
                    <a:lnTo>
                      <a:pt x="0" y="45"/>
                    </a:lnTo>
                    <a:lnTo>
                      <a:pt x="19" y="45"/>
                    </a:lnTo>
                    <a:close/>
                    <a:moveTo>
                      <a:pt x="19" y="48"/>
                    </a:moveTo>
                    <a:lnTo>
                      <a:pt x="19" y="52"/>
                    </a:lnTo>
                    <a:lnTo>
                      <a:pt x="0" y="52"/>
                    </a:lnTo>
                    <a:lnTo>
                      <a:pt x="0" y="48"/>
                    </a:lnTo>
                    <a:lnTo>
                      <a:pt x="19" y="48"/>
                    </a:lnTo>
                    <a:close/>
                    <a:moveTo>
                      <a:pt x="0" y="55"/>
                    </a:moveTo>
                    <a:lnTo>
                      <a:pt x="0" y="54"/>
                    </a:lnTo>
                    <a:lnTo>
                      <a:pt x="0" y="52"/>
                    </a:lnTo>
                    <a:lnTo>
                      <a:pt x="9" y="52"/>
                    </a:lnTo>
                    <a:lnTo>
                      <a:pt x="0" y="55"/>
                    </a:lnTo>
                    <a:close/>
                    <a:moveTo>
                      <a:pt x="18" y="47"/>
                    </a:moveTo>
                    <a:lnTo>
                      <a:pt x="21" y="53"/>
                    </a:lnTo>
                    <a:lnTo>
                      <a:pt x="4" y="62"/>
                    </a:lnTo>
                    <a:lnTo>
                      <a:pt x="0" y="55"/>
                    </a:lnTo>
                    <a:lnTo>
                      <a:pt x="18" y="47"/>
                    </a:lnTo>
                    <a:close/>
                    <a:moveTo>
                      <a:pt x="21" y="53"/>
                    </a:moveTo>
                    <a:lnTo>
                      <a:pt x="22" y="55"/>
                    </a:lnTo>
                    <a:lnTo>
                      <a:pt x="22" y="57"/>
                    </a:lnTo>
                    <a:lnTo>
                      <a:pt x="13" y="57"/>
                    </a:lnTo>
                    <a:lnTo>
                      <a:pt x="21" y="53"/>
                    </a:lnTo>
                    <a:close/>
                    <a:moveTo>
                      <a:pt x="22" y="57"/>
                    </a:moveTo>
                    <a:lnTo>
                      <a:pt x="22" y="61"/>
                    </a:lnTo>
                    <a:lnTo>
                      <a:pt x="3" y="61"/>
                    </a:lnTo>
                    <a:lnTo>
                      <a:pt x="3" y="57"/>
                    </a:lnTo>
                    <a:lnTo>
                      <a:pt x="22" y="57"/>
                    </a:lnTo>
                    <a:close/>
                    <a:moveTo>
                      <a:pt x="6" y="67"/>
                    </a:moveTo>
                    <a:lnTo>
                      <a:pt x="3" y="65"/>
                    </a:lnTo>
                    <a:lnTo>
                      <a:pt x="3" y="61"/>
                    </a:lnTo>
                    <a:lnTo>
                      <a:pt x="13" y="61"/>
                    </a:lnTo>
                    <a:lnTo>
                      <a:pt x="6" y="67"/>
                    </a:lnTo>
                    <a:close/>
                    <a:moveTo>
                      <a:pt x="19" y="54"/>
                    </a:moveTo>
                    <a:lnTo>
                      <a:pt x="22" y="57"/>
                    </a:lnTo>
                    <a:lnTo>
                      <a:pt x="9" y="70"/>
                    </a:lnTo>
                    <a:lnTo>
                      <a:pt x="6" y="67"/>
                    </a:lnTo>
                    <a:lnTo>
                      <a:pt x="19" y="54"/>
                    </a:lnTo>
                    <a:close/>
                    <a:moveTo>
                      <a:pt x="16" y="74"/>
                    </a:moveTo>
                    <a:lnTo>
                      <a:pt x="11" y="74"/>
                    </a:lnTo>
                    <a:lnTo>
                      <a:pt x="9" y="70"/>
                    </a:lnTo>
                    <a:lnTo>
                      <a:pt x="16" y="64"/>
                    </a:lnTo>
                    <a:lnTo>
                      <a:pt x="16" y="74"/>
                    </a:lnTo>
                    <a:close/>
                    <a:moveTo>
                      <a:pt x="16" y="54"/>
                    </a:moveTo>
                    <a:lnTo>
                      <a:pt x="19" y="54"/>
                    </a:lnTo>
                    <a:lnTo>
                      <a:pt x="19" y="74"/>
                    </a:lnTo>
                    <a:lnTo>
                      <a:pt x="16" y="74"/>
                    </a:lnTo>
                    <a:lnTo>
                      <a:pt x="16" y="54"/>
                    </a:lnTo>
                    <a:close/>
                    <a:moveTo>
                      <a:pt x="19" y="54"/>
                    </a:moveTo>
                    <a:lnTo>
                      <a:pt x="21" y="54"/>
                    </a:lnTo>
                    <a:lnTo>
                      <a:pt x="24" y="55"/>
                    </a:lnTo>
                    <a:lnTo>
                      <a:pt x="19" y="64"/>
                    </a:lnTo>
                    <a:lnTo>
                      <a:pt x="19" y="54"/>
                    </a:lnTo>
                    <a:close/>
                    <a:moveTo>
                      <a:pt x="24" y="55"/>
                    </a:moveTo>
                    <a:lnTo>
                      <a:pt x="29" y="58"/>
                    </a:lnTo>
                    <a:lnTo>
                      <a:pt x="21" y="76"/>
                    </a:lnTo>
                    <a:lnTo>
                      <a:pt x="15" y="73"/>
                    </a:lnTo>
                    <a:lnTo>
                      <a:pt x="24" y="55"/>
                    </a:lnTo>
                    <a:close/>
                    <a:moveTo>
                      <a:pt x="26" y="77"/>
                    </a:moveTo>
                    <a:lnTo>
                      <a:pt x="24" y="77"/>
                    </a:lnTo>
                    <a:lnTo>
                      <a:pt x="21" y="76"/>
                    </a:lnTo>
                    <a:lnTo>
                      <a:pt x="26" y="67"/>
                    </a:lnTo>
                    <a:lnTo>
                      <a:pt x="26" y="77"/>
                    </a:lnTo>
                    <a:close/>
                    <a:moveTo>
                      <a:pt x="26" y="57"/>
                    </a:moveTo>
                    <a:lnTo>
                      <a:pt x="29" y="57"/>
                    </a:lnTo>
                    <a:lnTo>
                      <a:pt x="29" y="77"/>
                    </a:lnTo>
                    <a:lnTo>
                      <a:pt x="26" y="77"/>
                    </a:lnTo>
                    <a:lnTo>
                      <a:pt x="26" y="57"/>
                    </a:lnTo>
                    <a:close/>
                    <a:moveTo>
                      <a:pt x="29" y="57"/>
                    </a:moveTo>
                    <a:lnTo>
                      <a:pt x="35" y="57"/>
                    </a:lnTo>
                    <a:lnTo>
                      <a:pt x="35" y="77"/>
                    </a:lnTo>
                    <a:lnTo>
                      <a:pt x="29" y="77"/>
                    </a:lnTo>
                    <a:lnTo>
                      <a:pt x="29" y="57"/>
                    </a:lnTo>
                    <a:close/>
                    <a:moveTo>
                      <a:pt x="35" y="57"/>
                    </a:moveTo>
                    <a:lnTo>
                      <a:pt x="38" y="57"/>
                    </a:lnTo>
                    <a:lnTo>
                      <a:pt x="38" y="77"/>
                    </a:lnTo>
                    <a:lnTo>
                      <a:pt x="35" y="77"/>
                    </a:lnTo>
                    <a:lnTo>
                      <a:pt x="35" y="57"/>
                    </a:lnTo>
                    <a:close/>
                    <a:moveTo>
                      <a:pt x="38" y="57"/>
                    </a:moveTo>
                    <a:lnTo>
                      <a:pt x="44" y="57"/>
                    </a:lnTo>
                    <a:lnTo>
                      <a:pt x="44" y="77"/>
                    </a:lnTo>
                    <a:lnTo>
                      <a:pt x="38" y="77"/>
                    </a:lnTo>
                    <a:lnTo>
                      <a:pt x="38" y="57"/>
                    </a:lnTo>
                    <a:close/>
                    <a:moveTo>
                      <a:pt x="49" y="76"/>
                    </a:moveTo>
                    <a:lnTo>
                      <a:pt x="47" y="77"/>
                    </a:lnTo>
                    <a:lnTo>
                      <a:pt x="44" y="77"/>
                    </a:lnTo>
                    <a:lnTo>
                      <a:pt x="44" y="67"/>
                    </a:lnTo>
                    <a:lnTo>
                      <a:pt x="49" y="76"/>
                    </a:lnTo>
                    <a:close/>
                    <a:moveTo>
                      <a:pt x="40" y="58"/>
                    </a:moveTo>
                    <a:lnTo>
                      <a:pt x="47" y="55"/>
                    </a:lnTo>
                    <a:lnTo>
                      <a:pt x="56" y="73"/>
                    </a:lnTo>
                    <a:lnTo>
                      <a:pt x="49" y="76"/>
                    </a:lnTo>
                    <a:lnTo>
                      <a:pt x="40" y="58"/>
                    </a:lnTo>
                    <a:close/>
                    <a:moveTo>
                      <a:pt x="58" y="70"/>
                    </a:moveTo>
                    <a:lnTo>
                      <a:pt x="57" y="72"/>
                    </a:lnTo>
                    <a:lnTo>
                      <a:pt x="56" y="73"/>
                    </a:lnTo>
                    <a:lnTo>
                      <a:pt x="51" y="64"/>
                    </a:lnTo>
                    <a:lnTo>
                      <a:pt x="58" y="70"/>
                    </a:lnTo>
                    <a:close/>
                    <a:moveTo>
                      <a:pt x="44" y="57"/>
                    </a:moveTo>
                    <a:lnTo>
                      <a:pt x="47" y="54"/>
                    </a:lnTo>
                    <a:lnTo>
                      <a:pt x="61" y="67"/>
                    </a:lnTo>
                    <a:lnTo>
                      <a:pt x="58" y="70"/>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40" name="Freeform 728">
                <a:extLst>
                  <a:ext uri="{FF2B5EF4-FFF2-40B4-BE49-F238E27FC236}">
                    <a16:creationId xmlns:a16="http://schemas.microsoft.com/office/drawing/2014/main" id="{FC0DCF24-3D4D-4876-AB7F-A3B8630362B0}"/>
                  </a:ext>
                </a:extLst>
              </p:cNvPr>
              <p:cNvSpPr>
                <a:spLocks/>
              </p:cNvSpPr>
              <p:nvPr/>
            </p:nvSpPr>
            <p:spPr bwMode="auto">
              <a:xfrm>
                <a:off x="3218" y="2312"/>
                <a:ext cx="17" cy="14"/>
              </a:xfrm>
              <a:custGeom>
                <a:avLst/>
                <a:gdLst>
                  <a:gd name="T0" fmla="*/ 12 w 66"/>
                  <a:gd name="T1" fmla="*/ 12 h 58"/>
                  <a:gd name="T2" fmla="*/ 13 w 66"/>
                  <a:gd name="T3" fmla="*/ 12 h 58"/>
                  <a:gd name="T4" fmla="*/ 14 w 66"/>
                  <a:gd name="T5" fmla="*/ 11 h 58"/>
                  <a:gd name="T6" fmla="*/ 15 w 66"/>
                  <a:gd name="T7" fmla="*/ 10 h 58"/>
                  <a:gd name="T8" fmla="*/ 15 w 66"/>
                  <a:gd name="T9" fmla="*/ 9 h 58"/>
                  <a:gd name="T10" fmla="*/ 16 w 66"/>
                  <a:gd name="T11" fmla="*/ 8 h 58"/>
                  <a:gd name="T12" fmla="*/ 17 w 66"/>
                  <a:gd name="T13" fmla="*/ 7 h 58"/>
                  <a:gd name="T14" fmla="*/ 17 w 66"/>
                  <a:gd name="T15" fmla="*/ 6 h 58"/>
                  <a:gd name="T16" fmla="*/ 17 w 66"/>
                  <a:gd name="T17" fmla="*/ 5 h 58"/>
                  <a:gd name="T18" fmla="*/ 17 w 66"/>
                  <a:gd name="T19" fmla="*/ 4 h 58"/>
                  <a:gd name="T20" fmla="*/ 16 w 66"/>
                  <a:gd name="T21" fmla="*/ 2 h 58"/>
                  <a:gd name="T22" fmla="*/ 15 w 66"/>
                  <a:gd name="T23" fmla="*/ 2 h 58"/>
                  <a:gd name="T24" fmla="*/ 15 w 66"/>
                  <a:gd name="T25" fmla="*/ 1 h 58"/>
                  <a:gd name="T26" fmla="*/ 14 w 66"/>
                  <a:gd name="T27" fmla="*/ 1 h 58"/>
                  <a:gd name="T28" fmla="*/ 13 w 66"/>
                  <a:gd name="T29" fmla="*/ 0 h 58"/>
                  <a:gd name="T30" fmla="*/ 11 w 66"/>
                  <a:gd name="T31" fmla="*/ 0 h 58"/>
                  <a:gd name="T32" fmla="*/ 10 w 66"/>
                  <a:gd name="T33" fmla="*/ 0 h 58"/>
                  <a:gd name="T34" fmla="*/ 9 w 66"/>
                  <a:gd name="T35" fmla="*/ 0 h 58"/>
                  <a:gd name="T36" fmla="*/ 7 w 66"/>
                  <a:gd name="T37" fmla="*/ 0 h 58"/>
                  <a:gd name="T38" fmla="*/ 6 w 66"/>
                  <a:gd name="T39" fmla="*/ 1 h 58"/>
                  <a:gd name="T40" fmla="*/ 5 w 66"/>
                  <a:gd name="T41" fmla="*/ 2 h 58"/>
                  <a:gd name="T42" fmla="*/ 4 w 66"/>
                  <a:gd name="T43" fmla="*/ 2 h 58"/>
                  <a:gd name="T44" fmla="*/ 2 w 66"/>
                  <a:gd name="T45" fmla="*/ 3 h 58"/>
                  <a:gd name="T46" fmla="*/ 2 w 66"/>
                  <a:gd name="T47" fmla="*/ 4 h 58"/>
                  <a:gd name="T48" fmla="*/ 1 w 66"/>
                  <a:gd name="T49" fmla="*/ 5 h 58"/>
                  <a:gd name="T50" fmla="*/ 1 w 66"/>
                  <a:gd name="T51" fmla="*/ 6 h 58"/>
                  <a:gd name="T52" fmla="*/ 0 w 66"/>
                  <a:gd name="T53" fmla="*/ 7 h 58"/>
                  <a:gd name="T54" fmla="*/ 0 w 66"/>
                  <a:gd name="T55" fmla="*/ 9 h 58"/>
                  <a:gd name="T56" fmla="*/ 0 w 66"/>
                  <a:gd name="T57" fmla="*/ 9 h 58"/>
                  <a:gd name="T58" fmla="*/ 0 w 66"/>
                  <a:gd name="T59" fmla="*/ 10 h 58"/>
                  <a:gd name="T60" fmla="*/ 1 w 66"/>
                  <a:gd name="T61" fmla="*/ 11 h 58"/>
                  <a:gd name="T62" fmla="*/ 2 w 66"/>
                  <a:gd name="T63" fmla="*/ 12 h 58"/>
                  <a:gd name="T64" fmla="*/ 2 w 66"/>
                  <a:gd name="T65" fmla="*/ 12 h 58"/>
                  <a:gd name="T66" fmla="*/ 3 w 66"/>
                  <a:gd name="T67" fmla="*/ 13 h 58"/>
                  <a:gd name="T68" fmla="*/ 4 w 66"/>
                  <a:gd name="T69" fmla="*/ 14 h 58"/>
                  <a:gd name="T70" fmla="*/ 6 w 66"/>
                  <a:gd name="T71" fmla="*/ 14 h 58"/>
                  <a:gd name="T72" fmla="*/ 6 w 66"/>
                  <a:gd name="T73" fmla="*/ 14 h 58"/>
                  <a:gd name="T74" fmla="*/ 8 w 66"/>
                  <a:gd name="T75" fmla="*/ 14 h 58"/>
                  <a:gd name="T76" fmla="*/ 9 w 66"/>
                  <a:gd name="T77" fmla="*/ 13 h 58"/>
                  <a:gd name="T78" fmla="*/ 10 w 66"/>
                  <a:gd name="T79" fmla="*/ 13 h 58"/>
                  <a:gd name="T80" fmla="*/ 12 w 66"/>
                  <a:gd name="T81" fmla="*/ 12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8"/>
                  <a:gd name="T125" fmla="*/ 66 w 66"/>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8">
                    <a:moveTo>
                      <a:pt x="47" y="51"/>
                    </a:moveTo>
                    <a:lnTo>
                      <a:pt x="50" y="48"/>
                    </a:lnTo>
                    <a:lnTo>
                      <a:pt x="54" y="46"/>
                    </a:lnTo>
                    <a:lnTo>
                      <a:pt x="57" y="42"/>
                    </a:lnTo>
                    <a:lnTo>
                      <a:pt x="60" y="36"/>
                    </a:lnTo>
                    <a:lnTo>
                      <a:pt x="63" y="32"/>
                    </a:lnTo>
                    <a:lnTo>
                      <a:pt x="66" y="29"/>
                    </a:lnTo>
                    <a:lnTo>
                      <a:pt x="66" y="23"/>
                    </a:lnTo>
                    <a:lnTo>
                      <a:pt x="66" y="20"/>
                    </a:lnTo>
                    <a:lnTo>
                      <a:pt x="66" y="17"/>
                    </a:lnTo>
                    <a:lnTo>
                      <a:pt x="63" y="10"/>
                    </a:lnTo>
                    <a:lnTo>
                      <a:pt x="60" y="7"/>
                    </a:lnTo>
                    <a:lnTo>
                      <a:pt x="57" y="4"/>
                    </a:lnTo>
                    <a:lnTo>
                      <a:pt x="54" y="4"/>
                    </a:lnTo>
                    <a:lnTo>
                      <a:pt x="50" y="0"/>
                    </a:lnTo>
                    <a:lnTo>
                      <a:pt x="44" y="0"/>
                    </a:lnTo>
                    <a:lnTo>
                      <a:pt x="40" y="0"/>
                    </a:lnTo>
                    <a:lnTo>
                      <a:pt x="35" y="0"/>
                    </a:lnTo>
                    <a:lnTo>
                      <a:pt x="28" y="0"/>
                    </a:lnTo>
                    <a:lnTo>
                      <a:pt x="25" y="4"/>
                    </a:lnTo>
                    <a:lnTo>
                      <a:pt x="18" y="7"/>
                    </a:lnTo>
                    <a:lnTo>
                      <a:pt x="15" y="10"/>
                    </a:lnTo>
                    <a:lnTo>
                      <a:pt x="9" y="14"/>
                    </a:lnTo>
                    <a:lnTo>
                      <a:pt x="6" y="17"/>
                    </a:lnTo>
                    <a:lnTo>
                      <a:pt x="3" y="20"/>
                    </a:lnTo>
                    <a:lnTo>
                      <a:pt x="3" y="26"/>
                    </a:lnTo>
                    <a:lnTo>
                      <a:pt x="0" y="29"/>
                    </a:lnTo>
                    <a:lnTo>
                      <a:pt x="0" y="36"/>
                    </a:lnTo>
                    <a:lnTo>
                      <a:pt x="0" y="39"/>
                    </a:lnTo>
                    <a:lnTo>
                      <a:pt x="0" y="42"/>
                    </a:lnTo>
                    <a:lnTo>
                      <a:pt x="3" y="46"/>
                    </a:lnTo>
                    <a:lnTo>
                      <a:pt x="6" y="51"/>
                    </a:lnTo>
                    <a:lnTo>
                      <a:pt x="9" y="51"/>
                    </a:lnTo>
                    <a:lnTo>
                      <a:pt x="12" y="55"/>
                    </a:lnTo>
                    <a:lnTo>
                      <a:pt x="15" y="58"/>
                    </a:lnTo>
                    <a:lnTo>
                      <a:pt x="22" y="58"/>
                    </a:lnTo>
                    <a:lnTo>
                      <a:pt x="25" y="58"/>
                    </a:lnTo>
                    <a:lnTo>
                      <a:pt x="32" y="58"/>
                    </a:lnTo>
                    <a:lnTo>
                      <a:pt x="35" y="55"/>
                    </a:lnTo>
                    <a:lnTo>
                      <a:pt x="40" y="55"/>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41" name="Freeform 729">
                <a:extLst>
                  <a:ext uri="{FF2B5EF4-FFF2-40B4-BE49-F238E27FC236}">
                    <a16:creationId xmlns:a16="http://schemas.microsoft.com/office/drawing/2014/main" id="{9530D16E-F748-4888-805F-88F51231D583}"/>
                  </a:ext>
                </a:extLst>
              </p:cNvPr>
              <p:cNvSpPr>
                <a:spLocks noEditPoints="1"/>
              </p:cNvSpPr>
              <p:nvPr/>
            </p:nvSpPr>
            <p:spPr bwMode="auto">
              <a:xfrm>
                <a:off x="3216" y="2310"/>
                <a:ext cx="22" cy="19"/>
              </a:xfrm>
              <a:custGeom>
                <a:avLst/>
                <a:gdLst>
                  <a:gd name="T0" fmla="*/ 13 w 89"/>
                  <a:gd name="T1" fmla="*/ 12 h 76"/>
                  <a:gd name="T2" fmla="*/ 15 w 89"/>
                  <a:gd name="T3" fmla="*/ 17 h 76"/>
                  <a:gd name="T4" fmla="*/ 18 w 89"/>
                  <a:gd name="T5" fmla="*/ 14 h 76"/>
                  <a:gd name="T6" fmla="*/ 17 w 89"/>
                  <a:gd name="T7" fmla="*/ 13 h 76"/>
                  <a:gd name="T8" fmla="*/ 14 w 89"/>
                  <a:gd name="T9" fmla="*/ 12 h 76"/>
                  <a:gd name="T10" fmla="*/ 16 w 89"/>
                  <a:gd name="T11" fmla="*/ 9 h 76"/>
                  <a:gd name="T12" fmla="*/ 22 w 89"/>
                  <a:gd name="T13" fmla="*/ 10 h 76"/>
                  <a:gd name="T14" fmla="*/ 21 w 89"/>
                  <a:gd name="T15" fmla="*/ 11 h 76"/>
                  <a:gd name="T16" fmla="*/ 19 w 89"/>
                  <a:gd name="T17" fmla="*/ 9 h 76"/>
                  <a:gd name="T18" fmla="*/ 17 w 89"/>
                  <a:gd name="T19" fmla="*/ 9 h 76"/>
                  <a:gd name="T20" fmla="*/ 17 w 89"/>
                  <a:gd name="T21" fmla="*/ 7 h 76"/>
                  <a:gd name="T22" fmla="*/ 21 w 89"/>
                  <a:gd name="T23" fmla="*/ 6 h 76"/>
                  <a:gd name="T24" fmla="*/ 20 w 89"/>
                  <a:gd name="T25" fmla="*/ 4 h 76"/>
                  <a:gd name="T26" fmla="*/ 18 w 89"/>
                  <a:gd name="T27" fmla="*/ 5 h 76"/>
                  <a:gd name="T28" fmla="*/ 16 w 89"/>
                  <a:gd name="T29" fmla="*/ 6 h 76"/>
                  <a:gd name="T30" fmla="*/ 16 w 89"/>
                  <a:gd name="T31" fmla="*/ 6 h 76"/>
                  <a:gd name="T32" fmla="*/ 17 w 89"/>
                  <a:gd name="T33" fmla="*/ 1 h 76"/>
                  <a:gd name="T34" fmla="*/ 16 w 89"/>
                  <a:gd name="T35" fmla="*/ 1 h 76"/>
                  <a:gd name="T36" fmla="*/ 16 w 89"/>
                  <a:gd name="T37" fmla="*/ 3 h 76"/>
                  <a:gd name="T38" fmla="*/ 14 w 89"/>
                  <a:gd name="T39" fmla="*/ 5 h 76"/>
                  <a:gd name="T40" fmla="*/ 15 w 89"/>
                  <a:gd name="T41" fmla="*/ 5 h 76"/>
                  <a:gd name="T42" fmla="*/ 12 w 89"/>
                  <a:gd name="T43" fmla="*/ 5 h 76"/>
                  <a:gd name="T44" fmla="*/ 11 w 89"/>
                  <a:gd name="T45" fmla="*/ 0 h 76"/>
                  <a:gd name="T46" fmla="*/ 11 w 89"/>
                  <a:gd name="T47" fmla="*/ 0 h 76"/>
                  <a:gd name="T48" fmla="*/ 8 w 89"/>
                  <a:gd name="T49" fmla="*/ 1 h 76"/>
                  <a:gd name="T50" fmla="*/ 10 w 89"/>
                  <a:gd name="T51" fmla="*/ 5 h 76"/>
                  <a:gd name="T52" fmla="*/ 8 w 89"/>
                  <a:gd name="T53" fmla="*/ 6 h 76"/>
                  <a:gd name="T54" fmla="*/ 6 w 89"/>
                  <a:gd name="T55" fmla="*/ 2 h 76"/>
                  <a:gd name="T56" fmla="*/ 5 w 89"/>
                  <a:gd name="T57" fmla="*/ 2 h 76"/>
                  <a:gd name="T58" fmla="*/ 8 w 89"/>
                  <a:gd name="T59" fmla="*/ 6 h 76"/>
                  <a:gd name="T60" fmla="*/ 3 w 89"/>
                  <a:gd name="T61" fmla="*/ 4 h 76"/>
                  <a:gd name="T62" fmla="*/ 6 w 89"/>
                  <a:gd name="T63" fmla="*/ 8 h 76"/>
                  <a:gd name="T64" fmla="*/ 6 w 89"/>
                  <a:gd name="T65" fmla="*/ 8 h 76"/>
                  <a:gd name="T66" fmla="*/ 2 w 89"/>
                  <a:gd name="T67" fmla="*/ 5 h 76"/>
                  <a:gd name="T68" fmla="*/ 1 w 89"/>
                  <a:gd name="T69" fmla="*/ 7 h 76"/>
                  <a:gd name="T70" fmla="*/ 5 w 89"/>
                  <a:gd name="T71" fmla="*/ 9 h 76"/>
                  <a:gd name="T72" fmla="*/ 4 w 89"/>
                  <a:gd name="T73" fmla="*/ 11 h 76"/>
                  <a:gd name="T74" fmla="*/ 1 w 89"/>
                  <a:gd name="T75" fmla="*/ 8 h 76"/>
                  <a:gd name="T76" fmla="*/ 0 w 89"/>
                  <a:gd name="T77" fmla="*/ 9 h 76"/>
                  <a:gd name="T78" fmla="*/ 5 w 89"/>
                  <a:gd name="T79" fmla="*/ 11 h 76"/>
                  <a:gd name="T80" fmla="*/ 1 w 89"/>
                  <a:gd name="T81" fmla="*/ 14 h 76"/>
                  <a:gd name="T82" fmla="*/ 5 w 89"/>
                  <a:gd name="T83" fmla="*/ 12 h 76"/>
                  <a:gd name="T84" fmla="*/ 5 w 89"/>
                  <a:gd name="T85" fmla="*/ 12 h 76"/>
                  <a:gd name="T86" fmla="*/ 1 w 89"/>
                  <a:gd name="T87" fmla="*/ 14 h 76"/>
                  <a:gd name="T88" fmla="*/ 4 w 89"/>
                  <a:gd name="T89" fmla="*/ 17 h 76"/>
                  <a:gd name="T90" fmla="*/ 5 w 89"/>
                  <a:gd name="T91" fmla="*/ 13 h 76"/>
                  <a:gd name="T92" fmla="*/ 7 w 89"/>
                  <a:gd name="T93" fmla="*/ 14 h 76"/>
                  <a:gd name="T94" fmla="*/ 7 w 89"/>
                  <a:gd name="T95" fmla="*/ 14 h 76"/>
                  <a:gd name="T96" fmla="*/ 4 w 89"/>
                  <a:gd name="T97" fmla="*/ 17 h 76"/>
                  <a:gd name="T98" fmla="*/ 6 w 89"/>
                  <a:gd name="T99" fmla="*/ 19 h 76"/>
                  <a:gd name="T100" fmla="*/ 8 w 89"/>
                  <a:gd name="T101" fmla="*/ 14 h 76"/>
                  <a:gd name="T102" fmla="*/ 10 w 89"/>
                  <a:gd name="T103" fmla="*/ 14 h 76"/>
                  <a:gd name="T104" fmla="*/ 10 w 89"/>
                  <a:gd name="T105" fmla="*/ 19 h 76"/>
                  <a:gd name="T106" fmla="*/ 12 w 89"/>
                  <a:gd name="T107" fmla="*/ 18 h 76"/>
                  <a:gd name="T108" fmla="*/ 9 w 89"/>
                  <a:gd name="T109" fmla="*/ 14 h 76"/>
                  <a:gd name="T110" fmla="*/ 14 w 89"/>
                  <a:gd name="T111" fmla="*/ 18 h 76"/>
                  <a:gd name="T112" fmla="*/ 13 w 89"/>
                  <a:gd name="T113" fmla="*/ 13 h 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9"/>
                  <a:gd name="T172" fmla="*/ 0 h 76"/>
                  <a:gd name="T173" fmla="*/ 89 w 89"/>
                  <a:gd name="T174" fmla="*/ 76 h 7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9" h="76">
                    <a:moveTo>
                      <a:pt x="50" y="53"/>
                    </a:moveTo>
                    <a:lnTo>
                      <a:pt x="54" y="49"/>
                    </a:lnTo>
                    <a:lnTo>
                      <a:pt x="67" y="64"/>
                    </a:lnTo>
                    <a:lnTo>
                      <a:pt x="64" y="66"/>
                    </a:lnTo>
                    <a:lnTo>
                      <a:pt x="50" y="53"/>
                    </a:lnTo>
                    <a:close/>
                    <a:moveTo>
                      <a:pt x="54" y="49"/>
                    </a:moveTo>
                    <a:lnTo>
                      <a:pt x="57" y="46"/>
                    </a:lnTo>
                    <a:lnTo>
                      <a:pt x="70" y="60"/>
                    </a:lnTo>
                    <a:lnTo>
                      <a:pt x="67" y="64"/>
                    </a:lnTo>
                    <a:lnTo>
                      <a:pt x="54" y="49"/>
                    </a:lnTo>
                    <a:close/>
                    <a:moveTo>
                      <a:pt x="70" y="60"/>
                    </a:moveTo>
                    <a:lnTo>
                      <a:pt x="60" y="69"/>
                    </a:lnTo>
                    <a:lnTo>
                      <a:pt x="70" y="60"/>
                    </a:lnTo>
                    <a:lnTo>
                      <a:pt x="64" y="54"/>
                    </a:lnTo>
                    <a:lnTo>
                      <a:pt x="70" y="60"/>
                    </a:lnTo>
                    <a:close/>
                    <a:moveTo>
                      <a:pt x="57" y="46"/>
                    </a:moveTo>
                    <a:lnTo>
                      <a:pt x="60" y="44"/>
                    </a:lnTo>
                    <a:lnTo>
                      <a:pt x="73" y="57"/>
                    </a:lnTo>
                    <a:lnTo>
                      <a:pt x="70" y="60"/>
                    </a:lnTo>
                    <a:lnTo>
                      <a:pt x="57" y="46"/>
                    </a:lnTo>
                    <a:close/>
                    <a:moveTo>
                      <a:pt x="76" y="55"/>
                    </a:moveTo>
                    <a:lnTo>
                      <a:pt x="75" y="56"/>
                    </a:lnTo>
                    <a:lnTo>
                      <a:pt x="73" y="57"/>
                    </a:lnTo>
                    <a:lnTo>
                      <a:pt x="67" y="50"/>
                    </a:lnTo>
                    <a:lnTo>
                      <a:pt x="76" y="55"/>
                    </a:lnTo>
                    <a:close/>
                    <a:moveTo>
                      <a:pt x="58" y="46"/>
                    </a:moveTo>
                    <a:lnTo>
                      <a:pt x="61" y="39"/>
                    </a:lnTo>
                    <a:lnTo>
                      <a:pt x="78" y="48"/>
                    </a:lnTo>
                    <a:lnTo>
                      <a:pt x="76" y="55"/>
                    </a:lnTo>
                    <a:lnTo>
                      <a:pt x="58" y="46"/>
                    </a:lnTo>
                    <a:close/>
                    <a:moveTo>
                      <a:pt x="61" y="39"/>
                    </a:moveTo>
                    <a:lnTo>
                      <a:pt x="62" y="38"/>
                    </a:lnTo>
                    <a:lnTo>
                      <a:pt x="64" y="37"/>
                    </a:lnTo>
                    <a:lnTo>
                      <a:pt x="70" y="44"/>
                    </a:lnTo>
                    <a:lnTo>
                      <a:pt x="61" y="39"/>
                    </a:lnTo>
                    <a:close/>
                    <a:moveTo>
                      <a:pt x="64" y="37"/>
                    </a:moveTo>
                    <a:lnTo>
                      <a:pt x="67" y="34"/>
                    </a:lnTo>
                    <a:lnTo>
                      <a:pt x="80" y="47"/>
                    </a:lnTo>
                    <a:lnTo>
                      <a:pt x="77" y="50"/>
                    </a:lnTo>
                    <a:lnTo>
                      <a:pt x="64" y="37"/>
                    </a:lnTo>
                    <a:close/>
                    <a:moveTo>
                      <a:pt x="80" y="47"/>
                    </a:moveTo>
                    <a:lnTo>
                      <a:pt x="89" y="38"/>
                    </a:lnTo>
                    <a:lnTo>
                      <a:pt x="80" y="47"/>
                    </a:lnTo>
                    <a:lnTo>
                      <a:pt x="73" y="40"/>
                    </a:lnTo>
                    <a:lnTo>
                      <a:pt x="80" y="47"/>
                    </a:lnTo>
                    <a:close/>
                    <a:moveTo>
                      <a:pt x="66" y="34"/>
                    </a:moveTo>
                    <a:lnTo>
                      <a:pt x="69" y="31"/>
                    </a:lnTo>
                    <a:lnTo>
                      <a:pt x="83" y="44"/>
                    </a:lnTo>
                    <a:lnTo>
                      <a:pt x="80" y="47"/>
                    </a:lnTo>
                    <a:lnTo>
                      <a:pt x="66" y="34"/>
                    </a:lnTo>
                    <a:close/>
                    <a:moveTo>
                      <a:pt x="86" y="37"/>
                    </a:moveTo>
                    <a:lnTo>
                      <a:pt x="86" y="42"/>
                    </a:lnTo>
                    <a:lnTo>
                      <a:pt x="83" y="44"/>
                    </a:lnTo>
                    <a:lnTo>
                      <a:pt x="76" y="37"/>
                    </a:lnTo>
                    <a:lnTo>
                      <a:pt x="86" y="37"/>
                    </a:lnTo>
                    <a:close/>
                    <a:moveTo>
                      <a:pt x="67" y="37"/>
                    </a:moveTo>
                    <a:lnTo>
                      <a:pt x="67" y="31"/>
                    </a:lnTo>
                    <a:lnTo>
                      <a:pt x="86" y="31"/>
                    </a:lnTo>
                    <a:lnTo>
                      <a:pt x="86" y="37"/>
                    </a:lnTo>
                    <a:lnTo>
                      <a:pt x="67" y="37"/>
                    </a:lnTo>
                    <a:close/>
                    <a:moveTo>
                      <a:pt x="67" y="31"/>
                    </a:moveTo>
                    <a:lnTo>
                      <a:pt x="67" y="28"/>
                    </a:lnTo>
                    <a:lnTo>
                      <a:pt x="86" y="28"/>
                    </a:lnTo>
                    <a:lnTo>
                      <a:pt x="86" y="31"/>
                    </a:lnTo>
                    <a:lnTo>
                      <a:pt x="67" y="31"/>
                    </a:lnTo>
                    <a:close/>
                    <a:moveTo>
                      <a:pt x="67" y="28"/>
                    </a:moveTo>
                    <a:lnTo>
                      <a:pt x="67" y="25"/>
                    </a:lnTo>
                    <a:lnTo>
                      <a:pt x="86" y="25"/>
                    </a:lnTo>
                    <a:lnTo>
                      <a:pt x="86" y="28"/>
                    </a:lnTo>
                    <a:lnTo>
                      <a:pt x="67" y="28"/>
                    </a:lnTo>
                    <a:close/>
                    <a:moveTo>
                      <a:pt x="85" y="21"/>
                    </a:moveTo>
                    <a:lnTo>
                      <a:pt x="86" y="23"/>
                    </a:lnTo>
                    <a:lnTo>
                      <a:pt x="86" y="25"/>
                    </a:lnTo>
                    <a:lnTo>
                      <a:pt x="76" y="25"/>
                    </a:lnTo>
                    <a:lnTo>
                      <a:pt x="85" y="21"/>
                    </a:lnTo>
                    <a:close/>
                    <a:moveTo>
                      <a:pt x="68" y="28"/>
                    </a:moveTo>
                    <a:lnTo>
                      <a:pt x="65" y="23"/>
                    </a:lnTo>
                    <a:lnTo>
                      <a:pt x="81" y="14"/>
                    </a:lnTo>
                    <a:lnTo>
                      <a:pt x="85" y="21"/>
                    </a:lnTo>
                    <a:lnTo>
                      <a:pt x="68" y="28"/>
                    </a:lnTo>
                    <a:close/>
                    <a:moveTo>
                      <a:pt x="80" y="12"/>
                    </a:moveTo>
                    <a:lnTo>
                      <a:pt x="81" y="13"/>
                    </a:lnTo>
                    <a:lnTo>
                      <a:pt x="81" y="14"/>
                    </a:lnTo>
                    <a:lnTo>
                      <a:pt x="73" y="18"/>
                    </a:lnTo>
                    <a:lnTo>
                      <a:pt x="80" y="12"/>
                    </a:lnTo>
                    <a:close/>
                    <a:moveTo>
                      <a:pt x="66" y="25"/>
                    </a:moveTo>
                    <a:lnTo>
                      <a:pt x="64" y="22"/>
                    </a:lnTo>
                    <a:lnTo>
                      <a:pt x="77" y="8"/>
                    </a:lnTo>
                    <a:lnTo>
                      <a:pt x="80" y="12"/>
                    </a:lnTo>
                    <a:lnTo>
                      <a:pt x="66" y="25"/>
                    </a:lnTo>
                    <a:close/>
                    <a:moveTo>
                      <a:pt x="77" y="8"/>
                    </a:moveTo>
                    <a:lnTo>
                      <a:pt x="86" y="18"/>
                    </a:lnTo>
                    <a:lnTo>
                      <a:pt x="77" y="8"/>
                    </a:lnTo>
                    <a:lnTo>
                      <a:pt x="70" y="15"/>
                    </a:lnTo>
                    <a:lnTo>
                      <a:pt x="77" y="8"/>
                    </a:lnTo>
                    <a:close/>
                    <a:moveTo>
                      <a:pt x="64" y="22"/>
                    </a:moveTo>
                    <a:lnTo>
                      <a:pt x="60" y="18"/>
                    </a:lnTo>
                    <a:lnTo>
                      <a:pt x="73" y="5"/>
                    </a:lnTo>
                    <a:lnTo>
                      <a:pt x="77" y="8"/>
                    </a:lnTo>
                    <a:lnTo>
                      <a:pt x="64" y="22"/>
                    </a:lnTo>
                    <a:close/>
                    <a:moveTo>
                      <a:pt x="67" y="2"/>
                    </a:moveTo>
                    <a:lnTo>
                      <a:pt x="70" y="2"/>
                    </a:lnTo>
                    <a:lnTo>
                      <a:pt x="73" y="5"/>
                    </a:lnTo>
                    <a:lnTo>
                      <a:pt x="67" y="12"/>
                    </a:lnTo>
                    <a:lnTo>
                      <a:pt x="67" y="2"/>
                    </a:lnTo>
                    <a:close/>
                    <a:moveTo>
                      <a:pt x="67" y="22"/>
                    </a:moveTo>
                    <a:lnTo>
                      <a:pt x="64" y="22"/>
                    </a:lnTo>
                    <a:lnTo>
                      <a:pt x="64" y="2"/>
                    </a:lnTo>
                    <a:lnTo>
                      <a:pt x="67" y="2"/>
                    </a:lnTo>
                    <a:lnTo>
                      <a:pt x="67" y="22"/>
                    </a:lnTo>
                    <a:close/>
                    <a:moveTo>
                      <a:pt x="64" y="22"/>
                    </a:moveTo>
                    <a:lnTo>
                      <a:pt x="59" y="22"/>
                    </a:lnTo>
                    <a:lnTo>
                      <a:pt x="57" y="18"/>
                    </a:lnTo>
                    <a:lnTo>
                      <a:pt x="64" y="12"/>
                    </a:lnTo>
                    <a:lnTo>
                      <a:pt x="64" y="22"/>
                    </a:lnTo>
                    <a:close/>
                    <a:moveTo>
                      <a:pt x="57" y="18"/>
                    </a:moveTo>
                    <a:lnTo>
                      <a:pt x="54" y="15"/>
                    </a:lnTo>
                    <a:lnTo>
                      <a:pt x="67" y="2"/>
                    </a:lnTo>
                    <a:lnTo>
                      <a:pt x="70" y="5"/>
                    </a:lnTo>
                    <a:lnTo>
                      <a:pt x="57" y="18"/>
                    </a:lnTo>
                    <a:close/>
                    <a:moveTo>
                      <a:pt x="60" y="0"/>
                    </a:moveTo>
                    <a:lnTo>
                      <a:pt x="65" y="0"/>
                    </a:lnTo>
                    <a:lnTo>
                      <a:pt x="67" y="2"/>
                    </a:lnTo>
                    <a:lnTo>
                      <a:pt x="60" y="8"/>
                    </a:lnTo>
                    <a:lnTo>
                      <a:pt x="60" y="0"/>
                    </a:lnTo>
                    <a:close/>
                    <a:moveTo>
                      <a:pt x="60" y="18"/>
                    </a:moveTo>
                    <a:lnTo>
                      <a:pt x="54" y="18"/>
                    </a:lnTo>
                    <a:lnTo>
                      <a:pt x="54" y="0"/>
                    </a:lnTo>
                    <a:lnTo>
                      <a:pt x="60" y="0"/>
                    </a:lnTo>
                    <a:lnTo>
                      <a:pt x="60" y="18"/>
                    </a:lnTo>
                    <a:close/>
                    <a:moveTo>
                      <a:pt x="54" y="18"/>
                    </a:moveTo>
                    <a:lnTo>
                      <a:pt x="50" y="18"/>
                    </a:lnTo>
                    <a:lnTo>
                      <a:pt x="50" y="0"/>
                    </a:lnTo>
                    <a:lnTo>
                      <a:pt x="54" y="0"/>
                    </a:lnTo>
                    <a:lnTo>
                      <a:pt x="54" y="18"/>
                    </a:lnTo>
                    <a:close/>
                    <a:moveTo>
                      <a:pt x="50" y="18"/>
                    </a:moveTo>
                    <a:lnTo>
                      <a:pt x="45" y="18"/>
                    </a:lnTo>
                    <a:lnTo>
                      <a:pt x="45" y="0"/>
                    </a:lnTo>
                    <a:lnTo>
                      <a:pt x="50" y="0"/>
                    </a:lnTo>
                    <a:lnTo>
                      <a:pt x="50" y="18"/>
                    </a:lnTo>
                    <a:close/>
                    <a:moveTo>
                      <a:pt x="45" y="18"/>
                    </a:moveTo>
                    <a:lnTo>
                      <a:pt x="38" y="18"/>
                    </a:lnTo>
                    <a:lnTo>
                      <a:pt x="38" y="0"/>
                    </a:lnTo>
                    <a:lnTo>
                      <a:pt x="45" y="0"/>
                    </a:lnTo>
                    <a:lnTo>
                      <a:pt x="45" y="18"/>
                    </a:lnTo>
                    <a:close/>
                    <a:moveTo>
                      <a:pt x="32" y="2"/>
                    </a:moveTo>
                    <a:lnTo>
                      <a:pt x="34" y="0"/>
                    </a:lnTo>
                    <a:lnTo>
                      <a:pt x="38" y="0"/>
                    </a:lnTo>
                    <a:lnTo>
                      <a:pt x="38" y="8"/>
                    </a:lnTo>
                    <a:lnTo>
                      <a:pt x="32" y="2"/>
                    </a:lnTo>
                    <a:close/>
                    <a:moveTo>
                      <a:pt x="45" y="15"/>
                    </a:moveTo>
                    <a:lnTo>
                      <a:pt x="42" y="18"/>
                    </a:lnTo>
                    <a:lnTo>
                      <a:pt x="28" y="5"/>
                    </a:lnTo>
                    <a:lnTo>
                      <a:pt x="32" y="2"/>
                    </a:lnTo>
                    <a:lnTo>
                      <a:pt x="45" y="15"/>
                    </a:lnTo>
                    <a:close/>
                    <a:moveTo>
                      <a:pt x="42" y="18"/>
                    </a:moveTo>
                    <a:lnTo>
                      <a:pt x="40" y="20"/>
                    </a:lnTo>
                    <a:lnTo>
                      <a:pt x="39" y="21"/>
                    </a:lnTo>
                    <a:lnTo>
                      <a:pt x="35" y="12"/>
                    </a:lnTo>
                    <a:lnTo>
                      <a:pt x="42" y="18"/>
                    </a:lnTo>
                    <a:close/>
                    <a:moveTo>
                      <a:pt x="39" y="21"/>
                    </a:moveTo>
                    <a:lnTo>
                      <a:pt x="33" y="24"/>
                    </a:lnTo>
                    <a:lnTo>
                      <a:pt x="24" y="6"/>
                    </a:lnTo>
                    <a:lnTo>
                      <a:pt x="31" y="3"/>
                    </a:lnTo>
                    <a:lnTo>
                      <a:pt x="39" y="21"/>
                    </a:lnTo>
                    <a:close/>
                    <a:moveTo>
                      <a:pt x="22" y="8"/>
                    </a:moveTo>
                    <a:lnTo>
                      <a:pt x="23" y="7"/>
                    </a:lnTo>
                    <a:lnTo>
                      <a:pt x="24" y="6"/>
                    </a:lnTo>
                    <a:lnTo>
                      <a:pt x="28" y="15"/>
                    </a:lnTo>
                    <a:lnTo>
                      <a:pt x="22" y="8"/>
                    </a:lnTo>
                    <a:close/>
                    <a:moveTo>
                      <a:pt x="35" y="22"/>
                    </a:moveTo>
                    <a:lnTo>
                      <a:pt x="32" y="25"/>
                    </a:lnTo>
                    <a:lnTo>
                      <a:pt x="18" y="12"/>
                    </a:lnTo>
                    <a:lnTo>
                      <a:pt x="22" y="8"/>
                    </a:lnTo>
                    <a:lnTo>
                      <a:pt x="35" y="22"/>
                    </a:lnTo>
                    <a:close/>
                    <a:moveTo>
                      <a:pt x="32" y="25"/>
                    </a:moveTo>
                    <a:lnTo>
                      <a:pt x="31" y="26"/>
                    </a:lnTo>
                    <a:lnTo>
                      <a:pt x="29" y="27"/>
                    </a:lnTo>
                    <a:lnTo>
                      <a:pt x="25" y="18"/>
                    </a:lnTo>
                    <a:lnTo>
                      <a:pt x="32" y="25"/>
                    </a:lnTo>
                    <a:close/>
                    <a:moveTo>
                      <a:pt x="29" y="27"/>
                    </a:moveTo>
                    <a:lnTo>
                      <a:pt x="23" y="29"/>
                    </a:lnTo>
                    <a:lnTo>
                      <a:pt x="15" y="13"/>
                    </a:lnTo>
                    <a:lnTo>
                      <a:pt x="21" y="10"/>
                    </a:lnTo>
                    <a:lnTo>
                      <a:pt x="29" y="27"/>
                    </a:lnTo>
                    <a:close/>
                    <a:moveTo>
                      <a:pt x="12" y="15"/>
                    </a:moveTo>
                    <a:lnTo>
                      <a:pt x="14" y="14"/>
                    </a:lnTo>
                    <a:lnTo>
                      <a:pt x="15" y="13"/>
                    </a:lnTo>
                    <a:lnTo>
                      <a:pt x="19" y="22"/>
                    </a:lnTo>
                    <a:lnTo>
                      <a:pt x="12" y="15"/>
                    </a:lnTo>
                    <a:close/>
                    <a:moveTo>
                      <a:pt x="26" y="28"/>
                    </a:moveTo>
                    <a:lnTo>
                      <a:pt x="23" y="32"/>
                    </a:lnTo>
                    <a:lnTo>
                      <a:pt x="10" y="18"/>
                    </a:lnTo>
                    <a:lnTo>
                      <a:pt x="12" y="15"/>
                    </a:lnTo>
                    <a:lnTo>
                      <a:pt x="26" y="28"/>
                    </a:lnTo>
                    <a:close/>
                    <a:moveTo>
                      <a:pt x="23" y="32"/>
                    </a:moveTo>
                    <a:lnTo>
                      <a:pt x="23" y="32"/>
                    </a:lnTo>
                    <a:lnTo>
                      <a:pt x="16" y="25"/>
                    </a:lnTo>
                    <a:lnTo>
                      <a:pt x="23" y="32"/>
                    </a:lnTo>
                    <a:close/>
                    <a:moveTo>
                      <a:pt x="23" y="32"/>
                    </a:moveTo>
                    <a:lnTo>
                      <a:pt x="19" y="35"/>
                    </a:lnTo>
                    <a:lnTo>
                      <a:pt x="6" y="21"/>
                    </a:lnTo>
                    <a:lnTo>
                      <a:pt x="10" y="18"/>
                    </a:lnTo>
                    <a:lnTo>
                      <a:pt x="23" y="32"/>
                    </a:lnTo>
                    <a:close/>
                    <a:moveTo>
                      <a:pt x="3" y="28"/>
                    </a:moveTo>
                    <a:lnTo>
                      <a:pt x="3" y="24"/>
                    </a:lnTo>
                    <a:lnTo>
                      <a:pt x="6" y="21"/>
                    </a:lnTo>
                    <a:lnTo>
                      <a:pt x="13" y="28"/>
                    </a:lnTo>
                    <a:lnTo>
                      <a:pt x="3" y="28"/>
                    </a:lnTo>
                    <a:close/>
                    <a:moveTo>
                      <a:pt x="22" y="28"/>
                    </a:moveTo>
                    <a:lnTo>
                      <a:pt x="22" y="34"/>
                    </a:lnTo>
                    <a:lnTo>
                      <a:pt x="3" y="34"/>
                    </a:lnTo>
                    <a:lnTo>
                      <a:pt x="3" y="28"/>
                    </a:lnTo>
                    <a:lnTo>
                      <a:pt x="22" y="28"/>
                    </a:lnTo>
                    <a:close/>
                    <a:moveTo>
                      <a:pt x="22" y="34"/>
                    </a:moveTo>
                    <a:lnTo>
                      <a:pt x="22" y="38"/>
                    </a:lnTo>
                    <a:lnTo>
                      <a:pt x="19" y="40"/>
                    </a:lnTo>
                    <a:lnTo>
                      <a:pt x="13" y="34"/>
                    </a:lnTo>
                    <a:lnTo>
                      <a:pt x="22" y="34"/>
                    </a:lnTo>
                    <a:close/>
                    <a:moveTo>
                      <a:pt x="19" y="40"/>
                    </a:moveTo>
                    <a:lnTo>
                      <a:pt x="16" y="44"/>
                    </a:lnTo>
                    <a:lnTo>
                      <a:pt x="3" y="31"/>
                    </a:lnTo>
                    <a:lnTo>
                      <a:pt x="6" y="27"/>
                    </a:lnTo>
                    <a:lnTo>
                      <a:pt x="19" y="40"/>
                    </a:lnTo>
                    <a:close/>
                    <a:moveTo>
                      <a:pt x="0" y="37"/>
                    </a:moveTo>
                    <a:lnTo>
                      <a:pt x="0" y="34"/>
                    </a:lnTo>
                    <a:lnTo>
                      <a:pt x="3" y="31"/>
                    </a:lnTo>
                    <a:lnTo>
                      <a:pt x="10" y="37"/>
                    </a:lnTo>
                    <a:lnTo>
                      <a:pt x="0" y="37"/>
                    </a:lnTo>
                    <a:close/>
                    <a:moveTo>
                      <a:pt x="19" y="37"/>
                    </a:moveTo>
                    <a:lnTo>
                      <a:pt x="19" y="44"/>
                    </a:lnTo>
                    <a:lnTo>
                      <a:pt x="0" y="44"/>
                    </a:lnTo>
                    <a:lnTo>
                      <a:pt x="0" y="37"/>
                    </a:lnTo>
                    <a:lnTo>
                      <a:pt x="19" y="37"/>
                    </a:lnTo>
                    <a:close/>
                    <a:moveTo>
                      <a:pt x="19" y="44"/>
                    </a:moveTo>
                    <a:lnTo>
                      <a:pt x="19" y="47"/>
                    </a:lnTo>
                    <a:lnTo>
                      <a:pt x="0" y="47"/>
                    </a:lnTo>
                    <a:lnTo>
                      <a:pt x="0" y="44"/>
                    </a:lnTo>
                    <a:lnTo>
                      <a:pt x="19" y="44"/>
                    </a:lnTo>
                    <a:close/>
                    <a:moveTo>
                      <a:pt x="19" y="47"/>
                    </a:moveTo>
                    <a:lnTo>
                      <a:pt x="19" y="50"/>
                    </a:lnTo>
                    <a:lnTo>
                      <a:pt x="0" y="50"/>
                    </a:lnTo>
                    <a:lnTo>
                      <a:pt x="0" y="47"/>
                    </a:lnTo>
                    <a:lnTo>
                      <a:pt x="19" y="47"/>
                    </a:lnTo>
                    <a:close/>
                    <a:moveTo>
                      <a:pt x="3" y="57"/>
                    </a:moveTo>
                    <a:lnTo>
                      <a:pt x="0" y="54"/>
                    </a:lnTo>
                    <a:lnTo>
                      <a:pt x="0" y="50"/>
                    </a:lnTo>
                    <a:lnTo>
                      <a:pt x="10" y="50"/>
                    </a:lnTo>
                    <a:lnTo>
                      <a:pt x="3" y="57"/>
                    </a:lnTo>
                    <a:close/>
                    <a:moveTo>
                      <a:pt x="16" y="44"/>
                    </a:moveTo>
                    <a:lnTo>
                      <a:pt x="19" y="46"/>
                    </a:lnTo>
                    <a:lnTo>
                      <a:pt x="6" y="60"/>
                    </a:lnTo>
                    <a:lnTo>
                      <a:pt x="3" y="57"/>
                    </a:lnTo>
                    <a:lnTo>
                      <a:pt x="16" y="44"/>
                    </a:lnTo>
                    <a:close/>
                    <a:moveTo>
                      <a:pt x="19" y="46"/>
                    </a:moveTo>
                    <a:lnTo>
                      <a:pt x="21" y="48"/>
                    </a:lnTo>
                    <a:lnTo>
                      <a:pt x="22" y="49"/>
                    </a:lnTo>
                    <a:lnTo>
                      <a:pt x="13" y="54"/>
                    </a:lnTo>
                    <a:lnTo>
                      <a:pt x="19" y="46"/>
                    </a:lnTo>
                    <a:close/>
                    <a:moveTo>
                      <a:pt x="22" y="49"/>
                    </a:moveTo>
                    <a:lnTo>
                      <a:pt x="24" y="55"/>
                    </a:lnTo>
                    <a:lnTo>
                      <a:pt x="7" y="64"/>
                    </a:lnTo>
                    <a:lnTo>
                      <a:pt x="4" y="57"/>
                    </a:lnTo>
                    <a:lnTo>
                      <a:pt x="22" y="49"/>
                    </a:lnTo>
                    <a:close/>
                    <a:moveTo>
                      <a:pt x="16" y="69"/>
                    </a:moveTo>
                    <a:lnTo>
                      <a:pt x="10" y="69"/>
                    </a:lnTo>
                    <a:lnTo>
                      <a:pt x="7" y="64"/>
                    </a:lnTo>
                    <a:lnTo>
                      <a:pt x="16" y="59"/>
                    </a:lnTo>
                    <a:lnTo>
                      <a:pt x="16" y="69"/>
                    </a:lnTo>
                    <a:close/>
                    <a:moveTo>
                      <a:pt x="16" y="50"/>
                    </a:moveTo>
                    <a:lnTo>
                      <a:pt x="19" y="50"/>
                    </a:lnTo>
                    <a:lnTo>
                      <a:pt x="19" y="69"/>
                    </a:lnTo>
                    <a:lnTo>
                      <a:pt x="16" y="69"/>
                    </a:lnTo>
                    <a:lnTo>
                      <a:pt x="16" y="50"/>
                    </a:lnTo>
                    <a:close/>
                    <a:moveTo>
                      <a:pt x="19" y="50"/>
                    </a:moveTo>
                    <a:lnTo>
                      <a:pt x="23" y="50"/>
                    </a:lnTo>
                    <a:lnTo>
                      <a:pt x="26" y="53"/>
                    </a:lnTo>
                    <a:lnTo>
                      <a:pt x="19" y="59"/>
                    </a:lnTo>
                    <a:lnTo>
                      <a:pt x="19" y="50"/>
                    </a:lnTo>
                    <a:close/>
                    <a:moveTo>
                      <a:pt x="26" y="53"/>
                    </a:moveTo>
                    <a:lnTo>
                      <a:pt x="29" y="56"/>
                    </a:lnTo>
                    <a:lnTo>
                      <a:pt x="15" y="69"/>
                    </a:lnTo>
                    <a:lnTo>
                      <a:pt x="12" y="66"/>
                    </a:lnTo>
                    <a:lnTo>
                      <a:pt x="26" y="53"/>
                    </a:lnTo>
                    <a:close/>
                    <a:moveTo>
                      <a:pt x="29" y="56"/>
                    </a:moveTo>
                    <a:lnTo>
                      <a:pt x="19" y="46"/>
                    </a:lnTo>
                    <a:lnTo>
                      <a:pt x="29" y="56"/>
                    </a:lnTo>
                    <a:lnTo>
                      <a:pt x="22" y="63"/>
                    </a:lnTo>
                    <a:lnTo>
                      <a:pt x="29" y="56"/>
                    </a:lnTo>
                    <a:close/>
                    <a:moveTo>
                      <a:pt x="29" y="56"/>
                    </a:moveTo>
                    <a:lnTo>
                      <a:pt x="32" y="59"/>
                    </a:lnTo>
                    <a:lnTo>
                      <a:pt x="18" y="72"/>
                    </a:lnTo>
                    <a:lnTo>
                      <a:pt x="15" y="69"/>
                    </a:lnTo>
                    <a:lnTo>
                      <a:pt x="29" y="56"/>
                    </a:lnTo>
                    <a:close/>
                    <a:moveTo>
                      <a:pt x="25" y="76"/>
                    </a:moveTo>
                    <a:lnTo>
                      <a:pt x="22" y="76"/>
                    </a:lnTo>
                    <a:lnTo>
                      <a:pt x="18" y="72"/>
                    </a:lnTo>
                    <a:lnTo>
                      <a:pt x="25" y="66"/>
                    </a:lnTo>
                    <a:lnTo>
                      <a:pt x="25" y="76"/>
                    </a:lnTo>
                    <a:close/>
                    <a:moveTo>
                      <a:pt x="25" y="56"/>
                    </a:moveTo>
                    <a:lnTo>
                      <a:pt x="32" y="56"/>
                    </a:lnTo>
                    <a:lnTo>
                      <a:pt x="32" y="76"/>
                    </a:lnTo>
                    <a:lnTo>
                      <a:pt x="25" y="76"/>
                    </a:lnTo>
                    <a:lnTo>
                      <a:pt x="25" y="56"/>
                    </a:lnTo>
                    <a:close/>
                    <a:moveTo>
                      <a:pt x="32" y="56"/>
                    </a:moveTo>
                    <a:lnTo>
                      <a:pt x="35" y="56"/>
                    </a:lnTo>
                    <a:lnTo>
                      <a:pt x="35" y="76"/>
                    </a:lnTo>
                    <a:lnTo>
                      <a:pt x="32" y="76"/>
                    </a:lnTo>
                    <a:lnTo>
                      <a:pt x="32" y="56"/>
                    </a:lnTo>
                    <a:close/>
                    <a:moveTo>
                      <a:pt x="35" y="56"/>
                    </a:moveTo>
                    <a:lnTo>
                      <a:pt x="42" y="56"/>
                    </a:lnTo>
                    <a:lnTo>
                      <a:pt x="42" y="76"/>
                    </a:lnTo>
                    <a:lnTo>
                      <a:pt x="35" y="76"/>
                    </a:lnTo>
                    <a:lnTo>
                      <a:pt x="35" y="56"/>
                    </a:lnTo>
                    <a:close/>
                    <a:moveTo>
                      <a:pt x="48" y="72"/>
                    </a:moveTo>
                    <a:lnTo>
                      <a:pt x="45" y="76"/>
                    </a:lnTo>
                    <a:lnTo>
                      <a:pt x="42" y="76"/>
                    </a:lnTo>
                    <a:lnTo>
                      <a:pt x="42" y="66"/>
                    </a:lnTo>
                    <a:lnTo>
                      <a:pt x="48" y="72"/>
                    </a:lnTo>
                    <a:close/>
                    <a:moveTo>
                      <a:pt x="35" y="59"/>
                    </a:moveTo>
                    <a:lnTo>
                      <a:pt x="38" y="56"/>
                    </a:lnTo>
                    <a:lnTo>
                      <a:pt x="51" y="69"/>
                    </a:lnTo>
                    <a:lnTo>
                      <a:pt x="48" y="72"/>
                    </a:lnTo>
                    <a:lnTo>
                      <a:pt x="35" y="59"/>
                    </a:lnTo>
                    <a:close/>
                    <a:moveTo>
                      <a:pt x="38" y="56"/>
                    </a:moveTo>
                    <a:lnTo>
                      <a:pt x="40" y="54"/>
                    </a:lnTo>
                    <a:lnTo>
                      <a:pt x="45" y="54"/>
                    </a:lnTo>
                    <a:lnTo>
                      <a:pt x="45" y="63"/>
                    </a:lnTo>
                    <a:lnTo>
                      <a:pt x="38" y="56"/>
                    </a:lnTo>
                    <a:close/>
                    <a:moveTo>
                      <a:pt x="45" y="54"/>
                    </a:moveTo>
                    <a:lnTo>
                      <a:pt x="50" y="54"/>
                    </a:lnTo>
                    <a:lnTo>
                      <a:pt x="50" y="72"/>
                    </a:lnTo>
                    <a:lnTo>
                      <a:pt x="45" y="72"/>
                    </a:lnTo>
                    <a:lnTo>
                      <a:pt x="45" y="54"/>
                    </a:lnTo>
                    <a:close/>
                    <a:moveTo>
                      <a:pt x="55" y="71"/>
                    </a:moveTo>
                    <a:lnTo>
                      <a:pt x="53" y="72"/>
                    </a:lnTo>
                    <a:lnTo>
                      <a:pt x="50" y="72"/>
                    </a:lnTo>
                    <a:lnTo>
                      <a:pt x="50" y="63"/>
                    </a:lnTo>
                    <a:lnTo>
                      <a:pt x="55" y="71"/>
                    </a:lnTo>
                    <a:close/>
                    <a:moveTo>
                      <a:pt x="47" y="54"/>
                    </a:moveTo>
                    <a:lnTo>
                      <a:pt x="53" y="51"/>
                    </a:lnTo>
                    <a:lnTo>
                      <a:pt x="61" y="68"/>
                    </a:lnTo>
                    <a:lnTo>
                      <a:pt x="55" y="71"/>
                    </a:lnTo>
                    <a:lnTo>
                      <a:pt x="47"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42" name="Freeform 730">
                <a:extLst>
                  <a:ext uri="{FF2B5EF4-FFF2-40B4-BE49-F238E27FC236}">
                    <a16:creationId xmlns:a16="http://schemas.microsoft.com/office/drawing/2014/main" id="{4116523A-C546-4605-99F7-FE81F2B1EA45}"/>
                  </a:ext>
                </a:extLst>
              </p:cNvPr>
              <p:cNvSpPr>
                <a:spLocks/>
              </p:cNvSpPr>
              <p:nvPr/>
            </p:nvSpPr>
            <p:spPr bwMode="auto">
              <a:xfrm>
                <a:off x="3263" y="2291"/>
                <a:ext cx="17" cy="15"/>
              </a:xfrm>
              <a:custGeom>
                <a:avLst/>
                <a:gdLst>
                  <a:gd name="T0" fmla="*/ 12 w 68"/>
                  <a:gd name="T1" fmla="*/ 13 h 57"/>
                  <a:gd name="T2" fmla="*/ 13 w 68"/>
                  <a:gd name="T3" fmla="*/ 13 h 57"/>
                  <a:gd name="T4" fmla="*/ 15 w 68"/>
                  <a:gd name="T5" fmla="*/ 12 h 57"/>
                  <a:gd name="T6" fmla="*/ 15 w 68"/>
                  <a:gd name="T7" fmla="*/ 10 h 57"/>
                  <a:gd name="T8" fmla="*/ 16 w 68"/>
                  <a:gd name="T9" fmla="*/ 9 h 57"/>
                  <a:gd name="T10" fmla="*/ 16 w 68"/>
                  <a:gd name="T11" fmla="*/ 8 h 57"/>
                  <a:gd name="T12" fmla="*/ 17 w 68"/>
                  <a:gd name="T13" fmla="*/ 7 h 57"/>
                  <a:gd name="T14" fmla="*/ 17 w 68"/>
                  <a:gd name="T15" fmla="*/ 6 h 57"/>
                  <a:gd name="T16" fmla="*/ 17 w 68"/>
                  <a:gd name="T17" fmla="*/ 5 h 57"/>
                  <a:gd name="T18" fmla="*/ 17 w 68"/>
                  <a:gd name="T19" fmla="*/ 3 h 57"/>
                  <a:gd name="T20" fmla="*/ 16 w 68"/>
                  <a:gd name="T21" fmla="*/ 3 h 57"/>
                  <a:gd name="T22" fmla="*/ 16 w 68"/>
                  <a:gd name="T23" fmla="*/ 2 h 57"/>
                  <a:gd name="T24" fmla="*/ 15 w 68"/>
                  <a:gd name="T25" fmla="*/ 1 h 57"/>
                  <a:gd name="T26" fmla="*/ 14 w 68"/>
                  <a:gd name="T27" fmla="*/ 0 h 57"/>
                  <a:gd name="T28" fmla="*/ 13 w 68"/>
                  <a:gd name="T29" fmla="*/ 0 h 57"/>
                  <a:gd name="T30" fmla="*/ 12 w 68"/>
                  <a:gd name="T31" fmla="*/ 0 h 57"/>
                  <a:gd name="T32" fmla="*/ 11 w 68"/>
                  <a:gd name="T33" fmla="*/ 0 h 57"/>
                  <a:gd name="T34" fmla="*/ 10 w 68"/>
                  <a:gd name="T35" fmla="*/ 0 h 57"/>
                  <a:gd name="T36" fmla="*/ 8 w 68"/>
                  <a:gd name="T37" fmla="*/ 0 h 57"/>
                  <a:gd name="T38" fmla="*/ 7 w 68"/>
                  <a:gd name="T39" fmla="*/ 1 h 57"/>
                  <a:gd name="T40" fmla="*/ 6 w 68"/>
                  <a:gd name="T41" fmla="*/ 1 h 57"/>
                  <a:gd name="T42" fmla="*/ 4 w 68"/>
                  <a:gd name="T43" fmla="*/ 2 h 57"/>
                  <a:gd name="T44" fmla="*/ 4 w 68"/>
                  <a:gd name="T45" fmla="*/ 3 h 57"/>
                  <a:gd name="T46" fmla="*/ 3 w 68"/>
                  <a:gd name="T47" fmla="*/ 4 h 57"/>
                  <a:gd name="T48" fmla="*/ 2 w 68"/>
                  <a:gd name="T49" fmla="*/ 5 h 57"/>
                  <a:gd name="T50" fmla="*/ 1 w 68"/>
                  <a:gd name="T51" fmla="*/ 6 h 57"/>
                  <a:gd name="T52" fmla="*/ 1 w 68"/>
                  <a:gd name="T53" fmla="*/ 7 h 57"/>
                  <a:gd name="T54" fmla="*/ 0 w 68"/>
                  <a:gd name="T55" fmla="*/ 8 h 57"/>
                  <a:gd name="T56" fmla="*/ 0 w 68"/>
                  <a:gd name="T57" fmla="*/ 10 h 57"/>
                  <a:gd name="T58" fmla="*/ 1 w 68"/>
                  <a:gd name="T59" fmla="*/ 11 h 57"/>
                  <a:gd name="T60" fmla="*/ 1 w 68"/>
                  <a:gd name="T61" fmla="*/ 12 h 57"/>
                  <a:gd name="T62" fmla="*/ 2 w 68"/>
                  <a:gd name="T63" fmla="*/ 13 h 57"/>
                  <a:gd name="T64" fmla="*/ 3 w 68"/>
                  <a:gd name="T65" fmla="*/ 13 h 57"/>
                  <a:gd name="T66" fmla="*/ 4 w 68"/>
                  <a:gd name="T67" fmla="*/ 14 h 57"/>
                  <a:gd name="T68" fmla="*/ 5 w 68"/>
                  <a:gd name="T69" fmla="*/ 14 h 57"/>
                  <a:gd name="T70" fmla="*/ 6 w 68"/>
                  <a:gd name="T71" fmla="*/ 15 h 57"/>
                  <a:gd name="T72" fmla="*/ 7 w 68"/>
                  <a:gd name="T73" fmla="*/ 15 h 57"/>
                  <a:gd name="T74" fmla="*/ 8 w 68"/>
                  <a:gd name="T75" fmla="*/ 15 h 57"/>
                  <a:gd name="T76" fmla="*/ 10 w 68"/>
                  <a:gd name="T77" fmla="*/ 14 h 57"/>
                  <a:gd name="T78" fmla="*/ 11 w 68"/>
                  <a:gd name="T79" fmla="*/ 14 h 57"/>
                  <a:gd name="T80" fmla="*/ 12 w 68"/>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57"/>
                  <a:gd name="T125" fmla="*/ 68 w 68"/>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57">
                    <a:moveTo>
                      <a:pt x="48" y="51"/>
                    </a:moveTo>
                    <a:lnTo>
                      <a:pt x="51" y="48"/>
                    </a:lnTo>
                    <a:lnTo>
                      <a:pt x="58" y="45"/>
                    </a:lnTo>
                    <a:lnTo>
                      <a:pt x="61" y="38"/>
                    </a:lnTo>
                    <a:lnTo>
                      <a:pt x="64" y="35"/>
                    </a:lnTo>
                    <a:lnTo>
                      <a:pt x="64" y="32"/>
                    </a:lnTo>
                    <a:lnTo>
                      <a:pt x="68" y="25"/>
                    </a:lnTo>
                    <a:lnTo>
                      <a:pt x="68" y="22"/>
                    </a:lnTo>
                    <a:lnTo>
                      <a:pt x="68" y="20"/>
                    </a:lnTo>
                    <a:lnTo>
                      <a:pt x="68" y="13"/>
                    </a:lnTo>
                    <a:lnTo>
                      <a:pt x="64" y="10"/>
                    </a:lnTo>
                    <a:lnTo>
                      <a:pt x="64" y="6"/>
                    </a:lnTo>
                    <a:lnTo>
                      <a:pt x="61" y="3"/>
                    </a:lnTo>
                    <a:lnTo>
                      <a:pt x="54" y="0"/>
                    </a:lnTo>
                    <a:lnTo>
                      <a:pt x="51" y="0"/>
                    </a:lnTo>
                    <a:lnTo>
                      <a:pt x="48" y="0"/>
                    </a:lnTo>
                    <a:lnTo>
                      <a:pt x="42" y="0"/>
                    </a:lnTo>
                    <a:lnTo>
                      <a:pt x="39" y="0"/>
                    </a:lnTo>
                    <a:lnTo>
                      <a:pt x="32" y="0"/>
                    </a:lnTo>
                    <a:lnTo>
                      <a:pt x="26" y="3"/>
                    </a:lnTo>
                    <a:lnTo>
                      <a:pt x="22" y="3"/>
                    </a:lnTo>
                    <a:lnTo>
                      <a:pt x="17" y="6"/>
                    </a:lnTo>
                    <a:lnTo>
                      <a:pt x="14" y="13"/>
                    </a:lnTo>
                    <a:lnTo>
                      <a:pt x="10" y="16"/>
                    </a:lnTo>
                    <a:lnTo>
                      <a:pt x="7" y="20"/>
                    </a:lnTo>
                    <a:lnTo>
                      <a:pt x="4" y="22"/>
                    </a:lnTo>
                    <a:lnTo>
                      <a:pt x="4" y="28"/>
                    </a:lnTo>
                    <a:lnTo>
                      <a:pt x="0" y="32"/>
                    </a:lnTo>
                    <a:lnTo>
                      <a:pt x="0" y="38"/>
                    </a:lnTo>
                    <a:lnTo>
                      <a:pt x="4" y="42"/>
                    </a:lnTo>
                    <a:lnTo>
                      <a:pt x="4" y="45"/>
                    </a:lnTo>
                    <a:lnTo>
                      <a:pt x="7" y="48"/>
                    </a:lnTo>
                    <a:lnTo>
                      <a:pt x="10" y="51"/>
                    </a:lnTo>
                    <a:lnTo>
                      <a:pt x="14" y="54"/>
                    </a:lnTo>
                    <a:lnTo>
                      <a:pt x="20" y="54"/>
                    </a:lnTo>
                    <a:lnTo>
                      <a:pt x="22" y="57"/>
                    </a:lnTo>
                    <a:lnTo>
                      <a:pt x="26" y="57"/>
                    </a:lnTo>
                    <a:lnTo>
                      <a:pt x="32" y="57"/>
                    </a:lnTo>
                    <a:lnTo>
                      <a:pt x="39" y="54"/>
                    </a:lnTo>
                    <a:lnTo>
                      <a:pt x="42"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43" name="Freeform 731">
                <a:extLst>
                  <a:ext uri="{FF2B5EF4-FFF2-40B4-BE49-F238E27FC236}">
                    <a16:creationId xmlns:a16="http://schemas.microsoft.com/office/drawing/2014/main" id="{BB15FC3E-C235-4BE3-9BE9-CE7C006CD323}"/>
                  </a:ext>
                </a:extLst>
              </p:cNvPr>
              <p:cNvSpPr>
                <a:spLocks noEditPoints="1"/>
              </p:cNvSpPr>
              <p:nvPr/>
            </p:nvSpPr>
            <p:spPr bwMode="auto">
              <a:xfrm>
                <a:off x="3261" y="2289"/>
                <a:ext cx="21" cy="19"/>
              </a:xfrm>
              <a:custGeom>
                <a:avLst/>
                <a:gdLst>
                  <a:gd name="T0" fmla="*/ 13 w 84"/>
                  <a:gd name="T1" fmla="*/ 13 h 76"/>
                  <a:gd name="T2" fmla="*/ 15 w 84"/>
                  <a:gd name="T3" fmla="*/ 11 h 76"/>
                  <a:gd name="T4" fmla="*/ 18 w 84"/>
                  <a:gd name="T5" fmla="*/ 16 h 76"/>
                  <a:gd name="T6" fmla="*/ 19 w 84"/>
                  <a:gd name="T7" fmla="*/ 14 h 76"/>
                  <a:gd name="T8" fmla="*/ 15 w 84"/>
                  <a:gd name="T9" fmla="*/ 11 h 76"/>
                  <a:gd name="T10" fmla="*/ 21 w 84"/>
                  <a:gd name="T11" fmla="*/ 11 h 76"/>
                  <a:gd name="T12" fmla="*/ 16 w 84"/>
                  <a:gd name="T13" fmla="*/ 10 h 76"/>
                  <a:gd name="T14" fmla="*/ 16 w 84"/>
                  <a:gd name="T15" fmla="*/ 9 h 76"/>
                  <a:gd name="T16" fmla="*/ 20 w 84"/>
                  <a:gd name="T17" fmla="*/ 11 h 76"/>
                  <a:gd name="T18" fmla="*/ 21 w 84"/>
                  <a:gd name="T19" fmla="*/ 9 h 76"/>
                  <a:gd name="T20" fmla="*/ 17 w 84"/>
                  <a:gd name="T21" fmla="*/ 8 h 76"/>
                  <a:gd name="T22" fmla="*/ 17 w 84"/>
                  <a:gd name="T23" fmla="*/ 6 h 76"/>
                  <a:gd name="T24" fmla="*/ 21 w 84"/>
                  <a:gd name="T25" fmla="*/ 6 h 76"/>
                  <a:gd name="T26" fmla="*/ 21 w 84"/>
                  <a:gd name="T27" fmla="*/ 4 h 76"/>
                  <a:gd name="T28" fmla="*/ 17 w 84"/>
                  <a:gd name="T29" fmla="*/ 6 h 76"/>
                  <a:gd name="T30" fmla="*/ 20 w 84"/>
                  <a:gd name="T31" fmla="*/ 2 h 76"/>
                  <a:gd name="T32" fmla="*/ 16 w 84"/>
                  <a:gd name="T33" fmla="*/ 5 h 76"/>
                  <a:gd name="T34" fmla="*/ 19 w 84"/>
                  <a:gd name="T35" fmla="*/ 1 h 76"/>
                  <a:gd name="T36" fmla="*/ 18 w 84"/>
                  <a:gd name="T37" fmla="*/ 1 h 76"/>
                  <a:gd name="T38" fmla="*/ 16 w 84"/>
                  <a:gd name="T39" fmla="*/ 0 h 76"/>
                  <a:gd name="T40" fmla="*/ 15 w 84"/>
                  <a:gd name="T41" fmla="*/ 5 h 76"/>
                  <a:gd name="T42" fmla="*/ 13 w 84"/>
                  <a:gd name="T43" fmla="*/ 5 h 76"/>
                  <a:gd name="T44" fmla="*/ 12 w 84"/>
                  <a:gd name="T45" fmla="*/ 0 h 76"/>
                  <a:gd name="T46" fmla="*/ 12 w 84"/>
                  <a:gd name="T47" fmla="*/ 0 h 76"/>
                  <a:gd name="T48" fmla="*/ 9 w 84"/>
                  <a:gd name="T49" fmla="*/ 0 h 76"/>
                  <a:gd name="T50" fmla="*/ 10 w 84"/>
                  <a:gd name="T51" fmla="*/ 5 h 76"/>
                  <a:gd name="T52" fmla="*/ 8 w 84"/>
                  <a:gd name="T53" fmla="*/ 6 h 76"/>
                  <a:gd name="T54" fmla="*/ 8 w 84"/>
                  <a:gd name="T55" fmla="*/ 1 h 76"/>
                  <a:gd name="T56" fmla="*/ 7 w 84"/>
                  <a:gd name="T57" fmla="*/ 1 h 76"/>
                  <a:gd name="T58" fmla="*/ 4 w 84"/>
                  <a:gd name="T59" fmla="*/ 3 h 76"/>
                  <a:gd name="T60" fmla="*/ 8 w 84"/>
                  <a:gd name="T61" fmla="*/ 7 h 76"/>
                  <a:gd name="T62" fmla="*/ 6 w 84"/>
                  <a:gd name="T63" fmla="*/ 8 h 76"/>
                  <a:gd name="T64" fmla="*/ 3 w 84"/>
                  <a:gd name="T65" fmla="*/ 5 h 76"/>
                  <a:gd name="T66" fmla="*/ 3 w 84"/>
                  <a:gd name="T67" fmla="*/ 5 h 76"/>
                  <a:gd name="T68" fmla="*/ 6 w 84"/>
                  <a:gd name="T69" fmla="*/ 9 h 76"/>
                  <a:gd name="T70" fmla="*/ 6 w 84"/>
                  <a:gd name="T71" fmla="*/ 8 h 76"/>
                  <a:gd name="T72" fmla="*/ 6 w 84"/>
                  <a:gd name="T73" fmla="*/ 11 h 76"/>
                  <a:gd name="T74" fmla="*/ 1 w 84"/>
                  <a:gd name="T75" fmla="*/ 9 h 76"/>
                  <a:gd name="T76" fmla="*/ 2 w 84"/>
                  <a:gd name="T77" fmla="*/ 10 h 76"/>
                  <a:gd name="T78" fmla="*/ 5 w 84"/>
                  <a:gd name="T79" fmla="*/ 10 h 76"/>
                  <a:gd name="T80" fmla="*/ 4 w 84"/>
                  <a:gd name="T81" fmla="*/ 10 h 76"/>
                  <a:gd name="T82" fmla="*/ 6 w 84"/>
                  <a:gd name="T83" fmla="*/ 12 h 76"/>
                  <a:gd name="T84" fmla="*/ 1 w 84"/>
                  <a:gd name="T85" fmla="*/ 14 h 76"/>
                  <a:gd name="T86" fmla="*/ 3 w 84"/>
                  <a:gd name="T87" fmla="*/ 14 h 76"/>
                  <a:gd name="T88" fmla="*/ 5 w 84"/>
                  <a:gd name="T89" fmla="*/ 12 h 76"/>
                  <a:gd name="T90" fmla="*/ 6 w 84"/>
                  <a:gd name="T91" fmla="*/ 13 h 76"/>
                  <a:gd name="T92" fmla="*/ 4 w 84"/>
                  <a:gd name="T93" fmla="*/ 18 h 76"/>
                  <a:gd name="T94" fmla="*/ 7 w 84"/>
                  <a:gd name="T95" fmla="*/ 18 h 76"/>
                  <a:gd name="T96" fmla="*/ 7 w 84"/>
                  <a:gd name="T97" fmla="*/ 16 h 76"/>
                  <a:gd name="T98" fmla="*/ 9 w 84"/>
                  <a:gd name="T99" fmla="*/ 14 h 76"/>
                  <a:gd name="T100" fmla="*/ 8 w 84"/>
                  <a:gd name="T101" fmla="*/ 14 h 76"/>
                  <a:gd name="T102" fmla="*/ 10 w 84"/>
                  <a:gd name="T103" fmla="*/ 14 h 76"/>
                  <a:gd name="T104" fmla="*/ 10 w 84"/>
                  <a:gd name="T105" fmla="*/ 19 h 76"/>
                  <a:gd name="T106" fmla="*/ 11 w 84"/>
                  <a:gd name="T107" fmla="*/ 19 h 76"/>
                  <a:gd name="T108" fmla="*/ 11 w 84"/>
                  <a:gd name="T109" fmla="*/ 14 h 76"/>
                  <a:gd name="T110" fmla="*/ 14 w 84"/>
                  <a:gd name="T111" fmla="*/ 18 h 76"/>
                  <a:gd name="T112" fmla="*/ 13 w 84"/>
                  <a:gd name="T113" fmla="*/ 13 h 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4"/>
                  <a:gd name="T172" fmla="*/ 0 h 76"/>
                  <a:gd name="T173" fmla="*/ 84 w 84"/>
                  <a:gd name="T174" fmla="*/ 76 h 7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4" h="76">
                    <a:moveTo>
                      <a:pt x="49" y="53"/>
                    </a:moveTo>
                    <a:lnTo>
                      <a:pt x="52" y="50"/>
                    </a:lnTo>
                    <a:lnTo>
                      <a:pt x="66" y="64"/>
                    </a:lnTo>
                    <a:lnTo>
                      <a:pt x="63" y="66"/>
                    </a:lnTo>
                    <a:lnTo>
                      <a:pt x="49" y="53"/>
                    </a:lnTo>
                    <a:close/>
                    <a:moveTo>
                      <a:pt x="52" y="50"/>
                    </a:moveTo>
                    <a:lnTo>
                      <a:pt x="54" y="48"/>
                    </a:lnTo>
                    <a:lnTo>
                      <a:pt x="56" y="48"/>
                    </a:lnTo>
                    <a:lnTo>
                      <a:pt x="59" y="57"/>
                    </a:lnTo>
                    <a:lnTo>
                      <a:pt x="52" y="50"/>
                    </a:lnTo>
                    <a:close/>
                    <a:moveTo>
                      <a:pt x="56" y="48"/>
                    </a:moveTo>
                    <a:lnTo>
                      <a:pt x="61" y="45"/>
                    </a:lnTo>
                    <a:lnTo>
                      <a:pt x="70" y="62"/>
                    </a:lnTo>
                    <a:lnTo>
                      <a:pt x="63" y="65"/>
                    </a:lnTo>
                    <a:lnTo>
                      <a:pt x="56" y="48"/>
                    </a:lnTo>
                    <a:close/>
                    <a:moveTo>
                      <a:pt x="75" y="57"/>
                    </a:moveTo>
                    <a:lnTo>
                      <a:pt x="73" y="61"/>
                    </a:lnTo>
                    <a:lnTo>
                      <a:pt x="70" y="62"/>
                    </a:lnTo>
                    <a:lnTo>
                      <a:pt x="66" y="54"/>
                    </a:lnTo>
                    <a:lnTo>
                      <a:pt x="75" y="57"/>
                    </a:lnTo>
                    <a:close/>
                    <a:moveTo>
                      <a:pt x="57" y="50"/>
                    </a:moveTo>
                    <a:lnTo>
                      <a:pt x="60" y="43"/>
                    </a:lnTo>
                    <a:lnTo>
                      <a:pt x="78" y="52"/>
                    </a:lnTo>
                    <a:lnTo>
                      <a:pt x="75" y="57"/>
                    </a:lnTo>
                    <a:lnTo>
                      <a:pt x="57" y="50"/>
                    </a:lnTo>
                    <a:close/>
                    <a:moveTo>
                      <a:pt x="60" y="43"/>
                    </a:moveTo>
                    <a:lnTo>
                      <a:pt x="61" y="42"/>
                    </a:lnTo>
                    <a:lnTo>
                      <a:pt x="62" y="41"/>
                    </a:lnTo>
                    <a:lnTo>
                      <a:pt x="69" y="47"/>
                    </a:lnTo>
                    <a:lnTo>
                      <a:pt x="60" y="43"/>
                    </a:lnTo>
                    <a:close/>
                    <a:moveTo>
                      <a:pt x="62" y="41"/>
                    </a:moveTo>
                    <a:lnTo>
                      <a:pt x="66" y="37"/>
                    </a:lnTo>
                    <a:lnTo>
                      <a:pt x="79" y="51"/>
                    </a:lnTo>
                    <a:lnTo>
                      <a:pt x="76" y="54"/>
                    </a:lnTo>
                    <a:lnTo>
                      <a:pt x="62" y="41"/>
                    </a:lnTo>
                    <a:close/>
                    <a:moveTo>
                      <a:pt x="82" y="44"/>
                    </a:moveTo>
                    <a:lnTo>
                      <a:pt x="82" y="48"/>
                    </a:lnTo>
                    <a:lnTo>
                      <a:pt x="79" y="51"/>
                    </a:lnTo>
                    <a:lnTo>
                      <a:pt x="72" y="44"/>
                    </a:lnTo>
                    <a:lnTo>
                      <a:pt x="82" y="44"/>
                    </a:lnTo>
                    <a:close/>
                    <a:moveTo>
                      <a:pt x="62" y="44"/>
                    </a:moveTo>
                    <a:lnTo>
                      <a:pt x="62" y="41"/>
                    </a:lnTo>
                    <a:lnTo>
                      <a:pt x="82" y="41"/>
                    </a:lnTo>
                    <a:lnTo>
                      <a:pt x="82" y="44"/>
                    </a:lnTo>
                    <a:lnTo>
                      <a:pt x="62" y="44"/>
                    </a:lnTo>
                    <a:close/>
                    <a:moveTo>
                      <a:pt x="62" y="41"/>
                    </a:moveTo>
                    <a:lnTo>
                      <a:pt x="62" y="39"/>
                    </a:lnTo>
                    <a:lnTo>
                      <a:pt x="63" y="36"/>
                    </a:lnTo>
                    <a:lnTo>
                      <a:pt x="72" y="41"/>
                    </a:lnTo>
                    <a:lnTo>
                      <a:pt x="62" y="41"/>
                    </a:lnTo>
                    <a:close/>
                    <a:moveTo>
                      <a:pt x="63" y="36"/>
                    </a:moveTo>
                    <a:lnTo>
                      <a:pt x="67" y="30"/>
                    </a:lnTo>
                    <a:lnTo>
                      <a:pt x="84" y="39"/>
                    </a:lnTo>
                    <a:lnTo>
                      <a:pt x="81" y="45"/>
                    </a:lnTo>
                    <a:lnTo>
                      <a:pt x="63" y="36"/>
                    </a:lnTo>
                    <a:close/>
                    <a:moveTo>
                      <a:pt x="84" y="34"/>
                    </a:moveTo>
                    <a:lnTo>
                      <a:pt x="84" y="36"/>
                    </a:lnTo>
                    <a:lnTo>
                      <a:pt x="84" y="39"/>
                    </a:lnTo>
                    <a:lnTo>
                      <a:pt x="76" y="34"/>
                    </a:lnTo>
                    <a:lnTo>
                      <a:pt x="84" y="34"/>
                    </a:lnTo>
                    <a:close/>
                    <a:moveTo>
                      <a:pt x="66" y="34"/>
                    </a:moveTo>
                    <a:lnTo>
                      <a:pt x="66" y="31"/>
                    </a:lnTo>
                    <a:lnTo>
                      <a:pt x="84" y="31"/>
                    </a:lnTo>
                    <a:lnTo>
                      <a:pt x="84" y="34"/>
                    </a:lnTo>
                    <a:lnTo>
                      <a:pt x="66" y="34"/>
                    </a:lnTo>
                    <a:close/>
                    <a:moveTo>
                      <a:pt x="66" y="31"/>
                    </a:moveTo>
                    <a:lnTo>
                      <a:pt x="66" y="29"/>
                    </a:lnTo>
                    <a:lnTo>
                      <a:pt x="84" y="29"/>
                    </a:lnTo>
                    <a:lnTo>
                      <a:pt x="84" y="31"/>
                    </a:lnTo>
                    <a:lnTo>
                      <a:pt x="66" y="31"/>
                    </a:lnTo>
                    <a:close/>
                    <a:moveTo>
                      <a:pt x="66" y="29"/>
                    </a:moveTo>
                    <a:lnTo>
                      <a:pt x="66" y="22"/>
                    </a:lnTo>
                    <a:lnTo>
                      <a:pt x="84" y="22"/>
                    </a:lnTo>
                    <a:lnTo>
                      <a:pt x="84" y="29"/>
                    </a:lnTo>
                    <a:lnTo>
                      <a:pt x="66" y="29"/>
                    </a:lnTo>
                    <a:close/>
                    <a:moveTo>
                      <a:pt x="82" y="15"/>
                    </a:moveTo>
                    <a:lnTo>
                      <a:pt x="84" y="18"/>
                    </a:lnTo>
                    <a:lnTo>
                      <a:pt x="84" y="22"/>
                    </a:lnTo>
                    <a:lnTo>
                      <a:pt x="76" y="22"/>
                    </a:lnTo>
                    <a:lnTo>
                      <a:pt x="82" y="15"/>
                    </a:lnTo>
                    <a:close/>
                    <a:moveTo>
                      <a:pt x="69" y="29"/>
                    </a:moveTo>
                    <a:lnTo>
                      <a:pt x="66" y="25"/>
                    </a:lnTo>
                    <a:lnTo>
                      <a:pt x="79" y="12"/>
                    </a:lnTo>
                    <a:lnTo>
                      <a:pt x="82" y="15"/>
                    </a:lnTo>
                    <a:lnTo>
                      <a:pt x="69" y="29"/>
                    </a:lnTo>
                    <a:close/>
                    <a:moveTo>
                      <a:pt x="66" y="25"/>
                    </a:moveTo>
                    <a:lnTo>
                      <a:pt x="62" y="22"/>
                    </a:lnTo>
                    <a:lnTo>
                      <a:pt x="62" y="19"/>
                    </a:lnTo>
                    <a:lnTo>
                      <a:pt x="72" y="19"/>
                    </a:lnTo>
                    <a:lnTo>
                      <a:pt x="66" y="25"/>
                    </a:lnTo>
                    <a:close/>
                    <a:moveTo>
                      <a:pt x="62" y="19"/>
                    </a:moveTo>
                    <a:lnTo>
                      <a:pt x="62" y="15"/>
                    </a:lnTo>
                    <a:lnTo>
                      <a:pt x="82" y="15"/>
                    </a:lnTo>
                    <a:lnTo>
                      <a:pt x="82" y="19"/>
                    </a:lnTo>
                    <a:lnTo>
                      <a:pt x="62" y="19"/>
                    </a:lnTo>
                    <a:close/>
                    <a:moveTo>
                      <a:pt x="79" y="9"/>
                    </a:moveTo>
                    <a:lnTo>
                      <a:pt x="82" y="11"/>
                    </a:lnTo>
                    <a:lnTo>
                      <a:pt x="82" y="15"/>
                    </a:lnTo>
                    <a:lnTo>
                      <a:pt x="72" y="15"/>
                    </a:lnTo>
                    <a:lnTo>
                      <a:pt x="79" y="9"/>
                    </a:lnTo>
                    <a:close/>
                    <a:moveTo>
                      <a:pt x="66" y="22"/>
                    </a:moveTo>
                    <a:lnTo>
                      <a:pt x="62" y="19"/>
                    </a:lnTo>
                    <a:lnTo>
                      <a:pt x="76" y="5"/>
                    </a:lnTo>
                    <a:lnTo>
                      <a:pt x="79" y="9"/>
                    </a:lnTo>
                    <a:lnTo>
                      <a:pt x="66" y="22"/>
                    </a:lnTo>
                    <a:close/>
                    <a:moveTo>
                      <a:pt x="73" y="3"/>
                    </a:moveTo>
                    <a:lnTo>
                      <a:pt x="75" y="4"/>
                    </a:lnTo>
                    <a:lnTo>
                      <a:pt x="76" y="5"/>
                    </a:lnTo>
                    <a:lnTo>
                      <a:pt x="69" y="12"/>
                    </a:lnTo>
                    <a:lnTo>
                      <a:pt x="73" y="3"/>
                    </a:lnTo>
                    <a:close/>
                    <a:moveTo>
                      <a:pt x="65" y="21"/>
                    </a:moveTo>
                    <a:lnTo>
                      <a:pt x="58" y="18"/>
                    </a:lnTo>
                    <a:lnTo>
                      <a:pt x="67" y="1"/>
                    </a:lnTo>
                    <a:lnTo>
                      <a:pt x="73" y="3"/>
                    </a:lnTo>
                    <a:lnTo>
                      <a:pt x="65" y="21"/>
                    </a:lnTo>
                    <a:close/>
                    <a:moveTo>
                      <a:pt x="62" y="0"/>
                    </a:moveTo>
                    <a:lnTo>
                      <a:pt x="65" y="0"/>
                    </a:lnTo>
                    <a:lnTo>
                      <a:pt x="67" y="1"/>
                    </a:lnTo>
                    <a:lnTo>
                      <a:pt x="62" y="9"/>
                    </a:lnTo>
                    <a:lnTo>
                      <a:pt x="62" y="0"/>
                    </a:lnTo>
                    <a:close/>
                    <a:moveTo>
                      <a:pt x="62" y="19"/>
                    </a:moveTo>
                    <a:lnTo>
                      <a:pt x="59" y="19"/>
                    </a:lnTo>
                    <a:lnTo>
                      <a:pt x="59" y="0"/>
                    </a:lnTo>
                    <a:lnTo>
                      <a:pt x="62" y="0"/>
                    </a:lnTo>
                    <a:lnTo>
                      <a:pt x="62" y="19"/>
                    </a:lnTo>
                    <a:close/>
                    <a:moveTo>
                      <a:pt x="59" y="19"/>
                    </a:moveTo>
                    <a:lnTo>
                      <a:pt x="56" y="19"/>
                    </a:lnTo>
                    <a:lnTo>
                      <a:pt x="56" y="0"/>
                    </a:lnTo>
                    <a:lnTo>
                      <a:pt x="59" y="0"/>
                    </a:lnTo>
                    <a:lnTo>
                      <a:pt x="59" y="19"/>
                    </a:lnTo>
                    <a:close/>
                    <a:moveTo>
                      <a:pt x="56" y="19"/>
                    </a:moveTo>
                    <a:lnTo>
                      <a:pt x="50" y="19"/>
                    </a:lnTo>
                    <a:lnTo>
                      <a:pt x="50" y="0"/>
                    </a:lnTo>
                    <a:lnTo>
                      <a:pt x="56" y="0"/>
                    </a:lnTo>
                    <a:lnTo>
                      <a:pt x="56" y="19"/>
                    </a:lnTo>
                    <a:close/>
                    <a:moveTo>
                      <a:pt x="50" y="19"/>
                    </a:moveTo>
                    <a:lnTo>
                      <a:pt x="47" y="19"/>
                    </a:lnTo>
                    <a:lnTo>
                      <a:pt x="47" y="0"/>
                    </a:lnTo>
                    <a:lnTo>
                      <a:pt x="50" y="0"/>
                    </a:lnTo>
                    <a:lnTo>
                      <a:pt x="50" y="19"/>
                    </a:lnTo>
                    <a:close/>
                    <a:moveTo>
                      <a:pt x="47" y="19"/>
                    </a:moveTo>
                    <a:lnTo>
                      <a:pt x="40" y="19"/>
                    </a:lnTo>
                    <a:lnTo>
                      <a:pt x="40" y="0"/>
                    </a:lnTo>
                    <a:lnTo>
                      <a:pt x="47" y="0"/>
                    </a:lnTo>
                    <a:lnTo>
                      <a:pt x="47" y="19"/>
                    </a:lnTo>
                    <a:close/>
                    <a:moveTo>
                      <a:pt x="36" y="1"/>
                    </a:moveTo>
                    <a:lnTo>
                      <a:pt x="38" y="0"/>
                    </a:lnTo>
                    <a:lnTo>
                      <a:pt x="40" y="0"/>
                    </a:lnTo>
                    <a:lnTo>
                      <a:pt x="40" y="9"/>
                    </a:lnTo>
                    <a:lnTo>
                      <a:pt x="36" y="1"/>
                    </a:lnTo>
                    <a:close/>
                    <a:moveTo>
                      <a:pt x="45" y="18"/>
                    </a:moveTo>
                    <a:lnTo>
                      <a:pt x="38" y="21"/>
                    </a:lnTo>
                    <a:lnTo>
                      <a:pt x="29" y="3"/>
                    </a:lnTo>
                    <a:lnTo>
                      <a:pt x="36" y="1"/>
                    </a:lnTo>
                    <a:lnTo>
                      <a:pt x="45" y="18"/>
                    </a:lnTo>
                    <a:close/>
                    <a:moveTo>
                      <a:pt x="38" y="21"/>
                    </a:moveTo>
                    <a:lnTo>
                      <a:pt x="36" y="22"/>
                    </a:lnTo>
                    <a:lnTo>
                      <a:pt x="34" y="22"/>
                    </a:lnTo>
                    <a:lnTo>
                      <a:pt x="34" y="12"/>
                    </a:lnTo>
                    <a:lnTo>
                      <a:pt x="38" y="21"/>
                    </a:lnTo>
                    <a:close/>
                    <a:moveTo>
                      <a:pt x="34" y="22"/>
                    </a:moveTo>
                    <a:lnTo>
                      <a:pt x="30" y="22"/>
                    </a:lnTo>
                    <a:lnTo>
                      <a:pt x="30" y="2"/>
                    </a:lnTo>
                    <a:lnTo>
                      <a:pt x="34" y="2"/>
                    </a:lnTo>
                    <a:lnTo>
                      <a:pt x="34" y="22"/>
                    </a:lnTo>
                    <a:close/>
                    <a:moveTo>
                      <a:pt x="27" y="3"/>
                    </a:moveTo>
                    <a:lnTo>
                      <a:pt x="28" y="2"/>
                    </a:lnTo>
                    <a:lnTo>
                      <a:pt x="30" y="2"/>
                    </a:lnTo>
                    <a:lnTo>
                      <a:pt x="30" y="12"/>
                    </a:lnTo>
                    <a:lnTo>
                      <a:pt x="27" y="3"/>
                    </a:lnTo>
                    <a:close/>
                    <a:moveTo>
                      <a:pt x="35" y="21"/>
                    </a:moveTo>
                    <a:lnTo>
                      <a:pt x="29" y="24"/>
                    </a:lnTo>
                    <a:lnTo>
                      <a:pt x="20" y="7"/>
                    </a:lnTo>
                    <a:lnTo>
                      <a:pt x="27" y="3"/>
                    </a:lnTo>
                    <a:lnTo>
                      <a:pt x="35" y="21"/>
                    </a:lnTo>
                    <a:close/>
                    <a:moveTo>
                      <a:pt x="16" y="11"/>
                    </a:moveTo>
                    <a:lnTo>
                      <a:pt x="17" y="9"/>
                    </a:lnTo>
                    <a:lnTo>
                      <a:pt x="20" y="7"/>
                    </a:lnTo>
                    <a:lnTo>
                      <a:pt x="25" y="15"/>
                    </a:lnTo>
                    <a:lnTo>
                      <a:pt x="16" y="11"/>
                    </a:lnTo>
                    <a:close/>
                    <a:moveTo>
                      <a:pt x="33" y="20"/>
                    </a:moveTo>
                    <a:lnTo>
                      <a:pt x="30" y="26"/>
                    </a:lnTo>
                    <a:lnTo>
                      <a:pt x="13" y="18"/>
                    </a:lnTo>
                    <a:lnTo>
                      <a:pt x="16" y="11"/>
                    </a:lnTo>
                    <a:lnTo>
                      <a:pt x="33" y="20"/>
                    </a:lnTo>
                    <a:close/>
                    <a:moveTo>
                      <a:pt x="30" y="26"/>
                    </a:moveTo>
                    <a:lnTo>
                      <a:pt x="29" y="28"/>
                    </a:lnTo>
                    <a:lnTo>
                      <a:pt x="28" y="29"/>
                    </a:lnTo>
                    <a:lnTo>
                      <a:pt x="22" y="22"/>
                    </a:lnTo>
                    <a:lnTo>
                      <a:pt x="30" y="26"/>
                    </a:lnTo>
                    <a:close/>
                    <a:moveTo>
                      <a:pt x="28" y="29"/>
                    </a:moveTo>
                    <a:lnTo>
                      <a:pt x="25" y="32"/>
                    </a:lnTo>
                    <a:lnTo>
                      <a:pt x="12" y="19"/>
                    </a:lnTo>
                    <a:lnTo>
                      <a:pt x="15" y="15"/>
                    </a:lnTo>
                    <a:lnTo>
                      <a:pt x="28" y="29"/>
                    </a:lnTo>
                    <a:close/>
                    <a:moveTo>
                      <a:pt x="12" y="19"/>
                    </a:moveTo>
                    <a:lnTo>
                      <a:pt x="2" y="28"/>
                    </a:lnTo>
                    <a:lnTo>
                      <a:pt x="12" y="19"/>
                    </a:lnTo>
                    <a:lnTo>
                      <a:pt x="18" y="25"/>
                    </a:lnTo>
                    <a:lnTo>
                      <a:pt x="12" y="19"/>
                    </a:lnTo>
                    <a:close/>
                    <a:moveTo>
                      <a:pt x="25" y="32"/>
                    </a:moveTo>
                    <a:lnTo>
                      <a:pt x="22" y="35"/>
                    </a:lnTo>
                    <a:lnTo>
                      <a:pt x="8" y="21"/>
                    </a:lnTo>
                    <a:lnTo>
                      <a:pt x="12" y="19"/>
                    </a:lnTo>
                    <a:lnTo>
                      <a:pt x="25" y="32"/>
                    </a:lnTo>
                    <a:close/>
                    <a:moveTo>
                      <a:pt x="22" y="35"/>
                    </a:moveTo>
                    <a:lnTo>
                      <a:pt x="18" y="39"/>
                    </a:lnTo>
                    <a:lnTo>
                      <a:pt x="5" y="24"/>
                    </a:lnTo>
                    <a:lnTo>
                      <a:pt x="8" y="21"/>
                    </a:lnTo>
                    <a:lnTo>
                      <a:pt x="22" y="35"/>
                    </a:lnTo>
                    <a:close/>
                    <a:moveTo>
                      <a:pt x="2" y="31"/>
                    </a:moveTo>
                    <a:lnTo>
                      <a:pt x="2" y="28"/>
                    </a:lnTo>
                    <a:lnTo>
                      <a:pt x="5" y="24"/>
                    </a:lnTo>
                    <a:lnTo>
                      <a:pt x="12" y="31"/>
                    </a:lnTo>
                    <a:lnTo>
                      <a:pt x="2" y="31"/>
                    </a:lnTo>
                    <a:close/>
                    <a:moveTo>
                      <a:pt x="22" y="31"/>
                    </a:moveTo>
                    <a:lnTo>
                      <a:pt x="22" y="37"/>
                    </a:lnTo>
                    <a:lnTo>
                      <a:pt x="2" y="37"/>
                    </a:lnTo>
                    <a:lnTo>
                      <a:pt x="2" y="31"/>
                    </a:lnTo>
                    <a:lnTo>
                      <a:pt x="22" y="31"/>
                    </a:lnTo>
                    <a:close/>
                    <a:moveTo>
                      <a:pt x="22" y="37"/>
                    </a:moveTo>
                    <a:lnTo>
                      <a:pt x="22" y="42"/>
                    </a:lnTo>
                    <a:lnTo>
                      <a:pt x="18" y="44"/>
                    </a:lnTo>
                    <a:lnTo>
                      <a:pt x="12" y="37"/>
                    </a:lnTo>
                    <a:lnTo>
                      <a:pt x="22" y="37"/>
                    </a:lnTo>
                    <a:close/>
                    <a:moveTo>
                      <a:pt x="18" y="44"/>
                    </a:moveTo>
                    <a:lnTo>
                      <a:pt x="15" y="47"/>
                    </a:lnTo>
                    <a:lnTo>
                      <a:pt x="2" y="34"/>
                    </a:lnTo>
                    <a:lnTo>
                      <a:pt x="5" y="31"/>
                    </a:lnTo>
                    <a:lnTo>
                      <a:pt x="18" y="44"/>
                    </a:lnTo>
                    <a:close/>
                    <a:moveTo>
                      <a:pt x="0" y="41"/>
                    </a:moveTo>
                    <a:lnTo>
                      <a:pt x="0" y="37"/>
                    </a:lnTo>
                    <a:lnTo>
                      <a:pt x="2" y="34"/>
                    </a:lnTo>
                    <a:lnTo>
                      <a:pt x="8" y="41"/>
                    </a:lnTo>
                    <a:lnTo>
                      <a:pt x="0" y="41"/>
                    </a:lnTo>
                    <a:close/>
                    <a:moveTo>
                      <a:pt x="18" y="41"/>
                    </a:moveTo>
                    <a:lnTo>
                      <a:pt x="18" y="47"/>
                    </a:lnTo>
                    <a:lnTo>
                      <a:pt x="0" y="47"/>
                    </a:lnTo>
                    <a:lnTo>
                      <a:pt x="0" y="41"/>
                    </a:lnTo>
                    <a:lnTo>
                      <a:pt x="18" y="41"/>
                    </a:lnTo>
                    <a:close/>
                    <a:moveTo>
                      <a:pt x="2" y="54"/>
                    </a:moveTo>
                    <a:lnTo>
                      <a:pt x="0" y="51"/>
                    </a:lnTo>
                    <a:lnTo>
                      <a:pt x="0" y="47"/>
                    </a:lnTo>
                    <a:lnTo>
                      <a:pt x="8" y="47"/>
                    </a:lnTo>
                    <a:lnTo>
                      <a:pt x="2" y="54"/>
                    </a:lnTo>
                    <a:close/>
                    <a:moveTo>
                      <a:pt x="15" y="41"/>
                    </a:moveTo>
                    <a:lnTo>
                      <a:pt x="18" y="44"/>
                    </a:lnTo>
                    <a:lnTo>
                      <a:pt x="5" y="57"/>
                    </a:lnTo>
                    <a:lnTo>
                      <a:pt x="2" y="54"/>
                    </a:lnTo>
                    <a:lnTo>
                      <a:pt x="15" y="41"/>
                    </a:lnTo>
                    <a:close/>
                    <a:moveTo>
                      <a:pt x="18" y="44"/>
                    </a:moveTo>
                    <a:lnTo>
                      <a:pt x="22" y="46"/>
                    </a:lnTo>
                    <a:lnTo>
                      <a:pt x="22" y="51"/>
                    </a:lnTo>
                    <a:lnTo>
                      <a:pt x="12" y="51"/>
                    </a:lnTo>
                    <a:lnTo>
                      <a:pt x="18" y="44"/>
                    </a:lnTo>
                    <a:close/>
                    <a:moveTo>
                      <a:pt x="22" y="51"/>
                    </a:moveTo>
                    <a:lnTo>
                      <a:pt x="22" y="54"/>
                    </a:lnTo>
                    <a:lnTo>
                      <a:pt x="2" y="54"/>
                    </a:lnTo>
                    <a:lnTo>
                      <a:pt x="2" y="51"/>
                    </a:lnTo>
                    <a:lnTo>
                      <a:pt x="22" y="51"/>
                    </a:lnTo>
                    <a:close/>
                    <a:moveTo>
                      <a:pt x="5" y="61"/>
                    </a:moveTo>
                    <a:lnTo>
                      <a:pt x="2" y="57"/>
                    </a:lnTo>
                    <a:lnTo>
                      <a:pt x="2" y="54"/>
                    </a:lnTo>
                    <a:lnTo>
                      <a:pt x="12" y="54"/>
                    </a:lnTo>
                    <a:lnTo>
                      <a:pt x="5" y="61"/>
                    </a:lnTo>
                    <a:close/>
                    <a:moveTo>
                      <a:pt x="18" y="47"/>
                    </a:moveTo>
                    <a:lnTo>
                      <a:pt x="22" y="50"/>
                    </a:lnTo>
                    <a:lnTo>
                      <a:pt x="8" y="64"/>
                    </a:lnTo>
                    <a:lnTo>
                      <a:pt x="5" y="61"/>
                    </a:lnTo>
                    <a:lnTo>
                      <a:pt x="18" y="47"/>
                    </a:lnTo>
                    <a:close/>
                    <a:moveTo>
                      <a:pt x="22" y="50"/>
                    </a:moveTo>
                    <a:lnTo>
                      <a:pt x="25" y="53"/>
                    </a:lnTo>
                    <a:lnTo>
                      <a:pt x="12" y="66"/>
                    </a:lnTo>
                    <a:lnTo>
                      <a:pt x="8" y="64"/>
                    </a:lnTo>
                    <a:lnTo>
                      <a:pt x="22" y="50"/>
                    </a:lnTo>
                    <a:close/>
                    <a:moveTo>
                      <a:pt x="25" y="53"/>
                    </a:moveTo>
                    <a:lnTo>
                      <a:pt x="28" y="56"/>
                    </a:lnTo>
                    <a:lnTo>
                      <a:pt x="15" y="69"/>
                    </a:lnTo>
                    <a:lnTo>
                      <a:pt x="12" y="66"/>
                    </a:lnTo>
                    <a:lnTo>
                      <a:pt x="25" y="53"/>
                    </a:lnTo>
                    <a:close/>
                    <a:moveTo>
                      <a:pt x="22" y="73"/>
                    </a:moveTo>
                    <a:lnTo>
                      <a:pt x="17" y="73"/>
                    </a:lnTo>
                    <a:lnTo>
                      <a:pt x="15" y="69"/>
                    </a:lnTo>
                    <a:lnTo>
                      <a:pt x="22" y="63"/>
                    </a:lnTo>
                    <a:lnTo>
                      <a:pt x="22" y="73"/>
                    </a:lnTo>
                    <a:close/>
                    <a:moveTo>
                      <a:pt x="22" y="54"/>
                    </a:moveTo>
                    <a:lnTo>
                      <a:pt x="28" y="54"/>
                    </a:lnTo>
                    <a:lnTo>
                      <a:pt x="28" y="73"/>
                    </a:lnTo>
                    <a:lnTo>
                      <a:pt x="22" y="73"/>
                    </a:lnTo>
                    <a:lnTo>
                      <a:pt x="22" y="54"/>
                    </a:lnTo>
                    <a:close/>
                    <a:moveTo>
                      <a:pt x="28" y="54"/>
                    </a:moveTo>
                    <a:lnTo>
                      <a:pt x="32" y="54"/>
                    </a:lnTo>
                    <a:lnTo>
                      <a:pt x="35" y="56"/>
                    </a:lnTo>
                    <a:lnTo>
                      <a:pt x="28" y="63"/>
                    </a:lnTo>
                    <a:lnTo>
                      <a:pt x="28" y="54"/>
                    </a:lnTo>
                    <a:close/>
                    <a:moveTo>
                      <a:pt x="35" y="56"/>
                    </a:moveTo>
                    <a:lnTo>
                      <a:pt x="37" y="60"/>
                    </a:lnTo>
                    <a:lnTo>
                      <a:pt x="24" y="73"/>
                    </a:lnTo>
                    <a:lnTo>
                      <a:pt x="20" y="69"/>
                    </a:lnTo>
                    <a:lnTo>
                      <a:pt x="35" y="56"/>
                    </a:lnTo>
                    <a:close/>
                    <a:moveTo>
                      <a:pt x="30" y="76"/>
                    </a:moveTo>
                    <a:lnTo>
                      <a:pt x="27" y="76"/>
                    </a:lnTo>
                    <a:lnTo>
                      <a:pt x="24" y="73"/>
                    </a:lnTo>
                    <a:lnTo>
                      <a:pt x="30" y="66"/>
                    </a:lnTo>
                    <a:lnTo>
                      <a:pt x="30" y="76"/>
                    </a:lnTo>
                    <a:close/>
                    <a:moveTo>
                      <a:pt x="30" y="57"/>
                    </a:moveTo>
                    <a:lnTo>
                      <a:pt x="34" y="57"/>
                    </a:lnTo>
                    <a:lnTo>
                      <a:pt x="34" y="76"/>
                    </a:lnTo>
                    <a:lnTo>
                      <a:pt x="30" y="76"/>
                    </a:lnTo>
                    <a:lnTo>
                      <a:pt x="30" y="57"/>
                    </a:lnTo>
                    <a:close/>
                    <a:moveTo>
                      <a:pt x="34" y="57"/>
                    </a:moveTo>
                    <a:lnTo>
                      <a:pt x="40" y="57"/>
                    </a:lnTo>
                    <a:lnTo>
                      <a:pt x="40" y="76"/>
                    </a:lnTo>
                    <a:lnTo>
                      <a:pt x="34" y="76"/>
                    </a:lnTo>
                    <a:lnTo>
                      <a:pt x="34" y="57"/>
                    </a:lnTo>
                    <a:close/>
                    <a:moveTo>
                      <a:pt x="45" y="75"/>
                    </a:moveTo>
                    <a:lnTo>
                      <a:pt x="43" y="76"/>
                    </a:lnTo>
                    <a:lnTo>
                      <a:pt x="40" y="76"/>
                    </a:lnTo>
                    <a:lnTo>
                      <a:pt x="40" y="66"/>
                    </a:lnTo>
                    <a:lnTo>
                      <a:pt x="45" y="75"/>
                    </a:lnTo>
                    <a:close/>
                    <a:moveTo>
                      <a:pt x="36" y="57"/>
                    </a:moveTo>
                    <a:lnTo>
                      <a:pt x="43" y="55"/>
                    </a:lnTo>
                    <a:lnTo>
                      <a:pt x="51" y="72"/>
                    </a:lnTo>
                    <a:lnTo>
                      <a:pt x="45" y="75"/>
                    </a:lnTo>
                    <a:lnTo>
                      <a:pt x="36" y="57"/>
                    </a:lnTo>
                    <a:close/>
                    <a:moveTo>
                      <a:pt x="43" y="55"/>
                    </a:moveTo>
                    <a:lnTo>
                      <a:pt x="45" y="54"/>
                    </a:lnTo>
                    <a:lnTo>
                      <a:pt x="47" y="54"/>
                    </a:lnTo>
                    <a:lnTo>
                      <a:pt x="47" y="63"/>
                    </a:lnTo>
                    <a:lnTo>
                      <a:pt x="43" y="55"/>
                    </a:lnTo>
                    <a:close/>
                    <a:moveTo>
                      <a:pt x="47" y="54"/>
                    </a:moveTo>
                    <a:lnTo>
                      <a:pt x="50" y="54"/>
                    </a:lnTo>
                    <a:lnTo>
                      <a:pt x="50" y="73"/>
                    </a:lnTo>
                    <a:lnTo>
                      <a:pt x="47" y="73"/>
                    </a:lnTo>
                    <a:lnTo>
                      <a:pt x="47" y="54"/>
                    </a:lnTo>
                    <a:close/>
                    <a:moveTo>
                      <a:pt x="55" y="72"/>
                    </a:moveTo>
                    <a:lnTo>
                      <a:pt x="52" y="73"/>
                    </a:lnTo>
                    <a:lnTo>
                      <a:pt x="50" y="73"/>
                    </a:lnTo>
                    <a:lnTo>
                      <a:pt x="50" y="63"/>
                    </a:lnTo>
                    <a:lnTo>
                      <a:pt x="55" y="72"/>
                    </a:lnTo>
                    <a:close/>
                    <a:moveTo>
                      <a:pt x="46" y="55"/>
                    </a:moveTo>
                    <a:lnTo>
                      <a:pt x="52" y="52"/>
                    </a:lnTo>
                    <a:lnTo>
                      <a:pt x="60" y="68"/>
                    </a:lnTo>
                    <a:lnTo>
                      <a:pt x="55" y="72"/>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44" name="Freeform 732">
                <a:extLst>
                  <a:ext uri="{FF2B5EF4-FFF2-40B4-BE49-F238E27FC236}">
                    <a16:creationId xmlns:a16="http://schemas.microsoft.com/office/drawing/2014/main" id="{43EBE986-C66C-4B08-876E-BEF64384A0B8}"/>
                  </a:ext>
                </a:extLst>
              </p:cNvPr>
              <p:cNvSpPr>
                <a:spLocks/>
              </p:cNvSpPr>
              <p:nvPr/>
            </p:nvSpPr>
            <p:spPr bwMode="auto">
              <a:xfrm>
                <a:off x="3308" y="2267"/>
                <a:ext cx="17" cy="14"/>
              </a:xfrm>
              <a:custGeom>
                <a:avLst/>
                <a:gdLst>
                  <a:gd name="T0" fmla="*/ 12 w 66"/>
                  <a:gd name="T1" fmla="*/ 12 h 57"/>
                  <a:gd name="T2" fmla="*/ 13 w 66"/>
                  <a:gd name="T3" fmla="*/ 12 h 57"/>
                  <a:gd name="T4" fmla="*/ 15 w 66"/>
                  <a:gd name="T5" fmla="*/ 11 h 57"/>
                  <a:gd name="T6" fmla="*/ 15 w 66"/>
                  <a:gd name="T7" fmla="*/ 10 h 57"/>
                  <a:gd name="T8" fmla="*/ 16 w 66"/>
                  <a:gd name="T9" fmla="*/ 9 h 57"/>
                  <a:gd name="T10" fmla="*/ 16 w 66"/>
                  <a:gd name="T11" fmla="*/ 8 h 57"/>
                  <a:gd name="T12" fmla="*/ 17 w 66"/>
                  <a:gd name="T13" fmla="*/ 7 h 57"/>
                  <a:gd name="T14" fmla="*/ 17 w 66"/>
                  <a:gd name="T15" fmla="*/ 5 h 57"/>
                  <a:gd name="T16" fmla="*/ 17 w 66"/>
                  <a:gd name="T17" fmla="*/ 4 h 57"/>
                  <a:gd name="T18" fmla="*/ 17 w 66"/>
                  <a:gd name="T19" fmla="*/ 4 h 57"/>
                  <a:gd name="T20" fmla="*/ 16 w 66"/>
                  <a:gd name="T21" fmla="*/ 2 h 57"/>
                  <a:gd name="T22" fmla="*/ 15 w 66"/>
                  <a:gd name="T23" fmla="*/ 1 h 57"/>
                  <a:gd name="T24" fmla="*/ 15 w 66"/>
                  <a:gd name="T25" fmla="*/ 1 h 57"/>
                  <a:gd name="T26" fmla="*/ 14 w 66"/>
                  <a:gd name="T27" fmla="*/ 1 h 57"/>
                  <a:gd name="T28" fmla="*/ 13 w 66"/>
                  <a:gd name="T29" fmla="*/ 0 h 57"/>
                  <a:gd name="T30" fmla="*/ 11 w 66"/>
                  <a:gd name="T31" fmla="*/ 0 h 57"/>
                  <a:gd name="T32" fmla="*/ 11 w 66"/>
                  <a:gd name="T33" fmla="*/ 0 h 57"/>
                  <a:gd name="T34" fmla="*/ 9 w 66"/>
                  <a:gd name="T35" fmla="*/ 0 h 57"/>
                  <a:gd name="T36" fmla="*/ 8 w 66"/>
                  <a:gd name="T37" fmla="*/ 0 h 57"/>
                  <a:gd name="T38" fmla="*/ 6 w 66"/>
                  <a:gd name="T39" fmla="*/ 1 h 57"/>
                  <a:gd name="T40" fmla="*/ 5 w 66"/>
                  <a:gd name="T41" fmla="*/ 1 h 57"/>
                  <a:gd name="T42" fmla="*/ 4 w 66"/>
                  <a:gd name="T43" fmla="*/ 2 h 57"/>
                  <a:gd name="T44" fmla="*/ 3 w 66"/>
                  <a:gd name="T45" fmla="*/ 3 h 57"/>
                  <a:gd name="T46" fmla="*/ 2 w 66"/>
                  <a:gd name="T47" fmla="*/ 4 h 57"/>
                  <a:gd name="T48" fmla="*/ 1 w 66"/>
                  <a:gd name="T49" fmla="*/ 4 h 57"/>
                  <a:gd name="T50" fmla="*/ 1 w 66"/>
                  <a:gd name="T51" fmla="*/ 6 h 57"/>
                  <a:gd name="T52" fmla="*/ 0 w 66"/>
                  <a:gd name="T53" fmla="*/ 7 h 57"/>
                  <a:gd name="T54" fmla="*/ 0 w 66"/>
                  <a:gd name="T55" fmla="*/ 9 h 57"/>
                  <a:gd name="T56" fmla="*/ 0 w 66"/>
                  <a:gd name="T57" fmla="*/ 9 h 57"/>
                  <a:gd name="T58" fmla="*/ 0 w 66"/>
                  <a:gd name="T59" fmla="*/ 10 h 57"/>
                  <a:gd name="T60" fmla="*/ 1 w 66"/>
                  <a:gd name="T61" fmla="*/ 11 h 57"/>
                  <a:gd name="T62" fmla="*/ 1 w 66"/>
                  <a:gd name="T63" fmla="*/ 12 h 57"/>
                  <a:gd name="T64" fmla="*/ 2 w 66"/>
                  <a:gd name="T65" fmla="*/ 12 h 57"/>
                  <a:gd name="T66" fmla="*/ 3 w 66"/>
                  <a:gd name="T67" fmla="*/ 13 h 57"/>
                  <a:gd name="T68" fmla="*/ 4 w 66"/>
                  <a:gd name="T69" fmla="*/ 14 h 57"/>
                  <a:gd name="T70" fmla="*/ 6 w 66"/>
                  <a:gd name="T71" fmla="*/ 14 h 57"/>
                  <a:gd name="T72" fmla="*/ 6 w 66"/>
                  <a:gd name="T73" fmla="*/ 14 h 57"/>
                  <a:gd name="T74" fmla="*/ 8 w 66"/>
                  <a:gd name="T75" fmla="*/ 14 h 57"/>
                  <a:gd name="T76" fmla="*/ 10 w 66"/>
                  <a:gd name="T77" fmla="*/ 14 h 57"/>
                  <a:gd name="T78" fmla="*/ 11 w 66"/>
                  <a:gd name="T79" fmla="*/ 13 h 57"/>
                  <a:gd name="T80" fmla="*/ 12 w 66"/>
                  <a:gd name="T81" fmla="*/ 12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7" y="50"/>
                    </a:moveTo>
                    <a:lnTo>
                      <a:pt x="51" y="47"/>
                    </a:lnTo>
                    <a:lnTo>
                      <a:pt x="57" y="44"/>
                    </a:lnTo>
                    <a:lnTo>
                      <a:pt x="60" y="40"/>
                    </a:lnTo>
                    <a:lnTo>
                      <a:pt x="63" y="37"/>
                    </a:lnTo>
                    <a:lnTo>
                      <a:pt x="63" y="32"/>
                    </a:lnTo>
                    <a:lnTo>
                      <a:pt x="66" y="28"/>
                    </a:lnTo>
                    <a:lnTo>
                      <a:pt x="66" y="22"/>
                    </a:lnTo>
                    <a:lnTo>
                      <a:pt x="66" y="18"/>
                    </a:lnTo>
                    <a:lnTo>
                      <a:pt x="66" y="15"/>
                    </a:lnTo>
                    <a:lnTo>
                      <a:pt x="63" y="10"/>
                    </a:lnTo>
                    <a:lnTo>
                      <a:pt x="60" y="6"/>
                    </a:lnTo>
                    <a:lnTo>
                      <a:pt x="57" y="3"/>
                    </a:lnTo>
                    <a:lnTo>
                      <a:pt x="54" y="3"/>
                    </a:lnTo>
                    <a:lnTo>
                      <a:pt x="51" y="0"/>
                    </a:lnTo>
                    <a:lnTo>
                      <a:pt x="44" y="0"/>
                    </a:lnTo>
                    <a:lnTo>
                      <a:pt x="41" y="0"/>
                    </a:lnTo>
                    <a:lnTo>
                      <a:pt x="34" y="0"/>
                    </a:lnTo>
                    <a:lnTo>
                      <a:pt x="31" y="0"/>
                    </a:lnTo>
                    <a:lnTo>
                      <a:pt x="25" y="3"/>
                    </a:lnTo>
                    <a:lnTo>
                      <a:pt x="19" y="6"/>
                    </a:lnTo>
                    <a:lnTo>
                      <a:pt x="15" y="10"/>
                    </a:lnTo>
                    <a:lnTo>
                      <a:pt x="12" y="12"/>
                    </a:lnTo>
                    <a:lnTo>
                      <a:pt x="9" y="15"/>
                    </a:lnTo>
                    <a:lnTo>
                      <a:pt x="5" y="18"/>
                    </a:lnTo>
                    <a:lnTo>
                      <a:pt x="3" y="25"/>
                    </a:lnTo>
                    <a:lnTo>
                      <a:pt x="0" y="28"/>
                    </a:lnTo>
                    <a:lnTo>
                      <a:pt x="0" y="35"/>
                    </a:lnTo>
                    <a:lnTo>
                      <a:pt x="0" y="37"/>
                    </a:lnTo>
                    <a:lnTo>
                      <a:pt x="0" y="40"/>
                    </a:lnTo>
                    <a:lnTo>
                      <a:pt x="3" y="44"/>
                    </a:lnTo>
                    <a:lnTo>
                      <a:pt x="5" y="50"/>
                    </a:lnTo>
                    <a:lnTo>
                      <a:pt x="9" y="50"/>
                    </a:lnTo>
                    <a:lnTo>
                      <a:pt x="12" y="54"/>
                    </a:lnTo>
                    <a:lnTo>
                      <a:pt x="15" y="57"/>
                    </a:lnTo>
                    <a:lnTo>
                      <a:pt x="22" y="57"/>
                    </a:lnTo>
                    <a:lnTo>
                      <a:pt x="25" y="57"/>
                    </a:lnTo>
                    <a:lnTo>
                      <a:pt x="31" y="57"/>
                    </a:lnTo>
                    <a:lnTo>
                      <a:pt x="37" y="57"/>
                    </a:lnTo>
                    <a:lnTo>
                      <a:pt x="41" y="54"/>
                    </a:lnTo>
                    <a:lnTo>
                      <a:pt x="47"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45" name="Freeform 733">
                <a:extLst>
                  <a:ext uri="{FF2B5EF4-FFF2-40B4-BE49-F238E27FC236}">
                    <a16:creationId xmlns:a16="http://schemas.microsoft.com/office/drawing/2014/main" id="{AC2A8F45-79C7-4C7E-A8BD-D360B67500CE}"/>
                  </a:ext>
                </a:extLst>
              </p:cNvPr>
              <p:cNvSpPr>
                <a:spLocks noEditPoints="1"/>
              </p:cNvSpPr>
              <p:nvPr/>
            </p:nvSpPr>
            <p:spPr bwMode="auto">
              <a:xfrm>
                <a:off x="3306" y="2264"/>
                <a:ext cx="21" cy="19"/>
              </a:xfrm>
              <a:custGeom>
                <a:avLst/>
                <a:gdLst>
                  <a:gd name="T0" fmla="*/ 13 w 86"/>
                  <a:gd name="T1" fmla="*/ 13 h 76"/>
                  <a:gd name="T2" fmla="*/ 15 w 86"/>
                  <a:gd name="T3" fmla="*/ 12 h 76"/>
                  <a:gd name="T4" fmla="*/ 17 w 86"/>
                  <a:gd name="T5" fmla="*/ 16 h 76"/>
                  <a:gd name="T6" fmla="*/ 18 w 86"/>
                  <a:gd name="T7" fmla="*/ 15 h 76"/>
                  <a:gd name="T8" fmla="*/ 19 w 86"/>
                  <a:gd name="T9" fmla="*/ 14 h 76"/>
                  <a:gd name="T10" fmla="*/ 20 w 86"/>
                  <a:gd name="T11" fmla="*/ 12 h 76"/>
                  <a:gd name="T12" fmla="*/ 16 w 86"/>
                  <a:gd name="T13" fmla="*/ 11 h 76"/>
                  <a:gd name="T14" fmla="*/ 16 w 86"/>
                  <a:gd name="T15" fmla="*/ 9 h 76"/>
                  <a:gd name="T16" fmla="*/ 19 w 86"/>
                  <a:gd name="T17" fmla="*/ 12 h 76"/>
                  <a:gd name="T18" fmla="*/ 21 w 86"/>
                  <a:gd name="T19" fmla="*/ 10 h 76"/>
                  <a:gd name="T20" fmla="*/ 16 w 86"/>
                  <a:gd name="T21" fmla="*/ 8 h 76"/>
                  <a:gd name="T22" fmla="*/ 16 w 86"/>
                  <a:gd name="T23" fmla="*/ 6 h 76"/>
                  <a:gd name="T24" fmla="*/ 21 w 86"/>
                  <a:gd name="T25" fmla="*/ 6 h 76"/>
                  <a:gd name="T26" fmla="*/ 21 w 86"/>
                  <a:gd name="T27" fmla="*/ 5 h 76"/>
                  <a:gd name="T28" fmla="*/ 19 w 86"/>
                  <a:gd name="T29" fmla="*/ 3 h 76"/>
                  <a:gd name="T30" fmla="*/ 19 w 86"/>
                  <a:gd name="T31" fmla="*/ 3 h 76"/>
                  <a:gd name="T32" fmla="*/ 15 w 86"/>
                  <a:gd name="T33" fmla="*/ 5 h 76"/>
                  <a:gd name="T34" fmla="*/ 18 w 86"/>
                  <a:gd name="T35" fmla="*/ 2 h 76"/>
                  <a:gd name="T36" fmla="*/ 16 w 86"/>
                  <a:gd name="T37" fmla="*/ 1 h 76"/>
                  <a:gd name="T38" fmla="*/ 16 w 86"/>
                  <a:gd name="T39" fmla="*/ 6 h 76"/>
                  <a:gd name="T40" fmla="*/ 15 w 86"/>
                  <a:gd name="T41" fmla="*/ 0 h 76"/>
                  <a:gd name="T42" fmla="*/ 13 w 86"/>
                  <a:gd name="T43" fmla="*/ 5 h 76"/>
                  <a:gd name="T44" fmla="*/ 12 w 86"/>
                  <a:gd name="T45" fmla="*/ 0 h 76"/>
                  <a:gd name="T46" fmla="*/ 12 w 86"/>
                  <a:gd name="T47" fmla="*/ 0 h 76"/>
                  <a:gd name="T48" fmla="*/ 11 w 86"/>
                  <a:gd name="T49" fmla="*/ 5 h 76"/>
                  <a:gd name="T50" fmla="*/ 11 w 86"/>
                  <a:gd name="T51" fmla="*/ 5 h 76"/>
                  <a:gd name="T52" fmla="*/ 8 w 86"/>
                  <a:gd name="T53" fmla="*/ 6 h 76"/>
                  <a:gd name="T54" fmla="*/ 6 w 86"/>
                  <a:gd name="T55" fmla="*/ 2 h 76"/>
                  <a:gd name="T56" fmla="*/ 5 w 86"/>
                  <a:gd name="T57" fmla="*/ 3 h 76"/>
                  <a:gd name="T58" fmla="*/ 8 w 86"/>
                  <a:gd name="T59" fmla="*/ 7 h 76"/>
                  <a:gd name="T60" fmla="*/ 6 w 86"/>
                  <a:gd name="T61" fmla="*/ 8 h 76"/>
                  <a:gd name="T62" fmla="*/ 2 w 86"/>
                  <a:gd name="T63" fmla="*/ 6 h 76"/>
                  <a:gd name="T64" fmla="*/ 1 w 86"/>
                  <a:gd name="T65" fmla="*/ 8 h 76"/>
                  <a:gd name="T66" fmla="*/ 3 w 86"/>
                  <a:gd name="T67" fmla="*/ 9 h 76"/>
                  <a:gd name="T68" fmla="*/ 5 w 86"/>
                  <a:gd name="T69" fmla="*/ 11 h 76"/>
                  <a:gd name="T70" fmla="*/ 5 w 86"/>
                  <a:gd name="T71" fmla="*/ 10 h 76"/>
                  <a:gd name="T72" fmla="*/ 5 w 86"/>
                  <a:gd name="T73" fmla="*/ 12 h 76"/>
                  <a:gd name="T74" fmla="*/ 0 w 86"/>
                  <a:gd name="T75" fmla="*/ 13 h 76"/>
                  <a:gd name="T76" fmla="*/ 2 w 86"/>
                  <a:gd name="T77" fmla="*/ 13 h 76"/>
                  <a:gd name="T78" fmla="*/ 4 w 86"/>
                  <a:gd name="T79" fmla="*/ 11 h 76"/>
                  <a:gd name="T80" fmla="*/ 5 w 86"/>
                  <a:gd name="T81" fmla="*/ 12 h 76"/>
                  <a:gd name="T82" fmla="*/ 2 w 86"/>
                  <a:gd name="T83" fmla="*/ 18 h 76"/>
                  <a:gd name="T84" fmla="*/ 5 w 86"/>
                  <a:gd name="T85" fmla="*/ 18 h 76"/>
                  <a:gd name="T86" fmla="*/ 5 w 86"/>
                  <a:gd name="T87" fmla="*/ 15 h 76"/>
                  <a:gd name="T88" fmla="*/ 6 w 86"/>
                  <a:gd name="T89" fmla="*/ 14 h 76"/>
                  <a:gd name="T90" fmla="*/ 6 w 86"/>
                  <a:gd name="T91" fmla="*/ 19 h 76"/>
                  <a:gd name="T92" fmla="*/ 8 w 86"/>
                  <a:gd name="T93" fmla="*/ 14 h 76"/>
                  <a:gd name="T94" fmla="*/ 9 w 86"/>
                  <a:gd name="T95" fmla="*/ 19 h 76"/>
                  <a:gd name="T96" fmla="*/ 9 w 86"/>
                  <a:gd name="T97" fmla="*/ 19 h 76"/>
                  <a:gd name="T98" fmla="*/ 10 w 86"/>
                  <a:gd name="T99" fmla="*/ 14 h 76"/>
                  <a:gd name="T100" fmla="*/ 10 w 86"/>
                  <a:gd name="T101" fmla="*/ 15 h 76"/>
                  <a:gd name="T102" fmla="*/ 11 w 86"/>
                  <a:gd name="T103" fmla="*/ 14 h 76"/>
                  <a:gd name="T104" fmla="*/ 15 w 86"/>
                  <a:gd name="T105" fmla="*/ 17 h 7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6"/>
                  <a:gd name="T160" fmla="*/ 0 h 76"/>
                  <a:gd name="T161" fmla="*/ 86 w 86"/>
                  <a:gd name="T162" fmla="*/ 76 h 7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6" h="76">
                    <a:moveTo>
                      <a:pt x="51" y="54"/>
                    </a:moveTo>
                    <a:lnTo>
                      <a:pt x="54" y="50"/>
                    </a:lnTo>
                    <a:lnTo>
                      <a:pt x="67" y="64"/>
                    </a:lnTo>
                    <a:lnTo>
                      <a:pt x="64" y="67"/>
                    </a:lnTo>
                    <a:lnTo>
                      <a:pt x="51" y="54"/>
                    </a:lnTo>
                    <a:close/>
                    <a:moveTo>
                      <a:pt x="54" y="50"/>
                    </a:moveTo>
                    <a:lnTo>
                      <a:pt x="55" y="49"/>
                    </a:lnTo>
                    <a:lnTo>
                      <a:pt x="56" y="48"/>
                    </a:lnTo>
                    <a:lnTo>
                      <a:pt x="61" y="57"/>
                    </a:lnTo>
                    <a:lnTo>
                      <a:pt x="54" y="50"/>
                    </a:lnTo>
                    <a:close/>
                    <a:moveTo>
                      <a:pt x="56" y="48"/>
                    </a:moveTo>
                    <a:lnTo>
                      <a:pt x="63" y="46"/>
                    </a:lnTo>
                    <a:lnTo>
                      <a:pt x="71" y="63"/>
                    </a:lnTo>
                    <a:lnTo>
                      <a:pt x="65" y="66"/>
                    </a:lnTo>
                    <a:lnTo>
                      <a:pt x="56" y="48"/>
                    </a:lnTo>
                    <a:close/>
                    <a:moveTo>
                      <a:pt x="74" y="60"/>
                    </a:moveTo>
                    <a:lnTo>
                      <a:pt x="73" y="61"/>
                    </a:lnTo>
                    <a:lnTo>
                      <a:pt x="71" y="63"/>
                    </a:lnTo>
                    <a:lnTo>
                      <a:pt x="67" y="54"/>
                    </a:lnTo>
                    <a:lnTo>
                      <a:pt x="74" y="60"/>
                    </a:lnTo>
                    <a:close/>
                    <a:moveTo>
                      <a:pt x="60" y="47"/>
                    </a:moveTo>
                    <a:lnTo>
                      <a:pt x="63" y="44"/>
                    </a:lnTo>
                    <a:lnTo>
                      <a:pt x="77" y="57"/>
                    </a:lnTo>
                    <a:lnTo>
                      <a:pt x="74" y="60"/>
                    </a:lnTo>
                    <a:lnTo>
                      <a:pt x="60" y="47"/>
                    </a:lnTo>
                    <a:close/>
                    <a:moveTo>
                      <a:pt x="77" y="57"/>
                    </a:moveTo>
                    <a:lnTo>
                      <a:pt x="77" y="57"/>
                    </a:lnTo>
                    <a:lnTo>
                      <a:pt x="70" y="50"/>
                    </a:lnTo>
                    <a:lnTo>
                      <a:pt x="77" y="57"/>
                    </a:lnTo>
                    <a:close/>
                    <a:moveTo>
                      <a:pt x="63" y="44"/>
                    </a:moveTo>
                    <a:lnTo>
                      <a:pt x="66" y="41"/>
                    </a:lnTo>
                    <a:lnTo>
                      <a:pt x="79" y="55"/>
                    </a:lnTo>
                    <a:lnTo>
                      <a:pt x="77" y="57"/>
                    </a:lnTo>
                    <a:lnTo>
                      <a:pt x="63" y="44"/>
                    </a:lnTo>
                    <a:close/>
                    <a:moveTo>
                      <a:pt x="83" y="47"/>
                    </a:moveTo>
                    <a:lnTo>
                      <a:pt x="83" y="52"/>
                    </a:lnTo>
                    <a:lnTo>
                      <a:pt x="79" y="55"/>
                    </a:lnTo>
                    <a:lnTo>
                      <a:pt x="73" y="47"/>
                    </a:lnTo>
                    <a:lnTo>
                      <a:pt x="83" y="47"/>
                    </a:lnTo>
                    <a:close/>
                    <a:moveTo>
                      <a:pt x="64" y="47"/>
                    </a:moveTo>
                    <a:lnTo>
                      <a:pt x="64" y="42"/>
                    </a:lnTo>
                    <a:lnTo>
                      <a:pt x="83" y="42"/>
                    </a:lnTo>
                    <a:lnTo>
                      <a:pt x="83" y="47"/>
                    </a:lnTo>
                    <a:lnTo>
                      <a:pt x="64" y="47"/>
                    </a:lnTo>
                    <a:close/>
                    <a:moveTo>
                      <a:pt x="64" y="42"/>
                    </a:moveTo>
                    <a:lnTo>
                      <a:pt x="64" y="37"/>
                    </a:lnTo>
                    <a:lnTo>
                      <a:pt x="66" y="35"/>
                    </a:lnTo>
                    <a:lnTo>
                      <a:pt x="73" y="42"/>
                    </a:lnTo>
                    <a:lnTo>
                      <a:pt x="64" y="42"/>
                    </a:lnTo>
                    <a:close/>
                    <a:moveTo>
                      <a:pt x="66" y="35"/>
                    </a:moveTo>
                    <a:lnTo>
                      <a:pt x="70" y="32"/>
                    </a:lnTo>
                    <a:lnTo>
                      <a:pt x="83" y="45"/>
                    </a:lnTo>
                    <a:lnTo>
                      <a:pt x="79" y="48"/>
                    </a:lnTo>
                    <a:lnTo>
                      <a:pt x="66" y="35"/>
                    </a:lnTo>
                    <a:close/>
                    <a:moveTo>
                      <a:pt x="86" y="38"/>
                    </a:moveTo>
                    <a:lnTo>
                      <a:pt x="86" y="42"/>
                    </a:lnTo>
                    <a:lnTo>
                      <a:pt x="83" y="45"/>
                    </a:lnTo>
                    <a:lnTo>
                      <a:pt x="76" y="38"/>
                    </a:lnTo>
                    <a:lnTo>
                      <a:pt x="86" y="38"/>
                    </a:lnTo>
                    <a:close/>
                    <a:moveTo>
                      <a:pt x="67" y="38"/>
                    </a:moveTo>
                    <a:lnTo>
                      <a:pt x="67" y="32"/>
                    </a:lnTo>
                    <a:lnTo>
                      <a:pt x="86" y="32"/>
                    </a:lnTo>
                    <a:lnTo>
                      <a:pt x="86" y="38"/>
                    </a:lnTo>
                    <a:lnTo>
                      <a:pt x="67" y="38"/>
                    </a:lnTo>
                    <a:close/>
                    <a:moveTo>
                      <a:pt x="67" y="32"/>
                    </a:moveTo>
                    <a:lnTo>
                      <a:pt x="67" y="28"/>
                    </a:lnTo>
                    <a:lnTo>
                      <a:pt x="86" y="28"/>
                    </a:lnTo>
                    <a:lnTo>
                      <a:pt x="86" y="32"/>
                    </a:lnTo>
                    <a:lnTo>
                      <a:pt x="67" y="32"/>
                    </a:lnTo>
                    <a:close/>
                    <a:moveTo>
                      <a:pt x="67" y="28"/>
                    </a:moveTo>
                    <a:lnTo>
                      <a:pt x="67" y="25"/>
                    </a:lnTo>
                    <a:lnTo>
                      <a:pt x="86" y="25"/>
                    </a:lnTo>
                    <a:lnTo>
                      <a:pt x="86" y="28"/>
                    </a:lnTo>
                    <a:lnTo>
                      <a:pt x="67" y="28"/>
                    </a:lnTo>
                    <a:close/>
                    <a:moveTo>
                      <a:pt x="85" y="21"/>
                    </a:moveTo>
                    <a:lnTo>
                      <a:pt x="86" y="23"/>
                    </a:lnTo>
                    <a:lnTo>
                      <a:pt x="86" y="25"/>
                    </a:lnTo>
                    <a:lnTo>
                      <a:pt x="76" y="25"/>
                    </a:lnTo>
                    <a:lnTo>
                      <a:pt x="85" y="21"/>
                    </a:lnTo>
                    <a:close/>
                    <a:moveTo>
                      <a:pt x="67" y="29"/>
                    </a:moveTo>
                    <a:lnTo>
                      <a:pt x="65" y="23"/>
                    </a:lnTo>
                    <a:lnTo>
                      <a:pt x="82" y="15"/>
                    </a:lnTo>
                    <a:lnTo>
                      <a:pt x="85" y="21"/>
                    </a:lnTo>
                    <a:lnTo>
                      <a:pt x="67" y="29"/>
                    </a:lnTo>
                    <a:close/>
                    <a:moveTo>
                      <a:pt x="79" y="12"/>
                    </a:moveTo>
                    <a:lnTo>
                      <a:pt x="81" y="14"/>
                    </a:lnTo>
                    <a:lnTo>
                      <a:pt x="82" y="15"/>
                    </a:lnTo>
                    <a:lnTo>
                      <a:pt x="73" y="20"/>
                    </a:lnTo>
                    <a:lnTo>
                      <a:pt x="79" y="12"/>
                    </a:lnTo>
                    <a:close/>
                    <a:moveTo>
                      <a:pt x="66" y="26"/>
                    </a:moveTo>
                    <a:lnTo>
                      <a:pt x="63" y="23"/>
                    </a:lnTo>
                    <a:lnTo>
                      <a:pt x="77" y="10"/>
                    </a:lnTo>
                    <a:lnTo>
                      <a:pt x="79" y="12"/>
                    </a:lnTo>
                    <a:lnTo>
                      <a:pt x="66" y="26"/>
                    </a:lnTo>
                    <a:close/>
                    <a:moveTo>
                      <a:pt x="77" y="10"/>
                    </a:moveTo>
                    <a:lnTo>
                      <a:pt x="77" y="10"/>
                    </a:lnTo>
                    <a:lnTo>
                      <a:pt x="70" y="16"/>
                    </a:lnTo>
                    <a:lnTo>
                      <a:pt x="77" y="10"/>
                    </a:lnTo>
                    <a:close/>
                    <a:moveTo>
                      <a:pt x="63" y="23"/>
                    </a:moveTo>
                    <a:lnTo>
                      <a:pt x="60" y="20"/>
                    </a:lnTo>
                    <a:lnTo>
                      <a:pt x="74" y="6"/>
                    </a:lnTo>
                    <a:lnTo>
                      <a:pt x="77" y="10"/>
                    </a:lnTo>
                    <a:lnTo>
                      <a:pt x="63" y="23"/>
                    </a:lnTo>
                    <a:close/>
                    <a:moveTo>
                      <a:pt x="67" y="3"/>
                    </a:moveTo>
                    <a:lnTo>
                      <a:pt x="71" y="3"/>
                    </a:lnTo>
                    <a:lnTo>
                      <a:pt x="74" y="6"/>
                    </a:lnTo>
                    <a:lnTo>
                      <a:pt x="67" y="13"/>
                    </a:lnTo>
                    <a:lnTo>
                      <a:pt x="67" y="3"/>
                    </a:lnTo>
                    <a:close/>
                    <a:moveTo>
                      <a:pt x="67" y="22"/>
                    </a:moveTo>
                    <a:lnTo>
                      <a:pt x="64" y="22"/>
                    </a:lnTo>
                    <a:lnTo>
                      <a:pt x="64" y="3"/>
                    </a:lnTo>
                    <a:lnTo>
                      <a:pt x="67" y="3"/>
                    </a:lnTo>
                    <a:lnTo>
                      <a:pt x="67" y="22"/>
                    </a:lnTo>
                    <a:close/>
                    <a:moveTo>
                      <a:pt x="64" y="22"/>
                    </a:moveTo>
                    <a:lnTo>
                      <a:pt x="60" y="22"/>
                    </a:lnTo>
                    <a:lnTo>
                      <a:pt x="57" y="20"/>
                    </a:lnTo>
                    <a:lnTo>
                      <a:pt x="64" y="13"/>
                    </a:lnTo>
                    <a:lnTo>
                      <a:pt x="64" y="22"/>
                    </a:lnTo>
                    <a:close/>
                    <a:moveTo>
                      <a:pt x="57" y="20"/>
                    </a:moveTo>
                    <a:lnTo>
                      <a:pt x="54" y="16"/>
                    </a:lnTo>
                    <a:lnTo>
                      <a:pt x="67" y="3"/>
                    </a:lnTo>
                    <a:lnTo>
                      <a:pt x="71" y="6"/>
                    </a:lnTo>
                    <a:lnTo>
                      <a:pt x="57" y="20"/>
                    </a:lnTo>
                    <a:close/>
                    <a:moveTo>
                      <a:pt x="61" y="0"/>
                    </a:moveTo>
                    <a:lnTo>
                      <a:pt x="64" y="0"/>
                    </a:lnTo>
                    <a:lnTo>
                      <a:pt x="67" y="3"/>
                    </a:lnTo>
                    <a:lnTo>
                      <a:pt x="61" y="10"/>
                    </a:lnTo>
                    <a:lnTo>
                      <a:pt x="61" y="0"/>
                    </a:lnTo>
                    <a:close/>
                    <a:moveTo>
                      <a:pt x="61" y="20"/>
                    </a:moveTo>
                    <a:lnTo>
                      <a:pt x="54" y="20"/>
                    </a:lnTo>
                    <a:lnTo>
                      <a:pt x="54" y="0"/>
                    </a:lnTo>
                    <a:lnTo>
                      <a:pt x="61" y="0"/>
                    </a:lnTo>
                    <a:lnTo>
                      <a:pt x="61" y="20"/>
                    </a:lnTo>
                    <a:close/>
                    <a:moveTo>
                      <a:pt x="54" y="20"/>
                    </a:moveTo>
                    <a:lnTo>
                      <a:pt x="51" y="20"/>
                    </a:lnTo>
                    <a:lnTo>
                      <a:pt x="51" y="0"/>
                    </a:lnTo>
                    <a:lnTo>
                      <a:pt x="54" y="0"/>
                    </a:lnTo>
                    <a:lnTo>
                      <a:pt x="54" y="20"/>
                    </a:lnTo>
                    <a:close/>
                    <a:moveTo>
                      <a:pt x="51" y="20"/>
                    </a:moveTo>
                    <a:lnTo>
                      <a:pt x="44" y="20"/>
                    </a:lnTo>
                    <a:lnTo>
                      <a:pt x="44" y="0"/>
                    </a:lnTo>
                    <a:lnTo>
                      <a:pt x="51" y="0"/>
                    </a:lnTo>
                    <a:lnTo>
                      <a:pt x="51" y="20"/>
                    </a:lnTo>
                    <a:close/>
                    <a:moveTo>
                      <a:pt x="44" y="20"/>
                    </a:moveTo>
                    <a:lnTo>
                      <a:pt x="41" y="20"/>
                    </a:lnTo>
                    <a:lnTo>
                      <a:pt x="41" y="0"/>
                    </a:lnTo>
                    <a:lnTo>
                      <a:pt x="44" y="0"/>
                    </a:lnTo>
                    <a:lnTo>
                      <a:pt x="44" y="20"/>
                    </a:lnTo>
                    <a:close/>
                    <a:moveTo>
                      <a:pt x="38" y="1"/>
                    </a:moveTo>
                    <a:lnTo>
                      <a:pt x="39" y="0"/>
                    </a:lnTo>
                    <a:lnTo>
                      <a:pt x="41" y="0"/>
                    </a:lnTo>
                    <a:lnTo>
                      <a:pt x="41" y="10"/>
                    </a:lnTo>
                    <a:lnTo>
                      <a:pt x="38" y="1"/>
                    </a:lnTo>
                    <a:close/>
                    <a:moveTo>
                      <a:pt x="45" y="18"/>
                    </a:moveTo>
                    <a:lnTo>
                      <a:pt x="40" y="22"/>
                    </a:lnTo>
                    <a:lnTo>
                      <a:pt x="31" y="4"/>
                    </a:lnTo>
                    <a:lnTo>
                      <a:pt x="38" y="1"/>
                    </a:lnTo>
                    <a:lnTo>
                      <a:pt x="45" y="18"/>
                    </a:lnTo>
                    <a:close/>
                    <a:moveTo>
                      <a:pt x="40" y="22"/>
                    </a:moveTo>
                    <a:lnTo>
                      <a:pt x="33" y="24"/>
                    </a:lnTo>
                    <a:lnTo>
                      <a:pt x="24" y="7"/>
                    </a:lnTo>
                    <a:lnTo>
                      <a:pt x="31" y="4"/>
                    </a:lnTo>
                    <a:lnTo>
                      <a:pt x="40" y="22"/>
                    </a:lnTo>
                    <a:close/>
                    <a:moveTo>
                      <a:pt x="22" y="10"/>
                    </a:moveTo>
                    <a:lnTo>
                      <a:pt x="23" y="9"/>
                    </a:lnTo>
                    <a:lnTo>
                      <a:pt x="24" y="7"/>
                    </a:lnTo>
                    <a:lnTo>
                      <a:pt x="29" y="16"/>
                    </a:lnTo>
                    <a:lnTo>
                      <a:pt x="22" y="10"/>
                    </a:lnTo>
                    <a:close/>
                    <a:moveTo>
                      <a:pt x="35" y="23"/>
                    </a:moveTo>
                    <a:lnTo>
                      <a:pt x="32" y="26"/>
                    </a:lnTo>
                    <a:lnTo>
                      <a:pt x="19" y="12"/>
                    </a:lnTo>
                    <a:lnTo>
                      <a:pt x="22" y="10"/>
                    </a:lnTo>
                    <a:lnTo>
                      <a:pt x="35" y="23"/>
                    </a:lnTo>
                    <a:close/>
                    <a:moveTo>
                      <a:pt x="32" y="26"/>
                    </a:moveTo>
                    <a:lnTo>
                      <a:pt x="29" y="29"/>
                    </a:lnTo>
                    <a:lnTo>
                      <a:pt x="15" y="15"/>
                    </a:lnTo>
                    <a:lnTo>
                      <a:pt x="19" y="12"/>
                    </a:lnTo>
                    <a:lnTo>
                      <a:pt x="32" y="26"/>
                    </a:lnTo>
                    <a:close/>
                    <a:moveTo>
                      <a:pt x="29" y="29"/>
                    </a:moveTo>
                    <a:lnTo>
                      <a:pt x="25" y="32"/>
                    </a:lnTo>
                    <a:lnTo>
                      <a:pt x="12" y="18"/>
                    </a:lnTo>
                    <a:lnTo>
                      <a:pt x="15" y="15"/>
                    </a:lnTo>
                    <a:lnTo>
                      <a:pt x="29" y="29"/>
                    </a:lnTo>
                    <a:close/>
                    <a:moveTo>
                      <a:pt x="25" y="32"/>
                    </a:moveTo>
                    <a:lnTo>
                      <a:pt x="23" y="35"/>
                    </a:lnTo>
                    <a:lnTo>
                      <a:pt x="9" y="22"/>
                    </a:lnTo>
                    <a:lnTo>
                      <a:pt x="12" y="18"/>
                    </a:lnTo>
                    <a:lnTo>
                      <a:pt x="25" y="32"/>
                    </a:lnTo>
                    <a:close/>
                    <a:moveTo>
                      <a:pt x="8" y="24"/>
                    </a:moveTo>
                    <a:lnTo>
                      <a:pt x="8" y="23"/>
                    </a:lnTo>
                    <a:lnTo>
                      <a:pt x="9" y="22"/>
                    </a:lnTo>
                    <a:lnTo>
                      <a:pt x="15" y="28"/>
                    </a:lnTo>
                    <a:lnTo>
                      <a:pt x="8" y="24"/>
                    </a:lnTo>
                    <a:close/>
                    <a:moveTo>
                      <a:pt x="24" y="33"/>
                    </a:moveTo>
                    <a:lnTo>
                      <a:pt x="21" y="39"/>
                    </a:lnTo>
                    <a:lnTo>
                      <a:pt x="4" y="31"/>
                    </a:lnTo>
                    <a:lnTo>
                      <a:pt x="8" y="24"/>
                    </a:lnTo>
                    <a:lnTo>
                      <a:pt x="24" y="33"/>
                    </a:lnTo>
                    <a:close/>
                    <a:moveTo>
                      <a:pt x="21" y="39"/>
                    </a:moveTo>
                    <a:lnTo>
                      <a:pt x="21" y="41"/>
                    </a:lnTo>
                    <a:lnTo>
                      <a:pt x="20" y="42"/>
                    </a:lnTo>
                    <a:lnTo>
                      <a:pt x="13" y="35"/>
                    </a:lnTo>
                    <a:lnTo>
                      <a:pt x="21" y="39"/>
                    </a:lnTo>
                    <a:close/>
                    <a:moveTo>
                      <a:pt x="20" y="42"/>
                    </a:moveTo>
                    <a:lnTo>
                      <a:pt x="17" y="45"/>
                    </a:lnTo>
                    <a:lnTo>
                      <a:pt x="3" y="32"/>
                    </a:lnTo>
                    <a:lnTo>
                      <a:pt x="6" y="28"/>
                    </a:lnTo>
                    <a:lnTo>
                      <a:pt x="20" y="42"/>
                    </a:lnTo>
                    <a:close/>
                    <a:moveTo>
                      <a:pt x="0" y="38"/>
                    </a:moveTo>
                    <a:lnTo>
                      <a:pt x="0" y="34"/>
                    </a:lnTo>
                    <a:lnTo>
                      <a:pt x="3" y="32"/>
                    </a:lnTo>
                    <a:lnTo>
                      <a:pt x="10" y="38"/>
                    </a:lnTo>
                    <a:lnTo>
                      <a:pt x="0" y="38"/>
                    </a:lnTo>
                    <a:close/>
                    <a:moveTo>
                      <a:pt x="19" y="38"/>
                    </a:moveTo>
                    <a:lnTo>
                      <a:pt x="19" y="45"/>
                    </a:lnTo>
                    <a:lnTo>
                      <a:pt x="0" y="45"/>
                    </a:lnTo>
                    <a:lnTo>
                      <a:pt x="0" y="38"/>
                    </a:lnTo>
                    <a:lnTo>
                      <a:pt x="19" y="38"/>
                    </a:lnTo>
                    <a:close/>
                    <a:moveTo>
                      <a:pt x="19" y="45"/>
                    </a:moveTo>
                    <a:lnTo>
                      <a:pt x="19" y="47"/>
                    </a:lnTo>
                    <a:lnTo>
                      <a:pt x="0" y="47"/>
                    </a:lnTo>
                    <a:lnTo>
                      <a:pt x="0" y="45"/>
                    </a:lnTo>
                    <a:lnTo>
                      <a:pt x="19" y="45"/>
                    </a:lnTo>
                    <a:close/>
                    <a:moveTo>
                      <a:pt x="19" y="47"/>
                    </a:moveTo>
                    <a:lnTo>
                      <a:pt x="19" y="50"/>
                    </a:lnTo>
                    <a:lnTo>
                      <a:pt x="0" y="50"/>
                    </a:lnTo>
                    <a:lnTo>
                      <a:pt x="0" y="47"/>
                    </a:lnTo>
                    <a:lnTo>
                      <a:pt x="19" y="47"/>
                    </a:lnTo>
                    <a:close/>
                    <a:moveTo>
                      <a:pt x="3" y="57"/>
                    </a:moveTo>
                    <a:lnTo>
                      <a:pt x="0" y="55"/>
                    </a:lnTo>
                    <a:lnTo>
                      <a:pt x="0" y="50"/>
                    </a:lnTo>
                    <a:lnTo>
                      <a:pt x="10" y="50"/>
                    </a:lnTo>
                    <a:lnTo>
                      <a:pt x="3" y="57"/>
                    </a:lnTo>
                    <a:close/>
                    <a:moveTo>
                      <a:pt x="17" y="44"/>
                    </a:moveTo>
                    <a:lnTo>
                      <a:pt x="20" y="47"/>
                    </a:lnTo>
                    <a:lnTo>
                      <a:pt x="6" y="60"/>
                    </a:lnTo>
                    <a:lnTo>
                      <a:pt x="3" y="57"/>
                    </a:lnTo>
                    <a:lnTo>
                      <a:pt x="17" y="44"/>
                    </a:lnTo>
                    <a:close/>
                    <a:moveTo>
                      <a:pt x="20" y="47"/>
                    </a:moveTo>
                    <a:lnTo>
                      <a:pt x="21" y="48"/>
                    </a:lnTo>
                    <a:lnTo>
                      <a:pt x="21" y="49"/>
                    </a:lnTo>
                    <a:lnTo>
                      <a:pt x="13" y="54"/>
                    </a:lnTo>
                    <a:lnTo>
                      <a:pt x="20" y="47"/>
                    </a:lnTo>
                    <a:close/>
                    <a:moveTo>
                      <a:pt x="21" y="49"/>
                    </a:moveTo>
                    <a:lnTo>
                      <a:pt x="24" y="56"/>
                    </a:lnTo>
                    <a:lnTo>
                      <a:pt x="8" y="65"/>
                    </a:lnTo>
                    <a:lnTo>
                      <a:pt x="4" y="58"/>
                    </a:lnTo>
                    <a:lnTo>
                      <a:pt x="21" y="49"/>
                    </a:lnTo>
                    <a:close/>
                    <a:moveTo>
                      <a:pt x="15" y="70"/>
                    </a:moveTo>
                    <a:lnTo>
                      <a:pt x="10" y="70"/>
                    </a:lnTo>
                    <a:lnTo>
                      <a:pt x="8" y="65"/>
                    </a:lnTo>
                    <a:lnTo>
                      <a:pt x="15" y="60"/>
                    </a:lnTo>
                    <a:lnTo>
                      <a:pt x="15" y="70"/>
                    </a:lnTo>
                    <a:close/>
                    <a:moveTo>
                      <a:pt x="15" y="50"/>
                    </a:moveTo>
                    <a:lnTo>
                      <a:pt x="19" y="50"/>
                    </a:lnTo>
                    <a:lnTo>
                      <a:pt x="19" y="70"/>
                    </a:lnTo>
                    <a:lnTo>
                      <a:pt x="15" y="70"/>
                    </a:lnTo>
                    <a:lnTo>
                      <a:pt x="15" y="50"/>
                    </a:lnTo>
                    <a:close/>
                    <a:moveTo>
                      <a:pt x="19" y="50"/>
                    </a:moveTo>
                    <a:lnTo>
                      <a:pt x="23" y="50"/>
                    </a:lnTo>
                    <a:lnTo>
                      <a:pt x="25" y="54"/>
                    </a:lnTo>
                    <a:lnTo>
                      <a:pt x="19" y="60"/>
                    </a:lnTo>
                    <a:lnTo>
                      <a:pt x="19" y="50"/>
                    </a:lnTo>
                    <a:close/>
                    <a:moveTo>
                      <a:pt x="25" y="54"/>
                    </a:moveTo>
                    <a:lnTo>
                      <a:pt x="29" y="57"/>
                    </a:lnTo>
                    <a:lnTo>
                      <a:pt x="15" y="70"/>
                    </a:lnTo>
                    <a:lnTo>
                      <a:pt x="12" y="67"/>
                    </a:lnTo>
                    <a:lnTo>
                      <a:pt x="25" y="54"/>
                    </a:lnTo>
                    <a:close/>
                    <a:moveTo>
                      <a:pt x="29" y="57"/>
                    </a:moveTo>
                    <a:lnTo>
                      <a:pt x="32" y="60"/>
                    </a:lnTo>
                    <a:lnTo>
                      <a:pt x="19" y="74"/>
                    </a:lnTo>
                    <a:lnTo>
                      <a:pt x="15" y="70"/>
                    </a:lnTo>
                    <a:lnTo>
                      <a:pt x="29" y="57"/>
                    </a:lnTo>
                    <a:close/>
                    <a:moveTo>
                      <a:pt x="25" y="76"/>
                    </a:moveTo>
                    <a:lnTo>
                      <a:pt x="22" y="76"/>
                    </a:lnTo>
                    <a:lnTo>
                      <a:pt x="19" y="74"/>
                    </a:lnTo>
                    <a:lnTo>
                      <a:pt x="25" y="67"/>
                    </a:lnTo>
                    <a:lnTo>
                      <a:pt x="25" y="76"/>
                    </a:lnTo>
                    <a:close/>
                    <a:moveTo>
                      <a:pt x="25" y="57"/>
                    </a:moveTo>
                    <a:lnTo>
                      <a:pt x="32" y="57"/>
                    </a:lnTo>
                    <a:lnTo>
                      <a:pt x="32" y="76"/>
                    </a:lnTo>
                    <a:lnTo>
                      <a:pt x="25" y="76"/>
                    </a:lnTo>
                    <a:lnTo>
                      <a:pt x="25" y="57"/>
                    </a:lnTo>
                    <a:close/>
                    <a:moveTo>
                      <a:pt x="32" y="57"/>
                    </a:moveTo>
                    <a:lnTo>
                      <a:pt x="35" y="57"/>
                    </a:lnTo>
                    <a:lnTo>
                      <a:pt x="35" y="76"/>
                    </a:lnTo>
                    <a:lnTo>
                      <a:pt x="32" y="76"/>
                    </a:lnTo>
                    <a:lnTo>
                      <a:pt x="32" y="57"/>
                    </a:lnTo>
                    <a:close/>
                    <a:moveTo>
                      <a:pt x="35" y="57"/>
                    </a:moveTo>
                    <a:lnTo>
                      <a:pt x="41" y="57"/>
                    </a:lnTo>
                    <a:lnTo>
                      <a:pt x="41" y="76"/>
                    </a:lnTo>
                    <a:lnTo>
                      <a:pt x="35" y="76"/>
                    </a:lnTo>
                    <a:lnTo>
                      <a:pt x="35" y="57"/>
                    </a:lnTo>
                    <a:close/>
                    <a:moveTo>
                      <a:pt x="41" y="57"/>
                    </a:moveTo>
                    <a:lnTo>
                      <a:pt x="47" y="57"/>
                    </a:lnTo>
                    <a:lnTo>
                      <a:pt x="47" y="76"/>
                    </a:lnTo>
                    <a:lnTo>
                      <a:pt x="41" y="76"/>
                    </a:lnTo>
                    <a:lnTo>
                      <a:pt x="41" y="57"/>
                    </a:lnTo>
                    <a:close/>
                    <a:moveTo>
                      <a:pt x="54" y="74"/>
                    </a:moveTo>
                    <a:lnTo>
                      <a:pt x="52" y="76"/>
                    </a:lnTo>
                    <a:lnTo>
                      <a:pt x="47" y="76"/>
                    </a:lnTo>
                    <a:lnTo>
                      <a:pt x="47" y="67"/>
                    </a:lnTo>
                    <a:lnTo>
                      <a:pt x="54" y="74"/>
                    </a:lnTo>
                    <a:close/>
                    <a:moveTo>
                      <a:pt x="41" y="60"/>
                    </a:moveTo>
                    <a:lnTo>
                      <a:pt x="44" y="57"/>
                    </a:lnTo>
                    <a:lnTo>
                      <a:pt x="57" y="70"/>
                    </a:lnTo>
                    <a:lnTo>
                      <a:pt x="54" y="74"/>
                    </a:lnTo>
                    <a:lnTo>
                      <a:pt x="41" y="60"/>
                    </a:lnTo>
                    <a:close/>
                    <a:moveTo>
                      <a:pt x="44" y="57"/>
                    </a:moveTo>
                    <a:lnTo>
                      <a:pt x="45" y="56"/>
                    </a:lnTo>
                    <a:lnTo>
                      <a:pt x="46" y="55"/>
                    </a:lnTo>
                    <a:lnTo>
                      <a:pt x="51" y="64"/>
                    </a:lnTo>
                    <a:lnTo>
                      <a:pt x="44" y="57"/>
                    </a:lnTo>
                    <a:close/>
                    <a:moveTo>
                      <a:pt x="46" y="55"/>
                    </a:moveTo>
                    <a:lnTo>
                      <a:pt x="53" y="52"/>
                    </a:lnTo>
                    <a:lnTo>
                      <a:pt x="62" y="69"/>
                    </a:lnTo>
                    <a:lnTo>
                      <a:pt x="55" y="72"/>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46" name="Freeform 734">
                <a:extLst>
                  <a:ext uri="{FF2B5EF4-FFF2-40B4-BE49-F238E27FC236}">
                    <a16:creationId xmlns:a16="http://schemas.microsoft.com/office/drawing/2014/main" id="{8B462513-168F-4925-ADC5-AD17D83C1786}"/>
                  </a:ext>
                </a:extLst>
              </p:cNvPr>
              <p:cNvSpPr>
                <a:spLocks/>
              </p:cNvSpPr>
              <p:nvPr/>
            </p:nvSpPr>
            <p:spPr bwMode="auto">
              <a:xfrm>
                <a:off x="3357" y="2244"/>
                <a:ext cx="17" cy="14"/>
              </a:xfrm>
              <a:custGeom>
                <a:avLst/>
                <a:gdLst>
                  <a:gd name="T0" fmla="*/ 12 w 67"/>
                  <a:gd name="T1" fmla="*/ 13 h 57"/>
                  <a:gd name="T2" fmla="*/ 14 w 67"/>
                  <a:gd name="T3" fmla="*/ 13 h 57"/>
                  <a:gd name="T4" fmla="*/ 15 w 67"/>
                  <a:gd name="T5" fmla="*/ 11 h 57"/>
                  <a:gd name="T6" fmla="*/ 15 w 67"/>
                  <a:gd name="T7" fmla="*/ 10 h 57"/>
                  <a:gd name="T8" fmla="*/ 16 w 67"/>
                  <a:gd name="T9" fmla="*/ 10 h 57"/>
                  <a:gd name="T10" fmla="*/ 17 w 67"/>
                  <a:gd name="T11" fmla="*/ 9 h 57"/>
                  <a:gd name="T12" fmla="*/ 17 w 67"/>
                  <a:gd name="T13" fmla="*/ 7 h 57"/>
                  <a:gd name="T14" fmla="*/ 17 w 67"/>
                  <a:gd name="T15" fmla="*/ 6 h 57"/>
                  <a:gd name="T16" fmla="*/ 17 w 67"/>
                  <a:gd name="T17" fmla="*/ 5 h 57"/>
                  <a:gd name="T18" fmla="*/ 17 w 67"/>
                  <a:gd name="T19" fmla="*/ 4 h 57"/>
                  <a:gd name="T20" fmla="*/ 16 w 67"/>
                  <a:gd name="T21" fmla="*/ 3 h 57"/>
                  <a:gd name="T22" fmla="*/ 16 w 67"/>
                  <a:gd name="T23" fmla="*/ 2 h 57"/>
                  <a:gd name="T24" fmla="*/ 15 w 67"/>
                  <a:gd name="T25" fmla="*/ 2 h 57"/>
                  <a:gd name="T26" fmla="*/ 14 w 67"/>
                  <a:gd name="T27" fmla="*/ 1 h 57"/>
                  <a:gd name="T28" fmla="*/ 13 w 67"/>
                  <a:gd name="T29" fmla="*/ 1 h 57"/>
                  <a:gd name="T30" fmla="*/ 12 w 67"/>
                  <a:gd name="T31" fmla="*/ 0 h 57"/>
                  <a:gd name="T32" fmla="*/ 11 w 67"/>
                  <a:gd name="T33" fmla="*/ 0 h 57"/>
                  <a:gd name="T34" fmla="*/ 10 w 67"/>
                  <a:gd name="T35" fmla="*/ 0 h 57"/>
                  <a:gd name="T36" fmla="*/ 8 w 67"/>
                  <a:gd name="T37" fmla="*/ 1 h 57"/>
                  <a:gd name="T38" fmla="*/ 7 w 67"/>
                  <a:gd name="T39" fmla="*/ 1 h 57"/>
                  <a:gd name="T40" fmla="*/ 6 w 67"/>
                  <a:gd name="T41" fmla="*/ 2 h 57"/>
                  <a:gd name="T42" fmla="*/ 4 w 67"/>
                  <a:gd name="T43" fmla="*/ 2 h 57"/>
                  <a:gd name="T44" fmla="*/ 3 w 67"/>
                  <a:gd name="T45" fmla="*/ 3 h 57"/>
                  <a:gd name="T46" fmla="*/ 3 w 67"/>
                  <a:gd name="T47" fmla="*/ 5 h 57"/>
                  <a:gd name="T48" fmla="*/ 2 w 67"/>
                  <a:gd name="T49" fmla="*/ 5 h 57"/>
                  <a:gd name="T50" fmla="*/ 1 w 67"/>
                  <a:gd name="T51" fmla="*/ 6 h 57"/>
                  <a:gd name="T52" fmla="*/ 1 w 67"/>
                  <a:gd name="T53" fmla="*/ 8 h 57"/>
                  <a:gd name="T54" fmla="*/ 0 w 67"/>
                  <a:gd name="T55" fmla="*/ 9 h 57"/>
                  <a:gd name="T56" fmla="*/ 0 w 67"/>
                  <a:gd name="T57" fmla="*/ 10 h 57"/>
                  <a:gd name="T58" fmla="*/ 1 w 67"/>
                  <a:gd name="T59" fmla="*/ 11 h 57"/>
                  <a:gd name="T60" fmla="*/ 1 w 67"/>
                  <a:gd name="T61" fmla="*/ 12 h 57"/>
                  <a:gd name="T62" fmla="*/ 2 w 67"/>
                  <a:gd name="T63" fmla="*/ 13 h 57"/>
                  <a:gd name="T64" fmla="*/ 3 w 67"/>
                  <a:gd name="T65" fmla="*/ 13 h 57"/>
                  <a:gd name="T66" fmla="*/ 3 w 67"/>
                  <a:gd name="T67" fmla="*/ 14 h 57"/>
                  <a:gd name="T68" fmla="*/ 5 w 67"/>
                  <a:gd name="T69" fmla="*/ 14 h 57"/>
                  <a:gd name="T70" fmla="*/ 6 w 67"/>
                  <a:gd name="T71" fmla="*/ 14 h 57"/>
                  <a:gd name="T72" fmla="*/ 7 w 67"/>
                  <a:gd name="T73" fmla="*/ 14 h 57"/>
                  <a:gd name="T74" fmla="*/ 8 w 67"/>
                  <a:gd name="T75" fmla="*/ 14 h 57"/>
                  <a:gd name="T76" fmla="*/ 10 w 67"/>
                  <a:gd name="T77" fmla="*/ 14 h 57"/>
                  <a:gd name="T78" fmla="*/ 11 w 67"/>
                  <a:gd name="T79" fmla="*/ 13 h 57"/>
                  <a:gd name="T80" fmla="*/ 12 w 67"/>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9" y="54"/>
                    </a:moveTo>
                    <a:lnTo>
                      <a:pt x="54" y="51"/>
                    </a:lnTo>
                    <a:lnTo>
                      <a:pt x="58" y="45"/>
                    </a:lnTo>
                    <a:lnTo>
                      <a:pt x="61" y="42"/>
                    </a:lnTo>
                    <a:lnTo>
                      <a:pt x="64" y="39"/>
                    </a:lnTo>
                    <a:lnTo>
                      <a:pt x="67" y="35"/>
                    </a:lnTo>
                    <a:lnTo>
                      <a:pt x="67" y="29"/>
                    </a:lnTo>
                    <a:lnTo>
                      <a:pt x="67" y="25"/>
                    </a:lnTo>
                    <a:lnTo>
                      <a:pt x="67" y="20"/>
                    </a:lnTo>
                    <a:lnTo>
                      <a:pt x="67" y="17"/>
                    </a:lnTo>
                    <a:lnTo>
                      <a:pt x="64" y="13"/>
                    </a:lnTo>
                    <a:lnTo>
                      <a:pt x="64" y="10"/>
                    </a:lnTo>
                    <a:lnTo>
                      <a:pt x="61" y="7"/>
                    </a:lnTo>
                    <a:lnTo>
                      <a:pt x="54" y="3"/>
                    </a:lnTo>
                    <a:lnTo>
                      <a:pt x="52" y="3"/>
                    </a:lnTo>
                    <a:lnTo>
                      <a:pt x="49" y="0"/>
                    </a:lnTo>
                    <a:lnTo>
                      <a:pt x="42" y="0"/>
                    </a:lnTo>
                    <a:lnTo>
                      <a:pt x="39" y="0"/>
                    </a:lnTo>
                    <a:lnTo>
                      <a:pt x="32" y="3"/>
                    </a:lnTo>
                    <a:lnTo>
                      <a:pt x="26" y="3"/>
                    </a:lnTo>
                    <a:lnTo>
                      <a:pt x="23" y="7"/>
                    </a:lnTo>
                    <a:lnTo>
                      <a:pt x="17" y="10"/>
                    </a:lnTo>
                    <a:lnTo>
                      <a:pt x="13" y="13"/>
                    </a:lnTo>
                    <a:lnTo>
                      <a:pt x="10" y="20"/>
                    </a:lnTo>
                    <a:lnTo>
                      <a:pt x="7" y="22"/>
                    </a:lnTo>
                    <a:lnTo>
                      <a:pt x="4" y="25"/>
                    </a:lnTo>
                    <a:lnTo>
                      <a:pt x="4" y="32"/>
                    </a:lnTo>
                    <a:lnTo>
                      <a:pt x="0" y="35"/>
                    </a:lnTo>
                    <a:lnTo>
                      <a:pt x="0" y="39"/>
                    </a:lnTo>
                    <a:lnTo>
                      <a:pt x="4" y="45"/>
                    </a:lnTo>
                    <a:lnTo>
                      <a:pt x="4" y="49"/>
                    </a:lnTo>
                    <a:lnTo>
                      <a:pt x="7" y="51"/>
                    </a:lnTo>
                    <a:lnTo>
                      <a:pt x="10" y="54"/>
                    </a:lnTo>
                    <a:lnTo>
                      <a:pt x="13" y="57"/>
                    </a:lnTo>
                    <a:lnTo>
                      <a:pt x="20" y="57"/>
                    </a:lnTo>
                    <a:lnTo>
                      <a:pt x="23" y="57"/>
                    </a:lnTo>
                    <a:lnTo>
                      <a:pt x="29" y="57"/>
                    </a:lnTo>
                    <a:lnTo>
                      <a:pt x="32" y="57"/>
                    </a:lnTo>
                    <a:lnTo>
                      <a:pt x="39" y="57"/>
                    </a:lnTo>
                    <a:lnTo>
                      <a:pt x="42" y="54"/>
                    </a:lnTo>
                    <a:lnTo>
                      <a:pt x="49"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47" name="Freeform 735">
                <a:extLst>
                  <a:ext uri="{FF2B5EF4-FFF2-40B4-BE49-F238E27FC236}">
                    <a16:creationId xmlns:a16="http://schemas.microsoft.com/office/drawing/2014/main" id="{2F6C8647-F057-4AD2-8930-99B485765239}"/>
                  </a:ext>
                </a:extLst>
              </p:cNvPr>
              <p:cNvSpPr>
                <a:spLocks noEditPoints="1"/>
              </p:cNvSpPr>
              <p:nvPr/>
            </p:nvSpPr>
            <p:spPr bwMode="auto">
              <a:xfrm>
                <a:off x="3355" y="2241"/>
                <a:ext cx="21" cy="20"/>
              </a:xfrm>
              <a:custGeom>
                <a:avLst/>
                <a:gdLst>
                  <a:gd name="T0" fmla="*/ 18 w 86"/>
                  <a:gd name="T1" fmla="*/ 16 h 80"/>
                  <a:gd name="T2" fmla="*/ 14 w 86"/>
                  <a:gd name="T3" fmla="*/ 13 h 80"/>
                  <a:gd name="T4" fmla="*/ 15 w 86"/>
                  <a:gd name="T5" fmla="*/ 12 h 80"/>
                  <a:gd name="T6" fmla="*/ 18 w 86"/>
                  <a:gd name="T7" fmla="*/ 15 h 80"/>
                  <a:gd name="T8" fmla="*/ 19 w 86"/>
                  <a:gd name="T9" fmla="*/ 15 h 80"/>
                  <a:gd name="T10" fmla="*/ 16 w 86"/>
                  <a:gd name="T11" fmla="*/ 10 h 80"/>
                  <a:gd name="T12" fmla="*/ 17 w 86"/>
                  <a:gd name="T13" fmla="*/ 10 h 80"/>
                  <a:gd name="T14" fmla="*/ 20 w 86"/>
                  <a:gd name="T15" fmla="*/ 13 h 80"/>
                  <a:gd name="T16" fmla="*/ 21 w 86"/>
                  <a:gd name="T17" fmla="*/ 11 h 80"/>
                  <a:gd name="T18" fmla="*/ 16 w 86"/>
                  <a:gd name="T19" fmla="*/ 10 h 80"/>
                  <a:gd name="T20" fmla="*/ 16 w 86"/>
                  <a:gd name="T21" fmla="*/ 7 h 80"/>
                  <a:gd name="T22" fmla="*/ 21 w 86"/>
                  <a:gd name="T23" fmla="*/ 5 h 80"/>
                  <a:gd name="T24" fmla="*/ 20 w 86"/>
                  <a:gd name="T25" fmla="*/ 4 h 80"/>
                  <a:gd name="T26" fmla="*/ 18 w 86"/>
                  <a:gd name="T27" fmla="*/ 6 h 80"/>
                  <a:gd name="T28" fmla="*/ 15 w 86"/>
                  <a:gd name="T29" fmla="*/ 6 h 80"/>
                  <a:gd name="T30" fmla="*/ 16 w 86"/>
                  <a:gd name="T31" fmla="*/ 7 h 80"/>
                  <a:gd name="T32" fmla="*/ 18 w 86"/>
                  <a:gd name="T33" fmla="*/ 2 h 80"/>
                  <a:gd name="T34" fmla="*/ 17 w 86"/>
                  <a:gd name="T35" fmla="*/ 1 h 80"/>
                  <a:gd name="T36" fmla="*/ 15 w 86"/>
                  <a:gd name="T37" fmla="*/ 3 h 80"/>
                  <a:gd name="T38" fmla="*/ 15 w 86"/>
                  <a:gd name="T39" fmla="*/ 6 h 80"/>
                  <a:gd name="T40" fmla="*/ 13 w 86"/>
                  <a:gd name="T41" fmla="*/ 5 h 80"/>
                  <a:gd name="T42" fmla="*/ 15 w 86"/>
                  <a:gd name="T43" fmla="*/ 0 h 80"/>
                  <a:gd name="T44" fmla="*/ 12 w 86"/>
                  <a:gd name="T45" fmla="*/ 0 h 80"/>
                  <a:gd name="T46" fmla="*/ 12 w 86"/>
                  <a:gd name="T47" fmla="*/ 0 h 80"/>
                  <a:gd name="T48" fmla="*/ 11 w 86"/>
                  <a:gd name="T49" fmla="*/ 0 h 80"/>
                  <a:gd name="T50" fmla="*/ 11 w 86"/>
                  <a:gd name="T51" fmla="*/ 5 h 80"/>
                  <a:gd name="T52" fmla="*/ 9 w 86"/>
                  <a:gd name="T53" fmla="*/ 6 h 80"/>
                  <a:gd name="T54" fmla="*/ 9 w 86"/>
                  <a:gd name="T55" fmla="*/ 1 h 80"/>
                  <a:gd name="T56" fmla="*/ 7 w 86"/>
                  <a:gd name="T57" fmla="*/ 2 h 80"/>
                  <a:gd name="T58" fmla="*/ 10 w 86"/>
                  <a:gd name="T59" fmla="*/ 6 h 80"/>
                  <a:gd name="T60" fmla="*/ 5 w 86"/>
                  <a:gd name="T61" fmla="*/ 3 h 80"/>
                  <a:gd name="T62" fmla="*/ 7 w 86"/>
                  <a:gd name="T63" fmla="*/ 7 h 80"/>
                  <a:gd name="T64" fmla="*/ 4 w 86"/>
                  <a:gd name="T65" fmla="*/ 4 h 80"/>
                  <a:gd name="T66" fmla="*/ 3 w 86"/>
                  <a:gd name="T67" fmla="*/ 5 h 80"/>
                  <a:gd name="T68" fmla="*/ 7 w 86"/>
                  <a:gd name="T69" fmla="*/ 8 h 80"/>
                  <a:gd name="T70" fmla="*/ 5 w 86"/>
                  <a:gd name="T71" fmla="*/ 10 h 80"/>
                  <a:gd name="T72" fmla="*/ 5 w 86"/>
                  <a:gd name="T73" fmla="*/ 10 h 80"/>
                  <a:gd name="T74" fmla="*/ 1 w 86"/>
                  <a:gd name="T75" fmla="*/ 7 h 80"/>
                  <a:gd name="T76" fmla="*/ 1 w 86"/>
                  <a:gd name="T77" fmla="*/ 9 h 80"/>
                  <a:gd name="T78" fmla="*/ 5 w 86"/>
                  <a:gd name="T79" fmla="*/ 10 h 80"/>
                  <a:gd name="T80" fmla="*/ 0 w 86"/>
                  <a:gd name="T81" fmla="*/ 11 h 80"/>
                  <a:gd name="T82" fmla="*/ 5 w 86"/>
                  <a:gd name="T83" fmla="*/ 12 h 80"/>
                  <a:gd name="T84" fmla="*/ 0 w 86"/>
                  <a:gd name="T85" fmla="*/ 12 h 80"/>
                  <a:gd name="T86" fmla="*/ 0 w 86"/>
                  <a:gd name="T87" fmla="*/ 13 h 80"/>
                  <a:gd name="T88" fmla="*/ 5 w 86"/>
                  <a:gd name="T89" fmla="*/ 13 h 80"/>
                  <a:gd name="T90" fmla="*/ 1 w 86"/>
                  <a:gd name="T91" fmla="*/ 16 h 80"/>
                  <a:gd name="T92" fmla="*/ 5 w 86"/>
                  <a:gd name="T93" fmla="*/ 13 h 80"/>
                  <a:gd name="T94" fmla="*/ 5 w 86"/>
                  <a:gd name="T95" fmla="*/ 13 h 80"/>
                  <a:gd name="T96" fmla="*/ 2 w 86"/>
                  <a:gd name="T97" fmla="*/ 17 h 80"/>
                  <a:gd name="T98" fmla="*/ 3 w 86"/>
                  <a:gd name="T99" fmla="*/ 18 h 80"/>
                  <a:gd name="T100" fmla="*/ 5 w 86"/>
                  <a:gd name="T101" fmla="*/ 19 h 80"/>
                  <a:gd name="T102" fmla="*/ 7 w 86"/>
                  <a:gd name="T103" fmla="*/ 15 h 80"/>
                  <a:gd name="T104" fmla="*/ 8 w 86"/>
                  <a:gd name="T105" fmla="*/ 19 h 80"/>
                  <a:gd name="T106" fmla="*/ 8 w 86"/>
                  <a:gd name="T107" fmla="*/ 19 h 80"/>
                  <a:gd name="T108" fmla="*/ 9 w 86"/>
                  <a:gd name="T109" fmla="*/ 15 h 80"/>
                  <a:gd name="T110" fmla="*/ 13 w 86"/>
                  <a:gd name="T111" fmla="*/ 18 h 80"/>
                  <a:gd name="T112" fmla="*/ 11 w 86"/>
                  <a:gd name="T113" fmla="*/ 14 h 80"/>
                  <a:gd name="T114" fmla="*/ 12 w 86"/>
                  <a:gd name="T115" fmla="*/ 14 h 80"/>
                  <a:gd name="T116" fmla="*/ 12 w 86"/>
                  <a:gd name="T117" fmla="*/ 18 h 8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80"/>
                  <a:gd name="T179" fmla="*/ 86 w 86"/>
                  <a:gd name="T180" fmla="*/ 80 h 8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80">
                    <a:moveTo>
                      <a:pt x="53" y="55"/>
                    </a:moveTo>
                    <a:lnTo>
                      <a:pt x="60" y="52"/>
                    </a:lnTo>
                    <a:lnTo>
                      <a:pt x="68" y="69"/>
                    </a:lnTo>
                    <a:lnTo>
                      <a:pt x="61" y="72"/>
                    </a:lnTo>
                    <a:lnTo>
                      <a:pt x="53" y="55"/>
                    </a:lnTo>
                    <a:close/>
                    <a:moveTo>
                      <a:pt x="72" y="64"/>
                    </a:moveTo>
                    <a:lnTo>
                      <a:pt x="71" y="67"/>
                    </a:lnTo>
                    <a:lnTo>
                      <a:pt x="68" y="69"/>
                    </a:lnTo>
                    <a:lnTo>
                      <a:pt x="63" y="60"/>
                    </a:lnTo>
                    <a:lnTo>
                      <a:pt x="72" y="64"/>
                    </a:lnTo>
                    <a:close/>
                    <a:moveTo>
                      <a:pt x="56" y="56"/>
                    </a:moveTo>
                    <a:lnTo>
                      <a:pt x="59" y="50"/>
                    </a:lnTo>
                    <a:lnTo>
                      <a:pt x="75" y="59"/>
                    </a:lnTo>
                    <a:lnTo>
                      <a:pt x="72" y="64"/>
                    </a:lnTo>
                    <a:lnTo>
                      <a:pt x="56" y="56"/>
                    </a:lnTo>
                    <a:close/>
                    <a:moveTo>
                      <a:pt x="59" y="50"/>
                    </a:moveTo>
                    <a:lnTo>
                      <a:pt x="59" y="49"/>
                    </a:lnTo>
                    <a:lnTo>
                      <a:pt x="60" y="48"/>
                    </a:lnTo>
                    <a:lnTo>
                      <a:pt x="67" y="54"/>
                    </a:lnTo>
                    <a:lnTo>
                      <a:pt x="59" y="50"/>
                    </a:lnTo>
                    <a:close/>
                    <a:moveTo>
                      <a:pt x="60" y="48"/>
                    </a:moveTo>
                    <a:lnTo>
                      <a:pt x="63" y="44"/>
                    </a:lnTo>
                    <a:lnTo>
                      <a:pt x="76" y="58"/>
                    </a:lnTo>
                    <a:lnTo>
                      <a:pt x="73" y="61"/>
                    </a:lnTo>
                    <a:lnTo>
                      <a:pt x="60" y="48"/>
                    </a:lnTo>
                    <a:close/>
                    <a:moveTo>
                      <a:pt x="76" y="58"/>
                    </a:moveTo>
                    <a:lnTo>
                      <a:pt x="76" y="58"/>
                    </a:lnTo>
                    <a:lnTo>
                      <a:pt x="70" y="51"/>
                    </a:lnTo>
                    <a:lnTo>
                      <a:pt x="76" y="58"/>
                    </a:lnTo>
                    <a:close/>
                    <a:moveTo>
                      <a:pt x="63" y="44"/>
                    </a:moveTo>
                    <a:lnTo>
                      <a:pt x="67" y="41"/>
                    </a:lnTo>
                    <a:lnTo>
                      <a:pt x="80" y="54"/>
                    </a:lnTo>
                    <a:lnTo>
                      <a:pt x="76" y="58"/>
                    </a:lnTo>
                    <a:lnTo>
                      <a:pt x="63" y="44"/>
                    </a:lnTo>
                    <a:close/>
                    <a:moveTo>
                      <a:pt x="67" y="41"/>
                    </a:moveTo>
                    <a:lnTo>
                      <a:pt x="67" y="41"/>
                    </a:lnTo>
                    <a:lnTo>
                      <a:pt x="73" y="48"/>
                    </a:lnTo>
                    <a:lnTo>
                      <a:pt x="67" y="41"/>
                    </a:lnTo>
                    <a:close/>
                    <a:moveTo>
                      <a:pt x="67" y="41"/>
                    </a:moveTo>
                    <a:lnTo>
                      <a:pt x="70" y="38"/>
                    </a:lnTo>
                    <a:lnTo>
                      <a:pt x="83" y="51"/>
                    </a:lnTo>
                    <a:lnTo>
                      <a:pt x="80" y="54"/>
                    </a:lnTo>
                    <a:lnTo>
                      <a:pt x="67" y="41"/>
                    </a:lnTo>
                    <a:close/>
                    <a:moveTo>
                      <a:pt x="86" y="44"/>
                    </a:moveTo>
                    <a:lnTo>
                      <a:pt x="86" y="49"/>
                    </a:lnTo>
                    <a:lnTo>
                      <a:pt x="83" y="51"/>
                    </a:lnTo>
                    <a:lnTo>
                      <a:pt x="76" y="44"/>
                    </a:lnTo>
                    <a:lnTo>
                      <a:pt x="86" y="44"/>
                    </a:lnTo>
                    <a:close/>
                    <a:moveTo>
                      <a:pt x="67" y="44"/>
                    </a:moveTo>
                    <a:lnTo>
                      <a:pt x="67" y="38"/>
                    </a:lnTo>
                    <a:lnTo>
                      <a:pt x="86" y="38"/>
                    </a:lnTo>
                    <a:lnTo>
                      <a:pt x="86" y="44"/>
                    </a:lnTo>
                    <a:lnTo>
                      <a:pt x="67" y="44"/>
                    </a:lnTo>
                    <a:close/>
                    <a:moveTo>
                      <a:pt x="67" y="38"/>
                    </a:moveTo>
                    <a:lnTo>
                      <a:pt x="67" y="34"/>
                    </a:lnTo>
                    <a:lnTo>
                      <a:pt x="86" y="34"/>
                    </a:lnTo>
                    <a:lnTo>
                      <a:pt x="86" y="38"/>
                    </a:lnTo>
                    <a:lnTo>
                      <a:pt x="67" y="38"/>
                    </a:lnTo>
                    <a:close/>
                    <a:moveTo>
                      <a:pt x="67" y="34"/>
                    </a:moveTo>
                    <a:lnTo>
                      <a:pt x="67" y="29"/>
                    </a:lnTo>
                    <a:lnTo>
                      <a:pt x="86" y="29"/>
                    </a:lnTo>
                    <a:lnTo>
                      <a:pt x="86" y="34"/>
                    </a:lnTo>
                    <a:lnTo>
                      <a:pt x="67" y="34"/>
                    </a:lnTo>
                    <a:close/>
                    <a:moveTo>
                      <a:pt x="67" y="29"/>
                    </a:moveTo>
                    <a:lnTo>
                      <a:pt x="67" y="26"/>
                    </a:lnTo>
                    <a:lnTo>
                      <a:pt x="86" y="26"/>
                    </a:lnTo>
                    <a:lnTo>
                      <a:pt x="86" y="29"/>
                    </a:lnTo>
                    <a:lnTo>
                      <a:pt x="67" y="29"/>
                    </a:lnTo>
                    <a:close/>
                    <a:moveTo>
                      <a:pt x="83" y="19"/>
                    </a:moveTo>
                    <a:lnTo>
                      <a:pt x="86" y="21"/>
                    </a:lnTo>
                    <a:lnTo>
                      <a:pt x="86" y="26"/>
                    </a:lnTo>
                    <a:lnTo>
                      <a:pt x="76" y="26"/>
                    </a:lnTo>
                    <a:lnTo>
                      <a:pt x="83" y="19"/>
                    </a:lnTo>
                    <a:close/>
                    <a:moveTo>
                      <a:pt x="70" y="32"/>
                    </a:moveTo>
                    <a:lnTo>
                      <a:pt x="67" y="29"/>
                    </a:lnTo>
                    <a:lnTo>
                      <a:pt x="80" y="16"/>
                    </a:lnTo>
                    <a:lnTo>
                      <a:pt x="83" y="19"/>
                    </a:lnTo>
                    <a:lnTo>
                      <a:pt x="70" y="32"/>
                    </a:lnTo>
                    <a:close/>
                    <a:moveTo>
                      <a:pt x="67" y="29"/>
                    </a:moveTo>
                    <a:lnTo>
                      <a:pt x="63" y="26"/>
                    </a:lnTo>
                    <a:lnTo>
                      <a:pt x="63" y="22"/>
                    </a:lnTo>
                    <a:lnTo>
                      <a:pt x="73" y="22"/>
                    </a:lnTo>
                    <a:lnTo>
                      <a:pt x="67" y="29"/>
                    </a:lnTo>
                    <a:close/>
                    <a:moveTo>
                      <a:pt x="63" y="22"/>
                    </a:moveTo>
                    <a:lnTo>
                      <a:pt x="63" y="19"/>
                    </a:lnTo>
                    <a:lnTo>
                      <a:pt x="83" y="19"/>
                    </a:lnTo>
                    <a:lnTo>
                      <a:pt x="83" y="22"/>
                    </a:lnTo>
                    <a:lnTo>
                      <a:pt x="63" y="22"/>
                    </a:lnTo>
                    <a:close/>
                    <a:moveTo>
                      <a:pt x="80" y="12"/>
                    </a:moveTo>
                    <a:lnTo>
                      <a:pt x="83" y="15"/>
                    </a:lnTo>
                    <a:lnTo>
                      <a:pt x="83" y="19"/>
                    </a:lnTo>
                    <a:lnTo>
                      <a:pt x="73" y="19"/>
                    </a:lnTo>
                    <a:lnTo>
                      <a:pt x="80" y="12"/>
                    </a:lnTo>
                    <a:close/>
                    <a:moveTo>
                      <a:pt x="67" y="26"/>
                    </a:moveTo>
                    <a:lnTo>
                      <a:pt x="63" y="22"/>
                    </a:lnTo>
                    <a:lnTo>
                      <a:pt x="76" y="9"/>
                    </a:lnTo>
                    <a:lnTo>
                      <a:pt x="80" y="12"/>
                    </a:lnTo>
                    <a:lnTo>
                      <a:pt x="67" y="26"/>
                    </a:lnTo>
                    <a:close/>
                    <a:moveTo>
                      <a:pt x="74" y="7"/>
                    </a:moveTo>
                    <a:lnTo>
                      <a:pt x="75" y="8"/>
                    </a:lnTo>
                    <a:lnTo>
                      <a:pt x="76" y="9"/>
                    </a:lnTo>
                    <a:lnTo>
                      <a:pt x="70" y="16"/>
                    </a:lnTo>
                    <a:lnTo>
                      <a:pt x="74" y="7"/>
                    </a:lnTo>
                    <a:close/>
                    <a:moveTo>
                      <a:pt x="65" y="24"/>
                    </a:moveTo>
                    <a:lnTo>
                      <a:pt x="60" y="21"/>
                    </a:lnTo>
                    <a:lnTo>
                      <a:pt x="68" y="4"/>
                    </a:lnTo>
                    <a:lnTo>
                      <a:pt x="74" y="7"/>
                    </a:lnTo>
                    <a:lnTo>
                      <a:pt x="65" y="24"/>
                    </a:lnTo>
                    <a:close/>
                    <a:moveTo>
                      <a:pt x="63" y="4"/>
                    </a:moveTo>
                    <a:lnTo>
                      <a:pt x="65" y="4"/>
                    </a:lnTo>
                    <a:lnTo>
                      <a:pt x="68" y="4"/>
                    </a:lnTo>
                    <a:lnTo>
                      <a:pt x="63" y="12"/>
                    </a:lnTo>
                    <a:lnTo>
                      <a:pt x="63" y="4"/>
                    </a:lnTo>
                    <a:close/>
                    <a:moveTo>
                      <a:pt x="63" y="22"/>
                    </a:moveTo>
                    <a:lnTo>
                      <a:pt x="61" y="22"/>
                    </a:lnTo>
                    <a:lnTo>
                      <a:pt x="61" y="4"/>
                    </a:lnTo>
                    <a:lnTo>
                      <a:pt x="63" y="4"/>
                    </a:lnTo>
                    <a:lnTo>
                      <a:pt x="63" y="22"/>
                    </a:lnTo>
                    <a:close/>
                    <a:moveTo>
                      <a:pt x="61" y="22"/>
                    </a:moveTo>
                    <a:lnTo>
                      <a:pt x="57" y="22"/>
                    </a:lnTo>
                    <a:lnTo>
                      <a:pt x="53" y="19"/>
                    </a:lnTo>
                    <a:lnTo>
                      <a:pt x="61" y="12"/>
                    </a:lnTo>
                    <a:lnTo>
                      <a:pt x="61" y="22"/>
                    </a:lnTo>
                    <a:close/>
                    <a:moveTo>
                      <a:pt x="53" y="19"/>
                    </a:moveTo>
                    <a:lnTo>
                      <a:pt x="51" y="16"/>
                    </a:lnTo>
                    <a:lnTo>
                      <a:pt x="64" y="2"/>
                    </a:lnTo>
                    <a:lnTo>
                      <a:pt x="68" y="6"/>
                    </a:lnTo>
                    <a:lnTo>
                      <a:pt x="53" y="19"/>
                    </a:lnTo>
                    <a:close/>
                    <a:moveTo>
                      <a:pt x="58" y="0"/>
                    </a:moveTo>
                    <a:lnTo>
                      <a:pt x="61" y="0"/>
                    </a:lnTo>
                    <a:lnTo>
                      <a:pt x="64" y="2"/>
                    </a:lnTo>
                    <a:lnTo>
                      <a:pt x="58" y="9"/>
                    </a:lnTo>
                    <a:lnTo>
                      <a:pt x="58" y="0"/>
                    </a:lnTo>
                    <a:close/>
                    <a:moveTo>
                      <a:pt x="58" y="19"/>
                    </a:moveTo>
                    <a:lnTo>
                      <a:pt x="51" y="19"/>
                    </a:lnTo>
                    <a:lnTo>
                      <a:pt x="51" y="0"/>
                    </a:lnTo>
                    <a:lnTo>
                      <a:pt x="58" y="0"/>
                    </a:lnTo>
                    <a:lnTo>
                      <a:pt x="58" y="19"/>
                    </a:lnTo>
                    <a:close/>
                    <a:moveTo>
                      <a:pt x="51" y="19"/>
                    </a:moveTo>
                    <a:lnTo>
                      <a:pt x="48" y="19"/>
                    </a:lnTo>
                    <a:lnTo>
                      <a:pt x="48" y="0"/>
                    </a:lnTo>
                    <a:lnTo>
                      <a:pt x="51" y="0"/>
                    </a:lnTo>
                    <a:lnTo>
                      <a:pt x="51" y="19"/>
                    </a:lnTo>
                    <a:close/>
                    <a:moveTo>
                      <a:pt x="43" y="1"/>
                    </a:moveTo>
                    <a:lnTo>
                      <a:pt x="46" y="0"/>
                    </a:lnTo>
                    <a:lnTo>
                      <a:pt x="48" y="0"/>
                    </a:lnTo>
                    <a:lnTo>
                      <a:pt x="48" y="9"/>
                    </a:lnTo>
                    <a:lnTo>
                      <a:pt x="43" y="1"/>
                    </a:lnTo>
                    <a:close/>
                    <a:moveTo>
                      <a:pt x="52" y="18"/>
                    </a:moveTo>
                    <a:lnTo>
                      <a:pt x="46" y="21"/>
                    </a:lnTo>
                    <a:lnTo>
                      <a:pt x="37" y="4"/>
                    </a:lnTo>
                    <a:lnTo>
                      <a:pt x="43" y="1"/>
                    </a:lnTo>
                    <a:lnTo>
                      <a:pt x="52" y="18"/>
                    </a:lnTo>
                    <a:close/>
                    <a:moveTo>
                      <a:pt x="46" y="21"/>
                    </a:moveTo>
                    <a:lnTo>
                      <a:pt x="43" y="22"/>
                    </a:lnTo>
                    <a:lnTo>
                      <a:pt x="41" y="22"/>
                    </a:lnTo>
                    <a:lnTo>
                      <a:pt x="41" y="12"/>
                    </a:lnTo>
                    <a:lnTo>
                      <a:pt x="46" y="21"/>
                    </a:lnTo>
                    <a:close/>
                    <a:moveTo>
                      <a:pt x="41" y="22"/>
                    </a:moveTo>
                    <a:lnTo>
                      <a:pt x="35" y="22"/>
                    </a:lnTo>
                    <a:lnTo>
                      <a:pt x="35" y="4"/>
                    </a:lnTo>
                    <a:lnTo>
                      <a:pt x="41" y="4"/>
                    </a:lnTo>
                    <a:lnTo>
                      <a:pt x="41" y="22"/>
                    </a:lnTo>
                    <a:close/>
                    <a:moveTo>
                      <a:pt x="28" y="6"/>
                    </a:moveTo>
                    <a:lnTo>
                      <a:pt x="31" y="4"/>
                    </a:lnTo>
                    <a:lnTo>
                      <a:pt x="35" y="4"/>
                    </a:lnTo>
                    <a:lnTo>
                      <a:pt x="35" y="12"/>
                    </a:lnTo>
                    <a:lnTo>
                      <a:pt x="28" y="6"/>
                    </a:lnTo>
                    <a:close/>
                    <a:moveTo>
                      <a:pt x="42" y="19"/>
                    </a:moveTo>
                    <a:lnTo>
                      <a:pt x="39" y="22"/>
                    </a:lnTo>
                    <a:lnTo>
                      <a:pt x="25" y="9"/>
                    </a:lnTo>
                    <a:lnTo>
                      <a:pt x="28" y="6"/>
                    </a:lnTo>
                    <a:lnTo>
                      <a:pt x="42" y="19"/>
                    </a:lnTo>
                    <a:close/>
                    <a:moveTo>
                      <a:pt x="39" y="22"/>
                    </a:moveTo>
                    <a:lnTo>
                      <a:pt x="38" y="23"/>
                    </a:lnTo>
                    <a:lnTo>
                      <a:pt x="36" y="24"/>
                    </a:lnTo>
                    <a:lnTo>
                      <a:pt x="32" y="16"/>
                    </a:lnTo>
                    <a:lnTo>
                      <a:pt x="39" y="22"/>
                    </a:lnTo>
                    <a:close/>
                    <a:moveTo>
                      <a:pt x="36" y="24"/>
                    </a:moveTo>
                    <a:lnTo>
                      <a:pt x="30" y="28"/>
                    </a:lnTo>
                    <a:lnTo>
                      <a:pt x="21" y="10"/>
                    </a:lnTo>
                    <a:lnTo>
                      <a:pt x="28" y="7"/>
                    </a:lnTo>
                    <a:lnTo>
                      <a:pt x="36" y="24"/>
                    </a:lnTo>
                    <a:close/>
                    <a:moveTo>
                      <a:pt x="19" y="12"/>
                    </a:moveTo>
                    <a:lnTo>
                      <a:pt x="20" y="11"/>
                    </a:lnTo>
                    <a:lnTo>
                      <a:pt x="21" y="10"/>
                    </a:lnTo>
                    <a:lnTo>
                      <a:pt x="26" y="19"/>
                    </a:lnTo>
                    <a:lnTo>
                      <a:pt x="19" y="12"/>
                    </a:lnTo>
                    <a:close/>
                    <a:moveTo>
                      <a:pt x="32" y="26"/>
                    </a:moveTo>
                    <a:lnTo>
                      <a:pt x="29" y="29"/>
                    </a:lnTo>
                    <a:lnTo>
                      <a:pt x="16" y="16"/>
                    </a:lnTo>
                    <a:lnTo>
                      <a:pt x="19" y="12"/>
                    </a:lnTo>
                    <a:lnTo>
                      <a:pt x="32" y="26"/>
                    </a:lnTo>
                    <a:close/>
                    <a:moveTo>
                      <a:pt x="14" y="18"/>
                    </a:moveTo>
                    <a:lnTo>
                      <a:pt x="15" y="17"/>
                    </a:lnTo>
                    <a:lnTo>
                      <a:pt x="16" y="16"/>
                    </a:lnTo>
                    <a:lnTo>
                      <a:pt x="22" y="22"/>
                    </a:lnTo>
                    <a:lnTo>
                      <a:pt x="14" y="18"/>
                    </a:lnTo>
                    <a:close/>
                    <a:moveTo>
                      <a:pt x="31" y="27"/>
                    </a:moveTo>
                    <a:lnTo>
                      <a:pt x="28" y="32"/>
                    </a:lnTo>
                    <a:lnTo>
                      <a:pt x="10" y="24"/>
                    </a:lnTo>
                    <a:lnTo>
                      <a:pt x="14" y="18"/>
                    </a:lnTo>
                    <a:lnTo>
                      <a:pt x="31" y="27"/>
                    </a:lnTo>
                    <a:close/>
                    <a:moveTo>
                      <a:pt x="28" y="32"/>
                    </a:moveTo>
                    <a:lnTo>
                      <a:pt x="27" y="34"/>
                    </a:lnTo>
                    <a:lnTo>
                      <a:pt x="26" y="35"/>
                    </a:lnTo>
                    <a:lnTo>
                      <a:pt x="19" y="29"/>
                    </a:lnTo>
                    <a:lnTo>
                      <a:pt x="28" y="32"/>
                    </a:lnTo>
                    <a:close/>
                    <a:moveTo>
                      <a:pt x="26" y="35"/>
                    </a:moveTo>
                    <a:lnTo>
                      <a:pt x="22" y="39"/>
                    </a:lnTo>
                    <a:lnTo>
                      <a:pt x="9" y="24"/>
                    </a:lnTo>
                    <a:lnTo>
                      <a:pt x="13" y="21"/>
                    </a:lnTo>
                    <a:lnTo>
                      <a:pt x="26" y="35"/>
                    </a:lnTo>
                    <a:close/>
                    <a:moveTo>
                      <a:pt x="22" y="39"/>
                    </a:moveTo>
                    <a:lnTo>
                      <a:pt x="32" y="29"/>
                    </a:lnTo>
                    <a:lnTo>
                      <a:pt x="22" y="39"/>
                    </a:lnTo>
                    <a:lnTo>
                      <a:pt x="16" y="31"/>
                    </a:lnTo>
                    <a:lnTo>
                      <a:pt x="22" y="39"/>
                    </a:lnTo>
                    <a:close/>
                    <a:moveTo>
                      <a:pt x="22" y="39"/>
                    </a:moveTo>
                    <a:lnTo>
                      <a:pt x="19" y="41"/>
                    </a:lnTo>
                    <a:lnTo>
                      <a:pt x="6" y="28"/>
                    </a:lnTo>
                    <a:lnTo>
                      <a:pt x="9" y="24"/>
                    </a:lnTo>
                    <a:lnTo>
                      <a:pt x="22" y="39"/>
                    </a:lnTo>
                    <a:close/>
                    <a:moveTo>
                      <a:pt x="4" y="34"/>
                    </a:moveTo>
                    <a:lnTo>
                      <a:pt x="4" y="31"/>
                    </a:lnTo>
                    <a:lnTo>
                      <a:pt x="6" y="28"/>
                    </a:lnTo>
                    <a:lnTo>
                      <a:pt x="13" y="34"/>
                    </a:lnTo>
                    <a:lnTo>
                      <a:pt x="4" y="34"/>
                    </a:lnTo>
                    <a:close/>
                    <a:moveTo>
                      <a:pt x="22" y="34"/>
                    </a:moveTo>
                    <a:lnTo>
                      <a:pt x="22" y="41"/>
                    </a:lnTo>
                    <a:lnTo>
                      <a:pt x="4" y="41"/>
                    </a:lnTo>
                    <a:lnTo>
                      <a:pt x="4" y="34"/>
                    </a:lnTo>
                    <a:lnTo>
                      <a:pt x="22" y="34"/>
                    </a:lnTo>
                    <a:close/>
                    <a:moveTo>
                      <a:pt x="22" y="41"/>
                    </a:moveTo>
                    <a:lnTo>
                      <a:pt x="22" y="45"/>
                    </a:lnTo>
                    <a:lnTo>
                      <a:pt x="19" y="48"/>
                    </a:lnTo>
                    <a:lnTo>
                      <a:pt x="13" y="41"/>
                    </a:lnTo>
                    <a:lnTo>
                      <a:pt x="22" y="41"/>
                    </a:lnTo>
                    <a:close/>
                    <a:moveTo>
                      <a:pt x="19" y="48"/>
                    </a:moveTo>
                    <a:lnTo>
                      <a:pt x="17" y="51"/>
                    </a:lnTo>
                    <a:lnTo>
                      <a:pt x="3" y="38"/>
                    </a:lnTo>
                    <a:lnTo>
                      <a:pt x="6" y="34"/>
                    </a:lnTo>
                    <a:lnTo>
                      <a:pt x="19" y="48"/>
                    </a:lnTo>
                    <a:close/>
                    <a:moveTo>
                      <a:pt x="0" y="44"/>
                    </a:moveTo>
                    <a:lnTo>
                      <a:pt x="0" y="40"/>
                    </a:lnTo>
                    <a:lnTo>
                      <a:pt x="3" y="38"/>
                    </a:lnTo>
                    <a:lnTo>
                      <a:pt x="9" y="44"/>
                    </a:lnTo>
                    <a:lnTo>
                      <a:pt x="0" y="44"/>
                    </a:lnTo>
                    <a:close/>
                    <a:moveTo>
                      <a:pt x="19" y="44"/>
                    </a:moveTo>
                    <a:lnTo>
                      <a:pt x="19" y="48"/>
                    </a:lnTo>
                    <a:lnTo>
                      <a:pt x="0" y="48"/>
                    </a:lnTo>
                    <a:lnTo>
                      <a:pt x="0" y="44"/>
                    </a:lnTo>
                    <a:lnTo>
                      <a:pt x="19" y="44"/>
                    </a:lnTo>
                    <a:close/>
                    <a:moveTo>
                      <a:pt x="1" y="52"/>
                    </a:moveTo>
                    <a:lnTo>
                      <a:pt x="0" y="50"/>
                    </a:lnTo>
                    <a:lnTo>
                      <a:pt x="0" y="48"/>
                    </a:lnTo>
                    <a:lnTo>
                      <a:pt x="9" y="48"/>
                    </a:lnTo>
                    <a:lnTo>
                      <a:pt x="1" y="52"/>
                    </a:lnTo>
                    <a:close/>
                    <a:moveTo>
                      <a:pt x="18" y="43"/>
                    </a:moveTo>
                    <a:lnTo>
                      <a:pt x="21" y="50"/>
                    </a:lnTo>
                    <a:lnTo>
                      <a:pt x="5" y="59"/>
                    </a:lnTo>
                    <a:lnTo>
                      <a:pt x="1" y="52"/>
                    </a:lnTo>
                    <a:lnTo>
                      <a:pt x="18" y="43"/>
                    </a:lnTo>
                    <a:close/>
                    <a:moveTo>
                      <a:pt x="21" y="50"/>
                    </a:moveTo>
                    <a:lnTo>
                      <a:pt x="22" y="52"/>
                    </a:lnTo>
                    <a:lnTo>
                      <a:pt x="22" y="54"/>
                    </a:lnTo>
                    <a:lnTo>
                      <a:pt x="13" y="54"/>
                    </a:lnTo>
                    <a:lnTo>
                      <a:pt x="21" y="50"/>
                    </a:lnTo>
                    <a:close/>
                    <a:moveTo>
                      <a:pt x="22" y="54"/>
                    </a:moveTo>
                    <a:lnTo>
                      <a:pt x="22" y="58"/>
                    </a:lnTo>
                    <a:lnTo>
                      <a:pt x="4" y="58"/>
                    </a:lnTo>
                    <a:lnTo>
                      <a:pt x="4" y="54"/>
                    </a:lnTo>
                    <a:lnTo>
                      <a:pt x="22" y="54"/>
                    </a:lnTo>
                    <a:close/>
                    <a:moveTo>
                      <a:pt x="6" y="64"/>
                    </a:moveTo>
                    <a:lnTo>
                      <a:pt x="4" y="61"/>
                    </a:lnTo>
                    <a:lnTo>
                      <a:pt x="4" y="58"/>
                    </a:lnTo>
                    <a:lnTo>
                      <a:pt x="13" y="58"/>
                    </a:lnTo>
                    <a:lnTo>
                      <a:pt x="6" y="64"/>
                    </a:lnTo>
                    <a:close/>
                    <a:moveTo>
                      <a:pt x="19" y="50"/>
                    </a:moveTo>
                    <a:lnTo>
                      <a:pt x="22" y="53"/>
                    </a:lnTo>
                    <a:lnTo>
                      <a:pt x="9" y="67"/>
                    </a:lnTo>
                    <a:lnTo>
                      <a:pt x="6" y="64"/>
                    </a:lnTo>
                    <a:lnTo>
                      <a:pt x="19" y="50"/>
                    </a:lnTo>
                    <a:close/>
                    <a:moveTo>
                      <a:pt x="22" y="53"/>
                    </a:moveTo>
                    <a:lnTo>
                      <a:pt x="22" y="53"/>
                    </a:lnTo>
                    <a:lnTo>
                      <a:pt x="16" y="60"/>
                    </a:lnTo>
                    <a:lnTo>
                      <a:pt x="22" y="53"/>
                    </a:lnTo>
                    <a:close/>
                    <a:moveTo>
                      <a:pt x="22" y="53"/>
                    </a:moveTo>
                    <a:lnTo>
                      <a:pt x="26" y="56"/>
                    </a:lnTo>
                    <a:lnTo>
                      <a:pt x="13" y="70"/>
                    </a:lnTo>
                    <a:lnTo>
                      <a:pt x="9" y="66"/>
                    </a:lnTo>
                    <a:lnTo>
                      <a:pt x="22" y="53"/>
                    </a:lnTo>
                    <a:close/>
                    <a:moveTo>
                      <a:pt x="13" y="70"/>
                    </a:moveTo>
                    <a:lnTo>
                      <a:pt x="22" y="80"/>
                    </a:lnTo>
                    <a:lnTo>
                      <a:pt x="13" y="70"/>
                    </a:lnTo>
                    <a:lnTo>
                      <a:pt x="19" y="63"/>
                    </a:lnTo>
                    <a:lnTo>
                      <a:pt x="13" y="70"/>
                    </a:lnTo>
                    <a:close/>
                    <a:moveTo>
                      <a:pt x="26" y="56"/>
                    </a:moveTo>
                    <a:lnTo>
                      <a:pt x="29" y="60"/>
                    </a:lnTo>
                    <a:lnTo>
                      <a:pt x="16" y="73"/>
                    </a:lnTo>
                    <a:lnTo>
                      <a:pt x="13" y="70"/>
                    </a:lnTo>
                    <a:lnTo>
                      <a:pt x="26" y="56"/>
                    </a:lnTo>
                    <a:close/>
                    <a:moveTo>
                      <a:pt x="22" y="76"/>
                    </a:moveTo>
                    <a:lnTo>
                      <a:pt x="18" y="76"/>
                    </a:lnTo>
                    <a:lnTo>
                      <a:pt x="16" y="73"/>
                    </a:lnTo>
                    <a:lnTo>
                      <a:pt x="22" y="66"/>
                    </a:lnTo>
                    <a:lnTo>
                      <a:pt x="22" y="76"/>
                    </a:lnTo>
                    <a:close/>
                    <a:moveTo>
                      <a:pt x="22" y="58"/>
                    </a:moveTo>
                    <a:lnTo>
                      <a:pt x="29" y="58"/>
                    </a:lnTo>
                    <a:lnTo>
                      <a:pt x="29" y="76"/>
                    </a:lnTo>
                    <a:lnTo>
                      <a:pt x="22" y="76"/>
                    </a:lnTo>
                    <a:lnTo>
                      <a:pt x="22" y="58"/>
                    </a:lnTo>
                    <a:close/>
                    <a:moveTo>
                      <a:pt x="29" y="58"/>
                    </a:moveTo>
                    <a:lnTo>
                      <a:pt x="32" y="58"/>
                    </a:lnTo>
                    <a:lnTo>
                      <a:pt x="32" y="76"/>
                    </a:lnTo>
                    <a:lnTo>
                      <a:pt x="29" y="76"/>
                    </a:lnTo>
                    <a:lnTo>
                      <a:pt x="29" y="58"/>
                    </a:lnTo>
                    <a:close/>
                    <a:moveTo>
                      <a:pt x="32" y="58"/>
                    </a:moveTo>
                    <a:lnTo>
                      <a:pt x="38" y="58"/>
                    </a:lnTo>
                    <a:lnTo>
                      <a:pt x="38" y="76"/>
                    </a:lnTo>
                    <a:lnTo>
                      <a:pt x="32" y="76"/>
                    </a:lnTo>
                    <a:lnTo>
                      <a:pt x="32" y="58"/>
                    </a:lnTo>
                    <a:close/>
                    <a:moveTo>
                      <a:pt x="38" y="58"/>
                    </a:moveTo>
                    <a:lnTo>
                      <a:pt x="41" y="58"/>
                    </a:lnTo>
                    <a:lnTo>
                      <a:pt x="41" y="76"/>
                    </a:lnTo>
                    <a:lnTo>
                      <a:pt x="38" y="76"/>
                    </a:lnTo>
                    <a:lnTo>
                      <a:pt x="38" y="58"/>
                    </a:lnTo>
                    <a:close/>
                    <a:moveTo>
                      <a:pt x="41" y="58"/>
                    </a:moveTo>
                    <a:lnTo>
                      <a:pt x="48" y="58"/>
                    </a:lnTo>
                    <a:lnTo>
                      <a:pt x="48" y="76"/>
                    </a:lnTo>
                    <a:lnTo>
                      <a:pt x="41" y="76"/>
                    </a:lnTo>
                    <a:lnTo>
                      <a:pt x="41" y="58"/>
                    </a:lnTo>
                    <a:close/>
                    <a:moveTo>
                      <a:pt x="54" y="73"/>
                    </a:moveTo>
                    <a:lnTo>
                      <a:pt x="52" y="76"/>
                    </a:lnTo>
                    <a:lnTo>
                      <a:pt x="48" y="76"/>
                    </a:lnTo>
                    <a:lnTo>
                      <a:pt x="48" y="66"/>
                    </a:lnTo>
                    <a:lnTo>
                      <a:pt x="54" y="73"/>
                    </a:lnTo>
                    <a:close/>
                    <a:moveTo>
                      <a:pt x="41" y="60"/>
                    </a:moveTo>
                    <a:lnTo>
                      <a:pt x="44" y="56"/>
                    </a:lnTo>
                    <a:lnTo>
                      <a:pt x="58" y="70"/>
                    </a:lnTo>
                    <a:lnTo>
                      <a:pt x="54" y="73"/>
                    </a:lnTo>
                    <a:lnTo>
                      <a:pt x="41" y="60"/>
                    </a:lnTo>
                    <a:close/>
                    <a:moveTo>
                      <a:pt x="44" y="56"/>
                    </a:moveTo>
                    <a:lnTo>
                      <a:pt x="47" y="54"/>
                    </a:lnTo>
                    <a:lnTo>
                      <a:pt x="51" y="54"/>
                    </a:lnTo>
                    <a:lnTo>
                      <a:pt x="51" y="63"/>
                    </a:lnTo>
                    <a:lnTo>
                      <a:pt x="44" y="56"/>
                    </a:lnTo>
                    <a:close/>
                    <a:moveTo>
                      <a:pt x="51" y="54"/>
                    </a:moveTo>
                    <a:lnTo>
                      <a:pt x="58" y="54"/>
                    </a:lnTo>
                    <a:lnTo>
                      <a:pt x="58" y="73"/>
                    </a:lnTo>
                    <a:lnTo>
                      <a:pt x="51" y="73"/>
                    </a:lnTo>
                    <a:lnTo>
                      <a:pt x="51"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48" name="Freeform 736">
                <a:extLst>
                  <a:ext uri="{FF2B5EF4-FFF2-40B4-BE49-F238E27FC236}">
                    <a16:creationId xmlns:a16="http://schemas.microsoft.com/office/drawing/2014/main" id="{FDBBC823-FC56-4965-8167-13915FF8FD58}"/>
                  </a:ext>
                </a:extLst>
              </p:cNvPr>
              <p:cNvSpPr>
                <a:spLocks/>
              </p:cNvSpPr>
              <p:nvPr/>
            </p:nvSpPr>
            <p:spPr bwMode="auto">
              <a:xfrm>
                <a:off x="3399" y="2224"/>
                <a:ext cx="17" cy="15"/>
              </a:xfrm>
              <a:custGeom>
                <a:avLst/>
                <a:gdLst>
                  <a:gd name="T0" fmla="*/ 12 w 67"/>
                  <a:gd name="T1" fmla="*/ 14 h 57"/>
                  <a:gd name="T2" fmla="*/ 13 w 67"/>
                  <a:gd name="T3" fmla="*/ 13 h 57"/>
                  <a:gd name="T4" fmla="*/ 14 w 67"/>
                  <a:gd name="T5" fmla="*/ 12 h 57"/>
                  <a:gd name="T6" fmla="*/ 15 w 67"/>
                  <a:gd name="T7" fmla="*/ 11 h 57"/>
                  <a:gd name="T8" fmla="*/ 16 w 67"/>
                  <a:gd name="T9" fmla="*/ 10 h 57"/>
                  <a:gd name="T10" fmla="*/ 16 w 67"/>
                  <a:gd name="T11" fmla="*/ 9 h 57"/>
                  <a:gd name="T12" fmla="*/ 17 w 67"/>
                  <a:gd name="T13" fmla="*/ 8 h 57"/>
                  <a:gd name="T14" fmla="*/ 17 w 67"/>
                  <a:gd name="T15" fmla="*/ 7 h 57"/>
                  <a:gd name="T16" fmla="*/ 17 w 67"/>
                  <a:gd name="T17" fmla="*/ 5 h 57"/>
                  <a:gd name="T18" fmla="*/ 17 w 67"/>
                  <a:gd name="T19" fmla="*/ 4 h 57"/>
                  <a:gd name="T20" fmla="*/ 16 w 67"/>
                  <a:gd name="T21" fmla="*/ 3 h 57"/>
                  <a:gd name="T22" fmla="*/ 15 w 67"/>
                  <a:gd name="T23" fmla="*/ 3 h 57"/>
                  <a:gd name="T24" fmla="*/ 14 w 67"/>
                  <a:gd name="T25" fmla="*/ 2 h 57"/>
                  <a:gd name="T26" fmla="*/ 14 w 67"/>
                  <a:gd name="T27" fmla="*/ 1 h 57"/>
                  <a:gd name="T28" fmla="*/ 13 w 67"/>
                  <a:gd name="T29" fmla="*/ 1 h 57"/>
                  <a:gd name="T30" fmla="*/ 12 w 67"/>
                  <a:gd name="T31" fmla="*/ 0 h 57"/>
                  <a:gd name="T32" fmla="*/ 11 w 67"/>
                  <a:gd name="T33" fmla="*/ 0 h 57"/>
                  <a:gd name="T34" fmla="*/ 9 w 67"/>
                  <a:gd name="T35" fmla="*/ 0 h 57"/>
                  <a:gd name="T36" fmla="*/ 8 w 67"/>
                  <a:gd name="T37" fmla="*/ 1 h 57"/>
                  <a:gd name="T38" fmla="*/ 6 w 67"/>
                  <a:gd name="T39" fmla="*/ 1 h 57"/>
                  <a:gd name="T40" fmla="*/ 6 w 67"/>
                  <a:gd name="T41" fmla="*/ 2 h 57"/>
                  <a:gd name="T42" fmla="*/ 4 w 67"/>
                  <a:gd name="T43" fmla="*/ 3 h 57"/>
                  <a:gd name="T44" fmla="*/ 3 w 67"/>
                  <a:gd name="T45" fmla="*/ 3 h 57"/>
                  <a:gd name="T46" fmla="*/ 3 w 67"/>
                  <a:gd name="T47" fmla="*/ 5 h 57"/>
                  <a:gd name="T48" fmla="*/ 2 w 67"/>
                  <a:gd name="T49" fmla="*/ 6 h 57"/>
                  <a:gd name="T50" fmla="*/ 1 w 67"/>
                  <a:gd name="T51" fmla="*/ 7 h 57"/>
                  <a:gd name="T52" fmla="*/ 0 w 67"/>
                  <a:gd name="T53" fmla="*/ 8 h 57"/>
                  <a:gd name="T54" fmla="*/ 0 w 67"/>
                  <a:gd name="T55" fmla="*/ 9 h 57"/>
                  <a:gd name="T56" fmla="*/ 0 w 67"/>
                  <a:gd name="T57" fmla="*/ 10 h 57"/>
                  <a:gd name="T58" fmla="*/ 1 w 67"/>
                  <a:gd name="T59" fmla="*/ 12 h 57"/>
                  <a:gd name="T60" fmla="*/ 1 w 67"/>
                  <a:gd name="T61" fmla="*/ 12 h 57"/>
                  <a:gd name="T62" fmla="*/ 2 w 67"/>
                  <a:gd name="T63" fmla="*/ 13 h 57"/>
                  <a:gd name="T64" fmla="*/ 3 w 67"/>
                  <a:gd name="T65" fmla="*/ 14 h 57"/>
                  <a:gd name="T66" fmla="*/ 3 w 67"/>
                  <a:gd name="T67" fmla="*/ 15 h 57"/>
                  <a:gd name="T68" fmla="*/ 4 w 67"/>
                  <a:gd name="T69" fmla="*/ 15 h 57"/>
                  <a:gd name="T70" fmla="*/ 6 w 67"/>
                  <a:gd name="T71" fmla="*/ 15 h 57"/>
                  <a:gd name="T72" fmla="*/ 6 w 67"/>
                  <a:gd name="T73" fmla="*/ 15 h 57"/>
                  <a:gd name="T74" fmla="*/ 8 w 67"/>
                  <a:gd name="T75" fmla="*/ 15 h 57"/>
                  <a:gd name="T76" fmla="*/ 10 w 67"/>
                  <a:gd name="T77" fmla="*/ 15 h 57"/>
                  <a:gd name="T78" fmla="*/ 11 w 67"/>
                  <a:gd name="T79" fmla="*/ 14 h 57"/>
                  <a:gd name="T80" fmla="*/ 12 w 67"/>
                  <a:gd name="T81" fmla="*/ 14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7" y="54"/>
                    </a:moveTo>
                    <a:lnTo>
                      <a:pt x="51" y="51"/>
                    </a:lnTo>
                    <a:lnTo>
                      <a:pt x="57" y="44"/>
                    </a:lnTo>
                    <a:lnTo>
                      <a:pt x="61" y="42"/>
                    </a:lnTo>
                    <a:lnTo>
                      <a:pt x="64" y="39"/>
                    </a:lnTo>
                    <a:lnTo>
                      <a:pt x="64" y="35"/>
                    </a:lnTo>
                    <a:lnTo>
                      <a:pt x="67" y="29"/>
                    </a:lnTo>
                    <a:lnTo>
                      <a:pt x="67" y="25"/>
                    </a:lnTo>
                    <a:lnTo>
                      <a:pt x="67" y="19"/>
                    </a:lnTo>
                    <a:lnTo>
                      <a:pt x="67" y="16"/>
                    </a:lnTo>
                    <a:lnTo>
                      <a:pt x="64" y="13"/>
                    </a:lnTo>
                    <a:lnTo>
                      <a:pt x="61" y="10"/>
                    </a:lnTo>
                    <a:lnTo>
                      <a:pt x="57" y="7"/>
                    </a:lnTo>
                    <a:lnTo>
                      <a:pt x="54" y="3"/>
                    </a:lnTo>
                    <a:lnTo>
                      <a:pt x="51" y="3"/>
                    </a:lnTo>
                    <a:lnTo>
                      <a:pt x="47" y="0"/>
                    </a:lnTo>
                    <a:lnTo>
                      <a:pt x="42" y="0"/>
                    </a:lnTo>
                    <a:lnTo>
                      <a:pt x="35" y="0"/>
                    </a:lnTo>
                    <a:lnTo>
                      <a:pt x="32" y="3"/>
                    </a:lnTo>
                    <a:lnTo>
                      <a:pt x="25" y="3"/>
                    </a:lnTo>
                    <a:lnTo>
                      <a:pt x="22" y="7"/>
                    </a:lnTo>
                    <a:lnTo>
                      <a:pt x="16" y="10"/>
                    </a:lnTo>
                    <a:lnTo>
                      <a:pt x="13" y="13"/>
                    </a:lnTo>
                    <a:lnTo>
                      <a:pt x="10" y="19"/>
                    </a:lnTo>
                    <a:lnTo>
                      <a:pt x="7" y="22"/>
                    </a:lnTo>
                    <a:lnTo>
                      <a:pt x="3" y="25"/>
                    </a:lnTo>
                    <a:lnTo>
                      <a:pt x="0" y="32"/>
                    </a:lnTo>
                    <a:lnTo>
                      <a:pt x="0" y="35"/>
                    </a:lnTo>
                    <a:lnTo>
                      <a:pt x="0" y="39"/>
                    </a:lnTo>
                    <a:lnTo>
                      <a:pt x="3" y="44"/>
                    </a:lnTo>
                    <a:lnTo>
                      <a:pt x="3" y="47"/>
                    </a:lnTo>
                    <a:lnTo>
                      <a:pt x="7" y="51"/>
                    </a:lnTo>
                    <a:lnTo>
                      <a:pt x="10" y="54"/>
                    </a:lnTo>
                    <a:lnTo>
                      <a:pt x="13" y="57"/>
                    </a:lnTo>
                    <a:lnTo>
                      <a:pt x="16" y="57"/>
                    </a:lnTo>
                    <a:lnTo>
                      <a:pt x="22" y="57"/>
                    </a:lnTo>
                    <a:lnTo>
                      <a:pt x="25" y="57"/>
                    </a:lnTo>
                    <a:lnTo>
                      <a:pt x="32" y="57"/>
                    </a:lnTo>
                    <a:lnTo>
                      <a:pt x="38" y="57"/>
                    </a:lnTo>
                    <a:lnTo>
                      <a:pt x="42" y="54"/>
                    </a:lnTo>
                    <a:lnTo>
                      <a:pt x="47"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49" name="Freeform 737">
                <a:extLst>
                  <a:ext uri="{FF2B5EF4-FFF2-40B4-BE49-F238E27FC236}">
                    <a16:creationId xmlns:a16="http://schemas.microsoft.com/office/drawing/2014/main" id="{B300AC51-6034-462A-BBFE-0417860B0D5D}"/>
                  </a:ext>
                </a:extLst>
              </p:cNvPr>
              <p:cNvSpPr>
                <a:spLocks noEditPoints="1"/>
              </p:cNvSpPr>
              <p:nvPr/>
            </p:nvSpPr>
            <p:spPr bwMode="auto">
              <a:xfrm>
                <a:off x="3397" y="2222"/>
                <a:ext cx="21" cy="19"/>
              </a:xfrm>
              <a:custGeom>
                <a:avLst/>
                <a:gdLst>
                  <a:gd name="T0" fmla="*/ 13 w 85"/>
                  <a:gd name="T1" fmla="*/ 13 h 77"/>
                  <a:gd name="T2" fmla="*/ 15 w 85"/>
                  <a:gd name="T3" fmla="*/ 12 h 77"/>
                  <a:gd name="T4" fmla="*/ 19 w 85"/>
                  <a:gd name="T5" fmla="*/ 14 h 77"/>
                  <a:gd name="T6" fmla="*/ 19 w 85"/>
                  <a:gd name="T7" fmla="*/ 14 h 77"/>
                  <a:gd name="T8" fmla="*/ 20 w 85"/>
                  <a:gd name="T9" fmla="*/ 12 h 77"/>
                  <a:gd name="T10" fmla="*/ 16 w 85"/>
                  <a:gd name="T11" fmla="*/ 11 h 77"/>
                  <a:gd name="T12" fmla="*/ 17 w 85"/>
                  <a:gd name="T13" fmla="*/ 8 h 77"/>
                  <a:gd name="T14" fmla="*/ 21 w 85"/>
                  <a:gd name="T15" fmla="*/ 11 h 77"/>
                  <a:gd name="T16" fmla="*/ 21 w 85"/>
                  <a:gd name="T17" fmla="*/ 10 h 77"/>
                  <a:gd name="T18" fmla="*/ 16 w 85"/>
                  <a:gd name="T19" fmla="*/ 9 h 77"/>
                  <a:gd name="T20" fmla="*/ 21 w 85"/>
                  <a:gd name="T21" fmla="*/ 5 h 77"/>
                  <a:gd name="T22" fmla="*/ 16 w 85"/>
                  <a:gd name="T23" fmla="*/ 7 h 77"/>
                  <a:gd name="T24" fmla="*/ 19 w 85"/>
                  <a:gd name="T25" fmla="*/ 3 h 77"/>
                  <a:gd name="T26" fmla="*/ 19 w 85"/>
                  <a:gd name="T27" fmla="*/ 3 h 77"/>
                  <a:gd name="T28" fmla="*/ 15 w 85"/>
                  <a:gd name="T29" fmla="*/ 6 h 77"/>
                  <a:gd name="T30" fmla="*/ 16 w 85"/>
                  <a:gd name="T31" fmla="*/ 6 h 77"/>
                  <a:gd name="T32" fmla="*/ 14 w 85"/>
                  <a:gd name="T33" fmla="*/ 6 h 77"/>
                  <a:gd name="T34" fmla="*/ 16 w 85"/>
                  <a:gd name="T35" fmla="*/ 1 h 77"/>
                  <a:gd name="T36" fmla="*/ 14 w 85"/>
                  <a:gd name="T37" fmla="*/ 2 h 77"/>
                  <a:gd name="T38" fmla="*/ 14 w 85"/>
                  <a:gd name="T39" fmla="*/ 5 h 77"/>
                  <a:gd name="T40" fmla="*/ 9 w 85"/>
                  <a:gd name="T41" fmla="*/ 1 h 77"/>
                  <a:gd name="T42" fmla="*/ 12 w 85"/>
                  <a:gd name="T43" fmla="*/ 5 h 77"/>
                  <a:gd name="T44" fmla="*/ 10 w 85"/>
                  <a:gd name="T45" fmla="*/ 6 h 77"/>
                  <a:gd name="T46" fmla="*/ 10 w 85"/>
                  <a:gd name="T47" fmla="*/ 1 h 77"/>
                  <a:gd name="T48" fmla="*/ 7 w 85"/>
                  <a:gd name="T49" fmla="*/ 2 h 77"/>
                  <a:gd name="T50" fmla="*/ 9 w 85"/>
                  <a:gd name="T51" fmla="*/ 6 h 77"/>
                  <a:gd name="T52" fmla="*/ 7 w 85"/>
                  <a:gd name="T53" fmla="*/ 7 h 77"/>
                  <a:gd name="T54" fmla="*/ 5 w 85"/>
                  <a:gd name="T55" fmla="*/ 3 h 77"/>
                  <a:gd name="T56" fmla="*/ 4 w 85"/>
                  <a:gd name="T57" fmla="*/ 3 h 77"/>
                  <a:gd name="T58" fmla="*/ 3 w 85"/>
                  <a:gd name="T59" fmla="*/ 5 h 77"/>
                  <a:gd name="T60" fmla="*/ 7 w 85"/>
                  <a:gd name="T61" fmla="*/ 8 h 77"/>
                  <a:gd name="T62" fmla="*/ 5 w 85"/>
                  <a:gd name="T63" fmla="*/ 10 h 77"/>
                  <a:gd name="T64" fmla="*/ 5 w 85"/>
                  <a:gd name="T65" fmla="*/ 10 h 77"/>
                  <a:gd name="T66" fmla="*/ 2 w 85"/>
                  <a:gd name="T67" fmla="*/ 6 h 77"/>
                  <a:gd name="T68" fmla="*/ 1 w 85"/>
                  <a:gd name="T69" fmla="*/ 8 h 77"/>
                  <a:gd name="T70" fmla="*/ 0 w 85"/>
                  <a:gd name="T71" fmla="*/ 10 h 77"/>
                  <a:gd name="T72" fmla="*/ 5 w 85"/>
                  <a:gd name="T73" fmla="*/ 11 h 77"/>
                  <a:gd name="T74" fmla="*/ 0 w 85"/>
                  <a:gd name="T75" fmla="*/ 12 h 77"/>
                  <a:gd name="T76" fmla="*/ 2 w 85"/>
                  <a:gd name="T77" fmla="*/ 12 h 77"/>
                  <a:gd name="T78" fmla="*/ 4 w 85"/>
                  <a:gd name="T79" fmla="*/ 11 h 77"/>
                  <a:gd name="T80" fmla="*/ 5 w 85"/>
                  <a:gd name="T81" fmla="*/ 13 h 77"/>
                  <a:gd name="T82" fmla="*/ 0 w 85"/>
                  <a:gd name="T83" fmla="*/ 15 h 77"/>
                  <a:gd name="T84" fmla="*/ 2 w 85"/>
                  <a:gd name="T85" fmla="*/ 17 h 77"/>
                  <a:gd name="T86" fmla="*/ 4 w 85"/>
                  <a:gd name="T87" fmla="*/ 15 h 77"/>
                  <a:gd name="T88" fmla="*/ 5 w 85"/>
                  <a:gd name="T89" fmla="*/ 13 h 77"/>
                  <a:gd name="T90" fmla="*/ 6 w 85"/>
                  <a:gd name="T91" fmla="*/ 14 h 77"/>
                  <a:gd name="T92" fmla="*/ 4 w 85"/>
                  <a:gd name="T93" fmla="*/ 19 h 77"/>
                  <a:gd name="T94" fmla="*/ 6 w 85"/>
                  <a:gd name="T95" fmla="*/ 19 h 77"/>
                  <a:gd name="T96" fmla="*/ 6 w 85"/>
                  <a:gd name="T97" fmla="*/ 19 h 77"/>
                  <a:gd name="T98" fmla="*/ 8 w 85"/>
                  <a:gd name="T99" fmla="*/ 14 h 77"/>
                  <a:gd name="T100" fmla="*/ 10 w 85"/>
                  <a:gd name="T101" fmla="*/ 14 h 77"/>
                  <a:gd name="T102" fmla="*/ 13 w 85"/>
                  <a:gd name="T103" fmla="*/ 19 h 77"/>
                  <a:gd name="T104" fmla="*/ 14 w 85"/>
                  <a:gd name="T105" fmla="*/ 18 h 77"/>
                  <a:gd name="T106" fmla="*/ 13 w 85"/>
                  <a:gd name="T107" fmla="*/ 16 h 77"/>
                  <a:gd name="T108" fmla="*/ 13 w 85"/>
                  <a:gd name="T109" fmla="*/ 13 h 7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5"/>
                  <a:gd name="T166" fmla="*/ 0 h 77"/>
                  <a:gd name="T167" fmla="*/ 85 w 85"/>
                  <a:gd name="T168" fmla="*/ 77 h 7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5" h="77">
                    <a:moveTo>
                      <a:pt x="50" y="57"/>
                    </a:moveTo>
                    <a:lnTo>
                      <a:pt x="53" y="54"/>
                    </a:lnTo>
                    <a:lnTo>
                      <a:pt x="66" y="67"/>
                    </a:lnTo>
                    <a:lnTo>
                      <a:pt x="64" y="71"/>
                    </a:lnTo>
                    <a:lnTo>
                      <a:pt x="50" y="57"/>
                    </a:lnTo>
                    <a:close/>
                    <a:moveTo>
                      <a:pt x="53" y="54"/>
                    </a:moveTo>
                    <a:lnTo>
                      <a:pt x="63" y="44"/>
                    </a:lnTo>
                    <a:lnTo>
                      <a:pt x="53" y="54"/>
                    </a:lnTo>
                    <a:lnTo>
                      <a:pt x="60" y="61"/>
                    </a:lnTo>
                    <a:lnTo>
                      <a:pt x="53" y="54"/>
                    </a:lnTo>
                    <a:close/>
                    <a:moveTo>
                      <a:pt x="53" y="54"/>
                    </a:moveTo>
                    <a:lnTo>
                      <a:pt x="60" y="47"/>
                    </a:lnTo>
                    <a:lnTo>
                      <a:pt x="73" y="62"/>
                    </a:lnTo>
                    <a:lnTo>
                      <a:pt x="66" y="67"/>
                    </a:lnTo>
                    <a:lnTo>
                      <a:pt x="53" y="54"/>
                    </a:lnTo>
                    <a:close/>
                    <a:moveTo>
                      <a:pt x="60" y="47"/>
                    </a:moveTo>
                    <a:lnTo>
                      <a:pt x="63" y="44"/>
                    </a:lnTo>
                    <a:lnTo>
                      <a:pt x="76" y="58"/>
                    </a:lnTo>
                    <a:lnTo>
                      <a:pt x="73" y="62"/>
                    </a:lnTo>
                    <a:lnTo>
                      <a:pt x="60" y="47"/>
                    </a:lnTo>
                    <a:close/>
                    <a:moveTo>
                      <a:pt x="63" y="44"/>
                    </a:moveTo>
                    <a:lnTo>
                      <a:pt x="66" y="42"/>
                    </a:lnTo>
                    <a:lnTo>
                      <a:pt x="79" y="55"/>
                    </a:lnTo>
                    <a:lnTo>
                      <a:pt x="76" y="58"/>
                    </a:lnTo>
                    <a:lnTo>
                      <a:pt x="63" y="44"/>
                    </a:lnTo>
                    <a:close/>
                    <a:moveTo>
                      <a:pt x="82" y="49"/>
                    </a:moveTo>
                    <a:lnTo>
                      <a:pt x="82" y="52"/>
                    </a:lnTo>
                    <a:lnTo>
                      <a:pt x="79" y="55"/>
                    </a:lnTo>
                    <a:lnTo>
                      <a:pt x="73" y="49"/>
                    </a:lnTo>
                    <a:lnTo>
                      <a:pt x="82" y="49"/>
                    </a:lnTo>
                    <a:close/>
                    <a:moveTo>
                      <a:pt x="63" y="49"/>
                    </a:moveTo>
                    <a:lnTo>
                      <a:pt x="63" y="45"/>
                    </a:lnTo>
                    <a:lnTo>
                      <a:pt x="82" y="45"/>
                    </a:lnTo>
                    <a:lnTo>
                      <a:pt x="82" y="49"/>
                    </a:lnTo>
                    <a:lnTo>
                      <a:pt x="63" y="49"/>
                    </a:lnTo>
                    <a:close/>
                    <a:moveTo>
                      <a:pt x="63" y="45"/>
                    </a:moveTo>
                    <a:lnTo>
                      <a:pt x="63" y="43"/>
                    </a:lnTo>
                    <a:lnTo>
                      <a:pt x="64" y="41"/>
                    </a:lnTo>
                    <a:lnTo>
                      <a:pt x="73" y="45"/>
                    </a:lnTo>
                    <a:lnTo>
                      <a:pt x="63" y="45"/>
                    </a:lnTo>
                    <a:close/>
                    <a:moveTo>
                      <a:pt x="64" y="41"/>
                    </a:moveTo>
                    <a:lnTo>
                      <a:pt x="67" y="34"/>
                    </a:lnTo>
                    <a:lnTo>
                      <a:pt x="84" y="43"/>
                    </a:lnTo>
                    <a:lnTo>
                      <a:pt x="82" y="50"/>
                    </a:lnTo>
                    <a:lnTo>
                      <a:pt x="64" y="41"/>
                    </a:lnTo>
                    <a:close/>
                    <a:moveTo>
                      <a:pt x="85" y="39"/>
                    </a:moveTo>
                    <a:lnTo>
                      <a:pt x="85" y="41"/>
                    </a:lnTo>
                    <a:lnTo>
                      <a:pt x="84" y="43"/>
                    </a:lnTo>
                    <a:lnTo>
                      <a:pt x="76" y="39"/>
                    </a:lnTo>
                    <a:lnTo>
                      <a:pt x="85" y="39"/>
                    </a:lnTo>
                    <a:close/>
                    <a:moveTo>
                      <a:pt x="66" y="39"/>
                    </a:moveTo>
                    <a:lnTo>
                      <a:pt x="66" y="35"/>
                    </a:lnTo>
                    <a:lnTo>
                      <a:pt x="85" y="35"/>
                    </a:lnTo>
                    <a:lnTo>
                      <a:pt x="85" y="39"/>
                    </a:lnTo>
                    <a:lnTo>
                      <a:pt x="66" y="39"/>
                    </a:lnTo>
                    <a:close/>
                    <a:moveTo>
                      <a:pt x="66" y="35"/>
                    </a:moveTo>
                    <a:lnTo>
                      <a:pt x="66" y="29"/>
                    </a:lnTo>
                    <a:lnTo>
                      <a:pt x="85" y="29"/>
                    </a:lnTo>
                    <a:lnTo>
                      <a:pt x="85" y="35"/>
                    </a:lnTo>
                    <a:lnTo>
                      <a:pt x="66" y="35"/>
                    </a:lnTo>
                    <a:close/>
                    <a:moveTo>
                      <a:pt x="66" y="29"/>
                    </a:moveTo>
                    <a:lnTo>
                      <a:pt x="66" y="26"/>
                    </a:lnTo>
                    <a:lnTo>
                      <a:pt x="85" y="26"/>
                    </a:lnTo>
                    <a:lnTo>
                      <a:pt x="85" y="29"/>
                    </a:lnTo>
                    <a:lnTo>
                      <a:pt x="66" y="29"/>
                    </a:lnTo>
                    <a:close/>
                    <a:moveTo>
                      <a:pt x="83" y="19"/>
                    </a:moveTo>
                    <a:lnTo>
                      <a:pt x="85" y="22"/>
                    </a:lnTo>
                    <a:lnTo>
                      <a:pt x="85" y="26"/>
                    </a:lnTo>
                    <a:lnTo>
                      <a:pt x="76" y="26"/>
                    </a:lnTo>
                    <a:lnTo>
                      <a:pt x="83" y="19"/>
                    </a:lnTo>
                    <a:close/>
                    <a:moveTo>
                      <a:pt x="70" y="33"/>
                    </a:moveTo>
                    <a:lnTo>
                      <a:pt x="66" y="30"/>
                    </a:lnTo>
                    <a:lnTo>
                      <a:pt x="79" y="17"/>
                    </a:lnTo>
                    <a:lnTo>
                      <a:pt x="83" y="19"/>
                    </a:lnTo>
                    <a:lnTo>
                      <a:pt x="70" y="33"/>
                    </a:lnTo>
                    <a:close/>
                    <a:moveTo>
                      <a:pt x="66" y="30"/>
                    </a:moveTo>
                    <a:lnTo>
                      <a:pt x="63" y="26"/>
                    </a:lnTo>
                    <a:lnTo>
                      <a:pt x="76" y="13"/>
                    </a:lnTo>
                    <a:lnTo>
                      <a:pt x="79" y="17"/>
                    </a:lnTo>
                    <a:lnTo>
                      <a:pt x="66" y="30"/>
                    </a:lnTo>
                    <a:close/>
                    <a:moveTo>
                      <a:pt x="63" y="26"/>
                    </a:moveTo>
                    <a:lnTo>
                      <a:pt x="60" y="23"/>
                    </a:lnTo>
                    <a:lnTo>
                      <a:pt x="73" y="10"/>
                    </a:lnTo>
                    <a:lnTo>
                      <a:pt x="76" y="13"/>
                    </a:lnTo>
                    <a:lnTo>
                      <a:pt x="63" y="26"/>
                    </a:lnTo>
                    <a:close/>
                    <a:moveTo>
                      <a:pt x="60" y="23"/>
                    </a:moveTo>
                    <a:lnTo>
                      <a:pt x="56" y="20"/>
                    </a:lnTo>
                    <a:lnTo>
                      <a:pt x="70" y="7"/>
                    </a:lnTo>
                    <a:lnTo>
                      <a:pt x="73" y="10"/>
                    </a:lnTo>
                    <a:lnTo>
                      <a:pt x="60" y="23"/>
                    </a:lnTo>
                    <a:close/>
                    <a:moveTo>
                      <a:pt x="63" y="3"/>
                    </a:moveTo>
                    <a:lnTo>
                      <a:pt x="67" y="3"/>
                    </a:lnTo>
                    <a:lnTo>
                      <a:pt x="70" y="7"/>
                    </a:lnTo>
                    <a:lnTo>
                      <a:pt x="63" y="13"/>
                    </a:lnTo>
                    <a:lnTo>
                      <a:pt x="63" y="3"/>
                    </a:lnTo>
                    <a:close/>
                    <a:moveTo>
                      <a:pt x="63" y="23"/>
                    </a:moveTo>
                    <a:lnTo>
                      <a:pt x="60" y="23"/>
                    </a:lnTo>
                    <a:lnTo>
                      <a:pt x="60" y="3"/>
                    </a:lnTo>
                    <a:lnTo>
                      <a:pt x="63" y="3"/>
                    </a:lnTo>
                    <a:lnTo>
                      <a:pt x="63" y="23"/>
                    </a:lnTo>
                    <a:close/>
                    <a:moveTo>
                      <a:pt x="60" y="23"/>
                    </a:moveTo>
                    <a:lnTo>
                      <a:pt x="56" y="23"/>
                    </a:lnTo>
                    <a:lnTo>
                      <a:pt x="53" y="20"/>
                    </a:lnTo>
                    <a:lnTo>
                      <a:pt x="60" y="13"/>
                    </a:lnTo>
                    <a:lnTo>
                      <a:pt x="60" y="23"/>
                    </a:lnTo>
                    <a:close/>
                    <a:moveTo>
                      <a:pt x="53" y="20"/>
                    </a:moveTo>
                    <a:lnTo>
                      <a:pt x="50" y="17"/>
                    </a:lnTo>
                    <a:lnTo>
                      <a:pt x="64" y="3"/>
                    </a:lnTo>
                    <a:lnTo>
                      <a:pt x="66" y="7"/>
                    </a:lnTo>
                    <a:lnTo>
                      <a:pt x="53" y="20"/>
                    </a:lnTo>
                    <a:close/>
                    <a:moveTo>
                      <a:pt x="56" y="0"/>
                    </a:moveTo>
                    <a:lnTo>
                      <a:pt x="61" y="0"/>
                    </a:lnTo>
                    <a:lnTo>
                      <a:pt x="64" y="3"/>
                    </a:lnTo>
                    <a:lnTo>
                      <a:pt x="56" y="10"/>
                    </a:lnTo>
                    <a:lnTo>
                      <a:pt x="56" y="0"/>
                    </a:lnTo>
                    <a:close/>
                    <a:moveTo>
                      <a:pt x="56" y="20"/>
                    </a:moveTo>
                    <a:lnTo>
                      <a:pt x="51" y="20"/>
                    </a:lnTo>
                    <a:lnTo>
                      <a:pt x="51" y="0"/>
                    </a:lnTo>
                    <a:lnTo>
                      <a:pt x="56" y="0"/>
                    </a:lnTo>
                    <a:lnTo>
                      <a:pt x="56" y="20"/>
                    </a:lnTo>
                    <a:close/>
                    <a:moveTo>
                      <a:pt x="51" y="20"/>
                    </a:moveTo>
                    <a:lnTo>
                      <a:pt x="44" y="20"/>
                    </a:lnTo>
                    <a:lnTo>
                      <a:pt x="44" y="0"/>
                    </a:lnTo>
                    <a:lnTo>
                      <a:pt x="51" y="0"/>
                    </a:lnTo>
                    <a:lnTo>
                      <a:pt x="51" y="20"/>
                    </a:lnTo>
                    <a:close/>
                    <a:moveTo>
                      <a:pt x="38" y="3"/>
                    </a:moveTo>
                    <a:lnTo>
                      <a:pt x="40" y="0"/>
                    </a:lnTo>
                    <a:lnTo>
                      <a:pt x="44" y="0"/>
                    </a:lnTo>
                    <a:lnTo>
                      <a:pt x="44" y="10"/>
                    </a:lnTo>
                    <a:lnTo>
                      <a:pt x="38" y="3"/>
                    </a:lnTo>
                    <a:close/>
                    <a:moveTo>
                      <a:pt x="51" y="17"/>
                    </a:moveTo>
                    <a:lnTo>
                      <a:pt x="47" y="20"/>
                    </a:lnTo>
                    <a:lnTo>
                      <a:pt x="34" y="7"/>
                    </a:lnTo>
                    <a:lnTo>
                      <a:pt x="38" y="3"/>
                    </a:lnTo>
                    <a:lnTo>
                      <a:pt x="51" y="17"/>
                    </a:lnTo>
                    <a:close/>
                    <a:moveTo>
                      <a:pt x="47" y="20"/>
                    </a:moveTo>
                    <a:lnTo>
                      <a:pt x="45" y="23"/>
                    </a:lnTo>
                    <a:lnTo>
                      <a:pt x="41" y="23"/>
                    </a:lnTo>
                    <a:lnTo>
                      <a:pt x="41" y="13"/>
                    </a:lnTo>
                    <a:lnTo>
                      <a:pt x="47" y="20"/>
                    </a:lnTo>
                    <a:close/>
                    <a:moveTo>
                      <a:pt x="41" y="23"/>
                    </a:moveTo>
                    <a:lnTo>
                      <a:pt x="34" y="23"/>
                    </a:lnTo>
                    <a:lnTo>
                      <a:pt x="34" y="3"/>
                    </a:lnTo>
                    <a:lnTo>
                      <a:pt x="41" y="3"/>
                    </a:lnTo>
                    <a:lnTo>
                      <a:pt x="41" y="23"/>
                    </a:lnTo>
                    <a:close/>
                    <a:moveTo>
                      <a:pt x="28" y="7"/>
                    </a:moveTo>
                    <a:lnTo>
                      <a:pt x="31" y="3"/>
                    </a:lnTo>
                    <a:lnTo>
                      <a:pt x="34" y="3"/>
                    </a:lnTo>
                    <a:lnTo>
                      <a:pt x="34" y="13"/>
                    </a:lnTo>
                    <a:lnTo>
                      <a:pt x="28" y="7"/>
                    </a:lnTo>
                    <a:close/>
                    <a:moveTo>
                      <a:pt x="41" y="20"/>
                    </a:moveTo>
                    <a:lnTo>
                      <a:pt x="38" y="23"/>
                    </a:lnTo>
                    <a:lnTo>
                      <a:pt x="24" y="10"/>
                    </a:lnTo>
                    <a:lnTo>
                      <a:pt x="28" y="7"/>
                    </a:lnTo>
                    <a:lnTo>
                      <a:pt x="41" y="20"/>
                    </a:lnTo>
                    <a:close/>
                    <a:moveTo>
                      <a:pt x="38" y="23"/>
                    </a:moveTo>
                    <a:lnTo>
                      <a:pt x="36" y="24"/>
                    </a:lnTo>
                    <a:lnTo>
                      <a:pt x="35" y="25"/>
                    </a:lnTo>
                    <a:lnTo>
                      <a:pt x="31" y="17"/>
                    </a:lnTo>
                    <a:lnTo>
                      <a:pt x="38" y="23"/>
                    </a:lnTo>
                    <a:close/>
                    <a:moveTo>
                      <a:pt x="35" y="25"/>
                    </a:moveTo>
                    <a:lnTo>
                      <a:pt x="29" y="28"/>
                    </a:lnTo>
                    <a:lnTo>
                      <a:pt x="21" y="11"/>
                    </a:lnTo>
                    <a:lnTo>
                      <a:pt x="27" y="8"/>
                    </a:lnTo>
                    <a:lnTo>
                      <a:pt x="35" y="25"/>
                    </a:lnTo>
                    <a:close/>
                    <a:moveTo>
                      <a:pt x="18" y="13"/>
                    </a:moveTo>
                    <a:lnTo>
                      <a:pt x="20" y="12"/>
                    </a:lnTo>
                    <a:lnTo>
                      <a:pt x="21" y="11"/>
                    </a:lnTo>
                    <a:lnTo>
                      <a:pt x="25" y="20"/>
                    </a:lnTo>
                    <a:lnTo>
                      <a:pt x="18" y="13"/>
                    </a:lnTo>
                    <a:close/>
                    <a:moveTo>
                      <a:pt x="32" y="26"/>
                    </a:moveTo>
                    <a:lnTo>
                      <a:pt x="29" y="30"/>
                    </a:lnTo>
                    <a:lnTo>
                      <a:pt x="16" y="17"/>
                    </a:lnTo>
                    <a:lnTo>
                      <a:pt x="18" y="13"/>
                    </a:lnTo>
                    <a:lnTo>
                      <a:pt x="32" y="26"/>
                    </a:lnTo>
                    <a:close/>
                    <a:moveTo>
                      <a:pt x="13" y="19"/>
                    </a:moveTo>
                    <a:lnTo>
                      <a:pt x="14" y="18"/>
                    </a:lnTo>
                    <a:lnTo>
                      <a:pt x="16" y="17"/>
                    </a:lnTo>
                    <a:lnTo>
                      <a:pt x="22" y="23"/>
                    </a:lnTo>
                    <a:lnTo>
                      <a:pt x="13" y="19"/>
                    </a:lnTo>
                    <a:close/>
                    <a:moveTo>
                      <a:pt x="30" y="26"/>
                    </a:moveTo>
                    <a:lnTo>
                      <a:pt x="28" y="33"/>
                    </a:lnTo>
                    <a:lnTo>
                      <a:pt x="10" y="25"/>
                    </a:lnTo>
                    <a:lnTo>
                      <a:pt x="13" y="19"/>
                    </a:lnTo>
                    <a:lnTo>
                      <a:pt x="30" y="26"/>
                    </a:lnTo>
                    <a:close/>
                    <a:moveTo>
                      <a:pt x="28" y="33"/>
                    </a:moveTo>
                    <a:lnTo>
                      <a:pt x="27" y="34"/>
                    </a:lnTo>
                    <a:lnTo>
                      <a:pt x="25" y="35"/>
                    </a:lnTo>
                    <a:lnTo>
                      <a:pt x="19" y="29"/>
                    </a:lnTo>
                    <a:lnTo>
                      <a:pt x="28" y="33"/>
                    </a:lnTo>
                    <a:close/>
                    <a:moveTo>
                      <a:pt x="25" y="35"/>
                    </a:moveTo>
                    <a:lnTo>
                      <a:pt x="22" y="39"/>
                    </a:lnTo>
                    <a:lnTo>
                      <a:pt x="9" y="25"/>
                    </a:lnTo>
                    <a:lnTo>
                      <a:pt x="12" y="22"/>
                    </a:lnTo>
                    <a:lnTo>
                      <a:pt x="25" y="35"/>
                    </a:lnTo>
                    <a:close/>
                    <a:moveTo>
                      <a:pt x="22" y="39"/>
                    </a:moveTo>
                    <a:lnTo>
                      <a:pt x="22" y="39"/>
                    </a:lnTo>
                    <a:lnTo>
                      <a:pt x="16" y="32"/>
                    </a:lnTo>
                    <a:lnTo>
                      <a:pt x="22" y="39"/>
                    </a:lnTo>
                    <a:close/>
                    <a:moveTo>
                      <a:pt x="22" y="39"/>
                    </a:moveTo>
                    <a:lnTo>
                      <a:pt x="19" y="42"/>
                    </a:lnTo>
                    <a:lnTo>
                      <a:pt x="6" y="29"/>
                    </a:lnTo>
                    <a:lnTo>
                      <a:pt x="9" y="25"/>
                    </a:lnTo>
                    <a:lnTo>
                      <a:pt x="22" y="39"/>
                    </a:lnTo>
                    <a:close/>
                    <a:moveTo>
                      <a:pt x="3" y="31"/>
                    </a:moveTo>
                    <a:lnTo>
                      <a:pt x="4" y="30"/>
                    </a:lnTo>
                    <a:lnTo>
                      <a:pt x="6" y="29"/>
                    </a:lnTo>
                    <a:lnTo>
                      <a:pt x="12" y="35"/>
                    </a:lnTo>
                    <a:lnTo>
                      <a:pt x="3" y="31"/>
                    </a:lnTo>
                    <a:close/>
                    <a:moveTo>
                      <a:pt x="21" y="40"/>
                    </a:moveTo>
                    <a:lnTo>
                      <a:pt x="18" y="46"/>
                    </a:lnTo>
                    <a:lnTo>
                      <a:pt x="0" y="38"/>
                    </a:lnTo>
                    <a:lnTo>
                      <a:pt x="3" y="31"/>
                    </a:lnTo>
                    <a:lnTo>
                      <a:pt x="21" y="40"/>
                    </a:lnTo>
                    <a:close/>
                    <a:moveTo>
                      <a:pt x="0" y="42"/>
                    </a:moveTo>
                    <a:lnTo>
                      <a:pt x="0" y="40"/>
                    </a:lnTo>
                    <a:lnTo>
                      <a:pt x="0" y="38"/>
                    </a:lnTo>
                    <a:lnTo>
                      <a:pt x="9" y="42"/>
                    </a:lnTo>
                    <a:lnTo>
                      <a:pt x="0" y="42"/>
                    </a:lnTo>
                    <a:close/>
                    <a:moveTo>
                      <a:pt x="19" y="42"/>
                    </a:moveTo>
                    <a:lnTo>
                      <a:pt x="19" y="45"/>
                    </a:lnTo>
                    <a:lnTo>
                      <a:pt x="0" y="45"/>
                    </a:lnTo>
                    <a:lnTo>
                      <a:pt x="0" y="42"/>
                    </a:lnTo>
                    <a:lnTo>
                      <a:pt x="19" y="42"/>
                    </a:lnTo>
                    <a:close/>
                    <a:moveTo>
                      <a:pt x="19" y="45"/>
                    </a:moveTo>
                    <a:lnTo>
                      <a:pt x="19" y="49"/>
                    </a:lnTo>
                    <a:lnTo>
                      <a:pt x="0" y="49"/>
                    </a:lnTo>
                    <a:lnTo>
                      <a:pt x="0" y="45"/>
                    </a:lnTo>
                    <a:lnTo>
                      <a:pt x="19" y="45"/>
                    </a:lnTo>
                    <a:close/>
                    <a:moveTo>
                      <a:pt x="0" y="53"/>
                    </a:moveTo>
                    <a:lnTo>
                      <a:pt x="0" y="51"/>
                    </a:lnTo>
                    <a:lnTo>
                      <a:pt x="0" y="49"/>
                    </a:lnTo>
                    <a:lnTo>
                      <a:pt x="9" y="49"/>
                    </a:lnTo>
                    <a:lnTo>
                      <a:pt x="0" y="53"/>
                    </a:lnTo>
                    <a:close/>
                    <a:moveTo>
                      <a:pt x="18" y="44"/>
                    </a:moveTo>
                    <a:lnTo>
                      <a:pt x="21" y="51"/>
                    </a:lnTo>
                    <a:lnTo>
                      <a:pt x="3" y="58"/>
                    </a:lnTo>
                    <a:lnTo>
                      <a:pt x="0" y="53"/>
                    </a:lnTo>
                    <a:lnTo>
                      <a:pt x="18" y="44"/>
                    </a:lnTo>
                    <a:close/>
                    <a:moveTo>
                      <a:pt x="21" y="51"/>
                    </a:moveTo>
                    <a:lnTo>
                      <a:pt x="22" y="52"/>
                    </a:lnTo>
                    <a:lnTo>
                      <a:pt x="22" y="54"/>
                    </a:lnTo>
                    <a:lnTo>
                      <a:pt x="12" y="54"/>
                    </a:lnTo>
                    <a:lnTo>
                      <a:pt x="21" y="51"/>
                    </a:lnTo>
                    <a:close/>
                    <a:moveTo>
                      <a:pt x="22" y="54"/>
                    </a:moveTo>
                    <a:lnTo>
                      <a:pt x="22" y="57"/>
                    </a:lnTo>
                    <a:lnTo>
                      <a:pt x="2" y="57"/>
                    </a:lnTo>
                    <a:lnTo>
                      <a:pt x="2" y="54"/>
                    </a:lnTo>
                    <a:lnTo>
                      <a:pt x="22" y="54"/>
                    </a:lnTo>
                    <a:close/>
                    <a:moveTo>
                      <a:pt x="6" y="64"/>
                    </a:moveTo>
                    <a:lnTo>
                      <a:pt x="2" y="62"/>
                    </a:lnTo>
                    <a:lnTo>
                      <a:pt x="2" y="57"/>
                    </a:lnTo>
                    <a:lnTo>
                      <a:pt x="12" y="57"/>
                    </a:lnTo>
                    <a:lnTo>
                      <a:pt x="6" y="64"/>
                    </a:lnTo>
                    <a:close/>
                    <a:moveTo>
                      <a:pt x="19" y="51"/>
                    </a:moveTo>
                    <a:lnTo>
                      <a:pt x="22" y="54"/>
                    </a:lnTo>
                    <a:lnTo>
                      <a:pt x="9" y="67"/>
                    </a:lnTo>
                    <a:lnTo>
                      <a:pt x="6" y="64"/>
                    </a:lnTo>
                    <a:lnTo>
                      <a:pt x="19" y="51"/>
                    </a:lnTo>
                    <a:close/>
                    <a:moveTo>
                      <a:pt x="22" y="54"/>
                    </a:moveTo>
                    <a:lnTo>
                      <a:pt x="22" y="54"/>
                    </a:lnTo>
                    <a:lnTo>
                      <a:pt x="16" y="61"/>
                    </a:lnTo>
                    <a:lnTo>
                      <a:pt x="22" y="54"/>
                    </a:lnTo>
                    <a:close/>
                    <a:moveTo>
                      <a:pt x="22" y="54"/>
                    </a:moveTo>
                    <a:lnTo>
                      <a:pt x="25" y="57"/>
                    </a:lnTo>
                    <a:lnTo>
                      <a:pt x="12" y="71"/>
                    </a:lnTo>
                    <a:lnTo>
                      <a:pt x="9" y="67"/>
                    </a:lnTo>
                    <a:lnTo>
                      <a:pt x="22" y="54"/>
                    </a:lnTo>
                    <a:close/>
                    <a:moveTo>
                      <a:pt x="12" y="71"/>
                    </a:moveTo>
                    <a:lnTo>
                      <a:pt x="12" y="71"/>
                    </a:lnTo>
                    <a:lnTo>
                      <a:pt x="19" y="64"/>
                    </a:lnTo>
                    <a:lnTo>
                      <a:pt x="12" y="71"/>
                    </a:lnTo>
                    <a:close/>
                    <a:moveTo>
                      <a:pt x="25" y="57"/>
                    </a:moveTo>
                    <a:lnTo>
                      <a:pt x="29" y="61"/>
                    </a:lnTo>
                    <a:lnTo>
                      <a:pt x="16" y="74"/>
                    </a:lnTo>
                    <a:lnTo>
                      <a:pt x="12" y="71"/>
                    </a:lnTo>
                    <a:lnTo>
                      <a:pt x="25" y="57"/>
                    </a:lnTo>
                    <a:close/>
                    <a:moveTo>
                      <a:pt x="22" y="77"/>
                    </a:moveTo>
                    <a:lnTo>
                      <a:pt x="18" y="77"/>
                    </a:lnTo>
                    <a:lnTo>
                      <a:pt x="16" y="74"/>
                    </a:lnTo>
                    <a:lnTo>
                      <a:pt x="22" y="67"/>
                    </a:lnTo>
                    <a:lnTo>
                      <a:pt x="22" y="77"/>
                    </a:lnTo>
                    <a:close/>
                    <a:moveTo>
                      <a:pt x="22" y="57"/>
                    </a:moveTo>
                    <a:lnTo>
                      <a:pt x="25" y="57"/>
                    </a:lnTo>
                    <a:lnTo>
                      <a:pt x="25" y="77"/>
                    </a:lnTo>
                    <a:lnTo>
                      <a:pt x="22" y="77"/>
                    </a:lnTo>
                    <a:lnTo>
                      <a:pt x="22" y="57"/>
                    </a:lnTo>
                    <a:close/>
                    <a:moveTo>
                      <a:pt x="25" y="57"/>
                    </a:moveTo>
                    <a:lnTo>
                      <a:pt x="31" y="57"/>
                    </a:lnTo>
                    <a:lnTo>
                      <a:pt x="31" y="77"/>
                    </a:lnTo>
                    <a:lnTo>
                      <a:pt x="25" y="77"/>
                    </a:lnTo>
                    <a:lnTo>
                      <a:pt x="25" y="57"/>
                    </a:lnTo>
                    <a:close/>
                    <a:moveTo>
                      <a:pt x="31" y="57"/>
                    </a:moveTo>
                    <a:lnTo>
                      <a:pt x="34" y="57"/>
                    </a:lnTo>
                    <a:lnTo>
                      <a:pt x="34" y="77"/>
                    </a:lnTo>
                    <a:lnTo>
                      <a:pt x="31" y="77"/>
                    </a:lnTo>
                    <a:lnTo>
                      <a:pt x="31" y="57"/>
                    </a:lnTo>
                    <a:close/>
                    <a:moveTo>
                      <a:pt x="34" y="57"/>
                    </a:moveTo>
                    <a:lnTo>
                      <a:pt x="41" y="57"/>
                    </a:lnTo>
                    <a:lnTo>
                      <a:pt x="41" y="77"/>
                    </a:lnTo>
                    <a:lnTo>
                      <a:pt x="34" y="77"/>
                    </a:lnTo>
                    <a:lnTo>
                      <a:pt x="34" y="57"/>
                    </a:lnTo>
                    <a:close/>
                    <a:moveTo>
                      <a:pt x="41" y="57"/>
                    </a:moveTo>
                    <a:lnTo>
                      <a:pt x="47" y="57"/>
                    </a:lnTo>
                    <a:lnTo>
                      <a:pt x="47" y="77"/>
                    </a:lnTo>
                    <a:lnTo>
                      <a:pt x="41" y="77"/>
                    </a:lnTo>
                    <a:lnTo>
                      <a:pt x="41" y="57"/>
                    </a:lnTo>
                    <a:close/>
                    <a:moveTo>
                      <a:pt x="54" y="74"/>
                    </a:moveTo>
                    <a:lnTo>
                      <a:pt x="51" y="77"/>
                    </a:lnTo>
                    <a:lnTo>
                      <a:pt x="47" y="77"/>
                    </a:lnTo>
                    <a:lnTo>
                      <a:pt x="47" y="67"/>
                    </a:lnTo>
                    <a:lnTo>
                      <a:pt x="54" y="74"/>
                    </a:lnTo>
                    <a:close/>
                    <a:moveTo>
                      <a:pt x="41" y="61"/>
                    </a:moveTo>
                    <a:lnTo>
                      <a:pt x="44" y="57"/>
                    </a:lnTo>
                    <a:lnTo>
                      <a:pt x="57" y="71"/>
                    </a:lnTo>
                    <a:lnTo>
                      <a:pt x="54" y="74"/>
                    </a:lnTo>
                    <a:lnTo>
                      <a:pt x="41" y="61"/>
                    </a:lnTo>
                    <a:close/>
                    <a:moveTo>
                      <a:pt x="44" y="57"/>
                    </a:moveTo>
                    <a:lnTo>
                      <a:pt x="46" y="54"/>
                    </a:lnTo>
                    <a:lnTo>
                      <a:pt x="51" y="54"/>
                    </a:lnTo>
                    <a:lnTo>
                      <a:pt x="51" y="64"/>
                    </a:lnTo>
                    <a:lnTo>
                      <a:pt x="44" y="57"/>
                    </a:lnTo>
                    <a:close/>
                    <a:moveTo>
                      <a:pt x="51" y="54"/>
                    </a:moveTo>
                    <a:lnTo>
                      <a:pt x="56" y="54"/>
                    </a:lnTo>
                    <a:lnTo>
                      <a:pt x="56" y="74"/>
                    </a:lnTo>
                    <a:lnTo>
                      <a:pt x="51" y="74"/>
                    </a:lnTo>
                    <a:lnTo>
                      <a:pt x="51"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50" name="Freeform 738">
                <a:extLst>
                  <a:ext uri="{FF2B5EF4-FFF2-40B4-BE49-F238E27FC236}">
                    <a16:creationId xmlns:a16="http://schemas.microsoft.com/office/drawing/2014/main" id="{21373710-6911-4AA3-8E1A-C2CA2DE8C032}"/>
                  </a:ext>
                </a:extLst>
              </p:cNvPr>
              <p:cNvSpPr>
                <a:spLocks/>
              </p:cNvSpPr>
              <p:nvPr/>
            </p:nvSpPr>
            <p:spPr bwMode="auto">
              <a:xfrm>
                <a:off x="3447" y="2199"/>
                <a:ext cx="17" cy="14"/>
              </a:xfrm>
              <a:custGeom>
                <a:avLst/>
                <a:gdLst>
                  <a:gd name="T0" fmla="*/ 12 w 67"/>
                  <a:gd name="T1" fmla="*/ 12 h 57"/>
                  <a:gd name="T2" fmla="*/ 13 w 67"/>
                  <a:gd name="T3" fmla="*/ 12 h 57"/>
                  <a:gd name="T4" fmla="*/ 14 w 67"/>
                  <a:gd name="T5" fmla="*/ 11 h 57"/>
                  <a:gd name="T6" fmla="*/ 15 w 67"/>
                  <a:gd name="T7" fmla="*/ 10 h 57"/>
                  <a:gd name="T8" fmla="*/ 15 w 67"/>
                  <a:gd name="T9" fmla="*/ 9 h 57"/>
                  <a:gd name="T10" fmla="*/ 16 w 67"/>
                  <a:gd name="T11" fmla="*/ 8 h 57"/>
                  <a:gd name="T12" fmla="*/ 17 w 67"/>
                  <a:gd name="T13" fmla="*/ 7 h 57"/>
                  <a:gd name="T14" fmla="*/ 17 w 67"/>
                  <a:gd name="T15" fmla="*/ 6 h 57"/>
                  <a:gd name="T16" fmla="*/ 17 w 67"/>
                  <a:gd name="T17" fmla="*/ 4 h 57"/>
                  <a:gd name="T18" fmla="*/ 17 w 67"/>
                  <a:gd name="T19" fmla="*/ 4 h 57"/>
                  <a:gd name="T20" fmla="*/ 16 w 67"/>
                  <a:gd name="T21" fmla="*/ 3 h 57"/>
                  <a:gd name="T22" fmla="*/ 15 w 67"/>
                  <a:gd name="T23" fmla="*/ 2 h 57"/>
                  <a:gd name="T24" fmla="*/ 14 w 67"/>
                  <a:gd name="T25" fmla="*/ 1 h 57"/>
                  <a:gd name="T26" fmla="*/ 14 w 67"/>
                  <a:gd name="T27" fmla="*/ 1 h 57"/>
                  <a:gd name="T28" fmla="*/ 13 w 67"/>
                  <a:gd name="T29" fmla="*/ 0 h 57"/>
                  <a:gd name="T30" fmla="*/ 11 w 67"/>
                  <a:gd name="T31" fmla="*/ 0 h 57"/>
                  <a:gd name="T32" fmla="*/ 11 w 67"/>
                  <a:gd name="T33" fmla="*/ 0 h 57"/>
                  <a:gd name="T34" fmla="*/ 9 w 67"/>
                  <a:gd name="T35" fmla="*/ 0 h 57"/>
                  <a:gd name="T36" fmla="*/ 8 w 67"/>
                  <a:gd name="T37" fmla="*/ 1 h 57"/>
                  <a:gd name="T38" fmla="*/ 6 w 67"/>
                  <a:gd name="T39" fmla="*/ 1 h 57"/>
                  <a:gd name="T40" fmla="*/ 5 w 67"/>
                  <a:gd name="T41" fmla="*/ 1 h 57"/>
                  <a:gd name="T42" fmla="*/ 4 w 67"/>
                  <a:gd name="T43" fmla="*/ 2 h 57"/>
                  <a:gd name="T44" fmla="*/ 3 w 67"/>
                  <a:gd name="T45" fmla="*/ 3 h 57"/>
                  <a:gd name="T46" fmla="*/ 2 w 67"/>
                  <a:gd name="T47" fmla="*/ 4 h 57"/>
                  <a:gd name="T48" fmla="*/ 1 w 67"/>
                  <a:gd name="T49" fmla="*/ 5 h 57"/>
                  <a:gd name="T50" fmla="*/ 1 w 67"/>
                  <a:gd name="T51" fmla="*/ 6 h 57"/>
                  <a:gd name="T52" fmla="*/ 0 w 67"/>
                  <a:gd name="T53" fmla="*/ 7 h 57"/>
                  <a:gd name="T54" fmla="*/ 0 w 67"/>
                  <a:gd name="T55" fmla="*/ 9 h 57"/>
                  <a:gd name="T56" fmla="*/ 0 w 67"/>
                  <a:gd name="T57" fmla="*/ 9 h 57"/>
                  <a:gd name="T58" fmla="*/ 0 w 67"/>
                  <a:gd name="T59" fmla="*/ 10 h 57"/>
                  <a:gd name="T60" fmla="*/ 1 w 67"/>
                  <a:gd name="T61" fmla="*/ 12 h 57"/>
                  <a:gd name="T62" fmla="*/ 2 w 67"/>
                  <a:gd name="T63" fmla="*/ 12 h 57"/>
                  <a:gd name="T64" fmla="*/ 3 w 67"/>
                  <a:gd name="T65" fmla="*/ 13 h 57"/>
                  <a:gd name="T66" fmla="*/ 3 w 67"/>
                  <a:gd name="T67" fmla="*/ 13 h 57"/>
                  <a:gd name="T68" fmla="*/ 4 w 67"/>
                  <a:gd name="T69" fmla="*/ 14 h 57"/>
                  <a:gd name="T70" fmla="*/ 6 w 67"/>
                  <a:gd name="T71" fmla="*/ 14 h 57"/>
                  <a:gd name="T72" fmla="*/ 6 w 67"/>
                  <a:gd name="T73" fmla="*/ 14 h 57"/>
                  <a:gd name="T74" fmla="*/ 8 w 67"/>
                  <a:gd name="T75" fmla="*/ 14 h 57"/>
                  <a:gd name="T76" fmla="*/ 9 w 67"/>
                  <a:gd name="T77" fmla="*/ 14 h 57"/>
                  <a:gd name="T78" fmla="*/ 11 w 67"/>
                  <a:gd name="T79" fmla="*/ 13 h 57"/>
                  <a:gd name="T80" fmla="*/ 12 w 67"/>
                  <a:gd name="T81" fmla="*/ 12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7" y="50"/>
                    </a:moveTo>
                    <a:lnTo>
                      <a:pt x="50" y="47"/>
                    </a:lnTo>
                    <a:lnTo>
                      <a:pt x="54" y="44"/>
                    </a:lnTo>
                    <a:lnTo>
                      <a:pt x="60" y="40"/>
                    </a:lnTo>
                    <a:lnTo>
                      <a:pt x="60" y="37"/>
                    </a:lnTo>
                    <a:lnTo>
                      <a:pt x="64" y="31"/>
                    </a:lnTo>
                    <a:lnTo>
                      <a:pt x="67" y="28"/>
                    </a:lnTo>
                    <a:lnTo>
                      <a:pt x="67" y="25"/>
                    </a:lnTo>
                    <a:lnTo>
                      <a:pt x="67" y="18"/>
                    </a:lnTo>
                    <a:lnTo>
                      <a:pt x="67" y="15"/>
                    </a:lnTo>
                    <a:lnTo>
                      <a:pt x="64" y="12"/>
                    </a:lnTo>
                    <a:lnTo>
                      <a:pt x="60" y="9"/>
                    </a:lnTo>
                    <a:lnTo>
                      <a:pt x="57" y="6"/>
                    </a:lnTo>
                    <a:lnTo>
                      <a:pt x="54" y="3"/>
                    </a:lnTo>
                    <a:lnTo>
                      <a:pt x="50" y="0"/>
                    </a:lnTo>
                    <a:lnTo>
                      <a:pt x="44" y="0"/>
                    </a:lnTo>
                    <a:lnTo>
                      <a:pt x="42" y="0"/>
                    </a:lnTo>
                    <a:lnTo>
                      <a:pt x="35" y="0"/>
                    </a:lnTo>
                    <a:lnTo>
                      <a:pt x="32" y="3"/>
                    </a:lnTo>
                    <a:lnTo>
                      <a:pt x="25" y="3"/>
                    </a:lnTo>
                    <a:lnTo>
                      <a:pt x="18" y="6"/>
                    </a:lnTo>
                    <a:lnTo>
                      <a:pt x="16" y="9"/>
                    </a:lnTo>
                    <a:lnTo>
                      <a:pt x="13" y="12"/>
                    </a:lnTo>
                    <a:lnTo>
                      <a:pt x="6" y="15"/>
                    </a:lnTo>
                    <a:lnTo>
                      <a:pt x="3" y="22"/>
                    </a:lnTo>
                    <a:lnTo>
                      <a:pt x="3" y="25"/>
                    </a:lnTo>
                    <a:lnTo>
                      <a:pt x="0" y="28"/>
                    </a:lnTo>
                    <a:lnTo>
                      <a:pt x="0" y="35"/>
                    </a:lnTo>
                    <a:lnTo>
                      <a:pt x="0" y="37"/>
                    </a:lnTo>
                    <a:lnTo>
                      <a:pt x="0" y="40"/>
                    </a:lnTo>
                    <a:lnTo>
                      <a:pt x="3" y="47"/>
                    </a:lnTo>
                    <a:lnTo>
                      <a:pt x="6" y="50"/>
                    </a:lnTo>
                    <a:lnTo>
                      <a:pt x="10" y="54"/>
                    </a:lnTo>
                    <a:lnTo>
                      <a:pt x="13" y="54"/>
                    </a:lnTo>
                    <a:lnTo>
                      <a:pt x="16" y="57"/>
                    </a:lnTo>
                    <a:lnTo>
                      <a:pt x="22" y="57"/>
                    </a:lnTo>
                    <a:lnTo>
                      <a:pt x="25" y="57"/>
                    </a:lnTo>
                    <a:lnTo>
                      <a:pt x="32" y="57"/>
                    </a:lnTo>
                    <a:lnTo>
                      <a:pt x="35" y="57"/>
                    </a:lnTo>
                    <a:lnTo>
                      <a:pt x="42" y="54"/>
                    </a:lnTo>
                    <a:lnTo>
                      <a:pt x="47"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51" name="Freeform 739">
                <a:extLst>
                  <a:ext uri="{FF2B5EF4-FFF2-40B4-BE49-F238E27FC236}">
                    <a16:creationId xmlns:a16="http://schemas.microsoft.com/office/drawing/2014/main" id="{832111D0-576B-4CE8-A25F-18852A56D82A}"/>
                  </a:ext>
                </a:extLst>
              </p:cNvPr>
              <p:cNvSpPr>
                <a:spLocks noEditPoints="1"/>
              </p:cNvSpPr>
              <p:nvPr/>
            </p:nvSpPr>
            <p:spPr bwMode="auto">
              <a:xfrm>
                <a:off x="3444" y="2197"/>
                <a:ext cx="22" cy="19"/>
              </a:xfrm>
              <a:custGeom>
                <a:avLst/>
                <a:gdLst>
                  <a:gd name="T0" fmla="*/ 17 w 86"/>
                  <a:gd name="T1" fmla="*/ 16 h 76"/>
                  <a:gd name="T2" fmla="*/ 15 w 86"/>
                  <a:gd name="T3" fmla="*/ 12 h 76"/>
                  <a:gd name="T4" fmla="*/ 15 w 86"/>
                  <a:gd name="T5" fmla="*/ 11 h 76"/>
                  <a:gd name="T6" fmla="*/ 17 w 86"/>
                  <a:gd name="T7" fmla="*/ 16 h 76"/>
                  <a:gd name="T8" fmla="*/ 20 w 86"/>
                  <a:gd name="T9" fmla="*/ 13 h 76"/>
                  <a:gd name="T10" fmla="*/ 15 w 86"/>
                  <a:gd name="T11" fmla="*/ 12 h 76"/>
                  <a:gd name="T12" fmla="*/ 17 w 86"/>
                  <a:gd name="T13" fmla="*/ 9 h 76"/>
                  <a:gd name="T14" fmla="*/ 17 w 86"/>
                  <a:gd name="T15" fmla="*/ 9 h 76"/>
                  <a:gd name="T16" fmla="*/ 20 w 86"/>
                  <a:gd name="T17" fmla="*/ 12 h 76"/>
                  <a:gd name="T18" fmla="*/ 22 w 86"/>
                  <a:gd name="T19" fmla="*/ 10 h 76"/>
                  <a:gd name="T20" fmla="*/ 17 w 86"/>
                  <a:gd name="T21" fmla="*/ 9 h 76"/>
                  <a:gd name="T22" fmla="*/ 17 w 86"/>
                  <a:gd name="T23" fmla="*/ 6 h 76"/>
                  <a:gd name="T24" fmla="*/ 22 w 86"/>
                  <a:gd name="T25" fmla="*/ 6 h 76"/>
                  <a:gd name="T26" fmla="*/ 21 w 86"/>
                  <a:gd name="T27" fmla="*/ 5 h 76"/>
                  <a:gd name="T28" fmla="*/ 17 w 86"/>
                  <a:gd name="T29" fmla="*/ 7 h 76"/>
                  <a:gd name="T30" fmla="*/ 20 w 86"/>
                  <a:gd name="T31" fmla="*/ 3 h 76"/>
                  <a:gd name="T32" fmla="*/ 15 w 86"/>
                  <a:gd name="T33" fmla="*/ 6 h 76"/>
                  <a:gd name="T34" fmla="*/ 15 w 86"/>
                  <a:gd name="T35" fmla="*/ 6 h 76"/>
                  <a:gd name="T36" fmla="*/ 19 w 86"/>
                  <a:gd name="T37" fmla="*/ 3 h 76"/>
                  <a:gd name="T38" fmla="*/ 15 w 86"/>
                  <a:gd name="T39" fmla="*/ 5 h 76"/>
                  <a:gd name="T40" fmla="*/ 15 w 86"/>
                  <a:gd name="T41" fmla="*/ 0 h 76"/>
                  <a:gd name="T42" fmla="*/ 14 w 86"/>
                  <a:gd name="T43" fmla="*/ 5 h 76"/>
                  <a:gd name="T44" fmla="*/ 13 w 86"/>
                  <a:gd name="T45" fmla="*/ 0 h 76"/>
                  <a:gd name="T46" fmla="*/ 13 w 86"/>
                  <a:gd name="T47" fmla="*/ 0 h 76"/>
                  <a:gd name="T48" fmla="*/ 10 w 86"/>
                  <a:gd name="T49" fmla="*/ 1 h 76"/>
                  <a:gd name="T50" fmla="*/ 12 w 86"/>
                  <a:gd name="T51" fmla="*/ 5 h 76"/>
                  <a:gd name="T52" fmla="*/ 9 w 86"/>
                  <a:gd name="T53" fmla="*/ 6 h 76"/>
                  <a:gd name="T54" fmla="*/ 9 w 86"/>
                  <a:gd name="T55" fmla="*/ 1 h 76"/>
                  <a:gd name="T56" fmla="*/ 8 w 86"/>
                  <a:gd name="T57" fmla="*/ 1 h 76"/>
                  <a:gd name="T58" fmla="*/ 6 w 86"/>
                  <a:gd name="T59" fmla="*/ 3 h 76"/>
                  <a:gd name="T60" fmla="*/ 5 w 86"/>
                  <a:gd name="T61" fmla="*/ 3 h 76"/>
                  <a:gd name="T62" fmla="*/ 7 w 86"/>
                  <a:gd name="T63" fmla="*/ 7 h 76"/>
                  <a:gd name="T64" fmla="*/ 7 w 86"/>
                  <a:gd name="T65" fmla="*/ 8 h 76"/>
                  <a:gd name="T66" fmla="*/ 5 w 86"/>
                  <a:gd name="T67" fmla="*/ 4 h 76"/>
                  <a:gd name="T68" fmla="*/ 2 w 86"/>
                  <a:gd name="T69" fmla="*/ 5 h 76"/>
                  <a:gd name="T70" fmla="*/ 1 w 86"/>
                  <a:gd name="T71" fmla="*/ 8 h 76"/>
                  <a:gd name="T72" fmla="*/ 6 w 86"/>
                  <a:gd name="T73" fmla="*/ 9 h 76"/>
                  <a:gd name="T74" fmla="*/ 5 w 86"/>
                  <a:gd name="T75" fmla="*/ 10 h 76"/>
                  <a:gd name="T76" fmla="*/ 2 w 86"/>
                  <a:gd name="T77" fmla="*/ 7 h 76"/>
                  <a:gd name="T78" fmla="*/ 0 w 86"/>
                  <a:gd name="T79" fmla="*/ 10 h 76"/>
                  <a:gd name="T80" fmla="*/ 5 w 86"/>
                  <a:gd name="T81" fmla="*/ 11 h 76"/>
                  <a:gd name="T82" fmla="*/ 5 w 86"/>
                  <a:gd name="T83" fmla="*/ 13 h 76"/>
                  <a:gd name="T84" fmla="*/ 0 w 86"/>
                  <a:gd name="T85" fmla="*/ 13 h 76"/>
                  <a:gd name="T86" fmla="*/ 0 w 86"/>
                  <a:gd name="T87" fmla="*/ 14 h 76"/>
                  <a:gd name="T88" fmla="*/ 2 w 86"/>
                  <a:gd name="T89" fmla="*/ 16 h 76"/>
                  <a:gd name="T90" fmla="*/ 6 w 86"/>
                  <a:gd name="T91" fmla="*/ 14 h 76"/>
                  <a:gd name="T92" fmla="*/ 7 w 86"/>
                  <a:gd name="T93" fmla="*/ 14 h 76"/>
                  <a:gd name="T94" fmla="*/ 3 w 86"/>
                  <a:gd name="T95" fmla="*/ 18 h 76"/>
                  <a:gd name="T96" fmla="*/ 5 w 86"/>
                  <a:gd name="T97" fmla="*/ 18 h 76"/>
                  <a:gd name="T98" fmla="*/ 6 w 86"/>
                  <a:gd name="T99" fmla="*/ 14 h 76"/>
                  <a:gd name="T100" fmla="*/ 7 w 86"/>
                  <a:gd name="T101" fmla="*/ 19 h 76"/>
                  <a:gd name="T102" fmla="*/ 8 w 86"/>
                  <a:gd name="T103" fmla="*/ 14 h 76"/>
                  <a:gd name="T104" fmla="*/ 9 w 86"/>
                  <a:gd name="T105" fmla="*/ 19 h 76"/>
                  <a:gd name="T106" fmla="*/ 9 w 86"/>
                  <a:gd name="T107" fmla="*/ 19 h 76"/>
                  <a:gd name="T108" fmla="*/ 11 w 86"/>
                  <a:gd name="T109" fmla="*/ 14 h 76"/>
                  <a:gd name="T110" fmla="*/ 10 w 86"/>
                  <a:gd name="T111" fmla="*/ 15 h 76"/>
                  <a:gd name="T112" fmla="*/ 14 w 86"/>
                  <a:gd name="T113" fmla="*/ 13 h 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6"/>
                  <a:gd name="T172" fmla="*/ 0 h 76"/>
                  <a:gd name="T173" fmla="*/ 86 w 86"/>
                  <a:gd name="T174" fmla="*/ 76 h 7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6" h="76">
                    <a:moveTo>
                      <a:pt x="50" y="54"/>
                    </a:moveTo>
                    <a:lnTo>
                      <a:pt x="54" y="50"/>
                    </a:lnTo>
                    <a:lnTo>
                      <a:pt x="67" y="64"/>
                    </a:lnTo>
                    <a:lnTo>
                      <a:pt x="64" y="67"/>
                    </a:lnTo>
                    <a:lnTo>
                      <a:pt x="50" y="54"/>
                    </a:lnTo>
                    <a:close/>
                    <a:moveTo>
                      <a:pt x="67" y="64"/>
                    </a:moveTo>
                    <a:lnTo>
                      <a:pt x="67" y="64"/>
                    </a:lnTo>
                    <a:lnTo>
                      <a:pt x="60" y="57"/>
                    </a:lnTo>
                    <a:lnTo>
                      <a:pt x="67" y="64"/>
                    </a:lnTo>
                    <a:close/>
                    <a:moveTo>
                      <a:pt x="54" y="50"/>
                    </a:moveTo>
                    <a:lnTo>
                      <a:pt x="57" y="47"/>
                    </a:lnTo>
                    <a:lnTo>
                      <a:pt x="70" y="60"/>
                    </a:lnTo>
                    <a:lnTo>
                      <a:pt x="67" y="64"/>
                    </a:lnTo>
                    <a:lnTo>
                      <a:pt x="54" y="50"/>
                    </a:lnTo>
                    <a:close/>
                    <a:moveTo>
                      <a:pt x="57" y="47"/>
                    </a:moveTo>
                    <a:lnTo>
                      <a:pt x="58" y="46"/>
                    </a:lnTo>
                    <a:lnTo>
                      <a:pt x="59" y="45"/>
                    </a:lnTo>
                    <a:lnTo>
                      <a:pt x="64" y="54"/>
                    </a:lnTo>
                    <a:lnTo>
                      <a:pt x="57" y="47"/>
                    </a:lnTo>
                    <a:close/>
                    <a:moveTo>
                      <a:pt x="59" y="45"/>
                    </a:moveTo>
                    <a:lnTo>
                      <a:pt x="66" y="43"/>
                    </a:lnTo>
                    <a:lnTo>
                      <a:pt x="75" y="59"/>
                    </a:lnTo>
                    <a:lnTo>
                      <a:pt x="68" y="62"/>
                    </a:lnTo>
                    <a:lnTo>
                      <a:pt x="59" y="45"/>
                    </a:lnTo>
                    <a:close/>
                    <a:moveTo>
                      <a:pt x="80" y="50"/>
                    </a:moveTo>
                    <a:lnTo>
                      <a:pt x="80" y="57"/>
                    </a:lnTo>
                    <a:lnTo>
                      <a:pt x="75" y="59"/>
                    </a:lnTo>
                    <a:lnTo>
                      <a:pt x="70" y="50"/>
                    </a:lnTo>
                    <a:lnTo>
                      <a:pt x="80" y="50"/>
                    </a:lnTo>
                    <a:close/>
                    <a:moveTo>
                      <a:pt x="60" y="50"/>
                    </a:moveTo>
                    <a:lnTo>
                      <a:pt x="60" y="47"/>
                    </a:lnTo>
                    <a:lnTo>
                      <a:pt x="80" y="47"/>
                    </a:lnTo>
                    <a:lnTo>
                      <a:pt x="80" y="50"/>
                    </a:lnTo>
                    <a:lnTo>
                      <a:pt x="60" y="50"/>
                    </a:lnTo>
                    <a:close/>
                    <a:moveTo>
                      <a:pt x="60" y="47"/>
                    </a:moveTo>
                    <a:lnTo>
                      <a:pt x="60" y="45"/>
                    </a:lnTo>
                    <a:lnTo>
                      <a:pt x="61" y="44"/>
                    </a:lnTo>
                    <a:lnTo>
                      <a:pt x="70" y="47"/>
                    </a:lnTo>
                    <a:lnTo>
                      <a:pt x="60" y="47"/>
                    </a:lnTo>
                    <a:close/>
                    <a:moveTo>
                      <a:pt x="61" y="44"/>
                    </a:moveTo>
                    <a:lnTo>
                      <a:pt x="65" y="37"/>
                    </a:lnTo>
                    <a:lnTo>
                      <a:pt x="82" y="46"/>
                    </a:lnTo>
                    <a:lnTo>
                      <a:pt x="79" y="51"/>
                    </a:lnTo>
                    <a:lnTo>
                      <a:pt x="61" y="44"/>
                    </a:lnTo>
                    <a:close/>
                    <a:moveTo>
                      <a:pt x="65" y="37"/>
                    </a:moveTo>
                    <a:lnTo>
                      <a:pt x="66" y="36"/>
                    </a:lnTo>
                    <a:lnTo>
                      <a:pt x="67" y="35"/>
                    </a:lnTo>
                    <a:lnTo>
                      <a:pt x="74" y="41"/>
                    </a:lnTo>
                    <a:lnTo>
                      <a:pt x="65" y="37"/>
                    </a:lnTo>
                    <a:close/>
                    <a:moveTo>
                      <a:pt x="67" y="35"/>
                    </a:moveTo>
                    <a:lnTo>
                      <a:pt x="70" y="32"/>
                    </a:lnTo>
                    <a:lnTo>
                      <a:pt x="83" y="45"/>
                    </a:lnTo>
                    <a:lnTo>
                      <a:pt x="80" y="48"/>
                    </a:lnTo>
                    <a:lnTo>
                      <a:pt x="67" y="35"/>
                    </a:lnTo>
                    <a:close/>
                    <a:moveTo>
                      <a:pt x="86" y="38"/>
                    </a:moveTo>
                    <a:lnTo>
                      <a:pt x="86" y="41"/>
                    </a:lnTo>
                    <a:lnTo>
                      <a:pt x="83" y="45"/>
                    </a:lnTo>
                    <a:lnTo>
                      <a:pt x="77" y="38"/>
                    </a:lnTo>
                    <a:lnTo>
                      <a:pt x="86" y="38"/>
                    </a:lnTo>
                    <a:close/>
                    <a:moveTo>
                      <a:pt x="67" y="38"/>
                    </a:moveTo>
                    <a:lnTo>
                      <a:pt x="67" y="35"/>
                    </a:lnTo>
                    <a:lnTo>
                      <a:pt x="86" y="35"/>
                    </a:lnTo>
                    <a:lnTo>
                      <a:pt x="86" y="38"/>
                    </a:lnTo>
                    <a:lnTo>
                      <a:pt x="67" y="38"/>
                    </a:lnTo>
                    <a:close/>
                    <a:moveTo>
                      <a:pt x="67" y="35"/>
                    </a:moveTo>
                    <a:lnTo>
                      <a:pt x="67" y="28"/>
                    </a:lnTo>
                    <a:lnTo>
                      <a:pt x="86" y="28"/>
                    </a:lnTo>
                    <a:lnTo>
                      <a:pt x="86" y="35"/>
                    </a:lnTo>
                    <a:lnTo>
                      <a:pt x="67" y="35"/>
                    </a:lnTo>
                    <a:close/>
                    <a:moveTo>
                      <a:pt x="67" y="28"/>
                    </a:moveTo>
                    <a:lnTo>
                      <a:pt x="67" y="25"/>
                    </a:lnTo>
                    <a:lnTo>
                      <a:pt x="86" y="25"/>
                    </a:lnTo>
                    <a:lnTo>
                      <a:pt x="86" y="28"/>
                    </a:lnTo>
                    <a:lnTo>
                      <a:pt x="67" y="28"/>
                    </a:lnTo>
                    <a:close/>
                    <a:moveTo>
                      <a:pt x="83" y="18"/>
                    </a:moveTo>
                    <a:lnTo>
                      <a:pt x="86" y="22"/>
                    </a:lnTo>
                    <a:lnTo>
                      <a:pt x="86" y="25"/>
                    </a:lnTo>
                    <a:lnTo>
                      <a:pt x="77" y="25"/>
                    </a:lnTo>
                    <a:lnTo>
                      <a:pt x="83" y="18"/>
                    </a:lnTo>
                    <a:close/>
                    <a:moveTo>
                      <a:pt x="70" y="32"/>
                    </a:moveTo>
                    <a:lnTo>
                      <a:pt x="67" y="29"/>
                    </a:lnTo>
                    <a:lnTo>
                      <a:pt x="80" y="15"/>
                    </a:lnTo>
                    <a:lnTo>
                      <a:pt x="83" y="18"/>
                    </a:lnTo>
                    <a:lnTo>
                      <a:pt x="70" y="32"/>
                    </a:lnTo>
                    <a:close/>
                    <a:moveTo>
                      <a:pt x="67" y="29"/>
                    </a:moveTo>
                    <a:lnTo>
                      <a:pt x="67" y="29"/>
                    </a:lnTo>
                    <a:lnTo>
                      <a:pt x="67" y="28"/>
                    </a:lnTo>
                    <a:lnTo>
                      <a:pt x="74" y="22"/>
                    </a:lnTo>
                    <a:lnTo>
                      <a:pt x="67" y="29"/>
                    </a:lnTo>
                    <a:close/>
                    <a:moveTo>
                      <a:pt x="67" y="28"/>
                    </a:moveTo>
                    <a:lnTo>
                      <a:pt x="64" y="26"/>
                    </a:lnTo>
                    <a:lnTo>
                      <a:pt x="77" y="12"/>
                    </a:lnTo>
                    <a:lnTo>
                      <a:pt x="80" y="15"/>
                    </a:lnTo>
                    <a:lnTo>
                      <a:pt x="67" y="28"/>
                    </a:lnTo>
                    <a:close/>
                    <a:moveTo>
                      <a:pt x="77" y="12"/>
                    </a:moveTo>
                    <a:lnTo>
                      <a:pt x="77" y="12"/>
                    </a:lnTo>
                    <a:lnTo>
                      <a:pt x="70" y="19"/>
                    </a:lnTo>
                    <a:lnTo>
                      <a:pt x="77" y="12"/>
                    </a:lnTo>
                    <a:close/>
                    <a:moveTo>
                      <a:pt x="64" y="26"/>
                    </a:moveTo>
                    <a:lnTo>
                      <a:pt x="60" y="23"/>
                    </a:lnTo>
                    <a:lnTo>
                      <a:pt x="74" y="10"/>
                    </a:lnTo>
                    <a:lnTo>
                      <a:pt x="77" y="12"/>
                    </a:lnTo>
                    <a:lnTo>
                      <a:pt x="64" y="26"/>
                    </a:lnTo>
                    <a:close/>
                    <a:moveTo>
                      <a:pt x="60" y="23"/>
                    </a:moveTo>
                    <a:lnTo>
                      <a:pt x="50" y="13"/>
                    </a:lnTo>
                    <a:lnTo>
                      <a:pt x="60" y="23"/>
                    </a:lnTo>
                    <a:lnTo>
                      <a:pt x="67" y="16"/>
                    </a:lnTo>
                    <a:lnTo>
                      <a:pt x="60" y="23"/>
                    </a:lnTo>
                    <a:close/>
                    <a:moveTo>
                      <a:pt x="60" y="23"/>
                    </a:moveTo>
                    <a:lnTo>
                      <a:pt x="57" y="19"/>
                    </a:lnTo>
                    <a:lnTo>
                      <a:pt x="70" y="6"/>
                    </a:lnTo>
                    <a:lnTo>
                      <a:pt x="74" y="10"/>
                    </a:lnTo>
                    <a:lnTo>
                      <a:pt x="60" y="23"/>
                    </a:lnTo>
                    <a:close/>
                    <a:moveTo>
                      <a:pt x="57" y="19"/>
                    </a:moveTo>
                    <a:lnTo>
                      <a:pt x="67" y="29"/>
                    </a:lnTo>
                    <a:lnTo>
                      <a:pt x="57" y="19"/>
                    </a:lnTo>
                    <a:lnTo>
                      <a:pt x="64" y="13"/>
                    </a:lnTo>
                    <a:lnTo>
                      <a:pt x="57" y="19"/>
                    </a:lnTo>
                    <a:close/>
                    <a:moveTo>
                      <a:pt x="57" y="19"/>
                    </a:moveTo>
                    <a:lnTo>
                      <a:pt x="54" y="16"/>
                    </a:lnTo>
                    <a:lnTo>
                      <a:pt x="67" y="3"/>
                    </a:lnTo>
                    <a:lnTo>
                      <a:pt x="70" y="6"/>
                    </a:lnTo>
                    <a:lnTo>
                      <a:pt x="57" y="19"/>
                    </a:lnTo>
                    <a:close/>
                    <a:moveTo>
                      <a:pt x="60" y="0"/>
                    </a:moveTo>
                    <a:lnTo>
                      <a:pt x="65" y="0"/>
                    </a:lnTo>
                    <a:lnTo>
                      <a:pt x="67" y="3"/>
                    </a:lnTo>
                    <a:lnTo>
                      <a:pt x="60" y="10"/>
                    </a:lnTo>
                    <a:lnTo>
                      <a:pt x="60" y="0"/>
                    </a:lnTo>
                    <a:close/>
                    <a:moveTo>
                      <a:pt x="60" y="19"/>
                    </a:moveTo>
                    <a:lnTo>
                      <a:pt x="54" y="19"/>
                    </a:lnTo>
                    <a:lnTo>
                      <a:pt x="54" y="0"/>
                    </a:lnTo>
                    <a:lnTo>
                      <a:pt x="60" y="0"/>
                    </a:lnTo>
                    <a:lnTo>
                      <a:pt x="60" y="19"/>
                    </a:lnTo>
                    <a:close/>
                    <a:moveTo>
                      <a:pt x="54" y="19"/>
                    </a:moveTo>
                    <a:lnTo>
                      <a:pt x="52" y="19"/>
                    </a:lnTo>
                    <a:lnTo>
                      <a:pt x="52" y="0"/>
                    </a:lnTo>
                    <a:lnTo>
                      <a:pt x="54" y="0"/>
                    </a:lnTo>
                    <a:lnTo>
                      <a:pt x="54" y="19"/>
                    </a:lnTo>
                    <a:close/>
                    <a:moveTo>
                      <a:pt x="52" y="19"/>
                    </a:moveTo>
                    <a:lnTo>
                      <a:pt x="45" y="19"/>
                    </a:lnTo>
                    <a:lnTo>
                      <a:pt x="45" y="0"/>
                    </a:lnTo>
                    <a:lnTo>
                      <a:pt x="52" y="0"/>
                    </a:lnTo>
                    <a:lnTo>
                      <a:pt x="52" y="19"/>
                    </a:lnTo>
                    <a:close/>
                    <a:moveTo>
                      <a:pt x="38" y="3"/>
                    </a:moveTo>
                    <a:lnTo>
                      <a:pt x="40" y="0"/>
                    </a:lnTo>
                    <a:lnTo>
                      <a:pt x="45" y="0"/>
                    </a:lnTo>
                    <a:lnTo>
                      <a:pt x="45" y="10"/>
                    </a:lnTo>
                    <a:lnTo>
                      <a:pt x="38" y="3"/>
                    </a:lnTo>
                    <a:close/>
                    <a:moveTo>
                      <a:pt x="52" y="16"/>
                    </a:moveTo>
                    <a:lnTo>
                      <a:pt x="48" y="19"/>
                    </a:lnTo>
                    <a:lnTo>
                      <a:pt x="35" y="6"/>
                    </a:lnTo>
                    <a:lnTo>
                      <a:pt x="38" y="3"/>
                    </a:lnTo>
                    <a:lnTo>
                      <a:pt x="52" y="16"/>
                    </a:lnTo>
                    <a:close/>
                    <a:moveTo>
                      <a:pt x="48" y="19"/>
                    </a:moveTo>
                    <a:lnTo>
                      <a:pt x="45" y="22"/>
                    </a:lnTo>
                    <a:lnTo>
                      <a:pt x="42" y="22"/>
                    </a:lnTo>
                    <a:lnTo>
                      <a:pt x="42" y="13"/>
                    </a:lnTo>
                    <a:lnTo>
                      <a:pt x="48" y="19"/>
                    </a:lnTo>
                    <a:close/>
                    <a:moveTo>
                      <a:pt x="42" y="22"/>
                    </a:moveTo>
                    <a:lnTo>
                      <a:pt x="35" y="22"/>
                    </a:lnTo>
                    <a:lnTo>
                      <a:pt x="35" y="3"/>
                    </a:lnTo>
                    <a:lnTo>
                      <a:pt x="42" y="3"/>
                    </a:lnTo>
                    <a:lnTo>
                      <a:pt x="42" y="22"/>
                    </a:lnTo>
                    <a:close/>
                    <a:moveTo>
                      <a:pt x="31" y="4"/>
                    </a:moveTo>
                    <a:lnTo>
                      <a:pt x="33" y="3"/>
                    </a:lnTo>
                    <a:lnTo>
                      <a:pt x="35" y="3"/>
                    </a:lnTo>
                    <a:lnTo>
                      <a:pt x="35" y="13"/>
                    </a:lnTo>
                    <a:lnTo>
                      <a:pt x="31" y="4"/>
                    </a:lnTo>
                    <a:close/>
                    <a:moveTo>
                      <a:pt x="39" y="21"/>
                    </a:moveTo>
                    <a:lnTo>
                      <a:pt x="33" y="24"/>
                    </a:lnTo>
                    <a:lnTo>
                      <a:pt x="25" y="7"/>
                    </a:lnTo>
                    <a:lnTo>
                      <a:pt x="31" y="4"/>
                    </a:lnTo>
                    <a:lnTo>
                      <a:pt x="39" y="21"/>
                    </a:lnTo>
                    <a:close/>
                    <a:moveTo>
                      <a:pt x="22" y="10"/>
                    </a:moveTo>
                    <a:lnTo>
                      <a:pt x="23" y="7"/>
                    </a:lnTo>
                    <a:lnTo>
                      <a:pt x="25" y="7"/>
                    </a:lnTo>
                    <a:lnTo>
                      <a:pt x="28" y="16"/>
                    </a:lnTo>
                    <a:lnTo>
                      <a:pt x="22" y="10"/>
                    </a:lnTo>
                    <a:close/>
                    <a:moveTo>
                      <a:pt x="36" y="23"/>
                    </a:moveTo>
                    <a:lnTo>
                      <a:pt x="33" y="26"/>
                    </a:lnTo>
                    <a:lnTo>
                      <a:pt x="18" y="12"/>
                    </a:lnTo>
                    <a:lnTo>
                      <a:pt x="22" y="10"/>
                    </a:lnTo>
                    <a:lnTo>
                      <a:pt x="36" y="23"/>
                    </a:lnTo>
                    <a:close/>
                    <a:moveTo>
                      <a:pt x="18" y="12"/>
                    </a:moveTo>
                    <a:lnTo>
                      <a:pt x="18" y="12"/>
                    </a:lnTo>
                    <a:lnTo>
                      <a:pt x="26" y="19"/>
                    </a:lnTo>
                    <a:lnTo>
                      <a:pt x="18" y="12"/>
                    </a:lnTo>
                    <a:close/>
                    <a:moveTo>
                      <a:pt x="33" y="26"/>
                    </a:moveTo>
                    <a:lnTo>
                      <a:pt x="29" y="28"/>
                    </a:lnTo>
                    <a:lnTo>
                      <a:pt x="16" y="15"/>
                    </a:lnTo>
                    <a:lnTo>
                      <a:pt x="18" y="12"/>
                    </a:lnTo>
                    <a:lnTo>
                      <a:pt x="33" y="26"/>
                    </a:lnTo>
                    <a:close/>
                    <a:moveTo>
                      <a:pt x="29" y="28"/>
                    </a:moveTo>
                    <a:lnTo>
                      <a:pt x="28" y="30"/>
                    </a:lnTo>
                    <a:lnTo>
                      <a:pt x="27" y="30"/>
                    </a:lnTo>
                    <a:lnTo>
                      <a:pt x="23" y="22"/>
                    </a:lnTo>
                    <a:lnTo>
                      <a:pt x="29" y="28"/>
                    </a:lnTo>
                    <a:close/>
                    <a:moveTo>
                      <a:pt x="27" y="30"/>
                    </a:moveTo>
                    <a:lnTo>
                      <a:pt x="21" y="34"/>
                    </a:lnTo>
                    <a:lnTo>
                      <a:pt x="12" y="17"/>
                    </a:lnTo>
                    <a:lnTo>
                      <a:pt x="18" y="14"/>
                    </a:lnTo>
                    <a:lnTo>
                      <a:pt x="27" y="30"/>
                    </a:lnTo>
                    <a:close/>
                    <a:moveTo>
                      <a:pt x="7" y="21"/>
                    </a:moveTo>
                    <a:lnTo>
                      <a:pt x="9" y="18"/>
                    </a:lnTo>
                    <a:lnTo>
                      <a:pt x="12" y="17"/>
                    </a:lnTo>
                    <a:lnTo>
                      <a:pt x="16" y="25"/>
                    </a:lnTo>
                    <a:lnTo>
                      <a:pt x="7" y="21"/>
                    </a:lnTo>
                    <a:close/>
                    <a:moveTo>
                      <a:pt x="25" y="29"/>
                    </a:moveTo>
                    <a:lnTo>
                      <a:pt x="22" y="36"/>
                    </a:lnTo>
                    <a:lnTo>
                      <a:pt x="4" y="27"/>
                    </a:lnTo>
                    <a:lnTo>
                      <a:pt x="7" y="21"/>
                    </a:lnTo>
                    <a:lnTo>
                      <a:pt x="25" y="29"/>
                    </a:lnTo>
                    <a:close/>
                    <a:moveTo>
                      <a:pt x="3" y="32"/>
                    </a:moveTo>
                    <a:lnTo>
                      <a:pt x="3" y="29"/>
                    </a:lnTo>
                    <a:lnTo>
                      <a:pt x="4" y="27"/>
                    </a:lnTo>
                    <a:lnTo>
                      <a:pt x="13" y="32"/>
                    </a:lnTo>
                    <a:lnTo>
                      <a:pt x="3" y="32"/>
                    </a:lnTo>
                    <a:close/>
                    <a:moveTo>
                      <a:pt x="23" y="32"/>
                    </a:moveTo>
                    <a:lnTo>
                      <a:pt x="23" y="35"/>
                    </a:lnTo>
                    <a:lnTo>
                      <a:pt x="3" y="35"/>
                    </a:lnTo>
                    <a:lnTo>
                      <a:pt x="3" y="32"/>
                    </a:lnTo>
                    <a:lnTo>
                      <a:pt x="23" y="32"/>
                    </a:lnTo>
                    <a:close/>
                    <a:moveTo>
                      <a:pt x="23" y="35"/>
                    </a:moveTo>
                    <a:lnTo>
                      <a:pt x="23" y="39"/>
                    </a:lnTo>
                    <a:lnTo>
                      <a:pt x="20" y="41"/>
                    </a:lnTo>
                    <a:lnTo>
                      <a:pt x="13" y="35"/>
                    </a:lnTo>
                    <a:lnTo>
                      <a:pt x="23" y="35"/>
                    </a:lnTo>
                    <a:close/>
                    <a:moveTo>
                      <a:pt x="20" y="41"/>
                    </a:moveTo>
                    <a:lnTo>
                      <a:pt x="16" y="45"/>
                    </a:lnTo>
                    <a:lnTo>
                      <a:pt x="3" y="32"/>
                    </a:lnTo>
                    <a:lnTo>
                      <a:pt x="6" y="28"/>
                    </a:lnTo>
                    <a:lnTo>
                      <a:pt x="20" y="41"/>
                    </a:lnTo>
                    <a:close/>
                    <a:moveTo>
                      <a:pt x="0" y="38"/>
                    </a:moveTo>
                    <a:lnTo>
                      <a:pt x="0" y="34"/>
                    </a:lnTo>
                    <a:lnTo>
                      <a:pt x="3" y="32"/>
                    </a:lnTo>
                    <a:lnTo>
                      <a:pt x="10" y="38"/>
                    </a:lnTo>
                    <a:lnTo>
                      <a:pt x="0" y="38"/>
                    </a:lnTo>
                    <a:close/>
                    <a:moveTo>
                      <a:pt x="20" y="38"/>
                    </a:moveTo>
                    <a:lnTo>
                      <a:pt x="20" y="45"/>
                    </a:lnTo>
                    <a:lnTo>
                      <a:pt x="0" y="45"/>
                    </a:lnTo>
                    <a:lnTo>
                      <a:pt x="0" y="38"/>
                    </a:lnTo>
                    <a:lnTo>
                      <a:pt x="20" y="38"/>
                    </a:lnTo>
                    <a:close/>
                    <a:moveTo>
                      <a:pt x="20" y="45"/>
                    </a:moveTo>
                    <a:lnTo>
                      <a:pt x="20" y="47"/>
                    </a:lnTo>
                    <a:lnTo>
                      <a:pt x="0" y="47"/>
                    </a:lnTo>
                    <a:lnTo>
                      <a:pt x="0" y="45"/>
                    </a:lnTo>
                    <a:lnTo>
                      <a:pt x="20" y="45"/>
                    </a:lnTo>
                    <a:close/>
                    <a:moveTo>
                      <a:pt x="20" y="47"/>
                    </a:moveTo>
                    <a:lnTo>
                      <a:pt x="20" y="50"/>
                    </a:lnTo>
                    <a:lnTo>
                      <a:pt x="0" y="50"/>
                    </a:lnTo>
                    <a:lnTo>
                      <a:pt x="0" y="47"/>
                    </a:lnTo>
                    <a:lnTo>
                      <a:pt x="20" y="47"/>
                    </a:lnTo>
                    <a:close/>
                    <a:moveTo>
                      <a:pt x="1" y="55"/>
                    </a:moveTo>
                    <a:lnTo>
                      <a:pt x="0" y="53"/>
                    </a:lnTo>
                    <a:lnTo>
                      <a:pt x="0" y="50"/>
                    </a:lnTo>
                    <a:lnTo>
                      <a:pt x="10" y="50"/>
                    </a:lnTo>
                    <a:lnTo>
                      <a:pt x="1" y="55"/>
                    </a:lnTo>
                    <a:close/>
                    <a:moveTo>
                      <a:pt x="18" y="47"/>
                    </a:moveTo>
                    <a:lnTo>
                      <a:pt x="22" y="53"/>
                    </a:lnTo>
                    <a:lnTo>
                      <a:pt x="4" y="61"/>
                    </a:lnTo>
                    <a:lnTo>
                      <a:pt x="1" y="55"/>
                    </a:lnTo>
                    <a:lnTo>
                      <a:pt x="18" y="47"/>
                    </a:lnTo>
                    <a:close/>
                    <a:moveTo>
                      <a:pt x="6" y="64"/>
                    </a:moveTo>
                    <a:lnTo>
                      <a:pt x="5" y="62"/>
                    </a:lnTo>
                    <a:lnTo>
                      <a:pt x="4" y="61"/>
                    </a:lnTo>
                    <a:lnTo>
                      <a:pt x="13" y="57"/>
                    </a:lnTo>
                    <a:lnTo>
                      <a:pt x="6" y="64"/>
                    </a:lnTo>
                    <a:close/>
                    <a:moveTo>
                      <a:pt x="20" y="50"/>
                    </a:moveTo>
                    <a:lnTo>
                      <a:pt x="23" y="54"/>
                    </a:lnTo>
                    <a:lnTo>
                      <a:pt x="10" y="67"/>
                    </a:lnTo>
                    <a:lnTo>
                      <a:pt x="6" y="64"/>
                    </a:lnTo>
                    <a:lnTo>
                      <a:pt x="20" y="50"/>
                    </a:lnTo>
                    <a:close/>
                    <a:moveTo>
                      <a:pt x="23" y="54"/>
                    </a:moveTo>
                    <a:lnTo>
                      <a:pt x="23" y="54"/>
                    </a:lnTo>
                    <a:lnTo>
                      <a:pt x="16" y="60"/>
                    </a:lnTo>
                    <a:lnTo>
                      <a:pt x="23" y="54"/>
                    </a:lnTo>
                    <a:close/>
                    <a:moveTo>
                      <a:pt x="23" y="54"/>
                    </a:moveTo>
                    <a:lnTo>
                      <a:pt x="26" y="57"/>
                    </a:lnTo>
                    <a:lnTo>
                      <a:pt x="13" y="70"/>
                    </a:lnTo>
                    <a:lnTo>
                      <a:pt x="10" y="67"/>
                    </a:lnTo>
                    <a:lnTo>
                      <a:pt x="23" y="54"/>
                    </a:lnTo>
                    <a:close/>
                    <a:moveTo>
                      <a:pt x="20" y="73"/>
                    </a:moveTo>
                    <a:lnTo>
                      <a:pt x="15" y="73"/>
                    </a:lnTo>
                    <a:lnTo>
                      <a:pt x="13" y="70"/>
                    </a:lnTo>
                    <a:lnTo>
                      <a:pt x="20" y="64"/>
                    </a:lnTo>
                    <a:lnTo>
                      <a:pt x="20" y="73"/>
                    </a:lnTo>
                    <a:close/>
                    <a:moveTo>
                      <a:pt x="20" y="54"/>
                    </a:moveTo>
                    <a:lnTo>
                      <a:pt x="23" y="54"/>
                    </a:lnTo>
                    <a:lnTo>
                      <a:pt x="23" y="73"/>
                    </a:lnTo>
                    <a:lnTo>
                      <a:pt x="20" y="73"/>
                    </a:lnTo>
                    <a:lnTo>
                      <a:pt x="20" y="54"/>
                    </a:lnTo>
                    <a:close/>
                    <a:moveTo>
                      <a:pt x="23" y="54"/>
                    </a:moveTo>
                    <a:lnTo>
                      <a:pt x="26" y="54"/>
                    </a:lnTo>
                    <a:lnTo>
                      <a:pt x="29" y="57"/>
                    </a:lnTo>
                    <a:lnTo>
                      <a:pt x="23" y="64"/>
                    </a:lnTo>
                    <a:lnTo>
                      <a:pt x="23" y="54"/>
                    </a:lnTo>
                    <a:close/>
                    <a:moveTo>
                      <a:pt x="29" y="57"/>
                    </a:moveTo>
                    <a:lnTo>
                      <a:pt x="33" y="60"/>
                    </a:lnTo>
                    <a:lnTo>
                      <a:pt x="18" y="73"/>
                    </a:lnTo>
                    <a:lnTo>
                      <a:pt x="16" y="70"/>
                    </a:lnTo>
                    <a:lnTo>
                      <a:pt x="29" y="57"/>
                    </a:lnTo>
                    <a:close/>
                    <a:moveTo>
                      <a:pt x="26" y="76"/>
                    </a:moveTo>
                    <a:lnTo>
                      <a:pt x="22" y="76"/>
                    </a:lnTo>
                    <a:lnTo>
                      <a:pt x="18" y="73"/>
                    </a:lnTo>
                    <a:lnTo>
                      <a:pt x="26" y="67"/>
                    </a:lnTo>
                    <a:lnTo>
                      <a:pt x="26" y="76"/>
                    </a:lnTo>
                    <a:close/>
                    <a:moveTo>
                      <a:pt x="26" y="57"/>
                    </a:moveTo>
                    <a:lnTo>
                      <a:pt x="32" y="57"/>
                    </a:lnTo>
                    <a:lnTo>
                      <a:pt x="32" y="76"/>
                    </a:lnTo>
                    <a:lnTo>
                      <a:pt x="26" y="76"/>
                    </a:lnTo>
                    <a:lnTo>
                      <a:pt x="26" y="57"/>
                    </a:lnTo>
                    <a:close/>
                    <a:moveTo>
                      <a:pt x="32" y="57"/>
                    </a:moveTo>
                    <a:lnTo>
                      <a:pt x="35" y="57"/>
                    </a:lnTo>
                    <a:lnTo>
                      <a:pt x="35" y="76"/>
                    </a:lnTo>
                    <a:lnTo>
                      <a:pt x="32" y="76"/>
                    </a:lnTo>
                    <a:lnTo>
                      <a:pt x="32" y="57"/>
                    </a:lnTo>
                    <a:close/>
                    <a:moveTo>
                      <a:pt x="35" y="57"/>
                    </a:moveTo>
                    <a:lnTo>
                      <a:pt x="42" y="57"/>
                    </a:lnTo>
                    <a:lnTo>
                      <a:pt x="42" y="76"/>
                    </a:lnTo>
                    <a:lnTo>
                      <a:pt x="35" y="76"/>
                    </a:lnTo>
                    <a:lnTo>
                      <a:pt x="35" y="57"/>
                    </a:lnTo>
                    <a:close/>
                    <a:moveTo>
                      <a:pt x="42" y="57"/>
                    </a:moveTo>
                    <a:lnTo>
                      <a:pt x="45" y="57"/>
                    </a:lnTo>
                    <a:lnTo>
                      <a:pt x="45" y="76"/>
                    </a:lnTo>
                    <a:lnTo>
                      <a:pt x="42" y="76"/>
                    </a:lnTo>
                    <a:lnTo>
                      <a:pt x="42" y="57"/>
                    </a:lnTo>
                    <a:close/>
                    <a:moveTo>
                      <a:pt x="49" y="75"/>
                    </a:moveTo>
                    <a:lnTo>
                      <a:pt x="47" y="76"/>
                    </a:lnTo>
                    <a:lnTo>
                      <a:pt x="45" y="76"/>
                    </a:lnTo>
                    <a:lnTo>
                      <a:pt x="45" y="67"/>
                    </a:lnTo>
                    <a:lnTo>
                      <a:pt x="49" y="75"/>
                    </a:lnTo>
                    <a:close/>
                    <a:moveTo>
                      <a:pt x="40" y="58"/>
                    </a:moveTo>
                    <a:lnTo>
                      <a:pt x="47" y="55"/>
                    </a:lnTo>
                    <a:lnTo>
                      <a:pt x="55" y="72"/>
                    </a:lnTo>
                    <a:lnTo>
                      <a:pt x="49" y="75"/>
                    </a:lnTo>
                    <a:lnTo>
                      <a:pt x="40" y="58"/>
                    </a:lnTo>
                    <a:close/>
                    <a:moveTo>
                      <a:pt x="47" y="55"/>
                    </a:moveTo>
                    <a:lnTo>
                      <a:pt x="54" y="51"/>
                    </a:lnTo>
                    <a:lnTo>
                      <a:pt x="61" y="69"/>
                    </a:lnTo>
                    <a:lnTo>
                      <a:pt x="55" y="72"/>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52" name="Freeform 740">
                <a:extLst>
                  <a:ext uri="{FF2B5EF4-FFF2-40B4-BE49-F238E27FC236}">
                    <a16:creationId xmlns:a16="http://schemas.microsoft.com/office/drawing/2014/main" id="{93F9A39F-37E2-480B-B04E-6D2C2107C8A2}"/>
                  </a:ext>
                </a:extLst>
              </p:cNvPr>
              <p:cNvSpPr>
                <a:spLocks/>
              </p:cNvSpPr>
              <p:nvPr/>
            </p:nvSpPr>
            <p:spPr bwMode="auto">
              <a:xfrm>
                <a:off x="3498" y="2170"/>
                <a:ext cx="17" cy="14"/>
              </a:xfrm>
              <a:custGeom>
                <a:avLst/>
                <a:gdLst>
                  <a:gd name="T0" fmla="*/ 11 w 67"/>
                  <a:gd name="T1" fmla="*/ 12 h 57"/>
                  <a:gd name="T2" fmla="*/ 13 w 67"/>
                  <a:gd name="T3" fmla="*/ 12 h 57"/>
                  <a:gd name="T4" fmla="*/ 14 w 67"/>
                  <a:gd name="T5" fmla="*/ 11 h 57"/>
                  <a:gd name="T6" fmla="*/ 14 w 67"/>
                  <a:gd name="T7" fmla="*/ 10 h 57"/>
                  <a:gd name="T8" fmla="*/ 15 w 67"/>
                  <a:gd name="T9" fmla="*/ 9 h 57"/>
                  <a:gd name="T10" fmla="*/ 16 w 67"/>
                  <a:gd name="T11" fmla="*/ 8 h 57"/>
                  <a:gd name="T12" fmla="*/ 16 w 67"/>
                  <a:gd name="T13" fmla="*/ 7 h 57"/>
                  <a:gd name="T14" fmla="*/ 17 w 67"/>
                  <a:gd name="T15" fmla="*/ 5 h 57"/>
                  <a:gd name="T16" fmla="*/ 17 w 67"/>
                  <a:gd name="T17" fmla="*/ 5 h 57"/>
                  <a:gd name="T18" fmla="*/ 16 w 67"/>
                  <a:gd name="T19" fmla="*/ 4 h 57"/>
                  <a:gd name="T20" fmla="*/ 16 w 67"/>
                  <a:gd name="T21" fmla="*/ 2 h 57"/>
                  <a:gd name="T22" fmla="*/ 15 w 67"/>
                  <a:gd name="T23" fmla="*/ 1 h 57"/>
                  <a:gd name="T24" fmla="*/ 14 w 67"/>
                  <a:gd name="T25" fmla="*/ 1 h 57"/>
                  <a:gd name="T26" fmla="*/ 14 w 67"/>
                  <a:gd name="T27" fmla="*/ 1 h 57"/>
                  <a:gd name="T28" fmla="*/ 13 w 67"/>
                  <a:gd name="T29" fmla="*/ 0 h 57"/>
                  <a:gd name="T30" fmla="*/ 11 w 67"/>
                  <a:gd name="T31" fmla="*/ 0 h 57"/>
                  <a:gd name="T32" fmla="*/ 11 w 67"/>
                  <a:gd name="T33" fmla="*/ 0 h 57"/>
                  <a:gd name="T34" fmla="*/ 9 w 67"/>
                  <a:gd name="T35" fmla="*/ 0 h 57"/>
                  <a:gd name="T36" fmla="*/ 7 w 67"/>
                  <a:gd name="T37" fmla="*/ 0 h 57"/>
                  <a:gd name="T38" fmla="*/ 7 w 67"/>
                  <a:gd name="T39" fmla="*/ 1 h 57"/>
                  <a:gd name="T40" fmla="*/ 5 w 67"/>
                  <a:gd name="T41" fmla="*/ 1 h 57"/>
                  <a:gd name="T42" fmla="*/ 4 w 67"/>
                  <a:gd name="T43" fmla="*/ 2 h 57"/>
                  <a:gd name="T44" fmla="*/ 3 w 67"/>
                  <a:gd name="T45" fmla="*/ 3 h 57"/>
                  <a:gd name="T46" fmla="*/ 2 w 67"/>
                  <a:gd name="T47" fmla="*/ 4 h 57"/>
                  <a:gd name="T48" fmla="*/ 1 w 67"/>
                  <a:gd name="T49" fmla="*/ 5 h 57"/>
                  <a:gd name="T50" fmla="*/ 1 w 67"/>
                  <a:gd name="T51" fmla="*/ 6 h 57"/>
                  <a:gd name="T52" fmla="*/ 0 w 67"/>
                  <a:gd name="T53" fmla="*/ 7 h 57"/>
                  <a:gd name="T54" fmla="*/ 0 w 67"/>
                  <a:gd name="T55" fmla="*/ 9 h 57"/>
                  <a:gd name="T56" fmla="*/ 0 w 67"/>
                  <a:gd name="T57" fmla="*/ 9 h 57"/>
                  <a:gd name="T58" fmla="*/ 0 w 67"/>
                  <a:gd name="T59" fmla="*/ 10 h 57"/>
                  <a:gd name="T60" fmla="*/ 1 w 67"/>
                  <a:gd name="T61" fmla="*/ 11 h 57"/>
                  <a:gd name="T62" fmla="*/ 2 w 67"/>
                  <a:gd name="T63" fmla="*/ 12 h 57"/>
                  <a:gd name="T64" fmla="*/ 3 w 67"/>
                  <a:gd name="T65" fmla="*/ 12 h 57"/>
                  <a:gd name="T66" fmla="*/ 3 w 67"/>
                  <a:gd name="T67" fmla="*/ 13 h 57"/>
                  <a:gd name="T68" fmla="*/ 4 w 67"/>
                  <a:gd name="T69" fmla="*/ 14 h 57"/>
                  <a:gd name="T70" fmla="*/ 5 w 67"/>
                  <a:gd name="T71" fmla="*/ 14 h 57"/>
                  <a:gd name="T72" fmla="*/ 7 w 67"/>
                  <a:gd name="T73" fmla="*/ 14 h 57"/>
                  <a:gd name="T74" fmla="*/ 8 w 67"/>
                  <a:gd name="T75" fmla="*/ 14 h 57"/>
                  <a:gd name="T76" fmla="*/ 9 w 67"/>
                  <a:gd name="T77" fmla="*/ 13 h 57"/>
                  <a:gd name="T78" fmla="*/ 11 w 67"/>
                  <a:gd name="T79" fmla="*/ 13 h 57"/>
                  <a:gd name="T80" fmla="*/ 11 w 67"/>
                  <a:gd name="T81" fmla="*/ 12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5" y="50"/>
                    </a:moveTo>
                    <a:lnTo>
                      <a:pt x="52" y="47"/>
                    </a:lnTo>
                    <a:lnTo>
                      <a:pt x="55" y="45"/>
                    </a:lnTo>
                    <a:lnTo>
                      <a:pt x="57" y="41"/>
                    </a:lnTo>
                    <a:lnTo>
                      <a:pt x="60" y="35"/>
                    </a:lnTo>
                    <a:lnTo>
                      <a:pt x="64" y="31"/>
                    </a:lnTo>
                    <a:lnTo>
                      <a:pt x="64" y="28"/>
                    </a:lnTo>
                    <a:lnTo>
                      <a:pt x="67" y="22"/>
                    </a:lnTo>
                    <a:lnTo>
                      <a:pt x="67" y="19"/>
                    </a:lnTo>
                    <a:lnTo>
                      <a:pt x="64" y="16"/>
                    </a:lnTo>
                    <a:lnTo>
                      <a:pt x="64" y="9"/>
                    </a:lnTo>
                    <a:lnTo>
                      <a:pt x="60" y="6"/>
                    </a:lnTo>
                    <a:lnTo>
                      <a:pt x="57" y="3"/>
                    </a:lnTo>
                    <a:lnTo>
                      <a:pt x="55" y="3"/>
                    </a:lnTo>
                    <a:lnTo>
                      <a:pt x="52" y="0"/>
                    </a:lnTo>
                    <a:lnTo>
                      <a:pt x="45" y="0"/>
                    </a:lnTo>
                    <a:lnTo>
                      <a:pt x="42" y="0"/>
                    </a:lnTo>
                    <a:lnTo>
                      <a:pt x="35" y="0"/>
                    </a:lnTo>
                    <a:lnTo>
                      <a:pt x="28" y="0"/>
                    </a:lnTo>
                    <a:lnTo>
                      <a:pt x="26" y="3"/>
                    </a:lnTo>
                    <a:lnTo>
                      <a:pt x="20" y="6"/>
                    </a:lnTo>
                    <a:lnTo>
                      <a:pt x="16" y="9"/>
                    </a:lnTo>
                    <a:lnTo>
                      <a:pt x="10" y="13"/>
                    </a:lnTo>
                    <a:lnTo>
                      <a:pt x="6" y="16"/>
                    </a:lnTo>
                    <a:lnTo>
                      <a:pt x="3" y="19"/>
                    </a:lnTo>
                    <a:lnTo>
                      <a:pt x="3" y="25"/>
                    </a:lnTo>
                    <a:lnTo>
                      <a:pt x="0" y="28"/>
                    </a:lnTo>
                    <a:lnTo>
                      <a:pt x="0" y="35"/>
                    </a:lnTo>
                    <a:lnTo>
                      <a:pt x="0" y="38"/>
                    </a:lnTo>
                    <a:lnTo>
                      <a:pt x="0" y="41"/>
                    </a:lnTo>
                    <a:lnTo>
                      <a:pt x="3" y="45"/>
                    </a:lnTo>
                    <a:lnTo>
                      <a:pt x="6" y="50"/>
                    </a:lnTo>
                    <a:lnTo>
                      <a:pt x="10" y="50"/>
                    </a:lnTo>
                    <a:lnTo>
                      <a:pt x="13" y="54"/>
                    </a:lnTo>
                    <a:lnTo>
                      <a:pt x="16" y="57"/>
                    </a:lnTo>
                    <a:lnTo>
                      <a:pt x="20" y="57"/>
                    </a:lnTo>
                    <a:lnTo>
                      <a:pt x="26" y="57"/>
                    </a:lnTo>
                    <a:lnTo>
                      <a:pt x="32" y="57"/>
                    </a:lnTo>
                    <a:lnTo>
                      <a:pt x="35" y="54"/>
                    </a:lnTo>
                    <a:lnTo>
                      <a:pt x="42" y="54"/>
                    </a:lnTo>
                    <a:lnTo>
                      <a:pt x="45"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53" name="Freeform 741">
                <a:extLst>
                  <a:ext uri="{FF2B5EF4-FFF2-40B4-BE49-F238E27FC236}">
                    <a16:creationId xmlns:a16="http://schemas.microsoft.com/office/drawing/2014/main" id="{AF0D2BB4-89EE-4DBE-872E-C7E87D80CCB4}"/>
                  </a:ext>
                </a:extLst>
              </p:cNvPr>
              <p:cNvSpPr>
                <a:spLocks noEditPoints="1"/>
              </p:cNvSpPr>
              <p:nvPr/>
            </p:nvSpPr>
            <p:spPr bwMode="auto">
              <a:xfrm>
                <a:off x="3496" y="2167"/>
                <a:ext cx="22" cy="19"/>
              </a:xfrm>
              <a:custGeom>
                <a:avLst/>
                <a:gdLst>
                  <a:gd name="T0" fmla="*/ 17 w 86"/>
                  <a:gd name="T1" fmla="*/ 16 h 77"/>
                  <a:gd name="T2" fmla="*/ 14 w 86"/>
                  <a:gd name="T3" fmla="*/ 12 h 77"/>
                  <a:gd name="T4" fmla="*/ 18 w 86"/>
                  <a:gd name="T5" fmla="*/ 15 h 77"/>
                  <a:gd name="T6" fmla="*/ 18 w 86"/>
                  <a:gd name="T7" fmla="*/ 15 h 77"/>
                  <a:gd name="T8" fmla="*/ 19 w 86"/>
                  <a:gd name="T9" fmla="*/ 14 h 77"/>
                  <a:gd name="T10" fmla="*/ 16 w 86"/>
                  <a:gd name="T11" fmla="*/ 10 h 77"/>
                  <a:gd name="T12" fmla="*/ 17 w 86"/>
                  <a:gd name="T13" fmla="*/ 9 h 77"/>
                  <a:gd name="T14" fmla="*/ 20 w 86"/>
                  <a:gd name="T15" fmla="*/ 12 h 77"/>
                  <a:gd name="T16" fmla="*/ 21 w 86"/>
                  <a:gd name="T17" fmla="*/ 10 h 77"/>
                  <a:gd name="T18" fmla="*/ 16 w 86"/>
                  <a:gd name="T19" fmla="*/ 9 h 77"/>
                  <a:gd name="T20" fmla="*/ 22 w 86"/>
                  <a:gd name="T21" fmla="*/ 8 h 77"/>
                  <a:gd name="T22" fmla="*/ 17 w 86"/>
                  <a:gd name="T23" fmla="*/ 7 h 77"/>
                  <a:gd name="T24" fmla="*/ 22 w 86"/>
                  <a:gd name="T25" fmla="*/ 7 h 77"/>
                  <a:gd name="T26" fmla="*/ 21 w 86"/>
                  <a:gd name="T27" fmla="*/ 5 h 77"/>
                  <a:gd name="T28" fmla="*/ 17 w 86"/>
                  <a:gd name="T29" fmla="*/ 8 h 77"/>
                  <a:gd name="T30" fmla="*/ 20 w 86"/>
                  <a:gd name="T31" fmla="*/ 3 h 77"/>
                  <a:gd name="T32" fmla="*/ 16 w 86"/>
                  <a:gd name="T33" fmla="*/ 6 h 77"/>
                  <a:gd name="T34" fmla="*/ 19 w 86"/>
                  <a:gd name="T35" fmla="*/ 2 h 77"/>
                  <a:gd name="T36" fmla="*/ 19 w 86"/>
                  <a:gd name="T37" fmla="*/ 2 h 77"/>
                  <a:gd name="T38" fmla="*/ 17 w 86"/>
                  <a:gd name="T39" fmla="*/ 1 h 77"/>
                  <a:gd name="T40" fmla="*/ 16 w 86"/>
                  <a:gd name="T41" fmla="*/ 6 h 77"/>
                  <a:gd name="T42" fmla="*/ 14 w 86"/>
                  <a:gd name="T43" fmla="*/ 4 h 77"/>
                  <a:gd name="T44" fmla="*/ 17 w 86"/>
                  <a:gd name="T45" fmla="*/ 1 h 77"/>
                  <a:gd name="T46" fmla="*/ 16 w 86"/>
                  <a:gd name="T47" fmla="*/ 0 h 77"/>
                  <a:gd name="T48" fmla="*/ 14 w 86"/>
                  <a:gd name="T49" fmla="*/ 5 h 77"/>
                  <a:gd name="T50" fmla="*/ 11 w 86"/>
                  <a:gd name="T51" fmla="*/ 5 h 77"/>
                  <a:gd name="T52" fmla="*/ 9 w 86"/>
                  <a:gd name="T53" fmla="*/ 0 h 77"/>
                  <a:gd name="T54" fmla="*/ 7 w 86"/>
                  <a:gd name="T55" fmla="*/ 1 h 77"/>
                  <a:gd name="T56" fmla="*/ 9 w 86"/>
                  <a:gd name="T57" fmla="*/ 3 h 77"/>
                  <a:gd name="T58" fmla="*/ 10 w 86"/>
                  <a:gd name="T59" fmla="*/ 5 h 77"/>
                  <a:gd name="T60" fmla="*/ 9 w 86"/>
                  <a:gd name="T61" fmla="*/ 6 h 77"/>
                  <a:gd name="T62" fmla="*/ 8 w 86"/>
                  <a:gd name="T63" fmla="*/ 7 h 77"/>
                  <a:gd name="T64" fmla="*/ 4 w 86"/>
                  <a:gd name="T65" fmla="*/ 3 h 77"/>
                  <a:gd name="T66" fmla="*/ 5 w 86"/>
                  <a:gd name="T67" fmla="*/ 6 h 77"/>
                  <a:gd name="T68" fmla="*/ 6 w 86"/>
                  <a:gd name="T69" fmla="*/ 7 h 77"/>
                  <a:gd name="T70" fmla="*/ 1 w 86"/>
                  <a:gd name="T71" fmla="*/ 7 h 77"/>
                  <a:gd name="T72" fmla="*/ 6 w 86"/>
                  <a:gd name="T73" fmla="*/ 9 h 77"/>
                  <a:gd name="T74" fmla="*/ 5 w 86"/>
                  <a:gd name="T75" fmla="*/ 10 h 77"/>
                  <a:gd name="T76" fmla="*/ 1 w 86"/>
                  <a:gd name="T77" fmla="*/ 7 h 77"/>
                  <a:gd name="T78" fmla="*/ 0 w 86"/>
                  <a:gd name="T79" fmla="*/ 9 h 77"/>
                  <a:gd name="T80" fmla="*/ 5 w 86"/>
                  <a:gd name="T81" fmla="*/ 11 h 77"/>
                  <a:gd name="T82" fmla="*/ 5 w 86"/>
                  <a:gd name="T83" fmla="*/ 13 h 77"/>
                  <a:gd name="T84" fmla="*/ 0 w 86"/>
                  <a:gd name="T85" fmla="*/ 13 h 77"/>
                  <a:gd name="T86" fmla="*/ 1 w 86"/>
                  <a:gd name="T87" fmla="*/ 14 h 77"/>
                  <a:gd name="T88" fmla="*/ 5 w 86"/>
                  <a:gd name="T89" fmla="*/ 12 h 77"/>
                  <a:gd name="T90" fmla="*/ 4 w 86"/>
                  <a:gd name="T91" fmla="*/ 17 h 77"/>
                  <a:gd name="T92" fmla="*/ 5 w 86"/>
                  <a:gd name="T93" fmla="*/ 13 h 77"/>
                  <a:gd name="T94" fmla="*/ 6 w 86"/>
                  <a:gd name="T95" fmla="*/ 13 h 77"/>
                  <a:gd name="T96" fmla="*/ 3 w 86"/>
                  <a:gd name="T97" fmla="*/ 17 h 77"/>
                  <a:gd name="T98" fmla="*/ 7 w 86"/>
                  <a:gd name="T99" fmla="*/ 14 h 77"/>
                  <a:gd name="T100" fmla="*/ 6 w 86"/>
                  <a:gd name="T101" fmla="*/ 14 h 77"/>
                  <a:gd name="T102" fmla="*/ 9 w 86"/>
                  <a:gd name="T103" fmla="*/ 14 h 77"/>
                  <a:gd name="T104" fmla="*/ 10 w 86"/>
                  <a:gd name="T105" fmla="*/ 19 h 77"/>
                  <a:gd name="T106" fmla="*/ 10 w 86"/>
                  <a:gd name="T107" fmla="*/ 17 h 77"/>
                  <a:gd name="T108" fmla="*/ 9 w 86"/>
                  <a:gd name="T109" fmla="*/ 15 h 77"/>
                  <a:gd name="T110" fmla="*/ 11 w 86"/>
                  <a:gd name="T111" fmla="*/ 14 h 77"/>
                  <a:gd name="T112" fmla="*/ 14 w 86"/>
                  <a:gd name="T113" fmla="*/ 18 h 77"/>
                  <a:gd name="T114" fmla="*/ 16 w 86"/>
                  <a:gd name="T115" fmla="*/ 17 h 7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7"/>
                  <a:gd name="T176" fmla="*/ 86 w 86"/>
                  <a:gd name="T177" fmla="*/ 77 h 7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7">
                    <a:moveTo>
                      <a:pt x="50" y="53"/>
                    </a:moveTo>
                    <a:lnTo>
                      <a:pt x="56" y="49"/>
                    </a:lnTo>
                    <a:lnTo>
                      <a:pt x="64" y="66"/>
                    </a:lnTo>
                    <a:lnTo>
                      <a:pt x="58" y="69"/>
                    </a:lnTo>
                    <a:lnTo>
                      <a:pt x="50" y="53"/>
                    </a:lnTo>
                    <a:close/>
                    <a:moveTo>
                      <a:pt x="67" y="65"/>
                    </a:moveTo>
                    <a:lnTo>
                      <a:pt x="66" y="66"/>
                    </a:lnTo>
                    <a:lnTo>
                      <a:pt x="64" y="66"/>
                    </a:lnTo>
                    <a:lnTo>
                      <a:pt x="61" y="57"/>
                    </a:lnTo>
                    <a:lnTo>
                      <a:pt x="67" y="65"/>
                    </a:lnTo>
                    <a:close/>
                    <a:moveTo>
                      <a:pt x="54" y="50"/>
                    </a:moveTo>
                    <a:lnTo>
                      <a:pt x="56" y="47"/>
                    </a:lnTo>
                    <a:lnTo>
                      <a:pt x="71" y="61"/>
                    </a:lnTo>
                    <a:lnTo>
                      <a:pt x="67" y="65"/>
                    </a:lnTo>
                    <a:lnTo>
                      <a:pt x="54" y="50"/>
                    </a:lnTo>
                    <a:close/>
                    <a:moveTo>
                      <a:pt x="71" y="61"/>
                    </a:moveTo>
                    <a:lnTo>
                      <a:pt x="79" y="51"/>
                    </a:lnTo>
                    <a:lnTo>
                      <a:pt x="71" y="61"/>
                    </a:lnTo>
                    <a:lnTo>
                      <a:pt x="64" y="55"/>
                    </a:lnTo>
                    <a:lnTo>
                      <a:pt x="71" y="61"/>
                    </a:lnTo>
                    <a:close/>
                    <a:moveTo>
                      <a:pt x="56" y="47"/>
                    </a:moveTo>
                    <a:lnTo>
                      <a:pt x="60" y="45"/>
                    </a:lnTo>
                    <a:lnTo>
                      <a:pt x="74" y="58"/>
                    </a:lnTo>
                    <a:lnTo>
                      <a:pt x="71" y="61"/>
                    </a:lnTo>
                    <a:lnTo>
                      <a:pt x="56" y="47"/>
                    </a:lnTo>
                    <a:close/>
                    <a:moveTo>
                      <a:pt x="75" y="56"/>
                    </a:moveTo>
                    <a:lnTo>
                      <a:pt x="74" y="57"/>
                    </a:lnTo>
                    <a:lnTo>
                      <a:pt x="74" y="58"/>
                    </a:lnTo>
                    <a:lnTo>
                      <a:pt x="66" y="51"/>
                    </a:lnTo>
                    <a:lnTo>
                      <a:pt x="75" y="56"/>
                    </a:lnTo>
                    <a:close/>
                    <a:moveTo>
                      <a:pt x="58" y="47"/>
                    </a:moveTo>
                    <a:lnTo>
                      <a:pt x="62" y="40"/>
                    </a:lnTo>
                    <a:lnTo>
                      <a:pt x="78" y="49"/>
                    </a:lnTo>
                    <a:lnTo>
                      <a:pt x="75" y="56"/>
                    </a:lnTo>
                    <a:lnTo>
                      <a:pt x="58" y="47"/>
                    </a:lnTo>
                    <a:close/>
                    <a:moveTo>
                      <a:pt x="62" y="40"/>
                    </a:moveTo>
                    <a:lnTo>
                      <a:pt x="62" y="39"/>
                    </a:lnTo>
                    <a:lnTo>
                      <a:pt x="63" y="38"/>
                    </a:lnTo>
                    <a:lnTo>
                      <a:pt x="69" y="45"/>
                    </a:lnTo>
                    <a:lnTo>
                      <a:pt x="62" y="40"/>
                    </a:lnTo>
                    <a:close/>
                    <a:moveTo>
                      <a:pt x="63" y="38"/>
                    </a:moveTo>
                    <a:lnTo>
                      <a:pt x="66" y="35"/>
                    </a:lnTo>
                    <a:lnTo>
                      <a:pt x="79" y="48"/>
                    </a:lnTo>
                    <a:lnTo>
                      <a:pt x="76" y="51"/>
                    </a:lnTo>
                    <a:lnTo>
                      <a:pt x="63" y="38"/>
                    </a:lnTo>
                    <a:close/>
                    <a:moveTo>
                      <a:pt x="83" y="41"/>
                    </a:moveTo>
                    <a:lnTo>
                      <a:pt x="83" y="46"/>
                    </a:lnTo>
                    <a:lnTo>
                      <a:pt x="79" y="48"/>
                    </a:lnTo>
                    <a:lnTo>
                      <a:pt x="73" y="41"/>
                    </a:lnTo>
                    <a:lnTo>
                      <a:pt x="83" y="41"/>
                    </a:lnTo>
                    <a:close/>
                    <a:moveTo>
                      <a:pt x="64" y="41"/>
                    </a:moveTo>
                    <a:lnTo>
                      <a:pt x="64" y="38"/>
                    </a:lnTo>
                    <a:lnTo>
                      <a:pt x="83" y="38"/>
                    </a:lnTo>
                    <a:lnTo>
                      <a:pt x="83" y="41"/>
                    </a:lnTo>
                    <a:lnTo>
                      <a:pt x="64" y="41"/>
                    </a:lnTo>
                    <a:close/>
                    <a:moveTo>
                      <a:pt x="64" y="38"/>
                    </a:moveTo>
                    <a:lnTo>
                      <a:pt x="64" y="36"/>
                    </a:lnTo>
                    <a:lnTo>
                      <a:pt x="64" y="34"/>
                    </a:lnTo>
                    <a:lnTo>
                      <a:pt x="73" y="38"/>
                    </a:lnTo>
                    <a:lnTo>
                      <a:pt x="64" y="38"/>
                    </a:lnTo>
                    <a:close/>
                    <a:moveTo>
                      <a:pt x="64" y="34"/>
                    </a:moveTo>
                    <a:lnTo>
                      <a:pt x="67" y="28"/>
                    </a:lnTo>
                    <a:lnTo>
                      <a:pt x="85" y="36"/>
                    </a:lnTo>
                    <a:lnTo>
                      <a:pt x="82" y="43"/>
                    </a:lnTo>
                    <a:lnTo>
                      <a:pt x="64" y="34"/>
                    </a:lnTo>
                    <a:close/>
                    <a:moveTo>
                      <a:pt x="86" y="32"/>
                    </a:moveTo>
                    <a:lnTo>
                      <a:pt x="86" y="34"/>
                    </a:lnTo>
                    <a:lnTo>
                      <a:pt x="85" y="36"/>
                    </a:lnTo>
                    <a:lnTo>
                      <a:pt x="76" y="32"/>
                    </a:lnTo>
                    <a:lnTo>
                      <a:pt x="86" y="32"/>
                    </a:lnTo>
                    <a:close/>
                    <a:moveTo>
                      <a:pt x="66" y="32"/>
                    </a:moveTo>
                    <a:lnTo>
                      <a:pt x="66" y="29"/>
                    </a:lnTo>
                    <a:lnTo>
                      <a:pt x="86" y="29"/>
                    </a:lnTo>
                    <a:lnTo>
                      <a:pt x="86" y="32"/>
                    </a:lnTo>
                    <a:lnTo>
                      <a:pt x="66" y="32"/>
                    </a:lnTo>
                    <a:close/>
                    <a:moveTo>
                      <a:pt x="83" y="22"/>
                    </a:moveTo>
                    <a:lnTo>
                      <a:pt x="86" y="25"/>
                    </a:lnTo>
                    <a:lnTo>
                      <a:pt x="86" y="29"/>
                    </a:lnTo>
                    <a:lnTo>
                      <a:pt x="76" y="29"/>
                    </a:lnTo>
                    <a:lnTo>
                      <a:pt x="83" y="22"/>
                    </a:lnTo>
                    <a:close/>
                    <a:moveTo>
                      <a:pt x="69" y="36"/>
                    </a:moveTo>
                    <a:lnTo>
                      <a:pt x="66" y="33"/>
                    </a:lnTo>
                    <a:lnTo>
                      <a:pt x="79" y="19"/>
                    </a:lnTo>
                    <a:lnTo>
                      <a:pt x="83" y="22"/>
                    </a:lnTo>
                    <a:lnTo>
                      <a:pt x="69" y="36"/>
                    </a:lnTo>
                    <a:close/>
                    <a:moveTo>
                      <a:pt x="66" y="33"/>
                    </a:moveTo>
                    <a:lnTo>
                      <a:pt x="64" y="29"/>
                    </a:lnTo>
                    <a:lnTo>
                      <a:pt x="64" y="26"/>
                    </a:lnTo>
                    <a:lnTo>
                      <a:pt x="73" y="26"/>
                    </a:lnTo>
                    <a:lnTo>
                      <a:pt x="66" y="33"/>
                    </a:lnTo>
                    <a:close/>
                    <a:moveTo>
                      <a:pt x="64" y="26"/>
                    </a:moveTo>
                    <a:lnTo>
                      <a:pt x="64" y="19"/>
                    </a:lnTo>
                    <a:lnTo>
                      <a:pt x="83" y="19"/>
                    </a:lnTo>
                    <a:lnTo>
                      <a:pt x="83" y="26"/>
                    </a:lnTo>
                    <a:lnTo>
                      <a:pt x="64" y="26"/>
                    </a:lnTo>
                    <a:close/>
                    <a:moveTo>
                      <a:pt x="79" y="13"/>
                    </a:moveTo>
                    <a:lnTo>
                      <a:pt x="83" y="15"/>
                    </a:lnTo>
                    <a:lnTo>
                      <a:pt x="83" y="19"/>
                    </a:lnTo>
                    <a:lnTo>
                      <a:pt x="73" y="19"/>
                    </a:lnTo>
                    <a:lnTo>
                      <a:pt x="79" y="13"/>
                    </a:lnTo>
                    <a:close/>
                    <a:moveTo>
                      <a:pt x="66" y="26"/>
                    </a:moveTo>
                    <a:lnTo>
                      <a:pt x="63" y="23"/>
                    </a:lnTo>
                    <a:lnTo>
                      <a:pt x="76" y="10"/>
                    </a:lnTo>
                    <a:lnTo>
                      <a:pt x="79" y="13"/>
                    </a:lnTo>
                    <a:lnTo>
                      <a:pt x="66" y="26"/>
                    </a:lnTo>
                    <a:close/>
                    <a:moveTo>
                      <a:pt x="76" y="10"/>
                    </a:moveTo>
                    <a:lnTo>
                      <a:pt x="67" y="0"/>
                    </a:lnTo>
                    <a:lnTo>
                      <a:pt x="76" y="10"/>
                    </a:lnTo>
                    <a:lnTo>
                      <a:pt x="69" y="16"/>
                    </a:lnTo>
                    <a:lnTo>
                      <a:pt x="76" y="10"/>
                    </a:lnTo>
                    <a:close/>
                    <a:moveTo>
                      <a:pt x="63" y="23"/>
                    </a:moveTo>
                    <a:lnTo>
                      <a:pt x="60" y="19"/>
                    </a:lnTo>
                    <a:lnTo>
                      <a:pt x="74" y="6"/>
                    </a:lnTo>
                    <a:lnTo>
                      <a:pt x="76" y="10"/>
                    </a:lnTo>
                    <a:lnTo>
                      <a:pt x="63" y="23"/>
                    </a:lnTo>
                    <a:close/>
                    <a:moveTo>
                      <a:pt x="66" y="3"/>
                    </a:moveTo>
                    <a:lnTo>
                      <a:pt x="71" y="3"/>
                    </a:lnTo>
                    <a:lnTo>
                      <a:pt x="74" y="6"/>
                    </a:lnTo>
                    <a:lnTo>
                      <a:pt x="66" y="13"/>
                    </a:lnTo>
                    <a:lnTo>
                      <a:pt x="66" y="3"/>
                    </a:lnTo>
                    <a:close/>
                    <a:moveTo>
                      <a:pt x="66" y="23"/>
                    </a:moveTo>
                    <a:lnTo>
                      <a:pt x="64" y="23"/>
                    </a:lnTo>
                    <a:lnTo>
                      <a:pt x="64" y="3"/>
                    </a:lnTo>
                    <a:lnTo>
                      <a:pt x="66" y="3"/>
                    </a:lnTo>
                    <a:lnTo>
                      <a:pt x="66" y="23"/>
                    </a:lnTo>
                    <a:close/>
                    <a:moveTo>
                      <a:pt x="64" y="23"/>
                    </a:moveTo>
                    <a:lnTo>
                      <a:pt x="60" y="23"/>
                    </a:lnTo>
                    <a:lnTo>
                      <a:pt x="56" y="19"/>
                    </a:lnTo>
                    <a:lnTo>
                      <a:pt x="64" y="13"/>
                    </a:lnTo>
                    <a:lnTo>
                      <a:pt x="64" y="23"/>
                    </a:lnTo>
                    <a:close/>
                    <a:moveTo>
                      <a:pt x="56" y="19"/>
                    </a:moveTo>
                    <a:lnTo>
                      <a:pt x="54" y="16"/>
                    </a:lnTo>
                    <a:lnTo>
                      <a:pt x="67" y="3"/>
                    </a:lnTo>
                    <a:lnTo>
                      <a:pt x="71" y="6"/>
                    </a:lnTo>
                    <a:lnTo>
                      <a:pt x="56" y="19"/>
                    </a:lnTo>
                    <a:close/>
                    <a:moveTo>
                      <a:pt x="61" y="1"/>
                    </a:moveTo>
                    <a:lnTo>
                      <a:pt x="64" y="1"/>
                    </a:lnTo>
                    <a:lnTo>
                      <a:pt x="67" y="3"/>
                    </a:lnTo>
                    <a:lnTo>
                      <a:pt x="61" y="10"/>
                    </a:lnTo>
                    <a:lnTo>
                      <a:pt x="61" y="1"/>
                    </a:lnTo>
                    <a:close/>
                    <a:moveTo>
                      <a:pt x="61" y="19"/>
                    </a:moveTo>
                    <a:lnTo>
                      <a:pt x="54" y="19"/>
                    </a:lnTo>
                    <a:lnTo>
                      <a:pt x="54" y="1"/>
                    </a:lnTo>
                    <a:lnTo>
                      <a:pt x="61" y="1"/>
                    </a:lnTo>
                    <a:lnTo>
                      <a:pt x="61" y="19"/>
                    </a:lnTo>
                    <a:close/>
                    <a:moveTo>
                      <a:pt x="54" y="19"/>
                    </a:moveTo>
                    <a:lnTo>
                      <a:pt x="51" y="19"/>
                    </a:lnTo>
                    <a:lnTo>
                      <a:pt x="51" y="1"/>
                    </a:lnTo>
                    <a:lnTo>
                      <a:pt x="54" y="1"/>
                    </a:lnTo>
                    <a:lnTo>
                      <a:pt x="54" y="19"/>
                    </a:lnTo>
                    <a:close/>
                    <a:moveTo>
                      <a:pt x="51" y="19"/>
                    </a:moveTo>
                    <a:lnTo>
                      <a:pt x="44" y="19"/>
                    </a:lnTo>
                    <a:lnTo>
                      <a:pt x="44" y="1"/>
                    </a:lnTo>
                    <a:lnTo>
                      <a:pt x="51" y="1"/>
                    </a:lnTo>
                    <a:lnTo>
                      <a:pt x="51" y="19"/>
                    </a:lnTo>
                    <a:close/>
                    <a:moveTo>
                      <a:pt x="44" y="19"/>
                    </a:moveTo>
                    <a:lnTo>
                      <a:pt x="37" y="19"/>
                    </a:lnTo>
                    <a:lnTo>
                      <a:pt x="37" y="1"/>
                    </a:lnTo>
                    <a:lnTo>
                      <a:pt x="44" y="1"/>
                    </a:lnTo>
                    <a:lnTo>
                      <a:pt x="44" y="19"/>
                    </a:lnTo>
                    <a:close/>
                    <a:moveTo>
                      <a:pt x="31" y="3"/>
                    </a:moveTo>
                    <a:lnTo>
                      <a:pt x="34" y="1"/>
                    </a:lnTo>
                    <a:lnTo>
                      <a:pt x="37" y="1"/>
                    </a:lnTo>
                    <a:lnTo>
                      <a:pt x="37" y="10"/>
                    </a:lnTo>
                    <a:lnTo>
                      <a:pt x="31" y="3"/>
                    </a:lnTo>
                    <a:close/>
                    <a:moveTo>
                      <a:pt x="45" y="16"/>
                    </a:moveTo>
                    <a:lnTo>
                      <a:pt x="42" y="19"/>
                    </a:lnTo>
                    <a:lnTo>
                      <a:pt x="28" y="6"/>
                    </a:lnTo>
                    <a:lnTo>
                      <a:pt x="31" y="3"/>
                    </a:lnTo>
                    <a:lnTo>
                      <a:pt x="45" y="16"/>
                    </a:lnTo>
                    <a:close/>
                    <a:moveTo>
                      <a:pt x="42" y="19"/>
                    </a:moveTo>
                    <a:lnTo>
                      <a:pt x="41" y="21"/>
                    </a:lnTo>
                    <a:lnTo>
                      <a:pt x="39" y="22"/>
                    </a:lnTo>
                    <a:lnTo>
                      <a:pt x="35" y="13"/>
                    </a:lnTo>
                    <a:lnTo>
                      <a:pt x="42" y="19"/>
                    </a:lnTo>
                    <a:close/>
                    <a:moveTo>
                      <a:pt x="39" y="22"/>
                    </a:moveTo>
                    <a:lnTo>
                      <a:pt x="33" y="25"/>
                    </a:lnTo>
                    <a:lnTo>
                      <a:pt x="24" y="7"/>
                    </a:lnTo>
                    <a:lnTo>
                      <a:pt x="31" y="4"/>
                    </a:lnTo>
                    <a:lnTo>
                      <a:pt x="39" y="22"/>
                    </a:lnTo>
                    <a:close/>
                    <a:moveTo>
                      <a:pt x="22" y="10"/>
                    </a:moveTo>
                    <a:lnTo>
                      <a:pt x="23" y="8"/>
                    </a:lnTo>
                    <a:lnTo>
                      <a:pt x="24" y="7"/>
                    </a:lnTo>
                    <a:lnTo>
                      <a:pt x="29" y="16"/>
                    </a:lnTo>
                    <a:lnTo>
                      <a:pt x="22" y="10"/>
                    </a:lnTo>
                    <a:close/>
                    <a:moveTo>
                      <a:pt x="35" y="23"/>
                    </a:moveTo>
                    <a:lnTo>
                      <a:pt x="32" y="26"/>
                    </a:lnTo>
                    <a:lnTo>
                      <a:pt x="19" y="13"/>
                    </a:lnTo>
                    <a:lnTo>
                      <a:pt x="22" y="10"/>
                    </a:lnTo>
                    <a:lnTo>
                      <a:pt x="35" y="23"/>
                    </a:lnTo>
                    <a:close/>
                    <a:moveTo>
                      <a:pt x="32" y="26"/>
                    </a:moveTo>
                    <a:lnTo>
                      <a:pt x="31" y="27"/>
                    </a:lnTo>
                    <a:lnTo>
                      <a:pt x="30" y="28"/>
                    </a:lnTo>
                    <a:lnTo>
                      <a:pt x="25" y="19"/>
                    </a:lnTo>
                    <a:lnTo>
                      <a:pt x="32" y="26"/>
                    </a:lnTo>
                    <a:close/>
                    <a:moveTo>
                      <a:pt x="30" y="28"/>
                    </a:moveTo>
                    <a:lnTo>
                      <a:pt x="23" y="30"/>
                    </a:lnTo>
                    <a:lnTo>
                      <a:pt x="14" y="14"/>
                    </a:lnTo>
                    <a:lnTo>
                      <a:pt x="21" y="11"/>
                    </a:lnTo>
                    <a:lnTo>
                      <a:pt x="30" y="28"/>
                    </a:lnTo>
                    <a:close/>
                    <a:moveTo>
                      <a:pt x="12" y="16"/>
                    </a:moveTo>
                    <a:lnTo>
                      <a:pt x="13" y="15"/>
                    </a:lnTo>
                    <a:lnTo>
                      <a:pt x="14" y="14"/>
                    </a:lnTo>
                    <a:lnTo>
                      <a:pt x="19" y="23"/>
                    </a:lnTo>
                    <a:lnTo>
                      <a:pt x="12" y="16"/>
                    </a:lnTo>
                    <a:close/>
                    <a:moveTo>
                      <a:pt x="25" y="29"/>
                    </a:moveTo>
                    <a:lnTo>
                      <a:pt x="22" y="33"/>
                    </a:lnTo>
                    <a:lnTo>
                      <a:pt x="9" y="19"/>
                    </a:lnTo>
                    <a:lnTo>
                      <a:pt x="12" y="16"/>
                    </a:lnTo>
                    <a:lnTo>
                      <a:pt x="25" y="29"/>
                    </a:lnTo>
                    <a:close/>
                    <a:moveTo>
                      <a:pt x="22" y="33"/>
                    </a:moveTo>
                    <a:lnTo>
                      <a:pt x="19" y="36"/>
                    </a:lnTo>
                    <a:lnTo>
                      <a:pt x="5" y="22"/>
                    </a:lnTo>
                    <a:lnTo>
                      <a:pt x="9" y="19"/>
                    </a:lnTo>
                    <a:lnTo>
                      <a:pt x="22" y="33"/>
                    </a:lnTo>
                    <a:close/>
                    <a:moveTo>
                      <a:pt x="3" y="29"/>
                    </a:moveTo>
                    <a:lnTo>
                      <a:pt x="3" y="25"/>
                    </a:lnTo>
                    <a:lnTo>
                      <a:pt x="5" y="22"/>
                    </a:lnTo>
                    <a:lnTo>
                      <a:pt x="12" y="29"/>
                    </a:lnTo>
                    <a:lnTo>
                      <a:pt x="3" y="29"/>
                    </a:lnTo>
                    <a:close/>
                    <a:moveTo>
                      <a:pt x="22" y="29"/>
                    </a:moveTo>
                    <a:lnTo>
                      <a:pt x="22" y="35"/>
                    </a:lnTo>
                    <a:lnTo>
                      <a:pt x="3" y="35"/>
                    </a:lnTo>
                    <a:lnTo>
                      <a:pt x="3" y="29"/>
                    </a:lnTo>
                    <a:lnTo>
                      <a:pt x="22" y="29"/>
                    </a:lnTo>
                    <a:close/>
                    <a:moveTo>
                      <a:pt x="22" y="35"/>
                    </a:moveTo>
                    <a:lnTo>
                      <a:pt x="22" y="39"/>
                    </a:lnTo>
                    <a:lnTo>
                      <a:pt x="19" y="41"/>
                    </a:lnTo>
                    <a:lnTo>
                      <a:pt x="12" y="35"/>
                    </a:lnTo>
                    <a:lnTo>
                      <a:pt x="22" y="35"/>
                    </a:lnTo>
                    <a:close/>
                    <a:moveTo>
                      <a:pt x="19" y="41"/>
                    </a:moveTo>
                    <a:lnTo>
                      <a:pt x="17" y="45"/>
                    </a:lnTo>
                    <a:lnTo>
                      <a:pt x="2" y="32"/>
                    </a:lnTo>
                    <a:lnTo>
                      <a:pt x="5" y="28"/>
                    </a:lnTo>
                    <a:lnTo>
                      <a:pt x="19" y="41"/>
                    </a:lnTo>
                    <a:close/>
                    <a:moveTo>
                      <a:pt x="0" y="38"/>
                    </a:moveTo>
                    <a:lnTo>
                      <a:pt x="0" y="35"/>
                    </a:lnTo>
                    <a:lnTo>
                      <a:pt x="2" y="32"/>
                    </a:lnTo>
                    <a:lnTo>
                      <a:pt x="9" y="38"/>
                    </a:lnTo>
                    <a:lnTo>
                      <a:pt x="0" y="38"/>
                    </a:lnTo>
                    <a:close/>
                    <a:moveTo>
                      <a:pt x="19" y="38"/>
                    </a:moveTo>
                    <a:lnTo>
                      <a:pt x="19" y="45"/>
                    </a:lnTo>
                    <a:lnTo>
                      <a:pt x="0" y="45"/>
                    </a:lnTo>
                    <a:lnTo>
                      <a:pt x="0" y="38"/>
                    </a:lnTo>
                    <a:lnTo>
                      <a:pt x="19" y="38"/>
                    </a:lnTo>
                    <a:close/>
                    <a:moveTo>
                      <a:pt x="19" y="45"/>
                    </a:moveTo>
                    <a:lnTo>
                      <a:pt x="19" y="48"/>
                    </a:lnTo>
                    <a:lnTo>
                      <a:pt x="0" y="48"/>
                    </a:lnTo>
                    <a:lnTo>
                      <a:pt x="0" y="45"/>
                    </a:lnTo>
                    <a:lnTo>
                      <a:pt x="19" y="45"/>
                    </a:lnTo>
                    <a:close/>
                    <a:moveTo>
                      <a:pt x="19" y="48"/>
                    </a:moveTo>
                    <a:lnTo>
                      <a:pt x="19" y="51"/>
                    </a:lnTo>
                    <a:lnTo>
                      <a:pt x="0" y="51"/>
                    </a:lnTo>
                    <a:lnTo>
                      <a:pt x="0" y="48"/>
                    </a:lnTo>
                    <a:lnTo>
                      <a:pt x="19" y="48"/>
                    </a:lnTo>
                    <a:close/>
                    <a:moveTo>
                      <a:pt x="2" y="58"/>
                    </a:moveTo>
                    <a:lnTo>
                      <a:pt x="0" y="55"/>
                    </a:lnTo>
                    <a:lnTo>
                      <a:pt x="0" y="51"/>
                    </a:lnTo>
                    <a:lnTo>
                      <a:pt x="9" y="51"/>
                    </a:lnTo>
                    <a:lnTo>
                      <a:pt x="2" y="58"/>
                    </a:lnTo>
                    <a:close/>
                    <a:moveTo>
                      <a:pt x="17" y="45"/>
                    </a:moveTo>
                    <a:lnTo>
                      <a:pt x="19" y="48"/>
                    </a:lnTo>
                    <a:lnTo>
                      <a:pt x="5" y="61"/>
                    </a:lnTo>
                    <a:lnTo>
                      <a:pt x="2" y="58"/>
                    </a:lnTo>
                    <a:lnTo>
                      <a:pt x="17" y="45"/>
                    </a:lnTo>
                    <a:close/>
                    <a:moveTo>
                      <a:pt x="19" y="48"/>
                    </a:moveTo>
                    <a:lnTo>
                      <a:pt x="21" y="49"/>
                    </a:lnTo>
                    <a:lnTo>
                      <a:pt x="21" y="50"/>
                    </a:lnTo>
                    <a:lnTo>
                      <a:pt x="12" y="55"/>
                    </a:lnTo>
                    <a:lnTo>
                      <a:pt x="19" y="48"/>
                    </a:lnTo>
                    <a:close/>
                    <a:moveTo>
                      <a:pt x="21" y="50"/>
                    </a:moveTo>
                    <a:lnTo>
                      <a:pt x="24" y="56"/>
                    </a:lnTo>
                    <a:lnTo>
                      <a:pt x="8" y="65"/>
                    </a:lnTo>
                    <a:lnTo>
                      <a:pt x="4" y="58"/>
                    </a:lnTo>
                    <a:lnTo>
                      <a:pt x="21" y="50"/>
                    </a:lnTo>
                    <a:close/>
                    <a:moveTo>
                      <a:pt x="15" y="70"/>
                    </a:moveTo>
                    <a:lnTo>
                      <a:pt x="10" y="70"/>
                    </a:lnTo>
                    <a:lnTo>
                      <a:pt x="8" y="65"/>
                    </a:lnTo>
                    <a:lnTo>
                      <a:pt x="15" y="60"/>
                    </a:lnTo>
                    <a:lnTo>
                      <a:pt x="15" y="70"/>
                    </a:lnTo>
                    <a:close/>
                    <a:moveTo>
                      <a:pt x="15" y="51"/>
                    </a:moveTo>
                    <a:lnTo>
                      <a:pt x="19" y="51"/>
                    </a:lnTo>
                    <a:lnTo>
                      <a:pt x="19" y="70"/>
                    </a:lnTo>
                    <a:lnTo>
                      <a:pt x="15" y="70"/>
                    </a:lnTo>
                    <a:lnTo>
                      <a:pt x="15" y="51"/>
                    </a:lnTo>
                    <a:close/>
                    <a:moveTo>
                      <a:pt x="19" y="51"/>
                    </a:moveTo>
                    <a:lnTo>
                      <a:pt x="23" y="51"/>
                    </a:lnTo>
                    <a:lnTo>
                      <a:pt x="25" y="54"/>
                    </a:lnTo>
                    <a:lnTo>
                      <a:pt x="19" y="60"/>
                    </a:lnTo>
                    <a:lnTo>
                      <a:pt x="19" y="51"/>
                    </a:lnTo>
                    <a:close/>
                    <a:moveTo>
                      <a:pt x="25" y="54"/>
                    </a:moveTo>
                    <a:lnTo>
                      <a:pt x="29" y="57"/>
                    </a:lnTo>
                    <a:lnTo>
                      <a:pt x="15" y="70"/>
                    </a:lnTo>
                    <a:lnTo>
                      <a:pt x="12" y="67"/>
                    </a:lnTo>
                    <a:lnTo>
                      <a:pt x="25" y="54"/>
                    </a:lnTo>
                    <a:close/>
                    <a:moveTo>
                      <a:pt x="29" y="57"/>
                    </a:moveTo>
                    <a:lnTo>
                      <a:pt x="32" y="60"/>
                    </a:lnTo>
                    <a:lnTo>
                      <a:pt x="19" y="73"/>
                    </a:lnTo>
                    <a:lnTo>
                      <a:pt x="15" y="70"/>
                    </a:lnTo>
                    <a:lnTo>
                      <a:pt x="29" y="57"/>
                    </a:lnTo>
                    <a:close/>
                    <a:moveTo>
                      <a:pt x="25" y="77"/>
                    </a:moveTo>
                    <a:lnTo>
                      <a:pt x="21" y="77"/>
                    </a:lnTo>
                    <a:lnTo>
                      <a:pt x="19" y="73"/>
                    </a:lnTo>
                    <a:lnTo>
                      <a:pt x="25" y="67"/>
                    </a:lnTo>
                    <a:lnTo>
                      <a:pt x="25" y="77"/>
                    </a:lnTo>
                    <a:close/>
                    <a:moveTo>
                      <a:pt x="25" y="57"/>
                    </a:moveTo>
                    <a:lnTo>
                      <a:pt x="29" y="57"/>
                    </a:lnTo>
                    <a:lnTo>
                      <a:pt x="29" y="77"/>
                    </a:lnTo>
                    <a:lnTo>
                      <a:pt x="25" y="77"/>
                    </a:lnTo>
                    <a:lnTo>
                      <a:pt x="25" y="57"/>
                    </a:lnTo>
                    <a:close/>
                    <a:moveTo>
                      <a:pt x="29" y="57"/>
                    </a:moveTo>
                    <a:lnTo>
                      <a:pt x="35" y="57"/>
                    </a:lnTo>
                    <a:lnTo>
                      <a:pt x="35" y="77"/>
                    </a:lnTo>
                    <a:lnTo>
                      <a:pt x="29" y="77"/>
                    </a:lnTo>
                    <a:lnTo>
                      <a:pt x="29" y="57"/>
                    </a:lnTo>
                    <a:close/>
                    <a:moveTo>
                      <a:pt x="35" y="57"/>
                    </a:moveTo>
                    <a:lnTo>
                      <a:pt x="41" y="57"/>
                    </a:lnTo>
                    <a:lnTo>
                      <a:pt x="41" y="77"/>
                    </a:lnTo>
                    <a:lnTo>
                      <a:pt x="35" y="77"/>
                    </a:lnTo>
                    <a:lnTo>
                      <a:pt x="35" y="57"/>
                    </a:lnTo>
                    <a:close/>
                    <a:moveTo>
                      <a:pt x="47" y="73"/>
                    </a:moveTo>
                    <a:lnTo>
                      <a:pt x="45" y="77"/>
                    </a:lnTo>
                    <a:lnTo>
                      <a:pt x="41" y="77"/>
                    </a:lnTo>
                    <a:lnTo>
                      <a:pt x="41" y="67"/>
                    </a:lnTo>
                    <a:lnTo>
                      <a:pt x="47" y="73"/>
                    </a:lnTo>
                    <a:close/>
                    <a:moveTo>
                      <a:pt x="34" y="60"/>
                    </a:moveTo>
                    <a:lnTo>
                      <a:pt x="37" y="57"/>
                    </a:lnTo>
                    <a:lnTo>
                      <a:pt x="51" y="70"/>
                    </a:lnTo>
                    <a:lnTo>
                      <a:pt x="47" y="73"/>
                    </a:lnTo>
                    <a:lnTo>
                      <a:pt x="34" y="60"/>
                    </a:lnTo>
                    <a:close/>
                    <a:moveTo>
                      <a:pt x="37" y="57"/>
                    </a:moveTo>
                    <a:lnTo>
                      <a:pt x="41" y="55"/>
                    </a:lnTo>
                    <a:lnTo>
                      <a:pt x="44" y="55"/>
                    </a:lnTo>
                    <a:lnTo>
                      <a:pt x="44" y="64"/>
                    </a:lnTo>
                    <a:lnTo>
                      <a:pt x="37" y="57"/>
                    </a:lnTo>
                    <a:close/>
                    <a:moveTo>
                      <a:pt x="44" y="55"/>
                    </a:moveTo>
                    <a:lnTo>
                      <a:pt x="51" y="55"/>
                    </a:lnTo>
                    <a:lnTo>
                      <a:pt x="51" y="73"/>
                    </a:lnTo>
                    <a:lnTo>
                      <a:pt x="44" y="73"/>
                    </a:lnTo>
                    <a:lnTo>
                      <a:pt x="44" y="55"/>
                    </a:lnTo>
                    <a:close/>
                    <a:moveTo>
                      <a:pt x="57" y="70"/>
                    </a:moveTo>
                    <a:lnTo>
                      <a:pt x="55" y="73"/>
                    </a:lnTo>
                    <a:lnTo>
                      <a:pt x="51" y="73"/>
                    </a:lnTo>
                    <a:lnTo>
                      <a:pt x="51" y="64"/>
                    </a:lnTo>
                    <a:lnTo>
                      <a:pt x="57" y="70"/>
                    </a:lnTo>
                    <a:close/>
                    <a:moveTo>
                      <a:pt x="44" y="57"/>
                    </a:moveTo>
                    <a:lnTo>
                      <a:pt x="47" y="54"/>
                    </a:lnTo>
                    <a:lnTo>
                      <a:pt x="61" y="67"/>
                    </a:lnTo>
                    <a:lnTo>
                      <a:pt x="57" y="70"/>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54" name="Freeform 742">
                <a:extLst>
                  <a:ext uri="{FF2B5EF4-FFF2-40B4-BE49-F238E27FC236}">
                    <a16:creationId xmlns:a16="http://schemas.microsoft.com/office/drawing/2014/main" id="{81D53A0A-D1CA-4042-9702-82C9DDB9AB91}"/>
                  </a:ext>
                </a:extLst>
              </p:cNvPr>
              <p:cNvSpPr>
                <a:spLocks/>
              </p:cNvSpPr>
              <p:nvPr/>
            </p:nvSpPr>
            <p:spPr bwMode="auto">
              <a:xfrm>
                <a:off x="3542" y="2148"/>
                <a:ext cx="17" cy="14"/>
              </a:xfrm>
              <a:custGeom>
                <a:avLst/>
                <a:gdLst>
                  <a:gd name="T0" fmla="*/ 11 w 67"/>
                  <a:gd name="T1" fmla="*/ 13 h 57"/>
                  <a:gd name="T2" fmla="*/ 13 w 67"/>
                  <a:gd name="T3" fmla="*/ 12 h 57"/>
                  <a:gd name="T4" fmla="*/ 14 w 67"/>
                  <a:gd name="T5" fmla="*/ 11 h 57"/>
                  <a:gd name="T6" fmla="*/ 14 w 67"/>
                  <a:gd name="T7" fmla="*/ 10 h 57"/>
                  <a:gd name="T8" fmla="*/ 15 w 67"/>
                  <a:gd name="T9" fmla="*/ 9 h 57"/>
                  <a:gd name="T10" fmla="*/ 16 w 67"/>
                  <a:gd name="T11" fmla="*/ 8 h 57"/>
                  <a:gd name="T12" fmla="*/ 16 w 67"/>
                  <a:gd name="T13" fmla="*/ 6 h 57"/>
                  <a:gd name="T14" fmla="*/ 17 w 67"/>
                  <a:gd name="T15" fmla="*/ 6 h 57"/>
                  <a:gd name="T16" fmla="*/ 17 w 67"/>
                  <a:gd name="T17" fmla="*/ 5 h 57"/>
                  <a:gd name="T18" fmla="*/ 16 w 67"/>
                  <a:gd name="T19" fmla="*/ 3 h 57"/>
                  <a:gd name="T20" fmla="*/ 16 w 67"/>
                  <a:gd name="T21" fmla="*/ 2 h 57"/>
                  <a:gd name="T22" fmla="*/ 15 w 67"/>
                  <a:gd name="T23" fmla="*/ 1 h 57"/>
                  <a:gd name="T24" fmla="*/ 14 w 67"/>
                  <a:gd name="T25" fmla="*/ 1 h 57"/>
                  <a:gd name="T26" fmla="*/ 14 w 67"/>
                  <a:gd name="T27" fmla="*/ 0 h 57"/>
                  <a:gd name="T28" fmla="*/ 12 w 67"/>
                  <a:gd name="T29" fmla="*/ 0 h 57"/>
                  <a:gd name="T30" fmla="*/ 11 w 67"/>
                  <a:gd name="T31" fmla="*/ 0 h 57"/>
                  <a:gd name="T32" fmla="*/ 10 w 67"/>
                  <a:gd name="T33" fmla="*/ 0 h 57"/>
                  <a:gd name="T34" fmla="*/ 9 w 67"/>
                  <a:gd name="T35" fmla="*/ 0 h 57"/>
                  <a:gd name="T36" fmla="*/ 7 w 67"/>
                  <a:gd name="T37" fmla="*/ 0 h 57"/>
                  <a:gd name="T38" fmla="*/ 6 w 67"/>
                  <a:gd name="T39" fmla="*/ 1 h 57"/>
                  <a:gd name="T40" fmla="*/ 5 w 67"/>
                  <a:gd name="T41" fmla="*/ 1 h 57"/>
                  <a:gd name="T42" fmla="*/ 3 w 67"/>
                  <a:gd name="T43" fmla="*/ 1 h 57"/>
                  <a:gd name="T44" fmla="*/ 3 w 67"/>
                  <a:gd name="T45" fmla="*/ 3 h 57"/>
                  <a:gd name="T46" fmla="*/ 2 w 67"/>
                  <a:gd name="T47" fmla="*/ 4 h 57"/>
                  <a:gd name="T48" fmla="*/ 1 w 67"/>
                  <a:gd name="T49" fmla="*/ 5 h 57"/>
                  <a:gd name="T50" fmla="*/ 0 w 67"/>
                  <a:gd name="T51" fmla="*/ 6 h 57"/>
                  <a:gd name="T52" fmla="*/ 0 w 67"/>
                  <a:gd name="T53" fmla="*/ 7 h 57"/>
                  <a:gd name="T54" fmla="*/ 0 w 67"/>
                  <a:gd name="T55" fmla="*/ 8 h 57"/>
                  <a:gd name="T56" fmla="*/ 0 w 67"/>
                  <a:gd name="T57" fmla="*/ 9 h 57"/>
                  <a:gd name="T58" fmla="*/ 0 w 67"/>
                  <a:gd name="T59" fmla="*/ 10 h 57"/>
                  <a:gd name="T60" fmla="*/ 1 w 67"/>
                  <a:gd name="T61" fmla="*/ 11 h 57"/>
                  <a:gd name="T62" fmla="*/ 1 w 67"/>
                  <a:gd name="T63" fmla="*/ 12 h 57"/>
                  <a:gd name="T64" fmla="*/ 2 w 67"/>
                  <a:gd name="T65" fmla="*/ 13 h 57"/>
                  <a:gd name="T66" fmla="*/ 3 w 67"/>
                  <a:gd name="T67" fmla="*/ 13 h 57"/>
                  <a:gd name="T68" fmla="*/ 4 w 67"/>
                  <a:gd name="T69" fmla="*/ 13 h 57"/>
                  <a:gd name="T70" fmla="*/ 5 w 67"/>
                  <a:gd name="T71" fmla="*/ 14 h 57"/>
                  <a:gd name="T72" fmla="*/ 6 w 67"/>
                  <a:gd name="T73" fmla="*/ 14 h 57"/>
                  <a:gd name="T74" fmla="*/ 7 w 67"/>
                  <a:gd name="T75" fmla="*/ 14 h 57"/>
                  <a:gd name="T76" fmla="*/ 9 w 67"/>
                  <a:gd name="T77" fmla="*/ 13 h 57"/>
                  <a:gd name="T78" fmla="*/ 11 w 67"/>
                  <a:gd name="T79" fmla="*/ 13 h 57"/>
                  <a:gd name="T80" fmla="*/ 11 w 67"/>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4" y="51"/>
                    </a:moveTo>
                    <a:lnTo>
                      <a:pt x="51" y="48"/>
                    </a:lnTo>
                    <a:lnTo>
                      <a:pt x="54" y="45"/>
                    </a:lnTo>
                    <a:lnTo>
                      <a:pt x="57" y="41"/>
                    </a:lnTo>
                    <a:lnTo>
                      <a:pt x="61" y="35"/>
                    </a:lnTo>
                    <a:lnTo>
                      <a:pt x="64" y="31"/>
                    </a:lnTo>
                    <a:lnTo>
                      <a:pt x="64" y="25"/>
                    </a:lnTo>
                    <a:lnTo>
                      <a:pt x="67" y="23"/>
                    </a:lnTo>
                    <a:lnTo>
                      <a:pt x="67" y="19"/>
                    </a:lnTo>
                    <a:lnTo>
                      <a:pt x="64" y="13"/>
                    </a:lnTo>
                    <a:lnTo>
                      <a:pt x="64" y="9"/>
                    </a:lnTo>
                    <a:lnTo>
                      <a:pt x="61" y="6"/>
                    </a:lnTo>
                    <a:lnTo>
                      <a:pt x="57" y="3"/>
                    </a:lnTo>
                    <a:lnTo>
                      <a:pt x="54" y="0"/>
                    </a:lnTo>
                    <a:lnTo>
                      <a:pt x="48" y="0"/>
                    </a:lnTo>
                    <a:lnTo>
                      <a:pt x="44" y="0"/>
                    </a:lnTo>
                    <a:lnTo>
                      <a:pt x="39" y="0"/>
                    </a:lnTo>
                    <a:lnTo>
                      <a:pt x="35" y="0"/>
                    </a:lnTo>
                    <a:lnTo>
                      <a:pt x="29" y="0"/>
                    </a:lnTo>
                    <a:lnTo>
                      <a:pt x="25" y="3"/>
                    </a:lnTo>
                    <a:lnTo>
                      <a:pt x="19" y="3"/>
                    </a:lnTo>
                    <a:lnTo>
                      <a:pt x="13" y="6"/>
                    </a:lnTo>
                    <a:lnTo>
                      <a:pt x="10" y="13"/>
                    </a:lnTo>
                    <a:lnTo>
                      <a:pt x="7" y="16"/>
                    </a:lnTo>
                    <a:lnTo>
                      <a:pt x="3" y="19"/>
                    </a:lnTo>
                    <a:lnTo>
                      <a:pt x="0" y="23"/>
                    </a:lnTo>
                    <a:lnTo>
                      <a:pt x="0" y="28"/>
                    </a:lnTo>
                    <a:lnTo>
                      <a:pt x="0" y="31"/>
                    </a:lnTo>
                    <a:lnTo>
                      <a:pt x="0" y="38"/>
                    </a:lnTo>
                    <a:lnTo>
                      <a:pt x="0" y="41"/>
                    </a:lnTo>
                    <a:lnTo>
                      <a:pt x="3" y="45"/>
                    </a:lnTo>
                    <a:lnTo>
                      <a:pt x="3" y="48"/>
                    </a:lnTo>
                    <a:lnTo>
                      <a:pt x="7" y="51"/>
                    </a:lnTo>
                    <a:lnTo>
                      <a:pt x="13" y="54"/>
                    </a:lnTo>
                    <a:lnTo>
                      <a:pt x="16" y="54"/>
                    </a:lnTo>
                    <a:lnTo>
                      <a:pt x="19" y="57"/>
                    </a:lnTo>
                    <a:lnTo>
                      <a:pt x="25" y="57"/>
                    </a:lnTo>
                    <a:lnTo>
                      <a:pt x="29" y="57"/>
                    </a:lnTo>
                    <a:lnTo>
                      <a:pt x="35" y="54"/>
                    </a:lnTo>
                    <a:lnTo>
                      <a:pt x="42"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55" name="Freeform 743">
                <a:extLst>
                  <a:ext uri="{FF2B5EF4-FFF2-40B4-BE49-F238E27FC236}">
                    <a16:creationId xmlns:a16="http://schemas.microsoft.com/office/drawing/2014/main" id="{1D9B84F0-FFCB-4897-82A8-3271C5AF81A9}"/>
                  </a:ext>
                </a:extLst>
              </p:cNvPr>
              <p:cNvSpPr>
                <a:spLocks noEditPoints="1"/>
              </p:cNvSpPr>
              <p:nvPr/>
            </p:nvSpPr>
            <p:spPr bwMode="auto">
              <a:xfrm>
                <a:off x="3540" y="2146"/>
                <a:ext cx="21" cy="19"/>
              </a:xfrm>
              <a:custGeom>
                <a:avLst/>
                <a:gdLst>
                  <a:gd name="T0" fmla="*/ 16 w 86"/>
                  <a:gd name="T1" fmla="*/ 16 h 76"/>
                  <a:gd name="T2" fmla="*/ 14 w 86"/>
                  <a:gd name="T3" fmla="*/ 12 h 76"/>
                  <a:gd name="T4" fmla="*/ 14 w 86"/>
                  <a:gd name="T5" fmla="*/ 12 h 76"/>
                  <a:gd name="T6" fmla="*/ 17 w 86"/>
                  <a:gd name="T7" fmla="*/ 15 h 76"/>
                  <a:gd name="T8" fmla="*/ 19 w 86"/>
                  <a:gd name="T9" fmla="*/ 14 h 76"/>
                  <a:gd name="T10" fmla="*/ 15 w 86"/>
                  <a:gd name="T11" fmla="*/ 10 h 76"/>
                  <a:gd name="T12" fmla="*/ 16 w 86"/>
                  <a:gd name="T13" fmla="*/ 9 h 76"/>
                  <a:gd name="T14" fmla="*/ 20 w 86"/>
                  <a:gd name="T15" fmla="*/ 12 h 76"/>
                  <a:gd name="T16" fmla="*/ 20 w 86"/>
                  <a:gd name="T17" fmla="*/ 10 h 76"/>
                  <a:gd name="T18" fmla="*/ 16 w 86"/>
                  <a:gd name="T19" fmla="*/ 9 h 76"/>
                  <a:gd name="T20" fmla="*/ 21 w 86"/>
                  <a:gd name="T21" fmla="*/ 8 h 76"/>
                  <a:gd name="T22" fmla="*/ 16 w 86"/>
                  <a:gd name="T23" fmla="*/ 7 h 76"/>
                  <a:gd name="T24" fmla="*/ 21 w 86"/>
                  <a:gd name="T25" fmla="*/ 7 h 76"/>
                  <a:gd name="T26" fmla="*/ 21 w 86"/>
                  <a:gd name="T27" fmla="*/ 6 h 76"/>
                  <a:gd name="T28" fmla="*/ 16 w 86"/>
                  <a:gd name="T29" fmla="*/ 7 h 76"/>
                  <a:gd name="T30" fmla="*/ 20 w 86"/>
                  <a:gd name="T31" fmla="*/ 3 h 76"/>
                  <a:gd name="T32" fmla="*/ 16 w 86"/>
                  <a:gd name="T33" fmla="*/ 6 h 76"/>
                  <a:gd name="T34" fmla="*/ 16 w 86"/>
                  <a:gd name="T35" fmla="*/ 6 h 76"/>
                  <a:gd name="T36" fmla="*/ 19 w 86"/>
                  <a:gd name="T37" fmla="*/ 2 h 76"/>
                  <a:gd name="T38" fmla="*/ 18 w 86"/>
                  <a:gd name="T39" fmla="*/ 1 h 76"/>
                  <a:gd name="T40" fmla="*/ 16 w 86"/>
                  <a:gd name="T41" fmla="*/ 0 h 76"/>
                  <a:gd name="T42" fmla="*/ 14 w 86"/>
                  <a:gd name="T43" fmla="*/ 5 h 76"/>
                  <a:gd name="T44" fmla="*/ 13 w 86"/>
                  <a:gd name="T45" fmla="*/ 0 h 76"/>
                  <a:gd name="T46" fmla="*/ 13 w 86"/>
                  <a:gd name="T47" fmla="*/ 0 h 76"/>
                  <a:gd name="T48" fmla="*/ 12 w 86"/>
                  <a:gd name="T49" fmla="*/ 5 h 76"/>
                  <a:gd name="T50" fmla="*/ 8 w 86"/>
                  <a:gd name="T51" fmla="*/ 1 h 76"/>
                  <a:gd name="T52" fmla="*/ 10 w 86"/>
                  <a:gd name="T53" fmla="*/ 5 h 76"/>
                  <a:gd name="T54" fmla="*/ 9 w 86"/>
                  <a:gd name="T55" fmla="*/ 6 h 76"/>
                  <a:gd name="T56" fmla="*/ 9 w 86"/>
                  <a:gd name="T57" fmla="*/ 1 h 76"/>
                  <a:gd name="T58" fmla="*/ 6 w 86"/>
                  <a:gd name="T59" fmla="*/ 1 h 76"/>
                  <a:gd name="T60" fmla="*/ 4 w 86"/>
                  <a:gd name="T61" fmla="*/ 3 h 76"/>
                  <a:gd name="T62" fmla="*/ 7 w 86"/>
                  <a:gd name="T63" fmla="*/ 7 h 76"/>
                  <a:gd name="T64" fmla="*/ 7 w 86"/>
                  <a:gd name="T65" fmla="*/ 7 h 76"/>
                  <a:gd name="T66" fmla="*/ 3 w 86"/>
                  <a:gd name="T67" fmla="*/ 4 h 76"/>
                  <a:gd name="T68" fmla="*/ 6 w 86"/>
                  <a:gd name="T69" fmla="*/ 8 h 76"/>
                  <a:gd name="T70" fmla="*/ 2 w 86"/>
                  <a:gd name="T71" fmla="*/ 6 h 76"/>
                  <a:gd name="T72" fmla="*/ 4 w 86"/>
                  <a:gd name="T73" fmla="*/ 10 h 76"/>
                  <a:gd name="T74" fmla="*/ 1 w 86"/>
                  <a:gd name="T75" fmla="*/ 6 h 76"/>
                  <a:gd name="T76" fmla="*/ 0 w 86"/>
                  <a:gd name="T77" fmla="*/ 8 h 76"/>
                  <a:gd name="T78" fmla="*/ 5 w 86"/>
                  <a:gd name="T79" fmla="*/ 9 h 76"/>
                  <a:gd name="T80" fmla="*/ 5 w 86"/>
                  <a:gd name="T81" fmla="*/ 12 h 76"/>
                  <a:gd name="T82" fmla="*/ 0 w 86"/>
                  <a:gd name="T83" fmla="*/ 14 h 76"/>
                  <a:gd name="T84" fmla="*/ 2 w 86"/>
                  <a:gd name="T85" fmla="*/ 15 h 76"/>
                  <a:gd name="T86" fmla="*/ 3 w 86"/>
                  <a:gd name="T87" fmla="*/ 14 h 76"/>
                  <a:gd name="T88" fmla="*/ 6 w 86"/>
                  <a:gd name="T89" fmla="*/ 14 h 76"/>
                  <a:gd name="T90" fmla="*/ 5 w 86"/>
                  <a:gd name="T91" fmla="*/ 13 h 76"/>
                  <a:gd name="T92" fmla="*/ 3 w 86"/>
                  <a:gd name="T93" fmla="*/ 17 h 76"/>
                  <a:gd name="T94" fmla="*/ 5 w 86"/>
                  <a:gd name="T95" fmla="*/ 18 h 76"/>
                  <a:gd name="T96" fmla="*/ 6 w 86"/>
                  <a:gd name="T97" fmla="*/ 16 h 76"/>
                  <a:gd name="T98" fmla="*/ 6 w 86"/>
                  <a:gd name="T99" fmla="*/ 14 h 76"/>
                  <a:gd name="T100" fmla="*/ 8 w 86"/>
                  <a:gd name="T101" fmla="*/ 14 h 76"/>
                  <a:gd name="T102" fmla="*/ 6 w 86"/>
                  <a:gd name="T103" fmla="*/ 19 h 76"/>
                  <a:gd name="T104" fmla="*/ 9 w 86"/>
                  <a:gd name="T105" fmla="*/ 19 h 76"/>
                  <a:gd name="T106" fmla="*/ 9 w 86"/>
                  <a:gd name="T107" fmla="*/ 19 h 76"/>
                  <a:gd name="T108" fmla="*/ 11 w 86"/>
                  <a:gd name="T109" fmla="*/ 19 h 76"/>
                  <a:gd name="T110" fmla="*/ 10 w 86"/>
                  <a:gd name="T111" fmla="*/ 14 h 76"/>
                  <a:gd name="T112" fmla="*/ 13 w 86"/>
                  <a:gd name="T113" fmla="*/ 14 h 76"/>
                  <a:gd name="T114" fmla="*/ 13 w 86"/>
                  <a:gd name="T115" fmla="*/ 18 h 76"/>
                  <a:gd name="T116" fmla="*/ 14 w 86"/>
                  <a:gd name="T117" fmla="*/ 17 h 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76"/>
                  <a:gd name="T179" fmla="*/ 86 w 86"/>
                  <a:gd name="T180" fmla="*/ 76 h 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76">
                    <a:moveTo>
                      <a:pt x="51" y="52"/>
                    </a:moveTo>
                    <a:lnTo>
                      <a:pt x="56" y="48"/>
                    </a:lnTo>
                    <a:lnTo>
                      <a:pt x="65" y="65"/>
                    </a:lnTo>
                    <a:lnTo>
                      <a:pt x="59" y="68"/>
                    </a:lnTo>
                    <a:lnTo>
                      <a:pt x="51" y="52"/>
                    </a:lnTo>
                    <a:close/>
                    <a:moveTo>
                      <a:pt x="67" y="64"/>
                    </a:moveTo>
                    <a:lnTo>
                      <a:pt x="66" y="65"/>
                    </a:lnTo>
                    <a:lnTo>
                      <a:pt x="65" y="65"/>
                    </a:lnTo>
                    <a:lnTo>
                      <a:pt x="61" y="57"/>
                    </a:lnTo>
                    <a:lnTo>
                      <a:pt x="67" y="64"/>
                    </a:lnTo>
                    <a:close/>
                    <a:moveTo>
                      <a:pt x="54" y="50"/>
                    </a:moveTo>
                    <a:lnTo>
                      <a:pt x="58" y="47"/>
                    </a:lnTo>
                    <a:lnTo>
                      <a:pt x="71" y="60"/>
                    </a:lnTo>
                    <a:lnTo>
                      <a:pt x="67" y="64"/>
                    </a:lnTo>
                    <a:lnTo>
                      <a:pt x="54" y="50"/>
                    </a:lnTo>
                    <a:close/>
                    <a:moveTo>
                      <a:pt x="58" y="47"/>
                    </a:moveTo>
                    <a:lnTo>
                      <a:pt x="48" y="56"/>
                    </a:lnTo>
                    <a:lnTo>
                      <a:pt x="58" y="47"/>
                    </a:lnTo>
                    <a:lnTo>
                      <a:pt x="64" y="54"/>
                    </a:lnTo>
                    <a:lnTo>
                      <a:pt x="58" y="47"/>
                    </a:lnTo>
                    <a:close/>
                    <a:moveTo>
                      <a:pt x="58" y="47"/>
                    </a:moveTo>
                    <a:lnTo>
                      <a:pt x="61" y="44"/>
                    </a:lnTo>
                    <a:lnTo>
                      <a:pt x="74" y="57"/>
                    </a:lnTo>
                    <a:lnTo>
                      <a:pt x="71" y="60"/>
                    </a:lnTo>
                    <a:lnTo>
                      <a:pt x="58" y="47"/>
                    </a:lnTo>
                    <a:close/>
                    <a:moveTo>
                      <a:pt x="76" y="55"/>
                    </a:moveTo>
                    <a:lnTo>
                      <a:pt x="75" y="56"/>
                    </a:lnTo>
                    <a:lnTo>
                      <a:pt x="74" y="57"/>
                    </a:lnTo>
                    <a:lnTo>
                      <a:pt x="67" y="50"/>
                    </a:lnTo>
                    <a:lnTo>
                      <a:pt x="76" y="55"/>
                    </a:lnTo>
                    <a:close/>
                    <a:moveTo>
                      <a:pt x="59" y="46"/>
                    </a:moveTo>
                    <a:lnTo>
                      <a:pt x="62" y="39"/>
                    </a:lnTo>
                    <a:lnTo>
                      <a:pt x="80" y="48"/>
                    </a:lnTo>
                    <a:lnTo>
                      <a:pt x="76" y="55"/>
                    </a:lnTo>
                    <a:lnTo>
                      <a:pt x="59" y="46"/>
                    </a:lnTo>
                    <a:close/>
                    <a:moveTo>
                      <a:pt x="62" y="39"/>
                    </a:moveTo>
                    <a:lnTo>
                      <a:pt x="63" y="38"/>
                    </a:lnTo>
                    <a:lnTo>
                      <a:pt x="64" y="37"/>
                    </a:lnTo>
                    <a:lnTo>
                      <a:pt x="71" y="44"/>
                    </a:lnTo>
                    <a:lnTo>
                      <a:pt x="62" y="39"/>
                    </a:lnTo>
                    <a:close/>
                    <a:moveTo>
                      <a:pt x="64" y="37"/>
                    </a:moveTo>
                    <a:lnTo>
                      <a:pt x="67" y="34"/>
                    </a:lnTo>
                    <a:lnTo>
                      <a:pt x="81" y="47"/>
                    </a:lnTo>
                    <a:lnTo>
                      <a:pt x="77" y="50"/>
                    </a:lnTo>
                    <a:lnTo>
                      <a:pt x="64" y="37"/>
                    </a:lnTo>
                    <a:close/>
                    <a:moveTo>
                      <a:pt x="83" y="40"/>
                    </a:moveTo>
                    <a:lnTo>
                      <a:pt x="83" y="45"/>
                    </a:lnTo>
                    <a:lnTo>
                      <a:pt x="81" y="47"/>
                    </a:lnTo>
                    <a:lnTo>
                      <a:pt x="74" y="40"/>
                    </a:lnTo>
                    <a:lnTo>
                      <a:pt x="83" y="40"/>
                    </a:lnTo>
                    <a:close/>
                    <a:moveTo>
                      <a:pt x="64" y="40"/>
                    </a:moveTo>
                    <a:lnTo>
                      <a:pt x="64" y="34"/>
                    </a:lnTo>
                    <a:lnTo>
                      <a:pt x="83" y="34"/>
                    </a:lnTo>
                    <a:lnTo>
                      <a:pt x="83" y="40"/>
                    </a:lnTo>
                    <a:lnTo>
                      <a:pt x="64" y="40"/>
                    </a:lnTo>
                    <a:close/>
                    <a:moveTo>
                      <a:pt x="64" y="34"/>
                    </a:moveTo>
                    <a:lnTo>
                      <a:pt x="64" y="31"/>
                    </a:lnTo>
                    <a:lnTo>
                      <a:pt x="67" y="27"/>
                    </a:lnTo>
                    <a:lnTo>
                      <a:pt x="74" y="34"/>
                    </a:lnTo>
                    <a:lnTo>
                      <a:pt x="64" y="34"/>
                    </a:lnTo>
                    <a:close/>
                    <a:moveTo>
                      <a:pt x="67" y="27"/>
                    </a:moveTo>
                    <a:lnTo>
                      <a:pt x="70" y="24"/>
                    </a:lnTo>
                    <a:lnTo>
                      <a:pt x="84" y="38"/>
                    </a:lnTo>
                    <a:lnTo>
                      <a:pt x="81" y="42"/>
                    </a:lnTo>
                    <a:lnTo>
                      <a:pt x="67" y="27"/>
                    </a:lnTo>
                    <a:close/>
                    <a:moveTo>
                      <a:pt x="86" y="32"/>
                    </a:moveTo>
                    <a:lnTo>
                      <a:pt x="86" y="35"/>
                    </a:lnTo>
                    <a:lnTo>
                      <a:pt x="84" y="38"/>
                    </a:lnTo>
                    <a:lnTo>
                      <a:pt x="77" y="32"/>
                    </a:lnTo>
                    <a:lnTo>
                      <a:pt x="86" y="32"/>
                    </a:lnTo>
                    <a:close/>
                    <a:moveTo>
                      <a:pt x="67" y="32"/>
                    </a:moveTo>
                    <a:lnTo>
                      <a:pt x="67" y="28"/>
                    </a:lnTo>
                    <a:lnTo>
                      <a:pt x="86" y="28"/>
                    </a:lnTo>
                    <a:lnTo>
                      <a:pt x="86" y="32"/>
                    </a:lnTo>
                    <a:lnTo>
                      <a:pt x="67" y="32"/>
                    </a:lnTo>
                    <a:close/>
                    <a:moveTo>
                      <a:pt x="85" y="24"/>
                    </a:moveTo>
                    <a:lnTo>
                      <a:pt x="86" y="26"/>
                    </a:lnTo>
                    <a:lnTo>
                      <a:pt x="86" y="28"/>
                    </a:lnTo>
                    <a:lnTo>
                      <a:pt x="77" y="28"/>
                    </a:lnTo>
                    <a:lnTo>
                      <a:pt x="85" y="24"/>
                    </a:lnTo>
                    <a:close/>
                    <a:moveTo>
                      <a:pt x="69" y="33"/>
                    </a:moveTo>
                    <a:lnTo>
                      <a:pt x="65" y="26"/>
                    </a:lnTo>
                    <a:lnTo>
                      <a:pt x="82" y="17"/>
                    </a:lnTo>
                    <a:lnTo>
                      <a:pt x="85" y="24"/>
                    </a:lnTo>
                    <a:lnTo>
                      <a:pt x="69" y="33"/>
                    </a:lnTo>
                    <a:close/>
                    <a:moveTo>
                      <a:pt x="65" y="26"/>
                    </a:moveTo>
                    <a:lnTo>
                      <a:pt x="64" y="24"/>
                    </a:lnTo>
                    <a:lnTo>
                      <a:pt x="64" y="22"/>
                    </a:lnTo>
                    <a:lnTo>
                      <a:pt x="74" y="22"/>
                    </a:lnTo>
                    <a:lnTo>
                      <a:pt x="65" y="26"/>
                    </a:lnTo>
                    <a:close/>
                    <a:moveTo>
                      <a:pt x="64" y="22"/>
                    </a:moveTo>
                    <a:lnTo>
                      <a:pt x="64" y="18"/>
                    </a:lnTo>
                    <a:lnTo>
                      <a:pt x="83" y="18"/>
                    </a:lnTo>
                    <a:lnTo>
                      <a:pt x="83" y="22"/>
                    </a:lnTo>
                    <a:lnTo>
                      <a:pt x="64" y="22"/>
                    </a:lnTo>
                    <a:close/>
                    <a:moveTo>
                      <a:pt x="81" y="12"/>
                    </a:moveTo>
                    <a:lnTo>
                      <a:pt x="83" y="14"/>
                    </a:lnTo>
                    <a:lnTo>
                      <a:pt x="83" y="18"/>
                    </a:lnTo>
                    <a:lnTo>
                      <a:pt x="74" y="18"/>
                    </a:lnTo>
                    <a:lnTo>
                      <a:pt x="81" y="12"/>
                    </a:lnTo>
                    <a:close/>
                    <a:moveTo>
                      <a:pt x="67" y="25"/>
                    </a:moveTo>
                    <a:lnTo>
                      <a:pt x="64" y="22"/>
                    </a:lnTo>
                    <a:lnTo>
                      <a:pt x="77" y="9"/>
                    </a:lnTo>
                    <a:lnTo>
                      <a:pt x="81" y="12"/>
                    </a:lnTo>
                    <a:lnTo>
                      <a:pt x="67" y="25"/>
                    </a:lnTo>
                    <a:close/>
                    <a:moveTo>
                      <a:pt x="64" y="22"/>
                    </a:moveTo>
                    <a:lnTo>
                      <a:pt x="73" y="32"/>
                    </a:lnTo>
                    <a:lnTo>
                      <a:pt x="64" y="22"/>
                    </a:lnTo>
                    <a:lnTo>
                      <a:pt x="71" y="15"/>
                    </a:lnTo>
                    <a:lnTo>
                      <a:pt x="64" y="22"/>
                    </a:lnTo>
                    <a:close/>
                    <a:moveTo>
                      <a:pt x="64" y="22"/>
                    </a:moveTo>
                    <a:lnTo>
                      <a:pt x="61" y="18"/>
                    </a:lnTo>
                    <a:lnTo>
                      <a:pt x="74" y="5"/>
                    </a:lnTo>
                    <a:lnTo>
                      <a:pt x="77" y="9"/>
                    </a:lnTo>
                    <a:lnTo>
                      <a:pt x="64" y="22"/>
                    </a:lnTo>
                    <a:close/>
                    <a:moveTo>
                      <a:pt x="74" y="5"/>
                    </a:moveTo>
                    <a:lnTo>
                      <a:pt x="74" y="5"/>
                    </a:lnTo>
                    <a:lnTo>
                      <a:pt x="67" y="12"/>
                    </a:lnTo>
                    <a:lnTo>
                      <a:pt x="74" y="5"/>
                    </a:lnTo>
                    <a:close/>
                    <a:moveTo>
                      <a:pt x="61" y="18"/>
                    </a:moveTo>
                    <a:lnTo>
                      <a:pt x="58" y="15"/>
                    </a:lnTo>
                    <a:lnTo>
                      <a:pt x="71" y="2"/>
                    </a:lnTo>
                    <a:lnTo>
                      <a:pt x="74" y="5"/>
                    </a:lnTo>
                    <a:lnTo>
                      <a:pt x="61" y="18"/>
                    </a:lnTo>
                    <a:close/>
                    <a:moveTo>
                      <a:pt x="64" y="0"/>
                    </a:moveTo>
                    <a:lnTo>
                      <a:pt x="69" y="0"/>
                    </a:lnTo>
                    <a:lnTo>
                      <a:pt x="71" y="2"/>
                    </a:lnTo>
                    <a:lnTo>
                      <a:pt x="64" y="9"/>
                    </a:lnTo>
                    <a:lnTo>
                      <a:pt x="64" y="0"/>
                    </a:lnTo>
                    <a:close/>
                    <a:moveTo>
                      <a:pt x="64" y="18"/>
                    </a:moveTo>
                    <a:lnTo>
                      <a:pt x="58" y="18"/>
                    </a:lnTo>
                    <a:lnTo>
                      <a:pt x="58" y="0"/>
                    </a:lnTo>
                    <a:lnTo>
                      <a:pt x="64" y="0"/>
                    </a:lnTo>
                    <a:lnTo>
                      <a:pt x="64" y="18"/>
                    </a:lnTo>
                    <a:close/>
                    <a:moveTo>
                      <a:pt x="58" y="18"/>
                    </a:moveTo>
                    <a:lnTo>
                      <a:pt x="54" y="18"/>
                    </a:lnTo>
                    <a:lnTo>
                      <a:pt x="54" y="0"/>
                    </a:lnTo>
                    <a:lnTo>
                      <a:pt x="58" y="0"/>
                    </a:lnTo>
                    <a:lnTo>
                      <a:pt x="58" y="18"/>
                    </a:lnTo>
                    <a:close/>
                    <a:moveTo>
                      <a:pt x="54" y="18"/>
                    </a:moveTo>
                    <a:lnTo>
                      <a:pt x="49" y="18"/>
                    </a:lnTo>
                    <a:lnTo>
                      <a:pt x="49" y="0"/>
                    </a:lnTo>
                    <a:lnTo>
                      <a:pt x="54" y="0"/>
                    </a:lnTo>
                    <a:lnTo>
                      <a:pt x="54" y="18"/>
                    </a:lnTo>
                    <a:close/>
                    <a:moveTo>
                      <a:pt x="49" y="18"/>
                    </a:moveTo>
                    <a:lnTo>
                      <a:pt x="45" y="18"/>
                    </a:lnTo>
                    <a:lnTo>
                      <a:pt x="45" y="0"/>
                    </a:lnTo>
                    <a:lnTo>
                      <a:pt x="49" y="0"/>
                    </a:lnTo>
                    <a:lnTo>
                      <a:pt x="49" y="18"/>
                    </a:lnTo>
                    <a:close/>
                    <a:moveTo>
                      <a:pt x="45" y="18"/>
                    </a:moveTo>
                    <a:lnTo>
                      <a:pt x="39" y="18"/>
                    </a:lnTo>
                    <a:lnTo>
                      <a:pt x="39" y="0"/>
                    </a:lnTo>
                    <a:lnTo>
                      <a:pt x="45" y="0"/>
                    </a:lnTo>
                    <a:lnTo>
                      <a:pt x="45" y="18"/>
                    </a:lnTo>
                    <a:close/>
                    <a:moveTo>
                      <a:pt x="32" y="2"/>
                    </a:moveTo>
                    <a:lnTo>
                      <a:pt x="34" y="0"/>
                    </a:lnTo>
                    <a:lnTo>
                      <a:pt x="39" y="0"/>
                    </a:lnTo>
                    <a:lnTo>
                      <a:pt x="39" y="9"/>
                    </a:lnTo>
                    <a:lnTo>
                      <a:pt x="32" y="2"/>
                    </a:lnTo>
                    <a:close/>
                    <a:moveTo>
                      <a:pt x="45" y="15"/>
                    </a:moveTo>
                    <a:lnTo>
                      <a:pt x="42" y="18"/>
                    </a:lnTo>
                    <a:lnTo>
                      <a:pt x="29" y="5"/>
                    </a:lnTo>
                    <a:lnTo>
                      <a:pt x="32" y="2"/>
                    </a:lnTo>
                    <a:lnTo>
                      <a:pt x="45" y="15"/>
                    </a:lnTo>
                    <a:close/>
                    <a:moveTo>
                      <a:pt x="42" y="18"/>
                    </a:moveTo>
                    <a:lnTo>
                      <a:pt x="40" y="22"/>
                    </a:lnTo>
                    <a:lnTo>
                      <a:pt x="35" y="22"/>
                    </a:lnTo>
                    <a:lnTo>
                      <a:pt x="35" y="12"/>
                    </a:lnTo>
                    <a:lnTo>
                      <a:pt x="42" y="18"/>
                    </a:lnTo>
                    <a:close/>
                    <a:moveTo>
                      <a:pt x="35" y="22"/>
                    </a:moveTo>
                    <a:lnTo>
                      <a:pt x="29" y="22"/>
                    </a:lnTo>
                    <a:lnTo>
                      <a:pt x="29" y="3"/>
                    </a:lnTo>
                    <a:lnTo>
                      <a:pt x="35" y="3"/>
                    </a:lnTo>
                    <a:lnTo>
                      <a:pt x="35" y="22"/>
                    </a:lnTo>
                    <a:close/>
                    <a:moveTo>
                      <a:pt x="24" y="4"/>
                    </a:moveTo>
                    <a:lnTo>
                      <a:pt x="27" y="3"/>
                    </a:lnTo>
                    <a:lnTo>
                      <a:pt x="29" y="3"/>
                    </a:lnTo>
                    <a:lnTo>
                      <a:pt x="29" y="12"/>
                    </a:lnTo>
                    <a:lnTo>
                      <a:pt x="24" y="4"/>
                    </a:lnTo>
                    <a:close/>
                    <a:moveTo>
                      <a:pt x="33" y="21"/>
                    </a:moveTo>
                    <a:lnTo>
                      <a:pt x="27" y="24"/>
                    </a:lnTo>
                    <a:lnTo>
                      <a:pt x="19" y="6"/>
                    </a:lnTo>
                    <a:lnTo>
                      <a:pt x="24" y="4"/>
                    </a:lnTo>
                    <a:lnTo>
                      <a:pt x="33" y="21"/>
                    </a:lnTo>
                    <a:close/>
                    <a:moveTo>
                      <a:pt x="15" y="11"/>
                    </a:moveTo>
                    <a:lnTo>
                      <a:pt x="16" y="9"/>
                    </a:lnTo>
                    <a:lnTo>
                      <a:pt x="19" y="6"/>
                    </a:lnTo>
                    <a:lnTo>
                      <a:pt x="23" y="15"/>
                    </a:lnTo>
                    <a:lnTo>
                      <a:pt x="15" y="11"/>
                    </a:lnTo>
                    <a:close/>
                    <a:moveTo>
                      <a:pt x="31" y="20"/>
                    </a:moveTo>
                    <a:lnTo>
                      <a:pt x="28" y="26"/>
                    </a:lnTo>
                    <a:lnTo>
                      <a:pt x="11" y="17"/>
                    </a:lnTo>
                    <a:lnTo>
                      <a:pt x="15" y="11"/>
                    </a:lnTo>
                    <a:lnTo>
                      <a:pt x="31" y="20"/>
                    </a:lnTo>
                    <a:close/>
                    <a:moveTo>
                      <a:pt x="28" y="26"/>
                    </a:moveTo>
                    <a:lnTo>
                      <a:pt x="28" y="27"/>
                    </a:lnTo>
                    <a:lnTo>
                      <a:pt x="27" y="28"/>
                    </a:lnTo>
                    <a:lnTo>
                      <a:pt x="20" y="22"/>
                    </a:lnTo>
                    <a:lnTo>
                      <a:pt x="28" y="26"/>
                    </a:lnTo>
                    <a:close/>
                    <a:moveTo>
                      <a:pt x="27" y="28"/>
                    </a:moveTo>
                    <a:lnTo>
                      <a:pt x="23" y="32"/>
                    </a:lnTo>
                    <a:lnTo>
                      <a:pt x="10" y="18"/>
                    </a:lnTo>
                    <a:lnTo>
                      <a:pt x="13" y="15"/>
                    </a:lnTo>
                    <a:lnTo>
                      <a:pt x="27" y="28"/>
                    </a:lnTo>
                    <a:close/>
                    <a:moveTo>
                      <a:pt x="23" y="32"/>
                    </a:moveTo>
                    <a:lnTo>
                      <a:pt x="33" y="22"/>
                    </a:lnTo>
                    <a:lnTo>
                      <a:pt x="23" y="32"/>
                    </a:lnTo>
                    <a:lnTo>
                      <a:pt x="17" y="25"/>
                    </a:lnTo>
                    <a:lnTo>
                      <a:pt x="23" y="32"/>
                    </a:lnTo>
                    <a:close/>
                    <a:moveTo>
                      <a:pt x="23" y="32"/>
                    </a:moveTo>
                    <a:lnTo>
                      <a:pt x="20" y="35"/>
                    </a:lnTo>
                    <a:lnTo>
                      <a:pt x="7" y="22"/>
                    </a:lnTo>
                    <a:lnTo>
                      <a:pt x="10" y="18"/>
                    </a:lnTo>
                    <a:lnTo>
                      <a:pt x="23" y="32"/>
                    </a:lnTo>
                    <a:close/>
                    <a:moveTo>
                      <a:pt x="7" y="22"/>
                    </a:moveTo>
                    <a:lnTo>
                      <a:pt x="7" y="22"/>
                    </a:lnTo>
                    <a:lnTo>
                      <a:pt x="13" y="28"/>
                    </a:lnTo>
                    <a:lnTo>
                      <a:pt x="7" y="22"/>
                    </a:lnTo>
                    <a:close/>
                    <a:moveTo>
                      <a:pt x="20" y="35"/>
                    </a:moveTo>
                    <a:lnTo>
                      <a:pt x="17" y="38"/>
                    </a:lnTo>
                    <a:lnTo>
                      <a:pt x="3" y="24"/>
                    </a:lnTo>
                    <a:lnTo>
                      <a:pt x="7" y="22"/>
                    </a:lnTo>
                    <a:lnTo>
                      <a:pt x="20" y="35"/>
                    </a:lnTo>
                    <a:close/>
                    <a:moveTo>
                      <a:pt x="0" y="32"/>
                    </a:moveTo>
                    <a:lnTo>
                      <a:pt x="0" y="27"/>
                    </a:lnTo>
                    <a:lnTo>
                      <a:pt x="3" y="24"/>
                    </a:lnTo>
                    <a:lnTo>
                      <a:pt x="10" y="32"/>
                    </a:lnTo>
                    <a:lnTo>
                      <a:pt x="0" y="32"/>
                    </a:lnTo>
                    <a:close/>
                    <a:moveTo>
                      <a:pt x="20" y="32"/>
                    </a:moveTo>
                    <a:lnTo>
                      <a:pt x="20" y="37"/>
                    </a:lnTo>
                    <a:lnTo>
                      <a:pt x="0" y="37"/>
                    </a:lnTo>
                    <a:lnTo>
                      <a:pt x="0" y="32"/>
                    </a:lnTo>
                    <a:lnTo>
                      <a:pt x="20" y="32"/>
                    </a:lnTo>
                    <a:close/>
                    <a:moveTo>
                      <a:pt x="20" y="37"/>
                    </a:moveTo>
                    <a:lnTo>
                      <a:pt x="20" y="40"/>
                    </a:lnTo>
                    <a:lnTo>
                      <a:pt x="0" y="40"/>
                    </a:lnTo>
                    <a:lnTo>
                      <a:pt x="0" y="37"/>
                    </a:lnTo>
                    <a:lnTo>
                      <a:pt x="20" y="37"/>
                    </a:lnTo>
                    <a:close/>
                    <a:moveTo>
                      <a:pt x="20" y="40"/>
                    </a:moveTo>
                    <a:lnTo>
                      <a:pt x="20" y="47"/>
                    </a:lnTo>
                    <a:lnTo>
                      <a:pt x="0" y="47"/>
                    </a:lnTo>
                    <a:lnTo>
                      <a:pt x="0" y="40"/>
                    </a:lnTo>
                    <a:lnTo>
                      <a:pt x="20" y="40"/>
                    </a:lnTo>
                    <a:close/>
                    <a:moveTo>
                      <a:pt x="20" y="47"/>
                    </a:moveTo>
                    <a:lnTo>
                      <a:pt x="20" y="50"/>
                    </a:lnTo>
                    <a:lnTo>
                      <a:pt x="0" y="50"/>
                    </a:lnTo>
                    <a:lnTo>
                      <a:pt x="0" y="47"/>
                    </a:lnTo>
                    <a:lnTo>
                      <a:pt x="20" y="47"/>
                    </a:lnTo>
                    <a:close/>
                    <a:moveTo>
                      <a:pt x="3" y="57"/>
                    </a:moveTo>
                    <a:lnTo>
                      <a:pt x="0" y="54"/>
                    </a:lnTo>
                    <a:lnTo>
                      <a:pt x="0" y="50"/>
                    </a:lnTo>
                    <a:lnTo>
                      <a:pt x="10" y="50"/>
                    </a:lnTo>
                    <a:lnTo>
                      <a:pt x="3" y="57"/>
                    </a:lnTo>
                    <a:close/>
                    <a:moveTo>
                      <a:pt x="17" y="44"/>
                    </a:moveTo>
                    <a:lnTo>
                      <a:pt x="20" y="47"/>
                    </a:lnTo>
                    <a:lnTo>
                      <a:pt x="7" y="60"/>
                    </a:lnTo>
                    <a:lnTo>
                      <a:pt x="3" y="57"/>
                    </a:lnTo>
                    <a:lnTo>
                      <a:pt x="17" y="44"/>
                    </a:lnTo>
                    <a:close/>
                    <a:moveTo>
                      <a:pt x="20" y="47"/>
                    </a:moveTo>
                    <a:lnTo>
                      <a:pt x="23" y="49"/>
                    </a:lnTo>
                    <a:lnTo>
                      <a:pt x="23" y="54"/>
                    </a:lnTo>
                    <a:lnTo>
                      <a:pt x="13" y="54"/>
                    </a:lnTo>
                    <a:lnTo>
                      <a:pt x="20" y="47"/>
                    </a:lnTo>
                    <a:close/>
                    <a:moveTo>
                      <a:pt x="23" y="54"/>
                    </a:moveTo>
                    <a:lnTo>
                      <a:pt x="23" y="57"/>
                    </a:lnTo>
                    <a:lnTo>
                      <a:pt x="3" y="57"/>
                    </a:lnTo>
                    <a:lnTo>
                      <a:pt x="3" y="54"/>
                    </a:lnTo>
                    <a:lnTo>
                      <a:pt x="23" y="54"/>
                    </a:lnTo>
                    <a:close/>
                    <a:moveTo>
                      <a:pt x="7" y="64"/>
                    </a:moveTo>
                    <a:lnTo>
                      <a:pt x="3" y="60"/>
                    </a:lnTo>
                    <a:lnTo>
                      <a:pt x="3" y="57"/>
                    </a:lnTo>
                    <a:lnTo>
                      <a:pt x="13" y="57"/>
                    </a:lnTo>
                    <a:lnTo>
                      <a:pt x="7" y="64"/>
                    </a:lnTo>
                    <a:close/>
                    <a:moveTo>
                      <a:pt x="20" y="50"/>
                    </a:moveTo>
                    <a:lnTo>
                      <a:pt x="23" y="53"/>
                    </a:lnTo>
                    <a:lnTo>
                      <a:pt x="10" y="67"/>
                    </a:lnTo>
                    <a:lnTo>
                      <a:pt x="7" y="64"/>
                    </a:lnTo>
                    <a:lnTo>
                      <a:pt x="20" y="50"/>
                    </a:lnTo>
                    <a:close/>
                    <a:moveTo>
                      <a:pt x="12" y="68"/>
                    </a:moveTo>
                    <a:lnTo>
                      <a:pt x="11" y="68"/>
                    </a:lnTo>
                    <a:lnTo>
                      <a:pt x="10" y="67"/>
                    </a:lnTo>
                    <a:lnTo>
                      <a:pt x="17" y="60"/>
                    </a:lnTo>
                    <a:lnTo>
                      <a:pt x="12" y="68"/>
                    </a:lnTo>
                    <a:close/>
                    <a:moveTo>
                      <a:pt x="21" y="52"/>
                    </a:moveTo>
                    <a:lnTo>
                      <a:pt x="27" y="55"/>
                    </a:lnTo>
                    <a:lnTo>
                      <a:pt x="19" y="71"/>
                    </a:lnTo>
                    <a:lnTo>
                      <a:pt x="12" y="68"/>
                    </a:lnTo>
                    <a:lnTo>
                      <a:pt x="21" y="52"/>
                    </a:lnTo>
                    <a:close/>
                    <a:moveTo>
                      <a:pt x="23" y="72"/>
                    </a:moveTo>
                    <a:lnTo>
                      <a:pt x="21" y="72"/>
                    </a:lnTo>
                    <a:lnTo>
                      <a:pt x="19" y="71"/>
                    </a:lnTo>
                    <a:lnTo>
                      <a:pt x="23" y="63"/>
                    </a:lnTo>
                    <a:lnTo>
                      <a:pt x="23" y="72"/>
                    </a:lnTo>
                    <a:close/>
                    <a:moveTo>
                      <a:pt x="23" y="54"/>
                    </a:moveTo>
                    <a:lnTo>
                      <a:pt x="26" y="54"/>
                    </a:lnTo>
                    <a:lnTo>
                      <a:pt x="26" y="72"/>
                    </a:lnTo>
                    <a:lnTo>
                      <a:pt x="23" y="72"/>
                    </a:lnTo>
                    <a:lnTo>
                      <a:pt x="23" y="54"/>
                    </a:lnTo>
                    <a:close/>
                    <a:moveTo>
                      <a:pt x="26" y="54"/>
                    </a:moveTo>
                    <a:lnTo>
                      <a:pt x="30" y="54"/>
                    </a:lnTo>
                    <a:lnTo>
                      <a:pt x="33" y="56"/>
                    </a:lnTo>
                    <a:lnTo>
                      <a:pt x="26" y="63"/>
                    </a:lnTo>
                    <a:lnTo>
                      <a:pt x="26" y="54"/>
                    </a:lnTo>
                    <a:close/>
                    <a:moveTo>
                      <a:pt x="33" y="56"/>
                    </a:moveTo>
                    <a:lnTo>
                      <a:pt x="35" y="59"/>
                    </a:lnTo>
                    <a:lnTo>
                      <a:pt x="22" y="72"/>
                    </a:lnTo>
                    <a:lnTo>
                      <a:pt x="19" y="69"/>
                    </a:lnTo>
                    <a:lnTo>
                      <a:pt x="33" y="56"/>
                    </a:lnTo>
                    <a:close/>
                    <a:moveTo>
                      <a:pt x="29" y="76"/>
                    </a:moveTo>
                    <a:lnTo>
                      <a:pt x="26" y="76"/>
                    </a:lnTo>
                    <a:lnTo>
                      <a:pt x="22" y="72"/>
                    </a:lnTo>
                    <a:lnTo>
                      <a:pt x="29" y="66"/>
                    </a:lnTo>
                    <a:lnTo>
                      <a:pt x="29" y="76"/>
                    </a:lnTo>
                    <a:close/>
                    <a:moveTo>
                      <a:pt x="29" y="57"/>
                    </a:moveTo>
                    <a:lnTo>
                      <a:pt x="35" y="57"/>
                    </a:lnTo>
                    <a:lnTo>
                      <a:pt x="35" y="76"/>
                    </a:lnTo>
                    <a:lnTo>
                      <a:pt x="29" y="76"/>
                    </a:lnTo>
                    <a:lnTo>
                      <a:pt x="29" y="57"/>
                    </a:lnTo>
                    <a:close/>
                    <a:moveTo>
                      <a:pt x="35" y="57"/>
                    </a:moveTo>
                    <a:lnTo>
                      <a:pt x="39" y="57"/>
                    </a:lnTo>
                    <a:lnTo>
                      <a:pt x="39" y="76"/>
                    </a:lnTo>
                    <a:lnTo>
                      <a:pt x="35" y="76"/>
                    </a:lnTo>
                    <a:lnTo>
                      <a:pt x="35" y="57"/>
                    </a:lnTo>
                    <a:close/>
                    <a:moveTo>
                      <a:pt x="43" y="75"/>
                    </a:moveTo>
                    <a:lnTo>
                      <a:pt x="41" y="76"/>
                    </a:lnTo>
                    <a:lnTo>
                      <a:pt x="39" y="76"/>
                    </a:lnTo>
                    <a:lnTo>
                      <a:pt x="39" y="66"/>
                    </a:lnTo>
                    <a:lnTo>
                      <a:pt x="43" y="75"/>
                    </a:lnTo>
                    <a:close/>
                    <a:moveTo>
                      <a:pt x="34" y="58"/>
                    </a:moveTo>
                    <a:lnTo>
                      <a:pt x="41" y="55"/>
                    </a:lnTo>
                    <a:lnTo>
                      <a:pt x="50" y="71"/>
                    </a:lnTo>
                    <a:lnTo>
                      <a:pt x="43" y="75"/>
                    </a:lnTo>
                    <a:lnTo>
                      <a:pt x="34" y="58"/>
                    </a:lnTo>
                    <a:close/>
                    <a:moveTo>
                      <a:pt x="41" y="55"/>
                    </a:moveTo>
                    <a:lnTo>
                      <a:pt x="43" y="54"/>
                    </a:lnTo>
                    <a:lnTo>
                      <a:pt x="45" y="54"/>
                    </a:lnTo>
                    <a:lnTo>
                      <a:pt x="45" y="63"/>
                    </a:lnTo>
                    <a:lnTo>
                      <a:pt x="41" y="55"/>
                    </a:lnTo>
                    <a:close/>
                    <a:moveTo>
                      <a:pt x="45" y="54"/>
                    </a:moveTo>
                    <a:lnTo>
                      <a:pt x="52" y="54"/>
                    </a:lnTo>
                    <a:lnTo>
                      <a:pt x="52" y="72"/>
                    </a:lnTo>
                    <a:lnTo>
                      <a:pt x="45" y="72"/>
                    </a:lnTo>
                    <a:lnTo>
                      <a:pt x="45" y="54"/>
                    </a:lnTo>
                    <a:close/>
                    <a:moveTo>
                      <a:pt x="59" y="69"/>
                    </a:moveTo>
                    <a:lnTo>
                      <a:pt x="55" y="72"/>
                    </a:lnTo>
                    <a:lnTo>
                      <a:pt x="52" y="72"/>
                    </a:lnTo>
                    <a:lnTo>
                      <a:pt x="52" y="63"/>
                    </a:lnTo>
                    <a:lnTo>
                      <a:pt x="59" y="69"/>
                    </a:lnTo>
                    <a:close/>
                    <a:moveTo>
                      <a:pt x="44" y="56"/>
                    </a:moveTo>
                    <a:lnTo>
                      <a:pt x="48" y="53"/>
                    </a:lnTo>
                    <a:lnTo>
                      <a:pt x="62" y="67"/>
                    </a:lnTo>
                    <a:lnTo>
                      <a:pt x="59" y="69"/>
                    </a:lnTo>
                    <a:lnTo>
                      <a:pt x="44"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56" name="Freeform 744">
                <a:extLst>
                  <a:ext uri="{FF2B5EF4-FFF2-40B4-BE49-F238E27FC236}">
                    <a16:creationId xmlns:a16="http://schemas.microsoft.com/office/drawing/2014/main" id="{FBC1554A-FE59-4B99-AF5F-19051B94490E}"/>
                  </a:ext>
                </a:extLst>
              </p:cNvPr>
              <p:cNvSpPr>
                <a:spLocks/>
              </p:cNvSpPr>
              <p:nvPr/>
            </p:nvSpPr>
            <p:spPr bwMode="auto">
              <a:xfrm>
                <a:off x="2976" y="2390"/>
                <a:ext cx="16" cy="14"/>
              </a:xfrm>
              <a:custGeom>
                <a:avLst/>
                <a:gdLst>
                  <a:gd name="T0" fmla="*/ 11 w 67"/>
                  <a:gd name="T1" fmla="*/ 12 h 57"/>
                  <a:gd name="T2" fmla="*/ 12 w 67"/>
                  <a:gd name="T3" fmla="*/ 12 h 57"/>
                  <a:gd name="T4" fmla="*/ 14 w 67"/>
                  <a:gd name="T5" fmla="*/ 11 h 57"/>
                  <a:gd name="T6" fmla="*/ 15 w 67"/>
                  <a:gd name="T7" fmla="*/ 10 h 57"/>
                  <a:gd name="T8" fmla="*/ 15 w 67"/>
                  <a:gd name="T9" fmla="*/ 8 h 57"/>
                  <a:gd name="T10" fmla="*/ 16 w 67"/>
                  <a:gd name="T11" fmla="*/ 8 h 57"/>
                  <a:gd name="T12" fmla="*/ 16 w 67"/>
                  <a:gd name="T13" fmla="*/ 7 h 57"/>
                  <a:gd name="T14" fmla="*/ 16 w 67"/>
                  <a:gd name="T15" fmla="*/ 5 h 57"/>
                  <a:gd name="T16" fmla="*/ 16 w 67"/>
                  <a:gd name="T17" fmla="*/ 4 h 57"/>
                  <a:gd name="T18" fmla="*/ 16 w 67"/>
                  <a:gd name="T19" fmla="*/ 4 h 57"/>
                  <a:gd name="T20" fmla="*/ 15 w 67"/>
                  <a:gd name="T21" fmla="*/ 2 h 57"/>
                  <a:gd name="T22" fmla="*/ 15 w 67"/>
                  <a:gd name="T23" fmla="*/ 1 h 57"/>
                  <a:gd name="T24" fmla="*/ 15 w 67"/>
                  <a:gd name="T25" fmla="*/ 1 h 57"/>
                  <a:gd name="T26" fmla="*/ 13 w 67"/>
                  <a:gd name="T27" fmla="*/ 1 h 57"/>
                  <a:gd name="T28" fmla="*/ 12 w 67"/>
                  <a:gd name="T29" fmla="*/ 0 h 57"/>
                  <a:gd name="T30" fmla="*/ 11 w 67"/>
                  <a:gd name="T31" fmla="*/ 0 h 57"/>
                  <a:gd name="T32" fmla="*/ 10 w 67"/>
                  <a:gd name="T33" fmla="*/ 0 h 57"/>
                  <a:gd name="T34" fmla="*/ 9 w 67"/>
                  <a:gd name="T35" fmla="*/ 0 h 57"/>
                  <a:gd name="T36" fmla="*/ 8 w 67"/>
                  <a:gd name="T37" fmla="*/ 0 h 57"/>
                  <a:gd name="T38" fmla="*/ 6 w 67"/>
                  <a:gd name="T39" fmla="*/ 1 h 57"/>
                  <a:gd name="T40" fmla="*/ 5 w 67"/>
                  <a:gd name="T41" fmla="*/ 1 h 57"/>
                  <a:gd name="T42" fmla="*/ 4 w 67"/>
                  <a:gd name="T43" fmla="*/ 2 h 57"/>
                  <a:gd name="T44" fmla="*/ 3 w 67"/>
                  <a:gd name="T45" fmla="*/ 3 h 57"/>
                  <a:gd name="T46" fmla="*/ 2 w 67"/>
                  <a:gd name="T47" fmla="*/ 4 h 57"/>
                  <a:gd name="T48" fmla="*/ 2 w 67"/>
                  <a:gd name="T49" fmla="*/ 4 h 57"/>
                  <a:gd name="T50" fmla="*/ 1 w 67"/>
                  <a:gd name="T51" fmla="*/ 6 h 57"/>
                  <a:gd name="T52" fmla="*/ 1 w 67"/>
                  <a:gd name="T53" fmla="*/ 7 h 57"/>
                  <a:gd name="T54" fmla="*/ 0 w 67"/>
                  <a:gd name="T55" fmla="*/ 8 h 57"/>
                  <a:gd name="T56" fmla="*/ 0 w 67"/>
                  <a:gd name="T57" fmla="*/ 9 h 57"/>
                  <a:gd name="T58" fmla="*/ 1 w 67"/>
                  <a:gd name="T59" fmla="*/ 10 h 57"/>
                  <a:gd name="T60" fmla="*/ 1 w 67"/>
                  <a:gd name="T61" fmla="*/ 11 h 57"/>
                  <a:gd name="T62" fmla="*/ 2 w 67"/>
                  <a:gd name="T63" fmla="*/ 12 h 57"/>
                  <a:gd name="T64" fmla="*/ 2 w 67"/>
                  <a:gd name="T65" fmla="*/ 12 h 57"/>
                  <a:gd name="T66" fmla="*/ 3 w 67"/>
                  <a:gd name="T67" fmla="*/ 13 h 57"/>
                  <a:gd name="T68" fmla="*/ 5 w 67"/>
                  <a:gd name="T69" fmla="*/ 14 h 57"/>
                  <a:gd name="T70" fmla="*/ 5 w 67"/>
                  <a:gd name="T71" fmla="*/ 14 h 57"/>
                  <a:gd name="T72" fmla="*/ 7 w 67"/>
                  <a:gd name="T73" fmla="*/ 14 h 57"/>
                  <a:gd name="T74" fmla="*/ 8 w 67"/>
                  <a:gd name="T75" fmla="*/ 14 h 57"/>
                  <a:gd name="T76" fmla="*/ 9 w 67"/>
                  <a:gd name="T77" fmla="*/ 13 h 57"/>
                  <a:gd name="T78" fmla="*/ 10 w 67"/>
                  <a:gd name="T79" fmla="*/ 13 h 57"/>
                  <a:gd name="T80" fmla="*/ 11 w 67"/>
                  <a:gd name="T81" fmla="*/ 12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8" y="50"/>
                    </a:moveTo>
                    <a:lnTo>
                      <a:pt x="51" y="47"/>
                    </a:lnTo>
                    <a:lnTo>
                      <a:pt x="58" y="44"/>
                    </a:lnTo>
                    <a:lnTo>
                      <a:pt x="61" y="40"/>
                    </a:lnTo>
                    <a:lnTo>
                      <a:pt x="63" y="34"/>
                    </a:lnTo>
                    <a:lnTo>
                      <a:pt x="67" y="32"/>
                    </a:lnTo>
                    <a:lnTo>
                      <a:pt x="67" y="28"/>
                    </a:lnTo>
                    <a:lnTo>
                      <a:pt x="67" y="22"/>
                    </a:lnTo>
                    <a:lnTo>
                      <a:pt x="67" y="18"/>
                    </a:lnTo>
                    <a:lnTo>
                      <a:pt x="67" y="15"/>
                    </a:lnTo>
                    <a:lnTo>
                      <a:pt x="63" y="8"/>
                    </a:lnTo>
                    <a:lnTo>
                      <a:pt x="63" y="5"/>
                    </a:lnTo>
                    <a:lnTo>
                      <a:pt x="61" y="3"/>
                    </a:lnTo>
                    <a:lnTo>
                      <a:pt x="54" y="3"/>
                    </a:lnTo>
                    <a:lnTo>
                      <a:pt x="51" y="0"/>
                    </a:lnTo>
                    <a:lnTo>
                      <a:pt x="48" y="0"/>
                    </a:lnTo>
                    <a:lnTo>
                      <a:pt x="41" y="0"/>
                    </a:lnTo>
                    <a:lnTo>
                      <a:pt x="38" y="0"/>
                    </a:lnTo>
                    <a:lnTo>
                      <a:pt x="32" y="0"/>
                    </a:lnTo>
                    <a:lnTo>
                      <a:pt x="26" y="3"/>
                    </a:lnTo>
                    <a:lnTo>
                      <a:pt x="23" y="5"/>
                    </a:lnTo>
                    <a:lnTo>
                      <a:pt x="16" y="8"/>
                    </a:lnTo>
                    <a:lnTo>
                      <a:pt x="13" y="12"/>
                    </a:lnTo>
                    <a:lnTo>
                      <a:pt x="9" y="15"/>
                    </a:lnTo>
                    <a:lnTo>
                      <a:pt x="7" y="18"/>
                    </a:lnTo>
                    <a:lnTo>
                      <a:pt x="4" y="25"/>
                    </a:lnTo>
                    <a:lnTo>
                      <a:pt x="4" y="28"/>
                    </a:lnTo>
                    <a:lnTo>
                      <a:pt x="0" y="34"/>
                    </a:lnTo>
                    <a:lnTo>
                      <a:pt x="0" y="37"/>
                    </a:lnTo>
                    <a:lnTo>
                      <a:pt x="4" y="40"/>
                    </a:lnTo>
                    <a:lnTo>
                      <a:pt x="4" y="44"/>
                    </a:lnTo>
                    <a:lnTo>
                      <a:pt x="7" y="50"/>
                    </a:lnTo>
                    <a:lnTo>
                      <a:pt x="9" y="50"/>
                    </a:lnTo>
                    <a:lnTo>
                      <a:pt x="13" y="54"/>
                    </a:lnTo>
                    <a:lnTo>
                      <a:pt x="19" y="57"/>
                    </a:lnTo>
                    <a:lnTo>
                      <a:pt x="23" y="57"/>
                    </a:lnTo>
                    <a:lnTo>
                      <a:pt x="29" y="57"/>
                    </a:lnTo>
                    <a:lnTo>
                      <a:pt x="32" y="57"/>
                    </a:lnTo>
                    <a:lnTo>
                      <a:pt x="38" y="54"/>
                    </a:lnTo>
                    <a:lnTo>
                      <a:pt x="41" y="54"/>
                    </a:lnTo>
                    <a:lnTo>
                      <a:pt x="48"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57" name="Freeform 745">
                <a:extLst>
                  <a:ext uri="{FF2B5EF4-FFF2-40B4-BE49-F238E27FC236}">
                    <a16:creationId xmlns:a16="http://schemas.microsoft.com/office/drawing/2014/main" id="{7C5C4FDF-F8C1-41EC-B09D-07AC4FA31883}"/>
                  </a:ext>
                </a:extLst>
              </p:cNvPr>
              <p:cNvSpPr>
                <a:spLocks noEditPoints="1"/>
              </p:cNvSpPr>
              <p:nvPr/>
            </p:nvSpPr>
            <p:spPr bwMode="auto">
              <a:xfrm>
                <a:off x="2973" y="2387"/>
                <a:ext cx="22" cy="19"/>
              </a:xfrm>
              <a:custGeom>
                <a:avLst/>
                <a:gdLst>
                  <a:gd name="T0" fmla="*/ 14 w 86"/>
                  <a:gd name="T1" fmla="*/ 13 h 76"/>
                  <a:gd name="T2" fmla="*/ 16 w 86"/>
                  <a:gd name="T3" fmla="*/ 11 h 76"/>
                  <a:gd name="T4" fmla="*/ 18 w 86"/>
                  <a:gd name="T5" fmla="*/ 16 h 76"/>
                  <a:gd name="T6" fmla="*/ 19 w 86"/>
                  <a:gd name="T7" fmla="*/ 15 h 76"/>
                  <a:gd name="T8" fmla="*/ 20 w 86"/>
                  <a:gd name="T9" fmla="*/ 14 h 76"/>
                  <a:gd name="T10" fmla="*/ 17 w 86"/>
                  <a:gd name="T11" fmla="*/ 10 h 76"/>
                  <a:gd name="T12" fmla="*/ 18 w 86"/>
                  <a:gd name="T13" fmla="*/ 9 h 76"/>
                  <a:gd name="T14" fmla="*/ 21 w 86"/>
                  <a:gd name="T15" fmla="*/ 12 h 76"/>
                  <a:gd name="T16" fmla="*/ 22 w 86"/>
                  <a:gd name="T17" fmla="*/ 11 h 76"/>
                  <a:gd name="T18" fmla="*/ 17 w 86"/>
                  <a:gd name="T19" fmla="*/ 10 h 76"/>
                  <a:gd name="T20" fmla="*/ 17 w 86"/>
                  <a:gd name="T21" fmla="*/ 7 h 76"/>
                  <a:gd name="T22" fmla="*/ 22 w 86"/>
                  <a:gd name="T23" fmla="*/ 6 h 76"/>
                  <a:gd name="T24" fmla="*/ 21 w 86"/>
                  <a:gd name="T25" fmla="*/ 4 h 76"/>
                  <a:gd name="T26" fmla="*/ 18 w 86"/>
                  <a:gd name="T27" fmla="*/ 5 h 76"/>
                  <a:gd name="T28" fmla="*/ 16 w 86"/>
                  <a:gd name="T29" fmla="*/ 5 h 76"/>
                  <a:gd name="T30" fmla="*/ 17 w 86"/>
                  <a:gd name="T31" fmla="*/ 6 h 76"/>
                  <a:gd name="T32" fmla="*/ 19 w 86"/>
                  <a:gd name="T33" fmla="*/ 1 h 76"/>
                  <a:gd name="T34" fmla="*/ 16 w 86"/>
                  <a:gd name="T35" fmla="*/ 1 h 76"/>
                  <a:gd name="T36" fmla="*/ 16 w 86"/>
                  <a:gd name="T37" fmla="*/ 3 h 76"/>
                  <a:gd name="T38" fmla="*/ 15 w 86"/>
                  <a:gd name="T39" fmla="*/ 5 h 76"/>
                  <a:gd name="T40" fmla="*/ 15 w 86"/>
                  <a:gd name="T41" fmla="*/ 5 h 76"/>
                  <a:gd name="T42" fmla="*/ 13 w 86"/>
                  <a:gd name="T43" fmla="*/ 5 h 76"/>
                  <a:gd name="T44" fmla="*/ 12 w 86"/>
                  <a:gd name="T45" fmla="*/ 0 h 76"/>
                  <a:gd name="T46" fmla="*/ 12 w 86"/>
                  <a:gd name="T47" fmla="*/ 0 h 76"/>
                  <a:gd name="T48" fmla="*/ 9 w 86"/>
                  <a:gd name="T49" fmla="*/ 0 h 76"/>
                  <a:gd name="T50" fmla="*/ 7 w 86"/>
                  <a:gd name="T51" fmla="*/ 1 h 76"/>
                  <a:gd name="T52" fmla="*/ 10 w 86"/>
                  <a:gd name="T53" fmla="*/ 6 h 76"/>
                  <a:gd name="T54" fmla="*/ 9 w 86"/>
                  <a:gd name="T55" fmla="*/ 6 h 76"/>
                  <a:gd name="T56" fmla="*/ 7 w 86"/>
                  <a:gd name="T57" fmla="*/ 2 h 76"/>
                  <a:gd name="T58" fmla="*/ 5 w 86"/>
                  <a:gd name="T59" fmla="*/ 3 h 76"/>
                  <a:gd name="T60" fmla="*/ 7 w 86"/>
                  <a:gd name="T61" fmla="*/ 7 h 76"/>
                  <a:gd name="T62" fmla="*/ 6 w 86"/>
                  <a:gd name="T63" fmla="*/ 8 h 76"/>
                  <a:gd name="T64" fmla="*/ 3 w 86"/>
                  <a:gd name="T65" fmla="*/ 5 h 76"/>
                  <a:gd name="T66" fmla="*/ 3 w 86"/>
                  <a:gd name="T67" fmla="*/ 5 h 76"/>
                  <a:gd name="T68" fmla="*/ 2 w 86"/>
                  <a:gd name="T69" fmla="*/ 6 h 76"/>
                  <a:gd name="T70" fmla="*/ 1 w 86"/>
                  <a:gd name="T71" fmla="*/ 9 h 76"/>
                  <a:gd name="T72" fmla="*/ 6 w 86"/>
                  <a:gd name="T73" fmla="*/ 10 h 76"/>
                  <a:gd name="T74" fmla="*/ 5 w 86"/>
                  <a:gd name="T75" fmla="*/ 11 h 76"/>
                  <a:gd name="T76" fmla="*/ 1 w 86"/>
                  <a:gd name="T77" fmla="*/ 9 h 76"/>
                  <a:gd name="T78" fmla="*/ 0 w 86"/>
                  <a:gd name="T79" fmla="*/ 11 h 76"/>
                  <a:gd name="T80" fmla="*/ 1 w 86"/>
                  <a:gd name="T81" fmla="*/ 14 h 76"/>
                  <a:gd name="T82" fmla="*/ 5 w 86"/>
                  <a:gd name="T83" fmla="*/ 11 h 76"/>
                  <a:gd name="T84" fmla="*/ 6 w 86"/>
                  <a:gd name="T85" fmla="*/ 13 h 76"/>
                  <a:gd name="T86" fmla="*/ 1 w 86"/>
                  <a:gd name="T87" fmla="*/ 13 h 76"/>
                  <a:gd name="T88" fmla="*/ 1 w 86"/>
                  <a:gd name="T89" fmla="*/ 15 h 76"/>
                  <a:gd name="T90" fmla="*/ 4 w 86"/>
                  <a:gd name="T91" fmla="*/ 17 h 76"/>
                  <a:gd name="T92" fmla="*/ 5 w 86"/>
                  <a:gd name="T93" fmla="*/ 13 h 76"/>
                  <a:gd name="T94" fmla="*/ 6 w 86"/>
                  <a:gd name="T95" fmla="*/ 14 h 76"/>
                  <a:gd name="T96" fmla="*/ 3 w 86"/>
                  <a:gd name="T97" fmla="*/ 17 h 76"/>
                  <a:gd name="T98" fmla="*/ 4 w 86"/>
                  <a:gd name="T99" fmla="*/ 18 h 76"/>
                  <a:gd name="T100" fmla="*/ 7 w 86"/>
                  <a:gd name="T101" fmla="*/ 19 h 76"/>
                  <a:gd name="T102" fmla="*/ 8 w 86"/>
                  <a:gd name="T103" fmla="*/ 14 h 76"/>
                  <a:gd name="T104" fmla="*/ 10 w 86"/>
                  <a:gd name="T105" fmla="*/ 19 h 76"/>
                  <a:gd name="T106" fmla="*/ 10 w 86"/>
                  <a:gd name="T107" fmla="*/ 19 h 76"/>
                  <a:gd name="T108" fmla="*/ 12 w 86"/>
                  <a:gd name="T109" fmla="*/ 19 h 76"/>
                  <a:gd name="T110" fmla="*/ 11 w 86"/>
                  <a:gd name="T111" fmla="*/ 14 h 76"/>
                  <a:gd name="T112" fmla="*/ 13 w 86"/>
                  <a:gd name="T113" fmla="*/ 14 h 76"/>
                  <a:gd name="T114" fmla="*/ 13 w 86"/>
                  <a:gd name="T115" fmla="*/ 18 h 76"/>
                  <a:gd name="T116" fmla="*/ 14 w 86"/>
                  <a:gd name="T117" fmla="*/ 18 h 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76"/>
                  <a:gd name="T179" fmla="*/ 86 w 86"/>
                  <a:gd name="T180" fmla="*/ 76 h 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76">
                    <a:moveTo>
                      <a:pt x="50" y="54"/>
                    </a:moveTo>
                    <a:lnTo>
                      <a:pt x="54" y="50"/>
                    </a:lnTo>
                    <a:lnTo>
                      <a:pt x="67" y="64"/>
                    </a:lnTo>
                    <a:lnTo>
                      <a:pt x="63" y="67"/>
                    </a:lnTo>
                    <a:lnTo>
                      <a:pt x="50" y="54"/>
                    </a:lnTo>
                    <a:close/>
                    <a:moveTo>
                      <a:pt x="54" y="50"/>
                    </a:moveTo>
                    <a:lnTo>
                      <a:pt x="55" y="49"/>
                    </a:lnTo>
                    <a:lnTo>
                      <a:pt x="56" y="48"/>
                    </a:lnTo>
                    <a:lnTo>
                      <a:pt x="60" y="57"/>
                    </a:lnTo>
                    <a:lnTo>
                      <a:pt x="54" y="50"/>
                    </a:lnTo>
                    <a:close/>
                    <a:moveTo>
                      <a:pt x="56" y="48"/>
                    </a:moveTo>
                    <a:lnTo>
                      <a:pt x="62" y="45"/>
                    </a:lnTo>
                    <a:lnTo>
                      <a:pt x="70" y="62"/>
                    </a:lnTo>
                    <a:lnTo>
                      <a:pt x="65" y="66"/>
                    </a:lnTo>
                    <a:lnTo>
                      <a:pt x="56" y="48"/>
                    </a:lnTo>
                    <a:close/>
                    <a:moveTo>
                      <a:pt x="73" y="60"/>
                    </a:moveTo>
                    <a:lnTo>
                      <a:pt x="72" y="61"/>
                    </a:lnTo>
                    <a:lnTo>
                      <a:pt x="70" y="62"/>
                    </a:lnTo>
                    <a:lnTo>
                      <a:pt x="67" y="54"/>
                    </a:lnTo>
                    <a:lnTo>
                      <a:pt x="73" y="60"/>
                    </a:lnTo>
                    <a:close/>
                    <a:moveTo>
                      <a:pt x="60" y="47"/>
                    </a:moveTo>
                    <a:lnTo>
                      <a:pt x="62" y="44"/>
                    </a:lnTo>
                    <a:lnTo>
                      <a:pt x="77" y="57"/>
                    </a:lnTo>
                    <a:lnTo>
                      <a:pt x="73" y="60"/>
                    </a:lnTo>
                    <a:lnTo>
                      <a:pt x="60" y="47"/>
                    </a:lnTo>
                    <a:close/>
                    <a:moveTo>
                      <a:pt x="78" y="55"/>
                    </a:moveTo>
                    <a:lnTo>
                      <a:pt x="78" y="56"/>
                    </a:lnTo>
                    <a:lnTo>
                      <a:pt x="77" y="57"/>
                    </a:lnTo>
                    <a:lnTo>
                      <a:pt x="70" y="50"/>
                    </a:lnTo>
                    <a:lnTo>
                      <a:pt x="78" y="55"/>
                    </a:lnTo>
                    <a:close/>
                    <a:moveTo>
                      <a:pt x="61" y="46"/>
                    </a:moveTo>
                    <a:lnTo>
                      <a:pt x="65" y="40"/>
                    </a:lnTo>
                    <a:lnTo>
                      <a:pt x="81" y="48"/>
                    </a:lnTo>
                    <a:lnTo>
                      <a:pt x="78" y="55"/>
                    </a:lnTo>
                    <a:lnTo>
                      <a:pt x="61" y="46"/>
                    </a:lnTo>
                    <a:close/>
                    <a:moveTo>
                      <a:pt x="65" y="40"/>
                    </a:moveTo>
                    <a:lnTo>
                      <a:pt x="65" y="38"/>
                    </a:lnTo>
                    <a:lnTo>
                      <a:pt x="66" y="37"/>
                    </a:lnTo>
                    <a:lnTo>
                      <a:pt x="72" y="44"/>
                    </a:lnTo>
                    <a:lnTo>
                      <a:pt x="65" y="40"/>
                    </a:lnTo>
                    <a:close/>
                    <a:moveTo>
                      <a:pt x="66" y="37"/>
                    </a:moveTo>
                    <a:lnTo>
                      <a:pt x="69" y="34"/>
                    </a:lnTo>
                    <a:lnTo>
                      <a:pt x="82" y="48"/>
                    </a:lnTo>
                    <a:lnTo>
                      <a:pt x="79" y="51"/>
                    </a:lnTo>
                    <a:lnTo>
                      <a:pt x="66" y="37"/>
                    </a:lnTo>
                    <a:close/>
                    <a:moveTo>
                      <a:pt x="86" y="42"/>
                    </a:moveTo>
                    <a:lnTo>
                      <a:pt x="86" y="45"/>
                    </a:lnTo>
                    <a:lnTo>
                      <a:pt x="82" y="48"/>
                    </a:lnTo>
                    <a:lnTo>
                      <a:pt x="76" y="42"/>
                    </a:lnTo>
                    <a:lnTo>
                      <a:pt x="86" y="42"/>
                    </a:lnTo>
                    <a:close/>
                    <a:moveTo>
                      <a:pt x="67" y="42"/>
                    </a:moveTo>
                    <a:lnTo>
                      <a:pt x="67" y="38"/>
                    </a:lnTo>
                    <a:lnTo>
                      <a:pt x="86" y="38"/>
                    </a:lnTo>
                    <a:lnTo>
                      <a:pt x="86" y="42"/>
                    </a:lnTo>
                    <a:lnTo>
                      <a:pt x="67" y="42"/>
                    </a:lnTo>
                    <a:close/>
                    <a:moveTo>
                      <a:pt x="67" y="38"/>
                    </a:moveTo>
                    <a:lnTo>
                      <a:pt x="67" y="32"/>
                    </a:lnTo>
                    <a:lnTo>
                      <a:pt x="86" y="32"/>
                    </a:lnTo>
                    <a:lnTo>
                      <a:pt x="86" y="38"/>
                    </a:lnTo>
                    <a:lnTo>
                      <a:pt x="67" y="38"/>
                    </a:lnTo>
                    <a:close/>
                    <a:moveTo>
                      <a:pt x="67" y="32"/>
                    </a:moveTo>
                    <a:lnTo>
                      <a:pt x="67" y="28"/>
                    </a:lnTo>
                    <a:lnTo>
                      <a:pt x="86" y="28"/>
                    </a:lnTo>
                    <a:lnTo>
                      <a:pt x="86" y="32"/>
                    </a:lnTo>
                    <a:lnTo>
                      <a:pt x="67" y="32"/>
                    </a:lnTo>
                    <a:close/>
                    <a:moveTo>
                      <a:pt x="67" y="28"/>
                    </a:moveTo>
                    <a:lnTo>
                      <a:pt x="67" y="25"/>
                    </a:lnTo>
                    <a:lnTo>
                      <a:pt x="86" y="25"/>
                    </a:lnTo>
                    <a:lnTo>
                      <a:pt x="86" y="28"/>
                    </a:lnTo>
                    <a:lnTo>
                      <a:pt x="67" y="28"/>
                    </a:lnTo>
                    <a:close/>
                    <a:moveTo>
                      <a:pt x="84" y="21"/>
                    </a:moveTo>
                    <a:lnTo>
                      <a:pt x="86" y="23"/>
                    </a:lnTo>
                    <a:lnTo>
                      <a:pt x="86" y="25"/>
                    </a:lnTo>
                    <a:lnTo>
                      <a:pt x="76" y="25"/>
                    </a:lnTo>
                    <a:lnTo>
                      <a:pt x="84" y="21"/>
                    </a:lnTo>
                    <a:close/>
                    <a:moveTo>
                      <a:pt x="68" y="29"/>
                    </a:moveTo>
                    <a:lnTo>
                      <a:pt x="65" y="23"/>
                    </a:lnTo>
                    <a:lnTo>
                      <a:pt x="81" y="15"/>
                    </a:lnTo>
                    <a:lnTo>
                      <a:pt x="84" y="21"/>
                    </a:lnTo>
                    <a:lnTo>
                      <a:pt x="68" y="29"/>
                    </a:lnTo>
                    <a:close/>
                    <a:moveTo>
                      <a:pt x="65" y="23"/>
                    </a:moveTo>
                    <a:lnTo>
                      <a:pt x="63" y="21"/>
                    </a:lnTo>
                    <a:lnTo>
                      <a:pt x="63" y="18"/>
                    </a:lnTo>
                    <a:lnTo>
                      <a:pt x="72" y="18"/>
                    </a:lnTo>
                    <a:lnTo>
                      <a:pt x="65" y="23"/>
                    </a:lnTo>
                    <a:close/>
                    <a:moveTo>
                      <a:pt x="63" y="18"/>
                    </a:moveTo>
                    <a:lnTo>
                      <a:pt x="63" y="15"/>
                    </a:lnTo>
                    <a:lnTo>
                      <a:pt x="82" y="15"/>
                    </a:lnTo>
                    <a:lnTo>
                      <a:pt x="82" y="18"/>
                    </a:lnTo>
                    <a:lnTo>
                      <a:pt x="63" y="18"/>
                    </a:lnTo>
                    <a:close/>
                    <a:moveTo>
                      <a:pt x="79" y="8"/>
                    </a:moveTo>
                    <a:lnTo>
                      <a:pt x="82" y="12"/>
                    </a:lnTo>
                    <a:lnTo>
                      <a:pt x="82" y="15"/>
                    </a:lnTo>
                    <a:lnTo>
                      <a:pt x="72" y="15"/>
                    </a:lnTo>
                    <a:lnTo>
                      <a:pt x="79" y="8"/>
                    </a:lnTo>
                    <a:close/>
                    <a:moveTo>
                      <a:pt x="66" y="23"/>
                    </a:moveTo>
                    <a:lnTo>
                      <a:pt x="62" y="19"/>
                    </a:lnTo>
                    <a:lnTo>
                      <a:pt x="77" y="5"/>
                    </a:lnTo>
                    <a:lnTo>
                      <a:pt x="79" y="8"/>
                    </a:lnTo>
                    <a:lnTo>
                      <a:pt x="66" y="23"/>
                    </a:lnTo>
                    <a:close/>
                    <a:moveTo>
                      <a:pt x="70" y="3"/>
                    </a:moveTo>
                    <a:lnTo>
                      <a:pt x="73" y="3"/>
                    </a:lnTo>
                    <a:lnTo>
                      <a:pt x="77" y="5"/>
                    </a:lnTo>
                    <a:lnTo>
                      <a:pt x="70" y="13"/>
                    </a:lnTo>
                    <a:lnTo>
                      <a:pt x="70" y="3"/>
                    </a:lnTo>
                    <a:close/>
                    <a:moveTo>
                      <a:pt x="70" y="22"/>
                    </a:moveTo>
                    <a:lnTo>
                      <a:pt x="63" y="22"/>
                    </a:lnTo>
                    <a:lnTo>
                      <a:pt x="63" y="3"/>
                    </a:lnTo>
                    <a:lnTo>
                      <a:pt x="70" y="3"/>
                    </a:lnTo>
                    <a:lnTo>
                      <a:pt x="70" y="22"/>
                    </a:lnTo>
                    <a:close/>
                    <a:moveTo>
                      <a:pt x="63" y="22"/>
                    </a:moveTo>
                    <a:lnTo>
                      <a:pt x="59" y="22"/>
                    </a:lnTo>
                    <a:lnTo>
                      <a:pt x="57" y="19"/>
                    </a:lnTo>
                    <a:lnTo>
                      <a:pt x="63" y="13"/>
                    </a:lnTo>
                    <a:lnTo>
                      <a:pt x="63" y="22"/>
                    </a:lnTo>
                    <a:close/>
                    <a:moveTo>
                      <a:pt x="57" y="19"/>
                    </a:moveTo>
                    <a:lnTo>
                      <a:pt x="54" y="16"/>
                    </a:lnTo>
                    <a:lnTo>
                      <a:pt x="67" y="3"/>
                    </a:lnTo>
                    <a:lnTo>
                      <a:pt x="70" y="6"/>
                    </a:lnTo>
                    <a:lnTo>
                      <a:pt x="57" y="19"/>
                    </a:lnTo>
                    <a:close/>
                    <a:moveTo>
                      <a:pt x="60" y="0"/>
                    </a:moveTo>
                    <a:lnTo>
                      <a:pt x="63" y="0"/>
                    </a:lnTo>
                    <a:lnTo>
                      <a:pt x="67" y="3"/>
                    </a:lnTo>
                    <a:lnTo>
                      <a:pt x="60" y="10"/>
                    </a:lnTo>
                    <a:lnTo>
                      <a:pt x="60" y="0"/>
                    </a:lnTo>
                    <a:close/>
                    <a:moveTo>
                      <a:pt x="60" y="18"/>
                    </a:moveTo>
                    <a:lnTo>
                      <a:pt x="57" y="18"/>
                    </a:lnTo>
                    <a:lnTo>
                      <a:pt x="57" y="0"/>
                    </a:lnTo>
                    <a:lnTo>
                      <a:pt x="60" y="0"/>
                    </a:lnTo>
                    <a:lnTo>
                      <a:pt x="60" y="18"/>
                    </a:lnTo>
                    <a:close/>
                    <a:moveTo>
                      <a:pt x="57" y="18"/>
                    </a:moveTo>
                    <a:lnTo>
                      <a:pt x="50" y="18"/>
                    </a:lnTo>
                    <a:lnTo>
                      <a:pt x="50" y="0"/>
                    </a:lnTo>
                    <a:lnTo>
                      <a:pt x="57" y="0"/>
                    </a:lnTo>
                    <a:lnTo>
                      <a:pt x="57" y="18"/>
                    </a:lnTo>
                    <a:close/>
                    <a:moveTo>
                      <a:pt x="50" y="18"/>
                    </a:moveTo>
                    <a:lnTo>
                      <a:pt x="47" y="18"/>
                    </a:lnTo>
                    <a:lnTo>
                      <a:pt x="47" y="0"/>
                    </a:lnTo>
                    <a:lnTo>
                      <a:pt x="50" y="0"/>
                    </a:lnTo>
                    <a:lnTo>
                      <a:pt x="50" y="18"/>
                    </a:lnTo>
                    <a:close/>
                    <a:moveTo>
                      <a:pt x="47" y="18"/>
                    </a:moveTo>
                    <a:lnTo>
                      <a:pt x="41" y="18"/>
                    </a:lnTo>
                    <a:lnTo>
                      <a:pt x="41" y="0"/>
                    </a:lnTo>
                    <a:lnTo>
                      <a:pt x="47" y="0"/>
                    </a:lnTo>
                    <a:lnTo>
                      <a:pt x="47" y="18"/>
                    </a:lnTo>
                    <a:close/>
                    <a:moveTo>
                      <a:pt x="37" y="1"/>
                    </a:moveTo>
                    <a:lnTo>
                      <a:pt x="39" y="0"/>
                    </a:lnTo>
                    <a:lnTo>
                      <a:pt x="41" y="0"/>
                    </a:lnTo>
                    <a:lnTo>
                      <a:pt x="41" y="10"/>
                    </a:lnTo>
                    <a:lnTo>
                      <a:pt x="37" y="1"/>
                    </a:lnTo>
                    <a:close/>
                    <a:moveTo>
                      <a:pt x="45" y="17"/>
                    </a:moveTo>
                    <a:lnTo>
                      <a:pt x="39" y="21"/>
                    </a:lnTo>
                    <a:lnTo>
                      <a:pt x="30" y="4"/>
                    </a:lnTo>
                    <a:lnTo>
                      <a:pt x="37" y="1"/>
                    </a:lnTo>
                    <a:lnTo>
                      <a:pt x="45" y="17"/>
                    </a:lnTo>
                    <a:close/>
                    <a:moveTo>
                      <a:pt x="28" y="5"/>
                    </a:moveTo>
                    <a:lnTo>
                      <a:pt x="29" y="5"/>
                    </a:lnTo>
                    <a:lnTo>
                      <a:pt x="30" y="4"/>
                    </a:lnTo>
                    <a:lnTo>
                      <a:pt x="35" y="13"/>
                    </a:lnTo>
                    <a:lnTo>
                      <a:pt x="28" y="5"/>
                    </a:lnTo>
                    <a:close/>
                    <a:moveTo>
                      <a:pt x="41" y="19"/>
                    </a:moveTo>
                    <a:lnTo>
                      <a:pt x="38" y="23"/>
                    </a:lnTo>
                    <a:lnTo>
                      <a:pt x="25" y="8"/>
                    </a:lnTo>
                    <a:lnTo>
                      <a:pt x="28" y="5"/>
                    </a:lnTo>
                    <a:lnTo>
                      <a:pt x="41" y="19"/>
                    </a:lnTo>
                    <a:close/>
                    <a:moveTo>
                      <a:pt x="38" y="23"/>
                    </a:moveTo>
                    <a:lnTo>
                      <a:pt x="37" y="24"/>
                    </a:lnTo>
                    <a:lnTo>
                      <a:pt x="36" y="24"/>
                    </a:lnTo>
                    <a:lnTo>
                      <a:pt x="32" y="15"/>
                    </a:lnTo>
                    <a:lnTo>
                      <a:pt x="38" y="23"/>
                    </a:lnTo>
                    <a:close/>
                    <a:moveTo>
                      <a:pt x="36" y="24"/>
                    </a:moveTo>
                    <a:lnTo>
                      <a:pt x="29" y="27"/>
                    </a:lnTo>
                    <a:lnTo>
                      <a:pt x="20" y="11"/>
                    </a:lnTo>
                    <a:lnTo>
                      <a:pt x="27" y="7"/>
                    </a:lnTo>
                    <a:lnTo>
                      <a:pt x="36" y="24"/>
                    </a:lnTo>
                    <a:close/>
                    <a:moveTo>
                      <a:pt x="18" y="12"/>
                    </a:moveTo>
                    <a:lnTo>
                      <a:pt x="19" y="11"/>
                    </a:lnTo>
                    <a:lnTo>
                      <a:pt x="20" y="11"/>
                    </a:lnTo>
                    <a:lnTo>
                      <a:pt x="25" y="18"/>
                    </a:lnTo>
                    <a:lnTo>
                      <a:pt x="18" y="12"/>
                    </a:lnTo>
                    <a:close/>
                    <a:moveTo>
                      <a:pt x="32" y="25"/>
                    </a:moveTo>
                    <a:lnTo>
                      <a:pt x="28" y="28"/>
                    </a:lnTo>
                    <a:lnTo>
                      <a:pt x="15" y="15"/>
                    </a:lnTo>
                    <a:lnTo>
                      <a:pt x="18" y="12"/>
                    </a:lnTo>
                    <a:lnTo>
                      <a:pt x="32" y="25"/>
                    </a:lnTo>
                    <a:close/>
                    <a:moveTo>
                      <a:pt x="28" y="28"/>
                    </a:moveTo>
                    <a:lnTo>
                      <a:pt x="28" y="28"/>
                    </a:lnTo>
                    <a:lnTo>
                      <a:pt x="22" y="22"/>
                    </a:lnTo>
                    <a:lnTo>
                      <a:pt x="28" y="28"/>
                    </a:lnTo>
                    <a:close/>
                    <a:moveTo>
                      <a:pt x="28" y="28"/>
                    </a:moveTo>
                    <a:lnTo>
                      <a:pt x="25" y="32"/>
                    </a:lnTo>
                    <a:lnTo>
                      <a:pt x="12" y="18"/>
                    </a:lnTo>
                    <a:lnTo>
                      <a:pt x="15" y="15"/>
                    </a:lnTo>
                    <a:lnTo>
                      <a:pt x="28" y="28"/>
                    </a:lnTo>
                    <a:close/>
                    <a:moveTo>
                      <a:pt x="12" y="18"/>
                    </a:moveTo>
                    <a:lnTo>
                      <a:pt x="12" y="18"/>
                    </a:lnTo>
                    <a:lnTo>
                      <a:pt x="18" y="25"/>
                    </a:lnTo>
                    <a:lnTo>
                      <a:pt x="12" y="18"/>
                    </a:lnTo>
                    <a:close/>
                    <a:moveTo>
                      <a:pt x="25" y="32"/>
                    </a:moveTo>
                    <a:lnTo>
                      <a:pt x="23" y="35"/>
                    </a:lnTo>
                    <a:lnTo>
                      <a:pt x="8" y="22"/>
                    </a:lnTo>
                    <a:lnTo>
                      <a:pt x="12" y="18"/>
                    </a:lnTo>
                    <a:lnTo>
                      <a:pt x="25" y="32"/>
                    </a:lnTo>
                    <a:close/>
                    <a:moveTo>
                      <a:pt x="7" y="24"/>
                    </a:moveTo>
                    <a:lnTo>
                      <a:pt x="7" y="23"/>
                    </a:lnTo>
                    <a:lnTo>
                      <a:pt x="8" y="22"/>
                    </a:lnTo>
                    <a:lnTo>
                      <a:pt x="16" y="28"/>
                    </a:lnTo>
                    <a:lnTo>
                      <a:pt x="7" y="24"/>
                    </a:lnTo>
                    <a:close/>
                    <a:moveTo>
                      <a:pt x="24" y="33"/>
                    </a:moveTo>
                    <a:lnTo>
                      <a:pt x="20" y="39"/>
                    </a:lnTo>
                    <a:lnTo>
                      <a:pt x="4" y="30"/>
                    </a:lnTo>
                    <a:lnTo>
                      <a:pt x="7" y="24"/>
                    </a:lnTo>
                    <a:lnTo>
                      <a:pt x="24" y="33"/>
                    </a:lnTo>
                    <a:close/>
                    <a:moveTo>
                      <a:pt x="3" y="35"/>
                    </a:moveTo>
                    <a:lnTo>
                      <a:pt x="3" y="33"/>
                    </a:lnTo>
                    <a:lnTo>
                      <a:pt x="4" y="30"/>
                    </a:lnTo>
                    <a:lnTo>
                      <a:pt x="13" y="35"/>
                    </a:lnTo>
                    <a:lnTo>
                      <a:pt x="3" y="35"/>
                    </a:lnTo>
                    <a:close/>
                    <a:moveTo>
                      <a:pt x="22" y="35"/>
                    </a:moveTo>
                    <a:lnTo>
                      <a:pt x="22" y="38"/>
                    </a:lnTo>
                    <a:lnTo>
                      <a:pt x="3" y="38"/>
                    </a:lnTo>
                    <a:lnTo>
                      <a:pt x="3" y="35"/>
                    </a:lnTo>
                    <a:lnTo>
                      <a:pt x="22" y="35"/>
                    </a:lnTo>
                    <a:close/>
                    <a:moveTo>
                      <a:pt x="22" y="38"/>
                    </a:moveTo>
                    <a:lnTo>
                      <a:pt x="22" y="40"/>
                    </a:lnTo>
                    <a:lnTo>
                      <a:pt x="20" y="43"/>
                    </a:lnTo>
                    <a:lnTo>
                      <a:pt x="13" y="38"/>
                    </a:lnTo>
                    <a:lnTo>
                      <a:pt x="22" y="38"/>
                    </a:lnTo>
                    <a:close/>
                    <a:moveTo>
                      <a:pt x="20" y="43"/>
                    </a:moveTo>
                    <a:lnTo>
                      <a:pt x="17" y="48"/>
                    </a:lnTo>
                    <a:lnTo>
                      <a:pt x="1" y="40"/>
                    </a:lnTo>
                    <a:lnTo>
                      <a:pt x="4" y="34"/>
                    </a:lnTo>
                    <a:lnTo>
                      <a:pt x="20" y="43"/>
                    </a:lnTo>
                    <a:close/>
                    <a:moveTo>
                      <a:pt x="0" y="44"/>
                    </a:moveTo>
                    <a:lnTo>
                      <a:pt x="0" y="42"/>
                    </a:lnTo>
                    <a:lnTo>
                      <a:pt x="1" y="40"/>
                    </a:lnTo>
                    <a:lnTo>
                      <a:pt x="9" y="44"/>
                    </a:lnTo>
                    <a:lnTo>
                      <a:pt x="0" y="44"/>
                    </a:lnTo>
                    <a:close/>
                    <a:moveTo>
                      <a:pt x="18" y="44"/>
                    </a:moveTo>
                    <a:lnTo>
                      <a:pt x="18" y="47"/>
                    </a:lnTo>
                    <a:lnTo>
                      <a:pt x="0" y="47"/>
                    </a:lnTo>
                    <a:lnTo>
                      <a:pt x="0" y="44"/>
                    </a:lnTo>
                    <a:lnTo>
                      <a:pt x="18" y="44"/>
                    </a:lnTo>
                    <a:close/>
                    <a:moveTo>
                      <a:pt x="3" y="54"/>
                    </a:moveTo>
                    <a:lnTo>
                      <a:pt x="0" y="51"/>
                    </a:lnTo>
                    <a:lnTo>
                      <a:pt x="0" y="47"/>
                    </a:lnTo>
                    <a:lnTo>
                      <a:pt x="9" y="47"/>
                    </a:lnTo>
                    <a:lnTo>
                      <a:pt x="3" y="54"/>
                    </a:lnTo>
                    <a:close/>
                    <a:moveTo>
                      <a:pt x="16" y="40"/>
                    </a:moveTo>
                    <a:lnTo>
                      <a:pt x="19" y="44"/>
                    </a:lnTo>
                    <a:lnTo>
                      <a:pt x="6" y="57"/>
                    </a:lnTo>
                    <a:lnTo>
                      <a:pt x="3" y="54"/>
                    </a:lnTo>
                    <a:lnTo>
                      <a:pt x="16" y="40"/>
                    </a:lnTo>
                    <a:close/>
                    <a:moveTo>
                      <a:pt x="19" y="44"/>
                    </a:moveTo>
                    <a:lnTo>
                      <a:pt x="22" y="47"/>
                    </a:lnTo>
                    <a:lnTo>
                      <a:pt x="22" y="50"/>
                    </a:lnTo>
                    <a:lnTo>
                      <a:pt x="13" y="50"/>
                    </a:lnTo>
                    <a:lnTo>
                      <a:pt x="19" y="44"/>
                    </a:lnTo>
                    <a:close/>
                    <a:moveTo>
                      <a:pt x="22" y="50"/>
                    </a:moveTo>
                    <a:lnTo>
                      <a:pt x="22" y="54"/>
                    </a:lnTo>
                    <a:lnTo>
                      <a:pt x="3" y="54"/>
                    </a:lnTo>
                    <a:lnTo>
                      <a:pt x="3" y="50"/>
                    </a:lnTo>
                    <a:lnTo>
                      <a:pt x="22" y="50"/>
                    </a:lnTo>
                    <a:close/>
                    <a:moveTo>
                      <a:pt x="4" y="58"/>
                    </a:moveTo>
                    <a:lnTo>
                      <a:pt x="3" y="56"/>
                    </a:lnTo>
                    <a:lnTo>
                      <a:pt x="3" y="54"/>
                    </a:lnTo>
                    <a:lnTo>
                      <a:pt x="13" y="54"/>
                    </a:lnTo>
                    <a:lnTo>
                      <a:pt x="4" y="58"/>
                    </a:lnTo>
                    <a:close/>
                    <a:moveTo>
                      <a:pt x="20" y="49"/>
                    </a:moveTo>
                    <a:lnTo>
                      <a:pt x="24" y="56"/>
                    </a:lnTo>
                    <a:lnTo>
                      <a:pt x="7" y="65"/>
                    </a:lnTo>
                    <a:lnTo>
                      <a:pt x="4" y="58"/>
                    </a:lnTo>
                    <a:lnTo>
                      <a:pt x="20" y="49"/>
                    </a:lnTo>
                    <a:close/>
                    <a:moveTo>
                      <a:pt x="16" y="69"/>
                    </a:moveTo>
                    <a:lnTo>
                      <a:pt x="9" y="69"/>
                    </a:lnTo>
                    <a:lnTo>
                      <a:pt x="7" y="65"/>
                    </a:lnTo>
                    <a:lnTo>
                      <a:pt x="16" y="60"/>
                    </a:lnTo>
                    <a:lnTo>
                      <a:pt x="16" y="69"/>
                    </a:lnTo>
                    <a:close/>
                    <a:moveTo>
                      <a:pt x="16" y="50"/>
                    </a:moveTo>
                    <a:lnTo>
                      <a:pt x="18" y="50"/>
                    </a:lnTo>
                    <a:lnTo>
                      <a:pt x="18" y="69"/>
                    </a:lnTo>
                    <a:lnTo>
                      <a:pt x="16" y="69"/>
                    </a:lnTo>
                    <a:lnTo>
                      <a:pt x="16" y="50"/>
                    </a:lnTo>
                    <a:close/>
                    <a:moveTo>
                      <a:pt x="18" y="50"/>
                    </a:moveTo>
                    <a:lnTo>
                      <a:pt x="23" y="50"/>
                    </a:lnTo>
                    <a:lnTo>
                      <a:pt x="25" y="54"/>
                    </a:lnTo>
                    <a:lnTo>
                      <a:pt x="18" y="60"/>
                    </a:lnTo>
                    <a:lnTo>
                      <a:pt x="18" y="50"/>
                    </a:lnTo>
                    <a:close/>
                    <a:moveTo>
                      <a:pt x="25" y="54"/>
                    </a:moveTo>
                    <a:lnTo>
                      <a:pt x="28" y="57"/>
                    </a:lnTo>
                    <a:lnTo>
                      <a:pt x="15" y="70"/>
                    </a:lnTo>
                    <a:lnTo>
                      <a:pt x="12" y="67"/>
                    </a:lnTo>
                    <a:lnTo>
                      <a:pt x="25" y="54"/>
                    </a:lnTo>
                    <a:close/>
                    <a:moveTo>
                      <a:pt x="17" y="71"/>
                    </a:moveTo>
                    <a:lnTo>
                      <a:pt x="16" y="71"/>
                    </a:lnTo>
                    <a:lnTo>
                      <a:pt x="15" y="70"/>
                    </a:lnTo>
                    <a:lnTo>
                      <a:pt x="22" y="64"/>
                    </a:lnTo>
                    <a:lnTo>
                      <a:pt x="17" y="71"/>
                    </a:lnTo>
                    <a:close/>
                    <a:moveTo>
                      <a:pt x="26" y="55"/>
                    </a:moveTo>
                    <a:lnTo>
                      <a:pt x="33" y="58"/>
                    </a:lnTo>
                    <a:lnTo>
                      <a:pt x="24" y="75"/>
                    </a:lnTo>
                    <a:lnTo>
                      <a:pt x="17" y="71"/>
                    </a:lnTo>
                    <a:lnTo>
                      <a:pt x="26" y="55"/>
                    </a:lnTo>
                    <a:close/>
                    <a:moveTo>
                      <a:pt x="28" y="76"/>
                    </a:moveTo>
                    <a:lnTo>
                      <a:pt x="26" y="76"/>
                    </a:lnTo>
                    <a:lnTo>
                      <a:pt x="24" y="75"/>
                    </a:lnTo>
                    <a:lnTo>
                      <a:pt x="28" y="67"/>
                    </a:lnTo>
                    <a:lnTo>
                      <a:pt x="28" y="76"/>
                    </a:lnTo>
                    <a:close/>
                    <a:moveTo>
                      <a:pt x="28" y="57"/>
                    </a:moveTo>
                    <a:lnTo>
                      <a:pt x="32" y="57"/>
                    </a:lnTo>
                    <a:lnTo>
                      <a:pt x="32" y="76"/>
                    </a:lnTo>
                    <a:lnTo>
                      <a:pt x="28" y="76"/>
                    </a:lnTo>
                    <a:lnTo>
                      <a:pt x="28" y="57"/>
                    </a:lnTo>
                    <a:close/>
                    <a:moveTo>
                      <a:pt x="32" y="57"/>
                    </a:moveTo>
                    <a:lnTo>
                      <a:pt x="38" y="57"/>
                    </a:lnTo>
                    <a:lnTo>
                      <a:pt x="38" y="76"/>
                    </a:lnTo>
                    <a:lnTo>
                      <a:pt x="32" y="76"/>
                    </a:lnTo>
                    <a:lnTo>
                      <a:pt x="32" y="57"/>
                    </a:lnTo>
                    <a:close/>
                    <a:moveTo>
                      <a:pt x="38" y="57"/>
                    </a:moveTo>
                    <a:lnTo>
                      <a:pt x="41" y="57"/>
                    </a:lnTo>
                    <a:lnTo>
                      <a:pt x="41" y="76"/>
                    </a:lnTo>
                    <a:lnTo>
                      <a:pt x="38" y="76"/>
                    </a:lnTo>
                    <a:lnTo>
                      <a:pt x="38" y="57"/>
                    </a:lnTo>
                    <a:close/>
                    <a:moveTo>
                      <a:pt x="45" y="75"/>
                    </a:moveTo>
                    <a:lnTo>
                      <a:pt x="44" y="76"/>
                    </a:lnTo>
                    <a:lnTo>
                      <a:pt x="41" y="76"/>
                    </a:lnTo>
                    <a:lnTo>
                      <a:pt x="41" y="67"/>
                    </a:lnTo>
                    <a:lnTo>
                      <a:pt x="45" y="75"/>
                    </a:lnTo>
                    <a:close/>
                    <a:moveTo>
                      <a:pt x="37" y="58"/>
                    </a:moveTo>
                    <a:lnTo>
                      <a:pt x="43" y="55"/>
                    </a:lnTo>
                    <a:lnTo>
                      <a:pt x="51" y="71"/>
                    </a:lnTo>
                    <a:lnTo>
                      <a:pt x="45" y="75"/>
                    </a:lnTo>
                    <a:lnTo>
                      <a:pt x="37" y="58"/>
                    </a:lnTo>
                    <a:close/>
                    <a:moveTo>
                      <a:pt x="43" y="55"/>
                    </a:moveTo>
                    <a:lnTo>
                      <a:pt x="45" y="54"/>
                    </a:lnTo>
                    <a:lnTo>
                      <a:pt x="47" y="54"/>
                    </a:lnTo>
                    <a:lnTo>
                      <a:pt x="47" y="64"/>
                    </a:lnTo>
                    <a:lnTo>
                      <a:pt x="43" y="55"/>
                    </a:lnTo>
                    <a:close/>
                    <a:moveTo>
                      <a:pt x="47" y="54"/>
                    </a:moveTo>
                    <a:lnTo>
                      <a:pt x="50" y="54"/>
                    </a:lnTo>
                    <a:lnTo>
                      <a:pt x="50" y="72"/>
                    </a:lnTo>
                    <a:lnTo>
                      <a:pt x="47" y="72"/>
                    </a:lnTo>
                    <a:lnTo>
                      <a:pt x="47" y="54"/>
                    </a:lnTo>
                    <a:close/>
                    <a:moveTo>
                      <a:pt x="55" y="71"/>
                    </a:moveTo>
                    <a:lnTo>
                      <a:pt x="52" y="72"/>
                    </a:lnTo>
                    <a:lnTo>
                      <a:pt x="50" y="72"/>
                    </a:lnTo>
                    <a:lnTo>
                      <a:pt x="50" y="64"/>
                    </a:lnTo>
                    <a:lnTo>
                      <a:pt x="55" y="71"/>
                    </a:lnTo>
                    <a:close/>
                    <a:moveTo>
                      <a:pt x="46" y="55"/>
                    </a:moveTo>
                    <a:lnTo>
                      <a:pt x="52" y="51"/>
                    </a:lnTo>
                    <a:lnTo>
                      <a:pt x="61" y="69"/>
                    </a:lnTo>
                    <a:lnTo>
                      <a:pt x="55" y="71"/>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58" name="Freeform 746">
                <a:extLst>
                  <a:ext uri="{FF2B5EF4-FFF2-40B4-BE49-F238E27FC236}">
                    <a16:creationId xmlns:a16="http://schemas.microsoft.com/office/drawing/2014/main" id="{1B0796B6-6D0F-4AC7-B3E4-08AF629BBC4A}"/>
                  </a:ext>
                </a:extLst>
              </p:cNvPr>
              <p:cNvSpPr>
                <a:spLocks/>
              </p:cNvSpPr>
              <p:nvPr/>
            </p:nvSpPr>
            <p:spPr bwMode="auto">
              <a:xfrm>
                <a:off x="3024" y="2364"/>
                <a:ext cx="16" cy="15"/>
              </a:xfrm>
              <a:custGeom>
                <a:avLst/>
                <a:gdLst>
                  <a:gd name="T0" fmla="*/ 12 w 66"/>
                  <a:gd name="T1" fmla="*/ 14 h 57"/>
                  <a:gd name="T2" fmla="*/ 12 w 66"/>
                  <a:gd name="T3" fmla="*/ 13 h 57"/>
                  <a:gd name="T4" fmla="*/ 14 w 66"/>
                  <a:gd name="T5" fmla="*/ 12 h 57"/>
                  <a:gd name="T6" fmla="*/ 15 w 66"/>
                  <a:gd name="T7" fmla="*/ 11 h 57"/>
                  <a:gd name="T8" fmla="*/ 15 w 66"/>
                  <a:gd name="T9" fmla="*/ 9 h 57"/>
                  <a:gd name="T10" fmla="*/ 15 w 66"/>
                  <a:gd name="T11" fmla="*/ 8 h 57"/>
                  <a:gd name="T12" fmla="*/ 16 w 66"/>
                  <a:gd name="T13" fmla="*/ 7 h 57"/>
                  <a:gd name="T14" fmla="*/ 16 w 66"/>
                  <a:gd name="T15" fmla="*/ 6 h 57"/>
                  <a:gd name="T16" fmla="*/ 16 w 66"/>
                  <a:gd name="T17" fmla="*/ 5 h 57"/>
                  <a:gd name="T18" fmla="*/ 16 w 66"/>
                  <a:gd name="T19" fmla="*/ 3 h 57"/>
                  <a:gd name="T20" fmla="*/ 15 w 66"/>
                  <a:gd name="T21" fmla="*/ 3 h 57"/>
                  <a:gd name="T22" fmla="*/ 15 w 66"/>
                  <a:gd name="T23" fmla="*/ 2 h 57"/>
                  <a:gd name="T24" fmla="*/ 14 w 66"/>
                  <a:gd name="T25" fmla="*/ 1 h 57"/>
                  <a:gd name="T26" fmla="*/ 13 w 66"/>
                  <a:gd name="T27" fmla="*/ 0 h 57"/>
                  <a:gd name="T28" fmla="*/ 12 w 66"/>
                  <a:gd name="T29" fmla="*/ 0 h 57"/>
                  <a:gd name="T30" fmla="*/ 12 w 66"/>
                  <a:gd name="T31" fmla="*/ 0 h 57"/>
                  <a:gd name="T32" fmla="*/ 10 w 66"/>
                  <a:gd name="T33" fmla="*/ 0 h 57"/>
                  <a:gd name="T34" fmla="*/ 8 w 66"/>
                  <a:gd name="T35" fmla="*/ 0 h 57"/>
                  <a:gd name="T36" fmla="*/ 8 w 66"/>
                  <a:gd name="T37" fmla="*/ 0 h 57"/>
                  <a:gd name="T38" fmla="*/ 6 w 66"/>
                  <a:gd name="T39" fmla="*/ 1 h 57"/>
                  <a:gd name="T40" fmla="*/ 5 w 66"/>
                  <a:gd name="T41" fmla="*/ 1 h 57"/>
                  <a:gd name="T42" fmla="*/ 4 w 66"/>
                  <a:gd name="T43" fmla="*/ 2 h 57"/>
                  <a:gd name="T44" fmla="*/ 3 w 66"/>
                  <a:gd name="T45" fmla="*/ 3 h 57"/>
                  <a:gd name="T46" fmla="*/ 2 w 66"/>
                  <a:gd name="T47" fmla="*/ 4 h 57"/>
                  <a:gd name="T48" fmla="*/ 1 w 66"/>
                  <a:gd name="T49" fmla="*/ 5 h 57"/>
                  <a:gd name="T50" fmla="*/ 1 w 66"/>
                  <a:gd name="T51" fmla="*/ 6 h 57"/>
                  <a:gd name="T52" fmla="*/ 0 w 66"/>
                  <a:gd name="T53" fmla="*/ 8 h 57"/>
                  <a:gd name="T54" fmla="*/ 0 w 66"/>
                  <a:gd name="T55" fmla="*/ 8 h 57"/>
                  <a:gd name="T56" fmla="*/ 0 w 66"/>
                  <a:gd name="T57" fmla="*/ 10 h 57"/>
                  <a:gd name="T58" fmla="*/ 1 w 66"/>
                  <a:gd name="T59" fmla="*/ 11 h 57"/>
                  <a:gd name="T60" fmla="*/ 1 w 66"/>
                  <a:gd name="T61" fmla="*/ 12 h 57"/>
                  <a:gd name="T62" fmla="*/ 1 w 66"/>
                  <a:gd name="T63" fmla="*/ 13 h 57"/>
                  <a:gd name="T64" fmla="*/ 2 w 66"/>
                  <a:gd name="T65" fmla="*/ 14 h 57"/>
                  <a:gd name="T66" fmla="*/ 3 w 66"/>
                  <a:gd name="T67" fmla="*/ 14 h 57"/>
                  <a:gd name="T68" fmla="*/ 4 w 66"/>
                  <a:gd name="T69" fmla="*/ 14 h 57"/>
                  <a:gd name="T70" fmla="*/ 5 w 66"/>
                  <a:gd name="T71" fmla="*/ 15 h 57"/>
                  <a:gd name="T72" fmla="*/ 6 w 66"/>
                  <a:gd name="T73" fmla="*/ 15 h 57"/>
                  <a:gd name="T74" fmla="*/ 8 w 66"/>
                  <a:gd name="T75" fmla="*/ 15 h 57"/>
                  <a:gd name="T76" fmla="*/ 9 w 66"/>
                  <a:gd name="T77" fmla="*/ 14 h 57"/>
                  <a:gd name="T78" fmla="*/ 10 w 66"/>
                  <a:gd name="T79" fmla="*/ 14 h 57"/>
                  <a:gd name="T80" fmla="*/ 12 w 66"/>
                  <a:gd name="T81" fmla="*/ 14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8" y="52"/>
                    </a:moveTo>
                    <a:lnTo>
                      <a:pt x="51" y="48"/>
                    </a:lnTo>
                    <a:lnTo>
                      <a:pt x="58" y="45"/>
                    </a:lnTo>
                    <a:lnTo>
                      <a:pt x="60" y="42"/>
                    </a:lnTo>
                    <a:lnTo>
                      <a:pt x="63" y="35"/>
                    </a:lnTo>
                    <a:lnTo>
                      <a:pt x="63" y="32"/>
                    </a:lnTo>
                    <a:lnTo>
                      <a:pt x="66" y="26"/>
                    </a:lnTo>
                    <a:lnTo>
                      <a:pt x="66" y="23"/>
                    </a:lnTo>
                    <a:lnTo>
                      <a:pt x="66" y="20"/>
                    </a:lnTo>
                    <a:lnTo>
                      <a:pt x="66" y="13"/>
                    </a:lnTo>
                    <a:lnTo>
                      <a:pt x="63" y="10"/>
                    </a:lnTo>
                    <a:lnTo>
                      <a:pt x="60" y="7"/>
                    </a:lnTo>
                    <a:lnTo>
                      <a:pt x="58" y="3"/>
                    </a:lnTo>
                    <a:lnTo>
                      <a:pt x="54" y="0"/>
                    </a:lnTo>
                    <a:lnTo>
                      <a:pt x="51" y="0"/>
                    </a:lnTo>
                    <a:lnTo>
                      <a:pt x="48" y="0"/>
                    </a:lnTo>
                    <a:lnTo>
                      <a:pt x="41" y="0"/>
                    </a:lnTo>
                    <a:lnTo>
                      <a:pt x="34" y="0"/>
                    </a:lnTo>
                    <a:lnTo>
                      <a:pt x="32" y="0"/>
                    </a:lnTo>
                    <a:lnTo>
                      <a:pt x="26" y="3"/>
                    </a:lnTo>
                    <a:lnTo>
                      <a:pt x="22" y="3"/>
                    </a:lnTo>
                    <a:lnTo>
                      <a:pt x="16" y="7"/>
                    </a:lnTo>
                    <a:lnTo>
                      <a:pt x="12" y="13"/>
                    </a:lnTo>
                    <a:lnTo>
                      <a:pt x="9" y="17"/>
                    </a:lnTo>
                    <a:lnTo>
                      <a:pt x="6" y="20"/>
                    </a:lnTo>
                    <a:lnTo>
                      <a:pt x="3" y="23"/>
                    </a:lnTo>
                    <a:lnTo>
                      <a:pt x="0" y="29"/>
                    </a:lnTo>
                    <a:lnTo>
                      <a:pt x="0" y="32"/>
                    </a:lnTo>
                    <a:lnTo>
                      <a:pt x="0" y="39"/>
                    </a:lnTo>
                    <a:lnTo>
                      <a:pt x="3" y="42"/>
                    </a:lnTo>
                    <a:lnTo>
                      <a:pt x="3" y="45"/>
                    </a:lnTo>
                    <a:lnTo>
                      <a:pt x="6" y="48"/>
                    </a:lnTo>
                    <a:lnTo>
                      <a:pt x="9" y="52"/>
                    </a:lnTo>
                    <a:lnTo>
                      <a:pt x="12" y="54"/>
                    </a:lnTo>
                    <a:lnTo>
                      <a:pt x="16" y="54"/>
                    </a:lnTo>
                    <a:lnTo>
                      <a:pt x="22" y="57"/>
                    </a:lnTo>
                    <a:lnTo>
                      <a:pt x="26" y="57"/>
                    </a:lnTo>
                    <a:lnTo>
                      <a:pt x="32" y="57"/>
                    </a:lnTo>
                    <a:lnTo>
                      <a:pt x="38" y="54"/>
                    </a:lnTo>
                    <a:lnTo>
                      <a:pt x="41" y="54"/>
                    </a:lnTo>
                    <a:lnTo>
                      <a:pt x="48" y="52"/>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59" name="Freeform 747">
                <a:extLst>
                  <a:ext uri="{FF2B5EF4-FFF2-40B4-BE49-F238E27FC236}">
                    <a16:creationId xmlns:a16="http://schemas.microsoft.com/office/drawing/2014/main" id="{9587350D-E28C-49D2-9620-0CB04FBD8CC2}"/>
                  </a:ext>
                </a:extLst>
              </p:cNvPr>
              <p:cNvSpPr>
                <a:spLocks noEditPoints="1"/>
              </p:cNvSpPr>
              <p:nvPr/>
            </p:nvSpPr>
            <p:spPr bwMode="auto">
              <a:xfrm>
                <a:off x="3021" y="2362"/>
                <a:ext cx="22" cy="19"/>
              </a:xfrm>
              <a:custGeom>
                <a:avLst/>
                <a:gdLst>
                  <a:gd name="T0" fmla="*/ 14 w 86"/>
                  <a:gd name="T1" fmla="*/ 13 h 76"/>
                  <a:gd name="T2" fmla="*/ 16 w 86"/>
                  <a:gd name="T3" fmla="*/ 11 h 76"/>
                  <a:gd name="T4" fmla="*/ 18 w 86"/>
                  <a:gd name="T5" fmla="*/ 16 h 76"/>
                  <a:gd name="T6" fmla="*/ 19 w 86"/>
                  <a:gd name="T7" fmla="*/ 15 h 76"/>
                  <a:gd name="T8" fmla="*/ 20 w 86"/>
                  <a:gd name="T9" fmla="*/ 14 h 76"/>
                  <a:gd name="T10" fmla="*/ 21 w 86"/>
                  <a:gd name="T11" fmla="*/ 11 h 76"/>
                  <a:gd name="T12" fmla="*/ 16 w 86"/>
                  <a:gd name="T13" fmla="*/ 10 h 76"/>
                  <a:gd name="T14" fmla="*/ 17 w 86"/>
                  <a:gd name="T15" fmla="*/ 9 h 76"/>
                  <a:gd name="T16" fmla="*/ 21 w 86"/>
                  <a:gd name="T17" fmla="*/ 11 h 76"/>
                  <a:gd name="T18" fmla="*/ 22 w 86"/>
                  <a:gd name="T19" fmla="*/ 9 h 76"/>
                  <a:gd name="T20" fmla="*/ 17 w 86"/>
                  <a:gd name="T21" fmla="*/ 8 h 76"/>
                  <a:gd name="T22" fmla="*/ 17 w 86"/>
                  <a:gd name="T23" fmla="*/ 6 h 76"/>
                  <a:gd name="T24" fmla="*/ 22 w 86"/>
                  <a:gd name="T25" fmla="*/ 6 h 76"/>
                  <a:gd name="T26" fmla="*/ 21 w 86"/>
                  <a:gd name="T27" fmla="*/ 4 h 76"/>
                  <a:gd name="T28" fmla="*/ 17 w 86"/>
                  <a:gd name="T29" fmla="*/ 7 h 76"/>
                  <a:gd name="T30" fmla="*/ 20 w 86"/>
                  <a:gd name="T31" fmla="*/ 2 h 76"/>
                  <a:gd name="T32" fmla="*/ 16 w 86"/>
                  <a:gd name="T33" fmla="*/ 5 h 76"/>
                  <a:gd name="T34" fmla="*/ 15 w 86"/>
                  <a:gd name="T35" fmla="*/ 5 h 76"/>
                  <a:gd name="T36" fmla="*/ 19 w 86"/>
                  <a:gd name="T37" fmla="*/ 2 h 76"/>
                  <a:gd name="T38" fmla="*/ 16 w 86"/>
                  <a:gd name="T39" fmla="*/ 0 h 76"/>
                  <a:gd name="T40" fmla="*/ 16 w 86"/>
                  <a:gd name="T41" fmla="*/ 5 h 76"/>
                  <a:gd name="T42" fmla="*/ 13 w 86"/>
                  <a:gd name="T43" fmla="*/ 5 h 76"/>
                  <a:gd name="T44" fmla="*/ 11 w 86"/>
                  <a:gd name="T45" fmla="*/ 0 h 76"/>
                  <a:gd name="T46" fmla="*/ 11 w 86"/>
                  <a:gd name="T47" fmla="*/ 0 h 76"/>
                  <a:gd name="T48" fmla="*/ 10 w 86"/>
                  <a:gd name="T49" fmla="*/ 0 h 76"/>
                  <a:gd name="T50" fmla="*/ 10 w 86"/>
                  <a:gd name="T51" fmla="*/ 5 h 76"/>
                  <a:gd name="T52" fmla="*/ 8 w 86"/>
                  <a:gd name="T53" fmla="*/ 6 h 76"/>
                  <a:gd name="T54" fmla="*/ 8 w 86"/>
                  <a:gd name="T55" fmla="*/ 1 h 76"/>
                  <a:gd name="T56" fmla="*/ 7 w 86"/>
                  <a:gd name="T57" fmla="*/ 1 h 76"/>
                  <a:gd name="T58" fmla="*/ 4 w 86"/>
                  <a:gd name="T59" fmla="*/ 3 h 76"/>
                  <a:gd name="T60" fmla="*/ 8 w 86"/>
                  <a:gd name="T61" fmla="*/ 7 h 76"/>
                  <a:gd name="T62" fmla="*/ 7 w 86"/>
                  <a:gd name="T63" fmla="*/ 8 h 76"/>
                  <a:gd name="T64" fmla="*/ 3 w 86"/>
                  <a:gd name="T65" fmla="*/ 5 h 76"/>
                  <a:gd name="T66" fmla="*/ 3 w 86"/>
                  <a:gd name="T67" fmla="*/ 5 h 76"/>
                  <a:gd name="T68" fmla="*/ 6 w 86"/>
                  <a:gd name="T69" fmla="*/ 9 h 76"/>
                  <a:gd name="T70" fmla="*/ 1 w 86"/>
                  <a:gd name="T71" fmla="*/ 7 h 76"/>
                  <a:gd name="T72" fmla="*/ 5 w 86"/>
                  <a:gd name="T73" fmla="*/ 11 h 76"/>
                  <a:gd name="T74" fmla="*/ 0 w 86"/>
                  <a:gd name="T75" fmla="*/ 9 h 76"/>
                  <a:gd name="T76" fmla="*/ 0 w 86"/>
                  <a:gd name="T77" fmla="*/ 10 h 76"/>
                  <a:gd name="T78" fmla="*/ 5 w 86"/>
                  <a:gd name="T79" fmla="*/ 10 h 76"/>
                  <a:gd name="T80" fmla="*/ 4 w 86"/>
                  <a:gd name="T81" fmla="*/ 10 h 76"/>
                  <a:gd name="T82" fmla="*/ 6 w 86"/>
                  <a:gd name="T83" fmla="*/ 12 h 76"/>
                  <a:gd name="T84" fmla="*/ 1 w 86"/>
                  <a:gd name="T85" fmla="*/ 14 h 76"/>
                  <a:gd name="T86" fmla="*/ 3 w 86"/>
                  <a:gd name="T87" fmla="*/ 14 h 76"/>
                  <a:gd name="T88" fmla="*/ 5 w 86"/>
                  <a:gd name="T89" fmla="*/ 12 h 76"/>
                  <a:gd name="T90" fmla="*/ 6 w 86"/>
                  <a:gd name="T91" fmla="*/ 13 h 76"/>
                  <a:gd name="T92" fmla="*/ 3 w 86"/>
                  <a:gd name="T93" fmla="*/ 17 h 76"/>
                  <a:gd name="T94" fmla="*/ 4 w 86"/>
                  <a:gd name="T95" fmla="*/ 18 h 76"/>
                  <a:gd name="T96" fmla="*/ 6 w 86"/>
                  <a:gd name="T97" fmla="*/ 16 h 76"/>
                  <a:gd name="T98" fmla="*/ 6 w 86"/>
                  <a:gd name="T99" fmla="*/ 14 h 76"/>
                  <a:gd name="T100" fmla="*/ 8 w 86"/>
                  <a:gd name="T101" fmla="*/ 14 h 76"/>
                  <a:gd name="T102" fmla="*/ 8 w 86"/>
                  <a:gd name="T103" fmla="*/ 19 h 76"/>
                  <a:gd name="T104" fmla="*/ 9 w 86"/>
                  <a:gd name="T105" fmla="*/ 19 h 76"/>
                  <a:gd name="T106" fmla="*/ 9 w 86"/>
                  <a:gd name="T107" fmla="*/ 19 h 76"/>
                  <a:gd name="T108" fmla="*/ 12 w 86"/>
                  <a:gd name="T109" fmla="*/ 19 h 76"/>
                  <a:gd name="T110" fmla="*/ 11 w 86"/>
                  <a:gd name="T111" fmla="*/ 14 h 76"/>
                  <a:gd name="T112" fmla="*/ 13 w 86"/>
                  <a:gd name="T113" fmla="*/ 14 h 76"/>
                  <a:gd name="T114" fmla="*/ 13 w 86"/>
                  <a:gd name="T115" fmla="*/ 18 h 76"/>
                  <a:gd name="T116" fmla="*/ 14 w 86"/>
                  <a:gd name="T117" fmla="*/ 18 h 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76"/>
                  <a:gd name="T179" fmla="*/ 86 w 86"/>
                  <a:gd name="T180" fmla="*/ 76 h 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76">
                    <a:moveTo>
                      <a:pt x="51" y="54"/>
                    </a:moveTo>
                    <a:lnTo>
                      <a:pt x="54" y="51"/>
                    </a:lnTo>
                    <a:lnTo>
                      <a:pt x="68" y="64"/>
                    </a:lnTo>
                    <a:lnTo>
                      <a:pt x="64" y="67"/>
                    </a:lnTo>
                    <a:lnTo>
                      <a:pt x="51" y="54"/>
                    </a:lnTo>
                    <a:close/>
                    <a:moveTo>
                      <a:pt x="54" y="51"/>
                    </a:moveTo>
                    <a:lnTo>
                      <a:pt x="55" y="50"/>
                    </a:lnTo>
                    <a:lnTo>
                      <a:pt x="56" y="49"/>
                    </a:lnTo>
                    <a:lnTo>
                      <a:pt x="61" y="57"/>
                    </a:lnTo>
                    <a:lnTo>
                      <a:pt x="54" y="51"/>
                    </a:lnTo>
                    <a:close/>
                    <a:moveTo>
                      <a:pt x="56" y="49"/>
                    </a:moveTo>
                    <a:lnTo>
                      <a:pt x="63" y="45"/>
                    </a:lnTo>
                    <a:lnTo>
                      <a:pt x="71" y="63"/>
                    </a:lnTo>
                    <a:lnTo>
                      <a:pt x="65" y="65"/>
                    </a:lnTo>
                    <a:lnTo>
                      <a:pt x="56" y="49"/>
                    </a:lnTo>
                    <a:close/>
                    <a:moveTo>
                      <a:pt x="74" y="61"/>
                    </a:moveTo>
                    <a:lnTo>
                      <a:pt x="73" y="62"/>
                    </a:lnTo>
                    <a:lnTo>
                      <a:pt x="71" y="63"/>
                    </a:lnTo>
                    <a:lnTo>
                      <a:pt x="68" y="54"/>
                    </a:lnTo>
                    <a:lnTo>
                      <a:pt x="74" y="61"/>
                    </a:lnTo>
                    <a:close/>
                    <a:moveTo>
                      <a:pt x="60" y="48"/>
                    </a:moveTo>
                    <a:lnTo>
                      <a:pt x="63" y="44"/>
                    </a:lnTo>
                    <a:lnTo>
                      <a:pt x="77" y="57"/>
                    </a:lnTo>
                    <a:lnTo>
                      <a:pt x="74" y="61"/>
                    </a:lnTo>
                    <a:lnTo>
                      <a:pt x="60" y="48"/>
                    </a:lnTo>
                    <a:close/>
                    <a:moveTo>
                      <a:pt x="79" y="55"/>
                    </a:moveTo>
                    <a:lnTo>
                      <a:pt x="79" y="56"/>
                    </a:lnTo>
                    <a:lnTo>
                      <a:pt x="77" y="57"/>
                    </a:lnTo>
                    <a:lnTo>
                      <a:pt x="70" y="51"/>
                    </a:lnTo>
                    <a:lnTo>
                      <a:pt x="79" y="55"/>
                    </a:lnTo>
                    <a:close/>
                    <a:moveTo>
                      <a:pt x="62" y="46"/>
                    </a:moveTo>
                    <a:lnTo>
                      <a:pt x="65" y="40"/>
                    </a:lnTo>
                    <a:lnTo>
                      <a:pt x="82" y="49"/>
                    </a:lnTo>
                    <a:lnTo>
                      <a:pt x="79" y="55"/>
                    </a:lnTo>
                    <a:lnTo>
                      <a:pt x="62" y="46"/>
                    </a:lnTo>
                    <a:close/>
                    <a:moveTo>
                      <a:pt x="83" y="44"/>
                    </a:moveTo>
                    <a:lnTo>
                      <a:pt x="83" y="46"/>
                    </a:lnTo>
                    <a:lnTo>
                      <a:pt x="82" y="49"/>
                    </a:lnTo>
                    <a:lnTo>
                      <a:pt x="73" y="44"/>
                    </a:lnTo>
                    <a:lnTo>
                      <a:pt x="83" y="44"/>
                    </a:lnTo>
                    <a:close/>
                    <a:moveTo>
                      <a:pt x="64" y="44"/>
                    </a:moveTo>
                    <a:lnTo>
                      <a:pt x="64" y="41"/>
                    </a:lnTo>
                    <a:lnTo>
                      <a:pt x="83" y="41"/>
                    </a:lnTo>
                    <a:lnTo>
                      <a:pt x="83" y="44"/>
                    </a:lnTo>
                    <a:lnTo>
                      <a:pt x="64" y="44"/>
                    </a:lnTo>
                    <a:close/>
                    <a:moveTo>
                      <a:pt x="64" y="41"/>
                    </a:moveTo>
                    <a:lnTo>
                      <a:pt x="64" y="39"/>
                    </a:lnTo>
                    <a:lnTo>
                      <a:pt x="65" y="37"/>
                    </a:lnTo>
                    <a:lnTo>
                      <a:pt x="73" y="41"/>
                    </a:lnTo>
                    <a:lnTo>
                      <a:pt x="64" y="41"/>
                    </a:lnTo>
                    <a:close/>
                    <a:moveTo>
                      <a:pt x="65" y="37"/>
                    </a:moveTo>
                    <a:lnTo>
                      <a:pt x="68" y="31"/>
                    </a:lnTo>
                    <a:lnTo>
                      <a:pt x="85" y="39"/>
                    </a:lnTo>
                    <a:lnTo>
                      <a:pt x="82" y="45"/>
                    </a:lnTo>
                    <a:lnTo>
                      <a:pt x="65" y="37"/>
                    </a:lnTo>
                    <a:close/>
                    <a:moveTo>
                      <a:pt x="86" y="35"/>
                    </a:moveTo>
                    <a:lnTo>
                      <a:pt x="86" y="38"/>
                    </a:lnTo>
                    <a:lnTo>
                      <a:pt x="85" y="39"/>
                    </a:lnTo>
                    <a:lnTo>
                      <a:pt x="76" y="35"/>
                    </a:lnTo>
                    <a:lnTo>
                      <a:pt x="86" y="35"/>
                    </a:lnTo>
                    <a:close/>
                    <a:moveTo>
                      <a:pt x="68" y="35"/>
                    </a:moveTo>
                    <a:lnTo>
                      <a:pt x="68" y="32"/>
                    </a:lnTo>
                    <a:lnTo>
                      <a:pt x="86" y="32"/>
                    </a:lnTo>
                    <a:lnTo>
                      <a:pt x="86" y="35"/>
                    </a:lnTo>
                    <a:lnTo>
                      <a:pt x="68" y="35"/>
                    </a:lnTo>
                    <a:close/>
                    <a:moveTo>
                      <a:pt x="68" y="32"/>
                    </a:moveTo>
                    <a:lnTo>
                      <a:pt x="68" y="29"/>
                    </a:lnTo>
                    <a:lnTo>
                      <a:pt x="86" y="29"/>
                    </a:lnTo>
                    <a:lnTo>
                      <a:pt x="86" y="32"/>
                    </a:lnTo>
                    <a:lnTo>
                      <a:pt x="68" y="32"/>
                    </a:lnTo>
                    <a:close/>
                    <a:moveTo>
                      <a:pt x="68" y="29"/>
                    </a:moveTo>
                    <a:lnTo>
                      <a:pt x="68" y="22"/>
                    </a:lnTo>
                    <a:lnTo>
                      <a:pt x="86" y="22"/>
                    </a:lnTo>
                    <a:lnTo>
                      <a:pt x="86" y="29"/>
                    </a:lnTo>
                    <a:lnTo>
                      <a:pt x="68" y="29"/>
                    </a:lnTo>
                    <a:close/>
                    <a:moveTo>
                      <a:pt x="83" y="16"/>
                    </a:moveTo>
                    <a:lnTo>
                      <a:pt x="86" y="18"/>
                    </a:lnTo>
                    <a:lnTo>
                      <a:pt x="86" y="22"/>
                    </a:lnTo>
                    <a:lnTo>
                      <a:pt x="76" y="22"/>
                    </a:lnTo>
                    <a:lnTo>
                      <a:pt x="83" y="16"/>
                    </a:lnTo>
                    <a:close/>
                    <a:moveTo>
                      <a:pt x="70" y="29"/>
                    </a:moveTo>
                    <a:lnTo>
                      <a:pt x="66" y="26"/>
                    </a:lnTo>
                    <a:lnTo>
                      <a:pt x="80" y="12"/>
                    </a:lnTo>
                    <a:lnTo>
                      <a:pt x="83" y="16"/>
                    </a:lnTo>
                    <a:lnTo>
                      <a:pt x="70" y="29"/>
                    </a:lnTo>
                    <a:close/>
                    <a:moveTo>
                      <a:pt x="66" y="26"/>
                    </a:moveTo>
                    <a:lnTo>
                      <a:pt x="76" y="35"/>
                    </a:lnTo>
                    <a:lnTo>
                      <a:pt x="66" y="26"/>
                    </a:lnTo>
                    <a:lnTo>
                      <a:pt x="73" y="19"/>
                    </a:lnTo>
                    <a:lnTo>
                      <a:pt x="66" y="26"/>
                    </a:lnTo>
                    <a:close/>
                    <a:moveTo>
                      <a:pt x="66" y="26"/>
                    </a:moveTo>
                    <a:lnTo>
                      <a:pt x="63" y="22"/>
                    </a:lnTo>
                    <a:lnTo>
                      <a:pt x="77" y="9"/>
                    </a:lnTo>
                    <a:lnTo>
                      <a:pt x="80" y="12"/>
                    </a:lnTo>
                    <a:lnTo>
                      <a:pt x="66" y="26"/>
                    </a:lnTo>
                    <a:close/>
                    <a:moveTo>
                      <a:pt x="77" y="9"/>
                    </a:moveTo>
                    <a:lnTo>
                      <a:pt x="77" y="9"/>
                    </a:lnTo>
                    <a:lnTo>
                      <a:pt x="70" y="16"/>
                    </a:lnTo>
                    <a:lnTo>
                      <a:pt x="77" y="9"/>
                    </a:lnTo>
                    <a:close/>
                    <a:moveTo>
                      <a:pt x="63" y="22"/>
                    </a:moveTo>
                    <a:lnTo>
                      <a:pt x="61" y="19"/>
                    </a:lnTo>
                    <a:lnTo>
                      <a:pt x="74" y="6"/>
                    </a:lnTo>
                    <a:lnTo>
                      <a:pt x="77" y="9"/>
                    </a:lnTo>
                    <a:lnTo>
                      <a:pt x="63" y="22"/>
                    </a:lnTo>
                    <a:close/>
                    <a:moveTo>
                      <a:pt x="61" y="19"/>
                    </a:moveTo>
                    <a:lnTo>
                      <a:pt x="60" y="19"/>
                    </a:lnTo>
                    <a:lnTo>
                      <a:pt x="68" y="12"/>
                    </a:lnTo>
                    <a:lnTo>
                      <a:pt x="61" y="19"/>
                    </a:lnTo>
                    <a:close/>
                    <a:moveTo>
                      <a:pt x="60" y="19"/>
                    </a:moveTo>
                    <a:lnTo>
                      <a:pt x="58" y="17"/>
                    </a:lnTo>
                    <a:lnTo>
                      <a:pt x="71" y="2"/>
                    </a:lnTo>
                    <a:lnTo>
                      <a:pt x="74" y="6"/>
                    </a:lnTo>
                    <a:lnTo>
                      <a:pt x="60" y="19"/>
                    </a:lnTo>
                    <a:close/>
                    <a:moveTo>
                      <a:pt x="64" y="0"/>
                    </a:moveTo>
                    <a:lnTo>
                      <a:pt x="68" y="0"/>
                    </a:lnTo>
                    <a:lnTo>
                      <a:pt x="71" y="2"/>
                    </a:lnTo>
                    <a:lnTo>
                      <a:pt x="64" y="9"/>
                    </a:lnTo>
                    <a:lnTo>
                      <a:pt x="64" y="0"/>
                    </a:lnTo>
                    <a:close/>
                    <a:moveTo>
                      <a:pt x="64" y="19"/>
                    </a:moveTo>
                    <a:lnTo>
                      <a:pt x="61" y="19"/>
                    </a:lnTo>
                    <a:lnTo>
                      <a:pt x="61" y="0"/>
                    </a:lnTo>
                    <a:lnTo>
                      <a:pt x="64" y="0"/>
                    </a:lnTo>
                    <a:lnTo>
                      <a:pt x="64" y="19"/>
                    </a:lnTo>
                    <a:close/>
                    <a:moveTo>
                      <a:pt x="61" y="19"/>
                    </a:moveTo>
                    <a:lnTo>
                      <a:pt x="58" y="19"/>
                    </a:lnTo>
                    <a:lnTo>
                      <a:pt x="58" y="0"/>
                    </a:lnTo>
                    <a:lnTo>
                      <a:pt x="61" y="0"/>
                    </a:lnTo>
                    <a:lnTo>
                      <a:pt x="61" y="19"/>
                    </a:lnTo>
                    <a:close/>
                    <a:moveTo>
                      <a:pt x="58" y="19"/>
                    </a:moveTo>
                    <a:lnTo>
                      <a:pt x="51" y="19"/>
                    </a:lnTo>
                    <a:lnTo>
                      <a:pt x="51" y="0"/>
                    </a:lnTo>
                    <a:lnTo>
                      <a:pt x="58" y="0"/>
                    </a:lnTo>
                    <a:lnTo>
                      <a:pt x="58" y="19"/>
                    </a:lnTo>
                    <a:close/>
                    <a:moveTo>
                      <a:pt x="51" y="19"/>
                    </a:moveTo>
                    <a:lnTo>
                      <a:pt x="44" y="19"/>
                    </a:lnTo>
                    <a:lnTo>
                      <a:pt x="44" y="0"/>
                    </a:lnTo>
                    <a:lnTo>
                      <a:pt x="51" y="0"/>
                    </a:lnTo>
                    <a:lnTo>
                      <a:pt x="51" y="19"/>
                    </a:lnTo>
                    <a:close/>
                    <a:moveTo>
                      <a:pt x="44" y="19"/>
                    </a:moveTo>
                    <a:lnTo>
                      <a:pt x="42" y="19"/>
                    </a:lnTo>
                    <a:lnTo>
                      <a:pt x="42" y="0"/>
                    </a:lnTo>
                    <a:lnTo>
                      <a:pt x="44" y="0"/>
                    </a:lnTo>
                    <a:lnTo>
                      <a:pt x="44" y="19"/>
                    </a:lnTo>
                    <a:close/>
                    <a:moveTo>
                      <a:pt x="38" y="1"/>
                    </a:moveTo>
                    <a:lnTo>
                      <a:pt x="39" y="0"/>
                    </a:lnTo>
                    <a:lnTo>
                      <a:pt x="42" y="0"/>
                    </a:lnTo>
                    <a:lnTo>
                      <a:pt x="42" y="9"/>
                    </a:lnTo>
                    <a:lnTo>
                      <a:pt x="38" y="1"/>
                    </a:lnTo>
                    <a:close/>
                    <a:moveTo>
                      <a:pt x="45" y="18"/>
                    </a:moveTo>
                    <a:lnTo>
                      <a:pt x="40" y="21"/>
                    </a:lnTo>
                    <a:lnTo>
                      <a:pt x="31" y="5"/>
                    </a:lnTo>
                    <a:lnTo>
                      <a:pt x="38" y="1"/>
                    </a:lnTo>
                    <a:lnTo>
                      <a:pt x="45" y="18"/>
                    </a:lnTo>
                    <a:close/>
                    <a:moveTo>
                      <a:pt x="40" y="21"/>
                    </a:moveTo>
                    <a:lnTo>
                      <a:pt x="38" y="22"/>
                    </a:lnTo>
                    <a:lnTo>
                      <a:pt x="36" y="22"/>
                    </a:lnTo>
                    <a:lnTo>
                      <a:pt x="36" y="12"/>
                    </a:lnTo>
                    <a:lnTo>
                      <a:pt x="40" y="21"/>
                    </a:lnTo>
                    <a:close/>
                    <a:moveTo>
                      <a:pt x="36" y="22"/>
                    </a:moveTo>
                    <a:lnTo>
                      <a:pt x="32" y="22"/>
                    </a:lnTo>
                    <a:lnTo>
                      <a:pt x="32" y="3"/>
                    </a:lnTo>
                    <a:lnTo>
                      <a:pt x="36" y="3"/>
                    </a:lnTo>
                    <a:lnTo>
                      <a:pt x="36" y="22"/>
                    </a:lnTo>
                    <a:close/>
                    <a:moveTo>
                      <a:pt x="28" y="5"/>
                    </a:moveTo>
                    <a:lnTo>
                      <a:pt x="30" y="3"/>
                    </a:lnTo>
                    <a:lnTo>
                      <a:pt x="32" y="3"/>
                    </a:lnTo>
                    <a:lnTo>
                      <a:pt x="32" y="12"/>
                    </a:lnTo>
                    <a:lnTo>
                      <a:pt x="28" y="5"/>
                    </a:lnTo>
                    <a:close/>
                    <a:moveTo>
                      <a:pt x="37" y="21"/>
                    </a:moveTo>
                    <a:lnTo>
                      <a:pt x="30" y="24"/>
                    </a:lnTo>
                    <a:lnTo>
                      <a:pt x="21" y="7"/>
                    </a:lnTo>
                    <a:lnTo>
                      <a:pt x="28" y="5"/>
                    </a:lnTo>
                    <a:lnTo>
                      <a:pt x="37" y="21"/>
                    </a:lnTo>
                    <a:close/>
                    <a:moveTo>
                      <a:pt x="17" y="11"/>
                    </a:moveTo>
                    <a:lnTo>
                      <a:pt x="19" y="9"/>
                    </a:lnTo>
                    <a:lnTo>
                      <a:pt x="21" y="7"/>
                    </a:lnTo>
                    <a:lnTo>
                      <a:pt x="26" y="16"/>
                    </a:lnTo>
                    <a:lnTo>
                      <a:pt x="17" y="11"/>
                    </a:lnTo>
                    <a:close/>
                    <a:moveTo>
                      <a:pt x="34" y="20"/>
                    </a:moveTo>
                    <a:lnTo>
                      <a:pt x="31" y="27"/>
                    </a:lnTo>
                    <a:lnTo>
                      <a:pt x="13" y="18"/>
                    </a:lnTo>
                    <a:lnTo>
                      <a:pt x="17" y="11"/>
                    </a:lnTo>
                    <a:lnTo>
                      <a:pt x="34" y="20"/>
                    </a:lnTo>
                    <a:close/>
                    <a:moveTo>
                      <a:pt x="31" y="27"/>
                    </a:moveTo>
                    <a:lnTo>
                      <a:pt x="30" y="28"/>
                    </a:lnTo>
                    <a:lnTo>
                      <a:pt x="29" y="29"/>
                    </a:lnTo>
                    <a:lnTo>
                      <a:pt x="22" y="22"/>
                    </a:lnTo>
                    <a:lnTo>
                      <a:pt x="31" y="27"/>
                    </a:lnTo>
                    <a:close/>
                    <a:moveTo>
                      <a:pt x="29" y="29"/>
                    </a:moveTo>
                    <a:lnTo>
                      <a:pt x="26" y="32"/>
                    </a:lnTo>
                    <a:lnTo>
                      <a:pt x="12" y="19"/>
                    </a:lnTo>
                    <a:lnTo>
                      <a:pt x="16" y="16"/>
                    </a:lnTo>
                    <a:lnTo>
                      <a:pt x="29" y="29"/>
                    </a:lnTo>
                    <a:close/>
                    <a:moveTo>
                      <a:pt x="12" y="19"/>
                    </a:moveTo>
                    <a:lnTo>
                      <a:pt x="12" y="19"/>
                    </a:lnTo>
                    <a:lnTo>
                      <a:pt x="19" y="26"/>
                    </a:lnTo>
                    <a:lnTo>
                      <a:pt x="12" y="19"/>
                    </a:lnTo>
                    <a:close/>
                    <a:moveTo>
                      <a:pt x="26" y="32"/>
                    </a:moveTo>
                    <a:lnTo>
                      <a:pt x="23" y="35"/>
                    </a:lnTo>
                    <a:lnTo>
                      <a:pt x="9" y="22"/>
                    </a:lnTo>
                    <a:lnTo>
                      <a:pt x="12" y="19"/>
                    </a:lnTo>
                    <a:lnTo>
                      <a:pt x="26" y="32"/>
                    </a:lnTo>
                    <a:close/>
                    <a:moveTo>
                      <a:pt x="23" y="35"/>
                    </a:moveTo>
                    <a:lnTo>
                      <a:pt x="13" y="45"/>
                    </a:lnTo>
                    <a:lnTo>
                      <a:pt x="23" y="35"/>
                    </a:lnTo>
                    <a:lnTo>
                      <a:pt x="16" y="29"/>
                    </a:lnTo>
                    <a:lnTo>
                      <a:pt x="23" y="35"/>
                    </a:lnTo>
                    <a:close/>
                    <a:moveTo>
                      <a:pt x="23" y="35"/>
                    </a:moveTo>
                    <a:lnTo>
                      <a:pt x="20" y="39"/>
                    </a:lnTo>
                    <a:lnTo>
                      <a:pt x="6" y="26"/>
                    </a:lnTo>
                    <a:lnTo>
                      <a:pt x="9" y="22"/>
                    </a:lnTo>
                    <a:lnTo>
                      <a:pt x="23" y="35"/>
                    </a:lnTo>
                    <a:close/>
                    <a:moveTo>
                      <a:pt x="5" y="28"/>
                    </a:moveTo>
                    <a:lnTo>
                      <a:pt x="5" y="27"/>
                    </a:lnTo>
                    <a:lnTo>
                      <a:pt x="6" y="26"/>
                    </a:lnTo>
                    <a:lnTo>
                      <a:pt x="13" y="32"/>
                    </a:lnTo>
                    <a:lnTo>
                      <a:pt x="5" y="28"/>
                    </a:lnTo>
                    <a:close/>
                    <a:moveTo>
                      <a:pt x="21" y="35"/>
                    </a:moveTo>
                    <a:lnTo>
                      <a:pt x="18" y="42"/>
                    </a:lnTo>
                    <a:lnTo>
                      <a:pt x="1" y="34"/>
                    </a:lnTo>
                    <a:lnTo>
                      <a:pt x="5" y="28"/>
                    </a:lnTo>
                    <a:lnTo>
                      <a:pt x="21" y="35"/>
                    </a:lnTo>
                    <a:close/>
                    <a:moveTo>
                      <a:pt x="0" y="38"/>
                    </a:moveTo>
                    <a:lnTo>
                      <a:pt x="0" y="35"/>
                    </a:lnTo>
                    <a:lnTo>
                      <a:pt x="1" y="34"/>
                    </a:lnTo>
                    <a:lnTo>
                      <a:pt x="10" y="38"/>
                    </a:lnTo>
                    <a:lnTo>
                      <a:pt x="0" y="38"/>
                    </a:lnTo>
                    <a:close/>
                    <a:moveTo>
                      <a:pt x="19" y="38"/>
                    </a:moveTo>
                    <a:lnTo>
                      <a:pt x="19" y="41"/>
                    </a:lnTo>
                    <a:lnTo>
                      <a:pt x="0" y="41"/>
                    </a:lnTo>
                    <a:lnTo>
                      <a:pt x="0" y="38"/>
                    </a:lnTo>
                    <a:lnTo>
                      <a:pt x="19" y="38"/>
                    </a:lnTo>
                    <a:close/>
                    <a:moveTo>
                      <a:pt x="19" y="41"/>
                    </a:moveTo>
                    <a:lnTo>
                      <a:pt x="19" y="48"/>
                    </a:lnTo>
                    <a:lnTo>
                      <a:pt x="0" y="48"/>
                    </a:lnTo>
                    <a:lnTo>
                      <a:pt x="0" y="41"/>
                    </a:lnTo>
                    <a:lnTo>
                      <a:pt x="19" y="41"/>
                    </a:lnTo>
                    <a:close/>
                    <a:moveTo>
                      <a:pt x="4" y="54"/>
                    </a:moveTo>
                    <a:lnTo>
                      <a:pt x="0" y="52"/>
                    </a:lnTo>
                    <a:lnTo>
                      <a:pt x="0" y="48"/>
                    </a:lnTo>
                    <a:lnTo>
                      <a:pt x="10" y="48"/>
                    </a:lnTo>
                    <a:lnTo>
                      <a:pt x="4" y="54"/>
                    </a:lnTo>
                    <a:close/>
                    <a:moveTo>
                      <a:pt x="17" y="41"/>
                    </a:moveTo>
                    <a:lnTo>
                      <a:pt x="20" y="44"/>
                    </a:lnTo>
                    <a:lnTo>
                      <a:pt x="7" y="57"/>
                    </a:lnTo>
                    <a:lnTo>
                      <a:pt x="4" y="54"/>
                    </a:lnTo>
                    <a:lnTo>
                      <a:pt x="17" y="41"/>
                    </a:lnTo>
                    <a:close/>
                    <a:moveTo>
                      <a:pt x="20" y="44"/>
                    </a:moveTo>
                    <a:lnTo>
                      <a:pt x="22" y="46"/>
                    </a:lnTo>
                    <a:lnTo>
                      <a:pt x="22" y="51"/>
                    </a:lnTo>
                    <a:lnTo>
                      <a:pt x="13" y="51"/>
                    </a:lnTo>
                    <a:lnTo>
                      <a:pt x="20" y="44"/>
                    </a:lnTo>
                    <a:close/>
                    <a:moveTo>
                      <a:pt x="22" y="51"/>
                    </a:moveTo>
                    <a:lnTo>
                      <a:pt x="22" y="54"/>
                    </a:lnTo>
                    <a:lnTo>
                      <a:pt x="4" y="54"/>
                    </a:lnTo>
                    <a:lnTo>
                      <a:pt x="4" y="51"/>
                    </a:lnTo>
                    <a:lnTo>
                      <a:pt x="22" y="51"/>
                    </a:lnTo>
                    <a:close/>
                    <a:moveTo>
                      <a:pt x="6" y="61"/>
                    </a:moveTo>
                    <a:lnTo>
                      <a:pt x="4" y="57"/>
                    </a:lnTo>
                    <a:lnTo>
                      <a:pt x="4" y="54"/>
                    </a:lnTo>
                    <a:lnTo>
                      <a:pt x="13" y="54"/>
                    </a:lnTo>
                    <a:lnTo>
                      <a:pt x="6" y="61"/>
                    </a:lnTo>
                    <a:close/>
                    <a:moveTo>
                      <a:pt x="20" y="48"/>
                    </a:moveTo>
                    <a:lnTo>
                      <a:pt x="23" y="51"/>
                    </a:lnTo>
                    <a:lnTo>
                      <a:pt x="9" y="64"/>
                    </a:lnTo>
                    <a:lnTo>
                      <a:pt x="6" y="61"/>
                    </a:lnTo>
                    <a:lnTo>
                      <a:pt x="20" y="48"/>
                    </a:lnTo>
                    <a:close/>
                    <a:moveTo>
                      <a:pt x="23" y="51"/>
                    </a:moveTo>
                    <a:lnTo>
                      <a:pt x="13" y="41"/>
                    </a:lnTo>
                    <a:lnTo>
                      <a:pt x="23" y="51"/>
                    </a:lnTo>
                    <a:lnTo>
                      <a:pt x="16" y="57"/>
                    </a:lnTo>
                    <a:lnTo>
                      <a:pt x="23" y="51"/>
                    </a:lnTo>
                    <a:close/>
                    <a:moveTo>
                      <a:pt x="23" y="51"/>
                    </a:moveTo>
                    <a:lnTo>
                      <a:pt x="26" y="54"/>
                    </a:lnTo>
                    <a:lnTo>
                      <a:pt x="12" y="67"/>
                    </a:lnTo>
                    <a:lnTo>
                      <a:pt x="9" y="64"/>
                    </a:lnTo>
                    <a:lnTo>
                      <a:pt x="23" y="51"/>
                    </a:lnTo>
                    <a:close/>
                    <a:moveTo>
                      <a:pt x="12" y="67"/>
                    </a:moveTo>
                    <a:lnTo>
                      <a:pt x="12" y="67"/>
                    </a:lnTo>
                    <a:lnTo>
                      <a:pt x="19" y="61"/>
                    </a:lnTo>
                    <a:lnTo>
                      <a:pt x="12" y="67"/>
                    </a:lnTo>
                    <a:close/>
                    <a:moveTo>
                      <a:pt x="26" y="53"/>
                    </a:moveTo>
                    <a:lnTo>
                      <a:pt x="29" y="56"/>
                    </a:lnTo>
                    <a:lnTo>
                      <a:pt x="16" y="71"/>
                    </a:lnTo>
                    <a:lnTo>
                      <a:pt x="12" y="67"/>
                    </a:lnTo>
                    <a:lnTo>
                      <a:pt x="26" y="53"/>
                    </a:lnTo>
                    <a:close/>
                    <a:moveTo>
                      <a:pt x="22" y="73"/>
                    </a:moveTo>
                    <a:lnTo>
                      <a:pt x="19" y="73"/>
                    </a:lnTo>
                    <a:lnTo>
                      <a:pt x="16" y="71"/>
                    </a:lnTo>
                    <a:lnTo>
                      <a:pt x="22" y="63"/>
                    </a:lnTo>
                    <a:lnTo>
                      <a:pt x="22" y="73"/>
                    </a:lnTo>
                    <a:close/>
                    <a:moveTo>
                      <a:pt x="22" y="54"/>
                    </a:moveTo>
                    <a:lnTo>
                      <a:pt x="26" y="54"/>
                    </a:lnTo>
                    <a:lnTo>
                      <a:pt x="26" y="73"/>
                    </a:lnTo>
                    <a:lnTo>
                      <a:pt x="22" y="73"/>
                    </a:lnTo>
                    <a:lnTo>
                      <a:pt x="22" y="54"/>
                    </a:lnTo>
                    <a:close/>
                    <a:moveTo>
                      <a:pt x="26" y="54"/>
                    </a:moveTo>
                    <a:lnTo>
                      <a:pt x="28" y="54"/>
                    </a:lnTo>
                    <a:lnTo>
                      <a:pt x="30" y="55"/>
                    </a:lnTo>
                    <a:lnTo>
                      <a:pt x="26" y="63"/>
                    </a:lnTo>
                    <a:lnTo>
                      <a:pt x="26" y="54"/>
                    </a:lnTo>
                    <a:close/>
                    <a:moveTo>
                      <a:pt x="30" y="55"/>
                    </a:moveTo>
                    <a:lnTo>
                      <a:pt x="37" y="59"/>
                    </a:lnTo>
                    <a:lnTo>
                      <a:pt x="28" y="75"/>
                    </a:lnTo>
                    <a:lnTo>
                      <a:pt x="21" y="72"/>
                    </a:lnTo>
                    <a:lnTo>
                      <a:pt x="30" y="55"/>
                    </a:lnTo>
                    <a:close/>
                    <a:moveTo>
                      <a:pt x="32" y="76"/>
                    </a:moveTo>
                    <a:lnTo>
                      <a:pt x="30" y="76"/>
                    </a:lnTo>
                    <a:lnTo>
                      <a:pt x="28" y="75"/>
                    </a:lnTo>
                    <a:lnTo>
                      <a:pt x="32" y="66"/>
                    </a:lnTo>
                    <a:lnTo>
                      <a:pt x="32" y="76"/>
                    </a:lnTo>
                    <a:close/>
                    <a:moveTo>
                      <a:pt x="32" y="57"/>
                    </a:moveTo>
                    <a:lnTo>
                      <a:pt x="36" y="57"/>
                    </a:lnTo>
                    <a:lnTo>
                      <a:pt x="36" y="76"/>
                    </a:lnTo>
                    <a:lnTo>
                      <a:pt x="32" y="76"/>
                    </a:lnTo>
                    <a:lnTo>
                      <a:pt x="32" y="57"/>
                    </a:lnTo>
                    <a:close/>
                    <a:moveTo>
                      <a:pt x="36" y="57"/>
                    </a:moveTo>
                    <a:lnTo>
                      <a:pt x="42" y="57"/>
                    </a:lnTo>
                    <a:lnTo>
                      <a:pt x="42" y="76"/>
                    </a:lnTo>
                    <a:lnTo>
                      <a:pt x="36" y="76"/>
                    </a:lnTo>
                    <a:lnTo>
                      <a:pt x="36" y="57"/>
                    </a:lnTo>
                    <a:close/>
                    <a:moveTo>
                      <a:pt x="45" y="75"/>
                    </a:moveTo>
                    <a:lnTo>
                      <a:pt x="44" y="76"/>
                    </a:lnTo>
                    <a:lnTo>
                      <a:pt x="42" y="76"/>
                    </a:lnTo>
                    <a:lnTo>
                      <a:pt x="42" y="66"/>
                    </a:lnTo>
                    <a:lnTo>
                      <a:pt x="45" y="75"/>
                    </a:lnTo>
                    <a:close/>
                    <a:moveTo>
                      <a:pt x="38" y="59"/>
                    </a:moveTo>
                    <a:lnTo>
                      <a:pt x="43" y="55"/>
                    </a:lnTo>
                    <a:lnTo>
                      <a:pt x="52" y="72"/>
                    </a:lnTo>
                    <a:lnTo>
                      <a:pt x="45" y="75"/>
                    </a:lnTo>
                    <a:lnTo>
                      <a:pt x="38" y="59"/>
                    </a:lnTo>
                    <a:close/>
                    <a:moveTo>
                      <a:pt x="43" y="55"/>
                    </a:moveTo>
                    <a:lnTo>
                      <a:pt x="45" y="54"/>
                    </a:lnTo>
                    <a:lnTo>
                      <a:pt x="48" y="54"/>
                    </a:lnTo>
                    <a:lnTo>
                      <a:pt x="48" y="63"/>
                    </a:lnTo>
                    <a:lnTo>
                      <a:pt x="43" y="55"/>
                    </a:lnTo>
                    <a:close/>
                    <a:moveTo>
                      <a:pt x="48" y="54"/>
                    </a:moveTo>
                    <a:lnTo>
                      <a:pt x="51" y="54"/>
                    </a:lnTo>
                    <a:lnTo>
                      <a:pt x="51" y="73"/>
                    </a:lnTo>
                    <a:lnTo>
                      <a:pt x="48" y="73"/>
                    </a:lnTo>
                    <a:lnTo>
                      <a:pt x="48" y="54"/>
                    </a:lnTo>
                    <a:close/>
                    <a:moveTo>
                      <a:pt x="55" y="72"/>
                    </a:moveTo>
                    <a:lnTo>
                      <a:pt x="53" y="73"/>
                    </a:lnTo>
                    <a:lnTo>
                      <a:pt x="51" y="73"/>
                    </a:lnTo>
                    <a:lnTo>
                      <a:pt x="51" y="63"/>
                    </a:lnTo>
                    <a:lnTo>
                      <a:pt x="55" y="72"/>
                    </a:lnTo>
                    <a:close/>
                    <a:moveTo>
                      <a:pt x="47" y="55"/>
                    </a:moveTo>
                    <a:lnTo>
                      <a:pt x="53" y="52"/>
                    </a:lnTo>
                    <a:lnTo>
                      <a:pt x="62" y="69"/>
                    </a:lnTo>
                    <a:lnTo>
                      <a:pt x="55" y="72"/>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60" name="Freeform 748">
                <a:extLst>
                  <a:ext uri="{FF2B5EF4-FFF2-40B4-BE49-F238E27FC236}">
                    <a16:creationId xmlns:a16="http://schemas.microsoft.com/office/drawing/2014/main" id="{3D66C072-85D0-4CD1-9D09-5F99084EAF23}"/>
                  </a:ext>
                </a:extLst>
              </p:cNvPr>
              <p:cNvSpPr>
                <a:spLocks/>
              </p:cNvSpPr>
              <p:nvPr/>
            </p:nvSpPr>
            <p:spPr bwMode="auto">
              <a:xfrm>
                <a:off x="3071" y="2338"/>
                <a:ext cx="17" cy="14"/>
              </a:xfrm>
              <a:custGeom>
                <a:avLst/>
                <a:gdLst>
                  <a:gd name="T0" fmla="*/ 12 w 66"/>
                  <a:gd name="T1" fmla="*/ 13 h 58"/>
                  <a:gd name="T2" fmla="*/ 13 w 66"/>
                  <a:gd name="T3" fmla="*/ 12 h 58"/>
                  <a:gd name="T4" fmla="*/ 14 w 66"/>
                  <a:gd name="T5" fmla="*/ 11 h 58"/>
                  <a:gd name="T6" fmla="*/ 15 w 66"/>
                  <a:gd name="T7" fmla="*/ 10 h 58"/>
                  <a:gd name="T8" fmla="*/ 15 w 66"/>
                  <a:gd name="T9" fmla="*/ 9 h 58"/>
                  <a:gd name="T10" fmla="*/ 16 w 66"/>
                  <a:gd name="T11" fmla="*/ 9 h 58"/>
                  <a:gd name="T12" fmla="*/ 17 w 66"/>
                  <a:gd name="T13" fmla="*/ 7 h 58"/>
                  <a:gd name="T14" fmla="*/ 17 w 66"/>
                  <a:gd name="T15" fmla="*/ 6 h 58"/>
                  <a:gd name="T16" fmla="*/ 17 w 66"/>
                  <a:gd name="T17" fmla="*/ 5 h 58"/>
                  <a:gd name="T18" fmla="*/ 17 w 66"/>
                  <a:gd name="T19" fmla="*/ 4 h 58"/>
                  <a:gd name="T20" fmla="*/ 16 w 66"/>
                  <a:gd name="T21" fmla="*/ 3 h 58"/>
                  <a:gd name="T22" fmla="*/ 15 w 66"/>
                  <a:gd name="T23" fmla="*/ 2 h 58"/>
                  <a:gd name="T24" fmla="*/ 15 w 66"/>
                  <a:gd name="T25" fmla="*/ 2 h 58"/>
                  <a:gd name="T26" fmla="*/ 14 w 66"/>
                  <a:gd name="T27" fmla="*/ 1 h 58"/>
                  <a:gd name="T28" fmla="*/ 13 w 66"/>
                  <a:gd name="T29" fmla="*/ 1 h 58"/>
                  <a:gd name="T30" fmla="*/ 11 w 66"/>
                  <a:gd name="T31" fmla="*/ 0 h 58"/>
                  <a:gd name="T32" fmla="*/ 11 w 66"/>
                  <a:gd name="T33" fmla="*/ 0 h 58"/>
                  <a:gd name="T34" fmla="*/ 9 w 66"/>
                  <a:gd name="T35" fmla="*/ 1 h 58"/>
                  <a:gd name="T36" fmla="*/ 8 w 66"/>
                  <a:gd name="T37" fmla="*/ 1 h 58"/>
                  <a:gd name="T38" fmla="*/ 6 w 66"/>
                  <a:gd name="T39" fmla="*/ 1 h 58"/>
                  <a:gd name="T40" fmla="*/ 5 w 66"/>
                  <a:gd name="T41" fmla="*/ 2 h 58"/>
                  <a:gd name="T42" fmla="*/ 4 w 66"/>
                  <a:gd name="T43" fmla="*/ 2 h 58"/>
                  <a:gd name="T44" fmla="*/ 3 w 66"/>
                  <a:gd name="T45" fmla="*/ 3 h 58"/>
                  <a:gd name="T46" fmla="*/ 1 w 66"/>
                  <a:gd name="T47" fmla="*/ 5 h 58"/>
                  <a:gd name="T48" fmla="*/ 1 w 66"/>
                  <a:gd name="T49" fmla="*/ 6 h 58"/>
                  <a:gd name="T50" fmla="*/ 1 w 66"/>
                  <a:gd name="T51" fmla="*/ 6 h 58"/>
                  <a:gd name="T52" fmla="*/ 0 w 66"/>
                  <a:gd name="T53" fmla="*/ 8 h 58"/>
                  <a:gd name="T54" fmla="*/ 0 w 66"/>
                  <a:gd name="T55" fmla="*/ 9 h 58"/>
                  <a:gd name="T56" fmla="*/ 0 w 66"/>
                  <a:gd name="T57" fmla="*/ 9 h 58"/>
                  <a:gd name="T58" fmla="*/ 0 w 66"/>
                  <a:gd name="T59" fmla="*/ 11 h 58"/>
                  <a:gd name="T60" fmla="*/ 1 w 66"/>
                  <a:gd name="T61" fmla="*/ 12 h 58"/>
                  <a:gd name="T62" fmla="*/ 1 w 66"/>
                  <a:gd name="T63" fmla="*/ 12 h 58"/>
                  <a:gd name="T64" fmla="*/ 2 w 66"/>
                  <a:gd name="T65" fmla="*/ 13 h 58"/>
                  <a:gd name="T66" fmla="*/ 3 w 66"/>
                  <a:gd name="T67" fmla="*/ 14 h 58"/>
                  <a:gd name="T68" fmla="*/ 4 w 66"/>
                  <a:gd name="T69" fmla="*/ 14 h 58"/>
                  <a:gd name="T70" fmla="*/ 6 w 66"/>
                  <a:gd name="T71" fmla="*/ 14 h 58"/>
                  <a:gd name="T72" fmla="*/ 6 w 66"/>
                  <a:gd name="T73" fmla="*/ 14 h 58"/>
                  <a:gd name="T74" fmla="*/ 8 w 66"/>
                  <a:gd name="T75" fmla="*/ 14 h 58"/>
                  <a:gd name="T76" fmla="*/ 9 w 66"/>
                  <a:gd name="T77" fmla="*/ 14 h 58"/>
                  <a:gd name="T78" fmla="*/ 11 w 66"/>
                  <a:gd name="T79" fmla="*/ 13 h 58"/>
                  <a:gd name="T80" fmla="*/ 12 w 66"/>
                  <a:gd name="T81" fmla="*/ 1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8"/>
                  <a:gd name="T125" fmla="*/ 66 w 66"/>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8">
                    <a:moveTo>
                      <a:pt x="47" y="54"/>
                    </a:moveTo>
                    <a:lnTo>
                      <a:pt x="51" y="51"/>
                    </a:lnTo>
                    <a:lnTo>
                      <a:pt x="54" y="45"/>
                    </a:lnTo>
                    <a:lnTo>
                      <a:pt x="59" y="42"/>
                    </a:lnTo>
                    <a:lnTo>
                      <a:pt x="59" y="39"/>
                    </a:lnTo>
                    <a:lnTo>
                      <a:pt x="63" y="36"/>
                    </a:lnTo>
                    <a:lnTo>
                      <a:pt x="66" y="29"/>
                    </a:lnTo>
                    <a:lnTo>
                      <a:pt x="66" y="26"/>
                    </a:lnTo>
                    <a:lnTo>
                      <a:pt x="66" y="20"/>
                    </a:lnTo>
                    <a:lnTo>
                      <a:pt x="66" y="17"/>
                    </a:lnTo>
                    <a:lnTo>
                      <a:pt x="63" y="13"/>
                    </a:lnTo>
                    <a:lnTo>
                      <a:pt x="59" y="10"/>
                    </a:lnTo>
                    <a:lnTo>
                      <a:pt x="57" y="7"/>
                    </a:lnTo>
                    <a:lnTo>
                      <a:pt x="54" y="4"/>
                    </a:lnTo>
                    <a:lnTo>
                      <a:pt x="51" y="4"/>
                    </a:lnTo>
                    <a:lnTo>
                      <a:pt x="44" y="0"/>
                    </a:lnTo>
                    <a:lnTo>
                      <a:pt x="41" y="0"/>
                    </a:lnTo>
                    <a:lnTo>
                      <a:pt x="34" y="4"/>
                    </a:lnTo>
                    <a:lnTo>
                      <a:pt x="31" y="4"/>
                    </a:lnTo>
                    <a:lnTo>
                      <a:pt x="25" y="4"/>
                    </a:lnTo>
                    <a:lnTo>
                      <a:pt x="19" y="7"/>
                    </a:lnTo>
                    <a:lnTo>
                      <a:pt x="15" y="10"/>
                    </a:lnTo>
                    <a:lnTo>
                      <a:pt x="12" y="13"/>
                    </a:lnTo>
                    <a:lnTo>
                      <a:pt x="5" y="20"/>
                    </a:lnTo>
                    <a:lnTo>
                      <a:pt x="3" y="23"/>
                    </a:lnTo>
                    <a:lnTo>
                      <a:pt x="3" y="26"/>
                    </a:lnTo>
                    <a:lnTo>
                      <a:pt x="0" y="32"/>
                    </a:lnTo>
                    <a:lnTo>
                      <a:pt x="0" y="36"/>
                    </a:lnTo>
                    <a:lnTo>
                      <a:pt x="0" y="39"/>
                    </a:lnTo>
                    <a:lnTo>
                      <a:pt x="0" y="45"/>
                    </a:lnTo>
                    <a:lnTo>
                      <a:pt x="3" y="49"/>
                    </a:lnTo>
                    <a:lnTo>
                      <a:pt x="5" y="51"/>
                    </a:lnTo>
                    <a:lnTo>
                      <a:pt x="9" y="54"/>
                    </a:lnTo>
                    <a:lnTo>
                      <a:pt x="12" y="58"/>
                    </a:lnTo>
                    <a:lnTo>
                      <a:pt x="15" y="58"/>
                    </a:lnTo>
                    <a:lnTo>
                      <a:pt x="22" y="58"/>
                    </a:lnTo>
                    <a:lnTo>
                      <a:pt x="25" y="58"/>
                    </a:lnTo>
                    <a:lnTo>
                      <a:pt x="31" y="58"/>
                    </a:lnTo>
                    <a:lnTo>
                      <a:pt x="34" y="58"/>
                    </a:lnTo>
                    <a:lnTo>
                      <a:pt x="41" y="54"/>
                    </a:lnTo>
                    <a:lnTo>
                      <a:pt x="47"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61" name="Freeform 749">
                <a:extLst>
                  <a:ext uri="{FF2B5EF4-FFF2-40B4-BE49-F238E27FC236}">
                    <a16:creationId xmlns:a16="http://schemas.microsoft.com/office/drawing/2014/main" id="{8E56C31A-8F72-4037-AEDF-AFA90E196BB2}"/>
                  </a:ext>
                </a:extLst>
              </p:cNvPr>
              <p:cNvSpPr>
                <a:spLocks noEditPoints="1"/>
              </p:cNvSpPr>
              <p:nvPr/>
            </p:nvSpPr>
            <p:spPr bwMode="auto">
              <a:xfrm>
                <a:off x="3069" y="2336"/>
                <a:ext cx="21" cy="19"/>
              </a:xfrm>
              <a:custGeom>
                <a:avLst/>
                <a:gdLst>
                  <a:gd name="T0" fmla="*/ 17 w 86"/>
                  <a:gd name="T1" fmla="*/ 16 h 76"/>
                  <a:gd name="T2" fmla="*/ 13 w 86"/>
                  <a:gd name="T3" fmla="*/ 13 h 76"/>
                  <a:gd name="T4" fmla="*/ 15 w 86"/>
                  <a:gd name="T5" fmla="*/ 12 h 76"/>
                  <a:gd name="T6" fmla="*/ 16 w 86"/>
                  <a:gd name="T7" fmla="*/ 16 h 76"/>
                  <a:gd name="T8" fmla="*/ 19 w 86"/>
                  <a:gd name="T9" fmla="*/ 13 h 76"/>
                  <a:gd name="T10" fmla="*/ 15 w 86"/>
                  <a:gd name="T11" fmla="*/ 12 h 76"/>
                  <a:gd name="T12" fmla="*/ 16 w 86"/>
                  <a:gd name="T13" fmla="*/ 10 h 76"/>
                  <a:gd name="T14" fmla="*/ 19 w 86"/>
                  <a:gd name="T15" fmla="*/ 13 h 76"/>
                  <a:gd name="T16" fmla="*/ 20 w 86"/>
                  <a:gd name="T17" fmla="*/ 12 h 76"/>
                  <a:gd name="T18" fmla="*/ 21 w 86"/>
                  <a:gd name="T19" fmla="*/ 10 h 76"/>
                  <a:gd name="T20" fmla="*/ 16 w 86"/>
                  <a:gd name="T21" fmla="*/ 9 h 76"/>
                  <a:gd name="T22" fmla="*/ 16 w 86"/>
                  <a:gd name="T23" fmla="*/ 7 h 76"/>
                  <a:gd name="T24" fmla="*/ 21 w 86"/>
                  <a:gd name="T25" fmla="*/ 7 h 76"/>
                  <a:gd name="T26" fmla="*/ 20 w 86"/>
                  <a:gd name="T27" fmla="*/ 5 h 76"/>
                  <a:gd name="T28" fmla="*/ 16 w 86"/>
                  <a:gd name="T29" fmla="*/ 7 h 76"/>
                  <a:gd name="T30" fmla="*/ 19 w 86"/>
                  <a:gd name="T31" fmla="*/ 3 h 76"/>
                  <a:gd name="T32" fmla="*/ 15 w 86"/>
                  <a:gd name="T33" fmla="*/ 6 h 76"/>
                  <a:gd name="T34" fmla="*/ 15 w 86"/>
                  <a:gd name="T35" fmla="*/ 6 h 76"/>
                  <a:gd name="T36" fmla="*/ 18 w 86"/>
                  <a:gd name="T37" fmla="*/ 2 h 76"/>
                  <a:gd name="T38" fmla="*/ 16 w 86"/>
                  <a:gd name="T39" fmla="*/ 1 h 76"/>
                  <a:gd name="T40" fmla="*/ 15 w 86"/>
                  <a:gd name="T41" fmla="*/ 6 h 76"/>
                  <a:gd name="T42" fmla="*/ 12 w 86"/>
                  <a:gd name="T43" fmla="*/ 5 h 76"/>
                  <a:gd name="T44" fmla="*/ 14 w 86"/>
                  <a:gd name="T45" fmla="*/ 1 h 76"/>
                  <a:gd name="T46" fmla="*/ 13 w 86"/>
                  <a:gd name="T47" fmla="*/ 0 h 76"/>
                  <a:gd name="T48" fmla="*/ 11 w 86"/>
                  <a:gd name="T49" fmla="*/ 1 h 76"/>
                  <a:gd name="T50" fmla="*/ 12 w 86"/>
                  <a:gd name="T51" fmla="*/ 5 h 76"/>
                  <a:gd name="T52" fmla="*/ 10 w 86"/>
                  <a:gd name="T53" fmla="*/ 6 h 76"/>
                  <a:gd name="T54" fmla="*/ 9 w 86"/>
                  <a:gd name="T55" fmla="*/ 1 h 76"/>
                  <a:gd name="T56" fmla="*/ 9 w 86"/>
                  <a:gd name="T57" fmla="*/ 3 h 76"/>
                  <a:gd name="T58" fmla="*/ 10 w 86"/>
                  <a:gd name="T59" fmla="*/ 5 h 76"/>
                  <a:gd name="T60" fmla="*/ 9 w 86"/>
                  <a:gd name="T61" fmla="*/ 6 h 76"/>
                  <a:gd name="T62" fmla="*/ 5 w 86"/>
                  <a:gd name="T63" fmla="*/ 3 h 76"/>
                  <a:gd name="T64" fmla="*/ 4 w 86"/>
                  <a:gd name="T65" fmla="*/ 4 h 76"/>
                  <a:gd name="T66" fmla="*/ 5 w 86"/>
                  <a:gd name="T67" fmla="*/ 6 h 76"/>
                  <a:gd name="T68" fmla="*/ 7 w 86"/>
                  <a:gd name="T69" fmla="*/ 7 h 76"/>
                  <a:gd name="T70" fmla="*/ 6 w 86"/>
                  <a:gd name="T71" fmla="*/ 9 h 76"/>
                  <a:gd name="T72" fmla="*/ 1 w 86"/>
                  <a:gd name="T73" fmla="*/ 7 h 76"/>
                  <a:gd name="T74" fmla="*/ 1 w 86"/>
                  <a:gd name="T75" fmla="*/ 9 h 76"/>
                  <a:gd name="T76" fmla="*/ 3 w 86"/>
                  <a:gd name="T77" fmla="*/ 9 h 76"/>
                  <a:gd name="T78" fmla="*/ 5 w 86"/>
                  <a:gd name="T79" fmla="*/ 10 h 76"/>
                  <a:gd name="T80" fmla="*/ 5 w 86"/>
                  <a:gd name="T81" fmla="*/ 10 h 76"/>
                  <a:gd name="T82" fmla="*/ 5 w 86"/>
                  <a:gd name="T83" fmla="*/ 12 h 76"/>
                  <a:gd name="T84" fmla="*/ 0 w 86"/>
                  <a:gd name="T85" fmla="*/ 14 h 76"/>
                  <a:gd name="T86" fmla="*/ 2 w 86"/>
                  <a:gd name="T87" fmla="*/ 14 h 76"/>
                  <a:gd name="T88" fmla="*/ 4 w 86"/>
                  <a:gd name="T89" fmla="*/ 12 h 76"/>
                  <a:gd name="T90" fmla="*/ 5 w 86"/>
                  <a:gd name="T91" fmla="*/ 13 h 76"/>
                  <a:gd name="T92" fmla="*/ 6 w 86"/>
                  <a:gd name="T93" fmla="*/ 14 h 76"/>
                  <a:gd name="T94" fmla="*/ 4 w 86"/>
                  <a:gd name="T95" fmla="*/ 18 h 76"/>
                  <a:gd name="T96" fmla="*/ 5 w 86"/>
                  <a:gd name="T97" fmla="*/ 17 h 76"/>
                  <a:gd name="T98" fmla="*/ 5 w 86"/>
                  <a:gd name="T99" fmla="*/ 15 h 76"/>
                  <a:gd name="T100" fmla="*/ 8 w 86"/>
                  <a:gd name="T101" fmla="*/ 15 h 76"/>
                  <a:gd name="T102" fmla="*/ 10 w 86"/>
                  <a:gd name="T103" fmla="*/ 15 h 76"/>
                  <a:gd name="T104" fmla="*/ 11 w 86"/>
                  <a:gd name="T105" fmla="*/ 19 h 76"/>
                  <a:gd name="T106" fmla="*/ 11 w 86"/>
                  <a:gd name="T107" fmla="*/ 17 h 76"/>
                  <a:gd name="T108" fmla="*/ 10 w 86"/>
                  <a:gd name="T109" fmla="*/ 15 h 76"/>
                  <a:gd name="T110" fmla="*/ 12 w 86"/>
                  <a:gd name="T111" fmla="*/ 14 h 7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6"/>
                  <a:gd name="T169" fmla="*/ 0 h 76"/>
                  <a:gd name="T170" fmla="*/ 86 w 86"/>
                  <a:gd name="T171" fmla="*/ 76 h 7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6" h="76">
                    <a:moveTo>
                      <a:pt x="51" y="57"/>
                    </a:moveTo>
                    <a:lnTo>
                      <a:pt x="54" y="53"/>
                    </a:lnTo>
                    <a:lnTo>
                      <a:pt x="67" y="68"/>
                    </a:lnTo>
                    <a:lnTo>
                      <a:pt x="64" y="70"/>
                    </a:lnTo>
                    <a:lnTo>
                      <a:pt x="51" y="57"/>
                    </a:lnTo>
                    <a:close/>
                    <a:moveTo>
                      <a:pt x="69" y="64"/>
                    </a:moveTo>
                    <a:lnTo>
                      <a:pt x="68" y="67"/>
                    </a:lnTo>
                    <a:lnTo>
                      <a:pt x="67" y="68"/>
                    </a:lnTo>
                    <a:lnTo>
                      <a:pt x="61" y="60"/>
                    </a:lnTo>
                    <a:lnTo>
                      <a:pt x="69" y="64"/>
                    </a:lnTo>
                    <a:close/>
                    <a:moveTo>
                      <a:pt x="52" y="57"/>
                    </a:moveTo>
                    <a:lnTo>
                      <a:pt x="55" y="50"/>
                    </a:lnTo>
                    <a:lnTo>
                      <a:pt x="72" y="59"/>
                    </a:lnTo>
                    <a:lnTo>
                      <a:pt x="69" y="64"/>
                    </a:lnTo>
                    <a:lnTo>
                      <a:pt x="52" y="57"/>
                    </a:lnTo>
                    <a:close/>
                    <a:moveTo>
                      <a:pt x="55" y="50"/>
                    </a:moveTo>
                    <a:lnTo>
                      <a:pt x="56" y="47"/>
                    </a:lnTo>
                    <a:lnTo>
                      <a:pt x="60" y="46"/>
                    </a:lnTo>
                    <a:lnTo>
                      <a:pt x="64" y="54"/>
                    </a:lnTo>
                    <a:lnTo>
                      <a:pt x="55" y="50"/>
                    </a:lnTo>
                    <a:close/>
                    <a:moveTo>
                      <a:pt x="60" y="46"/>
                    </a:moveTo>
                    <a:lnTo>
                      <a:pt x="66" y="42"/>
                    </a:lnTo>
                    <a:lnTo>
                      <a:pt x="74" y="60"/>
                    </a:lnTo>
                    <a:lnTo>
                      <a:pt x="67" y="62"/>
                    </a:lnTo>
                    <a:lnTo>
                      <a:pt x="60" y="46"/>
                    </a:lnTo>
                    <a:close/>
                    <a:moveTo>
                      <a:pt x="79" y="51"/>
                    </a:moveTo>
                    <a:lnTo>
                      <a:pt x="79" y="57"/>
                    </a:lnTo>
                    <a:lnTo>
                      <a:pt x="74" y="60"/>
                    </a:lnTo>
                    <a:lnTo>
                      <a:pt x="69" y="51"/>
                    </a:lnTo>
                    <a:lnTo>
                      <a:pt x="79" y="51"/>
                    </a:lnTo>
                    <a:close/>
                    <a:moveTo>
                      <a:pt x="61" y="51"/>
                    </a:moveTo>
                    <a:lnTo>
                      <a:pt x="61" y="48"/>
                    </a:lnTo>
                    <a:lnTo>
                      <a:pt x="79" y="48"/>
                    </a:lnTo>
                    <a:lnTo>
                      <a:pt x="79" y="51"/>
                    </a:lnTo>
                    <a:lnTo>
                      <a:pt x="61" y="51"/>
                    </a:lnTo>
                    <a:close/>
                    <a:moveTo>
                      <a:pt x="61" y="48"/>
                    </a:moveTo>
                    <a:lnTo>
                      <a:pt x="61" y="43"/>
                    </a:lnTo>
                    <a:lnTo>
                      <a:pt x="63" y="41"/>
                    </a:lnTo>
                    <a:lnTo>
                      <a:pt x="69" y="48"/>
                    </a:lnTo>
                    <a:lnTo>
                      <a:pt x="61" y="48"/>
                    </a:lnTo>
                    <a:close/>
                    <a:moveTo>
                      <a:pt x="63" y="41"/>
                    </a:moveTo>
                    <a:lnTo>
                      <a:pt x="66" y="38"/>
                    </a:lnTo>
                    <a:lnTo>
                      <a:pt x="79" y="51"/>
                    </a:lnTo>
                    <a:lnTo>
                      <a:pt x="77" y="54"/>
                    </a:lnTo>
                    <a:lnTo>
                      <a:pt x="63" y="41"/>
                    </a:lnTo>
                    <a:close/>
                    <a:moveTo>
                      <a:pt x="82" y="49"/>
                    </a:moveTo>
                    <a:lnTo>
                      <a:pt x="80" y="50"/>
                    </a:lnTo>
                    <a:lnTo>
                      <a:pt x="79" y="51"/>
                    </a:lnTo>
                    <a:lnTo>
                      <a:pt x="73" y="45"/>
                    </a:lnTo>
                    <a:lnTo>
                      <a:pt x="82" y="49"/>
                    </a:lnTo>
                    <a:close/>
                    <a:moveTo>
                      <a:pt x="65" y="40"/>
                    </a:moveTo>
                    <a:lnTo>
                      <a:pt x="67" y="33"/>
                    </a:lnTo>
                    <a:lnTo>
                      <a:pt x="85" y="42"/>
                    </a:lnTo>
                    <a:lnTo>
                      <a:pt x="82" y="49"/>
                    </a:lnTo>
                    <a:lnTo>
                      <a:pt x="65" y="40"/>
                    </a:lnTo>
                    <a:close/>
                    <a:moveTo>
                      <a:pt x="86" y="38"/>
                    </a:moveTo>
                    <a:lnTo>
                      <a:pt x="86" y="40"/>
                    </a:lnTo>
                    <a:lnTo>
                      <a:pt x="85" y="42"/>
                    </a:lnTo>
                    <a:lnTo>
                      <a:pt x="76" y="38"/>
                    </a:lnTo>
                    <a:lnTo>
                      <a:pt x="86" y="38"/>
                    </a:lnTo>
                    <a:close/>
                    <a:moveTo>
                      <a:pt x="67" y="38"/>
                    </a:moveTo>
                    <a:lnTo>
                      <a:pt x="67" y="35"/>
                    </a:lnTo>
                    <a:lnTo>
                      <a:pt x="86" y="35"/>
                    </a:lnTo>
                    <a:lnTo>
                      <a:pt x="86" y="38"/>
                    </a:lnTo>
                    <a:lnTo>
                      <a:pt x="67" y="38"/>
                    </a:lnTo>
                    <a:close/>
                    <a:moveTo>
                      <a:pt x="67" y="35"/>
                    </a:moveTo>
                    <a:lnTo>
                      <a:pt x="67" y="29"/>
                    </a:lnTo>
                    <a:lnTo>
                      <a:pt x="86" y="29"/>
                    </a:lnTo>
                    <a:lnTo>
                      <a:pt x="86" y="35"/>
                    </a:lnTo>
                    <a:lnTo>
                      <a:pt x="67" y="35"/>
                    </a:lnTo>
                    <a:close/>
                    <a:moveTo>
                      <a:pt x="67" y="29"/>
                    </a:moveTo>
                    <a:lnTo>
                      <a:pt x="67" y="26"/>
                    </a:lnTo>
                    <a:lnTo>
                      <a:pt x="86" y="26"/>
                    </a:lnTo>
                    <a:lnTo>
                      <a:pt x="86" y="29"/>
                    </a:lnTo>
                    <a:lnTo>
                      <a:pt x="67" y="29"/>
                    </a:lnTo>
                    <a:close/>
                    <a:moveTo>
                      <a:pt x="83" y="19"/>
                    </a:moveTo>
                    <a:lnTo>
                      <a:pt x="86" y="21"/>
                    </a:lnTo>
                    <a:lnTo>
                      <a:pt x="86" y="26"/>
                    </a:lnTo>
                    <a:lnTo>
                      <a:pt x="76" y="26"/>
                    </a:lnTo>
                    <a:lnTo>
                      <a:pt x="83" y="19"/>
                    </a:lnTo>
                    <a:close/>
                    <a:moveTo>
                      <a:pt x="69" y="32"/>
                    </a:moveTo>
                    <a:lnTo>
                      <a:pt x="66" y="29"/>
                    </a:lnTo>
                    <a:lnTo>
                      <a:pt x="79" y="16"/>
                    </a:lnTo>
                    <a:lnTo>
                      <a:pt x="83" y="19"/>
                    </a:lnTo>
                    <a:lnTo>
                      <a:pt x="69" y="32"/>
                    </a:lnTo>
                    <a:close/>
                    <a:moveTo>
                      <a:pt x="66" y="29"/>
                    </a:moveTo>
                    <a:lnTo>
                      <a:pt x="76" y="39"/>
                    </a:lnTo>
                    <a:lnTo>
                      <a:pt x="66" y="29"/>
                    </a:lnTo>
                    <a:lnTo>
                      <a:pt x="73" y="22"/>
                    </a:lnTo>
                    <a:lnTo>
                      <a:pt x="66" y="29"/>
                    </a:lnTo>
                    <a:close/>
                    <a:moveTo>
                      <a:pt x="66" y="29"/>
                    </a:moveTo>
                    <a:lnTo>
                      <a:pt x="63" y="26"/>
                    </a:lnTo>
                    <a:lnTo>
                      <a:pt x="77" y="13"/>
                    </a:lnTo>
                    <a:lnTo>
                      <a:pt x="79" y="16"/>
                    </a:lnTo>
                    <a:lnTo>
                      <a:pt x="66" y="29"/>
                    </a:lnTo>
                    <a:close/>
                    <a:moveTo>
                      <a:pt x="76" y="13"/>
                    </a:moveTo>
                    <a:lnTo>
                      <a:pt x="77" y="13"/>
                    </a:lnTo>
                    <a:lnTo>
                      <a:pt x="69" y="19"/>
                    </a:lnTo>
                    <a:lnTo>
                      <a:pt x="76" y="13"/>
                    </a:lnTo>
                    <a:close/>
                    <a:moveTo>
                      <a:pt x="63" y="26"/>
                    </a:moveTo>
                    <a:lnTo>
                      <a:pt x="60" y="22"/>
                    </a:lnTo>
                    <a:lnTo>
                      <a:pt x="74" y="9"/>
                    </a:lnTo>
                    <a:lnTo>
                      <a:pt x="76" y="13"/>
                    </a:lnTo>
                    <a:lnTo>
                      <a:pt x="63" y="26"/>
                    </a:lnTo>
                    <a:close/>
                    <a:moveTo>
                      <a:pt x="60" y="22"/>
                    </a:moveTo>
                    <a:lnTo>
                      <a:pt x="60" y="22"/>
                    </a:lnTo>
                    <a:lnTo>
                      <a:pt x="67" y="16"/>
                    </a:lnTo>
                    <a:lnTo>
                      <a:pt x="60" y="22"/>
                    </a:lnTo>
                    <a:close/>
                    <a:moveTo>
                      <a:pt x="60" y="22"/>
                    </a:moveTo>
                    <a:lnTo>
                      <a:pt x="57" y="19"/>
                    </a:lnTo>
                    <a:lnTo>
                      <a:pt x="71" y="6"/>
                    </a:lnTo>
                    <a:lnTo>
                      <a:pt x="74" y="9"/>
                    </a:lnTo>
                    <a:lnTo>
                      <a:pt x="60" y="22"/>
                    </a:lnTo>
                    <a:close/>
                    <a:moveTo>
                      <a:pt x="64" y="4"/>
                    </a:moveTo>
                    <a:lnTo>
                      <a:pt x="67" y="4"/>
                    </a:lnTo>
                    <a:lnTo>
                      <a:pt x="71" y="6"/>
                    </a:lnTo>
                    <a:lnTo>
                      <a:pt x="64" y="13"/>
                    </a:lnTo>
                    <a:lnTo>
                      <a:pt x="64" y="4"/>
                    </a:lnTo>
                    <a:close/>
                    <a:moveTo>
                      <a:pt x="64" y="22"/>
                    </a:moveTo>
                    <a:lnTo>
                      <a:pt x="61" y="22"/>
                    </a:lnTo>
                    <a:lnTo>
                      <a:pt x="61" y="4"/>
                    </a:lnTo>
                    <a:lnTo>
                      <a:pt x="64" y="4"/>
                    </a:lnTo>
                    <a:lnTo>
                      <a:pt x="64" y="22"/>
                    </a:lnTo>
                    <a:close/>
                    <a:moveTo>
                      <a:pt x="61" y="22"/>
                    </a:moveTo>
                    <a:lnTo>
                      <a:pt x="58" y="22"/>
                    </a:lnTo>
                    <a:lnTo>
                      <a:pt x="56" y="21"/>
                    </a:lnTo>
                    <a:lnTo>
                      <a:pt x="61" y="13"/>
                    </a:lnTo>
                    <a:lnTo>
                      <a:pt x="61" y="22"/>
                    </a:lnTo>
                    <a:close/>
                    <a:moveTo>
                      <a:pt x="56" y="21"/>
                    </a:moveTo>
                    <a:lnTo>
                      <a:pt x="50" y="18"/>
                    </a:lnTo>
                    <a:lnTo>
                      <a:pt x="58" y="2"/>
                    </a:lnTo>
                    <a:lnTo>
                      <a:pt x="65" y="4"/>
                    </a:lnTo>
                    <a:lnTo>
                      <a:pt x="56" y="21"/>
                    </a:lnTo>
                    <a:close/>
                    <a:moveTo>
                      <a:pt x="54" y="0"/>
                    </a:moveTo>
                    <a:lnTo>
                      <a:pt x="56" y="0"/>
                    </a:lnTo>
                    <a:lnTo>
                      <a:pt x="58" y="2"/>
                    </a:lnTo>
                    <a:lnTo>
                      <a:pt x="54" y="9"/>
                    </a:lnTo>
                    <a:lnTo>
                      <a:pt x="54" y="0"/>
                    </a:lnTo>
                    <a:close/>
                    <a:moveTo>
                      <a:pt x="54" y="19"/>
                    </a:moveTo>
                    <a:lnTo>
                      <a:pt x="51" y="19"/>
                    </a:lnTo>
                    <a:lnTo>
                      <a:pt x="51" y="0"/>
                    </a:lnTo>
                    <a:lnTo>
                      <a:pt x="54" y="0"/>
                    </a:lnTo>
                    <a:lnTo>
                      <a:pt x="54" y="19"/>
                    </a:lnTo>
                    <a:close/>
                    <a:moveTo>
                      <a:pt x="46" y="2"/>
                    </a:moveTo>
                    <a:lnTo>
                      <a:pt x="49" y="0"/>
                    </a:lnTo>
                    <a:lnTo>
                      <a:pt x="51" y="0"/>
                    </a:lnTo>
                    <a:lnTo>
                      <a:pt x="51" y="9"/>
                    </a:lnTo>
                    <a:lnTo>
                      <a:pt x="46" y="2"/>
                    </a:lnTo>
                    <a:close/>
                    <a:moveTo>
                      <a:pt x="55" y="18"/>
                    </a:moveTo>
                    <a:lnTo>
                      <a:pt x="49" y="21"/>
                    </a:lnTo>
                    <a:lnTo>
                      <a:pt x="41" y="4"/>
                    </a:lnTo>
                    <a:lnTo>
                      <a:pt x="46" y="2"/>
                    </a:lnTo>
                    <a:lnTo>
                      <a:pt x="55" y="18"/>
                    </a:lnTo>
                    <a:close/>
                    <a:moveTo>
                      <a:pt x="49" y="21"/>
                    </a:moveTo>
                    <a:lnTo>
                      <a:pt x="46" y="22"/>
                    </a:lnTo>
                    <a:lnTo>
                      <a:pt x="44" y="22"/>
                    </a:lnTo>
                    <a:lnTo>
                      <a:pt x="44" y="13"/>
                    </a:lnTo>
                    <a:lnTo>
                      <a:pt x="49" y="21"/>
                    </a:lnTo>
                    <a:close/>
                    <a:moveTo>
                      <a:pt x="44" y="22"/>
                    </a:moveTo>
                    <a:lnTo>
                      <a:pt x="41" y="22"/>
                    </a:lnTo>
                    <a:lnTo>
                      <a:pt x="41" y="4"/>
                    </a:lnTo>
                    <a:lnTo>
                      <a:pt x="44" y="4"/>
                    </a:lnTo>
                    <a:lnTo>
                      <a:pt x="44" y="22"/>
                    </a:lnTo>
                    <a:close/>
                    <a:moveTo>
                      <a:pt x="41" y="22"/>
                    </a:moveTo>
                    <a:lnTo>
                      <a:pt x="35" y="22"/>
                    </a:lnTo>
                    <a:lnTo>
                      <a:pt x="35" y="4"/>
                    </a:lnTo>
                    <a:lnTo>
                      <a:pt x="41" y="4"/>
                    </a:lnTo>
                    <a:lnTo>
                      <a:pt x="41" y="22"/>
                    </a:lnTo>
                    <a:close/>
                    <a:moveTo>
                      <a:pt x="31" y="4"/>
                    </a:moveTo>
                    <a:lnTo>
                      <a:pt x="33" y="4"/>
                    </a:lnTo>
                    <a:lnTo>
                      <a:pt x="35" y="4"/>
                    </a:lnTo>
                    <a:lnTo>
                      <a:pt x="35" y="13"/>
                    </a:lnTo>
                    <a:lnTo>
                      <a:pt x="31" y="4"/>
                    </a:lnTo>
                    <a:close/>
                    <a:moveTo>
                      <a:pt x="40" y="21"/>
                    </a:moveTo>
                    <a:lnTo>
                      <a:pt x="33" y="25"/>
                    </a:lnTo>
                    <a:lnTo>
                      <a:pt x="24" y="7"/>
                    </a:lnTo>
                    <a:lnTo>
                      <a:pt x="31" y="4"/>
                    </a:lnTo>
                    <a:lnTo>
                      <a:pt x="40" y="21"/>
                    </a:lnTo>
                    <a:close/>
                    <a:moveTo>
                      <a:pt x="22" y="9"/>
                    </a:moveTo>
                    <a:lnTo>
                      <a:pt x="23" y="8"/>
                    </a:lnTo>
                    <a:lnTo>
                      <a:pt x="24" y="7"/>
                    </a:lnTo>
                    <a:lnTo>
                      <a:pt x="29" y="16"/>
                    </a:lnTo>
                    <a:lnTo>
                      <a:pt x="22" y="9"/>
                    </a:lnTo>
                    <a:close/>
                    <a:moveTo>
                      <a:pt x="35" y="22"/>
                    </a:moveTo>
                    <a:lnTo>
                      <a:pt x="32" y="26"/>
                    </a:lnTo>
                    <a:lnTo>
                      <a:pt x="19" y="13"/>
                    </a:lnTo>
                    <a:lnTo>
                      <a:pt x="22" y="9"/>
                    </a:lnTo>
                    <a:lnTo>
                      <a:pt x="35" y="22"/>
                    </a:lnTo>
                    <a:close/>
                    <a:moveTo>
                      <a:pt x="19" y="13"/>
                    </a:moveTo>
                    <a:lnTo>
                      <a:pt x="19" y="13"/>
                    </a:lnTo>
                    <a:lnTo>
                      <a:pt x="25" y="19"/>
                    </a:lnTo>
                    <a:lnTo>
                      <a:pt x="19" y="13"/>
                    </a:lnTo>
                    <a:close/>
                    <a:moveTo>
                      <a:pt x="32" y="26"/>
                    </a:moveTo>
                    <a:lnTo>
                      <a:pt x="29" y="29"/>
                    </a:lnTo>
                    <a:lnTo>
                      <a:pt x="15" y="16"/>
                    </a:lnTo>
                    <a:lnTo>
                      <a:pt x="19" y="13"/>
                    </a:lnTo>
                    <a:lnTo>
                      <a:pt x="32" y="26"/>
                    </a:lnTo>
                    <a:close/>
                    <a:moveTo>
                      <a:pt x="29" y="29"/>
                    </a:moveTo>
                    <a:lnTo>
                      <a:pt x="29" y="29"/>
                    </a:lnTo>
                    <a:lnTo>
                      <a:pt x="22" y="22"/>
                    </a:lnTo>
                    <a:lnTo>
                      <a:pt x="29" y="29"/>
                    </a:lnTo>
                    <a:close/>
                    <a:moveTo>
                      <a:pt x="29" y="29"/>
                    </a:moveTo>
                    <a:lnTo>
                      <a:pt x="22" y="36"/>
                    </a:lnTo>
                    <a:lnTo>
                      <a:pt x="9" y="22"/>
                    </a:lnTo>
                    <a:lnTo>
                      <a:pt x="15" y="16"/>
                    </a:lnTo>
                    <a:lnTo>
                      <a:pt x="29" y="29"/>
                    </a:lnTo>
                    <a:close/>
                    <a:moveTo>
                      <a:pt x="9" y="22"/>
                    </a:moveTo>
                    <a:lnTo>
                      <a:pt x="9" y="22"/>
                    </a:lnTo>
                    <a:lnTo>
                      <a:pt x="15" y="29"/>
                    </a:lnTo>
                    <a:lnTo>
                      <a:pt x="9" y="22"/>
                    </a:lnTo>
                    <a:close/>
                    <a:moveTo>
                      <a:pt x="23" y="36"/>
                    </a:moveTo>
                    <a:lnTo>
                      <a:pt x="20" y="39"/>
                    </a:lnTo>
                    <a:lnTo>
                      <a:pt x="6" y="25"/>
                    </a:lnTo>
                    <a:lnTo>
                      <a:pt x="9" y="22"/>
                    </a:lnTo>
                    <a:lnTo>
                      <a:pt x="23" y="36"/>
                    </a:lnTo>
                    <a:close/>
                    <a:moveTo>
                      <a:pt x="3" y="32"/>
                    </a:moveTo>
                    <a:lnTo>
                      <a:pt x="3" y="28"/>
                    </a:lnTo>
                    <a:lnTo>
                      <a:pt x="6" y="25"/>
                    </a:lnTo>
                    <a:lnTo>
                      <a:pt x="13" y="32"/>
                    </a:lnTo>
                    <a:lnTo>
                      <a:pt x="3" y="32"/>
                    </a:lnTo>
                    <a:close/>
                    <a:moveTo>
                      <a:pt x="22" y="32"/>
                    </a:moveTo>
                    <a:lnTo>
                      <a:pt x="22" y="35"/>
                    </a:lnTo>
                    <a:lnTo>
                      <a:pt x="3" y="35"/>
                    </a:lnTo>
                    <a:lnTo>
                      <a:pt x="3" y="32"/>
                    </a:lnTo>
                    <a:lnTo>
                      <a:pt x="22" y="32"/>
                    </a:lnTo>
                    <a:close/>
                    <a:moveTo>
                      <a:pt x="22" y="35"/>
                    </a:moveTo>
                    <a:lnTo>
                      <a:pt x="22" y="37"/>
                    </a:lnTo>
                    <a:lnTo>
                      <a:pt x="21" y="39"/>
                    </a:lnTo>
                    <a:lnTo>
                      <a:pt x="13" y="35"/>
                    </a:lnTo>
                    <a:lnTo>
                      <a:pt x="22" y="35"/>
                    </a:lnTo>
                    <a:close/>
                    <a:moveTo>
                      <a:pt x="21" y="39"/>
                    </a:moveTo>
                    <a:lnTo>
                      <a:pt x="18" y="46"/>
                    </a:lnTo>
                    <a:lnTo>
                      <a:pt x="1" y="37"/>
                    </a:lnTo>
                    <a:lnTo>
                      <a:pt x="4" y="31"/>
                    </a:lnTo>
                    <a:lnTo>
                      <a:pt x="21" y="39"/>
                    </a:lnTo>
                    <a:close/>
                    <a:moveTo>
                      <a:pt x="0" y="41"/>
                    </a:moveTo>
                    <a:lnTo>
                      <a:pt x="0" y="39"/>
                    </a:lnTo>
                    <a:lnTo>
                      <a:pt x="1" y="37"/>
                    </a:lnTo>
                    <a:lnTo>
                      <a:pt x="10" y="41"/>
                    </a:lnTo>
                    <a:lnTo>
                      <a:pt x="0" y="41"/>
                    </a:lnTo>
                    <a:close/>
                    <a:moveTo>
                      <a:pt x="19" y="41"/>
                    </a:moveTo>
                    <a:lnTo>
                      <a:pt x="19" y="45"/>
                    </a:lnTo>
                    <a:lnTo>
                      <a:pt x="0" y="45"/>
                    </a:lnTo>
                    <a:lnTo>
                      <a:pt x="0" y="41"/>
                    </a:lnTo>
                    <a:lnTo>
                      <a:pt x="19" y="41"/>
                    </a:lnTo>
                    <a:close/>
                    <a:moveTo>
                      <a:pt x="19" y="45"/>
                    </a:moveTo>
                    <a:lnTo>
                      <a:pt x="19" y="48"/>
                    </a:lnTo>
                    <a:lnTo>
                      <a:pt x="0" y="48"/>
                    </a:lnTo>
                    <a:lnTo>
                      <a:pt x="0" y="45"/>
                    </a:lnTo>
                    <a:lnTo>
                      <a:pt x="19" y="45"/>
                    </a:lnTo>
                    <a:close/>
                    <a:moveTo>
                      <a:pt x="19" y="48"/>
                    </a:moveTo>
                    <a:lnTo>
                      <a:pt x="19" y="54"/>
                    </a:lnTo>
                    <a:lnTo>
                      <a:pt x="0" y="54"/>
                    </a:lnTo>
                    <a:lnTo>
                      <a:pt x="0" y="48"/>
                    </a:lnTo>
                    <a:lnTo>
                      <a:pt x="19" y="48"/>
                    </a:lnTo>
                    <a:close/>
                    <a:moveTo>
                      <a:pt x="3" y="61"/>
                    </a:moveTo>
                    <a:lnTo>
                      <a:pt x="0" y="58"/>
                    </a:lnTo>
                    <a:lnTo>
                      <a:pt x="0" y="54"/>
                    </a:lnTo>
                    <a:lnTo>
                      <a:pt x="10" y="54"/>
                    </a:lnTo>
                    <a:lnTo>
                      <a:pt x="3" y="61"/>
                    </a:lnTo>
                    <a:close/>
                    <a:moveTo>
                      <a:pt x="17" y="48"/>
                    </a:moveTo>
                    <a:lnTo>
                      <a:pt x="20" y="51"/>
                    </a:lnTo>
                    <a:lnTo>
                      <a:pt x="6" y="64"/>
                    </a:lnTo>
                    <a:lnTo>
                      <a:pt x="3" y="61"/>
                    </a:lnTo>
                    <a:lnTo>
                      <a:pt x="17" y="48"/>
                    </a:lnTo>
                    <a:close/>
                    <a:moveTo>
                      <a:pt x="6" y="64"/>
                    </a:moveTo>
                    <a:lnTo>
                      <a:pt x="15" y="73"/>
                    </a:lnTo>
                    <a:lnTo>
                      <a:pt x="6" y="64"/>
                    </a:lnTo>
                    <a:lnTo>
                      <a:pt x="13" y="58"/>
                    </a:lnTo>
                    <a:lnTo>
                      <a:pt x="6" y="64"/>
                    </a:lnTo>
                    <a:close/>
                    <a:moveTo>
                      <a:pt x="20" y="50"/>
                    </a:moveTo>
                    <a:lnTo>
                      <a:pt x="23" y="53"/>
                    </a:lnTo>
                    <a:lnTo>
                      <a:pt x="9" y="68"/>
                    </a:lnTo>
                    <a:lnTo>
                      <a:pt x="6" y="64"/>
                    </a:lnTo>
                    <a:lnTo>
                      <a:pt x="20" y="50"/>
                    </a:lnTo>
                    <a:close/>
                    <a:moveTo>
                      <a:pt x="23" y="53"/>
                    </a:moveTo>
                    <a:lnTo>
                      <a:pt x="25" y="57"/>
                    </a:lnTo>
                    <a:lnTo>
                      <a:pt x="12" y="70"/>
                    </a:lnTo>
                    <a:lnTo>
                      <a:pt x="9" y="68"/>
                    </a:lnTo>
                    <a:lnTo>
                      <a:pt x="23" y="53"/>
                    </a:lnTo>
                    <a:close/>
                    <a:moveTo>
                      <a:pt x="25" y="57"/>
                    </a:moveTo>
                    <a:lnTo>
                      <a:pt x="29" y="60"/>
                    </a:lnTo>
                    <a:lnTo>
                      <a:pt x="15" y="73"/>
                    </a:lnTo>
                    <a:lnTo>
                      <a:pt x="12" y="70"/>
                    </a:lnTo>
                    <a:lnTo>
                      <a:pt x="25" y="57"/>
                    </a:lnTo>
                    <a:close/>
                    <a:moveTo>
                      <a:pt x="22" y="76"/>
                    </a:moveTo>
                    <a:lnTo>
                      <a:pt x="19" y="76"/>
                    </a:lnTo>
                    <a:lnTo>
                      <a:pt x="15" y="73"/>
                    </a:lnTo>
                    <a:lnTo>
                      <a:pt x="22" y="67"/>
                    </a:lnTo>
                    <a:lnTo>
                      <a:pt x="22" y="76"/>
                    </a:lnTo>
                    <a:close/>
                    <a:moveTo>
                      <a:pt x="22" y="58"/>
                    </a:moveTo>
                    <a:lnTo>
                      <a:pt x="25" y="58"/>
                    </a:lnTo>
                    <a:lnTo>
                      <a:pt x="25" y="76"/>
                    </a:lnTo>
                    <a:lnTo>
                      <a:pt x="22" y="76"/>
                    </a:lnTo>
                    <a:lnTo>
                      <a:pt x="22" y="58"/>
                    </a:lnTo>
                    <a:close/>
                    <a:moveTo>
                      <a:pt x="25" y="58"/>
                    </a:moveTo>
                    <a:lnTo>
                      <a:pt x="32" y="58"/>
                    </a:lnTo>
                    <a:lnTo>
                      <a:pt x="32" y="76"/>
                    </a:lnTo>
                    <a:lnTo>
                      <a:pt x="25" y="76"/>
                    </a:lnTo>
                    <a:lnTo>
                      <a:pt x="25" y="58"/>
                    </a:lnTo>
                    <a:close/>
                    <a:moveTo>
                      <a:pt x="32" y="58"/>
                    </a:moveTo>
                    <a:lnTo>
                      <a:pt x="35" y="58"/>
                    </a:lnTo>
                    <a:lnTo>
                      <a:pt x="35" y="76"/>
                    </a:lnTo>
                    <a:lnTo>
                      <a:pt x="32" y="76"/>
                    </a:lnTo>
                    <a:lnTo>
                      <a:pt x="32" y="58"/>
                    </a:lnTo>
                    <a:close/>
                    <a:moveTo>
                      <a:pt x="35" y="58"/>
                    </a:moveTo>
                    <a:lnTo>
                      <a:pt x="41" y="58"/>
                    </a:lnTo>
                    <a:lnTo>
                      <a:pt x="41" y="76"/>
                    </a:lnTo>
                    <a:lnTo>
                      <a:pt x="35" y="76"/>
                    </a:lnTo>
                    <a:lnTo>
                      <a:pt x="35" y="58"/>
                    </a:lnTo>
                    <a:close/>
                    <a:moveTo>
                      <a:pt x="41" y="58"/>
                    </a:moveTo>
                    <a:lnTo>
                      <a:pt x="44" y="58"/>
                    </a:lnTo>
                    <a:lnTo>
                      <a:pt x="44" y="76"/>
                    </a:lnTo>
                    <a:lnTo>
                      <a:pt x="41" y="76"/>
                    </a:lnTo>
                    <a:lnTo>
                      <a:pt x="41" y="58"/>
                    </a:lnTo>
                    <a:close/>
                    <a:moveTo>
                      <a:pt x="49" y="75"/>
                    </a:moveTo>
                    <a:lnTo>
                      <a:pt x="46" y="76"/>
                    </a:lnTo>
                    <a:lnTo>
                      <a:pt x="44" y="76"/>
                    </a:lnTo>
                    <a:lnTo>
                      <a:pt x="44" y="67"/>
                    </a:lnTo>
                    <a:lnTo>
                      <a:pt x="49" y="75"/>
                    </a:lnTo>
                    <a:close/>
                    <a:moveTo>
                      <a:pt x="41" y="58"/>
                    </a:moveTo>
                    <a:lnTo>
                      <a:pt x="46" y="56"/>
                    </a:lnTo>
                    <a:lnTo>
                      <a:pt x="55" y="72"/>
                    </a:lnTo>
                    <a:lnTo>
                      <a:pt x="49" y="75"/>
                    </a:lnTo>
                    <a:lnTo>
                      <a:pt x="41" y="58"/>
                    </a:lnTo>
                    <a:close/>
                    <a:moveTo>
                      <a:pt x="46" y="56"/>
                    </a:moveTo>
                    <a:lnTo>
                      <a:pt x="49" y="54"/>
                    </a:lnTo>
                    <a:lnTo>
                      <a:pt x="51" y="54"/>
                    </a:lnTo>
                    <a:lnTo>
                      <a:pt x="51" y="63"/>
                    </a:lnTo>
                    <a:lnTo>
                      <a:pt x="46" y="56"/>
                    </a:lnTo>
                    <a:close/>
                    <a:moveTo>
                      <a:pt x="51" y="54"/>
                    </a:moveTo>
                    <a:lnTo>
                      <a:pt x="57" y="54"/>
                    </a:lnTo>
                    <a:lnTo>
                      <a:pt x="57" y="73"/>
                    </a:lnTo>
                    <a:lnTo>
                      <a:pt x="51" y="73"/>
                    </a:lnTo>
                    <a:lnTo>
                      <a:pt x="51"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62" name="Freeform 750">
                <a:extLst>
                  <a:ext uri="{FF2B5EF4-FFF2-40B4-BE49-F238E27FC236}">
                    <a16:creationId xmlns:a16="http://schemas.microsoft.com/office/drawing/2014/main" id="{5948156F-DA56-467D-92F3-BD76721DCB65}"/>
                  </a:ext>
                </a:extLst>
              </p:cNvPr>
              <p:cNvSpPr>
                <a:spLocks/>
              </p:cNvSpPr>
              <p:nvPr/>
            </p:nvSpPr>
            <p:spPr bwMode="auto">
              <a:xfrm>
                <a:off x="3121" y="2314"/>
                <a:ext cx="17" cy="15"/>
              </a:xfrm>
              <a:custGeom>
                <a:avLst/>
                <a:gdLst>
                  <a:gd name="T0" fmla="*/ 12 w 68"/>
                  <a:gd name="T1" fmla="*/ 13 h 58"/>
                  <a:gd name="T2" fmla="*/ 13 w 68"/>
                  <a:gd name="T3" fmla="*/ 12 h 58"/>
                  <a:gd name="T4" fmla="*/ 14 w 68"/>
                  <a:gd name="T5" fmla="*/ 12 h 58"/>
                  <a:gd name="T6" fmla="*/ 15 w 68"/>
                  <a:gd name="T7" fmla="*/ 10 h 58"/>
                  <a:gd name="T8" fmla="*/ 15 w 68"/>
                  <a:gd name="T9" fmla="*/ 9 h 58"/>
                  <a:gd name="T10" fmla="*/ 16 w 68"/>
                  <a:gd name="T11" fmla="*/ 8 h 58"/>
                  <a:gd name="T12" fmla="*/ 16 w 68"/>
                  <a:gd name="T13" fmla="*/ 7 h 58"/>
                  <a:gd name="T14" fmla="*/ 17 w 68"/>
                  <a:gd name="T15" fmla="*/ 6 h 58"/>
                  <a:gd name="T16" fmla="*/ 17 w 68"/>
                  <a:gd name="T17" fmla="*/ 5 h 58"/>
                  <a:gd name="T18" fmla="*/ 16 w 68"/>
                  <a:gd name="T19" fmla="*/ 3 h 58"/>
                  <a:gd name="T20" fmla="*/ 16 w 68"/>
                  <a:gd name="T21" fmla="*/ 3 h 58"/>
                  <a:gd name="T22" fmla="*/ 15 w 68"/>
                  <a:gd name="T23" fmla="*/ 2 h 58"/>
                  <a:gd name="T24" fmla="*/ 15 w 68"/>
                  <a:gd name="T25" fmla="*/ 1 h 58"/>
                  <a:gd name="T26" fmla="*/ 14 w 68"/>
                  <a:gd name="T27" fmla="*/ 0 h 58"/>
                  <a:gd name="T28" fmla="*/ 13 w 68"/>
                  <a:gd name="T29" fmla="*/ 0 h 58"/>
                  <a:gd name="T30" fmla="*/ 12 w 68"/>
                  <a:gd name="T31" fmla="*/ 0 h 58"/>
                  <a:gd name="T32" fmla="*/ 11 w 68"/>
                  <a:gd name="T33" fmla="*/ 0 h 58"/>
                  <a:gd name="T34" fmla="*/ 9 w 68"/>
                  <a:gd name="T35" fmla="*/ 0 h 58"/>
                  <a:gd name="T36" fmla="*/ 7 w 68"/>
                  <a:gd name="T37" fmla="*/ 0 h 58"/>
                  <a:gd name="T38" fmla="*/ 7 w 68"/>
                  <a:gd name="T39" fmla="*/ 1 h 58"/>
                  <a:gd name="T40" fmla="*/ 5 w 68"/>
                  <a:gd name="T41" fmla="*/ 1 h 58"/>
                  <a:gd name="T42" fmla="*/ 4 w 68"/>
                  <a:gd name="T43" fmla="*/ 2 h 58"/>
                  <a:gd name="T44" fmla="*/ 3 w 68"/>
                  <a:gd name="T45" fmla="*/ 3 h 58"/>
                  <a:gd name="T46" fmla="*/ 2 w 68"/>
                  <a:gd name="T47" fmla="*/ 4 h 58"/>
                  <a:gd name="T48" fmla="*/ 1 w 68"/>
                  <a:gd name="T49" fmla="*/ 5 h 58"/>
                  <a:gd name="T50" fmla="*/ 1 w 68"/>
                  <a:gd name="T51" fmla="*/ 6 h 58"/>
                  <a:gd name="T52" fmla="*/ 0 w 68"/>
                  <a:gd name="T53" fmla="*/ 8 h 58"/>
                  <a:gd name="T54" fmla="*/ 0 w 68"/>
                  <a:gd name="T55" fmla="*/ 8 h 58"/>
                  <a:gd name="T56" fmla="*/ 0 w 68"/>
                  <a:gd name="T57" fmla="*/ 10 h 58"/>
                  <a:gd name="T58" fmla="*/ 0 w 68"/>
                  <a:gd name="T59" fmla="*/ 11 h 58"/>
                  <a:gd name="T60" fmla="*/ 1 w 68"/>
                  <a:gd name="T61" fmla="*/ 12 h 58"/>
                  <a:gd name="T62" fmla="*/ 1 w 68"/>
                  <a:gd name="T63" fmla="*/ 12 h 58"/>
                  <a:gd name="T64" fmla="*/ 2 w 68"/>
                  <a:gd name="T65" fmla="*/ 13 h 58"/>
                  <a:gd name="T66" fmla="*/ 4 w 68"/>
                  <a:gd name="T67" fmla="*/ 14 h 58"/>
                  <a:gd name="T68" fmla="*/ 4 w 68"/>
                  <a:gd name="T69" fmla="*/ 14 h 58"/>
                  <a:gd name="T70" fmla="*/ 5 w 68"/>
                  <a:gd name="T71" fmla="*/ 15 h 58"/>
                  <a:gd name="T72" fmla="*/ 7 w 68"/>
                  <a:gd name="T73" fmla="*/ 15 h 58"/>
                  <a:gd name="T74" fmla="*/ 8 w 68"/>
                  <a:gd name="T75" fmla="*/ 15 h 58"/>
                  <a:gd name="T76" fmla="*/ 9 w 68"/>
                  <a:gd name="T77" fmla="*/ 14 h 58"/>
                  <a:gd name="T78" fmla="*/ 11 w 68"/>
                  <a:gd name="T79" fmla="*/ 14 h 58"/>
                  <a:gd name="T80" fmla="*/ 12 w 68"/>
                  <a:gd name="T81" fmla="*/ 1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58"/>
                  <a:gd name="T125" fmla="*/ 68 w 68"/>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58">
                    <a:moveTo>
                      <a:pt x="46" y="51"/>
                    </a:moveTo>
                    <a:lnTo>
                      <a:pt x="51" y="48"/>
                    </a:lnTo>
                    <a:lnTo>
                      <a:pt x="54" y="45"/>
                    </a:lnTo>
                    <a:lnTo>
                      <a:pt x="58" y="38"/>
                    </a:lnTo>
                    <a:lnTo>
                      <a:pt x="61" y="36"/>
                    </a:lnTo>
                    <a:lnTo>
                      <a:pt x="64" y="32"/>
                    </a:lnTo>
                    <a:lnTo>
                      <a:pt x="64" y="26"/>
                    </a:lnTo>
                    <a:lnTo>
                      <a:pt x="68" y="22"/>
                    </a:lnTo>
                    <a:lnTo>
                      <a:pt x="68" y="19"/>
                    </a:lnTo>
                    <a:lnTo>
                      <a:pt x="64" y="13"/>
                    </a:lnTo>
                    <a:lnTo>
                      <a:pt x="64" y="10"/>
                    </a:lnTo>
                    <a:lnTo>
                      <a:pt x="61" y="7"/>
                    </a:lnTo>
                    <a:lnTo>
                      <a:pt x="58" y="4"/>
                    </a:lnTo>
                    <a:lnTo>
                      <a:pt x="54" y="0"/>
                    </a:lnTo>
                    <a:lnTo>
                      <a:pt x="51" y="0"/>
                    </a:lnTo>
                    <a:lnTo>
                      <a:pt x="46" y="0"/>
                    </a:lnTo>
                    <a:lnTo>
                      <a:pt x="42" y="0"/>
                    </a:lnTo>
                    <a:lnTo>
                      <a:pt x="36" y="0"/>
                    </a:lnTo>
                    <a:lnTo>
                      <a:pt x="29" y="0"/>
                    </a:lnTo>
                    <a:lnTo>
                      <a:pt x="26" y="4"/>
                    </a:lnTo>
                    <a:lnTo>
                      <a:pt x="20" y="4"/>
                    </a:lnTo>
                    <a:lnTo>
                      <a:pt x="17" y="7"/>
                    </a:lnTo>
                    <a:lnTo>
                      <a:pt x="10" y="13"/>
                    </a:lnTo>
                    <a:lnTo>
                      <a:pt x="7" y="16"/>
                    </a:lnTo>
                    <a:lnTo>
                      <a:pt x="4" y="19"/>
                    </a:lnTo>
                    <a:lnTo>
                      <a:pt x="4" y="22"/>
                    </a:lnTo>
                    <a:lnTo>
                      <a:pt x="0" y="29"/>
                    </a:lnTo>
                    <a:lnTo>
                      <a:pt x="0" y="32"/>
                    </a:lnTo>
                    <a:lnTo>
                      <a:pt x="0" y="38"/>
                    </a:lnTo>
                    <a:lnTo>
                      <a:pt x="0" y="41"/>
                    </a:lnTo>
                    <a:lnTo>
                      <a:pt x="4" y="45"/>
                    </a:lnTo>
                    <a:lnTo>
                      <a:pt x="4" y="48"/>
                    </a:lnTo>
                    <a:lnTo>
                      <a:pt x="7" y="51"/>
                    </a:lnTo>
                    <a:lnTo>
                      <a:pt x="14" y="54"/>
                    </a:lnTo>
                    <a:lnTo>
                      <a:pt x="17" y="54"/>
                    </a:lnTo>
                    <a:lnTo>
                      <a:pt x="20" y="58"/>
                    </a:lnTo>
                    <a:lnTo>
                      <a:pt x="26" y="58"/>
                    </a:lnTo>
                    <a:lnTo>
                      <a:pt x="32" y="58"/>
                    </a:lnTo>
                    <a:lnTo>
                      <a:pt x="36" y="54"/>
                    </a:lnTo>
                    <a:lnTo>
                      <a:pt x="42" y="54"/>
                    </a:lnTo>
                    <a:lnTo>
                      <a:pt x="46"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63" name="Freeform 751">
                <a:extLst>
                  <a:ext uri="{FF2B5EF4-FFF2-40B4-BE49-F238E27FC236}">
                    <a16:creationId xmlns:a16="http://schemas.microsoft.com/office/drawing/2014/main" id="{F6EF0ECC-FFDD-4E25-8AB2-BD2F2FDC84DD}"/>
                  </a:ext>
                </a:extLst>
              </p:cNvPr>
              <p:cNvSpPr>
                <a:spLocks noEditPoints="1"/>
              </p:cNvSpPr>
              <p:nvPr/>
            </p:nvSpPr>
            <p:spPr bwMode="auto">
              <a:xfrm>
                <a:off x="3119" y="2311"/>
                <a:ext cx="21" cy="20"/>
              </a:xfrm>
              <a:custGeom>
                <a:avLst/>
                <a:gdLst>
                  <a:gd name="T0" fmla="*/ 16 w 85"/>
                  <a:gd name="T1" fmla="*/ 17 h 80"/>
                  <a:gd name="T2" fmla="*/ 14 w 85"/>
                  <a:gd name="T3" fmla="*/ 13 h 80"/>
                  <a:gd name="T4" fmla="*/ 17 w 85"/>
                  <a:gd name="T5" fmla="*/ 16 h 80"/>
                  <a:gd name="T6" fmla="*/ 18 w 85"/>
                  <a:gd name="T7" fmla="*/ 16 h 80"/>
                  <a:gd name="T8" fmla="*/ 14 w 85"/>
                  <a:gd name="T9" fmla="*/ 12 h 80"/>
                  <a:gd name="T10" fmla="*/ 19 w 85"/>
                  <a:gd name="T11" fmla="*/ 14 h 80"/>
                  <a:gd name="T12" fmla="*/ 16 w 85"/>
                  <a:gd name="T13" fmla="*/ 10 h 80"/>
                  <a:gd name="T14" fmla="*/ 20 w 85"/>
                  <a:gd name="T15" fmla="*/ 13 h 80"/>
                  <a:gd name="T16" fmla="*/ 20 w 85"/>
                  <a:gd name="T17" fmla="*/ 11 h 80"/>
                  <a:gd name="T18" fmla="*/ 15 w 85"/>
                  <a:gd name="T19" fmla="*/ 10 h 80"/>
                  <a:gd name="T20" fmla="*/ 21 w 85"/>
                  <a:gd name="T21" fmla="*/ 9 h 80"/>
                  <a:gd name="T22" fmla="*/ 16 w 85"/>
                  <a:gd name="T23" fmla="*/ 8 h 80"/>
                  <a:gd name="T24" fmla="*/ 21 w 85"/>
                  <a:gd name="T25" fmla="*/ 8 h 80"/>
                  <a:gd name="T26" fmla="*/ 21 w 85"/>
                  <a:gd name="T27" fmla="*/ 7 h 80"/>
                  <a:gd name="T28" fmla="*/ 16 w 85"/>
                  <a:gd name="T29" fmla="*/ 8 h 80"/>
                  <a:gd name="T30" fmla="*/ 20 w 85"/>
                  <a:gd name="T31" fmla="*/ 4 h 80"/>
                  <a:gd name="T32" fmla="*/ 15 w 85"/>
                  <a:gd name="T33" fmla="*/ 7 h 80"/>
                  <a:gd name="T34" fmla="*/ 15 w 85"/>
                  <a:gd name="T35" fmla="*/ 7 h 80"/>
                  <a:gd name="T36" fmla="*/ 19 w 85"/>
                  <a:gd name="T37" fmla="*/ 3 h 80"/>
                  <a:gd name="T38" fmla="*/ 18 w 85"/>
                  <a:gd name="T39" fmla="*/ 3 h 80"/>
                  <a:gd name="T40" fmla="*/ 15 w 85"/>
                  <a:gd name="T41" fmla="*/ 1 h 80"/>
                  <a:gd name="T42" fmla="*/ 15 w 85"/>
                  <a:gd name="T43" fmla="*/ 6 h 80"/>
                  <a:gd name="T44" fmla="*/ 13 w 85"/>
                  <a:gd name="T45" fmla="*/ 1 h 80"/>
                  <a:gd name="T46" fmla="*/ 13 w 85"/>
                  <a:gd name="T47" fmla="*/ 1 h 80"/>
                  <a:gd name="T48" fmla="*/ 12 w 85"/>
                  <a:gd name="T49" fmla="*/ 6 h 80"/>
                  <a:gd name="T50" fmla="*/ 8 w 85"/>
                  <a:gd name="T51" fmla="*/ 2 h 80"/>
                  <a:gd name="T52" fmla="*/ 10 w 85"/>
                  <a:gd name="T53" fmla="*/ 6 h 80"/>
                  <a:gd name="T54" fmla="*/ 8 w 85"/>
                  <a:gd name="T55" fmla="*/ 7 h 80"/>
                  <a:gd name="T56" fmla="*/ 8 w 85"/>
                  <a:gd name="T57" fmla="*/ 2 h 80"/>
                  <a:gd name="T58" fmla="*/ 5 w 85"/>
                  <a:gd name="T59" fmla="*/ 3 h 80"/>
                  <a:gd name="T60" fmla="*/ 8 w 85"/>
                  <a:gd name="T61" fmla="*/ 7 h 80"/>
                  <a:gd name="T62" fmla="*/ 6 w 85"/>
                  <a:gd name="T63" fmla="*/ 8 h 80"/>
                  <a:gd name="T64" fmla="*/ 3 w 85"/>
                  <a:gd name="T65" fmla="*/ 5 h 80"/>
                  <a:gd name="T66" fmla="*/ 3 w 85"/>
                  <a:gd name="T67" fmla="*/ 5 h 80"/>
                  <a:gd name="T68" fmla="*/ 5 w 85"/>
                  <a:gd name="T69" fmla="*/ 9 h 80"/>
                  <a:gd name="T70" fmla="*/ 0 w 85"/>
                  <a:gd name="T71" fmla="*/ 8 h 80"/>
                  <a:gd name="T72" fmla="*/ 5 w 85"/>
                  <a:gd name="T73" fmla="*/ 9 h 80"/>
                  <a:gd name="T74" fmla="*/ 5 w 85"/>
                  <a:gd name="T75" fmla="*/ 10 h 80"/>
                  <a:gd name="T76" fmla="*/ 1 w 85"/>
                  <a:gd name="T77" fmla="*/ 8 h 80"/>
                  <a:gd name="T78" fmla="*/ 0 w 85"/>
                  <a:gd name="T79" fmla="*/ 11 h 80"/>
                  <a:gd name="T80" fmla="*/ 4 w 85"/>
                  <a:gd name="T81" fmla="*/ 11 h 80"/>
                  <a:gd name="T82" fmla="*/ 4 w 85"/>
                  <a:gd name="T83" fmla="*/ 14 h 80"/>
                  <a:gd name="T84" fmla="*/ 0 w 85"/>
                  <a:gd name="T85" fmla="*/ 14 h 80"/>
                  <a:gd name="T86" fmla="*/ 0 w 85"/>
                  <a:gd name="T87" fmla="*/ 15 h 80"/>
                  <a:gd name="T88" fmla="*/ 4 w 85"/>
                  <a:gd name="T89" fmla="*/ 13 h 80"/>
                  <a:gd name="T90" fmla="*/ 1 w 85"/>
                  <a:gd name="T91" fmla="*/ 17 h 80"/>
                  <a:gd name="T92" fmla="*/ 5 w 85"/>
                  <a:gd name="T93" fmla="*/ 15 h 80"/>
                  <a:gd name="T94" fmla="*/ 2 w 85"/>
                  <a:gd name="T95" fmla="*/ 18 h 80"/>
                  <a:gd name="T96" fmla="*/ 3 w 85"/>
                  <a:gd name="T97" fmla="*/ 18 h 80"/>
                  <a:gd name="T98" fmla="*/ 5 w 85"/>
                  <a:gd name="T99" fmla="*/ 19 h 80"/>
                  <a:gd name="T100" fmla="*/ 6 w 85"/>
                  <a:gd name="T101" fmla="*/ 15 h 80"/>
                  <a:gd name="T102" fmla="*/ 9 w 85"/>
                  <a:gd name="T103" fmla="*/ 16 h 80"/>
                  <a:gd name="T104" fmla="*/ 5 w 85"/>
                  <a:gd name="T105" fmla="*/ 19 h 80"/>
                  <a:gd name="T106" fmla="*/ 7 w 85"/>
                  <a:gd name="T107" fmla="*/ 20 h 80"/>
                  <a:gd name="T108" fmla="*/ 8 w 85"/>
                  <a:gd name="T109" fmla="*/ 15 h 80"/>
                  <a:gd name="T110" fmla="*/ 8 w 85"/>
                  <a:gd name="T111" fmla="*/ 16 h 80"/>
                  <a:gd name="T112" fmla="*/ 10 w 85"/>
                  <a:gd name="T113" fmla="*/ 15 h 80"/>
                  <a:gd name="T114" fmla="*/ 12 w 85"/>
                  <a:gd name="T115" fmla="*/ 19 h 80"/>
                  <a:gd name="T116" fmla="*/ 12 w 85"/>
                  <a:gd name="T117" fmla="*/ 17 h 80"/>
                  <a:gd name="T118" fmla="*/ 11 w 85"/>
                  <a:gd name="T119" fmla="*/ 15 h 8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5"/>
                  <a:gd name="T181" fmla="*/ 0 h 80"/>
                  <a:gd name="T182" fmla="*/ 85 w 85"/>
                  <a:gd name="T183" fmla="*/ 80 h 8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5" h="80">
                    <a:moveTo>
                      <a:pt x="49" y="55"/>
                    </a:moveTo>
                    <a:lnTo>
                      <a:pt x="56" y="52"/>
                    </a:lnTo>
                    <a:lnTo>
                      <a:pt x="64" y="70"/>
                    </a:lnTo>
                    <a:lnTo>
                      <a:pt x="57" y="73"/>
                    </a:lnTo>
                    <a:lnTo>
                      <a:pt x="49" y="55"/>
                    </a:lnTo>
                    <a:close/>
                    <a:moveTo>
                      <a:pt x="66" y="67"/>
                    </a:moveTo>
                    <a:lnTo>
                      <a:pt x="65" y="69"/>
                    </a:lnTo>
                    <a:lnTo>
                      <a:pt x="64" y="70"/>
                    </a:lnTo>
                    <a:lnTo>
                      <a:pt x="59" y="61"/>
                    </a:lnTo>
                    <a:lnTo>
                      <a:pt x="66" y="67"/>
                    </a:lnTo>
                    <a:close/>
                    <a:moveTo>
                      <a:pt x="53" y="54"/>
                    </a:moveTo>
                    <a:lnTo>
                      <a:pt x="56" y="51"/>
                    </a:lnTo>
                    <a:lnTo>
                      <a:pt x="69" y="64"/>
                    </a:lnTo>
                    <a:lnTo>
                      <a:pt x="66" y="67"/>
                    </a:lnTo>
                    <a:lnTo>
                      <a:pt x="53" y="54"/>
                    </a:lnTo>
                    <a:close/>
                    <a:moveTo>
                      <a:pt x="71" y="62"/>
                    </a:moveTo>
                    <a:lnTo>
                      <a:pt x="70" y="63"/>
                    </a:lnTo>
                    <a:lnTo>
                      <a:pt x="69" y="64"/>
                    </a:lnTo>
                    <a:lnTo>
                      <a:pt x="62" y="58"/>
                    </a:lnTo>
                    <a:lnTo>
                      <a:pt x="71" y="62"/>
                    </a:lnTo>
                    <a:close/>
                    <a:moveTo>
                      <a:pt x="55" y="53"/>
                    </a:moveTo>
                    <a:lnTo>
                      <a:pt x="57" y="48"/>
                    </a:lnTo>
                    <a:lnTo>
                      <a:pt x="75" y="55"/>
                    </a:lnTo>
                    <a:lnTo>
                      <a:pt x="71" y="62"/>
                    </a:lnTo>
                    <a:lnTo>
                      <a:pt x="55" y="53"/>
                    </a:lnTo>
                    <a:close/>
                    <a:moveTo>
                      <a:pt x="57" y="48"/>
                    </a:moveTo>
                    <a:lnTo>
                      <a:pt x="58" y="45"/>
                    </a:lnTo>
                    <a:lnTo>
                      <a:pt x="59" y="44"/>
                    </a:lnTo>
                    <a:lnTo>
                      <a:pt x="66" y="51"/>
                    </a:lnTo>
                    <a:lnTo>
                      <a:pt x="57" y="48"/>
                    </a:lnTo>
                    <a:close/>
                    <a:moveTo>
                      <a:pt x="59" y="44"/>
                    </a:moveTo>
                    <a:lnTo>
                      <a:pt x="62" y="41"/>
                    </a:lnTo>
                    <a:lnTo>
                      <a:pt x="76" y="55"/>
                    </a:lnTo>
                    <a:lnTo>
                      <a:pt x="72" y="59"/>
                    </a:lnTo>
                    <a:lnTo>
                      <a:pt x="59" y="44"/>
                    </a:lnTo>
                    <a:close/>
                    <a:moveTo>
                      <a:pt x="76" y="55"/>
                    </a:moveTo>
                    <a:lnTo>
                      <a:pt x="66" y="64"/>
                    </a:lnTo>
                    <a:lnTo>
                      <a:pt x="76" y="55"/>
                    </a:lnTo>
                    <a:lnTo>
                      <a:pt x="69" y="49"/>
                    </a:lnTo>
                    <a:lnTo>
                      <a:pt x="76" y="55"/>
                    </a:lnTo>
                    <a:close/>
                    <a:moveTo>
                      <a:pt x="62" y="41"/>
                    </a:moveTo>
                    <a:lnTo>
                      <a:pt x="66" y="39"/>
                    </a:lnTo>
                    <a:lnTo>
                      <a:pt x="79" y="52"/>
                    </a:lnTo>
                    <a:lnTo>
                      <a:pt x="76" y="55"/>
                    </a:lnTo>
                    <a:lnTo>
                      <a:pt x="62" y="41"/>
                    </a:lnTo>
                    <a:close/>
                    <a:moveTo>
                      <a:pt x="82" y="45"/>
                    </a:moveTo>
                    <a:lnTo>
                      <a:pt x="82" y="49"/>
                    </a:lnTo>
                    <a:lnTo>
                      <a:pt x="79" y="52"/>
                    </a:lnTo>
                    <a:lnTo>
                      <a:pt x="72" y="45"/>
                    </a:lnTo>
                    <a:lnTo>
                      <a:pt x="82" y="45"/>
                    </a:lnTo>
                    <a:close/>
                    <a:moveTo>
                      <a:pt x="62" y="45"/>
                    </a:moveTo>
                    <a:lnTo>
                      <a:pt x="62" y="39"/>
                    </a:lnTo>
                    <a:lnTo>
                      <a:pt x="82" y="39"/>
                    </a:lnTo>
                    <a:lnTo>
                      <a:pt x="82" y="45"/>
                    </a:lnTo>
                    <a:lnTo>
                      <a:pt x="62" y="45"/>
                    </a:lnTo>
                    <a:close/>
                    <a:moveTo>
                      <a:pt x="62" y="39"/>
                    </a:moveTo>
                    <a:lnTo>
                      <a:pt x="62" y="34"/>
                    </a:lnTo>
                    <a:lnTo>
                      <a:pt x="66" y="32"/>
                    </a:lnTo>
                    <a:lnTo>
                      <a:pt x="72" y="39"/>
                    </a:lnTo>
                    <a:lnTo>
                      <a:pt x="62" y="39"/>
                    </a:lnTo>
                    <a:close/>
                    <a:moveTo>
                      <a:pt x="66" y="32"/>
                    </a:moveTo>
                    <a:lnTo>
                      <a:pt x="69" y="29"/>
                    </a:lnTo>
                    <a:lnTo>
                      <a:pt x="82" y="42"/>
                    </a:lnTo>
                    <a:lnTo>
                      <a:pt x="79" y="45"/>
                    </a:lnTo>
                    <a:lnTo>
                      <a:pt x="66" y="32"/>
                    </a:lnTo>
                    <a:close/>
                    <a:moveTo>
                      <a:pt x="85" y="35"/>
                    </a:moveTo>
                    <a:lnTo>
                      <a:pt x="85" y="40"/>
                    </a:lnTo>
                    <a:lnTo>
                      <a:pt x="82" y="42"/>
                    </a:lnTo>
                    <a:lnTo>
                      <a:pt x="76" y="35"/>
                    </a:lnTo>
                    <a:lnTo>
                      <a:pt x="85" y="35"/>
                    </a:lnTo>
                    <a:close/>
                    <a:moveTo>
                      <a:pt x="66" y="35"/>
                    </a:moveTo>
                    <a:lnTo>
                      <a:pt x="66" y="32"/>
                    </a:lnTo>
                    <a:lnTo>
                      <a:pt x="85" y="32"/>
                    </a:lnTo>
                    <a:lnTo>
                      <a:pt x="85" y="35"/>
                    </a:lnTo>
                    <a:lnTo>
                      <a:pt x="66" y="35"/>
                    </a:lnTo>
                    <a:close/>
                    <a:moveTo>
                      <a:pt x="85" y="28"/>
                    </a:moveTo>
                    <a:lnTo>
                      <a:pt x="85" y="30"/>
                    </a:lnTo>
                    <a:lnTo>
                      <a:pt x="85" y="32"/>
                    </a:lnTo>
                    <a:lnTo>
                      <a:pt x="76" y="32"/>
                    </a:lnTo>
                    <a:lnTo>
                      <a:pt x="85" y="28"/>
                    </a:lnTo>
                    <a:close/>
                    <a:moveTo>
                      <a:pt x="67" y="37"/>
                    </a:moveTo>
                    <a:lnTo>
                      <a:pt x="64" y="30"/>
                    </a:lnTo>
                    <a:lnTo>
                      <a:pt x="81" y="22"/>
                    </a:lnTo>
                    <a:lnTo>
                      <a:pt x="85" y="28"/>
                    </a:lnTo>
                    <a:lnTo>
                      <a:pt x="67" y="37"/>
                    </a:lnTo>
                    <a:close/>
                    <a:moveTo>
                      <a:pt x="64" y="30"/>
                    </a:moveTo>
                    <a:lnTo>
                      <a:pt x="62" y="28"/>
                    </a:lnTo>
                    <a:lnTo>
                      <a:pt x="62" y="26"/>
                    </a:lnTo>
                    <a:lnTo>
                      <a:pt x="72" y="26"/>
                    </a:lnTo>
                    <a:lnTo>
                      <a:pt x="64" y="30"/>
                    </a:lnTo>
                    <a:close/>
                    <a:moveTo>
                      <a:pt x="62" y="26"/>
                    </a:moveTo>
                    <a:lnTo>
                      <a:pt x="62" y="23"/>
                    </a:lnTo>
                    <a:lnTo>
                      <a:pt x="82" y="23"/>
                    </a:lnTo>
                    <a:lnTo>
                      <a:pt x="82" y="26"/>
                    </a:lnTo>
                    <a:lnTo>
                      <a:pt x="62" y="26"/>
                    </a:lnTo>
                    <a:close/>
                    <a:moveTo>
                      <a:pt x="79" y="16"/>
                    </a:moveTo>
                    <a:lnTo>
                      <a:pt x="82" y="19"/>
                    </a:lnTo>
                    <a:lnTo>
                      <a:pt x="82" y="23"/>
                    </a:lnTo>
                    <a:lnTo>
                      <a:pt x="72" y="23"/>
                    </a:lnTo>
                    <a:lnTo>
                      <a:pt x="79" y="16"/>
                    </a:lnTo>
                    <a:close/>
                    <a:moveTo>
                      <a:pt x="66" y="30"/>
                    </a:moveTo>
                    <a:lnTo>
                      <a:pt x="62" y="27"/>
                    </a:lnTo>
                    <a:lnTo>
                      <a:pt x="76" y="13"/>
                    </a:lnTo>
                    <a:lnTo>
                      <a:pt x="79" y="16"/>
                    </a:lnTo>
                    <a:lnTo>
                      <a:pt x="66" y="30"/>
                    </a:lnTo>
                    <a:close/>
                    <a:moveTo>
                      <a:pt x="62" y="27"/>
                    </a:moveTo>
                    <a:lnTo>
                      <a:pt x="72" y="35"/>
                    </a:lnTo>
                    <a:lnTo>
                      <a:pt x="62" y="27"/>
                    </a:lnTo>
                    <a:lnTo>
                      <a:pt x="69" y="20"/>
                    </a:lnTo>
                    <a:lnTo>
                      <a:pt x="62" y="27"/>
                    </a:lnTo>
                    <a:close/>
                    <a:moveTo>
                      <a:pt x="62" y="27"/>
                    </a:moveTo>
                    <a:lnTo>
                      <a:pt x="59" y="23"/>
                    </a:lnTo>
                    <a:lnTo>
                      <a:pt x="72" y="10"/>
                    </a:lnTo>
                    <a:lnTo>
                      <a:pt x="76" y="13"/>
                    </a:lnTo>
                    <a:lnTo>
                      <a:pt x="62" y="27"/>
                    </a:lnTo>
                    <a:close/>
                    <a:moveTo>
                      <a:pt x="72" y="10"/>
                    </a:moveTo>
                    <a:lnTo>
                      <a:pt x="64" y="0"/>
                    </a:lnTo>
                    <a:lnTo>
                      <a:pt x="72" y="10"/>
                    </a:lnTo>
                    <a:lnTo>
                      <a:pt x="66" y="17"/>
                    </a:lnTo>
                    <a:lnTo>
                      <a:pt x="72" y="10"/>
                    </a:lnTo>
                    <a:close/>
                    <a:moveTo>
                      <a:pt x="59" y="23"/>
                    </a:moveTo>
                    <a:lnTo>
                      <a:pt x="56" y="20"/>
                    </a:lnTo>
                    <a:lnTo>
                      <a:pt x="69" y="7"/>
                    </a:lnTo>
                    <a:lnTo>
                      <a:pt x="72" y="10"/>
                    </a:lnTo>
                    <a:lnTo>
                      <a:pt x="59" y="23"/>
                    </a:lnTo>
                    <a:close/>
                    <a:moveTo>
                      <a:pt x="62" y="3"/>
                    </a:moveTo>
                    <a:lnTo>
                      <a:pt x="67" y="3"/>
                    </a:lnTo>
                    <a:lnTo>
                      <a:pt x="69" y="7"/>
                    </a:lnTo>
                    <a:lnTo>
                      <a:pt x="62" y="13"/>
                    </a:lnTo>
                    <a:lnTo>
                      <a:pt x="62" y="3"/>
                    </a:lnTo>
                    <a:close/>
                    <a:moveTo>
                      <a:pt x="62" y="23"/>
                    </a:moveTo>
                    <a:lnTo>
                      <a:pt x="59" y="23"/>
                    </a:lnTo>
                    <a:lnTo>
                      <a:pt x="59" y="3"/>
                    </a:lnTo>
                    <a:lnTo>
                      <a:pt x="62" y="3"/>
                    </a:lnTo>
                    <a:lnTo>
                      <a:pt x="62" y="23"/>
                    </a:lnTo>
                    <a:close/>
                    <a:moveTo>
                      <a:pt x="59" y="23"/>
                    </a:moveTo>
                    <a:lnTo>
                      <a:pt x="54" y="23"/>
                    </a:lnTo>
                    <a:lnTo>
                      <a:pt x="54" y="3"/>
                    </a:lnTo>
                    <a:lnTo>
                      <a:pt x="59" y="3"/>
                    </a:lnTo>
                    <a:lnTo>
                      <a:pt x="59" y="23"/>
                    </a:lnTo>
                    <a:close/>
                    <a:moveTo>
                      <a:pt x="54" y="23"/>
                    </a:moveTo>
                    <a:lnTo>
                      <a:pt x="50" y="23"/>
                    </a:lnTo>
                    <a:lnTo>
                      <a:pt x="50" y="3"/>
                    </a:lnTo>
                    <a:lnTo>
                      <a:pt x="54" y="3"/>
                    </a:lnTo>
                    <a:lnTo>
                      <a:pt x="54" y="23"/>
                    </a:lnTo>
                    <a:close/>
                    <a:moveTo>
                      <a:pt x="50" y="23"/>
                    </a:moveTo>
                    <a:lnTo>
                      <a:pt x="44" y="23"/>
                    </a:lnTo>
                    <a:lnTo>
                      <a:pt x="44" y="3"/>
                    </a:lnTo>
                    <a:lnTo>
                      <a:pt x="50" y="3"/>
                    </a:lnTo>
                    <a:lnTo>
                      <a:pt x="50" y="23"/>
                    </a:lnTo>
                    <a:close/>
                    <a:moveTo>
                      <a:pt x="44" y="23"/>
                    </a:moveTo>
                    <a:lnTo>
                      <a:pt x="37" y="23"/>
                    </a:lnTo>
                    <a:lnTo>
                      <a:pt x="37" y="3"/>
                    </a:lnTo>
                    <a:lnTo>
                      <a:pt x="44" y="3"/>
                    </a:lnTo>
                    <a:lnTo>
                      <a:pt x="44" y="23"/>
                    </a:lnTo>
                    <a:close/>
                    <a:moveTo>
                      <a:pt x="31" y="7"/>
                    </a:moveTo>
                    <a:lnTo>
                      <a:pt x="34" y="3"/>
                    </a:lnTo>
                    <a:lnTo>
                      <a:pt x="37" y="3"/>
                    </a:lnTo>
                    <a:lnTo>
                      <a:pt x="37" y="13"/>
                    </a:lnTo>
                    <a:lnTo>
                      <a:pt x="31" y="7"/>
                    </a:lnTo>
                    <a:close/>
                    <a:moveTo>
                      <a:pt x="44" y="20"/>
                    </a:moveTo>
                    <a:lnTo>
                      <a:pt x="40" y="23"/>
                    </a:lnTo>
                    <a:lnTo>
                      <a:pt x="27" y="10"/>
                    </a:lnTo>
                    <a:lnTo>
                      <a:pt x="31" y="7"/>
                    </a:lnTo>
                    <a:lnTo>
                      <a:pt x="44" y="20"/>
                    </a:lnTo>
                    <a:close/>
                    <a:moveTo>
                      <a:pt x="40" y="23"/>
                    </a:moveTo>
                    <a:lnTo>
                      <a:pt x="38" y="26"/>
                    </a:lnTo>
                    <a:lnTo>
                      <a:pt x="34" y="26"/>
                    </a:lnTo>
                    <a:lnTo>
                      <a:pt x="34" y="17"/>
                    </a:lnTo>
                    <a:lnTo>
                      <a:pt x="40" y="23"/>
                    </a:lnTo>
                    <a:close/>
                    <a:moveTo>
                      <a:pt x="34" y="26"/>
                    </a:moveTo>
                    <a:lnTo>
                      <a:pt x="28" y="26"/>
                    </a:lnTo>
                    <a:lnTo>
                      <a:pt x="28" y="7"/>
                    </a:lnTo>
                    <a:lnTo>
                      <a:pt x="34" y="7"/>
                    </a:lnTo>
                    <a:lnTo>
                      <a:pt x="34" y="26"/>
                    </a:lnTo>
                    <a:close/>
                    <a:moveTo>
                      <a:pt x="21" y="10"/>
                    </a:moveTo>
                    <a:lnTo>
                      <a:pt x="24" y="7"/>
                    </a:lnTo>
                    <a:lnTo>
                      <a:pt x="28" y="7"/>
                    </a:lnTo>
                    <a:lnTo>
                      <a:pt x="28" y="17"/>
                    </a:lnTo>
                    <a:lnTo>
                      <a:pt x="21" y="10"/>
                    </a:lnTo>
                    <a:close/>
                    <a:moveTo>
                      <a:pt x="35" y="23"/>
                    </a:moveTo>
                    <a:lnTo>
                      <a:pt x="32" y="27"/>
                    </a:lnTo>
                    <a:lnTo>
                      <a:pt x="18" y="13"/>
                    </a:lnTo>
                    <a:lnTo>
                      <a:pt x="21" y="10"/>
                    </a:lnTo>
                    <a:lnTo>
                      <a:pt x="35" y="23"/>
                    </a:lnTo>
                    <a:close/>
                    <a:moveTo>
                      <a:pt x="32" y="27"/>
                    </a:moveTo>
                    <a:lnTo>
                      <a:pt x="32" y="27"/>
                    </a:lnTo>
                    <a:lnTo>
                      <a:pt x="25" y="20"/>
                    </a:lnTo>
                    <a:lnTo>
                      <a:pt x="32" y="27"/>
                    </a:lnTo>
                    <a:close/>
                    <a:moveTo>
                      <a:pt x="32" y="27"/>
                    </a:moveTo>
                    <a:lnTo>
                      <a:pt x="25" y="32"/>
                    </a:lnTo>
                    <a:lnTo>
                      <a:pt x="12" y="19"/>
                    </a:lnTo>
                    <a:lnTo>
                      <a:pt x="18" y="13"/>
                    </a:lnTo>
                    <a:lnTo>
                      <a:pt x="32" y="27"/>
                    </a:lnTo>
                    <a:close/>
                    <a:moveTo>
                      <a:pt x="12" y="19"/>
                    </a:moveTo>
                    <a:lnTo>
                      <a:pt x="12" y="19"/>
                    </a:lnTo>
                    <a:lnTo>
                      <a:pt x="18" y="26"/>
                    </a:lnTo>
                    <a:lnTo>
                      <a:pt x="12" y="19"/>
                    </a:lnTo>
                    <a:close/>
                    <a:moveTo>
                      <a:pt x="25" y="32"/>
                    </a:moveTo>
                    <a:lnTo>
                      <a:pt x="22" y="35"/>
                    </a:lnTo>
                    <a:lnTo>
                      <a:pt x="8" y="22"/>
                    </a:lnTo>
                    <a:lnTo>
                      <a:pt x="12" y="19"/>
                    </a:lnTo>
                    <a:lnTo>
                      <a:pt x="25" y="32"/>
                    </a:lnTo>
                    <a:close/>
                    <a:moveTo>
                      <a:pt x="22" y="35"/>
                    </a:moveTo>
                    <a:lnTo>
                      <a:pt x="22" y="35"/>
                    </a:lnTo>
                    <a:lnTo>
                      <a:pt x="15" y="29"/>
                    </a:lnTo>
                    <a:lnTo>
                      <a:pt x="22" y="35"/>
                    </a:lnTo>
                    <a:close/>
                    <a:moveTo>
                      <a:pt x="22" y="35"/>
                    </a:moveTo>
                    <a:lnTo>
                      <a:pt x="18" y="39"/>
                    </a:lnTo>
                    <a:lnTo>
                      <a:pt x="5" y="26"/>
                    </a:lnTo>
                    <a:lnTo>
                      <a:pt x="8" y="22"/>
                    </a:lnTo>
                    <a:lnTo>
                      <a:pt x="22" y="35"/>
                    </a:lnTo>
                    <a:close/>
                    <a:moveTo>
                      <a:pt x="2" y="32"/>
                    </a:moveTo>
                    <a:lnTo>
                      <a:pt x="2" y="29"/>
                    </a:lnTo>
                    <a:lnTo>
                      <a:pt x="5" y="26"/>
                    </a:lnTo>
                    <a:lnTo>
                      <a:pt x="12" y="32"/>
                    </a:lnTo>
                    <a:lnTo>
                      <a:pt x="2" y="32"/>
                    </a:lnTo>
                    <a:close/>
                    <a:moveTo>
                      <a:pt x="22" y="32"/>
                    </a:moveTo>
                    <a:lnTo>
                      <a:pt x="22" y="35"/>
                    </a:lnTo>
                    <a:lnTo>
                      <a:pt x="2" y="35"/>
                    </a:lnTo>
                    <a:lnTo>
                      <a:pt x="2" y="32"/>
                    </a:lnTo>
                    <a:lnTo>
                      <a:pt x="22" y="32"/>
                    </a:lnTo>
                    <a:close/>
                    <a:moveTo>
                      <a:pt x="22" y="35"/>
                    </a:moveTo>
                    <a:lnTo>
                      <a:pt x="22" y="38"/>
                    </a:lnTo>
                    <a:lnTo>
                      <a:pt x="21" y="40"/>
                    </a:lnTo>
                    <a:lnTo>
                      <a:pt x="12" y="35"/>
                    </a:lnTo>
                    <a:lnTo>
                      <a:pt x="22" y="35"/>
                    </a:lnTo>
                    <a:close/>
                    <a:moveTo>
                      <a:pt x="21" y="40"/>
                    </a:moveTo>
                    <a:lnTo>
                      <a:pt x="17" y="46"/>
                    </a:lnTo>
                    <a:lnTo>
                      <a:pt x="1" y="38"/>
                    </a:lnTo>
                    <a:lnTo>
                      <a:pt x="3" y="31"/>
                    </a:lnTo>
                    <a:lnTo>
                      <a:pt x="21" y="40"/>
                    </a:lnTo>
                    <a:close/>
                    <a:moveTo>
                      <a:pt x="0" y="42"/>
                    </a:moveTo>
                    <a:lnTo>
                      <a:pt x="0" y="40"/>
                    </a:lnTo>
                    <a:lnTo>
                      <a:pt x="1" y="38"/>
                    </a:lnTo>
                    <a:lnTo>
                      <a:pt x="8" y="42"/>
                    </a:lnTo>
                    <a:lnTo>
                      <a:pt x="0" y="42"/>
                    </a:lnTo>
                    <a:close/>
                    <a:moveTo>
                      <a:pt x="18" y="42"/>
                    </a:moveTo>
                    <a:lnTo>
                      <a:pt x="18" y="45"/>
                    </a:lnTo>
                    <a:lnTo>
                      <a:pt x="0" y="45"/>
                    </a:lnTo>
                    <a:lnTo>
                      <a:pt x="0" y="42"/>
                    </a:lnTo>
                    <a:lnTo>
                      <a:pt x="18" y="42"/>
                    </a:lnTo>
                    <a:close/>
                    <a:moveTo>
                      <a:pt x="18" y="45"/>
                    </a:moveTo>
                    <a:lnTo>
                      <a:pt x="18" y="51"/>
                    </a:lnTo>
                    <a:lnTo>
                      <a:pt x="0" y="51"/>
                    </a:lnTo>
                    <a:lnTo>
                      <a:pt x="0" y="45"/>
                    </a:lnTo>
                    <a:lnTo>
                      <a:pt x="18" y="45"/>
                    </a:lnTo>
                    <a:close/>
                    <a:moveTo>
                      <a:pt x="18" y="51"/>
                    </a:moveTo>
                    <a:lnTo>
                      <a:pt x="18" y="54"/>
                    </a:lnTo>
                    <a:lnTo>
                      <a:pt x="0" y="54"/>
                    </a:lnTo>
                    <a:lnTo>
                      <a:pt x="0" y="51"/>
                    </a:lnTo>
                    <a:lnTo>
                      <a:pt x="18" y="51"/>
                    </a:lnTo>
                    <a:close/>
                    <a:moveTo>
                      <a:pt x="2" y="61"/>
                    </a:moveTo>
                    <a:lnTo>
                      <a:pt x="0" y="59"/>
                    </a:lnTo>
                    <a:lnTo>
                      <a:pt x="0" y="54"/>
                    </a:lnTo>
                    <a:lnTo>
                      <a:pt x="8" y="54"/>
                    </a:lnTo>
                    <a:lnTo>
                      <a:pt x="2" y="61"/>
                    </a:lnTo>
                    <a:close/>
                    <a:moveTo>
                      <a:pt x="15" y="48"/>
                    </a:moveTo>
                    <a:lnTo>
                      <a:pt x="18" y="51"/>
                    </a:lnTo>
                    <a:lnTo>
                      <a:pt x="5" y="64"/>
                    </a:lnTo>
                    <a:lnTo>
                      <a:pt x="2" y="61"/>
                    </a:lnTo>
                    <a:lnTo>
                      <a:pt x="15" y="48"/>
                    </a:lnTo>
                    <a:close/>
                    <a:moveTo>
                      <a:pt x="18" y="51"/>
                    </a:moveTo>
                    <a:lnTo>
                      <a:pt x="22" y="54"/>
                    </a:lnTo>
                    <a:lnTo>
                      <a:pt x="22" y="58"/>
                    </a:lnTo>
                    <a:lnTo>
                      <a:pt x="12" y="58"/>
                    </a:lnTo>
                    <a:lnTo>
                      <a:pt x="18" y="51"/>
                    </a:lnTo>
                    <a:close/>
                    <a:moveTo>
                      <a:pt x="22" y="58"/>
                    </a:moveTo>
                    <a:lnTo>
                      <a:pt x="22" y="61"/>
                    </a:lnTo>
                    <a:lnTo>
                      <a:pt x="2" y="61"/>
                    </a:lnTo>
                    <a:lnTo>
                      <a:pt x="2" y="58"/>
                    </a:lnTo>
                    <a:lnTo>
                      <a:pt x="22" y="58"/>
                    </a:lnTo>
                    <a:close/>
                    <a:moveTo>
                      <a:pt x="5" y="67"/>
                    </a:moveTo>
                    <a:lnTo>
                      <a:pt x="2" y="65"/>
                    </a:lnTo>
                    <a:lnTo>
                      <a:pt x="2" y="61"/>
                    </a:lnTo>
                    <a:lnTo>
                      <a:pt x="12" y="61"/>
                    </a:lnTo>
                    <a:lnTo>
                      <a:pt x="5" y="67"/>
                    </a:lnTo>
                    <a:close/>
                    <a:moveTo>
                      <a:pt x="18" y="54"/>
                    </a:moveTo>
                    <a:lnTo>
                      <a:pt x="22" y="58"/>
                    </a:lnTo>
                    <a:lnTo>
                      <a:pt x="8" y="71"/>
                    </a:lnTo>
                    <a:lnTo>
                      <a:pt x="5" y="67"/>
                    </a:lnTo>
                    <a:lnTo>
                      <a:pt x="18" y="54"/>
                    </a:lnTo>
                    <a:close/>
                    <a:moveTo>
                      <a:pt x="11" y="73"/>
                    </a:moveTo>
                    <a:lnTo>
                      <a:pt x="10" y="72"/>
                    </a:lnTo>
                    <a:lnTo>
                      <a:pt x="8" y="71"/>
                    </a:lnTo>
                    <a:lnTo>
                      <a:pt x="15" y="64"/>
                    </a:lnTo>
                    <a:lnTo>
                      <a:pt x="11" y="73"/>
                    </a:lnTo>
                    <a:close/>
                    <a:moveTo>
                      <a:pt x="19" y="55"/>
                    </a:moveTo>
                    <a:lnTo>
                      <a:pt x="26" y="59"/>
                    </a:lnTo>
                    <a:lnTo>
                      <a:pt x="17" y="76"/>
                    </a:lnTo>
                    <a:lnTo>
                      <a:pt x="11" y="73"/>
                    </a:lnTo>
                    <a:lnTo>
                      <a:pt x="19" y="55"/>
                    </a:lnTo>
                    <a:close/>
                    <a:moveTo>
                      <a:pt x="22" y="77"/>
                    </a:moveTo>
                    <a:lnTo>
                      <a:pt x="19" y="77"/>
                    </a:lnTo>
                    <a:lnTo>
                      <a:pt x="17" y="76"/>
                    </a:lnTo>
                    <a:lnTo>
                      <a:pt x="22" y="67"/>
                    </a:lnTo>
                    <a:lnTo>
                      <a:pt x="22" y="77"/>
                    </a:lnTo>
                    <a:close/>
                    <a:moveTo>
                      <a:pt x="22" y="58"/>
                    </a:moveTo>
                    <a:lnTo>
                      <a:pt x="25" y="58"/>
                    </a:lnTo>
                    <a:lnTo>
                      <a:pt x="25" y="77"/>
                    </a:lnTo>
                    <a:lnTo>
                      <a:pt x="22" y="77"/>
                    </a:lnTo>
                    <a:lnTo>
                      <a:pt x="22" y="58"/>
                    </a:lnTo>
                    <a:close/>
                    <a:moveTo>
                      <a:pt x="25" y="58"/>
                    </a:moveTo>
                    <a:lnTo>
                      <a:pt x="28" y="58"/>
                    </a:lnTo>
                    <a:lnTo>
                      <a:pt x="32" y="61"/>
                    </a:lnTo>
                    <a:lnTo>
                      <a:pt x="25" y="67"/>
                    </a:lnTo>
                    <a:lnTo>
                      <a:pt x="25" y="58"/>
                    </a:lnTo>
                    <a:close/>
                    <a:moveTo>
                      <a:pt x="32" y="61"/>
                    </a:moveTo>
                    <a:lnTo>
                      <a:pt x="35" y="64"/>
                    </a:lnTo>
                    <a:lnTo>
                      <a:pt x="21" y="77"/>
                    </a:lnTo>
                    <a:lnTo>
                      <a:pt x="18" y="74"/>
                    </a:lnTo>
                    <a:lnTo>
                      <a:pt x="32" y="61"/>
                    </a:lnTo>
                    <a:close/>
                    <a:moveTo>
                      <a:pt x="28" y="80"/>
                    </a:moveTo>
                    <a:lnTo>
                      <a:pt x="24" y="80"/>
                    </a:lnTo>
                    <a:lnTo>
                      <a:pt x="21" y="77"/>
                    </a:lnTo>
                    <a:lnTo>
                      <a:pt x="28" y="71"/>
                    </a:lnTo>
                    <a:lnTo>
                      <a:pt x="28" y="80"/>
                    </a:lnTo>
                    <a:close/>
                    <a:moveTo>
                      <a:pt x="28" y="61"/>
                    </a:moveTo>
                    <a:lnTo>
                      <a:pt x="34" y="61"/>
                    </a:lnTo>
                    <a:lnTo>
                      <a:pt x="34" y="80"/>
                    </a:lnTo>
                    <a:lnTo>
                      <a:pt x="28" y="80"/>
                    </a:lnTo>
                    <a:lnTo>
                      <a:pt x="28" y="61"/>
                    </a:lnTo>
                    <a:close/>
                    <a:moveTo>
                      <a:pt x="34" y="61"/>
                    </a:moveTo>
                    <a:lnTo>
                      <a:pt x="40" y="61"/>
                    </a:lnTo>
                    <a:lnTo>
                      <a:pt x="40" y="80"/>
                    </a:lnTo>
                    <a:lnTo>
                      <a:pt x="34" y="80"/>
                    </a:lnTo>
                    <a:lnTo>
                      <a:pt x="34" y="61"/>
                    </a:lnTo>
                    <a:close/>
                    <a:moveTo>
                      <a:pt x="47" y="77"/>
                    </a:moveTo>
                    <a:lnTo>
                      <a:pt x="45" y="80"/>
                    </a:lnTo>
                    <a:lnTo>
                      <a:pt x="40" y="80"/>
                    </a:lnTo>
                    <a:lnTo>
                      <a:pt x="40" y="71"/>
                    </a:lnTo>
                    <a:lnTo>
                      <a:pt x="47" y="77"/>
                    </a:lnTo>
                    <a:close/>
                    <a:moveTo>
                      <a:pt x="34" y="64"/>
                    </a:moveTo>
                    <a:lnTo>
                      <a:pt x="37" y="61"/>
                    </a:lnTo>
                    <a:lnTo>
                      <a:pt x="50" y="74"/>
                    </a:lnTo>
                    <a:lnTo>
                      <a:pt x="47" y="77"/>
                    </a:lnTo>
                    <a:lnTo>
                      <a:pt x="34" y="64"/>
                    </a:lnTo>
                    <a:close/>
                    <a:moveTo>
                      <a:pt x="37" y="61"/>
                    </a:moveTo>
                    <a:lnTo>
                      <a:pt x="39" y="58"/>
                    </a:lnTo>
                    <a:lnTo>
                      <a:pt x="44" y="58"/>
                    </a:lnTo>
                    <a:lnTo>
                      <a:pt x="44" y="67"/>
                    </a:lnTo>
                    <a:lnTo>
                      <a:pt x="37" y="61"/>
                    </a:lnTo>
                    <a:close/>
                    <a:moveTo>
                      <a:pt x="44" y="58"/>
                    </a:moveTo>
                    <a:lnTo>
                      <a:pt x="50" y="58"/>
                    </a:lnTo>
                    <a:lnTo>
                      <a:pt x="50" y="77"/>
                    </a:lnTo>
                    <a:lnTo>
                      <a:pt x="44" y="77"/>
                    </a:lnTo>
                    <a:lnTo>
                      <a:pt x="44" y="58"/>
                    </a:lnTo>
                    <a:close/>
                    <a:moveTo>
                      <a:pt x="57" y="74"/>
                    </a:moveTo>
                    <a:lnTo>
                      <a:pt x="54" y="77"/>
                    </a:lnTo>
                    <a:lnTo>
                      <a:pt x="50" y="77"/>
                    </a:lnTo>
                    <a:lnTo>
                      <a:pt x="50" y="67"/>
                    </a:lnTo>
                    <a:lnTo>
                      <a:pt x="57" y="74"/>
                    </a:lnTo>
                    <a:close/>
                    <a:moveTo>
                      <a:pt x="44" y="61"/>
                    </a:moveTo>
                    <a:lnTo>
                      <a:pt x="46" y="58"/>
                    </a:lnTo>
                    <a:lnTo>
                      <a:pt x="60" y="71"/>
                    </a:lnTo>
                    <a:lnTo>
                      <a:pt x="57" y="74"/>
                    </a:lnTo>
                    <a:lnTo>
                      <a:pt x="44" y="6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64" name="Freeform 752">
                <a:extLst>
                  <a:ext uri="{FF2B5EF4-FFF2-40B4-BE49-F238E27FC236}">
                    <a16:creationId xmlns:a16="http://schemas.microsoft.com/office/drawing/2014/main" id="{2C29CB4D-95F5-46C1-8981-49A4E4095D18}"/>
                  </a:ext>
                </a:extLst>
              </p:cNvPr>
              <p:cNvSpPr>
                <a:spLocks/>
              </p:cNvSpPr>
              <p:nvPr/>
            </p:nvSpPr>
            <p:spPr bwMode="auto">
              <a:xfrm>
                <a:off x="3170" y="2286"/>
                <a:ext cx="16" cy="14"/>
              </a:xfrm>
              <a:custGeom>
                <a:avLst/>
                <a:gdLst>
                  <a:gd name="T0" fmla="*/ 11 w 67"/>
                  <a:gd name="T1" fmla="*/ 13 h 57"/>
                  <a:gd name="T2" fmla="*/ 12 w 67"/>
                  <a:gd name="T3" fmla="*/ 12 h 57"/>
                  <a:gd name="T4" fmla="*/ 13 w 67"/>
                  <a:gd name="T5" fmla="*/ 11 h 57"/>
                  <a:gd name="T6" fmla="*/ 14 w 67"/>
                  <a:gd name="T7" fmla="*/ 10 h 57"/>
                  <a:gd name="T8" fmla="*/ 15 w 67"/>
                  <a:gd name="T9" fmla="*/ 9 h 57"/>
                  <a:gd name="T10" fmla="*/ 15 w 67"/>
                  <a:gd name="T11" fmla="*/ 9 h 57"/>
                  <a:gd name="T12" fmla="*/ 16 w 67"/>
                  <a:gd name="T13" fmla="*/ 7 h 57"/>
                  <a:gd name="T14" fmla="*/ 16 w 67"/>
                  <a:gd name="T15" fmla="*/ 6 h 57"/>
                  <a:gd name="T16" fmla="*/ 16 w 67"/>
                  <a:gd name="T17" fmla="*/ 4 h 57"/>
                  <a:gd name="T18" fmla="*/ 16 w 67"/>
                  <a:gd name="T19" fmla="*/ 4 h 57"/>
                  <a:gd name="T20" fmla="*/ 15 w 67"/>
                  <a:gd name="T21" fmla="*/ 3 h 57"/>
                  <a:gd name="T22" fmla="*/ 14 w 67"/>
                  <a:gd name="T23" fmla="*/ 2 h 57"/>
                  <a:gd name="T24" fmla="*/ 14 w 67"/>
                  <a:gd name="T25" fmla="*/ 1 h 57"/>
                  <a:gd name="T26" fmla="*/ 13 w 67"/>
                  <a:gd name="T27" fmla="*/ 1 h 57"/>
                  <a:gd name="T28" fmla="*/ 12 w 67"/>
                  <a:gd name="T29" fmla="*/ 1 h 57"/>
                  <a:gd name="T30" fmla="*/ 11 w 67"/>
                  <a:gd name="T31" fmla="*/ 0 h 57"/>
                  <a:gd name="T32" fmla="*/ 10 w 67"/>
                  <a:gd name="T33" fmla="*/ 0 h 57"/>
                  <a:gd name="T34" fmla="*/ 8 w 67"/>
                  <a:gd name="T35" fmla="*/ 0 h 57"/>
                  <a:gd name="T36" fmla="*/ 7 w 67"/>
                  <a:gd name="T37" fmla="*/ 1 h 57"/>
                  <a:gd name="T38" fmla="*/ 6 w 67"/>
                  <a:gd name="T39" fmla="*/ 1 h 57"/>
                  <a:gd name="T40" fmla="*/ 4 w 67"/>
                  <a:gd name="T41" fmla="*/ 1 h 57"/>
                  <a:gd name="T42" fmla="*/ 4 w 67"/>
                  <a:gd name="T43" fmla="*/ 2 h 57"/>
                  <a:gd name="T44" fmla="*/ 3 w 67"/>
                  <a:gd name="T45" fmla="*/ 3 h 57"/>
                  <a:gd name="T46" fmla="*/ 1 w 67"/>
                  <a:gd name="T47" fmla="*/ 4 h 57"/>
                  <a:gd name="T48" fmla="*/ 1 w 67"/>
                  <a:gd name="T49" fmla="*/ 5 h 57"/>
                  <a:gd name="T50" fmla="*/ 1 w 67"/>
                  <a:gd name="T51" fmla="*/ 6 h 57"/>
                  <a:gd name="T52" fmla="*/ 0 w 67"/>
                  <a:gd name="T53" fmla="*/ 8 h 57"/>
                  <a:gd name="T54" fmla="*/ 0 w 67"/>
                  <a:gd name="T55" fmla="*/ 9 h 57"/>
                  <a:gd name="T56" fmla="*/ 0 w 67"/>
                  <a:gd name="T57" fmla="*/ 9 h 57"/>
                  <a:gd name="T58" fmla="*/ 0 w 67"/>
                  <a:gd name="T59" fmla="*/ 11 h 57"/>
                  <a:gd name="T60" fmla="*/ 1 w 67"/>
                  <a:gd name="T61" fmla="*/ 12 h 57"/>
                  <a:gd name="T62" fmla="*/ 1 w 67"/>
                  <a:gd name="T63" fmla="*/ 12 h 57"/>
                  <a:gd name="T64" fmla="*/ 2 w 67"/>
                  <a:gd name="T65" fmla="*/ 13 h 57"/>
                  <a:gd name="T66" fmla="*/ 3 w 67"/>
                  <a:gd name="T67" fmla="*/ 14 h 57"/>
                  <a:gd name="T68" fmla="*/ 4 w 67"/>
                  <a:gd name="T69" fmla="*/ 14 h 57"/>
                  <a:gd name="T70" fmla="*/ 5 w 67"/>
                  <a:gd name="T71" fmla="*/ 14 h 57"/>
                  <a:gd name="T72" fmla="*/ 6 w 67"/>
                  <a:gd name="T73" fmla="*/ 14 h 57"/>
                  <a:gd name="T74" fmla="*/ 7 w 67"/>
                  <a:gd name="T75" fmla="*/ 14 h 57"/>
                  <a:gd name="T76" fmla="*/ 8 w 67"/>
                  <a:gd name="T77" fmla="*/ 14 h 57"/>
                  <a:gd name="T78" fmla="*/ 10 w 67"/>
                  <a:gd name="T79" fmla="*/ 13 h 57"/>
                  <a:gd name="T80" fmla="*/ 11 w 67"/>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7" y="54"/>
                    </a:moveTo>
                    <a:lnTo>
                      <a:pt x="50" y="50"/>
                    </a:lnTo>
                    <a:lnTo>
                      <a:pt x="54" y="44"/>
                    </a:lnTo>
                    <a:lnTo>
                      <a:pt x="60" y="42"/>
                    </a:lnTo>
                    <a:lnTo>
                      <a:pt x="63" y="38"/>
                    </a:lnTo>
                    <a:lnTo>
                      <a:pt x="63" y="35"/>
                    </a:lnTo>
                    <a:lnTo>
                      <a:pt x="67" y="28"/>
                    </a:lnTo>
                    <a:lnTo>
                      <a:pt x="67" y="25"/>
                    </a:lnTo>
                    <a:lnTo>
                      <a:pt x="67" y="18"/>
                    </a:lnTo>
                    <a:lnTo>
                      <a:pt x="67" y="16"/>
                    </a:lnTo>
                    <a:lnTo>
                      <a:pt x="63" y="13"/>
                    </a:lnTo>
                    <a:lnTo>
                      <a:pt x="60" y="10"/>
                    </a:lnTo>
                    <a:lnTo>
                      <a:pt x="57" y="6"/>
                    </a:lnTo>
                    <a:lnTo>
                      <a:pt x="54" y="3"/>
                    </a:lnTo>
                    <a:lnTo>
                      <a:pt x="50" y="3"/>
                    </a:lnTo>
                    <a:lnTo>
                      <a:pt x="44" y="0"/>
                    </a:lnTo>
                    <a:lnTo>
                      <a:pt x="41" y="0"/>
                    </a:lnTo>
                    <a:lnTo>
                      <a:pt x="35" y="0"/>
                    </a:lnTo>
                    <a:lnTo>
                      <a:pt x="31" y="3"/>
                    </a:lnTo>
                    <a:lnTo>
                      <a:pt x="25" y="3"/>
                    </a:lnTo>
                    <a:lnTo>
                      <a:pt x="18" y="6"/>
                    </a:lnTo>
                    <a:lnTo>
                      <a:pt x="16" y="10"/>
                    </a:lnTo>
                    <a:lnTo>
                      <a:pt x="13" y="13"/>
                    </a:lnTo>
                    <a:lnTo>
                      <a:pt x="6" y="18"/>
                    </a:lnTo>
                    <a:lnTo>
                      <a:pt x="6" y="22"/>
                    </a:lnTo>
                    <a:lnTo>
                      <a:pt x="3" y="25"/>
                    </a:lnTo>
                    <a:lnTo>
                      <a:pt x="0" y="32"/>
                    </a:lnTo>
                    <a:lnTo>
                      <a:pt x="0" y="35"/>
                    </a:lnTo>
                    <a:lnTo>
                      <a:pt x="0" y="38"/>
                    </a:lnTo>
                    <a:lnTo>
                      <a:pt x="0" y="44"/>
                    </a:lnTo>
                    <a:lnTo>
                      <a:pt x="3" y="47"/>
                    </a:lnTo>
                    <a:lnTo>
                      <a:pt x="6" y="50"/>
                    </a:lnTo>
                    <a:lnTo>
                      <a:pt x="9" y="54"/>
                    </a:lnTo>
                    <a:lnTo>
                      <a:pt x="13" y="57"/>
                    </a:lnTo>
                    <a:lnTo>
                      <a:pt x="16" y="57"/>
                    </a:lnTo>
                    <a:lnTo>
                      <a:pt x="22" y="57"/>
                    </a:lnTo>
                    <a:lnTo>
                      <a:pt x="25" y="57"/>
                    </a:lnTo>
                    <a:lnTo>
                      <a:pt x="31" y="57"/>
                    </a:lnTo>
                    <a:lnTo>
                      <a:pt x="35" y="57"/>
                    </a:lnTo>
                    <a:lnTo>
                      <a:pt x="41" y="54"/>
                    </a:lnTo>
                    <a:lnTo>
                      <a:pt x="47"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65" name="Freeform 753">
                <a:extLst>
                  <a:ext uri="{FF2B5EF4-FFF2-40B4-BE49-F238E27FC236}">
                    <a16:creationId xmlns:a16="http://schemas.microsoft.com/office/drawing/2014/main" id="{D256FDDA-5085-4257-8F9A-985FAF3150E3}"/>
                  </a:ext>
                </a:extLst>
              </p:cNvPr>
              <p:cNvSpPr>
                <a:spLocks noEditPoints="1"/>
              </p:cNvSpPr>
              <p:nvPr/>
            </p:nvSpPr>
            <p:spPr bwMode="auto">
              <a:xfrm>
                <a:off x="3167" y="2283"/>
                <a:ext cx="22" cy="19"/>
              </a:xfrm>
              <a:custGeom>
                <a:avLst/>
                <a:gdLst>
                  <a:gd name="T0" fmla="*/ 18 w 86"/>
                  <a:gd name="T1" fmla="*/ 16 h 77"/>
                  <a:gd name="T2" fmla="*/ 14 w 86"/>
                  <a:gd name="T3" fmla="*/ 13 h 77"/>
                  <a:gd name="T4" fmla="*/ 15 w 86"/>
                  <a:gd name="T5" fmla="*/ 11 h 77"/>
                  <a:gd name="T6" fmla="*/ 17 w 86"/>
                  <a:gd name="T7" fmla="*/ 16 h 77"/>
                  <a:gd name="T8" fmla="*/ 20 w 86"/>
                  <a:gd name="T9" fmla="*/ 14 h 77"/>
                  <a:gd name="T10" fmla="*/ 21 w 86"/>
                  <a:gd name="T11" fmla="*/ 12 h 77"/>
                  <a:gd name="T12" fmla="*/ 16 w 86"/>
                  <a:gd name="T13" fmla="*/ 11 h 77"/>
                  <a:gd name="T14" fmla="*/ 17 w 86"/>
                  <a:gd name="T15" fmla="*/ 10 h 77"/>
                  <a:gd name="T16" fmla="*/ 21 w 86"/>
                  <a:gd name="T17" fmla="*/ 12 h 77"/>
                  <a:gd name="T18" fmla="*/ 22 w 86"/>
                  <a:gd name="T19" fmla="*/ 9 h 77"/>
                  <a:gd name="T20" fmla="*/ 17 w 86"/>
                  <a:gd name="T21" fmla="*/ 9 h 77"/>
                  <a:gd name="T22" fmla="*/ 17 w 86"/>
                  <a:gd name="T23" fmla="*/ 6 h 77"/>
                  <a:gd name="T24" fmla="*/ 22 w 86"/>
                  <a:gd name="T25" fmla="*/ 6 h 77"/>
                  <a:gd name="T26" fmla="*/ 21 w 86"/>
                  <a:gd name="T27" fmla="*/ 5 h 77"/>
                  <a:gd name="T28" fmla="*/ 20 w 86"/>
                  <a:gd name="T29" fmla="*/ 4 h 77"/>
                  <a:gd name="T30" fmla="*/ 16 w 86"/>
                  <a:gd name="T31" fmla="*/ 6 h 77"/>
                  <a:gd name="T32" fmla="*/ 15 w 86"/>
                  <a:gd name="T33" fmla="*/ 5 h 77"/>
                  <a:gd name="T34" fmla="*/ 18 w 86"/>
                  <a:gd name="T35" fmla="*/ 1 h 77"/>
                  <a:gd name="T36" fmla="*/ 16 w 86"/>
                  <a:gd name="T37" fmla="*/ 1 h 77"/>
                  <a:gd name="T38" fmla="*/ 15 w 86"/>
                  <a:gd name="T39" fmla="*/ 6 h 77"/>
                  <a:gd name="T40" fmla="*/ 14 w 86"/>
                  <a:gd name="T41" fmla="*/ 0 h 77"/>
                  <a:gd name="T42" fmla="*/ 13 w 86"/>
                  <a:gd name="T43" fmla="*/ 5 h 77"/>
                  <a:gd name="T44" fmla="*/ 12 w 86"/>
                  <a:gd name="T45" fmla="*/ 0 h 77"/>
                  <a:gd name="T46" fmla="*/ 12 w 86"/>
                  <a:gd name="T47" fmla="*/ 2 h 77"/>
                  <a:gd name="T48" fmla="*/ 13 w 86"/>
                  <a:gd name="T49" fmla="*/ 4 h 77"/>
                  <a:gd name="T50" fmla="*/ 10 w 86"/>
                  <a:gd name="T51" fmla="*/ 6 h 77"/>
                  <a:gd name="T52" fmla="*/ 8 w 86"/>
                  <a:gd name="T53" fmla="*/ 1 h 77"/>
                  <a:gd name="T54" fmla="*/ 6 w 86"/>
                  <a:gd name="T55" fmla="*/ 2 h 77"/>
                  <a:gd name="T56" fmla="*/ 7 w 86"/>
                  <a:gd name="T57" fmla="*/ 4 h 77"/>
                  <a:gd name="T58" fmla="*/ 9 w 86"/>
                  <a:gd name="T59" fmla="*/ 6 h 77"/>
                  <a:gd name="T60" fmla="*/ 8 w 86"/>
                  <a:gd name="T61" fmla="*/ 6 h 77"/>
                  <a:gd name="T62" fmla="*/ 2 w 86"/>
                  <a:gd name="T63" fmla="*/ 6 h 77"/>
                  <a:gd name="T64" fmla="*/ 3 w 86"/>
                  <a:gd name="T65" fmla="*/ 5 h 77"/>
                  <a:gd name="T66" fmla="*/ 4 w 86"/>
                  <a:gd name="T67" fmla="*/ 7 h 77"/>
                  <a:gd name="T68" fmla="*/ 6 w 86"/>
                  <a:gd name="T69" fmla="*/ 7 h 77"/>
                  <a:gd name="T70" fmla="*/ 6 w 86"/>
                  <a:gd name="T71" fmla="*/ 9 h 77"/>
                  <a:gd name="T72" fmla="*/ 1 w 86"/>
                  <a:gd name="T73" fmla="*/ 7 h 77"/>
                  <a:gd name="T74" fmla="*/ 0 w 86"/>
                  <a:gd name="T75" fmla="*/ 9 h 77"/>
                  <a:gd name="T76" fmla="*/ 3 w 86"/>
                  <a:gd name="T77" fmla="*/ 10 h 77"/>
                  <a:gd name="T78" fmla="*/ 5 w 86"/>
                  <a:gd name="T79" fmla="*/ 10 h 77"/>
                  <a:gd name="T80" fmla="*/ 5 w 86"/>
                  <a:gd name="T81" fmla="*/ 12 h 77"/>
                  <a:gd name="T82" fmla="*/ 0 w 86"/>
                  <a:gd name="T83" fmla="*/ 14 h 77"/>
                  <a:gd name="T84" fmla="*/ 2 w 86"/>
                  <a:gd name="T85" fmla="*/ 16 h 77"/>
                  <a:gd name="T86" fmla="*/ 3 w 86"/>
                  <a:gd name="T87" fmla="*/ 14 h 77"/>
                  <a:gd name="T88" fmla="*/ 5 w 86"/>
                  <a:gd name="T89" fmla="*/ 13 h 77"/>
                  <a:gd name="T90" fmla="*/ 6 w 86"/>
                  <a:gd name="T91" fmla="*/ 13 h 77"/>
                  <a:gd name="T92" fmla="*/ 9 w 86"/>
                  <a:gd name="T93" fmla="*/ 17 h 77"/>
                  <a:gd name="T94" fmla="*/ 4 w 86"/>
                  <a:gd name="T95" fmla="*/ 18 h 77"/>
                  <a:gd name="T96" fmla="*/ 6 w 86"/>
                  <a:gd name="T97" fmla="*/ 17 h 77"/>
                  <a:gd name="T98" fmla="*/ 6 w 86"/>
                  <a:gd name="T99" fmla="*/ 14 h 77"/>
                  <a:gd name="T100" fmla="*/ 8 w 86"/>
                  <a:gd name="T101" fmla="*/ 14 h 77"/>
                  <a:gd name="T102" fmla="*/ 10 w 86"/>
                  <a:gd name="T103" fmla="*/ 14 h 77"/>
                  <a:gd name="T104" fmla="*/ 12 w 86"/>
                  <a:gd name="T105" fmla="*/ 19 h 77"/>
                  <a:gd name="T106" fmla="*/ 12 w 86"/>
                  <a:gd name="T107" fmla="*/ 17 h 77"/>
                  <a:gd name="T108" fmla="*/ 10 w 86"/>
                  <a:gd name="T109" fmla="*/ 14 h 77"/>
                  <a:gd name="T110" fmla="*/ 13 w 86"/>
                  <a:gd name="T111" fmla="*/ 13 h 7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6"/>
                  <a:gd name="T169" fmla="*/ 0 h 77"/>
                  <a:gd name="T170" fmla="*/ 86 w 86"/>
                  <a:gd name="T171" fmla="*/ 77 h 7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6" h="77">
                    <a:moveTo>
                      <a:pt x="50" y="57"/>
                    </a:moveTo>
                    <a:lnTo>
                      <a:pt x="54" y="54"/>
                    </a:lnTo>
                    <a:lnTo>
                      <a:pt x="67" y="67"/>
                    </a:lnTo>
                    <a:lnTo>
                      <a:pt x="64" y="70"/>
                    </a:lnTo>
                    <a:lnTo>
                      <a:pt x="50" y="57"/>
                    </a:lnTo>
                    <a:close/>
                    <a:moveTo>
                      <a:pt x="69" y="65"/>
                    </a:moveTo>
                    <a:lnTo>
                      <a:pt x="68" y="66"/>
                    </a:lnTo>
                    <a:lnTo>
                      <a:pt x="67" y="67"/>
                    </a:lnTo>
                    <a:lnTo>
                      <a:pt x="60" y="60"/>
                    </a:lnTo>
                    <a:lnTo>
                      <a:pt x="69" y="65"/>
                    </a:lnTo>
                    <a:close/>
                    <a:moveTo>
                      <a:pt x="51" y="56"/>
                    </a:moveTo>
                    <a:lnTo>
                      <a:pt x="55" y="51"/>
                    </a:lnTo>
                    <a:lnTo>
                      <a:pt x="72" y="58"/>
                    </a:lnTo>
                    <a:lnTo>
                      <a:pt x="69" y="65"/>
                    </a:lnTo>
                    <a:lnTo>
                      <a:pt x="51" y="56"/>
                    </a:lnTo>
                    <a:close/>
                    <a:moveTo>
                      <a:pt x="55" y="51"/>
                    </a:moveTo>
                    <a:lnTo>
                      <a:pt x="57" y="47"/>
                    </a:lnTo>
                    <a:lnTo>
                      <a:pt x="59" y="46"/>
                    </a:lnTo>
                    <a:lnTo>
                      <a:pt x="64" y="54"/>
                    </a:lnTo>
                    <a:lnTo>
                      <a:pt x="55" y="51"/>
                    </a:lnTo>
                    <a:close/>
                    <a:moveTo>
                      <a:pt x="59" y="46"/>
                    </a:moveTo>
                    <a:lnTo>
                      <a:pt x="66" y="43"/>
                    </a:lnTo>
                    <a:lnTo>
                      <a:pt x="75" y="59"/>
                    </a:lnTo>
                    <a:lnTo>
                      <a:pt x="68" y="63"/>
                    </a:lnTo>
                    <a:lnTo>
                      <a:pt x="59" y="46"/>
                    </a:lnTo>
                    <a:close/>
                    <a:moveTo>
                      <a:pt x="77" y="58"/>
                    </a:moveTo>
                    <a:lnTo>
                      <a:pt x="76" y="59"/>
                    </a:lnTo>
                    <a:lnTo>
                      <a:pt x="75" y="59"/>
                    </a:lnTo>
                    <a:lnTo>
                      <a:pt x="70" y="52"/>
                    </a:lnTo>
                    <a:lnTo>
                      <a:pt x="77" y="58"/>
                    </a:lnTo>
                    <a:close/>
                    <a:moveTo>
                      <a:pt x="64" y="44"/>
                    </a:moveTo>
                    <a:lnTo>
                      <a:pt x="67" y="42"/>
                    </a:lnTo>
                    <a:lnTo>
                      <a:pt x="80" y="55"/>
                    </a:lnTo>
                    <a:lnTo>
                      <a:pt x="77" y="58"/>
                    </a:lnTo>
                    <a:lnTo>
                      <a:pt x="64" y="44"/>
                    </a:lnTo>
                    <a:close/>
                    <a:moveTo>
                      <a:pt x="82" y="48"/>
                    </a:moveTo>
                    <a:lnTo>
                      <a:pt x="82" y="52"/>
                    </a:lnTo>
                    <a:lnTo>
                      <a:pt x="80" y="55"/>
                    </a:lnTo>
                    <a:lnTo>
                      <a:pt x="73" y="48"/>
                    </a:lnTo>
                    <a:lnTo>
                      <a:pt x="82" y="48"/>
                    </a:lnTo>
                    <a:close/>
                    <a:moveTo>
                      <a:pt x="64" y="48"/>
                    </a:moveTo>
                    <a:lnTo>
                      <a:pt x="64" y="45"/>
                    </a:lnTo>
                    <a:lnTo>
                      <a:pt x="82" y="45"/>
                    </a:lnTo>
                    <a:lnTo>
                      <a:pt x="82" y="48"/>
                    </a:lnTo>
                    <a:lnTo>
                      <a:pt x="64" y="48"/>
                    </a:lnTo>
                    <a:close/>
                    <a:moveTo>
                      <a:pt x="64" y="45"/>
                    </a:moveTo>
                    <a:lnTo>
                      <a:pt x="64" y="43"/>
                    </a:lnTo>
                    <a:lnTo>
                      <a:pt x="65" y="41"/>
                    </a:lnTo>
                    <a:lnTo>
                      <a:pt x="73" y="45"/>
                    </a:lnTo>
                    <a:lnTo>
                      <a:pt x="64" y="45"/>
                    </a:lnTo>
                    <a:close/>
                    <a:moveTo>
                      <a:pt x="65" y="41"/>
                    </a:moveTo>
                    <a:lnTo>
                      <a:pt x="68" y="34"/>
                    </a:lnTo>
                    <a:lnTo>
                      <a:pt x="84" y="43"/>
                    </a:lnTo>
                    <a:lnTo>
                      <a:pt x="81" y="49"/>
                    </a:lnTo>
                    <a:lnTo>
                      <a:pt x="65" y="41"/>
                    </a:lnTo>
                    <a:close/>
                    <a:moveTo>
                      <a:pt x="86" y="38"/>
                    </a:moveTo>
                    <a:lnTo>
                      <a:pt x="86" y="41"/>
                    </a:lnTo>
                    <a:lnTo>
                      <a:pt x="84" y="43"/>
                    </a:lnTo>
                    <a:lnTo>
                      <a:pt x="77" y="38"/>
                    </a:lnTo>
                    <a:lnTo>
                      <a:pt x="86" y="38"/>
                    </a:lnTo>
                    <a:close/>
                    <a:moveTo>
                      <a:pt x="67" y="38"/>
                    </a:moveTo>
                    <a:lnTo>
                      <a:pt x="67" y="35"/>
                    </a:lnTo>
                    <a:lnTo>
                      <a:pt x="86" y="35"/>
                    </a:lnTo>
                    <a:lnTo>
                      <a:pt x="86" y="38"/>
                    </a:lnTo>
                    <a:lnTo>
                      <a:pt x="67" y="38"/>
                    </a:lnTo>
                    <a:close/>
                    <a:moveTo>
                      <a:pt x="67" y="35"/>
                    </a:moveTo>
                    <a:lnTo>
                      <a:pt x="67" y="28"/>
                    </a:lnTo>
                    <a:lnTo>
                      <a:pt x="86" y="28"/>
                    </a:lnTo>
                    <a:lnTo>
                      <a:pt x="86" y="35"/>
                    </a:lnTo>
                    <a:lnTo>
                      <a:pt x="67" y="35"/>
                    </a:lnTo>
                    <a:close/>
                    <a:moveTo>
                      <a:pt x="67" y="28"/>
                    </a:moveTo>
                    <a:lnTo>
                      <a:pt x="67" y="26"/>
                    </a:lnTo>
                    <a:lnTo>
                      <a:pt x="86" y="26"/>
                    </a:lnTo>
                    <a:lnTo>
                      <a:pt x="86" y="28"/>
                    </a:lnTo>
                    <a:lnTo>
                      <a:pt x="67" y="28"/>
                    </a:lnTo>
                    <a:close/>
                    <a:moveTo>
                      <a:pt x="83" y="19"/>
                    </a:moveTo>
                    <a:lnTo>
                      <a:pt x="86" y="22"/>
                    </a:lnTo>
                    <a:lnTo>
                      <a:pt x="86" y="26"/>
                    </a:lnTo>
                    <a:lnTo>
                      <a:pt x="77" y="26"/>
                    </a:lnTo>
                    <a:lnTo>
                      <a:pt x="83" y="19"/>
                    </a:lnTo>
                    <a:close/>
                    <a:moveTo>
                      <a:pt x="70" y="33"/>
                    </a:moveTo>
                    <a:lnTo>
                      <a:pt x="67" y="30"/>
                    </a:lnTo>
                    <a:lnTo>
                      <a:pt x="80" y="16"/>
                    </a:lnTo>
                    <a:lnTo>
                      <a:pt x="83" y="19"/>
                    </a:lnTo>
                    <a:lnTo>
                      <a:pt x="70" y="33"/>
                    </a:lnTo>
                    <a:close/>
                    <a:moveTo>
                      <a:pt x="80" y="16"/>
                    </a:moveTo>
                    <a:lnTo>
                      <a:pt x="70" y="6"/>
                    </a:lnTo>
                    <a:lnTo>
                      <a:pt x="80" y="16"/>
                    </a:lnTo>
                    <a:lnTo>
                      <a:pt x="73" y="23"/>
                    </a:lnTo>
                    <a:lnTo>
                      <a:pt x="80" y="16"/>
                    </a:lnTo>
                    <a:close/>
                    <a:moveTo>
                      <a:pt x="67" y="30"/>
                    </a:moveTo>
                    <a:lnTo>
                      <a:pt x="64" y="26"/>
                    </a:lnTo>
                    <a:lnTo>
                      <a:pt x="77" y="13"/>
                    </a:lnTo>
                    <a:lnTo>
                      <a:pt x="80" y="16"/>
                    </a:lnTo>
                    <a:lnTo>
                      <a:pt x="67" y="30"/>
                    </a:lnTo>
                    <a:close/>
                    <a:moveTo>
                      <a:pt x="64" y="26"/>
                    </a:moveTo>
                    <a:lnTo>
                      <a:pt x="60" y="23"/>
                    </a:lnTo>
                    <a:lnTo>
                      <a:pt x="73" y="10"/>
                    </a:lnTo>
                    <a:lnTo>
                      <a:pt x="77" y="13"/>
                    </a:lnTo>
                    <a:lnTo>
                      <a:pt x="64" y="26"/>
                    </a:lnTo>
                    <a:close/>
                    <a:moveTo>
                      <a:pt x="60" y="23"/>
                    </a:moveTo>
                    <a:lnTo>
                      <a:pt x="57" y="20"/>
                    </a:lnTo>
                    <a:lnTo>
                      <a:pt x="70" y="6"/>
                    </a:lnTo>
                    <a:lnTo>
                      <a:pt x="73" y="10"/>
                    </a:lnTo>
                    <a:lnTo>
                      <a:pt x="60" y="23"/>
                    </a:lnTo>
                    <a:close/>
                    <a:moveTo>
                      <a:pt x="64" y="3"/>
                    </a:moveTo>
                    <a:lnTo>
                      <a:pt x="68" y="3"/>
                    </a:lnTo>
                    <a:lnTo>
                      <a:pt x="70" y="6"/>
                    </a:lnTo>
                    <a:lnTo>
                      <a:pt x="64" y="13"/>
                    </a:lnTo>
                    <a:lnTo>
                      <a:pt x="64" y="3"/>
                    </a:lnTo>
                    <a:close/>
                    <a:moveTo>
                      <a:pt x="64" y="23"/>
                    </a:moveTo>
                    <a:lnTo>
                      <a:pt x="60" y="23"/>
                    </a:lnTo>
                    <a:lnTo>
                      <a:pt x="60" y="3"/>
                    </a:lnTo>
                    <a:lnTo>
                      <a:pt x="64" y="3"/>
                    </a:lnTo>
                    <a:lnTo>
                      <a:pt x="64" y="23"/>
                    </a:lnTo>
                    <a:close/>
                    <a:moveTo>
                      <a:pt x="60" y="23"/>
                    </a:moveTo>
                    <a:lnTo>
                      <a:pt x="58" y="23"/>
                    </a:lnTo>
                    <a:lnTo>
                      <a:pt x="56" y="22"/>
                    </a:lnTo>
                    <a:lnTo>
                      <a:pt x="60" y="13"/>
                    </a:lnTo>
                    <a:lnTo>
                      <a:pt x="60" y="23"/>
                    </a:lnTo>
                    <a:close/>
                    <a:moveTo>
                      <a:pt x="56" y="22"/>
                    </a:moveTo>
                    <a:lnTo>
                      <a:pt x="50" y="19"/>
                    </a:lnTo>
                    <a:lnTo>
                      <a:pt x="58" y="1"/>
                    </a:lnTo>
                    <a:lnTo>
                      <a:pt x="65" y="4"/>
                    </a:lnTo>
                    <a:lnTo>
                      <a:pt x="56" y="22"/>
                    </a:lnTo>
                    <a:close/>
                    <a:moveTo>
                      <a:pt x="54" y="0"/>
                    </a:moveTo>
                    <a:lnTo>
                      <a:pt x="56" y="0"/>
                    </a:lnTo>
                    <a:lnTo>
                      <a:pt x="58" y="1"/>
                    </a:lnTo>
                    <a:lnTo>
                      <a:pt x="54" y="10"/>
                    </a:lnTo>
                    <a:lnTo>
                      <a:pt x="54" y="0"/>
                    </a:lnTo>
                    <a:close/>
                    <a:moveTo>
                      <a:pt x="54" y="20"/>
                    </a:moveTo>
                    <a:lnTo>
                      <a:pt x="51" y="20"/>
                    </a:lnTo>
                    <a:lnTo>
                      <a:pt x="51" y="0"/>
                    </a:lnTo>
                    <a:lnTo>
                      <a:pt x="54" y="0"/>
                    </a:lnTo>
                    <a:lnTo>
                      <a:pt x="54" y="20"/>
                    </a:lnTo>
                    <a:close/>
                    <a:moveTo>
                      <a:pt x="51" y="20"/>
                    </a:moveTo>
                    <a:lnTo>
                      <a:pt x="45" y="20"/>
                    </a:lnTo>
                    <a:lnTo>
                      <a:pt x="45" y="0"/>
                    </a:lnTo>
                    <a:lnTo>
                      <a:pt x="51" y="0"/>
                    </a:lnTo>
                    <a:lnTo>
                      <a:pt x="51" y="20"/>
                    </a:lnTo>
                    <a:close/>
                    <a:moveTo>
                      <a:pt x="38" y="3"/>
                    </a:moveTo>
                    <a:lnTo>
                      <a:pt x="40" y="0"/>
                    </a:lnTo>
                    <a:lnTo>
                      <a:pt x="45" y="0"/>
                    </a:lnTo>
                    <a:lnTo>
                      <a:pt x="45" y="10"/>
                    </a:lnTo>
                    <a:lnTo>
                      <a:pt x="38" y="3"/>
                    </a:lnTo>
                    <a:close/>
                    <a:moveTo>
                      <a:pt x="51" y="16"/>
                    </a:moveTo>
                    <a:lnTo>
                      <a:pt x="48" y="20"/>
                    </a:lnTo>
                    <a:lnTo>
                      <a:pt x="35" y="6"/>
                    </a:lnTo>
                    <a:lnTo>
                      <a:pt x="38" y="3"/>
                    </a:lnTo>
                    <a:lnTo>
                      <a:pt x="51" y="16"/>
                    </a:lnTo>
                    <a:close/>
                    <a:moveTo>
                      <a:pt x="48" y="20"/>
                    </a:moveTo>
                    <a:lnTo>
                      <a:pt x="45" y="23"/>
                    </a:lnTo>
                    <a:lnTo>
                      <a:pt x="41" y="23"/>
                    </a:lnTo>
                    <a:lnTo>
                      <a:pt x="41" y="13"/>
                    </a:lnTo>
                    <a:lnTo>
                      <a:pt x="48" y="20"/>
                    </a:lnTo>
                    <a:close/>
                    <a:moveTo>
                      <a:pt x="41" y="23"/>
                    </a:moveTo>
                    <a:lnTo>
                      <a:pt x="35" y="23"/>
                    </a:lnTo>
                    <a:lnTo>
                      <a:pt x="35" y="3"/>
                    </a:lnTo>
                    <a:lnTo>
                      <a:pt x="41" y="3"/>
                    </a:lnTo>
                    <a:lnTo>
                      <a:pt x="41" y="23"/>
                    </a:lnTo>
                    <a:close/>
                    <a:moveTo>
                      <a:pt x="30" y="4"/>
                    </a:moveTo>
                    <a:lnTo>
                      <a:pt x="33" y="3"/>
                    </a:lnTo>
                    <a:lnTo>
                      <a:pt x="35" y="3"/>
                    </a:lnTo>
                    <a:lnTo>
                      <a:pt x="35" y="13"/>
                    </a:lnTo>
                    <a:lnTo>
                      <a:pt x="30" y="4"/>
                    </a:lnTo>
                    <a:close/>
                    <a:moveTo>
                      <a:pt x="39" y="22"/>
                    </a:moveTo>
                    <a:lnTo>
                      <a:pt x="33" y="25"/>
                    </a:lnTo>
                    <a:lnTo>
                      <a:pt x="25" y="8"/>
                    </a:lnTo>
                    <a:lnTo>
                      <a:pt x="30" y="4"/>
                    </a:lnTo>
                    <a:lnTo>
                      <a:pt x="39" y="22"/>
                    </a:lnTo>
                    <a:close/>
                    <a:moveTo>
                      <a:pt x="22" y="10"/>
                    </a:moveTo>
                    <a:lnTo>
                      <a:pt x="23" y="9"/>
                    </a:lnTo>
                    <a:lnTo>
                      <a:pt x="25" y="8"/>
                    </a:lnTo>
                    <a:lnTo>
                      <a:pt x="28" y="16"/>
                    </a:lnTo>
                    <a:lnTo>
                      <a:pt x="22" y="10"/>
                    </a:lnTo>
                    <a:close/>
                    <a:moveTo>
                      <a:pt x="35" y="23"/>
                    </a:moveTo>
                    <a:lnTo>
                      <a:pt x="33" y="26"/>
                    </a:lnTo>
                    <a:lnTo>
                      <a:pt x="18" y="13"/>
                    </a:lnTo>
                    <a:lnTo>
                      <a:pt x="22" y="10"/>
                    </a:lnTo>
                    <a:lnTo>
                      <a:pt x="35" y="23"/>
                    </a:lnTo>
                    <a:close/>
                    <a:moveTo>
                      <a:pt x="33" y="26"/>
                    </a:moveTo>
                    <a:lnTo>
                      <a:pt x="41" y="16"/>
                    </a:lnTo>
                    <a:lnTo>
                      <a:pt x="33" y="26"/>
                    </a:lnTo>
                    <a:lnTo>
                      <a:pt x="26" y="20"/>
                    </a:lnTo>
                    <a:lnTo>
                      <a:pt x="33" y="26"/>
                    </a:lnTo>
                    <a:close/>
                    <a:moveTo>
                      <a:pt x="33" y="26"/>
                    </a:moveTo>
                    <a:lnTo>
                      <a:pt x="29" y="30"/>
                    </a:lnTo>
                    <a:lnTo>
                      <a:pt x="16" y="16"/>
                    </a:lnTo>
                    <a:lnTo>
                      <a:pt x="18" y="13"/>
                    </a:lnTo>
                    <a:lnTo>
                      <a:pt x="33" y="26"/>
                    </a:lnTo>
                    <a:close/>
                    <a:moveTo>
                      <a:pt x="16" y="16"/>
                    </a:moveTo>
                    <a:lnTo>
                      <a:pt x="6" y="25"/>
                    </a:lnTo>
                    <a:lnTo>
                      <a:pt x="16" y="16"/>
                    </a:lnTo>
                    <a:lnTo>
                      <a:pt x="23" y="23"/>
                    </a:lnTo>
                    <a:lnTo>
                      <a:pt x="16" y="16"/>
                    </a:lnTo>
                    <a:close/>
                    <a:moveTo>
                      <a:pt x="29" y="30"/>
                    </a:moveTo>
                    <a:lnTo>
                      <a:pt x="23" y="35"/>
                    </a:lnTo>
                    <a:lnTo>
                      <a:pt x="10" y="22"/>
                    </a:lnTo>
                    <a:lnTo>
                      <a:pt x="16" y="16"/>
                    </a:lnTo>
                    <a:lnTo>
                      <a:pt x="29" y="30"/>
                    </a:lnTo>
                    <a:close/>
                    <a:moveTo>
                      <a:pt x="6" y="28"/>
                    </a:moveTo>
                    <a:lnTo>
                      <a:pt x="6" y="25"/>
                    </a:lnTo>
                    <a:lnTo>
                      <a:pt x="10" y="22"/>
                    </a:lnTo>
                    <a:lnTo>
                      <a:pt x="16" y="28"/>
                    </a:lnTo>
                    <a:lnTo>
                      <a:pt x="6" y="28"/>
                    </a:lnTo>
                    <a:close/>
                    <a:moveTo>
                      <a:pt x="25" y="28"/>
                    </a:moveTo>
                    <a:lnTo>
                      <a:pt x="25" y="32"/>
                    </a:lnTo>
                    <a:lnTo>
                      <a:pt x="6" y="32"/>
                    </a:lnTo>
                    <a:lnTo>
                      <a:pt x="6" y="28"/>
                    </a:lnTo>
                    <a:lnTo>
                      <a:pt x="25" y="28"/>
                    </a:lnTo>
                    <a:close/>
                    <a:moveTo>
                      <a:pt x="25" y="32"/>
                    </a:moveTo>
                    <a:lnTo>
                      <a:pt x="25" y="36"/>
                    </a:lnTo>
                    <a:lnTo>
                      <a:pt x="23" y="38"/>
                    </a:lnTo>
                    <a:lnTo>
                      <a:pt x="16" y="32"/>
                    </a:lnTo>
                    <a:lnTo>
                      <a:pt x="25" y="32"/>
                    </a:lnTo>
                    <a:close/>
                    <a:moveTo>
                      <a:pt x="23" y="38"/>
                    </a:moveTo>
                    <a:lnTo>
                      <a:pt x="19" y="42"/>
                    </a:lnTo>
                    <a:lnTo>
                      <a:pt x="6" y="28"/>
                    </a:lnTo>
                    <a:lnTo>
                      <a:pt x="10" y="25"/>
                    </a:lnTo>
                    <a:lnTo>
                      <a:pt x="23" y="38"/>
                    </a:lnTo>
                    <a:close/>
                    <a:moveTo>
                      <a:pt x="4" y="31"/>
                    </a:moveTo>
                    <a:lnTo>
                      <a:pt x="5" y="30"/>
                    </a:lnTo>
                    <a:lnTo>
                      <a:pt x="6" y="28"/>
                    </a:lnTo>
                    <a:lnTo>
                      <a:pt x="13" y="35"/>
                    </a:lnTo>
                    <a:lnTo>
                      <a:pt x="4" y="31"/>
                    </a:lnTo>
                    <a:close/>
                    <a:moveTo>
                      <a:pt x="22" y="39"/>
                    </a:moveTo>
                    <a:lnTo>
                      <a:pt x="18" y="46"/>
                    </a:lnTo>
                    <a:lnTo>
                      <a:pt x="1" y="37"/>
                    </a:lnTo>
                    <a:lnTo>
                      <a:pt x="4" y="31"/>
                    </a:lnTo>
                    <a:lnTo>
                      <a:pt x="22" y="39"/>
                    </a:lnTo>
                    <a:close/>
                    <a:moveTo>
                      <a:pt x="0" y="42"/>
                    </a:moveTo>
                    <a:lnTo>
                      <a:pt x="0" y="39"/>
                    </a:lnTo>
                    <a:lnTo>
                      <a:pt x="1" y="37"/>
                    </a:lnTo>
                    <a:lnTo>
                      <a:pt x="10" y="42"/>
                    </a:lnTo>
                    <a:lnTo>
                      <a:pt x="0" y="42"/>
                    </a:lnTo>
                    <a:close/>
                    <a:moveTo>
                      <a:pt x="19" y="42"/>
                    </a:moveTo>
                    <a:lnTo>
                      <a:pt x="19" y="45"/>
                    </a:lnTo>
                    <a:lnTo>
                      <a:pt x="0" y="45"/>
                    </a:lnTo>
                    <a:lnTo>
                      <a:pt x="0" y="42"/>
                    </a:lnTo>
                    <a:lnTo>
                      <a:pt x="19" y="42"/>
                    </a:lnTo>
                    <a:close/>
                    <a:moveTo>
                      <a:pt x="19" y="45"/>
                    </a:moveTo>
                    <a:lnTo>
                      <a:pt x="19" y="48"/>
                    </a:lnTo>
                    <a:lnTo>
                      <a:pt x="0" y="48"/>
                    </a:lnTo>
                    <a:lnTo>
                      <a:pt x="0" y="45"/>
                    </a:lnTo>
                    <a:lnTo>
                      <a:pt x="19" y="45"/>
                    </a:lnTo>
                    <a:close/>
                    <a:moveTo>
                      <a:pt x="19" y="48"/>
                    </a:moveTo>
                    <a:lnTo>
                      <a:pt x="19" y="54"/>
                    </a:lnTo>
                    <a:lnTo>
                      <a:pt x="0" y="54"/>
                    </a:lnTo>
                    <a:lnTo>
                      <a:pt x="0" y="48"/>
                    </a:lnTo>
                    <a:lnTo>
                      <a:pt x="19" y="48"/>
                    </a:lnTo>
                    <a:close/>
                    <a:moveTo>
                      <a:pt x="3" y="62"/>
                    </a:moveTo>
                    <a:lnTo>
                      <a:pt x="0" y="58"/>
                    </a:lnTo>
                    <a:lnTo>
                      <a:pt x="0" y="54"/>
                    </a:lnTo>
                    <a:lnTo>
                      <a:pt x="10" y="54"/>
                    </a:lnTo>
                    <a:lnTo>
                      <a:pt x="3" y="62"/>
                    </a:lnTo>
                    <a:close/>
                    <a:moveTo>
                      <a:pt x="16" y="47"/>
                    </a:moveTo>
                    <a:lnTo>
                      <a:pt x="19" y="51"/>
                    </a:lnTo>
                    <a:lnTo>
                      <a:pt x="6" y="64"/>
                    </a:lnTo>
                    <a:lnTo>
                      <a:pt x="3" y="62"/>
                    </a:lnTo>
                    <a:lnTo>
                      <a:pt x="16" y="47"/>
                    </a:lnTo>
                    <a:close/>
                    <a:moveTo>
                      <a:pt x="19" y="51"/>
                    </a:moveTo>
                    <a:lnTo>
                      <a:pt x="10" y="42"/>
                    </a:lnTo>
                    <a:lnTo>
                      <a:pt x="19" y="51"/>
                    </a:lnTo>
                    <a:lnTo>
                      <a:pt x="13" y="57"/>
                    </a:lnTo>
                    <a:lnTo>
                      <a:pt x="19" y="51"/>
                    </a:lnTo>
                    <a:close/>
                    <a:moveTo>
                      <a:pt x="19" y="51"/>
                    </a:moveTo>
                    <a:lnTo>
                      <a:pt x="23" y="54"/>
                    </a:lnTo>
                    <a:lnTo>
                      <a:pt x="10" y="67"/>
                    </a:lnTo>
                    <a:lnTo>
                      <a:pt x="6" y="64"/>
                    </a:lnTo>
                    <a:lnTo>
                      <a:pt x="19" y="51"/>
                    </a:lnTo>
                    <a:close/>
                    <a:moveTo>
                      <a:pt x="10" y="67"/>
                    </a:moveTo>
                    <a:lnTo>
                      <a:pt x="10" y="67"/>
                    </a:lnTo>
                    <a:lnTo>
                      <a:pt x="16" y="60"/>
                    </a:lnTo>
                    <a:lnTo>
                      <a:pt x="10" y="67"/>
                    </a:lnTo>
                    <a:close/>
                    <a:moveTo>
                      <a:pt x="23" y="54"/>
                    </a:moveTo>
                    <a:lnTo>
                      <a:pt x="26" y="57"/>
                    </a:lnTo>
                    <a:lnTo>
                      <a:pt x="13" y="70"/>
                    </a:lnTo>
                    <a:lnTo>
                      <a:pt x="10" y="67"/>
                    </a:lnTo>
                    <a:lnTo>
                      <a:pt x="23" y="54"/>
                    </a:lnTo>
                    <a:close/>
                    <a:moveTo>
                      <a:pt x="26" y="57"/>
                    </a:moveTo>
                    <a:lnTo>
                      <a:pt x="35" y="67"/>
                    </a:lnTo>
                    <a:lnTo>
                      <a:pt x="26" y="57"/>
                    </a:lnTo>
                    <a:lnTo>
                      <a:pt x="19" y="64"/>
                    </a:lnTo>
                    <a:lnTo>
                      <a:pt x="26" y="57"/>
                    </a:lnTo>
                    <a:close/>
                    <a:moveTo>
                      <a:pt x="26" y="57"/>
                    </a:moveTo>
                    <a:lnTo>
                      <a:pt x="29" y="60"/>
                    </a:lnTo>
                    <a:lnTo>
                      <a:pt x="16" y="74"/>
                    </a:lnTo>
                    <a:lnTo>
                      <a:pt x="13" y="70"/>
                    </a:lnTo>
                    <a:lnTo>
                      <a:pt x="26" y="57"/>
                    </a:lnTo>
                    <a:close/>
                    <a:moveTo>
                      <a:pt x="23" y="77"/>
                    </a:moveTo>
                    <a:lnTo>
                      <a:pt x="18" y="77"/>
                    </a:lnTo>
                    <a:lnTo>
                      <a:pt x="16" y="74"/>
                    </a:lnTo>
                    <a:lnTo>
                      <a:pt x="23" y="67"/>
                    </a:lnTo>
                    <a:lnTo>
                      <a:pt x="23" y="77"/>
                    </a:lnTo>
                    <a:close/>
                    <a:moveTo>
                      <a:pt x="23" y="57"/>
                    </a:moveTo>
                    <a:lnTo>
                      <a:pt x="26" y="57"/>
                    </a:lnTo>
                    <a:lnTo>
                      <a:pt x="26" y="77"/>
                    </a:lnTo>
                    <a:lnTo>
                      <a:pt x="23" y="77"/>
                    </a:lnTo>
                    <a:lnTo>
                      <a:pt x="23" y="57"/>
                    </a:lnTo>
                    <a:close/>
                    <a:moveTo>
                      <a:pt x="26" y="57"/>
                    </a:moveTo>
                    <a:lnTo>
                      <a:pt x="32" y="57"/>
                    </a:lnTo>
                    <a:lnTo>
                      <a:pt x="32" y="77"/>
                    </a:lnTo>
                    <a:lnTo>
                      <a:pt x="26" y="77"/>
                    </a:lnTo>
                    <a:lnTo>
                      <a:pt x="26" y="57"/>
                    </a:lnTo>
                    <a:close/>
                    <a:moveTo>
                      <a:pt x="32" y="57"/>
                    </a:moveTo>
                    <a:lnTo>
                      <a:pt x="35" y="57"/>
                    </a:lnTo>
                    <a:lnTo>
                      <a:pt x="35" y="77"/>
                    </a:lnTo>
                    <a:lnTo>
                      <a:pt x="32" y="77"/>
                    </a:lnTo>
                    <a:lnTo>
                      <a:pt x="32" y="57"/>
                    </a:lnTo>
                    <a:close/>
                    <a:moveTo>
                      <a:pt x="35" y="57"/>
                    </a:moveTo>
                    <a:lnTo>
                      <a:pt x="41" y="57"/>
                    </a:lnTo>
                    <a:lnTo>
                      <a:pt x="41" y="77"/>
                    </a:lnTo>
                    <a:lnTo>
                      <a:pt x="35" y="77"/>
                    </a:lnTo>
                    <a:lnTo>
                      <a:pt x="35" y="57"/>
                    </a:lnTo>
                    <a:close/>
                    <a:moveTo>
                      <a:pt x="41" y="57"/>
                    </a:moveTo>
                    <a:lnTo>
                      <a:pt x="45" y="57"/>
                    </a:lnTo>
                    <a:lnTo>
                      <a:pt x="45" y="77"/>
                    </a:lnTo>
                    <a:lnTo>
                      <a:pt x="41" y="77"/>
                    </a:lnTo>
                    <a:lnTo>
                      <a:pt x="41" y="57"/>
                    </a:lnTo>
                    <a:close/>
                    <a:moveTo>
                      <a:pt x="49" y="76"/>
                    </a:moveTo>
                    <a:lnTo>
                      <a:pt x="47" y="77"/>
                    </a:lnTo>
                    <a:lnTo>
                      <a:pt x="45" y="77"/>
                    </a:lnTo>
                    <a:lnTo>
                      <a:pt x="45" y="67"/>
                    </a:lnTo>
                    <a:lnTo>
                      <a:pt x="49" y="76"/>
                    </a:lnTo>
                    <a:close/>
                    <a:moveTo>
                      <a:pt x="40" y="58"/>
                    </a:moveTo>
                    <a:lnTo>
                      <a:pt x="47" y="55"/>
                    </a:lnTo>
                    <a:lnTo>
                      <a:pt x="55" y="73"/>
                    </a:lnTo>
                    <a:lnTo>
                      <a:pt x="49" y="76"/>
                    </a:lnTo>
                    <a:lnTo>
                      <a:pt x="40" y="58"/>
                    </a:lnTo>
                    <a:close/>
                    <a:moveTo>
                      <a:pt x="47" y="55"/>
                    </a:moveTo>
                    <a:lnTo>
                      <a:pt x="49" y="54"/>
                    </a:lnTo>
                    <a:lnTo>
                      <a:pt x="51" y="54"/>
                    </a:lnTo>
                    <a:lnTo>
                      <a:pt x="51" y="64"/>
                    </a:lnTo>
                    <a:lnTo>
                      <a:pt x="47" y="55"/>
                    </a:lnTo>
                    <a:close/>
                    <a:moveTo>
                      <a:pt x="51" y="54"/>
                    </a:moveTo>
                    <a:lnTo>
                      <a:pt x="57" y="54"/>
                    </a:lnTo>
                    <a:lnTo>
                      <a:pt x="57" y="74"/>
                    </a:lnTo>
                    <a:lnTo>
                      <a:pt x="51" y="74"/>
                    </a:lnTo>
                    <a:lnTo>
                      <a:pt x="51"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66" name="Freeform 754">
                <a:extLst>
                  <a:ext uri="{FF2B5EF4-FFF2-40B4-BE49-F238E27FC236}">
                    <a16:creationId xmlns:a16="http://schemas.microsoft.com/office/drawing/2014/main" id="{2264F980-1BD3-4D33-A598-94B8B937FD15}"/>
                  </a:ext>
                </a:extLst>
              </p:cNvPr>
              <p:cNvSpPr>
                <a:spLocks/>
              </p:cNvSpPr>
              <p:nvPr/>
            </p:nvSpPr>
            <p:spPr bwMode="auto">
              <a:xfrm>
                <a:off x="3220" y="2261"/>
                <a:ext cx="16" cy="15"/>
              </a:xfrm>
              <a:custGeom>
                <a:avLst/>
                <a:gdLst>
                  <a:gd name="T0" fmla="*/ 11 w 66"/>
                  <a:gd name="T1" fmla="*/ 14 h 59"/>
                  <a:gd name="T2" fmla="*/ 12 w 66"/>
                  <a:gd name="T3" fmla="*/ 13 h 59"/>
                  <a:gd name="T4" fmla="*/ 13 w 66"/>
                  <a:gd name="T5" fmla="*/ 12 h 59"/>
                  <a:gd name="T6" fmla="*/ 14 w 66"/>
                  <a:gd name="T7" fmla="*/ 10 h 59"/>
                  <a:gd name="T8" fmla="*/ 15 w 66"/>
                  <a:gd name="T9" fmla="*/ 9 h 59"/>
                  <a:gd name="T10" fmla="*/ 15 w 66"/>
                  <a:gd name="T11" fmla="*/ 9 h 59"/>
                  <a:gd name="T12" fmla="*/ 15 w 66"/>
                  <a:gd name="T13" fmla="*/ 7 h 59"/>
                  <a:gd name="T14" fmla="*/ 16 w 66"/>
                  <a:gd name="T15" fmla="*/ 6 h 59"/>
                  <a:gd name="T16" fmla="*/ 16 w 66"/>
                  <a:gd name="T17" fmla="*/ 6 h 59"/>
                  <a:gd name="T18" fmla="*/ 15 w 66"/>
                  <a:gd name="T19" fmla="*/ 4 h 59"/>
                  <a:gd name="T20" fmla="*/ 15 w 66"/>
                  <a:gd name="T21" fmla="*/ 3 h 59"/>
                  <a:gd name="T22" fmla="*/ 15 w 66"/>
                  <a:gd name="T23" fmla="*/ 2 h 59"/>
                  <a:gd name="T24" fmla="*/ 14 w 66"/>
                  <a:gd name="T25" fmla="*/ 1 h 59"/>
                  <a:gd name="T26" fmla="*/ 13 w 66"/>
                  <a:gd name="T27" fmla="*/ 1 h 59"/>
                  <a:gd name="T28" fmla="*/ 12 w 66"/>
                  <a:gd name="T29" fmla="*/ 1 h 59"/>
                  <a:gd name="T30" fmla="*/ 11 w 66"/>
                  <a:gd name="T31" fmla="*/ 1 h 59"/>
                  <a:gd name="T32" fmla="*/ 10 w 66"/>
                  <a:gd name="T33" fmla="*/ 0 h 59"/>
                  <a:gd name="T34" fmla="*/ 8 w 66"/>
                  <a:gd name="T35" fmla="*/ 1 h 59"/>
                  <a:gd name="T36" fmla="*/ 7 w 66"/>
                  <a:gd name="T37" fmla="*/ 1 h 59"/>
                  <a:gd name="T38" fmla="*/ 6 w 66"/>
                  <a:gd name="T39" fmla="*/ 1 h 59"/>
                  <a:gd name="T40" fmla="*/ 5 w 66"/>
                  <a:gd name="T41" fmla="*/ 1 h 59"/>
                  <a:gd name="T42" fmla="*/ 4 w 66"/>
                  <a:gd name="T43" fmla="*/ 2 h 59"/>
                  <a:gd name="T44" fmla="*/ 2 w 66"/>
                  <a:gd name="T45" fmla="*/ 3 h 59"/>
                  <a:gd name="T46" fmla="*/ 1 w 66"/>
                  <a:gd name="T47" fmla="*/ 5 h 59"/>
                  <a:gd name="T48" fmla="*/ 1 w 66"/>
                  <a:gd name="T49" fmla="*/ 6 h 59"/>
                  <a:gd name="T50" fmla="*/ 1 w 66"/>
                  <a:gd name="T51" fmla="*/ 6 h 59"/>
                  <a:gd name="T52" fmla="*/ 0 w 66"/>
                  <a:gd name="T53" fmla="*/ 8 h 59"/>
                  <a:gd name="T54" fmla="*/ 0 w 66"/>
                  <a:gd name="T55" fmla="*/ 9 h 59"/>
                  <a:gd name="T56" fmla="*/ 0 w 66"/>
                  <a:gd name="T57" fmla="*/ 10 h 59"/>
                  <a:gd name="T58" fmla="*/ 0 w 66"/>
                  <a:gd name="T59" fmla="*/ 11 h 59"/>
                  <a:gd name="T60" fmla="*/ 1 w 66"/>
                  <a:gd name="T61" fmla="*/ 12 h 59"/>
                  <a:gd name="T62" fmla="*/ 1 w 66"/>
                  <a:gd name="T63" fmla="*/ 13 h 59"/>
                  <a:gd name="T64" fmla="*/ 2 w 66"/>
                  <a:gd name="T65" fmla="*/ 14 h 59"/>
                  <a:gd name="T66" fmla="*/ 3 w 66"/>
                  <a:gd name="T67" fmla="*/ 14 h 59"/>
                  <a:gd name="T68" fmla="*/ 4 w 66"/>
                  <a:gd name="T69" fmla="*/ 14 h 59"/>
                  <a:gd name="T70" fmla="*/ 5 w 66"/>
                  <a:gd name="T71" fmla="*/ 15 h 59"/>
                  <a:gd name="T72" fmla="*/ 6 w 66"/>
                  <a:gd name="T73" fmla="*/ 15 h 59"/>
                  <a:gd name="T74" fmla="*/ 8 w 66"/>
                  <a:gd name="T75" fmla="*/ 14 h 59"/>
                  <a:gd name="T76" fmla="*/ 8 w 66"/>
                  <a:gd name="T77" fmla="*/ 14 h 59"/>
                  <a:gd name="T78" fmla="*/ 10 w 66"/>
                  <a:gd name="T79" fmla="*/ 14 h 59"/>
                  <a:gd name="T80" fmla="*/ 11 w 66"/>
                  <a:gd name="T81" fmla="*/ 14 h 5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9"/>
                  <a:gd name="T125" fmla="*/ 66 w 66"/>
                  <a:gd name="T126" fmla="*/ 59 h 5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9">
                    <a:moveTo>
                      <a:pt x="44" y="54"/>
                    </a:moveTo>
                    <a:lnTo>
                      <a:pt x="51" y="50"/>
                    </a:lnTo>
                    <a:lnTo>
                      <a:pt x="54" y="47"/>
                    </a:lnTo>
                    <a:lnTo>
                      <a:pt x="57" y="40"/>
                    </a:lnTo>
                    <a:lnTo>
                      <a:pt x="60" y="37"/>
                    </a:lnTo>
                    <a:lnTo>
                      <a:pt x="63" y="34"/>
                    </a:lnTo>
                    <a:lnTo>
                      <a:pt x="63" y="28"/>
                    </a:lnTo>
                    <a:lnTo>
                      <a:pt x="66" y="25"/>
                    </a:lnTo>
                    <a:lnTo>
                      <a:pt x="66" y="22"/>
                    </a:lnTo>
                    <a:lnTo>
                      <a:pt x="63" y="15"/>
                    </a:lnTo>
                    <a:lnTo>
                      <a:pt x="63" y="12"/>
                    </a:lnTo>
                    <a:lnTo>
                      <a:pt x="60" y="8"/>
                    </a:lnTo>
                    <a:lnTo>
                      <a:pt x="57" y="5"/>
                    </a:lnTo>
                    <a:lnTo>
                      <a:pt x="54" y="3"/>
                    </a:lnTo>
                    <a:lnTo>
                      <a:pt x="51" y="3"/>
                    </a:lnTo>
                    <a:lnTo>
                      <a:pt x="44" y="3"/>
                    </a:lnTo>
                    <a:lnTo>
                      <a:pt x="41" y="0"/>
                    </a:lnTo>
                    <a:lnTo>
                      <a:pt x="34" y="3"/>
                    </a:lnTo>
                    <a:lnTo>
                      <a:pt x="29" y="3"/>
                    </a:lnTo>
                    <a:lnTo>
                      <a:pt x="26" y="5"/>
                    </a:lnTo>
                    <a:lnTo>
                      <a:pt x="19" y="5"/>
                    </a:lnTo>
                    <a:lnTo>
                      <a:pt x="16" y="8"/>
                    </a:lnTo>
                    <a:lnTo>
                      <a:pt x="9" y="12"/>
                    </a:lnTo>
                    <a:lnTo>
                      <a:pt x="6" y="18"/>
                    </a:lnTo>
                    <a:lnTo>
                      <a:pt x="3" y="22"/>
                    </a:lnTo>
                    <a:lnTo>
                      <a:pt x="3" y="25"/>
                    </a:lnTo>
                    <a:lnTo>
                      <a:pt x="0" y="32"/>
                    </a:lnTo>
                    <a:lnTo>
                      <a:pt x="0" y="34"/>
                    </a:lnTo>
                    <a:lnTo>
                      <a:pt x="0" y="40"/>
                    </a:lnTo>
                    <a:lnTo>
                      <a:pt x="0" y="44"/>
                    </a:lnTo>
                    <a:lnTo>
                      <a:pt x="3" y="47"/>
                    </a:lnTo>
                    <a:lnTo>
                      <a:pt x="6" y="50"/>
                    </a:lnTo>
                    <a:lnTo>
                      <a:pt x="9" y="54"/>
                    </a:lnTo>
                    <a:lnTo>
                      <a:pt x="12" y="57"/>
                    </a:lnTo>
                    <a:lnTo>
                      <a:pt x="16" y="57"/>
                    </a:lnTo>
                    <a:lnTo>
                      <a:pt x="19" y="59"/>
                    </a:lnTo>
                    <a:lnTo>
                      <a:pt x="26" y="59"/>
                    </a:lnTo>
                    <a:lnTo>
                      <a:pt x="32" y="57"/>
                    </a:lnTo>
                    <a:lnTo>
                      <a:pt x="34" y="57"/>
                    </a:lnTo>
                    <a:lnTo>
                      <a:pt x="41" y="57"/>
                    </a:lnTo>
                    <a:lnTo>
                      <a:pt x="44"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67" name="Freeform 755">
                <a:extLst>
                  <a:ext uri="{FF2B5EF4-FFF2-40B4-BE49-F238E27FC236}">
                    <a16:creationId xmlns:a16="http://schemas.microsoft.com/office/drawing/2014/main" id="{16B6C738-FAD2-4661-AD17-6F81EC9F6B25}"/>
                  </a:ext>
                </a:extLst>
              </p:cNvPr>
              <p:cNvSpPr>
                <a:spLocks noEditPoints="1"/>
              </p:cNvSpPr>
              <p:nvPr/>
            </p:nvSpPr>
            <p:spPr bwMode="auto">
              <a:xfrm>
                <a:off x="3217" y="2258"/>
                <a:ext cx="22" cy="21"/>
              </a:xfrm>
              <a:custGeom>
                <a:avLst/>
                <a:gdLst>
                  <a:gd name="T0" fmla="*/ 17 w 86"/>
                  <a:gd name="T1" fmla="*/ 18 h 82"/>
                  <a:gd name="T2" fmla="*/ 15 w 86"/>
                  <a:gd name="T3" fmla="*/ 14 h 82"/>
                  <a:gd name="T4" fmla="*/ 18 w 86"/>
                  <a:gd name="T5" fmla="*/ 17 h 82"/>
                  <a:gd name="T6" fmla="*/ 18 w 86"/>
                  <a:gd name="T7" fmla="*/ 16 h 82"/>
                  <a:gd name="T8" fmla="*/ 15 w 86"/>
                  <a:gd name="T9" fmla="*/ 13 h 82"/>
                  <a:gd name="T10" fmla="*/ 20 w 86"/>
                  <a:gd name="T11" fmla="*/ 15 h 82"/>
                  <a:gd name="T12" fmla="*/ 17 w 86"/>
                  <a:gd name="T13" fmla="*/ 10 h 82"/>
                  <a:gd name="T14" fmla="*/ 20 w 86"/>
                  <a:gd name="T15" fmla="*/ 14 h 82"/>
                  <a:gd name="T16" fmla="*/ 21 w 86"/>
                  <a:gd name="T17" fmla="*/ 12 h 82"/>
                  <a:gd name="T18" fmla="*/ 16 w 86"/>
                  <a:gd name="T19" fmla="*/ 11 h 82"/>
                  <a:gd name="T20" fmla="*/ 22 w 86"/>
                  <a:gd name="T21" fmla="*/ 10 h 82"/>
                  <a:gd name="T22" fmla="*/ 17 w 86"/>
                  <a:gd name="T23" fmla="*/ 9 h 82"/>
                  <a:gd name="T24" fmla="*/ 22 w 86"/>
                  <a:gd name="T25" fmla="*/ 9 h 82"/>
                  <a:gd name="T26" fmla="*/ 22 w 86"/>
                  <a:gd name="T27" fmla="*/ 8 h 82"/>
                  <a:gd name="T28" fmla="*/ 17 w 86"/>
                  <a:gd name="T29" fmla="*/ 8 h 82"/>
                  <a:gd name="T30" fmla="*/ 20 w 86"/>
                  <a:gd name="T31" fmla="*/ 5 h 82"/>
                  <a:gd name="T32" fmla="*/ 16 w 86"/>
                  <a:gd name="T33" fmla="*/ 7 h 82"/>
                  <a:gd name="T34" fmla="*/ 20 w 86"/>
                  <a:gd name="T35" fmla="*/ 4 h 82"/>
                  <a:gd name="T36" fmla="*/ 20 w 86"/>
                  <a:gd name="T37" fmla="*/ 4 h 82"/>
                  <a:gd name="T38" fmla="*/ 16 w 86"/>
                  <a:gd name="T39" fmla="*/ 7 h 82"/>
                  <a:gd name="T40" fmla="*/ 16 w 86"/>
                  <a:gd name="T41" fmla="*/ 2 h 82"/>
                  <a:gd name="T42" fmla="*/ 16 w 86"/>
                  <a:gd name="T43" fmla="*/ 6 h 82"/>
                  <a:gd name="T44" fmla="*/ 14 w 86"/>
                  <a:gd name="T45" fmla="*/ 2 h 82"/>
                  <a:gd name="T46" fmla="*/ 14 w 86"/>
                  <a:gd name="T47" fmla="*/ 4 h 82"/>
                  <a:gd name="T48" fmla="*/ 12 w 86"/>
                  <a:gd name="T49" fmla="*/ 6 h 82"/>
                  <a:gd name="T50" fmla="*/ 14 w 86"/>
                  <a:gd name="T51" fmla="*/ 5 h 82"/>
                  <a:gd name="T52" fmla="*/ 12 w 86"/>
                  <a:gd name="T53" fmla="*/ 6 h 82"/>
                  <a:gd name="T54" fmla="*/ 10 w 86"/>
                  <a:gd name="T55" fmla="*/ 2 h 82"/>
                  <a:gd name="T56" fmla="*/ 10 w 86"/>
                  <a:gd name="T57" fmla="*/ 4 h 82"/>
                  <a:gd name="T58" fmla="*/ 12 w 86"/>
                  <a:gd name="T59" fmla="*/ 6 h 82"/>
                  <a:gd name="T60" fmla="*/ 9 w 86"/>
                  <a:gd name="T61" fmla="*/ 7 h 82"/>
                  <a:gd name="T62" fmla="*/ 6 w 86"/>
                  <a:gd name="T63" fmla="*/ 2 h 82"/>
                  <a:gd name="T64" fmla="*/ 5 w 86"/>
                  <a:gd name="T65" fmla="*/ 4 h 82"/>
                  <a:gd name="T66" fmla="*/ 7 w 86"/>
                  <a:gd name="T67" fmla="*/ 5 h 82"/>
                  <a:gd name="T68" fmla="*/ 8 w 86"/>
                  <a:gd name="T69" fmla="*/ 8 h 82"/>
                  <a:gd name="T70" fmla="*/ 7 w 86"/>
                  <a:gd name="T71" fmla="*/ 7 h 82"/>
                  <a:gd name="T72" fmla="*/ 6 w 86"/>
                  <a:gd name="T73" fmla="*/ 9 h 82"/>
                  <a:gd name="T74" fmla="*/ 2 w 86"/>
                  <a:gd name="T75" fmla="*/ 7 h 82"/>
                  <a:gd name="T76" fmla="*/ 3 w 86"/>
                  <a:gd name="T77" fmla="*/ 9 h 82"/>
                  <a:gd name="T78" fmla="*/ 6 w 86"/>
                  <a:gd name="T79" fmla="*/ 9 h 82"/>
                  <a:gd name="T80" fmla="*/ 5 w 86"/>
                  <a:gd name="T81" fmla="*/ 11 h 82"/>
                  <a:gd name="T82" fmla="*/ 0 w 86"/>
                  <a:gd name="T83" fmla="*/ 11 h 82"/>
                  <a:gd name="T84" fmla="*/ 0 w 86"/>
                  <a:gd name="T85" fmla="*/ 12 h 82"/>
                  <a:gd name="T86" fmla="*/ 0 w 86"/>
                  <a:gd name="T87" fmla="*/ 12 h 82"/>
                  <a:gd name="T88" fmla="*/ 5 w 86"/>
                  <a:gd name="T89" fmla="*/ 14 h 82"/>
                  <a:gd name="T90" fmla="*/ 4 w 86"/>
                  <a:gd name="T91" fmla="*/ 13 h 82"/>
                  <a:gd name="T92" fmla="*/ 3 w 86"/>
                  <a:gd name="T93" fmla="*/ 11 h 82"/>
                  <a:gd name="T94" fmla="*/ 2 w 86"/>
                  <a:gd name="T95" fmla="*/ 18 h 82"/>
                  <a:gd name="T96" fmla="*/ 4 w 86"/>
                  <a:gd name="T97" fmla="*/ 16 h 82"/>
                  <a:gd name="T98" fmla="*/ 6 w 86"/>
                  <a:gd name="T99" fmla="*/ 15 h 82"/>
                  <a:gd name="T100" fmla="*/ 7 w 86"/>
                  <a:gd name="T101" fmla="*/ 15 h 82"/>
                  <a:gd name="T102" fmla="*/ 5 w 86"/>
                  <a:gd name="T103" fmla="*/ 20 h 82"/>
                  <a:gd name="T104" fmla="*/ 7 w 86"/>
                  <a:gd name="T105" fmla="*/ 20 h 82"/>
                  <a:gd name="T106" fmla="*/ 7 w 86"/>
                  <a:gd name="T107" fmla="*/ 18 h 82"/>
                  <a:gd name="T108" fmla="*/ 8 w 86"/>
                  <a:gd name="T109" fmla="*/ 16 h 82"/>
                  <a:gd name="T110" fmla="*/ 7 w 86"/>
                  <a:gd name="T111" fmla="*/ 16 h 82"/>
                  <a:gd name="T112" fmla="*/ 10 w 86"/>
                  <a:gd name="T113" fmla="*/ 21 h 82"/>
                  <a:gd name="T114" fmla="*/ 12 w 86"/>
                  <a:gd name="T115" fmla="*/ 20 h 82"/>
                  <a:gd name="T116" fmla="*/ 11 w 86"/>
                  <a:gd name="T117" fmla="*/ 18 h 82"/>
                  <a:gd name="T118" fmla="*/ 11 w 86"/>
                  <a:gd name="T119" fmla="*/ 15 h 82"/>
                  <a:gd name="T120" fmla="*/ 15 w 86"/>
                  <a:gd name="T121" fmla="*/ 20 h 82"/>
                  <a:gd name="T122" fmla="*/ 12 w 86"/>
                  <a:gd name="T123" fmla="*/ 15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86"/>
                  <a:gd name="T187" fmla="*/ 0 h 82"/>
                  <a:gd name="T188" fmla="*/ 86 w 86"/>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86" h="82">
                    <a:moveTo>
                      <a:pt x="50" y="58"/>
                    </a:moveTo>
                    <a:lnTo>
                      <a:pt x="56" y="54"/>
                    </a:lnTo>
                    <a:lnTo>
                      <a:pt x="65" y="72"/>
                    </a:lnTo>
                    <a:lnTo>
                      <a:pt x="59" y="74"/>
                    </a:lnTo>
                    <a:lnTo>
                      <a:pt x="50" y="58"/>
                    </a:lnTo>
                    <a:close/>
                    <a:moveTo>
                      <a:pt x="67" y="70"/>
                    </a:moveTo>
                    <a:lnTo>
                      <a:pt x="66" y="71"/>
                    </a:lnTo>
                    <a:lnTo>
                      <a:pt x="65" y="72"/>
                    </a:lnTo>
                    <a:lnTo>
                      <a:pt x="61" y="63"/>
                    </a:lnTo>
                    <a:lnTo>
                      <a:pt x="67" y="70"/>
                    </a:lnTo>
                    <a:close/>
                    <a:moveTo>
                      <a:pt x="54" y="57"/>
                    </a:moveTo>
                    <a:lnTo>
                      <a:pt x="58" y="53"/>
                    </a:lnTo>
                    <a:lnTo>
                      <a:pt x="71" y="67"/>
                    </a:lnTo>
                    <a:lnTo>
                      <a:pt x="67" y="70"/>
                    </a:lnTo>
                    <a:lnTo>
                      <a:pt x="54" y="57"/>
                    </a:lnTo>
                    <a:close/>
                    <a:moveTo>
                      <a:pt x="72" y="64"/>
                    </a:moveTo>
                    <a:lnTo>
                      <a:pt x="72" y="66"/>
                    </a:lnTo>
                    <a:lnTo>
                      <a:pt x="71" y="67"/>
                    </a:lnTo>
                    <a:lnTo>
                      <a:pt x="64" y="60"/>
                    </a:lnTo>
                    <a:lnTo>
                      <a:pt x="72" y="64"/>
                    </a:lnTo>
                    <a:close/>
                    <a:moveTo>
                      <a:pt x="55" y="56"/>
                    </a:moveTo>
                    <a:lnTo>
                      <a:pt x="59" y="49"/>
                    </a:lnTo>
                    <a:lnTo>
                      <a:pt x="75" y="58"/>
                    </a:lnTo>
                    <a:lnTo>
                      <a:pt x="72" y="64"/>
                    </a:lnTo>
                    <a:lnTo>
                      <a:pt x="55" y="56"/>
                    </a:lnTo>
                    <a:close/>
                    <a:moveTo>
                      <a:pt x="59" y="49"/>
                    </a:moveTo>
                    <a:lnTo>
                      <a:pt x="59" y="48"/>
                    </a:lnTo>
                    <a:lnTo>
                      <a:pt x="61" y="47"/>
                    </a:lnTo>
                    <a:lnTo>
                      <a:pt x="67" y="53"/>
                    </a:lnTo>
                    <a:lnTo>
                      <a:pt x="59" y="49"/>
                    </a:lnTo>
                    <a:close/>
                    <a:moveTo>
                      <a:pt x="61" y="47"/>
                    </a:moveTo>
                    <a:lnTo>
                      <a:pt x="63" y="43"/>
                    </a:lnTo>
                    <a:lnTo>
                      <a:pt x="77" y="57"/>
                    </a:lnTo>
                    <a:lnTo>
                      <a:pt x="74" y="60"/>
                    </a:lnTo>
                    <a:lnTo>
                      <a:pt x="61" y="47"/>
                    </a:lnTo>
                    <a:close/>
                    <a:moveTo>
                      <a:pt x="77" y="57"/>
                    </a:moveTo>
                    <a:lnTo>
                      <a:pt x="77" y="57"/>
                    </a:lnTo>
                    <a:lnTo>
                      <a:pt x="70" y="50"/>
                    </a:lnTo>
                    <a:lnTo>
                      <a:pt x="77" y="57"/>
                    </a:lnTo>
                    <a:close/>
                    <a:moveTo>
                      <a:pt x="63" y="43"/>
                    </a:moveTo>
                    <a:lnTo>
                      <a:pt x="66" y="40"/>
                    </a:lnTo>
                    <a:lnTo>
                      <a:pt x="80" y="54"/>
                    </a:lnTo>
                    <a:lnTo>
                      <a:pt x="77" y="57"/>
                    </a:lnTo>
                    <a:lnTo>
                      <a:pt x="63" y="43"/>
                    </a:lnTo>
                    <a:close/>
                    <a:moveTo>
                      <a:pt x="83" y="47"/>
                    </a:moveTo>
                    <a:lnTo>
                      <a:pt x="83" y="51"/>
                    </a:lnTo>
                    <a:lnTo>
                      <a:pt x="80" y="54"/>
                    </a:lnTo>
                    <a:lnTo>
                      <a:pt x="73" y="47"/>
                    </a:lnTo>
                    <a:lnTo>
                      <a:pt x="83" y="47"/>
                    </a:lnTo>
                    <a:close/>
                    <a:moveTo>
                      <a:pt x="64" y="47"/>
                    </a:moveTo>
                    <a:lnTo>
                      <a:pt x="64" y="41"/>
                    </a:lnTo>
                    <a:lnTo>
                      <a:pt x="83" y="41"/>
                    </a:lnTo>
                    <a:lnTo>
                      <a:pt x="83" y="47"/>
                    </a:lnTo>
                    <a:lnTo>
                      <a:pt x="64" y="47"/>
                    </a:lnTo>
                    <a:close/>
                    <a:moveTo>
                      <a:pt x="64" y="41"/>
                    </a:moveTo>
                    <a:lnTo>
                      <a:pt x="64" y="37"/>
                    </a:lnTo>
                    <a:lnTo>
                      <a:pt x="66" y="35"/>
                    </a:lnTo>
                    <a:lnTo>
                      <a:pt x="73" y="41"/>
                    </a:lnTo>
                    <a:lnTo>
                      <a:pt x="64" y="41"/>
                    </a:lnTo>
                    <a:close/>
                    <a:moveTo>
                      <a:pt x="66" y="35"/>
                    </a:moveTo>
                    <a:lnTo>
                      <a:pt x="70" y="31"/>
                    </a:lnTo>
                    <a:lnTo>
                      <a:pt x="83" y="45"/>
                    </a:lnTo>
                    <a:lnTo>
                      <a:pt x="80" y="48"/>
                    </a:lnTo>
                    <a:lnTo>
                      <a:pt x="66" y="35"/>
                    </a:lnTo>
                    <a:close/>
                    <a:moveTo>
                      <a:pt x="86" y="38"/>
                    </a:moveTo>
                    <a:lnTo>
                      <a:pt x="86" y="41"/>
                    </a:lnTo>
                    <a:lnTo>
                      <a:pt x="83" y="45"/>
                    </a:lnTo>
                    <a:lnTo>
                      <a:pt x="76" y="38"/>
                    </a:lnTo>
                    <a:lnTo>
                      <a:pt x="86" y="38"/>
                    </a:lnTo>
                    <a:close/>
                    <a:moveTo>
                      <a:pt x="67" y="38"/>
                    </a:moveTo>
                    <a:lnTo>
                      <a:pt x="67" y="35"/>
                    </a:lnTo>
                    <a:lnTo>
                      <a:pt x="86" y="35"/>
                    </a:lnTo>
                    <a:lnTo>
                      <a:pt x="86" y="38"/>
                    </a:lnTo>
                    <a:lnTo>
                      <a:pt x="67" y="38"/>
                    </a:lnTo>
                    <a:close/>
                    <a:moveTo>
                      <a:pt x="85" y="30"/>
                    </a:moveTo>
                    <a:lnTo>
                      <a:pt x="86" y="32"/>
                    </a:lnTo>
                    <a:lnTo>
                      <a:pt x="86" y="35"/>
                    </a:lnTo>
                    <a:lnTo>
                      <a:pt x="76" y="35"/>
                    </a:lnTo>
                    <a:lnTo>
                      <a:pt x="85" y="30"/>
                    </a:lnTo>
                    <a:close/>
                    <a:moveTo>
                      <a:pt x="67" y="39"/>
                    </a:moveTo>
                    <a:lnTo>
                      <a:pt x="65" y="32"/>
                    </a:lnTo>
                    <a:lnTo>
                      <a:pt x="82" y="24"/>
                    </a:lnTo>
                    <a:lnTo>
                      <a:pt x="85" y="30"/>
                    </a:lnTo>
                    <a:lnTo>
                      <a:pt x="67" y="39"/>
                    </a:lnTo>
                    <a:close/>
                    <a:moveTo>
                      <a:pt x="65" y="32"/>
                    </a:moveTo>
                    <a:lnTo>
                      <a:pt x="64" y="30"/>
                    </a:lnTo>
                    <a:lnTo>
                      <a:pt x="64" y="28"/>
                    </a:lnTo>
                    <a:lnTo>
                      <a:pt x="73" y="28"/>
                    </a:lnTo>
                    <a:lnTo>
                      <a:pt x="65" y="32"/>
                    </a:lnTo>
                    <a:close/>
                    <a:moveTo>
                      <a:pt x="64" y="28"/>
                    </a:moveTo>
                    <a:lnTo>
                      <a:pt x="64" y="25"/>
                    </a:lnTo>
                    <a:lnTo>
                      <a:pt x="83" y="25"/>
                    </a:lnTo>
                    <a:lnTo>
                      <a:pt x="83" y="28"/>
                    </a:lnTo>
                    <a:lnTo>
                      <a:pt x="64" y="28"/>
                    </a:lnTo>
                    <a:close/>
                    <a:moveTo>
                      <a:pt x="80" y="18"/>
                    </a:moveTo>
                    <a:lnTo>
                      <a:pt x="83" y="21"/>
                    </a:lnTo>
                    <a:lnTo>
                      <a:pt x="83" y="25"/>
                    </a:lnTo>
                    <a:lnTo>
                      <a:pt x="73" y="25"/>
                    </a:lnTo>
                    <a:lnTo>
                      <a:pt x="80" y="18"/>
                    </a:lnTo>
                    <a:close/>
                    <a:moveTo>
                      <a:pt x="66" y="31"/>
                    </a:moveTo>
                    <a:lnTo>
                      <a:pt x="63" y="28"/>
                    </a:lnTo>
                    <a:lnTo>
                      <a:pt x="77" y="15"/>
                    </a:lnTo>
                    <a:lnTo>
                      <a:pt x="80" y="18"/>
                    </a:lnTo>
                    <a:lnTo>
                      <a:pt x="66" y="31"/>
                    </a:lnTo>
                    <a:close/>
                    <a:moveTo>
                      <a:pt x="77" y="15"/>
                    </a:moveTo>
                    <a:lnTo>
                      <a:pt x="77" y="15"/>
                    </a:lnTo>
                    <a:lnTo>
                      <a:pt x="70" y="21"/>
                    </a:lnTo>
                    <a:lnTo>
                      <a:pt x="77" y="15"/>
                    </a:lnTo>
                    <a:close/>
                    <a:moveTo>
                      <a:pt x="63" y="28"/>
                    </a:moveTo>
                    <a:lnTo>
                      <a:pt x="61" y="26"/>
                    </a:lnTo>
                    <a:lnTo>
                      <a:pt x="74" y="11"/>
                    </a:lnTo>
                    <a:lnTo>
                      <a:pt x="77" y="15"/>
                    </a:lnTo>
                    <a:lnTo>
                      <a:pt x="63" y="28"/>
                    </a:lnTo>
                    <a:close/>
                    <a:moveTo>
                      <a:pt x="61" y="26"/>
                    </a:moveTo>
                    <a:lnTo>
                      <a:pt x="51" y="16"/>
                    </a:lnTo>
                    <a:lnTo>
                      <a:pt x="60" y="26"/>
                    </a:lnTo>
                    <a:lnTo>
                      <a:pt x="67" y="18"/>
                    </a:lnTo>
                    <a:lnTo>
                      <a:pt x="61" y="26"/>
                    </a:lnTo>
                    <a:close/>
                    <a:moveTo>
                      <a:pt x="60" y="26"/>
                    </a:moveTo>
                    <a:lnTo>
                      <a:pt x="58" y="23"/>
                    </a:lnTo>
                    <a:lnTo>
                      <a:pt x="71" y="8"/>
                    </a:lnTo>
                    <a:lnTo>
                      <a:pt x="74" y="11"/>
                    </a:lnTo>
                    <a:lnTo>
                      <a:pt x="60" y="26"/>
                    </a:lnTo>
                    <a:close/>
                    <a:moveTo>
                      <a:pt x="64" y="6"/>
                    </a:moveTo>
                    <a:lnTo>
                      <a:pt x="67" y="6"/>
                    </a:lnTo>
                    <a:lnTo>
                      <a:pt x="71" y="8"/>
                    </a:lnTo>
                    <a:lnTo>
                      <a:pt x="64" y="16"/>
                    </a:lnTo>
                    <a:lnTo>
                      <a:pt x="64" y="6"/>
                    </a:lnTo>
                    <a:close/>
                    <a:moveTo>
                      <a:pt x="64" y="25"/>
                    </a:moveTo>
                    <a:lnTo>
                      <a:pt x="61" y="25"/>
                    </a:lnTo>
                    <a:lnTo>
                      <a:pt x="61" y="6"/>
                    </a:lnTo>
                    <a:lnTo>
                      <a:pt x="64" y="6"/>
                    </a:lnTo>
                    <a:lnTo>
                      <a:pt x="64" y="25"/>
                    </a:lnTo>
                    <a:close/>
                    <a:moveTo>
                      <a:pt x="61" y="25"/>
                    </a:moveTo>
                    <a:lnTo>
                      <a:pt x="54" y="25"/>
                    </a:lnTo>
                    <a:lnTo>
                      <a:pt x="54" y="6"/>
                    </a:lnTo>
                    <a:lnTo>
                      <a:pt x="61" y="6"/>
                    </a:lnTo>
                    <a:lnTo>
                      <a:pt x="61" y="25"/>
                    </a:lnTo>
                    <a:close/>
                    <a:moveTo>
                      <a:pt x="54" y="25"/>
                    </a:moveTo>
                    <a:lnTo>
                      <a:pt x="51" y="25"/>
                    </a:lnTo>
                    <a:lnTo>
                      <a:pt x="48" y="23"/>
                    </a:lnTo>
                    <a:lnTo>
                      <a:pt x="54" y="16"/>
                    </a:lnTo>
                    <a:lnTo>
                      <a:pt x="54" y="25"/>
                    </a:lnTo>
                    <a:close/>
                    <a:moveTo>
                      <a:pt x="48" y="23"/>
                    </a:moveTo>
                    <a:lnTo>
                      <a:pt x="44" y="19"/>
                    </a:lnTo>
                    <a:lnTo>
                      <a:pt x="58" y="6"/>
                    </a:lnTo>
                    <a:lnTo>
                      <a:pt x="61" y="9"/>
                    </a:lnTo>
                    <a:lnTo>
                      <a:pt x="48" y="23"/>
                    </a:lnTo>
                    <a:close/>
                    <a:moveTo>
                      <a:pt x="47" y="4"/>
                    </a:moveTo>
                    <a:lnTo>
                      <a:pt x="53" y="0"/>
                    </a:lnTo>
                    <a:lnTo>
                      <a:pt x="58" y="6"/>
                    </a:lnTo>
                    <a:lnTo>
                      <a:pt x="51" y="13"/>
                    </a:lnTo>
                    <a:lnTo>
                      <a:pt x="47" y="4"/>
                    </a:lnTo>
                    <a:close/>
                    <a:moveTo>
                      <a:pt x="55" y="20"/>
                    </a:moveTo>
                    <a:lnTo>
                      <a:pt x="49" y="24"/>
                    </a:lnTo>
                    <a:lnTo>
                      <a:pt x="41" y="7"/>
                    </a:lnTo>
                    <a:lnTo>
                      <a:pt x="47" y="4"/>
                    </a:lnTo>
                    <a:lnTo>
                      <a:pt x="55" y="20"/>
                    </a:lnTo>
                    <a:close/>
                    <a:moveTo>
                      <a:pt x="49" y="24"/>
                    </a:moveTo>
                    <a:lnTo>
                      <a:pt x="47" y="25"/>
                    </a:lnTo>
                    <a:lnTo>
                      <a:pt x="44" y="25"/>
                    </a:lnTo>
                    <a:lnTo>
                      <a:pt x="44" y="16"/>
                    </a:lnTo>
                    <a:lnTo>
                      <a:pt x="49" y="24"/>
                    </a:lnTo>
                    <a:close/>
                    <a:moveTo>
                      <a:pt x="44" y="25"/>
                    </a:moveTo>
                    <a:lnTo>
                      <a:pt x="39" y="25"/>
                    </a:lnTo>
                    <a:lnTo>
                      <a:pt x="39" y="6"/>
                    </a:lnTo>
                    <a:lnTo>
                      <a:pt x="44" y="6"/>
                    </a:lnTo>
                    <a:lnTo>
                      <a:pt x="44" y="25"/>
                    </a:lnTo>
                    <a:close/>
                    <a:moveTo>
                      <a:pt x="32" y="8"/>
                    </a:moveTo>
                    <a:lnTo>
                      <a:pt x="34" y="6"/>
                    </a:lnTo>
                    <a:lnTo>
                      <a:pt x="39" y="6"/>
                    </a:lnTo>
                    <a:lnTo>
                      <a:pt x="39" y="16"/>
                    </a:lnTo>
                    <a:lnTo>
                      <a:pt x="32" y="8"/>
                    </a:lnTo>
                    <a:close/>
                    <a:moveTo>
                      <a:pt x="45" y="23"/>
                    </a:moveTo>
                    <a:lnTo>
                      <a:pt x="42" y="26"/>
                    </a:lnTo>
                    <a:lnTo>
                      <a:pt x="29" y="11"/>
                    </a:lnTo>
                    <a:lnTo>
                      <a:pt x="32" y="8"/>
                    </a:lnTo>
                    <a:lnTo>
                      <a:pt x="45" y="23"/>
                    </a:lnTo>
                    <a:close/>
                    <a:moveTo>
                      <a:pt x="42" y="26"/>
                    </a:moveTo>
                    <a:lnTo>
                      <a:pt x="39" y="28"/>
                    </a:lnTo>
                    <a:lnTo>
                      <a:pt x="36" y="28"/>
                    </a:lnTo>
                    <a:lnTo>
                      <a:pt x="36" y="18"/>
                    </a:lnTo>
                    <a:lnTo>
                      <a:pt x="42" y="26"/>
                    </a:lnTo>
                    <a:close/>
                    <a:moveTo>
                      <a:pt x="36" y="28"/>
                    </a:moveTo>
                    <a:lnTo>
                      <a:pt x="29" y="28"/>
                    </a:lnTo>
                    <a:lnTo>
                      <a:pt x="29" y="9"/>
                    </a:lnTo>
                    <a:lnTo>
                      <a:pt x="36" y="9"/>
                    </a:lnTo>
                    <a:lnTo>
                      <a:pt x="36" y="28"/>
                    </a:lnTo>
                    <a:close/>
                    <a:moveTo>
                      <a:pt x="22" y="11"/>
                    </a:moveTo>
                    <a:lnTo>
                      <a:pt x="25" y="9"/>
                    </a:lnTo>
                    <a:lnTo>
                      <a:pt x="29" y="9"/>
                    </a:lnTo>
                    <a:lnTo>
                      <a:pt x="29" y="18"/>
                    </a:lnTo>
                    <a:lnTo>
                      <a:pt x="22" y="11"/>
                    </a:lnTo>
                    <a:close/>
                    <a:moveTo>
                      <a:pt x="36" y="26"/>
                    </a:moveTo>
                    <a:lnTo>
                      <a:pt x="32" y="28"/>
                    </a:lnTo>
                    <a:lnTo>
                      <a:pt x="19" y="15"/>
                    </a:lnTo>
                    <a:lnTo>
                      <a:pt x="22" y="11"/>
                    </a:lnTo>
                    <a:lnTo>
                      <a:pt x="36" y="26"/>
                    </a:lnTo>
                    <a:close/>
                    <a:moveTo>
                      <a:pt x="32" y="28"/>
                    </a:moveTo>
                    <a:lnTo>
                      <a:pt x="31" y="30"/>
                    </a:lnTo>
                    <a:lnTo>
                      <a:pt x="30" y="30"/>
                    </a:lnTo>
                    <a:lnTo>
                      <a:pt x="26" y="21"/>
                    </a:lnTo>
                    <a:lnTo>
                      <a:pt x="32" y="28"/>
                    </a:lnTo>
                    <a:close/>
                    <a:moveTo>
                      <a:pt x="30" y="30"/>
                    </a:moveTo>
                    <a:lnTo>
                      <a:pt x="23" y="34"/>
                    </a:lnTo>
                    <a:lnTo>
                      <a:pt x="15" y="17"/>
                    </a:lnTo>
                    <a:lnTo>
                      <a:pt x="21" y="14"/>
                    </a:lnTo>
                    <a:lnTo>
                      <a:pt x="30" y="30"/>
                    </a:lnTo>
                    <a:close/>
                    <a:moveTo>
                      <a:pt x="11" y="20"/>
                    </a:moveTo>
                    <a:lnTo>
                      <a:pt x="12" y="18"/>
                    </a:lnTo>
                    <a:lnTo>
                      <a:pt x="15" y="17"/>
                    </a:lnTo>
                    <a:lnTo>
                      <a:pt x="19" y="25"/>
                    </a:lnTo>
                    <a:lnTo>
                      <a:pt x="11" y="20"/>
                    </a:lnTo>
                    <a:close/>
                    <a:moveTo>
                      <a:pt x="28" y="29"/>
                    </a:moveTo>
                    <a:lnTo>
                      <a:pt x="25" y="36"/>
                    </a:lnTo>
                    <a:lnTo>
                      <a:pt x="8" y="27"/>
                    </a:lnTo>
                    <a:lnTo>
                      <a:pt x="11" y="20"/>
                    </a:lnTo>
                    <a:lnTo>
                      <a:pt x="28" y="29"/>
                    </a:lnTo>
                    <a:close/>
                    <a:moveTo>
                      <a:pt x="25" y="36"/>
                    </a:moveTo>
                    <a:lnTo>
                      <a:pt x="25" y="37"/>
                    </a:lnTo>
                    <a:lnTo>
                      <a:pt x="23" y="38"/>
                    </a:lnTo>
                    <a:lnTo>
                      <a:pt x="16" y="31"/>
                    </a:lnTo>
                    <a:lnTo>
                      <a:pt x="25" y="36"/>
                    </a:lnTo>
                    <a:close/>
                    <a:moveTo>
                      <a:pt x="23" y="38"/>
                    </a:moveTo>
                    <a:lnTo>
                      <a:pt x="20" y="41"/>
                    </a:lnTo>
                    <a:lnTo>
                      <a:pt x="6" y="28"/>
                    </a:lnTo>
                    <a:lnTo>
                      <a:pt x="9" y="25"/>
                    </a:lnTo>
                    <a:lnTo>
                      <a:pt x="23" y="38"/>
                    </a:lnTo>
                    <a:close/>
                    <a:moveTo>
                      <a:pt x="4" y="35"/>
                    </a:moveTo>
                    <a:lnTo>
                      <a:pt x="4" y="30"/>
                    </a:lnTo>
                    <a:lnTo>
                      <a:pt x="6" y="28"/>
                    </a:lnTo>
                    <a:lnTo>
                      <a:pt x="13" y="35"/>
                    </a:lnTo>
                    <a:lnTo>
                      <a:pt x="4" y="35"/>
                    </a:lnTo>
                    <a:close/>
                    <a:moveTo>
                      <a:pt x="22" y="35"/>
                    </a:moveTo>
                    <a:lnTo>
                      <a:pt x="22" y="38"/>
                    </a:lnTo>
                    <a:lnTo>
                      <a:pt x="4" y="38"/>
                    </a:lnTo>
                    <a:lnTo>
                      <a:pt x="4" y="35"/>
                    </a:lnTo>
                    <a:lnTo>
                      <a:pt x="22" y="35"/>
                    </a:lnTo>
                    <a:close/>
                    <a:moveTo>
                      <a:pt x="22" y="38"/>
                    </a:moveTo>
                    <a:lnTo>
                      <a:pt x="22" y="40"/>
                    </a:lnTo>
                    <a:lnTo>
                      <a:pt x="21" y="42"/>
                    </a:lnTo>
                    <a:lnTo>
                      <a:pt x="13" y="38"/>
                    </a:lnTo>
                    <a:lnTo>
                      <a:pt x="22" y="38"/>
                    </a:lnTo>
                    <a:close/>
                    <a:moveTo>
                      <a:pt x="21" y="42"/>
                    </a:moveTo>
                    <a:lnTo>
                      <a:pt x="18" y="48"/>
                    </a:lnTo>
                    <a:lnTo>
                      <a:pt x="1" y="40"/>
                    </a:lnTo>
                    <a:lnTo>
                      <a:pt x="5" y="34"/>
                    </a:lnTo>
                    <a:lnTo>
                      <a:pt x="21" y="42"/>
                    </a:lnTo>
                    <a:close/>
                    <a:moveTo>
                      <a:pt x="0" y="45"/>
                    </a:moveTo>
                    <a:lnTo>
                      <a:pt x="0" y="42"/>
                    </a:lnTo>
                    <a:lnTo>
                      <a:pt x="1" y="40"/>
                    </a:lnTo>
                    <a:lnTo>
                      <a:pt x="10" y="45"/>
                    </a:lnTo>
                    <a:lnTo>
                      <a:pt x="0" y="45"/>
                    </a:lnTo>
                    <a:close/>
                    <a:moveTo>
                      <a:pt x="19" y="45"/>
                    </a:moveTo>
                    <a:lnTo>
                      <a:pt x="19" y="47"/>
                    </a:lnTo>
                    <a:lnTo>
                      <a:pt x="0" y="47"/>
                    </a:lnTo>
                    <a:lnTo>
                      <a:pt x="0" y="45"/>
                    </a:lnTo>
                    <a:lnTo>
                      <a:pt x="19" y="45"/>
                    </a:lnTo>
                    <a:close/>
                    <a:moveTo>
                      <a:pt x="19" y="47"/>
                    </a:moveTo>
                    <a:lnTo>
                      <a:pt x="19" y="53"/>
                    </a:lnTo>
                    <a:lnTo>
                      <a:pt x="0" y="53"/>
                    </a:lnTo>
                    <a:lnTo>
                      <a:pt x="0" y="47"/>
                    </a:lnTo>
                    <a:lnTo>
                      <a:pt x="19" y="47"/>
                    </a:lnTo>
                    <a:close/>
                    <a:moveTo>
                      <a:pt x="19" y="53"/>
                    </a:moveTo>
                    <a:lnTo>
                      <a:pt x="19" y="57"/>
                    </a:lnTo>
                    <a:lnTo>
                      <a:pt x="0" y="57"/>
                    </a:lnTo>
                    <a:lnTo>
                      <a:pt x="0" y="53"/>
                    </a:lnTo>
                    <a:lnTo>
                      <a:pt x="19" y="53"/>
                    </a:lnTo>
                    <a:close/>
                    <a:moveTo>
                      <a:pt x="4" y="63"/>
                    </a:moveTo>
                    <a:lnTo>
                      <a:pt x="0" y="61"/>
                    </a:lnTo>
                    <a:lnTo>
                      <a:pt x="0" y="57"/>
                    </a:lnTo>
                    <a:lnTo>
                      <a:pt x="10" y="57"/>
                    </a:lnTo>
                    <a:lnTo>
                      <a:pt x="4" y="63"/>
                    </a:lnTo>
                    <a:close/>
                    <a:moveTo>
                      <a:pt x="17" y="50"/>
                    </a:moveTo>
                    <a:lnTo>
                      <a:pt x="20" y="53"/>
                    </a:lnTo>
                    <a:lnTo>
                      <a:pt x="6" y="67"/>
                    </a:lnTo>
                    <a:lnTo>
                      <a:pt x="4" y="63"/>
                    </a:lnTo>
                    <a:lnTo>
                      <a:pt x="17" y="50"/>
                    </a:lnTo>
                    <a:close/>
                    <a:moveTo>
                      <a:pt x="20" y="53"/>
                    </a:moveTo>
                    <a:lnTo>
                      <a:pt x="10" y="43"/>
                    </a:lnTo>
                    <a:lnTo>
                      <a:pt x="20" y="53"/>
                    </a:lnTo>
                    <a:lnTo>
                      <a:pt x="13" y="60"/>
                    </a:lnTo>
                    <a:lnTo>
                      <a:pt x="20" y="53"/>
                    </a:lnTo>
                    <a:close/>
                    <a:moveTo>
                      <a:pt x="20" y="53"/>
                    </a:moveTo>
                    <a:lnTo>
                      <a:pt x="23" y="57"/>
                    </a:lnTo>
                    <a:lnTo>
                      <a:pt x="9" y="70"/>
                    </a:lnTo>
                    <a:lnTo>
                      <a:pt x="6" y="67"/>
                    </a:lnTo>
                    <a:lnTo>
                      <a:pt x="20" y="53"/>
                    </a:lnTo>
                    <a:close/>
                    <a:moveTo>
                      <a:pt x="9" y="70"/>
                    </a:moveTo>
                    <a:lnTo>
                      <a:pt x="9" y="70"/>
                    </a:lnTo>
                    <a:lnTo>
                      <a:pt x="16" y="63"/>
                    </a:lnTo>
                    <a:lnTo>
                      <a:pt x="9" y="70"/>
                    </a:lnTo>
                    <a:close/>
                    <a:moveTo>
                      <a:pt x="23" y="57"/>
                    </a:moveTo>
                    <a:lnTo>
                      <a:pt x="26" y="60"/>
                    </a:lnTo>
                    <a:lnTo>
                      <a:pt x="12" y="73"/>
                    </a:lnTo>
                    <a:lnTo>
                      <a:pt x="9" y="70"/>
                    </a:lnTo>
                    <a:lnTo>
                      <a:pt x="23" y="57"/>
                    </a:lnTo>
                    <a:close/>
                    <a:moveTo>
                      <a:pt x="26" y="60"/>
                    </a:moveTo>
                    <a:lnTo>
                      <a:pt x="36" y="69"/>
                    </a:lnTo>
                    <a:lnTo>
                      <a:pt x="26" y="60"/>
                    </a:lnTo>
                    <a:lnTo>
                      <a:pt x="19" y="67"/>
                    </a:lnTo>
                    <a:lnTo>
                      <a:pt x="26" y="60"/>
                    </a:lnTo>
                    <a:close/>
                    <a:moveTo>
                      <a:pt x="26" y="60"/>
                    </a:moveTo>
                    <a:lnTo>
                      <a:pt x="29" y="62"/>
                    </a:lnTo>
                    <a:lnTo>
                      <a:pt x="16" y="77"/>
                    </a:lnTo>
                    <a:lnTo>
                      <a:pt x="12" y="73"/>
                    </a:lnTo>
                    <a:lnTo>
                      <a:pt x="26" y="60"/>
                    </a:lnTo>
                    <a:close/>
                    <a:moveTo>
                      <a:pt x="22" y="79"/>
                    </a:moveTo>
                    <a:lnTo>
                      <a:pt x="19" y="79"/>
                    </a:lnTo>
                    <a:lnTo>
                      <a:pt x="16" y="77"/>
                    </a:lnTo>
                    <a:lnTo>
                      <a:pt x="22" y="70"/>
                    </a:lnTo>
                    <a:lnTo>
                      <a:pt x="22" y="79"/>
                    </a:lnTo>
                    <a:close/>
                    <a:moveTo>
                      <a:pt x="22" y="60"/>
                    </a:moveTo>
                    <a:lnTo>
                      <a:pt x="26" y="60"/>
                    </a:lnTo>
                    <a:lnTo>
                      <a:pt x="26" y="79"/>
                    </a:lnTo>
                    <a:lnTo>
                      <a:pt x="22" y="79"/>
                    </a:lnTo>
                    <a:lnTo>
                      <a:pt x="22" y="60"/>
                    </a:lnTo>
                    <a:close/>
                    <a:moveTo>
                      <a:pt x="26" y="60"/>
                    </a:moveTo>
                    <a:lnTo>
                      <a:pt x="30" y="60"/>
                    </a:lnTo>
                    <a:lnTo>
                      <a:pt x="32" y="62"/>
                    </a:lnTo>
                    <a:lnTo>
                      <a:pt x="26" y="70"/>
                    </a:lnTo>
                    <a:lnTo>
                      <a:pt x="26" y="60"/>
                    </a:lnTo>
                    <a:close/>
                    <a:moveTo>
                      <a:pt x="32" y="62"/>
                    </a:moveTo>
                    <a:lnTo>
                      <a:pt x="36" y="66"/>
                    </a:lnTo>
                    <a:lnTo>
                      <a:pt x="22" y="80"/>
                    </a:lnTo>
                    <a:lnTo>
                      <a:pt x="19" y="77"/>
                    </a:lnTo>
                    <a:lnTo>
                      <a:pt x="32" y="62"/>
                    </a:lnTo>
                    <a:close/>
                    <a:moveTo>
                      <a:pt x="29" y="82"/>
                    </a:moveTo>
                    <a:lnTo>
                      <a:pt x="25" y="82"/>
                    </a:lnTo>
                    <a:lnTo>
                      <a:pt x="22" y="80"/>
                    </a:lnTo>
                    <a:lnTo>
                      <a:pt x="29" y="72"/>
                    </a:lnTo>
                    <a:lnTo>
                      <a:pt x="29" y="82"/>
                    </a:lnTo>
                    <a:close/>
                    <a:moveTo>
                      <a:pt x="29" y="63"/>
                    </a:moveTo>
                    <a:lnTo>
                      <a:pt x="36" y="63"/>
                    </a:lnTo>
                    <a:lnTo>
                      <a:pt x="36" y="82"/>
                    </a:lnTo>
                    <a:lnTo>
                      <a:pt x="29" y="82"/>
                    </a:lnTo>
                    <a:lnTo>
                      <a:pt x="29" y="63"/>
                    </a:lnTo>
                    <a:close/>
                    <a:moveTo>
                      <a:pt x="40" y="81"/>
                    </a:moveTo>
                    <a:lnTo>
                      <a:pt x="38" y="82"/>
                    </a:lnTo>
                    <a:lnTo>
                      <a:pt x="36" y="82"/>
                    </a:lnTo>
                    <a:lnTo>
                      <a:pt x="36" y="72"/>
                    </a:lnTo>
                    <a:lnTo>
                      <a:pt x="40" y="81"/>
                    </a:lnTo>
                    <a:close/>
                    <a:moveTo>
                      <a:pt x="31" y="64"/>
                    </a:moveTo>
                    <a:lnTo>
                      <a:pt x="38" y="61"/>
                    </a:lnTo>
                    <a:lnTo>
                      <a:pt x="45" y="78"/>
                    </a:lnTo>
                    <a:lnTo>
                      <a:pt x="40" y="81"/>
                    </a:lnTo>
                    <a:lnTo>
                      <a:pt x="31" y="64"/>
                    </a:lnTo>
                    <a:close/>
                    <a:moveTo>
                      <a:pt x="38" y="61"/>
                    </a:moveTo>
                    <a:lnTo>
                      <a:pt x="40" y="60"/>
                    </a:lnTo>
                    <a:lnTo>
                      <a:pt x="42" y="60"/>
                    </a:lnTo>
                    <a:lnTo>
                      <a:pt x="42" y="70"/>
                    </a:lnTo>
                    <a:lnTo>
                      <a:pt x="38" y="61"/>
                    </a:lnTo>
                    <a:close/>
                    <a:moveTo>
                      <a:pt x="42" y="60"/>
                    </a:moveTo>
                    <a:lnTo>
                      <a:pt x="44" y="60"/>
                    </a:lnTo>
                    <a:lnTo>
                      <a:pt x="44" y="79"/>
                    </a:lnTo>
                    <a:lnTo>
                      <a:pt x="42" y="79"/>
                    </a:lnTo>
                    <a:lnTo>
                      <a:pt x="42" y="60"/>
                    </a:lnTo>
                    <a:close/>
                    <a:moveTo>
                      <a:pt x="44" y="60"/>
                    </a:moveTo>
                    <a:lnTo>
                      <a:pt x="51" y="60"/>
                    </a:lnTo>
                    <a:lnTo>
                      <a:pt x="51" y="79"/>
                    </a:lnTo>
                    <a:lnTo>
                      <a:pt x="44" y="79"/>
                    </a:lnTo>
                    <a:lnTo>
                      <a:pt x="44" y="60"/>
                    </a:lnTo>
                    <a:close/>
                    <a:moveTo>
                      <a:pt x="58" y="77"/>
                    </a:moveTo>
                    <a:lnTo>
                      <a:pt x="55" y="79"/>
                    </a:lnTo>
                    <a:lnTo>
                      <a:pt x="51" y="79"/>
                    </a:lnTo>
                    <a:lnTo>
                      <a:pt x="51" y="70"/>
                    </a:lnTo>
                    <a:lnTo>
                      <a:pt x="58" y="77"/>
                    </a:lnTo>
                    <a:close/>
                    <a:moveTo>
                      <a:pt x="44" y="63"/>
                    </a:moveTo>
                    <a:lnTo>
                      <a:pt x="48" y="60"/>
                    </a:lnTo>
                    <a:lnTo>
                      <a:pt x="61" y="73"/>
                    </a:lnTo>
                    <a:lnTo>
                      <a:pt x="58" y="77"/>
                    </a:lnTo>
                    <a:lnTo>
                      <a:pt x="44" y="63"/>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68" name="Freeform 756">
                <a:extLst>
                  <a:ext uri="{FF2B5EF4-FFF2-40B4-BE49-F238E27FC236}">
                    <a16:creationId xmlns:a16="http://schemas.microsoft.com/office/drawing/2014/main" id="{9422531E-01D8-4E24-9FE8-839811961002}"/>
                  </a:ext>
                </a:extLst>
              </p:cNvPr>
              <p:cNvSpPr>
                <a:spLocks/>
              </p:cNvSpPr>
              <p:nvPr/>
            </p:nvSpPr>
            <p:spPr bwMode="auto">
              <a:xfrm>
                <a:off x="3263" y="2237"/>
                <a:ext cx="17" cy="15"/>
              </a:xfrm>
              <a:custGeom>
                <a:avLst/>
                <a:gdLst>
                  <a:gd name="T0" fmla="*/ 12 w 68"/>
                  <a:gd name="T1" fmla="*/ 13 h 57"/>
                  <a:gd name="T2" fmla="*/ 13 w 68"/>
                  <a:gd name="T3" fmla="*/ 12 h 57"/>
                  <a:gd name="T4" fmla="*/ 15 w 68"/>
                  <a:gd name="T5" fmla="*/ 12 h 57"/>
                  <a:gd name="T6" fmla="*/ 15 w 68"/>
                  <a:gd name="T7" fmla="*/ 11 h 57"/>
                  <a:gd name="T8" fmla="*/ 16 w 68"/>
                  <a:gd name="T9" fmla="*/ 9 h 57"/>
                  <a:gd name="T10" fmla="*/ 16 w 68"/>
                  <a:gd name="T11" fmla="*/ 8 h 57"/>
                  <a:gd name="T12" fmla="*/ 17 w 68"/>
                  <a:gd name="T13" fmla="*/ 7 h 57"/>
                  <a:gd name="T14" fmla="*/ 17 w 68"/>
                  <a:gd name="T15" fmla="*/ 6 h 57"/>
                  <a:gd name="T16" fmla="*/ 17 w 68"/>
                  <a:gd name="T17" fmla="*/ 5 h 57"/>
                  <a:gd name="T18" fmla="*/ 17 w 68"/>
                  <a:gd name="T19" fmla="*/ 4 h 57"/>
                  <a:gd name="T20" fmla="*/ 16 w 68"/>
                  <a:gd name="T21" fmla="*/ 3 h 57"/>
                  <a:gd name="T22" fmla="*/ 16 w 68"/>
                  <a:gd name="T23" fmla="*/ 2 h 57"/>
                  <a:gd name="T24" fmla="*/ 15 w 68"/>
                  <a:gd name="T25" fmla="*/ 1 h 57"/>
                  <a:gd name="T26" fmla="*/ 14 w 68"/>
                  <a:gd name="T27" fmla="*/ 1 h 57"/>
                  <a:gd name="T28" fmla="*/ 13 w 68"/>
                  <a:gd name="T29" fmla="*/ 0 h 57"/>
                  <a:gd name="T30" fmla="*/ 12 w 68"/>
                  <a:gd name="T31" fmla="*/ 0 h 57"/>
                  <a:gd name="T32" fmla="*/ 11 w 68"/>
                  <a:gd name="T33" fmla="*/ 0 h 57"/>
                  <a:gd name="T34" fmla="*/ 9 w 68"/>
                  <a:gd name="T35" fmla="*/ 0 h 57"/>
                  <a:gd name="T36" fmla="*/ 8 w 68"/>
                  <a:gd name="T37" fmla="*/ 0 h 57"/>
                  <a:gd name="T38" fmla="*/ 7 w 68"/>
                  <a:gd name="T39" fmla="*/ 1 h 57"/>
                  <a:gd name="T40" fmla="*/ 6 w 68"/>
                  <a:gd name="T41" fmla="*/ 2 h 57"/>
                  <a:gd name="T42" fmla="*/ 4 w 68"/>
                  <a:gd name="T43" fmla="*/ 3 h 57"/>
                  <a:gd name="T44" fmla="*/ 4 w 68"/>
                  <a:gd name="T45" fmla="*/ 3 h 57"/>
                  <a:gd name="T46" fmla="*/ 3 w 68"/>
                  <a:gd name="T47" fmla="*/ 4 h 57"/>
                  <a:gd name="T48" fmla="*/ 2 w 68"/>
                  <a:gd name="T49" fmla="*/ 5 h 57"/>
                  <a:gd name="T50" fmla="*/ 1 w 68"/>
                  <a:gd name="T51" fmla="*/ 7 h 57"/>
                  <a:gd name="T52" fmla="*/ 1 w 68"/>
                  <a:gd name="T53" fmla="*/ 7 h 57"/>
                  <a:gd name="T54" fmla="*/ 0 w 68"/>
                  <a:gd name="T55" fmla="*/ 8 h 57"/>
                  <a:gd name="T56" fmla="*/ 0 w 68"/>
                  <a:gd name="T57" fmla="*/ 10 h 57"/>
                  <a:gd name="T58" fmla="*/ 1 w 68"/>
                  <a:gd name="T59" fmla="*/ 11 h 57"/>
                  <a:gd name="T60" fmla="*/ 1 w 68"/>
                  <a:gd name="T61" fmla="*/ 12 h 57"/>
                  <a:gd name="T62" fmla="*/ 2 w 68"/>
                  <a:gd name="T63" fmla="*/ 12 h 57"/>
                  <a:gd name="T64" fmla="*/ 3 w 68"/>
                  <a:gd name="T65" fmla="*/ 13 h 57"/>
                  <a:gd name="T66" fmla="*/ 4 w 68"/>
                  <a:gd name="T67" fmla="*/ 14 h 57"/>
                  <a:gd name="T68" fmla="*/ 4 w 68"/>
                  <a:gd name="T69" fmla="*/ 15 h 57"/>
                  <a:gd name="T70" fmla="*/ 6 w 68"/>
                  <a:gd name="T71" fmla="*/ 15 h 57"/>
                  <a:gd name="T72" fmla="*/ 7 w 68"/>
                  <a:gd name="T73" fmla="*/ 15 h 57"/>
                  <a:gd name="T74" fmla="*/ 8 w 68"/>
                  <a:gd name="T75" fmla="*/ 15 h 57"/>
                  <a:gd name="T76" fmla="*/ 10 w 68"/>
                  <a:gd name="T77" fmla="*/ 14 h 57"/>
                  <a:gd name="T78" fmla="*/ 11 w 68"/>
                  <a:gd name="T79" fmla="*/ 14 h 57"/>
                  <a:gd name="T80" fmla="*/ 12 w 68"/>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57"/>
                  <a:gd name="T125" fmla="*/ 68 w 68"/>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57">
                    <a:moveTo>
                      <a:pt x="48" y="50"/>
                    </a:moveTo>
                    <a:lnTo>
                      <a:pt x="51" y="47"/>
                    </a:lnTo>
                    <a:lnTo>
                      <a:pt x="58" y="45"/>
                    </a:lnTo>
                    <a:lnTo>
                      <a:pt x="61" y="42"/>
                    </a:lnTo>
                    <a:lnTo>
                      <a:pt x="64" y="35"/>
                    </a:lnTo>
                    <a:lnTo>
                      <a:pt x="64" y="32"/>
                    </a:lnTo>
                    <a:lnTo>
                      <a:pt x="68" y="28"/>
                    </a:lnTo>
                    <a:lnTo>
                      <a:pt x="68" y="22"/>
                    </a:lnTo>
                    <a:lnTo>
                      <a:pt x="68" y="20"/>
                    </a:lnTo>
                    <a:lnTo>
                      <a:pt x="68" y="16"/>
                    </a:lnTo>
                    <a:lnTo>
                      <a:pt x="64" y="10"/>
                    </a:lnTo>
                    <a:lnTo>
                      <a:pt x="64" y="6"/>
                    </a:lnTo>
                    <a:lnTo>
                      <a:pt x="61" y="3"/>
                    </a:lnTo>
                    <a:lnTo>
                      <a:pt x="54" y="3"/>
                    </a:lnTo>
                    <a:lnTo>
                      <a:pt x="51" y="0"/>
                    </a:lnTo>
                    <a:lnTo>
                      <a:pt x="48" y="0"/>
                    </a:lnTo>
                    <a:lnTo>
                      <a:pt x="42" y="0"/>
                    </a:lnTo>
                    <a:lnTo>
                      <a:pt x="36" y="0"/>
                    </a:lnTo>
                    <a:lnTo>
                      <a:pt x="32" y="0"/>
                    </a:lnTo>
                    <a:lnTo>
                      <a:pt x="26" y="3"/>
                    </a:lnTo>
                    <a:lnTo>
                      <a:pt x="22" y="6"/>
                    </a:lnTo>
                    <a:lnTo>
                      <a:pt x="17" y="10"/>
                    </a:lnTo>
                    <a:lnTo>
                      <a:pt x="14" y="13"/>
                    </a:lnTo>
                    <a:lnTo>
                      <a:pt x="10" y="16"/>
                    </a:lnTo>
                    <a:lnTo>
                      <a:pt x="7" y="20"/>
                    </a:lnTo>
                    <a:lnTo>
                      <a:pt x="4" y="25"/>
                    </a:lnTo>
                    <a:lnTo>
                      <a:pt x="4" y="28"/>
                    </a:lnTo>
                    <a:lnTo>
                      <a:pt x="0" y="32"/>
                    </a:lnTo>
                    <a:lnTo>
                      <a:pt x="0" y="38"/>
                    </a:lnTo>
                    <a:lnTo>
                      <a:pt x="4" y="42"/>
                    </a:lnTo>
                    <a:lnTo>
                      <a:pt x="4" y="45"/>
                    </a:lnTo>
                    <a:lnTo>
                      <a:pt x="7" y="47"/>
                    </a:lnTo>
                    <a:lnTo>
                      <a:pt x="10" y="50"/>
                    </a:lnTo>
                    <a:lnTo>
                      <a:pt x="14" y="54"/>
                    </a:lnTo>
                    <a:lnTo>
                      <a:pt x="17" y="57"/>
                    </a:lnTo>
                    <a:lnTo>
                      <a:pt x="22" y="57"/>
                    </a:lnTo>
                    <a:lnTo>
                      <a:pt x="26" y="57"/>
                    </a:lnTo>
                    <a:lnTo>
                      <a:pt x="32" y="57"/>
                    </a:lnTo>
                    <a:lnTo>
                      <a:pt x="39" y="54"/>
                    </a:lnTo>
                    <a:lnTo>
                      <a:pt x="42" y="54"/>
                    </a:lnTo>
                    <a:lnTo>
                      <a:pt x="48"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69" name="Freeform 757">
                <a:extLst>
                  <a:ext uri="{FF2B5EF4-FFF2-40B4-BE49-F238E27FC236}">
                    <a16:creationId xmlns:a16="http://schemas.microsoft.com/office/drawing/2014/main" id="{23DC0E78-56B5-476A-BE89-9DB90A9F9100}"/>
                  </a:ext>
                </a:extLst>
              </p:cNvPr>
              <p:cNvSpPr>
                <a:spLocks noEditPoints="1"/>
              </p:cNvSpPr>
              <p:nvPr/>
            </p:nvSpPr>
            <p:spPr bwMode="auto">
              <a:xfrm>
                <a:off x="3261" y="2235"/>
                <a:ext cx="21" cy="19"/>
              </a:xfrm>
              <a:custGeom>
                <a:avLst/>
                <a:gdLst>
                  <a:gd name="T0" fmla="*/ 13 w 84"/>
                  <a:gd name="T1" fmla="*/ 12 h 76"/>
                  <a:gd name="T2" fmla="*/ 15 w 84"/>
                  <a:gd name="T3" fmla="*/ 11 h 76"/>
                  <a:gd name="T4" fmla="*/ 18 w 84"/>
                  <a:gd name="T5" fmla="*/ 16 h 76"/>
                  <a:gd name="T6" fmla="*/ 18 w 84"/>
                  <a:gd name="T7" fmla="*/ 15 h 76"/>
                  <a:gd name="T8" fmla="*/ 20 w 84"/>
                  <a:gd name="T9" fmla="*/ 14 h 76"/>
                  <a:gd name="T10" fmla="*/ 21 w 84"/>
                  <a:gd name="T11" fmla="*/ 11 h 76"/>
                  <a:gd name="T12" fmla="*/ 16 w 84"/>
                  <a:gd name="T13" fmla="*/ 10 h 76"/>
                  <a:gd name="T14" fmla="*/ 17 w 84"/>
                  <a:gd name="T15" fmla="*/ 9 h 76"/>
                  <a:gd name="T16" fmla="*/ 20 w 84"/>
                  <a:gd name="T17" fmla="*/ 12 h 76"/>
                  <a:gd name="T18" fmla="*/ 21 w 84"/>
                  <a:gd name="T19" fmla="*/ 9 h 76"/>
                  <a:gd name="T20" fmla="*/ 17 w 84"/>
                  <a:gd name="T21" fmla="*/ 8 h 76"/>
                  <a:gd name="T22" fmla="*/ 17 w 84"/>
                  <a:gd name="T23" fmla="*/ 6 h 76"/>
                  <a:gd name="T24" fmla="*/ 21 w 84"/>
                  <a:gd name="T25" fmla="*/ 6 h 76"/>
                  <a:gd name="T26" fmla="*/ 21 w 84"/>
                  <a:gd name="T27" fmla="*/ 5 h 76"/>
                  <a:gd name="T28" fmla="*/ 16 w 84"/>
                  <a:gd name="T29" fmla="*/ 6 h 76"/>
                  <a:gd name="T30" fmla="*/ 20 w 84"/>
                  <a:gd name="T31" fmla="*/ 2 h 76"/>
                  <a:gd name="T32" fmla="*/ 16 w 84"/>
                  <a:gd name="T33" fmla="*/ 5 h 76"/>
                  <a:gd name="T34" fmla="*/ 19 w 84"/>
                  <a:gd name="T35" fmla="*/ 1 h 76"/>
                  <a:gd name="T36" fmla="*/ 17 w 84"/>
                  <a:gd name="T37" fmla="*/ 1 h 76"/>
                  <a:gd name="T38" fmla="*/ 16 w 84"/>
                  <a:gd name="T39" fmla="*/ 6 h 76"/>
                  <a:gd name="T40" fmla="*/ 15 w 84"/>
                  <a:gd name="T41" fmla="*/ 0 h 76"/>
                  <a:gd name="T42" fmla="*/ 14 w 84"/>
                  <a:gd name="T43" fmla="*/ 5 h 76"/>
                  <a:gd name="T44" fmla="*/ 13 w 84"/>
                  <a:gd name="T45" fmla="*/ 0 h 76"/>
                  <a:gd name="T46" fmla="*/ 13 w 84"/>
                  <a:gd name="T47" fmla="*/ 0 h 76"/>
                  <a:gd name="T48" fmla="*/ 11 w 84"/>
                  <a:gd name="T49" fmla="*/ 5 h 76"/>
                  <a:gd name="T50" fmla="*/ 11 w 84"/>
                  <a:gd name="T51" fmla="*/ 4 h 76"/>
                  <a:gd name="T52" fmla="*/ 7 w 84"/>
                  <a:gd name="T53" fmla="*/ 1 h 76"/>
                  <a:gd name="T54" fmla="*/ 6 w 84"/>
                  <a:gd name="T55" fmla="*/ 2 h 76"/>
                  <a:gd name="T56" fmla="*/ 8 w 84"/>
                  <a:gd name="T57" fmla="*/ 4 h 76"/>
                  <a:gd name="T58" fmla="*/ 9 w 84"/>
                  <a:gd name="T59" fmla="*/ 6 h 76"/>
                  <a:gd name="T60" fmla="*/ 8 w 84"/>
                  <a:gd name="T61" fmla="*/ 6 h 76"/>
                  <a:gd name="T62" fmla="*/ 7 w 84"/>
                  <a:gd name="T63" fmla="*/ 7 h 76"/>
                  <a:gd name="T64" fmla="*/ 3 w 84"/>
                  <a:gd name="T65" fmla="*/ 5 h 76"/>
                  <a:gd name="T66" fmla="*/ 5 w 84"/>
                  <a:gd name="T67" fmla="*/ 6 h 76"/>
                  <a:gd name="T68" fmla="*/ 6 w 84"/>
                  <a:gd name="T69" fmla="*/ 8 h 76"/>
                  <a:gd name="T70" fmla="*/ 6 w 84"/>
                  <a:gd name="T71" fmla="*/ 8 h 76"/>
                  <a:gd name="T72" fmla="*/ 1 w 84"/>
                  <a:gd name="T73" fmla="*/ 8 h 76"/>
                  <a:gd name="T74" fmla="*/ 1 w 84"/>
                  <a:gd name="T75" fmla="*/ 9 h 76"/>
                  <a:gd name="T76" fmla="*/ 3 w 84"/>
                  <a:gd name="T77" fmla="*/ 9 h 76"/>
                  <a:gd name="T78" fmla="*/ 5 w 84"/>
                  <a:gd name="T79" fmla="*/ 11 h 76"/>
                  <a:gd name="T80" fmla="*/ 5 w 84"/>
                  <a:gd name="T81" fmla="*/ 10 h 76"/>
                  <a:gd name="T82" fmla="*/ 0 w 84"/>
                  <a:gd name="T83" fmla="*/ 13 h 76"/>
                  <a:gd name="T84" fmla="*/ 1 w 84"/>
                  <a:gd name="T85" fmla="*/ 14 h 76"/>
                  <a:gd name="T86" fmla="*/ 3 w 84"/>
                  <a:gd name="T87" fmla="*/ 13 h 76"/>
                  <a:gd name="T88" fmla="*/ 6 w 84"/>
                  <a:gd name="T89" fmla="*/ 13 h 76"/>
                  <a:gd name="T90" fmla="*/ 5 w 84"/>
                  <a:gd name="T91" fmla="*/ 12 h 76"/>
                  <a:gd name="T92" fmla="*/ 6 w 84"/>
                  <a:gd name="T93" fmla="*/ 13 h 76"/>
                  <a:gd name="T94" fmla="*/ 3 w 84"/>
                  <a:gd name="T95" fmla="*/ 17 h 76"/>
                  <a:gd name="T96" fmla="*/ 3 w 84"/>
                  <a:gd name="T97" fmla="*/ 17 h 76"/>
                  <a:gd name="T98" fmla="*/ 7 w 84"/>
                  <a:gd name="T99" fmla="*/ 14 h 76"/>
                  <a:gd name="T100" fmla="*/ 6 w 84"/>
                  <a:gd name="T101" fmla="*/ 19 h 76"/>
                  <a:gd name="T102" fmla="*/ 8 w 84"/>
                  <a:gd name="T103" fmla="*/ 14 h 76"/>
                  <a:gd name="T104" fmla="*/ 9 w 84"/>
                  <a:gd name="T105" fmla="*/ 19 h 76"/>
                  <a:gd name="T106" fmla="*/ 9 w 84"/>
                  <a:gd name="T107" fmla="*/ 19 h 76"/>
                  <a:gd name="T108" fmla="*/ 11 w 84"/>
                  <a:gd name="T109" fmla="*/ 19 h 76"/>
                  <a:gd name="T110" fmla="*/ 11 w 84"/>
                  <a:gd name="T111" fmla="*/ 14 h 76"/>
                  <a:gd name="T112" fmla="*/ 13 w 84"/>
                  <a:gd name="T113" fmla="*/ 14 h 76"/>
                  <a:gd name="T114" fmla="*/ 13 w 84"/>
                  <a:gd name="T115" fmla="*/ 18 h 76"/>
                  <a:gd name="T116" fmla="*/ 14 w 84"/>
                  <a:gd name="T117" fmla="*/ 18 h 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4"/>
                  <a:gd name="T178" fmla="*/ 0 h 76"/>
                  <a:gd name="T179" fmla="*/ 84 w 84"/>
                  <a:gd name="T180" fmla="*/ 76 h 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4" h="76">
                    <a:moveTo>
                      <a:pt x="49" y="53"/>
                    </a:moveTo>
                    <a:lnTo>
                      <a:pt x="52" y="49"/>
                    </a:lnTo>
                    <a:lnTo>
                      <a:pt x="66" y="64"/>
                    </a:lnTo>
                    <a:lnTo>
                      <a:pt x="63" y="66"/>
                    </a:lnTo>
                    <a:lnTo>
                      <a:pt x="49" y="53"/>
                    </a:lnTo>
                    <a:close/>
                    <a:moveTo>
                      <a:pt x="52" y="49"/>
                    </a:moveTo>
                    <a:lnTo>
                      <a:pt x="54" y="48"/>
                    </a:lnTo>
                    <a:lnTo>
                      <a:pt x="56" y="48"/>
                    </a:lnTo>
                    <a:lnTo>
                      <a:pt x="59" y="56"/>
                    </a:lnTo>
                    <a:lnTo>
                      <a:pt x="52" y="49"/>
                    </a:lnTo>
                    <a:close/>
                    <a:moveTo>
                      <a:pt x="56" y="48"/>
                    </a:moveTo>
                    <a:lnTo>
                      <a:pt x="61" y="45"/>
                    </a:lnTo>
                    <a:lnTo>
                      <a:pt x="70" y="62"/>
                    </a:lnTo>
                    <a:lnTo>
                      <a:pt x="63" y="65"/>
                    </a:lnTo>
                    <a:lnTo>
                      <a:pt x="56" y="48"/>
                    </a:lnTo>
                    <a:close/>
                    <a:moveTo>
                      <a:pt x="72" y="60"/>
                    </a:moveTo>
                    <a:lnTo>
                      <a:pt x="71" y="62"/>
                    </a:lnTo>
                    <a:lnTo>
                      <a:pt x="70" y="62"/>
                    </a:lnTo>
                    <a:lnTo>
                      <a:pt x="66" y="54"/>
                    </a:lnTo>
                    <a:lnTo>
                      <a:pt x="72" y="60"/>
                    </a:lnTo>
                    <a:close/>
                    <a:moveTo>
                      <a:pt x="59" y="47"/>
                    </a:moveTo>
                    <a:lnTo>
                      <a:pt x="62" y="44"/>
                    </a:lnTo>
                    <a:lnTo>
                      <a:pt x="76" y="57"/>
                    </a:lnTo>
                    <a:lnTo>
                      <a:pt x="72" y="60"/>
                    </a:lnTo>
                    <a:lnTo>
                      <a:pt x="59" y="47"/>
                    </a:lnTo>
                    <a:close/>
                    <a:moveTo>
                      <a:pt x="78" y="55"/>
                    </a:moveTo>
                    <a:lnTo>
                      <a:pt x="77" y="56"/>
                    </a:lnTo>
                    <a:lnTo>
                      <a:pt x="76" y="57"/>
                    </a:lnTo>
                    <a:lnTo>
                      <a:pt x="69" y="51"/>
                    </a:lnTo>
                    <a:lnTo>
                      <a:pt x="78" y="55"/>
                    </a:lnTo>
                    <a:close/>
                    <a:moveTo>
                      <a:pt x="60" y="46"/>
                    </a:moveTo>
                    <a:lnTo>
                      <a:pt x="63" y="40"/>
                    </a:lnTo>
                    <a:lnTo>
                      <a:pt x="81" y="48"/>
                    </a:lnTo>
                    <a:lnTo>
                      <a:pt x="78" y="55"/>
                    </a:lnTo>
                    <a:lnTo>
                      <a:pt x="60" y="46"/>
                    </a:lnTo>
                    <a:close/>
                    <a:moveTo>
                      <a:pt x="82" y="44"/>
                    </a:moveTo>
                    <a:lnTo>
                      <a:pt x="82" y="46"/>
                    </a:lnTo>
                    <a:lnTo>
                      <a:pt x="81" y="48"/>
                    </a:lnTo>
                    <a:lnTo>
                      <a:pt x="72" y="44"/>
                    </a:lnTo>
                    <a:lnTo>
                      <a:pt x="82" y="44"/>
                    </a:lnTo>
                    <a:close/>
                    <a:moveTo>
                      <a:pt x="62" y="44"/>
                    </a:moveTo>
                    <a:lnTo>
                      <a:pt x="62" y="41"/>
                    </a:lnTo>
                    <a:lnTo>
                      <a:pt x="82" y="41"/>
                    </a:lnTo>
                    <a:lnTo>
                      <a:pt x="82" y="44"/>
                    </a:lnTo>
                    <a:lnTo>
                      <a:pt x="62" y="44"/>
                    </a:lnTo>
                    <a:close/>
                    <a:moveTo>
                      <a:pt x="62" y="41"/>
                    </a:moveTo>
                    <a:lnTo>
                      <a:pt x="62" y="37"/>
                    </a:lnTo>
                    <a:lnTo>
                      <a:pt x="66" y="34"/>
                    </a:lnTo>
                    <a:lnTo>
                      <a:pt x="72" y="41"/>
                    </a:lnTo>
                    <a:lnTo>
                      <a:pt x="62" y="41"/>
                    </a:lnTo>
                    <a:close/>
                    <a:moveTo>
                      <a:pt x="66" y="34"/>
                    </a:moveTo>
                    <a:lnTo>
                      <a:pt x="69" y="31"/>
                    </a:lnTo>
                    <a:lnTo>
                      <a:pt x="82" y="44"/>
                    </a:lnTo>
                    <a:lnTo>
                      <a:pt x="79" y="47"/>
                    </a:lnTo>
                    <a:lnTo>
                      <a:pt x="66" y="34"/>
                    </a:lnTo>
                    <a:close/>
                    <a:moveTo>
                      <a:pt x="84" y="37"/>
                    </a:moveTo>
                    <a:lnTo>
                      <a:pt x="84" y="42"/>
                    </a:lnTo>
                    <a:lnTo>
                      <a:pt x="82" y="44"/>
                    </a:lnTo>
                    <a:lnTo>
                      <a:pt x="76" y="37"/>
                    </a:lnTo>
                    <a:lnTo>
                      <a:pt x="84" y="37"/>
                    </a:lnTo>
                    <a:close/>
                    <a:moveTo>
                      <a:pt x="66" y="37"/>
                    </a:moveTo>
                    <a:lnTo>
                      <a:pt x="66" y="31"/>
                    </a:lnTo>
                    <a:lnTo>
                      <a:pt x="84" y="31"/>
                    </a:lnTo>
                    <a:lnTo>
                      <a:pt x="84" y="37"/>
                    </a:lnTo>
                    <a:lnTo>
                      <a:pt x="66" y="37"/>
                    </a:lnTo>
                    <a:close/>
                    <a:moveTo>
                      <a:pt x="66" y="31"/>
                    </a:moveTo>
                    <a:lnTo>
                      <a:pt x="66" y="29"/>
                    </a:lnTo>
                    <a:lnTo>
                      <a:pt x="84" y="29"/>
                    </a:lnTo>
                    <a:lnTo>
                      <a:pt x="84" y="31"/>
                    </a:lnTo>
                    <a:lnTo>
                      <a:pt x="66" y="31"/>
                    </a:lnTo>
                    <a:close/>
                    <a:moveTo>
                      <a:pt x="66" y="29"/>
                    </a:moveTo>
                    <a:lnTo>
                      <a:pt x="66" y="25"/>
                    </a:lnTo>
                    <a:lnTo>
                      <a:pt x="84" y="25"/>
                    </a:lnTo>
                    <a:lnTo>
                      <a:pt x="84" y="29"/>
                    </a:lnTo>
                    <a:lnTo>
                      <a:pt x="66" y="29"/>
                    </a:lnTo>
                    <a:close/>
                    <a:moveTo>
                      <a:pt x="84" y="21"/>
                    </a:moveTo>
                    <a:lnTo>
                      <a:pt x="84" y="23"/>
                    </a:lnTo>
                    <a:lnTo>
                      <a:pt x="84" y="25"/>
                    </a:lnTo>
                    <a:lnTo>
                      <a:pt x="76" y="25"/>
                    </a:lnTo>
                    <a:lnTo>
                      <a:pt x="84" y="21"/>
                    </a:lnTo>
                    <a:close/>
                    <a:moveTo>
                      <a:pt x="67" y="30"/>
                    </a:moveTo>
                    <a:lnTo>
                      <a:pt x="63" y="23"/>
                    </a:lnTo>
                    <a:lnTo>
                      <a:pt x="81" y="14"/>
                    </a:lnTo>
                    <a:lnTo>
                      <a:pt x="84" y="21"/>
                    </a:lnTo>
                    <a:lnTo>
                      <a:pt x="67" y="30"/>
                    </a:lnTo>
                    <a:close/>
                    <a:moveTo>
                      <a:pt x="63" y="23"/>
                    </a:moveTo>
                    <a:lnTo>
                      <a:pt x="62" y="21"/>
                    </a:lnTo>
                    <a:lnTo>
                      <a:pt x="62" y="19"/>
                    </a:lnTo>
                    <a:lnTo>
                      <a:pt x="72" y="19"/>
                    </a:lnTo>
                    <a:lnTo>
                      <a:pt x="63" y="23"/>
                    </a:lnTo>
                    <a:close/>
                    <a:moveTo>
                      <a:pt x="62" y="19"/>
                    </a:moveTo>
                    <a:lnTo>
                      <a:pt x="62" y="15"/>
                    </a:lnTo>
                    <a:lnTo>
                      <a:pt x="82" y="15"/>
                    </a:lnTo>
                    <a:lnTo>
                      <a:pt x="82" y="19"/>
                    </a:lnTo>
                    <a:lnTo>
                      <a:pt x="62" y="19"/>
                    </a:lnTo>
                    <a:close/>
                    <a:moveTo>
                      <a:pt x="79" y="9"/>
                    </a:moveTo>
                    <a:lnTo>
                      <a:pt x="82" y="11"/>
                    </a:lnTo>
                    <a:lnTo>
                      <a:pt x="82" y="15"/>
                    </a:lnTo>
                    <a:lnTo>
                      <a:pt x="72" y="15"/>
                    </a:lnTo>
                    <a:lnTo>
                      <a:pt x="79" y="9"/>
                    </a:lnTo>
                    <a:close/>
                    <a:moveTo>
                      <a:pt x="66" y="22"/>
                    </a:moveTo>
                    <a:lnTo>
                      <a:pt x="62" y="19"/>
                    </a:lnTo>
                    <a:lnTo>
                      <a:pt x="76" y="5"/>
                    </a:lnTo>
                    <a:lnTo>
                      <a:pt x="79" y="9"/>
                    </a:lnTo>
                    <a:lnTo>
                      <a:pt x="66" y="22"/>
                    </a:lnTo>
                    <a:close/>
                    <a:moveTo>
                      <a:pt x="69" y="2"/>
                    </a:moveTo>
                    <a:lnTo>
                      <a:pt x="73" y="2"/>
                    </a:lnTo>
                    <a:lnTo>
                      <a:pt x="76" y="5"/>
                    </a:lnTo>
                    <a:lnTo>
                      <a:pt x="69" y="12"/>
                    </a:lnTo>
                    <a:lnTo>
                      <a:pt x="69" y="2"/>
                    </a:lnTo>
                    <a:close/>
                    <a:moveTo>
                      <a:pt x="69" y="22"/>
                    </a:moveTo>
                    <a:lnTo>
                      <a:pt x="62" y="22"/>
                    </a:lnTo>
                    <a:lnTo>
                      <a:pt x="62" y="2"/>
                    </a:lnTo>
                    <a:lnTo>
                      <a:pt x="69" y="2"/>
                    </a:lnTo>
                    <a:lnTo>
                      <a:pt x="69" y="22"/>
                    </a:lnTo>
                    <a:close/>
                    <a:moveTo>
                      <a:pt x="62" y="22"/>
                    </a:moveTo>
                    <a:lnTo>
                      <a:pt x="59" y="22"/>
                    </a:lnTo>
                    <a:lnTo>
                      <a:pt x="56" y="19"/>
                    </a:lnTo>
                    <a:lnTo>
                      <a:pt x="62" y="12"/>
                    </a:lnTo>
                    <a:lnTo>
                      <a:pt x="62" y="22"/>
                    </a:lnTo>
                    <a:close/>
                    <a:moveTo>
                      <a:pt x="56" y="19"/>
                    </a:moveTo>
                    <a:lnTo>
                      <a:pt x="52" y="15"/>
                    </a:lnTo>
                    <a:lnTo>
                      <a:pt x="66" y="2"/>
                    </a:lnTo>
                    <a:lnTo>
                      <a:pt x="69" y="5"/>
                    </a:lnTo>
                    <a:lnTo>
                      <a:pt x="56" y="19"/>
                    </a:lnTo>
                    <a:close/>
                    <a:moveTo>
                      <a:pt x="59" y="0"/>
                    </a:moveTo>
                    <a:lnTo>
                      <a:pt x="63" y="0"/>
                    </a:lnTo>
                    <a:lnTo>
                      <a:pt x="66" y="2"/>
                    </a:lnTo>
                    <a:lnTo>
                      <a:pt x="59" y="9"/>
                    </a:lnTo>
                    <a:lnTo>
                      <a:pt x="59" y="0"/>
                    </a:lnTo>
                    <a:close/>
                    <a:moveTo>
                      <a:pt x="59" y="19"/>
                    </a:moveTo>
                    <a:lnTo>
                      <a:pt x="56" y="19"/>
                    </a:lnTo>
                    <a:lnTo>
                      <a:pt x="56" y="0"/>
                    </a:lnTo>
                    <a:lnTo>
                      <a:pt x="59" y="0"/>
                    </a:lnTo>
                    <a:lnTo>
                      <a:pt x="59" y="19"/>
                    </a:lnTo>
                    <a:close/>
                    <a:moveTo>
                      <a:pt x="56" y="19"/>
                    </a:moveTo>
                    <a:lnTo>
                      <a:pt x="50" y="19"/>
                    </a:lnTo>
                    <a:lnTo>
                      <a:pt x="50" y="0"/>
                    </a:lnTo>
                    <a:lnTo>
                      <a:pt x="56" y="0"/>
                    </a:lnTo>
                    <a:lnTo>
                      <a:pt x="56" y="19"/>
                    </a:lnTo>
                    <a:close/>
                    <a:moveTo>
                      <a:pt x="50" y="19"/>
                    </a:moveTo>
                    <a:lnTo>
                      <a:pt x="44" y="19"/>
                    </a:lnTo>
                    <a:lnTo>
                      <a:pt x="44" y="0"/>
                    </a:lnTo>
                    <a:lnTo>
                      <a:pt x="50" y="0"/>
                    </a:lnTo>
                    <a:lnTo>
                      <a:pt x="50" y="19"/>
                    </a:lnTo>
                    <a:close/>
                    <a:moveTo>
                      <a:pt x="44" y="19"/>
                    </a:moveTo>
                    <a:lnTo>
                      <a:pt x="40" y="19"/>
                    </a:lnTo>
                    <a:lnTo>
                      <a:pt x="40" y="0"/>
                    </a:lnTo>
                    <a:lnTo>
                      <a:pt x="44" y="0"/>
                    </a:lnTo>
                    <a:lnTo>
                      <a:pt x="44" y="19"/>
                    </a:lnTo>
                    <a:close/>
                    <a:moveTo>
                      <a:pt x="36" y="1"/>
                    </a:moveTo>
                    <a:lnTo>
                      <a:pt x="38" y="0"/>
                    </a:lnTo>
                    <a:lnTo>
                      <a:pt x="40" y="0"/>
                    </a:lnTo>
                    <a:lnTo>
                      <a:pt x="40" y="9"/>
                    </a:lnTo>
                    <a:lnTo>
                      <a:pt x="36" y="1"/>
                    </a:lnTo>
                    <a:close/>
                    <a:moveTo>
                      <a:pt x="45" y="17"/>
                    </a:moveTo>
                    <a:lnTo>
                      <a:pt x="38" y="21"/>
                    </a:lnTo>
                    <a:lnTo>
                      <a:pt x="29" y="3"/>
                    </a:lnTo>
                    <a:lnTo>
                      <a:pt x="36" y="1"/>
                    </a:lnTo>
                    <a:lnTo>
                      <a:pt x="45" y="17"/>
                    </a:lnTo>
                    <a:close/>
                    <a:moveTo>
                      <a:pt x="27" y="5"/>
                    </a:moveTo>
                    <a:lnTo>
                      <a:pt x="28" y="4"/>
                    </a:lnTo>
                    <a:lnTo>
                      <a:pt x="29" y="3"/>
                    </a:lnTo>
                    <a:lnTo>
                      <a:pt x="34" y="12"/>
                    </a:lnTo>
                    <a:lnTo>
                      <a:pt x="27" y="5"/>
                    </a:lnTo>
                    <a:close/>
                    <a:moveTo>
                      <a:pt x="40" y="19"/>
                    </a:moveTo>
                    <a:lnTo>
                      <a:pt x="38" y="22"/>
                    </a:lnTo>
                    <a:lnTo>
                      <a:pt x="24" y="9"/>
                    </a:lnTo>
                    <a:lnTo>
                      <a:pt x="27" y="5"/>
                    </a:lnTo>
                    <a:lnTo>
                      <a:pt x="40" y="19"/>
                    </a:lnTo>
                    <a:close/>
                    <a:moveTo>
                      <a:pt x="38" y="22"/>
                    </a:moveTo>
                    <a:lnTo>
                      <a:pt x="37" y="23"/>
                    </a:lnTo>
                    <a:lnTo>
                      <a:pt x="35" y="24"/>
                    </a:lnTo>
                    <a:lnTo>
                      <a:pt x="30" y="15"/>
                    </a:lnTo>
                    <a:lnTo>
                      <a:pt x="38" y="22"/>
                    </a:lnTo>
                    <a:close/>
                    <a:moveTo>
                      <a:pt x="35" y="24"/>
                    </a:moveTo>
                    <a:lnTo>
                      <a:pt x="29" y="27"/>
                    </a:lnTo>
                    <a:lnTo>
                      <a:pt x="20" y="10"/>
                    </a:lnTo>
                    <a:lnTo>
                      <a:pt x="27" y="6"/>
                    </a:lnTo>
                    <a:lnTo>
                      <a:pt x="35" y="24"/>
                    </a:lnTo>
                    <a:close/>
                    <a:moveTo>
                      <a:pt x="18" y="12"/>
                    </a:moveTo>
                    <a:lnTo>
                      <a:pt x="19" y="11"/>
                    </a:lnTo>
                    <a:lnTo>
                      <a:pt x="20" y="10"/>
                    </a:lnTo>
                    <a:lnTo>
                      <a:pt x="25" y="19"/>
                    </a:lnTo>
                    <a:lnTo>
                      <a:pt x="18" y="12"/>
                    </a:lnTo>
                    <a:close/>
                    <a:moveTo>
                      <a:pt x="32" y="25"/>
                    </a:moveTo>
                    <a:lnTo>
                      <a:pt x="28" y="29"/>
                    </a:lnTo>
                    <a:lnTo>
                      <a:pt x="15" y="15"/>
                    </a:lnTo>
                    <a:lnTo>
                      <a:pt x="18" y="12"/>
                    </a:lnTo>
                    <a:lnTo>
                      <a:pt x="32" y="25"/>
                    </a:lnTo>
                    <a:close/>
                    <a:moveTo>
                      <a:pt x="28" y="29"/>
                    </a:moveTo>
                    <a:lnTo>
                      <a:pt x="28" y="29"/>
                    </a:lnTo>
                    <a:lnTo>
                      <a:pt x="22" y="22"/>
                    </a:lnTo>
                    <a:lnTo>
                      <a:pt x="28" y="29"/>
                    </a:lnTo>
                    <a:close/>
                    <a:moveTo>
                      <a:pt x="28" y="29"/>
                    </a:moveTo>
                    <a:lnTo>
                      <a:pt x="25" y="32"/>
                    </a:lnTo>
                    <a:lnTo>
                      <a:pt x="12" y="19"/>
                    </a:lnTo>
                    <a:lnTo>
                      <a:pt x="15" y="15"/>
                    </a:lnTo>
                    <a:lnTo>
                      <a:pt x="28" y="29"/>
                    </a:lnTo>
                    <a:close/>
                    <a:moveTo>
                      <a:pt x="12" y="19"/>
                    </a:moveTo>
                    <a:lnTo>
                      <a:pt x="2" y="27"/>
                    </a:lnTo>
                    <a:lnTo>
                      <a:pt x="12" y="19"/>
                    </a:lnTo>
                    <a:lnTo>
                      <a:pt x="18" y="25"/>
                    </a:lnTo>
                    <a:lnTo>
                      <a:pt x="12" y="19"/>
                    </a:lnTo>
                    <a:close/>
                    <a:moveTo>
                      <a:pt x="25" y="32"/>
                    </a:moveTo>
                    <a:lnTo>
                      <a:pt x="22" y="35"/>
                    </a:lnTo>
                    <a:lnTo>
                      <a:pt x="8" y="21"/>
                    </a:lnTo>
                    <a:lnTo>
                      <a:pt x="12" y="19"/>
                    </a:lnTo>
                    <a:lnTo>
                      <a:pt x="25" y="32"/>
                    </a:lnTo>
                    <a:close/>
                    <a:moveTo>
                      <a:pt x="6" y="24"/>
                    </a:moveTo>
                    <a:lnTo>
                      <a:pt x="7" y="22"/>
                    </a:lnTo>
                    <a:lnTo>
                      <a:pt x="8" y="21"/>
                    </a:lnTo>
                    <a:lnTo>
                      <a:pt x="15" y="29"/>
                    </a:lnTo>
                    <a:lnTo>
                      <a:pt x="6" y="24"/>
                    </a:lnTo>
                    <a:close/>
                    <a:moveTo>
                      <a:pt x="24" y="32"/>
                    </a:moveTo>
                    <a:lnTo>
                      <a:pt x="20" y="38"/>
                    </a:lnTo>
                    <a:lnTo>
                      <a:pt x="3" y="30"/>
                    </a:lnTo>
                    <a:lnTo>
                      <a:pt x="6" y="24"/>
                    </a:lnTo>
                    <a:lnTo>
                      <a:pt x="24" y="32"/>
                    </a:lnTo>
                    <a:close/>
                    <a:moveTo>
                      <a:pt x="2" y="34"/>
                    </a:moveTo>
                    <a:lnTo>
                      <a:pt x="2" y="32"/>
                    </a:lnTo>
                    <a:lnTo>
                      <a:pt x="3" y="30"/>
                    </a:lnTo>
                    <a:lnTo>
                      <a:pt x="12" y="34"/>
                    </a:lnTo>
                    <a:lnTo>
                      <a:pt x="2" y="34"/>
                    </a:lnTo>
                    <a:close/>
                    <a:moveTo>
                      <a:pt x="22" y="34"/>
                    </a:moveTo>
                    <a:lnTo>
                      <a:pt x="22" y="37"/>
                    </a:lnTo>
                    <a:lnTo>
                      <a:pt x="2" y="37"/>
                    </a:lnTo>
                    <a:lnTo>
                      <a:pt x="2" y="34"/>
                    </a:lnTo>
                    <a:lnTo>
                      <a:pt x="22" y="34"/>
                    </a:lnTo>
                    <a:close/>
                    <a:moveTo>
                      <a:pt x="22" y="37"/>
                    </a:moveTo>
                    <a:lnTo>
                      <a:pt x="22" y="42"/>
                    </a:lnTo>
                    <a:lnTo>
                      <a:pt x="18" y="44"/>
                    </a:lnTo>
                    <a:lnTo>
                      <a:pt x="12" y="37"/>
                    </a:lnTo>
                    <a:lnTo>
                      <a:pt x="22" y="37"/>
                    </a:lnTo>
                    <a:close/>
                    <a:moveTo>
                      <a:pt x="18" y="44"/>
                    </a:moveTo>
                    <a:lnTo>
                      <a:pt x="15" y="47"/>
                    </a:lnTo>
                    <a:lnTo>
                      <a:pt x="2" y="34"/>
                    </a:lnTo>
                    <a:lnTo>
                      <a:pt x="5" y="31"/>
                    </a:lnTo>
                    <a:lnTo>
                      <a:pt x="18" y="44"/>
                    </a:lnTo>
                    <a:close/>
                    <a:moveTo>
                      <a:pt x="0" y="41"/>
                    </a:moveTo>
                    <a:lnTo>
                      <a:pt x="0" y="37"/>
                    </a:lnTo>
                    <a:lnTo>
                      <a:pt x="2" y="34"/>
                    </a:lnTo>
                    <a:lnTo>
                      <a:pt x="8" y="41"/>
                    </a:lnTo>
                    <a:lnTo>
                      <a:pt x="0" y="41"/>
                    </a:lnTo>
                    <a:close/>
                    <a:moveTo>
                      <a:pt x="18" y="41"/>
                    </a:moveTo>
                    <a:lnTo>
                      <a:pt x="18" y="47"/>
                    </a:lnTo>
                    <a:lnTo>
                      <a:pt x="0" y="47"/>
                    </a:lnTo>
                    <a:lnTo>
                      <a:pt x="0" y="41"/>
                    </a:lnTo>
                    <a:lnTo>
                      <a:pt x="18" y="41"/>
                    </a:lnTo>
                    <a:close/>
                    <a:moveTo>
                      <a:pt x="2" y="54"/>
                    </a:moveTo>
                    <a:lnTo>
                      <a:pt x="0" y="51"/>
                    </a:lnTo>
                    <a:lnTo>
                      <a:pt x="0" y="47"/>
                    </a:lnTo>
                    <a:lnTo>
                      <a:pt x="8" y="47"/>
                    </a:lnTo>
                    <a:lnTo>
                      <a:pt x="2" y="54"/>
                    </a:lnTo>
                    <a:close/>
                    <a:moveTo>
                      <a:pt x="15" y="41"/>
                    </a:moveTo>
                    <a:lnTo>
                      <a:pt x="18" y="44"/>
                    </a:lnTo>
                    <a:lnTo>
                      <a:pt x="5" y="57"/>
                    </a:lnTo>
                    <a:lnTo>
                      <a:pt x="2" y="54"/>
                    </a:lnTo>
                    <a:lnTo>
                      <a:pt x="15" y="41"/>
                    </a:lnTo>
                    <a:close/>
                    <a:moveTo>
                      <a:pt x="18" y="44"/>
                    </a:moveTo>
                    <a:lnTo>
                      <a:pt x="22" y="46"/>
                    </a:lnTo>
                    <a:lnTo>
                      <a:pt x="22" y="51"/>
                    </a:lnTo>
                    <a:lnTo>
                      <a:pt x="12" y="51"/>
                    </a:lnTo>
                    <a:lnTo>
                      <a:pt x="18" y="44"/>
                    </a:lnTo>
                    <a:close/>
                    <a:moveTo>
                      <a:pt x="22" y="51"/>
                    </a:moveTo>
                    <a:lnTo>
                      <a:pt x="22" y="54"/>
                    </a:lnTo>
                    <a:lnTo>
                      <a:pt x="2" y="54"/>
                    </a:lnTo>
                    <a:lnTo>
                      <a:pt x="2" y="51"/>
                    </a:lnTo>
                    <a:lnTo>
                      <a:pt x="22" y="51"/>
                    </a:lnTo>
                    <a:close/>
                    <a:moveTo>
                      <a:pt x="5" y="60"/>
                    </a:moveTo>
                    <a:lnTo>
                      <a:pt x="2" y="57"/>
                    </a:lnTo>
                    <a:lnTo>
                      <a:pt x="2" y="54"/>
                    </a:lnTo>
                    <a:lnTo>
                      <a:pt x="12" y="54"/>
                    </a:lnTo>
                    <a:lnTo>
                      <a:pt x="5" y="60"/>
                    </a:lnTo>
                    <a:close/>
                    <a:moveTo>
                      <a:pt x="18" y="46"/>
                    </a:moveTo>
                    <a:lnTo>
                      <a:pt x="22" y="49"/>
                    </a:lnTo>
                    <a:lnTo>
                      <a:pt x="8" y="64"/>
                    </a:lnTo>
                    <a:lnTo>
                      <a:pt x="5" y="60"/>
                    </a:lnTo>
                    <a:lnTo>
                      <a:pt x="18" y="46"/>
                    </a:lnTo>
                    <a:close/>
                    <a:moveTo>
                      <a:pt x="22" y="49"/>
                    </a:moveTo>
                    <a:lnTo>
                      <a:pt x="25" y="53"/>
                    </a:lnTo>
                    <a:lnTo>
                      <a:pt x="12" y="66"/>
                    </a:lnTo>
                    <a:lnTo>
                      <a:pt x="8" y="64"/>
                    </a:lnTo>
                    <a:lnTo>
                      <a:pt x="22" y="49"/>
                    </a:lnTo>
                    <a:close/>
                    <a:moveTo>
                      <a:pt x="12" y="66"/>
                    </a:moveTo>
                    <a:lnTo>
                      <a:pt x="2" y="57"/>
                    </a:lnTo>
                    <a:lnTo>
                      <a:pt x="12" y="66"/>
                    </a:lnTo>
                    <a:lnTo>
                      <a:pt x="18" y="59"/>
                    </a:lnTo>
                    <a:lnTo>
                      <a:pt x="12" y="66"/>
                    </a:lnTo>
                    <a:close/>
                    <a:moveTo>
                      <a:pt x="25" y="53"/>
                    </a:moveTo>
                    <a:lnTo>
                      <a:pt x="28" y="56"/>
                    </a:lnTo>
                    <a:lnTo>
                      <a:pt x="15" y="69"/>
                    </a:lnTo>
                    <a:lnTo>
                      <a:pt x="12" y="66"/>
                    </a:lnTo>
                    <a:lnTo>
                      <a:pt x="25" y="53"/>
                    </a:lnTo>
                    <a:close/>
                    <a:moveTo>
                      <a:pt x="28" y="56"/>
                    </a:moveTo>
                    <a:lnTo>
                      <a:pt x="28" y="56"/>
                    </a:lnTo>
                    <a:lnTo>
                      <a:pt x="22" y="63"/>
                    </a:lnTo>
                    <a:lnTo>
                      <a:pt x="28" y="56"/>
                    </a:lnTo>
                    <a:close/>
                    <a:moveTo>
                      <a:pt x="28" y="56"/>
                    </a:moveTo>
                    <a:lnTo>
                      <a:pt x="32" y="59"/>
                    </a:lnTo>
                    <a:lnTo>
                      <a:pt x="18" y="73"/>
                    </a:lnTo>
                    <a:lnTo>
                      <a:pt x="15" y="69"/>
                    </a:lnTo>
                    <a:lnTo>
                      <a:pt x="28" y="56"/>
                    </a:lnTo>
                    <a:close/>
                    <a:moveTo>
                      <a:pt x="25" y="76"/>
                    </a:moveTo>
                    <a:lnTo>
                      <a:pt x="20" y="76"/>
                    </a:lnTo>
                    <a:lnTo>
                      <a:pt x="18" y="73"/>
                    </a:lnTo>
                    <a:lnTo>
                      <a:pt x="25" y="66"/>
                    </a:lnTo>
                    <a:lnTo>
                      <a:pt x="25" y="76"/>
                    </a:lnTo>
                    <a:close/>
                    <a:moveTo>
                      <a:pt x="25" y="56"/>
                    </a:moveTo>
                    <a:lnTo>
                      <a:pt x="30" y="56"/>
                    </a:lnTo>
                    <a:lnTo>
                      <a:pt x="30" y="76"/>
                    </a:lnTo>
                    <a:lnTo>
                      <a:pt x="25" y="76"/>
                    </a:lnTo>
                    <a:lnTo>
                      <a:pt x="25" y="56"/>
                    </a:lnTo>
                    <a:close/>
                    <a:moveTo>
                      <a:pt x="30" y="56"/>
                    </a:moveTo>
                    <a:lnTo>
                      <a:pt x="34" y="56"/>
                    </a:lnTo>
                    <a:lnTo>
                      <a:pt x="34" y="76"/>
                    </a:lnTo>
                    <a:lnTo>
                      <a:pt x="30" y="76"/>
                    </a:lnTo>
                    <a:lnTo>
                      <a:pt x="30" y="56"/>
                    </a:lnTo>
                    <a:close/>
                    <a:moveTo>
                      <a:pt x="34" y="56"/>
                    </a:moveTo>
                    <a:lnTo>
                      <a:pt x="40" y="56"/>
                    </a:lnTo>
                    <a:lnTo>
                      <a:pt x="40" y="76"/>
                    </a:lnTo>
                    <a:lnTo>
                      <a:pt x="34" y="76"/>
                    </a:lnTo>
                    <a:lnTo>
                      <a:pt x="34" y="56"/>
                    </a:lnTo>
                    <a:close/>
                    <a:moveTo>
                      <a:pt x="45" y="75"/>
                    </a:moveTo>
                    <a:lnTo>
                      <a:pt x="43" y="76"/>
                    </a:lnTo>
                    <a:lnTo>
                      <a:pt x="40" y="76"/>
                    </a:lnTo>
                    <a:lnTo>
                      <a:pt x="40" y="66"/>
                    </a:lnTo>
                    <a:lnTo>
                      <a:pt x="45" y="75"/>
                    </a:lnTo>
                    <a:close/>
                    <a:moveTo>
                      <a:pt x="36" y="57"/>
                    </a:moveTo>
                    <a:lnTo>
                      <a:pt x="43" y="55"/>
                    </a:lnTo>
                    <a:lnTo>
                      <a:pt x="51" y="72"/>
                    </a:lnTo>
                    <a:lnTo>
                      <a:pt x="45" y="75"/>
                    </a:lnTo>
                    <a:lnTo>
                      <a:pt x="36" y="57"/>
                    </a:lnTo>
                    <a:close/>
                    <a:moveTo>
                      <a:pt x="43" y="55"/>
                    </a:moveTo>
                    <a:lnTo>
                      <a:pt x="45" y="54"/>
                    </a:lnTo>
                    <a:lnTo>
                      <a:pt x="47" y="54"/>
                    </a:lnTo>
                    <a:lnTo>
                      <a:pt x="47" y="63"/>
                    </a:lnTo>
                    <a:lnTo>
                      <a:pt x="43" y="55"/>
                    </a:lnTo>
                    <a:close/>
                    <a:moveTo>
                      <a:pt x="47" y="54"/>
                    </a:moveTo>
                    <a:lnTo>
                      <a:pt x="50" y="54"/>
                    </a:lnTo>
                    <a:lnTo>
                      <a:pt x="50" y="73"/>
                    </a:lnTo>
                    <a:lnTo>
                      <a:pt x="47" y="73"/>
                    </a:lnTo>
                    <a:lnTo>
                      <a:pt x="47" y="54"/>
                    </a:lnTo>
                    <a:close/>
                    <a:moveTo>
                      <a:pt x="55" y="72"/>
                    </a:moveTo>
                    <a:lnTo>
                      <a:pt x="52" y="73"/>
                    </a:lnTo>
                    <a:lnTo>
                      <a:pt x="50" y="73"/>
                    </a:lnTo>
                    <a:lnTo>
                      <a:pt x="50" y="63"/>
                    </a:lnTo>
                    <a:lnTo>
                      <a:pt x="55" y="72"/>
                    </a:lnTo>
                    <a:close/>
                    <a:moveTo>
                      <a:pt x="46" y="55"/>
                    </a:moveTo>
                    <a:lnTo>
                      <a:pt x="52" y="52"/>
                    </a:lnTo>
                    <a:lnTo>
                      <a:pt x="60" y="68"/>
                    </a:lnTo>
                    <a:lnTo>
                      <a:pt x="55" y="72"/>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70" name="Freeform 758">
                <a:extLst>
                  <a:ext uri="{FF2B5EF4-FFF2-40B4-BE49-F238E27FC236}">
                    <a16:creationId xmlns:a16="http://schemas.microsoft.com/office/drawing/2014/main" id="{EACB16EA-9536-4919-B718-693893D4E595}"/>
                  </a:ext>
                </a:extLst>
              </p:cNvPr>
              <p:cNvSpPr>
                <a:spLocks/>
              </p:cNvSpPr>
              <p:nvPr/>
            </p:nvSpPr>
            <p:spPr bwMode="auto">
              <a:xfrm>
                <a:off x="3315" y="2213"/>
                <a:ext cx="16" cy="14"/>
              </a:xfrm>
              <a:custGeom>
                <a:avLst/>
                <a:gdLst>
                  <a:gd name="T0" fmla="*/ 11 w 62"/>
                  <a:gd name="T1" fmla="*/ 12 h 57"/>
                  <a:gd name="T2" fmla="*/ 13 w 62"/>
                  <a:gd name="T3" fmla="*/ 12 h 57"/>
                  <a:gd name="T4" fmla="*/ 14 w 62"/>
                  <a:gd name="T5" fmla="*/ 11 h 57"/>
                  <a:gd name="T6" fmla="*/ 14 w 62"/>
                  <a:gd name="T7" fmla="*/ 10 h 57"/>
                  <a:gd name="T8" fmla="*/ 15 w 62"/>
                  <a:gd name="T9" fmla="*/ 9 h 57"/>
                  <a:gd name="T10" fmla="*/ 16 w 62"/>
                  <a:gd name="T11" fmla="*/ 8 h 57"/>
                  <a:gd name="T12" fmla="*/ 16 w 62"/>
                  <a:gd name="T13" fmla="*/ 7 h 57"/>
                  <a:gd name="T14" fmla="*/ 16 w 62"/>
                  <a:gd name="T15" fmla="*/ 5 h 57"/>
                  <a:gd name="T16" fmla="*/ 16 w 62"/>
                  <a:gd name="T17" fmla="*/ 4 h 57"/>
                  <a:gd name="T18" fmla="*/ 16 w 62"/>
                  <a:gd name="T19" fmla="*/ 4 h 57"/>
                  <a:gd name="T20" fmla="*/ 16 w 62"/>
                  <a:gd name="T21" fmla="*/ 2 h 57"/>
                  <a:gd name="T22" fmla="*/ 15 w 62"/>
                  <a:gd name="T23" fmla="*/ 1 h 57"/>
                  <a:gd name="T24" fmla="*/ 14 w 62"/>
                  <a:gd name="T25" fmla="*/ 1 h 57"/>
                  <a:gd name="T26" fmla="*/ 14 w 62"/>
                  <a:gd name="T27" fmla="*/ 1 h 57"/>
                  <a:gd name="T28" fmla="*/ 12 w 62"/>
                  <a:gd name="T29" fmla="*/ 0 h 57"/>
                  <a:gd name="T30" fmla="*/ 11 w 62"/>
                  <a:gd name="T31" fmla="*/ 0 h 57"/>
                  <a:gd name="T32" fmla="*/ 10 w 62"/>
                  <a:gd name="T33" fmla="*/ 0 h 57"/>
                  <a:gd name="T34" fmla="*/ 9 w 62"/>
                  <a:gd name="T35" fmla="*/ 0 h 57"/>
                  <a:gd name="T36" fmla="*/ 7 w 62"/>
                  <a:gd name="T37" fmla="*/ 0 h 57"/>
                  <a:gd name="T38" fmla="*/ 6 w 62"/>
                  <a:gd name="T39" fmla="*/ 1 h 57"/>
                  <a:gd name="T40" fmla="*/ 5 w 62"/>
                  <a:gd name="T41" fmla="*/ 1 h 57"/>
                  <a:gd name="T42" fmla="*/ 3 w 62"/>
                  <a:gd name="T43" fmla="*/ 2 h 57"/>
                  <a:gd name="T44" fmla="*/ 2 w 62"/>
                  <a:gd name="T45" fmla="*/ 3 h 57"/>
                  <a:gd name="T46" fmla="*/ 1 w 62"/>
                  <a:gd name="T47" fmla="*/ 4 h 57"/>
                  <a:gd name="T48" fmla="*/ 1 w 62"/>
                  <a:gd name="T49" fmla="*/ 4 h 57"/>
                  <a:gd name="T50" fmla="*/ 0 w 62"/>
                  <a:gd name="T51" fmla="*/ 6 h 57"/>
                  <a:gd name="T52" fmla="*/ 0 w 62"/>
                  <a:gd name="T53" fmla="*/ 7 h 57"/>
                  <a:gd name="T54" fmla="*/ 0 w 62"/>
                  <a:gd name="T55" fmla="*/ 9 h 57"/>
                  <a:gd name="T56" fmla="*/ 0 w 62"/>
                  <a:gd name="T57" fmla="*/ 9 h 57"/>
                  <a:gd name="T58" fmla="*/ 0 w 62"/>
                  <a:gd name="T59" fmla="*/ 10 h 57"/>
                  <a:gd name="T60" fmla="*/ 0 w 62"/>
                  <a:gd name="T61" fmla="*/ 12 h 57"/>
                  <a:gd name="T62" fmla="*/ 1 w 62"/>
                  <a:gd name="T63" fmla="*/ 12 h 57"/>
                  <a:gd name="T64" fmla="*/ 1 w 62"/>
                  <a:gd name="T65" fmla="*/ 13 h 57"/>
                  <a:gd name="T66" fmla="*/ 2 w 62"/>
                  <a:gd name="T67" fmla="*/ 13 h 57"/>
                  <a:gd name="T68" fmla="*/ 4 w 62"/>
                  <a:gd name="T69" fmla="*/ 14 h 57"/>
                  <a:gd name="T70" fmla="*/ 5 w 62"/>
                  <a:gd name="T71" fmla="*/ 14 h 57"/>
                  <a:gd name="T72" fmla="*/ 6 w 62"/>
                  <a:gd name="T73" fmla="*/ 14 h 57"/>
                  <a:gd name="T74" fmla="*/ 7 w 62"/>
                  <a:gd name="T75" fmla="*/ 14 h 57"/>
                  <a:gd name="T76" fmla="*/ 9 w 62"/>
                  <a:gd name="T77" fmla="*/ 14 h 57"/>
                  <a:gd name="T78" fmla="*/ 10 w 62"/>
                  <a:gd name="T79" fmla="*/ 13 h 57"/>
                  <a:gd name="T80" fmla="*/ 11 w 62"/>
                  <a:gd name="T81" fmla="*/ 12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2"/>
                  <a:gd name="T124" fmla="*/ 0 h 57"/>
                  <a:gd name="T125" fmla="*/ 62 w 62"/>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2" h="57">
                    <a:moveTo>
                      <a:pt x="44" y="50"/>
                    </a:moveTo>
                    <a:lnTo>
                      <a:pt x="50" y="47"/>
                    </a:lnTo>
                    <a:lnTo>
                      <a:pt x="54" y="44"/>
                    </a:lnTo>
                    <a:lnTo>
                      <a:pt x="56" y="40"/>
                    </a:lnTo>
                    <a:lnTo>
                      <a:pt x="59" y="37"/>
                    </a:lnTo>
                    <a:lnTo>
                      <a:pt x="62" y="32"/>
                    </a:lnTo>
                    <a:lnTo>
                      <a:pt x="62" y="28"/>
                    </a:lnTo>
                    <a:lnTo>
                      <a:pt x="62" y="22"/>
                    </a:lnTo>
                    <a:lnTo>
                      <a:pt x="62" y="18"/>
                    </a:lnTo>
                    <a:lnTo>
                      <a:pt x="62" y="15"/>
                    </a:lnTo>
                    <a:lnTo>
                      <a:pt x="62" y="9"/>
                    </a:lnTo>
                    <a:lnTo>
                      <a:pt x="59" y="6"/>
                    </a:lnTo>
                    <a:lnTo>
                      <a:pt x="56" y="6"/>
                    </a:lnTo>
                    <a:lnTo>
                      <a:pt x="54" y="3"/>
                    </a:lnTo>
                    <a:lnTo>
                      <a:pt x="47" y="0"/>
                    </a:lnTo>
                    <a:lnTo>
                      <a:pt x="44" y="0"/>
                    </a:lnTo>
                    <a:lnTo>
                      <a:pt x="37" y="0"/>
                    </a:lnTo>
                    <a:lnTo>
                      <a:pt x="34" y="0"/>
                    </a:lnTo>
                    <a:lnTo>
                      <a:pt x="28" y="0"/>
                    </a:lnTo>
                    <a:lnTo>
                      <a:pt x="22" y="3"/>
                    </a:lnTo>
                    <a:lnTo>
                      <a:pt x="18" y="6"/>
                    </a:lnTo>
                    <a:lnTo>
                      <a:pt x="12" y="9"/>
                    </a:lnTo>
                    <a:lnTo>
                      <a:pt x="8" y="12"/>
                    </a:lnTo>
                    <a:lnTo>
                      <a:pt x="5" y="15"/>
                    </a:lnTo>
                    <a:lnTo>
                      <a:pt x="2" y="18"/>
                    </a:lnTo>
                    <a:lnTo>
                      <a:pt x="0" y="25"/>
                    </a:lnTo>
                    <a:lnTo>
                      <a:pt x="0" y="28"/>
                    </a:lnTo>
                    <a:lnTo>
                      <a:pt x="0" y="35"/>
                    </a:lnTo>
                    <a:lnTo>
                      <a:pt x="0" y="37"/>
                    </a:lnTo>
                    <a:lnTo>
                      <a:pt x="0" y="40"/>
                    </a:lnTo>
                    <a:lnTo>
                      <a:pt x="0" y="47"/>
                    </a:lnTo>
                    <a:lnTo>
                      <a:pt x="2" y="50"/>
                    </a:lnTo>
                    <a:lnTo>
                      <a:pt x="5" y="54"/>
                    </a:lnTo>
                    <a:lnTo>
                      <a:pt x="8" y="54"/>
                    </a:lnTo>
                    <a:lnTo>
                      <a:pt x="15" y="57"/>
                    </a:lnTo>
                    <a:lnTo>
                      <a:pt x="18" y="57"/>
                    </a:lnTo>
                    <a:lnTo>
                      <a:pt x="25" y="57"/>
                    </a:lnTo>
                    <a:lnTo>
                      <a:pt x="28" y="57"/>
                    </a:lnTo>
                    <a:lnTo>
                      <a:pt x="34" y="57"/>
                    </a:lnTo>
                    <a:lnTo>
                      <a:pt x="40" y="54"/>
                    </a:lnTo>
                    <a:lnTo>
                      <a:pt x="44"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71" name="Freeform 759">
                <a:extLst>
                  <a:ext uri="{FF2B5EF4-FFF2-40B4-BE49-F238E27FC236}">
                    <a16:creationId xmlns:a16="http://schemas.microsoft.com/office/drawing/2014/main" id="{C7511476-281B-4201-BE67-81BAE6C43202}"/>
                  </a:ext>
                </a:extLst>
              </p:cNvPr>
              <p:cNvSpPr>
                <a:spLocks noEditPoints="1"/>
              </p:cNvSpPr>
              <p:nvPr/>
            </p:nvSpPr>
            <p:spPr bwMode="auto">
              <a:xfrm>
                <a:off x="3313" y="2210"/>
                <a:ext cx="20" cy="19"/>
              </a:xfrm>
              <a:custGeom>
                <a:avLst/>
                <a:gdLst>
                  <a:gd name="T0" fmla="*/ 12 w 82"/>
                  <a:gd name="T1" fmla="*/ 13 h 76"/>
                  <a:gd name="T2" fmla="*/ 16 w 82"/>
                  <a:gd name="T3" fmla="*/ 16 h 76"/>
                  <a:gd name="T4" fmla="*/ 13 w 82"/>
                  <a:gd name="T5" fmla="*/ 13 h 76"/>
                  <a:gd name="T6" fmla="*/ 14 w 82"/>
                  <a:gd name="T7" fmla="*/ 12 h 76"/>
                  <a:gd name="T8" fmla="*/ 18 w 82"/>
                  <a:gd name="T9" fmla="*/ 14 h 76"/>
                  <a:gd name="T10" fmla="*/ 14 w 82"/>
                  <a:gd name="T11" fmla="*/ 11 h 76"/>
                  <a:gd name="T12" fmla="*/ 19 w 82"/>
                  <a:gd name="T13" fmla="*/ 13 h 76"/>
                  <a:gd name="T14" fmla="*/ 15 w 82"/>
                  <a:gd name="T15" fmla="*/ 11 h 76"/>
                  <a:gd name="T16" fmla="*/ 20 w 82"/>
                  <a:gd name="T17" fmla="*/ 11 h 76"/>
                  <a:gd name="T18" fmla="*/ 16 w 82"/>
                  <a:gd name="T19" fmla="*/ 11 h 76"/>
                  <a:gd name="T20" fmla="*/ 16 w 82"/>
                  <a:gd name="T21" fmla="*/ 10 h 76"/>
                  <a:gd name="T22" fmla="*/ 16 w 82"/>
                  <a:gd name="T23" fmla="*/ 8 h 76"/>
                  <a:gd name="T24" fmla="*/ 16 w 82"/>
                  <a:gd name="T25" fmla="*/ 7 h 76"/>
                  <a:gd name="T26" fmla="*/ 16 w 82"/>
                  <a:gd name="T27" fmla="*/ 6 h 76"/>
                  <a:gd name="T28" fmla="*/ 19 w 82"/>
                  <a:gd name="T29" fmla="*/ 3 h 76"/>
                  <a:gd name="T30" fmla="*/ 16 w 82"/>
                  <a:gd name="T31" fmla="*/ 7 h 76"/>
                  <a:gd name="T32" fmla="*/ 17 w 82"/>
                  <a:gd name="T33" fmla="*/ 2 h 76"/>
                  <a:gd name="T34" fmla="*/ 17 w 82"/>
                  <a:gd name="T35" fmla="*/ 6 h 76"/>
                  <a:gd name="T36" fmla="*/ 16 w 82"/>
                  <a:gd name="T37" fmla="*/ 6 h 76"/>
                  <a:gd name="T38" fmla="*/ 14 w 82"/>
                  <a:gd name="T39" fmla="*/ 6 h 76"/>
                  <a:gd name="T40" fmla="*/ 16 w 82"/>
                  <a:gd name="T41" fmla="*/ 1 h 76"/>
                  <a:gd name="T42" fmla="*/ 14 w 82"/>
                  <a:gd name="T43" fmla="*/ 5 h 76"/>
                  <a:gd name="T44" fmla="*/ 14 w 82"/>
                  <a:gd name="T45" fmla="*/ 0 h 76"/>
                  <a:gd name="T46" fmla="*/ 14 w 82"/>
                  <a:gd name="T47" fmla="*/ 5 h 76"/>
                  <a:gd name="T48" fmla="*/ 13 w 82"/>
                  <a:gd name="T49" fmla="*/ 5 h 76"/>
                  <a:gd name="T50" fmla="*/ 11 w 82"/>
                  <a:gd name="T51" fmla="*/ 5 h 76"/>
                  <a:gd name="T52" fmla="*/ 11 w 82"/>
                  <a:gd name="T53" fmla="*/ 5 h 76"/>
                  <a:gd name="T54" fmla="*/ 8 w 82"/>
                  <a:gd name="T55" fmla="*/ 0 h 76"/>
                  <a:gd name="T56" fmla="*/ 10 w 82"/>
                  <a:gd name="T57" fmla="*/ 5 h 76"/>
                  <a:gd name="T58" fmla="*/ 6 w 82"/>
                  <a:gd name="T59" fmla="*/ 2 h 76"/>
                  <a:gd name="T60" fmla="*/ 9 w 82"/>
                  <a:gd name="T61" fmla="*/ 5 h 76"/>
                  <a:gd name="T62" fmla="*/ 9 w 82"/>
                  <a:gd name="T63" fmla="*/ 6 h 76"/>
                  <a:gd name="T64" fmla="*/ 8 w 82"/>
                  <a:gd name="T65" fmla="*/ 6 h 76"/>
                  <a:gd name="T66" fmla="*/ 4 w 82"/>
                  <a:gd name="T67" fmla="*/ 3 h 76"/>
                  <a:gd name="T68" fmla="*/ 7 w 82"/>
                  <a:gd name="T69" fmla="*/ 7 h 76"/>
                  <a:gd name="T70" fmla="*/ 6 w 82"/>
                  <a:gd name="T71" fmla="*/ 7 h 76"/>
                  <a:gd name="T72" fmla="*/ 5 w 82"/>
                  <a:gd name="T73" fmla="*/ 8 h 76"/>
                  <a:gd name="T74" fmla="*/ 5 w 82"/>
                  <a:gd name="T75" fmla="*/ 8 h 76"/>
                  <a:gd name="T76" fmla="*/ 1 w 82"/>
                  <a:gd name="T77" fmla="*/ 6 h 76"/>
                  <a:gd name="T78" fmla="*/ 5 w 82"/>
                  <a:gd name="T79" fmla="*/ 8 h 76"/>
                  <a:gd name="T80" fmla="*/ 0 w 82"/>
                  <a:gd name="T81" fmla="*/ 9 h 76"/>
                  <a:gd name="T82" fmla="*/ 4 w 82"/>
                  <a:gd name="T83" fmla="*/ 9 h 76"/>
                  <a:gd name="T84" fmla="*/ 4 w 82"/>
                  <a:gd name="T85" fmla="*/ 10 h 76"/>
                  <a:gd name="T86" fmla="*/ 4 w 82"/>
                  <a:gd name="T87" fmla="*/ 11 h 76"/>
                  <a:gd name="T88" fmla="*/ 4 w 82"/>
                  <a:gd name="T89" fmla="*/ 12 h 76"/>
                  <a:gd name="T90" fmla="*/ 4 w 82"/>
                  <a:gd name="T91" fmla="*/ 13 h 76"/>
                  <a:gd name="T92" fmla="*/ 0 w 82"/>
                  <a:gd name="T93" fmla="*/ 16 h 76"/>
                  <a:gd name="T94" fmla="*/ 4 w 82"/>
                  <a:gd name="T95" fmla="*/ 13 h 76"/>
                  <a:gd name="T96" fmla="*/ 5 w 82"/>
                  <a:gd name="T97" fmla="*/ 14 h 76"/>
                  <a:gd name="T98" fmla="*/ 4 w 82"/>
                  <a:gd name="T99" fmla="*/ 18 h 76"/>
                  <a:gd name="T100" fmla="*/ 4 w 82"/>
                  <a:gd name="T101" fmla="*/ 14 h 76"/>
                  <a:gd name="T102" fmla="*/ 4 w 82"/>
                  <a:gd name="T103" fmla="*/ 14 h 76"/>
                  <a:gd name="T104" fmla="*/ 6 w 82"/>
                  <a:gd name="T105" fmla="*/ 14 h 76"/>
                  <a:gd name="T106" fmla="*/ 6 w 82"/>
                  <a:gd name="T107" fmla="*/ 19 h 76"/>
                  <a:gd name="T108" fmla="*/ 6 w 82"/>
                  <a:gd name="T109" fmla="*/ 14 h 76"/>
                  <a:gd name="T110" fmla="*/ 7 w 82"/>
                  <a:gd name="T111" fmla="*/ 14 h 76"/>
                  <a:gd name="T112" fmla="*/ 9 w 82"/>
                  <a:gd name="T113" fmla="*/ 14 h 76"/>
                  <a:gd name="T114" fmla="*/ 9 w 82"/>
                  <a:gd name="T115" fmla="*/ 14 h 76"/>
                  <a:gd name="T116" fmla="*/ 12 w 82"/>
                  <a:gd name="T117" fmla="*/ 19 h 76"/>
                  <a:gd name="T118" fmla="*/ 10 w 82"/>
                  <a:gd name="T119" fmla="*/ 15 h 76"/>
                  <a:gd name="T120" fmla="*/ 14 w 82"/>
                  <a:gd name="T121" fmla="*/ 18 h 76"/>
                  <a:gd name="T122" fmla="*/ 11 w 82"/>
                  <a:gd name="T123" fmla="*/ 14 h 7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82"/>
                  <a:gd name="T187" fmla="*/ 0 h 76"/>
                  <a:gd name="T188" fmla="*/ 82 w 82"/>
                  <a:gd name="T189" fmla="*/ 76 h 7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82" h="76">
                    <a:moveTo>
                      <a:pt x="49" y="51"/>
                    </a:moveTo>
                    <a:lnTo>
                      <a:pt x="56" y="48"/>
                    </a:lnTo>
                    <a:lnTo>
                      <a:pt x="65" y="66"/>
                    </a:lnTo>
                    <a:lnTo>
                      <a:pt x="58" y="69"/>
                    </a:lnTo>
                    <a:lnTo>
                      <a:pt x="49" y="51"/>
                    </a:lnTo>
                    <a:close/>
                    <a:moveTo>
                      <a:pt x="67" y="64"/>
                    </a:moveTo>
                    <a:lnTo>
                      <a:pt x="66" y="65"/>
                    </a:lnTo>
                    <a:lnTo>
                      <a:pt x="65" y="66"/>
                    </a:lnTo>
                    <a:lnTo>
                      <a:pt x="60" y="57"/>
                    </a:lnTo>
                    <a:lnTo>
                      <a:pt x="67" y="64"/>
                    </a:lnTo>
                    <a:close/>
                    <a:moveTo>
                      <a:pt x="54" y="50"/>
                    </a:moveTo>
                    <a:lnTo>
                      <a:pt x="57" y="47"/>
                    </a:lnTo>
                    <a:lnTo>
                      <a:pt x="70" y="60"/>
                    </a:lnTo>
                    <a:lnTo>
                      <a:pt x="67" y="64"/>
                    </a:lnTo>
                    <a:lnTo>
                      <a:pt x="54" y="50"/>
                    </a:lnTo>
                    <a:close/>
                    <a:moveTo>
                      <a:pt x="57" y="47"/>
                    </a:moveTo>
                    <a:lnTo>
                      <a:pt x="59" y="44"/>
                    </a:lnTo>
                    <a:lnTo>
                      <a:pt x="74" y="57"/>
                    </a:lnTo>
                    <a:lnTo>
                      <a:pt x="70" y="60"/>
                    </a:lnTo>
                    <a:lnTo>
                      <a:pt x="57" y="47"/>
                    </a:lnTo>
                    <a:close/>
                    <a:moveTo>
                      <a:pt x="74" y="57"/>
                    </a:moveTo>
                    <a:lnTo>
                      <a:pt x="64" y="67"/>
                    </a:lnTo>
                    <a:lnTo>
                      <a:pt x="74" y="57"/>
                    </a:lnTo>
                    <a:lnTo>
                      <a:pt x="66" y="50"/>
                    </a:lnTo>
                    <a:lnTo>
                      <a:pt x="74" y="57"/>
                    </a:lnTo>
                    <a:close/>
                    <a:moveTo>
                      <a:pt x="59" y="44"/>
                    </a:moveTo>
                    <a:lnTo>
                      <a:pt x="63" y="40"/>
                    </a:lnTo>
                    <a:lnTo>
                      <a:pt x="76" y="55"/>
                    </a:lnTo>
                    <a:lnTo>
                      <a:pt x="74" y="57"/>
                    </a:lnTo>
                    <a:lnTo>
                      <a:pt x="59" y="44"/>
                    </a:lnTo>
                    <a:close/>
                    <a:moveTo>
                      <a:pt x="78" y="51"/>
                    </a:moveTo>
                    <a:lnTo>
                      <a:pt x="78" y="54"/>
                    </a:lnTo>
                    <a:lnTo>
                      <a:pt x="76" y="55"/>
                    </a:lnTo>
                    <a:lnTo>
                      <a:pt x="69" y="47"/>
                    </a:lnTo>
                    <a:lnTo>
                      <a:pt x="78" y="51"/>
                    </a:lnTo>
                    <a:close/>
                    <a:moveTo>
                      <a:pt x="61" y="44"/>
                    </a:moveTo>
                    <a:lnTo>
                      <a:pt x="65" y="37"/>
                    </a:lnTo>
                    <a:lnTo>
                      <a:pt x="81" y="46"/>
                    </a:lnTo>
                    <a:lnTo>
                      <a:pt x="78" y="51"/>
                    </a:lnTo>
                    <a:lnTo>
                      <a:pt x="61" y="44"/>
                    </a:lnTo>
                    <a:close/>
                    <a:moveTo>
                      <a:pt x="82" y="42"/>
                    </a:moveTo>
                    <a:lnTo>
                      <a:pt x="82" y="44"/>
                    </a:lnTo>
                    <a:lnTo>
                      <a:pt x="81" y="46"/>
                    </a:lnTo>
                    <a:lnTo>
                      <a:pt x="72" y="42"/>
                    </a:lnTo>
                    <a:lnTo>
                      <a:pt x="82" y="42"/>
                    </a:lnTo>
                    <a:close/>
                    <a:moveTo>
                      <a:pt x="64" y="42"/>
                    </a:moveTo>
                    <a:lnTo>
                      <a:pt x="64" y="38"/>
                    </a:lnTo>
                    <a:lnTo>
                      <a:pt x="82" y="38"/>
                    </a:lnTo>
                    <a:lnTo>
                      <a:pt x="82" y="42"/>
                    </a:lnTo>
                    <a:lnTo>
                      <a:pt x="64" y="42"/>
                    </a:lnTo>
                    <a:close/>
                    <a:moveTo>
                      <a:pt x="64" y="38"/>
                    </a:moveTo>
                    <a:lnTo>
                      <a:pt x="64" y="32"/>
                    </a:lnTo>
                    <a:lnTo>
                      <a:pt x="82" y="32"/>
                    </a:lnTo>
                    <a:lnTo>
                      <a:pt x="82" y="38"/>
                    </a:lnTo>
                    <a:lnTo>
                      <a:pt x="64" y="38"/>
                    </a:lnTo>
                    <a:close/>
                    <a:moveTo>
                      <a:pt x="64" y="32"/>
                    </a:moveTo>
                    <a:lnTo>
                      <a:pt x="64" y="28"/>
                    </a:lnTo>
                    <a:lnTo>
                      <a:pt x="82" y="28"/>
                    </a:lnTo>
                    <a:lnTo>
                      <a:pt x="82" y="32"/>
                    </a:lnTo>
                    <a:lnTo>
                      <a:pt x="64" y="32"/>
                    </a:lnTo>
                    <a:close/>
                    <a:moveTo>
                      <a:pt x="64" y="28"/>
                    </a:moveTo>
                    <a:lnTo>
                      <a:pt x="64" y="25"/>
                    </a:lnTo>
                    <a:lnTo>
                      <a:pt x="82" y="25"/>
                    </a:lnTo>
                    <a:lnTo>
                      <a:pt x="82" y="28"/>
                    </a:lnTo>
                    <a:lnTo>
                      <a:pt x="64" y="28"/>
                    </a:lnTo>
                    <a:close/>
                    <a:moveTo>
                      <a:pt x="64" y="25"/>
                    </a:moveTo>
                    <a:lnTo>
                      <a:pt x="64" y="19"/>
                    </a:lnTo>
                    <a:lnTo>
                      <a:pt x="82" y="19"/>
                    </a:lnTo>
                    <a:lnTo>
                      <a:pt x="82" y="25"/>
                    </a:lnTo>
                    <a:lnTo>
                      <a:pt x="64" y="25"/>
                    </a:lnTo>
                    <a:close/>
                    <a:moveTo>
                      <a:pt x="79" y="12"/>
                    </a:moveTo>
                    <a:lnTo>
                      <a:pt x="82" y="15"/>
                    </a:lnTo>
                    <a:lnTo>
                      <a:pt x="82" y="19"/>
                    </a:lnTo>
                    <a:lnTo>
                      <a:pt x="72" y="19"/>
                    </a:lnTo>
                    <a:lnTo>
                      <a:pt x="79" y="12"/>
                    </a:lnTo>
                    <a:close/>
                    <a:moveTo>
                      <a:pt x="66" y="26"/>
                    </a:moveTo>
                    <a:lnTo>
                      <a:pt x="63" y="23"/>
                    </a:lnTo>
                    <a:lnTo>
                      <a:pt x="76" y="10"/>
                    </a:lnTo>
                    <a:lnTo>
                      <a:pt x="79" y="12"/>
                    </a:lnTo>
                    <a:lnTo>
                      <a:pt x="66" y="26"/>
                    </a:lnTo>
                    <a:close/>
                    <a:moveTo>
                      <a:pt x="69" y="6"/>
                    </a:moveTo>
                    <a:lnTo>
                      <a:pt x="74" y="6"/>
                    </a:lnTo>
                    <a:lnTo>
                      <a:pt x="76" y="10"/>
                    </a:lnTo>
                    <a:lnTo>
                      <a:pt x="69" y="16"/>
                    </a:lnTo>
                    <a:lnTo>
                      <a:pt x="69" y="6"/>
                    </a:lnTo>
                    <a:close/>
                    <a:moveTo>
                      <a:pt x="69" y="25"/>
                    </a:moveTo>
                    <a:lnTo>
                      <a:pt x="66" y="25"/>
                    </a:lnTo>
                    <a:lnTo>
                      <a:pt x="66" y="6"/>
                    </a:lnTo>
                    <a:lnTo>
                      <a:pt x="69" y="6"/>
                    </a:lnTo>
                    <a:lnTo>
                      <a:pt x="69" y="25"/>
                    </a:lnTo>
                    <a:close/>
                    <a:moveTo>
                      <a:pt x="66" y="25"/>
                    </a:moveTo>
                    <a:lnTo>
                      <a:pt x="63" y="25"/>
                    </a:lnTo>
                    <a:lnTo>
                      <a:pt x="59" y="23"/>
                    </a:lnTo>
                    <a:lnTo>
                      <a:pt x="66" y="16"/>
                    </a:lnTo>
                    <a:lnTo>
                      <a:pt x="66" y="25"/>
                    </a:lnTo>
                    <a:close/>
                    <a:moveTo>
                      <a:pt x="59" y="23"/>
                    </a:moveTo>
                    <a:lnTo>
                      <a:pt x="57" y="19"/>
                    </a:lnTo>
                    <a:lnTo>
                      <a:pt x="70" y="6"/>
                    </a:lnTo>
                    <a:lnTo>
                      <a:pt x="74" y="10"/>
                    </a:lnTo>
                    <a:lnTo>
                      <a:pt x="59" y="23"/>
                    </a:lnTo>
                    <a:close/>
                    <a:moveTo>
                      <a:pt x="67" y="4"/>
                    </a:moveTo>
                    <a:lnTo>
                      <a:pt x="69" y="5"/>
                    </a:lnTo>
                    <a:lnTo>
                      <a:pt x="70" y="6"/>
                    </a:lnTo>
                    <a:lnTo>
                      <a:pt x="64" y="13"/>
                    </a:lnTo>
                    <a:lnTo>
                      <a:pt x="67" y="4"/>
                    </a:lnTo>
                    <a:close/>
                    <a:moveTo>
                      <a:pt x="59" y="21"/>
                    </a:moveTo>
                    <a:lnTo>
                      <a:pt x="53" y="18"/>
                    </a:lnTo>
                    <a:lnTo>
                      <a:pt x="61" y="1"/>
                    </a:lnTo>
                    <a:lnTo>
                      <a:pt x="67" y="4"/>
                    </a:lnTo>
                    <a:lnTo>
                      <a:pt x="59" y="21"/>
                    </a:lnTo>
                    <a:close/>
                    <a:moveTo>
                      <a:pt x="57" y="0"/>
                    </a:moveTo>
                    <a:lnTo>
                      <a:pt x="59" y="0"/>
                    </a:lnTo>
                    <a:lnTo>
                      <a:pt x="61" y="1"/>
                    </a:lnTo>
                    <a:lnTo>
                      <a:pt x="57" y="10"/>
                    </a:lnTo>
                    <a:lnTo>
                      <a:pt x="57" y="0"/>
                    </a:lnTo>
                    <a:close/>
                    <a:moveTo>
                      <a:pt x="57" y="19"/>
                    </a:moveTo>
                    <a:lnTo>
                      <a:pt x="54" y="19"/>
                    </a:lnTo>
                    <a:lnTo>
                      <a:pt x="54" y="0"/>
                    </a:lnTo>
                    <a:lnTo>
                      <a:pt x="57" y="0"/>
                    </a:lnTo>
                    <a:lnTo>
                      <a:pt x="57" y="19"/>
                    </a:lnTo>
                    <a:close/>
                    <a:moveTo>
                      <a:pt x="54" y="19"/>
                    </a:moveTo>
                    <a:lnTo>
                      <a:pt x="47" y="19"/>
                    </a:lnTo>
                    <a:lnTo>
                      <a:pt x="47" y="0"/>
                    </a:lnTo>
                    <a:lnTo>
                      <a:pt x="54" y="0"/>
                    </a:lnTo>
                    <a:lnTo>
                      <a:pt x="54" y="19"/>
                    </a:lnTo>
                    <a:close/>
                    <a:moveTo>
                      <a:pt x="47" y="19"/>
                    </a:moveTo>
                    <a:lnTo>
                      <a:pt x="44" y="19"/>
                    </a:lnTo>
                    <a:lnTo>
                      <a:pt x="44" y="0"/>
                    </a:lnTo>
                    <a:lnTo>
                      <a:pt x="47" y="0"/>
                    </a:lnTo>
                    <a:lnTo>
                      <a:pt x="47" y="19"/>
                    </a:lnTo>
                    <a:close/>
                    <a:moveTo>
                      <a:pt x="44" y="19"/>
                    </a:moveTo>
                    <a:lnTo>
                      <a:pt x="38" y="19"/>
                    </a:lnTo>
                    <a:lnTo>
                      <a:pt x="38" y="0"/>
                    </a:lnTo>
                    <a:lnTo>
                      <a:pt x="44" y="0"/>
                    </a:lnTo>
                    <a:lnTo>
                      <a:pt x="44" y="19"/>
                    </a:lnTo>
                    <a:close/>
                    <a:moveTo>
                      <a:pt x="34" y="1"/>
                    </a:moveTo>
                    <a:lnTo>
                      <a:pt x="36" y="0"/>
                    </a:lnTo>
                    <a:lnTo>
                      <a:pt x="38" y="0"/>
                    </a:lnTo>
                    <a:lnTo>
                      <a:pt x="38" y="10"/>
                    </a:lnTo>
                    <a:lnTo>
                      <a:pt x="34" y="1"/>
                    </a:lnTo>
                    <a:close/>
                    <a:moveTo>
                      <a:pt x="42" y="18"/>
                    </a:moveTo>
                    <a:lnTo>
                      <a:pt x="36" y="21"/>
                    </a:lnTo>
                    <a:lnTo>
                      <a:pt x="27" y="4"/>
                    </a:lnTo>
                    <a:lnTo>
                      <a:pt x="34" y="1"/>
                    </a:lnTo>
                    <a:lnTo>
                      <a:pt x="42" y="18"/>
                    </a:lnTo>
                    <a:close/>
                    <a:moveTo>
                      <a:pt x="25" y="6"/>
                    </a:moveTo>
                    <a:lnTo>
                      <a:pt x="26" y="5"/>
                    </a:lnTo>
                    <a:lnTo>
                      <a:pt x="27" y="4"/>
                    </a:lnTo>
                    <a:lnTo>
                      <a:pt x="32" y="13"/>
                    </a:lnTo>
                    <a:lnTo>
                      <a:pt x="25" y="6"/>
                    </a:lnTo>
                    <a:close/>
                    <a:moveTo>
                      <a:pt x="38" y="19"/>
                    </a:moveTo>
                    <a:lnTo>
                      <a:pt x="35" y="23"/>
                    </a:lnTo>
                    <a:lnTo>
                      <a:pt x="22" y="10"/>
                    </a:lnTo>
                    <a:lnTo>
                      <a:pt x="25" y="6"/>
                    </a:lnTo>
                    <a:lnTo>
                      <a:pt x="38" y="19"/>
                    </a:lnTo>
                    <a:close/>
                    <a:moveTo>
                      <a:pt x="35" y="23"/>
                    </a:moveTo>
                    <a:lnTo>
                      <a:pt x="34" y="24"/>
                    </a:lnTo>
                    <a:lnTo>
                      <a:pt x="33" y="24"/>
                    </a:lnTo>
                    <a:lnTo>
                      <a:pt x="28" y="16"/>
                    </a:lnTo>
                    <a:lnTo>
                      <a:pt x="35" y="23"/>
                    </a:lnTo>
                    <a:close/>
                    <a:moveTo>
                      <a:pt x="33" y="24"/>
                    </a:moveTo>
                    <a:lnTo>
                      <a:pt x="26" y="27"/>
                    </a:lnTo>
                    <a:lnTo>
                      <a:pt x="17" y="11"/>
                    </a:lnTo>
                    <a:lnTo>
                      <a:pt x="24" y="7"/>
                    </a:lnTo>
                    <a:lnTo>
                      <a:pt x="33" y="24"/>
                    </a:lnTo>
                    <a:close/>
                    <a:moveTo>
                      <a:pt x="15" y="12"/>
                    </a:moveTo>
                    <a:lnTo>
                      <a:pt x="16" y="11"/>
                    </a:lnTo>
                    <a:lnTo>
                      <a:pt x="17" y="11"/>
                    </a:lnTo>
                    <a:lnTo>
                      <a:pt x="22" y="19"/>
                    </a:lnTo>
                    <a:lnTo>
                      <a:pt x="15" y="12"/>
                    </a:lnTo>
                    <a:close/>
                    <a:moveTo>
                      <a:pt x="28" y="26"/>
                    </a:moveTo>
                    <a:lnTo>
                      <a:pt x="25" y="29"/>
                    </a:lnTo>
                    <a:lnTo>
                      <a:pt x="12" y="15"/>
                    </a:lnTo>
                    <a:lnTo>
                      <a:pt x="15" y="12"/>
                    </a:lnTo>
                    <a:lnTo>
                      <a:pt x="28" y="26"/>
                    </a:lnTo>
                    <a:close/>
                    <a:moveTo>
                      <a:pt x="25" y="29"/>
                    </a:moveTo>
                    <a:lnTo>
                      <a:pt x="22" y="32"/>
                    </a:lnTo>
                    <a:lnTo>
                      <a:pt x="9" y="18"/>
                    </a:lnTo>
                    <a:lnTo>
                      <a:pt x="12" y="15"/>
                    </a:lnTo>
                    <a:lnTo>
                      <a:pt x="25" y="29"/>
                    </a:lnTo>
                    <a:close/>
                    <a:moveTo>
                      <a:pt x="22" y="32"/>
                    </a:moveTo>
                    <a:lnTo>
                      <a:pt x="32" y="23"/>
                    </a:lnTo>
                    <a:lnTo>
                      <a:pt x="22" y="32"/>
                    </a:lnTo>
                    <a:lnTo>
                      <a:pt x="15" y="25"/>
                    </a:lnTo>
                    <a:lnTo>
                      <a:pt x="22" y="32"/>
                    </a:lnTo>
                    <a:close/>
                    <a:moveTo>
                      <a:pt x="22" y="32"/>
                    </a:moveTo>
                    <a:lnTo>
                      <a:pt x="20" y="35"/>
                    </a:lnTo>
                    <a:lnTo>
                      <a:pt x="5" y="22"/>
                    </a:lnTo>
                    <a:lnTo>
                      <a:pt x="9" y="18"/>
                    </a:lnTo>
                    <a:lnTo>
                      <a:pt x="22" y="32"/>
                    </a:lnTo>
                    <a:close/>
                    <a:moveTo>
                      <a:pt x="4" y="24"/>
                    </a:moveTo>
                    <a:lnTo>
                      <a:pt x="4" y="23"/>
                    </a:lnTo>
                    <a:lnTo>
                      <a:pt x="5" y="22"/>
                    </a:lnTo>
                    <a:lnTo>
                      <a:pt x="12" y="28"/>
                    </a:lnTo>
                    <a:lnTo>
                      <a:pt x="4" y="24"/>
                    </a:lnTo>
                    <a:close/>
                    <a:moveTo>
                      <a:pt x="21" y="33"/>
                    </a:moveTo>
                    <a:lnTo>
                      <a:pt x="17" y="39"/>
                    </a:lnTo>
                    <a:lnTo>
                      <a:pt x="1" y="30"/>
                    </a:lnTo>
                    <a:lnTo>
                      <a:pt x="4" y="24"/>
                    </a:lnTo>
                    <a:lnTo>
                      <a:pt x="21" y="33"/>
                    </a:lnTo>
                    <a:close/>
                    <a:moveTo>
                      <a:pt x="0" y="35"/>
                    </a:moveTo>
                    <a:lnTo>
                      <a:pt x="0" y="33"/>
                    </a:lnTo>
                    <a:lnTo>
                      <a:pt x="1" y="30"/>
                    </a:lnTo>
                    <a:lnTo>
                      <a:pt x="10" y="35"/>
                    </a:lnTo>
                    <a:lnTo>
                      <a:pt x="0" y="35"/>
                    </a:lnTo>
                    <a:close/>
                    <a:moveTo>
                      <a:pt x="18" y="35"/>
                    </a:moveTo>
                    <a:lnTo>
                      <a:pt x="18" y="38"/>
                    </a:lnTo>
                    <a:lnTo>
                      <a:pt x="0" y="38"/>
                    </a:lnTo>
                    <a:lnTo>
                      <a:pt x="0" y="35"/>
                    </a:lnTo>
                    <a:lnTo>
                      <a:pt x="18" y="35"/>
                    </a:lnTo>
                    <a:close/>
                    <a:moveTo>
                      <a:pt x="18" y="38"/>
                    </a:moveTo>
                    <a:lnTo>
                      <a:pt x="18" y="45"/>
                    </a:lnTo>
                    <a:lnTo>
                      <a:pt x="0" y="45"/>
                    </a:lnTo>
                    <a:lnTo>
                      <a:pt x="0" y="38"/>
                    </a:lnTo>
                    <a:lnTo>
                      <a:pt x="18" y="38"/>
                    </a:lnTo>
                    <a:close/>
                    <a:moveTo>
                      <a:pt x="18" y="45"/>
                    </a:moveTo>
                    <a:lnTo>
                      <a:pt x="18" y="47"/>
                    </a:lnTo>
                    <a:lnTo>
                      <a:pt x="0" y="47"/>
                    </a:lnTo>
                    <a:lnTo>
                      <a:pt x="0" y="45"/>
                    </a:lnTo>
                    <a:lnTo>
                      <a:pt x="18" y="45"/>
                    </a:lnTo>
                    <a:close/>
                    <a:moveTo>
                      <a:pt x="18" y="47"/>
                    </a:moveTo>
                    <a:lnTo>
                      <a:pt x="18" y="50"/>
                    </a:lnTo>
                    <a:lnTo>
                      <a:pt x="0" y="50"/>
                    </a:lnTo>
                    <a:lnTo>
                      <a:pt x="0" y="47"/>
                    </a:lnTo>
                    <a:lnTo>
                      <a:pt x="18" y="47"/>
                    </a:lnTo>
                    <a:close/>
                    <a:moveTo>
                      <a:pt x="18" y="50"/>
                    </a:moveTo>
                    <a:lnTo>
                      <a:pt x="18" y="57"/>
                    </a:lnTo>
                    <a:lnTo>
                      <a:pt x="0" y="57"/>
                    </a:lnTo>
                    <a:lnTo>
                      <a:pt x="0" y="50"/>
                    </a:lnTo>
                    <a:lnTo>
                      <a:pt x="18" y="50"/>
                    </a:lnTo>
                    <a:close/>
                    <a:moveTo>
                      <a:pt x="2" y="64"/>
                    </a:moveTo>
                    <a:lnTo>
                      <a:pt x="0" y="61"/>
                    </a:lnTo>
                    <a:lnTo>
                      <a:pt x="0" y="57"/>
                    </a:lnTo>
                    <a:lnTo>
                      <a:pt x="10" y="57"/>
                    </a:lnTo>
                    <a:lnTo>
                      <a:pt x="2" y="64"/>
                    </a:lnTo>
                    <a:close/>
                    <a:moveTo>
                      <a:pt x="16" y="50"/>
                    </a:moveTo>
                    <a:lnTo>
                      <a:pt x="20" y="54"/>
                    </a:lnTo>
                    <a:lnTo>
                      <a:pt x="5" y="67"/>
                    </a:lnTo>
                    <a:lnTo>
                      <a:pt x="2" y="64"/>
                    </a:lnTo>
                    <a:lnTo>
                      <a:pt x="16" y="50"/>
                    </a:lnTo>
                    <a:close/>
                    <a:moveTo>
                      <a:pt x="20" y="54"/>
                    </a:moveTo>
                    <a:lnTo>
                      <a:pt x="22" y="57"/>
                    </a:lnTo>
                    <a:lnTo>
                      <a:pt x="9" y="70"/>
                    </a:lnTo>
                    <a:lnTo>
                      <a:pt x="5" y="67"/>
                    </a:lnTo>
                    <a:lnTo>
                      <a:pt x="20" y="54"/>
                    </a:lnTo>
                    <a:close/>
                    <a:moveTo>
                      <a:pt x="15" y="73"/>
                    </a:moveTo>
                    <a:lnTo>
                      <a:pt x="12" y="73"/>
                    </a:lnTo>
                    <a:lnTo>
                      <a:pt x="9" y="70"/>
                    </a:lnTo>
                    <a:lnTo>
                      <a:pt x="15" y="64"/>
                    </a:lnTo>
                    <a:lnTo>
                      <a:pt x="15" y="73"/>
                    </a:lnTo>
                    <a:close/>
                    <a:moveTo>
                      <a:pt x="15" y="54"/>
                    </a:moveTo>
                    <a:lnTo>
                      <a:pt x="18" y="54"/>
                    </a:lnTo>
                    <a:lnTo>
                      <a:pt x="18" y="73"/>
                    </a:lnTo>
                    <a:lnTo>
                      <a:pt x="15" y="73"/>
                    </a:lnTo>
                    <a:lnTo>
                      <a:pt x="15" y="54"/>
                    </a:lnTo>
                    <a:close/>
                    <a:moveTo>
                      <a:pt x="18" y="54"/>
                    </a:moveTo>
                    <a:lnTo>
                      <a:pt x="21" y="54"/>
                    </a:lnTo>
                    <a:lnTo>
                      <a:pt x="23" y="55"/>
                    </a:lnTo>
                    <a:lnTo>
                      <a:pt x="18" y="64"/>
                    </a:lnTo>
                    <a:lnTo>
                      <a:pt x="18" y="54"/>
                    </a:lnTo>
                    <a:close/>
                    <a:moveTo>
                      <a:pt x="23" y="55"/>
                    </a:moveTo>
                    <a:lnTo>
                      <a:pt x="29" y="58"/>
                    </a:lnTo>
                    <a:lnTo>
                      <a:pt x="21" y="75"/>
                    </a:lnTo>
                    <a:lnTo>
                      <a:pt x="14" y="72"/>
                    </a:lnTo>
                    <a:lnTo>
                      <a:pt x="23" y="55"/>
                    </a:lnTo>
                    <a:close/>
                    <a:moveTo>
                      <a:pt x="25" y="76"/>
                    </a:moveTo>
                    <a:lnTo>
                      <a:pt x="23" y="76"/>
                    </a:lnTo>
                    <a:lnTo>
                      <a:pt x="21" y="75"/>
                    </a:lnTo>
                    <a:lnTo>
                      <a:pt x="25" y="67"/>
                    </a:lnTo>
                    <a:lnTo>
                      <a:pt x="25" y="76"/>
                    </a:lnTo>
                    <a:close/>
                    <a:moveTo>
                      <a:pt x="25" y="57"/>
                    </a:moveTo>
                    <a:lnTo>
                      <a:pt x="28" y="57"/>
                    </a:lnTo>
                    <a:lnTo>
                      <a:pt x="28" y="76"/>
                    </a:lnTo>
                    <a:lnTo>
                      <a:pt x="25" y="76"/>
                    </a:lnTo>
                    <a:lnTo>
                      <a:pt x="25" y="57"/>
                    </a:lnTo>
                    <a:close/>
                    <a:moveTo>
                      <a:pt x="28" y="57"/>
                    </a:moveTo>
                    <a:lnTo>
                      <a:pt x="35" y="57"/>
                    </a:lnTo>
                    <a:lnTo>
                      <a:pt x="35" y="76"/>
                    </a:lnTo>
                    <a:lnTo>
                      <a:pt x="28" y="76"/>
                    </a:lnTo>
                    <a:lnTo>
                      <a:pt x="28" y="57"/>
                    </a:lnTo>
                    <a:close/>
                    <a:moveTo>
                      <a:pt x="35" y="57"/>
                    </a:moveTo>
                    <a:lnTo>
                      <a:pt x="38" y="57"/>
                    </a:lnTo>
                    <a:lnTo>
                      <a:pt x="38" y="76"/>
                    </a:lnTo>
                    <a:lnTo>
                      <a:pt x="35" y="76"/>
                    </a:lnTo>
                    <a:lnTo>
                      <a:pt x="35" y="57"/>
                    </a:lnTo>
                    <a:close/>
                    <a:moveTo>
                      <a:pt x="38" y="57"/>
                    </a:moveTo>
                    <a:lnTo>
                      <a:pt x="44" y="57"/>
                    </a:lnTo>
                    <a:lnTo>
                      <a:pt x="44" y="76"/>
                    </a:lnTo>
                    <a:lnTo>
                      <a:pt x="38" y="76"/>
                    </a:lnTo>
                    <a:lnTo>
                      <a:pt x="38" y="57"/>
                    </a:lnTo>
                    <a:close/>
                    <a:moveTo>
                      <a:pt x="48" y="75"/>
                    </a:moveTo>
                    <a:lnTo>
                      <a:pt x="46" y="76"/>
                    </a:lnTo>
                    <a:lnTo>
                      <a:pt x="44" y="76"/>
                    </a:lnTo>
                    <a:lnTo>
                      <a:pt x="44" y="67"/>
                    </a:lnTo>
                    <a:lnTo>
                      <a:pt x="48" y="75"/>
                    </a:lnTo>
                    <a:close/>
                    <a:moveTo>
                      <a:pt x="39" y="58"/>
                    </a:moveTo>
                    <a:lnTo>
                      <a:pt x="46" y="55"/>
                    </a:lnTo>
                    <a:lnTo>
                      <a:pt x="55" y="72"/>
                    </a:lnTo>
                    <a:lnTo>
                      <a:pt x="48" y="75"/>
                    </a:lnTo>
                    <a:lnTo>
                      <a:pt x="39" y="58"/>
                    </a:lnTo>
                    <a:close/>
                    <a:moveTo>
                      <a:pt x="57" y="70"/>
                    </a:moveTo>
                    <a:lnTo>
                      <a:pt x="56" y="71"/>
                    </a:lnTo>
                    <a:lnTo>
                      <a:pt x="55" y="72"/>
                    </a:lnTo>
                    <a:lnTo>
                      <a:pt x="50" y="64"/>
                    </a:lnTo>
                    <a:lnTo>
                      <a:pt x="57" y="70"/>
                    </a:lnTo>
                    <a:close/>
                    <a:moveTo>
                      <a:pt x="44" y="57"/>
                    </a:moveTo>
                    <a:lnTo>
                      <a:pt x="47" y="54"/>
                    </a:lnTo>
                    <a:lnTo>
                      <a:pt x="60" y="67"/>
                    </a:lnTo>
                    <a:lnTo>
                      <a:pt x="57" y="70"/>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72" name="Freeform 760">
                <a:extLst>
                  <a:ext uri="{FF2B5EF4-FFF2-40B4-BE49-F238E27FC236}">
                    <a16:creationId xmlns:a16="http://schemas.microsoft.com/office/drawing/2014/main" id="{7690DA96-59B9-45F8-9072-82C2B1CDEEF9}"/>
                  </a:ext>
                </a:extLst>
              </p:cNvPr>
              <p:cNvSpPr>
                <a:spLocks/>
              </p:cNvSpPr>
              <p:nvPr/>
            </p:nvSpPr>
            <p:spPr bwMode="auto">
              <a:xfrm>
                <a:off x="3364" y="2185"/>
                <a:ext cx="17" cy="14"/>
              </a:xfrm>
              <a:custGeom>
                <a:avLst/>
                <a:gdLst>
                  <a:gd name="T0" fmla="*/ 12 w 67"/>
                  <a:gd name="T1" fmla="*/ 12 h 58"/>
                  <a:gd name="T2" fmla="*/ 13 w 67"/>
                  <a:gd name="T3" fmla="*/ 12 h 58"/>
                  <a:gd name="T4" fmla="*/ 14 w 67"/>
                  <a:gd name="T5" fmla="*/ 11 h 58"/>
                  <a:gd name="T6" fmla="*/ 15 w 67"/>
                  <a:gd name="T7" fmla="*/ 10 h 58"/>
                  <a:gd name="T8" fmla="*/ 16 w 67"/>
                  <a:gd name="T9" fmla="*/ 8 h 58"/>
                  <a:gd name="T10" fmla="*/ 16 w 67"/>
                  <a:gd name="T11" fmla="*/ 8 h 58"/>
                  <a:gd name="T12" fmla="*/ 17 w 67"/>
                  <a:gd name="T13" fmla="*/ 7 h 58"/>
                  <a:gd name="T14" fmla="*/ 17 w 67"/>
                  <a:gd name="T15" fmla="*/ 5 h 58"/>
                  <a:gd name="T16" fmla="*/ 17 w 67"/>
                  <a:gd name="T17" fmla="*/ 5 h 58"/>
                  <a:gd name="T18" fmla="*/ 17 w 67"/>
                  <a:gd name="T19" fmla="*/ 3 h 58"/>
                  <a:gd name="T20" fmla="*/ 16 w 67"/>
                  <a:gd name="T21" fmla="*/ 2 h 58"/>
                  <a:gd name="T22" fmla="*/ 15 w 67"/>
                  <a:gd name="T23" fmla="*/ 2 h 58"/>
                  <a:gd name="T24" fmla="*/ 14 w 67"/>
                  <a:gd name="T25" fmla="*/ 1 h 58"/>
                  <a:gd name="T26" fmla="*/ 14 w 67"/>
                  <a:gd name="T27" fmla="*/ 1 h 58"/>
                  <a:gd name="T28" fmla="*/ 13 w 67"/>
                  <a:gd name="T29" fmla="*/ 0 h 58"/>
                  <a:gd name="T30" fmla="*/ 12 w 67"/>
                  <a:gd name="T31" fmla="*/ 0 h 58"/>
                  <a:gd name="T32" fmla="*/ 11 w 67"/>
                  <a:gd name="T33" fmla="*/ 0 h 58"/>
                  <a:gd name="T34" fmla="*/ 9 w 67"/>
                  <a:gd name="T35" fmla="*/ 0 h 58"/>
                  <a:gd name="T36" fmla="*/ 8 w 67"/>
                  <a:gd name="T37" fmla="*/ 0 h 58"/>
                  <a:gd name="T38" fmla="*/ 6 w 67"/>
                  <a:gd name="T39" fmla="*/ 1 h 58"/>
                  <a:gd name="T40" fmla="*/ 6 w 67"/>
                  <a:gd name="T41" fmla="*/ 2 h 58"/>
                  <a:gd name="T42" fmla="*/ 4 w 67"/>
                  <a:gd name="T43" fmla="*/ 2 h 58"/>
                  <a:gd name="T44" fmla="*/ 3 w 67"/>
                  <a:gd name="T45" fmla="*/ 3 h 58"/>
                  <a:gd name="T46" fmla="*/ 3 w 67"/>
                  <a:gd name="T47" fmla="*/ 4 h 58"/>
                  <a:gd name="T48" fmla="*/ 2 w 67"/>
                  <a:gd name="T49" fmla="*/ 5 h 58"/>
                  <a:gd name="T50" fmla="*/ 1 w 67"/>
                  <a:gd name="T51" fmla="*/ 6 h 58"/>
                  <a:gd name="T52" fmla="*/ 1 w 67"/>
                  <a:gd name="T53" fmla="*/ 7 h 58"/>
                  <a:gd name="T54" fmla="*/ 0 w 67"/>
                  <a:gd name="T55" fmla="*/ 8 h 58"/>
                  <a:gd name="T56" fmla="*/ 0 w 67"/>
                  <a:gd name="T57" fmla="*/ 9 h 58"/>
                  <a:gd name="T58" fmla="*/ 1 w 67"/>
                  <a:gd name="T59" fmla="*/ 10 h 58"/>
                  <a:gd name="T60" fmla="*/ 1 w 67"/>
                  <a:gd name="T61" fmla="*/ 11 h 58"/>
                  <a:gd name="T62" fmla="*/ 2 w 67"/>
                  <a:gd name="T63" fmla="*/ 12 h 58"/>
                  <a:gd name="T64" fmla="*/ 3 w 67"/>
                  <a:gd name="T65" fmla="*/ 12 h 58"/>
                  <a:gd name="T66" fmla="*/ 3 w 67"/>
                  <a:gd name="T67" fmla="*/ 13 h 58"/>
                  <a:gd name="T68" fmla="*/ 4 w 67"/>
                  <a:gd name="T69" fmla="*/ 13 h 58"/>
                  <a:gd name="T70" fmla="*/ 6 w 67"/>
                  <a:gd name="T71" fmla="*/ 14 h 58"/>
                  <a:gd name="T72" fmla="*/ 6 w 67"/>
                  <a:gd name="T73" fmla="*/ 14 h 58"/>
                  <a:gd name="T74" fmla="*/ 8 w 67"/>
                  <a:gd name="T75" fmla="*/ 14 h 58"/>
                  <a:gd name="T76" fmla="*/ 10 w 67"/>
                  <a:gd name="T77" fmla="*/ 13 h 58"/>
                  <a:gd name="T78" fmla="*/ 11 w 67"/>
                  <a:gd name="T79" fmla="*/ 13 h 58"/>
                  <a:gd name="T80" fmla="*/ 12 w 67"/>
                  <a:gd name="T81" fmla="*/ 12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8" y="51"/>
                    </a:moveTo>
                    <a:lnTo>
                      <a:pt x="51" y="48"/>
                    </a:lnTo>
                    <a:lnTo>
                      <a:pt x="57" y="44"/>
                    </a:lnTo>
                    <a:lnTo>
                      <a:pt x="61" y="41"/>
                    </a:lnTo>
                    <a:lnTo>
                      <a:pt x="64" y="35"/>
                    </a:lnTo>
                    <a:lnTo>
                      <a:pt x="64" y="32"/>
                    </a:lnTo>
                    <a:lnTo>
                      <a:pt x="67" y="29"/>
                    </a:lnTo>
                    <a:lnTo>
                      <a:pt x="67" y="22"/>
                    </a:lnTo>
                    <a:lnTo>
                      <a:pt x="67" y="19"/>
                    </a:lnTo>
                    <a:lnTo>
                      <a:pt x="67" y="13"/>
                    </a:lnTo>
                    <a:lnTo>
                      <a:pt x="64" y="10"/>
                    </a:lnTo>
                    <a:lnTo>
                      <a:pt x="61" y="7"/>
                    </a:lnTo>
                    <a:lnTo>
                      <a:pt x="57" y="3"/>
                    </a:lnTo>
                    <a:lnTo>
                      <a:pt x="54" y="3"/>
                    </a:lnTo>
                    <a:lnTo>
                      <a:pt x="51" y="0"/>
                    </a:lnTo>
                    <a:lnTo>
                      <a:pt x="48" y="0"/>
                    </a:lnTo>
                    <a:lnTo>
                      <a:pt x="42" y="0"/>
                    </a:lnTo>
                    <a:lnTo>
                      <a:pt x="35" y="0"/>
                    </a:lnTo>
                    <a:lnTo>
                      <a:pt x="32" y="0"/>
                    </a:lnTo>
                    <a:lnTo>
                      <a:pt x="25" y="3"/>
                    </a:lnTo>
                    <a:lnTo>
                      <a:pt x="23" y="7"/>
                    </a:lnTo>
                    <a:lnTo>
                      <a:pt x="16" y="10"/>
                    </a:lnTo>
                    <a:lnTo>
                      <a:pt x="13" y="13"/>
                    </a:lnTo>
                    <a:lnTo>
                      <a:pt x="10" y="16"/>
                    </a:lnTo>
                    <a:lnTo>
                      <a:pt x="6" y="19"/>
                    </a:lnTo>
                    <a:lnTo>
                      <a:pt x="3" y="26"/>
                    </a:lnTo>
                    <a:lnTo>
                      <a:pt x="3" y="29"/>
                    </a:lnTo>
                    <a:lnTo>
                      <a:pt x="0" y="32"/>
                    </a:lnTo>
                    <a:lnTo>
                      <a:pt x="0" y="39"/>
                    </a:lnTo>
                    <a:lnTo>
                      <a:pt x="3" y="41"/>
                    </a:lnTo>
                    <a:lnTo>
                      <a:pt x="3" y="44"/>
                    </a:lnTo>
                    <a:lnTo>
                      <a:pt x="6" y="48"/>
                    </a:lnTo>
                    <a:lnTo>
                      <a:pt x="10" y="51"/>
                    </a:lnTo>
                    <a:lnTo>
                      <a:pt x="13" y="54"/>
                    </a:lnTo>
                    <a:lnTo>
                      <a:pt x="16" y="54"/>
                    </a:lnTo>
                    <a:lnTo>
                      <a:pt x="23" y="58"/>
                    </a:lnTo>
                    <a:lnTo>
                      <a:pt x="25" y="58"/>
                    </a:lnTo>
                    <a:lnTo>
                      <a:pt x="32" y="58"/>
                    </a:lnTo>
                    <a:lnTo>
                      <a:pt x="38" y="54"/>
                    </a:lnTo>
                    <a:lnTo>
                      <a:pt x="42"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73" name="Freeform 761">
                <a:extLst>
                  <a:ext uri="{FF2B5EF4-FFF2-40B4-BE49-F238E27FC236}">
                    <a16:creationId xmlns:a16="http://schemas.microsoft.com/office/drawing/2014/main" id="{516E6740-5CBF-4A8E-879A-F6A5E18FDA20}"/>
                  </a:ext>
                </a:extLst>
              </p:cNvPr>
              <p:cNvSpPr>
                <a:spLocks noEditPoints="1"/>
              </p:cNvSpPr>
              <p:nvPr/>
            </p:nvSpPr>
            <p:spPr bwMode="auto">
              <a:xfrm>
                <a:off x="3362" y="2182"/>
                <a:ext cx="22" cy="20"/>
              </a:xfrm>
              <a:custGeom>
                <a:avLst/>
                <a:gdLst>
                  <a:gd name="T0" fmla="*/ 14 w 86"/>
                  <a:gd name="T1" fmla="*/ 13 h 77"/>
                  <a:gd name="T2" fmla="*/ 16 w 86"/>
                  <a:gd name="T3" fmla="*/ 12 h 77"/>
                  <a:gd name="T4" fmla="*/ 18 w 86"/>
                  <a:gd name="T5" fmla="*/ 16 h 77"/>
                  <a:gd name="T6" fmla="*/ 19 w 86"/>
                  <a:gd name="T7" fmla="*/ 16 h 77"/>
                  <a:gd name="T8" fmla="*/ 20 w 86"/>
                  <a:gd name="T9" fmla="*/ 14 h 77"/>
                  <a:gd name="T10" fmla="*/ 21 w 86"/>
                  <a:gd name="T11" fmla="*/ 12 h 77"/>
                  <a:gd name="T12" fmla="*/ 16 w 86"/>
                  <a:gd name="T13" fmla="*/ 11 h 77"/>
                  <a:gd name="T14" fmla="*/ 17 w 86"/>
                  <a:gd name="T15" fmla="*/ 9 h 77"/>
                  <a:gd name="T16" fmla="*/ 20 w 86"/>
                  <a:gd name="T17" fmla="*/ 13 h 77"/>
                  <a:gd name="T18" fmla="*/ 22 w 86"/>
                  <a:gd name="T19" fmla="*/ 10 h 77"/>
                  <a:gd name="T20" fmla="*/ 17 w 86"/>
                  <a:gd name="T21" fmla="*/ 8 h 77"/>
                  <a:gd name="T22" fmla="*/ 17 w 86"/>
                  <a:gd name="T23" fmla="*/ 6 h 77"/>
                  <a:gd name="T24" fmla="*/ 22 w 86"/>
                  <a:gd name="T25" fmla="*/ 6 h 77"/>
                  <a:gd name="T26" fmla="*/ 21 w 86"/>
                  <a:gd name="T27" fmla="*/ 4 h 77"/>
                  <a:gd name="T28" fmla="*/ 17 w 86"/>
                  <a:gd name="T29" fmla="*/ 7 h 77"/>
                  <a:gd name="T30" fmla="*/ 17 w 86"/>
                  <a:gd name="T31" fmla="*/ 1 h 77"/>
                  <a:gd name="T32" fmla="*/ 16 w 86"/>
                  <a:gd name="T33" fmla="*/ 6 h 77"/>
                  <a:gd name="T34" fmla="*/ 14 w 86"/>
                  <a:gd name="T35" fmla="*/ 5 h 77"/>
                  <a:gd name="T36" fmla="*/ 18 w 86"/>
                  <a:gd name="T37" fmla="*/ 2 h 77"/>
                  <a:gd name="T38" fmla="*/ 15 w 86"/>
                  <a:gd name="T39" fmla="*/ 0 h 77"/>
                  <a:gd name="T40" fmla="*/ 15 w 86"/>
                  <a:gd name="T41" fmla="*/ 5 h 77"/>
                  <a:gd name="T42" fmla="*/ 11 w 86"/>
                  <a:gd name="T43" fmla="*/ 5 h 77"/>
                  <a:gd name="T44" fmla="*/ 10 w 86"/>
                  <a:gd name="T45" fmla="*/ 0 h 77"/>
                  <a:gd name="T46" fmla="*/ 10 w 86"/>
                  <a:gd name="T47" fmla="*/ 3 h 77"/>
                  <a:gd name="T48" fmla="*/ 12 w 86"/>
                  <a:gd name="T49" fmla="*/ 5 h 77"/>
                  <a:gd name="T50" fmla="*/ 11 w 86"/>
                  <a:gd name="T51" fmla="*/ 5 h 77"/>
                  <a:gd name="T52" fmla="*/ 10 w 86"/>
                  <a:gd name="T53" fmla="*/ 6 h 77"/>
                  <a:gd name="T54" fmla="*/ 5 w 86"/>
                  <a:gd name="T55" fmla="*/ 3 h 77"/>
                  <a:gd name="T56" fmla="*/ 6 w 86"/>
                  <a:gd name="T57" fmla="*/ 5 h 77"/>
                  <a:gd name="T58" fmla="*/ 8 w 86"/>
                  <a:gd name="T59" fmla="*/ 7 h 77"/>
                  <a:gd name="T60" fmla="*/ 6 w 86"/>
                  <a:gd name="T61" fmla="*/ 9 h 77"/>
                  <a:gd name="T62" fmla="*/ 2 w 86"/>
                  <a:gd name="T63" fmla="*/ 6 h 77"/>
                  <a:gd name="T64" fmla="*/ 1 w 86"/>
                  <a:gd name="T65" fmla="*/ 8 h 77"/>
                  <a:gd name="T66" fmla="*/ 3 w 86"/>
                  <a:gd name="T67" fmla="*/ 9 h 77"/>
                  <a:gd name="T68" fmla="*/ 6 w 86"/>
                  <a:gd name="T69" fmla="*/ 9 h 77"/>
                  <a:gd name="T70" fmla="*/ 5 w 86"/>
                  <a:gd name="T71" fmla="*/ 12 h 77"/>
                  <a:gd name="T72" fmla="*/ 0 w 86"/>
                  <a:gd name="T73" fmla="*/ 10 h 77"/>
                  <a:gd name="T74" fmla="*/ 0 w 86"/>
                  <a:gd name="T75" fmla="*/ 13 h 77"/>
                  <a:gd name="T76" fmla="*/ 2 w 86"/>
                  <a:gd name="T77" fmla="*/ 13 h 77"/>
                  <a:gd name="T78" fmla="*/ 4 w 86"/>
                  <a:gd name="T79" fmla="*/ 11 h 77"/>
                  <a:gd name="T80" fmla="*/ 6 w 86"/>
                  <a:gd name="T81" fmla="*/ 13 h 77"/>
                  <a:gd name="T82" fmla="*/ 1 w 86"/>
                  <a:gd name="T83" fmla="*/ 15 h 77"/>
                  <a:gd name="T84" fmla="*/ 2 w 86"/>
                  <a:gd name="T85" fmla="*/ 17 h 77"/>
                  <a:gd name="T86" fmla="*/ 2 w 86"/>
                  <a:gd name="T87" fmla="*/ 17 h 77"/>
                  <a:gd name="T88" fmla="*/ 6 w 86"/>
                  <a:gd name="T89" fmla="*/ 14 h 77"/>
                  <a:gd name="T90" fmla="*/ 6 w 86"/>
                  <a:gd name="T91" fmla="*/ 14 h 77"/>
                  <a:gd name="T92" fmla="*/ 7 w 86"/>
                  <a:gd name="T93" fmla="*/ 14 h 77"/>
                  <a:gd name="T94" fmla="*/ 7 w 86"/>
                  <a:gd name="T95" fmla="*/ 20 h 77"/>
                  <a:gd name="T96" fmla="*/ 8 w 86"/>
                  <a:gd name="T97" fmla="*/ 18 h 77"/>
                  <a:gd name="T98" fmla="*/ 8 w 86"/>
                  <a:gd name="T99" fmla="*/ 15 h 77"/>
                  <a:gd name="T100" fmla="*/ 12 w 86"/>
                  <a:gd name="T101" fmla="*/ 20 h 77"/>
                  <a:gd name="T102" fmla="*/ 11 w 86"/>
                  <a:gd name="T103" fmla="*/ 14 h 77"/>
                  <a:gd name="T104" fmla="*/ 12 w 86"/>
                  <a:gd name="T105" fmla="*/ 14 h 77"/>
                  <a:gd name="T106" fmla="*/ 12 w 86"/>
                  <a:gd name="T107" fmla="*/ 19 h 77"/>
                  <a:gd name="T108" fmla="*/ 14 w 86"/>
                  <a:gd name="T109" fmla="*/ 19 h 7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6"/>
                  <a:gd name="T166" fmla="*/ 0 h 77"/>
                  <a:gd name="T167" fmla="*/ 86 w 86"/>
                  <a:gd name="T168" fmla="*/ 77 h 7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6" h="77">
                    <a:moveTo>
                      <a:pt x="50" y="54"/>
                    </a:moveTo>
                    <a:lnTo>
                      <a:pt x="53" y="51"/>
                    </a:lnTo>
                    <a:lnTo>
                      <a:pt x="67" y="64"/>
                    </a:lnTo>
                    <a:lnTo>
                      <a:pt x="64" y="68"/>
                    </a:lnTo>
                    <a:lnTo>
                      <a:pt x="50" y="54"/>
                    </a:lnTo>
                    <a:close/>
                    <a:moveTo>
                      <a:pt x="53" y="51"/>
                    </a:moveTo>
                    <a:lnTo>
                      <a:pt x="54" y="50"/>
                    </a:lnTo>
                    <a:lnTo>
                      <a:pt x="56" y="49"/>
                    </a:lnTo>
                    <a:lnTo>
                      <a:pt x="60" y="58"/>
                    </a:lnTo>
                    <a:lnTo>
                      <a:pt x="53" y="51"/>
                    </a:lnTo>
                    <a:close/>
                    <a:moveTo>
                      <a:pt x="56" y="49"/>
                    </a:moveTo>
                    <a:lnTo>
                      <a:pt x="62" y="47"/>
                    </a:lnTo>
                    <a:lnTo>
                      <a:pt x="71" y="63"/>
                    </a:lnTo>
                    <a:lnTo>
                      <a:pt x="64" y="66"/>
                    </a:lnTo>
                    <a:lnTo>
                      <a:pt x="56" y="49"/>
                    </a:lnTo>
                    <a:close/>
                    <a:moveTo>
                      <a:pt x="73" y="61"/>
                    </a:moveTo>
                    <a:lnTo>
                      <a:pt x="72" y="62"/>
                    </a:lnTo>
                    <a:lnTo>
                      <a:pt x="71" y="63"/>
                    </a:lnTo>
                    <a:lnTo>
                      <a:pt x="66" y="54"/>
                    </a:lnTo>
                    <a:lnTo>
                      <a:pt x="73" y="61"/>
                    </a:lnTo>
                    <a:close/>
                    <a:moveTo>
                      <a:pt x="60" y="48"/>
                    </a:moveTo>
                    <a:lnTo>
                      <a:pt x="63" y="44"/>
                    </a:lnTo>
                    <a:lnTo>
                      <a:pt x="76" y="59"/>
                    </a:lnTo>
                    <a:lnTo>
                      <a:pt x="73" y="61"/>
                    </a:lnTo>
                    <a:lnTo>
                      <a:pt x="60" y="48"/>
                    </a:lnTo>
                    <a:close/>
                    <a:moveTo>
                      <a:pt x="78" y="55"/>
                    </a:moveTo>
                    <a:lnTo>
                      <a:pt x="77" y="58"/>
                    </a:lnTo>
                    <a:lnTo>
                      <a:pt x="76" y="59"/>
                    </a:lnTo>
                    <a:lnTo>
                      <a:pt x="70" y="51"/>
                    </a:lnTo>
                    <a:lnTo>
                      <a:pt x="78" y="55"/>
                    </a:lnTo>
                    <a:close/>
                    <a:moveTo>
                      <a:pt x="61" y="48"/>
                    </a:moveTo>
                    <a:lnTo>
                      <a:pt x="64" y="41"/>
                    </a:lnTo>
                    <a:lnTo>
                      <a:pt x="82" y="50"/>
                    </a:lnTo>
                    <a:lnTo>
                      <a:pt x="78" y="55"/>
                    </a:lnTo>
                    <a:lnTo>
                      <a:pt x="61" y="48"/>
                    </a:lnTo>
                    <a:close/>
                    <a:moveTo>
                      <a:pt x="83" y="45"/>
                    </a:moveTo>
                    <a:lnTo>
                      <a:pt x="83" y="48"/>
                    </a:lnTo>
                    <a:lnTo>
                      <a:pt x="82" y="50"/>
                    </a:lnTo>
                    <a:lnTo>
                      <a:pt x="73" y="45"/>
                    </a:lnTo>
                    <a:lnTo>
                      <a:pt x="83" y="45"/>
                    </a:lnTo>
                    <a:close/>
                    <a:moveTo>
                      <a:pt x="63" y="45"/>
                    </a:moveTo>
                    <a:lnTo>
                      <a:pt x="63" y="42"/>
                    </a:lnTo>
                    <a:lnTo>
                      <a:pt x="83" y="42"/>
                    </a:lnTo>
                    <a:lnTo>
                      <a:pt x="83" y="45"/>
                    </a:lnTo>
                    <a:lnTo>
                      <a:pt x="63" y="45"/>
                    </a:lnTo>
                    <a:close/>
                    <a:moveTo>
                      <a:pt x="63" y="42"/>
                    </a:moveTo>
                    <a:lnTo>
                      <a:pt x="63" y="38"/>
                    </a:lnTo>
                    <a:lnTo>
                      <a:pt x="66" y="36"/>
                    </a:lnTo>
                    <a:lnTo>
                      <a:pt x="73" y="42"/>
                    </a:lnTo>
                    <a:lnTo>
                      <a:pt x="63" y="42"/>
                    </a:lnTo>
                    <a:close/>
                    <a:moveTo>
                      <a:pt x="66" y="36"/>
                    </a:moveTo>
                    <a:lnTo>
                      <a:pt x="70" y="32"/>
                    </a:lnTo>
                    <a:lnTo>
                      <a:pt x="83" y="45"/>
                    </a:lnTo>
                    <a:lnTo>
                      <a:pt x="79" y="49"/>
                    </a:lnTo>
                    <a:lnTo>
                      <a:pt x="66" y="36"/>
                    </a:lnTo>
                    <a:close/>
                    <a:moveTo>
                      <a:pt x="86" y="39"/>
                    </a:moveTo>
                    <a:lnTo>
                      <a:pt x="86" y="42"/>
                    </a:lnTo>
                    <a:lnTo>
                      <a:pt x="83" y="45"/>
                    </a:lnTo>
                    <a:lnTo>
                      <a:pt x="76" y="39"/>
                    </a:lnTo>
                    <a:lnTo>
                      <a:pt x="86" y="39"/>
                    </a:lnTo>
                    <a:close/>
                    <a:moveTo>
                      <a:pt x="66" y="39"/>
                    </a:moveTo>
                    <a:lnTo>
                      <a:pt x="66" y="32"/>
                    </a:lnTo>
                    <a:lnTo>
                      <a:pt x="86" y="32"/>
                    </a:lnTo>
                    <a:lnTo>
                      <a:pt x="86" y="39"/>
                    </a:lnTo>
                    <a:lnTo>
                      <a:pt x="66" y="39"/>
                    </a:lnTo>
                    <a:close/>
                    <a:moveTo>
                      <a:pt x="66" y="32"/>
                    </a:moveTo>
                    <a:lnTo>
                      <a:pt x="66" y="29"/>
                    </a:lnTo>
                    <a:lnTo>
                      <a:pt x="86" y="29"/>
                    </a:lnTo>
                    <a:lnTo>
                      <a:pt x="86" y="32"/>
                    </a:lnTo>
                    <a:lnTo>
                      <a:pt x="66" y="32"/>
                    </a:lnTo>
                    <a:close/>
                    <a:moveTo>
                      <a:pt x="66" y="29"/>
                    </a:moveTo>
                    <a:lnTo>
                      <a:pt x="66" y="23"/>
                    </a:lnTo>
                    <a:lnTo>
                      <a:pt x="86" y="23"/>
                    </a:lnTo>
                    <a:lnTo>
                      <a:pt x="86" y="29"/>
                    </a:lnTo>
                    <a:lnTo>
                      <a:pt x="66" y="29"/>
                    </a:lnTo>
                    <a:close/>
                    <a:moveTo>
                      <a:pt x="83" y="16"/>
                    </a:moveTo>
                    <a:lnTo>
                      <a:pt x="86" y="19"/>
                    </a:lnTo>
                    <a:lnTo>
                      <a:pt x="86" y="23"/>
                    </a:lnTo>
                    <a:lnTo>
                      <a:pt x="76" y="23"/>
                    </a:lnTo>
                    <a:lnTo>
                      <a:pt x="83" y="16"/>
                    </a:lnTo>
                    <a:close/>
                    <a:moveTo>
                      <a:pt x="70" y="30"/>
                    </a:moveTo>
                    <a:lnTo>
                      <a:pt x="66" y="27"/>
                    </a:lnTo>
                    <a:lnTo>
                      <a:pt x="79" y="13"/>
                    </a:lnTo>
                    <a:lnTo>
                      <a:pt x="83" y="16"/>
                    </a:lnTo>
                    <a:lnTo>
                      <a:pt x="70" y="30"/>
                    </a:lnTo>
                    <a:close/>
                    <a:moveTo>
                      <a:pt x="66" y="27"/>
                    </a:moveTo>
                    <a:lnTo>
                      <a:pt x="63" y="23"/>
                    </a:lnTo>
                    <a:lnTo>
                      <a:pt x="76" y="10"/>
                    </a:lnTo>
                    <a:lnTo>
                      <a:pt x="79" y="13"/>
                    </a:lnTo>
                    <a:lnTo>
                      <a:pt x="66" y="27"/>
                    </a:lnTo>
                    <a:close/>
                    <a:moveTo>
                      <a:pt x="63" y="23"/>
                    </a:moveTo>
                    <a:lnTo>
                      <a:pt x="60" y="20"/>
                    </a:lnTo>
                    <a:lnTo>
                      <a:pt x="73" y="7"/>
                    </a:lnTo>
                    <a:lnTo>
                      <a:pt x="76" y="10"/>
                    </a:lnTo>
                    <a:lnTo>
                      <a:pt x="63" y="23"/>
                    </a:lnTo>
                    <a:close/>
                    <a:moveTo>
                      <a:pt x="66" y="4"/>
                    </a:moveTo>
                    <a:lnTo>
                      <a:pt x="71" y="4"/>
                    </a:lnTo>
                    <a:lnTo>
                      <a:pt x="73" y="7"/>
                    </a:lnTo>
                    <a:lnTo>
                      <a:pt x="66" y="13"/>
                    </a:lnTo>
                    <a:lnTo>
                      <a:pt x="66" y="4"/>
                    </a:lnTo>
                    <a:close/>
                    <a:moveTo>
                      <a:pt x="66" y="23"/>
                    </a:moveTo>
                    <a:lnTo>
                      <a:pt x="63" y="23"/>
                    </a:lnTo>
                    <a:lnTo>
                      <a:pt x="63" y="4"/>
                    </a:lnTo>
                    <a:lnTo>
                      <a:pt x="66" y="4"/>
                    </a:lnTo>
                    <a:lnTo>
                      <a:pt x="66" y="23"/>
                    </a:lnTo>
                    <a:close/>
                    <a:moveTo>
                      <a:pt x="63" y="23"/>
                    </a:moveTo>
                    <a:lnTo>
                      <a:pt x="60" y="23"/>
                    </a:lnTo>
                    <a:lnTo>
                      <a:pt x="56" y="20"/>
                    </a:lnTo>
                    <a:lnTo>
                      <a:pt x="63" y="13"/>
                    </a:lnTo>
                    <a:lnTo>
                      <a:pt x="63" y="23"/>
                    </a:lnTo>
                    <a:close/>
                    <a:moveTo>
                      <a:pt x="56" y="20"/>
                    </a:moveTo>
                    <a:lnTo>
                      <a:pt x="53" y="17"/>
                    </a:lnTo>
                    <a:lnTo>
                      <a:pt x="67" y="4"/>
                    </a:lnTo>
                    <a:lnTo>
                      <a:pt x="70" y="7"/>
                    </a:lnTo>
                    <a:lnTo>
                      <a:pt x="56" y="20"/>
                    </a:lnTo>
                    <a:close/>
                    <a:moveTo>
                      <a:pt x="60" y="0"/>
                    </a:moveTo>
                    <a:lnTo>
                      <a:pt x="64" y="0"/>
                    </a:lnTo>
                    <a:lnTo>
                      <a:pt x="67" y="4"/>
                    </a:lnTo>
                    <a:lnTo>
                      <a:pt x="60" y="10"/>
                    </a:lnTo>
                    <a:lnTo>
                      <a:pt x="60" y="0"/>
                    </a:lnTo>
                    <a:close/>
                    <a:moveTo>
                      <a:pt x="60" y="20"/>
                    </a:moveTo>
                    <a:lnTo>
                      <a:pt x="57" y="20"/>
                    </a:lnTo>
                    <a:lnTo>
                      <a:pt x="57" y="0"/>
                    </a:lnTo>
                    <a:lnTo>
                      <a:pt x="60" y="0"/>
                    </a:lnTo>
                    <a:lnTo>
                      <a:pt x="60" y="20"/>
                    </a:lnTo>
                    <a:close/>
                    <a:moveTo>
                      <a:pt x="57" y="20"/>
                    </a:moveTo>
                    <a:lnTo>
                      <a:pt x="51" y="20"/>
                    </a:lnTo>
                    <a:lnTo>
                      <a:pt x="51" y="0"/>
                    </a:lnTo>
                    <a:lnTo>
                      <a:pt x="57" y="0"/>
                    </a:lnTo>
                    <a:lnTo>
                      <a:pt x="57" y="20"/>
                    </a:lnTo>
                    <a:close/>
                    <a:moveTo>
                      <a:pt x="51" y="20"/>
                    </a:moveTo>
                    <a:lnTo>
                      <a:pt x="44" y="20"/>
                    </a:lnTo>
                    <a:lnTo>
                      <a:pt x="44" y="0"/>
                    </a:lnTo>
                    <a:lnTo>
                      <a:pt x="51" y="0"/>
                    </a:lnTo>
                    <a:lnTo>
                      <a:pt x="51" y="20"/>
                    </a:lnTo>
                    <a:close/>
                    <a:moveTo>
                      <a:pt x="44" y="20"/>
                    </a:moveTo>
                    <a:lnTo>
                      <a:pt x="41" y="20"/>
                    </a:lnTo>
                    <a:lnTo>
                      <a:pt x="41" y="0"/>
                    </a:lnTo>
                    <a:lnTo>
                      <a:pt x="44" y="0"/>
                    </a:lnTo>
                    <a:lnTo>
                      <a:pt x="44" y="20"/>
                    </a:lnTo>
                    <a:close/>
                    <a:moveTo>
                      <a:pt x="36" y="1"/>
                    </a:moveTo>
                    <a:lnTo>
                      <a:pt x="39" y="0"/>
                    </a:lnTo>
                    <a:lnTo>
                      <a:pt x="41" y="0"/>
                    </a:lnTo>
                    <a:lnTo>
                      <a:pt x="41" y="10"/>
                    </a:lnTo>
                    <a:lnTo>
                      <a:pt x="36" y="1"/>
                    </a:lnTo>
                    <a:close/>
                    <a:moveTo>
                      <a:pt x="45" y="19"/>
                    </a:moveTo>
                    <a:lnTo>
                      <a:pt x="39" y="22"/>
                    </a:lnTo>
                    <a:lnTo>
                      <a:pt x="31" y="5"/>
                    </a:lnTo>
                    <a:lnTo>
                      <a:pt x="36" y="1"/>
                    </a:lnTo>
                    <a:lnTo>
                      <a:pt x="45" y="19"/>
                    </a:lnTo>
                    <a:close/>
                    <a:moveTo>
                      <a:pt x="28" y="7"/>
                    </a:moveTo>
                    <a:lnTo>
                      <a:pt x="29" y="6"/>
                    </a:lnTo>
                    <a:lnTo>
                      <a:pt x="31" y="5"/>
                    </a:lnTo>
                    <a:lnTo>
                      <a:pt x="34" y="13"/>
                    </a:lnTo>
                    <a:lnTo>
                      <a:pt x="28" y="7"/>
                    </a:lnTo>
                    <a:close/>
                    <a:moveTo>
                      <a:pt x="42" y="20"/>
                    </a:moveTo>
                    <a:lnTo>
                      <a:pt x="39" y="23"/>
                    </a:lnTo>
                    <a:lnTo>
                      <a:pt x="24" y="10"/>
                    </a:lnTo>
                    <a:lnTo>
                      <a:pt x="28" y="7"/>
                    </a:lnTo>
                    <a:lnTo>
                      <a:pt x="42" y="20"/>
                    </a:lnTo>
                    <a:close/>
                    <a:moveTo>
                      <a:pt x="39" y="23"/>
                    </a:moveTo>
                    <a:lnTo>
                      <a:pt x="38" y="24"/>
                    </a:lnTo>
                    <a:lnTo>
                      <a:pt x="35" y="24"/>
                    </a:lnTo>
                    <a:lnTo>
                      <a:pt x="32" y="17"/>
                    </a:lnTo>
                    <a:lnTo>
                      <a:pt x="39" y="23"/>
                    </a:lnTo>
                    <a:close/>
                    <a:moveTo>
                      <a:pt x="35" y="24"/>
                    </a:moveTo>
                    <a:lnTo>
                      <a:pt x="30" y="28"/>
                    </a:lnTo>
                    <a:lnTo>
                      <a:pt x="21" y="11"/>
                    </a:lnTo>
                    <a:lnTo>
                      <a:pt x="28" y="8"/>
                    </a:lnTo>
                    <a:lnTo>
                      <a:pt x="35" y="24"/>
                    </a:lnTo>
                    <a:close/>
                    <a:moveTo>
                      <a:pt x="19" y="13"/>
                    </a:moveTo>
                    <a:lnTo>
                      <a:pt x="20" y="12"/>
                    </a:lnTo>
                    <a:lnTo>
                      <a:pt x="21" y="11"/>
                    </a:lnTo>
                    <a:lnTo>
                      <a:pt x="25" y="20"/>
                    </a:lnTo>
                    <a:lnTo>
                      <a:pt x="19" y="13"/>
                    </a:lnTo>
                    <a:close/>
                    <a:moveTo>
                      <a:pt x="32" y="27"/>
                    </a:moveTo>
                    <a:lnTo>
                      <a:pt x="29" y="30"/>
                    </a:lnTo>
                    <a:lnTo>
                      <a:pt x="15" y="16"/>
                    </a:lnTo>
                    <a:lnTo>
                      <a:pt x="19" y="13"/>
                    </a:lnTo>
                    <a:lnTo>
                      <a:pt x="32" y="27"/>
                    </a:lnTo>
                    <a:close/>
                    <a:moveTo>
                      <a:pt x="29" y="30"/>
                    </a:moveTo>
                    <a:lnTo>
                      <a:pt x="25" y="33"/>
                    </a:lnTo>
                    <a:lnTo>
                      <a:pt x="12" y="19"/>
                    </a:lnTo>
                    <a:lnTo>
                      <a:pt x="15" y="16"/>
                    </a:lnTo>
                    <a:lnTo>
                      <a:pt x="29" y="30"/>
                    </a:lnTo>
                    <a:close/>
                    <a:moveTo>
                      <a:pt x="25" y="33"/>
                    </a:moveTo>
                    <a:lnTo>
                      <a:pt x="22" y="36"/>
                    </a:lnTo>
                    <a:lnTo>
                      <a:pt x="9" y="22"/>
                    </a:lnTo>
                    <a:lnTo>
                      <a:pt x="12" y="19"/>
                    </a:lnTo>
                    <a:lnTo>
                      <a:pt x="25" y="33"/>
                    </a:lnTo>
                    <a:close/>
                    <a:moveTo>
                      <a:pt x="7" y="24"/>
                    </a:moveTo>
                    <a:lnTo>
                      <a:pt x="8" y="23"/>
                    </a:lnTo>
                    <a:lnTo>
                      <a:pt x="9" y="22"/>
                    </a:lnTo>
                    <a:lnTo>
                      <a:pt x="15" y="29"/>
                    </a:lnTo>
                    <a:lnTo>
                      <a:pt x="7" y="24"/>
                    </a:lnTo>
                    <a:close/>
                    <a:moveTo>
                      <a:pt x="24" y="33"/>
                    </a:moveTo>
                    <a:lnTo>
                      <a:pt x="21" y="40"/>
                    </a:lnTo>
                    <a:lnTo>
                      <a:pt x="3" y="31"/>
                    </a:lnTo>
                    <a:lnTo>
                      <a:pt x="7" y="24"/>
                    </a:lnTo>
                    <a:lnTo>
                      <a:pt x="24" y="33"/>
                    </a:lnTo>
                    <a:close/>
                    <a:moveTo>
                      <a:pt x="3" y="36"/>
                    </a:moveTo>
                    <a:lnTo>
                      <a:pt x="3" y="33"/>
                    </a:lnTo>
                    <a:lnTo>
                      <a:pt x="3" y="31"/>
                    </a:lnTo>
                    <a:lnTo>
                      <a:pt x="12" y="36"/>
                    </a:lnTo>
                    <a:lnTo>
                      <a:pt x="3" y="36"/>
                    </a:lnTo>
                    <a:close/>
                    <a:moveTo>
                      <a:pt x="22" y="36"/>
                    </a:moveTo>
                    <a:lnTo>
                      <a:pt x="22" y="39"/>
                    </a:lnTo>
                    <a:lnTo>
                      <a:pt x="3" y="39"/>
                    </a:lnTo>
                    <a:lnTo>
                      <a:pt x="3" y="36"/>
                    </a:lnTo>
                    <a:lnTo>
                      <a:pt x="22" y="36"/>
                    </a:lnTo>
                    <a:close/>
                    <a:moveTo>
                      <a:pt x="22" y="39"/>
                    </a:moveTo>
                    <a:lnTo>
                      <a:pt x="22" y="42"/>
                    </a:lnTo>
                    <a:lnTo>
                      <a:pt x="19" y="45"/>
                    </a:lnTo>
                    <a:lnTo>
                      <a:pt x="12" y="39"/>
                    </a:lnTo>
                    <a:lnTo>
                      <a:pt x="22" y="39"/>
                    </a:lnTo>
                    <a:close/>
                    <a:moveTo>
                      <a:pt x="19" y="45"/>
                    </a:moveTo>
                    <a:lnTo>
                      <a:pt x="15" y="49"/>
                    </a:lnTo>
                    <a:lnTo>
                      <a:pt x="2" y="36"/>
                    </a:lnTo>
                    <a:lnTo>
                      <a:pt x="6" y="32"/>
                    </a:lnTo>
                    <a:lnTo>
                      <a:pt x="19" y="45"/>
                    </a:lnTo>
                    <a:close/>
                    <a:moveTo>
                      <a:pt x="0" y="42"/>
                    </a:moveTo>
                    <a:lnTo>
                      <a:pt x="0" y="38"/>
                    </a:lnTo>
                    <a:lnTo>
                      <a:pt x="2" y="36"/>
                    </a:lnTo>
                    <a:lnTo>
                      <a:pt x="9" y="42"/>
                    </a:lnTo>
                    <a:lnTo>
                      <a:pt x="0" y="42"/>
                    </a:lnTo>
                    <a:close/>
                    <a:moveTo>
                      <a:pt x="19" y="42"/>
                    </a:moveTo>
                    <a:lnTo>
                      <a:pt x="19" y="49"/>
                    </a:lnTo>
                    <a:lnTo>
                      <a:pt x="0" y="49"/>
                    </a:lnTo>
                    <a:lnTo>
                      <a:pt x="0" y="42"/>
                    </a:lnTo>
                    <a:lnTo>
                      <a:pt x="19" y="42"/>
                    </a:lnTo>
                    <a:close/>
                    <a:moveTo>
                      <a:pt x="2" y="55"/>
                    </a:moveTo>
                    <a:lnTo>
                      <a:pt x="0" y="52"/>
                    </a:lnTo>
                    <a:lnTo>
                      <a:pt x="0" y="49"/>
                    </a:lnTo>
                    <a:lnTo>
                      <a:pt x="9" y="49"/>
                    </a:lnTo>
                    <a:lnTo>
                      <a:pt x="2" y="55"/>
                    </a:lnTo>
                    <a:close/>
                    <a:moveTo>
                      <a:pt x="15" y="41"/>
                    </a:moveTo>
                    <a:lnTo>
                      <a:pt x="19" y="44"/>
                    </a:lnTo>
                    <a:lnTo>
                      <a:pt x="6" y="59"/>
                    </a:lnTo>
                    <a:lnTo>
                      <a:pt x="2" y="55"/>
                    </a:lnTo>
                    <a:lnTo>
                      <a:pt x="15" y="41"/>
                    </a:lnTo>
                    <a:close/>
                    <a:moveTo>
                      <a:pt x="19" y="44"/>
                    </a:moveTo>
                    <a:lnTo>
                      <a:pt x="22" y="48"/>
                    </a:lnTo>
                    <a:lnTo>
                      <a:pt x="22" y="51"/>
                    </a:lnTo>
                    <a:lnTo>
                      <a:pt x="12" y="51"/>
                    </a:lnTo>
                    <a:lnTo>
                      <a:pt x="19" y="44"/>
                    </a:lnTo>
                    <a:close/>
                    <a:moveTo>
                      <a:pt x="22" y="51"/>
                    </a:moveTo>
                    <a:lnTo>
                      <a:pt x="22" y="54"/>
                    </a:lnTo>
                    <a:lnTo>
                      <a:pt x="3" y="54"/>
                    </a:lnTo>
                    <a:lnTo>
                      <a:pt x="3" y="51"/>
                    </a:lnTo>
                    <a:lnTo>
                      <a:pt x="22" y="51"/>
                    </a:lnTo>
                    <a:close/>
                    <a:moveTo>
                      <a:pt x="6" y="61"/>
                    </a:moveTo>
                    <a:lnTo>
                      <a:pt x="3" y="59"/>
                    </a:lnTo>
                    <a:lnTo>
                      <a:pt x="3" y="54"/>
                    </a:lnTo>
                    <a:lnTo>
                      <a:pt x="12" y="54"/>
                    </a:lnTo>
                    <a:lnTo>
                      <a:pt x="6" y="61"/>
                    </a:lnTo>
                    <a:close/>
                    <a:moveTo>
                      <a:pt x="19" y="48"/>
                    </a:moveTo>
                    <a:lnTo>
                      <a:pt x="22" y="51"/>
                    </a:lnTo>
                    <a:lnTo>
                      <a:pt x="9" y="64"/>
                    </a:lnTo>
                    <a:lnTo>
                      <a:pt x="6" y="61"/>
                    </a:lnTo>
                    <a:lnTo>
                      <a:pt x="19" y="48"/>
                    </a:lnTo>
                    <a:close/>
                    <a:moveTo>
                      <a:pt x="22" y="51"/>
                    </a:moveTo>
                    <a:lnTo>
                      <a:pt x="25" y="54"/>
                    </a:lnTo>
                    <a:lnTo>
                      <a:pt x="12" y="68"/>
                    </a:lnTo>
                    <a:lnTo>
                      <a:pt x="9" y="64"/>
                    </a:lnTo>
                    <a:lnTo>
                      <a:pt x="22" y="51"/>
                    </a:lnTo>
                    <a:close/>
                    <a:moveTo>
                      <a:pt x="25" y="54"/>
                    </a:moveTo>
                    <a:lnTo>
                      <a:pt x="29" y="58"/>
                    </a:lnTo>
                    <a:lnTo>
                      <a:pt x="15" y="71"/>
                    </a:lnTo>
                    <a:lnTo>
                      <a:pt x="12" y="68"/>
                    </a:lnTo>
                    <a:lnTo>
                      <a:pt x="25" y="54"/>
                    </a:lnTo>
                    <a:close/>
                    <a:moveTo>
                      <a:pt x="22" y="74"/>
                    </a:moveTo>
                    <a:lnTo>
                      <a:pt x="18" y="74"/>
                    </a:lnTo>
                    <a:lnTo>
                      <a:pt x="15" y="71"/>
                    </a:lnTo>
                    <a:lnTo>
                      <a:pt x="22" y="64"/>
                    </a:lnTo>
                    <a:lnTo>
                      <a:pt x="22" y="74"/>
                    </a:lnTo>
                    <a:close/>
                    <a:moveTo>
                      <a:pt x="22" y="54"/>
                    </a:moveTo>
                    <a:lnTo>
                      <a:pt x="25" y="54"/>
                    </a:lnTo>
                    <a:lnTo>
                      <a:pt x="25" y="74"/>
                    </a:lnTo>
                    <a:lnTo>
                      <a:pt x="22" y="74"/>
                    </a:lnTo>
                    <a:lnTo>
                      <a:pt x="22" y="54"/>
                    </a:lnTo>
                    <a:close/>
                    <a:moveTo>
                      <a:pt x="25" y="54"/>
                    </a:moveTo>
                    <a:lnTo>
                      <a:pt x="28" y="54"/>
                    </a:lnTo>
                    <a:lnTo>
                      <a:pt x="30" y="55"/>
                    </a:lnTo>
                    <a:lnTo>
                      <a:pt x="25" y="64"/>
                    </a:lnTo>
                    <a:lnTo>
                      <a:pt x="25" y="54"/>
                    </a:lnTo>
                    <a:close/>
                    <a:moveTo>
                      <a:pt x="30" y="55"/>
                    </a:moveTo>
                    <a:lnTo>
                      <a:pt x="35" y="59"/>
                    </a:lnTo>
                    <a:lnTo>
                      <a:pt x="28" y="76"/>
                    </a:lnTo>
                    <a:lnTo>
                      <a:pt x="21" y="73"/>
                    </a:lnTo>
                    <a:lnTo>
                      <a:pt x="30" y="55"/>
                    </a:lnTo>
                    <a:close/>
                    <a:moveTo>
                      <a:pt x="32" y="77"/>
                    </a:moveTo>
                    <a:lnTo>
                      <a:pt x="29" y="77"/>
                    </a:lnTo>
                    <a:lnTo>
                      <a:pt x="28" y="76"/>
                    </a:lnTo>
                    <a:lnTo>
                      <a:pt x="32" y="68"/>
                    </a:lnTo>
                    <a:lnTo>
                      <a:pt x="32" y="77"/>
                    </a:lnTo>
                    <a:close/>
                    <a:moveTo>
                      <a:pt x="32" y="58"/>
                    </a:moveTo>
                    <a:lnTo>
                      <a:pt x="34" y="58"/>
                    </a:lnTo>
                    <a:lnTo>
                      <a:pt x="34" y="77"/>
                    </a:lnTo>
                    <a:lnTo>
                      <a:pt x="32" y="77"/>
                    </a:lnTo>
                    <a:lnTo>
                      <a:pt x="32" y="58"/>
                    </a:lnTo>
                    <a:close/>
                    <a:moveTo>
                      <a:pt x="34" y="58"/>
                    </a:moveTo>
                    <a:lnTo>
                      <a:pt x="41" y="58"/>
                    </a:lnTo>
                    <a:lnTo>
                      <a:pt x="41" y="77"/>
                    </a:lnTo>
                    <a:lnTo>
                      <a:pt x="34" y="77"/>
                    </a:lnTo>
                    <a:lnTo>
                      <a:pt x="34" y="58"/>
                    </a:lnTo>
                    <a:close/>
                    <a:moveTo>
                      <a:pt x="45" y="76"/>
                    </a:moveTo>
                    <a:lnTo>
                      <a:pt x="43" y="77"/>
                    </a:lnTo>
                    <a:lnTo>
                      <a:pt x="41" y="77"/>
                    </a:lnTo>
                    <a:lnTo>
                      <a:pt x="41" y="68"/>
                    </a:lnTo>
                    <a:lnTo>
                      <a:pt x="45" y="76"/>
                    </a:lnTo>
                    <a:close/>
                    <a:moveTo>
                      <a:pt x="36" y="59"/>
                    </a:moveTo>
                    <a:lnTo>
                      <a:pt x="43" y="55"/>
                    </a:lnTo>
                    <a:lnTo>
                      <a:pt x="52" y="73"/>
                    </a:lnTo>
                    <a:lnTo>
                      <a:pt x="45" y="76"/>
                    </a:lnTo>
                    <a:lnTo>
                      <a:pt x="36" y="59"/>
                    </a:lnTo>
                    <a:close/>
                    <a:moveTo>
                      <a:pt x="43" y="55"/>
                    </a:moveTo>
                    <a:lnTo>
                      <a:pt x="45" y="54"/>
                    </a:lnTo>
                    <a:lnTo>
                      <a:pt x="47" y="54"/>
                    </a:lnTo>
                    <a:lnTo>
                      <a:pt x="47" y="64"/>
                    </a:lnTo>
                    <a:lnTo>
                      <a:pt x="43" y="55"/>
                    </a:lnTo>
                    <a:close/>
                    <a:moveTo>
                      <a:pt x="47" y="54"/>
                    </a:moveTo>
                    <a:lnTo>
                      <a:pt x="51" y="54"/>
                    </a:lnTo>
                    <a:lnTo>
                      <a:pt x="51" y="74"/>
                    </a:lnTo>
                    <a:lnTo>
                      <a:pt x="47" y="74"/>
                    </a:lnTo>
                    <a:lnTo>
                      <a:pt x="47" y="54"/>
                    </a:lnTo>
                    <a:close/>
                    <a:moveTo>
                      <a:pt x="55" y="73"/>
                    </a:moveTo>
                    <a:lnTo>
                      <a:pt x="53" y="74"/>
                    </a:lnTo>
                    <a:lnTo>
                      <a:pt x="51" y="74"/>
                    </a:lnTo>
                    <a:lnTo>
                      <a:pt x="51" y="64"/>
                    </a:lnTo>
                    <a:lnTo>
                      <a:pt x="55" y="73"/>
                    </a:lnTo>
                    <a:close/>
                    <a:moveTo>
                      <a:pt x="46" y="55"/>
                    </a:moveTo>
                    <a:lnTo>
                      <a:pt x="53" y="52"/>
                    </a:lnTo>
                    <a:lnTo>
                      <a:pt x="61" y="70"/>
                    </a:lnTo>
                    <a:lnTo>
                      <a:pt x="55" y="73"/>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74" name="Freeform 762">
                <a:extLst>
                  <a:ext uri="{FF2B5EF4-FFF2-40B4-BE49-F238E27FC236}">
                    <a16:creationId xmlns:a16="http://schemas.microsoft.com/office/drawing/2014/main" id="{671AF800-319E-4D15-B887-DC2A416FC9D8}"/>
                  </a:ext>
                </a:extLst>
              </p:cNvPr>
              <p:cNvSpPr>
                <a:spLocks/>
              </p:cNvSpPr>
              <p:nvPr/>
            </p:nvSpPr>
            <p:spPr bwMode="auto">
              <a:xfrm>
                <a:off x="3399" y="2171"/>
                <a:ext cx="17" cy="15"/>
              </a:xfrm>
              <a:custGeom>
                <a:avLst/>
                <a:gdLst>
                  <a:gd name="T0" fmla="*/ 12 w 67"/>
                  <a:gd name="T1" fmla="*/ 13 h 57"/>
                  <a:gd name="T2" fmla="*/ 13 w 67"/>
                  <a:gd name="T3" fmla="*/ 13 h 57"/>
                  <a:gd name="T4" fmla="*/ 14 w 67"/>
                  <a:gd name="T5" fmla="*/ 12 h 57"/>
                  <a:gd name="T6" fmla="*/ 15 w 67"/>
                  <a:gd name="T7" fmla="*/ 10 h 57"/>
                  <a:gd name="T8" fmla="*/ 16 w 67"/>
                  <a:gd name="T9" fmla="*/ 9 h 57"/>
                  <a:gd name="T10" fmla="*/ 16 w 67"/>
                  <a:gd name="T11" fmla="*/ 8 h 57"/>
                  <a:gd name="T12" fmla="*/ 17 w 67"/>
                  <a:gd name="T13" fmla="*/ 7 h 57"/>
                  <a:gd name="T14" fmla="*/ 17 w 67"/>
                  <a:gd name="T15" fmla="*/ 6 h 57"/>
                  <a:gd name="T16" fmla="*/ 17 w 67"/>
                  <a:gd name="T17" fmla="*/ 5 h 57"/>
                  <a:gd name="T18" fmla="*/ 17 w 67"/>
                  <a:gd name="T19" fmla="*/ 3 h 57"/>
                  <a:gd name="T20" fmla="*/ 16 w 67"/>
                  <a:gd name="T21" fmla="*/ 3 h 57"/>
                  <a:gd name="T22" fmla="*/ 15 w 67"/>
                  <a:gd name="T23" fmla="*/ 2 h 57"/>
                  <a:gd name="T24" fmla="*/ 14 w 67"/>
                  <a:gd name="T25" fmla="*/ 1 h 57"/>
                  <a:gd name="T26" fmla="*/ 14 w 67"/>
                  <a:gd name="T27" fmla="*/ 0 h 57"/>
                  <a:gd name="T28" fmla="*/ 13 w 67"/>
                  <a:gd name="T29" fmla="*/ 0 h 57"/>
                  <a:gd name="T30" fmla="*/ 11 w 67"/>
                  <a:gd name="T31" fmla="*/ 0 h 57"/>
                  <a:gd name="T32" fmla="*/ 11 w 67"/>
                  <a:gd name="T33" fmla="*/ 0 h 57"/>
                  <a:gd name="T34" fmla="*/ 9 w 67"/>
                  <a:gd name="T35" fmla="*/ 0 h 57"/>
                  <a:gd name="T36" fmla="*/ 8 w 67"/>
                  <a:gd name="T37" fmla="*/ 0 h 57"/>
                  <a:gd name="T38" fmla="*/ 6 w 67"/>
                  <a:gd name="T39" fmla="*/ 1 h 57"/>
                  <a:gd name="T40" fmla="*/ 5 w 67"/>
                  <a:gd name="T41" fmla="*/ 1 h 57"/>
                  <a:gd name="T42" fmla="*/ 4 w 67"/>
                  <a:gd name="T43" fmla="*/ 2 h 57"/>
                  <a:gd name="T44" fmla="*/ 3 w 67"/>
                  <a:gd name="T45" fmla="*/ 3 h 57"/>
                  <a:gd name="T46" fmla="*/ 3 w 67"/>
                  <a:gd name="T47" fmla="*/ 4 h 57"/>
                  <a:gd name="T48" fmla="*/ 2 w 67"/>
                  <a:gd name="T49" fmla="*/ 5 h 57"/>
                  <a:gd name="T50" fmla="*/ 1 w 67"/>
                  <a:gd name="T51" fmla="*/ 6 h 57"/>
                  <a:gd name="T52" fmla="*/ 0 w 67"/>
                  <a:gd name="T53" fmla="*/ 8 h 57"/>
                  <a:gd name="T54" fmla="*/ 0 w 67"/>
                  <a:gd name="T55" fmla="*/ 8 h 57"/>
                  <a:gd name="T56" fmla="*/ 0 w 67"/>
                  <a:gd name="T57" fmla="*/ 10 h 57"/>
                  <a:gd name="T58" fmla="*/ 0 w 67"/>
                  <a:gd name="T59" fmla="*/ 11 h 57"/>
                  <a:gd name="T60" fmla="*/ 1 w 67"/>
                  <a:gd name="T61" fmla="*/ 12 h 57"/>
                  <a:gd name="T62" fmla="*/ 2 w 67"/>
                  <a:gd name="T63" fmla="*/ 13 h 57"/>
                  <a:gd name="T64" fmla="*/ 3 w 67"/>
                  <a:gd name="T65" fmla="*/ 13 h 57"/>
                  <a:gd name="T66" fmla="*/ 3 w 67"/>
                  <a:gd name="T67" fmla="*/ 14 h 57"/>
                  <a:gd name="T68" fmla="*/ 4 w 67"/>
                  <a:gd name="T69" fmla="*/ 14 h 57"/>
                  <a:gd name="T70" fmla="*/ 6 w 67"/>
                  <a:gd name="T71" fmla="*/ 15 h 57"/>
                  <a:gd name="T72" fmla="*/ 6 w 67"/>
                  <a:gd name="T73" fmla="*/ 15 h 57"/>
                  <a:gd name="T74" fmla="*/ 8 w 67"/>
                  <a:gd name="T75" fmla="*/ 15 h 57"/>
                  <a:gd name="T76" fmla="*/ 10 w 67"/>
                  <a:gd name="T77" fmla="*/ 14 h 57"/>
                  <a:gd name="T78" fmla="*/ 11 w 67"/>
                  <a:gd name="T79" fmla="*/ 14 h 57"/>
                  <a:gd name="T80" fmla="*/ 12 w 67"/>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7" y="51"/>
                    </a:moveTo>
                    <a:lnTo>
                      <a:pt x="51" y="48"/>
                    </a:lnTo>
                    <a:lnTo>
                      <a:pt x="57" y="44"/>
                    </a:lnTo>
                    <a:lnTo>
                      <a:pt x="61" y="39"/>
                    </a:lnTo>
                    <a:lnTo>
                      <a:pt x="64" y="35"/>
                    </a:lnTo>
                    <a:lnTo>
                      <a:pt x="64" y="32"/>
                    </a:lnTo>
                    <a:lnTo>
                      <a:pt x="67" y="25"/>
                    </a:lnTo>
                    <a:lnTo>
                      <a:pt x="67" y="22"/>
                    </a:lnTo>
                    <a:lnTo>
                      <a:pt x="67" y="19"/>
                    </a:lnTo>
                    <a:lnTo>
                      <a:pt x="67" y="13"/>
                    </a:lnTo>
                    <a:lnTo>
                      <a:pt x="64" y="10"/>
                    </a:lnTo>
                    <a:lnTo>
                      <a:pt x="61" y="7"/>
                    </a:lnTo>
                    <a:lnTo>
                      <a:pt x="57" y="3"/>
                    </a:lnTo>
                    <a:lnTo>
                      <a:pt x="54" y="0"/>
                    </a:lnTo>
                    <a:lnTo>
                      <a:pt x="51" y="0"/>
                    </a:lnTo>
                    <a:lnTo>
                      <a:pt x="45" y="0"/>
                    </a:lnTo>
                    <a:lnTo>
                      <a:pt x="42" y="0"/>
                    </a:lnTo>
                    <a:lnTo>
                      <a:pt x="35" y="0"/>
                    </a:lnTo>
                    <a:lnTo>
                      <a:pt x="32" y="0"/>
                    </a:lnTo>
                    <a:lnTo>
                      <a:pt x="25" y="3"/>
                    </a:lnTo>
                    <a:lnTo>
                      <a:pt x="19" y="3"/>
                    </a:lnTo>
                    <a:lnTo>
                      <a:pt x="16" y="7"/>
                    </a:lnTo>
                    <a:lnTo>
                      <a:pt x="13" y="13"/>
                    </a:lnTo>
                    <a:lnTo>
                      <a:pt x="10" y="16"/>
                    </a:lnTo>
                    <a:lnTo>
                      <a:pt x="7" y="19"/>
                    </a:lnTo>
                    <a:lnTo>
                      <a:pt x="3" y="22"/>
                    </a:lnTo>
                    <a:lnTo>
                      <a:pt x="0" y="29"/>
                    </a:lnTo>
                    <a:lnTo>
                      <a:pt x="0" y="32"/>
                    </a:lnTo>
                    <a:lnTo>
                      <a:pt x="0" y="39"/>
                    </a:lnTo>
                    <a:lnTo>
                      <a:pt x="0" y="41"/>
                    </a:lnTo>
                    <a:lnTo>
                      <a:pt x="3" y="44"/>
                    </a:lnTo>
                    <a:lnTo>
                      <a:pt x="7" y="48"/>
                    </a:lnTo>
                    <a:lnTo>
                      <a:pt x="10" y="51"/>
                    </a:lnTo>
                    <a:lnTo>
                      <a:pt x="13" y="54"/>
                    </a:lnTo>
                    <a:lnTo>
                      <a:pt x="16" y="54"/>
                    </a:lnTo>
                    <a:lnTo>
                      <a:pt x="22" y="57"/>
                    </a:lnTo>
                    <a:lnTo>
                      <a:pt x="25" y="57"/>
                    </a:lnTo>
                    <a:lnTo>
                      <a:pt x="32" y="57"/>
                    </a:lnTo>
                    <a:lnTo>
                      <a:pt x="38" y="54"/>
                    </a:lnTo>
                    <a:lnTo>
                      <a:pt x="42"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75" name="Freeform 763">
                <a:extLst>
                  <a:ext uri="{FF2B5EF4-FFF2-40B4-BE49-F238E27FC236}">
                    <a16:creationId xmlns:a16="http://schemas.microsoft.com/office/drawing/2014/main" id="{5D030041-0D31-49D5-93C5-B92190E9F494}"/>
                  </a:ext>
                </a:extLst>
              </p:cNvPr>
              <p:cNvSpPr>
                <a:spLocks noEditPoints="1"/>
              </p:cNvSpPr>
              <p:nvPr/>
            </p:nvSpPr>
            <p:spPr bwMode="auto">
              <a:xfrm>
                <a:off x="3397" y="2169"/>
                <a:ext cx="21" cy="19"/>
              </a:xfrm>
              <a:custGeom>
                <a:avLst/>
                <a:gdLst>
                  <a:gd name="T0" fmla="*/ 13 w 85"/>
                  <a:gd name="T1" fmla="*/ 13 h 77"/>
                  <a:gd name="T2" fmla="*/ 15 w 85"/>
                  <a:gd name="T3" fmla="*/ 12 h 77"/>
                  <a:gd name="T4" fmla="*/ 18 w 85"/>
                  <a:gd name="T5" fmla="*/ 16 h 77"/>
                  <a:gd name="T6" fmla="*/ 19 w 85"/>
                  <a:gd name="T7" fmla="*/ 15 h 77"/>
                  <a:gd name="T8" fmla="*/ 15 w 85"/>
                  <a:gd name="T9" fmla="*/ 11 h 77"/>
                  <a:gd name="T10" fmla="*/ 20 w 85"/>
                  <a:gd name="T11" fmla="*/ 11 h 77"/>
                  <a:gd name="T12" fmla="*/ 16 w 85"/>
                  <a:gd name="T13" fmla="*/ 10 h 77"/>
                  <a:gd name="T14" fmla="*/ 16 w 85"/>
                  <a:gd name="T15" fmla="*/ 9 h 77"/>
                  <a:gd name="T16" fmla="*/ 20 w 85"/>
                  <a:gd name="T17" fmla="*/ 12 h 77"/>
                  <a:gd name="T18" fmla="*/ 21 w 85"/>
                  <a:gd name="T19" fmla="*/ 9 h 77"/>
                  <a:gd name="T20" fmla="*/ 16 w 85"/>
                  <a:gd name="T21" fmla="*/ 8 h 77"/>
                  <a:gd name="T22" fmla="*/ 16 w 85"/>
                  <a:gd name="T23" fmla="*/ 6 h 77"/>
                  <a:gd name="T24" fmla="*/ 21 w 85"/>
                  <a:gd name="T25" fmla="*/ 6 h 77"/>
                  <a:gd name="T26" fmla="*/ 21 w 85"/>
                  <a:gd name="T27" fmla="*/ 4 h 77"/>
                  <a:gd name="T28" fmla="*/ 16 w 85"/>
                  <a:gd name="T29" fmla="*/ 7 h 77"/>
                  <a:gd name="T30" fmla="*/ 19 w 85"/>
                  <a:gd name="T31" fmla="*/ 2 h 77"/>
                  <a:gd name="T32" fmla="*/ 15 w 85"/>
                  <a:gd name="T33" fmla="*/ 5 h 77"/>
                  <a:gd name="T34" fmla="*/ 15 w 85"/>
                  <a:gd name="T35" fmla="*/ 5 h 77"/>
                  <a:gd name="T36" fmla="*/ 18 w 85"/>
                  <a:gd name="T37" fmla="*/ 2 h 77"/>
                  <a:gd name="T38" fmla="*/ 16 w 85"/>
                  <a:gd name="T39" fmla="*/ 0 h 77"/>
                  <a:gd name="T40" fmla="*/ 15 w 85"/>
                  <a:gd name="T41" fmla="*/ 5 h 77"/>
                  <a:gd name="T42" fmla="*/ 13 w 85"/>
                  <a:gd name="T43" fmla="*/ 5 h 77"/>
                  <a:gd name="T44" fmla="*/ 11 w 85"/>
                  <a:gd name="T45" fmla="*/ 0 h 77"/>
                  <a:gd name="T46" fmla="*/ 11 w 85"/>
                  <a:gd name="T47" fmla="*/ 0 h 77"/>
                  <a:gd name="T48" fmla="*/ 9 w 85"/>
                  <a:gd name="T49" fmla="*/ 0 h 77"/>
                  <a:gd name="T50" fmla="*/ 10 w 85"/>
                  <a:gd name="T51" fmla="*/ 5 h 77"/>
                  <a:gd name="T52" fmla="*/ 7 w 85"/>
                  <a:gd name="T53" fmla="*/ 6 h 77"/>
                  <a:gd name="T54" fmla="*/ 7 w 85"/>
                  <a:gd name="T55" fmla="*/ 1 h 77"/>
                  <a:gd name="T56" fmla="*/ 5 w 85"/>
                  <a:gd name="T57" fmla="*/ 2 h 77"/>
                  <a:gd name="T58" fmla="*/ 4 w 85"/>
                  <a:gd name="T59" fmla="*/ 3 h 77"/>
                  <a:gd name="T60" fmla="*/ 7 w 85"/>
                  <a:gd name="T61" fmla="*/ 7 h 77"/>
                  <a:gd name="T62" fmla="*/ 6 w 85"/>
                  <a:gd name="T63" fmla="*/ 8 h 77"/>
                  <a:gd name="T64" fmla="*/ 3 w 85"/>
                  <a:gd name="T65" fmla="*/ 5 h 77"/>
                  <a:gd name="T66" fmla="*/ 3 w 85"/>
                  <a:gd name="T67" fmla="*/ 5 h 77"/>
                  <a:gd name="T68" fmla="*/ 5 w 85"/>
                  <a:gd name="T69" fmla="*/ 9 h 77"/>
                  <a:gd name="T70" fmla="*/ 1 w 85"/>
                  <a:gd name="T71" fmla="*/ 7 h 77"/>
                  <a:gd name="T72" fmla="*/ 4 w 85"/>
                  <a:gd name="T73" fmla="*/ 11 h 77"/>
                  <a:gd name="T74" fmla="*/ 0 w 85"/>
                  <a:gd name="T75" fmla="*/ 8 h 77"/>
                  <a:gd name="T76" fmla="*/ 0 w 85"/>
                  <a:gd name="T77" fmla="*/ 10 h 77"/>
                  <a:gd name="T78" fmla="*/ 5 w 85"/>
                  <a:gd name="T79" fmla="*/ 10 h 77"/>
                  <a:gd name="T80" fmla="*/ 0 w 85"/>
                  <a:gd name="T81" fmla="*/ 15 h 77"/>
                  <a:gd name="T82" fmla="*/ 5 w 85"/>
                  <a:gd name="T83" fmla="*/ 12 h 77"/>
                  <a:gd name="T84" fmla="*/ 1 w 85"/>
                  <a:gd name="T85" fmla="*/ 15 h 77"/>
                  <a:gd name="T86" fmla="*/ 1 w 85"/>
                  <a:gd name="T87" fmla="*/ 15 h 77"/>
                  <a:gd name="T88" fmla="*/ 5 w 85"/>
                  <a:gd name="T89" fmla="*/ 13 h 77"/>
                  <a:gd name="T90" fmla="*/ 3 w 85"/>
                  <a:gd name="T91" fmla="*/ 17 h 77"/>
                  <a:gd name="T92" fmla="*/ 7 w 85"/>
                  <a:gd name="T93" fmla="*/ 14 h 77"/>
                  <a:gd name="T94" fmla="*/ 4 w 85"/>
                  <a:gd name="T95" fmla="*/ 18 h 77"/>
                  <a:gd name="T96" fmla="*/ 5 w 85"/>
                  <a:gd name="T97" fmla="*/ 18 h 77"/>
                  <a:gd name="T98" fmla="*/ 6 w 85"/>
                  <a:gd name="T99" fmla="*/ 13 h 77"/>
                  <a:gd name="T100" fmla="*/ 8 w 85"/>
                  <a:gd name="T101" fmla="*/ 19 h 77"/>
                  <a:gd name="T102" fmla="*/ 8 w 85"/>
                  <a:gd name="T103" fmla="*/ 14 h 77"/>
                  <a:gd name="T104" fmla="*/ 10 w 85"/>
                  <a:gd name="T105" fmla="*/ 19 h 77"/>
                  <a:gd name="T106" fmla="*/ 10 w 85"/>
                  <a:gd name="T107" fmla="*/ 17 h 77"/>
                  <a:gd name="T108" fmla="*/ 9 w 85"/>
                  <a:gd name="T109" fmla="*/ 15 h 77"/>
                  <a:gd name="T110" fmla="*/ 12 w 85"/>
                  <a:gd name="T111" fmla="*/ 13 h 77"/>
                  <a:gd name="T112" fmla="*/ 13 w 85"/>
                  <a:gd name="T113" fmla="*/ 18 h 77"/>
                  <a:gd name="T114" fmla="*/ 15 w 85"/>
                  <a:gd name="T115" fmla="*/ 17 h 7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5"/>
                  <a:gd name="T175" fmla="*/ 0 h 77"/>
                  <a:gd name="T176" fmla="*/ 85 w 85"/>
                  <a:gd name="T177" fmla="*/ 77 h 7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5" h="77">
                    <a:moveTo>
                      <a:pt x="50" y="54"/>
                    </a:moveTo>
                    <a:lnTo>
                      <a:pt x="53" y="51"/>
                    </a:lnTo>
                    <a:lnTo>
                      <a:pt x="66" y="64"/>
                    </a:lnTo>
                    <a:lnTo>
                      <a:pt x="64" y="67"/>
                    </a:lnTo>
                    <a:lnTo>
                      <a:pt x="50" y="54"/>
                    </a:lnTo>
                    <a:close/>
                    <a:moveTo>
                      <a:pt x="53" y="51"/>
                    </a:moveTo>
                    <a:lnTo>
                      <a:pt x="54" y="50"/>
                    </a:lnTo>
                    <a:lnTo>
                      <a:pt x="55" y="49"/>
                    </a:lnTo>
                    <a:lnTo>
                      <a:pt x="60" y="58"/>
                    </a:lnTo>
                    <a:lnTo>
                      <a:pt x="53" y="51"/>
                    </a:lnTo>
                    <a:close/>
                    <a:moveTo>
                      <a:pt x="55" y="49"/>
                    </a:moveTo>
                    <a:lnTo>
                      <a:pt x="62" y="47"/>
                    </a:lnTo>
                    <a:lnTo>
                      <a:pt x="71" y="63"/>
                    </a:lnTo>
                    <a:lnTo>
                      <a:pt x="64" y="66"/>
                    </a:lnTo>
                    <a:lnTo>
                      <a:pt x="55" y="49"/>
                    </a:lnTo>
                    <a:close/>
                    <a:moveTo>
                      <a:pt x="75" y="59"/>
                    </a:moveTo>
                    <a:lnTo>
                      <a:pt x="73" y="62"/>
                    </a:lnTo>
                    <a:lnTo>
                      <a:pt x="71" y="63"/>
                    </a:lnTo>
                    <a:lnTo>
                      <a:pt x="66" y="54"/>
                    </a:lnTo>
                    <a:lnTo>
                      <a:pt x="75" y="59"/>
                    </a:lnTo>
                    <a:close/>
                    <a:moveTo>
                      <a:pt x="57" y="50"/>
                    </a:moveTo>
                    <a:lnTo>
                      <a:pt x="61" y="44"/>
                    </a:lnTo>
                    <a:lnTo>
                      <a:pt x="78" y="52"/>
                    </a:lnTo>
                    <a:lnTo>
                      <a:pt x="75" y="59"/>
                    </a:lnTo>
                    <a:lnTo>
                      <a:pt x="57" y="50"/>
                    </a:lnTo>
                    <a:close/>
                    <a:moveTo>
                      <a:pt x="61" y="44"/>
                    </a:moveTo>
                    <a:lnTo>
                      <a:pt x="62" y="43"/>
                    </a:lnTo>
                    <a:lnTo>
                      <a:pt x="63" y="42"/>
                    </a:lnTo>
                    <a:lnTo>
                      <a:pt x="70" y="49"/>
                    </a:lnTo>
                    <a:lnTo>
                      <a:pt x="61" y="44"/>
                    </a:lnTo>
                    <a:close/>
                    <a:moveTo>
                      <a:pt x="63" y="42"/>
                    </a:moveTo>
                    <a:lnTo>
                      <a:pt x="66" y="39"/>
                    </a:lnTo>
                    <a:lnTo>
                      <a:pt x="79" y="52"/>
                    </a:lnTo>
                    <a:lnTo>
                      <a:pt x="76" y="55"/>
                    </a:lnTo>
                    <a:lnTo>
                      <a:pt x="63" y="42"/>
                    </a:lnTo>
                    <a:close/>
                    <a:moveTo>
                      <a:pt x="82" y="45"/>
                    </a:moveTo>
                    <a:lnTo>
                      <a:pt x="82" y="49"/>
                    </a:lnTo>
                    <a:lnTo>
                      <a:pt x="79" y="52"/>
                    </a:lnTo>
                    <a:lnTo>
                      <a:pt x="73" y="45"/>
                    </a:lnTo>
                    <a:lnTo>
                      <a:pt x="82" y="45"/>
                    </a:lnTo>
                    <a:close/>
                    <a:moveTo>
                      <a:pt x="63" y="45"/>
                    </a:moveTo>
                    <a:lnTo>
                      <a:pt x="63" y="42"/>
                    </a:lnTo>
                    <a:lnTo>
                      <a:pt x="82" y="42"/>
                    </a:lnTo>
                    <a:lnTo>
                      <a:pt x="82" y="45"/>
                    </a:lnTo>
                    <a:lnTo>
                      <a:pt x="63" y="45"/>
                    </a:lnTo>
                    <a:close/>
                    <a:moveTo>
                      <a:pt x="63" y="42"/>
                    </a:moveTo>
                    <a:lnTo>
                      <a:pt x="63" y="40"/>
                    </a:lnTo>
                    <a:lnTo>
                      <a:pt x="64" y="38"/>
                    </a:lnTo>
                    <a:lnTo>
                      <a:pt x="73" y="42"/>
                    </a:lnTo>
                    <a:lnTo>
                      <a:pt x="63" y="42"/>
                    </a:lnTo>
                    <a:close/>
                    <a:moveTo>
                      <a:pt x="64" y="38"/>
                    </a:moveTo>
                    <a:lnTo>
                      <a:pt x="67" y="31"/>
                    </a:lnTo>
                    <a:lnTo>
                      <a:pt x="84" y="40"/>
                    </a:lnTo>
                    <a:lnTo>
                      <a:pt x="82" y="47"/>
                    </a:lnTo>
                    <a:lnTo>
                      <a:pt x="64" y="38"/>
                    </a:lnTo>
                    <a:close/>
                    <a:moveTo>
                      <a:pt x="85" y="35"/>
                    </a:moveTo>
                    <a:lnTo>
                      <a:pt x="85" y="38"/>
                    </a:lnTo>
                    <a:lnTo>
                      <a:pt x="84" y="40"/>
                    </a:lnTo>
                    <a:lnTo>
                      <a:pt x="76" y="35"/>
                    </a:lnTo>
                    <a:lnTo>
                      <a:pt x="85" y="35"/>
                    </a:lnTo>
                    <a:close/>
                    <a:moveTo>
                      <a:pt x="66" y="35"/>
                    </a:moveTo>
                    <a:lnTo>
                      <a:pt x="66" y="32"/>
                    </a:lnTo>
                    <a:lnTo>
                      <a:pt x="85" y="32"/>
                    </a:lnTo>
                    <a:lnTo>
                      <a:pt x="85" y="35"/>
                    </a:lnTo>
                    <a:lnTo>
                      <a:pt x="66" y="35"/>
                    </a:lnTo>
                    <a:close/>
                    <a:moveTo>
                      <a:pt x="66" y="32"/>
                    </a:moveTo>
                    <a:lnTo>
                      <a:pt x="66" y="29"/>
                    </a:lnTo>
                    <a:lnTo>
                      <a:pt x="85" y="29"/>
                    </a:lnTo>
                    <a:lnTo>
                      <a:pt x="85" y="32"/>
                    </a:lnTo>
                    <a:lnTo>
                      <a:pt x="66" y="32"/>
                    </a:lnTo>
                    <a:close/>
                    <a:moveTo>
                      <a:pt x="66" y="29"/>
                    </a:moveTo>
                    <a:lnTo>
                      <a:pt x="66" y="23"/>
                    </a:lnTo>
                    <a:lnTo>
                      <a:pt x="85" y="23"/>
                    </a:lnTo>
                    <a:lnTo>
                      <a:pt x="85" y="29"/>
                    </a:lnTo>
                    <a:lnTo>
                      <a:pt x="66" y="29"/>
                    </a:lnTo>
                    <a:close/>
                    <a:moveTo>
                      <a:pt x="83" y="16"/>
                    </a:moveTo>
                    <a:lnTo>
                      <a:pt x="85" y="19"/>
                    </a:lnTo>
                    <a:lnTo>
                      <a:pt x="85" y="23"/>
                    </a:lnTo>
                    <a:lnTo>
                      <a:pt x="76" y="23"/>
                    </a:lnTo>
                    <a:lnTo>
                      <a:pt x="83" y="16"/>
                    </a:lnTo>
                    <a:close/>
                    <a:moveTo>
                      <a:pt x="70" y="30"/>
                    </a:moveTo>
                    <a:lnTo>
                      <a:pt x="66" y="27"/>
                    </a:lnTo>
                    <a:lnTo>
                      <a:pt x="79" y="13"/>
                    </a:lnTo>
                    <a:lnTo>
                      <a:pt x="83" y="16"/>
                    </a:lnTo>
                    <a:lnTo>
                      <a:pt x="70" y="30"/>
                    </a:lnTo>
                    <a:close/>
                    <a:moveTo>
                      <a:pt x="66" y="27"/>
                    </a:moveTo>
                    <a:lnTo>
                      <a:pt x="66" y="27"/>
                    </a:lnTo>
                    <a:lnTo>
                      <a:pt x="73" y="20"/>
                    </a:lnTo>
                    <a:lnTo>
                      <a:pt x="66" y="27"/>
                    </a:lnTo>
                    <a:close/>
                    <a:moveTo>
                      <a:pt x="66" y="27"/>
                    </a:moveTo>
                    <a:lnTo>
                      <a:pt x="63" y="23"/>
                    </a:lnTo>
                    <a:lnTo>
                      <a:pt x="76" y="10"/>
                    </a:lnTo>
                    <a:lnTo>
                      <a:pt x="79" y="13"/>
                    </a:lnTo>
                    <a:lnTo>
                      <a:pt x="66" y="27"/>
                    </a:lnTo>
                    <a:close/>
                    <a:moveTo>
                      <a:pt x="76" y="10"/>
                    </a:moveTo>
                    <a:lnTo>
                      <a:pt x="66" y="0"/>
                    </a:lnTo>
                    <a:lnTo>
                      <a:pt x="76" y="10"/>
                    </a:lnTo>
                    <a:lnTo>
                      <a:pt x="70" y="17"/>
                    </a:lnTo>
                    <a:lnTo>
                      <a:pt x="76" y="10"/>
                    </a:lnTo>
                    <a:close/>
                    <a:moveTo>
                      <a:pt x="63" y="23"/>
                    </a:moveTo>
                    <a:lnTo>
                      <a:pt x="60" y="20"/>
                    </a:lnTo>
                    <a:lnTo>
                      <a:pt x="73" y="7"/>
                    </a:lnTo>
                    <a:lnTo>
                      <a:pt x="76" y="10"/>
                    </a:lnTo>
                    <a:lnTo>
                      <a:pt x="63" y="23"/>
                    </a:lnTo>
                    <a:close/>
                    <a:moveTo>
                      <a:pt x="60" y="20"/>
                    </a:moveTo>
                    <a:lnTo>
                      <a:pt x="70" y="30"/>
                    </a:lnTo>
                    <a:lnTo>
                      <a:pt x="60" y="20"/>
                    </a:lnTo>
                    <a:lnTo>
                      <a:pt x="66" y="13"/>
                    </a:lnTo>
                    <a:lnTo>
                      <a:pt x="60" y="20"/>
                    </a:lnTo>
                    <a:close/>
                    <a:moveTo>
                      <a:pt x="60" y="20"/>
                    </a:moveTo>
                    <a:lnTo>
                      <a:pt x="56" y="17"/>
                    </a:lnTo>
                    <a:lnTo>
                      <a:pt x="70" y="4"/>
                    </a:lnTo>
                    <a:lnTo>
                      <a:pt x="73" y="7"/>
                    </a:lnTo>
                    <a:lnTo>
                      <a:pt x="60" y="20"/>
                    </a:lnTo>
                    <a:close/>
                    <a:moveTo>
                      <a:pt x="63" y="0"/>
                    </a:moveTo>
                    <a:lnTo>
                      <a:pt x="67" y="0"/>
                    </a:lnTo>
                    <a:lnTo>
                      <a:pt x="70" y="4"/>
                    </a:lnTo>
                    <a:lnTo>
                      <a:pt x="63" y="10"/>
                    </a:lnTo>
                    <a:lnTo>
                      <a:pt x="63" y="0"/>
                    </a:lnTo>
                    <a:close/>
                    <a:moveTo>
                      <a:pt x="63" y="20"/>
                    </a:moveTo>
                    <a:lnTo>
                      <a:pt x="60" y="20"/>
                    </a:lnTo>
                    <a:lnTo>
                      <a:pt x="60" y="0"/>
                    </a:lnTo>
                    <a:lnTo>
                      <a:pt x="63" y="0"/>
                    </a:lnTo>
                    <a:lnTo>
                      <a:pt x="63" y="20"/>
                    </a:lnTo>
                    <a:close/>
                    <a:moveTo>
                      <a:pt x="60" y="20"/>
                    </a:moveTo>
                    <a:lnTo>
                      <a:pt x="54" y="20"/>
                    </a:lnTo>
                    <a:lnTo>
                      <a:pt x="54" y="0"/>
                    </a:lnTo>
                    <a:lnTo>
                      <a:pt x="60" y="0"/>
                    </a:lnTo>
                    <a:lnTo>
                      <a:pt x="60" y="20"/>
                    </a:lnTo>
                    <a:close/>
                    <a:moveTo>
                      <a:pt x="54" y="20"/>
                    </a:moveTo>
                    <a:lnTo>
                      <a:pt x="51" y="20"/>
                    </a:lnTo>
                    <a:lnTo>
                      <a:pt x="51" y="0"/>
                    </a:lnTo>
                    <a:lnTo>
                      <a:pt x="54" y="0"/>
                    </a:lnTo>
                    <a:lnTo>
                      <a:pt x="54" y="20"/>
                    </a:lnTo>
                    <a:close/>
                    <a:moveTo>
                      <a:pt x="51" y="20"/>
                    </a:moveTo>
                    <a:lnTo>
                      <a:pt x="44" y="20"/>
                    </a:lnTo>
                    <a:lnTo>
                      <a:pt x="44" y="0"/>
                    </a:lnTo>
                    <a:lnTo>
                      <a:pt x="51" y="0"/>
                    </a:lnTo>
                    <a:lnTo>
                      <a:pt x="51" y="20"/>
                    </a:lnTo>
                    <a:close/>
                    <a:moveTo>
                      <a:pt x="44" y="20"/>
                    </a:moveTo>
                    <a:lnTo>
                      <a:pt x="41" y="20"/>
                    </a:lnTo>
                    <a:lnTo>
                      <a:pt x="41" y="0"/>
                    </a:lnTo>
                    <a:lnTo>
                      <a:pt x="44" y="0"/>
                    </a:lnTo>
                    <a:lnTo>
                      <a:pt x="44" y="20"/>
                    </a:lnTo>
                    <a:close/>
                    <a:moveTo>
                      <a:pt x="36" y="1"/>
                    </a:moveTo>
                    <a:lnTo>
                      <a:pt x="39" y="0"/>
                    </a:lnTo>
                    <a:lnTo>
                      <a:pt x="41" y="0"/>
                    </a:lnTo>
                    <a:lnTo>
                      <a:pt x="41" y="10"/>
                    </a:lnTo>
                    <a:lnTo>
                      <a:pt x="36" y="1"/>
                    </a:lnTo>
                    <a:close/>
                    <a:moveTo>
                      <a:pt x="45" y="19"/>
                    </a:moveTo>
                    <a:lnTo>
                      <a:pt x="39" y="22"/>
                    </a:lnTo>
                    <a:lnTo>
                      <a:pt x="30" y="5"/>
                    </a:lnTo>
                    <a:lnTo>
                      <a:pt x="36" y="1"/>
                    </a:lnTo>
                    <a:lnTo>
                      <a:pt x="45" y="19"/>
                    </a:lnTo>
                    <a:close/>
                    <a:moveTo>
                      <a:pt x="39" y="22"/>
                    </a:moveTo>
                    <a:lnTo>
                      <a:pt x="36" y="23"/>
                    </a:lnTo>
                    <a:lnTo>
                      <a:pt x="34" y="23"/>
                    </a:lnTo>
                    <a:lnTo>
                      <a:pt x="34" y="13"/>
                    </a:lnTo>
                    <a:lnTo>
                      <a:pt x="39" y="22"/>
                    </a:lnTo>
                    <a:close/>
                    <a:moveTo>
                      <a:pt x="34" y="23"/>
                    </a:moveTo>
                    <a:lnTo>
                      <a:pt x="28" y="23"/>
                    </a:lnTo>
                    <a:lnTo>
                      <a:pt x="28" y="4"/>
                    </a:lnTo>
                    <a:lnTo>
                      <a:pt x="34" y="4"/>
                    </a:lnTo>
                    <a:lnTo>
                      <a:pt x="34" y="23"/>
                    </a:lnTo>
                    <a:close/>
                    <a:moveTo>
                      <a:pt x="21" y="7"/>
                    </a:moveTo>
                    <a:lnTo>
                      <a:pt x="24" y="4"/>
                    </a:lnTo>
                    <a:lnTo>
                      <a:pt x="28" y="4"/>
                    </a:lnTo>
                    <a:lnTo>
                      <a:pt x="28" y="13"/>
                    </a:lnTo>
                    <a:lnTo>
                      <a:pt x="21" y="7"/>
                    </a:lnTo>
                    <a:close/>
                    <a:moveTo>
                      <a:pt x="35" y="20"/>
                    </a:moveTo>
                    <a:lnTo>
                      <a:pt x="32" y="23"/>
                    </a:lnTo>
                    <a:lnTo>
                      <a:pt x="18" y="10"/>
                    </a:lnTo>
                    <a:lnTo>
                      <a:pt x="21" y="7"/>
                    </a:lnTo>
                    <a:lnTo>
                      <a:pt x="35" y="20"/>
                    </a:lnTo>
                    <a:close/>
                    <a:moveTo>
                      <a:pt x="17" y="12"/>
                    </a:moveTo>
                    <a:lnTo>
                      <a:pt x="17" y="11"/>
                    </a:lnTo>
                    <a:lnTo>
                      <a:pt x="18" y="10"/>
                    </a:lnTo>
                    <a:lnTo>
                      <a:pt x="25" y="17"/>
                    </a:lnTo>
                    <a:lnTo>
                      <a:pt x="17" y="12"/>
                    </a:lnTo>
                    <a:close/>
                    <a:moveTo>
                      <a:pt x="33" y="21"/>
                    </a:moveTo>
                    <a:lnTo>
                      <a:pt x="30" y="27"/>
                    </a:lnTo>
                    <a:lnTo>
                      <a:pt x="13" y="19"/>
                    </a:lnTo>
                    <a:lnTo>
                      <a:pt x="17" y="12"/>
                    </a:lnTo>
                    <a:lnTo>
                      <a:pt x="33" y="21"/>
                    </a:lnTo>
                    <a:close/>
                    <a:moveTo>
                      <a:pt x="30" y="27"/>
                    </a:moveTo>
                    <a:lnTo>
                      <a:pt x="30" y="29"/>
                    </a:lnTo>
                    <a:lnTo>
                      <a:pt x="29" y="30"/>
                    </a:lnTo>
                    <a:lnTo>
                      <a:pt x="22" y="23"/>
                    </a:lnTo>
                    <a:lnTo>
                      <a:pt x="30" y="27"/>
                    </a:lnTo>
                    <a:close/>
                    <a:moveTo>
                      <a:pt x="29" y="30"/>
                    </a:moveTo>
                    <a:lnTo>
                      <a:pt x="25" y="33"/>
                    </a:lnTo>
                    <a:lnTo>
                      <a:pt x="12" y="19"/>
                    </a:lnTo>
                    <a:lnTo>
                      <a:pt x="16" y="16"/>
                    </a:lnTo>
                    <a:lnTo>
                      <a:pt x="29" y="30"/>
                    </a:lnTo>
                    <a:close/>
                    <a:moveTo>
                      <a:pt x="12" y="19"/>
                    </a:moveTo>
                    <a:lnTo>
                      <a:pt x="12" y="19"/>
                    </a:lnTo>
                    <a:lnTo>
                      <a:pt x="19" y="26"/>
                    </a:lnTo>
                    <a:lnTo>
                      <a:pt x="12" y="19"/>
                    </a:lnTo>
                    <a:close/>
                    <a:moveTo>
                      <a:pt x="25" y="32"/>
                    </a:moveTo>
                    <a:lnTo>
                      <a:pt x="22" y="35"/>
                    </a:lnTo>
                    <a:lnTo>
                      <a:pt x="9" y="22"/>
                    </a:lnTo>
                    <a:lnTo>
                      <a:pt x="12" y="19"/>
                    </a:lnTo>
                    <a:lnTo>
                      <a:pt x="25" y="32"/>
                    </a:lnTo>
                    <a:close/>
                    <a:moveTo>
                      <a:pt x="22" y="35"/>
                    </a:moveTo>
                    <a:lnTo>
                      <a:pt x="22" y="35"/>
                    </a:lnTo>
                    <a:lnTo>
                      <a:pt x="16" y="29"/>
                    </a:lnTo>
                    <a:lnTo>
                      <a:pt x="22" y="35"/>
                    </a:lnTo>
                    <a:close/>
                    <a:moveTo>
                      <a:pt x="22" y="35"/>
                    </a:moveTo>
                    <a:lnTo>
                      <a:pt x="19" y="39"/>
                    </a:lnTo>
                    <a:lnTo>
                      <a:pt x="6" y="26"/>
                    </a:lnTo>
                    <a:lnTo>
                      <a:pt x="9" y="22"/>
                    </a:lnTo>
                    <a:lnTo>
                      <a:pt x="22" y="35"/>
                    </a:lnTo>
                    <a:close/>
                    <a:moveTo>
                      <a:pt x="3" y="28"/>
                    </a:moveTo>
                    <a:lnTo>
                      <a:pt x="4" y="27"/>
                    </a:lnTo>
                    <a:lnTo>
                      <a:pt x="6" y="26"/>
                    </a:lnTo>
                    <a:lnTo>
                      <a:pt x="12" y="32"/>
                    </a:lnTo>
                    <a:lnTo>
                      <a:pt x="3" y="28"/>
                    </a:lnTo>
                    <a:close/>
                    <a:moveTo>
                      <a:pt x="21" y="37"/>
                    </a:moveTo>
                    <a:lnTo>
                      <a:pt x="18" y="43"/>
                    </a:lnTo>
                    <a:lnTo>
                      <a:pt x="0" y="34"/>
                    </a:lnTo>
                    <a:lnTo>
                      <a:pt x="3" y="28"/>
                    </a:lnTo>
                    <a:lnTo>
                      <a:pt x="21" y="37"/>
                    </a:lnTo>
                    <a:close/>
                    <a:moveTo>
                      <a:pt x="0" y="39"/>
                    </a:moveTo>
                    <a:lnTo>
                      <a:pt x="0" y="37"/>
                    </a:lnTo>
                    <a:lnTo>
                      <a:pt x="0" y="34"/>
                    </a:lnTo>
                    <a:lnTo>
                      <a:pt x="9" y="39"/>
                    </a:lnTo>
                    <a:lnTo>
                      <a:pt x="0" y="39"/>
                    </a:lnTo>
                    <a:close/>
                    <a:moveTo>
                      <a:pt x="19" y="39"/>
                    </a:moveTo>
                    <a:lnTo>
                      <a:pt x="19" y="42"/>
                    </a:lnTo>
                    <a:lnTo>
                      <a:pt x="0" y="42"/>
                    </a:lnTo>
                    <a:lnTo>
                      <a:pt x="0" y="39"/>
                    </a:lnTo>
                    <a:lnTo>
                      <a:pt x="19" y="39"/>
                    </a:lnTo>
                    <a:close/>
                    <a:moveTo>
                      <a:pt x="19" y="42"/>
                    </a:moveTo>
                    <a:lnTo>
                      <a:pt x="19" y="49"/>
                    </a:lnTo>
                    <a:lnTo>
                      <a:pt x="0" y="49"/>
                    </a:lnTo>
                    <a:lnTo>
                      <a:pt x="0" y="42"/>
                    </a:lnTo>
                    <a:lnTo>
                      <a:pt x="19" y="42"/>
                    </a:lnTo>
                    <a:close/>
                    <a:moveTo>
                      <a:pt x="19" y="49"/>
                    </a:moveTo>
                    <a:lnTo>
                      <a:pt x="19" y="51"/>
                    </a:lnTo>
                    <a:lnTo>
                      <a:pt x="0" y="51"/>
                    </a:lnTo>
                    <a:lnTo>
                      <a:pt x="0" y="49"/>
                    </a:lnTo>
                    <a:lnTo>
                      <a:pt x="19" y="49"/>
                    </a:lnTo>
                    <a:close/>
                    <a:moveTo>
                      <a:pt x="2" y="59"/>
                    </a:moveTo>
                    <a:lnTo>
                      <a:pt x="0" y="55"/>
                    </a:lnTo>
                    <a:lnTo>
                      <a:pt x="0" y="51"/>
                    </a:lnTo>
                    <a:lnTo>
                      <a:pt x="9" y="51"/>
                    </a:lnTo>
                    <a:lnTo>
                      <a:pt x="2" y="59"/>
                    </a:lnTo>
                    <a:close/>
                    <a:moveTo>
                      <a:pt x="16" y="44"/>
                    </a:moveTo>
                    <a:lnTo>
                      <a:pt x="19" y="48"/>
                    </a:lnTo>
                    <a:lnTo>
                      <a:pt x="6" y="61"/>
                    </a:lnTo>
                    <a:lnTo>
                      <a:pt x="2" y="59"/>
                    </a:lnTo>
                    <a:lnTo>
                      <a:pt x="16" y="44"/>
                    </a:lnTo>
                    <a:close/>
                    <a:moveTo>
                      <a:pt x="6" y="61"/>
                    </a:moveTo>
                    <a:lnTo>
                      <a:pt x="6" y="61"/>
                    </a:lnTo>
                    <a:lnTo>
                      <a:pt x="12" y="54"/>
                    </a:lnTo>
                    <a:lnTo>
                      <a:pt x="6" y="61"/>
                    </a:lnTo>
                    <a:close/>
                    <a:moveTo>
                      <a:pt x="19" y="48"/>
                    </a:moveTo>
                    <a:lnTo>
                      <a:pt x="22" y="51"/>
                    </a:lnTo>
                    <a:lnTo>
                      <a:pt x="9" y="64"/>
                    </a:lnTo>
                    <a:lnTo>
                      <a:pt x="6" y="61"/>
                    </a:lnTo>
                    <a:lnTo>
                      <a:pt x="19" y="48"/>
                    </a:lnTo>
                    <a:close/>
                    <a:moveTo>
                      <a:pt x="22" y="51"/>
                    </a:moveTo>
                    <a:lnTo>
                      <a:pt x="22" y="51"/>
                    </a:lnTo>
                    <a:lnTo>
                      <a:pt x="16" y="58"/>
                    </a:lnTo>
                    <a:lnTo>
                      <a:pt x="22" y="51"/>
                    </a:lnTo>
                    <a:close/>
                    <a:moveTo>
                      <a:pt x="22" y="51"/>
                    </a:moveTo>
                    <a:lnTo>
                      <a:pt x="25" y="54"/>
                    </a:lnTo>
                    <a:lnTo>
                      <a:pt x="12" y="67"/>
                    </a:lnTo>
                    <a:lnTo>
                      <a:pt x="9" y="64"/>
                    </a:lnTo>
                    <a:lnTo>
                      <a:pt x="22" y="51"/>
                    </a:lnTo>
                    <a:close/>
                    <a:moveTo>
                      <a:pt x="12" y="67"/>
                    </a:moveTo>
                    <a:lnTo>
                      <a:pt x="12" y="67"/>
                    </a:lnTo>
                    <a:lnTo>
                      <a:pt x="19" y="61"/>
                    </a:lnTo>
                    <a:lnTo>
                      <a:pt x="12" y="67"/>
                    </a:lnTo>
                    <a:close/>
                    <a:moveTo>
                      <a:pt x="25" y="54"/>
                    </a:moveTo>
                    <a:lnTo>
                      <a:pt x="29" y="58"/>
                    </a:lnTo>
                    <a:lnTo>
                      <a:pt x="16" y="71"/>
                    </a:lnTo>
                    <a:lnTo>
                      <a:pt x="12" y="67"/>
                    </a:lnTo>
                    <a:lnTo>
                      <a:pt x="25" y="54"/>
                    </a:lnTo>
                    <a:close/>
                    <a:moveTo>
                      <a:pt x="22" y="74"/>
                    </a:moveTo>
                    <a:lnTo>
                      <a:pt x="18" y="74"/>
                    </a:lnTo>
                    <a:lnTo>
                      <a:pt x="16" y="71"/>
                    </a:lnTo>
                    <a:lnTo>
                      <a:pt x="22" y="64"/>
                    </a:lnTo>
                    <a:lnTo>
                      <a:pt x="22" y="74"/>
                    </a:lnTo>
                    <a:close/>
                    <a:moveTo>
                      <a:pt x="22" y="54"/>
                    </a:moveTo>
                    <a:lnTo>
                      <a:pt x="25" y="54"/>
                    </a:lnTo>
                    <a:lnTo>
                      <a:pt x="25" y="74"/>
                    </a:lnTo>
                    <a:lnTo>
                      <a:pt x="22" y="74"/>
                    </a:lnTo>
                    <a:lnTo>
                      <a:pt x="22" y="54"/>
                    </a:lnTo>
                    <a:close/>
                    <a:moveTo>
                      <a:pt x="25" y="54"/>
                    </a:moveTo>
                    <a:lnTo>
                      <a:pt x="28" y="54"/>
                    </a:lnTo>
                    <a:lnTo>
                      <a:pt x="29" y="55"/>
                    </a:lnTo>
                    <a:lnTo>
                      <a:pt x="25" y="64"/>
                    </a:lnTo>
                    <a:lnTo>
                      <a:pt x="25" y="54"/>
                    </a:lnTo>
                    <a:close/>
                    <a:moveTo>
                      <a:pt x="29" y="55"/>
                    </a:moveTo>
                    <a:lnTo>
                      <a:pt x="35" y="59"/>
                    </a:lnTo>
                    <a:lnTo>
                      <a:pt x="27" y="76"/>
                    </a:lnTo>
                    <a:lnTo>
                      <a:pt x="21" y="73"/>
                    </a:lnTo>
                    <a:lnTo>
                      <a:pt x="29" y="55"/>
                    </a:lnTo>
                    <a:close/>
                    <a:moveTo>
                      <a:pt x="31" y="77"/>
                    </a:moveTo>
                    <a:lnTo>
                      <a:pt x="29" y="77"/>
                    </a:lnTo>
                    <a:lnTo>
                      <a:pt x="27" y="76"/>
                    </a:lnTo>
                    <a:lnTo>
                      <a:pt x="31" y="67"/>
                    </a:lnTo>
                    <a:lnTo>
                      <a:pt x="31" y="77"/>
                    </a:lnTo>
                    <a:close/>
                    <a:moveTo>
                      <a:pt x="31" y="58"/>
                    </a:moveTo>
                    <a:lnTo>
                      <a:pt x="34" y="58"/>
                    </a:lnTo>
                    <a:lnTo>
                      <a:pt x="34" y="77"/>
                    </a:lnTo>
                    <a:lnTo>
                      <a:pt x="31" y="77"/>
                    </a:lnTo>
                    <a:lnTo>
                      <a:pt x="31" y="58"/>
                    </a:lnTo>
                    <a:close/>
                    <a:moveTo>
                      <a:pt x="34" y="58"/>
                    </a:moveTo>
                    <a:lnTo>
                      <a:pt x="41" y="58"/>
                    </a:lnTo>
                    <a:lnTo>
                      <a:pt x="41" y="77"/>
                    </a:lnTo>
                    <a:lnTo>
                      <a:pt x="34" y="77"/>
                    </a:lnTo>
                    <a:lnTo>
                      <a:pt x="34" y="58"/>
                    </a:lnTo>
                    <a:close/>
                    <a:moveTo>
                      <a:pt x="45" y="76"/>
                    </a:moveTo>
                    <a:lnTo>
                      <a:pt x="43" y="77"/>
                    </a:lnTo>
                    <a:lnTo>
                      <a:pt x="41" y="77"/>
                    </a:lnTo>
                    <a:lnTo>
                      <a:pt x="41" y="67"/>
                    </a:lnTo>
                    <a:lnTo>
                      <a:pt x="45" y="76"/>
                    </a:lnTo>
                    <a:close/>
                    <a:moveTo>
                      <a:pt x="36" y="59"/>
                    </a:moveTo>
                    <a:lnTo>
                      <a:pt x="43" y="55"/>
                    </a:lnTo>
                    <a:lnTo>
                      <a:pt x="52" y="73"/>
                    </a:lnTo>
                    <a:lnTo>
                      <a:pt x="45" y="76"/>
                    </a:lnTo>
                    <a:lnTo>
                      <a:pt x="36" y="59"/>
                    </a:lnTo>
                    <a:close/>
                    <a:moveTo>
                      <a:pt x="43" y="55"/>
                    </a:moveTo>
                    <a:lnTo>
                      <a:pt x="45" y="54"/>
                    </a:lnTo>
                    <a:lnTo>
                      <a:pt x="47" y="54"/>
                    </a:lnTo>
                    <a:lnTo>
                      <a:pt x="47" y="64"/>
                    </a:lnTo>
                    <a:lnTo>
                      <a:pt x="43" y="55"/>
                    </a:lnTo>
                    <a:close/>
                    <a:moveTo>
                      <a:pt x="47" y="54"/>
                    </a:moveTo>
                    <a:lnTo>
                      <a:pt x="51" y="54"/>
                    </a:lnTo>
                    <a:lnTo>
                      <a:pt x="51" y="74"/>
                    </a:lnTo>
                    <a:lnTo>
                      <a:pt x="47" y="74"/>
                    </a:lnTo>
                    <a:lnTo>
                      <a:pt x="47" y="54"/>
                    </a:lnTo>
                    <a:close/>
                    <a:moveTo>
                      <a:pt x="54" y="73"/>
                    </a:moveTo>
                    <a:lnTo>
                      <a:pt x="53" y="74"/>
                    </a:lnTo>
                    <a:lnTo>
                      <a:pt x="51" y="74"/>
                    </a:lnTo>
                    <a:lnTo>
                      <a:pt x="51" y="64"/>
                    </a:lnTo>
                    <a:lnTo>
                      <a:pt x="54" y="73"/>
                    </a:lnTo>
                    <a:close/>
                    <a:moveTo>
                      <a:pt x="46" y="55"/>
                    </a:moveTo>
                    <a:lnTo>
                      <a:pt x="53" y="52"/>
                    </a:lnTo>
                    <a:lnTo>
                      <a:pt x="61" y="70"/>
                    </a:lnTo>
                    <a:lnTo>
                      <a:pt x="54" y="73"/>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76" name="Freeform 764">
                <a:extLst>
                  <a:ext uri="{FF2B5EF4-FFF2-40B4-BE49-F238E27FC236}">
                    <a16:creationId xmlns:a16="http://schemas.microsoft.com/office/drawing/2014/main" id="{C2D7091A-1F7F-4C0A-8A85-7512A92930F2}"/>
                  </a:ext>
                </a:extLst>
              </p:cNvPr>
              <p:cNvSpPr>
                <a:spLocks/>
              </p:cNvSpPr>
              <p:nvPr/>
            </p:nvSpPr>
            <p:spPr bwMode="auto">
              <a:xfrm>
                <a:off x="3450" y="2147"/>
                <a:ext cx="17" cy="14"/>
              </a:xfrm>
              <a:custGeom>
                <a:avLst/>
                <a:gdLst>
                  <a:gd name="T0" fmla="*/ 12 w 66"/>
                  <a:gd name="T1" fmla="*/ 13 h 57"/>
                  <a:gd name="T2" fmla="*/ 14 w 66"/>
                  <a:gd name="T3" fmla="*/ 12 h 57"/>
                  <a:gd name="T4" fmla="*/ 15 w 66"/>
                  <a:gd name="T5" fmla="*/ 11 h 57"/>
                  <a:gd name="T6" fmla="*/ 15 w 66"/>
                  <a:gd name="T7" fmla="*/ 10 h 57"/>
                  <a:gd name="T8" fmla="*/ 16 w 66"/>
                  <a:gd name="T9" fmla="*/ 8 h 57"/>
                  <a:gd name="T10" fmla="*/ 17 w 66"/>
                  <a:gd name="T11" fmla="*/ 8 h 57"/>
                  <a:gd name="T12" fmla="*/ 17 w 66"/>
                  <a:gd name="T13" fmla="*/ 7 h 57"/>
                  <a:gd name="T14" fmla="*/ 17 w 66"/>
                  <a:gd name="T15" fmla="*/ 5 h 57"/>
                  <a:gd name="T16" fmla="*/ 17 w 66"/>
                  <a:gd name="T17" fmla="*/ 5 h 57"/>
                  <a:gd name="T18" fmla="*/ 17 w 66"/>
                  <a:gd name="T19" fmla="*/ 3 h 57"/>
                  <a:gd name="T20" fmla="*/ 16 w 66"/>
                  <a:gd name="T21" fmla="*/ 2 h 57"/>
                  <a:gd name="T22" fmla="*/ 16 w 66"/>
                  <a:gd name="T23" fmla="*/ 1 h 57"/>
                  <a:gd name="T24" fmla="*/ 15 w 66"/>
                  <a:gd name="T25" fmla="*/ 0 h 57"/>
                  <a:gd name="T26" fmla="*/ 14 w 66"/>
                  <a:gd name="T27" fmla="*/ 0 h 57"/>
                  <a:gd name="T28" fmla="*/ 13 w 66"/>
                  <a:gd name="T29" fmla="*/ 0 h 57"/>
                  <a:gd name="T30" fmla="*/ 12 w 66"/>
                  <a:gd name="T31" fmla="*/ 0 h 57"/>
                  <a:gd name="T32" fmla="*/ 11 w 66"/>
                  <a:gd name="T33" fmla="*/ 0 h 57"/>
                  <a:gd name="T34" fmla="*/ 10 w 66"/>
                  <a:gd name="T35" fmla="*/ 0 h 57"/>
                  <a:gd name="T36" fmla="*/ 8 w 66"/>
                  <a:gd name="T37" fmla="*/ 0 h 57"/>
                  <a:gd name="T38" fmla="*/ 6 w 66"/>
                  <a:gd name="T39" fmla="*/ 0 h 57"/>
                  <a:gd name="T40" fmla="*/ 6 w 66"/>
                  <a:gd name="T41" fmla="*/ 1 h 57"/>
                  <a:gd name="T42" fmla="*/ 4 w 66"/>
                  <a:gd name="T43" fmla="*/ 2 h 57"/>
                  <a:gd name="T44" fmla="*/ 3 w 66"/>
                  <a:gd name="T45" fmla="*/ 3 h 57"/>
                  <a:gd name="T46" fmla="*/ 2 w 66"/>
                  <a:gd name="T47" fmla="*/ 4 h 57"/>
                  <a:gd name="T48" fmla="*/ 1 w 66"/>
                  <a:gd name="T49" fmla="*/ 5 h 57"/>
                  <a:gd name="T50" fmla="*/ 1 w 66"/>
                  <a:gd name="T51" fmla="*/ 6 h 57"/>
                  <a:gd name="T52" fmla="*/ 1 w 66"/>
                  <a:gd name="T53" fmla="*/ 7 h 57"/>
                  <a:gd name="T54" fmla="*/ 0 w 66"/>
                  <a:gd name="T55" fmla="*/ 8 h 57"/>
                  <a:gd name="T56" fmla="*/ 0 w 66"/>
                  <a:gd name="T57" fmla="*/ 9 h 57"/>
                  <a:gd name="T58" fmla="*/ 1 w 66"/>
                  <a:gd name="T59" fmla="*/ 10 h 57"/>
                  <a:gd name="T60" fmla="*/ 1 w 66"/>
                  <a:gd name="T61" fmla="*/ 11 h 57"/>
                  <a:gd name="T62" fmla="*/ 1 w 66"/>
                  <a:gd name="T63" fmla="*/ 12 h 57"/>
                  <a:gd name="T64" fmla="*/ 2 w 66"/>
                  <a:gd name="T65" fmla="*/ 13 h 57"/>
                  <a:gd name="T66" fmla="*/ 3 w 66"/>
                  <a:gd name="T67" fmla="*/ 13 h 57"/>
                  <a:gd name="T68" fmla="*/ 5 w 66"/>
                  <a:gd name="T69" fmla="*/ 13 h 57"/>
                  <a:gd name="T70" fmla="*/ 6 w 66"/>
                  <a:gd name="T71" fmla="*/ 14 h 57"/>
                  <a:gd name="T72" fmla="*/ 7 w 66"/>
                  <a:gd name="T73" fmla="*/ 14 h 57"/>
                  <a:gd name="T74" fmla="*/ 8 w 66"/>
                  <a:gd name="T75" fmla="*/ 14 h 57"/>
                  <a:gd name="T76" fmla="*/ 10 w 66"/>
                  <a:gd name="T77" fmla="*/ 13 h 57"/>
                  <a:gd name="T78" fmla="*/ 11 w 66"/>
                  <a:gd name="T79" fmla="*/ 13 h 57"/>
                  <a:gd name="T80" fmla="*/ 12 w 66"/>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7" y="51"/>
                    </a:moveTo>
                    <a:lnTo>
                      <a:pt x="54" y="47"/>
                    </a:lnTo>
                    <a:lnTo>
                      <a:pt x="57" y="44"/>
                    </a:lnTo>
                    <a:lnTo>
                      <a:pt x="59" y="41"/>
                    </a:lnTo>
                    <a:lnTo>
                      <a:pt x="63" y="34"/>
                    </a:lnTo>
                    <a:lnTo>
                      <a:pt x="66" y="31"/>
                    </a:lnTo>
                    <a:lnTo>
                      <a:pt x="66" y="29"/>
                    </a:lnTo>
                    <a:lnTo>
                      <a:pt x="66" y="22"/>
                    </a:lnTo>
                    <a:lnTo>
                      <a:pt x="66" y="19"/>
                    </a:lnTo>
                    <a:lnTo>
                      <a:pt x="66" y="12"/>
                    </a:lnTo>
                    <a:lnTo>
                      <a:pt x="63" y="9"/>
                    </a:lnTo>
                    <a:lnTo>
                      <a:pt x="63" y="6"/>
                    </a:lnTo>
                    <a:lnTo>
                      <a:pt x="59" y="2"/>
                    </a:lnTo>
                    <a:lnTo>
                      <a:pt x="54" y="2"/>
                    </a:lnTo>
                    <a:lnTo>
                      <a:pt x="51" y="0"/>
                    </a:lnTo>
                    <a:lnTo>
                      <a:pt x="47" y="0"/>
                    </a:lnTo>
                    <a:lnTo>
                      <a:pt x="41" y="0"/>
                    </a:lnTo>
                    <a:lnTo>
                      <a:pt x="37" y="0"/>
                    </a:lnTo>
                    <a:lnTo>
                      <a:pt x="31" y="0"/>
                    </a:lnTo>
                    <a:lnTo>
                      <a:pt x="25" y="2"/>
                    </a:lnTo>
                    <a:lnTo>
                      <a:pt x="22" y="6"/>
                    </a:lnTo>
                    <a:lnTo>
                      <a:pt x="15" y="9"/>
                    </a:lnTo>
                    <a:lnTo>
                      <a:pt x="12" y="12"/>
                    </a:lnTo>
                    <a:lnTo>
                      <a:pt x="9" y="15"/>
                    </a:lnTo>
                    <a:lnTo>
                      <a:pt x="5" y="19"/>
                    </a:lnTo>
                    <a:lnTo>
                      <a:pt x="3" y="25"/>
                    </a:lnTo>
                    <a:lnTo>
                      <a:pt x="3" y="29"/>
                    </a:lnTo>
                    <a:lnTo>
                      <a:pt x="0" y="31"/>
                    </a:lnTo>
                    <a:lnTo>
                      <a:pt x="0" y="37"/>
                    </a:lnTo>
                    <a:lnTo>
                      <a:pt x="3" y="41"/>
                    </a:lnTo>
                    <a:lnTo>
                      <a:pt x="3" y="44"/>
                    </a:lnTo>
                    <a:lnTo>
                      <a:pt x="5" y="47"/>
                    </a:lnTo>
                    <a:lnTo>
                      <a:pt x="9" y="51"/>
                    </a:lnTo>
                    <a:lnTo>
                      <a:pt x="12" y="54"/>
                    </a:lnTo>
                    <a:lnTo>
                      <a:pt x="19" y="54"/>
                    </a:lnTo>
                    <a:lnTo>
                      <a:pt x="22" y="57"/>
                    </a:lnTo>
                    <a:lnTo>
                      <a:pt x="29" y="57"/>
                    </a:lnTo>
                    <a:lnTo>
                      <a:pt x="31" y="57"/>
                    </a:lnTo>
                    <a:lnTo>
                      <a:pt x="37" y="54"/>
                    </a:lnTo>
                    <a:lnTo>
                      <a:pt x="41"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77" name="Freeform 765">
                <a:extLst>
                  <a:ext uri="{FF2B5EF4-FFF2-40B4-BE49-F238E27FC236}">
                    <a16:creationId xmlns:a16="http://schemas.microsoft.com/office/drawing/2014/main" id="{5B568F37-50D4-47BB-99F6-89F9DE1B1FCD}"/>
                  </a:ext>
                </a:extLst>
              </p:cNvPr>
              <p:cNvSpPr>
                <a:spLocks noEditPoints="1"/>
              </p:cNvSpPr>
              <p:nvPr/>
            </p:nvSpPr>
            <p:spPr bwMode="auto">
              <a:xfrm>
                <a:off x="3448" y="2144"/>
                <a:ext cx="21" cy="19"/>
              </a:xfrm>
              <a:custGeom>
                <a:avLst/>
                <a:gdLst>
                  <a:gd name="T0" fmla="*/ 17 w 86"/>
                  <a:gd name="T1" fmla="*/ 16 h 76"/>
                  <a:gd name="T2" fmla="*/ 14 w 86"/>
                  <a:gd name="T3" fmla="*/ 12 h 76"/>
                  <a:gd name="T4" fmla="*/ 14 w 86"/>
                  <a:gd name="T5" fmla="*/ 12 h 76"/>
                  <a:gd name="T6" fmla="*/ 18 w 86"/>
                  <a:gd name="T7" fmla="*/ 15 h 76"/>
                  <a:gd name="T8" fmla="*/ 19 w 86"/>
                  <a:gd name="T9" fmla="*/ 14 h 76"/>
                  <a:gd name="T10" fmla="*/ 16 w 86"/>
                  <a:gd name="T11" fmla="*/ 10 h 76"/>
                  <a:gd name="T12" fmla="*/ 17 w 86"/>
                  <a:gd name="T13" fmla="*/ 9 h 76"/>
                  <a:gd name="T14" fmla="*/ 20 w 86"/>
                  <a:gd name="T15" fmla="*/ 12 h 76"/>
                  <a:gd name="T16" fmla="*/ 21 w 86"/>
                  <a:gd name="T17" fmla="*/ 10 h 76"/>
                  <a:gd name="T18" fmla="*/ 16 w 86"/>
                  <a:gd name="T19" fmla="*/ 10 h 76"/>
                  <a:gd name="T20" fmla="*/ 16 w 86"/>
                  <a:gd name="T21" fmla="*/ 7 h 76"/>
                  <a:gd name="T22" fmla="*/ 21 w 86"/>
                  <a:gd name="T23" fmla="*/ 5 h 76"/>
                  <a:gd name="T24" fmla="*/ 19 w 86"/>
                  <a:gd name="T25" fmla="*/ 3 h 76"/>
                  <a:gd name="T26" fmla="*/ 18 w 86"/>
                  <a:gd name="T27" fmla="*/ 5 h 76"/>
                  <a:gd name="T28" fmla="*/ 16 w 86"/>
                  <a:gd name="T29" fmla="*/ 5 h 76"/>
                  <a:gd name="T30" fmla="*/ 16 w 86"/>
                  <a:gd name="T31" fmla="*/ 6 h 76"/>
                  <a:gd name="T32" fmla="*/ 18 w 86"/>
                  <a:gd name="T33" fmla="*/ 1 h 76"/>
                  <a:gd name="T34" fmla="*/ 16 w 86"/>
                  <a:gd name="T35" fmla="*/ 1 h 76"/>
                  <a:gd name="T36" fmla="*/ 16 w 86"/>
                  <a:gd name="T37" fmla="*/ 3 h 76"/>
                  <a:gd name="T38" fmla="*/ 14 w 86"/>
                  <a:gd name="T39" fmla="*/ 5 h 76"/>
                  <a:gd name="T40" fmla="*/ 15 w 86"/>
                  <a:gd name="T41" fmla="*/ 5 h 76"/>
                  <a:gd name="T42" fmla="*/ 12 w 86"/>
                  <a:gd name="T43" fmla="*/ 5 h 76"/>
                  <a:gd name="T44" fmla="*/ 11 w 86"/>
                  <a:gd name="T45" fmla="*/ 0 h 76"/>
                  <a:gd name="T46" fmla="*/ 11 w 86"/>
                  <a:gd name="T47" fmla="*/ 0 h 76"/>
                  <a:gd name="T48" fmla="*/ 9 w 86"/>
                  <a:gd name="T49" fmla="*/ 0 h 76"/>
                  <a:gd name="T50" fmla="*/ 7 w 86"/>
                  <a:gd name="T51" fmla="*/ 2 h 76"/>
                  <a:gd name="T52" fmla="*/ 10 w 86"/>
                  <a:gd name="T53" fmla="*/ 6 h 76"/>
                  <a:gd name="T54" fmla="*/ 9 w 86"/>
                  <a:gd name="T55" fmla="*/ 6 h 76"/>
                  <a:gd name="T56" fmla="*/ 7 w 86"/>
                  <a:gd name="T57" fmla="*/ 2 h 76"/>
                  <a:gd name="T58" fmla="*/ 5 w 86"/>
                  <a:gd name="T59" fmla="*/ 3 h 76"/>
                  <a:gd name="T60" fmla="*/ 4 w 86"/>
                  <a:gd name="T61" fmla="*/ 4 h 76"/>
                  <a:gd name="T62" fmla="*/ 6 w 86"/>
                  <a:gd name="T63" fmla="*/ 8 h 76"/>
                  <a:gd name="T64" fmla="*/ 6 w 86"/>
                  <a:gd name="T65" fmla="*/ 8 h 76"/>
                  <a:gd name="T66" fmla="*/ 3 w 86"/>
                  <a:gd name="T67" fmla="*/ 5 h 76"/>
                  <a:gd name="T68" fmla="*/ 2 w 86"/>
                  <a:gd name="T69" fmla="*/ 6 h 76"/>
                  <a:gd name="T70" fmla="*/ 1 w 86"/>
                  <a:gd name="T71" fmla="*/ 9 h 76"/>
                  <a:gd name="T72" fmla="*/ 5 w 86"/>
                  <a:gd name="T73" fmla="*/ 10 h 76"/>
                  <a:gd name="T74" fmla="*/ 5 w 86"/>
                  <a:gd name="T75" fmla="*/ 11 h 76"/>
                  <a:gd name="T76" fmla="*/ 1 w 86"/>
                  <a:gd name="T77" fmla="*/ 8 h 76"/>
                  <a:gd name="T78" fmla="*/ 0 w 86"/>
                  <a:gd name="T79" fmla="*/ 10 h 76"/>
                  <a:gd name="T80" fmla="*/ 1 w 86"/>
                  <a:gd name="T81" fmla="*/ 14 h 76"/>
                  <a:gd name="T82" fmla="*/ 5 w 86"/>
                  <a:gd name="T83" fmla="*/ 11 h 76"/>
                  <a:gd name="T84" fmla="*/ 5 w 86"/>
                  <a:gd name="T85" fmla="*/ 13 h 76"/>
                  <a:gd name="T86" fmla="*/ 1 w 86"/>
                  <a:gd name="T87" fmla="*/ 13 h 76"/>
                  <a:gd name="T88" fmla="*/ 1 w 86"/>
                  <a:gd name="T89" fmla="*/ 15 h 76"/>
                  <a:gd name="T90" fmla="*/ 6 w 86"/>
                  <a:gd name="T91" fmla="*/ 13 h 76"/>
                  <a:gd name="T92" fmla="*/ 7 w 86"/>
                  <a:gd name="T93" fmla="*/ 14 h 76"/>
                  <a:gd name="T94" fmla="*/ 4 w 86"/>
                  <a:gd name="T95" fmla="*/ 18 h 76"/>
                  <a:gd name="T96" fmla="*/ 5 w 86"/>
                  <a:gd name="T97" fmla="*/ 18 h 76"/>
                  <a:gd name="T98" fmla="*/ 7 w 86"/>
                  <a:gd name="T99" fmla="*/ 14 h 76"/>
                  <a:gd name="T100" fmla="*/ 8 w 86"/>
                  <a:gd name="T101" fmla="*/ 19 h 76"/>
                  <a:gd name="T102" fmla="*/ 10 w 86"/>
                  <a:gd name="T103" fmla="*/ 14 h 76"/>
                  <a:gd name="T104" fmla="*/ 10 w 86"/>
                  <a:gd name="T105" fmla="*/ 19 h 76"/>
                  <a:gd name="T106" fmla="*/ 10 w 86"/>
                  <a:gd name="T107" fmla="*/ 17 h 76"/>
                  <a:gd name="T108" fmla="*/ 9 w 86"/>
                  <a:gd name="T109" fmla="*/ 15 h 76"/>
                  <a:gd name="T110" fmla="*/ 11 w 86"/>
                  <a:gd name="T111" fmla="*/ 14 h 76"/>
                  <a:gd name="T112" fmla="*/ 13 w 86"/>
                  <a:gd name="T113" fmla="*/ 18 h 76"/>
                  <a:gd name="T114" fmla="*/ 15 w 86"/>
                  <a:gd name="T115" fmla="*/ 17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6"/>
                  <a:gd name="T176" fmla="*/ 86 w 86"/>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6">
                    <a:moveTo>
                      <a:pt x="53" y="52"/>
                    </a:moveTo>
                    <a:lnTo>
                      <a:pt x="59" y="49"/>
                    </a:lnTo>
                    <a:lnTo>
                      <a:pt x="68" y="66"/>
                    </a:lnTo>
                    <a:lnTo>
                      <a:pt x="62" y="68"/>
                    </a:lnTo>
                    <a:lnTo>
                      <a:pt x="53" y="52"/>
                    </a:lnTo>
                    <a:close/>
                    <a:moveTo>
                      <a:pt x="70" y="64"/>
                    </a:moveTo>
                    <a:lnTo>
                      <a:pt x="69" y="65"/>
                    </a:lnTo>
                    <a:lnTo>
                      <a:pt x="68" y="66"/>
                    </a:lnTo>
                    <a:lnTo>
                      <a:pt x="64" y="57"/>
                    </a:lnTo>
                    <a:lnTo>
                      <a:pt x="70" y="64"/>
                    </a:lnTo>
                    <a:close/>
                    <a:moveTo>
                      <a:pt x="57" y="51"/>
                    </a:moveTo>
                    <a:lnTo>
                      <a:pt x="59" y="47"/>
                    </a:lnTo>
                    <a:lnTo>
                      <a:pt x="74" y="61"/>
                    </a:lnTo>
                    <a:lnTo>
                      <a:pt x="70" y="64"/>
                    </a:lnTo>
                    <a:lnTo>
                      <a:pt x="57" y="51"/>
                    </a:lnTo>
                    <a:close/>
                    <a:moveTo>
                      <a:pt x="59" y="47"/>
                    </a:moveTo>
                    <a:lnTo>
                      <a:pt x="59" y="47"/>
                    </a:lnTo>
                    <a:lnTo>
                      <a:pt x="67" y="54"/>
                    </a:lnTo>
                    <a:lnTo>
                      <a:pt x="59" y="47"/>
                    </a:lnTo>
                    <a:close/>
                    <a:moveTo>
                      <a:pt x="59" y="47"/>
                    </a:moveTo>
                    <a:lnTo>
                      <a:pt x="63" y="44"/>
                    </a:lnTo>
                    <a:lnTo>
                      <a:pt x="77" y="57"/>
                    </a:lnTo>
                    <a:lnTo>
                      <a:pt x="74" y="61"/>
                    </a:lnTo>
                    <a:lnTo>
                      <a:pt x="59" y="47"/>
                    </a:lnTo>
                    <a:close/>
                    <a:moveTo>
                      <a:pt x="78" y="55"/>
                    </a:moveTo>
                    <a:lnTo>
                      <a:pt x="78" y="56"/>
                    </a:lnTo>
                    <a:lnTo>
                      <a:pt x="77" y="57"/>
                    </a:lnTo>
                    <a:lnTo>
                      <a:pt x="69" y="51"/>
                    </a:lnTo>
                    <a:lnTo>
                      <a:pt x="78" y="55"/>
                    </a:lnTo>
                    <a:close/>
                    <a:moveTo>
                      <a:pt x="62" y="46"/>
                    </a:moveTo>
                    <a:lnTo>
                      <a:pt x="65" y="40"/>
                    </a:lnTo>
                    <a:lnTo>
                      <a:pt x="82" y="49"/>
                    </a:lnTo>
                    <a:lnTo>
                      <a:pt x="78" y="55"/>
                    </a:lnTo>
                    <a:lnTo>
                      <a:pt x="62" y="46"/>
                    </a:lnTo>
                    <a:close/>
                    <a:moveTo>
                      <a:pt x="65" y="40"/>
                    </a:moveTo>
                    <a:lnTo>
                      <a:pt x="65" y="39"/>
                    </a:lnTo>
                    <a:lnTo>
                      <a:pt x="66" y="38"/>
                    </a:lnTo>
                    <a:lnTo>
                      <a:pt x="73" y="44"/>
                    </a:lnTo>
                    <a:lnTo>
                      <a:pt x="65" y="40"/>
                    </a:lnTo>
                    <a:close/>
                    <a:moveTo>
                      <a:pt x="66" y="38"/>
                    </a:moveTo>
                    <a:lnTo>
                      <a:pt x="69" y="34"/>
                    </a:lnTo>
                    <a:lnTo>
                      <a:pt x="83" y="49"/>
                    </a:lnTo>
                    <a:lnTo>
                      <a:pt x="79" y="51"/>
                    </a:lnTo>
                    <a:lnTo>
                      <a:pt x="66" y="38"/>
                    </a:lnTo>
                    <a:close/>
                    <a:moveTo>
                      <a:pt x="86" y="41"/>
                    </a:moveTo>
                    <a:lnTo>
                      <a:pt x="86" y="45"/>
                    </a:lnTo>
                    <a:lnTo>
                      <a:pt x="83" y="49"/>
                    </a:lnTo>
                    <a:lnTo>
                      <a:pt x="76" y="41"/>
                    </a:lnTo>
                    <a:lnTo>
                      <a:pt x="86" y="41"/>
                    </a:lnTo>
                    <a:close/>
                    <a:moveTo>
                      <a:pt x="67" y="41"/>
                    </a:moveTo>
                    <a:lnTo>
                      <a:pt x="67" y="39"/>
                    </a:lnTo>
                    <a:lnTo>
                      <a:pt x="86" y="39"/>
                    </a:lnTo>
                    <a:lnTo>
                      <a:pt x="86" y="41"/>
                    </a:lnTo>
                    <a:lnTo>
                      <a:pt x="67" y="41"/>
                    </a:lnTo>
                    <a:close/>
                    <a:moveTo>
                      <a:pt x="67" y="39"/>
                    </a:moveTo>
                    <a:lnTo>
                      <a:pt x="67" y="32"/>
                    </a:lnTo>
                    <a:lnTo>
                      <a:pt x="86" y="32"/>
                    </a:lnTo>
                    <a:lnTo>
                      <a:pt x="86" y="39"/>
                    </a:lnTo>
                    <a:lnTo>
                      <a:pt x="67" y="39"/>
                    </a:lnTo>
                    <a:close/>
                    <a:moveTo>
                      <a:pt x="67" y="32"/>
                    </a:moveTo>
                    <a:lnTo>
                      <a:pt x="67" y="29"/>
                    </a:lnTo>
                    <a:lnTo>
                      <a:pt x="86" y="29"/>
                    </a:lnTo>
                    <a:lnTo>
                      <a:pt x="86" y="32"/>
                    </a:lnTo>
                    <a:lnTo>
                      <a:pt x="67" y="32"/>
                    </a:lnTo>
                    <a:close/>
                    <a:moveTo>
                      <a:pt x="67" y="29"/>
                    </a:moveTo>
                    <a:lnTo>
                      <a:pt x="67" y="22"/>
                    </a:lnTo>
                    <a:lnTo>
                      <a:pt x="86" y="22"/>
                    </a:lnTo>
                    <a:lnTo>
                      <a:pt x="86" y="29"/>
                    </a:lnTo>
                    <a:lnTo>
                      <a:pt x="67" y="29"/>
                    </a:lnTo>
                    <a:close/>
                    <a:moveTo>
                      <a:pt x="83" y="16"/>
                    </a:moveTo>
                    <a:lnTo>
                      <a:pt x="86" y="19"/>
                    </a:lnTo>
                    <a:lnTo>
                      <a:pt x="86" y="22"/>
                    </a:lnTo>
                    <a:lnTo>
                      <a:pt x="76" y="22"/>
                    </a:lnTo>
                    <a:lnTo>
                      <a:pt x="83" y="16"/>
                    </a:lnTo>
                    <a:close/>
                    <a:moveTo>
                      <a:pt x="69" y="29"/>
                    </a:moveTo>
                    <a:lnTo>
                      <a:pt x="66" y="25"/>
                    </a:lnTo>
                    <a:lnTo>
                      <a:pt x="79" y="12"/>
                    </a:lnTo>
                    <a:lnTo>
                      <a:pt x="83" y="16"/>
                    </a:lnTo>
                    <a:lnTo>
                      <a:pt x="69" y="29"/>
                    </a:lnTo>
                    <a:close/>
                    <a:moveTo>
                      <a:pt x="66" y="25"/>
                    </a:moveTo>
                    <a:lnTo>
                      <a:pt x="64" y="23"/>
                    </a:lnTo>
                    <a:lnTo>
                      <a:pt x="64" y="19"/>
                    </a:lnTo>
                    <a:lnTo>
                      <a:pt x="73" y="19"/>
                    </a:lnTo>
                    <a:lnTo>
                      <a:pt x="66" y="25"/>
                    </a:lnTo>
                    <a:close/>
                    <a:moveTo>
                      <a:pt x="64" y="19"/>
                    </a:moveTo>
                    <a:lnTo>
                      <a:pt x="64" y="16"/>
                    </a:lnTo>
                    <a:lnTo>
                      <a:pt x="83" y="16"/>
                    </a:lnTo>
                    <a:lnTo>
                      <a:pt x="83" y="19"/>
                    </a:lnTo>
                    <a:lnTo>
                      <a:pt x="64" y="19"/>
                    </a:lnTo>
                    <a:close/>
                    <a:moveTo>
                      <a:pt x="79" y="9"/>
                    </a:moveTo>
                    <a:lnTo>
                      <a:pt x="83" y="12"/>
                    </a:lnTo>
                    <a:lnTo>
                      <a:pt x="83" y="16"/>
                    </a:lnTo>
                    <a:lnTo>
                      <a:pt x="73" y="16"/>
                    </a:lnTo>
                    <a:lnTo>
                      <a:pt x="79" y="9"/>
                    </a:lnTo>
                    <a:close/>
                    <a:moveTo>
                      <a:pt x="66" y="22"/>
                    </a:moveTo>
                    <a:lnTo>
                      <a:pt x="63" y="20"/>
                    </a:lnTo>
                    <a:lnTo>
                      <a:pt x="77" y="6"/>
                    </a:lnTo>
                    <a:lnTo>
                      <a:pt x="79" y="9"/>
                    </a:lnTo>
                    <a:lnTo>
                      <a:pt x="66" y="22"/>
                    </a:lnTo>
                    <a:close/>
                    <a:moveTo>
                      <a:pt x="69" y="3"/>
                    </a:moveTo>
                    <a:lnTo>
                      <a:pt x="74" y="3"/>
                    </a:lnTo>
                    <a:lnTo>
                      <a:pt x="77" y="6"/>
                    </a:lnTo>
                    <a:lnTo>
                      <a:pt x="69" y="12"/>
                    </a:lnTo>
                    <a:lnTo>
                      <a:pt x="69" y="3"/>
                    </a:lnTo>
                    <a:close/>
                    <a:moveTo>
                      <a:pt x="69" y="22"/>
                    </a:moveTo>
                    <a:lnTo>
                      <a:pt x="64" y="22"/>
                    </a:lnTo>
                    <a:lnTo>
                      <a:pt x="64" y="3"/>
                    </a:lnTo>
                    <a:lnTo>
                      <a:pt x="69" y="3"/>
                    </a:lnTo>
                    <a:lnTo>
                      <a:pt x="69" y="22"/>
                    </a:lnTo>
                    <a:close/>
                    <a:moveTo>
                      <a:pt x="64" y="22"/>
                    </a:moveTo>
                    <a:lnTo>
                      <a:pt x="59" y="22"/>
                    </a:lnTo>
                    <a:lnTo>
                      <a:pt x="57" y="20"/>
                    </a:lnTo>
                    <a:lnTo>
                      <a:pt x="64" y="12"/>
                    </a:lnTo>
                    <a:lnTo>
                      <a:pt x="64" y="22"/>
                    </a:lnTo>
                    <a:close/>
                    <a:moveTo>
                      <a:pt x="57" y="20"/>
                    </a:moveTo>
                    <a:lnTo>
                      <a:pt x="54" y="17"/>
                    </a:lnTo>
                    <a:lnTo>
                      <a:pt x="67" y="3"/>
                    </a:lnTo>
                    <a:lnTo>
                      <a:pt x="70" y="6"/>
                    </a:lnTo>
                    <a:lnTo>
                      <a:pt x="57" y="20"/>
                    </a:lnTo>
                    <a:close/>
                    <a:moveTo>
                      <a:pt x="61" y="0"/>
                    </a:moveTo>
                    <a:lnTo>
                      <a:pt x="64" y="0"/>
                    </a:lnTo>
                    <a:lnTo>
                      <a:pt x="67" y="3"/>
                    </a:lnTo>
                    <a:lnTo>
                      <a:pt x="61" y="10"/>
                    </a:lnTo>
                    <a:lnTo>
                      <a:pt x="61" y="0"/>
                    </a:lnTo>
                    <a:close/>
                    <a:moveTo>
                      <a:pt x="61" y="19"/>
                    </a:moveTo>
                    <a:lnTo>
                      <a:pt x="57" y="19"/>
                    </a:lnTo>
                    <a:lnTo>
                      <a:pt x="57" y="0"/>
                    </a:lnTo>
                    <a:lnTo>
                      <a:pt x="61" y="0"/>
                    </a:lnTo>
                    <a:lnTo>
                      <a:pt x="61" y="19"/>
                    </a:lnTo>
                    <a:close/>
                    <a:moveTo>
                      <a:pt x="57" y="19"/>
                    </a:moveTo>
                    <a:lnTo>
                      <a:pt x="51" y="19"/>
                    </a:lnTo>
                    <a:lnTo>
                      <a:pt x="51" y="0"/>
                    </a:lnTo>
                    <a:lnTo>
                      <a:pt x="57" y="0"/>
                    </a:lnTo>
                    <a:lnTo>
                      <a:pt x="57" y="19"/>
                    </a:lnTo>
                    <a:close/>
                    <a:moveTo>
                      <a:pt x="51" y="19"/>
                    </a:moveTo>
                    <a:lnTo>
                      <a:pt x="47" y="19"/>
                    </a:lnTo>
                    <a:lnTo>
                      <a:pt x="47" y="0"/>
                    </a:lnTo>
                    <a:lnTo>
                      <a:pt x="51" y="0"/>
                    </a:lnTo>
                    <a:lnTo>
                      <a:pt x="51" y="19"/>
                    </a:lnTo>
                    <a:close/>
                    <a:moveTo>
                      <a:pt x="47" y="19"/>
                    </a:moveTo>
                    <a:lnTo>
                      <a:pt x="41" y="19"/>
                    </a:lnTo>
                    <a:lnTo>
                      <a:pt x="41" y="0"/>
                    </a:lnTo>
                    <a:lnTo>
                      <a:pt x="47" y="0"/>
                    </a:lnTo>
                    <a:lnTo>
                      <a:pt x="47" y="19"/>
                    </a:lnTo>
                    <a:close/>
                    <a:moveTo>
                      <a:pt x="37" y="1"/>
                    </a:moveTo>
                    <a:lnTo>
                      <a:pt x="39" y="0"/>
                    </a:lnTo>
                    <a:lnTo>
                      <a:pt x="41" y="0"/>
                    </a:lnTo>
                    <a:lnTo>
                      <a:pt x="41" y="10"/>
                    </a:lnTo>
                    <a:lnTo>
                      <a:pt x="37" y="1"/>
                    </a:lnTo>
                    <a:close/>
                    <a:moveTo>
                      <a:pt x="45" y="18"/>
                    </a:moveTo>
                    <a:lnTo>
                      <a:pt x="40" y="21"/>
                    </a:lnTo>
                    <a:lnTo>
                      <a:pt x="31" y="4"/>
                    </a:lnTo>
                    <a:lnTo>
                      <a:pt x="37" y="1"/>
                    </a:lnTo>
                    <a:lnTo>
                      <a:pt x="45" y="18"/>
                    </a:lnTo>
                    <a:close/>
                    <a:moveTo>
                      <a:pt x="29" y="6"/>
                    </a:moveTo>
                    <a:lnTo>
                      <a:pt x="30" y="4"/>
                    </a:lnTo>
                    <a:lnTo>
                      <a:pt x="31" y="4"/>
                    </a:lnTo>
                    <a:lnTo>
                      <a:pt x="35" y="12"/>
                    </a:lnTo>
                    <a:lnTo>
                      <a:pt x="29" y="6"/>
                    </a:lnTo>
                    <a:close/>
                    <a:moveTo>
                      <a:pt x="42" y="20"/>
                    </a:moveTo>
                    <a:lnTo>
                      <a:pt x="39" y="22"/>
                    </a:lnTo>
                    <a:lnTo>
                      <a:pt x="25" y="9"/>
                    </a:lnTo>
                    <a:lnTo>
                      <a:pt x="29" y="6"/>
                    </a:lnTo>
                    <a:lnTo>
                      <a:pt x="42" y="20"/>
                    </a:lnTo>
                    <a:close/>
                    <a:moveTo>
                      <a:pt x="39" y="22"/>
                    </a:moveTo>
                    <a:lnTo>
                      <a:pt x="37" y="24"/>
                    </a:lnTo>
                    <a:lnTo>
                      <a:pt x="36" y="24"/>
                    </a:lnTo>
                    <a:lnTo>
                      <a:pt x="32" y="16"/>
                    </a:lnTo>
                    <a:lnTo>
                      <a:pt x="39" y="22"/>
                    </a:lnTo>
                    <a:close/>
                    <a:moveTo>
                      <a:pt x="36" y="24"/>
                    </a:moveTo>
                    <a:lnTo>
                      <a:pt x="30" y="28"/>
                    </a:lnTo>
                    <a:lnTo>
                      <a:pt x="21" y="11"/>
                    </a:lnTo>
                    <a:lnTo>
                      <a:pt x="27" y="8"/>
                    </a:lnTo>
                    <a:lnTo>
                      <a:pt x="36" y="24"/>
                    </a:lnTo>
                    <a:close/>
                    <a:moveTo>
                      <a:pt x="19" y="12"/>
                    </a:moveTo>
                    <a:lnTo>
                      <a:pt x="20" y="11"/>
                    </a:lnTo>
                    <a:lnTo>
                      <a:pt x="21" y="11"/>
                    </a:lnTo>
                    <a:lnTo>
                      <a:pt x="25" y="19"/>
                    </a:lnTo>
                    <a:lnTo>
                      <a:pt x="19" y="12"/>
                    </a:lnTo>
                    <a:close/>
                    <a:moveTo>
                      <a:pt x="32" y="25"/>
                    </a:moveTo>
                    <a:lnTo>
                      <a:pt x="29" y="29"/>
                    </a:lnTo>
                    <a:lnTo>
                      <a:pt x="15" y="16"/>
                    </a:lnTo>
                    <a:lnTo>
                      <a:pt x="19" y="12"/>
                    </a:lnTo>
                    <a:lnTo>
                      <a:pt x="32" y="25"/>
                    </a:lnTo>
                    <a:close/>
                    <a:moveTo>
                      <a:pt x="15" y="16"/>
                    </a:moveTo>
                    <a:lnTo>
                      <a:pt x="25" y="6"/>
                    </a:lnTo>
                    <a:lnTo>
                      <a:pt x="15" y="16"/>
                    </a:lnTo>
                    <a:lnTo>
                      <a:pt x="22" y="22"/>
                    </a:lnTo>
                    <a:lnTo>
                      <a:pt x="15" y="16"/>
                    </a:lnTo>
                    <a:close/>
                    <a:moveTo>
                      <a:pt x="29" y="29"/>
                    </a:moveTo>
                    <a:lnTo>
                      <a:pt x="25" y="32"/>
                    </a:lnTo>
                    <a:lnTo>
                      <a:pt x="12" y="19"/>
                    </a:lnTo>
                    <a:lnTo>
                      <a:pt x="15" y="16"/>
                    </a:lnTo>
                    <a:lnTo>
                      <a:pt x="29" y="29"/>
                    </a:lnTo>
                    <a:close/>
                    <a:moveTo>
                      <a:pt x="25" y="32"/>
                    </a:moveTo>
                    <a:lnTo>
                      <a:pt x="16" y="42"/>
                    </a:lnTo>
                    <a:lnTo>
                      <a:pt x="25" y="32"/>
                    </a:lnTo>
                    <a:lnTo>
                      <a:pt x="19" y="25"/>
                    </a:lnTo>
                    <a:lnTo>
                      <a:pt x="25" y="32"/>
                    </a:lnTo>
                    <a:close/>
                    <a:moveTo>
                      <a:pt x="25" y="32"/>
                    </a:moveTo>
                    <a:lnTo>
                      <a:pt x="23" y="35"/>
                    </a:lnTo>
                    <a:lnTo>
                      <a:pt x="9" y="22"/>
                    </a:lnTo>
                    <a:lnTo>
                      <a:pt x="12" y="19"/>
                    </a:lnTo>
                    <a:lnTo>
                      <a:pt x="25" y="32"/>
                    </a:lnTo>
                    <a:close/>
                    <a:moveTo>
                      <a:pt x="8" y="24"/>
                    </a:moveTo>
                    <a:lnTo>
                      <a:pt x="8" y="23"/>
                    </a:lnTo>
                    <a:lnTo>
                      <a:pt x="9" y="22"/>
                    </a:lnTo>
                    <a:lnTo>
                      <a:pt x="15" y="29"/>
                    </a:lnTo>
                    <a:lnTo>
                      <a:pt x="8" y="24"/>
                    </a:lnTo>
                    <a:close/>
                    <a:moveTo>
                      <a:pt x="24" y="33"/>
                    </a:moveTo>
                    <a:lnTo>
                      <a:pt x="21" y="40"/>
                    </a:lnTo>
                    <a:lnTo>
                      <a:pt x="4" y="31"/>
                    </a:lnTo>
                    <a:lnTo>
                      <a:pt x="8" y="24"/>
                    </a:lnTo>
                    <a:lnTo>
                      <a:pt x="24" y="33"/>
                    </a:lnTo>
                    <a:close/>
                    <a:moveTo>
                      <a:pt x="3" y="35"/>
                    </a:moveTo>
                    <a:lnTo>
                      <a:pt x="3" y="33"/>
                    </a:lnTo>
                    <a:lnTo>
                      <a:pt x="4" y="31"/>
                    </a:lnTo>
                    <a:lnTo>
                      <a:pt x="13" y="35"/>
                    </a:lnTo>
                    <a:lnTo>
                      <a:pt x="3" y="35"/>
                    </a:lnTo>
                    <a:close/>
                    <a:moveTo>
                      <a:pt x="22" y="35"/>
                    </a:moveTo>
                    <a:lnTo>
                      <a:pt x="22" y="39"/>
                    </a:lnTo>
                    <a:lnTo>
                      <a:pt x="3" y="39"/>
                    </a:lnTo>
                    <a:lnTo>
                      <a:pt x="3" y="35"/>
                    </a:lnTo>
                    <a:lnTo>
                      <a:pt x="22" y="35"/>
                    </a:lnTo>
                    <a:close/>
                    <a:moveTo>
                      <a:pt x="22" y="39"/>
                    </a:moveTo>
                    <a:lnTo>
                      <a:pt x="22" y="42"/>
                    </a:lnTo>
                    <a:lnTo>
                      <a:pt x="20" y="45"/>
                    </a:lnTo>
                    <a:lnTo>
                      <a:pt x="13" y="39"/>
                    </a:lnTo>
                    <a:lnTo>
                      <a:pt x="22" y="39"/>
                    </a:lnTo>
                    <a:close/>
                    <a:moveTo>
                      <a:pt x="20" y="45"/>
                    </a:moveTo>
                    <a:lnTo>
                      <a:pt x="16" y="49"/>
                    </a:lnTo>
                    <a:lnTo>
                      <a:pt x="3" y="34"/>
                    </a:lnTo>
                    <a:lnTo>
                      <a:pt x="5" y="31"/>
                    </a:lnTo>
                    <a:lnTo>
                      <a:pt x="20" y="45"/>
                    </a:lnTo>
                    <a:close/>
                    <a:moveTo>
                      <a:pt x="0" y="41"/>
                    </a:moveTo>
                    <a:lnTo>
                      <a:pt x="0" y="38"/>
                    </a:lnTo>
                    <a:lnTo>
                      <a:pt x="3" y="34"/>
                    </a:lnTo>
                    <a:lnTo>
                      <a:pt x="10" y="41"/>
                    </a:lnTo>
                    <a:lnTo>
                      <a:pt x="0" y="41"/>
                    </a:lnTo>
                    <a:close/>
                    <a:moveTo>
                      <a:pt x="19" y="41"/>
                    </a:moveTo>
                    <a:lnTo>
                      <a:pt x="19" y="47"/>
                    </a:lnTo>
                    <a:lnTo>
                      <a:pt x="0" y="47"/>
                    </a:lnTo>
                    <a:lnTo>
                      <a:pt x="0" y="41"/>
                    </a:lnTo>
                    <a:lnTo>
                      <a:pt x="19" y="41"/>
                    </a:lnTo>
                    <a:close/>
                    <a:moveTo>
                      <a:pt x="3" y="54"/>
                    </a:moveTo>
                    <a:lnTo>
                      <a:pt x="0" y="52"/>
                    </a:lnTo>
                    <a:lnTo>
                      <a:pt x="0" y="47"/>
                    </a:lnTo>
                    <a:lnTo>
                      <a:pt x="10" y="47"/>
                    </a:lnTo>
                    <a:lnTo>
                      <a:pt x="3" y="54"/>
                    </a:lnTo>
                    <a:close/>
                    <a:moveTo>
                      <a:pt x="16" y="41"/>
                    </a:moveTo>
                    <a:lnTo>
                      <a:pt x="20" y="44"/>
                    </a:lnTo>
                    <a:lnTo>
                      <a:pt x="5" y="57"/>
                    </a:lnTo>
                    <a:lnTo>
                      <a:pt x="3" y="54"/>
                    </a:lnTo>
                    <a:lnTo>
                      <a:pt x="16" y="41"/>
                    </a:lnTo>
                    <a:close/>
                    <a:moveTo>
                      <a:pt x="20" y="44"/>
                    </a:moveTo>
                    <a:lnTo>
                      <a:pt x="22" y="47"/>
                    </a:lnTo>
                    <a:lnTo>
                      <a:pt x="22" y="51"/>
                    </a:lnTo>
                    <a:lnTo>
                      <a:pt x="13" y="51"/>
                    </a:lnTo>
                    <a:lnTo>
                      <a:pt x="20" y="44"/>
                    </a:lnTo>
                    <a:close/>
                    <a:moveTo>
                      <a:pt x="22" y="51"/>
                    </a:moveTo>
                    <a:lnTo>
                      <a:pt x="22" y="54"/>
                    </a:lnTo>
                    <a:lnTo>
                      <a:pt x="3" y="54"/>
                    </a:lnTo>
                    <a:lnTo>
                      <a:pt x="3" y="51"/>
                    </a:lnTo>
                    <a:lnTo>
                      <a:pt x="22" y="51"/>
                    </a:lnTo>
                    <a:close/>
                    <a:moveTo>
                      <a:pt x="5" y="61"/>
                    </a:moveTo>
                    <a:lnTo>
                      <a:pt x="3" y="59"/>
                    </a:lnTo>
                    <a:lnTo>
                      <a:pt x="3" y="54"/>
                    </a:lnTo>
                    <a:lnTo>
                      <a:pt x="13" y="54"/>
                    </a:lnTo>
                    <a:lnTo>
                      <a:pt x="5" y="61"/>
                    </a:lnTo>
                    <a:close/>
                    <a:moveTo>
                      <a:pt x="20" y="47"/>
                    </a:moveTo>
                    <a:lnTo>
                      <a:pt x="23" y="51"/>
                    </a:lnTo>
                    <a:lnTo>
                      <a:pt x="9" y="64"/>
                    </a:lnTo>
                    <a:lnTo>
                      <a:pt x="5" y="61"/>
                    </a:lnTo>
                    <a:lnTo>
                      <a:pt x="20" y="47"/>
                    </a:lnTo>
                    <a:close/>
                    <a:moveTo>
                      <a:pt x="23" y="51"/>
                    </a:moveTo>
                    <a:lnTo>
                      <a:pt x="25" y="54"/>
                    </a:lnTo>
                    <a:lnTo>
                      <a:pt x="12" y="67"/>
                    </a:lnTo>
                    <a:lnTo>
                      <a:pt x="9" y="64"/>
                    </a:lnTo>
                    <a:lnTo>
                      <a:pt x="23" y="51"/>
                    </a:lnTo>
                    <a:close/>
                    <a:moveTo>
                      <a:pt x="25" y="54"/>
                    </a:moveTo>
                    <a:lnTo>
                      <a:pt x="29" y="57"/>
                    </a:lnTo>
                    <a:lnTo>
                      <a:pt x="15" y="71"/>
                    </a:lnTo>
                    <a:lnTo>
                      <a:pt x="12" y="67"/>
                    </a:lnTo>
                    <a:lnTo>
                      <a:pt x="25" y="54"/>
                    </a:lnTo>
                    <a:close/>
                    <a:moveTo>
                      <a:pt x="22" y="73"/>
                    </a:moveTo>
                    <a:lnTo>
                      <a:pt x="19" y="73"/>
                    </a:lnTo>
                    <a:lnTo>
                      <a:pt x="15" y="71"/>
                    </a:lnTo>
                    <a:lnTo>
                      <a:pt x="22" y="64"/>
                    </a:lnTo>
                    <a:lnTo>
                      <a:pt x="22" y="73"/>
                    </a:lnTo>
                    <a:close/>
                    <a:moveTo>
                      <a:pt x="22" y="54"/>
                    </a:moveTo>
                    <a:lnTo>
                      <a:pt x="29" y="54"/>
                    </a:lnTo>
                    <a:lnTo>
                      <a:pt x="29" y="73"/>
                    </a:lnTo>
                    <a:lnTo>
                      <a:pt x="22" y="73"/>
                    </a:lnTo>
                    <a:lnTo>
                      <a:pt x="22" y="54"/>
                    </a:lnTo>
                    <a:close/>
                    <a:moveTo>
                      <a:pt x="29" y="54"/>
                    </a:moveTo>
                    <a:lnTo>
                      <a:pt x="32" y="54"/>
                    </a:lnTo>
                    <a:lnTo>
                      <a:pt x="35" y="57"/>
                    </a:lnTo>
                    <a:lnTo>
                      <a:pt x="29" y="64"/>
                    </a:lnTo>
                    <a:lnTo>
                      <a:pt x="29" y="54"/>
                    </a:lnTo>
                    <a:close/>
                    <a:moveTo>
                      <a:pt x="35" y="57"/>
                    </a:moveTo>
                    <a:lnTo>
                      <a:pt x="39" y="60"/>
                    </a:lnTo>
                    <a:lnTo>
                      <a:pt x="25" y="74"/>
                    </a:lnTo>
                    <a:lnTo>
                      <a:pt x="22" y="71"/>
                    </a:lnTo>
                    <a:lnTo>
                      <a:pt x="35" y="57"/>
                    </a:lnTo>
                    <a:close/>
                    <a:moveTo>
                      <a:pt x="32" y="76"/>
                    </a:moveTo>
                    <a:lnTo>
                      <a:pt x="27" y="76"/>
                    </a:lnTo>
                    <a:lnTo>
                      <a:pt x="25" y="74"/>
                    </a:lnTo>
                    <a:lnTo>
                      <a:pt x="32" y="67"/>
                    </a:lnTo>
                    <a:lnTo>
                      <a:pt x="32" y="76"/>
                    </a:lnTo>
                    <a:close/>
                    <a:moveTo>
                      <a:pt x="32" y="57"/>
                    </a:moveTo>
                    <a:lnTo>
                      <a:pt x="39" y="57"/>
                    </a:lnTo>
                    <a:lnTo>
                      <a:pt x="39" y="76"/>
                    </a:lnTo>
                    <a:lnTo>
                      <a:pt x="32" y="76"/>
                    </a:lnTo>
                    <a:lnTo>
                      <a:pt x="32" y="57"/>
                    </a:lnTo>
                    <a:close/>
                    <a:moveTo>
                      <a:pt x="39" y="57"/>
                    </a:moveTo>
                    <a:lnTo>
                      <a:pt x="41" y="57"/>
                    </a:lnTo>
                    <a:lnTo>
                      <a:pt x="41" y="76"/>
                    </a:lnTo>
                    <a:lnTo>
                      <a:pt x="39" y="76"/>
                    </a:lnTo>
                    <a:lnTo>
                      <a:pt x="39" y="57"/>
                    </a:lnTo>
                    <a:close/>
                    <a:moveTo>
                      <a:pt x="45" y="75"/>
                    </a:moveTo>
                    <a:lnTo>
                      <a:pt x="44" y="76"/>
                    </a:lnTo>
                    <a:lnTo>
                      <a:pt x="41" y="76"/>
                    </a:lnTo>
                    <a:lnTo>
                      <a:pt x="41" y="67"/>
                    </a:lnTo>
                    <a:lnTo>
                      <a:pt x="45" y="75"/>
                    </a:lnTo>
                    <a:close/>
                    <a:moveTo>
                      <a:pt x="37" y="59"/>
                    </a:moveTo>
                    <a:lnTo>
                      <a:pt x="43" y="55"/>
                    </a:lnTo>
                    <a:lnTo>
                      <a:pt x="52" y="72"/>
                    </a:lnTo>
                    <a:lnTo>
                      <a:pt x="45" y="75"/>
                    </a:lnTo>
                    <a:lnTo>
                      <a:pt x="37" y="59"/>
                    </a:lnTo>
                    <a:close/>
                    <a:moveTo>
                      <a:pt x="43" y="55"/>
                    </a:moveTo>
                    <a:lnTo>
                      <a:pt x="45" y="54"/>
                    </a:lnTo>
                    <a:lnTo>
                      <a:pt x="47" y="54"/>
                    </a:lnTo>
                    <a:lnTo>
                      <a:pt x="47" y="64"/>
                    </a:lnTo>
                    <a:lnTo>
                      <a:pt x="43" y="55"/>
                    </a:lnTo>
                    <a:close/>
                    <a:moveTo>
                      <a:pt x="47" y="54"/>
                    </a:moveTo>
                    <a:lnTo>
                      <a:pt x="51" y="54"/>
                    </a:lnTo>
                    <a:lnTo>
                      <a:pt x="51" y="73"/>
                    </a:lnTo>
                    <a:lnTo>
                      <a:pt x="47" y="73"/>
                    </a:lnTo>
                    <a:lnTo>
                      <a:pt x="47" y="54"/>
                    </a:lnTo>
                    <a:close/>
                    <a:moveTo>
                      <a:pt x="55" y="72"/>
                    </a:moveTo>
                    <a:lnTo>
                      <a:pt x="53" y="73"/>
                    </a:lnTo>
                    <a:lnTo>
                      <a:pt x="51" y="73"/>
                    </a:lnTo>
                    <a:lnTo>
                      <a:pt x="51" y="64"/>
                    </a:lnTo>
                    <a:lnTo>
                      <a:pt x="55" y="72"/>
                    </a:lnTo>
                    <a:close/>
                    <a:moveTo>
                      <a:pt x="46" y="55"/>
                    </a:moveTo>
                    <a:lnTo>
                      <a:pt x="53" y="52"/>
                    </a:lnTo>
                    <a:lnTo>
                      <a:pt x="62" y="68"/>
                    </a:lnTo>
                    <a:lnTo>
                      <a:pt x="55" y="72"/>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78" name="Freeform 766">
                <a:extLst>
                  <a:ext uri="{FF2B5EF4-FFF2-40B4-BE49-F238E27FC236}">
                    <a16:creationId xmlns:a16="http://schemas.microsoft.com/office/drawing/2014/main" id="{08C0E168-373F-4006-A1F8-D12BC68E38C7}"/>
                  </a:ext>
                </a:extLst>
              </p:cNvPr>
              <p:cNvSpPr>
                <a:spLocks/>
              </p:cNvSpPr>
              <p:nvPr/>
            </p:nvSpPr>
            <p:spPr bwMode="auto">
              <a:xfrm>
                <a:off x="3498" y="2120"/>
                <a:ext cx="16" cy="15"/>
              </a:xfrm>
              <a:custGeom>
                <a:avLst/>
                <a:gdLst>
                  <a:gd name="T0" fmla="*/ 11 w 66"/>
                  <a:gd name="T1" fmla="*/ 13 h 61"/>
                  <a:gd name="T2" fmla="*/ 12 w 66"/>
                  <a:gd name="T3" fmla="*/ 13 h 61"/>
                  <a:gd name="T4" fmla="*/ 14 w 66"/>
                  <a:gd name="T5" fmla="*/ 12 h 61"/>
                  <a:gd name="T6" fmla="*/ 14 w 66"/>
                  <a:gd name="T7" fmla="*/ 10 h 61"/>
                  <a:gd name="T8" fmla="*/ 15 w 66"/>
                  <a:gd name="T9" fmla="*/ 10 h 61"/>
                  <a:gd name="T10" fmla="*/ 15 w 66"/>
                  <a:gd name="T11" fmla="*/ 9 h 61"/>
                  <a:gd name="T12" fmla="*/ 16 w 66"/>
                  <a:gd name="T13" fmla="*/ 7 h 61"/>
                  <a:gd name="T14" fmla="*/ 16 w 66"/>
                  <a:gd name="T15" fmla="*/ 7 h 61"/>
                  <a:gd name="T16" fmla="*/ 16 w 66"/>
                  <a:gd name="T17" fmla="*/ 6 h 61"/>
                  <a:gd name="T18" fmla="*/ 16 w 66"/>
                  <a:gd name="T19" fmla="*/ 4 h 61"/>
                  <a:gd name="T20" fmla="*/ 15 w 66"/>
                  <a:gd name="T21" fmla="*/ 3 h 61"/>
                  <a:gd name="T22" fmla="*/ 14 w 66"/>
                  <a:gd name="T23" fmla="*/ 2 h 61"/>
                  <a:gd name="T24" fmla="*/ 14 w 66"/>
                  <a:gd name="T25" fmla="*/ 2 h 61"/>
                  <a:gd name="T26" fmla="*/ 13 w 66"/>
                  <a:gd name="T27" fmla="*/ 1 h 61"/>
                  <a:gd name="T28" fmla="*/ 12 w 66"/>
                  <a:gd name="T29" fmla="*/ 1 h 61"/>
                  <a:gd name="T30" fmla="*/ 11 w 66"/>
                  <a:gd name="T31" fmla="*/ 1 h 61"/>
                  <a:gd name="T32" fmla="*/ 10 w 66"/>
                  <a:gd name="T33" fmla="*/ 0 h 61"/>
                  <a:gd name="T34" fmla="*/ 8 w 66"/>
                  <a:gd name="T35" fmla="*/ 1 h 61"/>
                  <a:gd name="T36" fmla="*/ 7 w 66"/>
                  <a:gd name="T37" fmla="*/ 1 h 61"/>
                  <a:gd name="T38" fmla="*/ 6 w 66"/>
                  <a:gd name="T39" fmla="*/ 2 h 61"/>
                  <a:gd name="T40" fmla="*/ 5 w 66"/>
                  <a:gd name="T41" fmla="*/ 2 h 61"/>
                  <a:gd name="T42" fmla="*/ 4 w 66"/>
                  <a:gd name="T43" fmla="*/ 2 h 61"/>
                  <a:gd name="T44" fmla="*/ 3 w 66"/>
                  <a:gd name="T45" fmla="*/ 3 h 61"/>
                  <a:gd name="T46" fmla="*/ 2 w 66"/>
                  <a:gd name="T47" fmla="*/ 5 h 61"/>
                  <a:gd name="T48" fmla="*/ 1 w 66"/>
                  <a:gd name="T49" fmla="*/ 6 h 61"/>
                  <a:gd name="T50" fmla="*/ 0 w 66"/>
                  <a:gd name="T51" fmla="*/ 7 h 61"/>
                  <a:gd name="T52" fmla="*/ 0 w 66"/>
                  <a:gd name="T53" fmla="*/ 8 h 61"/>
                  <a:gd name="T54" fmla="*/ 0 w 66"/>
                  <a:gd name="T55" fmla="*/ 9 h 61"/>
                  <a:gd name="T56" fmla="*/ 0 w 66"/>
                  <a:gd name="T57" fmla="*/ 10 h 61"/>
                  <a:gd name="T58" fmla="*/ 0 w 66"/>
                  <a:gd name="T59" fmla="*/ 11 h 61"/>
                  <a:gd name="T60" fmla="*/ 0 w 66"/>
                  <a:gd name="T61" fmla="*/ 12 h 61"/>
                  <a:gd name="T62" fmla="*/ 1 w 66"/>
                  <a:gd name="T63" fmla="*/ 13 h 61"/>
                  <a:gd name="T64" fmla="*/ 2 w 66"/>
                  <a:gd name="T65" fmla="*/ 13 h 61"/>
                  <a:gd name="T66" fmla="*/ 3 w 66"/>
                  <a:gd name="T67" fmla="*/ 14 h 61"/>
                  <a:gd name="T68" fmla="*/ 4 w 66"/>
                  <a:gd name="T69" fmla="*/ 14 h 61"/>
                  <a:gd name="T70" fmla="*/ 5 w 66"/>
                  <a:gd name="T71" fmla="*/ 15 h 61"/>
                  <a:gd name="T72" fmla="*/ 6 w 66"/>
                  <a:gd name="T73" fmla="*/ 15 h 61"/>
                  <a:gd name="T74" fmla="*/ 7 w 66"/>
                  <a:gd name="T75" fmla="*/ 14 h 61"/>
                  <a:gd name="T76" fmla="*/ 9 w 66"/>
                  <a:gd name="T77" fmla="*/ 14 h 61"/>
                  <a:gd name="T78" fmla="*/ 10 w 66"/>
                  <a:gd name="T79" fmla="*/ 14 h 61"/>
                  <a:gd name="T80" fmla="*/ 11 w 66"/>
                  <a:gd name="T81" fmla="*/ 13 h 6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61"/>
                  <a:gd name="T125" fmla="*/ 66 w 66"/>
                  <a:gd name="T126" fmla="*/ 61 h 6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61">
                    <a:moveTo>
                      <a:pt x="47" y="54"/>
                    </a:moveTo>
                    <a:lnTo>
                      <a:pt x="50" y="52"/>
                    </a:lnTo>
                    <a:lnTo>
                      <a:pt x="57" y="49"/>
                    </a:lnTo>
                    <a:lnTo>
                      <a:pt x="59" y="42"/>
                    </a:lnTo>
                    <a:lnTo>
                      <a:pt x="62" y="39"/>
                    </a:lnTo>
                    <a:lnTo>
                      <a:pt x="62" y="35"/>
                    </a:lnTo>
                    <a:lnTo>
                      <a:pt x="66" y="29"/>
                    </a:lnTo>
                    <a:lnTo>
                      <a:pt x="66" y="27"/>
                    </a:lnTo>
                    <a:lnTo>
                      <a:pt x="66" y="23"/>
                    </a:lnTo>
                    <a:lnTo>
                      <a:pt x="66" y="17"/>
                    </a:lnTo>
                    <a:lnTo>
                      <a:pt x="62" y="13"/>
                    </a:lnTo>
                    <a:lnTo>
                      <a:pt x="59" y="10"/>
                    </a:lnTo>
                    <a:lnTo>
                      <a:pt x="57" y="7"/>
                    </a:lnTo>
                    <a:lnTo>
                      <a:pt x="54" y="3"/>
                    </a:lnTo>
                    <a:lnTo>
                      <a:pt x="50" y="3"/>
                    </a:lnTo>
                    <a:lnTo>
                      <a:pt x="47" y="3"/>
                    </a:lnTo>
                    <a:lnTo>
                      <a:pt x="40" y="0"/>
                    </a:lnTo>
                    <a:lnTo>
                      <a:pt x="34" y="3"/>
                    </a:lnTo>
                    <a:lnTo>
                      <a:pt x="30" y="3"/>
                    </a:lnTo>
                    <a:lnTo>
                      <a:pt x="25" y="7"/>
                    </a:lnTo>
                    <a:lnTo>
                      <a:pt x="22" y="7"/>
                    </a:lnTo>
                    <a:lnTo>
                      <a:pt x="15" y="10"/>
                    </a:lnTo>
                    <a:lnTo>
                      <a:pt x="12" y="13"/>
                    </a:lnTo>
                    <a:lnTo>
                      <a:pt x="8" y="20"/>
                    </a:lnTo>
                    <a:lnTo>
                      <a:pt x="5" y="23"/>
                    </a:lnTo>
                    <a:lnTo>
                      <a:pt x="2" y="27"/>
                    </a:lnTo>
                    <a:lnTo>
                      <a:pt x="2" y="32"/>
                    </a:lnTo>
                    <a:lnTo>
                      <a:pt x="0" y="35"/>
                    </a:lnTo>
                    <a:lnTo>
                      <a:pt x="0" y="42"/>
                    </a:lnTo>
                    <a:lnTo>
                      <a:pt x="2" y="45"/>
                    </a:lnTo>
                    <a:lnTo>
                      <a:pt x="2" y="49"/>
                    </a:lnTo>
                    <a:lnTo>
                      <a:pt x="5" y="52"/>
                    </a:lnTo>
                    <a:lnTo>
                      <a:pt x="8" y="54"/>
                    </a:lnTo>
                    <a:lnTo>
                      <a:pt x="12" y="57"/>
                    </a:lnTo>
                    <a:lnTo>
                      <a:pt x="15" y="57"/>
                    </a:lnTo>
                    <a:lnTo>
                      <a:pt x="22" y="61"/>
                    </a:lnTo>
                    <a:lnTo>
                      <a:pt x="25" y="61"/>
                    </a:lnTo>
                    <a:lnTo>
                      <a:pt x="30" y="57"/>
                    </a:lnTo>
                    <a:lnTo>
                      <a:pt x="37" y="57"/>
                    </a:lnTo>
                    <a:lnTo>
                      <a:pt x="40" y="57"/>
                    </a:lnTo>
                    <a:lnTo>
                      <a:pt x="47"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79" name="Freeform 767">
                <a:extLst>
                  <a:ext uri="{FF2B5EF4-FFF2-40B4-BE49-F238E27FC236}">
                    <a16:creationId xmlns:a16="http://schemas.microsoft.com/office/drawing/2014/main" id="{1AB11B09-B5E2-4909-81C0-EF03B1900D3B}"/>
                  </a:ext>
                </a:extLst>
              </p:cNvPr>
              <p:cNvSpPr>
                <a:spLocks noEditPoints="1"/>
              </p:cNvSpPr>
              <p:nvPr/>
            </p:nvSpPr>
            <p:spPr bwMode="auto">
              <a:xfrm>
                <a:off x="3495" y="2118"/>
                <a:ext cx="22" cy="20"/>
              </a:xfrm>
              <a:custGeom>
                <a:avLst/>
                <a:gdLst>
                  <a:gd name="T0" fmla="*/ 14 w 86"/>
                  <a:gd name="T1" fmla="*/ 14 h 81"/>
                  <a:gd name="T2" fmla="*/ 16 w 86"/>
                  <a:gd name="T3" fmla="*/ 12 h 81"/>
                  <a:gd name="T4" fmla="*/ 18 w 86"/>
                  <a:gd name="T5" fmla="*/ 16 h 81"/>
                  <a:gd name="T6" fmla="*/ 19 w 86"/>
                  <a:gd name="T7" fmla="*/ 16 h 81"/>
                  <a:gd name="T8" fmla="*/ 16 w 86"/>
                  <a:gd name="T9" fmla="*/ 12 h 81"/>
                  <a:gd name="T10" fmla="*/ 21 w 86"/>
                  <a:gd name="T11" fmla="*/ 12 h 81"/>
                  <a:gd name="T12" fmla="*/ 16 w 86"/>
                  <a:gd name="T13" fmla="*/ 11 h 81"/>
                  <a:gd name="T14" fmla="*/ 17 w 86"/>
                  <a:gd name="T15" fmla="*/ 10 h 81"/>
                  <a:gd name="T16" fmla="*/ 21 w 86"/>
                  <a:gd name="T17" fmla="*/ 12 h 81"/>
                  <a:gd name="T18" fmla="*/ 22 w 86"/>
                  <a:gd name="T19" fmla="*/ 10 h 81"/>
                  <a:gd name="T20" fmla="*/ 17 w 86"/>
                  <a:gd name="T21" fmla="*/ 9 h 81"/>
                  <a:gd name="T22" fmla="*/ 17 w 86"/>
                  <a:gd name="T23" fmla="*/ 7 h 81"/>
                  <a:gd name="T24" fmla="*/ 22 w 86"/>
                  <a:gd name="T25" fmla="*/ 7 h 81"/>
                  <a:gd name="T26" fmla="*/ 21 w 86"/>
                  <a:gd name="T27" fmla="*/ 5 h 81"/>
                  <a:gd name="T28" fmla="*/ 17 w 86"/>
                  <a:gd name="T29" fmla="*/ 7 h 81"/>
                  <a:gd name="T30" fmla="*/ 15 w 86"/>
                  <a:gd name="T31" fmla="*/ 6 h 81"/>
                  <a:gd name="T32" fmla="*/ 17 w 86"/>
                  <a:gd name="T33" fmla="*/ 1 h 81"/>
                  <a:gd name="T34" fmla="*/ 15 w 86"/>
                  <a:gd name="T35" fmla="*/ 1 h 81"/>
                  <a:gd name="T36" fmla="*/ 15 w 86"/>
                  <a:gd name="T37" fmla="*/ 1 h 81"/>
                  <a:gd name="T38" fmla="*/ 15 w 86"/>
                  <a:gd name="T39" fmla="*/ 6 h 81"/>
                  <a:gd name="T40" fmla="*/ 12 w 86"/>
                  <a:gd name="T41" fmla="*/ 0 h 81"/>
                  <a:gd name="T42" fmla="*/ 12 w 86"/>
                  <a:gd name="T43" fmla="*/ 5 h 81"/>
                  <a:gd name="T44" fmla="*/ 11 w 86"/>
                  <a:gd name="T45" fmla="*/ 6 h 81"/>
                  <a:gd name="T46" fmla="*/ 11 w 86"/>
                  <a:gd name="T47" fmla="*/ 1 h 81"/>
                  <a:gd name="T48" fmla="*/ 9 w 86"/>
                  <a:gd name="T49" fmla="*/ 1 h 81"/>
                  <a:gd name="T50" fmla="*/ 10 w 86"/>
                  <a:gd name="T51" fmla="*/ 6 h 81"/>
                  <a:gd name="T52" fmla="*/ 8 w 86"/>
                  <a:gd name="T53" fmla="*/ 7 h 81"/>
                  <a:gd name="T54" fmla="*/ 8 w 86"/>
                  <a:gd name="T55" fmla="*/ 2 h 81"/>
                  <a:gd name="T56" fmla="*/ 7 w 86"/>
                  <a:gd name="T57" fmla="*/ 2 h 81"/>
                  <a:gd name="T58" fmla="*/ 5 w 86"/>
                  <a:gd name="T59" fmla="*/ 3 h 81"/>
                  <a:gd name="T60" fmla="*/ 3 w 86"/>
                  <a:gd name="T61" fmla="*/ 5 h 81"/>
                  <a:gd name="T62" fmla="*/ 7 w 86"/>
                  <a:gd name="T63" fmla="*/ 8 h 81"/>
                  <a:gd name="T64" fmla="*/ 6 w 86"/>
                  <a:gd name="T65" fmla="*/ 9 h 81"/>
                  <a:gd name="T66" fmla="*/ 3 w 86"/>
                  <a:gd name="T67" fmla="*/ 6 h 81"/>
                  <a:gd name="T68" fmla="*/ 2 w 86"/>
                  <a:gd name="T69" fmla="*/ 7 h 81"/>
                  <a:gd name="T70" fmla="*/ 1 w 86"/>
                  <a:gd name="T71" fmla="*/ 9 h 81"/>
                  <a:gd name="T72" fmla="*/ 6 w 86"/>
                  <a:gd name="T73" fmla="*/ 10 h 81"/>
                  <a:gd name="T74" fmla="*/ 5 w 86"/>
                  <a:gd name="T75" fmla="*/ 12 h 81"/>
                  <a:gd name="T76" fmla="*/ 1 w 86"/>
                  <a:gd name="T77" fmla="*/ 9 h 81"/>
                  <a:gd name="T78" fmla="*/ 0 w 86"/>
                  <a:gd name="T79" fmla="*/ 11 h 81"/>
                  <a:gd name="T80" fmla="*/ 1 w 86"/>
                  <a:gd name="T81" fmla="*/ 15 h 81"/>
                  <a:gd name="T82" fmla="*/ 5 w 86"/>
                  <a:gd name="T83" fmla="*/ 12 h 81"/>
                  <a:gd name="T84" fmla="*/ 6 w 86"/>
                  <a:gd name="T85" fmla="*/ 14 h 81"/>
                  <a:gd name="T86" fmla="*/ 1 w 86"/>
                  <a:gd name="T87" fmla="*/ 14 h 81"/>
                  <a:gd name="T88" fmla="*/ 1 w 86"/>
                  <a:gd name="T89" fmla="*/ 16 h 81"/>
                  <a:gd name="T90" fmla="*/ 2 w 86"/>
                  <a:gd name="T91" fmla="*/ 17 h 81"/>
                  <a:gd name="T92" fmla="*/ 6 w 86"/>
                  <a:gd name="T93" fmla="*/ 14 h 81"/>
                  <a:gd name="T94" fmla="*/ 3 w 86"/>
                  <a:gd name="T95" fmla="*/ 18 h 81"/>
                  <a:gd name="T96" fmla="*/ 3 w 86"/>
                  <a:gd name="T97" fmla="*/ 18 h 81"/>
                  <a:gd name="T98" fmla="*/ 6 w 86"/>
                  <a:gd name="T99" fmla="*/ 19 h 81"/>
                  <a:gd name="T100" fmla="*/ 6 w 86"/>
                  <a:gd name="T101" fmla="*/ 15 h 81"/>
                  <a:gd name="T102" fmla="*/ 9 w 86"/>
                  <a:gd name="T103" fmla="*/ 16 h 81"/>
                  <a:gd name="T104" fmla="*/ 7 w 86"/>
                  <a:gd name="T105" fmla="*/ 20 h 81"/>
                  <a:gd name="T106" fmla="*/ 8 w 86"/>
                  <a:gd name="T107" fmla="*/ 20 h 81"/>
                  <a:gd name="T108" fmla="*/ 10 w 86"/>
                  <a:gd name="T109" fmla="*/ 20 h 81"/>
                  <a:gd name="T110" fmla="*/ 9 w 86"/>
                  <a:gd name="T111" fmla="*/ 15 h 81"/>
                  <a:gd name="T112" fmla="*/ 12 w 86"/>
                  <a:gd name="T113" fmla="*/ 15 h 81"/>
                  <a:gd name="T114" fmla="*/ 13 w 86"/>
                  <a:gd name="T115" fmla="*/ 19 h 81"/>
                  <a:gd name="T116" fmla="*/ 13 w 86"/>
                  <a:gd name="T117" fmla="*/ 17 h 81"/>
                  <a:gd name="T118" fmla="*/ 12 w 86"/>
                  <a:gd name="T119" fmla="*/ 15 h 8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81"/>
                  <a:gd name="T182" fmla="*/ 86 w 86"/>
                  <a:gd name="T183" fmla="*/ 81 h 8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81">
                    <a:moveTo>
                      <a:pt x="50" y="58"/>
                    </a:moveTo>
                    <a:lnTo>
                      <a:pt x="54" y="55"/>
                    </a:lnTo>
                    <a:lnTo>
                      <a:pt x="67" y="69"/>
                    </a:lnTo>
                    <a:lnTo>
                      <a:pt x="64" y="72"/>
                    </a:lnTo>
                    <a:lnTo>
                      <a:pt x="50" y="58"/>
                    </a:lnTo>
                    <a:close/>
                    <a:moveTo>
                      <a:pt x="54" y="55"/>
                    </a:moveTo>
                    <a:lnTo>
                      <a:pt x="55" y="54"/>
                    </a:lnTo>
                    <a:lnTo>
                      <a:pt x="56" y="53"/>
                    </a:lnTo>
                    <a:lnTo>
                      <a:pt x="60" y="62"/>
                    </a:lnTo>
                    <a:lnTo>
                      <a:pt x="54" y="55"/>
                    </a:lnTo>
                    <a:close/>
                    <a:moveTo>
                      <a:pt x="56" y="53"/>
                    </a:moveTo>
                    <a:lnTo>
                      <a:pt x="63" y="50"/>
                    </a:lnTo>
                    <a:lnTo>
                      <a:pt x="70" y="66"/>
                    </a:lnTo>
                    <a:lnTo>
                      <a:pt x="65" y="70"/>
                    </a:lnTo>
                    <a:lnTo>
                      <a:pt x="56" y="53"/>
                    </a:lnTo>
                    <a:close/>
                    <a:moveTo>
                      <a:pt x="75" y="63"/>
                    </a:moveTo>
                    <a:lnTo>
                      <a:pt x="74" y="65"/>
                    </a:lnTo>
                    <a:lnTo>
                      <a:pt x="70" y="66"/>
                    </a:lnTo>
                    <a:lnTo>
                      <a:pt x="67" y="59"/>
                    </a:lnTo>
                    <a:lnTo>
                      <a:pt x="75" y="63"/>
                    </a:lnTo>
                    <a:close/>
                    <a:moveTo>
                      <a:pt x="58" y="54"/>
                    </a:moveTo>
                    <a:lnTo>
                      <a:pt x="61" y="48"/>
                    </a:lnTo>
                    <a:lnTo>
                      <a:pt x="78" y="56"/>
                    </a:lnTo>
                    <a:lnTo>
                      <a:pt x="75" y="63"/>
                    </a:lnTo>
                    <a:lnTo>
                      <a:pt x="58" y="54"/>
                    </a:lnTo>
                    <a:close/>
                    <a:moveTo>
                      <a:pt x="61" y="48"/>
                    </a:moveTo>
                    <a:lnTo>
                      <a:pt x="61" y="47"/>
                    </a:lnTo>
                    <a:lnTo>
                      <a:pt x="63" y="45"/>
                    </a:lnTo>
                    <a:lnTo>
                      <a:pt x="69" y="52"/>
                    </a:lnTo>
                    <a:lnTo>
                      <a:pt x="61" y="48"/>
                    </a:lnTo>
                    <a:close/>
                    <a:moveTo>
                      <a:pt x="63" y="45"/>
                    </a:moveTo>
                    <a:lnTo>
                      <a:pt x="66" y="42"/>
                    </a:lnTo>
                    <a:lnTo>
                      <a:pt x="79" y="55"/>
                    </a:lnTo>
                    <a:lnTo>
                      <a:pt x="77" y="59"/>
                    </a:lnTo>
                    <a:lnTo>
                      <a:pt x="63" y="45"/>
                    </a:lnTo>
                    <a:close/>
                    <a:moveTo>
                      <a:pt x="82" y="49"/>
                    </a:moveTo>
                    <a:lnTo>
                      <a:pt x="82" y="53"/>
                    </a:lnTo>
                    <a:lnTo>
                      <a:pt x="79" y="55"/>
                    </a:lnTo>
                    <a:lnTo>
                      <a:pt x="72" y="49"/>
                    </a:lnTo>
                    <a:lnTo>
                      <a:pt x="82" y="49"/>
                    </a:lnTo>
                    <a:close/>
                    <a:moveTo>
                      <a:pt x="64" y="49"/>
                    </a:moveTo>
                    <a:lnTo>
                      <a:pt x="64" y="45"/>
                    </a:lnTo>
                    <a:lnTo>
                      <a:pt x="82" y="45"/>
                    </a:lnTo>
                    <a:lnTo>
                      <a:pt x="82" y="49"/>
                    </a:lnTo>
                    <a:lnTo>
                      <a:pt x="64" y="49"/>
                    </a:lnTo>
                    <a:close/>
                    <a:moveTo>
                      <a:pt x="64" y="45"/>
                    </a:moveTo>
                    <a:lnTo>
                      <a:pt x="64" y="43"/>
                    </a:lnTo>
                    <a:lnTo>
                      <a:pt x="65" y="41"/>
                    </a:lnTo>
                    <a:lnTo>
                      <a:pt x="72" y="45"/>
                    </a:lnTo>
                    <a:lnTo>
                      <a:pt x="64" y="45"/>
                    </a:lnTo>
                    <a:close/>
                    <a:moveTo>
                      <a:pt x="65" y="41"/>
                    </a:moveTo>
                    <a:lnTo>
                      <a:pt x="67" y="36"/>
                    </a:lnTo>
                    <a:lnTo>
                      <a:pt x="85" y="43"/>
                    </a:lnTo>
                    <a:lnTo>
                      <a:pt x="81" y="50"/>
                    </a:lnTo>
                    <a:lnTo>
                      <a:pt x="65" y="41"/>
                    </a:lnTo>
                    <a:close/>
                    <a:moveTo>
                      <a:pt x="86" y="39"/>
                    </a:moveTo>
                    <a:lnTo>
                      <a:pt x="86" y="41"/>
                    </a:lnTo>
                    <a:lnTo>
                      <a:pt x="85" y="43"/>
                    </a:lnTo>
                    <a:lnTo>
                      <a:pt x="76" y="39"/>
                    </a:lnTo>
                    <a:lnTo>
                      <a:pt x="86" y="39"/>
                    </a:lnTo>
                    <a:close/>
                    <a:moveTo>
                      <a:pt x="67" y="39"/>
                    </a:moveTo>
                    <a:lnTo>
                      <a:pt x="67" y="37"/>
                    </a:lnTo>
                    <a:lnTo>
                      <a:pt x="86" y="37"/>
                    </a:lnTo>
                    <a:lnTo>
                      <a:pt x="86" y="39"/>
                    </a:lnTo>
                    <a:lnTo>
                      <a:pt x="67" y="39"/>
                    </a:lnTo>
                    <a:close/>
                    <a:moveTo>
                      <a:pt x="67" y="37"/>
                    </a:moveTo>
                    <a:lnTo>
                      <a:pt x="67" y="33"/>
                    </a:lnTo>
                    <a:lnTo>
                      <a:pt x="86" y="33"/>
                    </a:lnTo>
                    <a:lnTo>
                      <a:pt x="86" y="37"/>
                    </a:lnTo>
                    <a:lnTo>
                      <a:pt x="67" y="37"/>
                    </a:lnTo>
                    <a:close/>
                    <a:moveTo>
                      <a:pt x="67" y="33"/>
                    </a:moveTo>
                    <a:lnTo>
                      <a:pt x="67" y="27"/>
                    </a:lnTo>
                    <a:lnTo>
                      <a:pt x="86" y="27"/>
                    </a:lnTo>
                    <a:lnTo>
                      <a:pt x="86" y="33"/>
                    </a:lnTo>
                    <a:lnTo>
                      <a:pt x="67" y="33"/>
                    </a:lnTo>
                    <a:close/>
                    <a:moveTo>
                      <a:pt x="82" y="20"/>
                    </a:moveTo>
                    <a:lnTo>
                      <a:pt x="86" y="22"/>
                    </a:lnTo>
                    <a:lnTo>
                      <a:pt x="86" y="27"/>
                    </a:lnTo>
                    <a:lnTo>
                      <a:pt x="76" y="27"/>
                    </a:lnTo>
                    <a:lnTo>
                      <a:pt x="82" y="20"/>
                    </a:lnTo>
                    <a:close/>
                    <a:moveTo>
                      <a:pt x="69" y="33"/>
                    </a:moveTo>
                    <a:lnTo>
                      <a:pt x="66" y="30"/>
                    </a:lnTo>
                    <a:lnTo>
                      <a:pt x="79" y="17"/>
                    </a:lnTo>
                    <a:lnTo>
                      <a:pt x="82" y="20"/>
                    </a:lnTo>
                    <a:lnTo>
                      <a:pt x="69" y="33"/>
                    </a:lnTo>
                    <a:close/>
                    <a:moveTo>
                      <a:pt x="66" y="30"/>
                    </a:moveTo>
                    <a:lnTo>
                      <a:pt x="63" y="27"/>
                    </a:lnTo>
                    <a:lnTo>
                      <a:pt x="77" y="13"/>
                    </a:lnTo>
                    <a:lnTo>
                      <a:pt x="79" y="17"/>
                    </a:lnTo>
                    <a:lnTo>
                      <a:pt x="66" y="30"/>
                    </a:lnTo>
                    <a:close/>
                    <a:moveTo>
                      <a:pt x="63" y="27"/>
                    </a:moveTo>
                    <a:lnTo>
                      <a:pt x="59" y="23"/>
                    </a:lnTo>
                    <a:lnTo>
                      <a:pt x="74" y="10"/>
                    </a:lnTo>
                    <a:lnTo>
                      <a:pt x="77" y="13"/>
                    </a:lnTo>
                    <a:lnTo>
                      <a:pt x="63" y="27"/>
                    </a:lnTo>
                    <a:close/>
                    <a:moveTo>
                      <a:pt x="59" y="23"/>
                    </a:moveTo>
                    <a:lnTo>
                      <a:pt x="57" y="20"/>
                    </a:lnTo>
                    <a:lnTo>
                      <a:pt x="70" y="7"/>
                    </a:lnTo>
                    <a:lnTo>
                      <a:pt x="74" y="10"/>
                    </a:lnTo>
                    <a:lnTo>
                      <a:pt x="59" y="23"/>
                    </a:lnTo>
                    <a:close/>
                    <a:moveTo>
                      <a:pt x="64" y="5"/>
                    </a:moveTo>
                    <a:lnTo>
                      <a:pt x="67" y="5"/>
                    </a:lnTo>
                    <a:lnTo>
                      <a:pt x="70" y="7"/>
                    </a:lnTo>
                    <a:lnTo>
                      <a:pt x="64" y="13"/>
                    </a:lnTo>
                    <a:lnTo>
                      <a:pt x="64" y="5"/>
                    </a:lnTo>
                    <a:close/>
                    <a:moveTo>
                      <a:pt x="64" y="23"/>
                    </a:moveTo>
                    <a:lnTo>
                      <a:pt x="60" y="23"/>
                    </a:lnTo>
                    <a:lnTo>
                      <a:pt x="60" y="5"/>
                    </a:lnTo>
                    <a:lnTo>
                      <a:pt x="64" y="5"/>
                    </a:lnTo>
                    <a:lnTo>
                      <a:pt x="64" y="23"/>
                    </a:lnTo>
                    <a:close/>
                    <a:moveTo>
                      <a:pt x="60" y="23"/>
                    </a:moveTo>
                    <a:lnTo>
                      <a:pt x="57" y="23"/>
                    </a:lnTo>
                    <a:lnTo>
                      <a:pt x="57" y="5"/>
                    </a:lnTo>
                    <a:lnTo>
                      <a:pt x="60" y="5"/>
                    </a:lnTo>
                    <a:lnTo>
                      <a:pt x="60" y="23"/>
                    </a:lnTo>
                    <a:close/>
                    <a:moveTo>
                      <a:pt x="57" y="23"/>
                    </a:moveTo>
                    <a:lnTo>
                      <a:pt x="55" y="23"/>
                    </a:lnTo>
                    <a:lnTo>
                      <a:pt x="53" y="22"/>
                    </a:lnTo>
                    <a:lnTo>
                      <a:pt x="57" y="13"/>
                    </a:lnTo>
                    <a:lnTo>
                      <a:pt x="57" y="23"/>
                    </a:lnTo>
                    <a:close/>
                    <a:moveTo>
                      <a:pt x="53" y="22"/>
                    </a:moveTo>
                    <a:lnTo>
                      <a:pt x="46" y="19"/>
                    </a:lnTo>
                    <a:lnTo>
                      <a:pt x="55" y="2"/>
                    </a:lnTo>
                    <a:lnTo>
                      <a:pt x="61" y="6"/>
                    </a:lnTo>
                    <a:lnTo>
                      <a:pt x="53" y="22"/>
                    </a:lnTo>
                    <a:close/>
                    <a:moveTo>
                      <a:pt x="46" y="2"/>
                    </a:moveTo>
                    <a:lnTo>
                      <a:pt x="50" y="0"/>
                    </a:lnTo>
                    <a:lnTo>
                      <a:pt x="55" y="2"/>
                    </a:lnTo>
                    <a:lnTo>
                      <a:pt x="50" y="10"/>
                    </a:lnTo>
                    <a:lnTo>
                      <a:pt x="46" y="2"/>
                    </a:lnTo>
                    <a:close/>
                    <a:moveTo>
                      <a:pt x="55" y="19"/>
                    </a:moveTo>
                    <a:lnTo>
                      <a:pt x="48" y="22"/>
                    </a:lnTo>
                    <a:lnTo>
                      <a:pt x="39" y="6"/>
                    </a:lnTo>
                    <a:lnTo>
                      <a:pt x="46" y="2"/>
                    </a:lnTo>
                    <a:lnTo>
                      <a:pt x="55" y="19"/>
                    </a:lnTo>
                    <a:close/>
                    <a:moveTo>
                      <a:pt x="48" y="22"/>
                    </a:moveTo>
                    <a:lnTo>
                      <a:pt x="46" y="23"/>
                    </a:lnTo>
                    <a:lnTo>
                      <a:pt x="44" y="23"/>
                    </a:lnTo>
                    <a:lnTo>
                      <a:pt x="44" y="13"/>
                    </a:lnTo>
                    <a:lnTo>
                      <a:pt x="48" y="22"/>
                    </a:lnTo>
                    <a:close/>
                    <a:moveTo>
                      <a:pt x="44" y="23"/>
                    </a:moveTo>
                    <a:lnTo>
                      <a:pt x="40" y="23"/>
                    </a:lnTo>
                    <a:lnTo>
                      <a:pt x="40" y="5"/>
                    </a:lnTo>
                    <a:lnTo>
                      <a:pt x="44" y="5"/>
                    </a:lnTo>
                    <a:lnTo>
                      <a:pt x="44" y="23"/>
                    </a:lnTo>
                    <a:close/>
                    <a:moveTo>
                      <a:pt x="37" y="6"/>
                    </a:moveTo>
                    <a:lnTo>
                      <a:pt x="38" y="5"/>
                    </a:lnTo>
                    <a:lnTo>
                      <a:pt x="40" y="5"/>
                    </a:lnTo>
                    <a:lnTo>
                      <a:pt x="40" y="13"/>
                    </a:lnTo>
                    <a:lnTo>
                      <a:pt x="37" y="6"/>
                    </a:lnTo>
                    <a:close/>
                    <a:moveTo>
                      <a:pt x="45" y="22"/>
                    </a:moveTo>
                    <a:lnTo>
                      <a:pt x="39" y="26"/>
                    </a:lnTo>
                    <a:lnTo>
                      <a:pt x="31" y="9"/>
                    </a:lnTo>
                    <a:lnTo>
                      <a:pt x="37" y="6"/>
                    </a:lnTo>
                    <a:lnTo>
                      <a:pt x="45" y="22"/>
                    </a:lnTo>
                    <a:close/>
                    <a:moveTo>
                      <a:pt x="39" y="26"/>
                    </a:moveTo>
                    <a:lnTo>
                      <a:pt x="37" y="27"/>
                    </a:lnTo>
                    <a:lnTo>
                      <a:pt x="35" y="27"/>
                    </a:lnTo>
                    <a:lnTo>
                      <a:pt x="35" y="17"/>
                    </a:lnTo>
                    <a:lnTo>
                      <a:pt x="39" y="26"/>
                    </a:lnTo>
                    <a:close/>
                    <a:moveTo>
                      <a:pt x="35" y="27"/>
                    </a:moveTo>
                    <a:lnTo>
                      <a:pt x="32" y="27"/>
                    </a:lnTo>
                    <a:lnTo>
                      <a:pt x="32" y="8"/>
                    </a:lnTo>
                    <a:lnTo>
                      <a:pt x="35" y="8"/>
                    </a:lnTo>
                    <a:lnTo>
                      <a:pt x="35" y="27"/>
                    </a:lnTo>
                    <a:close/>
                    <a:moveTo>
                      <a:pt x="27" y="9"/>
                    </a:moveTo>
                    <a:lnTo>
                      <a:pt x="29" y="8"/>
                    </a:lnTo>
                    <a:lnTo>
                      <a:pt x="32" y="8"/>
                    </a:lnTo>
                    <a:lnTo>
                      <a:pt x="32" y="17"/>
                    </a:lnTo>
                    <a:lnTo>
                      <a:pt x="27" y="9"/>
                    </a:lnTo>
                    <a:close/>
                    <a:moveTo>
                      <a:pt x="36" y="26"/>
                    </a:moveTo>
                    <a:lnTo>
                      <a:pt x="29" y="29"/>
                    </a:lnTo>
                    <a:lnTo>
                      <a:pt x="21" y="11"/>
                    </a:lnTo>
                    <a:lnTo>
                      <a:pt x="27" y="9"/>
                    </a:lnTo>
                    <a:lnTo>
                      <a:pt x="36" y="26"/>
                    </a:lnTo>
                    <a:close/>
                    <a:moveTo>
                      <a:pt x="18" y="13"/>
                    </a:moveTo>
                    <a:lnTo>
                      <a:pt x="20" y="12"/>
                    </a:lnTo>
                    <a:lnTo>
                      <a:pt x="21" y="11"/>
                    </a:lnTo>
                    <a:lnTo>
                      <a:pt x="25" y="20"/>
                    </a:lnTo>
                    <a:lnTo>
                      <a:pt x="18" y="13"/>
                    </a:lnTo>
                    <a:close/>
                    <a:moveTo>
                      <a:pt x="32" y="27"/>
                    </a:moveTo>
                    <a:lnTo>
                      <a:pt x="28" y="30"/>
                    </a:lnTo>
                    <a:lnTo>
                      <a:pt x="15" y="17"/>
                    </a:lnTo>
                    <a:lnTo>
                      <a:pt x="18" y="13"/>
                    </a:lnTo>
                    <a:lnTo>
                      <a:pt x="32" y="27"/>
                    </a:lnTo>
                    <a:close/>
                    <a:moveTo>
                      <a:pt x="13" y="19"/>
                    </a:moveTo>
                    <a:lnTo>
                      <a:pt x="14" y="18"/>
                    </a:lnTo>
                    <a:lnTo>
                      <a:pt x="15" y="17"/>
                    </a:lnTo>
                    <a:lnTo>
                      <a:pt x="22" y="23"/>
                    </a:lnTo>
                    <a:lnTo>
                      <a:pt x="13" y="19"/>
                    </a:lnTo>
                    <a:close/>
                    <a:moveTo>
                      <a:pt x="31" y="28"/>
                    </a:moveTo>
                    <a:lnTo>
                      <a:pt x="27" y="34"/>
                    </a:lnTo>
                    <a:lnTo>
                      <a:pt x="11" y="26"/>
                    </a:lnTo>
                    <a:lnTo>
                      <a:pt x="13" y="19"/>
                    </a:lnTo>
                    <a:lnTo>
                      <a:pt x="31" y="28"/>
                    </a:lnTo>
                    <a:close/>
                    <a:moveTo>
                      <a:pt x="27" y="34"/>
                    </a:moveTo>
                    <a:lnTo>
                      <a:pt x="26" y="36"/>
                    </a:lnTo>
                    <a:lnTo>
                      <a:pt x="25" y="37"/>
                    </a:lnTo>
                    <a:lnTo>
                      <a:pt x="18" y="30"/>
                    </a:lnTo>
                    <a:lnTo>
                      <a:pt x="27" y="34"/>
                    </a:lnTo>
                    <a:close/>
                    <a:moveTo>
                      <a:pt x="25" y="37"/>
                    </a:moveTo>
                    <a:lnTo>
                      <a:pt x="22" y="40"/>
                    </a:lnTo>
                    <a:lnTo>
                      <a:pt x="8" y="27"/>
                    </a:lnTo>
                    <a:lnTo>
                      <a:pt x="12" y="23"/>
                    </a:lnTo>
                    <a:lnTo>
                      <a:pt x="25" y="37"/>
                    </a:lnTo>
                    <a:close/>
                    <a:moveTo>
                      <a:pt x="8" y="27"/>
                    </a:moveTo>
                    <a:lnTo>
                      <a:pt x="18" y="17"/>
                    </a:lnTo>
                    <a:lnTo>
                      <a:pt x="8" y="27"/>
                    </a:lnTo>
                    <a:lnTo>
                      <a:pt x="15" y="33"/>
                    </a:lnTo>
                    <a:lnTo>
                      <a:pt x="8" y="27"/>
                    </a:lnTo>
                    <a:close/>
                    <a:moveTo>
                      <a:pt x="22" y="40"/>
                    </a:moveTo>
                    <a:lnTo>
                      <a:pt x="20" y="43"/>
                    </a:lnTo>
                    <a:lnTo>
                      <a:pt x="5" y="29"/>
                    </a:lnTo>
                    <a:lnTo>
                      <a:pt x="8" y="27"/>
                    </a:lnTo>
                    <a:lnTo>
                      <a:pt x="22" y="40"/>
                    </a:lnTo>
                    <a:close/>
                    <a:moveTo>
                      <a:pt x="3" y="37"/>
                    </a:moveTo>
                    <a:lnTo>
                      <a:pt x="3" y="32"/>
                    </a:lnTo>
                    <a:lnTo>
                      <a:pt x="5" y="29"/>
                    </a:lnTo>
                    <a:lnTo>
                      <a:pt x="12" y="37"/>
                    </a:lnTo>
                    <a:lnTo>
                      <a:pt x="3" y="37"/>
                    </a:lnTo>
                    <a:close/>
                    <a:moveTo>
                      <a:pt x="22" y="37"/>
                    </a:moveTo>
                    <a:lnTo>
                      <a:pt x="22" y="42"/>
                    </a:lnTo>
                    <a:lnTo>
                      <a:pt x="3" y="42"/>
                    </a:lnTo>
                    <a:lnTo>
                      <a:pt x="3" y="37"/>
                    </a:lnTo>
                    <a:lnTo>
                      <a:pt x="22" y="37"/>
                    </a:lnTo>
                    <a:close/>
                    <a:moveTo>
                      <a:pt x="22" y="42"/>
                    </a:moveTo>
                    <a:lnTo>
                      <a:pt x="22" y="47"/>
                    </a:lnTo>
                    <a:lnTo>
                      <a:pt x="20" y="49"/>
                    </a:lnTo>
                    <a:lnTo>
                      <a:pt x="12" y="42"/>
                    </a:lnTo>
                    <a:lnTo>
                      <a:pt x="22" y="42"/>
                    </a:lnTo>
                    <a:close/>
                    <a:moveTo>
                      <a:pt x="20" y="49"/>
                    </a:moveTo>
                    <a:lnTo>
                      <a:pt x="16" y="52"/>
                    </a:lnTo>
                    <a:lnTo>
                      <a:pt x="3" y="39"/>
                    </a:lnTo>
                    <a:lnTo>
                      <a:pt x="5" y="36"/>
                    </a:lnTo>
                    <a:lnTo>
                      <a:pt x="20" y="49"/>
                    </a:lnTo>
                    <a:close/>
                    <a:moveTo>
                      <a:pt x="0" y="45"/>
                    </a:moveTo>
                    <a:lnTo>
                      <a:pt x="0" y="42"/>
                    </a:lnTo>
                    <a:lnTo>
                      <a:pt x="3" y="39"/>
                    </a:lnTo>
                    <a:lnTo>
                      <a:pt x="10" y="45"/>
                    </a:lnTo>
                    <a:lnTo>
                      <a:pt x="0" y="45"/>
                    </a:lnTo>
                    <a:close/>
                    <a:moveTo>
                      <a:pt x="18" y="45"/>
                    </a:moveTo>
                    <a:lnTo>
                      <a:pt x="18" y="52"/>
                    </a:lnTo>
                    <a:lnTo>
                      <a:pt x="0" y="52"/>
                    </a:lnTo>
                    <a:lnTo>
                      <a:pt x="0" y="45"/>
                    </a:lnTo>
                    <a:lnTo>
                      <a:pt x="18" y="45"/>
                    </a:lnTo>
                    <a:close/>
                    <a:moveTo>
                      <a:pt x="3" y="59"/>
                    </a:moveTo>
                    <a:lnTo>
                      <a:pt x="0" y="56"/>
                    </a:lnTo>
                    <a:lnTo>
                      <a:pt x="0" y="52"/>
                    </a:lnTo>
                    <a:lnTo>
                      <a:pt x="10" y="52"/>
                    </a:lnTo>
                    <a:lnTo>
                      <a:pt x="3" y="59"/>
                    </a:lnTo>
                    <a:close/>
                    <a:moveTo>
                      <a:pt x="16" y="45"/>
                    </a:moveTo>
                    <a:lnTo>
                      <a:pt x="20" y="49"/>
                    </a:lnTo>
                    <a:lnTo>
                      <a:pt x="5" y="62"/>
                    </a:lnTo>
                    <a:lnTo>
                      <a:pt x="3" y="59"/>
                    </a:lnTo>
                    <a:lnTo>
                      <a:pt x="16" y="45"/>
                    </a:lnTo>
                    <a:close/>
                    <a:moveTo>
                      <a:pt x="20" y="49"/>
                    </a:moveTo>
                    <a:lnTo>
                      <a:pt x="22" y="51"/>
                    </a:lnTo>
                    <a:lnTo>
                      <a:pt x="22" y="55"/>
                    </a:lnTo>
                    <a:lnTo>
                      <a:pt x="12" y="55"/>
                    </a:lnTo>
                    <a:lnTo>
                      <a:pt x="20" y="49"/>
                    </a:lnTo>
                    <a:close/>
                    <a:moveTo>
                      <a:pt x="22" y="55"/>
                    </a:moveTo>
                    <a:lnTo>
                      <a:pt x="22" y="59"/>
                    </a:lnTo>
                    <a:lnTo>
                      <a:pt x="3" y="59"/>
                    </a:lnTo>
                    <a:lnTo>
                      <a:pt x="3" y="55"/>
                    </a:lnTo>
                    <a:lnTo>
                      <a:pt x="22" y="55"/>
                    </a:lnTo>
                    <a:close/>
                    <a:moveTo>
                      <a:pt x="5" y="65"/>
                    </a:moveTo>
                    <a:lnTo>
                      <a:pt x="3" y="62"/>
                    </a:lnTo>
                    <a:lnTo>
                      <a:pt x="3" y="59"/>
                    </a:lnTo>
                    <a:lnTo>
                      <a:pt x="12" y="59"/>
                    </a:lnTo>
                    <a:lnTo>
                      <a:pt x="5" y="65"/>
                    </a:lnTo>
                    <a:close/>
                    <a:moveTo>
                      <a:pt x="20" y="52"/>
                    </a:moveTo>
                    <a:lnTo>
                      <a:pt x="22" y="55"/>
                    </a:lnTo>
                    <a:lnTo>
                      <a:pt x="8" y="69"/>
                    </a:lnTo>
                    <a:lnTo>
                      <a:pt x="5" y="65"/>
                    </a:lnTo>
                    <a:lnTo>
                      <a:pt x="20" y="52"/>
                    </a:lnTo>
                    <a:close/>
                    <a:moveTo>
                      <a:pt x="8" y="69"/>
                    </a:moveTo>
                    <a:lnTo>
                      <a:pt x="18" y="77"/>
                    </a:lnTo>
                    <a:lnTo>
                      <a:pt x="8" y="69"/>
                    </a:lnTo>
                    <a:lnTo>
                      <a:pt x="15" y="62"/>
                    </a:lnTo>
                    <a:lnTo>
                      <a:pt x="8" y="69"/>
                    </a:lnTo>
                    <a:close/>
                    <a:moveTo>
                      <a:pt x="22" y="55"/>
                    </a:moveTo>
                    <a:lnTo>
                      <a:pt x="25" y="58"/>
                    </a:lnTo>
                    <a:lnTo>
                      <a:pt x="12" y="72"/>
                    </a:lnTo>
                    <a:lnTo>
                      <a:pt x="8" y="69"/>
                    </a:lnTo>
                    <a:lnTo>
                      <a:pt x="22" y="55"/>
                    </a:lnTo>
                    <a:close/>
                    <a:moveTo>
                      <a:pt x="12" y="72"/>
                    </a:moveTo>
                    <a:lnTo>
                      <a:pt x="3" y="62"/>
                    </a:lnTo>
                    <a:lnTo>
                      <a:pt x="12" y="72"/>
                    </a:lnTo>
                    <a:lnTo>
                      <a:pt x="18" y="64"/>
                    </a:lnTo>
                    <a:lnTo>
                      <a:pt x="12" y="72"/>
                    </a:lnTo>
                    <a:close/>
                    <a:moveTo>
                      <a:pt x="25" y="58"/>
                    </a:moveTo>
                    <a:lnTo>
                      <a:pt x="28" y="61"/>
                    </a:lnTo>
                    <a:lnTo>
                      <a:pt x="15" y="74"/>
                    </a:lnTo>
                    <a:lnTo>
                      <a:pt x="12" y="72"/>
                    </a:lnTo>
                    <a:lnTo>
                      <a:pt x="25" y="58"/>
                    </a:lnTo>
                    <a:close/>
                    <a:moveTo>
                      <a:pt x="22" y="77"/>
                    </a:moveTo>
                    <a:lnTo>
                      <a:pt x="18" y="77"/>
                    </a:lnTo>
                    <a:lnTo>
                      <a:pt x="15" y="74"/>
                    </a:lnTo>
                    <a:lnTo>
                      <a:pt x="22" y="67"/>
                    </a:lnTo>
                    <a:lnTo>
                      <a:pt x="22" y="77"/>
                    </a:lnTo>
                    <a:close/>
                    <a:moveTo>
                      <a:pt x="22" y="59"/>
                    </a:moveTo>
                    <a:lnTo>
                      <a:pt x="25" y="59"/>
                    </a:lnTo>
                    <a:lnTo>
                      <a:pt x="25" y="77"/>
                    </a:lnTo>
                    <a:lnTo>
                      <a:pt x="22" y="77"/>
                    </a:lnTo>
                    <a:lnTo>
                      <a:pt x="22" y="59"/>
                    </a:lnTo>
                    <a:close/>
                    <a:moveTo>
                      <a:pt x="25" y="59"/>
                    </a:moveTo>
                    <a:lnTo>
                      <a:pt x="27" y="59"/>
                    </a:lnTo>
                    <a:lnTo>
                      <a:pt x="29" y="60"/>
                    </a:lnTo>
                    <a:lnTo>
                      <a:pt x="25" y="67"/>
                    </a:lnTo>
                    <a:lnTo>
                      <a:pt x="25" y="59"/>
                    </a:lnTo>
                    <a:close/>
                    <a:moveTo>
                      <a:pt x="29" y="60"/>
                    </a:moveTo>
                    <a:lnTo>
                      <a:pt x="36" y="63"/>
                    </a:lnTo>
                    <a:lnTo>
                      <a:pt x="27" y="80"/>
                    </a:lnTo>
                    <a:lnTo>
                      <a:pt x="21" y="76"/>
                    </a:lnTo>
                    <a:lnTo>
                      <a:pt x="29" y="60"/>
                    </a:lnTo>
                    <a:close/>
                    <a:moveTo>
                      <a:pt x="32" y="81"/>
                    </a:moveTo>
                    <a:lnTo>
                      <a:pt x="29" y="81"/>
                    </a:lnTo>
                    <a:lnTo>
                      <a:pt x="27" y="80"/>
                    </a:lnTo>
                    <a:lnTo>
                      <a:pt x="32" y="71"/>
                    </a:lnTo>
                    <a:lnTo>
                      <a:pt x="32" y="81"/>
                    </a:lnTo>
                    <a:close/>
                    <a:moveTo>
                      <a:pt x="32" y="62"/>
                    </a:moveTo>
                    <a:lnTo>
                      <a:pt x="35" y="62"/>
                    </a:lnTo>
                    <a:lnTo>
                      <a:pt x="35" y="81"/>
                    </a:lnTo>
                    <a:lnTo>
                      <a:pt x="32" y="81"/>
                    </a:lnTo>
                    <a:lnTo>
                      <a:pt x="32" y="62"/>
                    </a:lnTo>
                    <a:close/>
                    <a:moveTo>
                      <a:pt x="39" y="80"/>
                    </a:moveTo>
                    <a:lnTo>
                      <a:pt x="37" y="81"/>
                    </a:lnTo>
                    <a:lnTo>
                      <a:pt x="35" y="81"/>
                    </a:lnTo>
                    <a:lnTo>
                      <a:pt x="35" y="71"/>
                    </a:lnTo>
                    <a:lnTo>
                      <a:pt x="39" y="80"/>
                    </a:lnTo>
                    <a:close/>
                    <a:moveTo>
                      <a:pt x="31" y="63"/>
                    </a:moveTo>
                    <a:lnTo>
                      <a:pt x="37" y="60"/>
                    </a:lnTo>
                    <a:lnTo>
                      <a:pt x="45" y="76"/>
                    </a:lnTo>
                    <a:lnTo>
                      <a:pt x="39" y="80"/>
                    </a:lnTo>
                    <a:lnTo>
                      <a:pt x="31" y="63"/>
                    </a:lnTo>
                    <a:close/>
                    <a:moveTo>
                      <a:pt x="37" y="60"/>
                    </a:moveTo>
                    <a:lnTo>
                      <a:pt x="38" y="59"/>
                    </a:lnTo>
                    <a:lnTo>
                      <a:pt x="40" y="59"/>
                    </a:lnTo>
                    <a:lnTo>
                      <a:pt x="40" y="67"/>
                    </a:lnTo>
                    <a:lnTo>
                      <a:pt x="37" y="60"/>
                    </a:lnTo>
                    <a:close/>
                    <a:moveTo>
                      <a:pt x="40" y="59"/>
                    </a:moveTo>
                    <a:lnTo>
                      <a:pt x="47" y="59"/>
                    </a:lnTo>
                    <a:lnTo>
                      <a:pt x="47" y="77"/>
                    </a:lnTo>
                    <a:lnTo>
                      <a:pt x="40" y="77"/>
                    </a:lnTo>
                    <a:lnTo>
                      <a:pt x="40" y="59"/>
                    </a:lnTo>
                    <a:close/>
                    <a:moveTo>
                      <a:pt x="47" y="59"/>
                    </a:moveTo>
                    <a:lnTo>
                      <a:pt x="50" y="59"/>
                    </a:lnTo>
                    <a:lnTo>
                      <a:pt x="50" y="77"/>
                    </a:lnTo>
                    <a:lnTo>
                      <a:pt x="47" y="77"/>
                    </a:lnTo>
                    <a:lnTo>
                      <a:pt x="47" y="59"/>
                    </a:lnTo>
                    <a:close/>
                    <a:moveTo>
                      <a:pt x="55" y="76"/>
                    </a:moveTo>
                    <a:lnTo>
                      <a:pt x="53" y="77"/>
                    </a:lnTo>
                    <a:lnTo>
                      <a:pt x="50" y="77"/>
                    </a:lnTo>
                    <a:lnTo>
                      <a:pt x="50" y="67"/>
                    </a:lnTo>
                    <a:lnTo>
                      <a:pt x="55" y="76"/>
                    </a:lnTo>
                    <a:close/>
                    <a:moveTo>
                      <a:pt x="46" y="60"/>
                    </a:moveTo>
                    <a:lnTo>
                      <a:pt x="53" y="56"/>
                    </a:lnTo>
                    <a:lnTo>
                      <a:pt x="61" y="73"/>
                    </a:lnTo>
                    <a:lnTo>
                      <a:pt x="55" y="76"/>
                    </a:lnTo>
                    <a:lnTo>
                      <a:pt x="46" y="6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80" name="Freeform 768">
                <a:extLst>
                  <a:ext uri="{FF2B5EF4-FFF2-40B4-BE49-F238E27FC236}">
                    <a16:creationId xmlns:a16="http://schemas.microsoft.com/office/drawing/2014/main" id="{6740BCA7-6FCC-4F46-B674-006EE113AB02}"/>
                  </a:ext>
                </a:extLst>
              </p:cNvPr>
              <p:cNvSpPr>
                <a:spLocks/>
              </p:cNvSpPr>
              <p:nvPr/>
            </p:nvSpPr>
            <p:spPr bwMode="auto">
              <a:xfrm>
                <a:off x="2966" y="2335"/>
                <a:ext cx="17" cy="14"/>
              </a:xfrm>
              <a:custGeom>
                <a:avLst/>
                <a:gdLst>
                  <a:gd name="T0" fmla="*/ 11 w 67"/>
                  <a:gd name="T1" fmla="*/ 13 h 57"/>
                  <a:gd name="T2" fmla="*/ 13 w 67"/>
                  <a:gd name="T3" fmla="*/ 13 h 57"/>
                  <a:gd name="T4" fmla="*/ 14 w 67"/>
                  <a:gd name="T5" fmla="*/ 11 h 57"/>
                  <a:gd name="T6" fmla="*/ 14 w 67"/>
                  <a:gd name="T7" fmla="*/ 10 h 57"/>
                  <a:gd name="T8" fmla="*/ 15 w 67"/>
                  <a:gd name="T9" fmla="*/ 9 h 57"/>
                  <a:gd name="T10" fmla="*/ 16 w 67"/>
                  <a:gd name="T11" fmla="*/ 8 h 57"/>
                  <a:gd name="T12" fmla="*/ 16 w 67"/>
                  <a:gd name="T13" fmla="*/ 7 h 57"/>
                  <a:gd name="T14" fmla="*/ 17 w 67"/>
                  <a:gd name="T15" fmla="*/ 6 h 57"/>
                  <a:gd name="T16" fmla="*/ 17 w 67"/>
                  <a:gd name="T17" fmla="*/ 5 h 57"/>
                  <a:gd name="T18" fmla="*/ 16 w 67"/>
                  <a:gd name="T19" fmla="*/ 4 h 57"/>
                  <a:gd name="T20" fmla="*/ 16 w 67"/>
                  <a:gd name="T21" fmla="*/ 3 h 57"/>
                  <a:gd name="T22" fmla="*/ 15 w 67"/>
                  <a:gd name="T23" fmla="*/ 2 h 57"/>
                  <a:gd name="T24" fmla="*/ 14 w 67"/>
                  <a:gd name="T25" fmla="*/ 2 h 57"/>
                  <a:gd name="T26" fmla="*/ 14 w 67"/>
                  <a:gd name="T27" fmla="*/ 1 h 57"/>
                  <a:gd name="T28" fmla="*/ 12 w 67"/>
                  <a:gd name="T29" fmla="*/ 1 h 57"/>
                  <a:gd name="T30" fmla="*/ 11 w 67"/>
                  <a:gd name="T31" fmla="*/ 0 h 57"/>
                  <a:gd name="T32" fmla="*/ 10 w 67"/>
                  <a:gd name="T33" fmla="*/ 0 h 57"/>
                  <a:gd name="T34" fmla="*/ 9 w 67"/>
                  <a:gd name="T35" fmla="*/ 0 h 57"/>
                  <a:gd name="T36" fmla="*/ 7 w 67"/>
                  <a:gd name="T37" fmla="*/ 1 h 57"/>
                  <a:gd name="T38" fmla="*/ 6 w 67"/>
                  <a:gd name="T39" fmla="*/ 1 h 57"/>
                  <a:gd name="T40" fmla="*/ 5 w 67"/>
                  <a:gd name="T41" fmla="*/ 2 h 57"/>
                  <a:gd name="T42" fmla="*/ 3 w 67"/>
                  <a:gd name="T43" fmla="*/ 2 h 57"/>
                  <a:gd name="T44" fmla="*/ 3 w 67"/>
                  <a:gd name="T45" fmla="*/ 3 h 57"/>
                  <a:gd name="T46" fmla="*/ 2 w 67"/>
                  <a:gd name="T47" fmla="*/ 4 h 57"/>
                  <a:gd name="T48" fmla="*/ 1 w 67"/>
                  <a:gd name="T49" fmla="*/ 5 h 57"/>
                  <a:gd name="T50" fmla="*/ 0 w 67"/>
                  <a:gd name="T51" fmla="*/ 6 h 57"/>
                  <a:gd name="T52" fmla="*/ 0 w 67"/>
                  <a:gd name="T53" fmla="*/ 8 h 57"/>
                  <a:gd name="T54" fmla="*/ 0 w 67"/>
                  <a:gd name="T55" fmla="*/ 9 h 57"/>
                  <a:gd name="T56" fmla="*/ 0 w 67"/>
                  <a:gd name="T57" fmla="*/ 9 h 57"/>
                  <a:gd name="T58" fmla="*/ 0 w 67"/>
                  <a:gd name="T59" fmla="*/ 11 h 57"/>
                  <a:gd name="T60" fmla="*/ 1 w 67"/>
                  <a:gd name="T61" fmla="*/ 12 h 57"/>
                  <a:gd name="T62" fmla="*/ 1 w 67"/>
                  <a:gd name="T63" fmla="*/ 13 h 57"/>
                  <a:gd name="T64" fmla="*/ 2 w 67"/>
                  <a:gd name="T65" fmla="*/ 13 h 57"/>
                  <a:gd name="T66" fmla="*/ 3 w 67"/>
                  <a:gd name="T67" fmla="*/ 14 h 57"/>
                  <a:gd name="T68" fmla="*/ 4 w 67"/>
                  <a:gd name="T69" fmla="*/ 14 h 57"/>
                  <a:gd name="T70" fmla="*/ 5 w 67"/>
                  <a:gd name="T71" fmla="*/ 14 h 57"/>
                  <a:gd name="T72" fmla="*/ 6 w 67"/>
                  <a:gd name="T73" fmla="*/ 14 h 57"/>
                  <a:gd name="T74" fmla="*/ 7 w 67"/>
                  <a:gd name="T75" fmla="*/ 14 h 57"/>
                  <a:gd name="T76" fmla="*/ 9 w 67"/>
                  <a:gd name="T77" fmla="*/ 14 h 57"/>
                  <a:gd name="T78" fmla="*/ 11 w 67"/>
                  <a:gd name="T79" fmla="*/ 13 h 57"/>
                  <a:gd name="T80" fmla="*/ 11 w 67"/>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5" y="51"/>
                    </a:moveTo>
                    <a:lnTo>
                      <a:pt x="51" y="51"/>
                    </a:lnTo>
                    <a:lnTo>
                      <a:pt x="54" y="44"/>
                    </a:lnTo>
                    <a:lnTo>
                      <a:pt x="57" y="41"/>
                    </a:lnTo>
                    <a:lnTo>
                      <a:pt x="61" y="38"/>
                    </a:lnTo>
                    <a:lnTo>
                      <a:pt x="64" y="32"/>
                    </a:lnTo>
                    <a:lnTo>
                      <a:pt x="64" y="29"/>
                    </a:lnTo>
                    <a:lnTo>
                      <a:pt x="67" y="25"/>
                    </a:lnTo>
                    <a:lnTo>
                      <a:pt x="67" y="19"/>
                    </a:lnTo>
                    <a:lnTo>
                      <a:pt x="64" y="16"/>
                    </a:lnTo>
                    <a:lnTo>
                      <a:pt x="64" y="12"/>
                    </a:lnTo>
                    <a:lnTo>
                      <a:pt x="61" y="9"/>
                    </a:lnTo>
                    <a:lnTo>
                      <a:pt x="57" y="7"/>
                    </a:lnTo>
                    <a:lnTo>
                      <a:pt x="54" y="3"/>
                    </a:lnTo>
                    <a:lnTo>
                      <a:pt x="47" y="3"/>
                    </a:lnTo>
                    <a:lnTo>
                      <a:pt x="45" y="0"/>
                    </a:lnTo>
                    <a:lnTo>
                      <a:pt x="38" y="0"/>
                    </a:lnTo>
                    <a:lnTo>
                      <a:pt x="35" y="0"/>
                    </a:lnTo>
                    <a:lnTo>
                      <a:pt x="29" y="3"/>
                    </a:lnTo>
                    <a:lnTo>
                      <a:pt x="25" y="3"/>
                    </a:lnTo>
                    <a:lnTo>
                      <a:pt x="19" y="7"/>
                    </a:lnTo>
                    <a:lnTo>
                      <a:pt x="13" y="9"/>
                    </a:lnTo>
                    <a:lnTo>
                      <a:pt x="10" y="12"/>
                    </a:lnTo>
                    <a:lnTo>
                      <a:pt x="6" y="16"/>
                    </a:lnTo>
                    <a:lnTo>
                      <a:pt x="3" y="22"/>
                    </a:lnTo>
                    <a:lnTo>
                      <a:pt x="0" y="25"/>
                    </a:lnTo>
                    <a:lnTo>
                      <a:pt x="0" y="32"/>
                    </a:lnTo>
                    <a:lnTo>
                      <a:pt x="0" y="35"/>
                    </a:lnTo>
                    <a:lnTo>
                      <a:pt x="0" y="38"/>
                    </a:lnTo>
                    <a:lnTo>
                      <a:pt x="0" y="44"/>
                    </a:lnTo>
                    <a:lnTo>
                      <a:pt x="3" y="48"/>
                    </a:lnTo>
                    <a:lnTo>
                      <a:pt x="3" y="51"/>
                    </a:lnTo>
                    <a:lnTo>
                      <a:pt x="6" y="54"/>
                    </a:lnTo>
                    <a:lnTo>
                      <a:pt x="13" y="57"/>
                    </a:lnTo>
                    <a:lnTo>
                      <a:pt x="16" y="57"/>
                    </a:lnTo>
                    <a:lnTo>
                      <a:pt x="19" y="57"/>
                    </a:lnTo>
                    <a:lnTo>
                      <a:pt x="25" y="57"/>
                    </a:lnTo>
                    <a:lnTo>
                      <a:pt x="29" y="57"/>
                    </a:lnTo>
                    <a:lnTo>
                      <a:pt x="35" y="57"/>
                    </a:lnTo>
                    <a:lnTo>
                      <a:pt x="42" y="54"/>
                    </a:lnTo>
                    <a:lnTo>
                      <a:pt x="45"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81" name="Freeform 769">
                <a:extLst>
                  <a:ext uri="{FF2B5EF4-FFF2-40B4-BE49-F238E27FC236}">
                    <a16:creationId xmlns:a16="http://schemas.microsoft.com/office/drawing/2014/main" id="{3A8EF597-2899-449E-BEFA-C0C294547258}"/>
                  </a:ext>
                </a:extLst>
              </p:cNvPr>
              <p:cNvSpPr>
                <a:spLocks noEditPoints="1"/>
              </p:cNvSpPr>
              <p:nvPr/>
            </p:nvSpPr>
            <p:spPr bwMode="auto">
              <a:xfrm>
                <a:off x="2964" y="2333"/>
                <a:ext cx="21" cy="19"/>
              </a:xfrm>
              <a:custGeom>
                <a:avLst/>
                <a:gdLst>
                  <a:gd name="T0" fmla="*/ 17 w 86"/>
                  <a:gd name="T1" fmla="*/ 16 h 76"/>
                  <a:gd name="T2" fmla="*/ 13 w 86"/>
                  <a:gd name="T3" fmla="*/ 13 h 76"/>
                  <a:gd name="T4" fmla="*/ 14 w 86"/>
                  <a:gd name="T5" fmla="*/ 12 h 76"/>
                  <a:gd name="T6" fmla="*/ 17 w 86"/>
                  <a:gd name="T7" fmla="*/ 15 h 76"/>
                  <a:gd name="T8" fmla="*/ 18 w 86"/>
                  <a:gd name="T9" fmla="*/ 15 h 76"/>
                  <a:gd name="T10" fmla="*/ 19 w 86"/>
                  <a:gd name="T11" fmla="*/ 13 h 76"/>
                  <a:gd name="T12" fmla="*/ 16 w 86"/>
                  <a:gd name="T13" fmla="*/ 10 h 76"/>
                  <a:gd name="T14" fmla="*/ 20 w 86"/>
                  <a:gd name="T15" fmla="*/ 11 h 76"/>
                  <a:gd name="T16" fmla="*/ 20 w 86"/>
                  <a:gd name="T17" fmla="*/ 11 h 76"/>
                  <a:gd name="T18" fmla="*/ 16 w 86"/>
                  <a:gd name="T19" fmla="*/ 10 h 76"/>
                  <a:gd name="T20" fmla="*/ 21 w 86"/>
                  <a:gd name="T21" fmla="*/ 9 h 76"/>
                  <a:gd name="T22" fmla="*/ 16 w 86"/>
                  <a:gd name="T23" fmla="*/ 7 h 76"/>
                  <a:gd name="T24" fmla="*/ 21 w 86"/>
                  <a:gd name="T25" fmla="*/ 7 h 76"/>
                  <a:gd name="T26" fmla="*/ 21 w 86"/>
                  <a:gd name="T27" fmla="*/ 6 h 76"/>
                  <a:gd name="T28" fmla="*/ 16 w 86"/>
                  <a:gd name="T29" fmla="*/ 8 h 76"/>
                  <a:gd name="T30" fmla="*/ 20 w 86"/>
                  <a:gd name="T31" fmla="*/ 4 h 76"/>
                  <a:gd name="T32" fmla="*/ 16 w 86"/>
                  <a:gd name="T33" fmla="*/ 7 h 76"/>
                  <a:gd name="T34" fmla="*/ 19 w 86"/>
                  <a:gd name="T35" fmla="*/ 3 h 76"/>
                  <a:gd name="T36" fmla="*/ 19 w 86"/>
                  <a:gd name="T37" fmla="*/ 3 h 76"/>
                  <a:gd name="T38" fmla="*/ 15 w 86"/>
                  <a:gd name="T39" fmla="*/ 6 h 76"/>
                  <a:gd name="T40" fmla="*/ 16 w 86"/>
                  <a:gd name="T41" fmla="*/ 6 h 76"/>
                  <a:gd name="T42" fmla="*/ 13 w 86"/>
                  <a:gd name="T43" fmla="*/ 6 h 76"/>
                  <a:gd name="T44" fmla="*/ 15 w 86"/>
                  <a:gd name="T45" fmla="*/ 1 h 76"/>
                  <a:gd name="T46" fmla="*/ 13 w 86"/>
                  <a:gd name="T47" fmla="*/ 3 h 76"/>
                  <a:gd name="T48" fmla="*/ 13 w 86"/>
                  <a:gd name="T49" fmla="*/ 5 h 76"/>
                  <a:gd name="T50" fmla="*/ 10 w 86"/>
                  <a:gd name="T51" fmla="*/ 0 h 76"/>
                  <a:gd name="T52" fmla="*/ 11 w 86"/>
                  <a:gd name="T53" fmla="*/ 5 h 76"/>
                  <a:gd name="T54" fmla="*/ 10 w 86"/>
                  <a:gd name="T55" fmla="*/ 6 h 76"/>
                  <a:gd name="T56" fmla="*/ 10 w 86"/>
                  <a:gd name="T57" fmla="*/ 1 h 76"/>
                  <a:gd name="T58" fmla="*/ 8 w 86"/>
                  <a:gd name="T59" fmla="*/ 1 h 76"/>
                  <a:gd name="T60" fmla="*/ 8 w 86"/>
                  <a:gd name="T61" fmla="*/ 6 h 76"/>
                  <a:gd name="T62" fmla="*/ 4 w 86"/>
                  <a:gd name="T63" fmla="*/ 3 h 76"/>
                  <a:gd name="T64" fmla="*/ 3 w 86"/>
                  <a:gd name="T65" fmla="*/ 4 h 76"/>
                  <a:gd name="T66" fmla="*/ 5 w 86"/>
                  <a:gd name="T67" fmla="*/ 6 h 76"/>
                  <a:gd name="T68" fmla="*/ 6 w 86"/>
                  <a:gd name="T69" fmla="*/ 7 h 76"/>
                  <a:gd name="T70" fmla="*/ 6 w 86"/>
                  <a:gd name="T71" fmla="*/ 8 h 76"/>
                  <a:gd name="T72" fmla="*/ 5 w 86"/>
                  <a:gd name="T73" fmla="*/ 10 h 76"/>
                  <a:gd name="T74" fmla="*/ 1 w 86"/>
                  <a:gd name="T75" fmla="*/ 7 h 76"/>
                  <a:gd name="T76" fmla="*/ 2 w 86"/>
                  <a:gd name="T77" fmla="*/ 9 h 76"/>
                  <a:gd name="T78" fmla="*/ 5 w 86"/>
                  <a:gd name="T79" fmla="*/ 9 h 76"/>
                  <a:gd name="T80" fmla="*/ 5 w 86"/>
                  <a:gd name="T81" fmla="*/ 11 h 76"/>
                  <a:gd name="T82" fmla="*/ 5 w 86"/>
                  <a:gd name="T83" fmla="*/ 14 h 76"/>
                  <a:gd name="T84" fmla="*/ 0 w 86"/>
                  <a:gd name="T85" fmla="*/ 14 h 76"/>
                  <a:gd name="T86" fmla="*/ 1 w 86"/>
                  <a:gd name="T87" fmla="*/ 15 h 76"/>
                  <a:gd name="T88" fmla="*/ 5 w 86"/>
                  <a:gd name="T89" fmla="*/ 13 h 76"/>
                  <a:gd name="T90" fmla="*/ 2 w 86"/>
                  <a:gd name="T91" fmla="*/ 17 h 76"/>
                  <a:gd name="T92" fmla="*/ 6 w 86"/>
                  <a:gd name="T93" fmla="*/ 15 h 76"/>
                  <a:gd name="T94" fmla="*/ 2 w 86"/>
                  <a:gd name="T95" fmla="*/ 18 h 76"/>
                  <a:gd name="T96" fmla="*/ 3 w 86"/>
                  <a:gd name="T97" fmla="*/ 18 h 76"/>
                  <a:gd name="T98" fmla="*/ 6 w 86"/>
                  <a:gd name="T99" fmla="*/ 19 h 76"/>
                  <a:gd name="T100" fmla="*/ 6 w 86"/>
                  <a:gd name="T101" fmla="*/ 15 h 76"/>
                  <a:gd name="T102" fmla="*/ 9 w 86"/>
                  <a:gd name="T103" fmla="*/ 15 h 76"/>
                  <a:gd name="T104" fmla="*/ 10 w 86"/>
                  <a:gd name="T105" fmla="*/ 19 h 76"/>
                  <a:gd name="T106" fmla="*/ 10 w 86"/>
                  <a:gd name="T107" fmla="*/ 19 h 76"/>
                  <a:gd name="T108" fmla="*/ 12 w 86"/>
                  <a:gd name="T109" fmla="*/ 19 h 76"/>
                  <a:gd name="T110" fmla="*/ 14 w 86"/>
                  <a:gd name="T111" fmla="*/ 18 h 76"/>
                  <a:gd name="T112" fmla="*/ 11 w 86"/>
                  <a:gd name="T113" fmla="*/ 14 h 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6"/>
                  <a:gd name="T172" fmla="*/ 0 h 76"/>
                  <a:gd name="T173" fmla="*/ 86 w 86"/>
                  <a:gd name="T174" fmla="*/ 76 h 7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6" h="76">
                    <a:moveTo>
                      <a:pt x="55" y="51"/>
                    </a:moveTo>
                    <a:lnTo>
                      <a:pt x="61" y="51"/>
                    </a:lnTo>
                    <a:lnTo>
                      <a:pt x="61" y="71"/>
                    </a:lnTo>
                    <a:lnTo>
                      <a:pt x="55" y="71"/>
                    </a:lnTo>
                    <a:lnTo>
                      <a:pt x="55" y="51"/>
                    </a:lnTo>
                    <a:close/>
                    <a:moveTo>
                      <a:pt x="69" y="65"/>
                    </a:moveTo>
                    <a:lnTo>
                      <a:pt x="67" y="71"/>
                    </a:lnTo>
                    <a:lnTo>
                      <a:pt x="61" y="71"/>
                    </a:lnTo>
                    <a:lnTo>
                      <a:pt x="61" y="61"/>
                    </a:lnTo>
                    <a:lnTo>
                      <a:pt x="69" y="65"/>
                    </a:lnTo>
                    <a:close/>
                    <a:moveTo>
                      <a:pt x="53" y="56"/>
                    </a:moveTo>
                    <a:lnTo>
                      <a:pt x="55" y="50"/>
                    </a:lnTo>
                    <a:lnTo>
                      <a:pt x="73" y="59"/>
                    </a:lnTo>
                    <a:lnTo>
                      <a:pt x="69" y="65"/>
                    </a:lnTo>
                    <a:lnTo>
                      <a:pt x="53" y="56"/>
                    </a:lnTo>
                    <a:close/>
                    <a:moveTo>
                      <a:pt x="55" y="50"/>
                    </a:moveTo>
                    <a:lnTo>
                      <a:pt x="56" y="49"/>
                    </a:lnTo>
                    <a:lnTo>
                      <a:pt x="57" y="48"/>
                    </a:lnTo>
                    <a:lnTo>
                      <a:pt x="64" y="54"/>
                    </a:lnTo>
                    <a:lnTo>
                      <a:pt x="55" y="50"/>
                    </a:lnTo>
                    <a:close/>
                    <a:moveTo>
                      <a:pt x="57" y="48"/>
                    </a:moveTo>
                    <a:lnTo>
                      <a:pt x="61" y="44"/>
                    </a:lnTo>
                    <a:lnTo>
                      <a:pt x="74" y="58"/>
                    </a:lnTo>
                    <a:lnTo>
                      <a:pt x="71" y="61"/>
                    </a:lnTo>
                    <a:lnTo>
                      <a:pt x="57" y="48"/>
                    </a:lnTo>
                    <a:close/>
                    <a:moveTo>
                      <a:pt x="74" y="58"/>
                    </a:moveTo>
                    <a:lnTo>
                      <a:pt x="84" y="49"/>
                    </a:lnTo>
                    <a:lnTo>
                      <a:pt x="74" y="58"/>
                    </a:lnTo>
                    <a:lnTo>
                      <a:pt x="67" y="51"/>
                    </a:lnTo>
                    <a:lnTo>
                      <a:pt x="74" y="58"/>
                    </a:lnTo>
                    <a:close/>
                    <a:moveTo>
                      <a:pt x="61" y="44"/>
                    </a:moveTo>
                    <a:lnTo>
                      <a:pt x="64" y="41"/>
                    </a:lnTo>
                    <a:lnTo>
                      <a:pt x="77" y="55"/>
                    </a:lnTo>
                    <a:lnTo>
                      <a:pt x="74" y="58"/>
                    </a:lnTo>
                    <a:lnTo>
                      <a:pt x="61" y="44"/>
                    </a:lnTo>
                    <a:close/>
                    <a:moveTo>
                      <a:pt x="79" y="52"/>
                    </a:moveTo>
                    <a:lnTo>
                      <a:pt x="78" y="54"/>
                    </a:lnTo>
                    <a:lnTo>
                      <a:pt x="77" y="55"/>
                    </a:lnTo>
                    <a:lnTo>
                      <a:pt x="71" y="48"/>
                    </a:lnTo>
                    <a:lnTo>
                      <a:pt x="79" y="52"/>
                    </a:lnTo>
                    <a:close/>
                    <a:moveTo>
                      <a:pt x="62" y="44"/>
                    </a:moveTo>
                    <a:lnTo>
                      <a:pt x="65" y="38"/>
                    </a:lnTo>
                    <a:lnTo>
                      <a:pt x="83" y="45"/>
                    </a:lnTo>
                    <a:lnTo>
                      <a:pt x="79" y="52"/>
                    </a:lnTo>
                    <a:lnTo>
                      <a:pt x="62" y="44"/>
                    </a:lnTo>
                    <a:close/>
                    <a:moveTo>
                      <a:pt x="83" y="42"/>
                    </a:moveTo>
                    <a:lnTo>
                      <a:pt x="83" y="44"/>
                    </a:lnTo>
                    <a:lnTo>
                      <a:pt x="83" y="45"/>
                    </a:lnTo>
                    <a:lnTo>
                      <a:pt x="74" y="42"/>
                    </a:lnTo>
                    <a:lnTo>
                      <a:pt x="83" y="42"/>
                    </a:lnTo>
                    <a:close/>
                    <a:moveTo>
                      <a:pt x="64" y="42"/>
                    </a:moveTo>
                    <a:lnTo>
                      <a:pt x="64" y="39"/>
                    </a:lnTo>
                    <a:lnTo>
                      <a:pt x="83" y="39"/>
                    </a:lnTo>
                    <a:lnTo>
                      <a:pt x="83" y="42"/>
                    </a:lnTo>
                    <a:lnTo>
                      <a:pt x="64" y="42"/>
                    </a:lnTo>
                    <a:close/>
                    <a:moveTo>
                      <a:pt x="64" y="39"/>
                    </a:moveTo>
                    <a:lnTo>
                      <a:pt x="64" y="34"/>
                    </a:lnTo>
                    <a:lnTo>
                      <a:pt x="67" y="32"/>
                    </a:lnTo>
                    <a:lnTo>
                      <a:pt x="74" y="39"/>
                    </a:lnTo>
                    <a:lnTo>
                      <a:pt x="64" y="39"/>
                    </a:lnTo>
                    <a:close/>
                    <a:moveTo>
                      <a:pt x="67" y="32"/>
                    </a:moveTo>
                    <a:lnTo>
                      <a:pt x="71" y="29"/>
                    </a:lnTo>
                    <a:lnTo>
                      <a:pt x="84" y="42"/>
                    </a:lnTo>
                    <a:lnTo>
                      <a:pt x="80" y="45"/>
                    </a:lnTo>
                    <a:lnTo>
                      <a:pt x="67" y="32"/>
                    </a:lnTo>
                    <a:close/>
                    <a:moveTo>
                      <a:pt x="86" y="35"/>
                    </a:moveTo>
                    <a:lnTo>
                      <a:pt x="86" y="39"/>
                    </a:lnTo>
                    <a:lnTo>
                      <a:pt x="84" y="42"/>
                    </a:lnTo>
                    <a:lnTo>
                      <a:pt x="77" y="35"/>
                    </a:lnTo>
                    <a:lnTo>
                      <a:pt x="86" y="35"/>
                    </a:lnTo>
                    <a:close/>
                    <a:moveTo>
                      <a:pt x="67" y="35"/>
                    </a:moveTo>
                    <a:lnTo>
                      <a:pt x="67" y="29"/>
                    </a:lnTo>
                    <a:lnTo>
                      <a:pt x="86" y="29"/>
                    </a:lnTo>
                    <a:lnTo>
                      <a:pt x="86" y="35"/>
                    </a:lnTo>
                    <a:lnTo>
                      <a:pt x="67" y="35"/>
                    </a:lnTo>
                    <a:close/>
                    <a:moveTo>
                      <a:pt x="84" y="22"/>
                    </a:moveTo>
                    <a:lnTo>
                      <a:pt x="86" y="26"/>
                    </a:lnTo>
                    <a:lnTo>
                      <a:pt x="86" y="29"/>
                    </a:lnTo>
                    <a:lnTo>
                      <a:pt x="77" y="29"/>
                    </a:lnTo>
                    <a:lnTo>
                      <a:pt x="84" y="22"/>
                    </a:lnTo>
                    <a:close/>
                    <a:moveTo>
                      <a:pt x="71" y="35"/>
                    </a:moveTo>
                    <a:lnTo>
                      <a:pt x="67" y="32"/>
                    </a:lnTo>
                    <a:lnTo>
                      <a:pt x="80" y="19"/>
                    </a:lnTo>
                    <a:lnTo>
                      <a:pt x="84" y="22"/>
                    </a:lnTo>
                    <a:lnTo>
                      <a:pt x="71" y="35"/>
                    </a:lnTo>
                    <a:close/>
                    <a:moveTo>
                      <a:pt x="67" y="32"/>
                    </a:moveTo>
                    <a:lnTo>
                      <a:pt x="64" y="30"/>
                    </a:lnTo>
                    <a:lnTo>
                      <a:pt x="64" y="26"/>
                    </a:lnTo>
                    <a:lnTo>
                      <a:pt x="74" y="26"/>
                    </a:lnTo>
                    <a:lnTo>
                      <a:pt x="67" y="32"/>
                    </a:lnTo>
                    <a:close/>
                    <a:moveTo>
                      <a:pt x="64" y="26"/>
                    </a:moveTo>
                    <a:lnTo>
                      <a:pt x="64" y="22"/>
                    </a:lnTo>
                    <a:lnTo>
                      <a:pt x="83" y="22"/>
                    </a:lnTo>
                    <a:lnTo>
                      <a:pt x="83" y="26"/>
                    </a:lnTo>
                    <a:lnTo>
                      <a:pt x="64" y="26"/>
                    </a:lnTo>
                    <a:close/>
                    <a:moveTo>
                      <a:pt x="80" y="16"/>
                    </a:moveTo>
                    <a:lnTo>
                      <a:pt x="83" y="19"/>
                    </a:lnTo>
                    <a:lnTo>
                      <a:pt x="83" y="22"/>
                    </a:lnTo>
                    <a:lnTo>
                      <a:pt x="74" y="22"/>
                    </a:lnTo>
                    <a:lnTo>
                      <a:pt x="80" y="16"/>
                    </a:lnTo>
                    <a:close/>
                    <a:moveTo>
                      <a:pt x="67" y="29"/>
                    </a:moveTo>
                    <a:lnTo>
                      <a:pt x="64" y="27"/>
                    </a:lnTo>
                    <a:lnTo>
                      <a:pt x="77" y="12"/>
                    </a:lnTo>
                    <a:lnTo>
                      <a:pt x="80" y="16"/>
                    </a:lnTo>
                    <a:lnTo>
                      <a:pt x="67" y="29"/>
                    </a:lnTo>
                    <a:close/>
                    <a:moveTo>
                      <a:pt x="77" y="12"/>
                    </a:moveTo>
                    <a:lnTo>
                      <a:pt x="67" y="3"/>
                    </a:lnTo>
                    <a:lnTo>
                      <a:pt x="77" y="12"/>
                    </a:lnTo>
                    <a:lnTo>
                      <a:pt x="71" y="19"/>
                    </a:lnTo>
                    <a:lnTo>
                      <a:pt x="77" y="12"/>
                    </a:lnTo>
                    <a:close/>
                    <a:moveTo>
                      <a:pt x="64" y="27"/>
                    </a:moveTo>
                    <a:lnTo>
                      <a:pt x="61" y="23"/>
                    </a:lnTo>
                    <a:lnTo>
                      <a:pt x="74" y="9"/>
                    </a:lnTo>
                    <a:lnTo>
                      <a:pt x="77" y="12"/>
                    </a:lnTo>
                    <a:lnTo>
                      <a:pt x="64" y="27"/>
                    </a:lnTo>
                    <a:close/>
                    <a:moveTo>
                      <a:pt x="61" y="23"/>
                    </a:moveTo>
                    <a:lnTo>
                      <a:pt x="57" y="20"/>
                    </a:lnTo>
                    <a:lnTo>
                      <a:pt x="71" y="7"/>
                    </a:lnTo>
                    <a:lnTo>
                      <a:pt x="74" y="9"/>
                    </a:lnTo>
                    <a:lnTo>
                      <a:pt x="61" y="23"/>
                    </a:lnTo>
                    <a:close/>
                    <a:moveTo>
                      <a:pt x="64" y="3"/>
                    </a:moveTo>
                    <a:lnTo>
                      <a:pt x="68" y="3"/>
                    </a:lnTo>
                    <a:lnTo>
                      <a:pt x="71" y="7"/>
                    </a:lnTo>
                    <a:lnTo>
                      <a:pt x="64" y="13"/>
                    </a:lnTo>
                    <a:lnTo>
                      <a:pt x="64" y="3"/>
                    </a:lnTo>
                    <a:close/>
                    <a:moveTo>
                      <a:pt x="64" y="22"/>
                    </a:moveTo>
                    <a:lnTo>
                      <a:pt x="57" y="22"/>
                    </a:lnTo>
                    <a:lnTo>
                      <a:pt x="57" y="3"/>
                    </a:lnTo>
                    <a:lnTo>
                      <a:pt x="64" y="3"/>
                    </a:lnTo>
                    <a:lnTo>
                      <a:pt x="64" y="22"/>
                    </a:lnTo>
                    <a:close/>
                    <a:moveTo>
                      <a:pt x="57" y="22"/>
                    </a:moveTo>
                    <a:lnTo>
                      <a:pt x="54" y="22"/>
                    </a:lnTo>
                    <a:lnTo>
                      <a:pt x="51" y="20"/>
                    </a:lnTo>
                    <a:lnTo>
                      <a:pt x="57" y="13"/>
                    </a:lnTo>
                    <a:lnTo>
                      <a:pt x="57" y="22"/>
                    </a:lnTo>
                    <a:close/>
                    <a:moveTo>
                      <a:pt x="51" y="20"/>
                    </a:moveTo>
                    <a:lnTo>
                      <a:pt x="47" y="17"/>
                    </a:lnTo>
                    <a:lnTo>
                      <a:pt x="62" y="3"/>
                    </a:lnTo>
                    <a:lnTo>
                      <a:pt x="64" y="7"/>
                    </a:lnTo>
                    <a:lnTo>
                      <a:pt x="51" y="20"/>
                    </a:lnTo>
                    <a:close/>
                    <a:moveTo>
                      <a:pt x="55" y="0"/>
                    </a:moveTo>
                    <a:lnTo>
                      <a:pt x="58" y="0"/>
                    </a:lnTo>
                    <a:lnTo>
                      <a:pt x="62" y="3"/>
                    </a:lnTo>
                    <a:lnTo>
                      <a:pt x="55" y="10"/>
                    </a:lnTo>
                    <a:lnTo>
                      <a:pt x="55" y="0"/>
                    </a:lnTo>
                    <a:close/>
                    <a:moveTo>
                      <a:pt x="55" y="19"/>
                    </a:moveTo>
                    <a:lnTo>
                      <a:pt x="48" y="19"/>
                    </a:lnTo>
                    <a:lnTo>
                      <a:pt x="48" y="0"/>
                    </a:lnTo>
                    <a:lnTo>
                      <a:pt x="55" y="0"/>
                    </a:lnTo>
                    <a:lnTo>
                      <a:pt x="55" y="19"/>
                    </a:lnTo>
                    <a:close/>
                    <a:moveTo>
                      <a:pt x="48" y="19"/>
                    </a:moveTo>
                    <a:lnTo>
                      <a:pt x="45" y="19"/>
                    </a:lnTo>
                    <a:lnTo>
                      <a:pt x="45" y="0"/>
                    </a:lnTo>
                    <a:lnTo>
                      <a:pt x="48" y="0"/>
                    </a:lnTo>
                    <a:lnTo>
                      <a:pt x="48" y="19"/>
                    </a:lnTo>
                    <a:close/>
                    <a:moveTo>
                      <a:pt x="41" y="1"/>
                    </a:moveTo>
                    <a:lnTo>
                      <a:pt x="43" y="0"/>
                    </a:lnTo>
                    <a:lnTo>
                      <a:pt x="45" y="0"/>
                    </a:lnTo>
                    <a:lnTo>
                      <a:pt x="45" y="10"/>
                    </a:lnTo>
                    <a:lnTo>
                      <a:pt x="41" y="1"/>
                    </a:lnTo>
                    <a:close/>
                    <a:moveTo>
                      <a:pt x="50" y="19"/>
                    </a:moveTo>
                    <a:lnTo>
                      <a:pt x="43" y="21"/>
                    </a:lnTo>
                    <a:lnTo>
                      <a:pt x="34" y="5"/>
                    </a:lnTo>
                    <a:lnTo>
                      <a:pt x="41" y="1"/>
                    </a:lnTo>
                    <a:lnTo>
                      <a:pt x="50" y="19"/>
                    </a:lnTo>
                    <a:close/>
                    <a:moveTo>
                      <a:pt x="43" y="21"/>
                    </a:moveTo>
                    <a:lnTo>
                      <a:pt x="41" y="22"/>
                    </a:lnTo>
                    <a:lnTo>
                      <a:pt x="39" y="22"/>
                    </a:lnTo>
                    <a:lnTo>
                      <a:pt x="39" y="13"/>
                    </a:lnTo>
                    <a:lnTo>
                      <a:pt x="43" y="21"/>
                    </a:lnTo>
                    <a:close/>
                    <a:moveTo>
                      <a:pt x="39" y="22"/>
                    </a:moveTo>
                    <a:lnTo>
                      <a:pt x="35" y="22"/>
                    </a:lnTo>
                    <a:lnTo>
                      <a:pt x="35" y="3"/>
                    </a:lnTo>
                    <a:lnTo>
                      <a:pt x="39" y="3"/>
                    </a:lnTo>
                    <a:lnTo>
                      <a:pt x="39" y="22"/>
                    </a:lnTo>
                    <a:close/>
                    <a:moveTo>
                      <a:pt x="31" y="5"/>
                    </a:moveTo>
                    <a:lnTo>
                      <a:pt x="33" y="3"/>
                    </a:lnTo>
                    <a:lnTo>
                      <a:pt x="35" y="3"/>
                    </a:lnTo>
                    <a:lnTo>
                      <a:pt x="35" y="13"/>
                    </a:lnTo>
                    <a:lnTo>
                      <a:pt x="31" y="5"/>
                    </a:lnTo>
                    <a:close/>
                    <a:moveTo>
                      <a:pt x="40" y="21"/>
                    </a:moveTo>
                    <a:lnTo>
                      <a:pt x="33" y="24"/>
                    </a:lnTo>
                    <a:lnTo>
                      <a:pt x="25" y="8"/>
                    </a:lnTo>
                    <a:lnTo>
                      <a:pt x="31" y="5"/>
                    </a:lnTo>
                    <a:lnTo>
                      <a:pt x="40" y="21"/>
                    </a:lnTo>
                    <a:close/>
                    <a:moveTo>
                      <a:pt x="33" y="24"/>
                    </a:moveTo>
                    <a:lnTo>
                      <a:pt x="28" y="28"/>
                    </a:lnTo>
                    <a:lnTo>
                      <a:pt x="19" y="11"/>
                    </a:lnTo>
                    <a:lnTo>
                      <a:pt x="25" y="8"/>
                    </a:lnTo>
                    <a:lnTo>
                      <a:pt x="33" y="24"/>
                    </a:lnTo>
                    <a:close/>
                    <a:moveTo>
                      <a:pt x="16" y="12"/>
                    </a:moveTo>
                    <a:lnTo>
                      <a:pt x="18" y="11"/>
                    </a:lnTo>
                    <a:lnTo>
                      <a:pt x="19" y="11"/>
                    </a:lnTo>
                    <a:lnTo>
                      <a:pt x="23" y="19"/>
                    </a:lnTo>
                    <a:lnTo>
                      <a:pt x="16" y="12"/>
                    </a:lnTo>
                    <a:close/>
                    <a:moveTo>
                      <a:pt x="30" y="27"/>
                    </a:moveTo>
                    <a:lnTo>
                      <a:pt x="26" y="29"/>
                    </a:lnTo>
                    <a:lnTo>
                      <a:pt x="13" y="16"/>
                    </a:lnTo>
                    <a:lnTo>
                      <a:pt x="16" y="12"/>
                    </a:lnTo>
                    <a:lnTo>
                      <a:pt x="30" y="27"/>
                    </a:lnTo>
                    <a:close/>
                    <a:moveTo>
                      <a:pt x="26" y="29"/>
                    </a:moveTo>
                    <a:lnTo>
                      <a:pt x="26" y="29"/>
                    </a:lnTo>
                    <a:lnTo>
                      <a:pt x="20" y="22"/>
                    </a:lnTo>
                    <a:lnTo>
                      <a:pt x="26" y="29"/>
                    </a:lnTo>
                    <a:close/>
                    <a:moveTo>
                      <a:pt x="26" y="29"/>
                    </a:moveTo>
                    <a:lnTo>
                      <a:pt x="23" y="32"/>
                    </a:lnTo>
                    <a:lnTo>
                      <a:pt x="10" y="19"/>
                    </a:lnTo>
                    <a:lnTo>
                      <a:pt x="13" y="16"/>
                    </a:lnTo>
                    <a:lnTo>
                      <a:pt x="26" y="29"/>
                    </a:lnTo>
                    <a:close/>
                    <a:moveTo>
                      <a:pt x="8" y="21"/>
                    </a:moveTo>
                    <a:lnTo>
                      <a:pt x="9" y="20"/>
                    </a:lnTo>
                    <a:lnTo>
                      <a:pt x="10" y="19"/>
                    </a:lnTo>
                    <a:lnTo>
                      <a:pt x="16" y="26"/>
                    </a:lnTo>
                    <a:lnTo>
                      <a:pt x="8" y="21"/>
                    </a:lnTo>
                    <a:close/>
                    <a:moveTo>
                      <a:pt x="25" y="30"/>
                    </a:moveTo>
                    <a:lnTo>
                      <a:pt x="22" y="37"/>
                    </a:lnTo>
                    <a:lnTo>
                      <a:pt x="4" y="28"/>
                    </a:lnTo>
                    <a:lnTo>
                      <a:pt x="8" y="21"/>
                    </a:lnTo>
                    <a:lnTo>
                      <a:pt x="25" y="30"/>
                    </a:lnTo>
                    <a:close/>
                    <a:moveTo>
                      <a:pt x="22" y="37"/>
                    </a:moveTo>
                    <a:lnTo>
                      <a:pt x="21" y="38"/>
                    </a:lnTo>
                    <a:lnTo>
                      <a:pt x="20" y="39"/>
                    </a:lnTo>
                    <a:lnTo>
                      <a:pt x="13" y="32"/>
                    </a:lnTo>
                    <a:lnTo>
                      <a:pt x="22" y="37"/>
                    </a:lnTo>
                    <a:close/>
                    <a:moveTo>
                      <a:pt x="20" y="39"/>
                    </a:moveTo>
                    <a:lnTo>
                      <a:pt x="16" y="42"/>
                    </a:lnTo>
                    <a:lnTo>
                      <a:pt x="3" y="29"/>
                    </a:lnTo>
                    <a:lnTo>
                      <a:pt x="7" y="26"/>
                    </a:lnTo>
                    <a:lnTo>
                      <a:pt x="20" y="39"/>
                    </a:lnTo>
                    <a:close/>
                    <a:moveTo>
                      <a:pt x="0" y="35"/>
                    </a:moveTo>
                    <a:lnTo>
                      <a:pt x="0" y="31"/>
                    </a:lnTo>
                    <a:lnTo>
                      <a:pt x="3" y="29"/>
                    </a:lnTo>
                    <a:lnTo>
                      <a:pt x="10" y="35"/>
                    </a:lnTo>
                    <a:lnTo>
                      <a:pt x="0" y="35"/>
                    </a:lnTo>
                    <a:close/>
                    <a:moveTo>
                      <a:pt x="20" y="35"/>
                    </a:moveTo>
                    <a:lnTo>
                      <a:pt x="20" y="42"/>
                    </a:lnTo>
                    <a:lnTo>
                      <a:pt x="0" y="42"/>
                    </a:lnTo>
                    <a:lnTo>
                      <a:pt x="0" y="35"/>
                    </a:lnTo>
                    <a:lnTo>
                      <a:pt x="20" y="35"/>
                    </a:lnTo>
                    <a:close/>
                    <a:moveTo>
                      <a:pt x="20" y="42"/>
                    </a:moveTo>
                    <a:lnTo>
                      <a:pt x="20" y="45"/>
                    </a:lnTo>
                    <a:lnTo>
                      <a:pt x="0" y="45"/>
                    </a:lnTo>
                    <a:lnTo>
                      <a:pt x="0" y="42"/>
                    </a:lnTo>
                    <a:lnTo>
                      <a:pt x="20" y="42"/>
                    </a:lnTo>
                    <a:close/>
                    <a:moveTo>
                      <a:pt x="20" y="45"/>
                    </a:moveTo>
                    <a:lnTo>
                      <a:pt x="20" y="48"/>
                    </a:lnTo>
                    <a:lnTo>
                      <a:pt x="0" y="48"/>
                    </a:lnTo>
                    <a:lnTo>
                      <a:pt x="0" y="45"/>
                    </a:lnTo>
                    <a:lnTo>
                      <a:pt x="20" y="45"/>
                    </a:lnTo>
                    <a:close/>
                    <a:moveTo>
                      <a:pt x="20" y="48"/>
                    </a:moveTo>
                    <a:lnTo>
                      <a:pt x="20" y="54"/>
                    </a:lnTo>
                    <a:lnTo>
                      <a:pt x="0" y="54"/>
                    </a:lnTo>
                    <a:lnTo>
                      <a:pt x="0" y="48"/>
                    </a:lnTo>
                    <a:lnTo>
                      <a:pt x="20" y="48"/>
                    </a:lnTo>
                    <a:close/>
                    <a:moveTo>
                      <a:pt x="3" y="61"/>
                    </a:moveTo>
                    <a:lnTo>
                      <a:pt x="0" y="59"/>
                    </a:lnTo>
                    <a:lnTo>
                      <a:pt x="0" y="54"/>
                    </a:lnTo>
                    <a:lnTo>
                      <a:pt x="10" y="54"/>
                    </a:lnTo>
                    <a:lnTo>
                      <a:pt x="3" y="61"/>
                    </a:lnTo>
                    <a:close/>
                    <a:moveTo>
                      <a:pt x="16" y="48"/>
                    </a:moveTo>
                    <a:lnTo>
                      <a:pt x="20" y="51"/>
                    </a:lnTo>
                    <a:lnTo>
                      <a:pt x="7" y="64"/>
                    </a:lnTo>
                    <a:lnTo>
                      <a:pt x="3" y="61"/>
                    </a:lnTo>
                    <a:lnTo>
                      <a:pt x="16" y="48"/>
                    </a:lnTo>
                    <a:close/>
                    <a:moveTo>
                      <a:pt x="20" y="51"/>
                    </a:moveTo>
                    <a:lnTo>
                      <a:pt x="23" y="53"/>
                    </a:lnTo>
                    <a:lnTo>
                      <a:pt x="23" y="58"/>
                    </a:lnTo>
                    <a:lnTo>
                      <a:pt x="13" y="58"/>
                    </a:lnTo>
                    <a:lnTo>
                      <a:pt x="20" y="51"/>
                    </a:lnTo>
                    <a:close/>
                    <a:moveTo>
                      <a:pt x="23" y="58"/>
                    </a:moveTo>
                    <a:lnTo>
                      <a:pt x="23" y="61"/>
                    </a:lnTo>
                    <a:lnTo>
                      <a:pt x="3" y="61"/>
                    </a:lnTo>
                    <a:lnTo>
                      <a:pt x="3" y="58"/>
                    </a:lnTo>
                    <a:lnTo>
                      <a:pt x="23" y="58"/>
                    </a:lnTo>
                    <a:close/>
                    <a:moveTo>
                      <a:pt x="7" y="67"/>
                    </a:moveTo>
                    <a:lnTo>
                      <a:pt x="3" y="64"/>
                    </a:lnTo>
                    <a:lnTo>
                      <a:pt x="3" y="61"/>
                    </a:lnTo>
                    <a:lnTo>
                      <a:pt x="13" y="61"/>
                    </a:lnTo>
                    <a:lnTo>
                      <a:pt x="7" y="67"/>
                    </a:lnTo>
                    <a:close/>
                    <a:moveTo>
                      <a:pt x="20" y="54"/>
                    </a:moveTo>
                    <a:lnTo>
                      <a:pt x="23" y="58"/>
                    </a:lnTo>
                    <a:lnTo>
                      <a:pt x="10" y="71"/>
                    </a:lnTo>
                    <a:lnTo>
                      <a:pt x="7" y="67"/>
                    </a:lnTo>
                    <a:lnTo>
                      <a:pt x="20" y="54"/>
                    </a:lnTo>
                    <a:close/>
                    <a:moveTo>
                      <a:pt x="12" y="73"/>
                    </a:moveTo>
                    <a:lnTo>
                      <a:pt x="11" y="72"/>
                    </a:lnTo>
                    <a:lnTo>
                      <a:pt x="10" y="71"/>
                    </a:lnTo>
                    <a:lnTo>
                      <a:pt x="16" y="64"/>
                    </a:lnTo>
                    <a:lnTo>
                      <a:pt x="12" y="73"/>
                    </a:lnTo>
                    <a:close/>
                    <a:moveTo>
                      <a:pt x="21" y="55"/>
                    </a:moveTo>
                    <a:lnTo>
                      <a:pt x="28" y="59"/>
                    </a:lnTo>
                    <a:lnTo>
                      <a:pt x="19" y="75"/>
                    </a:lnTo>
                    <a:lnTo>
                      <a:pt x="12" y="73"/>
                    </a:lnTo>
                    <a:lnTo>
                      <a:pt x="21" y="55"/>
                    </a:lnTo>
                    <a:close/>
                    <a:moveTo>
                      <a:pt x="23" y="76"/>
                    </a:moveTo>
                    <a:lnTo>
                      <a:pt x="21" y="76"/>
                    </a:lnTo>
                    <a:lnTo>
                      <a:pt x="19" y="75"/>
                    </a:lnTo>
                    <a:lnTo>
                      <a:pt x="23" y="67"/>
                    </a:lnTo>
                    <a:lnTo>
                      <a:pt x="23" y="76"/>
                    </a:lnTo>
                    <a:close/>
                    <a:moveTo>
                      <a:pt x="23" y="58"/>
                    </a:moveTo>
                    <a:lnTo>
                      <a:pt x="26" y="58"/>
                    </a:lnTo>
                    <a:lnTo>
                      <a:pt x="26" y="76"/>
                    </a:lnTo>
                    <a:lnTo>
                      <a:pt x="23" y="76"/>
                    </a:lnTo>
                    <a:lnTo>
                      <a:pt x="23" y="58"/>
                    </a:lnTo>
                    <a:close/>
                    <a:moveTo>
                      <a:pt x="26" y="58"/>
                    </a:moveTo>
                    <a:lnTo>
                      <a:pt x="29" y="58"/>
                    </a:lnTo>
                    <a:lnTo>
                      <a:pt x="29" y="76"/>
                    </a:lnTo>
                    <a:lnTo>
                      <a:pt x="26" y="76"/>
                    </a:lnTo>
                    <a:lnTo>
                      <a:pt x="26" y="58"/>
                    </a:lnTo>
                    <a:close/>
                    <a:moveTo>
                      <a:pt x="29" y="58"/>
                    </a:moveTo>
                    <a:lnTo>
                      <a:pt x="35" y="58"/>
                    </a:lnTo>
                    <a:lnTo>
                      <a:pt x="35" y="76"/>
                    </a:lnTo>
                    <a:lnTo>
                      <a:pt x="29" y="76"/>
                    </a:lnTo>
                    <a:lnTo>
                      <a:pt x="29" y="58"/>
                    </a:lnTo>
                    <a:close/>
                    <a:moveTo>
                      <a:pt x="35" y="58"/>
                    </a:moveTo>
                    <a:lnTo>
                      <a:pt x="39" y="58"/>
                    </a:lnTo>
                    <a:lnTo>
                      <a:pt x="39" y="76"/>
                    </a:lnTo>
                    <a:lnTo>
                      <a:pt x="35" y="76"/>
                    </a:lnTo>
                    <a:lnTo>
                      <a:pt x="35" y="58"/>
                    </a:lnTo>
                    <a:close/>
                    <a:moveTo>
                      <a:pt x="39" y="58"/>
                    </a:moveTo>
                    <a:lnTo>
                      <a:pt x="45" y="58"/>
                    </a:lnTo>
                    <a:lnTo>
                      <a:pt x="45" y="76"/>
                    </a:lnTo>
                    <a:lnTo>
                      <a:pt x="39" y="76"/>
                    </a:lnTo>
                    <a:lnTo>
                      <a:pt x="39" y="58"/>
                    </a:lnTo>
                    <a:close/>
                    <a:moveTo>
                      <a:pt x="50" y="75"/>
                    </a:moveTo>
                    <a:lnTo>
                      <a:pt x="47" y="76"/>
                    </a:lnTo>
                    <a:lnTo>
                      <a:pt x="45" y="76"/>
                    </a:lnTo>
                    <a:lnTo>
                      <a:pt x="45" y="67"/>
                    </a:lnTo>
                    <a:lnTo>
                      <a:pt x="50" y="75"/>
                    </a:lnTo>
                    <a:close/>
                    <a:moveTo>
                      <a:pt x="41" y="59"/>
                    </a:moveTo>
                    <a:lnTo>
                      <a:pt x="47" y="55"/>
                    </a:lnTo>
                    <a:lnTo>
                      <a:pt x="55" y="73"/>
                    </a:lnTo>
                    <a:lnTo>
                      <a:pt x="50" y="75"/>
                    </a:lnTo>
                    <a:lnTo>
                      <a:pt x="41" y="59"/>
                    </a:lnTo>
                    <a:close/>
                    <a:moveTo>
                      <a:pt x="58" y="71"/>
                    </a:moveTo>
                    <a:lnTo>
                      <a:pt x="57" y="72"/>
                    </a:lnTo>
                    <a:lnTo>
                      <a:pt x="55" y="73"/>
                    </a:lnTo>
                    <a:lnTo>
                      <a:pt x="52" y="64"/>
                    </a:lnTo>
                    <a:lnTo>
                      <a:pt x="58" y="71"/>
                    </a:lnTo>
                    <a:close/>
                    <a:moveTo>
                      <a:pt x="45" y="58"/>
                    </a:moveTo>
                    <a:lnTo>
                      <a:pt x="47" y="54"/>
                    </a:lnTo>
                    <a:lnTo>
                      <a:pt x="62" y="67"/>
                    </a:lnTo>
                    <a:lnTo>
                      <a:pt x="58" y="71"/>
                    </a:lnTo>
                    <a:lnTo>
                      <a:pt x="45" y="58"/>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82" name="Freeform 770">
                <a:extLst>
                  <a:ext uri="{FF2B5EF4-FFF2-40B4-BE49-F238E27FC236}">
                    <a16:creationId xmlns:a16="http://schemas.microsoft.com/office/drawing/2014/main" id="{6DBE78A9-489C-447A-80EE-B82F051CEE1C}"/>
                  </a:ext>
                </a:extLst>
              </p:cNvPr>
              <p:cNvSpPr>
                <a:spLocks/>
              </p:cNvSpPr>
              <p:nvPr/>
            </p:nvSpPr>
            <p:spPr bwMode="auto">
              <a:xfrm>
                <a:off x="3018" y="2312"/>
                <a:ext cx="16" cy="14"/>
              </a:xfrm>
              <a:custGeom>
                <a:avLst/>
                <a:gdLst>
                  <a:gd name="T0" fmla="*/ 11 w 63"/>
                  <a:gd name="T1" fmla="*/ 12 h 58"/>
                  <a:gd name="T2" fmla="*/ 13 w 63"/>
                  <a:gd name="T3" fmla="*/ 12 h 58"/>
                  <a:gd name="T4" fmla="*/ 14 w 63"/>
                  <a:gd name="T5" fmla="*/ 11 h 58"/>
                  <a:gd name="T6" fmla="*/ 14 w 63"/>
                  <a:gd name="T7" fmla="*/ 9 h 58"/>
                  <a:gd name="T8" fmla="*/ 15 w 63"/>
                  <a:gd name="T9" fmla="*/ 9 h 58"/>
                  <a:gd name="T10" fmla="*/ 16 w 63"/>
                  <a:gd name="T11" fmla="*/ 8 h 58"/>
                  <a:gd name="T12" fmla="*/ 16 w 63"/>
                  <a:gd name="T13" fmla="*/ 6 h 58"/>
                  <a:gd name="T14" fmla="*/ 16 w 63"/>
                  <a:gd name="T15" fmla="*/ 6 h 58"/>
                  <a:gd name="T16" fmla="*/ 16 w 63"/>
                  <a:gd name="T17" fmla="*/ 5 h 58"/>
                  <a:gd name="T18" fmla="*/ 16 w 63"/>
                  <a:gd name="T19" fmla="*/ 3 h 58"/>
                  <a:gd name="T20" fmla="*/ 16 w 63"/>
                  <a:gd name="T21" fmla="*/ 2 h 58"/>
                  <a:gd name="T22" fmla="*/ 15 w 63"/>
                  <a:gd name="T23" fmla="*/ 2 h 58"/>
                  <a:gd name="T24" fmla="*/ 14 w 63"/>
                  <a:gd name="T25" fmla="*/ 1 h 58"/>
                  <a:gd name="T26" fmla="*/ 14 w 63"/>
                  <a:gd name="T27" fmla="*/ 0 h 58"/>
                  <a:gd name="T28" fmla="*/ 12 w 63"/>
                  <a:gd name="T29" fmla="*/ 0 h 58"/>
                  <a:gd name="T30" fmla="*/ 11 w 63"/>
                  <a:gd name="T31" fmla="*/ 0 h 58"/>
                  <a:gd name="T32" fmla="*/ 10 w 63"/>
                  <a:gd name="T33" fmla="*/ 0 h 58"/>
                  <a:gd name="T34" fmla="*/ 9 w 63"/>
                  <a:gd name="T35" fmla="*/ 0 h 58"/>
                  <a:gd name="T36" fmla="*/ 7 w 63"/>
                  <a:gd name="T37" fmla="*/ 0 h 58"/>
                  <a:gd name="T38" fmla="*/ 6 w 63"/>
                  <a:gd name="T39" fmla="*/ 1 h 58"/>
                  <a:gd name="T40" fmla="*/ 5 w 63"/>
                  <a:gd name="T41" fmla="*/ 1 h 58"/>
                  <a:gd name="T42" fmla="*/ 3 w 63"/>
                  <a:gd name="T43" fmla="*/ 2 h 58"/>
                  <a:gd name="T44" fmla="*/ 2 w 63"/>
                  <a:gd name="T45" fmla="*/ 3 h 58"/>
                  <a:gd name="T46" fmla="*/ 2 w 63"/>
                  <a:gd name="T47" fmla="*/ 4 h 58"/>
                  <a:gd name="T48" fmla="*/ 1 w 63"/>
                  <a:gd name="T49" fmla="*/ 5 h 58"/>
                  <a:gd name="T50" fmla="*/ 0 w 63"/>
                  <a:gd name="T51" fmla="*/ 6 h 58"/>
                  <a:gd name="T52" fmla="*/ 0 w 63"/>
                  <a:gd name="T53" fmla="*/ 7 h 58"/>
                  <a:gd name="T54" fmla="*/ 0 w 63"/>
                  <a:gd name="T55" fmla="*/ 8 h 58"/>
                  <a:gd name="T56" fmla="*/ 0 w 63"/>
                  <a:gd name="T57" fmla="*/ 9 h 58"/>
                  <a:gd name="T58" fmla="*/ 0 w 63"/>
                  <a:gd name="T59" fmla="*/ 10 h 58"/>
                  <a:gd name="T60" fmla="*/ 0 w 63"/>
                  <a:gd name="T61" fmla="*/ 11 h 58"/>
                  <a:gd name="T62" fmla="*/ 1 w 63"/>
                  <a:gd name="T63" fmla="*/ 12 h 58"/>
                  <a:gd name="T64" fmla="*/ 2 w 63"/>
                  <a:gd name="T65" fmla="*/ 12 h 58"/>
                  <a:gd name="T66" fmla="*/ 2 w 63"/>
                  <a:gd name="T67" fmla="*/ 13 h 58"/>
                  <a:gd name="T68" fmla="*/ 4 w 63"/>
                  <a:gd name="T69" fmla="*/ 13 h 58"/>
                  <a:gd name="T70" fmla="*/ 5 w 63"/>
                  <a:gd name="T71" fmla="*/ 14 h 58"/>
                  <a:gd name="T72" fmla="*/ 6 w 63"/>
                  <a:gd name="T73" fmla="*/ 14 h 58"/>
                  <a:gd name="T74" fmla="*/ 7 w 63"/>
                  <a:gd name="T75" fmla="*/ 13 h 58"/>
                  <a:gd name="T76" fmla="*/ 9 w 63"/>
                  <a:gd name="T77" fmla="*/ 13 h 58"/>
                  <a:gd name="T78" fmla="*/ 10 w 63"/>
                  <a:gd name="T79" fmla="*/ 13 h 58"/>
                  <a:gd name="T80" fmla="*/ 11 w 63"/>
                  <a:gd name="T81" fmla="*/ 12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3"/>
                  <a:gd name="T124" fmla="*/ 0 h 58"/>
                  <a:gd name="T125" fmla="*/ 63 w 63"/>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3" h="58">
                    <a:moveTo>
                      <a:pt x="44" y="51"/>
                    </a:moveTo>
                    <a:lnTo>
                      <a:pt x="51" y="48"/>
                    </a:lnTo>
                    <a:lnTo>
                      <a:pt x="54" y="46"/>
                    </a:lnTo>
                    <a:lnTo>
                      <a:pt x="56" y="39"/>
                    </a:lnTo>
                    <a:lnTo>
                      <a:pt x="60" y="36"/>
                    </a:lnTo>
                    <a:lnTo>
                      <a:pt x="63" y="32"/>
                    </a:lnTo>
                    <a:lnTo>
                      <a:pt x="63" y="26"/>
                    </a:lnTo>
                    <a:lnTo>
                      <a:pt x="63" y="23"/>
                    </a:lnTo>
                    <a:lnTo>
                      <a:pt x="63" y="20"/>
                    </a:lnTo>
                    <a:lnTo>
                      <a:pt x="63" y="14"/>
                    </a:lnTo>
                    <a:lnTo>
                      <a:pt x="63" y="10"/>
                    </a:lnTo>
                    <a:lnTo>
                      <a:pt x="60" y="7"/>
                    </a:lnTo>
                    <a:lnTo>
                      <a:pt x="56" y="4"/>
                    </a:lnTo>
                    <a:lnTo>
                      <a:pt x="54" y="0"/>
                    </a:lnTo>
                    <a:lnTo>
                      <a:pt x="48" y="0"/>
                    </a:lnTo>
                    <a:lnTo>
                      <a:pt x="44" y="0"/>
                    </a:lnTo>
                    <a:lnTo>
                      <a:pt x="38" y="0"/>
                    </a:lnTo>
                    <a:lnTo>
                      <a:pt x="34" y="0"/>
                    </a:lnTo>
                    <a:lnTo>
                      <a:pt x="28" y="0"/>
                    </a:lnTo>
                    <a:lnTo>
                      <a:pt x="22" y="4"/>
                    </a:lnTo>
                    <a:lnTo>
                      <a:pt x="19" y="4"/>
                    </a:lnTo>
                    <a:lnTo>
                      <a:pt x="12" y="7"/>
                    </a:lnTo>
                    <a:lnTo>
                      <a:pt x="9" y="14"/>
                    </a:lnTo>
                    <a:lnTo>
                      <a:pt x="6" y="17"/>
                    </a:lnTo>
                    <a:lnTo>
                      <a:pt x="2" y="20"/>
                    </a:lnTo>
                    <a:lnTo>
                      <a:pt x="0" y="23"/>
                    </a:lnTo>
                    <a:lnTo>
                      <a:pt x="0" y="29"/>
                    </a:lnTo>
                    <a:lnTo>
                      <a:pt x="0" y="32"/>
                    </a:lnTo>
                    <a:lnTo>
                      <a:pt x="0" y="39"/>
                    </a:lnTo>
                    <a:lnTo>
                      <a:pt x="0" y="42"/>
                    </a:lnTo>
                    <a:lnTo>
                      <a:pt x="0" y="46"/>
                    </a:lnTo>
                    <a:lnTo>
                      <a:pt x="2" y="48"/>
                    </a:lnTo>
                    <a:lnTo>
                      <a:pt x="6" y="51"/>
                    </a:lnTo>
                    <a:lnTo>
                      <a:pt x="9" y="55"/>
                    </a:lnTo>
                    <a:lnTo>
                      <a:pt x="16" y="55"/>
                    </a:lnTo>
                    <a:lnTo>
                      <a:pt x="19" y="58"/>
                    </a:lnTo>
                    <a:lnTo>
                      <a:pt x="25" y="58"/>
                    </a:lnTo>
                    <a:lnTo>
                      <a:pt x="28" y="55"/>
                    </a:lnTo>
                    <a:lnTo>
                      <a:pt x="34" y="55"/>
                    </a:lnTo>
                    <a:lnTo>
                      <a:pt x="38" y="55"/>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83" name="Freeform 771">
                <a:extLst>
                  <a:ext uri="{FF2B5EF4-FFF2-40B4-BE49-F238E27FC236}">
                    <a16:creationId xmlns:a16="http://schemas.microsoft.com/office/drawing/2014/main" id="{B7E0828C-20B5-4DA1-A4EC-10BA61F9B1A7}"/>
                  </a:ext>
                </a:extLst>
              </p:cNvPr>
              <p:cNvSpPr>
                <a:spLocks noEditPoints="1"/>
              </p:cNvSpPr>
              <p:nvPr/>
            </p:nvSpPr>
            <p:spPr bwMode="auto">
              <a:xfrm>
                <a:off x="3015" y="2310"/>
                <a:ext cx="21" cy="19"/>
              </a:xfrm>
              <a:custGeom>
                <a:avLst/>
                <a:gdLst>
                  <a:gd name="T0" fmla="*/ 17 w 86"/>
                  <a:gd name="T1" fmla="*/ 16 h 76"/>
                  <a:gd name="T2" fmla="*/ 14 w 86"/>
                  <a:gd name="T3" fmla="*/ 12 h 76"/>
                  <a:gd name="T4" fmla="*/ 18 w 86"/>
                  <a:gd name="T5" fmla="*/ 15 h 76"/>
                  <a:gd name="T6" fmla="*/ 18 w 86"/>
                  <a:gd name="T7" fmla="*/ 14 h 76"/>
                  <a:gd name="T8" fmla="*/ 15 w 86"/>
                  <a:gd name="T9" fmla="*/ 11 h 76"/>
                  <a:gd name="T10" fmla="*/ 16 w 86"/>
                  <a:gd name="T11" fmla="*/ 9 h 76"/>
                  <a:gd name="T12" fmla="*/ 17 w 86"/>
                  <a:gd name="T13" fmla="*/ 9 h 76"/>
                  <a:gd name="T14" fmla="*/ 20 w 86"/>
                  <a:gd name="T15" fmla="*/ 12 h 76"/>
                  <a:gd name="T16" fmla="*/ 21 w 86"/>
                  <a:gd name="T17" fmla="*/ 10 h 76"/>
                  <a:gd name="T18" fmla="*/ 16 w 86"/>
                  <a:gd name="T19" fmla="*/ 9 h 76"/>
                  <a:gd name="T20" fmla="*/ 16 w 86"/>
                  <a:gd name="T21" fmla="*/ 7 h 76"/>
                  <a:gd name="T22" fmla="*/ 16 w 86"/>
                  <a:gd name="T23" fmla="*/ 5 h 76"/>
                  <a:gd name="T24" fmla="*/ 21 w 86"/>
                  <a:gd name="T25" fmla="*/ 5 h 76"/>
                  <a:gd name="T26" fmla="*/ 20 w 86"/>
                  <a:gd name="T27" fmla="*/ 3 h 76"/>
                  <a:gd name="T28" fmla="*/ 16 w 86"/>
                  <a:gd name="T29" fmla="*/ 6 h 76"/>
                  <a:gd name="T30" fmla="*/ 15 w 86"/>
                  <a:gd name="T31" fmla="*/ 5 h 76"/>
                  <a:gd name="T32" fmla="*/ 17 w 86"/>
                  <a:gd name="T33" fmla="*/ 0 h 76"/>
                  <a:gd name="T34" fmla="*/ 15 w 86"/>
                  <a:gd name="T35" fmla="*/ 0 h 76"/>
                  <a:gd name="T36" fmla="*/ 15 w 86"/>
                  <a:gd name="T37" fmla="*/ 0 h 76"/>
                  <a:gd name="T38" fmla="*/ 14 w 86"/>
                  <a:gd name="T39" fmla="*/ 5 h 76"/>
                  <a:gd name="T40" fmla="*/ 11 w 86"/>
                  <a:gd name="T41" fmla="*/ 5 h 76"/>
                  <a:gd name="T42" fmla="*/ 9 w 86"/>
                  <a:gd name="T43" fmla="*/ 0 h 76"/>
                  <a:gd name="T44" fmla="*/ 8 w 86"/>
                  <a:gd name="T45" fmla="*/ 1 h 76"/>
                  <a:gd name="T46" fmla="*/ 9 w 86"/>
                  <a:gd name="T47" fmla="*/ 3 h 76"/>
                  <a:gd name="T48" fmla="*/ 9 w 86"/>
                  <a:gd name="T49" fmla="*/ 6 h 76"/>
                  <a:gd name="T50" fmla="*/ 9 w 86"/>
                  <a:gd name="T51" fmla="*/ 5 h 76"/>
                  <a:gd name="T52" fmla="*/ 5 w 86"/>
                  <a:gd name="T53" fmla="*/ 2 h 76"/>
                  <a:gd name="T54" fmla="*/ 3 w 86"/>
                  <a:gd name="T55" fmla="*/ 4 h 76"/>
                  <a:gd name="T56" fmla="*/ 5 w 86"/>
                  <a:gd name="T57" fmla="*/ 6 h 76"/>
                  <a:gd name="T58" fmla="*/ 7 w 86"/>
                  <a:gd name="T59" fmla="*/ 7 h 76"/>
                  <a:gd name="T60" fmla="*/ 6 w 86"/>
                  <a:gd name="T61" fmla="*/ 8 h 76"/>
                  <a:gd name="T62" fmla="*/ 0 w 86"/>
                  <a:gd name="T63" fmla="*/ 8 h 76"/>
                  <a:gd name="T64" fmla="*/ 1 w 86"/>
                  <a:gd name="T65" fmla="*/ 6 h 76"/>
                  <a:gd name="T66" fmla="*/ 3 w 86"/>
                  <a:gd name="T67" fmla="*/ 8 h 76"/>
                  <a:gd name="T68" fmla="*/ 5 w 86"/>
                  <a:gd name="T69" fmla="*/ 8 h 76"/>
                  <a:gd name="T70" fmla="*/ 5 w 86"/>
                  <a:gd name="T71" fmla="*/ 10 h 76"/>
                  <a:gd name="T72" fmla="*/ 5 w 86"/>
                  <a:gd name="T73" fmla="*/ 13 h 76"/>
                  <a:gd name="T74" fmla="*/ 1 w 86"/>
                  <a:gd name="T75" fmla="*/ 14 h 76"/>
                  <a:gd name="T76" fmla="*/ 3 w 86"/>
                  <a:gd name="T77" fmla="*/ 14 h 76"/>
                  <a:gd name="T78" fmla="*/ 5 w 86"/>
                  <a:gd name="T79" fmla="*/ 12 h 76"/>
                  <a:gd name="T80" fmla="*/ 5 w 86"/>
                  <a:gd name="T81" fmla="*/ 12 h 76"/>
                  <a:gd name="T82" fmla="*/ 9 w 86"/>
                  <a:gd name="T83" fmla="*/ 16 h 76"/>
                  <a:gd name="T84" fmla="*/ 4 w 86"/>
                  <a:gd name="T85" fmla="*/ 17 h 76"/>
                  <a:gd name="T86" fmla="*/ 5 w 86"/>
                  <a:gd name="T87" fmla="*/ 16 h 76"/>
                  <a:gd name="T88" fmla="*/ 5 w 86"/>
                  <a:gd name="T89" fmla="*/ 14 h 76"/>
                  <a:gd name="T90" fmla="*/ 9 w 86"/>
                  <a:gd name="T91" fmla="*/ 14 h 76"/>
                  <a:gd name="T92" fmla="*/ 7 w 86"/>
                  <a:gd name="T93" fmla="*/ 19 h 76"/>
                  <a:gd name="T94" fmla="*/ 9 w 86"/>
                  <a:gd name="T95" fmla="*/ 19 h 76"/>
                  <a:gd name="T96" fmla="*/ 9 w 86"/>
                  <a:gd name="T97" fmla="*/ 17 h 76"/>
                  <a:gd name="T98" fmla="*/ 8 w 86"/>
                  <a:gd name="T99" fmla="*/ 15 h 76"/>
                  <a:gd name="T100" fmla="*/ 10 w 86"/>
                  <a:gd name="T101" fmla="*/ 14 h 76"/>
                  <a:gd name="T102" fmla="*/ 12 w 86"/>
                  <a:gd name="T103" fmla="*/ 14 h 76"/>
                  <a:gd name="T104" fmla="*/ 12 w 86"/>
                  <a:gd name="T105" fmla="*/ 18 h 76"/>
                  <a:gd name="T106" fmla="*/ 13 w 86"/>
                  <a:gd name="T107" fmla="*/ 18 h 7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6"/>
                  <a:gd name="T163" fmla="*/ 0 h 76"/>
                  <a:gd name="T164" fmla="*/ 86 w 86"/>
                  <a:gd name="T165" fmla="*/ 76 h 7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6" h="76">
                    <a:moveTo>
                      <a:pt x="53" y="51"/>
                    </a:moveTo>
                    <a:lnTo>
                      <a:pt x="59" y="48"/>
                    </a:lnTo>
                    <a:lnTo>
                      <a:pt x="67" y="65"/>
                    </a:lnTo>
                    <a:lnTo>
                      <a:pt x="62" y="68"/>
                    </a:lnTo>
                    <a:lnTo>
                      <a:pt x="53" y="51"/>
                    </a:lnTo>
                    <a:close/>
                    <a:moveTo>
                      <a:pt x="70" y="64"/>
                    </a:moveTo>
                    <a:lnTo>
                      <a:pt x="69" y="65"/>
                    </a:lnTo>
                    <a:lnTo>
                      <a:pt x="67" y="65"/>
                    </a:lnTo>
                    <a:lnTo>
                      <a:pt x="64" y="56"/>
                    </a:lnTo>
                    <a:lnTo>
                      <a:pt x="70" y="64"/>
                    </a:lnTo>
                    <a:close/>
                    <a:moveTo>
                      <a:pt x="57" y="49"/>
                    </a:moveTo>
                    <a:lnTo>
                      <a:pt x="59" y="46"/>
                    </a:lnTo>
                    <a:lnTo>
                      <a:pt x="74" y="60"/>
                    </a:lnTo>
                    <a:lnTo>
                      <a:pt x="70" y="64"/>
                    </a:lnTo>
                    <a:lnTo>
                      <a:pt x="57" y="49"/>
                    </a:lnTo>
                    <a:close/>
                    <a:moveTo>
                      <a:pt x="75" y="57"/>
                    </a:moveTo>
                    <a:lnTo>
                      <a:pt x="75" y="59"/>
                    </a:lnTo>
                    <a:lnTo>
                      <a:pt x="74" y="60"/>
                    </a:lnTo>
                    <a:lnTo>
                      <a:pt x="67" y="54"/>
                    </a:lnTo>
                    <a:lnTo>
                      <a:pt x="75" y="57"/>
                    </a:lnTo>
                    <a:close/>
                    <a:moveTo>
                      <a:pt x="58" y="49"/>
                    </a:moveTo>
                    <a:lnTo>
                      <a:pt x="62" y="43"/>
                    </a:lnTo>
                    <a:lnTo>
                      <a:pt x="78" y="51"/>
                    </a:lnTo>
                    <a:lnTo>
                      <a:pt x="75" y="57"/>
                    </a:lnTo>
                    <a:lnTo>
                      <a:pt x="58" y="49"/>
                    </a:lnTo>
                    <a:close/>
                    <a:moveTo>
                      <a:pt x="62" y="43"/>
                    </a:moveTo>
                    <a:lnTo>
                      <a:pt x="62" y="42"/>
                    </a:lnTo>
                    <a:lnTo>
                      <a:pt x="63" y="40"/>
                    </a:lnTo>
                    <a:lnTo>
                      <a:pt x="69" y="47"/>
                    </a:lnTo>
                    <a:lnTo>
                      <a:pt x="62" y="43"/>
                    </a:lnTo>
                    <a:close/>
                    <a:moveTo>
                      <a:pt x="63" y="40"/>
                    </a:moveTo>
                    <a:lnTo>
                      <a:pt x="66" y="37"/>
                    </a:lnTo>
                    <a:lnTo>
                      <a:pt x="79" y="50"/>
                    </a:lnTo>
                    <a:lnTo>
                      <a:pt x="77" y="54"/>
                    </a:lnTo>
                    <a:lnTo>
                      <a:pt x="63" y="40"/>
                    </a:lnTo>
                    <a:close/>
                    <a:moveTo>
                      <a:pt x="66" y="37"/>
                    </a:moveTo>
                    <a:lnTo>
                      <a:pt x="66" y="37"/>
                    </a:lnTo>
                    <a:lnTo>
                      <a:pt x="73" y="44"/>
                    </a:lnTo>
                    <a:lnTo>
                      <a:pt x="66" y="37"/>
                    </a:lnTo>
                    <a:close/>
                    <a:moveTo>
                      <a:pt x="66" y="37"/>
                    </a:moveTo>
                    <a:lnTo>
                      <a:pt x="69" y="34"/>
                    </a:lnTo>
                    <a:lnTo>
                      <a:pt x="83" y="47"/>
                    </a:lnTo>
                    <a:lnTo>
                      <a:pt x="79" y="50"/>
                    </a:lnTo>
                    <a:lnTo>
                      <a:pt x="66" y="37"/>
                    </a:lnTo>
                    <a:close/>
                    <a:moveTo>
                      <a:pt x="86" y="40"/>
                    </a:moveTo>
                    <a:lnTo>
                      <a:pt x="86" y="45"/>
                    </a:lnTo>
                    <a:lnTo>
                      <a:pt x="83" y="47"/>
                    </a:lnTo>
                    <a:lnTo>
                      <a:pt x="76" y="40"/>
                    </a:lnTo>
                    <a:lnTo>
                      <a:pt x="86" y="40"/>
                    </a:lnTo>
                    <a:close/>
                    <a:moveTo>
                      <a:pt x="67" y="40"/>
                    </a:moveTo>
                    <a:lnTo>
                      <a:pt x="67" y="34"/>
                    </a:lnTo>
                    <a:lnTo>
                      <a:pt x="86" y="34"/>
                    </a:lnTo>
                    <a:lnTo>
                      <a:pt x="86" y="40"/>
                    </a:lnTo>
                    <a:lnTo>
                      <a:pt x="67" y="40"/>
                    </a:lnTo>
                    <a:close/>
                    <a:moveTo>
                      <a:pt x="67" y="34"/>
                    </a:moveTo>
                    <a:lnTo>
                      <a:pt x="67" y="31"/>
                    </a:lnTo>
                    <a:lnTo>
                      <a:pt x="86" y="31"/>
                    </a:lnTo>
                    <a:lnTo>
                      <a:pt x="86" y="34"/>
                    </a:lnTo>
                    <a:lnTo>
                      <a:pt x="67" y="34"/>
                    </a:lnTo>
                    <a:close/>
                    <a:moveTo>
                      <a:pt x="67" y="31"/>
                    </a:moveTo>
                    <a:lnTo>
                      <a:pt x="67" y="28"/>
                    </a:lnTo>
                    <a:lnTo>
                      <a:pt x="86" y="28"/>
                    </a:lnTo>
                    <a:lnTo>
                      <a:pt x="86" y="31"/>
                    </a:lnTo>
                    <a:lnTo>
                      <a:pt x="67" y="31"/>
                    </a:lnTo>
                    <a:close/>
                    <a:moveTo>
                      <a:pt x="67" y="28"/>
                    </a:moveTo>
                    <a:lnTo>
                      <a:pt x="67" y="22"/>
                    </a:lnTo>
                    <a:lnTo>
                      <a:pt x="86" y="22"/>
                    </a:lnTo>
                    <a:lnTo>
                      <a:pt x="86" y="28"/>
                    </a:lnTo>
                    <a:lnTo>
                      <a:pt x="67" y="28"/>
                    </a:lnTo>
                    <a:close/>
                    <a:moveTo>
                      <a:pt x="67" y="22"/>
                    </a:moveTo>
                    <a:lnTo>
                      <a:pt x="67" y="18"/>
                    </a:lnTo>
                    <a:lnTo>
                      <a:pt x="86" y="18"/>
                    </a:lnTo>
                    <a:lnTo>
                      <a:pt x="86" y="22"/>
                    </a:lnTo>
                    <a:lnTo>
                      <a:pt x="67" y="22"/>
                    </a:lnTo>
                    <a:close/>
                    <a:moveTo>
                      <a:pt x="83" y="12"/>
                    </a:moveTo>
                    <a:lnTo>
                      <a:pt x="86" y="14"/>
                    </a:lnTo>
                    <a:lnTo>
                      <a:pt x="86" y="18"/>
                    </a:lnTo>
                    <a:lnTo>
                      <a:pt x="76" y="18"/>
                    </a:lnTo>
                    <a:lnTo>
                      <a:pt x="83" y="12"/>
                    </a:lnTo>
                    <a:close/>
                    <a:moveTo>
                      <a:pt x="69" y="25"/>
                    </a:moveTo>
                    <a:lnTo>
                      <a:pt x="66" y="22"/>
                    </a:lnTo>
                    <a:lnTo>
                      <a:pt x="79" y="8"/>
                    </a:lnTo>
                    <a:lnTo>
                      <a:pt x="83" y="12"/>
                    </a:lnTo>
                    <a:lnTo>
                      <a:pt x="69" y="25"/>
                    </a:lnTo>
                    <a:close/>
                    <a:moveTo>
                      <a:pt x="66" y="22"/>
                    </a:moveTo>
                    <a:lnTo>
                      <a:pt x="63" y="18"/>
                    </a:lnTo>
                    <a:lnTo>
                      <a:pt x="77" y="5"/>
                    </a:lnTo>
                    <a:lnTo>
                      <a:pt x="79" y="8"/>
                    </a:lnTo>
                    <a:lnTo>
                      <a:pt x="66" y="22"/>
                    </a:lnTo>
                    <a:close/>
                    <a:moveTo>
                      <a:pt x="63" y="18"/>
                    </a:moveTo>
                    <a:lnTo>
                      <a:pt x="73" y="28"/>
                    </a:lnTo>
                    <a:lnTo>
                      <a:pt x="63" y="18"/>
                    </a:lnTo>
                    <a:lnTo>
                      <a:pt x="69" y="12"/>
                    </a:lnTo>
                    <a:lnTo>
                      <a:pt x="63" y="18"/>
                    </a:lnTo>
                    <a:close/>
                    <a:moveTo>
                      <a:pt x="63" y="18"/>
                    </a:moveTo>
                    <a:lnTo>
                      <a:pt x="59" y="15"/>
                    </a:lnTo>
                    <a:lnTo>
                      <a:pt x="74" y="2"/>
                    </a:lnTo>
                    <a:lnTo>
                      <a:pt x="77" y="5"/>
                    </a:lnTo>
                    <a:lnTo>
                      <a:pt x="63" y="18"/>
                    </a:lnTo>
                    <a:close/>
                    <a:moveTo>
                      <a:pt x="67" y="0"/>
                    </a:moveTo>
                    <a:lnTo>
                      <a:pt x="70" y="0"/>
                    </a:lnTo>
                    <a:lnTo>
                      <a:pt x="74" y="2"/>
                    </a:lnTo>
                    <a:lnTo>
                      <a:pt x="67" y="8"/>
                    </a:lnTo>
                    <a:lnTo>
                      <a:pt x="67" y="0"/>
                    </a:lnTo>
                    <a:close/>
                    <a:moveTo>
                      <a:pt x="67" y="18"/>
                    </a:moveTo>
                    <a:lnTo>
                      <a:pt x="61" y="18"/>
                    </a:lnTo>
                    <a:lnTo>
                      <a:pt x="61" y="0"/>
                    </a:lnTo>
                    <a:lnTo>
                      <a:pt x="67" y="0"/>
                    </a:lnTo>
                    <a:lnTo>
                      <a:pt x="67" y="18"/>
                    </a:lnTo>
                    <a:close/>
                    <a:moveTo>
                      <a:pt x="61" y="18"/>
                    </a:moveTo>
                    <a:lnTo>
                      <a:pt x="57" y="18"/>
                    </a:lnTo>
                    <a:lnTo>
                      <a:pt x="57" y="0"/>
                    </a:lnTo>
                    <a:lnTo>
                      <a:pt x="61" y="0"/>
                    </a:lnTo>
                    <a:lnTo>
                      <a:pt x="61" y="18"/>
                    </a:lnTo>
                    <a:close/>
                    <a:moveTo>
                      <a:pt x="57" y="18"/>
                    </a:moveTo>
                    <a:lnTo>
                      <a:pt x="51" y="18"/>
                    </a:lnTo>
                    <a:lnTo>
                      <a:pt x="51" y="0"/>
                    </a:lnTo>
                    <a:lnTo>
                      <a:pt x="57" y="0"/>
                    </a:lnTo>
                    <a:lnTo>
                      <a:pt x="57" y="18"/>
                    </a:lnTo>
                    <a:close/>
                    <a:moveTo>
                      <a:pt x="51" y="18"/>
                    </a:moveTo>
                    <a:lnTo>
                      <a:pt x="47" y="18"/>
                    </a:lnTo>
                    <a:lnTo>
                      <a:pt x="47" y="0"/>
                    </a:lnTo>
                    <a:lnTo>
                      <a:pt x="51" y="0"/>
                    </a:lnTo>
                    <a:lnTo>
                      <a:pt x="51" y="18"/>
                    </a:lnTo>
                    <a:close/>
                    <a:moveTo>
                      <a:pt x="47" y="18"/>
                    </a:moveTo>
                    <a:lnTo>
                      <a:pt x="41" y="18"/>
                    </a:lnTo>
                    <a:lnTo>
                      <a:pt x="41" y="0"/>
                    </a:lnTo>
                    <a:lnTo>
                      <a:pt x="47" y="0"/>
                    </a:lnTo>
                    <a:lnTo>
                      <a:pt x="47" y="18"/>
                    </a:lnTo>
                    <a:close/>
                    <a:moveTo>
                      <a:pt x="37" y="0"/>
                    </a:moveTo>
                    <a:lnTo>
                      <a:pt x="38" y="0"/>
                    </a:lnTo>
                    <a:lnTo>
                      <a:pt x="41" y="0"/>
                    </a:lnTo>
                    <a:lnTo>
                      <a:pt x="41" y="8"/>
                    </a:lnTo>
                    <a:lnTo>
                      <a:pt x="37" y="0"/>
                    </a:lnTo>
                    <a:close/>
                    <a:moveTo>
                      <a:pt x="45" y="17"/>
                    </a:moveTo>
                    <a:lnTo>
                      <a:pt x="40" y="21"/>
                    </a:lnTo>
                    <a:lnTo>
                      <a:pt x="31" y="3"/>
                    </a:lnTo>
                    <a:lnTo>
                      <a:pt x="37" y="0"/>
                    </a:lnTo>
                    <a:lnTo>
                      <a:pt x="45" y="17"/>
                    </a:lnTo>
                    <a:close/>
                    <a:moveTo>
                      <a:pt x="40" y="21"/>
                    </a:moveTo>
                    <a:lnTo>
                      <a:pt x="37" y="22"/>
                    </a:lnTo>
                    <a:lnTo>
                      <a:pt x="35" y="22"/>
                    </a:lnTo>
                    <a:lnTo>
                      <a:pt x="35" y="12"/>
                    </a:lnTo>
                    <a:lnTo>
                      <a:pt x="40" y="21"/>
                    </a:lnTo>
                    <a:close/>
                    <a:moveTo>
                      <a:pt x="35" y="22"/>
                    </a:moveTo>
                    <a:lnTo>
                      <a:pt x="32" y="22"/>
                    </a:lnTo>
                    <a:lnTo>
                      <a:pt x="32" y="2"/>
                    </a:lnTo>
                    <a:lnTo>
                      <a:pt x="35" y="2"/>
                    </a:lnTo>
                    <a:lnTo>
                      <a:pt x="35" y="22"/>
                    </a:lnTo>
                    <a:close/>
                    <a:moveTo>
                      <a:pt x="27" y="3"/>
                    </a:moveTo>
                    <a:lnTo>
                      <a:pt x="30" y="2"/>
                    </a:lnTo>
                    <a:lnTo>
                      <a:pt x="32" y="2"/>
                    </a:lnTo>
                    <a:lnTo>
                      <a:pt x="32" y="12"/>
                    </a:lnTo>
                    <a:lnTo>
                      <a:pt x="27" y="3"/>
                    </a:lnTo>
                    <a:close/>
                    <a:moveTo>
                      <a:pt x="36" y="21"/>
                    </a:moveTo>
                    <a:lnTo>
                      <a:pt x="30" y="24"/>
                    </a:lnTo>
                    <a:lnTo>
                      <a:pt x="21" y="6"/>
                    </a:lnTo>
                    <a:lnTo>
                      <a:pt x="27" y="3"/>
                    </a:lnTo>
                    <a:lnTo>
                      <a:pt x="36" y="21"/>
                    </a:lnTo>
                    <a:close/>
                    <a:moveTo>
                      <a:pt x="16" y="11"/>
                    </a:moveTo>
                    <a:lnTo>
                      <a:pt x="19" y="8"/>
                    </a:lnTo>
                    <a:lnTo>
                      <a:pt x="21" y="6"/>
                    </a:lnTo>
                    <a:lnTo>
                      <a:pt x="25" y="15"/>
                    </a:lnTo>
                    <a:lnTo>
                      <a:pt x="16" y="11"/>
                    </a:lnTo>
                    <a:close/>
                    <a:moveTo>
                      <a:pt x="34" y="20"/>
                    </a:moveTo>
                    <a:lnTo>
                      <a:pt x="31" y="26"/>
                    </a:lnTo>
                    <a:lnTo>
                      <a:pt x="13" y="17"/>
                    </a:lnTo>
                    <a:lnTo>
                      <a:pt x="16" y="11"/>
                    </a:lnTo>
                    <a:lnTo>
                      <a:pt x="34" y="20"/>
                    </a:lnTo>
                    <a:close/>
                    <a:moveTo>
                      <a:pt x="31" y="26"/>
                    </a:moveTo>
                    <a:lnTo>
                      <a:pt x="30" y="27"/>
                    </a:lnTo>
                    <a:lnTo>
                      <a:pt x="29" y="28"/>
                    </a:lnTo>
                    <a:lnTo>
                      <a:pt x="22" y="22"/>
                    </a:lnTo>
                    <a:lnTo>
                      <a:pt x="31" y="26"/>
                    </a:lnTo>
                    <a:close/>
                    <a:moveTo>
                      <a:pt x="29" y="28"/>
                    </a:moveTo>
                    <a:lnTo>
                      <a:pt x="25" y="32"/>
                    </a:lnTo>
                    <a:lnTo>
                      <a:pt x="12" y="18"/>
                    </a:lnTo>
                    <a:lnTo>
                      <a:pt x="15" y="15"/>
                    </a:lnTo>
                    <a:lnTo>
                      <a:pt x="29" y="28"/>
                    </a:lnTo>
                    <a:close/>
                    <a:moveTo>
                      <a:pt x="25" y="32"/>
                    </a:moveTo>
                    <a:lnTo>
                      <a:pt x="25" y="32"/>
                    </a:lnTo>
                    <a:lnTo>
                      <a:pt x="19" y="25"/>
                    </a:lnTo>
                    <a:lnTo>
                      <a:pt x="25" y="32"/>
                    </a:lnTo>
                    <a:close/>
                    <a:moveTo>
                      <a:pt x="25" y="32"/>
                    </a:moveTo>
                    <a:lnTo>
                      <a:pt x="22" y="35"/>
                    </a:lnTo>
                    <a:lnTo>
                      <a:pt x="9" y="21"/>
                    </a:lnTo>
                    <a:lnTo>
                      <a:pt x="12" y="18"/>
                    </a:lnTo>
                    <a:lnTo>
                      <a:pt x="25" y="32"/>
                    </a:lnTo>
                    <a:close/>
                    <a:moveTo>
                      <a:pt x="9" y="21"/>
                    </a:moveTo>
                    <a:lnTo>
                      <a:pt x="0" y="31"/>
                    </a:lnTo>
                    <a:lnTo>
                      <a:pt x="9" y="21"/>
                    </a:lnTo>
                    <a:lnTo>
                      <a:pt x="15" y="28"/>
                    </a:lnTo>
                    <a:lnTo>
                      <a:pt x="9" y="21"/>
                    </a:lnTo>
                    <a:close/>
                    <a:moveTo>
                      <a:pt x="22" y="35"/>
                    </a:moveTo>
                    <a:lnTo>
                      <a:pt x="20" y="37"/>
                    </a:lnTo>
                    <a:lnTo>
                      <a:pt x="5" y="24"/>
                    </a:lnTo>
                    <a:lnTo>
                      <a:pt x="9" y="21"/>
                    </a:lnTo>
                    <a:lnTo>
                      <a:pt x="22" y="35"/>
                    </a:lnTo>
                    <a:close/>
                    <a:moveTo>
                      <a:pt x="3" y="31"/>
                    </a:moveTo>
                    <a:lnTo>
                      <a:pt x="3" y="27"/>
                    </a:lnTo>
                    <a:lnTo>
                      <a:pt x="5" y="24"/>
                    </a:lnTo>
                    <a:lnTo>
                      <a:pt x="13" y="31"/>
                    </a:lnTo>
                    <a:lnTo>
                      <a:pt x="3" y="31"/>
                    </a:lnTo>
                    <a:close/>
                    <a:moveTo>
                      <a:pt x="22" y="31"/>
                    </a:moveTo>
                    <a:lnTo>
                      <a:pt x="22" y="37"/>
                    </a:lnTo>
                    <a:lnTo>
                      <a:pt x="3" y="37"/>
                    </a:lnTo>
                    <a:lnTo>
                      <a:pt x="3" y="31"/>
                    </a:lnTo>
                    <a:lnTo>
                      <a:pt x="22" y="31"/>
                    </a:lnTo>
                    <a:close/>
                    <a:moveTo>
                      <a:pt x="22" y="37"/>
                    </a:moveTo>
                    <a:lnTo>
                      <a:pt x="22" y="40"/>
                    </a:lnTo>
                    <a:lnTo>
                      <a:pt x="3" y="40"/>
                    </a:lnTo>
                    <a:lnTo>
                      <a:pt x="3" y="37"/>
                    </a:lnTo>
                    <a:lnTo>
                      <a:pt x="22" y="37"/>
                    </a:lnTo>
                    <a:close/>
                    <a:moveTo>
                      <a:pt x="22" y="40"/>
                    </a:moveTo>
                    <a:lnTo>
                      <a:pt x="22" y="47"/>
                    </a:lnTo>
                    <a:lnTo>
                      <a:pt x="3" y="47"/>
                    </a:lnTo>
                    <a:lnTo>
                      <a:pt x="3" y="40"/>
                    </a:lnTo>
                    <a:lnTo>
                      <a:pt x="22" y="40"/>
                    </a:lnTo>
                    <a:close/>
                    <a:moveTo>
                      <a:pt x="22" y="47"/>
                    </a:moveTo>
                    <a:lnTo>
                      <a:pt x="22" y="50"/>
                    </a:lnTo>
                    <a:lnTo>
                      <a:pt x="3" y="50"/>
                    </a:lnTo>
                    <a:lnTo>
                      <a:pt x="3" y="47"/>
                    </a:lnTo>
                    <a:lnTo>
                      <a:pt x="22" y="47"/>
                    </a:lnTo>
                    <a:close/>
                    <a:moveTo>
                      <a:pt x="22" y="50"/>
                    </a:moveTo>
                    <a:lnTo>
                      <a:pt x="22" y="54"/>
                    </a:lnTo>
                    <a:lnTo>
                      <a:pt x="3" y="54"/>
                    </a:lnTo>
                    <a:lnTo>
                      <a:pt x="3" y="50"/>
                    </a:lnTo>
                    <a:lnTo>
                      <a:pt x="22" y="50"/>
                    </a:lnTo>
                    <a:close/>
                    <a:moveTo>
                      <a:pt x="5" y="60"/>
                    </a:moveTo>
                    <a:lnTo>
                      <a:pt x="3" y="57"/>
                    </a:lnTo>
                    <a:lnTo>
                      <a:pt x="3" y="54"/>
                    </a:lnTo>
                    <a:lnTo>
                      <a:pt x="13" y="54"/>
                    </a:lnTo>
                    <a:lnTo>
                      <a:pt x="5" y="60"/>
                    </a:lnTo>
                    <a:close/>
                    <a:moveTo>
                      <a:pt x="20" y="46"/>
                    </a:moveTo>
                    <a:lnTo>
                      <a:pt x="22" y="49"/>
                    </a:lnTo>
                    <a:lnTo>
                      <a:pt x="9" y="64"/>
                    </a:lnTo>
                    <a:lnTo>
                      <a:pt x="5" y="60"/>
                    </a:lnTo>
                    <a:lnTo>
                      <a:pt x="20" y="46"/>
                    </a:lnTo>
                    <a:close/>
                    <a:moveTo>
                      <a:pt x="9" y="64"/>
                    </a:moveTo>
                    <a:lnTo>
                      <a:pt x="0" y="54"/>
                    </a:lnTo>
                    <a:lnTo>
                      <a:pt x="9" y="64"/>
                    </a:lnTo>
                    <a:lnTo>
                      <a:pt x="15" y="56"/>
                    </a:lnTo>
                    <a:lnTo>
                      <a:pt x="9" y="64"/>
                    </a:lnTo>
                    <a:close/>
                    <a:moveTo>
                      <a:pt x="22" y="49"/>
                    </a:moveTo>
                    <a:lnTo>
                      <a:pt x="25" y="53"/>
                    </a:lnTo>
                    <a:lnTo>
                      <a:pt x="12" y="66"/>
                    </a:lnTo>
                    <a:lnTo>
                      <a:pt x="9" y="64"/>
                    </a:lnTo>
                    <a:lnTo>
                      <a:pt x="22" y="49"/>
                    </a:lnTo>
                    <a:close/>
                    <a:moveTo>
                      <a:pt x="25" y="53"/>
                    </a:moveTo>
                    <a:lnTo>
                      <a:pt x="35" y="63"/>
                    </a:lnTo>
                    <a:lnTo>
                      <a:pt x="25" y="53"/>
                    </a:lnTo>
                    <a:lnTo>
                      <a:pt x="19" y="59"/>
                    </a:lnTo>
                    <a:lnTo>
                      <a:pt x="25" y="53"/>
                    </a:lnTo>
                    <a:close/>
                    <a:moveTo>
                      <a:pt x="25" y="53"/>
                    </a:moveTo>
                    <a:lnTo>
                      <a:pt x="29" y="56"/>
                    </a:lnTo>
                    <a:lnTo>
                      <a:pt x="15" y="69"/>
                    </a:lnTo>
                    <a:lnTo>
                      <a:pt x="12" y="66"/>
                    </a:lnTo>
                    <a:lnTo>
                      <a:pt x="25" y="53"/>
                    </a:lnTo>
                    <a:close/>
                    <a:moveTo>
                      <a:pt x="22" y="72"/>
                    </a:moveTo>
                    <a:lnTo>
                      <a:pt x="19" y="72"/>
                    </a:lnTo>
                    <a:lnTo>
                      <a:pt x="15" y="69"/>
                    </a:lnTo>
                    <a:lnTo>
                      <a:pt x="22" y="63"/>
                    </a:lnTo>
                    <a:lnTo>
                      <a:pt x="22" y="72"/>
                    </a:lnTo>
                    <a:close/>
                    <a:moveTo>
                      <a:pt x="22" y="54"/>
                    </a:moveTo>
                    <a:lnTo>
                      <a:pt x="29" y="54"/>
                    </a:lnTo>
                    <a:lnTo>
                      <a:pt x="29" y="72"/>
                    </a:lnTo>
                    <a:lnTo>
                      <a:pt x="22" y="72"/>
                    </a:lnTo>
                    <a:lnTo>
                      <a:pt x="22" y="54"/>
                    </a:lnTo>
                    <a:close/>
                    <a:moveTo>
                      <a:pt x="29" y="54"/>
                    </a:moveTo>
                    <a:lnTo>
                      <a:pt x="32" y="54"/>
                    </a:lnTo>
                    <a:lnTo>
                      <a:pt x="35" y="56"/>
                    </a:lnTo>
                    <a:lnTo>
                      <a:pt x="29" y="63"/>
                    </a:lnTo>
                    <a:lnTo>
                      <a:pt x="29" y="54"/>
                    </a:lnTo>
                    <a:close/>
                    <a:moveTo>
                      <a:pt x="35" y="56"/>
                    </a:moveTo>
                    <a:lnTo>
                      <a:pt x="38" y="59"/>
                    </a:lnTo>
                    <a:lnTo>
                      <a:pt x="25" y="72"/>
                    </a:lnTo>
                    <a:lnTo>
                      <a:pt x="22" y="69"/>
                    </a:lnTo>
                    <a:lnTo>
                      <a:pt x="35" y="56"/>
                    </a:lnTo>
                    <a:close/>
                    <a:moveTo>
                      <a:pt x="32" y="76"/>
                    </a:moveTo>
                    <a:lnTo>
                      <a:pt x="27" y="76"/>
                    </a:lnTo>
                    <a:lnTo>
                      <a:pt x="25" y="72"/>
                    </a:lnTo>
                    <a:lnTo>
                      <a:pt x="32" y="66"/>
                    </a:lnTo>
                    <a:lnTo>
                      <a:pt x="32" y="76"/>
                    </a:lnTo>
                    <a:close/>
                    <a:moveTo>
                      <a:pt x="32" y="56"/>
                    </a:moveTo>
                    <a:lnTo>
                      <a:pt x="38" y="56"/>
                    </a:lnTo>
                    <a:lnTo>
                      <a:pt x="38" y="76"/>
                    </a:lnTo>
                    <a:lnTo>
                      <a:pt x="32" y="76"/>
                    </a:lnTo>
                    <a:lnTo>
                      <a:pt x="32" y="56"/>
                    </a:lnTo>
                    <a:close/>
                    <a:moveTo>
                      <a:pt x="45" y="72"/>
                    </a:moveTo>
                    <a:lnTo>
                      <a:pt x="42" y="76"/>
                    </a:lnTo>
                    <a:lnTo>
                      <a:pt x="38" y="76"/>
                    </a:lnTo>
                    <a:lnTo>
                      <a:pt x="38" y="66"/>
                    </a:lnTo>
                    <a:lnTo>
                      <a:pt x="45" y="72"/>
                    </a:lnTo>
                    <a:close/>
                    <a:moveTo>
                      <a:pt x="31" y="59"/>
                    </a:moveTo>
                    <a:lnTo>
                      <a:pt x="34" y="56"/>
                    </a:lnTo>
                    <a:lnTo>
                      <a:pt x="48" y="69"/>
                    </a:lnTo>
                    <a:lnTo>
                      <a:pt x="45" y="72"/>
                    </a:lnTo>
                    <a:lnTo>
                      <a:pt x="31" y="59"/>
                    </a:lnTo>
                    <a:close/>
                    <a:moveTo>
                      <a:pt x="34" y="56"/>
                    </a:moveTo>
                    <a:lnTo>
                      <a:pt x="37" y="54"/>
                    </a:lnTo>
                    <a:lnTo>
                      <a:pt x="41" y="54"/>
                    </a:lnTo>
                    <a:lnTo>
                      <a:pt x="41" y="63"/>
                    </a:lnTo>
                    <a:lnTo>
                      <a:pt x="34" y="56"/>
                    </a:lnTo>
                    <a:close/>
                    <a:moveTo>
                      <a:pt x="41" y="54"/>
                    </a:moveTo>
                    <a:lnTo>
                      <a:pt x="47" y="54"/>
                    </a:lnTo>
                    <a:lnTo>
                      <a:pt x="47" y="72"/>
                    </a:lnTo>
                    <a:lnTo>
                      <a:pt x="41" y="72"/>
                    </a:lnTo>
                    <a:lnTo>
                      <a:pt x="41" y="54"/>
                    </a:lnTo>
                    <a:close/>
                    <a:moveTo>
                      <a:pt x="47" y="54"/>
                    </a:moveTo>
                    <a:lnTo>
                      <a:pt x="51" y="54"/>
                    </a:lnTo>
                    <a:lnTo>
                      <a:pt x="51" y="72"/>
                    </a:lnTo>
                    <a:lnTo>
                      <a:pt x="47" y="72"/>
                    </a:lnTo>
                    <a:lnTo>
                      <a:pt x="47" y="54"/>
                    </a:lnTo>
                    <a:close/>
                    <a:moveTo>
                      <a:pt x="55" y="71"/>
                    </a:moveTo>
                    <a:lnTo>
                      <a:pt x="53" y="72"/>
                    </a:lnTo>
                    <a:lnTo>
                      <a:pt x="51" y="72"/>
                    </a:lnTo>
                    <a:lnTo>
                      <a:pt x="51" y="63"/>
                    </a:lnTo>
                    <a:lnTo>
                      <a:pt x="55" y="71"/>
                    </a:lnTo>
                    <a:close/>
                    <a:moveTo>
                      <a:pt x="46" y="54"/>
                    </a:moveTo>
                    <a:lnTo>
                      <a:pt x="53" y="51"/>
                    </a:lnTo>
                    <a:lnTo>
                      <a:pt x="62" y="68"/>
                    </a:lnTo>
                    <a:lnTo>
                      <a:pt x="55" y="71"/>
                    </a:lnTo>
                    <a:lnTo>
                      <a:pt x="46"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84" name="Freeform 772">
                <a:extLst>
                  <a:ext uri="{FF2B5EF4-FFF2-40B4-BE49-F238E27FC236}">
                    <a16:creationId xmlns:a16="http://schemas.microsoft.com/office/drawing/2014/main" id="{4B21512F-D7DA-430B-91CD-6ED2194DE10D}"/>
                  </a:ext>
                </a:extLst>
              </p:cNvPr>
              <p:cNvSpPr>
                <a:spLocks/>
              </p:cNvSpPr>
              <p:nvPr/>
            </p:nvSpPr>
            <p:spPr bwMode="auto">
              <a:xfrm>
                <a:off x="3067" y="2284"/>
                <a:ext cx="17" cy="14"/>
              </a:xfrm>
              <a:custGeom>
                <a:avLst/>
                <a:gdLst>
                  <a:gd name="T0" fmla="*/ 12 w 68"/>
                  <a:gd name="T1" fmla="*/ 13 h 57"/>
                  <a:gd name="T2" fmla="*/ 13 w 68"/>
                  <a:gd name="T3" fmla="*/ 12 h 57"/>
                  <a:gd name="T4" fmla="*/ 14 w 68"/>
                  <a:gd name="T5" fmla="*/ 11 h 57"/>
                  <a:gd name="T6" fmla="*/ 15 w 68"/>
                  <a:gd name="T7" fmla="*/ 10 h 57"/>
                  <a:gd name="T8" fmla="*/ 15 w 68"/>
                  <a:gd name="T9" fmla="*/ 9 h 57"/>
                  <a:gd name="T10" fmla="*/ 16 w 68"/>
                  <a:gd name="T11" fmla="*/ 8 h 57"/>
                  <a:gd name="T12" fmla="*/ 16 w 68"/>
                  <a:gd name="T13" fmla="*/ 7 h 57"/>
                  <a:gd name="T14" fmla="*/ 17 w 68"/>
                  <a:gd name="T15" fmla="*/ 6 h 57"/>
                  <a:gd name="T16" fmla="*/ 17 w 68"/>
                  <a:gd name="T17" fmla="*/ 5 h 57"/>
                  <a:gd name="T18" fmla="*/ 16 w 68"/>
                  <a:gd name="T19" fmla="*/ 4 h 57"/>
                  <a:gd name="T20" fmla="*/ 16 w 68"/>
                  <a:gd name="T21" fmla="*/ 2 h 57"/>
                  <a:gd name="T22" fmla="*/ 15 w 68"/>
                  <a:gd name="T23" fmla="*/ 2 h 57"/>
                  <a:gd name="T24" fmla="*/ 15 w 68"/>
                  <a:gd name="T25" fmla="*/ 1 h 57"/>
                  <a:gd name="T26" fmla="*/ 14 w 68"/>
                  <a:gd name="T27" fmla="*/ 1 h 57"/>
                  <a:gd name="T28" fmla="*/ 13 w 68"/>
                  <a:gd name="T29" fmla="*/ 0 h 57"/>
                  <a:gd name="T30" fmla="*/ 12 w 68"/>
                  <a:gd name="T31" fmla="*/ 0 h 57"/>
                  <a:gd name="T32" fmla="*/ 11 w 68"/>
                  <a:gd name="T33" fmla="*/ 0 h 57"/>
                  <a:gd name="T34" fmla="*/ 9 w 68"/>
                  <a:gd name="T35" fmla="*/ 0 h 57"/>
                  <a:gd name="T36" fmla="*/ 7 w 68"/>
                  <a:gd name="T37" fmla="*/ 0 h 57"/>
                  <a:gd name="T38" fmla="*/ 7 w 68"/>
                  <a:gd name="T39" fmla="*/ 1 h 57"/>
                  <a:gd name="T40" fmla="*/ 5 w 68"/>
                  <a:gd name="T41" fmla="*/ 2 h 57"/>
                  <a:gd name="T42" fmla="*/ 4 w 68"/>
                  <a:gd name="T43" fmla="*/ 2 h 57"/>
                  <a:gd name="T44" fmla="*/ 3 w 68"/>
                  <a:gd name="T45" fmla="*/ 3 h 57"/>
                  <a:gd name="T46" fmla="*/ 2 w 68"/>
                  <a:gd name="T47" fmla="*/ 4 h 57"/>
                  <a:gd name="T48" fmla="*/ 1 w 68"/>
                  <a:gd name="T49" fmla="*/ 5 h 57"/>
                  <a:gd name="T50" fmla="*/ 1 w 68"/>
                  <a:gd name="T51" fmla="*/ 6 h 57"/>
                  <a:gd name="T52" fmla="*/ 0 w 68"/>
                  <a:gd name="T53" fmla="*/ 7 h 57"/>
                  <a:gd name="T54" fmla="*/ 0 w 68"/>
                  <a:gd name="T55" fmla="*/ 8 h 57"/>
                  <a:gd name="T56" fmla="*/ 0 w 68"/>
                  <a:gd name="T57" fmla="*/ 10 h 57"/>
                  <a:gd name="T58" fmla="*/ 0 w 68"/>
                  <a:gd name="T59" fmla="*/ 10 h 57"/>
                  <a:gd name="T60" fmla="*/ 1 w 68"/>
                  <a:gd name="T61" fmla="*/ 11 h 57"/>
                  <a:gd name="T62" fmla="*/ 1 w 68"/>
                  <a:gd name="T63" fmla="*/ 12 h 57"/>
                  <a:gd name="T64" fmla="*/ 2 w 68"/>
                  <a:gd name="T65" fmla="*/ 13 h 57"/>
                  <a:gd name="T66" fmla="*/ 4 w 68"/>
                  <a:gd name="T67" fmla="*/ 13 h 57"/>
                  <a:gd name="T68" fmla="*/ 4 w 68"/>
                  <a:gd name="T69" fmla="*/ 14 h 57"/>
                  <a:gd name="T70" fmla="*/ 5 w 68"/>
                  <a:gd name="T71" fmla="*/ 14 h 57"/>
                  <a:gd name="T72" fmla="*/ 7 w 68"/>
                  <a:gd name="T73" fmla="*/ 14 h 57"/>
                  <a:gd name="T74" fmla="*/ 8 w 68"/>
                  <a:gd name="T75" fmla="*/ 14 h 57"/>
                  <a:gd name="T76" fmla="*/ 9 w 68"/>
                  <a:gd name="T77" fmla="*/ 13 h 57"/>
                  <a:gd name="T78" fmla="*/ 11 w 68"/>
                  <a:gd name="T79" fmla="*/ 13 h 57"/>
                  <a:gd name="T80" fmla="*/ 12 w 68"/>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57"/>
                  <a:gd name="T125" fmla="*/ 68 w 68"/>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57">
                    <a:moveTo>
                      <a:pt x="46" y="51"/>
                    </a:moveTo>
                    <a:lnTo>
                      <a:pt x="51" y="49"/>
                    </a:lnTo>
                    <a:lnTo>
                      <a:pt x="54" y="45"/>
                    </a:lnTo>
                    <a:lnTo>
                      <a:pt x="58" y="42"/>
                    </a:lnTo>
                    <a:lnTo>
                      <a:pt x="61" y="35"/>
                    </a:lnTo>
                    <a:lnTo>
                      <a:pt x="64" y="32"/>
                    </a:lnTo>
                    <a:lnTo>
                      <a:pt x="64" y="29"/>
                    </a:lnTo>
                    <a:lnTo>
                      <a:pt x="68" y="23"/>
                    </a:lnTo>
                    <a:lnTo>
                      <a:pt x="68" y="20"/>
                    </a:lnTo>
                    <a:lnTo>
                      <a:pt x="64" y="17"/>
                    </a:lnTo>
                    <a:lnTo>
                      <a:pt x="64" y="10"/>
                    </a:lnTo>
                    <a:lnTo>
                      <a:pt x="61" y="7"/>
                    </a:lnTo>
                    <a:lnTo>
                      <a:pt x="58" y="3"/>
                    </a:lnTo>
                    <a:lnTo>
                      <a:pt x="54" y="3"/>
                    </a:lnTo>
                    <a:lnTo>
                      <a:pt x="51" y="0"/>
                    </a:lnTo>
                    <a:lnTo>
                      <a:pt x="46" y="0"/>
                    </a:lnTo>
                    <a:lnTo>
                      <a:pt x="42" y="0"/>
                    </a:lnTo>
                    <a:lnTo>
                      <a:pt x="36" y="0"/>
                    </a:lnTo>
                    <a:lnTo>
                      <a:pt x="29" y="0"/>
                    </a:lnTo>
                    <a:lnTo>
                      <a:pt x="26" y="3"/>
                    </a:lnTo>
                    <a:lnTo>
                      <a:pt x="20" y="7"/>
                    </a:lnTo>
                    <a:lnTo>
                      <a:pt x="17" y="10"/>
                    </a:lnTo>
                    <a:lnTo>
                      <a:pt x="10" y="13"/>
                    </a:lnTo>
                    <a:lnTo>
                      <a:pt x="7" y="17"/>
                    </a:lnTo>
                    <a:lnTo>
                      <a:pt x="4" y="20"/>
                    </a:lnTo>
                    <a:lnTo>
                      <a:pt x="4" y="25"/>
                    </a:lnTo>
                    <a:lnTo>
                      <a:pt x="0" y="29"/>
                    </a:lnTo>
                    <a:lnTo>
                      <a:pt x="0" y="32"/>
                    </a:lnTo>
                    <a:lnTo>
                      <a:pt x="0" y="39"/>
                    </a:lnTo>
                    <a:lnTo>
                      <a:pt x="0" y="42"/>
                    </a:lnTo>
                    <a:lnTo>
                      <a:pt x="4" y="45"/>
                    </a:lnTo>
                    <a:lnTo>
                      <a:pt x="4" y="49"/>
                    </a:lnTo>
                    <a:lnTo>
                      <a:pt x="7" y="51"/>
                    </a:lnTo>
                    <a:lnTo>
                      <a:pt x="14" y="54"/>
                    </a:lnTo>
                    <a:lnTo>
                      <a:pt x="17" y="57"/>
                    </a:lnTo>
                    <a:lnTo>
                      <a:pt x="20" y="57"/>
                    </a:lnTo>
                    <a:lnTo>
                      <a:pt x="26" y="57"/>
                    </a:lnTo>
                    <a:lnTo>
                      <a:pt x="32" y="57"/>
                    </a:lnTo>
                    <a:lnTo>
                      <a:pt x="36" y="54"/>
                    </a:lnTo>
                    <a:lnTo>
                      <a:pt x="42" y="54"/>
                    </a:lnTo>
                    <a:lnTo>
                      <a:pt x="46"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85" name="Freeform 773">
                <a:extLst>
                  <a:ext uri="{FF2B5EF4-FFF2-40B4-BE49-F238E27FC236}">
                    <a16:creationId xmlns:a16="http://schemas.microsoft.com/office/drawing/2014/main" id="{ADB7FF47-232F-44DF-8C89-79BEB74F688D}"/>
                  </a:ext>
                </a:extLst>
              </p:cNvPr>
              <p:cNvSpPr>
                <a:spLocks noEditPoints="1"/>
              </p:cNvSpPr>
              <p:nvPr/>
            </p:nvSpPr>
            <p:spPr bwMode="auto">
              <a:xfrm>
                <a:off x="3065" y="2282"/>
                <a:ext cx="21" cy="19"/>
              </a:xfrm>
              <a:custGeom>
                <a:avLst/>
                <a:gdLst>
                  <a:gd name="T0" fmla="*/ 17 w 84"/>
                  <a:gd name="T1" fmla="*/ 16 h 76"/>
                  <a:gd name="T2" fmla="*/ 14 w 84"/>
                  <a:gd name="T3" fmla="*/ 12 h 76"/>
                  <a:gd name="T4" fmla="*/ 17 w 84"/>
                  <a:gd name="T5" fmla="*/ 15 h 76"/>
                  <a:gd name="T6" fmla="*/ 17 w 84"/>
                  <a:gd name="T7" fmla="*/ 15 h 76"/>
                  <a:gd name="T8" fmla="*/ 19 w 84"/>
                  <a:gd name="T9" fmla="*/ 14 h 76"/>
                  <a:gd name="T10" fmla="*/ 15 w 84"/>
                  <a:gd name="T11" fmla="*/ 10 h 76"/>
                  <a:gd name="T12" fmla="*/ 17 w 84"/>
                  <a:gd name="T13" fmla="*/ 9 h 76"/>
                  <a:gd name="T14" fmla="*/ 20 w 84"/>
                  <a:gd name="T15" fmla="*/ 12 h 76"/>
                  <a:gd name="T16" fmla="*/ 21 w 84"/>
                  <a:gd name="T17" fmla="*/ 10 h 76"/>
                  <a:gd name="T18" fmla="*/ 16 w 84"/>
                  <a:gd name="T19" fmla="*/ 10 h 76"/>
                  <a:gd name="T20" fmla="*/ 21 w 84"/>
                  <a:gd name="T21" fmla="*/ 8 h 76"/>
                  <a:gd name="T22" fmla="*/ 17 w 84"/>
                  <a:gd name="T23" fmla="*/ 7 h 76"/>
                  <a:gd name="T24" fmla="*/ 21 w 84"/>
                  <a:gd name="T25" fmla="*/ 7 h 76"/>
                  <a:gd name="T26" fmla="*/ 21 w 84"/>
                  <a:gd name="T27" fmla="*/ 6 h 76"/>
                  <a:gd name="T28" fmla="*/ 17 w 84"/>
                  <a:gd name="T29" fmla="*/ 8 h 76"/>
                  <a:gd name="T30" fmla="*/ 20 w 84"/>
                  <a:gd name="T31" fmla="*/ 3 h 76"/>
                  <a:gd name="T32" fmla="*/ 16 w 84"/>
                  <a:gd name="T33" fmla="*/ 6 h 76"/>
                  <a:gd name="T34" fmla="*/ 16 w 84"/>
                  <a:gd name="T35" fmla="*/ 6 h 76"/>
                  <a:gd name="T36" fmla="*/ 19 w 84"/>
                  <a:gd name="T37" fmla="*/ 2 h 76"/>
                  <a:gd name="T38" fmla="*/ 17 w 84"/>
                  <a:gd name="T39" fmla="*/ 1 h 76"/>
                  <a:gd name="T40" fmla="*/ 16 w 84"/>
                  <a:gd name="T41" fmla="*/ 6 h 76"/>
                  <a:gd name="T42" fmla="*/ 13 w 84"/>
                  <a:gd name="T43" fmla="*/ 4 h 76"/>
                  <a:gd name="T44" fmla="*/ 17 w 84"/>
                  <a:gd name="T45" fmla="*/ 1 h 76"/>
                  <a:gd name="T46" fmla="*/ 15 w 84"/>
                  <a:gd name="T47" fmla="*/ 0 h 76"/>
                  <a:gd name="T48" fmla="*/ 14 w 84"/>
                  <a:gd name="T49" fmla="*/ 5 h 76"/>
                  <a:gd name="T50" fmla="*/ 11 w 84"/>
                  <a:gd name="T51" fmla="*/ 5 h 76"/>
                  <a:gd name="T52" fmla="*/ 9 w 84"/>
                  <a:gd name="T53" fmla="*/ 0 h 76"/>
                  <a:gd name="T54" fmla="*/ 7 w 84"/>
                  <a:gd name="T55" fmla="*/ 2 h 76"/>
                  <a:gd name="T56" fmla="*/ 9 w 84"/>
                  <a:gd name="T57" fmla="*/ 3 h 76"/>
                  <a:gd name="T58" fmla="*/ 10 w 84"/>
                  <a:gd name="T59" fmla="*/ 5 h 76"/>
                  <a:gd name="T60" fmla="*/ 9 w 84"/>
                  <a:gd name="T61" fmla="*/ 6 h 76"/>
                  <a:gd name="T62" fmla="*/ 8 w 84"/>
                  <a:gd name="T63" fmla="*/ 7 h 76"/>
                  <a:gd name="T64" fmla="*/ 4 w 84"/>
                  <a:gd name="T65" fmla="*/ 4 h 76"/>
                  <a:gd name="T66" fmla="*/ 5 w 84"/>
                  <a:gd name="T67" fmla="*/ 6 h 76"/>
                  <a:gd name="T68" fmla="*/ 6 w 84"/>
                  <a:gd name="T69" fmla="*/ 7 h 76"/>
                  <a:gd name="T70" fmla="*/ 6 w 84"/>
                  <a:gd name="T71" fmla="*/ 8 h 76"/>
                  <a:gd name="T72" fmla="*/ 1 w 84"/>
                  <a:gd name="T73" fmla="*/ 6 h 76"/>
                  <a:gd name="T74" fmla="*/ 1 w 84"/>
                  <a:gd name="T75" fmla="*/ 9 h 76"/>
                  <a:gd name="T76" fmla="*/ 3 w 84"/>
                  <a:gd name="T77" fmla="*/ 9 h 76"/>
                  <a:gd name="T78" fmla="*/ 5 w 84"/>
                  <a:gd name="T79" fmla="*/ 10 h 76"/>
                  <a:gd name="T80" fmla="*/ 5 w 84"/>
                  <a:gd name="T81" fmla="*/ 10 h 76"/>
                  <a:gd name="T82" fmla="*/ 5 w 84"/>
                  <a:gd name="T83" fmla="*/ 12 h 76"/>
                  <a:gd name="T84" fmla="*/ 0 w 84"/>
                  <a:gd name="T85" fmla="*/ 13 h 76"/>
                  <a:gd name="T86" fmla="*/ 2 w 84"/>
                  <a:gd name="T87" fmla="*/ 13 h 76"/>
                  <a:gd name="T88" fmla="*/ 4 w 84"/>
                  <a:gd name="T89" fmla="*/ 11 h 76"/>
                  <a:gd name="T90" fmla="*/ 6 w 84"/>
                  <a:gd name="T91" fmla="*/ 14 h 76"/>
                  <a:gd name="T92" fmla="*/ 1 w 84"/>
                  <a:gd name="T93" fmla="*/ 15 h 76"/>
                  <a:gd name="T94" fmla="*/ 2 w 84"/>
                  <a:gd name="T95" fmla="*/ 17 h 76"/>
                  <a:gd name="T96" fmla="*/ 4 w 84"/>
                  <a:gd name="T97" fmla="*/ 15 h 76"/>
                  <a:gd name="T98" fmla="*/ 5 w 84"/>
                  <a:gd name="T99" fmla="*/ 13 h 76"/>
                  <a:gd name="T100" fmla="*/ 7 w 84"/>
                  <a:gd name="T101" fmla="*/ 14 h 76"/>
                  <a:gd name="T102" fmla="*/ 5 w 84"/>
                  <a:gd name="T103" fmla="*/ 19 h 76"/>
                  <a:gd name="T104" fmla="*/ 7 w 84"/>
                  <a:gd name="T105" fmla="*/ 19 h 76"/>
                  <a:gd name="T106" fmla="*/ 7 w 84"/>
                  <a:gd name="T107" fmla="*/ 19 h 76"/>
                  <a:gd name="T108" fmla="*/ 9 w 84"/>
                  <a:gd name="T109" fmla="*/ 15 h 76"/>
                  <a:gd name="T110" fmla="*/ 9 w 84"/>
                  <a:gd name="T111" fmla="*/ 15 h 76"/>
                  <a:gd name="T112" fmla="*/ 10 w 84"/>
                  <a:gd name="T113" fmla="*/ 14 h 76"/>
                  <a:gd name="T114" fmla="*/ 13 w 84"/>
                  <a:gd name="T115" fmla="*/ 18 h 76"/>
                  <a:gd name="T116" fmla="*/ 13 w 84"/>
                  <a:gd name="T117" fmla="*/ 16 h 76"/>
                  <a:gd name="T118" fmla="*/ 11 w 84"/>
                  <a:gd name="T119" fmla="*/ 14 h 7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4"/>
                  <a:gd name="T181" fmla="*/ 0 h 76"/>
                  <a:gd name="T182" fmla="*/ 84 w 84"/>
                  <a:gd name="T183" fmla="*/ 76 h 7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4" h="76">
                    <a:moveTo>
                      <a:pt x="49" y="52"/>
                    </a:moveTo>
                    <a:lnTo>
                      <a:pt x="56" y="49"/>
                    </a:lnTo>
                    <a:lnTo>
                      <a:pt x="64" y="65"/>
                    </a:lnTo>
                    <a:lnTo>
                      <a:pt x="57" y="69"/>
                    </a:lnTo>
                    <a:lnTo>
                      <a:pt x="49" y="52"/>
                    </a:lnTo>
                    <a:close/>
                    <a:moveTo>
                      <a:pt x="66" y="64"/>
                    </a:moveTo>
                    <a:lnTo>
                      <a:pt x="65" y="65"/>
                    </a:lnTo>
                    <a:lnTo>
                      <a:pt x="64" y="65"/>
                    </a:lnTo>
                    <a:lnTo>
                      <a:pt x="59" y="58"/>
                    </a:lnTo>
                    <a:lnTo>
                      <a:pt x="66" y="64"/>
                    </a:lnTo>
                    <a:close/>
                    <a:moveTo>
                      <a:pt x="52" y="50"/>
                    </a:moveTo>
                    <a:lnTo>
                      <a:pt x="56" y="48"/>
                    </a:lnTo>
                    <a:lnTo>
                      <a:pt x="69" y="61"/>
                    </a:lnTo>
                    <a:lnTo>
                      <a:pt x="66" y="64"/>
                    </a:lnTo>
                    <a:lnTo>
                      <a:pt x="52" y="50"/>
                    </a:lnTo>
                    <a:close/>
                    <a:moveTo>
                      <a:pt x="69" y="61"/>
                    </a:moveTo>
                    <a:lnTo>
                      <a:pt x="79" y="51"/>
                    </a:lnTo>
                    <a:lnTo>
                      <a:pt x="69" y="61"/>
                    </a:lnTo>
                    <a:lnTo>
                      <a:pt x="62" y="54"/>
                    </a:lnTo>
                    <a:lnTo>
                      <a:pt x="69" y="61"/>
                    </a:lnTo>
                    <a:close/>
                    <a:moveTo>
                      <a:pt x="56" y="48"/>
                    </a:moveTo>
                    <a:lnTo>
                      <a:pt x="59" y="44"/>
                    </a:lnTo>
                    <a:lnTo>
                      <a:pt x="72" y="58"/>
                    </a:lnTo>
                    <a:lnTo>
                      <a:pt x="69" y="61"/>
                    </a:lnTo>
                    <a:lnTo>
                      <a:pt x="56" y="48"/>
                    </a:lnTo>
                    <a:close/>
                    <a:moveTo>
                      <a:pt x="75" y="55"/>
                    </a:moveTo>
                    <a:lnTo>
                      <a:pt x="73" y="57"/>
                    </a:lnTo>
                    <a:lnTo>
                      <a:pt x="72" y="58"/>
                    </a:lnTo>
                    <a:lnTo>
                      <a:pt x="66" y="51"/>
                    </a:lnTo>
                    <a:lnTo>
                      <a:pt x="75" y="55"/>
                    </a:lnTo>
                    <a:close/>
                    <a:moveTo>
                      <a:pt x="57" y="47"/>
                    </a:moveTo>
                    <a:lnTo>
                      <a:pt x="60" y="40"/>
                    </a:lnTo>
                    <a:lnTo>
                      <a:pt x="78" y="49"/>
                    </a:lnTo>
                    <a:lnTo>
                      <a:pt x="75" y="55"/>
                    </a:lnTo>
                    <a:lnTo>
                      <a:pt x="57" y="47"/>
                    </a:lnTo>
                    <a:close/>
                    <a:moveTo>
                      <a:pt x="60" y="40"/>
                    </a:moveTo>
                    <a:lnTo>
                      <a:pt x="61" y="39"/>
                    </a:lnTo>
                    <a:lnTo>
                      <a:pt x="62" y="38"/>
                    </a:lnTo>
                    <a:lnTo>
                      <a:pt x="69" y="44"/>
                    </a:lnTo>
                    <a:lnTo>
                      <a:pt x="60" y="40"/>
                    </a:lnTo>
                    <a:close/>
                    <a:moveTo>
                      <a:pt x="62" y="38"/>
                    </a:moveTo>
                    <a:lnTo>
                      <a:pt x="66" y="34"/>
                    </a:lnTo>
                    <a:lnTo>
                      <a:pt x="79" y="48"/>
                    </a:lnTo>
                    <a:lnTo>
                      <a:pt x="76" y="51"/>
                    </a:lnTo>
                    <a:lnTo>
                      <a:pt x="62" y="38"/>
                    </a:lnTo>
                    <a:close/>
                    <a:moveTo>
                      <a:pt x="82" y="41"/>
                    </a:moveTo>
                    <a:lnTo>
                      <a:pt x="82" y="45"/>
                    </a:lnTo>
                    <a:lnTo>
                      <a:pt x="79" y="48"/>
                    </a:lnTo>
                    <a:lnTo>
                      <a:pt x="72" y="41"/>
                    </a:lnTo>
                    <a:lnTo>
                      <a:pt x="82" y="41"/>
                    </a:lnTo>
                    <a:close/>
                    <a:moveTo>
                      <a:pt x="62" y="41"/>
                    </a:moveTo>
                    <a:lnTo>
                      <a:pt x="62" y="38"/>
                    </a:lnTo>
                    <a:lnTo>
                      <a:pt x="82" y="38"/>
                    </a:lnTo>
                    <a:lnTo>
                      <a:pt x="82" y="41"/>
                    </a:lnTo>
                    <a:lnTo>
                      <a:pt x="62" y="41"/>
                    </a:lnTo>
                    <a:close/>
                    <a:moveTo>
                      <a:pt x="62" y="38"/>
                    </a:moveTo>
                    <a:lnTo>
                      <a:pt x="62" y="36"/>
                    </a:lnTo>
                    <a:lnTo>
                      <a:pt x="64" y="33"/>
                    </a:lnTo>
                    <a:lnTo>
                      <a:pt x="72" y="38"/>
                    </a:lnTo>
                    <a:lnTo>
                      <a:pt x="62" y="38"/>
                    </a:lnTo>
                    <a:close/>
                    <a:moveTo>
                      <a:pt x="64" y="33"/>
                    </a:moveTo>
                    <a:lnTo>
                      <a:pt x="67" y="28"/>
                    </a:lnTo>
                    <a:lnTo>
                      <a:pt x="84" y="36"/>
                    </a:lnTo>
                    <a:lnTo>
                      <a:pt x="81" y="42"/>
                    </a:lnTo>
                    <a:lnTo>
                      <a:pt x="64" y="33"/>
                    </a:lnTo>
                    <a:close/>
                    <a:moveTo>
                      <a:pt x="84" y="32"/>
                    </a:moveTo>
                    <a:lnTo>
                      <a:pt x="84" y="34"/>
                    </a:lnTo>
                    <a:lnTo>
                      <a:pt x="84" y="36"/>
                    </a:lnTo>
                    <a:lnTo>
                      <a:pt x="76" y="32"/>
                    </a:lnTo>
                    <a:lnTo>
                      <a:pt x="84" y="32"/>
                    </a:lnTo>
                    <a:close/>
                    <a:moveTo>
                      <a:pt x="66" y="32"/>
                    </a:moveTo>
                    <a:lnTo>
                      <a:pt x="66" y="29"/>
                    </a:lnTo>
                    <a:lnTo>
                      <a:pt x="84" y="29"/>
                    </a:lnTo>
                    <a:lnTo>
                      <a:pt x="84" y="32"/>
                    </a:lnTo>
                    <a:lnTo>
                      <a:pt x="66" y="32"/>
                    </a:lnTo>
                    <a:close/>
                    <a:moveTo>
                      <a:pt x="82" y="22"/>
                    </a:moveTo>
                    <a:lnTo>
                      <a:pt x="84" y="25"/>
                    </a:lnTo>
                    <a:lnTo>
                      <a:pt x="84" y="29"/>
                    </a:lnTo>
                    <a:lnTo>
                      <a:pt x="76" y="29"/>
                    </a:lnTo>
                    <a:lnTo>
                      <a:pt x="82" y="22"/>
                    </a:lnTo>
                    <a:close/>
                    <a:moveTo>
                      <a:pt x="69" y="36"/>
                    </a:moveTo>
                    <a:lnTo>
                      <a:pt x="66" y="32"/>
                    </a:lnTo>
                    <a:lnTo>
                      <a:pt x="79" y="19"/>
                    </a:lnTo>
                    <a:lnTo>
                      <a:pt x="82" y="22"/>
                    </a:lnTo>
                    <a:lnTo>
                      <a:pt x="69" y="36"/>
                    </a:lnTo>
                    <a:close/>
                    <a:moveTo>
                      <a:pt x="66" y="32"/>
                    </a:moveTo>
                    <a:lnTo>
                      <a:pt x="62" y="29"/>
                    </a:lnTo>
                    <a:lnTo>
                      <a:pt x="62" y="26"/>
                    </a:lnTo>
                    <a:lnTo>
                      <a:pt x="72" y="26"/>
                    </a:lnTo>
                    <a:lnTo>
                      <a:pt x="66" y="32"/>
                    </a:lnTo>
                    <a:close/>
                    <a:moveTo>
                      <a:pt x="62" y="26"/>
                    </a:moveTo>
                    <a:lnTo>
                      <a:pt x="62" y="19"/>
                    </a:lnTo>
                    <a:lnTo>
                      <a:pt x="82" y="19"/>
                    </a:lnTo>
                    <a:lnTo>
                      <a:pt x="82" y="26"/>
                    </a:lnTo>
                    <a:lnTo>
                      <a:pt x="62" y="26"/>
                    </a:lnTo>
                    <a:close/>
                    <a:moveTo>
                      <a:pt x="79" y="12"/>
                    </a:moveTo>
                    <a:lnTo>
                      <a:pt x="82" y="15"/>
                    </a:lnTo>
                    <a:lnTo>
                      <a:pt x="82" y="19"/>
                    </a:lnTo>
                    <a:lnTo>
                      <a:pt x="72" y="19"/>
                    </a:lnTo>
                    <a:lnTo>
                      <a:pt x="79" y="12"/>
                    </a:lnTo>
                    <a:close/>
                    <a:moveTo>
                      <a:pt x="66" y="26"/>
                    </a:moveTo>
                    <a:lnTo>
                      <a:pt x="62" y="22"/>
                    </a:lnTo>
                    <a:lnTo>
                      <a:pt x="76" y="9"/>
                    </a:lnTo>
                    <a:lnTo>
                      <a:pt x="79" y="12"/>
                    </a:lnTo>
                    <a:lnTo>
                      <a:pt x="66" y="26"/>
                    </a:lnTo>
                    <a:close/>
                    <a:moveTo>
                      <a:pt x="62" y="22"/>
                    </a:moveTo>
                    <a:lnTo>
                      <a:pt x="72" y="32"/>
                    </a:lnTo>
                    <a:lnTo>
                      <a:pt x="62" y="22"/>
                    </a:lnTo>
                    <a:lnTo>
                      <a:pt x="69" y="16"/>
                    </a:lnTo>
                    <a:lnTo>
                      <a:pt x="62" y="22"/>
                    </a:lnTo>
                    <a:close/>
                    <a:moveTo>
                      <a:pt x="62" y="22"/>
                    </a:moveTo>
                    <a:lnTo>
                      <a:pt x="59" y="19"/>
                    </a:lnTo>
                    <a:lnTo>
                      <a:pt x="72" y="6"/>
                    </a:lnTo>
                    <a:lnTo>
                      <a:pt x="76" y="9"/>
                    </a:lnTo>
                    <a:lnTo>
                      <a:pt x="62" y="22"/>
                    </a:lnTo>
                    <a:close/>
                    <a:moveTo>
                      <a:pt x="66" y="4"/>
                    </a:moveTo>
                    <a:lnTo>
                      <a:pt x="70" y="4"/>
                    </a:lnTo>
                    <a:lnTo>
                      <a:pt x="72" y="6"/>
                    </a:lnTo>
                    <a:lnTo>
                      <a:pt x="66" y="12"/>
                    </a:lnTo>
                    <a:lnTo>
                      <a:pt x="66" y="4"/>
                    </a:lnTo>
                    <a:close/>
                    <a:moveTo>
                      <a:pt x="66" y="22"/>
                    </a:moveTo>
                    <a:lnTo>
                      <a:pt x="62" y="22"/>
                    </a:lnTo>
                    <a:lnTo>
                      <a:pt x="62" y="4"/>
                    </a:lnTo>
                    <a:lnTo>
                      <a:pt x="66" y="4"/>
                    </a:lnTo>
                    <a:lnTo>
                      <a:pt x="66" y="22"/>
                    </a:lnTo>
                    <a:close/>
                    <a:moveTo>
                      <a:pt x="62" y="22"/>
                    </a:moveTo>
                    <a:lnTo>
                      <a:pt x="59" y="22"/>
                    </a:lnTo>
                    <a:lnTo>
                      <a:pt x="56" y="19"/>
                    </a:lnTo>
                    <a:lnTo>
                      <a:pt x="62" y="12"/>
                    </a:lnTo>
                    <a:lnTo>
                      <a:pt x="62" y="22"/>
                    </a:lnTo>
                    <a:close/>
                    <a:moveTo>
                      <a:pt x="56" y="19"/>
                    </a:moveTo>
                    <a:lnTo>
                      <a:pt x="52" y="16"/>
                    </a:lnTo>
                    <a:lnTo>
                      <a:pt x="66" y="2"/>
                    </a:lnTo>
                    <a:lnTo>
                      <a:pt x="69" y="6"/>
                    </a:lnTo>
                    <a:lnTo>
                      <a:pt x="56" y="19"/>
                    </a:lnTo>
                    <a:close/>
                    <a:moveTo>
                      <a:pt x="59" y="0"/>
                    </a:moveTo>
                    <a:lnTo>
                      <a:pt x="64" y="0"/>
                    </a:lnTo>
                    <a:lnTo>
                      <a:pt x="66" y="2"/>
                    </a:lnTo>
                    <a:lnTo>
                      <a:pt x="59" y="9"/>
                    </a:lnTo>
                    <a:lnTo>
                      <a:pt x="59" y="0"/>
                    </a:lnTo>
                    <a:close/>
                    <a:moveTo>
                      <a:pt x="59" y="19"/>
                    </a:moveTo>
                    <a:lnTo>
                      <a:pt x="54" y="19"/>
                    </a:lnTo>
                    <a:lnTo>
                      <a:pt x="54" y="0"/>
                    </a:lnTo>
                    <a:lnTo>
                      <a:pt x="59" y="0"/>
                    </a:lnTo>
                    <a:lnTo>
                      <a:pt x="59" y="19"/>
                    </a:lnTo>
                    <a:close/>
                    <a:moveTo>
                      <a:pt x="54" y="19"/>
                    </a:moveTo>
                    <a:lnTo>
                      <a:pt x="50" y="19"/>
                    </a:lnTo>
                    <a:lnTo>
                      <a:pt x="50" y="0"/>
                    </a:lnTo>
                    <a:lnTo>
                      <a:pt x="54" y="0"/>
                    </a:lnTo>
                    <a:lnTo>
                      <a:pt x="54" y="19"/>
                    </a:lnTo>
                    <a:close/>
                    <a:moveTo>
                      <a:pt x="50" y="19"/>
                    </a:moveTo>
                    <a:lnTo>
                      <a:pt x="44" y="19"/>
                    </a:lnTo>
                    <a:lnTo>
                      <a:pt x="44" y="0"/>
                    </a:lnTo>
                    <a:lnTo>
                      <a:pt x="50" y="0"/>
                    </a:lnTo>
                    <a:lnTo>
                      <a:pt x="50" y="19"/>
                    </a:lnTo>
                    <a:close/>
                    <a:moveTo>
                      <a:pt x="44" y="19"/>
                    </a:moveTo>
                    <a:lnTo>
                      <a:pt x="37" y="19"/>
                    </a:lnTo>
                    <a:lnTo>
                      <a:pt x="37" y="0"/>
                    </a:lnTo>
                    <a:lnTo>
                      <a:pt x="44" y="0"/>
                    </a:lnTo>
                    <a:lnTo>
                      <a:pt x="44" y="19"/>
                    </a:lnTo>
                    <a:close/>
                    <a:moveTo>
                      <a:pt x="30" y="2"/>
                    </a:moveTo>
                    <a:lnTo>
                      <a:pt x="34" y="0"/>
                    </a:lnTo>
                    <a:lnTo>
                      <a:pt x="37" y="0"/>
                    </a:lnTo>
                    <a:lnTo>
                      <a:pt x="37" y="9"/>
                    </a:lnTo>
                    <a:lnTo>
                      <a:pt x="30" y="2"/>
                    </a:lnTo>
                    <a:close/>
                    <a:moveTo>
                      <a:pt x="44" y="16"/>
                    </a:moveTo>
                    <a:lnTo>
                      <a:pt x="40" y="19"/>
                    </a:lnTo>
                    <a:lnTo>
                      <a:pt x="27" y="6"/>
                    </a:lnTo>
                    <a:lnTo>
                      <a:pt x="30" y="2"/>
                    </a:lnTo>
                    <a:lnTo>
                      <a:pt x="44" y="16"/>
                    </a:lnTo>
                    <a:close/>
                    <a:moveTo>
                      <a:pt x="40" y="19"/>
                    </a:moveTo>
                    <a:lnTo>
                      <a:pt x="39" y="20"/>
                    </a:lnTo>
                    <a:lnTo>
                      <a:pt x="38" y="21"/>
                    </a:lnTo>
                    <a:lnTo>
                      <a:pt x="34" y="12"/>
                    </a:lnTo>
                    <a:lnTo>
                      <a:pt x="40" y="19"/>
                    </a:lnTo>
                    <a:close/>
                    <a:moveTo>
                      <a:pt x="38" y="21"/>
                    </a:moveTo>
                    <a:lnTo>
                      <a:pt x="32" y="25"/>
                    </a:lnTo>
                    <a:lnTo>
                      <a:pt x="24" y="7"/>
                    </a:lnTo>
                    <a:lnTo>
                      <a:pt x="29" y="4"/>
                    </a:lnTo>
                    <a:lnTo>
                      <a:pt x="38" y="21"/>
                    </a:lnTo>
                    <a:close/>
                    <a:moveTo>
                      <a:pt x="21" y="9"/>
                    </a:moveTo>
                    <a:lnTo>
                      <a:pt x="22" y="8"/>
                    </a:lnTo>
                    <a:lnTo>
                      <a:pt x="24" y="7"/>
                    </a:lnTo>
                    <a:lnTo>
                      <a:pt x="28" y="16"/>
                    </a:lnTo>
                    <a:lnTo>
                      <a:pt x="21" y="9"/>
                    </a:lnTo>
                    <a:close/>
                    <a:moveTo>
                      <a:pt x="35" y="22"/>
                    </a:moveTo>
                    <a:lnTo>
                      <a:pt x="32" y="26"/>
                    </a:lnTo>
                    <a:lnTo>
                      <a:pt x="18" y="12"/>
                    </a:lnTo>
                    <a:lnTo>
                      <a:pt x="21" y="9"/>
                    </a:lnTo>
                    <a:lnTo>
                      <a:pt x="35" y="22"/>
                    </a:lnTo>
                    <a:close/>
                    <a:moveTo>
                      <a:pt x="32" y="26"/>
                    </a:moveTo>
                    <a:lnTo>
                      <a:pt x="30" y="27"/>
                    </a:lnTo>
                    <a:lnTo>
                      <a:pt x="28" y="28"/>
                    </a:lnTo>
                    <a:lnTo>
                      <a:pt x="25" y="19"/>
                    </a:lnTo>
                    <a:lnTo>
                      <a:pt x="32" y="26"/>
                    </a:lnTo>
                    <a:close/>
                    <a:moveTo>
                      <a:pt x="28" y="28"/>
                    </a:moveTo>
                    <a:lnTo>
                      <a:pt x="23" y="31"/>
                    </a:lnTo>
                    <a:lnTo>
                      <a:pt x="14" y="14"/>
                    </a:lnTo>
                    <a:lnTo>
                      <a:pt x="21" y="10"/>
                    </a:lnTo>
                    <a:lnTo>
                      <a:pt x="28" y="28"/>
                    </a:lnTo>
                    <a:close/>
                    <a:moveTo>
                      <a:pt x="12" y="16"/>
                    </a:moveTo>
                    <a:lnTo>
                      <a:pt x="13" y="15"/>
                    </a:lnTo>
                    <a:lnTo>
                      <a:pt x="14" y="14"/>
                    </a:lnTo>
                    <a:lnTo>
                      <a:pt x="18" y="22"/>
                    </a:lnTo>
                    <a:lnTo>
                      <a:pt x="12" y="16"/>
                    </a:lnTo>
                    <a:close/>
                    <a:moveTo>
                      <a:pt x="25" y="29"/>
                    </a:moveTo>
                    <a:lnTo>
                      <a:pt x="22" y="32"/>
                    </a:lnTo>
                    <a:lnTo>
                      <a:pt x="8" y="19"/>
                    </a:lnTo>
                    <a:lnTo>
                      <a:pt x="12" y="16"/>
                    </a:lnTo>
                    <a:lnTo>
                      <a:pt x="25" y="29"/>
                    </a:lnTo>
                    <a:close/>
                    <a:moveTo>
                      <a:pt x="22" y="32"/>
                    </a:moveTo>
                    <a:lnTo>
                      <a:pt x="32" y="22"/>
                    </a:lnTo>
                    <a:lnTo>
                      <a:pt x="22" y="32"/>
                    </a:lnTo>
                    <a:lnTo>
                      <a:pt x="15" y="26"/>
                    </a:lnTo>
                    <a:lnTo>
                      <a:pt x="22" y="32"/>
                    </a:lnTo>
                    <a:close/>
                    <a:moveTo>
                      <a:pt x="22" y="32"/>
                    </a:moveTo>
                    <a:lnTo>
                      <a:pt x="18" y="36"/>
                    </a:lnTo>
                    <a:lnTo>
                      <a:pt x="5" y="22"/>
                    </a:lnTo>
                    <a:lnTo>
                      <a:pt x="8" y="19"/>
                    </a:lnTo>
                    <a:lnTo>
                      <a:pt x="22" y="32"/>
                    </a:lnTo>
                    <a:close/>
                    <a:moveTo>
                      <a:pt x="2" y="29"/>
                    </a:moveTo>
                    <a:lnTo>
                      <a:pt x="2" y="25"/>
                    </a:lnTo>
                    <a:lnTo>
                      <a:pt x="5" y="22"/>
                    </a:lnTo>
                    <a:lnTo>
                      <a:pt x="12" y="29"/>
                    </a:lnTo>
                    <a:lnTo>
                      <a:pt x="2" y="29"/>
                    </a:lnTo>
                    <a:close/>
                    <a:moveTo>
                      <a:pt x="22" y="29"/>
                    </a:moveTo>
                    <a:lnTo>
                      <a:pt x="22" y="34"/>
                    </a:lnTo>
                    <a:lnTo>
                      <a:pt x="2" y="34"/>
                    </a:lnTo>
                    <a:lnTo>
                      <a:pt x="2" y="29"/>
                    </a:lnTo>
                    <a:lnTo>
                      <a:pt x="22" y="29"/>
                    </a:lnTo>
                    <a:close/>
                    <a:moveTo>
                      <a:pt x="22" y="34"/>
                    </a:moveTo>
                    <a:lnTo>
                      <a:pt x="22" y="39"/>
                    </a:lnTo>
                    <a:lnTo>
                      <a:pt x="18" y="41"/>
                    </a:lnTo>
                    <a:lnTo>
                      <a:pt x="12" y="34"/>
                    </a:lnTo>
                    <a:lnTo>
                      <a:pt x="22" y="34"/>
                    </a:lnTo>
                    <a:close/>
                    <a:moveTo>
                      <a:pt x="18" y="41"/>
                    </a:moveTo>
                    <a:lnTo>
                      <a:pt x="15" y="44"/>
                    </a:lnTo>
                    <a:lnTo>
                      <a:pt x="2" y="31"/>
                    </a:lnTo>
                    <a:lnTo>
                      <a:pt x="5" y="28"/>
                    </a:lnTo>
                    <a:lnTo>
                      <a:pt x="18" y="41"/>
                    </a:lnTo>
                    <a:close/>
                    <a:moveTo>
                      <a:pt x="0" y="38"/>
                    </a:moveTo>
                    <a:lnTo>
                      <a:pt x="0" y="34"/>
                    </a:lnTo>
                    <a:lnTo>
                      <a:pt x="2" y="31"/>
                    </a:lnTo>
                    <a:lnTo>
                      <a:pt x="8" y="38"/>
                    </a:lnTo>
                    <a:lnTo>
                      <a:pt x="0" y="38"/>
                    </a:lnTo>
                    <a:close/>
                    <a:moveTo>
                      <a:pt x="18" y="38"/>
                    </a:moveTo>
                    <a:lnTo>
                      <a:pt x="18" y="41"/>
                    </a:lnTo>
                    <a:lnTo>
                      <a:pt x="0" y="41"/>
                    </a:lnTo>
                    <a:lnTo>
                      <a:pt x="0" y="38"/>
                    </a:lnTo>
                    <a:lnTo>
                      <a:pt x="18" y="38"/>
                    </a:lnTo>
                    <a:close/>
                    <a:moveTo>
                      <a:pt x="18" y="41"/>
                    </a:moveTo>
                    <a:lnTo>
                      <a:pt x="18" y="48"/>
                    </a:lnTo>
                    <a:lnTo>
                      <a:pt x="0" y="48"/>
                    </a:lnTo>
                    <a:lnTo>
                      <a:pt x="0" y="41"/>
                    </a:lnTo>
                    <a:lnTo>
                      <a:pt x="18" y="41"/>
                    </a:lnTo>
                    <a:close/>
                    <a:moveTo>
                      <a:pt x="18" y="48"/>
                    </a:moveTo>
                    <a:lnTo>
                      <a:pt x="18" y="51"/>
                    </a:lnTo>
                    <a:lnTo>
                      <a:pt x="0" y="51"/>
                    </a:lnTo>
                    <a:lnTo>
                      <a:pt x="0" y="48"/>
                    </a:lnTo>
                    <a:lnTo>
                      <a:pt x="18" y="48"/>
                    </a:lnTo>
                    <a:close/>
                    <a:moveTo>
                      <a:pt x="2" y="58"/>
                    </a:moveTo>
                    <a:lnTo>
                      <a:pt x="0" y="54"/>
                    </a:lnTo>
                    <a:lnTo>
                      <a:pt x="0" y="51"/>
                    </a:lnTo>
                    <a:lnTo>
                      <a:pt x="8" y="51"/>
                    </a:lnTo>
                    <a:lnTo>
                      <a:pt x="2" y="58"/>
                    </a:lnTo>
                    <a:close/>
                    <a:moveTo>
                      <a:pt x="15" y="44"/>
                    </a:moveTo>
                    <a:lnTo>
                      <a:pt x="18" y="48"/>
                    </a:lnTo>
                    <a:lnTo>
                      <a:pt x="5" y="61"/>
                    </a:lnTo>
                    <a:lnTo>
                      <a:pt x="2" y="58"/>
                    </a:lnTo>
                    <a:lnTo>
                      <a:pt x="15" y="44"/>
                    </a:lnTo>
                    <a:close/>
                    <a:moveTo>
                      <a:pt x="18" y="48"/>
                    </a:moveTo>
                    <a:lnTo>
                      <a:pt x="22" y="50"/>
                    </a:lnTo>
                    <a:lnTo>
                      <a:pt x="22" y="54"/>
                    </a:lnTo>
                    <a:lnTo>
                      <a:pt x="12" y="54"/>
                    </a:lnTo>
                    <a:lnTo>
                      <a:pt x="18" y="48"/>
                    </a:lnTo>
                    <a:close/>
                    <a:moveTo>
                      <a:pt x="22" y="54"/>
                    </a:moveTo>
                    <a:lnTo>
                      <a:pt x="22" y="58"/>
                    </a:lnTo>
                    <a:lnTo>
                      <a:pt x="2" y="58"/>
                    </a:lnTo>
                    <a:lnTo>
                      <a:pt x="2" y="54"/>
                    </a:lnTo>
                    <a:lnTo>
                      <a:pt x="22" y="54"/>
                    </a:lnTo>
                    <a:close/>
                    <a:moveTo>
                      <a:pt x="5" y="64"/>
                    </a:moveTo>
                    <a:lnTo>
                      <a:pt x="2" y="61"/>
                    </a:lnTo>
                    <a:lnTo>
                      <a:pt x="2" y="58"/>
                    </a:lnTo>
                    <a:lnTo>
                      <a:pt x="12" y="58"/>
                    </a:lnTo>
                    <a:lnTo>
                      <a:pt x="5" y="64"/>
                    </a:lnTo>
                    <a:close/>
                    <a:moveTo>
                      <a:pt x="18" y="50"/>
                    </a:moveTo>
                    <a:lnTo>
                      <a:pt x="22" y="53"/>
                    </a:lnTo>
                    <a:lnTo>
                      <a:pt x="8" y="68"/>
                    </a:lnTo>
                    <a:lnTo>
                      <a:pt x="5" y="64"/>
                    </a:lnTo>
                    <a:lnTo>
                      <a:pt x="18" y="50"/>
                    </a:lnTo>
                    <a:close/>
                    <a:moveTo>
                      <a:pt x="11" y="69"/>
                    </a:moveTo>
                    <a:lnTo>
                      <a:pt x="9" y="69"/>
                    </a:lnTo>
                    <a:lnTo>
                      <a:pt x="8" y="68"/>
                    </a:lnTo>
                    <a:lnTo>
                      <a:pt x="15" y="60"/>
                    </a:lnTo>
                    <a:lnTo>
                      <a:pt x="11" y="69"/>
                    </a:lnTo>
                    <a:close/>
                    <a:moveTo>
                      <a:pt x="19" y="52"/>
                    </a:moveTo>
                    <a:lnTo>
                      <a:pt x="26" y="55"/>
                    </a:lnTo>
                    <a:lnTo>
                      <a:pt x="17" y="72"/>
                    </a:lnTo>
                    <a:lnTo>
                      <a:pt x="11" y="69"/>
                    </a:lnTo>
                    <a:lnTo>
                      <a:pt x="19" y="52"/>
                    </a:lnTo>
                    <a:close/>
                    <a:moveTo>
                      <a:pt x="26" y="55"/>
                    </a:moveTo>
                    <a:lnTo>
                      <a:pt x="27" y="55"/>
                    </a:lnTo>
                    <a:lnTo>
                      <a:pt x="28" y="57"/>
                    </a:lnTo>
                    <a:lnTo>
                      <a:pt x="22" y="63"/>
                    </a:lnTo>
                    <a:lnTo>
                      <a:pt x="26" y="55"/>
                    </a:lnTo>
                    <a:close/>
                    <a:moveTo>
                      <a:pt x="28" y="57"/>
                    </a:moveTo>
                    <a:lnTo>
                      <a:pt x="32" y="60"/>
                    </a:lnTo>
                    <a:lnTo>
                      <a:pt x="18" y="73"/>
                    </a:lnTo>
                    <a:lnTo>
                      <a:pt x="15" y="70"/>
                    </a:lnTo>
                    <a:lnTo>
                      <a:pt x="28" y="57"/>
                    </a:lnTo>
                    <a:close/>
                    <a:moveTo>
                      <a:pt x="25" y="76"/>
                    </a:moveTo>
                    <a:lnTo>
                      <a:pt x="21" y="76"/>
                    </a:lnTo>
                    <a:lnTo>
                      <a:pt x="18" y="73"/>
                    </a:lnTo>
                    <a:lnTo>
                      <a:pt x="25" y="66"/>
                    </a:lnTo>
                    <a:lnTo>
                      <a:pt x="25" y="76"/>
                    </a:lnTo>
                    <a:close/>
                    <a:moveTo>
                      <a:pt x="25" y="58"/>
                    </a:moveTo>
                    <a:lnTo>
                      <a:pt x="28" y="58"/>
                    </a:lnTo>
                    <a:lnTo>
                      <a:pt x="28" y="76"/>
                    </a:lnTo>
                    <a:lnTo>
                      <a:pt x="25" y="76"/>
                    </a:lnTo>
                    <a:lnTo>
                      <a:pt x="25" y="58"/>
                    </a:lnTo>
                    <a:close/>
                    <a:moveTo>
                      <a:pt x="28" y="58"/>
                    </a:moveTo>
                    <a:lnTo>
                      <a:pt x="34" y="58"/>
                    </a:lnTo>
                    <a:lnTo>
                      <a:pt x="34" y="76"/>
                    </a:lnTo>
                    <a:lnTo>
                      <a:pt x="28" y="76"/>
                    </a:lnTo>
                    <a:lnTo>
                      <a:pt x="28" y="58"/>
                    </a:lnTo>
                    <a:close/>
                    <a:moveTo>
                      <a:pt x="34" y="58"/>
                    </a:moveTo>
                    <a:lnTo>
                      <a:pt x="40" y="58"/>
                    </a:lnTo>
                    <a:lnTo>
                      <a:pt x="40" y="76"/>
                    </a:lnTo>
                    <a:lnTo>
                      <a:pt x="34" y="76"/>
                    </a:lnTo>
                    <a:lnTo>
                      <a:pt x="34" y="58"/>
                    </a:lnTo>
                    <a:close/>
                    <a:moveTo>
                      <a:pt x="47" y="73"/>
                    </a:moveTo>
                    <a:lnTo>
                      <a:pt x="45" y="76"/>
                    </a:lnTo>
                    <a:lnTo>
                      <a:pt x="40" y="76"/>
                    </a:lnTo>
                    <a:lnTo>
                      <a:pt x="40" y="66"/>
                    </a:lnTo>
                    <a:lnTo>
                      <a:pt x="47" y="73"/>
                    </a:lnTo>
                    <a:close/>
                    <a:moveTo>
                      <a:pt x="34" y="60"/>
                    </a:moveTo>
                    <a:lnTo>
                      <a:pt x="37" y="57"/>
                    </a:lnTo>
                    <a:lnTo>
                      <a:pt x="50" y="70"/>
                    </a:lnTo>
                    <a:lnTo>
                      <a:pt x="47" y="73"/>
                    </a:lnTo>
                    <a:lnTo>
                      <a:pt x="34" y="60"/>
                    </a:lnTo>
                    <a:close/>
                    <a:moveTo>
                      <a:pt x="37" y="57"/>
                    </a:moveTo>
                    <a:lnTo>
                      <a:pt x="39" y="54"/>
                    </a:lnTo>
                    <a:lnTo>
                      <a:pt x="44" y="54"/>
                    </a:lnTo>
                    <a:lnTo>
                      <a:pt x="44" y="63"/>
                    </a:lnTo>
                    <a:lnTo>
                      <a:pt x="37" y="57"/>
                    </a:lnTo>
                    <a:close/>
                    <a:moveTo>
                      <a:pt x="44" y="54"/>
                    </a:moveTo>
                    <a:lnTo>
                      <a:pt x="50" y="54"/>
                    </a:lnTo>
                    <a:lnTo>
                      <a:pt x="50" y="73"/>
                    </a:lnTo>
                    <a:lnTo>
                      <a:pt x="44" y="73"/>
                    </a:lnTo>
                    <a:lnTo>
                      <a:pt x="44" y="54"/>
                    </a:lnTo>
                    <a:close/>
                    <a:moveTo>
                      <a:pt x="57" y="70"/>
                    </a:moveTo>
                    <a:lnTo>
                      <a:pt x="54" y="73"/>
                    </a:lnTo>
                    <a:lnTo>
                      <a:pt x="50" y="73"/>
                    </a:lnTo>
                    <a:lnTo>
                      <a:pt x="50" y="63"/>
                    </a:lnTo>
                    <a:lnTo>
                      <a:pt x="57" y="70"/>
                    </a:lnTo>
                    <a:close/>
                    <a:moveTo>
                      <a:pt x="44" y="57"/>
                    </a:moveTo>
                    <a:lnTo>
                      <a:pt x="46" y="53"/>
                    </a:lnTo>
                    <a:lnTo>
                      <a:pt x="60" y="68"/>
                    </a:lnTo>
                    <a:lnTo>
                      <a:pt x="57" y="70"/>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86" name="Freeform 774">
                <a:extLst>
                  <a:ext uri="{FF2B5EF4-FFF2-40B4-BE49-F238E27FC236}">
                    <a16:creationId xmlns:a16="http://schemas.microsoft.com/office/drawing/2014/main" id="{CA396D1D-0995-4C4C-BA85-D23A040EB543}"/>
                  </a:ext>
                </a:extLst>
              </p:cNvPr>
              <p:cNvSpPr>
                <a:spLocks/>
              </p:cNvSpPr>
              <p:nvPr/>
            </p:nvSpPr>
            <p:spPr bwMode="auto">
              <a:xfrm>
                <a:off x="3117" y="2257"/>
                <a:ext cx="16" cy="15"/>
              </a:xfrm>
              <a:custGeom>
                <a:avLst/>
                <a:gdLst>
                  <a:gd name="T0" fmla="*/ 11 w 63"/>
                  <a:gd name="T1" fmla="*/ 13 h 61"/>
                  <a:gd name="T2" fmla="*/ 13 w 63"/>
                  <a:gd name="T3" fmla="*/ 13 h 61"/>
                  <a:gd name="T4" fmla="*/ 14 w 63"/>
                  <a:gd name="T5" fmla="*/ 12 h 61"/>
                  <a:gd name="T6" fmla="*/ 14 w 63"/>
                  <a:gd name="T7" fmla="*/ 10 h 61"/>
                  <a:gd name="T8" fmla="*/ 15 w 63"/>
                  <a:gd name="T9" fmla="*/ 10 h 61"/>
                  <a:gd name="T10" fmla="*/ 16 w 63"/>
                  <a:gd name="T11" fmla="*/ 9 h 61"/>
                  <a:gd name="T12" fmla="*/ 16 w 63"/>
                  <a:gd name="T13" fmla="*/ 7 h 61"/>
                  <a:gd name="T14" fmla="*/ 16 w 63"/>
                  <a:gd name="T15" fmla="*/ 6 h 61"/>
                  <a:gd name="T16" fmla="*/ 16 w 63"/>
                  <a:gd name="T17" fmla="*/ 5 h 61"/>
                  <a:gd name="T18" fmla="*/ 16 w 63"/>
                  <a:gd name="T19" fmla="*/ 4 h 61"/>
                  <a:gd name="T20" fmla="*/ 16 w 63"/>
                  <a:gd name="T21" fmla="*/ 3 h 61"/>
                  <a:gd name="T22" fmla="*/ 15 w 63"/>
                  <a:gd name="T23" fmla="*/ 2 h 61"/>
                  <a:gd name="T24" fmla="*/ 14 w 63"/>
                  <a:gd name="T25" fmla="*/ 2 h 61"/>
                  <a:gd name="T26" fmla="*/ 14 w 63"/>
                  <a:gd name="T27" fmla="*/ 1 h 61"/>
                  <a:gd name="T28" fmla="*/ 12 w 63"/>
                  <a:gd name="T29" fmla="*/ 1 h 61"/>
                  <a:gd name="T30" fmla="*/ 11 w 63"/>
                  <a:gd name="T31" fmla="*/ 1 h 61"/>
                  <a:gd name="T32" fmla="*/ 10 w 63"/>
                  <a:gd name="T33" fmla="*/ 0 h 61"/>
                  <a:gd name="T34" fmla="*/ 9 w 63"/>
                  <a:gd name="T35" fmla="*/ 1 h 61"/>
                  <a:gd name="T36" fmla="*/ 7 w 63"/>
                  <a:gd name="T37" fmla="*/ 1 h 61"/>
                  <a:gd name="T38" fmla="*/ 6 w 63"/>
                  <a:gd name="T39" fmla="*/ 2 h 61"/>
                  <a:gd name="T40" fmla="*/ 5 w 63"/>
                  <a:gd name="T41" fmla="*/ 2 h 61"/>
                  <a:gd name="T42" fmla="*/ 3 w 63"/>
                  <a:gd name="T43" fmla="*/ 2 h 61"/>
                  <a:gd name="T44" fmla="*/ 2 w 63"/>
                  <a:gd name="T45" fmla="*/ 3 h 61"/>
                  <a:gd name="T46" fmla="*/ 2 w 63"/>
                  <a:gd name="T47" fmla="*/ 5 h 61"/>
                  <a:gd name="T48" fmla="*/ 1 w 63"/>
                  <a:gd name="T49" fmla="*/ 5 h 61"/>
                  <a:gd name="T50" fmla="*/ 0 w 63"/>
                  <a:gd name="T51" fmla="*/ 6 h 61"/>
                  <a:gd name="T52" fmla="*/ 0 w 63"/>
                  <a:gd name="T53" fmla="*/ 8 h 61"/>
                  <a:gd name="T54" fmla="*/ 0 w 63"/>
                  <a:gd name="T55" fmla="*/ 9 h 61"/>
                  <a:gd name="T56" fmla="*/ 0 w 63"/>
                  <a:gd name="T57" fmla="*/ 10 h 61"/>
                  <a:gd name="T58" fmla="*/ 0 w 63"/>
                  <a:gd name="T59" fmla="*/ 11 h 61"/>
                  <a:gd name="T60" fmla="*/ 0 w 63"/>
                  <a:gd name="T61" fmla="*/ 12 h 61"/>
                  <a:gd name="T62" fmla="*/ 1 w 63"/>
                  <a:gd name="T63" fmla="*/ 13 h 61"/>
                  <a:gd name="T64" fmla="*/ 2 w 63"/>
                  <a:gd name="T65" fmla="*/ 13 h 61"/>
                  <a:gd name="T66" fmla="*/ 2 w 63"/>
                  <a:gd name="T67" fmla="*/ 14 h 61"/>
                  <a:gd name="T68" fmla="*/ 4 w 63"/>
                  <a:gd name="T69" fmla="*/ 14 h 61"/>
                  <a:gd name="T70" fmla="*/ 5 w 63"/>
                  <a:gd name="T71" fmla="*/ 14 h 61"/>
                  <a:gd name="T72" fmla="*/ 6 w 63"/>
                  <a:gd name="T73" fmla="*/ 15 h 61"/>
                  <a:gd name="T74" fmla="*/ 7 w 63"/>
                  <a:gd name="T75" fmla="*/ 14 h 61"/>
                  <a:gd name="T76" fmla="*/ 9 w 63"/>
                  <a:gd name="T77" fmla="*/ 14 h 61"/>
                  <a:gd name="T78" fmla="*/ 10 w 63"/>
                  <a:gd name="T79" fmla="*/ 13 h 61"/>
                  <a:gd name="T80" fmla="*/ 11 w 63"/>
                  <a:gd name="T81" fmla="*/ 13 h 6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3"/>
                  <a:gd name="T124" fmla="*/ 0 h 61"/>
                  <a:gd name="T125" fmla="*/ 63 w 63"/>
                  <a:gd name="T126" fmla="*/ 61 h 6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3" h="61">
                    <a:moveTo>
                      <a:pt x="44" y="54"/>
                    </a:moveTo>
                    <a:lnTo>
                      <a:pt x="51" y="51"/>
                    </a:lnTo>
                    <a:lnTo>
                      <a:pt x="54" y="49"/>
                    </a:lnTo>
                    <a:lnTo>
                      <a:pt x="57" y="42"/>
                    </a:lnTo>
                    <a:lnTo>
                      <a:pt x="61" y="39"/>
                    </a:lnTo>
                    <a:lnTo>
                      <a:pt x="63" y="35"/>
                    </a:lnTo>
                    <a:lnTo>
                      <a:pt x="63" y="29"/>
                    </a:lnTo>
                    <a:lnTo>
                      <a:pt x="63" y="25"/>
                    </a:lnTo>
                    <a:lnTo>
                      <a:pt x="63" y="22"/>
                    </a:lnTo>
                    <a:lnTo>
                      <a:pt x="63" y="17"/>
                    </a:lnTo>
                    <a:lnTo>
                      <a:pt x="63" y="13"/>
                    </a:lnTo>
                    <a:lnTo>
                      <a:pt x="61" y="10"/>
                    </a:lnTo>
                    <a:lnTo>
                      <a:pt x="57" y="7"/>
                    </a:lnTo>
                    <a:lnTo>
                      <a:pt x="54" y="3"/>
                    </a:lnTo>
                    <a:lnTo>
                      <a:pt x="47" y="3"/>
                    </a:lnTo>
                    <a:lnTo>
                      <a:pt x="44" y="3"/>
                    </a:lnTo>
                    <a:lnTo>
                      <a:pt x="38" y="0"/>
                    </a:lnTo>
                    <a:lnTo>
                      <a:pt x="35" y="3"/>
                    </a:lnTo>
                    <a:lnTo>
                      <a:pt x="29" y="3"/>
                    </a:lnTo>
                    <a:lnTo>
                      <a:pt x="25" y="7"/>
                    </a:lnTo>
                    <a:lnTo>
                      <a:pt x="19" y="7"/>
                    </a:lnTo>
                    <a:lnTo>
                      <a:pt x="12" y="10"/>
                    </a:lnTo>
                    <a:lnTo>
                      <a:pt x="9" y="13"/>
                    </a:lnTo>
                    <a:lnTo>
                      <a:pt x="7" y="20"/>
                    </a:lnTo>
                    <a:lnTo>
                      <a:pt x="3" y="22"/>
                    </a:lnTo>
                    <a:lnTo>
                      <a:pt x="0" y="25"/>
                    </a:lnTo>
                    <a:lnTo>
                      <a:pt x="0" y="32"/>
                    </a:lnTo>
                    <a:lnTo>
                      <a:pt x="0" y="35"/>
                    </a:lnTo>
                    <a:lnTo>
                      <a:pt x="0" y="39"/>
                    </a:lnTo>
                    <a:lnTo>
                      <a:pt x="0" y="45"/>
                    </a:lnTo>
                    <a:lnTo>
                      <a:pt x="0" y="49"/>
                    </a:lnTo>
                    <a:lnTo>
                      <a:pt x="3" y="51"/>
                    </a:lnTo>
                    <a:lnTo>
                      <a:pt x="7" y="54"/>
                    </a:lnTo>
                    <a:lnTo>
                      <a:pt x="9" y="57"/>
                    </a:lnTo>
                    <a:lnTo>
                      <a:pt x="15" y="57"/>
                    </a:lnTo>
                    <a:lnTo>
                      <a:pt x="19" y="57"/>
                    </a:lnTo>
                    <a:lnTo>
                      <a:pt x="25" y="61"/>
                    </a:lnTo>
                    <a:lnTo>
                      <a:pt x="29" y="57"/>
                    </a:lnTo>
                    <a:lnTo>
                      <a:pt x="35" y="57"/>
                    </a:lnTo>
                    <a:lnTo>
                      <a:pt x="41" y="54"/>
                    </a:lnTo>
                    <a:lnTo>
                      <a:pt x="44"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87" name="Freeform 775">
                <a:extLst>
                  <a:ext uri="{FF2B5EF4-FFF2-40B4-BE49-F238E27FC236}">
                    <a16:creationId xmlns:a16="http://schemas.microsoft.com/office/drawing/2014/main" id="{5BE85D61-C12B-4569-B4F3-5A563EE435C5}"/>
                  </a:ext>
                </a:extLst>
              </p:cNvPr>
              <p:cNvSpPr>
                <a:spLocks noEditPoints="1"/>
              </p:cNvSpPr>
              <p:nvPr/>
            </p:nvSpPr>
            <p:spPr bwMode="auto">
              <a:xfrm>
                <a:off x="3115" y="2254"/>
                <a:ext cx="20" cy="21"/>
              </a:xfrm>
              <a:custGeom>
                <a:avLst/>
                <a:gdLst>
                  <a:gd name="T0" fmla="*/ 16 w 83"/>
                  <a:gd name="T1" fmla="*/ 17 h 84"/>
                  <a:gd name="T2" fmla="*/ 14 w 83"/>
                  <a:gd name="T3" fmla="*/ 13 h 84"/>
                  <a:gd name="T4" fmla="*/ 17 w 83"/>
                  <a:gd name="T5" fmla="*/ 17 h 84"/>
                  <a:gd name="T6" fmla="*/ 18 w 83"/>
                  <a:gd name="T7" fmla="*/ 16 h 84"/>
                  <a:gd name="T8" fmla="*/ 14 w 83"/>
                  <a:gd name="T9" fmla="*/ 12 h 84"/>
                  <a:gd name="T10" fmla="*/ 15 w 83"/>
                  <a:gd name="T11" fmla="*/ 11 h 84"/>
                  <a:gd name="T12" fmla="*/ 16 w 83"/>
                  <a:gd name="T13" fmla="*/ 10 h 84"/>
                  <a:gd name="T14" fmla="*/ 20 w 83"/>
                  <a:gd name="T15" fmla="*/ 13 h 84"/>
                  <a:gd name="T16" fmla="*/ 20 w 83"/>
                  <a:gd name="T17" fmla="*/ 12 h 84"/>
                  <a:gd name="T18" fmla="*/ 15 w 83"/>
                  <a:gd name="T19" fmla="*/ 10 h 84"/>
                  <a:gd name="T20" fmla="*/ 15 w 83"/>
                  <a:gd name="T21" fmla="*/ 8 h 84"/>
                  <a:gd name="T22" fmla="*/ 15 w 83"/>
                  <a:gd name="T23" fmla="*/ 6 h 84"/>
                  <a:gd name="T24" fmla="*/ 20 w 83"/>
                  <a:gd name="T25" fmla="*/ 6 h 84"/>
                  <a:gd name="T26" fmla="*/ 20 w 83"/>
                  <a:gd name="T27" fmla="*/ 5 h 84"/>
                  <a:gd name="T28" fmla="*/ 15 w 83"/>
                  <a:gd name="T29" fmla="*/ 7 h 84"/>
                  <a:gd name="T30" fmla="*/ 18 w 83"/>
                  <a:gd name="T31" fmla="*/ 3 h 84"/>
                  <a:gd name="T32" fmla="*/ 14 w 83"/>
                  <a:gd name="T33" fmla="*/ 5 h 84"/>
                  <a:gd name="T34" fmla="*/ 17 w 83"/>
                  <a:gd name="T35" fmla="*/ 2 h 84"/>
                  <a:gd name="T36" fmla="*/ 15 w 83"/>
                  <a:gd name="T37" fmla="*/ 2 h 84"/>
                  <a:gd name="T38" fmla="*/ 14 w 83"/>
                  <a:gd name="T39" fmla="*/ 6 h 84"/>
                  <a:gd name="T40" fmla="*/ 12 w 83"/>
                  <a:gd name="T41" fmla="*/ 6 h 84"/>
                  <a:gd name="T42" fmla="*/ 11 w 83"/>
                  <a:gd name="T43" fmla="*/ 0 h 84"/>
                  <a:gd name="T44" fmla="*/ 9 w 83"/>
                  <a:gd name="T45" fmla="*/ 2 h 84"/>
                  <a:gd name="T46" fmla="*/ 11 w 83"/>
                  <a:gd name="T47" fmla="*/ 4 h 84"/>
                  <a:gd name="T48" fmla="*/ 11 w 83"/>
                  <a:gd name="T49" fmla="*/ 6 h 84"/>
                  <a:gd name="T50" fmla="*/ 11 w 83"/>
                  <a:gd name="T51" fmla="*/ 5 h 84"/>
                  <a:gd name="T52" fmla="*/ 9 w 83"/>
                  <a:gd name="T53" fmla="*/ 7 h 84"/>
                  <a:gd name="T54" fmla="*/ 7 w 83"/>
                  <a:gd name="T55" fmla="*/ 2 h 84"/>
                  <a:gd name="T56" fmla="*/ 7 w 83"/>
                  <a:gd name="T57" fmla="*/ 5 h 84"/>
                  <a:gd name="T58" fmla="*/ 8 w 83"/>
                  <a:gd name="T59" fmla="*/ 7 h 84"/>
                  <a:gd name="T60" fmla="*/ 7 w 83"/>
                  <a:gd name="T61" fmla="*/ 7 h 84"/>
                  <a:gd name="T62" fmla="*/ 3 w 83"/>
                  <a:gd name="T63" fmla="*/ 5 h 84"/>
                  <a:gd name="T64" fmla="*/ 2 w 83"/>
                  <a:gd name="T65" fmla="*/ 7 h 84"/>
                  <a:gd name="T66" fmla="*/ 4 w 83"/>
                  <a:gd name="T67" fmla="*/ 8 h 84"/>
                  <a:gd name="T68" fmla="*/ 6 w 83"/>
                  <a:gd name="T69" fmla="*/ 10 h 84"/>
                  <a:gd name="T70" fmla="*/ 0 w 83"/>
                  <a:gd name="T71" fmla="*/ 9 h 84"/>
                  <a:gd name="T72" fmla="*/ 5 w 83"/>
                  <a:gd name="T73" fmla="*/ 11 h 84"/>
                  <a:gd name="T74" fmla="*/ 0 w 83"/>
                  <a:gd name="T75" fmla="*/ 12 h 84"/>
                  <a:gd name="T76" fmla="*/ 0 w 83"/>
                  <a:gd name="T77" fmla="*/ 12 h 84"/>
                  <a:gd name="T78" fmla="*/ 5 w 83"/>
                  <a:gd name="T79" fmla="*/ 13 h 84"/>
                  <a:gd name="T80" fmla="*/ 1 w 83"/>
                  <a:gd name="T81" fmla="*/ 17 h 84"/>
                  <a:gd name="T82" fmla="*/ 5 w 83"/>
                  <a:gd name="T83" fmla="*/ 14 h 84"/>
                  <a:gd name="T84" fmla="*/ 2 w 83"/>
                  <a:gd name="T85" fmla="*/ 18 h 84"/>
                  <a:gd name="T86" fmla="*/ 4 w 83"/>
                  <a:gd name="T87" fmla="*/ 16 h 84"/>
                  <a:gd name="T88" fmla="*/ 6 w 83"/>
                  <a:gd name="T89" fmla="*/ 15 h 84"/>
                  <a:gd name="T90" fmla="*/ 5 w 83"/>
                  <a:gd name="T91" fmla="*/ 15 h 84"/>
                  <a:gd name="T92" fmla="*/ 7 w 83"/>
                  <a:gd name="T93" fmla="*/ 15 h 84"/>
                  <a:gd name="T94" fmla="*/ 8 w 83"/>
                  <a:gd name="T95" fmla="*/ 15 h 84"/>
                  <a:gd name="T96" fmla="*/ 6 w 83"/>
                  <a:gd name="T97" fmla="*/ 19 h 84"/>
                  <a:gd name="T98" fmla="*/ 10 w 83"/>
                  <a:gd name="T99" fmla="*/ 20 h 84"/>
                  <a:gd name="T100" fmla="*/ 8 w 83"/>
                  <a:gd name="T101" fmla="*/ 16 h 84"/>
                  <a:gd name="T102" fmla="*/ 11 w 83"/>
                  <a:gd name="T103" fmla="*/ 15 h 84"/>
                  <a:gd name="T104" fmla="*/ 11 w 83"/>
                  <a:gd name="T105" fmla="*/ 20 h 84"/>
                  <a:gd name="T106" fmla="*/ 12 w 83"/>
                  <a:gd name="T107" fmla="*/ 19 h 84"/>
                  <a:gd name="T108" fmla="*/ 11 w 83"/>
                  <a:gd name="T109" fmla="*/ 14 h 8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3"/>
                  <a:gd name="T166" fmla="*/ 0 h 84"/>
                  <a:gd name="T167" fmla="*/ 83 w 83"/>
                  <a:gd name="T168" fmla="*/ 84 h 84"/>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3" h="84">
                    <a:moveTo>
                      <a:pt x="50" y="57"/>
                    </a:moveTo>
                    <a:lnTo>
                      <a:pt x="56" y="54"/>
                    </a:lnTo>
                    <a:lnTo>
                      <a:pt x="65" y="71"/>
                    </a:lnTo>
                    <a:lnTo>
                      <a:pt x="59" y="74"/>
                    </a:lnTo>
                    <a:lnTo>
                      <a:pt x="50" y="57"/>
                    </a:lnTo>
                    <a:close/>
                    <a:moveTo>
                      <a:pt x="67" y="69"/>
                    </a:moveTo>
                    <a:lnTo>
                      <a:pt x="66" y="71"/>
                    </a:lnTo>
                    <a:lnTo>
                      <a:pt x="65" y="71"/>
                    </a:lnTo>
                    <a:lnTo>
                      <a:pt x="61" y="62"/>
                    </a:lnTo>
                    <a:lnTo>
                      <a:pt x="67" y="69"/>
                    </a:lnTo>
                    <a:close/>
                    <a:moveTo>
                      <a:pt x="54" y="55"/>
                    </a:moveTo>
                    <a:lnTo>
                      <a:pt x="57" y="52"/>
                    </a:lnTo>
                    <a:lnTo>
                      <a:pt x="71" y="66"/>
                    </a:lnTo>
                    <a:lnTo>
                      <a:pt x="67" y="69"/>
                    </a:lnTo>
                    <a:lnTo>
                      <a:pt x="54" y="55"/>
                    </a:lnTo>
                    <a:close/>
                    <a:moveTo>
                      <a:pt x="73" y="63"/>
                    </a:moveTo>
                    <a:lnTo>
                      <a:pt x="72" y="65"/>
                    </a:lnTo>
                    <a:lnTo>
                      <a:pt x="71" y="66"/>
                    </a:lnTo>
                    <a:lnTo>
                      <a:pt x="64" y="60"/>
                    </a:lnTo>
                    <a:lnTo>
                      <a:pt x="73" y="63"/>
                    </a:lnTo>
                    <a:close/>
                    <a:moveTo>
                      <a:pt x="55" y="55"/>
                    </a:moveTo>
                    <a:lnTo>
                      <a:pt x="59" y="49"/>
                    </a:lnTo>
                    <a:lnTo>
                      <a:pt x="75" y="57"/>
                    </a:lnTo>
                    <a:lnTo>
                      <a:pt x="73" y="63"/>
                    </a:lnTo>
                    <a:lnTo>
                      <a:pt x="55" y="55"/>
                    </a:lnTo>
                    <a:close/>
                    <a:moveTo>
                      <a:pt x="59" y="49"/>
                    </a:moveTo>
                    <a:lnTo>
                      <a:pt x="60" y="47"/>
                    </a:lnTo>
                    <a:lnTo>
                      <a:pt x="61" y="46"/>
                    </a:lnTo>
                    <a:lnTo>
                      <a:pt x="67" y="53"/>
                    </a:lnTo>
                    <a:lnTo>
                      <a:pt x="59" y="49"/>
                    </a:lnTo>
                    <a:close/>
                    <a:moveTo>
                      <a:pt x="61" y="46"/>
                    </a:moveTo>
                    <a:lnTo>
                      <a:pt x="63" y="43"/>
                    </a:lnTo>
                    <a:lnTo>
                      <a:pt x="77" y="56"/>
                    </a:lnTo>
                    <a:lnTo>
                      <a:pt x="74" y="60"/>
                    </a:lnTo>
                    <a:lnTo>
                      <a:pt x="61" y="46"/>
                    </a:lnTo>
                    <a:close/>
                    <a:moveTo>
                      <a:pt x="63" y="43"/>
                    </a:moveTo>
                    <a:lnTo>
                      <a:pt x="73" y="33"/>
                    </a:lnTo>
                    <a:lnTo>
                      <a:pt x="63" y="43"/>
                    </a:lnTo>
                    <a:lnTo>
                      <a:pt x="71" y="50"/>
                    </a:lnTo>
                    <a:lnTo>
                      <a:pt x="63" y="43"/>
                    </a:lnTo>
                    <a:close/>
                    <a:moveTo>
                      <a:pt x="63" y="43"/>
                    </a:moveTo>
                    <a:lnTo>
                      <a:pt x="66" y="40"/>
                    </a:lnTo>
                    <a:lnTo>
                      <a:pt x="81" y="53"/>
                    </a:lnTo>
                    <a:lnTo>
                      <a:pt x="77" y="56"/>
                    </a:lnTo>
                    <a:lnTo>
                      <a:pt x="63" y="43"/>
                    </a:lnTo>
                    <a:close/>
                    <a:moveTo>
                      <a:pt x="83" y="46"/>
                    </a:moveTo>
                    <a:lnTo>
                      <a:pt x="83" y="51"/>
                    </a:lnTo>
                    <a:lnTo>
                      <a:pt x="81" y="53"/>
                    </a:lnTo>
                    <a:lnTo>
                      <a:pt x="73" y="46"/>
                    </a:lnTo>
                    <a:lnTo>
                      <a:pt x="83" y="46"/>
                    </a:lnTo>
                    <a:close/>
                    <a:moveTo>
                      <a:pt x="64" y="46"/>
                    </a:moveTo>
                    <a:lnTo>
                      <a:pt x="64" y="40"/>
                    </a:lnTo>
                    <a:lnTo>
                      <a:pt x="83" y="40"/>
                    </a:lnTo>
                    <a:lnTo>
                      <a:pt x="83" y="46"/>
                    </a:lnTo>
                    <a:lnTo>
                      <a:pt x="64" y="46"/>
                    </a:lnTo>
                    <a:close/>
                    <a:moveTo>
                      <a:pt x="64" y="40"/>
                    </a:moveTo>
                    <a:lnTo>
                      <a:pt x="64" y="36"/>
                    </a:lnTo>
                    <a:lnTo>
                      <a:pt x="83" y="36"/>
                    </a:lnTo>
                    <a:lnTo>
                      <a:pt x="83" y="40"/>
                    </a:lnTo>
                    <a:lnTo>
                      <a:pt x="64" y="40"/>
                    </a:lnTo>
                    <a:close/>
                    <a:moveTo>
                      <a:pt x="64" y="36"/>
                    </a:moveTo>
                    <a:lnTo>
                      <a:pt x="64" y="33"/>
                    </a:lnTo>
                    <a:lnTo>
                      <a:pt x="83" y="33"/>
                    </a:lnTo>
                    <a:lnTo>
                      <a:pt x="83" y="36"/>
                    </a:lnTo>
                    <a:lnTo>
                      <a:pt x="64" y="36"/>
                    </a:lnTo>
                    <a:close/>
                    <a:moveTo>
                      <a:pt x="64" y="33"/>
                    </a:moveTo>
                    <a:lnTo>
                      <a:pt x="64" y="28"/>
                    </a:lnTo>
                    <a:lnTo>
                      <a:pt x="83" y="28"/>
                    </a:lnTo>
                    <a:lnTo>
                      <a:pt x="83" y="33"/>
                    </a:lnTo>
                    <a:lnTo>
                      <a:pt x="64" y="33"/>
                    </a:lnTo>
                    <a:close/>
                    <a:moveTo>
                      <a:pt x="64" y="28"/>
                    </a:moveTo>
                    <a:lnTo>
                      <a:pt x="64" y="24"/>
                    </a:lnTo>
                    <a:lnTo>
                      <a:pt x="83" y="24"/>
                    </a:lnTo>
                    <a:lnTo>
                      <a:pt x="83" y="28"/>
                    </a:lnTo>
                    <a:lnTo>
                      <a:pt x="64" y="28"/>
                    </a:lnTo>
                    <a:close/>
                    <a:moveTo>
                      <a:pt x="81" y="18"/>
                    </a:moveTo>
                    <a:lnTo>
                      <a:pt x="83" y="20"/>
                    </a:lnTo>
                    <a:lnTo>
                      <a:pt x="83" y="24"/>
                    </a:lnTo>
                    <a:lnTo>
                      <a:pt x="73" y="24"/>
                    </a:lnTo>
                    <a:lnTo>
                      <a:pt x="81" y="18"/>
                    </a:lnTo>
                    <a:close/>
                    <a:moveTo>
                      <a:pt x="66" y="31"/>
                    </a:moveTo>
                    <a:lnTo>
                      <a:pt x="64" y="28"/>
                    </a:lnTo>
                    <a:lnTo>
                      <a:pt x="77" y="14"/>
                    </a:lnTo>
                    <a:lnTo>
                      <a:pt x="81" y="18"/>
                    </a:lnTo>
                    <a:lnTo>
                      <a:pt x="66" y="31"/>
                    </a:lnTo>
                    <a:close/>
                    <a:moveTo>
                      <a:pt x="64" y="28"/>
                    </a:moveTo>
                    <a:lnTo>
                      <a:pt x="64" y="28"/>
                    </a:lnTo>
                    <a:lnTo>
                      <a:pt x="63" y="28"/>
                    </a:lnTo>
                    <a:lnTo>
                      <a:pt x="71" y="21"/>
                    </a:lnTo>
                    <a:lnTo>
                      <a:pt x="64" y="28"/>
                    </a:lnTo>
                    <a:close/>
                    <a:moveTo>
                      <a:pt x="63" y="28"/>
                    </a:moveTo>
                    <a:lnTo>
                      <a:pt x="61" y="24"/>
                    </a:lnTo>
                    <a:lnTo>
                      <a:pt x="74" y="11"/>
                    </a:lnTo>
                    <a:lnTo>
                      <a:pt x="77" y="14"/>
                    </a:lnTo>
                    <a:lnTo>
                      <a:pt x="63" y="28"/>
                    </a:lnTo>
                    <a:close/>
                    <a:moveTo>
                      <a:pt x="74" y="11"/>
                    </a:moveTo>
                    <a:lnTo>
                      <a:pt x="64" y="1"/>
                    </a:lnTo>
                    <a:lnTo>
                      <a:pt x="74" y="11"/>
                    </a:lnTo>
                    <a:lnTo>
                      <a:pt x="67" y="18"/>
                    </a:lnTo>
                    <a:lnTo>
                      <a:pt x="74" y="11"/>
                    </a:lnTo>
                    <a:close/>
                    <a:moveTo>
                      <a:pt x="61" y="24"/>
                    </a:moveTo>
                    <a:lnTo>
                      <a:pt x="57" y="21"/>
                    </a:lnTo>
                    <a:lnTo>
                      <a:pt x="71" y="8"/>
                    </a:lnTo>
                    <a:lnTo>
                      <a:pt x="74" y="11"/>
                    </a:lnTo>
                    <a:lnTo>
                      <a:pt x="61" y="24"/>
                    </a:lnTo>
                    <a:close/>
                    <a:moveTo>
                      <a:pt x="64" y="6"/>
                    </a:moveTo>
                    <a:lnTo>
                      <a:pt x="67" y="6"/>
                    </a:lnTo>
                    <a:lnTo>
                      <a:pt x="71" y="8"/>
                    </a:lnTo>
                    <a:lnTo>
                      <a:pt x="64" y="14"/>
                    </a:lnTo>
                    <a:lnTo>
                      <a:pt x="64" y="6"/>
                    </a:lnTo>
                    <a:close/>
                    <a:moveTo>
                      <a:pt x="64" y="24"/>
                    </a:moveTo>
                    <a:lnTo>
                      <a:pt x="57" y="24"/>
                    </a:lnTo>
                    <a:lnTo>
                      <a:pt x="57" y="6"/>
                    </a:lnTo>
                    <a:lnTo>
                      <a:pt x="64" y="6"/>
                    </a:lnTo>
                    <a:lnTo>
                      <a:pt x="64" y="24"/>
                    </a:lnTo>
                    <a:close/>
                    <a:moveTo>
                      <a:pt x="57" y="24"/>
                    </a:moveTo>
                    <a:lnTo>
                      <a:pt x="54" y="24"/>
                    </a:lnTo>
                    <a:lnTo>
                      <a:pt x="54" y="6"/>
                    </a:lnTo>
                    <a:lnTo>
                      <a:pt x="57" y="6"/>
                    </a:lnTo>
                    <a:lnTo>
                      <a:pt x="57" y="24"/>
                    </a:lnTo>
                    <a:close/>
                    <a:moveTo>
                      <a:pt x="54" y="24"/>
                    </a:moveTo>
                    <a:lnTo>
                      <a:pt x="52" y="24"/>
                    </a:lnTo>
                    <a:lnTo>
                      <a:pt x="50" y="23"/>
                    </a:lnTo>
                    <a:lnTo>
                      <a:pt x="54" y="14"/>
                    </a:lnTo>
                    <a:lnTo>
                      <a:pt x="54" y="24"/>
                    </a:lnTo>
                    <a:close/>
                    <a:moveTo>
                      <a:pt x="50" y="23"/>
                    </a:moveTo>
                    <a:lnTo>
                      <a:pt x="44" y="20"/>
                    </a:lnTo>
                    <a:lnTo>
                      <a:pt x="52" y="3"/>
                    </a:lnTo>
                    <a:lnTo>
                      <a:pt x="59" y="6"/>
                    </a:lnTo>
                    <a:lnTo>
                      <a:pt x="50" y="23"/>
                    </a:lnTo>
                    <a:close/>
                    <a:moveTo>
                      <a:pt x="41" y="4"/>
                    </a:moveTo>
                    <a:lnTo>
                      <a:pt x="46" y="0"/>
                    </a:lnTo>
                    <a:lnTo>
                      <a:pt x="52" y="3"/>
                    </a:lnTo>
                    <a:lnTo>
                      <a:pt x="48" y="11"/>
                    </a:lnTo>
                    <a:lnTo>
                      <a:pt x="41" y="4"/>
                    </a:lnTo>
                    <a:close/>
                    <a:moveTo>
                      <a:pt x="55" y="18"/>
                    </a:moveTo>
                    <a:lnTo>
                      <a:pt x="52" y="21"/>
                    </a:lnTo>
                    <a:lnTo>
                      <a:pt x="38" y="8"/>
                    </a:lnTo>
                    <a:lnTo>
                      <a:pt x="41" y="4"/>
                    </a:lnTo>
                    <a:lnTo>
                      <a:pt x="55" y="18"/>
                    </a:lnTo>
                    <a:close/>
                    <a:moveTo>
                      <a:pt x="52" y="21"/>
                    </a:moveTo>
                    <a:lnTo>
                      <a:pt x="49" y="24"/>
                    </a:lnTo>
                    <a:lnTo>
                      <a:pt x="45" y="24"/>
                    </a:lnTo>
                    <a:lnTo>
                      <a:pt x="45" y="14"/>
                    </a:lnTo>
                    <a:lnTo>
                      <a:pt x="52" y="21"/>
                    </a:lnTo>
                    <a:close/>
                    <a:moveTo>
                      <a:pt x="45" y="24"/>
                    </a:moveTo>
                    <a:lnTo>
                      <a:pt x="39" y="24"/>
                    </a:lnTo>
                    <a:lnTo>
                      <a:pt x="39" y="6"/>
                    </a:lnTo>
                    <a:lnTo>
                      <a:pt x="45" y="6"/>
                    </a:lnTo>
                    <a:lnTo>
                      <a:pt x="45" y="24"/>
                    </a:lnTo>
                    <a:close/>
                    <a:moveTo>
                      <a:pt x="32" y="8"/>
                    </a:moveTo>
                    <a:lnTo>
                      <a:pt x="34" y="6"/>
                    </a:lnTo>
                    <a:lnTo>
                      <a:pt x="39" y="6"/>
                    </a:lnTo>
                    <a:lnTo>
                      <a:pt x="39" y="14"/>
                    </a:lnTo>
                    <a:lnTo>
                      <a:pt x="32" y="8"/>
                    </a:lnTo>
                    <a:close/>
                    <a:moveTo>
                      <a:pt x="45" y="21"/>
                    </a:moveTo>
                    <a:lnTo>
                      <a:pt x="42" y="24"/>
                    </a:lnTo>
                    <a:lnTo>
                      <a:pt x="29" y="11"/>
                    </a:lnTo>
                    <a:lnTo>
                      <a:pt x="32" y="8"/>
                    </a:lnTo>
                    <a:lnTo>
                      <a:pt x="45" y="21"/>
                    </a:lnTo>
                    <a:close/>
                    <a:moveTo>
                      <a:pt x="42" y="24"/>
                    </a:moveTo>
                    <a:lnTo>
                      <a:pt x="39" y="28"/>
                    </a:lnTo>
                    <a:lnTo>
                      <a:pt x="35" y="28"/>
                    </a:lnTo>
                    <a:lnTo>
                      <a:pt x="35" y="18"/>
                    </a:lnTo>
                    <a:lnTo>
                      <a:pt x="42" y="24"/>
                    </a:lnTo>
                    <a:close/>
                    <a:moveTo>
                      <a:pt x="35" y="28"/>
                    </a:moveTo>
                    <a:lnTo>
                      <a:pt x="29" y="28"/>
                    </a:lnTo>
                    <a:lnTo>
                      <a:pt x="29" y="8"/>
                    </a:lnTo>
                    <a:lnTo>
                      <a:pt x="35" y="8"/>
                    </a:lnTo>
                    <a:lnTo>
                      <a:pt x="35" y="28"/>
                    </a:lnTo>
                    <a:close/>
                    <a:moveTo>
                      <a:pt x="24" y="9"/>
                    </a:moveTo>
                    <a:lnTo>
                      <a:pt x="27" y="8"/>
                    </a:lnTo>
                    <a:lnTo>
                      <a:pt x="29" y="8"/>
                    </a:lnTo>
                    <a:lnTo>
                      <a:pt x="29" y="18"/>
                    </a:lnTo>
                    <a:lnTo>
                      <a:pt x="24" y="9"/>
                    </a:lnTo>
                    <a:close/>
                    <a:moveTo>
                      <a:pt x="33" y="26"/>
                    </a:moveTo>
                    <a:lnTo>
                      <a:pt x="27" y="30"/>
                    </a:lnTo>
                    <a:lnTo>
                      <a:pt x="19" y="12"/>
                    </a:lnTo>
                    <a:lnTo>
                      <a:pt x="24" y="9"/>
                    </a:lnTo>
                    <a:lnTo>
                      <a:pt x="33" y="26"/>
                    </a:lnTo>
                    <a:close/>
                    <a:moveTo>
                      <a:pt x="16" y="14"/>
                    </a:moveTo>
                    <a:lnTo>
                      <a:pt x="17" y="13"/>
                    </a:lnTo>
                    <a:lnTo>
                      <a:pt x="19" y="12"/>
                    </a:lnTo>
                    <a:lnTo>
                      <a:pt x="22" y="21"/>
                    </a:lnTo>
                    <a:lnTo>
                      <a:pt x="16" y="14"/>
                    </a:lnTo>
                    <a:close/>
                    <a:moveTo>
                      <a:pt x="29" y="28"/>
                    </a:moveTo>
                    <a:lnTo>
                      <a:pt x="27" y="31"/>
                    </a:lnTo>
                    <a:lnTo>
                      <a:pt x="12" y="18"/>
                    </a:lnTo>
                    <a:lnTo>
                      <a:pt x="16" y="14"/>
                    </a:lnTo>
                    <a:lnTo>
                      <a:pt x="29" y="28"/>
                    </a:lnTo>
                    <a:close/>
                    <a:moveTo>
                      <a:pt x="11" y="20"/>
                    </a:moveTo>
                    <a:lnTo>
                      <a:pt x="11" y="19"/>
                    </a:lnTo>
                    <a:lnTo>
                      <a:pt x="12" y="18"/>
                    </a:lnTo>
                    <a:lnTo>
                      <a:pt x="19" y="24"/>
                    </a:lnTo>
                    <a:lnTo>
                      <a:pt x="11" y="20"/>
                    </a:lnTo>
                    <a:close/>
                    <a:moveTo>
                      <a:pt x="28" y="29"/>
                    </a:moveTo>
                    <a:lnTo>
                      <a:pt x="24" y="34"/>
                    </a:lnTo>
                    <a:lnTo>
                      <a:pt x="8" y="26"/>
                    </a:lnTo>
                    <a:lnTo>
                      <a:pt x="11" y="20"/>
                    </a:lnTo>
                    <a:lnTo>
                      <a:pt x="28" y="29"/>
                    </a:lnTo>
                    <a:close/>
                    <a:moveTo>
                      <a:pt x="24" y="34"/>
                    </a:moveTo>
                    <a:lnTo>
                      <a:pt x="24" y="36"/>
                    </a:lnTo>
                    <a:lnTo>
                      <a:pt x="23" y="38"/>
                    </a:lnTo>
                    <a:lnTo>
                      <a:pt x="17" y="31"/>
                    </a:lnTo>
                    <a:lnTo>
                      <a:pt x="24" y="34"/>
                    </a:lnTo>
                    <a:close/>
                    <a:moveTo>
                      <a:pt x="23" y="38"/>
                    </a:moveTo>
                    <a:lnTo>
                      <a:pt x="20" y="41"/>
                    </a:lnTo>
                    <a:lnTo>
                      <a:pt x="7" y="26"/>
                    </a:lnTo>
                    <a:lnTo>
                      <a:pt x="9" y="23"/>
                    </a:lnTo>
                    <a:lnTo>
                      <a:pt x="23" y="38"/>
                    </a:lnTo>
                    <a:close/>
                    <a:moveTo>
                      <a:pt x="20" y="41"/>
                    </a:moveTo>
                    <a:lnTo>
                      <a:pt x="17" y="43"/>
                    </a:lnTo>
                    <a:lnTo>
                      <a:pt x="3" y="30"/>
                    </a:lnTo>
                    <a:lnTo>
                      <a:pt x="7" y="26"/>
                    </a:lnTo>
                    <a:lnTo>
                      <a:pt x="20" y="41"/>
                    </a:lnTo>
                    <a:close/>
                    <a:moveTo>
                      <a:pt x="0" y="36"/>
                    </a:moveTo>
                    <a:lnTo>
                      <a:pt x="0" y="33"/>
                    </a:lnTo>
                    <a:lnTo>
                      <a:pt x="3" y="30"/>
                    </a:lnTo>
                    <a:lnTo>
                      <a:pt x="10" y="36"/>
                    </a:lnTo>
                    <a:lnTo>
                      <a:pt x="0" y="36"/>
                    </a:lnTo>
                    <a:close/>
                    <a:moveTo>
                      <a:pt x="19" y="36"/>
                    </a:moveTo>
                    <a:lnTo>
                      <a:pt x="19" y="43"/>
                    </a:lnTo>
                    <a:lnTo>
                      <a:pt x="0" y="43"/>
                    </a:lnTo>
                    <a:lnTo>
                      <a:pt x="0" y="36"/>
                    </a:lnTo>
                    <a:lnTo>
                      <a:pt x="19" y="36"/>
                    </a:lnTo>
                    <a:close/>
                    <a:moveTo>
                      <a:pt x="19" y="43"/>
                    </a:moveTo>
                    <a:lnTo>
                      <a:pt x="19" y="46"/>
                    </a:lnTo>
                    <a:lnTo>
                      <a:pt x="0" y="46"/>
                    </a:lnTo>
                    <a:lnTo>
                      <a:pt x="0" y="43"/>
                    </a:lnTo>
                    <a:lnTo>
                      <a:pt x="19" y="43"/>
                    </a:lnTo>
                    <a:close/>
                    <a:moveTo>
                      <a:pt x="19" y="46"/>
                    </a:moveTo>
                    <a:lnTo>
                      <a:pt x="19" y="50"/>
                    </a:lnTo>
                    <a:lnTo>
                      <a:pt x="0" y="50"/>
                    </a:lnTo>
                    <a:lnTo>
                      <a:pt x="0" y="46"/>
                    </a:lnTo>
                    <a:lnTo>
                      <a:pt x="19" y="46"/>
                    </a:lnTo>
                    <a:close/>
                    <a:moveTo>
                      <a:pt x="19" y="50"/>
                    </a:moveTo>
                    <a:lnTo>
                      <a:pt x="19" y="56"/>
                    </a:lnTo>
                    <a:lnTo>
                      <a:pt x="0" y="56"/>
                    </a:lnTo>
                    <a:lnTo>
                      <a:pt x="0" y="50"/>
                    </a:lnTo>
                    <a:lnTo>
                      <a:pt x="19" y="50"/>
                    </a:lnTo>
                    <a:close/>
                    <a:moveTo>
                      <a:pt x="19" y="56"/>
                    </a:moveTo>
                    <a:lnTo>
                      <a:pt x="19" y="60"/>
                    </a:lnTo>
                    <a:lnTo>
                      <a:pt x="0" y="60"/>
                    </a:lnTo>
                    <a:lnTo>
                      <a:pt x="0" y="56"/>
                    </a:lnTo>
                    <a:lnTo>
                      <a:pt x="19" y="56"/>
                    </a:lnTo>
                    <a:close/>
                    <a:moveTo>
                      <a:pt x="3" y="66"/>
                    </a:moveTo>
                    <a:lnTo>
                      <a:pt x="0" y="63"/>
                    </a:lnTo>
                    <a:lnTo>
                      <a:pt x="0" y="60"/>
                    </a:lnTo>
                    <a:lnTo>
                      <a:pt x="10" y="60"/>
                    </a:lnTo>
                    <a:lnTo>
                      <a:pt x="3" y="66"/>
                    </a:lnTo>
                    <a:close/>
                    <a:moveTo>
                      <a:pt x="17" y="52"/>
                    </a:moveTo>
                    <a:lnTo>
                      <a:pt x="20" y="55"/>
                    </a:lnTo>
                    <a:lnTo>
                      <a:pt x="7" y="69"/>
                    </a:lnTo>
                    <a:lnTo>
                      <a:pt x="3" y="66"/>
                    </a:lnTo>
                    <a:lnTo>
                      <a:pt x="17" y="52"/>
                    </a:lnTo>
                    <a:close/>
                    <a:moveTo>
                      <a:pt x="20" y="55"/>
                    </a:moveTo>
                    <a:lnTo>
                      <a:pt x="23" y="58"/>
                    </a:lnTo>
                    <a:lnTo>
                      <a:pt x="9" y="72"/>
                    </a:lnTo>
                    <a:lnTo>
                      <a:pt x="7" y="69"/>
                    </a:lnTo>
                    <a:lnTo>
                      <a:pt x="20" y="55"/>
                    </a:lnTo>
                    <a:close/>
                    <a:moveTo>
                      <a:pt x="10" y="72"/>
                    </a:moveTo>
                    <a:lnTo>
                      <a:pt x="0" y="63"/>
                    </a:lnTo>
                    <a:lnTo>
                      <a:pt x="9" y="72"/>
                    </a:lnTo>
                    <a:lnTo>
                      <a:pt x="17" y="65"/>
                    </a:lnTo>
                    <a:lnTo>
                      <a:pt x="10" y="72"/>
                    </a:lnTo>
                    <a:close/>
                    <a:moveTo>
                      <a:pt x="23" y="58"/>
                    </a:moveTo>
                    <a:lnTo>
                      <a:pt x="27" y="62"/>
                    </a:lnTo>
                    <a:lnTo>
                      <a:pt x="12" y="75"/>
                    </a:lnTo>
                    <a:lnTo>
                      <a:pt x="10" y="72"/>
                    </a:lnTo>
                    <a:lnTo>
                      <a:pt x="23" y="58"/>
                    </a:lnTo>
                    <a:close/>
                    <a:moveTo>
                      <a:pt x="19" y="78"/>
                    </a:moveTo>
                    <a:lnTo>
                      <a:pt x="16" y="78"/>
                    </a:lnTo>
                    <a:lnTo>
                      <a:pt x="12" y="75"/>
                    </a:lnTo>
                    <a:lnTo>
                      <a:pt x="19" y="68"/>
                    </a:lnTo>
                    <a:lnTo>
                      <a:pt x="19" y="78"/>
                    </a:lnTo>
                    <a:close/>
                    <a:moveTo>
                      <a:pt x="19" y="60"/>
                    </a:moveTo>
                    <a:lnTo>
                      <a:pt x="25" y="60"/>
                    </a:lnTo>
                    <a:lnTo>
                      <a:pt x="25" y="78"/>
                    </a:lnTo>
                    <a:lnTo>
                      <a:pt x="19" y="78"/>
                    </a:lnTo>
                    <a:lnTo>
                      <a:pt x="19" y="60"/>
                    </a:lnTo>
                    <a:close/>
                    <a:moveTo>
                      <a:pt x="25" y="60"/>
                    </a:moveTo>
                    <a:lnTo>
                      <a:pt x="29" y="60"/>
                    </a:lnTo>
                    <a:lnTo>
                      <a:pt x="29" y="78"/>
                    </a:lnTo>
                    <a:lnTo>
                      <a:pt x="25" y="78"/>
                    </a:lnTo>
                    <a:lnTo>
                      <a:pt x="25" y="60"/>
                    </a:lnTo>
                    <a:close/>
                    <a:moveTo>
                      <a:pt x="29" y="60"/>
                    </a:moveTo>
                    <a:lnTo>
                      <a:pt x="31" y="60"/>
                    </a:lnTo>
                    <a:lnTo>
                      <a:pt x="33" y="60"/>
                    </a:lnTo>
                    <a:lnTo>
                      <a:pt x="29" y="68"/>
                    </a:lnTo>
                    <a:lnTo>
                      <a:pt x="29" y="60"/>
                    </a:lnTo>
                    <a:close/>
                    <a:moveTo>
                      <a:pt x="33" y="60"/>
                    </a:moveTo>
                    <a:lnTo>
                      <a:pt x="40" y="63"/>
                    </a:lnTo>
                    <a:lnTo>
                      <a:pt x="31" y="81"/>
                    </a:lnTo>
                    <a:lnTo>
                      <a:pt x="24" y="77"/>
                    </a:lnTo>
                    <a:lnTo>
                      <a:pt x="33" y="60"/>
                    </a:lnTo>
                    <a:close/>
                    <a:moveTo>
                      <a:pt x="42" y="78"/>
                    </a:moveTo>
                    <a:lnTo>
                      <a:pt x="38" y="84"/>
                    </a:lnTo>
                    <a:lnTo>
                      <a:pt x="31" y="81"/>
                    </a:lnTo>
                    <a:lnTo>
                      <a:pt x="35" y="72"/>
                    </a:lnTo>
                    <a:lnTo>
                      <a:pt x="42" y="78"/>
                    </a:lnTo>
                    <a:close/>
                    <a:moveTo>
                      <a:pt x="29" y="65"/>
                    </a:moveTo>
                    <a:lnTo>
                      <a:pt x="32" y="62"/>
                    </a:lnTo>
                    <a:lnTo>
                      <a:pt x="45" y="75"/>
                    </a:lnTo>
                    <a:lnTo>
                      <a:pt x="42" y="78"/>
                    </a:lnTo>
                    <a:lnTo>
                      <a:pt x="29" y="65"/>
                    </a:lnTo>
                    <a:close/>
                    <a:moveTo>
                      <a:pt x="32" y="62"/>
                    </a:moveTo>
                    <a:lnTo>
                      <a:pt x="34" y="60"/>
                    </a:lnTo>
                    <a:lnTo>
                      <a:pt x="39" y="60"/>
                    </a:lnTo>
                    <a:lnTo>
                      <a:pt x="39" y="68"/>
                    </a:lnTo>
                    <a:lnTo>
                      <a:pt x="32" y="62"/>
                    </a:lnTo>
                    <a:close/>
                    <a:moveTo>
                      <a:pt x="39" y="60"/>
                    </a:moveTo>
                    <a:lnTo>
                      <a:pt x="45" y="60"/>
                    </a:lnTo>
                    <a:lnTo>
                      <a:pt x="45" y="78"/>
                    </a:lnTo>
                    <a:lnTo>
                      <a:pt x="39" y="78"/>
                    </a:lnTo>
                    <a:lnTo>
                      <a:pt x="39" y="60"/>
                    </a:lnTo>
                    <a:close/>
                    <a:moveTo>
                      <a:pt x="49" y="77"/>
                    </a:moveTo>
                    <a:lnTo>
                      <a:pt x="48" y="78"/>
                    </a:lnTo>
                    <a:lnTo>
                      <a:pt x="45" y="78"/>
                    </a:lnTo>
                    <a:lnTo>
                      <a:pt x="45" y="68"/>
                    </a:lnTo>
                    <a:lnTo>
                      <a:pt x="49" y="77"/>
                    </a:lnTo>
                    <a:close/>
                    <a:moveTo>
                      <a:pt x="41" y="60"/>
                    </a:moveTo>
                    <a:lnTo>
                      <a:pt x="46" y="57"/>
                    </a:lnTo>
                    <a:lnTo>
                      <a:pt x="55" y="74"/>
                    </a:lnTo>
                    <a:lnTo>
                      <a:pt x="49" y="77"/>
                    </a:lnTo>
                    <a:lnTo>
                      <a:pt x="41" y="60"/>
                    </a:lnTo>
                    <a:close/>
                    <a:moveTo>
                      <a:pt x="46" y="57"/>
                    </a:moveTo>
                    <a:lnTo>
                      <a:pt x="49" y="56"/>
                    </a:lnTo>
                    <a:lnTo>
                      <a:pt x="51" y="56"/>
                    </a:lnTo>
                    <a:lnTo>
                      <a:pt x="51" y="65"/>
                    </a:lnTo>
                    <a:lnTo>
                      <a:pt x="46" y="57"/>
                    </a:lnTo>
                    <a:close/>
                    <a:moveTo>
                      <a:pt x="51" y="56"/>
                    </a:moveTo>
                    <a:lnTo>
                      <a:pt x="54" y="56"/>
                    </a:lnTo>
                    <a:lnTo>
                      <a:pt x="54" y="75"/>
                    </a:lnTo>
                    <a:lnTo>
                      <a:pt x="51" y="75"/>
                    </a:lnTo>
                    <a:lnTo>
                      <a:pt x="51"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88" name="Freeform 776">
                <a:extLst>
                  <a:ext uri="{FF2B5EF4-FFF2-40B4-BE49-F238E27FC236}">
                    <a16:creationId xmlns:a16="http://schemas.microsoft.com/office/drawing/2014/main" id="{A27B66C6-2D57-488F-8D3C-E61FA00F4C2B}"/>
                  </a:ext>
                </a:extLst>
              </p:cNvPr>
              <p:cNvSpPr>
                <a:spLocks/>
              </p:cNvSpPr>
              <p:nvPr/>
            </p:nvSpPr>
            <p:spPr bwMode="auto">
              <a:xfrm>
                <a:off x="3171" y="2229"/>
                <a:ext cx="17" cy="15"/>
              </a:xfrm>
              <a:custGeom>
                <a:avLst/>
                <a:gdLst>
                  <a:gd name="T0" fmla="*/ 12 w 66"/>
                  <a:gd name="T1" fmla="*/ 14 h 57"/>
                  <a:gd name="T2" fmla="*/ 13 w 66"/>
                  <a:gd name="T3" fmla="*/ 13 h 57"/>
                  <a:gd name="T4" fmla="*/ 15 w 66"/>
                  <a:gd name="T5" fmla="*/ 12 h 57"/>
                  <a:gd name="T6" fmla="*/ 16 w 66"/>
                  <a:gd name="T7" fmla="*/ 11 h 57"/>
                  <a:gd name="T8" fmla="*/ 16 w 66"/>
                  <a:gd name="T9" fmla="*/ 10 h 57"/>
                  <a:gd name="T10" fmla="*/ 17 w 66"/>
                  <a:gd name="T11" fmla="*/ 8 h 57"/>
                  <a:gd name="T12" fmla="*/ 17 w 66"/>
                  <a:gd name="T13" fmla="*/ 7 h 57"/>
                  <a:gd name="T14" fmla="*/ 17 w 66"/>
                  <a:gd name="T15" fmla="*/ 7 h 57"/>
                  <a:gd name="T16" fmla="*/ 17 w 66"/>
                  <a:gd name="T17" fmla="*/ 5 h 57"/>
                  <a:gd name="T18" fmla="*/ 17 w 66"/>
                  <a:gd name="T19" fmla="*/ 4 h 57"/>
                  <a:gd name="T20" fmla="*/ 16 w 66"/>
                  <a:gd name="T21" fmla="*/ 3 h 57"/>
                  <a:gd name="T22" fmla="*/ 16 w 66"/>
                  <a:gd name="T23" fmla="*/ 3 h 57"/>
                  <a:gd name="T24" fmla="*/ 16 w 66"/>
                  <a:gd name="T25" fmla="*/ 2 h 57"/>
                  <a:gd name="T26" fmla="*/ 14 w 66"/>
                  <a:gd name="T27" fmla="*/ 1 h 57"/>
                  <a:gd name="T28" fmla="*/ 13 w 66"/>
                  <a:gd name="T29" fmla="*/ 1 h 57"/>
                  <a:gd name="T30" fmla="*/ 12 w 66"/>
                  <a:gd name="T31" fmla="*/ 0 h 57"/>
                  <a:gd name="T32" fmla="*/ 11 w 66"/>
                  <a:gd name="T33" fmla="*/ 0 h 57"/>
                  <a:gd name="T34" fmla="*/ 10 w 66"/>
                  <a:gd name="T35" fmla="*/ 0 h 57"/>
                  <a:gd name="T36" fmla="*/ 8 w 66"/>
                  <a:gd name="T37" fmla="*/ 1 h 57"/>
                  <a:gd name="T38" fmla="*/ 6 w 66"/>
                  <a:gd name="T39" fmla="*/ 1 h 57"/>
                  <a:gd name="T40" fmla="*/ 6 w 66"/>
                  <a:gd name="T41" fmla="*/ 2 h 57"/>
                  <a:gd name="T42" fmla="*/ 4 w 66"/>
                  <a:gd name="T43" fmla="*/ 3 h 57"/>
                  <a:gd name="T44" fmla="*/ 3 w 66"/>
                  <a:gd name="T45" fmla="*/ 3 h 57"/>
                  <a:gd name="T46" fmla="*/ 3 w 66"/>
                  <a:gd name="T47" fmla="*/ 4 h 57"/>
                  <a:gd name="T48" fmla="*/ 2 w 66"/>
                  <a:gd name="T49" fmla="*/ 6 h 57"/>
                  <a:gd name="T50" fmla="*/ 1 w 66"/>
                  <a:gd name="T51" fmla="*/ 7 h 57"/>
                  <a:gd name="T52" fmla="*/ 1 w 66"/>
                  <a:gd name="T53" fmla="*/ 8 h 57"/>
                  <a:gd name="T54" fmla="*/ 0 w 66"/>
                  <a:gd name="T55" fmla="*/ 9 h 57"/>
                  <a:gd name="T56" fmla="*/ 0 w 66"/>
                  <a:gd name="T57" fmla="*/ 10 h 57"/>
                  <a:gd name="T58" fmla="*/ 1 w 66"/>
                  <a:gd name="T59" fmla="*/ 12 h 57"/>
                  <a:gd name="T60" fmla="*/ 1 w 66"/>
                  <a:gd name="T61" fmla="*/ 13 h 57"/>
                  <a:gd name="T62" fmla="*/ 2 w 66"/>
                  <a:gd name="T63" fmla="*/ 14 h 57"/>
                  <a:gd name="T64" fmla="*/ 3 w 66"/>
                  <a:gd name="T65" fmla="*/ 14 h 57"/>
                  <a:gd name="T66" fmla="*/ 3 w 66"/>
                  <a:gd name="T67" fmla="*/ 14 h 57"/>
                  <a:gd name="T68" fmla="*/ 5 w 66"/>
                  <a:gd name="T69" fmla="*/ 15 h 57"/>
                  <a:gd name="T70" fmla="*/ 6 w 66"/>
                  <a:gd name="T71" fmla="*/ 15 h 57"/>
                  <a:gd name="T72" fmla="*/ 6 w 66"/>
                  <a:gd name="T73" fmla="*/ 15 h 57"/>
                  <a:gd name="T74" fmla="*/ 8 w 66"/>
                  <a:gd name="T75" fmla="*/ 15 h 57"/>
                  <a:gd name="T76" fmla="*/ 10 w 66"/>
                  <a:gd name="T77" fmla="*/ 15 h 57"/>
                  <a:gd name="T78" fmla="*/ 11 w 66"/>
                  <a:gd name="T79" fmla="*/ 14 h 57"/>
                  <a:gd name="T80" fmla="*/ 12 w 66"/>
                  <a:gd name="T81" fmla="*/ 14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8" y="52"/>
                    </a:moveTo>
                    <a:lnTo>
                      <a:pt x="51" y="48"/>
                    </a:lnTo>
                    <a:lnTo>
                      <a:pt x="57" y="45"/>
                    </a:lnTo>
                    <a:lnTo>
                      <a:pt x="61" y="42"/>
                    </a:lnTo>
                    <a:lnTo>
                      <a:pt x="64" y="38"/>
                    </a:lnTo>
                    <a:lnTo>
                      <a:pt x="66" y="32"/>
                    </a:lnTo>
                    <a:lnTo>
                      <a:pt x="66" y="28"/>
                    </a:lnTo>
                    <a:lnTo>
                      <a:pt x="66" y="25"/>
                    </a:lnTo>
                    <a:lnTo>
                      <a:pt x="66" y="20"/>
                    </a:lnTo>
                    <a:lnTo>
                      <a:pt x="66" y="16"/>
                    </a:lnTo>
                    <a:lnTo>
                      <a:pt x="64" y="13"/>
                    </a:lnTo>
                    <a:lnTo>
                      <a:pt x="64" y="10"/>
                    </a:lnTo>
                    <a:lnTo>
                      <a:pt x="61" y="6"/>
                    </a:lnTo>
                    <a:lnTo>
                      <a:pt x="54" y="3"/>
                    </a:lnTo>
                    <a:lnTo>
                      <a:pt x="51" y="3"/>
                    </a:lnTo>
                    <a:lnTo>
                      <a:pt x="48" y="0"/>
                    </a:lnTo>
                    <a:lnTo>
                      <a:pt x="41" y="0"/>
                    </a:lnTo>
                    <a:lnTo>
                      <a:pt x="38" y="0"/>
                    </a:lnTo>
                    <a:lnTo>
                      <a:pt x="32" y="3"/>
                    </a:lnTo>
                    <a:lnTo>
                      <a:pt x="25" y="3"/>
                    </a:lnTo>
                    <a:lnTo>
                      <a:pt x="22" y="6"/>
                    </a:lnTo>
                    <a:lnTo>
                      <a:pt x="16" y="10"/>
                    </a:lnTo>
                    <a:lnTo>
                      <a:pt x="12" y="13"/>
                    </a:lnTo>
                    <a:lnTo>
                      <a:pt x="10" y="16"/>
                    </a:lnTo>
                    <a:lnTo>
                      <a:pt x="7" y="23"/>
                    </a:lnTo>
                    <a:lnTo>
                      <a:pt x="3" y="25"/>
                    </a:lnTo>
                    <a:lnTo>
                      <a:pt x="3" y="32"/>
                    </a:lnTo>
                    <a:lnTo>
                      <a:pt x="0" y="35"/>
                    </a:lnTo>
                    <a:lnTo>
                      <a:pt x="0" y="38"/>
                    </a:lnTo>
                    <a:lnTo>
                      <a:pt x="3" y="45"/>
                    </a:lnTo>
                    <a:lnTo>
                      <a:pt x="3" y="48"/>
                    </a:lnTo>
                    <a:lnTo>
                      <a:pt x="7" y="52"/>
                    </a:lnTo>
                    <a:lnTo>
                      <a:pt x="10" y="54"/>
                    </a:lnTo>
                    <a:lnTo>
                      <a:pt x="12" y="54"/>
                    </a:lnTo>
                    <a:lnTo>
                      <a:pt x="19" y="57"/>
                    </a:lnTo>
                    <a:lnTo>
                      <a:pt x="22" y="57"/>
                    </a:lnTo>
                    <a:lnTo>
                      <a:pt x="25" y="57"/>
                    </a:lnTo>
                    <a:lnTo>
                      <a:pt x="32" y="57"/>
                    </a:lnTo>
                    <a:lnTo>
                      <a:pt x="38" y="57"/>
                    </a:lnTo>
                    <a:lnTo>
                      <a:pt x="41" y="54"/>
                    </a:lnTo>
                    <a:lnTo>
                      <a:pt x="48" y="52"/>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89" name="Freeform 777">
                <a:extLst>
                  <a:ext uri="{FF2B5EF4-FFF2-40B4-BE49-F238E27FC236}">
                    <a16:creationId xmlns:a16="http://schemas.microsoft.com/office/drawing/2014/main" id="{53882814-A3AB-4F39-AE7D-E12A16F50308}"/>
                  </a:ext>
                </a:extLst>
              </p:cNvPr>
              <p:cNvSpPr>
                <a:spLocks noEditPoints="1"/>
              </p:cNvSpPr>
              <p:nvPr/>
            </p:nvSpPr>
            <p:spPr bwMode="auto">
              <a:xfrm>
                <a:off x="3169" y="2227"/>
                <a:ext cx="21" cy="19"/>
              </a:xfrm>
              <a:custGeom>
                <a:avLst/>
                <a:gdLst>
                  <a:gd name="T0" fmla="*/ 13 w 86"/>
                  <a:gd name="T1" fmla="*/ 13 h 76"/>
                  <a:gd name="T2" fmla="*/ 15 w 86"/>
                  <a:gd name="T3" fmla="*/ 11 h 76"/>
                  <a:gd name="T4" fmla="*/ 18 w 86"/>
                  <a:gd name="T5" fmla="*/ 16 h 76"/>
                  <a:gd name="T6" fmla="*/ 18 w 86"/>
                  <a:gd name="T7" fmla="*/ 15 h 76"/>
                  <a:gd name="T8" fmla="*/ 16 w 86"/>
                  <a:gd name="T9" fmla="*/ 11 h 76"/>
                  <a:gd name="T10" fmla="*/ 20 w 86"/>
                  <a:gd name="T11" fmla="*/ 13 h 76"/>
                  <a:gd name="T12" fmla="*/ 17 w 86"/>
                  <a:gd name="T13" fmla="*/ 9 h 76"/>
                  <a:gd name="T14" fmla="*/ 21 w 86"/>
                  <a:gd name="T15" fmla="*/ 11 h 76"/>
                  <a:gd name="T16" fmla="*/ 21 w 86"/>
                  <a:gd name="T17" fmla="*/ 10 h 76"/>
                  <a:gd name="T18" fmla="*/ 16 w 86"/>
                  <a:gd name="T19" fmla="*/ 9 h 76"/>
                  <a:gd name="T20" fmla="*/ 16 w 86"/>
                  <a:gd name="T21" fmla="*/ 7 h 76"/>
                  <a:gd name="T22" fmla="*/ 21 w 86"/>
                  <a:gd name="T23" fmla="*/ 5 h 76"/>
                  <a:gd name="T24" fmla="*/ 20 w 86"/>
                  <a:gd name="T25" fmla="*/ 4 h 76"/>
                  <a:gd name="T26" fmla="*/ 18 w 86"/>
                  <a:gd name="T27" fmla="*/ 6 h 76"/>
                  <a:gd name="T28" fmla="*/ 16 w 86"/>
                  <a:gd name="T29" fmla="*/ 6 h 76"/>
                  <a:gd name="T30" fmla="*/ 16 w 86"/>
                  <a:gd name="T31" fmla="*/ 6 h 76"/>
                  <a:gd name="T32" fmla="*/ 19 w 86"/>
                  <a:gd name="T33" fmla="*/ 2 h 76"/>
                  <a:gd name="T34" fmla="*/ 17 w 86"/>
                  <a:gd name="T35" fmla="*/ 1 h 76"/>
                  <a:gd name="T36" fmla="*/ 16 w 86"/>
                  <a:gd name="T37" fmla="*/ 3 h 76"/>
                  <a:gd name="T38" fmla="*/ 16 w 86"/>
                  <a:gd name="T39" fmla="*/ 6 h 76"/>
                  <a:gd name="T40" fmla="*/ 13 w 86"/>
                  <a:gd name="T41" fmla="*/ 5 h 76"/>
                  <a:gd name="T42" fmla="*/ 15 w 86"/>
                  <a:gd name="T43" fmla="*/ 0 h 76"/>
                  <a:gd name="T44" fmla="*/ 12 w 86"/>
                  <a:gd name="T45" fmla="*/ 0 h 76"/>
                  <a:gd name="T46" fmla="*/ 12 w 86"/>
                  <a:gd name="T47" fmla="*/ 0 h 76"/>
                  <a:gd name="T48" fmla="*/ 11 w 86"/>
                  <a:gd name="T49" fmla="*/ 0 h 76"/>
                  <a:gd name="T50" fmla="*/ 11 w 86"/>
                  <a:gd name="T51" fmla="*/ 5 h 76"/>
                  <a:gd name="T52" fmla="*/ 9 w 86"/>
                  <a:gd name="T53" fmla="*/ 6 h 76"/>
                  <a:gd name="T54" fmla="*/ 9 w 86"/>
                  <a:gd name="T55" fmla="*/ 1 h 76"/>
                  <a:gd name="T56" fmla="*/ 7 w 86"/>
                  <a:gd name="T57" fmla="*/ 1 h 76"/>
                  <a:gd name="T58" fmla="*/ 10 w 86"/>
                  <a:gd name="T59" fmla="*/ 6 h 76"/>
                  <a:gd name="T60" fmla="*/ 5 w 86"/>
                  <a:gd name="T61" fmla="*/ 3 h 76"/>
                  <a:gd name="T62" fmla="*/ 7 w 86"/>
                  <a:gd name="T63" fmla="*/ 7 h 76"/>
                  <a:gd name="T64" fmla="*/ 4 w 86"/>
                  <a:gd name="T65" fmla="*/ 4 h 76"/>
                  <a:gd name="T66" fmla="*/ 4 w 86"/>
                  <a:gd name="T67" fmla="*/ 4 h 76"/>
                  <a:gd name="T68" fmla="*/ 3 w 86"/>
                  <a:gd name="T69" fmla="*/ 5 h 76"/>
                  <a:gd name="T70" fmla="*/ 6 w 86"/>
                  <a:gd name="T71" fmla="*/ 9 h 76"/>
                  <a:gd name="T72" fmla="*/ 5 w 86"/>
                  <a:gd name="T73" fmla="*/ 11 h 76"/>
                  <a:gd name="T74" fmla="*/ 2 w 86"/>
                  <a:gd name="T75" fmla="*/ 7 h 76"/>
                  <a:gd name="T76" fmla="*/ 1 w 86"/>
                  <a:gd name="T77" fmla="*/ 9 h 76"/>
                  <a:gd name="T78" fmla="*/ 5 w 86"/>
                  <a:gd name="T79" fmla="*/ 10 h 76"/>
                  <a:gd name="T80" fmla="*/ 0 w 86"/>
                  <a:gd name="T81" fmla="*/ 11 h 76"/>
                  <a:gd name="T82" fmla="*/ 5 w 86"/>
                  <a:gd name="T83" fmla="*/ 12 h 76"/>
                  <a:gd name="T84" fmla="*/ 0 w 86"/>
                  <a:gd name="T85" fmla="*/ 12 h 76"/>
                  <a:gd name="T86" fmla="*/ 0 w 86"/>
                  <a:gd name="T87" fmla="*/ 13 h 76"/>
                  <a:gd name="T88" fmla="*/ 5 w 86"/>
                  <a:gd name="T89" fmla="*/ 12 h 76"/>
                  <a:gd name="T90" fmla="*/ 2 w 86"/>
                  <a:gd name="T91" fmla="*/ 16 h 76"/>
                  <a:gd name="T92" fmla="*/ 6 w 86"/>
                  <a:gd name="T93" fmla="*/ 13 h 76"/>
                  <a:gd name="T94" fmla="*/ 2 w 86"/>
                  <a:gd name="T95" fmla="*/ 17 h 76"/>
                  <a:gd name="T96" fmla="*/ 2 w 86"/>
                  <a:gd name="T97" fmla="*/ 17 h 76"/>
                  <a:gd name="T98" fmla="*/ 5 w 86"/>
                  <a:gd name="T99" fmla="*/ 18 h 76"/>
                  <a:gd name="T100" fmla="*/ 5 w 86"/>
                  <a:gd name="T101" fmla="*/ 14 h 76"/>
                  <a:gd name="T102" fmla="*/ 8 w 86"/>
                  <a:gd name="T103" fmla="*/ 15 h 76"/>
                  <a:gd name="T104" fmla="*/ 6 w 86"/>
                  <a:gd name="T105" fmla="*/ 19 h 76"/>
                  <a:gd name="T106" fmla="*/ 7 w 86"/>
                  <a:gd name="T107" fmla="*/ 19 h 76"/>
                  <a:gd name="T108" fmla="*/ 8 w 86"/>
                  <a:gd name="T109" fmla="*/ 14 h 76"/>
                  <a:gd name="T110" fmla="*/ 10 w 86"/>
                  <a:gd name="T111" fmla="*/ 14 h 76"/>
                  <a:gd name="T112" fmla="*/ 13 w 86"/>
                  <a:gd name="T113" fmla="*/ 19 h 76"/>
                  <a:gd name="T114" fmla="*/ 14 w 86"/>
                  <a:gd name="T115" fmla="*/ 17 h 76"/>
                  <a:gd name="T116" fmla="*/ 12 w 86"/>
                  <a:gd name="T117" fmla="*/ 16 h 76"/>
                  <a:gd name="T118" fmla="*/ 11 w 86"/>
                  <a:gd name="T119" fmla="*/ 14 h 7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76"/>
                  <a:gd name="T182" fmla="*/ 86 w 86"/>
                  <a:gd name="T183" fmla="*/ 76 h 7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76">
                    <a:moveTo>
                      <a:pt x="51" y="53"/>
                    </a:moveTo>
                    <a:lnTo>
                      <a:pt x="54" y="51"/>
                    </a:lnTo>
                    <a:lnTo>
                      <a:pt x="67" y="64"/>
                    </a:lnTo>
                    <a:lnTo>
                      <a:pt x="64" y="67"/>
                    </a:lnTo>
                    <a:lnTo>
                      <a:pt x="51" y="53"/>
                    </a:lnTo>
                    <a:close/>
                    <a:moveTo>
                      <a:pt x="54" y="51"/>
                    </a:moveTo>
                    <a:lnTo>
                      <a:pt x="55" y="49"/>
                    </a:lnTo>
                    <a:lnTo>
                      <a:pt x="56" y="48"/>
                    </a:lnTo>
                    <a:lnTo>
                      <a:pt x="61" y="57"/>
                    </a:lnTo>
                    <a:lnTo>
                      <a:pt x="54" y="51"/>
                    </a:lnTo>
                    <a:close/>
                    <a:moveTo>
                      <a:pt x="56" y="48"/>
                    </a:moveTo>
                    <a:lnTo>
                      <a:pt x="63" y="45"/>
                    </a:lnTo>
                    <a:lnTo>
                      <a:pt x="72" y="63"/>
                    </a:lnTo>
                    <a:lnTo>
                      <a:pt x="65" y="65"/>
                    </a:lnTo>
                    <a:lnTo>
                      <a:pt x="56" y="48"/>
                    </a:lnTo>
                    <a:close/>
                    <a:moveTo>
                      <a:pt x="74" y="61"/>
                    </a:moveTo>
                    <a:lnTo>
                      <a:pt x="73" y="62"/>
                    </a:lnTo>
                    <a:lnTo>
                      <a:pt x="72" y="63"/>
                    </a:lnTo>
                    <a:lnTo>
                      <a:pt x="67" y="54"/>
                    </a:lnTo>
                    <a:lnTo>
                      <a:pt x="74" y="61"/>
                    </a:lnTo>
                    <a:close/>
                    <a:moveTo>
                      <a:pt x="61" y="47"/>
                    </a:moveTo>
                    <a:lnTo>
                      <a:pt x="64" y="44"/>
                    </a:lnTo>
                    <a:lnTo>
                      <a:pt x="77" y="57"/>
                    </a:lnTo>
                    <a:lnTo>
                      <a:pt x="74" y="61"/>
                    </a:lnTo>
                    <a:lnTo>
                      <a:pt x="61" y="47"/>
                    </a:lnTo>
                    <a:close/>
                    <a:moveTo>
                      <a:pt x="64" y="44"/>
                    </a:moveTo>
                    <a:lnTo>
                      <a:pt x="64" y="44"/>
                    </a:lnTo>
                    <a:lnTo>
                      <a:pt x="71" y="51"/>
                    </a:lnTo>
                    <a:lnTo>
                      <a:pt x="64" y="44"/>
                    </a:lnTo>
                    <a:close/>
                    <a:moveTo>
                      <a:pt x="64" y="44"/>
                    </a:moveTo>
                    <a:lnTo>
                      <a:pt x="66" y="41"/>
                    </a:lnTo>
                    <a:lnTo>
                      <a:pt x="81" y="54"/>
                    </a:lnTo>
                    <a:lnTo>
                      <a:pt x="77" y="57"/>
                    </a:lnTo>
                    <a:lnTo>
                      <a:pt x="64" y="44"/>
                    </a:lnTo>
                    <a:close/>
                    <a:moveTo>
                      <a:pt x="82" y="52"/>
                    </a:moveTo>
                    <a:lnTo>
                      <a:pt x="82" y="53"/>
                    </a:lnTo>
                    <a:lnTo>
                      <a:pt x="81" y="54"/>
                    </a:lnTo>
                    <a:lnTo>
                      <a:pt x="74" y="47"/>
                    </a:lnTo>
                    <a:lnTo>
                      <a:pt x="82" y="52"/>
                    </a:lnTo>
                    <a:close/>
                    <a:moveTo>
                      <a:pt x="65" y="43"/>
                    </a:moveTo>
                    <a:lnTo>
                      <a:pt x="69" y="36"/>
                    </a:lnTo>
                    <a:lnTo>
                      <a:pt x="85" y="45"/>
                    </a:lnTo>
                    <a:lnTo>
                      <a:pt x="82" y="52"/>
                    </a:lnTo>
                    <a:lnTo>
                      <a:pt x="65" y="43"/>
                    </a:lnTo>
                    <a:close/>
                    <a:moveTo>
                      <a:pt x="86" y="41"/>
                    </a:moveTo>
                    <a:lnTo>
                      <a:pt x="86" y="43"/>
                    </a:lnTo>
                    <a:lnTo>
                      <a:pt x="85" y="45"/>
                    </a:lnTo>
                    <a:lnTo>
                      <a:pt x="76" y="41"/>
                    </a:lnTo>
                    <a:lnTo>
                      <a:pt x="86" y="41"/>
                    </a:lnTo>
                    <a:close/>
                    <a:moveTo>
                      <a:pt x="67" y="41"/>
                    </a:moveTo>
                    <a:lnTo>
                      <a:pt x="67" y="37"/>
                    </a:lnTo>
                    <a:lnTo>
                      <a:pt x="86" y="37"/>
                    </a:lnTo>
                    <a:lnTo>
                      <a:pt x="86" y="41"/>
                    </a:lnTo>
                    <a:lnTo>
                      <a:pt x="67" y="41"/>
                    </a:lnTo>
                    <a:close/>
                    <a:moveTo>
                      <a:pt x="67" y="37"/>
                    </a:moveTo>
                    <a:lnTo>
                      <a:pt x="67" y="34"/>
                    </a:lnTo>
                    <a:lnTo>
                      <a:pt x="86" y="34"/>
                    </a:lnTo>
                    <a:lnTo>
                      <a:pt x="86" y="37"/>
                    </a:lnTo>
                    <a:lnTo>
                      <a:pt x="67" y="37"/>
                    </a:lnTo>
                    <a:close/>
                    <a:moveTo>
                      <a:pt x="67" y="34"/>
                    </a:moveTo>
                    <a:lnTo>
                      <a:pt x="67" y="29"/>
                    </a:lnTo>
                    <a:lnTo>
                      <a:pt x="86" y="29"/>
                    </a:lnTo>
                    <a:lnTo>
                      <a:pt x="86" y="34"/>
                    </a:lnTo>
                    <a:lnTo>
                      <a:pt x="67" y="34"/>
                    </a:lnTo>
                    <a:close/>
                    <a:moveTo>
                      <a:pt x="67" y="29"/>
                    </a:moveTo>
                    <a:lnTo>
                      <a:pt x="67" y="25"/>
                    </a:lnTo>
                    <a:lnTo>
                      <a:pt x="86" y="25"/>
                    </a:lnTo>
                    <a:lnTo>
                      <a:pt x="86" y="29"/>
                    </a:lnTo>
                    <a:lnTo>
                      <a:pt x="67" y="29"/>
                    </a:lnTo>
                    <a:close/>
                    <a:moveTo>
                      <a:pt x="83" y="19"/>
                    </a:moveTo>
                    <a:lnTo>
                      <a:pt x="86" y="21"/>
                    </a:lnTo>
                    <a:lnTo>
                      <a:pt x="86" y="25"/>
                    </a:lnTo>
                    <a:lnTo>
                      <a:pt x="76" y="25"/>
                    </a:lnTo>
                    <a:lnTo>
                      <a:pt x="83" y="19"/>
                    </a:lnTo>
                    <a:close/>
                    <a:moveTo>
                      <a:pt x="70" y="32"/>
                    </a:moveTo>
                    <a:lnTo>
                      <a:pt x="66" y="29"/>
                    </a:lnTo>
                    <a:lnTo>
                      <a:pt x="81" y="15"/>
                    </a:lnTo>
                    <a:lnTo>
                      <a:pt x="83" y="19"/>
                    </a:lnTo>
                    <a:lnTo>
                      <a:pt x="70" y="32"/>
                    </a:lnTo>
                    <a:close/>
                    <a:moveTo>
                      <a:pt x="66" y="29"/>
                    </a:moveTo>
                    <a:lnTo>
                      <a:pt x="64" y="25"/>
                    </a:lnTo>
                    <a:lnTo>
                      <a:pt x="64" y="22"/>
                    </a:lnTo>
                    <a:lnTo>
                      <a:pt x="74" y="22"/>
                    </a:lnTo>
                    <a:lnTo>
                      <a:pt x="66" y="29"/>
                    </a:lnTo>
                    <a:close/>
                    <a:moveTo>
                      <a:pt x="64" y="22"/>
                    </a:moveTo>
                    <a:lnTo>
                      <a:pt x="64" y="19"/>
                    </a:lnTo>
                    <a:lnTo>
                      <a:pt x="83" y="19"/>
                    </a:lnTo>
                    <a:lnTo>
                      <a:pt x="83" y="22"/>
                    </a:lnTo>
                    <a:lnTo>
                      <a:pt x="64" y="22"/>
                    </a:lnTo>
                    <a:close/>
                    <a:moveTo>
                      <a:pt x="81" y="12"/>
                    </a:moveTo>
                    <a:lnTo>
                      <a:pt x="83" y="15"/>
                    </a:lnTo>
                    <a:lnTo>
                      <a:pt x="83" y="19"/>
                    </a:lnTo>
                    <a:lnTo>
                      <a:pt x="74" y="19"/>
                    </a:lnTo>
                    <a:lnTo>
                      <a:pt x="81" y="12"/>
                    </a:lnTo>
                    <a:close/>
                    <a:moveTo>
                      <a:pt x="66" y="25"/>
                    </a:moveTo>
                    <a:lnTo>
                      <a:pt x="64" y="22"/>
                    </a:lnTo>
                    <a:lnTo>
                      <a:pt x="77" y="9"/>
                    </a:lnTo>
                    <a:lnTo>
                      <a:pt x="81" y="12"/>
                    </a:lnTo>
                    <a:lnTo>
                      <a:pt x="66" y="25"/>
                    </a:lnTo>
                    <a:close/>
                    <a:moveTo>
                      <a:pt x="74" y="6"/>
                    </a:moveTo>
                    <a:lnTo>
                      <a:pt x="76" y="8"/>
                    </a:lnTo>
                    <a:lnTo>
                      <a:pt x="77" y="9"/>
                    </a:lnTo>
                    <a:lnTo>
                      <a:pt x="71" y="15"/>
                    </a:lnTo>
                    <a:lnTo>
                      <a:pt x="74" y="6"/>
                    </a:lnTo>
                    <a:close/>
                    <a:moveTo>
                      <a:pt x="66" y="24"/>
                    </a:moveTo>
                    <a:lnTo>
                      <a:pt x="60" y="21"/>
                    </a:lnTo>
                    <a:lnTo>
                      <a:pt x="69" y="4"/>
                    </a:lnTo>
                    <a:lnTo>
                      <a:pt x="74" y="6"/>
                    </a:lnTo>
                    <a:lnTo>
                      <a:pt x="66" y="24"/>
                    </a:lnTo>
                    <a:close/>
                    <a:moveTo>
                      <a:pt x="64" y="3"/>
                    </a:moveTo>
                    <a:lnTo>
                      <a:pt x="66" y="3"/>
                    </a:lnTo>
                    <a:lnTo>
                      <a:pt x="69" y="4"/>
                    </a:lnTo>
                    <a:lnTo>
                      <a:pt x="64" y="12"/>
                    </a:lnTo>
                    <a:lnTo>
                      <a:pt x="64" y="3"/>
                    </a:lnTo>
                    <a:close/>
                    <a:moveTo>
                      <a:pt x="64" y="22"/>
                    </a:moveTo>
                    <a:lnTo>
                      <a:pt x="61" y="22"/>
                    </a:lnTo>
                    <a:lnTo>
                      <a:pt x="61" y="3"/>
                    </a:lnTo>
                    <a:lnTo>
                      <a:pt x="64" y="3"/>
                    </a:lnTo>
                    <a:lnTo>
                      <a:pt x="64" y="22"/>
                    </a:lnTo>
                    <a:close/>
                    <a:moveTo>
                      <a:pt x="61" y="22"/>
                    </a:moveTo>
                    <a:lnTo>
                      <a:pt x="56" y="22"/>
                    </a:lnTo>
                    <a:lnTo>
                      <a:pt x="54" y="19"/>
                    </a:lnTo>
                    <a:lnTo>
                      <a:pt x="61" y="12"/>
                    </a:lnTo>
                    <a:lnTo>
                      <a:pt x="61" y="22"/>
                    </a:lnTo>
                    <a:close/>
                    <a:moveTo>
                      <a:pt x="54" y="19"/>
                    </a:moveTo>
                    <a:lnTo>
                      <a:pt x="51" y="16"/>
                    </a:lnTo>
                    <a:lnTo>
                      <a:pt x="64" y="2"/>
                    </a:lnTo>
                    <a:lnTo>
                      <a:pt x="67" y="5"/>
                    </a:lnTo>
                    <a:lnTo>
                      <a:pt x="54" y="19"/>
                    </a:lnTo>
                    <a:close/>
                    <a:moveTo>
                      <a:pt x="58" y="0"/>
                    </a:moveTo>
                    <a:lnTo>
                      <a:pt x="62" y="0"/>
                    </a:lnTo>
                    <a:lnTo>
                      <a:pt x="64" y="2"/>
                    </a:lnTo>
                    <a:lnTo>
                      <a:pt x="58" y="9"/>
                    </a:lnTo>
                    <a:lnTo>
                      <a:pt x="58" y="0"/>
                    </a:lnTo>
                    <a:close/>
                    <a:moveTo>
                      <a:pt x="58" y="19"/>
                    </a:moveTo>
                    <a:lnTo>
                      <a:pt x="51" y="19"/>
                    </a:lnTo>
                    <a:lnTo>
                      <a:pt x="51" y="0"/>
                    </a:lnTo>
                    <a:lnTo>
                      <a:pt x="58" y="0"/>
                    </a:lnTo>
                    <a:lnTo>
                      <a:pt x="58" y="19"/>
                    </a:lnTo>
                    <a:close/>
                    <a:moveTo>
                      <a:pt x="51" y="19"/>
                    </a:moveTo>
                    <a:lnTo>
                      <a:pt x="48" y="19"/>
                    </a:lnTo>
                    <a:lnTo>
                      <a:pt x="48" y="0"/>
                    </a:lnTo>
                    <a:lnTo>
                      <a:pt x="51" y="0"/>
                    </a:lnTo>
                    <a:lnTo>
                      <a:pt x="51" y="19"/>
                    </a:lnTo>
                    <a:close/>
                    <a:moveTo>
                      <a:pt x="44" y="1"/>
                    </a:moveTo>
                    <a:lnTo>
                      <a:pt x="45" y="0"/>
                    </a:lnTo>
                    <a:lnTo>
                      <a:pt x="48" y="0"/>
                    </a:lnTo>
                    <a:lnTo>
                      <a:pt x="48" y="9"/>
                    </a:lnTo>
                    <a:lnTo>
                      <a:pt x="44" y="1"/>
                    </a:lnTo>
                    <a:close/>
                    <a:moveTo>
                      <a:pt x="52" y="18"/>
                    </a:moveTo>
                    <a:lnTo>
                      <a:pt x="47" y="21"/>
                    </a:lnTo>
                    <a:lnTo>
                      <a:pt x="38" y="4"/>
                    </a:lnTo>
                    <a:lnTo>
                      <a:pt x="44" y="1"/>
                    </a:lnTo>
                    <a:lnTo>
                      <a:pt x="52" y="18"/>
                    </a:lnTo>
                    <a:close/>
                    <a:moveTo>
                      <a:pt x="47" y="21"/>
                    </a:moveTo>
                    <a:lnTo>
                      <a:pt x="44" y="22"/>
                    </a:lnTo>
                    <a:lnTo>
                      <a:pt x="42" y="22"/>
                    </a:lnTo>
                    <a:lnTo>
                      <a:pt x="42" y="12"/>
                    </a:lnTo>
                    <a:lnTo>
                      <a:pt x="47" y="21"/>
                    </a:lnTo>
                    <a:close/>
                    <a:moveTo>
                      <a:pt x="42" y="22"/>
                    </a:moveTo>
                    <a:lnTo>
                      <a:pt x="35" y="22"/>
                    </a:lnTo>
                    <a:lnTo>
                      <a:pt x="35" y="3"/>
                    </a:lnTo>
                    <a:lnTo>
                      <a:pt x="42" y="3"/>
                    </a:lnTo>
                    <a:lnTo>
                      <a:pt x="42" y="22"/>
                    </a:lnTo>
                    <a:close/>
                    <a:moveTo>
                      <a:pt x="29" y="5"/>
                    </a:moveTo>
                    <a:lnTo>
                      <a:pt x="31" y="3"/>
                    </a:lnTo>
                    <a:lnTo>
                      <a:pt x="35" y="3"/>
                    </a:lnTo>
                    <a:lnTo>
                      <a:pt x="35" y="12"/>
                    </a:lnTo>
                    <a:lnTo>
                      <a:pt x="29" y="5"/>
                    </a:lnTo>
                    <a:close/>
                    <a:moveTo>
                      <a:pt x="42" y="19"/>
                    </a:moveTo>
                    <a:lnTo>
                      <a:pt x="39" y="22"/>
                    </a:lnTo>
                    <a:lnTo>
                      <a:pt x="26" y="9"/>
                    </a:lnTo>
                    <a:lnTo>
                      <a:pt x="29" y="5"/>
                    </a:lnTo>
                    <a:lnTo>
                      <a:pt x="42" y="19"/>
                    </a:lnTo>
                    <a:close/>
                    <a:moveTo>
                      <a:pt x="39" y="22"/>
                    </a:moveTo>
                    <a:lnTo>
                      <a:pt x="38" y="23"/>
                    </a:lnTo>
                    <a:lnTo>
                      <a:pt x="37" y="24"/>
                    </a:lnTo>
                    <a:lnTo>
                      <a:pt x="32" y="15"/>
                    </a:lnTo>
                    <a:lnTo>
                      <a:pt x="39" y="22"/>
                    </a:lnTo>
                    <a:close/>
                    <a:moveTo>
                      <a:pt x="37" y="24"/>
                    </a:moveTo>
                    <a:lnTo>
                      <a:pt x="30" y="27"/>
                    </a:lnTo>
                    <a:lnTo>
                      <a:pt x="21" y="10"/>
                    </a:lnTo>
                    <a:lnTo>
                      <a:pt x="28" y="6"/>
                    </a:lnTo>
                    <a:lnTo>
                      <a:pt x="37" y="24"/>
                    </a:lnTo>
                    <a:close/>
                    <a:moveTo>
                      <a:pt x="19" y="12"/>
                    </a:moveTo>
                    <a:lnTo>
                      <a:pt x="20" y="11"/>
                    </a:lnTo>
                    <a:lnTo>
                      <a:pt x="21" y="10"/>
                    </a:lnTo>
                    <a:lnTo>
                      <a:pt x="26" y="19"/>
                    </a:lnTo>
                    <a:lnTo>
                      <a:pt x="19" y="12"/>
                    </a:lnTo>
                    <a:close/>
                    <a:moveTo>
                      <a:pt x="32" y="25"/>
                    </a:moveTo>
                    <a:lnTo>
                      <a:pt x="29" y="29"/>
                    </a:lnTo>
                    <a:lnTo>
                      <a:pt x="16" y="15"/>
                    </a:lnTo>
                    <a:lnTo>
                      <a:pt x="19" y="12"/>
                    </a:lnTo>
                    <a:lnTo>
                      <a:pt x="32" y="25"/>
                    </a:lnTo>
                    <a:close/>
                    <a:moveTo>
                      <a:pt x="16" y="15"/>
                    </a:moveTo>
                    <a:lnTo>
                      <a:pt x="26" y="5"/>
                    </a:lnTo>
                    <a:lnTo>
                      <a:pt x="16" y="15"/>
                    </a:lnTo>
                    <a:lnTo>
                      <a:pt x="22" y="22"/>
                    </a:lnTo>
                    <a:lnTo>
                      <a:pt x="16" y="15"/>
                    </a:lnTo>
                    <a:close/>
                    <a:moveTo>
                      <a:pt x="29" y="29"/>
                    </a:moveTo>
                    <a:lnTo>
                      <a:pt x="27" y="32"/>
                    </a:lnTo>
                    <a:lnTo>
                      <a:pt x="12" y="19"/>
                    </a:lnTo>
                    <a:lnTo>
                      <a:pt x="16" y="15"/>
                    </a:lnTo>
                    <a:lnTo>
                      <a:pt x="29" y="29"/>
                    </a:lnTo>
                    <a:close/>
                    <a:moveTo>
                      <a:pt x="11" y="21"/>
                    </a:moveTo>
                    <a:lnTo>
                      <a:pt x="11" y="20"/>
                    </a:lnTo>
                    <a:lnTo>
                      <a:pt x="12" y="19"/>
                    </a:lnTo>
                    <a:lnTo>
                      <a:pt x="20" y="25"/>
                    </a:lnTo>
                    <a:lnTo>
                      <a:pt x="11" y="21"/>
                    </a:lnTo>
                    <a:close/>
                    <a:moveTo>
                      <a:pt x="28" y="30"/>
                    </a:moveTo>
                    <a:lnTo>
                      <a:pt x="24" y="35"/>
                    </a:lnTo>
                    <a:lnTo>
                      <a:pt x="8" y="27"/>
                    </a:lnTo>
                    <a:lnTo>
                      <a:pt x="11" y="21"/>
                    </a:lnTo>
                    <a:lnTo>
                      <a:pt x="28" y="30"/>
                    </a:lnTo>
                    <a:close/>
                    <a:moveTo>
                      <a:pt x="24" y="35"/>
                    </a:moveTo>
                    <a:lnTo>
                      <a:pt x="24" y="37"/>
                    </a:lnTo>
                    <a:lnTo>
                      <a:pt x="23" y="38"/>
                    </a:lnTo>
                    <a:lnTo>
                      <a:pt x="17" y="32"/>
                    </a:lnTo>
                    <a:lnTo>
                      <a:pt x="24" y="35"/>
                    </a:lnTo>
                    <a:close/>
                    <a:moveTo>
                      <a:pt x="23" y="38"/>
                    </a:moveTo>
                    <a:lnTo>
                      <a:pt x="20" y="42"/>
                    </a:lnTo>
                    <a:lnTo>
                      <a:pt x="7" y="27"/>
                    </a:lnTo>
                    <a:lnTo>
                      <a:pt x="10" y="24"/>
                    </a:lnTo>
                    <a:lnTo>
                      <a:pt x="23" y="38"/>
                    </a:lnTo>
                    <a:close/>
                    <a:moveTo>
                      <a:pt x="4" y="34"/>
                    </a:moveTo>
                    <a:lnTo>
                      <a:pt x="4" y="31"/>
                    </a:lnTo>
                    <a:lnTo>
                      <a:pt x="7" y="27"/>
                    </a:lnTo>
                    <a:lnTo>
                      <a:pt x="13" y="34"/>
                    </a:lnTo>
                    <a:lnTo>
                      <a:pt x="4" y="34"/>
                    </a:lnTo>
                    <a:close/>
                    <a:moveTo>
                      <a:pt x="22" y="34"/>
                    </a:moveTo>
                    <a:lnTo>
                      <a:pt x="22" y="41"/>
                    </a:lnTo>
                    <a:lnTo>
                      <a:pt x="4" y="41"/>
                    </a:lnTo>
                    <a:lnTo>
                      <a:pt x="4" y="34"/>
                    </a:lnTo>
                    <a:lnTo>
                      <a:pt x="22" y="34"/>
                    </a:lnTo>
                    <a:close/>
                    <a:moveTo>
                      <a:pt x="22" y="41"/>
                    </a:moveTo>
                    <a:lnTo>
                      <a:pt x="22" y="45"/>
                    </a:lnTo>
                    <a:lnTo>
                      <a:pt x="20" y="47"/>
                    </a:lnTo>
                    <a:lnTo>
                      <a:pt x="13" y="41"/>
                    </a:lnTo>
                    <a:lnTo>
                      <a:pt x="22" y="41"/>
                    </a:lnTo>
                    <a:close/>
                    <a:moveTo>
                      <a:pt x="20" y="47"/>
                    </a:moveTo>
                    <a:lnTo>
                      <a:pt x="17" y="51"/>
                    </a:lnTo>
                    <a:lnTo>
                      <a:pt x="4" y="37"/>
                    </a:lnTo>
                    <a:lnTo>
                      <a:pt x="7" y="34"/>
                    </a:lnTo>
                    <a:lnTo>
                      <a:pt x="20" y="47"/>
                    </a:lnTo>
                    <a:close/>
                    <a:moveTo>
                      <a:pt x="0" y="44"/>
                    </a:moveTo>
                    <a:lnTo>
                      <a:pt x="0" y="41"/>
                    </a:lnTo>
                    <a:lnTo>
                      <a:pt x="4" y="37"/>
                    </a:lnTo>
                    <a:lnTo>
                      <a:pt x="10" y="44"/>
                    </a:lnTo>
                    <a:lnTo>
                      <a:pt x="0" y="44"/>
                    </a:lnTo>
                    <a:close/>
                    <a:moveTo>
                      <a:pt x="19" y="44"/>
                    </a:moveTo>
                    <a:lnTo>
                      <a:pt x="19" y="47"/>
                    </a:lnTo>
                    <a:lnTo>
                      <a:pt x="0" y="47"/>
                    </a:lnTo>
                    <a:lnTo>
                      <a:pt x="0" y="44"/>
                    </a:lnTo>
                    <a:lnTo>
                      <a:pt x="19" y="44"/>
                    </a:lnTo>
                    <a:close/>
                    <a:moveTo>
                      <a:pt x="1" y="52"/>
                    </a:moveTo>
                    <a:lnTo>
                      <a:pt x="0" y="49"/>
                    </a:lnTo>
                    <a:lnTo>
                      <a:pt x="0" y="47"/>
                    </a:lnTo>
                    <a:lnTo>
                      <a:pt x="10" y="47"/>
                    </a:lnTo>
                    <a:lnTo>
                      <a:pt x="1" y="52"/>
                    </a:lnTo>
                    <a:close/>
                    <a:moveTo>
                      <a:pt x="19" y="43"/>
                    </a:moveTo>
                    <a:lnTo>
                      <a:pt x="21" y="49"/>
                    </a:lnTo>
                    <a:lnTo>
                      <a:pt x="5" y="58"/>
                    </a:lnTo>
                    <a:lnTo>
                      <a:pt x="1" y="52"/>
                    </a:lnTo>
                    <a:lnTo>
                      <a:pt x="19" y="43"/>
                    </a:lnTo>
                    <a:close/>
                    <a:moveTo>
                      <a:pt x="21" y="49"/>
                    </a:moveTo>
                    <a:lnTo>
                      <a:pt x="22" y="52"/>
                    </a:lnTo>
                    <a:lnTo>
                      <a:pt x="22" y="54"/>
                    </a:lnTo>
                    <a:lnTo>
                      <a:pt x="13" y="54"/>
                    </a:lnTo>
                    <a:lnTo>
                      <a:pt x="21" y="49"/>
                    </a:lnTo>
                    <a:close/>
                    <a:moveTo>
                      <a:pt x="22" y="54"/>
                    </a:moveTo>
                    <a:lnTo>
                      <a:pt x="22" y="57"/>
                    </a:lnTo>
                    <a:lnTo>
                      <a:pt x="4" y="57"/>
                    </a:lnTo>
                    <a:lnTo>
                      <a:pt x="4" y="54"/>
                    </a:lnTo>
                    <a:lnTo>
                      <a:pt x="22" y="54"/>
                    </a:lnTo>
                    <a:close/>
                    <a:moveTo>
                      <a:pt x="7" y="64"/>
                    </a:moveTo>
                    <a:lnTo>
                      <a:pt x="4" y="61"/>
                    </a:lnTo>
                    <a:lnTo>
                      <a:pt x="4" y="57"/>
                    </a:lnTo>
                    <a:lnTo>
                      <a:pt x="13" y="57"/>
                    </a:lnTo>
                    <a:lnTo>
                      <a:pt x="7" y="64"/>
                    </a:lnTo>
                    <a:close/>
                    <a:moveTo>
                      <a:pt x="20" y="51"/>
                    </a:moveTo>
                    <a:lnTo>
                      <a:pt x="23" y="53"/>
                    </a:lnTo>
                    <a:lnTo>
                      <a:pt x="10" y="67"/>
                    </a:lnTo>
                    <a:lnTo>
                      <a:pt x="7" y="64"/>
                    </a:lnTo>
                    <a:lnTo>
                      <a:pt x="20" y="51"/>
                    </a:lnTo>
                    <a:close/>
                    <a:moveTo>
                      <a:pt x="10" y="67"/>
                    </a:moveTo>
                    <a:lnTo>
                      <a:pt x="0" y="57"/>
                    </a:lnTo>
                    <a:lnTo>
                      <a:pt x="10" y="67"/>
                    </a:lnTo>
                    <a:lnTo>
                      <a:pt x="17" y="61"/>
                    </a:lnTo>
                    <a:lnTo>
                      <a:pt x="10" y="67"/>
                    </a:lnTo>
                    <a:close/>
                    <a:moveTo>
                      <a:pt x="23" y="53"/>
                    </a:moveTo>
                    <a:lnTo>
                      <a:pt x="27" y="56"/>
                    </a:lnTo>
                    <a:lnTo>
                      <a:pt x="12" y="70"/>
                    </a:lnTo>
                    <a:lnTo>
                      <a:pt x="10" y="67"/>
                    </a:lnTo>
                    <a:lnTo>
                      <a:pt x="23" y="53"/>
                    </a:lnTo>
                    <a:close/>
                    <a:moveTo>
                      <a:pt x="20" y="73"/>
                    </a:moveTo>
                    <a:lnTo>
                      <a:pt x="16" y="73"/>
                    </a:lnTo>
                    <a:lnTo>
                      <a:pt x="12" y="70"/>
                    </a:lnTo>
                    <a:lnTo>
                      <a:pt x="20" y="63"/>
                    </a:lnTo>
                    <a:lnTo>
                      <a:pt x="20" y="73"/>
                    </a:lnTo>
                    <a:close/>
                    <a:moveTo>
                      <a:pt x="20" y="54"/>
                    </a:moveTo>
                    <a:lnTo>
                      <a:pt x="22" y="54"/>
                    </a:lnTo>
                    <a:lnTo>
                      <a:pt x="22" y="73"/>
                    </a:lnTo>
                    <a:lnTo>
                      <a:pt x="20" y="73"/>
                    </a:lnTo>
                    <a:lnTo>
                      <a:pt x="20" y="54"/>
                    </a:lnTo>
                    <a:close/>
                    <a:moveTo>
                      <a:pt x="22" y="54"/>
                    </a:moveTo>
                    <a:lnTo>
                      <a:pt x="24" y="54"/>
                    </a:lnTo>
                    <a:lnTo>
                      <a:pt x="27" y="55"/>
                    </a:lnTo>
                    <a:lnTo>
                      <a:pt x="22" y="63"/>
                    </a:lnTo>
                    <a:lnTo>
                      <a:pt x="22" y="54"/>
                    </a:lnTo>
                    <a:close/>
                    <a:moveTo>
                      <a:pt x="27" y="55"/>
                    </a:moveTo>
                    <a:lnTo>
                      <a:pt x="33" y="58"/>
                    </a:lnTo>
                    <a:lnTo>
                      <a:pt x="24" y="75"/>
                    </a:lnTo>
                    <a:lnTo>
                      <a:pt x="19" y="72"/>
                    </a:lnTo>
                    <a:lnTo>
                      <a:pt x="27" y="55"/>
                    </a:lnTo>
                    <a:close/>
                    <a:moveTo>
                      <a:pt x="29" y="76"/>
                    </a:moveTo>
                    <a:lnTo>
                      <a:pt x="27" y="76"/>
                    </a:lnTo>
                    <a:lnTo>
                      <a:pt x="24" y="75"/>
                    </a:lnTo>
                    <a:lnTo>
                      <a:pt x="29" y="66"/>
                    </a:lnTo>
                    <a:lnTo>
                      <a:pt x="29" y="76"/>
                    </a:lnTo>
                    <a:close/>
                    <a:moveTo>
                      <a:pt x="29" y="57"/>
                    </a:moveTo>
                    <a:lnTo>
                      <a:pt x="32" y="57"/>
                    </a:lnTo>
                    <a:lnTo>
                      <a:pt x="32" y="76"/>
                    </a:lnTo>
                    <a:lnTo>
                      <a:pt x="29" y="76"/>
                    </a:lnTo>
                    <a:lnTo>
                      <a:pt x="29" y="57"/>
                    </a:lnTo>
                    <a:close/>
                    <a:moveTo>
                      <a:pt x="32" y="57"/>
                    </a:moveTo>
                    <a:lnTo>
                      <a:pt x="35" y="57"/>
                    </a:lnTo>
                    <a:lnTo>
                      <a:pt x="35" y="76"/>
                    </a:lnTo>
                    <a:lnTo>
                      <a:pt x="32" y="76"/>
                    </a:lnTo>
                    <a:lnTo>
                      <a:pt x="32" y="57"/>
                    </a:lnTo>
                    <a:close/>
                    <a:moveTo>
                      <a:pt x="35" y="57"/>
                    </a:moveTo>
                    <a:lnTo>
                      <a:pt x="42" y="57"/>
                    </a:lnTo>
                    <a:lnTo>
                      <a:pt x="42" y="76"/>
                    </a:lnTo>
                    <a:lnTo>
                      <a:pt x="35" y="76"/>
                    </a:lnTo>
                    <a:lnTo>
                      <a:pt x="35" y="57"/>
                    </a:lnTo>
                    <a:close/>
                    <a:moveTo>
                      <a:pt x="42" y="57"/>
                    </a:moveTo>
                    <a:lnTo>
                      <a:pt x="48" y="57"/>
                    </a:lnTo>
                    <a:lnTo>
                      <a:pt x="48" y="76"/>
                    </a:lnTo>
                    <a:lnTo>
                      <a:pt x="42" y="76"/>
                    </a:lnTo>
                    <a:lnTo>
                      <a:pt x="42" y="57"/>
                    </a:lnTo>
                    <a:close/>
                    <a:moveTo>
                      <a:pt x="55" y="73"/>
                    </a:moveTo>
                    <a:lnTo>
                      <a:pt x="52" y="76"/>
                    </a:lnTo>
                    <a:lnTo>
                      <a:pt x="48" y="76"/>
                    </a:lnTo>
                    <a:lnTo>
                      <a:pt x="48" y="66"/>
                    </a:lnTo>
                    <a:lnTo>
                      <a:pt x="55" y="73"/>
                    </a:lnTo>
                    <a:close/>
                    <a:moveTo>
                      <a:pt x="41" y="59"/>
                    </a:moveTo>
                    <a:lnTo>
                      <a:pt x="44" y="56"/>
                    </a:lnTo>
                    <a:lnTo>
                      <a:pt x="58" y="69"/>
                    </a:lnTo>
                    <a:lnTo>
                      <a:pt x="55" y="73"/>
                    </a:lnTo>
                    <a:lnTo>
                      <a:pt x="41" y="59"/>
                    </a:lnTo>
                    <a:close/>
                    <a:moveTo>
                      <a:pt x="44" y="56"/>
                    </a:moveTo>
                    <a:lnTo>
                      <a:pt x="45" y="55"/>
                    </a:lnTo>
                    <a:lnTo>
                      <a:pt x="47" y="55"/>
                    </a:lnTo>
                    <a:lnTo>
                      <a:pt x="51" y="63"/>
                    </a:lnTo>
                    <a:lnTo>
                      <a:pt x="44" y="56"/>
                    </a:lnTo>
                    <a:close/>
                    <a:moveTo>
                      <a:pt x="47" y="55"/>
                    </a:moveTo>
                    <a:lnTo>
                      <a:pt x="53" y="52"/>
                    </a:lnTo>
                    <a:lnTo>
                      <a:pt x="62" y="68"/>
                    </a:lnTo>
                    <a:lnTo>
                      <a:pt x="55" y="72"/>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90" name="Freeform 778">
                <a:extLst>
                  <a:ext uri="{FF2B5EF4-FFF2-40B4-BE49-F238E27FC236}">
                    <a16:creationId xmlns:a16="http://schemas.microsoft.com/office/drawing/2014/main" id="{F9CA4FF2-3D76-444B-BB46-8B32EBF5794E}"/>
                  </a:ext>
                </a:extLst>
              </p:cNvPr>
              <p:cNvSpPr>
                <a:spLocks/>
              </p:cNvSpPr>
              <p:nvPr/>
            </p:nvSpPr>
            <p:spPr bwMode="auto">
              <a:xfrm>
                <a:off x="3221" y="2205"/>
                <a:ext cx="17" cy="15"/>
              </a:xfrm>
              <a:custGeom>
                <a:avLst/>
                <a:gdLst>
                  <a:gd name="T0" fmla="*/ 12 w 67"/>
                  <a:gd name="T1" fmla="*/ 14 h 60"/>
                  <a:gd name="T2" fmla="*/ 13 w 67"/>
                  <a:gd name="T3" fmla="*/ 13 h 60"/>
                  <a:gd name="T4" fmla="*/ 14 w 67"/>
                  <a:gd name="T5" fmla="*/ 12 h 60"/>
                  <a:gd name="T6" fmla="*/ 15 w 67"/>
                  <a:gd name="T7" fmla="*/ 10 h 60"/>
                  <a:gd name="T8" fmla="*/ 16 w 67"/>
                  <a:gd name="T9" fmla="*/ 10 h 60"/>
                  <a:gd name="T10" fmla="*/ 16 w 67"/>
                  <a:gd name="T11" fmla="*/ 9 h 60"/>
                  <a:gd name="T12" fmla="*/ 17 w 67"/>
                  <a:gd name="T13" fmla="*/ 7 h 60"/>
                  <a:gd name="T14" fmla="*/ 17 w 67"/>
                  <a:gd name="T15" fmla="*/ 6 h 60"/>
                  <a:gd name="T16" fmla="*/ 17 w 67"/>
                  <a:gd name="T17" fmla="*/ 5 h 60"/>
                  <a:gd name="T18" fmla="*/ 17 w 67"/>
                  <a:gd name="T19" fmla="*/ 4 h 60"/>
                  <a:gd name="T20" fmla="*/ 16 w 67"/>
                  <a:gd name="T21" fmla="*/ 3 h 60"/>
                  <a:gd name="T22" fmla="*/ 15 w 67"/>
                  <a:gd name="T23" fmla="*/ 2 h 60"/>
                  <a:gd name="T24" fmla="*/ 14 w 67"/>
                  <a:gd name="T25" fmla="*/ 2 h 60"/>
                  <a:gd name="T26" fmla="*/ 14 w 67"/>
                  <a:gd name="T27" fmla="*/ 1 h 60"/>
                  <a:gd name="T28" fmla="*/ 13 w 67"/>
                  <a:gd name="T29" fmla="*/ 1 h 60"/>
                  <a:gd name="T30" fmla="*/ 11 w 67"/>
                  <a:gd name="T31" fmla="*/ 0 h 60"/>
                  <a:gd name="T32" fmla="*/ 11 w 67"/>
                  <a:gd name="T33" fmla="*/ 0 h 60"/>
                  <a:gd name="T34" fmla="*/ 9 w 67"/>
                  <a:gd name="T35" fmla="*/ 1 h 60"/>
                  <a:gd name="T36" fmla="*/ 8 w 67"/>
                  <a:gd name="T37" fmla="*/ 1 h 60"/>
                  <a:gd name="T38" fmla="*/ 7 w 67"/>
                  <a:gd name="T39" fmla="*/ 1 h 60"/>
                  <a:gd name="T40" fmla="*/ 5 w 67"/>
                  <a:gd name="T41" fmla="*/ 2 h 60"/>
                  <a:gd name="T42" fmla="*/ 4 w 67"/>
                  <a:gd name="T43" fmla="*/ 2 h 60"/>
                  <a:gd name="T44" fmla="*/ 3 w 67"/>
                  <a:gd name="T45" fmla="*/ 3 h 60"/>
                  <a:gd name="T46" fmla="*/ 3 w 67"/>
                  <a:gd name="T47" fmla="*/ 5 h 60"/>
                  <a:gd name="T48" fmla="*/ 2 w 67"/>
                  <a:gd name="T49" fmla="*/ 6 h 60"/>
                  <a:gd name="T50" fmla="*/ 1 w 67"/>
                  <a:gd name="T51" fmla="*/ 6 h 60"/>
                  <a:gd name="T52" fmla="*/ 0 w 67"/>
                  <a:gd name="T53" fmla="*/ 8 h 60"/>
                  <a:gd name="T54" fmla="*/ 0 w 67"/>
                  <a:gd name="T55" fmla="*/ 9 h 60"/>
                  <a:gd name="T56" fmla="*/ 0 w 67"/>
                  <a:gd name="T57" fmla="*/ 10 h 60"/>
                  <a:gd name="T58" fmla="*/ 0 w 67"/>
                  <a:gd name="T59" fmla="*/ 11 h 60"/>
                  <a:gd name="T60" fmla="*/ 1 w 67"/>
                  <a:gd name="T61" fmla="*/ 12 h 60"/>
                  <a:gd name="T62" fmla="*/ 2 w 67"/>
                  <a:gd name="T63" fmla="*/ 13 h 60"/>
                  <a:gd name="T64" fmla="*/ 3 w 67"/>
                  <a:gd name="T65" fmla="*/ 14 h 60"/>
                  <a:gd name="T66" fmla="*/ 3 w 67"/>
                  <a:gd name="T67" fmla="*/ 14 h 60"/>
                  <a:gd name="T68" fmla="*/ 4 w 67"/>
                  <a:gd name="T69" fmla="*/ 14 h 60"/>
                  <a:gd name="T70" fmla="*/ 6 w 67"/>
                  <a:gd name="T71" fmla="*/ 14 h 60"/>
                  <a:gd name="T72" fmla="*/ 7 w 67"/>
                  <a:gd name="T73" fmla="*/ 15 h 60"/>
                  <a:gd name="T74" fmla="*/ 8 w 67"/>
                  <a:gd name="T75" fmla="*/ 14 h 60"/>
                  <a:gd name="T76" fmla="*/ 10 w 67"/>
                  <a:gd name="T77" fmla="*/ 14 h 60"/>
                  <a:gd name="T78" fmla="*/ 11 w 67"/>
                  <a:gd name="T79" fmla="*/ 14 h 60"/>
                  <a:gd name="T80" fmla="*/ 12 w 67"/>
                  <a:gd name="T81" fmla="*/ 14 h 6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60"/>
                  <a:gd name="T125" fmla="*/ 67 w 67"/>
                  <a:gd name="T126" fmla="*/ 60 h 6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60">
                    <a:moveTo>
                      <a:pt x="48" y="54"/>
                    </a:moveTo>
                    <a:lnTo>
                      <a:pt x="51" y="50"/>
                    </a:lnTo>
                    <a:lnTo>
                      <a:pt x="57" y="47"/>
                    </a:lnTo>
                    <a:lnTo>
                      <a:pt x="60" y="41"/>
                    </a:lnTo>
                    <a:lnTo>
                      <a:pt x="64" y="38"/>
                    </a:lnTo>
                    <a:lnTo>
                      <a:pt x="64" y="35"/>
                    </a:lnTo>
                    <a:lnTo>
                      <a:pt x="67" y="28"/>
                    </a:lnTo>
                    <a:lnTo>
                      <a:pt x="67" y="25"/>
                    </a:lnTo>
                    <a:lnTo>
                      <a:pt x="67" y="18"/>
                    </a:lnTo>
                    <a:lnTo>
                      <a:pt x="67" y="15"/>
                    </a:lnTo>
                    <a:lnTo>
                      <a:pt x="64" y="13"/>
                    </a:lnTo>
                    <a:lnTo>
                      <a:pt x="60" y="9"/>
                    </a:lnTo>
                    <a:lnTo>
                      <a:pt x="57" y="6"/>
                    </a:lnTo>
                    <a:lnTo>
                      <a:pt x="54" y="3"/>
                    </a:lnTo>
                    <a:lnTo>
                      <a:pt x="51" y="3"/>
                    </a:lnTo>
                    <a:lnTo>
                      <a:pt x="45" y="0"/>
                    </a:lnTo>
                    <a:lnTo>
                      <a:pt x="42" y="0"/>
                    </a:lnTo>
                    <a:lnTo>
                      <a:pt x="35" y="3"/>
                    </a:lnTo>
                    <a:lnTo>
                      <a:pt x="32" y="3"/>
                    </a:lnTo>
                    <a:lnTo>
                      <a:pt x="26" y="3"/>
                    </a:lnTo>
                    <a:lnTo>
                      <a:pt x="20" y="6"/>
                    </a:lnTo>
                    <a:lnTo>
                      <a:pt x="16" y="9"/>
                    </a:lnTo>
                    <a:lnTo>
                      <a:pt x="13" y="13"/>
                    </a:lnTo>
                    <a:lnTo>
                      <a:pt x="10" y="18"/>
                    </a:lnTo>
                    <a:lnTo>
                      <a:pt x="6" y="22"/>
                    </a:lnTo>
                    <a:lnTo>
                      <a:pt x="3" y="25"/>
                    </a:lnTo>
                    <a:lnTo>
                      <a:pt x="0" y="32"/>
                    </a:lnTo>
                    <a:lnTo>
                      <a:pt x="0" y="35"/>
                    </a:lnTo>
                    <a:lnTo>
                      <a:pt x="0" y="38"/>
                    </a:lnTo>
                    <a:lnTo>
                      <a:pt x="0" y="44"/>
                    </a:lnTo>
                    <a:lnTo>
                      <a:pt x="3" y="47"/>
                    </a:lnTo>
                    <a:lnTo>
                      <a:pt x="6" y="50"/>
                    </a:lnTo>
                    <a:lnTo>
                      <a:pt x="10" y="54"/>
                    </a:lnTo>
                    <a:lnTo>
                      <a:pt x="13" y="57"/>
                    </a:lnTo>
                    <a:lnTo>
                      <a:pt x="16" y="57"/>
                    </a:lnTo>
                    <a:lnTo>
                      <a:pt x="23" y="57"/>
                    </a:lnTo>
                    <a:lnTo>
                      <a:pt x="26" y="60"/>
                    </a:lnTo>
                    <a:lnTo>
                      <a:pt x="32" y="57"/>
                    </a:lnTo>
                    <a:lnTo>
                      <a:pt x="38" y="57"/>
                    </a:lnTo>
                    <a:lnTo>
                      <a:pt x="42" y="54"/>
                    </a:lnTo>
                    <a:lnTo>
                      <a:pt x="48"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91" name="Freeform 779">
                <a:extLst>
                  <a:ext uri="{FF2B5EF4-FFF2-40B4-BE49-F238E27FC236}">
                    <a16:creationId xmlns:a16="http://schemas.microsoft.com/office/drawing/2014/main" id="{F29B3C22-0AA0-43B8-83B4-65E5B8444472}"/>
                  </a:ext>
                </a:extLst>
              </p:cNvPr>
              <p:cNvSpPr>
                <a:spLocks noEditPoints="1"/>
              </p:cNvSpPr>
              <p:nvPr/>
            </p:nvSpPr>
            <p:spPr bwMode="auto">
              <a:xfrm>
                <a:off x="3219" y="2202"/>
                <a:ext cx="21" cy="21"/>
              </a:xfrm>
              <a:custGeom>
                <a:avLst/>
                <a:gdLst>
                  <a:gd name="T0" fmla="*/ 13 w 86"/>
                  <a:gd name="T1" fmla="*/ 14 h 81"/>
                  <a:gd name="T2" fmla="*/ 15 w 86"/>
                  <a:gd name="T3" fmla="*/ 13 h 81"/>
                  <a:gd name="T4" fmla="*/ 17 w 86"/>
                  <a:gd name="T5" fmla="*/ 17 h 81"/>
                  <a:gd name="T6" fmla="*/ 18 w 86"/>
                  <a:gd name="T7" fmla="*/ 16 h 81"/>
                  <a:gd name="T8" fmla="*/ 15 w 86"/>
                  <a:gd name="T9" fmla="*/ 12 h 81"/>
                  <a:gd name="T10" fmla="*/ 20 w 86"/>
                  <a:gd name="T11" fmla="*/ 12 h 81"/>
                  <a:gd name="T12" fmla="*/ 15 w 86"/>
                  <a:gd name="T13" fmla="*/ 12 h 81"/>
                  <a:gd name="T14" fmla="*/ 16 w 86"/>
                  <a:gd name="T15" fmla="*/ 10 h 81"/>
                  <a:gd name="T16" fmla="*/ 20 w 86"/>
                  <a:gd name="T17" fmla="*/ 13 h 81"/>
                  <a:gd name="T18" fmla="*/ 21 w 86"/>
                  <a:gd name="T19" fmla="*/ 10 h 81"/>
                  <a:gd name="T20" fmla="*/ 16 w 86"/>
                  <a:gd name="T21" fmla="*/ 9 h 81"/>
                  <a:gd name="T22" fmla="*/ 16 w 86"/>
                  <a:gd name="T23" fmla="*/ 6 h 81"/>
                  <a:gd name="T24" fmla="*/ 21 w 86"/>
                  <a:gd name="T25" fmla="*/ 6 h 81"/>
                  <a:gd name="T26" fmla="*/ 20 w 86"/>
                  <a:gd name="T27" fmla="*/ 5 h 81"/>
                  <a:gd name="T28" fmla="*/ 16 w 86"/>
                  <a:gd name="T29" fmla="*/ 8 h 81"/>
                  <a:gd name="T30" fmla="*/ 19 w 86"/>
                  <a:gd name="T31" fmla="*/ 3 h 81"/>
                  <a:gd name="T32" fmla="*/ 14 w 86"/>
                  <a:gd name="T33" fmla="*/ 6 h 81"/>
                  <a:gd name="T34" fmla="*/ 14 w 86"/>
                  <a:gd name="T35" fmla="*/ 6 h 81"/>
                  <a:gd name="T36" fmla="*/ 18 w 86"/>
                  <a:gd name="T37" fmla="*/ 3 h 81"/>
                  <a:gd name="T38" fmla="*/ 15 w 86"/>
                  <a:gd name="T39" fmla="*/ 1 h 81"/>
                  <a:gd name="T40" fmla="*/ 15 w 86"/>
                  <a:gd name="T41" fmla="*/ 6 h 81"/>
                  <a:gd name="T42" fmla="*/ 12 w 86"/>
                  <a:gd name="T43" fmla="*/ 5 h 81"/>
                  <a:gd name="T44" fmla="*/ 14 w 86"/>
                  <a:gd name="T45" fmla="*/ 0 h 81"/>
                  <a:gd name="T46" fmla="*/ 13 w 86"/>
                  <a:gd name="T47" fmla="*/ 0 h 81"/>
                  <a:gd name="T48" fmla="*/ 11 w 86"/>
                  <a:gd name="T49" fmla="*/ 0 h 81"/>
                  <a:gd name="T50" fmla="*/ 12 w 86"/>
                  <a:gd name="T51" fmla="*/ 6 h 81"/>
                  <a:gd name="T52" fmla="*/ 10 w 86"/>
                  <a:gd name="T53" fmla="*/ 6 h 81"/>
                  <a:gd name="T54" fmla="*/ 9 w 86"/>
                  <a:gd name="T55" fmla="*/ 1 h 81"/>
                  <a:gd name="T56" fmla="*/ 9 w 86"/>
                  <a:gd name="T57" fmla="*/ 3 h 81"/>
                  <a:gd name="T58" fmla="*/ 9 w 86"/>
                  <a:gd name="T59" fmla="*/ 6 h 81"/>
                  <a:gd name="T60" fmla="*/ 9 w 86"/>
                  <a:gd name="T61" fmla="*/ 6 h 81"/>
                  <a:gd name="T62" fmla="*/ 5 w 86"/>
                  <a:gd name="T63" fmla="*/ 3 h 81"/>
                  <a:gd name="T64" fmla="*/ 4 w 86"/>
                  <a:gd name="T65" fmla="*/ 4 h 81"/>
                  <a:gd name="T66" fmla="*/ 5 w 86"/>
                  <a:gd name="T67" fmla="*/ 6 h 81"/>
                  <a:gd name="T68" fmla="*/ 8 w 86"/>
                  <a:gd name="T69" fmla="*/ 7 h 81"/>
                  <a:gd name="T70" fmla="*/ 6 w 86"/>
                  <a:gd name="T71" fmla="*/ 9 h 81"/>
                  <a:gd name="T72" fmla="*/ 0 w 86"/>
                  <a:gd name="T73" fmla="*/ 9 h 81"/>
                  <a:gd name="T74" fmla="*/ 1 w 86"/>
                  <a:gd name="T75" fmla="*/ 7 h 81"/>
                  <a:gd name="T76" fmla="*/ 3 w 86"/>
                  <a:gd name="T77" fmla="*/ 9 h 81"/>
                  <a:gd name="T78" fmla="*/ 5 w 86"/>
                  <a:gd name="T79" fmla="*/ 10 h 81"/>
                  <a:gd name="T80" fmla="*/ 5 w 86"/>
                  <a:gd name="T81" fmla="*/ 11 h 81"/>
                  <a:gd name="T82" fmla="*/ 5 w 86"/>
                  <a:gd name="T83" fmla="*/ 12 h 81"/>
                  <a:gd name="T84" fmla="*/ 0 w 86"/>
                  <a:gd name="T85" fmla="*/ 14 h 81"/>
                  <a:gd name="T86" fmla="*/ 2 w 86"/>
                  <a:gd name="T87" fmla="*/ 14 h 81"/>
                  <a:gd name="T88" fmla="*/ 4 w 86"/>
                  <a:gd name="T89" fmla="*/ 12 h 81"/>
                  <a:gd name="T90" fmla="*/ 5 w 86"/>
                  <a:gd name="T91" fmla="*/ 13 h 81"/>
                  <a:gd name="T92" fmla="*/ 5 w 86"/>
                  <a:gd name="T93" fmla="*/ 14 h 81"/>
                  <a:gd name="T94" fmla="*/ 3 w 86"/>
                  <a:gd name="T95" fmla="*/ 18 h 81"/>
                  <a:gd name="T96" fmla="*/ 5 w 86"/>
                  <a:gd name="T97" fmla="*/ 17 h 81"/>
                  <a:gd name="T98" fmla="*/ 6 w 86"/>
                  <a:gd name="T99" fmla="*/ 15 h 81"/>
                  <a:gd name="T100" fmla="*/ 5 w 86"/>
                  <a:gd name="T101" fmla="*/ 15 h 81"/>
                  <a:gd name="T102" fmla="*/ 8 w 86"/>
                  <a:gd name="T103" fmla="*/ 15 h 81"/>
                  <a:gd name="T104" fmla="*/ 9 w 86"/>
                  <a:gd name="T105" fmla="*/ 16 h 81"/>
                  <a:gd name="T106" fmla="*/ 6 w 86"/>
                  <a:gd name="T107" fmla="*/ 19 h 81"/>
                  <a:gd name="T108" fmla="*/ 9 w 86"/>
                  <a:gd name="T109" fmla="*/ 20 h 81"/>
                  <a:gd name="T110" fmla="*/ 9 w 86"/>
                  <a:gd name="T111" fmla="*/ 15 h 81"/>
                  <a:gd name="T112" fmla="*/ 11 w 86"/>
                  <a:gd name="T113" fmla="*/ 15 h 81"/>
                  <a:gd name="T114" fmla="*/ 11 w 86"/>
                  <a:gd name="T115" fmla="*/ 20 h 81"/>
                  <a:gd name="T116" fmla="*/ 13 w 86"/>
                  <a:gd name="T117" fmla="*/ 19 h 81"/>
                  <a:gd name="T118" fmla="*/ 11 w 86"/>
                  <a:gd name="T119" fmla="*/ 15 h 8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81"/>
                  <a:gd name="T182" fmla="*/ 86 w 86"/>
                  <a:gd name="T183" fmla="*/ 81 h 8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81">
                    <a:moveTo>
                      <a:pt x="51" y="57"/>
                    </a:moveTo>
                    <a:lnTo>
                      <a:pt x="53" y="54"/>
                    </a:lnTo>
                    <a:lnTo>
                      <a:pt x="67" y="67"/>
                    </a:lnTo>
                    <a:lnTo>
                      <a:pt x="64" y="70"/>
                    </a:lnTo>
                    <a:lnTo>
                      <a:pt x="51" y="57"/>
                    </a:lnTo>
                    <a:close/>
                    <a:moveTo>
                      <a:pt x="53" y="54"/>
                    </a:moveTo>
                    <a:lnTo>
                      <a:pt x="55" y="53"/>
                    </a:lnTo>
                    <a:lnTo>
                      <a:pt x="56" y="51"/>
                    </a:lnTo>
                    <a:lnTo>
                      <a:pt x="60" y="60"/>
                    </a:lnTo>
                    <a:lnTo>
                      <a:pt x="53" y="54"/>
                    </a:lnTo>
                    <a:close/>
                    <a:moveTo>
                      <a:pt x="56" y="51"/>
                    </a:moveTo>
                    <a:lnTo>
                      <a:pt x="62" y="49"/>
                    </a:lnTo>
                    <a:lnTo>
                      <a:pt x="70" y="66"/>
                    </a:lnTo>
                    <a:lnTo>
                      <a:pt x="64" y="69"/>
                    </a:lnTo>
                    <a:lnTo>
                      <a:pt x="56" y="51"/>
                    </a:lnTo>
                    <a:close/>
                    <a:moveTo>
                      <a:pt x="75" y="61"/>
                    </a:moveTo>
                    <a:lnTo>
                      <a:pt x="74" y="65"/>
                    </a:lnTo>
                    <a:lnTo>
                      <a:pt x="70" y="66"/>
                    </a:lnTo>
                    <a:lnTo>
                      <a:pt x="66" y="57"/>
                    </a:lnTo>
                    <a:lnTo>
                      <a:pt x="75" y="61"/>
                    </a:lnTo>
                    <a:close/>
                    <a:moveTo>
                      <a:pt x="58" y="53"/>
                    </a:moveTo>
                    <a:lnTo>
                      <a:pt x="60" y="47"/>
                    </a:lnTo>
                    <a:lnTo>
                      <a:pt x="78" y="55"/>
                    </a:lnTo>
                    <a:lnTo>
                      <a:pt x="75" y="61"/>
                    </a:lnTo>
                    <a:lnTo>
                      <a:pt x="58" y="53"/>
                    </a:lnTo>
                    <a:close/>
                    <a:moveTo>
                      <a:pt x="60" y="47"/>
                    </a:moveTo>
                    <a:lnTo>
                      <a:pt x="62" y="45"/>
                    </a:lnTo>
                    <a:lnTo>
                      <a:pt x="63" y="44"/>
                    </a:lnTo>
                    <a:lnTo>
                      <a:pt x="69" y="51"/>
                    </a:lnTo>
                    <a:lnTo>
                      <a:pt x="60" y="47"/>
                    </a:lnTo>
                    <a:close/>
                    <a:moveTo>
                      <a:pt x="63" y="44"/>
                    </a:moveTo>
                    <a:lnTo>
                      <a:pt x="66" y="42"/>
                    </a:lnTo>
                    <a:lnTo>
                      <a:pt x="79" y="55"/>
                    </a:lnTo>
                    <a:lnTo>
                      <a:pt x="76" y="58"/>
                    </a:lnTo>
                    <a:lnTo>
                      <a:pt x="63" y="44"/>
                    </a:lnTo>
                    <a:close/>
                    <a:moveTo>
                      <a:pt x="83" y="48"/>
                    </a:moveTo>
                    <a:lnTo>
                      <a:pt x="83" y="51"/>
                    </a:lnTo>
                    <a:lnTo>
                      <a:pt x="79" y="55"/>
                    </a:lnTo>
                    <a:lnTo>
                      <a:pt x="73" y="48"/>
                    </a:lnTo>
                    <a:lnTo>
                      <a:pt x="83" y="48"/>
                    </a:lnTo>
                    <a:close/>
                    <a:moveTo>
                      <a:pt x="63" y="48"/>
                    </a:moveTo>
                    <a:lnTo>
                      <a:pt x="63" y="45"/>
                    </a:lnTo>
                    <a:lnTo>
                      <a:pt x="83" y="45"/>
                    </a:lnTo>
                    <a:lnTo>
                      <a:pt x="83" y="48"/>
                    </a:lnTo>
                    <a:lnTo>
                      <a:pt x="63" y="48"/>
                    </a:lnTo>
                    <a:close/>
                    <a:moveTo>
                      <a:pt x="63" y="45"/>
                    </a:moveTo>
                    <a:lnTo>
                      <a:pt x="63" y="43"/>
                    </a:lnTo>
                    <a:lnTo>
                      <a:pt x="64" y="40"/>
                    </a:lnTo>
                    <a:lnTo>
                      <a:pt x="73" y="45"/>
                    </a:lnTo>
                    <a:lnTo>
                      <a:pt x="63" y="45"/>
                    </a:lnTo>
                    <a:close/>
                    <a:moveTo>
                      <a:pt x="64" y="40"/>
                    </a:moveTo>
                    <a:lnTo>
                      <a:pt x="67" y="34"/>
                    </a:lnTo>
                    <a:lnTo>
                      <a:pt x="85" y="43"/>
                    </a:lnTo>
                    <a:lnTo>
                      <a:pt x="81" y="49"/>
                    </a:lnTo>
                    <a:lnTo>
                      <a:pt x="64" y="40"/>
                    </a:lnTo>
                    <a:close/>
                    <a:moveTo>
                      <a:pt x="86" y="38"/>
                    </a:moveTo>
                    <a:lnTo>
                      <a:pt x="86" y="40"/>
                    </a:lnTo>
                    <a:lnTo>
                      <a:pt x="85" y="43"/>
                    </a:lnTo>
                    <a:lnTo>
                      <a:pt x="76" y="38"/>
                    </a:lnTo>
                    <a:lnTo>
                      <a:pt x="86" y="38"/>
                    </a:lnTo>
                    <a:close/>
                    <a:moveTo>
                      <a:pt x="66" y="38"/>
                    </a:moveTo>
                    <a:lnTo>
                      <a:pt x="66" y="35"/>
                    </a:lnTo>
                    <a:lnTo>
                      <a:pt x="86" y="35"/>
                    </a:lnTo>
                    <a:lnTo>
                      <a:pt x="86" y="38"/>
                    </a:lnTo>
                    <a:lnTo>
                      <a:pt x="66" y="38"/>
                    </a:lnTo>
                    <a:close/>
                    <a:moveTo>
                      <a:pt x="66" y="35"/>
                    </a:moveTo>
                    <a:lnTo>
                      <a:pt x="66" y="28"/>
                    </a:lnTo>
                    <a:lnTo>
                      <a:pt x="86" y="28"/>
                    </a:lnTo>
                    <a:lnTo>
                      <a:pt x="86" y="35"/>
                    </a:lnTo>
                    <a:lnTo>
                      <a:pt x="66" y="35"/>
                    </a:lnTo>
                    <a:close/>
                    <a:moveTo>
                      <a:pt x="66" y="28"/>
                    </a:moveTo>
                    <a:lnTo>
                      <a:pt x="66" y="25"/>
                    </a:lnTo>
                    <a:lnTo>
                      <a:pt x="86" y="25"/>
                    </a:lnTo>
                    <a:lnTo>
                      <a:pt x="86" y="28"/>
                    </a:lnTo>
                    <a:lnTo>
                      <a:pt x="66" y="28"/>
                    </a:lnTo>
                    <a:close/>
                    <a:moveTo>
                      <a:pt x="83" y="18"/>
                    </a:moveTo>
                    <a:lnTo>
                      <a:pt x="86" y="22"/>
                    </a:lnTo>
                    <a:lnTo>
                      <a:pt x="86" y="25"/>
                    </a:lnTo>
                    <a:lnTo>
                      <a:pt x="76" y="25"/>
                    </a:lnTo>
                    <a:lnTo>
                      <a:pt x="83" y="18"/>
                    </a:lnTo>
                    <a:close/>
                    <a:moveTo>
                      <a:pt x="69" y="33"/>
                    </a:moveTo>
                    <a:lnTo>
                      <a:pt x="66" y="29"/>
                    </a:lnTo>
                    <a:lnTo>
                      <a:pt x="79" y="15"/>
                    </a:lnTo>
                    <a:lnTo>
                      <a:pt x="83" y="18"/>
                    </a:lnTo>
                    <a:lnTo>
                      <a:pt x="69" y="33"/>
                    </a:lnTo>
                    <a:close/>
                    <a:moveTo>
                      <a:pt x="66" y="29"/>
                    </a:moveTo>
                    <a:lnTo>
                      <a:pt x="66" y="29"/>
                    </a:lnTo>
                    <a:lnTo>
                      <a:pt x="73" y="23"/>
                    </a:lnTo>
                    <a:lnTo>
                      <a:pt x="66" y="29"/>
                    </a:lnTo>
                    <a:close/>
                    <a:moveTo>
                      <a:pt x="66" y="29"/>
                    </a:moveTo>
                    <a:lnTo>
                      <a:pt x="63" y="26"/>
                    </a:lnTo>
                    <a:lnTo>
                      <a:pt x="76" y="13"/>
                    </a:lnTo>
                    <a:lnTo>
                      <a:pt x="79" y="16"/>
                    </a:lnTo>
                    <a:lnTo>
                      <a:pt x="66" y="29"/>
                    </a:lnTo>
                    <a:close/>
                    <a:moveTo>
                      <a:pt x="76" y="13"/>
                    </a:moveTo>
                    <a:lnTo>
                      <a:pt x="76" y="13"/>
                    </a:lnTo>
                    <a:lnTo>
                      <a:pt x="69" y="19"/>
                    </a:lnTo>
                    <a:lnTo>
                      <a:pt x="76" y="13"/>
                    </a:lnTo>
                    <a:close/>
                    <a:moveTo>
                      <a:pt x="63" y="26"/>
                    </a:moveTo>
                    <a:lnTo>
                      <a:pt x="59" y="23"/>
                    </a:lnTo>
                    <a:lnTo>
                      <a:pt x="73" y="10"/>
                    </a:lnTo>
                    <a:lnTo>
                      <a:pt x="76" y="13"/>
                    </a:lnTo>
                    <a:lnTo>
                      <a:pt x="63" y="26"/>
                    </a:lnTo>
                    <a:close/>
                    <a:moveTo>
                      <a:pt x="59" y="23"/>
                    </a:moveTo>
                    <a:lnTo>
                      <a:pt x="59" y="23"/>
                    </a:lnTo>
                    <a:lnTo>
                      <a:pt x="66" y="16"/>
                    </a:lnTo>
                    <a:lnTo>
                      <a:pt x="59" y="23"/>
                    </a:lnTo>
                    <a:close/>
                    <a:moveTo>
                      <a:pt x="59" y="23"/>
                    </a:moveTo>
                    <a:lnTo>
                      <a:pt x="56" y="19"/>
                    </a:lnTo>
                    <a:lnTo>
                      <a:pt x="70" y="6"/>
                    </a:lnTo>
                    <a:lnTo>
                      <a:pt x="73" y="10"/>
                    </a:lnTo>
                    <a:lnTo>
                      <a:pt x="59" y="23"/>
                    </a:lnTo>
                    <a:close/>
                    <a:moveTo>
                      <a:pt x="63" y="3"/>
                    </a:moveTo>
                    <a:lnTo>
                      <a:pt x="67" y="3"/>
                    </a:lnTo>
                    <a:lnTo>
                      <a:pt x="70" y="6"/>
                    </a:lnTo>
                    <a:lnTo>
                      <a:pt x="63" y="13"/>
                    </a:lnTo>
                    <a:lnTo>
                      <a:pt x="63" y="3"/>
                    </a:lnTo>
                    <a:close/>
                    <a:moveTo>
                      <a:pt x="63" y="23"/>
                    </a:moveTo>
                    <a:lnTo>
                      <a:pt x="60" y="23"/>
                    </a:lnTo>
                    <a:lnTo>
                      <a:pt x="60" y="3"/>
                    </a:lnTo>
                    <a:lnTo>
                      <a:pt x="63" y="3"/>
                    </a:lnTo>
                    <a:lnTo>
                      <a:pt x="63" y="23"/>
                    </a:lnTo>
                    <a:close/>
                    <a:moveTo>
                      <a:pt x="60" y="23"/>
                    </a:moveTo>
                    <a:lnTo>
                      <a:pt x="58" y="23"/>
                    </a:lnTo>
                    <a:lnTo>
                      <a:pt x="56" y="22"/>
                    </a:lnTo>
                    <a:lnTo>
                      <a:pt x="60" y="13"/>
                    </a:lnTo>
                    <a:lnTo>
                      <a:pt x="60" y="23"/>
                    </a:lnTo>
                    <a:close/>
                    <a:moveTo>
                      <a:pt x="56" y="22"/>
                    </a:moveTo>
                    <a:lnTo>
                      <a:pt x="49" y="18"/>
                    </a:lnTo>
                    <a:lnTo>
                      <a:pt x="58" y="1"/>
                    </a:lnTo>
                    <a:lnTo>
                      <a:pt x="64" y="4"/>
                    </a:lnTo>
                    <a:lnTo>
                      <a:pt x="56" y="22"/>
                    </a:lnTo>
                    <a:close/>
                    <a:moveTo>
                      <a:pt x="54" y="0"/>
                    </a:moveTo>
                    <a:lnTo>
                      <a:pt x="56" y="0"/>
                    </a:lnTo>
                    <a:lnTo>
                      <a:pt x="58" y="1"/>
                    </a:lnTo>
                    <a:lnTo>
                      <a:pt x="54" y="10"/>
                    </a:lnTo>
                    <a:lnTo>
                      <a:pt x="54" y="0"/>
                    </a:lnTo>
                    <a:close/>
                    <a:moveTo>
                      <a:pt x="54" y="19"/>
                    </a:moveTo>
                    <a:lnTo>
                      <a:pt x="51" y="19"/>
                    </a:lnTo>
                    <a:lnTo>
                      <a:pt x="51" y="0"/>
                    </a:lnTo>
                    <a:lnTo>
                      <a:pt x="54" y="0"/>
                    </a:lnTo>
                    <a:lnTo>
                      <a:pt x="54" y="19"/>
                    </a:lnTo>
                    <a:close/>
                    <a:moveTo>
                      <a:pt x="46" y="1"/>
                    </a:moveTo>
                    <a:lnTo>
                      <a:pt x="48" y="0"/>
                    </a:lnTo>
                    <a:lnTo>
                      <a:pt x="51" y="0"/>
                    </a:lnTo>
                    <a:lnTo>
                      <a:pt x="51" y="10"/>
                    </a:lnTo>
                    <a:lnTo>
                      <a:pt x="46" y="1"/>
                    </a:lnTo>
                    <a:close/>
                    <a:moveTo>
                      <a:pt x="55" y="18"/>
                    </a:moveTo>
                    <a:lnTo>
                      <a:pt x="48" y="22"/>
                    </a:lnTo>
                    <a:lnTo>
                      <a:pt x="40" y="4"/>
                    </a:lnTo>
                    <a:lnTo>
                      <a:pt x="46" y="1"/>
                    </a:lnTo>
                    <a:lnTo>
                      <a:pt x="55" y="18"/>
                    </a:lnTo>
                    <a:close/>
                    <a:moveTo>
                      <a:pt x="48" y="22"/>
                    </a:moveTo>
                    <a:lnTo>
                      <a:pt x="46" y="23"/>
                    </a:lnTo>
                    <a:lnTo>
                      <a:pt x="44" y="23"/>
                    </a:lnTo>
                    <a:lnTo>
                      <a:pt x="44" y="13"/>
                    </a:lnTo>
                    <a:lnTo>
                      <a:pt x="48" y="22"/>
                    </a:lnTo>
                    <a:close/>
                    <a:moveTo>
                      <a:pt x="44" y="23"/>
                    </a:moveTo>
                    <a:lnTo>
                      <a:pt x="41" y="23"/>
                    </a:lnTo>
                    <a:lnTo>
                      <a:pt x="41" y="3"/>
                    </a:lnTo>
                    <a:lnTo>
                      <a:pt x="44" y="3"/>
                    </a:lnTo>
                    <a:lnTo>
                      <a:pt x="44" y="23"/>
                    </a:lnTo>
                    <a:close/>
                    <a:moveTo>
                      <a:pt x="41" y="23"/>
                    </a:moveTo>
                    <a:lnTo>
                      <a:pt x="35" y="23"/>
                    </a:lnTo>
                    <a:lnTo>
                      <a:pt x="35" y="3"/>
                    </a:lnTo>
                    <a:lnTo>
                      <a:pt x="41" y="3"/>
                    </a:lnTo>
                    <a:lnTo>
                      <a:pt x="41" y="23"/>
                    </a:lnTo>
                    <a:close/>
                    <a:moveTo>
                      <a:pt x="31" y="4"/>
                    </a:moveTo>
                    <a:lnTo>
                      <a:pt x="33" y="3"/>
                    </a:lnTo>
                    <a:lnTo>
                      <a:pt x="35" y="3"/>
                    </a:lnTo>
                    <a:lnTo>
                      <a:pt x="35" y="13"/>
                    </a:lnTo>
                    <a:lnTo>
                      <a:pt x="31" y="4"/>
                    </a:lnTo>
                    <a:close/>
                    <a:moveTo>
                      <a:pt x="38" y="22"/>
                    </a:moveTo>
                    <a:lnTo>
                      <a:pt x="33" y="25"/>
                    </a:lnTo>
                    <a:lnTo>
                      <a:pt x="24" y="7"/>
                    </a:lnTo>
                    <a:lnTo>
                      <a:pt x="31" y="4"/>
                    </a:lnTo>
                    <a:lnTo>
                      <a:pt x="38" y="22"/>
                    </a:lnTo>
                    <a:close/>
                    <a:moveTo>
                      <a:pt x="22" y="10"/>
                    </a:moveTo>
                    <a:lnTo>
                      <a:pt x="23" y="8"/>
                    </a:lnTo>
                    <a:lnTo>
                      <a:pt x="24" y="7"/>
                    </a:lnTo>
                    <a:lnTo>
                      <a:pt x="29" y="16"/>
                    </a:lnTo>
                    <a:lnTo>
                      <a:pt x="22" y="10"/>
                    </a:lnTo>
                    <a:close/>
                    <a:moveTo>
                      <a:pt x="35" y="23"/>
                    </a:moveTo>
                    <a:lnTo>
                      <a:pt x="32" y="26"/>
                    </a:lnTo>
                    <a:lnTo>
                      <a:pt x="19" y="13"/>
                    </a:lnTo>
                    <a:lnTo>
                      <a:pt x="22" y="10"/>
                    </a:lnTo>
                    <a:lnTo>
                      <a:pt x="35" y="23"/>
                    </a:lnTo>
                    <a:close/>
                    <a:moveTo>
                      <a:pt x="19" y="13"/>
                    </a:moveTo>
                    <a:lnTo>
                      <a:pt x="19" y="13"/>
                    </a:lnTo>
                    <a:lnTo>
                      <a:pt x="25" y="19"/>
                    </a:lnTo>
                    <a:lnTo>
                      <a:pt x="19" y="13"/>
                    </a:lnTo>
                    <a:close/>
                    <a:moveTo>
                      <a:pt x="32" y="26"/>
                    </a:moveTo>
                    <a:lnTo>
                      <a:pt x="29" y="29"/>
                    </a:lnTo>
                    <a:lnTo>
                      <a:pt x="15" y="16"/>
                    </a:lnTo>
                    <a:lnTo>
                      <a:pt x="19" y="13"/>
                    </a:lnTo>
                    <a:lnTo>
                      <a:pt x="32" y="26"/>
                    </a:lnTo>
                    <a:close/>
                    <a:moveTo>
                      <a:pt x="13" y="18"/>
                    </a:moveTo>
                    <a:lnTo>
                      <a:pt x="14" y="17"/>
                    </a:lnTo>
                    <a:lnTo>
                      <a:pt x="15" y="16"/>
                    </a:lnTo>
                    <a:lnTo>
                      <a:pt x="22" y="23"/>
                    </a:lnTo>
                    <a:lnTo>
                      <a:pt x="13" y="18"/>
                    </a:lnTo>
                    <a:close/>
                    <a:moveTo>
                      <a:pt x="31" y="26"/>
                    </a:moveTo>
                    <a:lnTo>
                      <a:pt x="27" y="33"/>
                    </a:lnTo>
                    <a:lnTo>
                      <a:pt x="10" y="25"/>
                    </a:lnTo>
                    <a:lnTo>
                      <a:pt x="13" y="18"/>
                    </a:lnTo>
                    <a:lnTo>
                      <a:pt x="31" y="26"/>
                    </a:lnTo>
                    <a:close/>
                    <a:moveTo>
                      <a:pt x="27" y="33"/>
                    </a:moveTo>
                    <a:lnTo>
                      <a:pt x="26" y="34"/>
                    </a:lnTo>
                    <a:lnTo>
                      <a:pt x="25" y="35"/>
                    </a:lnTo>
                    <a:lnTo>
                      <a:pt x="19" y="28"/>
                    </a:lnTo>
                    <a:lnTo>
                      <a:pt x="27" y="33"/>
                    </a:lnTo>
                    <a:close/>
                    <a:moveTo>
                      <a:pt x="25" y="35"/>
                    </a:moveTo>
                    <a:lnTo>
                      <a:pt x="22" y="38"/>
                    </a:lnTo>
                    <a:lnTo>
                      <a:pt x="9" y="25"/>
                    </a:lnTo>
                    <a:lnTo>
                      <a:pt x="12" y="22"/>
                    </a:lnTo>
                    <a:lnTo>
                      <a:pt x="25" y="35"/>
                    </a:lnTo>
                    <a:close/>
                    <a:moveTo>
                      <a:pt x="9" y="25"/>
                    </a:moveTo>
                    <a:lnTo>
                      <a:pt x="0" y="35"/>
                    </a:lnTo>
                    <a:lnTo>
                      <a:pt x="9" y="25"/>
                    </a:lnTo>
                    <a:lnTo>
                      <a:pt x="15" y="32"/>
                    </a:lnTo>
                    <a:lnTo>
                      <a:pt x="9" y="25"/>
                    </a:lnTo>
                    <a:close/>
                    <a:moveTo>
                      <a:pt x="22" y="38"/>
                    </a:moveTo>
                    <a:lnTo>
                      <a:pt x="19" y="42"/>
                    </a:lnTo>
                    <a:lnTo>
                      <a:pt x="5" y="28"/>
                    </a:lnTo>
                    <a:lnTo>
                      <a:pt x="9" y="25"/>
                    </a:lnTo>
                    <a:lnTo>
                      <a:pt x="22" y="38"/>
                    </a:lnTo>
                    <a:close/>
                    <a:moveTo>
                      <a:pt x="4" y="31"/>
                    </a:moveTo>
                    <a:lnTo>
                      <a:pt x="4" y="29"/>
                    </a:lnTo>
                    <a:lnTo>
                      <a:pt x="5" y="28"/>
                    </a:lnTo>
                    <a:lnTo>
                      <a:pt x="12" y="35"/>
                    </a:lnTo>
                    <a:lnTo>
                      <a:pt x="4" y="31"/>
                    </a:lnTo>
                    <a:close/>
                    <a:moveTo>
                      <a:pt x="21" y="39"/>
                    </a:moveTo>
                    <a:lnTo>
                      <a:pt x="18" y="46"/>
                    </a:lnTo>
                    <a:lnTo>
                      <a:pt x="1" y="37"/>
                    </a:lnTo>
                    <a:lnTo>
                      <a:pt x="4" y="31"/>
                    </a:lnTo>
                    <a:lnTo>
                      <a:pt x="21" y="39"/>
                    </a:lnTo>
                    <a:close/>
                    <a:moveTo>
                      <a:pt x="0" y="42"/>
                    </a:moveTo>
                    <a:lnTo>
                      <a:pt x="0" y="39"/>
                    </a:lnTo>
                    <a:lnTo>
                      <a:pt x="1" y="37"/>
                    </a:lnTo>
                    <a:lnTo>
                      <a:pt x="9" y="42"/>
                    </a:lnTo>
                    <a:lnTo>
                      <a:pt x="0" y="42"/>
                    </a:lnTo>
                    <a:close/>
                    <a:moveTo>
                      <a:pt x="19" y="42"/>
                    </a:moveTo>
                    <a:lnTo>
                      <a:pt x="19" y="45"/>
                    </a:lnTo>
                    <a:lnTo>
                      <a:pt x="0" y="45"/>
                    </a:lnTo>
                    <a:lnTo>
                      <a:pt x="0" y="42"/>
                    </a:lnTo>
                    <a:lnTo>
                      <a:pt x="19" y="42"/>
                    </a:lnTo>
                    <a:close/>
                    <a:moveTo>
                      <a:pt x="19" y="45"/>
                    </a:moveTo>
                    <a:lnTo>
                      <a:pt x="19" y="48"/>
                    </a:lnTo>
                    <a:lnTo>
                      <a:pt x="0" y="48"/>
                    </a:lnTo>
                    <a:lnTo>
                      <a:pt x="0" y="45"/>
                    </a:lnTo>
                    <a:lnTo>
                      <a:pt x="19" y="45"/>
                    </a:lnTo>
                    <a:close/>
                    <a:moveTo>
                      <a:pt x="19" y="48"/>
                    </a:moveTo>
                    <a:lnTo>
                      <a:pt x="19" y="54"/>
                    </a:lnTo>
                    <a:lnTo>
                      <a:pt x="0" y="54"/>
                    </a:lnTo>
                    <a:lnTo>
                      <a:pt x="0" y="48"/>
                    </a:lnTo>
                    <a:lnTo>
                      <a:pt x="19" y="48"/>
                    </a:lnTo>
                    <a:close/>
                    <a:moveTo>
                      <a:pt x="2" y="60"/>
                    </a:moveTo>
                    <a:lnTo>
                      <a:pt x="0" y="58"/>
                    </a:lnTo>
                    <a:lnTo>
                      <a:pt x="0" y="54"/>
                    </a:lnTo>
                    <a:lnTo>
                      <a:pt x="9" y="54"/>
                    </a:lnTo>
                    <a:lnTo>
                      <a:pt x="2" y="60"/>
                    </a:lnTo>
                    <a:close/>
                    <a:moveTo>
                      <a:pt x="16" y="47"/>
                    </a:moveTo>
                    <a:lnTo>
                      <a:pt x="19" y="50"/>
                    </a:lnTo>
                    <a:lnTo>
                      <a:pt x="5" y="64"/>
                    </a:lnTo>
                    <a:lnTo>
                      <a:pt x="2" y="60"/>
                    </a:lnTo>
                    <a:lnTo>
                      <a:pt x="16" y="47"/>
                    </a:lnTo>
                    <a:close/>
                    <a:moveTo>
                      <a:pt x="5" y="64"/>
                    </a:moveTo>
                    <a:lnTo>
                      <a:pt x="5" y="64"/>
                    </a:lnTo>
                    <a:lnTo>
                      <a:pt x="12" y="57"/>
                    </a:lnTo>
                    <a:lnTo>
                      <a:pt x="5" y="64"/>
                    </a:lnTo>
                    <a:close/>
                    <a:moveTo>
                      <a:pt x="19" y="50"/>
                    </a:moveTo>
                    <a:lnTo>
                      <a:pt x="22" y="54"/>
                    </a:lnTo>
                    <a:lnTo>
                      <a:pt x="9" y="67"/>
                    </a:lnTo>
                    <a:lnTo>
                      <a:pt x="5" y="64"/>
                    </a:lnTo>
                    <a:lnTo>
                      <a:pt x="19" y="50"/>
                    </a:lnTo>
                    <a:close/>
                    <a:moveTo>
                      <a:pt x="22" y="54"/>
                    </a:moveTo>
                    <a:lnTo>
                      <a:pt x="22" y="54"/>
                    </a:lnTo>
                    <a:lnTo>
                      <a:pt x="15" y="60"/>
                    </a:lnTo>
                    <a:lnTo>
                      <a:pt x="22" y="54"/>
                    </a:lnTo>
                    <a:close/>
                    <a:moveTo>
                      <a:pt x="22" y="54"/>
                    </a:moveTo>
                    <a:lnTo>
                      <a:pt x="25" y="57"/>
                    </a:lnTo>
                    <a:lnTo>
                      <a:pt x="12" y="70"/>
                    </a:lnTo>
                    <a:lnTo>
                      <a:pt x="9" y="67"/>
                    </a:lnTo>
                    <a:lnTo>
                      <a:pt x="22" y="54"/>
                    </a:lnTo>
                    <a:close/>
                    <a:moveTo>
                      <a:pt x="12" y="70"/>
                    </a:moveTo>
                    <a:lnTo>
                      <a:pt x="12" y="70"/>
                    </a:lnTo>
                    <a:lnTo>
                      <a:pt x="19" y="64"/>
                    </a:lnTo>
                    <a:lnTo>
                      <a:pt x="12" y="70"/>
                    </a:lnTo>
                    <a:close/>
                    <a:moveTo>
                      <a:pt x="25" y="57"/>
                    </a:moveTo>
                    <a:lnTo>
                      <a:pt x="29" y="60"/>
                    </a:lnTo>
                    <a:lnTo>
                      <a:pt x="15" y="74"/>
                    </a:lnTo>
                    <a:lnTo>
                      <a:pt x="12" y="70"/>
                    </a:lnTo>
                    <a:lnTo>
                      <a:pt x="25" y="57"/>
                    </a:lnTo>
                    <a:close/>
                    <a:moveTo>
                      <a:pt x="22" y="77"/>
                    </a:moveTo>
                    <a:lnTo>
                      <a:pt x="18" y="77"/>
                    </a:lnTo>
                    <a:lnTo>
                      <a:pt x="15" y="74"/>
                    </a:lnTo>
                    <a:lnTo>
                      <a:pt x="22" y="67"/>
                    </a:lnTo>
                    <a:lnTo>
                      <a:pt x="22" y="77"/>
                    </a:lnTo>
                    <a:close/>
                    <a:moveTo>
                      <a:pt x="22" y="57"/>
                    </a:moveTo>
                    <a:lnTo>
                      <a:pt x="25" y="57"/>
                    </a:lnTo>
                    <a:lnTo>
                      <a:pt x="25" y="77"/>
                    </a:lnTo>
                    <a:lnTo>
                      <a:pt x="22" y="77"/>
                    </a:lnTo>
                    <a:lnTo>
                      <a:pt x="22" y="57"/>
                    </a:lnTo>
                    <a:close/>
                    <a:moveTo>
                      <a:pt x="25" y="57"/>
                    </a:moveTo>
                    <a:lnTo>
                      <a:pt x="32" y="57"/>
                    </a:lnTo>
                    <a:lnTo>
                      <a:pt x="32" y="77"/>
                    </a:lnTo>
                    <a:lnTo>
                      <a:pt x="25" y="77"/>
                    </a:lnTo>
                    <a:lnTo>
                      <a:pt x="25" y="57"/>
                    </a:lnTo>
                    <a:close/>
                    <a:moveTo>
                      <a:pt x="32" y="57"/>
                    </a:moveTo>
                    <a:lnTo>
                      <a:pt x="35" y="57"/>
                    </a:lnTo>
                    <a:lnTo>
                      <a:pt x="38" y="60"/>
                    </a:lnTo>
                    <a:lnTo>
                      <a:pt x="32" y="67"/>
                    </a:lnTo>
                    <a:lnTo>
                      <a:pt x="32" y="57"/>
                    </a:lnTo>
                    <a:close/>
                    <a:moveTo>
                      <a:pt x="38" y="60"/>
                    </a:moveTo>
                    <a:lnTo>
                      <a:pt x="42" y="64"/>
                    </a:lnTo>
                    <a:lnTo>
                      <a:pt x="27" y="77"/>
                    </a:lnTo>
                    <a:lnTo>
                      <a:pt x="25" y="74"/>
                    </a:lnTo>
                    <a:lnTo>
                      <a:pt x="38" y="60"/>
                    </a:lnTo>
                    <a:close/>
                    <a:moveTo>
                      <a:pt x="38" y="79"/>
                    </a:moveTo>
                    <a:lnTo>
                      <a:pt x="33" y="81"/>
                    </a:lnTo>
                    <a:lnTo>
                      <a:pt x="27" y="77"/>
                    </a:lnTo>
                    <a:lnTo>
                      <a:pt x="35" y="70"/>
                    </a:lnTo>
                    <a:lnTo>
                      <a:pt x="38" y="79"/>
                    </a:lnTo>
                    <a:close/>
                    <a:moveTo>
                      <a:pt x="31" y="61"/>
                    </a:moveTo>
                    <a:lnTo>
                      <a:pt x="36" y="58"/>
                    </a:lnTo>
                    <a:lnTo>
                      <a:pt x="45" y="76"/>
                    </a:lnTo>
                    <a:lnTo>
                      <a:pt x="38" y="79"/>
                    </a:lnTo>
                    <a:lnTo>
                      <a:pt x="31" y="61"/>
                    </a:lnTo>
                    <a:close/>
                    <a:moveTo>
                      <a:pt x="36" y="58"/>
                    </a:moveTo>
                    <a:lnTo>
                      <a:pt x="38" y="57"/>
                    </a:lnTo>
                    <a:lnTo>
                      <a:pt x="41" y="57"/>
                    </a:lnTo>
                    <a:lnTo>
                      <a:pt x="41" y="67"/>
                    </a:lnTo>
                    <a:lnTo>
                      <a:pt x="36" y="58"/>
                    </a:lnTo>
                    <a:close/>
                    <a:moveTo>
                      <a:pt x="41" y="57"/>
                    </a:moveTo>
                    <a:lnTo>
                      <a:pt x="47" y="57"/>
                    </a:lnTo>
                    <a:lnTo>
                      <a:pt x="47" y="77"/>
                    </a:lnTo>
                    <a:lnTo>
                      <a:pt x="41" y="77"/>
                    </a:lnTo>
                    <a:lnTo>
                      <a:pt x="41" y="57"/>
                    </a:lnTo>
                    <a:close/>
                    <a:moveTo>
                      <a:pt x="54" y="74"/>
                    </a:moveTo>
                    <a:lnTo>
                      <a:pt x="52" y="77"/>
                    </a:lnTo>
                    <a:lnTo>
                      <a:pt x="47" y="77"/>
                    </a:lnTo>
                    <a:lnTo>
                      <a:pt x="47" y="67"/>
                    </a:lnTo>
                    <a:lnTo>
                      <a:pt x="54" y="74"/>
                    </a:lnTo>
                    <a:close/>
                    <a:moveTo>
                      <a:pt x="41" y="60"/>
                    </a:moveTo>
                    <a:lnTo>
                      <a:pt x="44" y="57"/>
                    </a:lnTo>
                    <a:lnTo>
                      <a:pt x="57" y="70"/>
                    </a:lnTo>
                    <a:lnTo>
                      <a:pt x="54" y="74"/>
                    </a:lnTo>
                    <a:lnTo>
                      <a:pt x="41" y="60"/>
                    </a:lnTo>
                    <a:close/>
                    <a:moveTo>
                      <a:pt x="44" y="57"/>
                    </a:moveTo>
                    <a:lnTo>
                      <a:pt x="46" y="54"/>
                    </a:lnTo>
                    <a:lnTo>
                      <a:pt x="51" y="54"/>
                    </a:lnTo>
                    <a:lnTo>
                      <a:pt x="51" y="64"/>
                    </a:lnTo>
                    <a:lnTo>
                      <a:pt x="44" y="57"/>
                    </a:lnTo>
                    <a:close/>
                    <a:moveTo>
                      <a:pt x="51" y="54"/>
                    </a:moveTo>
                    <a:lnTo>
                      <a:pt x="57" y="54"/>
                    </a:lnTo>
                    <a:lnTo>
                      <a:pt x="57" y="74"/>
                    </a:lnTo>
                    <a:lnTo>
                      <a:pt x="51" y="74"/>
                    </a:lnTo>
                    <a:lnTo>
                      <a:pt x="51"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92" name="Freeform 780">
                <a:extLst>
                  <a:ext uri="{FF2B5EF4-FFF2-40B4-BE49-F238E27FC236}">
                    <a16:creationId xmlns:a16="http://schemas.microsoft.com/office/drawing/2014/main" id="{2C5C34D3-9401-48A2-A487-029A3A88CBBC}"/>
                  </a:ext>
                </a:extLst>
              </p:cNvPr>
              <p:cNvSpPr>
                <a:spLocks/>
              </p:cNvSpPr>
              <p:nvPr/>
            </p:nvSpPr>
            <p:spPr bwMode="auto">
              <a:xfrm>
                <a:off x="3266" y="2181"/>
                <a:ext cx="16" cy="14"/>
              </a:xfrm>
              <a:custGeom>
                <a:avLst/>
                <a:gdLst>
                  <a:gd name="T0" fmla="*/ 11 w 64"/>
                  <a:gd name="T1" fmla="*/ 13 h 56"/>
                  <a:gd name="T2" fmla="*/ 13 w 64"/>
                  <a:gd name="T3" fmla="*/ 12 h 56"/>
                  <a:gd name="T4" fmla="*/ 14 w 64"/>
                  <a:gd name="T5" fmla="*/ 11 h 56"/>
                  <a:gd name="T6" fmla="*/ 15 w 64"/>
                  <a:gd name="T7" fmla="*/ 10 h 56"/>
                  <a:gd name="T8" fmla="*/ 15 w 64"/>
                  <a:gd name="T9" fmla="*/ 9 h 56"/>
                  <a:gd name="T10" fmla="*/ 16 w 64"/>
                  <a:gd name="T11" fmla="*/ 8 h 56"/>
                  <a:gd name="T12" fmla="*/ 16 w 64"/>
                  <a:gd name="T13" fmla="*/ 7 h 56"/>
                  <a:gd name="T14" fmla="*/ 16 w 64"/>
                  <a:gd name="T15" fmla="*/ 6 h 56"/>
                  <a:gd name="T16" fmla="*/ 16 w 64"/>
                  <a:gd name="T17" fmla="*/ 5 h 56"/>
                  <a:gd name="T18" fmla="*/ 16 w 64"/>
                  <a:gd name="T19" fmla="*/ 4 h 56"/>
                  <a:gd name="T20" fmla="*/ 16 w 64"/>
                  <a:gd name="T21" fmla="*/ 2 h 56"/>
                  <a:gd name="T22" fmla="*/ 15 w 64"/>
                  <a:gd name="T23" fmla="*/ 1 h 56"/>
                  <a:gd name="T24" fmla="*/ 15 w 64"/>
                  <a:gd name="T25" fmla="*/ 1 h 56"/>
                  <a:gd name="T26" fmla="*/ 14 w 64"/>
                  <a:gd name="T27" fmla="*/ 1 h 56"/>
                  <a:gd name="T28" fmla="*/ 12 w 64"/>
                  <a:gd name="T29" fmla="*/ 0 h 56"/>
                  <a:gd name="T30" fmla="*/ 11 w 64"/>
                  <a:gd name="T31" fmla="*/ 0 h 56"/>
                  <a:gd name="T32" fmla="*/ 10 w 64"/>
                  <a:gd name="T33" fmla="*/ 0 h 56"/>
                  <a:gd name="T34" fmla="*/ 9 w 64"/>
                  <a:gd name="T35" fmla="*/ 0 h 56"/>
                  <a:gd name="T36" fmla="*/ 7 w 64"/>
                  <a:gd name="T37" fmla="*/ 0 h 56"/>
                  <a:gd name="T38" fmla="*/ 6 w 64"/>
                  <a:gd name="T39" fmla="*/ 1 h 56"/>
                  <a:gd name="T40" fmla="*/ 5 w 64"/>
                  <a:gd name="T41" fmla="*/ 1 h 56"/>
                  <a:gd name="T42" fmla="*/ 3 w 64"/>
                  <a:gd name="T43" fmla="*/ 2 h 56"/>
                  <a:gd name="T44" fmla="*/ 3 w 64"/>
                  <a:gd name="T45" fmla="*/ 3 h 56"/>
                  <a:gd name="T46" fmla="*/ 2 w 64"/>
                  <a:gd name="T47" fmla="*/ 4 h 56"/>
                  <a:gd name="T48" fmla="*/ 1 w 64"/>
                  <a:gd name="T49" fmla="*/ 5 h 56"/>
                  <a:gd name="T50" fmla="*/ 0 w 64"/>
                  <a:gd name="T51" fmla="*/ 6 h 56"/>
                  <a:gd name="T52" fmla="*/ 0 w 64"/>
                  <a:gd name="T53" fmla="*/ 7 h 56"/>
                  <a:gd name="T54" fmla="*/ 0 w 64"/>
                  <a:gd name="T55" fmla="*/ 8 h 56"/>
                  <a:gd name="T56" fmla="*/ 0 w 64"/>
                  <a:gd name="T57" fmla="*/ 9 h 56"/>
                  <a:gd name="T58" fmla="*/ 0 w 64"/>
                  <a:gd name="T59" fmla="*/ 10 h 56"/>
                  <a:gd name="T60" fmla="*/ 0 w 64"/>
                  <a:gd name="T61" fmla="*/ 11 h 56"/>
                  <a:gd name="T62" fmla="*/ 1 w 64"/>
                  <a:gd name="T63" fmla="*/ 12 h 56"/>
                  <a:gd name="T64" fmla="*/ 2 w 64"/>
                  <a:gd name="T65" fmla="*/ 13 h 56"/>
                  <a:gd name="T66" fmla="*/ 3 w 64"/>
                  <a:gd name="T67" fmla="*/ 14 h 56"/>
                  <a:gd name="T68" fmla="*/ 4 w 64"/>
                  <a:gd name="T69" fmla="*/ 14 h 56"/>
                  <a:gd name="T70" fmla="*/ 5 w 64"/>
                  <a:gd name="T71" fmla="*/ 14 h 56"/>
                  <a:gd name="T72" fmla="*/ 7 w 64"/>
                  <a:gd name="T73" fmla="*/ 14 h 56"/>
                  <a:gd name="T74" fmla="*/ 7 w 64"/>
                  <a:gd name="T75" fmla="*/ 14 h 56"/>
                  <a:gd name="T76" fmla="*/ 9 w 64"/>
                  <a:gd name="T77" fmla="*/ 14 h 56"/>
                  <a:gd name="T78" fmla="*/ 10 w 64"/>
                  <a:gd name="T79" fmla="*/ 14 h 56"/>
                  <a:gd name="T80" fmla="*/ 11 w 64"/>
                  <a:gd name="T81" fmla="*/ 13 h 5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56"/>
                  <a:gd name="T125" fmla="*/ 64 w 64"/>
                  <a:gd name="T126" fmla="*/ 56 h 5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56">
                    <a:moveTo>
                      <a:pt x="44" y="50"/>
                    </a:moveTo>
                    <a:lnTo>
                      <a:pt x="51" y="47"/>
                    </a:lnTo>
                    <a:lnTo>
                      <a:pt x="54" y="44"/>
                    </a:lnTo>
                    <a:lnTo>
                      <a:pt x="58" y="41"/>
                    </a:lnTo>
                    <a:lnTo>
                      <a:pt x="61" y="34"/>
                    </a:lnTo>
                    <a:lnTo>
                      <a:pt x="64" y="31"/>
                    </a:lnTo>
                    <a:lnTo>
                      <a:pt x="64" y="28"/>
                    </a:lnTo>
                    <a:lnTo>
                      <a:pt x="64" y="22"/>
                    </a:lnTo>
                    <a:lnTo>
                      <a:pt x="64" y="18"/>
                    </a:lnTo>
                    <a:lnTo>
                      <a:pt x="64" y="15"/>
                    </a:lnTo>
                    <a:lnTo>
                      <a:pt x="64" y="9"/>
                    </a:lnTo>
                    <a:lnTo>
                      <a:pt x="61" y="5"/>
                    </a:lnTo>
                    <a:lnTo>
                      <a:pt x="58" y="2"/>
                    </a:lnTo>
                    <a:lnTo>
                      <a:pt x="54" y="2"/>
                    </a:lnTo>
                    <a:lnTo>
                      <a:pt x="48" y="0"/>
                    </a:lnTo>
                    <a:lnTo>
                      <a:pt x="44" y="0"/>
                    </a:lnTo>
                    <a:lnTo>
                      <a:pt x="38" y="0"/>
                    </a:lnTo>
                    <a:lnTo>
                      <a:pt x="36" y="0"/>
                    </a:lnTo>
                    <a:lnTo>
                      <a:pt x="29" y="0"/>
                    </a:lnTo>
                    <a:lnTo>
                      <a:pt x="22" y="2"/>
                    </a:lnTo>
                    <a:lnTo>
                      <a:pt x="19" y="5"/>
                    </a:lnTo>
                    <a:lnTo>
                      <a:pt x="12" y="9"/>
                    </a:lnTo>
                    <a:lnTo>
                      <a:pt x="10" y="12"/>
                    </a:lnTo>
                    <a:lnTo>
                      <a:pt x="7" y="15"/>
                    </a:lnTo>
                    <a:lnTo>
                      <a:pt x="4" y="18"/>
                    </a:lnTo>
                    <a:lnTo>
                      <a:pt x="0" y="25"/>
                    </a:lnTo>
                    <a:lnTo>
                      <a:pt x="0" y="28"/>
                    </a:lnTo>
                    <a:lnTo>
                      <a:pt x="0" y="31"/>
                    </a:lnTo>
                    <a:lnTo>
                      <a:pt x="0" y="37"/>
                    </a:lnTo>
                    <a:lnTo>
                      <a:pt x="0" y="41"/>
                    </a:lnTo>
                    <a:lnTo>
                      <a:pt x="0" y="44"/>
                    </a:lnTo>
                    <a:lnTo>
                      <a:pt x="4" y="47"/>
                    </a:lnTo>
                    <a:lnTo>
                      <a:pt x="7" y="50"/>
                    </a:lnTo>
                    <a:lnTo>
                      <a:pt x="10" y="54"/>
                    </a:lnTo>
                    <a:lnTo>
                      <a:pt x="16" y="54"/>
                    </a:lnTo>
                    <a:lnTo>
                      <a:pt x="19" y="56"/>
                    </a:lnTo>
                    <a:lnTo>
                      <a:pt x="26" y="56"/>
                    </a:lnTo>
                    <a:lnTo>
                      <a:pt x="29" y="56"/>
                    </a:lnTo>
                    <a:lnTo>
                      <a:pt x="36" y="54"/>
                    </a:lnTo>
                    <a:lnTo>
                      <a:pt x="41" y="54"/>
                    </a:lnTo>
                    <a:lnTo>
                      <a:pt x="44"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93" name="Freeform 781">
                <a:extLst>
                  <a:ext uri="{FF2B5EF4-FFF2-40B4-BE49-F238E27FC236}">
                    <a16:creationId xmlns:a16="http://schemas.microsoft.com/office/drawing/2014/main" id="{15D043F3-0A04-40F2-884C-242BEEA63F2F}"/>
                  </a:ext>
                </a:extLst>
              </p:cNvPr>
              <p:cNvSpPr>
                <a:spLocks noEditPoints="1"/>
              </p:cNvSpPr>
              <p:nvPr/>
            </p:nvSpPr>
            <p:spPr bwMode="auto">
              <a:xfrm>
                <a:off x="3263" y="2178"/>
                <a:ext cx="21" cy="19"/>
              </a:xfrm>
              <a:custGeom>
                <a:avLst/>
                <a:gdLst>
                  <a:gd name="T0" fmla="*/ 17 w 83"/>
                  <a:gd name="T1" fmla="*/ 16 h 76"/>
                  <a:gd name="T2" fmla="*/ 15 w 83"/>
                  <a:gd name="T3" fmla="*/ 12 h 76"/>
                  <a:gd name="T4" fmla="*/ 15 w 83"/>
                  <a:gd name="T5" fmla="*/ 12 h 76"/>
                  <a:gd name="T6" fmla="*/ 18 w 83"/>
                  <a:gd name="T7" fmla="*/ 15 h 76"/>
                  <a:gd name="T8" fmla="*/ 19 w 83"/>
                  <a:gd name="T9" fmla="*/ 14 h 76"/>
                  <a:gd name="T10" fmla="*/ 16 w 83"/>
                  <a:gd name="T11" fmla="*/ 10 h 76"/>
                  <a:gd name="T12" fmla="*/ 17 w 83"/>
                  <a:gd name="T13" fmla="*/ 9 h 76"/>
                  <a:gd name="T14" fmla="*/ 20 w 83"/>
                  <a:gd name="T15" fmla="*/ 12 h 76"/>
                  <a:gd name="T16" fmla="*/ 21 w 83"/>
                  <a:gd name="T17" fmla="*/ 10 h 76"/>
                  <a:gd name="T18" fmla="*/ 16 w 83"/>
                  <a:gd name="T19" fmla="*/ 10 h 76"/>
                  <a:gd name="T20" fmla="*/ 16 w 83"/>
                  <a:gd name="T21" fmla="*/ 7 h 76"/>
                  <a:gd name="T22" fmla="*/ 16 w 83"/>
                  <a:gd name="T23" fmla="*/ 5 h 76"/>
                  <a:gd name="T24" fmla="*/ 21 w 83"/>
                  <a:gd name="T25" fmla="*/ 5 h 76"/>
                  <a:gd name="T26" fmla="*/ 20 w 83"/>
                  <a:gd name="T27" fmla="*/ 3 h 76"/>
                  <a:gd name="T28" fmla="*/ 16 w 83"/>
                  <a:gd name="T29" fmla="*/ 6 h 76"/>
                  <a:gd name="T30" fmla="*/ 17 w 83"/>
                  <a:gd name="T31" fmla="*/ 1 h 76"/>
                  <a:gd name="T32" fmla="*/ 16 w 83"/>
                  <a:gd name="T33" fmla="*/ 6 h 76"/>
                  <a:gd name="T34" fmla="*/ 15 w 83"/>
                  <a:gd name="T35" fmla="*/ 5 h 76"/>
                  <a:gd name="T36" fmla="*/ 17 w 83"/>
                  <a:gd name="T37" fmla="*/ 1 h 76"/>
                  <a:gd name="T38" fmla="*/ 15 w 83"/>
                  <a:gd name="T39" fmla="*/ 0 h 76"/>
                  <a:gd name="T40" fmla="*/ 14 w 83"/>
                  <a:gd name="T41" fmla="*/ 5 h 76"/>
                  <a:gd name="T42" fmla="*/ 12 w 83"/>
                  <a:gd name="T43" fmla="*/ 5 h 76"/>
                  <a:gd name="T44" fmla="*/ 10 w 83"/>
                  <a:gd name="T45" fmla="*/ 0 h 76"/>
                  <a:gd name="T46" fmla="*/ 10 w 83"/>
                  <a:gd name="T47" fmla="*/ 3 h 76"/>
                  <a:gd name="T48" fmla="*/ 11 w 83"/>
                  <a:gd name="T49" fmla="*/ 4 h 76"/>
                  <a:gd name="T50" fmla="*/ 10 w 83"/>
                  <a:gd name="T51" fmla="*/ 5 h 76"/>
                  <a:gd name="T52" fmla="*/ 9 w 83"/>
                  <a:gd name="T53" fmla="*/ 6 h 76"/>
                  <a:gd name="T54" fmla="*/ 5 w 83"/>
                  <a:gd name="T55" fmla="*/ 3 h 76"/>
                  <a:gd name="T56" fmla="*/ 6 w 83"/>
                  <a:gd name="T57" fmla="*/ 5 h 76"/>
                  <a:gd name="T58" fmla="*/ 8 w 83"/>
                  <a:gd name="T59" fmla="*/ 6 h 76"/>
                  <a:gd name="T60" fmla="*/ 6 w 83"/>
                  <a:gd name="T61" fmla="*/ 8 h 76"/>
                  <a:gd name="T62" fmla="*/ 2 w 83"/>
                  <a:gd name="T63" fmla="*/ 6 h 76"/>
                  <a:gd name="T64" fmla="*/ 0 w 83"/>
                  <a:gd name="T65" fmla="*/ 8 h 76"/>
                  <a:gd name="T66" fmla="*/ 3 w 83"/>
                  <a:gd name="T67" fmla="*/ 9 h 76"/>
                  <a:gd name="T68" fmla="*/ 5 w 83"/>
                  <a:gd name="T69" fmla="*/ 9 h 76"/>
                  <a:gd name="T70" fmla="*/ 5 w 83"/>
                  <a:gd name="T71" fmla="*/ 10 h 76"/>
                  <a:gd name="T72" fmla="*/ 5 w 83"/>
                  <a:gd name="T73" fmla="*/ 13 h 76"/>
                  <a:gd name="T74" fmla="*/ 0 w 83"/>
                  <a:gd name="T75" fmla="*/ 14 h 76"/>
                  <a:gd name="T76" fmla="*/ 3 w 83"/>
                  <a:gd name="T77" fmla="*/ 14 h 76"/>
                  <a:gd name="T78" fmla="*/ 4 w 83"/>
                  <a:gd name="T79" fmla="*/ 12 h 76"/>
                  <a:gd name="T80" fmla="*/ 6 w 83"/>
                  <a:gd name="T81" fmla="*/ 14 h 76"/>
                  <a:gd name="T82" fmla="*/ 7 w 83"/>
                  <a:gd name="T83" fmla="*/ 14 h 76"/>
                  <a:gd name="T84" fmla="*/ 3 w 83"/>
                  <a:gd name="T85" fmla="*/ 18 h 76"/>
                  <a:gd name="T86" fmla="*/ 5 w 83"/>
                  <a:gd name="T87" fmla="*/ 18 h 76"/>
                  <a:gd name="T88" fmla="*/ 7 w 83"/>
                  <a:gd name="T89" fmla="*/ 14 h 76"/>
                  <a:gd name="T90" fmla="*/ 7 w 83"/>
                  <a:gd name="T91" fmla="*/ 19 h 76"/>
                  <a:gd name="T92" fmla="*/ 9 w 83"/>
                  <a:gd name="T93" fmla="*/ 14 h 76"/>
                  <a:gd name="T94" fmla="*/ 10 w 83"/>
                  <a:gd name="T95" fmla="*/ 19 h 76"/>
                  <a:gd name="T96" fmla="*/ 10 w 83"/>
                  <a:gd name="T97" fmla="*/ 17 h 76"/>
                  <a:gd name="T98" fmla="*/ 9 w 83"/>
                  <a:gd name="T99" fmla="*/ 15 h 76"/>
                  <a:gd name="T100" fmla="*/ 12 w 83"/>
                  <a:gd name="T101" fmla="*/ 14 h 76"/>
                  <a:gd name="T102" fmla="*/ 14 w 83"/>
                  <a:gd name="T103" fmla="*/ 18 h 76"/>
                  <a:gd name="T104" fmla="*/ 15 w 83"/>
                  <a:gd name="T105" fmla="*/ 17 h 7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3"/>
                  <a:gd name="T160" fmla="*/ 0 h 76"/>
                  <a:gd name="T161" fmla="*/ 83 w 83"/>
                  <a:gd name="T162" fmla="*/ 76 h 7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3" h="76">
                    <a:moveTo>
                      <a:pt x="50" y="52"/>
                    </a:moveTo>
                    <a:lnTo>
                      <a:pt x="57" y="48"/>
                    </a:lnTo>
                    <a:lnTo>
                      <a:pt x="65" y="66"/>
                    </a:lnTo>
                    <a:lnTo>
                      <a:pt x="59" y="68"/>
                    </a:lnTo>
                    <a:lnTo>
                      <a:pt x="50" y="52"/>
                    </a:lnTo>
                    <a:close/>
                    <a:moveTo>
                      <a:pt x="68" y="64"/>
                    </a:moveTo>
                    <a:lnTo>
                      <a:pt x="67" y="65"/>
                    </a:lnTo>
                    <a:lnTo>
                      <a:pt x="65" y="66"/>
                    </a:lnTo>
                    <a:lnTo>
                      <a:pt x="61" y="57"/>
                    </a:lnTo>
                    <a:lnTo>
                      <a:pt x="68" y="64"/>
                    </a:lnTo>
                    <a:close/>
                    <a:moveTo>
                      <a:pt x="54" y="51"/>
                    </a:moveTo>
                    <a:lnTo>
                      <a:pt x="58" y="47"/>
                    </a:lnTo>
                    <a:lnTo>
                      <a:pt x="71" y="60"/>
                    </a:lnTo>
                    <a:lnTo>
                      <a:pt x="68" y="64"/>
                    </a:lnTo>
                    <a:lnTo>
                      <a:pt x="54" y="51"/>
                    </a:lnTo>
                    <a:close/>
                    <a:moveTo>
                      <a:pt x="58" y="47"/>
                    </a:moveTo>
                    <a:lnTo>
                      <a:pt x="48" y="56"/>
                    </a:lnTo>
                    <a:lnTo>
                      <a:pt x="58" y="47"/>
                    </a:lnTo>
                    <a:lnTo>
                      <a:pt x="64" y="54"/>
                    </a:lnTo>
                    <a:lnTo>
                      <a:pt x="58" y="47"/>
                    </a:lnTo>
                    <a:close/>
                    <a:moveTo>
                      <a:pt x="58" y="47"/>
                    </a:moveTo>
                    <a:lnTo>
                      <a:pt x="61" y="44"/>
                    </a:lnTo>
                    <a:lnTo>
                      <a:pt x="74" y="57"/>
                    </a:lnTo>
                    <a:lnTo>
                      <a:pt x="71" y="60"/>
                    </a:lnTo>
                    <a:lnTo>
                      <a:pt x="58" y="47"/>
                    </a:lnTo>
                    <a:close/>
                    <a:moveTo>
                      <a:pt x="76" y="55"/>
                    </a:moveTo>
                    <a:lnTo>
                      <a:pt x="75" y="56"/>
                    </a:lnTo>
                    <a:lnTo>
                      <a:pt x="74" y="57"/>
                    </a:lnTo>
                    <a:lnTo>
                      <a:pt x="68" y="51"/>
                    </a:lnTo>
                    <a:lnTo>
                      <a:pt x="76" y="55"/>
                    </a:lnTo>
                    <a:close/>
                    <a:moveTo>
                      <a:pt x="59" y="46"/>
                    </a:moveTo>
                    <a:lnTo>
                      <a:pt x="62" y="39"/>
                    </a:lnTo>
                    <a:lnTo>
                      <a:pt x="79" y="48"/>
                    </a:lnTo>
                    <a:lnTo>
                      <a:pt x="76" y="55"/>
                    </a:lnTo>
                    <a:lnTo>
                      <a:pt x="59" y="46"/>
                    </a:lnTo>
                    <a:close/>
                    <a:moveTo>
                      <a:pt x="62" y="39"/>
                    </a:moveTo>
                    <a:lnTo>
                      <a:pt x="63" y="38"/>
                    </a:lnTo>
                    <a:lnTo>
                      <a:pt x="64" y="37"/>
                    </a:lnTo>
                    <a:lnTo>
                      <a:pt x="71" y="44"/>
                    </a:lnTo>
                    <a:lnTo>
                      <a:pt x="62" y="39"/>
                    </a:lnTo>
                    <a:close/>
                    <a:moveTo>
                      <a:pt x="64" y="37"/>
                    </a:moveTo>
                    <a:lnTo>
                      <a:pt x="67" y="34"/>
                    </a:lnTo>
                    <a:lnTo>
                      <a:pt x="81" y="48"/>
                    </a:lnTo>
                    <a:lnTo>
                      <a:pt x="78" y="51"/>
                    </a:lnTo>
                    <a:lnTo>
                      <a:pt x="64" y="37"/>
                    </a:lnTo>
                    <a:close/>
                    <a:moveTo>
                      <a:pt x="83" y="41"/>
                    </a:moveTo>
                    <a:lnTo>
                      <a:pt x="83" y="45"/>
                    </a:lnTo>
                    <a:lnTo>
                      <a:pt x="81" y="48"/>
                    </a:lnTo>
                    <a:lnTo>
                      <a:pt x="74" y="41"/>
                    </a:lnTo>
                    <a:lnTo>
                      <a:pt x="83" y="41"/>
                    </a:lnTo>
                    <a:close/>
                    <a:moveTo>
                      <a:pt x="64" y="41"/>
                    </a:moveTo>
                    <a:lnTo>
                      <a:pt x="64" y="38"/>
                    </a:lnTo>
                    <a:lnTo>
                      <a:pt x="83" y="38"/>
                    </a:lnTo>
                    <a:lnTo>
                      <a:pt x="83" y="41"/>
                    </a:lnTo>
                    <a:lnTo>
                      <a:pt x="64" y="41"/>
                    </a:lnTo>
                    <a:close/>
                    <a:moveTo>
                      <a:pt x="64" y="38"/>
                    </a:moveTo>
                    <a:lnTo>
                      <a:pt x="64" y="32"/>
                    </a:lnTo>
                    <a:lnTo>
                      <a:pt x="83" y="32"/>
                    </a:lnTo>
                    <a:lnTo>
                      <a:pt x="83" y="38"/>
                    </a:lnTo>
                    <a:lnTo>
                      <a:pt x="64" y="38"/>
                    </a:lnTo>
                    <a:close/>
                    <a:moveTo>
                      <a:pt x="64" y="32"/>
                    </a:moveTo>
                    <a:lnTo>
                      <a:pt x="64" y="28"/>
                    </a:lnTo>
                    <a:lnTo>
                      <a:pt x="83" y="28"/>
                    </a:lnTo>
                    <a:lnTo>
                      <a:pt x="83" y="32"/>
                    </a:lnTo>
                    <a:lnTo>
                      <a:pt x="64" y="32"/>
                    </a:lnTo>
                    <a:close/>
                    <a:moveTo>
                      <a:pt x="64" y="28"/>
                    </a:moveTo>
                    <a:lnTo>
                      <a:pt x="64" y="25"/>
                    </a:lnTo>
                    <a:lnTo>
                      <a:pt x="83" y="25"/>
                    </a:lnTo>
                    <a:lnTo>
                      <a:pt x="83" y="28"/>
                    </a:lnTo>
                    <a:lnTo>
                      <a:pt x="64" y="28"/>
                    </a:lnTo>
                    <a:close/>
                    <a:moveTo>
                      <a:pt x="64" y="25"/>
                    </a:moveTo>
                    <a:lnTo>
                      <a:pt x="64" y="19"/>
                    </a:lnTo>
                    <a:lnTo>
                      <a:pt x="83" y="19"/>
                    </a:lnTo>
                    <a:lnTo>
                      <a:pt x="83" y="25"/>
                    </a:lnTo>
                    <a:lnTo>
                      <a:pt x="64" y="25"/>
                    </a:lnTo>
                    <a:close/>
                    <a:moveTo>
                      <a:pt x="81" y="12"/>
                    </a:moveTo>
                    <a:lnTo>
                      <a:pt x="83" y="15"/>
                    </a:lnTo>
                    <a:lnTo>
                      <a:pt x="83" y="19"/>
                    </a:lnTo>
                    <a:lnTo>
                      <a:pt x="74" y="19"/>
                    </a:lnTo>
                    <a:lnTo>
                      <a:pt x="81" y="12"/>
                    </a:lnTo>
                    <a:close/>
                    <a:moveTo>
                      <a:pt x="67" y="25"/>
                    </a:moveTo>
                    <a:lnTo>
                      <a:pt x="64" y="22"/>
                    </a:lnTo>
                    <a:lnTo>
                      <a:pt x="78" y="9"/>
                    </a:lnTo>
                    <a:lnTo>
                      <a:pt x="81" y="12"/>
                    </a:lnTo>
                    <a:lnTo>
                      <a:pt x="67" y="25"/>
                    </a:lnTo>
                    <a:close/>
                    <a:moveTo>
                      <a:pt x="64" y="22"/>
                    </a:moveTo>
                    <a:lnTo>
                      <a:pt x="64" y="22"/>
                    </a:lnTo>
                    <a:lnTo>
                      <a:pt x="71" y="15"/>
                    </a:lnTo>
                    <a:lnTo>
                      <a:pt x="64" y="22"/>
                    </a:lnTo>
                    <a:close/>
                    <a:moveTo>
                      <a:pt x="64" y="22"/>
                    </a:moveTo>
                    <a:lnTo>
                      <a:pt x="61" y="20"/>
                    </a:lnTo>
                    <a:lnTo>
                      <a:pt x="74" y="5"/>
                    </a:lnTo>
                    <a:lnTo>
                      <a:pt x="78" y="9"/>
                    </a:lnTo>
                    <a:lnTo>
                      <a:pt x="64" y="22"/>
                    </a:lnTo>
                    <a:close/>
                    <a:moveTo>
                      <a:pt x="68" y="3"/>
                    </a:moveTo>
                    <a:lnTo>
                      <a:pt x="71" y="3"/>
                    </a:lnTo>
                    <a:lnTo>
                      <a:pt x="74" y="5"/>
                    </a:lnTo>
                    <a:lnTo>
                      <a:pt x="68" y="12"/>
                    </a:lnTo>
                    <a:lnTo>
                      <a:pt x="68" y="3"/>
                    </a:lnTo>
                    <a:close/>
                    <a:moveTo>
                      <a:pt x="68" y="22"/>
                    </a:moveTo>
                    <a:lnTo>
                      <a:pt x="64" y="22"/>
                    </a:lnTo>
                    <a:lnTo>
                      <a:pt x="64" y="3"/>
                    </a:lnTo>
                    <a:lnTo>
                      <a:pt x="68" y="3"/>
                    </a:lnTo>
                    <a:lnTo>
                      <a:pt x="68" y="22"/>
                    </a:lnTo>
                    <a:close/>
                    <a:moveTo>
                      <a:pt x="64" y="22"/>
                    </a:moveTo>
                    <a:lnTo>
                      <a:pt x="62" y="22"/>
                    </a:lnTo>
                    <a:lnTo>
                      <a:pt x="60" y="21"/>
                    </a:lnTo>
                    <a:lnTo>
                      <a:pt x="64" y="12"/>
                    </a:lnTo>
                    <a:lnTo>
                      <a:pt x="64" y="22"/>
                    </a:lnTo>
                    <a:close/>
                    <a:moveTo>
                      <a:pt x="60" y="21"/>
                    </a:moveTo>
                    <a:lnTo>
                      <a:pt x="53" y="17"/>
                    </a:lnTo>
                    <a:lnTo>
                      <a:pt x="62" y="1"/>
                    </a:lnTo>
                    <a:lnTo>
                      <a:pt x="69" y="4"/>
                    </a:lnTo>
                    <a:lnTo>
                      <a:pt x="60" y="21"/>
                    </a:lnTo>
                    <a:close/>
                    <a:moveTo>
                      <a:pt x="58" y="0"/>
                    </a:moveTo>
                    <a:lnTo>
                      <a:pt x="60" y="0"/>
                    </a:lnTo>
                    <a:lnTo>
                      <a:pt x="62" y="1"/>
                    </a:lnTo>
                    <a:lnTo>
                      <a:pt x="58" y="10"/>
                    </a:lnTo>
                    <a:lnTo>
                      <a:pt x="58" y="0"/>
                    </a:lnTo>
                    <a:close/>
                    <a:moveTo>
                      <a:pt x="58" y="19"/>
                    </a:moveTo>
                    <a:lnTo>
                      <a:pt x="54" y="19"/>
                    </a:lnTo>
                    <a:lnTo>
                      <a:pt x="54" y="0"/>
                    </a:lnTo>
                    <a:lnTo>
                      <a:pt x="58" y="0"/>
                    </a:lnTo>
                    <a:lnTo>
                      <a:pt x="58" y="19"/>
                    </a:lnTo>
                    <a:close/>
                    <a:moveTo>
                      <a:pt x="54" y="19"/>
                    </a:moveTo>
                    <a:lnTo>
                      <a:pt x="48" y="19"/>
                    </a:lnTo>
                    <a:lnTo>
                      <a:pt x="48" y="0"/>
                    </a:lnTo>
                    <a:lnTo>
                      <a:pt x="54" y="0"/>
                    </a:lnTo>
                    <a:lnTo>
                      <a:pt x="54" y="19"/>
                    </a:lnTo>
                    <a:close/>
                    <a:moveTo>
                      <a:pt x="48" y="19"/>
                    </a:moveTo>
                    <a:lnTo>
                      <a:pt x="46" y="19"/>
                    </a:lnTo>
                    <a:lnTo>
                      <a:pt x="46" y="0"/>
                    </a:lnTo>
                    <a:lnTo>
                      <a:pt x="48" y="0"/>
                    </a:lnTo>
                    <a:lnTo>
                      <a:pt x="48" y="19"/>
                    </a:lnTo>
                    <a:close/>
                    <a:moveTo>
                      <a:pt x="46" y="19"/>
                    </a:moveTo>
                    <a:lnTo>
                      <a:pt x="39" y="19"/>
                    </a:lnTo>
                    <a:lnTo>
                      <a:pt x="39" y="0"/>
                    </a:lnTo>
                    <a:lnTo>
                      <a:pt x="46" y="0"/>
                    </a:lnTo>
                    <a:lnTo>
                      <a:pt x="46" y="19"/>
                    </a:lnTo>
                    <a:close/>
                    <a:moveTo>
                      <a:pt x="35" y="1"/>
                    </a:moveTo>
                    <a:lnTo>
                      <a:pt x="37" y="0"/>
                    </a:lnTo>
                    <a:lnTo>
                      <a:pt x="39" y="0"/>
                    </a:lnTo>
                    <a:lnTo>
                      <a:pt x="39" y="10"/>
                    </a:lnTo>
                    <a:lnTo>
                      <a:pt x="35" y="1"/>
                    </a:lnTo>
                    <a:close/>
                    <a:moveTo>
                      <a:pt x="43" y="17"/>
                    </a:moveTo>
                    <a:lnTo>
                      <a:pt x="37" y="21"/>
                    </a:lnTo>
                    <a:lnTo>
                      <a:pt x="28" y="4"/>
                    </a:lnTo>
                    <a:lnTo>
                      <a:pt x="35" y="1"/>
                    </a:lnTo>
                    <a:lnTo>
                      <a:pt x="43" y="17"/>
                    </a:lnTo>
                    <a:close/>
                    <a:moveTo>
                      <a:pt x="26" y="5"/>
                    </a:moveTo>
                    <a:lnTo>
                      <a:pt x="27" y="4"/>
                    </a:lnTo>
                    <a:lnTo>
                      <a:pt x="28" y="4"/>
                    </a:lnTo>
                    <a:lnTo>
                      <a:pt x="32" y="12"/>
                    </a:lnTo>
                    <a:lnTo>
                      <a:pt x="26" y="5"/>
                    </a:lnTo>
                    <a:close/>
                    <a:moveTo>
                      <a:pt x="39" y="20"/>
                    </a:moveTo>
                    <a:lnTo>
                      <a:pt x="36" y="22"/>
                    </a:lnTo>
                    <a:lnTo>
                      <a:pt x="22" y="9"/>
                    </a:lnTo>
                    <a:lnTo>
                      <a:pt x="26" y="5"/>
                    </a:lnTo>
                    <a:lnTo>
                      <a:pt x="39" y="20"/>
                    </a:lnTo>
                    <a:close/>
                    <a:moveTo>
                      <a:pt x="36" y="22"/>
                    </a:moveTo>
                    <a:lnTo>
                      <a:pt x="35" y="23"/>
                    </a:lnTo>
                    <a:lnTo>
                      <a:pt x="33" y="24"/>
                    </a:lnTo>
                    <a:lnTo>
                      <a:pt x="29" y="15"/>
                    </a:lnTo>
                    <a:lnTo>
                      <a:pt x="36" y="22"/>
                    </a:lnTo>
                    <a:close/>
                    <a:moveTo>
                      <a:pt x="33" y="24"/>
                    </a:moveTo>
                    <a:lnTo>
                      <a:pt x="27" y="27"/>
                    </a:lnTo>
                    <a:lnTo>
                      <a:pt x="19" y="10"/>
                    </a:lnTo>
                    <a:lnTo>
                      <a:pt x="25" y="8"/>
                    </a:lnTo>
                    <a:lnTo>
                      <a:pt x="33" y="24"/>
                    </a:lnTo>
                    <a:close/>
                    <a:moveTo>
                      <a:pt x="16" y="12"/>
                    </a:moveTo>
                    <a:lnTo>
                      <a:pt x="17" y="11"/>
                    </a:lnTo>
                    <a:lnTo>
                      <a:pt x="19" y="10"/>
                    </a:lnTo>
                    <a:lnTo>
                      <a:pt x="22" y="19"/>
                    </a:lnTo>
                    <a:lnTo>
                      <a:pt x="16" y="12"/>
                    </a:lnTo>
                    <a:close/>
                    <a:moveTo>
                      <a:pt x="30" y="25"/>
                    </a:moveTo>
                    <a:lnTo>
                      <a:pt x="27" y="28"/>
                    </a:lnTo>
                    <a:lnTo>
                      <a:pt x="12" y="15"/>
                    </a:lnTo>
                    <a:lnTo>
                      <a:pt x="16" y="12"/>
                    </a:lnTo>
                    <a:lnTo>
                      <a:pt x="30" y="25"/>
                    </a:lnTo>
                    <a:close/>
                    <a:moveTo>
                      <a:pt x="27" y="28"/>
                    </a:moveTo>
                    <a:lnTo>
                      <a:pt x="24" y="32"/>
                    </a:lnTo>
                    <a:lnTo>
                      <a:pt x="10" y="19"/>
                    </a:lnTo>
                    <a:lnTo>
                      <a:pt x="12" y="15"/>
                    </a:lnTo>
                    <a:lnTo>
                      <a:pt x="27" y="28"/>
                    </a:lnTo>
                    <a:close/>
                    <a:moveTo>
                      <a:pt x="24" y="32"/>
                    </a:moveTo>
                    <a:lnTo>
                      <a:pt x="20" y="35"/>
                    </a:lnTo>
                    <a:lnTo>
                      <a:pt x="7" y="22"/>
                    </a:lnTo>
                    <a:lnTo>
                      <a:pt x="10" y="19"/>
                    </a:lnTo>
                    <a:lnTo>
                      <a:pt x="24" y="32"/>
                    </a:lnTo>
                    <a:close/>
                    <a:moveTo>
                      <a:pt x="5" y="24"/>
                    </a:moveTo>
                    <a:lnTo>
                      <a:pt x="6" y="23"/>
                    </a:lnTo>
                    <a:lnTo>
                      <a:pt x="7" y="22"/>
                    </a:lnTo>
                    <a:lnTo>
                      <a:pt x="14" y="28"/>
                    </a:lnTo>
                    <a:lnTo>
                      <a:pt x="5" y="24"/>
                    </a:lnTo>
                    <a:close/>
                    <a:moveTo>
                      <a:pt x="22" y="33"/>
                    </a:moveTo>
                    <a:lnTo>
                      <a:pt x="19" y="38"/>
                    </a:lnTo>
                    <a:lnTo>
                      <a:pt x="1" y="31"/>
                    </a:lnTo>
                    <a:lnTo>
                      <a:pt x="5" y="24"/>
                    </a:lnTo>
                    <a:lnTo>
                      <a:pt x="22" y="33"/>
                    </a:lnTo>
                    <a:close/>
                    <a:moveTo>
                      <a:pt x="0" y="35"/>
                    </a:moveTo>
                    <a:lnTo>
                      <a:pt x="0" y="33"/>
                    </a:lnTo>
                    <a:lnTo>
                      <a:pt x="1" y="31"/>
                    </a:lnTo>
                    <a:lnTo>
                      <a:pt x="10" y="35"/>
                    </a:lnTo>
                    <a:lnTo>
                      <a:pt x="0" y="35"/>
                    </a:lnTo>
                    <a:close/>
                    <a:moveTo>
                      <a:pt x="20" y="35"/>
                    </a:moveTo>
                    <a:lnTo>
                      <a:pt x="20" y="38"/>
                    </a:lnTo>
                    <a:lnTo>
                      <a:pt x="0" y="38"/>
                    </a:lnTo>
                    <a:lnTo>
                      <a:pt x="0" y="35"/>
                    </a:lnTo>
                    <a:lnTo>
                      <a:pt x="20" y="35"/>
                    </a:lnTo>
                    <a:close/>
                    <a:moveTo>
                      <a:pt x="20" y="38"/>
                    </a:moveTo>
                    <a:lnTo>
                      <a:pt x="20" y="41"/>
                    </a:lnTo>
                    <a:lnTo>
                      <a:pt x="0" y="41"/>
                    </a:lnTo>
                    <a:lnTo>
                      <a:pt x="0" y="38"/>
                    </a:lnTo>
                    <a:lnTo>
                      <a:pt x="20" y="38"/>
                    </a:lnTo>
                    <a:close/>
                    <a:moveTo>
                      <a:pt x="20" y="41"/>
                    </a:moveTo>
                    <a:lnTo>
                      <a:pt x="20" y="47"/>
                    </a:lnTo>
                    <a:lnTo>
                      <a:pt x="0" y="47"/>
                    </a:lnTo>
                    <a:lnTo>
                      <a:pt x="0" y="41"/>
                    </a:lnTo>
                    <a:lnTo>
                      <a:pt x="20" y="41"/>
                    </a:lnTo>
                    <a:close/>
                    <a:moveTo>
                      <a:pt x="20" y="47"/>
                    </a:moveTo>
                    <a:lnTo>
                      <a:pt x="20" y="51"/>
                    </a:lnTo>
                    <a:lnTo>
                      <a:pt x="0" y="51"/>
                    </a:lnTo>
                    <a:lnTo>
                      <a:pt x="0" y="47"/>
                    </a:lnTo>
                    <a:lnTo>
                      <a:pt x="20" y="47"/>
                    </a:lnTo>
                    <a:close/>
                    <a:moveTo>
                      <a:pt x="20" y="51"/>
                    </a:moveTo>
                    <a:lnTo>
                      <a:pt x="20" y="54"/>
                    </a:lnTo>
                    <a:lnTo>
                      <a:pt x="0" y="54"/>
                    </a:lnTo>
                    <a:lnTo>
                      <a:pt x="0" y="51"/>
                    </a:lnTo>
                    <a:lnTo>
                      <a:pt x="20" y="51"/>
                    </a:lnTo>
                    <a:close/>
                    <a:moveTo>
                      <a:pt x="4" y="60"/>
                    </a:moveTo>
                    <a:lnTo>
                      <a:pt x="0" y="57"/>
                    </a:lnTo>
                    <a:lnTo>
                      <a:pt x="0" y="54"/>
                    </a:lnTo>
                    <a:lnTo>
                      <a:pt x="10" y="54"/>
                    </a:lnTo>
                    <a:lnTo>
                      <a:pt x="4" y="60"/>
                    </a:lnTo>
                    <a:close/>
                    <a:moveTo>
                      <a:pt x="17" y="47"/>
                    </a:moveTo>
                    <a:lnTo>
                      <a:pt x="20" y="51"/>
                    </a:lnTo>
                    <a:lnTo>
                      <a:pt x="7" y="64"/>
                    </a:lnTo>
                    <a:lnTo>
                      <a:pt x="4" y="60"/>
                    </a:lnTo>
                    <a:lnTo>
                      <a:pt x="17" y="47"/>
                    </a:lnTo>
                    <a:close/>
                    <a:moveTo>
                      <a:pt x="20" y="51"/>
                    </a:moveTo>
                    <a:lnTo>
                      <a:pt x="24" y="54"/>
                    </a:lnTo>
                    <a:lnTo>
                      <a:pt x="10" y="67"/>
                    </a:lnTo>
                    <a:lnTo>
                      <a:pt x="7" y="64"/>
                    </a:lnTo>
                    <a:lnTo>
                      <a:pt x="20" y="51"/>
                    </a:lnTo>
                    <a:close/>
                    <a:moveTo>
                      <a:pt x="24" y="54"/>
                    </a:moveTo>
                    <a:lnTo>
                      <a:pt x="14" y="44"/>
                    </a:lnTo>
                    <a:lnTo>
                      <a:pt x="24" y="54"/>
                    </a:lnTo>
                    <a:lnTo>
                      <a:pt x="17" y="60"/>
                    </a:lnTo>
                    <a:lnTo>
                      <a:pt x="24" y="54"/>
                    </a:lnTo>
                    <a:close/>
                    <a:moveTo>
                      <a:pt x="24" y="54"/>
                    </a:moveTo>
                    <a:lnTo>
                      <a:pt x="27" y="57"/>
                    </a:lnTo>
                    <a:lnTo>
                      <a:pt x="12" y="70"/>
                    </a:lnTo>
                    <a:lnTo>
                      <a:pt x="10" y="67"/>
                    </a:lnTo>
                    <a:lnTo>
                      <a:pt x="24" y="54"/>
                    </a:lnTo>
                    <a:close/>
                    <a:moveTo>
                      <a:pt x="20" y="73"/>
                    </a:moveTo>
                    <a:lnTo>
                      <a:pt x="16" y="73"/>
                    </a:lnTo>
                    <a:lnTo>
                      <a:pt x="12" y="70"/>
                    </a:lnTo>
                    <a:lnTo>
                      <a:pt x="20" y="64"/>
                    </a:lnTo>
                    <a:lnTo>
                      <a:pt x="20" y="73"/>
                    </a:lnTo>
                    <a:close/>
                    <a:moveTo>
                      <a:pt x="20" y="54"/>
                    </a:moveTo>
                    <a:lnTo>
                      <a:pt x="26" y="54"/>
                    </a:lnTo>
                    <a:lnTo>
                      <a:pt x="26" y="73"/>
                    </a:lnTo>
                    <a:lnTo>
                      <a:pt x="20" y="73"/>
                    </a:lnTo>
                    <a:lnTo>
                      <a:pt x="20" y="54"/>
                    </a:lnTo>
                    <a:close/>
                    <a:moveTo>
                      <a:pt x="26" y="54"/>
                    </a:moveTo>
                    <a:lnTo>
                      <a:pt x="30" y="54"/>
                    </a:lnTo>
                    <a:lnTo>
                      <a:pt x="32" y="56"/>
                    </a:lnTo>
                    <a:lnTo>
                      <a:pt x="26" y="64"/>
                    </a:lnTo>
                    <a:lnTo>
                      <a:pt x="26" y="54"/>
                    </a:lnTo>
                    <a:close/>
                    <a:moveTo>
                      <a:pt x="32" y="56"/>
                    </a:moveTo>
                    <a:lnTo>
                      <a:pt x="36" y="59"/>
                    </a:lnTo>
                    <a:lnTo>
                      <a:pt x="22" y="74"/>
                    </a:lnTo>
                    <a:lnTo>
                      <a:pt x="19" y="70"/>
                    </a:lnTo>
                    <a:lnTo>
                      <a:pt x="32" y="56"/>
                    </a:lnTo>
                    <a:close/>
                    <a:moveTo>
                      <a:pt x="29" y="76"/>
                    </a:moveTo>
                    <a:lnTo>
                      <a:pt x="26" y="76"/>
                    </a:lnTo>
                    <a:lnTo>
                      <a:pt x="22" y="74"/>
                    </a:lnTo>
                    <a:lnTo>
                      <a:pt x="29" y="66"/>
                    </a:lnTo>
                    <a:lnTo>
                      <a:pt x="29" y="76"/>
                    </a:lnTo>
                    <a:close/>
                    <a:moveTo>
                      <a:pt x="29" y="57"/>
                    </a:moveTo>
                    <a:lnTo>
                      <a:pt x="36" y="57"/>
                    </a:lnTo>
                    <a:lnTo>
                      <a:pt x="36" y="76"/>
                    </a:lnTo>
                    <a:lnTo>
                      <a:pt x="29" y="76"/>
                    </a:lnTo>
                    <a:lnTo>
                      <a:pt x="29" y="57"/>
                    </a:lnTo>
                    <a:close/>
                    <a:moveTo>
                      <a:pt x="36" y="57"/>
                    </a:moveTo>
                    <a:lnTo>
                      <a:pt x="39" y="57"/>
                    </a:lnTo>
                    <a:lnTo>
                      <a:pt x="39" y="76"/>
                    </a:lnTo>
                    <a:lnTo>
                      <a:pt x="36" y="76"/>
                    </a:lnTo>
                    <a:lnTo>
                      <a:pt x="36" y="57"/>
                    </a:lnTo>
                    <a:close/>
                    <a:moveTo>
                      <a:pt x="43" y="75"/>
                    </a:moveTo>
                    <a:lnTo>
                      <a:pt x="41" y="76"/>
                    </a:lnTo>
                    <a:lnTo>
                      <a:pt x="39" y="76"/>
                    </a:lnTo>
                    <a:lnTo>
                      <a:pt x="39" y="66"/>
                    </a:lnTo>
                    <a:lnTo>
                      <a:pt x="43" y="75"/>
                    </a:lnTo>
                    <a:close/>
                    <a:moveTo>
                      <a:pt x="35" y="58"/>
                    </a:moveTo>
                    <a:lnTo>
                      <a:pt x="41" y="55"/>
                    </a:lnTo>
                    <a:lnTo>
                      <a:pt x="49" y="71"/>
                    </a:lnTo>
                    <a:lnTo>
                      <a:pt x="43" y="75"/>
                    </a:lnTo>
                    <a:lnTo>
                      <a:pt x="35" y="58"/>
                    </a:lnTo>
                    <a:close/>
                    <a:moveTo>
                      <a:pt x="41" y="55"/>
                    </a:moveTo>
                    <a:lnTo>
                      <a:pt x="43" y="54"/>
                    </a:lnTo>
                    <a:lnTo>
                      <a:pt x="46" y="54"/>
                    </a:lnTo>
                    <a:lnTo>
                      <a:pt x="46" y="64"/>
                    </a:lnTo>
                    <a:lnTo>
                      <a:pt x="41" y="55"/>
                    </a:lnTo>
                    <a:close/>
                    <a:moveTo>
                      <a:pt x="46" y="54"/>
                    </a:moveTo>
                    <a:lnTo>
                      <a:pt x="51" y="54"/>
                    </a:lnTo>
                    <a:lnTo>
                      <a:pt x="51" y="73"/>
                    </a:lnTo>
                    <a:lnTo>
                      <a:pt x="46" y="73"/>
                    </a:lnTo>
                    <a:lnTo>
                      <a:pt x="46" y="54"/>
                    </a:lnTo>
                    <a:close/>
                    <a:moveTo>
                      <a:pt x="58" y="70"/>
                    </a:moveTo>
                    <a:lnTo>
                      <a:pt x="55" y="73"/>
                    </a:lnTo>
                    <a:lnTo>
                      <a:pt x="51" y="73"/>
                    </a:lnTo>
                    <a:lnTo>
                      <a:pt x="51" y="64"/>
                    </a:lnTo>
                    <a:lnTo>
                      <a:pt x="58" y="70"/>
                    </a:lnTo>
                    <a:close/>
                    <a:moveTo>
                      <a:pt x="44" y="56"/>
                    </a:moveTo>
                    <a:lnTo>
                      <a:pt x="48" y="54"/>
                    </a:lnTo>
                    <a:lnTo>
                      <a:pt x="61" y="67"/>
                    </a:lnTo>
                    <a:lnTo>
                      <a:pt x="58" y="70"/>
                    </a:lnTo>
                    <a:lnTo>
                      <a:pt x="44"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94" name="Freeform 782">
                <a:extLst>
                  <a:ext uri="{FF2B5EF4-FFF2-40B4-BE49-F238E27FC236}">
                    <a16:creationId xmlns:a16="http://schemas.microsoft.com/office/drawing/2014/main" id="{562E6A39-DBE5-4CA7-AE82-56E9767C7678}"/>
                  </a:ext>
                </a:extLst>
              </p:cNvPr>
              <p:cNvSpPr>
                <a:spLocks/>
              </p:cNvSpPr>
              <p:nvPr/>
            </p:nvSpPr>
            <p:spPr bwMode="auto">
              <a:xfrm>
                <a:off x="3317" y="2156"/>
                <a:ext cx="16" cy="14"/>
              </a:xfrm>
              <a:custGeom>
                <a:avLst/>
                <a:gdLst>
                  <a:gd name="T0" fmla="*/ 11 w 67"/>
                  <a:gd name="T1" fmla="*/ 12 h 58"/>
                  <a:gd name="T2" fmla="*/ 12 w 67"/>
                  <a:gd name="T3" fmla="*/ 12 h 58"/>
                  <a:gd name="T4" fmla="*/ 13 w 67"/>
                  <a:gd name="T5" fmla="*/ 11 h 58"/>
                  <a:gd name="T6" fmla="*/ 14 w 67"/>
                  <a:gd name="T7" fmla="*/ 10 h 58"/>
                  <a:gd name="T8" fmla="*/ 15 w 67"/>
                  <a:gd name="T9" fmla="*/ 9 h 58"/>
                  <a:gd name="T10" fmla="*/ 15 w 67"/>
                  <a:gd name="T11" fmla="*/ 8 h 58"/>
                  <a:gd name="T12" fmla="*/ 15 w 67"/>
                  <a:gd name="T13" fmla="*/ 7 h 58"/>
                  <a:gd name="T14" fmla="*/ 16 w 67"/>
                  <a:gd name="T15" fmla="*/ 6 h 58"/>
                  <a:gd name="T16" fmla="*/ 16 w 67"/>
                  <a:gd name="T17" fmla="*/ 5 h 58"/>
                  <a:gd name="T18" fmla="*/ 15 w 67"/>
                  <a:gd name="T19" fmla="*/ 4 h 58"/>
                  <a:gd name="T20" fmla="*/ 15 w 67"/>
                  <a:gd name="T21" fmla="*/ 2 h 58"/>
                  <a:gd name="T22" fmla="*/ 15 w 67"/>
                  <a:gd name="T23" fmla="*/ 2 h 58"/>
                  <a:gd name="T24" fmla="*/ 14 w 67"/>
                  <a:gd name="T25" fmla="*/ 1 h 58"/>
                  <a:gd name="T26" fmla="*/ 13 w 67"/>
                  <a:gd name="T27" fmla="*/ 1 h 58"/>
                  <a:gd name="T28" fmla="*/ 12 w 67"/>
                  <a:gd name="T29" fmla="*/ 0 h 58"/>
                  <a:gd name="T30" fmla="*/ 11 w 67"/>
                  <a:gd name="T31" fmla="*/ 0 h 58"/>
                  <a:gd name="T32" fmla="*/ 10 w 67"/>
                  <a:gd name="T33" fmla="*/ 0 h 58"/>
                  <a:gd name="T34" fmla="*/ 8 w 67"/>
                  <a:gd name="T35" fmla="*/ 0 h 58"/>
                  <a:gd name="T36" fmla="*/ 7 w 67"/>
                  <a:gd name="T37" fmla="*/ 0 h 58"/>
                  <a:gd name="T38" fmla="*/ 6 w 67"/>
                  <a:gd name="T39" fmla="*/ 1 h 58"/>
                  <a:gd name="T40" fmla="*/ 5 w 67"/>
                  <a:gd name="T41" fmla="*/ 2 h 58"/>
                  <a:gd name="T42" fmla="*/ 4 w 67"/>
                  <a:gd name="T43" fmla="*/ 2 h 58"/>
                  <a:gd name="T44" fmla="*/ 2 w 67"/>
                  <a:gd name="T45" fmla="*/ 3 h 58"/>
                  <a:gd name="T46" fmla="*/ 2 w 67"/>
                  <a:gd name="T47" fmla="*/ 4 h 58"/>
                  <a:gd name="T48" fmla="*/ 1 w 67"/>
                  <a:gd name="T49" fmla="*/ 5 h 58"/>
                  <a:gd name="T50" fmla="*/ 1 w 67"/>
                  <a:gd name="T51" fmla="*/ 6 h 58"/>
                  <a:gd name="T52" fmla="*/ 0 w 67"/>
                  <a:gd name="T53" fmla="*/ 7 h 58"/>
                  <a:gd name="T54" fmla="*/ 0 w 67"/>
                  <a:gd name="T55" fmla="*/ 9 h 58"/>
                  <a:gd name="T56" fmla="*/ 0 w 67"/>
                  <a:gd name="T57" fmla="*/ 9 h 58"/>
                  <a:gd name="T58" fmla="*/ 0 w 67"/>
                  <a:gd name="T59" fmla="*/ 10 h 58"/>
                  <a:gd name="T60" fmla="*/ 1 w 67"/>
                  <a:gd name="T61" fmla="*/ 11 h 58"/>
                  <a:gd name="T62" fmla="*/ 2 w 67"/>
                  <a:gd name="T63" fmla="*/ 12 h 58"/>
                  <a:gd name="T64" fmla="*/ 2 w 67"/>
                  <a:gd name="T65" fmla="*/ 12 h 58"/>
                  <a:gd name="T66" fmla="*/ 3 w 67"/>
                  <a:gd name="T67" fmla="*/ 13 h 58"/>
                  <a:gd name="T68" fmla="*/ 4 w 67"/>
                  <a:gd name="T69" fmla="*/ 14 h 58"/>
                  <a:gd name="T70" fmla="*/ 5 w 67"/>
                  <a:gd name="T71" fmla="*/ 14 h 58"/>
                  <a:gd name="T72" fmla="*/ 6 w 67"/>
                  <a:gd name="T73" fmla="*/ 14 h 58"/>
                  <a:gd name="T74" fmla="*/ 8 w 67"/>
                  <a:gd name="T75" fmla="*/ 14 h 58"/>
                  <a:gd name="T76" fmla="*/ 8 w 67"/>
                  <a:gd name="T77" fmla="*/ 13 h 58"/>
                  <a:gd name="T78" fmla="*/ 10 w 67"/>
                  <a:gd name="T79" fmla="*/ 13 h 58"/>
                  <a:gd name="T80" fmla="*/ 11 w 67"/>
                  <a:gd name="T81" fmla="*/ 12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5" y="51"/>
                    </a:moveTo>
                    <a:lnTo>
                      <a:pt x="51" y="48"/>
                    </a:lnTo>
                    <a:lnTo>
                      <a:pt x="54" y="46"/>
                    </a:lnTo>
                    <a:lnTo>
                      <a:pt x="57" y="42"/>
                    </a:lnTo>
                    <a:lnTo>
                      <a:pt x="61" y="36"/>
                    </a:lnTo>
                    <a:lnTo>
                      <a:pt x="64" y="32"/>
                    </a:lnTo>
                    <a:lnTo>
                      <a:pt x="64" y="29"/>
                    </a:lnTo>
                    <a:lnTo>
                      <a:pt x="67" y="23"/>
                    </a:lnTo>
                    <a:lnTo>
                      <a:pt x="67" y="20"/>
                    </a:lnTo>
                    <a:lnTo>
                      <a:pt x="64" y="17"/>
                    </a:lnTo>
                    <a:lnTo>
                      <a:pt x="64" y="10"/>
                    </a:lnTo>
                    <a:lnTo>
                      <a:pt x="61" y="7"/>
                    </a:lnTo>
                    <a:lnTo>
                      <a:pt x="57" y="4"/>
                    </a:lnTo>
                    <a:lnTo>
                      <a:pt x="54" y="4"/>
                    </a:lnTo>
                    <a:lnTo>
                      <a:pt x="51" y="0"/>
                    </a:lnTo>
                    <a:lnTo>
                      <a:pt x="45" y="0"/>
                    </a:lnTo>
                    <a:lnTo>
                      <a:pt x="42" y="0"/>
                    </a:lnTo>
                    <a:lnTo>
                      <a:pt x="35" y="0"/>
                    </a:lnTo>
                    <a:lnTo>
                      <a:pt x="29" y="0"/>
                    </a:lnTo>
                    <a:lnTo>
                      <a:pt x="26" y="4"/>
                    </a:lnTo>
                    <a:lnTo>
                      <a:pt x="20" y="7"/>
                    </a:lnTo>
                    <a:lnTo>
                      <a:pt x="17" y="10"/>
                    </a:lnTo>
                    <a:lnTo>
                      <a:pt x="10" y="14"/>
                    </a:lnTo>
                    <a:lnTo>
                      <a:pt x="7" y="17"/>
                    </a:lnTo>
                    <a:lnTo>
                      <a:pt x="3" y="20"/>
                    </a:lnTo>
                    <a:lnTo>
                      <a:pt x="3" y="26"/>
                    </a:lnTo>
                    <a:lnTo>
                      <a:pt x="0" y="29"/>
                    </a:lnTo>
                    <a:lnTo>
                      <a:pt x="0" y="36"/>
                    </a:lnTo>
                    <a:lnTo>
                      <a:pt x="0" y="39"/>
                    </a:lnTo>
                    <a:lnTo>
                      <a:pt x="0" y="42"/>
                    </a:lnTo>
                    <a:lnTo>
                      <a:pt x="3" y="46"/>
                    </a:lnTo>
                    <a:lnTo>
                      <a:pt x="7" y="51"/>
                    </a:lnTo>
                    <a:lnTo>
                      <a:pt x="10" y="51"/>
                    </a:lnTo>
                    <a:lnTo>
                      <a:pt x="13" y="55"/>
                    </a:lnTo>
                    <a:lnTo>
                      <a:pt x="17" y="58"/>
                    </a:lnTo>
                    <a:lnTo>
                      <a:pt x="20" y="58"/>
                    </a:lnTo>
                    <a:lnTo>
                      <a:pt x="26" y="58"/>
                    </a:lnTo>
                    <a:lnTo>
                      <a:pt x="32" y="58"/>
                    </a:lnTo>
                    <a:lnTo>
                      <a:pt x="35" y="55"/>
                    </a:lnTo>
                    <a:lnTo>
                      <a:pt x="42" y="55"/>
                    </a:lnTo>
                    <a:lnTo>
                      <a:pt x="45"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95" name="Freeform 783">
                <a:extLst>
                  <a:ext uri="{FF2B5EF4-FFF2-40B4-BE49-F238E27FC236}">
                    <a16:creationId xmlns:a16="http://schemas.microsoft.com/office/drawing/2014/main" id="{CF26BDC8-E4CD-4CC0-82D8-C82732BC356E}"/>
                  </a:ext>
                </a:extLst>
              </p:cNvPr>
              <p:cNvSpPr>
                <a:spLocks noEditPoints="1"/>
              </p:cNvSpPr>
              <p:nvPr/>
            </p:nvSpPr>
            <p:spPr bwMode="auto">
              <a:xfrm>
                <a:off x="3314" y="2154"/>
                <a:ext cx="22" cy="19"/>
              </a:xfrm>
              <a:custGeom>
                <a:avLst/>
                <a:gdLst>
                  <a:gd name="T0" fmla="*/ 17 w 86"/>
                  <a:gd name="T1" fmla="*/ 16 h 77"/>
                  <a:gd name="T2" fmla="*/ 15 w 86"/>
                  <a:gd name="T3" fmla="*/ 12 h 77"/>
                  <a:gd name="T4" fmla="*/ 15 w 86"/>
                  <a:gd name="T5" fmla="*/ 12 h 77"/>
                  <a:gd name="T6" fmla="*/ 18 w 86"/>
                  <a:gd name="T7" fmla="*/ 15 h 77"/>
                  <a:gd name="T8" fmla="*/ 19 w 86"/>
                  <a:gd name="T9" fmla="*/ 14 h 77"/>
                  <a:gd name="T10" fmla="*/ 16 w 86"/>
                  <a:gd name="T11" fmla="*/ 10 h 77"/>
                  <a:gd name="T12" fmla="*/ 17 w 86"/>
                  <a:gd name="T13" fmla="*/ 9 h 77"/>
                  <a:gd name="T14" fmla="*/ 20 w 86"/>
                  <a:gd name="T15" fmla="*/ 12 h 77"/>
                  <a:gd name="T16" fmla="*/ 21 w 86"/>
                  <a:gd name="T17" fmla="*/ 10 h 77"/>
                  <a:gd name="T18" fmla="*/ 16 w 86"/>
                  <a:gd name="T19" fmla="*/ 9 h 77"/>
                  <a:gd name="T20" fmla="*/ 22 w 86"/>
                  <a:gd name="T21" fmla="*/ 8 h 77"/>
                  <a:gd name="T22" fmla="*/ 17 w 86"/>
                  <a:gd name="T23" fmla="*/ 7 h 77"/>
                  <a:gd name="T24" fmla="*/ 22 w 86"/>
                  <a:gd name="T25" fmla="*/ 7 h 77"/>
                  <a:gd name="T26" fmla="*/ 21 w 86"/>
                  <a:gd name="T27" fmla="*/ 5 h 77"/>
                  <a:gd name="T28" fmla="*/ 17 w 86"/>
                  <a:gd name="T29" fmla="*/ 8 h 77"/>
                  <a:gd name="T30" fmla="*/ 20 w 86"/>
                  <a:gd name="T31" fmla="*/ 3 h 77"/>
                  <a:gd name="T32" fmla="*/ 16 w 86"/>
                  <a:gd name="T33" fmla="*/ 6 h 77"/>
                  <a:gd name="T34" fmla="*/ 19 w 86"/>
                  <a:gd name="T35" fmla="*/ 2 h 77"/>
                  <a:gd name="T36" fmla="*/ 19 w 86"/>
                  <a:gd name="T37" fmla="*/ 2 h 77"/>
                  <a:gd name="T38" fmla="*/ 17 w 86"/>
                  <a:gd name="T39" fmla="*/ 1 h 77"/>
                  <a:gd name="T40" fmla="*/ 16 w 86"/>
                  <a:gd name="T41" fmla="*/ 6 h 77"/>
                  <a:gd name="T42" fmla="*/ 14 w 86"/>
                  <a:gd name="T43" fmla="*/ 4 h 77"/>
                  <a:gd name="T44" fmla="*/ 17 w 86"/>
                  <a:gd name="T45" fmla="*/ 1 h 77"/>
                  <a:gd name="T46" fmla="*/ 15 w 86"/>
                  <a:gd name="T47" fmla="*/ 0 h 77"/>
                  <a:gd name="T48" fmla="*/ 14 w 86"/>
                  <a:gd name="T49" fmla="*/ 5 h 77"/>
                  <a:gd name="T50" fmla="*/ 11 w 86"/>
                  <a:gd name="T51" fmla="*/ 5 h 77"/>
                  <a:gd name="T52" fmla="*/ 9 w 86"/>
                  <a:gd name="T53" fmla="*/ 0 h 77"/>
                  <a:gd name="T54" fmla="*/ 7 w 86"/>
                  <a:gd name="T55" fmla="*/ 1 h 77"/>
                  <a:gd name="T56" fmla="*/ 9 w 86"/>
                  <a:gd name="T57" fmla="*/ 3 h 77"/>
                  <a:gd name="T58" fmla="*/ 10 w 86"/>
                  <a:gd name="T59" fmla="*/ 5 h 77"/>
                  <a:gd name="T60" fmla="*/ 9 w 86"/>
                  <a:gd name="T61" fmla="*/ 6 h 77"/>
                  <a:gd name="T62" fmla="*/ 8 w 86"/>
                  <a:gd name="T63" fmla="*/ 7 h 77"/>
                  <a:gd name="T64" fmla="*/ 4 w 86"/>
                  <a:gd name="T65" fmla="*/ 3 h 77"/>
                  <a:gd name="T66" fmla="*/ 5 w 86"/>
                  <a:gd name="T67" fmla="*/ 6 h 77"/>
                  <a:gd name="T68" fmla="*/ 7 w 86"/>
                  <a:gd name="T69" fmla="*/ 7 h 77"/>
                  <a:gd name="T70" fmla="*/ 6 w 86"/>
                  <a:gd name="T71" fmla="*/ 8 h 77"/>
                  <a:gd name="T72" fmla="*/ 1 w 86"/>
                  <a:gd name="T73" fmla="*/ 6 h 77"/>
                  <a:gd name="T74" fmla="*/ 1 w 86"/>
                  <a:gd name="T75" fmla="*/ 9 h 77"/>
                  <a:gd name="T76" fmla="*/ 3 w 86"/>
                  <a:gd name="T77" fmla="*/ 9 h 77"/>
                  <a:gd name="T78" fmla="*/ 5 w 86"/>
                  <a:gd name="T79" fmla="*/ 10 h 77"/>
                  <a:gd name="T80" fmla="*/ 5 w 86"/>
                  <a:gd name="T81" fmla="*/ 9 h 77"/>
                  <a:gd name="T82" fmla="*/ 5 w 86"/>
                  <a:gd name="T83" fmla="*/ 12 h 77"/>
                  <a:gd name="T84" fmla="*/ 0 w 86"/>
                  <a:gd name="T85" fmla="*/ 13 h 77"/>
                  <a:gd name="T86" fmla="*/ 2 w 86"/>
                  <a:gd name="T87" fmla="*/ 13 h 77"/>
                  <a:gd name="T88" fmla="*/ 4 w 86"/>
                  <a:gd name="T89" fmla="*/ 11 h 77"/>
                  <a:gd name="T90" fmla="*/ 5 w 86"/>
                  <a:gd name="T91" fmla="*/ 12 h 77"/>
                  <a:gd name="T92" fmla="*/ 3 w 86"/>
                  <a:gd name="T93" fmla="*/ 17 h 77"/>
                  <a:gd name="T94" fmla="*/ 5 w 86"/>
                  <a:gd name="T95" fmla="*/ 17 h 77"/>
                  <a:gd name="T96" fmla="*/ 5 w 86"/>
                  <a:gd name="T97" fmla="*/ 15 h 77"/>
                  <a:gd name="T98" fmla="*/ 7 w 86"/>
                  <a:gd name="T99" fmla="*/ 13 h 77"/>
                  <a:gd name="T100" fmla="*/ 7 w 86"/>
                  <a:gd name="T101" fmla="*/ 14 h 77"/>
                  <a:gd name="T102" fmla="*/ 5 w 86"/>
                  <a:gd name="T103" fmla="*/ 19 h 77"/>
                  <a:gd name="T104" fmla="*/ 7 w 86"/>
                  <a:gd name="T105" fmla="*/ 19 h 77"/>
                  <a:gd name="T106" fmla="*/ 7 w 86"/>
                  <a:gd name="T107" fmla="*/ 19 h 77"/>
                  <a:gd name="T108" fmla="*/ 9 w 86"/>
                  <a:gd name="T109" fmla="*/ 14 h 77"/>
                  <a:gd name="T110" fmla="*/ 9 w 86"/>
                  <a:gd name="T111" fmla="*/ 15 h 77"/>
                  <a:gd name="T112" fmla="*/ 10 w 86"/>
                  <a:gd name="T113" fmla="*/ 14 h 77"/>
                  <a:gd name="T114" fmla="*/ 13 w 86"/>
                  <a:gd name="T115" fmla="*/ 18 h 77"/>
                  <a:gd name="T116" fmla="*/ 13 w 86"/>
                  <a:gd name="T117" fmla="*/ 16 h 77"/>
                  <a:gd name="T118" fmla="*/ 11 w 86"/>
                  <a:gd name="T119" fmla="*/ 14 h 7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77"/>
                  <a:gd name="T182" fmla="*/ 86 w 86"/>
                  <a:gd name="T183" fmla="*/ 77 h 7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77">
                    <a:moveTo>
                      <a:pt x="50" y="52"/>
                    </a:moveTo>
                    <a:lnTo>
                      <a:pt x="57" y="49"/>
                    </a:lnTo>
                    <a:lnTo>
                      <a:pt x="64" y="66"/>
                    </a:lnTo>
                    <a:lnTo>
                      <a:pt x="59" y="69"/>
                    </a:lnTo>
                    <a:lnTo>
                      <a:pt x="50" y="52"/>
                    </a:lnTo>
                    <a:close/>
                    <a:moveTo>
                      <a:pt x="68" y="65"/>
                    </a:moveTo>
                    <a:lnTo>
                      <a:pt x="66" y="66"/>
                    </a:lnTo>
                    <a:lnTo>
                      <a:pt x="64" y="66"/>
                    </a:lnTo>
                    <a:lnTo>
                      <a:pt x="60" y="57"/>
                    </a:lnTo>
                    <a:lnTo>
                      <a:pt x="68" y="65"/>
                    </a:lnTo>
                    <a:close/>
                    <a:moveTo>
                      <a:pt x="53" y="50"/>
                    </a:moveTo>
                    <a:lnTo>
                      <a:pt x="57" y="47"/>
                    </a:lnTo>
                    <a:lnTo>
                      <a:pt x="70" y="61"/>
                    </a:lnTo>
                    <a:lnTo>
                      <a:pt x="68" y="65"/>
                    </a:lnTo>
                    <a:lnTo>
                      <a:pt x="53" y="50"/>
                    </a:lnTo>
                    <a:close/>
                    <a:moveTo>
                      <a:pt x="57" y="47"/>
                    </a:moveTo>
                    <a:lnTo>
                      <a:pt x="48" y="57"/>
                    </a:lnTo>
                    <a:lnTo>
                      <a:pt x="57" y="47"/>
                    </a:lnTo>
                    <a:lnTo>
                      <a:pt x="63" y="55"/>
                    </a:lnTo>
                    <a:lnTo>
                      <a:pt x="57" y="47"/>
                    </a:lnTo>
                    <a:close/>
                    <a:moveTo>
                      <a:pt x="57" y="47"/>
                    </a:moveTo>
                    <a:lnTo>
                      <a:pt x="60" y="45"/>
                    </a:lnTo>
                    <a:lnTo>
                      <a:pt x="73" y="58"/>
                    </a:lnTo>
                    <a:lnTo>
                      <a:pt x="70" y="61"/>
                    </a:lnTo>
                    <a:lnTo>
                      <a:pt x="57" y="47"/>
                    </a:lnTo>
                    <a:close/>
                    <a:moveTo>
                      <a:pt x="75" y="56"/>
                    </a:moveTo>
                    <a:lnTo>
                      <a:pt x="74" y="57"/>
                    </a:lnTo>
                    <a:lnTo>
                      <a:pt x="73" y="58"/>
                    </a:lnTo>
                    <a:lnTo>
                      <a:pt x="66" y="51"/>
                    </a:lnTo>
                    <a:lnTo>
                      <a:pt x="75" y="56"/>
                    </a:lnTo>
                    <a:close/>
                    <a:moveTo>
                      <a:pt x="59" y="47"/>
                    </a:moveTo>
                    <a:lnTo>
                      <a:pt x="61" y="40"/>
                    </a:lnTo>
                    <a:lnTo>
                      <a:pt x="79" y="49"/>
                    </a:lnTo>
                    <a:lnTo>
                      <a:pt x="75" y="56"/>
                    </a:lnTo>
                    <a:lnTo>
                      <a:pt x="59" y="47"/>
                    </a:lnTo>
                    <a:close/>
                    <a:moveTo>
                      <a:pt x="61" y="40"/>
                    </a:moveTo>
                    <a:lnTo>
                      <a:pt x="62" y="39"/>
                    </a:lnTo>
                    <a:lnTo>
                      <a:pt x="63" y="38"/>
                    </a:lnTo>
                    <a:lnTo>
                      <a:pt x="70" y="45"/>
                    </a:lnTo>
                    <a:lnTo>
                      <a:pt x="61" y="40"/>
                    </a:lnTo>
                    <a:close/>
                    <a:moveTo>
                      <a:pt x="63" y="38"/>
                    </a:moveTo>
                    <a:lnTo>
                      <a:pt x="66" y="35"/>
                    </a:lnTo>
                    <a:lnTo>
                      <a:pt x="80" y="48"/>
                    </a:lnTo>
                    <a:lnTo>
                      <a:pt x="76" y="51"/>
                    </a:lnTo>
                    <a:lnTo>
                      <a:pt x="63" y="38"/>
                    </a:lnTo>
                    <a:close/>
                    <a:moveTo>
                      <a:pt x="83" y="41"/>
                    </a:moveTo>
                    <a:lnTo>
                      <a:pt x="83" y="46"/>
                    </a:lnTo>
                    <a:lnTo>
                      <a:pt x="80" y="48"/>
                    </a:lnTo>
                    <a:lnTo>
                      <a:pt x="73" y="41"/>
                    </a:lnTo>
                    <a:lnTo>
                      <a:pt x="83" y="41"/>
                    </a:lnTo>
                    <a:close/>
                    <a:moveTo>
                      <a:pt x="63" y="41"/>
                    </a:moveTo>
                    <a:lnTo>
                      <a:pt x="63" y="38"/>
                    </a:lnTo>
                    <a:lnTo>
                      <a:pt x="83" y="38"/>
                    </a:lnTo>
                    <a:lnTo>
                      <a:pt x="83" y="41"/>
                    </a:lnTo>
                    <a:lnTo>
                      <a:pt x="63" y="41"/>
                    </a:lnTo>
                    <a:close/>
                    <a:moveTo>
                      <a:pt x="63" y="38"/>
                    </a:moveTo>
                    <a:lnTo>
                      <a:pt x="63" y="36"/>
                    </a:lnTo>
                    <a:lnTo>
                      <a:pt x="64" y="34"/>
                    </a:lnTo>
                    <a:lnTo>
                      <a:pt x="73" y="38"/>
                    </a:lnTo>
                    <a:lnTo>
                      <a:pt x="63" y="38"/>
                    </a:lnTo>
                    <a:close/>
                    <a:moveTo>
                      <a:pt x="64" y="34"/>
                    </a:moveTo>
                    <a:lnTo>
                      <a:pt x="68" y="28"/>
                    </a:lnTo>
                    <a:lnTo>
                      <a:pt x="85" y="36"/>
                    </a:lnTo>
                    <a:lnTo>
                      <a:pt x="82" y="43"/>
                    </a:lnTo>
                    <a:lnTo>
                      <a:pt x="64" y="34"/>
                    </a:lnTo>
                    <a:close/>
                    <a:moveTo>
                      <a:pt x="86" y="32"/>
                    </a:moveTo>
                    <a:lnTo>
                      <a:pt x="86" y="34"/>
                    </a:lnTo>
                    <a:lnTo>
                      <a:pt x="85" y="36"/>
                    </a:lnTo>
                    <a:lnTo>
                      <a:pt x="76" y="32"/>
                    </a:lnTo>
                    <a:lnTo>
                      <a:pt x="86" y="32"/>
                    </a:lnTo>
                    <a:close/>
                    <a:moveTo>
                      <a:pt x="66" y="32"/>
                    </a:moveTo>
                    <a:lnTo>
                      <a:pt x="66" y="29"/>
                    </a:lnTo>
                    <a:lnTo>
                      <a:pt x="86" y="29"/>
                    </a:lnTo>
                    <a:lnTo>
                      <a:pt x="86" y="32"/>
                    </a:lnTo>
                    <a:lnTo>
                      <a:pt x="66" y="32"/>
                    </a:lnTo>
                    <a:close/>
                    <a:moveTo>
                      <a:pt x="83" y="22"/>
                    </a:moveTo>
                    <a:lnTo>
                      <a:pt x="86" y="25"/>
                    </a:lnTo>
                    <a:lnTo>
                      <a:pt x="86" y="29"/>
                    </a:lnTo>
                    <a:lnTo>
                      <a:pt x="76" y="29"/>
                    </a:lnTo>
                    <a:lnTo>
                      <a:pt x="83" y="22"/>
                    </a:lnTo>
                    <a:close/>
                    <a:moveTo>
                      <a:pt x="70" y="36"/>
                    </a:moveTo>
                    <a:lnTo>
                      <a:pt x="66" y="33"/>
                    </a:lnTo>
                    <a:lnTo>
                      <a:pt x="80" y="19"/>
                    </a:lnTo>
                    <a:lnTo>
                      <a:pt x="83" y="22"/>
                    </a:lnTo>
                    <a:lnTo>
                      <a:pt x="70" y="36"/>
                    </a:lnTo>
                    <a:close/>
                    <a:moveTo>
                      <a:pt x="66" y="33"/>
                    </a:moveTo>
                    <a:lnTo>
                      <a:pt x="63" y="29"/>
                    </a:lnTo>
                    <a:lnTo>
                      <a:pt x="63" y="26"/>
                    </a:lnTo>
                    <a:lnTo>
                      <a:pt x="73" y="26"/>
                    </a:lnTo>
                    <a:lnTo>
                      <a:pt x="66" y="33"/>
                    </a:lnTo>
                    <a:close/>
                    <a:moveTo>
                      <a:pt x="63" y="26"/>
                    </a:moveTo>
                    <a:lnTo>
                      <a:pt x="63" y="19"/>
                    </a:lnTo>
                    <a:lnTo>
                      <a:pt x="83" y="19"/>
                    </a:lnTo>
                    <a:lnTo>
                      <a:pt x="83" y="26"/>
                    </a:lnTo>
                    <a:lnTo>
                      <a:pt x="63" y="26"/>
                    </a:lnTo>
                    <a:close/>
                    <a:moveTo>
                      <a:pt x="80" y="13"/>
                    </a:moveTo>
                    <a:lnTo>
                      <a:pt x="83" y="15"/>
                    </a:lnTo>
                    <a:lnTo>
                      <a:pt x="83" y="19"/>
                    </a:lnTo>
                    <a:lnTo>
                      <a:pt x="73" y="19"/>
                    </a:lnTo>
                    <a:lnTo>
                      <a:pt x="80" y="13"/>
                    </a:lnTo>
                    <a:close/>
                    <a:moveTo>
                      <a:pt x="66" y="26"/>
                    </a:moveTo>
                    <a:lnTo>
                      <a:pt x="63" y="23"/>
                    </a:lnTo>
                    <a:lnTo>
                      <a:pt x="76" y="9"/>
                    </a:lnTo>
                    <a:lnTo>
                      <a:pt x="80" y="13"/>
                    </a:lnTo>
                    <a:lnTo>
                      <a:pt x="66" y="26"/>
                    </a:lnTo>
                    <a:close/>
                    <a:moveTo>
                      <a:pt x="76" y="9"/>
                    </a:moveTo>
                    <a:lnTo>
                      <a:pt x="68" y="0"/>
                    </a:lnTo>
                    <a:lnTo>
                      <a:pt x="76" y="9"/>
                    </a:lnTo>
                    <a:lnTo>
                      <a:pt x="70" y="16"/>
                    </a:lnTo>
                    <a:lnTo>
                      <a:pt x="76" y="9"/>
                    </a:lnTo>
                    <a:close/>
                    <a:moveTo>
                      <a:pt x="63" y="23"/>
                    </a:moveTo>
                    <a:lnTo>
                      <a:pt x="60" y="19"/>
                    </a:lnTo>
                    <a:lnTo>
                      <a:pt x="73" y="6"/>
                    </a:lnTo>
                    <a:lnTo>
                      <a:pt x="76" y="9"/>
                    </a:lnTo>
                    <a:lnTo>
                      <a:pt x="63" y="23"/>
                    </a:lnTo>
                    <a:close/>
                    <a:moveTo>
                      <a:pt x="66" y="3"/>
                    </a:moveTo>
                    <a:lnTo>
                      <a:pt x="71" y="3"/>
                    </a:lnTo>
                    <a:lnTo>
                      <a:pt x="73" y="6"/>
                    </a:lnTo>
                    <a:lnTo>
                      <a:pt x="66" y="13"/>
                    </a:lnTo>
                    <a:lnTo>
                      <a:pt x="66" y="3"/>
                    </a:lnTo>
                    <a:close/>
                    <a:moveTo>
                      <a:pt x="66" y="23"/>
                    </a:moveTo>
                    <a:lnTo>
                      <a:pt x="63" y="23"/>
                    </a:lnTo>
                    <a:lnTo>
                      <a:pt x="63" y="3"/>
                    </a:lnTo>
                    <a:lnTo>
                      <a:pt x="66" y="3"/>
                    </a:lnTo>
                    <a:lnTo>
                      <a:pt x="66" y="23"/>
                    </a:lnTo>
                    <a:close/>
                    <a:moveTo>
                      <a:pt x="63" y="23"/>
                    </a:moveTo>
                    <a:lnTo>
                      <a:pt x="60" y="23"/>
                    </a:lnTo>
                    <a:lnTo>
                      <a:pt x="57" y="19"/>
                    </a:lnTo>
                    <a:lnTo>
                      <a:pt x="63" y="13"/>
                    </a:lnTo>
                    <a:lnTo>
                      <a:pt x="63" y="23"/>
                    </a:lnTo>
                    <a:close/>
                    <a:moveTo>
                      <a:pt x="57" y="19"/>
                    </a:moveTo>
                    <a:lnTo>
                      <a:pt x="53" y="16"/>
                    </a:lnTo>
                    <a:lnTo>
                      <a:pt x="68" y="3"/>
                    </a:lnTo>
                    <a:lnTo>
                      <a:pt x="70" y="6"/>
                    </a:lnTo>
                    <a:lnTo>
                      <a:pt x="57" y="19"/>
                    </a:lnTo>
                    <a:close/>
                    <a:moveTo>
                      <a:pt x="60" y="1"/>
                    </a:moveTo>
                    <a:lnTo>
                      <a:pt x="64" y="1"/>
                    </a:lnTo>
                    <a:lnTo>
                      <a:pt x="68" y="3"/>
                    </a:lnTo>
                    <a:lnTo>
                      <a:pt x="60" y="9"/>
                    </a:lnTo>
                    <a:lnTo>
                      <a:pt x="60" y="1"/>
                    </a:lnTo>
                    <a:close/>
                    <a:moveTo>
                      <a:pt x="60" y="19"/>
                    </a:moveTo>
                    <a:lnTo>
                      <a:pt x="54" y="19"/>
                    </a:lnTo>
                    <a:lnTo>
                      <a:pt x="54" y="1"/>
                    </a:lnTo>
                    <a:lnTo>
                      <a:pt x="60" y="1"/>
                    </a:lnTo>
                    <a:lnTo>
                      <a:pt x="60" y="19"/>
                    </a:lnTo>
                    <a:close/>
                    <a:moveTo>
                      <a:pt x="54" y="19"/>
                    </a:moveTo>
                    <a:lnTo>
                      <a:pt x="51" y="19"/>
                    </a:lnTo>
                    <a:lnTo>
                      <a:pt x="51" y="1"/>
                    </a:lnTo>
                    <a:lnTo>
                      <a:pt x="54" y="1"/>
                    </a:lnTo>
                    <a:lnTo>
                      <a:pt x="54" y="19"/>
                    </a:lnTo>
                    <a:close/>
                    <a:moveTo>
                      <a:pt x="51" y="19"/>
                    </a:moveTo>
                    <a:lnTo>
                      <a:pt x="44" y="19"/>
                    </a:lnTo>
                    <a:lnTo>
                      <a:pt x="44" y="1"/>
                    </a:lnTo>
                    <a:lnTo>
                      <a:pt x="51" y="1"/>
                    </a:lnTo>
                    <a:lnTo>
                      <a:pt x="51" y="19"/>
                    </a:lnTo>
                    <a:close/>
                    <a:moveTo>
                      <a:pt x="44" y="19"/>
                    </a:moveTo>
                    <a:lnTo>
                      <a:pt x="38" y="19"/>
                    </a:lnTo>
                    <a:lnTo>
                      <a:pt x="38" y="1"/>
                    </a:lnTo>
                    <a:lnTo>
                      <a:pt x="44" y="1"/>
                    </a:lnTo>
                    <a:lnTo>
                      <a:pt x="44" y="19"/>
                    </a:lnTo>
                    <a:close/>
                    <a:moveTo>
                      <a:pt x="31" y="3"/>
                    </a:moveTo>
                    <a:lnTo>
                      <a:pt x="35" y="1"/>
                    </a:lnTo>
                    <a:lnTo>
                      <a:pt x="38" y="1"/>
                    </a:lnTo>
                    <a:lnTo>
                      <a:pt x="38" y="9"/>
                    </a:lnTo>
                    <a:lnTo>
                      <a:pt x="31" y="3"/>
                    </a:lnTo>
                    <a:close/>
                    <a:moveTo>
                      <a:pt x="44" y="16"/>
                    </a:moveTo>
                    <a:lnTo>
                      <a:pt x="42" y="19"/>
                    </a:lnTo>
                    <a:lnTo>
                      <a:pt x="28" y="6"/>
                    </a:lnTo>
                    <a:lnTo>
                      <a:pt x="31" y="3"/>
                    </a:lnTo>
                    <a:lnTo>
                      <a:pt x="44" y="16"/>
                    </a:lnTo>
                    <a:close/>
                    <a:moveTo>
                      <a:pt x="42" y="19"/>
                    </a:moveTo>
                    <a:lnTo>
                      <a:pt x="40" y="21"/>
                    </a:lnTo>
                    <a:lnTo>
                      <a:pt x="39" y="22"/>
                    </a:lnTo>
                    <a:lnTo>
                      <a:pt x="35" y="13"/>
                    </a:lnTo>
                    <a:lnTo>
                      <a:pt x="42" y="19"/>
                    </a:lnTo>
                    <a:close/>
                    <a:moveTo>
                      <a:pt x="39" y="22"/>
                    </a:moveTo>
                    <a:lnTo>
                      <a:pt x="33" y="25"/>
                    </a:lnTo>
                    <a:lnTo>
                      <a:pt x="25" y="7"/>
                    </a:lnTo>
                    <a:lnTo>
                      <a:pt x="31" y="4"/>
                    </a:lnTo>
                    <a:lnTo>
                      <a:pt x="39" y="22"/>
                    </a:lnTo>
                    <a:close/>
                    <a:moveTo>
                      <a:pt x="22" y="9"/>
                    </a:moveTo>
                    <a:lnTo>
                      <a:pt x="23" y="8"/>
                    </a:lnTo>
                    <a:lnTo>
                      <a:pt x="25" y="7"/>
                    </a:lnTo>
                    <a:lnTo>
                      <a:pt x="29" y="16"/>
                    </a:lnTo>
                    <a:lnTo>
                      <a:pt x="22" y="9"/>
                    </a:lnTo>
                    <a:close/>
                    <a:moveTo>
                      <a:pt x="36" y="23"/>
                    </a:moveTo>
                    <a:lnTo>
                      <a:pt x="32" y="26"/>
                    </a:lnTo>
                    <a:lnTo>
                      <a:pt x="19" y="13"/>
                    </a:lnTo>
                    <a:lnTo>
                      <a:pt x="22" y="9"/>
                    </a:lnTo>
                    <a:lnTo>
                      <a:pt x="36" y="23"/>
                    </a:lnTo>
                    <a:close/>
                    <a:moveTo>
                      <a:pt x="32" y="26"/>
                    </a:moveTo>
                    <a:lnTo>
                      <a:pt x="31" y="27"/>
                    </a:lnTo>
                    <a:lnTo>
                      <a:pt x="30" y="28"/>
                    </a:lnTo>
                    <a:lnTo>
                      <a:pt x="26" y="19"/>
                    </a:lnTo>
                    <a:lnTo>
                      <a:pt x="32" y="26"/>
                    </a:lnTo>
                    <a:close/>
                    <a:moveTo>
                      <a:pt x="30" y="28"/>
                    </a:moveTo>
                    <a:lnTo>
                      <a:pt x="23" y="30"/>
                    </a:lnTo>
                    <a:lnTo>
                      <a:pt x="15" y="14"/>
                    </a:lnTo>
                    <a:lnTo>
                      <a:pt x="21" y="11"/>
                    </a:lnTo>
                    <a:lnTo>
                      <a:pt x="30" y="28"/>
                    </a:lnTo>
                    <a:close/>
                    <a:moveTo>
                      <a:pt x="12" y="16"/>
                    </a:moveTo>
                    <a:lnTo>
                      <a:pt x="14" y="15"/>
                    </a:lnTo>
                    <a:lnTo>
                      <a:pt x="15" y="14"/>
                    </a:lnTo>
                    <a:lnTo>
                      <a:pt x="19" y="23"/>
                    </a:lnTo>
                    <a:lnTo>
                      <a:pt x="12" y="16"/>
                    </a:lnTo>
                    <a:close/>
                    <a:moveTo>
                      <a:pt x="26" y="29"/>
                    </a:moveTo>
                    <a:lnTo>
                      <a:pt x="22" y="33"/>
                    </a:lnTo>
                    <a:lnTo>
                      <a:pt x="9" y="19"/>
                    </a:lnTo>
                    <a:lnTo>
                      <a:pt x="12" y="16"/>
                    </a:lnTo>
                    <a:lnTo>
                      <a:pt x="26" y="29"/>
                    </a:lnTo>
                    <a:close/>
                    <a:moveTo>
                      <a:pt x="9" y="19"/>
                    </a:moveTo>
                    <a:lnTo>
                      <a:pt x="19" y="9"/>
                    </a:lnTo>
                    <a:lnTo>
                      <a:pt x="9" y="19"/>
                    </a:lnTo>
                    <a:lnTo>
                      <a:pt x="16" y="26"/>
                    </a:lnTo>
                    <a:lnTo>
                      <a:pt x="9" y="19"/>
                    </a:lnTo>
                    <a:close/>
                    <a:moveTo>
                      <a:pt x="22" y="33"/>
                    </a:moveTo>
                    <a:lnTo>
                      <a:pt x="19" y="36"/>
                    </a:lnTo>
                    <a:lnTo>
                      <a:pt x="6" y="22"/>
                    </a:lnTo>
                    <a:lnTo>
                      <a:pt x="9" y="19"/>
                    </a:lnTo>
                    <a:lnTo>
                      <a:pt x="22" y="33"/>
                    </a:lnTo>
                    <a:close/>
                    <a:moveTo>
                      <a:pt x="4" y="29"/>
                    </a:moveTo>
                    <a:lnTo>
                      <a:pt x="4" y="25"/>
                    </a:lnTo>
                    <a:lnTo>
                      <a:pt x="6" y="22"/>
                    </a:lnTo>
                    <a:lnTo>
                      <a:pt x="12" y="29"/>
                    </a:lnTo>
                    <a:lnTo>
                      <a:pt x="4" y="29"/>
                    </a:lnTo>
                    <a:close/>
                    <a:moveTo>
                      <a:pt x="22" y="29"/>
                    </a:moveTo>
                    <a:lnTo>
                      <a:pt x="22" y="35"/>
                    </a:lnTo>
                    <a:lnTo>
                      <a:pt x="4" y="35"/>
                    </a:lnTo>
                    <a:lnTo>
                      <a:pt x="4" y="29"/>
                    </a:lnTo>
                    <a:lnTo>
                      <a:pt x="22" y="29"/>
                    </a:lnTo>
                    <a:close/>
                    <a:moveTo>
                      <a:pt x="22" y="35"/>
                    </a:moveTo>
                    <a:lnTo>
                      <a:pt x="22" y="39"/>
                    </a:lnTo>
                    <a:lnTo>
                      <a:pt x="19" y="41"/>
                    </a:lnTo>
                    <a:lnTo>
                      <a:pt x="12" y="35"/>
                    </a:lnTo>
                    <a:lnTo>
                      <a:pt x="22" y="35"/>
                    </a:lnTo>
                    <a:close/>
                    <a:moveTo>
                      <a:pt x="19" y="41"/>
                    </a:moveTo>
                    <a:lnTo>
                      <a:pt x="16" y="45"/>
                    </a:lnTo>
                    <a:lnTo>
                      <a:pt x="3" y="32"/>
                    </a:lnTo>
                    <a:lnTo>
                      <a:pt x="6" y="28"/>
                    </a:lnTo>
                    <a:lnTo>
                      <a:pt x="19" y="41"/>
                    </a:lnTo>
                    <a:close/>
                    <a:moveTo>
                      <a:pt x="0" y="38"/>
                    </a:moveTo>
                    <a:lnTo>
                      <a:pt x="0" y="35"/>
                    </a:lnTo>
                    <a:lnTo>
                      <a:pt x="3" y="32"/>
                    </a:lnTo>
                    <a:lnTo>
                      <a:pt x="9" y="38"/>
                    </a:lnTo>
                    <a:lnTo>
                      <a:pt x="0" y="38"/>
                    </a:lnTo>
                    <a:close/>
                    <a:moveTo>
                      <a:pt x="19" y="38"/>
                    </a:moveTo>
                    <a:lnTo>
                      <a:pt x="19" y="45"/>
                    </a:lnTo>
                    <a:lnTo>
                      <a:pt x="0" y="45"/>
                    </a:lnTo>
                    <a:lnTo>
                      <a:pt x="0" y="38"/>
                    </a:lnTo>
                    <a:lnTo>
                      <a:pt x="19" y="38"/>
                    </a:lnTo>
                    <a:close/>
                    <a:moveTo>
                      <a:pt x="19" y="45"/>
                    </a:moveTo>
                    <a:lnTo>
                      <a:pt x="19" y="48"/>
                    </a:lnTo>
                    <a:lnTo>
                      <a:pt x="0" y="48"/>
                    </a:lnTo>
                    <a:lnTo>
                      <a:pt x="0" y="45"/>
                    </a:lnTo>
                    <a:lnTo>
                      <a:pt x="19" y="45"/>
                    </a:lnTo>
                    <a:close/>
                    <a:moveTo>
                      <a:pt x="19" y="48"/>
                    </a:moveTo>
                    <a:lnTo>
                      <a:pt x="19" y="51"/>
                    </a:lnTo>
                    <a:lnTo>
                      <a:pt x="0" y="51"/>
                    </a:lnTo>
                    <a:lnTo>
                      <a:pt x="0" y="48"/>
                    </a:lnTo>
                    <a:lnTo>
                      <a:pt x="19" y="48"/>
                    </a:lnTo>
                    <a:close/>
                    <a:moveTo>
                      <a:pt x="3" y="58"/>
                    </a:moveTo>
                    <a:lnTo>
                      <a:pt x="0" y="55"/>
                    </a:lnTo>
                    <a:lnTo>
                      <a:pt x="0" y="51"/>
                    </a:lnTo>
                    <a:lnTo>
                      <a:pt x="9" y="51"/>
                    </a:lnTo>
                    <a:lnTo>
                      <a:pt x="3" y="58"/>
                    </a:lnTo>
                    <a:close/>
                    <a:moveTo>
                      <a:pt x="16" y="45"/>
                    </a:moveTo>
                    <a:lnTo>
                      <a:pt x="19" y="47"/>
                    </a:lnTo>
                    <a:lnTo>
                      <a:pt x="6" y="61"/>
                    </a:lnTo>
                    <a:lnTo>
                      <a:pt x="3" y="58"/>
                    </a:lnTo>
                    <a:lnTo>
                      <a:pt x="16" y="45"/>
                    </a:lnTo>
                    <a:close/>
                    <a:moveTo>
                      <a:pt x="19" y="47"/>
                    </a:moveTo>
                    <a:lnTo>
                      <a:pt x="20" y="49"/>
                    </a:lnTo>
                    <a:lnTo>
                      <a:pt x="21" y="50"/>
                    </a:lnTo>
                    <a:lnTo>
                      <a:pt x="12" y="55"/>
                    </a:lnTo>
                    <a:lnTo>
                      <a:pt x="19" y="47"/>
                    </a:lnTo>
                    <a:close/>
                    <a:moveTo>
                      <a:pt x="21" y="50"/>
                    </a:moveTo>
                    <a:lnTo>
                      <a:pt x="25" y="56"/>
                    </a:lnTo>
                    <a:lnTo>
                      <a:pt x="7" y="65"/>
                    </a:lnTo>
                    <a:lnTo>
                      <a:pt x="5" y="58"/>
                    </a:lnTo>
                    <a:lnTo>
                      <a:pt x="21" y="50"/>
                    </a:lnTo>
                    <a:close/>
                    <a:moveTo>
                      <a:pt x="16" y="70"/>
                    </a:moveTo>
                    <a:lnTo>
                      <a:pt x="10" y="70"/>
                    </a:lnTo>
                    <a:lnTo>
                      <a:pt x="7" y="65"/>
                    </a:lnTo>
                    <a:lnTo>
                      <a:pt x="16" y="60"/>
                    </a:lnTo>
                    <a:lnTo>
                      <a:pt x="16" y="70"/>
                    </a:lnTo>
                    <a:close/>
                    <a:moveTo>
                      <a:pt x="16" y="51"/>
                    </a:moveTo>
                    <a:lnTo>
                      <a:pt x="19" y="51"/>
                    </a:lnTo>
                    <a:lnTo>
                      <a:pt x="19" y="70"/>
                    </a:lnTo>
                    <a:lnTo>
                      <a:pt x="16" y="70"/>
                    </a:lnTo>
                    <a:lnTo>
                      <a:pt x="16" y="51"/>
                    </a:lnTo>
                    <a:close/>
                    <a:moveTo>
                      <a:pt x="19" y="51"/>
                    </a:moveTo>
                    <a:lnTo>
                      <a:pt x="23" y="51"/>
                    </a:lnTo>
                    <a:lnTo>
                      <a:pt x="26" y="54"/>
                    </a:lnTo>
                    <a:lnTo>
                      <a:pt x="19" y="60"/>
                    </a:lnTo>
                    <a:lnTo>
                      <a:pt x="19" y="51"/>
                    </a:lnTo>
                    <a:close/>
                    <a:moveTo>
                      <a:pt x="26" y="54"/>
                    </a:moveTo>
                    <a:lnTo>
                      <a:pt x="29" y="57"/>
                    </a:lnTo>
                    <a:lnTo>
                      <a:pt x="16" y="70"/>
                    </a:lnTo>
                    <a:lnTo>
                      <a:pt x="12" y="67"/>
                    </a:lnTo>
                    <a:lnTo>
                      <a:pt x="26" y="54"/>
                    </a:lnTo>
                    <a:close/>
                    <a:moveTo>
                      <a:pt x="29" y="57"/>
                    </a:moveTo>
                    <a:lnTo>
                      <a:pt x="39" y="67"/>
                    </a:lnTo>
                    <a:lnTo>
                      <a:pt x="29" y="57"/>
                    </a:lnTo>
                    <a:lnTo>
                      <a:pt x="22" y="64"/>
                    </a:lnTo>
                    <a:lnTo>
                      <a:pt x="29" y="57"/>
                    </a:lnTo>
                    <a:close/>
                    <a:moveTo>
                      <a:pt x="29" y="57"/>
                    </a:moveTo>
                    <a:lnTo>
                      <a:pt x="32" y="60"/>
                    </a:lnTo>
                    <a:lnTo>
                      <a:pt x="19" y="73"/>
                    </a:lnTo>
                    <a:lnTo>
                      <a:pt x="16" y="70"/>
                    </a:lnTo>
                    <a:lnTo>
                      <a:pt x="29" y="57"/>
                    </a:lnTo>
                    <a:close/>
                    <a:moveTo>
                      <a:pt x="26" y="77"/>
                    </a:moveTo>
                    <a:lnTo>
                      <a:pt x="21" y="77"/>
                    </a:lnTo>
                    <a:lnTo>
                      <a:pt x="19" y="73"/>
                    </a:lnTo>
                    <a:lnTo>
                      <a:pt x="26" y="67"/>
                    </a:lnTo>
                    <a:lnTo>
                      <a:pt x="26" y="77"/>
                    </a:lnTo>
                    <a:close/>
                    <a:moveTo>
                      <a:pt x="26" y="57"/>
                    </a:moveTo>
                    <a:lnTo>
                      <a:pt x="29" y="57"/>
                    </a:lnTo>
                    <a:lnTo>
                      <a:pt x="29" y="77"/>
                    </a:lnTo>
                    <a:lnTo>
                      <a:pt x="26" y="77"/>
                    </a:lnTo>
                    <a:lnTo>
                      <a:pt x="26" y="57"/>
                    </a:lnTo>
                    <a:close/>
                    <a:moveTo>
                      <a:pt x="29" y="57"/>
                    </a:moveTo>
                    <a:lnTo>
                      <a:pt x="35" y="57"/>
                    </a:lnTo>
                    <a:lnTo>
                      <a:pt x="35" y="77"/>
                    </a:lnTo>
                    <a:lnTo>
                      <a:pt x="29" y="77"/>
                    </a:lnTo>
                    <a:lnTo>
                      <a:pt x="29" y="57"/>
                    </a:lnTo>
                    <a:close/>
                    <a:moveTo>
                      <a:pt x="35" y="57"/>
                    </a:moveTo>
                    <a:lnTo>
                      <a:pt x="41" y="57"/>
                    </a:lnTo>
                    <a:lnTo>
                      <a:pt x="41" y="77"/>
                    </a:lnTo>
                    <a:lnTo>
                      <a:pt x="35" y="77"/>
                    </a:lnTo>
                    <a:lnTo>
                      <a:pt x="35" y="57"/>
                    </a:lnTo>
                    <a:close/>
                    <a:moveTo>
                      <a:pt x="48" y="73"/>
                    </a:moveTo>
                    <a:lnTo>
                      <a:pt x="46" y="77"/>
                    </a:lnTo>
                    <a:lnTo>
                      <a:pt x="41" y="77"/>
                    </a:lnTo>
                    <a:lnTo>
                      <a:pt x="41" y="67"/>
                    </a:lnTo>
                    <a:lnTo>
                      <a:pt x="48" y="73"/>
                    </a:lnTo>
                    <a:close/>
                    <a:moveTo>
                      <a:pt x="35" y="60"/>
                    </a:moveTo>
                    <a:lnTo>
                      <a:pt x="38" y="57"/>
                    </a:lnTo>
                    <a:lnTo>
                      <a:pt x="51" y="70"/>
                    </a:lnTo>
                    <a:lnTo>
                      <a:pt x="48" y="73"/>
                    </a:lnTo>
                    <a:lnTo>
                      <a:pt x="35" y="60"/>
                    </a:lnTo>
                    <a:close/>
                    <a:moveTo>
                      <a:pt x="38" y="57"/>
                    </a:moveTo>
                    <a:lnTo>
                      <a:pt x="41" y="55"/>
                    </a:lnTo>
                    <a:lnTo>
                      <a:pt x="44" y="55"/>
                    </a:lnTo>
                    <a:lnTo>
                      <a:pt x="44" y="64"/>
                    </a:lnTo>
                    <a:lnTo>
                      <a:pt x="38" y="57"/>
                    </a:lnTo>
                    <a:close/>
                    <a:moveTo>
                      <a:pt x="44" y="55"/>
                    </a:moveTo>
                    <a:lnTo>
                      <a:pt x="51" y="55"/>
                    </a:lnTo>
                    <a:lnTo>
                      <a:pt x="51" y="73"/>
                    </a:lnTo>
                    <a:lnTo>
                      <a:pt x="44" y="73"/>
                    </a:lnTo>
                    <a:lnTo>
                      <a:pt x="44" y="55"/>
                    </a:lnTo>
                    <a:close/>
                    <a:moveTo>
                      <a:pt x="58" y="70"/>
                    </a:moveTo>
                    <a:lnTo>
                      <a:pt x="54" y="73"/>
                    </a:lnTo>
                    <a:lnTo>
                      <a:pt x="51" y="73"/>
                    </a:lnTo>
                    <a:lnTo>
                      <a:pt x="51" y="64"/>
                    </a:lnTo>
                    <a:lnTo>
                      <a:pt x="58" y="70"/>
                    </a:lnTo>
                    <a:close/>
                    <a:moveTo>
                      <a:pt x="44" y="57"/>
                    </a:moveTo>
                    <a:lnTo>
                      <a:pt x="48" y="54"/>
                    </a:lnTo>
                    <a:lnTo>
                      <a:pt x="61" y="67"/>
                    </a:lnTo>
                    <a:lnTo>
                      <a:pt x="58" y="70"/>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96" name="Freeform 784">
                <a:extLst>
                  <a:ext uri="{FF2B5EF4-FFF2-40B4-BE49-F238E27FC236}">
                    <a16:creationId xmlns:a16="http://schemas.microsoft.com/office/drawing/2014/main" id="{5AB335FC-1287-4DC1-BE11-72B8E6AF56A7}"/>
                  </a:ext>
                </a:extLst>
              </p:cNvPr>
              <p:cNvSpPr>
                <a:spLocks/>
              </p:cNvSpPr>
              <p:nvPr/>
            </p:nvSpPr>
            <p:spPr bwMode="auto">
              <a:xfrm>
                <a:off x="3364" y="2132"/>
                <a:ext cx="17" cy="14"/>
              </a:xfrm>
              <a:custGeom>
                <a:avLst/>
                <a:gdLst>
                  <a:gd name="T0" fmla="*/ 12 w 67"/>
                  <a:gd name="T1" fmla="*/ 12 h 58"/>
                  <a:gd name="T2" fmla="*/ 13 w 67"/>
                  <a:gd name="T3" fmla="*/ 12 h 58"/>
                  <a:gd name="T4" fmla="*/ 14 w 67"/>
                  <a:gd name="T5" fmla="*/ 11 h 58"/>
                  <a:gd name="T6" fmla="*/ 15 w 67"/>
                  <a:gd name="T7" fmla="*/ 10 h 58"/>
                  <a:gd name="T8" fmla="*/ 16 w 67"/>
                  <a:gd name="T9" fmla="*/ 9 h 58"/>
                  <a:gd name="T10" fmla="*/ 16 w 67"/>
                  <a:gd name="T11" fmla="*/ 8 h 58"/>
                  <a:gd name="T12" fmla="*/ 17 w 67"/>
                  <a:gd name="T13" fmla="*/ 7 h 58"/>
                  <a:gd name="T14" fmla="*/ 17 w 67"/>
                  <a:gd name="T15" fmla="*/ 6 h 58"/>
                  <a:gd name="T16" fmla="*/ 17 w 67"/>
                  <a:gd name="T17" fmla="*/ 5 h 58"/>
                  <a:gd name="T18" fmla="*/ 17 w 67"/>
                  <a:gd name="T19" fmla="*/ 4 h 58"/>
                  <a:gd name="T20" fmla="*/ 16 w 67"/>
                  <a:gd name="T21" fmla="*/ 3 h 58"/>
                  <a:gd name="T22" fmla="*/ 15 w 67"/>
                  <a:gd name="T23" fmla="*/ 2 h 58"/>
                  <a:gd name="T24" fmla="*/ 14 w 67"/>
                  <a:gd name="T25" fmla="*/ 2 h 58"/>
                  <a:gd name="T26" fmla="*/ 14 w 67"/>
                  <a:gd name="T27" fmla="*/ 1 h 58"/>
                  <a:gd name="T28" fmla="*/ 13 w 67"/>
                  <a:gd name="T29" fmla="*/ 1 h 58"/>
                  <a:gd name="T30" fmla="*/ 12 w 67"/>
                  <a:gd name="T31" fmla="*/ 0 h 58"/>
                  <a:gd name="T32" fmla="*/ 11 w 67"/>
                  <a:gd name="T33" fmla="*/ 0 h 58"/>
                  <a:gd name="T34" fmla="*/ 9 w 67"/>
                  <a:gd name="T35" fmla="*/ 0 h 58"/>
                  <a:gd name="T36" fmla="*/ 8 w 67"/>
                  <a:gd name="T37" fmla="*/ 1 h 58"/>
                  <a:gd name="T38" fmla="*/ 6 w 67"/>
                  <a:gd name="T39" fmla="*/ 1 h 58"/>
                  <a:gd name="T40" fmla="*/ 6 w 67"/>
                  <a:gd name="T41" fmla="*/ 2 h 58"/>
                  <a:gd name="T42" fmla="*/ 4 w 67"/>
                  <a:gd name="T43" fmla="*/ 2 h 58"/>
                  <a:gd name="T44" fmla="*/ 3 w 67"/>
                  <a:gd name="T45" fmla="*/ 3 h 58"/>
                  <a:gd name="T46" fmla="*/ 3 w 67"/>
                  <a:gd name="T47" fmla="*/ 4 h 58"/>
                  <a:gd name="T48" fmla="*/ 2 w 67"/>
                  <a:gd name="T49" fmla="*/ 5 h 58"/>
                  <a:gd name="T50" fmla="*/ 1 w 67"/>
                  <a:gd name="T51" fmla="*/ 6 h 58"/>
                  <a:gd name="T52" fmla="*/ 1 w 67"/>
                  <a:gd name="T53" fmla="*/ 7 h 58"/>
                  <a:gd name="T54" fmla="*/ 0 w 67"/>
                  <a:gd name="T55" fmla="*/ 9 h 58"/>
                  <a:gd name="T56" fmla="*/ 0 w 67"/>
                  <a:gd name="T57" fmla="*/ 9 h 58"/>
                  <a:gd name="T58" fmla="*/ 1 w 67"/>
                  <a:gd name="T59" fmla="*/ 11 h 58"/>
                  <a:gd name="T60" fmla="*/ 1 w 67"/>
                  <a:gd name="T61" fmla="*/ 12 h 58"/>
                  <a:gd name="T62" fmla="*/ 2 w 67"/>
                  <a:gd name="T63" fmla="*/ 12 h 58"/>
                  <a:gd name="T64" fmla="*/ 3 w 67"/>
                  <a:gd name="T65" fmla="*/ 13 h 58"/>
                  <a:gd name="T66" fmla="*/ 3 w 67"/>
                  <a:gd name="T67" fmla="*/ 13 h 58"/>
                  <a:gd name="T68" fmla="*/ 4 w 67"/>
                  <a:gd name="T69" fmla="*/ 14 h 58"/>
                  <a:gd name="T70" fmla="*/ 6 w 67"/>
                  <a:gd name="T71" fmla="*/ 14 h 58"/>
                  <a:gd name="T72" fmla="*/ 6 w 67"/>
                  <a:gd name="T73" fmla="*/ 14 h 58"/>
                  <a:gd name="T74" fmla="*/ 8 w 67"/>
                  <a:gd name="T75" fmla="*/ 14 h 58"/>
                  <a:gd name="T76" fmla="*/ 10 w 67"/>
                  <a:gd name="T77" fmla="*/ 14 h 58"/>
                  <a:gd name="T78" fmla="*/ 11 w 67"/>
                  <a:gd name="T79" fmla="*/ 13 h 58"/>
                  <a:gd name="T80" fmla="*/ 12 w 67"/>
                  <a:gd name="T81" fmla="*/ 12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8" y="51"/>
                    </a:moveTo>
                    <a:lnTo>
                      <a:pt x="51" y="48"/>
                    </a:lnTo>
                    <a:lnTo>
                      <a:pt x="57" y="44"/>
                    </a:lnTo>
                    <a:lnTo>
                      <a:pt x="61" y="41"/>
                    </a:lnTo>
                    <a:lnTo>
                      <a:pt x="64" y="38"/>
                    </a:lnTo>
                    <a:lnTo>
                      <a:pt x="64" y="32"/>
                    </a:lnTo>
                    <a:lnTo>
                      <a:pt x="67" y="29"/>
                    </a:lnTo>
                    <a:lnTo>
                      <a:pt x="67" y="26"/>
                    </a:lnTo>
                    <a:lnTo>
                      <a:pt x="67" y="19"/>
                    </a:lnTo>
                    <a:lnTo>
                      <a:pt x="67" y="16"/>
                    </a:lnTo>
                    <a:lnTo>
                      <a:pt x="64" y="12"/>
                    </a:lnTo>
                    <a:lnTo>
                      <a:pt x="61" y="9"/>
                    </a:lnTo>
                    <a:lnTo>
                      <a:pt x="57" y="7"/>
                    </a:lnTo>
                    <a:lnTo>
                      <a:pt x="54" y="4"/>
                    </a:lnTo>
                    <a:lnTo>
                      <a:pt x="51" y="4"/>
                    </a:lnTo>
                    <a:lnTo>
                      <a:pt x="48" y="0"/>
                    </a:lnTo>
                    <a:lnTo>
                      <a:pt x="42" y="0"/>
                    </a:lnTo>
                    <a:lnTo>
                      <a:pt x="35" y="0"/>
                    </a:lnTo>
                    <a:lnTo>
                      <a:pt x="32" y="4"/>
                    </a:lnTo>
                    <a:lnTo>
                      <a:pt x="25" y="4"/>
                    </a:lnTo>
                    <a:lnTo>
                      <a:pt x="23" y="7"/>
                    </a:lnTo>
                    <a:lnTo>
                      <a:pt x="16" y="9"/>
                    </a:lnTo>
                    <a:lnTo>
                      <a:pt x="13" y="12"/>
                    </a:lnTo>
                    <a:lnTo>
                      <a:pt x="10" y="16"/>
                    </a:lnTo>
                    <a:lnTo>
                      <a:pt x="6" y="22"/>
                    </a:lnTo>
                    <a:lnTo>
                      <a:pt x="3" y="26"/>
                    </a:lnTo>
                    <a:lnTo>
                      <a:pt x="3" y="29"/>
                    </a:lnTo>
                    <a:lnTo>
                      <a:pt x="0" y="36"/>
                    </a:lnTo>
                    <a:lnTo>
                      <a:pt x="0" y="38"/>
                    </a:lnTo>
                    <a:lnTo>
                      <a:pt x="3" y="44"/>
                    </a:lnTo>
                    <a:lnTo>
                      <a:pt x="3" y="48"/>
                    </a:lnTo>
                    <a:lnTo>
                      <a:pt x="6" y="51"/>
                    </a:lnTo>
                    <a:lnTo>
                      <a:pt x="10" y="54"/>
                    </a:lnTo>
                    <a:lnTo>
                      <a:pt x="13" y="54"/>
                    </a:lnTo>
                    <a:lnTo>
                      <a:pt x="16" y="58"/>
                    </a:lnTo>
                    <a:lnTo>
                      <a:pt x="23" y="58"/>
                    </a:lnTo>
                    <a:lnTo>
                      <a:pt x="25" y="58"/>
                    </a:lnTo>
                    <a:lnTo>
                      <a:pt x="32" y="58"/>
                    </a:lnTo>
                    <a:lnTo>
                      <a:pt x="38" y="58"/>
                    </a:lnTo>
                    <a:lnTo>
                      <a:pt x="42"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97" name="Freeform 785">
                <a:extLst>
                  <a:ext uri="{FF2B5EF4-FFF2-40B4-BE49-F238E27FC236}">
                    <a16:creationId xmlns:a16="http://schemas.microsoft.com/office/drawing/2014/main" id="{EB6F22B5-9E97-4B54-A4F5-9ECACCBB61D1}"/>
                  </a:ext>
                </a:extLst>
              </p:cNvPr>
              <p:cNvSpPr>
                <a:spLocks noEditPoints="1"/>
              </p:cNvSpPr>
              <p:nvPr/>
            </p:nvSpPr>
            <p:spPr bwMode="auto">
              <a:xfrm>
                <a:off x="3362" y="2129"/>
                <a:ext cx="22" cy="19"/>
              </a:xfrm>
              <a:custGeom>
                <a:avLst/>
                <a:gdLst>
                  <a:gd name="T0" fmla="*/ 14 w 86"/>
                  <a:gd name="T1" fmla="*/ 13 h 77"/>
                  <a:gd name="T2" fmla="*/ 16 w 86"/>
                  <a:gd name="T3" fmla="*/ 11 h 77"/>
                  <a:gd name="T4" fmla="*/ 18 w 86"/>
                  <a:gd name="T5" fmla="*/ 16 h 77"/>
                  <a:gd name="T6" fmla="*/ 19 w 86"/>
                  <a:gd name="T7" fmla="*/ 15 h 77"/>
                  <a:gd name="T8" fmla="*/ 16 w 86"/>
                  <a:gd name="T9" fmla="*/ 11 h 77"/>
                  <a:gd name="T10" fmla="*/ 21 w 86"/>
                  <a:gd name="T11" fmla="*/ 12 h 77"/>
                  <a:gd name="T12" fmla="*/ 16 w 86"/>
                  <a:gd name="T13" fmla="*/ 10 h 77"/>
                  <a:gd name="T14" fmla="*/ 17 w 86"/>
                  <a:gd name="T15" fmla="*/ 9 h 77"/>
                  <a:gd name="T16" fmla="*/ 20 w 86"/>
                  <a:gd name="T17" fmla="*/ 12 h 77"/>
                  <a:gd name="T18" fmla="*/ 22 w 86"/>
                  <a:gd name="T19" fmla="*/ 10 h 77"/>
                  <a:gd name="T20" fmla="*/ 17 w 86"/>
                  <a:gd name="T21" fmla="*/ 9 h 77"/>
                  <a:gd name="T22" fmla="*/ 17 w 86"/>
                  <a:gd name="T23" fmla="*/ 6 h 77"/>
                  <a:gd name="T24" fmla="*/ 22 w 86"/>
                  <a:gd name="T25" fmla="*/ 6 h 77"/>
                  <a:gd name="T26" fmla="*/ 21 w 86"/>
                  <a:gd name="T27" fmla="*/ 5 h 77"/>
                  <a:gd name="T28" fmla="*/ 20 w 86"/>
                  <a:gd name="T29" fmla="*/ 4 h 77"/>
                  <a:gd name="T30" fmla="*/ 16 w 86"/>
                  <a:gd name="T31" fmla="*/ 7 h 77"/>
                  <a:gd name="T32" fmla="*/ 15 w 86"/>
                  <a:gd name="T33" fmla="*/ 6 h 77"/>
                  <a:gd name="T34" fmla="*/ 15 w 86"/>
                  <a:gd name="T35" fmla="*/ 6 h 77"/>
                  <a:gd name="T36" fmla="*/ 19 w 86"/>
                  <a:gd name="T37" fmla="*/ 2 h 77"/>
                  <a:gd name="T38" fmla="*/ 16 w 86"/>
                  <a:gd name="T39" fmla="*/ 1 h 77"/>
                  <a:gd name="T40" fmla="*/ 15 w 86"/>
                  <a:gd name="T41" fmla="*/ 5 h 77"/>
                  <a:gd name="T42" fmla="*/ 13 w 86"/>
                  <a:gd name="T43" fmla="*/ 4 h 77"/>
                  <a:gd name="T44" fmla="*/ 16 w 86"/>
                  <a:gd name="T45" fmla="*/ 1 h 77"/>
                  <a:gd name="T46" fmla="*/ 15 w 86"/>
                  <a:gd name="T47" fmla="*/ 0 h 77"/>
                  <a:gd name="T48" fmla="*/ 13 w 86"/>
                  <a:gd name="T49" fmla="*/ 5 h 77"/>
                  <a:gd name="T50" fmla="*/ 13 w 86"/>
                  <a:gd name="T51" fmla="*/ 4 h 77"/>
                  <a:gd name="T52" fmla="*/ 12 w 86"/>
                  <a:gd name="T53" fmla="*/ 5 h 77"/>
                  <a:gd name="T54" fmla="*/ 9 w 86"/>
                  <a:gd name="T55" fmla="*/ 1 h 77"/>
                  <a:gd name="T56" fmla="*/ 9 w 86"/>
                  <a:gd name="T57" fmla="*/ 3 h 77"/>
                  <a:gd name="T58" fmla="*/ 11 w 86"/>
                  <a:gd name="T59" fmla="*/ 5 h 77"/>
                  <a:gd name="T60" fmla="*/ 9 w 86"/>
                  <a:gd name="T61" fmla="*/ 6 h 77"/>
                  <a:gd name="T62" fmla="*/ 5 w 86"/>
                  <a:gd name="T63" fmla="*/ 3 h 77"/>
                  <a:gd name="T64" fmla="*/ 4 w 86"/>
                  <a:gd name="T65" fmla="*/ 4 h 77"/>
                  <a:gd name="T66" fmla="*/ 6 w 86"/>
                  <a:gd name="T67" fmla="*/ 5 h 77"/>
                  <a:gd name="T68" fmla="*/ 7 w 86"/>
                  <a:gd name="T69" fmla="*/ 7 h 77"/>
                  <a:gd name="T70" fmla="*/ 7 w 86"/>
                  <a:gd name="T71" fmla="*/ 7 h 77"/>
                  <a:gd name="T72" fmla="*/ 6 w 86"/>
                  <a:gd name="T73" fmla="*/ 9 h 77"/>
                  <a:gd name="T74" fmla="*/ 2 w 86"/>
                  <a:gd name="T75" fmla="*/ 7 h 77"/>
                  <a:gd name="T76" fmla="*/ 3 w 86"/>
                  <a:gd name="T77" fmla="*/ 9 h 77"/>
                  <a:gd name="T78" fmla="*/ 6 w 86"/>
                  <a:gd name="T79" fmla="*/ 9 h 77"/>
                  <a:gd name="T80" fmla="*/ 5 w 86"/>
                  <a:gd name="T81" fmla="*/ 11 h 77"/>
                  <a:gd name="T82" fmla="*/ 0 w 86"/>
                  <a:gd name="T83" fmla="*/ 11 h 77"/>
                  <a:gd name="T84" fmla="*/ 0 w 86"/>
                  <a:gd name="T85" fmla="*/ 12 h 77"/>
                  <a:gd name="T86" fmla="*/ 2 w 86"/>
                  <a:gd name="T87" fmla="*/ 12 h 77"/>
                  <a:gd name="T88" fmla="*/ 5 w 86"/>
                  <a:gd name="T89" fmla="*/ 11 h 77"/>
                  <a:gd name="T90" fmla="*/ 6 w 86"/>
                  <a:gd name="T91" fmla="*/ 13 h 77"/>
                  <a:gd name="T92" fmla="*/ 1 w 86"/>
                  <a:gd name="T93" fmla="*/ 15 h 77"/>
                  <a:gd name="T94" fmla="*/ 2 w 86"/>
                  <a:gd name="T95" fmla="*/ 17 h 77"/>
                  <a:gd name="T96" fmla="*/ 2 w 86"/>
                  <a:gd name="T97" fmla="*/ 17 h 77"/>
                  <a:gd name="T98" fmla="*/ 5 w 86"/>
                  <a:gd name="T99" fmla="*/ 18 h 77"/>
                  <a:gd name="T100" fmla="*/ 6 w 86"/>
                  <a:gd name="T101" fmla="*/ 13 h 77"/>
                  <a:gd name="T102" fmla="*/ 8 w 86"/>
                  <a:gd name="T103" fmla="*/ 15 h 77"/>
                  <a:gd name="T104" fmla="*/ 5 w 86"/>
                  <a:gd name="T105" fmla="*/ 18 h 77"/>
                  <a:gd name="T106" fmla="*/ 6 w 86"/>
                  <a:gd name="T107" fmla="*/ 19 h 77"/>
                  <a:gd name="T108" fmla="*/ 8 w 86"/>
                  <a:gd name="T109" fmla="*/ 14 h 77"/>
                  <a:gd name="T110" fmla="*/ 10 w 86"/>
                  <a:gd name="T111" fmla="*/ 14 h 77"/>
                  <a:gd name="T112" fmla="*/ 13 w 86"/>
                  <a:gd name="T113" fmla="*/ 19 h 77"/>
                  <a:gd name="T114" fmla="*/ 15 w 86"/>
                  <a:gd name="T115" fmla="*/ 18 h 77"/>
                  <a:gd name="T116" fmla="*/ 13 w 86"/>
                  <a:gd name="T117" fmla="*/ 16 h 77"/>
                  <a:gd name="T118" fmla="*/ 12 w 86"/>
                  <a:gd name="T119" fmla="*/ 14 h 7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77"/>
                  <a:gd name="T182" fmla="*/ 86 w 86"/>
                  <a:gd name="T183" fmla="*/ 77 h 7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77">
                    <a:moveTo>
                      <a:pt x="50" y="54"/>
                    </a:moveTo>
                    <a:lnTo>
                      <a:pt x="53" y="51"/>
                    </a:lnTo>
                    <a:lnTo>
                      <a:pt x="67" y="64"/>
                    </a:lnTo>
                    <a:lnTo>
                      <a:pt x="64" y="68"/>
                    </a:lnTo>
                    <a:lnTo>
                      <a:pt x="50" y="54"/>
                    </a:lnTo>
                    <a:close/>
                    <a:moveTo>
                      <a:pt x="53" y="51"/>
                    </a:moveTo>
                    <a:lnTo>
                      <a:pt x="54" y="50"/>
                    </a:lnTo>
                    <a:lnTo>
                      <a:pt x="56" y="49"/>
                    </a:lnTo>
                    <a:lnTo>
                      <a:pt x="60" y="58"/>
                    </a:lnTo>
                    <a:lnTo>
                      <a:pt x="53" y="51"/>
                    </a:lnTo>
                    <a:close/>
                    <a:moveTo>
                      <a:pt x="56" y="49"/>
                    </a:moveTo>
                    <a:lnTo>
                      <a:pt x="62" y="46"/>
                    </a:lnTo>
                    <a:lnTo>
                      <a:pt x="71" y="63"/>
                    </a:lnTo>
                    <a:lnTo>
                      <a:pt x="64" y="67"/>
                    </a:lnTo>
                    <a:lnTo>
                      <a:pt x="56" y="49"/>
                    </a:lnTo>
                    <a:close/>
                    <a:moveTo>
                      <a:pt x="73" y="61"/>
                    </a:moveTo>
                    <a:lnTo>
                      <a:pt x="72" y="62"/>
                    </a:lnTo>
                    <a:lnTo>
                      <a:pt x="71" y="63"/>
                    </a:lnTo>
                    <a:lnTo>
                      <a:pt x="66" y="54"/>
                    </a:lnTo>
                    <a:lnTo>
                      <a:pt x="73" y="61"/>
                    </a:lnTo>
                    <a:close/>
                    <a:moveTo>
                      <a:pt x="60" y="48"/>
                    </a:moveTo>
                    <a:lnTo>
                      <a:pt x="63" y="45"/>
                    </a:lnTo>
                    <a:lnTo>
                      <a:pt x="76" y="58"/>
                    </a:lnTo>
                    <a:lnTo>
                      <a:pt x="73" y="61"/>
                    </a:lnTo>
                    <a:lnTo>
                      <a:pt x="60" y="48"/>
                    </a:lnTo>
                    <a:close/>
                    <a:moveTo>
                      <a:pt x="63" y="45"/>
                    </a:moveTo>
                    <a:lnTo>
                      <a:pt x="53" y="54"/>
                    </a:lnTo>
                    <a:lnTo>
                      <a:pt x="63" y="45"/>
                    </a:lnTo>
                    <a:lnTo>
                      <a:pt x="70" y="51"/>
                    </a:lnTo>
                    <a:lnTo>
                      <a:pt x="63" y="45"/>
                    </a:lnTo>
                    <a:close/>
                    <a:moveTo>
                      <a:pt x="63" y="45"/>
                    </a:moveTo>
                    <a:lnTo>
                      <a:pt x="66" y="41"/>
                    </a:lnTo>
                    <a:lnTo>
                      <a:pt x="79" y="56"/>
                    </a:lnTo>
                    <a:lnTo>
                      <a:pt x="76" y="58"/>
                    </a:lnTo>
                    <a:lnTo>
                      <a:pt x="63" y="45"/>
                    </a:lnTo>
                    <a:close/>
                    <a:moveTo>
                      <a:pt x="83" y="48"/>
                    </a:moveTo>
                    <a:lnTo>
                      <a:pt x="83" y="52"/>
                    </a:lnTo>
                    <a:lnTo>
                      <a:pt x="79" y="56"/>
                    </a:lnTo>
                    <a:lnTo>
                      <a:pt x="73" y="48"/>
                    </a:lnTo>
                    <a:lnTo>
                      <a:pt x="83" y="48"/>
                    </a:lnTo>
                    <a:close/>
                    <a:moveTo>
                      <a:pt x="63" y="48"/>
                    </a:moveTo>
                    <a:lnTo>
                      <a:pt x="63" y="42"/>
                    </a:lnTo>
                    <a:lnTo>
                      <a:pt x="83" y="42"/>
                    </a:lnTo>
                    <a:lnTo>
                      <a:pt x="83" y="48"/>
                    </a:lnTo>
                    <a:lnTo>
                      <a:pt x="63" y="48"/>
                    </a:lnTo>
                    <a:close/>
                    <a:moveTo>
                      <a:pt x="63" y="42"/>
                    </a:moveTo>
                    <a:lnTo>
                      <a:pt x="63" y="38"/>
                    </a:lnTo>
                    <a:lnTo>
                      <a:pt x="66" y="36"/>
                    </a:lnTo>
                    <a:lnTo>
                      <a:pt x="73" y="42"/>
                    </a:lnTo>
                    <a:lnTo>
                      <a:pt x="63" y="42"/>
                    </a:lnTo>
                    <a:close/>
                    <a:moveTo>
                      <a:pt x="66" y="36"/>
                    </a:moveTo>
                    <a:lnTo>
                      <a:pt x="70" y="32"/>
                    </a:lnTo>
                    <a:lnTo>
                      <a:pt x="83" y="46"/>
                    </a:lnTo>
                    <a:lnTo>
                      <a:pt x="79" y="49"/>
                    </a:lnTo>
                    <a:lnTo>
                      <a:pt x="66" y="36"/>
                    </a:lnTo>
                    <a:close/>
                    <a:moveTo>
                      <a:pt x="86" y="39"/>
                    </a:moveTo>
                    <a:lnTo>
                      <a:pt x="86" y="42"/>
                    </a:lnTo>
                    <a:lnTo>
                      <a:pt x="83" y="46"/>
                    </a:lnTo>
                    <a:lnTo>
                      <a:pt x="76" y="39"/>
                    </a:lnTo>
                    <a:lnTo>
                      <a:pt x="86" y="39"/>
                    </a:lnTo>
                    <a:close/>
                    <a:moveTo>
                      <a:pt x="66" y="39"/>
                    </a:moveTo>
                    <a:lnTo>
                      <a:pt x="66" y="36"/>
                    </a:lnTo>
                    <a:lnTo>
                      <a:pt x="86" y="36"/>
                    </a:lnTo>
                    <a:lnTo>
                      <a:pt x="86" y="39"/>
                    </a:lnTo>
                    <a:lnTo>
                      <a:pt x="66" y="39"/>
                    </a:lnTo>
                    <a:close/>
                    <a:moveTo>
                      <a:pt x="66" y="36"/>
                    </a:moveTo>
                    <a:lnTo>
                      <a:pt x="66" y="29"/>
                    </a:lnTo>
                    <a:lnTo>
                      <a:pt x="86" y="29"/>
                    </a:lnTo>
                    <a:lnTo>
                      <a:pt x="86" y="36"/>
                    </a:lnTo>
                    <a:lnTo>
                      <a:pt x="66" y="36"/>
                    </a:lnTo>
                    <a:close/>
                    <a:moveTo>
                      <a:pt x="66" y="29"/>
                    </a:moveTo>
                    <a:lnTo>
                      <a:pt x="66" y="26"/>
                    </a:lnTo>
                    <a:lnTo>
                      <a:pt x="86" y="26"/>
                    </a:lnTo>
                    <a:lnTo>
                      <a:pt x="86" y="29"/>
                    </a:lnTo>
                    <a:lnTo>
                      <a:pt x="66" y="29"/>
                    </a:lnTo>
                    <a:close/>
                    <a:moveTo>
                      <a:pt x="83" y="19"/>
                    </a:moveTo>
                    <a:lnTo>
                      <a:pt x="86" y="22"/>
                    </a:lnTo>
                    <a:lnTo>
                      <a:pt x="86" y="26"/>
                    </a:lnTo>
                    <a:lnTo>
                      <a:pt x="76" y="26"/>
                    </a:lnTo>
                    <a:lnTo>
                      <a:pt x="83" y="19"/>
                    </a:lnTo>
                    <a:close/>
                    <a:moveTo>
                      <a:pt x="70" y="32"/>
                    </a:moveTo>
                    <a:lnTo>
                      <a:pt x="66" y="29"/>
                    </a:lnTo>
                    <a:lnTo>
                      <a:pt x="79" y="16"/>
                    </a:lnTo>
                    <a:lnTo>
                      <a:pt x="83" y="19"/>
                    </a:lnTo>
                    <a:lnTo>
                      <a:pt x="70" y="32"/>
                    </a:lnTo>
                    <a:close/>
                    <a:moveTo>
                      <a:pt x="79" y="16"/>
                    </a:moveTo>
                    <a:lnTo>
                      <a:pt x="79" y="16"/>
                    </a:lnTo>
                    <a:lnTo>
                      <a:pt x="73" y="22"/>
                    </a:lnTo>
                    <a:lnTo>
                      <a:pt x="79" y="16"/>
                    </a:lnTo>
                    <a:close/>
                    <a:moveTo>
                      <a:pt x="66" y="29"/>
                    </a:moveTo>
                    <a:lnTo>
                      <a:pt x="63" y="27"/>
                    </a:lnTo>
                    <a:lnTo>
                      <a:pt x="76" y="13"/>
                    </a:lnTo>
                    <a:lnTo>
                      <a:pt x="79" y="16"/>
                    </a:lnTo>
                    <a:lnTo>
                      <a:pt x="66" y="29"/>
                    </a:lnTo>
                    <a:close/>
                    <a:moveTo>
                      <a:pt x="63" y="27"/>
                    </a:moveTo>
                    <a:lnTo>
                      <a:pt x="53" y="17"/>
                    </a:lnTo>
                    <a:lnTo>
                      <a:pt x="63" y="27"/>
                    </a:lnTo>
                    <a:lnTo>
                      <a:pt x="70" y="19"/>
                    </a:lnTo>
                    <a:lnTo>
                      <a:pt x="63" y="27"/>
                    </a:lnTo>
                    <a:close/>
                    <a:moveTo>
                      <a:pt x="63" y="27"/>
                    </a:moveTo>
                    <a:lnTo>
                      <a:pt x="60" y="24"/>
                    </a:lnTo>
                    <a:lnTo>
                      <a:pt x="73" y="10"/>
                    </a:lnTo>
                    <a:lnTo>
                      <a:pt x="76" y="13"/>
                    </a:lnTo>
                    <a:lnTo>
                      <a:pt x="63" y="27"/>
                    </a:lnTo>
                    <a:close/>
                    <a:moveTo>
                      <a:pt x="60" y="24"/>
                    </a:moveTo>
                    <a:lnTo>
                      <a:pt x="70" y="32"/>
                    </a:lnTo>
                    <a:lnTo>
                      <a:pt x="60" y="24"/>
                    </a:lnTo>
                    <a:lnTo>
                      <a:pt x="66" y="17"/>
                    </a:lnTo>
                    <a:lnTo>
                      <a:pt x="60" y="24"/>
                    </a:lnTo>
                    <a:close/>
                    <a:moveTo>
                      <a:pt x="60" y="24"/>
                    </a:moveTo>
                    <a:lnTo>
                      <a:pt x="56" y="20"/>
                    </a:lnTo>
                    <a:lnTo>
                      <a:pt x="70" y="7"/>
                    </a:lnTo>
                    <a:lnTo>
                      <a:pt x="73" y="10"/>
                    </a:lnTo>
                    <a:lnTo>
                      <a:pt x="60" y="24"/>
                    </a:lnTo>
                    <a:close/>
                    <a:moveTo>
                      <a:pt x="63" y="4"/>
                    </a:moveTo>
                    <a:lnTo>
                      <a:pt x="67" y="4"/>
                    </a:lnTo>
                    <a:lnTo>
                      <a:pt x="70" y="7"/>
                    </a:lnTo>
                    <a:lnTo>
                      <a:pt x="63" y="14"/>
                    </a:lnTo>
                    <a:lnTo>
                      <a:pt x="63" y="4"/>
                    </a:lnTo>
                    <a:close/>
                    <a:moveTo>
                      <a:pt x="63" y="22"/>
                    </a:moveTo>
                    <a:lnTo>
                      <a:pt x="60" y="22"/>
                    </a:lnTo>
                    <a:lnTo>
                      <a:pt x="60" y="4"/>
                    </a:lnTo>
                    <a:lnTo>
                      <a:pt x="63" y="4"/>
                    </a:lnTo>
                    <a:lnTo>
                      <a:pt x="63" y="22"/>
                    </a:lnTo>
                    <a:close/>
                    <a:moveTo>
                      <a:pt x="60" y="22"/>
                    </a:moveTo>
                    <a:lnTo>
                      <a:pt x="56" y="22"/>
                    </a:lnTo>
                    <a:lnTo>
                      <a:pt x="53" y="20"/>
                    </a:lnTo>
                    <a:lnTo>
                      <a:pt x="60" y="14"/>
                    </a:lnTo>
                    <a:lnTo>
                      <a:pt x="60" y="22"/>
                    </a:lnTo>
                    <a:close/>
                    <a:moveTo>
                      <a:pt x="53" y="20"/>
                    </a:moveTo>
                    <a:lnTo>
                      <a:pt x="50" y="17"/>
                    </a:lnTo>
                    <a:lnTo>
                      <a:pt x="64" y="4"/>
                    </a:lnTo>
                    <a:lnTo>
                      <a:pt x="67" y="7"/>
                    </a:lnTo>
                    <a:lnTo>
                      <a:pt x="53" y="20"/>
                    </a:lnTo>
                    <a:close/>
                    <a:moveTo>
                      <a:pt x="57" y="0"/>
                    </a:moveTo>
                    <a:lnTo>
                      <a:pt x="61" y="0"/>
                    </a:lnTo>
                    <a:lnTo>
                      <a:pt x="64" y="4"/>
                    </a:lnTo>
                    <a:lnTo>
                      <a:pt x="57" y="10"/>
                    </a:lnTo>
                    <a:lnTo>
                      <a:pt x="57" y="0"/>
                    </a:lnTo>
                    <a:close/>
                    <a:moveTo>
                      <a:pt x="57" y="19"/>
                    </a:moveTo>
                    <a:lnTo>
                      <a:pt x="51" y="19"/>
                    </a:lnTo>
                    <a:lnTo>
                      <a:pt x="51" y="0"/>
                    </a:lnTo>
                    <a:lnTo>
                      <a:pt x="57" y="0"/>
                    </a:lnTo>
                    <a:lnTo>
                      <a:pt x="57" y="19"/>
                    </a:lnTo>
                    <a:close/>
                    <a:moveTo>
                      <a:pt x="51" y="19"/>
                    </a:moveTo>
                    <a:lnTo>
                      <a:pt x="44" y="19"/>
                    </a:lnTo>
                    <a:lnTo>
                      <a:pt x="44" y="0"/>
                    </a:lnTo>
                    <a:lnTo>
                      <a:pt x="51" y="0"/>
                    </a:lnTo>
                    <a:lnTo>
                      <a:pt x="51" y="19"/>
                    </a:lnTo>
                    <a:close/>
                    <a:moveTo>
                      <a:pt x="38" y="4"/>
                    </a:moveTo>
                    <a:lnTo>
                      <a:pt x="40" y="0"/>
                    </a:lnTo>
                    <a:lnTo>
                      <a:pt x="44" y="0"/>
                    </a:lnTo>
                    <a:lnTo>
                      <a:pt x="44" y="10"/>
                    </a:lnTo>
                    <a:lnTo>
                      <a:pt x="38" y="4"/>
                    </a:lnTo>
                    <a:close/>
                    <a:moveTo>
                      <a:pt x="51" y="17"/>
                    </a:moveTo>
                    <a:lnTo>
                      <a:pt x="47" y="20"/>
                    </a:lnTo>
                    <a:lnTo>
                      <a:pt x="34" y="7"/>
                    </a:lnTo>
                    <a:lnTo>
                      <a:pt x="38" y="4"/>
                    </a:lnTo>
                    <a:lnTo>
                      <a:pt x="51" y="17"/>
                    </a:lnTo>
                    <a:close/>
                    <a:moveTo>
                      <a:pt x="47" y="20"/>
                    </a:moveTo>
                    <a:lnTo>
                      <a:pt x="45" y="22"/>
                    </a:lnTo>
                    <a:lnTo>
                      <a:pt x="41" y="22"/>
                    </a:lnTo>
                    <a:lnTo>
                      <a:pt x="41" y="14"/>
                    </a:lnTo>
                    <a:lnTo>
                      <a:pt x="47" y="20"/>
                    </a:lnTo>
                    <a:close/>
                    <a:moveTo>
                      <a:pt x="41" y="22"/>
                    </a:moveTo>
                    <a:lnTo>
                      <a:pt x="34" y="22"/>
                    </a:lnTo>
                    <a:lnTo>
                      <a:pt x="34" y="4"/>
                    </a:lnTo>
                    <a:lnTo>
                      <a:pt x="41" y="4"/>
                    </a:lnTo>
                    <a:lnTo>
                      <a:pt x="41" y="22"/>
                    </a:lnTo>
                    <a:close/>
                    <a:moveTo>
                      <a:pt x="28" y="7"/>
                    </a:moveTo>
                    <a:lnTo>
                      <a:pt x="31" y="4"/>
                    </a:lnTo>
                    <a:lnTo>
                      <a:pt x="34" y="4"/>
                    </a:lnTo>
                    <a:lnTo>
                      <a:pt x="34" y="14"/>
                    </a:lnTo>
                    <a:lnTo>
                      <a:pt x="28" y="7"/>
                    </a:lnTo>
                    <a:close/>
                    <a:moveTo>
                      <a:pt x="42" y="20"/>
                    </a:moveTo>
                    <a:lnTo>
                      <a:pt x="39" y="24"/>
                    </a:lnTo>
                    <a:lnTo>
                      <a:pt x="24" y="10"/>
                    </a:lnTo>
                    <a:lnTo>
                      <a:pt x="28" y="7"/>
                    </a:lnTo>
                    <a:lnTo>
                      <a:pt x="42" y="20"/>
                    </a:lnTo>
                    <a:close/>
                    <a:moveTo>
                      <a:pt x="39" y="24"/>
                    </a:moveTo>
                    <a:lnTo>
                      <a:pt x="38" y="25"/>
                    </a:lnTo>
                    <a:lnTo>
                      <a:pt x="35" y="25"/>
                    </a:lnTo>
                    <a:lnTo>
                      <a:pt x="32" y="17"/>
                    </a:lnTo>
                    <a:lnTo>
                      <a:pt x="39" y="24"/>
                    </a:lnTo>
                    <a:close/>
                    <a:moveTo>
                      <a:pt x="35" y="25"/>
                    </a:moveTo>
                    <a:lnTo>
                      <a:pt x="30" y="28"/>
                    </a:lnTo>
                    <a:lnTo>
                      <a:pt x="21" y="11"/>
                    </a:lnTo>
                    <a:lnTo>
                      <a:pt x="28" y="8"/>
                    </a:lnTo>
                    <a:lnTo>
                      <a:pt x="35" y="25"/>
                    </a:lnTo>
                    <a:close/>
                    <a:moveTo>
                      <a:pt x="19" y="13"/>
                    </a:moveTo>
                    <a:lnTo>
                      <a:pt x="20" y="11"/>
                    </a:lnTo>
                    <a:lnTo>
                      <a:pt x="21" y="11"/>
                    </a:lnTo>
                    <a:lnTo>
                      <a:pt x="25" y="19"/>
                    </a:lnTo>
                    <a:lnTo>
                      <a:pt x="19" y="13"/>
                    </a:lnTo>
                    <a:close/>
                    <a:moveTo>
                      <a:pt x="32" y="27"/>
                    </a:moveTo>
                    <a:lnTo>
                      <a:pt x="29" y="29"/>
                    </a:lnTo>
                    <a:lnTo>
                      <a:pt x="15" y="16"/>
                    </a:lnTo>
                    <a:lnTo>
                      <a:pt x="19" y="13"/>
                    </a:lnTo>
                    <a:lnTo>
                      <a:pt x="32" y="27"/>
                    </a:lnTo>
                    <a:close/>
                    <a:moveTo>
                      <a:pt x="15" y="16"/>
                    </a:moveTo>
                    <a:lnTo>
                      <a:pt x="24" y="7"/>
                    </a:lnTo>
                    <a:lnTo>
                      <a:pt x="15" y="16"/>
                    </a:lnTo>
                    <a:lnTo>
                      <a:pt x="22" y="22"/>
                    </a:lnTo>
                    <a:lnTo>
                      <a:pt x="15" y="16"/>
                    </a:lnTo>
                    <a:close/>
                    <a:moveTo>
                      <a:pt x="29" y="29"/>
                    </a:moveTo>
                    <a:lnTo>
                      <a:pt x="25" y="32"/>
                    </a:lnTo>
                    <a:lnTo>
                      <a:pt x="12" y="19"/>
                    </a:lnTo>
                    <a:lnTo>
                      <a:pt x="15" y="16"/>
                    </a:lnTo>
                    <a:lnTo>
                      <a:pt x="29" y="29"/>
                    </a:lnTo>
                    <a:close/>
                    <a:moveTo>
                      <a:pt x="10" y="21"/>
                    </a:moveTo>
                    <a:lnTo>
                      <a:pt x="11" y="20"/>
                    </a:lnTo>
                    <a:lnTo>
                      <a:pt x="12" y="19"/>
                    </a:lnTo>
                    <a:lnTo>
                      <a:pt x="19" y="26"/>
                    </a:lnTo>
                    <a:lnTo>
                      <a:pt x="10" y="21"/>
                    </a:lnTo>
                    <a:close/>
                    <a:moveTo>
                      <a:pt x="28" y="30"/>
                    </a:moveTo>
                    <a:lnTo>
                      <a:pt x="24" y="37"/>
                    </a:lnTo>
                    <a:lnTo>
                      <a:pt x="7" y="28"/>
                    </a:lnTo>
                    <a:lnTo>
                      <a:pt x="10" y="21"/>
                    </a:lnTo>
                    <a:lnTo>
                      <a:pt x="28" y="30"/>
                    </a:lnTo>
                    <a:close/>
                    <a:moveTo>
                      <a:pt x="24" y="37"/>
                    </a:moveTo>
                    <a:lnTo>
                      <a:pt x="23" y="38"/>
                    </a:lnTo>
                    <a:lnTo>
                      <a:pt x="22" y="39"/>
                    </a:lnTo>
                    <a:lnTo>
                      <a:pt x="15" y="32"/>
                    </a:lnTo>
                    <a:lnTo>
                      <a:pt x="24" y="37"/>
                    </a:lnTo>
                    <a:close/>
                    <a:moveTo>
                      <a:pt x="22" y="39"/>
                    </a:moveTo>
                    <a:lnTo>
                      <a:pt x="19" y="42"/>
                    </a:lnTo>
                    <a:lnTo>
                      <a:pt x="6" y="29"/>
                    </a:lnTo>
                    <a:lnTo>
                      <a:pt x="9" y="26"/>
                    </a:lnTo>
                    <a:lnTo>
                      <a:pt x="22" y="39"/>
                    </a:lnTo>
                    <a:close/>
                    <a:moveTo>
                      <a:pt x="3" y="36"/>
                    </a:moveTo>
                    <a:lnTo>
                      <a:pt x="3" y="31"/>
                    </a:lnTo>
                    <a:lnTo>
                      <a:pt x="6" y="29"/>
                    </a:lnTo>
                    <a:lnTo>
                      <a:pt x="12" y="36"/>
                    </a:lnTo>
                    <a:lnTo>
                      <a:pt x="3" y="36"/>
                    </a:lnTo>
                    <a:close/>
                    <a:moveTo>
                      <a:pt x="22" y="36"/>
                    </a:moveTo>
                    <a:lnTo>
                      <a:pt x="22" y="39"/>
                    </a:lnTo>
                    <a:lnTo>
                      <a:pt x="3" y="39"/>
                    </a:lnTo>
                    <a:lnTo>
                      <a:pt x="3" y="36"/>
                    </a:lnTo>
                    <a:lnTo>
                      <a:pt x="22" y="36"/>
                    </a:lnTo>
                    <a:close/>
                    <a:moveTo>
                      <a:pt x="22" y="39"/>
                    </a:moveTo>
                    <a:lnTo>
                      <a:pt x="22" y="41"/>
                    </a:lnTo>
                    <a:lnTo>
                      <a:pt x="21" y="43"/>
                    </a:lnTo>
                    <a:lnTo>
                      <a:pt x="12" y="39"/>
                    </a:lnTo>
                    <a:lnTo>
                      <a:pt x="22" y="39"/>
                    </a:lnTo>
                    <a:close/>
                    <a:moveTo>
                      <a:pt x="21" y="43"/>
                    </a:moveTo>
                    <a:lnTo>
                      <a:pt x="18" y="49"/>
                    </a:lnTo>
                    <a:lnTo>
                      <a:pt x="1" y="41"/>
                    </a:lnTo>
                    <a:lnTo>
                      <a:pt x="3" y="35"/>
                    </a:lnTo>
                    <a:lnTo>
                      <a:pt x="21" y="43"/>
                    </a:lnTo>
                    <a:close/>
                    <a:moveTo>
                      <a:pt x="0" y="46"/>
                    </a:moveTo>
                    <a:lnTo>
                      <a:pt x="0" y="43"/>
                    </a:lnTo>
                    <a:lnTo>
                      <a:pt x="1" y="41"/>
                    </a:lnTo>
                    <a:lnTo>
                      <a:pt x="9" y="46"/>
                    </a:lnTo>
                    <a:lnTo>
                      <a:pt x="0" y="46"/>
                    </a:lnTo>
                    <a:close/>
                    <a:moveTo>
                      <a:pt x="19" y="46"/>
                    </a:moveTo>
                    <a:lnTo>
                      <a:pt x="19" y="48"/>
                    </a:lnTo>
                    <a:lnTo>
                      <a:pt x="0" y="48"/>
                    </a:lnTo>
                    <a:lnTo>
                      <a:pt x="0" y="46"/>
                    </a:lnTo>
                    <a:lnTo>
                      <a:pt x="19" y="46"/>
                    </a:lnTo>
                    <a:close/>
                    <a:moveTo>
                      <a:pt x="1" y="52"/>
                    </a:moveTo>
                    <a:lnTo>
                      <a:pt x="0" y="50"/>
                    </a:lnTo>
                    <a:lnTo>
                      <a:pt x="0" y="48"/>
                    </a:lnTo>
                    <a:lnTo>
                      <a:pt x="9" y="48"/>
                    </a:lnTo>
                    <a:lnTo>
                      <a:pt x="1" y="52"/>
                    </a:lnTo>
                    <a:close/>
                    <a:moveTo>
                      <a:pt x="18" y="45"/>
                    </a:moveTo>
                    <a:lnTo>
                      <a:pt x="21" y="50"/>
                    </a:lnTo>
                    <a:lnTo>
                      <a:pt x="3" y="59"/>
                    </a:lnTo>
                    <a:lnTo>
                      <a:pt x="1" y="52"/>
                    </a:lnTo>
                    <a:lnTo>
                      <a:pt x="18" y="45"/>
                    </a:lnTo>
                    <a:close/>
                    <a:moveTo>
                      <a:pt x="21" y="50"/>
                    </a:moveTo>
                    <a:lnTo>
                      <a:pt x="22" y="52"/>
                    </a:lnTo>
                    <a:lnTo>
                      <a:pt x="22" y="54"/>
                    </a:lnTo>
                    <a:lnTo>
                      <a:pt x="12" y="54"/>
                    </a:lnTo>
                    <a:lnTo>
                      <a:pt x="21" y="50"/>
                    </a:lnTo>
                    <a:close/>
                    <a:moveTo>
                      <a:pt x="22" y="54"/>
                    </a:moveTo>
                    <a:lnTo>
                      <a:pt x="22" y="58"/>
                    </a:lnTo>
                    <a:lnTo>
                      <a:pt x="3" y="58"/>
                    </a:lnTo>
                    <a:lnTo>
                      <a:pt x="3" y="54"/>
                    </a:lnTo>
                    <a:lnTo>
                      <a:pt x="22" y="54"/>
                    </a:lnTo>
                    <a:close/>
                    <a:moveTo>
                      <a:pt x="6" y="64"/>
                    </a:moveTo>
                    <a:lnTo>
                      <a:pt x="3" y="62"/>
                    </a:lnTo>
                    <a:lnTo>
                      <a:pt x="3" y="58"/>
                    </a:lnTo>
                    <a:lnTo>
                      <a:pt x="12" y="58"/>
                    </a:lnTo>
                    <a:lnTo>
                      <a:pt x="6" y="64"/>
                    </a:lnTo>
                    <a:close/>
                    <a:moveTo>
                      <a:pt x="19" y="51"/>
                    </a:moveTo>
                    <a:lnTo>
                      <a:pt x="22" y="54"/>
                    </a:lnTo>
                    <a:lnTo>
                      <a:pt x="9" y="68"/>
                    </a:lnTo>
                    <a:lnTo>
                      <a:pt x="6" y="64"/>
                    </a:lnTo>
                    <a:lnTo>
                      <a:pt x="19" y="51"/>
                    </a:lnTo>
                    <a:close/>
                    <a:moveTo>
                      <a:pt x="22" y="54"/>
                    </a:moveTo>
                    <a:lnTo>
                      <a:pt x="25" y="58"/>
                    </a:lnTo>
                    <a:lnTo>
                      <a:pt x="12" y="71"/>
                    </a:lnTo>
                    <a:lnTo>
                      <a:pt x="9" y="68"/>
                    </a:lnTo>
                    <a:lnTo>
                      <a:pt x="22" y="54"/>
                    </a:lnTo>
                    <a:close/>
                    <a:moveTo>
                      <a:pt x="19" y="74"/>
                    </a:moveTo>
                    <a:lnTo>
                      <a:pt x="14" y="74"/>
                    </a:lnTo>
                    <a:lnTo>
                      <a:pt x="12" y="71"/>
                    </a:lnTo>
                    <a:lnTo>
                      <a:pt x="19" y="64"/>
                    </a:lnTo>
                    <a:lnTo>
                      <a:pt x="19" y="74"/>
                    </a:lnTo>
                    <a:close/>
                    <a:moveTo>
                      <a:pt x="19" y="54"/>
                    </a:moveTo>
                    <a:lnTo>
                      <a:pt x="22" y="54"/>
                    </a:lnTo>
                    <a:lnTo>
                      <a:pt x="22" y="74"/>
                    </a:lnTo>
                    <a:lnTo>
                      <a:pt x="19" y="74"/>
                    </a:lnTo>
                    <a:lnTo>
                      <a:pt x="19" y="54"/>
                    </a:lnTo>
                    <a:close/>
                    <a:moveTo>
                      <a:pt x="22" y="54"/>
                    </a:moveTo>
                    <a:lnTo>
                      <a:pt x="25" y="54"/>
                    </a:lnTo>
                    <a:lnTo>
                      <a:pt x="29" y="58"/>
                    </a:lnTo>
                    <a:lnTo>
                      <a:pt x="22" y="64"/>
                    </a:lnTo>
                    <a:lnTo>
                      <a:pt x="22" y="54"/>
                    </a:lnTo>
                    <a:close/>
                    <a:moveTo>
                      <a:pt x="29" y="58"/>
                    </a:moveTo>
                    <a:lnTo>
                      <a:pt x="32" y="61"/>
                    </a:lnTo>
                    <a:lnTo>
                      <a:pt x="19" y="74"/>
                    </a:lnTo>
                    <a:lnTo>
                      <a:pt x="15" y="71"/>
                    </a:lnTo>
                    <a:lnTo>
                      <a:pt x="29" y="58"/>
                    </a:lnTo>
                    <a:close/>
                    <a:moveTo>
                      <a:pt x="25" y="77"/>
                    </a:moveTo>
                    <a:lnTo>
                      <a:pt x="21" y="77"/>
                    </a:lnTo>
                    <a:lnTo>
                      <a:pt x="19" y="74"/>
                    </a:lnTo>
                    <a:lnTo>
                      <a:pt x="25" y="68"/>
                    </a:lnTo>
                    <a:lnTo>
                      <a:pt x="25" y="77"/>
                    </a:lnTo>
                    <a:close/>
                    <a:moveTo>
                      <a:pt x="25" y="58"/>
                    </a:moveTo>
                    <a:lnTo>
                      <a:pt x="32" y="58"/>
                    </a:lnTo>
                    <a:lnTo>
                      <a:pt x="32" y="77"/>
                    </a:lnTo>
                    <a:lnTo>
                      <a:pt x="25" y="77"/>
                    </a:lnTo>
                    <a:lnTo>
                      <a:pt x="25" y="58"/>
                    </a:lnTo>
                    <a:close/>
                    <a:moveTo>
                      <a:pt x="32" y="58"/>
                    </a:moveTo>
                    <a:lnTo>
                      <a:pt x="34" y="58"/>
                    </a:lnTo>
                    <a:lnTo>
                      <a:pt x="34" y="77"/>
                    </a:lnTo>
                    <a:lnTo>
                      <a:pt x="32" y="77"/>
                    </a:lnTo>
                    <a:lnTo>
                      <a:pt x="32" y="58"/>
                    </a:lnTo>
                    <a:close/>
                    <a:moveTo>
                      <a:pt x="34" y="58"/>
                    </a:moveTo>
                    <a:lnTo>
                      <a:pt x="41" y="58"/>
                    </a:lnTo>
                    <a:lnTo>
                      <a:pt x="41" y="77"/>
                    </a:lnTo>
                    <a:lnTo>
                      <a:pt x="34" y="77"/>
                    </a:lnTo>
                    <a:lnTo>
                      <a:pt x="34" y="58"/>
                    </a:lnTo>
                    <a:close/>
                    <a:moveTo>
                      <a:pt x="41" y="58"/>
                    </a:moveTo>
                    <a:lnTo>
                      <a:pt x="47" y="58"/>
                    </a:lnTo>
                    <a:lnTo>
                      <a:pt x="47" y="77"/>
                    </a:lnTo>
                    <a:lnTo>
                      <a:pt x="41" y="77"/>
                    </a:lnTo>
                    <a:lnTo>
                      <a:pt x="41" y="58"/>
                    </a:lnTo>
                    <a:close/>
                    <a:moveTo>
                      <a:pt x="54" y="74"/>
                    </a:moveTo>
                    <a:lnTo>
                      <a:pt x="51" y="77"/>
                    </a:lnTo>
                    <a:lnTo>
                      <a:pt x="47" y="77"/>
                    </a:lnTo>
                    <a:lnTo>
                      <a:pt x="47" y="68"/>
                    </a:lnTo>
                    <a:lnTo>
                      <a:pt x="54" y="74"/>
                    </a:lnTo>
                    <a:close/>
                    <a:moveTo>
                      <a:pt x="41" y="61"/>
                    </a:moveTo>
                    <a:lnTo>
                      <a:pt x="44" y="58"/>
                    </a:lnTo>
                    <a:lnTo>
                      <a:pt x="57" y="71"/>
                    </a:lnTo>
                    <a:lnTo>
                      <a:pt x="54" y="74"/>
                    </a:lnTo>
                    <a:lnTo>
                      <a:pt x="41" y="61"/>
                    </a:lnTo>
                    <a:close/>
                    <a:moveTo>
                      <a:pt x="44" y="58"/>
                    </a:moveTo>
                    <a:lnTo>
                      <a:pt x="45" y="57"/>
                    </a:lnTo>
                    <a:lnTo>
                      <a:pt x="46" y="56"/>
                    </a:lnTo>
                    <a:lnTo>
                      <a:pt x="51" y="64"/>
                    </a:lnTo>
                    <a:lnTo>
                      <a:pt x="44" y="58"/>
                    </a:lnTo>
                    <a:close/>
                    <a:moveTo>
                      <a:pt x="46" y="56"/>
                    </a:moveTo>
                    <a:lnTo>
                      <a:pt x="53" y="52"/>
                    </a:lnTo>
                    <a:lnTo>
                      <a:pt x="61" y="70"/>
                    </a:lnTo>
                    <a:lnTo>
                      <a:pt x="55" y="73"/>
                    </a:lnTo>
                    <a:lnTo>
                      <a:pt x="46"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98" name="Freeform 786">
                <a:extLst>
                  <a:ext uri="{FF2B5EF4-FFF2-40B4-BE49-F238E27FC236}">
                    <a16:creationId xmlns:a16="http://schemas.microsoft.com/office/drawing/2014/main" id="{D035844A-14D6-4C8C-8568-7AFAE6FF1F04}"/>
                  </a:ext>
                </a:extLst>
              </p:cNvPr>
              <p:cNvSpPr>
                <a:spLocks/>
              </p:cNvSpPr>
              <p:nvPr/>
            </p:nvSpPr>
            <p:spPr bwMode="auto">
              <a:xfrm>
                <a:off x="3411" y="2111"/>
                <a:ext cx="16" cy="14"/>
              </a:xfrm>
              <a:custGeom>
                <a:avLst/>
                <a:gdLst>
                  <a:gd name="T0" fmla="*/ 12 w 66"/>
                  <a:gd name="T1" fmla="*/ 12 h 57"/>
                  <a:gd name="T2" fmla="*/ 12 w 66"/>
                  <a:gd name="T3" fmla="*/ 12 h 57"/>
                  <a:gd name="T4" fmla="*/ 13 w 66"/>
                  <a:gd name="T5" fmla="*/ 11 h 57"/>
                  <a:gd name="T6" fmla="*/ 14 w 66"/>
                  <a:gd name="T7" fmla="*/ 10 h 57"/>
                  <a:gd name="T8" fmla="*/ 15 w 66"/>
                  <a:gd name="T9" fmla="*/ 9 h 57"/>
                  <a:gd name="T10" fmla="*/ 15 w 66"/>
                  <a:gd name="T11" fmla="*/ 8 h 57"/>
                  <a:gd name="T12" fmla="*/ 16 w 66"/>
                  <a:gd name="T13" fmla="*/ 7 h 57"/>
                  <a:gd name="T14" fmla="*/ 16 w 66"/>
                  <a:gd name="T15" fmla="*/ 5 h 57"/>
                  <a:gd name="T16" fmla="*/ 16 w 66"/>
                  <a:gd name="T17" fmla="*/ 4 h 57"/>
                  <a:gd name="T18" fmla="*/ 15 w 66"/>
                  <a:gd name="T19" fmla="*/ 4 h 57"/>
                  <a:gd name="T20" fmla="*/ 15 w 66"/>
                  <a:gd name="T21" fmla="*/ 2 h 57"/>
                  <a:gd name="T22" fmla="*/ 15 w 66"/>
                  <a:gd name="T23" fmla="*/ 1 h 57"/>
                  <a:gd name="T24" fmla="*/ 14 w 66"/>
                  <a:gd name="T25" fmla="*/ 1 h 57"/>
                  <a:gd name="T26" fmla="*/ 13 w 66"/>
                  <a:gd name="T27" fmla="*/ 1 h 57"/>
                  <a:gd name="T28" fmla="*/ 12 w 66"/>
                  <a:gd name="T29" fmla="*/ 0 h 57"/>
                  <a:gd name="T30" fmla="*/ 11 w 66"/>
                  <a:gd name="T31" fmla="*/ 0 h 57"/>
                  <a:gd name="T32" fmla="*/ 10 w 66"/>
                  <a:gd name="T33" fmla="*/ 0 h 57"/>
                  <a:gd name="T34" fmla="*/ 8 w 66"/>
                  <a:gd name="T35" fmla="*/ 0 h 57"/>
                  <a:gd name="T36" fmla="*/ 7 w 66"/>
                  <a:gd name="T37" fmla="*/ 0 h 57"/>
                  <a:gd name="T38" fmla="*/ 6 w 66"/>
                  <a:gd name="T39" fmla="*/ 1 h 57"/>
                  <a:gd name="T40" fmla="*/ 5 w 66"/>
                  <a:gd name="T41" fmla="*/ 1 h 57"/>
                  <a:gd name="T42" fmla="*/ 4 w 66"/>
                  <a:gd name="T43" fmla="*/ 2 h 57"/>
                  <a:gd name="T44" fmla="*/ 2 w 66"/>
                  <a:gd name="T45" fmla="*/ 3 h 57"/>
                  <a:gd name="T46" fmla="*/ 1 w 66"/>
                  <a:gd name="T47" fmla="*/ 4 h 57"/>
                  <a:gd name="T48" fmla="*/ 0 w 66"/>
                  <a:gd name="T49" fmla="*/ 4 h 57"/>
                  <a:gd name="T50" fmla="*/ 0 w 66"/>
                  <a:gd name="T51" fmla="*/ 6 h 57"/>
                  <a:gd name="T52" fmla="*/ 0 w 66"/>
                  <a:gd name="T53" fmla="*/ 7 h 57"/>
                  <a:gd name="T54" fmla="*/ 0 w 66"/>
                  <a:gd name="T55" fmla="*/ 9 h 57"/>
                  <a:gd name="T56" fmla="*/ 0 w 66"/>
                  <a:gd name="T57" fmla="*/ 9 h 57"/>
                  <a:gd name="T58" fmla="*/ 0 w 66"/>
                  <a:gd name="T59" fmla="*/ 10 h 57"/>
                  <a:gd name="T60" fmla="*/ 0 w 66"/>
                  <a:gd name="T61" fmla="*/ 11 h 57"/>
                  <a:gd name="T62" fmla="*/ 1 w 66"/>
                  <a:gd name="T63" fmla="*/ 12 h 57"/>
                  <a:gd name="T64" fmla="*/ 2 w 66"/>
                  <a:gd name="T65" fmla="*/ 12 h 57"/>
                  <a:gd name="T66" fmla="*/ 3 w 66"/>
                  <a:gd name="T67" fmla="*/ 13 h 57"/>
                  <a:gd name="T68" fmla="*/ 4 w 66"/>
                  <a:gd name="T69" fmla="*/ 14 h 57"/>
                  <a:gd name="T70" fmla="*/ 5 w 66"/>
                  <a:gd name="T71" fmla="*/ 14 h 57"/>
                  <a:gd name="T72" fmla="*/ 6 w 66"/>
                  <a:gd name="T73" fmla="*/ 14 h 57"/>
                  <a:gd name="T74" fmla="*/ 8 w 66"/>
                  <a:gd name="T75" fmla="*/ 14 h 57"/>
                  <a:gd name="T76" fmla="*/ 8 w 66"/>
                  <a:gd name="T77" fmla="*/ 14 h 57"/>
                  <a:gd name="T78" fmla="*/ 10 w 66"/>
                  <a:gd name="T79" fmla="*/ 13 h 57"/>
                  <a:gd name="T80" fmla="*/ 12 w 66"/>
                  <a:gd name="T81" fmla="*/ 12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8" y="50"/>
                    </a:moveTo>
                    <a:lnTo>
                      <a:pt x="51" y="47"/>
                    </a:lnTo>
                    <a:lnTo>
                      <a:pt x="54" y="44"/>
                    </a:lnTo>
                    <a:lnTo>
                      <a:pt x="56" y="40"/>
                    </a:lnTo>
                    <a:lnTo>
                      <a:pt x="60" y="35"/>
                    </a:lnTo>
                    <a:lnTo>
                      <a:pt x="63" y="32"/>
                    </a:lnTo>
                    <a:lnTo>
                      <a:pt x="66" y="28"/>
                    </a:lnTo>
                    <a:lnTo>
                      <a:pt x="66" y="22"/>
                    </a:lnTo>
                    <a:lnTo>
                      <a:pt x="66" y="18"/>
                    </a:lnTo>
                    <a:lnTo>
                      <a:pt x="63" y="15"/>
                    </a:lnTo>
                    <a:lnTo>
                      <a:pt x="63" y="10"/>
                    </a:lnTo>
                    <a:lnTo>
                      <a:pt x="60" y="6"/>
                    </a:lnTo>
                    <a:lnTo>
                      <a:pt x="56" y="3"/>
                    </a:lnTo>
                    <a:lnTo>
                      <a:pt x="54" y="3"/>
                    </a:lnTo>
                    <a:lnTo>
                      <a:pt x="51" y="0"/>
                    </a:lnTo>
                    <a:lnTo>
                      <a:pt x="44" y="0"/>
                    </a:lnTo>
                    <a:lnTo>
                      <a:pt x="41" y="0"/>
                    </a:lnTo>
                    <a:lnTo>
                      <a:pt x="34" y="0"/>
                    </a:lnTo>
                    <a:lnTo>
                      <a:pt x="28" y="0"/>
                    </a:lnTo>
                    <a:lnTo>
                      <a:pt x="25" y="3"/>
                    </a:lnTo>
                    <a:lnTo>
                      <a:pt x="19" y="6"/>
                    </a:lnTo>
                    <a:lnTo>
                      <a:pt x="16" y="10"/>
                    </a:lnTo>
                    <a:lnTo>
                      <a:pt x="9" y="12"/>
                    </a:lnTo>
                    <a:lnTo>
                      <a:pt x="6" y="15"/>
                    </a:lnTo>
                    <a:lnTo>
                      <a:pt x="2" y="18"/>
                    </a:lnTo>
                    <a:lnTo>
                      <a:pt x="2" y="25"/>
                    </a:lnTo>
                    <a:lnTo>
                      <a:pt x="0" y="28"/>
                    </a:lnTo>
                    <a:lnTo>
                      <a:pt x="0" y="35"/>
                    </a:lnTo>
                    <a:lnTo>
                      <a:pt x="0" y="37"/>
                    </a:lnTo>
                    <a:lnTo>
                      <a:pt x="0" y="40"/>
                    </a:lnTo>
                    <a:lnTo>
                      <a:pt x="2" y="44"/>
                    </a:lnTo>
                    <a:lnTo>
                      <a:pt x="6" y="50"/>
                    </a:lnTo>
                    <a:lnTo>
                      <a:pt x="9" y="50"/>
                    </a:lnTo>
                    <a:lnTo>
                      <a:pt x="12" y="54"/>
                    </a:lnTo>
                    <a:lnTo>
                      <a:pt x="16" y="57"/>
                    </a:lnTo>
                    <a:lnTo>
                      <a:pt x="22" y="57"/>
                    </a:lnTo>
                    <a:lnTo>
                      <a:pt x="25" y="57"/>
                    </a:lnTo>
                    <a:lnTo>
                      <a:pt x="31" y="57"/>
                    </a:lnTo>
                    <a:lnTo>
                      <a:pt x="34" y="57"/>
                    </a:lnTo>
                    <a:lnTo>
                      <a:pt x="41" y="54"/>
                    </a:lnTo>
                    <a:lnTo>
                      <a:pt x="48"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899" name="Freeform 787">
                <a:extLst>
                  <a:ext uri="{FF2B5EF4-FFF2-40B4-BE49-F238E27FC236}">
                    <a16:creationId xmlns:a16="http://schemas.microsoft.com/office/drawing/2014/main" id="{83E70DD7-1122-49F0-8892-537C7D9D0760}"/>
                  </a:ext>
                </a:extLst>
              </p:cNvPr>
              <p:cNvSpPr>
                <a:spLocks noEditPoints="1"/>
              </p:cNvSpPr>
              <p:nvPr/>
            </p:nvSpPr>
            <p:spPr bwMode="auto">
              <a:xfrm>
                <a:off x="3408" y="2108"/>
                <a:ext cx="22" cy="19"/>
              </a:xfrm>
              <a:custGeom>
                <a:avLst/>
                <a:gdLst>
                  <a:gd name="T0" fmla="*/ 17 w 86"/>
                  <a:gd name="T1" fmla="*/ 16 h 76"/>
                  <a:gd name="T2" fmla="*/ 14 w 86"/>
                  <a:gd name="T3" fmla="*/ 12 h 76"/>
                  <a:gd name="T4" fmla="*/ 14 w 86"/>
                  <a:gd name="T5" fmla="*/ 12 h 76"/>
                  <a:gd name="T6" fmla="*/ 18 w 86"/>
                  <a:gd name="T7" fmla="*/ 15 h 76"/>
                  <a:gd name="T8" fmla="*/ 19 w 86"/>
                  <a:gd name="T9" fmla="*/ 14 h 76"/>
                  <a:gd name="T10" fmla="*/ 16 w 86"/>
                  <a:gd name="T11" fmla="*/ 10 h 76"/>
                  <a:gd name="T12" fmla="*/ 17 w 86"/>
                  <a:gd name="T13" fmla="*/ 9 h 76"/>
                  <a:gd name="T14" fmla="*/ 21 w 86"/>
                  <a:gd name="T15" fmla="*/ 11 h 76"/>
                  <a:gd name="T16" fmla="*/ 19 w 86"/>
                  <a:gd name="T17" fmla="*/ 10 h 76"/>
                  <a:gd name="T18" fmla="*/ 17 w 86"/>
                  <a:gd name="T19" fmla="*/ 10 h 76"/>
                  <a:gd name="T20" fmla="*/ 21 w 86"/>
                  <a:gd name="T21" fmla="*/ 6 h 76"/>
                  <a:gd name="T22" fmla="*/ 17 w 86"/>
                  <a:gd name="T23" fmla="*/ 8 h 76"/>
                  <a:gd name="T24" fmla="*/ 16 w 86"/>
                  <a:gd name="T25" fmla="*/ 6 h 76"/>
                  <a:gd name="T26" fmla="*/ 21 w 86"/>
                  <a:gd name="T27" fmla="*/ 6 h 76"/>
                  <a:gd name="T28" fmla="*/ 20 w 86"/>
                  <a:gd name="T29" fmla="*/ 3 h 76"/>
                  <a:gd name="T30" fmla="*/ 16 w 86"/>
                  <a:gd name="T31" fmla="*/ 6 h 76"/>
                  <a:gd name="T32" fmla="*/ 15 w 86"/>
                  <a:gd name="T33" fmla="*/ 5 h 76"/>
                  <a:gd name="T34" fmla="*/ 19 w 86"/>
                  <a:gd name="T35" fmla="*/ 2 h 76"/>
                  <a:gd name="T36" fmla="*/ 17 w 86"/>
                  <a:gd name="T37" fmla="*/ 1 h 76"/>
                  <a:gd name="T38" fmla="*/ 16 w 86"/>
                  <a:gd name="T39" fmla="*/ 6 h 76"/>
                  <a:gd name="T40" fmla="*/ 16 w 86"/>
                  <a:gd name="T41" fmla="*/ 0 h 76"/>
                  <a:gd name="T42" fmla="*/ 14 w 86"/>
                  <a:gd name="T43" fmla="*/ 5 h 76"/>
                  <a:gd name="T44" fmla="*/ 13 w 86"/>
                  <a:gd name="T45" fmla="*/ 0 h 76"/>
                  <a:gd name="T46" fmla="*/ 13 w 86"/>
                  <a:gd name="T47" fmla="*/ 0 h 76"/>
                  <a:gd name="T48" fmla="*/ 11 w 86"/>
                  <a:gd name="T49" fmla="*/ 5 h 76"/>
                  <a:gd name="T50" fmla="*/ 12 w 86"/>
                  <a:gd name="T51" fmla="*/ 4 h 76"/>
                  <a:gd name="T52" fmla="*/ 10 w 86"/>
                  <a:gd name="T53" fmla="*/ 5 h 76"/>
                  <a:gd name="T54" fmla="*/ 6 w 86"/>
                  <a:gd name="T55" fmla="*/ 2 h 76"/>
                  <a:gd name="T56" fmla="*/ 7 w 86"/>
                  <a:gd name="T57" fmla="*/ 4 h 76"/>
                  <a:gd name="T58" fmla="*/ 9 w 86"/>
                  <a:gd name="T59" fmla="*/ 6 h 76"/>
                  <a:gd name="T60" fmla="*/ 8 w 86"/>
                  <a:gd name="T61" fmla="*/ 7 h 76"/>
                  <a:gd name="T62" fmla="*/ 3 w 86"/>
                  <a:gd name="T63" fmla="*/ 4 h 76"/>
                  <a:gd name="T64" fmla="*/ 2 w 86"/>
                  <a:gd name="T65" fmla="*/ 5 h 76"/>
                  <a:gd name="T66" fmla="*/ 2 w 86"/>
                  <a:gd name="T67" fmla="*/ 5 h 76"/>
                  <a:gd name="T68" fmla="*/ 1 w 86"/>
                  <a:gd name="T69" fmla="*/ 7 h 76"/>
                  <a:gd name="T70" fmla="*/ 6 w 86"/>
                  <a:gd name="T71" fmla="*/ 9 h 76"/>
                  <a:gd name="T72" fmla="*/ 4 w 86"/>
                  <a:gd name="T73" fmla="*/ 11 h 76"/>
                  <a:gd name="T74" fmla="*/ 1 w 86"/>
                  <a:gd name="T75" fmla="*/ 8 h 76"/>
                  <a:gd name="T76" fmla="*/ 0 w 86"/>
                  <a:gd name="T77" fmla="*/ 10 h 76"/>
                  <a:gd name="T78" fmla="*/ 5 w 86"/>
                  <a:gd name="T79" fmla="*/ 11 h 76"/>
                  <a:gd name="T80" fmla="*/ 1 w 86"/>
                  <a:gd name="T81" fmla="*/ 14 h 76"/>
                  <a:gd name="T82" fmla="*/ 5 w 86"/>
                  <a:gd name="T83" fmla="*/ 12 h 76"/>
                  <a:gd name="T84" fmla="*/ 5 w 86"/>
                  <a:gd name="T85" fmla="*/ 12 h 76"/>
                  <a:gd name="T86" fmla="*/ 1 w 86"/>
                  <a:gd name="T87" fmla="*/ 15 h 76"/>
                  <a:gd name="T88" fmla="*/ 4 w 86"/>
                  <a:gd name="T89" fmla="*/ 18 h 76"/>
                  <a:gd name="T90" fmla="*/ 5 w 86"/>
                  <a:gd name="T91" fmla="*/ 13 h 76"/>
                  <a:gd name="T92" fmla="*/ 7 w 86"/>
                  <a:gd name="T93" fmla="*/ 14 h 76"/>
                  <a:gd name="T94" fmla="*/ 7 w 86"/>
                  <a:gd name="T95" fmla="*/ 14 h 76"/>
                  <a:gd name="T96" fmla="*/ 4 w 86"/>
                  <a:gd name="T97" fmla="*/ 18 h 76"/>
                  <a:gd name="T98" fmla="*/ 7 w 86"/>
                  <a:gd name="T99" fmla="*/ 19 h 76"/>
                  <a:gd name="T100" fmla="*/ 8 w 86"/>
                  <a:gd name="T101" fmla="*/ 14 h 76"/>
                  <a:gd name="T102" fmla="*/ 10 w 86"/>
                  <a:gd name="T103" fmla="*/ 14 h 76"/>
                  <a:gd name="T104" fmla="*/ 11 w 86"/>
                  <a:gd name="T105" fmla="*/ 19 h 76"/>
                  <a:gd name="T106" fmla="*/ 11 w 86"/>
                  <a:gd name="T107" fmla="*/ 17 h 76"/>
                  <a:gd name="T108" fmla="*/ 10 w 86"/>
                  <a:gd name="T109" fmla="*/ 15 h 7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6"/>
                  <a:gd name="T166" fmla="*/ 0 h 76"/>
                  <a:gd name="T167" fmla="*/ 86 w 86"/>
                  <a:gd name="T168" fmla="*/ 76 h 7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6" h="76">
                    <a:moveTo>
                      <a:pt x="51" y="54"/>
                    </a:moveTo>
                    <a:lnTo>
                      <a:pt x="54" y="50"/>
                    </a:lnTo>
                    <a:lnTo>
                      <a:pt x="67" y="64"/>
                    </a:lnTo>
                    <a:lnTo>
                      <a:pt x="64" y="67"/>
                    </a:lnTo>
                    <a:lnTo>
                      <a:pt x="51" y="54"/>
                    </a:lnTo>
                    <a:close/>
                    <a:moveTo>
                      <a:pt x="67" y="64"/>
                    </a:moveTo>
                    <a:lnTo>
                      <a:pt x="67" y="64"/>
                    </a:lnTo>
                    <a:lnTo>
                      <a:pt x="61" y="57"/>
                    </a:lnTo>
                    <a:lnTo>
                      <a:pt x="67" y="64"/>
                    </a:lnTo>
                    <a:close/>
                    <a:moveTo>
                      <a:pt x="54" y="50"/>
                    </a:moveTo>
                    <a:lnTo>
                      <a:pt x="56" y="47"/>
                    </a:lnTo>
                    <a:lnTo>
                      <a:pt x="71" y="60"/>
                    </a:lnTo>
                    <a:lnTo>
                      <a:pt x="67" y="64"/>
                    </a:lnTo>
                    <a:lnTo>
                      <a:pt x="54" y="50"/>
                    </a:lnTo>
                    <a:close/>
                    <a:moveTo>
                      <a:pt x="56" y="47"/>
                    </a:moveTo>
                    <a:lnTo>
                      <a:pt x="66" y="38"/>
                    </a:lnTo>
                    <a:lnTo>
                      <a:pt x="56" y="47"/>
                    </a:lnTo>
                    <a:lnTo>
                      <a:pt x="64" y="54"/>
                    </a:lnTo>
                    <a:lnTo>
                      <a:pt x="56" y="47"/>
                    </a:lnTo>
                    <a:close/>
                    <a:moveTo>
                      <a:pt x="56" y="47"/>
                    </a:moveTo>
                    <a:lnTo>
                      <a:pt x="60" y="44"/>
                    </a:lnTo>
                    <a:lnTo>
                      <a:pt x="74" y="57"/>
                    </a:lnTo>
                    <a:lnTo>
                      <a:pt x="71" y="60"/>
                    </a:lnTo>
                    <a:lnTo>
                      <a:pt x="56" y="47"/>
                    </a:lnTo>
                    <a:close/>
                    <a:moveTo>
                      <a:pt x="75" y="55"/>
                    </a:moveTo>
                    <a:lnTo>
                      <a:pt x="75" y="56"/>
                    </a:lnTo>
                    <a:lnTo>
                      <a:pt x="74" y="57"/>
                    </a:lnTo>
                    <a:lnTo>
                      <a:pt x="66" y="50"/>
                    </a:lnTo>
                    <a:lnTo>
                      <a:pt x="75" y="55"/>
                    </a:lnTo>
                    <a:close/>
                    <a:moveTo>
                      <a:pt x="59" y="47"/>
                    </a:moveTo>
                    <a:lnTo>
                      <a:pt x="62" y="41"/>
                    </a:lnTo>
                    <a:lnTo>
                      <a:pt x="78" y="48"/>
                    </a:lnTo>
                    <a:lnTo>
                      <a:pt x="75" y="55"/>
                    </a:lnTo>
                    <a:lnTo>
                      <a:pt x="59" y="47"/>
                    </a:lnTo>
                    <a:close/>
                    <a:moveTo>
                      <a:pt x="62" y="41"/>
                    </a:moveTo>
                    <a:lnTo>
                      <a:pt x="62" y="38"/>
                    </a:lnTo>
                    <a:lnTo>
                      <a:pt x="63" y="38"/>
                    </a:lnTo>
                    <a:lnTo>
                      <a:pt x="70" y="45"/>
                    </a:lnTo>
                    <a:lnTo>
                      <a:pt x="62" y="41"/>
                    </a:lnTo>
                    <a:close/>
                    <a:moveTo>
                      <a:pt x="63" y="38"/>
                    </a:moveTo>
                    <a:lnTo>
                      <a:pt x="66" y="35"/>
                    </a:lnTo>
                    <a:lnTo>
                      <a:pt x="80" y="48"/>
                    </a:lnTo>
                    <a:lnTo>
                      <a:pt x="76" y="52"/>
                    </a:lnTo>
                    <a:lnTo>
                      <a:pt x="63" y="38"/>
                    </a:lnTo>
                    <a:close/>
                    <a:moveTo>
                      <a:pt x="66" y="35"/>
                    </a:moveTo>
                    <a:lnTo>
                      <a:pt x="70" y="32"/>
                    </a:lnTo>
                    <a:lnTo>
                      <a:pt x="83" y="45"/>
                    </a:lnTo>
                    <a:lnTo>
                      <a:pt x="80" y="48"/>
                    </a:lnTo>
                    <a:lnTo>
                      <a:pt x="66" y="35"/>
                    </a:lnTo>
                    <a:close/>
                    <a:moveTo>
                      <a:pt x="86" y="38"/>
                    </a:moveTo>
                    <a:lnTo>
                      <a:pt x="86" y="42"/>
                    </a:lnTo>
                    <a:lnTo>
                      <a:pt x="83" y="45"/>
                    </a:lnTo>
                    <a:lnTo>
                      <a:pt x="76" y="38"/>
                    </a:lnTo>
                    <a:lnTo>
                      <a:pt x="86" y="38"/>
                    </a:lnTo>
                    <a:close/>
                    <a:moveTo>
                      <a:pt x="66" y="38"/>
                    </a:moveTo>
                    <a:lnTo>
                      <a:pt x="66" y="32"/>
                    </a:lnTo>
                    <a:lnTo>
                      <a:pt x="86" y="32"/>
                    </a:lnTo>
                    <a:lnTo>
                      <a:pt x="86" y="38"/>
                    </a:lnTo>
                    <a:lnTo>
                      <a:pt x="66" y="38"/>
                    </a:lnTo>
                    <a:close/>
                    <a:moveTo>
                      <a:pt x="66" y="32"/>
                    </a:moveTo>
                    <a:lnTo>
                      <a:pt x="66" y="28"/>
                    </a:lnTo>
                    <a:lnTo>
                      <a:pt x="86" y="28"/>
                    </a:lnTo>
                    <a:lnTo>
                      <a:pt x="86" y="32"/>
                    </a:lnTo>
                    <a:lnTo>
                      <a:pt x="66" y="32"/>
                    </a:lnTo>
                    <a:close/>
                    <a:moveTo>
                      <a:pt x="83" y="22"/>
                    </a:moveTo>
                    <a:lnTo>
                      <a:pt x="86" y="25"/>
                    </a:lnTo>
                    <a:lnTo>
                      <a:pt x="86" y="28"/>
                    </a:lnTo>
                    <a:lnTo>
                      <a:pt x="76" y="28"/>
                    </a:lnTo>
                    <a:lnTo>
                      <a:pt x="83" y="22"/>
                    </a:lnTo>
                    <a:close/>
                    <a:moveTo>
                      <a:pt x="70" y="35"/>
                    </a:moveTo>
                    <a:lnTo>
                      <a:pt x="66" y="32"/>
                    </a:lnTo>
                    <a:lnTo>
                      <a:pt x="80" y="18"/>
                    </a:lnTo>
                    <a:lnTo>
                      <a:pt x="83" y="22"/>
                    </a:lnTo>
                    <a:lnTo>
                      <a:pt x="70" y="35"/>
                    </a:lnTo>
                    <a:close/>
                    <a:moveTo>
                      <a:pt x="66" y="32"/>
                    </a:moveTo>
                    <a:lnTo>
                      <a:pt x="64" y="30"/>
                    </a:lnTo>
                    <a:lnTo>
                      <a:pt x="64" y="25"/>
                    </a:lnTo>
                    <a:lnTo>
                      <a:pt x="73" y="25"/>
                    </a:lnTo>
                    <a:lnTo>
                      <a:pt x="66" y="32"/>
                    </a:lnTo>
                    <a:close/>
                    <a:moveTo>
                      <a:pt x="64" y="25"/>
                    </a:moveTo>
                    <a:lnTo>
                      <a:pt x="64" y="20"/>
                    </a:lnTo>
                    <a:lnTo>
                      <a:pt x="83" y="20"/>
                    </a:lnTo>
                    <a:lnTo>
                      <a:pt x="83" y="25"/>
                    </a:lnTo>
                    <a:lnTo>
                      <a:pt x="64" y="25"/>
                    </a:lnTo>
                    <a:close/>
                    <a:moveTo>
                      <a:pt x="80" y="12"/>
                    </a:moveTo>
                    <a:lnTo>
                      <a:pt x="83" y="15"/>
                    </a:lnTo>
                    <a:lnTo>
                      <a:pt x="83" y="20"/>
                    </a:lnTo>
                    <a:lnTo>
                      <a:pt x="73" y="20"/>
                    </a:lnTo>
                    <a:lnTo>
                      <a:pt x="80" y="12"/>
                    </a:lnTo>
                    <a:close/>
                    <a:moveTo>
                      <a:pt x="66" y="26"/>
                    </a:moveTo>
                    <a:lnTo>
                      <a:pt x="63" y="23"/>
                    </a:lnTo>
                    <a:lnTo>
                      <a:pt x="76" y="10"/>
                    </a:lnTo>
                    <a:lnTo>
                      <a:pt x="80" y="12"/>
                    </a:lnTo>
                    <a:lnTo>
                      <a:pt x="66" y="26"/>
                    </a:lnTo>
                    <a:close/>
                    <a:moveTo>
                      <a:pt x="63" y="23"/>
                    </a:moveTo>
                    <a:lnTo>
                      <a:pt x="54" y="13"/>
                    </a:lnTo>
                    <a:lnTo>
                      <a:pt x="63" y="23"/>
                    </a:lnTo>
                    <a:lnTo>
                      <a:pt x="70" y="16"/>
                    </a:lnTo>
                    <a:lnTo>
                      <a:pt x="63" y="23"/>
                    </a:lnTo>
                    <a:close/>
                    <a:moveTo>
                      <a:pt x="63" y="23"/>
                    </a:moveTo>
                    <a:lnTo>
                      <a:pt x="60" y="20"/>
                    </a:lnTo>
                    <a:lnTo>
                      <a:pt x="74" y="6"/>
                    </a:lnTo>
                    <a:lnTo>
                      <a:pt x="76" y="10"/>
                    </a:lnTo>
                    <a:lnTo>
                      <a:pt x="63" y="23"/>
                    </a:lnTo>
                    <a:close/>
                    <a:moveTo>
                      <a:pt x="66" y="3"/>
                    </a:moveTo>
                    <a:lnTo>
                      <a:pt x="71" y="3"/>
                    </a:lnTo>
                    <a:lnTo>
                      <a:pt x="74" y="6"/>
                    </a:lnTo>
                    <a:lnTo>
                      <a:pt x="66" y="13"/>
                    </a:lnTo>
                    <a:lnTo>
                      <a:pt x="66" y="3"/>
                    </a:lnTo>
                    <a:close/>
                    <a:moveTo>
                      <a:pt x="66" y="22"/>
                    </a:moveTo>
                    <a:lnTo>
                      <a:pt x="64" y="22"/>
                    </a:lnTo>
                    <a:lnTo>
                      <a:pt x="64" y="3"/>
                    </a:lnTo>
                    <a:lnTo>
                      <a:pt x="66" y="3"/>
                    </a:lnTo>
                    <a:lnTo>
                      <a:pt x="66" y="22"/>
                    </a:lnTo>
                    <a:close/>
                    <a:moveTo>
                      <a:pt x="64" y="22"/>
                    </a:moveTo>
                    <a:lnTo>
                      <a:pt x="60" y="22"/>
                    </a:lnTo>
                    <a:lnTo>
                      <a:pt x="56" y="20"/>
                    </a:lnTo>
                    <a:lnTo>
                      <a:pt x="64" y="13"/>
                    </a:lnTo>
                    <a:lnTo>
                      <a:pt x="64" y="22"/>
                    </a:lnTo>
                    <a:close/>
                    <a:moveTo>
                      <a:pt x="56" y="20"/>
                    </a:moveTo>
                    <a:lnTo>
                      <a:pt x="54" y="16"/>
                    </a:lnTo>
                    <a:lnTo>
                      <a:pt x="67" y="3"/>
                    </a:lnTo>
                    <a:lnTo>
                      <a:pt x="71" y="6"/>
                    </a:lnTo>
                    <a:lnTo>
                      <a:pt x="56" y="20"/>
                    </a:lnTo>
                    <a:close/>
                    <a:moveTo>
                      <a:pt x="61" y="0"/>
                    </a:moveTo>
                    <a:lnTo>
                      <a:pt x="64" y="0"/>
                    </a:lnTo>
                    <a:lnTo>
                      <a:pt x="67" y="3"/>
                    </a:lnTo>
                    <a:lnTo>
                      <a:pt x="61" y="10"/>
                    </a:lnTo>
                    <a:lnTo>
                      <a:pt x="61" y="0"/>
                    </a:lnTo>
                    <a:close/>
                    <a:moveTo>
                      <a:pt x="61" y="20"/>
                    </a:moveTo>
                    <a:lnTo>
                      <a:pt x="54" y="20"/>
                    </a:lnTo>
                    <a:lnTo>
                      <a:pt x="54" y="0"/>
                    </a:lnTo>
                    <a:lnTo>
                      <a:pt x="61" y="0"/>
                    </a:lnTo>
                    <a:lnTo>
                      <a:pt x="61" y="20"/>
                    </a:lnTo>
                    <a:close/>
                    <a:moveTo>
                      <a:pt x="54" y="20"/>
                    </a:moveTo>
                    <a:lnTo>
                      <a:pt x="51" y="20"/>
                    </a:lnTo>
                    <a:lnTo>
                      <a:pt x="51" y="0"/>
                    </a:lnTo>
                    <a:lnTo>
                      <a:pt x="54" y="0"/>
                    </a:lnTo>
                    <a:lnTo>
                      <a:pt x="54" y="20"/>
                    </a:lnTo>
                    <a:close/>
                    <a:moveTo>
                      <a:pt x="51" y="20"/>
                    </a:moveTo>
                    <a:lnTo>
                      <a:pt x="44" y="20"/>
                    </a:lnTo>
                    <a:lnTo>
                      <a:pt x="44" y="0"/>
                    </a:lnTo>
                    <a:lnTo>
                      <a:pt x="51" y="0"/>
                    </a:lnTo>
                    <a:lnTo>
                      <a:pt x="51" y="20"/>
                    </a:lnTo>
                    <a:close/>
                    <a:moveTo>
                      <a:pt x="44" y="20"/>
                    </a:moveTo>
                    <a:lnTo>
                      <a:pt x="38" y="20"/>
                    </a:lnTo>
                    <a:lnTo>
                      <a:pt x="38" y="0"/>
                    </a:lnTo>
                    <a:lnTo>
                      <a:pt x="44" y="0"/>
                    </a:lnTo>
                    <a:lnTo>
                      <a:pt x="44" y="20"/>
                    </a:lnTo>
                    <a:close/>
                    <a:moveTo>
                      <a:pt x="31" y="3"/>
                    </a:moveTo>
                    <a:lnTo>
                      <a:pt x="34" y="0"/>
                    </a:lnTo>
                    <a:lnTo>
                      <a:pt x="38" y="0"/>
                    </a:lnTo>
                    <a:lnTo>
                      <a:pt x="38" y="10"/>
                    </a:lnTo>
                    <a:lnTo>
                      <a:pt x="31" y="3"/>
                    </a:lnTo>
                    <a:close/>
                    <a:moveTo>
                      <a:pt x="45" y="16"/>
                    </a:moveTo>
                    <a:lnTo>
                      <a:pt x="42" y="20"/>
                    </a:lnTo>
                    <a:lnTo>
                      <a:pt x="28" y="6"/>
                    </a:lnTo>
                    <a:lnTo>
                      <a:pt x="31" y="3"/>
                    </a:lnTo>
                    <a:lnTo>
                      <a:pt x="45" y="16"/>
                    </a:lnTo>
                    <a:close/>
                    <a:moveTo>
                      <a:pt x="42" y="20"/>
                    </a:moveTo>
                    <a:lnTo>
                      <a:pt x="41" y="21"/>
                    </a:lnTo>
                    <a:lnTo>
                      <a:pt x="39" y="22"/>
                    </a:lnTo>
                    <a:lnTo>
                      <a:pt x="35" y="13"/>
                    </a:lnTo>
                    <a:lnTo>
                      <a:pt x="42" y="20"/>
                    </a:lnTo>
                    <a:close/>
                    <a:moveTo>
                      <a:pt x="39" y="22"/>
                    </a:moveTo>
                    <a:lnTo>
                      <a:pt x="33" y="24"/>
                    </a:lnTo>
                    <a:lnTo>
                      <a:pt x="24" y="7"/>
                    </a:lnTo>
                    <a:lnTo>
                      <a:pt x="31" y="4"/>
                    </a:lnTo>
                    <a:lnTo>
                      <a:pt x="39" y="22"/>
                    </a:lnTo>
                    <a:close/>
                    <a:moveTo>
                      <a:pt x="22" y="10"/>
                    </a:moveTo>
                    <a:lnTo>
                      <a:pt x="23" y="9"/>
                    </a:lnTo>
                    <a:lnTo>
                      <a:pt x="24" y="7"/>
                    </a:lnTo>
                    <a:lnTo>
                      <a:pt x="29" y="16"/>
                    </a:lnTo>
                    <a:lnTo>
                      <a:pt x="22" y="10"/>
                    </a:lnTo>
                    <a:close/>
                    <a:moveTo>
                      <a:pt x="35" y="23"/>
                    </a:moveTo>
                    <a:lnTo>
                      <a:pt x="32" y="26"/>
                    </a:lnTo>
                    <a:lnTo>
                      <a:pt x="19" y="12"/>
                    </a:lnTo>
                    <a:lnTo>
                      <a:pt x="22" y="10"/>
                    </a:lnTo>
                    <a:lnTo>
                      <a:pt x="35" y="23"/>
                    </a:lnTo>
                    <a:close/>
                    <a:moveTo>
                      <a:pt x="32" y="26"/>
                    </a:moveTo>
                    <a:lnTo>
                      <a:pt x="31" y="27"/>
                    </a:lnTo>
                    <a:lnTo>
                      <a:pt x="30" y="27"/>
                    </a:lnTo>
                    <a:lnTo>
                      <a:pt x="26" y="20"/>
                    </a:lnTo>
                    <a:lnTo>
                      <a:pt x="32" y="26"/>
                    </a:lnTo>
                    <a:close/>
                    <a:moveTo>
                      <a:pt x="30" y="27"/>
                    </a:moveTo>
                    <a:lnTo>
                      <a:pt x="23" y="31"/>
                    </a:lnTo>
                    <a:lnTo>
                      <a:pt x="15" y="14"/>
                    </a:lnTo>
                    <a:lnTo>
                      <a:pt x="21" y="11"/>
                    </a:lnTo>
                    <a:lnTo>
                      <a:pt x="30" y="27"/>
                    </a:lnTo>
                    <a:close/>
                    <a:moveTo>
                      <a:pt x="12" y="15"/>
                    </a:moveTo>
                    <a:lnTo>
                      <a:pt x="13" y="14"/>
                    </a:lnTo>
                    <a:lnTo>
                      <a:pt x="15" y="14"/>
                    </a:lnTo>
                    <a:lnTo>
                      <a:pt x="19" y="22"/>
                    </a:lnTo>
                    <a:lnTo>
                      <a:pt x="12" y="15"/>
                    </a:lnTo>
                    <a:close/>
                    <a:moveTo>
                      <a:pt x="26" y="30"/>
                    </a:moveTo>
                    <a:lnTo>
                      <a:pt x="22" y="32"/>
                    </a:lnTo>
                    <a:lnTo>
                      <a:pt x="9" y="18"/>
                    </a:lnTo>
                    <a:lnTo>
                      <a:pt x="12" y="15"/>
                    </a:lnTo>
                    <a:lnTo>
                      <a:pt x="26" y="30"/>
                    </a:lnTo>
                    <a:close/>
                    <a:moveTo>
                      <a:pt x="22" y="32"/>
                    </a:moveTo>
                    <a:lnTo>
                      <a:pt x="20" y="35"/>
                    </a:lnTo>
                    <a:lnTo>
                      <a:pt x="6" y="22"/>
                    </a:lnTo>
                    <a:lnTo>
                      <a:pt x="9" y="18"/>
                    </a:lnTo>
                    <a:lnTo>
                      <a:pt x="22" y="32"/>
                    </a:lnTo>
                    <a:close/>
                    <a:moveTo>
                      <a:pt x="3" y="28"/>
                    </a:moveTo>
                    <a:lnTo>
                      <a:pt x="3" y="25"/>
                    </a:lnTo>
                    <a:lnTo>
                      <a:pt x="6" y="22"/>
                    </a:lnTo>
                    <a:lnTo>
                      <a:pt x="12" y="28"/>
                    </a:lnTo>
                    <a:lnTo>
                      <a:pt x="3" y="28"/>
                    </a:lnTo>
                    <a:close/>
                    <a:moveTo>
                      <a:pt x="22" y="28"/>
                    </a:moveTo>
                    <a:lnTo>
                      <a:pt x="22" y="35"/>
                    </a:lnTo>
                    <a:lnTo>
                      <a:pt x="3" y="35"/>
                    </a:lnTo>
                    <a:lnTo>
                      <a:pt x="3" y="28"/>
                    </a:lnTo>
                    <a:lnTo>
                      <a:pt x="22" y="28"/>
                    </a:lnTo>
                    <a:close/>
                    <a:moveTo>
                      <a:pt x="22" y="35"/>
                    </a:moveTo>
                    <a:lnTo>
                      <a:pt x="22" y="39"/>
                    </a:lnTo>
                    <a:lnTo>
                      <a:pt x="20" y="42"/>
                    </a:lnTo>
                    <a:lnTo>
                      <a:pt x="12" y="35"/>
                    </a:lnTo>
                    <a:lnTo>
                      <a:pt x="22" y="35"/>
                    </a:lnTo>
                    <a:close/>
                    <a:moveTo>
                      <a:pt x="20" y="42"/>
                    </a:moveTo>
                    <a:lnTo>
                      <a:pt x="17" y="45"/>
                    </a:lnTo>
                    <a:lnTo>
                      <a:pt x="2" y="32"/>
                    </a:lnTo>
                    <a:lnTo>
                      <a:pt x="6" y="28"/>
                    </a:lnTo>
                    <a:lnTo>
                      <a:pt x="20" y="42"/>
                    </a:lnTo>
                    <a:close/>
                    <a:moveTo>
                      <a:pt x="0" y="38"/>
                    </a:moveTo>
                    <a:lnTo>
                      <a:pt x="0" y="34"/>
                    </a:lnTo>
                    <a:lnTo>
                      <a:pt x="2" y="32"/>
                    </a:lnTo>
                    <a:lnTo>
                      <a:pt x="10" y="38"/>
                    </a:lnTo>
                    <a:lnTo>
                      <a:pt x="0" y="38"/>
                    </a:lnTo>
                    <a:close/>
                    <a:moveTo>
                      <a:pt x="19" y="38"/>
                    </a:moveTo>
                    <a:lnTo>
                      <a:pt x="19" y="45"/>
                    </a:lnTo>
                    <a:lnTo>
                      <a:pt x="0" y="45"/>
                    </a:lnTo>
                    <a:lnTo>
                      <a:pt x="0" y="38"/>
                    </a:lnTo>
                    <a:lnTo>
                      <a:pt x="19" y="38"/>
                    </a:lnTo>
                    <a:close/>
                    <a:moveTo>
                      <a:pt x="19" y="45"/>
                    </a:moveTo>
                    <a:lnTo>
                      <a:pt x="19" y="47"/>
                    </a:lnTo>
                    <a:lnTo>
                      <a:pt x="0" y="47"/>
                    </a:lnTo>
                    <a:lnTo>
                      <a:pt x="0" y="45"/>
                    </a:lnTo>
                    <a:lnTo>
                      <a:pt x="19" y="45"/>
                    </a:lnTo>
                    <a:close/>
                    <a:moveTo>
                      <a:pt x="19" y="47"/>
                    </a:moveTo>
                    <a:lnTo>
                      <a:pt x="19" y="50"/>
                    </a:lnTo>
                    <a:lnTo>
                      <a:pt x="0" y="50"/>
                    </a:lnTo>
                    <a:lnTo>
                      <a:pt x="0" y="47"/>
                    </a:lnTo>
                    <a:lnTo>
                      <a:pt x="19" y="47"/>
                    </a:lnTo>
                    <a:close/>
                    <a:moveTo>
                      <a:pt x="2" y="57"/>
                    </a:moveTo>
                    <a:lnTo>
                      <a:pt x="0" y="55"/>
                    </a:lnTo>
                    <a:lnTo>
                      <a:pt x="0" y="50"/>
                    </a:lnTo>
                    <a:lnTo>
                      <a:pt x="10" y="50"/>
                    </a:lnTo>
                    <a:lnTo>
                      <a:pt x="2" y="57"/>
                    </a:lnTo>
                    <a:close/>
                    <a:moveTo>
                      <a:pt x="17" y="44"/>
                    </a:moveTo>
                    <a:lnTo>
                      <a:pt x="19" y="47"/>
                    </a:lnTo>
                    <a:lnTo>
                      <a:pt x="6" y="60"/>
                    </a:lnTo>
                    <a:lnTo>
                      <a:pt x="2" y="57"/>
                    </a:lnTo>
                    <a:lnTo>
                      <a:pt x="17" y="44"/>
                    </a:lnTo>
                    <a:close/>
                    <a:moveTo>
                      <a:pt x="19" y="47"/>
                    </a:moveTo>
                    <a:lnTo>
                      <a:pt x="21" y="48"/>
                    </a:lnTo>
                    <a:lnTo>
                      <a:pt x="21" y="49"/>
                    </a:lnTo>
                    <a:lnTo>
                      <a:pt x="12" y="54"/>
                    </a:lnTo>
                    <a:lnTo>
                      <a:pt x="19" y="47"/>
                    </a:lnTo>
                    <a:close/>
                    <a:moveTo>
                      <a:pt x="21" y="49"/>
                    </a:moveTo>
                    <a:lnTo>
                      <a:pt x="24" y="56"/>
                    </a:lnTo>
                    <a:lnTo>
                      <a:pt x="8" y="65"/>
                    </a:lnTo>
                    <a:lnTo>
                      <a:pt x="5" y="58"/>
                    </a:lnTo>
                    <a:lnTo>
                      <a:pt x="21" y="49"/>
                    </a:lnTo>
                    <a:close/>
                    <a:moveTo>
                      <a:pt x="16" y="70"/>
                    </a:moveTo>
                    <a:lnTo>
                      <a:pt x="10" y="70"/>
                    </a:lnTo>
                    <a:lnTo>
                      <a:pt x="8" y="65"/>
                    </a:lnTo>
                    <a:lnTo>
                      <a:pt x="16" y="60"/>
                    </a:lnTo>
                    <a:lnTo>
                      <a:pt x="16" y="70"/>
                    </a:lnTo>
                    <a:close/>
                    <a:moveTo>
                      <a:pt x="16" y="50"/>
                    </a:moveTo>
                    <a:lnTo>
                      <a:pt x="19" y="50"/>
                    </a:lnTo>
                    <a:lnTo>
                      <a:pt x="19" y="70"/>
                    </a:lnTo>
                    <a:lnTo>
                      <a:pt x="16" y="70"/>
                    </a:lnTo>
                    <a:lnTo>
                      <a:pt x="16" y="50"/>
                    </a:lnTo>
                    <a:close/>
                    <a:moveTo>
                      <a:pt x="19" y="50"/>
                    </a:moveTo>
                    <a:lnTo>
                      <a:pt x="23" y="50"/>
                    </a:lnTo>
                    <a:lnTo>
                      <a:pt x="26" y="54"/>
                    </a:lnTo>
                    <a:lnTo>
                      <a:pt x="19" y="60"/>
                    </a:lnTo>
                    <a:lnTo>
                      <a:pt x="19" y="50"/>
                    </a:lnTo>
                    <a:close/>
                    <a:moveTo>
                      <a:pt x="26" y="54"/>
                    </a:moveTo>
                    <a:lnTo>
                      <a:pt x="29" y="57"/>
                    </a:lnTo>
                    <a:lnTo>
                      <a:pt x="16" y="70"/>
                    </a:lnTo>
                    <a:lnTo>
                      <a:pt x="12" y="67"/>
                    </a:lnTo>
                    <a:lnTo>
                      <a:pt x="26" y="54"/>
                    </a:lnTo>
                    <a:close/>
                    <a:moveTo>
                      <a:pt x="29" y="57"/>
                    </a:moveTo>
                    <a:lnTo>
                      <a:pt x="20" y="47"/>
                    </a:lnTo>
                    <a:lnTo>
                      <a:pt x="29" y="57"/>
                    </a:lnTo>
                    <a:lnTo>
                      <a:pt x="22" y="64"/>
                    </a:lnTo>
                    <a:lnTo>
                      <a:pt x="29" y="57"/>
                    </a:lnTo>
                    <a:close/>
                    <a:moveTo>
                      <a:pt x="29" y="57"/>
                    </a:moveTo>
                    <a:lnTo>
                      <a:pt x="32" y="60"/>
                    </a:lnTo>
                    <a:lnTo>
                      <a:pt x="19" y="74"/>
                    </a:lnTo>
                    <a:lnTo>
                      <a:pt x="16" y="70"/>
                    </a:lnTo>
                    <a:lnTo>
                      <a:pt x="29" y="57"/>
                    </a:lnTo>
                    <a:close/>
                    <a:moveTo>
                      <a:pt x="26" y="76"/>
                    </a:moveTo>
                    <a:lnTo>
                      <a:pt x="21" y="76"/>
                    </a:lnTo>
                    <a:lnTo>
                      <a:pt x="19" y="74"/>
                    </a:lnTo>
                    <a:lnTo>
                      <a:pt x="26" y="67"/>
                    </a:lnTo>
                    <a:lnTo>
                      <a:pt x="26" y="76"/>
                    </a:lnTo>
                    <a:close/>
                    <a:moveTo>
                      <a:pt x="26" y="57"/>
                    </a:moveTo>
                    <a:lnTo>
                      <a:pt x="32" y="57"/>
                    </a:lnTo>
                    <a:lnTo>
                      <a:pt x="32" y="76"/>
                    </a:lnTo>
                    <a:lnTo>
                      <a:pt x="26" y="76"/>
                    </a:lnTo>
                    <a:lnTo>
                      <a:pt x="26" y="57"/>
                    </a:lnTo>
                    <a:close/>
                    <a:moveTo>
                      <a:pt x="32" y="57"/>
                    </a:moveTo>
                    <a:lnTo>
                      <a:pt x="35" y="57"/>
                    </a:lnTo>
                    <a:lnTo>
                      <a:pt x="35" y="76"/>
                    </a:lnTo>
                    <a:lnTo>
                      <a:pt x="32" y="76"/>
                    </a:lnTo>
                    <a:lnTo>
                      <a:pt x="32" y="57"/>
                    </a:lnTo>
                    <a:close/>
                    <a:moveTo>
                      <a:pt x="35" y="57"/>
                    </a:moveTo>
                    <a:lnTo>
                      <a:pt x="41" y="57"/>
                    </a:lnTo>
                    <a:lnTo>
                      <a:pt x="41" y="76"/>
                    </a:lnTo>
                    <a:lnTo>
                      <a:pt x="35" y="76"/>
                    </a:lnTo>
                    <a:lnTo>
                      <a:pt x="35" y="57"/>
                    </a:lnTo>
                    <a:close/>
                    <a:moveTo>
                      <a:pt x="41" y="57"/>
                    </a:moveTo>
                    <a:lnTo>
                      <a:pt x="44" y="57"/>
                    </a:lnTo>
                    <a:lnTo>
                      <a:pt x="44" y="76"/>
                    </a:lnTo>
                    <a:lnTo>
                      <a:pt x="41" y="76"/>
                    </a:lnTo>
                    <a:lnTo>
                      <a:pt x="41" y="57"/>
                    </a:lnTo>
                    <a:close/>
                    <a:moveTo>
                      <a:pt x="49" y="76"/>
                    </a:moveTo>
                    <a:lnTo>
                      <a:pt x="46" y="76"/>
                    </a:lnTo>
                    <a:lnTo>
                      <a:pt x="44" y="76"/>
                    </a:lnTo>
                    <a:lnTo>
                      <a:pt x="44" y="67"/>
                    </a:lnTo>
                    <a:lnTo>
                      <a:pt x="49" y="76"/>
                    </a:lnTo>
                    <a:close/>
                    <a:moveTo>
                      <a:pt x="40" y="58"/>
                    </a:moveTo>
                    <a:lnTo>
                      <a:pt x="46" y="55"/>
                    </a:lnTo>
                    <a:lnTo>
                      <a:pt x="55" y="73"/>
                    </a:lnTo>
                    <a:lnTo>
                      <a:pt x="49" y="76"/>
                    </a:lnTo>
                    <a:lnTo>
                      <a:pt x="40" y="58"/>
                    </a:lnTo>
                    <a:close/>
                    <a:moveTo>
                      <a:pt x="46" y="55"/>
                    </a:moveTo>
                    <a:lnTo>
                      <a:pt x="53" y="52"/>
                    </a:lnTo>
                    <a:lnTo>
                      <a:pt x="62" y="69"/>
                    </a:lnTo>
                    <a:lnTo>
                      <a:pt x="55" y="73"/>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00" name="Freeform 788">
                <a:extLst>
                  <a:ext uri="{FF2B5EF4-FFF2-40B4-BE49-F238E27FC236}">
                    <a16:creationId xmlns:a16="http://schemas.microsoft.com/office/drawing/2014/main" id="{9B4A7990-B1ED-4A9B-8036-E580C543541B}"/>
                  </a:ext>
                </a:extLst>
              </p:cNvPr>
              <p:cNvSpPr>
                <a:spLocks/>
              </p:cNvSpPr>
              <p:nvPr/>
            </p:nvSpPr>
            <p:spPr bwMode="auto">
              <a:xfrm>
                <a:off x="3452" y="2090"/>
                <a:ext cx="17" cy="15"/>
              </a:xfrm>
              <a:custGeom>
                <a:avLst/>
                <a:gdLst>
                  <a:gd name="T0" fmla="*/ 11 w 67"/>
                  <a:gd name="T1" fmla="*/ 13 h 57"/>
                  <a:gd name="T2" fmla="*/ 13 w 67"/>
                  <a:gd name="T3" fmla="*/ 12 h 57"/>
                  <a:gd name="T4" fmla="*/ 14 w 67"/>
                  <a:gd name="T5" fmla="*/ 12 h 57"/>
                  <a:gd name="T6" fmla="*/ 14 w 67"/>
                  <a:gd name="T7" fmla="*/ 11 h 57"/>
                  <a:gd name="T8" fmla="*/ 15 w 67"/>
                  <a:gd name="T9" fmla="*/ 9 h 57"/>
                  <a:gd name="T10" fmla="*/ 16 w 67"/>
                  <a:gd name="T11" fmla="*/ 8 h 57"/>
                  <a:gd name="T12" fmla="*/ 16 w 67"/>
                  <a:gd name="T13" fmla="*/ 7 h 57"/>
                  <a:gd name="T14" fmla="*/ 17 w 67"/>
                  <a:gd name="T15" fmla="*/ 6 h 57"/>
                  <a:gd name="T16" fmla="*/ 17 w 67"/>
                  <a:gd name="T17" fmla="*/ 5 h 57"/>
                  <a:gd name="T18" fmla="*/ 16 w 67"/>
                  <a:gd name="T19" fmla="*/ 3 h 57"/>
                  <a:gd name="T20" fmla="*/ 16 w 67"/>
                  <a:gd name="T21" fmla="*/ 3 h 57"/>
                  <a:gd name="T22" fmla="*/ 15 w 67"/>
                  <a:gd name="T23" fmla="*/ 2 h 57"/>
                  <a:gd name="T24" fmla="*/ 14 w 67"/>
                  <a:gd name="T25" fmla="*/ 1 h 57"/>
                  <a:gd name="T26" fmla="*/ 14 w 67"/>
                  <a:gd name="T27" fmla="*/ 0 h 57"/>
                  <a:gd name="T28" fmla="*/ 12 w 67"/>
                  <a:gd name="T29" fmla="*/ 0 h 57"/>
                  <a:gd name="T30" fmla="*/ 11 w 67"/>
                  <a:gd name="T31" fmla="*/ 0 h 57"/>
                  <a:gd name="T32" fmla="*/ 10 w 67"/>
                  <a:gd name="T33" fmla="*/ 0 h 57"/>
                  <a:gd name="T34" fmla="*/ 9 w 67"/>
                  <a:gd name="T35" fmla="*/ 0 h 57"/>
                  <a:gd name="T36" fmla="*/ 7 w 67"/>
                  <a:gd name="T37" fmla="*/ 0 h 57"/>
                  <a:gd name="T38" fmla="*/ 6 w 67"/>
                  <a:gd name="T39" fmla="*/ 1 h 57"/>
                  <a:gd name="T40" fmla="*/ 5 w 67"/>
                  <a:gd name="T41" fmla="*/ 1 h 57"/>
                  <a:gd name="T42" fmla="*/ 4 w 67"/>
                  <a:gd name="T43" fmla="*/ 2 h 57"/>
                  <a:gd name="T44" fmla="*/ 3 w 67"/>
                  <a:gd name="T45" fmla="*/ 3 h 57"/>
                  <a:gd name="T46" fmla="*/ 2 w 67"/>
                  <a:gd name="T47" fmla="*/ 4 h 57"/>
                  <a:gd name="T48" fmla="*/ 1 w 67"/>
                  <a:gd name="T49" fmla="*/ 5 h 57"/>
                  <a:gd name="T50" fmla="*/ 0 w 67"/>
                  <a:gd name="T51" fmla="*/ 7 h 57"/>
                  <a:gd name="T52" fmla="*/ 0 w 67"/>
                  <a:gd name="T53" fmla="*/ 8 h 57"/>
                  <a:gd name="T54" fmla="*/ 0 w 67"/>
                  <a:gd name="T55" fmla="*/ 8 h 57"/>
                  <a:gd name="T56" fmla="*/ 0 w 67"/>
                  <a:gd name="T57" fmla="*/ 10 h 57"/>
                  <a:gd name="T58" fmla="*/ 0 w 67"/>
                  <a:gd name="T59" fmla="*/ 11 h 57"/>
                  <a:gd name="T60" fmla="*/ 1 w 67"/>
                  <a:gd name="T61" fmla="*/ 12 h 57"/>
                  <a:gd name="T62" fmla="*/ 1 w 67"/>
                  <a:gd name="T63" fmla="*/ 12 h 57"/>
                  <a:gd name="T64" fmla="*/ 2 w 67"/>
                  <a:gd name="T65" fmla="*/ 13 h 57"/>
                  <a:gd name="T66" fmla="*/ 3 w 67"/>
                  <a:gd name="T67" fmla="*/ 14 h 57"/>
                  <a:gd name="T68" fmla="*/ 4 w 67"/>
                  <a:gd name="T69" fmla="*/ 14 h 57"/>
                  <a:gd name="T70" fmla="*/ 5 w 67"/>
                  <a:gd name="T71" fmla="*/ 15 h 57"/>
                  <a:gd name="T72" fmla="*/ 6 w 67"/>
                  <a:gd name="T73" fmla="*/ 15 h 57"/>
                  <a:gd name="T74" fmla="*/ 7 w 67"/>
                  <a:gd name="T75" fmla="*/ 15 h 57"/>
                  <a:gd name="T76" fmla="*/ 9 w 67"/>
                  <a:gd name="T77" fmla="*/ 14 h 57"/>
                  <a:gd name="T78" fmla="*/ 11 w 67"/>
                  <a:gd name="T79" fmla="*/ 14 h 57"/>
                  <a:gd name="T80" fmla="*/ 11 w 67"/>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5" y="51"/>
                    </a:moveTo>
                    <a:lnTo>
                      <a:pt x="50" y="47"/>
                    </a:lnTo>
                    <a:lnTo>
                      <a:pt x="54" y="44"/>
                    </a:lnTo>
                    <a:lnTo>
                      <a:pt x="57" y="41"/>
                    </a:lnTo>
                    <a:lnTo>
                      <a:pt x="60" y="35"/>
                    </a:lnTo>
                    <a:lnTo>
                      <a:pt x="64" y="32"/>
                    </a:lnTo>
                    <a:lnTo>
                      <a:pt x="64" y="25"/>
                    </a:lnTo>
                    <a:lnTo>
                      <a:pt x="67" y="22"/>
                    </a:lnTo>
                    <a:lnTo>
                      <a:pt x="67" y="19"/>
                    </a:lnTo>
                    <a:lnTo>
                      <a:pt x="64" y="12"/>
                    </a:lnTo>
                    <a:lnTo>
                      <a:pt x="64" y="10"/>
                    </a:lnTo>
                    <a:lnTo>
                      <a:pt x="60" y="7"/>
                    </a:lnTo>
                    <a:lnTo>
                      <a:pt x="57" y="3"/>
                    </a:lnTo>
                    <a:lnTo>
                      <a:pt x="54" y="0"/>
                    </a:lnTo>
                    <a:lnTo>
                      <a:pt x="48" y="0"/>
                    </a:lnTo>
                    <a:lnTo>
                      <a:pt x="45" y="0"/>
                    </a:lnTo>
                    <a:lnTo>
                      <a:pt x="38" y="0"/>
                    </a:lnTo>
                    <a:lnTo>
                      <a:pt x="35" y="0"/>
                    </a:lnTo>
                    <a:lnTo>
                      <a:pt x="28" y="0"/>
                    </a:lnTo>
                    <a:lnTo>
                      <a:pt x="25" y="3"/>
                    </a:lnTo>
                    <a:lnTo>
                      <a:pt x="20" y="3"/>
                    </a:lnTo>
                    <a:lnTo>
                      <a:pt x="16" y="7"/>
                    </a:lnTo>
                    <a:lnTo>
                      <a:pt x="10" y="12"/>
                    </a:lnTo>
                    <a:lnTo>
                      <a:pt x="6" y="15"/>
                    </a:lnTo>
                    <a:lnTo>
                      <a:pt x="3" y="19"/>
                    </a:lnTo>
                    <a:lnTo>
                      <a:pt x="0" y="25"/>
                    </a:lnTo>
                    <a:lnTo>
                      <a:pt x="0" y="29"/>
                    </a:lnTo>
                    <a:lnTo>
                      <a:pt x="0" y="32"/>
                    </a:lnTo>
                    <a:lnTo>
                      <a:pt x="0" y="39"/>
                    </a:lnTo>
                    <a:lnTo>
                      <a:pt x="0" y="41"/>
                    </a:lnTo>
                    <a:lnTo>
                      <a:pt x="3" y="44"/>
                    </a:lnTo>
                    <a:lnTo>
                      <a:pt x="3" y="47"/>
                    </a:lnTo>
                    <a:lnTo>
                      <a:pt x="6" y="51"/>
                    </a:lnTo>
                    <a:lnTo>
                      <a:pt x="13" y="54"/>
                    </a:lnTo>
                    <a:lnTo>
                      <a:pt x="16" y="54"/>
                    </a:lnTo>
                    <a:lnTo>
                      <a:pt x="20" y="57"/>
                    </a:lnTo>
                    <a:lnTo>
                      <a:pt x="25" y="57"/>
                    </a:lnTo>
                    <a:lnTo>
                      <a:pt x="28" y="57"/>
                    </a:lnTo>
                    <a:lnTo>
                      <a:pt x="35" y="54"/>
                    </a:lnTo>
                    <a:lnTo>
                      <a:pt x="42" y="54"/>
                    </a:lnTo>
                    <a:lnTo>
                      <a:pt x="45"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01" name="Freeform 789">
                <a:extLst>
                  <a:ext uri="{FF2B5EF4-FFF2-40B4-BE49-F238E27FC236}">
                    <a16:creationId xmlns:a16="http://schemas.microsoft.com/office/drawing/2014/main" id="{FCC2FE20-04F9-42E4-9B11-6A1A006EEB43}"/>
                  </a:ext>
                </a:extLst>
              </p:cNvPr>
              <p:cNvSpPr>
                <a:spLocks noEditPoints="1"/>
              </p:cNvSpPr>
              <p:nvPr/>
            </p:nvSpPr>
            <p:spPr bwMode="auto">
              <a:xfrm>
                <a:off x="3450" y="2088"/>
                <a:ext cx="21" cy="19"/>
              </a:xfrm>
              <a:custGeom>
                <a:avLst/>
                <a:gdLst>
                  <a:gd name="T0" fmla="*/ 17 w 85"/>
                  <a:gd name="T1" fmla="*/ 16 h 76"/>
                  <a:gd name="T2" fmla="*/ 14 w 85"/>
                  <a:gd name="T3" fmla="*/ 12 h 76"/>
                  <a:gd name="T4" fmla="*/ 18 w 85"/>
                  <a:gd name="T5" fmla="*/ 15 h 76"/>
                  <a:gd name="T6" fmla="*/ 16 w 85"/>
                  <a:gd name="T7" fmla="*/ 13 h 76"/>
                  <a:gd name="T8" fmla="*/ 14 w 85"/>
                  <a:gd name="T9" fmla="*/ 12 h 76"/>
                  <a:gd name="T10" fmla="*/ 16 w 85"/>
                  <a:gd name="T11" fmla="*/ 10 h 76"/>
                  <a:gd name="T12" fmla="*/ 21 w 85"/>
                  <a:gd name="T13" fmla="*/ 11 h 76"/>
                  <a:gd name="T14" fmla="*/ 21 w 85"/>
                  <a:gd name="T15" fmla="*/ 9 h 76"/>
                  <a:gd name="T16" fmla="*/ 18 w 85"/>
                  <a:gd name="T17" fmla="*/ 9 h 76"/>
                  <a:gd name="T18" fmla="*/ 16 w 85"/>
                  <a:gd name="T19" fmla="*/ 7 h 76"/>
                  <a:gd name="T20" fmla="*/ 16 w 85"/>
                  <a:gd name="T21" fmla="*/ 8 h 76"/>
                  <a:gd name="T22" fmla="*/ 21 w 85"/>
                  <a:gd name="T23" fmla="*/ 7 h 76"/>
                  <a:gd name="T24" fmla="*/ 20 w 85"/>
                  <a:gd name="T25" fmla="*/ 5 h 76"/>
                  <a:gd name="T26" fmla="*/ 18 w 85"/>
                  <a:gd name="T27" fmla="*/ 6 h 76"/>
                  <a:gd name="T28" fmla="*/ 16 w 85"/>
                  <a:gd name="T29" fmla="*/ 6 h 76"/>
                  <a:gd name="T30" fmla="*/ 16 w 85"/>
                  <a:gd name="T31" fmla="*/ 7 h 76"/>
                  <a:gd name="T32" fmla="*/ 15 w 85"/>
                  <a:gd name="T33" fmla="*/ 5 h 76"/>
                  <a:gd name="T34" fmla="*/ 17 w 85"/>
                  <a:gd name="T35" fmla="*/ 1 h 76"/>
                  <a:gd name="T36" fmla="*/ 16 w 85"/>
                  <a:gd name="T37" fmla="*/ 3 h 76"/>
                  <a:gd name="T38" fmla="*/ 16 w 85"/>
                  <a:gd name="T39" fmla="*/ 5 h 76"/>
                  <a:gd name="T40" fmla="*/ 13 w 85"/>
                  <a:gd name="T41" fmla="*/ 5 h 76"/>
                  <a:gd name="T42" fmla="*/ 11 w 85"/>
                  <a:gd name="T43" fmla="*/ 5 h 76"/>
                  <a:gd name="T44" fmla="*/ 9 w 85"/>
                  <a:gd name="T45" fmla="*/ 0 h 76"/>
                  <a:gd name="T46" fmla="*/ 9 w 85"/>
                  <a:gd name="T47" fmla="*/ 3 h 76"/>
                  <a:gd name="T48" fmla="*/ 11 w 85"/>
                  <a:gd name="T49" fmla="*/ 4 h 76"/>
                  <a:gd name="T50" fmla="*/ 8 w 85"/>
                  <a:gd name="T51" fmla="*/ 6 h 76"/>
                  <a:gd name="T52" fmla="*/ 6 w 85"/>
                  <a:gd name="T53" fmla="*/ 1 h 76"/>
                  <a:gd name="T54" fmla="*/ 5 w 85"/>
                  <a:gd name="T55" fmla="*/ 3 h 76"/>
                  <a:gd name="T56" fmla="*/ 6 w 85"/>
                  <a:gd name="T57" fmla="*/ 4 h 76"/>
                  <a:gd name="T58" fmla="*/ 8 w 85"/>
                  <a:gd name="T59" fmla="*/ 6 h 76"/>
                  <a:gd name="T60" fmla="*/ 5 w 85"/>
                  <a:gd name="T61" fmla="*/ 8 h 76"/>
                  <a:gd name="T62" fmla="*/ 1 w 85"/>
                  <a:gd name="T63" fmla="*/ 6 h 76"/>
                  <a:gd name="T64" fmla="*/ 0 w 85"/>
                  <a:gd name="T65" fmla="*/ 8 h 76"/>
                  <a:gd name="T66" fmla="*/ 2 w 85"/>
                  <a:gd name="T67" fmla="*/ 9 h 76"/>
                  <a:gd name="T68" fmla="*/ 5 w 85"/>
                  <a:gd name="T69" fmla="*/ 9 h 76"/>
                  <a:gd name="T70" fmla="*/ 5 w 85"/>
                  <a:gd name="T71" fmla="*/ 11 h 76"/>
                  <a:gd name="T72" fmla="*/ 5 w 85"/>
                  <a:gd name="T73" fmla="*/ 13 h 76"/>
                  <a:gd name="T74" fmla="*/ 0 w 85"/>
                  <a:gd name="T75" fmla="*/ 13 h 76"/>
                  <a:gd name="T76" fmla="*/ 0 w 85"/>
                  <a:gd name="T77" fmla="*/ 14 h 76"/>
                  <a:gd name="T78" fmla="*/ 5 w 85"/>
                  <a:gd name="T79" fmla="*/ 12 h 76"/>
                  <a:gd name="T80" fmla="*/ 1 w 85"/>
                  <a:gd name="T81" fmla="*/ 16 h 76"/>
                  <a:gd name="T82" fmla="*/ 5 w 85"/>
                  <a:gd name="T83" fmla="*/ 14 h 76"/>
                  <a:gd name="T84" fmla="*/ 2 w 85"/>
                  <a:gd name="T85" fmla="*/ 17 h 76"/>
                  <a:gd name="T86" fmla="*/ 3 w 85"/>
                  <a:gd name="T87" fmla="*/ 18 h 76"/>
                  <a:gd name="T88" fmla="*/ 5 w 85"/>
                  <a:gd name="T89" fmla="*/ 19 h 76"/>
                  <a:gd name="T90" fmla="*/ 6 w 85"/>
                  <a:gd name="T91" fmla="*/ 14 h 76"/>
                  <a:gd name="T92" fmla="*/ 9 w 85"/>
                  <a:gd name="T93" fmla="*/ 15 h 76"/>
                  <a:gd name="T94" fmla="*/ 5 w 85"/>
                  <a:gd name="T95" fmla="*/ 19 h 76"/>
                  <a:gd name="T96" fmla="*/ 7 w 85"/>
                  <a:gd name="T97" fmla="*/ 19 h 76"/>
                  <a:gd name="T98" fmla="*/ 8 w 85"/>
                  <a:gd name="T99" fmla="*/ 14 h 76"/>
                  <a:gd name="T100" fmla="*/ 8 w 85"/>
                  <a:gd name="T101" fmla="*/ 15 h 76"/>
                  <a:gd name="T102" fmla="*/ 10 w 85"/>
                  <a:gd name="T103" fmla="*/ 14 h 76"/>
                  <a:gd name="T104" fmla="*/ 13 w 85"/>
                  <a:gd name="T105" fmla="*/ 19 h 76"/>
                  <a:gd name="T106" fmla="*/ 13 w 85"/>
                  <a:gd name="T107" fmla="*/ 16 h 76"/>
                  <a:gd name="T108" fmla="*/ 11 w 85"/>
                  <a:gd name="T109" fmla="*/ 14 h 7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5"/>
                  <a:gd name="T166" fmla="*/ 0 h 76"/>
                  <a:gd name="T167" fmla="*/ 85 w 85"/>
                  <a:gd name="T168" fmla="*/ 76 h 7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5" h="76">
                    <a:moveTo>
                      <a:pt x="49" y="52"/>
                    </a:moveTo>
                    <a:lnTo>
                      <a:pt x="56" y="49"/>
                    </a:lnTo>
                    <a:lnTo>
                      <a:pt x="64" y="66"/>
                    </a:lnTo>
                    <a:lnTo>
                      <a:pt x="58" y="70"/>
                    </a:lnTo>
                    <a:lnTo>
                      <a:pt x="49" y="52"/>
                    </a:lnTo>
                    <a:close/>
                    <a:moveTo>
                      <a:pt x="67" y="64"/>
                    </a:moveTo>
                    <a:lnTo>
                      <a:pt x="66" y="65"/>
                    </a:lnTo>
                    <a:lnTo>
                      <a:pt x="64" y="66"/>
                    </a:lnTo>
                    <a:lnTo>
                      <a:pt x="59" y="57"/>
                    </a:lnTo>
                    <a:lnTo>
                      <a:pt x="67" y="64"/>
                    </a:lnTo>
                    <a:close/>
                    <a:moveTo>
                      <a:pt x="53" y="51"/>
                    </a:moveTo>
                    <a:lnTo>
                      <a:pt x="56" y="47"/>
                    </a:lnTo>
                    <a:lnTo>
                      <a:pt x="69" y="61"/>
                    </a:lnTo>
                    <a:lnTo>
                      <a:pt x="67" y="64"/>
                    </a:lnTo>
                    <a:lnTo>
                      <a:pt x="53" y="51"/>
                    </a:lnTo>
                    <a:close/>
                    <a:moveTo>
                      <a:pt x="56" y="47"/>
                    </a:moveTo>
                    <a:lnTo>
                      <a:pt x="59" y="44"/>
                    </a:lnTo>
                    <a:lnTo>
                      <a:pt x="73" y="58"/>
                    </a:lnTo>
                    <a:lnTo>
                      <a:pt x="69" y="61"/>
                    </a:lnTo>
                    <a:lnTo>
                      <a:pt x="56" y="47"/>
                    </a:lnTo>
                    <a:close/>
                    <a:moveTo>
                      <a:pt x="75" y="55"/>
                    </a:moveTo>
                    <a:lnTo>
                      <a:pt x="74" y="57"/>
                    </a:lnTo>
                    <a:lnTo>
                      <a:pt x="73" y="58"/>
                    </a:lnTo>
                    <a:lnTo>
                      <a:pt x="66" y="51"/>
                    </a:lnTo>
                    <a:lnTo>
                      <a:pt x="75" y="55"/>
                    </a:lnTo>
                    <a:close/>
                    <a:moveTo>
                      <a:pt x="57" y="47"/>
                    </a:moveTo>
                    <a:lnTo>
                      <a:pt x="60" y="41"/>
                    </a:lnTo>
                    <a:lnTo>
                      <a:pt x="78" y="49"/>
                    </a:lnTo>
                    <a:lnTo>
                      <a:pt x="75" y="55"/>
                    </a:lnTo>
                    <a:lnTo>
                      <a:pt x="57" y="47"/>
                    </a:lnTo>
                    <a:close/>
                    <a:moveTo>
                      <a:pt x="60" y="41"/>
                    </a:moveTo>
                    <a:lnTo>
                      <a:pt x="62" y="40"/>
                    </a:lnTo>
                    <a:lnTo>
                      <a:pt x="63" y="39"/>
                    </a:lnTo>
                    <a:lnTo>
                      <a:pt x="69" y="45"/>
                    </a:lnTo>
                    <a:lnTo>
                      <a:pt x="60" y="41"/>
                    </a:lnTo>
                    <a:close/>
                    <a:moveTo>
                      <a:pt x="63" y="39"/>
                    </a:moveTo>
                    <a:lnTo>
                      <a:pt x="66" y="35"/>
                    </a:lnTo>
                    <a:lnTo>
                      <a:pt x="79" y="49"/>
                    </a:lnTo>
                    <a:lnTo>
                      <a:pt x="76" y="52"/>
                    </a:lnTo>
                    <a:lnTo>
                      <a:pt x="63" y="39"/>
                    </a:lnTo>
                    <a:close/>
                    <a:moveTo>
                      <a:pt x="83" y="42"/>
                    </a:moveTo>
                    <a:lnTo>
                      <a:pt x="83" y="45"/>
                    </a:lnTo>
                    <a:lnTo>
                      <a:pt x="79" y="49"/>
                    </a:lnTo>
                    <a:lnTo>
                      <a:pt x="73" y="42"/>
                    </a:lnTo>
                    <a:lnTo>
                      <a:pt x="83" y="42"/>
                    </a:lnTo>
                    <a:close/>
                    <a:moveTo>
                      <a:pt x="63" y="42"/>
                    </a:moveTo>
                    <a:lnTo>
                      <a:pt x="63" y="35"/>
                    </a:lnTo>
                    <a:lnTo>
                      <a:pt x="83" y="35"/>
                    </a:lnTo>
                    <a:lnTo>
                      <a:pt x="83" y="42"/>
                    </a:lnTo>
                    <a:lnTo>
                      <a:pt x="63" y="42"/>
                    </a:lnTo>
                    <a:close/>
                    <a:moveTo>
                      <a:pt x="63" y="35"/>
                    </a:moveTo>
                    <a:lnTo>
                      <a:pt x="63" y="31"/>
                    </a:lnTo>
                    <a:lnTo>
                      <a:pt x="66" y="29"/>
                    </a:lnTo>
                    <a:lnTo>
                      <a:pt x="73" y="35"/>
                    </a:lnTo>
                    <a:lnTo>
                      <a:pt x="63" y="35"/>
                    </a:lnTo>
                    <a:close/>
                    <a:moveTo>
                      <a:pt x="66" y="29"/>
                    </a:moveTo>
                    <a:lnTo>
                      <a:pt x="69" y="25"/>
                    </a:lnTo>
                    <a:lnTo>
                      <a:pt x="83" y="39"/>
                    </a:lnTo>
                    <a:lnTo>
                      <a:pt x="79" y="42"/>
                    </a:lnTo>
                    <a:lnTo>
                      <a:pt x="66" y="29"/>
                    </a:lnTo>
                    <a:close/>
                    <a:moveTo>
                      <a:pt x="85" y="32"/>
                    </a:moveTo>
                    <a:lnTo>
                      <a:pt x="85" y="36"/>
                    </a:lnTo>
                    <a:lnTo>
                      <a:pt x="83" y="39"/>
                    </a:lnTo>
                    <a:lnTo>
                      <a:pt x="76" y="32"/>
                    </a:lnTo>
                    <a:lnTo>
                      <a:pt x="85" y="32"/>
                    </a:lnTo>
                    <a:close/>
                    <a:moveTo>
                      <a:pt x="66" y="32"/>
                    </a:moveTo>
                    <a:lnTo>
                      <a:pt x="66" y="29"/>
                    </a:lnTo>
                    <a:lnTo>
                      <a:pt x="85" y="29"/>
                    </a:lnTo>
                    <a:lnTo>
                      <a:pt x="85" y="32"/>
                    </a:lnTo>
                    <a:lnTo>
                      <a:pt x="66" y="32"/>
                    </a:lnTo>
                    <a:close/>
                    <a:moveTo>
                      <a:pt x="85" y="24"/>
                    </a:moveTo>
                    <a:lnTo>
                      <a:pt x="85" y="27"/>
                    </a:lnTo>
                    <a:lnTo>
                      <a:pt x="85" y="29"/>
                    </a:lnTo>
                    <a:lnTo>
                      <a:pt x="76" y="29"/>
                    </a:lnTo>
                    <a:lnTo>
                      <a:pt x="85" y="24"/>
                    </a:lnTo>
                    <a:close/>
                    <a:moveTo>
                      <a:pt x="67" y="33"/>
                    </a:moveTo>
                    <a:lnTo>
                      <a:pt x="64" y="27"/>
                    </a:lnTo>
                    <a:lnTo>
                      <a:pt x="81" y="19"/>
                    </a:lnTo>
                    <a:lnTo>
                      <a:pt x="85" y="24"/>
                    </a:lnTo>
                    <a:lnTo>
                      <a:pt x="67" y="33"/>
                    </a:lnTo>
                    <a:close/>
                    <a:moveTo>
                      <a:pt x="64" y="27"/>
                    </a:moveTo>
                    <a:lnTo>
                      <a:pt x="63" y="24"/>
                    </a:lnTo>
                    <a:lnTo>
                      <a:pt x="63" y="22"/>
                    </a:lnTo>
                    <a:lnTo>
                      <a:pt x="73" y="22"/>
                    </a:lnTo>
                    <a:lnTo>
                      <a:pt x="64" y="27"/>
                    </a:lnTo>
                    <a:close/>
                    <a:moveTo>
                      <a:pt x="63" y="22"/>
                    </a:moveTo>
                    <a:lnTo>
                      <a:pt x="63" y="20"/>
                    </a:lnTo>
                    <a:lnTo>
                      <a:pt x="83" y="20"/>
                    </a:lnTo>
                    <a:lnTo>
                      <a:pt x="83" y="22"/>
                    </a:lnTo>
                    <a:lnTo>
                      <a:pt x="63" y="22"/>
                    </a:lnTo>
                    <a:close/>
                    <a:moveTo>
                      <a:pt x="79" y="12"/>
                    </a:moveTo>
                    <a:lnTo>
                      <a:pt x="83" y="15"/>
                    </a:lnTo>
                    <a:lnTo>
                      <a:pt x="83" y="20"/>
                    </a:lnTo>
                    <a:lnTo>
                      <a:pt x="73" y="20"/>
                    </a:lnTo>
                    <a:lnTo>
                      <a:pt x="79" y="12"/>
                    </a:lnTo>
                    <a:close/>
                    <a:moveTo>
                      <a:pt x="66" y="27"/>
                    </a:moveTo>
                    <a:lnTo>
                      <a:pt x="63" y="23"/>
                    </a:lnTo>
                    <a:lnTo>
                      <a:pt x="76" y="10"/>
                    </a:lnTo>
                    <a:lnTo>
                      <a:pt x="79" y="12"/>
                    </a:lnTo>
                    <a:lnTo>
                      <a:pt x="66" y="27"/>
                    </a:lnTo>
                    <a:close/>
                    <a:moveTo>
                      <a:pt x="63" y="23"/>
                    </a:moveTo>
                    <a:lnTo>
                      <a:pt x="59" y="20"/>
                    </a:lnTo>
                    <a:lnTo>
                      <a:pt x="73" y="7"/>
                    </a:lnTo>
                    <a:lnTo>
                      <a:pt x="76" y="10"/>
                    </a:lnTo>
                    <a:lnTo>
                      <a:pt x="63" y="23"/>
                    </a:lnTo>
                    <a:close/>
                    <a:moveTo>
                      <a:pt x="59" y="20"/>
                    </a:moveTo>
                    <a:lnTo>
                      <a:pt x="56" y="17"/>
                    </a:lnTo>
                    <a:lnTo>
                      <a:pt x="69" y="3"/>
                    </a:lnTo>
                    <a:lnTo>
                      <a:pt x="73" y="7"/>
                    </a:lnTo>
                    <a:lnTo>
                      <a:pt x="59" y="20"/>
                    </a:lnTo>
                    <a:close/>
                    <a:moveTo>
                      <a:pt x="63" y="0"/>
                    </a:moveTo>
                    <a:lnTo>
                      <a:pt x="67" y="0"/>
                    </a:lnTo>
                    <a:lnTo>
                      <a:pt x="69" y="3"/>
                    </a:lnTo>
                    <a:lnTo>
                      <a:pt x="63" y="10"/>
                    </a:lnTo>
                    <a:lnTo>
                      <a:pt x="63" y="0"/>
                    </a:lnTo>
                    <a:close/>
                    <a:moveTo>
                      <a:pt x="63" y="20"/>
                    </a:moveTo>
                    <a:lnTo>
                      <a:pt x="57" y="20"/>
                    </a:lnTo>
                    <a:lnTo>
                      <a:pt x="57" y="0"/>
                    </a:lnTo>
                    <a:lnTo>
                      <a:pt x="63" y="0"/>
                    </a:lnTo>
                    <a:lnTo>
                      <a:pt x="63" y="20"/>
                    </a:lnTo>
                    <a:close/>
                    <a:moveTo>
                      <a:pt x="57" y="20"/>
                    </a:moveTo>
                    <a:lnTo>
                      <a:pt x="54" y="20"/>
                    </a:lnTo>
                    <a:lnTo>
                      <a:pt x="54" y="0"/>
                    </a:lnTo>
                    <a:lnTo>
                      <a:pt x="57" y="0"/>
                    </a:lnTo>
                    <a:lnTo>
                      <a:pt x="57" y="20"/>
                    </a:lnTo>
                    <a:close/>
                    <a:moveTo>
                      <a:pt x="54" y="20"/>
                    </a:moveTo>
                    <a:lnTo>
                      <a:pt x="47" y="20"/>
                    </a:lnTo>
                    <a:lnTo>
                      <a:pt x="47" y="0"/>
                    </a:lnTo>
                    <a:lnTo>
                      <a:pt x="54" y="0"/>
                    </a:lnTo>
                    <a:lnTo>
                      <a:pt x="54" y="20"/>
                    </a:lnTo>
                    <a:close/>
                    <a:moveTo>
                      <a:pt x="47" y="20"/>
                    </a:moveTo>
                    <a:lnTo>
                      <a:pt x="44" y="20"/>
                    </a:lnTo>
                    <a:lnTo>
                      <a:pt x="44" y="0"/>
                    </a:lnTo>
                    <a:lnTo>
                      <a:pt x="47" y="0"/>
                    </a:lnTo>
                    <a:lnTo>
                      <a:pt x="47" y="20"/>
                    </a:lnTo>
                    <a:close/>
                    <a:moveTo>
                      <a:pt x="44" y="20"/>
                    </a:moveTo>
                    <a:lnTo>
                      <a:pt x="37" y="20"/>
                    </a:lnTo>
                    <a:lnTo>
                      <a:pt x="37" y="0"/>
                    </a:lnTo>
                    <a:lnTo>
                      <a:pt x="44" y="0"/>
                    </a:lnTo>
                    <a:lnTo>
                      <a:pt x="44" y="20"/>
                    </a:lnTo>
                    <a:close/>
                    <a:moveTo>
                      <a:pt x="31" y="3"/>
                    </a:moveTo>
                    <a:lnTo>
                      <a:pt x="34" y="0"/>
                    </a:lnTo>
                    <a:lnTo>
                      <a:pt x="37" y="0"/>
                    </a:lnTo>
                    <a:lnTo>
                      <a:pt x="37" y="10"/>
                    </a:lnTo>
                    <a:lnTo>
                      <a:pt x="31" y="3"/>
                    </a:lnTo>
                    <a:close/>
                    <a:moveTo>
                      <a:pt x="44" y="17"/>
                    </a:moveTo>
                    <a:lnTo>
                      <a:pt x="41" y="20"/>
                    </a:lnTo>
                    <a:lnTo>
                      <a:pt x="27" y="7"/>
                    </a:lnTo>
                    <a:lnTo>
                      <a:pt x="31" y="3"/>
                    </a:lnTo>
                    <a:lnTo>
                      <a:pt x="44" y="17"/>
                    </a:lnTo>
                    <a:close/>
                    <a:moveTo>
                      <a:pt x="41" y="20"/>
                    </a:moveTo>
                    <a:lnTo>
                      <a:pt x="38" y="22"/>
                    </a:lnTo>
                    <a:lnTo>
                      <a:pt x="34" y="22"/>
                    </a:lnTo>
                    <a:lnTo>
                      <a:pt x="34" y="13"/>
                    </a:lnTo>
                    <a:lnTo>
                      <a:pt x="41" y="20"/>
                    </a:lnTo>
                    <a:close/>
                    <a:moveTo>
                      <a:pt x="34" y="22"/>
                    </a:moveTo>
                    <a:lnTo>
                      <a:pt x="29" y="22"/>
                    </a:lnTo>
                    <a:lnTo>
                      <a:pt x="29" y="3"/>
                    </a:lnTo>
                    <a:lnTo>
                      <a:pt x="34" y="3"/>
                    </a:lnTo>
                    <a:lnTo>
                      <a:pt x="34" y="22"/>
                    </a:lnTo>
                    <a:close/>
                    <a:moveTo>
                      <a:pt x="22" y="7"/>
                    </a:moveTo>
                    <a:lnTo>
                      <a:pt x="24" y="3"/>
                    </a:lnTo>
                    <a:lnTo>
                      <a:pt x="29" y="3"/>
                    </a:lnTo>
                    <a:lnTo>
                      <a:pt x="29" y="13"/>
                    </a:lnTo>
                    <a:lnTo>
                      <a:pt x="22" y="7"/>
                    </a:lnTo>
                    <a:close/>
                    <a:moveTo>
                      <a:pt x="35" y="20"/>
                    </a:moveTo>
                    <a:lnTo>
                      <a:pt x="32" y="23"/>
                    </a:lnTo>
                    <a:lnTo>
                      <a:pt x="19" y="10"/>
                    </a:lnTo>
                    <a:lnTo>
                      <a:pt x="22" y="7"/>
                    </a:lnTo>
                    <a:lnTo>
                      <a:pt x="35" y="20"/>
                    </a:lnTo>
                    <a:close/>
                    <a:moveTo>
                      <a:pt x="19" y="10"/>
                    </a:moveTo>
                    <a:lnTo>
                      <a:pt x="9" y="19"/>
                    </a:lnTo>
                    <a:lnTo>
                      <a:pt x="19" y="10"/>
                    </a:lnTo>
                    <a:lnTo>
                      <a:pt x="25" y="17"/>
                    </a:lnTo>
                    <a:lnTo>
                      <a:pt x="19" y="10"/>
                    </a:lnTo>
                    <a:close/>
                    <a:moveTo>
                      <a:pt x="32" y="23"/>
                    </a:moveTo>
                    <a:lnTo>
                      <a:pt x="25" y="30"/>
                    </a:lnTo>
                    <a:lnTo>
                      <a:pt x="12" y="15"/>
                    </a:lnTo>
                    <a:lnTo>
                      <a:pt x="19" y="10"/>
                    </a:lnTo>
                    <a:lnTo>
                      <a:pt x="32" y="23"/>
                    </a:lnTo>
                    <a:close/>
                    <a:moveTo>
                      <a:pt x="25" y="30"/>
                    </a:moveTo>
                    <a:lnTo>
                      <a:pt x="22" y="32"/>
                    </a:lnTo>
                    <a:lnTo>
                      <a:pt x="9" y="19"/>
                    </a:lnTo>
                    <a:lnTo>
                      <a:pt x="12" y="15"/>
                    </a:lnTo>
                    <a:lnTo>
                      <a:pt x="25" y="30"/>
                    </a:lnTo>
                    <a:close/>
                    <a:moveTo>
                      <a:pt x="22" y="32"/>
                    </a:moveTo>
                    <a:lnTo>
                      <a:pt x="19" y="35"/>
                    </a:lnTo>
                    <a:lnTo>
                      <a:pt x="5" y="22"/>
                    </a:lnTo>
                    <a:lnTo>
                      <a:pt x="9" y="19"/>
                    </a:lnTo>
                    <a:lnTo>
                      <a:pt x="22" y="32"/>
                    </a:lnTo>
                    <a:close/>
                    <a:moveTo>
                      <a:pt x="3" y="24"/>
                    </a:moveTo>
                    <a:lnTo>
                      <a:pt x="4" y="23"/>
                    </a:lnTo>
                    <a:lnTo>
                      <a:pt x="5" y="22"/>
                    </a:lnTo>
                    <a:lnTo>
                      <a:pt x="12" y="29"/>
                    </a:lnTo>
                    <a:lnTo>
                      <a:pt x="3" y="24"/>
                    </a:lnTo>
                    <a:close/>
                    <a:moveTo>
                      <a:pt x="21" y="33"/>
                    </a:moveTo>
                    <a:lnTo>
                      <a:pt x="17" y="40"/>
                    </a:lnTo>
                    <a:lnTo>
                      <a:pt x="1" y="31"/>
                    </a:lnTo>
                    <a:lnTo>
                      <a:pt x="3" y="24"/>
                    </a:lnTo>
                    <a:lnTo>
                      <a:pt x="21" y="33"/>
                    </a:lnTo>
                    <a:close/>
                    <a:moveTo>
                      <a:pt x="0" y="35"/>
                    </a:moveTo>
                    <a:lnTo>
                      <a:pt x="0" y="33"/>
                    </a:lnTo>
                    <a:lnTo>
                      <a:pt x="1" y="31"/>
                    </a:lnTo>
                    <a:lnTo>
                      <a:pt x="9" y="35"/>
                    </a:lnTo>
                    <a:lnTo>
                      <a:pt x="0" y="35"/>
                    </a:lnTo>
                    <a:close/>
                    <a:moveTo>
                      <a:pt x="19" y="35"/>
                    </a:moveTo>
                    <a:lnTo>
                      <a:pt x="19" y="39"/>
                    </a:lnTo>
                    <a:lnTo>
                      <a:pt x="0" y="39"/>
                    </a:lnTo>
                    <a:lnTo>
                      <a:pt x="0" y="35"/>
                    </a:lnTo>
                    <a:lnTo>
                      <a:pt x="19" y="35"/>
                    </a:lnTo>
                    <a:close/>
                    <a:moveTo>
                      <a:pt x="19" y="39"/>
                    </a:moveTo>
                    <a:lnTo>
                      <a:pt x="19" y="42"/>
                    </a:lnTo>
                    <a:lnTo>
                      <a:pt x="0" y="42"/>
                    </a:lnTo>
                    <a:lnTo>
                      <a:pt x="0" y="39"/>
                    </a:lnTo>
                    <a:lnTo>
                      <a:pt x="19" y="39"/>
                    </a:lnTo>
                    <a:close/>
                    <a:moveTo>
                      <a:pt x="19" y="42"/>
                    </a:moveTo>
                    <a:lnTo>
                      <a:pt x="19" y="49"/>
                    </a:lnTo>
                    <a:lnTo>
                      <a:pt x="0" y="49"/>
                    </a:lnTo>
                    <a:lnTo>
                      <a:pt x="0" y="42"/>
                    </a:lnTo>
                    <a:lnTo>
                      <a:pt x="19" y="42"/>
                    </a:lnTo>
                    <a:close/>
                    <a:moveTo>
                      <a:pt x="19" y="49"/>
                    </a:moveTo>
                    <a:lnTo>
                      <a:pt x="19" y="51"/>
                    </a:lnTo>
                    <a:lnTo>
                      <a:pt x="0" y="51"/>
                    </a:lnTo>
                    <a:lnTo>
                      <a:pt x="0" y="49"/>
                    </a:lnTo>
                    <a:lnTo>
                      <a:pt x="19" y="49"/>
                    </a:lnTo>
                    <a:close/>
                    <a:moveTo>
                      <a:pt x="2" y="57"/>
                    </a:moveTo>
                    <a:lnTo>
                      <a:pt x="0" y="55"/>
                    </a:lnTo>
                    <a:lnTo>
                      <a:pt x="0" y="51"/>
                    </a:lnTo>
                    <a:lnTo>
                      <a:pt x="9" y="51"/>
                    </a:lnTo>
                    <a:lnTo>
                      <a:pt x="2" y="57"/>
                    </a:lnTo>
                    <a:close/>
                    <a:moveTo>
                      <a:pt x="15" y="44"/>
                    </a:moveTo>
                    <a:lnTo>
                      <a:pt x="19" y="47"/>
                    </a:lnTo>
                    <a:lnTo>
                      <a:pt x="5" y="61"/>
                    </a:lnTo>
                    <a:lnTo>
                      <a:pt x="2" y="57"/>
                    </a:lnTo>
                    <a:lnTo>
                      <a:pt x="15" y="44"/>
                    </a:lnTo>
                    <a:close/>
                    <a:moveTo>
                      <a:pt x="19" y="47"/>
                    </a:moveTo>
                    <a:lnTo>
                      <a:pt x="22" y="51"/>
                    </a:lnTo>
                    <a:lnTo>
                      <a:pt x="22" y="54"/>
                    </a:lnTo>
                    <a:lnTo>
                      <a:pt x="12" y="54"/>
                    </a:lnTo>
                    <a:lnTo>
                      <a:pt x="19" y="47"/>
                    </a:lnTo>
                    <a:close/>
                    <a:moveTo>
                      <a:pt x="22" y="54"/>
                    </a:moveTo>
                    <a:lnTo>
                      <a:pt x="22" y="57"/>
                    </a:lnTo>
                    <a:lnTo>
                      <a:pt x="3" y="57"/>
                    </a:lnTo>
                    <a:lnTo>
                      <a:pt x="3" y="54"/>
                    </a:lnTo>
                    <a:lnTo>
                      <a:pt x="22" y="54"/>
                    </a:lnTo>
                    <a:close/>
                    <a:moveTo>
                      <a:pt x="5" y="64"/>
                    </a:moveTo>
                    <a:lnTo>
                      <a:pt x="3" y="62"/>
                    </a:lnTo>
                    <a:lnTo>
                      <a:pt x="3" y="57"/>
                    </a:lnTo>
                    <a:lnTo>
                      <a:pt x="12" y="57"/>
                    </a:lnTo>
                    <a:lnTo>
                      <a:pt x="5" y="64"/>
                    </a:lnTo>
                    <a:close/>
                    <a:moveTo>
                      <a:pt x="19" y="51"/>
                    </a:moveTo>
                    <a:lnTo>
                      <a:pt x="22" y="54"/>
                    </a:lnTo>
                    <a:lnTo>
                      <a:pt x="9" y="67"/>
                    </a:lnTo>
                    <a:lnTo>
                      <a:pt x="5" y="64"/>
                    </a:lnTo>
                    <a:lnTo>
                      <a:pt x="19" y="51"/>
                    </a:lnTo>
                    <a:close/>
                    <a:moveTo>
                      <a:pt x="11" y="70"/>
                    </a:moveTo>
                    <a:lnTo>
                      <a:pt x="10" y="68"/>
                    </a:lnTo>
                    <a:lnTo>
                      <a:pt x="9" y="67"/>
                    </a:lnTo>
                    <a:lnTo>
                      <a:pt x="15" y="61"/>
                    </a:lnTo>
                    <a:lnTo>
                      <a:pt x="11" y="70"/>
                    </a:lnTo>
                    <a:close/>
                    <a:moveTo>
                      <a:pt x="20" y="52"/>
                    </a:moveTo>
                    <a:lnTo>
                      <a:pt x="26" y="55"/>
                    </a:lnTo>
                    <a:lnTo>
                      <a:pt x="17" y="73"/>
                    </a:lnTo>
                    <a:lnTo>
                      <a:pt x="11" y="70"/>
                    </a:lnTo>
                    <a:lnTo>
                      <a:pt x="20" y="52"/>
                    </a:lnTo>
                    <a:close/>
                    <a:moveTo>
                      <a:pt x="22" y="74"/>
                    </a:moveTo>
                    <a:lnTo>
                      <a:pt x="20" y="74"/>
                    </a:lnTo>
                    <a:lnTo>
                      <a:pt x="17" y="73"/>
                    </a:lnTo>
                    <a:lnTo>
                      <a:pt x="22" y="64"/>
                    </a:lnTo>
                    <a:lnTo>
                      <a:pt x="22" y="74"/>
                    </a:lnTo>
                    <a:close/>
                    <a:moveTo>
                      <a:pt x="22" y="54"/>
                    </a:moveTo>
                    <a:lnTo>
                      <a:pt x="25" y="54"/>
                    </a:lnTo>
                    <a:lnTo>
                      <a:pt x="25" y="74"/>
                    </a:lnTo>
                    <a:lnTo>
                      <a:pt x="22" y="74"/>
                    </a:lnTo>
                    <a:lnTo>
                      <a:pt x="22" y="54"/>
                    </a:lnTo>
                    <a:close/>
                    <a:moveTo>
                      <a:pt x="25" y="54"/>
                    </a:moveTo>
                    <a:lnTo>
                      <a:pt x="29" y="54"/>
                    </a:lnTo>
                    <a:lnTo>
                      <a:pt x="32" y="57"/>
                    </a:lnTo>
                    <a:lnTo>
                      <a:pt x="25" y="64"/>
                    </a:lnTo>
                    <a:lnTo>
                      <a:pt x="25" y="54"/>
                    </a:lnTo>
                    <a:close/>
                    <a:moveTo>
                      <a:pt x="32" y="57"/>
                    </a:moveTo>
                    <a:lnTo>
                      <a:pt x="35" y="61"/>
                    </a:lnTo>
                    <a:lnTo>
                      <a:pt x="21" y="74"/>
                    </a:lnTo>
                    <a:lnTo>
                      <a:pt x="19" y="71"/>
                    </a:lnTo>
                    <a:lnTo>
                      <a:pt x="32" y="57"/>
                    </a:lnTo>
                    <a:close/>
                    <a:moveTo>
                      <a:pt x="29" y="76"/>
                    </a:moveTo>
                    <a:lnTo>
                      <a:pt x="24" y="76"/>
                    </a:lnTo>
                    <a:lnTo>
                      <a:pt x="21" y="74"/>
                    </a:lnTo>
                    <a:lnTo>
                      <a:pt x="29" y="67"/>
                    </a:lnTo>
                    <a:lnTo>
                      <a:pt x="29" y="76"/>
                    </a:lnTo>
                    <a:close/>
                    <a:moveTo>
                      <a:pt x="29" y="57"/>
                    </a:moveTo>
                    <a:lnTo>
                      <a:pt x="34" y="57"/>
                    </a:lnTo>
                    <a:lnTo>
                      <a:pt x="34" y="76"/>
                    </a:lnTo>
                    <a:lnTo>
                      <a:pt x="29" y="76"/>
                    </a:lnTo>
                    <a:lnTo>
                      <a:pt x="29" y="57"/>
                    </a:lnTo>
                    <a:close/>
                    <a:moveTo>
                      <a:pt x="34" y="57"/>
                    </a:moveTo>
                    <a:lnTo>
                      <a:pt x="37" y="57"/>
                    </a:lnTo>
                    <a:lnTo>
                      <a:pt x="37" y="76"/>
                    </a:lnTo>
                    <a:lnTo>
                      <a:pt x="34" y="76"/>
                    </a:lnTo>
                    <a:lnTo>
                      <a:pt x="34" y="57"/>
                    </a:lnTo>
                    <a:close/>
                    <a:moveTo>
                      <a:pt x="42" y="76"/>
                    </a:moveTo>
                    <a:lnTo>
                      <a:pt x="40" y="76"/>
                    </a:lnTo>
                    <a:lnTo>
                      <a:pt x="37" y="76"/>
                    </a:lnTo>
                    <a:lnTo>
                      <a:pt x="37" y="67"/>
                    </a:lnTo>
                    <a:lnTo>
                      <a:pt x="42" y="76"/>
                    </a:lnTo>
                    <a:close/>
                    <a:moveTo>
                      <a:pt x="33" y="58"/>
                    </a:moveTo>
                    <a:lnTo>
                      <a:pt x="40" y="55"/>
                    </a:lnTo>
                    <a:lnTo>
                      <a:pt x="48" y="73"/>
                    </a:lnTo>
                    <a:lnTo>
                      <a:pt x="42" y="76"/>
                    </a:lnTo>
                    <a:lnTo>
                      <a:pt x="33" y="58"/>
                    </a:lnTo>
                    <a:close/>
                    <a:moveTo>
                      <a:pt x="40" y="55"/>
                    </a:moveTo>
                    <a:lnTo>
                      <a:pt x="42" y="54"/>
                    </a:lnTo>
                    <a:lnTo>
                      <a:pt x="44" y="54"/>
                    </a:lnTo>
                    <a:lnTo>
                      <a:pt x="44" y="64"/>
                    </a:lnTo>
                    <a:lnTo>
                      <a:pt x="40" y="55"/>
                    </a:lnTo>
                    <a:close/>
                    <a:moveTo>
                      <a:pt x="44" y="54"/>
                    </a:moveTo>
                    <a:lnTo>
                      <a:pt x="51" y="54"/>
                    </a:lnTo>
                    <a:lnTo>
                      <a:pt x="51" y="74"/>
                    </a:lnTo>
                    <a:lnTo>
                      <a:pt x="44" y="74"/>
                    </a:lnTo>
                    <a:lnTo>
                      <a:pt x="44" y="54"/>
                    </a:lnTo>
                    <a:close/>
                    <a:moveTo>
                      <a:pt x="57" y="71"/>
                    </a:moveTo>
                    <a:lnTo>
                      <a:pt x="54" y="74"/>
                    </a:lnTo>
                    <a:lnTo>
                      <a:pt x="51" y="74"/>
                    </a:lnTo>
                    <a:lnTo>
                      <a:pt x="51" y="64"/>
                    </a:lnTo>
                    <a:lnTo>
                      <a:pt x="57" y="71"/>
                    </a:lnTo>
                    <a:close/>
                    <a:moveTo>
                      <a:pt x="44" y="57"/>
                    </a:moveTo>
                    <a:lnTo>
                      <a:pt x="47" y="54"/>
                    </a:lnTo>
                    <a:lnTo>
                      <a:pt x="60" y="67"/>
                    </a:lnTo>
                    <a:lnTo>
                      <a:pt x="57" y="71"/>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02" name="Freeform 790">
                <a:extLst>
                  <a:ext uri="{FF2B5EF4-FFF2-40B4-BE49-F238E27FC236}">
                    <a16:creationId xmlns:a16="http://schemas.microsoft.com/office/drawing/2014/main" id="{985068BC-21E4-4070-B7FC-E66B03F0D2B3}"/>
                  </a:ext>
                </a:extLst>
              </p:cNvPr>
              <p:cNvSpPr>
                <a:spLocks/>
              </p:cNvSpPr>
              <p:nvPr/>
            </p:nvSpPr>
            <p:spPr bwMode="auto">
              <a:xfrm>
                <a:off x="2971" y="2286"/>
                <a:ext cx="17" cy="14"/>
              </a:xfrm>
              <a:custGeom>
                <a:avLst/>
                <a:gdLst>
                  <a:gd name="T0" fmla="*/ 11 w 67"/>
                  <a:gd name="T1" fmla="*/ 12 h 57"/>
                  <a:gd name="T2" fmla="*/ 13 w 67"/>
                  <a:gd name="T3" fmla="*/ 12 h 57"/>
                  <a:gd name="T4" fmla="*/ 14 w 67"/>
                  <a:gd name="T5" fmla="*/ 11 h 57"/>
                  <a:gd name="T6" fmla="*/ 14 w 67"/>
                  <a:gd name="T7" fmla="*/ 10 h 57"/>
                  <a:gd name="T8" fmla="*/ 15 w 67"/>
                  <a:gd name="T9" fmla="*/ 9 h 57"/>
                  <a:gd name="T10" fmla="*/ 16 w 67"/>
                  <a:gd name="T11" fmla="*/ 8 h 57"/>
                  <a:gd name="T12" fmla="*/ 16 w 67"/>
                  <a:gd name="T13" fmla="*/ 7 h 57"/>
                  <a:gd name="T14" fmla="*/ 17 w 67"/>
                  <a:gd name="T15" fmla="*/ 5 h 57"/>
                  <a:gd name="T16" fmla="*/ 17 w 67"/>
                  <a:gd name="T17" fmla="*/ 4 h 57"/>
                  <a:gd name="T18" fmla="*/ 16 w 67"/>
                  <a:gd name="T19" fmla="*/ 4 h 57"/>
                  <a:gd name="T20" fmla="*/ 16 w 67"/>
                  <a:gd name="T21" fmla="*/ 3 h 57"/>
                  <a:gd name="T22" fmla="*/ 15 w 67"/>
                  <a:gd name="T23" fmla="*/ 1 h 57"/>
                  <a:gd name="T24" fmla="*/ 14 w 67"/>
                  <a:gd name="T25" fmla="*/ 1 h 57"/>
                  <a:gd name="T26" fmla="*/ 14 w 67"/>
                  <a:gd name="T27" fmla="*/ 1 h 57"/>
                  <a:gd name="T28" fmla="*/ 12 w 67"/>
                  <a:gd name="T29" fmla="*/ 0 h 57"/>
                  <a:gd name="T30" fmla="*/ 11 w 67"/>
                  <a:gd name="T31" fmla="*/ 0 h 57"/>
                  <a:gd name="T32" fmla="*/ 10 w 67"/>
                  <a:gd name="T33" fmla="*/ 0 h 57"/>
                  <a:gd name="T34" fmla="*/ 9 w 67"/>
                  <a:gd name="T35" fmla="*/ 0 h 57"/>
                  <a:gd name="T36" fmla="*/ 7 w 67"/>
                  <a:gd name="T37" fmla="*/ 0 h 57"/>
                  <a:gd name="T38" fmla="*/ 7 w 67"/>
                  <a:gd name="T39" fmla="*/ 1 h 57"/>
                  <a:gd name="T40" fmla="*/ 5 w 67"/>
                  <a:gd name="T41" fmla="*/ 1 h 57"/>
                  <a:gd name="T42" fmla="*/ 4 w 67"/>
                  <a:gd name="T43" fmla="*/ 2 h 57"/>
                  <a:gd name="T44" fmla="*/ 3 w 67"/>
                  <a:gd name="T45" fmla="*/ 3 h 57"/>
                  <a:gd name="T46" fmla="*/ 2 w 67"/>
                  <a:gd name="T47" fmla="*/ 4 h 57"/>
                  <a:gd name="T48" fmla="*/ 1 w 67"/>
                  <a:gd name="T49" fmla="*/ 5 h 57"/>
                  <a:gd name="T50" fmla="*/ 0 w 67"/>
                  <a:gd name="T51" fmla="*/ 6 h 57"/>
                  <a:gd name="T52" fmla="*/ 0 w 67"/>
                  <a:gd name="T53" fmla="*/ 7 h 57"/>
                  <a:gd name="T54" fmla="*/ 0 w 67"/>
                  <a:gd name="T55" fmla="*/ 9 h 57"/>
                  <a:gd name="T56" fmla="*/ 0 w 67"/>
                  <a:gd name="T57" fmla="*/ 9 h 57"/>
                  <a:gd name="T58" fmla="*/ 0 w 67"/>
                  <a:gd name="T59" fmla="*/ 10 h 57"/>
                  <a:gd name="T60" fmla="*/ 1 w 67"/>
                  <a:gd name="T61" fmla="*/ 12 h 57"/>
                  <a:gd name="T62" fmla="*/ 1 w 67"/>
                  <a:gd name="T63" fmla="*/ 12 h 57"/>
                  <a:gd name="T64" fmla="*/ 2 w 67"/>
                  <a:gd name="T65" fmla="*/ 13 h 57"/>
                  <a:gd name="T66" fmla="*/ 3 w 67"/>
                  <a:gd name="T67" fmla="*/ 13 h 57"/>
                  <a:gd name="T68" fmla="*/ 4 w 67"/>
                  <a:gd name="T69" fmla="*/ 14 h 57"/>
                  <a:gd name="T70" fmla="*/ 5 w 67"/>
                  <a:gd name="T71" fmla="*/ 14 h 57"/>
                  <a:gd name="T72" fmla="*/ 7 w 67"/>
                  <a:gd name="T73" fmla="*/ 14 h 57"/>
                  <a:gd name="T74" fmla="*/ 7 w 67"/>
                  <a:gd name="T75" fmla="*/ 14 h 57"/>
                  <a:gd name="T76" fmla="*/ 9 w 67"/>
                  <a:gd name="T77" fmla="*/ 14 h 57"/>
                  <a:gd name="T78" fmla="*/ 11 w 67"/>
                  <a:gd name="T79" fmla="*/ 13 h 57"/>
                  <a:gd name="T80" fmla="*/ 11 w 67"/>
                  <a:gd name="T81" fmla="*/ 12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5" y="50"/>
                    </a:moveTo>
                    <a:lnTo>
                      <a:pt x="51" y="47"/>
                    </a:lnTo>
                    <a:lnTo>
                      <a:pt x="54" y="44"/>
                    </a:lnTo>
                    <a:lnTo>
                      <a:pt x="57" y="42"/>
                    </a:lnTo>
                    <a:lnTo>
                      <a:pt x="60" y="38"/>
                    </a:lnTo>
                    <a:lnTo>
                      <a:pt x="64" y="32"/>
                    </a:lnTo>
                    <a:lnTo>
                      <a:pt x="64" y="28"/>
                    </a:lnTo>
                    <a:lnTo>
                      <a:pt x="67" y="22"/>
                    </a:lnTo>
                    <a:lnTo>
                      <a:pt x="67" y="18"/>
                    </a:lnTo>
                    <a:lnTo>
                      <a:pt x="64" y="16"/>
                    </a:lnTo>
                    <a:lnTo>
                      <a:pt x="64" y="13"/>
                    </a:lnTo>
                    <a:lnTo>
                      <a:pt x="60" y="6"/>
                    </a:lnTo>
                    <a:lnTo>
                      <a:pt x="57" y="6"/>
                    </a:lnTo>
                    <a:lnTo>
                      <a:pt x="54" y="3"/>
                    </a:lnTo>
                    <a:lnTo>
                      <a:pt x="48" y="0"/>
                    </a:lnTo>
                    <a:lnTo>
                      <a:pt x="45" y="0"/>
                    </a:lnTo>
                    <a:lnTo>
                      <a:pt x="38" y="0"/>
                    </a:lnTo>
                    <a:lnTo>
                      <a:pt x="35" y="0"/>
                    </a:lnTo>
                    <a:lnTo>
                      <a:pt x="28" y="0"/>
                    </a:lnTo>
                    <a:lnTo>
                      <a:pt x="26" y="3"/>
                    </a:lnTo>
                    <a:lnTo>
                      <a:pt x="19" y="6"/>
                    </a:lnTo>
                    <a:lnTo>
                      <a:pt x="16" y="10"/>
                    </a:lnTo>
                    <a:lnTo>
                      <a:pt x="10" y="13"/>
                    </a:lnTo>
                    <a:lnTo>
                      <a:pt x="6" y="16"/>
                    </a:lnTo>
                    <a:lnTo>
                      <a:pt x="3" y="22"/>
                    </a:lnTo>
                    <a:lnTo>
                      <a:pt x="0" y="25"/>
                    </a:lnTo>
                    <a:lnTo>
                      <a:pt x="0" y="28"/>
                    </a:lnTo>
                    <a:lnTo>
                      <a:pt x="0" y="35"/>
                    </a:lnTo>
                    <a:lnTo>
                      <a:pt x="0" y="38"/>
                    </a:lnTo>
                    <a:lnTo>
                      <a:pt x="0" y="42"/>
                    </a:lnTo>
                    <a:lnTo>
                      <a:pt x="3" y="47"/>
                    </a:lnTo>
                    <a:lnTo>
                      <a:pt x="3" y="50"/>
                    </a:lnTo>
                    <a:lnTo>
                      <a:pt x="6" y="54"/>
                    </a:lnTo>
                    <a:lnTo>
                      <a:pt x="13" y="54"/>
                    </a:lnTo>
                    <a:lnTo>
                      <a:pt x="16" y="57"/>
                    </a:lnTo>
                    <a:lnTo>
                      <a:pt x="19" y="57"/>
                    </a:lnTo>
                    <a:lnTo>
                      <a:pt x="26" y="57"/>
                    </a:lnTo>
                    <a:lnTo>
                      <a:pt x="28" y="57"/>
                    </a:lnTo>
                    <a:lnTo>
                      <a:pt x="35" y="57"/>
                    </a:lnTo>
                    <a:lnTo>
                      <a:pt x="42" y="54"/>
                    </a:lnTo>
                    <a:lnTo>
                      <a:pt x="45"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03" name="Freeform 791">
                <a:extLst>
                  <a:ext uri="{FF2B5EF4-FFF2-40B4-BE49-F238E27FC236}">
                    <a16:creationId xmlns:a16="http://schemas.microsoft.com/office/drawing/2014/main" id="{E547B60C-0043-458B-ADC3-CA68F312E4C5}"/>
                  </a:ext>
                </a:extLst>
              </p:cNvPr>
              <p:cNvSpPr>
                <a:spLocks noEditPoints="1"/>
              </p:cNvSpPr>
              <p:nvPr/>
            </p:nvSpPr>
            <p:spPr bwMode="auto">
              <a:xfrm>
                <a:off x="2969" y="2283"/>
                <a:ext cx="21" cy="19"/>
              </a:xfrm>
              <a:custGeom>
                <a:avLst/>
                <a:gdLst>
                  <a:gd name="T0" fmla="*/ 16 w 86"/>
                  <a:gd name="T1" fmla="*/ 16 h 77"/>
                  <a:gd name="T2" fmla="*/ 14 w 86"/>
                  <a:gd name="T3" fmla="*/ 12 h 77"/>
                  <a:gd name="T4" fmla="*/ 14 w 86"/>
                  <a:gd name="T5" fmla="*/ 12 h 77"/>
                  <a:gd name="T6" fmla="*/ 17 w 86"/>
                  <a:gd name="T7" fmla="*/ 15 h 77"/>
                  <a:gd name="T8" fmla="*/ 14 w 86"/>
                  <a:gd name="T9" fmla="*/ 11 h 77"/>
                  <a:gd name="T10" fmla="*/ 19 w 86"/>
                  <a:gd name="T11" fmla="*/ 13 h 77"/>
                  <a:gd name="T12" fmla="*/ 16 w 86"/>
                  <a:gd name="T13" fmla="*/ 9 h 77"/>
                  <a:gd name="T14" fmla="*/ 20 w 86"/>
                  <a:gd name="T15" fmla="*/ 11 h 77"/>
                  <a:gd name="T16" fmla="*/ 20 w 86"/>
                  <a:gd name="T17" fmla="*/ 10 h 77"/>
                  <a:gd name="T18" fmla="*/ 15 w 86"/>
                  <a:gd name="T19" fmla="*/ 9 h 77"/>
                  <a:gd name="T20" fmla="*/ 21 w 86"/>
                  <a:gd name="T21" fmla="*/ 8 h 77"/>
                  <a:gd name="T22" fmla="*/ 16 w 86"/>
                  <a:gd name="T23" fmla="*/ 7 h 77"/>
                  <a:gd name="T24" fmla="*/ 21 w 86"/>
                  <a:gd name="T25" fmla="*/ 7 h 77"/>
                  <a:gd name="T26" fmla="*/ 20 w 86"/>
                  <a:gd name="T27" fmla="*/ 5 h 77"/>
                  <a:gd name="T28" fmla="*/ 16 w 86"/>
                  <a:gd name="T29" fmla="*/ 8 h 77"/>
                  <a:gd name="T30" fmla="*/ 20 w 86"/>
                  <a:gd name="T31" fmla="*/ 5 h 77"/>
                  <a:gd name="T32" fmla="*/ 15 w 86"/>
                  <a:gd name="T33" fmla="*/ 5 h 77"/>
                  <a:gd name="T34" fmla="*/ 19 w 86"/>
                  <a:gd name="T35" fmla="*/ 3 h 77"/>
                  <a:gd name="T36" fmla="*/ 17 w 86"/>
                  <a:gd name="T37" fmla="*/ 1 h 77"/>
                  <a:gd name="T38" fmla="*/ 16 w 86"/>
                  <a:gd name="T39" fmla="*/ 6 h 77"/>
                  <a:gd name="T40" fmla="*/ 16 w 86"/>
                  <a:gd name="T41" fmla="*/ 1 h 77"/>
                  <a:gd name="T42" fmla="*/ 13 w 86"/>
                  <a:gd name="T43" fmla="*/ 5 h 77"/>
                  <a:gd name="T44" fmla="*/ 15 w 86"/>
                  <a:gd name="T45" fmla="*/ 0 h 77"/>
                  <a:gd name="T46" fmla="*/ 14 w 86"/>
                  <a:gd name="T47" fmla="*/ 0 h 77"/>
                  <a:gd name="T48" fmla="*/ 13 w 86"/>
                  <a:gd name="T49" fmla="*/ 5 h 77"/>
                  <a:gd name="T50" fmla="*/ 11 w 86"/>
                  <a:gd name="T51" fmla="*/ 5 h 77"/>
                  <a:gd name="T52" fmla="*/ 8 w 86"/>
                  <a:gd name="T53" fmla="*/ 0 h 77"/>
                  <a:gd name="T54" fmla="*/ 7 w 86"/>
                  <a:gd name="T55" fmla="*/ 1 h 77"/>
                  <a:gd name="T56" fmla="*/ 9 w 86"/>
                  <a:gd name="T57" fmla="*/ 3 h 77"/>
                  <a:gd name="T58" fmla="*/ 9 w 86"/>
                  <a:gd name="T59" fmla="*/ 5 h 77"/>
                  <a:gd name="T60" fmla="*/ 9 w 86"/>
                  <a:gd name="T61" fmla="*/ 6 h 77"/>
                  <a:gd name="T62" fmla="*/ 8 w 86"/>
                  <a:gd name="T63" fmla="*/ 7 h 77"/>
                  <a:gd name="T64" fmla="*/ 3 w 86"/>
                  <a:gd name="T65" fmla="*/ 3 h 77"/>
                  <a:gd name="T66" fmla="*/ 5 w 86"/>
                  <a:gd name="T67" fmla="*/ 6 h 77"/>
                  <a:gd name="T68" fmla="*/ 6 w 86"/>
                  <a:gd name="T69" fmla="*/ 7 h 77"/>
                  <a:gd name="T70" fmla="*/ 6 w 86"/>
                  <a:gd name="T71" fmla="*/ 7 h 77"/>
                  <a:gd name="T72" fmla="*/ 5 w 86"/>
                  <a:gd name="T73" fmla="*/ 9 h 77"/>
                  <a:gd name="T74" fmla="*/ 0 w 86"/>
                  <a:gd name="T75" fmla="*/ 7 h 77"/>
                  <a:gd name="T76" fmla="*/ 2 w 86"/>
                  <a:gd name="T77" fmla="*/ 9 h 77"/>
                  <a:gd name="T78" fmla="*/ 5 w 86"/>
                  <a:gd name="T79" fmla="*/ 9 h 77"/>
                  <a:gd name="T80" fmla="*/ 5 w 86"/>
                  <a:gd name="T81" fmla="*/ 11 h 77"/>
                  <a:gd name="T82" fmla="*/ 5 w 86"/>
                  <a:gd name="T83" fmla="*/ 13 h 77"/>
                  <a:gd name="T84" fmla="*/ 0 w 86"/>
                  <a:gd name="T85" fmla="*/ 13 h 77"/>
                  <a:gd name="T86" fmla="*/ 0 w 86"/>
                  <a:gd name="T87" fmla="*/ 14 h 77"/>
                  <a:gd name="T88" fmla="*/ 5 w 86"/>
                  <a:gd name="T89" fmla="*/ 13 h 77"/>
                  <a:gd name="T90" fmla="*/ 1 w 86"/>
                  <a:gd name="T91" fmla="*/ 17 h 77"/>
                  <a:gd name="T92" fmla="*/ 5 w 86"/>
                  <a:gd name="T93" fmla="*/ 14 h 77"/>
                  <a:gd name="T94" fmla="*/ 2 w 86"/>
                  <a:gd name="T95" fmla="*/ 17 h 77"/>
                  <a:gd name="T96" fmla="*/ 4 w 86"/>
                  <a:gd name="T97" fmla="*/ 18 h 77"/>
                  <a:gd name="T98" fmla="*/ 5 w 86"/>
                  <a:gd name="T99" fmla="*/ 13 h 77"/>
                  <a:gd name="T100" fmla="*/ 6 w 86"/>
                  <a:gd name="T101" fmla="*/ 19 h 77"/>
                  <a:gd name="T102" fmla="*/ 7 w 86"/>
                  <a:gd name="T103" fmla="*/ 14 h 77"/>
                  <a:gd name="T104" fmla="*/ 9 w 86"/>
                  <a:gd name="T105" fmla="*/ 19 h 77"/>
                  <a:gd name="T106" fmla="*/ 9 w 86"/>
                  <a:gd name="T107" fmla="*/ 19 h 77"/>
                  <a:gd name="T108" fmla="*/ 9 w 86"/>
                  <a:gd name="T109" fmla="*/ 14 h 77"/>
                  <a:gd name="T110" fmla="*/ 10 w 86"/>
                  <a:gd name="T111" fmla="*/ 14 h 77"/>
                  <a:gd name="T112" fmla="*/ 14 w 86"/>
                  <a:gd name="T113" fmla="*/ 18 h 77"/>
                  <a:gd name="T114" fmla="*/ 15 w 86"/>
                  <a:gd name="T115" fmla="*/ 17 h 7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7"/>
                  <a:gd name="T176" fmla="*/ 86 w 86"/>
                  <a:gd name="T177" fmla="*/ 77 h 7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7">
                    <a:moveTo>
                      <a:pt x="49" y="52"/>
                    </a:moveTo>
                    <a:lnTo>
                      <a:pt x="56" y="49"/>
                    </a:lnTo>
                    <a:lnTo>
                      <a:pt x="64" y="66"/>
                    </a:lnTo>
                    <a:lnTo>
                      <a:pt x="58" y="69"/>
                    </a:lnTo>
                    <a:lnTo>
                      <a:pt x="49" y="52"/>
                    </a:lnTo>
                    <a:close/>
                    <a:moveTo>
                      <a:pt x="67" y="64"/>
                    </a:moveTo>
                    <a:lnTo>
                      <a:pt x="66" y="65"/>
                    </a:lnTo>
                    <a:lnTo>
                      <a:pt x="64" y="66"/>
                    </a:lnTo>
                    <a:lnTo>
                      <a:pt x="60" y="57"/>
                    </a:lnTo>
                    <a:lnTo>
                      <a:pt x="67" y="64"/>
                    </a:lnTo>
                    <a:close/>
                    <a:moveTo>
                      <a:pt x="53" y="51"/>
                    </a:moveTo>
                    <a:lnTo>
                      <a:pt x="56" y="47"/>
                    </a:lnTo>
                    <a:lnTo>
                      <a:pt x="70" y="62"/>
                    </a:lnTo>
                    <a:lnTo>
                      <a:pt x="67" y="64"/>
                    </a:lnTo>
                    <a:lnTo>
                      <a:pt x="53" y="51"/>
                    </a:lnTo>
                    <a:close/>
                    <a:moveTo>
                      <a:pt x="56" y="47"/>
                    </a:moveTo>
                    <a:lnTo>
                      <a:pt x="66" y="38"/>
                    </a:lnTo>
                    <a:lnTo>
                      <a:pt x="56" y="47"/>
                    </a:lnTo>
                    <a:lnTo>
                      <a:pt x="63" y="54"/>
                    </a:lnTo>
                    <a:lnTo>
                      <a:pt x="56" y="47"/>
                    </a:lnTo>
                    <a:close/>
                    <a:moveTo>
                      <a:pt x="56" y="47"/>
                    </a:moveTo>
                    <a:lnTo>
                      <a:pt x="59" y="44"/>
                    </a:lnTo>
                    <a:lnTo>
                      <a:pt x="73" y="58"/>
                    </a:lnTo>
                    <a:lnTo>
                      <a:pt x="70" y="62"/>
                    </a:lnTo>
                    <a:lnTo>
                      <a:pt x="56" y="47"/>
                    </a:lnTo>
                    <a:close/>
                    <a:moveTo>
                      <a:pt x="59" y="44"/>
                    </a:moveTo>
                    <a:lnTo>
                      <a:pt x="51" y="54"/>
                    </a:lnTo>
                    <a:lnTo>
                      <a:pt x="59" y="44"/>
                    </a:lnTo>
                    <a:lnTo>
                      <a:pt x="66" y="52"/>
                    </a:lnTo>
                    <a:lnTo>
                      <a:pt x="59" y="44"/>
                    </a:lnTo>
                    <a:close/>
                    <a:moveTo>
                      <a:pt x="59" y="44"/>
                    </a:moveTo>
                    <a:lnTo>
                      <a:pt x="63" y="42"/>
                    </a:lnTo>
                    <a:lnTo>
                      <a:pt x="76" y="55"/>
                    </a:lnTo>
                    <a:lnTo>
                      <a:pt x="73" y="58"/>
                    </a:lnTo>
                    <a:lnTo>
                      <a:pt x="59" y="44"/>
                    </a:lnTo>
                    <a:close/>
                    <a:moveTo>
                      <a:pt x="78" y="53"/>
                    </a:moveTo>
                    <a:lnTo>
                      <a:pt x="77" y="54"/>
                    </a:lnTo>
                    <a:lnTo>
                      <a:pt x="76" y="55"/>
                    </a:lnTo>
                    <a:lnTo>
                      <a:pt x="69" y="48"/>
                    </a:lnTo>
                    <a:lnTo>
                      <a:pt x="78" y="53"/>
                    </a:lnTo>
                    <a:close/>
                    <a:moveTo>
                      <a:pt x="60" y="44"/>
                    </a:moveTo>
                    <a:lnTo>
                      <a:pt x="64" y="37"/>
                    </a:lnTo>
                    <a:lnTo>
                      <a:pt x="81" y="46"/>
                    </a:lnTo>
                    <a:lnTo>
                      <a:pt x="78" y="53"/>
                    </a:lnTo>
                    <a:lnTo>
                      <a:pt x="60" y="44"/>
                    </a:lnTo>
                    <a:close/>
                    <a:moveTo>
                      <a:pt x="82" y="42"/>
                    </a:moveTo>
                    <a:lnTo>
                      <a:pt x="82" y="44"/>
                    </a:lnTo>
                    <a:lnTo>
                      <a:pt x="81" y="46"/>
                    </a:lnTo>
                    <a:lnTo>
                      <a:pt x="73" y="42"/>
                    </a:lnTo>
                    <a:lnTo>
                      <a:pt x="82" y="42"/>
                    </a:lnTo>
                    <a:close/>
                    <a:moveTo>
                      <a:pt x="63" y="42"/>
                    </a:moveTo>
                    <a:lnTo>
                      <a:pt x="63" y="38"/>
                    </a:lnTo>
                    <a:lnTo>
                      <a:pt x="82" y="38"/>
                    </a:lnTo>
                    <a:lnTo>
                      <a:pt x="82" y="42"/>
                    </a:lnTo>
                    <a:lnTo>
                      <a:pt x="63" y="42"/>
                    </a:lnTo>
                    <a:close/>
                    <a:moveTo>
                      <a:pt x="63" y="38"/>
                    </a:moveTo>
                    <a:lnTo>
                      <a:pt x="63" y="36"/>
                    </a:lnTo>
                    <a:lnTo>
                      <a:pt x="64" y="34"/>
                    </a:lnTo>
                    <a:lnTo>
                      <a:pt x="73" y="38"/>
                    </a:lnTo>
                    <a:lnTo>
                      <a:pt x="63" y="38"/>
                    </a:lnTo>
                    <a:close/>
                    <a:moveTo>
                      <a:pt x="64" y="34"/>
                    </a:moveTo>
                    <a:lnTo>
                      <a:pt x="67" y="27"/>
                    </a:lnTo>
                    <a:lnTo>
                      <a:pt x="85" y="36"/>
                    </a:lnTo>
                    <a:lnTo>
                      <a:pt x="81" y="43"/>
                    </a:lnTo>
                    <a:lnTo>
                      <a:pt x="64" y="34"/>
                    </a:lnTo>
                    <a:close/>
                    <a:moveTo>
                      <a:pt x="86" y="32"/>
                    </a:moveTo>
                    <a:lnTo>
                      <a:pt x="86" y="34"/>
                    </a:lnTo>
                    <a:lnTo>
                      <a:pt x="85" y="36"/>
                    </a:lnTo>
                    <a:lnTo>
                      <a:pt x="76" y="32"/>
                    </a:lnTo>
                    <a:lnTo>
                      <a:pt x="86" y="32"/>
                    </a:lnTo>
                    <a:close/>
                    <a:moveTo>
                      <a:pt x="66" y="32"/>
                    </a:moveTo>
                    <a:lnTo>
                      <a:pt x="66" y="28"/>
                    </a:lnTo>
                    <a:lnTo>
                      <a:pt x="86" y="28"/>
                    </a:lnTo>
                    <a:lnTo>
                      <a:pt x="86" y="32"/>
                    </a:lnTo>
                    <a:lnTo>
                      <a:pt x="66" y="32"/>
                    </a:lnTo>
                    <a:close/>
                    <a:moveTo>
                      <a:pt x="82" y="22"/>
                    </a:moveTo>
                    <a:lnTo>
                      <a:pt x="86" y="25"/>
                    </a:lnTo>
                    <a:lnTo>
                      <a:pt x="86" y="28"/>
                    </a:lnTo>
                    <a:lnTo>
                      <a:pt x="76" y="28"/>
                    </a:lnTo>
                    <a:lnTo>
                      <a:pt x="82" y="22"/>
                    </a:lnTo>
                    <a:close/>
                    <a:moveTo>
                      <a:pt x="69" y="35"/>
                    </a:moveTo>
                    <a:lnTo>
                      <a:pt x="66" y="33"/>
                    </a:lnTo>
                    <a:lnTo>
                      <a:pt x="79" y="19"/>
                    </a:lnTo>
                    <a:lnTo>
                      <a:pt x="82" y="22"/>
                    </a:lnTo>
                    <a:lnTo>
                      <a:pt x="69" y="35"/>
                    </a:lnTo>
                    <a:close/>
                    <a:moveTo>
                      <a:pt x="66" y="33"/>
                    </a:moveTo>
                    <a:lnTo>
                      <a:pt x="63" y="30"/>
                    </a:lnTo>
                    <a:lnTo>
                      <a:pt x="63" y="26"/>
                    </a:lnTo>
                    <a:lnTo>
                      <a:pt x="73" y="26"/>
                    </a:lnTo>
                    <a:lnTo>
                      <a:pt x="66" y="33"/>
                    </a:lnTo>
                    <a:close/>
                    <a:moveTo>
                      <a:pt x="63" y="26"/>
                    </a:moveTo>
                    <a:lnTo>
                      <a:pt x="63" y="23"/>
                    </a:lnTo>
                    <a:lnTo>
                      <a:pt x="82" y="23"/>
                    </a:lnTo>
                    <a:lnTo>
                      <a:pt x="82" y="26"/>
                    </a:lnTo>
                    <a:lnTo>
                      <a:pt x="63" y="26"/>
                    </a:lnTo>
                    <a:close/>
                    <a:moveTo>
                      <a:pt x="81" y="19"/>
                    </a:moveTo>
                    <a:lnTo>
                      <a:pt x="82" y="21"/>
                    </a:lnTo>
                    <a:lnTo>
                      <a:pt x="82" y="23"/>
                    </a:lnTo>
                    <a:lnTo>
                      <a:pt x="73" y="23"/>
                    </a:lnTo>
                    <a:lnTo>
                      <a:pt x="81" y="19"/>
                    </a:lnTo>
                    <a:close/>
                    <a:moveTo>
                      <a:pt x="64" y="26"/>
                    </a:moveTo>
                    <a:lnTo>
                      <a:pt x="60" y="21"/>
                    </a:lnTo>
                    <a:lnTo>
                      <a:pt x="78" y="12"/>
                    </a:lnTo>
                    <a:lnTo>
                      <a:pt x="81" y="19"/>
                    </a:lnTo>
                    <a:lnTo>
                      <a:pt x="64" y="26"/>
                    </a:lnTo>
                    <a:close/>
                    <a:moveTo>
                      <a:pt x="69" y="6"/>
                    </a:moveTo>
                    <a:lnTo>
                      <a:pt x="76" y="6"/>
                    </a:lnTo>
                    <a:lnTo>
                      <a:pt x="78" y="12"/>
                    </a:lnTo>
                    <a:lnTo>
                      <a:pt x="69" y="16"/>
                    </a:lnTo>
                    <a:lnTo>
                      <a:pt x="69" y="6"/>
                    </a:lnTo>
                    <a:close/>
                    <a:moveTo>
                      <a:pt x="69" y="26"/>
                    </a:moveTo>
                    <a:lnTo>
                      <a:pt x="66" y="26"/>
                    </a:lnTo>
                    <a:lnTo>
                      <a:pt x="66" y="6"/>
                    </a:lnTo>
                    <a:lnTo>
                      <a:pt x="69" y="6"/>
                    </a:lnTo>
                    <a:lnTo>
                      <a:pt x="69" y="26"/>
                    </a:lnTo>
                    <a:close/>
                    <a:moveTo>
                      <a:pt x="66" y="26"/>
                    </a:moveTo>
                    <a:lnTo>
                      <a:pt x="63" y="26"/>
                    </a:lnTo>
                    <a:lnTo>
                      <a:pt x="59" y="23"/>
                    </a:lnTo>
                    <a:lnTo>
                      <a:pt x="66" y="16"/>
                    </a:lnTo>
                    <a:lnTo>
                      <a:pt x="66" y="26"/>
                    </a:lnTo>
                    <a:close/>
                    <a:moveTo>
                      <a:pt x="59" y="23"/>
                    </a:moveTo>
                    <a:lnTo>
                      <a:pt x="56" y="20"/>
                    </a:lnTo>
                    <a:lnTo>
                      <a:pt x="70" y="6"/>
                    </a:lnTo>
                    <a:lnTo>
                      <a:pt x="73" y="10"/>
                    </a:lnTo>
                    <a:lnTo>
                      <a:pt x="59" y="23"/>
                    </a:lnTo>
                    <a:close/>
                    <a:moveTo>
                      <a:pt x="67" y="4"/>
                    </a:moveTo>
                    <a:lnTo>
                      <a:pt x="68" y="5"/>
                    </a:lnTo>
                    <a:lnTo>
                      <a:pt x="70" y="6"/>
                    </a:lnTo>
                    <a:lnTo>
                      <a:pt x="63" y="13"/>
                    </a:lnTo>
                    <a:lnTo>
                      <a:pt x="67" y="4"/>
                    </a:lnTo>
                    <a:close/>
                    <a:moveTo>
                      <a:pt x="59" y="22"/>
                    </a:moveTo>
                    <a:lnTo>
                      <a:pt x="53" y="19"/>
                    </a:lnTo>
                    <a:lnTo>
                      <a:pt x="62" y="1"/>
                    </a:lnTo>
                    <a:lnTo>
                      <a:pt x="67" y="4"/>
                    </a:lnTo>
                    <a:lnTo>
                      <a:pt x="59" y="22"/>
                    </a:lnTo>
                    <a:close/>
                    <a:moveTo>
                      <a:pt x="57" y="0"/>
                    </a:moveTo>
                    <a:lnTo>
                      <a:pt x="59" y="0"/>
                    </a:lnTo>
                    <a:lnTo>
                      <a:pt x="62" y="1"/>
                    </a:lnTo>
                    <a:lnTo>
                      <a:pt x="57" y="10"/>
                    </a:lnTo>
                    <a:lnTo>
                      <a:pt x="57" y="0"/>
                    </a:lnTo>
                    <a:close/>
                    <a:moveTo>
                      <a:pt x="57" y="20"/>
                    </a:moveTo>
                    <a:lnTo>
                      <a:pt x="54" y="20"/>
                    </a:lnTo>
                    <a:lnTo>
                      <a:pt x="54" y="0"/>
                    </a:lnTo>
                    <a:lnTo>
                      <a:pt x="57" y="0"/>
                    </a:lnTo>
                    <a:lnTo>
                      <a:pt x="57" y="20"/>
                    </a:lnTo>
                    <a:close/>
                    <a:moveTo>
                      <a:pt x="54" y="20"/>
                    </a:moveTo>
                    <a:lnTo>
                      <a:pt x="47" y="20"/>
                    </a:lnTo>
                    <a:lnTo>
                      <a:pt x="47" y="0"/>
                    </a:lnTo>
                    <a:lnTo>
                      <a:pt x="54" y="0"/>
                    </a:lnTo>
                    <a:lnTo>
                      <a:pt x="54" y="20"/>
                    </a:lnTo>
                    <a:close/>
                    <a:moveTo>
                      <a:pt x="47" y="20"/>
                    </a:moveTo>
                    <a:lnTo>
                      <a:pt x="44" y="20"/>
                    </a:lnTo>
                    <a:lnTo>
                      <a:pt x="44" y="0"/>
                    </a:lnTo>
                    <a:lnTo>
                      <a:pt x="47" y="0"/>
                    </a:lnTo>
                    <a:lnTo>
                      <a:pt x="47" y="20"/>
                    </a:lnTo>
                    <a:close/>
                    <a:moveTo>
                      <a:pt x="44" y="20"/>
                    </a:moveTo>
                    <a:lnTo>
                      <a:pt x="37" y="20"/>
                    </a:lnTo>
                    <a:lnTo>
                      <a:pt x="37" y="0"/>
                    </a:lnTo>
                    <a:lnTo>
                      <a:pt x="44" y="0"/>
                    </a:lnTo>
                    <a:lnTo>
                      <a:pt x="44" y="20"/>
                    </a:lnTo>
                    <a:close/>
                    <a:moveTo>
                      <a:pt x="31" y="3"/>
                    </a:moveTo>
                    <a:lnTo>
                      <a:pt x="34" y="0"/>
                    </a:lnTo>
                    <a:lnTo>
                      <a:pt x="37" y="0"/>
                    </a:lnTo>
                    <a:lnTo>
                      <a:pt x="37" y="10"/>
                    </a:lnTo>
                    <a:lnTo>
                      <a:pt x="31" y="3"/>
                    </a:lnTo>
                    <a:close/>
                    <a:moveTo>
                      <a:pt x="44" y="16"/>
                    </a:moveTo>
                    <a:lnTo>
                      <a:pt x="42" y="20"/>
                    </a:lnTo>
                    <a:lnTo>
                      <a:pt x="27" y="6"/>
                    </a:lnTo>
                    <a:lnTo>
                      <a:pt x="31" y="3"/>
                    </a:lnTo>
                    <a:lnTo>
                      <a:pt x="44" y="16"/>
                    </a:lnTo>
                    <a:close/>
                    <a:moveTo>
                      <a:pt x="42" y="20"/>
                    </a:moveTo>
                    <a:lnTo>
                      <a:pt x="41" y="21"/>
                    </a:lnTo>
                    <a:lnTo>
                      <a:pt x="38" y="22"/>
                    </a:lnTo>
                    <a:lnTo>
                      <a:pt x="35" y="13"/>
                    </a:lnTo>
                    <a:lnTo>
                      <a:pt x="42" y="20"/>
                    </a:lnTo>
                    <a:close/>
                    <a:moveTo>
                      <a:pt x="38" y="22"/>
                    </a:moveTo>
                    <a:lnTo>
                      <a:pt x="33" y="25"/>
                    </a:lnTo>
                    <a:lnTo>
                      <a:pt x="24" y="8"/>
                    </a:lnTo>
                    <a:lnTo>
                      <a:pt x="31" y="4"/>
                    </a:lnTo>
                    <a:lnTo>
                      <a:pt x="38" y="22"/>
                    </a:lnTo>
                    <a:close/>
                    <a:moveTo>
                      <a:pt x="22" y="10"/>
                    </a:moveTo>
                    <a:lnTo>
                      <a:pt x="23" y="9"/>
                    </a:lnTo>
                    <a:lnTo>
                      <a:pt x="24" y="8"/>
                    </a:lnTo>
                    <a:lnTo>
                      <a:pt x="28" y="16"/>
                    </a:lnTo>
                    <a:lnTo>
                      <a:pt x="22" y="10"/>
                    </a:lnTo>
                    <a:close/>
                    <a:moveTo>
                      <a:pt x="35" y="23"/>
                    </a:moveTo>
                    <a:lnTo>
                      <a:pt x="32" y="26"/>
                    </a:lnTo>
                    <a:lnTo>
                      <a:pt x="19" y="13"/>
                    </a:lnTo>
                    <a:lnTo>
                      <a:pt x="22" y="10"/>
                    </a:lnTo>
                    <a:lnTo>
                      <a:pt x="35" y="23"/>
                    </a:lnTo>
                    <a:close/>
                    <a:moveTo>
                      <a:pt x="32" y="26"/>
                    </a:moveTo>
                    <a:lnTo>
                      <a:pt x="31" y="27"/>
                    </a:lnTo>
                    <a:lnTo>
                      <a:pt x="30" y="27"/>
                    </a:lnTo>
                    <a:lnTo>
                      <a:pt x="25" y="20"/>
                    </a:lnTo>
                    <a:lnTo>
                      <a:pt x="32" y="26"/>
                    </a:lnTo>
                    <a:close/>
                    <a:moveTo>
                      <a:pt x="30" y="27"/>
                    </a:moveTo>
                    <a:lnTo>
                      <a:pt x="23" y="31"/>
                    </a:lnTo>
                    <a:lnTo>
                      <a:pt x="14" y="14"/>
                    </a:lnTo>
                    <a:lnTo>
                      <a:pt x="21" y="11"/>
                    </a:lnTo>
                    <a:lnTo>
                      <a:pt x="30" y="27"/>
                    </a:lnTo>
                    <a:close/>
                    <a:moveTo>
                      <a:pt x="12" y="16"/>
                    </a:moveTo>
                    <a:lnTo>
                      <a:pt x="13" y="14"/>
                    </a:lnTo>
                    <a:lnTo>
                      <a:pt x="14" y="14"/>
                    </a:lnTo>
                    <a:lnTo>
                      <a:pt x="19" y="23"/>
                    </a:lnTo>
                    <a:lnTo>
                      <a:pt x="12" y="16"/>
                    </a:lnTo>
                    <a:close/>
                    <a:moveTo>
                      <a:pt x="25" y="30"/>
                    </a:moveTo>
                    <a:lnTo>
                      <a:pt x="22" y="33"/>
                    </a:lnTo>
                    <a:lnTo>
                      <a:pt x="9" y="19"/>
                    </a:lnTo>
                    <a:lnTo>
                      <a:pt x="12" y="16"/>
                    </a:lnTo>
                    <a:lnTo>
                      <a:pt x="25" y="30"/>
                    </a:lnTo>
                    <a:close/>
                    <a:moveTo>
                      <a:pt x="6" y="22"/>
                    </a:moveTo>
                    <a:lnTo>
                      <a:pt x="8" y="20"/>
                    </a:lnTo>
                    <a:lnTo>
                      <a:pt x="9" y="19"/>
                    </a:lnTo>
                    <a:lnTo>
                      <a:pt x="15" y="26"/>
                    </a:lnTo>
                    <a:lnTo>
                      <a:pt x="6" y="22"/>
                    </a:lnTo>
                    <a:close/>
                    <a:moveTo>
                      <a:pt x="24" y="30"/>
                    </a:moveTo>
                    <a:lnTo>
                      <a:pt x="21" y="36"/>
                    </a:lnTo>
                    <a:lnTo>
                      <a:pt x="4" y="27"/>
                    </a:lnTo>
                    <a:lnTo>
                      <a:pt x="6" y="22"/>
                    </a:lnTo>
                    <a:lnTo>
                      <a:pt x="24" y="30"/>
                    </a:lnTo>
                    <a:close/>
                    <a:moveTo>
                      <a:pt x="21" y="36"/>
                    </a:moveTo>
                    <a:lnTo>
                      <a:pt x="20" y="37"/>
                    </a:lnTo>
                    <a:lnTo>
                      <a:pt x="19" y="38"/>
                    </a:lnTo>
                    <a:lnTo>
                      <a:pt x="12" y="32"/>
                    </a:lnTo>
                    <a:lnTo>
                      <a:pt x="21" y="36"/>
                    </a:lnTo>
                    <a:close/>
                    <a:moveTo>
                      <a:pt x="19" y="38"/>
                    </a:moveTo>
                    <a:lnTo>
                      <a:pt x="16" y="42"/>
                    </a:lnTo>
                    <a:lnTo>
                      <a:pt x="2" y="28"/>
                    </a:lnTo>
                    <a:lnTo>
                      <a:pt x="5" y="25"/>
                    </a:lnTo>
                    <a:lnTo>
                      <a:pt x="19" y="38"/>
                    </a:lnTo>
                    <a:close/>
                    <a:moveTo>
                      <a:pt x="0" y="35"/>
                    </a:moveTo>
                    <a:lnTo>
                      <a:pt x="0" y="32"/>
                    </a:lnTo>
                    <a:lnTo>
                      <a:pt x="2" y="28"/>
                    </a:lnTo>
                    <a:lnTo>
                      <a:pt x="9" y="35"/>
                    </a:lnTo>
                    <a:lnTo>
                      <a:pt x="0" y="35"/>
                    </a:lnTo>
                    <a:close/>
                    <a:moveTo>
                      <a:pt x="19" y="35"/>
                    </a:moveTo>
                    <a:lnTo>
                      <a:pt x="19" y="38"/>
                    </a:lnTo>
                    <a:lnTo>
                      <a:pt x="0" y="38"/>
                    </a:lnTo>
                    <a:lnTo>
                      <a:pt x="0" y="35"/>
                    </a:lnTo>
                    <a:lnTo>
                      <a:pt x="19" y="35"/>
                    </a:lnTo>
                    <a:close/>
                    <a:moveTo>
                      <a:pt x="19" y="38"/>
                    </a:moveTo>
                    <a:lnTo>
                      <a:pt x="19" y="45"/>
                    </a:lnTo>
                    <a:lnTo>
                      <a:pt x="0" y="45"/>
                    </a:lnTo>
                    <a:lnTo>
                      <a:pt x="0" y="38"/>
                    </a:lnTo>
                    <a:lnTo>
                      <a:pt x="19" y="38"/>
                    </a:lnTo>
                    <a:close/>
                    <a:moveTo>
                      <a:pt x="19" y="45"/>
                    </a:moveTo>
                    <a:lnTo>
                      <a:pt x="19" y="48"/>
                    </a:lnTo>
                    <a:lnTo>
                      <a:pt x="0" y="48"/>
                    </a:lnTo>
                    <a:lnTo>
                      <a:pt x="0" y="45"/>
                    </a:lnTo>
                    <a:lnTo>
                      <a:pt x="19" y="45"/>
                    </a:lnTo>
                    <a:close/>
                    <a:moveTo>
                      <a:pt x="19" y="48"/>
                    </a:moveTo>
                    <a:lnTo>
                      <a:pt x="19" y="52"/>
                    </a:lnTo>
                    <a:lnTo>
                      <a:pt x="0" y="52"/>
                    </a:lnTo>
                    <a:lnTo>
                      <a:pt x="0" y="48"/>
                    </a:lnTo>
                    <a:lnTo>
                      <a:pt x="19" y="48"/>
                    </a:lnTo>
                    <a:close/>
                    <a:moveTo>
                      <a:pt x="1" y="55"/>
                    </a:moveTo>
                    <a:lnTo>
                      <a:pt x="0" y="54"/>
                    </a:lnTo>
                    <a:lnTo>
                      <a:pt x="0" y="52"/>
                    </a:lnTo>
                    <a:lnTo>
                      <a:pt x="9" y="52"/>
                    </a:lnTo>
                    <a:lnTo>
                      <a:pt x="1" y="55"/>
                    </a:lnTo>
                    <a:close/>
                    <a:moveTo>
                      <a:pt x="17" y="47"/>
                    </a:moveTo>
                    <a:lnTo>
                      <a:pt x="21" y="53"/>
                    </a:lnTo>
                    <a:lnTo>
                      <a:pt x="4" y="62"/>
                    </a:lnTo>
                    <a:lnTo>
                      <a:pt x="1" y="55"/>
                    </a:lnTo>
                    <a:lnTo>
                      <a:pt x="17" y="47"/>
                    </a:lnTo>
                    <a:close/>
                    <a:moveTo>
                      <a:pt x="21" y="53"/>
                    </a:moveTo>
                    <a:lnTo>
                      <a:pt x="22" y="55"/>
                    </a:lnTo>
                    <a:lnTo>
                      <a:pt x="22" y="57"/>
                    </a:lnTo>
                    <a:lnTo>
                      <a:pt x="12" y="57"/>
                    </a:lnTo>
                    <a:lnTo>
                      <a:pt x="21" y="53"/>
                    </a:lnTo>
                    <a:close/>
                    <a:moveTo>
                      <a:pt x="22" y="57"/>
                    </a:moveTo>
                    <a:lnTo>
                      <a:pt x="22" y="60"/>
                    </a:lnTo>
                    <a:lnTo>
                      <a:pt x="3" y="60"/>
                    </a:lnTo>
                    <a:lnTo>
                      <a:pt x="3" y="57"/>
                    </a:lnTo>
                    <a:lnTo>
                      <a:pt x="22" y="57"/>
                    </a:lnTo>
                    <a:close/>
                    <a:moveTo>
                      <a:pt x="5" y="67"/>
                    </a:moveTo>
                    <a:lnTo>
                      <a:pt x="3" y="65"/>
                    </a:lnTo>
                    <a:lnTo>
                      <a:pt x="3" y="60"/>
                    </a:lnTo>
                    <a:lnTo>
                      <a:pt x="12" y="60"/>
                    </a:lnTo>
                    <a:lnTo>
                      <a:pt x="5" y="67"/>
                    </a:lnTo>
                    <a:close/>
                    <a:moveTo>
                      <a:pt x="19" y="54"/>
                    </a:moveTo>
                    <a:lnTo>
                      <a:pt x="22" y="57"/>
                    </a:lnTo>
                    <a:lnTo>
                      <a:pt x="9" y="70"/>
                    </a:lnTo>
                    <a:lnTo>
                      <a:pt x="5" y="67"/>
                    </a:lnTo>
                    <a:lnTo>
                      <a:pt x="19" y="54"/>
                    </a:lnTo>
                    <a:close/>
                    <a:moveTo>
                      <a:pt x="15" y="74"/>
                    </a:moveTo>
                    <a:lnTo>
                      <a:pt x="12" y="74"/>
                    </a:lnTo>
                    <a:lnTo>
                      <a:pt x="9" y="70"/>
                    </a:lnTo>
                    <a:lnTo>
                      <a:pt x="15" y="64"/>
                    </a:lnTo>
                    <a:lnTo>
                      <a:pt x="15" y="74"/>
                    </a:lnTo>
                    <a:close/>
                    <a:moveTo>
                      <a:pt x="15" y="54"/>
                    </a:moveTo>
                    <a:lnTo>
                      <a:pt x="22" y="54"/>
                    </a:lnTo>
                    <a:lnTo>
                      <a:pt x="22" y="74"/>
                    </a:lnTo>
                    <a:lnTo>
                      <a:pt x="15" y="74"/>
                    </a:lnTo>
                    <a:lnTo>
                      <a:pt x="15" y="54"/>
                    </a:lnTo>
                    <a:close/>
                    <a:moveTo>
                      <a:pt x="22" y="54"/>
                    </a:moveTo>
                    <a:lnTo>
                      <a:pt x="26" y="54"/>
                    </a:lnTo>
                    <a:lnTo>
                      <a:pt x="28" y="57"/>
                    </a:lnTo>
                    <a:lnTo>
                      <a:pt x="22" y="64"/>
                    </a:lnTo>
                    <a:lnTo>
                      <a:pt x="22" y="54"/>
                    </a:lnTo>
                    <a:close/>
                    <a:moveTo>
                      <a:pt x="28" y="57"/>
                    </a:moveTo>
                    <a:lnTo>
                      <a:pt x="32" y="60"/>
                    </a:lnTo>
                    <a:lnTo>
                      <a:pt x="19" y="74"/>
                    </a:lnTo>
                    <a:lnTo>
                      <a:pt x="15" y="70"/>
                    </a:lnTo>
                    <a:lnTo>
                      <a:pt x="28" y="57"/>
                    </a:lnTo>
                    <a:close/>
                    <a:moveTo>
                      <a:pt x="25" y="77"/>
                    </a:moveTo>
                    <a:lnTo>
                      <a:pt x="21" y="77"/>
                    </a:lnTo>
                    <a:lnTo>
                      <a:pt x="19" y="74"/>
                    </a:lnTo>
                    <a:lnTo>
                      <a:pt x="25" y="67"/>
                    </a:lnTo>
                    <a:lnTo>
                      <a:pt x="25" y="77"/>
                    </a:lnTo>
                    <a:close/>
                    <a:moveTo>
                      <a:pt x="25" y="57"/>
                    </a:moveTo>
                    <a:lnTo>
                      <a:pt x="28" y="57"/>
                    </a:lnTo>
                    <a:lnTo>
                      <a:pt x="28" y="77"/>
                    </a:lnTo>
                    <a:lnTo>
                      <a:pt x="25" y="77"/>
                    </a:lnTo>
                    <a:lnTo>
                      <a:pt x="25" y="57"/>
                    </a:lnTo>
                    <a:close/>
                    <a:moveTo>
                      <a:pt x="28" y="57"/>
                    </a:moveTo>
                    <a:lnTo>
                      <a:pt x="35" y="57"/>
                    </a:lnTo>
                    <a:lnTo>
                      <a:pt x="35" y="77"/>
                    </a:lnTo>
                    <a:lnTo>
                      <a:pt x="28" y="77"/>
                    </a:lnTo>
                    <a:lnTo>
                      <a:pt x="28" y="57"/>
                    </a:lnTo>
                    <a:close/>
                    <a:moveTo>
                      <a:pt x="35" y="57"/>
                    </a:moveTo>
                    <a:lnTo>
                      <a:pt x="37" y="57"/>
                    </a:lnTo>
                    <a:lnTo>
                      <a:pt x="37" y="77"/>
                    </a:lnTo>
                    <a:lnTo>
                      <a:pt x="35" y="77"/>
                    </a:lnTo>
                    <a:lnTo>
                      <a:pt x="35" y="57"/>
                    </a:lnTo>
                    <a:close/>
                    <a:moveTo>
                      <a:pt x="37" y="57"/>
                    </a:moveTo>
                    <a:lnTo>
                      <a:pt x="44" y="57"/>
                    </a:lnTo>
                    <a:lnTo>
                      <a:pt x="44" y="77"/>
                    </a:lnTo>
                    <a:lnTo>
                      <a:pt x="37" y="77"/>
                    </a:lnTo>
                    <a:lnTo>
                      <a:pt x="37" y="57"/>
                    </a:lnTo>
                    <a:close/>
                    <a:moveTo>
                      <a:pt x="48" y="76"/>
                    </a:moveTo>
                    <a:lnTo>
                      <a:pt x="46" y="77"/>
                    </a:lnTo>
                    <a:lnTo>
                      <a:pt x="44" y="77"/>
                    </a:lnTo>
                    <a:lnTo>
                      <a:pt x="44" y="67"/>
                    </a:lnTo>
                    <a:lnTo>
                      <a:pt x="48" y="76"/>
                    </a:lnTo>
                    <a:close/>
                    <a:moveTo>
                      <a:pt x="39" y="58"/>
                    </a:moveTo>
                    <a:lnTo>
                      <a:pt x="46" y="55"/>
                    </a:lnTo>
                    <a:lnTo>
                      <a:pt x="55" y="73"/>
                    </a:lnTo>
                    <a:lnTo>
                      <a:pt x="48" y="76"/>
                    </a:lnTo>
                    <a:lnTo>
                      <a:pt x="39" y="58"/>
                    </a:lnTo>
                    <a:close/>
                    <a:moveTo>
                      <a:pt x="57" y="70"/>
                    </a:moveTo>
                    <a:lnTo>
                      <a:pt x="56" y="71"/>
                    </a:lnTo>
                    <a:lnTo>
                      <a:pt x="55" y="73"/>
                    </a:lnTo>
                    <a:lnTo>
                      <a:pt x="51" y="64"/>
                    </a:lnTo>
                    <a:lnTo>
                      <a:pt x="57" y="70"/>
                    </a:lnTo>
                    <a:close/>
                    <a:moveTo>
                      <a:pt x="44" y="57"/>
                    </a:moveTo>
                    <a:lnTo>
                      <a:pt x="47" y="54"/>
                    </a:lnTo>
                    <a:lnTo>
                      <a:pt x="60" y="67"/>
                    </a:lnTo>
                    <a:lnTo>
                      <a:pt x="57" y="70"/>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04" name="Freeform 792">
                <a:extLst>
                  <a:ext uri="{FF2B5EF4-FFF2-40B4-BE49-F238E27FC236}">
                    <a16:creationId xmlns:a16="http://schemas.microsoft.com/office/drawing/2014/main" id="{B5BE4B52-865B-4C55-BD31-B52DD0D86706}"/>
                  </a:ext>
                </a:extLst>
              </p:cNvPr>
              <p:cNvSpPr>
                <a:spLocks/>
              </p:cNvSpPr>
              <p:nvPr/>
            </p:nvSpPr>
            <p:spPr bwMode="auto">
              <a:xfrm>
                <a:off x="3019" y="2260"/>
                <a:ext cx="16" cy="15"/>
              </a:xfrm>
              <a:custGeom>
                <a:avLst/>
                <a:gdLst>
                  <a:gd name="T0" fmla="*/ 12 w 64"/>
                  <a:gd name="T1" fmla="*/ 13 h 58"/>
                  <a:gd name="T2" fmla="*/ 13 w 64"/>
                  <a:gd name="T3" fmla="*/ 12 h 58"/>
                  <a:gd name="T4" fmla="*/ 14 w 64"/>
                  <a:gd name="T5" fmla="*/ 11 h 58"/>
                  <a:gd name="T6" fmla="*/ 15 w 64"/>
                  <a:gd name="T7" fmla="*/ 11 h 58"/>
                  <a:gd name="T8" fmla="*/ 15 w 64"/>
                  <a:gd name="T9" fmla="*/ 9 h 58"/>
                  <a:gd name="T10" fmla="*/ 16 w 64"/>
                  <a:gd name="T11" fmla="*/ 8 h 58"/>
                  <a:gd name="T12" fmla="*/ 16 w 64"/>
                  <a:gd name="T13" fmla="*/ 8 h 58"/>
                  <a:gd name="T14" fmla="*/ 16 w 64"/>
                  <a:gd name="T15" fmla="*/ 6 h 58"/>
                  <a:gd name="T16" fmla="*/ 16 w 64"/>
                  <a:gd name="T17" fmla="*/ 5 h 58"/>
                  <a:gd name="T18" fmla="*/ 16 w 64"/>
                  <a:gd name="T19" fmla="*/ 4 h 58"/>
                  <a:gd name="T20" fmla="*/ 16 w 64"/>
                  <a:gd name="T21" fmla="*/ 2 h 58"/>
                  <a:gd name="T22" fmla="*/ 15 w 64"/>
                  <a:gd name="T23" fmla="*/ 2 h 58"/>
                  <a:gd name="T24" fmla="*/ 15 w 64"/>
                  <a:gd name="T25" fmla="*/ 1 h 58"/>
                  <a:gd name="T26" fmla="*/ 14 w 64"/>
                  <a:gd name="T27" fmla="*/ 1 h 58"/>
                  <a:gd name="T28" fmla="*/ 12 w 64"/>
                  <a:gd name="T29" fmla="*/ 0 h 58"/>
                  <a:gd name="T30" fmla="*/ 12 w 64"/>
                  <a:gd name="T31" fmla="*/ 0 h 58"/>
                  <a:gd name="T32" fmla="*/ 10 w 64"/>
                  <a:gd name="T33" fmla="*/ 0 h 58"/>
                  <a:gd name="T34" fmla="*/ 9 w 64"/>
                  <a:gd name="T35" fmla="*/ 0 h 58"/>
                  <a:gd name="T36" fmla="*/ 7 w 64"/>
                  <a:gd name="T37" fmla="*/ 0 h 58"/>
                  <a:gd name="T38" fmla="*/ 6 w 64"/>
                  <a:gd name="T39" fmla="*/ 1 h 58"/>
                  <a:gd name="T40" fmla="*/ 5 w 64"/>
                  <a:gd name="T41" fmla="*/ 2 h 58"/>
                  <a:gd name="T42" fmla="*/ 4 w 64"/>
                  <a:gd name="T43" fmla="*/ 2 h 58"/>
                  <a:gd name="T44" fmla="*/ 3 w 64"/>
                  <a:gd name="T45" fmla="*/ 3 h 58"/>
                  <a:gd name="T46" fmla="*/ 2 w 64"/>
                  <a:gd name="T47" fmla="*/ 4 h 58"/>
                  <a:gd name="T48" fmla="*/ 1 w 64"/>
                  <a:gd name="T49" fmla="*/ 5 h 58"/>
                  <a:gd name="T50" fmla="*/ 0 w 64"/>
                  <a:gd name="T51" fmla="*/ 7 h 58"/>
                  <a:gd name="T52" fmla="*/ 0 w 64"/>
                  <a:gd name="T53" fmla="*/ 8 h 58"/>
                  <a:gd name="T54" fmla="*/ 0 w 64"/>
                  <a:gd name="T55" fmla="*/ 8 h 58"/>
                  <a:gd name="T56" fmla="*/ 0 w 64"/>
                  <a:gd name="T57" fmla="*/ 10 h 58"/>
                  <a:gd name="T58" fmla="*/ 0 w 64"/>
                  <a:gd name="T59" fmla="*/ 11 h 58"/>
                  <a:gd name="T60" fmla="*/ 0 w 64"/>
                  <a:gd name="T61" fmla="*/ 11 h 58"/>
                  <a:gd name="T62" fmla="*/ 1 w 64"/>
                  <a:gd name="T63" fmla="*/ 12 h 58"/>
                  <a:gd name="T64" fmla="*/ 2 w 64"/>
                  <a:gd name="T65" fmla="*/ 13 h 58"/>
                  <a:gd name="T66" fmla="*/ 3 w 64"/>
                  <a:gd name="T67" fmla="*/ 14 h 58"/>
                  <a:gd name="T68" fmla="*/ 4 w 64"/>
                  <a:gd name="T69" fmla="*/ 15 h 58"/>
                  <a:gd name="T70" fmla="*/ 5 w 64"/>
                  <a:gd name="T71" fmla="*/ 15 h 58"/>
                  <a:gd name="T72" fmla="*/ 7 w 64"/>
                  <a:gd name="T73" fmla="*/ 15 h 58"/>
                  <a:gd name="T74" fmla="*/ 7 w 64"/>
                  <a:gd name="T75" fmla="*/ 15 h 58"/>
                  <a:gd name="T76" fmla="*/ 9 w 64"/>
                  <a:gd name="T77" fmla="*/ 14 h 58"/>
                  <a:gd name="T78" fmla="*/ 11 w 64"/>
                  <a:gd name="T79" fmla="*/ 14 h 58"/>
                  <a:gd name="T80" fmla="*/ 12 w 64"/>
                  <a:gd name="T81" fmla="*/ 1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58"/>
                  <a:gd name="T125" fmla="*/ 64 w 64"/>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58">
                    <a:moveTo>
                      <a:pt x="46" y="51"/>
                    </a:moveTo>
                    <a:lnTo>
                      <a:pt x="52" y="48"/>
                    </a:lnTo>
                    <a:lnTo>
                      <a:pt x="54" y="44"/>
                    </a:lnTo>
                    <a:lnTo>
                      <a:pt x="58" y="41"/>
                    </a:lnTo>
                    <a:lnTo>
                      <a:pt x="61" y="36"/>
                    </a:lnTo>
                    <a:lnTo>
                      <a:pt x="64" y="32"/>
                    </a:lnTo>
                    <a:lnTo>
                      <a:pt x="64" y="29"/>
                    </a:lnTo>
                    <a:lnTo>
                      <a:pt x="64" y="22"/>
                    </a:lnTo>
                    <a:lnTo>
                      <a:pt x="64" y="19"/>
                    </a:lnTo>
                    <a:lnTo>
                      <a:pt x="64" y="16"/>
                    </a:lnTo>
                    <a:lnTo>
                      <a:pt x="64" y="9"/>
                    </a:lnTo>
                    <a:lnTo>
                      <a:pt x="61" y="7"/>
                    </a:lnTo>
                    <a:lnTo>
                      <a:pt x="58" y="4"/>
                    </a:lnTo>
                    <a:lnTo>
                      <a:pt x="54" y="4"/>
                    </a:lnTo>
                    <a:lnTo>
                      <a:pt x="49" y="0"/>
                    </a:lnTo>
                    <a:lnTo>
                      <a:pt x="46" y="0"/>
                    </a:lnTo>
                    <a:lnTo>
                      <a:pt x="39" y="0"/>
                    </a:lnTo>
                    <a:lnTo>
                      <a:pt x="36" y="0"/>
                    </a:lnTo>
                    <a:lnTo>
                      <a:pt x="29" y="0"/>
                    </a:lnTo>
                    <a:lnTo>
                      <a:pt x="23" y="4"/>
                    </a:lnTo>
                    <a:lnTo>
                      <a:pt x="20" y="7"/>
                    </a:lnTo>
                    <a:lnTo>
                      <a:pt x="14" y="9"/>
                    </a:lnTo>
                    <a:lnTo>
                      <a:pt x="10" y="12"/>
                    </a:lnTo>
                    <a:lnTo>
                      <a:pt x="7" y="16"/>
                    </a:lnTo>
                    <a:lnTo>
                      <a:pt x="4" y="19"/>
                    </a:lnTo>
                    <a:lnTo>
                      <a:pt x="0" y="26"/>
                    </a:lnTo>
                    <a:lnTo>
                      <a:pt x="0" y="29"/>
                    </a:lnTo>
                    <a:lnTo>
                      <a:pt x="0" y="32"/>
                    </a:lnTo>
                    <a:lnTo>
                      <a:pt x="0" y="38"/>
                    </a:lnTo>
                    <a:lnTo>
                      <a:pt x="0" y="41"/>
                    </a:lnTo>
                    <a:lnTo>
                      <a:pt x="0" y="44"/>
                    </a:lnTo>
                    <a:lnTo>
                      <a:pt x="4" y="48"/>
                    </a:lnTo>
                    <a:lnTo>
                      <a:pt x="7" y="51"/>
                    </a:lnTo>
                    <a:lnTo>
                      <a:pt x="10" y="54"/>
                    </a:lnTo>
                    <a:lnTo>
                      <a:pt x="17" y="58"/>
                    </a:lnTo>
                    <a:lnTo>
                      <a:pt x="20" y="58"/>
                    </a:lnTo>
                    <a:lnTo>
                      <a:pt x="26" y="58"/>
                    </a:lnTo>
                    <a:lnTo>
                      <a:pt x="29" y="58"/>
                    </a:lnTo>
                    <a:lnTo>
                      <a:pt x="36" y="54"/>
                    </a:lnTo>
                    <a:lnTo>
                      <a:pt x="42" y="54"/>
                    </a:lnTo>
                    <a:lnTo>
                      <a:pt x="46"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05" name="Freeform 793">
                <a:extLst>
                  <a:ext uri="{FF2B5EF4-FFF2-40B4-BE49-F238E27FC236}">
                    <a16:creationId xmlns:a16="http://schemas.microsoft.com/office/drawing/2014/main" id="{E7BB22B2-B59A-404E-AE8A-0D0CCF8ED6A0}"/>
                  </a:ext>
                </a:extLst>
              </p:cNvPr>
              <p:cNvSpPr>
                <a:spLocks noEditPoints="1"/>
              </p:cNvSpPr>
              <p:nvPr/>
            </p:nvSpPr>
            <p:spPr bwMode="auto">
              <a:xfrm>
                <a:off x="3016" y="2258"/>
                <a:ext cx="21" cy="19"/>
              </a:xfrm>
              <a:custGeom>
                <a:avLst/>
                <a:gdLst>
                  <a:gd name="T0" fmla="*/ 17 w 82"/>
                  <a:gd name="T1" fmla="*/ 16 h 76"/>
                  <a:gd name="T2" fmla="*/ 14 w 82"/>
                  <a:gd name="T3" fmla="*/ 12 h 76"/>
                  <a:gd name="T4" fmla="*/ 14 w 82"/>
                  <a:gd name="T5" fmla="*/ 12 h 76"/>
                  <a:gd name="T6" fmla="*/ 18 w 82"/>
                  <a:gd name="T7" fmla="*/ 15 h 76"/>
                  <a:gd name="T8" fmla="*/ 19 w 82"/>
                  <a:gd name="T9" fmla="*/ 14 h 76"/>
                  <a:gd name="T10" fmla="*/ 15 w 82"/>
                  <a:gd name="T11" fmla="*/ 10 h 76"/>
                  <a:gd name="T12" fmla="*/ 17 w 82"/>
                  <a:gd name="T13" fmla="*/ 9 h 76"/>
                  <a:gd name="T14" fmla="*/ 20 w 82"/>
                  <a:gd name="T15" fmla="*/ 12 h 76"/>
                  <a:gd name="T16" fmla="*/ 21 w 82"/>
                  <a:gd name="T17" fmla="*/ 11 h 76"/>
                  <a:gd name="T18" fmla="*/ 16 w 82"/>
                  <a:gd name="T19" fmla="*/ 10 h 76"/>
                  <a:gd name="T20" fmla="*/ 16 w 82"/>
                  <a:gd name="T21" fmla="*/ 7 h 76"/>
                  <a:gd name="T22" fmla="*/ 16 w 82"/>
                  <a:gd name="T23" fmla="*/ 5 h 76"/>
                  <a:gd name="T24" fmla="*/ 21 w 82"/>
                  <a:gd name="T25" fmla="*/ 5 h 76"/>
                  <a:gd name="T26" fmla="*/ 20 w 82"/>
                  <a:gd name="T27" fmla="*/ 3 h 76"/>
                  <a:gd name="T28" fmla="*/ 16 w 82"/>
                  <a:gd name="T29" fmla="*/ 6 h 76"/>
                  <a:gd name="T30" fmla="*/ 17 w 82"/>
                  <a:gd name="T31" fmla="*/ 1 h 76"/>
                  <a:gd name="T32" fmla="*/ 16 w 82"/>
                  <a:gd name="T33" fmla="*/ 6 h 76"/>
                  <a:gd name="T34" fmla="*/ 15 w 82"/>
                  <a:gd name="T35" fmla="*/ 5 h 76"/>
                  <a:gd name="T36" fmla="*/ 17 w 82"/>
                  <a:gd name="T37" fmla="*/ 1 h 76"/>
                  <a:gd name="T38" fmla="*/ 15 w 82"/>
                  <a:gd name="T39" fmla="*/ 0 h 76"/>
                  <a:gd name="T40" fmla="*/ 14 w 82"/>
                  <a:gd name="T41" fmla="*/ 5 h 76"/>
                  <a:gd name="T42" fmla="*/ 11 w 82"/>
                  <a:gd name="T43" fmla="*/ 5 h 76"/>
                  <a:gd name="T44" fmla="*/ 9 w 82"/>
                  <a:gd name="T45" fmla="*/ 0 h 76"/>
                  <a:gd name="T46" fmla="*/ 9 w 82"/>
                  <a:gd name="T47" fmla="*/ 3 h 76"/>
                  <a:gd name="T48" fmla="*/ 11 w 82"/>
                  <a:gd name="T49" fmla="*/ 5 h 76"/>
                  <a:gd name="T50" fmla="*/ 10 w 82"/>
                  <a:gd name="T51" fmla="*/ 5 h 76"/>
                  <a:gd name="T52" fmla="*/ 9 w 82"/>
                  <a:gd name="T53" fmla="*/ 6 h 76"/>
                  <a:gd name="T54" fmla="*/ 4 w 82"/>
                  <a:gd name="T55" fmla="*/ 3 h 76"/>
                  <a:gd name="T56" fmla="*/ 6 w 82"/>
                  <a:gd name="T57" fmla="*/ 5 h 76"/>
                  <a:gd name="T58" fmla="*/ 7 w 82"/>
                  <a:gd name="T59" fmla="*/ 7 h 76"/>
                  <a:gd name="T60" fmla="*/ 6 w 82"/>
                  <a:gd name="T61" fmla="*/ 7 h 76"/>
                  <a:gd name="T62" fmla="*/ 3 w 82"/>
                  <a:gd name="T63" fmla="*/ 11 h 76"/>
                  <a:gd name="T64" fmla="*/ 1 w 82"/>
                  <a:gd name="T65" fmla="*/ 6 h 76"/>
                  <a:gd name="T66" fmla="*/ 3 w 82"/>
                  <a:gd name="T67" fmla="*/ 7 h 76"/>
                  <a:gd name="T68" fmla="*/ 5 w 82"/>
                  <a:gd name="T69" fmla="*/ 8 h 76"/>
                  <a:gd name="T70" fmla="*/ 5 w 82"/>
                  <a:gd name="T71" fmla="*/ 9 h 76"/>
                  <a:gd name="T72" fmla="*/ 5 w 82"/>
                  <a:gd name="T73" fmla="*/ 11 h 76"/>
                  <a:gd name="T74" fmla="*/ 0 w 82"/>
                  <a:gd name="T75" fmla="*/ 12 h 76"/>
                  <a:gd name="T76" fmla="*/ 0 w 82"/>
                  <a:gd name="T77" fmla="*/ 12 h 76"/>
                  <a:gd name="T78" fmla="*/ 5 w 82"/>
                  <a:gd name="T79" fmla="*/ 13 h 76"/>
                  <a:gd name="T80" fmla="*/ 4 w 82"/>
                  <a:gd name="T81" fmla="*/ 12 h 76"/>
                  <a:gd name="T82" fmla="*/ 6 w 82"/>
                  <a:gd name="T83" fmla="*/ 14 h 76"/>
                  <a:gd name="T84" fmla="*/ 6 w 82"/>
                  <a:gd name="T85" fmla="*/ 14 h 76"/>
                  <a:gd name="T86" fmla="*/ 2 w 82"/>
                  <a:gd name="T87" fmla="*/ 17 h 76"/>
                  <a:gd name="T88" fmla="*/ 4 w 82"/>
                  <a:gd name="T89" fmla="*/ 18 h 76"/>
                  <a:gd name="T90" fmla="*/ 6 w 82"/>
                  <a:gd name="T91" fmla="*/ 19 h 76"/>
                  <a:gd name="T92" fmla="*/ 7 w 82"/>
                  <a:gd name="T93" fmla="*/ 15 h 76"/>
                  <a:gd name="T94" fmla="*/ 9 w 82"/>
                  <a:gd name="T95" fmla="*/ 19 h 76"/>
                  <a:gd name="T96" fmla="*/ 9 w 82"/>
                  <a:gd name="T97" fmla="*/ 19 h 76"/>
                  <a:gd name="T98" fmla="*/ 11 w 82"/>
                  <a:gd name="T99" fmla="*/ 19 h 76"/>
                  <a:gd name="T100" fmla="*/ 10 w 82"/>
                  <a:gd name="T101" fmla="*/ 14 h 76"/>
                  <a:gd name="T102" fmla="*/ 13 w 82"/>
                  <a:gd name="T103" fmla="*/ 14 h 76"/>
                  <a:gd name="T104" fmla="*/ 13 w 82"/>
                  <a:gd name="T105" fmla="*/ 18 h 76"/>
                  <a:gd name="T106" fmla="*/ 15 w 82"/>
                  <a:gd name="T107" fmla="*/ 18 h 7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2"/>
                  <a:gd name="T163" fmla="*/ 0 h 76"/>
                  <a:gd name="T164" fmla="*/ 82 w 82"/>
                  <a:gd name="T165" fmla="*/ 76 h 7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2" h="76">
                    <a:moveTo>
                      <a:pt x="49" y="52"/>
                    </a:moveTo>
                    <a:lnTo>
                      <a:pt x="56" y="49"/>
                    </a:lnTo>
                    <a:lnTo>
                      <a:pt x="63" y="67"/>
                    </a:lnTo>
                    <a:lnTo>
                      <a:pt x="58" y="70"/>
                    </a:lnTo>
                    <a:lnTo>
                      <a:pt x="49" y="52"/>
                    </a:lnTo>
                    <a:close/>
                    <a:moveTo>
                      <a:pt x="67" y="64"/>
                    </a:moveTo>
                    <a:lnTo>
                      <a:pt x="66" y="65"/>
                    </a:lnTo>
                    <a:lnTo>
                      <a:pt x="63" y="67"/>
                    </a:lnTo>
                    <a:lnTo>
                      <a:pt x="60" y="58"/>
                    </a:lnTo>
                    <a:lnTo>
                      <a:pt x="67" y="64"/>
                    </a:lnTo>
                    <a:close/>
                    <a:moveTo>
                      <a:pt x="52" y="51"/>
                    </a:moveTo>
                    <a:lnTo>
                      <a:pt x="56" y="48"/>
                    </a:lnTo>
                    <a:lnTo>
                      <a:pt x="70" y="61"/>
                    </a:lnTo>
                    <a:lnTo>
                      <a:pt x="67" y="64"/>
                    </a:lnTo>
                    <a:lnTo>
                      <a:pt x="52" y="51"/>
                    </a:lnTo>
                    <a:close/>
                    <a:moveTo>
                      <a:pt x="56" y="48"/>
                    </a:moveTo>
                    <a:lnTo>
                      <a:pt x="66" y="38"/>
                    </a:lnTo>
                    <a:lnTo>
                      <a:pt x="56" y="48"/>
                    </a:lnTo>
                    <a:lnTo>
                      <a:pt x="62" y="54"/>
                    </a:lnTo>
                    <a:lnTo>
                      <a:pt x="56" y="48"/>
                    </a:lnTo>
                    <a:close/>
                    <a:moveTo>
                      <a:pt x="56" y="48"/>
                    </a:moveTo>
                    <a:lnTo>
                      <a:pt x="59" y="44"/>
                    </a:lnTo>
                    <a:lnTo>
                      <a:pt x="72" y="58"/>
                    </a:lnTo>
                    <a:lnTo>
                      <a:pt x="70" y="61"/>
                    </a:lnTo>
                    <a:lnTo>
                      <a:pt x="56" y="48"/>
                    </a:lnTo>
                    <a:close/>
                    <a:moveTo>
                      <a:pt x="74" y="55"/>
                    </a:moveTo>
                    <a:lnTo>
                      <a:pt x="73" y="57"/>
                    </a:lnTo>
                    <a:lnTo>
                      <a:pt x="72" y="58"/>
                    </a:lnTo>
                    <a:lnTo>
                      <a:pt x="66" y="51"/>
                    </a:lnTo>
                    <a:lnTo>
                      <a:pt x="74" y="55"/>
                    </a:lnTo>
                    <a:close/>
                    <a:moveTo>
                      <a:pt x="58" y="47"/>
                    </a:moveTo>
                    <a:lnTo>
                      <a:pt x="60" y="41"/>
                    </a:lnTo>
                    <a:lnTo>
                      <a:pt x="78" y="49"/>
                    </a:lnTo>
                    <a:lnTo>
                      <a:pt x="74" y="55"/>
                    </a:lnTo>
                    <a:lnTo>
                      <a:pt x="58" y="47"/>
                    </a:lnTo>
                    <a:close/>
                    <a:moveTo>
                      <a:pt x="60" y="41"/>
                    </a:moveTo>
                    <a:lnTo>
                      <a:pt x="61" y="39"/>
                    </a:lnTo>
                    <a:lnTo>
                      <a:pt x="62" y="38"/>
                    </a:lnTo>
                    <a:lnTo>
                      <a:pt x="69" y="46"/>
                    </a:lnTo>
                    <a:lnTo>
                      <a:pt x="60" y="41"/>
                    </a:lnTo>
                    <a:close/>
                    <a:moveTo>
                      <a:pt x="62" y="38"/>
                    </a:moveTo>
                    <a:lnTo>
                      <a:pt x="66" y="36"/>
                    </a:lnTo>
                    <a:lnTo>
                      <a:pt x="79" y="49"/>
                    </a:lnTo>
                    <a:lnTo>
                      <a:pt x="76" y="52"/>
                    </a:lnTo>
                    <a:lnTo>
                      <a:pt x="62" y="38"/>
                    </a:lnTo>
                    <a:close/>
                    <a:moveTo>
                      <a:pt x="82" y="42"/>
                    </a:moveTo>
                    <a:lnTo>
                      <a:pt x="82" y="46"/>
                    </a:lnTo>
                    <a:lnTo>
                      <a:pt x="79" y="49"/>
                    </a:lnTo>
                    <a:lnTo>
                      <a:pt x="72" y="42"/>
                    </a:lnTo>
                    <a:lnTo>
                      <a:pt x="82" y="42"/>
                    </a:lnTo>
                    <a:close/>
                    <a:moveTo>
                      <a:pt x="62" y="42"/>
                    </a:moveTo>
                    <a:lnTo>
                      <a:pt x="62" y="39"/>
                    </a:lnTo>
                    <a:lnTo>
                      <a:pt x="82" y="39"/>
                    </a:lnTo>
                    <a:lnTo>
                      <a:pt x="82" y="42"/>
                    </a:lnTo>
                    <a:lnTo>
                      <a:pt x="62" y="42"/>
                    </a:lnTo>
                    <a:close/>
                    <a:moveTo>
                      <a:pt x="62" y="39"/>
                    </a:moveTo>
                    <a:lnTo>
                      <a:pt x="62" y="32"/>
                    </a:lnTo>
                    <a:lnTo>
                      <a:pt x="82" y="32"/>
                    </a:lnTo>
                    <a:lnTo>
                      <a:pt x="82" y="39"/>
                    </a:lnTo>
                    <a:lnTo>
                      <a:pt x="62" y="39"/>
                    </a:lnTo>
                    <a:close/>
                    <a:moveTo>
                      <a:pt x="62" y="32"/>
                    </a:moveTo>
                    <a:lnTo>
                      <a:pt x="62" y="29"/>
                    </a:lnTo>
                    <a:lnTo>
                      <a:pt x="82" y="29"/>
                    </a:lnTo>
                    <a:lnTo>
                      <a:pt x="82" y="32"/>
                    </a:lnTo>
                    <a:lnTo>
                      <a:pt x="62" y="32"/>
                    </a:lnTo>
                    <a:close/>
                    <a:moveTo>
                      <a:pt x="62" y="29"/>
                    </a:moveTo>
                    <a:lnTo>
                      <a:pt x="62" y="26"/>
                    </a:lnTo>
                    <a:lnTo>
                      <a:pt x="82" y="26"/>
                    </a:lnTo>
                    <a:lnTo>
                      <a:pt x="82" y="29"/>
                    </a:lnTo>
                    <a:lnTo>
                      <a:pt x="62" y="29"/>
                    </a:lnTo>
                    <a:close/>
                    <a:moveTo>
                      <a:pt x="62" y="26"/>
                    </a:moveTo>
                    <a:lnTo>
                      <a:pt x="62" y="19"/>
                    </a:lnTo>
                    <a:lnTo>
                      <a:pt x="82" y="19"/>
                    </a:lnTo>
                    <a:lnTo>
                      <a:pt x="82" y="26"/>
                    </a:lnTo>
                    <a:lnTo>
                      <a:pt x="62" y="26"/>
                    </a:lnTo>
                    <a:close/>
                    <a:moveTo>
                      <a:pt x="79" y="12"/>
                    </a:moveTo>
                    <a:lnTo>
                      <a:pt x="82" y="16"/>
                    </a:lnTo>
                    <a:lnTo>
                      <a:pt x="82" y="19"/>
                    </a:lnTo>
                    <a:lnTo>
                      <a:pt x="72" y="19"/>
                    </a:lnTo>
                    <a:lnTo>
                      <a:pt x="79" y="12"/>
                    </a:lnTo>
                    <a:close/>
                    <a:moveTo>
                      <a:pt x="66" y="27"/>
                    </a:moveTo>
                    <a:lnTo>
                      <a:pt x="62" y="24"/>
                    </a:lnTo>
                    <a:lnTo>
                      <a:pt x="76" y="9"/>
                    </a:lnTo>
                    <a:lnTo>
                      <a:pt x="79" y="12"/>
                    </a:lnTo>
                    <a:lnTo>
                      <a:pt x="66" y="27"/>
                    </a:lnTo>
                    <a:close/>
                    <a:moveTo>
                      <a:pt x="62" y="24"/>
                    </a:moveTo>
                    <a:lnTo>
                      <a:pt x="62" y="24"/>
                    </a:lnTo>
                    <a:lnTo>
                      <a:pt x="69" y="17"/>
                    </a:lnTo>
                    <a:lnTo>
                      <a:pt x="62" y="24"/>
                    </a:lnTo>
                    <a:close/>
                    <a:moveTo>
                      <a:pt x="62" y="24"/>
                    </a:moveTo>
                    <a:lnTo>
                      <a:pt x="59" y="20"/>
                    </a:lnTo>
                    <a:lnTo>
                      <a:pt x="72" y="7"/>
                    </a:lnTo>
                    <a:lnTo>
                      <a:pt x="76" y="10"/>
                    </a:lnTo>
                    <a:lnTo>
                      <a:pt x="62" y="24"/>
                    </a:lnTo>
                    <a:close/>
                    <a:moveTo>
                      <a:pt x="66" y="4"/>
                    </a:moveTo>
                    <a:lnTo>
                      <a:pt x="70" y="4"/>
                    </a:lnTo>
                    <a:lnTo>
                      <a:pt x="72" y="7"/>
                    </a:lnTo>
                    <a:lnTo>
                      <a:pt x="66" y="14"/>
                    </a:lnTo>
                    <a:lnTo>
                      <a:pt x="66" y="4"/>
                    </a:lnTo>
                    <a:close/>
                    <a:moveTo>
                      <a:pt x="66" y="22"/>
                    </a:moveTo>
                    <a:lnTo>
                      <a:pt x="62" y="22"/>
                    </a:lnTo>
                    <a:lnTo>
                      <a:pt x="62" y="4"/>
                    </a:lnTo>
                    <a:lnTo>
                      <a:pt x="66" y="4"/>
                    </a:lnTo>
                    <a:lnTo>
                      <a:pt x="66" y="22"/>
                    </a:lnTo>
                    <a:close/>
                    <a:moveTo>
                      <a:pt x="62" y="22"/>
                    </a:moveTo>
                    <a:lnTo>
                      <a:pt x="60" y="22"/>
                    </a:lnTo>
                    <a:lnTo>
                      <a:pt x="59" y="21"/>
                    </a:lnTo>
                    <a:lnTo>
                      <a:pt x="62" y="14"/>
                    </a:lnTo>
                    <a:lnTo>
                      <a:pt x="62" y="22"/>
                    </a:lnTo>
                    <a:close/>
                    <a:moveTo>
                      <a:pt x="59" y="21"/>
                    </a:moveTo>
                    <a:lnTo>
                      <a:pt x="52" y="19"/>
                    </a:lnTo>
                    <a:lnTo>
                      <a:pt x="60" y="1"/>
                    </a:lnTo>
                    <a:lnTo>
                      <a:pt x="67" y="5"/>
                    </a:lnTo>
                    <a:lnTo>
                      <a:pt x="59" y="21"/>
                    </a:lnTo>
                    <a:close/>
                    <a:moveTo>
                      <a:pt x="57" y="0"/>
                    </a:moveTo>
                    <a:lnTo>
                      <a:pt x="59" y="0"/>
                    </a:lnTo>
                    <a:lnTo>
                      <a:pt x="60" y="1"/>
                    </a:lnTo>
                    <a:lnTo>
                      <a:pt x="57" y="10"/>
                    </a:lnTo>
                    <a:lnTo>
                      <a:pt x="57" y="0"/>
                    </a:lnTo>
                    <a:close/>
                    <a:moveTo>
                      <a:pt x="57" y="19"/>
                    </a:moveTo>
                    <a:lnTo>
                      <a:pt x="54" y="19"/>
                    </a:lnTo>
                    <a:lnTo>
                      <a:pt x="54" y="0"/>
                    </a:lnTo>
                    <a:lnTo>
                      <a:pt x="57" y="0"/>
                    </a:lnTo>
                    <a:lnTo>
                      <a:pt x="57" y="19"/>
                    </a:lnTo>
                    <a:close/>
                    <a:moveTo>
                      <a:pt x="54" y="19"/>
                    </a:moveTo>
                    <a:lnTo>
                      <a:pt x="47" y="19"/>
                    </a:lnTo>
                    <a:lnTo>
                      <a:pt x="47" y="0"/>
                    </a:lnTo>
                    <a:lnTo>
                      <a:pt x="54" y="0"/>
                    </a:lnTo>
                    <a:lnTo>
                      <a:pt x="54" y="19"/>
                    </a:lnTo>
                    <a:close/>
                    <a:moveTo>
                      <a:pt x="47" y="19"/>
                    </a:moveTo>
                    <a:lnTo>
                      <a:pt x="44" y="19"/>
                    </a:lnTo>
                    <a:lnTo>
                      <a:pt x="44" y="0"/>
                    </a:lnTo>
                    <a:lnTo>
                      <a:pt x="47" y="0"/>
                    </a:lnTo>
                    <a:lnTo>
                      <a:pt x="47" y="19"/>
                    </a:lnTo>
                    <a:close/>
                    <a:moveTo>
                      <a:pt x="44" y="19"/>
                    </a:moveTo>
                    <a:lnTo>
                      <a:pt x="37" y="19"/>
                    </a:lnTo>
                    <a:lnTo>
                      <a:pt x="37" y="0"/>
                    </a:lnTo>
                    <a:lnTo>
                      <a:pt x="44" y="0"/>
                    </a:lnTo>
                    <a:lnTo>
                      <a:pt x="44" y="19"/>
                    </a:lnTo>
                    <a:close/>
                    <a:moveTo>
                      <a:pt x="33" y="1"/>
                    </a:moveTo>
                    <a:lnTo>
                      <a:pt x="35" y="0"/>
                    </a:lnTo>
                    <a:lnTo>
                      <a:pt x="37" y="0"/>
                    </a:lnTo>
                    <a:lnTo>
                      <a:pt x="37" y="10"/>
                    </a:lnTo>
                    <a:lnTo>
                      <a:pt x="33" y="1"/>
                    </a:lnTo>
                    <a:close/>
                    <a:moveTo>
                      <a:pt x="41" y="19"/>
                    </a:moveTo>
                    <a:lnTo>
                      <a:pt x="35" y="21"/>
                    </a:lnTo>
                    <a:lnTo>
                      <a:pt x="27" y="5"/>
                    </a:lnTo>
                    <a:lnTo>
                      <a:pt x="33" y="1"/>
                    </a:lnTo>
                    <a:lnTo>
                      <a:pt x="41" y="19"/>
                    </a:lnTo>
                    <a:close/>
                    <a:moveTo>
                      <a:pt x="24" y="7"/>
                    </a:moveTo>
                    <a:lnTo>
                      <a:pt x="25" y="6"/>
                    </a:lnTo>
                    <a:lnTo>
                      <a:pt x="27" y="5"/>
                    </a:lnTo>
                    <a:lnTo>
                      <a:pt x="31" y="14"/>
                    </a:lnTo>
                    <a:lnTo>
                      <a:pt x="24" y="7"/>
                    </a:lnTo>
                    <a:close/>
                    <a:moveTo>
                      <a:pt x="38" y="20"/>
                    </a:moveTo>
                    <a:lnTo>
                      <a:pt x="35" y="24"/>
                    </a:lnTo>
                    <a:lnTo>
                      <a:pt x="22" y="9"/>
                    </a:lnTo>
                    <a:lnTo>
                      <a:pt x="24" y="7"/>
                    </a:lnTo>
                    <a:lnTo>
                      <a:pt x="38" y="20"/>
                    </a:lnTo>
                    <a:close/>
                    <a:moveTo>
                      <a:pt x="35" y="24"/>
                    </a:moveTo>
                    <a:lnTo>
                      <a:pt x="34" y="25"/>
                    </a:lnTo>
                    <a:lnTo>
                      <a:pt x="33" y="25"/>
                    </a:lnTo>
                    <a:lnTo>
                      <a:pt x="28" y="17"/>
                    </a:lnTo>
                    <a:lnTo>
                      <a:pt x="35" y="24"/>
                    </a:lnTo>
                    <a:close/>
                    <a:moveTo>
                      <a:pt x="33" y="25"/>
                    </a:moveTo>
                    <a:lnTo>
                      <a:pt x="26" y="28"/>
                    </a:lnTo>
                    <a:lnTo>
                      <a:pt x="17" y="11"/>
                    </a:lnTo>
                    <a:lnTo>
                      <a:pt x="24" y="8"/>
                    </a:lnTo>
                    <a:lnTo>
                      <a:pt x="33" y="25"/>
                    </a:lnTo>
                    <a:close/>
                    <a:moveTo>
                      <a:pt x="15" y="12"/>
                    </a:moveTo>
                    <a:lnTo>
                      <a:pt x="16" y="11"/>
                    </a:lnTo>
                    <a:lnTo>
                      <a:pt x="17" y="11"/>
                    </a:lnTo>
                    <a:lnTo>
                      <a:pt x="22" y="19"/>
                    </a:lnTo>
                    <a:lnTo>
                      <a:pt x="15" y="12"/>
                    </a:lnTo>
                    <a:close/>
                    <a:moveTo>
                      <a:pt x="28" y="27"/>
                    </a:moveTo>
                    <a:lnTo>
                      <a:pt x="25" y="29"/>
                    </a:lnTo>
                    <a:lnTo>
                      <a:pt x="12" y="16"/>
                    </a:lnTo>
                    <a:lnTo>
                      <a:pt x="15" y="12"/>
                    </a:lnTo>
                    <a:lnTo>
                      <a:pt x="28" y="27"/>
                    </a:lnTo>
                    <a:close/>
                    <a:moveTo>
                      <a:pt x="12" y="16"/>
                    </a:moveTo>
                    <a:lnTo>
                      <a:pt x="12" y="16"/>
                    </a:lnTo>
                    <a:lnTo>
                      <a:pt x="18" y="22"/>
                    </a:lnTo>
                    <a:lnTo>
                      <a:pt x="12" y="16"/>
                    </a:lnTo>
                    <a:close/>
                    <a:moveTo>
                      <a:pt x="25" y="29"/>
                    </a:moveTo>
                    <a:lnTo>
                      <a:pt x="22" y="32"/>
                    </a:lnTo>
                    <a:lnTo>
                      <a:pt x="8" y="19"/>
                    </a:lnTo>
                    <a:lnTo>
                      <a:pt x="12" y="16"/>
                    </a:lnTo>
                    <a:lnTo>
                      <a:pt x="25" y="29"/>
                    </a:lnTo>
                    <a:close/>
                    <a:moveTo>
                      <a:pt x="22" y="32"/>
                    </a:moveTo>
                    <a:lnTo>
                      <a:pt x="13" y="42"/>
                    </a:lnTo>
                    <a:lnTo>
                      <a:pt x="22" y="32"/>
                    </a:lnTo>
                    <a:lnTo>
                      <a:pt x="15" y="26"/>
                    </a:lnTo>
                    <a:lnTo>
                      <a:pt x="22" y="32"/>
                    </a:lnTo>
                    <a:close/>
                    <a:moveTo>
                      <a:pt x="22" y="32"/>
                    </a:moveTo>
                    <a:lnTo>
                      <a:pt x="18" y="36"/>
                    </a:lnTo>
                    <a:lnTo>
                      <a:pt x="5" y="22"/>
                    </a:lnTo>
                    <a:lnTo>
                      <a:pt x="8" y="19"/>
                    </a:lnTo>
                    <a:lnTo>
                      <a:pt x="22" y="32"/>
                    </a:lnTo>
                    <a:close/>
                    <a:moveTo>
                      <a:pt x="4" y="25"/>
                    </a:moveTo>
                    <a:lnTo>
                      <a:pt x="4" y="24"/>
                    </a:lnTo>
                    <a:lnTo>
                      <a:pt x="5" y="22"/>
                    </a:lnTo>
                    <a:lnTo>
                      <a:pt x="12" y="29"/>
                    </a:lnTo>
                    <a:lnTo>
                      <a:pt x="4" y="25"/>
                    </a:lnTo>
                    <a:close/>
                    <a:moveTo>
                      <a:pt x="20" y="33"/>
                    </a:moveTo>
                    <a:lnTo>
                      <a:pt x="17" y="40"/>
                    </a:lnTo>
                    <a:lnTo>
                      <a:pt x="1" y="31"/>
                    </a:lnTo>
                    <a:lnTo>
                      <a:pt x="4" y="25"/>
                    </a:lnTo>
                    <a:lnTo>
                      <a:pt x="20" y="33"/>
                    </a:lnTo>
                    <a:close/>
                    <a:moveTo>
                      <a:pt x="0" y="36"/>
                    </a:moveTo>
                    <a:lnTo>
                      <a:pt x="0" y="33"/>
                    </a:lnTo>
                    <a:lnTo>
                      <a:pt x="1" y="31"/>
                    </a:lnTo>
                    <a:lnTo>
                      <a:pt x="8" y="36"/>
                    </a:lnTo>
                    <a:lnTo>
                      <a:pt x="0" y="36"/>
                    </a:lnTo>
                    <a:close/>
                    <a:moveTo>
                      <a:pt x="18" y="36"/>
                    </a:moveTo>
                    <a:lnTo>
                      <a:pt x="18" y="39"/>
                    </a:lnTo>
                    <a:lnTo>
                      <a:pt x="0" y="39"/>
                    </a:lnTo>
                    <a:lnTo>
                      <a:pt x="0" y="36"/>
                    </a:lnTo>
                    <a:lnTo>
                      <a:pt x="18" y="36"/>
                    </a:lnTo>
                    <a:close/>
                    <a:moveTo>
                      <a:pt x="18" y="39"/>
                    </a:moveTo>
                    <a:lnTo>
                      <a:pt x="18" y="42"/>
                    </a:lnTo>
                    <a:lnTo>
                      <a:pt x="0" y="42"/>
                    </a:lnTo>
                    <a:lnTo>
                      <a:pt x="0" y="39"/>
                    </a:lnTo>
                    <a:lnTo>
                      <a:pt x="18" y="39"/>
                    </a:lnTo>
                    <a:close/>
                    <a:moveTo>
                      <a:pt x="18" y="42"/>
                    </a:moveTo>
                    <a:lnTo>
                      <a:pt x="18" y="48"/>
                    </a:lnTo>
                    <a:lnTo>
                      <a:pt x="0" y="48"/>
                    </a:lnTo>
                    <a:lnTo>
                      <a:pt x="0" y="42"/>
                    </a:lnTo>
                    <a:lnTo>
                      <a:pt x="18" y="42"/>
                    </a:lnTo>
                    <a:close/>
                    <a:moveTo>
                      <a:pt x="18" y="48"/>
                    </a:moveTo>
                    <a:lnTo>
                      <a:pt x="18" y="51"/>
                    </a:lnTo>
                    <a:lnTo>
                      <a:pt x="0" y="51"/>
                    </a:lnTo>
                    <a:lnTo>
                      <a:pt x="0" y="48"/>
                    </a:lnTo>
                    <a:lnTo>
                      <a:pt x="18" y="48"/>
                    </a:lnTo>
                    <a:close/>
                    <a:moveTo>
                      <a:pt x="18" y="51"/>
                    </a:moveTo>
                    <a:lnTo>
                      <a:pt x="18" y="54"/>
                    </a:lnTo>
                    <a:lnTo>
                      <a:pt x="0" y="54"/>
                    </a:lnTo>
                    <a:lnTo>
                      <a:pt x="0" y="51"/>
                    </a:lnTo>
                    <a:lnTo>
                      <a:pt x="18" y="51"/>
                    </a:lnTo>
                    <a:close/>
                    <a:moveTo>
                      <a:pt x="2" y="61"/>
                    </a:moveTo>
                    <a:lnTo>
                      <a:pt x="0" y="59"/>
                    </a:lnTo>
                    <a:lnTo>
                      <a:pt x="0" y="54"/>
                    </a:lnTo>
                    <a:lnTo>
                      <a:pt x="8" y="54"/>
                    </a:lnTo>
                    <a:lnTo>
                      <a:pt x="2" y="61"/>
                    </a:lnTo>
                    <a:close/>
                    <a:moveTo>
                      <a:pt x="15" y="48"/>
                    </a:moveTo>
                    <a:lnTo>
                      <a:pt x="18" y="51"/>
                    </a:lnTo>
                    <a:lnTo>
                      <a:pt x="5" y="64"/>
                    </a:lnTo>
                    <a:lnTo>
                      <a:pt x="2" y="61"/>
                    </a:lnTo>
                    <a:lnTo>
                      <a:pt x="15" y="48"/>
                    </a:lnTo>
                    <a:close/>
                    <a:moveTo>
                      <a:pt x="18" y="51"/>
                    </a:moveTo>
                    <a:lnTo>
                      <a:pt x="22" y="54"/>
                    </a:lnTo>
                    <a:lnTo>
                      <a:pt x="8" y="68"/>
                    </a:lnTo>
                    <a:lnTo>
                      <a:pt x="5" y="64"/>
                    </a:lnTo>
                    <a:lnTo>
                      <a:pt x="18" y="51"/>
                    </a:lnTo>
                    <a:close/>
                    <a:moveTo>
                      <a:pt x="22" y="54"/>
                    </a:moveTo>
                    <a:lnTo>
                      <a:pt x="13" y="44"/>
                    </a:lnTo>
                    <a:lnTo>
                      <a:pt x="22" y="54"/>
                    </a:lnTo>
                    <a:lnTo>
                      <a:pt x="15" y="61"/>
                    </a:lnTo>
                    <a:lnTo>
                      <a:pt x="22" y="54"/>
                    </a:lnTo>
                    <a:close/>
                    <a:moveTo>
                      <a:pt x="22" y="54"/>
                    </a:moveTo>
                    <a:lnTo>
                      <a:pt x="25" y="58"/>
                    </a:lnTo>
                    <a:lnTo>
                      <a:pt x="12" y="71"/>
                    </a:lnTo>
                    <a:lnTo>
                      <a:pt x="8" y="68"/>
                    </a:lnTo>
                    <a:lnTo>
                      <a:pt x="22" y="54"/>
                    </a:lnTo>
                    <a:close/>
                    <a:moveTo>
                      <a:pt x="14" y="73"/>
                    </a:moveTo>
                    <a:lnTo>
                      <a:pt x="13" y="72"/>
                    </a:lnTo>
                    <a:lnTo>
                      <a:pt x="12" y="71"/>
                    </a:lnTo>
                    <a:lnTo>
                      <a:pt x="18" y="64"/>
                    </a:lnTo>
                    <a:lnTo>
                      <a:pt x="14" y="73"/>
                    </a:lnTo>
                    <a:close/>
                    <a:moveTo>
                      <a:pt x="23" y="55"/>
                    </a:moveTo>
                    <a:lnTo>
                      <a:pt x="29" y="59"/>
                    </a:lnTo>
                    <a:lnTo>
                      <a:pt x="20" y="75"/>
                    </a:lnTo>
                    <a:lnTo>
                      <a:pt x="14" y="73"/>
                    </a:lnTo>
                    <a:lnTo>
                      <a:pt x="23" y="55"/>
                    </a:lnTo>
                    <a:close/>
                    <a:moveTo>
                      <a:pt x="25" y="76"/>
                    </a:moveTo>
                    <a:lnTo>
                      <a:pt x="23" y="76"/>
                    </a:lnTo>
                    <a:lnTo>
                      <a:pt x="20" y="75"/>
                    </a:lnTo>
                    <a:lnTo>
                      <a:pt x="25" y="68"/>
                    </a:lnTo>
                    <a:lnTo>
                      <a:pt x="25" y="76"/>
                    </a:lnTo>
                    <a:close/>
                    <a:moveTo>
                      <a:pt x="25" y="58"/>
                    </a:moveTo>
                    <a:lnTo>
                      <a:pt x="28" y="58"/>
                    </a:lnTo>
                    <a:lnTo>
                      <a:pt x="28" y="76"/>
                    </a:lnTo>
                    <a:lnTo>
                      <a:pt x="25" y="76"/>
                    </a:lnTo>
                    <a:lnTo>
                      <a:pt x="25" y="58"/>
                    </a:lnTo>
                    <a:close/>
                    <a:moveTo>
                      <a:pt x="28" y="58"/>
                    </a:moveTo>
                    <a:lnTo>
                      <a:pt x="34" y="58"/>
                    </a:lnTo>
                    <a:lnTo>
                      <a:pt x="34" y="76"/>
                    </a:lnTo>
                    <a:lnTo>
                      <a:pt x="28" y="76"/>
                    </a:lnTo>
                    <a:lnTo>
                      <a:pt x="28" y="58"/>
                    </a:lnTo>
                    <a:close/>
                    <a:moveTo>
                      <a:pt x="34" y="58"/>
                    </a:moveTo>
                    <a:lnTo>
                      <a:pt x="37" y="58"/>
                    </a:lnTo>
                    <a:lnTo>
                      <a:pt x="37" y="76"/>
                    </a:lnTo>
                    <a:lnTo>
                      <a:pt x="34" y="76"/>
                    </a:lnTo>
                    <a:lnTo>
                      <a:pt x="34" y="58"/>
                    </a:lnTo>
                    <a:close/>
                    <a:moveTo>
                      <a:pt x="41" y="75"/>
                    </a:moveTo>
                    <a:lnTo>
                      <a:pt x="39" y="76"/>
                    </a:lnTo>
                    <a:lnTo>
                      <a:pt x="37" y="76"/>
                    </a:lnTo>
                    <a:lnTo>
                      <a:pt x="37" y="68"/>
                    </a:lnTo>
                    <a:lnTo>
                      <a:pt x="41" y="75"/>
                    </a:lnTo>
                    <a:close/>
                    <a:moveTo>
                      <a:pt x="34" y="59"/>
                    </a:moveTo>
                    <a:lnTo>
                      <a:pt x="39" y="55"/>
                    </a:lnTo>
                    <a:lnTo>
                      <a:pt x="48" y="73"/>
                    </a:lnTo>
                    <a:lnTo>
                      <a:pt x="41" y="75"/>
                    </a:lnTo>
                    <a:lnTo>
                      <a:pt x="34" y="59"/>
                    </a:lnTo>
                    <a:close/>
                    <a:moveTo>
                      <a:pt x="39" y="55"/>
                    </a:moveTo>
                    <a:lnTo>
                      <a:pt x="41" y="54"/>
                    </a:lnTo>
                    <a:lnTo>
                      <a:pt x="44" y="54"/>
                    </a:lnTo>
                    <a:lnTo>
                      <a:pt x="44" y="64"/>
                    </a:lnTo>
                    <a:lnTo>
                      <a:pt x="39" y="55"/>
                    </a:lnTo>
                    <a:close/>
                    <a:moveTo>
                      <a:pt x="44" y="54"/>
                    </a:moveTo>
                    <a:lnTo>
                      <a:pt x="50" y="54"/>
                    </a:lnTo>
                    <a:lnTo>
                      <a:pt x="50" y="73"/>
                    </a:lnTo>
                    <a:lnTo>
                      <a:pt x="44" y="73"/>
                    </a:lnTo>
                    <a:lnTo>
                      <a:pt x="44" y="54"/>
                    </a:lnTo>
                    <a:close/>
                    <a:moveTo>
                      <a:pt x="57" y="71"/>
                    </a:moveTo>
                    <a:lnTo>
                      <a:pt x="54" y="73"/>
                    </a:lnTo>
                    <a:lnTo>
                      <a:pt x="50" y="73"/>
                    </a:lnTo>
                    <a:lnTo>
                      <a:pt x="50" y="64"/>
                    </a:lnTo>
                    <a:lnTo>
                      <a:pt x="57" y="71"/>
                    </a:lnTo>
                    <a:close/>
                    <a:moveTo>
                      <a:pt x="44" y="58"/>
                    </a:moveTo>
                    <a:lnTo>
                      <a:pt x="47" y="54"/>
                    </a:lnTo>
                    <a:lnTo>
                      <a:pt x="60" y="68"/>
                    </a:lnTo>
                    <a:lnTo>
                      <a:pt x="57" y="71"/>
                    </a:lnTo>
                    <a:lnTo>
                      <a:pt x="44" y="58"/>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06" name="Freeform 794">
                <a:extLst>
                  <a:ext uri="{FF2B5EF4-FFF2-40B4-BE49-F238E27FC236}">
                    <a16:creationId xmlns:a16="http://schemas.microsoft.com/office/drawing/2014/main" id="{E9724277-0AF1-4A19-8048-D2A05AFAAAFC}"/>
                  </a:ext>
                </a:extLst>
              </p:cNvPr>
              <p:cNvSpPr>
                <a:spLocks/>
              </p:cNvSpPr>
              <p:nvPr/>
            </p:nvSpPr>
            <p:spPr bwMode="auto">
              <a:xfrm>
                <a:off x="3068" y="2236"/>
                <a:ext cx="17" cy="14"/>
              </a:xfrm>
              <a:custGeom>
                <a:avLst/>
                <a:gdLst>
                  <a:gd name="T0" fmla="*/ 12 w 67"/>
                  <a:gd name="T1" fmla="*/ 13 h 57"/>
                  <a:gd name="T2" fmla="*/ 13 w 67"/>
                  <a:gd name="T3" fmla="*/ 12 h 57"/>
                  <a:gd name="T4" fmla="*/ 14 w 67"/>
                  <a:gd name="T5" fmla="*/ 11 h 57"/>
                  <a:gd name="T6" fmla="*/ 15 w 67"/>
                  <a:gd name="T7" fmla="*/ 10 h 57"/>
                  <a:gd name="T8" fmla="*/ 16 w 67"/>
                  <a:gd name="T9" fmla="*/ 10 h 57"/>
                  <a:gd name="T10" fmla="*/ 16 w 67"/>
                  <a:gd name="T11" fmla="*/ 8 h 57"/>
                  <a:gd name="T12" fmla="*/ 17 w 67"/>
                  <a:gd name="T13" fmla="*/ 7 h 57"/>
                  <a:gd name="T14" fmla="*/ 17 w 67"/>
                  <a:gd name="T15" fmla="*/ 6 h 57"/>
                  <a:gd name="T16" fmla="*/ 17 w 67"/>
                  <a:gd name="T17" fmla="*/ 5 h 57"/>
                  <a:gd name="T18" fmla="*/ 17 w 67"/>
                  <a:gd name="T19" fmla="*/ 4 h 57"/>
                  <a:gd name="T20" fmla="*/ 16 w 67"/>
                  <a:gd name="T21" fmla="*/ 2 h 57"/>
                  <a:gd name="T22" fmla="*/ 16 w 67"/>
                  <a:gd name="T23" fmla="*/ 2 h 57"/>
                  <a:gd name="T24" fmla="*/ 15 w 67"/>
                  <a:gd name="T25" fmla="*/ 1 h 57"/>
                  <a:gd name="T26" fmla="*/ 14 w 67"/>
                  <a:gd name="T27" fmla="*/ 1 h 57"/>
                  <a:gd name="T28" fmla="*/ 13 w 67"/>
                  <a:gd name="T29" fmla="*/ 0 h 57"/>
                  <a:gd name="T30" fmla="*/ 12 w 67"/>
                  <a:gd name="T31" fmla="*/ 0 h 57"/>
                  <a:gd name="T32" fmla="*/ 11 w 67"/>
                  <a:gd name="T33" fmla="*/ 0 h 57"/>
                  <a:gd name="T34" fmla="*/ 9 w 67"/>
                  <a:gd name="T35" fmla="*/ 0 h 57"/>
                  <a:gd name="T36" fmla="*/ 8 w 67"/>
                  <a:gd name="T37" fmla="*/ 0 h 57"/>
                  <a:gd name="T38" fmla="*/ 6 w 67"/>
                  <a:gd name="T39" fmla="*/ 1 h 57"/>
                  <a:gd name="T40" fmla="*/ 6 w 67"/>
                  <a:gd name="T41" fmla="*/ 2 h 57"/>
                  <a:gd name="T42" fmla="*/ 4 w 67"/>
                  <a:gd name="T43" fmla="*/ 2 h 57"/>
                  <a:gd name="T44" fmla="*/ 3 w 67"/>
                  <a:gd name="T45" fmla="*/ 3 h 57"/>
                  <a:gd name="T46" fmla="*/ 3 w 67"/>
                  <a:gd name="T47" fmla="*/ 4 h 57"/>
                  <a:gd name="T48" fmla="*/ 2 w 67"/>
                  <a:gd name="T49" fmla="*/ 5 h 57"/>
                  <a:gd name="T50" fmla="*/ 1 w 67"/>
                  <a:gd name="T51" fmla="*/ 7 h 57"/>
                  <a:gd name="T52" fmla="*/ 1 w 67"/>
                  <a:gd name="T53" fmla="*/ 7 h 57"/>
                  <a:gd name="T54" fmla="*/ 0 w 67"/>
                  <a:gd name="T55" fmla="*/ 9 h 57"/>
                  <a:gd name="T56" fmla="*/ 0 w 67"/>
                  <a:gd name="T57" fmla="*/ 10 h 57"/>
                  <a:gd name="T58" fmla="*/ 1 w 67"/>
                  <a:gd name="T59" fmla="*/ 10 h 57"/>
                  <a:gd name="T60" fmla="*/ 1 w 67"/>
                  <a:gd name="T61" fmla="*/ 12 h 57"/>
                  <a:gd name="T62" fmla="*/ 2 w 67"/>
                  <a:gd name="T63" fmla="*/ 13 h 57"/>
                  <a:gd name="T64" fmla="*/ 3 w 67"/>
                  <a:gd name="T65" fmla="*/ 13 h 57"/>
                  <a:gd name="T66" fmla="*/ 3 w 67"/>
                  <a:gd name="T67" fmla="*/ 13 h 57"/>
                  <a:gd name="T68" fmla="*/ 4 w 67"/>
                  <a:gd name="T69" fmla="*/ 14 h 57"/>
                  <a:gd name="T70" fmla="*/ 6 w 67"/>
                  <a:gd name="T71" fmla="*/ 14 h 57"/>
                  <a:gd name="T72" fmla="*/ 6 w 67"/>
                  <a:gd name="T73" fmla="*/ 14 h 57"/>
                  <a:gd name="T74" fmla="*/ 8 w 67"/>
                  <a:gd name="T75" fmla="*/ 14 h 57"/>
                  <a:gd name="T76" fmla="*/ 10 w 67"/>
                  <a:gd name="T77" fmla="*/ 14 h 57"/>
                  <a:gd name="T78" fmla="*/ 11 w 67"/>
                  <a:gd name="T79" fmla="*/ 13 h 57"/>
                  <a:gd name="T80" fmla="*/ 12 w 67"/>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7" y="52"/>
                    </a:moveTo>
                    <a:lnTo>
                      <a:pt x="50" y="49"/>
                    </a:lnTo>
                    <a:lnTo>
                      <a:pt x="57" y="45"/>
                    </a:lnTo>
                    <a:lnTo>
                      <a:pt x="60" y="42"/>
                    </a:lnTo>
                    <a:lnTo>
                      <a:pt x="64" y="39"/>
                    </a:lnTo>
                    <a:lnTo>
                      <a:pt x="64" y="32"/>
                    </a:lnTo>
                    <a:lnTo>
                      <a:pt x="67" y="29"/>
                    </a:lnTo>
                    <a:lnTo>
                      <a:pt x="67" y="23"/>
                    </a:lnTo>
                    <a:lnTo>
                      <a:pt x="67" y="20"/>
                    </a:lnTo>
                    <a:lnTo>
                      <a:pt x="67" y="17"/>
                    </a:lnTo>
                    <a:lnTo>
                      <a:pt x="64" y="10"/>
                    </a:lnTo>
                    <a:lnTo>
                      <a:pt x="64" y="7"/>
                    </a:lnTo>
                    <a:lnTo>
                      <a:pt x="60" y="3"/>
                    </a:lnTo>
                    <a:lnTo>
                      <a:pt x="54" y="3"/>
                    </a:lnTo>
                    <a:lnTo>
                      <a:pt x="50" y="0"/>
                    </a:lnTo>
                    <a:lnTo>
                      <a:pt x="47" y="0"/>
                    </a:lnTo>
                    <a:lnTo>
                      <a:pt x="42" y="0"/>
                    </a:lnTo>
                    <a:lnTo>
                      <a:pt x="35" y="0"/>
                    </a:lnTo>
                    <a:lnTo>
                      <a:pt x="32" y="0"/>
                    </a:lnTo>
                    <a:lnTo>
                      <a:pt x="25" y="3"/>
                    </a:lnTo>
                    <a:lnTo>
                      <a:pt x="22" y="7"/>
                    </a:lnTo>
                    <a:lnTo>
                      <a:pt x="16" y="10"/>
                    </a:lnTo>
                    <a:lnTo>
                      <a:pt x="13" y="13"/>
                    </a:lnTo>
                    <a:lnTo>
                      <a:pt x="10" y="17"/>
                    </a:lnTo>
                    <a:lnTo>
                      <a:pt x="6" y="20"/>
                    </a:lnTo>
                    <a:lnTo>
                      <a:pt x="3" y="27"/>
                    </a:lnTo>
                    <a:lnTo>
                      <a:pt x="3" y="29"/>
                    </a:lnTo>
                    <a:lnTo>
                      <a:pt x="0" y="35"/>
                    </a:lnTo>
                    <a:lnTo>
                      <a:pt x="0" y="39"/>
                    </a:lnTo>
                    <a:lnTo>
                      <a:pt x="3" y="42"/>
                    </a:lnTo>
                    <a:lnTo>
                      <a:pt x="3" y="49"/>
                    </a:lnTo>
                    <a:lnTo>
                      <a:pt x="6" y="52"/>
                    </a:lnTo>
                    <a:lnTo>
                      <a:pt x="10" y="54"/>
                    </a:lnTo>
                    <a:lnTo>
                      <a:pt x="13" y="54"/>
                    </a:lnTo>
                    <a:lnTo>
                      <a:pt x="16" y="57"/>
                    </a:lnTo>
                    <a:lnTo>
                      <a:pt x="22" y="57"/>
                    </a:lnTo>
                    <a:lnTo>
                      <a:pt x="25" y="57"/>
                    </a:lnTo>
                    <a:lnTo>
                      <a:pt x="32" y="57"/>
                    </a:lnTo>
                    <a:lnTo>
                      <a:pt x="38" y="57"/>
                    </a:lnTo>
                    <a:lnTo>
                      <a:pt x="42" y="54"/>
                    </a:lnTo>
                    <a:lnTo>
                      <a:pt x="47" y="52"/>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07" name="Freeform 795">
                <a:extLst>
                  <a:ext uri="{FF2B5EF4-FFF2-40B4-BE49-F238E27FC236}">
                    <a16:creationId xmlns:a16="http://schemas.microsoft.com/office/drawing/2014/main" id="{380AEC58-99F9-4679-A67B-BE2100273C1D}"/>
                  </a:ext>
                </a:extLst>
              </p:cNvPr>
              <p:cNvSpPr>
                <a:spLocks noEditPoints="1"/>
              </p:cNvSpPr>
              <p:nvPr/>
            </p:nvSpPr>
            <p:spPr bwMode="auto">
              <a:xfrm>
                <a:off x="3065" y="2233"/>
                <a:ext cx="22" cy="19"/>
              </a:xfrm>
              <a:custGeom>
                <a:avLst/>
                <a:gdLst>
                  <a:gd name="T0" fmla="*/ 14 w 86"/>
                  <a:gd name="T1" fmla="*/ 13 h 76"/>
                  <a:gd name="T2" fmla="*/ 16 w 86"/>
                  <a:gd name="T3" fmla="*/ 11 h 76"/>
                  <a:gd name="T4" fmla="*/ 18 w 86"/>
                  <a:gd name="T5" fmla="*/ 16 h 76"/>
                  <a:gd name="T6" fmla="*/ 19 w 86"/>
                  <a:gd name="T7" fmla="*/ 15 h 76"/>
                  <a:gd name="T8" fmla="*/ 16 w 86"/>
                  <a:gd name="T9" fmla="*/ 11 h 76"/>
                  <a:gd name="T10" fmla="*/ 21 w 86"/>
                  <a:gd name="T11" fmla="*/ 12 h 76"/>
                  <a:gd name="T12" fmla="*/ 16 w 86"/>
                  <a:gd name="T13" fmla="*/ 10 h 76"/>
                  <a:gd name="T14" fmla="*/ 17 w 86"/>
                  <a:gd name="T15" fmla="*/ 9 h 76"/>
                  <a:gd name="T16" fmla="*/ 20 w 86"/>
                  <a:gd name="T17" fmla="*/ 12 h 76"/>
                  <a:gd name="T18" fmla="*/ 22 w 86"/>
                  <a:gd name="T19" fmla="*/ 10 h 76"/>
                  <a:gd name="T20" fmla="*/ 17 w 86"/>
                  <a:gd name="T21" fmla="*/ 8 h 76"/>
                  <a:gd name="T22" fmla="*/ 17 w 86"/>
                  <a:gd name="T23" fmla="*/ 7 h 76"/>
                  <a:gd name="T24" fmla="*/ 22 w 86"/>
                  <a:gd name="T25" fmla="*/ 7 h 76"/>
                  <a:gd name="T26" fmla="*/ 22 w 86"/>
                  <a:gd name="T27" fmla="*/ 5 h 76"/>
                  <a:gd name="T28" fmla="*/ 17 w 86"/>
                  <a:gd name="T29" fmla="*/ 6 h 76"/>
                  <a:gd name="T30" fmla="*/ 20 w 86"/>
                  <a:gd name="T31" fmla="*/ 2 h 76"/>
                  <a:gd name="T32" fmla="*/ 16 w 86"/>
                  <a:gd name="T33" fmla="*/ 5 h 76"/>
                  <a:gd name="T34" fmla="*/ 20 w 86"/>
                  <a:gd name="T35" fmla="*/ 2 h 76"/>
                  <a:gd name="T36" fmla="*/ 18 w 86"/>
                  <a:gd name="T37" fmla="*/ 1 h 76"/>
                  <a:gd name="T38" fmla="*/ 16 w 86"/>
                  <a:gd name="T39" fmla="*/ 6 h 76"/>
                  <a:gd name="T40" fmla="*/ 15 w 86"/>
                  <a:gd name="T41" fmla="*/ 0 h 76"/>
                  <a:gd name="T42" fmla="*/ 15 w 86"/>
                  <a:gd name="T43" fmla="*/ 5 h 76"/>
                  <a:gd name="T44" fmla="*/ 13 w 86"/>
                  <a:gd name="T45" fmla="*/ 0 h 76"/>
                  <a:gd name="T46" fmla="*/ 13 w 86"/>
                  <a:gd name="T47" fmla="*/ 0 h 76"/>
                  <a:gd name="T48" fmla="*/ 12 w 86"/>
                  <a:gd name="T49" fmla="*/ 5 h 76"/>
                  <a:gd name="T50" fmla="*/ 12 w 86"/>
                  <a:gd name="T51" fmla="*/ 5 h 76"/>
                  <a:gd name="T52" fmla="*/ 8 w 86"/>
                  <a:gd name="T53" fmla="*/ 1 h 76"/>
                  <a:gd name="T54" fmla="*/ 6 w 86"/>
                  <a:gd name="T55" fmla="*/ 2 h 76"/>
                  <a:gd name="T56" fmla="*/ 8 w 86"/>
                  <a:gd name="T57" fmla="*/ 4 h 76"/>
                  <a:gd name="T58" fmla="*/ 9 w 86"/>
                  <a:gd name="T59" fmla="*/ 6 h 76"/>
                  <a:gd name="T60" fmla="*/ 8 w 86"/>
                  <a:gd name="T61" fmla="*/ 7 h 76"/>
                  <a:gd name="T62" fmla="*/ 7 w 86"/>
                  <a:gd name="T63" fmla="*/ 8 h 76"/>
                  <a:gd name="T64" fmla="*/ 3 w 86"/>
                  <a:gd name="T65" fmla="*/ 6 h 76"/>
                  <a:gd name="T66" fmla="*/ 4 w 86"/>
                  <a:gd name="T67" fmla="*/ 7 h 76"/>
                  <a:gd name="T68" fmla="*/ 6 w 86"/>
                  <a:gd name="T69" fmla="*/ 8 h 76"/>
                  <a:gd name="T70" fmla="*/ 6 w 86"/>
                  <a:gd name="T71" fmla="*/ 9 h 76"/>
                  <a:gd name="T72" fmla="*/ 6 w 86"/>
                  <a:gd name="T73" fmla="*/ 10 h 76"/>
                  <a:gd name="T74" fmla="*/ 0 w 86"/>
                  <a:gd name="T75" fmla="*/ 10 h 76"/>
                  <a:gd name="T76" fmla="*/ 3 w 86"/>
                  <a:gd name="T77" fmla="*/ 11 h 76"/>
                  <a:gd name="T78" fmla="*/ 5 w 86"/>
                  <a:gd name="T79" fmla="*/ 11 h 76"/>
                  <a:gd name="T80" fmla="*/ 4 w 86"/>
                  <a:gd name="T81" fmla="*/ 10 h 76"/>
                  <a:gd name="T82" fmla="*/ 6 w 86"/>
                  <a:gd name="T83" fmla="*/ 12 h 76"/>
                  <a:gd name="T84" fmla="*/ 1 w 86"/>
                  <a:gd name="T85" fmla="*/ 15 h 76"/>
                  <a:gd name="T86" fmla="*/ 3 w 86"/>
                  <a:gd name="T87" fmla="*/ 15 h 76"/>
                  <a:gd name="T88" fmla="*/ 5 w 86"/>
                  <a:gd name="T89" fmla="*/ 13 h 76"/>
                  <a:gd name="T90" fmla="*/ 6 w 86"/>
                  <a:gd name="T91" fmla="*/ 13 h 76"/>
                  <a:gd name="T92" fmla="*/ 4 w 86"/>
                  <a:gd name="T93" fmla="*/ 18 h 76"/>
                  <a:gd name="T94" fmla="*/ 6 w 86"/>
                  <a:gd name="T95" fmla="*/ 18 h 76"/>
                  <a:gd name="T96" fmla="*/ 6 w 86"/>
                  <a:gd name="T97" fmla="*/ 16 h 76"/>
                  <a:gd name="T98" fmla="*/ 8 w 86"/>
                  <a:gd name="T99" fmla="*/ 14 h 76"/>
                  <a:gd name="T100" fmla="*/ 7 w 86"/>
                  <a:gd name="T101" fmla="*/ 15 h 76"/>
                  <a:gd name="T102" fmla="*/ 9 w 86"/>
                  <a:gd name="T103" fmla="*/ 15 h 76"/>
                  <a:gd name="T104" fmla="*/ 11 w 86"/>
                  <a:gd name="T105" fmla="*/ 19 h 76"/>
                  <a:gd name="T106" fmla="*/ 11 w 86"/>
                  <a:gd name="T107" fmla="*/ 19 h 76"/>
                  <a:gd name="T108" fmla="*/ 14 w 86"/>
                  <a:gd name="T109" fmla="*/ 18 h 76"/>
                  <a:gd name="T110" fmla="*/ 11 w 86"/>
                  <a:gd name="T111" fmla="*/ 14 h 76"/>
                  <a:gd name="T112" fmla="*/ 14 w 86"/>
                  <a:gd name="T113" fmla="*/ 13 h 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6"/>
                  <a:gd name="T172" fmla="*/ 0 h 76"/>
                  <a:gd name="T173" fmla="*/ 86 w 86"/>
                  <a:gd name="T174" fmla="*/ 76 h 7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6" h="76">
                    <a:moveTo>
                      <a:pt x="50" y="53"/>
                    </a:moveTo>
                    <a:lnTo>
                      <a:pt x="54" y="51"/>
                    </a:lnTo>
                    <a:lnTo>
                      <a:pt x="67" y="64"/>
                    </a:lnTo>
                    <a:lnTo>
                      <a:pt x="64" y="67"/>
                    </a:lnTo>
                    <a:lnTo>
                      <a:pt x="50" y="53"/>
                    </a:lnTo>
                    <a:close/>
                    <a:moveTo>
                      <a:pt x="54" y="51"/>
                    </a:moveTo>
                    <a:lnTo>
                      <a:pt x="55" y="50"/>
                    </a:lnTo>
                    <a:lnTo>
                      <a:pt x="56" y="49"/>
                    </a:lnTo>
                    <a:lnTo>
                      <a:pt x="60" y="58"/>
                    </a:lnTo>
                    <a:lnTo>
                      <a:pt x="54" y="51"/>
                    </a:lnTo>
                    <a:close/>
                    <a:moveTo>
                      <a:pt x="56" y="49"/>
                    </a:moveTo>
                    <a:lnTo>
                      <a:pt x="63" y="45"/>
                    </a:lnTo>
                    <a:lnTo>
                      <a:pt x="71" y="63"/>
                    </a:lnTo>
                    <a:lnTo>
                      <a:pt x="65" y="65"/>
                    </a:lnTo>
                    <a:lnTo>
                      <a:pt x="56" y="49"/>
                    </a:lnTo>
                    <a:close/>
                    <a:moveTo>
                      <a:pt x="74" y="61"/>
                    </a:moveTo>
                    <a:lnTo>
                      <a:pt x="73" y="62"/>
                    </a:lnTo>
                    <a:lnTo>
                      <a:pt x="71" y="63"/>
                    </a:lnTo>
                    <a:lnTo>
                      <a:pt x="67" y="54"/>
                    </a:lnTo>
                    <a:lnTo>
                      <a:pt x="74" y="61"/>
                    </a:lnTo>
                    <a:close/>
                    <a:moveTo>
                      <a:pt x="60" y="48"/>
                    </a:moveTo>
                    <a:lnTo>
                      <a:pt x="64" y="44"/>
                    </a:lnTo>
                    <a:lnTo>
                      <a:pt x="77" y="58"/>
                    </a:lnTo>
                    <a:lnTo>
                      <a:pt x="74" y="61"/>
                    </a:lnTo>
                    <a:lnTo>
                      <a:pt x="60" y="48"/>
                    </a:lnTo>
                    <a:close/>
                    <a:moveTo>
                      <a:pt x="64" y="44"/>
                    </a:moveTo>
                    <a:lnTo>
                      <a:pt x="64" y="44"/>
                    </a:lnTo>
                    <a:lnTo>
                      <a:pt x="70" y="51"/>
                    </a:lnTo>
                    <a:lnTo>
                      <a:pt x="64" y="44"/>
                    </a:lnTo>
                    <a:close/>
                    <a:moveTo>
                      <a:pt x="64" y="44"/>
                    </a:moveTo>
                    <a:lnTo>
                      <a:pt x="67" y="41"/>
                    </a:lnTo>
                    <a:lnTo>
                      <a:pt x="80" y="54"/>
                    </a:lnTo>
                    <a:lnTo>
                      <a:pt x="77" y="58"/>
                    </a:lnTo>
                    <a:lnTo>
                      <a:pt x="64" y="44"/>
                    </a:lnTo>
                    <a:close/>
                    <a:moveTo>
                      <a:pt x="82" y="48"/>
                    </a:moveTo>
                    <a:lnTo>
                      <a:pt x="82" y="52"/>
                    </a:lnTo>
                    <a:lnTo>
                      <a:pt x="80" y="54"/>
                    </a:lnTo>
                    <a:lnTo>
                      <a:pt x="74" y="48"/>
                    </a:lnTo>
                    <a:lnTo>
                      <a:pt x="82" y="48"/>
                    </a:lnTo>
                    <a:close/>
                    <a:moveTo>
                      <a:pt x="64" y="48"/>
                    </a:moveTo>
                    <a:lnTo>
                      <a:pt x="64" y="41"/>
                    </a:lnTo>
                    <a:lnTo>
                      <a:pt x="82" y="41"/>
                    </a:lnTo>
                    <a:lnTo>
                      <a:pt x="82" y="48"/>
                    </a:lnTo>
                    <a:lnTo>
                      <a:pt x="64" y="48"/>
                    </a:lnTo>
                    <a:close/>
                    <a:moveTo>
                      <a:pt x="64" y="41"/>
                    </a:moveTo>
                    <a:lnTo>
                      <a:pt x="64" y="38"/>
                    </a:lnTo>
                    <a:lnTo>
                      <a:pt x="67" y="34"/>
                    </a:lnTo>
                    <a:lnTo>
                      <a:pt x="74" y="41"/>
                    </a:lnTo>
                    <a:lnTo>
                      <a:pt x="64" y="41"/>
                    </a:lnTo>
                    <a:close/>
                    <a:moveTo>
                      <a:pt x="67" y="34"/>
                    </a:moveTo>
                    <a:lnTo>
                      <a:pt x="70" y="31"/>
                    </a:lnTo>
                    <a:lnTo>
                      <a:pt x="84" y="44"/>
                    </a:lnTo>
                    <a:lnTo>
                      <a:pt x="80" y="48"/>
                    </a:lnTo>
                    <a:lnTo>
                      <a:pt x="67" y="34"/>
                    </a:lnTo>
                    <a:close/>
                    <a:moveTo>
                      <a:pt x="86" y="38"/>
                    </a:moveTo>
                    <a:lnTo>
                      <a:pt x="86" y="42"/>
                    </a:lnTo>
                    <a:lnTo>
                      <a:pt x="84" y="44"/>
                    </a:lnTo>
                    <a:lnTo>
                      <a:pt x="77" y="38"/>
                    </a:lnTo>
                    <a:lnTo>
                      <a:pt x="86" y="38"/>
                    </a:lnTo>
                    <a:close/>
                    <a:moveTo>
                      <a:pt x="67" y="38"/>
                    </a:moveTo>
                    <a:lnTo>
                      <a:pt x="67" y="32"/>
                    </a:lnTo>
                    <a:lnTo>
                      <a:pt x="86" y="32"/>
                    </a:lnTo>
                    <a:lnTo>
                      <a:pt x="86" y="38"/>
                    </a:lnTo>
                    <a:lnTo>
                      <a:pt x="67" y="38"/>
                    </a:lnTo>
                    <a:close/>
                    <a:moveTo>
                      <a:pt x="67" y="32"/>
                    </a:moveTo>
                    <a:lnTo>
                      <a:pt x="67" y="29"/>
                    </a:lnTo>
                    <a:lnTo>
                      <a:pt x="86" y="29"/>
                    </a:lnTo>
                    <a:lnTo>
                      <a:pt x="86" y="32"/>
                    </a:lnTo>
                    <a:lnTo>
                      <a:pt x="67" y="32"/>
                    </a:lnTo>
                    <a:close/>
                    <a:moveTo>
                      <a:pt x="67" y="29"/>
                    </a:moveTo>
                    <a:lnTo>
                      <a:pt x="67" y="26"/>
                    </a:lnTo>
                    <a:lnTo>
                      <a:pt x="86" y="26"/>
                    </a:lnTo>
                    <a:lnTo>
                      <a:pt x="86" y="29"/>
                    </a:lnTo>
                    <a:lnTo>
                      <a:pt x="67" y="29"/>
                    </a:lnTo>
                    <a:close/>
                    <a:moveTo>
                      <a:pt x="85" y="21"/>
                    </a:moveTo>
                    <a:lnTo>
                      <a:pt x="86" y="23"/>
                    </a:lnTo>
                    <a:lnTo>
                      <a:pt x="86" y="26"/>
                    </a:lnTo>
                    <a:lnTo>
                      <a:pt x="77" y="26"/>
                    </a:lnTo>
                    <a:lnTo>
                      <a:pt x="85" y="21"/>
                    </a:lnTo>
                    <a:close/>
                    <a:moveTo>
                      <a:pt x="68" y="30"/>
                    </a:moveTo>
                    <a:lnTo>
                      <a:pt x="65" y="23"/>
                    </a:lnTo>
                    <a:lnTo>
                      <a:pt x="82" y="15"/>
                    </a:lnTo>
                    <a:lnTo>
                      <a:pt x="85" y="21"/>
                    </a:lnTo>
                    <a:lnTo>
                      <a:pt x="68" y="30"/>
                    </a:lnTo>
                    <a:close/>
                    <a:moveTo>
                      <a:pt x="65" y="23"/>
                    </a:moveTo>
                    <a:lnTo>
                      <a:pt x="64" y="21"/>
                    </a:lnTo>
                    <a:lnTo>
                      <a:pt x="64" y="19"/>
                    </a:lnTo>
                    <a:lnTo>
                      <a:pt x="74" y="19"/>
                    </a:lnTo>
                    <a:lnTo>
                      <a:pt x="65" y="23"/>
                    </a:lnTo>
                    <a:close/>
                    <a:moveTo>
                      <a:pt x="64" y="19"/>
                    </a:moveTo>
                    <a:lnTo>
                      <a:pt x="64" y="16"/>
                    </a:lnTo>
                    <a:lnTo>
                      <a:pt x="82" y="16"/>
                    </a:lnTo>
                    <a:lnTo>
                      <a:pt x="82" y="19"/>
                    </a:lnTo>
                    <a:lnTo>
                      <a:pt x="64" y="19"/>
                    </a:lnTo>
                    <a:close/>
                    <a:moveTo>
                      <a:pt x="80" y="9"/>
                    </a:moveTo>
                    <a:lnTo>
                      <a:pt x="82" y="12"/>
                    </a:lnTo>
                    <a:lnTo>
                      <a:pt x="82" y="16"/>
                    </a:lnTo>
                    <a:lnTo>
                      <a:pt x="74" y="16"/>
                    </a:lnTo>
                    <a:lnTo>
                      <a:pt x="80" y="9"/>
                    </a:lnTo>
                    <a:close/>
                    <a:moveTo>
                      <a:pt x="67" y="22"/>
                    </a:moveTo>
                    <a:lnTo>
                      <a:pt x="64" y="19"/>
                    </a:lnTo>
                    <a:lnTo>
                      <a:pt x="77" y="6"/>
                    </a:lnTo>
                    <a:lnTo>
                      <a:pt x="80" y="9"/>
                    </a:lnTo>
                    <a:lnTo>
                      <a:pt x="67" y="22"/>
                    </a:lnTo>
                    <a:close/>
                    <a:moveTo>
                      <a:pt x="70" y="4"/>
                    </a:moveTo>
                    <a:lnTo>
                      <a:pt x="74" y="4"/>
                    </a:lnTo>
                    <a:lnTo>
                      <a:pt x="77" y="6"/>
                    </a:lnTo>
                    <a:lnTo>
                      <a:pt x="70" y="12"/>
                    </a:lnTo>
                    <a:lnTo>
                      <a:pt x="70" y="4"/>
                    </a:lnTo>
                    <a:close/>
                    <a:moveTo>
                      <a:pt x="70" y="22"/>
                    </a:moveTo>
                    <a:lnTo>
                      <a:pt x="64" y="22"/>
                    </a:lnTo>
                    <a:lnTo>
                      <a:pt x="64" y="4"/>
                    </a:lnTo>
                    <a:lnTo>
                      <a:pt x="70" y="4"/>
                    </a:lnTo>
                    <a:lnTo>
                      <a:pt x="70" y="22"/>
                    </a:lnTo>
                    <a:close/>
                    <a:moveTo>
                      <a:pt x="64" y="22"/>
                    </a:moveTo>
                    <a:lnTo>
                      <a:pt x="60" y="22"/>
                    </a:lnTo>
                    <a:lnTo>
                      <a:pt x="57" y="19"/>
                    </a:lnTo>
                    <a:lnTo>
                      <a:pt x="64" y="12"/>
                    </a:lnTo>
                    <a:lnTo>
                      <a:pt x="64" y="22"/>
                    </a:lnTo>
                    <a:close/>
                    <a:moveTo>
                      <a:pt x="57" y="19"/>
                    </a:moveTo>
                    <a:lnTo>
                      <a:pt x="54" y="17"/>
                    </a:lnTo>
                    <a:lnTo>
                      <a:pt x="67" y="2"/>
                    </a:lnTo>
                    <a:lnTo>
                      <a:pt x="70" y="6"/>
                    </a:lnTo>
                    <a:lnTo>
                      <a:pt x="57" y="19"/>
                    </a:lnTo>
                    <a:close/>
                    <a:moveTo>
                      <a:pt x="60" y="0"/>
                    </a:moveTo>
                    <a:lnTo>
                      <a:pt x="65" y="0"/>
                    </a:lnTo>
                    <a:lnTo>
                      <a:pt x="67" y="2"/>
                    </a:lnTo>
                    <a:lnTo>
                      <a:pt x="60" y="9"/>
                    </a:lnTo>
                    <a:lnTo>
                      <a:pt x="60" y="0"/>
                    </a:lnTo>
                    <a:close/>
                    <a:moveTo>
                      <a:pt x="60" y="19"/>
                    </a:moveTo>
                    <a:lnTo>
                      <a:pt x="57" y="19"/>
                    </a:lnTo>
                    <a:lnTo>
                      <a:pt x="57" y="0"/>
                    </a:lnTo>
                    <a:lnTo>
                      <a:pt x="60" y="0"/>
                    </a:lnTo>
                    <a:lnTo>
                      <a:pt x="60" y="19"/>
                    </a:lnTo>
                    <a:close/>
                    <a:moveTo>
                      <a:pt x="57" y="19"/>
                    </a:moveTo>
                    <a:lnTo>
                      <a:pt x="52" y="19"/>
                    </a:lnTo>
                    <a:lnTo>
                      <a:pt x="52" y="0"/>
                    </a:lnTo>
                    <a:lnTo>
                      <a:pt x="57" y="0"/>
                    </a:lnTo>
                    <a:lnTo>
                      <a:pt x="57" y="19"/>
                    </a:lnTo>
                    <a:close/>
                    <a:moveTo>
                      <a:pt x="52" y="19"/>
                    </a:moveTo>
                    <a:lnTo>
                      <a:pt x="45" y="19"/>
                    </a:lnTo>
                    <a:lnTo>
                      <a:pt x="45" y="0"/>
                    </a:lnTo>
                    <a:lnTo>
                      <a:pt x="52" y="0"/>
                    </a:lnTo>
                    <a:lnTo>
                      <a:pt x="52" y="19"/>
                    </a:lnTo>
                    <a:close/>
                    <a:moveTo>
                      <a:pt x="45" y="19"/>
                    </a:moveTo>
                    <a:lnTo>
                      <a:pt x="42" y="19"/>
                    </a:lnTo>
                    <a:lnTo>
                      <a:pt x="42" y="0"/>
                    </a:lnTo>
                    <a:lnTo>
                      <a:pt x="45" y="0"/>
                    </a:lnTo>
                    <a:lnTo>
                      <a:pt x="45" y="19"/>
                    </a:lnTo>
                    <a:close/>
                    <a:moveTo>
                      <a:pt x="37" y="1"/>
                    </a:moveTo>
                    <a:lnTo>
                      <a:pt x="39" y="0"/>
                    </a:lnTo>
                    <a:lnTo>
                      <a:pt x="42" y="0"/>
                    </a:lnTo>
                    <a:lnTo>
                      <a:pt x="42" y="9"/>
                    </a:lnTo>
                    <a:lnTo>
                      <a:pt x="37" y="1"/>
                    </a:lnTo>
                    <a:close/>
                    <a:moveTo>
                      <a:pt x="46" y="18"/>
                    </a:moveTo>
                    <a:lnTo>
                      <a:pt x="39" y="21"/>
                    </a:lnTo>
                    <a:lnTo>
                      <a:pt x="31" y="5"/>
                    </a:lnTo>
                    <a:lnTo>
                      <a:pt x="37" y="1"/>
                    </a:lnTo>
                    <a:lnTo>
                      <a:pt x="46" y="18"/>
                    </a:lnTo>
                    <a:close/>
                    <a:moveTo>
                      <a:pt x="28" y="6"/>
                    </a:moveTo>
                    <a:lnTo>
                      <a:pt x="30" y="5"/>
                    </a:lnTo>
                    <a:lnTo>
                      <a:pt x="31" y="5"/>
                    </a:lnTo>
                    <a:lnTo>
                      <a:pt x="35" y="12"/>
                    </a:lnTo>
                    <a:lnTo>
                      <a:pt x="28" y="6"/>
                    </a:lnTo>
                    <a:close/>
                    <a:moveTo>
                      <a:pt x="42" y="19"/>
                    </a:moveTo>
                    <a:lnTo>
                      <a:pt x="38" y="22"/>
                    </a:lnTo>
                    <a:lnTo>
                      <a:pt x="25" y="9"/>
                    </a:lnTo>
                    <a:lnTo>
                      <a:pt x="28" y="6"/>
                    </a:lnTo>
                    <a:lnTo>
                      <a:pt x="42" y="19"/>
                    </a:lnTo>
                    <a:close/>
                    <a:moveTo>
                      <a:pt x="38" y="22"/>
                    </a:moveTo>
                    <a:lnTo>
                      <a:pt x="37" y="23"/>
                    </a:lnTo>
                    <a:lnTo>
                      <a:pt x="36" y="24"/>
                    </a:lnTo>
                    <a:lnTo>
                      <a:pt x="32" y="16"/>
                    </a:lnTo>
                    <a:lnTo>
                      <a:pt x="38" y="22"/>
                    </a:lnTo>
                    <a:close/>
                    <a:moveTo>
                      <a:pt x="36" y="24"/>
                    </a:moveTo>
                    <a:lnTo>
                      <a:pt x="30" y="28"/>
                    </a:lnTo>
                    <a:lnTo>
                      <a:pt x="22" y="10"/>
                    </a:lnTo>
                    <a:lnTo>
                      <a:pt x="27" y="8"/>
                    </a:lnTo>
                    <a:lnTo>
                      <a:pt x="36" y="24"/>
                    </a:lnTo>
                    <a:close/>
                    <a:moveTo>
                      <a:pt x="19" y="12"/>
                    </a:moveTo>
                    <a:lnTo>
                      <a:pt x="20" y="11"/>
                    </a:lnTo>
                    <a:lnTo>
                      <a:pt x="22" y="10"/>
                    </a:lnTo>
                    <a:lnTo>
                      <a:pt x="26" y="19"/>
                    </a:lnTo>
                    <a:lnTo>
                      <a:pt x="19" y="12"/>
                    </a:lnTo>
                    <a:close/>
                    <a:moveTo>
                      <a:pt x="33" y="26"/>
                    </a:moveTo>
                    <a:lnTo>
                      <a:pt x="30" y="29"/>
                    </a:lnTo>
                    <a:lnTo>
                      <a:pt x="16" y="16"/>
                    </a:lnTo>
                    <a:lnTo>
                      <a:pt x="19" y="12"/>
                    </a:lnTo>
                    <a:lnTo>
                      <a:pt x="33" y="26"/>
                    </a:lnTo>
                    <a:close/>
                    <a:moveTo>
                      <a:pt x="30" y="29"/>
                    </a:moveTo>
                    <a:lnTo>
                      <a:pt x="26" y="32"/>
                    </a:lnTo>
                    <a:lnTo>
                      <a:pt x="13" y="19"/>
                    </a:lnTo>
                    <a:lnTo>
                      <a:pt x="16" y="16"/>
                    </a:lnTo>
                    <a:lnTo>
                      <a:pt x="30" y="29"/>
                    </a:lnTo>
                    <a:close/>
                    <a:moveTo>
                      <a:pt x="26" y="32"/>
                    </a:moveTo>
                    <a:lnTo>
                      <a:pt x="23" y="36"/>
                    </a:lnTo>
                    <a:lnTo>
                      <a:pt x="10" y="22"/>
                    </a:lnTo>
                    <a:lnTo>
                      <a:pt x="13" y="19"/>
                    </a:lnTo>
                    <a:lnTo>
                      <a:pt x="26" y="32"/>
                    </a:lnTo>
                    <a:close/>
                    <a:moveTo>
                      <a:pt x="7" y="24"/>
                    </a:moveTo>
                    <a:lnTo>
                      <a:pt x="9" y="23"/>
                    </a:lnTo>
                    <a:lnTo>
                      <a:pt x="10" y="22"/>
                    </a:lnTo>
                    <a:lnTo>
                      <a:pt x="16" y="29"/>
                    </a:lnTo>
                    <a:lnTo>
                      <a:pt x="7" y="24"/>
                    </a:lnTo>
                    <a:close/>
                    <a:moveTo>
                      <a:pt x="25" y="33"/>
                    </a:moveTo>
                    <a:lnTo>
                      <a:pt x="22" y="39"/>
                    </a:lnTo>
                    <a:lnTo>
                      <a:pt x="4" y="31"/>
                    </a:lnTo>
                    <a:lnTo>
                      <a:pt x="7" y="24"/>
                    </a:lnTo>
                    <a:lnTo>
                      <a:pt x="25" y="33"/>
                    </a:lnTo>
                    <a:close/>
                    <a:moveTo>
                      <a:pt x="3" y="36"/>
                    </a:moveTo>
                    <a:lnTo>
                      <a:pt x="3" y="33"/>
                    </a:lnTo>
                    <a:lnTo>
                      <a:pt x="4" y="31"/>
                    </a:lnTo>
                    <a:lnTo>
                      <a:pt x="13" y="36"/>
                    </a:lnTo>
                    <a:lnTo>
                      <a:pt x="3" y="36"/>
                    </a:lnTo>
                    <a:close/>
                    <a:moveTo>
                      <a:pt x="23" y="36"/>
                    </a:moveTo>
                    <a:lnTo>
                      <a:pt x="23" y="38"/>
                    </a:lnTo>
                    <a:lnTo>
                      <a:pt x="3" y="38"/>
                    </a:lnTo>
                    <a:lnTo>
                      <a:pt x="3" y="36"/>
                    </a:lnTo>
                    <a:lnTo>
                      <a:pt x="23" y="36"/>
                    </a:lnTo>
                    <a:close/>
                    <a:moveTo>
                      <a:pt x="23" y="38"/>
                    </a:moveTo>
                    <a:lnTo>
                      <a:pt x="23" y="40"/>
                    </a:lnTo>
                    <a:lnTo>
                      <a:pt x="22" y="42"/>
                    </a:lnTo>
                    <a:lnTo>
                      <a:pt x="13" y="38"/>
                    </a:lnTo>
                    <a:lnTo>
                      <a:pt x="23" y="38"/>
                    </a:lnTo>
                    <a:close/>
                    <a:moveTo>
                      <a:pt x="22" y="42"/>
                    </a:moveTo>
                    <a:lnTo>
                      <a:pt x="19" y="49"/>
                    </a:lnTo>
                    <a:lnTo>
                      <a:pt x="1" y="40"/>
                    </a:lnTo>
                    <a:lnTo>
                      <a:pt x="4" y="34"/>
                    </a:lnTo>
                    <a:lnTo>
                      <a:pt x="22" y="42"/>
                    </a:lnTo>
                    <a:close/>
                    <a:moveTo>
                      <a:pt x="0" y="44"/>
                    </a:moveTo>
                    <a:lnTo>
                      <a:pt x="0" y="42"/>
                    </a:lnTo>
                    <a:lnTo>
                      <a:pt x="1" y="40"/>
                    </a:lnTo>
                    <a:lnTo>
                      <a:pt x="10" y="44"/>
                    </a:lnTo>
                    <a:lnTo>
                      <a:pt x="0" y="44"/>
                    </a:lnTo>
                    <a:close/>
                    <a:moveTo>
                      <a:pt x="20" y="44"/>
                    </a:moveTo>
                    <a:lnTo>
                      <a:pt x="20" y="48"/>
                    </a:lnTo>
                    <a:lnTo>
                      <a:pt x="0" y="48"/>
                    </a:lnTo>
                    <a:lnTo>
                      <a:pt x="0" y="44"/>
                    </a:lnTo>
                    <a:lnTo>
                      <a:pt x="20" y="44"/>
                    </a:lnTo>
                    <a:close/>
                    <a:moveTo>
                      <a:pt x="3" y="54"/>
                    </a:moveTo>
                    <a:lnTo>
                      <a:pt x="0" y="52"/>
                    </a:lnTo>
                    <a:lnTo>
                      <a:pt x="0" y="48"/>
                    </a:lnTo>
                    <a:lnTo>
                      <a:pt x="10" y="48"/>
                    </a:lnTo>
                    <a:lnTo>
                      <a:pt x="3" y="54"/>
                    </a:lnTo>
                    <a:close/>
                    <a:moveTo>
                      <a:pt x="16" y="41"/>
                    </a:moveTo>
                    <a:lnTo>
                      <a:pt x="20" y="44"/>
                    </a:lnTo>
                    <a:lnTo>
                      <a:pt x="6" y="58"/>
                    </a:lnTo>
                    <a:lnTo>
                      <a:pt x="3" y="54"/>
                    </a:lnTo>
                    <a:lnTo>
                      <a:pt x="16" y="41"/>
                    </a:lnTo>
                    <a:close/>
                    <a:moveTo>
                      <a:pt x="20" y="44"/>
                    </a:moveTo>
                    <a:lnTo>
                      <a:pt x="23" y="47"/>
                    </a:lnTo>
                    <a:lnTo>
                      <a:pt x="23" y="51"/>
                    </a:lnTo>
                    <a:lnTo>
                      <a:pt x="13" y="51"/>
                    </a:lnTo>
                    <a:lnTo>
                      <a:pt x="20" y="44"/>
                    </a:lnTo>
                    <a:close/>
                    <a:moveTo>
                      <a:pt x="23" y="51"/>
                    </a:moveTo>
                    <a:lnTo>
                      <a:pt x="23" y="58"/>
                    </a:lnTo>
                    <a:lnTo>
                      <a:pt x="3" y="58"/>
                    </a:lnTo>
                    <a:lnTo>
                      <a:pt x="3" y="51"/>
                    </a:lnTo>
                    <a:lnTo>
                      <a:pt x="23" y="51"/>
                    </a:lnTo>
                    <a:close/>
                    <a:moveTo>
                      <a:pt x="6" y="64"/>
                    </a:moveTo>
                    <a:lnTo>
                      <a:pt x="3" y="61"/>
                    </a:lnTo>
                    <a:lnTo>
                      <a:pt x="3" y="58"/>
                    </a:lnTo>
                    <a:lnTo>
                      <a:pt x="13" y="58"/>
                    </a:lnTo>
                    <a:lnTo>
                      <a:pt x="6" y="64"/>
                    </a:lnTo>
                    <a:close/>
                    <a:moveTo>
                      <a:pt x="20" y="51"/>
                    </a:moveTo>
                    <a:lnTo>
                      <a:pt x="23" y="54"/>
                    </a:lnTo>
                    <a:lnTo>
                      <a:pt x="10" y="67"/>
                    </a:lnTo>
                    <a:lnTo>
                      <a:pt x="6" y="64"/>
                    </a:lnTo>
                    <a:lnTo>
                      <a:pt x="20" y="51"/>
                    </a:lnTo>
                    <a:close/>
                    <a:moveTo>
                      <a:pt x="10" y="67"/>
                    </a:moveTo>
                    <a:lnTo>
                      <a:pt x="10" y="67"/>
                    </a:lnTo>
                    <a:lnTo>
                      <a:pt x="16" y="61"/>
                    </a:lnTo>
                    <a:lnTo>
                      <a:pt x="10" y="67"/>
                    </a:lnTo>
                    <a:close/>
                    <a:moveTo>
                      <a:pt x="23" y="53"/>
                    </a:moveTo>
                    <a:lnTo>
                      <a:pt x="26" y="56"/>
                    </a:lnTo>
                    <a:lnTo>
                      <a:pt x="13" y="71"/>
                    </a:lnTo>
                    <a:lnTo>
                      <a:pt x="10" y="67"/>
                    </a:lnTo>
                    <a:lnTo>
                      <a:pt x="23" y="53"/>
                    </a:lnTo>
                    <a:close/>
                    <a:moveTo>
                      <a:pt x="20" y="73"/>
                    </a:moveTo>
                    <a:lnTo>
                      <a:pt x="15" y="73"/>
                    </a:lnTo>
                    <a:lnTo>
                      <a:pt x="13" y="71"/>
                    </a:lnTo>
                    <a:lnTo>
                      <a:pt x="20" y="63"/>
                    </a:lnTo>
                    <a:lnTo>
                      <a:pt x="20" y="73"/>
                    </a:lnTo>
                    <a:close/>
                    <a:moveTo>
                      <a:pt x="20" y="54"/>
                    </a:moveTo>
                    <a:lnTo>
                      <a:pt x="23" y="54"/>
                    </a:lnTo>
                    <a:lnTo>
                      <a:pt x="23" y="73"/>
                    </a:lnTo>
                    <a:lnTo>
                      <a:pt x="20" y="73"/>
                    </a:lnTo>
                    <a:lnTo>
                      <a:pt x="20" y="54"/>
                    </a:lnTo>
                    <a:close/>
                    <a:moveTo>
                      <a:pt x="23" y="54"/>
                    </a:moveTo>
                    <a:lnTo>
                      <a:pt x="26" y="54"/>
                    </a:lnTo>
                    <a:lnTo>
                      <a:pt x="30" y="56"/>
                    </a:lnTo>
                    <a:lnTo>
                      <a:pt x="23" y="63"/>
                    </a:lnTo>
                    <a:lnTo>
                      <a:pt x="23" y="54"/>
                    </a:lnTo>
                    <a:close/>
                    <a:moveTo>
                      <a:pt x="30" y="56"/>
                    </a:moveTo>
                    <a:lnTo>
                      <a:pt x="33" y="60"/>
                    </a:lnTo>
                    <a:lnTo>
                      <a:pt x="19" y="73"/>
                    </a:lnTo>
                    <a:lnTo>
                      <a:pt x="16" y="71"/>
                    </a:lnTo>
                    <a:lnTo>
                      <a:pt x="30" y="56"/>
                    </a:lnTo>
                    <a:close/>
                    <a:moveTo>
                      <a:pt x="26" y="76"/>
                    </a:moveTo>
                    <a:lnTo>
                      <a:pt x="22" y="76"/>
                    </a:lnTo>
                    <a:lnTo>
                      <a:pt x="19" y="73"/>
                    </a:lnTo>
                    <a:lnTo>
                      <a:pt x="26" y="66"/>
                    </a:lnTo>
                    <a:lnTo>
                      <a:pt x="26" y="76"/>
                    </a:lnTo>
                    <a:close/>
                    <a:moveTo>
                      <a:pt x="26" y="58"/>
                    </a:moveTo>
                    <a:lnTo>
                      <a:pt x="32" y="58"/>
                    </a:lnTo>
                    <a:lnTo>
                      <a:pt x="32" y="76"/>
                    </a:lnTo>
                    <a:lnTo>
                      <a:pt x="26" y="76"/>
                    </a:lnTo>
                    <a:lnTo>
                      <a:pt x="26" y="58"/>
                    </a:lnTo>
                    <a:close/>
                    <a:moveTo>
                      <a:pt x="32" y="58"/>
                    </a:moveTo>
                    <a:lnTo>
                      <a:pt x="35" y="58"/>
                    </a:lnTo>
                    <a:lnTo>
                      <a:pt x="35" y="76"/>
                    </a:lnTo>
                    <a:lnTo>
                      <a:pt x="32" y="76"/>
                    </a:lnTo>
                    <a:lnTo>
                      <a:pt x="32" y="58"/>
                    </a:lnTo>
                    <a:close/>
                    <a:moveTo>
                      <a:pt x="35" y="58"/>
                    </a:moveTo>
                    <a:lnTo>
                      <a:pt x="42" y="58"/>
                    </a:lnTo>
                    <a:lnTo>
                      <a:pt x="42" y="76"/>
                    </a:lnTo>
                    <a:lnTo>
                      <a:pt x="35" y="76"/>
                    </a:lnTo>
                    <a:lnTo>
                      <a:pt x="35" y="58"/>
                    </a:lnTo>
                    <a:close/>
                    <a:moveTo>
                      <a:pt x="42" y="58"/>
                    </a:moveTo>
                    <a:lnTo>
                      <a:pt x="48" y="58"/>
                    </a:lnTo>
                    <a:lnTo>
                      <a:pt x="48" y="76"/>
                    </a:lnTo>
                    <a:lnTo>
                      <a:pt x="42" y="76"/>
                    </a:lnTo>
                    <a:lnTo>
                      <a:pt x="42" y="58"/>
                    </a:lnTo>
                    <a:close/>
                    <a:moveTo>
                      <a:pt x="55" y="73"/>
                    </a:moveTo>
                    <a:lnTo>
                      <a:pt x="52" y="76"/>
                    </a:lnTo>
                    <a:lnTo>
                      <a:pt x="48" y="76"/>
                    </a:lnTo>
                    <a:lnTo>
                      <a:pt x="48" y="66"/>
                    </a:lnTo>
                    <a:lnTo>
                      <a:pt x="55" y="73"/>
                    </a:lnTo>
                    <a:close/>
                    <a:moveTo>
                      <a:pt x="42" y="60"/>
                    </a:moveTo>
                    <a:lnTo>
                      <a:pt x="44" y="56"/>
                    </a:lnTo>
                    <a:lnTo>
                      <a:pt x="58" y="71"/>
                    </a:lnTo>
                    <a:lnTo>
                      <a:pt x="55" y="73"/>
                    </a:lnTo>
                    <a:lnTo>
                      <a:pt x="42" y="60"/>
                    </a:lnTo>
                    <a:close/>
                    <a:moveTo>
                      <a:pt x="44" y="56"/>
                    </a:moveTo>
                    <a:lnTo>
                      <a:pt x="46" y="55"/>
                    </a:lnTo>
                    <a:lnTo>
                      <a:pt x="47" y="55"/>
                    </a:lnTo>
                    <a:lnTo>
                      <a:pt x="52" y="63"/>
                    </a:lnTo>
                    <a:lnTo>
                      <a:pt x="44" y="56"/>
                    </a:lnTo>
                    <a:close/>
                    <a:moveTo>
                      <a:pt x="47" y="55"/>
                    </a:moveTo>
                    <a:lnTo>
                      <a:pt x="54" y="52"/>
                    </a:lnTo>
                    <a:lnTo>
                      <a:pt x="62" y="69"/>
                    </a:lnTo>
                    <a:lnTo>
                      <a:pt x="55" y="72"/>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08" name="Freeform 796">
                <a:extLst>
                  <a:ext uri="{FF2B5EF4-FFF2-40B4-BE49-F238E27FC236}">
                    <a16:creationId xmlns:a16="http://schemas.microsoft.com/office/drawing/2014/main" id="{44FB3564-7299-4BCC-8DAC-6ED0F76865CE}"/>
                  </a:ext>
                </a:extLst>
              </p:cNvPr>
              <p:cNvSpPr>
                <a:spLocks/>
              </p:cNvSpPr>
              <p:nvPr/>
            </p:nvSpPr>
            <p:spPr bwMode="auto">
              <a:xfrm>
                <a:off x="3117" y="2208"/>
                <a:ext cx="16" cy="14"/>
              </a:xfrm>
              <a:custGeom>
                <a:avLst/>
                <a:gdLst>
                  <a:gd name="T0" fmla="*/ 11 w 63"/>
                  <a:gd name="T1" fmla="*/ 13 h 56"/>
                  <a:gd name="T2" fmla="*/ 13 w 63"/>
                  <a:gd name="T3" fmla="*/ 12 h 56"/>
                  <a:gd name="T4" fmla="*/ 14 w 63"/>
                  <a:gd name="T5" fmla="*/ 11 h 56"/>
                  <a:gd name="T6" fmla="*/ 14 w 63"/>
                  <a:gd name="T7" fmla="*/ 10 h 56"/>
                  <a:gd name="T8" fmla="*/ 15 w 63"/>
                  <a:gd name="T9" fmla="*/ 9 h 56"/>
                  <a:gd name="T10" fmla="*/ 16 w 63"/>
                  <a:gd name="T11" fmla="*/ 8 h 56"/>
                  <a:gd name="T12" fmla="*/ 16 w 63"/>
                  <a:gd name="T13" fmla="*/ 7 h 56"/>
                  <a:gd name="T14" fmla="*/ 16 w 63"/>
                  <a:gd name="T15" fmla="*/ 6 h 56"/>
                  <a:gd name="T16" fmla="*/ 16 w 63"/>
                  <a:gd name="T17" fmla="*/ 5 h 56"/>
                  <a:gd name="T18" fmla="*/ 16 w 63"/>
                  <a:gd name="T19" fmla="*/ 3 h 56"/>
                  <a:gd name="T20" fmla="*/ 16 w 63"/>
                  <a:gd name="T21" fmla="*/ 2 h 56"/>
                  <a:gd name="T22" fmla="*/ 15 w 63"/>
                  <a:gd name="T23" fmla="*/ 1 h 56"/>
                  <a:gd name="T24" fmla="*/ 14 w 63"/>
                  <a:gd name="T25" fmla="*/ 1 h 56"/>
                  <a:gd name="T26" fmla="*/ 14 w 63"/>
                  <a:gd name="T27" fmla="*/ 1 h 56"/>
                  <a:gd name="T28" fmla="*/ 12 w 63"/>
                  <a:gd name="T29" fmla="*/ 0 h 56"/>
                  <a:gd name="T30" fmla="*/ 11 w 63"/>
                  <a:gd name="T31" fmla="*/ 0 h 56"/>
                  <a:gd name="T32" fmla="*/ 10 w 63"/>
                  <a:gd name="T33" fmla="*/ 0 h 56"/>
                  <a:gd name="T34" fmla="*/ 9 w 63"/>
                  <a:gd name="T35" fmla="*/ 0 h 56"/>
                  <a:gd name="T36" fmla="*/ 7 w 63"/>
                  <a:gd name="T37" fmla="*/ 0 h 56"/>
                  <a:gd name="T38" fmla="*/ 6 w 63"/>
                  <a:gd name="T39" fmla="*/ 1 h 56"/>
                  <a:gd name="T40" fmla="*/ 5 w 63"/>
                  <a:gd name="T41" fmla="*/ 1 h 56"/>
                  <a:gd name="T42" fmla="*/ 3 w 63"/>
                  <a:gd name="T43" fmla="*/ 2 h 56"/>
                  <a:gd name="T44" fmla="*/ 2 w 63"/>
                  <a:gd name="T45" fmla="*/ 3 h 56"/>
                  <a:gd name="T46" fmla="*/ 2 w 63"/>
                  <a:gd name="T47" fmla="*/ 4 h 56"/>
                  <a:gd name="T48" fmla="*/ 1 w 63"/>
                  <a:gd name="T49" fmla="*/ 5 h 56"/>
                  <a:gd name="T50" fmla="*/ 0 w 63"/>
                  <a:gd name="T51" fmla="*/ 6 h 56"/>
                  <a:gd name="T52" fmla="*/ 0 w 63"/>
                  <a:gd name="T53" fmla="*/ 7 h 56"/>
                  <a:gd name="T54" fmla="*/ 0 w 63"/>
                  <a:gd name="T55" fmla="*/ 8 h 56"/>
                  <a:gd name="T56" fmla="*/ 0 w 63"/>
                  <a:gd name="T57" fmla="*/ 9 h 56"/>
                  <a:gd name="T58" fmla="*/ 0 w 63"/>
                  <a:gd name="T59" fmla="*/ 10 h 56"/>
                  <a:gd name="T60" fmla="*/ 0 w 63"/>
                  <a:gd name="T61" fmla="*/ 11 h 56"/>
                  <a:gd name="T62" fmla="*/ 1 w 63"/>
                  <a:gd name="T63" fmla="*/ 12 h 56"/>
                  <a:gd name="T64" fmla="*/ 2 w 63"/>
                  <a:gd name="T65" fmla="*/ 13 h 56"/>
                  <a:gd name="T66" fmla="*/ 2 w 63"/>
                  <a:gd name="T67" fmla="*/ 14 h 56"/>
                  <a:gd name="T68" fmla="*/ 4 w 63"/>
                  <a:gd name="T69" fmla="*/ 14 h 56"/>
                  <a:gd name="T70" fmla="*/ 5 w 63"/>
                  <a:gd name="T71" fmla="*/ 14 h 56"/>
                  <a:gd name="T72" fmla="*/ 6 w 63"/>
                  <a:gd name="T73" fmla="*/ 14 h 56"/>
                  <a:gd name="T74" fmla="*/ 7 w 63"/>
                  <a:gd name="T75" fmla="*/ 14 h 56"/>
                  <a:gd name="T76" fmla="*/ 9 w 63"/>
                  <a:gd name="T77" fmla="*/ 14 h 56"/>
                  <a:gd name="T78" fmla="*/ 10 w 63"/>
                  <a:gd name="T79" fmla="*/ 14 h 56"/>
                  <a:gd name="T80" fmla="*/ 11 w 63"/>
                  <a:gd name="T81" fmla="*/ 13 h 5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3"/>
                  <a:gd name="T124" fmla="*/ 0 h 56"/>
                  <a:gd name="T125" fmla="*/ 63 w 63"/>
                  <a:gd name="T126" fmla="*/ 56 h 5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3" h="56">
                    <a:moveTo>
                      <a:pt x="44" y="51"/>
                    </a:moveTo>
                    <a:lnTo>
                      <a:pt x="51" y="47"/>
                    </a:lnTo>
                    <a:lnTo>
                      <a:pt x="54" y="44"/>
                    </a:lnTo>
                    <a:lnTo>
                      <a:pt x="57" y="41"/>
                    </a:lnTo>
                    <a:lnTo>
                      <a:pt x="61" y="34"/>
                    </a:lnTo>
                    <a:lnTo>
                      <a:pt x="63" y="31"/>
                    </a:lnTo>
                    <a:lnTo>
                      <a:pt x="63" y="28"/>
                    </a:lnTo>
                    <a:lnTo>
                      <a:pt x="63" y="22"/>
                    </a:lnTo>
                    <a:lnTo>
                      <a:pt x="63" y="19"/>
                    </a:lnTo>
                    <a:lnTo>
                      <a:pt x="63" y="12"/>
                    </a:lnTo>
                    <a:lnTo>
                      <a:pt x="63" y="9"/>
                    </a:lnTo>
                    <a:lnTo>
                      <a:pt x="61" y="5"/>
                    </a:lnTo>
                    <a:lnTo>
                      <a:pt x="57" y="2"/>
                    </a:lnTo>
                    <a:lnTo>
                      <a:pt x="54" y="2"/>
                    </a:lnTo>
                    <a:lnTo>
                      <a:pt x="47" y="0"/>
                    </a:lnTo>
                    <a:lnTo>
                      <a:pt x="44" y="0"/>
                    </a:lnTo>
                    <a:lnTo>
                      <a:pt x="38" y="0"/>
                    </a:lnTo>
                    <a:lnTo>
                      <a:pt x="35" y="0"/>
                    </a:lnTo>
                    <a:lnTo>
                      <a:pt x="29" y="0"/>
                    </a:lnTo>
                    <a:lnTo>
                      <a:pt x="22" y="2"/>
                    </a:lnTo>
                    <a:lnTo>
                      <a:pt x="19" y="5"/>
                    </a:lnTo>
                    <a:lnTo>
                      <a:pt x="12" y="9"/>
                    </a:lnTo>
                    <a:lnTo>
                      <a:pt x="9" y="12"/>
                    </a:lnTo>
                    <a:lnTo>
                      <a:pt x="7" y="15"/>
                    </a:lnTo>
                    <a:lnTo>
                      <a:pt x="3" y="19"/>
                    </a:lnTo>
                    <a:lnTo>
                      <a:pt x="0" y="25"/>
                    </a:lnTo>
                    <a:lnTo>
                      <a:pt x="0" y="28"/>
                    </a:lnTo>
                    <a:lnTo>
                      <a:pt x="0" y="31"/>
                    </a:lnTo>
                    <a:lnTo>
                      <a:pt x="0" y="37"/>
                    </a:lnTo>
                    <a:lnTo>
                      <a:pt x="0" y="41"/>
                    </a:lnTo>
                    <a:lnTo>
                      <a:pt x="0" y="44"/>
                    </a:lnTo>
                    <a:lnTo>
                      <a:pt x="3" y="47"/>
                    </a:lnTo>
                    <a:lnTo>
                      <a:pt x="7" y="51"/>
                    </a:lnTo>
                    <a:lnTo>
                      <a:pt x="9" y="54"/>
                    </a:lnTo>
                    <a:lnTo>
                      <a:pt x="15" y="54"/>
                    </a:lnTo>
                    <a:lnTo>
                      <a:pt x="19" y="56"/>
                    </a:lnTo>
                    <a:lnTo>
                      <a:pt x="25" y="56"/>
                    </a:lnTo>
                    <a:lnTo>
                      <a:pt x="29" y="56"/>
                    </a:lnTo>
                    <a:lnTo>
                      <a:pt x="35" y="54"/>
                    </a:lnTo>
                    <a:lnTo>
                      <a:pt x="41"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09" name="Freeform 797">
                <a:extLst>
                  <a:ext uri="{FF2B5EF4-FFF2-40B4-BE49-F238E27FC236}">
                    <a16:creationId xmlns:a16="http://schemas.microsoft.com/office/drawing/2014/main" id="{67A84E7B-9EB6-494C-B56E-F5FCB0C23C50}"/>
                  </a:ext>
                </a:extLst>
              </p:cNvPr>
              <p:cNvSpPr>
                <a:spLocks noEditPoints="1"/>
              </p:cNvSpPr>
              <p:nvPr/>
            </p:nvSpPr>
            <p:spPr bwMode="auto">
              <a:xfrm>
                <a:off x="3115" y="2205"/>
                <a:ext cx="20" cy="19"/>
              </a:xfrm>
              <a:custGeom>
                <a:avLst/>
                <a:gdLst>
                  <a:gd name="T0" fmla="*/ 16 w 83"/>
                  <a:gd name="T1" fmla="*/ 16 h 76"/>
                  <a:gd name="T2" fmla="*/ 14 w 83"/>
                  <a:gd name="T3" fmla="*/ 12 h 76"/>
                  <a:gd name="T4" fmla="*/ 14 w 83"/>
                  <a:gd name="T5" fmla="*/ 12 h 76"/>
                  <a:gd name="T6" fmla="*/ 17 w 83"/>
                  <a:gd name="T7" fmla="*/ 15 h 76"/>
                  <a:gd name="T8" fmla="*/ 18 w 83"/>
                  <a:gd name="T9" fmla="*/ 14 h 76"/>
                  <a:gd name="T10" fmla="*/ 15 w 83"/>
                  <a:gd name="T11" fmla="*/ 10 h 76"/>
                  <a:gd name="T12" fmla="*/ 16 w 83"/>
                  <a:gd name="T13" fmla="*/ 9 h 76"/>
                  <a:gd name="T14" fmla="*/ 20 w 83"/>
                  <a:gd name="T15" fmla="*/ 12 h 76"/>
                  <a:gd name="T16" fmla="*/ 20 w 83"/>
                  <a:gd name="T17" fmla="*/ 10 h 76"/>
                  <a:gd name="T18" fmla="*/ 15 w 83"/>
                  <a:gd name="T19" fmla="*/ 10 h 76"/>
                  <a:gd name="T20" fmla="*/ 15 w 83"/>
                  <a:gd name="T21" fmla="*/ 7 h 76"/>
                  <a:gd name="T22" fmla="*/ 15 w 83"/>
                  <a:gd name="T23" fmla="*/ 5 h 76"/>
                  <a:gd name="T24" fmla="*/ 20 w 83"/>
                  <a:gd name="T25" fmla="*/ 5 h 76"/>
                  <a:gd name="T26" fmla="*/ 20 w 83"/>
                  <a:gd name="T27" fmla="*/ 3 h 76"/>
                  <a:gd name="T28" fmla="*/ 15 w 83"/>
                  <a:gd name="T29" fmla="*/ 6 h 76"/>
                  <a:gd name="T30" fmla="*/ 16 w 83"/>
                  <a:gd name="T31" fmla="*/ 1 h 76"/>
                  <a:gd name="T32" fmla="*/ 15 w 83"/>
                  <a:gd name="T33" fmla="*/ 6 h 76"/>
                  <a:gd name="T34" fmla="*/ 14 w 83"/>
                  <a:gd name="T35" fmla="*/ 5 h 76"/>
                  <a:gd name="T36" fmla="*/ 16 w 83"/>
                  <a:gd name="T37" fmla="*/ 1 h 76"/>
                  <a:gd name="T38" fmla="*/ 14 w 83"/>
                  <a:gd name="T39" fmla="*/ 0 h 76"/>
                  <a:gd name="T40" fmla="*/ 13 w 83"/>
                  <a:gd name="T41" fmla="*/ 5 h 76"/>
                  <a:gd name="T42" fmla="*/ 11 w 83"/>
                  <a:gd name="T43" fmla="*/ 5 h 76"/>
                  <a:gd name="T44" fmla="*/ 9 w 83"/>
                  <a:gd name="T45" fmla="*/ 0 h 76"/>
                  <a:gd name="T46" fmla="*/ 9 w 83"/>
                  <a:gd name="T47" fmla="*/ 3 h 76"/>
                  <a:gd name="T48" fmla="*/ 10 w 83"/>
                  <a:gd name="T49" fmla="*/ 5 h 76"/>
                  <a:gd name="T50" fmla="*/ 9 w 83"/>
                  <a:gd name="T51" fmla="*/ 5 h 76"/>
                  <a:gd name="T52" fmla="*/ 8 w 83"/>
                  <a:gd name="T53" fmla="*/ 6 h 76"/>
                  <a:gd name="T54" fmla="*/ 5 w 83"/>
                  <a:gd name="T55" fmla="*/ 3 h 76"/>
                  <a:gd name="T56" fmla="*/ 5 w 83"/>
                  <a:gd name="T57" fmla="*/ 5 h 76"/>
                  <a:gd name="T58" fmla="*/ 7 w 83"/>
                  <a:gd name="T59" fmla="*/ 6 h 76"/>
                  <a:gd name="T60" fmla="*/ 7 w 83"/>
                  <a:gd name="T61" fmla="*/ 7 h 76"/>
                  <a:gd name="T62" fmla="*/ 2 w 83"/>
                  <a:gd name="T63" fmla="*/ 5 h 76"/>
                  <a:gd name="T64" fmla="*/ 2 w 83"/>
                  <a:gd name="T65" fmla="*/ 6 h 76"/>
                  <a:gd name="T66" fmla="*/ 3 w 83"/>
                  <a:gd name="T67" fmla="*/ 7 h 76"/>
                  <a:gd name="T68" fmla="*/ 5 w 83"/>
                  <a:gd name="T69" fmla="*/ 8 h 76"/>
                  <a:gd name="T70" fmla="*/ 5 w 83"/>
                  <a:gd name="T71" fmla="*/ 9 h 76"/>
                  <a:gd name="T72" fmla="*/ 5 w 83"/>
                  <a:gd name="T73" fmla="*/ 10 h 76"/>
                  <a:gd name="T74" fmla="*/ 0 w 83"/>
                  <a:gd name="T75" fmla="*/ 12 h 76"/>
                  <a:gd name="T76" fmla="*/ 0 w 83"/>
                  <a:gd name="T77" fmla="*/ 12 h 76"/>
                  <a:gd name="T78" fmla="*/ 5 w 83"/>
                  <a:gd name="T79" fmla="*/ 13 h 76"/>
                  <a:gd name="T80" fmla="*/ 4 w 83"/>
                  <a:gd name="T81" fmla="*/ 12 h 76"/>
                  <a:gd name="T82" fmla="*/ 2 w 83"/>
                  <a:gd name="T83" fmla="*/ 16 h 76"/>
                  <a:gd name="T84" fmla="*/ 2 w 83"/>
                  <a:gd name="T85" fmla="*/ 17 h 76"/>
                  <a:gd name="T86" fmla="*/ 4 w 83"/>
                  <a:gd name="T87" fmla="*/ 15 h 76"/>
                  <a:gd name="T88" fmla="*/ 6 w 83"/>
                  <a:gd name="T89" fmla="*/ 14 h 76"/>
                  <a:gd name="T90" fmla="*/ 5 w 83"/>
                  <a:gd name="T91" fmla="*/ 14 h 76"/>
                  <a:gd name="T92" fmla="*/ 7 w 83"/>
                  <a:gd name="T93" fmla="*/ 14 h 76"/>
                  <a:gd name="T94" fmla="*/ 5 w 83"/>
                  <a:gd name="T95" fmla="*/ 19 h 76"/>
                  <a:gd name="T96" fmla="*/ 7 w 83"/>
                  <a:gd name="T97" fmla="*/ 17 h 76"/>
                  <a:gd name="T98" fmla="*/ 7 w 83"/>
                  <a:gd name="T99" fmla="*/ 14 h 76"/>
                  <a:gd name="T100" fmla="*/ 10 w 83"/>
                  <a:gd name="T101" fmla="*/ 19 h 76"/>
                  <a:gd name="T102" fmla="*/ 10 w 83"/>
                  <a:gd name="T103" fmla="*/ 14 h 76"/>
                  <a:gd name="T104" fmla="*/ 11 w 83"/>
                  <a:gd name="T105" fmla="*/ 14 h 76"/>
                  <a:gd name="T106" fmla="*/ 11 w 83"/>
                  <a:gd name="T107" fmla="*/ 18 h 76"/>
                  <a:gd name="T108" fmla="*/ 14 w 83"/>
                  <a:gd name="T109" fmla="*/ 18 h 7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3"/>
                  <a:gd name="T166" fmla="*/ 0 h 76"/>
                  <a:gd name="T167" fmla="*/ 83 w 83"/>
                  <a:gd name="T168" fmla="*/ 76 h 7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3" h="76">
                    <a:moveTo>
                      <a:pt x="50" y="52"/>
                    </a:moveTo>
                    <a:lnTo>
                      <a:pt x="56" y="48"/>
                    </a:lnTo>
                    <a:lnTo>
                      <a:pt x="65" y="66"/>
                    </a:lnTo>
                    <a:lnTo>
                      <a:pt x="59" y="68"/>
                    </a:lnTo>
                    <a:lnTo>
                      <a:pt x="50" y="52"/>
                    </a:lnTo>
                    <a:close/>
                    <a:moveTo>
                      <a:pt x="67" y="64"/>
                    </a:moveTo>
                    <a:lnTo>
                      <a:pt x="66" y="65"/>
                    </a:lnTo>
                    <a:lnTo>
                      <a:pt x="65" y="66"/>
                    </a:lnTo>
                    <a:lnTo>
                      <a:pt x="61" y="57"/>
                    </a:lnTo>
                    <a:lnTo>
                      <a:pt x="67" y="64"/>
                    </a:lnTo>
                    <a:close/>
                    <a:moveTo>
                      <a:pt x="54" y="51"/>
                    </a:moveTo>
                    <a:lnTo>
                      <a:pt x="57" y="47"/>
                    </a:lnTo>
                    <a:lnTo>
                      <a:pt x="71" y="61"/>
                    </a:lnTo>
                    <a:lnTo>
                      <a:pt x="67" y="64"/>
                    </a:lnTo>
                    <a:lnTo>
                      <a:pt x="54" y="51"/>
                    </a:lnTo>
                    <a:close/>
                    <a:moveTo>
                      <a:pt x="57" y="47"/>
                    </a:moveTo>
                    <a:lnTo>
                      <a:pt x="57" y="47"/>
                    </a:lnTo>
                    <a:lnTo>
                      <a:pt x="64" y="54"/>
                    </a:lnTo>
                    <a:lnTo>
                      <a:pt x="57" y="47"/>
                    </a:lnTo>
                    <a:close/>
                    <a:moveTo>
                      <a:pt x="57" y="47"/>
                    </a:moveTo>
                    <a:lnTo>
                      <a:pt x="61" y="44"/>
                    </a:lnTo>
                    <a:lnTo>
                      <a:pt x="74" y="57"/>
                    </a:lnTo>
                    <a:lnTo>
                      <a:pt x="71" y="61"/>
                    </a:lnTo>
                    <a:lnTo>
                      <a:pt x="57" y="47"/>
                    </a:lnTo>
                    <a:close/>
                    <a:moveTo>
                      <a:pt x="75" y="55"/>
                    </a:moveTo>
                    <a:lnTo>
                      <a:pt x="75" y="56"/>
                    </a:lnTo>
                    <a:lnTo>
                      <a:pt x="74" y="57"/>
                    </a:lnTo>
                    <a:lnTo>
                      <a:pt x="67" y="51"/>
                    </a:lnTo>
                    <a:lnTo>
                      <a:pt x="75" y="55"/>
                    </a:lnTo>
                    <a:close/>
                    <a:moveTo>
                      <a:pt x="59" y="46"/>
                    </a:moveTo>
                    <a:lnTo>
                      <a:pt x="62" y="40"/>
                    </a:lnTo>
                    <a:lnTo>
                      <a:pt x="78" y="48"/>
                    </a:lnTo>
                    <a:lnTo>
                      <a:pt x="75" y="55"/>
                    </a:lnTo>
                    <a:lnTo>
                      <a:pt x="59" y="46"/>
                    </a:lnTo>
                    <a:close/>
                    <a:moveTo>
                      <a:pt x="62" y="40"/>
                    </a:moveTo>
                    <a:lnTo>
                      <a:pt x="62" y="38"/>
                    </a:lnTo>
                    <a:lnTo>
                      <a:pt x="63" y="37"/>
                    </a:lnTo>
                    <a:lnTo>
                      <a:pt x="71" y="44"/>
                    </a:lnTo>
                    <a:lnTo>
                      <a:pt x="62" y="40"/>
                    </a:lnTo>
                    <a:close/>
                    <a:moveTo>
                      <a:pt x="63" y="37"/>
                    </a:moveTo>
                    <a:lnTo>
                      <a:pt x="66" y="34"/>
                    </a:lnTo>
                    <a:lnTo>
                      <a:pt x="81" y="48"/>
                    </a:lnTo>
                    <a:lnTo>
                      <a:pt x="77" y="51"/>
                    </a:lnTo>
                    <a:lnTo>
                      <a:pt x="63" y="37"/>
                    </a:lnTo>
                    <a:close/>
                    <a:moveTo>
                      <a:pt x="83" y="41"/>
                    </a:moveTo>
                    <a:lnTo>
                      <a:pt x="83" y="45"/>
                    </a:lnTo>
                    <a:lnTo>
                      <a:pt x="81" y="48"/>
                    </a:lnTo>
                    <a:lnTo>
                      <a:pt x="73" y="41"/>
                    </a:lnTo>
                    <a:lnTo>
                      <a:pt x="83" y="41"/>
                    </a:lnTo>
                    <a:close/>
                    <a:moveTo>
                      <a:pt x="64" y="41"/>
                    </a:moveTo>
                    <a:lnTo>
                      <a:pt x="64" y="38"/>
                    </a:lnTo>
                    <a:lnTo>
                      <a:pt x="83" y="38"/>
                    </a:lnTo>
                    <a:lnTo>
                      <a:pt x="83" y="41"/>
                    </a:lnTo>
                    <a:lnTo>
                      <a:pt x="64" y="41"/>
                    </a:lnTo>
                    <a:close/>
                    <a:moveTo>
                      <a:pt x="64" y="38"/>
                    </a:moveTo>
                    <a:lnTo>
                      <a:pt x="64" y="32"/>
                    </a:lnTo>
                    <a:lnTo>
                      <a:pt x="83" y="32"/>
                    </a:lnTo>
                    <a:lnTo>
                      <a:pt x="83" y="38"/>
                    </a:lnTo>
                    <a:lnTo>
                      <a:pt x="64" y="38"/>
                    </a:lnTo>
                    <a:close/>
                    <a:moveTo>
                      <a:pt x="64" y="32"/>
                    </a:moveTo>
                    <a:lnTo>
                      <a:pt x="64" y="29"/>
                    </a:lnTo>
                    <a:lnTo>
                      <a:pt x="83" y="29"/>
                    </a:lnTo>
                    <a:lnTo>
                      <a:pt x="83" y="32"/>
                    </a:lnTo>
                    <a:lnTo>
                      <a:pt x="64" y="32"/>
                    </a:lnTo>
                    <a:close/>
                    <a:moveTo>
                      <a:pt x="64" y="29"/>
                    </a:moveTo>
                    <a:lnTo>
                      <a:pt x="64" y="22"/>
                    </a:lnTo>
                    <a:lnTo>
                      <a:pt x="83" y="22"/>
                    </a:lnTo>
                    <a:lnTo>
                      <a:pt x="83" y="29"/>
                    </a:lnTo>
                    <a:lnTo>
                      <a:pt x="64" y="29"/>
                    </a:lnTo>
                    <a:close/>
                    <a:moveTo>
                      <a:pt x="64" y="22"/>
                    </a:moveTo>
                    <a:lnTo>
                      <a:pt x="64" y="19"/>
                    </a:lnTo>
                    <a:lnTo>
                      <a:pt x="83" y="19"/>
                    </a:lnTo>
                    <a:lnTo>
                      <a:pt x="83" y="22"/>
                    </a:lnTo>
                    <a:lnTo>
                      <a:pt x="64" y="22"/>
                    </a:lnTo>
                    <a:close/>
                    <a:moveTo>
                      <a:pt x="81" y="12"/>
                    </a:moveTo>
                    <a:lnTo>
                      <a:pt x="83" y="15"/>
                    </a:lnTo>
                    <a:lnTo>
                      <a:pt x="83" y="19"/>
                    </a:lnTo>
                    <a:lnTo>
                      <a:pt x="73" y="19"/>
                    </a:lnTo>
                    <a:lnTo>
                      <a:pt x="81" y="12"/>
                    </a:lnTo>
                    <a:close/>
                    <a:moveTo>
                      <a:pt x="66" y="25"/>
                    </a:moveTo>
                    <a:lnTo>
                      <a:pt x="64" y="22"/>
                    </a:lnTo>
                    <a:lnTo>
                      <a:pt x="77" y="9"/>
                    </a:lnTo>
                    <a:lnTo>
                      <a:pt x="81" y="12"/>
                    </a:lnTo>
                    <a:lnTo>
                      <a:pt x="66" y="25"/>
                    </a:lnTo>
                    <a:close/>
                    <a:moveTo>
                      <a:pt x="64" y="22"/>
                    </a:moveTo>
                    <a:lnTo>
                      <a:pt x="64" y="22"/>
                    </a:lnTo>
                    <a:lnTo>
                      <a:pt x="63" y="22"/>
                    </a:lnTo>
                    <a:lnTo>
                      <a:pt x="71" y="15"/>
                    </a:lnTo>
                    <a:lnTo>
                      <a:pt x="64" y="22"/>
                    </a:lnTo>
                    <a:close/>
                    <a:moveTo>
                      <a:pt x="63" y="22"/>
                    </a:moveTo>
                    <a:lnTo>
                      <a:pt x="61" y="20"/>
                    </a:lnTo>
                    <a:lnTo>
                      <a:pt x="74" y="5"/>
                    </a:lnTo>
                    <a:lnTo>
                      <a:pt x="77" y="9"/>
                    </a:lnTo>
                    <a:lnTo>
                      <a:pt x="63" y="22"/>
                    </a:lnTo>
                    <a:close/>
                    <a:moveTo>
                      <a:pt x="67" y="3"/>
                    </a:moveTo>
                    <a:lnTo>
                      <a:pt x="71" y="3"/>
                    </a:lnTo>
                    <a:lnTo>
                      <a:pt x="74" y="5"/>
                    </a:lnTo>
                    <a:lnTo>
                      <a:pt x="67" y="12"/>
                    </a:lnTo>
                    <a:lnTo>
                      <a:pt x="67" y="3"/>
                    </a:lnTo>
                    <a:close/>
                    <a:moveTo>
                      <a:pt x="67" y="22"/>
                    </a:moveTo>
                    <a:lnTo>
                      <a:pt x="64" y="22"/>
                    </a:lnTo>
                    <a:lnTo>
                      <a:pt x="64" y="3"/>
                    </a:lnTo>
                    <a:lnTo>
                      <a:pt x="67" y="3"/>
                    </a:lnTo>
                    <a:lnTo>
                      <a:pt x="67" y="22"/>
                    </a:lnTo>
                    <a:close/>
                    <a:moveTo>
                      <a:pt x="64" y="22"/>
                    </a:moveTo>
                    <a:lnTo>
                      <a:pt x="62" y="22"/>
                    </a:lnTo>
                    <a:lnTo>
                      <a:pt x="60" y="21"/>
                    </a:lnTo>
                    <a:lnTo>
                      <a:pt x="64" y="12"/>
                    </a:lnTo>
                    <a:lnTo>
                      <a:pt x="64" y="22"/>
                    </a:lnTo>
                    <a:close/>
                    <a:moveTo>
                      <a:pt x="60" y="21"/>
                    </a:moveTo>
                    <a:lnTo>
                      <a:pt x="53" y="18"/>
                    </a:lnTo>
                    <a:lnTo>
                      <a:pt x="62" y="1"/>
                    </a:lnTo>
                    <a:lnTo>
                      <a:pt x="68" y="4"/>
                    </a:lnTo>
                    <a:lnTo>
                      <a:pt x="60" y="21"/>
                    </a:lnTo>
                    <a:close/>
                    <a:moveTo>
                      <a:pt x="57" y="0"/>
                    </a:moveTo>
                    <a:lnTo>
                      <a:pt x="60" y="0"/>
                    </a:lnTo>
                    <a:lnTo>
                      <a:pt x="62" y="1"/>
                    </a:lnTo>
                    <a:lnTo>
                      <a:pt x="57" y="10"/>
                    </a:lnTo>
                    <a:lnTo>
                      <a:pt x="57" y="0"/>
                    </a:lnTo>
                    <a:close/>
                    <a:moveTo>
                      <a:pt x="57" y="19"/>
                    </a:moveTo>
                    <a:lnTo>
                      <a:pt x="54" y="19"/>
                    </a:lnTo>
                    <a:lnTo>
                      <a:pt x="54" y="0"/>
                    </a:lnTo>
                    <a:lnTo>
                      <a:pt x="57" y="0"/>
                    </a:lnTo>
                    <a:lnTo>
                      <a:pt x="57" y="19"/>
                    </a:lnTo>
                    <a:close/>
                    <a:moveTo>
                      <a:pt x="54" y="19"/>
                    </a:moveTo>
                    <a:lnTo>
                      <a:pt x="48" y="19"/>
                    </a:lnTo>
                    <a:lnTo>
                      <a:pt x="48" y="0"/>
                    </a:lnTo>
                    <a:lnTo>
                      <a:pt x="54" y="0"/>
                    </a:lnTo>
                    <a:lnTo>
                      <a:pt x="54" y="19"/>
                    </a:lnTo>
                    <a:close/>
                    <a:moveTo>
                      <a:pt x="48" y="19"/>
                    </a:moveTo>
                    <a:lnTo>
                      <a:pt x="45" y="19"/>
                    </a:lnTo>
                    <a:lnTo>
                      <a:pt x="45" y="0"/>
                    </a:lnTo>
                    <a:lnTo>
                      <a:pt x="48" y="0"/>
                    </a:lnTo>
                    <a:lnTo>
                      <a:pt x="48" y="19"/>
                    </a:lnTo>
                    <a:close/>
                    <a:moveTo>
                      <a:pt x="45" y="19"/>
                    </a:moveTo>
                    <a:lnTo>
                      <a:pt x="39" y="19"/>
                    </a:lnTo>
                    <a:lnTo>
                      <a:pt x="39" y="0"/>
                    </a:lnTo>
                    <a:lnTo>
                      <a:pt x="45" y="0"/>
                    </a:lnTo>
                    <a:lnTo>
                      <a:pt x="45" y="19"/>
                    </a:lnTo>
                    <a:close/>
                    <a:moveTo>
                      <a:pt x="34" y="1"/>
                    </a:moveTo>
                    <a:lnTo>
                      <a:pt x="36" y="0"/>
                    </a:lnTo>
                    <a:lnTo>
                      <a:pt x="39" y="0"/>
                    </a:lnTo>
                    <a:lnTo>
                      <a:pt x="39" y="10"/>
                    </a:lnTo>
                    <a:lnTo>
                      <a:pt x="34" y="1"/>
                    </a:lnTo>
                    <a:close/>
                    <a:moveTo>
                      <a:pt x="43" y="18"/>
                    </a:moveTo>
                    <a:lnTo>
                      <a:pt x="36" y="21"/>
                    </a:lnTo>
                    <a:lnTo>
                      <a:pt x="28" y="4"/>
                    </a:lnTo>
                    <a:lnTo>
                      <a:pt x="34" y="1"/>
                    </a:lnTo>
                    <a:lnTo>
                      <a:pt x="43" y="18"/>
                    </a:lnTo>
                    <a:close/>
                    <a:moveTo>
                      <a:pt x="25" y="5"/>
                    </a:moveTo>
                    <a:lnTo>
                      <a:pt x="27" y="4"/>
                    </a:lnTo>
                    <a:lnTo>
                      <a:pt x="28" y="4"/>
                    </a:lnTo>
                    <a:lnTo>
                      <a:pt x="32" y="12"/>
                    </a:lnTo>
                    <a:lnTo>
                      <a:pt x="25" y="5"/>
                    </a:lnTo>
                    <a:close/>
                    <a:moveTo>
                      <a:pt x="39" y="20"/>
                    </a:moveTo>
                    <a:lnTo>
                      <a:pt x="35" y="22"/>
                    </a:lnTo>
                    <a:lnTo>
                      <a:pt x="22" y="9"/>
                    </a:lnTo>
                    <a:lnTo>
                      <a:pt x="25" y="5"/>
                    </a:lnTo>
                    <a:lnTo>
                      <a:pt x="39" y="20"/>
                    </a:lnTo>
                    <a:close/>
                    <a:moveTo>
                      <a:pt x="35" y="22"/>
                    </a:moveTo>
                    <a:lnTo>
                      <a:pt x="34" y="23"/>
                    </a:lnTo>
                    <a:lnTo>
                      <a:pt x="33" y="24"/>
                    </a:lnTo>
                    <a:lnTo>
                      <a:pt x="29" y="15"/>
                    </a:lnTo>
                    <a:lnTo>
                      <a:pt x="35" y="22"/>
                    </a:lnTo>
                    <a:close/>
                    <a:moveTo>
                      <a:pt x="33" y="24"/>
                    </a:moveTo>
                    <a:lnTo>
                      <a:pt x="27" y="27"/>
                    </a:lnTo>
                    <a:lnTo>
                      <a:pt x="19" y="10"/>
                    </a:lnTo>
                    <a:lnTo>
                      <a:pt x="24" y="8"/>
                    </a:lnTo>
                    <a:lnTo>
                      <a:pt x="33" y="24"/>
                    </a:lnTo>
                    <a:close/>
                    <a:moveTo>
                      <a:pt x="16" y="12"/>
                    </a:moveTo>
                    <a:lnTo>
                      <a:pt x="17" y="11"/>
                    </a:lnTo>
                    <a:lnTo>
                      <a:pt x="19" y="10"/>
                    </a:lnTo>
                    <a:lnTo>
                      <a:pt x="22" y="19"/>
                    </a:lnTo>
                    <a:lnTo>
                      <a:pt x="16" y="12"/>
                    </a:lnTo>
                    <a:close/>
                    <a:moveTo>
                      <a:pt x="29" y="25"/>
                    </a:moveTo>
                    <a:lnTo>
                      <a:pt x="27" y="29"/>
                    </a:lnTo>
                    <a:lnTo>
                      <a:pt x="12" y="15"/>
                    </a:lnTo>
                    <a:lnTo>
                      <a:pt x="16" y="12"/>
                    </a:lnTo>
                    <a:lnTo>
                      <a:pt x="29" y="25"/>
                    </a:lnTo>
                    <a:close/>
                    <a:moveTo>
                      <a:pt x="27" y="29"/>
                    </a:moveTo>
                    <a:lnTo>
                      <a:pt x="27" y="29"/>
                    </a:lnTo>
                    <a:lnTo>
                      <a:pt x="19" y="22"/>
                    </a:lnTo>
                    <a:lnTo>
                      <a:pt x="27" y="29"/>
                    </a:lnTo>
                    <a:close/>
                    <a:moveTo>
                      <a:pt x="27" y="29"/>
                    </a:moveTo>
                    <a:lnTo>
                      <a:pt x="23" y="32"/>
                    </a:lnTo>
                    <a:lnTo>
                      <a:pt x="10" y="19"/>
                    </a:lnTo>
                    <a:lnTo>
                      <a:pt x="12" y="15"/>
                    </a:lnTo>
                    <a:lnTo>
                      <a:pt x="27" y="29"/>
                    </a:lnTo>
                    <a:close/>
                    <a:moveTo>
                      <a:pt x="9" y="19"/>
                    </a:moveTo>
                    <a:lnTo>
                      <a:pt x="10" y="19"/>
                    </a:lnTo>
                    <a:lnTo>
                      <a:pt x="17" y="25"/>
                    </a:lnTo>
                    <a:lnTo>
                      <a:pt x="9" y="19"/>
                    </a:lnTo>
                    <a:close/>
                    <a:moveTo>
                      <a:pt x="23" y="32"/>
                    </a:moveTo>
                    <a:lnTo>
                      <a:pt x="20" y="35"/>
                    </a:lnTo>
                    <a:lnTo>
                      <a:pt x="7" y="22"/>
                    </a:lnTo>
                    <a:lnTo>
                      <a:pt x="9" y="19"/>
                    </a:lnTo>
                    <a:lnTo>
                      <a:pt x="23" y="32"/>
                    </a:lnTo>
                    <a:close/>
                    <a:moveTo>
                      <a:pt x="5" y="24"/>
                    </a:moveTo>
                    <a:lnTo>
                      <a:pt x="6" y="23"/>
                    </a:lnTo>
                    <a:lnTo>
                      <a:pt x="7" y="22"/>
                    </a:lnTo>
                    <a:lnTo>
                      <a:pt x="13" y="29"/>
                    </a:lnTo>
                    <a:lnTo>
                      <a:pt x="5" y="24"/>
                    </a:lnTo>
                    <a:close/>
                    <a:moveTo>
                      <a:pt x="21" y="33"/>
                    </a:moveTo>
                    <a:lnTo>
                      <a:pt x="19" y="38"/>
                    </a:lnTo>
                    <a:lnTo>
                      <a:pt x="1" y="31"/>
                    </a:lnTo>
                    <a:lnTo>
                      <a:pt x="5" y="24"/>
                    </a:lnTo>
                    <a:lnTo>
                      <a:pt x="21" y="33"/>
                    </a:lnTo>
                    <a:close/>
                    <a:moveTo>
                      <a:pt x="0" y="35"/>
                    </a:moveTo>
                    <a:lnTo>
                      <a:pt x="0" y="33"/>
                    </a:lnTo>
                    <a:lnTo>
                      <a:pt x="1" y="31"/>
                    </a:lnTo>
                    <a:lnTo>
                      <a:pt x="10" y="35"/>
                    </a:lnTo>
                    <a:lnTo>
                      <a:pt x="0" y="35"/>
                    </a:lnTo>
                    <a:close/>
                    <a:moveTo>
                      <a:pt x="19" y="35"/>
                    </a:moveTo>
                    <a:lnTo>
                      <a:pt x="19" y="38"/>
                    </a:lnTo>
                    <a:lnTo>
                      <a:pt x="0" y="38"/>
                    </a:lnTo>
                    <a:lnTo>
                      <a:pt x="0" y="35"/>
                    </a:lnTo>
                    <a:lnTo>
                      <a:pt x="19" y="35"/>
                    </a:lnTo>
                    <a:close/>
                    <a:moveTo>
                      <a:pt x="19" y="38"/>
                    </a:moveTo>
                    <a:lnTo>
                      <a:pt x="19" y="41"/>
                    </a:lnTo>
                    <a:lnTo>
                      <a:pt x="0" y="41"/>
                    </a:lnTo>
                    <a:lnTo>
                      <a:pt x="0" y="38"/>
                    </a:lnTo>
                    <a:lnTo>
                      <a:pt x="19" y="38"/>
                    </a:lnTo>
                    <a:close/>
                    <a:moveTo>
                      <a:pt x="19" y="41"/>
                    </a:moveTo>
                    <a:lnTo>
                      <a:pt x="19" y="47"/>
                    </a:lnTo>
                    <a:lnTo>
                      <a:pt x="0" y="47"/>
                    </a:lnTo>
                    <a:lnTo>
                      <a:pt x="0" y="41"/>
                    </a:lnTo>
                    <a:lnTo>
                      <a:pt x="19" y="41"/>
                    </a:lnTo>
                    <a:close/>
                    <a:moveTo>
                      <a:pt x="19" y="47"/>
                    </a:moveTo>
                    <a:lnTo>
                      <a:pt x="19" y="51"/>
                    </a:lnTo>
                    <a:lnTo>
                      <a:pt x="0" y="51"/>
                    </a:lnTo>
                    <a:lnTo>
                      <a:pt x="0" y="47"/>
                    </a:lnTo>
                    <a:lnTo>
                      <a:pt x="19" y="47"/>
                    </a:lnTo>
                    <a:close/>
                    <a:moveTo>
                      <a:pt x="19" y="51"/>
                    </a:moveTo>
                    <a:lnTo>
                      <a:pt x="19" y="54"/>
                    </a:lnTo>
                    <a:lnTo>
                      <a:pt x="0" y="54"/>
                    </a:lnTo>
                    <a:lnTo>
                      <a:pt x="0" y="51"/>
                    </a:lnTo>
                    <a:lnTo>
                      <a:pt x="19" y="51"/>
                    </a:lnTo>
                    <a:close/>
                    <a:moveTo>
                      <a:pt x="3" y="61"/>
                    </a:moveTo>
                    <a:lnTo>
                      <a:pt x="0" y="57"/>
                    </a:lnTo>
                    <a:lnTo>
                      <a:pt x="0" y="54"/>
                    </a:lnTo>
                    <a:lnTo>
                      <a:pt x="10" y="54"/>
                    </a:lnTo>
                    <a:lnTo>
                      <a:pt x="3" y="61"/>
                    </a:lnTo>
                    <a:close/>
                    <a:moveTo>
                      <a:pt x="17" y="47"/>
                    </a:moveTo>
                    <a:lnTo>
                      <a:pt x="20" y="51"/>
                    </a:lnTo>
                    <a:lnTo>
                      <a:pt x="7" y="64"/>
                    </a:lnTo>
                    <a:lnTo>
                      <a:pt x="3" y="61"/>
                    </a:lnTo>
                    <a:lnTo>
                      <a:pt x="17" y="47"/>
                    </a:lnTo>
                    <a:close/>
                    <a:moveTo>
                      <a:pt x="7" y="64"/>
                    </a:moveTo>
                    <a:lnTo>
                      <a:pt x="7" y="64"/>
                    </a:lnTo>
                    <a:lnTo>
                      <a:pt x="13" y="57"/>
                    </a:lnTo>
                    <a:lnTo>
                      <a:pt x="7" y="64"/>
                    </a:lnTo>
                    <a:close/>
                    <a:moveTo>
                      <a:pt x="20" y="51"/>
                    </a:moveTo>
                    <a:lnTo>
                      <a:pt x="23" y="54"/>
                    </a:lnTo>
                    <a:lnTo>
                      <a:pt x="10" y="67"/>
                    </a:lnTo>
                    <a:lnTo>
                      <a:pt x="7" y="64"/>
                    </a:lnTo>
                    <a:lnTo>
                      <a:pt x="20" y="51"/>
                    </a:lnTo>
                    <a:close/>
                    <a:moveTo>
                      <a:pt x="23" y="54"/>
                    </a:moveTo>
                    <a:lnTo>
                      <a:pt x="32" y="63"/>
                    </a:lnTo>
                    <a:lnTo>
                      <a:pt x="23" y="54"/>
                    </a:lnTo>
                    <a:lnTo>
                      <a:pt x="17" y="61"/>
                    </a:lnTo>
                    <a:lnTo>
                      <a:pt x="23" y="54"/>
                    </a:lnTo>
                    <a:close/>
                    <a:moveTo>
                      <a:pt x="23" y="54"/>
                    </a:moveTo>
                    <a:lnTo>
                      <a:pt x="27" y="56"/>
                    </a:lnTo>
                    <a:lnTo>
                      <a:pt x="12" y="70"/>
                    </a:lnTo>
                    <a:lnTo>
                      <a:pt x="9" y="67"/>
                    </a:lnTo>
                    <a:lnTo>
                      <a:pt x="23" y="54"/>
                    </a:lnTo>
                    <a:close/>
                    <a:moveTo>
                      <a:pt x="19" y="73"/>
                    </a:moveTo>
                    <a:lnTo>
                      <a:pt x="16" y="73"/>
                    </a:lnTo>
                    <a:lnTo>
                      <a:pt x="12" y="70"/>
                    </a:lnTo>
                    <a:lnTo>
                      <a:pt x="19" y="64"/>
                    </a:lnTo>
                    <a:lnTo>
                      <a:pt x="19" y="73"/>
                    </a:lnTo>
                    <a:close/>
                    <a:moveTo>
                      <a:pt x="19" y="54"/>
                    </a:moveTo>
                    <a:lnTo>
                      <a:pt x="25" y="54"/>
                    </a:lnTo>
                    <a:lnTo>
                      <a:pt x="25" y="73"/>
                    </a:lnTo>
                    <a:lnTo>
                      <a:pt x="19" y="73"/>
                    </a:lnTo>
                    <a:lnTo>
                      <a:pt x="19" y="54"/>
                    </a:lnTo>
                    <a:close/>
                    <a:moveTo>
                      <a:pt x="25" y="54"/>
                    </a:moveTo>
                    <a:lnTo>
                      <a:pt x="30" y="54"/>
                    </a:lnTo>
                    <a:lnTo>
                      <a:pt x="32" y="56"/>
                    </a:lnTo>
                    <a:lnTo>
                      <a:pt x="25" y="64"/>
                    </a:lnTo>
                    <a:lnTo>
                      <a:pt x="25" y="54"/>
                    </a:lnTo>
                    <a:close/>
                    <a:moveTo>
                      <a:pt x="32" y="56"/>
                    </a:moveTo>
                    <a:lnTo>
                      <a:pt x="35" y="59"/>
                    </a:lnTo>
                    <a:lnTo>
                      <a:pt x="22" y="74"/>
                    </a:lnTo>
                    <a:lnTo>
                      <a:pt x="19" y="70"/>
                    </a:lnTo>
                    <a:lnTo>
                      <a:pt x="32" y="56"/>
                    </a:lnTo>
                    <a:close/>
                    <a:moveTo>
                      <a:pt x="29" y="76"/>
                    </a:moveTo>
                    <a:lnTo>
                      <a:pt x="25" y="76"/>
                    </a:lnTo>
                    <a:lnTo>
                      <a:pt x="22" y="74"/>
                    </a:lnTo>
                    <a:lnTo>
                      <a:pt x="29" y="66"/>
                    </a:lnTo>
                    <a:lnTo>
                      <a:pt x="29" y="76"/>
                    </a:lnTo>
                    <a:close/>
                    <a:moveTo>
                      <a:pt x="29" y="57"/>
                    </a:moveTo>
                    <a:lnTo>
                      <a:pt x="35" y="57"/>
                    </a:lnTo>
                    <a:lnTo>
                      <a:pt x="35" y="76"/>
                    </a:lnTo>
                    <a:lnTo>
                      <a:pt x="29" y="76"/>
                    </a:lnTo>
                    <a:lnTo>
                      <a:pt x="29" y="57"/>
                    </a:lnTo>
                    <a:close/>
                    <a:moveTo>
                      <a:pt x="35" y="57"/>
                    </a:moveTo>
                    <a:lnTo>
                      <a:pt x="39" y="57"/>
                    </a:lnTo>
                    <a:lnTo>
                      <a:pt x="39" y="76"/>
                    </a:lnTo>
                    <a:lnTo>
                      <a:pt x="35" y="76"/>
                    </a:lnTo>
                    <a:lnTo>
                      <a:pt x="35" y="57"/>
                    </a:lnTo>
                    <a:close/>
                    <a:moveTo>
                      <a:pt x="43" y="75"/>
                    </a:moveTo>
                    <a:lnTo>
                      <a:pt x="41" y="76"/>
                    </a:lnTo>
                    <a:lnTo>
                      <a:pt x="39" y="76"/>
                    </a:lnTo>
                    <a:lnTo>
                      <a:pt x="39" y="66"/>
                    </a:lnTo>
                    <a:lnTo>
                      <a:pt x="43" y="75"/>
                    </a:lnTo>
                    <a:close/>
                    <a:moveTo>
                      <a:pt x="34" y="58"/>
                    </a:moveTo>
                    <a:lnTo>
                      <a:pt x="41" y="55"/>
                    </a:lnTo>
                    <a:lnTo>
                      <a:pt x="49" y="72"/>
                    </a:lnTo>
                    <a:lnTo>
                      <a:pt x="43" y="75"/>
                    </a:lnTo>
                    <a:lnTo>
                      <a:pt x="34" y="58"/>
                    </a:lnTo>
                    <a:close/>
                    <a:moveTo>
                      <a:pt x="41" y="55"/>
                    </a:moveTo>
                    <a:lnTo>
                      <a:pt x="43" y="54"/>
                    </a:lnTo>
                    <a:lnTo>
                      <a:pt x="45" y="54"/>
                    </a:lnTo>
                    <a:lnTo>
                      <a:pt x="45" y="64"/>
                    </a:lnTo>
                    <a:lnTo>
                      <a:pt x="41" y="55"/>
                    </a:lnTo>
                    <a:close/>
                    <a:moveTo>
                      <a:pt x="45" y="54"/>
                    </a:moveTo>
                    <a:lnTo>
                      <a:pt x="51" y="54"/>
                    </a:lnTo>
                    <a:lnTo>
                      <a:pt x="51" y="73"/>
                    </a:lnTo>
                    <a:lnTo>
                      <a:pt x="45" y="73"/>
                    </a:lnTo>
                    <a:lnTo>
                      <a:pt x="45" y="54"/>
                    </a:lnTo>
                    <a:close/>
                    <a:moveTo>
                      <a:pt x="57" y="70"/>
                    </a:moveTo>
                    <a:lnTo>
                      <a:pt x="55" y="73"/>
                    </a:lnTo>
                    <a:lnTo>
                      <a:pt x="51" y="73"/>
                    </a:lnTo>
                    <a:lnTo>
                      <a:pt x="51" y="64"/>
                    </a:lnTo>
                    <a:lnTo>
                      <a:pt x="57" y="70"/>
                    </a:lnTo>
                    <a:close/>
                    <a:moveTo>
                      <a:pt x="44" y="57"/>
                    </a:moveTo>
                    <a:lnTo>
                      <a:pt x="48" y="54"/>
                    </a:lnTo>
                    <a:lnTo>
                      <a:pt x="61" y="67"/>
                    </a:lnTo>
                    <a:lnTo>
                      <a:pt x="57" y="70"/>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10" name="Freeform 798">
                <a:extLst>
                  <a:ext uri="{FF2B5EF4-FFF2-40B4-BE49-F238E27FC236}">
                    <a16:creationId xmlns:a16="http://schemas.microsoft.com/office/drawing/2014/main" id="{28A54F7B-E65D-42D8-898E-0407F2B2A56B}"/>
                  </a:ext>
                </a:extLst>
              </p:cNvPr>
              <p:cNvSpPr>
                <a:spLocks/>
              </p:cNvSpPr>
              <p:nvPr/>
            </p:nvSpPr>
            <p:spPr bwMode="auto">
              <a:xfrm>
                <a:off x="3167" y="2183"/>
                <a:ext cx="16" cy="14"/>
              </a:xfrm>
              <a:custGeom>
                <a:avLst/>
                <a:gdLst>
                  <a:gd name="T0" fmla="*/ 11 w 67"/>
                  <a:gd name="T1" fmla="*/ 12 h 57"/>
                  <a:gd name="T2" fmla="*/ 12 w 67"/>
                  <a:gd name="T3" fmla="*/ 12 h 57"/>
                  <a:gd name="T4" fmla="*/ 14 w 67"/>
                  <a:gd name="T5" fmla="*/ 11 h 57"/>
                  <a:gd name="T6" fmla="*/ 14 w 67"/>
                  <a:gd name="T7" fmla="*/ 10 h 57"/>
                  <a:gd name="T8" fmla="*/ 15 w 67"/>
                  <a:gd name="T9" fmla="*/ 9 h 57"/>
                  <a:gd name="T10" fmla="*/ 16 w 67"/>
                  <a:gd name="T11" fmla="*/ 8 h 57"/>
                  <a:gd name="T12" fmla="*/ 16 w 67"/>
                  <a:gd name="T13" fmla="*/ 7 h 57"/>
                  <a:gd name="T14" fmla="*/ 16 w 67"/>
                  <a:gd name="T15" fmla="*/ 5 h 57"/>
                  <a:gd name="T16" fmla="*/ 16 w 67"/>
                  <a:gd name="T17" fmla="*/ 5 h 57"/>
                  <a:gd name="T18" fmla="*/ 16 w 67"/>
                  <a:gd name="T19" fmla="*/ 4 h 57"/>
                  <a:gd name="T20" fmla="*/ 15 w 67"/>
                  <a:gd name="T21" fmla="*/ 2 h 57"/>
                  <a:gd name="T22" fmla="*/ 15 w 67"/>
                  <a:gd name="T23" fmla="*/ 1 h 57"/>
                  <a:gd name="T24" fmla="*/ 14 w 67"/>
                  <a:gd name="T25" fmla="*/ 1 h 57"/>
                  <a:gd name="T26" fmla="*/ 13 w 67"/>
                  <a:gd name="T27" fmla="*/ 1 h 57"/>
                  <a:gd name="T28" fmla="*/ 12 w 67"/>
                  <a:gd name="T29" fmla="*/ 0 h 57"/>
                  <a:gd name="T30" fmla="*/ 11 w 67"/>
                  <a:gd name="T31" fmla="*/ 0 h 57"/>
                  <a:gd name="T32" fmla="*/ 10 w 67"/>
                  <a:gd name="T33" fmla="*/ 0 h 57"/>
                  <a:gd name="T34" fmla="*/ 9 w 67"/>
                  <a:gd name="T35" fmla="*/ 0 h 57"/>
                  <a:gd name="T36" fmla="*/ 7 w 67"/>
                  <a:gd name="T37" fmla="*/ 0 h 57"/>
                  <a:gd name="T38" fmla="*/ 6 w 67"/>
                  <a:gd name="T39" fmla="*/ 1 h 57"/>
                  <a:gd name="T40" fmla="*/ 5 w 67"/>
                  <a:gd name="T41" fmla="*/ 1 h 57"/>
                  <a:gd name="T42" fmla="*/ 4 w 67"/>
                  <a:gd name="T43" fmla="*/ 2 h 57"/>
                  <a:gd name="T44" fmla="*/ 3 w 67"/>
                  <a:gd name="T45" fmla="*/ 3 h 57"/>
                  <a:gd name="T46" fmla="*/ 2 w 67"/>
                  <a:gd name="T47" fmla="*/ 4 h 57"/>
                  <a:gd name="T48" fmla="*/ 1 w 67"/>
                  <a:gd name="T49" fmla="*/ 5 h 57"/>
                  <a:gd name="T50" fmla="*/ 1 w 67"/>
                  <a:gd name="T51" fmla="*/ 6 h 57"/>
                  <a:gd name="T52" fmla="*/ 1 w 67"/>
                  <a:gd name="T53" fmla="*/ 7 h 57"/>
                  <a:gd name="T54" fmla="*/ 0 w 67"/>
                  <a:gd name="T55" fmla="*/ 9 h 57"/>
                  <a:gd name="T56" fmla="*/ 0 w 67"/>
                  <a:gd name="T57" fmla="*/ 9 h 57"/>
                  <a:gd name="T58" fmla="*/ 1 w 67"/>
                  <a:gd name="T59" fmla="*/ 10 h 57"/>
                  <a:gd name="T60" fmla="*/ 1 w 67"/>
                  <a:gd name="T61" fmla="*/ 11 h 57"/>
                  <a:gd name="T62" fmla="*/ 1 w 67"/>
                  <a:gd name="T63" fmla="*/ 12 h 57"/>
                  <a:gd name="T64" fmla="*/ 2 w 67"/>
                  <a:gd name="T65" fmla="*/ 12 h 57"/>
                  <a:gd name="T66" fmla="*/ 3 w 67"/>
                  <a:gd name="T67" fmla="*/ 13 h 57"/>
                  <a:gd name="T68" fmla="*/ 5 w 67"/>
                  <a:gd name="T69" fmla="*/ 14 h 57"/>
                  <a:gd name="T70" fmla="*/ 5 w 67"/>
                  <a:gd name="T71" fmla="*/ 14 h 57"/>
                  <a:gd name="T72" fmla="*/ 6 w 67"/>
                  <a:gd name="T73" fmla="*/ 14 h 57"/>
                  <a:gd name="T74" fmla="*/ 7 w 67"/>
                  <a:gd name="T75" fmla="*/ 14 h 57"/>
                  <a:gd name="T76" fmla="*/ 9 w 67"/>
                  <a:gd name="T77" fmla="*/ 14 h 57"/>
                  <a:gd name="T78" fmla="*/ 10 w 67"/>
                  <a:gd name="T79" fmla="*/ 13 h 57"/>
                  <a:gd name="T80" fmla="*/ 11 w 67"/>
                  <a:gd name="T81" fmla="*/ 12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8" y="50"/>
                    </a:moveTo>
                    <a:lnTo>
                      <a:pt x="51" y="47"/>
                    </a:lnTo>
                    <a:lnTo>
                      <a:pt x="57" y="45"/>
                    </a:lnTo>
                    <a:lnTo>
                      <a:pt x="60" y="41"/>
                    </a:lnTo>
                    <a:lnTo>
                      <a:pt x="63" y="35"/>
                    </a:lnTo>
                    <a:lnTo>
                      <a:pt x="67" y="32"/>
                    </a:lnTo>
                    <a:lnTo>
                      <a:pt x="67" y="28"/>
                    </a:lnTo>
                    <a:lnTo>
                      <a:pt x="67" y="22"/>
                    </a:lnTo>
                    <a:lnTo>
                      <a:pt x="67" y="19"/>
                    </a:lnTo>
                    <a:lnTo>
                      <a:pt x="67" y="16"/>
                    </a:lnTo>
                    <a:lnTo>
                      <a:pt x="63" y="9"/>
                    </a:lnTo>
                    <a:lnTo>
                      <a:pt x="63" y="6"/>
                    </a:lnTo>
                    <a:lnTo>
                      <a:pt x="60" y="3"/>
                    </a:lnTo>
                    <a:lnTo>
                      <a:pt x="54" y="3"/>
                    </a:lnTo>
                    <a:lnTo>
                      <a:pt x="51" y="0"/>
                    </a:lnTo>
                    <a:lnTo>
                      <a:pt x="48" y="0"/>
                    </a:lnTo>
                    <a:lnTo>
                      <a:pt x="41" y="0"/>
                    </a:lnTo>
                    <a:lnTo>
                      <a:pt x="38" y="0"/>
                    </a:lnTo>
                    <a:lnTo>
                      <a:pt x="31" y="0"/>
                    </a:lnTo>
                    <a:lnTo>
                      <a:pt x="26" y="3"/>
                    </a:lnTo>
                    <a:lnTo>
                      <a:pt x="22" y="6"/>
                    </a:lnTo>
                    <a:lnTo>
                      <a:pt x="16" y="9"/>
                    </a:lnTo>
                    <a:lnTo>
                      <a:pt x="13" y="13"/>
                    </a:lnTo>
                    <a:lnTo>
                      <a:pt x="9" y="16"/>
                    </a:lnTo>
                    <a:lnTo>
                      <a:pt x="6" y="19"/>
                    </a:lnTo>
                    <a:lnTo>
                      <a:pt x="3" y="25"/>
                    </a:lnTo>
                    <a:lnTo>
                      <a:pt x="3" y="28"/>
                    </a:lnTo>
                    <a:lnTo>
                      <a:pt x="0" y="35"/>
                    </a:lnTo>
                    <a:lnTo>
                      <a:pt x="0" y="38"/>
                    </a:lnTo>
                    <a:lnTo>
                      <a:pt x="3" y="41"/>
                    </a:lnTo>
                    <a:lnTo>
                      <a:pt x="3" y="45"/>
                    </a:lnTo>
                    <a:lnTo>
                      <a:pt x="6" y="50"/>
                    </a:lnTo>
                    <a:lnTo>
                      <a:pt x="9" y="50"/>
                    </a:lnTo>
                    <a:lnTo>
                      <a:pt x="13" y="54"/>
                    </a:lnTo>
                    <a:lnTo>
                      <a:pt x="19" y="57"/>
                    </a:lnTo>
                    <a:lnTo>
                      <a:pt x="22" y="57"/>
                    </a:lnTo>
                    <a:lnTo>
                      <a:pt x="26" y="57"/>
                    </a:lnTo>
                    <a:lnTo>
                      <a:pt x="31" y="57"/>
                    </a:lnTo>
                    <a:lnTo>
                      <a:pt x="38" y="57"/>
                    </a:lnTo>
                    <a:lnTo>
                      <a:pt x="41" y="54"/>
                    </a:lnTo>
                    <a:lnTo>
                      <a:pt x="48"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11" name="Freeform 799">
                <a:extLst>
                  <a:ext uri="{FF2B5EF4-FFF2-40B4-BE49-F238E27FC236}">
                    <a16:creationId xmlns:a16="http://schemas.microsoft.com/office/drawing/2014/main" id="{F6E8D76C-91C5-46A7-B358-FD875C02DCB7}"/>
                  </a:ext>
                </a:extLst>
              </p:cNvPr>
              <p:cNvSpPr>
                <a:spLocks noEditPoints="1"/>
              </p:cNvSpPr>
              <p:nvPr/>
            </p:nvSpPr>
            <p:spPr bwMode="auto">
              <a:xfrm>
                <a:off x="3164" y="2181"/>
                <a:ext cx="22" cy="19"/>
              </a:xfrm>
              <a:custGeom>
                <a:avLst/>
                <a:gdLst>
                  <a:gd name="T0" fmla="*/ 14 w 86"/>
                  <a:gd name="T1" fmla="*/ 12 h 76"/>
                  <a:gd name="T2" fmla="*/ 16 w 86"/>
                  <a:gd name="T3" fmla="*/ 11 h 76"/>
                  <a:gd name="T4" fmla="*/ 18 w 86"/>
                  <a:gd name="T5" fmla="*/ 15 h 76"/>
                  <a:gd name="T6" fmla="*/ 19 w 86"/>
                  <a:gd name="T7" fmla="*/ 15 h 76"/>
                  <a:gd name="T8" fmla="*/ 20 w 86"/>
                  <a:gd name="T9" fmla="*/ 14 h 76"/>
                  <a:gd name="T10" fmla="*/ 16 w 86"/>
                  <a:gd name="T11" fmla="*/ 10 h 76"/>
                  <a:gd name="T12" fmla="*/ 18 w 86"/>
                  <a:gd name="T13" fmla="*/ 9 h 76"/>
                  <a:gd name="T14" fmla="*/ 21 w 86"/>
                  <a:gd name="T15" fmla="*/ 12 h 76"/>
                  <a:gd name="T16" fmla="*/ 22 w 86"/>
                  <a:gd name="T17" fmla="*/ 10 h 76"/>
                  <a:gd name="T18" fmla="*/ 17 w 86"/>
                  <a:gd name="T19" fmla="*/ 9 h 76"/>
                  <a:gd name="T20" fmla="*/ 17 w 86"/>
                  <a:gd name="T21" fmla="*/ 7 h 76"/>
                  <a:gd name="T22" fmla="*/ 22 w 86"/>
                  <a:gd name="T23" fmla="*/ 6 h 76"/>
                  <a:gd name="T24" fmla="*/ 21 w 86"/>
                  <a:gd name="T25" fmla="*/ 4 h 76"/>
                  <a:gd name="T26" fmla="*/ 19 w 86"/>
                  <a:gd name="T27" fmla="*/ 5 h 76"/>
                  <a:gd name="T28" fmla="*/ 16 w 86"/>
                  <a:gd name="T29" fmla="*/ 5 h 76"/>
                  <a:gd name="T30" fmla="*/ 17 w 86"/>
                  <a:gd name="T31" fmla="*/ 6 h 76"/>
                  <a:gd name="T32" fmla="*/ 19 w 86"/>
                  <a:gd name="T33" fmla="*/ 1 h 76"/>
                  <a:gd name="T34" fmla="*/ 16 w 86"/>
                  <a:gd name="T35" fmla="*/ 1 h 76"/>
                  <a:gd name="T36" fmla="*/ 16 w 86"/>
                  <a:gd name="T37" fmla="*/ 3 h 76"/>
                  <a:gd name="T38" fmla="*/ 15 w 86"/>
                  <a:gd name="T39" fmla="*/ 5 h 76"/>
                  <a:gd name="T40" fmla="*/ 16 w 86"/>
                  <a:gd name="T41" fmla="*/ 5 h 76"/>
                  <a:gd name="T42" fmla="*/ 13 w 86"/>
                  <a:gd name="T43" fmla="*/ 5 h 76"/>
                  <a:gd name="T44" fmla="*/ 12 w 86"/>
                  <a:gd name="T45" fmla="*/ 0 h 76"/>
                  <a:gd name="T46" fmla="*/ 12 w 86"/>
                  <a:gd name="T47" fmla="*/ 0 h 76"/>
                  <a:gd name="T48" fmla="*/ 10 w 86"/>
                  <a:gd name="T49" fmla="*/ 0 h 76"/>
                  <a:gd name="T50" fmla="*/ 7 w 86"/>
                  <a:gd name="T51" fmla="*/ 1 h 76"/>
                  <a:gd name="T52" fmla="*/ 10 w 86"/>
                  <a:gd name="T53" fmla="*/ 6 h 76"/>
                  <a:gd name="T54" fmla="*/ 9 w 86"/>
                  <a:gd name="T55" fmla="*/ 6 h 76"/>
                  <a:gd name="T56" fmla="*/ 7 w 86"/>
                  <a:gd name="T57" fmla="*/ 2 h 76"/>
                  <a:gd name="T58" fmla="*/ 5 w 86"/>
                  <a:gd name="T59" fmla="*/ 3 h 76"/>
                  <a:gd name="T60" fmla="*/ 4 w 86"/>
                  <a:gd name="T61" fmla="*/ 4 h 76"/>
                  <a:gd name="T62" fmla="*/ 7 w 86"/>
                  <a:gd name="T63" fmla="*/ 8 h 76"/>
                  <a:gd name="T64" fmla="*/ 7 w 86"/>
                  <a:gd name="T65" fmla="*/ 8 h 76"/>
                  <a:gd name="T66" fmla="*/ 3 w 86"/>
                  <a:gd name="T67" fmla="*/ 5 h 76"/>
                  <a:gd name="T68" fmla="*/ 2 w 86"/>
                  <a:gd name="T69" fmla="*/ 6 h 76"/>
                  <a:gd name="T70" fmla="*/ 1 w 86"/>
                  <a:gd name="T71" fmla="*/ 9 h 76"/>
                  <a:gd name="T72" fmla="*/ 6 w 86"/>
                  <a:gd name="T73" fmla="*/ 9 h 76"/>
                  <a:gd name="T74" fmla="*/ 5 w 86"/>
                  <a:gd name="T75" fmla="*/ 11 h 76"/>
                  <a:gd name="T76" fmla="*/ 1 w 86"/>
                  <a:gd name="T77" fmla="*/ 8 h 76"/>
                  <a:gd name="T78" fmla="*/ 0 w 86"/>
                  <a:gd name="T79" fmla="*/ 11 h 76"/>
                  <a:gd name="T80" fmla="*/ 1 w 86"/>
                  <a:gd name="T81" fmla="*/ 14 h 76"/>
                  <a:gd name="T82" fmla="*/ 5 w 86"/>
                  <a:gd name="T83" fmla="*/ 11 h 76"/>
                  <a:gd name="T84" fmla="*/ 6 w 86"/>
                  <a:gd name="T85" fmla="*/ 13 h 76"/>
                  <a:gd name="T86" fmla="*/ 1 w 86"/>
                  <a:gd name="T87" fmla="*/ 13 h 76"/>
                  <a:gd name="T88" fmla="*/ 1 w 86"/>
                  <a:gd name="T89" fmla="*/ 14 h 76"/>
                  <a:gd name="T90" fmla="*/ 4 w 86"/>
                  <a:gd name="T91" fmla="*/ 17 h 76"/>
                  <a:gd name="T92" fmla="*/ 5 w 86"/>
                  <a:gd name="T93" fmla="*/ 13 h 76"/>
                  <a:gd name="T94" fmla="*/ 7 w 86"/>
                  <a:gd name="T95" fmla="*/ 13 h 76"/>
                  <a:gd name="T96" fmla="*/ 3 w 86"/>
                  <a:gd name="T97" fmla="*/ 17 h 76"/>
                  <a:gd name="T98" fmla="*/ 5 w 86"/>
                  <a:gd name="T99" fmla="*/ 18 h 76"/>
                  <a:gd name="T100" fmla="*/ 7 w 86"/>
                  <a:gd name="T101" fmla="*/ 19 h 76"/>
                  <a:gd name="T102" fmla="*/ 8 w 86"/>
                  <a:gd name="T103" fmla="*/ 14 h 76"/>
                  <a:gd name="T104" fmla="*/ 9 w 86"/>
                  <a:gd name="T105" fmla="*/ 19 h 76"/>
                  <a:gd name="T106" fmla="*/ 9 w 86"/>
                  <a:gd name="T107" fmla="*/ 19 h 76"/>
                  <a:gd name="T108" fmla="*/ 10 w 86"/>
                  <a:gd name="T109" fmla="*/ 14 h 76"/>
                  <a:gd name="T110" fmla="*/ 10 w 86"/>
                  <a:gd name="T111" fmla="*/ 15 h 76"/>
                  <a:gd name="T112" fmla="*/ 12 w 86"/>
                  <a:gd name="T113" fmla="*/ 14 h 76"/>
                  <a:gd name="T114" fmla="*/ 16 w 86"/>
                  <a:gd name="T115" fmla="*/ 17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6"/>
                  <a:gd name="T176" fmla="*/ 86 w 86"/>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6">
                    <a:moveTo>
                      <a:pt x="51" y="53"/>
                    </a:moveTo>
                    <a:lnTo>
                      <a:pt x="54" y="49"/>
                    </a:lnTo>
                    <a:lnTo>
                      <a:pt x="68" y="64"/>
                    </a:lnTo>
                    <a:lnTo>
                      <a:pt x="64" y="66"/>
                    </a:lnTo>
                    <a:lnTo>
                      <a:pt x="51" y="53"/>
                    </a:lnTo>
                    <a:close/>
                    <a:moveTo>
                      <a:pt x="54" y="49"/>
                    </a:moveTo>
                    <a:lnTo>
                      <a:pt x="56" y="48"/>
                    </a:lnTo>
                    <a:lnTo>
                      <a:pt x="57" y="48"/>
                    </a:lnTo>
                    <a:lnTo>
                      <a:pt x="61" y="56"/>
                    </a:lnTo>
                    <a:lnTo>
                      <a:pt x="54" y="49"/>
                    </a:lnTo>
                    <a:close/>
                    <a:moveTo>
                      <a:pt x="57" y="48"/>
                    </a:moveTo>
                    <a:lnTo>
                      <a:pt x="63" y="45"/>
                    </a:lnTo>
                    <a:lnTo>
                      <a:pt x="71" y="61"/>
                    </a:lnTo>
                    <a:lnTo>
                      <a:pt x="66" y="65"/>
                    </a:lnTo>
                    <a:lnTo>
                      <a:pt x="57" y="48"/>
                    </a:lnTo>
                    <a:close/>
                    <a:moveTo>
                      <a:pt x="74" y="60"/>
                    </a:moveTo>
                    <a:lnTo>
                      <a:pt x="72" y="61"/>
                    </a:lnTo>
                    <a:lnTo>
                      <a:pt x="71" y="61"/>
                    </a:lnTo>
                    <a:lnTo>
                      <a:pt x="67" y="54"/>
                    </a:lnTo>
                    <a:lnTo>
                      <a:pt x="74" y="60"/>
                    </a:lnTo>
                    <a:close/>
                    <a:moveTo>
                      <a:pt x="60" y="47"/>
                    </a:moveTo>
                    <a:lnTo>
                      <a:pt x="63" y="44"/>
                    </a:lnTo>
                    <a:lnTo>
                      <a:pt x="77" y="57"/>
                    </a:lnTo>
                    <a:lnTo>
                      <a:pt x="74" y="60"/>
                    </a:lnTo>
                    <a:lnTo>
                      <a:pt x="60" y="47"/>
                    </a:lnTo>
                    <a:close/>
                    <a:moveTo>
                      <a:pt x="79" y="55"/>
                    </a:moveTo>
                    <a:lnTo>
                      <a:pt x="78" y="56"/>
                    </a:lnTo>
                    <a:lnTo>
                      <a:pt x="77" y="57"/>
                    </a:lnTo>
                    <a:lnTo>
                      <a:pt x="70" y="50"/>
                    </a:lnTo>
                    <a:lnTo>
                      <a:pt x="79" y="55"/>
                    </a:lnTo>
                    <a:close/>
                    <a:moveTo>
                      <a:pt x="62" y="46"/>
                    </a:moveTo>
                    <a:lnTo>
                      <a:pt x="64" y="39"/>
                    </a:lnTo>
                    <a:lnTo>
                      <a:pt x="82" y="48"/>
                    </a:lnTo>
                    <a:lnTo>
                      <a:pt x="79" y="55"/>
                    </a:lnTo>
                    <a:lnTo>
                      <a:pt x="62" y="46"/>
                    </a:lnTo>
                    <a:close/>
                    <a:moveTo>
                      <a:pt x="64" y="39"/>
                    </a:moveTo>
                    <a:lnTo>
                      <a:pt x="66" y="38"/>
                    </a:lnTo>
                    <a:lnTo>
                      <a:pt x="67" y="37"/>
                    </a:lnTo>
                    <a:lnTo>
                      <a:pt x="73" y="44"/>
                    </a:lnTo>
                    <a:lnTo>
                      <a:pt x="64" y="39"/>
                    </a:lnTo>
                    <a:close/>
                    <a:moveTo>
                      <a:pt x="67" y="37"/>
                    </a:moveTo>
                    <a:lnTo>
                      <a:pt x="70" y="34"/>
                    </a:lnTo>
                    <a:lnTo>
                      <a:pt x="83" y="47"/>
                    </a:lnTo>
                    <a:lnTo>
                      <a:pt x="80" y="50"/>
                    </a:lnTo>
                    <a:lnTo>
                      <a:pt x="67" y="37"/>
                    </a:lnTo>
                    <a:close/>
                    <a:moveTo>
                      <a:pt x="86" y="41"/>
                    </a:moveTo>
                    <a:lnTo>
                      <a:pt x="86" y="45"/>
                    </a:lnTo>
                    <a:lnTo>
                      <a:pt x="83" y="47"/>
                    </a:lnTo>
                    <a:lnTo>
                      <a:pt x="77" y="41"/>
                    </a:lnTo>
                    <a:lnTo>
                      <a:pt x="86" y="41"/>
                    </a:lnTo>
                    <a:close/>
                    <a:moveTo>
                      <a:pt x="67" y="41"/>
                    </a:moveTo>
                    <a:lnTo>
                      <a:pt x="67" y="37"/>
                    </a:lnTo>
                    <a:lnTo>
                      <a:pt x="86" y="37"/>
                    </a:lnTo>
                    <a:lnTo>
                      <a:pt x="86" y="41"/>
                    </a:lnTo>
                    <a:lnTo>
                      <a:pt x="67" y="41"/>
                    </a:lnTo>
                    <a:close/>
                    <a:moveTo>
                      <a:pt x="67" y="37"/>
                    </a:moveTo>
                    <a:lnTo>
                      <a:pt x="67" y="31"/>
                    </a:lnTo>
                    <a:lnTo>
                      <a:pt x="86" y="31"/>
                    </a:lnTo>
                    <a:lnTo>
                      <a:pt x="86" y="37"/>
                    </a:lnTo>
                    <a:lnTo>
                      <a:pt x="67" y="37"/>
                    </a:lnTo>
                    <a:close/>
                    <a:moveTo>
                      <a:pt x="67" y="31"/>
                    </a:moveTo>
                    <a:lnTo>
                      <a:pt x="67" y="28"/>
                    </a:lnTo>
                    <a:lnTo>
                      <a:pt x="86" y="28"/>
                    </a:lnTo>
                    <a:lnTo>
                      <a:pt x="86" y="31"/>
                    </a:lnTo>
                    <a:lnTo>
                      <a:pt x="67" y="31"/>
                    </a:lnTo>
                    <a:close/>
                    <a:moveTo>
                      <a:pt x="67" y="28"/>
                    </a:moveTo>
                    <a:lnTo>
                      <a:pt x="67" y="25"/>
                    </a:lnTo>
                    <a:lnTo>
                      <a:pt x="86" y="25"/>
                    </a:lnTo>
                    <a:lnTo>
                      <a:pt x="86" y="28"/>
                    </a:lnTo>
                    <a:lnTo>
                      <a:pt x="67" y="28"/>
                    </a:lnTo>
                    <a:close/>
                    <a:moveTo>
                      <a:pt x="85" y="21"/>
                    </a:moveTo>
                    <a:lnTo>
                      <a:pt x="86" y="23"/>
                    </a:lnTo>
                    <a:lnTo>
                      <a:pt x="86" y="25"/>
                    </a:lnTo>
                    <a:lnTo>
                      <a:pt x="77" y="25"/>
                    </a:lnTo>
                    <a:lnTo>
                      <a:pt x="85" y="21"/>
                    </a:lnTo>
                    <a:close/>
                    <a:moveTo>
                      <a:pt x="68" y="28"/>
                    </a:moveTo>
                    <a:lnTo>
                      <a:pt x="64" y="23"/>
                    </a:lnTo>
                    <a:lnTo>
                      <a:pt x="82" y="14"/>
                    </a:lnTo>
                    <a:lnTo>
                      <a:pt x="85" y="21"/>
                    </a:lnTo>
                    <a:lnTo>
                      <a:pt x="68" y="28"/>
                    </a:lnTo>
                    <a:close/>
                    <a:moveTo>
                      <a:pt x="64" y="23"/>
                    </a:moveTo>
                    <a:lnTo>
                      <a:pt x="64" y="21"/>
                    </a:lnTo>
                    <a:lnTo>
                      <a:pt x="64" y="18"/>
                    </a:lnTo>
                    <a:lnTo>
                      <a:pt x="73" y="18"/>
                    </a:lnTo>
                    <a:lnTo>
                      <a:pt x="64" y="23"/>
                    </a:lnTo>
                    <a:close/>
                    <a:moveTo>
                      <a:pt x="64" y="18"/>
                    </a:moveTo>
                    <a:lnTo>
                      <a:pt x="64" y="15"/>
                    </a:lnTo>
                    <a:lnTo>
                      <a:pt x="83" y="15"/>
                    </a:lnTo>
                    <a:lnTo>
                      <a:pt x="83" y="18"/>
                    </a:lnTo>
                    <a:lnTo>
                      <a:pt x="64" y="18"/>
                    </a:lnTo>
                    <a:close/>
                    <a:moveTo>
                      <a:pt x="80" y="9"/>
                    </a:moveTo>
                    <a:lnTo>
                      <a:pt x="83" y="11"/>
                    </a:lnTo>
                    <a:lnTo>
                      <a:pt x="83" y="15"/>
                    </a:lnTo>
                    <a:lnTo>
                      <a:pt x="73" y="15"/>
                    </a:lnTo>
                    <a:lnTo>
                      <a:pt x="80" y="9"/>
                    </a:lnTo>
                    <a:close/>
                    <a:moveTo>
                      <a:pt x="67" y="22"/>
                    </a:moveTo>
                    <a:lnTo>
                      <a:pt x="63" y="18"/>
                    </a:lnTo>
                    <a:lnTo>
                      <a:pt x="77" y="5"/>
                    </a:lnTo>
                    <a:lnTo>
                      <a:pt x="80" y="9"/>
                    </a:lnTo>
                    <a:lnTo>
                      <a:pt x="67" y="22"/>
                    </a:lnTo>
                    <a:close/>
                    <a:moveTo>
                      <a:pt x="70" y="2"/>
                    </a:moveTo>
                    <a:lnTo>
                      <a:pt x="74" y="2"/>
                    </a:lnTo>
                    <a:lnTo>
                      <a:pt x="77" y="5"/>
                    </a:lnTo>
                    <a:lnTo>
                      <a:pt x="70" y="12"/>
                    </a:lnTo>
                    <a:lnTo>
                      <a:pt x="70" y="2"/>
                    </a:lnTo>
                    <a:close/>
                    <a:moveTo>
                      <a:pt x="70" y="22"/>
                    </a:moveTo>
                    <a:lnTo>
                      <a:pt x="64" y="22"/>
                    </a:lnTo>
                    <a:lnTo>
                      <a:pt x="64" y="2"/>
                    </a:lnTo>
                    <a:lnTo>
                      <a:pt x="70" y="2"/>
                    </a:lnTo>
                    <a:lnTo>
                      <a:pt x="70" y="22"/>
                    </a:lnTo>
                    <a:close/>
                    <a:moveTo>
                      <a:pt x="64" y="22"/>
                    </a:moveTo>
                    <a:lnTo>
                      <a:pt x="60" y="22"/>
                    </a:lnTo>
                    <a:lnTo>
                      <a:pt x="57" y="18"/>
                    </a:lnTo>
                    <a:lnTo>
                      <a:pt x="64" y="12"/>
                    </a:lnTo>
                    <a:lnTo>
                      <a:pt x="64" y="22"/>
                    </a:lnTo>
                    <a:close/>
                    <a:moveTo>
                      <a:pt x="57" y="18"/>
                    </a:moveTo>
                    <a:lnTo>
                      <a:pt x="54" y="15"/>
                    </a:lnTo>
                    <a:lnTo>
                      <a:pt x="68" y="2"/>
                    </a:lnTo>
                    <a:lnTo>
                      <a:pt x="71" y="5"/>
                    </a:lnTo>
                    <a:lnTo>
                      <a:pt x="57" y="18"/>
                    </a:lnTo>
                    <a:close/>
                    <a:moveTo>
                      <a:pt x="61" y="0"/>
                    </a:moveTo>
                    <a:lnTo>
                      <a:pt x="64" y="0"/>
                    </a:lnTo>
                    <a:lnTo>
                      <a:pt x="68" y="2"/>
                    </a:lnTo>
                    <a:lnTo>
                      <a:pt x="61" y="9"/>
                    </a:lnTo>
                    <a:lnTo>
                      <a:pt x="61" y="0"/>
                    </a:lnTo>
                    <a:close/>
                    <a:moveTo>
                      <a:pt x="61" y="18"/>
                    </a:moveTo>
                    <a:lnTo>
                      <a:pt x="58" y="18"/>
                    </a:lnTo>
                    <a:lnTo>
                      <a:pt x="58" y="0"/>
                    </a:lnTo>
                    <a:lnTo>
                      <a:pt x="61" y="0"/>
                    </a:lnTo>
                    <a:lnTo>
                      <a:pt x="61" y="18"/>
                    </a:lnTo>
                    <a:close/>
                    <a:moveTo>
                      <a:pt x="58" y="18"/>
                    </a:moveTo>
                    <a:lnTo>
                      <a:pt x="51" y="18"/>
                    </a:lnTo>
                    <a:lnTo>
                      <a:pt x="51" y="0"/>
                    </a:lnTo>
                    <a:lnTo>
                      <a:pt x="58" y="0"/>
                    </a:lnTo>
                    <a:lnTo>
                      <a:pt x="58" y="18"/>
                    </a:lnTo>
                    <a:close/>
                    <a:moveTo>
                      <a:pt x="51" y="18"/>
                    </a:moveTo>
                    <a:lnTo>
                      <a:pt x="48" y="18"/>
                    </a:lnTo>
                    <a:lnTo>
                      <a:pt x="48" y="0"/>
                    </a:lnTo>
                    <a:lnTo>
                      <a:pt x="51" y="0"/>
                    </a:lnTo>
                    <a:lnTo>
                      <a:pt x="51" y="18"/>
                    </a:lnTo>
                    <a:close/>
                    <a:moveTo>
                      <a:pt x="48" y="18"/>
                    </a:moveTo>
                    <a:lnTo>
                      <a:pt x="41" y="18"/>
                    </a:lnTo>
                    <a:lnTo>
                      <a:pt x="41" y="0"/>
                    </a:lnTo>
                    <a:lnTo>
                      <a:pt x="48" y="0"/>
                    </a:lnTo>
                    <a:lnTo>
                      <a:pt x="48" y="18"/>
                    </a:lnTo>
                    <a:close/>
                    <a:moveTo>
                      <a:pt x="38" y="0"/>
                    </a:moveTo>
                    <a:lnTo>
                      <a:pt x="39" y="0"/>
                    </a:lnTo>
                    <a:lnTo>
                      <a:pt x="41" y="0"/>
                    </a:lnTo>
                    <a:lnTo>
                      <a:pt x="41" y="9"/>
                    </a:lnTo>
                    <a:lnTo>
                      <a:pt x="38" y="0"/>
                    </a:lnTo>
                    <a:close/>
                    <a:moveTo>
                      <a:pt x="46" y="17"/>
                    </a:moveTo>
                    <a:lnTo>
                      <a:pt x="39" y="21"/>
                    </a:lnTo>
                    <a:lnTo>
                      <a:pt x="31" y="3"/>
                    </a:lnTo>
                    <a:lnTo>
                      <a:pt x="38" y="0"/>
                    </a:lnTo>
                    <a:lnTo>
                      <a:pt x="46" y="17"/>
                    </a:lnTo>
                    <a:close/>
                    <a:moveTo>
                      <a:pt x="29" y="5"/>
                    </a:moveTo>
                    <a:lnTo>
                      <a:pt x="29" y="4"/>
                    </a:lnTo>
                    <a:lnTo>
                      <a:pt x="31" y="3"/>
                    </a:lnTo>
                    <a:lnTo>
                      <a:pt x="36" y="12"/>
                    </a:lnTo>
                    <a:lnTo>
                      <a:pt x="29" y="5"/>
                    </a:lnTo>
                    <a:close/>
                    <a:moveTo>
                      <a:pt x="42" y="18"/>
                    </a:moveTo>
                    <a:lnTo>
                      <a:pt x="39" y="22"/>
                    </a:lnTo>
                    <a:lnTo>
                      <a:pt x="26" y="9"/>
                    </a:lnTo>
                    <a:lnTo>
                      <a:pt x="29" y="5"/>
                    </a:lnTo>
                    <a:lnTo>
                      <a:pt x="42" y="18"/>
                    </a:lnTo>
                    <a:close/>
                    <a:moveTo>
                      <a:pt x="39" y="22"/>
                    </a:moveTo>
                    <a:lnTo>
                      <a:pt x="38" y="23"/>
                    </a:lnTo>
                    <a:lnTo>
                      <a:pt x="37" y="24"/>
                    </a:lnTo>
                    <a:lnTo>
                      <a:pt x="32" y="15"/>
                    </a:lnTo>
                    <a:lnTo>
                      <a:pt x="39" y="22"/>
                    </a:lnTo>
                    <a:close/>
                    <a:moveTo>
                      <a:pt x="37" y="24"/>
                    </a:moveTo>
                    <a:lnTo>
                      <a:pt x="30" y="27"/>
                    </a:lnTo>
                    <a:lnTo>
                      <a:pt x="21" y="10"/>
                    </a:lnTo>
                    <a:lnTo>
                      <a:pt x="28" y="6"/>
                    </a:lnTo>
                    <a:lnTo>
                      <a:pt x="37" y="24"/>
                    </a:lnTo>
                    <a:close/>
                    <a:moveTo>
                      <a:pt x="19" y="12"/>
                    </a:moveTo>
                    <a:lnTo>
                      <a:pt x="20" y="11"/>
                    </a:lnTo>
                    <a:lnTo>
                      <a:pt x="21" y="10"/>
                    </a:lnTo>
                    <a:lnTo>
                      <a:pt x="26" y="18"/>
                    </a:lnTo>
                    <a:lnTo>
                      <a:pt x="19" y="12"/>
                    </a:lnTo>
                    <a:close/>
                    <a:moveTo>
                      <a:pt x="32" y="25"/>
                    </a:moveTo>
                    <a:lnTo>
                      <a:pt x="29" y="28"/>
                    </a:lnTo>
                    <a:lnTo>
                      <a:pt x="16" y="15"/>
                    </a:lnTo>
                    <a:lnTo>
                      <a:pt x="19" y="12"/>
                    </a:lnTo>
                    <a:lnTo>
                      <a:pt x="32" y="25"/>
                    </a:lnTo>
                    <a:close/>
                    <a:moveTo>
                      <a:pt x="16" y="15"/>
                    </a:moveTo>
                    <a:lnTo>
                      <a:pt x="16" y="15"/>
                    </a:lnTo>
                    <a:lnTo>
                      <a:pt x="23" y="22"/>
                    </a:lnTo>
                    <a:lnTo>
                      <a:pt x="16" y="15"/>
                    </a:lnTo>
                    <a:close/>
                    <a:moveTo>
                      <a:pt x="29" y="28"/>
                    </a:moveTo>
                    <a:lnTo>
                      <a:pt x="26" y="32"/>
                    </a:lnTo>
                    <a:lnTo>
                      <a:pt x="13" y="18"/>
                    </a:lnTo>
                    <a:lnTo>
                      <a:pt x="16" y="15"/>
                    </a:lnTo>
                    <a:lnTo>
                      <a:pt x="29" y="28"/>
                    </a:lnTo>
                    <a:close/>
                    <a:moveTo>
                      <a:pt x="26" y="32"/>
                    </a:moveTo>
                    <a:lnTo>
                      <a:pt x="26" y="32"/>
                    </a:lnTo>
                    <a:lnTo>
                      <a:pt x="19" y="25"/>
                    </a:lnTo>
                    <a:lnTo>
                      <a:pt x="26" y="32"/>
                    </a:lnTo>
                    <a:close/>
                    <a:moveTo>
                      <a:pt x="26" y="32"/>
                    </a:moveTo>
                    <a:lnTo>
                      <a:pt x="23" y="35"/>
                    </a:lnTo>
                    <a:lnTo>
                      <a:pt x="9" y="21"/>
                    </a:lnTo>
                    <a:lnTo>
                      <a:pt x="13" y="18"/>
                    </a:lnTo>
                    <a:lnTo>
                      <a:pt x="26" y="32"/>
                    </a:lnTo>
                    <a:close/>
                    <a:moveTo>
                      <a:pt x="8" y="24"/>
                    </a:moveTo>
                    <a:lnTo>
                      <a:pt x="8" y="23"/>
                    </a:lnTo>
                    <a:lnTo>
                      <a:pt x="9" y="21"/>
                    </a:lnTo>
                    <a:lnTo>
                      <a:pt x="16" y="28"/>
                    </a:lnTo>
                    <a:lnTo>
                      <a:pt x="8" y="24"/>
                    </a:lnTo>
                    <a:close/>
                    <a:moveTo>
                      <a:pt x="25" y="32"/>
                    </a:moveTo>
                    <a:lnTo>
                      <a:pt x="21" y="38"/>
                    </a:lnTo>
                    <a:lnTo>
                      <a:pt x="5" y="29"/>
                    </a:lnTo>
                    <a:lnTo>
                      <a:pt x="8" y="24"/>
                    </a:lnTo>
                    <a:lnTo>
                      <a:pt x="25" y="32"/>
                    </a:lnTo>
                    <a:close/>
                    <a:moveTo>
                      <a:pt x="4" y="34"/>
                    </a:moveTo>
                    <a:lnTo>
                      <a:pt x="4" y="32"/>
                    </a:lnTo>
                    <a:lnTo>
                      <a:pt x="5" y="29"/>
                    </a:lnTo>
                    <a:lnTo>
                      <a:pt x="13" y="34"/>
                    </a:lnTo>
                    <a:lnTo>
                      <a:pt x="4" y="34"/>
                    </a:lnTo>
                    <a:close/>
                    <a:moveTo>
                      <a:pt x="23" y="34"/>
                    </a:moveTo>
                    <a:lnTo>
                      <a:pt x="23" y="37"/>
                    </a:lnTo>
                    <a:lnTo>
                      <a:pt x="4" y="37"/>
                    </a:lnTo>
                    <a:lnTo>
                      <a:pt x="4" y="34"/>
                    </a:lnTo>
                    <a:lnTo>
                      <a:pt x="23" y="34"/>
                    </a:lnTo>
                    <a:close/>
                    <a:moveTo>
                      <a:pt x="23" y="37"/>
                    </a:moveTo>
                    <a:lnTo>
                      <a:pt x="23" y="39"/>
                    </a:lnTo>
                    <a:lnTo>
                      <a:pt x="21" y="42"/>
                    </a:lnTo>
                    <a:lnTo>
                      <a:pt x="13" y="37"/>
                    </a:lnTo>
                    <a:lnTo>
                      <a:pt x="23" y="37"/>
                    </a:lnTo>
                    <a:close/>
                    <a:moveTo>
                      <a:pt x="21" y="42"/>
                    </a:moveTo>
                    <a:lnTo>
                      <a:pt x="18" y="48"/>
                    </a:lnTo>
                    <a:lnTo>
                      <a:pt x="2" y="39"/>
                    </a:lnTo>
                    <a:lnTo>
                      <a:pt x="5" y="33"/>
                    </a:lnTo>
                    <a:lnTo>
                      <a:pt x="21" y="42"/>
                    </a:lnTo>
                    <a:close/>
                    <a:moveTo>
                      <a:pt x="0" y="44"/>
                    </a:moveTo>
                    <a:lnTo>
                      <a:pt x="0" y="42"/>
                    </a:lnTo>
                    <a:lnTo>
                      <a:pt x="2" y="39"/>
                    </a:lnTo>
                    <a:lnTo>
                      <a:pt x="10" y="44"/>
                    </a:lnTo>
                    <a:lnTo>
                      <a:pt x="0" y="44"/>
                    </a:lnTo>
                    <a:close/>
                    <a:moveTo>
                      <a:pt x="19" y="44"/>
                    </a:moveTo>
                    <a:lnTo>
                      <a:pt x="19" y="47"/>
                    </a:lnTo>
                    <a:lnTo>
                      <a:pt x="0" y="47"/>
                    </a:lnTo>
                    <a:lnTo>
                      <a:pt x="0" y="44"/>
                    </a:lnTo>
                    <a:lnTo>
                      <a:pt x="19" y="44"/>
                    </a:lnTo>
                    <a:close/>
                    <a:moveTo>
                      <a:pt x="3" y="54"/>
                    </a:moveTo>
                    <a:lnTo>
                      <a:pt x="0" y="50"/>
                    </a:lnTo>
                    <a:lnTo>
                      <a:pt x="0" y="47"/>
                    </a:lnTo>
                    <a:lnTo>
                      <a:pt x="10" y="47"/>
                    </a:lnTo>
                    <a:lnTo>
                      <a:pt x="3" y="54"/>
                    </a:lnTo>
                    <a:close/>
                    <a:moveTo>
                      <a:pt x="17" y="41"/>
                    </a:moveTo>
                    <a:lnTo>
                      <a:pt x="20" y="44"/>
                    </a:lnTo>
                    <a:lnTo>
                      <a:pt x="6" y="57"/>
                    </a:lnTo>
                    <a:lnTo>
                      <a:pt x="3" y="54"/>
                    </a:lnTo>
                    <a:lnTo>
                      <a:pt x="17" y="41"/>
                    </a:lnTo>
                    <a:close/>
                    <a:moveTo>
                      <a:pt x="20" y="44"/>
                    </a:moveTo>
                    <a:lnTo>
                      <a:pt x="23" y="46"/>
                    </a:lnTo>
                    <a:lnTo>
                      <a:pt x="23" y="50"/>
                    </a:lnTo>
                    <a:lnTo>
                      <a:pt x="13" y="50"/>
                    </a:lnTo>
                    <a:lnTo>
                      <a:pt x="20" y="44"/>
                    </a:lnTo>
                    <a:close/>
                    <a:moveTo>
                      <a:pt x="23" y="50"/>
                    </a:moveTo>
                    <a:lnTo>
                      <a:pt x="23" y="54"/>
                    </a:lnTo>
                    <a:lnTo>
                      <a:pt x="4" y="54"/>
                    </a:lnTo>
                    <a:lnTo>
                      <a:pt x="4" y="50"/>
                    </a:lnTo>
                    <a:lnTo>
                      <a:pt x="23" y="50"/>
                    </a:lnTo>
                    <a:close/>
                    <a:moveTo>
                      <a:pt x="5" y="57"/>
                    </a:moveTo>
                    <a:lnTo>
                      <a:pt x="4" y="56"/>
                    </a:lnTo>
                    <a:lnTo>
                      <a:pt x="4" y="54"/>
                    </a:lnTo>
                    <a:lnTo>
                      <a:pt x="13" y="54"/>
                    </a:lnTo>
                    <a:lnTo>
                      <a:pt x="5" y="57"/>
                    </a:lnTo>
                    <a:close/>
                    <a:moveTo>
                      <a:pt x="21" y="49"/>
                    </a:moveTo>
                    <a:lnTo>
                      <a:pt x="25" y="55"/>
                    </a:lnTo>
                    <a:lnTo>
                      <a:pt x="8" y="64"/>
                    </a:lnTo>
                    <a:lnTo>
                      <a:pt x="5" y="57"/>
                    </a:lnTo>
                    <a:lnTo>
                      <a:pt x="21" y="49"/>
                    </a:lnTo>
                    <a:close/>
                    <a:moveTo>
                      <a:pt x="16" y="69"/>
                    </a:moveTo>
                    <a:lnTo>
                      <a:pt x="10" y="69"/>
                    </a:lnTo>
                    <a:lnTo>
                      <a:pt x="8" y="64"/>
                    </a:lnTo>
                    <a:lnTo>
                      <a:pt x="16" y="59"/>
                    </a:lnTo>
                    <a:lnTo>
                      <a:pt x="16" y="69"/>
                    </a:lnTo>
                    <a:close/>
                    <a:moveTo>
                      <a:pt x="16" y="50"/>
                    </a:moveTo>
                    <a:lnTo>
                      <a:pt x="19" y="50"/>
                    </a:lnTo>
                    <a:lnTo>
                      <a:pt x="19" y="69"/>
                    </a:lnTo>
                    <a:lnTo>
                      <a:pt x="16" y="69"/>
                    </a:lnTo>
                    <a:lnTo>
                      <a:pt x="16" y="50"/>
                    </a:lnTo>
                    <a:close/>
                    <a:moveTo>
                      <a:pt x="19" y="50"/>
                    </a:moveTo>
                    <a:lnTo>
                      <a:pt x="24" y="50"/>
                    </a:lnTo>
                    <a:lnTo>
                      <a:pt x="26" y="53"/>
                    </a:lnTo>
                    <a:lnTo>
                      <a:pt x="19" y="59"/>
                    </a:lnTo>
                    <a:lnTo>
                      <a:pt x="19" y="50"/>
                    </a:lnTo>
                    <a:close/>
                    <a:moveTo>
                      <a:pt x="26" y="53"/>
                    </a:moveTo>
                    <a:lnTo>
                      <a:pt x="29" y="56"/>
                    </a:lnTo>
                    <a:lnTo>
                      <a:pt x="16" y="69"/>
                    </a:lnTo>
                    <a:lnTo>
                      <a:pt x="13" y="66"/>
                    </a:lnTo>
                    <a:lnTo>
                      <a:pt x="26" y="53"/>
                    </a:lnTo>
                    <a:close/>
                    <a:moveTo>
                      <a:pt x="18" y="71"/>
                    </a:moveTo>
                    <a:lnTo>
                      <a:pt x="17" y="70"/>
                    </a:lnTo>
                    <a:lnTo>
                      <a:pt x="16" y="69"/>
                    </a:lnTo>
                    <a:lnTo>
                      <a:pt x="23" y="63"/>
                    </a:lnTo>
                    <a:lnTo>
                      <a:pt x="18" y="71"/>
                    </a:lnTo>
                    <a:close/>
                    <a:moveTo>
                      <a:pt x="27" y="54"/>
                    </a:moveTo>
                    <a:lnTo>
                      <a:pt x="34" y="57"/>
                    </a:lnTo>
                    <a:lnTo>
                      <a:pt x="25" y="75"/>
                    </a:lnTo>
                    <a:lnTo>
                      <a:pt x="18" y="71"/>
                    </a:lnTo>
                    <a:lnTo>
                      <a:pt x="27" y="54"/>
                    </a:lnTo>
                    <a:close/>
                    <a:moveTo>
                      <a:pt x="29" y="76"/>
                    </a:moveTo>
                    <a:lnTo>
                      <a:pt x="27" y="76"/>
                    </a:lnTo>
                    <a:lnTo>
                      <a:pt x="25" y="75"/>
                    </a:lnTo>
                    <a:lnTo>
                      <a:pt x="29" y="66"/>
                    </a:lnTo>
                    <a:lnTo>
                      <a:pt x="29" y="76"/>
                    </a:lnTo>
                    <a:close/>
                    <a:moveTo>
                      <a:pt x="29" y="56"/>
                    </a:moveTo>
                    <a:lnTo>
                      <a:pt x="32" y="56"/>
                    </a:lnTo>
                    <a:lnTo>
                      <a:pt x="32" y="76"/>
                    </a:lnTo>
                    <a:lnTo>
                      <a:pt x="29" y="76"/>
                    </a:lnTo>
                    <a:lnTo>
                      <a:pt x="29" y="56"/>
                    </a:lnTo>
                    <a:close/>
                    <a:moveTo>
                      <a:pt x="32" y="56"/>
                    </a:moveTo>
                    <a:lnTo>
                      <a:pt x="36" y="56"/>
                    </a:lnTo>
                    <a:lnTo>
                      <a:pt x="36" y="76"/>
                    </a:lnTo>
                    <a:lnTo>
                      <a:pt x="32" y="76"/>
                    </a:lnTo>
                    <a:lnTo>
                      <a:pt x="32" y="56"/>
                    </a:lnTo>
                    <a:close/>
                    <a:moveTo>
                      <a:pt x="36" y="56"/>
                    </a:moveTo>
                    <a:lnTo>
                      <a:pt x="41" y="56"/>
                    </a:lnTo>
                    <a:lnTo>
                      <a:pt x="41" y="76"/>
                    </a:lnTo>
                    <a:lnTo>
                      <a:pt x="36" y="76"/>
                    </a:lnTo>
                    <a:lnTo>
                      <a:pt x="36" y="56"/>
                    </a:lnTo>
                    <a:close/>
                    <a:moveTo>
                      <a:pt x="41" y="56"/>
                    </a:moveTo>
                    <a:lnTo>
                      <a:pt x="48" y="56"/>
                    </a:lnTo>
                    <a:lnTo>
                      <a:pt x="48" y="76"/>
                    </a:lnTo>
                    <a:lnTo>
                      <a:pt x="41" y="76"/>
                    </a:lnTo>
                    <a:lnTo>
                      <a:pt x="41" y="56"/>
                    </a:lnTo>
                    <a:close/>
                    <a:moveTo>
                      <a:pt x="54" y="73"/>
                    </a:moveTo>
                    <a:lnTo>
                      <a:pt x="52" y="76"/>
                    </a:lnTo>
                    <a:lnTo>
                      <a:pt x="48" y="76"/>
                    </a:lnTo>
                    <a:lnTo>
                      <a:pt x="48" y="66"/>
                    </a:lnTo>
                    <a:lnTo>
                      <a:pt x="54" y="73"/>
                    </a:lnTo>
                    <a:close/>
                    <a:moveTo>
                      <a:pt x="41" y="59"/>
                    </a:moveTo>
                    <a:lnTo>
                      <a:pt x="45" y="56"/>
                    </a:lnTo>
                    <a:lnTo>
                      <a:pt x="58" y="69"/>
                    </a:lnTo>
                    <a:lnTo>
                      <a:pt x="54" y="73"/>
                    </a:lnTo>
                    <a:lnTo>
                      <a:pt x="41" y="59"/>
                    </a:lnTo>
                    <a:close/>
                    <a:moveTo>
                      <a:pt x="45" y="56"/>
                    </a:moveTo>
                    <a:lnTo>
                      <a:pt x="46" y="55"/>
                    </a:lnTo>
                    <a:lnTo>
                      <a:pt x="47" y="54"/>
                    </a:lnTo>
                    <a:lnTo>
                      <a:pt x="51" y="63"/>
                    </a:lnTo>
                    <a:lnTo>
                      <a:pt x="45" y="56"/>
                    </a:lnTo>
                    <a:close/>
                    <a:moveTo>
                      <a:pt x="47" y="54"/>
                    </a:moveTo>
                    <a:lnTo>
                      <a:pt x="53" y="52"/>
                    </a:lnTo>
                    <a:lnTo>
                      <a:pt x="62" y="68"/>
                    </a:lnTo>
                    <a:lnTo>
                      <a:pt x="56" y="71"/>
                    </a:lnTo>
                    <a:lnTo>
                      <a:pt x="47"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12" name="Freeform 800">
                <a:extLst>
                  <a:ext uri="{FF2B5EF4-FFF2-40B4-BE49-F238E27FC236}">
                    <a16:creationId xmlns:a16="http://schemas.microsoft.com/office/drawing/2014/main" id="{8205CA62-3C26-4A5F-8754-6C5CBEA5E101}"/>
                  </a:ext>
                </a:extLst>
              </p:cNvPr>
              <p:cNvSpPr>
                <a:spLocks/>
              </p:cNvSpPr>
              <p:nvPr/>
            </p:nvSpPr>
            <p:spPr bwMode="auto">
              <a:xfrm>
                <a:off x="3211" y="2159"/>
                <a:ext cx="17" cy="14"/>
              </a:xfrm>
              <a:custGeom>
                <a:avLst/>
                <a:gdLst>
                  <a:gd name="T0" fmla="*/ 11 w 67"/>
                  <a:gd name="T1" fmla="*/ 12 h 58"/>
                  <a:gd name="T2" fmla="*/ 13 w 67"/>
                  <a:gd name="T3" fmla="*/ 12 h 58"/>
                  <a:gd name="T4" fmla="*/ 14 w 67"/>
                  <a:gd name="T5" fmla="*/ 11 h 58"/>
                  <a:gd name="T6" fmla="*/ 14 w 67"/>
                  <a:gd name="T7" fmla="*/ 10 h 58"/>
                  <a:gd name="T8" fmla="*/ 15 w 67"/>
                  <a:gd name="T9" fmla="*/ 9 h 58"/>
                  <a:gd name="T10" fmla="*/ 16 w 67"/>
                  <a:gd name="T11" fmla="*/ 8 h 58"/>
                  <a:gd name="T12" fmla="*/ 16 w 67"/>
                  <a:gd name="T13" fmla="*/ 7 h 58"/>
                  <a:gd name="T14" fmla="*/ 17 w 67"/>
                  <a:gd name="T15" fmla="*/ 6 h 58"/>
                  <a:gd name="T16" fmla="*/ 17 w 67"/>
                  <a:gd name="T17" fmla="*/ 5 h 58"/>
                  <a:gd name="T18" fmla="*/ 16 w 67"/>
                  <a:gd name="T19" fmla="*/ 4 h 58"/>
                  <a:gd name="T20" fmla="*/ 16 w 67"/>
                  <a:gd name="T21" fmla="*/ 3 h 58"/>
                  <a:gd name="T22" fmla="*/ 15 w 67"/>
                  <a:gd name="T23" fmla="*/ 2 h 58"/>
                  <a:gd name="T24" fmla="*/ 14 w 67"/>
                  <a:gd name="T25" fmla="*/ 2 h 58"/>
                  <a:gd name="T26" fmla="*/ 14 w 67"/>
                  <a:gd name="T27" fmla="*/ 1 h 58"/>
                  <a:gd name="T28" fmla="*/ 13 w 67"/>
                  <a:gd name="T29" fmla="*/ 1 h 58"/>
                  <a:gd name="T30" fmla="*/ 11 w 67"/>
                  <a:gd name="T31" fmla="*/ 0 h 58"/>
                  <a:gd name="T32" fmla="*/ 10 w 67"/>
                  <a:gd name="T33" fmla="*/ 0 h 58"/>
                  <a:gd name="T34" fmla="*/ 9 w 67"/>
                  <a:gd name="T35" fmla="*/ 0 h 58"/>
                  <a:gd name="T36" fmla="*/ 7 w 67"/>
                  <a:gd name="T37" fmla="*/ 1 h 58"/>
                  <a:gd name="T38" fmla="*/ 6 w 67"/>
                  <a:gd name="T39" fmla="*/ 1 h 58"/>
                  <a:gd name="T40" fmla="*/ 5 w 67"/>
                  <a:gd name="T41" fmla="*/ 2 h 58"/>
                  <a:gd name="T42" fmla="*/ 4 w 67"/>
                  <a:gd name="T43" fmla="*/ 2 h 58"/>
                  <a:gd name="T44" fmla="*/ 3 w 67"/>
                  <a:gd name="T45" fmla="*/ 3 h 58"/>
                  <a:gd name="T46" fmla="*/ 2 w 67"/>
                  <a:gd name="T47" fmla="*/ 4 h 58"/>
                  <a:gd name="T48" fmla="*/ 1 w 67"/>
                  <a:gd name="T49" fmla="*/ 5 h 58"/>
                  <a:gd name="T50" fmla="*/ 1 w 67"/>
                  <a:gd name="T51" fmla="*/ 6 h 58"/>
                  <a:gd name="T52" fmla="*/ 0 w 67"/>
                  <a:gd name="T53" fmla="*/ 7 h 58"/>
                  <a:gd name="T54" fmla="*/ 0 w 67"/>
                  <a:gd name="T55" fmla="*/ 9 h 58"/>
                  <a:gd name="T56" fmla="*/ 0 w 67"/>
                  <a:gd name="T57" fmla="*/ 9 h 58"/>
                  <a:gd name="T58" fmla="*/ 0 w 67"/>
                  <a:gd name="T59" fmla="*/ 11 h 58"/>
                  <a:gd name="T60" fmla="*/ 1 w 67"/>
                  <a:gd name="T61" fmla="*/ 12 h 58"/>
                  <a:gd name="T62" fmla="*/ 1 w 67"/>
                  <a:gd name="T63" fmla="*/ 12 h 58"/>
                  <a:gd name="T64" fmla="*/ 2 w 67"/>
                  <a:gd name="T65" fmla="*/ 13 h 58"/>
                  <a:gd name="T66" fmla="*/ 3 w 67"/>
                  <a:gd name="T67" fmla="*/ 13 h 58"/>
                  <a:gd name="T68" fmla="*/ 4 w 67"/>
                  <a:gd name="T69" fmla="*/ 14 h 58"/>
                  <a:gd name="T70" fmla="*/ 5 w 67"/>
                  <a:gd name="T71" fmla="*/ 14 h 58"/>
                  <a:gd name="T72" fmla="*/ 6 w 67"/>
                  <a:gd name="T73" fmla="*/ 14 h 58"/>
                  <a:gd name="T74" fmla="*/ 8 w 67"/>
                  <a:gd name="T75" fmla="*/ 14 h 58"/>
                  <a:gd name="T76" fmla="*/ 9 w 67"/>
                  <a:gd name="T77" fmla="*/ 14 h 58"/>
                  <a:gd name="T78" fmla="*/ 10 w 67"/>
                  <a:gd name="T79" fmla="*/ 13 h 58"/>
                  <a:gd name="T80" fmla="*/ 11 w 67"/>
                  <a:gd name="T81" fmla="*/ 12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4" y="51"/>
                    </a:moveTo>
                    <a:lnTo>
                      <a:pt x="51" y="48"/>
                    </a:lnTo>
                    <a:lnTo>
                      <a:pt x="54" y="45"/>
                    </a:lnTo>
                    <a:lnTo>
                      <a:pt x="57" y="41"/>
                    </a:lnTo>
                    <a:lnTo>
                      <a:pt x="61" y="38"/>
                    </a:lnTo>
                    <a:lnTo>
                      <a:pt x="64" y="32"/>
                    </a:lnTo>
                    <a:lnTo>
                      <a:pt x="64" y="29"/>
                    </a:lnTo>
                    <a:lnTo>
                      <a:pt x="67" y="26"/>
                    </a:lnTo>
                    <a:lnTo>
                      <a:pt x="67" y="19"/>
                    </a:lnTo>
                    <a:lnTo>
                      <a:pt x="64" y="16"/>
                    </a:lnTo>
                    <a:lnTo>
                      <a:pt x="64" y="13"/>
                    </a:lnTo>
                    <a:lnTo>
                      <a:pt x="61" y="10"/>
                    </a:lnTo>
                    <a:lnTo>
                      <a:pt x="57" y="7"/>
                    </a:lnTo>
                    <a:lnTo>
                      <a:pt x="54" y="4"/>
                    </a:lnTo>
                    <a:lnTo>
                      <a:pt x="51" y="4"/>
                    </a:lnTo>
                    <a:lnTo>
                      <a:pt x="44" y="0"/>
                    </a:lnTo>
                    <a:lnTo>
                      <a:pt x="41" y="0"/>
                    </a:lnTo>
                    <a:lnTo>
                      <a:pt x="35" y="0"/>
                    </a:lnTo>
                    <a:lnTo>
                      <a:pt x="29" y="4"/>
                    </a:lnTo>
                    <a:lnTo>
                      <a:pt x="25" y="4"/>
                    </a:lnTo>
                    <a:lnTo>
                      <a:pt x="19" y="7"/>
                    </a:lnTo>
                    <a:lnTo>
                      <a:pt x="15" y="10"/>
                    </a:lnTo>
                    <a:lnTo>
                      <a:pt x="10" y="13"/>
                    </a:lnTo>
                    <a:lnTo>
                      <a:pt x="7" y="16"/>
                    </a:lnTo>
                    <a:lnTo>
                      <a:pt x="3" y="22"/>
                    </a:lnTo>
                    <a:lnTo>
                      <a:pt x="3" y="26"/>
                    </a:lnTo>
                    <a:lnTo>
                      <a:pt x="0" y="29"/>
                    </a:lnTo>
                    <a:lnTo>
                      <a:pt x="0" y="36"/>
                    </a:lnTo>
                    <a:lnTo>
                      <a:pt x="0" y="38"/>
                    </a:lnTo>
                    <a:lnTo>
                      <a:pt x="0" y="45"/>
                    </a:lnTo>
                    <a:lnTo>
                      <a:pt x="3" y="48"/>
                    </a:lnTo>
                    <a:lnTo>
                      <a:pt x="3" y="51"/>
                    </a:lnTo>
                    <a:lnTo>
                      <a:pt x="7" y="54"/>
                    </a:lnTo>
                    <a:lnTo>
                      <a:pt x="13" y="54"/>
                    </a:lnTo>
                    <a:lnTo>
                      <a:pt x="15" y="58"/>
                    </a:lnTo>
                    <a:lnTo>
                      <a:pt x="19" y="58"/>
                    </a:lnTo>
                    <a:lnTo>
                      <a:pt x="25" y="58"/>
                    </a:lnTo>
                    <a:lnTo>
                      <a:pt x="32" y="58"/>
                    </a:lnTo>
                    <a:lnTo>
                      <a:pt x="35" y="58"/>
                    </a:lnTo>
                    <a:lnTo>
                      <a:pt x="41"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13" name="Freeform 801">
                <a:extLst>
                  <a:ext uri="{FF2B5EF4-FFF2-40B4-BE49-F238E27FC236}">
                    <a16:creationId xmlns:a16="http://schemas.microsoft.com/office/drawing/2014/main" id="{A405C393-DF31-44A4-8765-BA5AB6A5DB28}"/>
                  </a:ext>
                </a:extLst>
              </p:cNvPr>
              <p:cNvSpPr>
                <a:spLocks noEditPoints="1"/>
              </p:cNvSpPr>
              <p:nvPr/>
            </p:nvSpPr>
            <p:spPr bwMode="auto">
              <a:xfrm>
                <a:off x="3208" y="2156"/>
                <a:ext cx="22" cy="19"/>
              </a:xfrm>
              <a:custGeom>
                <a:avLst/>
                <a:gdLst>
                  <a:gd name="T0" fmla="*/ 17 w 86"/>
                  <a:gd name="T1" fmla="*/ 16 h 77"/>
                  <a:gd name="T2" fmla="*/ 15 w 86"/>
                  <a:gd name="T3" fmla="*/ 12 h 77"/>
                  <a:gd name="T4" fmla="*/ 18 w 86"/>
                  <a:gd name="T5" fmla="*/ 15 h 77"/>
                  <a:gd name="T6" fmla="*/ 18 w 86"/>
                  <a:gd name="T7" fmla="*/ 15 h 77"/>
                  <a:gd name="T8" fmla="*/ 16 w 86"/>
                  <a:gd name="T9" fmla="*/ 11 h 77"/>
                  <a:gd name="T10" fmla="*/ 20 w 86"/>
                  <a:gd name="T11" fmla="*/ 13 h 77"/>
                  <a:gd name="T12" fmla="*/ 17 w 86"/>
                  <a:gd name="T13" fmla="*/ 9 h 77"/>
                  <a:gd name="T14" fmla="*/ 21 w 86"/>
                  <a:gd name="T15" fmla="*/ 12 h 77"/>
                  <a:gd name="T16" fmla="*/ 21 w 86"/>
                  <a:gd name="T17" fmla="*/ 10 h 77"/>
                  <a:gd name="T18" fmla="*/ 16 w 86"/>
                  <a:gd name="T19" fmla="*/ 10 h 77"/>
                  <a:gd name="T20" fmla="*/ 22 w 86"/>
                  <a:gd name="T21" fmla="*/ 9 h 77"/>
                  <a:gd name="T22" fmla="*/ 17 w 86"/>
                  <a:gd name="T23" fmla="*/ 7 h 77"/>
                  <a:gd name="T24" fmla="*/ 22 w 86"/>
                  <a:gd name="T25" fmla="*/ 7 h 77"/>
                  <a:gd name="T26" fmla="*/ 21 w 86"/>
                  <a:gd name="T27" fmla="*/ 6 h 77"/>
                  <a:gd name="T28" fmla="*/ 17 w 86"/>
                  <a:gd name="T29" fmla="*/ 8 h 77"/>
                  <a:gd name="T30" fmla="*/ 20 w 86"/>
                  <a:gd name="T31" fmla="*/ 4 h 77"/>
                  <a:gd name="T32" fmla="*/ 16 w 86"/>
                  <a:gd name="T33" fmla="*/ 7 h 77"/>
                  <a:gd name="T34" fmla="*/ 19 w 86"/>
                  <a:gd name="T35" fmla="*/ 2 h 77"/>
                  <a:gd name="T36" fmla="*/ 17 w 86"/>
                  <a:gd name="T37" fmla="*/ 4 h 77"/>
                  <a:gd name="T38" fmla="*/ 16 w 86"/>
                  <a:gd name="T39" fmla="*/ 6 h 77"/>
                  <a:gd name="T40" fmla="*/ 16 w 86"/>
                  <a:gd name="T41" fmla="*/ 6 h 77"/>
                  <a:gd name="T42" fmla="*/ 15 w 86"/>
                  <a:gd name="T43" fmla="*/ 6 h 77"/>
                  <a:gd name="T44" fmla="*/ 15 w 86"/>
                  <a:gd name="T45" fmla="*/ 0 h 77"/>
                  <a:gd name="T46" fmla="*/ 14 w 86"/>
                  <a:gd name="T47" fmla="*/ 2 h 77"/>
                  <a:gd name="T48" fmla="*/ 14 w 86"/>
                  <a:gd name="T49" fmla="*/ 5 h 77"/>
                  <a:gd name="T50" fmla="*/ 10 w 86"/>
                  <a:gd name="T51" fmla="*/ 0 h 77"/>
                  <a:gd name="T52" fmla="*/ 11 w 86"/>
                  <a:gd name="T53" fmla="*/ 5 h 77"/>
                  <a:gd name="T54" fmla="*/ 10 w 86"/>
                  <a:gd name="T55" fmla="*/ 6 h 77"/>
                  <a:gd name="T56" fmla="*/ 10 w 86"/>
                  <a:gd name="T57" fmla="*/ 1 h 77"/>
                  <a:gd name="T58" fmla="*/ 8 w 86"/>
                  <a:gd name="T59" fmla="*/ 1 h 77"/>
                  <a:gd name="T60" fmla="*/ 6 w 86"/>
                  <a:gd name="T61" fmla="*/ 2 h 77"/>
                  <a:gd name="T62" fmla="*/ 8 w 86"/>
                  <a:gd name="T63" fmla="*/ 7 h 77"/>
                  <a:gd name="T64" fmla="*/ 8 w 86"/>
                  <a:gd name="T65" fmla="*/ 7 h 77"/>
                  <a:gd name="T66" fmla="*/ 6 w 86"/>
                  <a:gd name="T67" fmla="*/ 3 h 77"/>
                  <a:gd name="T68" fmla="*/ 3 w 86"/>
                  <a:gd name="T69" fmla="*/ 4 h 77"/>
                  <a:gd name="T70" fmla="*/ 2 w 86"/>
                  <a:gd name="T71" fmla="*/ 5 h 77"/>
                  <a:gd name="T72" fmla="*/ 6 w 86"/>
                  <a:gd name="T73" fmla="*/ 9 h 77"/>
                  <a:gd name="T74" fmla="*/ 1 w 86"/>
                  <a:gd name="T75" fmla="*/ 7 h 77"/>
                  <a:gd name="T76" fmla="*/ 1 w 86"/>
                  <a:gd name="T77" fmla="*/ 8 h 77"/>
                  <a:gd name="T78" fmla="*/ 6 w 86"/>
                  <a:gd name="T79" fmla="*/ 9 h 77"/>
                  <a:gd name="T80" fmla="*/ 0 w 86"/>
                  <a:gd name="T81" fmla="*/ 10 h 77"/>
                  <a:gd name="T82" fmla="*/ 5 w 86"/>
                  <a:gd name="T83" fmla="*/ 11 h 77"/>
                  <a:gd name="T84" fmla="*/ 0 w 86"/>
                  <a:gd name="T85" fmla="*/ 12 h 77"/>
                  <a:gd name="T86" fmla="*/ 0 w 86"/>
                  <a:gd name="T87" fmla="*/ 12 h 77"/>
                  <a:gd name="T88" fmla="*/ 1 w 86"/>
                  <a:gd name="T89" fmla="*/ 15 h 77"/>
                  <a:gd name="T90" fmla="*/ 5 w 86"/>
                  <a:gd name="T91" fmla="*/ 13 h 77"/>
                  <a:gd name="T92" fmla="*/ 6 w 86"/>
                  <a:gd name="T93" fmla="*/ 15 h 77"/>
                  <a:gd name="T94" fmla="*/ 1 w 86"/>
                  <a:gd name="T95" fmla="*/ 15 h 77"/>
                  <a:gd name="T96" fmla="*/ 2 w 86"/>
                  <a:gd name="T97" fmla="*/ 17 h 77"/>
                  <a:gd name="T98" fmla="*/ 4 w 86"/>
                  <a:gd name="T99" fmla="*/ 18 h 77"/>
                  <a:gd name="T100" fmla="*/ 6 w 86"/>
                  <a:gd name="T101" fmla="*/ 14 h 77"/>
                  <a:gd name="T102" fmla="*/ 8 w 86"/>
                  <a:gd name="T103" fmla="*/ 15 h 77"/>
                  <a:gd name="T104" fmla="*/ 5 w 86"/>
                  <a:gd name="T105" fmla="*/ 18 h 77"/>
                  <a:gd name="T106" fmla="*/ 6 w 86"/>
                  <a:gd name="T107" fmla="*/ 19 h 77"/>
                  <a:gd name="T108" fmla="*/ 7 w 86"/>
                  <a:gd name="T109" fmla="*/ 14 h 77"/>
                  <a:gd name="T110" fmla="*/ 11 w 86"/>
                  <a:gd name="T111" fmla="*/ 14 h 77"/>
                  <a:gd name="T112" fmla="*/ 12 w 86"/>
                  <a:gd name="T113" fmla="*/ 19 h 77"/>
                  <a:gd name="T114" fmla="*/ 14 w 86"/>
                  <a:gd name="T115" fmla="*/ 18 h 77"/>
                  <a:gd name="T116" fmla="*/ 13 w 86"/>
                  <a:gd name="T117" fmla="*/ 16 h 77"/>
                  <a:gd name="T118" fmla="*/ 11 w 86"/>
                  <a:gd name="T119" fmla="*/ 14 h 7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77"/>
                  <a:gd name="T182" fmla="*/ 86 w 86"/>
                  <a:gd name="T183" fmla="*/ 77 h 7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77">
                    <a:moveTo>
                      <a:pt x="50" y="52"/>
                    </a:moveTo>
                    <a:lnTo>
                      <a:pt x="56" y="49"/>
                    </a:lnTo>
                    <a:lnTo>
                      <a:pt x="65" y="67"/>
                    </a:lnTo>
                    <a:lnTo>
                      <a:pt x="58" y="70"/>
                    </a:lnTo>
                    <a:lnTo>
                      <a:pt x="50" y="52"/>
                    </a:lnTo>
                    <a:close/>
                    <a:moveTo>
                      <a:pt x="67" y="64"/>
                    </a:moveTo>
                    <a:lnTo>
                      <a:pt x="66" y="66"/>
                    </a:lnTo>
                    <a:lnTo>
                      <a:pt x="65" y="67"/>
                    </a:lnTo>
                    <a:lnTo>
                      <a:pt x="61" y="58"/>
                    </a:lnTo>
                    <a:lnTo>
                      <a:pt x="67" y="64"/>
                    </a:lnTo>
                    <a:close/>
                    <a:moveTo>
                      <a:pt x="54" y="51"/>
                    </a:moveTo>
                    <a:lnTo>
                      <a:pt x="57" y="48"/>
                    </a:lnTo>
                    <a:lnTo>
                      <a:pt x="71" y="61"/>
                    </a:lnTo>
                    <a:lnTo>
                      <a:pt x="67" y="64"/>
                    </a:lnTo>
                    <a:lnTo>
                      <a:pt x="54" y="51"/>
                    </a:lnTo>
                    <a:close/>
                    <a:moveTo>
                      <a:pt x="71" y="61"/>
                    </a:moveTo>
                    <a:lnTo>
                      <a:pt x="71" y="61"/>
                    </a:lnTo>
                    <a:lnTo>
                      <a:pt x="64" y="55"/>
                    </a:lnTo>
                    <a:lnTo>
                      <a:pt x="71" y="61"/>
                    </a:lnTo>
                    <a:close/>
                    <a:moveTo>
                      <a:pt x="57" y="48"/>
                    </a:moveTo>
                    <a:lnTo>
                      <a:pt x="61" y="45"/>
                    </a:lnTo>
                    <a:lnTo>
                      <a:pt x="74" y="58"/>
                    </a:lnTo>
                    <a:lnTo>
                      <a:pt x="71" y="61"/>
                    </a:lnTo>
                    <a:lnTo>
                      <a:pt x="57" y="48"/>
                    </a:lnTo>
                    <a:close/>
                    <a:moveTo>
                      <a:pt x="61" y="45"/>
                    </a:moveTo>
                    <a:lnTo>
                      <a:pt x="69" y="36"/>
                    </a:lnTo>
                    <a:lnTo>
                      <a:pt x="61" y="45"/>
                    </a:lnTo>
                    <a:lnTo>
                      <a:pt x="67" y="51"/>
                    </a:lnTo>
                    <a:lnTo>
                      <a:pt x="61" y="45"/>
                    </a:lnTo>
                    <a:close/>
                    <a:moveTo>
                      <a:pt x="61" y="45"/>
                    </a:moveTo>
                    <a:lnTo>
                      <a:pt x="64" y="41"/>
                    </a:lnTo>
                    <a:lnTo>
                      <a:pt x="77" y="56"/>
                    </a:lnTo>
                    <a:lnTo>
                      <a:pt x="74" y="58"/>
                    </a:lnTo>
                    <a:lnTo>
                      <a:pt x="61" y="45"/>
                    </a:lnTo>
                    <a:close/>
                    <a:moveTo>
                      <a:pt x="78" y="52"/>
                    </a:moveTo>
                    <a:lnTo>
                      <a:pt x="78" y="55"/>
                    </a:lnTo>
                    <a:lnTo>
                      <a:pt x="77" y="56"/>
                    </a:lnTo>
                    <a:lnTo>
                      <a:pt x="71" y="48"/>
                    </a:lnTo>
                    <a:lnTo>
                      <a:pt x="78" y="52"/>
                    </a:lnTo>
                    <a:close/>
                    <a:moveTo>
                      <a:pt x="62" y="45"/>
                    </a:moveTo>
                    <a:lnTo>
                      <a:pt x="65" y="38"/>
                    </a:lnTo>
                    <a:lnTo>
                      <a:pt x="82" y="47"/>
                    </a:lnTo>
                    <a:lnTo>
                      <a:pt x="78" y="52"/>
                    </a:lnTo>
                    <a:lnTo>
                      <a:pt x="62" y="45"/>
                    </a:lnTo>
                    <a:close/>
                    <a:moveTo>
                      <a:pt x="83" y="42"/>
                    </a:moveTo>
                    <a:lnTo>
                      <a:pt x="83" y="45"/>
                    </a:lnTo>
                    <a:lnTo>
                      <a:pt x="82" y="47"/>
                    </a:lnTo>
                    <a:lnTo>
                      <a:pt x="74" y="42"/>
                    </a:lnTo>
                    <a:lnTo>
                      <a:pt x="83" y="42"/>
                    </a:lnTo>
                    <a:close/>
                    <a:moveTo>
                      <a:pt x="64" y="42"/>
                    </a:moveTo>
                    <a:lnTo>
                      <a:pt x="64" y="39"/>
                    </a:lnTo>
                    <a:lnTo>
                      <a:pt x="83" y="39"/>
                    </a:lnTo>
                    <a:lnTo>
                      <a:pt x="83" y="42"/>
                    </a:lnTo>
                    <a:lnTo>
                      <a:pt x="64" y="42"/>
                    </a:lnTo>
                    <a:close/>
                    <a:moveTo>
                      <a:pt x="64" y="39"/>
                    </a:moveTo>
                    <a:lnTo>
                      <a:pt x="64" y="35"/>
                    </a:lnTo>
                    <a:lnTo>
                      <a:pt x="67" y="32"/>
                    </a:lnTo>
                    <a:lnTo>
                      <a:pt x="74" y="39"/>
                    </a:lnTo>
                    <a:lnTo>
                      <a:pt x="64" y="39"/>
                    </a:lnTo>
                    <a:close/>
                    <a:moveTo>
                      <a:pt x="67" y="32"/>
                    </a:moveTo>
                    <a:lnTo>
                      <a:pt x="69" y="29"/>
                    </a:lnTo>
                    <a:lnTo>
                      <a:pt x="84" y="42"/>
                    </a:lnTo>
                    <a:lnTo>
                      <a:pt x="80" y="46"/>
                    </a:lnTo>
                    <a:lnTo>
                      <a:pt x="67" y="32"/>
                    </a:lnTo>
                    <a:close/>
                    <a:moveTo>
                      <a:pt x="86" y="36"/>
                    </a:moveTo>
                    <a:lnTo>
                      <a:pt x="86" y="39"/>
                    </a:lnTo>
                    <a:lnTo>
                      <a:pt x="84" y="42"/>
                    </a:lnTo>
                    <a:lnTo>
                      <a:pt x="77" y="36"/>
                    </a:lnTo>
                    <a:lnTo>
                      <a:pt x="86" y="36"/>
                    </a:lnTo>
                    <a:close/>
                    <a:moveTo>
                      <a:pt x="67" y="36"/>
                    </a:moveTo>
                    <a:lnTo>
                      <a:pt x="67" y="29"/>
                    </a:lnTo>
                    <a:lnTo>
                      <a:pt x="86" y="29"/>
                    </a:lnTo>
                    <a:lnTo>
                      <a:pt x="86" y="36"/>
                    </a:lnTo>
                    <a:lnTo>
                      <a:pt x="67" y="36"/>
                    </a:lnTo>
                    <a:close/>
                    <a:moveTo>
                      <a:pt x="84" y="23"/>
                    </a:moveTo>
                    <a:lnTo>
                      <a:pt x="86" y="26"/>
                    </a:lnTo>
                    <a:lnTo>
                      <a:pt x="86" y="29"/>
                    </a:lnTo>
                    <a:lnTo>
                      <a:pt x="77" y="29"/>
                    </a:lnTo>
                    <a:lnTo>
                      <a:pt x="84" y="23"/>
                    </a:lnTo>
                    <a:close/>
                    <a:moveTo>
                      <a:pt x="69" y="36"/>
                    </a:moveTo>
                    <a:lnTo>
                      <a:pt x="67" y="32"/>
                    </a:lnTo>
                    <a:lnTo>
                      <a:pt x="80" y="19"/>
                    </a:lnTo>
                    <a:lnTo>
                      <a:pt x="84" y="23"/>
                    </a:lnTo>
                    <a:lnTo>
                      <a:pt x="69" y="36"/>
                    </a:lnTo>
                    <a:close/>
                    <a:moveTo>
                      <a:pt x="67" y="32"/>
                    </a:moveTo>
                    <a:lnTo>
                      <a:pt x="64" y="30"/>
                    </a:lnTo>
                    <a:lnTo>
                      <a:pt x="64" y="26"/>
                    </a:lnTo>
                    <a:lnTo>
                      <a:pt x="74" y="26"/>
                    </a:lnTo>
                    <a:lnTo>
                      <a:pt x="67" y="32"/>
                    </a:lnTo>
                    <a:close/>
                    <a:moveTo>
                      <a:pt x="64" y="26"/>
                    </a:moveTo>
                    <a:lnTo>
                      <a:pt x="64" y="23"/>
                    </a:lnTo>
                    <a:lnTo>
                      <a:pt x="83" y="23"/>
                    </a:lnTo>
                    <a:lnTo>
                      <a:pt x="83" y="26"/>
                    </a:lnTo>
                    <a:lnTo>
                      <a:pt x="64" y="26"/>
                    </a:lnTo>
                    <a:close/>
                    <a:moveTo>
                      <a:pt x="80" y="16"/>
                    </a:moveTo>
                    <a:lnTo>
                      <a:pt x="83" y="19"/>
                    </a:lnTo>
                    <a:lnTo>
                      <a:pt x="83" y="23"/>
                    </a:lnTo>
                    <a:lnTo>
                      <a:pt x="74" y="23"/>
                    </a:lnTo>
                    <a:lnTo>
                      <a:pt x="80" y="16"/>
                    </a:lnTo>
                    <a:close/>
                    <a:moveTo>
                      <a:pt x="67" y="29"/>
                    </a:moveTo>
                    <a:lnTo>
                      <a:pt x="64" y="27"/>
                    </a:lnTo>
                    <a:lnTo>
                      <a:pt x="77" y="13"/>
                    </a:lnTo>
                    <a:lnTo>
                      <a:pt x="80" y="16"/>
                    </a:lnTo>
                    <a:lnTo>
                      <a:pt x="67" y="29"/>
                    </a:lnTo>
                    <a:close/>
                    <a:moveTo>
                      <a:pt x="64" y="27"/>
                    </a:moveTo>
                    <a:lnTo>
                      <a:pt x="61" y="24"/>
                    </a:lnTo>
                    <a:lnTo>
                      <a:pt x="74" y="10"/>
                    </a:lnTo>
                    <a:lnTo>
                      <a:pt x="77" y="13"/>
                    </a:lnTo>
                    <a:lnTo>
                      <a:pt x="64" y="27"/>
                    </a:lnTo>
                    <a:close/>
                    <a:moveTo>
                      <a:pt x="61" y="24"/>
                    </a:moveTo>
                    <a:lnTo>
                      <a:pt x="69" y="32"/>
                    </a:lnTo>
                    <a:lnTo>
                      <a:pt x="61" y="24"/>
                    </a:lnTo>
                    <a:lnTo>
                      <a:pt x="67" y="17"/>
                    </a:lnTo>
                    <a:lnTo>
                      <a:pt x="61" y="24"/>
                    </a:lnTo>
                    <a:close/>
                    <a:moveTo>
                      <a:pt x="61" y="24"/>
                    </a:moveTo>
                    <a:lnTo>
                      <a:pt x="57" y="20"/>
                    </a:lnTo>
                    <a:lnTo>
                      <a:pt x="71" y="7"/>
                    </a:lnTo>
                    <a:lnTo>
                      <a:pt x="74" y="10"/>
                    </a:lnTo>
                    <a:lnTo>
                      <a:pt x="61" y="24"/>
                    </a:lnTo>
                    <a:close/>
                    <a:moveTo>
                      <a:pt x="64" y="4"/>
                    </a:moveTo>
                    <a:lnTo>
                      <a:pt x="68" y="4"/>
                    </a:lnTo>
                    <a:lnTo>
                      <a:pt x="71" y="7"/>
                    </a:lnTo>
                    <a:lnTo>
                      <a:pt x="64" y="14"/>
                    </a:lnTo>
                    <a:lnTo>
                      <a:pt x="64" y="4"/>
                    </a:lnTo>
                    <a:close/>
                    <a:moveTo>
                      <a:pt x="64" y="23"/>
                    </a:moveTo>
                    <a:lnTo>
                      <a:pt x="61" y="23"/>
                    </a:lnTo>
                    <a:lnTo>
                      <a:pt x="61" y="4"/>
                    </a:lnTo>
                    <a:lnTo>
                      <a:pt x="64" y="4"/>
                    </a:lnTo>
                    <a:lnTo>
                      <a:pt x="64" y="23"/>
                    </a:lnTo>
                    <a:close/>
                    <a:moveTo>
                      <a:pt x="61" y="23"/>
                    </a:moveTo>
                    <a:lnTo>
                      <a:pt x="58" y="23"/>
                    </a:lnTo>
                    <a:lnTo>
                      <a:pt x="56" y="21"/>
                    </a:lnTo>
                    <a:lnTo>
                      <a:pt x="61" y="14"/>
                    </a:lnTo>
                    <a:lnTo>
                      <a:pt x="61" y="23"/>
                    </a:lnTo>
                    <a:close/>
                    <a:moveTo>
                      <a:pt x="56" y="21"/>
                    </a:moveTo>
                    <a:lnTo>
                      <a:pt x="50" y="19"/>
                    </a:lnTo>
                    <a:lnTo>
                      <a:pt x="58" y="2"/>
                    </a:lnTo>
                    <a:lnTo>
                      <a:pt x="65" y="5"/>
                    </a:lnTo>
                    <a:lnTo>
                      <a:pt x="56" y="21"/>
                    </a:lnTo>
                    <a:close/>
                    <a:moveTo>
                      <a:pt x="54" y="0"/>
                    </a:moveTo>
                    <a:lnTo>
                      <a:pt x="56" y="0"/>
                    </a:lnTo>
                    <a:lnTo>
                      <a:pt x="58" y="2"/>
                    </a:lnTo>
                    <a:lnTo>
                      <a:pt x="54" y="10"/>
                    </a:lnTo>
                    <a:lnTo>
                      <a:pt x="54" y="0"/>
                    </a:lnTo>
                    <a:close/>
                    <a:moveTo>
                      <a:pt x="54" y="20"/>
                    </a:moveTo>
                    <a:lnTo>
                      <a:pt x="51" y="20"/>
                    </a:lnTo>
                    <a:lnTo>
                      <a:pt x="51" y="0"/>
                    </a:lnTo>
                    <a:lnTo>
                      <a:pt x="54" y="0"/>
                    </a:lnTo>
                    <a:lnTo>
                      <a:pt x="54" y="20"/>
                    </a:lnTo>
                    <a:close/>
                    <a:moveTo>
                      <a:pt x="51" y="20"/>
                    </a:moveTo>
                    <a:lnTo>
                      <a:pt x="45" y="20"/>
                    </a:lnTo>
                    <a:lnTo>
                      <a:pt x="45" y="0"/>
                    </a:lnTo>
                    <a:lnTo>
                      <a:pt x="51" y="0"/>
                    </a:lnTo>
                    <a:lnTo>
                      <a:pt x="51" y="20"/>
                    </a:lnTo>
                    <a:close/>
                    <a:moveTo>
                      <a:pt x="41" y="2"/>
                    </a:moveTo>
                    <a:lnTo>
                      <a:pt x="43" y="0"/>
                    </a:lnTo>
                    <a:lnTo>
                      <a:pt x="45" y="0"/>
                    </a:lnTo>
                    <a:lnTo>
                      <a:pt x="45" y="10"/>
                    </a:lnTo>
                    <a:lnTo>
                      <a:pt x="41" y="2"/>
                    </a:lnTo>
                    <a:close/>
                    <a:moveTo>
                      <a:pt x="50" y="19"/>
                    </a:moveTo>
                    <a:lnTo>
                      <a:pt x="43" y="21"/>
                    </a:lnTo>
                    <a:lnTo>
                      <a:pt x="34" y="5"/>
                    </a:lnTo>
                    <a:lnTo>
                      <a:pt x="41" y="2"/>
                    </a:lnTo>
                    <a:lnTo>
                      <a:pt x="50" y="19"/>
                    </a:lnTo>
                    <a:close/>
                    <a:moveTo>
                      <a:pt x="43" y="21"/>
                    </a:moveTo>
                    <a:lnTo>
                      <a:pt x="41" y="23"/>
                    </a:lnTo>
                    <a:lnTo>
                      <a:pt x="39" y="23"/>
                    </a:lnTo>
                    <a:lnTo>
                      <a:pt x="39" y="14"/>
                    </a:lnTo>
                    <a:lnTo>
                      <a:pt x="43" y="21"/>
                    </a:lnTo>
                    <a:close/>
                    <a:moveTo>
                      <a:pt x="39" y="23"/>
                    </a:moveTo>
                    <a:lnTo>
                      <a:pt x="35" y="23"/>
                    </a:lnTo>
                    <a:lnTo>
                      <a:pt x="35" y="4"/>
                    </a:lnTo>
                    <a:lnTo>
                      <a:pt x="39" y="4"/>
                    </a:lnTo>
                    <a:lnTo>
                      <a:pt x="39" y="23"/>
                    </a:lnTo>
                    <a:close/>
                    <a:moveTo>
                      <a:pt x="31" y="5"/>
                    </a:moveTo>
                    <a:lnTo>
                      <a:pt x="33" y="4"/>
                    </a:lnTo>
                    <a:lnTo>
                      <a:pt x="35" y="4"/>
                    </a:lnTo>
                    <a:lnTo>
                      <a:pt x="35" y="14"/>
                    </a:lnTo>
                    <a:lnTo>
                      <a:pt x="31" y="5"/>
                    </a:lnTo>
                    <a:close/>
                    <a:moveTo>
                      <a:pt x="40" y="21"/>
                    </a:moveTo>
                    <a:lnTo>
                      <a:pt x="33" y="25"/>
                    </a:lnTo>
                    <a:lnTo>
                      <a:pt x="24" y="8"/>
                    </a:lnTo>
                    <a:lnTo>
                      <a:pt x="31" y="5"/>
                    </a:lnTo>
                    <a:lnTo>
                      <a:pt x="40" y="21"/>
                    </a:lnTo>
                    <a:close/>
                    <a:moveTo>
                      <a:pt x="22" y="10"/>
                    </a:moveTo>
                    <a:lnTo>
                      <a:pt x="23" y="8"/>
                    </a:lnTo>
                    <a:lnTo>
                      <a:pt x="24" y="8"/>
                    </a:lnTo>
                    <a:lnTo>
                      <a:pt x="29" y="17"/>
                    </a:lnTo>
                    <a:lnTo>
                      <a:pt x="22" y="10"/>
                    </a:lnTo>
                    <a:close/>
                    <a:moveTo>
                      <a:pt x="35" y="24"/>
                    </a:moveTo>
                    <a:lnTo>
                      <a:pt x="33" y="27"/>
                    </a:lnTo>
                    <a:lnTo>
                      <a:pt x="19" y="13"/>
                    </a:lnTo>
                    <a:lnTo>
                      <a:pt x="22" y="10"/>
                    </a:lnTo>
                    <a:lnTo>
                      <a:pt x="35" y="24"/>
                    </a:lnTo>
                    <a:close/>
                    <a:moveTo>
                      <a:pt x="33" y="27"/>
                    </a:moveTo>
                    <a:lnTo>
                      <a:pt x="31" y="28"/>
                    </a:lnTo>
                    <a:lnTo>
                      <a:pt x="30" y="28"/>
                    </a:lnTo>
                    <a:lnTo>
                      <a:pt x="25" y="20"/>
                    </a:lnTo>
                    <a:lnTo>
                      <a:pt x="33" y="27"/>
                    </a:lnTo>
                    <a:close/>
                    <a:moveTo>
                      <a:pt x="30" y="28"/>
                    </a:moveTo>
                    <a:lnTo>
                      <a:pt x="23" y="31"/>
                    </a:lnTo>
                    <a:lnTo>
                      <a:pt x="15" y="15"/>
                    </a:lnTo>
                    <a:lnTo>
                      <a:pt x="22" y="12"/>
                    </a:lnTo>
                    <a:lnTo>
                      <a:pt x="30" y="28"/>
                    </a:lnTo>
                    <a:close/>
                    <a:moveTo>
                      <a:pt x="13" y="16"/>
                    </a:moveTo>
                    <a:lnTo>
                      <a:pt x="14" y="15"/>
                    </a:lnTo>
                    <a:lnTo>
                      <a:pt x="15" y="15"/>
                    </a:lnTo>
                    <a:lnTo>
                      <a:pt x="20" y="23"/>
                    </a:lnTo>
                    <a:lnTo>
                      <a:pt x="13" y="16"/>
                    </a:lnTo>
                    <a:close/>
                    <a:moveTo>
                      <a:pt x="26" y="29"/>
                    </a:moveTo>
                    <a:lnTo>
                      <a:pt x="23" y="32"/>
                    </a:lnTo>
                    <a:lnTo>
                      <a:pt x="10" y="19"/>
                    </a:lnTo>
                    <a:lnTo>
                      <a:pt x="13" y="16"/>
                    </a:lnTo>
                    <a:lnTo>
                      <a:pt x="26" y="29"/>
                    </a:lnTo>
                    <a:close/>
                    <a:moveTo>
                      <a:pt x="8" y="21"/>
                    </a:moveTo>
                    <a:lnTo>
                      <a:pt x="9" y="20"/>
                    </a:lnTo>
                    <a:lnTo>
                      <a:pt x="10" y="19"/>
                    </a:lnTo>
                    <a:lnTo>
                      <a:pt x="17" y="26"/>
                    </a:lnTo>
                    <a:lnTo>
                      <a:pt x="8" y="21"/>
                    </a:lnTo>
                    <a:close/>
                    <a:moveTo>
                      <a:pt x="24" y="30"/>
                    </a:moveTo>
                    <a:lnTo>
                      <a:pt x="22" y="37"/>
                    </a:lnTo>
                    <a:lnTo>
                      <a:pt x="4" y="28"/>
                    </a:lnTo>
                    <a:lnTo>
                      <a:pt x="8" y="21"/>
                    </a:lnTo>
                    <a:lnTo>
                      <a:pt x="24" y="30"/>
                    </a:lnTo>
                    <a:close/>
                    <a:moveTo>
                      <a:pt x="3" y="32"/>
                    </a:moveTo>
                    <a:lnTo>
                      <a:pt x="3" y="30"/>
                    </a:lnTo>
                    <a:lnTo>
                      <a:pt x="4" y="28"/>
                    </a:lnTo>
                    <a:lnTo>
                      <a:pt x="13" y="32"/>
                    </a:lnTo>
                    <a:lnTo>
                      <a:pt x="3" y="32"/>
                    </a:lnTo>
                    <a:close/>
                    <a:moveTo>
                      <a:pt x="23" y="32"/>
                    </a:moveTo>
                    <a:lnTo>
                      <a:pt x="23" y="36"/>
                    </a:lnTo>
                    <a:lnTo>
                      <a:pt x="3" y="36"/>
                    </a:lnTo>
                    <a:lnTo>
                      <a:pt x="3" y="32"/>
                    </a:lnTo>
                    <a:lnTo>
                      <a:pt x="23" y="32"/>
                    </a:lnTo>
                    <a:close/>
                    <a:moveTo>
                      <a:pt x="23" y="36"/>
                    </a:moveTo>
                    <a:lnTo>
                      <a:pt x="23" y="39"/>
                    </a:lnTo>
                    <a:lnTo>
                      <a:pt x="20" y="42"/>
                    </a:lnTo>
                    <a:lnTo>
                      <a:pt x="13" y="36"/>
                    </a:lnTo>
                    <a:lnTo>
                      <a:pt x="23" y="36"/>
                    </a:lnTo>
                    <a:close/>
                    <a:moveTo>
                      <a:pt x="20" y="42"/>
                    </a:moveTo>
                    <a:lnTo>
                      <a:pt x="17" y="46"/>
                    </a:lnTo>
                    <a:lnTo>
                      <a:pt x="3" y="32"/>
                    </a:lnTo>
                    <a:lnTo>
                      <a:pt x="7" y="29"/>
                    </a:lnTo>
                    <a:lnTo>
                      <a:pt x="20" y="42"/>
                    </a:lnTo>
                    <a:close/>
                    <a:moveTo>
                      <a:pt x="0" y="39"/>
                    </a:moveTo>
                    <a:lnTo>
                      <a:pt x="0" y="35"/>
                    </a:lnTo>
                    <a:lnTo>
                      <a:pt x="3" y="32"/>
                    </a:lnTo>
                    <a:lnTo>
                      <a:pt x="10" y="39"/>
                    </a:lnTo>
                    <a:lnTo>
                      <a:pt x="0" y="39"/>
                    </a:lnTo>
                    <a:close/>
                    <a:moveTo>
                      <a:pt x="20" y="39"/>
                    </a:moveTo>
                    <a:lnTo>
                      <a:pt x="20" y="46"/>
                    </a:lnTo>
                    <a:lnTo>
                      <a:pt x="0" y="46"/>
                    </a:lnTo>
                    <a:lnTo>
                      <a:pt x="0" y="39"/>
                    </a:lnTo>
                    <a:lnTo>
                      <a:pt x="20" y="39"/>
                    </a:lnTo>
                    <a:close/>
                    <a:moveTo>
                      <a:pt x="20" y="46"/>
                    </a:moveTo>
                    <a:lnTo>
                      <a:pt x="20" y="48"/>
                    </a:lnTo>
                    <a:lnTo>
                      <a:pt x="0" y="48"/>
                    </a:lnTo>
                    <a:lnTo>
                      <a:pt x="0" y="46"/>
                    </a:lnTo>
                    <a:lnTo>
                      <a:pt x="20" y="46"/>
                    </a:lnTo>
                    <a:close/>
                    <a:moveTo>
                      <a:pt x="20" y="48"/>
                    </a:moveTo>
                    <a:lnTo>
                      <a:pt x="20" y="55"/>
                    </a:lnTo>
                    <a:lnTo>
                      <a:pt x="0" y="55"/>
                    </a:lnTo>
                    <a:lnTo>
                      <a:pt x="0" y="48"/>
                    </a:lnTo>
                    <a:lnTo>
                      <a:pt x="20" y="48"/>
                    </a:lnTo>
                    <a:close/>
                    <a:moveTo>
                      <a:pt x="3" y="61"/>
                    </a:moveTo>
                    <a:lnTo>
                      <a:pt x="0" y="59"/>
                    </a:lnTo>
                    <a:lnTo>
                      <a:pt x="0" y="55"/>
                    </a:lnTo>
                    <a:lnTo>
                      <a:pt x="10" y="55"/>
                    </a:lnTo>
                    <a:lnTo>
                      <a:pt x="3" y="61"/>
                    </a:lnTo>
                    <a:close/>
                    <a:moveTo>
                      <a:pt x="17" y="48"/>
                    </a:moveTo>
                    <a:lnTo>
                      <a:pt x="20" y="51"/>
                    </a:lnTo>
                    <a:lnTo>
                      <a:pt x="7" y="64"/>
                    </a:lnTo>
                    <a:lnTo>
                      <a:pt x="3" y="61"/>
                    </a:lnTo>
                    <a:lnTo>
                      <a:pt x="17" y="48"/>
                    </a:lnTo>
                    <a:close/>
                    <a:moveTo>
                      <a:pt x="20" y="51"/>
                    </a:moveTo>
                    <a:lnTo>
                      <a:pt x="23" y="55"/>
                    </a:lnTo>
                    <a:lnTo>
                      <a:pt x="23" y="58"/>
                    </a:lnTo>
                    <a:lnTo>
                      <a:pt x="13" y="58"/>
                    </a:lnTo>
                    <a:lnTo>
                      <a:pt x="20" y="51"/>
                    </a:lnTo>
                    <a:close/>
                    <a:moveTo>
                      <a:pt x="23" y="58"/>
                    </a:moveTo>
                    <a:lnTo>
                      <a:pt x="23" y="61"/>
                    </a:lnTo>
                    <a:lnTo>
                      <a:pt x="3" y="61"/>
                    </a:lnTo>
                    <a:lnTo>
                      <a:pt x="3" y="58"/>
                    </a:lnTo>
                    <a:lnTo>
                      <a:pt x="23" y="58"/>
                    </a:lnTo>
                    <a:close/>
                    <a:moveTo>
                      <a:pt x="7" y="68"/>
                    </a:moveTo>
                    <a:lnTo>
                      <a:pt x="3" y="66"/>
                    </a:lnTo>
                    <a:lnTo>
                      <a:pt x="3" y="61"/>
                    </a:lnTo>
                    <a:lnTo>
                      <a:pt x="13" y="61"/>
                    </a:lnTo>
                    <a:lnTo>
                      <a:pt x="7" y="68"/>
                    </a:lnTo>
                    <a:close/>
                    <a:moveTo>
                      <a:pt x="20" y="55"/>
                    </a:moveTo>
                    <a:lnTo>
                      <a:pt x="23" y="58"/>
                    </a:lnTo>
                    <a:lnTo>
                      <a:pt x="10" y="71"/>
                    </a:lnTo>
                    <a:lnTo>
                      <a:pt x="7" y="68"/>
                    </a:lnTo>
                    <a:lnTo>
                      <a:pt x="20" y="55"/>
                    </a:lnTo>
                    <a:close/>
                    <a:moveTo>
                      <a:pt x="17" y="74"/>
                    </a:moveTo>
                    <a:lnTo>
                      <a:pt x="12" y="74"/>
                    </a:lnTo>
                    <a:lnTo>
                      <a:pt x="10" y="71"/>
                    </a:lnTo>
                    <a:lnTo>
                      <a:pt x="17" y="64"/>
                    </a:lnTo>
                    <a:lnTo>
                      <a:pt x="17" y="74"/>
                    </a:lnTo>
                    <a:close/>
                    <a:moveTo>
                      <a:pt x="17" y="55"/>
                    </a:moveTo>
                    <a:lnTo>
                      <a:pt x="23" y="55"/>
                    </a:lnTo>
                    <a:lnTo>
                      <a:pt x="23" y="74"/>
                    </a:lnTo>
                    <a:lnTo>
                      <a:pt x="17" y="74"/>
                    </a:lnTo>
                    <a:lnTo>
                      <a:pt x="17" y="55"/>
                    </a:lnTo>
                    <a:close/>
                    <a:moveTo>
                      <a:pt x="23" y="55"/>
                    </a:moveTo>
                    <a:lnTo>
                      <a:pt x="26" y="55"/>
                    </a:lnTo>
                    <a:lnTo>
                      <a:pt x="30" y="58"/>
                    </a:lnTo>
                    <a:lnTo>
                      <a:pt x="23" y="64"/>
                    </a:lnTo>
                    <a:lnTo>
                      <a:pt x="23" y="55"/>
                    </a:lnTo>
                    <a:close/>
                    <a:moveTo>
                      <a:pt x="30" y="58"/>
                    </a:moveTo>
                    <a:lnTo>
                      <a:pt x="32" y="61"/>
                    </a:lnTo>
                    <a:lnTo>
                      <a:pt x="19" y="74"/>
                    </a:lnTo>
                    <a:lnTo>
                      <a:pt x="15" y="71"/>
                    </a:lnTo>
                    <a:lnTo>
                      <a:pt x="30" y="58"/>
                    </a:lnTo>
                    <a:close/>
                    <a:moveTo>
                      <a:pt x="25" y="77"/>
                    </a:moveTo>
                    <a:lnTo>
                      <a:pt x="22" y="77"/>
                    </a:lnTo>
                    <a:lnTo>
                      <a:pt x="19" y="74"/>
                    </a:lnTo>
                    <a:lnTo>
                      <a:pt x="25" y="68"/>
                    </a:lnTo>
                    <a:lnTo>
                      <a:pt x="25" y="77"/>
                    </a:lnTo>
                    <a:close/>
                    <a:moveTo>
                      <a:pt x="25" y="58"/>
                    </a:moveTo>
                    <a:lnTo>
                      <a:pt x="29" y="58"/>
                    </a:lnTo>
                    <a:lnTo>
                      <a:pt x="29" y="77"/>
                    </a:lnTo>
                    <a:lnTo>
                      <a:pt x="25" y="77"/>
                    </a:lnTo>
                    <a:lnTo>
                      <a:pt x="25" y="58"/>
                    </a:lnTo>
                    <a:close/>
                    <a:moveTo>
                      <a:pt x="29" y="58"/>
                    </a:moveTo>
                    <a:lnTo>
                      <a:pt x="35" y="58"/>
                    </a:lnTo>
                    <a:lnTo>
                      <a:pt x="35" y="77"/>
                    </a:lnTo>
                    <a:lnTo>
                      <a:pt x="29" y="77"/>
                    </a:lnTo>
                    <a:lnTo>
                      <a:pt x="29" y="58"/>
                    </a:lnTo>
                    <a:close/>
                    <a:moveTo>
                      <a:pt x="35" y="58"/>
                    </a:moveTo>
                    <a:lnTo>
                      <a:pt x="42" y="58"/>
                    </a:lnTo>
                    <a:lnTo>
                      <a:pt x="42" y="77"/>
                    </a:lnTo>
                    <a:lnTo>
                      <a:pt x="35" y="77"/>
                    </a:lnTo>
                    <a:lnTo>
                      <a:pt x="35" y="58"/>
                    </a:lnTo>
                    <a:close/>
                    <a:moveTo>
                      <a:pt x="42" y="58"/>
                    </a:moveTo>
                    <a:lnTo>
                      <a:pt x="45" y="58"/>
                    </a:lnTo>
                    <a:lnTo>
                      <a:pt x="45" y="77"/>
                    </a:lnTo>
                    <a:lnTo>
                      <a:pt x="42" y="77"/>
                    </a:lnTo>
                    <a:lnTo>
                      <a:pt x="42" y="58"/>
                    </a:lnTo>
                    <a:close/>
                    <a:moveTo>
                      <a:pt x="50" y="75"/>
                    </a:moveTo>
                    <a:lnTo>
                      <a:pt x="47" y="77"/>
                    </a:lnTo>
                    <a:lnTo>
                      <a:pt x="45" y="77"/>
                    </a:lnTo>
                    <a:lnTo>
                      <a:pt x="45" y="68"/>
                    </a:lnTo>
                    <a:lnTo>
                      <a:pt x="50" y="75"/>
                    </a:lnTo>
                    <a:close/>
                    <a:moveTo>
                      <a:pt x="41" y="59"/>
                    </a:moveTo>
                    <a:lnTo>
                      <a:pt x="47" y="56"/>
                    </a:lnTo>
                    <a:lnTo>
                      <a:pt x="55" y="73"/>
                    </a:lnTo>
                    <a:lnTo>
                      <a:pt x="50" y="75"/>
                    </a:lnTo>
                    <a:lnTo>
                      <a:pt x="41" y="59"/>
                    </a:lnTo>
                    <a:close/>
                    <a:moveTo>
                      <a:pt x="58" y="71"/>
                    </a:moveTo>
                    <a:lnTo>
                      <a:pt x="57" y="72"/>
                    </a:lnTo>
                    <a:lnTo>
                      <a:pt x="55" y="73"/>
                    </a:lnTo>
                    <a:lnTo>
                      <a:pt x="51" y="64"/>
                    </a:lnTo>
                    <a:lnTo>
                      <a:pt x="58" y="71"/>
                    </a:lnTo>
                    <a:close/>
                    <a:moveTo>
                      <a:pt x="44" y="58"/>
                    </a:moveTo>
                    <a:lnTo>
                      <a:pt x="47" y="55"/>
                    </a:lnTo>
                    <a:lnTo>
                      <a:pt x="61" y="68"/>
                    </a:lnTo>
                    <a:lnTo>
                      <a:pt x="58" y="71"/>
                    </a:lnTo>
                    <a:lnTo>
                      <a:pt x="44" y="58"/>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14" name="Freeform 802">
                <a:extLst>
                  <a:ext uri="{FF2B5EF4-FFF2-40B4-BE49-F238E27FC236}">
                    <a16:creationId xmlns:a16="http://schemas.microsoft.com/office/drawing/2014/main" id="{74E03870-EC88-4740-9888-A5FD82DDEC11}"/>
                  </a:ext>
                </a:extLst>
              </p:cNvPr>
              <p:cNvSpPr>
                <a:spLocks/>
              </p:cNvSpPr>
              <p:nvPr/>
            </p:nvSpPr>
            <p:spPr bwMode="auto">
              <a:xfrm>
                <a:off x="3256" y="2136"/>
                <a:ext cx="17" cy="15"/>
              </a:xfrm>
              <a:custGeom>
                <a:avLst/>
                <a:gdLst>
                  <a:gd name="T0" fmla="*/ 12 w 67"/>
                  <a:gd name="T1" fmla="*/ 13 h 57"/>
                  <a:gd name="T2" fmla="*/ 13 w 67"/>
                  <a:gd name="T3" fmla="*/ 13 h 57"/>
                  <a:gd name="T4" fmla="*/ 14 w 67"/>
                  <a:gd name="T5" fmla="*/ 12 h 57"/>
                  <a:gd name="T6" fmla="*/ 15 w 67"/>
                  <a:gd name="T7" fmla="*/ 11 h 57"/>
                  <a:gd name="T8" fmla="*/ 16 w 67"/>
                  <a:gd name="T9" fmla="*/ 9 h 57"/>
                  <a:gd name="T10" fmla="*/ 16 w 67"/>
                  <a:gd name="T11" fmla="*/ 8 h 57"/>
                  <a:gd name="T12" fmla="*/ 17 w 67"/>
                  <a:gd name="T13" fmla="*/ 7 h 57"/>
                  <a:gd name="T14" fmla="*/ 17 w 67"/>
                  <a:gd name="T15" fmla="*/ 6 h 57"/>
                  <a:gd name="T16" fmla="*/ 17 w 67"/>
                  <a:gd name="T17" fmla="*/ 5 h 57"/>
                  <a:gd name="T18" fmla="*/ 17 w 67"/>
                  <a:gd name="T19" fmla="*/ 3 h 57"/>
                  <a:gd name="T20" fmla="*/ 16 w 67"/>
                  <a:gd name="T21" fmla="*/ 3 h 57"/>
                  <a:gd name="T22" fmla="*/ 15 w 67"/>
                  <a:gd name="T23" fmla="*/ 2 h 57"/>
                  <a:gd name="T24" fmla="*/ 14 w 67"/>
                  <a:gd name="T25" fmla="*/ 1 h 57"/>
                  <a:gd name="T26" fmla="*/ 14 w 67"/>
                  <a:gd name="T27" fmla="*/ 0 h 57"/>
                  <a:gd name="T28" fmla="*/ 13 w 67"/>
                  <a:gd name="T29" fmla="*/ 0 h 57"/>
                  <a:gd name="T30" fmla="*/ 11 w 67"/>
                  <a:gd name="T31" fmla="*/ 0 h 57"/>
                  <a:gd name="T32" fmla="*/ 11 w 67"/>
                  <a:gd name="T33" fmla="*/ 0 h 57"/>
                  <a:gd name="T34" fmla="*/ 9 w 67"/>
                  <a:gd name="T35" fmla="*/ 0 h 57"/>
                  <a:gd name="T36" fmla="*/ 8 w 67"/>
                  <a:gd name="T37" fmla="*/ 0 h 57"/>
                  <a:gd name="T38" fmla="*/ 6 w 67"/>
                  <a:gd name="T39" fmla="*/ 1 h 57"/>
                  <a:gd name="T40" fmla="*/ 5 w 67"/>
                  <a:gd name="T41" fmla="*/ 2 h 57"/>
                  <a:gd name="T42" fmla="*/ 4 w 67"/>
                  <a:gd name="T43" fmla="*/ 3 h 57"/>
                  <a:gd name="T44" fmla="*/ 3 w 67"/>
                  <a:gd name="T45" fmla="*/ 3 h 57"/>
                  <a:gd name="T46" fmla="*/ 3 w 67"/>
                  <a:gd name="T47" fmla="*/ 4 h 57"/>
                  <a:gd name="T48" fmla="*/ 2 w 67"/>
                  <a:gd name="T49" fmla="*/ 5 h 57"/>
                  <a:gd name="T50" fmla="*/ 1 w 67"/>
                  <a:gd name="T51" fmla="*/ 7 h 57"/>
                  <a:gd name="T52" fmla="*/ 0 w 67"/>
                  <a:gd name="T53" fmla="*/ 8 h 57"/>
                  <a:gd name="T54" fmla="*/ 0 w 67"/>
                  <a:gd name="T55" fmla="*/ 8 h 57"/>
                  <a:gd name="T56" fmla="*/ 0 w 67"/>
                  <a:gd name="T57" fmla="*/ 10 h 57"/>
                  <a:gd name="T58" fmla="*/ 0 w 67"/>
                  <a:gd name="T59" fmla="*/ 11 h 57"/>
                  <a:gd name="T60" fmla="*/ 1 w 67"/>
                  <a:gd name="T61" fmla="*/ 12 h 57"/>
                  <a:gd name="T62" fmla="*/ 2 w 67"/>
                  <a:gd name="T63" fmla="*/ 13 h 57"/>
                  <a:gd name="T64" fmla="*/ 3 w 67"/>
                  <a:gd name="T65" fmla="*/ 13 h 57"/>
                  <a:gd name="T66" fmla="*/ 3 w 67"/>
                  <a:gd name="T67" fmla="*/ 14 h 57"/>
                  <a:gd name="T68" fmla="*/ 4 w 67"/>
                  <a:gd name="T69" fmla="*/ 14 h 57"/>
                  <a:gd name="T70" fmla="*/ 6 w 67"/>
                  <a:gd name="T71" fmla="*/ 15 h 57"/>
                  <a:gd name="T72" fmla="*/ 6 w 67"/>
                  <a:gd name="T73" fmla="*/ 15 h 57"/>
                  <a:gd name="T74" fmla="*/ 8 w 67"/>
                  <a:gd name="T75" fmla="*/ 15 h 57"/>
                  <a:gd name="T76" fmla="*/ 10 w 67"/>
                  <a:gd name="T77" fmla="*/ 14 h 57"/>
                  <a:gd name="T78" fmla="*/ 11 w 67"/>
                  <a:gd name="T79" fmla="*/ 14 h 57"/>
                  <a:gd name="T80" fmla="*/ 12 w 67"/>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8" y="51"/>
                    </a:moveTo>
                    <a:lnTo>
                      <a:pt x="50" y="48"/>
                    </a:lnTo>
                    <a:lnTo>
                      <a:pt x="57" y="44"/>
                    </a:lnTo>
                    <a:lnTo>
                      <a:pt x="60" y="42"/>
                    </a:lnTo>
                    <a:lnTo>
                      <a:pt x="64" y="35"/>
                    </a:lnTo>
                    <a:lnTo>
                      <a:pt x="64" y="32"/>
                    </a:lnTo>
                    <a:lnTo>
                      <a:pt x="67" y="25"/>
                    </a:lnTo>
                    <a:lnTo>
                      <a:pt x="67" y="22"/>
                    </a:lnTo>
                    <a:lnTo>
                      <a:pt x="67" y="19"/>
                    </a:lnTo>
                    <a:lnTo>
                      <a:pt x="67" y="13"/>
                    </a:lnTo>
                    <a:lnTo>
                      <a:pt x="64" y="10"/>
                    </a:lnTo>
                    <a:lnTo>
                      <a:pt x="60" y="7"/>
                    </a:lnTo>
                    <a:lnTo>
                      <a:pt x="57" y="3"/>
                    </a:lnTo>
                    <a:lnTo>
                      <a:pt x="54" y="0"/>
                    </a:lnTo>
                    <a:lnTo>
                      <a:pt x="50" y="0"/>
                    </a:lnTo>
                    <a:lnTo>
                      <a:pt x="45" y="0"/>
                    </a:lnTo>
                    <a:lnTo>
                      <a:pt x="42" y="0"/>
                    </a:lnTo>
                    <a:lnTo>
                      <a:pt x="35" y="0"/>
                    </a:lnTo>
                    <a:lnTo>
                      <a:pt x="32" y="0"/>
                    </a:lnTo>
                    <a:lnTo>
                      <a:pt x="25" y="3"/>
                    </a:lnTo>
                    <a:lnTo>
                      <a:pt x="20" y="7"/>
                    </a:lnTo>
                    <a:lnTo>
                      <a:pt x="16" y="10"/>
                    </a:lnTo>
                    <a:lnTo>
                      <a:pt x="13" y="13"/>
                    </a:lnTo>
                    <a:lnTo>
                      <a:pt x="10" y="17"/>
                    </a:lnTo>
                    <a:lnTo>
                      <a:pt x="6" y="19"/>
                    </a:lnTo>
                    <a:lnTo>
                      <a:pt x="3" y="25"/>
                    </a:lnTo>
                    <a:lnTo>
                      <a:pt x="0" y="29"/>
                    </a:lnTo>
                    <a:lnTo>
                      <a:pt x="0" y="32"/>
                    </a:lnTo>
                    <a:lnTo>
                      <a:pt x="0" y="39"/>
                    </a:lnTo>
                    <a:lnTo>
                      <a:pt x="0" y="42"/>
                    </a:lnTo>
                    <a:lnTo>
                      <a:pt x="3" y="44"/>
                    </a:lnTo>
                    <a:lnTo>
                      <a:pt x="6" y="48"/>
                    </a:lnTo>
                    <a:lnTo>
                      <a:pt x="10" y="51"/>
                    </a:lnTo>
                    <a:lnTo>
                      <a:pt x="13" y="54"/>
                    </a:lnTo>
                    <a:lnTo>
                      <a:pt x="16" y="54"/>
                    </a:lnTo>
                    <a:lnTo>
                      <a:pt x="22" y="57"/>
                    </a:lnTo>
                    <a:lnTo>
                      <a:pt x="25" y="57"/>
                    </a:lnTo>
                    <a:lnTo>
                      <a:pt x="32" y="57"/>
                    </a:lnTo>
                    <a:lnTo>
                      <a:pt x="38" y="54"/>
                    </a:lnTo>
                    <a:lnTo>
                      <a:pt x="42"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15" name="Freeform 803">
                <a:extLst>
                  <a:ext uri="{FF2B5EF4-FFF2-40B4-BE49-F238E27FC236}">
                    <a16:creationId xmlns:a16="http://schemas.microsoft.com/office/drawing/2014/main" id="{8E20AE85-7164-46D0-A672-EDC31A8A5928}"/>
                  </a:ext>
                </a:extLst>
              </p:cNvPr>
              <p:cNvSpPr>
                <a:spLocks noEditPoints="1"/>
              </p:cNvSpPr>
              <p:nvPr/>
            </p:nvSpPr>
            <p:spPr bwMode="auto">
              <a:xfrm>
                <a:off x="3254" y="2134"/>
                <a:ext cx="22" cy="19"/>
              </a:xfrm>
              <a:custGeom>
                <a:avLst/>
                <a:gdLst>
                  <a:gd name="T0" fmla="*/ 13 w 89"/>
                  <a:gd name="T1" fmla="*/ 13 h 77"/>
                  <a:gd name="T2" fmla="*/ 15 w 89"/>
                  <a:gd name="T3" fmla="*/ 11 h 77"/>
                  <a:gd name="T4" fmla="*/ 17 w 89"/>
                  <a:gd name="T5" fmla="*/ 16 h 77"/>
                  <a:gd name="T6" fmla="*/ 18 w 89"/>
                  <a:gd name="T7" fmla="*/ 15 h 77"/>
                  <a:gd name="T8" fmla="*/ 19 w 89"/>
                  <a:gd name="T9" fmla="*/ 14 h 77"/>
                  <a:gd name="T10" fmla="*/ 21 w 89"/>
                  <a:gd name="T11" fmla="*/ 11 h 77"/>
                  <a:gd name="T12" fmla="*/ 16 w 89"/>
                  <a:gd name="T13" fmla="*/ 10 h 77"/>
                  <a:gd name="T14" fmla="*/ 16 w 89"/>
                  <a:gd name="T15" fmla="*/ 9 h 77"/>
                  <a:gd name="T16" fmla="*/ 20 w 89"/>
                  <a:gd name="T17" fmla="*/ 11 h 77"/>
                  <a:gd name="T18" fmla="*/ 21 w 89"/>
                  <a:gd name="T19" fmla="*/ 9 h 77"/>
                  <a:gd name="T20" fmla="*/ 16 w 89"/>
                  <a:gd name="T21" fmla="*/ 8 h 77"/>
                  <a:gd name="T22" fmla="*/ 16 w 89"/>
                  <a:gd name="T23" fmla="*/ 6 h 77"/>
                  <a:gd name="T24" fmla="*/ 21 w 89"/>
                  <a:gd name="T25" fmla="*/ 6 h 77"/>
                  <a:gd name="T26" fmla="*/ 21 w 89"/>
                  <a:gd name="T27" fmla="*/ 4 h 77"/>
                  <a:gd name="T28" fmla="*/ 20 w 89"/>
                  <a:gd name="T29" fmla="*/ 3 h 77"/>
                  <a:gd name="T30" fmla="*/ 16 w 89"/>
                  <a:gd name="T31" fmla="*/ 6 h 77"/>
                  <a:gd name="T32" fmla="*/ 15 w 89"/>
                  <a:gd name="T33" fmla="*/ 5 h 77"/>
                  <a:gd name="T34" fmla="*/ 18 w 89"/>
                  <a:gd name="T35" fmla="*/ 2 h 77"/>
                  <a:gd name="T36" fmla="*/ 18 w 89"/>
                  <a:gd name="T37" fmla="*/ 2 h 77"/>
                  <a:gd name="T38" fmla="*/ 16 w 89"/>
                  <a:gd name="T39" fmla="*/ 0 h 77"/>
                  <a:gd name="T40" fmla="*/ 15 w 89"/>
                  <a:gd name="T41" fmla="*/ 5 h 77"/>
                  <a:gd name="T42" fmla="*/ 13 w 89"/>
                  <a:gd name="T43" fmla="*/ 5 h 77"/>
                  <a:gd name="T44" fmla="*/ 11 w 89"/>
                  <a:gd name="T45" fmla="*/ 0 h 77"/>
                  <a:gd name="T46" fmla="*/ 11 w 89"/>
                  <a:gd name="T47" fmla="*/ 0 h 77"/>
                  <a:gd name="T48" fmla="*/ 9 w 89"/>
                  <a:gd name="T49" fmla="*/ 0 h 77"/>
                  <a:gd name="T50" fmla="*/ 9 w 89"/>
                  <a:gd name="T51" fmla="*/ 5 h 77"/>
                  <a:gd name="T52" fmla="*/ 6 w 89"/>
                  <a:gd name="T53" fmla="*/ 2 h 77"/>
                  <a:gd name="T54" fmla="*/ 5 w 89"/>
                  <a:gd name="T55" fmla="*/ 3 h 77"/>
                  <a:gd name="T56" fmla="*/ 6 w 89"/>
                  <a:gd name="T57" fmla="*/ 5 h 77"/>
                  <a:gd name="T58" fmla="*/ 8 w 89"/>
                  <a:gd name="T59" fmla="*/ 7 h 77"/>
                  <a:gd name="T60" fmla="*/ 7 w 89"/>
                  <a:gd name="T61" fmla="*/ 7 h 77"/>
                  <a:gd name="T62" fmla="*/ 6 w 89"/>
                  <a:gd name="T63" fmla="*/ 8 h 77"/>
                  <a:gd name="T64" fmla="*/ 2 w 89"/>
                  <a:gd name="T65" fmla="*/ 5 h 77"/>
                  <a:gd name="T66" fmla="*/ 4 w 89"/>
                  <a:gd name="T67" fmla="*/ 7 h 77"/>
                  <a:gd name="T68" fmla="*/ 6 w 89"/>
                  <a:gd name="T69" fmla="*/ 8 h 77"/>
                  <a:gd name="T70" fmla="*/ 5 w 89"/>
                  <a:gd name="T71" fmla="*/ 10 h 77"/>
                  <a:gd name="T72" fmla="*/ 0 w 89"/>
                  <a:gd name="T73" fmla="*/ 9 h 77"/>
                  <a:gd name="T74" fmla="*/ 0 w 89"/>
                  <a:gd name="T75" fmla="*/ 10 h 77"/>
                  <a:gd name="T76" fmla="*/ 0 w 89"/>
                  <a:gd name="T77" fmla="*/ 10 h 77"/>
                  <a:gd name="T78" fmla="*/ 5 w 89"/>
                  <a:gd name="T79" fmla="*/ 12 h 77"/>
                  <a:gd name="T80" fmla="*/ 4 w 89"/>
                  <a:gd name="T81" fmla="*/ 11 h 77"/>
                  <a:gd name="T82" fmla="*/ 2 w 89"/>
                  <a:gd name="T83" fmla="*/ 10 h 77"/>
                  <a:gd name="T84" fmla="*/ 2 w 89"/>
                  <a:gd name="T85" fmla="*/ 16 h 77"/>
                  <a:gd name="T86" fmla="*/ 4 w 89"/>
                  <a:gd name="T87" fmla="*/ 14 h 77"/>
                  <a:gd name="T88" fmla="*/ 5 w 89"/>
                  <a:gd name="T89" fmla="*/ 13 h 77"/>
                  <a:gd name="T90" fmla="*/ 6 w 89"/>
                  <a:gd name="T91" fmla="*/ 13 h 77"/>
                  <a:gd name="T92" fmla="*/ 4 w 89"/>
                  <a:gd name="T93" fmla="*/ 18 h 77"/>
                  <a:gd name="T94" fmla="*/ 6 w 89"/>
                  <a:gd name="T95" fmla="*/ 18 h 77"/>
                  <a:gd name="T96" fmla="*/ 6 w 89"/>
                  <a:gd name="T97" fmla="*/ 16 h 77"/>
                  <a:gd name="T98" fmla="*/ 7 w 89"/>
                  <a:gd name="T99" fmla="*/ 14 h 77"/>
                  <a:gd name="T100" fmla="*/ 8 w 89"/>
                  <a:gd name="T101" fmla="*/ 14 h 77"/>
                  <a:gd name="T102" fmla="*/ 10 w 89"/>
                  <a:gd name="T103" fmla="*/ 14 h 77"/>
                  <a:gd name="T104" fmla="*/ 10 w 89"/>
                  <a:gd name="T105" fmla="*/ 19 h 77"/>
                  <a:gd name="T106" fmla="*/ 11 w 89"/>
                  <a:gd name="T107" fmla="*/ 19 h 77"/>
                  <a:gd name="T108" fmla="*/ 11 w 89"/>
                  <a:gd name="T109" fmla="*/ 14 h 77"/>
                  <a:gd name="T110" fmla="*/ 14 w 89"/>
                  <a:gd name="T111" fmla="*/ 18 h 77"/>
                  <a:gd name="T112" fmla="*/ 13 w 89"/>
                  <a:gd name="T113" fmla="*/ 13 h 7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9"/>
                  <a:gd name="T172" fmla="*/ 0 h 77"/>
                  <a:gd name="T173" fmla="*/ 89 w 89"/>
                  <a:gd name="T174" fmla="*/ 77 h 7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9" h="77">
                    <a:moveTo>
                      <a:pt x="49" y="54"/>
                    </a:moveTo>
                    <a:lnTo>
                      <a:pt x="53" y="51"/>
                    </a:lnTo>
                    <a:lnTo>
                      <a:pt x="66" y="64"/>
                    </a:lnTo>
                    <a:lnTo>
                      <a:pt x="64" y="67"/>
                    </a:lnTo>
                    <a:lnTo>
                      <a:pt x="49" y="54"/>
                    </a:lnTo>
                    <a:close/>
                    <a:moveTo>
                      <a:pt x="53" y="51"/>
                    </a:moveTo>
                    <a:lnTo>
                      <a:pt x="54" y="50"/>
                    </a:lnTo>
                    <a:lnTo>
                      <a:pt x="56" y="50"/>
                    </a:lnTo>
                    <a:lnTo>
                      <a:pt x="59" y="58"/>
                    </a:lnTo>
                    <a:lnTo>
                      <a:pt x="53" y="51"/>
                    </a:lnTo>
                    <a:close/>
                    <a:moveTo>
                      <a:pt x="56" y="50"/>
                    </a:moveTo>
                    <a:lnTo>
                      <a:pt x="62" y="46"/>
                    </a:lnTo>
                    <a:lnTo>
                      <a:pt x="70" y="63"/>
                    </a:lnTo>
                    <a:lnTo>
                      <a:pt x="64" y="66"/>
                    </a:lnTo>
                    <a:lnTo>
                      <a:pt x="56" y="50"/>
                    </a:lnTo>
                    <a:close/>
                    <a:moveTo>
                      <a:pt x="73" y="62"/>
                    </a:moveTo>
                    <a:lnTo>
                      <a:pt x="72" y="63"/>
                    </a:lnTo>
                    <a:lnTo>
                      <a:pt x="70" y="63"/>
                    </a:lnTo>
                    <a:lnTo>
                      <a:pt x="66" y="54"/>
                    </a:lnTo>
                    <a:lnTo>
                      <a:pt x="73" y="62"/>
                    </a:lnTo>
                    <a:close/>
                    <a:moveTo>
                      <a:pt x="59" y="48"/>
                    </a:moveTo>
                    <a:lnTo>
                      <a:pt x="63" y="45"/>
                    </a:lnTo>
                    <a:lnTo>
                      <a:pt x="76" y="59"/>
                    </a:lnTo>
                    <a:lnTo>
                      <a:pt x="73" y="62"/>
                    </a:lnTo>
                    <a:lnTo>
                      <a:pt x="59" y="48"/>
                    </a:lnTo>
                    <a:close/>
                    <a:moveTo>
                      <a:pt x="78" y="55"/>
                    </a:moveTo>
                    <a:lnTo>
                      <a:pt x="77" y="58"/>
                    </a:lnTo>
                    <a:lnTo>
                      <a:pt x="76" y="59"/>
                    </a:lnTo>
                    <a:lnTo>
                      <a:pt x="69" y="52"/>
                    </a:lnTo>
                    <a:lnTo>
                      <a:pt x="78" y="55"/>
                    </a:lnTo>
                    <a:close/>
                    <a:moveTo>
                      <a:pt x="61" y="48"/>
                    </a:moveTo>
                    <a:lnTo>
                      <a:pt x="64" y="41"/>
                    </a:lnTo>
                    <a:lnTo>
                      <a:pt x="81" y="50"/>
                    </a:lnTo>
                    <a:lnTo>
                      <a:pt x="78" y="55"/>
                    </a:lnTo>
                    <a:lnTo>
                      <a:pt x="61" y="48"/>
                    </a:lnTo>
                    <a:close/>
                    <a:moveTo>
                      <a:pt x="83" y="45"/>
                    </a:moveTo>
                    <a:lnTo>
                      <a:pt x="83" y="48"/>
                    </a:lnTo>
                    <a:lnTo>
                      <a:pt x="81" y="50"/>
                    </a:lnTo>
                    <a:lnTo>
                      <a:pt x="73" y="45"/>
                    </a:lnTo>
                    <a:lnTo>
                      <a:pt x="83" y="45"/>
                    </a:lnTo>
                    <a:close/>
                    <a:moveTo>
                      <a:pt x="63" y="45"/>
                    </a:moveTo>
                    <a:lnTo>
                      <a:pt x="63" y="42"/>
                    </a:lnTo>
                    <a:lnTo>
                      <a:pt x="83" y="42"/>
                    </a:lnTo>
                    <a:lnTo>
                      <a:pt x="83" y="45"/>
                    </a:lnTo>
                    <a:lnTo>
                      <a:pt x="63" y="45"/>
                    </a:lnTo>
                    <a:close/>
                    <a:moveTo>
                      <a:pt x="63" y="42"/>
                    </a:moveTo>
                    <a:lnTo>
                      <a:pt x="63" y="40"/>
                    </a:lnTo>
                    <a:lnTo>
                      <a:pt x="64" y="38"/>
                    </a:lnTo>
                    <a:lnTo>
                      <a:pt x="73" y="42"/>
                    </a:lnTo>
                    <a:lnTo>
                      <a:pt x="63" y="42"/>
                    </a:lnTo>
                    <a:close/>
                    <a:moveTo>
                      <a:pt x="64" y="38"/>
                    </a:moveTo>
                    <a:lnTo>
                      <a:pt x="67" y="31"/>
                    </a:lnTo>
                    <a:lnTo>
                      <a:pt x="85" y="40"/>
                    </a:lnTo>
                    <a:lnTo>
                      <a:pt x="81" y="46"/>
                    </a:lnTo>
                    <a:lnTo>
                      <a:pt x="64" y="38"/>
                    </a:lnTo>
                    <a:close/>
                    <a:moveTo>
                      <a:pt x="85" y="35"/>
                    </a:moveTo>
                    <a:lnTo>
                      <a:pt x="85" y="38"/>
                    </a:lnTo>
                    <a:lnTo>
                      <a:pt x="85" y="40"/>
                    </a:lnTo>
                    <a:lnTo>
                      <a:pt x="76" y="35"/>
                    </a:lnTo>
                    <a:lnTo>
                      <a:pt x="85" y="35"/>
                    </a:lnTo>
                    <a:close/>
                    <a:moveTo>
                      <a:pt x="66" y="35"/>
                    </a:moveTo>
                    <a:lnTo>
                      <a:pt x="66" y="32"/>
                    </a:lnTo>
                    <a:lnTo>
                      <a:pt x="85" y="32"/>
                    </a:lnTo>
                    <a:lnTo>
                      <a:pt x="85" y="35"/>
                    </a:lnTo>
                    <a:lnTo>
                      <a:pt x="66" y="35"/>
                    </a:lnTo>
                    <a:close/>
                    <a:moveTo>
                      <a:pt x="66" y="32"/>
                    </a:moveTo>
                    <a:lnTo>
                      <a:pt x="66" y="29"/>
                    </a:lnTo>
                    <a:lnTo>
                      <a:pt x="85" y="29"/>
                    </a:lnTo>
                    <a:lnTo>
                      <a:pt x="85" y="32"/>
                    </a:lnTo>
                    <a:lnTo>
                      <a:pt x="66" y="32"/>
                    </a:lnTo>
                    <a:close/>
                    <a:moveTo>
                      <a:pt x="66" y="29"/>
                    </a:moveTo>
                    <a:lnTo>
                      <a:pt x="66" y="23"/>
                    </a:lnTo>
                    <a:lnTo>
                      <a:pt x="85" y="23"/>
                    </a:lnTo>
                    <a:lnTo>
                      <a:pt x="85" y="29"/>
                    </a:lnTo>
                    <a:lnTo>
                      <a:pt x="66" y="29"/>
                    </a:lnTo>
                    <a:close/>
                    <a:moveTo>
                      <a:pt x="83" y="17"/>
                    </a:moveTo>
                    <a:lnTo>
                      <a:pt x="85" y="19"/>
                    </a:lnTo>
                    <a:lnTo>
                      <a:pt x="85" y="23"/>
                    </a:lnTo>
                    <a:lnTo>
                      <a:pt x="76" y="23"/>
                    </a:lnTo>
                    <a:lnTo>
                      <a:pt x="83" y="17"/>
                    </a:lnTo>
                    <a:close/>
                    <a:moveTo>
                      <a:pt x="69" y="30"/>
                    </a:moveTo>
                    <a:lnTo>
                      <a:pt x="66" y="27"/>
                    </a:lnTo>
                    <a:lnTo>
                      <a:pt x="79" y="13"/>
                    </a:lnTo>
                    <a:lnTo>
                      <a:pt x="83" y="17"/>
                    </a:lnTo>
                    <a:lnTo>
                      <a:pt x="69" y="30"/>
                    </a:lnTo>
                    <a:close/>
                    <a:moveTo>
                      <a:pt x="79" y="13"/>
                    </a:moveTo>
                    <a:lnTo>
                      <a:pt x="89" y="22"/>
                    </a:lnTo>
                    <a:lnTo>
                      <a:pt x="79" y="13"/>
                    </a:lnTo>
                    <a:lnTo>
                      <a:pt x="73" y="20"/>
                    </a:lnTo>
                    <a:lnTo>
                      <a:pt x="79" y="13"/>
                    </a:lnTo>
                    <a:close/>
                    <a:moveTo>
                      <a:pt x="66" y="27"/>
                    </a:moveTo>
                    <a:lnTo>
                      <a:pt x="63" y="23"/>
                    </a:lnTo>
                    <a:lnTo>
                      <a:pt x="76" y="10"/>
                    </a:lnTo>
                    <a:lnTo>
                      <a:pt x="79" y="13"/>
                    </a:lnTo>
                    <a:lnTo>
                      <a:pt x="66" y="27"/>
                    </a:lnTo>
                    <a:close/>
                    <a:moveTo>
                      <a:pt x="63" y="23"/>
                    </a:moveTo>
                    <a:lnTo>
                      <a:pt x="63" y="23"/>
                    </a:lnTo>
                    <a:lnTo>
                      <a:pt x="69" y="17"/>
                    </a:lnTo>
                    <a:lnTo>
                      <a:pt x="63" y="23"/>
                    </a:lnTo>
                    <a:close/>
                    <a:moveTo>
                      <a:pt x="63" y="23"/>
                    </a:moveTo>
                    <a:lnTo>
                      <a:pt x="59" y="20"/>
                    </a:lnTo>
                    <a:lnTo>
                      <a:pt x="73" y="7"/>
                    </a:lnTo>
                    <a:lnTo>
                      <a:pt x="76" y="10"/>
                    </a:lnTo>
                    <a:lnTo>
                      <a:pt x="63" y="23"/>
                    </a:lnTo>
                    <a:close/>
                    <a:moveTo>
                      <a:pt x="73" y="7"/>
                    </a:moveTo>
                    <a:lnTo>
                      <a:pt x="73" y="7"/>
                    </a:lnTo>
                    <a:lnTo>
                      <a:pt x="66" y="13"/>
                    </a:lnTo>
                    <a:lnTo>
                      <a:pt x="73" y="7"/>
                    </a:lnTo>
                    <a:close/>
                    <a:moveTo>
                      <a:pt x="59" y="20"/>
                    </a:moveTo>
                    <a:lnTo>
                      <a:pt x="56" y="17"/>
                    </a:lnTo>
                    <a:lnTo>
                      <a:pt x="69" y="3"/>
                    </a:lnTo>
                    <a:lnTo>
                      <a:pt x="73" y="7"/>
                    </a:lnTo>
                    <a:lnTo>
                      <a:pt x="59" y="20"/>
                    </a:lnTo>
                    <a:close/>
                    <a:moveTo>
                      <a:pt x="63" y="0"/>
                    </a:moveTo>
                    <a:lnTo>
                      <a:pt x="67" y="0"/>
                    </a:lnTo>
                    <a:lnTo>
                      <a:pt x="69" y="3"/>
                    </a:lnTo>
                    <a:lnTo>
                      <a:pt x="63" y="10"/>
                    </a:lnTo>
                    <a:lnTo>
                      <a:pt x="63" y="0"/>
                    </a:lnTo>
                    <a:close/>
                    <a:moveTo>
                      <a:pt x="63" y="20"/>
                    </a:moveTo>
                    <a:lnTo>
                      <a:pt x="59" y="20"/>
                    </a:lnTo>
                    <a:lnTo>
                      <a:pt x="59" y="0"/>
                    </a:lnTo>
                    <a:lnTo>
                      <a:pt x="63" y="0"/>
                    </a:lnTo>
                    <a:lnTo>
                      <a:pt x="63" y="20"/>
                    </a:lnTo>
                    <a:close/>
                    <a:moveTo>
                      <a:pt x="59" y="20"/>
                    </a:moveTo>
                    <a:lnTo>
                      <a:pt x="54" y="20"/>
                    </a:lnTo>
                    <a:lnTo>
                      <a:pt x="54" y="0"/>
                    </a:lnTo>
                    <a:lnTo>
                      <a:pt x="59" y="0"/>
                    </a:lnTo>
                    <a:lnTo>
                      <a:pt x="59" y="20"/>
                    </a:lnTo>
                    <a:close/>
                    <a:moveTo>
                      <a:pt x="54" y="20"/>
                    </a:moveTo>
                    <a:lnTo>
                      <a:pt x="51" y="20"/>
                    </a:lnTo>
                    <a:lnTo>
                      <a:pt x="51" y="0"/>
                    </a:lnTo>
                    <a:lnTo>
                      <a:pt x="54" y="0"/>
                    </a:lnTo>
                    <a:lnTo>
                      <a:pt x="54" y="20"/>
                    </a:lnTo>
                    <a:close/>
                    <a:moveTo>
                      <a:pt x="51" y="20"/>
                    </a:moveTo>
                    <a:lnTo>
                      <a:pt x="44" y="20"/>
                    </a:lnTo>
                    <a:lnTo>
                      <a:pt x="44" y="0"/>
                    </a:lnTo>
                    <a:lnTo>
                      <a:pt x="51" y="0"/>
                    </a:lnTo>
                    <a:lnTo>
                      <a:pt x="51" y="20"/>
                    </a:lnTo>
                    <a:close/>
                    <a:moveTo>
                      <a:pt x="44" y="20"/>
                    </a:moveTo>
                    <a:lnTo>
                      <a:pt x="41" y="20"/>
                    </a:lnTo>
                    <a:lnTo>
                      <a:pt x="41" y="0"/>
                    </a:lnTo>
                    <a:lnTo>
                      <a:pt x="44" y="0"/>
                    </a:lnTo>
                    <a:lnTo>
                      <a:pt x="44" y="20"/>
                    </a:lnTo>
                    <a:close/>
                    <a:moveTo>
                      <a:pt x="36" y="1"/>
                    </a:moveTo>
                    <a:lnTo>
                      <a:pt x="38" y="0"/>
                    </a:lnTo>
                    <a:lnTo>
                      <a:pt x="41" y="0"/>
                    </a:lnTo>
                    <a:lnTo>
                      <a:pt x="41" y="10"/>
                    </a:lnTo>
                    <a:lnTo>
                      <a:pt x="36" y="1"/>
                    </a:lnTo>
                    <a:close/>
                    <a:moveTo>
                      <a:pt x="45" y="19"/>
                    </a:moveTo>
                    <a:lnTo>
                      <a:pt x="38" y="22"/>
                    </a:lnTo>
                    <a:lnTo>
                      <a:pt x="31" y="5"/>
                    </a:lnTo>
                    <a:lnTo>
                      <a:pt x="36" y="1"/>
                    </a:lnTo>
                    <a:lnTo>
                      <a:pt x="45" y="19"/>
                    </a:lnTo>
                    <a:close/>
                    <a:moveTo>
                      <a:pt x="38" y="22"/>
                    </a:moveTo>
                    <a:lnTo>
                      <a:pt x="32" y="26"/>
                    </a:lnTo>
                    <a:lnTo>
                      <a:pt x="24" y="8"/>
                    </a:lnTo>
                    <a:lnTo>
                      <a:pt x="31" y="5"/>
                    </a:lnTo>
                    <a:lnTo>
                      <a:pt x="38" y="22"/>
                    </a:lnTo>
                    <a:close/>
                    <a:moveTo>
                      <a:pt x="21" y="10"/>
                    </a:moveTo>
                    <a:lnTo>
                      <a:pt x="23" y="9"/>
                    </a:lnTo>
                    <a:lnTo>
                      <a:pt x="24" y="8"/>
                    </a:lnTo>
                    <a:lnTo>
                      <a:pt x="29" y="17"/>
                    </a:lnTo>
                    <a:lnTo>
                      <a:pt x="21" y="10"/>
                    </a:lnTo>
                    <a:close/>
                    <a:moveTo>
                      <a:pt x="35" y="23"/>
                    </a:moveTo>
                    <a:lnTo>
                      <a:pt x="32" y="27"/>
                    </a:lnTo>
                    <a:lnTo>
                      <a:pt x="19" y="13"/>
                    </a:lnTo>
                    <a:lnTo>
                      <a:pt x="21" y="10"/>
                    </a:lnTo>
                    <a:lnTo>
                      <a:pt x="35" y="23"/>
                    </a:lnTo>
                    <a:close/>
                    <a:moveTo>
                      <a:pt x="32" y="27"/>
                    </a:moveTo>
                    <a:lnTo>
                      <a:pt x="32" y="27"/>
                    </a:lnTo>
                    <a:lnTo>
                      <a:pt x="25" y="20"/>
                    </a:lnTo>
                    <a:lnTo>
                      <a:pt x="32" y="27"/>
                    </a:lnTo>
                    <a:close/>
                    <a:moveTo>
                      <a:pt x="32" y="27"/>
                    </a:moveTo>
                    <a:lnTo>
                      <a:pt x="29" y="30"/>
                    </a:lnTo>
                    <a:lnTo>
                      <a:pt x="15" y="17"/>
                    </a:lnTo>
                    <a:lnTo>
                      <a:pt x="19" y="13"/>
                    </a:lnTo>
                    <a:lnTo>
                      <a:pt x="32" y="27"/>
                    </a:lnTo>
                    <a:close/>
                    <a:moveTo>
                      <a:pt x="15" y="17"/>
                    </a:moveTo>
                    <a:lnTo>
                      <a:pt x="15" y="17"/>
                    </a:lnTo>
                    <a:lnTo>
                      <a:pt x="22" y="23"/>
                    </a:lnTo>
                    <a:lnTo>
                      <a:pt x="15" y="17"/>
                    </a:lnTo>
                    <a:close/>
                    <a:moveTo>
                      <a:pt x="29" y="30"/>
                    </a:moveTo>
                    <a:lnTo>
                      <a:pt x="25" y="33"/>
                    </a:lnTo>
                    <a:lnTo>
                      <a:pt x="12" y="19"/>
                    </a:lnTo>
                    <a:lnTo>
                      <a:pt x="15" y="17"/>
                    </a:lnTo>
                    <a:lnTo>
                      <a:pt x="29" y="30"/>
                    </a:lnTo>
                    <a:close/>
                    <a:moveTo>
                      <a:pt x="25" y="33"/>
                    </a:moveTo>
                    <a:lnTo>
                      <a:pt x="25" y="33"/>
                    </a:lnTo>
                    <a:lnTo>
                      <a:pt x="19" y="27"/>
                    </a:lnTo>
                    <a:lnTo>
                      <a:pt x="25" y="33"/>
                    </a:lnTo>
                    <a:close/>
                    <a:moveTo>
                      <a:pt x="25" y="33"/>
                    </a:moveTo>
                    <a:lnTo>
                      <a:pt x="22" y="37"/>
                    </a:lnTo>
                    <a:lnTo>
                      <a:pt x="9" y="22"/>
                    </a:lnTo>
                    <a:lnTo>
                      <a:pt x="12" y="19"/>
                    </a:lnTo>
                    <a:lnTo>
                      <a:pt x="25" y="33"/>
                    </a:lnTo>
                    <a:close/>
                    <a:moveTo>
                      <a:pt x="6" y="26"/>
                    </a:moveTo>
                    <a:lnTo>
                      <a:pt x="8" y="23"/>
                    </a:lnTo>
                    <a:lnTo>
                      <a:pt x="9" y="22"/>
                    </a:lnTo>
                    <a:lnTo>
                      <a:pt x="15" y="29"/>
                    </a:lnTo>
                    <a:lnTo>
                      <a:pt x="6" y="26"/>
                    </a:lnTo>
                    <a:close/>
                    <a:moveTo>
                      <a:pt x="24" y="33"/>
                    </a:moveTo>
                    <a:lnTo>
                      <a:pt x="21" y="40"/>
                    </a:lnTo>
                    <a:lnTo>
                      <a:pt x="3" y="31"/>
                    </a:lnTo>
                    <a:lnTo>
                      <a:pt x="6" y="26"/>
                    </a:lnTo>
                    <a:lnTo>
                      <a:pt x="24" y="33"/>
                    </a:lnTo>
                    <a:close/>
                    <a:moveTo>
                      <a:pt x="21" y="40"/>
                    </a:moveTo>
                    <a:lnTo>
                      <a:pt x="20" y="41"/>
                    </a:lnTo>
                    <a:lnTo>
                      <a:pt x="19" y="42"/>
                    </a:lnTo>
                    <a:lnTo>
                      <a:pt x="12" y="35"/>
                    </a:lnTo>
                    <a:lnTo>
                      <a:pt x="21" y="40"/>
                    </a:lnTo>
                    <a:close/>
                    <a:moveTo>
                      <a:pt x="19" y="42"/>
                    </a:moveTo>
                    <a:lnTo>
                      <a:pt x="15" y="45"/>
                    </a:lnTo>
                    <a:lnTo>
                      <a:pt x="2" y="32"/>
                    </a:lnTo>
                    <a:lnTo>
                      <a:pt x="5" y="29"/>
                    </a:lnTo>
                    <a:lnTo>
                      <a:pt x="19" y="42"/>
                    </a:lnTo>
                    <a:close/>
                    <a:moveTo>
                      <a:pt x="0" y="39"/>
                    </a:moveTo>
                    <a:lnTo>
                      <a:pt x="0" y="35"/>
                    </a:lnTo>
                    <a:lnTo>
                      <a:pt x="2" y="32"/>
                    </a:lnTo>
                    <a:lnTo>
                      <a:pt x="9" y="39"/>
                    </a:lnTo>
                    <a:lnTo>
                      <a:pt x="0" y="39"/>
                    </a:lnTo>
                    <a:close/>
                    <a:moveTo>
                      <a:pt x="19" y="39"/>
                    </a:moveTo>
                    <a:lnTo>
                      <a:pt x="19" y="42"/>
                    </a:lnTo>
                    <a:lnTo>
                      <a:pt x="0" y="42"/>
                    </a:lnTo>
                    <a:lnTo>
                      <a:pt x="0" y="39"/>
                    </a:lnTo>
                    <a:lnTo>
                      <a:pt x="19" y="39"/>
                    </a:lnTo>
                    <a:close/>
                    <a:moveTo>
                      <a:pt x="19" y="42"/>
                    </a:moveTo>
                    <a:lnTo>
                      <a:pt x="19" y="49"/>
                    </a:lnTo>
                    <a:lnTo>
                      <a:pt x="0" y="49"/>
                    </a:lnTo>
                    <a:lnTo>
                      <a:pt x="0" y="42"/>
                    </a:lnTo>
                    <a:lnTo>
                      <a:pt x="19" y="42"/>
                    </a:lnTo>
                    <a:close/>
                    <a:moveTo>
                      <a:pt x="19" y="49"/>
                    </a:moveTo>
                    <a:lnTo>
                      <a:pt x="19" y="52"/>
                    </a:lnTo>
                    <a:lnTo>
                      <a:pt x="0" y="52"/>
                    </a:lnTo>
                    <a:lnTo>
                      <a:pt x="0" y="49"/>
                    </a:lnTo>
                    <a:lnTo>
                      <a:pt x="19" y="49"/>
                    </a:lnTo>
                    <a:close/>
                    <a:moveTo>
                      <a:pt x="2" y="59"/>
                    </a:moveTo>
                    <a:lnTo>
                      <a:pt x="0" y="55"/>
                    </a:lnTo>
                    <a:lnTo>
                      <a:pt x="0" y="52"/>
                    </a:lnTo>
                    <a:lnTo>
                      <a:pt x="9" y="52"/>
                    </a:lnTo>
                    <a:lnTo>
                      <a:pt x="2" y="59"/>
                    </a:lnTo>
                    <a:close/>
                    <a:moveTo>
                      <a:pt x="15" y="45"/>
                    </a:moveTo>
                    <a:lnTo>
                      <a:pt x="19" y="48"/>
                    </a:lnTo>
                    <a:lnTo>
                      <a:pt x="5" y="62"/>
                    </a:lnTo>
                    <a:lnTo>
                      <a:pt x="2" y="59"/>
                    </a:lnTo>
                    <a:lnTo>
                      <a:pt x="15" y="45"/>
                    </a:lnTo>
                    <a:close/>
                    <a:moveTo>
                      <a:pt x="19" y="48"/>
                    </a:moveTo>
                    <a:lnTo>
                      <a:pt x="10" y="39"/>
                    </a:lnTo>
                    <a:lnTo>
                      <a:pt x="19" y="48"/>
                    </a:lnTo>
                    <a:lnTo>
                      <a:pt x="12" y="54"/>
                    </a:lnTo>
                    <a:lnTo>
                      <a:pt x="19" y="48"/>
                    </a:lnTo>
                    <a:close/>
                    <a:moveTo>
                      <a:pt x="19" y="48"/>
                    </a:moveTo>
                    <a:lnTo>
                      <a:pt x="22" y="51"/>
                    </a:lnTo>
                    <a:lnTo>
                      <a:pt x="9" y="64"/>
                    </a:lnTo>
                    <a:lnTo>
                      <a:pt x="5" y="62"/>
                    </a:lnTo>
                    <a:lnTo>
                      <a:pt x="19" y="48"/>
                    </a:lnTo>
                    <a:close/>
                    <a:moveTo>
                      <a:pt x="9" y="64"/>
                    </a:moveTo>
                    <a:lnTo>
                      <a:pt x="9" y="64"/>
                    </a:lnTo>
                    <a:lnTo>
                      <a:pt x="15" y="58"/>
                    </a:lnTo>
                    <a:lnTo>
                      <a:pt x="9" y="64"/>
                    </a:lnTo>
                    <a:close/>
                    <a:moveTo>
                      <a:pt x="22" y="51"/>
                    </a:moveTo>
                    <a:lnTo>
                      <a:pt x="25" y="54"/>
                    </a:lnTo>
                    <a:lnTo>
                      <a:pt x="12" y="67"/>
                    </a:lnTo>
                    <a:lnTo>
                      <a:pt x="9" y="64"/>
                    </a:lnTo>
                    <a:lnTo>
                      <a:pt x="22" y="51"/>
                    </a:lnTo>
                    <a:close/>
                    <a:moveTo>
                      <a:pt x="25" y="54"/>
                    </a:moveTo>
                    <a:lnTo>
                      <a:pt x="35" y="64"/>
                    </a:lnTo>
                    <a:lnTo>
                      <a:pt x="25" y="54"/>
                    </a:lnTo>
                    <a:lnTo>
                      <a:pt x="19" y="61"/>
                    </a:lnTo>
                    <a:lnTo>
                      <a:pt x="25" y="54"/>
                    </a:lnTo>
                    <a:close/>
                    <a:moveTo>
                      <a:pt x="25" y="54"/>
                    </a:moveTo>
                    <a:lnTo>
                      <a:pt x="29" y="58"/>
                    </a:lnTo>
                    <a:lnTo>
                      <a:pt x="15" y="71"/>
                    </a:lnTo>
                    <a:lnTo>
                      <a:pt x="12" y="67"/>
                    </a:lnTo>
                    <a:lnTo>
                      <a:pt x="25" y="54"/>
                    </a:lnTo>
                    <a:close/>
                    <a:moveTo>
                      <a:pt x="22" y="74"/>
                    </a:moveTo>
                    <a:lnTo>
                      <a:pt x="18" y="74"/>
                    </a:lnTo>
                    <a:lnTo>
                      <a:pt x="15" y="71"/>
                    </a:lnTo>
                    <a:lnTo>
                      <a:pt x="22" y="64"/>
                    </a:lnTo>
                    <a:lnTo>
                      <a:pt x="22" y="74"/>
                    </a:lnTo>
                    <a:close/>
                    <a:moveTo>
                      <a:pt x="22" y="54"/>
                    </a:moveTo>
                    <a:lnTo>
                      <a:pt x="25" y="54"/>
                    </a:lnTo>
                    <a:lnTo>
                      <a:pt x="25" y="74"/>
                    </a:lnTo>
                    <a:lnTo>
                      <a:pt x="22" y="74"/>
                    </a:lnTo>
                    <a:lnTo>
                      <a:pt x="22" y="54"/>
                    </a:lnTo>
                    <a:close/>
                    <a:moveTo>
                      <a:pt x="25" y="54"/>
                    </a:moveTo>
                    <a:lnTo>
                      <a:pt x="27" y="54"/>
                    </a:lnTo>
                    <a:lnTo>
                      <a:pt x="30" y="55"/>
                    </a:lnTo>
                    <a:lnTo>
                      <a:pt x="25" y="64"/>
                    </a:lnTo>
                    <a:lnTo>
                      <a:pt x="25" y="54"/>
                    </a:lnTo>
                    <a:close/>
                    <a:moveTo>
                      <a:pt x="30" y="55"/>
                    </a:moveTo>
                    <a:lnTo>
                      <a:pt x="35" y="59"/>
                    </a:lnTo>
                    <a:lnTo>
                      <a:pt x="27" y="76"/>
                    </a:lnTo>
                    <a:lnTo>
                      <a:pt x="21" y="73"/>
                    </a:lnTo>
                    <a:lnTo>
                      <a:pt x="30" y="55"/>
                    </a:lnTo>
                    <a:close/>
                    <a:moveTo>
                      <a:pt x="31" y="77"/>
                    </a:moveTo>
                    <a:lnTo>
                      <a:pt x="29" y="77"/>
                    </a:lnTo>
                    <a:lnTo>
                      <a:pt x="27" y="76"/>
                    </a:lnTo>
                    <a:lnTo>
                      <a:pt x="31" y="67"/>
                    </a:lnTo>
                    <a:lnTo>
                      <a:pt x="31" y="77"/>
                    </a:lnTo>
                    <a:close/>
                    <a:moveTo>
                      <a:pt x="31" y="58"/>
                    </a:moveTo>
                    <a:lnTo>
                      <a:pt x="34" y="58"/>
                    </a:lnTo>
                    <a:lnTo>
                      <a:pt x="34" y="77"/>
                    </a:lnTo>
                    <a:lnTo>
                      <a:pt x="31" y="77"/>
                    </a:lnTo>
                    <a:lnTo>
                      <a:pt x="31" y="58"/>
                    </a:lnTo>
                    <a:close/>
                    <a:moveTo>
                      <a:pt x="34" y="58"/>
                    </a:moveTo>
                    <a:lnTo>
                      <a:pt x="41" y="58"/>
                    </a:lnTo>
                    <a:lnTo>
                      <a:pt x="41" y="77"/>
                    </a:lnTo>
                    <a:lnTo>
                      <a:pt x="34" y="77"/>
                    </a:lnTo>
                    <a:lnTo>
                      <a:pt x="34" y="58"/>
                    </a:lnTo>
                    <a:close/>
                    <a:moveTo>
                      <a:pt x="45" y="76"/>
                    </a:moveTo>
                    <a:lnTo>
                      <a:pt x="43" y="77"/>
                    </a:lnTo>
                    <a:lnTo>
                      <a:pt x="41" y="77"/>
                    </a:lnTo>
                    <a:lnTo>
                      <a:pt x="41" y="67"/>
                    </a:lnTo>
                    <a:lnTo>
                      <a:pt x="45" y="76"/>
                    </a:lnTo>
                    <a:close/>
                    <a:moveTo>
                      <a:pt x="36" y="59"/>
                    </a:moveTo>
                    <a:lnTo>
                      <a:pt x="43" y="55"/>
                    </a:lnTo>
                    <a:lnTo>
                      <a:pt x="52" y="73"/>
                    </a:lnTo>
                    <a:lnTo>
                      <a:pt x="45" y="76"/>
                    </a:lnTo>
                    <a:lnTo>
                      <a:pt x="36" y="59"/>
                    </a:lnTo>
                    <a:close/>
                    <a:moveTo>
                      <a:pt x="43" y="55"/>
                    </a:moveTo>
                    <a:lnTo>
                      <a:pt x="45" y="54"/>
                    </a:lnTo>
                    <a:lnTo>
                      <a:pt x="47" y="54"/>
                    </a:lnTo>
                    <a:lnTo>
                      <a:pt x="47" y="64"/>
                    </a:lnTo>
                    <a:lnTo>
                      <a:pt x="43" y="55"/>
                    </a:lnTo>
                    <a:close/>
                    <a:moveTo>
                      <a:pt x="47" y="54"/>
                    </a:moveTo>
                    <a:lnTo>
                      <a:pt x="51" y="54"/>
                    </a:lnTo>
                    <a:lnTo>
                      <a:pt x="51" y="74"/>
                    </a:lnTo>
                    <a:lnTo>
                      <a:pt x="47" y="74"/>
                    </a:lnTo>
                    <a:lnTo>
                      <a:pt x="47" y="54"/>
                    </a:lnTo>
                    <a:close/>
                    <a:moveTo>
                      <a:pt x="55" y="73"/>
                    </a:moveTo>
                    <a:lnTo>
                      <a:pt x="53" y="74"/>
                    </a:lnTo>
                    <a:lnTo>
                      <a:pt x="51" y="74"/>
                    </a:lnTo>
                    <a:lnTo>
                      <a:pt x="51" y="64"/>
                    </a:lnTo>
                    <a:lnTo>
                      <a:pt x="55" y="73"/>
                    </a:lnTo>
                    <a:close/>
                    <a:moveTo>
                      <a:pt x="46" y="55"/>
                    </a:moveTo>
                    <a:lnTo>
                      <a:pt x="53" y="53"/>
                    </a:lnTo>
                    <a:lnTo>
                      <a:pt x="61" y="70"/>
                    </a:lnTo>
                    <a:lnTo>
                      <a:pt x="55" y="73"/>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16" name="Freeform 804">
                <a:extLst>
                  <a:ext uri="{FF2B5EF4-FFF2-40B4-BE49-F238E27FC236}">
                    <a16:creationId xmlns:a16="http://schemas.microsoft.com/office/drawing/2014/main" id="{DDEE28B1-C1F1-448C-AF28-E7AB5D291052}"/>
                  </a:ext>
                </a:extLst>
              </p:cNvPr>
              <p:cNvSpPr>
                <a:spLocks/>
              </p:cNvSpPr>
              <p:nvPr/>
            </p:nvSpPr>
            <p:spPr bwMode="auto">
              <a:xfrm>
                <a:off x="3301" y="2113"/>
                <a:ext cx="16" cy="14"/>
              </a:xfrm>
              <a:custGeom>
                <a:avLst/>
                <a:gdLst>
                  <a:gd name="T0" fmla="*/ 12 w 66"/>
                  <a:gd name="T1" fmla="*/ 14 h 56"/>
                  <a:gd name="T2" fmla="*/ 12 w 66"/>
                  <a:gd name="T3" fmla="*/ 13 h 56"/>
                  <a:gd name="T4" fmla="*/ 13 w 66"/>
                  <a:gd name="T5" fmla="*/ 11 h 56"/>
                  <a:gd name="T6" fmla="*/ 15 w 66"/>
                  <a:gd name="T7" fmla="*/ 10 h 56"/>
                  <a:gd name="T8" fmla="*/ 15 w 66"/>
                  <a:gd name="T9" fmla="*/ 9 h 56"/>
                  <a:gd name="T10" fmla="*/ 15 w 66"/>
                  <a:gd name="T11" fmla="*/ 9 h 56"/>
                  <a:gd name="T12" fmla="*/ 16 w 66"/>
                  <a:gd name="T13" fmla="*/ 7 h 56"/>
                  <a:gd name="T14" fmla="*/ 16 w 66"/>
                  <a:gd name="T15" fmla="*/ 6 h 56"/>
                  <a:gd name="T16" fmla="*/ 16 w 66"/>
                  <a:gd name="T17" fmla="*/ 5 h 56"/>
                  <a:gd name="T18" fmla="*/ 16 w 66"/>
                  <a:gd name="T19" fmla="*/ 4 h 56"/>
                  <a:gd name="T20" fmla="*/ 15 w 66"/>
                  <a:gd name="T21" fmla="*/ 3 h 56"/>
                  <a:gd name="T22" fmla="*/ 15 w 66"/>
                  <a:gd name="T23" fmla="*/ 2 h 56"/>
                  <a:gd name="T24" fmla="*/ 14 w 66"/>
                  <a:gd name="T25" fmla="*/ 1 h 56"/>
                  <a:gd name="T26" fmla="*/ 13 w 66"/>
                  <a:gd name="T27" fmla="*/ 1 h 56"/>
                  <a:gd name="T28" fmla="*/ 12 w 66"/>
                  <a:gd name="T29" fmla="*/ 1 h 56"/>
                  <a:gd name="T30" fmla="*/ 11 w 66"/>
                  <a:gd name="T31" fmla="*/ 0 h 56"/>
                  <a:gd name="T32" fmla="*/ 10 w 66"/>
                  <a:gd name="T33" fmla="*/ 0 h 56"/>
                  <a:gd name="T34" fmla="*/ 8 w 66"/>
                  <a:gd name="T35" fmla="*/ 0 h 56"/>
                  <a:gd name="T36" fmla="*/ 8 w 66"/>
                  <a:gd name="T37" fmla="*/ 1 h 56"/>
                  <a:gd name="T38" fmla="*/ 6 w 66"/>
                  <a:gd name="T39" fmla="*/ 1 h 56"/>
                  <a:gd name="T40" fmla="*/ 5 w 66"/>
                  <a:gd name="T41" fmla="*/ 1 h 56"/>
                  <a:gd name="T42" fmla="*/ 4 w 66"/>
                  <a:gd name="T43" fmla="*/ 2 h 56"/>
                  <a:gd name="T44" fmla="*/ 2 w 66"/>
                  <a:gd name="T45" fmla="*/ 3 h 56"/>
                  <a:gd name="T46" fmla="*/ 1 w 66"/>
                  <a:gd name="T47" fmla="*/ 4 h 56"/>
                  <a:gd name="T48" fmla="*/ 1 w 66"/>
                  <a:gd name="T49" fmla="*/ 6 h 56"/>
                  <a:gd name="T50" fmla="*/ 1 w 66"/>
                  <a:gd name="T51" fmla="*/ 6 h 56"/>
                  <a:gd name="T52" fmla="*/ 0 w 66"/>
                  <a:gd name="T53" fmla="*/ 8 h 56"/>
                  <a:gd name="T54" fmla="*/ 0 w 66"/>
                  <a:gd name="T55" fmla="*/ 9 h 56"/>
                  <a:gd name="T56" fmla="*/ 0 w 66"/>
                  <a:gd name="T57" fmla="*/ 9 h 56"/>
                  <a:gd name="T58" fmla="*/ 0 w 66"/>
                  <a:gd name="T59" fmla="*/ 11 h 56"/>
                  <a:gd name="T60" fmla="*/ 1 w 66"/>
                  <a:gd name="T61" fmla="*/ 12 h 56"/>
                  <a:gd name="T62" fmla="*/ 1 w 66"/>
                  <a:gd name="T63" fmla="*/ 13 h 56"/>
                  <a:gd name="T64" fmla="*/ 2 w 66"/>
                  <a:gd name="T65" fmla="*/ 14 h 56"/>
                  <a:gd name="T66" fmla="*/ 3 w 66"/>
                  <a:gd name="T67" fmla="*/ 14 h 56"/>
                  <a:gd name="T68" fmla="*/ 4 w 66"/>
                  <a:gd name="T69" fmla="*/ 14 h 56"/>
                  <a:gd name="T70" fmla="*/ 5 w 66"/>
                  <a:gd name="T71" fmla="*/ 14 h 56"/>
                  <a:gd name="T72" fmla="*/ 6 w 66"/>
                  <a:gd name="T73" fmla="*/ 14 h 56"/>
                  <a:gd name="T74" fmla="*/ 8 w 66"/>
                  <a:gd name="T75" fmla="*/ 14 h 56"/>
                  <a:gd name="T76" fmla="*/ 8 w 66"/>
                  <a:gd name="T77" fmla="*/ 14 h 56"/>
                  <a:gd name="T78" fmla="*/ 10 w 66"/>
                  <a:gd name="T79" fmla="*/ 14 h 56"/>
                  <a:gd name="T80" fmla="*/ 12 w 66"/>
                  <a:gd name="T81" fmla="*/ 14 h 5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6"/>
                  <a:gd name="T125" fmla="*/ 66 w 66"/>
                  <a:gd name="T126" fmla="*/ 56 h 5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6">
                    <a:moveTo>
                      <a:pt x="48" y="54"/>
                    </a:moveTo>
                    <a:lnTo>
                      <a:pt x="51" y="50"/>
                    </a:lnTo>
                    <a:lnTo>
                      <a:pt x="54" y="44"/>
                    </a:lnTo>
                    <a:lnTo>
                      <a:pt x="60" y="40"/>
                    </a:lnTo>
                    <a:lnTo>
                      <a:pt x="60" y="37"/>
                    </a:lnTo>
                    <a:lnTo>
                      <a:pt x="63" y="34"/>
                    </a:lnTo>
                    <a:lnTo>
                      <a:pt x="66" y="27"/>
                    </a:lnTo>
                    <a:lnTo>
                      <a:pt x="66" y="25"/>
                    </a:lnTo>
                    <a:lnTo>
                      <a:pt x="66" y="18"/>
                    </a:lnTo>
                    <a:lnTo>
                      <a:pt x="66" y="15"/>
                    </a:lnTo>
                    <a:lnTo>
                      <a:pt x="63" y="12"/>
                    </a:lnTo>
                    <a:lnTo>
                      <a:pt x="60" y="8"/>
                    </a:lnTo>
                    <a:lnTo>
                      <a:pt x="58" y="5"/>
                    </a:lnTo>
                    <a:lnTo>
                      <a:pt x="54" y="2"/>
                    </a:lnTo>
                    <a:lnTo>
                      <a:pt x="51" y="2"/>
                    </a:lnTo>
                    <a:lnTo>
                      <a:pt x="44" y="0"/>
                    </a:lnTo>
                    <a:lnTo>
                      <a:pt x="41" y="0"/>
                    </a:lnTo>
                    <a:lnTo>
                      <a:pt x="34" y="0"/>
                    </a:lnTo>
                    <a:lnTo>
                      <a:pt x="32" y="2"/>
                    </a:lnTo>
                    <a:lnTo>
                      <a:pt x="26" y="2"/>
                    </a:lnTo>
                    <a:lnTo>
                      <a:pt x="19" y="5"/>
                    </a:lnTo>
                    <a:lnTo>
                      <a:pt x="16" y="8"/>
                    </a:lnTo>
                    <a:lnTo>
                      <a:pt x="9" y="12"/>
                    </a:lnTo>
                    <a:lnTo>
                      <a:pt x="6" y="15"/>
                    </a:lnTo>
                    <a:lnTo>
                      <a:pt x="4" y="22"/>
                    </a:lnTo>
                    <a:lnTo>
                      <a:pt x="4" y="25"/>
                    </a:lnTo>
                    <a:lnTo>
                      <a:pt x="0" y="30"/>
                    </a:lnTo>
                    <a:lnTo>
                      <a:pt x="0" y="34"/>
                    </a:lnTo>
                    <a:lnTo>
                      <a:pt x="0" y="37"/>
                    </a:lnTo>
                    <a:lnTo>
                      <a:pt x="0" y="44"/>
                    </a:lnTo>
                    <a:lnTo>
                      <a:pt x="4" y="47"/>
                    </a:lnTo>
                    <a:lnTo>
                      <a:pt x="6" y="50"/>
                    </a:lnTo>
                    <a:lnTo>
                      <a:pt x="9" y="54"/>
                    </a:lnTo>
                    <a:lnTo>
                      <a:pt x="12" y="56"/>
                    </a:lnTo>
                    <a:lnTo>
                      <a:pt x="16" y="56"/>
                    </a:lnTo>
                    <a:lnTo>
                      <a:pt x="22" y="56"/>
                    </a:lnTo>
                    <a:lnTo>
                      <a:pt x="26" y="56"/>
                    </a:lnTo>
                    <a:lnTo>
                      <a:pt x="32" y="56"/>
                    </a:lnTo>
                    <a:lnTo>
                      <a:pt x="34" y="56"/>
                    </a:lnTo>
                    <a:lnTo>
                      <a:pt x="41" y="54"/>
                    </a:lnTo>
                    <a:lnTo>
                      <a:pt x="48"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17" name="Freeform 805">
                <a:extLst>
                  <a:ext uri="{FF2B5EF4-FFF2-40B4-BE49-F238E27FC236}">
                    <a16:creationId xmlns:a16="http://schemas.microsoft.com/office/drawing/2014/main" id="{00D4DEFB-0DA1-4C13-8E61-EE7172B7B90A}"/>
                  </a:ext>
                </a:extLst>
              </p:cNvPr>
              <p:cNvSpPr>
                <a:spLocks noEditPoints="1"/>
              </p:cNvSpPr>
              <p:nvPr/>
            </p:nvSpPr>
            <p:spPr bwMode="auto">
              <a:xfrm>
                <a:off x="3298" y="2111"/>
                <a:ext cx="22" cy="19"/>
              </a:xfrm>
              <a:custGeom>
                <a:avLst/>
                <a:gdLst>
                  <a:gd name="T0" fmla="*/ 18 w 86"/>
                  <a:gd name="T1" fmla="*/ 16 h 76"/>
                  <a:gd name="T2" fmla="*/ 14 w 86"/>
                  <a:gd name="T3" fmla="*/ 12 h 76"/>
                  <a:gd name="T4" fmla="*/ 15 w 86"/>
                  <a:gd name="T5" fmla="*/ 11 h 76"/>
                  <a:gd name="T6" fmla="*/ 18 w 86"/>
                  <a:gd name="T7" fmla="*/ 16 h 76"/>
                  <a:gd name="T8" fmla="*/ 20 w 86"/>
                  <a:gd name="T9" fmla="*/ 13 h 76"/>
                  <a:gd name="T10" fmla="*/ 16 w 86"/>
                  <a:gd name="T11" fmla="*/ 12 h 76"/>
                  <a:gd name="T12" fmla="*/ 17 w 86"/>
                  <a:gd name="T13" fmla="*/ 9 h 76"/>
                  <a:gd name="T14" fmla="*/ 20 w 86"/>
                  <a:gd name="T15" fmla="*/ 13 h 76"/>
                  <a:gd name="T16" fmla="*/ 21 w 86"/>
                  <a:gd name="T17" fmla="*/ 12 h 76"/>
                  <a:gd name="T18" fmla="*/ 22 w 86"/>
                  <a:gd name="T19" fmla="*/ 9 h 76"/>
                  <a:gd name="T20" fmla="*/ 17 w 86"/>
                  <a:gd name="T21" fmla="*/ 9 h 76"/>
                  <a:gd name="T22" fmla="*/ 17 w 86"/>
                  <a:gd name="T23" fmla="*/ 6 h 76"/>
                  <a:gd name="T24" fmla="*/ 22 w 86"/>
                  <a:gd name="T25" fmla="*/ 6 h 76"/>
                  <a:gd name="T26" fmla="*/ 21 w 86"/>
                  <a:gd name="T27" fmla="*/ 5 h 76"/>
                  <a:gd name="T28" fmla="*/ 17 w 86"/>
                  <a:gd name="T29" fmla="*/ 7 h 76"/>
                  <a:gd name="T30" fmla="*/ 20 w 86"/>
                  <a:gd name="T31" fmla="*/ 3 h 76"/>
                  <a:gd name="T32" fmla="*/ 16 w 86"/>
                  <a:gd name="T33" fmla="*/ 6 h 76"/>
                  <a:gd name="T34" fmla="*/ 15 w 86"/>
                  <a:gd name="T35" fmla="*/ 6 h 76"/>
                  <a:gd name="T36" fmla="*/ 19 w 86"/>
                  <a:gd name="T37" fmla="*/ 2 h 76"/>
                  <a:gd name="T38" fmla="*/ 16 w 86"/>
                  <a:gd name="T39" fmla="*/ 1 h 76"/>
                  <a:gd name="T40" fmla="*/ 16 w 86"/>
                  <a:gd name="T41" fmla="*/ 6 h 76"/>
                  <a:gd name="T42" fmla="*/ 13 w 86"/>
                  <a:gd name="T43" fmla="*/ 4 h 76"/>
                  <a:gd name="T44" fmla="*/ 15 w 86"/>
                  <a:gd name="T45" fmla="*/ 0 h 76"/>
                  <a:gd name="T46" fmla="*/ 14 w 86"/>
                  <a:gd name="T47" fmla="*/ 0 h 76"/>
                  <a:gd name="T48" fmla="*/ 13 w 86"/>
                  <a:gd name="T49" fmla="*/ 5 h 76"/>
                  <a:gd name="T50" fmla="*/ 13 w 86"/>
                  <a:gd name="T51" fmla="*/ 4 h 76"/>
                  <a:gd name="T52" fmla="*/ 12 w 86"/>
                  <a:gd name="T53" fmla="*/ 6 h 76"/>
                  <a:gd name="T54" fmla="*/ 9 w 86"/>
                  <a:gd name="T55" fmla="*/ 1 h 76"/>
                  <a:gd name="T56" fmla="*/ 9 w 86"/>
                  <a:gd name="T57" fmla="*/ 3 h 76"/>
                  <a:gd name="T58" fmla="*/ 10 w 86"/>
                  <a:gd name="T59" fmla="*/ 5 h 76"/>
                  <a:gd name="T60" fmla="*/ 9 w 86"/>
                  <a:gd name="T61" fmla="*/ 6 h 76"/>
                  <a:gd name="T62" fmla="*/ 8 w 86"/>
                  <a:gd name="T63" fmla="*/ 7 h 76"/>
                  <a:gd name="T64" fmla="*/ 4 w 86"/>
                  <a:gd name="T65" fmla="*/ 3 h 76"/>
                  <a:gd name="T66" fmla="*/ 5 w 86"/>
                  <a:gd name="T67" fmla="*/ 6 h 76"/>
                  <a:gd name="T68" fmla="*/ 7 w 86"/>
                  <a:gd name="T69" fmla="*/ 7 h 76"/>
                  <a:gd name="T70" fmla="*/ 6 w 86"/>
                  <a:gd name="T71" fmla="*/ 7 h 76"/>
                  <a:gd name="T72" fmla="*/ 1 w 86"/>
                  <a:gd name="T73" fmla="*/ 7 h 76"/>
                  <a:gd name="T74" fmla="*/ 1 w 86"/>
                  <a:gd name="T75" fmla="*/ 9 h 76"/>
                  <a:gd name="T76" fmla="*/ 4 w 86"/>
                  <a:gd name="T77" fmla="*/ 9 h 76"/>
                  <a:gd name="T78" fmla="*/ 5 w 86"/>
                  <a:gd name="T79" fmla="*/ 10 h 76"/>
                  <a:gd name="T80" fmla="*/ 5 w 86"/>
                  <a:gd name="T81" fmla="*/ 10 h 76"/>
                  <a:gd name="T82" fmla="*/ 5 w 86"/>
                  <a:gd name="T83" fmla="*/ 12 h 76"/>
                  <a:gd name="T84" fmla="*/ 0 w 86"/>
                  <a:gd name="T85" fmla="*/ 14 h 76"/>
                  <a:gd name="T86" fmla="*/ 3 w 86"/>
                  <a:gd name="T87" fmla="*/ 14 h 76"/>
                  <a:gd name="T88" fmla="*/ 4 w 86"/>
                  <a:gd name="T89" fmla="*/ 12 h 76"/>
                  <a:gd name="T90" fmla="*/ 5 w 86"/>
                  <a:gd name="T91" fmla="*/ 13 h 76"/>
                  <a:gd name="T92" fmla="*/ 6 w 86"/>
                  <a:gd name="T93" fmla="*/ 14 h 76"/>
                  <a:gd name="T94" fmla="*/ 3 w 86"/>
                  <a:gd name="T95" fmla="*/ 18 h 76"/>
                  <a:gd name="T96" fmla="*/ 5 w 86"/>
                  <a:gd name="T97" fmla="*/ 16 h 76"/>
                  <a:gd name="T98" fmla="*/ 7 w 86"/>
                  <a:gd name="T99" fmla="*/ 14 h 76"/>
                  <a:gd name="T100" fmla="*/ 6 w 86"/>
                  <a:gd name="T101" fmla="*/ 14 h 76"/>
                  <a:gd name="T102" fmla="*/ 8 w 86"/>
                  <a:gd name="T103" fmla="*/ 14 h 76"/>
                  <a:gd name="T104" fmla="*/ 9 w 86"/>
                  <a:gd name="T105" fmla="*/ 19 h 76"/>
                  <a:gd name="T106" fmla="*/ 9 w 86"/>
                  <a:gd name="T107" fmla="*/ 19 h 76"/>
                  <a:gd name="T108" fmla="*/ 11 w 86"/>
                  <a:gd name="T109" fmla="*/ 14 h 76"/>
                  <a:gd name="T110" fmla="*/ 10 w 86"/>
                  <a:gd name="T111" fmla="*/ 15 h 76"/>
                  <a:gd name="T112" fmla="*/ 13 w 86"/>
                  <a:gd name="T113" fmla="*/ 14 h 76"/>
                  <a:gd name="T114" fmla="*/ 15 w 86"/>
                  <a:gd name="T115" fmla="*/ 18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6"/>
                  <a:gd name="T176" fmla="*/ 86 w 86"/>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6">
                    <a:moveTo>
                      <a:pt x="51" y="56"/>
                    </a:moveTo>
                    <a:lnTo>
                      <a:pt x="54" y="54"/>
                    </a:lnTo>
                    <a:lnTo>
                      <a:pt x="68" y="67"/>
                    </a:lnTo>
                    <a:lnTo>
                      <a:pt x="64" y="70"/>
                    </a:lnTo>
                    <a:lnTo>
                      <a:pt x="51" y="56"/>
                    </a:lnTo>
                    <a:close/>
                    <a:moveTo>
                      <a:pt x="70" y="65"/>
                    </a:moveTo>
                    <a:lnTo>
                      <a:pt x="69" y="66"/>
                    </a:lnTo>
                    <a:lnTo>
                      <a:pt x="68" y="67"/>
                    </a:lnTo>
                    <a:lnTo>
                      <a:pt x="61" y="60"/>
                    </a:lnTo>
                    <a:lnTo>
                      <a:pt x="70" y="65"/>
                    </a:lnTo>
                    <a:close/>
                    <a:moveTo>
                      <a:pt x="52" y="56"/>
                    </a:moveTo>
                    <a:lnTo>
                      <a:pt x="56" y="49"/>
                    </a:lnTo>
                    <a:lnTo>
                      <a:pt x="72" y="58"/>
                    </a:lnTo>
                    <a:lnTo>
                      <a:pt x="70" y="65"/>
                    </a:lnTo>
                    <a:lnTo>
                      <a:pt x="52" y="56"/>
                    </a:lnTo>
                    <a:close/>
                    <a:moveTo>
                      <a:pt x="56" y="49"/>
                    </a:moveTo>
                    <a:lnTo>
                      <a:pt x="57" y="46"/>
                    </a:lnTo>
                    <a:lnTo>
                      <a:pt x="60" y="45"/>
                    </a:lnTo>
                    <a:lnTo>
                      <a:pt x="64" y="54"/>
                    </a:lnTo>
                    <a:lnTo>
                      <a:pt x="56" y="49"/>
                    </a:lnTo>
                    <a:close/>
                    <a:moveTo>
                      <a:pt x="60" y="45"/>
                    </a:moveTo>
                    <a:lnTo>
                      <a:pt x="67" y="42"/>
                    </a:lnTo>
                    <a:lnTo>
                      <a:pt x="74" y="59"/>
                    </a:lnTo>
                    <a:lnTo>
                      <a:pt x="69" y="63"/>
                    </a:lnTo>
                    <a:lnTo>
                      <a:pt x="60" y="45"/>
                    </a:lnTo>
                    <a:close/>
                    <a:moveTo>
                      <a:pt x="80" y="50"/>
                    </a:moveTo>
                    <a:lnTo>
                      <a:pt x="80" y="56"/>
                    </a:lnTo>
                    <a:lnTo>
                      <a:pt x="74" y="59"/>
                    </a:lnTo>
                    <a:lnTo>
                      <a:pt x="70" y="50"/>
                    </a:lnTo>
                    <a:lnTo>
                      <a:pt x="80" y="50"/>
                    </a:lnTo>
                    <a:close/>
                    <a:moveTo>
                      <a:pt x="61" y="50"/>
                    </a:moveTo>
                    <a:lnTo>
                      <a:pt x="61" y="47"/>
                    </a:lnTo>
                    <a:lnTo>
                      <a:pt x="80" y="47"/>
                    </a:lnTo>
                    <a:lnTo>
                      <a:pt x="80" y="50"/>
                    </a:lnTo>
                    <a:lnTo>
                      <a:pt x="61" y="50"/>
                    </a:lnTo>
                    <a:close/>
                    <a:moveTo>
                      <a:pt x="61" y="47"/>
                    </a:moveTo>
                    <a:lnTo>
                      <a:pt x="61" y="44"/>
                    </a:lnTo>
                    <a:lnTo>
                      <a:pt x="63" y="40"/>
                    </a:lnTo>
                    <a:lnTo>
                      <a:pt x="70" y="47"/>
                    </a:lnTo>
                    <a:lnTo>
                      <a:pt x="61" y="47"/>
                    </a:lnTo>
                    <a:close/>
                    <a:moveTo>
                      <a:pt x="63" y="40"/>
                    </a:moveTo>
                    <a:lnTo>
                      <a:pt x="67" y="37"/>
                    </a:lnTo>
                    <a:lnTo>
                      <a:pt x="80" y="50"/>
                    </a:lnTo>
                    <a:lnTo>
                      <a:pt x="78" y="54"/>
                    </a:lnTo>
                    <a:lnTo>
                      <a:pt x="63" y="40"/>
                    </a:lnTo>
                    <a:close/>
                    <a:moveTo>
                      <a:pt x="82" y="48"/>
                    </a:moveTo>
                    <a:lnTo>
                      <a:pt x="82" y="49"/>
                    </a:lnTo>
                    <a:lnTo>
                      <a:pt x="80" y="50"/>
                    </a:lnTo>
                    <a:lnTo>
                      <a:pt x="73" y="44"/>
                    </a:lnTo>
                    <a:lnTo>
                      <a:pt x="82" y="48"/>
                    </a:lnTo>
                    <a:close/>
                    <a:moveTo>
                      <a:pt x="65" y="39"/>
                    </a:moveTo>
                    <a:lnTo>
                      <a:pt x="69" y="34"/>
                    </a:lnTo>
                    <a:lnTo>
                      <a:pt x="85" y="42"/>
                    </a:lnTo>
                    <a:lnTo>
                      <a:pt x="82" y="48"/>
                    </a:lnTo>
                    <a:lnTo>
                      <a:pt x="65" y="39"/>
                    </a:lnTo>
                    <a:close/>
                    <a:moveTo>
                      <a:pt x="86" y="37"/>
                    </a:moveTo>
                    <a:lnTo>
                      <a:pt x="86" y="40"/>
                    </a:lnTo>
                    <a:lnTo>
                      <a:pt x="85" y="42"/>
                    </a:lnTo>
                    <a:lnTo>
                      <a:pt x="76" y="37"/>
                    </a:lnTo>
                    <a:lnTo>
                      <a:pt x="86" y="37"/>
                    </a:lnTo>
                    <a:close/>
                    <a:moveTo>
                      <a:pt x="68" y="37"/>
                    </a:moveTo>
                    <a:lnTo>
                      <a:pt x="68" y="35"/>
                    </a:lnTo>
                    <a:lnTo>
                      <a:pt x="86" y="35"/>
                    </a:lnTo>
                    <a:lnTo>
                      <a:pt x="86" y="37"/>
                    </a:lnTo>
                    <a:lnTo>
                      <a:pt x="68" y="37"/>
                    </a:lnTo>
                    <a:close/>
                    <a:moveTo>
                      <a:pt x="68" y="35"/>
                    </a:moveTo>
                    <a:lnTo>
                      <a:pt x="68" y="28"/>
                    </a:lnTo>
                    <a:lnTo>
                      <a:pt x="86" y="28"/>
                    </a:lnTo>
                    <a:lnTo>
                      <a:pt x="86" y="35"/>
                    </a:lnTo>
                    <a:lnTo>
                      <a:pt x="68" y="35"/>
                    </a:lnTo>
                    <a:close/>
                    <a:moveTo>
                      <a:pt x="68" y="28"/>
                    </a:moveTo>
                    <a:lnTo>
                      <a:pt x="68" y="25"/>
                    </a:lnTo>
                    <a:lnTo>
                      <a:pt x="86" y="25"/>
                    </a:lnTo>
                    <a:lnTo>
                      <a:pt x="86" y="28"/>
                    </a:lnTo>
                    <a:lnTo>
                      <a:pt x="68" y="28"/>
                    </a:lnTo>
                    <a:close/>
                    <a:moveTo>
                      <a:pt x="83" y="18"/>
                    </a:moveTo>
                    <a:lnTo>
                      <a:pt x="86" y="21"/>
                    </a:lnTo>
                    <a:lnTo>
                      <a:pt x="86" y="25"/>
                    </a:lnTo>
                    <a:lnTo>
                      <a:pt x="76" y="25"/>
                    </a:lnTo>
                    <a:lnTo>
                      <a:pt x="83" y="18"/>
                    </a:lnTo>
                    <a:close/>
                    <a:moveTo>
                      <a:pt x="70" y="32"/>
                    </a:moveTo>
                    <a:lnTo>
                      <a:pt x="67" y="28"/>
                    </a:lnTo>
                    <a:lnTo>
                      <a:pt x="80" y="15"/>
                    </a:lnTo>
                    <a:lnTo>
                      <a:pt x="83" y="18"/>
                    </a:lnTo>
                    <a:lnTo>
                      <a:pt x="70" y="32"/>
                    </a:lnTo>
                    <a:close/>
                    <a:moveTo>
                      <a:pt x="67" y="28"/>
                    </a:moveTo>
                    <a:lnTo>
                      <a:pt x="67" y="28"/>
                    </a:lnTo>
                    <a:lnTo>
                      <a:pt x="73" y="22"/>
                    </a:lnTo>
                    <a:lnTo>
                      <a:pt x="67" y="28"/>
                    </a:lnTo>
                    <a:close/>
                    <a:moveTo>
                      <a:pt x="67" y="28"/>
                    </a:moveTo>
                    <a:lnTo>
                      <a:pt x="63" y="25"/>
                    </a:lnTo>
                    <a:lnTo>
                      <a:pt x="78" y="12"/>
                    </a:lnTo>
                    <a:lnTo>
                      <a:pt x="80" y="15"/>
                    </a:lnTo>
                    <a:lnTo>
                      <a:pt x="67" y="28"/>
                    </a:lnTo>
                    <a:close/>
                    <a:moveTo>
                      <a:pt x="78" y="12"/>
                    </a:moveTo>
                    <a:lnTo>
                      <a:pt x="78" y="12"/>
                    </a:lnTo>
                    <a:lnTo>
                      <a:pt x="70" y="18"/>
                    </a:lnTo>
                    <a:lnTo>
                      <a:pt x="78" y="12"/>
                    </a:lnTo>
                    <a:close/>
                    <a:moveTo>
                      <a:pt x="63" y="25"/>
                    </a:moveTo>
                    <a:lnTo>
                      <a:pt x="61" y="22"/>
                    </a:lnTo>
                    <a:lnTo>
                      <a:pt x="74" y="8"/>
                    </a:lnTo>
                    <a:lnTo>
                      <a:pt x="78" y="12"/>
                    </a:lnTo>
                    <a:lnTo>
                      <a:pt x="63" y="25"/>
                    </a:lnTo>
                    <a:close/>
                    <a:moveTo>
                      <a:pt x="61" y="22"/>
                    </a:moveTo>
                    <a:lnTo>
                      <a:pt x="61" y="22"/>
                    </a:lnTo>
                    <a:lnTo>
                      <a:pt x="60" y="22"/>
                    </a:lnTo>
                    <a:lnTo>
                      <a:pt x="68" y="15"/>
                    </a:lnTo>
                    <a:lnTo>
                      <a:pt x="61" y="22"/>
                    </a:lnTo>
                    <a:close/>
                    <a:moveTo>
                      <a:pt x="60" y="22"/>
                    </a:moveTo>
                    <a:lnTo>
                      <a:pt x="58" y="18"/>
                    </a:lnTo>
                    <a:lnTo>
                      <a:pt x="71" y="5"/>
                    </a:lnTo>
                    <a:lnTo>
                      <a:pt x="74" y="8"/>
                    </a:lnTo>
                    <a:lnTo>
                      <a:pt x="60" y="22"/>
                    </a:lnTo>
                    <a:close/>
                    <a:moveTo>
                      <a:pt x="64" y="3"/>
                    </a:moveTo>
                    <a:lnTo>
                      <a:pt x="68" y="3"/>
                    </a:lnTo>
                    <a:lnTo>
                      <a:pt x="71" y="5"/>
                    </a:lnTo>
                    <a:lnTo>
                      <a:pt x="64" y="12"/>
                    </a:lnTo>
                    <a:lnTo>
                      <a:pt x="64" y="3"/>
                    </a:lnTo>
                    <a:close/>
                    <a:moveTo>
                      <a:pt x="64" y="22"/>
                    </a:moveTo>
                    <a:lnTo>
                      <a:pt x="61" y="22"/>
                    </a:lnTo>
                    <a:lnTo>
                      <a:pt x="61" y="3"/>
                    </a:lnTo>
                    <a:lnTo>
                      <a:pt x="64" y="3"/>
                    </a:lnTo>
                    <a:lnTo>
                      <a:pt x="64" y="22"/>
                    </a:lnTo>
                    <a:close/>
                    <a:moveTo>
                      <a:pt x="61" y="22"/>
                    </a:moveTo>
                    <a:lnTo>
                      <a:pt x="59" y="22"/>
                    </a:lnTo>
                    <a:lnTo>
                      <a:pt x="57" y="21"/>
                    </a:lnTo>
                    <a:lnTo>
                      <a:pt x="61" y="12"/>
                    </a:lnTo>
                    <a:lnTo>
                      <a:pt x="61" y="22"/>
                    </a:lnTo>
                    <a:close/>
                    <a:moveTo>
                      <a:pt x="57" y="21"/>
                    </a:moveTo>
                    <a:lnTo>
                      <a:pt x="50" y="17"/>
                    </a:lnTo>
                    <a:lnTo>
                      <a:pt x="59" y="1"/>
                    </a:lnTo>
                    <a:lnTo>
                      <a:pt x="65" y="4"/>
                    </a:lnTo>
                    <a:lnTo>
                      <a:pt x="57" y="21"/>
                    </a:lnTo>
                    <a:close/>
                    <a:moveTo>
                      <a:pt x="54" y="0"/>
                    </a:moveTo>
                    <a:lnTo>
                      <a:pt x="57" y="0"/>
                    </a:lnTo>
                    <a:lnTo>
                      <a:pt x="59" y="1"/>
                    </a:lnTo>
                    <a:lnTo>
                      <a:pt x="54" y="10"/>
                    </a:lnTo>
                    <a:lnTo>
                      <a:pt x="54" y="0"/>
                    </a:lnTo>
                    <a:close/>
                    <a:moveTo>
                      <a:pt x="54" y="18"/>
                    </a:moveTo>
                    <a:lnTo>
                      <a:pt x="51" y="18"/>
                    </a:lnTo>
                    <a:lnTo>
                      <a:pt x="51" y="0"/>
                    </a:lnTo>
                    <a:lnTo>
                      <a:pt x="54" y="0"/>
                    </a:lnTo>
                    <a:lnTo>
                      <a:pt x="54" y="18"/>
                    </a:lnTo>
                    <a:close/>
                    <a:moveTo>
                      <a:pt x="51" y="18"/>
                    </a:moveTo>
                    <a:lnTo>
                      <a:pt x="44" y="18"/>
                    </a:lnTo>
                    <a:lnTo>
                      <a:pt x="44" y="0"/>
                    </a:lnTo>
                    <a:lnTo>
                      <a:pt x="51" y="0"/>
                    </a:lnTo>
                    <a:lnTo>
                      <a:pt x="51" y="18"/>
                    </a:lnTo>
                    <a:close/>
                    <a:moveTo>
                      <a:pt x="38" y="2"/>
                    </a:moveTo>
                    <a:lnTo>
                      <a:pt x="41" y="0"/>
                    </a:lnTo>
                    <a:lnTo>
                      <a:pt x="44" y="0"/>
                    </a:lnTo>
                    <a:lnTo>
                      <a:pt x="44" y="10"/>
                    </a:lnTo>
                    <a:lnTo>
                      <a:pt x="38" y="2"/>
                    </a:lnTo>
                    <a:close/>
                    <a:moveTo>
                      <a:pt x="52" y="16"/>
                    </a:moveTo>
                    <a:lnTo>
                      <a:pt x="49" y="20"/>
                    </a:lnTo>
                    <a:lnTo>
                      <a:pt x="35" y="5"/>
                    </a:lnTo>
                    <a:lnTo>
                      <a:pt x="38" y="2"/>
                    </a:lnTo>
                    <a:lnTo>
                      <a:pt x="52" y="16"/>
                    </a:lnTo>
                    <a:close/>
                    <a:moveTo>
                      <a:pt x="49" y="20"/>
                    </a:moveTo>
                    <a:lnTo>
                      <a:pt x="46" y="22"/>
                    </a:lnTo>
                    <a:lnTo>
                      <a:pt x="42" y="22"/>
                    </a:lnTo>
                    <a:lnTo>
                      <a:pt x="42" y="12"/>
                    </a:lnTo>
                    <a:lnTo>
                      <a:pt x="49" y="20"/>
                    </a:lnTo>
                    <a:close/>
                    <a:moveTo>
                      <a:pt x="42" y="22"/>
                    </a:moveTo>
                    <a:lnTo>
                      <a:pt x="36" y="22"/>
                    </a:lnTo>
                    <a:lnTo>
                      <a:pt x="36" y="3"/>
                    </a:lnTo>
                    <a:lnTo>
                      <a:pt x="42" y="3"/>
                    </a:lnTo>
                    <a:lnTo>
                      <a:pt x="42" y="22"/>
                    </a:lnTo>
                    <a:close/>
                    <a:moveTo>
                      <a:pt x="31" y="4"/>
                    </a:moveTo>
                    <a:lnTo>
                      <a:pt x="33" y="3"/>
                    </a:lnTo>
                    <a:lnTo>
                      <a:pt x="36" y="3"/>
                    </a:lnTo>
                    <a:lnTo>
                      <a:pt x="36" y="12"/>
                    </a:lnTo>
                    <a:lnTo>
                      <a:pt x="31" y="4"/>
                    </a:lnTo>
                    <a:close/>
                    <a:moveTo>
                      <a:pt x="40" y="21"/>
                    </a:moveTo>
                    <a:lnTo>
                      <a:pt x="33" y="24"/>
                    </a:lnTo>
                    <a:lnTo>
                      <a:pt x="25" y="7"/>
                    </a:lnTo>
                    <a:lnTo>
                      <a:pt x="31" y="4"/>
                    </a:lnTo>
                    <a:lnTo>
                      <a:pt x="40" y="21"/>
                    </a:lnTo>
                    <a:close/>
                    <a:moveTo>
                      <a:pt x="22" y="8"/>
                    </a:moveTo>
                    <a:lnTo>
                      <a:pt x="24" y="7"/>
                    </a:lnTo>
                    <a:lnTo>
                      <a:pt x="25" y="7"/>
                    </a:lnTo>
                    <a:lnTo>
                      <a:pt x="29" y="15"/>
                    </a:lnTo>
                    <a:lnTo>
                      <a:pt x="22" y="8"/>
                    </a:lnTo>
                    <a:close/>
                    <a:moveTo>
                      <a:pt x="36" y="22"/>
                    </a:moveTo>
                    <a:lnTo>
                      <a:pt x="32" y="25"/>
                    </a:lnTo>
                    <a:lnTo>
                      <a:pt x="19" y="12"/>
                    </a:lnTo>
                    <a:lnTo>
                      <a:pt x="22" y="8"/>
                    </a:lnTo>
                    <a:lnTo>
                      <a:pt x="36" y="22"/>
                    </a:lnTo>
                    <a:close/>
                    <a:moveTo>
                      <a:pt x="32" y="25"/>
                    </a:moveTo>
                    <a:lnTo>
                      <a:pt x="31" y="26"/>
                    </a:lnTo>
                    <a:lnTo>
                      <a:pt x="30" y="27"/>
                    </a:lnTo>
                    <a:lnTo>
                      <a:pt x="26" y="18"/>
                    </a:lnTo>
                    <a:lnTo>
                      <a:pt x="32" y="25"/>
                    </a:lnTo>
                    <a:close/>
                    <a:moveTo>
                      <a:pt x="30" y="27"/>
                    </a:moveTo>
                    <a:lnTo>
                      <a:pt x="24" y="31"/>
                    </a:lnTo>
                    <a:lnTo>
                      <a:pt x="16" y="13"/>
                    </a:lnTo>
                    <a:lnTo>
                      <a:pt x="21" y="10"/>
                    </a:lnTo>
                    <a:lnTo>
                      <a:pt x="30" y="27"/>
                    </a:lnTo>
                    <a:close/>
                    <a:moveTo>
                      <a:pt x="13" y="15"/>
                    </a:moveTo>
                    <a:lnTo>
                      <a:pt x="14" y="14"/>
                    </a:lnTo>
                    <a:lnTo>
                      <a:pt x="16" y="13"/>
                    </a:lnTo>
                    <a:lnTo>
                      <a:pt x="19" y="22"/>
                    </a:lnTo>
                    <a:lnTo>
                      <a:pt x="13" y="15"/>
                    </a:lnTo>
                    <a:close/>
                    <a:moveTo>
                      <a:pt x="26" y="28"/>
                    </a:moveTo>
                    <a:lnTo>
                      <a:pt x="24" y="32"/>
                    </a:lnTo>
                    <a:lnTo>
                      <a:pt x="9" y="18"/>
                    </a:lnTo>
                    <a:lnTo>
                      <a:pt x="13" y="15"/>
                    </a:lnTo>
                    <a:lnTo>
                      <a:pt x="26" y="28"/>
                    </a:lnTo>
                    <a:close/>
                    <a:moveTo>
                      <a:pt x="8" y="21"/>
                    </a:moveTo>
                    <a:lnTo>
                      <a:pt x="8" y="20"/>
                    </a:lnTo>
                    <a:lnTo>
                      <a:pt x="9" y="18"/>
                    </a:lnTo>
                    <a:lnTo>
                      <a:pt x="16" y="25"/>
                    </a:lnTo>
                    <a:lnTo>
                      <a:pt x="8" y="21"/>
                    </a:lnTo>
                    <a:close/>
                    <a:moveTo>
                      <a:pt x="25" y="29"/>
                    </a:moveTo>
                    <a:lnTo>
                      <a:pt x="21" y="36"/>
                    </a:lnTo>
                    <a:lnTo>
                      <a:pt x="5" y="27"/>
                    </a:lnTo>
                    <a:lnTo>
                      <a:pt x="8" y="21"/>
                    </a:lnTo>
                    <a:lnTo>
                      <a:pt x="25" y="29"/>
                    </a:lnTo>
                    <a:close/>
                    <a:moveTo>
                      <a:pt x="4" y="32"/>
                    </a:moveTo>
                    <a:lnTo>
                      <a:pt x="4" y="29"/>
                    </a:lnTo>
                    <a:lnTo>
                      <a:pt x="5" y="27"/>
                    </a:lnTo>
                    <a:lnTo>
                      <a:pt x="14" y="32"/>
                    </a:lnTo>
                    <a:lnTo>
                      <a:pt x="4" y="32"/>
                    </a:lnTo>
                    <a:close/>
                    <a:moveTo>
                      <a:pt x="22" y="32"/>
                    </a:moveTo>
                    <a:lnTo>
                      <a:pt x="22" y="35"/>
                    </a:lnTo>
                    <a:lnTo>
                      <a:pt x="4" y="35"/>
                    </a:lnTo>
                    <a:lnTo>
                      <a:pt x="4" y="32"/>
                    </a:lnTo>
                    <a:lnTo>
                      <a:pt x="22" y="32"/>
                    </a:lnTo>
                    <a:close/>
                    <a:moveTo>
                      <a:pt x="22" y="35"/>
                    </a:moveTo>
                    <a:lnTo>
                      <a:pt x="22" y="37"/>
                    </a:lnTo>
                    <a:lnTo>
                      <a:pt x="21" y="38"/>
                    </a:lnTo>
                    <a:lnTo>
                      <a:pt x="14" y="35"/>
                    </a:lnTo>
                    <a:lnTo>
                      <a:pt x="22" y="35"/>
                    </a:lnTo>
                    <a:close/>
                    <a:moveTo>
                      <a:pt x="21" y="38"/>
                    </a:moveTo>
                    <a:lnTo>
                      <a:pt x="18" y="45"/>
                    </a:lnTo>
                    <a:lnTo>
                      <a:pt x="1" y="37"/>
                    </a:lnTo>
                    <a:lnTo>
                      <a:pt x="5" y="31"/>
                    </a:lnTo>
                    <a:lnTo>
                      <a:pt x="21" y="38"/>
                    </a:lnTo>
                    <a:close/>
                    <a:moveTo>
                      <a:pt x="0" y="40"/>
                    </a:moveTo>
                    <a:lnTo>
                      <a:pt x="0" y="38"/>
                    </a:lnTo>
                    <a:lnTo>
                      <a:pt x="1" y="37"/>
                    </a:lnTo>
                    <a:lnTo>
                      <a:pt x="10" y="40"/>
                    </a:lnTo>
                    <a:lnTo>
                      <a:pt x="0" y="40"/>
                    </a:lnTo>
                    <a:close/>
                    <a:moveTo>
                      <a:pt x="19" y="40"/>
                    </a:moveTo>
                    <a:lnTo>
                      <a:pt x="19" y="44"/>
                    </a:lnTo>
                    <a:lnTo>
                      <a:pt x="0" y="44"/>
                    </a:lnTo>
                    <a:lnTo>
                      <a:pt x="0" y="40"/>
                    </a:lnTo>
                    <a:lnTo>
                      <a:pt x="19" y="40"/>
                    </a:lnTo>
                    <a:close/>
                    <a:moveTo>
                      <a:pt x="19" y="44"/>
                    </a:moveTo>
                    <a:lnTo>
                      <a:pt x="19" y="47"/>
                    </a:lnTo>
                    <a:lnTo>
                      <a:pt x="0" y="47"/>
                    </a:lnTo>
                    <a:lnTo>
                      <a:pt x="0" y="44"/>
                    </a:lnTo>
                    <a:lnTo>
                      <a:pt x="19" y="44"/>
                    </a:lnTo>
                    <a:close/>
                    <a:moveTo>
                      <a:pt x="19" y="47"/>
                    </a:moveTo>
                    <a:lnTo>
                      <a:pt x="19" y="54"/>
                    </a:lnTo>
                    <a:lnTo>
                      <a:pt x="0" y="54"/>
                    </a:lnTo>
                    <a:lnTo>
                      <a:pt x="0" y="47"/>
                    </a:lnTo>
                    <a:lnTo>
                      <a:pt x="19" y="47"/>
                    </a:lnTo>
                    <a:close/>
                    <a:moveTo>
                      <a:pt x="4" y="60"/>
                    </a:moveTo>
                    <a:lnTo>
                      <a:pt x="0" y="57"/>
                    </a:lnTo>
                    <a:lnTo>
                      <a:pt x="0" y="54"/>
                    </a:lnTo>
                    <a:lnTo>
                      <a:pt x="10" y="54"/>
                    </a:lnTo>
                    <a:lnTo>
                      <a:pt x="4" y="60"/>
                    </a:lnTo>
                    <a:close/>
                    <a:moveTo>
                      <a:pt x="17" y="47"/>
                    </a:moveTo>
                    <a:lnTo>
                      <a:pt x="20" y="50"/>
                    </a:lnTo>
                    <a:lnTo>
                      <a:pt x="6" y="64"/>
                    </a:lnTo>
                    <a:lnTo>
                      <a:pt x="4" y="60"/>
                    </a:lnTo>
                    <a:lnTo>
                      <a:pt x="17" y="47"/>
                    </a:lnTo>
                    <a:close/>
                    <a:moveTo>
                      <a:pt x="7" y="64"/>
                    </a:moveTo>
                    <a:lnTo>
                      <a:pt x="7" y="64"/>
                    </a:lnTo>
                    <a:lnTo>
                      <a:pt x="6" y="64"/>
                    </a:lnTo>
                    <a:lnTo>
                      <a:pt x="14" y="57"/>
                    </a:lnTo>
                    <a:lnTo>
                      <a:pt x="7" y="64"/>
                    </a:lnTo>
                    <a:close/>
                    <a:moveTo>
                      <a:pt x="20" y="50"/>
                    </a:moveTo>
                    <a:lnTo>
                      <a:pt x="24" y="54"/>
                    </a:lnTo>
                    <a:lnTo>
                      <a:pt x="9" y="67"/>
                    </a:lnTo>
                    <a:lnTo>
                      <a:pt x="7" y="64"/>
                    </a:lnTo>
                    <a:lnTo>
                      <a:pt x="20" y="50"/>
                    </a:lnTo>
                    <a:close/>
                    <a:moveTo>
                      <a:pt x="24" y="54"/>
                    </a:moveTo>
                    <a:lnTo>
                      <a:pt x="24" y="54"/>
                    </a:lnTo>
                    <a:lnTo>
                      <a:pt x="16" y="60"/>
                    </a:lnTo>
                    <a:lnTo>
                      <a:pt x="24" y="54"/>
                    </a:lnTo>
                    <a:close/>
                    <a:moveTo>
                      <a:pt x="24" y="54"/>
                    </a:moveTo>
                    <a:lnTo>
                      <a:pt x="26" y="56"/>
                    </a:lnTo>
                    <a:lnTo>
                      <a:pt x="13" y="70"/>
                    </a:lnTo>
                    <a:lnTo>
                      <a:pt x="9" y="67"/>
                    </a:lnTo>
                    <a:lnTo>
                      <a:pt x="24" y="54"/>
                    </a:lnTo>
                    <a:close/>
                    <a:moveTo>
                      <a:pt x="13" y="70"/>
                    </a:moveTo>
                    <a:lnTo>
                      <a:pt x="13" y="70"/>
                    </a:lnTo>
                    <a:lnTo>
                      <a:pt x="19" y="64"/>
                    </a:lnTo>
                    <a:lnTo>
                      <a:pt x="13" y="70"/>
                    </a:lnTo>
                    <a:close/>
                    <a:moveTo>
                      <a:pt x="26" y="56"/>
                    </a:moveTo>
                    <a:lnTo>
                      <a:pt x="29" y="59"/>
                    </a:lnTo>
                    <a:lnTo>
                      <a:pt x="16" y="74"/>
                    </a:lnTo>
                    <a:lnTo>
                      <a:pt x="13" y="70"/>
                    </a:lnTo>
                    <a:lnTo>
                      <a:pt x="26" y="56"/>
                    </a:lnTo>
                    <a:close/>
                    <a:moveTo>
                      <a:pt x="22" y="76"/>
                    </a:moveTo>
                    <a:lnTo>
                      <a:pt x="19" y="76"/>
                    </a:lnTo>
                    <a:lnTo>
                      <a:pt x="16" y="74"/>
                    </a:lnTo>
                    <a:lnTo>
                      <a:pt x="22" y="66"/>
                    </a:lnTo>
                    <a:lnTo>
                      <a:pt x="22" y="76"/>
                    </a:lnTo>
                    <a:close/>
                    <a:moveTo>
                      <a:pt x="22" y="57"/>
                    </a:moveTo>
                    <a:lnTo>
                      <a:pt x="26" y="57"/>
                    </a:lnTo>
                    <a:lnTo>
                      <a:pt x="26" y="76"/>
                    </a:lnTo>
                    <a:lnTo>
                      <a:pt x="22" y="76"/>
                    </a:lnTo>
                    <a:lnTo>
                      <a:pt x="22" y="57"/>
                    </a:lnTo>
                    <a:close/>
                    <a:moveTo>
                      <a:pt x="26" y="57"/>
                    </a:moveTo>
                    <a:lnTo>
                      <a:pt x="32" y="57"/>
                    </a:lnTo>
                    <a:lnTo>
                      <a:pt x="32" y="76"/>
                    </a:lnTo>
                    <a:lnTo>
                      <a:pt x="26" y="76"/>
                    </a:lnTo>
                    <a:lnTo>
                      <a:pt x="26" y="57"/>
                    </a:lnTo>
                    <a:close/>
                    <a:moveTo>
                      <a:pt x="32" y="57"/>
                    </a:moveTo>
                    <a:lnTo>
                      <a:pt x="36" y="57"/>
                    </a:lnTo>
                    <a:lnTo>
                      <a:pt x="36" y="76"/>
                    </a:lnTo>
                    <a:lnTo>
                      <a:pt x="32" y="76"/>
                    </a:lnTo>
                    <a:lnTo>
                      <a:pt x="32" y="57"/>
                    </a:lnTo>
                    <a:close/>
                    <a:moveTo>
                      <a:pt x="36" y="57"/>
                    </a:moveTo>
                    <a:lnTo>
                      <a:pt x="42" y="57"/>
                    </a:lnTo>
                    <a:lnTo>
                      <a:pt x="42" y="76"/>
                    </a:lnTo>
                    <a:lnTo>
                      <a:pt x="36" y="76"/>
                    </a:lnTo>
                    <a:lnTo>
                      <a:pt x="36" y="57"/>
                    </a:lnTo>
                    <a:close/>
                    <a:moveTo>
                      <a:pt x="42" y="57"/>
                    </a:moveTo>
                    <a:lnTo>
                      <a:pt x="44" y="57"/>
                    </a:lnTo>
                    <a:lnTo>
                      <a:pt x="44" y="76"/>
                    </a:lnTo>
                    <a:lnTo>
                      <a:pt x="42" y="76"/>
                    </a:lnTo>
                    <a:lnTo>
                      <a:pt x="42" y="57"/>
                    </a:lnTo>
                    <a:close/>
                    <a:moveTo>
                      <a:pt x="49" y="75"/>
                    </a:moveTo>
                    <a:lnTo>
                      <a:pt x="47" y="76"/>
                    </a:lnTo>
                    <a:lnTo>
                      <a:pt x="44" y="76"/>
                    </a:lnTo>
                    <a:lnTo>
                      <a:pt x="44" y="66"/>
                    </a:lnTo>
                    <a:lnTo>
                      <a:pt x="49" y="75"/>
                    </a:lnTo>
                    <a:close/>
                    <a:moveTo>
                      <a:pt x="41" y="58"/>
                    </a:moveTo>
                    <a:lnTo>
                      <a:pt x="47" y="55"/>
                    </a:lnTo>
                    <a:lnTo>
                      <a:pt x="56" y="71"/>
                    </a:lnTo>
                    <a:lnTo>
                      <a:pt x="49" y="75"/>
                    </a:lnTo>
                    <a:lnTo>
                      <a:pt x="41" y="58"/>
                    </a:lnTo>
                    <a:close/>
                    <a:moveTo>
                      <a:pt x="47" y="55"/>
                    </a:moveTo>
                    <a:lnTo>
                      <a:pt x="49" y="54"/>
                    </a:lnTo>
                    <a:lnTo>
                      <a:pt x="51" y="54"/>
                    </a:lnTo>
                    <a:lnTo>
                      <a:pt x="51" y="64"/>
                    </a:lnTo>
                    <a:lnTo>
                      <a:pt x="47" y="55"/>
                    </a:lnTo>
                    <a:close/>
                    <a:moveTo>
                      <a:pt x="51" y="54"/>
                    </a:moveTo>
                    <a:lnTo>
                      <a:pt x="58" y="54"/>
                    </a:lnTo>
                    <a:lnTo>
                      <a:pt x="58" y="72"/>
                    </a:lnTo>
                    <a:lnTo>
                      <a:pt x="51" y="72"/>
                    </a:lnTo>
                    <a:lnTo>
                      <a:pt x="51"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18" name="Freeform 806">
                <a:extLst>
                  <a:ext uri="{FF2B5EF4-FFF2-40B4-BE49-F238E27FC236}">
                    <a16:creationId xmlns:a16="http://schemas.microsoft.com/office/drawing/2014/main" id="{300124D0-FEC8-4197-9811-CDE620041366}"/>
                  </a:ext>
                </a:extLst>
              </p:cNvPr>
              <p:cNvSpPr>
                <a:spLocks/>
              </p:cNvSpPr>
              <p:nvPr/>
            </p:nvSpPr>
            <p:spPr bwMode="auto">
              <a:xfrm>
                <a:off x="3352" y="2089"/>
                <a:ext cx="16" cy="14"/>
              </a:xfrm>
              <a:custGeom>
                <a:avLst/>
                <a:gdLst>
                  <a:gd name="T0" fmla="*/ 11 w 64"/>
                  <a:gd name="T1" fmla="*/ 13 h 58"/>
                  <a:gd name="T2" fmla="*/ 13 w 64"/>
                  <a:gd name="T3" fmla="*/ 12 h 58"/>
                  <a:gd name="T4" fmla="*/ 14 w 64"/>
                  <a:gd name="T5" fmla="*/ 12 h 58"/>
                  <a:gd name="T6" fmla="*/ 15 w 64"/>
                  <a:gd name="T7" fmla="*/ 10 h 58"/>
                  <a:gd name="T8" fmla="*/ 15 w 64"/>
                  <a:gd name="T9" fmla="*/ 9 h 58"/>
                  <a:gd name="T10" fmla="*/ 16 w 64"/>
                  <a:gd name="T11" fmla="*/ 9 h 58"/>
                  <a:gd name="T12" fmla="*/ 16 w 64"/>
                  <a:gd name="T13" fmla="*/ 7 h 58"/>
                  <a:gd name="T14" fmla="*/ 16 w 64"/>
                  <a:gd name="T15" fmla="*/ 6 h 58"/>
                  <a:gd name="T16" fmla="*/ 16 w 64"/>
                  <a:gd name="T17" fmla="*/ 5 h 58"/>
                  <a:gd name="T18" fmla="*/ 16 w 64"/>
                  <a:gd name="T19" fmla="*/ 4 h 58"/>
                  <a:gd name="T20" fmla="*/ 16 w 64"/>
                  <a:gd name="T21" fmla="*/ 3 h 58"/>
                  <a:gd name="T22" fmla="*/ 15 w 64"/>
                  <a:gd name="T23" fmla="*/ 2 h 58"/>
                  <a:gd name="T24" fmla="*/ 15 w 64"/>
                  <a:gd name="T25" fmla="*/ 2 h 58"/>
                  <a:gd name="T26" fmla="*/ 14 w 64"/>
                  <a:gd name="T27" fmla="*/ 1 h 58"/>
                  <a:gd name="T28" fmla="*/ 12 w 64"/>
                  <a:gd name="T29" fmla="*/ 1 h 58"/>
                  <a:gd name="T30" fmla="*/ 11 w 64"/>
                  <a:gd name="T31" fmla="*/ 0 h 58"/>
                  <a:gd name="T32" fmla="*/ 10 w 64"/>
                  <a:gd name="T33" fmla="*/ 0 h 58"/>
                  <a:gd name="T34" fmla="*/ 9 w 64"/>
                  <a:gd name="T35" fmla="*/ 1 h 58"/>
                  <a:gd name="T36" fmla="*/ 7 w 64"/>
                  <a:gd name="T37" fmla="*/ 1 h 58"/>
                  <a:gd name="T38" fmla="*/ 6 w 64"/>
                  <a:gd name="T39" fmla="*/ 1 h 58"/>
                  <a:gd name="T40" fmla="*/ 5 w 64"/>
                  <a:gd name="T41" fmla="*/ 2 h 58"/>
                  <a:gd name="T42" fmla="*/ 4 w 64"/>
                  <a:gd name="T43" fmla="*/ 2 h 58"/>
                  <a:gd name="T44" fmla="*/ 3 w 64"/>
                  <a:gd name="T45" fmla="*/ 3 h 58"/>
                  <a:gd name="T46" fmla="*/ 2 w 64"/>
                  <a:gd name="T47" fmla="*/ 5 h 58"/>
                  <a:gd name="T48" fmla="*/ 1 w 64"/>
                  <a:gd name="T49" fmla="*/ 5 h 58"/>
                  <a:gd name="T50" fmla="*/ 0 w 64"/>
                  <a:gd name="T51" fmla="*/ 6 h 58"/>
                  <a:gd name="T52" fmla="*/ 0 w 64"/>
                  <a:gd name="T53" fmla="*/ 8 h 58"/>
                  <a:gd name="T54" fmla="*/ 0 w 64"/>
                  <a:gd name="T55" fmla="*/ 9 h 58"/>
                  <a:gd name="T56" fmla="*/ 0 w 64"/>
                  <a:gd name="T57" fmla="*/ 9 h 58"/>
                  <a:gd name="T58" fmla="*/ 0 w 64"/>
                  <a:gd name="T59" fmla="*/ 11 h 58"/>
                  <a:gd name="T60" fmla="*/ 0 w 64"/>
                  <a:gd name="T61" fmla="*/ 12 h 58"/>
                  <a:gd name="T62" fmla="*/ 1 w 64"/>
                  <a:gd name="T63" fmla="*/ 12 h 58"/>
                  <a:gd name="T64" fmla="*/ 2 w 64"/>
                  <a:gd name="T65" fmla="*/ 13 h 58"/>
                  <a:gd name="T66" fmla="*/ 3 w 64"/>
                  <a:gd name="T67" fmla="*/ 14 h 58"/>
                  <a:gd name="T68" fmla="*/ 4 w 64"/>
                  <a:gd name="T69" fmla="*/ 14 h 58"/>
                  <a:gd name="T70" fmla="*/ 5 w 64"/>
                  <a:gd name="T71" fmla="*/ 14 h 58"/>
                  <a:gd name="T72" fmla="*/ 7 w 64"/>
                  <a:gd name="T73" fmla="*/ 14 h 58"/>
                  <a:gd name="T74" fmla="*/ 7 w 64"/>
                  <a:gd name="T75" fmla="*/ 14 h 58"/>
                  <a:gd name="T76" fmla="*/ 9 w 64"/>
                  <a:gd name="T77" fmla="*/ 14 h 58"/>
                  <a:gd name="T78" fmla="*/ 11 w 64"/>
                  <a:gd name="T79" fmla="*/ 13 h 58"/>
                  <a:gd name="T80" fmla="*/ 11 w 64"/>
                  <a:gd name="T81" fmla="*/ 1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58"/>
                  <a:gd name="T125" fmla="*/ 64 w 64"/>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58">
                    <a:moveTo>
                      <a:pt x="45" y="54"/>
                    </a:moveTo>
                    <a:lnTo>
                      <a:pt x="51" y="51"/>
                    </a:lnTo>
                    <a:lnTo>
                      <a:pt x="54" y="48"/>
                    </a:lnTo>
                    <a:lnTo>
                      <a:pt x="58" y="42"/>
                    </a:lnTo>
                    <a:lnTo>
                      <a:pt x="61" y="39"/>
                    </a:lnTo>
                    <a:lnTo>
                      <a:pt x="64" y="36"/>
                    </a:lnTo>
                    <a:lnTo>
                      <a:pt x="64" y="29"/>
                    </a:lnTo>
                    <a:lnTo>
                      <a:pt x="64" y="26"/>
                    </a:lnTo>
                    <a:lnTo>
                      <a:pt x="64" y="19"/>
                    </a:lnTo>
                    <a:lnTo>
                      <a:pt x="64" y="17"/>
                    </a:lnTo>
                    <a:lnTo>
                      <a:pt x="64" y="14"/>
                    </a:lnTo>
                    <a:lnTo>
                      <a:pt x="61" y="10"/>
                    </a:lnTo>
                    <a:lnTo>
                      <a:pt x="58" y="7"/>
                    </a:lnTo>
                    <a:lnTo>
                      <a:pt x="54" y="4"/>
                    </a:lnTo>
                    <a:lnTo>
                      <a:pt x="48" y="4"/>
                    </a:lnTo>
                    <a:lnTo>
                      <a:pt x="45" y="0"/>
                    </a:lnTo>
                    <a:lnTo>
                      <a:pt x="39" y="0"/>
                    </a:lnTo>
                    <a:lnTo>
                      <a:pt x="36" y="4"/>
                    </a:lnTo>
                    <a:lnTo>
                      <a:pt x="29" y="4"/>
                    </a:lnTo>
                    <a:lnTo>
                      <a:pt x="23" y="4"/>
                    </a:lnTo>
                    <a:lnTo>
                      <a:pt x="19" y="7"/>
                    </a:lnTo>
                    <a:lnTo>
                      <a:pt x="14" y="10"/>
                    </a:lnTo>
                    <a:lnTo>
                      <a:pt x="10" y="14"/>
                    </a:lnTo>
                    <a:lnTo>
                      <a:pt x="7" y="19"/>
                    </a:lnTo>
                    <a:lnTo>
                      <a:pt x="4" y="22"/>
                    </a:lnTo>
                    <a:lnTo>
                      <a:pt x="0" y="26"/>
                    </a:lnTo>
                    <a:lnTo>
                      <a:pt x="0" y="32"/>
                    </a:lnTo>
                    <a:lnTo>
                      <a:pt x="0" y="36"/>
                    </a:lnTo>
                    <a:lnTo>
                      <a:pt x="0" y="39"/>
                    </a:lnTo>
                    <a:lnTo>
                      <a:pt x="0" y="46"/>
                    </a:lnTo>
                    <a:lnTo>
                      <a:pt x="0" y="48"/>
                    </a:lnTo>
                    <a:lnTo>
                      <a:pt x="4" y="51"/>
                    </a:lnTo>
                    <a:lnTo>
                      <a:pt x="7" y="54"/>
                    </a:lnTo>
                    <a:lnTo>
                      <a:pt x="10" y="58"/>
                    </a:lnTo>
                    <a:lnTo>
                      <a:pt x="17" y="58"/>
                    </a:lnTo>
                    <a:lnTo>
                      <a:pt x="19" y="58"/>
                    </a:lnTo>
                    <a:lnTo>
                      <a:pt x="26" y="58"/>
                    </a:lnTo>
                    <a:lnTo>
                      <a:pt x="29" y="58"/>
                    </a:lnTo>
                    <a:lnTo>
                      <a:pt x="36" y="58"/>
                    </a:lnTo>
                    <a:lnTo>
                      <a:pt x="42" y="54"/>
                    </a:lnTo>
                    <a:lnTo>
                      <a:pt x="45"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19" name="Freeform 807">
                <a:extLst>
                  <a:ext uri="{FF2B5EF4-FFF2-40B4-BE49-F238E27FC236}">
                    <a16:creationId xmlns:a16="http://schemas.microsoft.com/office/drawing/2014/main" id="{55EA8D53-2243-4F17-A602-6BE932C2A821}"/>
                  </a:ext>
                </a:extLst>
              </p:cNvPr>
              <p:cNvSpPr>
                <a:spLocks noEditPoints="1"/>
              </p:cNvSpPr>
              <p:nvPr/>
            </p:nvSpPr>
            <p:spPr bwMode="auto">
              <a:xfrm>
                <a:off x="3350" y="2086"/>
                <a:ext cx="21" cy="19"/>
              </a:xfrm>
              <a:custGeom>
                <a:avLst/>
                <a:gdLst>
                  <a:gd name="T0" fmla="*/ 17 w 82"/>
                  <a:gd name="T1" fmla="*/ 17 h 76"/>
                  <a:gd name="T2" fmla="*/ 15 w 82"/>
                  <a:gd name="T3" fmla="*/ 12 h 76"/>
                  <a:gd name="T4" fmla="*/ 18 w 82"/>
                  <a:gd name="T5" fmla="*/ 16 h 76"/>
                  <a:gd name="T6" fmla="*/ 18 w 82"/>
                  <a:gd name="T7" fmla="*/ 15 h 76"/>
                  <a:gd name="T8" fmla="*/ 15 w 82"/>
                  <a:gd name="T9" fmla="*/ 12 h 76"/>
                  <a:gd name="T10" fmla="*/ 16 w 82"/>
                  <a:gd name="T11" fmla="*/ 10 h 76"/>
                  <a:gd name="T12" fmla="*/ 21 w 82"/>
                  <a:gd name="T13" fmla="*/ 12 h 76"/>
                  <a:gd name="T14" fmla="*/ 21 w 82"/>
                  <a:gd name="T15" fmla="*/ 9 h 76"/>
                  <a:gd name="T16" fmla="*/ 21 w 82"/>
                  <a:gd name="T17" fmla="*/ 9 h 76"/>
                  <a:gd name="T18" fmla="*/ 16 w 82"/>
                  <a:gd name="T19" fmla="*/ 9 h 76"/>
                  <a:gd name="T20" fmla="*/ 16 w 82"/>
                  <a:gd name="T21" fmla="*/ 6 h 76"/>
                  <a:gd name="T22" fmla="*/ 21 w 82"/>
                  <a:gd name="T23" fmla="*/ 4 h 76"/>
                  <a:gd name="T24" fmla="*/ 20 w 82"/>
                  <a:gd name="T25" fmla="*/ 3 h 76"/>
                  <a:gd name="T26" fmla="*/ 18 w 82"/>
                  <a:gd name="T27" fmla="*/ 5 h 76"/>
                  <a:gd name="T28" fmla="*/ 16 w 82"/>
                  <a:gd name="T29" fmla="*/ 6 h 76"/>
                  <a:gd name="T30" fmla="*/ 15 w 82"/>
                  <a:gd name="T31" fmla="*/ 6 h 76"/>
                  <a:gd name="T32" fmla="*/ 17 w 82"/>
                  <a:gd name="T33" fmla="*/ 1 h 76"/>
                  <a:gd name="T34" fmla="*/ 15 w 82"/>
                  <a:gd name="T35" fmla="*/ 1 h 76"/>
                  <a:gd name="T36" fmla="*/ 15 w 82"/>
                  <a:gd name="T37" fmla="*/ 3 h 76"/>
                  <a:gd name="T38" fmla="*/ 13 w 82"/>
                  <a:gd name="T39" fmla="*/ 5 h 76"/>
                  <a:gd name="T40" fmla="*/ 14 w 82"/>
                  <a:gd name="T41" fmla="*/ 5 h 76"/>
                  <a:gd name="T42" fmla="*/ 11 w 82"/>
                  <a:gd name="T43" fmla="*/ 0 h 76"/>
                  <a:gd name="T44" fmla="*/ 10 w 82"/>
                  <a:gd name="T45" fmla="*/ 1 h 76"/>
                  <a:gd name="T46" fmla="*/ 12 w 82"/>
                  <a:gd name="T47" fmla="*/ 3 h 76"/>
                  <a:gd name="T48" fmla="*/ 12 w 82"/>
                  <a:gd name="T49" fmla="*/ 6 h 76"/>
                  <a:gd name="T50" fmla="*/ 6 w 82"/>
                  <a:gd name="T51" fmla="*/ 1 h 76"/>
                  <a:gd name="T52" fmla="*/ 9 w 82"/>
                  <a:gd name="T53" fmla="*/ 6 h 76"/>
                  <a:gd name="T54" fmla="*/ 8 w 82"/>
                  <a:gd name="T55" fmla="*/ 6 h 76"/>
                  <a:gd name="T56" fmla="*/ 6 w 82"/>
                  <a:gd name="T57" fmla="*/ 2 h 76"/>
                  <a:gd name="T58" fmla="*/ 4 w 82"/>
                  <a:gd name="T59" fmla="*/ 3 h 76"/>
                  <a:gd name="T60" fmla="*/ 3 w 82"/>
                  <a:gd name="T61" fmla="*/ 4 h 76"/>
                  <a:gd name="T62" fmla="*/ 6 w 82"/>
                  <a:gd name="T63" fmla="*/ 8 h 76"/>
                  <a:gd name="T64" fmla="*/ 6 w 82"/>
                  <a:gd name="T65" fmla="*/ 9 h 76"/>
                  <a:gd name="T66" fmla="*/ 2 w 82"/>
                  <a:gd name="T67" fmla="*/ 5 h 76"/>
                  <a:gd name="T68" fmla="*/ 5 w 82"/>
                  <a:gd name="T69" fmla="*/ 9 h 76"/>
                  <a:gd name="T70" fmla="*/ 0 w 82"/>
                  <a:gd name="T71" fmla="*/ 9 h 76"/>
                  <a:gd name="T72" fmla="*/ 5 w 82"/>
                  <a:gd name="T73" fmla="*/ 10 h 76"/>
                  <a:gd name="T74" fmla="*/ 0 w 82"/>
                  <a:gd name="T75" fmla="*/ 11 h 76"/>
                  <a:gd name="T76" fmla="*/ 0 w 82"/>
                  <a:gd name="T77" fmla="*/ 11 h 76"/>
                  <a:gd name="T78" fmla="*/ 5 w 82"/>
                  <a:gd name="T79" fmla="*/ 12 h 76"/>
                  <a:gd name="T80" fmla="*/ 1 w 82"/>
                  <a:gd name="T81" fmla="*/ 16 h 76"/>
                  <a:gd name="T82" fmla="*/ 5 w 82"/>
                  <a:gd name="T83" fmla="*/ 13 h 76"/>
                  <a:gd name="T84" fmla="*/ 5 w 82"/>
                  <a:gd name="T85" fmla="*/ 13 h 76"/>
                  <a:gd name="T86" fmla="*/ 2 w 82"/>
                  <a:gd name="T87" fmla="*/ 17 h 76"/>
                  <a:gd name="T88" fmla="*/ 2 w 82"/>
                  <a:gd name="T89" fmla="*/ 17 h 76"/>
                  <a:gd name="T90" fmla="*/ 5 w 82"/>
                  <a:gd name="T91" fmla="*/ 19 h 76"/>
                  <a:gd name="T92" fmla="*/ 7 w 82"/>
                  <a:gd name="T93" fmla="*/ 14 h 76"/>
                  <a:gd name="T94" fmla="*/ 7 w 82"/>
                  <a:gd name="T95" fmla="*/ 19 h 76"/>
                  <a:gd name="T96" fmla="*/ 7 w 82"/>
                  <a:gd name="T97" fmla="*/ 19 h 76"/>
                  <a:gd name="T98" fmla="*/ 9 w 82"/>
                  <a:gd name="T99" fmla="*/ 14 h 76"/>
                  <a:gd name="T100" fmla="*/ 13 w 82"/>
                  <a:gd name="T101" fmla="*/ 19 h 76"/>
                  <a:gd name="T102" fmla="*/ 12 w 82"/>
                  <a:gd name="T103" fmla="*/ 14 h 76"/>
                  <a:gd name="T104" fmla="*/ 13 w 82"/>
                  <a:gd name="T105" fmla="*/ 14 h 76"/>
                  <a:gd name="T106" fmla="*/ 13 w 82"/>
                  <a:gd name="T107" fmla="*/ 18 h 7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2"/>
                  <a:gd name="T163" fmla="*/ 0 h 76"/>
                  <a:gd name="T164" fmla="*/ 82 w 82"/>
                  <a:gd name="T165" fmla="*/ 76 h 7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2" h="76">
                    <a:moveTo>
                      <a:pt x="50" y="54"/>
                    </a:moveTo>
                    <a:lnTo>
                      <a:pt x="56" y="51"/>
                    </a:lnTo>
                    <a:lnTo>
                      <a:pt x="65" y="68"/>
                    </a:lnTo>
                    <a:lnTo>
                      <a:pt x="58" y="71"/>
                    </a:lnTo>
                    <a:lnTo>
                      <a:pt x="50" y="54"/>
                    </a:lnTo>
                    <a:close/>
                    <a:moveTo>
                      <a:pt x="67" y="66"/>
                    </a:moveTo>
                    <a:lnTo>
                      <a:pt x="66" y="67"/>
                    </a:lnTo>
                    <a:lnTo>
                      <a:pt x="65" y="68"/>
                    </a:lnTo>
                    <a:lnTo>
                      <a:pt x="60" y="59"/>
                    </a:lnTo>
                    <a:lnTo>
                      <a:pt x="67" y="66"/>
                    </a:lnTo>
                    <a:close/>
                    <a:moveTo>
                      <a:pt x="54" y="52"/>
                    </a:moveTo>
                    <a:lnTo>
                      <a:pt x="57" y="49"/>
                    </a:lnTo>
                    <a:lnTo>
                      <a:pt x="70" y="62"/>
                    </a:lnTo>
                    <a:lnTo>
                      <a:pt x="67" y="66"/>
                    </a:lnTo>
                    <a:lnTo>
                      <a:pt x="54" y="52"/>
                    </a:lnTo>
                    <a:close/>
                    <a:moveTo>
                      <a:pt x="72" y="60"/>
                    </a:moveTo>
                    <a:lnTo>
                      <a:pt x="71" y="61"/>
                    </a:lnTo>
                    <a:lnTo>
                      <a:pt x="70" y="62"/>
                    </a:lnTo>
                    <a:lnTo>
                      <a:pt x="63" y="56"/>
                    </a:lnTo>
                    <a:lnTo>
                      <a:pt x="72" y="60"/>
                    </a:lnTo>
                    <a:close/>
                    <a:moveTo>
                      <a:pt x="55" y="52"/>
                    </a:moveTo>
                    <a:lnTo>
                      <a:pt x="58" y="46"/>
                    </a:lnTo>
                    <a:lnTo>
                      <a:pt x="76" y="55"/>
                    </a:lnTo>
                    <a:lnTo>
                      <a:pt x="72" y="60"/>
                    </a:lnTo>
                    <a:lnTo>
                      <a:pt x="55" y="52"/>
                    </a:lnTo>
                    <a:close/>
                    <a:moveTo>
                      <a:pt x="58" y="46"/>
                    </a:moveTo>
                    <a:lnTo>
                      <a:pt x="59" y="45"/>
                    </a:lnTo>
                    <a:lnTo>
                      <a:pt x="60" y="44"/>
                    </a:lnTo>
                    <a:lnTo>
                      <a:pt x="67" y="50"/>
                    </a:lnTo>
                    <a:lnTo>
                      <a:pt x="58" y="46"/>
                    </a:lnTo>
                    <a:close/>
                    <a:moveTo>
                      <a:pt x="60" y="44"/>
                    </a:moveTo>
                    <a:lnTo>
                      <a:pt x="63" y="40"/>
                    </a:lnTo>
                    <a:lnTo>
                      <a:pt x="77" y="54"/>
                    </a:lnTo>
                    <a:lnTo>
                      <a:pt x="73" y="57"/>
                    </a:lnTo>
                    <a:lnTo>
                      <a:pt x="60" y="44"/>
                    </a:lnTo>
                    <a:close/>
                    <a:moveTo>
                      <a:pt x="63" y="40"/>
                    </a:moveTo>
                    <a:lnTo>
                      <a:pt x="67" y="37"/>
                    </a:lnTo>
                    <a:lnTo>
                      <a:pt x="80" y="50"/>
                    </a:lnTo>
                    <a:lnTo>
                      <a:pt x="77" y="54"/>
                    </a:lnTo>
                    <a:lnTo>
                      <a:pt x="63" y="40"/>
                    </a:lnTo>
                    <a:close/>
                    <a:moveTo>
                      <a:pt x="82" y="44"/>
                    </a:moveTo>
                    <a:lnTo>
                      <a:pt x="82" y="47"/>
                    </a:lnTo>
                    <a:lnTo>
                      <a:pt x="80" y="50"/>
                    </a:lnTo>
                    <a:lnTo>
                      <a:pt x="73" y="44"/>
                    </a:lnTo>
                    <a:lnTo>
                      <a:pt x="82" y="44"/>
                    </a:lnTo>
                    <a:close/>
                    <a:moveTo>
                      <a:pt x="63" y="44"/>
                    </a:moveTo>
                    <a:lnTo>
                      <a:pt x="63" y="37"/>
                    </a:lnTo>
                    <a:lnTo>
                      <a:pt x="82" y="37"/>
                    </a:lnTo>
                    <a:lnTo>
                      <a:pt x="82" y="44"/>
                    </a:lnTo>
                    <a:lnTo>
                      <a:pt x="63" y="44"/>
                    </a:lnTo>
                    <a:close/>
                    <a:moveTo>
                      <a:pt x="63" y="37"/>
                    </a:moveTo>
                    <a:lnTo>
                      <a:pt x="63" y="34"/>
                    </a:lnTo>
                    <a:lnTo>
                      <a:pt x="82" y="34"/>
                    </a:lnTo>
                    <a:lnTo>
                      <a:pt x="82" y="37"/>
                    </a:lnTo>
                    <a:lnTo>
                      <a:pt x="63" y="37"/>
                    </a:lnTo>
                    <a:close/>
                    <a:moveTo>
                      <a:pt x="63" y="34"/>
                    </a:moveTo>
                    <a:lnTo>
                      <a:pt x="63" y="27"/>
                    </a:lnTo>
                    <a:lnTo>
                      <a:pt x="82" y="27"/>
                    </a:lnTo>
                    <a:lnTo>
                      <a:pt x="82" y="34"/>
                    </a:lnTo>
                    <a:lnTo>
                      <a:pt x="63" y="34"/>
                    </a:lnTo>
                    <a:close/>
                    <a:moveTo>
                      <a:pt x="63" y="27"/>
                    </a:moveTo>
                    <a:lnTo>
                      <a:pt x="63" y="25"/>
                    </a:lnTo>
                    <a:lnTo>
                      <a:pt x="82" y="25"/>
                    </a:lnTo>
                    <a:lnTo>
                      <a:pt x="82" y="27"/>
                    </a:lnTo>
                    <a:lnTo>
                      <a:pt x="63" y="27"/>
                    </a:lnTo>
                    <a:close/>
                    <a:moveTo>
                      <a:pt x="63" y="25"/>
                    </a:moveTo>
                    <a:lnTo>
                      <a:pt x="63" y="22"/>
                    </a:lnTo>
                    <a:lnTo>
                      <a:pt x="82" y="22"/>
                    </a:lnTo>
                    <a:lnTo>
                      <a:pt x="82" y="25"/>
                    </a:lnTo>
                    <a:lnTo>
                      <a:pt x="63" y="25"/>
                    </a:lnTo>
                    <a:close/>
                    <a:moveTo>
                      <a:pt x="80" y="15"/>
                    </a:moveTo>
                    <a:lnTo>
                      <a:pt x="82" y="17"/>
                    </a:lnTo>
                    <a:lnTo>
                      <a:pt x="82" y="22"/>
                    </a:lnTo>
                    <a:lnTo>
                      <a:pt x="73" y="22"/>
                    </a:lnTo>
                    <a:lnTo>
                      <a:pt x="80" y="15"/>
                    </a:lnTo>
                    <a:close/>
                    <a:moveTo>
                      <a:pt x="67" y="28"/>
                    </a:moveTo>
                    <a:lnTo>
                      <a:pt x="63" y="25"/>
                    </a:lnTo>
                    <a:lnTo>
                      <a:pt x="77" y="12"/>
                    </a:lnTo>
                    <a:lnTo>
                      <a:pt x="80" y="15"/>
                    </a:lnTo>
                    <a:lnTo>
                      <a:pt x="67" y="28"/>
                    </a:lnTo>
                    <a:close/>
                    <a:moveTo>
                      <a:pt x="63" y="25"/>
                    </a:moveTo>
                    <a:lnTo>
                      <a:pt x="63" y="25"/>
                    </a:lnTo>
                    <a:lnTo>
                      <a:pt x="70" y="18"/>
                    </a:lnTo>
                    <a:lnTo>
                      <a:pt x="63" y="25"/>
                    </a:lnTo>
                    <a:close/>
                    <a:moveTo>
                      <a:pt x="63" y="25"/>
                    </a:moveTo>
                    <a:lnTo>
                      <a:pt x="60" y="22"/>
                    </a:lnTo>
                    <a:lnTo>
                      <a:pt x="73" y="8"/>
                    </a:lnTo>
                    <a:lnTo>
                      <a:pt x="77" y="12"/>
                    </a:lnTo>
                    <a:lnTo>
                      <a:pt x="63" y="25"/>
                    </a:lnTo>
                    <a:close/>
                    <a:moveTo>
                      <a:pt x="73" y="8"/>
                    </a:moveTo>
                    <a:lnTo>
                      <a:pt x="73" y="8"/>
                    </a:lnTo>
                    <a:lnTo>
                      <a:pt x="67" y="15"/>
                    </a:lnTo>
                    <a:lnTo>
                      <a:pt x="73" y="8"/>
                    </a:lnTo>
                    <a:close/>
                    <a:moveTo>
                      <a:pt x="60" y="22"/>
                    </a:moveTo>
                    <a:lnTo>
                      <a:pt x="57" y="18"/>
                    </a:lnTo>
                    <a:lnTo>
                      <a:pt x="70" y="5"/>
                    </a:lnTo>
                    <a:lnTo>
                      <a:pt x="73" y="8"/>
                    </a:lnTo>
                    <a:lnTo>
                      <a:pt x="60" y="22"/>
                    </a:lnTo>
                    <a:close/>
                    <a:moveTo>
                      <a:pt x="63" y="2"/>
                    </a:moveTo>
                    <a:lnTo>
                      <a:pt x="68" y="2"/>
                    </a:lnTo>
                    <a:lnTo>
                      <a:pt x="70" y="5"/>
                    </a:lnTo>
                    <a:lnTo>
                      <a:pt x="63" y="12"/>
                    </a:lnTo>
                    <a:lnTo>
                      <a:pt x="63" y="2"/>
                    </a:lnTo>
                    <a:close/>
                    <a:moveTo>
                      <a:pt x="63" y="22"/>
                    </a:moveTo>
                    <a:lnTo>
                      <a:pt x="57" y="22"/>
                    </a:lnTo>
                    <a:lnTo>
                      <a:pt x="57" y="2"/>
                    </a:lnTo>
                    <a:lnTo>
                      <a:pt x="63" y="2"/>
                    </a:lnTo>
                    <a:lnTo>
                      <a:pt x="63" y="22"/>
                    </a:lnTo>
                    <a:close/>
                    <a:moveTo>
                      <a:pt x="57" y="22"/>
                    </a:moveTo>
                    <a:lnTo>
                      <a:pt x="54" y="22"/>
                    </a:lnTo>
                    <a:lnTo>
                      <a:pt x="50" y="18"/>
                    </a:lnTo>
                    <a:lnTo>
                      <a:pt x="57" y="12"/>
                    </a:lnTo>
                    <a:lnTo>
                      <a:pt x="57" y="22"/>
                    </a:lnTo>
                    <a:close/>
                    <a:moveTo>
                      <a:pt x="50" y="18"/>
                    </a:moveTo>
                    <a:lnTo>
                      <a:pt x="47" y="15"/>
                    </a:lnTo>
                    <a:lnTo>
                      <a:pt x="61" y="2"/>
                    </a:lnTo>
                    <a:lnTo>
                      <a:pt x="63" y="5"/>
                    </a:lnTo>
                    <a:lnTo>
                      <a:pt x="50" y="18"/>
                    </a:lnTo>
                    <a:close/>
                    <a:moveTo>
                      <a:pt x="54" y="0"/>
                    </a:moveTo>
                    <a:lnTo>
                      <a:pt x="58" y="0"/>
                    </a:lnTo>
                    <a:lnTo>
                      <a:pt x="61" y="2"/>
                    </a:lnTo>
                    <a:lnTo>
                      <a:pt x="54" y="8"/>
                    </a:lnTo>
                    <a:lnTo>
                      <a:pt x="54" y="0"/>
                    </a:lnTo>
                    <a:close/>
                    <a:moveTo>
                      <a:pt x="54" y="18"/>
                    </a:moveTo>
                    <a:lnTo>
                      <a:pt x="48" y="18"/>
                    </a:lnTo>
                    <a:lnTo>
                      <a:pt x="48" y="0"/>
                    </a:lnTo>
                    <a:lnTo>
                      <a:pt x="54" y="0"/>
                    </a:lnTo>
                    <a:lnTo>
                      <a:pt x="54" y="18"/>
                    </a:lnTo>
                    <a:close/>
                    <a:moveTo>
                      <a:pt x="41" y="2"/>
                    </a:moveTo>
                    <a:lnTo>
                      <a:pt x="44" y="0"/>
                    </a:lnTo>
                    <a:lnTo>
                      <a:pt x="48" y="0"/>
                    </a:lnTo>
                    <a:lnTo>
                      <a:pt x="48" y="8"/>
                    </a:lnTo>
                    <a:lnTo>
                      <a:pt x="41" y="2"/>
                    </a:lnTo>
                    <a:close/>
                    <a:moveTo>
                      <a:pt x="55" y="15"/>
                    </a:moveTo>
                    <a:lnTo>
                      <a:pt x="51" y="18"/>
                    </a:lnTo>
                    <a:lnTo>
                      <a:pt x="38" y="5"/>
                    </a:lnTo>
                    <a:lnTo>
                      <a:pt x="41" y="2"/>
                    </a:lnTo>
                    <a:lnTo>
                      <a:pt x="55" y="15"/>
                    </a:lnTo>
                    <a:close/>
                    <a:moveTo>
                      <a:pt x="51" y="18"/>
                    </a:moveTo>
                    <a:lnTo>
                      <a:pt x="48" y="22"/>
                    </a:lnTo>
                    <a:lnTo>
                      <a:pt x="45" y="22"/>
                    </a:lnTo>
                    <a:lnTo>
                      <a:pt x="45" y="12"/>
                    </a:lnTo>
                    <a:lnTo>
                      <a:pt x="51" y="18"/>
                    </a:lnTo>
                    <a:close/>
                    <a:moveTo>
                      <a:pt x="45" y="22"/>
                    </a:moveTo>
                    <a:lnTo>
                      <a:pt x="38" y="22"/>
                    </a:lnTo>
                    <a:lnTo>
                      <a:pt x="38" y="2"/>
                    </a:lnTo>
                    <a:lnTo>
                      <a:pt x="45" y="2"/>
                    </a:lnTo>
                    <a:lnTo>
                      <a:pt x="45" y="22"/>
                    </a:lnTo>
                    <a:close/>
                    <a:moveTo>
                      <a:pt x="38" y="22"/>
                    </a:moveTo>
                    <a:lnTo>
                      <a:pt x="32" y="22"/>
                    </a:lnTo>
                    <a:lnTo>
                      <a:pt x="32" y="2"/>
                    </a:lnTo>
                    <a:lnTo>
                      <a:pt x="38" y="2"/>
                    </a:lnTo>
                    <a:lnTo>
                      <a:pt x="38" y="22"/>
                    </a:lnTo>
                    <a:close/>
                    <a:moveTo>
                      <a:pt x="25" y="5"/>
                    </a:moveTo>
                    <a:lnTo>
                      <a:pt x="28" y="2"/>
                    </a:lnTo>
                    <a:lnTo>
                      <a:pt x="32" y="2"/>
                    </a:lnTo>
                    <a:lnTo>
                      <a:pt x="32" y="12"/>
                    </a:lnTo>
                    <a:lnTo>
                      <a:pt x="25" y="5"/>
                    </a:lnTo>
                    <a:close/>
                    <a:moveTo>
                      <a:pt x="38" y="18"/>
                    </a:moveTo>
                    <a:lnTo>
                      <a:pt x="36" y="22"/>
                    </a:lnTo>
                    <a:lnTo>
                      <a:pt x="22" y="8"/>
                    </a:lnTo>
                    <a:lnTo>
                      <a:pt x="25" y="5"/>
                    </a:lnTo>
                    <a:lnTo>
                      <a:pt x="38" y="18"/>
                    </a:lnTo>
                    <a:close/>
                    <a:moveTo>
                      <a:pt x="36" y="22"/>
                    </a:moveTo>
                    <a:lnTo>
                      <a:pt x="35" y="23"/>
                    </a:lnTo>
                    <a:lnTo>
                      <a:pt x="33" y="24"/>
                    </a:lnTo>
                    <a:lnTo>
                      <a:pt x="28" y="15"/>
                    </a:lnTo>
                    <a:lnTo>
                      <a:pt x="36" y="22"/>
                    </a:lnTo>
                    <a:close/>
                    <a:moveTo>
                      <a:pt x="33" y="24"/>
                    </a:moveTo>
                    <a:lnTo>
                      <a:pt x="26" y="27"/>
                    </a:lnTo>
                    <a:lnTo>
                      <a:pt x="18" y="9"/>
                    </a:lnTo>
                    <a:lnTo>
                      <a:pt x="25" y="6"/>
                    </a:lnTo>
                    <a:lnTo>
                      <a:pt x="33" y="24"/>
                    </a:lnTo>
                    <a:close/>
                    <a:moveTo>
                      <a:pt x="16" y="12"/>
                    </a:moveTo>
                    <a:lnTo>
                      <a:pt x="17" y="11"/>
                    </a:lnTo>
                    <a:lnTo>
                      <a:pt x="18" y="9"/>
                    </a:lnTo>
                    <a:lnTo>
                      <a:pt x="23" y="18"/>
                    </a:lnTo>
                    <a:lnTo>
                      <a:pt x="16" y="12"/>
                    </a:lnTo>
                    <a:close/>
                    <a:moveTo>
                      <a:pt x="29" y="25"/>
                    </a:moveTo>
                    <a:lnTo>
                      <a:pt x="26" y="28"/>
                    </a:lnTo>
                    <a:lnTo>
                      <a:pt x="13" y="15"/>
                    </a:lnTo>
                    <a:lnTo>
                      <a:pt x="16" y="12"/>
                    </a:lnTo>
                    <a:lnTo>
                      <a:pt x="29" y="25"/>
                    </a:lnTo>
                    <a:close/>
                    <a:moveTo>
                      <a:pt x="11" y="17"/>
                    </a:moveTo>
                    <a:lnTo>
                      <a:pt x="12" y="16"/>
                    </a:lnTo>
                    <a:lnTo>
                      <a:pt x="13" y="15"/>
                    </a:lnTo>
                    <a:lnTo>
                      <a:pt x="19" y="22"/>
                    </a:lnTo>
                    <a:lnTo>
                      <a:pt x="11" y="17"/>
                    </a:lnTo>
                    <a:close/>
                    <a:moveTo>
                      <a:pt x="27" y="26"/>
                    </a:moveTo>
                    <a:lnTo>
                      <a:pt x="25" y="32"/>
                    </a:lnTo>
                    <a:lnTo>
                      <a:pt x="7" y="24"/>
                    </a:lnTo>
                    <a:lnTo>
                      <a:pt x="11" y="17"/>
                    </a:lnTo>
                    <a:lnTo>
                      <a:pt x="27" y="26"/>
                    </a:lnTo>
                    <a:close/>
                    <a:moveTo>
                      <a:pt x="25" y="32"/>
                    </a:moveTo>
                    <a:lnTo>
                      <a:pt x="24" y="34"/>
                    </a:lnTo>
                    <a:lnTo>
                      <a:pt x="23" y="35"/>
                    </a:lnTo>
                    <a:lnTo>
                      <a:pt x="16" y="27"/>
                    </a:lnTo>
                    <a:lnTo>
                      <a:pt x="25" y="32"/>
                    </a:lnTo>
                    <a:close/>
                    <a:moveTo>
                      <a:pt x="23" y="35"/>
                    </a:moveTo>
                    <a:lnTo>
                      <a:pt x="19" y="37"/>
                    </a:lnTo>
                    <a:lnTo>
                      <a:pt x="6" y="24"/>
                    </a:lnTo>
                    <a:lnTo>
                      <a:pt x="9" y="20"/>
                    </a:lnTo>
                    <a:lnTo>
                      <a:pt x="23" y="35"/>
                    </a:lnTo>
                    <a:close/>
                    <a:moveTo>
                      <a:pt x="19" y="37"/>
                    </a:moveTo>
                    <a:lnTo>
                      <a:pt x="19" y="37"/>
                    </a:lnTo>
                    <a:lnTo>
                      <a:pt x="13" y="30"/>
                    </a:lnTo>
                    <a:lnTo>
                      <a:pt x="19" y="37"/>
                    </a:lnTo>
                    <a:close/>
                    <a:moveTo>
                      <a:pt x="19" y="37"/>
                    </a:moveTo>
                    <a:lnTo>
                      <a:pt x="16" y="40"/>
                    </a:lnTo>
                    <a:lnTo>
                      <a:pt x="3" y="27"/>
                    </a:lnTo>
                    <a:lnTo>
                      <a:pt x="6" y="24"/>
                    </a:lnTo>
                    <a:lnTo>
                      <a:pt x="19" y="37"/>
                    </a:lnTo>
                    <a:close/>
                    <a:moveTo>
                      <a:pt x="0" y="34"/>
                    </a:moveTo>
                    <a:lnTo>
                      <a:pt x="0" y="30"/>
                    </a:lnTo>
                    <a:lnTo>
                      <a:pt x="3" y="27"/>
                    </a:lnTo>
                    <a:lnTo>
                      <a:pt x="9" y="34"/>
                    </a:lnTo>
                    <a:lnTo>
                      <a:pt x="0" y="34"/>
                    </a:lnTo>
                    <a:close/>
                    <a:moveTo>
                      <a:pt x="19" y="34"/>
                    </a:moveTo>
                    <a:lnTo>
                      <a:pt x="19" y="40"/>
                    </a:lnTo>
                    <a:lnTo>
                      <a:pt x="0" y="40"/>
                    </a:lnTo>
                    <a:lnTo>
                      <a:pt x="0" y="34"/>
                    </a:lnTo>
                    <a:lnTo>
                      <a:pt x="19" y="34"/>
                    </a:lnTo>
                    <a:close/>
                    <a:moveTo>
                      <a:pt x="19" y="40"/>
                    </a:moveTo>
                    <a:lnTo>
                      <a:pt x="19" y="44"/>
                    </a:lnTo>
                    <a:lnTo>
                      <a:pt x="0" y="44"/>
                    </a:lnTo>
                    <a:lnTo>
                      <a:pt x="0" y="40"/>
                    </a:lnTo>
                    <a:lnTo>
                      <a:pt x="19" y="40"/>
                    </a:lnTo>
                    <a:close/>
                    <a:moveTo>
                      <a:pt x="19" y="44"/>
                    </a:moveTo>
                    <a:lnTo>
                      <a:pt x="19" y="47"/>
                    </a:lnTo>
                    <a:lnTo>
                      <a:pt x="0" y="47"/>
                    </a:lnTo>
                    <a:lnTo>
                      <a:pt x="0" y="44"/>
                    </a:lnTo>
                    <a:lnTo>
                      <a:pt x="19" y="44"/>
                    </a:lnTo>
                    <a:close/>
                    <a:moveTo>
                      <a:pt x="19" y="47"/>
                    </a:moveTo>
                    <a:lnTo>
                      <a:pt x="19" y="54"/>
                    </a:lnTo>
                    <a:lnTo>
                      <a:pt x="0" y="54"/>
                    </a:lnTo>
                    <a:lnTo>
                      <a:pt x="0" y="47"/>
                    </a:lnTo>
                    <a:lnTo>
                      <a:pt x="19" y="47"/>
                    </a:lnTo>
                    <a:close/>
                    <a:moveTo>
                      <a:pt x="19" y="54"/>
                    </a:moveTo>
                    <a:lnTo>
                      <a:pt x="19" y="56"/>
                    </a:lnTo>
                    <a:lnTo>
                      <a:pt x="0" y="56"/>
                    </a:lnTo>
                    <a:lnTo>
                      <a:pt x="0" y="54"/>
                    </a:lnTo>
                    <a:lnTo>
                      <a:pt x="19" y="54"/>
                    </a:lnTo>
                    <a:close/>
                    <a:moveTo>
                      <a:pt x="3" y="63"/>
                    </a:moveTo>
                    <a:lnTo>
                      <a:pt x="0" y="60"/>
                    </a:lnTo>
                    <a:lnTo>
                      <a:pt x="0" y="56"/>
                    </a:lnTo>
                    <a:lnTo>
                      <a:pt x="9" y="56"/>
                    </a:lnTo>
                    <a:lnTo>
                      <a:pt x="3" y="63"/>
                    </a:lnTo>
                    <a:close/>
                    <a:moveTo>
                      <a:pt x="16" y="49"/>
                    </a:moveTo>
                    <a:lnTo>
                      <a:pt x="19" y="52"/>
                    </a:lnTo>
                    <a:lnTo>
                      <a:pt x="6" y="66"/>
                    </a:lnTo>
                    <a:lnTo>
                      <a:pt x="3" y="63"/>
                    </a:lnTo>
                    <a:lnTo>
                      <a:pt x="16" y="49"/>
                    </a:lnTo>
                    <a:close/>
                    <a:moveTo>
                      <a:pt x="19" y="52"/>
                    </a:moveTo>
                    <a:lnTo>
                      <a:pt x="9" y="44"/>
                    </a:lnTo>
                    <a:lnTo>
                      <a:pt x="19" y="52"/>
                    </a:lnTo>
                    <a:lnTo>
                      <a:pt x="13" y="59"/>
                    </a:lnTo>
                    <a:lnTo>
                      <a:pt x="19" y="52"/>
                    </a:lnTo>
                    <a:close/>
                    <a:moveTo>
                      <a:pt x="19" y="52"/>
                    </a:moveTo>
                    <a:lnTo>
                      <a:pt x="23" y="56"/>
                    </a:lnTo>
                    <a:lnTo>
                      <a:pt x="9" y="69"/>
                    </a:lnTo>
                    <a:lnTo>
                      <a:pt x="6" y="66"/>
                    </a:lnTo>
                    <a:lnTo>
                      <a:pt x="19" y="52"/>
                    </a:lnTo>
                    <a:close/>
                    <a:moveTo>
                      <a:pt x="9" y="69"/>
                    </a:moveTo>
                    <a:lnTo>
                      <a:pt x="9" y="69"/>
                    </a:lnTo>
                    <a:lnTo>
                      <a:pt x="16" y="62"/>
                    </a:lnTo>
                    <a:lnTo>
                      <a:pt x="9" y="69"/>
                    </a:lnTo>
                    <a:close/>
                    <a:moveTo>
                      <a:pt x="23" y="56"/>
                    </a:moveTo>
                    <a:lnTo>
                      <a:pt x="26" y="59"/>
                    </a:lnTo>
                    <a:lnTo>
                      <a:pt x="13" y="72"/>
                    </a:lnTo>
                    <a:lnTo>
                      <a:pt x="9" y="69"/>
                    </a:lnTo>
                    <a:lnTo>
                      <a:pt x="23" y="56"/>
                    </a:lnTo>
                    <a:close/>
                    <a:moveTo>
                      <a:pt x="19" y="76"/>
                    </a:moveTo>
                    <a:lnTo>
                      <a:pt x="15" y="76"/>
                    </a:lnTo>
                    <a:lnTo>
                      <a:pt x="13" y="72"/>
                    </a:lnTo>
                    <a:lnTo>
                      <a:pt x="19" y="66"/>
                    </a:lnTo>
                    <a:lnTo>
                      <a:pt x="19" y="76"/>
                    </a:lnTo>
                    <a:close/>
                    <a:moveTo>
                      <a:pt x="19" y="56"/>
                    </a:moveTo>
                    <a:lnTo>
                      <a:pt x="26" y="56"/>
                    </a:lnTo>
                    <a:lnTo>
                      <a:pt x="26" y="76"/>
                    </a:lnTo>
                    <a:lnTo>
                      <a:pt x="19" y="76"/>
                    </a:lnTo>
                    <a:lnTo>
                      <a:pt x="19" y="56"/>
                    </a:lnTo>
                    <a:close/>
                    <a:moveTo>
                      <a:pt x="26" y="56"/>
                    </a:moveTo>
                    <a:lnTo>
                      <a:pt x="28" y="56"/>
                    </a:lnTo>
                    <a:lnTo>
                      <a:pt x="28" y="76"/>
                    </a:lnTo>
                    <a:lnTo>
                      <a:pt x="26" y="76"/>
                    </a:lnTo>
                    <a:lnTo>
                      <a:pt x="26" y="56"/>
                    </a:lnTo>
                    <a:close/>
                    <a:moveTo>
                      <a:pt x="28" y="56"/>
                    </a:moveTo>
                    <a:lnTo>
                      <a:pt x="35" y="56"/>
                    </a:lnTo>
                    <a:lnTo>
                      <a:pt x="35" y="76"/>
                    </a:lnTo>
                    <a:lnTo>
                      <a:pt x="28" y="76"/>
                    </a:lnTo>
                    <a:lnTo>
                      <a:pt x="28" y="56"/>
                    </a:lnTo>
                    <a:close/>
                    <a:moveTo>
                      <a:pt x="35" y="56"/>
                    </a:moveTo>
                    <a:lnTo>
                      <a:pt x="38" y="56"/>
                    </a:lnTo>
                    <a:lnTo>
                      <a:pt x="38" y="76"/>
                    </a:lnTo>
                    <a:lnTo>
                      <a:pt x="35" y="76"/>
                    </a:lnTo>
                    <a:lnTo>
                      <a:pt x="35" y="56"/>
                    </a:lnTo>
                    <a:close/>
                    <a:moveTo>
                      <a:pt x="38" y="56"/>
                    </a:moveTo>
                    <a:lnTo>
                      <a:pt x="45" y="56"/>
                    </a:lnTo>
                    <a:lnTo>
                      <a:pt x="45" y="76"/>
                    </a:lnTo>
                    <a:lnTo>
                      <a:pt x="38" y="76"/>
                    </a:lnTo>
                    <a:lnTo>
                      <a:pt x="38" y="56"/>
                    </a:lnTo>
                    <a:close/>
                    <a:moveTo>
                      <a:pt x="49" y="75"/>
                    </a:moveTo>
                    <a:lnTo>
                      <a:pt x="47" y="76"/>
                    </a:lnTo>
                    <a:lnTo>
                      <a:pt x="45" y="76"/>
                    </a:lnTo>
                    <a:lnTo>
                      <a:pt x="45" y="66"/>
                    </a:lnTo>
                    <a:lnTo>
                      <a:pt x="49" y="75"/>
                    </a:lnTo>
                    <a:close/>
                    <a:moveTo>
                      <a:pt x="40" y="57"/>
                    </a:moveTo>
                    <a:lnTo>
                      <a:pt x="47" y="54"/>
                    </a:lnTo>
                    <a:lnTo>
                      <a:pt x="55" y="71"/>
                    </a:lnTo>
                    <a:lnTo>
                      <a:pt x="49" y="75"/>
                    </a:lnTo>
                    <a:lnTo>
                      <a:pt x="40" y="57"/>
                    </a:lnTo>
                    <a:close/>
                    <a:moveTo>
                      <a:pt x="47" y="54"/>
                    </a:moveTo>
                    <a:lnTo>
                      <a:pt x="49" y="54"/>
                    </a:lnTo>
                    <a:lnTo>
                      <a:pt x="51" y="54"/>
                    </a:lnTo>
                    <a:lnTo>
                      <a:pt x="51" y="62"/>
                    </a:lnTo>
                    <a:lnTo>
                      <a:pt x="47" y="54"/>
                    </a:lnTo>
                    <a:close/>
                    <a:moveTo>
                      <a:pt x="51" y="54"/>
                    </a:moveTo>
                    <a:lnTo>
                      <a:pt x="54" y="54"/>
                    </a:lnTo>
                    <a:lnTo>
                      <a:pt x="54" y="72"/>
                    </a:lnTo>
                    <a:lnTo>
                      <a:pt x="51" y="72"/>
                    </a:lnTo>
                    <a:lnTo>
                      <a:pt x="51"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20" name="Freeform 808">
                <a:extLst>
                  <a:ext uri="{FF2B5EF4-FFF2-40B4-BE49-F238E27FC236}">
                    <a16:creationId xmlns:a16="http://schemas.microsoft.com/office/drawing/2014/main" id="{7BB8423D-2305-4991-A1A4-61768B50E5E0}"/>
                  </a:ext>
                </a:extLst>
              </p:cNvPr>
              <p:cNvSpPr>
                <a:spLocks/>
              </p:cNvSpPr>
              <p:nvPr/>
            </p:nvSpPr>
            <p:spPr bwMode="auto">
              <a:xfrm>
                <a:off x="3398" y="2068"/>
                <a:ext cx="16" cy="14"/>
              </a:xfrm>
              <a:custGeom>
                <a:avLst/>
                <a:gdLst>
                  <a:gd name="T0" fmla="*/ 12 w 68"/>
                  <a:gd name="T1" fmla="*/ 12 h 57"/>
                  <a:gd name="T2" fmla="*/ 12 w 68"/>
                  <a:gd name="T3" fmla="*/ 12 h 57"/>
                  <a:gd name="T4" fmla="*/ 13 w 68"/>
                  <a:gd name="T5" fmla="*/ 11 h 57"/>
                  <a:gd name="T6" fmla="*/ 14 w 68"/>
                  <a:gd name="T7" fmla="*/ 10 h 57"/>
                  <a:gd name="T8" fmla="*/ 14 w 68"/>
                  <a:gd name="T9" fmla="*/ 9 h 57"/>
                  <a:gd name="T10" fmla="*/ 15 w 68"/>
                  <a:gd name="T11" fmla="*/ 8 h 57"/>
                  <a:gd name="T12" fmla="*/ 16 w 68"/>
                  <a:gd name="T13" fmla="*/ 7 h 57"/>
                  <a:gd name="T14" fmla="*/ 16 w 68"/>
                  <a:gd name="T15" fmla="*/ 6 h 57"/>
                  <a:gd name="T16" fmla="*/ 16 w 68"/>
                  <a:gd name="T17" fmla="*/ 5 h 57"/>
                  <a:gd name="T18" fmla="*/ 16 w 68"/>
                  <a:gd name="T19" fmla="*/ 4 h 57"/>
                  <a:gd name="T20" fmla="*/ 15 w 68"/>
                  <a:gd name="T21" fmla="*/ 3 h 57"/>
                  <a:gd name="T22" fmla="*/ 14 w 68"/>
                  <a:gd name="T23" fmla="*/ 2 h 57"/>
                  <a:gd name="T24" fmla="*/ 14 w 68"/>
                  <a:gd name="T25" fmla="*/ 1 h 57"/>
                  <a:gd name="T26" fmla="*/ 13 w 68"/>
                  <a:gd name="T27" fmla="*/ 1 h 57"/>
                  <a:gd name="T28" fmla="*/ 12 w 68"/>
                  <a:gd name="T29" fmla="*/ 0 h 57"/>
                  <a:gd name="T30" fmla="*/ 11 w 68"/>
                  <a:gd name="T31" fmla="*/ 0 h 57"/>
                  <a:gd name="T32" fmla="*/ 10 w 68"/>
                  <a:gd name="T33" fmla="*/ 0 h 57"/>
                  <a:gd name="T34" fmla="*/ 8 w 68"/>
                  <a:gd name="T35" fmla="*/ 0 h 57"/>
                  <a:gd name="T36" fmla="*/ 7 w 68"/>
                  <a:gd name="T37" fmla="*/ 1 h 57"/>
                  <a:gd name="T38" fmla="*/ 6 w 68"/>
                  <a:gd name="T39" fmla="*/ 1 h 57"/>
                  <a:gd name="T40" fmla="*/ 5 w 68"/>
                  <a:gd name="T41" fmla="*/ 1 h 57"/>
                  <a:gd name="T42" fmla="*/ 4 w 68"/>
                  <a:gd name="T43" fmla="*/ 2 h 57"/>
                  <a:gd name="T44" fmla="*/ 2 w 68"/>
                  <a:gd name="T45" fmla="*/ 3 h 57"/>
                  <a:gd name="T46" fmla="*/ 2 w 68"/>
                  <a:gd name="T47" fmla="*/ 4 h 57"/>
                  <a:gd name="T48" fmla="*/ 1 w 68"/>
                  <a:gd name="T49" fmla="*/ 5 h 57"/>
                  <a:gd name="T50" fmla="*/ 1 w 68"/>
                  <a:gd name="T51" fmla="*/ 6 h 57"/>
                  <a:gd name="T52" fmla="*/ 0 w 68"/>
                  <a:gd name="T53" fmla="*/ 7 h 57"/>
                  <a:gd name="T54" fmla="*/ 0 w 68"/>
                  <a:gd name="T55" fmla="*/ 9 h 57"/>
                  <a:gd name="T56" fmla="*/ 0 w 68"/>
                  <a:gd name="T57" fmla="*/ 9 h 57"/>
                  <a:gd name="T58" fmla="*/ 0 w 68"/>
                  <a:gd name="T59" fmla="*/ 10 h 57"/>
                  <a:gd name="T60" fmla="*/ 1 w 68"/>
                  <a:gd name="T61" fmla="*/ 12 h 57"/>
                  <a:gd name="T62" fmla="*/ 2 w 68"/>
                  <a:gd name="T63" fmla="*/ 12 h 57"/>
                  <a:gd name="T64" fmla="*/ 2 w 68"/>
                  <a:gd name="T65" fmla="*/ 13 h 57"/>
                  <a:gd name="T66" fmla="*/ 3 w 68"/>
                  <a:gd name="T67" fmla="*/ 13 h 57"/>
                  <a:gd name="T68" fmla="*/ 4 w 68"/>
                  <a:gd name="T69" fmla="*/ 14 h 57"/>
                  <a:gd name="T70" fmla="*/ 5 w 68"/>
                  <a:gd name="T71" fmla="*/ 14 h 57"/>
                  <a:gd name="T72" fmla="*/ 6 w 68"/>
                  <a:gd name="T73" fmla="*/ 14 h 57"/>
                  <a:gd name="T74" fmla="*/ 8 w 68"/>
                  <a:gd name="T75" fmla="*/ 14 h 57"/>
                  <a:gd name="T76" fmla="*/ 8 w 68"/>
                  <a:gd name="T77" fmla="*/ 14 h 57"/>
                  <a:gd name="T78" fmla="*/ 10 w 68"/>
                  <a:gd name="T79" fmla="*/ 13 h 57"/>
                  <a:gd name="T80" fmla="*/ 12 w 68"/>
                  <a:gd name="T81" fmla="*/ 12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57"/>
                  <a:gd name="T125" fmla="*/ 68 w 68"/>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57">
                    <a:moveTo>
                      <a:pt x="49" y="50"/>
                    </a:moveTo>
                    <a:lnTo>
                      <a:pt x="52" y="47"/>
                    </a:lnTo>
                    <a:lnTo>
                      <a:pt x="54" y="45"/>
                    </a:lnTo>
                    <a:lnTo>
                      <a:pt x="58" y="42"/>
                    </a:lnTo>
                    <a:lnTo>
                      <a:pt x="61" y="38"/>
                    </a:lnTo>
                    <a:lnTo>
                      <a:pt x="64" y="32"/>
                    </a:lnTo>
                    <a:lnTo>
                      <a:pt x="68" y="28"/>
                    </a:lnTo>
                    <a:lnTo>
                      <a:pt x="68" y="25"/>
                    </a:lnTo>
                    <a:lnTo>
                      <a:pt x="68" y="19"/>
                    </a:lnTo>
                    <a:lnTo>
                      <a:pt x="68" y="16"/>
                    </a:lnTo>
                    <a:lnTo>
                      <a:pt x="64" y="13"/>
                    </a:lnTo>
                    <a:lnTo>
                      <a:pt x="61" y="10"/>
                    </a:lnTo>
                    <a:lnTo>
                      <a:pt x="58" y="6"/>
                    </a:lnTo>
                    <a:lnTo>
                      <a:pt x="54" y="3"/>
                    </a:lnTo>
                    <a:lnTo>
                      <a:pt x="52" y="0"/>
                    </a:lnTo>
                    <a:lnTo>
                      <a:pt x="45" y="0"/>
                    </a:lnTo>
                    <a:lnTo>
                      <a:pt x="42" y="0"/>
                    </a:lnTo>
                    <a:lnTo>
                      <a:pt x="36" y="0"/>
                    </a:lnTo>
                    <a:lnTo>
                      <a:pt x="29" y="3"/>
                    </a:lnTo>
                    <a:lnTo>
                      <a:pt x="26" y="3"/>
                    </a:lnTo>
                    <a:lnTo>
                      <a:pt x="20" y="6"/>
                    </a:lnTo>
                    <a:lnTo>
                      <a:pt x="17" y="10"/>
                    </a:lnTo>
                    <a:lnTo>
                      <a:pt x="10" y="13"/>
                    </a:lnTo>
                    <a:lnTo>
                      <a:pt x="7" y="16"/>
                    </a:lnTo>
                    <a:lnTo>
                      <a:pt x="4" y="22"/>
                    </a:lnTo>
                    <a:lnTo>
                      <a:pt x="4" y="25"/>
                    </a:lnTo>
                    <a:lnTo>
                      <a:pt x="0" y="28"/>
                    </a:lnTo>
                    <a:lnTo>
                      <a:pt x="0" y="35"/>
                    </a:lnTo>
                    <a:lnTo>
                      <a:pt x="0" y="38"/>
                    </a:lnTo>
                    <a:lnTo>
                      <a:pt x="0" y="42"/>
                    </a:lnTo>
                    <a:lnTo>
                      <a:pt x="4" y="47"/>
                    </a:lnTo>
                    <a:lnTo>
                      <a:pt x="7" y="50"/>
                    </a:lnTo>
                    <a:lnTo>
                      <a:pt x="10" y="54"/>
                    </a:lnTo>
                    <a:lnTo>
                      <a:pt x="14" y="54"/>
                    </a:lnTo>
                    <a:lnTo>
                      <a:pt x="17" y="57"/>
                    </a:lnTo>
                    <a:lnTo>
                      <a:pt x="23" y="57"/>
                    </a:lnTo>
                    <a:lnTo>
                      <a:pt x="26" y="57"/>
                    </a:lnTo>
                    <a:lnTo>
                      <a:pt x="32" y="57"/>
                    </a:lnTo>
                    <a:lnTo>
                      <a:pt x="36" y="57"/>
                    </a:lnTo>
                    <a:lnTo>
                      <a:pt x="42" y="54"/>
                    </a:lnTo>
                    <a:lnTo>
                      <a:pt x="49"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21" name="Freeform 809">
                <a:extLst>
                  <a:ext uri="{FF2B5EF4-FFF2-40B4-BE49-F238E27FC236}">
                    <a16:creationId xmlns:a16="http://schemas.microsoft.com/office/drawing/2014/main" id="{A35159F4-4E43-4E50-BE94-33E7F4F24E38}"/>
                  </a:ext>
                </a:extLst>
              </p:cNvPr>
              <p:cNvSpPr>
                <a:spLocks noEditPoints="1"/>
              </p:cNvSpPr>
              <p:nvPr/>
            </p:nvSpPr>
            <p:spPr bwMode="auto">
              <a:xfrm>
                <a:off x="3395" y="2066"/>
                <a:ext cx="22" cy="19"/>
              </a:xfrm>
              <a:custGeom>
                <a:avLst/>
                <a:gdLst>
                  <a:gd name="T0" fmla="*/ 14 w 86"/>
                  <a:gd name="T1" fmla="*/ 12 h 76"/>
                  <a:gd name="T2" fmla="*/ 15 w 86"/>
                  <a:gd name="T3" fmla="*/ 12 h 76"/>
                  <a:gd name="T4" fmla="*/ 18 w 86"/>
                  <a:gd name="T5" fmla="*/ 15 h 76"/>
                  <a:gd name="T6" fmla="*/ 18 w 86"/>
                  <a:gd name="T7" fmla="*/ 15 h 76"/>
                  <a:gd name="T8" fmla="*/ 15 w 86"/>
                  <a:gd name="T9" fmla="*/ 11 h 76"/>
                  <a:gd name="T10" fmla="*/ 20 w 86"/>
                  <a:gd name="T11" fmla="*/ 13 h 76"/>
                  <a:gd name="T12" fmla="*/ 16 w 86"/>
                  <a:gd name="T13" fmla="*/ 9 h 76"/>
                  <a:gd name="T14" fmla="*/ 17 w 86"/>
                  <a:gd name="T15" fmla="*/ 9 h 76"/>
                  <a:gd name="T16" fmla="*/ 20 w 86"/>
                  <a:gd name="T17" fmla="*/ 12 h 76"/>
                  <a:gd name="T18" fmla="*/ 22 w 86"/>
                  <a:gd name="T19" fmla="*/ 9 h 76"/>
                  <a:gd name="T20" fmla="*/ 17 w 86"/>
                  <a:gd name="T21" fmla="*/ 9 h 76"/>
                  <a:gd name="T22" fmla="*/ 17 w 86"/>
                  <a:gd name="T23" fmla="*/ 6 h 76"/>
                  <a:gd name="T24" fmla="*/ 22 w 86"/>
                  <a:gd name="T25" fmla="*/ 6 h 76"/>
                  <a:gd name="T26" fmla="*/ 21 w 86"/>
                  <a:gd name="T27" fmla="*/ 5 h 76"/>
                  <a:gd name="T28" fmla="*/ 17 w 86"/>
                  <a:gd name="T29" fmla="*/ 7 h 76"/>
                  <a:gd name="T30" fmla="*/ 20 w 86"/>
                  <a:gd name="T31" fmla="*/ 3 h 76"/>
                  <a:gd name="T32" fmla="*/ 15 w 86"/>
                  <a:gd name="T33" fmla="*/ 6 h 76"/>
                  <a:gd name="T34" fmla="*/ 15 w 86"/>
                  <a:gd name="T35" fmla="*/ 6 h 76"/>
                  <a:gd name="T36" fmla="*/ 19 w 86"/>
                  <a:gd name="T37" fmla="*/ 2 h 76"/>
                  <a:gd name="T38" fmla="*/ 15 w 86"/>
                  <a:gd name="T39" fmla="*/ 5 h 76"/>
                  <a:gd name="T40" fmla="*/ 16 w 86"/>
                  <a:gd name="T41" fmla="*/ 5 h 76"/>
                  <a:gd name="T42" fmla="*/ 13 w 86"/>
                  <a:gd name="T43" fmla="*/ 5 h 76"/>
                  <a:gd name="T44" fmla="*/ 12 w 86"/>
                  <a:gd name="T45" fmla="*/ 0 h 76"/>
                  <a:gd name="T46" fmla="*/ 12 w 86"/>
                  <a:gd name="T47" fmla="*/ 2 h 76"/>
                  <a:gd name="T48" fmla="*/ 13 w 86"/>
                  <a:gd name="T49" fmla="*/ 4 h 76"/>
                  <a:gd name="T50" fmla="*/ 10 w 86"/>
                  <a:gd name="T51" fmla="*/ 6 h 76"/>
                  <a:gd name="T52" fmla="*/ 8 w 86"/>
                  <a:gd name="T53" fmla="*/ 1 h 76"/>
                  <a:gd name="T54" fmla="*/ 6 w 86"/>
                  <a:gd name="T55" fmla="*/ 2 h 76"/>
                  <a:gd name="T56" fmla="*/ 7 w 86"/>
                  <a:gd name="T57" fmla="*/ 4 h 76"/>
                  <a:gd name="T58" fmla="*/ 9 w 86"/>
                  <a:gd name="T59" fmla="*/ 6 h 76"/>
                  <a:gd name="T60" fmla="*/ 8 w 86"/>
                  <a:gd name="T61" fmla="*/ 7 h 76"/>
                  <a:gd name="T62" fmla="*/ 4 w 86"/>
                  <a:gd name="T63" fmla="*/ 4 h 76"/>
                  <a:gd name="T64" fmla="*/ 2 w 86"/>
                  <a:gd name="T65" fmla="*/ 5 h 76"/>
                  <a:gd name="T66" fmla="*/ 4 w 86"/>
                  <a:gd name="T67" fmla="*/ 6 h 76"/>
                  <a:gd name="T68" fmla="*/ 6 w 86"/>
                  <a:gd name="T69" fmla="*/ 7 h 76"/>
                  <a:gd name="T70" fmla="*/ 6 w 86"/>
                  <a:gd name="T71" fmla="*/ 8 h 76"/>
                  <a:gd name="T72" fmla="*/ 6 w 86"/>
                  <a:gd name="T73" fmla="*/ 10 h 76"/>
                  <a:gd name="T74" fmla="*/ 1 w 86"/>
                  <a:gd name="T75" fmla="*/ 8 h 76"/>
                  <a:gd name="T76" fmla="*/ 2 w 86"/>
                  <a:gd name="T77" fmla="*/ 9 h 76"/>
                  <a:gd name="T78" fmla="*/ 5 w 86"/>
                  <a:gd name="T79" fmla="*/ 9 h 76"/>
                  <a:gd name="T80" fmla="*/ 5 w 86"/>
                  <a:gd name="T81" fmla="*/ 12 h 76"/>
                  <a:gd name="T82" fmla="*/ 0 w 86"/>
                  <a:gd name="T83" fmla="*/ 13 h 76"/>
                  <a:gd name="T84" fmla="*/ 1 w 86"/>
                  <a:gd name="T85" fmla="*/ 15 h 76"/>
                  <a:gd name="T86" fmla="*/ 3 w 86"/>
                  <a:gd name="T87" fmla="*/ 14 h 76"/>
                  <a:gd name="T88" fmla="*/ 5 w 86"/>
                  <a:gd name="T89" fmla="*/ 12 h 76"/>
                  <a:gd name="T90" fmla="*/ 6 w 86"/>
                  <a:gd name="T91" fmla="*/ 13 h 76"/>
                  <a:gd name="T92" fmla="*/ 4 w 86"/>
                  <a:gd name="T93" fmla="*/ 18 h 76"/>
                  <a:gd name="T94" fmla="*/ 6 w 86"/>
                  <a:gd name="T95" fmla="*/ 18 h 76"/>
                  <a:gd name="T96" fmla="*/ 6 w 86"/>
                  <a:gd name="T97" fmla="*/ 16 h 76"/>
                  <a:gd name="T98" fmla="*/ 7 w 86"/>
                  <a:gd name="T99" fmla="*/ 14 h 76"/>
                  <a:gd name="T100" fmla="*/ 7 w 86"/>
                  <a:gd name="T101" fmla="*/ 14 h 76"/>
                  <a:gd name="T102" fmla="*/ 9 w 86"/>
                  <a:gd name="T103" fmla="*/ 14 h 76"/>
                  <a:gd name="T104" fmla="*/ 10 w 86"/>
                  <a:gd name="T105" fmla="*/ 19 h 76"/>
                  <a:gd name="T106" fmla="*/ 10 w 86"/>
                  <a:gd name="T107" fmla="*/ 19 h 76"/>
                  <a:gd name="T108" fmla="*/ 13 w 86"/>
                  <a:gd name="T109" fmla="*/ 19 h 76"/>
                  <a:gd name="T110" fmla="*/ 12 w 86"/>
                  <a:gd name="T111" fmla="*/ 14 h 7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6"/>
                  <a:gd name="T169" fmla="*/ 0 h 76"/>
                  <a:gd name="T170" fmla="*/ 86 w 86"/>
                  <a:gd name="T171" fmla="*/ 76 h 7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6" h="76">
                    <a:moveTo>
                      <a:pt x="51" y="53"/>
                    </a:moveTo>
                    <a:lnTo>
                      <a:pt x="53" y="49"/>
                    </a:lnTo>
                    <a:lnTo>
                      <a:pt x="68" y="64"/>
                    </a:lnTo>
                    <a:lnTo>
                      <a:pt x="64" y="66"/>
                    </a:lnTo>
                    <a:lnTo>
                      <a:pt x="51" y="53"/>
                    </a:lnTo>
                    <a:close/>
                    <a:moveTo>
                      <a:pt x="53" y="49"/>
                    </a:moveTo>
                    <a:lnTo>
                      <a:pt x="53" y="49"/>
                    </a:lnTo>
                    <a:lnTo>
                      <a:pt x="61" y="56"/>
                    </a:lnTo>
                    <a:lnTo>
                      <a:pt x="53" y="49"/>
                    </a:lnTo>
                    <a:close/>
                    <a:moveTo>
                      <a:pt x="53" y="49"/>
                    </a:moveTo>
                    <a:lnTo>
                      <a:pt x="57" y="46"/>
                    </a:lnTo>
                    <a:lnTo>
                      <a:pt x="70" y="60"/>
                    </a:lnTo>
                    <a:lnTo>
                      <a:pt x="68" y="64"/>
                    </a:lnTo>
                    <a:lnTo>
                      <a:pt x="53" y="49"/>
                    </a:lnTo>
                    <a:close/>
                    <a:moveTo>
                      <a:pt x="71" y="60"/>
                    </a:moveTo>
                    <a:lnTo>
                      <a:pt x="70" y="60"/>
                    </a:lnTo>
                    <a:lnTo>
                      <a:pt x="63" y="54"/>
                    </a:lnTo>
                    <a:lnTo>
                      <a:pt x="71" y="60"/>
                    </a:lnTo>
                    <a:close/>
                    <a:moveTo>
                      <a:pt x="57" y="47"/>
                    </a:moveTo>
                    <a:lnTo>
                      <a:pt x="60" y="44"/>
                    </a:lnTo>
                    <a:lnTo>
                      <a:pt x="73" y="57"/>
                    </a:lnTo>
                    <a:lnTo>
                      <a:pt x="71" y="60"/>
                    </a:lnTo>
                    <a:lnTo>
                      <a:pt x="57" y="47"/>
                    </a:lnTo>
                    <a:close/>
                    <a:moveTo>
                      <a:pt x="60" y="44"/>
                    </a:moveTo>
                    <a:lnTo>
                      <a:pt x="60" y="44"/>
                    </a:lnTo>
                    <a:lnTo>
                      <a:pt x="67" y="51"/>
                    </a:lnTo>
                    <a:lnTo>
                      <a:pt x="60" y="44"/>
                    </a:lnTo>
                    <a:close/>
                    <a:moveTo>
                      <a:pt x="60" y="44"/>
                    </a:moveTo>
                    <a:lnTo>
                      <a:pt x="63" y="41"/>
                    </a:lnTo>
                    <a:lnTo>
                      <a:pt x="77" y="54"/>
                    </a:lnTo>
                    <a:lnTo>
                      <a:pt x="73" y="57"/>
                    </a:lnTo>
                    <a:lnTo>
                      <a:pt x="60" y="44"/>
                    </a:lnTo>
                    <a:close/>
                    <a:moveTo>
                      <a:pt x="79" y="52"/>
                    </a:moveTo>
                    <a:lnTo>
                      <a:pt x="78" y="53"/>
                    </a:lnTo>
                    <a:lnTo>
                      <a:pt x="77" y="54"/>
                    </a:lnTo>
                    <a:lnTo>
                      <a:pt x="70" y="47"/>
                    </a:lnTo>
                    <a:lnTo>
                      <a:pt x="79" y="52"/>
                    </a:lnTo>
                    <a:close/>
                    <a:moveTo>
                      <a:pt x="61" y="43"/>
                    </a:moveTo>
                    <a:lnTo>
                      <a:pt x="64" y="36"/>
                    </a:lnTo>
                    <a:lnTo>
                      <a:pt x="82" y="45"/>
                    </a:lnTo>
                    <a:lnTo>
                      <a:pt x="79" y="52"/>
                    </a:lnTo>
                    <a:lnTo>
                      <a:pt x="61" y="43"/>
                    </a:lnTo>
                    <a:close/>
                    <a:moveTo>
                      <a:pt x="64" y="36"/>
                    </a:moveTo>
                    <a:lnTo>
                      <a:pt x="66" y="35"/>
                    </a:lnTo>
                    <a:lnTo>
                      <a:pt x="67" y="34"/>
                    </a:lnTo>
                    <a:lnTo>
                      <a:pt x="73" y="41"/>
                    </a:lnTo>
                    <a:lnTo>
                      <a:pt x="64" y="36"/>
                    </a:lnTo>
                    <a:close/>
                    <a:moveTo>
                      <a:pt x="67" y="34"/>
                    </a:moveTo>
                    <a:lnTo>
                      <a:pt x="70" y="31"/>
                    </a:lnTo>
                    <a:lnTo>
                      <a:pt x="83" y="44"/>
                    </a:lnTo>
                    <a:lnTo>
                      <a:pt x="80" y="47"/>
                    </a:lnTo>
                    <a:lnTo>
                      <a:pt x="67" y="34"/>
                    </a:lnTo>
                    <a:close/>
                    <a:moveTo>
                      <a:pt x="86" y="37"/>
                    </a:moveTo>
                    <a:lnTo>
                      <a:pt x="86" y="42"/>
                    </a:lnTo>
                    <a:lnTo>
                      <a:pt x="83" y="44"/>
                    </a:lnTo>
                    <a:lnTo>
                      <a:pt x="77" y="37"/>
                    </a:lnTo>
                    <a:lnTo>
                      <a:pt x="86" y="37"/>
                    </a:lnTo>
                    <a:close/>
                    <a:moveTo>
                      <a:pt x="67" y="37"/>
                    </a:moveTo>
                    <a:lnTo>
                      <a:pt x="67" y="34"/>
                    </a:lnTo>
                    <a:lnTo>
                      <a:pt x="86" y="34"/>
                    </a:lnTo>
                    <a:lnTo>
                      <a:pt x="86" y="37"/>
                    </a:lnTo>
                    <a:lnTo>
                      <a:pt x="67" y="37"/>
                    </a:lnTo>
                    <a:close/>
                    <a:moveTo>
                      <a:pt x="67" y="34"/>
                    </a:moveTo>
                    <a:lnTo>
                      <a:pt x="67" y="28"/>
                    </a:lnTo>
                    <a:lnTo>
                      <a:pt x="86" y="28"/>
                    </a:lnTo>
                    <a:lnTo>
                      <a:pt x="86" y="34"/>
                    </a:lnTo>
                    <a:lnTo>
                      <a:pt x="67" y="34"/>
                    </a:lnTo>
                    <a:close/>
                    <a:moveTo>
                      <a:pt x="67" y="28"/>
                    </a:moveTo>
                    <a:lnTo>
                      <a:pt x="67" y="25"/>
                    </a:lnTo>
                    <a:lnTo>
                      <a:pt x="86" y="25"/>
                    </a:lnTo>
                    <a:lnTo>
                      <a:pt x="86" y="28"/>
                    </a:lnTo>
                    <a:lnTo>
                      <a:pt x="67" y="28"/>
                    </a:lnTo>
                    <a:close/>
                    <a:moveTo>
                      <a:pt x="83" y="19"/>
                    </a:moveTo>
                    <a:lnTo>
                      <a:pt x="86" y="21"/>
                    </a:lnTo>
                    <a:lnTo>
                      <a:pt x="86" y="25"/>
                    </a:lnTo>
                    <a:lnTo>
                      <a:pt x="77" y="25"/>
                    </a:lnTo>
                    <a:lnTo>
                      <a:pt x="83" y="19"/>
                    </a:lnTo>
                    <a:close/>
                    <a:moveTo>
                      <a:pt x="70" y="32"/>
                    </a:moveTo>
                    <a:lnTo>
                      <a:pt x="67" y="28"/>
                    </a:lnTo>
                    <a:lnTo>
                      <a:pt x="80" y="15"/>
                    </a:lnTo>
                    <a:lnTo>
                      <a:pt x="83" y="19"/>
                    </a:lnTo>
                    <a:lnTo>
                      <a:pt x="70" y="32"/>
                    </a:lnTo>
                    <a:close/>
                    <a:moveTo>
                      <a:pt x="67" y="28"/>
                    </a:moveTo>
                    <a:lnTo>
                      <a:pt x="77" y="38"/>
                    </a:lnTo>
                    <a:lnTo>
                      <a:pt x="67" y="28"/>
                    </a:lnTo>
                    <a:lnTo>
                      <a:pt x="73" y="22"/>
                    </a:lnTo>
                    <a:lnTo>
                      <a:pt x="67" y="28"/>
                    </a:lnTo>
                    <a:close/>
                    <a:moveTo>
                      <a:pt x="67" y="28"/>
                    </a:moveTo>
                    <a:lnTo>
                      <a:pt x="63" y="25"/>
                    </a:lnTo>
                    <a:lnTo>
                      <a:pt x="77" y="12"/>
                    </a:lnTo>
                    <a:lnTo>
                      <a:pt x="80" y="15"/>
                    </a:lnTo>
                    <a:lnTo>
                      <a:pt x="67" y="28"/>
                    </a:lnTo>
                    <a:close/>
                    <a:moveTo>
                      <a:pt x="77" y="12"/>
                    </a:moveTo>
                    <a:lnTo>
                      <a:pt x="77" y="12"/>
                    </a:lnTo>
                    <a:lnTo>
                      <a:pt x="70" y="19"/>
                    </a:lnTo>
                    <a:lnTo>
                      <a:pt x="77" y="12"/>
                    </a:lnTo>
                    <a:close/>
                    <a:moveTo>
                      <a:pt x="63" y="25"/>
                    </a:moveTo>
                    <a:lnTo>
                      <a:pt x="60" y="22"/>
                    </a:lnTo>
                    <a:lnTo>
                      <a:pt x="73" y="9"/>
                    </a:lnTo>
                    <a:lnTo>
                      <a:pt x="77" y="12"/>
                    </a:lnTo>
                    <a:lnTo>
                      <a:pt x="63" y="25"/>
                    </a:lnTo>
                    <a:close/>
                    <a:moveTo>
                      <a:pt x="60" y="22"/>
                    </a:moveTo>
                    <a:lnTo>
                      <a:pt x="51" y="12"/>
                    </a:lnTo>
                    <a:lnTo>
                      <a:pt x="60" y="22"/>
                    </a:lnTo>
                    <a:lnTo>
                      <a:pt x="67" y="15"/>
                    </a:lnTo>
                    <a:lnTo>
                      <a:pt x="60" y="22"/>
                    </a:lnTo>
                    <a:close/>
                    <a:moveTo>
                      <a:pt x="60" y="22"/>
                    </a:moveTo>
                    <a:lnTo>
                      <a:pt x="57" y="19"/>
                    </a:lnTo>
                    <a:lnTo>
                      <a:pt x="71" y="5"/>
                    </a:lnTo>
                    <a:lnTo>
                      <a:pt x="73" y="9"/>
                    </a:lnTo>
                    <a:lnTo>
                      <a:pt x="60" y="22"/>
                    </a:lnTo>
                    <a:close/>
                    <a:moveTo>
                      <a:pt x="57" y="19"/>
                    </a:moveTo>
                    <a:lnTo>
                      <a:pt x="53" y="15"/>
                    </a:lnTo>
                    <a:lnTo>
                      <a:pt x="68" y="2"/>
                    </a:lnTo>
                    <a:lnTo>
                      <a:pt x="71" y="5"/>
                    </a:lnTo>
                    <a:lnTo>
                      <a:pt x="57" y="19"/>
                    </a:lnTo>
                    <a:close/>
                    <a:moveTo>
                      <a:pt x="61" y="0"/>
                    </a:moveTo>
                    <a:lnTo>
                      <a:pt x="64" y="0"/>
                    </a:lnTo>
                    <a:lnTo>
                      <a:pt x="68" y="2"/>
                    </a:lnTo>
                    <a:lnTo>
                      <a:pt x="61" y="9"/>
                    </a:lnTo>
                    <a:lnTo>
                      <a:pt x="61" y="0"/>
                    </a:lnTo>
                    <a:close/>
                    <a:moveTo>
                      <a:pt x="61" y="19"/>
                    </a:moveTo>
                    <a:lnTo>
                      <a:pt x="54" y="19"/>
                    </a:lnTo>
                    <a:lnTo>
                      <a:pt x="54" y="0"/>
                    </a:lnTo>
                    <a:lnTo>
                      <a:pt x="61" y="0"/>
                    </a:lnTo>
                    <a:lnTo>
                      <a:pt x="61" y="19"/>
                    </a:lnTo>
                    <a:close/>
                    <a:moveTo>
                      <a:pt x="54" y="19"/>
                    </a:moveTo>
                    <a:lnTo>
                      <a:pt x="51" y="19"/>
                    </a:lnTo>
                    <a:lnTo>
                      <a:pt x="51" y="0"/>
                    </a:lnTo>
                    <a:lnTo>
                      <a:pt x="54" y="0"/>
                    </a:lnTo>
                    <a:lnTo>
                      <a:pt x="54" y="19"/>
                    </a:lnTo>
                    <a:close/>
                    <a:moveTo>
                      <a:pt x="51" y="19"/>
                    </a:moveTo>
                    <a:lnTo>
                      <a:pt x="45" y="19"/>
                    </a:lnTo>
                    <a:lnTo>
                      <a:pt x="45" y="0"/>
                    </a:lnTo>
                    <a:lnTo>
                      <a:pt x="51" y="0"/>
                    </a:lnTo>
                    <a:lnTo>
                      <a:pt x="51" y="19"/>
                    </a:lnTo>
                    <a:close/>
                    <a:moveTo>
                      <a:pt x="40" y="0"/>
                    </a:moveTo>
                    <a:lnTo>
                      <a:pt x="42" y="0"/>
                    </a:lnTo>
                    <a:lnTo>
                      <a:pt x="45" y="0"/>
                    </a:lnTo>
                    <a:lnTo>
                      <a:pt x="45" y="9"/>
                    </a:lnTo>
                    <a:lnTo>
                      <a:pt x="40" y="0"/>
                    </a:lnTo>
                    <a:close/>
                    <a:moveTo>
                      <a:pt x="49" y="17"/>
                    </a:moveTo>
                    <a:lnTo>
                      <a:pt x="42" y="21"/>
                    </a:lnTo>
                    <a:lnTo>
                      <a:pt x="34" y="3"/>
                    </a:lnTo>
                    <a:lnTo>
                      <a:pt x="40" y="0"/>
                    </a:lnTo>
                    <a:lnTo>
                      <a:pt x="49" y="17"/>
                    </a:lnTo>
                    <a:close/>
                    <a:moveTo>
                      <a:pt x="42" y="21"/>
                    </a:moveTo>
                    <a:lnTo>
                      <a:pt x="40" y="22"/>
                    </a:lnTo>
                    <a:lnTo>
                      <a:pt x="38" y="22"/>
                    </a:lnTo>
                    <a:lnTo>
                      <a:pt x="38" y="12"/>
                    </a:lnTo>
                    <a:lnTo>
                      <a:pt x="42" y="21"/>
                    </a:lnTo>
                    <a:close/>
                    <a:moveTo>
                      <a:pt x="38" y="22"/>
                    </a:moveTo>
                    <a:lnTo>
                      <a:pt x="35" y="22"/>
                    </a:lnTo>
                    <a:lnTo>
                      <a:pt x="35" y="2"/>
                    </a:lnTo>
                    <a:lnTo>
                      <a:pt x="38" y="2"/>
                    </a:lnTo>
                    <a:lnTo>
                      <a:pt x="38" y="22"/>
                    </a:lnTo>
                    <a:close/>
                    <a:moveTo>
                      <a:pt x="31" y="3"/>
                    </a:moveTo>
                    <a:lnTo>
                      <a:pt x="32" y="2"/>
                    </a:lnTo>
                    <a:lnTo>
                      <a:pt x="35" y="2"/>
                    </a:lnTo>
                    <a:lnTo>
                      <a:pt x="35" y="12"/>
                    </a:lnTo>
                    <a:lnTo>
                      <a:pt x="31" y="3"/>
                    </a:lnTo>
                    <a:close/>
                    <a:moveTo>
                      <a:pt x="39" y="21"/>
                    </a:moveTo>
                    <a:lnTo>
                      <a:pt x="34" y="24"/>
                    </a:lnTo>
                    <a:lnTo>
                      <a:pt x="25" y="6"/>
                    </a:lnTo>
                    <a:lnTo>
                      <a:pt x="31" y="3"/>
                    </a:lnTo>
                    <a:lnTo>
                      <a:pt x="39" y="21"/>
                    </a:lnTo>
                    <a:close/>
                    <a:moveTo>
                      <a:pt x="23" y="9"/>
                    </a:moveTo>
                    <a:lnTo>
                      <a:pt x="24" y="8"/>
                    </a:lnTo>
                    <a:lnTo>
                      <a:pt x="25" y="6"/>
                    </a:lnTo>
                    <a:lnTo>
                      <a:pt x="29" y="15"/>
                    </a:lnTo>
                    <a:lnTo>
                      <a:pt x="23" y="9"/>
                    </a:lnTo>
                    <a:close/>
                    <a:moveTo>
                      <a:pt x="36" y="22"/>
                    </a:moveTo>
                    <a:lnTo>
                      <a:pt x="32" y="25"/>
                    </a:lnTo>
                    <a:lnTo>
                      <a:pt x="19" y="12"/>
                    </a:lnTo>
                    <a:lnTo>
                      <a:pt x="23" y="9"/>
                    </a:lnTo>
                    <a:lnTo>
                      <a:pt x="36" y="22"/>
                    </a:lnTo>
                    <a:close/>
                    <a:moveTo>
                      <a:pt x="32" y="25"/>
                    </a:moveTo>
                    <a:lnTo>
                      <a:pt x="31" y="26"/>
                    </a:lnTo>
                    <a:lnTo>
                      <a:pt x="30" y="27"/>
                    </a:lnTo>
                    <a:lnTo>
                      <a:pt x="26" y="19"/>
                    </a:lnTo>
                    <a:lnTo>
                      <a:pt x="32" y="25"/>
                    </a:lnTo>
                    <a:close/>
                    <a:moveTo>
                      <a:pt x="30" y="27"/>
                    </a:moveTo>
                    <a:lnTo>
                      <a:pt x="24" y="31"/>
                    </a:lnTo>
                    <a:lnTo>
                      <a:pt x="15" y="13"/>
                    </a:lnTo>
                    <a:lnTo>
                      <a:pt x="21" y="10"/>
                    </a:lnTo>
                    <a:lnTo>
                      <a:pt x="30" y="27"/>
                    </a:lnTo>
                    <a:close/>
                    <a:moveTo>
                      <a:pt x="13" y="15"/>
                    </a:moveTo>
                    <a:lnTo>
                      <a:pt x="14" y="14"/>
                    </a:lnTo>
                    <a:lnTo>
                      <a:pt x="15" y="13"/>
                    </a:lnTo>
                    <a:lnTo>
                      <a:pt x="19" y="22"/>
                    </a:lnTo>
                    <a:lnTo>
                      <a:pt x="13" y="15"/>
                    </a:lnTo>
                    <a:close/>
                    <a:moveTo>
                      <a:pt x="26" y="28"/>
                    </a:moveTo>
                    <a:lnTo>
                      <a:pt x="23" y="32"/>
                    </a:lnTo>
                    <a:lnTo>
                      <a:pt x="9" y="19"/>
                    </a:lnTo>
                    <a:lnTo>
                      <a:pt x="13" y="15"/>
                    </a:lnTo>
                    <a:lnTo>
                      <a:pt x="26" y="28"/>
                    </a:lnTo>
                    <a:close/>
                    <a:moveTo>
                      <a:pt x="7" y="21"/>
                    </a:moveTo>
                    <a:lnTo>
                      <a:pt x="8" y="20"/>
                    </a:lnTo>
                    <a:lnTo>
                      <a:pt x="9" y="19"/>
                    </a:lnTo>
                    <a:lnTo>
                      <a:pt x="16" y="25"/>
                    </a:lnTo>
                    <a:lnTo>
                      <a:pt x="7" y="21"/>
                    </a:lnTo>
                    <a:close/>
                    <a:moveTo>
                      <a:pt x="25" y="28"/>
                    </a:moveTo>
                    <a:lnTo>
                      <a:pt x="21" y="35"/>
                    </a:lnTo>
                    <a:lnTo>
                      <a:pt x="5" y="27"/>
                    </a:lnTo>
                    <a:lnTo>
                      <a:pt x="7" y="21"/>
                    </a:lnTo>
                    <a:lnTo>
                      <a:pt x="25" y="28"/>
                    </a:lnTo>
                    <a:close/>
                    <a:moveTo>
                      <a:pt x="4" y="31"/>
                    </a:moveTo>
                    <a:lnTo>
                      <a:pt x="4" y="28"/>
                    </a:lnTo>
                    <a:lnTo>
                      <a:pt x="5" y="27"/>
                    </a:lnTo>
                    <a:lnTo>
                      <a:pt x="13" y="31"/>
                    </a:lnTo>
                    <a:lnTo>
                      <a:pt x="4" y="31"/>
                    </a:lnTo>
                    <a:close/>
                    <a:moveTo>
                      <a:pt x="23" y="31"/>
                    </a:moveTo>
                    <a:lnTo>
                      <a:pt x="23" y="34"/>
                    </a:lnTo>
                    <a:lnTo>
                      <a:pt x="4" y="34"/>
                    </a:lnTo>
                    <a:lnTo>
                      <a:pt x="4" y="31"/>
                    </a:lnTo>
                    <a:lnTo>
                      <a:pt x="23" y="31"/>
                    </a:lnTo>
                    <a:close/>
                    <a:moveTo>
                      <a:pt x="23" y="34"/>
                    </a:moveTo>
                    <a:lnTo>
                      <a:pt x="23" y="38"/>
                    </a:lnTo>
                    <a:lnTo>
                      <a:pt x="19" y="41"/>
                    </a:lnTo>
                    <a:lnTo>
                      <a:pt x="13" y="34"/>
                    </a:lnTo>
                    <a:lnTo>
                      <a:pt x="23" y="34"/>
                    </a:lnTo>
                    <a:close/>
                    <a:moveTo>
                      <a:pt x="19" y="41"/>
                    </a:moveTo>
                    <a:lnTo>
                      <a:pt x="17" y="44"/>
                    </a:lnTo>
                    <a:lnTo>
                      <a:pt x="3" y="31"/>
                    </a:lnTo>
                    <a:lnTo>
                      <a:pt x="6" y="27"/>
                    </a:lnTo>
                    <a:lnTo>
                      <a:pt x="19" y="41"/>
                    </a:lnTo>
                    <a:close/>
                    <a:moveTo>
                      <a:pt x="0" y="37"/>
                    </a:moveTo>
                    <a:lnTo>
                      <a:pt x="0" y="34"/>
                    </a:lnTo>
                    <a:lnTo>
                      <a:pt x="3" y="31"/>
                    </a:lnTo>
                    <a:lnTo>
                      <a:pt x="9" y="37"/>
                    </a:lnTo>
                    <a:lnTo>
                      <a:pt x="0" y="37"/>
                    </a:lnTo>
                    <a:close/>
                    <a:moveTo>
                      <a:pt x="19" y="37"/>
                    </a:moveTo>
                    <a:lnTo>
                      <a:pt x="19" y="44"/>
                    </a:lnTo>
                    <a:lnTo>
                      <a:pt x="0" y="44"/>
                    </a:lnTo>
                    <a:lnTo>
                      <a:pt x="0" y="37"/>
                    </a:lnTo>
                    <a:lnTo>
                      <a:pt x="19" y="37"/>
                    </a:lnTo>
                    <a:close/>
                    <a:moveTo>
                      <a:pt x="19" y="44"/>
                    </a:moveTo>
                    <a:lnTo>
                      <a:pt x="19" y="47"/>
                    </a:lnTo>
                    <a:lnTo>
                      <a:pt x="0" y="47"/>
                    </a:lnTo>
                    <a:lnTo>
                      <a:pt x="0" y="44"/>
                    </a:lnTo>
                    <a:lnTo>
                      <a:pt x="19" y="44"/>
                    </a:lnTo>
                    <a:close/>
                    <a:moveTo>
                      <a:pt x="19" y="47"/>
                    </a:moveTo>
                    <a:lnTo>
                      <a:pt x="19" y="51"/>
                    </a:lnTo>
                    <a:lnTo>
                      <a:pt x="0" y="51"/>
                    </a:lnTo>
                    <a:lnTo>
                      <a:pt x="0" y="47"/>
                    </a:lnTo>
                    <a:lnTo>
                      <a:pt x="19" y="47"/>
                    </a:lnTo>
                    <a:close/>
                    <a:moveTo>
                      <a:pt x="2" y="55"/>
                    </a:moveTo>
                    <a:lnTo>
                      <a:pt x="0" y="53"/>
                    </a:lnTo>
                    <a:lnTo>
                      <a:pt x="0" y="51"/>
                    </a:lnTo>
                    <a:lnTo>
                      <a:pt x="9" y="51"/>
                    </a:lnTo>
                    <a:lnTo>
                      <a:pt x="2" y="55"/>
                    </a:lnTo>
                    <a:close/>
                    <a:moveTo>
                      <a:pt x="18" y="46"/>
                    </a:moveTo>
                    <a:lnTo>
                      <a:pt x="21" y="53"/>
                    </a:lnTo>
                    <a:lnTo>
                      <a:pt x="5" y="60"/>
                    </a:lnTo>
                    <a:lnTo>
                      <a:pt x="2" y="55"/>
                    </a:lnTo>
                    <a:lnTo>
                      <a:pt x="18" y="46"/>
                    </a:lnTo>
                    <a:close/>
                    <a:moveTo>
                      <a:pt x="6" y="64"/>
                    </a:moveTo>
                    <a:lnTo>
                      <a:pt x="5" y="63"/>
                    </a:lnTo>
                    <a:lnTo>
                      <a:pt x="5" y="60"/>
                    </a:lnTo>
                    <a:lnTo>
                      <a:pt x="13" y="56"/>
                    </a:lnTo>
                    <a:lnTo>
                      <a:pt x="6" y="64"/>
                    </a:lnTo>
                    <a:close/>
                    <a:moveTo>
                      <a:pt x="19" y="49"/>
                    </a:moveTo>
                    <a:lnTo>
                      <a:pt x="23" y="53"/>
                    </a:lnTo>
                    <a:lnTo>
                      <a:pt x="9" y="66"/>
                    </a:lnTo>
                    <a:lnTo>
                      <a:pt x="6" y="64"/>
                    </a:lnTo>
                    <a:lnTo>
                      <a:pt x="19" y="49"/>
                    </a:lnTo>
                    <a:close/>
                    <a:moveTo>
                      <a:pt x="23" y="53"/>
                    </a:moveTo>
                    <a:lnTo>
                      <a:pt x="14" y="44"/>
                    </a:lnTo>
                    <a:lnTo>
                      <a:pt x="23" y="53"/>
                    </a:lnTo>
                    <a:lnTo>
                      <a:pt x="16" y="59"/>
                    </a:lnTo>
                    <a:lnTo>
                      <a:pt x="23" y="53"/>
                    </a:lnTo>
                    <a:close/>
                    <a:moveTo>
                      <a:pt x="23" y="53"/>
                    </a:moveTo>
                    <a:lnTo>
                      <a:pt x="26" y="56"/>
                    </a:lnTo>
                    <a:lnTo>
                      <a:pt x="13" y="69"/>
                    </a:lnTo>
                    <a:lnTo>
                      <a:pt x="9" y="66"/>
                    </a:lnTo>
                    <a:lnTo>
                      <a:pt x="23" y="53"/>
                    </a:lnTo>
                    <a:close/>
                    <a:moveTo>
                      <a:pt x="19" y="73"/>
                    </a:moveTo>
                    <a:lnTo>
                      <a:pt x="15" y="73"/>
                    </a:lnTo>
                    <a:lnTo>
                      <a:pt x="13" y="69"/>
                    </a:lnTo>
                    <a:lnTo>
                      <a:pt x="19" y="63"/>
                    </a:lnTo>
                    <a:lnTo>
                      <a:pt x="19" y="73"/>
                    </a:lnTo>
                    <a:close/>
                    <a:moveTo>
                      <a:pt x="19" y="54"/>
                    </a:moveTo>
                    <a:lnTo>
                      <a:pt x="23" y="54"/>
                    </a:lnTo>
                    <a:lnTo>
                      <a:pt x="23" y="73"/>
                    </a:lnTo>
                    <a:lnTo>
                      <a:pt x="19" y="73"/>
                    </a:lnTo>
                    <a:lnTo>
                      <a:pt x="19" y="54"/>
                    </a:lnTo>
                    <a:close/>
                    <a:moveTo>
                      <a:pt x="23" y="54"/>
                    </a:moveTo>
                    <a:lnTo>
                      <a:pt x="27" y="54"/>
                    </a:lnTo>
                    <a:lnTo>
                      <a:pt x="29" y="56"/>
                    </a:lnTo>
                    <a:lnTo>
                      <a:pt x="23" y="63"/>
                    </a:lnTo>
                    <a:lnTo>
                      <a:pt x="23" y="54"/>
                    </a:lnTo>
                    <a:close/>
                    <a:moveTo>
                      <a:pt x="29" y="56"/>
                    </a:moveTo>
                    <a:lnTo>
                      <a:pt x="32" y="59"/>
                    </a:lnTo>
                    <a:lnTo>
                      <a:pt x="19" y="73"/>
                    </a:lnTo>
                    <a:lnTo>
                      <a:pt x="16" y="69"/>
                    </a:lnTo>
                    <a:lnTo>
                      <a:pt x="29" y="56"/>
                    </a:lnTo>
                    <a:close/>
                    <a:moveTo>
                      <a:pt x="26" y="76"/>
                    </a:moveTo>
                    <a:lnTo>
                      <a:pt x="21" y="76"/>
                    </a:lnTo>
                    <a:lnTo>
                      <a:pt x="19" y="73"/>
                    </a:lnTo>
                    <a:lnTo>
                      <a:pt x="26" y="66"/>
                    </a:lnTo>
                    <a:lnTo>
                      <a:pt x="26" y="76"/>
                    </a:lnTo>
                    <a:close/>
                    <a:moveTo>
                      <a:pt x="26" y="56"/>
                    </a:moveTo>
                    <a:lnTo>
                      <a:pt x="32" y="56"/>
                    </a:lnTo>
                    <a:lnTo>
                      <a:pt x="32" y="76"/>
                    </a:lnTo>
                    <a:lnTo>
                      <a:pt x="26" y="76"/>
                    </a:lnTo>
                    <a:lnTo>
                      <a:pt x="26" y="56"/>
                    </a:lnTo>
                    <a:close/>
                    <a:moveTo>
                      <a:pt x="32" y="56"/>
                    </a:moveTo>
                    <a:lnTo>
                      <a:pt x="35" y="56"/>
                    </a:lnTo>
                    <a:lnTo>
                      <a:pt x="35" y="76"/>
                    </a:lnTo>
                    <a:lnTo>
                      <a:pt x="32" y="76"/>
                    </a:lnTo>
                    <a:lnTo>
                      <a:pt x="32" y="56"/>
                    </a:lnTo>
                    <a:close/>
                    <a:moveTo>
                      <a:pt x="35" y="56"/>
                    </a:moveTo>
                    <a:lnTo>
                      <a:pt x="41" y="56"/>
                    </a:lnTo>
                    <a:lnTo>
                      <a:pt x="41" y="76"/>
                    </a:lnTo>
                    <a:lnTo>
                      <a:pt x="35" y="76"/>
                    </a:lnTo>
                    <a:lnTo>
                      <a:pt x="35" y="56"/>
                    </a:lnTo>
                    <a:close/>
                    <a:moveTo>
                      <a:pt x="41" y="56"/>
                    </a:moveTo>
                    <a:lnTo>
                      <a:pt x="45" y="56"/>
                    </a:lnTo>
                    <a:lnTo>
                      <a:pt x="45" y="76"/>
                    </a:lnTo>
                    <a:lnTo>
                      <a:pt x="41" y="76"/>
                    </a:lnTo>
                    <a:lnTo>
                      <a:pt x="41" y="56"/>
                    </a:lnTo>
                    <a:close/>
                    <a:moveTo>
                      <a:pt x="49" y="75"/>
                    </a:moveTo>
                    <a:lnTo>
                      <a:pt x="47" y="76"/>
                    </a:lnTo>
                    <a:lnTo>
                      <a:pt x="45" y="76"/>
                    </a:lnTo>
                    <a:lnTo>
                      <a:pt x="45" y="66"/>
                    </a:lnTo>
                    <a:lnTo>
                      <a:pt x="49" y="75"/>
                    </a:lnTo>
                    <a:close/>
                    <a:moveTo>
                      <a:pt x="40" y="57"/>
                    </a:moveTo>
                    <a:lnTo>
                      <a:pt x="47" y="55"/>
                    </a:lnTo>
                    <a:lnTo>
                      <a:pt x="56" y="71"/>
                    </a:lnTo>
                    <a:lnTo>
                      <a:pt x="49" y="75"/>
                    </a:lnTo>
                    <a:lnTo>
                      <a:pt x="40" y="57"/>
                    </a:lnTo>
                    <a:close/>
                    <a:moveTo>
                      <a:pt x="47" y="55"/>
                    </a:moveTo>
                    <a:lnTo>
                      <a:pt x="53" y="52"/>
                    </a:lnTo>
                    <a:lnTo>
                      <a:pt x="61" y="68"/>
                    </a:lnTo>
                    <a:lnTo>
                      <a:pt x="56" y="71"/>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922" name="Freeform 810">
                <a:extLst>
                  <a:ext uri="{FF2B5EF4-FFF2-40B4-BE49-F238E27FC236}">
                    <a16:creationId xmlns:a16="http://schemas.microsoft.com/office/drawing/2014/main" id="{AA6E488F-0E1B-4B4D-AF6A-48908537526D}"/>
                  </a:ext>
                </a:extLst>
              </p:cNvPr>
              <p:cNvSpPr>
                <a:spLocks/>
              </p:cNvSpPr>
              <p:nvPr/>
            </p:nvSpPr>
            <p:spPr bwMode="auto">
              <a:xfrm>
                <a:off x="2980" y="2231"/>
                <a:ext cx="17" cy="14"/>
              </a:xfrm>
              <a:custGeom>
                <a:avLst/>
                <a:gdLst>
                  <a:gd name="T0" fmla="*/ 12 w 67"/>
                  <a:gd name="T1" fmla="*/ 12 h 58"/>
                  <a:gd name="T2" fmla="*/ 13 w 67"/>
                  <a:gd name="T3" fmla="*/ 12 h 58"/>
                  <a:gd name="T4" fmla="*/ 14 w 67"/>
                  <a:gd name="T5" fmla="*/ 11 h 58"/>
                  <a:gd name="T6" fmla="*/ 15 w 67"/>
                  <a:gd name="T7" fmla="*/ 10 h 58"/>
                  <a:gd name="T8" fmla="*/ 16 w 67"/>
                  <a:gd name="T9" fmla="*/ 9 h 58"/>
                  <a:gd name="T10" fmla="*/ 16 w 67"/>
                  <a:gd name="T11" fmla="*/ 8 h 58"/>
                  <a:gd name="T12" fmla="*/ 17 w 67"/>
                  <a:gd name="T13" fmla="*/ 7 h 58"/>
                  <a:gd name="T14" fmla="*/ 17 w 67"/>
                  <a:gd name="T15" fmla="*/ 6 h 58"/>
                  <a:gd name="T16" fmla="*/ 17 w 67"/>
                  <a:gd name="T17" fmla="*/ 5 h 58"/>
                  <a:gd name="T18" fmla="*/ 17 w 67"/>
                  <a:gd name="T19" fmla="*/ 4 h 58"/>
                  <a:gd name="T20" fmla="*/ 16 w 67"/>
                  <a:gd name="T21" fmla="*/ 3 h 58"/>
                  <a:gd name="T22" fmla="*/ 15 w 67"/>
                  <a:gd name="T23" fmla="*/ 2 h 58"/>
                  <a:gd name="T24" fmla="*/ 14 w 67"/>
                  <a:gd name="T25" fmla="*/ 2 h 58"/>
                  <a:gd name="T26" fmla="*/ 14 w 67"/>
                  <a:gd name="T27" fmla="*/ 1 h 58"/>
                  <a:gd name="T28" fmla="*/ 13 w 67"/>
                  <a:gd name="T29" fmla="*/ 1 h 58"/>
                  <a:gd name="T30" fmla="*/ 11 w 67"/>
                  <a:gd name="T31" fmla="*/ 0 h 58"/>
                  <a:gd name="T32" fmla="*/ 11 w 67"/>
                  <a:gd name="T33" fmla="*/ 0 h 58"/>
                  <a:gd name="T34" fmla="*/ 9 w 67"/>
                  <a:gd name="T35" fmla="*/ 0 h 58"/>
                  <a:gd name="T36" fmla="*/ 8 w 67"/>
                  <a:gd name="T37" fmla="*/ 1 h 58"/>
                  <a:gd name="T38" fmla="*/ 6 w 67"/>
                  <a:gd name="T39" fmla="*/ 1 h 58"/>
                  <a:gd name="T40" fmla="*/ 5 w 67"/>
                  <a:gd name="T41" fmla="*/ 2 h 58"/>
                  <a:gd name="T42" fmla="*/ 4 w 67"/>
                  <a:gd name="T43" fmla="*/ 2 h 58"/>
                  <a:gd name="T44" fmla="*/ 3 w 67"/>
                  <a:gd name="T45" fmla="*/ 3 h 58"/>
                  <a:gd name="T46" fmla="*/ 3 w 67"/>
                  <a:gd name="T47" fmla="*/ 4 h 58"/>
                  <a:gd name="T48" fmla="*/ 2 w 67"/>
                  <a:gd name="T49" fmla="*/ 5 h 58"/>
                  <a:gd name="T50" fmla="*/ 1 w 67"/>
                  <a:gd name="T51" fmla="*/ 6 h 58"/>
                  <a:gd name="T52" fmla="*/ 0 w 67"/>
                  <a:gd name="T53" fmla="*/ 7 h 58"/>
                  <a:gd name="T54" fmla="*/ 0 w 67"/>
                  <a:gd name="T55" fmla="*/ 9 h 58"/>
                  <a:gd name="T56" fmla="*/ 0 w 67"/>
                  <a:gd name="T57" fmla="*/ 9 h 58"/>
                  <a:gd name="T58" fmla="*/ 1 w 67"/>
                  <a:gd name="T59" fmla="*/ 11 h 58"/>
                  <a:gd name="T60" fmla="*/ 1 w 67"/>
                  <a:gd name="T61" fmla="*/ 12 h 58"/>
                  <a:gd name="T62" fmla="*/ 2 w 67"/>
                  <a:gd name="T63" fmla="*/ 12 h 58"/>
                  <a:gd name="T64" fmla="*/ 3 w 67"/>
                  <a:gd name="T65" fmla="*/ 13 h 58"/>
                  <a:gd name="T66" fmla="*/ 3 w 67"/>
                  <a:gd name="T67" fmla="*/ 13 h 58"/>
                  <a:gd name="T68" fmla="*/ 4 w 67"/>
                  <a:gd name="T69" fmla="*/ 14 h 58"/>
                  <a:gd name="T70" fmla="*/ 6 w 67"/>
                  <a:gd name="T71" fmla="*/ 14 h 58"/>
                  <a:gd name="T72" fmla="*/ 6 w 67"/>
                  <a:gd name="T73" fmla="*/ 14 h 58"/>
                  <a:gd name="T74" fmla="*/ 8 w 67"/>
                  <a:gd name="T75" fmla="*/ 14 h 58"/>
                  <a:gd name="T76" fmla="*/ 10 w 67"/>
                  <a:gd name="T77" fmla="*/ 14 h 58"/>
                  <a:gd name="T78" fmla="*/ 11 w 67"/>
                  <a:gd name="T79" fmla="*/ 13 h 58"/>
                  <a:gd name="T80" fmla="*/ 12 w 67"/>
                  <a:gd name="T81" fmla="*/ 12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7" y="51"/>
                    </a:moveTo>
                    <a:lnTo>
                      <a:pt x="51" y="48"/>
                    </a:lnTo>
                    <a:lnTo>
                      <a:pt x="57" y="46"/>
                    </a:lnTo>
                    <a:lnTo>
                      <a:pt x="61" y="42"/>
                    </a:lnTo>
                    <a:lnTo>
                      <a:pt x="64" y="39"/>
                    </a:lnTo>
                    <a:lnTo>
                      <a:pt x="64" y="32"/>
                    </a:lnTo>
                    <a:lnTo>
                      <a:pt x="67" y="29"/>
                    </a:lnTo>
                    <a:lnTo>
                      <a:pt x="67" y="26"/>
                    </a:lnTo>
                    <a:lnTo>
                      <a:pt x="67" y="19"/>
                    </a:lnTo>
                    <a:lnTo>
                      <a:pt x="67" y="17"/>
                    </a:lnTo>
                    <a:lnTo>
                      <a:pt x="64" y="14"/>
                    </a:lnTo>
                    <a:lnTo>
                      <a:pt x="61" y="10"/>
                    </a:lnTo>
                    <a:lnTo>
                      <a:pt x="57" y="7"/>
                    </a:lnTo>
                    <a:lnTo>
                      <a:pt x="54" y="4"/>
                    </a:lnTo>
                    <a:lnTo>
                      <a:pt x="51" y="4"/>
                    </a:lnTo>
                    <a:lnTo>
                      <a:pt x="45" y="0"/>
                    </a:lnTo>
                    <a:lnTo>
                      <a:pt x="42" y="0"/>
                    </a:lnTo>
                    <a:lnTo>
                      <a:pt x="35" y="0"/>
                    </a:lnTo>
                    <a:lnTo>
                      <a:pt x="32" y="4"/>
                    </a:lnTo>
                    <a:lnTo>
                      <a:pt x="25" y="4"/>
                    </a:lnTo>
                    <a:lnTo>
                      <a:pt x="19" y="7"/>
                    </a:lnTo>
                    <a:lnTo>
                      <a:pt x="16" y="10"/>
                    </a:lnTo>
                    <a:lnTo>
                      <a:pt x="13" y="14"/>
                    </a:lnTo>
                    <a:lnTo>
                      <a:pt x="10" y="17"/>
                    </a:lnTo>
                    <a:lnTo>
                      <a:pt x="7" y="22"/>
                    </a:lnTo>
                    <a:lnTo>
                      <a:pt x="3" y="26"/>
                    </a:lnTo>
                    <a:lnTo>
                      <a:pt x="0" y="29"/>
                    </a:lnTo>
                    <a:lnTo>
                      <a:pt x="0" y="36"/>
                    </a:lnTo>
                    <a:lnTo>
                      <a:pt x="0" y="39"/>
                    </a:lnTo>
                    <a:lnTo>
                      <a:pt x="3" y="46"/>
                    </a:lnTo>
                    <a:lnTo>
                      <a:pt x="3" y="48"/>
                    </a:lnTo>
                    <a:lnTo>
                      <a:pt x="7" y="51"/>
                    </a:lnTo>
                    <a:lnTo>
                      <a:pt x="10" y="54"/>
                    </a:lnTo>
                    <a:lnTo>
                      <a:pt x="13" y="54"/>
                    </a:lnTo>
                    <a:lnTo>
                      <a:pt x="16" y="58"/>
                    </a:lnTo>
                    <a:lnTo>
                      <a:pt x="22" y="58"/>
                    </a:lnTo>
                    <a:lnTo>
                      <a:pt x="25" y="58"/>
                    </a:lnTo>
                    <a:lnTo>
                      <a:pt x="32" y="58"/>
                    </a:lnTo>
                    <a:lnTo>
                      <a:pt x="38" y="58"/>
                    </a:lnTo>
                    <a:lnTo>
                      <a:pt x="42"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5370" name="Group 1012">
              <a:extLst>
                <a:ext uri="{FF2B5EF4-FFF2-40B4-BE49-F238E27FC236}">
                  <a16:creationId xmlns:a16="http://schemas.microsoft.com/office/drawing/2014/main" id="{EA2FCB8F-2343-457A-B00A-8CEB8958AD8F}"/>
                </a:ext>
              </a:extLst>
            </p:cNvPr>
            <p:cNvGrpSpPr>
              <a:grpSpLocks/>
            </p:cNvGrpSpPr>
            <p:nvPr/>
          </p:nvGrpSpPr>
          <p:grpSpPr bwMode="auto">
            <a:xfrm>
              <a:off x="1693" y="1335"/>
              <a:ext cx="1641" cy="1171"/>
              <a:chOff x="1693" y="1335"/>
              <a:chExt cx="1641" cy="1171"/>
            </a:xfrm>
          </p:grpSpPr>
          <p:sp>
            <p:nvSpPr>
              <p:cNvPr id="16523" name="Freeform 812">
                <a:extLst>
                  <a:ext uri="{FF2B5EF4-FFF2-40B4-BE49-F238E27FC236}">
                    <a16:creationId xmlns:a16="http://schemas.microsoft.com/office/drawing/2014/main" id="{5A3A378C-C8E0-4FDB-A741-FC359B5E4D20}"/>
                  </a:ext>
                </a:extLst>
              </p:cNvPr>
              <p:cNvSpPr>
                <a:spLocks noEditPoints="1"/>
              </p:cNvSpPr>
              <p:nvPr/>
            </p:nvSpPr>
            <p:spPr bwMode="auto">
              <a:xfrm>
                <a:off x="2977" y="2229"/>
                <a:ext cx="23" cy="19"/>
              </a:xfrm>
              <a:custGeom>
                <a:avLst/>
                <a:gdLst>
                  <a:gd name="T0" fmla="*/ 14 w 90"/>
                  <a:gd name="T1" fmla="*/ 12 h 77"/>
                  <a:gd name="T2" fmla="*/ 16 w 90"/>
                  <a:gd name="T3" fmla="*/ 11 h 77"/>
                  <a:gd name="T4" fmla="*/ 18 w 90"/>
                  <a:gd name="T5" fmla="*/ 15 h 77"/>
                  <a:gd name="T6" fmla="*/ 19 w 90"/>
                  <a:gd name="T7" fmla="*/ 15 h 77"/>
                  <a:gd name="T8" fmla="*/ 16 w 90"/>
                  <a:gd name="T9" fmla="*/ 11 h 77"/>
                  <a:gd name="T10" fmla="*/ 21 w 90"/>
                  <a:gd name="T11" fmla="*/ 12 h 77"/>
                  <a:gd name="T12" fmla="*/ 16 w 90"/>
                  <a:gd name="T13" fmla="*/ 10 h 77"/>
                  <a:gd name="T14" fmla="*/ 17 w 90"/>
                  <a:gd name="T15" fmla="*/ 9 h 77"/>
                  <a:gd name="T16" fmla="*/ 20 w 90"/>
                  <a:gd name="T17" fmla="*/ 12 h 77"/>
                  <a:gd name="T18" fmla="*/ 22 w 90"/>
                  <a:gd name="T19" fmla="*/ 9 h 77"/>
                  <a:gd name="T20" fmla="*/ 17 w 90"/>
                  <a:gd name="T21" fmla="*/ 9 h 77"/>
                  <a:gd name="T22" fmla="*/ 17 w 90"/>
                  <a:gd name="T23" fmla="*/ 6 h 77"/>
                  <a:gd name="T24" fmla="*/ 22 w 90"/>
                  <a:gd name="T25" fmla="*/ 6 h 77"/>
                  <a:gd name="T26" fmla="*/ 21 w 90"/>
                  <a:gd name="T27" fmla="*/ 4 h 77"/>
                  <a:gd name="T28" fmla="*/ 20 w 90"/>
                  <a:gd name="T29" fmla="*/ 4 h 77"/>
                  <a:gd name="T30" fmla="*/ 16 w 90"/>
                  <a:gd name="T31" fmla="*/ 6 h 77"/>
                  <a:gd name="T32" fmla="*/ 16 w 90"/>
                  <a:gd name="T33" fmla="*/ 6 h 77"/>
                  <a:gd name="T34" fmla="*/ 19 w 90"/>
                  <a:gd name="T35" fmla="*/ 2 h 77"/>
                  <a:gd name="T36" fmla="*/ 19 w 90"/>
                  <a:gd name="T37" fmla="*/ 2 h 77"/>
                  <a:gd name="T38" fmla="*/ 16 w 90"/>
                  <a:gd name="T39" fmla="*/ 1 h 77"/>
                  <a:gd name="T40" fmla="*/ 16 w 90"/>
                  <a:gd name="T41" fmla="*/ 6 h 77"/>
                  <a:gd name="T42" fmla="*/ 13 w 90"/>
                  <a:gd name="T43" fmla="*/ 4 h 77"/>
                  <a:gd name="T44" fmla="*/ 15 w 90"/>
                  <a:gd name="T45" fmla="*/ 0 h 77"/>
                  <a:gd name="T46" fmla="*/ 14 w 90"/>
                  <a:gd name="T47" fmla="*/ 0 h 77"/>
                  <a:gd name="T48" fmla="*/ 13 w 90"/>
                  <a:gd name="T49" fmla="*/ 5 h 77"/>
                  <a:gd name="T50" fmla="*/ 13 w 90"/>
                  <a:gd name="T51" fmla="*/ 4 h 77"/>
                  <a:gd name="T52" fmla="*/ 12 w 90"/>
                  <a:gd name="T53" fmla="*/ 6 h 77"/>
                  <a:gd name="T54" fmla="*/ 9 w 90"/>
                  <a:gd name="T55" fmla="*/ 1 h 77"/>
                  <a:gd name="T56" fmla="*/ 9 w 90"/>
                  <a:gd name="T57" fmla="*/ 3 h 77"/>
                  <a:gd name="T58" fmla="*/ 10 w 90"/>
                  <a:gd name="T59" fmla="*/ 5 h 77"/>
                  <a:gd name="T60" fmla="*/ 9 w 90"/>
                  <a:gd name="T61" fmla="*/ 6 h 77"/>
                  <a:gd name="T62" fmla="*/ 6 w 90"/>
                  <a:gd name="T63" fmla="*/ 9 h 77"/>
                  <a:gd name="T64" fmla="*/ 4 w 90"/>
                  <a:gd name="T65" fmla="*/ 4 h 77"/>
                  <a:gd name="T66" fmla="*/ 6 w 90"/>
                  <a:gd name="T67" fmla="*/ 6 h 77"/>
                  <a:gd name="T68" fmla="*/ 8 w 90"/>
                  <a:gd name="T69" fmla="*/ 7 h 77"/>
                  <a:gd name="T70" fmla="*/ 7 w 90"/>
                  <a:gd name="T71" fmla="*/ 7 h 77"/>
                  <a:gd name="T72" fmla="*/ 6 w 90"/>
                  <a:gd name="T73" fmla="*/ 9 h 77"/>
                  <a:gd name="T74" fmla="*/ 2 w 90"/>
                  <a:gd name="T75" fmla="*/ 7 h 77"/>
                  <a:gd name="T76" fmla="*/ 2 w 90"/>
                  <a:gd name="T77" fmla="*/ 7 h 77"/>
                  <a:gd name="T78" fmla="*/ 0 w 90"/>
                  <a:gd name="T79" fmla="*/ 9 h 77"/>
                  <a:gd name="T80" fmla="*/ 5 w 90"/>
                  <a:gd name="T81" fmla="*/ 11 h 77"/>
                  <a:gd name="T82" fmla="*/ 0 w 90"/>
                  <a:gd name="T83" fmla="*/ 12 h 77"/>
                  <a:gd name="T84" fmla="*/ 1 w 90"/>
                  <a:gd name="T85" fmla="*/ 14 h 77"/>
                  <a:gd name="T86" fmla="*/ 3 w 90"/>
                  <a:gd name="T87" fmla="*/ 14 h 77"/>
                  <a:gd name="T88" fmla="*/ 6 w 90"/>
                  <a:gd name="T89" fmla="*/ 14 h 77"/>
                  <a:gd name="T90" fmla="*/ 5 w 90"/>
                  <a:gd name="T91" fmla="*/ 12 h 77"/>
                  <a:gd name="T92" fmla="*/ 5 w 90"/>
                  <a:gd name="T93" fmla="*/ 19 h 77"/>
                  <a:gd name="T94" fmla="*/ 3 w 90"/>
                  <a:gd name="T95" fmla="*/ 17 h 77"/>
                  <a:gd name="T96" fmla="*/ 5 w 90"/>
                  <a:gd name="T97" fmla="*/ 16 h 77"/>
                  <a:gd name="T98" fmla="*/ 5 w 90"/>
                  <a:gd name="T99" fmla="*/ 14 h 77"/>
                  <a:gd name="T100" fmla="*/ 8 w 90"/>
                  <a:gd name="T101" fmla="*/ 14 h 77"/>
                  <a:gd name="T102" fmla="*/ 6 w 90"/>
                  <a:gd name="T103" fmla="*/ 19 h 77"/>
                  <a:gd name="T104" fmla="*/ 8 w 90"/>
                  <a:gd name="T105" fmla="*/ 19 h 77"/>
                  <a:gd name="T106" fmla="*/ 8 w 90"/>
                  <a:gd name="T107" fmla="*/ 19 h 77"/>
                  <a:gd name="T108" fmla="*/ 9 w 90"/>
                  <a:gd name="T109" fmla="*/ 14 h 77"/>
                  <a:gd name="T110" fmla="*/ 14 w 90"/>
                  <a:gd name="T111" fmla="*/ 18 h 77"/>
                  <a:gd name="T112" fmla="*/ 12 w 90"/>
                  <a:gd name="T113" fmla="*/ 14 h 77"/>
                  <a:gd name="T114" fmla="*/ 12 w 90"/>
                  <a:gd name="T115" fmla="*/ 14 h 77"/>
                  <a:gd name="T116" fmla="*/ 14 w 90"/>
                  <a:gd name="T117" fmla="*/ 18 h 7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0"/>
                  <a:gd name="T178" fmla="*/ 0 h 77"/>
                  <a:gd name="T179" fmla="*/ 90 w 90"/>
                  <a:gd name="T180" fmla="*/ 77 h 7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0" h="77">
                    <a:moveTo>
                      <a:pt x="51" y="53"/>
                    </a:moveTo>
                    <a:lnTo>
                      <a:pt x="54" y="50"/>
                    </a:lnTo>
                    <a:lnTo>
                      <a:pt x="67" y="63"/>
                    </a:lnTo>
                    <a:lnTo>
                      <a:pt x="64" y="67"/>
                    </a:lnTo>
                    <a:lnTo>
                      <a:pt x="51" y="53"/>
                    </a:lnTo>
                    <a:close/>
                    <a:moveTo>
                      <a:pt x="54" y="50"/>
                    </a:moveTo>
                    <a:lnTo>
                      <a:pt x="55" y="49"/>
                    </a:lnTo>
                    <a:lnTo>
                      <a:pt x="56" y="49"/>
                    </a:lnTo>
                    <a:lnTo>
                      <a:pt x="61" y="57"/>
                    </a:lnTo>
                    <a:lnTo>
                      <a:pt x="54" y="50"/>
                    </a:lnTo>
                    <a:close/>
                    <a:moveTo>
                      <a:pt x="56" y="49"/>
                    </a:moveTo>
                    <a:lnTo>
                      <a:pt x="63" y="46"/>
                    </a:lnTo>
                    <a:lnTo>
                      <a:pt x="72" y="62"/>
                    </a:lnTo>
                    <a:lnTo>
                      <a:pt x="65" y="66"/>
                    </a:lnTo>
                    <a:lnTo>
                      <a:pt x="56" y="49"/>
                    </a:lnTo>
                    <a:close/>
                    <a:moveTo>
                      <a:pt x="74" y="61"/>
                    </a:moveTo>
                    <a:lnTo>
                      <a:pt x="73" y="62"/>
                    </a:lnTo>
                    <a:lnTo>
                      <a:pt x="72" y="62"/>
                    </a:lnTo>
                    <a:lnTo>
                      <a:pt x="67" y="55"/>
                    </a:lnTo>
                    <a:lnTo>
                      <a:pt x="74" y="61"/>
                    </a:lnTo>
                    <a:close/>
                    <a:moveTo>
                      <a:pt x="61" y="47"/>
                    </a:moveTo>
                    <a:lnTo>
                      <a:pt x="64" y="45"/>
                    </a:lnTo>
                    <a:lnTo>
                      <a:pt x="77" y="58"/>
                    </a:lnTo>
                    <a:lnTo>
                      <a:pt x="74" y="61"/>
                    </a:lnTo>
                    <a:lnTo>
                      <a:pt x="61" y="47"/>
                    </a:lnTo>
                    <a:close/>
                    <a:moveTo>
                      <a:pt x="64" y="45"/>
                    </a:moveTo>
                    <a:lnTo>
                      <a:pt x="54" y="53"/>
                    </a:lnTo>
                    <a:lnTo>
                      <a:pt x="64" y="45"/>
                    </a:lnTo>
                    <a:lnTo>
                      <a:pt x="71" y="51"/>
                    </a:lnTo>
                    <a:lnTo>
                      <a:pt x="64" y="45"/>
                    </a:lnTo>
                    <a:close/>
                    <a:moveTo>
                      <a:pt x="64" y="45"/>
                    </a:moveTo>
                    <a:lnTo>
                      <a:pt x="67" y="41"/>
                    </a:lnTo>
                    <a:lnTo>
                      <a:pt x="80" y="55"/>
                    </a:lnTo>
                    <a:lnTo>
                      <a:pt x="77" y="58"/>
                    </a:lnTo>
                    <a:lnTo>
                      <a:pt x="64" y="45"/>
                    </a:lnTo>
                    <a:close/>
                    <a:moveTo>
                      <a:pt x="83" y="48"/>
                    </a:moveTo>
                    <a:lnTo>
                      <a:pt x="83" y="51"/>
                    </a:lnTo>
                    <a:lnTo>
                      <a:pt x="80" y="55"/>
                    </a:lnTo>
                    <a:lnTo>
                      <a:pt x="74" y="48"/>
                    </a:lnTo>
                    <a:lnTo>
                      <a:pt x="83" y="48"/>
                    </a:lnTo>
                    <a:close/>
                    <a:moveTo>
                      <a:pt x="64" y="48"/>
                    </a:moveTo>
                    <a:lnTo>
                      <a:pt x="64" y="41"/>
                    </a:lnTo>
                    <a:lnTo>
                      <a:pt x="83" y="41"/>
                    </a:lnTo>
                    <a:lnTo>
                      <a:pt x="83" y="48"/>
                    </a:lnTo>
                    <a:lnTo>
                      <a:pt x="64" y="48"/>
                    </a:lnTo>
                    <a:close/>
                    <a:moveTo>
                      <a:pt x="64" y="41"/>
                    </a:moveTo>
                    <a:lnTo>
                      <a:pt x="64" y="37"/>
                    </a:lnTo>
                    <a:lnTo>
                      <a:pt x="67" y="35"/>
                    </a:lnTo>
                    <a:lnTo>
                      <a:pt x="74" y="41"/>
                    </a:lnTo>
                    <a:lnTo>
                      <a:pt x="64" y="41"/>
                    </a:lnTo>
                    <a:close/>
                    <a:moveTo>
                      <a:pt x="67" y="35"/>
                    </a:moveTo>
                    <a:lnTo>
                      <a:pt x="71" y="31"/>
                    </a:lnTo>
                    <a:lnTo>
                      <a:pt x="84" y="45"/>
                    </a:lnTo>
                    <a:lnTo>
                      <a:pt x="80" y="48"/>
                    </a:lnTo>
                    <a:lnTo>
                      <a:pt x="67" y="35"/>
                    </a:lnTo>
                    <a:close/>
                    <a:moveTo>
                      <a:pt x="86" y="38"/>
                    </a:moveTo>
                    <a:lnTo>
                      <a:pt x="86" y="42"/>
                    </a:lnTo>
                    <a:lnTo>
                      <a:pt x="84" y="45"/>
                    </a:lnTo>
                    <a:lnTo>
                      <a:pt x="77" y="38"/>
                    </a:lnTo>
                    <a:lnTo>
                      <a:pt x="86" y="38"/>
                    </a:lnTo>
                    <a:close/>
                    <a:moveTo>
                      <a:pt x="67" y="38"/>
                    </a:moveTo>
                    <a:lnTo>
                      <a:pt x="67" y="35"/>
                    </a:lnTo>
                    <a:lnTo>
                      <a:pt x="86" y="35"/>
                    </a:lnTo>
                    <a:lnTo>
                      <a:pt x="86" y="38"/>
                    </a:lnTo>
                    <a:lnTo>
                      <a:pt x="67" y="38"/>
                    </a:lnTo>
                    <a:close/>
                    <a:moveTo>
                      <a:pt x="67" y="35"/>
                    </a:moveTo>
                    <a:lnTo>
                      <a:pt x="67" y="28"/>
                    </a:lnTo>
                    <a:lnTo>
                      <a:pt x="86" y="28"/>
                    </a:lnTo>
                    <a:lnTo>
                      <a:pt x="86" y="35"/>
                    </a:lnTo>
                    <a:lnTo>
                      <a:pt x="67" y="35"/>
                    </a:lnTo>
                    <a:close/>
                    <a:moveTo>
                      <a:pt x="67" y="28"/>
                    </a:moveTo>
                    <a:lnTo>
                      <a:pt x="67" y="26"/>
                    </a:lnTo>
                    <a:lnTo>
                      <a:pt x="86" y="26"/>
                    </a:lnTo>
                    <a:lnTo>
                      <a:pt x="86" y="28"/>
                    </a:lnTo>
                    <a:lnTo>
                      <a:pt x="67" y="28"/>
                    </a:lnTo>
                    <a:close/>
                    <a:moveTo>
                      <a:pt x="84" y="18"/>
                    </a:moveTo>
                    <a:lnTo>
                      <a:pt x="86" y="21"/>
                    </a:lnTo>
                    <a:lnTo>
                      <a:pt x="86" y="26"/>
                    </a:lnTo>
                    <a:lnTo>
                      <a:pt x="77" y="26"/>
                    </a:lnTo>
                    <a:lnTo>
                      <a:pt x="84" y="18"/>
                    </a:lnTo>
                    <a:close/>
                    <a:moveTo>
                      <a:pt x="71" y="32"/>
                    </a:moveTo>
                    <a:lnTo>
                      <a:pt x="67" y="29"/>
                    </a:lnTo>
                    <a:lnTo>
                      <a:pt x="80" y="16"/>
                    </a:lnTo>
                    <a:lnTo>
                      <a:pt x="84" y="18"/>
                    </a:lnTo>
                    <a:lnTo>
                      <a:pt x="71" y="32"/>
                    </a:lnTo>
                    <a:close/>
                    <a:moveTo>
                      <a:pt x="80" y="16"/>
                    </a:moveTo>
                    <a:lnTo>
                      <a:pt x="90" y="25"/>
                    </a:lnTo>
                    <a:lnTo>
                      <a:pt x="80" y="16"/>
                    </a:lnTo>
                    <a:lnTo>
                      <a:pt x="74" y="23"/>
                    </a:lnTo>
                    <a:lnTo>
                      <a:pt x="80" y="16"/>
                    </a:lnTo>
                    <a:close/>
                    <a:moveTo>
                      <a:pt x="67" y="29"/>
                    </a:moveTo>
                    <a:lnTo>
                      <a:pt x="64" y="26"/>
                    </a:lnTo>
                    <a:lnTo>
                      <a:pt x="77" y="13"/>
                    </a:lnTo>
                    <a:lnTo>
                      <a:pt x="80" y="16"/>
                    </a:lnTo>
                    <a:lnTo>
                      <a:pt x="67" y="29"/>
                    </a:lnTo>
                    <a:close/>
                    <a:moveTo>
                      <a:pt x="64" y="26"/>
                    </a:moveTo>
                    <a:lnTo>
                      <a:pt x="64" y="26"/>
                    </a:lnTo>
                    <a:lnTo>
                      <a:pt x="71" y="19"/>
                    </a:lnTo>
                    <a:lnTo>
                      <a:pt x="64" y="26"/>
                    </a:lnTo>
                    <a:close/>
                    <a:moveTo>
                      <a:pt x="64" y="26"/>
                    </a:moveTo>
                    <a:lnTo>
                      <a:pt x="61" y="23"/>
                    </a:lnTo>
                    <a:lnTo>
                      <a:pt x="74" y="9"/>
                    </a:lnTo>
                    <a:lnTo>
                      <a:pt x="77" y="13"/>
                    </a:lnTo>
                    <a:lnTo>
                      <a:pt x="64" y="26"/>
                    </a:lnTo>
                    <a:close/>
                    <a:moveTo>
                      <a:pt x="74" y="9"/>
                    </a:moveTo>
                    <a:lnTo>
                      <a:pt x="74" y="9"/>
                    </a:lnTo>
                    <a:lnTo>
                      <a:pt x="67" y="16"/>
                    </a:lnTo>
                    <a:lnTo>
                      <a:pt x="74" y="9"/>
                    </a:lnTo>
                    <a:close/>
                    <a:moveTo>
                      <a:pt x="61" y="23"/>
                    </a:moveTo>
                    <a:lnTo>
                      <a:pt x="57" y="19"/>
                    </a:lnTo>
                    <a:lnTo>
                      <a:pt x="71" y="6"/>
                    </a:lnTo>
                    <a:lnTo>
                      <a:pt x="74" y="9"/>
                    </a:lnTo>
                    <a:lnTo>
                      <a:pt x="61" y="23"/>
                    </a:lnTo>
                    <a:close/>
                    <a:moveTo>
                      <a:pt x="64" y="3"/>
                    </a:moveTo>
                    <a:lnTo>
                      <a:pt x="68" y="3"/>
                    </a:lnTo>
                    <a:lnTo>
                      <a:pt x="71" y="6"/>
                    </a:lnTo>
                    <a:lnTo>
                      <a:pt x="64" y="13"/>
                    </a:lnTo>
                    <a:lnTo>
                      <a:pt x="64" y="3"/>
                    </a:lnTo>
                    <a:close/>
                    <a:moveTo>
                      <a:pt x="64" y="23"/>
                    </a:moveTo>
                    <a:lnTo>
                      <a:pt x="61" y="23"/>
                    </a:lnTo>
                    <a:lnTo>
                      <a:pt x="61" y="3"/>
                    </a:lnTo>
                    <a:lnTo>
                      <a:pt x="64" y="3"/>
                    </a:lnTo>
                    <a:lnTo>
                      <a:pt x="64" y="23"/>
                    </a:lnTo>
                    <a:close/>
                    <a:moveTo>
                      <a:pt x="61" y="23"/>
                    </a:moveTo>
                    <a:lnTo>
                      <a:pt x="58" y="23"/>
                    </a:lnTo>
                    <a:lnTo>
                      <a:pt x="56" y="21"/>
                    </a:lnTo>
                    <a:lnTo>
                      <a:pt x="61" y="13"/>
                    </a:lnTo>
                    <a:lnTo>
                      <a:pt x="61" y="23"/>
                    </a:lnTo>
                    <a:close/>
                    <a:moveTo>
                      <a:pt x="56" y="21"/>
                    </a:moveTo>
                    <a:lnTo>
                      <a:pt x="51" y="18"/>
                    </a:lnTo>
                    <a:lnTo>
                      <a:pt x="58" y="0"/>
                    </a:lnTo>
                    <a:lnTo>
                      <a:pt x="65" y="4"/>
                    </a:lnTo>
                    <a:lnTo>
                      <a:pt x="56" y="21"/>
                    </a:lnTo>
                    <a:close/>
                    <a:moveTo>
                      <a:pt x="55" y="0"/>
                    </a:moveTo>
                    <a:lnTo>
                      <a:pt x="57" y="0"/>
                    </a:lnTo>
                    <a:lnTo>
                      <a:pt x="58" y="0"/>
                    </a:lnTo>
                    <a:lnTo>
                      <a:pt x="55" y="9"/>
                    </a:lnTo>
                    <a:lnTo>
                      <a:pt x="55" y="0"/>
                    </a:lnTo>
                    <a:close/>
                    <a:moveTo>
                      <a:pt x="55" y="19"/>
                    </a:moveTo>
                    <a:lnTo>
                      <a:pt x="52" y="19"/>
                    </a:lnTo>
                    <a:lnTo>
                      <a:pt x="52" y="0"/>
                    </a:lnTo>
                    <a:lnTo>
                      <a:pt x="55" y="0"/>
                    </a:lnTo>
                    <a:lnTo>
                      <a:pt x="55" y="19"/>
                    </a:lnTo>
                    <a:close/>
                    <a:moveTo>
                      <a:pt x="52" y="19"/>
                    </a:moveTo>
                    <a:lnTo>
                      <a:pt x="45" y="19"/>
                    </a:lnTo>
                    <a:lnTo>
                      <a:pt x="45" y="0"/>
                    </a:lnTo>
                    <a:lnTo>
                      <a:pt x="52" y="0"/>
                    </a:lnTo>
                    <a:lnTo>
                      <a:pt x="52" y="19"/>
                    </a:lnTo>
                    <a:close/>
                    <a:moveTo>
                      <a:pt x="39" y="3"/>
                    </a:moveTo>
                    <a:lnTo>
                      <a:pt x="41" y="0"/>
                    </a:lnTo>
                    <a:lnTo>
                      <a:pt x="45" y="0"/>
                    </a:lnTo>
                    <a:lnTo>
                      <a:pt x="45" y="9"/>
                    </a:lnTo>
                    <a:lnTo>
                      <a:pt x="39" y="3"/>
                    </a:lnTo>
                    <a:close/>
                    <a:moveTo>
                      <a:pt x="52" y="16"/>
                    </a:moveTo>
                    <a:lnTo>
                      <a:pt x="48" y="19"/>
                    </a:lnTo>
                    <a:lnTo>
                      <a:pt x="35" y="6"/>
                    </a:lnTo>
                    <a:lnTo>
                      <a:pt x="39" y="3"/>
                    </a:lnTo>
                    <a:lnTo>
                      <a:pt x="52" y="16"/>
                    </a:lnTo>
                    <a:close/>
                    <a:moveTo>
                      <a:pt x="48" y="19"/>
                    </a:moveTo>
                    <a:lnTo>
                      <a:pt x="46" y="23"/>
                    </a:lnTo>
                    <a:lnTo>
                      <a:pt x="42" y="23"/>
                    </a:lnTo>
                    <a:lnTo>
                      <a:pt x="42" y="13"/>
                    </a:lnTo>
                    <a:lnTo>
                      <a:pt x="48" y="19"/>
                    </a:lnTo>
                    <a:close/>
                    <a:moveTo>
                      <a:pt x="42" y="23"/>
                    </a:moveTo>
                    <a:lnTo>
                      <a:pt x="35" y="23"/>
                    </a:lnTo>
                    <a:lnTo>
                      <a:pt x="35" y="3"/>
                    </a:lnTo>
                    <a:lnTo>
                      <a:pt x="42" y="3"/>
                    </a:lnTo>
                    <a:lnTo>
                      <a:pt x="42" y="23"/>
                    </a:lnTo>
                    <a:close/>
                    <a:moveTo>
                      <a:pt x="31" y="4"/>
                    </a:moveTo>
                    <a:lnTo>
                      <a:pt x="33" y="3"/>
                    </a:lnTo>
                    <a:lnTo>
                      <a:pt x="35" y="3"/>
                    </a:lnTo>
                    <a:lnTo>
                      <a:pt x="35" y="13"/>
                    </a:lnTo>
                    <a:lnTo>
                      <a:pt x="31" y="4"/>
                    </a:lnTo>
                    <a:close/>
                    <a:moveTo>
                      <a:pt x="40" y="21"/>
                    </a:moveTo>
                    <a:lnTo>
                      <a:pt x="33" y="25"/>
                    </a:lnTo>
                    <a:lnTo>
                      <a:pt x="25" y="7"/>
                    </a:lnTo>
                    <a:lnTo>
                      <a:pt x="31" y="4"/>
                    </a:lnTo>
                    <a:lnTo>
                      <a:pt x="40" y="21"/>
                    </a:lnTo>
                    <a:close/>
                    <a:moveTo>
                      <a:pt x="22" y="9"/>
                    </a:moveTo>
                    <a:lnTo>
                      <a:pt x="23" y="8"/>
                    </a:lnTo>
                    <a:lnTo>
                      <a:pt x="25" y="7"/>
                    </a:lnTo>
                    <a:lnTo>
                      <a:pt x="29" y="16"/>
                    </a:lnTo>
                    <a:lnTo>
                      <a:pt x="22" y="9"/>
                    </a:lnTo>
                    <a:close/>
                    <a:moveTo>
                      <a:pt x="36" y="23"/>
                    </a:moveTo>
                    <a:lnTo>
                      <a:pt x="33" y="26"/>
                    </a:lnTo>
                    <a:lnTo>
                      <a:pt x="19" y="13"/>
                    </a:lnTo>
                    <a:lnTo>
                      <a:pt x="22" y="9"/>
                    </a:lnTo>
                    <a:lnTo>
                      <a:pt x="36" y="23"/>
                    </a:lnTo>
                    <a:close/>
                    <a:moveTo>
                      <a:pt x="33" y="26"/>
                    </a:moveTo>
                    <a:lnTo>
                      <a:pt x="23" y="36"/>
                    </a:lnTo>
                    <a:lnTo>
                      <a:pt x="33" y="26"/>
                    </a:lnTo>
                    <a:lnTo>
                      <a:pt x="26" y="19"/>
                    </a:lnTo>
                    <a:lnTo>
                      <a:pt x="33" y="26"/>
                    </a:lnTo>
                    <a:close/>
                    <a:moveTo>
                      <a:pt x="33" y="26"/>
                    </a:moveTo>
                    <a:lnTo>
                      <a:pt x="30" y="29"/>
                    </a:lnTo>
                    <a:lnTo>
                      <a:pt x="17" y="16"/>
                    </a:lnTo>
                    <a:lnTo>
                      <a:pt x="19" y="13"/>
                    </a:lnTo>
                    <a:lnTo>
                      <a:pt x="33" y="26"/>
                    </a:lnTo>
                    <a:close/>
                    <a:moveTo>
                      <a:pt x="30" y="29"/>
                    </a:moveTo>
                    <a:lnTo>
                      <a:pt x="39" y="19"/>
                    </a:lnTo>
                    <a:lnTo>
                      <a:pt x="30" y="29"/>
                    </a:lnTo>
                    <a:lnTo>
                      <a:pt x="23" y="23"/>
                    </a:lnTo>
                    <a:lnTo>
                      <a:pt x="30" y="29"/>
                    </a:lnTo>
                    <a:close/>
                    <a:moveTo>
                      <a:pt x="30" y="29"/>
                    </a:moveTo>
                    <a:lnTo>
                      <a:pt x="26" y="32"/>
                    </a:lnTo>
                    <a:lnTo>
                      <a:pt x="13" y="18"/>
                    </a:lnTo>
                    <a:lnTo>
                      <a:pt x="17" y="16"/>
                    </a:lnTo>
                    <a:lnTo>
                      <a:pt x="30" y="29"/>
                    </a:lnTo>
                    <a:close/>
                    <a:moveTo>
                      <a:pt x="11" y="21"/>
                    </a:moveTo>
                    <a:lnTo>
                      <a:pt x="12" y="20"/>
                    </a:lnTo>
                    <a:lnTo>
                      <a:pt x="13" y="18"/>
                    </a:lnTo>
                    <a:lnTo>
                      <a:pt x="20" y="26"/>
                    </a:lnTo>
                    <a:lnTo>
                      <a:pt x="11" y="21"/>
                    </a:lnTo>
                    <a:close/>
                    <a:moveTo>
                      <a:pt x="29" y="29"/>
                    </a:moveTo>
                    <a:lnTo>
                      <a:pt x="25" y="36"/>
                    </a:lnTo>
                    <a:lnTo>
                      <a:pt x="8" y="28"/>
                    </a:lnTo>
                    <a:lnTo>
                      <a:pt x="11" y="21"/>
                    </a:lnTo>
                    <a:lnTo>
                      <a:pt x="29" y="29"/>
                    </a:lnTo>
                    <a:close/>
                    <a:moveTo>
                      <a:pt x="25" y="36"/>
                    </a:moveTo>
                    <a:lnTo>
                      <a:pt x="24" y="37"/>
                    </a:lnTo>
                    <a:lnTo>
                      <a:pt x="23" y="38"/>
                    </a:lnTo>
                    <a:lnTo>
                      <a:pt x="17" y="31"/>
                    </a:lnTo>
                    <a:lnTo>
                      <a:pt x="25" y="36"/>
                    </a:lnTo>
                    <a:close/>
                    <a:moveTo>
                      <a:pt x="23" y="38"/>
                    </a:moveTo>
                    <a:lnTo>
                      <a:pt x="20" y="41"/>
                    </a:lnTo>
                    <a:lnTo>
                      <a:pt x="7" y="28"/>
                    </a:lnTo>
                    <a:lnTo>
                      <a:pt x="10" y="25"/>
                    </a:lnTo>
                    <a:lnTo>
                      <a:pt x="23" y="38"/>
                    </a:lnTo>
                    <a:close/>
                    <a:moveTo>
                      <a:pt x="20" y="41"/>
                    </a:moveTo>
                    <a:lnTo>
                      <a:pt x="17" y="45"/>
                    </a:lnTo>
                    <a:lnTo>
                      <a:pt x="3" y="31"/>
                    </a:lnTo>
                    <a:lnTo>
                      <a:pt x="7" y="28"/>
                    </a:lnTo>
                    <a:lnTo>
                      <a:pt x="20" y="41"/>
                    </a:lnTo>
                    <a:close/>
                    <a:moveTo>
                      <a:pt x="0" y="38"/>
                    </a:moveTo>
                    <a:lnTo>
                      <a:pt x="0" y="35"/>
                    </a:lnTo>
                    <a:lnTo>
                      <a:pt x="3" y="31"/>
                    </a:lnTo>
                    <a:lnTo>
                      <a:pt x="10" y="38"/>
                    </a:lnTo>
                    <a:lnTo>
                      <a:pt x="0" y="38"/>
                    </a:lnTo>
                    <a:close/>
                    <a:moveTo>
                      <a:pt x="20" y="38"/>
                    </a:moveTo>
                    <a:lnTo>
                      <a:pt x="20" y="45"/>
                    </a:lnTo>
                    <a:lnTo>
                      <a:pt x="0" y="45"/>
                    </a:lnTo>
                    <a:lnTo>
                      <a:pt x="0" y="38"/>
                    </a:lnTo>
                    <a:lnTo>
                      <a:pt x="20" y="38"/>
                    </a:lnTo>
                    <a:close/>
                    <a:moveTo>
                      <a:pt x="20" y="45"/>
                    </a:moveTo>
                    <a:lnTo>
                      <a:pt x="20" y="48"/>
                    </a:lnTo>
                    <a:lnTo>
                      <a:pt x="0" y="48"/>
                    </a:lnTo>
                    <a:lnTo>
                      <a:pt x="0" y="45"/>
                    </a:lnTo>
                    <a:lnTo>
                      <a:pt x="20" y="45"/>
                    </a:lnTo>
                    <a:close/>
                    <a:moveTo>
                      <a:pt x="1" y="52"/>
                    </a:moveTo>
                    <a:lnTo>
                      <a:pt x="0" y="50"/>
                    </a:lnTo>
                    <a:lnTo>
                      <a:pt x="0" y="48"/>
                    </a:lnTo>
                    <a:lnTo>
                      <a:pt x="10" y="48"/>
                    </a:lnTo>
                    <a:lnTo>
                      <a:pt x="1" y="52"/>
                    </a:lnTo>
                    <a:close/>
                    <a:moveTo>
                      <a:pt x="19" y="43"/>
                    </a:moveTo>
                    <a:lnTo>
                      <a:pt x="22" y="50"/>
                    </a:lnTo>
                    <a:lnTo>
                      <a:pt x="4" y="58"/>
                    </a:lnTo>
                    <a:lnTo>
                      <a:pt x="1" y="52"/>
                    </a:lnTo>
                    <a:lnTo>
                      <a:pt x="19" y="43"/>
                    </a:lnTo>
                    <a:close/>
                    <a:moveTo>
                      <a:pt x="22" y="50"/>
                    </a:moveTo>
                    <a:lnTo>
                      <a:pt x="23" y="52"/>
                    </a:lnTo>
                    <a:lnTo>
                      <a:pt x="23" y="55"/>
                    </a:lnTo>
                    <a:lnTo>
                      <a:pt x="13" y="55"/>
                    </a:lnTo>
                    <a:lnTo>
                      <a:pt x="22" y="50"/>
                    </a:lnTo>
                    <a:close/>
                    <a:moveTo>
                      <a:pt x="23" y="55"/>
                    </a:moveTo>
                    <a:lnTo>
                      <a:pt x="23" y="57"/>
                    </a:lnTo>
                    <a:lnTo>
                      <a:pt x="3" y="57"/>
                    </a:lnTo>
                    <a:lnTo>
                      <a:pt x="3" y="55"/>
                    </a:lnTo>
                    <a:lnTo>
                      <a:pt x="23" y="55"/>
                    </a:lnTo>
                    <a:close/>
                    <a:moveTo>
                      <a:pt x="7" y="63"/>
                    </a:moveTo>
                    <a:lnTo>
                      <a:pt x="3" y="61"/>
                    </a:lnTo>
                    <a:lnTo>
                      <a:pt x="3" y="57"/>
                    </a:lnTo>
                    <a:lnTo>
                      <a:pt x="13" y="57"/>
                    </a:lnTo>
                    <a:lnTo>
                      <a:pt x="7" y="63"/>
                    </a:lnTo>
                    <a:close/>
                    <a:moveTo>
                      <a:pt x="20" y="50"/>
                    </a:moveTo>
                    <a:lnTo>
                      <a:pt x="23" y="53"/>
                    </a:lnTo>
                    <a:lnTo>
                      <a:pt x="10" y="67"/>
                    </a:lnTo>
                    <a:lnTo>
                      <a:pt x="7" y="63"/>
                    </a:lnTo>
                    <a:lnTo>
                      <a:pt x="20" y="50"/>
                    </a:lnTo>
                    <a:close/>
                    <a:moveTo>
                      <a:pt x="10" y="67"/>
                    </a:moveTo>
                    <a:lnTo>
                      <a:pt x="19" y="77"/>
                    </a:lnTo>
                    <a:lnTo>
                      <a:pt x="10" y="67"/>
                    </a:lnTo>
                    <a:lnTo>
                      <a:pt x="17" y="60"/>
                    </a:lnTo>
                    <a:lnTo>
                      <a:pt x="10" y="67"/>
                    </a:lnTo>
                    <a:close/>
                    <a:moveTo>
                      <a:pt x="23" y="53"/>
                    </a:moveTo>
                    <a:lnTo>
                      <a:pt x="26" y="57"/>
                    </a:lnTo>
                    <a:lnTo>
                      <a:pt x="13" y="70"/>
                    </a:lnTo>
                    <a:lnTo>
                      <a:pt x="10" y="67"/>
                    </a:lnTo>
                    <a:lnTo>
                      <a:pt x="23" y="53"/>
                    </a:lnTo>
                    <a:close/>
                    <a:moveTo>
                      <a:pt x="20" y="73"/>
                    </a:moveTo>
                    <a:lnTo>
                      <a:pt x="15" y="73"/>
                    </a:lnTo>
                    <a:lnTo>
                      <a:pt x="13" y="70"/>
                    </a:lnTo>
                    <a:lnTo>
                      <a:pt x="20" y="63"/>
                    </a:lnTo>
                    <a:lnTo>
                      <a:pt x="20" y="73"/>
                    </a:lnTo>
                    <a:close/>
                    <a:moveTo>
                      <a:pt x="20" y="55"/>
                    </a:moveTo>
                    <a:lnTo>
                      <a:pt x="23" y="55"/>
                    </a:lnTo>
                    <a:lnTo>
                      <a:pt x="23" y="73"/>
                    </a:lnTo>
                    <a:lnTo>
                      <a:pt x="20" y="73"/>
                    </a:lnTo>
                    <a:lnTo>
                      <a:pt x="20" y="55"/>
                    </a:lnTo>
                    <a:close/>
                    <a:moveTo>
                      <a:pt x="23" y="55"/>
                    </a:moveTo>
                    <a:lnTo>
                      <a:pt x="26" y="55"/>
                    </a:lnTo>
                    <a:lnTo>
                      <a:pt x="30" y="57"/>
                    </a:lnTo>
                    <a:lnTo>
                      <a:pt x="23" y="63"/>
                    </a:lnTo>
                    <a:lnTo>
                      <a:pt x="23" y="55"/>
                    </a:lnTo>
                    <a:close/>
                    <a:moveTo>
                      <a:pt x="30" y="57"/>
                    </a:moveTo>
                    <a:lnTo>
                      <a:pt x="33" y="60"/>
                    </a:lnTo>
                    <a:lnTo>
                      <a:pt x="19" y="73"/>
                    </a:lnTo>
                    <a:lnTo>
                      <a:pt x="17" y="70"/>
                    </a:lnTo>
                    <a:lnTo>
                      <a:pt x="30" y="57"/>
                    </a:lnTo>
                    <a:close/>
                    <a:moveTo>
                      <a:pt x="26" y="77"/>
                    </a:moveTo>
                    <a:lnTo>
                      <a:pt x="22" y="77"/>
                    </a:lnTo>
                    <a:lnTo>
                      <a:pt x="19" y="73"/>
                    </a:lnTo>
                    <a:lnTo>
                      <a:pt x="26" y="67"/>
                    </a:lnTo>
                    <a:lnTo>
                      <a:pt x="26" y="77"/>
                    </a:lnTo>
                    <a:close/>
                    <a:moveTo>
                      <a:pt x="26" y="57"/>
                    </a:moveTo>
                    <a:lnTo>
                      <a:pt x="32" y="57"/>
                    </a:lnTo>
                    <a:lnTo>
                      <a:pt x="32" y="77"/>
                    </a:lnTo>
                    <a:lnTo>
                      <a:pt x="26" y="77"/>
                    </a:lnTo>
                    <a:lnTo>
                      <a:pt x="26" y="57"/>
                    </a:lnTo>
                    <a:close/>
                    <a:moveTo>
                      <a:pt x="32" y="57"/>
                    </a:moveTo>
                    <a:lnTo>
                      <a:pt x="35" y="57"/>
                    </a:lnTo>
                    <a:lnTo>
                      <a:pt x="35" y="77"/>
                    </a:lnTo>
                    <a:lnTo>
                      <a:pt x="32" y="77"/>
                    </a:lnTo>
                    <a:lnTo>
                      <a:pt x="32" y="57"/>
                    </a:lnTo>
                    <a:close/>
                    <a:moveTo>
                      <a:pt x="35" y="57"/>
                    </a:moveTo>
                    <a:lnTo>
                      <a:pt x="42" y="57"/>
                    </a:lnTo>
                    <a:lnTo>
                      <a:pt x="42" y="77"/>
                    </a:lnTo>
                    <a:lnTo>
                      <a:pt x="35" y="77"/>
                    </a:lnTo>
                    <a:lnTo>
                      <a:pt x="35" y="57"/>
                    </a:lnTo>
                    <a:close/>
                    <a:moveTo>
                      <a:pt x="42" y="57"/>
                    </a:moveTo>
                    <a:lnTo>
                      <a:pt x="48" y="57"/>
                    </a:lnTo>
                    <a:lnTo>
                      <a:pt x="48" y="77"/>
                    </a:lnTo>
                    <a:lnTo>
                      <a:pt x="42" y="77"/>
                    </a:lnTo>
                    <a:lnTo>
                      <a:pt x="42" y="57"/>
                    </a:lnTo>
                    <a:close/>
                    <a:moveTo>
                      <a:pt x="55" y="73"/>
                    </a:moveTo>
                    <a:lnTo>
                      <a:pt x="52" y="77"/>
                    </a:lnTo>
                    <a:lnTo>
                      <a:pt x="48" y="77"/>
                    </a:lnTo>
                    <a:lnTo>
                      <a:pt x="48" y="67"/>
                    </a:lnTo>
                    <a:lnTo>
                      <a:pt x="55" y="73"/>
                    </a:lnTo>
                    <a:close/>
                    <a:moveTo>
                      <a:pt x="42" y="60"/>
                    </a:moveTo>
                    <a:lnTo>
                      <a:pt x="45" y="57"/>
                    </a:lnTo>
                    <a:lnTo>
                      <a:pt x="58" y="70"/>
                    </a:lnTo>
                    <a:lnTo>
                      <a:pt x="55" y="73"/>
                    </a:lnTo>
                    <a:lnTo>
                      <a:pt x="42" y="60"/>
                    </a:lnTo>
                    <a:close/>
                    <a:moveTo>
                      <a:pt x="45" y="57"/>
                    </a:moveTo>
                    <a:lnTo>
                      <a:pt x="46" y="56"/>
                    </a:lnTo>
                    <a:lnTo>
                      <a:pt x="47" y="55"/>
                    </a:lnTo>
                    <a:lnTo>
                      <a:pt x="52" y="63"/>
                    </a:lnTo>
                    <a:lnTo>
                      <a:pt x="45" y="57"/>
                    </a:lnTo>
                    <a:close/>
                    <a:moveTo>
                      <a:pt x="47" y="55"/>
                    </a:moveTo>
                    <a:lnTo>
                      <a:pt x="54" y="52"/>
                    </a:lnTo>
                    <a:lnTo>
                      <a:pt x="62" y="69"/>
                    </a:lnTo>
                    <a:lnTo>
                      <a:pt x="55" y="72"/>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24" name="Freeform 813">
                <a:extLst>
                  <a:ext uri="{FF2B5EF4-FFF2-40B4-BE49-F238E27FC236}">
                    <a16:creationId xmlns:a16="http://schemas.microsoft.com/office/drawing/2014/main" id="{07EEC378-2FD1-4D71-9CDE-8D42D9E87680}"/>
                  </a:ext>
                </a:extLst>
              </p:cNvPr>
              <p:cNvSpPr>
                <a:spLocks/>
              </p:cNvSpPr>
              <p:nvPr/>
            </p:nvSpPr>
            <p:spPr bwMode="auto">
              <a:xfrm>
                <a:off x="3027" y="2205"/>
                <a:ext cx="17" cy="15"/>
              </a:xfrm>
              <a:custGeom>
                <a:avLst/>
                <a:gdLst>
                  <a:gd name="T0" fmla="*/ 12 w 67"/>
                  <a:gd name="T1" fmla="*/ 13 h 57"/>
                  <a:gd name="T2" fmla="*/ 13 w 67"/>
                  <a:gd name="T3" fmla="*/ 12 h 57"/>
                  <a:gd name="T4" fmla="*/ 14 w 67"/>
                  <a:gd name="T5" fmla="*/ 12 h 57"/>
                  <a:gd name="T6" fmla="*/ 15 w 67"/>
                  <a:gd name="T7" fmla="*/ 11 h 57"/>
                  <a:gd name="T8" fmla="*/ 15 w 67"/>
                  <a:gd name="T9" fmla="*/ 10 h 57"/>
                  <a:gd name="T10" fmla="*/ 16 w 67"/>
                  <a:gd name="T11" fmla="*/ 8 h 57"/>
                  <a:gd name="T12" fmla="*/ 17 w 67"/>
                  <a:gd name="T13" fmla="*/ 8 h 57"/>
                  <a:gd name="T14" fmla="*/ 17 w 67"/>
                  <a:gd name="T15" fmla="*/ 6 h 57"/>
                  <a:gd name="T16" fmla="*/ 17 w 67"/>
                  <a:gd name="T17" fmla="*/ 5 h 57"/>
                  <a:gd name="T18" fmla="*/ 17 w 67"/>
                  <a:gd name="T19" fmla="*/ 4 h 57"/>
                  <a:gd name="T20" fmla="*/ 16 w 67"/>
                  <a:gd name="T21" fmla="*/ 3 h 57"/>
                  <a:gd name="T22" fmla="*/ 15 w 67"/>
                  <a:gd name="T23" fmla="*/ 2 h 57"/>
                  <a:gd name="T24" fmla="*/ 14 w 67"/>
                  <a:gd name="T25" fmla="*/ 2 h 57"/>
                  <a:gd name="T26" fmla="*/ 14 w 67"/>
                  <a:gd name="T27" fmla="*/ 1 h 57"/>
                  <a:gd name="T28" fmla="*/ 13 w 67"/>
                  <a:gd name="T29" fmla="*/ 0 h 57"/>
                  <a:gd name="T30" fmla="*/ 11 w 67"/>
                  <a:gd name="T31" fmla="*/ 0 h 57"/>
                  <a:gd name="T32" fmla="*/ 11 w 67"/>
                  <a:gd name="T33" fmla="*/ 0 h 57"/>
                  <a:gd name="T34" fmla="*/ 9 w 67"/>
                  <a:gd name="T35" fmla="*/ 0 h 57"/>
                  <a:gd name="T36" fmla="*/ 8 w 67"/>
                  <a:gd name="T37" fmla="*/ 0 h 57"/>
                  <a:gd name="T38" fmla="*/ 6 w 67"/>
                  <a:gd name="T39" fmla="*/ 1 h 57"/>
                  <a:gd name="T40" fmla="*/ 5 w 67"/>
                  <a:gd name="T41" fmla="*/ 2 h 57"/>
                  <a:gd name="T42" fmla="*/ 4 w 67"/>
                  <a:gd name="T43" fmla="*/ 3 h 57"/>
                  <a:gd name="T44" fmla="*/ 3 w 67"/>
                  <a:gd name="T45" fmla="*/ 3 h 57"/>
                  <a:gd name="T46" fmla="*/ 2 w 67"/>
                  <a:gd name="T47" fmla="*/ 4 h 57"/>
                  <a:gd name="T48" fmla="*/ 1 w 67"/>
                  <a:gd name="T49" fmla="*/ 5 h 57"/>
                  <a:gd name="T50" fmla="*/ 1 w 67"/>
                  <a:gd name="T51" fmla="*/ 7 h 57"/>
                  <a:gd name="T52" fmla="*/ 0 w 67"/>
                  <a:gd name="T53" fmla="*/ 8 h 57"/>
                  <a:gd name="T54" fmla="*/ 0 w 67"/>
                  <a:gd name="T55" fmla="*/ 9 h 57"/>
                  <a:gd name="T56" fmla="*/ 0 w 67"/>
                  <a:gd name="T57" fmla="*/ 10 h 57"/>
                  <a:gd name="T58" fmla="*/ 0 w 67"/>
                  <a:gd name="T59" fmla="*/ 11 h 57"/>
                  <a:gd name="T60" fmla="*/ 1 w 67"/>
                  <a:gd name="T61" fmla="*/ 12 h 57"/>
                  <a:gd name="T62" fmla="*/ 2 w 67"/>
                  <a:gd name="T63" fmla="*/ 13 h 57"/>
                  <a:gd name="T64" fmla="*/ 3 w 67"/>
                  <a:gd name="T65" fmla="*/ 14 h 57"/>
                  <a:gd name="T66" fmla="*/ 3 w 67"/>
                  <a:gd name="T67" fmla="*/ 14 h 57"/>
                  <a:gd name="T68" fmla="*/ 4 w 67"/>
                  <a:gd name="T69" fmla="*/ 15 h 57"/>
                  <a:gd name="T70" fmla="*/ 6 w 67"/>
                  <a:gd name="T71" fmla="*/ 15 h 57"/>
                  <a:gd name="T72" fmla="*/ 6 w 67"/>
                  <a:gd name="T73" fmla="*/ 15 h 57"/>
                  <a:gd name="T74" fmla="*/ 8 w 67"/>
                  <a:gd name="T75" fmla="*/ 15 h 57"/>
                  <a:gd name="T76" fmla="*/ 9 w 67"/>
                  <a:gd name="T77" fmla="*/ 15 h 57"/>
                  <a:gd name="T78" fmla="*/ 11 w 67"/>
                  <a:gd name="T79" fmla="*/ 14 h 57"/>
                  <a:gd name="T80" fmla="*/ 12 w 67"/>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7" y="51"/>
                    </a:moveTo>
                    <a:lnTo>
                      <a:pt x="50" y="47"/>
                    </a:lnTo>
                    <a:lnTo>
                      <a:pt x="54" y="44"/>
                    </a:lnTo>
                    <a:lnTo>
                      <a:pt x="60" y="41"/>
                    </a:lnTo>
                    <a:lnTo>
                      <a:pt x="60" y="38"/>
                    </a:lnTo>
                    <a:lnTo>
                      <a:pt x="64" y="32"/>
                    </a:lnTo>
                    <a:lnTo>
                      <a:pt x="67" y="29"/>
                    </a:lnTo>
                    <a:lnTo>
                      <a:pt x="67" y="22"/>
                    </a:lnTo>
                    <a:lnTo>
                      <a:pt x="67" y="19"/>
                    </a:lnTo>
                    <a:lnTo>
                      <a:pt x="67" y="15"/>
                    </a:lnTo>
                    <a:lnTo>
                      <a:pt x="64" y="10"/>
                    </a:lnTo>
                    <a:lnTo>
                      <a:pt x="60" y="6"/>
                    </a:lnTo>
                    <a:lnTo>
                      <a:pt x="57" y="6"/>
                    </a:lnTo>
                    <a:lnTo>
                      <a:pt x="54" y="3"/>
                    </a:lnTo>
                    <a:lnTo>
                      <a:pt x="50" y="0"/>
                    </a:lnTo>
                    <a:lnTo>
                      <a:pt x="44" y="0"/>
                    </a:lnTo>
                    <a:lnTo>
                      <a:pt x="42" y="0"/>
                    </a:lnTo>
                    <a:lnTo>
                      <a:pt x="35" y="0"/>
                    </a:lnTo>
                    <a:lnTo>
                      <a:pt x="32" y="0"/>
                    </a:lnTo>
                    <a:lnTo>
                      <a:pt x="25" y="3"/>
                    </a:lnTo>
                    <a:lnTo>
                      <a:pt x="18" y="6"/>
                    </a:lnTo>
                    <a:lnTo>
                      <a:pt x="16" y="10"/>
                    </a:lnTo>
                    <a:lnTo>
                      <a:pt x="10" y="12"/>
                    </a:lnTo>
                    <a:lnTo>
                      <a:pt x="6" y="15"/>
                    </a:lnTo>
                    <a:lnTo>
                      <a:pt x="3" y="19"/>
                    </a:lnTo>
                    <a:lnTo>
                      <a:pt x="3" y="25"/>
                    </a:lnTo>
                    <a:lnTo>
                      <a:pt x="0" y="29"/>
                    </a:lnTo>
                    <a:lnTo>
                      <a:pt x="0" y="35"/>
                    </a:lnTo>
                    <a:lnTo>
                      <a:pt x="0" y="38"/>
                    </a:lnTo>
                    <a:lnTo>
                      <a:pt x="0" y="41"/>
                    </a:lnTo>
                    <a:lnTo>
                      <a:pt x="3" y="47"/>
                    </a:lnTo>
                    <a:lnTo>
                      <a:pt x="6" y="51"/>
                    </a:lnTo>
                    <a:lnTo>
                      <a:pt x="10" y="54"/>
                    </a:lnTo>
                    <a:lnTo>
                      <a:pt x="13" y="54"/>
                    </a:lnTo>
                    <a:lnTo>
                      <a:pt x="16" y="57"/>
                    </a:lnTo>
                    <a:lnTo>
                      <a:pt x="22" y="57"/>
                    </a:lnTo>
                    <a:lnTo>
                      <a:pt x="25" y="57"/>
                    </a:lnTo>
                    <a:lnTo>
                      <a:pt x="32" y="57"/>
                    </a:lnTo>
                    <a:lnTo>
                      <a:pt x="35" y="57"/>
                    </a:lnTo>
                    <a:lnTo>
                      <a:pt x="42"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25" name="Freeform 814">
                <a:extLst>
                  <a:ext uri="{FF2B5EF4-FFF2-40B4-BE49-F238E27FC236}">
                    <a16:creationId xmlns:a16="http://schemas.microsoft.com/office/drawing/2014/main" id="{CFDA4248-FCE7-41BA-A426-3FDD77991934}"/>
                  </a:ext>
                </a:extLst>
              </p:cNvPr>
              <p:cNvSpPr>
                <a:spLocks noEditPoints="1"/>
              </p:cNvSpPr>
              <p:nvPr/>
            </p:nvSpPr>
            <p:spPr bwMode="auto">
              <a:xfrm>
                <a:off x="3025" y="2203"/>
                <a:ext cx="21" cy="19"/>
              </a:xfrm>
              <a:custGeom>
                <a:avLst/>
                <a:gdLst>
                  <a:gd name="T0" fmla="*/ 13 w 86"/>
                  <a:gd name="T1" fmla="*/ 13 h 76"/>
                  <a:gd name="T2" fmla="*/ 14 w 86"/>
                  <a:gd name="T3" fmla="*/ 12 h 76"/>
                  <a:gd name="T4" fmla="*/ 14 w 86"/>
                  <a:gd name="T5" fmla="*/ 12 h 76"/>
                  <a:gd name="T6" fmla="*/ 17 w 86"/>
                  <a:gd name="T7" fmla="*/ 16 h 76"/>
                  <a:gd name="T8" fmla="*/ 20 w 86"/>
                  <a:gd name="T9" fmla="*/ 13 h 76"/>
                  <a:gd name="T10" fmla="*/ 15 w 86"/>
                  <a:gd name="T11" fmla="*/ 12 h 76"/>
                  <a:gd name="T12" fmla="*/ 16 w 86"/>
                  <a:gd name="T13" fmla="*/ 9 h 76"/>
                  <a:gd name="T14" fmla="*/ 16 w 86"/>
                  <a:gd name="T15" fmla="*/ 9 h 76"/>
                  <a:gd name="T16" fmla="*/ 20 w 86"/>
                  <a:gd name="T17" fmla="*/ 12 h 76"/>
                  <a:gd name="T18" fmla="*/ 21 w 86"/>
                  <a:gd name="T19" fmla="*/ 10 h 76"/>
                  <a:gd name="T20" fmla="*/ 16 w 86"/>
                  <a:gd name="T21" fmla="*/ 8 h 76"/>
                  <a:gd name="T22" fmla="*/ 16 w 86"/>
                  <a:gd name="T23" fmla="*/ 6 h 76"/>
                  <a:gd name="T24" fmla="*/ 21 w 86"/>
                  <a:gd name="T25" fmla="*/ 6 h 76"/>
                  <a:gd name="T26" fmla="*/ 21 w 86"/>
                  <a:gd name="T27" fmla="*/ 6 h 76"/>
                  <a:gd name="T28" fmla="*/ 20 w 86"/>
                  <a:gd name="T29" fmla="*/ 3 h 76"/>
                  <a:gd name="T30" fmla="*/ 17 w 86"/>
                  <a:gd name="T31" fmla="*/ 2 h 76"/>
                  <a:gd name="T32" fmla="*/ 16 w 86"/>
                  <a:gd name="T33" fmla="*/ 6 h 76"/>
                  <a:gd name="T34" fmla="*/ 15 w 86"/>
                  <a:gd name="T35" fmla="*/ 6 h 76"/>
                  <a:gd name="T36" fmla="*/ 18 w 86"/>
                  <a:gd name="T37" fmla="*/ 3 h 76"/>
                  <a:gd name="T38" fmla="*/ 14 w 86"/>
                  <a:gd name="T39" fmla="*/ 5 h 76"/>
                  <a:gd name="T40" fmla="*/ 15 w 86"/>
                  <a:gd name="T41" fmla="*/ 0 h 76"/>
                  <a:gd name="T42" fmla="*/ 13 w 86"/>
                  <a:gd name="T43" fmla="*/ 5 h 76"/>
                  <a:gd name="T44" fmla="*/ 13 w 86"/>
                  <a:gd name="T45" fmla="*/ 0 h 76"/>
                  <a:gd name="T46" fmla="*/ 13 w 86"/>
                  <a:gd name="T47" fmla="*/ 0 h 76"/>
                  <a:gd name="T48" fmla="*/ 11 w 86"/>
                  <a:gd name="T49" fmla="*/ 5 h 76"/>
                  <a:gd name="T50" fmla="*/ 11 w 86"/>
                  <a:gd name="T51" fmla="*/ 5 h 76"/>
                  <a:gd name="T52" fmla="*/ 8 w 86"/>
                  <a:gd name="T53" fmla="*/ 6 h 76"/>
                  <a:gd name="T54" fmla="*/ 6 w 86"/>
                  <a:gd name="T55" fmla="*/ 2 h 76"/>
                  <a:gd name="T56" fmla="*/ 5 w 86"/>
                  <a:gd name="T57" fmla="*/ 3 h 76"/>
                  <a:gd name="T58" fmla="*/ 8 w 86"/>
                  <a:gd name="T59" fmla="*/ 7 h 76"/>
                  <a:gd name="T60" fmla="*/ 3 w 86"/>
                  <a:gd name="T61" fmla="*/ 4 h 76"/>
                  <a:gd name="T62" fmla="*/ 6 w 86"/>
                  <a:gd name="T63" fmla="*/ 8 h 76"/>
                  <a:gd name="T64" fmla="*/ 6 w 86"/>
                  <a:gd name="T65" fmla="*/ 8 h 76"/>
                  <a:gd name="T66" fmla="*/ 2 w 86"/>
                  <a:gd name="T67" fmla="*/ 5 h 76"/>
                  <a:gd name="T68" fmla="*/ 1 w 86"/>
                  <a:gd name="T69" fmla="*/ 7 h 76"/>
                  <a:gd name="T70" fmla="*/ 6 w 86"/>
                  <a:gd name="T71" fmla="*/ 9 h 76"/>
                  <a:gd name="T72" fmla="*/ 4 w 86"/>
                  <a:gd name="T73" fmla="*/ 11 h 76"/>
                  <a:gd name="T74" fmla="*/ 1 w 86"/>
                  <a:gd name="T75" fmla="*/ 8 h 76"/>
                  <a:gd name="T76" fmla="*/ 0 w 86"/>
                  <a:gd name="T77" fmla="*/ 10 h 76"/>
                  <a:gd name="T78" fmla="*/ 5 w 86"/>
                  <a:gd name="T79" fmla="*/ 11 h 76"/>
                  <a:gd name="T80" fmla="*/ 0 w 86"/>
                  <a:gd name="T81" fmla="*/ 14 h 76"/>
                  <a:gd name="T82" fmla="*/ 5 w 86"/>
                  <a:gd name="T83" fmla="*/ 13 h 76"/>
                  <a:gd name="T84" fmla="*/ 1 w 86"/>
                  <a:gd name="T85" fmla="*/ 16 h 76"/>
                  <a:gd name="T86" fmla="*/ 1 w 86"/>
                  <a:gd name="T87" fmla="*/ 16 h 76"/>
                  <a:gd name="T88" fmla="*/ 2 w 86"/>
                  <a:gd name="T89" fmla="*/ 17 h 76"/>
                  <a:gd name="T90" fmla="*/ 5 w 86"/>
                  <a:gd name="T91" fmla="*/ 19 h 76"/>
                  <a:gd name="T92" fmla="*/ 6 w 86"/>
                  <a:gd name="T93" fmla="*/ 14 h 76"/>
                  <a:gd name="T94" fmla="*/ 7 w 86"/>
                  <a:gd name="T95" fmla="*/ 14 h 76"/>
                  <a:gd name="T96" fmla="*/ 4 w 86"/>
                  <a:gd name="T97" fmla="*/ 18 h 76"/>
                  <a:gd name="T98" fmla="*/ 6 w 86"/>
                  <a:gd name="T99" fmla="*/ 19 h 76"/>
                  <a:gd name="T100" fmla="*/ 8 w 86"/>
                  <a:gd name="T101" fmla="*/ 14 h 76"/>
                  <a:gd name="T102" fmla="*/ 10 w 86"/>
                  <a:gd name="T103" fmla="*/ 14 h 76"/>
                  <a:gd name="T104" fmla="*/ 11 w 86"/>
                  <a:gd name="T105" fmla="*/ 19 h 76"/>
                  <a:gd name="T106" fmla="*/ 11 w 86"/>
                  <a:gd name="T107" fmla="*/ 17 h 76"/>
                  <a:gd name="T108" fmla="*/ 10 w 86"/>
                  <a:gd name="T109" fmla="*/ 15 h 7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6"/>
                  <a:gd name="T166" fmla="*/ 0 h 76"/>
                  <a:gd name="T167" fmla="*/ 86 w 86"/>
                  <a:gd name="T168" fmla="*/ 76 h 7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6" h="76">
                    <a:moveTo>
                      <a:pt x="50" y="54"/>
                    </a:moveTo>
                    <a:lnTo>
                      <a:pt x="54" y="51"/>
                    </a:lnTo>
                    <a:lnTo>
                      <a:pt x="67" y="64"/>
                    </a:lnTo>
                    <a:lnTo>
                      <a:pt x="64" y="67"/>
                    </a:lnTo>
                    <a:lnTo>
                      <a:pt x="50" y="54"/>
                    </a:lnTo>
                    <a:close/>
                    <a:moveTo>
                      <a:pt x="54" y="51"/>
                    </a:moveTo>
                    <a:lnTo>
                      <a:pt x="45" y="61"/>
                    </a:lnTo>
                    <a:lnTo>
                      <a:pt x="54" y="51"/>
                    </a:lnTo>
                    <a:lnTo>
                      <a:pt x="60" y="57"/>
                    </a:lnTo>
                    <a:lnTo>
                      <a:pt x="54" y="51"/>
                    </a:lnTo>
                    <a:close/>
                    <a:moveTo>
                      <a:pt x="54" y="51"/>
                    </a:moveTo>
                    <a:lnTo>
                      <a:pt x="57" y="47"/>
                    </a:lnTo>
                    <a:lnTo>
                      <a:pt x="70" y="61"/>
                    </a:lnTo>
                    <a:lnTo>
                      <a:pt x="67" y="64"/>
                    </a:lnTo>
                    <a:lnTo>
                      <a:pt x="54" y="51"/>
                    </a:lnTo>
                    <a:close/>
                    <a:moveTo>
                      <a:pt x="57" y="47"/>
                    </a:moveTo>
                    <a:lnTo>
                      <a:pt x="58" y="46"/>
                    </a:lnTo>
                    <a:lnTo>
                      <a:pt x="59" y="46"/>
                    </a:lnTo>
                    <a:lnTo>
                      <a:pt x="64" y="54"/>
                    </a:lnTo>
                    <a:lnTo>
                      <a:pt x="57" y="47"/>
                    </a:lnTo>
                    <a:close/>
                    <a:moveTo>
                      <a:pt x="59" y="46"/>
                    </a:moveTo>
                    <a:lnTo>
                      <a:pt x="66" y="43"/>
                    </a:lnTo>
                    <a:lnTo>
                      <a:pt x="75" y="59"/>
                    </a:lnTo>
                    <a:lnTo>
                      <a:pt x="68" y="63"/>
                    </a:lnTo>
                    <a:lnTo>
                      <a:pt x="59" y="46"/>
                    </a:lnTo>
                    <a:close/>
                    <a:moveTo>
                      <a:pt x="80" y="51"/>
                    </a:moveTo>
                    <a:lnTo>
                      <a:pt x="80" y="57"/>
                    </a:lnTo>
                    <a:lnTo>
                      <a:pt x="75" y="59"/>
                    </a:lnTo>
                    <a:lnTo>
                      <a:pt x="70" y="51"/>
                    </a:lnTo>
                    <a:lnTo>
                      <a:pt x="80" y="51"/>
                    </a:lnTo>
                    <a:close/>
                    <a:moveTo>
                      <a:pt x="60" y="51"/>
                    </a:moveTo>
                    <a:lnTo>
                      <a:pt x="60" y="48"/>
                    </a:lnTo>
                    <a:lnTo>
                      <a:pt x="80" y="48"/>
                    </a:lnTo>
                    <a:lnTo>
                      <a:pt x="80" y="51"/>
                    </a:lnTo>
                    <a:lnTo>
                      <a:pt x="60" y="51"/>
                    </a:lnTo>
                    <a:close/>
                    <a:moveTo>
                      <a:pt x="60" y="48"/>
                    </a:moveTo>
                    <a:lnTo>
                      <a:pt x="60" y="46"/>
                    </a:lnTo>
                    <a:lnTo>
                      <a:pt x="61" y="44"/>
                    </a:lnTo>
                    <a:lnTo>
                      <a:pt x="70" y="48"/>
                    </a:lnTo>
                    <a:lnTo>
                      <a:pt x="60" y="48"/>
                    </a:lnTo>
                    <a:close/>
                    <a:moveTo>
                      <a:pt x="61" y="44"/>
                    </a:moveTo>
                    <a:lnTo>
                      <a:pt x="65" y="37"/>
                    </a:lnTo>
                    <a:lnTo>
                      <a:pt x="81" y="46"/>
                    </a:lnTo>
                    <a:lnTo>
                      <a:pt x="79" y="52"/>
                    </a:lnTo>
                    <a:lnTo>
                      <a:pt x="61" y="44"/>
                    </a:lnTo>
                    <a:close/>
                    <a:moveTo>
                      <a:pt x="65" y="37"/>
                    </a:moveTo>
                    <a:lnTo>
                      <a:pt x="66" y="36"/>
                    </a:lnTo>
                    <a:lnTo>
                      <a:pt x="67" y="35"/>
                    </a:lnTo>
                    <a:lnTo>
                      <a:pt x="74" y="42"/>
                    </a:lnTo>
                    <a:lnTo>
                      <a:pt x="65" y="37"/>
                    </a:lnTo>
                    <a:close/>
                    <a:moveTo>
                      <a:pt x="67" y="35"/>
                    </a:moveTo>
                    <a:lnTo>
                      <a:pt x="70" y="32"/>
                    </a:lnTo>
                    <a:lnTo>
                      <a:pt x="83" y="45"/>
                    </a:lnTo>
                    <a:lnTo>
                      <a:pt x="80" y="48"/>
                    </a:lnTo>
                    <a:lnTo>
                      <a:pt x="67" y="35"/>
                    </a:lnTo>
                    <a:close/>
                    <a:moveTo>
                      <a:pt x="86" y="39"/>
                    </a:moveTo>
                    <a:lnTo>
                      <a:pt x="86" y="42"/>
                    </a:lnTo>
                    <a:lnTo>
                      <a:pt x="83" y="45"/>
                    </a:lnTo>
                    <a:lnTo>
                      <a:pt x="77" y="39"/>
                    </a:lnTo>
                    <a:lnTo>
                      <a:pt x="86" y="39"/>
                    </a:lnTo>
                    <a:close/>
                    <a:moveTo>
                      <a:pt x="67" y="39"/>
                    </a:moveTo>
                    <a:lnTo>
                      <a:pt x="67" y="32"/>
                    </a:lnTo>
                    <a:lnTo>
                      <a:pt x="86" y="32"/>
                    </a:lnTo>
                    <a:lnTo>
                      <a:pt x="86" y="39"/>
                    </a:lnTo>
                    <a:lnTo>
                      <a:pt x="67" y="39"/>
                    </a:lnTo>
                    <a:close/>
                    <a:moveTo>
                      <a:pt x="67" y="32"/>
                    </a:moveTo>
                    <a:lnTo>
                      <a:pt x="67" y="29"/>
                    </a:lnTo>
                    <a:lnTo>
                      <a:pt x="86" y="29"/>
                    </a:lnTo>
                    <a:lnTo>
                      <a:pt x="86" y="32"/>
                    </a:lnTo>
                    <a:lnTo>
                      <a:pt x="67" y="32"/>
                    </a:lnTo>
                    <a:close/>
                    <a:moveTo>
                      <a:pt x="67" y="29"/>
                    </a:moveTo>
                    <a:lnTo>
                      <a:pt x="67" y="25"/>
                    </a:lnTo>
                    <a:lnTo>
                      <a:pt x="86" y="25"/>
                    </a:lnTo>
                    <a:lnTo>
                      <a:pt x="86" y="29"/>
                    </a:lnTo>
                    <a:lnTo>
                      <a:pt x="67" y="29"/>
                    </a:lnTo>
                    <a:close/>
                    <a:moveTo>
                      <a:pt x="85" y="22"/>
                    </a:moveTo>
                    <a:lnTo>
                      <a:pt x="86" y="23"/>
                    </a:lnTo>
                    <a:lnTo>
                      <a:pt x="86" y="25"/>
                    </a:lnTo>
                    <a:lnTo>
                      <a:pt x="77" y="25"/>
                    </a:lnTo>
                    <a:lnTo>
                      <a:pt x="85" y="22"/>
                    </a:lnTo>
                    <a:close/>
                    <a:moveTo>
                      <a:pt x="68" y="30"/>
                    </a:moveTo>
                    <a:lnTo>
                      <a:pt x="65" y="23"/>
                    </a:lnTo>
                    <a:lnTo>
                      <a:pt x="81" y="15"/>
                    </a:lnTo>
                    <a:lnTo>
                      <a:pt x="85" y="22"/>
                    </a:lnTo>
                    <a:lnTo>
                      <a:pt x="68" y="30"/>
                    </a:lnTo>
                    <a:close/>
                    <a:moveTo>
                      <a:pt x="80" y="12"/>
                    </a:moveTo>
                    <a:lnTo>
                      <a:pt x="81" y="13"/>
                    </a:lnTo>
                    <a:lnTo>
                      <a:pt x="81" y="15"/>
                    </a:lnTo>
                    <a:lnTo>
                      <a:pt x="74" y="20"/>
                    </a:lnTo>
                    <a:lnTo>
                      <a:pt x="80" y="12"/>
                    </a:lnTo>
                    <a:close/>
                    <a:moveTo>
                      <a:pt x="67" y="26"/>
                    </a:moveTo>
                    <a:lnTo>
                      <a:pt x="64" y="23"/>
                    </a:lnTo>
                    <a:lnTo>
                      <a:pt x="77" y="10"/>
                    </a:lnTo>
                    <a:lnTo>
                      <a:pt x="80" y="12"/>
                    </a:lnTo>
                    <a:lnTo>
                      <a:pt x="67" y="26"/>
                    </a:lnTo>
                    <a:close/>
                    <a:moveTo>
                      <a:pt x="70" y="7"/>
                    </a:moveTo>
                    <a:lnTo>
                      <a:pt x="74" y="7"/>
                    </a:lnTo>
                    <a:lnTo>
                      <a:pt x="77" y="10"/>
                    </a:lnTo>
                    <a:lnTo>
                      <a:pt x="70" y="16"/>
                    </a:lnTo>
                    <a:lnTo>
                      <a:pt x="70" y="7"/>
                    </a:lnTo>
                    <a:close/>
                    <a:moveTo>
                      <a:pt x="70" y="25"/>
                    </a:moveTo>
                    <a:lnTo>
                      <a:pt x="67" y="25"/>
                    </a:lnTo>
                    <a:lnTo>
                      <a:pt x="67" y="7"/>
                    </a:lnTo>
                    <a:lnTo>
                      <a:pt x="70" y="7"/>
                    </a:lnTo>
                    <a:lnTo>
                      <a:pt x="70" y="25"/>
                    </a:lnTo>
                    <a:close/>
                    <a:moveTo>
                      <a:pt x="67" y="25"/>
                    </a:moveTo>
                    <a:lnTo>
                      <a:pt x="63" y="25"/>
                    </a:lnTo>
                    <a:lnTo>
                      <a:pt x="60" y="23"/>
                    </a:lnTo>
                    <a:lnTo>
                      <a:pt x="67" y="16"/>
                    </a:lnTo>
                    <a:lnTo>
                      <a:pt x="67" y="25"/>
                    </a:lnTo>
                    <a:close/>
                    <a:moveTo>
                      <a:pt x="60" y="23"/>
                    </a:moveTo>
                    <a:lnTo>
                      <a:pt x="57" y="20"/>
                    </a:lnTo>
                    <a:lnTo>
                      <a:pt x="70" y="7"/>
                    </a:lnTo>
                    <a:lnTo>
                      <a:pt x="74" y="10"/>
                    </a:lnTo>
                    <a:lnTo>
                      <a:pt x="60" y="23"/>
                    </a:lnTo>
                    <a:close/>
                    <a:moveTo>
                      <a:pt x="57" y="20"/>
                    </a:moveTo>
                    <a:lnTo>
                      <a:pt x="47" y="10"/>
                    </a:lnTo>
                    <a:lnTo>
                      <a:pt x="57" y="20"/>
                    </a:lnTo>
                    <a:lnTo>
                      <a:pt x="64" y="13"/>
                    </a:lnTo>
                    <a:lnTo>
                      <a:pt x="57" y="20"/>
                    </a:lnTo>
                    <a:close/>
                    <a:moveTo>
                      <a:pt x="57" y="20"/>
                    </a:moveTo>
                    <a:lnTo>
                      <a:pt x="54" y="16"/>
                    </a:lnTo>
                    <a:lnTo>
                      <a:pt x="67" y="3"/>
                    </a:lnTo>
                    <a:lnTo>
                      <a:pt x="70" y="7"/>
                    </a:lnTo>
                    <a:lnTo>
                      <a:pt x="57" y="20"/>
                    </a:lnTo>
                    <a:close/>
                    <a:moveTo>
                      <a:pt x="60" y="0"/>
                    </a:moveTo>
                    <a:lnTo>
                      <a:pt x="65" y="0"/>
                    </a:lnTo>
                    <a:lnTo>
                      <a:pt x="67" y="3"/>
                    </a:lnTo>
                    <a:lnTo>
                      <a:pt x="60" y="10"/>
                    </a:lnTo>
                    <a:lnTo>
                      <a:pt x="60" y="0"/>
                    </a:lnTo>
                    <a:close/>
                    <a:moveTo>
                      <a:pt x="60" y="20"/>
                    </a:moveTo>
                    <a:lnTo>
                      <a:pt x="54" y="20"/>
                    </a:lnTo>
                    <a:lnTo>
                      <a:pt x="54" y="0"/>
                    </a:lnTo>
                    <a:lnTo>
                      <a:pt x="60" y="0"/>
                    </a:lnTo>
                    <a:lnTo>
                      <a:pt x="60" y="20"/>
                    </a:lnTo>
                    <a:close/>
                    <a:moveTo>
                      <a:pt x="54" y="20"/>
                    </a:moveTo>
                    <a:lnTo>
                      <a:pt x="52" y="20"/>
                    </a:lnTo>
                    <a:lnTo>
                      <a:pt x="52" y="0"/>
                    </a:lnTo>
                    <a:lnTo>
                      <a:pt x="54" y="0"/>
                    </a:lnTo>
                    <a:lnTo>
                      <a:pt x="54" y="20"/>
                    </a:lnTo>
                    <a:close/>
                    <a:moveTo>
                      <a:pt x="52" y="20"/>
                    </a:moveTo>
                    <a:lnTo>
                      <a:pt x="45" y="20"/>
                    </a:lnTo>
                    <a:lnTo>
                      <a:pt x="45" y="0"/>
                    </a:lnTo>
                    <a:lnTo>
                      <a:pt x="52" y="0"/>
                    </a:lnTo>
                    <a:lnTo>
                      <a:pt x="52" y="20"/>
                    </a:lnTo>
                    <a:close/>
                    <a:moveTo>
                      <a:pt x="45" y="20"/>
                    </a:moveTo>
                    <a:lnTo>
                      <a:pt x="42" y="20"/>
                    </a:lnTo>
                    <a:lnTo>
                      <a:pt x="42" y="0"/>
                    </a:lnTo>
                    <a:lnTo>
                      <a:pt x="45" y="0"/>
                    </a:lnTo>
                    <a:lnTo>
                      <a:pt x="45" y="20"/>
                    </a:lnTo>
                    <a:close/>
                    <a:moveTo>
                      <a:pt x="37" y="1"/>
                    </a:moveTo>
                    <a:lnTo>
                      <a:pt x="39" y="0"/>
                    </a:lnTo>
                    <a:lnTo>
                      <a:pt x="42" y="0"/>
                    </a:lnTo>
                    <a:lnTo>
                      <a:pt x="42" y="10"/>
                    </a:lnTo>
                    <a:lnTo>
                      <a:pt x="37" y="1"/>
                    </a:lnTo>
                    <a:close/>
                    <a:moveTo>
                      <a:pt x="46" y="19"/>
                    </a:moveTo>
                    <a:lnTo>
                      <a:pt x="39" y="22"/>
                    </a:lnTo>
                    <a:lnTo>
                      <a:pt x="31" y="4"/>
                    </a:lnTo>
                    <a:lnTo>
                      <a:pt x="37" y="1"/>
                    </a:lnTo>
                    <a:lnTo>
                      <a:pt x="46" y="19"/>
                    </a:lnTo>
                    <a:close/>
                    <a:moveTo>
                      <a:pt x="39" y="22"/>
                    </a:moveTo>
                    <a:lnTo>
                      <a:pt x="33" y="24"/>
                    </a:lnTo>
                    <a:lnTo>
                      <a:pt x="25" y="8"/>
                    </a:lnTo>
                    <a:lnTo>
                      <a:pt x="31" y="4"/>
                    </a:lnTo>
                    <a:lnTo>
                      <a:pt x="39" y="22"/>
                    </a:lnTo>
                    <a:close/>
                    <a:moveTo>
                      <a:pt x="22" y="10"/>
                    </a:moveTo>
                    <a:lnTo>
                      <a:pt x="23" y="9"/>
                    </a:lnTo>
                    <a:lnTo>
                      <a:pt x="25" y="8"/>
                    </a:lnTo>
                    <a:lnTo>
                      <a:pt x="28" y="16"/>
                    </a:lnTo>
                    <a:lnTo>
                      <a:pt x="22" y="10"/>
                    </a:lnTo>
                    <a:close/>
                    <a:moveTo>
                      <a:pt x="36" y="23"/>
                    </a:moveTo>
                    <a:lnTo>
                      <a:pt x="33" y="26"/>
                    </a:lnTo>
                    <a:lnTo>
                      <a:pt x="18" y="13"/>
                    </a:lnTo>
                    <a:lnTo>
                      <a:pt x="22" y="10"/>
                    </a:lnTo>
                    <a:lnTo>
                      <a:pt x="36" y="23"/>
                    </a:lnTo>
                    <a:close/>
                    <a:moveTo>
                      <a:pt x="33" y="26"/>
                    </a:moveTo>
                    <a:lnTo>
                      <a:pt x="32" y="28"/>
                    </a:lnTo>
                    <a:lnTo>
                      <a:pt x="29" y="28"/>
                    </a:lnTo>
                    <a:lnTo>
                      <a:pt x="26" y="20"/>
                    </a:lnTo>
                    <a:lnTo>
                      <a:pt x="33" y="26"/>
                    </a:lnTo>
                    <a:close/>
                    <a:moveTo>
                      <a:pt x="29" y="28"/>
                    </a:moveTo>
                    <a:lnTo>
                      <a:pt x="24" y="31"/>
                    </a:lnTo>
                    <a:lnTo>
                      <a:pt x="15" y="14"/>
                    </a:lnTo>
                    <a:lnTo>
                      <a:pt x="22" y="11"/>
                    </a:lnTo>
                    <a:lnTo>
                      <a:pt x="29" y="28"/>
                    </a:lnTo>
                    <a:close/>
                    <a:moveTo>
                      <a:pt x="13" y="15"/>
                    </a:moveTo>
                    <a:lnTo>
                      <a:pt x="14" y="14"/>
                    </a:lnTo>
                    <a:lnTo>
                      <a:pt x="15" y="14"/>
                    </a:lnTo>
                    <a:lnTo>
                      <a:pt x="20" y="22"/>
                    </a:lnTo>
                    <a:lnTo>
                      <a:pt x="13" y="15"/>
                    </a:lnTo>
                    <a:close/>
                    <a:moveTo>
                      <a:pt x="26" y="30"/>
                    </a:moveTo>
                    <a:lnTo>
                      <a:pt x="23" y="32"/>
                    </a:lnTo>
                    <a:lnTo>
                      <a:pt x="10" y="19"/>
                    </a:lnTo>
                    <a:lnTo>
                      <a:pt x="13" y="15"/>
                    </a:lnTo>
                    <a:lnTo>
                      <a:pt x="26" y="30"/>
                    </a:lnTo>
                    <a:close/>
                    <a:moveTo>
                      <a:pt x="23" y="32"/>
                    </a:moveTo>
                    <a:lnTo>
                      <a:pt x="33" y="23"/>
                    </a:lnTo>
                    <a:lnTo>
                      <a:pt x="23" y="32"/>
                    </a:lnTo>
                    <a:lnTo>
                      <a:pt x="16" y="25"/>
                    </a:lnTo>
                    <a:lnTo>
                      <a:pt x="23" y="32"/>
                    </a:lnTo>
                    <a:close/>
                    <a:moveTo>
                      <a:pt x="23" y="32"/>
                    </a:moveTo>
                    <a:lnTo>
                      <a:pt x="20" y="35"/>
                    </a:lnTo>
                    <a:lnTo>
                      <a:pt x="6" y="22"/>
                    </a:lnTo>
                    <a:lnTo>
                      <a:pt x="10" y="19"/>
                    </a:lnTo>
                    <a:lnTo>
                      <a:pt x="23" y="32"/>
                    </a:lnTo>
                    <a:close/>
                    <a:moveTo>
                      <a:pt x="3" y="29"/>
                    </a:moveTo>
                    <a:lnTo>
                      <a:pt x="3" y="25"/>
                    </a:lnTo>
                    <a:lnTo>
                      <a:pt x="6" y="22"/>
                    </a:lnTo>
                    <a:lnTo>
                      <a:pt x="13" y="29"/>
                    </a:lnTo>
                    <a:lnTo>
                      <a:pt x="3" y="29"/>
                    </a:lnTo>
                    <a:close/>
                    <a:moveTo>
                      <a:pt x="23" y="29"/>
                    </a:moveTo>
                    <a:lnTo>
                      <a:pt x="23" y="35"/>
                    </a:lnTo>
                    <a:lnTo>
                      <a:pt x="3" y="35"/>
                    </a:lnTo>
                    <a:lnTo>
                      <a:pt x="3" y="29"/>
                    </a:lnTo>
                    <a:lnTo>
                      <a:pt x="23" y="29"/>
                    </a:lnTo>
                    <a:close/>
                    <a:moveTo>
                      <a:pt x="23" y="35"/>
                    </a:moveTo>
                    <a:lnTo>
                      <a:pt x="23" y="40"/>
                    </a:lnTo>
                    <a:lnTo>
                      <a:pt x="20" y="42"/>
                    </a:lnTo>
                    <a:lnTo>
                      <a:pt x="13" y="35"/>
                    </a:lnTo>
                    <a:lnTo>
                      <a:pt x="23" y="35"/>
                    </a:lnTo>
                    <a:close/>
                    <a:moveTo>
                      <a:pt x="20" y="42"/>
                    </a:moveTo>
                    <a:lnTo>
                      <a:pt x="16" y="45"/>
                    </a:lnTo>
                    <a:lnTo>
                      <a:pt x="3" y="32"/>
                    </a:lnTo>
                    <a:lnTo>
                      <a:pt x="6" y="29"/>
                    </a:lnTo>
                    <a:lnTo>
                      <a:pt x="20" y="42"/>
                    </a:lnTo>
                    <a:close/>
                    <a:moveTo>
                      <a:pt x="0" y="39"/>
                    </a:moveTo>
                    <a:lnTo>
                      <a:pt x="0" y="34"/>
                    </a:lnTo>
                    <a:lnTo>
                      <a:pt x="3" y="32"/>
                    </a:lnTo>
                    <a:lnTo>
                      <a:pt x="10" y="39"/>
                    </a:lnTo>
                    <a:lnTo>
                      <a:pt x="0" y="39"/>
                    </a:lnTo>
                    <a:close/>
                    <a:moveTo>
                      <a:pt x="20" y="39"/>
                    </a:moveTo>
                    <a:lnTo>
                      <a:pt x="20" y="45"/>
                    </a:lnTo>
                    <a:lnTo>
                      <a:pt x="0" y="45"/>
                    </a:lnTo>
                    <a:lnTo>
                      <a:pt x="0" y="39"/>
                    </a:lnTo>
                    <a:lnTo>
                      <a:pt x="20" y="39"/>
                    </a:lnTo>
                    <a:close/>
                    <a:moveTo>
                      <a:pt x="20" y="45"/>
                    </a:moveTo>
                    <a:lnTo>
                      <a:pt x="20" y="48"/>
                    </a:lnTo>
                    <a:lnTo>
                      <a:pt x="0" y="48"/>
                    </a:lnTo>
                    <a:lnTo>
                      <a:pt x="0" y="45"/>
                    </a:lnTo>
                    <a:lnTo>
                      <a:pt x="20" y="45"/>
                    </a:lnTo>
                    <a:close/>
                    <a:moveTo>
                      <a:pt x="20" y="48"/>
                    </a:moveTo>
                    <a:lnTo>
                      <a:pt x="20" y="51"/>
                    </a:lnTo>
                    <a:lnTo>
                      <a:pt x="0" y="51"/>
                    </a:lnTo>
                    <a:lnTo>
                      <a:pt x="0" y="48"/>
                    </a:lnTo>
                    <a:lnTo>
                      <a:pt x="20" y="48"/>
                    </a:lnTo>
                    <a:close/>
                    <a:moveTo>
                      <a:pt x="1" y="55"/>
                    </a:moveTo>
                    <a:lnTo>
                      <a:pt x="0" y="53"/>
                    </a:lnTo>
                    <a:lnTo>
                      <a:pt x="0" y="51"/>
                    </a:lnTo>
                    <a:lnTo>
                      <a:pt x="10" y="51"/>
                    </a:lnTo>
                    <a:lnTo>
                      <a:pt x="1" y="55"/>
                    </a:lnTo>
                    <a:close/>
                    <a:moveTo>
                      <a:pt x="18" y="47"/>
                    </a:moveTo>
                    <a:lnTo>
                      <a:pt x="22" y="53"/>
                    </a:lnTo>
                    <a:lnTo>
                      <a:pt x="4" y="62"/>
                    </a:lnTo>
                    <a:lnTo>
                      <a:pt x="1" y="55"/>
                    </a:lnTo>
                    <a:lnTo>
                      <a:pt x="18" y="47"/>
                    </a:lnTo>
                    <a:close/>
                    <a:moveTo>
                      <a:pt x="6" y="64"/>
                    </a:moveTo>
                    <a:lnTo>
                      <a:pt x="5" y="63"/>
                    </a:lnTo>
                    <a:lnTo>
                      <a:pt x="4" y="62"/>
                    </a:lnTo>
                    <a:lnTo>
                      <a:pt x="13" y="57"/>
                    </a:lnTo>
                    <a:lnTo>
                      <a:pt x="6" y="64"/>
                    </a:lnTo>
                    <a:close/>
                    <a:moveTo>
                      <a:pt x="20" y="51"/>
                    </a:moveTo>
                    <a:lnTo>
                      <a:pt x="23" y="54"/>
                    </a:lnTo>
                    <a:lnTo>
                      <a:pt x="10" y="67"/>
                    </a:lnTo>
                    <a:lnTo>
                      <a:pt x="6" y="64"/>
                    </a:lnTo>
                    <a:lnTo>
                      <a:pt x="20" y="51"/>
                    </a:lnTo>
                    <a:close/>
                    <a:moveTo>
                      <a:pt x="10" y="67"/>
                    </a:moveTo>
                    <a:lnTo>
                      <a:pt x="10" y="67"/>
                    </a:lnTo>
                    <a:lnTo>
                      <a:pt x="16" y="61"/>
                    </a:lnTo>
                    <a:lnTo>
                      <a:pt x="10" y="67"/>
                    </a:lnTo>
                    <a:close/>
                    <a:moveTo>
                      <a:pt x="23" y="54"/>
                    </a:moveTo>
                    <a:lnTo>
                      <a:pt x="26" y="57"/>
                    </a:lnTo>
                    <a:lnTo>
                      <a:pt x="13" y="71"/>
                    </a:lnTo>
                    <a:lnTo>
                      <a:pt x="10" y="67"/>
                    </a:lnTo>
                    <a:lnTo>
                      <a:pt x="23" y="54"/>
                    </a:lnTo>
                    <a:close/>
                    <a:moveTo>
                      <a:pt x="20" y="74"/>
                    </a:moveTo>
                    <a:lnTo>
                      <a:pt x="15" y="74"/>
                    </a:lnTo>
                    <a:lnTo>
                      <a:pt x="13" y="71"/>
                    </a:lnTo>
                    <a:lnTo>
                      <a:pt x="20" y="64"/>
                    </a:lnTo>
                    <a:lnTo>
                      <a:pt x="20" y="74"/>
                    </a:lnTo>
                    <a:close/>
                    <a:moveTo>
                      <a:pt x="20" y="54"/>
                    </a:moveTo>
                    <a:lnTo>
                      <a:pt x="23" y="54"/>
                    </a:lnTo>
                    <a:lnTo>
                      <a:pt x="23" y="74"/>
                    </a:lnTo>
                    <a:lnTo>
                      <a:pt x="20" y="74"/>
                    </a:lnTo>
                    <a:lnTo>
                      <a:pt x="20" y="54"/>
                    </a:lnTo>
                    <a:close/>
                    <a:moveTo>
                      <a:pt x="23" y="54"/>
                    </a:moveTo>
                    <a:lnTo>
                      <a:pt x="26" y="54"/>
                    </a:lnTo>
                    <a:lnTo>
                      <a:pt x="29" y="57"/>
                    </a:lnTo>
                    <a:lnTo>
                      <a:pt x="23" y="64"/>
                    </a:lnTo>
                    <a:lnTo>
                      <a:pt x="23" y="54"/>
                    </a:lnTo>
                    <a:close/>
                    <a:moveTo>
                      <a:pt x="29" y="57"/>
                    </a:moveTo>
                    <a:lnTo>
                      <a:pt x="33" y="61"/>
                    </a:lnTo>
                    <a:lnTo>
                      <a:pt x="18" y="74"/>
                    </a:lnTo>
                    <a:lnTo>
                      <a:pt x="16" y="71"/>
                    </a:lnTo>
                    <a:lnTo>
                      <a:pt x="29" y="57"/>
                    </a:lnTo>
                    <a:close/>
                    <a:moveTo>
                      <a:pt x="26" y="76"/>
                    </a:moveTo>
                    <a:lnTo>
                      <a:pt x="22" y="76"/>
                    </a:lnTo>
                    <a:lnTo>
                      <a:pt x="18" y="74"/>
                    </a:lnTo>
                    <a:lnTo>
                      <a:pt x="26" y="67"/>
                    </a:lnTo>
                    <a:lnTo>
                      <a:pt x="26" y="76"/>
                    </a:lnTo>
                    <a:close/>
                    <a:moveTo>
                      <a:pt x="26" y="57"/>
                    </a:moveTo>
                    <a:lnTo>
                      <a:pt x="32" y="57"/>
                    </a:lnTo>
                    <a:lnTo>
                      <a:pt x="32" y="76"/>
                    </a:lnTo>
                    <a:lnTo>
                      <a:pt x="26" y="76"/>
                    </a:lnTo>
                    <a:lnTo>
                      <a:pt x="26" y="57"/>
                    </a:lnTo>
                    <a:close/>
                    <a:moveTo>
                      <a:pt x="32" y="57"/>
                    </a:moveTo>
                    <a:lnTo>
                      <a:pt x="35" y="57"/>
                    </a:lnTo>
                    <a:lnTo>
                      <a:pt x="35" y="76"/>
                    </a:lnTo>
                    <a:lnTo>
                      <a:pt x="32" y="76"/>
                    </a:lnTo>
                    <a:lnTo>
                      <a:pt x="32" y="57"/>
                    </a:lnTo>
                    <a:close/>
                    <a:moveTo>
                      <a:pt x="35" y="57"/>
                    </a:moveTo>
                    <a:lnTo>
                      <a:pt x="42" y="57"/>
                    </a:lnTo>
                    <a:lnTo>
                      <a:pt x="42" y="76"/>
                    </a:lnTo>
                    <a:lnTo>
                      <a:pt x="35" y="76"/>
                    </a:lnTo>
                    <a:lnTo>
                      <a:pt x="35" y="57"/>
                    </a:lnTo>
                    <a:close/>
                    <a:moveTo>
                      <a:pt x="42" y="57"/>
                    </a:moveTo>
                    <a:lnTo>
                      <a:pt x="45" y="57"/>
                    </a:lnTo>
                    <a:lnTo>
                      <a:pt x="45" y="76"/>
                    </a:lnTo>
                    <a:lnTo>
                      <a:pt x="42" y="76"/>
                    </a:lnTo>
                    <a:lnTo>
                      <a:pt x="42" y="57"/>
                    </a:lnTo>
                    <a:close/>
                    <a:moveTo>
                      <a:pt x="49" y="76"/>
                    </a:moveTo>
                    <a:lnTo>
                      <a:pt x="47" y="76"/>
                    </a:lnTo>
                    <a:lnTo>
                      <a:pt x="45" y="76"/>
                    </a:lnTo>
                    <a:lnTo>
                      <a:pt x="45" y="67"/>
                    </a:lnTo>
                    <a:lnTo>
                      <a:pt x="49" y="76"/>
                    </a:lnTo>
                    <a:close/>
                    <a:moveTo>
                      <a:pt x="40" y="58"/>
                    </a:moveTo>
                    <a:lnTo>
                      <a:pt x="47" y="55"/>
                    </a:lnTo>
                    <a:lnTo>
                      <a:pt x="55" y="73"/>
                    </a:lnTo>
                    <a:lnTo>
                      <a:pt x="49" y="76"/>
                    </a:lnTo>
                    <a:lnTo>
                      <a:pt x="40" y="58"/>
                    </a:lnTo>
                    <a:close/>
                    <a:moveTo>
                      <a:pt x="47" y="55"/>
                    </a:moveTo>
                    <a:lnTo>
                      <a:pt x="53" y="52"/>
                    </a:lnTo>
                    <a:lnTo>
                      <a:pt x="61" y="69"/>
                    </a:lnTo>
                    <a:lnTo>
                      <a:pt x="55" y="73"/>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26" name="Freeform 815">
                <a:extLst>
                  <a:ext uri="{FF2B5EF4-FFF2-40B4-BE49-F238E27FC236}">
                    <a16:creationId xmlns:a16="http://schemas.microsoft.com/office/drawing/2014/main" id="{ED01DFA4-B3CF-4F15-ACBE-75E0B6E2DAF3}"/>
                  </a:ext>
                </a:extLst>
              </p:cNvPr>
              <p:cNvSpPr>
                <a:spLocks/>
              </p:cNvSpPr>
              <p:nvPr/>
            </p:nvSpPr>
            <p:spPr bwMode="auto">
              <a:xfrm>
                <a:off x="3078" y="2181"/>
                <a:ext cx="16" cy="14"/>
              </a:xfrm>
              <a:custGeom>
                <a:avLst/>
                <a:gdLst>
                  <a:gd name="T0" fmla="*/ 11 w 66"/>
                  <a:gd name="T1" fmla="*/ 13 h 56"/>
                  <a:gd name="T2" fmla="*/ 12 w 66"/>
                  <a:gd name="T3" fmla="*/ 12 h 56"/>
                  <a:gd name="T4" fmla="*/ 13 w 66"/>
                  <a:gd name="T5" fmla="*/ 11 h 56"/>
                  <a:gd name="T6" fmla="*/ 14 w 66"/>
                  <a:gd name="T7" fmla="*/ 10 h 56"/>
                  <a:gd name="T8" fmla="*/ 15 w 66"/>
                  <a:gd name="T9" fmla="*/ 9 h 56"/>
                  <a:gd name="T10" fmla="*/ 15 w 66"/>
                  <a:gd name="T11" fmla="*/ 8 h 56"/>
                  <a:gd name="T12" fmla="*/ 15 w 66"/>
                  <a:gd name="T13" fmla="*/ 7 h 56"/>
                  <a:gd name="T14" fmla="*/ 16 w 66"/>
                  <a:gd name="T15" fmla="*/ 6 h 56"/>
                  <a:gd name="T16" fmla="*/ 16 w 66"/>
                  <a:gd name="T17" fmla="*/ 5 h 56"/>
                  <a:gd name="T18" fmla="*/ 15 w 66"/>
                  <a:gd name="T19" fmla="*/ 4 h 56"/>
                  <a:gd name="T20" fmla="*/ 15 w 66"/>
                  <a:gd name="T21" fmla="*/ 3 h 56"/>
                  <a:gd name="T22" fmla="*/ 15 w 66"/>
                  <a:gd name="T23" fmla="*/ 2 h 56"/>
                  <a:gd name="T24" fmla="*/ 14 w 66"/>
                  <a:gd name="T25" fmla="*/ 1 h 56"/>
                  <a:gd name="T26" fmla="*/ 13 w 66"/>
                  <a:gd name="T27" fmla="*/ 1 h 56"/>
                  <a:gd name="T28" fmla="*/ 12 w 66"/>
                  <a:gd name="T29" fmla="*/ 0 h 56"/>
                  <a:gd name="T30" fmla="*/ 11 w 66"/>
                  <a:gd name="T31" fmla="*/ 0 h 56"/>
                  <a:gd name="T32" fmla="*/ 10 w 66"/>
                  <a:gd name="T33" fmla="*/ 0 h 56"/>
                  <a:gd name="T34" fmla="*/ 8 w 66"/>
                  <a:gd name="T35" fmla="*/ 0 h 56"/>
                  <a:gd name="T36" fmla="*/ 7 w 66"/>
                  <a:gd name="T37" fmla="*/ 1 h 56"/>
                  <a:gd name="T38" fmla="*/ 6 w 66"/>
                  <a:gd name="T39" fmla="*/ 1 h 56"/>
                  <a:gd name="T40" fmla="*/ 5 w 66"/>
                  <a:gd name="T41" fmla="*/ 1 h 56"/>
                  <a:gd name="T42" fmla="*/ 4 w 66"/>
                  <a:gd name="T43" fmla="*/ 2 h 56"/>
                  <a:gd name="T44" fmla="*/ 2 w 66"/>
                  <a:gd name="T45" fmla="*/ 3 h 56"/>
                  <a:gd name="T46" fmla="*/ 1 w 66"/>
                  <a:gd name="T47" fmla="*/ 4 h 56"/>
                  <a:gd name="T48" fmla="*/ 1 w 66"/>
                  <a:gd name="T49" fmla="*/ 6 h 56"/>
                  <a:gd name="T50" fmla="*/ 1 w 66"/>
                  <a:gd name="T51" fmla="*/ 6 h 56"/>
                  <a:gd name="T52" fmla="*/ 0 w 66"/>
                  <a:gd name="T53" fmla="*/ 7 h 56"/>
                  <a:gd name="T54" fmla="*/ 0 w 66"/>
                  <a:gd name="T55" fmla="*/ 9 h 56"/>
                  <a:gd name="T56" fmla="*/ 0 w 66"/>
                  <a:gd name="T57" fmla="*/ 9 h 56"/>
                  <a:gd name="T58" fmla="*/ 0 w 66"/>
                  <a:gd name="T59" fmla="*/ 10 h 56"/>
                  <a:gd name="T60" fmla="*/ 1 w 66"/>
                  <a:gd name="T61" fmla="*/ 12 h 56"/>
                  <a:gd name="T62" fmla="*/ 1 w 66"/>
                  <a:gd name="T63" fmla="*/ 13 h 56"/>
                  <a:gd name="T64" fmla="*/ 1 w 66"/>
                  <a:gd name="T65" fmla="*/ 14 h 56"/>
                  <a:gd name="T66" fmla="*/ 3 w 66"/>
                  <a:gd name="T67" fmla="*/ 14 h 56"/>
                  <a:gd name="T68" fmla="*/ 4 w 66"/>
                  <a:gd name="T69" fmla="*/ 14 h 56"/>
                  <a:gd name="T70" fmla="*/ 5 w 66"/>
                  <a:gd name="T71" fmla="*/ 14 h 56"/>
                  <a:gd name="T72" fmla="*/ 6 w 66"/>
                  <a:gd name="T73" fmla="*/ 14 h 56"/>
                  <a:gd name="T74" fmla="*/ 8 w 66"/>
                  <a:gd name="T75" fmla="*/ 14 h 56"/>
                  <a:gd name="T76" fmla="*/ 8 w 66"/>
                  <a:gd name="T77" fmla="*/ 14 h 56"/>
                  <a:gd name="T78" fmla="*/ 10 w 66"/>
                  <a:gd name="T79" fmla="*/ 14 h 56"/>
                  <a:gd name="T80" fmla="*/ 11 w 66"/>
                  <a:gd name="T81" fmla="*/ 13 h 5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6"/>
                  <a:gd name="T125" fmla="*/ 66 w 66"/>
                  <a:gd name="T126" fmla="*/ 56 h 5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6">
                    <a:moveTo>
                      <a:pt x="44" y="50"/>
                    </a:moveTo>
                    <a:lnTo>
                      <a:pt x="51" y="47"/>
                    </a:lnTo>
                    <a:lnTo>
                      <a:pt x="54" y="44"/>
                    </a:lnTo>
                    <a:lnTo>
                      <a:pt x="58" y="41"/>
                    </a:lnTo>
                    <a:lnTo>
                      <a:pt x="60" y="37"/>
                    </a:lnTo>
                    <a:lnTo>
                      <a:pt x="63" y="31"/>
                    </a:lnTo>
                    <a:lnTo>
                      <a:pt x="63" y="28"/>
                    </a:lnTo>
                    <a:lnTo>
                      <a:pt x="66" y="25"/>
                    </a:lnTo>
                    <a:lnTo>
                      <a:pt x="66" y="18"/>
                    </a:lnTo>
                    <a:lnTo>
                      <a:pt x="63" y="15"/>
                    </a:lnTo>
                    <a:lnTo>
                      <a:pt x="63" y="12"/>
                    </a:lnTo>
                    <a:lnTo>
                      <a:pt x="60" y="9"/>
                    </a:lnTo>
                    <a:lnTo>
                      <a:pt x="58" y="5"/>
                    </a:lnTo>
                    <a:lnTo>
                      <a:pt x="54" y="2"/>
                    </a:lnTo>
                    <a:lnTo>
                      <a:pt x="51" y="0"/>
                    </a:lnTo>
                    <a:lnTo>
                      <a:pt x="44" y="0"/>
                    </a:lnTo>
                    <a:lnTo>
                      <a:pt x="41" y="0"/>
                    </a:lnTo>
                    <a:lnTo>
                      <a:pt x="34" y="0"/>
                    </a:lnTo>
                    <a:lnTo>
                      <a:pt x="29" y="2"/>
                    </a:lnTo>
                    <a:lnTo>
                      <a:pt x="26" y="2"/>
                    </a:lnTo>
                    <a:lnTo>
                      <a:pt x="19" y="5"/>
                    </a:lnTo>
                    <a:lnTo>
                      <a:pt x="16" y="9"/>
                    </a:lnTo>
                    <a:lnTo>
                      <a:pt x="9" y="12"/>
                    </a:lnTo>
                    <a:lnTo>
                      <a:pt x="6" y="15"/>
                    </a:lnTo>
                    <a:lnTo>
                      <a:pt x="4" y="22"/>
                    </a:lnTo>
                    <a:lnTo>
                      <a:pt x="4" y="25"/>
                    </a:lnTo>
                    <a:lnTo>
                      <a:pt x="0" y="28"/>
                    </a:lnTo>
                    <a:lnTo>
                      <a:pt x="0" y="34"/>
                    </a:lnTo>
                    <a:lnTo>
                      <a:pt x="0" y="37"/>
                    </a:lnTo>
                    <a:lnTo>
                      <a:pt x="0" y="41"/>
                    </a:lnTo>
                    <a:lnTo>
                      <a:pt x="4" y="47"/>
                    </a:lnTo>
                    <a:lnTo>
                      <a:pt x="4" y="50"/>
                    </a:lnTo>
                    <a:lnTo>
                      <a:pt x="6" y="54"/>
                    </a:lnTo>
                    <a:lnTo>
                      <a:pt x="12" y="54"/>
                    </a:lnTo>
                    <a:lnTo>
                      <a:pt x="16" y="56"/>
                    </a:lnTo>
                    <a:lnTo>
                      <a:pt x="19" y="56"/>
                    </a:lnTo>
                    <a:lnTo>
                      <a:pt x="26" y="56"/>
                    </a:lnTo>
                    <a:lnTo>
                      <a:pt x="32" y="56"/>
                    </a:lnTo>
                    <a:lnTo>
                      <a:pt x="34" y="56"/>
                    </a:lnTo>
                    <a:lnTo>
                      <a:pt x="41" y="54"/>
                    </a:lnTo>
                    <a:lnTo>
                      <a:pt x="44"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27" name="Freeform 816">
                <a:extLst>
                  <a:ext uri="{FF2B5EF4-FFF2-40B4-BE49-F238E27FC236}">
                    <a16:creationId xmlns:a16="http://schemas.microsoft.com/office/drawing/2014/main" id="{C55A9635-2C77-4C43-8847-243FE8BDF45A}"/>
                  </a:ext>
                </a:extLst>
              </p:cNvPr>
              <p:cNvSpPr>
                <a:spLocks noEditPoints="1"/>
              </p:cNvSpPr>
              <p:nvPr/>
            </p:nvSpPr>
            <p:spPr bwMode="auto">
              <a:xfrm>
                <a:off x="3075" y="2178"/>
                <a:ext cx="22" cy="19"/>
              </a:xfrm>
              <a:custGeom>
                <a:avLst/>
                <a:gdLst>
                  <a:gd name="T0" fmla="*/ 17 w 86"/>
                  <a:gd name="T1" fmla="*/ 16 h 76"/>
                  <a:gd name="T2" fmla="*/ 15 w 86"/>
                  <a:gd name="T3" fmla="*/ 12 h 76"/>
                  <a:gd name="T4" fmla="*/ 15 w 86"/>
                  <a:gd name="T5" fmla="*/ 12 h 76"/>
                  <a:gd name="T6" fmla="*/ 18 w 86"/>
                  <a:gd name="T7" fmla="*/ 15 h 76"/>
                  <a:gd name="T8" fmla="*/ 19 w 86"/>
                  <a:gd name="T9" fmla="*/ 14 h 76"/>
                  <a:gd name="T10" fmla="*/ 20 w 86"/>
                  <a:gd name="T11" fmla="*/ 13 h 76"/>
                  <a:gd name="T12" fmla="*/ 17 w 86"/>
                  <a:gd name="T13" fmla="*/ 9 h 76"/>
                  <a:gd name="T14" fmla="*/ 21 w 86"/>
                  <a:gd name="T15" fmla="*/ 11 h 76"/>
                  <a:gd name="T16" fmla="*/ 21 w 86"/>
                  <a:gd name="T17" fmla="*/ 10 h 76"/>
                  <a:gd name="T18" fmla="*/ 16 w 86"/>
                  <a:gd name="T19" fmla="*/ 10 h 76"/>
                  <a:gd name="T20" fmla="*/ 22 w 86"/>
                  <a:gd name="T21" fmla="*/ 9 h 76"/>
                  <a:gd name="T22" fmla="*/ 17 w 86"/>
                  <a:gd name="T23" fmla="*/ 7 h 76"/>
                  <a:gd name="T24" fmla="*/ 22 w 86"/>
                  <a:gd name="T25" fmla="*/ 7 h 76"/>
                  <a:gd name="T26" fmla="*/ 21 w 86"/>
                  <a:gd name="T27" fmla="*/ 6 h 76"/>
                  <a:gd name="T28" fmla="*/ 17 w 86"/>
                  <a:gd name="T29" fmla="*/ 8 h 76"/>
                  <a:gd name="T30" fmla="*/ 20 w 86"/>
                  <a:gd name="T31" fmla="*/ 4 h 76"/>
                  <a:gd name="T32" fmla="*/ 16 w 86"/>
                  <a:gd name="T33" fmla="*/ 6 h 76"/>
                  <a:gd name="T34" fmla="*/ 20 w 86"/>
                  <a:gd name="T35" fmla="*/ 3 h 76"/>
                  <a:gd name="T36" fmla="*/ 20 w 86"/>
                  <a:gd name="T37" fmla="*/ 3 h 76"/>
                  <a:gd name="T38" fmla="*/ 15 w 86"/>
                  <a:gd name="T39" fmla="*/ 6 h 76"/>
                  <a:gd name="T40" fmla="*/ 18 w 86"/>
                  <a:gd name="T41" fmla="*/ 1 h 76"/>
                  <a:gd name="T42" fmla="*/ 14 w 86"/>
                  <a:gd name="T43" fmla="*/ 4 h 76"/>
                  <a:gd name="T44" fmla="*/ 17 w 86"/>
                  <a:gd name="T45" fmla="*/ 1 h 76"/>
                  <a:gd name="T46" fmla="*/ 16 w 86"/>
                  <a:gd name="T47" fmla="*/ 0 h 76"/>
                  <a:gd name="T48" fmla="*/ 14 w 86"/>
                  <a:gd name="T49" fmla="*/ 5 h 76"/>
                  <a:gd name="T50" fmla="*/ 10 w 86"/>
                  <a:gd name="T51" fmla="*/ 0 h 76"/>
                  <a:gd name="T52" fmla="*/ 11 w 86"/>
                  <a:gd name="T53" fmla="*/ 5 h 76"/>
                  <a:gd name="T54" fmla="*/ 10 w 86"/>
                  <a:gd name="T55" fmla="*/ 6 h 76"/>
                  <a:gd name="T56" fmla="*/ 10 w 86"/>
                  <a:gd name="T57" fmla="*/ 1 h 76"/>
                  <a:gd name="T58" fmla="*/ 8 w 86"/>
                  <a:gd name="T59" fmla="*/ 1 h 76"/>
                  <a:gd name="T60" fmla="*/ 6 w 86"/>
                  <a:gd name="T61" fmla="*/ 2 h 76"/>
                  <a:gd name="T62" fmla="*/ 8 w 86"/>
                  <a:gd name="T63" fmla="*/ 6 h 76"/>
                  <a:gd name="T64" fmla="*/ 8 w 86"/>
                  <a:gd name="T65" fmla="*/ 7 h 76"/>
                  <a:gd name="T66" fmla="*/ 5 w 86"/>
                  <a:gd name="T67" fmla="*/ 3 h 76"/>
                  <a:gd name="T68" fmla="*/ 3 w 86"/>
                  <a:gd name="T69" fmla="*/ 4 h 76"/>
                  <a:gd name="T70" fmla="*/ 2 w 86"/>
                  <a:gd name="T71" fmla="*/ 5 h 76"/>
                  <a:gd name="T72" fmla="*/ 5 w 86"/>
                  <a:gd name="T73" fmla="*/ 9 h 76"/>
                  <a:gd name="T74" fmla="*/ 1 w 86"/>
                  <a:gd name="T75" fmla="*/ 7 h 76"/>
                  <a:gd name="T76" fmla="*/ 1 w 86"/>
                  <a:gd name="T77" fmla="*/ 8 h 76"/>
                  <a:gd name="T78" fmla="*/ 6 w 86"/>
                  <a:gd name="T79" fmla="*/ 9 h 76"/>
                  <a:gd name="T80" fmla="*/ 0 w 86"/>
                  <a:gd name="T81" fmla="*/ 10 h 76"/>
                  <a:gd name="T82" fmla="*/ 5 w 86"/>
                  <a:gd name="T83" fmla="*/ 11 h 76"/>
                  <a:gd name="T84" fmla="*/ 0 w 86"/>
                  <a:gd name="T85" fmla="*/ 12 h 76"/>
                  <a:gd name="T86" fmla="*/ 0 w 86"/>
                  <a:gd name="T87" fmla="*/ 12 h 76"/>
                  <a:gd name="T88" fmla="*/ 0 w 86"/>
                  <a:gd name="T89" fmla="*/ 14 h 76"/>
                  <a:gd name="T90" fmla="*/ 5 w 86"/>
                  <a:gd name="T91" fmla="*/ 13 h 76"/>
                  <a:gd name="T92" fmla="*/ 6 w 86"/>
                  <a:gd name="T93" fmla="*/ 15 h 76"/>
                  <a:gd name="T94" fmla="*/ 1 w 86"/>
                  <a:gd name="T95" fmla="*/ 15 h 76"/>
                  <a:gd name="T96" fmla="*/ 2 w 86"/>
                  <a:gd name="T97" fmla="*/ 17 h 76"/>
                  <a:gd name="T98" fmla="*/ 4 w 86"/>
                  <a:gd name="T99" fmla="*/ 18 h 76"/>
                  <a:gd name="T100" fmla="*/ 6 w 86"/>
                  <a:gd name="T101" fmla="*/ 14 h 76"/>
                  <a:gd name="T102" fmla="*/ 8 w 86"/>
                  <a:gd name="T103" fmla="*/ 15 h 76"/>
                  <a:gd name="T104" fmla="*/ 5 w 86"/>
                  <a:gd name="T105" fmla="*/ 19 h 76"/>
                  <a:gd name="T106" fmla="*/ 7 w 86"/>
                  <a:gd name="T107" fmla="*/ 19 h 76"/>
                  <a:gd name="T108" fmla="*/ 7 w 86"/>
                  <a:gd name="T109" fmla="*/ 14 h 76"/>
                  <a:gd name="T110" fmla="*/ 11 w 86"/>
                  <a:gd name="T111" fmla="*/ 14 h 76"/>
                  <a:gd name="T112" fmla="*/ 12 w 86"/>
                  <a:gd name="T113" fmla="*/ 19 h 76"/>
                  <a:gd name="T114" fmla="*/ 14 w 86"/>
                  <a:gd name="T115" fmla="*/ 18 h 76"/>
                  <a:gd name="T116" fmla="*/ 13 w 86"/>
                  <a:gd name="T117" fmla="*/ 16 h 76"/>
                  <a:gd name="T118" fmla="*/ 11 w 86"/>
                  <a:gd name="T119" fmla="*/ 14 h 7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76"/>
                  <a:gd name="T182" fmla="*/ 86 w 86"/>
                  <a:gd name="T183" fmla="*/ 76 h 7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76">
                    <a:moveTo>
                      <a:pt x="50" y="52"/>
                    </a:moveTo>
                    <a:lnTo>
                      <a:pt x="57" y="48"/>
                    </a:lnTo>
                    <a:lnTo>
                      <a:pt x="65" y="66"/>
                    </a:lnTo>
                    <a:lnTo>
                      <a:pt x="59" y="68"/>
                    </a:lnTo>
                    <a:lnTo>
                      <a:pt x="50" y="52"/>
                    </a:lnTo>
                    <a:close/>
                    <a:moveTo>
                      <a:pt x="68" y="64"/>
                    </a:moveTo>
                    <a:lnTo>
                      <a:pt x="67" y="65"/>
                    </a:lnTo>
                    <a:lnTo>
                      <a:pt x="65" y="66"/>
                    </a:lnTo>
                    <a:lnTo>
                      <a:pt x="61" y="57"/>
                    </a:lnTo>
                    <a:lnTo>
                      <a:pt x="68" y="64"/>
                    </a:lnTo>
                    <a:close/>
                    <a:moveTo>
                      <a:pt x="54" y="51"/>
                    </a:moveTo>
                    <a:lnTo>
                      <a:pt x="58" y="47"/>
                    </a:lnTo>
                    <a:lnTo>
                      <a:pt x="71" y="60"/>
                    </a:lnTo>
                    <a:lnTo>
                      <a:pt x="68" y="64"/>
                    </a:lnTo>
                    <a:lnTo>
                      <a:pt x="54" y="51"/>
                    </a:lnTo>
                    <a:close/>
                    <a:moveTo>
                      <a:pt x="58" y="47"/>
                    </a:moveTo>
                    <a:lnTo>
                      <a:pt x="48" y="56"/>
                    </a:lnTo>
                    <a:lnTo>
                      <a:pt x="58" y="47"/>
                    </a:lnTo>
                    <a:lnTo>
                      <a:pt x="64" y="54"/>
                    </a:lnTo>
                    <a:lnTo>
                      <a:pt x="58" y="47"/>
                    </a:lnTo>
                    <a:close/>
                    <a:moveTo>
                      <a:pt x="58" y="47"/>
                    </a:moveTo>
                    <a:lnTo>
                      <a:pt x="61" y="44"/>
                    </a:lnTo>
                    <a:lnTo>
                      <a:pt x="74" y="57"/>
                    </a:lnTo>
                    <a:lnTo>
                      <a:pt x="71" y="60"/>
                    </a:lnTo>
                    <a:lnTo>
                      <a:pt x="58" y="47"/>
                    </a:lnTo>
                    <a:close/>
                    <a:moveTo>
                      <a:pt x="74" y="57"/>
                    </a:moveTo>
                    <a:lnTo>
                      <a:pt x="74" y="57"/>
                    </a:lnTo>
                    <a:lnTo>
                      <a:pt x="68" y="51"/>
                    </a:lnTo>
                    <a:lnTo>
                      <a:pt x="74" y="57"/>
                    </a:lnTo>
                    <a:close/>
                    <a:moveTo>
                      <a:pt x="60" y="44"/>
                    </a:moveTo>
                    <a:lnTo>
                      <a:pt x="63" y="41"/>
                    </a:lnTo>
                    <a:lnTo>
                      <a:pt x="78" y="54"/>
                    </a:lnTo>
                    <a:lnTo>
                      <a:pt x="74" y="57"/>
                    </a:lnTo>
                    <a:lnTo>
                      <a:pt x="60" y="44"/>
                    </a:lnTo>
                    <a:close/>
                    <a:moveTo>
                      <a:pt x="79" y="52"/>
                    </a:moveTo>
                    <a:lnTo>
                      <a:pt x="79" y="53"/>
                    </a:lnTo>
                    <a:lnTo>
                      <a:pt x="78" y="54"/>
                    </a:lnTo>
                    <a:lnTo>
                      <a:pt x="70" y="47"/>
                    </a:lnTo>
                    <a:lnTo>
                      <a:pt x="79" y="52"/>
                    </a:lnTo>
                    <a:close/>
                    <a:moveTo>
                      <a:pt x="62" y="43"/>
                    </a:moveTo>
                    <a:lnTo>
                      <a:pt x="65" y="37"/>
                    </a:lnTo>
                    <a:lnTo>
                      <a:pt x="82" y="45"/>
                    </a:lnTo>
                    <a:lnTo>
                      <a:pt x="79" y="52"/>
                    </a:lnTo>
                    <a:lnTo>
                      <a:pt x="62" y="43"/>
                    </a:lnTo>
                    <a:close/>
                    <a:moveTo>
                      <a:pt x="83" y="41"/>
                    </a:moveTo>
                    <a:lnTo>
                      <a:pt x="83" y="43"/>
                    </a:lnTo>
                    <a:lnTo>
                      <a:pt x="82" y="45"/>
                    </a:lnTo>
                    <a:lnTo>
                      <a:pt x="73" y="41"/>
                    </a:lnTo>
                    <a:lnTo>
                      <a:pt x="83" y="41"/>
                    </a:lnTo>
                    <a:close/>
                    <a:moveTo>
                      <a:pt x="64" y="41"/>
                    </a:moveTo>
                    <a:lnTo>
                      <a:pt x="64" y="38"/>
                    </a:lnTo>
                    <a:lnTo>
                      <a:pt x="83" y="38"/>
                    </a:lnTo>
                    <a:lnTo>
                      <a:pt x="83" y="41"/>
                    </a:lnTo>
                    <a:lnTo>
                      <a:pt x="64" y="41"/>
                    </a:lnTo>
                    <a:close/>
                    <a:moveTo>
                      <a:pt x="64" y="38"/>
                    </a:moveTo>
                    <a:lnTo>
                      <a:pt x="64" y="34"/>
                    </a:lnTo>
                    <a:lnTo>
                      <a:pt x="67" y="31"/>
                    </a:lnTo>
                    <a:lnTo>
                      <a:pt x="73" y="38"/>
                    </a:lnTo>
                    <a:lnTo>
                      <a:pt x="64" y="38"/>
                    </a:lnTo>
                    <a:close/>
                    <a:moveTo>
                      <a:pt x="67" y="31"/>
                    </a:moveTo>
                    <a:lnTo>
                      <a:pt x="70" y="28"/>
                    </a:lnTo>
                    <a:lnTo>
                      <a:pt x="83" y="42"/>
                    </a:lnTo>
                    <a:lnTo>
                      <a:pt x="80" y="45"/>
                    </a:lnTo>
                    <a:lnTo>
                      <a:pt x="67" y="31"/>
                    </a:lnTo>
                    <a:close/>
                    <a:moveTo>
                      <a:pt x="86" y="35"/>
                    </a:moveTo>
                    <a:lnTo>
                      <a:pt x="86" y="38"/>
                    </a:lnTo>
                    <a:lnTo>
                      <a:pt x="83" y="42"/>
                    </a:lnTo>
                    <a:lnTo>
                      <a:pt x="76" y="35"/>
                    </a:lnTo>
                    <a:lnTo>
                      <a:pt x="86" y="35"/>
                    </a:lnTo>
                    <a:close/>
                    <a:moveTo>
                      <a:pt x="68" y="35"/>
                    </a:moveTo>
                    <a:lnTo>
                      <a:pt x="68" y="28"/>
                    </a:lnTo>
                    <a:lnTo>
                      <a:pt x="86" y="28"/>
                    </a:lnTo>
                    <a:lnTo>
                      <a:pt x="86" y="35"/>
                    </a:lnTo>
                    <a:lnTo>
                      <a:pt x="68" y="35"/>
                    </a:lnTo>
                    <a:close/>
                    <a:moveTo>
                      <a:pt x="83" y="22"/>
                    </a:moveTo>
                    <a:lnTo>
                      <a:pt x="86" y="24"/>
                    </a:lnTo>
                    <a:lnTo>
                      <a:pt x="86" y="28"/>
                    </a:lnTo>
                    <a:lnTo>
                      <a:pt x="76" y="28"/>
                    </a:lnTo>
                    <a:lnTo>
                      <a:pt x="83" y="22"/>
                    </a:lnTo>
                    <a:close/>
                    <a:moveTo>
                      <a:pt x="70" y="35"/>
                    </a:moveTo>
                    <a:lnTo>
                      <a:pt x="67" y="32"/>
                    </a:lnTo>
                    <a:lnTo>
                      <a:pt x="80" y="19"/>
                    </a:lnTo>
                    <a:lnTo>
                      <a:pt x="83" y="22"/>
                    </a:lnTo>
                    <a:lnTo>
                      <a:pt x="70" y="35"/>
                    </a:lnTo>
                    <a:close/>
                    <a:moveTo>
                      <a:pt x="67" y="32"/>
                    </a:moveTo>
                    <a:lnTo>
                      <a:pt x="64" y="30"/>
                    </a:lnTo>
                    <a:lnTo>
                      <a:pt x="64" y="25"/>
                    </a:lnTo>
                    <a:lnTo>
                      <a:pt x="73" y="25"/>
                    </a:lnTo>
                    <a:lnTo>
                      <a:pt x="67" y="32"/>
                    </a:lnTo>
                    <a:close/>
                    <a:moveTo>
                      <a:pt x="64" y="25"/>
                    </a:moveTo>
                    <a:lnTo>
                      <a:pt x="64" y="22"/>
                    </a:lnTo>
                    <a:lnTo>
                      <a:pt x="83" y="22"/>
                    </a:lnTo>
                    <a:lnTo>
                      <a:pt x="83" y="25"/>
                    </a:lnTo>
                    <a:lnTo>
                      <a:pt x="64" y="25"/>
                    </a:lnTo>
                    <a:close/>
                    <a:moveTo>
                      <a:pt x="80" y="15"/>
                    </a:moveTo>
                    <a:lnTo>
                      <a:pt x="83" y="19"/>
                    </a:lnTo>
                    <a:lnTo>
                      <a:pt x="83" y="22"/>
                    </a:lnTo>
                    <a:lnTo>
                      <a:pt x="73" y="22"/>
                    </a:lnTo>
                    <a:lnTo>
                      <a:pt x="80" y="15"/>
                    </a:lnTo>
                    <a:close/>
                    <a:moveTo>
                      <a:pt x="67" y="28"/>
                    </a:moveTo>
                    <a:lnTo>
                      <a:pt x="63" y="25"/>
                    </a:lnTo>
                    <a:lnTo>
                      <a:pt x="78" y="12"/>
                    </a:lnTo>
                    <a:lnTo>
                      <a:pt x="80" y="15"/>
                    </a:lnTo>
                    <a:lnTo>
                      <a:pt x="67" y="28"/>
                    </a:lnTo>
                    <a:close/>
                    <a:moveTo>
                      <a:pt x="78" y="12"/>
                    </a:moveTo>
                    <a:lnTo>
                      <a:pt x="68" y="2"/>
                    </a:lnTo>
                    <a:lnTo>
                      <a:pt x="78" y="12"/>
                    </a:lnTo>
                    <a:lnTo>
                      <a:pt x="70" y="19"/>
                    </a:lnTo>
                    <a:lnTo>
                      <a:pt x="78" y="12"/>
                    </a:lnTo>
                    <a:close/>
                    <a:moveTo>
                      <a:pt x="63" y="25"/>
                    </a:moveTo>
                    <a:lnTo>
                      <a:pt x="60" y="22"/>
                    </a:lnTo>
                    <a:lnTo>
                      <a:pt x="74" y="9"/>
                    </a:lnTo>
                    <a:lnTo>
                      <a:pt x="78" y="12"/>
                    </a:lnTo>
                    <a:lnTo>
                      <a:pt x="63" y="25"/>
                    </a:lnTo>
                    <a:close/>
                    <a:moveTo>
                      <a:pt x="60" y="22"/>
                    </a:moveTo>
                    <a:lnTo>
                      <a:pt x="70" y="32"/>
                    </a:lnTo>
                    <a:lnTo>
                      <a:pt x="60" y="22"/>
                    </a:lnTo>
                    <a:lnTo>
                      <a:pt x="68" y="15"/>
                    </a:lnTo>
                    <a:lnTo>
                      <a:pt x="60" y="22"/>
                    </a:lnTo>
                    <a:close/>
                    <a:moveTo>
                      <a:pt x="60" y="22"/>
                    </a:moveTo>
                    <a:lnTo>
                      <a:pt x="58" y="20"/>
                    </a:lnTo>
                    <a:lnTo>
                      <a:pt x="71" y="5"/>
                    </a:lnTo>
                    <a:lnTo>
                      <a:pt x="74" y="9"/>
                    </a:lnTo>
                    <a:lnTo>
                      <a:pt x="60" y="22"/>
                    </a:lnTo>
                    <a:close/>
                    <a:moveTo>
                      <a:pt x="71" y="5"/>
                    </a:moveTo>
                    <a:lnTo>
                      <a:pt x="71" y="5"/>
                    </a:lnTo>
                    <a:lnTo>
                      <a:pt x="64" y="12"/>
                    </a:lnTo>
                    <a:lnTo>
                      <a:pt x="71" y="5"/>
                    </a:lnTo>
                    <a:close/>
                    <a:moveTo>
                      <a:pt x="58" y="20"/>
                    </a:moveTo>
                    <a:lnTo>
                      <a:pt x="54" y="16"/>
                    </a:lnTo>
                    <a:lnTo>
                      <a:pt x="68" y="2"/>
                    </a:lnTo>
                    <a:lnTo>
                      <a:pt x="71" y="5"/>
                    </a:lnTo>
                    <a:lnTo>
                      <a:pt x="58" y="20"/>
                    </a:lnTo>
                    <a:close/>
                    <a:moveTo>
                      <a:pt x="61" y="0"/>
                    </a:moveTo>
                    <a:lnTo>
                      <a:pt x="64" y="0"/>
                    </a:lnTo>
                    <a:lnTo>
                      <a:pt x="68" y="2"/>
                    </a:lnTo>
                    <a:lnTo>
                      <a:pt x="61" y="10"/>
                    </a:lnTo>
                    <a:lnTo>
                      <a:pt x="61" y="0"/>
                    </a:lnTo>
                    <a:close/>
                    <a:moveTo>
                      <a:pt x="61" y="19"/>
                    </a:moveTo>
                    <a:lnTo>
                      <a:pt x="54" y="19"/>
                    </a:lnTo>
                    <a:lnTo>
                      <a:pt x="54" y="0"/>
                    </a:lnTo>
                    <a:lnTo>
                      <a:pt x="61" y="0"/>
                    </a:lnTo>
                    <a:lnTo>
                      <a:pt x="61" y="19"/>
                    </a:lnTo>
                    <a:close/>
                    <a:moveTo>
                      <a:pt x="54" y="19"/>
                    </a:moveTo>
                    <a:lnTo>
                      <a:pt x="51" y="19"/>
                    </a:lnTo>
                    <a:lnTo>
                      <a:pt x="51" y="0"/>
                    </a:lnTo>
                    <a:lnTo>
                      <a:pt x="54" y="0"/>
                    </a:lnTo>
                    <a:lnTo>
                      <a:pt x="54" y="19"/>
                    </a:lnTo>
                    <a:close/>
                    <a:moveTo>
                      <a:pt x="51" y="19"/>
                    </a:moveTo>
                    <a:lnTo>
                      <a:pt x="44" y="19"/>
                    </a:lnTo>
                    <a:lnTo>
                      <a:pt x="44" y="0"/>
                    </a:lnTo>
                    <a:lnTo>
                      <a:pt x="51" y="0"/>
                    </a:lnTo>
                    <a:lnTo>
                      <a:pt x="51" y="19"/>
                    </a:lnTo>
                    <a:close/>
                    <a:moveTo>
                      <a:pt x="41" y="1"/>
                    </a:moveTo>
                    <a:lnTo>
                      <a:pt x="42" y="0"/>
                    </a:lnTo>
                    <a:lnTo>
                      <a:pt x="44" y="0"/>
                    </a:lnTo>
                    <a:lnTo>
                      <a:pt x="44" y="10"/>
                    </a:lnTo>
                    <a:lnTo>
                      <a:pt x="41" y="1"/>
                    </a:lnTo>
                    <a:close/>
                    <a:moveTo>
                      <a:pt x="49" y="17"/>
                    </a:moveTo>
                    <a:lnTo>
                      <a:pt x="42" y="21"/>
                    </a:lnTo>
                    <a:lnTo>
                      <a:pt x="35" y="4"/>
                    </a:lnTo>
                    <a:lnTo>
                      <a:pt x="41" y="1"/>
                    </a:lnTo>
                    <a:lnTo>
                      <a:pt x="49" y="17"/>
                    </a:lnTo>
                    <a:close/>
                    <a:moveTo>
                      <a:pt x="42" y="21"/>
                    </a:moveTo>
                    <a:lnTo>
                      <a:pt x="41" y="22"/>
                    </a:lnTo>
                    <a:lnTo>
                      <a:pt x="39" y="22"/>
                    </a:lnTo>
                    <a:lnTo>
                      <a:pt x="39" y="12"/>
                    </a:lnTo>
                    <a:lnTo>
                      <a:pt x="42" y="21"/>
                    </a:lnTo>
                    <a:close/>
                    <a:moveTo>
                      <a:pt x="39" y="22"/>
                    </a:moveTo>
                    <a:lnTo>
                      <a:pt x="36" y="22"/>
                    </a:lnTo>
                    <a:lnTo>
                      <a:pt x="36" y="3"/>
                    </a:lnTo>
                    <a:lnTo>
                      <a:pt x="39" y="3"/>
                    </a:lnTo>
                    <a:lnTo>
                      <a:pt x="39" y="22"/>
                    </a:lnTo>
                    <a:close/>
                    <a:moveTo>
                      <a:pt x="31" y="4"/>
                    </a:moveTo>
                    <a:lnTo>
                      <a:pt x="33" y="3"/>
                    </a:lnTo>
                    <a:lnTo>
                      <a:pt x="36" y="3"/>
                    </a:lnTo>
                    <a:lnTo>
                      <a:pt x="36" y="12"/>
                    </a:lnTo>
                    <a:lnTo>
                      <a:pt x="31" y="4"/>
                    </a:lnTo>
                    <a:close/>
                    <a:moveTo>
                      <a:pt x="40" y="21"/>
                    </a:moveTo>
                    <a:lnTo>
                      <a:pt x="33" y="24"/>
                    </a:lnTo>
                    <a:lnTo>
                      <a:pt x="25" y="8"/>
                    </a:lnTo>
                    <a:lnTo>
                      <a:pt x="31" y="4"/>
                    </a:lnTo>
                    <a:lnTo>
                      <a:pt x="40" y="21"/>
                    </a:lnTo>
                    <a:close/>
                    <a:moveTo>
                      <a:pt x="22" y="9"/>
                    </a:moveTo>
                    <a:lnTo>
                      <a:pt x="24" y="8"/>
                    </a:lnTo>
                    <a:lnTo>
                      <a:pt x="25" y="8"/>
                    </a:lnTo>
                    <a:lnTo>
                      <a:pt x="29" y="15"/>
                    </a:lnTo>
                    <a:lnTo>
                      <a:pt x="22" y="9"/>
                    </a:lnTo>
                    <a:close/>
                    <a:moveTo>
                      <a:pt x="36" y="22"/>
                    </a:moveTo>
                    <a:lnTo>
                      <a:pt x="32" y="25"/>
                    </a:lnTo>
                    <a:lnTo>
                      <a:pt x="19" y="12"/>
                    </a:lnTo>
                    <a:lnTo>
                      <a:pt x="22" y="9"/>
                    </a:lnTo>
                    <a:lnTo>
                      <a:pt x="36" y="22"/>
                    </a:lnTo>
                    <a:close/>
                    <a:moveTo>
                      <a:pt x="32" y="25"/>
                    </a:moveTo>
                    <a:lnTo>
                      <a:pt x="31" y="26"/>
                    </a:lnTo>
                    <a:lnTo>
                      <a:pt x="30" y="27"/>
                    </a:lnTo>
                    <a:lnTo>
                      <a:pt x="26" y="19"/>
                    </a:lnTo>
                    <a:lnTo>
                      <a:pt x="32" y="25"/>
                    </a:lnTo>
                    <a:close/>
                    <a:moveTo>
                      <a:pt x="30" y="27"/>
                    </a:moveTo>
                    <a:lnTo>
                      <a:pt x="24" y="31"/>
                    </a:lnTo>
                    <a:lnTo>
                      <a:pt x="16" y="13"/>
                    </a:lnTo>
                    <a:lnTo>
                      <a:pt x="21" y="10"/>
                    </a:lnTo>
                    <a:lnTo>
                      <a:pt x="30" y="27"/>
                    </a:lnTo>
                    <a:close/>
                    <a:moveTo>
                      <a:pt x="12" y="15"/>
                    </a:moveTo>
                    <a:lnTo>
                      <a:pt x="14" y="14"/>
                    </a:lnTo>
                    <a:lnTo>
                      <a:pt x="16" y="13"/>
                    </a:lnTo>
                    <a:lnTo>
                      <a:pt x="19" y="22"/>
                    </a:lnTo>
                    <a:lnTo>
                      <a:pt x="12" y="15"/>
                    </a:lnTo>
                    <a:close/>
                    <a:moveTo>
                      <a:pt x="26" y="28"/>
                    </a:moveTo>
                    <a:lnTo>
                      <a:pt x="24" y="32"/>
                    </a:lnTo>
                    <a:lnTo>
                      <a:pt x="9" y="19"/>
                    </a:lnTo>
                    <a:lnTo>
                      <a:pt x="12" y="15"/>
                    </a:lnTo>
                    <a:lnTo>
                      <a:pt x="26" y="28"/>
                    </a:lnTo>
                    <a:close/>
                    <a:moveTo>
                      <a:pt x="8" y="21"/>
                    </a:moveTo>
                    <a:lnTo>
                      <a:pt x="8" y="20"/>
                    </a:lnTo>
                    <a:lnTo>
                      <a:pt x="9" y="19"/>
                    </a:lnTo>
                    <a:lnTo>
                      <a:pt x="16" y="25"/>
                    </a:lnTo>
                    <a:lnTo>
                      <a:pt x="8" y="21"/>
                    </a:lnTo>
                    <a:close/>
                    <a:moveTo>
                      <a:pt x="25" y="30"/>
                    </a:moveTo>
                    <a:lnTo>
                      <a:pt x="21" y="36"/>
                    </a:lnTo>
                    <a:lnTo>
                      <a:pt x="5" y="27"/>
                    </a:lnTo>
                    <a:lnTo>
                      <a:pt x="8" y="21"/>
                    </a:lnTo>
                    <a:lnTo>
                      <a:pt x="25" y="30"/>
                    </a:lnTo>
                    <a:close/>
                    <a:moveTo>
                      <a:pt x="4" y="32"/>
                    </a:moveTo>
                    <a:lnTo>
                      <a:pt x="4" y="30"/>
                    </a:lnTo>
                    <a:lnTo>
                      <a:pt x="5" y="27"/>
                    </a:lnTo>
                    <a:lnTo>
                      <a:pt x="14" y="32"/>
                    </a:lnTo>
                    <a:lnTo>
                      <a:pt x="4" y="32"/>
                    </a:lnTo>
                    <a:close/>
                    <a:moveTo>
                      <a:pt x="22" y="32"/>
                    </a:moveTo>
                    <a:lnTo>
                      <a:pt x="22" y="35"/>
                    </a:lnTo>
                    <a:lnTo>
                      <a:pt x="4" y="35"/>
                    </a:lnTo>
                    <a:lnTo>
                      <a:pt x="4" y="32"/>
                    </a:lnTo>
                    <a:lnTo>
                      <a:pt x="22" y="32"/>
                    </a:lnTo>
                    <a:close/>
                    <a:moveTo>
                      <a:pt x="22" y="35"/>
                    </a:moveTo>
                    <a:lnTo>
                      <a:pt x="22" y="38"/>
                    </a:lnTo>
                    <a:lnTo>
                      <a:pt x="20" y="42"/>
                    </a:lnTo>
                    <a:lnTo>
                      <a:pt x="14" y="35"/>
                    </a:lnTo>
                    <a:lnTo>
                      <a:pt x="22" y="35"/>
                    </a:lnTo>
                    <a:close/>
                    <a:moveTo>
                      <a:pt x="20" y="42"/>
                    </a:moveTo>
                    <a:lnTo>
                      <a:pt x="17" y="45"/>
                    </a:lnTo>
                    <a:lnTo>
                      <a:pt x="4" y="31"/>
                    </a:lnTo>
                    <a:lnTo>
                      <a:pt x="6" y="28"/>
                    </a:lnTo>
                    <a:lnTo>
                      <a:pt x="20" y="42"/>
                    </a:lnTo>
                    <a:close/>
                    <a:moveTo>
                      <a:pt x="0" y="38"/>
                    </a:moveTo>
                    <a:lnTo>
                      <a:pt x="0" y="34"/>
                    </a:lnTo>
                    <a:lnTo>
                      <a:pt x="4" y="31"/>
                    </a:lnTo>
                    <a:lnTo>
                      <a:pt x="10" y="38"/>
                    </a:lnTo>
                    <a:lnTo>
                      <a:pt x="0" y="38"/>
                    </a:lnTo>
                    <a:close/>
                    <a:moveTo>
                      <a:pt x="19" y="38"/>
                    </a:moveTo>
                    <a:lnTo>
                      <a:pt x="19" y="44"/>
                    </a:lnTo>
                    <a:lnTo>
                      <a:pt x="0" y="44"/>
                    </a:lnTo>
                    <a:lnTo>
                      <a:pt x="0" y="38"/>
                    </a:lnTo>
                    <a:lnTo>
                      <a:pt x="19" y="38"/>
                    </a:lnTo>
                    <a:close/>
                    <a:moveTo>
                      <a:pt x="19" y="44"/>
                    </a:moveTo>
                    <a:lnTo>
                      <a:pt x="19" y="47"/>
                    </a:lnTo>
                    <a:lnTo>
                      <a:pt x="0" y="47"/>
                    </a:lnTo>
                    <a:lnTo>
                      <a:pt x="0" y="44"/>
                    </a:lnTo>
                    <a:lnTo>
                      <a:pt x="19" y="44"/>
                    </a:lnTo>
                    <a:close/>
                    <a:moveTo>
                      <a:pt x="19" y="47"/>
                    </a:moveTo>
                    <a:lnTo>
                      <a:pt x="19" y="51"/>
                    </a:lnTo>
                    <a:lnTo>
                      <a:pt x="0" y="51"/>
                    </a:lnTo>
                    <a:lnTo>
                      <a:pt x="0" y="47"/>
                    </a:lnTo>
                    <a:lnTo>
                      <a:pt x="19" y="47"/>
                    </a:lnTo>
                    <a:close/>
                    <a:moveTo>
                      <a:pt x="1" y="55"/>
                    </a:moveTo>
                    <a:lnTo>
                      <a:pt x="0" y="53"/>
                    </a:lnTo>
                    <a:lnTo>
                      <a:pt x="0" y="51"/>
                    </a:lnTo>
                    <a:lnTo>
                      <a:pt x="10" y="51"/>
                    </a:lnTo>
                    <a:lnTo>
                      <a:pt x="1" y="55"/>
                    </a:lnTo>
                    <a:close/>
                    <a:moveTo>
                      <a:pt x="18" y="46"/>
                    </a:moveTo>
                    <a:lnTo>
                      <a:pt x="21" y="53"/>
                    </a:lnTo>
                    <a:lnTo>
                      <a:pt x="5" y="62"/>
                    </a:lnTo>
                    <a:lnTo>
                      <a:pt x="1" y="55"/>
                    </a:lnTo>
                    <a:lnTo>
                      <a:pt x="18" y="46"/>
                    </a:lnTo>
                    <a:close/>
                    <a:moveTo>
                      <a:pt x="21" y="53"/>
                    </a:moveTo>
                    <a:lnTo>
                      <a:pt x="22" y="55"/>
                    </a:lnTo>
                    <a:lnTo>
                      <a:pt x="22" y="57"/>
                    </a:lnTo>
                    <a:lnTo>
                      <a:pt x="14" y="57"/>
                    </a:lnTo>
                    <a:lnTo>
                      <a:pt x="21" y="53"/>
                    </a:lnTo>
                    <a:close/>
                    <a:moveTo>
                      <a:pt x="22" y="57"/>
                    </a:moveTo>
                    <a:lnTo>
                      <a:pt x="22" y="60"/>
                    </a:lnTo>
                    <a:lnTo>
                      <a:pt x="4" y="60"/>
                    </a:lnTo>
                    <a:lnTo>
                      <a:pt x="4" y="57"/>
                    </a:lnTo>
                    <a:lnTo>
                      <a:pt x="22" y="57"/>
                    </a:lnTo>
                    <a:close/>
                    <a:moveTo>
                      <a:pt x="6" y="67"/>
                    </a:moveTo>
                    <a:lnTo>
                      <a:pt x="4" y="64"/>
                    </a:lnTo>
                    <a:lnTo>
                      <a:pt x="4" y="60"/>
                    </a:lnTo>
                    <a:lnTo>
                      <a:pt x="14" y="60"/>
                    </a:lnTo>
                    <a:lnTo>
                      <a:pt x="6" y="67"/>
                    </a:lnTo>
                    <a:close/>
                    <a:moveTo>
                      <a:pt x="20" y="54"/>
                    </a:moveTo>
                    <a:lnTo>
                      <a:pt x="24" y="56"/>
                    </a:lnTo>
                    <a:lnTo>
                      <a:pt x="9" y="70"/>
                    </a:lnTo>
                    <a:lnTo>
                      <a:pt x="6" y="67"/>
                    </a:lnTo>
                    <a:lnTo>
                      <a:pt x="20" y="54"/>
                    </a:lnTo>
                    <a:close/>
                    <a:moveTo>
                      <a:pt x="16" y="73"/>
                    </a:moveTo>
                    <a:lnTo>
                      <a:pt x="12" y="73"/>
                    </a:lnTo>
                    <a:lnTo>
                      <a:pt x="9" y="70"/>
                    </a:lnTo>
                    <a:lnTo>
                      <a:pt x="16" y="64"/>
                    </a:lnTo>
                    <a:lnTo>
                      <a:pt x="16" y="73"/>
                    </a:lnTo>
                    <a:close/>
                    <a:moveTo>
                      <a:pt x="16" y="54"/>
                    </a:moveTo>
                    <a:lnTo>
                      <a:pt x="22" y="54"/>
                    </a:lnTo>
                    <a:lnTo>
                      <a:pt x="22" y="73"/>
                    </a:lnTo>
                    <a:lnTo>
                      <a:pt x="16" y="73"/>
                    </a:lnTo>
                    <a:lnTo>
                      <a:pt x="16" y="54"/>
                    </a:lnTo>
                    <a:close/>
                    <a:moveTo>
                      <a:pt x="22" y="54"/>
                    </a:moveTo>
                    <a:lnTo>
                      <a:pt x="27" y="54"/>
                    </a:lnTo>
                    <a:lnTo>
                      <a:pt x="29" y="56"/>
                    </a:lnTo>
                    <a:lnTo>
                      <a:pt x="22" y="64"/>
                    </a:lnTo>
                    <a:lnTo>
                      <a:pt x="22" y="54"/>
                    </a:lnTo>
                    <a:close/>
                    <a:moveTo>
                      <a:pt x="29" y="56"/>
                    </a:moveTo>
                    <a:lnTo>
                      <a:pt x="32" y="59"/>
                    </a:lnTo>
                    <a:lnTo>
                      <a:pt x="19" y="74"/>
                    </a:lnTo>
                    <a:lnTo>
                      <a:pt x="16" y="70"/>
                    </a:lnTo>
                    <a:lnTo>
                      <a:pt x="29" y="56"/>
                    </a:lnTo>
                    <a:close/>
                    <a:moveTo>
                      <a:pt x="26" y="76"/>
                    </a:moveTo>
                    <a:lnTo>
                      <a:pt x="22" y="76"/>
                    </a:lnTo>
                    <a:lnTo>
                      <a:pt x="19" y="74"/>
                    </a:lnTo>
                    <a:lnTo>
                      <a:pt x="26" y="66"/>
                    </a:lnTo>
                    <a:lnTo>
                      <a:pt x="26" y="76"/>
                    </a:lnTo>
                    <a:close/>
                    <a:moveTo>
                      <a:pt x="26" y="57"/>
                    </a:moveTo>
                    <a:lnTo>
                      <a:pt x="29" y="57"/>
                    </a:lnTo>
                    <a:lnTo>
                      <a:pt x="29" y="76"/>
                    </a:lnTo>
                    <a:lnTo>
                      <a:pt x="26" y="76"/>
                    </a:lnTo>
                    <a:lnTo>
                      <a:pt x="26" y="57"/>
                    </a:lnTo>
                    <a:close/>
                    <a:moveTo>
                      <a:pt x="29" y="57"/>
                    </a:moveTo>
                    <a:lnTo>
                      <a:pt x="36" y="57"/>
                    </a:lnTo>
                    <a:lnTo>
                      <a:pt x="36" y="76"/>
                    </a:lnTo>
                    <a:lnTo>
                      <a:pt x="29" y="76"/>
                    </a:lnTo>
                    <a:lnTo>
                      <a:pt x="29" y="57"/>
                    </a:lnTo>
                    <a:close/>
                    <a:moveTo>
                      <a:pt x="36" y="57"/>
                    </a:moveTo>
                    <a:lnTo>
                      <a:pt x="42" y="57"/>
                    </a:lnTo>
                    <a:lnTo>
                      <a:pt x="42" y="76"/>
                    </a:lnTo>
                    <a:lnTo>
                      <a:pt x="36" y="76"/>
                    </a:lnTo>
                    <a:lnTo>
                      <a:pt x="36" y="57"/>
                    </a:lnTo>
                    <a:close/>
                    <a:moveTo>
                      <a:pt x="42" y="57"/>
                    </a:moveTo>
                    <a:lnTo>
                      <a:pt x="44" y="57"/>
                    </a:lnTo>
                    <a:lnTo>
                      <a:pt x="44" y="76"/>
                    </a:lnTo>
                    <a:lnTo>
                      <a:pt x="42" y="76"/>
                    </a:lnTo>
                    <a:lnTo>
                      <a:pt x="42" y="57"/>
                    </a:lnTo>
                    <a:close/>
                    <a:moveTo>
                      <a:pt x="49" y="75"/>
                    </a:moveTo>
                    <a:lnTo>
                      <a:pt x="47" y="76"/>
                    </a:lnTo>
                    <a:lnTo>
                      <a:pt x="44" y="76"/>
                    </a:lnTo>
                    <a:lnTo>
                      <a:pt x="44" y="66"/>
                    </a:lnTo>
                    <a:lnTo>
                      <a:pt x="49" y="75"/>
                    </a:lnTo>
                    <a:close/>
                    <a:moveTo>
                      <a:pt x="41" y="58"/>
                    </a:moveTo>
                    <a:lnTo>
                      <a:pt x="47" y="55"/>
                    </a:lnTo>
                    <a:lnTo>
                      <a:pt x="55" y="71"/>
                    </a:lnTo>
                    <a:lnTo>
                      <a:pt x="49" y="75"/>
                    </a:lnTo>
                    <a:lnTo>
                      <a:pt x="41" y="58"/>
                    </a:lnTo>
                    <a:close/>
                    <a:moveTo>
                      <a:pt x="58" y="70"/>
                    </a:moveTo>
                    <a:lnTo>
                      <a:pt x="57" y="71"/>
                    </a:lnTo>
                    <a:lnTo>
                      <a:pt x="55" y="71"/>
                    </a:lnTo>
                    <a:lnTo>
                      <a:pt x="51" y="64"/>
                    </a:lnTo>
                    <a:lnTo>
                      <a:pt x="58" y="70"/>
                    </a:lnTo>
                    <a:close/>
                    <a:moveTo>
                      <a:pt x="44" y="56"/>
                    </a:moveTo>
                    <a:lnTo>
                      <a:pt x="48" y="54"/>
                    </a:lnTo>
                    <a:lnTo>
                      <a:pt x="61" y="67"/>
                    </a:lnTo>
                    <a:lnTo>
                      <a:pt x="58" y="70"/>
                    </a:lnTo>
                    <a:lnTo>
                      <a:pt x="44"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28" name="Freeform 817">
                <a:extLst>
                  <a:ext uri="{FF2B5EF4-FFF2-40B4-BE49-F238E27FC236}">
                    <a16:creationId xmlns:a16="http://schemas.microsoft.com/office/drawing/2014/main" id="{ED9F9475-C338-4153-8B9E-B05A201905E9}"/>
                  </a:ext>
                </a:extLst>
              </p:cNvPr>
              <p:cNvSpPr>
                <a:spLocks/>
              </p:cNvSpPr>
              <p:nvPr/>
            </p:nvSpPr>
            <p:spPr bwMode="auto">
              <a:xfrm>
                <a:off x="3126" y="2153"/>
                <a:ext cx="17" cy="14"/>
              </a:xfrm>
              <a:custGeom>
                <a:avLst/>
                <a:gdLst>
                  <a:gd name="T0" fmla="*/ 12 w 66"/>
                  <a:gd name="T1" fmla="*/ 12 h 58"/>
                  <a:gd name="T2" fmla="*/ 13 w 66"/>
                  <a:gd name="T3" fmla="*/ 12 h 58"/>
                  <a:gd name="T4" fmla="*/ 14 w 66"/>
                  <a:gd name="T5" fmla="*/ 11 h 58"/>
                  <a:gd name="T6" fmla="*/ 15 w 66"/>
                  <a:gd name="T7" fmla="*/ 10 h 58"/>
                  <a:gd name="T8" fmla="*/ 15 w 66"/>
                  <a:gd name="T9" fmla="*/ 9 h 58"/>
                  <a:gd name="T10" fmla="*/ 16 w 66"/>
                  <a:gd name="T11" fmla="*/ 8 h 58"/>
                  <a:gd name="T12" fmla="*/ 17 w 66"/>
                  <a:gd name="T13" fmla="*/ 7 h 58"/>
                  <a:gd name="T14" fmla="*/ 17 w 66"/>
                  <a:gd name="T15" fmla="*/ 5 h 58"/>
                  <a:gd name="T16" fmla="*/ 17 w 66"/>
                  <a:gd name="T17" fmla="*/ 5 h 58"/>
                  <a:gd name="T18" fmla="*/ 17 w 66"/>
                  <a:gd name="T19" fmla="*/ 4 h 58"/>
                  <a:gd name="T20" fmla="*/ 16 w 66"/>
                  <a:gd name="T21" fmla="*/ 2 h 58"/>
                  <a:gd name="T22" fmla="*/ 15 w 66"/>
                  <a:gd name="T23" fmla="*/ 1 h 58"/>
                  <a:gd name="T24" fmla="*/ 15 w 66"/>
                  <a:gd name="T25" fmla="*/ 1 h 58"/>
                  <a:gd name="T26" fmla="*/ 14 w 66"/>
                  <a:gd name="T27" fmla="*/ 1 h 58"/>
                  <a:gd name="T28" fmla="*/ 13 w 66"/>
                  <a:gd name="T29" fmla="*/ 0 h 58"/>
                  <a:gd name="T30" fmla="*/ 11 w 66"/>
                  <a:gd name="T31" fmla="*/ 0 h 58"/>
                  <a:gd name="T32" fmla="*/ 11 w 66"/>
                  <a:gd name="T33" fmla="*/ 0 h 58"/>
                  <a:gd name="T34" fmla="*/ 9 w 66"/>
                  <a:gd name="T35" fmla="*/ 0 h 58"/>
                  <a:gd name="T36" fmla="*/ 8 w 66"/>
                  <a:gd name="T37" fmla="*/ 0 h 58"/>
                  <a:gd name="T38" fmla="*/ 7 w 66"/>
                  <a:gd name="T39" fmla="*/ 1 h 58"/>
                  <a:gd name="T40" fmla="*/ 5 w 66"/>
                  <a:gd name="T41" fmla="*/ 1 h 58"/>
                  <a:gd name="T42" fmla="*/ 4 w 66"/>
                  <a:gd name="T43" fmla="*/ 2 h 58"/>
                  <a:gd name="T44" fmla="*/ 3 w 66"/>
                  <a:gd name="T45" fmla="*/ 3 h 58"/>
                  <a:gd name="T46" fmla="*/ 2 w 66"/>
                  <a:gd name="T47" fmla="*/ 4 h 58"/>
                  <a:gd name="T48" fmla="*/ 1 w 66"/>
                  <a:gd name="T49" fmla="*/ 5 h 58"/>
                  <a:gd name="T50" fmla="*/ 1 w 66"/>
                  <a:gd name="T51" fmla="*/ 6 h 58"/>
                  <a:gd name="T52" fmla="*/ 0 w 66"/>
                  <a:gd name="T53" fmla="*/ 7 h 58"/>
                  <a:gd name="T54" fmla="*/ 0 w 66"/>
                  <a:gd name="T55" fmla="*/ 8 h 58"/>
                  <a:gd name="T56" fmla="*/ 0 w 66"/>
                  <a:gd name="T57" fmla="*/ 9 h 58"/>
                  <a:gd name="T58" fmla="*/ 0 w 66"/>
                  <a:gd name="T59" fmla="*/ 10 h 58"/>
                  <a:gd name="T60" fmla="*/ 1 w 66"/>
                  <a:gd name="T61" fmla="*/ 11 h 58"/>
                  <a:gd name="T62" fmla="*/ 2 w 66"/>
                  <a:gd name="T63" fmla="*/ 12 h 58"/>
                  <a:gd name="T64" fmla="*/ 2 w 66"/>
                  <a:gd name="T65" fmla="*/ 12 h 58"/>
                  <a:gd name="T66" fmla="*/ 3 w 66"/>
                  <a:gd name="T67" fmla="*/ 13 h 58"/>
                  <a:gd name="T68" fmla="*/ 4 w 66"/>
                  <a:gd name="T69" fmla="*/ 14 h 58"/>
                  <a:gd name="T70" fmla="*/ 6 w 66"/>
                  <a:gd name="T71" fmla="*/ 14 h 58"/>
                  <a:gd name="T72" fmla="*/ 7 w 66"/>
                  <a:gd name="T73" fmla="*/ 14 h 58"/>
                  <a:gd name="T74" fmla="*/ 8 w 66"/>
                  <a:gd name="T75" fmla="*/ 14 h 58"/>
                  <a:gd name="T76" fmla="*/ 9 w 66"/>
                  <a:gd name="T77" fmla="*/ 14 h 58"/>
                  <a:gd name="T78" fmla="*/ 11 w 66"/>
                  <a:gd name="T79" fmla="*/ 13 h 58"/>
                  <a:gd name="T80" fmla="*/ 12 w 66"/>
                  <a:gd name="T81" fmla="*/ 12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8"/>
                  <a:gd name="T125" fmla="*/ 66 w 66"/>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8">
                    <a:moveTo>
                      <a:pt x="48" y="51"/>
                    </a:moveTo>
                    <a:lnTo>
                      <a:pt x="51" y="48"/>
                    </a:lnTo>
                    <a:lnTo>
                      <a:pt x="54" y="44"/>
                    </a:lnTo>
                    <a:lnTo>
                      <a:pt x="60" y="41"/>
                    </a:lnTo>
                    <a:lnTo>
                      <a:pt x="60" y="38"/>
                    </a:lnTo>
                    <a:lnTo>
                      <a:pt x="63" y="32"/>
                    </a:lnTo>
                    <a:lnTo>
                      <a:pt x="66" y="29"/>
                    </a:lnTo>
                    <a:lnTo>
                      <a:pt x="66" y="22"/>
                    </a:lnTo>
                    <a:lnTo>
                      <a:pt x="66" y="19"/>
                    </a:lnTo>
                    <a:lnTo>
                      <a:pt x="66" y="16"/>
                    </a:lnTo>
                    <a:lnTo>
                      <a:pt x="63" y="9"/>
                    </a:lnTo>
                    <a:lnTo>
                      <a:pt x="60" y="6"/>
                    </a:lnTo>
                    <a:lnTo>
                      <a:pt x="57" y="4"/>
                    </a:lnTo>
                    <a:lnTo>
                      <a:pt x="54" y="4"/>
                    </a:lnTo>
                    <a:lnTo>
                      <a:pt x="51" y="0"/>
                    </a:lnTo>
                    <a:lnTo>
                      <a:pt x="44" y="0"/>
                    </a:lnTo>
                    <a:lnTo>
                      <a:pt x="41" y="0"/>
                    </a:lnTo>
                    <a:lnTo>
                      <a:pt x="34" y="0"/>
                    </a:lnTo>
                    <a:lnTo>
                      <a:pt x="31" y="0"/>
                    </a:lnTo>
                    <a:lnTo>
                      <a:pt x="26" y="4"/>
                    </a:lnTo>
                    <a:lnTo>
                      <a:pt x="19" y="6"/>
                    </a:lnTo>
                    <a:lnTo>
                      <a:pt x="16" y="9"/>
                    </a:lnTo>
                    <a:lnTo>
                      <a:pt x="12" y="12"/>
                    </a:lnTo>
                    <a:lnTo>
                      <a:pt x="6" y="16"/>
                    </a:lnTo>
                    <a:lnTo>
                      <a:pt x="3" y="19"/>
                    </a:lnTo>
                    <a:lnTo>
                      <a:pt x="3" y="26"/>
                    </a:lnTo>
                    <a:lnTo>
                      <a:pt x="0" y="29"/>
                    </a:lnTo>
                    <a:lnTo>
                      <a:pt x="0" y="35"/>
                    </a:lnTo>
                    <a:lnTo>
                      <a:pt x="0" y="38"/>
                    </a:lnTo>
                    <a:lnTo>
                      <a:pt x="0" y="41"/>
                    </a:lnTo>
                    <a:lnTo>
                      <a:pt x="3" y="44"/>
                    </a:lnTo>
                    <a:lnTo>
                      <a:pt x="6" y="51"/>
                    </a:lnTo>
                    <a:lnTo>
                      <a:pt x="9" y="51"/>
                    </a:lnTo>
                    <a:lnTo>
                      <a:pt x="12" y="54"/>
                    </a:lnTo>
                    <a:lnTo>
                      <a:pt x="16" y="58"/>
                    </a:lnTo>
                    <a:lnTo>
                      <a:pt x="22" y="58"/>
                    </a:lnTo>
                    <a:lnTo>
                      <a:pt x="26" y="58"/>
                    </a:lnTo>
                    <a:lnTo>
                      <a:pt x="31" y="58"/>
                    </a:lnTo>
                    <a:lnTo>
                      <a:pt x="34" y="58"/>
                    </a:lnTo>
                    <a:lnTo>
                      <a:pt x="41"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29" name="Freeform 818">
                <a:extLst>
                  <a:ext uri="{FF2B5EF4-FFF2-40B4-BE49-F238E27FC236}">
                    <a16:creationId xmlns:a16="http://schemas.microsoft.com/office/drawing/2014/main" id="{46497541-9C50-44B5-8D49-0C1FDD668E6D}"/>
                  </a:ext>
                </a:extLst>
              </p:cNvPr>
              <p:cNvSpPr>
                <a:spLocks noEditPoints="1"/>
              </p:cNvSpPr>
              <p:nvPr/>
            </p:nvSpPr>
            <p:spPr bwMode="auto">
              <a:xfrm>
                <a:off x="3124" y="2151"/>
                <a:ext cx="21" cy="19"/>
              </a:xfrm>
              <a:custGeom>
                <a:avLst/>
                <a:gdLst>
                  <a:gd name="T0" fmla="*/ 13 w 86"/>
                  <a:gd name="T1" fmla="*/ 13 h 77"/>
                  <a:gd name="T2" fmla="*/ 14 w 86"/>
                  <a:gd name="T3" fmla="*/ 12 h 77"/>
                  <a:gd name="T4" fmla="*/ 15 w 86"/>
                  <a:gd name="T5" fmla="*/ 11 h 77"/>
                  <a:gd name="T6" fmla="*/ 17 w 86"/>
                  <a:gd name="T7" fmla="*/ 16 h 77"/>
                  <a:gd name="T8" fmla="*/ 20 w 86"/>
                  <a:gd name="T9" fmla="*/ 13 h 77"/>
                  <a:gd name="T10" fmla="*/ 15 w 86"/>
                  <a:gd name="T11" fmla="*/ 12 h 77"/>
                  <a:gd name="T12" fmla="*/ 16 w 86"/>
                  <a:gd name="T13" fmla="*/ 9 h 77"/>
                  <a:gd name="T14" fmla="*/ 16 w 86"/>
                  <a:gd name="T15" fmla="*/ 9 h 77"/>
                  <a:gd name="T16" fmla="*/ 20 w 86"/>
                  <a:gd name="T17" fmla="*/ 12 h 77"/>
                  <a:gd name="T18" fmla="*/ 21 w 86"/>
                  <a:gd name="T19" fmla="*/ 10 h 77"/>
                  <a:gd name="T20" fmla="*/ 16 w 86"/>
                  <a:gd name="T21" fmla="*/ 8 h 77"/>
                  <a:gd name="T22" fmla="*/ 16 w 86"/>
                  <a:gd name="T23" fmla="*/ 6 h 77"/>
                  <a:gd name="T24" fmla="*/ 21 w 86"/>
                  <a:gd name="T25" fmla="*/ 6 h 77"/>
                  <a:gd name="T26" fmla="*/ 21 w 86"/>
                  <a:gd name="T27" fmla="*/ 5 h 77"/>
                  <a:gd name="T28" fmla="*/ 20 w 86"/>
                  <a:gd name="T29" fmla="*/ 3 h 77"/>
                  <a:gd name="T30" fmla="*/ 15 w 86"/>
                  <a:gd name="T31" fmla="*/ 6 h 77"/>
                  <a:gd name="T32" fmla="*/ 17 w 86"/>
                  <a:gd name="T33" fmla="*/ 1 h 77"/>
                  <a:gd name="T34" fmla="*/ 16 w 86"/>
                  <a:gd name="T35" fmla="*/ 1 h 77"/>
                  <a:gd name="T36" fmla="*/ 16 w 86"/>
                  <a:gd name="T37" fmla="*/ 3 h 77"/>
                  <a:gd name="T38" fmla="*/ 14 w 86"/>
                  <a:gd name="T39" fmla="*/ 5 h 77"/>
                  <a:gd name="T40" fmla="*/ 15 w 86"/>
                  <a:gd name="T41" fmla="*/ 5 h 77"/>
                  <a:gd name="T42" fmla="*/ 12 w 86"/>
                  <a:gd name="T43" fmla="*/ 5 h 77"/>
                  <a:gd name="T44" fmla="*/ 11 w 86"/>
                  <a:gd name="T45" fmla="*/ 0 h 77"/>
                  <a:gd name="T46" fmla="*/ 11 w 86"/>
                  <a:gd name="T47" fmla="*/ 0 h 77"/>
                  <a:gd name="T48" fmla="*/ 9 w 86"/>
                  <a:gd name="T49" fmla="*/ 0 h 77"/>
                  <a:gd name="T50" fmla="*/ 10 w 86"/>
                  <a:gd name="T51" fmla="*/ 5 h 77"/>
                  <a:gd name="T52" fmla="*/ 6 w 86"/>
                  <a:gd name="T53" fmla="*/ 2 h 77"/>
                  <a:gd name="T54" fmla="*/ 5 w 86"/>
                  <a:gd name="T55" fmla="*/ 3 h 77"/>
                  <a:gd name="T56" fmla="*/ 6 w 86"/>
                  <a:gd name="T57" fmla="*/ 5 h 77"/>
                  <a:gd name="T58" fmla="*/ 8 w 86"/>
                  <a:gd name="T59" fmla="*/ 6 h 77"/>
                  <a:gd name="T60" fmla="*/ 7 w 86"/>
                  <a:gd name="T61" fmla="*/ 8 h 77"/>
                  <a:gd name="T62" fmla="*/ 2 w 86"/>
                  <a:gd name="T63" fmla="*/ 4 h 77"/>
                  <a:gd name="T64" fmla="*/ 1 w 86"/>
                  <a:gd name="T65" fmla="*/ 5 h 77"/>
                  <a:gd name="T66" fmla="*/ 3 w 86"/>
                  <a:gd name="T67" fmla="*/ 7 h 77"/>
                  <a:gd name="T68" fmla="*/ 5 w 86"/>
                  <a:gd name="T69" fmla="*/ 7 h 77"/>
                  <a:gd name="T70" fmla="*/ 5 w 86"/>
                  <a:gd name="T71" fmla="*/ 10 h 77"/>
                  <a:gd name="T72" fmla="*/ 0 w 86"/>
                  <a:gd name="T73" fmla="*/ 9 h 77"/>
                  <a:gd name="T74" fmla="*/ 0 w 86"/>
                  <a:gd name="T75" fmla="*/ 11 h 77"/>
                  <a:gd name="T76" fmla="*/ 0 w 86"/>
                  <a:gd name="T77" fmla="*/ 11 h 77"/>
                  <a:gd name="T78" fmla="*/ 5 w 86"/>
                  <a:gd name="T79" fmla="*/ 12 h 77"/>
                  <a:gd name="T80" fmla="*/ 4 w 86"/>
                  <a:gd name="T81" fmla="*/ 11 h 77"/>
                  <a:gd name="T82" fmla="*/ 5 w 86"/>
                  <a:gd name="T83" fmla="*/ 12 h 77"/>
                  <a:gd name="T84" fmla="*/ 2 w 86"/>
                  <a:gd name="T85" fmla="*/ 16 h 77"/>
                  <a:gd name="T86" fmla="*/ 4 w 86"/>
                  <a:gd name="T87" fmla="*/ 15 h 77"/>
                  <a:gd name="T88" fmla="*/ 4 w 86"/>
                  <a:gd name="T89" fmla="*/ 13 h 77"/>
                  <a:gd name="T90" fmla="*/ 6 w 86"/>
                  <a:gd name="T91" fmla="*/ 13 h 77"/>
                  <a:gd name="T92" fmla="*/ 1 w 86"/>
                  <a:gd name="T93" fmla="*/ 15 h 77"/>
                  <a:gd name="T94" fmla="*/ 5 w 86"/>
                  <a:gd name="T95" fmla="*/ 18 h 77"/>
                  <a:gd name="T96" fmla="*/ 6 w 86"/>
                  <a:gd name="T97" fmla="*/ 17 h 77"/>
                  <a:gd name="T98" fmla="*/ 6 w 86"/>
                  <a:gd name="T99" fmla="*/ 14 h 77"/>
                  <a:gd name="T100" fmla="*/ 9 w 86"/>
                  <a:gd name="T101" fmla="*/ 14 h 77"/>
                  <a:gd name="T102" fmla="*/ 11 w 86"/>
                  <a:gd name="T103" fmla="*/ 14 h 77"/>
                  <a:gd name="T104" fmla="*/ 11 w 86"/>
                  <a:gd name="T105" fmla="*/ 19 h 77"/>
                  <a:gd name="T106" fmla="*/ 12 w 86"/>
                  <a:gd name="T107" fmla="*/ 19 h 77"/>
                  <a:gd name="T108" fmla="*/ 11 w 86"/>
                  <a:gd name="T109" fmla="*/ 14 h 7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6"/>
                  <a:gd name="T166" fmla="*/ 0 h 77"/>
                  <a:gd name="T167" fmla="*/ 86 w 86"/>
                  <a:gd name="T168" fmla="*/ 77 h 7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6" h="77">
                    <a:moveTo>
                      <a:pt x="51" y="54"/>
                    </a:moveTo>
                    <a:lnTo>
                      <a:pt x="54" y="51"/>
                    </a:lnTo>
                    <a:lnTo>
                      <a:pt x="68" y="64"/>
                    </a:lnTo>
                    <a:lnTo>
                      <a:pt x="64" y="68"/>
                    </a:lnTo>
                    <a:lnTo>
                      <a:pt x="51" y="54"/>
                    </a:lnTo>
                    <a:close/>
                    <a:moveTo>
                      <a:pt x="54" y="51"/>
                    </a:moveTo>
                    <a:lnTo>
                      <a:pt x="63" y="41"/>
                    </a:lnTo>
                    <a:lnTo>
                      <a:pt x="54" y="51"/>
                    </a:lnTo>
                    <a:lnTo>
                      <a:pt x="61" y="58"/>
                    </a:lnTo>
                    <a:lnTo>
                      <a:pt x="54" y="51"/>
                    </a:lnTo>
                    <a:close/>
                    <a:moveTo>
                      <a:pt x="54" y="51"/>
                    </a:moveTo>
                    <a:lnTo>
                      <a:pt x="57" y="48"/>
                    </a:lnTo>
                    <a:lnTo>
                      <a:pt x="71" y="61"/>
                    </a:lnTo>
                    <a:lnTo>
                      <a:pt x="68" y="64"/>
                    </a:lnTo>
                    <a:lnTo>
                      <a:pt x="54" y="51"/>
                    </a:lnTo>
                    <a:close/>
                    <a:moveTo>
                      <a:pt x="57" y="48"/>
                    </a:moveTo>
                    <a:lnTo>
                      <a:pt x="58" y="47"/>
                    </a:lnTo>
                    <a:lnTo>
                      <a:pt x="60" y="46"/>
                    </a:lnTo>
                    <a:lnTo>
                      <a:pt x="64" y="54"/>
                    </a:lnTo>
                    <a:lnTo>
                      <a:pt x="57" y="48"/>
                    </a:lnTo>
                    <a:close/>
                    <a:moveTo>
                      <a:pt x="60" y="46"/>
                    </a:moveTo>
                    <a:lnTo>
                      <a:pt x="65" y="42"/>
                    </a:lnTo>
                    <a:lnTo>
                      <a:pt x="74" y="60"/>
                    </a:lnTo>
                    <a:lnTo>
                      <a:pt x="68" y="63"/>
                    </a:lnTo>
                    <a:lnTo>
                      <a:pt x="60" y="46"/>
                    </a:lnTo>
                    <a:close/>
                    <a:moveTo>
                      <a:pt x="80" y="51"/>
                    </a:moveTo>
                    <a:lnTo>
                      <a:pt x="80" y="57"/>
                    </a:lnTo>
                    <a:lnTo>
                      <a:pt x="74" y="60"/>
                    </a:lnTo>
                    <a:lnTo>
                      <a:pt x="70" y="51"/>
                    </a:lnTo>
                    <a:lnTo>
                      <a:pt x="80" y="51"/>
                    </a:lnTo>
                    <a:close/>
                    <a:moveTo>
                      <a:pt x="61" y="51"/>
                    </a:moveTo>
                    <a:lnTo>
                      <a:pt x="61" y="48"/>
                    </a:lnTo>
                    <a:lnTo>
                      <a:pt x="80" y="48"/>
                    </a:lnTo>
                    <a:lnTo>
                      <a:pt x="80" y="51"/>
                    </a:lnTo>
                    <a:lnTo>
                      <a:pt x="61" y="51"/>
                    </a:lnTo>
                    <a:close/>
                    <a:moveTo>
                      <a:pt x="61" y="48"/>
                    </a:moveTo>
                    <a:lnTo>
                      <a:pt x="61" y="46"/>
                    </a:lnTo>
                    <a:lnTo>
                      <a:pt x="62" y="43"/>
                    </a:lnTo>
                    <a:lnTo>
                      <a:pt x="70" y="48"/>
                    </a:lnTo>
                    <a:lnTo>
                      <a:pt x="61" y="48"/>
                    </a:lnTo>
                    <a:close/>
                    <a:moveTo>
                      <a:pt x="62" y="43"/>
                    </a:moveTo>
                    <a:lnTo>
                      <a:pt x="64" y="38"/>
                    </a:lnTo>
                    <a:lnTo>
                      <a:pt x="82" y="46"/>
                    </a:lnTo>
                    <a:lnTo>
                      <a:pt x="79" y="52"/>
                    </a:lnTo>
                    <a:lnTo>
                      <a:pt x="62" y="43"/>
                    </a:lnTo>
                    <a:close/>
                    <a:moveTo>
                      <a:pt x="64" y="38"/>
                    </a:moveTo>
                    <a:lnTo>
                      <a:pt x="65" y="36"/>
                    </a:lnTo>
                    <a:lnTo>
                      <a:pt x="67" y="35"/>
                    </a:lnTo>
                    <a:lnTo>
                      <a:pt x="73" y="42"/>
                    </a:lnTo>
                    <a:lnTo>
                      <a:pt x="64" y="38"/>
                    </a:lnTo>
                    <a:close/>
                    <a:moveTo>
                      <a:pt x="67" y="35"/>
                    </a:moveTo>
                    <a:lnTo>
                      <a:pt x="70" y="32"/>
                    </a:lnTo>
                    <a:lnTo>
                      <a:pt x="83" y="46"/>
                    </a:lnTo>
                    <a:lnTo>
                      <a:pt x="80" y="49"/>
                    </a:lnTo>
                    <a:lnTo>
                      <a:pt x="67" y="35"/>
                    </a:lnTo>
                    <a:close/>
                    <a:moveTo>
                      <a:pt x="86" y="39"/>
                    </a:moveTo>
                    <a:lnTo>
                      <a:pt x="86" y="42"/>
                    </a:lnTo>
                    <a:lnTo>
                      <a:pt x="83" y="46"/>
                    </a:lnTo>
                    <a:lnTo>
                      <a:pt x="76" y="39"/>
                    </a:lnTo>
                    <a:lnTo>
                      <a:pt x="86" y="39"/>
                    </a:lnTo>
                    <a:close/>
                    <a:moveTo>
                      <a:pt x="67" y="39"/>
                    </a:moveTo>
                    <a:lnTo>
                      <a:pt x="67" y="32"/>
                    </a:lnTo>
                    <a:lnTo>
                      <a:pt x="86" y="32"/>
                    </a:lnTo>
                    <a:lnTo>
                      <a:pt x="86" y="39"/>
                    </a:lnTo>
                    <a:lnTo>
                      <a:pt x="67" y="39"/>
                    </a:lnTo>
                    <a:close/>
                    <a:moveTo>
                      <a:pt x="67" y="32"/>
                    </a:moveTo>
                    <a:lnTo>
                      <a:pt x="67" y="29"/>
                    </a:lnTo>
                    <a:lnTo>
                      <a:pt x="86" y="29"/>
                    </a:lnTo>
                    <a:lnTo>
                      <a:pt x="86" y="32"/>
                    </a:lnTo>
                    <a:lnTo>
                      <a:pt x="67" y="32"/>
                    </a:lnTo>
                    <a:close/>
                    <a:moveTo>
                      <a:pt x="67" y="29"/>
                    </a:moveTo>
                    <a:lnTo>
                      <a:pt x="67" y="26"/>
                    </a:lnTo>
                    <a:lnTo>
                      <a:pt x="86" y="26"/>
                    </a:lnTo>
                    <a:lnTo>
                      <a:pt x="86" y="29"/>
                    </a:lnTo>
                    <a:lnTo>
                      <a:pt x="67" y="29"/>
                    </a:lnTo>
                    <a:close/>
                    <a:moveTo>
                      <a:pt x="85" y="21"/>
                    </a:moveTo>
                    <a:lnTo>
                      <a:pt x="86" y="24"/>
                    </a:lnTo>
                    <a:lnTo>
                      <a:pt x="86" y="26"/>
                    </a:lnTo>
                    <a:lnTo>
                      <a:pt x="76" y="26"/>
                    </a:lnTo>
                    <a:lnTo>
                      <a:pt x="85" y="21"/>
                    </a:lnTo>
                    <a:close/>
                    <a:moveTo>
                      <a:pt x="68" y="30"/>
                    </a:moveTo>
                    <a:lnTo>
                      <a:pt x="64" y="24"/>
                    </a:lnTo>
                    <a:lnTo>
                      <a:pt x="82" y="15"/>
                    </a:lnTo>
                    <a:lnTo>
                      <a:pt x="85" y="21"/>
                    </a:lnTo>
                    <a:lnTo>
                      <a:pt x="68" y="30"/>
                    </a:lnTo>
                    <a:close/>
                    <a:moveTo>
                      <a:pt x="80" y="13"/>
                    </a:moveTo>
                    <a:lnTo>
                      <a:pt x="81" y="14"/>
                    </a:lnTo>
                    <a:lnTo>
                      <a:pt x="82" y="15"/>
                    </a:lnTo>
                    <a:lnTo>
                      <a:pt x="73" y="19"/>
                    </a:lnTo>
                    <a:lnTo>
                      <a:pt x="80" y="13"/>
                    </a:lnTo>
                    <a:close/>
                    <a:moveTo>
                      <a:pt x="67" y="26"/>
                    </a:moveTo>
                    <a:lnTo>
                      <a:pt x="63" y="24"/>
                    </a:lnTo>
                    <a:lnTo>
                      <a:pt x="76" y="9"/>
                    </a:lnTo>
                    <a:lnTo>
                      <a:pt x="80" y="13"/>
                    </a:lnTo>
                    <a:lnTo>
                      <a:pt x="67" y="26"/>
                    </a:lnTo>
                    <a:close/>
                    <a:moveTo>
                      <a:pt x="63" y="24"/>
                    </a:moveTo>
                    <a:lnTo>
                      <a:pt x="60" y="20"/>
                    </a:lnTo>
                    <a:lnTo>
                      <a:pt x="74" y="6"/>
                    </a:lnTo>
                    <a:lnTo>
                      <a:pt x="76" y="9"/>
                    </a:lnTo>
                    <a:lnTo>
                      <a:pt x="63" y="24"/>
                    </a:lnTo>
                    <a:close/>
                    <a:moveTo>
                      <a:pt x="67" y="4"/>
                    </a:moveTo>
                    <a:lnTo>
                      <a:pt x="71" y="4"/>
                    </a:lnTo>
                    <a:lnTo>
                      <a:pt x="74" y="6"/>
                    </a:lnTo>
                    <a:lnTo>
                      <a:pt x="67" y="14"/>
                    </a:lnTo>
                    <a:lnTo>
                      <a:pt x="67" y="4"/>
                    </a:lnTo>
                    <a:close/>
                    <a:moveTo>
                      <a:pt x="67" y="22"/>
                    </a:moveTo>
                    <a:lnTo>
                      <a:pt x="64" y="22"/>
                    </a:lnTo>
                    <a:lnTo>
                      <a:pt x="64" y="4"/>
                    </a:lnTo>
                    <a:lnTo>
                      <a:pt x="67" y="4"/>
                    </a:lnTo>
                    <a:lnTo>
                      <a:pt x="67" y="22"/>
                    </a:lnTo>
                    <a:close/>
                    <a:moveTo>
                      <a:pt x="64" y="22"/>
                    </a:moveTo>
                    <a:lnTo>
                      <a:pt x="60" y="22"/>
                    </a:lnTo>
                    <a:lnTo>
                      <a:pt x="57" y="20"/>
                    </a:lnTo>
                    <a:lnTo>
                      <a:pt x="64" y="14"/>
                    </a:lnTo>
                    <a:lnTo>
                      <a:pt x="64" y="22"/>
                    </a:lnTo>
                    <a:close/>
                    <a:moveTo>
                      <a:pt x="57" y="20"/>
                    </a:moveTo>
                    <a:lnTo>
                      <a:pt x="54" y="17"/>
                    </a:lnTo>
                    <a:lnTo>
                      <a:pt x="68" y="4"/>
                    </a:lnTo>
                    <a:lnTo>
                      <a:pt x="71" y="6"/>
                    </a:lnTo>
                    <a:lnTo>
                      <a:pt x="57" y="20"/>
                    </a:lnTo>
                    <a:close/>
                    <a:moveTo>
                      <a:pt x="61" y="0"/>
                    </a:moveTo>
                    <a:lnTo>
                      <a:pt x="64" y="0"/>
                    </a:lnTo>
                    <a:lnTo>
                      <a:pt x="68" y="4"/>
                    </a:lnTo>
                    <a:lnTo>
                      <a:pt x="61" y="10"/>
                    </a:lnTo>
                    <a:lnTo>
                      <a:pt x="61" y="0"/>
                    </a:lnTo>
                    <a:close/>
                    <a:moveTo>
                      <a:pt x="61" y="19"/>
                    </a:moveTo>
                    <a:lnTo>
                      <a:pt x="54" y="19"/>
                    </a:lnTo>
                    <a:lnTo>
                      <a:pt x="54" y="0"/>
                    </a:lnTo>
                    <a:lnTo>
                      <a:pt x="61" y="0"/>
                    </a:lnTo>
                    <a:lnTo>
                      <a:pt x="61" y="19"/>
                    </a:lnTo>
                    <a:close/>
                    <a:moveTo>
                      <a:pt x="54" y="19"/>
                    </a:moveTo>
                    <a:lnTo>
                      <a:pt x="51" y="19"/>
                    </a:lnTo>
                    <a:lnTo>
                      <a:pt x="51" y="0"/>
                    </a:lnTo>
                    <a:lnTo>
                      <a:pt x="54" y="0"/>
                    </a:lnTo>
                    <a:lnTo>
                      <a:pt x="54" y="19"/>
                    </a:lnTo>
                    <a:close/>
                    <a:moveTo>
                      <a:pt x="51" y="19"/>
                    </a:moveTo>
                    <a:lnTo>
                      <a:pt x="44" y="19"/>
                    </a:lnTo>
                    <a:lnTo>
                      <a:pt x="44" y="0"/>
                    </a:lnTo>
                    <a:lnTo>
                      <a:pt x="51" y="0"/>
                    </a:lnTo>
                    <a:lnTo>
                      <a:pt x="51" y="19"/>
                    </a:lnTo>
                    <a:close/>
                    <a:moveTo>
                      <a:pt x="44" y="19"/>
                    </a:moveTo>
                    <a:lnTo>
                      <a:pt x="41" y="19"/>
                    </a:lnTo>
                    <a:lnTo>
                      <a:pt x="41" y="0"/>
                    </a:lnTo>
                    <a:lnTo>
                      <a:pt x="44" y="0"/>
                    </a:lnTo>
                    <a:lnTo>
                      <a:pt x="44" y="19"/>
                    </a:lnTo>
                    <a:close/>
                    <a:moveTo>
                      <a:pt x="38" y="2"/>
                    </a:moveTo>
                    <a:lnTo>
                      <a:pt x="39" y="0"/>
                    </a:lnTo>
                    <a:lnTo>
                      <a:pt x="41" y="0"/>
                    </a:lnTo>
                    <a:lnTo>
                      <a:pt x="41" y="10"/>
                    </a:lnTo>
                    <a:lnTo>
                      <a:pt x="38" y="2"/>
                    </a:lnTo>
                    <a:close/>
                    <a:moveTo>
                      <a:pt x="46" y="18"/>
                    </a:moveTo>
                    <a:lnTo>
                      <a:pt x="39" y="21"/>
                    </a:lnTo>
                    <a:lnTo>
                      <a:pt x="31" y="5"/>
                    </a:lnTo>
                    <a:lnTo>
                      <a:pt x="38" y="2"/>
                    </a:lnTo>
                    <a:lnTo>
                      <a:pt x="46" y="18"/>
                    </a:lnTo>
                    <a:close/>
                    <a:moveTo>
                      <a:pt x="39" y="21"/>
                    </a:moveTo>
                    <a:lnTo>
                      <a:pt x="33" y="25"/>
                    </a:lnTo>
                    <a:lnTo>
                      <a:pt x="25" y="8"/>
                    </a:lnTo>
                    <a:lnTo>
                      <a:pt x="31" y="5"/>
                    </a:lnTo>
                    <a:lnTo>
                      <a:pt x="39" y="21"/>
                    </a:lnTo>
                    <a:close/>
                    <a:moveTo>
                      <a:pt x="22" y="9"/>
                    </a:moveTo>
                    <a:lnTo>
                      <a:pt x="24" y="8"/>
                    </a:lnTo>
                    <a:lnTo>
                      <a:pt x="25" y="8"/>
                    </a:lnTo>
                    <a:lnTo>
                      <a:pt x="29" y="16"/>
                    </a:lnTo>
                    <a:lnTo>
                      <a:pt x="22" y="9"/>
                    </a:lnTo>
                    <a:close/>
                    <a:moveTo>
                      <a:pt x="36" y="24"/>
                    </a:moveTo>
                    <a:lnTo>
                      <a:pt x="32" y="26"/>
                    </a:lnTo>
                    <a:lnTo>
                      <a:pt x="19" y="13"/>
                    </a:lnTo>
                    <a:lnTo>
                      <a:pt x="22" y="9"/>
                    </a:lnTo>
                    <a:lnTo>
                      <a:pt x="36" y="24"/>
                    </a:lnTo>
                    <a:close/>
                    <a:moveTo>
                      <a:pt x="32" y="26"/>
                    </a:moveTo>
                    <a:lnTo>
                      <a:pt x="32" y="26"/>
                    </a:lnTo>
                    <a:lnTo>
                      <a:pt x="26" y="19"/>
                    </a:lnTo>
                    <a:lnTo>
                      <a:pt x="32" y="26"/>
                    </a:lnTo>
                    <a:close/>
                    <a:moveTo>
                      <a:pt x="32" y="26"/>
                    </a:moveTo>
                    <a:lnTo>
                      <a:pt x="29" y="29"/>
                    </a:lnTo>
                    <a:lnTo>
                      <a:pt x="16" y="16"/>
                    </a:lnTo>
                    <a:lnTo>
                      <a:pt x="19" y="13"/>
                    </a:lnTo>
                    <a:lnTo>
                      <a:pt x="32" y="26"/>
                    </a:lnTo>
                    <a:close/>
                    <a:moveTo>
                      <a:pt x="29" y="29"/>
                    </a:moveTo>
                    <a:lnTo>
                      <a:pt x="28" y="30"/>
                    </a:lnTo>
                    <a:lnTo>
                      <a:pt x="27" y="31"/>
                    </a:lnTo>
                    <a:lnTo>
                      <a:pt x="22" y="22"/>
                    </a:lnTo>
                    <a:lnTo>
                      <a:pt x="29" y="29"/>
                    </a:lnTo>
                    <a:close/>
                    <a:moveTo>
                      <a:pt x="27" y="31"/>
                    </a:moveTo>
                    <a:lnTo>
                      <a:pt x="20" y="35"/>
                    </a:lnTo>
                    <a:lnTo>
                      <a:pt x="11" y="17"/>
                    </a:lnTo>
                    <a:lnTo>
                      <a:pt x="18" y="14"/>
                    </a:lnTo>
                    <a:lnTo>
                      <a:pt x="27" y="31"/>
                    </a:lnTo>
                    <a:close/>
                    <a:moveTo>
                      <a:pt x="9" y="19"/>
                    </a:moveTo>
                    <a:lnTo>
                      <a:pt x="10" y="18"/>
                    </a:lnTo>
                    <a:lnTo>
                      <a:pt x="11" y="17"/>
                    </a:lnTo>
                    <a:lnTo>
                      <a:pt x="16" y="26"/>
                    </a:lnTo>
                    <a:lnTo>
                      <a:pt x="9" y="19"/>
                    </a:lnTo>
                    <a:close/>
                    <a:moveTo>
                      <a:pt x="22" y="32"/>
                    </a:moveTo>
                    <a:lnTo>
                      <a:pt x="20" y="36"/>
                    </a:lnTo>
                    <a:lnTo>
                      <a:pt x="6" y="22"/>
                    </a:lnTo>
                    <a:lnTo>
                      <a:pt x="9" y="19"/>
                    </a:lnTo>
                    <a:lnTo>
                      <a:pt x="22" y="32"/>
                    </a:lnTo>
                    <a:close/>
                    <a:moveTo>
                      <a:pt x="4" y="29"/>
                    </a:moveTo>
                    <a:lnTo>
                      <a:pt x="4" y="25"/>
                    </a:lnTo>
                    <a:lnTo>
                      <a:pt x="6" y="22"/>
                    </a:lnTo>
                    <a:lnTo>
                      <a:pt x="13" y="29"/>
                    </a:lnTo>
                    <a:lnTo>
                      <a:pt x="4" y="29"/>
                    </a:lnTo>
                    <a:close/>
                    <a:moveTo>
                      <a:pt x="22" y="29"/>
                    </a:moveTo>
                    <a:lnTo>
                      <a:pt x="22" y="36"/>
                    </a:lnTo>
                    <a:lnTo>
                      <a:pt x="4" y="36"/>
                    </a:lnTo>
                    <a:lnTo>
                      <a:pt x="4" y="29"/>
                    </a:lnTo>
                    <a:lnTo>
                      <a:pt x="22" y="29"/>
                    </a:lnTo>
                    <a:close/>
                    <a:moveTo>
                      <a:pt x="22" y="36"/>
                    </a:moveTo>
                    <a:lnTo>
                      <a:pt x="22" y="39"/>
                    </a:lnTo>
                    <a:lnTo>
                      <a:pt x="20" y="42"/>
                    </a:lnTo>
                    <a:lnTo>
                      <a:pt x="13" y="36"/>
                    </a:lnTo>
                    <a:lnTo>
                      <a:pt x="22" y="36"/>
                    </a:lnTo>
                    <a:close/>
                    <a:moveTo>
                      <a:pt x="20" y="42"/>
                    </a:moveTo>
                    <a:lnTo>
                      <a:pt x="17" y="46"/>
                    </a:lnTo>
                    <a:lnTo>
                      <a:pt x="3" y="32"/>
                    </a:lnTo>
                    <a:lnTo>
                      <a:pt x="6" y="29"/>
                    </a:lnTo>
                    <a:lnTo>
                      <a:pt x="20" y="42"/>
                    </a:lnTo>
                    <a:close/>
                    <a:moveTo>
                      <a:pt x="0" y="39"/>
                    </a:moveTo>
                    <a:lnTo>
                      <a:pt x="0" y="35"/>
                    </a:lnTo>
                    <a:lnTo>
                      <a:pt x="3" y="32"/>
                    </a:lnTo>
                    <a:lnTo>
                      <a:pt x="10" y="39"/>
                    </a:lnTo>
                    <a:lnTo>
                      <a:pt x="0" y="39"/>
                    </a:lnTo>
                    <a:close/>
                    <a:moveTo>
                      <a:pt x="19" y="39"/>
                    </a:moveTo>
                    <a:lnTo>
                      <a:pt x="19" y="45"/>
                    </a:lnTo>
                    <a:lnTo>
                      <a:pt x="0" y="45"/>
                    </a:lnTo>
                    <a:lnTo>
                      <a:pt x="0" y="39"/>
                    </a:lnTo>
                    <a:lnTo>
                      <a:pt x="19" y="39"/>
                    </a:lnTo>
                    <a:close/>
                    <a:moveTo>
                      <a:pt x="19" y="45"/>
                    </a:moveTo>
                    <a:lnTo>
                      <a:pt x="19" y="48"/>
                    </a:lnTo>
                    <a:lnTo>
                      <a:pt x="0" y="48"/>
                    </a:lnTo>
                    <a:lnTo>
                      <a:pt x="0" y="45"/>
                    </a:lnTo>
                    <a:lnTo>
                      <a:pt x="19" y="45"/>
                    </a:lnTo>
                    <a:close/>
                    <a:moveTo>
                      <a:pt x="19" y="48"/>
                    </a:moveTo>
                    <a:lnTo>
                      <a:pt x="19" y="51"/>
                    </a:lnTo>
                    <a:lnTo>
                      <a:pt x="0" y="51"/>
                    </a:lnTo>
                    <a:lnTo>
                      <a:pt x="0" y="48"/>
                    </a:lnTo>
                    <a:lnTo>
                      <a:pt x="19" y="48"/>
                    </a:lnTo>
                    <a:close/>
                    <a:moveTo>
                      <a:pt x="3" y="58"/>
                    </a:moveTo>
                    <a:lnTo>
                      <a:pt x="0" y="56"/>
                    </a:lnTo>
                    <a:lnTo>
                      <a:pt x="0" y="51"/>
                    </a:lnTo>
                    <a:lnTo>
                      <a:pt x="10" y="51"/>
                    </a:lnTo>
                    <a:lnTo>
                      <a:pt x="3" y="58"/>
                    </a:lnTo>
                    <a:close/>
                    <a:moveTo>
                      <a:pt x="17" y="45"/>
                    </a:moveTo>
                    <a:lnTo>
                      <a:pt x="20" y="48"/>
                    </a:lnTo>
                    <a:lnTo>
                      <a:pt x="6" y="61"/>
                    </a:lnTo>
                    <a:lnTo>
                      <a:pt x="3" y="58"/>
                    </a:lnTo>
                    <a:lnTo>
                      <a:pt x="17" y="45"/>
                    </a:lnTo>
                    <a:close/>
                    <a:moveTo>
                      <a:pt x="20" y="48"/>
                    </a:moveTo>
                    <a:lnTo>
                      <a:pt x="21" y="49"/>
                    </a:lnTo>
                    <a:lnTo>
                      <a:pt x="21" y="50"/>
                    </a:lnTo>
                    <a:lnTo>
                      <a:pt x="13" y="54"/>
                    </a:lnTo>
                    <a:lnTo>
                      <a:pt x="20" y="48"/>
                    </a:lnTo>
                    <a:close/>
                    <a:moveTo>
                      <a:pt x="21" y="50"/>
                    </a:moveTo>
                    <a:lnTo>
                      <a:pt x="25" y="57"/>
                    </a:lnTo>
                    <a:lnTo>
                      <a:pt x="8" y="65"/>
                    </a:lnTo>
                    <a:lnTo>
                      <a:pt x="5" y="59"/>
                    </a:lnTo>
                    <a:lnTo>
                      <a:pt x="21" y="50"/>
                    </a:lnTo>
                    <a:close/>
                    <a:moveTo>
                      <a:pt x="16" y="70"/>
                    </a:moveTo>
                    <a:lnTo>
                      <a:pt x="10" y="70"/>
                    </a:lnTo>
                    <a:lnTo>
                      <a:pt x="8" y="65"/>
                    </a:lnTo>
                    <a:lnTo>
                      <a:pt x="16" y="61"/>
                    </a:lnTo>
                    <a:lnTo>
                      <a:pt x="16" y="70"/>
                    </a:lnTo>
                    <a:close/>
                    <a:moveTo>
                      <a:pt x="16" y="51"/>
                    </a:moveTo>
                    <a:lnTo>
                      <a:pt x="19" y="51"/>
                    </a:lnTo>
                    <a:lnTo>
                      <a:pt x="19" y="70"/>
                    </a:lnTo>
                    <a:lnTo>
                      <a:pt x="16" y="70"/>
                    </a:lnTo>
                    <a:lnTo>
                      <a:pt x="16" y="51"/>
                    </a:lnTo>
                    <a:close/>
                    <a:moveTo>
                      <a:pt x="19" y="51"/>
                    </a:moveTo>
                    <a:lnTo>
                      <a:pt x="24" y="51"/>
                    </a:lnTo>
                    <a:lnTo>
                      <a:pt x="26" y="54"/>
                    </a:lnTo>
                    <a:lnTo>
                      <a:pt x="19" y="61"/>
                    </a:lnTo>
                    <a:lnTo>
                      <a:pt x="19" y="51"/>
                    </a:lnTo>
                    <a:close/>
                    <a:moveTo>
                      <a:pt x="26" y="54"/>
                    </a:moveTo>
                    <a:lnTo>
                      <a:pt x="29" y="58"/>
                    </a:lnTo>
                    <a:lnTo>
                      <a:pt x="16" y="71"/>
                    </a:lnTo>
                    <a:lnTo>
                      <a:pt x="13" y="68"/>
                    </a:lnTo>
                    <a:lnTo>
                      <a:pt x="26" y="54"/>
                    </a:lnTo>
                    <a:close/>
                    <a:moveTo>
                      <a:pt x="16" y="71"/>
                    </a:moveTo>
                    <a:lnTo>
                      <a:pt x="6" y="61"/>
                    </a:lnTo>
                    <a:lnTo>
                      <a:pt x="16" y="71"/>
                    </a:lnTo>
                    <a:lnTo>
                      <a:pt x="22" y="64"/>
                    </a:lnTo>
                    <a:lnTo>
                      <a:pt x="16" y="71"/>
                    </a:lnTo>
                    <a:close/>
                    <a:moveTo>
                      <a:pt x="29" y="58"/>
                    </a:moveTo>
                    <a:lnTo>
                      <a:pt x="32" y="60"/>
                    </a:lnTo>
                    <a:lnTo>
                      <a:pt x="19" y="74"/>
                    </a:lnTo>
                    <a:lnTo>
                      <a:pt x="16" y="71"/>
                    </a:lnTo>
                    <a:lnTo>
                      <a:pt x="29" y="58"/>
                    </a:lnTo>
                    <a:close/>
                    <a:moveTo>
                      <a:pt x="26" y="77"/>
                    </a:moveTo>
                    <a:lnTo>
                      <a:pt x="21" y="77"/>
                    </a:lnTo>
                    <a:lnTo>
                      <a:pt x="19" y="74"/>
                    </a:lnTo>
                    <a:lnTo>
                      <a:pt x="26" y="68"/>
                    </a:lnTo>
                    <a:lnTo>
                      <a:pt x="26" y="77"/>
                    </a:lnTo>
                    <a:close/>
                    <a:moveTo>
                      <a:pt x="26" y="58"/>
                    </a:moveTo>
                    <a:lnTo>
                      <a:pt x="32" y="58"/>
                    </a:lnTo>
                    <a:lnTo>
                      <a:pt x="32" y="77"/>
                    </a:lnTo>
                    <a:lnTo>
                      <a:pt x="26" y="77"/>
                    </a:lnTo>
                    <a:lnTo>
                      <a:pt x="26" y="58"/>
                    </a:lnTo>
                    <a:close/>
                    <a:moveTo>
                      <a:pt x="32" y="58"/>
                    </a:moveTo>
                    <a:lnTo>
                      <a:pt x="36" y="58"/>
                    </a:lnTo>
                    <a:lnTo>
                      <a:pt x="36" y="77"/>
                    </a:lnTo>
                    <a:lnTo>
                      <a:pt x="32" y="77"/>
                    </a:lnTo>
                    <a:lnTo>
                      <a:pt x="32" y="58"/>
                    </a:lnTo>
                    <a:close/>
                    <a:moveTo>
                      <a:pt x="36" y="58"/>
                    </a:moveTo>
                    <a:lnTo>
                      <a:pt x="41" y="58"/>
                    </a:lnTo>
                    <a:lnTo>
                      <a:pt x="41" y="77"/>
                    </a:lnTo>
                    <a:lnTo>
                      <a:pt x="36" y="77"/>
                    </a:lnTo>
                    <a:lnTo>
                      <a:pt x="36" y="58"/>
                    </a:lnTo>
                    <a:close/>
                    <a:moveTo>
                      <a:pt x="41" y="58"/>
                    </a:moveTo>
                    <a:lnTo>
                      <a:pt x="44" y="58"/>
                    </a:lnTo>
                    <a:lnTo>
                      <a:pt x="44" y="77"/>
                    </a:lnTo>
                    <a:lnTo>
                      <a:pt x="41" y="77"/>
                    </a:lnTo>
                    <a:lnTo>
                      <a:pt x="41" y="58"/>
                    </a:lnTo>
                    <a:close/>
                    <a:moveTo>
                      <a:pt x="49" y="75"/>
                    </a:moveTo>
                    <a:lnTo>
                      <a:pt x="47" y="77"/>
                    </a:lnTo>
                    <a:lnTo>
                      <a:pt x="44" y="77"/>
                    </a:lnTo>
                    <a:lnTo>
                      <a:pt x="44" y="68"/>
                    </a:lnTo>
                    <a:lnTo>
                      <a:pt x="49" y="75"/>
                    </a:lnTo>
                    <a:close/>
                    <a:moveTo>
                      <a:pt x="40" y="59"/>
                    </a:moveTo>
                    <a:lnTo>
                      <a:pt x="47" y="56"/>
                    </a:lnTo>
                    <a:lnTo>
                      <a:pt x="56" y="72"/>
                    </a:lnTo>
                    <a:lnTo>
                      <a:pt x="49" y="75"/>
                    </a:lnTo>
                    <a:lnTo>
                      <a:pt x="40" y="59"/>
                    </a:lnTo>
                    <a:close/>
                    <a:moveTo>
                      <a:pt x="47" y="56"/>
                    </a:moveTo>
                    <a:lnTo>
                      <a:pt x="53" y="52"/>
                    </a:lnTo>
                    <a:lnTo>
                      <a:pt x="62" y="70"/>
                    </a:lnTo>
                    <a:lnTo>
                      <a:pt x="56" y="72"/>
                    </a:lnTo>
                    <a:lnTo>
                      <a:pt x="47"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30" name="Freeform 819">
                <a:extLst>
                  <a:ext uri="{FF2B5EF4-FFF2-40B4-BE49-F238E27FC236}">
                    <a16:creationId xmlns:a16="http://schemas.microsoft.com/office/drawing/2014/main" id="{7B37A790-0436-4145-8A8D-9F3B865853F1}"/>
                  </a:ext>
                </a:extLst>
              </p:cNvPr>
              <p:cNvSpPr>
                <a:spLocks/>
              </p:cNvSpPr>
              <p:nvPr/>
            </p:nvSpPr>
            <p:spPr bwMode="auto">
              <a:xfrm>
                <a:off x="3176" y="2128"/>
                <a:ext cx="17" cy="15"/>
              </a:xfrm>
              <a:custGeom>
                <a:avLst/>
                <a:gdLst>
                  <a:gd name="T0" fmla="*/ 11 w 67"/>
                  <a:gd name="T1" fmla="*/ 13 h 61"/>
                  <a:gd name="T2" fmla="*/ 13 w 67"/>
                  <a:gd name="T3" fmla="*/ 12 h 61"/>
                  <a:gd name="T4" fmla="*/ 14 w 67"/>
                  <a:gd name="T5" fmla="*/ 11 h 61"/>
                  <a:gd name="T6" fmla="*/ 14 w 67"/>
                  <a:gd name="T7" fmla="*/ 10 h 61"/>
                  <a:gd name="T8" fmla="*/ 15 w 67"/>
                  <a:gd name="T9" fmla="*/ 9 h 61"/>
                  <a:gd name="T10" fmla="*/ 16 w 67"/>
                  <a:gd name="T11" fmla="*/ 8 h 61"/>
                  <a:gd name="T12" fmla="*/ 16 w 67"/>
                  <a:gd name="T13" fmla="*/ 7 h 61"/>
                  <a:gd name="T14" fmla="*/ 17 w 67"/>
                  <a:gd name="T15" fmla="*/ 5 h 61"/>
                  <a:gd name="T16" fmla="*/ 17 w 67"/>
                  <a:gd name="T17" fmla="*/ 5 h 61"/>
                  <a:gd name="T18" fmla="*/ 16 w 67"/>
                  <a:gd name="T19" fmla="*/ 4 h 61"/>
                  <a:gd name="T20" fmla="*/ 16 w 67"/>
                  <a:gd name="T21" fmla="*/ 3 h 61"/>
                  <a:gd name="T22" fmla="*/ 15 w 67"/>
                  <a:gd name="T23" fmla="*/ 2 h 61"/>
                  <a:gd name="T24" fmla="*/ 14 w 67"/>
                  <a:gd name="T25" fmla="*/ 2 h 61"/>
                  <a:gd name="T26" fmla="*/ 14 w 67"/>
                  <a:gd name="T27" fmla="*/ 1 h 61"/>
                  <a:gd name="T28" fmla="*/ 13 w 67"/>
                  <a:gd name="T29" fmla="*/ 0 h 61"/>
                  <a:gd name="T30" fmla="*/ 11 w 67"/>
                  <a:gd name="T31" fmla="*/ 0 h 61"/>
                  <a:gd name="T32" fmla="*/ 11 w 67"/>
                  <a:gd name="T33" fmla="*/ 0 h 61"/>
                  <a:gd name="T34" fmla="*/ 9 w 67"/>
                  <a:gd name="T35" fmla="*/ 0 h 61"/>
                  <a:gd name="T36" fmla="*/ 7 w 67"/>
                  <a:gd name="T37" fmla="*/ 1 h 61"/>
                  <a:gd name="T38" fmla="*/ 6 w 67"/>
                  <a:gd name="T39" fmla="*/ 1 h 61"/>
                  <a:gd name="T40" fmla="*/ 5 w 67"/>
                  <a:gd name="T41" fmla="*/ 2 h 61"/>
                  <a:gd name="T42" fmla="*/ 4 w 67"/>
                  <a:gd name="T43" fmla="*/ 2 h 61"/>
                  <a:gd name="T44" fmla="*/ 3 w 67"/>
                  <a:gd name="T45" fmla="*/ 3 h 61"/>
                  <a:gd name="T46" fmla="*/ 2 w 67"/>
                  <a:gd name="T47" fmla="*/ 4 h 61"/>
                  <a:gd name="T48" fmla="*/ 1 w 67"/>
                  <a:gd name="T49" fmla="*/ 5 h 61"/>
                  <a:gd name="T50" fmla="*/ 1 w 67"/>
                  <a:gd name="T51" fmla="*/ 6 h 61"/>
                  <a:gd name="T52" fmla="*/ 0 w 67"/>
                  <a:gd name="T53" fmla="*/ 7 h 61"/>
                  <a:gd name="T54" fmla="*/ 0 w 67"/>
                  <a:gd name="T55" fmla="*/ 9 h 61"/>
                  <a:gd name="T56" fmla="*/ 0 w 67"/>
                  <a:gd name="T57" fmla="*/ 10 h 61"/>
                  <a:gd name="T58" fmla="*/ 0 w 67"/>
                  <a:gd name="T59" fmla="*/ 10 h 61"/>
                  <a:gd name="T60" fmla="*/ 1 w 67"/>
                  <a:gd name="T61" fmla="*/ 12 h 61"/>
                  <a:gd name="T62" fmla="*/ 2 w 67"/>
                  <a:gd name="T63" fmla="*/ 13 h 61"/>
                  <a:gd name="T64" fmla="*/ 3 w 67"/>
                  <a:gd name="T65" fmla="*/ 13 h 61"/>
                  <a:gd name="T66" fmla="*/ 3 w 67"/>
                  <a:gd name="T67" fmla="*/ 14 h 61"/>
                  <a:gd name="T68" fmla="*/ 4 w 67"/>
                  <a:gd name="T69" fmla="*/ 14 h 61"/>
                  <a:gd name="T70" fmla="*/ 6 w 67"/>
                  <a:gd name="T71" fmla="*/ 15 h 61"/>
                  <a:gd name="T72" fmla="*/ 6 w 67"/>
                  <a:gd name="T73" fmla="*/ 15 h 61"/>
                  <a:gd name="T74" fmla="*/ 8 w 67"/>
                  <a:gd name="T75" fmla="*/ 15 h 61"/>
                  <a:gd name="T76" fmla="*/ 10 w 67"/>
                  <a:gd name="T77" fmla="*/ 14 h 61"/>
                  <a:gd name="T78" fmla="*/ 11 w 67"/>
                  <a:gd name="T79" fmla="*/ 13 h 61"/>
                  <a:gd name="T80" fmla="*/ 11 w 67"/>
                  <a:gd name="T81" fmla="*/ 13 h 6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61"/>
                  <a:gd name="T125" fmla="*/ 67 w 67"/>
                  <a:gd name="T126" fmla="*/ 61 h 6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61">
                    <a:moveTo>
                      <a:pt x="45" y="51"/>
                    </a:moveTo>
                    <a:lnTo>
                      <a:pt x="51" y="49"/>
                    </a:lnTo>
                    <a:lnTo>
                      <a:pt x="54" y="45"/>
                    </a:lnTo>
                    <a:lnTo>
                      <a:pt x="57" y="39"/>
                    </a:lnTo>
                    <a:lnTo>
                      <a:pt x="61" y="35"/>
                    </a:lnTo>
                    <a:lnTo>
                      <a:pt x="64" y="32"/>
                    </a:lnTo>
                    <a:lnTo>
                      <a:pt x="64" y="29"/>
                    </a:lnTo>
                    <a:lnTo>
                      <a:pt x="67" y="22"/>
                    </a:lnTo>
                    <a:lnTo>
                      <a:pt x="67" y="20"/>
                    </a:lnTo>
                    <a:lnTo>
                      <a:pt x="64" y="17"/>
                    </a:lnTo>
                    <a:lnTo>
                      <a:pt x="64" y="13"/>
                    </a:lnTo>
                    <a:lnTo>
                      <a:pt x="61" y="10"/>
                    </a:lnTo>
                    <a:lnTo>
                      <a:pt x="57" y="7"/>
                    </a:lnTo>
                    <a:lnTo>
                      <a:pt x="54" y="3"/>
                    </a:lnTo>
                    <a:lnTo>
                      <a:pt x="51" y="0"/>
                    </a:lnTo>
                    <a:lnTo>
                      <a:pt x="45" y="0"/>
                    </a:lnTo>
                    <a:lnTo>
                      <a:pt x="42" y="0"/>
                    </a:lnTo>
                    <a:lnTo>
                      <a:pt x="35" y="0"/>
                    </a:lnTo>
                    <a:lnTo>
                      <a:pt x="29" y="3"/>
                    </a:lnTo>
                    <a:lnTo>
                      <a:pt x="25" y="3"/>
                    </a:lnTo>
                    <a:lnTo>
                      <a:pt x="19" y="7"/>
                    </a:lnTo>
                    <a:lnTo>
                      <a:pt x="16" y="10"/>
                    </a:lnTo>
                    <a:lnTo>
                      <a:pt x="10" y="13"/>
                    </a:lnTo>
                    <a:lnTo>
                      <a:pt x="6" y="17"/>
                    </a:lnTo>
                    <a:lnTo>
                      <a:pt x="3" y="22"/>
                    </a:lnTo>
                    <a:lnTo>
                      <a:pt x="3" y="25"/>
                    </a:lnTo>
                    <a:lnTo>
                      <a:pt x="0" y="29"/>
                    </a:lnTo>
                    <a:lnTo>
                      <a:pt x="0" y="35"/>
                    </a:lnTo>
                    <a:lnTo>
                      <a:pt x="0" y="39"/>
                    </a:lnTo>
                    <a:lnTo>
                      <a:pt x="0" y="42"/>
                    </a:lnTo>
                    <a:lnTo>
                      <a:pt x="3" y="49"/>
                    </a:lnTo>
                    <a:lnTo>
                      <a:pt x="6" y="51"/>
                    </a:lnTo>
                    <a:lnTo>
                      <a:pt x="10" y="54"/>
                    </a:lnTo>
                    <a:lnTo>
                      <a:pt x="13" y="57"/>
                    </a:lnTo>
                    <a:lnTo>
                      <a:pt x="16" y="57"/>
                    </a:lnTo>
                    <a:lnTo>
                      <a:pt x="22" y="61"/>
                    </a:lnTo>
                    <a:lnTo>
                      <a:pt x="25" y="61"/>
                    </a:lnTo>
                    <a:lnTo>
                      <a:pt x="32" y="61"/>
                    </a:lnTo>
                    <a:lnTo>
                      <a:pt x="38" y="57"/>
                    </a:lnTo>
                    <a:lnTo>
                      <a:pt x="42" y="54"/>
                    </a:lnTo>
                    <a:lnTo>
                      <a:pt x="45"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31" name="Freeform 820">
                <a:extLst>
                  <a:ext uri="{FF2B5EF4-FFF2-40B4-BE49-F238E27FC236}">
                    <a16:creationId xmlns:a16="http://schemas.microsoft.com/office/drawing/2014/main" id="{60E7164B-A4AB-4F7C-9BD5-18A370884382}"/>
                  </a:ext>
                </a:extLst>
              </p:cNvPr>
              <p:cNvSpPr>
                <a:spLocks noEditPoints="1"/>
              </p:cNvSpPr>
              <p:nvPr/>
            </p:nvSpPr>
            <p:spPr bwMode="auto">
              <a:xfrm>
                <a:off x="3174" y="2125"/>
                <a:ext cx="21" cy="21"/>
              </a:xfrm>
              <a:custGeom>
                <a:avLst/>
                <a:gdLst>
                  <a:gd name="T0" fmla="*/ 16 w 86"/>
                  <a:gd name="T1" fmla="*/ 17 h 84"/>
                  <a:gd name="T2" fmla="*/ 14 w 86"/>
                  <a:gd name="T3" fmla="*/ 13 h 84"/>
                  <a:gd name="T4" fmla="*/ 17 w 86"/>
                  <a:gd name="T5" fmla="*/ 16 h 84"/>
                  <a:gd name="T6" fmla="*/ 18 w 86"/>
                  <a:gd name="T7" fmla="*/ 16 h 84"/>
                  <a:gd name="T8" fmla="*/ 14 w 86"/>
                  <a:gd name="T9" fmla="*/ 12 h 84"/>
                  <a:gd name="T10" fmla="*/ 15 w 86"/>
                  <a:gd name="T11" fmla="*/ 11 h 84"/>
                  <a:gd name="T12" fmla="*/ 20 w 86"/>
                  <a:gd name="T13" fmla="*/ 13 h 84"/>
                  <a:gd name="T14" fmla="*/ 20 w 86"/>
                  <a:gd name="T15" fmla="*/ 11 h 84"/>
                  <a:gd name="T16" fmla="*/ 18 w 86"/>
                  <a:gd name="T17" fmla="*/ 11 h 84"/>
                  <a:gd name="T18" fmla="*/ 16 w 86"/>
                  <a:gd name="T19" fmla="*/ 9 h 84"/>
                  <a:gd name="T20" fmla="*/ 16 w 86"/>
                  <a:gd name="T21" fmla="*/ 9 h 84"/>
                  <a:gd name="T22" fmla="*/ 21 w 86"/>
                  <a:gd name="T23" fmla="*/ 7 h 84"/>
                  <a:gd name="T24" fmla="*/ 19 w 86"/>
                  <a:gd name="T25" fmla="*/ 6 h 84"/>
                  <a:gd name="T26" fmla="*/ 18 w 86"/>
                  <a:gd name="T27" fmla="*/ 8 h 84"/>
                  <a:gd name="T28" fmla="*/ 15 w 86"/>
                  <a:gd name="T29" fmla="*/ 8 h 84"/>
                  <a:gd name="T30" fmla="*/ 16 w 86"/>
                  <a:gd name="T31" fmla="*/ 8 h 84"/>
                  <a:gd name="T32" fmla="*/ 21 w 86"/>
                  <a:gd name="T33" fmla="*/ 6 h 84"/>
                  <a:gd name="T34" fmla="*/ 18 w 86"/>
                  <a:gd name="T35" fmla="*/ 3 h 84"/>
                  <a:gd name="T36" fmla="*/ 16 w 86"/>
                  <a:gd name="T37" fmla="*/ 5 h 84"/>
                  <a:gd name="T38" fmla="*/ 15 w 86"/>
                  <a:gd name="T39" fmla="*/ 7 h 84"/>
                  <a:gd name="T40" fmla="*/ 14 w 86"/>
                  <a:gd name="T41" fmla="*/ 6 h 84"/>
                  <a:gd name="T42" fmla="*/ 16 w 86"/>
                  <a:gd name="T43" fmla="*/ 1 h 84"/>
                  <a:gd name="T44" fmla="*/ 13 w 86"/>
                  <a:gd name="T45" fmla="*/ 1 h 84"/>
                  <a:gd name="T46" fmla="*/ 13 w 86"/>
                  <a:gd name="T47" fmla="*/ 1 h 84"/>
                  <a:gd name="T48" fmla="*/ 12 w 86"/>
                  <a:gd name="T49" fmla="*/ 6 h 84"/>
                  <a:gd name="T50" fmla="*/ 12 w 86"/>
                  <a:gd name="T51" fmla="*/ 6 h 84"/>
                  <a:gd name="T52" fmla="*/ 10 w 86"/>
                  <a:gd name="T53" fmla="*/ 7 h 84"/>
                  <a:gd name="T54" fmla="*/ 8 w 86"/>
                  <a:gd name="T55" fmla="*/ 2 h 84"/>
                  <a:gd name="T56" fmla="*/ 8 w 86"/>
                  <a:gd name="T57" fmla="*/ 4 h 84"/>
                  <a:gd name="T58" fmla="*/ 10 w 86"/>
                  <a:gd name="T59" fmla="*/ 6 h 84"/>
                  <a:gd name="T60" fmla="*/ 9 w 86"/>
                  <a:gd name="T61" fmla="*/ 7 h 84"/>
                  <a:gd name="T62" fmla="*/ 8 w 86"/>
                  <a:gd name="T63" fmla="*/ 8 h 84"/>
                  <a:gd name="T64" fmla="*/ 3 w 86"/>
                  <a:gd name="T65" fmla="*/ 5 h 84"/>
                  <a:gd name="T66" fmla="*/ 5 w 86"/>
                  <a:gd name="T67" fmla="*/ 7 h 84"/>
                  <a:gd name="T68" fmla="*/ 6 w 86"/>
                  <a:gd name="T69" fmla="*/ 8 h 84"/>
                  <a:gd name="T70" fmla="*/ 6 w 86"/>
                  <a:gd name="T71" fmla="*/ 9 h 84"/>
                  <a:gd name="T72" fmla="*/ 0 w 86"/>
                  <a:gd name="T73" fmla="*/ 8 h 84"/>
                  <a:gd name="T74" fmla="*/ 0 w 86"/>
                  <a:gd name="T75" fmla="*/ 10 h 84"/>
                  <a:gd name="T76" fmla="*/ 3 w 86"/>
                  <a:gd name="T77" fmla="*/ 10 h 84"/>
                  <a:gd name="T78" fmla="*/ 5 w 86"/>
                  <a:gd name="T79" fmla="*/ 11 h 84"/>
                  <a:gd name="T80" fmla="*/ 5 w 86"/>
                  <a:gd name="T81" fmla="*/ 11 h 84"/>
                  <a:gd name="T82" fmla="*/ 5 w 86"/>
                  <a:gd name="T83" fmla="*/ 13 h 84"/>
                  <a:gd name="T84" fmla="*/ 0 w 86"/>
                  <a:gd name="T85" fmla="*/ 14 h 84"/>
                  <a:gd name="T86" fmla="*/ 2 w 86"/>
                  <a:gd name="T87" fmla="*/ 14 h 84"/>
                  <a:gd name="T88" fmla="*/ 4 w 86"/>
                  <a:gd name="T89" fmla="*/ 13 h 84"/>
                  <a:gd name="T90" fmla="*/ 5 w 86"/>
                  <a:gd name="T91" fmla="*/ 14 h 84"/>
                  <a:gd name="T92" fmla="*/ 6 w 86"/>
                  <a:gd name="T93" fmla="*/ 15 h 84"/>
                  <a:gd name="T94" fmla="*/ 3 w 86"/>
                  <a:gd name="T95" fmla="*/ 19 h 84"/>
                  <a:gd name="T96" fmla="*/ 3 w 86"/>
                  <a:gd name="T97" fmla="*/ 19 h 84"/>
                  <a:gd name="T98" fmla="*/ 5 w 86"/>
                  <a:gd name="T99" fmla="*/ 20 h 84"/>
                  <a:gd name="T100" fmla="*/ 6 w 86"/>
                  <a:gd name="T101" fmla="*/ 16 h 84"/>
                  <a:gd name="T102" fmla="*/ 9 w 86"/>
                  <a:gd name="T103" fmla="*/ 16 h 84"/>
                  <a:gd name="T104" fmla="*/ 7 w 86"/>
                  <a:gd name="T105" fmla="*/ 21 h 84"/>
                  <a:gd name="T106" fmla="*/ 8 w 86"/>
                  <a:gd name="T107" fmla="*/ 21 h 84"/>
                  <a:gd name="T108" fmla="*/ 8 w 86"/>
                  <a:gd name="T109" fmla="*/ 16 h 84"/>
                  <a:gd name="T110" fmla="*/ 9 w 86"/>
                  <a:gd name="T111" fmla="*/ 16 h 84"/>
                  <a:gd name="T112" fmla="*/ 13 w 86"/>
                  <a:gd name="T113" fmla="*/ 20 h 84"/>
                  <a:gd name="T114" fmla="*/ 14 w 86"/>
                  <a:gd name="T115" fmla="*/ 19 h 84"/>
                  <a:gd name="T116" fmla="*/ 12 w 86"/>
                  <a:gd name="T117" fmla="*/ 17 h 84"/>
                  <a:gd name="T118" fmla="*/ 11 w 86"/>
                  <a:gd name="T119" fmla="*/ 15 h 8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84"/>
                  <a:gd name="T182" fmla="*/ 86 w 86"/>
                  <a:gd name="T183" fmla="*/ 84 h 8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84">
                    <a:moveTo>
                      <a:pt x="50" y="56"/>
                    </a:moveTo>
                    <a:lnTo>
                      <a:pt x="55" y="53"/>
                    </a:lnTo>
                    <a:lnTo>
                      <a:pt x="64" y="69"/>
                    </a:lnTo>
                    <a:lnTo>
                      <a:pt x="57" y="73"/>
                    </a:lnTo>
                    <a:lnTo>
                      <a:pt x="50" y="56"/>
                    </a:lnTo>
                    <a:close/>
                    <a:moveTo>
                      <a:pt x="66" y="68"/>
                    </a:moveTo>
                    <a:lnTo>
                      <a:pt x="65" y="69"/>
                    </a:lnTo>
                    <a:lnTo>
                      <a:pt x="64" y="69"/>
                    </a:lnTo>
                    <a:lnTo>
                      <a:pt x="60" y="62"/>
                    </a:lnTo>
                    <a:lnTo>
                      <a:pt x="66" y="68"/>
                    </a:lnTo>
                    <a:close/>
                    <a:moveTo>
                      <a:pt x="53" y="54"/>
                    </a:moveTo>
                    <a:lnTo>
                      <a:pt x="56" y="52"/>
                    </a:lnTo>
                    <a:lnTo>
                      <a:pt x="70" y="65"/>
                    </a:lnTo>
                    <a:lnTo>
                      <a:pt x="66" y="68"/>
                    </a:lnTo>
                    <a:lnTo>
                      <a:pt x="53" y="54"/>
                    </a:lnTo>
                    <a:close/>
                    <a:moveTo>
                      <a:pt x="72" y="63"/>
                    </a:moveTo>
                    <a:lnTo>
                      <a:pt x="71" y="64"/>
                    </a:lnTo>
                    <a:lnTo>
                      <a:pt x="70" y="65"/>
                    </a:lnTo>
                    <a:lnTo>
                      <a:pt x="63" y="58"/>
                    </a:lnTo>
                    <a:lnTo>
                      <a:pt x="72" y="63"/>
                    </a:lnTo>
                    <a:close/>
                    <a:moveTo>
                      <a:pt x="54" y="54"/>
                    </a:moveTo>
                    <a:lnTo>
                      <a:pt x="57" y="47"/>
                    </a:lnTo>
                    <a:lnTo>
                      <a:pt x="75" y="56"/>
                    </a:lnTo>
                    <a:lnTo>
                      <a:pt x="72" y="63"/>
                    </a:lnTo>
                    <a:lnTo>
                      <a:pt x="54" y="54"/>
                    </a:lnTo>
                    <a:close/>
                    <a:moveTo>
                      <a:pt x="57" y="47"/>
                    </a:moveTo>
                    <a:lnTo>
                      <a:pt x="58" y="46"/>
                    </a:lnTo>
                    <a:lnTo>
                      <a:pt x="60" y="45"/>
                    </a:lnTo>
                    <a:lnTo>
                      <a:pt x="66" y="52"/>
                    </a:lnTo>
                    <a:lnTo>
                      <a:pt x="57" y="47"/>
                    </a:lnTo>
                    <a:close/>
                    <a:moveTo>
                      <a:pt x="60" y="45"/>
                    </a:moveTo>
                    <a:lnTo>
                      <a:pt x="63" y="42"/>
                    </a:lnTo>
                    <a:lnTo>
                      <a:pt x="76" y="55"/>
                    </a:lnTo>
                    <a:lnTo>
                      <a:pt x="73" y="58"/>
                    </a:lnTo>
                    <a:lnTo>
                      <a:pt x="60" y="45"/>
                    </a:lnTo>
                    <a:close/>
                    <a:moveTo>
                      <a:pt x="63" y="42"/>
                    </a:moveTo>
                    <a:lnTo>
                      <a:pt x="66" y="38"/>
                    </a:lnTo>
                    <a:lnTo>
                      <a:pt x="79" y="52"/>
                    </a:lnTo>
                    <a:lnTo>
                      <a:pt x="76" y="55"/>
                    </a:lnTo>
                    <a:lnTo>
                      <a:pt x="63" y="42"/>
                    </a:lnTo>
                    <a:close/>
                    <a:moveTo>
                      <a:pt x="82" y="45"/>
                    </a:moveTo>
                    <a:lnTo>
                      <a:pt x="82" y="50"/>
                    </a:lnTo>
                    <a:lnTo>
                      <a:pt x="79" y="52"/>
                    </a:lnTo>
                    <a:lnTo>
                      <a:pt x="73" y="45"/>
                    </a:lnTo>
                    <a:lnTo>
                      <a:pt x="82" y="45"/>
                    </a:lnTo>
                    <a:close/>
                    <a:moveTo>
                      <a:pt x="63" y="45"/>
                    </a:moveTo>
                    <a:lnTo>
                      <a:pt x="63" y="42"/>
                    </a:lnTo>
                    <a:lnTo>
                      <a:pt x="82" y="42"/>
                    </a:lnTo>
                    <a:lnTo>
                      <a:pt x="82" y="45"/>
                    </a:lnTo>
                    <a:lnTo>
                      <a:pt x="63" y="45"/>
                    </a:lnTo>
                    <a:close/>
                    <a:moveTo>
                      <a:pt x="63" y="42"/>
                    </a:moveTo>
                    <a:lnTo>
                      <a:pt x="63" y="40"/>
                    </a:lnTo>
                    <a:lnTo>
                      <a:pt x="64" y="37"/>
                    </a:lnTo>
                    <a:lnTo>
                      <a:pt x="73" y="42"/>
                    </a:lnTo>
                    <a:lnTo>
                      <a:pt x="63" y="42"/>
                    </a:lnTo>
                    <a:close/>
                    <a:moveTo>
                      <a:pt x="64" y="37"/>
                    </a:moveTo>
                    <a:lnTo>
                      <a:pt x="67" y="32"/>
                    </a:lnTo>
                    <a:lnTo>
                      <a:pt x="84" y="40"/>
                    </a:lnTo>
                    <a:lnTo>
                      <a:pt x="82" y="46"/>
                    </a:lnTo>
                    <a:lnTo>
                      <a:pt x="64" y="37"/>
                    </a:lnTo>
                    <a:close/>
                    <a:moveTo>
                      <a:pt x="85" y="35"/>
                    </a:moveTo>
                    <a:lnTo>
                      <a:pt x="85" y="38"/>
                    </a:lnTo>
                    <a:lnTo>
                      <a:pt x="84" y="40"/>
                    </a:lnTo>
                    <a:lnTo>
                      <a:pt x="76" y="35"/>
                    </a:lnTo>
                    <a:lnTo>
                      <a:pt x="85" y="35"/>
                    </a:lnTo>
                    <a:close/>
                    <a:moveTo>
                      <a:pt x="66" y="35"/>
                    </a:moveTo>
                    <a:lnTo>
                      <a:pt x="66" y="33"/>
                    </a:lnTo>
                    <a:lnTo>
                      <a:pt x="85" y="33"/>
                    </a:lnTo>
                    <a:lnTo>
                      <a:pt x="85" y="35"/>
                    </a:lnTo>
                    <a:lnTo>
                      <a:pt x="66" y="35"/>
                    </a:lnTo>
                    <a:close/>
                    <a:moveTo>
                      <a:pt x="83" y="26"/>
                    </a:moveTo>
                    <a:lnTo>
                      <a:pt x="85" y="29"/>
                    </a:lnTo>
                    <a:lnTo>
                      <a:pt x="85" y="33"/>
                    </a:lnTo>
                    <a:lnTo>
                      <a:pt x="76" y="33"/>
                    </a:lnTo>
                    <a:lnTo>
                      <a:pt x="83" y="26"/>
                    </a:lnTo>
                    <a:close/>
                    <a:moveTo>
                      <a:pt x="70" y="40"/>
                    </a:moveTo>
                    <a:lnTo>
                      <a:pt x="66" y="36"/>
                    </a:lnTo>
                    <a:lnTo>
                      <a:pt x="79" y="23"/>
                    </a:lnTo>
                    <a:lnTo>
                      <a:pt x="83" y="26"/>
                    </a:lnTo>
                    <a:lnTo>
                      <a:pt x="70" y="40"/>
                    </a:lnTo>
                    <a:close/>
                    <a:moveTo>
                      <a:pt x="66" y="36"/>
                    </a:moveTo>
                    <a:lnTo>
                      <a:pt x="63" y="33"/>
                    </a:lnTo>
                    <a:lnTo>
                      <a:pt x="63" y="30"/>
                    </a:lnTo>
                    <a:lnTo>
                      <a:pt x="73" y="30"/>
                    </a:lnTo>
                    <a:lnTo>
                      <a:pt x="66" y="36"/>
                    </a:lnTo>
                    <a:close/>
                    <a:moveTo>
                      <a:pt x="63" y="30"/>
                    </a:moveTo>
                    <a:lnTo>
                      <a:pt x="63" y="26"/>
                    </a:lnTo>
                    <a:lnTo>
                      <a:pt x="82" y="26"/>
                    </a:lnTo>
                    <a:lnTo>
                      <a:pt x="82" y="30"/>
                    </a:lnTo>
                    <a:lnTo>
                      <a:pt x="63" y="30"/>
                    </a:lnTo>
                    <a:close/>
                    <a:moveTo>
                      <a:pt x="79" y="20"/>
                    </a:moveTo>
                    <a:lnTo>
                      <a:pt x="82" y="22"/>
                    </a:lnTo>
                    <a:lnTo>
                      <a:pt x="82" y="26"/>
                    </a:lnTo>
                    <a:lnTo>
                      <a:pt x="73" y="26"/>
                    </a:lnTo>
                    <a:lnTo>
                      <a:pt x="79" y="20"/>
                    </a:lnTo>
                    <a:close/>
                    <a:moveTo>
                      <a:pt x="66" y="33"/>
                    </a:moveTo>
                    <a:lnTo>
                      <a:pt x="63" y="30"/>
                    </a:lnTo>
                    <a:lnTo>
                      <a:pt x="76" y="16"/>
                    </a:lnTo>
                    <a:lnTo>
                      <a:pt x="79" y="20"/>
                    </a:lnTo>
                    <a:lnTo>
                      <a:pt x="66" y="33"/>
                    </a:lnTo>
                    <a:close/>
                    <a:moveTo>
                      <a:pt x="76" y="16"/>
                    </a:moveTo>
                    <a:lnTo>
                      <a:pt x="86" y="25"/>
                    </a:lnTo>
                    <a:lnTo>
                      <a:pt x="76" y="16"/>
                    </a:lnTo>
                    <a:lnTo>
                      <a:pt x="70" y="23"/>
                    </a:lnTo>
                    <a:lnTo>
                      <a:pt x="76" y="16"/>
                    </a:lnTo>
                    <a:close/>
                    <a:moveTo>
                      <a:pt x="63" y="30"/>
                    </a:moveTo>
                    <a:lnTo>
                      <a:pt x="60" y="26"/>
                    </a:lnTo>
                    <a:lnTo>
                      <a:pt x="73" y="13"/>
                    </a:lnTo>
                    <a:lnTo>
                      <a:pt x="76" y="16"/>
                    </a:lnTo>
                    <a:lnTo>
                      <a:pt x="63" y="30"/>
                    </a:lnTo>
                    <a:close/>
                    <a:moveTo>
                      <a:pt x="60" y="26"/>
                    </a:moveTo>
                    <a:lnTo>
                      <a:pt x="60" y="26"/>
                    </a:lnTo>
                    <a:lnTo>
                      <a:pt x="66" y="20"/>
                    </a:lnTo>
                    <a:lnTo>
                      <a:pt x="60" y="26"/>
                    </a:lnTo>
                    <a:close/>
                    <a:moveTo>
                      <a:pt x="60" y="26"/>
                    </a:moveTo>
                    <a:lnTo>
                      <a:pt x="56" y="23"/>
                    </a:lnTo>
                    <a:lnTo>
                      <a:pt x="70" y="10"/>
                    </a:lnTo>
                    <a:lnTo>
                      <a:pt x="73" y="13"/>
                    </a:lnTo>
                    <a:lnTo>
                      <a:pt x="60" y="26"/>
                    </a:lnTo>
                    <a:close/>
                    <a:moveTo>
                      <a:pt x="70" y="10"/>
                    </a:moveTo>
                    <a:lnTo>
                      <a:pt x="61" y="0"/>
                    </a:lnTo>
                    <a:lnTo>
                      <a:pt x="70" y="10"/>
                    </a:lnTo>
                    <a:lnTo>
                      <a:pt x="63" y="16"/>
                    </a:lnTo>
                    <a:lnTo>
                      <a:pt x="70" y="10"/>
                    </a:lnTo>
                    <a:close/>
                    <a:moveTo>
                      <a:pt x="56" y="23"/>
                    </a:moveTo>
                    <a:lnTo>
                      <a:pt x="53" y="20"/>
                    </a:lnTo>
                    <a:lnTo>
                      <a:pt x="66" y="7"/>
                    </a:lnTo>
                    <a:lnTo>
                      <a:pt x="70" y="10"/>
                    </a:lnTo>
                    <a:lnTo>
                      <a:pt x="56" y="23"/>
                    </a:lnTo>
                    <a:close/>
                    <a:moveTo>
                      <a:pt x="60" y="4"/>
                    </a:moveTo>
                    <a:lnTo>
                      <a:pt x="64" y="4"/>
                    </a:lnTo>
                    <a:lnTo>
                      <a:pt x="66" y="7"/>
                    </a:lnTo>
                    <a:lnTo>
                      <a:pt x="60" y="13"/>
                    </a:lnTo>
                    <a:lnTo>
                      <a:pt x="60" y="4"/>
                    </a:lnTo>
                    <a:close/>
                    <a:moveTo>
                      <a:pt x="60" y="23"/>
                    </a:moveTo>
                    <a:lnTo>
                      <a:pt x="54" y="23"/>
                    </a:lnTo>
                    <a:lnTo>
                      <a:pt x="54" y="4"/>
                    </a:lnTo>
                    <a:lnTo>
                      <a:pt x="60" y="4"/>
                    </a:lnTo>
                    <a:lnTo>
                      <a:pt x="60" y="23"/>
                    </a:lnTo>
                    <a:close/>
                    <a:moveTo>
                      <a:pt x="54" y="23"/>
                    </a:moveTo>
                    <a:lnTo>
                      <a:pt x="51" y="23"/>
                    </a:lnTo>
                    <a:lnTo>
                      <a:pt x="51" y="4"/>
                    </a:lnTo>
                    <a:lnTo>
                      <a:pt x="54" y="4"/>
                    </a:lnTo>
                    <a:lnTo>
                      <a:pt x="54" y="23"/>
                    </a:lnTo>
                    <a:close/>
                    <a:moveTo>
                      <a:pt x="51" y="23"/>
                    </a:moveTo>
                    <a:lnTo>
                      <a:pt x="44" y="23"/>
                    </a:lnTo>
                    <a:lnTo>
                      <a:pt x="44" y="4"/>
                    </a:lnTo>
                    <a:lnTo>
                      <a:pt x="51" y="4"/>
                    </a:lnTo>
                    <a:lnTo>
                      <a:pt x="51" y="23"/>
                    </a:lnTo>
                    <a:close/>
                    <a:moveTo>
                      <a:pt x="40" y="5"/>
                    </a:moveTo>
                    <a:lnTo>
                      <a:pt x="42" y="4"/>
                    </a:lnTo>
                    <a:lnTo>
                      <a:pt x="44" y="4"/>
                    </a:lnTo>
                    <a:lnTo>
                      <a:pt x="44" y="13"/>
                    </a:lnTo>
                    <a:lnTo>
                      <a:pt x="40" y="5"/>
                    </a:lnTo>
                    <a:close/>
                    <a:moveTo>
                      <a:pt x="49" y="22"/>
                    </a:moveTo>
                    <a:lnTo>
                      <a:pt x="42" y="25"/>
                    </a:lnTo>
                    <a:lnTo>
                      <a:pt x="33" y="8"/>
                    </a:lnTo>
                    <a:lnTo>
                      <a:pt x="40" y="5"/>
                    </a:lnTo>
                    <a:lnTo>
                      <a:pt x="49" y="22"/>
                    </a:lnTo>
                    <a:close/>
                    <a:moveTo>
                      <a:pt x="42" y="25"/>
                    </a:moveTo>
                    <a:lnTo>
                      <a:pt x="40" y="26"/>
                    </a:lnTo>
                    <a:lnTo>
                      <a:pt x="38" y="26"/>
                    </a:lnTo>
                    <a:lnTo>
                      <a:pt x="38" y="16"/>
                    </a:lnTo>
                    <a:lnTo>
                      <a:pt x="42" y="25"/>
                    </a:lnTo>
                    <a:close/>
                    <a:moveTo>
                      <a:pt x="38" y="26"/>
                    </a:moveTo>
                    <a:lnTo>
                      <a:pt x="34" y="26"/>
                    </a:lnTo>
                    <a:lnTo>
                      <a:pt x="34" y="8"/>
                    </a:lnTo>
                    <a:lnTo>
                      <a:pt x="38" y="8"/>
                    </a:lnTo>
                    <a:lnTo>
                      <a:pt x="38" y="26"/>
                    </a:lnTo>
                    <a:close/>
                    <a:moveTo>
                      <a:pt x="30" y="8"/>
                    </a:moveTo>
                    <a:lnTo>
                      <a:pt x="32" y="8"/>
                    </a:lnTo>
                    <a:lnTo>
                      <a:pt x="34" y="8"/>
                    </a:lnTo>
                    <a:lnTo>
                      <a:pt x="34" y="16"/>
                    </a:lnTo>
                    <a:lnTo>
                      <a:pt x="30" y="8"/>
                    </a:lnTo>
                    <a:close/>
                    <a:moveTo>
                      <a:pt x="39" y="25"/>
                    </a:moveTo>
                    <a:lnTo>
                      <a:pt x="32" y="29"/>
                    </a:lnTo>
                    <a:lnTo>
                      <a:pt x="24" y="11"/>
                    </a:lnTo>
                    <a:lnTo>
                      <a:pt x="30" y="8"/>
                    </a:lnTo>
                    <a:lnTo>
                      <a:pt x="39" y="25"/>
                    </a:lnTo>
                    <a:close/>
                    <a:moveTo>
                      <a:pt x="21" y="13"/>
                    </a:moveTo>
                    <a:lnTo>
                      <a:pt x="22" y="12"/>
                    </a:lnTo>
                    <a:lnTo>
                      <a:pt x="24" y="11"/>
                    </a:lnTo>
                    <a:lnTo>
                      <a:pt x="28" y="20"/>
                    </a:lnTo>
                    <a:lnTo>
                      <a:pt x="21" y="13"/>
                    </a:lnTo>
                    <a:close/>
                    <a:moveTo>
                      <a:pt x="35" y="26"/>
                    </a:moveTo>
                    <a:lnTo>
                      <a:pt x="32" y="30"/>
                    </a:lnTo>
                    <a:lnTo>
                      <a:pt x="18" y="16"/>
                    </a:lnTo>
                    <a:lnTo>
                      <a:pt x="21" y="13"/>
                    </a:lnTo>
                    <a:lnTo>
                      <a:pt x="35" y="26"/>
                    </a:lnTo>
                    <a:close/>
                    <a:moveTo>
                      <a:pt x="32" y="30"/>
                    </a:moveTo>
                    <a:lnTo>
                      <a:pt x="31" y="31"/>
                    </a:lnTo>
                    <a:lnTo>
                      <a:pt x="29" y="32"/>
                    </a:lnTo>
                    <a:lnTo>
                      <a:pt x="25" y="23"/>
                    </a:lnTo>
                    <a:lnTo>
                      <a:pt x="32" y="30"/>
                    </a:lnTo>
                    <a:close/>
                    <a:moveTo>
                      <a:pt x="29" y="32"/>
                    </a:moveTo>
                    <a:lnTo>
                      <a:pt x="23" y="35"/>
                    </a:lnTo>
                    <a:lnTo>
                      <a:pt x="14" y="18"/>
                    </a:lnTo>
                    <a:lnTo>
                      <a:pt x="21" y="14"/>
                    </a:lnTo>
                    <a:lnTo>
                      <a:pt x="29" y="32"/>
                    </a:lnTo>
                    <a:close/>
                    <a:moveTo>
                      <a:pt x="12" y="20"/>
                    </a:moveTo>
                    <a:lnTo>
                      <a:pt x="13" y="19"/>
                    </a:lnTo>
                    <a:lnTo>
                      <a:pt x="14" y="18"/>
                    </a:lnTo>
                    <a:lnTo>
                      <a:pt x="19" y="26"/>
                    </a:lnTo>
                    <a:lnTo>
                      <a:pt x="12" y="20"/>
                    </a:lnTo>
                    <a:close/>
                    <a:moveTo>
                      <a:pt x="25" y="33"/>
                    </a:moveTo>
                    <a:lnTo>
                      <a:pt x="22" y="36"/>
                    </a:lnTo>
                    <a:lnTo>
                      <a:pt x="9" y="23"/>
                    </a:lnTo>
                    <a:lnTo>
                      <a:pt x="12" y="20"/>
                    </a:lnTo>
                    <a:lnTo>
                      <a:pt x="25" y="33"/>
                    </a:lnTo>
                    <a:close/>
                    <a:moveTo>
                      <a:pt x="7" y="25"/>
                    </a:moveTo>
                    <a:lnTo>
                      <a:pt x="8" y="24"/>
                    </a:lnTo>
                    <a:lnTo>
                      <a:pt x="9" y="23"/>
                    </a:lnTo>
                    <a:lnTo>
                      <a:pt x="15" y="30"/>
                    </a:lnTo>
                    <a:lnTo>
                      <a:pt x="7" y="25"/>
                    </a:lnTo>
                    <a:close/>
                    <a:moveTo>
                      <a:pt x="24" y="34"/>
                    </a:moveTo>
                    <a:lnTo>
                      <a:pt x="21" y="40"/>
                    </a:lnTo>
                    <a:lnTo>
                      <a:pt x="3" y="32"/>
                    </a:lnTo>
                    <a:lnTo>
                      <a:pt x="7" y="25"/>
                    </a:lnTo>
                    <a:lnTo>
                      <a:pt x="24" y="34"/>
                    </a:lnTo>
                    <a:close/>
                    <a:moveTo>
                      <a:pt x="2" y="35"/>
                    </a:moveTo>
                    <a:lnTo>
                      <a:pt x="2" y="33"/>
                    </a:lnTo>
                    <a:lnTo>
                      <a:pt x="3" y="32"/>
                    </a:lnTo>
                    <a:lnTo>
                      <a:pt x="12" y="35"/>
                    </a:lnTo>
                    <a:lnTo>
                      <a:pt x="2" y="35"/>
                    </a:lnTo>
                    <a:close/>
                    <a:moveTo>
                      <a:pt x="22" y="35"/>
                    </a:moveTo>
                    <a:lnTo>
                      <a:pt x="22" y="38"/>
                    </a:lnTo>
                    <a:lnTo>
                      <a:pt x="2" y="38"/>
                    </a:lnTo>
                    <a:lnTo>
                      <a:pt x="2" y="35"/>
                    </a:lnTo>
                    <a:lnTo>
                      <a:pt x="22" y="35"/>
                    </a:lnTo>
                    <a:close/>
                    <a:moveTo>
                      <a:pt x="22" y="38"/>
                    </a:moveTo>
                    <a:lnTo>
                      <a:pt x="22" y="43"/>
                    </a:lnTo>
                    <a:lnTo>
                      <a:pt x="19" y="45"/>
                    </a:lnTo>
                    <a:lnTo>
                      <a:pt x="12" y="38"/>
                    </a:lnTo>
                    <a:lnTo>
                      <a:pt x="22" y="38"/>
                    </a:lnTo>
                    <a:close/>
                    <a:moveTo>
                      <a:pt x="19" y="45"/>
                    </a:moveTo>
                    <a:lnTo>
                      <a:pt x="15" y="48"/>
                    </a:lnTo>
                    <a:lnTo>
                      <a:pt x="2" y="35"/>
                    </a:lnTo>
                    <a:lnTo>
                      <a:pt x="6" y="32"/>
                    </a:lnTo>
                    <a:lnTo>
                      <a:pt x="19" y="45"/>
                    </a:lnTo>
                    <a:close/>
                    <a:moveTo>
                      <a:pt x="0" y="42"/>
                    </a:moveTo>
                    <a:lnTo>
                      <a:pt x="0" y="38"/>
                    </a:lnTo>
                    <a:lnTo>
                      <a:pt x="2" y="35"/>
                    </a:lnTo>
                    <a:lnTo>
                      <a:pt x="9" y="42"/>
                    </a:lnTo>
                    <a:lnTo>
                      <a:pt x="0" y="42"/>
                    </a:lnTo>
                    <a:close/>
                    <a:moveTo>
                      <a:pt x="19" y="42"/>
                    </a:moveTo>
                    <a:lnTo>
                      <a:pt x="19" y="48"/>
                    </a:lnTo>
                    <a:lnTo>
                      <a:pt x="0" y="48"/>
                    </a:lnTo>
                    <a:lnTo>
                      <a:pt x="0" y="42"/>
                    </a:lnTo>
                    <a:lnTo>
                      <a:pt x="19" y="42"/>
                    </a:lnTo>
                    <a:close/>
                    <a:moveTo>
                      <a:pt x="19" y="48"/>
                    </a:moveTo>
                    <a:lnTo>
                      <a:pt x="19" y="52"/>
                    </a:lnTo>
                    <a:lnTo>
                      <a:pt x="0" y="52"/>
                    </a:lnTo>
                    <a:lnTo>
                      <a:pt x="0" y="48"/>
                    </a:lnTo>
                    <a:lnTo>
                      <a:pt x="19" y="48"/>
                    </a:lnTo>
                    <a:close/>
                    <a:moveTo>
                      <a:pt x="19" y="52"/>
                    </a:moveTo>
                    <a:lnTo>
                      <a:pt x="19" y="55"/>
                    </a:lnTo>
                    <a:lnTo>
                      <a:pt x="0" y="55"/>
                    </a:lnTo>
                    <a:lnTo>
                      <a:pt x="0" y="52"/>
                    </a:lnTo>
                    <a:lnTo>
                      <a:pt x="19" y="52"/>
                    </a:lnTo>
                    <a:close/>
                    <a:moveTo>
                      <a:pt x="0" y="59"/>
                    </a:moveTo>
                    <a:lnTo>
                      <a:pt x="0" y="57"/>
                    </a:lnTo>
                    <a:lnTo>
                      <a:pt x="0" y="55"/>
                    </a:lnTo>
                    <a:lnTo>
                      <a:pt x="9" y="55"/>
                    </a:lnTo>
                    <a:lnTo>
                      <a:pt x="0" y="59"/>
                    </a:lnTo>
                    <a:close/>
                    <a:moveTo>
                      <a:pt x="18" y="51"/>
                    </a:moveTo>
                    <a:lnTo>
                      <a:pt x="21" y="57"/>
                    </a:lnTo>
                    <a:lnTo>
                      <a:pt x="3" y="65"/>
                    </a:lnTo>
                    <a:lnTo>
                      <a:pt x="0" y="59"/>
                    </a:lnTo>
                    <a:lnTo>
                      <a:pt x="18" y="51"/>
                    </a:lnTo>
                    <a:close/>
                    <a:moveTo>
                      <a:pt x="6" y="68"/>
                    </a:moveTo>
                    <a:lnTo>
                      <a:pt x="4" y="67"/>
                    </a:lnTo>
                    <a:lnTo>
                      <a:pt x="3" y="65"/>
                    </a:lnTo>
                    <a:lnTo>
                      <a:pt x="12" y="62"/>
                    </a:lnTo>
                    <a:lnTo>
                      <a:pt x="6" y="68"/>
                    </a:lnTo>
                    <a:close/>
                    <a:moveTo>
                      <a:pt x="19" y="54"/>
                    </a:moveTo>
                    <a:lnTo>
                      <a:pt x="22" y="57"/>
                    </a:lnTo>
                    <a:lnTo>
                      <a:pt x="9" y="72"/>
                    </a:lnTo>
                    <a:lnTo>
                      <a:pt x="6" y="68"/>
                    </a:lnTo>
                    <a:lnTo>
                      <a:pt x="19" y="54"/>
                    </a:lnTo>
                    <a:close/>
                    <a:moveTo>
                      <a:pt x="22" y="57"/>
                    </a:moveTo>
                    <a:lnTo>
                      <a:pt x="25" y="61"/>
                    </a:lnTo>
                    <a:lnTo>
                      <a:pt x="12" y="74"/>
                    </a:lnTo>
                    <a:lnTo>
                      <a:pt x="9" y="72"/>
                    </a:lnTo>
                    <a:lnTo>
                      <a:pt x="22" y="57"/>
                    </a:lnTo>
                    <a:close/>
                    <a:moveTo>
                      <a:pt x="12" y="74"/>
                    </a:moveTo>
                    <a:lnTo>
                      <a:pt x="2" y="65"/>
                    </a:lnTo>
                    <a:lnTo>
                      <a:pt x="12" y="74"/>
                    </a:lnTo>
                    <a:lnTo>
                      <a:pt x="19" y="67"/>
                    </a:lnTo>
                    <a:lnTo>
                      <a:pt x="12" y="74"/>
                    </a:lnTo>
                    <a:close/>
                    <a:moveTo>
                      <a:pt x="25" y="61"/>
                    </a:moveTo>
                    <a:lnTo>
                      <a:pt x="29" y="64"/>
                    </a:lnTo>
                    <a:lnTo>
                      <a:pt x="15" y="77"/>
                    </a:lnTo>
                    <a:lnTo>
                      <a:pt x="12" y="74"/>
                    </a:lnTo>
                    <a:lnTo>
                      <a:pt x="25" y="61"/>
                    </a:lnTo>
                    <a:close/>
                    <a:moveTo>
                      <a:pt x="22" y="80"/>
                    </a:moveTo>
                    <a:lnTo>
                      <a:pt x="18" y="80"/>
                    </a:lnTo>
                    <a:lnTo>
                      <a:pt x="15" y="77"/>
                    </a:lnTo>
                    <a:lnTo>
                      <a:pt x="22" y="70"/>
                    </a:lnTo>
                    <a:lnTo>
                      <a:pt x="22" y="80"/>
                    </a:lnTo>
                    <a:close/>
                    <a:moveTo>
                      <a:pt x="22" y="62"/>
                    </a:moveTo>
                    <a:lnTo>
                      <a:pt x="25" y="62"/>
                    </a:lnTo>
                    <a:lnTo>
                      <a:pt x="25" y="80"/>
                    </a:lnTo>
                    <a:lnTo>
                      <a:pt x="22" y="80"/>
                    </a:lnTo>
                    <a:lnTo>
                      <a:pt x="22" y="62"/>
                    </a:lnTo>
                    <a:close/>
                    <a:moveTo>
                      <a:pt x="25" y="62"/>
                    </a:moveTo>
                    <a:lnTo>
                      <a:pt x="28" y="62"/>
                    </a:lnTo>
                    <a:lnTo>
                      <a:pt x="29" y="62"/>
                    </a:lnTo>
                    <a:lnTo>
                      <a:pt x="25" y="70"/>
                    </a:lnTo>
                    <a:lnTo>
                      <a:pt x="25" y="62"/>
                    </a:lnTo>
                    <a:close/>
                    <a:moveTo>
                      <a:pt x="29" y="62"/>
                    </a:moveTo>
                    <a:lnTo>
                      <a:pt x="35" y="65"/>
                    </a:lnTo>
                    <a:lnTo>
                      <a:pt x="27" y="83"/>
                    </a:lnTo>
                    <a:lnTo>
                      <a:pt x="21" y="79"/>
                    </a:lnTo>
                    <a:lnTo>
                      <a:pt x="29" y="62"/>
                    </a:lnTo>
                    <a:close/>
                    <a:moveTo>
                      <a:pt x="31" y="84"/>
                    </a:moveTo>
                    <a:lnTo>
                      <a:pt x="29" y="84"/>
                    </a:lnTo>
                    <a:lnTo>
                      <a:pt x="27" y="83"/>
                    </a:lnTo>
                    <a:lnTo>
                      <a:pt x="31" y="74"/>
                    </a:lnTo>
                    <a:lnTo>
                      <a:pt x="31" y="84"/>
                    </a:lnTo>
                    <a:close/>
                    <a:moveTo>
                      <a:pt x="31" y="64"/>
                    </a:moveTo>
                    <a:lnTo>
                      <a:pt x="34" y="64"/>
                    </a:lnTo>
                    <a:lnTo>
                      <a:pt x="34" y="84"/>
                    </a:lnTo>
                    <a:lnTo>
                      <a:pt x="31" y="84"/>
                    </a:lnTo>
                    <a:lnTo>
                      <a:pt x="31" y="64"/>
                    </a:lnTo>
                    <a:close/>
                    <a:moveTo>
                      <a:pt x="34" y="64"/>
                    </a:moveTo>
                    <a:lnTo>
                      <a:pt x="41" y="64"/>
                    </a:lnTo>
                    <a:lnTo>
                      <a:pt x="41" y="84"/>
                    </a:lnTo>
                    <a:lnTo>
                      <a:pt x="34" y="84"/>
                    </a:lnTo>
                    <a:lnTo>
                      <a:pt x="34" y="64"/>
                    </a:lnTo>
                    <a:close/>
                    <a:moveTo>
                      <a:pt x="45" y="83"/>
                    </a:moveTo>
                    <a:lnTo>
                      <a:pt x="43" y="84"/>
                    </a:lnTo>
                    <a:lnTo>
                      <a:pt x="41" y="84"/>
                    </a:lnTo>
                    <a:lnTo>
                      <a:pt x="41" y="74"/>
                    </a:lnTo>
                    <a:lnTo>
                      <a:pt x="45" y="83"/>
                    </a:lnTo>
                    <a:close/>
                    <a:moveTo>
                      <a:pt x="36" y="65"/>
                    </a:moveTo>
                    <a:lnTo>
                      <a:pt x="43" y="62"/>
                    </a:lnTo>
                    <a:lnTo>
                      <a:pt x="52" y="79"/>
                    </a:lnTo>
                    <a:lnTo>
                      <a:pt x="45" y="83"/>
                    </a:lnTo>
                    <a:lnTo>
                      <a:pt x="36" y="65"/>
                    </a:lnTo>
                    <a:close/>
                    <a:moveTo>
                      <a:pt x="54" y="77"/>
                    </a:moveTo>
                    <a:lnTo>
                      <a:pt x="53" y="78"/>
                    </a:lnTo>
                    <a:lnTo>
                      <a:pt x="52" y="79"/>
                    </a:lnTo>
                    <a:lnTo>
                      <a:pt x="47" y="70"/>
                    </a:lnTo>
                    <a:lnTo>
                      <a:pt x="54" y="77"/>
                    </a:lnTo>
                    <a:close/>
                    <a:moveTo>
                      <a:pt x="41" y="64"/>
                    </a:moveTo>
                    <a:lnTo>
                      <a:pt x="44" y="61"/>
                    </a:lnTo>
                    <a:lnTo>
                      <a:pt x="57" y="74"/>
                    </a:lnTo>
                    <a:lnTo>
                      <a:pt x="54" y="77"/>
                    </a:lnTo>
                    <a:lnTo>
                      <a:pt x="41" y="64"/>
                    </a:lnTo>
                    <a:close/>
                    <a:moveTo>
                      <a:pt x="44" y="61"/>
                    </a:moveTo>
                    <a:lnTo>
                      <a:pt x="34" y="70"/>
                    </a:lnTo>
                    <a:lnTo>
                      <a:pt x="44" y="61"/>
                    </a:lnTo>
                    <a:lnTo>
                      <a:pt x="51" y="67"/>
                    </a:lnTo>
                    <a:lnTo>
                      <a:pt x="44" y="61"/>
                    </a:lnTo>
                    <a:close/>
                    <a:moveTo>
                      <a:pt x="44" y="61"/>
                    </a:moveTo>
                    <a:lnTo>
                      <a:pt x="46" y="57"/>
                    </a:lnTo>
                    <a:lnTo>
                      <a:pt x="61" y="72"/>
                    </a:lnTo>
                    <a:lnTo>
                      <a:pt x="57" y="74"/>
                    </a:lnTo>
                    <a:lnTo>
                      <a:pt x="44" y="6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32" name="Freeform 821">
                <a:extLst>
                  <a:ext uri="{FF2B5EF4-FFF2-40B4-BE49-F238E27FC236}">
                    <a16:creationId xmlns:a16="http://schemas.microsoft.com/office/drawing/2014/main" id="{B8E0CD93-162C-47A3-9EDF-FFA7D9AD68F3}"/>
                  </a:ext>
                </a:extLst>
              </p:cNvPr>
              <p:cNvSpPr>
                <a:spLocks/>
              </p:cNvSpPr>
              <p:nvPr/>
            </p:nvSpPr>
            <p:spPr bwMode="auto">
              <a:xfrm>
                <a:off x="3220" y="2104"/>
                <a:ext cx="16" cy="15"/>
              </a:xfrm>
              <a:custGeom>
                <a:avLst/>
                <a:gdLst>
                  <a:gd name="T0" fmla="*/ 12 w 66"/>
                  <a:gd name="T1" fmla="*/ 13 h 61"/>
                  <a:gd name="T2" fmla="*/ 12 w 66"/>
                  <a:gd name="T3" fmla="*/ 13 h 61"/>
                  <a:gd name="T4" fmla="*/ 14 w 66"/>
                  <a:gd name="T5" fmla="*/ 12 h 61"/>
                  <a:gd name="T6" fmla="*/ 15 w 66"/>
                  <a:gd name="T7" fmla="*/ 10 h 61"/>
                  <a:gd name="T8" fmla="*/ 15 w 66"/>
                  <a:gd name="T9" fmla="*/ 10 h 61"/>
                  <a:gd name="T10" fmla="*/ 15 w 66"/>
                  <a:gd name="T11" fmla="*/ 9 h 61"/>
                  <a:gd name="T12" fmla="*/ 16 w 66"/>
                  <a:gd name="T13" fmla="*/ 7 h 61"/>
                  <a:gd name="T14" fmla="*/ 16 w 66"/>
                  <a:gd name="T15" fmla="*/ 6 h 61"/>
                  <a:gd name="T16" fmla="*/ 16 w 66"/>
                  <a:gd name="T17" fmla="*/ 5 h 61"/>
                  <a:gd name="T18" fmla="*/ 16 w 66"/>
                  <a:gd name="T19" fmla="*/ 4 h 61"/>
                  <a:gd name="T20" fmla="*/ 15 w 66"/>
                  <a:gd name="T21" fmla="*/ 3 h 61"/>
                  <a:gd name="T22" fmla="*/ 15 w 66"/>
                  <a:gd name="T23" fmla="*/ 2 h 61"/>
                  <a:gd name="T24" fmla="*/ 14 w 66"/>
                  <a:gd name="T25" fmla="*/ 2 h 61"/>
                  <a:gd name="T26" fmla="*/ 13 w 66"/>
                  <a:gd name="T27" fmla="*/ 1 h 61"/>
                  <a:gd name="T28" fmla="*/ 12 w 66"/>
                  <a:gd name="T29" fmla="*/ 1 h 61"/>
                  <a:gd name="T30" fmla="*/ 12 w 66"/>
                  <a:gd name="T31" fmla="*/ 0 h 61"/>
                  <a:gd name="T32" fmla="*/ 10 w 66"/>
                  <a:gd name="T33" fmla="*/ 0 h 61"/>
                  <a:gd name="T34" fmla="*/ 8 w 66"/>
                  <a:gd name="T35" fmla="*/ 1 h 61"/>
                  <a:gd name="T36" fmla="*/ 8 w 66"/>
                  <a:gd name="T37" fmla="*/ 1 h 61"/>
                  <a:gd name="T38" fmla="*/ 6 w 66"/>
                  <a:gd name="T39" fmla="*/ 1 h 61"/>
                  <a:gd name="T40" fmla="*/ 5 w 66"/>
                  <a:gd name="T41" fmla="*/ 2 h 61"/>
                  <a:gd name="T42" fmla="*/ 4 w 66"/>
                  <a:gd name="T43" fmla="*/ 2 h 61"/>
                  <a:gd name="T44" fmla="*/ 3 w 66"/>
                  <a:gd name="T45" fmla="*/ 3 h 61"/>
                  <a:gd name="T46" fmla="*/ 2 w 66"/>
                  <a:gd name="T47" fmla="*/ 5 h 61"/>
                  <a:gd name="T48" fmla="*/ 1 w 66"/>
                  <a:gd name="T49" fmla="*/ 5 h 61"/>
                  <a:gd name="T50" fmla="*/ 1 w 66"/>
                  <a:gd name="T51" fmla="*/ 6 h 61"/>
                  <a:gd name="T52" fmla="*/ 1 w 66"/>
                  <a:gd name="T53" fmla="*/ 8 h 61"/>
                  <a:gd name="T54" fmla="*/ 0 w 66"/>
                  <a:gd name="T55" fmla="*/ 9 h 61"/>
                  <a:gd name="T56" fmla="*/ 0 w 66"/>
                  <a:gd name="T57" fmla="*/ 10 h 61"/>
                  <a:gd name="T58" fmla="*/ 1 w 66"/>
                  <a:gd name="T59" fmla="*/ 11 h 61"/>
                  <a:gd name="T60" fmla="*/ 1 w 66"/>
                  <a:gd name="T61" fmla="*/ 12 h 61"/>
                  <a:gd name="T62" fmla="*/ 1 w 66"/>
                  <a:gd name="T63" fmla="*/ 13 h 61"/>
                  <a:gd name="T64" fmla="*/ 2 w 66"/>
                  <a:gd name="T65" fmla="*/ 13 h 61"/>
                  <a:gd name="T66" fmla="*/ 3 w 66"/>
                  <a:gd name="T67" fmla="*/ 14 h 61"/>
                  <a:gd name="T68" fmla="*/ 4 w 66"/>
                  <a:gd name="T69" fmla="*/ 14 h 61"/>
                  <a:gd name="T70" fmla="*/ 5 w 66"/>
                  <a:gd name="T71" fmla="*/ 14 h 61"/>
                  <a:gd name="T72" fmla="*/ 6 w 66"/>
                  <a:gd name="T73" fmla="*/ 15 h 61"/>
                  <a:gd name="T74" fmla="*/ 8 w 66"/>
                  <a:gd name="T75" fmla="*/ 14 h 61"/>
                  <a:gd name="T76" fmla="*/ 9 w 66"/>
                  <a:gd name="T77" fmla="*/ 14 h 61"/>
                  <a:gd name="T78" fmla="*/ 10 w 66"/>
                  <a:gd name="T79" fmla="*/ 13 h 61"/>
                  <a:gd name="T80" fmla="*/ 12 w 66"/>
                  <a:gd name="T81" fmla="*/ 13 h 6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61"/>
                  <a:gd name="T125" fmla="*/ 66 w 66"/>
                  <a:gd name="T126" fmla="*/ 61 h 6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61">
                    <a:moveTo>
                      <a:pt x="48" y="54"/>
                    </a:moveTo>
                    <a:lnTo>
                      <a:pt x="51" y="51"/>
                    </a:lnTo>
                    <a:lnTo>
                      <a:pt x="57" y="47"/>
                    </a:lnTo>
                    <a:lnTo>
                      <a:pt x="60" y="41"/>
                    </a:lnTo>
                    <a:lnTo>
                      <a:pt x="63" y="39"/>
                    </a:lnTo>
                    <a:lnTo>
                      <a:pt x="63" y="35"/>
                    </a:lnTo>
                    <a:lnTo>
                      <a:pt x="66" y="29"/>
                    </a:lnTo>
                    <a:lnTo>
                      <a:pt x="66" y="25"/>
                    </a:lnTo>
                    <a:lnTo>
                      <a:pt x="66" y="22"/>
                    </a:lnTo>
                    <a:lnTo>
                      <a:pt x="66" y="15"/>
                    </a:lnTo>
                    <a:lnTo>
                      <a:pt x="63" y="12"/>
                    </a:lnTo>
                    <a:lnTo>
                      <a:pt x="60" y="10"/>
                    </a:lnTo>
                    <a:lnTo>
                      <a:pt x="57" y="7"/>
                    </a:lnTo>
                    <a:lnTo>
                      <a:pt x="54" y="3"/>
                    </a:lnTo>
                    <a:lnTo>
                      <a:pt x="51" y="3"/>
                    </a:lnTo>
                    <a:lnTo>
                      <a:pt x="48" y="0"/>
                    </a:lnTo>
                    <a:lnTo>
                      <a:pt x="41" y="0"/>
                    </a:lnTo>
                    <a:lnTo>
                      <a:pt x="34" y="3"/>
                    </a:lnTo>
                    <a:lnTo>
                      <a:pt x="32" y="3"/>
                    </a:lnTo>
                    <a:lnTo>
                      <a:pt x="26" y="3"/>
                    </a:lnTo>
                    <a:lnTo>
                      <a:pt x="22" y="7"/>
                    </a:lnTo>
                    <a:lnTo>
                      <a:pt x="16" y="10"/>
                    </a:lnTo>
                    <a:lnTo>
                      <a:pt x="12" y="12"/>
                    </a:lnTo>
                    <a:lnTo>
                      <a:pt x="9" y="19"/>
                    </a:lnTo>
                    <a:lnTo>
                      <a:pt x="6" y="22"/>
                    </a:lnTo>
                    <a:lnTo>
                      <a:pt x="3" y="25"/>
                    </a:lnTo>
                    <a:lnTo>
                      <a:pt x="3" y="32"/>
                    </a:lnTo>
                    <a:lnTo>
                      <a:pt x="0" y="35"/>
                    </a:lnTo>
                    <a:lnTo>
                      <a:pt x="0" y="39"/>
                    </a:lnTo>
                    <a:lnTo>
                      <a:pt x="3" y="44"/>
                    </a:lnTo>
                    <a:lnTo>
                      <a:pt x="3" y="47"/>
                    </a:lnTo>
                    <a:lnTo>
                      <a:pt x="6" y="51"/>
                    </a:lnTo>
                    <a:lnTo>
                      <a:pt x="9" y="54"/>
                    </a:lnTo>
                    <a:lnTo>
                      <a:pt x="12" y="57"/>
                    </a:lnTo>
                    <a:lnTo>
                      <a:pt x="16" y="57"/>
                    </a:lnTo>
                    <a:lnTo>
                      <a:pt x="22" y="57"/>
                    </a:lnTo>
                    <a:lnTo>
                      <a:pt x="26" y="61"/>
                    </a:lnTo>
                    <a:lnTo>
                      <a:pt x="32" y="57"/>
                    </a:lnTo>
                    <a:lnTo>
                      <a:pt x="38" y="57"/>
                    </a:lnTo>
                    <a:lnTo>
                      <a:pt x="41" y="54"/>
                    </a:lnTo>
                    <a:lnTo>
                      <a:pt x="48"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33" name="Freeform 822">
                <a:extLst>
                  <a:ext uri="{FF2B5EF4-FFF2-40B4-BE49-F238E27FC236}">
                    <a16:creationId xmlns:a16="http://schemas.microsoft.com/office/drawing/2014/main" id="{B963E37C-44D7-4E05-A4B2-E3C63FDB0ECC}"/>
                  </a:ext>
                </a:extLst>
              </p:cNvPr>
              <p:cNvSpPr>
                <a:spLocks noEditPoints="1"/>
              </p:cNvSpPr>
              <p:nvPr/>
            </p:nvSpPr>
            <p:spPr bwMode="auto">
              <a:xfrm>
                <a:off x="3217" y="2101"/>
                <a:ext cx="22" cy="21"/>
              </a:xfrm>
              <a:custGeom>
                <a:avLst/>
                <a:gdLst>
                  <a:gd name="T0" fmla="*/ 14 w 86"/>
                  <a:gd name="T1" fmla="*/ 14 h 82"/>
                  <a:gd name="T2" fmla="*/ 16 w 86"/>
                  <a:gd name="T3" fmla="*/ 13 h 82"/>
                  <a:gd name="T4" fmla="*/ 18 w 86"/>
                  <a:gd name="T5" fmla="*/ 17 h 82"/>
                  <a:gd name="T6" fmla="*/ 19 w 86"/>
                  <a:gd name="T7" fmla="*/ 16 h 82"/>
                  <a:gd name="T8" fmla="*/ 16 w 86"/>
                  <a:gd name="T9" fmla="*/ 12 h 82"/>
                  <a:gd name="T10" fmla="*/ 21 w 86"/>
                  <a:gd name="T11" fmla="*/ 13 h 82"/>
                  <a:gd name="T12" fmla="*/ 16 w 86"/>
                  <a:gd name="T13" fmla="*/ 12 h 82"/>
                  <a:gd name="T14" fmla="*/ 17 w 86"/>
                  <a:gd name="T15" fmla="*/ 11 h 82"/>
                  <a:gd name="T16" fmla="*/ 21 w 86"/>
                  <a:gd name="T17" fmla="*/ 13 h 82"/>
                  <a:gd name="T18" fmla="*/ 22 w 86"/>
                  <a:gd name="T19" fmla="*/ 10 h 82"/>
                  <a:gd name="T20" fmla="*/ 17 w 86"/>
                  <a:gd name="T21" fmla="*/ 9 h 82"/>
                  <a:gd name="T22" fmla="*/ 17 w 86"/>
                  <a:gd name="T23" fmla="*/ 6 h 82"/>
                  <a:gd name="T24" fmla="*/ 22 w 86"/>
                  <a:gd name="T25" fmla="*/ 6 h 82"/>
                  <a:gd name="T26" fmla="*/ 21 w 86"/>
                  <a:gd name="T27" fmla="*/ 5 h 82"/>
                  <a:gd name="T28" fmla="*/ 17 w 86"/>
                  <a:gd name="T29" fmla="*/ 8 h 82"/>
                  <a:gd name="T30" fmla="*/ 20 w 86"/>
                  <a:gd name="T31" fmla="*/ 3 h 82"/>
                  <a:gd name="T32" fmla="*/ 16 w 86"/>
                  <a:gd name="T33" fmla="*/ 6 h 82"/>
                  <a:gd name="T34" fmla="*/ 15 w 86"/>
                  <a:gd name="T35" fmla="*/ 6 h 82"/>
                  <a:gd name="T36" fmla="*/ 19 w 86"/>
                  <a:gd name="T37" fmla="*/ 3 h 82"/>
                  <a:gd name="T38" fmla="*/ 16 w 86"/>
                  <a:gd name="T39" fmla="*/ 1 h 82"/>
                  <a:gd name="T40" fmla="*/ 16 w 86"/>
                  <a:gd name="T41" fmla="*/ 6 h 82"/>
                  <a:gd name="T42" fmla="*/ 13 w 86"/>
                  <a:gd name="T43" fmla="*/ 4 h 82"/>
                  <a:gd name="T44" fmla="*/ 16 w 86"/>
                  <a:gd name="T45" fmla="*/ 1 h 82"/>
                  <a:gd name="T46" fmla="*/ 15 w 86"/>
                  <a:gd name="T47" fmla="*/ 0 h 82"/>
                  <a:gd name="T48" fmla="*/ 12 w 86"/>
                  <a:gd name="T49" fmla="*/ 0 h 82"/>
                  <a:gd name="T50" fmla="*/ 13 w 86"/>
                  <a:gd name="T51" fmla="*/ 6 h 82"/>
                  <a:gd name="T52" fmla="*/ 11 w 86"/>
                  <a:gd name="T53" fmla="*/ 6 h 82"/>
                  <a:gd name="T54" fmla="*/ 9 w 86"/>
                  <a:gd name="T55" fmla="*/ 1 h 82"/>
                  <a:gd name="T56" fmla="*/ 9 w 86"/>
                  <a:gd name="T57" fmla="*/ 3 h 82"/>
                  <a:gd name="T58" fmla="*/ 11 w 86"/>
                  <a:gd name="T59" fmla="*/ 5 h 82"/>
                  <a:gd name="T60" fmla="*/ 9 w 86"/>
                  <a:gd name="T61" fmla="*/ 6 h 82"/>
                  <a:gd name="T62" fmla="*/ 5 w 86"/>
                  <a:gd name="T63" fmla="*/ 3 h 82"/>
                  <a:gd name="T64" fmla="*/ 4 w 86"/>
                  <a:gd name="T65" fmla="*/ 4 h 82"/>
                  <a:gd name="T66" fmla="*/ 6 w 86"/>
                  <a:gd name="T67" fmla="*/ 6 h 82"/>
                  <a:gd name="T68" fmla="*/ 8 w 86"/>
                  <a:gd name="T69" fmla="*/ 7 h 82"/>
                  <a:gd name="T70" fmla="*/ 7 w 86"/>
                  <a:gd name="T71" fmla="*/ 9 h 82"/>
                  <a:gd name="T72" fmla="*/ 3 w 86"/>
                  <a:gd name="T73" fmla="*/ 13 h 82"/>
                  <a:gd name="T74" fmla="*/ 2 w 86"/>
                  <a:gd name="T75" fmla="*/ 7 h 82"/>
                  <a:gd name="T76" fmla="*/ 3 w 86"/>
                  <a:gd name="T77" fmla="*/ 9 h 82"/>
                  <a:gd name="T78" fmla="*/ 6 w 86"/>
                  <a:gd name="T79" fmla="*/ 9 h 82"/>
                  <a:gd name="T80" fmla="*/ 5 w 86"/>
                  <a:gd name="T81" fmla="*/ 13 h 82"/>
                  <a:gd name="T82" fmla="*/ 0 w 86"/>
                  <a:gd name="T83" fmla="*/ 11 h 82"/>
                  <a:gd name="T84" fmla="*/ 0 w 86"/>
                  <a:gd name="T85" fmla="*/ 13 h 82"/>
                  <a:gd name="T86" fmla="*/ 3 w 86"/>
                  <a:gd name="T87" fmla="*/ 13 h 82"/>
                  <a:gd name="T88" fmla="*/ 5 w 86"/>
                  <a:gd name="T89" fmla="*/ 11 h 82"/>
                  <a:gd name="T90" fmla="*/ 6 w 86"/>
                  <a:gd name="T91" fmla="*/ 14 h 82"/>
                  <a:gd name="T92" fmla="*/ 1 w 86"/>
                  <a:gd name="T93" fmla="*/ 16 h 82"/>
                  <a:gd name="T94" fmla="*/ 2 w 86"/>
                  <a:gd name="T95" fmla="*/ 17 h 82"/>
                  <a:gd name="T96" fmla="*/ 4 w 86"/>
                  <a:gd name="T97" fmla="*/ 16 h 82"/>
                  <a:gd name="T98" fmla="*/ 6 w 86"/>
                  <a:gd name="T99" fmla="*/ 14 h 82"/>
                  <a:gd name="T100" fmla="*/ 7 w 86"/>
                  <a:gd name="T101" fmla="*/ 15 h 82"/>
                  <a:gd name="T102" fmla="*/ 5 w 86"/>
                  <a:gd name="T103" fmla="*/ 19 h 82"/>
                  <a:gd name="T104" fmla="*/ 7 w 86"/>
                  <a:gd name="T105" fmla="*/ 19 h 82"/>
                  <a:gd name="T106" fmla="*/ 7 w 86"/>
                  <a:gd name="T107" fmla="*/ 19 h 82"/>
                  <a:gd name="T108" fmla="*/ 8 w 86"/>
                  <a:gd name="T109" fmla="*/ 15 h 82"/>
                  <a:gd name="T110" fmla="*/ 10 w 86"/>
                  <a:gd name="T111" fmla="*/ 20 h 82"/>
                  <a:gd name="T112" fmla="*/ 10 w 86"/>
                  <a:gd name="T113" fmla="*/ 15 h 82"/>
                  <a:gd name="T114" fmla="*/ 11 w 86"/>
                  <a:gd name="T115" fmla="*/ 15 h 82"/>
                  <a:gd name="T116" fmla="*/ 11 w 86"/>
                  <a:gd name="T117" fmla="*/ 19 h 82"/>
                  <a:gd name="T118" fmla="*/ 14 w 86"/>
                  <a:gd name="T119" fmla="*/ 19 h 82"/>
                  <a:gd name="T120" fmla="*/ 11 w 86"/>
                  <a:gd name="T121" fmla="*/ 15 h 82"/>
                  <a:gd name="T122" fmla="*/ 15 w 86"/>
                  <a:gd name="T123" fmla="*/ 14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86"/>
                  <a:gd name="T187" fmla="*/ 0 h 82"/>
                  <a:gd name="T188" fmla="*/ 86 w 86"/>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86" h="82">
                    <a:moveTo>
                      <a:pt x="51" y="57"/>
                    </a:moveTo>
                    <a:lnTo>
                      <a:pt x="54" y="54"/>
                    </a:lnTo>
                    <a:lnTo>
                      <a:pt x="67" y="67"/>
                    </a:lnTo>
                    <a:lnTo>
                      <a:pt x="64" y="71"/>
                    </a:lnTo>
                    <a:lnTo>
                      <a:pt x="51" y="57"/>
                    </a:lnTo>
                    <a:close/>
                    <a:moveTo>
                      <a:pt x="54" y="54"/>
                    </a:moveTo>
                    <a:lnTo>
                      <a:pt x="55" y="53"/>
                    </a:lnTo>
                    <a:lnTo>
                      <a:pt x="56" y="52"/>
                    </a:lnTo>
                    <a:lnTo>
                      <a:pt x="61" y="61"/>
                    </a:lnTo>
                    <a:lnTo>
                      <a:pt x="54" y="54"/>
                    </a:lnTo>
                    <a:close/>
                    <a:moveTo>
                      <a:pt x="56" y="52"/>
                    </a:moveTo>
                    <a:lnTo>
                      <a:pt x="63" y="49"/>
                    </a:lnTo>
                    <a:lnTo>
                      <a:pt x="71" y="66"/>
                    </a:lnTo>
                    <a:lnTo>
                      <a:pt x="65" y="70"/>
                    </a:lnTo>
                    <a:lnTo>
                      <a:pt x="56" y="52"/>
                    </a:lnTo>
                    <a:close/>
                    <a:moveTo>
                      <a:pt x="75" y="62"/>
                    </a:moveTo>
                    <a:lnTo>
                      <a:pt x="74" y="65"/>
                    </a:lnTo>
                    <a:lnTo>
                      <a:pt x="71" y="66"/>
                    </a:lnTo>
                    <a:lnTo>
                      <a:pt x="67" y="57"/>
                    </a:lnTo>
                    <a:lnTo>
                      <a:pt x="75" y="62"/>
                    </a:lnTo>
                    <a:close/>
                    <a:moveTo>
                      <a:pt x="59" y="53"/>
                    </a:moveTo>
                    <a:lnTo>
                      <a:pt x="62" y="47"/>
                    </a:lnTo>
                    <a:lnTo>
                      <a:pt x="79" y="55"/>
                    </a:lnTo>
                    <a:lnTo>
                      <a:pt x="75" y="62"/>
                    </a:lnTo>
                    <a:lnTo>
                      <a:pt x="59" y="53"/>
                    </a:lnTo>
                    <a:close/>
                    <a:moveTo>
                      <a:pt x="62" y="47"/>
                    </a:moveTo>
                    <a:lnTo>
                      <a:pt x="62" y="45"/>
                    </a:lnTo>
                    <a:lnTo>
                      <a:pt x="63" y="44"/>
                    </a:lnTo>
                    <a:lnTo>
                      <a:pt x="70" y="51"/>
                    </a:lnTo>
                    <a:lnTo>
                      <a:pt x="62" y="47"/>
                    </a:lnTo>
                    <a:close/>
                    <a:moveTo>
                      <a:pt x="63" y="44"/>
                    </a:moveTo>
                    <a:lnTo>
                      <a:pt x="66" y="41"/>
                    </a:lnTo>
                    <a:lnTo>
                      <a:pt x="80" y="55"/>
                    </a:lnTo>
                    <a:lnTo>
                      <a:pt x="77" y="57"/>
                    </a:lnTo>
                    <a:lnTo>
                      <a:pt x="63" y="44"/>
                    </a:lnTo>
                    <a:close/>
                    <a:moveTo>
                      <a:pt x="83" y="49"/>
                    </a:moveTo>
                    <a:lnTo>
                      <a:pt x="83" y="52"/>
                    </a:lnTo>
                    <a:lnTo>
                      <a:pt x="80" y="55"/>
                    </a:lnTo>
                    <a:lnTo>
                      <a:pt x="73" y="49"/>
                    </a:lnTo>
                    <a:lnTo>
                      <a:pt x="83" y="49"/>
                    </a:lnTo>
                    <a:close/>
                    <a:moveTo>
                      <a:pt x="64" y="49"/>
                    </a:moveTo>
                    <a:lnTo>
                      <a:pt x="64" y="45"/>
                    </a:lnTo>
                    <a:lnTo>
                      <a:pt x="83" y="45"/>
                    </a:lnTo>
                    <a:lnTo>
                      <a:pt x="83" y="49"/>
                    </a:lnTo>
                    <a:lnTo>
                      <a:pt x="64" y="49"/>
                    </a:lnTo>
                    <a:close/>
                    <a:moveTo>
                      <a:pt x="64" y="45"/>
                    </a:moveTo>
                    <a:lnTo>
                      <a:pt x="64" y="43"/>
                    </a:lnTo>
                    <a:lnTo>
                      <a:pt x="65" y="41"/>
                    </a:lnTo>
                    <a:lnTo>
                      <a:pt x="73" y="45"/>
                    </a:lnTo>
                    <a:lnTo>
                      <a:pt x="64" y="45"/>
                    </a:lnTo>
                    <a:close/>
                    <a:moveTo>
                      <a:pt x="65" y="41"/>
                    </a:moveTo>
                    <a:lnTo>
                      <a:pt x="67" y="34"/>
                    </a:lnTo>
                    <a:lnTo>
                      <a:pt x="85" y="43"/>
                    </a:lnTo>
                    <a:lnTo>
                      <a:pt x="82" y="50"/>
                    </a:lnTo>
                    <a:lnTo>
                      <a:pt x="65" y="41"/>
                    </a:lnTo>
                    <a:close/>
                    <a:moveTo>
                      <a:pt x="86" y="39"/>
                    </a:moveTo>
                    <a:lnTo>
                      <a:pt x="86" y="41"/>
                    </a:lnTo>
                    <a:lnTo>
                      <a:pt x="85" y="43"/>
                    </a:lnTo>
                    <a:lnTo>
                      <a:pt x="76" y="39"/>
                    </a:lnTo>
                    <a:lnTo>
                      <a:pt x="86" y="39"/>
                    </a:lnTo>
                    <a:close/>
                    <a:moveTo>
                      <a:pt x="67" y="39"/>
                    </a:moveTo>
                    <a:lnTo>
                      <a:pt x="67" y="35"/>
                    </a:lnTo>
                    <a:lnTo>
                      <a:pt x="86" y="35"/>
                    </a:lnTo>
                    <a:lnTo>
                      <a:pt x="86" y="39"/>
                    </a:lnTo>
                    <a:lnTo>
                      <a:pt x="67" y="39"/>
                    </a:lnTo>
                    <a:close/>
                    <a:moveTo>
                      <a:pt x="67" y="35"/>
                    </a:moveTo>
                    <a:lnTo>
                      <a:pt x="67" y="32"/>
                    </a:lnTo>
                    <a:lnTo>
                      <a:pt x="86" y="32"/>
                    </a:lnTo>
                    <a:lnTo>
                      <a:pt x="86" y="35"/>
                    </a:lnTo>
                    <a:lnTo>
                      <a:pt x="67" y="35"/>
                    </a:lnTo>
                    <a:close/>
                    <a:moveTo>
                      <a:pt x="67" y="32"/>
                    </a:moveTo>
                    <a:lnTo>
                      <a:pt x="67" y="25"/>
                    </a:lnTo>
                    <a:lnTo>
                      <a:pt x="86" y="25"/>
                    </a:lnTo>
                    <a:lnTo>
                      <a:pt x="86" y="32"/>
                    </a:lnTo>
                    <a:lnTo>
                      <a:pt x="67" y="32"/>
                    </a:lnTo>
                    <a:close/>
                    <a:moveTo>
                      <a:pt x="83" y="19"/>
                    </a:moveTo>
                    <a:lnTo>
                      <a:pt x="86" y="22"/>
                    </a:lnTo>
                    <a:lnTo>
                      <a:pt x="86" y="25"/>
                    </a:lnTo>
                    <a:lnTo>
                      <a:pt x="76" y="25"/>
                    </a:lnTo>
                    <a:lnTo>
                      <a:pt x="83" y="19"/>
                    </a:lnTo>
                    <a:close/>
                    <a:moveTo>
                      <a:pt x="70" y="32"/>
                    </a:moveTo>
                    <a:lnTo>
                      <a:pt x="66" y="30"/>
                    </a:lnTo>
                    <a:lnTo>
                      <a:pt x="80" y="16"/>
                    </a:lnTo>
                    <a:lnTo>
                      <a:pt x="83" y="19"/>
                    </a:lnTo>
                    <a:lnTo>
                      <a:pt x="70" y="32"/>
                    </a:lnTo>
                    <a:close/>
                    <a:moveTo>
                      <a:pt x="66" y="30"/>
                    </a:moveTo>
                    <a:lnTo>
                      <a:pt x="76" y="39"/>
                    </a:lnTo>
                    <a:lnTo>
                      <a:pt x="66" y="30"/>
                    </a:lnTo>
                    <a:lnTo>
                      <a:pt x="73" y="22"/>
                    </a:lnTo>
                    <a:lnTo>
                      <a:pt x="66" y="30"/>
                    </a:lnTo>
                    <a:close/>
                    <a:moveTo>
                      <a:pt x="66" y="30"/>
                    </a:moveTo>
                    <a:lnTo>
                      <a:pt x="63" y="27"/>
                    </a:lnTo>
                    <a:lnTo>
                      <a:pt x="77" y="13"/>
                    </a:lnTo>
                    <a:lnTo>
                      <a:pt x="80" y="16"/>
                    </a:lnTo>
                    <a:lnTo>
                      <a:pt x="66" y="30"/>
                    </a:lnTo>
                    <a:close/>
                    <a:moveTo>
                      <a:pt x="77" y="12"/>
                    </a:moveTo>
                    <a:lnTo>
                      <a:pt x="77" y="13"/>
                    </a:lnTo>
                    <a:lnTo>
                      <a:pt x="70" y="20"/>
                    </a:lnTo>
                    <a:lnTo>
                      <a:pt x="77" y="12"/>
                    </a:lnTo>
                    <a:close/>
                    <a:moveTo>
                      <a:pt x="63" y="27"/>
                    </a:moveTo>
                    <a:lnTo>
                      <a:pt x="61" y="23"/>
                    </a:lnTo>
                    <a:lnTo>
                      <a:pt x="74" y="10"/>
                    </a:lnTo>
                    <a:lnTo>
                      <a:pt x="77" y="12"/>
                    </a:lnTo>
                    <a:lnTo>
                      <a:pt x="63" y="27"/>
                    </a:lnTo>
                    <a:close/>
                    <a:moveTo>
                      <a:pt x="61" y="23"/>
                    </a:moveTo>
                    <a:lnTo>
                      <a:pt x="51" y="13"/>
                    </a:lnTo>
                    <a:lnTo>
                      <a:pt x="60" y="23"/>
                    </a:lnTo>
                    <a:lnTo>
                      <a:pt x="67" y="17"/>
                    </a:lnTo>
                    <a:lnTo>
                      <a:pt x="61" y="23"/>
                    </a:lnTo>
                    <a:close/>
                    <a:moveTo>
                      <a:pt x="60" y="23"/>
                    </a:moveTo>
                    <a:lnTo>
                      <a:pt x="58" y="20"/>
                    </a:lnTo>
                    <a:lnTo>
                      <a:pt x="71" y="7"/>
                    </a:lnTo>
                    <a:lnTo>
                      <a:pt x="74" y="10"/>
                    </a:lnTo>
                    <a:lnTo>
                      <a:pt x="60" y="23"/>
                    </a:lnTo>
                    <a:close/>
                    <a:moveTo>
                      <a:pt x="64" y="3"/>
                    </a:moveTo>
                    <a:lnTo>
                      <a:pt x="67" y="3"/>
                    </a:lnTo>
                    <a:lnTo>
                      <a:pt x="71" y="7"/>
                    </a:lnTo>
                    <a:lnTo>
                      <a:pt x="64" y="13"/>
                    </a:lnTo>
                    <a:lnTo>
                      <a:pt x="64" y="3"/>
                    </a:lnTo>
                    <a:close/>
                    <a:moveTo>
                      <a:pt x="64" y="22"/>
                    </a:moveTo>
                    <a:lnTo>
                      <a:pt x="61" y="22"/>
                    </a:lnTo>
                    <a:lnTo>
                      <a:pt x="61" y="3"/>
                    </a:lnTo>
                    <a:lnTo>
                      <a:pt x="64" y="3"/>
                    </a:lnTo>
                    <a:lnTo>
                      <a:pt x="64" y="22"/>
                    </a:lnTo>
                    <a:close/>
                    <a:moveTo>
                      <a:pt x="61" y="22"/>
                    </a:moveTo>
                    <a:lnTo>
                      <a:pt x="56" y="22"/>
                    </a:lnTo>
                    <a:lnTo>
                      <a:pt x="54" y="20"/>
                    </a:lnTo>
                    <a:lnTo>
                      <a:pt x="61" y="13"/>
                    </a:lnTo>
                    <a:lnTo>
                      <a:pt x="61" y="22"/>
                    </a:lnTo>
                    <a:close/>
                    <a:moveTo>
                      <a:pt x="54" y="20"/>
                    </a:moveTo>
                    <a:lnTo>
                      <a:pt x="51" y="17"/>
                    </a:lnTo>
                    <a:lnTo>
                      <a:pt x="64" y="3"/>
                    </a:lnTo>
                    <a:lnTo>
                      <a:pt x="67" y="7"/>
                    </a:lnTo>
                    <a:lnTo>
                      <a:pt x="54" y="20"/>
                    </a:lnTo>
                    <a:close/>
                    <a:moveTo>
                      <a:pt x="58" y="0"/>
                    </a:moveTo>
                    <a:lnTo>
                      <a:pt x="61" y="0"/>
                    </a:lnTo>
                    <a:lnTo>
                      <a:pt x="64" y="3"/>
                    </a:lnTo>
                    <a:lnTo>
                      <a:pt x="58" y="10"/>
                    </a:lnTo>
                    <a:lnTo>
                      <a:pt x="58" y="0"/>
                    </a:lnTo>
                    <a:close/>
                    <a:moveTo>
                      <a:pt x="58" y="20"/>
                    </a:moveTo>
                    <a:lnTo>
                      <a:pt x="51" y="20"/>
                    </a:lnTo>
                    <a:lnTo>
                      <a:pt x="51" y="0"/>
                    </a:lnTo>
                    <a:lnTo>
                      <a:pt x="58" y="0"/>
                    </a:lnTo>
                    <a:lnTo>
                      <a:pt x="58" y="20"/>
                    </a:lnTo>
                    <a:close/>
                    <a:moveTo>
                      <a:pt x="47" y="1"/>
                    </a:moveTo>
                    <a:lnTo>
                      <a:pt x="49" y="0"/>
                    </a:lnTo>
                    <a:lnTo>
                      <a:pt x="51" y="0"/>
                    </a:lnTo>
                    <a:lnTo>
                      <a:pt x="51" y="10"/>
                    </a:lnTo>
                    <a:lnTo>
                      <a:pt x="47" y="1"/>
                    </a:lnTo>
                    <a:close/>
                    <a:moveTo>
                      <a:pt x="55" y="19"/>
                    </a:moveTo>
                    <a:lnTo>
                      <a:pt x="49" y="22"/>
                    </a:lnTo>
                    <a:lnTo>
                      <a:pt x="41" y="4"/>
                    </a:lnTo>
                    <a:lnTo>
                      <a:pt x="47" y="1"/>
                    </a:lnTo>
                    <a:lnTo>
                      <a:pt x="55" y="19"/>
                    </a:lnTo>
                    <a:close/>
                    <a:moveTo>
                      <a:pt x="49" y="22"/>
                    </a:moveTo>
                    <a:lnTo>
                      <a:pt x="47" y="22"/>
                    </a:lnTo>
                    <a:lnTo>
                      <a:pt x="44" y="22"/>
                    </a:lnTo>
                    <a:lnTo>
                      <a:pt x="44" y="13"/>
                    </a:lnTo>
                    <a:lnTo>
                      <a:pt x="49" y="22"/>
                    </a:lnTo>
                    <a:close/>
                    <a:moveTo>
                      <a:pt x="44" y="22"/>
                    </a:moveTo>
                    <a:lnTo>
                      <a:pt x="42" y="22"/>
                    </a:lnTo>
                    <a:lnTo>
                      <a:pt x="42" y="3"/>
                    </a:lnTo>
                    <a:lnTo>
                      <a:pt x="44" y="3"/>
                    </a:lnTo>
                    <a:lnTo>
                      <a:pt x="44" y="22"/>
                    </a:lnTo>
                    <a:close/>
                    <a:moveTo>
                      <a:pt x="42" y="22"/>
                    </a:moveTo>
                    <a:lnTo>
                      <a:pt x="36" y="22"/>
                    </a:lnTo>
                    <a:lnTo>
                      <a:pt x="36" y="3"/>
                    </a:lnTo>
                    <a:lnTo>
                      <a:pt x="42" y="3"/>
                    </a:lnTo>
                    <a:lnTo>
                      <a:pt x="42" y="22"/>
                    </a:lnTo>
                    <a:close/>
                    <a:moveTo>
                      <a:pt x="29" y="7"/>
                    </a:moveTo>
                    <a:lnTo>
                      <a:pt x="31" y="3"/>
                    </a:lnTo>
                    <a:lnTo>
                      <a:pt x="36" y="3"/>
                    </a:lnTo>
                    <a:lnTo>
                      <a:pt x="36" y="13"/>
                    </a:lnTo>
                    <a:lnTo>
                      <a:pt x="29" y="7"/>
                    </a:lnTo>
                    <a:close/>
                    <a:moveTo>
                      <a:pt x="42" y="20"/>
                    </a:moveTo>
                    <a:lnTo>
                      <a:pt x="39" y="23"/>
                    </a:lnTo>
                    <a:lnTo>
                      <a:pt x="26" y="10"/>
                    </a:lnTo>
                    <a:lnTo>
                      <a:pt x="29" y="7"/>
                    </a:lnTo>
                    <a:lnTo>
                      <a:pt x="42" y="20"/>
                    </a:lnTo>
                    <a:close/>
                    <a:moveTo>
                      <a:pt x="39" y="23"/>
                    </a:moveTo>
                    <a:lnTo>
                      <a:pt x="38" y="24"/>
                    </a:lnTo>
                    <a:lnTo>
                      <a:pt x="37" y="24"/>
                    </a:lnTo>
                    <a:lnTo>
                      <a:pt x="32" y="17"/>
                    </a:lnTo>
                    <a:lnTo>
                      <a:pt x="39" y="23"/>
                    </a:lnTo>
                    <a:close/>
                    <a:moveTo>
                      <a:pt x="37" y="24"/>
                    </a:moveTo>
                    <a:lnTo>
                      <a:pt x="30" y="28"/>
                    </a:lnTo>
                    <a:lnTo>
                      <a:pt x="21" y="11"/>
                    </a:lnTo>
                    <a:lnTo>
                      <a:pt x="28" y="8"/>
                    </a:lnTo>
                    <a:lnTo>
                      <a:pt x="37" y="24"/>
                    </a:lnTo>
                    <a:close/>
                    <a:moveTo>
                      <a:pt x="19" y="12"/>
                    </a:moveTo>
                    <a:lnTo>
                      <a:pt x="20" y="11"/>
                    </a:lnTo>
                    <a:lnTo>
                      <a:pt x="21" y="11"/>
                    </a:lnTo>
                    <a:lnTo>
                      <a:pt x="26" y="20"/>
                    </a:lnTo>
                    <a:lnTo>
                      <a:pt x="19" y="12"/>
                    </a:lnTo>
                    <a:close/>
                    <a:moveTo>
                      <a:pt x="32" y="27"/>
                    </a:moveTo>
                    <a:lnTo>
                      <a:pt x="29" y="30"/>
                    </a:lnTo>
                    <a:lnTo>
                      <a:pt x="16" y="16"/>
                    </a:lnTo>
                    <a:lnTo>
                      <a:pt x="19" y="12"/>
                    </a:lnTo>
                    <a:lnTo>
                      <a:pt x="32" y="27"/>
                    </a:lnTo>
                    <a:close/>
                    <a:moveTo>
                      <a:pt x="13" y="19"/>
                    </a:moveTo>
                    <a:lnTo>
                      <a:pt x="15" y="17"/>
                    </a:lnTo>
                    <a:lnTo>
                      <a:pt x="16" y="16"/>
                    </a:lnTo>
                    <a:lnTo>
                      <a:pt x="22" y="22"/>
                    </a:lnTo>
                    <a:lnTo>
                      <a:pt x="13" y="19"/>
                    </a:lnTo>
                    <a:close/>
                    <a:moveTo>
                      <a:pt x="31" y="27"/>
                    </a:moveTo>
                    <a:lnTo>
                      <a:pt x="28" y="33"/>
                    </a:lnTo>
                    <a:lnTo>
                      <a:pt x="11" y="24"/>
                    </a:lnTo>
                    <a:lnTo>
                      <a:pt x="13" y="19"/>
                    </a:lnTo>
                    <a:lnTo>
                      <a:pt x="31" y="27"/>
                    </a:lnTo>
                    <a:close/>
                    <a:moveTo>
                      <a:pt x="28" y="33"/>
                    </a:moveTo>
                    <a:lnTo>
                      <a:pt x="27" y="34"/>
                    </a:lnTo>
                    <a:lnTo>
                      <a:pt x="26" y="35"/>
                    </a:lnTo>
                    <a:lnTo>
                      <a:pt x="19" y="29"/>
                    </a:lnTo>
                    <a:lnTo>
                      <a:pt x="28" y="33"/>
                    </a:lnTo>
                    <a:close/>
                    <a:moveTo>
                      <a:pt x="26" y="35"/>
                    </a:moveTo>
                    <a:lnTo>
                      <a:pt x="23" y="39"/>
                    </a:lnTo>
                    <a:lnTo>
                      <a:pt x="9" y="25"/>
                    </a:lnTo>
                    <a:lnTo>
                      <a:pt x="12" y="22"/>
                    </a:lnTo>
                    <a:lnTo>
                      <a:pt x="26" y="35"/>
                    </a:lnTo>
                    <a:close/>
                    <a:moveTo>
                      <a:pt x="23" y="39"/>
                    </a:moveTo>
                    <a:lnTo>
                      <a:pt x="13" y="49"/>
                    </a:lnTo>
                    <a:lnTo>
                      <a:pt x="23" y="39"/>
                    </a:lnTo>
                    <a:lnTo>
                      <a:pt x="16" y="32"/>
                    </a:lnTo>
                    <a:lnTo>
                      <a:pt x="23" y="39"/>
                    </a:lnTo>
                    <a:close/>
                    <a:moveTo>
                      <a:pt x="23" y="39"/>
                    </a:moveTo>
                    <a:lnTo>
                      <a:pt x="20" y="42"/>
                    </a:lnTo>
                    <a:lnTo>
                      <a:pt x="6" y="29"/>
                    </a:lnTo>
                    <a:lnTo>
                      <a:pt x="9" y="25"/>
                    </a:lnTo>
                    <a:lnTo>
                      <a:pt x="23" y="39"/>
                    </a:lnTo>
                    <a:close/>
                    <a:moveTo>
                      <a:pt x="4" y="35"/>
                    </a:moveTo>
                    <a:lnTo>
                      <a:pt x="4" y="31"/>
                    </a:lnTo>
                    <a:lnTo>
                      <a:pt x="6" y="29"/>
                    </a:lnTo>
                    <a:lnTo>
                      <a:pt x="13" y="35"/>
                    </a:lnTo>
                    <a:lnTo>
                      <a:pt x="4" y="35"/>
                    </a:lnTo>
                    <a:close/>
                    <a:moveTo>
                      <a:pt x="22" y="35"/>
                    </a:moveTo>
                    <a:lnTo>
                      <a:pt x="22" y="42"/>
                    </a:lnTo>
                    <a:lnTo>
                      <a:pt x="4" y="42"/>
                    </a:lnTo>
                    <a:lnTo>
                      <a:pt x="4" y="35"/>
                    </a:lnTo>
                    <a:lnTo>
                      <a:pt x="22" y="35"/>
                    </a:lnTo>
                    <a:close/>
                    <a:moveTo>
                      <a:pt x="22" y="42"/>
                    </a:moveTo>
                    <a:lnTo>
                      <a:pt x="22" y="45"/>
                    </a:lnTo>
                    <a:lnTo>
                      <a:pt x="20" y="49"/>
                    </a:lnTo>
                    <a:lnTo>
                      <a:pt x="13" y="42"/>
                    </a:lnTo>
                    <a:lnTo>
                      <a:pt x="22" y="42"/>
                    </a:lnTo>
                    <a:close/>
                    <a:moveTo>
                      <a:pt x="20" y="49"/>
                    </a:moveTo>
                    <a:lnTo>
                      <a:pt x="17" y="52"/>
                    </a:lnTo>
                    <a:lnTo>
                      <a:pt x="4" y="39"/>
                    </a:lnTo>
                    <a:lnTo>
                      <a:pt x="6" y="35"/>
                    </a:lnTo>
                    <a:lnTo>
                      <a:pt x="20" y="49"/>
                    </a:lnTo>
                    <a:close/>
                    <a:moveTo>
                      <a:pt x="0" y="45"/>
                    </a:moveTo>
                    <a:lnTo>
                      <a:pt x="0" y="41"/>
                    </a:lnTo>
                    <a:lnTo>
                      <a:pt x="4" y="39"/>
                    </a:lnTo>
                    <a:lnTo>
                      <a:pt x="10" y="45"/>
                    </a:lnTo>
                    <a:lnTo>
                      <a:pt x="0" y="45"/>
                    </a:lnTo>
                    <a:close/>
                    <a:moveTo>
                      <a:pt x="19" y="45"/>
                    </a:moveTo>
                    <a:lnTo>
                      <a:pt x="19" y="49"/>
                    </a:lnTo>
                    <a:lnTo>
                      <a:pt x="0" y="49"/>
                    </a:lnTo>
                    <a:lnTo>
                      <a:pt x="0" y="45"/>
                    </a:lnTo>
                    <a:lnTo>
                      <a:pt x="19" y="45"/>
                    </a:lnTo>
                    <a:close/>
                    <a:moveTo>
                      <a:pt x="1" y="52"/>
                    </a:moveTo>
                    <a:lnTo>
                      <a:pt x="0" y="51"/>
                    </a:lnTo>
                    <a:lnTo>
                      <a:pt x="0" y="49"/>
                    </a:lnTo>
                    <a:lnTo>
                      <a:pt x="10" y="49"/>
                    </a:lnTo>
                    <a:lnTo>
                      <a:pt x="1" y="52"/>
                    </a:lnTo>
                    <a:close/>
                    <a:moveTo>
                      <a:pt x="18" y="44"/>
                    </a:moveTo>
                    <a:lnTo>
                      <a:pt x="21" y="50"/>
                    </a:lnTo>
                    <a:lnTo>
                      <a:pt x="5" y="59"/>
                    </a:lnTo>
                    <a:lnTo>
                      <a:pt x="1" y="52"/>
                    </a:lnTo>
                    <a:lnTo>
                      <a:pt x="18" y="44"/>
                    </a:lnTo>
                    <a:close/>
                    <a:moveTo>
                      <a:pt x="21" y="50"/>
                    </a:moveTo>
                    <a:lnTo>
                      <a:pt x="22" y="52"/>
                    </a:lnTo>
                    <a:lnTo>
                      <a:pt x="22" y="54"/>
                    </a:lnTo>
                    <a:lnTo>
                      <a:pt x="13" y="54"/>
                    </a:lnTo>
                    <a:lnTo>
                      <a:pt x="21" y="50"/>
                    </a:lnTo>
                    <a:close/>
                    <a:moveTo>
                      <a:pt x="22" y="54"/>
                    </a:moveTo>
                    <a:lnTo>
                      <a:pt x="22" y="57"/>
                    </a:lnTo>
                    <a:lnTo>
                      <a:pt x="4" y="57"/>
                    </a:lnTo>
                    <a:lnTo>
                      <a:pt x="4" y="54"/>
                    </a:lnTo>
                    <a:lnTo>
                      <a:pt x="22" y="54"/>
                    </a:lnTo>
                    <a:close/>
                    <a:moveTo>
                      <a:pt x="6" y="64"/>
                    </a:moveTo>
                    <a:lnTo>
                      <a:pt x="4" y="62"/>
                    </a:lnTo>
                    <a:lnTo>
                      <a:pt x="4" y="57"/>
                    </a:lnTo>
                    <a:lnTo>
                      <a:pt x="13" y="57"/>
                    </a:lnTo>
                    <a:lnTo>
                      <a:pt x="6" y="64"/>
                    </a:lnTo>
                    <a:close/>
                    <a:moveTo>
                      <a:pt x="20" y="51"/>
                    </a:moveTo>
                    <a:lnTo>
                      <a:pt x="23" y="54"/>
                    </a:lnTo>
                    <a:lnTo>
                      <a:pt x="9" y="67"/>
                    </a:lnTo>
                    <a:lnTo>
                      <a:pt x="6" y="64"/>
                    </a:lnTo>
                    <a:lnTo>
                      <a:pt x="20" y="51"/>
                    </a:lnTo>
                    <a:close/>
                    <a:moveTo>
                      <a:pt x="9" y="67"/>
                    </a:moveTo>
                    <a:lnTo>
                      <a:pt x="9" y="67"/>
                    </a:lnTo>
                    <a:lnTo>
                      <a:pt x="16" y="61"/>
                    </a:lnTo>
                    <a:lnTo>
                      <a:pt x="9" y="67"/>
                    </a:lnTo>
                    <a:close/>
                    <a:moveTo>
                      <a:pt x="23" y="54"/>
                    </a:moveTo>
                    <a:lnTo>
                      <a:pt x="26" y="57"/>
                    </a:lnTo>
                    <a:lnTo>
                      <a:pt x="12" y="71"/>
                    </a:lnTo>
                    <a:lnTo>
                      <a:pt x="9" y="67"/>
                    </a:lnTo>
                    <a:lnTo>
                      <a:pt x="23" y="54"/>
                    </a:lnTo>
                    <a:close/>
                    <a:moveTo>
                      <a:pt x="26" y="57"/>
                    </a:moveTo>
                    <a:lnTo>
                      <a:pt x="36" y="66"/>
                    </a:lnTo>
                    <a:lnTo>
                      <a:pt x="26" y="57"/>
                    </a:lnTo>
                    <a:lnTo>
                      <a:pt x="19" y="64"/>
                    </a:lnTo>
                    <a:lnTo>
                      <a:pt x="26" y="57"/>
                    </a:lnTo>
                    <a:close/>
                    <a:moveTo>
                      <a:pt x="26" y="57"/>
                    </a:moveTo>
                    <a:lnTo>
                      <a:pt x="29" y="61"/>
                    </a:lnTo>
                    <a:lnTo>
                      <a:pt x="16" y="74"/>
                    </a:lnTo>
                    <a:lnTo>
                      <a:pt x="12" y="71"/>
                    </a:lnTo>
                    <a:lnTo>
                      <a:pt x="26" y="57"/>
                    </a:lnTo>
                    <a:close/>
                    <a:moveTo>
                      <a:pt x="22" y="76"/>
                    </a:moveTo>
                    <a:lnTo>
                      <a:pt x="19" y="76"/>
                    </a:lnTo>
                    <a:lnTo>
                      <a:pt x="16" y="74"/>
                    </a:lnTo>
                    <a:lnTo>
                      <a:pt x="22" y="67"/>
                    </a:lnTo>
                    <a:lnTo>
                      <a:pt x="22" y="76"/>
                    </a:lnTo>
                    <a:close/>
                    <a:moveTo>
                      <a:pt x="22" y="57"/>
                    </a:moveTo>
                    <a:lnTo>
                      <a:pt x="26" y="57"/>
                    </a:lnTo>
                    <a:lnTo>
                      <a:pt x="26" y="76"/>
                    </a:lnTo>
                    <a:lnTo>
                      <a:pt x="22" y="76"/>
                    </a:lnTo>
                    <a:lnTo>
                      <a:pt x="22" y="57"/>
                    </a:lnTo>
                    <a:close/>
                    <a:moveTo>
                      <a:pt x="26" y="57"/>
                    </a:moveTo>
                    <a:lnTo>
                      <a:pt x="32" y="57"/>
                    </a:lnTo>
                    <a:lnTo>
                      <a:pt x="32" y="76"/>
                    </a:lnTo>
                    <a:lnTo>
                      <a:pt x="26" y="76"/>
                    </a:lnTo>
                    <a:lnTo>
                      <a:pt x="26" y="57"/>
                    </a:lnTo>
                    <a:close/>
                    <a:moveTo>
                      <a:pt x="32" y="57"/>
                    </a:moveTo>
                    <a:lnTo>
                      <a:pt x="36" y="57"/>
                    </a:lnTo>
                    <a:lnTo>
                      <a:pt x="39" y="61"/>
                    </a:lnTo>
                    <a:lnTo>
                      <a:pt x="32" y="67"/>
                    </a:lnTo>
                    <a:lnTo>
                      <a:pt x="32" y="57"/>
                    </a:lnTo>
                    <a:close/>
                    <a:moveTo>
                      <a:pt x="39" y="61"/>
                    </a:moveTo>
                    <a:lnTo>
                      <a:pt x="42" y="64"/>
                    </a:lnTo>
                    <a:lnTo>
                      <a:pt x="29" y="77"/>
                    </a:lnTo>
                    <a:lnTo>
                      <a:pt x="26" y="74"/>
                    </a:lnTo>
                    <a:lnTo>
                      <a:pt x="39" y="61"/>
                    </a:lnTo>
                    <a:close/>
                    <a:moveTo>
                      <a:pt x="40" y="78"/>
                    </a:moveTo>
                    <a:lnTo>
                      <a:pt x="33" y="82"/>
                    </a:lnTo>
                    <a:lnTo>
                      <a:pt x="29" y="77"/>
                    </a:lnTo>
                    <a:lnTo>
                      <a:pt x="36" y="71"/>
                    </a:lnTo>
                    <a:lnTo>
                      <a:pt x="40" y="78"/>
                    </a:lnTo>
                    <a:close/>
                    <a:moveTo>
                      <a:pt x="31" y="62"/>
                    </a:moveTo>
                    <a:lnTo>
                      <a:pt x="38" y="59"/>
                    </a:lnTo>
                    <a:lnTo>
                      <a:pt x="45" y="76"/>
                    </a:lnTo>
                    <a:lnTo>
                      <a:pt x="40" y="78"/>
                    </a:lnTo>
                    <a:lnTo>
                      <a:pt x="31" y="62"/>
                    </a:lnTo>
                    <a:close/>
                    <a:moveTo>
                      <a:pt x="38" y="59"/>
                    </a:moveTo>
                    <a:lnTo>
                      <a:pt x="40" y="57"/>
                    </a:lnTo>
                    <a:lnTo>
                      <a:pt x="42" y="57"/>
                    </a:lnTo>
                    <a:lnTo>
                      <a:pt x="42" y="67"/>
                    </a:lnTo>
                    <a:lnTo>
                      <a:pt x="38" y="59"/>
                    </a:lnTo>
                    <a:close/>
                    <a:moveTo>
                      <a:pt x="42" y="57"/>
                    </a:moveTo>
                    <a:lnTo>
                      <a:pt x="48" y="57"/>
                    </a:lnTo>
                    <a:lnTo>
                      <a:pt x="48" y="76"/>
                    </a:lnTo>
                    <a:lnTo>
                      <a:pt x="42" y="76"/>
                    </a:lnTo>
                    <a:lnTo>
                      <a:pt x="42" y="57"/>
                    </a:lnTo>
                    <a:close/>
                    <a:moveTo>
                      <a:pt x="54" y="74"/>
                    </a:moveTo>
                    <a:lnTo>
                      <a:pt x="52" y="76"/>
                    </a:lnTo>
                    <a:lnTo>
                      <a:pt x="48" y="76"/>
                    </a:lnTo>
                    <a:lnTo>
                      <a:pt x="48" y="67"/>
                    </a:lnTo>
                    <a:lnTo>
                      <a:pt x="54" y="74"/>
                    </a:lnTo>
                    <a:close/>
                    <a:moveTo>
                      <a:pt x="41" y="61"/>
                    </a:moveTo>
                    <a:lnTo>
                      <a:pt x="44" y="57"/>
                    </a:lnTo>
                    <a:lnTo>
                      <a:pt x="58" y="71"/>
                    </a:lnTo>
                    <a:lnTo>
                      <a:pt x="54" y="74"/>
                    </a:lnTo>
                    <a:lnTo>
                      <a:pt x="41" y="61"/>
                    </a:lnTo>
                    <a:close/>
                    <a:moveTo>
                      <a:pt x="44" y="57"/>
                    </a:moveTo>
                    <a:lnTo>
                      <a:pt x="48" y="54"/>
                    </a:lnTo>
                    <a:lnTo>
                      <a:pt x="51" y="54"/>
                    </a:lnTo>
                    <a:lnTo>
                      <a:pt x="51" y="64"/>
                    </a:lnTo>
                    <a:lnTo>
                      <a:pt x="44" y="57"/>
                    </a:lnTo>
                    <a:close/>
                    <a:moveTo>
                      <a:pt x="51" y="54"/>
                    </a:moveTo>
                    <a:lnTo>
                      <a:pt x="58" y="54"/>
                    </a:lnTo>
                    <a:lnTo>
                      <a:pt x="58" y="74"/>
                    </a:lnTo>
                    <a:lnTo>
                      <a:pt x="51" y="74"/>
                    </a:lnTo>
                    <a:lnTo>
                      <a:pt x="51"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34" name="Freeform 823">
                <a:extLst>
                  <a:ext uri="{FF2B5EF4-FFF2-40B4-BE49-F238E27FC236}">
                    <a16:creationId xmlns:a16="http://schemas.microsoft.com/office/drawing/2014/main" id="{38BE8260-5772-4CC9-9205-21FD4EA8B339}"/>
                  </a:ext>
                </a:extLst>
              </p:cNvPr>
              <p:cNvSpPr>
                <a:spLocks/>
              </p:cNvSpPr>
              <p:nvPr/>
            </p:nvSpPr>
            <p:spPr bwMode="auto">
              <a:xfrm>
                <a:off x="3271" y="2080"/>
                <a:ext cx="16" cy="14"/>
              </a:xfrm>
              <a:custGeom>
                <a:avLst/>
                <a:gdLst>
                  <a:gd name="T0" fmla="*/ 11 w 64"/>
                  <a:gd name="T1" fmla="*/ 13 h 57"/>
                  <a:gd name="T2" fmla="*/ 13 w 64"/>
                  <a:gd name="T3" fmla="*/ 12 h 57"/>
                  <a:gd name="T4" fmla="*/ 14 w 64"/>
                  <a:gd name="T5" fmla="*/ 11 h 57"/>
                  <a:gd name="T6" fmla="*/ 15 w 64"/>
                  <a:gd name="T7" fmla="*/ 10 h 57"/>
                  <a:gd name="T8" fmla="*/ 15 w 64"/>
                  <a:gd name="T9" fmla="*/ 9 h 57"/>
                  <a:gd name="T10" fmla="*/ 16 w 64"/>
                  <a:gd name="T11" fmla="*/ 8 h 57"/>
                  <a:gd name="T12" fmla="*/ 16 w 64"/>
                  <a:gd name="T13" fmla="*/ 7 h 57"/>
                  <a:gd name="T14" fmla="*/ 16 w 64"/>
                  <a:gd name="T15" fmla="*/ 6 h 57"/>
                  <a:gd name="T16" fmla="*/ 16 w 64"/>
                  <a:gd name="T17" fmla="*/ 5 h 57"/>
                  <a:gd name="T18" fmla="*/ 16 w 64"/>
                  <a:gd name="T19" fmla="*/ 3 h 57"/>
                  <a:gd name="T20" fmla="*/ 16 w 64"/>
                  <a:gd name="T21" fmla="*/ 2 h 57"/>
                  <a:gd name="T22" fmla="*/ 15 w 64"/>
                  <a:gd name="T23" fmla="*/ 2 h 57"/>
                  <a:gd name="T24" fmla="*/ 15 w 64"/>
                  <a:gd name="T25" fmla="*/ 1 h 57"/>
                  <a:gd name="T26" fmla="*/ 14 w 64"/>
                  <a:gd name="T27" fmla="*/ 0 h 57"/>
                  <a:gd name="T28" fmla="*/ 12 w 64"/>
                  <a:gd name="T29" fmla="*/ 0 h 57"/>
                  <a:gd name="T30" fmla="*/ 11 w 64"/>
                  <a:gd name="T31" fmla="*/ 0 h 57"/>
                  <a:gd name="T32" fmla="*/ 10 w 64"/>
                  <a:gd name="T33" fmla="*/ 0 h 57"/>
                  <a:gd name="T34" fmla="*/ 9 w 64"/>
                  <a:gd name="T35" fmla="*/ 0 h 57"/>
                  <a:gd name="T36" fmla="*/ 7 w 64"/>
                  <a:gd name="T37" fmla="*/ 0 h 57"/>
                  <a:gd name="T38" fmla="*/ 6 w 64"/>
                  <a:gd name="T39" fmla="*/ 1 h 57"/>
                  <a:gd name="T40" fmla="*/ 5 w 64"/>
                  <a:gd name="T41" fmla="*/ 1 h 57"/>
                  <a:gd name="T42" fmla="*/ 4 w 64"/>
                  <a:gd name="T43" fmla="*/ 2 h 57"/>
                  <a:gd name="T44" fmla="*/ 3 w 64"/>
                  <a:gd name="T45" fmla="*/ 3 h 57"/>
                  <a:gd name="T46" fmla="*/ 2 w 64"/>
                  <a:gd name="T47" fmla="*/ 4 h 57"/>
                  <a:gd name="T48" fmla="*/ 1 w 64"/>
                  <a:gd name="T49" fmla="*/ 5 h 57"/>
                  <a:gd name="T50" fmla="*/ 0 w 64"/>
                  <a:gd name="T51" fmla="*/ 6 h 57"/>
                  <a:gd name="T52" fmla="*/ 0 w 64"/>
                  <a:gd name="T53" fmla="*/ 7 h 57"/>
                  <a:gd name="T54" fmla="*/ 0 w 64"/>
                  <a:gd name="T55" fmla="*/ 8 h 57"/>
                  <a:gd name="T56" fmla="*/ 0 w 64"/>
                  <a:gd name="T57" fmla="*/ 10 h 57"/>
                  <a:gd name="T58" fmla="*/ 0 w 64"/>
                  <a:gd name="T59" fmla="*/ 10 h 57"/>
                  <a:gd name="T60" fmla="*/ 0 w 64"/>
                  <a:gd name="T61" fmla="*/ 11 h 57"/>
                  <a:gd name="T62" fmla="*/ 1 w 64"/>
                  <a:gd name="T63" fmla="*/ 12 h 57"/>
                  <a:gd name="T64" fmla="*/ 2 w 64"/>
                  <a:gd name="T65" fmla="*/ 13 h 57"/>
                  <a:gd name="T66" fmla="*/ 3 w 64"/>
                  <a:gd name="T67" fmla="*/ 13 h 57"/>
                  <a:gd name="T68" fmla="*/ 4 w 64"/>
                  <a:gd name="T69" fmla="*/ 13 h 57"/>
                  <a:gd name="T70" fmla="*/ 5 w 64"/>
                  <a:gd name="T71" fmla="*/ 14 h 57"/>
                  <a:gd name="T72" fmla="*/ 7 w 64"/>
                  <a:gd name="T73" fmla="*/ 14 h 57"/>
                  <a:gd name="T74" fmla="*/ 7 w 64"/>
                  <a:gd name="T75" fmla="*/ 14 h 57"/>
                  <a:gd name="T76" fmla="*/ 9 w 64"/>
                  <a:gd name="T77" fmla="*/ 13 h 57"/>
                  <a:gd name="T78" fmla="*/ 11 w 64"/>
                  <a:gd name="T79" fmla="*/ 13 h 57"/>
                  <a:gd name="T80" fmla="*/ 11 w 64"/>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57"/>
                  <a:gd name="T125" fmla="*/ 64 w 64"/>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57">
                    <a:moveTo>
                      <a:pt x="44" y="52"/>
                    </a:moveTo>
                    <a:lnTo>
                      <a:pt x="51" y="49"/>
                    </a:lnTo>
                    <a:lnTo>
                      <a:pt x="54" y="45"/>
                    </a:lnTo>
                    <a:lnTo>
                      <a:pt x="58" y="39"/>
                    </a:lnTo>
                    <a:lnTo>
                      <a:pt x="61" y="35"/>
                    </a:lnTo>
                    <a:lnTo>
                      <a:pt x="64" y="32"/>
                    </a:lnTo>
                    <a:lnTo>
                      <a:pt x="64" y="27"/>
                    </a:lnTo>
                    <a:lnTo>
                      <a:pt x="64" y="23"/>
                    </a:lnTo>
                    <a:lnTo>
                      <a:pt x="64" y="20"/>
                    </a:lnTo>
                    <a:lnTo>
                      <a:pt x="64" y="13"/>
                    </a:lnTo>
                    <a:lnTo>
                      <a:pt x="64" y="10"/>
                    </a:lnTo>
                    <a:lnTo>
                      <a:pt x="61" y="7"/>
                    </a:lnTo>
                    <a:lnTo>
                      <a:pt x="58" y="3"/>
                    </a:lnTo>
                    <a:lnTo>
                      <a:pt x="54" y="0"/>
                    </a:lnTo>
                    <a:lnTo>
                      <a:pt x="48" y="0"/>
                    </a:lnTo>
                    <a:lnTo>
                      <a:pt x="44" y="0"/>
                    </a:lnTo>
                    <a:lnTo>
                      <a:pt x="39" y="0"/>
                    </a:lnTo>
                    <a:lnTo>
                      <a:pt x="36" y="0"/>
                    </a:lnTo>
                    <a:lnTo>
                      <a:pt x="29" y="0"/>
                    </a:lnTo>
                    <a:lnTo>
                      <a:pt x="22" y="3"/>
                    </a:lnTo>
                    <a:lnTo>
                      <a:pt x="19" y="3"/>
                    </a:lnTo>
                    <a:lnTo>
                      <a:pt x="14" y="7"/>
                    </a:lnTo>
                    <a:lnTo>
                      <a:pt x="10" y="13"/>
                    </a:lnTo>
                    <a:lnTo>
                      <a:pt x="7" y="17"/>
                    </a:lnTo>
                    <a:lnTo>
                      <a:pt x="4" y="20"/>
                    </a:lnTo>
                    <a:lnTo>
                      <a:pt x="0" y="23"/>
                    </a:lnTo>
                    <a:lnTo>
                      <a:pt x="0" y="29"/>
                    </a:lnTo>
                    <a:lnTo>
                      <a:pt x="0" y="32"/>
                    </a:lnTo>
                    <a:lnTo>
                      <a:pt x="0" y="39"/>
                    </a:lnTo>
                    <a:lnTo>
                      <a:pt x="0" y="42"/>
                    </a:lnTo>
                    <a:lnTo>
                      <a:pt x="0" y="45"/>
                    </a:lnTo>
                    <a:lnTo>
                      <a:pt x="4" y="49"/>
                    </a:lnTo>
                    <a:lnTo>
                      <a:pt x="7" y="52"/>
                    </a:lnTo>
                    <a:lnTo>
                      <a:pt x="10" y="54"/>
                    </a:lnTo>
                    <a:lnTo>
                      <a:pt x="16" y="54"/>
                    </a:lnTo>
                    <a:lnTo>
                      <a:pt x="19" y="57"/>
                    </a:lnTo>
                    <a:lnTo>
                      <a:pt x="26" y="57"/>
                    </a:lnTo>
                    <a:lnTo>
                      <a:pt x="29" y="57"/>
                    </a:lnTo>
                    <a:lnTo>
                      <a:pt x="36" y="54"/>
                    </a:lnTo>
                    <a:lnTo>
                      <a:pt x="42" y="54"/>
                    </a:lnTo>
                    <a:lnTo>
                      <a:pt x="44" y="52"/>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35" name="Freeform 824">
                <a:extLst>
                  <a:ext uri="{FF2B5EF4-FFF2-40B4-BE49-F238E27FC236}">
                    <a16:creationId xmlns:a16="http://schemas.microsoft.com/office/drawing/2014/main" id="{26158CF0-1A08-4CC5-8A3B-857DB0C66501}"/>
                  </a:ext>
                </a:extLst>
              </p:cNvPr>
              <p:cNvSpPr>
                <a:spLocks noEditPoints="1"/>
              </p:cNvSpPr>
              <p:nvPr/>
            </p:nvSpPr>
            <p:spPr bwMode="auto">
              <a:xfrm>
                <a:off x="3269" y="2078"/>
                <a:ext cx="21" cy="19"/>
              </a:xfrm>
              <a:custGeom>
                <a:avLst/>
                <a:gdLst>
                  <a:gd name="T0" fmla="*/ 17 w 83"/>
                  <a:gd name="T1" fmla="*/ 16 h 76"/>
                  <a:gd name="T2" fmla="*/ 15 w 83"/>
                  <a:gd name="T3" fmla="*/ 12 h 76"/>
                  <a:gd name="T4" fmla="*/ 18 w 83"/>
                  <a:gd name="T5" fmla="*/ 15 h 76"/>
                  <a:gd name="T6" fmla="*/ 18 w 83"/>
                  <a:gd name="T7" fmla="*/ 15 h 76"/>
                  <a:gd name="T8" fmla="*/ 15 w 83"/>
                  <a:gd name="T9" fmla="*/ 11 h 76"/>
                  <a:gd name="T10" fmla="*/ 16 w 83"/>
                  <a:gd name="T11" fmla="*/ 10 h 76"/>
                  <a:gd name="T12" fmla="*/ 17 w 83"/>
                  <a:gd name="T13" fmla="*/ 9 h 76"/>
                  <a:gd name="T14" fmla="*/ 20 w 83"/>
                  <a:gd name="T15" fmla="*/ 12 h 76"/>
                  <a:gd name="T16" fmla="*/ 21 w 83"/>
                  <a:gd name="T17" fmla="*/ 10 h 76"/>
                  <a:gd name="T18" fmla="*/ 16 w 83"/>
                  <a:gd name="T19" fmla="*/ 9 h 76"/>
                  <a:gd name="T20" fmla="*/ 16 w 83"/>
                  <a:gd name="T21" fmla="*/ 7 h 76"/>
                  <a:gd name="T22" fmla="*/ 16 w 83"/>
                  <a:gd name="T23" fmla="*/ 5 h 76"/>
                  <a:gd name="T24" fmla="*/ 21 w 83"/>
                  <a:gd name="T25" fmla="*/ 5 h 76"/>
                  <a:gd name="T26" fmla="*/ 20 w 83"/>
                  <a:gd name="T27" fmla="*/ 3 h 76"/>
                  <a:gd name="T28" fmla="*/ 16 w 83"/>
                  <a:gd name="T29" fmla="*/ 6 h 76"/>
                  <a:gd name="T30" fmla="*/ 15 w 83"/>
                  <a:gd name="T31" fmla="*/ 5 h 76"/>
                  <a:gd name="T32" fmla="*/ 15 w 83"/>
                  <a:gd name="T33" fmla="*/ 4 h 76"/>
                  <a:gd name="T34" fmla="*/ 18 w 83"/>
                  <a:gd name="T35" fmla="*/ 1 h 76"/>
                  <a:gd name="T36" fmla="*/ 16 w 83"/>
                  <a:gd name="T37" fmla="*/ 0 h 76"/>
                  <a:gd name="T38" fmla="*/ 15 w 83"/>
                  <a:gd name="T39" fmla="*/ 5 h 76"/>
                  <a:gd name="T40" fmla="*/ 12 w 83"/>
                  <a:gd name="T41" fmla="*/ 5 h 76"/>
                  <a:gd name="T42" fmla="*/ 10 w 83"/>
                  <a:gd name="T43" fmla="*/ 5 h 76"/>
                  <a:gd name="T44" fmla="*/ 10 w 83"/>
                  <a:gd name="T45" fmla="*/ 0 h 76"/>
                  <a:gd name="T46" fmla="*/ 9 w 83"/>
                  <a:gd name="T47" fmla="*/ 0 h 76"/>
                  <a:gd name="T48" fmla="*/ 9 w 83"/>
                  <a:gd name="T49" fmla="*/ 5 h 76"/>
                  <a:gd name="T50" fmla="*/ 7 w 83"/>
                  <a:gd name="T51" fmla="*/ 1 h 76"/>
                  <a:gd name="T52" fmla="*/ 7 w 83"/>
                  <a:gd name="T53" fmla="*/ 6 h 76"/>
                  <a:gd name="T54" fmla="*/ 5 w 83"/>
                  <a:gd name="T55" fmla="*/ 2 h 76"/>
                  <a:gd name="T56" fmla="*/ 4 w 83"/>
                  <a:gd name="T57" fmla="*/ 3 h 76"/>
                  <a:gd name="T58" fmla="*/ 7 w 83"/>
                  <a:gd name="T59" fmla="*/ 7 h 76"/>
                  <a:gd name="T60" fmla="*/ 6 w 83"/>
                  <a:gd name="T61" fmla="*/ 8 h 76"/>
                  <a:gd name="T62" fmla="*/ 8 w 83"/>
                  <a:gd name="T63" fmla="*/ 7 h 76"/>
                  <a:gd name="T64" fmla="*/ 1 w 83"/>
                  <a:gd name="T65" fmla="*/ 7 h 76"/>
                  <a:gd name="T66" fmla="*/ 3 w 83"/>
                  <a:gd name="T67" fmla="*/ 8 h 76"/>
                  <a:gd name="T68" fmla="*/ 5 w 83"/>
                  <a:gd name="T69" fmla="*/ 8 h 76"/>
                  <a:gd name="T70" fmla="*/ 5 w 83"/>
                  <a:gd name="T71" fmla="*/ 10 h 76"/>
                  <a:gd name="T72" fmla="*/ 5 w 83"/>
                  <a:gd name="T73" fmla="*/ 13 h 76"/>
                  <a:gd name="T74" fmla="*/ 0 w 83"/>
                  <a:gd name="T75" fmla="*/ 14 h 76"/>
                  <a:gd name="T76" fmla="*/ 3 w 83"/>
                  <a:gd name="T77" fmla="*/ 14 h 76"/>
                  <a:gd name="T78" fmla="*/ 4 w 83"/>
                  <a:gd name="T79" fmla="*/ 12 h 76"/>
                  <a:gd name="T80" fmla="*/ 5 w 83"/>
                  <a:gd name="T81" fmla="*/ 13 h 76"/>
                  <a:gd name="T82" fmla="*/ 3 w 83"/>
                  <a:gd name="T83" fmla="*/ 17 h 76"/>
                  <a:gd name="T84" fmla="*/ 4 w 83"/>
                  <a:gd name="T85" fmla="*/ 18 h 76"/>
                  <a:gd name="T86" fmla="*/ 5 w 83"/>
                  <a:gd name="T87" fmla="*/ 16 h 76"/>
                  <a:gd name="T88" fmla="*/ 5 w 83"/>
                  <a:gd name="T89" fmla="*/ 14 h 76"/>
                  <a:gd name="T90" fmla="*/ 8 w 83"/>
                  <a:gd name="T91" fmla="*/ 14 h 76"/>
                  <a:gd name="T92" fmla="*/ 7 w 83"/>
                  <a:gd name="T93" fmla="*/ 19 h 76"/>
                  <a:gd name="T94" fmla="*/ 9 w 83"/>
                  <a:gd name="T95" fmla="*/ 19 h 76"/>
                  <a:gd name="T96" fmla="*/ 9 w 83"/>
                  <a:gd name="T97" fmla="*/ 19 h 76"/>
                  <a:gd name="T98" fmla="*/ 11 w 83"/>
                  <a:gd name="T99" fmla="*/ 19 h 76"/>
                  <a:gd name="T100" fmla="*/ 10 w 83"/>
                  <a:gd name="T101" fmla="*/ 14 h 76"/>
                  <a:gd name="T102" fmla="*/ 13 w 83"/>
                  <a:gd name="T103" fmla="*/ 14 h 76"/>
                  <a:gd name="T104" fmla="*/ 13 w 83"/>
                  <a:gd name="T105" fmla="*/ 18 h 76"/>
                  <a:gd name="T106" fmla="*/ 15 w 83"/>
                  <a:gd name="T107" fmla="*/ 18 h 7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3"/>
                  <a:gd name="T163" fmla="*/ 0 h 76"/>
                  <a:gd name="T164" fmla="*/ 83 w 83"/>
                  <a:gd name="T165" fmla="*/ 76 h 7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3" h="76">
                    <a:moveTo>
                      <a:pt x="51" y="52"/>
                    </a:moveTo>
                    <a:lnTo>
                      <a:pt x="57" y="49"/>
                    </a:lnTo>
                    <a:lnTo>
                      <a:pt x="65" y="65"/>
                    </a:lnTo>
                    <a:lnTo>
                      <a:pt x="59" y="69"/>
                    </a:lnTo>
                    <a:lnTo>
                      <a:pt x="51" y="52"/>
                    </a:lnTo>
                    <a:close/>
                    <a:moveTo>
                      <a:pt x="68" y="64"/>
                    </a:moveTo>
                    <a:lnTo>
                      <a:pt x="67" y="65"/>
                    </a:lnTo>
                    <a:lnTo>
                      <a:pt x="65" y="65"/>
                    </a:lnTo>
                    <a:lnTo>
                      <a:pt x="61" y="58"/>
                    </a:lnTo>
                    <a:lnTo>
                      <a:pt x="68" y="64"/>
                    </a:lnTo>
                    <a:close/>
                    <a:moveTo>
                      <a:pt x="54" y="51"/>
                    </a:moveTo>
                    <a:lnTo>
                      <a:pt x="58" y="48"/>
                    </a:lnTo>
                    <a:lnTo>
                      <a:pt x="71" y="61"/>
                    </a:lnTo>
                    <a:lnTo>
                      <a:pt x="68" y="64"/>
                    </a:lnTo>
                    <a:lnTo>
                      <a:pt x="54" y="51"/>
                    </a:lnTo>
                    <a:close/>
                    <a:moveTo>
                      <a:pt x="73" y="59"/>
                    </a:moveTo>
                    <a:lnTo>
                      <a:pt x="72" y="60"/>
                    </a:lnTo>
                    <a:lnTo>
                      <a:pt x="71" y="61"/>
                    </a:lnTo>
                    <a:lnTo>
                      <a:pt x="64" y="54"/>
                    </a:lnTo>
                    <a:lnTo>
                      <a:pt x="73" y="59"/>
                    </a:lnTo>
                    <a:close/>
                    <a:moveTo>
                      <a:pt x="56" y="50"/>
                    </a:moveTo>
                    <a:lnTo>
                      <a:pt x="59" y="43"/>
                    </a:lnTo>
                    <a:lnTo>
                      <a:pt x="76" y="52"/>
                    </a:lnTo>
                    <a:lnTo>
                      <a:pt x="73" y="59"/>
                    </a:lnTo>
                    <a:lnTo>
                      <a:pt x="56" y="50"/>
                    </a:lnTo>
                    <a:close/>
                    <a:moveTo>
                      <a:pt x="59" y="43"/>
                    </a:moveTo>
                    <a:lnTo>
                      <a:pt x="60" y="42"/>
                    </a:lnTo>
                    <a:lnTo>
                      <a:pt x="61" y="41"/>
                    </a:lnTo>
                    <a:lnTo>
                      <a:pt x="68" y="48"/>
                    </a:lnTo>
                    <a:lnTo>
                      <a:pt x="59" y="43"/>
                    </a:lnTo>
                    <a:close/>
                    <a:moveTo>
                      <a:pt x="61" y="41"/>
                    </a:moveTo>
                    <a:lnTo>
                      <a:pt x="64" y="38"/>
                    </a:lnTo>
                    <a:lnTo>
                      <a:pt x="78" y="51"/>
                    </a:lnTo>
                    <a:lnTo>
                      <a:pt x="74" y="54"/>
                    </a:lnTo>
                    <a:lnTo>
                      <a:pt x="61" y="41"/>
                    </a:lnTo>
                    <a:close/>
                    <a:moveTo>
                      <a:pt x="64" y="38"/>
                    </a:moveTo>
                    <a:lnTo>
                      <a:pt x="64" y="38"/>
                    </a:lnTo>
                    <a:lnTo>
                      <a:pt x="71" y="44"/>
                    </a:lnTo>
                    <a:lnTo>
                      <a:pt x="64" y="38"/>
                    </a:lnTo>
                    <a:close/>
                    <a:moveTo>
                      <a:pt x="64" y="38"/>
                    </a:moveTo>
                    <a:lnTo>
                      <a:pt x="68" y="34"/>
                    </a:lnTo>
                    <a:lnTo>
                      <a:pt x="81" y="48"/>
                    </a:lnTo>
                    <a:lnTo>
                      <a:pt x="78" y="51"/>
                    </a:lnTo>
                    <a:lnTo>
                      <a:pt x="64" y="38"/>
                    </a:lnTo>
                    <a:close/>
                    <a:moveTo>
                      <a:pt x="83" y="41"/>
                    </a:moveTo>
                    <a:lnTo>
                      <a:pt x="83" y="45"/>
                    </a:lnTo>
                    <a:lnTo>
                      <a:pt x="81" y="48"/>
                    </a:lnTo>
                    <a:lnTo>
                      <a:pt x="74" y="41"/>
                    </a:lnTo>
                    <a:lnTo>
                      <a:pt x="83" y="41"/>
                    </a:lnTo>
                    <a:close/>
                    <a:moveTo>
                      <a:pt x="64" y="41"/>
                    </a:moveTo>
                    <a:lnTo>
                      <a:pt x="64" y="36"/>
                    </a:lnTo>
                    <a:lnTo>
                      <a:pt x="83" y="36"/>
                    </a:lnTo>
                    <a:lnTo>
                      <a:pt x="83" y="41"/>
                    </a:lnTo>
                    <a:lnTo>
                      <a:pt x="64" y="41"/>
                    </a:lnTo>
                    <a:close/>
                    <a:moveTo>
                      <a:pt x="64" y="36"/>
                    </a:moveTo>
                    <a:lnTo>
                      <a:pt x="64" y="32"/>
                    </a:lnTo>
                    <a:lnTo>
                      <a:pt x="83" y="32"/>
                    </a:lnTo>
                    <a:lnTo>
                      <a:pt x="83" y="36"/>
                    </a:lnTo>
                    <a:lnTo>
                      <a:pt x="64" y="36"/>
                    </a:lnTo>
                    <a:close/>
                    <a:moveTo>
                      <a:pt x="64" y="32"/>
                    </a:moveTo>
                    <a:lnTo>
                      <a:pt x="64" y="29"/>
                    </a:lnTo>
                    <a:lnTo>
                      <a:pt x="83" y="29"/>
                    </a:lnTo>
                    <a:lnTo>
                      <a:pt x="83" y="32"/>
                    </a:lnTo>
                    <a:lnTo>
                      <a:pt x="64" y="32"/>
                    </a:lnTo>
                    <a:close/>
                    <a:moveTo>
                      <a:pt x="64" y="29"/>
                    </a:moveTo>
                    <a:lnTo>
                      <a:pt x="64" y="22"/>
                    </a:lnTo>
                    <a:lnTo>
                      <a:pt x="83" y="22"/>
                    </a:lnTo>
                    <a:lnTo>
                      <a:pt x="83" y="29"/>
                    </a:lnTo>
                    <a:lnTo>
                      <a:pt x="64" y="29"/>
                    </a:lnTo>
                    <a:close/>
                    <a:moveTo>
                      <a:pt x="64" y="22"/>
                    </a:moveTo>
                    <a:lnTo>
                      <a:pt x="64" y="19"/>
                    </a:lnTo>
                    <a:lnTo>
                      <a:pt x="83" y="19"/>
                    </a:lnTo>
                    <a:lnTo>
                      <a:pt x="83" y="22"/>
                    </a:lnTo>
                    <a:lnTo>
                      <a:pt x="64" y="22"/>
                    </a:lnTo>
                    <a:close/>
                    <a:moveTo>
                      <a:pt x="81" y="12"/>
                    </a:moveTo>
                    <a:lnTo>
                      <a:pt x="83" y="16"/>
                    </a:lnTo>
                    <a:lnTo>
                      <a:pt x="83" y="19"/>
                    </a:lnTo>
                    <a:lnTo>
                      <a:pt x="74" y="19"/>
                    </a:lnTo>
                    <a:lnTo>
                      <a:pt x="81" y="12"/>
                    </a:lnTo>
                    <a:close/>
                    <a:moveTo>
                      <a:pt x="68" y="26"/>
                    </a:moveTo>
                    <a:lnTo>
                      <a:pt x="64" y="22"/>
                    </a:lnTo>
                    <a:lnTo>
                      <a:pt x="78" y="9"/>
                    </a:lnTo>
                    <a:lnTo>
                      <a:pt x="81" y="12"/>
                    </a:lnTo>
                    <a:lnTo>
                      <a:pt x="68" y="26"/>
                    </a:lnTo>
                    <a:close/>
                    <a:moveTo>
                      <a:pt x="64" y="22"/>
                    </a:moveTo>
                    <a:lnTo>
                      <a:pt x="54" y="13"/>
                    </a:lnTo>
                    <a:lnTo>
                      <a:pt x="64" y="22"/>
                    </a:lnTo>
                    <a:lnTo>
                      <a:pt x="71" y="16"/>
                    </a:lnTo>
                    <a:lnTo>
                      <a:pt x="64" y="22"/>
                    </a:lnTo>
                    <a:close/>
                    <a:moveTo>
                      <a:pt x="64" y="22"/>
                    </a:moveTo>
                    <a:lnTo>
                      <a:pt x="61" y="19"/>
                    </a:lnTo>
                    <a:lnTo>
                      <a:pt x="74" y="6"/>
                    </a:lnTo>
                    <a:lnTo>
                      <a:pt x="78" y="9"/>
                    </a:lnTo>
                    <a:lnTo>
                      <a:pt x="64" y="22"/>
                    </a:lnTo>
                    <a:close/>
                    <a:moveTo>
                      <a:pt x="61" y="19"/>
                    </a:moveTo>
                    <a:lnTo>
                      <a:pt x="70" y="29"/>
                    </a:lnTo>
                    <a:lnTo>
                      <a:pt x="61" y="19"/>
                    </a:lnTo>
                    <a:lnTo>
                      <a:pt x="68" y="12"/>
                    </a:lnTo>
                    <a:lnTo>
                      <a:pt x="61" y="19"/>
                    </a:lnTo>
                    <a:close/>
                    <a:moveTo>
                      <a:pt x="61" y="19"/>
                    </a:moveTo>
                    <a:lnTo>
                      <a:pt x="58" y="17"/>
                    </a:lnTo>
                    <a:lnTo>
                      <a:pt x="71" y="2"/>
                    </a:lnTo>
                    <a:lnTo>
                      <a:pt x="74" y="6"/>
                    </a:lnTo>
                    <a:lnTo>
                      <a:pt x="61" y="19"/>
                    </a:lnTo>
                    <a:close/>
                    <a:moveTo>
                      <a:pt x="64" y="0"/>
                    </a:moveTo>
                    <a:lnTo>
                      <a:pt x="69" y="0"/>
                    </a:lnTo>
                    <a:lnTo>
                      <a:pt x="71" y="2"/>
                    </a:lnTo>
                    <a:lnTo>
                      <a:pt x="64" y="9"/>
                    </a:lnTo>
                    <a:lnTo>
                      <a:pt x="64" y="0"/>
                    </a:lnTo>
                    <a:close/>
                    <a:moveTo>
                      <a:pt x="64" y="19"/>
                    </a:moveTo>
                    <a:lnTo>
                      <a:pt x="58" y="19"/>
                    </a:lnTo>
                    <a:lnTo>
                      <a:pt x="58" y="0"/>
                    </a:lnTo>
                    <a:lnTo>
                      <a:pt x="64" y="0"/>
                    </a:lnTo>
                    <a:lnTo>
                      <a:pt x="64" y="19"/>
                    </a:lnTo>
                    <a:close/>
                    <a:moveTo>
                      <a:pt x="58" y="19"/>
                    </a:moveTo>
                    <a:lnTo>
                      <a:pt x="54" y="19"/>
                    </a:lnTo>
                    <a:lnTo>
                      <a:pt x="54" y="0"/>
                    </a:lnTo>
                    <a:lnTo>
                      <a:pt x="58" y="0"/>
                    </a:lnTo>
                    <a:lnTo>
                      <a:pt x="58" y="19"/>
                    </a:lnTo>
                    <a:close/>
                    <a:moveTo>
                      <a:pt x="54" y="19"/>
                    </a:moveTo>
                    <a:lnTo>
                      <a:pt x="49" y="19"/>
                    </a:lnTo>
                    <a:lnTo>
                      <a:pt x="49" y="0"/>
                    </a:lnTo>
                    <a:lnTo>
                      <a:pt x="54" y="0"/>
                    </a:lnTo>
                    <a:lnTo>
                      <a:pt x="54" y="19"/>
                    </a:lnTo>
                    <a:close/>
                    <a:moveTo>
                      <a:pt x="49" y="19"/>
                    </a:moveTo>
                    <a:lnTo>
                      <a:pt x="46" y="19"/>
                    </a:lnTo>
                    <a:lnTo>
                      <a:pt x="46" y="0"/>
                    </a:lnTo>
                    <a:lnTo>
                      <a:pt x="49" y="0"/>
                    </a:lnTo>
                    <a:lnTo>
                      <a:pt x="49" y="19"/>
                    </a:lnTo>
                    <a:close/>
                    <a:moveTo>
                      <a:pt x="46" y="19"/>
                    </a:moveTo>
                    <a:lnTo>
                      <a:pt x="39" y="19"/>
                    </a:lnTo>
                    <a:lnTo>
                      <a:pt x="39" y="0"/>
                    </a:lnTo>
                    <a:lnTo>
                      <a:pt x="46" y="0"/>
                    </a:lnTo>
                    <a:lnTo>
                      <a:pt x="46" y="19"/>
                    </a:lnTo>
                    <a:close/>
                    <a:moveTo>
                      <a:pt x="35" y="1"/>
                    </a:moveTo>
                    <a:lnTo>
                      <a:pt x="37" y="0"/>
                    </a:lnTo>
                    <a:lnTo>
                      <a:pt x="39" y="0"/>
                    </a:lnTo>
                    <a:lnTo>
                      <a:pt x="39" y="9"/>
                    </a:lnTo>
                    <a:lnTo>
                      <a:pt x="35" y="1"/>
                    </a:lnTo>
                    <a:close/>
                    <a:moveTo>
                      <a:pt x="43" y="18"/>
                    </a:moveTo>
                    <a:lnTo>
                      <a:pt x="37" y="21"/>
                    </a:lnTo>
                    <a:lnTo>
                      <a:pt x="28" y="5"/>
                    </a:lnTo>
                    <a:lnTo>
                      <a:pt x="35" y="1"/>
                    </a:lnTo>
                    <a:lnTo>
                      <a:pt x="43" y="18"/>
                    </a:lnTo>
                    <a:close/>
                    <a:moveTo>
                      <a:pt x="37" y="21"/>
                    </a:moveTo>
                    <a:lnTo>
                      <a:pt x="35" y="22"/>
                    </a:lnTo>
                    <a:lnTo>
                      <a:pt x="32" y="22"/>
                    </a:lnTo>
                    <a:lnTo>
                      <a:pt x="32" y="12"/>
                    </a:lnTo>
                    <a:lnTo>
                      <a:pt x="37" y="21"/>
                    </a:lnTo>
                    <a:close/>
                    <a:moveTo>
                      <a:pt x="32" y="22"/>
                    </a:moveTo>
                    <a:lnTo>
                      <a:pt x="29" y="22"/>
                    </a:lnTo>
                    <a:lnTo>
                      <a:pt x="29" y="4"/>
                    </a:lnTo>
                    <a:lnTo>
                      <a:pt x="32" y="4"/>
                    </a:lnTo>
                    <a:lnTo>
                      <a:pt x="32" y="22"/>
                    </a:lnTo>
                    <a:close/>
                    <a:moveTo>
                      <a:pt x="26" y="5"/>
                    </a:moveTo>
                    <a:lnTo>
                      <a:pt x="27" y="4"/>
                    </a:lnTo>
                    <a:lnTo>
                      <a:pt x="29" y="4"/>
                    </a:lnTo>
                    <a:lnTo>
                      <a:pt x="29" y="12"/>
                    </a:lnTo>
                    <a:lnTo>
                      <a:pt x="26" y="5"/>
                    </a:lnTo>
                    <a:close/>
                    <a:moveTo>
                      <a:pt x="33" y="21"/>
                    </a:moveTo>
                    <a:lnTo>
                      <a:pt x="27" y="24"/>
                    </a:lnTo>
                    <a:lnTo>
                      <a:pt x="19" y="8"/>
                    </a:lnTo>
                    <a:lnTo>
                      <a:pt x="26" y="5"/>
                    </a:lnTo>
                    <a:lnTo>
                      <a:pt x="33" y="21"/>
                    </a:lnTo>
                    <a:close/>
                    <a:moveTo>
                      <a:pt x="15" y="11"/>
                    </a:moveTo>
                    <a:lnTo>
                      <a:pt x="16" y="9"/>
                    </a:lnTo>
                    <a:lnTo>
                      <a:pt x="19" y="8"/>
                    </a:lnTo>
                    <a:lnTo>
                      <a:pt x="24" y="16"/>
                    </a:lnTo>
                    <a:lnTo>
                      <a:pt x="15" y="11"/>
                    </a:lnTo>
                    <a:close/>
                    <a:moveTo>
                      <a:pt x="31" y="20"/>
                    </a:moveTo>
                    <a:lnTo>
                      <a:pt x="28" y="27"/>
                    </a:lnTo>
                    <a:lnTo>
                      <a:pt x="11" y="18"/>
                    </a:lnTo>
                    <a:lnTo>
                      <a:pt x="15" y="11"/>
                    </a:lnTo>
                    <a:lnTo>
                      <a:pt x="31" y="20"/>
                    </a:lnTo>
                    <a:close/>
                    <a:moveTo>
                      <a:pt x="28" y="27"/>
                    </a:moveTo>
                    <a:lnTo>
                      <a:pt x="28" y="28"/>
                    </a:lnTo>
                    <a:lnTo>
                      <a:pt x="27" y="29"/>
                    </a:lnTo>
                    <a:lnTo>
                      <a:pt x="20" y="22"/>
                    </a:lnTo>
                    <a:lnTo>
                      <a:pt x="28" y="27"/>
                    </a:lnTo>
                    <a:close/>
                    <a:moveTo>
                      <a:pt x="27" y="29"/>
                    </a:moveTo>
                    <a:lnTo>
                      <a:pt x="24" y="32"/>
                    </a:lnTo>
                    <a:lnTo>
                      <a:pt x="10" y="19"/>
                    </a:lnTo>
                    <a:lnTo>
                      <a:pt x="14" y="16"/>
                    </a:lnTo>
                    <a:lnTo>
                      <a:pt x="27" y="29"/>
                    </a:lnTo>
                    <a:close/>
                    <a:moveTo>
                      <a:pt x="24" y="32"/>
                    </a:moveTo>
                    <a:lnTo>
                      <a:pt x="20" y="36"/>
                    </a:lnTo>
                    <a:lnTo>
                      <a:pt x="7" y="22"/>
                    </a:lnTo>
                    <a:lnTo>
                      <a:pt x="10" y="19"/>
                    </a:lnTo>
                    <a:lnTo>
                      <a:pt x="24" y="32"/>
                    </a:lnTo>
                    <a:close/>
                    <a:moveTo>
                      <a:pt x="20" y="36"/>
                    </a:moveTo>
                    <a:lnTo>
                      <a:pt x="30" y="26"/>
                    </a:lnTo>
                    <a:lnTo>
                      <a:pt x="20" y="36"/>
                    </a:lnTo>
                    <a:lnTo>
                      <a:pt x="14" y="29"/>
                    </a:lnTo>
                    <a:lnTo>
                      <a:pt x="20" y="36"/>
                    </a:lnTo>
                    <a:close/>
                    <a:moveTo>
                      <a:pt x="20" y="36"/>
                    </a:moveTo>
                    <a:lnTo>
                      <a:pt x="17" y="39"/>
                    </a:lnTo>
                    <a:lnTo>
                      <a:pt x="4" y="26"/>
                    </a:lnTo>
                    <a:lnTo>
                      <a:pt x="7" y="22"/>
                    </a:lnTo>
                    <a:lnTo>
                      <a:pt x="20" y="36"/>
                    </a:lnTo>
                    <a:close/>
                    <a:moveTo>
                      <a:pt x="0" y="32"/>
                    </a:moveTo>
                    <a:lnTo>
                      <a:pt x="0" y="28"/>
                    </a:lnTo>
                    <a:lnTo>
                      <a:pt x="4" y="26"/>
                    </a:lnTo>
                    <a:lnTo>
                      <a:pt x="10" y="32"/>
                    </a:lnTo>
                    <a:lnTo>
                      <a:pt x="0" y="32"/>
                    </a:lnTo>
                    <a:close/>
                    <a:moveTo>
                      <a:pt x="20" y="32"/>
                    </a:moveTo>
                    <a:lnTo>
                      <a:pt x="20" y="38"/>
                    </a:lnTo>
                    <a:lnTo>
                      <a:pt x="0" y="38"/>
                    </a:lnTo>
                    <a:lnTo>
                      <a:pt x="0" y="32"/>
                    </a:lnTo>
                    <a:lnTo>
                      <a:pt x="20" y="32"/>
                    </a:lnTo>
                    <a:close/>
                    <a:moveTo>
                      <a:pt x="20" y="38"/>
                    </a:moveTo>
                    <a:lnTo>
                      <a:pt x="20" y="41"/>
                    </a:lnTo>
                    <a:lnTo>
                      <a:pt x="0" y="41"/>
                    </a:lnTo>
                    <a:lnTo>
                      <a:pt x="0" y="38"/>
                    </a:lnTo>
                    <a:lnTo>
                      <a:pt x="20" y="38"/>
                    </a:lnTo>
                    <a:close/>
                    <a:moveTo>
                      <a:pt x="20" y="41"/>
                    </a:moveTo>
                    <a:lnTo>
                      <a:pt x="20" y="48"/>
                    </a:lnTo>
                    <a:lnTo>
                      <a:pt x="0" y="48"/>
                    </a:lnTo>
                    <a:lnTo>
                      <a:pt x="0" y="41"/>
                    </a:lnTo>
                    <a:lnTo>
                      <a:pt x="20" y="41"/>
                    </a:lnTo>
                    <a:close/>
                    <a:moveTo>
                      <a:pt x="20" y="48"/>
                    </a:moveTo>
                    <a:lnTo>
                      <a:pt x="20" y="51"/>
                    </a:lnTo>
                    <a:lnTo>
                      <a:pt x="0" y="51"/>
                    </a:lnTo>
                    <a:lnTo>
                      <a:pt x="0" y="48"/>
                    </a:lnTo>
                    <a:lnTo>
                      <a:pt x="20" y="48"/>
                    </a:lnTo>
                    <a:close/>
                    <a:moveTo>
                      <a:pt x="20" y="51"/>
                    </a:moveTo>
                    <a:lnTo>
                      <a:pt x="20" y="54"/>
                    </a:lnTo>
                    <a:lnTo>
                      <a:pt x="0" y="54"/>
                    </a:lnTo>
                    <a:lnTo>
                      <a:pt x="0" y="51"/>
                    </a:lnTo>
                    <a:lnTo>
                      <a:pt x="20" y="51"/>
                    </a:lnTo>
                    <a:close/>
                    <a:moveTo>
                      <a:pt x="4" y="61"/>
                    </a:moveTo>
                    <a:lnTo>
                      <a:pt x="0" y="58"/>
                    </a:lnTo>
                    <a:lnTo>
                      <a:pt x="0" y="54"/>
                    </a:lnTo>
                    <a:lnTo>
                      <a:pt x="10" y="54"/>
                    </a:lnTo>
                    <a:lnTo>
                      <a:pt x="4" y="61"/>
                    </a:lnTo>
                    <a:close/>
                    <a:moveTo>
                      <a:pt x="17" y="48"/>
                    </a:moveTo>
                    <a:lnTo>
                      <a:pt x="20" y="51"/>
                    </a:lnTo>
                    <a:lnTo>
                      <a:pt x="7" y="64"/>
                    </a:lnTo>
                    <a:lnTo>
                      <a:pt x="4" y="61"/>
                    </a:lnTo>
                    <a:lnTo>
                      <a:pt x="17" y="48"/>
                    </a:lnTo>
                    <a:close/>
                    <a:moveTo>
                      <a:pt x="20" y="51"/>
                    </a:moveTo>
                    <a:lnTo>
                      <a:pt x="20" y="51"/>
                    </a:lnTo>
                    <a:lnTo>
                      <a:pt x="14" y="58"/>
                    </a:lnTo>
                    <a:lnTo>
                      <a:pt x="20" y="51"/>
                    </a:lnTo>
                    <a:close/>
                    <a:moveTo>
                      <a:pt x="20" y="51"/>
                    </a:moveTo>
                    <a:lnTo>
                      <a:pt x="24" y="54"/>
                    </a:lnTo>
                    <a:lnTo>
                      <a:pt x="10" y="68"/>
                    </a:lnTo>
                    <a:lnTo>
                      <a:pt x="7" y="64"/>
                    </a:lnTo>
                    <a:lnTo>
                      <a:pt x="20" y="51"/>
                    </a:lnTo>
                    <a:close/>
                    <a:moveTo>
                      <a:pt x="10" y="68"/>
                    </a:moveTo>
                    <a:lnTo>
                      <a:pt x="10" y="68"/>
                    </a:lnTo>
                    <a:lnTo>
                      <a:pt x="17" y="61"/>
                    </a:lnTo>
                    <a:lnTo>
                      <a:pt x="10" y="68"/>
                    </a:lnTo>
                    <a:close/>
                    <a:moveTo>
                      <a:pt x="24" y="53"/>
                    </a:moveTo>
                    <a:lnTo>
                      <a:pt x="27" y="56"/>
                    </a:lnTo>
                    <a:lnTo>
                      <a:pt x="14" y="71"/>
                    </a:lnTo>
                    <a:lnTo>
                      <a:pt x="10" y="68"/>
                    </a:lnTo>
                    <a:lnTo>
                      <a:pt x="24" y="53"/>
                    </a:lnTo>
                    <a:close/>
                    <a:moveTo>
                      <a:pt x="20" y="73"/>
                    </a:moveTo>
                    <a:lnTo>
                      <a:pt x="16" y="73"/>
                    </a:lnTo>
                    <a:lnTo>
                      <a:pt x="14" y="71"/>
                    </a:lnTo>
                    <a:lnTo>
                      <a:pt x="20" y="63"/>
                    </a:lnTo>
                    <a:lnTo>
                      <a:pt x="20" y="73"/>
                    </a:lnTo>
                    <a:close/>
                    <a:moveTo>
                      <a:pt x="20" y="54"/>
                    </a:moveTo>
                    <a:lnTo>
                      <a:pt x="26" y="54"/>
                    </a:lnTo>
                    <a:lnTo>
                      <a:pt x="26" y="73"/>
                    </a:lnTo>
                    <a:lnTo>
                      <a:pt x="20" y="73"/>
                    </a:lnTo>
                    <a:lnTo>
                      <a:pt x="20" y="54"/>
                    </a:lnTo>
                    <a:close/>
                    <a:moveTo>
                      <a:pt x="26" y="54"/>
                    </a:moveTo>
                    <a:lnTo>
                      <a:pt x="30" y="54"/>
                    </a:lnTo>
                    <a:lnTo>
                      <a:pt x="33" y="56"/>
                    </a:lnTo>
                    <a:lnTo>
                      <a:pt x="26" y="63"/>
                    </a:lnTo>
                    <a:lnTo>
                      <a:pt x="26" y="54"/>
                    </a:lnTo>
                    <a:close/>
                    <a:moveTo>
                      <a:pt x="33" y="56"/>
                    </a:moveTo>
                    <a:lnTo>
                      <a:pt x="36" y="60"/>
                    </a:lnTo>
                    <a:lnTo>
                      <a:pt x="22" y="73"/>
                    </a:lnTo>
                    <a:lnTo>
                      <a:pt x="19" y="71"/>
                    </a:lnTo>
                    <a:lnTo>
                      <a:pt x="33" y="56"/>
                    </a:lnTo>
                    <a:close/>
                    <a:moveTo>
                      <a:pt x="29" y="76"/>
                    </a:moveTo>
                    <a:lnTo>
                      <a:pt x="26" y="76"/>
                    </a:lnTo>
                    <a:lnTo>
                      <a:pt x="22" y="73"/>
                    </a:lnTo>
                    <a:lnTo>
                      <a:pt x="29" y="66"/>
                    </a:lnTo>
                    <a:lnTo>
                      <a:pt x="29" y="76"/>
                    </a:lnTo>
                    <a:close/>
                    <a:moveTo>
                      <a:pt x="29" y="58"/>
                    </a:moveTo>
                    <a:lnTo>
                      <a:pt x="36" y="58"/>
                    </a:lnTo>
                    <a:lnTo>
                      <a:pt x="36" y="76"/>
                    </a:lnTo>
                    <a:lnTo>
                      <a:pt x="29" y="76"/>
                    </a:lnTo>
                    <a:lnTo>
                      <a:pt x="29" y="58"/>
                    </a:lnTo>
                    <a:close/>
                    <a:moveTo>
                      <a:pt x="36" y="58"/>
                    </a:moveTo>
                    <a:lnTo>
                      <a:pt x="39" y="58"/>
                    </a:lnTo>
                    <a:lnTo>
                      <a:pt x="39" y="76"/>
                    </a:lnTo>
                    <a:lnTo>
                      <a:pt x="36" y="76"/>
                    </a:lnTo>
                    <a:lnTo>
                      <a:pt x="36" y="58"/>
                    </a:lnTo>
                    <a:close/>
                    <a:moveTo>
                      <a:pt x="43" y="75"/>
                    </a:moveTo>
                    <a:lnTo>
                      <a:pt x="41" y="76"/>
                    </a:lnTo>
                    <a:lnTo>
                      <a:pt x="39" y="76"/>
                    </a:lnTo>
                    <a:lnTo>
                      <a:pt x="39" y="66"/>
                    </a:lnTo>
                    <a:lnTo>
                      <a:pt x="43" y="75"/>
                    </a:lnTo>
                    <a:close/>
                    <a:moveTo>
                      <a:pt x="35" y="59"/>
                    </a:moveTo>
                    <a:lnTo>
                      <a:pt x="41" y="55"/>
                    </a:lnTo>
                    <a:lnTo>
                      <a:pt x="50" y="72"/>
                    </a:lnTo>
                    <a:lnTo>
                      <a:pt x="43" y="75"/>
                    </a:lnTo>
                    <a:lnTo>
                      <a:pt x="35" y="59"/>
                    </a:lnTo>
                    <a:close/>
                    <a:moveTo>
                      <a:pt x="41" y="55"/>
                    </a:moveTo>
                    <a:lnTo>
                      <a:pt x="43" y="54"/>
                    </a:lnTo>
                    <a:lnTo>
                      <a:pt x="46" y="54"/>
                    </a:lnTo>
                    <a:lnTo>
                      <a:pt x="46" y="63"/>
                    </a:lnTo>
                    <a:lnTo>
                      <a:pt x="41" y="55"/>
                    </a:lnTo>
                    <a:close/>
                    <a:moveTo>
                      <a:pt x="46" y="54"/>
                    </a:moveTo>
                    <a:lnTo>
                      <a:pt x="52" y="54"/>
                    </a:lnTo>
                    <a:lnTo>
                      <a:pt x="52" y="73"/>
                    </a:lnTo>
                    <a:lnTo>
                      <a:pt x="46" y="73"/>
                    </a:lnTo>
                    <a:lnTo>
                      <a:pt x="46" y="54"/>
                    </a:lnTo>
                    <a:close/>
                    <a:moveTo>
                      <a:pt x="59" y="71"/>
                    </a:moveTo>
                    <a:lnTo>
                      <a:pt x="56" y="73"/>
                    </a:lnTo>
                    <a:lnTo>
                      <a:pt x="52" y="73"/>
                    </a:lnTo>
                    <a:lnTo>
                      <a:pt x="52" y="63"/>
                    </a:lnTo>
                    <a:lnTo>
                      <a:pt x="59" y="71"/>
                    </a:lnTo>
                    <a:close/>
                    <a:moveTo>
                      <a:pt x="45" y="56"/>
                    </a:moveTo>
                    <a:lnTo>
                      <a:pt x="48" y="53"/>
                    </a:lnTo>
                    <a:lnTo>
                      <a:pt x="62" y="68"/>
                    </a:lnTo>
                    <a:lnTo>
                      <a:pt x="59" y="71"/>
                    </a:lnTo>
                    <a:lnTo>
                      <a:pt x="45"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36" name="Freeform 825">
                <a:extLst>
                  <a:ext uri="{FF2B5EF4-FFF2-40B4-BE49-F238E27FC236}">
                    <a16:creationId xmlns:a16="http://schemas.microsoft.com/office/drawing/2014/main" id="{CF8485FB-1147-4949-8491-5C401DE00302}"/>
                  </a:ext>
                </a:extLst>
              </p:cNvPr>
              <p:cNvSpPr>
                <a:spLocks/>
              </p:cNvSpPr>
              <p:nvPr/>
            </p:nvSpPr>
            <p:spPr bwMode="auto">
              <a:xfrm>
                <a:off x="3315" y="2057"/>
                <a:ext cx="17" cy="14"/>
              </a:xfrm>
              <a:custGeom>
                <a:avLst/>
                <a:gdLst>
                  <a:gd name="T0" fmla="*/ 12 w 66"/>
                  <a:gd name="T1" fmla="*/ 12 h 57"/>
                  <a:gd name="T2" fmla="*/ 13 w 66"/>
                  <a:gd name="T3" fmla="*/ 12 h 57"/>
                  <a:gd name="T4" fmla="*/ 14 w 66"/>
                  <a:gd name="T5" fmla="*/ 11 h 57"/>
                  <a:gd name="T6" fmla="*/ 15 w 66"/>
                  <a:gd name="T7" fmla="*/ 10 h 57"/>
                  <a:gd name="T8" fmla="*/ 16 w 66"/>
                  <a:gd name="T9" fmla="*/ 9 h 57"/>
                  <a:gd name="T10" fmla="*/ 16 w 66"/>
                  <a:gd name="T11" fmla="*/ 8 h 57"/>
                  <a:gd name="T12" fmla="*/ 17 w 66"/>
                  <a:gd name="T13" fmla="*/ 7 h 57"/>
                  <a:gd name="T14" fmla="*/ 17 w 66"/>
                  <a:gd name="T15" fmla="*/ 6 h 57"/>
                  <a:gd name="T16" fmla="*/ 17 w 66"/>
                  <a:gd name="T17" fmla="*/ 4 h 57"/>
                  <a:gd name="T18" fmla="*/ 17 w 66"/>
                  <a:gd name="T19" fmla="*/ 4 h 57"/>
                  <a:gd name="T20" fmla="*/ 16 w 66"/>
                  <a:gd name="T21" fmla="*/ 3 h 57"/>
                  <a:gd name="T22" fmla="*/ 16 w 66"/>
                  <a:gd name="T23" fmla="*/ 2 h 57"/>
                  <a:gd name="T24" fmla="*/ 15 w 66"/>
                  <a:gd name="T25" fmla="*/ 1 h 57"/>
                  <a:gd name="T26" fmla="*/ 14 w 66"/>
                  <a:gd name="T27" fmla="*/ 1 h 57"/>
                  <a:gd name="T28" fmla="*/ 13 w 66"/>
                  <a:gd name="T29" fmla="*/ 1 h 57"/>
                  <a:gd name="T30" fmla="*/ 12 w 66"/>
                  <a:gd name="T31" fmla="*/ 0 h 57"/>
                  <a:gd name="T32" fmla="*/ 10 w 66"/>
                  <a:gd name="T33" fmla="*/ 0 h 57"/>
                  <a:gd name="T34" fmla="*/ 10 w 66"/>
                  <a:gd name="T35" fmla="*/ 0 h 57"/>
                  <a:gd name="T36" fmla="*/ 8 w 66"/>
                  <a:gd name="T37" fmla="*/ 1 h 57"/>
                  <a:gd name="T38" fmla="*/ 6 w 66"/>
                  <a:gd name="T39" fmla="*/ 1 h 57"/>
                  <a:gd name="T40" fmla="*/ 6 w 66"/>
                  <a:gd name="T41" fmla="*/ 1 h 57"/>
                  <a:gd name="T42" fmla="*/ 4 w 66"/>
                  <a:gd name="T43" fmla="*/ 2 h 57"/>
                  <a:gd name="T44" fmla="*/ 3 w 66"/>
                  <a:gd name="T45" fmla="*/ 3 h 57"/>
                  <a:gd name="T46" fmla="*/ 2 w 66"/>
                  <a:gd name="T47" fmla="*/ 4 h 57"/>
                  <a:gd name="T48" fmla="*/ 1 w 66"/>
                  <a:gd name="T49" fmla="*/ 5 h 57"/>
                  <a:gd name="T50" fmla="*/ 1 w 66"/>
                  <a:gd name="T51" fmla="*/ 6 h 57"/>
                  <a:gd name="T52" fmla="*/ 1 w 66"/>
                  <a:gd name="T53" fmla="*/ 7 h 57"/>
                  <a:gd name="T54" fmla="*/ 0 w 66"/>
                  <a:gd name="T55" fmla="*/ 9 h 57"/>
                  <a:gd name="T56" fmla="*/ 0 w 66"/>
                  <a:gd name="T57" fmla="*/ 9 h 57"/>
                  <a:gd name="T58" fmla="*/ 1 w 66"/>
                  <a:gd name="T59" fmla="*/ 11 h 57"/>
                  <a:gd name="T60" fmla="*/ 1 w 66"/>
                  <a:gd name="T61" fmla="*/ 12 h 57"/>
                  <a:gd name="T62" fmla="*/ 1 w 66"/>
                  <a:gd name="T63" fmla="*/ 12 h 57"/>
                  <a:gd name="T64" fmla="*/ 2 w 66"/>
                  <a:gd name="T65" fmla="*/ 13 h 57"/>
                  <a:gd name="T66" fmla="*/ 3 w 66"/>
                  <a:gd name="T67" fmla="*/ 13 h 57"/>
                  <a:gd name="T68" fmla="*/ 5 w 66"/>
                  <a:gd name="T69" fmla="*/ 14 h 57"/>
                  <a:gd name="T70" fmla="*/ 6 w 66"/>
                  <a:gd name="T71" fmla="*/ 14 h 57"/>
                  <a:gd name="T72" fmla="*/ 6 w 66"/>
                  <a:gd name="T73" fmla="*/ 14 h 57"/>
                  <a:gd name="T74" fmla="*/ 8 w 66"/>
                  <a:gd name="T75" fmla="*/ 14 h 57"/>
                  <a:gd name="T76" fmla="*/ 10 w 66"/>
                  <a:gd name="T77" fmla="*/ 14 h 57"/>
                  <a:gd name="T78" fmla="*/ 10 w 66"/>
                  <a:gd name="T79" fmla="*/ 13 h 57"/>
                  <a:gd name="T80" fmla="*/ 12 w 66"/>
                  <a:gd name="T81" fmla="*/ 12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7" y="50"/>
                    </a:moveTo>
                    <a:lnTo>
                      <a:pt x="50" y="47"/>
                    </a:lnTo>
                    <a:lnTo>
                      <a:pt x="56" y="44"/>
                    </a:lnTo>
                    <a:lnTo>
                      <a:pt x="59" y="40"/>
                    </a:lnTo>
                    <a:lnTo>
                      <a:pt x="62" y="37"/>
                    </a:lnTo>
                    <a:lnTo>
                      <a:pt x="62" y="32"/>
                    </a:lnTo>
                    <a:lnTo>
                      <a:pt x="66" y="28"/>
                    </a:lnTo>
                    <a:lnTo>
                      <a:pt x="66" y="25"/>
                    </a:lnTo>
                    <a:lnTo>
                      <a:pt x="66" y="18"/>
                    </a:lnTo>
                    <a:lnTo>
                      <a:pt x="66" y="15"/>
                    </a:lnTo>
                    <a:lnTo>
                      <a:pt x="62" y="12"/>
                    </a:lnTo>
                    <a:lnTo>
                      <a:pt x="62" y="9"/>
                    </a:lnTo>
                    <a:lnTo>
                      <a:pt x="59" y="6"/>
                    </a:lnTo>
                    <a:lnTo>
                      <a:pt x="54" y="3"/>
                    </a:lnTo>
                    <a:lnTo>
                      <a:pt x="50" y="3"/>
                    </a:lnTo>
                    <a:lnTo>
                      <a:pt x="47" y="0"/>
                    </a:lnTo>
                    <a:lnTo>
                      <a:pt x="40" y="0"/>
                    </a:lnTo>
                    <a:lnTo>
                      <a:pt x="37" y="0"/>
                    </a:lnTo>
                    <a:lnTo>
                      <a:pt x="31" y="3"/>
                    </a:lnTo>
                    <a:lnTo>
                      <a:pt x="25" y="3"/>
                    </a:lnTo>
                    <a:lnTo>
                      <a:pt x="22" y="6"/>
                    </a:lnTo>
                    <a:lnTo>
                      <a:pt x="15" y="9"/>
                    </a:lnTo>
                    <a:lnTo>
                      <a:pt x="12" y="12"/>
                    </a:lnTo>
                    <a:lnTo>
                      <a:pt x="8" y="15"/>
                    </a:lnTo>
                    <a:lnTo>
                      <a:pt x="5" y="22"/>
                    </a:lnTo>
                    <a:lnTo>
                      <a:pt x="2" y="25"/>
                    </a:lnTo>
                    <a:lnTo>
                      <a:pt x="2" y="28"/>
                    </a:lnTo>
                    <a:lnTo>
                      <a:pt x="0" y="35"/>
                    </a:lnTo>
                    <a:lnTo>
                      <a:pt x="0" y="37"/>
                    </a:lnTo>
                    <a:lnTo>
                      <a:pt x="2" y="44"/>
                    </a:lnTo>
                    <a:lnTo>
                      <a:pt x="2" y="47"/>
                    </a:lnTo>
                    <a:lnTo>
                      <a:pt x="5" y="50"/>
                    </a:lnTo>
                    <a:lnTo>
                      <a:pt x="8" y="54"/>
                    </a:lnTo>
                    <a:lnTo>
                      <a:pt x="12" y="54"/>
                    </a:lnTo>
                    <a:lnTo>
                      <a:pt x="18" y="57"/>
                    </a:lnTo>
                    <a:lnTo>
                      <a:pt x="22" y="57"/>
                    </a:lnTo>
                    <a:lnTo>
                      <a:pt x="25" y="57"/>
                    </a:lnTo>
                    <a:lnTo>
                      <a:pt x="31" y="57"/>
                    </a:lnTo>
                    <a:lnTo>
                      <a:pt x="37" y="57"/>
                    </a:lnTo>
                    <a:lnTo>
                      <a:pt x="40" y="54"/>
                    </a:lnTo>
                    <a:lnTo>
                      <a:pt x="47"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37" name="Freeform 826">
                <a:extLst>
                  <a:ext uri="{FF2B5EF4-FFF2-40B4-BE49-F238E27FC236}">
                    <a16:creationId xmlns:a16="http://schemas.microsoft.com/office/drawing/2014/main" id="{D51618A7-125F-4FFF-8398-480AF0066E1E}"/>
                  </a:ext>
                </a:extLst>
              </p:cNvPr>
              <p:cNvSpPr>
                <a:spLocks noEditPoints="1"/>
              </p:cNvSpPr>
              <p:nvPr/>
            </p:nvSpPr>
            <p:spPr bwMode="auto">
              <a:xfrm>
                <a:off x="3313" y="2054"/>
                <a:ext cx="21" cy="19"/>
              </a:xfrm>
              <a:custGeom>
                <a:avLst/>
                <a:gdLst>
                  <a:gd name="T0" fmla="*/ 13 w 86"/>
                  <a:gd name="T1" fmla="*/ 13 h 76"/>
                  <a:gd name="T2" fmla="*/ 15 w 86"/>
                  <a:gd name="T3" fmla="*/ 11 h 76"/>
                  <a:gd name="T4" fmla="*/ 17 w 86"/>
                  <a:gd name="T5" fmla="*/ 16 h 76"/>
                  <a:gd name="T6" fmla="*/ 18 w 86"/>
                  <a:gd name="T7" fmla="*/ 15 h 76"/>
                  <a:gd name="T8" fmla="*/ 15 w 86"/>
                  <a:gd name="T9" fmla="*/ 11 h 76"/>
                  <a:gd name="T10" fmla="*/ 20 w 86"/>
                  <a:gd name="T11" fmla="*/ 12 h 76"/>
                  <a:gd name="T12" fmla="*/ 16 w 86"/>
                  <a:gd name="T13" fmla="*/ 11 h 76"/>
                  <a:gd name="T14" fmla="*/ 16 w 86"/>
                  <a:gd name="T15" fmla="*/ 9 h 76"/>
                  <a:gd name="T16" fmla="*/ 19 w 86"/>
                  <a:gd name="T17" fmla="*/ 12 h 76"/>
                  <a:gd name="T18" fmla="*/ 21 w 86"/>
                  <a:gd name="T19" fmla="*/ 10 h 76"/>
                  <a:gd name="T20" fmla="*/ 16 w 86"/>
                  <a:gd name="T21" fmla="*/ 9 h 76"/>
                  <a:gd name="T22" fmla="*/ 16 w 86"/>
                  <a:gd name="T23" fmla="*/ 6 h 76"/>
                  <a:gd name="T24" fmla="*/ 21 w 86"/>
                  <a:gd name="T25" fmla="*/ 6 h 76"/>
                  <a:gd name="T26" fmla="*/ 20 w 86"/>
                  <a:gd name="T27" fmla="*/ 5 h 76"/>
                  <a:gd name="T28" fmla="*/ 16 w 86"/>
                  <a:gd name="T29" fmla="*/ 7 h 76"/>
                  <a:gd name="T30" fmla="*/ 19 w 86"/>
                  <a:gd name="T31" fmla="*/ 3 h 76"/>
                  <a:gd name="T32" fmla="*/ 15 w 86"/>
                  <a:gd name="T33" fmla="*/ 6 h 76"/>
                  <a:gd name="T34" fmla="*/ 19 w 86"/>
                  <a:gd name="T35" fmla="*/ 3 h 76"/>
                  <a:gd name="T36" fmla="*/ 18 w 86"/>
                  <a:gd name="T37" fmla="*/ 2 h 76"/>
                  <a:gd name="T38" fmla="*/ 16 w 86"/>
                  <a:gd name="T39" fmla="*/ 1 h 76"/>
                  <a:gd name="T40" fmla="*/ 15 w 86"/>
                  <a:gd name="T41" fmla="*/ 6 h 76"/>
                  <a:gd name="T42" fmla="*/ 12 w 86"/>
                  <a:gd name="T43" fmla="*/ 4 h 76"/>
                  <a:gd name="T44" fmla="*/ 16 w 86"/>
                  <a:gd name="T45" fmla="*/ 1 h 76"/>
                  <a:gd name="T46" fmla="*/ 14 w 86"/>
                  <a:gd name="T47" fmla="*/ 0 h 76"/>
                  <a:gd name="T48" fmla="*/ 12 w 86"/>
                  <a:gd name="T49" fmla="*/ 5 h 76"/>
                  <a:gd name="T50" fmla="*/ 13 w 86"/>
                  <a:gd name="T51" fmla="*/ 5 h 76"/>
                  <a:gd name="T52" fmla="*/ 11 w 86"/>
                  <a:gd name="T53" fmla="*/ 6 h 76"/>
                  <a:gd name="T54" fmla="*/ 9 w 86"/>
                  <a:gd name="T55" fmla="*/ 1 h 76"/>
                  <a:gd name="T56" fmla="*/ 9 w 86"/>
                  <a:gd name="T57" fmla="*/ 3 h 76"/>
                  <a:gd name="T58" fmla="*/ 10 w 86"/>
                  <a:gd name="T59" fmla="*/ 5 h 76"/>
                  <a:gd name="T60" fmla="*/ 9 w 86"/>
                  <a:gd name="T61" fmla="*/ 6 h 76"/>
                  <a:gd name="T62" fmla="*/ 5 w 86"/>
                  <a:gd name="T63" fmla="*/ 3 h 76"/>
                  <a:gd name="T64" fmla="*/ 4 w 86"/>
                  <a:gd name="T65" fmla="*/ 4 h 76"/>
                  <a:gd name="T66" fmla="*/ 5 w 86"/>
                  <a:gd name="T67" fmla="*/ 6 h 76"/>
                  <a:gd name="T68" fmla="*/ 7 w 86"/>
                  <a:gd name="T69" fmla="*/ 7 h 76"/>
                  <a:gd name="T70" fmla="*/ 7 w 86"/>
                  <a:gd name="T71" fmla="*/ 7 h 76"/>
                  <a:gd name="T72" fmla="*/ 6 w 86"/>
                  <a:gd name="T73" fmla="*/ 9 h 76"/>
                  <a:gd name="T74" fmla="*/ 1 w 86"/>
                  <a:gd name="T75" fmla="*/ 7 h 76"/>
                  <a:gd name="T76" fmla="*/ 3 w 86"/>
                  <a:gd name="T77" fmla="*/ 9 h 76"/>
                  <a:gd name="T78" fmla="*/ 5 w 86"/>
                  <a:gd name="T79" fmla="*/ 9 h 76"/>
                  <a:gd name="T80" fmla="*/ 5 w 86"/>
                  <a:gd name="T81" fmla="*/ 11 h 76"/>
                  <a:gd name="T82" fmla="*/ 0 w 86"/>
                  <a:gd name="T83" fmla="*/ 11 h 76"/>
                  <a:gd name="T84" fmla="*/ 0 w 86"/>
                  <a:gd name="T85" fmla="*/ 12 h 76"/>
                  <a:gd name="T86" fmla="*/ 2 w 86"/>
                  <a:gd name="T87" fmla="*/ 12 h 76"/>
                  <a:gd name="T88" fmla="*/ 4 w 86"/>
                  <a:gd name="T89" fmla="*/ 11 h 76"/>
                  <a:gd name="T90" fmla="*/ 5 w 86"/>
                  <a:gd name="T91" fmla="*/ 14 h 76"/>
                  <a:gd name="T92" fmla="*/ 1 w 86"/>
                  <a:gd name="T93" fmla="*/ 15 h 76"/>
                  <a:gd name="T94" fmla="*/ 2 w 86"/>
                  <a:gd name="T95" fmla="*/ 17 h 76"/>
                  <a:gd name="T96" fmla="*/ 4 w 86"/>
                  <a:gd name="T97" fmla="*/ 15 h 76"/>
                  <a:gd name="T98" fmla="*/ 5 w 86"/>
                  <a:gd name="T99" fmla="*/ 14 h 76"/>
                  <a:gd name="T100" fmla="*/ 4 w 86"/>
                  <a:gd name="T101" fmla="*/ 14 h 76"/>
                  <a:gd name="T102" fmla="*/ 6 w 86"/>
                  <a:gd name="T103" fmla="*/ 14 h 76"/>
                  <a:gd name="T104" fmla="*/ 6 w 86"/>
                  <a:gd name="T105" fmla="*/ 19 h 76"/>
                  <a:gd name="T106" fmla="*/ 7 w 86"/>
                  <a:gd name="T107" fmla="*/ 17 h 76"/>
                  <a:gd name="T108" fmla="*/ 7 w 86"/>
                  <a:gd name="T109" fmla="*/ 14 h 76"/>
                  <a:gd name="T110" fmla="*/ 9 w 86"/>
                  <a:gd name="T111" fmla="*/ 14 h 76"/>
                  <a:gd name="T112" fmla="*/ 11 w 86"/>
                  <a:gd name="T113" fmla="*/ 14 h 76"/>
                  <a:gd name="T114" fmla="*/ 11 w 86"/>
                  <a:gd name="T115" fmla="*/ 19 h 76"/>
                  <a:gd name="T116" fmla="*/ 13 w 86"/>
                  <a:gd name="T117" fmla="*/ 18 h 76"/>
                  <a:gd name="T118" fmla="*/ 11 w 86"/>
                  <a:gd name="T119" fmla="*/ 14 h 7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76"/>
                  <a:gd name="T182" fmla="*/ 86 w 86"/>
                  <a:gd name="T183" fmla="*/ 76 h 7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76">
                    <a:moveTo>
                      <a:pt x="50" y="54"/>
                    </a:moveTo>
                    <a:lnTo>
                      <a:pt x="54" y="50"/>
                    </a:lnTo>
                    <a:lnTo>
                      <a:pt x="67" y="64"/>
                    </a:lnTo>
                    <a:lnTo>
                      <a:pt x="64" y="67"/>
                    </a:lnTo>
                    <a:lnTo>
                      <a:pt x="50" y="54"/>
                    </a:lnTo>
                    <a:close/>
                    <a:moveTo>
                      <a:pt x="54" y="50"/>
                    </a:moveTo>
                    <a:lnTo>
                      <a:pt x="55" y="49"/>
                    </a:lnTo>
                    <a:lnTo>
                      <a:pt x="56" y="48"/>
                    </a:lnTo>
                    <a:lnTo>
                      <a:pt x="60" y="57"/>
                    </a:lnTo>
                    <a:lnTo>
                      <a:pt x="54" y="50"/>
                    </a:lnTo>
                    <a:close/>
                    <a:moveTo>
                      <a:pt x="56" y="48"/>
                    </a:moveTo>
                    <a:lnTo>
                      <a:pt x="63" y="45"/>
                    </a:lnTo>
                    <a:lnTo>
                      <a:pt x="70" y="62"/>
                    </a:lnTo>
                    <a:lnTo>
                      <a:pt x="65" y="66"/>
                    </a:lnTo>
                    <a:lnTo>
                      <a:pt x="56" y="48"/>
                    </a:lnTo>
                    <a:close/>
                    <a:moveTo>
                      <a:pt x="74" y="60"/>
                    </a:moveTo>
                    <a:lnTo>
                      <a:pt x="72" y="61"/>
                    </a:lnTo>
                    <a:lnTo>
                      <a:pt x="70" y="62"/>
                    </a:lnTo>
                    <a:lnTo>
                      <a:pt x="66" y="54"/>
                    </a:lnTo>
                    <a:lnTo>
                      <a:pt x="74" y="60"/>
                    </a:lnTo>
                    <a:close/>
                    <a:moveTo>
                      <a:pt x="59" y="47"/>
                    </a:moveTo>
                    <a:lnTo>
                      <a:pt x="63" y="44"/>
                    </a:lnTo>
                    <a:lnTo>
                      <a:pt x="76" y="57"/>
                    </a:lnTo>
                    <a:lnTo>
                      <a:pt x="74" y="60"/>
                    </a:lnTo>
                    <a:lnTo>
                      <a:pt x="59" y="47"/>
                    </a:lnTo>
                    <a:close/>
                    <a:moveTo>
                      <a:pt x="63" y="44"/>
                    </a:moveTo>
                    <a:lnTo>
                      <a:pt x="54" y="54"/>
                    </a:lnTo>
                    <a:lnTo>
                      <a:pt x="63" y="44"/>
                    </a:lnTo>
                    <a:lnTo>
                      <a:pt x="69" y="50"/>
                    </a:lnTo>
                    <a:lnTo>
                      <a:pt x="63" y="44"/>
                    </a:lnTo>
                    <a:close/>
                    <a:moveTo>
                      <a:pt x="63" y="44"/>
                    </a:moveTo>
                    <a:lnTo>
                      <a:pt x="66" y="40"/>
                    </a:lnTo>
                    <a:lnTo>
                      <a:pt x="79" y="55"/>
                    </a:lnTo>
                    <a:lnTo>
                      <a:pt x="76" y="57"/>
                    </a:lnTo>
                    <a:lnTo>
                      <a:pt x="63" y="44"/>
                    </a:lnTo>
                    <a:close/>
                    <a:moveTo>
                      <a:pt x="82" y="47"/>
                    </a:moveTo>
                    <a:lnTo>
                      <a:pt x="82" y="51"/>
                    </a:lnTo>
                    <a:lnTo>
                      <a:pt x="79" y="55"/>
                    </a:lnTo>
                    <a:lnTo>
                      <a:pt x="72" y="47"/>
                    </a:lnTo>
                    <a:lnTo>
                      <a:pt x="82" y="47"/>
                    </a:lnTo>
                    <a:close/>
                    <a:moveTo>
                      <a:pt x="64" y="47"/>
                    </a:moveTo>
                    <a:lnTo>
                      <a:pt x="64" y="42"/>
                    </a:lnTo>
                    <a:lnTo>
                      <a:pt x="82" y="42"/>
                    </a:lnTo>
                    <a:lnTo>
                      <a:pt x="82" y="47"/>
                    </a:lnTo>
                    <a:lnTo>
                      <a:pt x="64" y="47"/>
                    </a:lnTo>
                    <a:close/>
                    <a:moveTo>
                      <a:pt x="64" y="42"/>
                    </a:moveTo>
                    <a:lnTo>
                      <a:pt x="64" y="37"/>
                    </a:lnTo>
                    <a:lnTo>
                      <a:pt x="66" y="35"/>
                    </a:lnTo>
                    <a:lnTo>
                      <a:pt x="72" y="42"/>
                    </a:lnTo>
                    <a:lnTo>
                      <a:pt x="64" y="42"/>
                    </a:lnTo>
                    <a:close/>
                    <a:moveTo>
                      <a:pt x="66" y="35"/>
                    </a:moveTo>
                    <a:lnTo>
                      <a:pt x="69" y="32"/>
                    </a:lnTo>
                    <a:lnTo>
                      <a:pt x="82" y="45"/>
                    </a:lnTo>
                    <a:lnTo>
                      <a:pt x="79" y="48"/>
                    </a:lnTo>
                    <a:lnTo>
                      <a:pt x="66" y="35"/>
                    </a:lnTo>
                    <a:close/>
                    <a:moveTo>
                      <a:pt x="86" y="38"/>
                    </a:moveTo>
                    <a:lnTo>
                      <a:pt x="86" y="42"/>
                    </a:lnTo>
                    <a:lnTo>
                      <a:pt x="82" y="45"/>
                    </a:lnTo>
                    <a:lnTo>
                      <a:pt x="76" y="38"/>
                    </a:lnTo>
                    <a:lnTo>
                      <a:pt x="86" y="38"/>
                    </a:lnTo>
                    <a:close/>
                    <a:moveTo>
                      <a:pt x="66" y="38"/>
                    </a:moveTo>
                    <a:lnTo>
                      <a:pt x="66" y="35"/>
                    </a:lnTo>
                    <a:lnTo>
                      <a:pt x="86" y="35"/>
                    </a:lnTo>
                    <a:lnTo>
                      <a:pt x="86" y="38"/>
                    </a:lnTo>
                    <a:lnTo>
                      <a:pt x="66" y="38"/>
                    </a:lnTo>
                    <a:close/>
                    <a:moveTo>
                      <a:pt x="66" y="35"/>
                    </a:moveTo>
                    <a:lnTo>
                      <a:pt x="66" y="28"/>
                    </a:lnTo>
                    <a:lnTo>
                      <a:pt x="86" y="28"/>
                    </a:lnTo>
                    <a:lnTo>
                      <a:pt x="86" y="35"/>
                    </a:lnTo>
                    <a:lnTo>
                      <a:pt x="66" y="35"/>
                    </a:lnTo>
                    <a:close/>
                    <a:moveTo>
                      <a:pt x="66" y="28"/>
                    </a:moveTo>
                    <a:lnTo>
                      <a:pt x="66" y="25"/>
                    </a:lnTo>
                    <a:lnTo>
                      <a:pt x="86" y="25"/>
                    </a:lnTo>
                    <a:lnTo>
                      <a:pt x="86" y="28"/>
                    </a:lnTo>
                    <a:lnTo>
                      <a:pt x="66" y="28"/>
                    </a:lnTo>
                    <a:close/>
                    <a:moveTo>
                      <a:pt x="82" y="18"/>
                    </a:moveTo>
                    <a:lnTo>
                      <a:pt x="86" y="22"/>
                    </a:lnTo>
                    <a:lnTo>
                      <a:pt x="86" y="25"/>
                    </a:lnTo>
                    <a:lnTo>
                      <a:pt x="76" y="25"/>
                    </a:lnTo>
                    <a:lnTo>
                      <a:pt x="82" y="18"/>
                    </a:lnTo>
                    <a:close/>
                    <a:moveTo>
                      <a:pt x="69" y="32"/>
                    </a:moveTo>
                    <a:lnTo>
                      <a:pt x="66" y="28"/>
                    </a:lnTo>
                    <a:lnTo>
                      <a:pt x="79" y="15"/>
                    </a:lnTo>
                    <a:lnTo>
                      <a:pt x="82" y="18"/>
                    </a:lnTo>
                    <a:lnTo>
                      <a:pt x="69" y="32"/>
                    </a:lnTo>
                    <a:close/>
                    <a:moveTo>
                      <a:pt x="66" y="28"/>
                    </a:moveTo>
                    <a:lnTo>
                      <a:pt x="64" y="26"/>
                    </a:lnTo>
                    <a:lnTo>
                      <a:pt x="64" y="22"/>
                    </a:lnTo>
                    <a:lnTo>
                      <a:pt x="72" y="22"/>
                    </a:lnTo>
                    <a:lnTo>
                      <a:pt x="66" y="28"/>
                    </a:lnTo>
                    <a:close/>
                    <a:moveTo>
                      <a:pt x="64" y="22"/>
                    </a:moveTo>
                    <a:lnTo>
                      <a:pt x="64" y="19"/>
                    </a:lnTo>
                    <a:lnTo>
                      <a:pt x="82" y="19"/>
                    </a:lnTo>
                    <a:lnTo>
                      <a:pt x="82" y="22"/>
                    </a:lnTo>
                    <a:lnTo>
                      <a:pt x="64" y="22"/>
                    </a:lnTo>
                    <a:close/>
                    <a:moveTo>
                      <a:pt x="79" y="12"/>
                    </a:moveTo>
                    <a:lnTo>
                      <a:pt x="82" y="15"/>
                    </a:lnTo>
                    <a:lnTo>
                      <a:pt x="82" y="19"/>
                    </a:lnTo>
                    <a:lnTo>
                      <a:pt x="72" y="19"/>
                    </a:lnTo>
                    <a:lnTo>
                      <a:pt x="79" y="12"/>
                    </a:lnTo>
                    <a:close/>
                    <a:moveTo>
                      <a:pt x="66" y="26"/>
                    </a:moveTo>
                    <a:lnTo>
                      <a:pt x="63" y="23"/>
                    </a:lnTo>
                    <a:lnTo>
                      <a:pt x="76" y="10"/>
                    </a:lnTo>
                    <a:lnTo>
                      <a:pt x="79" y="12"/>
                    </a:lnTo>
                    <a:lnTo>
                      <a:pt x="66" y="26"/>
                    </a:lnTo>
                    <a:close/>
                    <a:moveTo>
                      <a:pt x="74" y="7"/>
                    </a:moveTo>
                    <a:lnTo>
                      <a:pt x="75" y="8"/>
                    </a:lnTo>
                    <a:lnTo>
                      <a:pt x="76" y="10"/>
                    </a:lnTo>
                    <a:lnTo>
                      <a:pt x="69" y="16"/>
                    </a:lnTo>
                    <a:lnTo>
                      <a:pt x="74" y="7"/>
                    </a:lnTo>
                    <a:close/>
                    <a:moveTo>
                      <a:pt x="66" y="24"/>
                    </a:moveTo>
                    <a:lnTo>
                      <a:pt x="59" y="21"/>
                    </a:lnTo>
                    <a:lnTo>
                      <a:pt x="67" y="4"/>
                    </a:lnTo>
                    <a:lnTo>
                      <a:pt x="74" y="7"/>
                    </a:lnTo>
                    <a:lnTo>
                      <a:pt x="66" y="24"/>
                    </a:lnTo>
                    <a:close/>
                    <a:moveTo>
                      <a:pt x="64" y="3"/>
                    </a:moveTo>
                    <a:lnTo>
                      <a:pt x="66" y="3"/>
                    </a:lnTo>
                    <a:lnTo>
                      <a:pt x="67" y="4"/>
                    </a:lnTo>
                    <a:lnTo>
                      <a:pt x="64" y="13"/>
                    </a:lnTo>
                    <a:lnTo>
                      <a:pt x="64" y="3"/>
                    </a:lnTo>
                    <a:close/>
                    <a:moveTo>
                      <a:pt x="64" y="22"/>
                    </a:moveTo>
                    <a:lnTo>
                      <a:pt x="60" y="22"/>
                    </a:lnTo>
                    <a:lnTo>
                      <a:pt x="60" y="3"/>
                    </a:lnTo>
                    <a:lnTo>
                      <a:pt x="64" y="3"/>
                    </a:lnTo>
                    <a:lnTo>
                      <a:pt x="64" y="22"/>
                    </a:lnTo>
                    <a:close/>
                    <a:moveTo>
                      <a:pt x="60" y="22"/>
                    </a:moveTo>
                    <a:lnTo>
                      <a:pt x="56" y="22"/>
                    </a:lnTo>
                    <a:lnTo>
                      <a:pt x="54" y="19"/>
                    </a:lnTo>
                    <a:lnTo>
                      <a:pt x="60" y="13"/>
                    </a:lnTo>
                    <a:lnTo>
                      <a:pt x="60" y="22"/>
                    </a:lnTo>
                    <a:close/>
                    <a:moveTo>
                      <a:pt x="54" y="19"/>
                    </a:moveTo>
                    <a:lnTo>
                      <a:pt x="50" y="16"/>
                    </a:lnTo>
                    <a:lnTo>
                      <a:pt x="64" y="3"/>
                    </a:lnTo>
                    <a:lnTo>
                      <a:pt x="67" y="6"/>
                    </a:lnTo>
                    <a:lnTo>
                      <a:pt x="54" y="19"/>
                    </a:lnTo>
                    <a:close/>
                    <a:moveTo>
                      <a:pt x="57" y="0"/>
                    </a:moveTo>
                    <a:lnTo>
                      <a:pt x="60" y="0"/>
                    </a:lnTo>
                    <a:lnTo>
                      <a:pt x="64" y="3"/>
                    </a:lnTo>
                    <a:lnTo>
                      <a:pt x="57" y="10"/>
                    </a:lnTo>
                    <a:lnTo>
                      <a:pt x="57" y="0"/>
                    </a:lnTo>
                    <a:close/>
                    <a:moveTo>
                      <a:pt x="57" y="19"/>
                    </a:moveTo>
                    <a:lnTo>
                      <a:pt x="50" y="19"/>
                    </a:lnTo>
                    <a:lnTo>
                      <a:pt x="50" y="0"/>
                    </a:lnTo>
                    <a:lnTo>
                      <a:pt x="57" y="0"/>
                    </a:lnTo>
                    <a:lnTo>
                      <a:pt x="57" y="19"/>
                    </a:lnTo>
                    <a:close/>
                    <a:moveTo>
                      <a:pt x="50" y="19"/>
                    </a:moveTo>
                    <a:lnTo>
                      <a:pt x="47" y="19"/>
                    </a:lnTo>
                    <a:lnTo>
                      <a:pt x="47" y="0"/>
                    </a:lnTo>
                    <a:lnTo>
                      <a:pt x="50" y="0"/>
                    </a:lnTo>
                    <a:lnTo>
                      <a:pt x="50" y="19"/>
                    </a:lnTo>
                    <a:close/>
                    <a:moveTo>
                      <a:pt x="43" y="1"/>
                    </a:moveTo>
                    <a:lnTo>
                      <a:pt x="45" y="0"/>
                    </a:lnTo>
                    <a:lnTo>
                      <a:pt x="47" y="0"/>
                    </a:lnTo>
                    <a:lnTo>
                      <a:pt x="47" y="10"/>
                    </a:lnTo>
                    <a:lnTo>
                      <a:pt x="43" y="1"/>
                    </a:lnTo>
                    <a:close/>
                    <a:moveTo>
                      <a:pt x="52" y="18"/>
                    </a:moveTo>
                    <a:lnTo>
                      <a:pt x="45" y="21"/>
                    </a:lnTo>
                    <a:lnTo>
                      <a:pt x="37" y="4"/>
                    </a:lnTo>
                    <a:lnTo>
                      <a:pt x="43" y="1"/>
                    </a:lnTo>
                    <a:lnTo>
                      <a:pt x="52" y="18"/>
                    </a:lnTo>
                    <a:close/>
                    <a:moveTo>
                      <a:pt x="45" y="21"/>
                    </a:moveTo>
                    <a:lnTo>
                      <a:pt x="43" y="22"/>
                    </a:lnTo>
                    <a:lnTo>
                      <a:pt x="41" y="22"/>
                    </a:lnTo>
                    <a:lnTo>
                      <a:pt x="41" y="13"/>
                    </a:lnTo>
                    <a:lnTo>
                      <a:pt x="45" y="21"/>
                    </a:lnTo>
                    <a:close/>
                    <a:moveTo>
                      <a:pt x="41" y="22"/>
                    </a:moveTo>
                    <a:lnTo>
                      <a:pt x="35" y="22"/>
                    </a:lnTo>
                    <a:lnTo>
                      <a:pt x="35" y="3"/>
                    </a:lnTo>
                    <a:lnTo>
                      <a:pt x="41" y="3"/>
                    </a:lnTo>
                    <a:lnTo>
                      <a:pt x="41" y="22"/>
                    </a:lnTo>
                    <a:close/>
                    <a:moveTo>
                      <a:pt x="28" y="6"/>
                    </a:moveTo>
                    <a:lnTo>
                      <a:pt x="31" y="3"/>
                    </a:lnTo>
                    <a:lnTo>
                      <a:pt x="35" y="3"/>
                    </a:lnTo>
                    <a:lnTo>
                      <a:pt x="35" y="13"/>
                    </a:lnTo>
                    <a:lnTo>
                      <a:pt x="28" y="6"/>
                    </a:lnTo>
                    <a:close/>
                    <a:moveTo>
                      <a:pt x="42" y="19"/>
                    </a:moveTo>
                    <a:lnTo>
                      <a:pt x="38" y="23"/>
                    </a:lnTo>
                    <a:lnTo>
                      <a:pt x="25" y="10"/>
                    </a:lnTo>
                    <a:lnTo>
                      <a:pt x="28" y="6"/>
                    </a:lnTo>
                    <a:lnTo>
                      <a:pt x="42" y="19"/>
                    </a:lnTo>
                    <a:close/>
                    <a:moveTo>
                      <a:pt x="38" y="23"/>
                    </a:moveTo>
                    <a:lnTo>
                      <a:pt x="37" y="24"/>
                    </a:lnTo>
                    <a:lnTo>
                      <a:pt x="36" y="24"/>
                    </a:lnTo>
                    <a:lnTo>
                      <a:pt x="32" y="16"/>
                    </a:lnTo>
                    <a:lnTo>
                      <a:pt x="38" y="23"/>
                    </a:lnTo>
                    <a:close/>
                    <a:moveTo>
                      <a:pt x="36" y="24"/>
                    </a:moveTo>
                    <a:lnTo>
                      <a:pt x="29" y="27"/>
                    </a:lnTo>
                    <a:lnTo>
                      <a:pt x="21" y="11"/>
                    </a:lnTo>
                    <a:lnTo>
                      <a:pt x="27" y="7"/>
                    </a:lnTo>
                    <a:lnTo>
                      <a:pt x="36" y="24"/>
                    </a:lnTo>
                    <a:close/>
                    <a:moveTo>
                      <a:pt x="18" y="12"/>
                    </a:moveTo>
                    <a:lnTo>
                      <a:pt x="20" y="11"/>
                    </a:lnTo>
                    <a:lnTo>
                      <a:pt x="21" y="11"/>
                    </a:lnTo>
                    <a:lnTo>
                      <a:pt x="25" y="19"/>
                    </a:lnTo>
                    <a:lnTo>
                      <a:pt x="18" y="12"/>
                    </a:lnTo>
                    <a:close/>
                    <a:moveTo>
                      <a:pt x="32" y="26"/>
                    </a:moveTo>
                    <a:lnTo>
                      <a:pt x="28" y="29"/>
                    </a:lnTo>
                    <a:lnTo>
                      <a:pt x="15" y="15"/>
                    </a:lnTo>
                    <a:lnTo>
                      <a:pt x="18" y="12"/>
                    </a:lnTo>
                    <a:lnTo>
                      <a:pt x="32" y="26"/>
                    </a:lnTo>
                    <a:close/>
                    <a:moveTo>
                      <a:pt x="15" y="15"/>
                    </a:moveTo>
                    <a:lnTo>
                      <a:pt x="25" y="6"/>
                    </a:lnTo>
                    <a:lnTo>
                      <a:pt x="15" y="15"/>
                    </a:lnTo>
                    <a:lnTo>
                      <a:pt x="22" y="22"/>
                    </a:lnTo>
                    <a:lnTo>
                      <a:pt x="15" y="15"/>
                    </a:lnTo>
                    <a:close/>
                    <a:moveTo>
                      <a:pt x="28" y="28"/>
                    </a:moveTo>
                    <a:lnTo>
                      <a:pt x="25" y="32"/>
                    </a:lnTo>
                    <a:lnTo>
                      <a:pt x="12" y="18"/>
                    </a:lnTo>
                    <a:lnTo>
                      <a:pt x="15" y="15"/>
                    </a:lnTo>
                    <a:lnTo>
                      <a:pt x="28" y="28"/>
                    </a:lnTo>
                    <a:close/>
                    <a:moveTo>
                      <a:pt x="11" y="21"/>
                    </a:moveTo>
                    <a:lnTo>
                      <a:pt x="11" y="19"/>
                    </a:lnTo>
                    <a:lnTo>
                      <a:pt x="12" y="18"/>
                    </a:lnTo>
                    <a:lnTo>
                      <a:pt x="18" y="25"/>
                    </a:lnTo>
                    <a:lnTo>
                      <a:pt x="11" y="21"/>
                    </a:lnTo>
                    <a:close/>
                    <a:moveTo>
                      <a:pt x="27" y="29"/>
                    </a:moveTo>
                    <a:lnTo>
                      <a:pt x="24" y="36"/>
                    </a:lnTo>
                    <a:lnTo>
                      <a:pt x="7" y="27"/>
                    </a:lnTo>
                    <a:lnTo>
                      <a:pt x="11" y="21"/>
                    </a:lnTo>
                    <a:lnTo>
                      <a:pt x="27" y="29"/>
                    </a:lnTo>
                    <a:close/>
                    <a:moveTo>
                      <a:pt x="24" y="36"/>
                    </a:moveTo>
                    <a:lnTo>
                      <a:pt x="24" y="37"/>
                    </a:lnTo>
                    <a:lnTo>
                      <a:pt x="22" y="38"/>
                    </a:lnTo>
                    <a:lnTo>
                      <a:pt x="15" y="32"/>
                    </a:lnTo>
                    <a:lnTo>
                      <a:pt x="24" y="36"/>
                    </a:lnTo>
                    <a:close/>
                    <a:moveTo>
                      <a:pt x="22" y="38"/>
                    </a:moveTo>
                    <a:lnTo>
                      <a:pt x="20" y="42"/>
                    </a:lnTo>
                    <a:lnTo>
                      <a:pt x="5" y="28"/>
                    </a:lnTo>
                    <a:lnTo>
                      <a:pt x="9" y="25"/>
                    </a:lnTo>
                    <a:lnTo>
                      <a:pt x="22" y="38"/>
                    </a:lnTo>
                    <a:close/>
                    <a:moveTo>
                      <a:pt x="3" y="35"/>
                    </a:moveTo>
                    <a:lnTo>
                      <a:pt x="3" y="30"/>
                    </a:lnTo>
                    <a:lnTo>
                      <a:pt x="5" y="28"/>
                    </a:lnTo>
                    <a:lnTo>
                      <a:pt x="12" y="35"/>
                    </a:lnTo>
                    <a:lnTo>
                      <a:pt x="3" y="35"/>
                    </a:lnTo>
                    <a:close/>
                    <a:moveTo>
                      <a:pt x="22" y="35"/>
                    </a:moveTo>
                    <a:lnTo>
                      <a:pt x="22" y="38"/>
                    </a:lnTo>
                    <a:lnTo>
                      <a:pt x="3" y="38"/>
                    </a:lnTo>
                    <a:lnTo>
                      <a:pt x="3" y="35"/>
                    </a:lnTo>
                    <a:lnTo>
                      <a:pt x="22" y="35"/>
                    </a:lnTo>
                    <a:close/>
                    <a:moveTo>
                      <a:pt x="22" y="38"/>
                    </a:moveTo>
                    <a:lnTo>
                      <a:pt x="22" y="40"/>
                    </a:lnTo>
                    <a:lnTo>
                      <a:pt x="21" y="43"/>
                    </a:lnTo>
                    <a:lnTo>
                      <a:pt x="12" y="38"/>
                    </a:lnTo>
                    <a:lnTo>
                      <a:pt x="22" y="38"/>
                    </a:lnTo>
                    <a:close/>
                    <a:moveTo>
                      <a:pt x="21" y="43"/>
                    </a:moveTo>
                    <a:lnTo>
                      <a:pt x="17" y="48"/>
                    </a:lnTo>
                    <a:lnTo>
                      <a:pt x="1" y="40"/>
                    </a:lnTo>
                    <a:lnTo>
                      <a:pt x="4" y="34"/>
                    </a:lnTo>
                    <a:lnTo>
                      <a:pt x="21" y="43"/>
                    </a:lnTo>
                    <a:close/>
                    <a:moveTo>
                      <a:pt x="0" y="45"/>
                    </a:moveTo>
                    <a:lnTo>
                      <a:pt x="0" y="43"/>
                    </a:lnTo>
                    <a:lnTo>
                      <a:pt x="1" y="40"/>
                    </a:lnTo>
                    <a:lnTo>
                      <a:pt x="10" y="45"/>
                    </a:lnTo>
                    <a:lnTo>
                      <a:pt x="0" y="45"/>
                    </a:lnTo>
                    <a:close/>
                    <a:moveTo>
                      <a:pt x="18" y="45"/>
                    </a:moveTo>
                    <a:lnTo>
                      <a:pt x="18" y="47"/>
                    </a:lnTo>
                    <a:lnTo>
                      <a:pt x="0" y="47"/>
                    </a:lnTo>
                    <a:lnTo>
                      <a:pt x="0" y="45"/>
                    </a:lnTo>
                    <a:lnTo>
                      <a:pt x="18" y="45"/>
                    </a:lnTo>
                    <a:close/>
                    <a:moveTo>
                      <a:pt x="1" y="51"/>
                    </a:moveTo>
                    <a:lnTo>
                      <a:pt x="0" y="50"/>
                    </a:lnTo>
                    <a:lnTo>
                      <a:pt x="0" y="47"/>
                    </a:lnTo>
                    <a:lnTo>
                      <a:pt x="10" y="47"/>
                    </a:lnTo>
                    <a:lnTo>
                      <a:pt x="1" y="51"/>
                    </a:lnTo>
                    <a:close/>
                    <a:moveTo>
                      <a:pt x="17" y="44"/>
                    </a:moveTo>
                    <a:lnTo>
                      <a:pt x="21" y="49"/>
                    </a:lnTo>
                    <a:lnTo>
                      <a:pt x="4" y="58"/>
                    </a:lnTo>
                    <a:lnTo>
                      <a:pt x="1" y="51"/>
                    </a:lnTo>
                    <a:lnTo>
                      <a:pt x="17" y="44"/>
                    </a:lnTo>
                    <a:close/>
                    <a:moveTo>
                      <a:pt x="21" y="49"/>
                    </a:moveTo>
                    <a:lnTo>
                      <a:pt x="22" y="51"/>
                    </a:lnTo>
                    <a:lnTo>
                      <a:pt x="22" y="54"/>
                    </a:lnTo>
                    <a:lnTo>
                      <a:pt x="12" y="54"/>
                    </a:lnTo>
                    <a:lnTo>
                      <a:pt x="21" y="49"/>
                    </a:lnTo>
                    <a:close/>
                    <a:moveTo>
                      <a:pt x="22" y="54"/>
                    </a:moveTo>
                    <a:lnTo>
                      <a:pt x="22" y="57"/>
                    </a:lnTo>
                    <a:lnTo>
                      <a:pt x="3" y="57"/>
                    </a:lnTo>
                    <a:lnTo>
                      <a:pt x="3" y="54"/>
                    </a:lnTo>
                    <a:lnTo>
                      <a:pt x="22" y="54"/>
                    </a:lnTo>
                    <a:close/>
                    <a:moveTo>
                      <a:pt x="5" y="64"/>
                    </a:moveTo>
                    <a:lnTo>
                      <a:pt x="3" y="61"/>
                    </a:lnTo>
                    <a:lnTo>
                      <a:pt x="3" y="57"/>
                    </a:lnTo>
                    <a:lnTo>
                      <a:pt x="12" y="57"/>
                    </a:lnTo>
                    <a:lnTo>
                      <a:pt x="5" y="64"/>
                    </a:lnTo>
                    <a:close/>
                    <a:moveTo>
                      <a:pt x="20" y="50"/>
                    </a:moveTo>
                    <a:lnTo>
                      <a:pt x="22" y="54"/>
                    </a:lnTo>
                    <a:lnTo>
                      <a:pt x="9" y="67"/>
                    </a:lnTo>
                    <a:lnTo>
                      <a:pt x="5" y="64"/>
                    </a:lnTo>
                    <a:lnTo>
                      <a:pt x="20" y="50"/>
                    </a:lnTo>
                    <a:close/>
                    <a:moveTo>
                      <a:pt x="9" y="67"/>
                    </a:moveTo>
                    <a:lnTo>
                      <a:pt x="0" y="57"/>
                    </a:lnTo>
                    <a:lnTo>
                      <a:pt x="9" y="67"/>
                    </a:lnTo>
                    <a:lnTo>
                      <a:pt x="15" y="60"/>
                    </a:lnTo>
                    <a:lnTo>
                      <a:pt x="9" y="67"/>
                    </a:lnTo>
                    <a:close/>
                    <a:moveTo>
                      <a:pt x="22" y="54"/>
                    </a:moveTo>
                    <a:lnTo>
                      <a:pt x="25" y="57"/>
                    </a:lnTo>
                    <a:lnTo>
                      <a:pt x="12" y="70"/>
                    </a:lnTo>
                    <a:lnTo>
                      <a:pt x="9" y="67"/>
                    </a:lnTo>
                    <a:lnTo>
                      <a:pt x="22" y="54"/>
                    </a:lnTo>
                    <a:close/>
                    <a:moveTo>
                      <a:pt x="18" y="73"/>
                    </a:moveTo>
                    <a:lnTo>
                      <a:pt x="15" y="73"/>
                    </a:lnTo>
                    <a:lnTo>
                      <a:pt x="12" y="70"/>
                    </a:lnTo>
                    <a:lnTo>
                      <a:pt x="18" y="64"/>
                    </a:lnTo>
                    <a:lnTo>
                      <a:pt x="18" y="73"/>
                    </a:lnTo>
                    <a:close/>
                    <a:moveTo>
                      <a:pt x="18" y="54"/>
                    </a:moveTo>
                    <a:lnTo>
                      <a:pt x="22" y="54"/>
                    </a:lnTo>
                    <a:lnTo>
                      <a:pt x="22" y="73"/>
                    </a:lnTo>
                    <a:lnTo>
                      <a:pt x="18" y="73"/>
                    </a:lnTo>
                    <a:lnTo>
                      <a:pt x="18" y="54"/>
                    </a:lnTo>
                    <a:close/>
                    <a:moveTo>
                      <a:pt x="22" y="54"/>
                    </a:moveTo>
                    <a:lnTo>
                      <a:pt x="24" y="54"/>
                    </a:lnTo>
                    <a:lnTo>
                      <a:pt x="26" y="55"/>
                    </a:lnTo>
                    <a:lnTo>
                      <a:pt x="22" y="64"/>
                    </a:lnTo>
                    <a:lnTo>
                      <a:pt x="22" y="54"/>
                    </a:lnTo>
                    <a:close/>
                    <a:moveTo>
                      <a:pt x="26" y="55"/>
                    </a:moveTo>
                    <a:lnTo>
                      <a:pt x="33" y="58"/>
                    </a:lnTo>
                    <a:lnTo>
                      <a:pt x="24" y="76"/>
                    </a:lnTo>
                    <a:lnTo>
                      <a:pt x="17" y="72"/>
                    </a:lnTo>
                    <a:lnTo>
                      <a:pt x="26" y="55"/>
                    </a:lnTo>
                    <a:close/>
                    <a:moveTo>
                      <a:pt x="28" y="76"/>
                    </a:moveTo>
                    <a:lnTo>
                      <a:pt x="26" y="76"/>
                    </a:lnTo>
                    <a:lnTo>
                      <a:pt x="24" y="76"/>
                    </a:lnTo>
                    <a:lnTo>
                      <a:pt x="28" y="67"/>
                    </a:lnTo>
                    <a:lnTo>
                      <a:pt x="28" y="76"/>
                    </a:lnTo>
                    <a:close/>
                    <a:moveTo>
                      <a:pt x="28" y="57"/>
                    </a:moveTo>
                    <a:lnTo>
                      <a:pt x="32" y="57"/>
                    </a:lnTo>
                    <a:lnTo>
                      <a:pt x="32" y="76"/>
                    </a:lnTo>
                    <a:lnTo>
                      <a:pt x="28" y="76"/>
                    </a:lnTo>
                    <a:lnTo>
                      <a:pt x="28" y="57"/>
                    </a:lnTo>
                    <a:close/>
                    <a:moveTo>
                      <a:pt x="32" y="57"/>
                    </a:moveTo>
                    <a:lnTo>
                      <a:pt x="35" y="57"/>
                    </a:lnTo>
                    <a:lnTo>
                      <a:pt x="35" y="76"/>
                    </a:lnTo>
                    <a:lnTo>
                      <a:pt x="32" y="76"/>
                    </a:lnTo>
                    <a:lnTo>
                      <a:pt x="32" y="57"/>
                    </a:lnTo>
                    <a:close/>
                    <a:moveTo>
                      <a:pt x="35" y="57"/>
                    </a:moveTo>
                    <a:lnTo>
                      <a:pt x="41" y="57"/>
                    </a:lnTo>
                    <a:lnTo>
                      <a:pt x="41" y="76"/>
                    </a:lnTo>
                    <a:lnTo>
                      <a:pt x="35" y="76"/>
                    </a:lnTo>
                    <a:lnTo>
                      <a:pt x="35" y="57"/>
                    </a:lnTo>
                    <a:close/>
                    <a:moveTo>
                      <a:pt x="41" y="57"/>
                    </a:moveTo>
                    <a:lnTo>
                      <a:pt x="47" y="57"/>
                    </a:lnTo>
                    <a:lnTo>
                      <a:pt x="47" y="76"/>
                    </a:lnTo>
                    <a:lnTo>
                      <a:pt x="41" y="76"/>
                    </a:lnTo>
                    <a:lnTo>
                      <a:pt x="41" y="57"/>
                    </a:lnTo>
                    <a:close/>
                    <a:moveTo>
                      <a:pt x="54" y="73"/>
                    </a:moveTo>
                    <a:lnTo>
                      <a:pt x="52" y="76"/>
                    </a:lnTo>
                    <a:lnTo>
                      <a:pt x="47" y="76"/>
                    </a:lnTo>
                    <a:lnTo>
                      <a:pt x="47" y="67"/>
                    </a:lnTo>
                    <a:lnTo>
                      <a:pt x="54" y="73"/>
                    </a:lnTo>
                    <a:close/>
                    <a:moveTo>
                      <a:pt x="41" y="60"/>
                    </a:moveTo>
                    <a:lnTo>
                      <a:pt x="44" y="57"/>
                    </a:lnTo>
                    <a:lnTo>
                      <a:pt x="57" y="70"/>
                    </a:lnTo>
                    <a:lnTo>
                      <a:pt x="54" y="73"/>
                    </a:lnTo>
                    <a:lnTo>
                      <a:pt x="41" y="60"/>
                    </a:lnTo>
                    <a:close/>
                    <a:moveTo>
                      <a:pt x="44" y="57"/>
                    </a:moveTo>
                    <a:lnTo>
                      <a:pt x="45" y="56"/>
                    </a:lnTo>
                    <a:lnTo>
                      <a:pt x="46" y="55"/>
                    </a:lnTo>
                    <a:lnTo>
                      <a:pt x="50" y="64"/>
                    </a:lnTo>
                    <a:lnTo>
                      <a:pt x="44" y="57"/>
                    </a:lnTo>
                    <a:close/>
                    <a:moveTo>
                      <a:pt x="46" y="55"/>
                    </a:moveTo>
                    <a:lnTo>
                      <a:pt x="53" y="51"/>
                    </a:lnTo>
                    <a:lnTo>
                      <a:pt x="61" y="69"/>
                    </a:lnTo>
                    <a:lnTo>
                      <a:pt x="55" y="72"/>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38" name="Freeform 827">
                <a:extLst>
                  <a:ext uri="{FF2B5EF4-FFF2-40B4-BE49-F238E27FC236}">
                    <a16:creationId xmlns:a16="http://schemas.microsoft.com/office/drawing/2014/main" id="{FB1C450A-3185-4198-AB39-9F9F2FED31D3}"/>
                  </a:ext>
                </a:extLst>
              </p:cNvPr>
              <p:cNvSpPr>
                <a:spLocks/>
              </p:cNvSpPr>
              <p:nvPr/>
            </p:nvSpPr>
            <p:spPr bwMode="auto">
              <a:xfrm>
                <a:off x="3038" y="2155"/>
                <a:ext cx="17" cy="15"/>
              </a:xfrm>
              <a:custGeom>
                <a:avLst/>
                <a:gdLst>
                  <a:gd name="T0" fmla="*/ 11 w 67"/>
                  <a:gd name="T1" fmla="*/ 13 h 58"/>
                  <a:gd name="T2" fmla="*/ 13 w 67"/>
                  <a:gd name="T3" fmla="*/ 13 h 58"/>
                  <a:gd name="T4" fmla="*/ 14 w 67"/>
                  <a:gd name="T5" fmla="*/ 12 h 58"/>
                  <a:gd name="T6" fmla="*/ 14 w 67"/>
                  <a:gd name="T7" fmla="*/ 11 h 58"/>
                  <a:gd name="T8" fmla="*/ 15 w 67"/>
                  <a:gd name="T9" fmla="*/ 9 h 58"/>
                  <a:gd name="T10" fmla="*/ 16 w 67"/>
                  <a:gd name="T11" fmla="*/ 8 h 58"/>
                  <a:gd name="T12" fmla="*/ 16 w 67"/>
                  <a:gd name="T13" fmla="*/ 7 h 58"/>
                  <a:gd name="T14" fmla="*/ 17 w 67"/>
                  <a:gd name="T15" fmla="*/ 6 h 58"/>
                  <a:gd name="T16" fmla="*/ 17 w 67"/>
                  <a:gd name="T17" fmla="*/ 5 h 58"/>
                  <a:gd name="T18" fmla="*/ 16 w 67"/>
                  <a:gd name="T19" fmla="*/ 3 h 58"/>
                  <a:gd name="T20" fmla="*/ 16 w 67"/>
                  <a:gd name="T21" fmla="*/ 3 h 58"/>
                  <a:gd name="T22" fmla="*/ 15 w 67"/>
                  <a:gd name="T23" fmla="*/ 2 h 58"/>
                  <a:gd name="T24" fmla="*/ 14 w 67"/>
                  <a:gd name="T25" fmla="*/ 1 h 58"/>
                  <a:gd name="T26" fmla="*/ 14 w 67"/>
                  <a:gd name="T27" fmla="*/ 0 h 58"/>
                  <a:gd name="T28" fmla="*/ 13 w 67"/>
                  <a:gd name="T29" fmla="*/ 0 h 58"/>
                  <a:gd name="T30" fmla="*/ 11 w 67"/>
                  <a:gd name="T31" fmla="*/ 0 h 58"/>
                  <a:gd name="T32" fmla="*/ 11 w 67"/>
                  <a:gd name="T33" fmla="*/ 0 h 58"/>
                  <a:gd name="T34" fmla="*/ 9 w 67"/>
                  <a:gd name="T35" fmla="*/ 0 h 58"/>
                  <a:gd name="T36" fmla="*/ 7 w 67"/>
                  <a:gd name="T37" fmla="*/ 0 h 58"/>
                  <a:gd name="T38" fmla="*/ 7 w 67"/>
                  <a:gd name="T39" fmla="*/ 1 h 58"/>
                  <a:gd name="T40" fmla="*/ 5 w 67"/>
                  <a:gd name="T41" fmla="*/ 1 h 58"/>
                  <a:gd name="T42" fmla="*/ 4 w 67"/>
                  <a:gd name="T43" fmla="*/ 2 h 58"/>
                  <a:gd name="T44" fmla="*/ 3 w 67"/>
                  <a:gd name="T45" fmla="*/ 3 h 58"/>
                  <a:gd name="T46" fmla="*/ 2 w 67"/>
                  <a:gd name="T47" fmla="*/ 4 h 58"/>
                  <a:gd name="T48" fmla="*/ 1 w 67"/>
                  <a:gd name="T49" fmla="*/ 5 h 58"/>
                  <a:gd name="T50" fmla="*/ 1 w 67"/>
                  <a:gd name="T51" fmla="*/ 7 h 58"/>
                  <a:gd name="T52" fmla="*/ 0 w 67"/>
                  <a:gd name="T53" fmla="*/ 8 h 58"/>
                  <a:gd name="T54" fmla="*/ 0 w 67"/>
                  <a:gd name="T55" fmla="*/ 8 h 58"/>
                  <a:gd name="T56" fmla="*/ 0 w 67"/>
                  <a:gd name="T57" fmla="*/ 10 h 58"/>
                  <a:gd name="T58" fmla="*/ 0 w 67"/>
                  <a:gd name="T59" fmla="*/ 11 h 58"/>
                  <a:gd name="T60" fmla="*/ 1 w 67"/>
                  <a:gd name="T61" fmla="*/ 12 h 58"/>
                  <a:gd name="T62" fmla="*/ 1 w 67"/>
                  <a:gd name="T63" fmla="*/ 13 h 58"/>
                  <a:gd name="T64" fmla="*/ 2 w 67"/>
                  <a:gd name="T65" fmla="*/ 13 h 58"/>
                  <a:gd name="T66" fmla="*/ 3 w 67"/>
                  <a:gd name="T67" fmla="*/ 14 h 58"/>
                  <a:gd name="T68" fmla="*/ 4 w 67"/>
                  <a:gd name="T69" fmla="*/ 14 h 58"/>
                  <a:gd name="T70" fmla="*/ 5 w 67"/>
                  <a:gd name="T71" fmla="*/ 15 h 58"/>
                  <a:gd name="T72" fmla="*/ 7 w 67"/>
                  <a:gd name="T73" fmla="*/ 15 h 58"/>
                  <a:gd name="T74" fmla="*/ 8 w 67"/>
                  <a:gd name="T75" fmla="*/ 15 h 58"/>
                  <a:gd name="T76" fmla="*/ 9 w 67"/>
                  <a:gd name="T77" fmla="*/ 14 h 58"/>
                  <a:gd name="T78" fmla="*/ 11 w 67"/>
                  <a:gd name="T79" fmla="*/ 14 h 58"/>
                  <a:gd name="T80" fmla="*/ 11 w 67"/>
                  <a:gd name="T81" fmla="*/ 1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5" y="51"/>
                    </a:moveTo>
                    <a:lnTo>
                      <a:pt x="52" y="49"/>
                    </a:lnTo>
                    <a:lnTo>
                      <a:pt x="54" y="45"/>
                    </a:lnTo>
                    <a:lnTo>
                      <a:pt x="57" y="42"/>
                    </a:lnTo>
                    <a:lnTo>
                      <a:pt x="60" y="35"/>
                    </a:lnTo>
                    <a:lnTo>
                      <a:pt x="64" y="32"/>
                    </a:lnTo>
                    <a:lnTo>
                      <a:pt x="64" y="26"/>
                    </a:lnTo>
                    <a:lnTo>
                      <a:pt x="67" y="23"/>
                    </a:lnTo>
                    <a:lnTo>
                      <a:pt x="67" y="20"/>
                    </a:lnTo>
                    <a:lnTo>
                      <a:pt x="64" y="13"/>
                    </a:lnTo>
                    <a:lnTo>
                      <a:pt x="64" y="10"/>
                    </a:lnTo>
                    <a:lnTo>
                      <a:pt x="60" y="7"/>
                    </a:lnTo>
                    <a:lnTo>
                      <a:pt x="57" y="3"/>
                    </a:lnTo>
                    <a:lnTo>
                      <a:pt x="54" y="0"/>
                    </a:lnTo>
                    <a:lnTo>
                      <a:pt x="52" y="0"/>
                    </a:lnTo>
                    <a:lnTo>
                      <a:pt x="45" y="0"/>
                    </a:lnTo>
                    <a:lnTo>
                      <a:pt x="42" y="0"/>
                    </a:lnTo>
                    <a:lnTo>
                      <a:pt x="35" y="0"/>
                    </a:lnTo>
                    <a:lnTo>
                      <a:pt x="28" y="0"/>
                    </a:lnTo>
                    <a:lnTo>
                      <a:pt x="26" y="3"/>
                    </a:lnTo>
                    <a:lnTo>
                      <a:pt x="20" y="3"/>
                    </a:lnTo>
                    <a:lnTo>
                      <a:pt x="16" y="7"/>
                    </a:lnTo>
                    <a:lnTo>
                      <a:pt x="10" y="13"/>
                    </a:lnTo>
                    <a:lnTo>
                      <a:pt x="6" y="17"/>
                    </a:lnTo>
                    <a:lnTo>
                      <a:pt x="3" y="20"/>
                    </a:lnTo>
                    <a:lnTo>
                      <a:pt x="3" y="26"/>
                    </a:lnTo>
                    <a:lnTo>
                      <a:pt x="0" y="29"/>
                    </a:lnTo>
                    <a:lnTo>
                      <a:pt x="0" y="32"/>
                    </a:lnTo>
                    <a:lnTo>
                      <a:pt x="0" y="39"/>
                    </a:lnTo>
                    <a:lnTo>
                      <a:pt x="0" y="42"/>
                    </a:lnTo>
                    <a:lnTo>
                      <a:pt x="3" y="45"/>
                    </a:lnTo>
                    <a:lnTo>
                      <a:pt x="3" y="49"/>
                    </a:lnTo>
                    <a:lnTo>
                      <a:pt x="6" y="51"/>
                    </a:lnTo>
                    <a:lnTo>
                      <a:pt x="13" y="54"/>
                    </a:lnTo>
                    <a:lnTo>
                      <a:pt x="16" y="54"/>
                    </a:lnTo>
                    <a:lnTo>
                      <a:pt x="20" y="58"/>
                    </a:lnTo>
                    <a:lnTo>
                      <a:pt x="26" y="58"/>
                    </a:lnTo>
                    <a:lnTo>
                      <a:pt x="32" y="58"/>
                    </a:lnTo>
                    <a:lnTo>
                      <a:pt x="35" y="54"/>
                    </a:lnTo>
                    <a:lnTo>
                      <a:pt x="42" y="54"/>
                    </a:lnTo>
                    <a:lnTo>
                      <a:pt x="45"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39" name="Freeform 828">
                <a:extLst>
                  <a:ext uri="{FF2B5EF4-FFF2-40B4-BE49-F238E27FC236}">
                    <a16:creationId xmlns:a16="http://schemas.microsoft.com/office/drawing/2014/main" id="{55699CD5-68FD-4EBA-9FD3-A37B17B0F8AA}"/>
                  </a:ext>
                </a:extLst>
              </p:cNvPr>
              <p:cNvSpPr>
                <a:spLocks noEditPoints="1"/>
              </p:cNvSpPr>
              <p:nvPr/>
            </p:nvSpPr>
            <p:spPr bwMode="auto">
              <a:xfrm>
                <a:off x="3036" y="2151"/>
                <a:ext cx="22" cy="21"/>
              </a:xfrm>
              <a:custGeom>
                <a:avLst/>
                <a:gdLst>
                  <a:gd name="T0" fmla="*/ 17 w 86"/>
                  <a:gd name="T1" fmla="*/ 18 h 86"/>
                  <a:gd name="T2" fmla="*/ 14 w 86"/>
                  <a:gd name="T3" fmla="*/ 14 h 86"/>
                  <a:gd name="T4" fmla="*/ 18 w 86"/>
                  <a:gd name="T5" fmla="*/ 17 h 86"/>
                  <a:gd name="T6" fmla="*/ 18 w 86"/>
                  <a:gd name="T7" fmla="*/ 17 h 86"/>
                  <a:gd name="T8" fmla="*/ 19 w 86"/>
                  <a:gd name="T9" fmla="*/ 16 h 86"/>
                  <a:gd name="T10" fmla="*/ 16 w 86"/>
                  <a:gd name="T11" fmla="*/ 12 h 86"/>
                  <a:gd name="T12" fmla="*/ 17 w 86"/>
                  <a:gd name="T13" fmla="*/ 11 h 86"/>
                  <a:gd name="T14" fmla="*/ 20 w 86"/>
                  <a:gd name="T15" fmla="*/ 14 h 86"/>
                  <a:gd name="T16" fmla="*/ 21 w 86"/>
                  <a:gd name="T17" fmla="*/ 12 h 86"/>
                  <a:gd name="T18" fmla="*/ 16 w 86"/>
                  <a:gd name="T19" fmla="*/ 11 h 86"/>
                  <a:gd name="T20" fmla="*/ 22 w 86"/>
                  <a:gd name="T21" fmla="*/ 10 h 86"/>
                  <a:gd name="T22" fmla="*/ 17 w 86"/>
                  <a:gd name="T23" fmla="*/ 10 h 86"/>
                  <a:gd name="T24" fmla="*/ 22 w 86"/>
                  <a:gd name="T25" fmla="*/ 10 h 86"/>
                  <a:gd name="T26" fmla="*/ 22 w 86"/>
                  <a:gd name="T27" fmla="*/ 9 h 86"/>
                  <a:gd name="T28" fmla="*/ 16 w 86"/>
                  <a:gd name="T29" fmla="*/ 9 h 86"/>
                  <a:gd name="T30" fmla="*/ 20 w 86"/>
                  <a:gd name="T31" fmla="*/ 5 h 86"/>
                  <a:gd name="T32" fmla="*/ 16 w 86"/>
                  <a:gd name="T33" fmla="*/ 8 h 86"/>
                  <a:gd name="T34" fmla="*/ 16 w 86"/>
                  <a:gd name="T35" fmla="*/ 8 h 86"/>
                  <a:gd name="T36" fmla="*/ 19 w 86"/>
                  <a:gd name="T37" fmla="*/ 5 h 86"/>
                  <a:gd name="T38" fmla="*/ 19 w 86"/>
                  <a:gd name="T39" fmla="*/ 4 h 86"/>
                  <a:gd name="T40" fmla="*/ 16 w 86"/>
                  <a:gd name="T41" fmla="*/ 2 h 86"/>
                  <a:gd name="T42" fmla="*/ 16 w 86"/>
                  <a:gd name="T43" fmla="*/ 7 h 86"/>
                  <a:gd name="T44" fmla="*/ 14 w 86"/>
                  <a:gd name="T45" fmla="*/ 2 h 86"/>
                  <a:gd name="T46" fmla="*/ 14 w 86"/>
                  <a:gd name="T47" fmla="*/ 2 h 86"/>
                  <a:gd name="T48" fmla="*/ 13 w 86"/>
                  <a:gd name="T49" fmla="*/ 7 h 86"/>
                  <a:gd name="T50" fmla="*/ 8 w 86"/>
                  <a:gd name="T51" fmla="*/ 3 h 86"/>
                  <a:gd name="T52" fmla="*/ 11 w 86"/>
                  <a:gd name="T53" fmla="*/ 7 h 86"/>
                  <a:gd name="T54" fmla="*/ 9 w 86"/>
                  <a:gd name="T55" fmla="*/ 8 h 86"/>
                  <a:gd name="T56" fmla="*/ 9 w 86"/>
                  <a:gd name="T57" fmla="*/ 3 h 86"/>
                  <a:gd name="T58" fmla="*/ 6 w 86"/>
                  <a:gd name="T59" fmla="*/ 4 h 86"/>
                  <a:gd name="T60" fmla="*/ 5 w 86"/>
                  <a:gd name="T61" fmla="*/ 5 h 86"/>
                  <a:gd name="T62" fmla="*/ 6 w 86"/>
                  <a:gd name="T63" fmla="*/ 10 h 86"/>
                  <a:gd name="T64" fmla="*/ 6 w 86"/>
                  <a:gd name="T65" fmla="*/ 10 h 86"/>
                  <a:gd name="T66" fmla="*/ 3 w 86"/>
                  <a:gd name="T67" fmla="*/ 6 h 86"/>
                  <a:gd name="T68" fmla="*/ 6 w 86"/>
                  <a:gd name="T69" fmla="*/ 10 h 86"/>
                  <a:gd name="T70" fmla="*/ 1 w 86"/>
                  <a:gd name="T71" fmla="*/ 10 h 86"/>
                  <a:gd name="T72" fmla="*/ 6 w 86"/>
                  <a:gd name="T73" fmla="*/ 11 h 86"/>
                  <a:gd name="T74" fmla="*/ 5 w 86"/>
                  <a:gd name="T75" fmla="*/ 12 h 86"/>
                  <a:gd name="T76" fmla="*/ 1 w 86"/>
                  <a:gd name="T77" fmla="*/ 9 h 86"/>
                  <a:gd name="T78" fmla="*/ 0 w 86"/>
                  <a:gd name="T79" fmla="*/ 12 h 86"/>
                  <a:gd name="T80" fmla="*/ 5 w 86"/>
                  <a:gd name="T81" fmla="*/ 12 h 86"/>
                  <a:gd name="T82" fmla="*/ 5 w 86"/>
                  <a:gd name="T83" fmla="*/ 15 h 86"/>
                  <a:gd name="T84" fmla="*/ 0 w 86"/>
                  <a:gd name="T85" fmla="*/ 15 h 86"/>
                  <a:gd name="T86" fmla="*/ 1 w 86"/>
                  <a:gd name="T87" fmla="*/ 17 h 86"/>
                  <a:gd name="T88" fmla="*/ 5 w 86"/>
                  <a:gd name="T89" fmla="*/ 14 h 86"/>
                  <a:gd name="T90" fmla="*/ 1 w 86"/>
                  <a:gd name="T91" fmla="*/ 18 h 86"/>
                  <a:gd name="T92" fmla="*/ 6 w 86"/>
                  <a:gd name="T93" fmla="*/ 15 h 86"/>
                  <a:gd name="T94" fmla="*/ 2 w 86"/>
                  <a:gd name="T95" fmla="*/ 19 h 86"/>
                  <a:gd name="T96" fmla="*/ 3 w 86"/>
                  <a:gd name="T97" fmla="*/ 19 h 86"/>
                  <a:gd name="T98" fmla="*/ 6 w 86"/>
                  <a:gd name="T99" fmla="*/ 20 h 86"/>
                  <a:gd name="T100" fmla="*/ 6 w 86"/>
                  <a:gd name="T101" fmla="*/ 16 h 86"/>
                  <a:gd name="T102" fmla="*/ 9 w 86"/>
                  <a:gd name="T103" fmla="*/ 17 h 86"/>
                  <a:gd name="T104" fmla="*/ 6 w 86"/>
                  <a:gd name="T105" fmla="*/ 20 h 86"/>
                  <a:gd name="T106" fmla="*/ 7 w 86"/>
                  <a:gd name="T107" fmla="*/ 21 h 86"/>
                  <a:gd name="T108" fmla="*/ 9 w 86"/>
                  <a:gd name="T109" fmla="*/ 17 h 86"/>
                  <a:gd name="T110" fmla="*/ 9 w 86"/>
                  <a:gd name="T111" fmla="*/ 17 h 86"/>
                  <a:gd name="T112" fmla="*/ 10 w 86"/>
                  <a:gd name="T113" fmla="*/ 16 h 86"/>
                  <a:gd name="T114" fmla="*/ 13 w 86"/>
                  <a:gd name="T115" fmla="*/ 20 h 86"/>
                  <a:gd name="T116" fmla="*/ 13 w 86"/>
                  <a:gd name="T117" fmla="*/ 18 h 86"/>
                  <a:gd name="T118" fmla="*/ 11 w 86"/>
                  <a:gd name="T119" fmla="*/ 16 h 8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86"/>
                  <a:gd name="T182" fmla="*/ 86 w 86"/>
                  <a:gd name="T183" fmla="*/ 86 h 8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86">
                    <a:moveTo>
                      <a:pt x="50" y="62"/>
                    </a:moveTo>
                    <a:lnTo>
                      <a:pt x="56" y="59"/>
                    </a:lnTo>
                    <a:lnTo>
                      <a:pt x="64" y="75"/>
                    </a:lnTo>
                    <a:lnTo>
                      <a:pt x="58" y="79"/>
                    </a:lnTo>
                    <a:lnTo>
                      <a:pt x="50" y="62"/>
                    </a:lnTo>
                    <a:close/>
                    <a:moveTo>
                      <a:pt x="67" y="74"/>
                    </a:moveTo>
                    <a:lnTo>
                      <a:pt x="66" y="75"/>
                    </a:lnTo>
                    <a:lnTo>
                      <a:pt x="64" y="75"/>
                    </a:lnTo>
                    <a:lnTo>
                      <a:pt x="61" y="68"/>
                    </a:lnTo>
                    <a:lnTo>
                      <a:pt x="67" y="74"/>
                    </a:lnTo>
                    <a:close/>
                    <a:moveTo>
                      <a:pt x="54" y="60"/>
                    </a:moveTo>
                    <a:lnTo>
                      <a:pt x="56" y="58"/>
                    </a:lnTo>
                    <a:lnTo>
                      <a:pt x="70" y="71"/>
                    </a:lnTo>
                    <a:lnTo>
                      <a:pt x="67" y="74"/>
                    </a:lnTo>
                    <a:lnTo>
                      <a:pt x="54" y="60"/>
                    </a:lnTo>
                    <a:close/>
                    <a:moveTo>
                      <a:pt x="70" y="71"/>
                    </a:moveTo>
                    <a:lnTo>
                      <a:pt x="79" y="61"/>
                    </a:lnTo>
                    <a:lnTo>
                      <a:pt x="70" y="71"/>
                    </a:lnTo>
                    <a:lnTo>
                      <a:pt x="63" y="64"/>
                    </a:lnTo>
                    <a:lnTo>
                      <a:pt x="70" y="71"/>
                    </a:lnTo>
                    <a:close/>
                    <a:moveTo>
                      <a:pt x="56" y="58"/>
                    </a:moveTo>
                    <a:lnTo>
                      <a:pt x="59" y="54"/>
                    </a:lnTo>
                    <a:lnTo>
                      <a:pt x="73" y="68"/>
                    </a:lnTo>
                    <a:lnTo>
                      <a:pt x="70" y="71"/>
                    </a:lnTo>
                    <a:lnTo>
                      <a:pt x="56" y="58"/>
                    </a:lnTo>
                    <a:close/>
                    <a:moveTo>
                      <a:pt x="75" y="65"/>
                    </a:moveTo>
                    <a:lnTo>
                      <a:pt x="74" y="67"/>
                    </a:lnTo>
                    <a:lnTo>
                      <a:pt x="73" y="68"/>
                    </a:lnTo>
                    <a:lnTo>
                      <a:pt x="66" y="61"/>
                    </a:lnTo>
                    <a:lnTo>
                      <a:pt x="75" y="65"/>
                    </a:lnTo>
                    <a:close/>
                    <a:moveTo>
                      <a:pt x="58" y="57"/>
                    </a:moveTo>
                    <a:lnTo>
                      <a:pt x="61" y="50"/>
                    </a:lnTo>
                    <a:lnTo>
                      <a:pt x="78" y="59"/>
                    </a:lnTo>
                    <a:lnTo>
                      <a:pt x="75" y="65"/>
                    </a:lnTo>
                    <a:lnTo>
                      <a:pt x="58" y="57"/>
                    </a:lnTo>
                    <a:close/>
                    <a:moveTo>
                      <a:pt x="61" y="50"/>
                    </a:moveTo>
                    <a:lnTo>
                      <a:pt x="62" y="49"/>
                    </a:lnTo>
                    <a:lnTo>
                      <a:pt x="63" y="48"/>
                    </a:lnTo>
                    <a:lnTo>
                      <a:pt x="69" y="54"/>
                    </a:lnTo>
                    <a:lnTo>
                      <a:pt x="61" y="50"/>
                    </a:lnTo>
                    <a:close/>
                    <a:moveTo>
                      <a:pt x="63" y="48"/>
                    </a:moveTo>
                    <a:lnTo>
                      <a:pt x="66" y="45"/>
                    </a:lnTo>
                    <a:lnTo>
                      <a:pt x="79" y="58"/>
                    </a:lnTo>
                    <a:lnTo>
                      <a:pt x="76" y="61"/>
                    </a:lnTo>
                    <a:lnTo>
                      <a:pt x="63" y="48"/>
                    </a:lnTo>
                    <a:close/>
                    <a:moveTo>
                      <a:pt x="83" y="51"/>
                    </a:moveTo>
                    <a:lnTo>
                      <a:pt x="83" y="56"/>
                    </a:lnTo>
                    <a:lnTo>
                      <a:pt x="79" y="58"/>
                    </a:lnTo>
                    <a:lnTo>
                      <a:pt x="73" y="51"/>
                    </a:lnTo>
                    <a:lnTo>
                      <a:pt x="83" y="51"/>
                    </a:lnTo>
                    <a:close/>
                    <a:moveTo>
                      <a:pt x="63" y="51"/>
                    </a:moveTo>
                    <a:lnTo>
                      <a:pt x="63" y="45"/>
                    </a:lnTo>
                    <a:lnTo>
                      <a:pt x="83" y="45"/>
                    </a:lnTo>
                    <a:lnTo>
                      <a:pt x="83" y="51"/>
                    </a:lnTo>
                    <a:lnTo>
                      <a:pt x="63" y="51"/>
                    </a:lnTo>
                    <a:close/>
                    <a:moveTo>
                      <a:pt x="63" y="45"/>
                    </a:moveTo>
                    <a:lnTo>
                      <a:pt x="63" y="41"/>
                    </a:lnTo>
                    <a:lnTo>
                      <a:pt x="66" y="38"/>
                    </a:lnTo>
                    <a:lnTo>
                      <a:pt x="73" y="45"/>
                    </a:lnTo>
                    <a:lnTo>
                      <a:pt x="63" y="45"/>
                    </a:lnTo>
                    <a:close/>
                    <a:moveTo>
                      <a:pt x="66" y="38"/>
                    </a:moveTo>
                    <a:lnTo>
                      <a:pt x="69" y="35"/>
                    </a:lnTo>
                    <a:lnTo>
                      <a:pt x="83" y="49"/>
                    </a:lnTo>
                    <a:lnTo>
                      <a:pt x="79" y="51"/>
                    </a:lnTo>
                    <a:lnTo>
                      <a:pt x="66" y="38"/>
                    </a:lnTo>
                    <a:close/>
                    <a:moveTo>
                      <a:pt x="86" y="42"/>
                    </a:moveTo>
                    <a:lnTo>
                      <a:pt x="86" y="46"/>
                    </a:lnTo>
                    <a:lnTo>
                      <a:pt x="83" y="49"/>
                    </a:lnTo>
                    <a:lnTo>
                      <a:pt x="76" y="42"/>
                    </a:lnTo>
                    <a:lnTo>
                      <a:pt x="86" y="42"/>
                    </a:lnTo>
                    <a:close/>
                    <a:moveTo>
                      <a:pt x="66" y="42"/>
                    </a:moveTo>
                    <a:lnTo>
                      <a:pt x="66" y="39"/>
                    </a:lnTo>
                    <a:lnTo>
                      <a:pt x="86" y="39"/>
                    </a:lnTo>
                    <a:lnTo>
                      <a:pt x="86" y="42"/>
                    </a:lnTo>
                    <a:lnTo>
                      <a:pt x="66" y="42"/>
                    </a:lnTo>
                    <a:close/>
                    <a:moveTo>
                      <a:pt x="85" y="35"/>
                    </a:moveTo>
                    <a:lnTo>
                      <a:pt x="86" y="37"/>
                    </a:lnTo>
                    <a:lnTo>
                      <a:pt x="86" y="39"/>
                    </a:lnTo>
                    <a:lnTo>
                      <a:pt x="76" y="39"/>
                    </a:lnTo>
                    <a:lnTo>
                      <a:pt x="85" y="35"/>
                    </a:lnTo>
                    <a:close/>
                    <a:moveTo>
                      <a:pt x="67" y="42"/>
                    </a:moveTo>
                    <a:lnTo>
                      <a:pt x="64" y="37"/>
                    </a:lnTo>
                    <a:lnTo>
                      <a:pt x="81" y="28"/>
                    </a:lnTo>
                    <a:lnTo>
                      <a:pt x="85" y="35"/>
                    </a:lnTo>
                    <a:lnTo>
                      <a:pt x="67" y="42"/>
                    </a:lnTo>
                    <a:close/>
                    <a:moveTo>
                      <a:pt x="64" y="37"/>
                    </a:moveTo>
                    <a:lnTo>
                      <a:pt x="63" y="35"/>
                    </a:lnTo>
                    <a:lnTo>
                      <a:pt x="63" y="32"/>
                    </a:lnTo>
                    <a:lnTo>
                      <a:pt x="73" y="32"/>
                    </a:lnTo>
                    <a:lnTo>
                      <a:pt x="64" y="37"/>
                    </a:lnTo>
                    <a:close/>
                    <a:moveTo>
                      <a:pt x="63" y="32"/>
                    </a:moveTo>
                    <a:lnTo>
                      <a:pt x="63" y="29"/>
                    </a:lnTo>
                    <a:lnTo>
                      <a:pt x="83" y="29"/>
                    </a:lnTo>
                    <a:lnTo>
                      <a:pt x="83" y="32"/>
                    </a:lnTo>
                    <a:lnTo>
                      <a:pt x="63" y="32"/>
                    </a:lnTo>
                    <a:close/>
                    <a:moveTo>
                      <a:pt x="79" y="22"/>
                    </a:moveTo>
                    <a:lnTo>
                      <a:pt x="83" y="25"/>
                    </a:lnTo>
                    <a:lnTo>
                      <a:pt x="83" y="29"/>
                    </a:lnTo>
                    <a:lnTo>
                      <a:pt x="73" y="29"/>
                    </a:lnTo>
                    <a:lnTo>
                      <a:pt x="79" y="22"/>
                    </a:lnTo>
                    <a:close/>
                    <a:moveTo>
                      <a:pt x="66" y="36"/>
                    </a:moveTo>
                    <a:lnTo>
                      <a:pt x="63" y="32"/>
                    </a:lnTo>
                    <a:lnTo>
                      <a:pt x="76" y="19"/>
                    </a:lnTo>
                    <a:lnTo>
                      <a:pt x="79" y="22"/>
                    </a:lnTo>
                    <a:lnTo>
                      <a:pt x="66" y="36"/>
                    </a:lnTo>
                    <a:close/>
                    <a:moveTo>
                      <a:pt x="63" y="32"/>
                    </a:moveTo>
                    <a:lnTo>
                      <a:pt x="73" y="42"/>
                    </a:lnTo>
                    <a:lnTo>
                      <a:pt x="63" y="32"/>
                    </a:lnTo>
                    <a:lnTo>
                      <a:pt x="69" y="26"/>
                    </a:lnTo>
                    <a:lnTo>
                      <a:pt x="63" y="32"/>
                    </a:lnTo>
                    <a:close/>
                    <a:moveTo>
                      <a:pt x="63" y="32"/>
                    </a:moveTo>
                    <a:lnTo>
                      <a:pt x="59" y="29"/>
                    </a:lnTo>
                    <a:lnTo>
                      <a:pt x="73" y="16"/>
                    </a:lnTo>
                    <a:lnTo>
                      <a:pt x="76" y="19"/>
                    </a:lnTo>
                    <a:lnTo>
                      <a:pt x="63" y="32"/>
                    </a:lnTo>
                    <a:close/>
                    <a:moveTo>
                      <a:pt x="73" y="16"/>
                    </a:moveTo>
                    <a:lnTo>
                      <a:pt x="73" y="16"/>
                    </a:lnTo>
                    <a:lnTo>
                      <a:pt x="66" y="22"/>
                    </a:lnTo>
                    <a:lnTo>
                      <a:pt x="73" y="16"/>
                    </a:lnTo>
                    <a:close/>
                    <a:moveTo>
                      <a:pt x="59" y="29"/>
                    </a:moveTo>
                    <a:lnTo>
                      <a:pt x="56" y="26"/>
                    </a:lnTo>
                    <a:lnTo>
                      <a:pt x="70" y="13"/>
                    </a:lnTo>
                    <a:lnTo>
                      <a:pt x="73" y="16"/>
                    </a:lnTo>
                    <a:lnTo>
                      <a:pt x="59" y="29"/>
                    </a:lnTo>
                    <a:close/>
                    <a:moveTo>
                      <a:pt x="63" y="10"/>
                    </a:moveTo>
                    <a:lnTo>
                      <a:pt x="67" y="10"/>
                    </a:lnTo>
                    <a:lnTo>
                      <a:pt x="70" y="13"/>
                    </a:lnTo>
                    <a:lnTo>
                      <a:pt x="63" y="19"/>
                    </a:lnTo>
                    <a:lnTo>
                      <a:pt x="63" y="10"/>
                    </a:lnTo>
                    <a:close/>
                    <a:moveTo>
                      <a:pt x="63" y="29"/>
                    </a:moveTo>
                    <a:lnTo>
                      <a:pt x="61" y="29"/>
                    </a:lnTo>
                    <a:lnTo>
                      <a:pt x="61" y="10"/>
                    </a:lnTo>
                    <a:lnTo>
                      <a:pt x="63" y="10"/>
                    </a:lnTo>
                    <a:lnTo>
                      <a:pt x="63" y="29"/>
                    </a:lnTo>
                    <a:close/>
                    <a:moveTo>
                      <a:pt x="61" y="29"/>
                    </a:moveTo>
                    <a:lnTo>
                      <a:pt x="54" y="29"/>
                    </a:lnTo>
                    <a:lnTo>
                      <a:pt x="54" y="10"/>
                    </a:lnTo>
                    <a:lnTo>
                      <a:pt x="61" y="10"/>
                    </a:lnTo>
                    <a:lnTo>
                      <a:pt x="61" y="29"/>
                    </a:lnTo>
                    <a:close/>
                    <a:moveTo>
                      <a:pt x="54" y="29"/>
                    </a:moveTo>
                    <a:lnTo>
                      <a:pt x="51" y="29"/>
                    </a:lnTo>
                    <a:lnTo>
                      <a:pt x="51" y="10"/>
                    </a:lnTo>
                    <a:lnTo>
                      <a:pt x="54" y="10"/>
                    </a:lnTo>
                    <a:lnTo>
                      <a:pt x="54" y="29"/>
                    </a:lnTo>
                    <a:close/>
                    <a:moveTo>
                      <a:pt x="51" y="29"/>
                    </a:moveTo>
                    <a:lnTo>
                      <a:pt x="44" y="29"/>
                    </a:lnTo>
                    <a:lnTo>
                      <a:pt x="44" y="10"/>
                    </a:lnTo>
                    <a:lnTo>
                      <a:pt x="51" y="10"/>
                    </a:lnTo>
                    <a:lnTo>
                      <a:pt x="51" y="29"/>
                    </a:lnTo>
                    <a:close/>
                    <a:moveTo>
                      <a:pt x="44" y="29"/>
                    </a:moveTo>
                    <a:lnTo>
                      <a:pt x="37" y="29"/>
                    </a:lnTo>
                    <a:lnTo>
                      <a:pt x="37" y="10"/>
                    </a:lnTo>
                    <a:lnTo>
                      <a:pt x="44" y="10"/>
                    </a:lnTo>
                    <a:lnTo>
                      <a:pt x="44" y="29"/>
                    </a:lnTo>
                    <a:close/>
                    <a:moveTo>
                      <a:pt x="31" y="13"/>
                    </a:moveTo>
                    <a:lnTo>
                      <a:pt x="34" y="10"/>
                    </a:lnTo>
                    <a:lnTo>
                      <a:pt x="37" y="10"/>
                    </a:lnTo>
                    <a:lnTo>
                      <a:pt x="37" y="19"/>
                    </a:lnTo>
                    <a:lnTo>
                      <a:pt x="31" y="13"/>
                    </a:lnTo>
                    <a:close/>
                    <a:moveTo>
                      <a:pt x="44" y="26"/>
                    </a:moveTo>
                    <a:lnTo>
                      <a:pt x="42" y="29"/>
                    </a:lnTo>
                    <a:lnTo>
                      <a:pt x="27" y="16"/>
                    </a:lnTo>
                    <a:lnTo>
                      <a:pt x="31" y="13"/>
                    </a:lnTo>
                    <a:lnTo>
                      <a:pt x="44" y="26"/>
                    </a:lnTo>
                    <a:close/>
                    <a:moveTo>
                      <a:pt x="42" y="29"/>
                    </a:moveTo>
                    <a:lnTo>
                      <a:pt x="38" y="32"/>
                    </a:lnTo>
                    <a:lnTo>
                      <a:pt x="35" y="32"/>
                    </a:lnTo>
                    <a:lnTo>
                      <a:pt x="35" y="22"/>
                    </a:lnTo>
                    <a:lnTo>
                      <a:pt x="42" y="29"/>
                    </a:lnTo>
                    <a:close/>
                    <a:moveTo>
                      <a:pt x="35" y="32"/>
                    </a:moveTo>
                    <a:lnTo>
                      <a:pt x="29" y="32"/>
                    </a:lnTo>
                    <a:lnTo>
                      <a:pt x="29" y="14"/>
                    </a:lnTo>
                    <a:lnTo>
                      <a:pt x="35" y="14"/>
                    </a:lnTo>
                    <a:lnTo>
                      <a:pt x="35" y="32"/>
                    </a:lnTo>
                    <a:close/>
                    <a:moveTo>
                      <a:pt x="22" y="16"/>
                    </a:moveTo>
                    <a:lnTo>
                      <a:pt x="24" y="14"/>
                    </a:lnTo>
                    <a:lnTo>
                      <a:pt x="29" y="14"/>
                    </a:lnTo>
                    <a:lnTo>
                      <a:pt x="29" y="22"/>
                    </a:lnTo>
                    <a:lnTo>
                      <a:pt x="22" y="16"/>
                    </a:lnTo>
                    <a:close/>
                    <a:moveTo>
                      <a:pt x="35" y="29"/>
                    </a:moveTo>
                    <a:lnTo>
                      <a:pt x="32" y="32"/>
                    </a:lnTo>
                    <a:lnTo>
                      <a:pt x="19" y="19"/>
                    </a:lnTo>
                    <a:lnTo>
                      <a:pt x="22" y="16"/>
                    </a:lnTo>
                    <a:lnTo>
                      <a:pt x="35" y="29"/>
                    </a:lnTo>
                    <a:close/>
                    <a:moveTo>
                      <a:pt x="19" y="19"/>
                    </a:moveTo>
                    <a:lnTo>
                      <a:pt x="37" y="0"/>
                    </a:lnTo>
                    <a:lnTo>
                      <a:pt x="19" y="19"/>
                    </a:lnTo>
                    <a:lnTo>
                      <a:pt x="25" y="26"/>
                    </a:lnTo>
                    <a:lnTo>
                      <a:pt x="19" y="19"/>
                    </a:lnTo>
                    <a:close/>
                    <a:moveTo>
                      <a:pt x="32" y="32"/>
                    </a:moveTo>
                    <a:lnTo>
                      <a:pt x="25" y="39"/>
                    </a:lnTo>
                    <a:lnTo>
                      <a:pt x="12" y="26"/>
                    </a:lnTo>
                    <a:lnTo>
                      <a:pt x="19" y="19"/>
                    </a:lnTo>
                    <a:lnTo>
                      <a:pt x="32" y="32"/>
                    </a:lnTo>
                    <a:close/>
                    <a:moveTo>
                      <a:pt x="25" y="39"/>
                    </a:moveTo>
                    <a:lnTo>
                      <a:pt x="7" y="58"/>
                    </a:lnTo>
                    <a:lnTo>
                      <a:pt x="25" y="39"/>
                    </a:lnTo>
                    <a:lnTo>
                      <a:pt x="19" y="32"/>
                    </a:lnTo>
                    <a:lnTo>
                      <a:pt x="25" y="39"/>
                    </a:lnTo>
                    <a:close/>
                    <a:moveTo>
                      <a:pt x="25" y="39"/>
                    </a:moveTo>
                    <a:lnTo>
                      <a:pt x="22" y="42"/>
                    </a:lnTo>
                    <a:lnTo>
                      <a:pt x="9" y="29"/>
                    </a:lnTo>
                    <a:lnTo>
                      <a:pt x="12" y="26"/>
                    </a:lnTo>
                    <a:lnTo>
                      <a:pt x="25" y="39"/>
                    </a:lnTo>
                    <a:close/>
                    <a:moveTo>
                      <a:pt x="22" y="42"/>
                    </a:moveTo>
                    <a:lnTo>
                      <a:pt x="32" y="32"/>
                    </a:lnTo>
                    <a:lnTo>
                      <a:pt x="22" y="42"/>
                    </a:lnTo>
                    <a:lnTo>
                      <a:pt x="15" y="36"/>
                    </a:lnTo>
                    <a:lnTo>
                      <a:pt x="22" y="42"/>
                    </a:lnTo>
                    <a:close/>
                    <a:moveTo>
                      <a:pt x="22" y="42"/>
                    </a:moveTo>
                    <a:lnTo>
                      <a:pt x="19" y="46"/>
                    </a:lnTo>
                    <a:lnTo>
                      <a:pt x="5" y="32"/>
                    </a:lnTo>
                    <a:lnTo>
                      <a:pt x="9" y="29"/>
                    </a:lnTo>
                    <a:lnTo>
                      <a:pt x="22" y="42"/>
                    </a:lnTo>
                    <a:close/>
                    <a:moveTo>
                      <a:pt x="3" y="39"/>
                    </a:moveTo>
                    <a:lnTo>
                      <a:pt x="3" y="35"/>
                    </a:lnTo>
                    <a:lnTo>
                      <a:pt x="5" y="32"/>
                    </a:lnTo>
                    <a:lnTo>
                      <a:pt x="12" y="39"/>
                    </a:lnTo>
                    <a:lnTo>
                      <a:pt x="3" y="39"/>
                    </a:lnTo>
                    <a:close/>
                    <a:moveTo>
                      <a:pt x="22" y="39"/>
                    </a:moveTo>
                    <a:lnTo>
                      <a:pt x="22" y="45"/>
                    </a:lnTo>
                    <a:lnTo>
                      <a:pt x="3" y="45"/>
                    </a:lnTo>
                    <a:lnTo>
                      <a:pt x="3" y="39"/>
                    </a:lnTo>
                    <a:lnTo>
                      <a:pt x="22" y="39"/>
                    </a:lnTo>
                    <a:close/>
                    <a:moveTo>
                      <a:pt x="22" y="45"/>
                    </a:moveTo>
                    <a:lnTo>
                      <a:pt x="22" y="49"/>
                    </a:lnTo>
                    <a:lnTo>
                      <a:pt x="19" y="51"/>
                    </a:lnTo>
                    <a:lnTo>
                      <a:pt x="12" y="45"/>
                    </a:lnTo>
                    <a:lnTo>
                      <a:pt x="22" y="45"/>
                    </a:lnTo>
                    <a:close/>
                    <a:moveTo>
                      <a:pt x="19" y="51"/>
                    </a:moveTo>
                    <a:lnTo>
                      <a:pt x="16" y="54"/>
                    </a:lnTo>
                    <a:lnTo>
                      <a:pt x="2" y="41"/>
                    </a:lnTo>
                    <a:lnTo>
                      <a:pt x="5" y="38"/>
                    </a:lnTo>
                    <a:lnTo>
                      <a:pt x="19" y="51"/>
                    </a:lnTo>
                    <a:close/>
                    <a:moveTo>
                      <a:pt x="0" y="48"/>
                    </a:moveTo>
                    <a:lnTo>
                      <a:pt x="0" y="45"/>
                    </a:lnTo>
                    <a:lnTo>
                      <a:pt x="2" y="41"/>
                    </a:lnTo>
                    <a:lnTo>
                      <a:pt x="9" y="48"/>
                    </a:lnTo>
                    <a:lnTo>
                      <a:pt x="0" y="48"/>
                    </a:lnTo>
                    <a:close/>
                    <a:moveTo>
                      <a:pt x="19" y="48"/>
                    </a:moveTo>
                    <a:lnTo>
                      <a:pt x="19" y="51"/>
                    </a:lnTo>
                    <a:lnTo>
                      <a:pt x="0" y="51"/>
                    </a:lnTo>
                    <a:lnTo>
                      <a:pt x="0" y="48"/>
                    </a:lnTo>
                    <a:lnTo>
                      <a:pt x="19" y="48"/>
                    </a:lnTo>
                    <a:close/>
                    <a:moveTo>
                      <a:pt x="19" y="51"/>
                    </a:moveTo>
                    <a:lnTo>
                      <a:pt x="19" y="58"/>
                    </a:lnTo>
                    <a:lnTo>
                      <a:pt x="0" y="58"/>
                    </a:lnTo>
                    <a:lnTo>
                      <a:pt x="0" y="51"/>
                    </a:lnTo>
                    <a:lnTo>
                      <a:pt x="19" y="51"/>
                    </a:lnTo>
                    <a:close/>
                    <a:moveTo>
                      <a:pt x="19" y="58"/>
                    </a:moveTo>
                    <a:lnTo>
                      <a:pt x="19" y="61"/>
                    </a:lnTo>
                    <a:lnTo>
                      <a:pt x="0" y="61"/>
                    </a:lnTo>
                    <a:lnTo>
                      <a:pt x="0" y="58"/>
                    </a:lnTo>
                    <a:lnTo>
                      <a:pt x="19" y="58"/>
                    </a:lnTo>
                    <a:close/>
                    <a:moveTo>
                      <a:pt x="2" y="68"/>
                    </a:moveTo>
                    <a:lnTo>
                      <a:pt x="0" y="64"/>
                    </a:lnTo>
                    <a:lnTo>
                      <a:pt x="0" y="61"/>
                    </a:lnTo>
                    <a:lnTo>
                      <a:pt x="9" y="61"/>
                    </a:lnTo>
                    <a:lnTo>
                      <a:pt x="2" y="68"/>
                    </a:lnTo>
                    <a:close/>
                    <a:moveTo>
                      <a:pt x="16" y="54"/>
                    </a:moveTo>
                    <a:lnTo>
                      <a:pt x="19" y="58"/>
                    </a:lnTo>
                    <a:lnTo>
                      <a:pt x="5" y="71"/>
                    </a:lnTo>
                    <a:lnTo>
                      <a:pt x="2" y="68"/>
                    </a:lnTo>
                    <a:lnTo>
                      <a:pt x="16" y="54"/>
                    </a:lnTo>
                    <a:close/>
                    <a:moveTo>
                      <a:pt x="19" y="58"/>
                    </a:moveTo>
                    <a:lnTo>
                      <a:pt x="22" y="60"/>
                    </a:lnTo>
                    <a:lnTo>
                      <a:pt x="22" y="64"/>
                    </a:lnTo>
                    <a:lnTo>
                      <a:pt x="12" y="64"/>
                    </a:lnTo>
                    <a:lnTo>
                      <a:pt x="19" y="58"/>
                    </a:lnTo>
                    <a:close/>
                    <a:moveTo>
                      <a:pt x="22" y="64"/>
                    </a:moveTo>
                    <a:lnTo>
                      <a:pt x="22" y="68"/>
                    </a:lnTo>
                    <a:lnTo>
                      <a:pt x="3" y="68"/>
                    </a:lnTo>
                    <a:lnTo>
                      <a:pt x="3" y="64"/>
                    </a:lnTo>
                    <a:lnTo>
                      <a:pt x="22" y="64"/>
                    </a:lnTo>
                    <a:close/>
                    <a:moveTo>
                      <a:pt x="5" y="74"/>
                    </a:moveTo>
                    <a:lnTo>
                      <a:pt x="3" y="71"/>
                    </a:lnTo>
                    <a:lnTo>
                      <a:pt x="3" y="68"/>
                    </a:lnTo>
                    <a:lnTo>
                      <a:pt x="12" y="68"/>
                    </a:lnTo>
                    <a:lnTo>
                      <a:pt x="5" y="74"/>
                    </a:lnTo>
                    <a:close/>
                    <a:moveTo>
                      <a:pt x="19" y="60"/>
                    </a:moveTo>
                    <a:lnTo>
                      <a:pt x="22" y="63"/>
                    </a:lnTo>
                    <a:lnTo>
                      <a:pt x="9" y="78"/>
                    </a:lnTo>
                    <a:lnTo>
                      <a:pt x="5" y="74"/>
                    </a:lnTo>
                    <a:lnTo>
                      <a:pt x="19" y="60"/>
                    </a:lnTo>
                    <a:close/>
                    <a:moveTo>
                      <a:pt x="11" y="79"/>
                    </a:moveTo>
                    <a:lnTo>
                      <a:pt x="10" y="79"/>
                    </a:lnTo>
                    <a:lnTo>
                      <a:pt x="9" y="78"/>
                    </a:lnTo>
                    <a:lnTo>
                      <a:pt x="15" y="70"/>
                    </a:lnTo>
                    <a:lnTo>
                      <a:pt x="11" y="79"/>
                    </a:lnTo>
                    <a:close/>
                    <a:moveTo>
                      <a:pt x="20" y="62"/>
                    </a:moveTo>
                    <a:lnTo>
                      <a:pt x="26" y="65"/>
                    </a:lnTo>
                    <a:lnTo>
                      <a:pt x="18" y="82"/>
                    </a:lnTo>
                    <a:lnTo>
                      <a:pt x="11" y="79"/>
                    </a:lnTo>
                    <a:lnTo>
                      <a:pt x="20" y="62"/>
                    </a:lnTo>
                    <a:close/>
                    <a:moveTo>
                      <a:pt x="22" y="83"/>
                    </a:moveTo>
                    <a:lnTo>
                      <a:pt x="20" y="83"/>
                    </a:lnTo>
                    <a:lnTo>
                      <a:pt x="18" y="82"/>
                    </a:lnTo>
                    <a:lnTo>
                      <a:pt x="22" y="73"/>
                    </a:lnTo>
                    <a:lnTo>
                      <a:pt x="22" y="83"/>
                    </a:lnTo>
                    <a:close/>
                    <a:moveTo>
                      <a:pt x="22" y="64"/>
                    </a:moveTo>
                    <a:lnTo>
                      <a:pt x="25" y="64"/>
                    </a:lnTo>
                    <a:lnTo>
                      <a:pt x="25" y="83"/>
                    </a:lnTo>
                    <a:lnTo>
                      <a:pt x="22" y="83"/>
                    </a:lnTo>
                    <a:lnTo>
                      <a:pt x="22" y="64"/>
                    </a:lnTo>
                    <a:close/>
                    <a:moveTo>
                      <a:pt x="25" y="64"/>
                    </a:moveTo>
                    <a:lnTo>
                      <a:pt x="29" y="64"/>
                    </a:lnTo>
                    <a:lnTo>
                      <a:pt x="32" y="67"/>
                    </a:lnTo>
                    <a:lnTo>
                      <a:pt x="25" y="73"/>
                    </a:lnTo>
                    <a:lnTo>
                      <a:pt x="25" y="64"/>
                    </a:lnTo>
                    <a:close/>
                    <a:moveTo>
                      <a:pt x="32" y="67"/>
                    </a:moveTo>
                    <a:lnTo>
                      <a:pt x="35" y="70"/>
                    </a:lnTo>
                    <a:lnTo>
                      <a:pt x="22" y="83"/>
                    </a:lnTo>
                    <a:lnTo>
                      <a:pt x="19" y="80"/>
                    </a:lnTo>
                    <a:lnTo>
                      <a:pt x="32" y="67"/>
                    </a:lnTo>
                    <a:close/>
                    <a:moveTo>
                      <a:pt x="29" y="86"/>
                    </a:moveTo>
                    <a:lnTo>
                      <a:pt x="24" y="86"/>
                    </a:lnTo>
                    <a:lnTo>
                      <a:pt x="22" y="83"/>
                    </a:lnTo>
                    <a:lnTo>
                      <a:pt x="29" y="77"/>
                    </a:lnTo>
                    <a:lnTo>
                      <a:pt x="29" y="86"/>
                    </a:lnTo>
                    <a:close/>
                    <a:moveTo>
                      <a:pt x="29" y="68"/>
                    </a:moveTo>
                    <a:lnTo>
                      <a:pt x="35" y="68"/>
                    </a:lnTo>
                    <a:lnTo>
                      <a:pt x="35" y="86"/>
                    </a:lnTo>
                    <a:lnTo>
                      <a:pt x="29" y="86"/>
                    </a:lnTo>
                    <a:lnTo>
                      <a:pt x="29" y="68"/>
                    </a:lnTo>
                    <a:close/>
                    <a:moveTo>
                      <a:pt x="35" y="68"/>
                    </a:moveTo>
                    <a:lnTo>
                      <a:pt x="41" y="68"/>
                    </a:lnTo>
                    <a:lnTo>
                      <a:pt x="41" y="86"/>
                    </a:lnTo>
                    <a:lnTo>
                      <a:pt x="35" y="86"/>
                    </a:lnTo>
                    <a:lnTo>
                      <a:pt x="35" y="68"/>
                    </a:lnTo>
                    <a:close/>
                    <a:moveTo>
                      <a:pt x="47" y="83"/>
                    </a:moveTo>
                    <a:lnTo>
                      <a:pt x="45" y="86"/>
                    </a:lnTo>
                    <a:lnTo>
                      <a:pt x="41" y="86"/>
                    </a:lnTo>
                    <a:lnTo>
                      <a:pt x="41" y="77"/>
                    </a:lnTo>
                    <a:lnTo>
                      <a:pt x="47" y="83"/>
                    </a:lnTo>
                    <a:close/>
                    <a:moveTo>
                      <a:pt x="34" y="70"/>
                    </a:moveTo>
                    <a:lnTo>
                      <a:pt x="37" y="67"/>
                    </a:lnTo>
                    <a:lnTo>
                      <a:pt x="51" y="80"/>
                    </a:lnTo>
                    <a:lnTo>
                      <a:pt x="47" y="83"/>
                    </a:lnTo>
                    <a:lnTo>
                      <a:pt x="34" y="70"/>
                    </a:lnTo>
                    <a:close/>
                    <a:moveTo>
                      <a:pt x="37" y="67"/>
                    </a:moveTo>
                    <a:lnTo>
                      <a:pt x="41" y="64"/>
                    </a:lnTo>
                    <a:lnTo>
                      <a:pt x="44" y="64"/>
                    </a:lnTo>
                    <a:lnTo>
                      <a:pt x="44" y="73"/>
                    </a:lnTo>
                    <a:lnTo>
                      <a:pt x="37" y="67"/>
                    </a:lnTo>
                    <a:close/>
                    <a:moveTo>
                      <a:pt x="44" y="64"/>
                    </a:moveTo>
                    <a:lnTo>
                      <a:pt x="51" y="64"/>
                    </a:lnTo>
                    <a:lnTo>
                      <a:pt x="51" y="83"/>
                    </a:lnTo>
                    <a:lnTo>
                      <a:pt x="44" y="83"/>
                    </a:lnTo>
                    <a:lnTo>
                      <a:pt x="44" y="64"/>
                    </a:lnTo>
                    <a:close/>
                    <a:moveTo>
                      <a:pt x="57" y="80"/>
                    </a:moveTo>
                    <a:lnTo>
                      <a:pt x="54" y="83"/>
                    </a:lnTo>
                    <a:lnTo>
                      <a:pt x="51" y="83"/>
                    </a:lnTo>
                    <a:lnTo>
                      <a:pt x="51" y="73"/>
                    </a:lnTo>
                    <a:lnTo>
                      <a:pt x="57" y="80"/>
                    </a:lnTo>
                    <a:close/>
                    <a:moveTo>
                      <a:pt x="44" y="67"/>
                    </a:moveTo>
                    <a:lnTo>
                      <a:pt x="47" y="63"/>
                    </a:lnTo>
                    <a:lnTo>
                      <a:pt x="61" y="78"/>
                    </a:lnTo>
                    <a:lnTo>
                      <a:pt x="57" y="80"/>
                    </a:lnTo>
                    <a:lnTo>
                      <a:pt x="44" y="6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40" name="Freeform 829">
                <a:extLst>
                  <a:ext uri="{FF2B5EF4-FFF2-40B4-BE49-F238E27FC236}">
                    <a16:creationId xmlns:a16="http://schemas.microsoft.com/office/drawing/2014/main" id="{34C623EA-C767-44D4-AA7E-B8A70B3D6013}"/>
                  </a:ext>
                </a:extLst>
              </p:cNvPr>
              <p:cNvSpPr>
                <a:spLocks/>
              </p:cNvSpPr>
              <p:nvPr/>
            </p:nvSpPr>
            <p:spPr bwMode="auto">
              <a:xfrm>
                <a:off x="3079" y="2131"/>
                <a:ext cx="17" cy="15"/>
              </a:xfrm>
              <a:custGeom>
                <a:avLst/>
                <a:gdLst>
                  <a:gd name="T0" fmla="*/ 12 w 67"/>
                  <a:gd name="T1" fmla="*/ 13 h 61"/>
                  <a:gd name="T2" fmla="*/ 13 w 67"/>
                  <a:gd name="T3" fmla="*/ 13 h 61"/>
                  <a:gd name="T4" fmla="*/ 14 w 67"/>
                  <a:gd name="T5" fmla="*/ 12 h 61"/>
                  <a:gd name="T6" fmla="*/ 15 w 67"/>
                  <a:gd name="T7" fmla="*/ 10 h 61"/>
                  <a:gd name="T8" fmla="*/ 15 w 67"/>
                  <a:gd name="T9" fmla="*/ 10 h 61"/>
                  <a:gd name="T10" fmla="*/ 16 w 67"/>
                  <a:gd name="T11" fmla="*/ 9 h 61"/>
                  <a:gd name="T12" fmla="*/ 17 w 67"/>
                  <a:gd name="T13" fmla="*/ 7 h 61"/>
                  <a:gd name="T14" fmla="*/ 17 w 67"/>
                  <a:gd name="T15" fmla="*/ 6 h 61"/>
                  <a:gd name="T16" fmla="*/ 17 w 67"/>
                  <a:gd name="T17" fmla="*/ 5 h 61"/>
                  <a:gd name="T18" fmla="*/ 17 w 67"/>
                  <a:gd name="T19" fmla="*/ 4 h 61"/>
                  <a:gd name="T20" fmla="*/ 16 w 67"/>
                  <a:gd name="T21" fmla="*/ 3 h 61"/>
                  <a:gd name="T22" fmla="*/ 15 w 67"/>
                  <a:gd name="T23" fmla="*/ 2 h 61"/>
                  <a:gd name="T24" fmla="*/ 14 w 67"/>
                  <a:gd name="T25" fmla="*/ 2 h 61"/>
                  <a:gd name="T26" fmla="*/ 14 w 67"/>
                  <a:gd name="T27" fmla="*/ 1 h 61"/>
                  <a:gd name="T28" fmla="*/ 13 w 67"/>
                  <a:gd name="T29" fmla="*/ 1 h 61"/>
                  <a:gd name="T30" fmla="*/ 11 w 67"/>
                  <a:gd name="T31" fmla="*/ 0 h 61"/>
                  <a:gd name="T32" fmla="*/ 11 w 67"/>
                  <a:gd name="T33" fmla="*/ 0 h 61"/>
                  <a:gd name="T34" fmla="*/ 9 w 67"/>
                  <a:gd name="T35" fmla="*/ 1 h 61"/>
                  <a:gd name="T36" fmla="*/ 8 w 67"/>
                  <a:gd name="T37" fmla="*/ 1 h 61"/>
                  <a:gd name="T38" fmla="*/ 7 w 67"/>
                  <a:gd name="T39" fmla="*/ 1 h 61"/>
                  <a:gd name="T40" fmla="*/ 5 w 67"/>
                  <a:gd name="T41" fmla="*/ 2 h 61"/>
                  <a:gd name="T42" fmla="*/ 4 w 67"/>
                  <a:gd name="T43" fmla="*/ 2 h 61"/>
                  <a:gd name="T44" fmla="*/ 3 w 67"/>
                  <a:gd name="T45" fmla="*/ 3 h 61"/>
                  <a:gd name="T46" fmla="*/ 2 w 67"/>
                  <a:gd name="T47" fmla="*/ 5 h 61"/>
                  <a:gd name="T48" fmla="*/ 1 w 67"/>
                  <a:gd name="T49" fmla="*/ 5 h 61"/>
                  <a:gd name="T50" fmla="*/ 1 w 67"/>
                  <a:gd name="T51" fmla="*/ 6 h 61"/>
                  <a:gd name="T52" fmla="*/ 0 w 67"/>
                  <a:gd name="T53" fmla="*/ 8 h 61"/>
                  <a:gd name="T54" fmla="*/ 0 w 67"/>
                  <a:gd name="T55" fmla="*/ 9 h 61"/>
                  <a:gd name="T56" fmla="*/ 0 w 67"/>
                  <a:gd name="T57" fmla="*/ 10 h 61"/>
                  <a:gd name="T58" fmla="*/ 0 w 67"/>
                  <a:gd name="T59" fmla="*/ 11 h 61"/>
                  <a:gd name="T60" fmla="*/ 1 w 67"/>
                  <a:gd name="T61" fmla="*/ 12 h 61"/>
                  <a:gd name="T62" fmla="*/ 2 w 67"/>
                  <a:gd name="T63" fmla="*/ 13 h 61"/>
                  <a:gd name="T64" fmla="*/ 3 w 67"/>
                  <a:gd name="T65" fmla="*/ 13 h 61"/>
                  <a:gd name="T66" fmla="*/ 3 w 67"/>
                  <a:gd name="T67" fmla="*/ 14 h 61"/>
                  <a:gd name="T68" fmla="*/ 4 w 67"/>
                  <a:gd name="T69" fmla="*/ 14 h 61"/>
                  <a:gd name="T70" fmla="*/ 6 w 67"/>
                  <a:gd name="T71" fmla="*/ 14 h 61"/>
                  <a:gd name="T72" fmla="*/ 7 w 67"/>
                  <a:gd name="T73" fmla="*/ 15 h 61"/>
                  <a:gd name="T74" fmla="*/ 8 w 67"/>
                  <a:gd name="T75" fmla="*/ 14 h 61"/>
                  <a:gd name="T76" fmla="*/ 9 w 67"/>
                  <a:gd name="T77" fmla="*/ 14 h 61"/>
                  <a:gd name="T78" fmla="*/ 11 w 67"/>
                  <a:gd name="T79" fmla="*/ 13 h 61"/>
                  <a:gd name="T80" fmla="*/ 12 w 67"/>
                  <a:gd name="T81" fmla="*/ 13 h 6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61"/>
                  <a:gd name="T125" fmla="*/ 67 w 67"/>
                  <a:gd name="T126" fmla="*/ 61 h 6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61">
                    <a:moveTo>
                      <a:pt x="48" y="54"/>
                    </a:moveTo>
                    <a:lnTo>
                      <a:pt x="52" y="51"/>
                    </a:lnTo>
                    <a:lnTo>
                      <a:pt x="54" y="47"/>
                    </a:lnTo>
                    <a:lnTo>
                      <a:pt x="60" y="41"/>
                    </a:lnTo>
                    <a:lnTo>
                      <a:pt x="60" y="39"/>
                    </a:lnTo>
                    <a:lnTo>
                      <a:pt x="64" y="35"/>
                    </a:lnTo>
                    <a:lnTo>
                      <a:pt x="67" y="29"/>
                    </a:lnTo>
                    <a:lnTo>
                      <a:pt x="67" y="25"/>
                    </a:lnTo>
                    <a:lnTo>
                      <a:pt x="67" y="19"/>
                    </a:lnTo>
                    <a:lnTo>
                      <a:pt x="67" y="15"/>
                    </a:lnTo>
                    <a:lnTo>
                      <a:pt x="64" y="12"/>
                    </a:lnTo>
                    <a:lnTo>
                      <a:pt x="60" y="10"/>
                    </a:lnTo>
                    <a:lnTo>
                      <a:pt x="57" y="7"/>
                    </a:lnTo>
                    <a:lnTo>
                      <a:pt x="54" y="3"/>
                    </a:lnTo>
                    <a:lnTo>
                      <a:pt x="52" y="3"/>
                    </a:lnTo>
                    <a:lnTo>
                      <a:pt x="45" y="0"/>
                    </a:lnTo>
                    <a:lnTo>
                      <a:pt x="42" y="0"/>
                    </a:lnTo>
                    <a:lnTo>
                      <a:pt x="35" y="3"/>
                    </a:lnTo>
                    <a:lnTo>
                      <a:pt x="32" y="3"/>
                    </a:lnTo>
                    <a:lnTo>
                      <a:pt x="26" y="3"/>
                    </a:lnTo>
                    <a:lnTo>
                      <a:pt x="20" y="7"/>
                    </a:lnTo>
                    <a:lnTo>
                      <a:pt x="16" y="10"/>
                    </a:lnTo>
                    <a:lnTo>
                      <a:pt x="13" y="12"/>
                    </a:lnTo>
                    <a:lnTo>
                      <a:pt x="6" y="19"/>
                    </a:lnTo>
                    <a:lnTo>
                      <a:pt x="3" y="22"/>
                    </a:lnTo>
                    <a:lnTo>
                      <a:pt x="3" y="25"/>
                    </a:lnTo>
                    <a:lnTo>
                      <a:pt x="0" y="32"/>
                    </a:lnTo>
                    <a:lnTo>
                      <a:pt x="0" y="35"/>
                    </a:lnTo>
                    <a:lnTo>
                      <a:pt x="0" y="39"/>
                    </a:lnTo>
                    <a:lnTo>
                      <a:pt x="0" y="44"/>
                    </a:lnTo>
                    <a:lnTo>
                      <a:pt x="3" y="47"/>
                    </a:lnTo>
                    <a:lnTo>
                      <a:pt x="6" y="51"/>
                    </a:lnTo>
                    <a:lnTo>
                      <a:pt x="10" y="54"/>
                    </a:lnTo>
                    <a:lnTo>
                      <a:pt x="13" y="57"/>
                    </a:lnTo>
                    <a:lnTo>
                      <a:pt x="16" y="57"/>
                    </a:lnTo>
                    <a:lnTo>
                      <a:pt x="23" y="57"/>
                    </a:lnTo>
                    <a:lnTo>
                      <a:pt x="26" y="61"/>
                    </a:lnTo>
                    <a:lnTo>
                      <a:pt x="32" y="57"/>
                    </a:lnTo>
                    <a:lnTo>
                      <a:pt x="35" y="57"/>
                    </a:lnTo>
                    <a:lnTo>
                      <a:pt x="42" y="54"/>
                    </a:lnTo>
                    <a:lnTo>
                      <a:pt x="48"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41" name="Freeform 830">
                <a:extLst>
                  <a:ext uri="{FF2B5EF4-FFF2-40B4-BE49-F238E27FC236}">
                    <a16:creationId xmlns:a16="http://schemas.microsoft.com/office/drawing/2014/main" id="{D6EB168A-DE76-495A-8C30-9851164AB9DD}"/>
                  </a:ext>
                </a:extLst>
              </p:cNvPr>
              <p:cNvSpPr>
                <a:spLocks noEditPoints="1"/>
              </p:cNvSpPr>
              <p:nvPr/>
            </p:nvSpPr>
            <p:spPr bwMode="auto">
              <a:xfrm>
                <a:off x="3077" y="2127"/>
                <a:ext cx="21" cy="22"/>
              </a:xfrm>
              <a:custGeom>
                <a:avLst/>
                <a:gdLst>
                  <a:gd name="T0" fmla="*/ 16 w 86"/>
                  <a:gd name="T1" fmla="*/ 18 h 85"/>
                  <a:gd name="T2" fmla="*/ 14 w 86"/>
                  <a:gd name="T3" fmla="*/ 14 h 85"/>
                  <a:gd name="T4" fmla="*/ 14 w 86"/>
                  <a:gd name="T5" fmla="*/ 14 h 85"/>
                  <a:gd name="T6" fmla="*/ 17 w 86"/>
                  <a:gd name="T7" fmla="*/ 17 h 85"/>
                  <a:gd name="T8" fmla="*/ 19 w 86"/>
                  <a:gd name="T9" fmla="*/ 14 h 85"/>
                  <a:gd name="T10" fmla="*/ 15 w 86"/>
                  <a:gd name="T11" fmla="*/ 13 h 85"/>
                  <a:gd name="T12" fmla="*/ 16 w 86"/>
                  <a:gd name="T13" fmla="*/ 11 h 85"/>
                  <a:gd name="T14" fmla="*/ 19 w 86"/>
                  <a:gd name="T15" fmla="*/ 14 h 85"/>
                  <a:gd name="T16" fmla="*/ 20 w 86"/>
                  <a:gd name="T17" fmla="*/ 14 h 85"/>
                  <a:gd name="T18" fmla="*/ 21 w 86"/>
                  <a:gd name="T19" fmla="*/ 11 h 85"/>
                  <a:gd name="T20" fmla="*/ 16 w 86"/>
                  <a:gd name="T21" fmla="*/ 10 h 85"/>
                  <a:gd name="T22" fmla="*/ 16 w 86"/>
                  <a:gd name="T23" fmla="*/ 7 h 85"/>
                  <a:gd name="T24" fmla="*/ 21 w 86"/>
                  <a:gd name="T25" fmla="*/ 7 h 85"/>
                  <a:gd name="T26" fmla="*/ 20 w 86"/>
                  <a:gd name="T27" fmla="*/ 6 h 85"/>
                  <a:gd name="T28" fmla="*/ 16 w 86"/>
                  <a:gd name="T29" fmla="*/ 9 h 85"/>
                  <a:gd name="T30" fmla="*/ 15 w 86"/>
                  <a:gd name="T31" fmla="*/ 8 h 85"/>
                  <a:gd name="T32" fmla="*/ 14 w 86"/>
                  <a:gd name="T33" fmla="*/ 6 h 85"/>
                  <a:gd name="T34" fmla="*/ 17 w 86"/>
                  <a:gd name="T35" fmla="*/ 3 h 85"/>
                  <a:gd name="T36" fmla="*/ 15 w 86"/>
                  <a:gd name="T37" fmla="*/ 2 h 85"/>
                  <a:gd name="T38" fmla="*/ 15 w 86"/>
                  <a:gd name="T39" fmla="*/ 6 h 85"/>
                  <a:gd name="T40" fmla="*/ 13 w 86"/>
                  <a:gd name="T41" fmla="*/ 1 h 85"/>
                  <a:gd name="T42" fmla="*/ 12 w 86"/>
                  <a:gd name="T43" fmla="*/ 6 h 85"/>
                  <a:gd name="T44" fmla="*/ 12 w 86"/>
                  <a:gd name="T45" fmla="*/ 1 h 85"/>
                  <a:gd name="T46" fmla="*/ 11 w 86"/>
                  <a:gd name="T47" fmla="*/ 1 h 85"/>
                  <a:gd name="T48" fmla="*/ 12 w 86"/>
                  <a:gd name="T49" fmla="*/ 6 h 85"/>
                  <a:gd name="T50" fmla="*/ 10 w 86"/>
                  <a:gd name="T51" fmla="*/ 6 h 85"/>
                  <a:gd name="T52" fmla="*/ 8 w 86"/>
                  <a:gd name="T53" fmla="*/ 2 h 85"/>
                  <a:gd name="T54" fmla="*/ 6 w 86"/>
                  <a:gd name="T55" fmla="*/ 3 h 85"/>
                  <a:gd name="T56" fmla="*/ 7 w 86"/>
                  <a:gd name="T57" fmla="*/ 5 h 85"/>
                  <a:gd name="T58" fmla="*/ 9 w 86"/>
                  <a:gd name="T59" fmla="*/ 7 h 85"/>
                  <a:gd name="T60" fmla="*/ 4 w 86"/>
                  <a:gd name="T61" fmla="*/ 5 h 85"/>
                  <a:gd name="T62" fmla="*/ 5 w 86"/>
                  <a:gd name="T63" fmla="*/ 10 h 85"/>
                  <a:gd name="T64" fmla="*/ 5 w 86"/>
                  <a:gd name="T65" fmla="*/ 10 h 85"/>
                  <a:gd name="T66" fmla="*/ 2 w 86"/>
                  <a:gd name="T67" fmla="*/ 6 h 85"/>
                  <a:gd name="T68" fmla="*/ 1 w 86"/>
                  <a:gd name="T69" fmla="*/ 9 h 85"/>
                  <a:gd name="T70" fmla="*/ 5 w 86"/>
                  <a:gd name="T71" fmla="*/ 10 h 85"/>
                  <a:gd name="T72" fmla="*/ 4 w 86"/>
                  <a:gd name="T73" fmla="*/ 13 h 85"/>
                  <a:gd name="T74" fmla="*/ 0 w 86"/>
                  <a:gd name="T75" fmla="*/ 11 h 85"/>
                  <a:gd name="T76" fmla="*/ 0 w 86"/>
                  <a:gd name="T77" fmla="*/ 12 h 85"/>
                  <a:gd name="T78" fmla="*/ 5 w 86"/>
                  <a:gd name="T79" fmla="*/ 12 h 85"/>
                  <a:gd name="T80" fmla="*/ 0 w 86"/>
                  <a:gd name="T81" fmla="*/ 17 h 85"/>
                  <a:gd name="T82" fmla="*/ 5 w 86"/>
                  <a:gd name="T83" fmla="*/ 14 h 85"/>
                  <a:gd name="T84" fmla="*/ 2 w 86"/>
                  <a:gd name="T85" fmla="*/ 18 h 85"/>
                  <a:gd name="T86" fmla="*/ 2 w 86"/>
                  <a:gd name="T87" fmla="*/ 18 h 85"/>
                  <a:gd name="T88" fmla="*/ 6 w 86"/>
                  <a:gd name="T89" fmla="*/ 16 h 85"/>
                  <a:gd name="T90" fmla="*/ 5 w 86"/>
                  <a:gd name="T91" fmla="*/ 21 h 85"/>
                  <a:gd name="T92" fmla="*/ 6 w 86"/>
                  <a:gd name="T93" fmla="*/ 16 h 85"/>
                  <a:gd name="T94" fmla="*/ 8 w 86"/>
                  <a:gd name="T95" fmla="*/ 21 h 85"/>
                  <a:gd name="T96" fmla="*/ 8 w 86"/>
                  <a:gd name="T97" fmla="*/ 18 h 85"/>
                  <a:gd name="T98" fmla="*/ 10 w 86"/>
                  <a:gd name="T99" fmla="*/ 17 h 85"/>
                  <a:gd name="T100" fmla="*/ 8 w 86"/>
                  <a:gd name="T101" fmla="*/ 17 h 85"/>
                  <a:gd name="T102" fmla="*/ 10 w 86"/>
                  <a:gd name="T103" fmla="*/ 16 h 85"/>
                  <a:gd name="T104" fmla="*/ 11 w 86"/>
                  <a:gd name="T105" fmla="*/ 21 h 85"/>
                  <a:gd name="T106" fmla="*/ 11 w 86"/>
                  <a:gd name="T107" fmla="*/ 18 h 85"/>
                  <a:gd name="T108" fmla="*/ 10 w 86"/>
                  <a:gd name="T109" fmla="*/ 16 h 85"/>
                  <a:gd name="T110" fmla="*/ 12 w 86"/>
                  <a:gd name="T111" fmla="*/ 15 h 8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6"/>
                  <a:gd name="T169" fmla="*/ 0 h 85"/>
                  <a:gd name="T170" fmla="*/ 86 w 86"/>
                  <a:gd name="T171" fmla="*/ 85 h 8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6" h="85">
                    <a:moveTo>
                      <a:pt x="51" y="60"/>
                    </a:moveTo>
                    <a:lnTo>
                      <a:pt x="53" y="57"/>
                    </a:lnTo>
                    <a:lnTo>
                      <a:pt x="67" y="70"/>
                    </a:lnTo>
                    <a:lnTo>
                      <a:pt x="64" y="74"/>
                    </a:lnTo>
                    <a:lnTo>
                      <a:pt x="51" y="60"/>
                    </a:lnTo>
                    <a:close/>
                    <a:moveTo>
                      <a:pt x="67" y="70"/>
                    </a:moveTo>
                    <a:lnTo>
                      <a:pt x="57" y="80"/>
                    </a:lnTo>
                    <a:lnTo>
                      <a:pt x="67" y="70"/>
                    </a:lnTo>
                    <a:lnTo>
                      <a:pt x="61" y="64"/>
                    </a:lnTo>
                    <a:lnTo>
                      <a:pt x="67" y="70"/>
                    </a:lnTo>
                    <a:close/>
                    <a:moveTo>
                      <a:pt x="53" y="57"/>
                    </a:moveTo>
                    <a:lnTo>
                      <a:pt x="56" y="54"/>
                    </a:lnTo>
                    <a:lnTo>
                      <a:pt x="71" y="67"/>
                    </a:lnTo>
                    <a:lnTo>
                      <a:pt x="67" y="70"/>
                    </a:lnTo>
                    <a:lnTo>
                      <a:pt x="53" y="57"/>
                    </a:lnTo>
                    <a:close/>
                    <a:moveTo>
                      <a:pt x="56" y="54"/>
                    </a:moveTo>
                    <a:lnTo>
                      <a:pt x="56" y="54"/>
                    </a:lnTo>
                    <a:lnTo>
                      <a:pt x="63" y="60"/>
                    </a:lnTo>
                    <a:lnTo>
                      <a:pt x="56" y="54"/>
                    </a:lnTo>
                    <a:close/>
                    <a:moveTo>
                      <a:pt x="56" y="54"/>
                    </a:moveTo>
                    <a:lnTo>
                      <a:pt x="63" y="47"/>
                    </a:lnTo>
                    <a:lnTo>
                      <a:pt x="76" y="62"/>
                    </a:lnTo>
                    <a:lnTo>
                      <a:pt x="71" y="67"/>
                    </a:lnTo>
                    <a:lnTo>
                      <a:pt x="56" y="54"/>
                    </a:lnTo>
                    <a:close/>
                    <a:moveTo>
                      <a:pt x="79" y="54"/>
                    </a:moveTo>
                    <a:lnTo>
                      <a:pt x="79" y="58"/>
                    </a:lnTo>
                    <a:lnTo>
                      <a:pt x="76" y="62"/>
                    </a:lnTo>
                    <a:lnTo>
                      <a:pt x="69" y="54"/>
                    </a:lnTo>
                    <a:lnTo>
                      <a:pt x="79" y="54"/>
                    </a:lnTo>
                    <a:close/>
                    <a:moveTo>
                      <a:pt x="61" y="54"/>
                    </a:moveTo>
                    <a:lnTo>
                      <a:pt x="61" y="52"/>
                    </a:lnTo>
                    <a:lnTo>
                      <a:pt x="79" y="52"/>
                    </a:lnTo>
                    <a:lnTo>
                      <a:pt x="79" y="54"/>
                    </a:lnTo>
                    <a:lnTo>
                      <a:pt x="61" y="54"/>
                    </a:lnTo>
                    <a:close/>
                    <a:moveTo>
                      <a:pt x="61" y="52"/>
                    </a:moveTo>
                    <a:lnTo>
                      <a:pt x="61" y="47"/>
                    </a:lnTo>
                    <a:lnTo>
                      <a:pt x="63" y="44"/>
                    </a:lnTo>
                    <a:lnTo>
                      <a:pt x="69" y="52"/>
                    </a:lnTo>
                    <a:lnTo>
                      <a:pt x="61" y="52"/>
                    </a:lnTo>
                    <a:close/>
                    <a:moveTo>
                      <a:pt x="63" y="44"/>
                    </a:moveTo>
                    <a:lnTo>
                      <a:pt x="66" y="42"/>
                    </a:lnTo>
                    <a:lnTo>
                      <a:pt x="79" y="55"/>
                    </a:lnTo>
                    <a:lnTo>
                      <a:pt x="76" y="58"/>
                    </a:lnTo>
                    <a:lnTo>
                      <a:pt x="63" y="44"/>
                    </a:lnTo>
                    <a:close/>
                    <a:moveTo>
                      <a:pt x="82" y="53"/>
                    </a:moveTo>
                    <a:lnTo>
                      <a:pt x="80" y="54"/>
                    </a:lnTo>
                    <a:lnTo>
                      <a:pt x="79" y="55"/>
                    </a:lnTo>
                    <a:lnTo>
                      <a:pt x="73" y="48"/>
                    </a:lnTo>
                    <a:lnTo>
                      <a:pt x="82" y="53"/>
                    </a:lnTo>
                    <a:close/>
                    <a:moveTo>
                      <a:pt x="64" y="44"/>
                    </a:moveTo>
                    <a:lnTo>
                      <a:pt x="67" y="37"/>
                    </a:lnTo>
                    <a:lnTo>
                      <a:pt x="85" y="46"/>
                    </a:lnTo>
                    <a:lnTo>
                      <a:pt x="82" y="53"/>
                    </a:lnTo>
                    <a:lnTo>
                      <a:pt x="64" y="44"/>
                    </a:lnTo>
                    <a:close/>
                    <a:moveTo>
                      <a:pt x="86" y="42"/>
                    </a:moveTo>
                    <a:lnTo>
                      <a:pt x="86" y="44"/>
                    </a:lnTo>
                    <a:lnTo>
                      <a:pt x="85" y="46"/>
                    </a:lnTo>
                    <a:lnTo>
                      <a:pt x="76" y="42"/>
                    </a:lnTo>
                    <a:lnTo>
                      <a:pt x="86" y="42"/>
                    </a:lnTo>
                    <a:close/>
                    <a:moveTo>
                      <a:pt x="66" y="42"/>
                    </a:moveTo>
                    <a:lnTo>
                      <a:pt x="66" y="38"/>
                    </a:lnTo>
                    <a:lnTo>
                      <a:pt x="86" y="38"/>
                    </a:lnTo>
                    <a:lnTo>
                      <a:pt x="86" y="42"/>
                    </a:lnTo>
                    <a:lnTo>
                      <a:pt x="66" y="42"/>
                    </a:lnTo>
                    <a:close/>
                    <a:moveTo>
                      <a:pt x="66" y="38"/>
                    </a:moveTo>
                    <a:lnTo>
                      <a:pt x="66" y="32"/>
                    </a:lnTo>
                    <a:lnTo>
                      <a:pt x="86" y="32"/>
                    </a:lnTo>
                    <a:lnTo>
                      <a:pt x="86" y="38"/>
                    </a:lnTo>
                    <a:lnTo>
                      <a:pt x="66" y="38"/>
                    </a:lnTo>
                    <a:close/>
                    <a:moveTo>
                      <a:pt x="66" y="32"/>
                    </a:moveTo>
                    <a:lnTo>
                      <a:pt x="66" y="28"/>
                    </a:lnTo>
                    <a:lnTo>
                      <a:pt x="86" y="28"/>
                    </a:lnTo>
                    <a:lnTo>
                      <a:pt x="86" y="32"/>
                    </a:lnTo>
                    <a:lnTo>
                      <a:pt x="66" y="32"/>
                    </a:lnTo>
                    <a:close/>
                    <a:moveTo>
                      <a:pt x="83" y="22"/>
                    </a:moveTo>
                    <a:lnTo>
                      <a:pt x="86" y="25"/>
                    </a:lnTo>
                    <a:lnTo>
                      <a:pt x="86" y="28"/>
                    </a:lnTo>
                    <a:lnTo>
                      <a:pt x="76" y="28"/>
                    </a:lnTo>
                    <a:lnTo>
                      <a:pt x="83" y="22"/>
                    </a:lnTo>
                    <a:close/>
                    <a:moveTo>
                      <a:pt x="69" y="35"/>
                    </a:moveTo>
                    <a:lnTo>
                      <a:pt x="66" y="33"/>
                    </a:lnTo>
                    <a:lnTo>
                      <a:pt x="79" y="19"/>
                    </a:lnTo>
                    <a:lnTo>
                      <a:pt x="83" y="22"/>
                    </a:lnTo>
                    <a:lnTo>
                      <a:pt x="69" y="35"/>
                    </a:lnTo>
                    <a:close/>
                    <a:moveTo>
                      <a:pt x="66" y="33"/>
                    </a:moveTo>
                    <a:lnTo>
                      <a:pt x="56" y="23"/>
                    </a:lnTo>
                    <a:lnTo>
                      <a:pt x="66" y="33"/>
                    </a:lnTo>
                    <a:lnTo>
                      <a:pt x="73" y="25"/>
                    </a:lnTo>
                    <a:lnTo>
                      <a:pt x="66" y="33"/>
                    </a:lnTo>
                    <a:close/>
                    <a:moveTo>
                      <a:pt x="66" y="33"/>
                    </a:moveTo>
                    <a:lnTo>
                      <a:pt x="63" y="30"/>
                    </a:lnTo>
                    <a:lnTo>
                      <a:pt x="76" y="16"/>
                    </a:lnTo>
                    <a:lnTo>
                      <a:pt x="79" y="19"/>
                    </a:lnTo>
                    <a:lnTo>
                      <a:pt x="66" y="33"/>
                    </a:lnTo>
                    <a:close/>
                    <a:moveTo>
                      <a:pt x="63" y="30"/>
                    </a:moveTo>
                    <a:lnTo>
                      <a:pt x="60" y="26"/>
                    </a:lnTo>
                    <a:lnTo>
                      <a:pt x="73" y="13"/>
                    </a:lnTo>
                    <a:lnTo>
                      <a:pt x="76" y="16"/>
                    </a:lnTo>
                    <a:lnTo>
                      <a:pt x="63" y="30"/>
                    </a:lnTo>
                    <a:close/>
                    <a:moveTo>
                      <a:pt x="60" y="26"/>
                    </a:moveTo>
                    <a:lnTo>
                      <a:pt x="56" y="23"/>
                    </a:lnTo>
                    <a:lnTo>
                      <a:pt x="71" y="10"/>
                    </a:lnTo>
                    <a:lnTo>
                      <a:pt x="73" y="13"/>
                    </a:lnTo>
                    <a:lnTo>
                      <a:pt x="60" y="26"/>
                    </a:lnTo>
                    <a:close/>
                    <a:moveTo>
                      <a:pt x="63" y="6"/>
                    </a:moveTo>
                    <a:lnTo>
                      <a:pt x="67" y="6"/>
                    </a:lnTo>
                    <a:lnTo>
                      <a:pt x="71" y="10"/>
                    </a:lnTo>
                    <a:lnTo>
                      <a:pt x="63" y="16"/>
                    </a:lnTo>
                    <a:lnTo>
                      <a:pt x="63" y="6"/>
                    </a:lnTo>
                    <a:close/>
                    <a:moveTo>
                      <a:pt x="63" y="25"/>
                    </a:moveTo>
                    <a:lnTo>
                      <a:pt x="61" y="25"/>
                    </a:lnTo>
                    <a:lnTo>
                      <a:pt x="61" y="6"/>
                    </a:lnTo>
                    <a:lnTo>
                      <a:pt x="63" y="6"/>
                    </a:lnTo>
                    <a:lnTo>
                      <a:pt x="63" y="25"/>
                    </a:lnTo>
                    <a:close/>
                    <a:moveTo>
                      <a:pt x="61" y="25"/>
                    </a:moveTo>
                    <a:lnTo>
                      <a:pt x="58" y="25"/>
                    </a:lnTo>
                    <a:lnTo>
                      <a:pt x="56" y="25"/>
                    </a:lnTo>
                    <a:lnTo>
                      <a:pt x="61" y="16"/>
                    </a:lnTo>
                    <a:lnTo>
                      <a:pt x="61" y="25"/>
                    </a:lnTo>
                    <a:close/>
                    <a:moveTo>
                      <a:pt x="56" y="25"/>
                    </a:moveTo>
                    <a:lnTo>
                      <a:pt x="50" y="22"/>
                    </a:lnTo>
                    <a:lnTo>
                      <a:pt x="58" y="4"/>
                    </a:lnTo>
                    <a:lnTo>
                      <a:pt x="64" y="8"/>
                    </a:lnTo>
                    <a:lnTo>
                      <a:pt x="56" y="25"/>
                    </a:lnTo>
                    <a:close/>
                    <a:moveTo>
                      <a:pt x="54" y="3"/>
                    </a:moveTo>
                    <a:lnTo>
                      <a:pt x="56" y="3"/>
                    </a:lnTo>
                    <a:lnTo>
                      <a:pt x="58" y="4"/>
                    </a:lnTo>
                    <a:lnTo>
                      <a:pt x="54" y="13"/>
                    </a:lnTo>
                    <a:lnTo>
                      <a:pt x="54" y="3"/>
                    </a:lnTo>
                    <a:close/>
                    <a:moveTo>
                      <a:pt x="54" y="23"/>
                    </a:moveTo>
                    <a:lnTo>
                      <a:pt x="51" y="23"/>
                    </a:lnTo>
                    <a:lnTo>
                      <a:pt x="51" y="3"/>
                    </a:lnTo>
                    <a:lnTo>
                      <a:pt x="54" y="3"/>
                    </a:lnTo>
                    <a:lnTo>
                      <a:pt x="54" y="23"/>
                    </a:lnTo>
                    <a:close/>
                    <a:moveTo>
                      <a:pt x="46" y="4"/>
                    </a:moveTo>
                    <a:lnTo>
                      <a:pt x="48" y="3"/>
                    </a:lnTo>
                    <a:lnTo>
                      <a:pt x="51" y="3"/>
                    </a:lnTo>
                    <a:lnTo>
                      <a:pt x="51" y="13"/>
                    </a:lnTo>
                    <a:lnTo>
                      <a:pt x="46" y="4"/>
                    </a:lnTo>
                    <a:close/>
                    <a:moveTo>
                      <a:pt x="55" y="22"/>
                    </a:moveTo>
                    <a:lnTo>
                      <a:pt x="48" y="25"/>
                    </a:lnTo>
                    <a:lnTo>
                      <a:pt x="40" y="8"/>
                    </a:lnTo>
                    <a:lnTo>
                      <a:pt x="46" y="4"/>
                    </a:lnTo>
                    <a:lnTo>
                      <a:pt x="55" y="22"/>
                    </a:lnTo>
                    <a:close/>
                    <a:moveTo>
                      <a:pt x="48" y="25"/>
                    </a:moveTo>
                    <a:lnTo>
                      <a:pt x="46" y="25"/>
                    </a:lnTo>
                    <a:lnTo>
                      <a:pt x="44" y="25"/>
                    </a:lnTo>
                    <a:lnTo>
                      <a:pt x="44" y="16"/>
                    </a:lnTo>
                    <a:lnTo>
                      <a:pt x="48" y="25"/>
                    </a:lnTo>
                    <a:close/>
                    <a:moveTo>
                      <a:pt x="44" y="25"/>
                    </a:moveTo>
                    <a:lnTo>
                      <a:pt x="41" y="25"/>
                    </a:lnTo>
                    <a:lnTo>
                      <a:pt x="41" y="6"/>
                    </a:lnTo>
                    <a:lnTo>
                      <a:pt x="44" y="6"/>
                    </a:lnTo>
                    <a:lnTo>
                      <a:pt x="44" y="25"/>
                    </a:lnTo>
                    <a:close/>
                    <a:moveTo>
                      <a:pt x="41" y="25"/>
                    </a:moveTo>
                    <a:lnTo>
                      <a:pt x="35" y="25"/>
                    </a:lnTo>
                    <a:lnTo>
                      <a:pt x="35" y="6"/>
                    </a:lnTo>
                    <a:lnTo>
                      <a:pt x="41" y="6"/>
                    </a:lnTo>
                    <a:lnTo>
                      <a:pt x="41" y="25"/>
                    </a:lnTo>
                    <a:close/>
                    <a:moveTo>
                      <a:pt x="31" y="8"/>
                    </a:moveTo>
                    <a:lnTo>
                      <a:pt x="33" y="6"/>
                    </a:lnTo>
                    <a:lnTo>
                      <a:pt x="35" y="6"/>
                    </a:lnTo>
                    <a:lnTo>
                      <a:pt x="35" y="16"/>
                    </a:lnTo>
                    <a:lnTo>
                      <a:pt x="31" y="8"/>
                    </a:lnTo>
                    <a:close/>
                    <a:moveTo>
                      <a:pt x="39" y="25"/>
                    </a:moveTo>
                    <a:lnTo>
                      <a:pt x="33" y="27"/>
                    </a:lnTo>
                    <a:lnTo>
                      <a:pt x="24" y="11"/>
                    </a:lnTo>
                    <a:lnTo>
                      <a:pt x="31" y="8"/>
                    </a:lnTo>
                    <a:lnTo>
                      <a:pt x="39" y="25"/>
                    </a:lnTo>
                    <a:close/>
                    <a:moveTo>
                      <a:pt x="22" y="13"/>
                    </a:moveTo>
                    <a:lnTo>
                      <a:pt x="23" y="12"/>
                    </a:lnTo>
                    <a:lnTo>
                      <a:pt x="24" y="11"/>
                    </a:lnTo>
                    <a:lnTo>
                      <a:pt x="29" y="20"/>
                    </a:lnTo>
                    <a:lnTo>
                      <a:pt x="22" y="13"/>
                    </a:lnTo>
                    <a:close/>
                    <a:moveTo>
                      <a:pt x="35" y="26"/>
                    </a:moveTo>
                    <a:lnTo>
                      <a:pt x="32" y="30"/>
                    </a:lnTo>
                    <a:lnTo>
                      <a:pt x="19" y="16"/>
                    </a:lnTo>
                    <a:lnTo>
                      <a:pt x="22" y="13"/>
                    </a:lnTo>
                    <a:lnTo>
                      <a:pt x="35" y="26"/>
                    </a:lnTo>
                    <a:close/>
                    <a:moveTo>
                      <a:pt x="32" y="30"/>
                    </a:moveTo>
                    <a:lnTo>
                      <a:pt x="29" y="33"/>
                    </a:lnTo>
                    <a:lnTo>
                      <a:pt x="15" y="19"/>
                    </a:lnTo>
                    <a:lnTo>
                      <a:pt x="19" y="16"/>
                    </a:lnTo>
                    <a:lnTo>
                      <a:pt x="32" y="30"/>
                    </a:lnTo>
                    <a:close/>
                    <a:moveTo>
                      <a:pt x="15" y="19"/>
                    </a:moveTo>
                    <a:lnTo>
                      <a:pt x="34" y="0"/>
                    </a:lnTo>
                    <a:lnTo>
                      <a:pt x="15" y="19"/>
                    </a:lnTo>
                    <a:lnTo>
                      <a:pt x="22" y="25"/>
                    </a:lnTo>
                    <a:lnTo>
                      <a:pt x="15" y="19"/>
                    </a:lnTo>
                    <a:close/>
                    <a:moveTo>
                      <a:pt x="29" y="33"/>
                    </a:moveTo>
                    <a:lnTo>
                      <a:pt x="22" y="38"/>
                    </a:lnTo>
                    <a:lnTo>
                      <a:pt x="9" y="25"/>
                    </a:lnTo>
                    <a:lnTo>
                      <a:pt x="15" y="19"/>
                    </a:lnTo>
                    <a:lnTo>
                      <a:pt x="29" y="33"/>
                    </a:lnTo>
                    <a:close/>
                    <a:moveTo>
                      <a:pt x="22" y="38"/>
                    </a:moveTo>
                    <a:lnTo>
                      <a:pt x="22" y="38"/>
                    </a:lnTo>
                    <a:lnTo>
                      <a:pt x="15" y="32"/>
                    </a:lnTo>
                    <a:lnTo>
                      <a:pt x="22" y="38"/>
                    </a:lnTo>
                    <a:close/>
                    <a:moveTo>
                      <a:pt x="22" y="38"/>
                    </a:moveTo>
                    <a:lnTo>
                      <a:pt x="19" y="42"/>
                    </a:lnTo>
                    <a:lnTo>
                      <a:pt x="5" y="28"/>
                    </a:lnTo>
                    <a:lnTo>
                      <a:pt x="9" y="25"/>
                    </a:lnTo>
                    <a:lnTo>
                      <a:pt x="22" y="38"/>
                    </a:lnTo>
                    <a:close/>
                    <a:moveTo>
                      <a:pt x="3" y="35"/>
                    </a:moveTo>
                    <a:lnTo>
                      <a:pt x="3" y="32"/>
                    </a:lnTo>
                    <a:lnTo>
                      <a:pt x="5" y="28"/>
                    </a:lnTo>
                    <a:lnTo>
                      <a:pt x="12" y="35"/>
                    </a:lnTo>
                    <a:lnTo>
                      <a:pt x="3" y="35"/>
                    </a:lnTo>
                    <a:close/>
                    <a:moveTo>
                      <a:pt x="22" y="35"/>
                    </a:moveTo>
                    <a:lnTo>
                      <a:pt x="22" y="38"/>
                    </a:lnTo>
                    <a:lnTo>
                      <a:pt x="3" y="38"/>
                    </a:lnTo>
                    <a:lnTo>
                      <a:pt x="3" y="35"/>
                    </a:lnTo>
                    <a:lnTo>
                      <a:pt x="22" y="35"/>
                    </a:lnTo>
                    <a:close/>
                    <a:moveTo>
                      <a:pt x="22" y="38"/>
                    </a:moveTo>
                    <a:lnTo>
                      <a:pt x="22" y="41"/>
                    </a:lnTo>
                    <a:lnTo>
                      <a:pt x="21" y="43"/>
                    </a:lnTo>
                    <a:lnTo>
                      <a:pt x="12" y="38"/>
                    </a:lnTo>
                    <a:lnTo>
                      <a:pt x="22" y="38"/>
                    </a:lnTo>
                    <a:close/>
                    <a:moveTo>
                      <a:pt x="21" y="43"/>
                    </a:moveTo>
                    <a:lnTo>
                      <a:pt x="18" y="49"/>
                    </a:lnTo>
                    <a:lnTo>
                      <a:pt x="1" y="41"/>
                    </a:lnTo>
                    <a:lnTo>
                      <a:pt x="4" y="34"/>
                    </a:lnTo>
                    <a:lnTo>
                      <a:pt x="21" y="43"/>
                    </a:lnTo>
                    <a:close/>
                    <a:moveTo>
                      <a:pt x="0" y="45"/>
                    </a:moveTo>
                    <a:lnTo>
                      <a:pt x="0" y="43"/>
                    </a:lnTo>
                    <a:lnTo>
                      <a:pt x="1" y="41"/>
                    </a:lnTo>
                    <a:lnTo>
                      <a:pt x="9" y="45"/>
                    </a:lnTo>
                    <a:lnTo>
                      <a:pt x="0" y="45"/>
                    </a:lnTo>
                    <a:close/>
                    <a:moveTo>
                      <a:pt x="19" y="45"/>
                    </a:moveTo>
                    <a:lnTo>
                      <a:pt x="19" y="48"/>
                    </a:lnTo>
                    <a:lnTo>
                      <a:pt x="0" y="48"/>
                    </a:lnTo>
                    <a:lnTo>
                      <a:pt x="0" y="45"/>
                    </a:lnTo>
                    <a:lnTo>
                      <a:pt x="19" y="45"/>
                    </a:lnTo>
                    <a:close/>
                    <a:moveTo>
                      <a:pt x="19" y="48"/>
                    </a:moveTo>
                    <a:lnTo>
                      <a:pt x="19" y="52"/>
                    </a:lnTo>
                    <a:lnTo>
                      <a:pt x="0" y="52"/>
                    </a:lnTo>
                    <a:lnTo>
                      <a:pt x="0" y="48"/>
                    </a:lnTo>
                    <a:lnTo>
                      <a:pt x="19" y="48"/>
                    </a:lnTo>
                    <a:close/>
                    <a:moveTo>
                      <a:pt x="19" y="52"/>
                    </a:moveTo>
                    <a:lnTo>
                      <a:pt x="19" y="57"/>
                    </a:lnTo>
                    <a:lnTo>
                      <a:pt x="0" y="57"/>
                    </a:lnTo>
                    <a:lnTo>
                      <a:pt x="0" y="52"/>
                    </a:lnTo>
                    <a:lnTo>
                      <a:pt x="19" y="52"/>
                    </a:lnTo>
                    <a:close/>
                    <a:moveTo>
                      <a:pt x="2" y="64"/>
                    </a:moveTo>
                    <a:lnTo>
                      <a:pt x="0" y="62"/>
                    </a:lnTo>
                    <a:lnTo>
                      <a:pt x="0" y="57"/>
                    </a:lnTo>
                    <a:lnTo>
                      <a:pt x="9" y="57"/>
                    </a:lnTo>
                    <a:lnTo>
                      <a:pt x="2" y="64"/>
                    </a:lnTo>
                    <a:close/>
                    <a:moveTo>
                      <a:pt x="17" y="51"/>
                    </a:moveTo>
                    <a:lnTo>
                      <a:pt x="19" y="54"/>
                    </a:lnTo>
                    <a:lnTo>
                      <a:pt x="5" y="67"/>
                    </a:lnTo>
                    <a:lnTo>
                      <a:pt x="2" y="64"/>
                    </a:lnTo>
                    <a:lnTo>
                      <a:pt x="17" y="51"/>
                    </a:lnTo>
                    <a:close/>
                    <a:moveTo>
                      <a:pt x="19" y="54"/>
                    </a:moveTo>
                    <a:lnTo>
                      <a:pt x="22" y="57"/>
                    </a:lnTo>
                    <a:lnTo>
                      <a:pt x="9" y="70"/>
                    </a:lnTo>
                    <a:lnTo>
                      <a:pt x="5" y="67"/>
                    </a:lnTo>
                    <a:lnTo>
                      <a:pt x="19" y="54"/>
                    </a:lnTo>
                    <a:close/>
                    <a:moveTo>
                      <a:pt x="22" y="57"/>
                    </a:moveTo>
                    <a:lnTo>
                      <a:pt x="25" y="60"/>
                    </a:lnTo>
                    <a:lnTo>
                      <a:pt x="12" y="74"/>
                    </a:lnTo>
                    <a:lnTo>
                      <a:pt x="9" y="70"/>
                    </a:lnTo>
                    <a:lnTo>
                      <a:pt x="22" y="57"/>
                    </a:lnTo>
                    <a:close/>
                    <a:moveTo>
                      <a:pt x="25" y="60"/>
                    </a:moveTo>
                    <a:lnTo>
                      <a:pt x="17" y="51"/>
                    </a:lnTo>
                    <a:lnTo>
                      <a:pt x="25" y="60"/>
                    </a:lnTo>
                    <a:lnTo>
                      <a:pt x="19" y="67"/>
                    </a:lnTo>
                    <a:lnTo>
                      <a:pt x="25" y="60"/>
                    </a:lnTo>
                    <a:close/>
                    <a:moveTo>
                      <a:pt x="25" y="60"/>
                    </a:moveTo>
                    <a:lnTo>
                      <a:pt x="29" y="64"/>
                    </a:lnTo>
                    <a:lnTo>
                      <a:pt x="15" y="77"/>
                    </a:lnTo>
                    <a:lnTo>
                      <a:pt x="12" y="74"/>
                    </a:lnTo>
                    <a:lnTo>
                      <a:pt x="25" y="60"/>
                    </a:lnTo>
                    <a:close/>
                    <a:moveTo>
                      <a:pt x="22" y="80"/>
                    </a:moveTo>
                    <a:lnTo>
                      <a:pt x="18" y="80"/>
                    </a:lnTo>
                    <a:lnTo>
                      <a:pt x="15" y="77"/>
                    </a:lnTo>
                    <a:lnTo>
                      <a:pt x="22" y="70"/>
                    </a:lnTo>
                    <a:lnTo>
                      <a:pt x="22" y="80"/>
                    </a:lnTo>
                    <a:close/>
                    <a:moveTo>
                      <a:pt x="22" y="60"/>
                    </a:moveTo>
                    <a:lnTo>
                      <a:pt x="25" y="60"/>
                    </a:lnTo>
                    <a:lnTo>
                      <a:pt x="25" y="80"/>
                    </a:lnTo>
                    <a:lnTo>
                      <a:pt x="22" y="80"/>
                    </a:lnTo>
                    <a:lnTo>
                      <a:pt x="22" y="60"/>
                    </a:lnTo>
                    <a:close/>
                    <a:moveTo>
                      <a:pt x="25" y="60"/>
                    </a:moveTo>
                    <a:lnTo>
                      <a:pt x="32" y="60"/>
                    </a:lnTo>
                    <a:lnTo>
                      <a:pt x="32" y="80"/>
                    </a:lnTo>
                    <a:lnTo>
                      <a:pt x="25" y="80"/>
                    </a:lnTo>
                    <a:lnTo>
                      <a:pt x="25" y="60"/>
                    </a:lnTo>
                    <a:close/>
                    <a:moveTo>
                      <a:pt x="32" y="60"/>
                    </a:moveTo>
                    <a:lnTo>
                      <a:pt x="35" y="60"/>
                    </a:lnTo>
                    <a:lnTo>
                      <a:pt x="39" y="64"/>
                    </a:lnTo>
                    <a:lnTo>
                      <a:pt x="32" y="70"/>
                    </a:lnTo>
                    <a:lnTo>
                      <a:pt x="32" y="60"/>
                    </a:lnTo>
                    <a:close/>
                    <a:moveTo>
                      <a:pt x="39" y="64"/>
                    </a:moveTo>
                    <a:lnTo>
                      <a:pt x="42" y="67"/>
                    </a:lnTo>
                    <a:lnTo>
                      <a:pt x="28" y="80"/>
                    </a:lnTo>
                    <a:lnTo>
                      <a:pt x="25" y="77"/>
                    </a:lnTo>
                    <a:lnTo>
                      <a:pt x="39" y="64"/>
                    </a:lnTo>
                    <a:close/>
                    <a:moveTo>
                      <a:pt x="39" y="81"/>
                    </a:moveTo>
                    <a:lnTo>
                      <a:pt x="33" y="85"/>
                    </a:lnTo>
                    <a:lnTo>
                      <a:pt x="28" y="80"/>
                    </a:lnTo>
                    <a:lnTo>
                      <a:pt x="35" y="74"/>
                    </a:lnTo>
                    <a:lnTo>
                      <a:pt x="39" y="81"/>
                    </a:lnTo>
                    <a:close/>
                    <a:moveTo>
                      <a:pt x="31" y="65"/>
                    </a:moveTo>
                    <a:lnTo>
                      <a:pt x="36" y="62"/>
                    </a:lnTo>
                    <a:lnTo>
                      <a:pt x="45" y="79"/>
                    </a:lnTo>
                    <a:lnTo>
                      <a:pt x="39" y="81"/>
                    </a:lnTo>
                    <a:lnTo>
                      <a:pt x="31" y="65"/>
                    </a:lnTo>
                    <a:close/>
                    <a:moveTo>
                      <a:pt x="36" y="62"/>
                    </a:moveTo>
                    <a:lnTo>
                      <a:pt x="39" y="60"/>
                    </a:lnTo>
                    <a:lnTo>
                      <a:pt x="41" y="60"/>
                    </a:lnTo>
                    <a:lnTo>
                      <a:pt x="41" y="70"/>
                    </a:lnTo>
                    <a:lnTo>
                      <a:pt x="36" y="62"/>
                    </a:lnTo>
                    <a:close/>
                    <a:moveTo>
                      <a:pt x="41" y="60"/>
                    </a:moveTo>
                    <a:lnTo>
                      <a:pt x="44" y="60"/>
                    </a:lnTo>
                    <a:lnTo>
                      <a:pt x="44" y="80"/>
                    </a:lnTo>
                    <a:lnTo>
                      <a:pt x="41" y="80"/>
                    </a:lnTo>
                    <a:lnTo>
                      <a:pt x="41" y="60"/>
                    </a:lnTo>
                    <a:close/>
                    <a:moveTo>
                      <a:pt x="48" y="79"/>
                    </a:moveTo>
                    <a:lnTo>
                      <a:pt x="46" y="80"/>
                    </a:lnTo>
                    <a:lnTo>
                      <a:pt x="44" y="80"/>
                    </a:lnTo>
                    <a:lnTo>
                      <a:pt x="44" y="70"/>
                    </a:lnTo>
                    <a:lnTo>
                      <a:pt x="48" y="79"/>
                    </a:lnTo>
                    <a:close/>
                    <a:moveTo>
                      <a:pt x="40" y="62"/>
                    </a:moveTo>
                    <a:lnTo>
                      <a:pt x="46" y="58"/>
                    </a:lnTo>
                    <a:lnTo>
                      <a:pt x="55" y="76"/>
                    </a:lnTo>
                    <a:lnTo>
                      <a:pt x="48" y="79"/>
                    </a:lnTo>
                    <a:lnTo>
                      <a:pt x="40" y="62"/>
                    </a:lnTo>
                    <a:close/>
                    <a:moveTo>
                      <a:pt x="46" y="58"/>
                    </a:moveTo>
                    <a:lnTo>
                      <a:pt x="48" y="57"/>
                    </a:lnTo>
                    <a:lnTo>
                      <a:pt x="51" y="57"/>
                    </a:lnTo>
                    <a:lnTo>
                      <a:pt x="51" y="67"/>
                    </a:lnTo>
                    <a:lnTo>
                      <a:pt x="46" y="58"/>
                    </a:lnTo>
                    <a:close/>
                    <a:moveTo>
                      <a:pt x="51" y="57"/>
                    </a:moveTo>
                    <a:lnTo>
                      <a:pt x="57" y="57"/>
                    </a:lnTo>
                    <a:lnTo>
                      <a:pt x="57" y="77"/>
                    </a:lnTo>
                    <a:lnTo>
                      <a:pt x="51" y="77"/>
                    </a:lnTo>
                    <a:lnTo>
                      <a:pt x="51"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42" name="Freeform 831">
                <a:extLst>
                  <a:ext uri="{FF2B5EF4-FFF2-40B4-BE49-F238E27FC236}">
                    <a16:creationId xmlns:a16="http://schemas.microsoft.com/office/drawing/2014/main" id="{63E4C204-1954-4FF7-9A54-4D231CE46955}"/>
                  </a:ext>
                </a:extLst>
              </p:cNvPr>
              <p:cNvSpPr>
                <a:spLocks/>
              </p:cNvSpPr>
              <p:nvPr/>
            </p:nvSpPr>
            <p:spPr bwMode="auto">
              <a:xfrm>
                <a:off x="3129" y="2107"/>
                <a:ext cx="17" cy="14"/>
              </a:xfrm>
              <a:custGeom>
                <a:avLst/>
                <a:gdLst>
                  <a:gd name="T0" fmla="*/ 11 w 68"/>
                  <a:gd name="T1" fmla="*/ 13 h 57"/>
                  <a:gd name="T2" fmla="*/ 13 w 68"/>
                  <a:gd name="T3" fmla="*/ 12 h 57"/>
                  <a:gd name="T4" fmla="*/ 14 w 68"/>
                  <a:gd name="T5" fmla="*/ 11 h 57"/>
                  <a:gd name="T6" fmla="*/ 15 w 68"/>
                  <a:gd name="T7" fmla="*/ 10 h 57"/>
                  <a:gd name="T8" fmla="*/ 15 w 68"/>
                  <a:gd name="T9" fmla="*/ 9 h 57"/>
                  <a:gd name="T10" fmla="*/ 16 w 68"/>
                  <a:gd name="T11" fmla="*/ 8 h 57"/>
                  <a:gd name="T12" fmla="*/ 16 w 68"/>
                  <a:gd name="T13" fmla="*/ 7 h 57"/>
                  <a:gd name="T14" fmla="*/ 17 w 68"/>
                  <a:gd name="T15" fmla="*/ 6 h 57"/>
                  <a:gd name="T16" fmla="*/ 17 w 68"/>
                  <a:gd name="T17" fmla="*/ 5 h 57"/>
                  <a:gd name="T18" fmla="*/ 16 w 68"/>
                  <a:gd name="T19" fmla="*/ 3 h 57"/>
                  <a:gd name="T20" fmla="*/ 16 w 68"/>
                  <a:gd name="T21" fmla="*/ 2 h 57"/>
                  <a:gd name="T22" fmla="*/ 15 w 68"/>
                  <a:gd name="T23" fmla="*/ 2 h 57"/>
                  <a:gd name="T24" fmla="*/ 15 w 68"/>
                  <a:gd name="T25" fmla="*/ 1 h 57"/>
                  <a:gd name="T26" fmla="*/ 14 w 68"/>
                  <a:gd name="T27" fmla="*/ 0 h 57"/>
                  <a:gd name="T28" fmla="*/ 13 w 68"/>
                  <a:gd name="T29" fmla="*/ 0 h 57"/>
                  <a:gd name="T30" fmla="*/ 11 w 68"/>
                  <a:gd name="T31" fmla="*/ 0 h 57"/>
                  <a:gd name="T32" fmla="*/ 11 w 68"/>
                  <a:gd name="T33" fmla="*/ 0 h 57"/>
                  <a:gd name="T34" fmla="*/ 9 w 68"/>
                  <a:gd name="T35" fmla="*/ 0 h 57"/>
                  <a:gd name="T36" fmla="*/ 7 w 68"/>
                  <a:gd name="T37" fmla="*/ 0 h 57"/>
                  <a:gd name="T38" fmla="*/ 7 w 68"/>
                  <a:gd name="T39" fmla="*/ 1 h 57"/>
                  <a:gd name="T40" fmla="*/ 5 w 68"/>
                  <a:gd name="T41" fmla="*/ 1 h 57"/>
                  <a:gd name="T42" fmla="*/ 4 w 68"/>
                  <a:gd name="T43" fmla="*/ 2 h 57"/>
                  <a:gd name="T44" fmla="*/ 3 w 68"/>
                  <a:gd name="T45" fmla="*/ 3 h 57"/>
                  <a:gd name="T46" fmla="*/ 2 w 68"/>
                  <a:gd name="T47" fmla="*/ 4 h 57"/>
                  <a:gd name="T48" fmla="*/ 1 w 68"/>
                  <a:gd name="T49" fmla="*/ 5 h 57"/>
                  <a:gd name="T50" fmla="*/ 1 w 68"/>
                  <a:gd name="T51" fmla="*/ 6 h 57"/>
                  <a:gd name="T52" fmla="*/ 0 w 68"/>
                  <a:gd name="T53" fmla="*/ 7 h 57"/>
                  <a:gd name="T54" fmla="*/ 0 w 68"/>
                  <a:gd name="T55" fmla="*/ 8 h 57"/>
                  <a:gd name="T56" fmla="*/ 0 w 68"/>
                  <a:gd name="T57" fmla="*/ 10 h 57"/>
                  <a:gd name="T58" fmla="*/ 0 w 68"/>
                  <a:gd name="T59" fmla="*/ 10 h 57"/>
                  <a:gd name="T60" fmla="*/ 1 w 68"/>
                  <a:gd name="T61" fmla="*/ 11 h 57"/>
                  <a:gd name="T62" fmla="*/ 1 w 68"/>
                  <a:gd name="T63" fmla="*/ 12 h 57"/>
                  <a:gd name="T64" fmla="*/ 2 w 68"/>
                  <a:gd name="T65" fmla="*/ 13 h 57"/>
                  <a:gd name="T66" fmla="*/ 4 w 68"/>
                  <a:gd name="T67" fmla="*/ 13 h 57"/>
                  <a:gd name="T68" fmla="*/ 4 w 68"/>
                  <a:gd name="T69" fmla="*/ 13 h 57"/>
                  <a:gd name="T70" fmla="*/ 5 w 68"/>
                  <a:gd name="T71" fmla="*/ 14 h 57"/>
                  <a:gd name="T72" fmla="*/ 7 w 68"/>
                  <a:gd name="T73" fmla="*/ 14 h 57"/>
                  <a:gd name="T74" fmla="*/ 8 w 68"/>
                  <a:gd name="T75" fmla="*/ 14 h 57"/>
                  <a:gd name="T76" fmla="*/ 9 w 68"/>
                  <a:gd name="T77" fmla="*/ 13 h 57"/>
                  <a:gd name="T78" fmla="*/ 11 w 68"/>
                  <a:gd name="T79" fmla="*/ 13 h 57"/>
                  <a:gd name="T80" fmla="*/ 11 w 68"/>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57"/>
                  <a:gd name="T125" fmla="*/ 68 w 68"/>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57">
                    <a:moveTo>
                      <a:pt x="45" y="52"/>
                    </a:moveTo>
                    <a:lnTo>
                      <a:pt x="51" y="49"/>
                    </a:lnTo>
                    <a:lnTo>
                      <a:pt x="54" y="45"/>
                    </a:lnTo>
                    <a:lnTo>
                      <a:pt x="58" y="39"/>
                    </a:lnTo>
                    <a:lnTo>
                      <a:pt x="61" y="35"/>
                    </a:lnTo>
                    <a:lnTo>
                      <a:pt x="64" y="32"/>
                    </a:lnTo>
                    <a:lnTo>
                      <a:pt x="64" y="27"/>
                    </a:lnTo>
                    <a:lnTo>
                      <a:pt x="68" y="23"/>
                    </a:lnTo>
                    <a:lnTo>
                      <a:pt x="68" y="20"/>
                    </a:lnTo>
                    <a:lnTo>
                      <a:pt x="64" y="13"/>
                    </a:lnTo>
                    <a:lnTo>
                      <a:pt x="64" y="10"/>
                    </a:lnTo>
                    <a:lnTo>
                      <a:pt x="61" y="7"/>
                    </a:lnTo>
                    <a:lnTo>
                      <a:pt x="58" y="3"/>
                    </a:lnTo>
                    <a:lnTo>
                      <a:pt x="54" y="0"/>
                    </a:lnTo>
                    <a:lnTo>
                      <a:pt x="51" y="0"/>
                    </a:lnTo>
                    <a:lnTo>
                      <a:pt x="45" y="0"/>
                    </a:lnTo>
                    <a:lnTo>
                      <a:pt x="42" y="0"/>
                    </a:lnTo>
                    <a:lnTo>
                      <a:pt x="36" y="0"/>
                    </a:lnTo>
                    <a:lnTo>
                      <a:pt x="29" y="0"/>
                    </a:lnTo>
                    <a:lnTo>
                      <a:pt x="26" y="3"/>
                    </a:lnTo>
                    <a:lnTo>
                      <a:pt x="19" y="3"/>
                    </a:lnTo>
                    <a:lnTo>
                      <a:pt x="16" y="7"/>
                    </a:lnTo>
                    <a:lnTo>
                      <a:pt x="10" y="13"/>
                    </a:lnTo>
                    <a:lnTo>
                      <a:pt x="7" y="17"/>
                    </a:lnTo>
                    <a:lnTo>
                      <a:pt x="4" y="20"/>
                    </a:lnTo>
                    <a:lnTo>
                      <a:pt x="4" y="23"/>
                    </a:lnTo>
                    <a:lnTo>
                      <a:pt x="0" y="29"/>
                    </a:lnTo>
                    <a:lnTo>
                      <a:pt x="0" y="32"/>
                    </a:lnTo>
                    <a:lnTo>
                      <a:pt x="0" y="39"/>
                    </a:lnTo>
                    <a:lnTo>
                      <a:pt x="0" y="42"/>
                    </a:lnTo>
                    <a:lnTo>
                      <a:pt x="4" y="45"/>
                    </a:lnTo>
                    <a:lnTo>
                      <a:pt x="4" y="49"/>
                    </a:lnTo>
                    <a:lnTo>
                      <a:pt x="7" y="52"/>
                    </a:lnTo>
                    <a:lnTo>
                      <a:pt x="14" y="54"/>
                    </a:lnTo>
                    <a:lnTo>
                      <a:pt x="16" y="54"/>
                    </a:lnTo>
                    <a:lnTo>
                      <a:pt x="19" y="57"/>
                    </a:lnTo>
                    <a:lnTo>
                      <a:pt x="26" y="57"/>
                    </a:lnTo>
                    <a:lnTo>
                      <a:pt x="32" y="57"/>
                    </a:lnTo>
                    <a:lnTo>
                      <a:pt x="36" y="54"/>
                    </a:lnTo>
                    <a:lnTo>
                      <a:pt x="42" y="54"/>
                    </a:lnTo>
                    <a:lnTo>
                      <a:pt x="45" y="52"/>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43" name="Freeform 832">
                <a:extLst>
                  <a:ext uri="{FF2B5EF4-FFF2-40B4-BE49-F238E27FC236}">
                    <a16:creationId xmlns:a16="http://schemas.microsoft.com/office/drawing/2014/main" id="{350CC0A3-2AE7-4533-8A38-51F4E39EBCCF}"/>
                  </a:ext>
                </a:extLst>
              </p:cNvPr>
              <p:cNvSpPr>
                <a:spLocks noEditPoints="1"/>
              </p:cNvSpPr>
              <p:nvPr/>
            </p:nvSpPr>
            <p:spPr bwMode="auto">
              <a:xfrm>
                <a:off x="3127" y="2102"/>
                <a:ext cx="21" cy="22"/>
              </a:xfrm>
              <a:custGeom>
                <a:avLst/>
                <a:gdLst>
                  <a:gd name="T0" fmla="*/ 16 w 86"/>
                  <a:gd name="T1" fmla="*/ 19 h 86"/>
                  <a:gd name="T2" fmla="*/ 14 w 86"/>
                  <a:gd name="T3" fmla="*/ 15 h 86"/>
                  <a:gd name="T4" fmla="*/ 17 w 86"/>
                  <a:gd name="T5" fmla="*/ 18 h 86"/>
                  <a:gd name="T6" fmla="*/ 18 w 86"/>
                  <a:gd name="T7" fmla="*/ 18 h 86"/>
                  <a:gd name="T8" fmla="*/ 14 w 86"/>
                  <a:gd name="T9" fmla="*/ 14 h 86"/>
                  <a:gd name="T10" fmla="*/ 15 w 86"/>
                  <a:gd name="T11" fmla="*/ 12 h 86"/>
                  <a:gd name="T12" fmla="*/ 16 w 86"/>
                  <a:gd name="T13" fmla="*/ 11 h 86"/>
                  <a:gd name="T14" fmla="*/ 20 w 86"/>
                  <a:gd name="T15" fmla="*/ 15 h 86"/>
                  <a:gd name="T16" fmla="*/ 20 w 86"/>
                  <a:gd name="T17" fmla="*/ 13 h 86"/>
                  <a:gd name="T18" fmla="*/ 15 w 86"/>
                  <a:gd name="T19" fmla="*/ 12 h 86"/>
                  <a:gd name="T20" fmla="*/ 21 w 86"/>
                  <a:gd name="T21" fmla="*/ 11 h 86"/>
                  <a:gd name="T22" fmla="*/ 16 w 86"/>
                  <a:gd name="T23" fmla="*/ 10 h 86"/>
                  <a:gd name="T24" fmla="*/ 21 w 86"/>
                  <a:gd name="T25" fmla="*/ 10 h 86"/>
                  <a:gd name="T26" fmla="*/ 21 w 86"/>
                  <a:gd name="T27" fmla="*/ 9 h 86"/>
                  <a:gd name="T28" fmla="*/ 16 w 86"/>
                  <a:gd name="T29" fmla="*/ 9 h 86"/>
                  <a:gd name="T30" fmla="*/ 20 w 86"/>
                  <a:gd name="T31" fmla="*/ 6 h 86"/>
                  <a:gd name="T32" fmla="*/ 15 w 86"/>
                  <a:gd name="T33" fmla="*/ 8 h 86"/>
                  <a:gd name="T34" fmla="*/ 18 w 86"/>
                  <a:gd name="T35" fmla="*/ 4 h 86"/>
                  <a:gd name="T36" fmla="*/ 18 w 86"/>
                  <a:gd name="T37" fmla="*/ 4 h 86"/>
                  <a:gd name="T38" fmla="*/ 15 w 86"/>
                  <a:gd name="T39" fmla="*/ 3 h 86"/>
                  <a:gd name="T40" fmla="*/ 15 w 86"/>
                  <a:gd name="T41" fmla="*/ 7 h 86"/>
                  <a:gd name="T42" fmla="*/ 12 w 86"/>
                  <a:gd name="T43" fmla="*/ 7 h 86"/>
                  <a:gd name="T44" fmla="*/ 11 w 86"/>
                  <a:gd name="T45" fmla="*/ 3 h 86"/>
                  <a:gd name="T46" fmla="*/ 11 w 86"/>
                  <a:gd name="T47" fmla="*/ 3 h 86"/>
                  <a:gd name="T48" fmla="*/ 8 w 86"/>
                  <a:gd name="T49" fmla="*/ 3 h 86"/>
                  <a:gd name="T50" fmla="*/ 10 w 86"/>
                  <a:gd name="T51" fmla="*/ 7 h 86"/>
                  <a:gd name="T52" fmla="*/ 7 w 86"/>
                  <a:gd name="T53" fmla="*/ 8 h 86"/>
                  <a:gd name="T54" fmla="*/ 7 w 86"/>
                  <a:gd name="T55" fmla="*/ 4 h 86"/>
                  <a:gd name="T56" fmla="*/ 5 w 86"/>
                  <a:gd name="T57" fmla="*/ 4 h 86"/>
                  <a:gd name="T58" fmla="*/ 4 w 86"/>
                  <a:gd name="T59" fmla="*/ 5 h 86"/>
                  <a:gd name="T60" fmla="*/ 6 w 86"/>
                  <a:gd name="T61" fmla="*/ 10 h 86"/>
                  <a:gd name="T62" fmla="*/ 6 w 86"/>
                  <a:gd name="T63" fmla="*/ 11 h 86"/>
                  <a:gd name="T64" fmla="*/ 2 w 86"/>
                  <a:gd name="T65" fmla="*/ 7 h 86"/>
                  <a:gd name="T66" fmla="*/ 2 w 86"/>
                  <a:gd name="T67" fmla="*/ 7 h 86"/>
                  <a:gd name="T68" fmla="*/ 1 w 86"/>
                  <a:gd name="T69" fmla="*/ 10 h 86"/>
                  <a:gd name="T70" fmla="*/ 6 w 86"/>
                  <a:gd name="T71" fmla="*/ 11 h 86"/>
                  <a:gd name="T72" fmla="*/ 4 w 86"/>
                  <a:gd name="T73" fmla="*/ 13 h 86"/>
                  <a:gd name="T74" fmla="*/ 0 w 86"/>
                  <a:gd name="T75" fmla="*/ 11 h 86"/>
                  <a:gd name="T76" fmla="*/ 0 w 86"/>
                  <a:gd name="T77" fmla="*/ 12 h 86"/>
                  <a:gd name="T78" fmla="*/ 5 w 86"/>
                  <a:gd name="T79" fmla="*/ 13 h 86"/>
                  <a:gd name="T80" fmla="*/ 1 w 86"/>
                  <a:gd name="T81" fmla="*/ 17 h 86"/>
                  <a:gd name="T82" fmla="*/ 5 w 86"/>
                  <a:gd name="T83" fmla="*/ 15 h 86"/>
                  <a:gd name="T84" fmla="*/ 6 w 86"/>
                  <a:gd name="T85" fmla="*/ 16 h 86"/>
                  <a:gd name="T86" fmla="*/ 1 w 86"/>
                  <a:gd name="T87" fmla="*/ 16 h 86"/>
                  <a:gd name="T88" fmla="*/ 1 w 86"/>
                  <a:gd name="T89" fmla="*/ 19 h 86"/>
                  <a:gd name="T90" fmla="*/ 3 w 86"/>
                  <a:gd name="T91" fmla="*/ 20 h 86"/>
                  <a:gd name="T92" fmla="*/ 6 w 86"/>
                  <a:gd name="T93" fmla="*/ 17 h 86"/>
                  <a:gd name="T94" fmla="*/ 4 w 86"/>
                  <a:gd name="T95" fmla="*/ 21 h 86"/>
                  <a:gd name="T96" fmla="*/ 6 w 86"/>
                  <a:gd name="T97" fmla="*/ 21 h 86"/>
                  <a:gd name="T98" fmla="*/ 6 w 86"/>
                  <a:gd name="T99" fmla="*/ 16 h 86"/>
                  <a:gd name="T100" fmla="*/ 7 w 86"/>
                  <a:gd name="T101" fmla="*/ 22 h 86"/>
                  <a:gd name="T102" fmla="*/ 9 w 86"/>
                  <a:gd name="T103" fmla="*/ 17 h 86"/>
                  <a:gd name="T104" fmla="*/ 10 w 86"/>
                  <a:gd name="T105" fmla="*/ 22 h 86"/>
                  <a:gd name="T106" fmla="*/ 10 w 86"/>
                  <a:gd name="T107" fmla="*/ 19 h 86"/>
                  <a:gd name="T108" fmla="*/ 9 w 86"/>
                  <a:gd name="T109" fmla="*/ 18 h 86"/>
                  <a:gd name="T110" fmla="*/ 11 w 86"/>
                  <a:gd name="T111" fmla="*/ 16 h 86"/>
                  <a:gd name="T112" fmla="*/ 13 w 86"/>
                  <a:gd name="T113" fmla="*/ 21 h 86"/>
                  <a:gd name="T114" fmla="*/ 15 w 86"/>
                  <a:gd name="T115" fmla="*/ 20 h 8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86"/>
                  <a:gd name="T176" fmla="*/ 86 w 86"/>
                  <a:gd name="T177" fmla="*/ 86 h 8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86">
                    <a:moveTo>
                      <a:pt x="50" y="62"/>
                    </a:moveTo>
                    <a:lnTo>
                      <a:pt x="56" y="59"/>
                    </a:lnTo>
                    <a:lnTo>
                      <a:pt x="65" y="75"/>
                    </a:lnTo>
                    <a:lnTo>
                      <a:pt x="58" y="79"/>
                    </a:lnTo>
                    <a:lnTo>
                      <a:pt x="50" y="62"/>
                    </a:lnTo>
                    <a:close/>
                    <a:moveTo>
                      <a:pt x="67" y="74"/>
                    </a:moveTo>
                    <a:lnTo>
                      <a:pt x="66" y="75"/>
                    </a:lnTo>
                    <a:lnTo>
                      <a:pt x="65" y="75"/>
                    </a:lnTo>
                    <a:lnTo>
                      <a:pt x="60" y="68"/>
                    </a:lnTo>
                    <a:lnTo>
                      <a:pt x="67" y="74"/>
                    </a:lnTo>
                    <a:close/>
                    <a:moveTo>
                      <a:pt x="54" y="61"/>
                    </a:moveTo>
                    <a:lnTo>
                      <a:pt x="57" y="58"/>
                    </a:lnTo>
                    <a:lnTo>
                      <a:pt x="70" y="71"/>
                    </a:lnTo>
                    <a:lnTo>
                      <a:pt x="67" y="74"/>
                    </a:lnTo>
                    <a:lnTo>
                      <a:pt x="54" y="61"/>
                    </a:lnTo>
                    <a:close/>
                    <a:moveTo>
                      <a:pt x="72" y="69"/>
                    </a:moveTo>
                    <a:lnTo>
                      <a:pt x="71" y="70"/>
                    </a:lnTo>
                    <a:lnTo>
                      <a:pt x="70" y="71"/>
                    </a:lnTo>
                    <a:lnTo>
                      <a:pt x="63" y="64"/>
                    </a:lnTo>
                    <a:lnTo>
                      <a:pt x="72" y="69"/>
                    </a:lnTo>
                    <a:close/>
                    <a:moveTo>
                      <a:pt x="55" y="60"/>
                    </a:moveTo>
                    <a:lnTo>
                      <a:pt x="58" y="53"/>
                    </a:lnTo>
                    <a:lnTo>
                      <a:pt x="76" y="62"/>
                    </a:lnTo>
                    <a:lnTo>
                      <a:pt x="72" y="69"/>
                    </a:lnTo>
                    <a:lnTo>
                      <a:pt x="55" y="60"/>
                    </a:lnTo>
                    <a:close/>
                    <a:moveTo>
                      <a:pt x="58" y="53"/>
                    </a:moveTo>
                    <a:lnTo>
                      <a:pt x="59" y="52"/>
                    </a:lnTo>
                    <a:lnTo>
                      <a:pt x="60" y="51"/>
                    </a:lnTo>
                    <a:lnTo>
                      <a:pt x="67" y="58"/>
                    </a:lnTo>
                    <a:lnTo>
                      <a:pt x="58" y="53"/>
                    </a:lnTo>
                    <a:close/>
                    <a:moveTo>
                      <a:pt x="60" y="51"/>
                    </a:moveTo>
                    <a:lnTo>
                      <a:pt x="63" y="48"/>
                    </a:lnTo>
                    <a:lnTo>
                      <a:pt x="77" y="61"/>
                    </a:lnTo>
                    <a:lnTo>
                      <a:pt x="73" y="64"/>
                    </a:lnTo>
                    <a:lnTo>
                      <a:pt x="60" y="51"/>
                    </a:lnTo>
                    <a:close/>
                    <a:moveTo>
                      <a:pt x="63" y="48"/>
                    </a:moveTo>
                    <a:lnTo>
                      <a:pt x="63" y="48"/>
                    </a:lnTo>
                    <a:lnTo>
                      <a:pt x="70" y="54"/>
                    </a:lnTo>
                    <a:lnTo>
                      <a:pt x="63" y="48"/>
                    </a:lnTo>
                    <a:close/>
                    <a:moveTo>
                      <a:pt x="63" y="48"/>
                    </a:moveTo>
                    <a:lnTo>
                      <a:pt x="67" y="44"/>
                    </a:lnTo>
                    <a:lnTo>
                      <a:pt x="80" y="58"/>
                    </a:lnTo>
                    <a:lnTo>
                      <a:pt x="77" y="61"/>
                    </a:lnTo>
                    <a:lnTo>
                      <a:pt x="63" y="48"/>
                    </a:lnTo>
                    <a:close/>
                    <a:moveTo>
                      <a:pt x="82" y="51"/>
                    </a:moveTo>
                    <a:lnTo>
                      <a:pt x="82" y="56"/>
                    </a:lnTo>
                    <a:lnTo>
                      <a:pt x="80" y="58"/>
                    </a:lnTo>
                    <a:lnTo>
                      <a:pt x="73" y="51"/>
                    </a:lnTo>
                    <a:lnTo>
                      <a:pt x="82" y="51"/>
                    </a:lnTo>
                    <a:close/>
                    <a:moveTo>
                      <a:pt x="63" y="51"/>
                    </a:moveTo>
                    <a:lnTo>
                      <a:pt x="63" y="46"/>
                    </a:lnTo>
                    <a:lnTo>
                      <a:pt x="82" y="46"/>
                    </a:lnTo>
                    <a:lnTo>
                      <a:pt x="82" y="51"/>
                    </a:lnTo>
                    <a:lnTo>
                      <a:pt x="63" y="51"/>
                    </a:lnTo>
                    <a:close/>
                    <a:moveTo>
                      <a:pt x="63" y="46"/>
                    </a:moveTo>
                    <a:lnTo>
                      <a:pt x="63" y="41"/>
                    </a:lnTo>
                    <a:lnTo>
                      <a:pt x="67" y="38"/>
                    </a:lnTo>
                    <a:lnTo>
                      <a:pt x="73" y="46"/>
                    </a:lnTo>
                    <a:lnTo>
                      <a:pt x="63" y="46"/>
                    </a:lnTo>
                    <a:close/>
                    <a:moveTo>
                      <a:pt x="67" y="38"/>
                    </a:moveTo>
                    <a:lnTo>
                      <a:pt x="70" y="36"/>
                    </a:lnTo>
                    <a:lnTo>
                      <a:pt x="83" y="49"/>
                    </a:lnTo>
                    <a:lnTo>
                      <a:pt x="80" y="52"/>
                    </a:lnTo>
                    <a:lnTo>
                      <a:pt x="67" y="38"/>
                    </a:lnTo>
                    <a:close/>
                    <a:moveTo>
                      <a:pt x="86" y="42"/>
                    </a:moveTo>
                    <a:lnTo>
                      <a:pt x="86" y="46"/>
                    </a:lnTo>
                    <a:lnTo>
                      <a:pt x="83" y="49"/>
                    </a:lnTo>
                    <a:lnTo>
                      <a:pt x="77" y="42"/>
                    </a:lnTo>
                    <a:lnTo>
                      <a:pt x="86" y="42"/>
                    </a:lnTo>
                    <a:close/>
                    <a:moveTo>
                      <a:pt x="67" y="42"/>
                    </a:moveTo>
                    <a:lnTo>
                      <a:pt x="67" y="39"/>
                    </a:lnTo>
                    <a:lnTo>
                      <a:pt x="86" y="39"/>
                    </a:lnTo>
                    <a:lnTo>
                      <a:pt x="86" y="42"/>
                    </a:lnTo>
                    <a:lnTo>
                      <a:pt x="67" y="42"/>
                    </a:lnTo>
                    <a:close/>
                    <a:moveTo>
                      <a:pt x="84" y="35"/>
                    </a:moveTo>
                    <a:lnTo>
                      <a:pt x="86" y="37"/>
                    </a:lnTo>
                    <a:lnTo>
                      <a:pt x="86" y="39"/>
                    </a:lnTo>
                    <a:lnTo>
                      <a:pt x="77" y="39"/>
                    </a:lnTo>
                    <a:lnTo>
                      <a:pt x="84" y="35"/>
                    </a:lnTo>
                    <a:close/>
                    <a:moveTo>
                      <a:pt x="68" y="43"/>
                    </a:moveTo>
                    <a:lnTo>
                      <a:pt x="65" y="37"/>
                    </a:lnTo>
                    <a:lnTo>
                      <a:pt x="81" y="28"/>
                    </a:lnTo>
                    <a:lnTo>
                      <a:pt x="84" y="35"/>
                    </a:lnTo>
                    <a:lnTo>
                      <a:pt x="68" y="43"/>
                    </a:lnTo>
                    <a:close/>
                    <a:moveTo>
                      <a:pt x="65" y="37"/>
                    </a:moveTo>
                    <a:lnTo>
                      <a:pt x="63" y="35"/>
                    </a:lnTo>
                    <a:lnTo>
                      <a:pt x="63" y="32"/>
                    </a:lnTo>
                    <a:lnTo>
                      <a:pt x="73" y="32"/>
                    </a:lnTo>
                    <a:lnTo>
                      <a:pt x="65" y="37"/>
                    </a:lnTo>
                    <a:close/>
                    <a:moveTo>
                      <a:pt x="63" y="32"/>
                    </a:moveTo>
                    <a:lnTo>
                      <a:pt x="63" y="29"/>
                    </a:lnTo>
                    <a:lnTo>
                      <a:pt x="82" y="29"/>
                    </a:lnTo>
                    <a:lnTo>
                      <a:pt x="82" y="32"/>
                    </a:lnTo>
                    <a:lnTo>
                      <a:pt x="63" y="32"/>
                    </a:lnTo>
                    <a:close/>
                    <a:moveTo>
                      <a:pt x="80" y="22"/>
                    </a:moveTo>
                    <a:lnTo>
                      <a:pt x="82" y="26"/>
                    </a:lnTo>
                    <a:lnTo>
                      <a:pt x="82" y="29"/>
                    </a:lnTo>
                    <a:lnTo>
                      <a:pt x="73" y="29"/>
                    </a:lnTo>
                    <a:lnTo>
                      <a:pt x="80" y="22"/>
                    </a:lnTo>
                    <a:close/>
                    <a:moveTo>
                      <a:pt x="67" y="36"/>
                    </a:moveTo>
                    <a:lnTo>
                      <a:pt x="63" y="32"/>
                    </a:lnTo>
                    <a:lnTo>
                      <a:pt x="77" y="19"/>
                    </a:lnTo>
                    <a:lnTo>
                      <a:pt x="80" y="22"/>
                    </a:lnTo>
                    <a:lnTo>
                      <a:pt x="67" y="36"/>
                    </a:lnTo>
                    <a:close/>
                    <a:moveTo>
                      <a:pt x="63" y="32"/>
                    </a:moveTo>
                    <a:lnTo>
                      <a:pt x="60" y="29"/>
                    </a:lnTo>
                    <a:lnTo>
                      <a:pt x="73" y="16"/>
                    </a:lnTo>
                    <a:lnTo>
                      <a:pt x="77" y="19"/>
                    </a:lnTo>
                    <a:lnTo>
                      <a:pt x="63" y="32"/>
                    </a:lnTo>
                    <a:close/>
                    <a:moveTo>
                      <a:pt x="60" y="29"/>
                    </a:moveTo>
                    <a:lnTo>
                      <a:pt x="57" y="27"/>
                    </a:lnTo>
                    <a:lnTo>
                      <a:pt x="70" y="13"/>
                    </a:lnTo>
                    <a:lnTo>
                      <a:pt x="73" y="16"/>
                    </a:lnTo>
                    <a:lnTo>
                      <a:pt x="60" y="29"/>
                    </a:lnTo>
                    <a:close/>
                    <a:moveTo>
                      <a:pt x="63" y="10"/>
                    </a:moveTo>
                    <a:lnTo>
                      <a:pt x="68" y="10"/>
                    </a:lnTo>
                    <a:lnTo>
                      <a:pt x="70" y="13"/>
                    </a:lnTo>
                    <a:lnTo>
                      <a:pt x="63" y="19"/>
                    </a:lnTo>
                    <a:lnTo>
                      <a:pt x="63" y="10"/>
                    </a:lnTo>
                    <a:close/>
                    <a:moveTo>
                      <a:pt x="63" y="29"/>
                    </a:moveTo>
                    <a:lnTo>
                      <a:pt x="60" y="29"/>
                    </a:lnTo>
                    <a:lnTo>
                      <a:pt x="60" y="10"/>
                    </a:lnTo>
                    <a:lnTo>
                      <a:pt x="63" y="10"/>
                    </a:lnTo>
                    <a:lnTo>
                      <a:pt x="63" y="29"/>
                    </a:lnTo>
                    <a:close/>
                    <a:moveTo>
                      <a:pt x="60" y="29"/>
                    </a:moveTo>
                    <a:lnTo>
                      <a:pt x="54" y="29"/>
                    </a:lnTo>
                    <a:lnTo>
                      <a:pt x="54" y="10"/>
                    </a:lnTo>
                    <a:lnTo>
                      <a:pt x="60" y="10"/>
                    </a:lnTo>
                    <a:lnTo>
                      <a:pt x="60" y="29"/>
                    </a:lnTo>
                    <a:close/>
                    <a:moveTo>
                      <a:pt x="54" y="29"/>
                    </a:moveTo>
                    <a:lnTo>
                      <a:pt x="51" y="29"/>
                    </a:lnTo>
                    <a:lnTo>
                      <a:pt x="51" y="10"/>
                    </a:lnTo>
                    <a:lnTo>
                      <a:pt x="54" y="10"/>
                    </a:lnTo>
                    <a:lnTo>
                      <a:pt x="54" y="29"/>
                    </a:lnTo>
                    <a:close/>
                    <a:moveTo>
                      <a:pt x="51" y="29"/>
                    </a:moveTo>
                    <a:lnTo>
                      <a:pt x="45" y="29"/>
                    </a:lnTo>
                    <a:lnTo>
                      <a:pt x="45" y="10"/>
                    </a:lnTo>
                    <a:lnTo>
                      <a:pt x="51" y="10"/>
                    </a:lnTo>
                    <a:lnTo>
                      <a:pt x="51" y="29"/>
                    </a:lnTo>
                    <a:close/>
                    <a:moveTo>
                      <a:pt x="45" y="29"/>
                    </a:moveTo>
                    <a:lnTo>
                      <a:pt x="38" y="29"/>
                    </a:lnTo>
                    <a:lnTo>
                      <a:pt x="38" y="10"/>
                    </a:lnTo>
                    <a:lnTo>
                      <a:pt x="45" y="10"/>
                    </a:lnTo>
                    <a:lnTo>
                      <a:pt x="45" y="29"/>
                    </a:lnTo>
                    <a:close/>
                    <a:moveTo>
                      <a:pt x="31" y="13"/>
                    </a:moveTo>
                    <a:lnTo>
                      <a:pt x="34" y="10"/>
                    </a:lnTo>
                    <a:lnTo>
                      <a:pt x="38" y="10"/>
                    </a:lnTo>
                    <a:lnTo>
                      <a:pt x="38" y="19"/>
                    </a:lnTo>
                    <a:lnTo>
                      <a:pt x="31" y="13"/>
                    </a:lnTo>
                    <a:close/>
                    <a:moveTo>
                      <a:pt x="45" y="27"/>
                    </a:moveTo>
                    <a:lnTo>
                      <a:pt x="41" y="29"/>
                    </a:lnTo>
                    <a:lnTo>
                      <a:pt x="28" y="16"/>
                    </a:lnTo>
                    <a:lnTo>
                      <a:pt x="31" y="13"/>
                    </a:lnTo>
                    <a:lnTo>
                      <a:pt x="45" y="27"/>
                    </a:lnTo>
                    <a:close/>
                    <a:moveTo>
                      <a:pt x="41" y="29"/>
                    </a:moveTo>
                    <a:lnTo>
                      <a:pt x="39" y="32"/>
                    </a:lnTo>
                    <a:lnTo>
                      <a:pt x="35" y="32"/>
                    </a:lnTo>
                    <a:lnTo>
                      <a:pt x="35" y="22"/>
                    </a:lnTo>
                    <a:lnTo>
                      <a:pt x="41" y="29"/>
                    </a:lnTo>
                    <a:close/>
                    <a:moveTo>
                      <a:pt x="35" y="32"/>
                    </a:moveTo>
                    <a:lnTo>
                      <a:pt x="28" y="32"/>
                    </a:lnTo>
                    <a:lnTo>
                      <a:pt x="28" y="14"/>
                    </a:lnTo>
                    <a:lnTo>
                      <a:pt x="35" y="14"/>
                    </a:lnTo>
                    <a:lnTo>
                      <a:pt x="35" y="32"/>
                    </a:lnTo>
                    <a:close/>
                    <a:moveTo>
                      <a:pt x="22" y="16"/>
                    </a:moveTo>
                    <a:lnTo>
                      <a:pt x="25" y="14"/>
                    </a:lnTo>
                    <a:lnTo>
                      <a:pt x="28" y="14"/>
                    </a:lnTo>
                    <a:lnTo>
                      <a:pt x="28" y="22"/>
                    </a:lnTo>
                    <a:lnTo>
                      <a:pt x="22" y="16"/>
                    </a:lnTo>
                    <a:close/>
                    <a:moveTo>
                      <a:pt x="35" y="29"/>
                    </a:moveTo>
                    <a:lnTo>
                      <a:pt x="33" y="32"/>
                    </a:lnTo>
                    <a:lnTo>
                      <a:pt x="18" y="19"/>
                    </a:lnTo>
                    <a:lnTo>
                      <a:pt x="22" y="16"/>
                    </a:lnTo>
                    <a:lnTo>
                      <a:pt x="35" y="29"/>
                    </a:lnTo>
                    <a:close/>
                    <a:moveTo>
                      <a:pt x="18" y="19"/>
                    </a:moveTo>
                    <a:lnTo>
                      <a:pt x="38" y="0"/>
                    </a:lnTo>
                    <a:lnTo>
                      <a:pt x="18" y="19"/>
                    </a:lnTo>
                    <a:lnTo>
                      <a:pt x="25" y="26"/>
                    </a:lnTo>
                    <a:lnTo>
                      <a:pt x="18" y="19"/>
                    </a:lnTo>
                    <a:close/>
                    <a:moveTo>
                      <a:pt x="33" y="32"/>
                    </a:moveTo>
                    <a:lnTo>
                      <a:pt x="26" y="39"/>
                    </a:lnTo>
                    <a:lnTo>
                      <a:pt x="13" y="26"/>
                    </a:lnTo>
                    <a:lnTo>
                      <a:pt x="18" y="19"/>
                    </a:lnTo>
                    <a:lnTo>
                      <a:pt x="33" y="32"/>
                    </a:lnTo>
                    <a:close/>
                    <a:moveTo>
                      <a:pt x="26" y="39"/>
                    </a:moveTo>
                    <a:lnTo>
                      <a:pt x="26" y="39"/>
                    </a:lnTo>
                    <a:lnTo>
                      <a:pt x="19" y="32"/>
                    </a:lnTo>
                    <a:lnTo>
                      <a:pt x="26" y="39"/>
                    </a:lnTo>
                    <a:close/>
                    <a:moveTo>
                      <a:pt x="26" y="39"/>
                    </a:moveTo>
                    <a:lnTo>
                      <a:pt x="23" y="42"/>
                    </a:lnTo>
                    <a:lnTo>
                      <a:pt x="9" y="29"/>
                    </a:lnTo>
                    <a:lnTo>
                      <a:pt x="13" y="26"/>
                    </a:lnTo>
                    <a:lnTo>
                      <a:pt x="26" y="39"/>
                    </a:lnTo>
                    <a:close/>
                    <a:moveTo>
                      <a:pt x="9" y="29"/>
                    </a:moveTo>
                    <a:lnTo>
                      <a:pt x="9" y="29"/>
                    </a:lnTo>
                    <a:lnTo>
                      <a:pt x="16" y="36"/>
                    </a:lnTo>
                    <a:lnTo>
                      <a:pt x="9" y="29"/>
                    </a:lnTo>
                    <a:close/>
                    <a:moveTo>
                      <a:pt x="23" y="42"/>
                    </a:moveTo>
                    <a:lnTo>
                      <a:pt x="19" y="46"/>
                    </a:lnTo>
                    <a:lnTo>
                      <a:pt x="6" y="32"/>
                    </a:lnTo>
                    <a:lnTo>
                      <a:pt x="9" y="29"/>
                    </a:lnTo>
                    <a:lnTo>
                      <a:pt x="23" y="42"/>
                    </a:lnTo>
                    <a:close/>
                    <a:moveTo>
                      <a:pt x="3" y="39"/>
                    </a:moveTo>
                    <a:lnTo>
                      <a:pt x="3" y="35"/>
                    </a:lnTo>
                    <a:lnTo>
                      <a:pt x="6" y="32"/>
                    </a:lnTo>
                    <a:lnTo>
                      <a:pt x="13" y="39"/>
                    </a:lnTo>
                    <a:lnTo>
                      <a:pt x="3" y="39"/>
                    </a:lnTo>
                    <a:close/>
                    <a:moveTo>
                      <a:pt x="23" y="39"/>
                    </a:moveTo>
                    <a:lnTo>
                      <a:pt x="23" y="42"/>
                    </a:lnTo>
                    <a:lnTo>
                      <a:pt x="3" y="42"/>
                    </a:lnTo>
                    <a:lnTo>
                      <a:pt x="3" y="39"/>
                    </a:lnTo>
                    <a:lnTo>
                      <a:pt x="23" y="39"/>
                    </a:lnTo>
                    <a:close/>
                    <a:moveTo>
                      <a:pt x="23" y="42"/>
                    </a:moveTo>
                    <a:lnTo>
                      <a:pt x="23" y="44"/>
                    </a:lnTo>
                    <a:lnTo>
                      <a:pt x="22" y="47"/>
                    </a:lnTo>
                    <a:lnTo>
                      <a:pt x="13" y="42"/>
                    </a:lnTo>
                    <a:lnTo>
                      <a:pt x="23" y="42"/>
                    </a:lnTo>
                    <a:close/>
                    <a:moveTo>
                      <a:pt x="22" y="47"/>
                    </a:moveTo>
                    <a:lnTo>
                      <a:pt x="18" y="52"/>
                    </a:lnTo>
                    <a:lnTo>
                      <a:pt x="1" y="44"/>
                    </a:lnTo>
                    <a:lnTo>
                      <a:pt x="4" y="38"/>
                    </a:lnTo>
                    <a:lnTo>
                      <a:pt x="22" y="47"/>
                    </a:lnTo>
                    <a:close/>
                    <a:moveTo>
                      <a:pt x="0" y="48"/>
                    </a:moveTo>
                    <a:lnTo>
                      <a:pt x="0" y="46"/>
                    </a:lnTo>
                    <a:lnTo>
                      <a:pt x="1" y="44"/>
                    </a:lnTo>
                    <a:lnTo>
                      <a:pt x="9" y="48"/>
                    </a:lnTo>
                    <a:lnTo>
                      <a:pt x="0" y="48"/>
                    </a:lnTo>
                    <a:close/>
                    <a:moveTo>
                      <a:pt x="19" y="48"/>
                    </a:moveTo>
                    <a:lnTo>
                      <a:pt x="19" y="51"/>
                    </a:lnTo>
                    <a:lnTo>
                      <a:pt x="0" y="51"/>
                    </a:lnTo>
                    <a:lnTo>
                      <a:pt x="0" y="48"/>
                    </a:lnTo>
                    <a:lnTo>
                      <a:pt x="19" y="48"/>
                    </a:lnTo>
                    <a:close/>
                    <a:moveTo>
                      <a:pt x="19" y="51"/>
                    </a:moveTo>
                    <a:lnTo>
                      <a:pt x="19" y="58"/>
                    </a:lnTo>
                    <a:lnTo>
                      <a:pt x="0" y="58"/>
                    </a:lnTo>
                    <a:lnTo>
                      <a:pt x="0" y="51"/>
                    </a:lnTo>
                    <a:lnTo>
                      <a:pt x="19" y="51"/>
                    </a:lnTo>
                    <a:close/>
                    <a:moveTo>
                      <a:pt x="19" y="58"/>
                    </a:moveTo>
                    <a:lnTo>
                      <a:pt x="19" y="61"/>
                    </a:lnTo>
                    <a:lnTo>
                      <a:pt x="0" y="61"/>
                    </a:lnTo>
                    <a:lnTo>
                      <a:pt x="0" y="58"/>
                    </a:lnTo>
                    <a:lnTo>
                      <a:pt x="19" y="58"/>
                    </a:lnTo>
                    <a:close/>
                    <a:moveTo>
                      <a:pt x="3" y="68"/>
                    </a:moveTo>
                    <a:lnTo>
                      <a:pt x="0" y="65"/>
                    </a:lnTo>
                    <a:lnTo>
                      <a:pt x="0" y="61"/>
                    </a:lnTo>
                    <a:lnTo>
                      <a:pt x="9" y="61"/>
                    </a:lnTo>
                    <a:lnTo>
                      <a:pt x="3" y="68"/>
                    </a:lnTo>
                    <a:close/>
                    <a:moveTo>
                      <a:pt x="16" y="54"/>
                    </a:moveTo>
                    <a:lnTo>
                      <a:pt x="19" y="58"/>
                    </a:lnTo>
                    <a:lnTo>
                      <a:pt x="6" y="71"/>
                    </a:lnTo>
                    <a:lnTo>
                      <a:pt x="3" y="68"/>
                    </a:lnTo>
                    <a:lnTo>
                      <a:pt x="16" y="54"/>
                    </a:lnTo>
                    <a:close/>
                    <a:moveTo>
                      <a:pt x="19" y="58"/>
                    </a:moveTo>
                    <a:lnTo>
                      <a:pt x="23" y="60"/>
                    </a:lnTo>
                    <a:lnTo>
                      <a:pt x="23" y="64"/>
                    </a:lnTo>
                    <a:lnTo>
                      <a:pt x="13" y="64"/>
                    </a:lnTo>
                    <a:lnTo>
                      <a:pt x="19" y="58"/>
                    </a:lnTo>
                    <a:close/>
                    <a:moveTo>
                      <a:pt x="23" y="64"/>
                    </a:moveTo>
                    <a:lnTo>
                      <a:pt x="23" y="68"/>
                    </a:lnTo>
                    <a:lnTo>
                      <a:pt x="3" y="68"/>
                    </a:lnTo>
                    <a:lnTo>
                      <a:pt x="3" y="64"/>
                    </a:lnTo>
                    <a:lnTo>
                      <a:pt x="23" y="64"/>
                    </a:lnTo>
                    <a:close/>
                    <a:moveTo>
                      <a:pt x="6" y="74"/>
                    </a:moveTo>
                    <a:lnTo>
                      <a:pt x="3" y="71"/>
                    </a:lnTo>
                    <a:lnTo>
                      <a:pt x="3" y="68"/>
                    </a:lnTo>
                    <a:lnTo>
                      <a:pt x="13" y="68"/>
                    </a:lnTo>
                    <a:lnTo>
                      <a:pt x="6" y="74"/>
                    </a:lnTo>
                    <a:close/>
                    <a:moveTo>
                      <a:pt x="19" y="61"/>
                    </a:moveTo>
                    <a:lnTo>
                      <a:pt x="23" y="64"/>
                    </a:lnTo>
                    <a:lnTo>
                      <a:pt x="9" y="78"/>
                    </a:lnTo>
                    <a:lnTo>
                      <a:pt x="6" y="74"/>
                    </a:lnTo>
                    <a:lnTo>
                      <a:pt x="19" y="61"/>
                    </a:lnTo>
                    <a:close/>
                    <a:moveTo>
                      <a:pt x="12" y="79"/>
                    </a:moveTo>
                    <a:lnTo>
                      <a:pt x="11" y="79"/>
                    </a:lnTo>
                    <a:lnTo>
                      <a:pt x="9" y="78"/>
                    </a:lnTo>
                    <a:lnTo>
                      <a:pt x="16" y="71"/>
                    </a:lnTo>
                    <a:lnTo>
                      <a:pt x="12" y="79"/>
                    </a:lnTo>
                    <a:close/>
                    <a:moveTo>
                      <a:pt x="20" y="62"/>
                    </a:moveTo>
                    <a:lnTo>
                      <a:pt x="26" y="65"/>
                    </a:lnTo>
                    <a:lnTo>
                      <a:pt x="18" y="82"/>
                    </a:lnTo>
                    <a:lnTo>
                      <a:pt x="12" y="79"/>
                    </a:lnTo>
                    <a:lnTo>
                      <a:pt x="20" y="62"/>
                    </a:lnTo>
                    <a:close/>
                    <a:moveTo>
                      <a:pt x="23" y="83"/>
                    </a:moveTo>
                    <a:lnTo>
                      <a:pt x="20" y="83"/>
                    </a:lnTo>
                    <a:lnTo>
                      <a:pt x="18" y="82"/>
                    </a:lnTo>
                    <a:lnTo>
                      <a:pt x="23" y="73"/>
                    </a:lnTo>
                    <a:lnTo>
                      <a:pt x="23" y="83"/>
                    </a:lnTo>
                    <a:close/>
                    <a:moveTo>
                      <a:pt x="23" y="64"/>
                    </a:moveTo>
                    <a:lnTo>
                      <a:pt x="25" y="64"/>
                    </a:lnTo>
                    <a:lnTo>
                      <a:pt x="25" y="83"/>
                    </a:lnTo>
                    <a:lnTo>
                      <a:pt x="23" y="83"/>
                    </a:lnTo>
                    <a:lnTo>
                      <a:pt x="23" y="64"/>
                    </a:lnTo>
                    <a:close/>
                    <a:moveTo>
                      <a:pt x="25" y="64"/>
                    </a:moveTo>
                    <a:lnTo>
                      <a:pt x="29" y="64"/>
                    </a:lnTo>
                    <a:lnTo>
                      <a:pt x="33" y="67"/>
                    </a:lnTo>
                    <a:lnTo>
                      <a:pt x="25" y="73"/>
                    </a:lnTo>
                    <a:lnTo>
                      <a:pt x="25" y="64"/>
                    </a:lnTo>
                    <a:close/>
                    <a:moveTo>
                      <a:pt x="33" y="67"/>
                    </a:moveTo>
                    <a:lnTo>
                      <a:pt x="35" y="70"/>
                    </a:lnTo>
                    <a:lnTo>
                      <a:pt x="22" y="83"/>
                    </a:lnTo>
                    <a:lnTo>
                      <a:pt x="18" y="81"/>
                    </a:lnTo>
                    <a:lnTo>
                      <a:pt x="33" y="67"/>
                    </a:lnTo>
                    <a:close/>
                    <a:moveTo>
                      <a:pt x="28" y="86"/>
                    </a:moveTo>
                    <a:lnTo>
                      <a:pt x="25" y="86"/>
                    </a:lnTo>
                    <a:lnTo>
                      <a:pt x="22" y="83"/>
                    </a:lnTo>
                    <a:lnTo>
                      <a:pt x="28" y="76"/>
                    </a:lnTo>
                    <a:lnTo>
                      <a:pt x="28" y="86"/>
                    </a:lnTo>
                    <a:close/>
                    <a:moveTo>
                      <a:pt x="28" y="68"/>
                    </a:moveTo>
                    <a:lnTo>
                      <a:pt x="35" y="68"/>
                    </a:lnTo>
                    <a:lnTo>
                      <a:pt x="35" y="86"/>
                    </a:lnTo>
                    <a:lnTo>
                      <a:pt x="28" y="86"/>
                    </a:lnTo>
                    <a:lnTo>
                      <a:pt x="28" y="68"/>
                    </a:lnTo>
                    <a:close/>
                    <a:moveTo>
                      <a:pt x="35" y="68"/>
                    </a:moveTo>
                    <a:lnTo>
                      <a:pt x="41" y="68"/>
                    </a:lnTo>
                    <a:lnTo>
                      <a:pt x="41" y="86"/>
                    </a:lnTo>
                    <a:lnTo>
                      <a:pt x="35" y="86"/>
                    </a:lnTo>
                    <a:lnTo>
                      <a:pt x="35" y="68"/>
                    </a:lnTo>
                    <a:close/>
                    <a:moveTo>
                      <a:pt x="48" y="83"/>
                    </a:moveTo>
                    <a:lnTo>
                      <a:pt x="45" y="86"/>
                    </a:lnTo>
                    <a:lnTo>
                      <a:pt x="41" y="86"/>
                    </a:lnTo>
                    <a:lnTo>
                      <a:pt x="41" y="76"/>
                    </a:lnTo>
                    <a:lnTo>
                      <a:pt x="48" y="83"/>
                    </a:lnTo>
                    <a:close/>
                    <a:moveTo>
                      <a:pt x="35" y="70"/>
                    </a:moveTo>
                    <a:lnTo>
                      <a:pt x="38" y="67"/>
                    </a:lnTo>
                    <a:lnTo>
                      <a:pt x="51" y="81"/>
                    </a:lnTo>
                    <a:lnTo>
                      <a:pt x="48" y="83"/>
                    </a:lnTo>
                    <a:lnTo>
                      <a:pt x="35" y="70"/>
                    </a:lnTo>
                    <a:close/>
                    <a:moveTo>
                      <a:pt x="38" y="67"/>
                    </a:moveTo>
                    <a:lnTo>
                      <a:pt x="40" y="64"/>
                    </a:lnTo>
                    <a:lnTo>
                      <a:pt x="45" y="64"/>
                    </a:lnTo>
                    <a:lnTo>
                      <a:pt x="45" y="73"/>
                    </a:lnTo>
                    <a:lnTo>
                      <a:pt x="38" y="67"/>
                    </a:lnTo>
                    <a:close/>
                    <a:moveTo>
                      <a:pt x="45" y="64"/>
                    </a:moveTo>
                    <a:lnTo>
                      <a:pt x="51" y="64"/>
                    </a:lnTo>
                    <a:lnTo>
                      <a:pt x="51" y="83"/>
                    </a:lnTo>
                    <a:lnTo>
                      <a:pt x="45" y="83"/>
                    </a:lnTo>
                    <a:lnTo>
                      <a:pt x="45" y="64"/>
                    </a:lnTo>
                    <a:close/>
                    <a:moveTo>
                      <a:pt x="58" y="81"/>
                    </a:moveTo>
                    <a:lnTo>
                      <a:pt x="55" y="83"/>
                    </a:lnTo>
                    <a:lnTo>
                      <a:pt x="51" y="83"/>
                    </a:lnTo>
                    <a:lnTo>
                      <a:pt x="51" y="73"/>
                    </a:lnTo>
                    <a:lnTo>
                      <a:pt x="58" y="81"/>
                    </a:lnTo>
                    <a:close/>
                    <a:moveTo>
                      <a:pt x="44" y="67"/>
                    </a:moveTo>
                    <a:lnTo>
                      <a:pt x="47" y="64"/>
                    </a:lnTo>
                    <a:lnTo>
                      <a:pt x="61" y="78"/>
                    </a:lnTo>
                    <a:lnTo>
                      <a:pt x="58" y="81"/>
                    </a:lnTo>
                    <a:lnTo>
                      <a:pt x="44" y="6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44" name="Freeform 833">
                <a:extLst>
                  <a:ext uri="{FF2B5EF4-FFF2-40B4-BE49-F238E27FC236}">
                    <a16:creationId xmlns:a16="http://schemas.microsoft.com/office/drawing/2014/main" id="{D2629EA0-A2AD-4C11-94F4-F921F2AD74A2}"/>
                  </a:ext>
                </a:extLst>
              </p:cNvPr>
              <p:cNvSpPr>
                <a:spLocks/>
              </p:cNvSpPr>
              <p:nvPr/>
            </p:nvSpPr>
            <p:spPr bwMode="auto">
              <a:xfrm>
                <a:off x="3173" y="2082"/>
                <a:ext cx="16" cy="15"/>
              </a:xfrm>
              <a:custGeom>
                <a:avLst/>
                <a:gdLst>
                  <a:gd name="T0" fmla="*/ 11 w 66"/>
                  <a:gd name="T1" fmla="*/ 13 h 57"/>
                  <a:gd name="T2" fmla="*/ 12 w 66"/>
                  <a:gd name="T3" fmla="*/ 12 h 57"/>
                  <a:gd name="T4" fmla="*/ 14 w 66"/>
                  <a:gd name="T5" fmla="*/ 12 h 57"/>
                  <a:gd name="T6" fmla="*/ 14 w 66"/>
                  <a:gd name="T7" fmla="*/ 11 h 57"/>
                  <a:gd name="T8" fmla="*/ 15 w 66"/>
                  <a:gd name="T9" fmla="*/ 9 h 57"/>
                  <a:gd name="T10" fmla="*/ 15 w 66"/>
                  <a:gd name="T11" fmla="*/ 8 h 57"/>
                  <a:gd name="T12" fmla="*/ 16 w 66"/>
                  <a:gd name="T13" fmla="*/ 8 h 57"/>
                  <a:gd name="T14" fmla="*/ 16 w 66"/>
                  <a:gd name="T15" fmla="*/ 6 h 57"/>
                  <a:gd name="T16" fmla="*/ 16 w 66"/>
                  <a:gd name="T17" fmla="*/ 5 h 57"/>
                  <a:gd name="T18" fmla="*/ 16 w 66"/>
                  <a:gd name="T19" fmla="*/ 4 h 57"/>
                  <a:gd name="T20" fmla="*/ 15 w 66"/>
                  <a:gd name="T21" fmla="*/ 3 h 57"/>
                  <a:gd name="T22" fmla="*/ 14 w 66"/>
                  <a:gd name="T23" fmla="*/ 2 h 57"/>
                  <a:gd name="T24" fmla="*/ 14 w 66"/>
                  <a:gd name="T25" fmla="*/ 1 h 57"/>
                  <a:gd name="T26" fmla="*/ 13 w 66"/>
                  <a:gd name="T27" fmla="*/ 1 h 57"/>
                  <a:gd name="T28" fmla="*/ 12 w 66"/>
                  <a:gd name="T29" fmla="*/ 0 h 57"/>
                  <a:gd name="T30" fmla="*/ 11 w 66"/>
                  <a:gd name="T31" fmla="*/ 0 h 57"/>
                  <a:gd name="T32" fmla="*/ 10 w 66"/>
                  <a:gd name="T33" fmla="*/ 0 h 57"/>
                  <a:gd name="T34" fmla="*/ 8 w 66"/>
                  <a:gd name="T35" fmla="*/ 0 h 57"/>
                  <a:gd name="T36" fmla="*/ 8 w 66"/>
                  <a:gd name="T37" fmla="*/ 0 h 57"/>
                  <a:gd name="T38" fmla="*/ 6 w 66"/>
                  <a:gd name="T39" fmla="*/ 1 h 57"/>
                  <a:gd name="T40" fmla="*/ 5 w 66"/>
                  <a:gd name="T41" fmla="*/ 2 h 57"/>
                  <a:gd name="T42" fmla="*/ 4 w 66"/>
                  <a:gd name="T43" fmla="*/ 3 h 57"/>
                  <a:gd name="T44" fmla="*/ 3 w 66"/>
                  <a:gd name="T45" fmla="*/ 3 h 57"/>
                  <a:gd name="T46" fmla="*/ 2 w 66"/>
                  <a:gd name="T47" fmla="*/ 4 h 57"/>
                  <a:gd name="T48" fmla="*/ 1 w 66"/>
                  <a:gd name="T49" fmla="*/ 5 h 57"/>
                  <a:gd name="T50" fmla="*/ 1 w 66"/>
                  <a:gd name="T51" fmla="*/ 7 h 57"/>
                  <a:gd name="T52" fmla="*/ 1 w 66"/>
                  <a:gd name="T53" fmla="*/ 8 h 57"/>
                  <a:gd name="T54" fmla="*/ 0 w 66"/>
                  <a:gd name="T55" fmla="*/ 9 h 57"/>
                  <a:gd name="T56" fmla="*/ 0 w 66"/>
                  <a:gd name="T57" fmla="*/ 10 h 57"/>
                  <a:gd name="T58" fmla="*/ 1 w 66"/>
                  <a:gd name="T59" fmla="*/ 11 h 57"/>
                  <a:gd name="T60" fmla="*/ 1 w 66"/>
                  <a:gd name="T61" fmla="*/ 12 h 57"/>
                  <a:gd name="T62" fmla="*/ 1 w 66"/>
                  <a:gd name="T63" fmla="*/ 13 h 57"/>
                  <a:gd name="T64" fmla="*/ 2 w 66"/>
                  <a:gd name="T65" fmla="*/ 13 h 57"/>
                  <a:gd name="T66" fmla="*/ 3 w 66"/>
                  <a:gd name="T67" fmla="*/ 14 h 57"/>
                  <a:gd name="T68" fmla="*/ 4 w 66"/>
                  <a:gd name="T69" fmla="*/ 15 h 57"/>
                  <a:gd name="T70" fmla="*/ 5 w 66"/>
                  <a:gd name="T71" fmla="*/ 15 h 57"/>
                  <a:gd name="T72" fmla="*/ 6 w 66"/>
                  <a:gd name="T73" fmla="*/ 15 h 57"/>
                  <a:gd name="T74" fmla="*/ 8 w 66"/>
                  <a:gd name="T75" fmla="*/ 15 h 57"/>
                  <a:gd name="T76" fmla="*/ 9 w 66"/>
                  <a:gd name="T77" fmla="*/ 15 h 57"/>
                  <a:gd name="T78" fmla="*/ 10 w 66"/>
                  <a:gd name="T79" fmla="*/ 14 h 57"/>
                  <a:gd name="T80" fmla="*/ 11 w 66"/>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7" y="51"/>
                    </a:moveTo>
                    <a:lnTo>
                      <a:pt x="50" y="47"/>
                    </a:lnTo>
                    <a:lnTo>
                      <a:pt x="57" y="44"/>
                    </a:lnTo>
                    <a:lnTo>
                      <a:pt x="59" y="42"/>
                    </a:lnTo>
                    <a:lnTo>
                      <a:pt x="63" y="35"/>
                    </a:lnTo>
                    <a:lnTo>
                      <a:pt x="63" y="32"/>
                    </a:lnTo>
                    <a:lnTo>
                      <a:pt x="66" y="29"/>
                    </a:lnTo>
                    <a:lnTo>
                      <a:pt x="66" y="22"/>
                    </a:lnTo>
                    <a:lnTo>
                      <a:pt x="66" y="19"/>
                    </a:lnTo>
                    <a:lnTo>
                      <a:pt x="66" y="17"/>
                    </a:lnTo>
                    <a:lnTo>
                      <a:pt x="63" y="10"/>
                    </a:lnTo>
                    <a:lnTo>
                      <a:pt x="59" y="7"/>
                    </a:lnTo>
                    <a:lnTo>
                      <a:pt x="57" y="3"/>
                    </a:lnTo>
                    <a:lnTo>
                      <a:pt x="54" y="3"/>
                    </a:lnTo>
                    <a:lnTo>
                      <a:pt x="50" y="0"/>
                    </a:lnTo>
                    <a:lnTo>
                      <a:pt x="47" y="0"/>
                    </a:lnTo>
                    <a:lnTo>
                      <a:pt x="41" y="0"/>
                    </a:lnTo>
                    <a:lnTo>
                      <a:pt x="34" y="0"/>
                    </a:lnTo>
                    <a:lnTo>
                      <a:pt x="31" y="0"/>
                    </a:lnTo>
                    <a:lnTo>
                      <a:pt x="25" y="3"/>
                    </a:lnTo>
                    <a:lnTo>
                      <a:pt x="22" y="7"/>
                    </a:lnTo>
                    <a:lnTo>
                      <a:pt x="15" y="10"/>
                    </a:lnTo>
                    <a:lnTo>
                      <a:pt x="12" y="13"/>
                    </a:lnTo>
                    <a:lnTo>
                      <a:pt x="9" y="17"/>
                    </a:lnTo>
                    <a:lnTo>
                      <a:pt x="5" y="19"/>
                    </a:lnTo>
                    <a:lnTo>
                      <a:pt x="3" y="25"/>
                    </a:lnTo>
                    <a:lnTo>
                      <a:pt x="3" y="29"/>
                    </a:lnTo>
                    <a:lnTo>
                      <a:pt x="0" y="35"/>
                    </a:lnTo>
                    <a:lnTo>
                      <a:pt x="0" y="39"/>
                    </a:lnTo>
                    <a:lnTo>
                      <a:pt x="3" y="42"/>
                    </a:lnTo>
                    <a:lnTo>
                      <a:pt x="3" y="44"/>
                    </a:lnTo>
                    <a:lnTo>
                      <a:pt x="5" y="51"/>
                    </a:lnTo>
                    <a:lnTo>
                      <a:pt x="9" y="51"/>
                    </a:lnTo>
                    <a:lnTo>
                      <a:pt x="12" y="54"/>
                    </a:lnTo>
                    <a:lnTo>
                      <a:pt x="15" y="57"/>
                    </a:lnTo>
                    <a:lnTo>
                      <a:pt x="22" y="57"/>
                    </a:lnTo>
                    <a:lnTo>
                      <a:pt x="25" y="57"/>
                    </a:lnTo>
                    <a:lnTo>
                      <a:pt x="31" y="57"/>
                    </a:lnTo>
                    <a:lnTo>
                      <a:pt x="37" y="57"/>
                    </a:lnTo>
                    <a:lnTo>
                      <a:pt x="41"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45" name="Freeform 834">
                <a:extLst>
                  <a:ext uri="{FF2B5EF4-FFF2-40B4-BE49-F238E27FC236}">
                    <a16:creationId xmlns:a16="http://schemas.microsoft.com/office/drawing/2014/main" id="{2C98C4FB-5264-4C07-AB11-F82B37EE41A0}"/>
                  </a:ext>
                </a:extLst>
              </p:cNvPr>
              <p:cNvSpPr>
                <a:spLocks noEditPoints="1"/>
              </p:cNvSpPr>
              <p:nvPr/>
            </p:nvSpPr>
            <p:spPr bwMode="auto">
              <a:xfrm>
                <a:off x="3170" y="2080"/>
                <a:ext cx="22" cy="19"/>
              </a:xfrm>
              <a:custGeom>
                <a:avLst/>
                <a:gdLst>
                  <a:gd name="T0" fmla="*/ 14 w 86"/>
                  <a:gd name="T1" fmla="*/ 13 h 77"/>
                  <a:gd name="T2" fmla="*/ 16 w 86"/>
                  <a:gd name="T3" fmla="*/ 11 h 77"/>
                  <a:gd name="T4" fmla="*/ 18 w 86"/>
                  <a:gd name="T5" fmla="*/ 16 h 77"/>
                  <a:gd name="T6" fmla="*/ 19 w 86"/>
                  <a:gd name="T7" fmla="*/ 15 h 77"/>
                  <a:gd name="T8" fmla="*/ 20 w 86"/>
                  <a:gd name="T9" fmla="*/ 14 h 77"/>
                  <a:gd name="T10" fmla="*/ 21 w 86"/>
                  <a:gd name="T11" fmla="*/ 11 h 77"/>
                  <a:gd name="T12" fmla="*/ 16 w 86"/>
                  <a:gd name="T13" fmla="*/ 10 h 77"/>
                  <a:gd name="T14" fmla="*/ 17 w 86"/>
                  <a:gd name="T15" fmla="*/ 9 h 77"/>
                  <a:gd name="T16" fmla="*/ 20 w 86"/>
                  <a:gd name="T17" fmla="*/ 12 h 77"/>
                  <a:gd name="T18" fmla="*/ 22 w 86"/>
                  <a:gd name="T19" fmla="*/ 10 h 77"/>
                  <a:gd name="T20" fmla="*/ 17 w 86"/>
                  <a:gd name="T21" fmla="*/ 8 h 77"/>
                  <a:gd name="T22" fmla="*/ 17 w 86"/>
                  <a:gd name="T23" fmla="*/ 7 h 77"/>
                  <a:gd name="T24" fmla="*/ 22 w 86"/>
                  <a:gd name="T25" fmla="*/ 7 h 77"/>
                  <a:gd name="T26" fmla="*/ 22 w 86"/>
                  <a:gd name="T27" fmla="*/ 5 h 77"/>
                  <a:gd name="T28" fmla="*/ 20 w 86"/>
                  <a:gd name="T29" fmla="*/ 3 h 77"/>
                  <a:gd name="T30" fmla="*/ 16 w 86"/>
                  <a:gd name="T31" fmla="*/ 6 h 77"/>
                  <a:gd name="T32" fmla="*/ 15 w 86"/>
                  <a:gd name="T33" fmla="*/ 5 h 77"/>
                  <a:gd name="T34" fmla="*/ 19 w 86"/>
                  <a:gd name="T35" fmla="*/ 2 h 77"/>
                  <a:gd name="T36" fmla="*/ 17 w 86"/>
                  <a:gd name="T37" fmla="*/ 1 h 77"/>
                  <a:gd name="T38" fmla="*/ 16 w 86"/>
                  <a:gd name="T39" fmla="*/ 6 h 77"/>
                  <a:gd name="T40" fmla="*/ 15 w 86"/>
                  <a:gd name="T41" fmla="*/ 0 h 77"/>
                  <a:gd name="T42" fmla="*/ 15 w 86"/>
                  <a:gd name="T43" fmla="*/ 5 h 77"/>
                  <a:gd name="T44" fmla="*/ 13 w 86"/>
                  <a:gd name="T45" fmla="*/ 0 h 77"/>
                  <a:gd name="T46" fmla="*/ 13 w 86"/>
                  <a:gd name="T47" fmla="*/ 0 h 77"/>
                  <a:gd name="T48" fmla="*/ 11 w 86"/>
                  <a:gd name="T49" fmla="*/ 5 h 77"/>
                  <a:gd name="T50" fmla="*/ 12 w 86"/>
                  <a:gd name="T51" fmla="*/ 5 h 77"/>
                  <a:gd name="T52" fmla="*/ 8 w 86"/>
                  <a:gd name="T53" fmla="*/ 1 h 77"/>
                  <a:gd name="T54" fmla="*/ 6 w 86"/>
                  <a:gd name="T55" fmla="*/ 2 h 77"/>
                  <a:gd name="T56" fmla="*/ 8 w 86"/>
                  <a:gd name="T57" fmla="*/ 4 h 77"/>
                  <a:gd name="T58" fmla="*/ 9 w 86"/>
                  <a:gd name="T59" fmla="*/ 6 h 77"/>
                  <a:gd name="T60" fmla="*/ 8 w 86"/>
                  <a:gd name="T61" fmla="*/ 7 h 77"/>
                  <a:gd name="T62" fmla="*/ 6 w 86"/>
                  <a:gd name="T63" fmla="*/ 8 h 77"/>
                  <a:gd name="T64" fmla="*/ 2 w 86"/>
                  <a:gd name="T65" fmla="*/ 5 h 77"/>
                  <a:gd name="T66" fmla="*/ 4 w 86"/>
                  <a:gd name="T67" fmla="*/ 7 h 77"/>
                  <a:gd name="T68" fmla="*/ 6 w 86"/>
                  <a:gd name="T69" fmla="*/ 8 h 77"/>
                  <a:gd name="T70" fmla="*/ 6 w 86"/>
                  <a:gd name="T71" fmla="*/ 9 h 77"/>
                  <a:gd name="T72" fmla="*/ 6 w 86"/>
                  <a:gd name="T73" fmla="*/ 10 h 77"/>
                  <a:gd name="T74" fmla="*/ 0 w 86"/>
                  <a:gd name="T75" fmla="*/ 10 h 77"/>
                  <a:gd name="T76" fmla="*/ 3 w 86"/>
                  <a:gd name="T77" fmla="*/ 11 h 77"/>
                  <a:gd name="T78" fmla="*/ 5 w 86"/>
                  <a:gd name="T79" fmla="*/ 11 h 77"/>
                  <a:gd name="T80" fmla="*/ 4 w 86"/>
                  <a:gd name="T81" fmla="*/ 10 h 77"/>
                  <a:gd name="T82" fmla="*/ 6 w 86"/>
                  <a:gd name="T83" fmla="*/ 12 h 77"/>
                  <a:gd name="T84" fmla="*/ 1 w 86"/>
                  <a:gd name="T85" fmla="*/ 13 h 77"/>
                  <a:gd name="T86" fmla="*/ 3 w 86"/>
                  <a:gd name="T87" fmla="*/ 13 h 77"/>
                  <a:gd name="T88" fmla="*/ 5 w 86"/>
                  <a:gd name="T89" fmla="*/ 13 h 77"/>
                  <a:gd name="T90" fmla="*/ 4 w 86"/>
                  <a:gd name="T91" fmla="*/ 13 h 77"/>
                  <a:gd name="T92" fmla="*/ 6 w 86"/>
                  <a:gd name="T93" fmla="*/ 13 h 77"/>
                  <a:gd name="T94" fmla="*/ 4 w 86"/>
                  <a:gd name="T95" fmla="*/ 18 h 77"/>
                  <a:gd name="T96" fmla="*/ 6 w 86"/>
                  <a:gd name="T97" fmla="*/ 16 h 77"/>
                  <a:gd name="T98" fmla="*/ 7 w 86"/>
                  <a:gd name="T99" fmla="*/ 14 h 77"/>
                  <a:gd name="T100" fmla="*/ 6 w 86"/>
                  <a:gd name="T101" fmla="*/ 14 h 77"/>
                  <a:gd name="T102" fmla="*/ 9 w 86"/>
                  <a:gd name="T103" fmla="*/ 14 h 77"/>
                  <a:gd name="T104" fmla="*/ 10 w 86"/>
                  <a:gd name="T105" fmla="*/ 19 h 77"/>
                  <a:gd name="T106" fmla="*/ 10 w 86"/>
                  <a:gd name="T107" fmla="*/ 19 h 77"/>
                  <a:gd name="T108" fmla="*/ 14 w 86"/>
                  <a:gd name="T109" fmla="*/ 18 h 77"/>
                  <a:gd name="T110" fmla="*/ 11 w 86"/>
                  <a:gd name="T111" fmla="*/ 14 h 77"/>
                  <a:gd name="T112" fmla="*/ 14 w 86"/>
                  <a:gd name="T113" fmla="*/ 13 h 7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6"/>
                  <a:gd name="T172" fmla="*/ 0 h 77"/>
                  <a:gd name="T173" fmla="*/ 86 w 86"/>
                  <a:gd name="T174" fmla="*/ 77 h 7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6" h="77">
                    <a:moveTo>
                      <a:pt x="51" y="54"/>
                    </a:moveTo>
                    <a:lnTo>
                      <a:pt x="54" y="51"/>
                    </a:lnTo>
                    <a:lnTo>
                      <a:pt x="67" y="64"/>
                    </a:lnTo>
                    <a:lnTo>
                      <a:pt x="64" y="67"/>
                    </a:lnTo>
                    <a:lnTo>
                      <a:pt x="51" y="54"/>
                    </a:lnTo>
                    <a:close/>
                    <a:moveTo>
                      <a:pt x="54" y="51"/>
                    </a:moveTo>
                    <a:lnTo>
                      <a:pt x="55" y="50"/>
                    </a:lnTo>
                    <a:lnTo>
                      <a:pt x="56" y="50"/>
                    </a:lnTo>
                    <a:lnTo>
                      <a:pt x="60" y="57"/>
                    </a:lnTo>
                    <a:lnTo>
                      <a:pt x="54" y="51"/>
                    </a:lnTo>
                    <a:close/>
                    <a:moveTo>
                      <a:pt x="56" y="50"/>
                    </a:moveTo>
                    <a:lnTo>
                      <a:pt x="63" y="46"/>
                    </a:lnTo>
                    <a:lnTo>
                      <a:pt x="70" y="63"/>
                    </a:lnTo>
                    <a:lnTo>
                      <a:pt x="65" y="66"/>
                    </a:lnTo>
                    <a:lnTo>
                      <a:pt x="56" y="50"/>
                    </a:lnTo>
                    <a:close/>
                    <a:moveTo>
                      <a:pt x="74" y="62"/>
                    </a:moveTo>
                    <a:lnTo>
                      <a:pt x="73" y="63"/>
                    </a:lnTo>
                    <a:lnTo>
                      <a:pt x="70" y="63"/>
                    </a:lnTo>
                    <a:lnTo>
                      <a:pt x="67" y="54"/>
                    </a:lnTo>
                    <a:lnTo>
                      <a:pt x="74" y="62"/>
                    </a:lnTo>
                    <a:close/>
                    <a:moveTo>
                      <a:pt x="59" y="47"/>
                    </a:moveTo>
                    <a:lnTo>
                      <a:pt x="63" y="44"/>
                    </a:lnTo>
                    <a:lnTo>
                      <a:pt x="76" y="59"/>
                    </a:lnTo>
                    <a:lnTo>
                      <a:pt x="74" y="62"/>
                    </a:lnTo>
                    <a:lnTo>
                      <a:pt x="59" y="47"/>
                    </a:lnTo>
                    <a:close/>
                    <a:moveTo>
                      <a:pt x="78" y="55"/>
                    </a:moveTo>
                    <a:lnTo>
                      <a:pt x="77" y="57"/>
                    </a:lnTo>
                    <a:lnTo>
                      <a:pt x="76" y="59"/>
                    </a:lnTo>
                    <a:lnTo>
                      <a:pt x="69" y="52"/>
                    </a:lnTo>
                    <a:lnTo>
                      <a:pt x="78" y="55"/>
                    </a:lnTo>
                    <a:close/>
                    <a:moveTo>
                      <a:pt x="62" y="47"/>
                    </a:moveTo>
                    <a:lnTo>
                      <a:pt x="65" y="41"/>
                    </a:lnTo>
                    <a:lnTo>
                      <a:pt x="81" y="50"/>
                    </a:lnTo>
                    <a:lnTo>
                      <a:pt x="78" y="55"/>
                    </a:lnTo>
                    <a:lnTo>
                      <a:pt x="62" y="47"/>
                    </a:lnTo>
                    <a:close/>
                    <a:moveTo>
                      <a:pt x="83" y="45"/>
                    </a:moveTo>
                    <a:lnTo>
                      <a:pt x="83" y="47"/>
                    </a:lnTo>
                    <a:lnTo>
                      <a:pt x="81" y="50"/>
                    </a:lnTo>
                    <a:lnTo>
                      <a:pt x="73" y="45"/>
                    </a:lnTo>
                    <a:lnTo>
                      <a:pt x="83" y="45"/>
                    </a:lnTo>
                    <a:close/>
                    <a:moveTo>
                      <a:pt x="64" y="45"/>
                    </a:moveTo>
                    <a:lnTo>
                      <a:pt x="64" y="42"/>
                    </a:lnTo>
                    <a:lnTo>
                      <a:pt x="83" y="42"/>
                    </a:lnTo>
                    <a:lnTo>
                      <a:pt x="83" y="45"/>
                    </a:lnTo>
                    <a:lnTo>
                      <a:pt x="64" y="45"/>
                    </a:lnTo>
                    <a:close/>
                    <a:moveTo>
                      <a:pt x="64" y="42"/>
                    </a:moveTo>
                    <a:lnTo>
                      <a:pt x="64" y="38"/>
                    </a:lnTo>
                    <a:lnTo>
                      <a:pt x="66" y="35"/>
                    </a:lnTo>
                    <a:lnTo>
                      <a:pt x="73" y="42"/>
                    </a:lnTo>
                    <a:lnTo>
                      <a:pt x="64" y="42"/>
                    </a:lnTo>
                    <a:close/>
                    <a:moveTo>
                      <a:pt x="66" y="35"/>
                    </a:moveTo>
                    <a:lnTo>
                      <a:pt x="69" y="32"/>
                    </a:lnTo>
                    <a:lnTo>
                      <a:pt x="83" y="45"/>
                    </a:lnTo>
                    <a:lnTo>
                      <a:pt x="79" y="49"/>
                    </a:lnTo>
                    <a:lnTo>
                      <a:pt x="66" y="35"/>
                    </a:lnTo>
                    <a:close/>
                    <a:moveTo>
                      <a:pt x="86" y="39"/>
                    </a:moveTo>
                    <a:lnTo>
                      <a:pt x="86" y="43"/>
                    </a:lnTo>
                    <a:lnTo>
                      <a:pt x="83" y="45"/>
                    </a:lnTo>
                    <a:lnTo>
                      <a:pt x="76" y="39"/>
                    </a:lnTo>
                    <a:lnTo>
                      <a:pt x="86" y="39"/>
                    </a:lnTo>
                    <a:close/>
                    <a:moveTo>
                      <a:pt x="67" y="39"/>
                    </a:moveTo>
                    <a:lnTo>
                      <a:pt x="67" y="32"/>
                    </a:lnTo>
                    <a:lnTo>
                      <a:pt x="86" y="32"/>
                    </a:lnTo>
                    <a:lnTo>
                      <a:pt x="86" y="39"/>
                    </a:lnTo>
                    <a:lnTo>
                      <a:pt x="67" y="39"/>
                    </a:lnTo>
                    <a:close/>
                    <a:moveTo>
                      <a:pt x="67" y="32"/>
                    </a:moveTo>
                    <a:lnTo>
                      <a:pt x="67" y="29"/>
                    </a:lnTo>
                    <a:lnTo>
                      <a:pt x="86" y="29"/>
                    </a:lnTo>
                    <a:lnTo>
                      <a:pt x="86" y="32"/>
                    </a:lnTo>
                    <a:lnTo>
                      <a:pt x="67" y="32"/>
                    </a:lnTo>
                    <a:close/>
                    <a:moveTo>
                      <a:pt x="67" y="29"/>
                    </a:moveTo>
                    <a:lnTo>
                      <a:pt x="67" y="27"/>
                    </a:lnTo>
                    <a:lnTo>
                      <a:pt x="86" y="27"/>
                    </a:lnTo>
                    <a:lnTo>
                      <a:pt x="86" y="29"/>
                    </a:lnTo>
                    <a:lnTo>
                      <a:pt x="67" y="29"/>
                    </a:lnTo>
                    <a:close/>
                    <a:moveTo>
                      <a:pt x="85" y="22"/>
                    </a:moveTo>
                    <a:lnTo>
                      <a:pt x="86" y="24"/>
                    </a:lnTo>
                    <a:lnTo>
                      <a:pt x="86" y="27"/>
                    </a:lnTo>
                    <a:lnTo>
                      <a:pt x="76" y="27"/>
                    </a:lnTo>
                    <a:lnTo>
                      <a:pt x="85" y="22"/>
                    </a:lnTo>
                    <a:close/>
                    <a:moveTo>
                      <a:pt x="67" y="30"/>
                    </a:moveTo>
                    <a:lnTo>
                      <a:pt x="65" y="24"/>
                    </a:lnTo>
                    <a:lnTo>
                      <a:pt x="81" y="15"/>
                    </a:lnTo>
                    <a:lnTo>
                      <a:pt x="85" y="22"/>
                    </a:lnTo>
                    <a:lnTo>
                      <a:pt x="67" y="30"/>
                    </a:lnTo>
                    <a:close/>
                    <a:moveTo>
                      <a:pt x="79" y="13"/>
                    </a:moveTo>
                    <a:lnTo>
                      <a:pt x="80" y="14"/>
                    </a:lnTo>
                    <a:lnTo>
                      <a:pt x="81" y="15"/>
                    </a:lnTo>
                    <a:lnTo>
                      <a:pt x="73" y="20"/>
                    </a:lnTo>
                    <a:lnTo>
                      <a:pt x="79" y="13"/>
                    </a:lnTo>
                    <a:close/>
                    <a:moveTo>
                      <a:pt x="66" y="27"/>
                    </a:moveTo>
                    <a:lnTo>
                      <a:pt x="63" y="23"/>
                    </a:lnTo>
                    <a:lnTo>
                      <a:pt x="76" y="10"/>
                    </a:lnTo>
                    <a:lnTo>
                      <a:pt x="79" y="13"/>
                    </a:lnTo>
                    <a:lnTo>
                      <a:pt x="66" y="27"/>
                    </a:lnTo>
                    <a:close/>
                    <a:moveTo>
                      <a:pt x="63" y="23"/>
                    </a:moveTo>
                    <a:lnTo>
                      <a:pt x="63" y="23"/>
                    </a:lnTo>
                    <a:lnTo>
                      <a:pt x="69" y="17"/>
                    </a:lnTo>
                    <a:lnTo>
                      <a:pt x="63" y="23"/>
                    </a:lnTo>
                    <a:close/>
                    <a:moveTo>
                      <a:pt x="63" y="23"/>
                    </a:moveTo>
                    <a:lnTo>
                      <a:pt x="59" y="20"/>
                    </a:lnTo>
                    <a:lnTo>
                      <a:pt x="74" y="7"/>
                    </a:lnTo>
                    <a:lnTo>
                      <a:pt x="76" y="10"/>
                    </a:lnTo>
                    <a:lnTo>
                      <a:pt x="63" y="23"/>
                    </a:lnTo>
                    <a:close/>
                    <a:moveTo>
                      <a:pt x="67" y="3"/>
                    </a:moveTo>
                    <a:lnTo>
                      <a:pt x="70" y="3"/>
                    </a:lnTo>
                    <a:lnTo>
                      <a:pt x="74" y="7"/>
                    </a:lnTo>
                    <a:lnTo>
                      <a:pt x="67" y="13"/>
                    </a:lnTo>
                    <a:lnTo>
                      <a:pt x="67" y="3"/>
                    </a:lnTo>
                    <a:close/>
                    <a:moveTo>
                      <a:pt x="67" y="23"/>
                    </a:moveTo>
                    <a:lnTo>
                      <a:pt x="64" y="23"/>
                    </a:lnTo>
                    <a:lnTo>
                      <a:pt x="64" y="3"/>
                    </a:lnTo>
                    <a:lnTo>
                      <a:pt x="67" y="3"/>
                    </a:lnTo>
                    <a:lnTo>
                      <a:pt x="67" y="23"/>
                    </a:lnTo>
                    <a:close/>
                    <a:moveTo>
                      <a:pt x="64" y="23"/>
                    </a:moveTo>
                    <a:lnTo>
                      <a:pt x="59" y="23"/>
                    </a:lnTo>
                    <a:lnTo>
                      <a:pt x="57" y="20"/>
                    </a:lnTo>
                    <a:lnTo>
                      <a:pt x="64" y="13"/>
                    </a:lnTo>
                    <a:lnTo>
                      <a:pt x="64" y="23"/>
                    </a:lnTo>
                    <a:close/>
                    <a:moveTo>
                      <a:pt x="57" y="20"/>
                    </a:moveTo>
                    <a:lnTo>
                      <a:pt x="54" y="17"/>
                    </a:lnTo>
                    <a:lnTo>
                      <a:pt x="67" y="3"/>
                    </a:lnTo>
                    <a:lnTo>
                      <a:pt x="70" y="7"/>
                    </a:lnTo>
                    <a:lnTo>
                      <a:pt x="57" y="20"/>
                    </a:lnTo>
                    <a:close/>
                    <a:moveTo>
                      <a:pt x="60" y="0"/>
                    </a:moveTo>
                    <a:lnTo>
                      <a:pt x="64" y="0"/>
                    </a:lnTo>
                    <a:lnTo>
                      <a:pt x="67" y="3"/>
                    </a:lnTo>
                    <a:lnTo>
                      <a:pt x="60" y="10"/>
                    </a:lnTo>
                    <a:lnTo>
                      <a:pt x="60" y="0"/>
                    </a:lnTo>
                    <a:close/>
                    <a:moveTo>
                      <a:pt x="60" y="20"/>
                    </a:moveTo>
                    <a:lnTo>
                      <a:pt x="57" y="20"/>
                    </a:lnTo>
                    <a:lnTo>
                      <a:pt x="57" y="0"/>
                    </a:lnTo>
                    <a:lnTo>
                      <a:pt x="60" y="0"/>
                    </a:lnTo>
                    <a:lnTo>
                      <a:pt x="60" y="20"/>
                    </a:lnTo>
                    <a:close/>
                    <a:moveTo>
                      <a:pt x="57" y="20"/>
                    </a:moveTo>
                    <a:lnTo>
                      <a:pt x="51" y="20"/>
                    </a:lnTo>
                    <a:lnTo>
                      <a:pt x="51" y="0"/>
                    </a:lnTo>
                    <a:lnTo>
                      <a:pt x="57" y="0"/>
                    </a:lnTo>
                    <a:lnTo>
                      <a:pt x="57" y="20"/>
                    </a:lnTo>
                    <a:close/>
                    <a:moveTo>
                      <a:pt x="51" y="20"/>
                    </a:moveTo>
                    <a:lnTo>
                      <a:pt x="44" y="20"/>
                    </a:lnTo>
                    <a:lnTo>
                      <a:pt x="44" y="0"/>
                    </a:lnTo>
                    <a:lnTo>
                      <a:pt x="51" y="0"/>
                    </a:lnTo>
                    <a:lnTo>
                      <a:pt x="51" y="20"/>
                    </a:lnTo>
                    <a:close/>
                    <a:moveTo>
                      <a:pt x="44" y="20"/>
                    </a:moveTo>
                    <a:lnTo>
                      <a:pt x="41" y="20"/>
                    </a:lnTo>
                    <a:lnTo>
                      <a:pt x="41" y="0"/>
                    </a:lnTo>
                    <a:lnTo>
                      <a:pt x="44" y="0"/>
                    </a:lnTo>
                    <a:lnTo>
                      <a:pt x="44" y="20"/>
                    </a:lnTo>
                    <a:close/>
                    <a:moveTo>
                      <a:pt x="37" y="1"/>
                    </a:moveTo>
                    <a:lnTo>
                      <a:pt x="38" y="0"/>
                    </a:lnTo>
                    <a:lnTo>
                      <a:pt x="41" y="0"/>
                    </a:lnTo>
                    <a:lnTo>
                      <a:pt x="41" y="10"/>
                    </a:lnTo>
                    <a:lnTo>
                      <a:pt x="37" y="1"/>
                    </a:lnTo>
                    <a:close/>
                    <a:moveTo>
                      <a:pt x="45" y="19"/>
                    </a:moveTo>
                    <a:lnTo>
                      <a:pt x="40" y="22"/>
                    </a:lnTo>
                    <a:lnTo>
                      <a:pt x="31" y="4"/>
                    </a:lnTo>
                    <a:lnTo>
                      <a:pt x="37" y="1"/>
                    </a:lnTo>
                    <a:lnTo>
                      <a:pt x="45" y="19"/>
                    </a:lnTo>
                    <a:close/>
                    <a:moveTo>
                      <a:pt x="28" y="7"/>
                    </a:moveTo>
                    <a:lnTo>
                      <a:pt x="30" y="6"/>
                    </a:lnTo>
                    <a:lnTo>
                      <a:pt x="31" y="4"/>
                    </a:lnTo>
                    <a:lnTo>
                      <a:pt x="35" y="13"/>
                    </a:lnTo>
                    <a:lnTo>
                      <a:pt x="28" y="7"/>
                    </a:lnTo>
                    <a:close/>
                    <a:moveTo>
                      <a:pt x="42" y="20"/>
                    </a:moveTo>
                    <a:lnTo>
                      <a:pt x="38" y="23"/>
                    </a:lnTo>
                    <a:lnTo>
                      <a:pt x="25" y="10"/>
                    </a:lnTo>
                    <a:lnTo>
                      <a:pt x="28" y="7"/>
                    </a:lnTo>
                    <a:lnTo>
                      <a:pt x="42" y="20"/>
                    </a:lnTo>
                    <a:close/>
                    <a:moveTo>
                      <a:pt x="38" y="23"/>
                    </a:moveTo>
                    <a:lnTo>
                      <a:pt x="37" y="24"/>
                    </a:lnTo>
                    <a:lnTo>
                      <a:pt x="36" y="25"/>
                    </a:lnTo>
                    <a:lnTo>
                      <a:pt x="32" y="17"/>
                    </a:lnTo>
                    <a:lnTo>
                      <a:pt x="38" y="23"/>
                    </a:lnTo>
                    <a:close/>
                    <a:moveTo>
                      <a:pt x="36" y="25"/>
                    </a:moveTo>
                    <a:lnTo>
                      <a:pt x="30" y="29"/>
                    </a:lnTo>
                    <a:lnTo>
                      <a:pt x="21" y="11"/>
                    </a:lnTo>
                    <a:lnTo>
                      <a:pt x="27" y="8"/>
                    </a:lnTo>
                    <a:lnTo>
                      <a:pt x="36" y="25"/>
                    </a:lnTo>
                    <a:close/>
                    <a:moveTo>
                      <a:pt x="19" y="13"/>
                    </a:moveTo>
                    <a:lnTo>
                      <a:pt x="20" y="12"/>
                    </a:lnTo>
                    <a:lnTo>
                      <a:pt x="21" y="11"/>
                    </a:lnTo>
                    <a:lnTo>
                      <a:pt x="25" y="20"/>
                    </a:lnTo>
                    <a:lnTo>
                      <a:pt x="19" y="13"/>
                    </a:lnTo>
                    <a:close/>
                    <a:moveTo>
                      <a:pt x="32" y="27"/>
                    </a:moveTo>
                    <a:lnTo>
                      <a:pt x="28" y="30"/>
                    </a:lnTo>
                    <a:lnTo>
                      <a:pt x="15" y="17"/>
                    </a:lnTo>
                    <a:lnTo>
                      <a:pt x="19" y="13"/>
                    </a:lnTo>
                    <a:lnTo>
                      <a:pt x="32" y="27"/>
                    </a:lnTo>
                    <a:close/>
                    <a:moveTo>
                      <a:pt x="28" y="30"/>
                    </a:moveTo>
                    <a:lnTo>
                      <a:pt x="25" y="33"/>
                    </a:lnTo>
                    <a:lnTo>
                      <a:pt x="12" y="19"/>
                    </a:lnTo>
                    <a:lnTo>
                      <a:pt x="15" y="17"/>
                    </a:lnTo>
                    <a:lnTo>
                      <a:pt x="28" y="30"/>
                    </a:lnTo>
                    <a:close/>
                    <a:moveTo>
                      <a:pt x="25" y="33"/>
                    </a:moveTo>
                    <a:lnTo>
                      <a:pt x="22" y="36"/>
                    </a:lnTo>
                    <a:lnTo>
                      <a:pt x="9" y="22"/>
                    </a:lnTo>
                    <a:lnTo>
                      <a:pt x="12" y="19"/>
                    </a:lnTo>
                    <a:lnTo>
                      <a:pt x="25" y="33"/>
                    </a:lnTo>
                    <a:close/>
                    <a:moveTo>
                      <a:pt x="8" y="25"/>
                    </a:moveTo>
                    <a:lnTo>
                      <a:pt x="8" y="23"/>
                    </a:lnTo>
                    <a:lnTo>
                      <a:pt x="9" y="22"/>
                    </a:lnTo>
                    <a:lnTo>
                      <a:pt x="15" y="29"/>
                    </a:lnTo>
                    <a:lnTo>
                      <a:pt x="8" y="25"/>
                    </a:lnTo>
                    <a:close/>
                    <a:moveTo>
                      <a:pt x="24" y="33"/>
                    </a:moveTo>
                    <a:lnTo>
                      <a:pt x="21" y="40"/>
                    </a:lnTo>
                    <a:lnTo>
                      <a:pt x="4" y="31"/>
                    </a:lnTo>
                    <a:lnTo>
                      <a:pt x="8" y="25"/>
                    </a:lnTo>
                    <a:lnTo>
                      <a:pt x="24" y="33"/>
                    </a:lnTo>
                    <a:close/>
                    <a:moveTo>
                      <a:pt x="3" y="35"/>
                    </a:moveTo>
                    <a:lnTo>
                      <a:pt x="3" y="33"/>
                    </a:lnTo>
                    <a:lnTo>
                      <a:pt x="4" y="31"/>
                    </a:lnTo>
                    <a:lnTo>
                      <a:pt x="13" y="35"/>
                    </a:lnTo>
                    <a:lnTo>
                      <a:pt x="3" y="35"/>
                    </a:lnTo>
                    <a:close/>
                    <a:moveTo>
                      <a:pt x="22" y="35"/>
                    </a:moveTo>
                    <a:lnTo>
                      <a:pt x="22" y="39"/>
                    </a:lnTo>
                    <a:lnTo>
                      <a:pt x="3" y="39"/>
                    </a:lnTo>
                    <a:lnTo>
                      <a:pt x="3" y="35"/>
                    </a:lnTo>
                    <a:lnTo>
                      <a:pt x="22" y="35"/>
                    </a:lnTo>
                    <a:close/>
                    <a:moveTo>
                      <a:pt x="22" y="39"/>
                    </a:moveTo>
                    <a:lnTo>
                      <a:pt x="22" y="41"/>
                    </a:lnTo>
                    <a:lnTo>
                      <a:pt x="21" y="43"/>
                    </a:lnTo>
                    <a:lnTo>
                      <a:pt x="13" y="39"/>
                    </a:lnTo>
                    <a:lnTo>
                      <a:pt x="22" y="39"/>
                    </a:lnTo>
                    <a:close/>
                    <a:moveTo>
                      <a:pt x="21" y="43"/>
                    </a:moveTo>
                    <a:lnTo>
                      <a:pt x="17" y="50"/>
                    </a:lnTo>
                    <a:lnTo>
                      <a:pt x="1" y="41"/>
                    </a:lnTo>
                    <a:lnTo>
                      <a:pt x="4" y="34"/>
                    </a:lnTo>
                    <a:lnTo>
                      <a:pt x="21" y="43"/>
                    </a:lnTo>
                    <a:close/>
                    <a:moveTo>
                      <a:pt x="0" y="45"/>
                    </a:moveTo>
                    <a:lnTo>
                      <a:pt x="0" y="43"/>
                    </a:lnTo>
                    <a:lnTo>
                      <a:pt x="1" y="41"/>
                    </a:lnTo>
                    <a:lnTo>
                      <a:pt x="10" y="45"/>
                    </a:lnTo>
                    <a:lnTo>
                      <a:pt x="0" y="45"/>
                    </a:lnTo>
                    <a:close/>
                    <a:moveTo>
                      <a:pt x="19" y="45"/>
                    </a:moveTo>
                    <a:lnTo>
                      <a:pt x="19" y="49"/>
                    </a:lnTo>
                    <a:lnTo>
                      <a:pt x="0" y="49"/>
                    </a:lnTo>
                    <a:lnTo>
                      <a:pt x="0" y="45"/>
                    </a:lnTo>
                    <a:lnTo>
                      <a:pt x="19" y="45"/>
                    </a:lnTo>
                    <a:close/>
                    <a:moveTo>
                      <a:pt x="3" y="55"/>
                    </a:moveTo>
                    <a:lnTo>
                      <a:pt x="0" y="52"/>
                    </a:lnTo>
                    <a:lnTo>
                      <a:pt x="0" y="49"/>
                    </a:lnTo>
                    <a:lnTo>
                      <a:pt x="10" y="49"/>
                    </a:lnTo>
                    <a:lnTo>
                      <a:pt x="3" y="55"/>
                    </a:lnTo>
                    <a:close/>
                    <a:moveTo>
                      <a:pt x="16" y="42"/>
                    </a:moveTo>
                    <a:lnTo>
                      <a:pt x="20" y="44"/>
                    </a:lnTo>
                    <a:lnTo>
                      <a:pt x="5" y="59"/>
                    </a:lnTo>
                    <a:lnTo>
                      <a:pt x="3" y="55"/>
                    </a:lnTo>
                    <a:lnTo>
                      <a:pt x="16" y="42"/>
                    </a:lnTo>
                    <a:close/>
                    <a:moveTo>
                      <a:pt x="20" y="44"/>
                    </a:moveTo>
                    <a:lnTo>
                      <a:pt x="22" y="47"/>
                    </a:lnTo>
                    <a:lnTo>
                      <a:pt x="22" y="52"/>
                    </a:lnTo>
                    <a:lnTo>
                      <a:pt x="13" y="52"/>
                    </a:lnTo>
                    <a:lnTo>
                      <a:pt x="20" y="44"/>
                    </a:lnTo>
                    <a:close/>
                    <a:moveTo>
                      <a:pt x="22" y="52"/>
                    </a:moveTo>
                    <a:lnTo>
                      <a:pt x="22" y="54"/>
                    </a:lnTo>
                    <a:lnTo>
                      <a:pt x="3" y="54"/>
                    </a:lnTo>
                    <a:lnTo>
                      <a:pt x="3" y="52"/>
                    </a:lnTo>
                    <a:lnTo>
                      <a:pt x="22" y="52"/>
                    </a:lnTo>
                    <a:close/>
                    <a:moveTo>
                      <a:pt x="4" y="59"/>
                    </a:moveTo>
                    <a:lnTo>
                      <a:pt x="3" y="56"/>
                    </a:lnTo>
                    <a:lnTo>
                      <a:pt x="3" y="54"/>
                    </a:lnTo>
                    <a:lnTo>
                      <a:pt x="13" y="54"/>
                    </a:lnTo>
                    <a:lnTo>
                      <a:pt x="4" y="59"/>
                    </a:lnTo>
                    <a:close/>
                    <a:moveTo>
                      <a:pt x="21" y="51"/>
                    </a:moveTo>
                    <a:lnTo>
                      <a:pt x="24" y="56"/>
                    </a:lnTo>
                    <a:lnTo>
                      <a:pt x="8" y="65"/>
                    </a:lnTo>
                    <a:lnTo>
                      <a:pt x="4" y="59"/>
                    </a:lnTo>
                    <a:lnTo>
                      <a:pt x="21" y="51"/>
                    </a:lnTo>
                    <a:close/>
                    <a:moveTo>
                      <a:pt x="15" y="71"/>
                    </a:moveTo>
                    <a:lnTo>
                      <a:pt x="10" y="71"/>
                    </a:lnTo>
                    <a:lnTo>
                      <a:pt x="8" y="65"/>
                    </a:lnTo>
                    <a:lnTo>
                      <a:pt x="15" y="61"/>
                    </a:lnTo>
                    <a:lnTo>
                      <a:pt x="15" y="71"/>
                    </a:lnTo>
                    <a:close/>
                    <a:moveTo>
                      <a:pt x="15" y="52"/>
                    </a:moveTo>
                    <a:lnTo>
                      <a:pt x="19" y="52"/>
                    </a:lnTo>
                    <a:lnTo>
                      <a:pt x="19" y="71"/>
                    </a:lnTo>
                    <a:lnTo>
                      <a:pt x="15" y="71"/>
                    </a:lnTo>
                    <a:lnTo>
                      <a:pt x="15" y="52"/>
                    </a:lnTo>
                    <a:close/>
                    <a:moveTo>
                      <a:pt x="19" y="52"/>
                    </a:moveTo>
                    <a:lnTo>
                      <a:pt x="23" y="52"/>
                    </a:lnTo>
                    <a:lnTo>
                      <a:pt x="25" y="54"/>
                    </a:lnTo>
                    <a:lnTo>
                      <a:pt x="19" y="61"/>
                    </a:lnTo>
                    <a:lnTo>
                      <a:pt x="19" y="52"/>
                    </a:lnTo>
                    <a:close/>
                    <a:moveTo>
                      <a:pt x="25" y="54"/>
                    </a:moveTo>
                    <a:lnTo>
                      <a:pt x="28" y="57"/>
                    </a:lnTo>
                    <a:lnTo>
                      <a:pt x="15" y="71"/>
                    </a:lnTo>
                    <a:lnTo>
                      <a:pt x="12" y="67"/>
                    </a:lnTo>
                    <a:lnTo>
                      <a:pt x="25" y="54"/>
                    </a:lnTo>
                    <a:close/>
                    <a:moveTo>
                      <a:pt x="28" y="57"/>
                    </a:moveTo>
                    <a:lnTo>
                      <a:pt x="28" y="57"/>
                    </a:lnTo>
                    <a:lnTo>
                      <a:pt x="22" y="64"/>
                    </a:lnTo>
                    <a:lnTo>
                      <a:pt x="28" y="57"/>
                    </a:lnTo>
                    <a:close/>
                    <a:moveTo>
                      <a:pt x="28" y="57"/>
                    </a:moveTo>
                    <a:lnTo>
                      <a:pt x="32" y="61"/>
                    </a:lnTo>
                    <a:lnTo>
                      <a:pt x="19" y="74"/>
                    </a:lnTo>
                    <a:lnTo>
                      <a:pt x="15" y="71"/>
                    </a:lnTo>
                    <a:lnTo>
                      <a:pt x="28" y="57"/>
                    </a:lnTo>
                    <a:close/>
                    <a:moveTo>
                      <a:pt x="25" y="77"/>
                    </a:moveTo>
                    <a:lnTo>
                      <a:pt x="21" y="77"/>
                    </a:lnTo>
                    <a:lnTo>
                      <a:pt x="19" y="74"/>
                    </a:lnTo>
                    <a:lnTo>
                      <a:pt x="25" y="67"/>
                    </a:lnTo>
                    <a:lnTo>
                      <a:pt x="25" y="77"/>
                    </a:lnTo>
                    <a:close/>
                    <a:moveTo>
                      <a:pt x="25" y="57"/>
                    </a:moveTo>
                    <a:lnTo>
                      <a:pt x="32" y="57"/>
                    </a:lnTo>
                    <a:lnTo>
                      <a:pt x="32" y="77"/>
                    </a:lnTo>
                    <a:lnTo>
                      <a:pt x="25" y="77"/>
                    </a:lnTo>
                    <a:lnTo>
                      <a:pt x="25" y="57"/>
                    </a:lnTo>
                    <a:close/>
                    <a:moveTo>
                      <a:pt x="32" y="57"/>
                    </a:moveTo>
                    <a:lnTo>
                      <a:pt x="35" y="57"/>
                    </a:lnTo>
                    <a:lnTo>
                      <a:pt x="35" y="77"/>
                    </a:lnTo>
                    <a:lnTo>
                      <a:pt x="32" y="77"/>
                    </a:lnTo>
                    <a:lnTo>
                      <a:pt x="32" y="57"/>
                    </a:lnTo>
                    <a:close/>
                    <a:moveTo>
                      <a:pt x="35" y="57"/>
                    </a:moveTo>
                    <a:lnTo>
                      <a:pt x="41" y="57"/>
                    </a:lnTo>
                    <a:lnTo>
                      <a:pt x="41" y="77"/>
                    </a:lnTo>
                    <a:lnTo>
                      <a:pt x="35" y="77"/>
                    </a:lnTo>
                    <a:lnTo>
                      <a:pt x="35" y="57"/>
                    </a:lnTo>
                    <a:close/>
                    <a:moveTo>
                      <a:pt x="41" y="57"/>
                    </a:moveTo>
                    <a:lnTo>
                      <a:pt x="47" y="57"/>
                    </a:lnTo>
                    <a:lnTo>
                      <a:pt x="47" y="77"/>
                    </a:lnTo>
                    <a:lnTo>
                      <a:pt x="41" y="77"/>
                    </a:lnTo>
                    <a:lnTo>
                      <a:pt x="41" y="57"/>
                    </a:lnTo>
                    <a:close/>
                    <a:moveTo>
                      <a:pt x="54" y="74"/>
                    </a:moveTo>
                    <a:lnTo>
                      <a:pt x="52" y="77"/>
                    </a:lnTo>
                    <a:lnTo>
                      <a:pt x="47" y="77"/>
                    </a:lnTo>
                    <a:lnTo>
                      <a:pt x="47" y="67"/>
                    </a:lnTo>
                    <a:lnTo>
                      <a:pt x="54" y="74"/>
                    </a:lnTo>
                    <a:close/>
                    <a:moveTo>
                      <a:pt x="41" y="61"/>
                    </a:moveTo>
                    <a:lnTo>
                      <a:pt x="44" y="57"/>
                    </a:lnTo>
                    <a:lnTo>
                      <a:pt x="57" y="71"/>
                    </a:lnTo>
                    <a:lnTo>
                      <a:pt x="54" y="74"/>
                    </a:lnTo>
                    <a:lnTo>
                      <a:pt x="41" y="61"/>
                    </a:lnTo>
                    <a:close/>
                    <a:moveTo>
                      <a:pt x="44" y="57"/>
                    </a:moveTo>
                    <a:lnTo>
                      <a:pt x="45" y="56"/>
                    </a:lnTo>
                    <a:lnTo>
                      <a:pt x="46" y="55"/>
                    </a:lnTo>
                    <a:lnTo>
                      <a:pt x="51" y="64"/>
                    </a:lnTo>
                    <a:lnTo>
                      <a:pt x="44" y="57"/>
                    </a:lnTo>
                    <a:close/>
                    <a:moveTo>
                      <a:pt x="46" y="55"/>
                    </a:moveTo>
                    <a:lnTo>
                      <a:pt x="53" y="53"/>
                    </a:lnTo>
                    <a:lnTo>
                      <a:pt x="62" y="70"/>
                    </a:lnTo>
                    <a:lnTo>
                      <a:pt x="55" y="73"/>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46" name="Freeform 835">
                <a:extLst>
                  <a:ext uri="{FF2B5EF4-FFF2-40B4-BE49-F238E27FC236}">
                    <a16:creationId xmlns:a16="http://schemas.microsoft.com/office/drawing/2014/main" id="{C476E93B-68B0-459D-9326-D97044A1A1EF}"/>
                  </a:ext>
                </a:extLst>
              </p:cNvPr>
              <p:cNvSpPr>
                <a:spLocks/>
              </p:cNvSpPr>
              <p:nvPr/>
            </p:nvSpPr>
            <p:spPr bwMode="auto">
              <a:xfrm>
                <a:off x="3224" y="2058"/>
                <a:ext cx="16" cy="14"/>
              </a:xfrm>
              <a:custGeom>
                <a:avLst/>
                <a:gdLst>
                  <a:gd name="T0" fmla="*/ 11 w 64"/>
                  <a:gd name="T1" fmla="*/ 13 h 57"/>
                  <a:gd name="T2" fmla="*/ 13 w 64"/>
                  <a:gd name="T3" fmla="*/ 12 h 57"/>
                  <a:gd name="T4" fmla="*/ 14 w 64"/>
                  <a:gd name="T5" fmla="*/ 11 h 57"/>
                  <a:gd name="T6" fmla="*/ 14 w 64"/>
                  <a:gd name="T7" fmla="*/ 10 h 57"/>
                  <a:gd name="T8" fmla="*/ 15 w 64"/>
                  <a:gd name="T9" fmla="*/ 9 h 57"/>
                  <a:gd name="T10" fmla="*/ 16 w 64"/>
                  <a:gd name="T11" fmla="*/ 8 h 57"/>
                  <a:gd name="T12" fmla="*/ 16 w 64"/>
                  <a:gd name="T13" fmla="*/ 7 h 57"/>
                  <a:gd name="T14" fmla="*/ 16 w 64"/>
                  <a:gd name="T15" fmla="*/ 5 h 57"/>
                  <a:gd name="T16" fmla="*/ 16 w 64"/>
                  <a:gd name="T17" fmla="*/ 5 h 57"/>
                  <a:gd name="T18" fmla="*/ 16 w 64"/>
                  <a:gd name="T19" fmla="*/ 4 h 57"/>
                  <a:gd name="T20" fmla="*/ 16 w 64"/>
                  <a:gd name="T21" fmla="*/ 3 h 57"/>
                  <a:gd name="T22" fmla="*/ 15 w 64"/>
                  <a:gd name="T23" fmla="*/ 1 h 57"/>
                  <a:gd name="T24" fmla="*/ 14 w 64"/>
                  <a:gd name="T25" fmla="*/ 1 h 57"/>
                  <a:gd name="T26" fmla="*/ 14 w 64"/>
                  <a:gd name="T27" fmla="*/ 1 h 57"/>
                  <a:gd name="T28" fmla="*/ 12 w 64"/>
                  <a:gd name="T29" fmla="*/ 0 h 57"/>
                  <a:gd name="T30" fmla="*/ 11 w 64"/>
                  <a:gd name="T31" fmla="*/ 0 h 57"/>
                  <a:gd name="T32" fmla="*/ 10 w 64"/>
                  <a:gd name="T33" fmla="*/ 0 h 57"/>
                  <a:gd name="T34" fmla="*/ 9 w 64"/>
                  <a:gd name="T35" fmla="*/ 0 h 57"/>
                  <a:gd name="T36" fmla="*/ 7 w 64"/>
                  <a:gd name="T37" fmla="*/ 1 h 57"/>
                  <a:gd name="T38" fmla="*/ 6 w 64"/>
                  <a:gd name="T39" fmla="*/ 1 h 57"/>
                  <a:gd name="T40" fmla="*/ 5 w 64"/>
                  <a:gd name="T41" fmla="*/ 1 h 57"/>
                  <a:gd name="T42" fmla="*/ 3 w 64"/>
                  <a:gd name="T43" fmla="*/ 2 h 57"/>
                  <a:gd name="T44" fmla="*/ 3 w 64"/>
                  <a:gd name="T45" fmla="*/ 3 h 57"/>
                  <a:gd name="T46" fmla="*/ 2 w 64"/>
                  <a:gd name="T47" fmla="*/ 4 h 57"/>
                  <a:gd name="T48" fmla="*/ 1 w 64"/>
                  <a:gd name="T49" fmla="*/ 5 h 57"/>
                  <a:gd name="T50" fmla="*/ 0 w 64"/>
                  <a:gd name="T51" fmla="*/ 6 h 57"/>
                  <a:gd name="T52" fmla="*/ 0 w 64"/>
                  <a:gd name="T53" fmla="*/ 7 h 57"/>
                  <a:gd name="T54" fmla="*/ 0 w 64"/>
                  <a:gd name="T55" fmla="*/ 8 h 57"/>
                  <a:gd name="T56" fmla="*/ 0 w 64"/>
                  <a:gd name="T57" fmla="*/ 9 h 57"/>
                  <a:gd name="T58" fmla="*/ 0 w 64"/>
                  <a:gd name="T59" fmla="*/ 10 h 57"/>
                  <a:gd name="T60" fmla="*/ 0 w 64"/>
                  <a:gd name="T61" fmla="*/ 12 h 57"/>
                  <a:gd name="T62" fmla="*/ 1 w 64"/>
                  <a:gd name="T63" fmla="*/ 13 h 57"/>
                  <a:gd name="T64" fmla="*/ 2 w 64"/>
                  <a:gd name="T65" fmla="*/ 13 h 57"/>
                  <a:gd name="T66" fmla="*/ 3 w 64"/>
                  <a:gd name="T67" fmla="*/ 13 h 57"/>
                  <a:gd name="T68" fmla="*/ 4 w 64"/>
                  <a:gd name="T69" fmla="*/ 14 h 57"/>
                  <a:gd name="T70" fmla="*/ 5 w 64"/>
                  <a:gd name="T71" fmla="*/ 14 h 57"/>
                  <a:gd name="T72" fmla="*/ 6 w 64"/>
                  <a:gd name="T73" fmla="*/ 14 h 57"/>
                  <a:gd name="T74" fmla="*/ 7 w 64"/>
                  <a:gd name="T75" fmla="*/ 14 h 57"/>
                  <a:gd name="T76" fmla="*/ 9 w 64"/>
                  <a:gd name="T77" fmla="*/ 14 h 57"/>
                  <a:gd name="T78" fmla="*/ 10 w 64"/>
                  <a:gd name="T79" fmla="*/ 13 h 57"/>
                  <a:gd name="T80" fmla="*/ 11 w 64"/>
                  <a:gd name="T81" fmla="*/ 1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57"/>
                  <a:gd name="T125" fmla="*/ 64 w 64"/>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57">
                    <a:moveTo>
                      <a:pt x="44" y="51"/>
                    </a:moveTo>
                    <a:lnTo>
                      <a:pt x="51" y="47"/>
                    </a:lnTo>
                    <a:lnTo>
                      <a:pt x="54" y="44"/>
                    </a:lnTo>
                    <a:lnTo>
                      <a:pt x="57" y="41"/>
                    </a:lnTo>
                    <a:lnTo>
                      <a:pt x="61" y="37"/>
                    </a:lnTo>
                    <a:lnTo>
                      <a:pt x="64" y="32"/>
                    </a:lnTo>
                    <a:lnTo>
                      <a:pt x="64" y="29"/>
                    </a:lnTo>
                    <a:lnTo>
                      <a:pt x="64" y="22"/>
                    </a:lnTo>
                    <a:lnTo>
                      <a:pt x="64" y="19"/>
                    </a:lnTo>
                    <a:lnTo>
                      <a:pt x="64" y="15"/>
                    </a:lnTo>
                    <a:lnTo>
                      <a:pt x="64" y="12"/>
                    </a:lnTo>
                    <a:lnTo>
                      <a:pt x="61" y="6"/>
                    </a:lnTo>
                    <a:lnTo>
                      <a:pt x="57" y="6"/>
                    </a:lnTo>
                    <a:lnTo>
                      <a:pt x="54" y="3"/>
                    </a:lnTo>
                    <a:lnTo>
                      <a:pt x="47" y="0"/>
                    </a:lnTo>
                    <a:lnTo>
                      <a:pt x="44" y="0"/>
                    </a:lnTo>
                    <a:lnTo>
                      <a:pt x="38" y="0"/>
                    </a:lnTo>
                    <a:lnTo>
                      <a:pt x="35" y="0"/>
                    </a:lnTo>
                    <a:lnTo>
                      <a:pt x="29" y="3"/>
                    </a:lnTo>
                    <a:lnTo>
                      <a:pt x="22" y="3"/>
                    </a:lnTo>
                    <a:lnTo>
                      <a:pt x="19" y="6"/>
                    </a:lnTo>
                    <a:lnTo>
                      <a:pt x="13" y="9"/>
                    </a:lnTo>
                    <a:lnTo>
                      <a:pt x="10" y="12"/>
                    </a:lnTo>
                    <a:lnTo>
                      <a:pt x="7" y="15"/>
                    </a:lnTo>
                    <a:lnTo>
                      <a:pt x="3" y="22"/>
                    </a:lnTo>
                    <a:lnTo>
                      <a:pt x="0" y="25"/>
                    </a:lnTo>
                    <a:lnTo>
                      <a:pt x="0" y="29"/>
                    </a:lnTo>
                    <a:lnTo>
                      <a:pt x="0" y="34"/>
                    </a:lnTo>
                    <a:lnTo>
                      <a:pt x="0" y="37"/>
                    </a:lnTo>
                    <a:lnTo>
                      <a:pt x="0" y="41"/>
                    </a:lnTo>
                    <a:lnTo>
                      <a:pt x="0" y="47"/>
                    </a:lnTo>
                    <a:lnTo>
                      <a:pt x="3" y="51"/>
                    </a:lnTo>
                    <a:lnTo>
                      <a:pt x="7" y="54"/>
                    </a:lnTo>
                    <a:lnTo>
                      <a:pt x="10" y="54"/>
                    </a:lnTo>
                    <a:lnTo>
                      <a:pt x="15" y="57"/>
                    </a:lnTo>
                    <a:lnTo>
                      <a:pt x="19" y="57"/>
                    </a:lnTo>
                    <a:lnTo>
                      <a:pt x="25" y="57"/>
                    </a:lnTo>
                    <a:lnTo>
                      <a:pt x="29" y="57"/>
                    </a:lnTo>
                    <a:lnTo>
                      <a:pt x="35" y="57"/>
                    </a:lnTo>
                    <a:lnTo>
                      <a:pt x="41"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47" name="Freeform 836">
                <a:extLst>
                  <a:ext uri="{FF2B5EF4-FFF2-40B4-BE49-F238E27FC236}">
                    <a16:creationId xmlns:a16="http://schemas.microsoft.com/office/drawing/2014/main" id="{84FAB197-2BBE-4E3A-8FA7-42D6074A99A7}"/>
                  </a:ext>
                </a:extLst>
              </p:cNvPr>
              <p:cNvSpPr>
                <a:spLocks noEditPoints="1"/>
              </p:cNvSpPr>
              <p:nvPr/>
            </p:nvSpPr>
            <p:spPr bwMode="auto">
              <a:xfrm>
                <a:off x="3222" y="2055"/>
                <a:ext cx="21" cy="20"/>
              </a:xfrm>
              <a:custGeom>
                <a:avLst/>
                <a:gdLst>
                  <a:gd name="T0" fmla="*/ 17 w 83"/>
                  <a:gd name="T1" fmla="*/ 17 h 77"/>
                  <a:gd name="T2" fmla="*/ 14 w 83"/>
                  <a:gd name="T3" fmla="*/ 12 h 77"/>
                  <a:gd name="T4" fmla="*/ 18 w 83"/>
                  <a:gd name="T5" fmla="*/ 16 h 77"/>
                  <a:gd name="T6" fmla="*/ 18 w 83"/>
                  <a:gd name="T7" fmla="*/ 16 h 77"/>
                  <a:gd name="T8" fmla="*/ 15 w 83"/>
                  <a:gd name="T9" fmla="*/ 11 h 77"/>
                  <a:gd name="T10" fmla="*/ 20 w 83"/>
                  <a:gd name="T11" fmla="*/ 14 h 77"/>
                  <a:gd name="T12" fmla="*/ 16 w 83"/>
                  <a:gd name="T13" fmla="*/ 10 h 77"/>
                  <a:gd name="T14" fmla="*/ 21 w 83"/>
                  <a:gd name="T15" fmla="*/ 12 h 77"/>
                  <a:gd name="T16" fmla="*/ 21 w 83"/>
                  <a:gd name="T17" fmla="*/ 11 h 77"/>
                  <a:gd name="T18" fmla="*/ 16 w 83"/>
                  <a:gd name="T19" fmla="*/ 10 h 77"/>
                  <a:gd name="T20" fmla="*/ 16 w 83"/>
                  <a:gd name="T21" fmla="*/ 8 h 77"/>
                  <a:gd name="T22" fmla="*/ 16 w 83"/>
                  <a:gd name="T23" fmla="*/ 6 h 77"/>
                  <a:gd name="T24" fmla="*/ 21 w 83"/>
                  <a:gd name="T25" fmla="*/ 6 h 77"/>
                  <a:gd name="T26" fmla="*/ 21 w 83"/>
                  <a:gd name="T27" fmla="*/ 5 h 77"/>
                  <a:gd name="T28" fmla="*/ 18 w 83"/>
                  <a:gd name="T29" fmla="*/ 2 h 77"/>
                  <a:gd name="T30" fmla="*/ 17 w 83"/>
                  <a:gd name="T31" fmla="*/ 6 h 77"/>
                  <a:gd name="T32" fmla="*/ 14 w 83"/>
                  <a:gd name="T33" fmla="*/ 5 h 77"/>
                  <a:gd name="T34" fmla="*/ 18 w 83"/>
                  <a:gd name="T35" fmla="*/ 2 h 77"/>
                  <a:gd name="T36" fmla="*/ 17 w 83"/>
                  <a:gd name="T37" fmla="*/ 1 h 77"/>
                  <a:gd name="T38" fmla="*/ 14 w 83"/>
                  <a:gd name="T39" fmla="*/ 0 h 77"/>
                  <a:gd name="T40" fmla="*/ 14 w 83"/>
                  <a:gd name="T41" fmla="*/ 5 h 77"/>
                  <a:gd name="T42" fmla="*/ 11 w 83"/>
                  <a:gd name="T43" fmla="*/ 5 h 77"/>
                  <a:gd name="T44" fmla="*/ 11 w 83"/>
                  <a:gd name="T45" fmla="*/ 0 h 77"/>
                  <a:gd name="T46" fmla="*/ 10 w 83"/>
                  <a:gd name="T47" fmla="*/ 0 h 77"/>
                  <a:gd name="T48" fmla="*/ 11 w 83"/>
                  <a:gd name="T49" fmla="*/ 5 h 77"/>
                  <a:gd name="T50" fmla="*/ 6 w 83"/>
                  <a:gd name="T51" fmla="*/ 2 h 77"/>
                  <a:gd name="T52" fmla="*/ 9 w 83"/>
                  <a:gd name="T53" fmla="*/ 6 h 77"/>
                  <a:gd name="T54" fmla="*/ 8 w 83"/>
                  <a:gd name="T55" fmla="*/ 6 h 77"/>
                  <a:gd name="T56" fmla="*/ 6 w 83"/>
                  <a:gd name="T57" fmla="*/ 2 h 77"/>
                  <a:gd name="T58" fmla="*/ 4 w 83"/>
                  <a:gd name="T59" fmla="*/ 3 h 77"/>
                  <a:gd name="T60" fmla="*/ 7 w 83"/>
                  <a:gd name="T61" fmla="*/ 8 h 77"/>
                  <a:gd name="T62" fmla="*/ 2 w 83"/>
                  <a:gd name="T63" fmla="*/ 5 h 77"/>
                  <a:gd name="T64" fmla="*/ 1 w 83"/>
                  <a:gd name="T65" fmla="*/ 7 h 77"/>
                  <a:gd name="T66" fmla="*/ 3 w 83"/>
                  <a:gd name="T67" fmla="*/ 8 h 77"/>
                  <a:gd name="T68" fmla="*/ 5 w 83"/>
                  <a:gd name="T69" fmla="*/ 10 h 77"/>
                  <a:gd name="T70" fmla="*/ 5 w 83"/>
                  <a:gd name="T71" fmla="*/ 9 h 77"/>
                  <a:gd name="T72" fmla="*/ 5 w 83"/>
                  <a:gd name="T73" fmla="*/ 11 h 77"/>
                  <a:gd name="T74" fmla="*/ 0 w 83"/>
                  <a:gd name="T75" fmla="*/ 12 h 77"/>
                  <a:gd name="T76" fmla="*/ 0 w 83"/>
                  <a:gd name="T77" fmla="*/ 12 h 77"/>
                  <a:gd name="T78" fmla="*/ 5 w 83"/>
                  <a:gd name="T79" fmla="*/ 13 h 77"/>
                  <a:gd name="T80" fmla="*/ 4 w 83"/>
                  <a:gd name="T81" fmla="*/ 13 h 77"/>
                  <a:gd name="T82" fmla="*/ 4 w 83"/>
                  <a:gd name="T83" fmla="*/ 20 h 77"/>
                  <a:gd name="T84" fmla="*/ 3 w 83"/>
                  <a:gd name="T85" fmla="*/ 18 h 77"/>
                  <a:gd name="T86" fmla="*/ 4 w 83"/>
                  <a:gd name="T87" fmla="*/ 17 h 77"/>
                  <a:gd name="T88" fmla="*/ 4 w 83"/>
                  <a:gd name="T89" fmla="*/ 14 h 77"/>
                  <a:gd name="T90" fmla="*/ 6 w 83"/>
                  <a:gd name="T91" fmla="*/ 14 h 77"/>
                  <a:gd name="T92" fmla="*/ 6 w 83"/>
                  <a:gd name="T93" fmla="*/ 20 h 77"/>
                  <a:gd name="T94" fmla="*/ 7 w 83"/>
                  <a:gd name="T95" fmla="*/ 20 h 77"/>
                  <a:gd name="T96" fmla="*/ 7 w 83"/>
                  <a:gd name="T97" fmla="*/ 20 h 77"/>
                  <a:gd name="T98" fmla="*/ 9 w 83"/>
                  <a:gd name="T99" fmla="*/ 15 h 77"/>
                  <a:gd name="T100" fmla="*/ 13 w 83"/>
                  <a:gd name="T101" fmla="*/ 19 h 77"/>
                  <a:gd name="T102" fmla="*/ 12 w 83"/>
                  <a:gd name="T103" fmla="*/ 14 h 77"/>
                  <a:gd name="T104" fmla="*/ 14 w 83"/>
                  <a:gd name="T105" fmla="*/ 19 h 77"/>
                  <a:gd name="T106" fmla="*/ 15 w 83"/>
                  <a:gd name="T107" fmla="*/ 18 h 7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3"/>
                  <a:gd name="T163" fmla="*/ 0 h 77"/>
                  <a:gd name="T164" fmla="*/ 83 w 83"/>
                  <a:gd name="T165" fmla="*/ 77 h 77"/>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3" h="77">
                    <a:moveTo>
                      <a:pt x="50" y="52"/>
                    </a:moveTo>
                    <a:lnTo>
                      <a:pt x="56" y="48"/>
                    </a:lnTo>
                    <a:lnTo>
                      <a:pt x="65" y="66"/>
                    </a:lnTo>
                    <a:lnTo>
                      <a:pt x="58" y="69"/>
                    </a:lnTo>
                    <a:lnTo>
                      <a:pt x="50" y="52"/>
                    </a:lnTo>
                    <a:close/>
                    <a:moveTo>
                      <a:pt x="67" y="64"/>
                    </a:moveTo>
                    <a:lnTo>
                      <a:pt x="66" y="65"/>
                    </a:lnTo>
                    <a:lnTo>
                      <a:pt x="65" y="66"/>
                    </a:lnTo>
                    <a:lnTo>
                      <a:pt x="61" y="57"/>
                    </a:lnTo>
                    <a:lnTo>
                      <a:pt x="67" y="64"/>
                    </a:lnTo>
                    <a:close/>
                    <a:moveTo>
                      <a:pt x="54" y="51"/>
                    </a:moveTo>
                    <a:lnTo>
                      <a:pt x="57" y="47"/>
                    </a:lnTo>
                    <a:lnTo>
                      <a:pt x="71" y="61"/>
                    </a:lnTo>
                    <a:lnTo>
                      <a:pt x="67" y="64"/>
                    </a:lnTo>
                    <a:lnTo>
                      <a:pt x="54" y="51"/>
                    </a:lnTo>
                    <a:close/>
                    <a:moveTo>
                      <a:pt x="71" y="61"/>
                    </a:moveTo>
                    <a:lnTo>
                      <a:pt x="71" y="61"/>
                    </a:lnTo>
                    <a:lnTo>
                      <a:pt x="64" y="54"/>
                    </a:lnTo>
                    <a:lnTo>
                      <a:pt x="71" y="61"/>
                    </a:lnTo>
                    <a:close/>
                    <a:moveTo>
                      <a:pt x="57" y="47"/>
                    </a:moveTo>
                    <a:lnTo>
                      <a:pt x="61" y="44"/>
                    </a:lnTo>
                    <a:lnTo>
                      <a:pt x="74" y="57"/>
                    </a:lnTo>
                    <a:lnTo>
                      <a:pt x="71" y="61"/>
                    </a:lnTo>
                    <a:lnTo>
                      <a:pt x="57" y="47"/>
                    </a:lnTo>
                    <a:close/>
                    <a:moveTo>
                      <a:pt x="61" y="44"/>
                    </a:moveTo>
                    <a:lnTo>
                      <a:pt x="69" y="34"/>
                    </a:lnTo>
                    <a:lnTo>
                      <a:pt x="61" y="44"/>
                    </a:lnTo>
                    <a:lnTo>
                      <a:pt x="67" y="51"/>
                    </a:lnTo>
                    <a:lnTo>
                      <a:pt x="61" y="44"/>
                    </a:lnTo>
                    <a:close/>
                    <a:moveTo>
                      <a:pt x="61" y="44"/>
                    </a:moveTo>
                    <a:lnTo>
                      <a:pt x="64" y="41"/>
                    </a:lnTo>
                    <a:lnTo>
                      <a:pt x="77" y="54"/>
                    </a:lnTo>
                    <a:lnTo>
                      <a:pt x="74" y="57"/>
                    </a:lnTo>
                    <a:lnTo>
                      <a:pt x="61" y="44"/>
                    </a:lnTo>
                    <a:close/>
                    <a:moveTo>
                      <a:pt x="78" y="52"/>
                    </a:moveTo>
                    <a:lnTo>
                      <a:pt x="78" y="53"/>
                    </a:lnTo>
                    <a:lnTo>
                      <a:pt x="77" y="54"/>
                    </a:lnTo>
                    <a:lnTo>
                      <a:pt x="71" y="47"/>
                    </a:lnTo>
                    <a:lnTo>
                      <a:pt x="78" y="52"/>
                    </a:lnTo>
                    <a:close/>
                    <a:moveTo>
                      <a:pt x="62" y="43"/>
                    </a:moveTo>
                    <a:lnTo>
                      <a:pt x="65" y="37"/>
                    </a:lnTo>
                    <a:lnTo>
                      <a:pt x="82" y="45"/>
                    </a:lnTo>
                    <a:lnTo>
                      <a:pt x="78" y="52"/>
                    </a:lnTo>
                    <a:lnTo>
                      <a:pt x="62" y="43"/>
                    </a:lnTo>
                    <a:close/>
                    <a:moveTo>
                      <a:pt x="83" y="42"/>
                    </a:moveTo>
                    <a:lnTo>
                      <a:pt x="83" y="44"/>
                    </a:lnTo>
                    <a:lnTo>
                      <a:pt x="82" y="45"/>
                    </a:lnTo>
                    <a:lnTo>
                      <a:pt x="74" y="42"/>
                    </a:lnTo>
                    <a:lnTo>
                      <a:pt x="83" y="42"/>
                    </a:lnTo>
                    <a:close/>
                    <a:moveTo>
                      <a:pt x="64" y="42"/>
                    </a:moveTo>
                    <a:lnTo>
                      <a:pt x="64" y="39"/>
                    </a:lnTo>
                    <a:lnTo>
                      <a:pt x="83" y="39"/>
                    </a:lnTo>
                    <a:lnTo>
                      <a:pt x="83" y="42"/>
                    </a:lnTo>
                    <a:lnTo>
                      <a:pt x="64" y="42"/>
                    </a:lnTo>
                    <a:close/>
                    <a:moveTo>
                      <a:pt x="64" y="39"/>
                    </a:moveTo>
                    <a:lnTo>
                      <a:pt x="64" y="32"/>
                    </a:lnTo>
                    <a:lnTo>
                      <a:pt x="83" y="32"/>
                    </a:lnTo>
                    <a:lnTo>
                      <a:pt x="83" y="39"/>
                    </a:lnTo>
                    <a:lnTo>
                      <a:pt x="64" y="39"/>
                    </a:lnTo>
                    <a:close/>
                    <a:moveTo>
                      <a:pt x="64" y="32"/>
                    </a:moveTo>
                    <a:lnTo>
                      <a:pt x="64" y="29"/>
                    </a:lnTo>
                    <a:lnTo>
                      <a:pt x="83" y="29"/>
                    </a:lnTo>
                    <a:lnTo>
                      <a:pt x="83" y="32"/>
                    </a:lnTo>
                    <a:lnTo>
                      <a:pt x="64" y="32"/>
                    </a:lnTo>
                    <a:close/>
                    <a:moveTo>
                      <a:pt x="64" y="29"/>
                    </a:moveTo>
                    <a:lnTo>
                      <a:pt x="64" y="25"/>
                    </a:lnTo>
                    <a:lnTo>
                      <a:pt x="83" y="25"/>
                    </a:lnTo>
                    <a:lnTo>
                      <a:pt x="83" y="29"/>
                    </a:lnTo>
                    <a:lnTo>
                      <a:pt x="64" y="29"/>
                    </a:lnTo>
                    <a:close/>
                    <a:moveTo>
                      <a:pt x="64" y="25"/>
                    </a:moveTo>
                    <a:lnTo>
                      <a:pt x="64" y="22"/>
                    </a:lnTo>
                    <a:lnTo>
                      <a:pt x="83" y="22"/>
                    </a:lnTo>
                    <a:lnTo>
                      <a:pt x="83" y="25"/>
                    </a:lnTo>
                    <a:lnTo>
                      <a:pt x="64" y="25"/>
                    </a:lnTo>
                    <a:close/>
                    <a:moveTo>
                      <a:pt x="82" y="18"/>
                    </a:moveTo>
                    <a:lnTo>
                      <a:pt x="83" y="20"/>
                    </a:lnTo>
                    <a:lnTo>
                      <a:pt x="83" y="22"/>
                    </a:lnTo>
                    <a:lnTo>
                      <a:pt x="74" y="22"/>
                    </a:lnTo>
                    <a:lnTo>
                      <a:pt x="82" y="18"/>
                    </a:lnTo>
                    <a:close/>
                    <a:moveTo>
                      <a:pt x="65" y="26"/>
                    </a:moveTo>
                    <a:lnTo>
                      <a:pt x="62" y="20"/>
                    </a:lnTo>
                    <a:lnTo>
                      <a:pt x="78" y="12"/>
                    </a:lnTo>
                    <a:lnTo>
                      <a:pt x="82" y="18"/>
                    </a:lnTo>
                    <a:lnTo>
                      <a:pt x="65" y="26"/>
                    </a:lnTo>
                    <a:close/>
                    <a:moveTo>
                      <a:pt x="71" y="7"/>
                    </a:moveTo>
                    <a:lnTo>
                      <a:pt x="76" y="7"/>
                    </a:lnTo>
                    <a:lnTo>
                      <a:pt x="78" y="12"/>
                    </a:lnTo>
                    <a:lnTo>
                      <a:pt x="71" y="16"/>
                    </a:lnTo>
                    <a:lnTo>
                      <a:pt x="71" y="7"/>
                    </a:lnTo>
                    <a:close/>
                    <a:moveTo>
                      <a:pt x="71" y="25"/>
                    </a:moveTo>
                    <a:lnTo>
                      <a:pt x="67" y="25"/>
                    </a:lnTo>
                    <a:lnTo>
                      <a:pt x="67" y="7"/>
                    </a:lnTo>
                    <a:lnTo>
                      <a:pt x="71" y="7"/>
                    </a:lnTo>
                    <a:lnTo>
                      <a:pt x="71" y="25"/>
                    </a:lnTo>
                    <a:close/>
                    <a:moveTo>
                      <a:pt x="67" y="25"/>
                    </a:moveTo>
                    <a:lnTo>
                      <a:pt x="63" y="25"/>
                    </a:lnTo>
                    <a:lnTo>
                      <a:pt x="61" y="23"/>
                    </a:lnTo>
                    <a:lnTo>
                      <a:pt x="67" y="16"/>
                    </a:lnTo>
                    <a:lnTo>
                      <a:pt x="67" y="25"/>
                    </a:lnTo>
                    <a:close/>
                    <a:moveTo>
                      <a:pt x="61" y="23"/>
                    </a:moveTo>
                    <a:lnTo>
                      <a:pt x="57" y="20"/>
                    </a:lnTo>
                    <a:lnTo>
                      <a:pt x="71" y="7"/>
                    </a:lnTo>
                    <a:lnTo>
                      <a:pt x="74" y="9"/>
                    </a:lnTo>
                    <a:lnTo>
                      <a:pt x="61" y="23"/>
                    </a:lnTo>
                    <a:close/>
                    <a:moveTo>
                      <a:pt x="68" y="4"/>
                    </a:moveTo>
                    <a:lnTo>
                      <a:pt x="69" y="5"/>
                    </a:lnTo>
                    <a:lnTo>
                      <a:pt x="71" y="7"/>
                    </a:lnTo>
                    <a:lnTo>
                      <a:pt x="64" y="13"/>
                    </a:lnTo>
                    <a:lnTo>
                      <a:pt x="68" y="4"/>
                    </a:lnTo>
                    <a:close/>
                    <a:moveTo>
                      <a:pt x="60" y="21"/>
                    </a:moveTo>
                    <a:lnTo>
                      <a:pt x="53" y="18"/>
                    </a:lnTo>
                    <a:lnTo>
                      <a:pt x="62" y="1"/>
                    </a:lnTo>
                    <a:lnTo>
                      <a:pt x="68" y="4"/>
                    </a:lnTo>
                    <a:lnTo>
                      <a:pt x="60" y="21"/>
                    </a:lnTo>
                    <a:close/>
                    <a:moveTo>
                      <a:pt x="57" y="0"/>
                    </a:moveTo>
                    <a:lnTo>
                      <a:pt x="60" y="0"/>
                    </a:lnTo>
                    <a:lnTo>
                      <a:pt x="62" y="1"/>
                    </a:lnTo>
                    <a:lnTo>
                      <a:pt x="57" y="10"/>
                    </a:lnTo>
                    <a:lnTo>
                      <a:pt x="57" y="0"/>
                    </a:lnTo>
                    <a:close/>
                    <a:moveTo>
                      <a:pt x="57" y="19"/>
                    </a:moveTo>
                    <a:lnTo>
                      <a:pt x="54" y="19"/>
                    </a:lnTo>
                    <a:lnTo>
                      <a:pt x="54" y="0"/>
                    </a:lnTo>
                    <a:lnTo>
                      <a:pt x="57" y="0"/>
                    </a:lnTo>
                    <a:lnTo>
                      <a:pt x="57" y="19"/>
                    </a:lnTo>
                    <a:close/>
                    <a:moveTo>
                      <a:pt x="54" y="19"/>
                    </a:moveTo>
                    <a:lnTo>
                      <a:pt x="48" y="19"/>
                    </a:lnTo>
                    <a:lnTo>
                      <a:pt x="48" y="0"/>
                    </a:lnTo>
                    <a:lnTo>
                      <a:pt x="54" y="0"/>
                    </a:lnTo>
                    <a:lnTo>
                      <a:pt x="54" y="19"/>
                    </a:lnTo>
                    <a:close/>
                    <a:moveTo>
                      <a:pt x="48" y="19"/>
                    </a:moveTo>
                    <a:lnTo>
                      <a:pt x="45" y="19"/>
                    </a:lnTo>
                    <a:lnTo>
                      <a:pt x="45" y="0"/>
                    </a:lnTo>
                    <a:lnTo>
                      <a:pt x="48" y="0"/>
                    </a:lnTo>
                    <a:lnTo>
                      <a:pt x="48" y="19"/>
                    </a:lnTo>
                    <a:close/>
                    <a:moveTo>
                      <a:pt x="41" y="1"/>
                    </a:moveTo>
                    <a:lnTo>
                      <a:pt x="43" y="0"/>
                    </a:lnTo>
                    <a:lnTo>
                      <a:pt x="45" y="0"/>
                    </a:lnTo>
                    <a:lnTo>
                      <a:pt x="45" y="10"/>
                    </a:lnTo>
                    <a:lnTo>
                      <a:pt x="41" y="1"/>
                    </a:lnTo>
                    <a:close/>
                    <a:moveTo>
                      <a:pt x="50" y="18"/>
                    </a:moveTo>
                    <a:lnTo>
                      <a:pt x="43" y="21"/>
                    </a:lnTo>
                    <a:lnTo>
                      <a:pt x="34" y="4"/>
                    </a:lnTo>
                    <a:lnTo>
                      <a:pt x="41" y="1"/>
                    </a:lnTo>
                    <a:lnTo>
                      <a:pt x="50" y="18"/>
                    </a:lnTo>
                    <a:close/>
                    <a:moveTo>
                      <a:pt x="43" y="21"/>
                    </a:moveTo>
                    <a:lnTo>
                      <a:pt x="41" y="22"/>
                    </a:lnTo>
                    <a:lnTo>
                      <a:pt x="39" y="22"/>
                    </a:lnTo>
                    <a:lnTo>
                      <a:pt x="39" y="13"/>
                    </a:lnTo>
                    <a:lnTo>
                      <a:pt x="43" y="21"/>
                    </a:lnTo>
                    <a:close/>
                    <a:moveTo>
                      <a:pt x="39" y="22"/>
                    </a:moveTo>
                    <a:lnTo>
                      <a:pt x="32" y="22"/>
                    </a:lnTo>
                    <a:lnTo>
                      <a:pt x="32" y="3"/>
                    </a:lnTo>
                    <a:lnTo>
                      <a:pt x="39" y="3"/>
                    </a:lnTo>
                    <a:lnTo>
                      <a:pt x="39" y="22"/>
                    </a:lnTo>
                    <a:close/>
                    <a:moveTo>
                      <a:pt x="25" y="7"/>
                    </a:moveTo>
                    <a:lnTo>
                      <a:pt x="29" y="3"/>
                    </a:lnTo>
                    <a:lnTo>
                      <a:pt x="32" y="3"/>
                    </a:lnTo>
                    <a:lnTo>
                      <a:pt x="32" y="13"/>
                    </a:lnTo>
                    <a:lnTo>
                      <a:pt x="25" y="7"/>
                    </a:lnTo>
                    <a:close/>
                    <a:moveTo>
                      <a:pt x="39" y="20"/>
                    </a:moveTo>
                    <a:lnTo>
                      <a:pt x="35" y="23"/>
                    </a:lnTo>
                    <a:lnTo>
                      <a:pt x="22" y="9"/>
                    </a:lnTo>
                    <a:lnTo>
                      <a:pt x="25" y="7"/>
                    </a:lnTo>
                    <a:lnTo>
                      <a:pt x="39" y="20"/>
                    </a:lnTo>
                    <a:close/>
                    <a:moveTo>
                      <a:pt x="35" y="23"/>
                    </a:moveTo>
                    <a:lnTo>
                      <a:pt x="34" y="24"/>
                    </a:lnTo>
                    <a:lnTo>
                      <a:pt x="33" y="24"/>
                    </a:lnTo>
                    <a:lnTo>
                      <a:pt x="29" y="16"/>
                    </a:lnTo>
                    <a:lnTo>
                      <a:pt x="35" y="23"/>
                    </a:lnTo>
                    <a:close/>
                    <a:moveTo>
                      <a:pt x="33" y="24"/>
                    </a:moveTo>
                    <a:lnTo>
                      <a:pt x="26" y="27"/>
                    </a:lnTo>
                    <a:lnTo>
                      <a:pt x="19" y="11"/>
                    </a:lnTo>
                    <a:lnTo>
                      <a:pt x="24" y="8"/>
                    </a:lnTo>
                    <a:lnTo>
                      <a:pt x="33" y="24"/>
                    </a:lnTo>
                    <a:close/>
                    <a:moveTo>
                      <a:pt x="15" y="12"/>
                    </a:moveTo>
                    <a:lnTo>
                      <a:pt x="17" y="11"/>
                    </a:lnTo>
                    <a:lnTo>
                      <a:pt x="19" y="11"/>
                    </a:lnTo>
                    <a:lnTo>
                      <a:pt x="23" y="19"/>
                    </a:lnTo>
                    <a:lnTo>
                      <a:pt x="15" y="12"/>
                    </a:lnTo>
                    <a:close/>
                    <a:moveTo>
                      <a:pt x="30" y="26"/>
                    </a:moveTo>
                    <a:lnTo>
                      <a:pt x="26" y="29"/>
                    </a:lnTo>
                    <a:lnTo>
                      <a:pt x="13" y="15"/>
                    </a:lnTo>
                    <a:lnTo>
                      <a:pt x="15" y="12"/>
                    </a:lnTo>
                    <a:lnTo>
                      <a:pt x="30" y="26"/>
                    </a:lnTo>
                    <a:close/>
                    <a:moveTo>
                      <a:pt x="26" y="29"/>
                    </a:moveTo>
                    <a:lnTo>
                      <a:pt x="23" y="32"/>
                    </a:lnTo>
                    <a:lnTo>
                      <a:pt x="10" y="19"/>
                    </a:lnTo>
                    <a:lnTo>
                      <a:pt x="13" y="15"/>
                    </a:lnTo>
                    <a:lnTo>
                      <a:pt x="26" y="29"/>
                    </a:lnTo>
                    <a:close/>
                    <a:moveTo>
                      <a:pt x="8" y="21"/>
                    </a:moveTo>
                    <a:lnTo>
                      <a:pt x="9" y="20"/>
                    </a:lnTo>
                    <a:lnTo>
                      <a:pt x="10" y="19"/>
                    </a:lnTo>
                    <a:lnTo>
                      <a:pt x="17" y="25"/>
                    </a:lnTo>
                    <a:lnTo>
                      <a:pt x="8" y="21"/>
                    </a:lnTo>
                    <a:close/>
                    <a:moveTo>
                      <a:pt x="24" y="30"/>
                    </a:moveTo>
                    <a:lnTo>
                      <a:pt x="22" y="36"/>
                    </a:lnTo>
                    <a:lnTo>
                      <a:pt x="4" y="27"/>
                    </a:lnTo>
                    <a:lnTo>
                      <a:pt x="8" y="21"/>
                    </a:lnTo>
                    <a:lnTo>
                      <a:pt x="24" y="30"/>
                    </a:lnTo>
                    <a:close/>
                    <a:moveTo>
                      <a:pt x="22" y="36"/>
                    </a:moveTo>
                    <a:lnTo>
                      <a:pt x="21" y="37"/>
                    </a:lnTo>
                    <a:lnTo>
                      <a:pt x="20" y="39"/>
                    </a:lnTo>
                    <a:lnTo>
                      <a:pt x="13" y="32"/>
                    </a:lnTo>
                    <a:lnTo>
                      <a:pt x="22" y="36"/>
                    </a:lnTo>
                    <a:close/>
                    <a:moveTo>
                      <a:pt x="20" y="39"/>
                    </a:moveTo>
                    <a:lnTo>
                      <a:pt x="17" y="42"/>
                    </a:lnTo>
                    <a:lnTo>
                      <a:pt x="3" y="29"/>
                    </a:lnTo>
                    <a:lnTo>
                      <a:pt x="7" y="25"/>
                    </a:lnTo>
                    <a:lnTo>
                      <a:pt x="20" y="39"/>
                    </a:lnTo>
                    <a:close/>
                    <a:moveTo>
                      <a:pt x="0" y="35"/>
                    </a:moveTo>
                    <a:lnTo>
                      <a:pt x="0" y="31"/>
                    </a:lnTo>
                    <a:lnTo>
                      <a:pt x="3" y="29"/>
                    </a:lnTo>
                    <a:lnTo>
                      <a:pt x="10" y="35"/>
                    </a:lnTo>
                    <a:lnTo>
                      <a:pt x="0" y="35"/>
                    </a:lnTo>
                    <a:close/>
                    <a:moveTo>
                      <a:pt x="20" y="35"/>
                    </a:moveTo>
                    <a:lnTo>
                      <a:pt x="20" y="39"/>
                    </a:lnTo>
                    <a:lnTo>
                      <a:pt x="0" y="39"/>
                    </a:lnTo>
                    <a:lnTo>
                      <a:pt x="0" y="35"/>
                    </a:lnTo>
                    <a:lnTo>
                      <a:pt x="20" y="35"/>
                    </a:lnTo>
                    <a:close/>
                    <a:moveTo>
                      <a:pt x="20" y="39"/>
                    </a:moveTo>
                    <a:lnTo>
                      <a:pt x="20" y="44"/>
                    </a:lnTo>
                    <a:lnTo>
                      <a:pt x="0" y="44"/>
                    </a:lnTo>
                    <a:lnTo>
                      <a:pt x="0" y="39"/>
                    </a:lnTo>
                    <a:lnTo>
                      <a:pt x="20" y="39"/>
                    </a:lnTo>
                    <a:close/>
                    <a:moveTo>
                      <a:pt x="20" y="44"/>
                    </a:moveTo>
                    <a:lnTo>
                      <a:pt x="20" y="47"/>
                    </a:lnTo>
                    <a:lnTo>
                      <a:pt x="0" y="47"/>
                    </a:lnTo>
                    <a:lnTo>
                      <a:pt x="0" y="44"/>
                    </a:lnTo>
                    <a:lnTo>
                      <a:pt x="20" y="44"/>
                    </a:lnTo>
                    <a:close/>
                    <a:moveTo>
                      <a:pt x="20" y="47"/>
                    </a:moveTo>
                    <a:lnTo>
                      <a:pt x="20" y="51"/>
                    </a:lnTo>
                    <a:lnTo>
                      <a:pt x="0" y="51"/>
                    </a:lnTo>
                    <a:lnTo>
                      <a:pt x="0" y="47"/>
                    </a:lnTo>
                    <a:lnTo>
                      <a:pt x="20" y="47"/>
                    </a:lnTo>
                    <a:close/>
                    <a:moveTo>
                      <a:pt x="20" y="51"/>
                    </a:moveTo>
                    <a:lnTo>
                      <a:pt x="20" y="57"/>
                    </a:lnTo>
                    <a:lnTo>
                      <a:pt x="0" y="57"/>
                    </a:lnTo>
                    <a:lnTo>
                      <a:pt x="0" y="51"/>
                    </a:lnTo>
                    <a:lnTo>
                      <a:pt x="20" y="51"/>
                    </a:lnTo>
                    <a:close/>
                    <a:moveTo>
                      <a:pt x="3" y="64"/>
                    </a:moveTo>
                    <a:lnTo>
                      <a:pt x="0" y="62"/>
                    </a:lnTo>
                    <a:lnTo>
                      <a:pt x="0" y="57"/>
                    </a:lnTo>
                    <a:lnTo>
                      <a:pt x="10" y="57"/>
                    </a:lnTo>
                    <a:lnTo>
                      <a:pt x="3" y="64"/>
                    </a:lnTo>
                    <a:close/>
                    <a:moveTo>
                      <a:pt x="17" y="51"/>
                    </a:moveTo>
                    <a:lnTo>
                      <a:pt x="20" y="54"/>
                    </a:lnTo>
                    <a:lnTo>
                      <a:pt x="7" y="67"/>
                    </a:lnTo>
                    <a:lnTo>
                      <a:pt x="3" y="64"/>
                    </a:lnTo>
                    <a:lnTo>
                      <a:pt x="17" y="51"/>
                    </a:lnTo>
                    <a:close/>
                    <a:moveTo>
                      <a:pt x="7" y="67"/>
                    </a:moveTo>
                    <a:lnTo>
                      <a:pt x="15" y="77"/>
                    </a:lnTo>
                    <a:lnTo>
                      <a:pt x="7" y="67"/>
                    </a:lnTo>
                    <a:lnTo>
                      <a:pt x="13" y="61"/>
                    </a:lnTo>
                    <a:lnTo>
                      <a:pt x="7" y="67"/>
                    </a:lnTo>
                    <a:close/>
                    <a:moveTo>
                      <a:pt x="20" y="54"/>
                    </a:moveTo>
                    <a:lnTo>
                      <a:pt x="23" y="57"/>
                    </a:lnTo>
                    <a:lnTo>
                      <a:pt x="10" y="70"/>
                    </a:lnTo>
                    <a:lnTo>
                      <a:pt x="7" y="67"/>
                    </a:lnTo>
                    <a:lnTo>
                      <a:pt x="20" y="54"/>
                    </a:lnTo>
                    <a:close/>
                    <a:moveTo>
                      <a:pt x="17" y="73"/>
                    </a:moveTo>
                    <a:lnTo>
                      <a:pt x="12" y="73"/>
                    </a:lnTo>
                    <a:lnTo>
                      <a:pt x="10" y="70"/>
                    </a:lnTo>
                    <a:lnTo>
                      <a:pt x="17" y="64"/>
                    </a:lnTo>
                    <a:lnTo>
                      <a:pt x="17" y="73"/>
                    </a:lnTo>
                    <a:close/>
                    <a:moveTo>
                      <a:pt x="17" y="54"/>
                    </a:moveTo>
                    <a:lnTo>
                      <a:pt x="20" y="54"/>
                    </a:lnTo>
                    <a:lnTo>
                      <a:pt x="20" y="73"/>
                    </a:lnTo>
                    <a:lnTo>
                      <a:pt x="17" y="73"/>
                    </a:lnTo>
                    <a:lnTo>
                      <a:pt x="17" y="54"/>
                    </a:lnTo>
                    <a:close/>
                    <a:moveTo>
                      <a:pt x="20" y="54"/>
                    </a:moveTo>
                    <a:lnTo>
                      <a:pt x="22" y="54"/>
                    </a:lnTo>
                    <a:lnTo>
                      <a:pt x="23" y="55"/>
                    </a:lnTo>
                    <a:lnTo>
                      <a:pt x="20" y="64"/>
                    </a:lnTo>
                    <a:lnTo>
                      <a:pt x="20" y="54"/>
                    </a:lnTo>
                    <a:close/>
                    <a:moveTo>
                      <a:pt x="23" y="55"/>
                    </a:moveTo>
                    <a:lnTo>
                      <a:pt x="30" y="58"/>
                    </a:lnTo>
                    <a:lnTo>
                      <a:pt x="22" y="75"/>
                    </a:lnTo>
                    <a:lnTo>
                      <a:pt x="15" y="73"/>
                    </a:lnTo>
                    <a:lnTo>
                      <a:pt x="23" y="55"/>
                    </a:lnTo>
                    <a:close/>
                    <a:moveTo>
                      <a:pt x="25" y="76"/>
                    </a:moveTo>
                    <a:lnTo>
                      <a:pt x="23" y="76"/>
                    </a:lnTo>
                    <a:lnTo>
                      <a:pt x="22" y="75"/>
                    </a:lnTo>
                    <a:lnTo>
                      <a:pt x="25" y="67"/>
                    </a:lnTo>
                    <a:lnTo>
                      <a:pt x="25" y="76"/>
                    </a:lnTo>
                    <a:close/>
                    <a:moveTo>
                      <a:pt x="25" y="57"/>
                    </a:moveTo>
                    <a:lnTo>
                      <a:pt x="29" y="57"/>
                    </a:lnTo>
                    <a:lnTo>
                      <a:pt x="29" y="76"/>
                    </a:lnTo>
                    <a:lnTo>
                      <a:pt x="25" y="76"/>
                    </a:lnTo>
                    <a:lnTo>
                      <a:pt x="25" y="57"/>
                    </a:lnTo>
                    <a:close/>
                    <a:moveTo>
                      <a:pt x="29" y="57"/>
                    </a:moveTo>
                    <a:lnTo>
                      <a:pt x="35" y="57"/>
                    </a:lnTo>
                    <a:lnTo>
                      <a:pt x="35" y="76"/>
                    </a:lnTo>
                    <a:lnTo>
                      <a:pt x="29" y="76"/>
                    </a:lnTo>
                    <a:lnTo>
                      <a:pt x="29" y="57"/>
                    </a:lnTo>
                    <a:close/>
                    <a:moveTo>
                      <a:pt x="35" y="57"/>
                    </a:moveTo>
                    <a:lnTo>
                      <a:pt x="39" y="57"/>
                    </a:lnTo>
                    <a:lnTo>
                      <a:pt x="39" y="76"/>
                    </a:lnTo>
                    <a:lnTo>
                      <a:pt x="35" y="76"/>
                    </a:lnTo>
                    <a:lnTo>
                      <a:pt x="35" y="57"/>
                    </a:lnTo>
                    <a:close/>
                    <a:moveTo>
                      <a:pt x="39" y="57"/>
                    </a:moveTo>
                    <a:lnTo>
                      <a:pt x="45" y="57"/>
                    </a:lnTo>
                    <a:lnTo>
                      <a:pt x="45" y="76"/>
                    </a:lnTo>
                    <a:lnTo>
                      <a:pt x="39" y="76"/>
                    </a:lnTo>
                    <a:lnTo>
                      <a:pt x="39" y="57"/>
                    </a:lnTo>
                    <a:close/>
                    <a:moveTo>
                      <a:pt x="50" y="75"/>
                    </a:moveTo>
                    <a:lnTo>
                      <a:pt x="47" y="76"/>
                    </a:lnTo>
                    <a:lnTo>
                      <a:pt x="45" y="76"/>
                    </a:lnTo>
                    <a:lnTo>
                      <a:pt x="45" y="67"/>
                    </a:lnTo>
                    <a:lnTo>
                      <a:pt x="50" y="75"/>
                    </a:lnTo>
                    <a:close/>
                    <a:moveTo>
                      <a:pt x="41" y="58"/>
                    </a:moveTo>
                    <a:lnTo>
                      <a:pt x="47" y="55"/>
                    </a:lnTo>
                    <a:lnTo>
                      <a:pt x="55" y="73"/>
                    </a:lnTo>
                    <a:lnTo>
                      <a:pt x="50" y="75"/>
                    </a:lnTo>
                    <a:lnTo>
                      <a:pt x="41" y="58"/>
                    </a:lnTo>
                    <a:close/>
                    <a:moveTo>
                      <a:pt x="58" y="70"/>
                    </a:moveTo>
                    <a:lnTo>
                      <a:pt x="57" y="72"/>
                    </a:lnTo>
                    <a:lnTo>
                      <a:pt x="55" y="73"/>
                    </a:lnTo>
                    <a:lnTo>
                      <a:pt x="51" y="64"/>
                    </a:lnTo>
                    <a:lnTo>
                      <a:pt x="58" y="70"/>
                    </a:lnTo>
                    <a:close/>
                    <a:moveTo>
                      <a:pt x="44" y="57"/>
                    </a:moveTo>
                    <a:lnTo>
                      <a:pt x="47" y="54"/>
                    </a:lnTo>
                    <a:lnTo>
                      <a:pt x="61" y="67"/>
                    </a:lnTo>
                    <a:lnTo>
                      <a:pt x="58" y="70"/>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48" name="Freeform 837">
                <a:extLst>
                  <a:ext uri="{FF2B5EF4-FFF2-40B4-BE49-F238E27FC236}">
                    <a16:creationId xmlns:a16="http://schemas.microsoft.com/office/drawing/2014/main" id="{30D466BA-7933-4BCF-A9B7-4682AC911741}"/>
                  </a:ext>
                </a:extLst>
              </p:cNvPr>
              <p:cNvSpPr>
                <a:spLocks/>
              </p:cNvSpPr>
              <p:nvPr/>
            </p:nvSpPr>
            <p:spPr bwMode="auto">
              <a:xfrm>
                <a:off x="3157" y="1791"/>
                <a:ext cx="116" cy="99"/>
              </a:xfrm>
              <a:custGeom>
                <a:avLst/>
                <a:gdLst>
                  <a:gd name="T0" fmla="*/ 12 w 464"/>
                  <a:gd name="T1" fmla="*/ 0 h 394"/>
                  <a:gd name="T2" fmla="*/ 4 w 464"/>
                  <a:gd name="T3" fmla="*/ 1 h 394"/>
                  <a:gd name="T4" fmla="*/ 0 w 464"/>
                  <a:gd name="T5" fmla="*/ 4 h 394"/>
                  <a:gd name="T6" fmla="*/ 1 w 464"/>
                  <a:gd name="T7" fmla="*/ 8 h 394"/>
                  <a:gd name="T8" fmla="*/ 4 w 464"/>
                  <a:gd name="T9" fmla="*/ 14 h 394"/>
                  <a:gd name="T10" fmla="*/ 9 w 464"/>
                  <a:gd name="T11" fmla="*/ 19 h 394"/>
                  <a:gd name="T12" fmla="*/ 15 w 464"/>
                  <a:gd name="T13" fmla="*/ 25 h 394"/>
                  <a:gd name="T14" fmla="*/ 22 w 464"/>
                  <a:gd name="T15" fmla="*/ 31 h 394"/>
                  <a:gd name="T16" fmla="*/ 28 w 464"/>
                  <a:gd name="T17" fmla="*/ 37 h 394"/>
                  <a:gd name="T18" fmla="*/ 33 w 464"/>
                  <a:gd name="T19" fmla="*/ 41 h 394"/>
                  <a:gd name="T20" fmla="*/ 36 w 464"/>
                  <a:gd name="T21" fmla="*/ 44 h 394"/>
                  <a:gd name="T22" fmla="*/ 37 w 464"/>
                  <a:gd name="T23" fmla="*/ 44 h 394"/>
                  <a:gd name="T24" fmla="*/ 38 w 464"/>
                  <a:gd name="T25" fmla="*/ 44 h 394"/>
                  <a:gd name="T26" fmla="*/ 40 w 464"/>
                  <a:gd name="T27" fmla="*/ 46 h 394"/>
                  <a:gd name="T28" fmla="*/ 42 w 464"/>
                  <a:gd name="T29" fmla="*/ 48 h 394"/>
                  <a:gd name="T30" fmla="*/ 45 w 464"/>
                  <a:gd name="T31" fmla="*/ 51 h 394"/>
                  <a:gd name="T32" fmla="*/ 48 w 464"/>
                  <a:gd name="T33" fmla="*/ 54 h 394"/>
                  <a:gd name="T34" fmla="*/ 51 w 464"/>
                  <a:gd name="T35" fmla="*/ 58 h 394"/>
                  <a:gd name="T36" fmla="*/ 52 w 464"/>
                  <a:gd name="T37" fmla="*/ 63 h 394"/>
                  <a:gd name="T38" fmla="*/ 54 w 464"/>
                  <a:gd name="T39" fmla="*/ 69 h 394"/>
                  <a:gd name="T40" fmla="*/ 55 w 464"/>
                  <a:gd name="T41" fmla="*/ 75 h 394"/>
                  <a:gd name="T42" fmla="*/ 57 w 464"/>
                  <a:gd name="T43" fmla="*/ 81 h 394"/>
                  <a:gd name="T44" fmla="*/ 60 w 464"/>
                  <a:gd name="T45" fmla="*/ 87 h 394"/>
                  <a:gd name="T46" fmla="*/ 63 w 464"/>
                  <a:gd name="T47" fmla="*/ 91 h 394"/>
                  <a:gd name="T48" fmla="*/ 67 w 464"/>
                  <a:gd name="T49" fmla="*/ 94 h 394"/>
                  <a:gd name="T50" fmla="*/ 71 w 464"/>
                  <a:gd name="T51" fmla="*/ 97 h 394"/>
                  <a:gd name="T52" fmla="*/ 76 w 464"/>
                  <a:gd name="T53" fmla="*/ 98 h 394"/>
                  <a:gd name="T54" fmla="*/ 82 w 464"/>
                  <a:gd name="T55" fmla="*/ 99 h 394"/>
                  <a:gd name="T56" fmla="*/ 87 w 464"/>
                  <a:gd name="T57" fmla="*/ 99 h 394"/>
                  <a:gd name="T58" fmla="*/ 95 w 464"/>
                  <a:gd name="T59" fmla="*/ 99 h 394"/>
                  <a:gd name="T60" fmla="*/ 102 w 464"/>
                  <a:gd name="T61" fmla="*/ 98 h 394"/>
                  <a:gd name="T62" fmla="*/ 108 w 464"/>
                  <a:gd name="T63" fmla="*/ 97 h 394"/>
                  <a:gd name="T64" fmla="*/ 113 w 464"/>
                  <a:gd name="T65" fmla="*/ 94 h 394"/>
                  <a:gd name="T66" fmla="*/ 115 w 464"/>
                  <a:gd name="T67" fmla="*/ 92 h 394"/>
                  <a:gd name="T68" fmla="*/ 116 w 464"/>
                  <a:gd name="T69" fmla="*/ 88 h 394"/>
                  <a:gd name="T70" fmla="*/ 116 w 464"/>
                  <a:gd name="T71" fmla="*/ 84 h 394"/>
                  <a:gd name="T72" fmla="*/ 114 w 464"/>
                  <a:gd name="T73" fmla="*/ 78 h 394"/>
                  <a:gd name="T74" fmla="*/ 111 w 464"/>
                  <a:gd name="T75" fmla="*/ 73 h 394"/>
                  <a:gd name="T76" fmla="*/ 106 w 464"/>
                  <a:gd name="T77" fmla="*/ 66 h 394"/>
                  <a:gd name="T78" fmla="*/ 101 w 464"/>
                  <a:gd name="T79" fmla="*/ 60 h 394"/>
                  <a:gd name="T80" fmla="*/ 95 w 464"/>
                  <a:gd name="T81" fmla="*/ 52 h 394"/>
                  <a:gd name="T82" fmla="*/ 88 w 464"/>
                  <a:gd name="T83" fmla="*/ 44 h 394"/>
                  <a:gd name="T84" fmla="*/ 82 w 464"/>
                  <a:gd name="T85" fmla="*/ 37 h 394"/>
                  <a:gd name="T86" fmla="*/ 76 w 464"/>
                  <a:gd name="T87" fmla="*/ 30 h 394"/>
                  <a:gd name="T88" fmla="*/ 68 w 464"/>
                  <a:gd name="T89" fmla="*/ 24 h 394"/>
                  <a:gd name="T90" fmla="*/ 61 w 464"/>
                  <a:gd name="T91" fmla="*/ 19 h 394"/>
                  <a:gd name="T92" fmla="*/ 53 w 464"/>
                  <a:gd name="T93" fmla="*/ 14 h 394"/>
                  <a:gd name="T94" fmla="*/ 45 w 464"/>
                  <a:gd name="T95" fmla="*/ 10 h 394"/>
                  <a:gd name="T96" fmla="*/ 35 w 464"/>
                  <a:gd name="T97" fmla="*/ 6 h 394"/>
                  <a:gd name="T98" fmla="*/ 25 w 464"/>
                  <a:gd name="T99" fmla="*/ 3 h 394"/>
                  <a:gd name="T100" fmla="*/ 12 w 464"/>
                  <a:gd name="T101" fmla="*/ 0 h 39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464"/>
                  <a:gd name="T154" fmla="*/ 0 h 394"/>
                  <a:gd name="T155" fmla="*/ 464 w 464"/>
                  <a:gd name="T156" fmla="*/ 394 h 39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464" h="394">
                    <a:moveTo>
                      <a:pt x="47" y="0"/>
                    </a:moveTo>
                    <a:lnTo>
                      <a:pt x="15" y="3"/>
                    </a:lnTo>
                    <a:lnTo>
                      <a:pt x="0" y="15"/>
                    </a:lnTo>
                    <a:lnTo>
                      <a:pt x="3" y="32"/>
                    </a:lnTo>
                    <a:lnTo>
                      <a:pt x="15" y="54"/>
                    </a:lnTo>
                    <a:lnTo>
                      <a:pt x="35" y="76"/>
                    </a:lnTo>
                    <a:lnTo>
                      <a:pt x="60" y="101"/>
                    </a:lnTo>
                    <a:lnTo>
                      <a:pt x="89" y="123"/>
                    </a:lnTo>
                    <a:lnTo>
                      <a:pt x="111" y="146"/>
                    </a:lnTo>
                    <a:lnTo>
                      <a:pt x="133" y="162"/>
                    </a:lnTo>
                    <a:lnTo>
                      <a:pt x="143" y="175"/>
                    </a:lnTo>
                    <a:lnTo>
                      <a:pt x="146" y="175"/>
                    </a:lnTo>
                    <a:lnTo>
                      <a:pt x="152" y="177"/>
                    </a:lnTo>
                    <a:lnTo>
                      <a:pt x="159" y="184"/>
                    </a:lnTo>
                    <a:lnTo>
                      <a:pt x="168" y="190"/>
                    </a:lnTo>
                    <a:lnTo>
                      <a:pt x="181" y="204"/>
                    </a:lnTo>
                    <a:lnTo>
                      <a:pt x="191" y="216"/>
                    </a:lnTo>
                    <a:lnTo>
                      <a:pt x="203" y="231"/>
                    </a:lnTo>
                    <a:lnTo>
                      <a:pt x="209" y="251"/>
                    </a:lnTo>
                    <a:lnTo>
                      <a:pt x="216" y="273"/>
                    </a:lnTo>
                    <a:lnTo>
                      <a:pt x="219" y="299"/>
                    </a:lnTo>
                    <a:lnTo>
                      <a:pt x="229" y="324"/>
                    </a:lnTo>
                    <a:lnTo>
                      <a:pt x="238" y="346"/>
                    </a:lnTo>
                    <a:lnTo>
                      <a:pt x="251" y="362"/>
                    </a:lnTo>
                    <a:lnTo>
                      <a:pt x="267" y="375"/>
                    </a:lnTo>
                    <a:lnTo>
                      <a:pt x="283" y="385"/>
                    </a:lnTo>
                    <a:lnTo>
                      <a:pt x="305" y="391"/>
                    </a:lnTo>
                    <a:lnTo>
                      <a:pt x="327" y="394"/>
                    </a:lnTo>
                    <a:lnTo>
                      <a:pt x="349" y="394"/>
                    </a:lnTo>
                    <a:lnTo>
                      <a:pt x="378" y="394"/>
                    </a:lnTo>
                    <a:lnTo>
                      <a:pt x="407" y="391"/>
                    </a:lnTo>
                    <a:lnTo>
                      <a:pt x="432" y="385"/>
                    </a:lnTo>
                    <a:lnTo>
                      <a:pt x="451" y="375"/>
                    </a:lnTo>
                    <a:lnTo>
                      <a:pt x="461" y="366"/>
                    </a:lnTo>
                    <a:lnTo>
                      <a:pt x="464" y="349"/>
                    </a:lnTo>
                    <a:lnTo>
                      <a:pt x="464" y="334"/>
                    </a:lnTo>
                    <a:lnTo>
                      <a:pt x="454" y="312"/>
                    </a:lnTo>
                    <a:lnTo>
                      <a:pt x="442" y="289"/>
                    </a:lnTo>
                    <a:lnTo>
                      <a:pt x="425" y="263"/>
                    </a:lnTo>
                    <a:lnTo>
                      <a:pt x="403" y="238"/>
                    </a:lnTo>
                    <a:lnTo>
                      <a:pt x="378" y="206"/>
                    </a:lnTo>
                    <a:lnTo>
                      <a:pt x="353" y="177"/>
                    </a:lnTo>
                    <a:lnTo>
                      <a:pt x="327" y="146"/>
                    </a:lnTo>
                    <a:lnTo>
                      <a:pt x="302" y="121"/>
                    </a:lnTo>
                    <a:lnTo>
                      <a:pt x="273" y="96"/>
                    </a:lnTo>
                    <a:lnTo>
                      <a:pt x="245" y="76"/>
                    </a:lnTo>
                    <a:lnTo>
                      <a:pt x="213" y="54"/>
                    </a:lnTo>
                    <a:lnTo>
                      <a:pt x="181" y="38"/>
                    </a:lnTo>
                    <a:lnTo>
                      <a:pt x="140" y="22"/>
                    </a:lnTo>
                    <a:lnTo>
                      <a:pt x="98" y="10"/>
                    </a:lnTo>
                    <a:lnTo>
                      <a:pt x="47" y="0"/>
                    </a:lnTo>
                    <a:close/>
                  </a:path>
                </a:pathLst>
              </a:custGeom>
              <a:solidFill>
                <a:srgbClr val="DF3F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49" name="Freeform 838">
                <a:extLst>
                  <a:ext uri="{FF2B5EF4-FFF2-40B4-BE49-F238E27FC236}">
                    <a16:creationId xmlns:a16="http://schemas.microsoft.com/office/drawing/2014/main" id="{2611AB78-FC89-4E23-AC36-4CD35CEEAAD9}"/>
                  </a:ext>
                </a:extLst>
              </p:cNvPr>
              <p:cNvSpPr>
                <a:spLocks noEditPoints="1"/>
              </p:cNvSpPr>
              <p:nvPr/>
            </p:nvSpPr>
            <p:spPr bwMode="auto">
              <a:xfrm>
                <a:off x="3154" y="1789"/>
                <a:ext cx="121" cy="103"/>
              </a:xfrm>
              <a:custGeom>
                <a:avLst/>
                <a:gdLst>
                  <a:gd name="T0" fmla="*/ 7 w 484"/>
                  <a:gd name="T1" fmla="*/ 1 h 413"/>
                  <a:gd name="T2" fmla="*/ 0 w 484"/>
                  <a:gd name="T3" fmla="*/ 7 h 413"/>
                  <a:gd name="T4" fmla="*/ 0 w 484"/>
                  <a:gd name="T5" fmla="*/ 7 h 413"/>
                  <a:gd name="T6" fmla="*/ 9 w 484"/>
                  <a:gd name="T7" fmla="*/ 15 h 413"/>
                  <a:gd name="T8" fmla="*/ 5 w 484"/>
                  <a:gd name="T9" fmla="*/ 17 h 413"/>
                  <a:gd name="T10" fmla="*/ 10 w 484"/>
                  <a:gd name="T11" fmla="*/ 23 h 413"/>
                  <a:gd name="T12" fmla="*/ 16 w 484"/>
                  <a:gd name="T13" fmla="*/ 30 h 413"/>
                  <a:gd name="T14" fmla="*/ 16 w 484"/>
                  <a:gd name="T15" fmla="*/ 30 h 413"/>
                  <a:gd name="T16" fmla="*/ 32 w 484"/>
                  <a:gd name="T17" fmla="*/ 37 h 413"/>
                  <a:gd name="T18" fmla="*/ 29 w 484"/>
                  <a:gd name="T19" fmla="*/ 41 h 413"/>
                  <a:gd name="T20" fmla="*/ 38 w 484"/>
                  <a:gd name="T21" fmla="*/ 41 h 413"/>
                  <a:gd name="T22" fmla="*/ 39 w 484"/>
                  <a:gd name="T23" fmla="*/ 48 h 413"/>
                  <a:gd name="T24" fmla="*/ 39 w 484"/>
                  <a:gd name="T25" fmla="*/ 48 h 413"/>
                  <a:gd name="T26" fmla="*/ 42 w 484"/>
                  <a:gd name="T27" fmla="*/ 45 h 413"/>
                  <a:gd name="T28" fmla="*/ 42 w 484"/>
                  <a:gd name="T29" fmla="*/ 45 h 413"/>
                  <a:gd name="T30" fmla="*/ 41 w 484"/>
                  <a:gd name="T31" fmla="*/ 50 h 413"/>
                  <a:gd name="T32" fmla="*/ 46 w 484"/>
                  <a:gd name="T33" fmla="*/ 48 h 413"/>
                  <a:gd name="T34" fmla="*/ 43 w 484"/>
                  <a:gd name="T35" fmla="*/ 52 h 413"/>
                  <a:gd name="T36" fmla="*/ 52 w 484"/>
                  <a:gd name="T37" fmla="*/ 55 h 413"/>
                  <a:gd name="T38" fmla="*/ 49 w 484"/>
                  <a:gd name="T39" fmla="*/ 58 h 413"/>
                  <a:gd name="T40" fmla="*/ 56 w 484"/>
                  <a:gd name="T41" fmla="*/ 60 h 413"/>
                  <a:gd name="T42" fmla="*/ 57 w 484"/>
                  <a:gd name="T43" fmla="*/ 64 h 413"/>
                  <a:gd name="T44" fmla="*/ 53 w 484"/>
                  <a:gd name="T45" fmla="*/ 66 h 413"/>
                  <a:gd name="T46" fmla="*/ 60 w 484"/>
                  <a:gd name="T47" fmla="*/ 77 h 413"/>
                  <a:gd name="T48" fmla="*/ 55 w 484"/>
                  <a:gd name="T49" fmla="*/ 78 h 413"/>
                  <a:gd name="T50" fmla="*/ 58 w 484"/>
                  <a:gd name="T51" fmla="*/ 84 h 413"/>
                  <a:gd name="T52" fmla="*/ 60 w 484"/>
                  <a:gd name="T53" fmla="*/ 91 h 413"/>
                  <a:gd name="T54" fmla="*/ 60 w 484"/>
                  <a:gd name="T55" fmla="*/ 91 h 413"/>
                  <a:gd name="T56" fmla="*/ 71 w 484"/>
                  <a:gd name="T57" fmla="*/ 94 h 413"/>
                  <a:gd name="T58" fmla="*/ 68 w 484"/>
                  <a:gd name="T59" fmla="*/ 98 h 413"/>
                  <a:gd name="T60" fmla="*/ 72 w 484"/>
                  <a:gd name="T61" fmla="*/ 100 h 413"/>
                  <a:gd name="T62" fmla="*/ 79 w 484"/>
                  <a:gd name="T63" fmla="*/ 102 h 413"/>
                  <a:gd name="T64" fmla="*/ 79 w 484"/>
                  <a:gd name="T65" fmla="*/ 102 h 413"/>
                  <a:gd name="T66" fmla="*/ 90 w 484"/>
                  <a:gd name="T67" fmla="*/ 99 h 413"/>
                  <a:gd name="T68" fmla="*/ 90 w 484"/>
                  <a:gd name="T69" fmla="*/ 99 h 413"/>
                  <a:gd name="T70" fmla="*/ 105 w 484"/>
                  <a:gd name="T71" fmla="*/ 102 h 413"/>
                  <a:gd name="T72" fmla="*/ 104 w 484"/>
                  <a:gd name="T73" fmla="*/ 98 h 413"/>
                  <a:gd name="T74" fmla="*/ 111 w 484"/>
                  <a:gd name="T75" fmla="*/ 99 h 413"/>
                  <a:gd name="T76" fmla="*/ 117 w 484"/>
                  <a:gd name="T77" fmla="*/ 98 h 413"/>
                  <a:gd name="T78" fmla="*/ 114 w 484"/>
                  <a:gd name="T79" fmla="*/ 94 h 413"/>
                  <a:gd name="T80" fmla="*/ 121 w 484"/>
                  <a:gd name="T81" fmla="*/ 90 h 413"/>
                  <a:gd name="T82" fmla="*/ 116 w 484"/>
                  <a:gd name="T83" fmla="*/ 90 h 413"/>
                  <a:gd name="T84" fmla="*/ 119 w 484"/>
                  <a:gd name="T85" fmla="*/ 86 h 413"/>
                  <a:gd name="T86" fmla="*/ 119 w 484"/>
                  <a:gd name="T87" fmla="*/ 79 h 413"/>
                  <a:gd name="T88" fmla="*/ 114 w 484"/>
                  <a:gd name="T89" fmla="*/ 81 h 413"/>
                  <a:gd name="T90" fmla="*/ 111 w 484"/>
                  <a:gd name="T91" fmla="*/ 67 h 413"/>
                  <a:gd name="T92" fmla="*/ 108 w 484"/>
                  <a:gd name="T93" fmla="*/ 70 h 413"/>
                  <a:gd name="T94" fmla="*/ 104 w 484"/>
                  <a:gd name="T95" fmla="*/ 62 h 413"/>
                  <a:gd name="T96" fmla="*/ 99 w 484"/>
                  <a:gd name="T97" fmla="*/ 52 h 413"/>
                  <a:gd name="T98" fmla="*/ 96 w 484"/>
                  <a:gd name="T99" fmla="*/ 56 h 413"/>
                  <a:gd name="T100" fmla="*/ 87 w 484"/>
                  <a:gd name="T101" fmla="*/ 37 h 413"/>
                  <a:gd name="T102" fmla="*/ 83 w 484"/>
                  <a:gd name="T103" fmla="*/ 41 h 413"/>
                  <a:gd name="T104" fmla="*/ 78 w 484"/>
                  <a:gd name="T105" fmla="*/ 33 h 413"/>
                  <a:gd name="T106" fmla="*/ 73 w 484"/>
                  <a:gd name="T107" fmla="*/ 24 h 413"/>
                  <a:gd name="T108" fmla="*/ 70 w 484"/>
                  <a:gd name="T109" fmla="*/ 28 h 413"/>
                  <a:gd name="T110" fmla="*/ 57 w 484"/>
                  <a:gd name="T111" fmla="*/ 14 h 413"/>
                  <a:gd name="T112" fmla="*/ 55 w 484"/>
                  <a:gd name="T113" fmla="*/ 18 h 413"/>
                  <a:gd name="T114" fmla="*/ 48 w 484"/>
                  <a:gd name="T115" fmla="*/ 12 h 413"/>
                  <a:gd name="T116" fmla="*/ 39 w 484"/>
                  <a:gd name="T117" fmla="*/ 6 h 413"/>
                  <a:gd name="T118" fmla="*/ 37 w 484"/>
                  <a:gd name="T119" fmla="*/ 10 h 413"/>
                  <a:gd name="T120" fmla="*/ 15 w 484"/>
                  <a:gd name="T121" fmla="*/ 0 h 41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84"/>
                  <a:gd name="T184" fmla="*/ 0 h 413"/>
                  <a:gd name="T185" fmla="*/ 484 w 484"/>
                  <a:gd name="T186" fmla="*/ 413 h 41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84" h="413">
                    <a:moveTo>
                      <a:pt x="59" y="20"/>
                    </a:moveTo>
                    <a:lnTo>
                      <a:pt x="27" y="23"/>
                    </a:lnTo>
                    <a:lnTo>
                      <a:pt x="26" y="3"/>
                    </a:lnTo>
                    <a:lnTo>
                      <a:pt x="57" y="0"/>
                    </a:lnTo>
                    <a:lnTo>
                      <a:pt x="59" y="20"/>
                    </a:lnTo>
                    <a:close/>
                    <a:moveTo>
                      <a:pt x="21" y="5"/>
                    </a:moveTo>
                    <a:lnTo>
                      <a:pt x="23" y="4"/>
                    </a:lnTo>
                    <a:lnTo>
                      <a:pt x="26" y="3"/>
                    </a:lnTo>
                    <a:lnTo>
                      <a:pt x="26" y="13"/>
                    </a:lnTo>
                    <a:lnTo>
                      <a:pt x="21" y="5"/>
                    </a:lnTo>
                    <a:close/>
                    <a:moveTo>
                      <a:pt x="33" y="21"/>
                    </a:moveTo>
                    <a:lnTo>
                      <a:pt x="16" y="33"/>
                    </a:lnTo>
                    <a:lnTo>
                      <a:pt x="5" y="19"/>
                    </a:lnTo>
                    <a:lnTo>
                      <a:pt x="21" y="5"/>
                    </a:lnTo>
                    <a:lnTo>
                      <a:pt x="33" y="21"/>
                    </a:lnTo>
                    <a:close/>
                    <a:moveTo>
                      <a:pt x="1" y="27"/>
                    </a:moveTo>
                    <a:lnTo>
                      <a:pt x="0" y="22"/>
                    </a:lnTo>
                    <a:lnTo>
                      <a:pt x="5" y="19"/>
                    </a:lnTo>
                    <a:lnTo>
                      <a:pt x="11" y="25"/>
                    </a:lnTo>
                    <a:lnTo>
                      <a:pt x="1" y="27"/>
                    </a:lnTo>
                    <a:close/>
                    <a:moveTo>
                      <a:pt x="20" y="24"/>
                    </a:moveTo>
                    <a:lnTo>
                      <a:pt x="23" y="39"/>
                    </a:lnTo>
                    <a:lnTo>
                      <a:pt x="4" y="44"/>
                    </a:lnTo>
                    <a:lnTo>
                      <a:pt x="1" y="27"/>
                    </a:lnTo>
                    <a:lnTo>
                      <a:pt x="20" y="24"/>
                    </a:lnTo>
                    <a:close/>
                    <a:moveTo>
                      <a:pt x="5" y="46"/>
                    </a:moveTo>
                    <a:lnTo>
                      <a:pt x="5" y="45"/>
                    </a:lnTo>
                    <a:lnTo>
                      <a:pt x="4" y="44"/>
                    </a:lnTo>
                    <a:lnTo>
                      <a:pt x="14" y="42"/>
                    </a:lnTo>
                    <a:lnTo>
                      <a:pt x="5" y="46"/>
                    </a:lnTo>
                    <a:close/>
                    <a:moveTo>
                      <a:pt x="22" y="37"/>
                    </a:moveTo>
                    <a:lnTo>
                      <a:pt x="35" y="59"/>
                    </a:lnTo>
                    <a:lnTo>
                      <a:pt x="19" y="68"/>
                    </a:lnTo>
                    <a:lnTo>
                      <a:pt x="5" y="46"/>
                    </a:lnTo>
                    <a:lnTo>
                      <a:pt x="22" y="37"/>
                    </a:lnTo>
                    <a:close/>
                    <a:moveTo>
                      <a:pt x="20" y="70"/>
                    </a:moveTo>
                    <a:lnTo>
                      <a:pt x="19" y="69"/>
                    </a:lnTo>
                    <a:lnTo>
                      <a:pt x="19" y="68"/>
                    </a:lnTo>
                    <a:lnTo>
                      <a:pt x="26" y="64"/>
                    </a:lnTo>
                    <a:lnTo>
                      <a:pt x="20" y="70"/>
                    </a:lnTo>
                    <a:close/>
                    <a:moveTo>
                      <a:pt x="34" y="57"/>
                    </a:moveTo>
                    <a:lnTo>
                      <a:pt x="53" y="80"/>
                    </a:lnTo>
                    <a:lnTo>
                      <a:pt x="38" y="92"/>
                    </a:lnTo>
                    <a:lnTo>
                      <a:pt x="20" y="70"/>
                    </a:lnTo>
                    <a:lnTo>
                      <a:pt x="34" y="57"/>
                    </a:lnTo>
                    <a:close/>
                    <a:moveTo>
                      <a:pt x="39" y="92"/>
                    </a:moveTo>
                    <a:lnTo>
                      <a:pt x="38" y="92"/>
                    </a:lnTo>
                    <a:lnTo>
                      <a:pt x="46" y="86"/>
                    </a:lnTo>
                    <a:lnTo>
                      <a:pt x="39" y="92"/>
                    </a:lnTo>
                    <a:close/>
                    <a:moveTo>
                      <a:pt x="53" y="79"/>
                    </a:moveTo>
                    <a:lnTo>
                      <a:pt x="78" y="105"/>
                    </a:lnTo>
                    <a:lnTo>
                      <a:pt x="65" y="118"/>
                    </a:lnTo>
                    <a:lnTo>
                      <a:pt x="39" y="92"/>
                    </a:lnTo>
                    <a:lnTo>
                      <a:pt x="53" y="79"/>
                    </a:lnTo>
                    <a:close/>
                    <a:moveTo>
                      <a:pt x="65" y="119"/>
                    </a:moveTo>
                    <a:lnTo>
                      <a:pt x="65" y="119"/>
                    </a:lnTo>
                    <a:lnTo>
                      <a:pt x="65" y="118"/>
                    </a:lnTo>
                    <a:lnTo>
                      <a:pt x="71" y="111"/>
                    </a:lnTo>
                    <a:lnTo>
                      <a:pt x="65" y="119"/>
                    </a:lnTo>
                    <a:close/>
                    <a:moveTo>
                      <a:pt x="77" y="103"/>
                    </a:moveTo>
                    <a:lnTo>
                      <a:pt x="106" y="127"/>
                    </a:lnTo>
                    <a:lnTo>
                      <a:pt x="93" y="141"/>
                    </a:lnTo>
                    <a:lnTo>
                      <a:pt x="65" y="119"/>
                    </a:lnTo>
                    <a:lnTo>
                      <a:pt x="77" y="103"/>
                    </a:lnTo>
                    <a:close/>
                    <a:moveTo>
                      <a:pt x="106" y="127"/>
                    </a:moveTo>
                    <a:lnTo>
                      <a:pt x="106" y="127"/>
                    </a:lnTo>
                    <a:lnTo>
                      <a:pt x="107" y="127"/>
                    </a:lnTo>
                    <a:lnTo>
                      <a:pt x="100" y="133"/>
                    </a:lnTo>
                    <a:lnTo>
                      <a:pt x="106" y="127"/>
                    </a:lnTo>
                    <a:close/>
                    <a:moveTo>
                      <a:pt x="107" y="127"/>
                    </a:moveTo>
                    <a:lnTo>
                      <a:pt x="129" y="150"/>
                    </a:lnTo>
                    <a:lnTo>
                      <a:pt x="116" y="163"/>
                    </a:lnTo>
                    <a:lnTo>
                      <a:pt x="93" y="141"/>
                    </a:lnTo>
                    <a:lnTo>
                      <a:pt x="107" y="127"/>
                    </a:lnTo>
                    <a:close/>
                    <a:moveTo>
                      <a:pt x="117" y="164"/>
                    </a:moveTo>
                    <a:lnTo>
                      <a:pt x="116" y="163"/>
                    </a:lnTo>
                    <a:lnTo>
                      <a:pt x="122" y="156"/>
                    </a:lnTo>
                    <a:lnTo>
                      <a:pt x="117" y="164"/>
                    </a:lnTo>
                    <a:close/>
                    <a:moveTo>
                      <a:pt x="128" y="149"/>
                    </a:moveTo>
                    <a:lnTo>
                      <a:pt x="150" y="164"/>
                    </a:lnTo>
                    <a:lnTo>
                      <a:pt x="139" y="180"/>
                    </a:lnTo>
                    <a:lnTo>
                      <a:pt x="117" y="164"/>
                    </a:lnTo>
                    <a:lnTo>
                      <a:pt x="128" y="149"/>
                    </a:lnTo>
                    <a:close/>
                    <a:moveTo>
                      <a:pt x="150" y="164"/>
                    </a:moveTo>
                    <a:lnTo>
                      <a:pt x="151" y="165"/>
                    </a:lnTo>
                    <a:lnTo>
                      <a:pt x="152" y="166"/>
                    </a:lnTo>
                    <a:lnTo>
                      <a:pt x="144" y="172"/>
                    </a:lnTo>
                    <a:lnTo>
                      <a:pt x="150" y="164"/>
                    </a:lnTo>
                    <a:close/>
                    <a:moveTo>
                      <a:pt x="152" y="166"/>
                    </a:moveTo>
                    <a:lnTo>
                      <a:pt x="162" y="178"/>
                    </a:lnTo>
                    <a:lnTo>
                      <a:pt x="146" y="191"/>
                    </a:lnTo>
                    <a:lnTo>
                      <a:pt x="136" y="177"/>
                    </a:lnTo>
                    <a:lnTo>
                      <a:pt x="152" y="166"/>
                    </a:lnTo>
                    <a:close/>
                    <a:moveTo>
                      <a:pt x="154" y="194"/>
                    </a:moveTo>
                    <a:lnTo>
                      <a:pt x="149" y="194"/>
                    </a:lnTo>
                    <a:lnTo>
                      <a:pt x="146" y="191"/>
                    </a:lnTo>
                    <a:lnTo>
                      <a:pt x="154" y="185"/>
                    </a:lnTo>
                    <a:lnTo>
                      <a:pt x="154" y="194"/>
                    </a:lnTo>
                    <a:close/>
                    <a:moveTo>
                      <a:pt x="154" y="175"/>
                    </a:moveTo>
                    <a:lnTo>
                      <a:pt x="157" y="175"/>
                    </a:lnTo>
                    <a:lnTo>
                      <a:pt x="157" y="194"/>
                    </a:lnTo>
                    <a:lnTo>
                      <a:pt x="154" y="194"/>
                    </a:lnTo>
                    <a:lnTo>
                      <a:pt x="154" y="175"/>
                    </a:lnTo>
                    <a:close/>
                    <a:moveTo>
                      <a:pt x="157" y="175"/>
                    </a:moveTo>
                    <a:lnTo>
                      <a:pt x="160" y="175"/>
                    </a:lnTo>
                    <a:lnTo>
                      <a:pt x="161" y="176"/>
                    </a:lnTo>
                    <a:lnTo>
                      <a:pt x="157" y="185"/>
                    </a:lnTo>
                    <a:lnTo>
                      <a:pt x="157" y="175"/>
                    </a:lnTo>
                    <a:close/>
                    <a:moveTo>
                      <a:pt x="161" y="176"/>
                    </a:moveTo>
                    <a:lnTo>
                      <a:pt x="167" y="180"/>
                    </a:lnTo>
                    <a:lnTo>
                      <a:pt x="159" y="196"/>
                    </a:lnTo>
                    <a:lnTo>
                      <a:pt x="153" y="193"/>
                    </a:lnTo>
                    <a:lnTo>
                      <a:pt x="161" y="176"/>
                    </a:lnTo>
                    <a:close/>
                    <a:moveTo>
                      <a:pt x="167" y="180"/>
                    </a:moveTo>
                    <a:lnTo>
                      <a:pt x="168" y="180"/>
                    </a:lnTo>
                    <a:lnTo>
                      <a:pt x="170" y="181"/>
                    </a:lnTo>
                    <a:lnTo>
                      <a:pt x="163" y="187"/>
                    </a:lnTo>
                    <a:lnTo>
                      <a:pt x="167" y="180"/>
                    </a:lnTo>
                    <a:close/>
                    <a:moveTo>
                      <a:pt x="170" y="181"/>
                    </a:moveTo>
                    <a:lnTo>
                      <a:pt x="176" y="187"/>
                    </a:lnTo>
                    <a:lnTo>
                      <a:pt x="163" y="200"/>
                    </a:lnTo>
                    <a:lnTo>
                      <a:pt x="156" y="195"/>
                    </a:lnTo>
                    <a:lnTo>
                      <a:pt x="170" y="181"/>
                    </a:lnTo>
                    <a:close/>
                    <a:moveTo>
                      <a:pt x="164" y="202"/>
                    </a:moveTo>
                    <a:lnTo>
                      <a:pt x="164" y="202"/>
                    </a:lnTo>
                    <a:lnTo>
                      <a:pt x="163" y="200"/>
                    </a:lnTo>
                    <a:lnTo>
                      <a:pt x="170" y="194"/>
                    </a:lnTo>
                    <a:lnTo>
                      <a:pt x="164" y="202"/>
                    </a:lnTo>
                    <a:close/>
                    <a:moveTo>
                      <a:pt x="175" y="186"/>
                    </a:moveTo>
                    <a:lnTo>
                      <a:pt x="185" y="193"/>
                    </a:lnTo>
                    <a:lnTo>
                      <a:pt x="174" y="208"/>
                    </a:lnTo>
                    <a:lnTo>
                      <a:pt x="164" y="202"/>
                    </a:lnTo>
                    <a:lnTo>
                      <a:pt x="175" y="186"/>
                    </a:lnTo>
                    <a:close/>
                    <a:moveTo>
                      <a:pt x="185" y="193"/>
                    </a:moveTo>
                    <a:lnTo>
                      <a:pt x="185" y="193"/>
                    </a:lnTo>
                    <a:lnTo>
                      <a:pt x="186" y="194"/>
                    </a:lnTo>
                    <a:lnTo>
                      <a:pt x="179" y="200"/>
                    </a:lnTo>
                    <a:lnTo>
                      <a:pt x="185" y="193"/>
                    </a:lnTo>
                    <a:close/>
                    <a:moveTo>
                      <a:pt x="186" y="194"/>
                    </a:moveTo>
                    <a:lnTo>
                      <a:pt x="198" y="206"/>
                    </a:lnTo>
                    <a:lnTo>
                      <a:pt x="185" y="220"/>
                    </a:lnTo>
                    <a:lnTo>
                      <a:pt x="173" y="207"/>
                    </a:lnTo>
                    <a:lnTo>
                      <a:pt x="186" y="194"/>
                    </a:lnTo>
                    <a:close/>
                    <a:moveTo>
                      <a:pt x="198" y="206"/>
                    </a:moveTo>
                    <a:lnTo>
                      <a:pt x="199" y="207"/>
                    </a:lnTo>
                    <a:lnTo>
                      <a:pt x="192" y="214"/>
                    </a:lnTo>
                    <a:lnTo>
                      <a:pt x="198" y="206"/>
                    </a:lnTo>
                    <a:close/>
                    <a:moveTo>
                      <a:pt x="199" y="207"/>
                    </a:moveTo>
                    <a:lnTo>
                      <a:pt x="209" y="220"/>
                    </a:lnTo>
                    <a:lnTo>
                      <a:pt x="194" y="231"/>
                    </a:lnTo>
                    <a:lnTo>
                      <a:pt x="184" y="219"/>
                    </a:lnTo>
                    <a:lnTo>
                      <a:pt x="199" y="207"/>
                    </a:lnTo>
                    <a:close/>
                    <a:moveTo>
                      <a:pt x="194" y="231"/>
                    </a:moveTo>
                    <a:lnTo>
                      <a:pt x="195" y="232"/>
                    </a:lnTo>
                    <a:lnTo>
                      <a:pt x="194" y="231"/>
                    </a:lnTo>
                    <a:lnTo>
                      <a:pt x="202" y="226"/>
                    </a:lnTo>
                    <a:lnTo>
                      <a:pt x="194" y="231"/>
                    </a:lnTo>
                    <a:close/>
                    <a:moveTo>
                      <a:pt x="209" y="220"/>
                    </a:moveTo>
                    <a:lnTo>
                      <a:pt x="221" y="236"/>
                    </a:lnTo>
                    <a:lnTo>
                      <a:pt x="207" y="248"/>
                    </a:lnTo>
                    <a:lnTo>
                      <a:pt x="194" y="231"/>
                    </a:lnTo>
                    <a:lnTo>
                      <a:pt x="209" y="220"/>
                    </a:lnTo>
                    <a:close/>
                    <a:moveTo>
                      <a:pt x="221" y="236"/>
                    </a:moveTo>
                    <a:lnTo>
                      <a:pt x="222" y="237"/>
                    </a:lnTo>
                    <a:lnTo>
                      <a:pt x="224" y="239"/>
                    </a:lnTo>
                    <a:lnTo>
                      <a:pt x="214" y="241"/>
                    </a:lnTo>
                    <a:lnTo>
                      <a:pt x="221" y="236"/>
                    </a:lnTo>
                    <a:close/>
                    <a:moveTo>
                      <a:pt x="224" y="239"/>
                    </a:moveTo>
                    <a:lnTo>
                      <a:pt x="229" y="258"/>
                    </a:lnTo>
                    <a:lnTo>
                      <a:pt x="211" y="264"/>
                    </a:lnTo>
                    <a:lnTo>
                      <a:pt x="205" y="245"/>
                    </a:lnTo>
                    <a:lnTo>
                      <a:pt x="224" y="239"/>
                    </a:lnTo>
                    <a:close/>
                    <a:moveTo>
                      <a:pt x="229" y="258"/>
                    </a:moveTo>
                    <a:lnTo>
                      <a:pt x="229" y="258"/>
                    </a:lnTo>
                    <a:lnTo>
                      <a:pt x="230" y="258"/>
                    </a:lnTo>
                    <a:lnTo>
                      <a:pt x="220" y="261"/>
                    </a:lnTo>
                    <a:lnTo>
                      <a:pt x="229" y="258"/>
                    </a:lnTo>
                    <a:close/>
                    <a:moveTo>
                      <a:pt x="230" y="258"/>
                    </a:moveTo>
                    <a:lnTo>
                      <a:pt x="236" y="281"/>
                    </a:lnTo>
                    <a:lnTo>
                      <a:pt x="218" y="285"/>
                    </a:lnTo>
                    <a:lnTo>
                      <a:pt x="211" y="263"/>
                    </a:lnTo>
                    <a:lnTo>
                      <a:pt x="230" y="258"/>
                    </a:lnTo>
                    <a:close/>
                    <a:moveTo>
                      <a:pt x="236" y="281"/>
                    </a:moveTo>
                    <a:lnTo>
                      <a:pt x="236" y="281"/>
                    </a:lnTo>
                    <a:lnTo>
                      <a:pt x="237" y="282"/>
                    </a:lnTo>
                    <a:lnTo>
                      <a:pt x="227" y="283"/>
                    </a:lnTo>
                    <a:lnTo>
                      <a:pt x="236" y="281"/>
                    </a:lnTo>
                    <a:close/>
                    <a:moveTo>
                      <a:pt x="237" y="282"/>
                    </a:moveTo>
                    <a:lnTo>
                      <a:pt x="239" y="307"/>
                    </a:lnTo>
                    <a:lnTo>
                      <a:pt x="220" y="310"/>
                    </a:lnTo>
                    <a:lnTo>
                      <a:pt x="217" y="284"/>
                    </a:lnTo>
                    <a:lnTo>
                      <a:pt x="237" y="282"/>
                    </a:lnTo>
                    <a:close/>
                    <a:moveTo>
                      <a:pt x="221" y="312"/>
                    </a:moveTo>
                    <a:lnTo>
                      <a:pt x="220" y="311"/>
                    </a:lnTo>
                    <a:lnTo>
                      <a:pt x="220" y="310"/>
                    </a:lnTo>
                    <a:lnTo>
                      <a:pt x="230" y="309"/>
                    </a:lnTo>
                    <a:lnTo>
                      <a:pt x="221" y="312"/>
                    </a:lnTo>
                    <a:close/>
                    <a:moveTo>
                      <a:pt x="239" y="305"/>
                    </a:moveTo>
                    <a:lnTo>
                      <a:pt x="249" y="331"/>
                    </a:lnTo>
                    <a:lnTo>
                      <a:pt x="230" y="337"/>
                    </a:lnTo>
                    <a:lnTo>
                      <a:pt x="221" y="312"/>
                    </a:lnTo>
                    <a:lnTo>
                      <a:pt x="239" y="305"/>
                    </a:lnTo>
                    <a:close/>
                    <a:moveTo>
                      <a:pt x="231" y="337"/>
                    </a:moveTo>
                    <a:lnTo>
                      <a:pt x="230" y="337"/>
                    </a:lnTo>
                    <a:lnTo>
                      <a:pt x="240" y="334"/>
                    </a:lnTo>
                    <a:lnTo>
                      <a:pt x="231" y="337"/>
                    </a:lnTo>
                    <a:close/>
                    <a:moveTo>
                      <a:pt x="248" y="331"/>
                    </a:moveTo>
                    <a:lnTo>
                      <a:pt x="258" y="353"/>
                    </a:lnTo>
                    <a:lnTo>
                      <a:pt x="240" y="360"/>
                    </a:lnTo>
                    <a:lnTo>
                      <a:pt x="231" y="337"/>
                    </a:lnTo>
                    <a:lnTo>
                      <a:pt x="248" y="331"/>
                    </a:lnTo>
                    <a:close/>
                    <a:moveTo>
                      <a:pt x="241" y="363"/>
                    </a:moveTo>
                    <a:lnTo>
                      <a:pt x="241" y="361"/>
                    </a:lnTo>
                    <a:lnTo>
                      <a:pt x="240" y="360"/>
                    </a:lnTo>
                    <a:lnTo>
                      <a:pt x="249" y="356"/>
                    </a:lnTo>
                    <a:lnTo>
                      <a:pt x="241" y="363"/>
                    </a:lnTo>
                    <a:close/>
                    <a:moveTo>
                      <a:pt x="257" y="350"/>
                    </a:moveTo>
                    <a:lnTo>
                      <a:pt x="269" y="366"/>
                    </a:lnTo>
                    <a:lnTo>
                      <a:pt x="254" y="378"/>
                    </a:lnTo>
                    <a:lnTo>
                      <a:pt x="241" y="363"/>
                    </a:lnTo>
                    <a:lnTo>
                      <a:pt x="257" y="350"/>
                    </a:lnTo>
                    <a:close/>
                    <a:moveTo>
                      <a:pt x="256" y="379"/>
                    </a:moveTo>
                    <a:lnTo>
                      <a:pt x="256" y="379"/>
                    </a:lnTo>
                    <a:lnTo>
                      <a:pt x="254" y="378"/>
                    </a:lnTo>
                    <a:lnTo>
                      <a:pt x="262" y="372"/>
                    </a:lnTo>
                    <a:lnTo>
                      <a:pt x="256" y="379"/>
                    </a:lnTo>
                    <a:close/>
                    <a:moveTo>
                      <a:pt x="268" y="365"/>
                    </a:moveTo>
                    <a:lnTo>
                      <a:pt x="284" y="377"/>
                    </a:lnTo>
                    <a:lnTo>
                      <a:pt x="272" y="392"/>
                    </a:lnTo>
                    <a:lnTo>
                      <a:pt x="256" y="379"/>
                    </a:lnTo>
                    <a:lnTo>
                      <a:pt x="268" y="365"/>
                    </a:lnTo>
                    <a:close/>
                    <a:moveTo>
                      <a:pt x="273" y="393"/>
                    </a:moveTo>
                    <a:lnTo>
                      <a:pt x="272" y="392"/>
                    </a:lnTo>
                    <a:lnTo>
                      <a:pt x="278" y="385"/>
                    </a:lnTo>
                    <a:lnTo>
                      <a:pt x="273" y="393"/>
                    </a:lnTo>
                    <a:close/>
                    <a:moveTo>
                      <a:pt x="283" y="377"/>
                    </a:moveTo>
                    <a:lnTo>
                      <a:pt x="299" y="386"/>
                    </a:lnTo>
                    <a:lnTo>
                      <a:pt x="289" y="402"/>
                    </a:lnTo>
                    <a:lnTo>
                      <a:pt x="273" y="393"/>
                    </a:lnTo>
                    <a:lnTo>
                      <a:pt x="283" y="377"/>
                    </a:lnTo>
                    <a:close/>
                    <a:moveTo>
                      <a:pt x="291" y="403"/>
                    </a:moveTo>
                    <a:lnTo>
                      <a:pt x="290" y="403"/>
                    </a:lnTo>
                    <a:lnTo>
                      <a:pt x="289" y="402"/>
                    </a:lnTo>
                    <a:lnTo>
                      <a:pt x="294" y="395"/>
                    </a:lnTo>
                    <a:lnTo>
                      <a:pt x="291" y="403"/>
                    </a:lnTo>
                    <a:close/>
                    <a:moveTo>
                      <a:pt x="296" y="386"/>
                    </a:moveTo>
                    <a:lnTo>
                      <a:pt x="318" y="391"/>
                    </a:lnTo>
                    <a:lnTo>
                      <a:pt x="313" y="410"/>
                    </a:lnTo>
                    <a:lnTo>
                      <a:pt x="291" y="403"/>
                    </a:lnTo>
                    <a:lnTo>
                      <a:pt x="296" y="386"/>
                    </a:lnTo>
                    <a:close/>
                    <a:moveTo>
                      <a:pt x="314" y="410"/>
                    </a:moveTo>
                    <a:lnTo>
                      <a:pt x="314" y="410"/>
                    </a:lnTo>
                    <a:lnTo>
                      <a:pt x="313" y="410"/>
                    </a:lnTo>
                    <a:lnTo>
                      <a:pt x="316" y="401"/>
                    </a:lnTo>
                    <a:lnTo>
                      <a:pt x="314" y="410"/>
                    </a:lnTo>
                    <a:close/>
                    <a:moveTo>
                      <a:pt x="317" y="391"/>
                    </a:moveTo>
                    <a:lnTo>
                      <a:pt x="339" y="395"/>
                    </a:lnTo>
                    <a:lnTo>
                      <a:pt x="337" y="413"/>
                    </a:lnTo>
                    <a:lnTo>
                      <a:pt x="314" y="410"/>
                    </a:lnTo>
                    <a:lnTo>
                      <a:pt x="317" y="391"/>
                    </a:lnTo>
                    <a:close/>
                    <a:moveTo>
                      <a:pt x="338" y="413"/>
                    </a:moveTo>
                    <a:lnTo>
                      <a:pt x="337" y="413"/>
                    </a:lnTo>
                    <a:lnTo>
                      <a:pt x="338" y="404"/>
                    </a:lnTo>
                    <a:lnTo>
                      <a:pt x="338" y="413"/>
                    </a:lnTo>
                    <a:close/>
                    <a:moveTo>
                      <a:pt x="338" y="395"/>
                    </a:moveTo>
                    <a:lnTo>
                      <a:pt x="360" y="395"/>
                    </a:lnTo>
                    <a:lnTo>
                      <a:pt x="360" y="413"/>
                    </a:lnTo>
                    <a:lnTo>
                      <a:pt x="338" y="413"/>
                    </a:lnTo>
                    <a:lnTo>
                      <a:pt x="338" y="395"/>
                    </a:lnTo>
                    <a:close/>
                    <a:moveTo>
                      <a:pt x="360" y="395"/>
                    </a:moveTo>
                    <a:lnTo>
                      <a:pt x="389" y="395"/>
                    </a:lnTo>
                    <a:lnTo>
                      <a:pt x="389" y="413"/>
                    </a:lnTo>
                    <a:lnTo>
                      <a:pt x="360" y="413"/>
                    </a:lnTo>
                    <a:lnTo>
                      <a:pt x="360" y="395"/>
                    </a:lnTo>
                    <a:close/>
                    <a:moveTo>
                      <a:pt x="390" y="413"/>
                    </a:moveTo>
                    <a:lnTo>
                      <a:pt x="389" y="413"/>
                    </a:lnTo>
                    <a:lnTo>
                      <a:pt x="389" y="404"/>
                    </a:lnTo>
                    <a:lnTo>
                      <a:pt x="390" y="413"/>
                    </a:lnTo>
                    <a:close/>
                    <a:moveTo>
                      <a:pt x="388" y="395"/>
                    </a:moveTo>
                    <a:lnTo>
                      <a:pt x="417" y="391"/>
                    </a:lnTo>
                    <a:lnTo>
                      <a:pt x="419" y="410"/>
                    </a:lnTo>
                    <a:lnTo>
                      <a:pt x="390" y="413"/>
                    </a:lnTo>
                    <a:lnTo>
                      <a:pt x="388" y="395"/>
                    </a:lnTo>
                    <a:close/>
                    <a:moveTo>
                      <a:pt x="420" y="410"/>
                    </a:moveTo>
                    <a:lnTo>
                      <a:pt x="420" y="410"/>
                    </a:lnTo>
                    <a:lnTo>
                      <a:pt x="419" y="410"/>
                    </a:lnTo>
                    <a:lnTo>
                      <a:pt x="418" y="401"/>
                    </a:lnTo>
                    <a:lnTo>
                      <a:pt x="420" y="410"/>
                    </a:lnTo>
                    <a:close/>
                    <a:moveTo>
                      <a:pt x="415" y="391"/>
                    </a:moveTo>
                    <a:lnTo>
                      <a:pt x="441" y="385"/>
                    </a:lnTo>
                    <a:lnTo>
                      <a:pt x="445" y="403"/>
                    </a:lnTo>
                    <a:lnTo>
                      <a:pt x="420" y="410"/>
                    </a:lnTo>
                    <a:lnTo>
                      <a:pt x="415" y="391"/>
                    </a:lnTo>
                    <a:close/>
                    <a:moveTo>
                      <a:pt x="447" y="403"/>
                    </a:moveTo>
                    <a:lnTo>
                      <a:pt x="446" y="403"/>
                    </a:lnTo>
                    <a:lnTo>
                      <a:pt x="445" y="403"/>
                    </a:lnTo>
                    <a:lnTo>
                      <a:pt x="443" y="395"/>
                    </a:lnTo>
                    <a:lnTo>
                      <a:pt x="447" y="403"/>
                    </a:lnTo>
                    <a:close/>
                    <a:moveTo>
                      <a:pt x="439" y="386"/>
                    </a:moveTo>
                    <a:lnTo>
                      <a:pt x="457" y="376"/>
                    </a:lnTo>
                    <a:lnTo>
                      <a:pt x="466" y="393"/>
                    </a:lnTo>
                    <a:lnTo>
                      <a:pt x="447" y="403"/>
                    </a:lnTo>
                    <a:lnTo>
                      <a:pt x="439" y="386"/>
                    </a:lnTo>
                    <a:close/>
                    <a:moveTo>
                      <a:pt x="468" y="391"/>
                    </a:moveTo>
                    <a:lnTo>
                      <a:pt x="467" y="392"/>
                    </a:lnTo>
                    <a:lnTo>
                      <a:pt x="466" y="393"/>
                    </a:lnTo>
                    <a:lnTo>
                      <a:pt x="462" y="385"/>
                    </a:lnTo>
                    <a:lnTo>
                      <a:pt x="468" y="391"/>
                    </a:lnTo>
                    <a:close/>
                    <a:moveTo>
                      <a:pt x="455" y="378"/>
                    </a:moveTo>
                    <a:lnTo>
                      <a:pt x="465" y="368"/>
                    </a:lnTo>
                    <a:lnTo>
                      <a:pt x="478" y="382"/>
                    </a:lnTo>
                    <a:lnTo>
                      <a:pt x="468" y="391"/>
                    </a:lnTo>
                    <a:lnTo>
                      <a:pt x="455" y="378"/>
                    </a:lnTo>
                    <a:close/>
                    <a:moveTo>
                      <a:pt x="480" y="377"/>
                    </a:moveTo>
                    <a:lnTo>
                      <a:pt x="480" y="380"/>
                    </a:lnTo>
                    <a:lnTo>
                      <a:pt x="478" y="382"/>
                    </a:lnTo>
                    <a:lnTo>
                      <a:pt x="472" y="376"/>
                    </a:lnTo>
                    <a:lnTo>
                      <a:pt x="480" y="377"/>
                    </a:lnTo>
                    <a:close/>
                    <a:moveTo>
                      <a:pt x="462" y="374"/>
                    </a:moveTo>
                    <a:lnTo>
                      <a:pt x="465" y="357"/>
                    </a:lnTo>
                    <a:lnTo>
                      <a:pt x="484" y="361"/>
                    </a:lnTo>
                    <a:lnTo>
                      <a:pt x="480" y="377"/>
                    </a:lnTo>
                    <a:lnTo>
                      <a:pt x="462" y="374"/>
                    </a:lnTo>
                    <a:close/>
                    <a:moveTo>
                      <a:pt x="484" y="359"/>
                    </a:moveTo>
                    <a:lnTo>
                      <a:pt x="484" y="360"/>
                    </a:lnTo>
                    <a:lnTo>
                      <a:pt x="484" y="361"/>
                    </a:lnTo>
                    <a:lnTo>
                      <a:pt x="475" y="359"/>
                    </a:lnTo>
                    <a:lnTo>
                      <a:pt x="484" y="359"/>
                    </a:lnTo>
                    <a:close/>
                    <a:moveTo>
                      <a:pt x="465" y="359"/>
                    </a:moveTo>
                    <a:lnTo>
                      <a:pt x="465" y="344"/>
                    </a:lnTo>
                    <a:lnTo>
                      <a:pt x="484" y="344"/>
                    </a:lnTo>
                    <a:lnTo>
                      <a:pt x="484" y="359"/>
                    </a:lnTo>
                    <a:lnTo>
                      <a:pt x="465" y="359"/>
                    </a:lnTo>
                    <a:close/>
                    <a:moveTo>
                      <a:pt x="484" y="339"/>
                    </a:moveTo>
                    <a:lnTo>
                      <a:pt x="484" y="342"/>
                    </a:lnTo>
                    <a:lnTo>
                      <a:pt x="484" y="344"/>
                    </a:lnTo>
                    <a:lnTo>
                      <a:pt x="475" y="344"/>
                    </a:lnTo>
                    <a:lnTo>
                      <a:pt x="484" y="339"/>
                    </a:lnTo>
                    <a:close/>
                    <a:moveTo>
                      <a:pt x="466" y="347"/>
                    </a:moveTo>
                    <a:lnTo>
                      <a:pt x="456" y="325"/>
                    </a:lnTo>
                    <a:lnTo>
                      <a:pt x="474" y="317"/>
                    </a:lnTo>
                    <a:lnTo>
                      <a:pt x="484" y="339"/>
                    </a:lnTo>
                    <a:lnTo>
                      <a:pt x="466" y="347"/>
                    </a:lnTo>
                    <a:close/>
                    <a:moveTo>
                      <a:pt x="474" y="316"/>
                    </a:moveTo>
                    <a:lnTo>
                      <a:pt x="474" y="317"/>
                    </a:lnTo>
                    <a:lnTo>
                      <a:pt x="465" y="322"/>
                    </a:lnTo>
                    <a:lnTo>
                      <a:pt x="474" y="316"/>
                    </a:lnTo>
                    <a:close/>
                    <a:moveTo>
                      <a:pt x="457" y="326"/>
                    </a:moveTo>
                    <a:lnTo>
                      <a:pt x="444" y="304"/>
                    </a:lnTo>
                    <a:lnTo>
                      <a:pt x="461" y="294"/>
                    </a:lnTo>
                    <a:lnTo>
                      <a:pt x="474" y="316"/>
                    </a:lnTo>
                    <a:lnTo>
                      <a:pt x="457" y="326"/>
                    </a:lnTo>
                    <a:close/>
                    <a:moveTo>
                      <a:pt x="461" y="294"/>
                    </a:moveTo>
                    <a:lnTo>
                      <a:pt x="461" y="295"/>
                    </a:lnTo>
                    <a:lnTo>
                      <a:pt x="461" y="294"/>
                    </a:lnTo>
                    <a:lnTo>
                      <a:pt x="453" y="299"/>
                    </a:lnTo>
                    <a:lnTo>
                      <a:pt x="461" y="294"/>
                    </a:lnTo>
                    <a:close/>
                    <a:moveTo>
                      <a:pt x="444" y="304"/>
                    </a:moveTo>
                    <a:lnTo>
                      <a:pt x="429" y="279"/>
                    </a:lnTo>
                    <a:lnTo>
                      <a:pt x="445" y="269"/>
                    </a:lnTo>
                    <a:lnTo>
                      <a:pt x="461" y="294"/>
                    </a:lnTo>
                    <a:lnTo>
                      <a:pt x="444" y="304"/>
                    </a:lnTo>
                    <a:close/>
                    <a:moveTo>
                      <a:pt x="444" y="268"/>
                    </a:moveTo>
                    <a:lnTo>
                      <a:pt x="444" y="268"/>
                    </a:lnTo>
                    <a:lnTo>
                      <a:pt x="445" y="269"/>
                    </a:lnTo>
                    <a:lnTo>
                      <a:pt x="436" y="273"/>
                    </a:lnTo>
                    <a:lnTo>
                      <a:pt x="444" y="268"/>
                    </a:lnTo>
                    <a:close/>
                    <a:moveTo>
                      <a:pt x="430" y="280"/>
                    </a:moveTo>
                    <a:lnTo>
                      <a:pt x="408" y="254"/>
                    </a:lnTo>
                    <a:lnTo>
                      <a:pt x="422" y="242"/>
                    </a:lnTo>
                    <a:lnTo>
                      <a:pt x="444" y="268"/>
                    </a:lnTo>
                    <a:lnTo>
                      <a:pt x="430" y="280"/>
                    </a:lnTo>
                    <a:close/>
                    <a:moveTo>
                      <a:pt x="408" y="254"/>
                    </a:moveTo>
                    <a:lnTo>
                      <a:pt x="407" y="254"/>
                    </a:lnTo>
                    <a:lnTo>
                      <a:pt x="414" y="248"/>
                    </a:lnTo>
                    <a:lnTo>
                      <a:pt x="408" y="254"/>
                    </a:lnTo>
                    <a:close/>
                    <a:moveTo>
                      <a:pt x="407" y="254"/>
                    </a:moveTo>
                    <a:lnTo>
                      <a:pt x="381" y="223"/>
                    </a:lnTo>
                    <a:lnTo>
                      <a:pt x="397" y="210"/>
                    </a:lnTo>
                    <a:lnTo>
                      <a:pt x="422" y="242"/>
                    </a:lnTo>
                    <a:lnTo>
                      <a:pt x="407" y="254"/>
                    </a:lnTo>
                    <a:close/>
                    <a:moveTo>
                      <a:pt x="396" y="210"/>
                    </a:moveTo>
                    <a:lnTo>
                      <a:pt x="397" y="210"/>
                    </a:lnTo>
                    <a:lnTo>
                      <a:pt x="389" y="216"/>
                    </a:lnTo>
                    <a:lnTo>
                      <a:pt x="396" y="210"/>
                    </a:lnTo>
                    <a:close/>
                    <a:moveTo>
                      <a:pt x="382" y="223"/>
                    </a:moveTo>
                    <a:lnTo>
                      <a:pt x="356" y="194"/>
                    </a:lnTo>
                    <a:lnTo>
                      <a:pt x="370" y="182"/>
                    </a:lnTo>
                    <a:lnTo>
                      <a:pt x="396" y="210"/>
                    </a:lnTo>
                    <a:lnTo>
                      <a:pt x="382" y="223"/>
                    </a:lnTo>
                    <a:close/>
                    <a:moveTo>
                      <a:pt x="356" y="194"/>
                    </a:moveTo>
                    <a:lnTo>
                      <a:pt x="356" y="194"/>
                    </a:lnTo>
                    <a:lnTo>
                      <a:pt x="364" y="187"/>
                    </a:lnTo>
                    <a:lnTo>
                      <a:pt x="356" y="194"/>
                    </a:lnTo>
                    <a:close/>
                    <a:moveTo>
                      <a:pt x="356" y="194"/>
                    </a:moveTo>
                    <a:lnTo>
                      <a:pt x="331" y="162"/>
                    </a:lnTo>
                    <a:lnTo>
                      <a:pt x="346" y="150"/>
                    </a:lnTo>
                    <a:lnTo>
                      <a:pt x="371" y="182"/>
                    </a:lnTo>
                    <a:lnTo>
                      <a:pt x="356" y="194"/>
                    </a:lnTo>
                    <a:close/>
                    <a:moveTo>
                      <a:pt x="345" y="150"/>
                    </a:moveTo>
                    <a:lnTo>
                      <a:pt x="346" y="150"/>
                    </a:lnTo>
                    <a:lnTo>
                      <a:pt x="338" y="156"/>
                    </a:lnTo>
                    <a:lnTo>
                      <a:pt x="345" y="150"/>
                    </a:lnTo>
                    <a:close/>
                    <a:moveTo>
                      <a:pt x="332" y="163"/>
                    </a:moveTo>
                    <a:lnTo>
                      <a:pt x="306" y="138"/>
                    </a:lnTo>
                    <a:lnTo>
                      <a:pt x="319" y="124"/>
                    </a:lnTo>
                    <a:lnTo>
                      <a:pt x="345" y="150"/>
                    </a:lnTo>
                    <a:lnTo>
                      <a:pt x="332" y="163"/>
                    </a:lnTo>
                    <a:close/>
                    <a:moveTo>
                      <a:pt x="319" y="123"/>
                    </a:moveTo>
                    <a:lnTo>
                      <a:pt x="319" y="123"/>
                    </a:lnTo>
                    <a:lnTo>
                      <a:pt x="319" y="124"/>
                    </a:lnTo>
                    <a:lnTo>
                      <a:pt x="313" y="131"/>
                    </a:lnTo>
                    <a:lnTo>
                      <a:pt x="319" y="123"/>
                    </a:lnTo>
                    <a:close/>
                    <a:moveTo>
                      <a:pt x="306" y="138"/>
                    </a:moveTo>
                    <a:lnTo>
                      <a:pt x="278" y="112"/>
                    </a:lnTo>
                    <a:lnTo>
                      <a:pt x="291" y="98"/>
                    </a:lnTo>
                    <a:lnTo>
                      <a:pt x="319" y="123"/>
                    </a:lnTo>
                    <a:lnTo>
                      <a:pt x="306" y="138"/>
                    </a:lnTo>
                    <a:close/>
                    <a:moveTo>
                      <a:pt x="290" y="97"/>
                    </a:moveTo>
                    <a:lnTo>
                      <a:pt x="290" y="98"/>
                    </a:lnTo>
                    <a:lnTo>
                      <a:pt x="291" y="98"/>
                    </a:lnTo>
                    <a:lnTo>
                      <a:pt x="284" y="106"/>
                    </a:lnTo>
                    <a:lnTo>
                      <a:pt x="290" y="97"/>
                    </a:lnTo>
                    <a:close/>
                    <a:moveTo>
                      <a:pt x="279" y="113"/>
                    </a:moveTo>
                    <a:lnTo>
                      <a:pt x="250" y="94"/>
                    </a:lnTo>
                    <a:lnTo>
                      <a:pt x="261" y="78"/>
                    </a:lnTo>
                    <a:lnTo>
                      <a:pt x="290" y="97"/>
                    </a:lnTo>
                    <a:lnTo>
                      <a:pt x="279" y="113"/>
                    </a:lnTo>
                    <a:close/>
                    <a:moveTo>
                      <a:pt x="250" y="94"/>
                    </a:moveTo>
                    <a:lnTo>
                      <a:pt x="251" y="95"/>
                    </a:lnTo>
                    <a:lnTo>
                      <a:pt x="250" y="94"/>
                    </a:lnTo>
                    <a:lnTo>
                      <a:pt x="256" y="86"/>
                    </a:lnTo>
                    <a:lnTo>
                      <a:pt x="250" y="94"/>
                    </a:lnTo>
                    <a:close/>
                    <a:moveTo>
                      <a:pt x="250" y="94"/>
                    </a:moveTo>
                    <a:lnTo>
                      <a:pt x="218" y="71"/>
                    </a:lnTo>
                    <a:lnTo>
                      <a:pt x="229" y="56"/>
                    </a:lnTo>
                    <a:lnTo>
                      <a:pt x="261" y="78"/>
                    </a:lnTo>
                    <a:lnTo>
                      <a:pt x="250" y="94"/>
                    </a:lnTo>
                    <a:close/>
                    <a:moveTo>
                      <a:pt x="228" y="55"/>
                    </a:moveTo>
                    <a:lnTo>
                      <a:pt x="228" y="56"/>
                    </a:lnTo>
                    <a:lnTo>
                      <a:pt x="229" y="56"/>
                    </a:lnTo>
                    <a:lnTo>
                      <a:pt x="224" y="64"/>
                    </a:lnTo>
                    <a:lnTo>
                      <a:pt x="228" y="55"/>
                    </a:lnTo>
                    <a:close/>
                    <a:moveTo>
                      <a:pt x="219" y="73"/>
                    </a:moveTo>
                    <a:lnTo>
                      <a:pt x="187" y="56"/>
                    </a:lnTo>
                    <a:lnTo>
                      <a:pt x="196" y="39"/>
                    </a:lnTo>
                    <a:lnTo>
                      <a:pt x="228" y="55"/>
                    </a:lnTo>
                    <a:lnTo>
                      <a:pt x="219" y="73"/>
                    </a:lnTo>
                    <a:close/>
                    <a:moveTo>
                      <a:pt x="195" y="39"/>
                    </a:moveTo>
                    <a:lnTo>
                      <a:pt x="196" y="39"/>
                    </a:lnTo>
                    <a:lnTo>
                      <a:pt x="192" y="48"/>
                    </a:lnTo>
                    <a:lnTo>
                      <a:pt x="195" y="39"/>
                    </a:lnTo>
                    <a:close/>
                    <a:moveTo>
                      <a:pt x="188" y="57"/>
                    </a:moveTo>
                    <a:lnTo>
                      <a:pt x="148" y="41"/>
                    </a:lnTo>
                    <a:lnTo>
                      <a:pt x="154" y="23"/>
                    </a:lnTo>
                    <a:lnTo>
                      <a:pt x="195" y="39"/>
                    </a:lnTo>
                    <a:lnTo>
                      <a:pt x="188" y="57"/>
                    </a:lnTo>
                    <a:close/>
                    <a:moveTo>
                      <a:pt x="153" y="23"/>
                    </a:moveTo>
                    <a:lnTo>
                      <a:pt x="154" y="23"/>
                    </a:lnTo>
                    <a:lnTo>
                      <a:pt x="151" y="32"/>
                    </a:lnTo>
                    <a:lnTo>
                      <a:pt x="153" y="23"/>
                    </a:lnTo>
                    <a:close/>
                    <a:moveTo>
                      <a:pt x="148" y="41"/>
                    </a:moveTo>
                    <a:lnTo>
                      <a:pt x="107" y="28"/>
                    </a:lnTo>
                    <a:lnTo>
                      <a:pt x="112" y="10"/>
                    </a:lnTo>
                    <a:lnTo>
                      <a:pt x="153" y="23"/>
                    </a:lnTo>
                    <a:lnTo>
                      <a:pt x="148" y="41"/>
                    </a:lnTo>
                    <a:close/>
                    <a:moveTo>
                      <a:pt x="111" y="10"/>
                    </a:moveTo>
                    <a:lnTo>
                      <a:pt x="111" y="10"/>
                    </a:lnTo>
                    <a:lnTo>
                      <a:pt x="112" y="10"/>
                    </a:lnTo>
                    <a:lnTo>
                      <a:pt x="109" y="20"/>
                    </a:lnTo>
                    <a:lnTo>
                      <a:pt x="111" y="10"/>
                    </a:lnTo>
                    <a:close/>
                    <a:moveTo>
                      <a:pt x="108" y="28"/>
                    </a:moveTo>
                    <a:lnTo>
                      <a:pt x="57" y="20"/>
                    </a:lnTo>
                    <a:lnTo>
                      <a:pt x="60" y="1"/>
                    </a:lnTo>
                    <a:lnTo>
                      <a:pt x="111" y="10"/>
                    </a:lnTo>
                    <a:lnTo>
                      <a:pt x="108"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50" name="Freeform 839">
                <a:extLst>
                  <a:ext uri="{FF2B5EF4-FFF2-40B4-BE49-F238E27FC236}">
                    <a16:creationId xmlns:a16="http://schemas.microsoft.com/office/drawing/2014/main" id="{EFE9775D-3A38-425E-B012-830F4AC42F53}"/>
                  </a:ext>
                </a:extLst>
              </p:cNvPr>
              <p:cNvSpPr>
                <a:spLocks noEditPoints="1"/>
              </p:cNvSpPr>
              <p:nvPr/>
            </p:nvSpPr>
            <p:spPr bwMode="auto">
              <a:xfrm>
                <a:off x="2117" y="2213"/>
                <a:ext cx="728" cy="293"/>
              </a:xfrm>
              <a:custGeom>
                <a:avLst/>
                <a:gdLst>
                  <a:gd name="T0" fmla="*/ 718 w 2914"/>
                  <a:gd name="T1" fmla="*/ 199 h 1172"/>
                  <a:gd name="T2" fmla="*/ 722 w 2914"/>
                  <a:gd name="T3" fmla="*/ 201 h 1172"/>
                  <a:gd name="T4" fmla="*/ 711 w 2914"/>
                  <a:gd name="T5" fmla="*/ 190 h 1172"/>
                  <a:gd name="T6" fmla="*/ 683 w 2914"/>
                  <a:gd name="T7" fmla="*/ 143 h 1172"/>
                  <a:gd name="T8" fmla="*/ 653 w 2914"/>
                  <a:gd name="T9" fmla="*/ 116 h 1172"/>
                  <a:gd name="T10" fmla="*/ 624 w 2914"/>
                  <a:gd name="T11" fmla="*/ 89 h 1172"/>
                  <a:gd name="T12" fmla="*/ 614 w 2914"/>
                  <a:gd name="T13" fmla="*/ 78 h 1172"/>
                  <a:gd name="T14" fmla="*/ 593 w 2914"/>
                  <a:gd name="T15" fmla="*/ 53 h 1172"/>
                  <a:gd name="T16" fmla="*/ 555 w 2914"/>
                  <a:gd name="T17" fmla="*/ 29 h 1172"/>
                  <a:gd name="T18" fmla="*/ 528 w 2914"/>
                  <a:gd name="T19" fmla="*/ 9 h 1172"/>
                  <a:gd name="T20" fmla="*/ 31 w 2914"/>
                  <a:gd name="T21" fmla="*/ 49 h 1172"/>
                  <a:gd name="T22" fmla="*/ 39 w 2914"/>
                  <a:gd name="T23" fmla="*/ 39 h 1172"/>
                  <a:gd name="T24" fmla="*/ 57 w 2914"/>
                  <a:gd name="T25" fmla="*/ 41 h 1172"/>
                  <a:gd name="T26" fmla="*/ 96 w 2914"/>
                  <a:gd name="T27" fmla="*/ 104 h 1172"/>
                  <a:gd name="T28" fmla="*/ 129 w 2914"/>
                  <a:gd name="T29" fmla="*/ 150 h 1172"/>
                  <a:gd name="T30" fmla="*/ 140 w 2914"/>
                  <a:gd name="T31" fmla="*/ 179 h 1172"/>
                  <a:gd name="T32" fmla="*/ 181 w 2914"/>
                  <a:gd name="T33" fmla="*/ 237 h 1172"/>
                  <a:gd name="T34" fmla="*/ 199 w 2914"/>
                  <a:gd name="T35" fmla="*/ 268 h 1172"/>
                  <a:gd name="T36" fmla="*/ 218 w 2914"/>
                  <a:gd name="T37" fmla="*/ 264 h 1172"/>
                  <a:gd name="T38" fmla="*/ 226 w 2914"/>
                  <a:gd name="T39" fmla="*/ 278 h 1172"/>
                  <a:gd name="T40" fmla="*/ 267 w 2914"/>
                  <a:gd name="T41" fmla="*/ 262 h 1172"/>
                  <a:gd name="T42" fmla="*/ 259 w 2914"/>
                  <a:gd name="T43" fmla="*/ 250 h 1172"/>
                  <a:gd name="T44" fmla="*/ 252 w 2914"/>
                  <a:gd name="T45" fmla="*/ 234 h 1172"/>
                  <a:gd name="T46" fmla="*/ 261 w 2914"/>
                  <a:gd name="T47" fmla="*/ 221 h 1172"/>
                  <a:gd name="T48" fmla="*/ 280 w 2914"/>
                  <a:gd name="T49" fmla="*/ 209 h 1172"/>
                  <a:gd name="T50" fmla="*/ 292 w 2914"/>
                  <a:gd name="T51" fmla="*/ 218 h 1172"/>
                  <a:gd name="T52" fmla="*/ 298 w 2914"/>
                  <a:gd name="T53" fmla="*/ 232 h 1172"/>
                  <a:gd name="T54" fmla="*/ 346 w 2914"/>
                  <a:gd name="T55" fmla="*/ 218 h 1172"/>
                  <a:gd name="T56" fmla="*/ 335 w 2914"/>
                  <a:gd name="T57" fmla="*/ 209 h 1172"/>
                  <a:gd name="T58" fmla="*/ 330 w 2914"/>
                  <a:gd name="T59" fmla="*/ 189 h 1172"/>
                  <a:gd name="T60" fmla="*/ 347 w 2914"/>
                  <a:gd name="T61" fmla="*/ 178 h 1172"/>
                  <a:gd name="T62" fmla="*/ 366 w 2914"/>
                  <a:gd name="T63" fmla="*/ 165 h 1172"/>
                  <a:gd name="T64" fmla="*/ 381 w 2914"/>
                  <a:gd name="T65" fmla="*/ 173 h 1172"/>
                  <a:gd name="T66" fmla="*/ 389 w 2914"/>
                  <a:gd name="T67" fmla="*/ 188 h 1172"/>
                  <a:gd name="T68" fmla="*/ 392 w 2914"/>
                  <a:gd name="T69" fmla="*/ 199 h 1172"/>
                  <a:gd name="T70" fmla="*/ 432 w 2914"/>
                  <a:gd name="T71" fmla="*/ 186 h 1172"/>
                  <a:gd name="T72" fmla="*/ 426 w 2914"/>
                  <a:gd name="T73" fmla="*/ 176 h 1172"/>
                  <a:gd name="T74" fmla="*/ 423 w 2914"/>
                  <a:gd name="T75" fmla="*/ 160 h 1172"/>
                  <a:gd name="T76" fmla="*/ 437 w 2914"/>
                  <a:gd name="T77" fmla="*/ 149 h 1172"/>
                  <a:gd name="T78" fmla="*/ 456 w 2914"/>
                  <a:gd name="T79" fmla="*/ 157 h 1172"/>
                  <a:gd name="T80" fmla="*/ 463 w 2914"/>
                  <a:gd name="T81" fmla="*/ 169 h 1172"/>
                  <a:gd name="T82" fmla="*/ 462 w 2914"/>
                  <a:gd name="T83" fmla="*/ 179 h 1172"/>
                  <a:gd name="T84" fmla="*/ 495 w 2914"/>
                  <a:gd name="T85" fmla="*/ 170 h 1172"/>
                  <a:gd name="T86" fmla="*/ 490 w 2914"/>
                  <a:gd name="T87" fmla="*/ 161 h 1172"/>
                  <a:gd name="T88" fmla="*/ 487 w 2914"/>
                  <a:gd name="T89" fmla="*/ 147 h 1172"/>
                  <a:gd name="T90" fmla="*/ 505 w 2914"/>
                  <a:gd name="T91" fmla="*/ 143 h 1172"/>
                  <a:gd name="T92" fmla="*/ 522 w 2914"/>
                  <a:gd name="T93" fmla="*/ 154 h 1172"/>
                  <a:gd name="T94" fmla="*/ 529 w 2914"/>
                  <a:gd name="T95" fmla="*/ 165 h 1172"/>
                  <a:gd name="T96" fmla="*/ 534 w 2914"/>
                  <a:gd name="T97" fmla="*/ 172 h 1172"/>
                  <a:gd name="T98" fmla="*/ 581 w 2914"/>
                  <a:gd name="T99" fmla="*/ 174 h 1172"/>
                  <a:gd name="T100" fmla="*/ 580 w 2914"/>
                  <a:gd name="T101" fmla="*/ 159 h 1172"/>
                  <a:gd name="T102" fmla="*/ 570 w 2914"/>
                  <a:gd name="T103" fmla="*/ 154 h 1172"/>
                  <a:gd name="T104" fmla="*/ 587 w 2914"/>
                  <a:gd name="T105" fmla="*/ 151 h 1172"/>
                  <a:gd name="T106" fmla="*/ 610 w 2914"/>
                  <a:gd name="T107" fmla="*/ 173 h 1172"/>
                  <a:gd name="T108" fmla="*/ 665 w 2914"/>
                  <a:gd name="T109" fmla="*/ 189 h 1172"/>
                  <a:gd name="T110" fmla="*/ 660 w 2914"/>
                  <a:gd name="T111" fmla="*/ 176 h 1172"/>
                  <a:gd name="T112" fmla="*/ 663 w 2914"/>
                  <a:gd name="T113" fmla="*/ 180 h 1172"/>
                  <a:gd name="T114" fmla="*/ 673 w 2914"/>
                  <a:gd name="T115" fmla="*/ 196 h 1172"/>
                  <a:gd name="T116" fmla="*/ 723 w 2914"/>
                  <a:gd name="T117" fmla="*/ 229 h 1172"/>
                  <a:gd name="T118" fmla="*/ 718 w 2914"/>
                  <a:gd name="T119" fmla="*/ 217 h 1172"/>
                  <a:gd name="T120" fmla="*/ 716 w 2914"/>
                  <a:gd name="T121" fmla="*/ 203 h 1172"/>
                  <a:gd name="T122" fmla="*/ 712 w 2914"/>
                  <a:gd name="T123" fmla="*/ 198 h 1172"/>
                  <a:gd name="T124" fmla="*/ 709 w 2914"/>
                  <a:gd name="T125" fmla="*/ 195 h 117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914"/>
                  <a:gd name="T190" fmla="*/ 0 h 1172"/>
                  <a:gd name="T191" fmla="*/ 2914 w 2914"/>
                  <a:gd name="T192" fmla="*/ 1172 h 117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914" h="1172">
                    <a:moveTo>
                      <a:pt x="2846" y="780"/>
                    </a:moveTo>
                    <a:lnTo>
                      <a:pt x="2858" y="787"/>
                    </a:lnTo>
                    <a:lnTo>
                      <a:pt x="2849" y="804"/>
                    </a:lnTo>
                    <a:lnTo>
                      <a:pt x="2837" y="797"/>
                    </a:lnTo>
                    <a:lnTo>
                      <a:pt x="2846" y="780"/>
                    </a:lnTo>
                    <a:close/>
                    <a:moveTo>
                      <a:pt x="46" y="0"/>
                    </a:moveTo>
                    <a:lnTo>
                      <a:pt x="66" y="0"/>
                    </a:lnTo>
                    <a:lnTo>
                      <a:pt x="63" y="11"/>
                    </a:lnTo>
                    <a:lnTo>
                      <a:pt x="45" y="4"/>
                    </a:lnTo>
                    <a:lnTo>
                      <a:pt x="46" y="0"/>
                    </a:lnTo>
                    <a:close/>
                    <a:moveTo>
                      <a:pt x="2092" y="0"/>
                    </a:moveTo>
                    <a:lnTo>
                      <a:pt x="2114" y="0"/>
                    </a:lnTo>
                    <a:lnTo>
                      <a:pt x="2115" y="2"/>
                    </a:lnTo>
                    <a:lnTo>
                      <a:pt x="2098" y="12"/>
                    </a:lnTo>
                    <a:lnTo>
                      <a:pt x="2092" y="0"/>
                    </a:lnTo>
                    <a:close/>
                    <a:moveTo>
                      <a:pt x="2858" y="787"/>
                    </a:moveTo>
                    <a:lnTo>
                      <a:pt x="2858" y="787"/>
                    </a:lnTo>
                    <a:lnTo>
                      <a:pt x="2859" y="787"/>
                    </a:lnTo>
                    <a:lnTo>
                      <a:pt x="2853" y="795"/>
                    </a:lnTo>
                    <a:lnTo>
                      <a:pt x="2858" y="787"/>
                    </a:lnTo>
                    <a:close/>
                    <a:moveTo>
                      <a:pt x="2859" y="787"/>
                    </a:moveTo>
                    <a:lnTo>
                      <a:pt x="2869" y="794"/>
                    </a:lnTo>
                    <a:lnTo>
                      <a:pt x="2858" y="809"/>
                    </a:lnTo>
                    <a:lnTo>
                      <a:pt x="2848" y="804"/>
                    </a:lnTo>
                    <a:lnTo>
                      <a:pt x="2859" y="787"/>
                    </a:lnTo>
                    <a:close/>
                    <a:moveTo>
                      <a:pt x="2860" y="810"/>
                    </a:moveTo>
                    <a:lnTo>
                      <a:pt x="2859" y="810"/>
                    </a:lnTo>
                    <a:lnTo>
                      <a:pt x="2858" y="809"/>
                    </a:lnTo>
                    <a:lnTo>
                      <a:pt x="2863" y="801"/>
                    </a:lnTo>
                    <a:lnTo>
                      <a:pt x="2860" y="810"/>
                    </a:lnTo>
                    <a:close/>
                    <a:moveTo>
                      <a:pt x="2867" y="793"/>
                    </a:moveTo>
                    <a:lnTo>
                      <a:pt x="2875" y="796"/>
                    </a:lnTo>
                    <a:lnTo>
                      <a:pt x="2870" y="813"/>
                    </a:lnTo>
                    <a:lnTo>
                      <a:pt x="2860" y="810"/>
                    </a:lnTo>
                    <a:lnTo>
                      <a:pt x="2867" y="793"/>
                    </a:lnTo>
                    <a:close/>
                    <a:moveTo>
                      <a:pt x="2875" y="796"/>
                    </a:moveTo>
                    <a:lnTo>
                      <a:pt x="2876" y="796"/>
                    </a:lnTo>
                    <a:lnTo>
                      <a:pt x="2873" y="805"/>
                    </a:lnTo>
                    <a:lnTo>
                      <a:pt x="2875" y="796"/>
                    </a:lnTo>
                    <a:close/>
                    <a:moveTo>
                      <a:pt x="2876" y="796"/>
                    </a:moveTo>
                    <a:lnTo>
                      <a:pt x="2883" y="799"/>
                    </a:lnTo>
                    <a:lnTo>
                      <a:pt x="2874" y="817"/>
                    </a:lnTo>
                    <a:lnTo>
                      <a:pt x="2869" y="813"/>
                    </a:lnTo>
                    <a:lnTo>
                      <a:pt x="2876" y="796"/>
                    </a:lnTo>
                    <a:close/>
                    <a:moveTo>
                      <a:pt x="2883" y="799"/>
                    </a:moveTo>
                    <a:lnTo>
                      <a:pt x="2884" y="800"/>
                    </a:lnTo>
                    <a:lnTo>
                      <a:pt x="2885" y="801"/>
                    </a:lnTo>
                    <a:lnTo>
                      <a:pt x="2879" y="808"/>
                    </a:lnTo>
                    <a:lnTo>
                      <a:pt x="2883" y="799"/>
                    </a:lnTo>
                    <a:close/>
                    <a:moveTo>
                      <a:pt x="2885" y="801"/>
                    </a:moveTo>
                    <a:lnTo>
                      <a:pt x="2889" y="805"/>
                    </a:lnTo>
                    <a:lnTo>
                      <a:pt x="2875" y="818"/>
                    </a:lnTo>
                    <a:lnTo>
                      <a:pt x="2872" y="815"/>
                    </a:lnTo>
                    <a:lnTo>
                      <a:pt x="2885" y="801"/>
                    </a:lnTo>
                    <a:close/>
                    <a:moveTo>
                      <a:pt x="2875" y="818"/>
                    </a:moveTo>
                    <a:lnTo>
                      <a:pt x="2875" y="818"/>
                    </a:lnTo>
                    <a:lnTo>
                      <a:pt x="2882" y="811"/>
                    </a:lnTo>
                    <a:lnTo>
                      <a:pt x="2875" y="818"/>
                    </a:lnTo>
                    <a:close/>
                    <a:moveTo>
                      <a:pt x="2889" y="805"/>
                    </a:moveTo>
                    <a:lnTo>
                      <a:pt x="2892" y="808"/>
                    </a:lnTo>
                    <a:lnTo>
                      <a:pt x="2879" y="821"/>
                    </a:lnTo>
                    <a:lnTo>
                      <a:pt x="2875" y="818"/>
                    </a:lnTo>
                    <a:lnTo>
                      <a:pt x="2889" y="805"/>
                    </a:lnTo>
                    <a:close/>
                    <a:moveTo>
                      <a:pt x="2885" y="823"/>
                    </a:moveTo>
                    <a:lnTo>
                      <a:pt x="2882" y="823"/>
                    </a:lnTo>
                    <a:lnTo>
                      <a:pt x="2879" y="821"/>
                    </a:lnTo>
                    <a:lnTo>
                      <a:pt x="2885" y="815"/>
                    </a:lnTo>
                    <a:lnTo>
                      <a:pt x="2885" y="823"/>
                    </a:lnTo>
                    <a:close/>
                    <a:moveTo>
                      <a:pt x="2885" y="805"/>
                    </a:moveTo>
                    <a:lnTo>
                      <a:pt x="2889" y="805"/>
                    </a:lnTo>
                    <a:lnTo>
                      <a:pt x="2889" y="823"/>
                    </a:lnTo>
                    <a:lnTo>
                      <a:pt x="2885" y="823"/>
                    </a:lnTo>
                    <a:lnTo>
                      <a:pt x="2885" y="805"/>
                    </a:lnTo>
                    <a:close/>
                    <a:moveTo>
                      <a:pt x="2889" y="805"/>
                    </a:moveTo>
                    <a:lnTo>
                      <a:pt x="2892" y="805"/>
                    </a:lnTo>
                    <a:lnTo>
                      <a:pt x="2895" y="808"/>
                    </a:lnTo>
                    <a:lnTo>
                      <a:pt x="2889" y="815"/>
                    </a:lnTo>
                    <a:lnTo>
                      <a:pt x="2889" y="805"/>
                    </a:lnTo>
                    <a:close/>
                    <a:moveTo>
                      <a:pt x="2895" y="808"/>
                    </a:moveTo>
                    <a:lnTo>
                      <a:pt x="2899" y="810"/>
                    </a:lnTo>
                    <a:lnTo>
                      <a:pt x="2885" y="825"/>
                    </a:lnTo>
                    <a:lnTo>
                      <a:pt x="2882" y="821"/>
                    </a:lnTo>
                    <a:lnTo>
                      <a:pt x="2895" y="808"/>
                    </a:lnTo>
                    <a:close/>
                    <a:moveTo>
                      <a:pt x="2901" y="815"/>
                    </a:moveTo>
                    <a:lnTo>
                      <a:pt x="2914" y="853"/>
                    </a:lnTo>
                    <a:lnTo>
                      <a:pt x="2885" y="825"/>
                    </a:lnTo>
                    <a:lnTo>
                      <a:pt x="2892" y="818"/>
                    </a:lnTo>
                    <a:lnTo>
                      <a:pt x="2901" y="815"/>
                    </a:lnTo>
                    <a:close/>
                    <a:moveTo>
                      <a:pt x="2883" y="820"/>
                    </a:moveTo>
                    <a:lnTo>
                      <a:pt x="2880" y="811"/>
                    </a:lnTo>
                    <a:lnTo>
                      <a:pt x="2897" y="805"/>
                    </a:lnTo>
                    <a:lnTo>
                      <a:pt x="2901" y="815"/>
                    </a:lnTo>
                    <a:lnTo>
                      <a:pt x="2883" y="820"/>
                    </a:lnTo>
                    <a:close/>
                    <a:moveTo>
                      <a:pt x="2896" y="804"/>
                    </a:moveTo>
                    <a:lnTo>
                      <a:pt x="2897" y="804"/>
                    </a:lnTo>
                    <a:lnTo>
                      <a:pt x="2897" y="805"/>
                    </a:lnTo>
                    <a:lnTo>
                      <a:pt x="2889" y="808"/>
                    </a:lnTo>
                    <a:lnTo>
                      <a:pt x="2896" y="804"/>
                    </a:lnTo>
                    <a:close/>
                    <a:moveTo>
                      <a:pt x="2880" y="812"/>
                    </a:moveTo>
                    <a:lnTo>
                      <a:pt x="2868" y="790"/>
                    </a:lnTo>
                    <a:lnTo>
                      <a:pt x="2884" y="780"/>
                    </a:lnTo>
                    <a:lnTo>
                      <a:pt x="2896" y="804"/>
                    </a:lnTo>
                    <a:lnTo>
                      <a:pt x="2880" y="812"/>
                    </a:lnTo>
                    <a:close/>
                    <a:moveTo>
                      <a:pt x="2883" y="780"/>
                    </a:moveTo>
                    <a:lnTo>
                      <a:pt x="2884" y="780"/>
                    </a:lnTo>
                    <a:lnTo>
                      <a:pt x="2875" y="786"/>
                    </a:lnTo>
                    <a:lnTo>
                      <a:pt x="2883" y="780"/>
                    </a:lnTo>
                    <a:close/>
                    <a:moveTo>
                      <a:pt x="2868" y="791"/>
                    </a:moveTo>
                    <a:lnTo>
                      <a:pt x="2846" y="759"/>
                    </a:lnTo>
                    <a:lnTo>
                      <a:pt x="2861" y="748"/>
                    </a:lnTo>
                    <a:lnTo>
                      <a:pt x="2883" y="780"/>
                    </a:lnTo>
                    <a:lnTo>
                      <a:pt x="2868" y="791"/>
                    </a:lnTo>
                    <a:close/>
                    <a:moveTo>
                      <a:pt x="2846" y="759"/>
                    </a:moveTo>
                    <a:lnTo>
                      <a:pt x="2846" y="759"/>
                    </a:lnTo>
                    <a:lnTo>
                      <a:pt x="2846" y="758"/>
                    </a:lnTo>
                    <a:lnTo>
                      <a:pt x="2853" y="754"/>
                    </a:lnTo>
                    <a:lnTo>
                      <a:pt x="2846" y="759"/>
                    </a:lnTo>
                    <a:close/>
                    <a:moveTo>
                      <a:pt x="2846" y="758"/>
                    </a:moveTo>
                    <a:lnTo>
                      <a:pt x="2820" y="718"/>
                    </a:lnTo>
                    <a:lnTo>
                      <a:pt x="2837" y="708"/>
                    </a:lnTo>
                    <a:lnTo>
                      <a:pt x="2862" y="748"/>
                    </a:lnTo>
                    <a:lnTo>
                      <a:pt x="2846" y="758"/>
                    </a:lnTo>
                    <a:close/>
                    <a:moveTo>
                      <a:pt x="2836" y="707"/>
                    </a:moveTo>
                    <a:lnTo>
                      <a:pt x="2836" y="708"/>
                    </a:lnTo>
                    <a:lnTo>
                      <a:pt x="2837" y="708"/>
                    </a:lnTo>
                    <a:lnTo>
                      <a:pt x="2828" y="712"/>
                    </a:lnTo>
                    <a:lnTo>
                      <a:pt x="2836" y="707"/>
                    </a:lnTo>
                    <a:close/>
                    <a:moveTo>
                      <a:pt x="2820" y="718"/>
                    </a:moveTo>
                    <a:lnTo>
                      <a:pt x="2788" y="673"/>
                    </a:lnTo>
                    <a:lnTo>
                      <a:pt x="2804" y="662"/>
                    </a:lnTo>
                    <a:lnTo>
                      <a:pt x="2836" y="707"/>
                    </a:lnTo>
                    <a:lnTo>
                      <a:pt x="2820" y="718"/>
                    </a:lnTo>
                    <a:close/>
                    <a:moveTo>
                      <a:pt x="2804" y="662"/>
                    </a:moveTo>
                    <a:lnTo>
                      <a:pt x="2805" y="665"/>
                    </a:lnTo>
                    <a:lnTo>
                      <a:pt x="2804" y="662"/>
                    </a:lnTo>
                    <a:lnTo>
                      <a:pt x="2796" y="668"/>
                    </a:lnTo>
                    <a:lnTo>
                      <a:pt x="2804" y="662"/>
                    </a:lnTo>
                    <a:close/>
                    <a:moveTo>
                      <a:pt x="2788" y="673"/>
                    </a:moveTo>
                    <a:lnTo>
                      <a:pt x="2754" y="626"/>
                    </a:lnTo>
                    <a:lnTo>
                      <a:pt x="2770" y="615"/>
                    </a:lnTo>
                    <a:lnTo>
                      <a:pt x="2804" y="662"/>
                    </a:lnTo>
                    <a:lnTo>
                      <a:pt x="2788" y="673"/>
                    </a:lnTo>
                    <a:close/>
                    <a:moveTo>
                      <a:pt x="2768" y="615"/>
                    </a:moveTo>
                    <a:lnTo>
                      <a:pt x="2768" y="614"/>
                    </a:lnTo>
                    <a:lnTo>
                      <a:pt x="2770" y="615"/>
                    </a:lnTo>
                    <a:lnTo>
                      <a:pt x="2762" y="621"/>
                    </a:lnTo>
                    <a:lnTo>
                      <a:pt x="2768" y="615"/>
                    </a:lnTo>
                    <a:close/>
                    <a:moveTo>
                      <a:pt x="2754" y="626"/>
                    </a:moveTo>
                    <a:lnTo>
                      <a:pt x="2719" y="582"/>
                    </a:lnTo>
                    <a:lnTo>
                      <a:pt x="2734" y="570"/>
                    </a:lnTo>
                    <a:lnTo>
                      <a:pt x="2768" y="615"/>
                    </a:lnTo>
                    <a:lnTo>
                      <a:pt x="2754" y="626"/>
                    </a:lnTo>
                    <a:close/>
                    <a:moveTo>
                      <a:pt x="2733" y="570"/>
                    </a:moveTo>
                    <a:lnTo>
                      <a:pt x="2733" y="570"/>
                    </a:lnTo>
                    <a:lnTo>
                      <a:pt x="2734" y="570"/>
                    </a:lnTo>
                    <a:lnTo>
                      <a:pt x="2727" y="576"/>
                    </a:lnTo>
                    <a:lnTo>
                      <a:pt x="2733" y="570"/>
                    </a:lnTo>
                    <a:close/>
                    <a:moveTo>
                      <a:pt x="2720" y="582"/>
                    </a:moveTo>
                    <a:lnTo>
                      <a:pt x="2685" y="544"/>
                    </a:lnTo>
                    <a:lnTo>
                      <a:pt x="2699" y="531"/>
                    </a:lnTo>
                    <a:lnTo>
                      <a:pt x="2733" y="570"/>
                    </a:lnTo>
                    <a:lnTo>
                      <a:pt x="2720" y="582"/>
                    </a:lnTo>
                    <a:close/>
                    <a:moveTo>
                      <a:pt x="2698" y="530"/>
                    </a:moveTo>
                    <a:lnTo>
                      <a:pt x="2698" y="531"/>
                    </a:lnTo>
                    <a:lnTo>
                      <a:pt x="2699" y="531"/>
                    </a:lnTo>
                    <a:lnTo>
                      <a:pt x="2691" y="538"/>
                    </a:lnTo>
                    <a:lnTo>
                      <a:pt x="2698" y="530"/>
                    </a:lnTo>
                    <a:close/>
                    <a:moveTo>
                      <a:pt x="2686" y="546"/>
                    </a:moveTo>
                    <a:lnTo>
                      <a:pt x="2650" y="517"/>
                    </a:lnTo>
                    <a:lnTo>
                      <a:pt x="2663" y="501"/>
                    </a:lnTo>
                    <a:lnTo>
                      <a:pt x="2698" y="530"/>
                    </a:lnTo>
                    <a:lnTo>
                      <a:pt x="2686" y="546"/>
                    </a:lnTo>
                    <a:close/>
                    <a:moveTo>
                      <a:pt x="2660" y="500"/>
                    </a:moveTo>
                    <a:lnTo>
                      <a:pt x="2662" y="501"/>
                    </a:lnTo>
                    <a:lnTo>
                      <a:pt x="2663" y="501"/>
                    </a:lnTo>
                    <a:lnTo>
                      <a:pt x="2656" y="509"/>
                    </a:lnTo>
                    <a:lnTo>
                      <a:pt x="2660" y="500"/>
                    </a:lnTo>
                    <a:close/>
                    <a:moveTo>
                      <a:pt x="2653" y="518"/>
                    </a:moveTo>
                    <a:lnTo>
                      <a:pt x="2621" y="501"/>
                    </a:lnTo>
                    <a:lnTo>
                      <a:pt x="2630" y="485"/>
                    </a:lnTo>
                    <a:lnTo>
                      <a:pt x="2660" y="500"/>
                    </a:lnTo>
                    <a:lnTo>
                      <a:pt x="2653" y="518"/>
                    </a:lnTo>
                    <a:close/>
                    <a:moveTo>
                      <a:pt x="2621" y="501"/>
                    </a:moveTo>
                    <a:lnTo>
                      <a:pt x="2619" y="501"/>
                    </a:lnTo>
                    <a:lnTo>
                      <a:pt x="2617" y="499"/>
                    </a:lnTo>
                    <a:lnTo>
                      <a:pt x="2625" y="494"/>
                    </a:lnTo>
                    <a:lnTo>
                      <a:pt x="2621" y="501"/>
                    </a:lnTo>
                    <a:close/>
                    <a:moveTo>
                      <a:pt x="2617" y="499"/>
                    </a:moveTo>
                    <a:lnTo>
                      <a:pt x="2599" y="477"/>
                    </a:lnTo>
                    <a:lnTo>
                      <a:pt x="2613" y="465"/>
                    </a:lnTo>
                    <a:lnTo>
                      <a:pt x="2632" y="487"/>
                    </a:lnTo>
                    <a:lnTo>
                      <a:pt x="2617" y="499"/>
                    </a:lnTo>
                    <a:close/>
                    <a:moveTo>
                      <a:pt x="2613" y="465"/>
                    </a:moveTo>
                    <a:lnTo>
                      <a:pt x="2612" y="464"/>
                    </a:lnTo>
                    <a:lnTo>
                      <a:pt x="2613" y="465"/>
                    </a:lnTo>
                    <a:lnTo>
                      <a:pt x="2605" y="471"/>
                    </a:lnTo>
                    <a:lnTo>
                      <a:pt x="2613" y="465"/>
                    </a:lnTo>
                    <a:close/>
                    <a:moveTo>
                      <a:pt x="2599" y="477"/>
                    </a:moveTo>
                    <a:lnTo>
                      <a:pt x="2577" y="452"/>
                    </a:lnTo>
                    <a:lnTo>
                      <a:pt x="2591" y="440"/>
                    </a:lnTo>
                    <a:lnTo>
                      <a:pt x="2613" y="465"/>
                    </a:lnTo>
                    <a:lnTo>
                      <a:pt x="2599" y="477"/>
                    </a:lnTo>
                    <a:close/>
                    <a:moveTo>
                      <a:pt x="2577" y="452"/>
                    </a:moveTo>
                    <a:lnTo>
                      <a:pt x="2555" y="426"/>
                    </a:lnTo>
                    <a:lnTo>
                      <a:pt x="2568" y="414"/>
                    </a:lnTo>
                    <a:lnTo>
                      <a:pt x="2591" y="440"/>
                    </a:lnTo>
                    <a:lnTo>
                      <a:pt x="2577" y="452"/>
                    </a:lnTo>
                    <a:close/>
                    <a:moveTo>
                      <a:pt x="2555" y="426"/>
                    </a:moveTo>
                    <a:lnTo>
                      <a:pt x="2555" y="426"/>
                    </a:lnTo>
                    <a:lnTo>
                      <a:pt x="2553" y="425"/>
                    </a:lnTo>
                    <a:lnTo>
                      <a:pt x="2561" y="420"/>
                    </a:lnTo>
                    <a:lnTo>
                      <a:pt x="2555" y="426"/>
                    </a:lnTo>
                    <a:close/>
                    <a:moveTo>
                      <a:pt x="2553" y="425"/>
                    </a:moveTo>
                    <a:lnTo>
                      <a:pt x="2535" y="400"/>
                    </a:lnTo>
                    <a:lnTo>
                      <a:pt x="2550" y="389"/>
                    </a:lnTo>
                    <a:lnTo>
                      <a:pt x="2569" y="414"/>
                    </a:lnTo>
                    <a:lnTo>
                      <a:pt x="2553" y="425"/>
                    </a:lnTo>
                    <a:close/>
                    <a:moveTo>
                      <a:pt x="2549" y="389"/>
                    </a:moveTo>
                    <a:lnTo>
                      <a:pt x="2549" y="389"/>
                    </a:lnTo>
                    <a:lnTo>
                      <a:pt x="2550" y="389"/>
                    </a:lnTo>
                    <a:lnTo>
                      <a:pt x="2542" y="394"/>
                    </a:lnTo>
                    <a:lnTo>
                      <a:pt x="2549" y="389"/>
                    </a:lnTo>
                    <a:close/>
                    <a:moveTo>
                      <a:pt x="2535" y="401"/>
                    </a:moveTo>
                    <a:lnTo>
                      <a:pt x="2516" y="379"/>
                    </a:lnTo>
                    <a:lnTo>
                      <a:pt x="2530" y="366"/>
                    </a:lnTo>
                    <a:lnTo>
                      <a:pt x="2549" y="389"/>
                    </a:lnTo>
                    <a:lnTo>
                      <a:pt x="2535" y="401"/>
                    </a:lnTo>
                    <a:close/>
                    <a:moveTo>
                      <a:pt x="2516" y="379"/>
                    </a:moveTo>
                    <a:lnTo>
                      <a:pt x="2497" y="356"/>
                    </a:lnTo>
                    <a:lnTo>
                      <a:pt x="2512" y="344"/>
                    </a:lnTo>
                    <a:lnTo>
                      <a:pt x="2530" y="366"/>
                    </a:lnTo>
                    <a:lnTo>
                      <a:pt x="2516" y="379"/>
                    </a:lnTo>
                    <a:close/>
                    <a:moveTo>
                      <a:pt x="2497" y="356"/>
                    </a:moveTo>
                    <a:lnTo>
                      <a:pt x="2496" y="356"/>
                    </a:lnTo>
                    <a:lnTo>
                      <a:pt x="2504" y="350"/>
                    </a:lnTo>
                    <a:lnTo>
                      <a:pt x="2497" y="356"/>
                    </a:lnTo>
                    <a:close/>
                    <a:moveTo>
                      <a:pt x="2496" y="356"/>
                    </a:moveTo>
                    <a:lnTo>
                      <a:pt x="2481" y="337"/>
                    </a:lnTo>
                    <a:lnTo>
                      <a:pt x="2495" y="325"/>
                    </a:lnTo>
                    <a:lnTo>
                      <a:pt x="2512" y="344"/>
                    </a:lnTo>
                    <a:lnTo>
                      <a:pt x="2496" y="356"/>
                    </a:lnTo>
                    <a:close/>
                    <a:moveTo>
                      <a:pt x="2481" y="337"/>
                    </a:moveTo>
                    <a:lnTo>
                      <a:pt x="2481" y="336"/>
                    </a:lnTo>
                    <a:lnTo>
                      <a:pt x="2480" y="336"/>
                    </a:lnTo>
                    <a:lnTo>
                      <a:pt x="2488" y="332"/>
                    </a:lnTo>
                    <a:lnTo>
                      <a:pt x="2481" y="337"/>
                    </a:lnTo>
                    <a:close/>
                    <a:moveTo>
                      <a:pt x="2480" y="336"/>
                    </a:moveTo>
                    <a:lnTo>
                      <a:pt x="2471" y="321"/>
                    </a:lnTo>
                    <a:lnTo>
                      <a:pt x="2486" y="311"/>
                    </a:lnTo>
                    <a:lnTo>
                      <a:pt x="2496" y="326"/>
                    </a:lnTo>
                    <a:lnTo>
                      <a:pt x="2480" y="336"/>
                    </a:lnTo>
                    <a:close/>
                    <a:moveTo>
                      <a:pt x="2485" y="308"/>
                    </a:moveTo>
                    <a:lnTo>
                      <a:pt x="2486" y="310"/>
                    </a:lnTo>
                    <a:lnTo>
                      <a:pt x="2486" y="311"/>
                    </a:lnTo>
                    <a:lnTo>
                      <a:pt x="2478" y="315"/>
                    </a:lnTo>
                    <a:lnTo>
                      <a:pt x="2485" y="308"/>
                    </a:lnTo>
                    <a:close/>
                    <a:moveTo>
                      <a:pt x="2472" y="322"/>
                    </a:moveTo>
                    <a:lnTo>
                      <a:pt x="2462" y="313"/>
                    </a:lnTo>
                    <a:lnTo>
                      <a:pt x="2475" y="299"/>
                    </a:lnTo>
                    <a:lnTo>
                      <a:pt x="2485" y="308"/>
                    </a:lnTo>
                    <a:lnTo>
                      <a:pt x="2472" y="322"/>
                    </a:lnTo>
                    <a:close/>
                    <a:moveTo>
                      <a:pt x="2462" y="313"/>
                    </a:moveTo>
                    <a:lnTo>
                      <a:pt x="2462" y="313"/>
                    </a:lnTo>
                    <a:lnTo>
                      <a:pt x="2469" y="306"/>
                    </a:lnTo>
                    <a:lnTo>
                      <a:pt x="2462" y="313"/>
                    </a:lnTo>
                    <a:close/>
                    <a:moveTo>
                      <a:pt x="2462" y="313"/>
                    </a:moveTo>
                    <a:lnTo>
                      <a:pt x="2459" y="310"/>
                    </a:lnTo>
                    <a:lnTo>
                      <a:pt x="2473" y="296"/>
                    </a:lnTo>
                    <a:lnTo>
                      <a:pt x="2476" y="299"/>
                    </a:lnTo>
                    <a:lnTo>
                      <a:pt x="2462" y="313"/>
                    </a:lnTo>
                    <a:close/>
                    <a:moveTo>
                      <a:pt x="2459" y="310"/>
                    </a:moveTo>
                    <a:lnTo>
                      <a:pt x="2458" y="308"/>
                    </a:lnTo>
                    <a:lnTo>
                      <a:pt x="2458" y="306"/>
                    </a:lnTo>
                    <a:lnTo>
                      <a:pt x="2466" y="303"/>
                    </a:lnTo>
                    <a:lnTo>
                      <a:pt x="2459" y="310"/>
                    </a:lnTo>
                    <a:close/>
                    <a:moveTo>
                      <a:pt x="2458" y="306"/>
                    </a:moveTo>
                    <a:lnTo>
                      <a:pt x="2448" y="284"/>
                    </a:lnTo>
                    <a:lnTo>
                      <a:pt x="2465" y="276"/>
                    </a:lnTo>
                    <a:lnTo>
                      <a:pt x="2474" y="299"/>
                    </a:lnTo>
                    <a:lnTo>
                      <a:pt x="2458" y="306"/>
                    </a:lnTo>
                    <a:close/>
                    <a:moveTo>
                      <a:pt x="2464" y="274"/>
                    </a:moveTo>
                    <a:lnTo>
                      <a:pt x="2464" y="275"/>
                    </a:lnTo>
                    <a:lnTo>
                      <a:pt x="2465" y="276"/>
                    </a:lnTo>
                    <a:lnTo>
                      <a:pt x="2456" y="280"/>
                    </a:lnTo>
                    <a:lnTo>
                      <a:pt x="2464" y="274"/>
                    </a:lnTo>
                    <a:close/>
                    <a:moveTo>
                      <a:pt x="2449" y="286"/>
                    </a:moveTo>
                    <a:lnTo>
                      <a:pt x="2430" y="261"/>
                    </a:lnTo>
                    <a:lnTo>
                      <a:pt x="2444" y="249"/>
                    </a:lnTo>
                    <a:lnTo>
                      <a:pt x="2464" y="274"/>
                    </a:lnTo>
                    <a:lnTo>
                      <a:pt x="2449" y="286"/>
                    </a:lnTo>
                    <a:close/>
                    <a:moveTo>
                      <a:pt x="2444" y="248"/>
                    </a:moveTo>
                    <a:lnTo>
                      <a:pt x="2444" y="249"/>
                    </a:lnTo>
                    <a:lnTo>
                      <a:pt x="2438" y="254"/>
                    </a:lnTo>
                    <a:lnTo>
                      <a:pt x="2444" y="248"/>
                    </a:lnTo>
                    <a:close/>
                    <a:moveTo>
                      <a:pt x="2430" y="261"/>
                    </a:moveTo>
                    <a:lnTo>
                      <a:pt x="2405" y="236"/>
                    </a:lnTo>
                    <a:lnTo>
                      <a:pt x="2419" y="222"/>
                    </a:lnTo>
                    <a:lnTo>
                      <a:pt x="2444" y="248"/>
                    </a:lnTo>
                    <a:lnTo>
                      <a:pt x="2430" y="261"/>
                    </a:lnTo>
                    <a:close/>
                    <a:moveTo>
                      <a:pt x="2418" y="221"/>
                    </a:moveTo>
                    <a:lnTo>
                      <a:pt x="2418" y="222"/>
                    </a:lnTo>
                    <a:lnTo>
                      <a:pt x="2419" y="222"/>
                    </a:lnTo>
                    <a:lnTo>
                      <a:pt x="2412" y="229"/>
                    </a:lnTo>
                    <a:lnTo>
                      <a:pt x="2418" y="221"/>
                    </a:lnTo>
                    <a:close/>
                    <a:moveTo>
                      <a:pt x="2406" y="237"/>
                    </a:moveTo>
                    <a:lnTo>
                      <a:pt x="2372" y="211"/>
                    </a:lnTo>
                    <a:lnTo>
                      <a:pt x="2383" y="196"/>
                    </a:lnTo>
                    <a:lnTo>
                      <a:pt x="2418" y="221"/>
                    </a:lnTo>
                    <a:lnTo>
                      <a:pt x="2406" y="237"/>
                    </a:lnTo>
                    <a:close/>
                    <a:moveTo>
                      <a:pt x="2372" y="211"/>
                    </a:moveTo>
                    <a:lnTo>
                      <a:pt x="2372" y="211"/>
                    </a:lnTo>
                    <a:lnTo>
                      <a:pt x="2370" y="211"/>
                    </a:lnTo>
                    <a:lnTo>
                      <a:pt x="2377" y="204"/>
                    </a:lnTo>
                    <a:lnTo>
                      <a:pt x="2372" y="211"/>
                    </a:lnTo>
                    <a:close/>
                    <a:moveTo>
                      <a:pt x="2370" y="211"/>
                    </a:moveTo>
                    <a:lnTo>
                      <a:pt x="2336" y="183"/>
                    </a:lnTo>
                    <a:lnTo>
                      <a:pt x="2348" y="168"/>
                    </a:lnTo>
                    <a:lnTo>
                      <a:pt x="2383" y="197"/>
                    </a:lnTo>
                    <a:lnTo>
                      <a:pt x="2370" y="211"/>
                    </a:lnTo>
                    <a:close/>
                    <a:moveTo>
                      <a:pt x="2347" y="167"/>
                    </a:moveTo>
                    <a:lnTo>
                      <a:pt x="2347" y="167"/>
                    </a:lnTo>
                    <a:lnTo>
                      <a:pt x="2348" y="168"/>
                    </a:lnTo>
                    <a:lnTo>
                      <a:pt x="2342" y="175"/>
                    </a:lnTo>
                    <a:lnTo>
                      <a:pt x="2347" y="167"/>
                    </a:lnTo>
                    <a:close/>
                    <a:moveTo>
                      <a:pt x="2336" y="184"/>
                    </a:moveTo>
                    <a:lnTo>
                      <a:pt x="2299" y="157"/>
                    </a:lnTo>
                    <a:lnTo>
                      <a:pt x="2309" y="142"/>
                    </a:lnTo>
                    <a:lnTo>
                      <a:pt x="2347" y="167"/>
                    </a:lnTo>
                    <a:lnTo>
                      <a:pt x="2336" y="184"/>
                    </a:lnTo>
                    <a:close/>
                    <a:moveTo>
                      <a:pt x="2309" y="142"/>
                    </a:moveTo>
                    <a:lnTo>
                      <a:pt x="2309" y="142"/>
                    </a:lnTo>
                    <a:lnTo>
                      <a:pt x="2304" y="150"/>
                    </a:lnTo>
                    <a:lnTo>
                      <a:pt x="2309" y="142"/>
                    </a:lnTo>
                    <a:close/>
                    <a:moveTo>
                      <a:pt x="2299" y="159"/>
                    </a:moveTo>
                    <a:lnTo>
                      <a:pt x="2258" y="133"/>
                    </a:lnTo>
                    <a:lnTo>
                      <a:pt x="2268" y="117"/>
                    </a:lnTo>
                    <a:lnTo>
                      <a:pt x="2309" y="142"/>
                    </a:lnTo>
                    <a:lnTo>
                      <a:pt x="2299" y="159"/>
                    </a:lnTo>
                    <a:close/>
                    <a:moveTo>
                      <a:pt x="2267" y="116"/>
                    </a:moveTo>
                    <a:lnTo>
                      <a:pt x="2267" y="117"/>
                    </a:lnTo>
                    <a:lnTo>
                      <a:pt x="2268" y="117"/>
                    </a:lnTo>
                    <a:lnTo>
                      <a:pt x="2262" y="124"/>
                    </a:lnTo>
                    <a:lnTo>
                      <a:pt x="2267" y="116"/>
                    </a:lnTo>
                    <a:close/>
                    <a:moveTo>
                      <a:pt x="2258" y="133"/>
                    </a:moveTo>
                    <a:lnTo>
                      <a:pt x="2221" y="114"/>
                    </a:lnTo>
                    <a:lnTo>
                      <a:pt x="2228" y="97"/>
                    </a:lnTo>
                    <a:lnTo>
                      <a:pt x="2267" y="116"/>
                    </a:lnTo>
                    <a:lnTo>
                      <a:pt x="2258" y="133"/>
                    </a:lnTo>
                    <a:close/>
                    <a:moveTo>
                      <a:pt x="2221" y="114"/>
                    </a:moveTo>
                    <a:lnTo>
                      <a:pt x="2219" y="114"/>
                    </a:lnTo>
                    <a:lnTo>
                      <a:pt x="2219" y="113"/>
                    </a:lnTo>
                    <a:lnTo>
                      <a:pt x="2224" y="106"/>
                    </a:lnTo>
                    <a:lnTo>
                      <a:pt x="2221" y="114"/>
                    </a:lnTo>
                    <a:close/>
                    <a:moveTo>
                      <a:pt x="2219" y="113"/>
                    </a:moveTo>
                    <a:lnTo>
                      <a:pt x="2185" y="95"/>
                    </a:lnTo>
                    <a:lnTo>
                      <a:pt x="2194" y="78"/>
                    </a:lnTo>
                    <a:lnTo>
                      <a:pt x="2229" y="97"/>
                    </a:lnTo>
                    <a:lnTo>
                      <a:pt x="2219" y="113"/>
                    </a:lnTo>
                    <a:close/>
                    <a:moveTo>
                      <a:pt x="2194" y="78"/>
                    </a:moveTo>
                    <a:lnTo>
                      <a:pt x="2194" y="78"/>
                    </a:lnTo>
                    <a:lnTo>
                      <a:pt x="2190" y="87"/>
                    </a:lnTo>
                    <a:lnTo>
                      <a:pt x="2194" y="78"/>
                    </a:lnTo>
                    <a:close/>
                    <a:moveTo>
                      <a:pt x="2185" y="95"/>
                    </a:moveTo>
                    <a:lnTo>
                      <a:pt x="2153" y="79"/>
                    </a:lnTo>
                    <a:lnTo>
                      <a:pt x="2162" y="61"/>
                    </a:lnTo>
                    <a:lnTo>
                      <a:pt x="2194" y="78"/>
                    </a:lnTo>
                    <a:lnTo>
                      <a:pt x="2185" y="95"/>
                    </a:lnTo>
                    <a:close/>
                    <a:moveTo>
                      <a:pt x="2153" y="79"/>
                    </a:moveTo>
                    <a:lnTo>
                      <a:pt x="2152" y="78"/>
                    </a:lnTo>
                    <a:lnTo>
                      <a:pt x="2151" y="77"/>
                    </a:lnTo>
                    <a:lnTo>
                      <a:pt x="2158" y="70"/>
                    </a:lnTo>
                    <a:lnTo>
                      <a:pt x="2153" y="79"/>
                    </a:lnTo>
                    <a:close/>
                    <a:moveTo>
                      <a:pt x="2151" y="77"/>
                    </a:moveTo>
                    <a:lnTo>
                      <a:pt x="2132" y="58"/>
                    </a:lnTo>
                    <a:lnTo>
                      <a:pt x="2146" y="45"/>
                    </a:lnTo>
                    <a:lnTo>
                      <a:pt x="2164" y="64"/>
                    </a:lnTo>
                    <a:lnTo>
                      <a:pt x="2151" y="77"/>
                    </a:lnTo>
                    <a:close/>
                    <a:moveTo>
                      <a:pt x="2132" y="58"/>
                    </a:moveTo>
                    <a:lnTo>
                      <a:pt x="2131" y="57"/>
                    </a:lnTo>
                    <a:lnTo>
                      <a:pt x="2139" y="52"/>
                    </a:lnTo>
                    <a:lnTo>
                      <a:pt x="2132" y="58"/>
                    </a:lnTo>
                    <a:close/>
                    <a:moveTo>
                      <a:pt x="2131" y="57"/>
                    </a:moveTo>
                    <a:lnTo>
                      <a:pt x="2115" y="35"/>
                    </a:lnTo>
                    <a:lnTo>
                      <a:pt x="2130" y="24"/>
                    </a:lnTo>
                    <a:lnTo>
                      <a:pt x="2147" y="46"/>
                    </a:lnTo>
                    <a:lnTo>
                      <a:pt x="2131" y="57"/>
                    </a:lnTo>
                    <a:close/>
                    <a:moveTo>
                      <a:pt x="2115" y="35"/>
                    </a:moveTo>
                    <a:lnTo>
                      <a:pt x="2099" y="13"/>
                    </a:lnTo>
                    <a:lnTo>
                      <a:pt x="2115" y="2"/>
                    </a:lnTo>
                    <a:lnTo>
                      <a:pt x="2130" y="24"/>
                    </a:lnTo>
                    <a:lnTo>
                      <a:pt x="2115" y="35"/>
                    </a:lnTo>
                    <a:close/>
                    <a:moveTo>
                      <a:pt x="2099" y="13"/>
                    </a:moveTo>
                    <a:lnTo>
                      <a:pt x="2099" y="12"/>
                    </a:lnTo>
                    <a:lnTo>
                      <a:pt x="2098" y="12"/>
                    </a:lnTo>
                    <a:lnTo>
                      <a:pt x="2107" y="7"/>
                    </a:lnTo>
                    <a:lnTo>
                      <a:pt x="2099" y="13"/>
                    </a:lnTo>
                    <a:close/>
                    <a:moveTo>
                      <a:pt x="63" y="11"/>
                    </a:moveTo>
                    <a:lnTo>
                      <a:pt x="62" y="12"/>
                    </a:lnTo>
                    <a:lnTo>
                      <a:pt x="61" y="14"/>
                    </a:lnTo>
                    <a:lnTo>
                      <a:pt x="54" y="7"/>
                    </a:lnTo>
                    <a:lnTo>
                      <a:pt x="63" y="11"/>
                    </a:lnTo>
                    <a:close/>
                    <a:moveTo>
                      <a:pt x="61" y="14"/>
                    </a:moveTo>
                    <a:lnTo>
                      <a:pt x="19" y="55"/>
                    </a:lnTo>
                    <a:lnTo>
                      <a:pt x="6" y="42"/>
                    </a:lnTo>
                    <a:lnTo>
                      <a:pt x="47" y="0"/>
                    </a:lnTo>
                    <a:lnTo>
                      <a:pt x="61" y="14"/>
                    </a:lnTo>
                    <a:close/>
                    <a:moveTo>
                      <a:pt x="4" y="54"/>
                    </a:moveTo>
                    <a:lnTo>
                      <a:pt x="0" y="47"/>
                    </a:lnTo>
                    <a:lnTo>
                      <a:pt x="6" y="42"/>
                    </a:lnTo>
                    <a:lnTo>
                      <a:pt x="12" y="48"/>
                    </a:lnTo>
                    <a:lnTo>
                      <a:pt x="4" y="54"/>
                    </a:lnTo>
                    <a:close/>
                    <a:moveTo>
                      <a:pt x="20" y="43"/>
                    </a:moveTo>
                    <a:lnTo>
                      <a:pt x="121" y="183"/>
                    </a:lnTo>
                    <a:lnTo>
                      <a:pt x="106" y="194"/>
                    </a:lnTo>
                    <a:lnTo>
                      <a:pt x="4" y="54"/>
                    </a:lnTo>
                    <a:lnTo>
                      <a:pt x="20" y="43"/>
                    </a:lnTo>
                    <a:close/>
                    <a:moveTo>
                      <a:pt x="114" y="197"/>
                    </a:moveTo>
                    <a:lnTo>
                      <a:pt x="109" y="197"/>
                    </a:lnTo>
                    <a:lnTo>
                      <a:pt x="106" y="194"/>
                    </a:lnTo>
                    <a:lnTo>
                      <a:pt x="114" y="188"/>
                    </a:lnTo>
                    <a:lnTo>
                      <a:pt x="114" y="197"/>
                    </a:lnTo>
                    <a:close/>
                    <a:moveTo>
                      <a:pt x="114" y="178"/>
                    </a:moveTo>
                    <a:lnTo>
                      <a:pt x="117" y="178"/>
                    </a:lnTo>
                    <a:lnTo>
                      <a:pt x="117" y="197"/>
                    </a:lnTo>
                    <a:lnTo>
                      <a:pt x="114" y="197"/>
                    </a:lnTo>
                    <a:lnTo>
                      <a:pt x="114" y="178"/>
                    </a:lnTo>
                    <a:close/>
                    <a:moveTo>
                      <a:pt x="124" y="195"/>
                    </a:moveTo>
                    <a:lnTo>
                      <a:pt x="121" y="197"/>
                    </a:lnTo>
                    <a:lnTo>
                      <a:pt x="117" y="197"/>
                    </a:lnTo>
                    <a:lnTo>
                      <a:pt x="117" y="188"/>
                    </a:lnTo>
                    <a:lnTo>
                      <a:pt x="124" y="195"/>
                    </a:lnTo>
                    <a:close/>
                    <a:moveTo>
                      <a:pt x="110" y="182"/>
                    </a:moveTo>
                    <a:lnTo>
                      <a:pt x="117" y="175"/>
                    </a:lnTo>
                    <a:lnTo>
                      <a:pt x="130" y="188"/>
                    </a:lnTo>
                    <a:lnTo>
                      <a:pt x="124" y="195"/>
                    </a:lnTo>
                    <a:lnTo>
                      <a:pt x="110" y="182"/>
                    </a:lnTo>
                    <a:close/>
                    <a:moveTo>
                      <a:pt x="117" y="175"/>
                    </a:moveTo>
                    <a:lnTo>
                      <a:pt x="118" y="174"/>
                    </a:lnTo>
                    <a:lnTo>
                      <a:pt x="124" y="182"/>
                    </a:lnTo>
                    <a:lnTo>
                      <a:pt x="117" y="175"/>
                    </a:lnTo>
                    <a:close/>
                    <a:moveTo>
                      <a:pt x="118" y="174"/>
                    </a:moveTo>
                    <a:lnTo>
                      <a:pt x="128" y="167"/>
                    </a:lnTo>
                    <a:lnTo>
                      <a:pt x="138" y="184"/>
                    </a:lnTo>
                    <a:lnTo>
                      <a:pt x="129" y="189"/>
                    </a:lnTo>
                    <a:lnTo>
                      <a:pt x="118" y="174"/>
                    </a:lnTo>
                    <a:close/>
                    <a:moveTo>
                      <a:pt x="128" y="167"/>
                    </a:moveTo>
                    <a:lnTo>
                      <a:pt x="128" y="167"/>
                    </a:lnTo>
                    <a:lnTo>
                      <a:pt x="129" y="167"/>
                    </a:lnTo>
                    <a:lnTo>
                      <a:pt x="133" y="175"/>
                    </a:lnTo>
                    <a:lnTo>
                      <a:pt x="128" y="167"/>
                    </a:lnTo>
                    <a:close/>
                    <a:moveTo>
                      <a:pt x="129" y="167"/>
                    </a:moveTo>
                    <a:lnTo>
                      <a:pt x="141" y="161"/>
                    </a:lnTo>
                    <a:lnTo>
                      <a:pt x="150" y="177"/>
                    </a:lnTo>
                    <a:lnTo>
                      <a:pt x="138" y="184"/>
                    </a:lnTo>
                    <a:lnTo>
                      <a:pt x="129" y="167"/>
                    </a:lnTo>
                    <a:close/>
                    <a:moveTo>
                      <a:pt x="141" y="161"/>
                    </a:moveTo>
                    <a:lnTo>
                      <a:pt x="142" y="160"/>
                    </a:lnTo>
                    <a:lnTo>
                      <a:pt x="143" y="160"/>
                    </a:lnTo>
                    <a:lnTo>
                      <a:pt x="146" y="170"/>
                    </a:lnTo>
                    <a:lnTo>
                      <a:pt x="141" y="161"/>
                    </a:lnTo>
                    <a:close/>
                    <a:moveTo>
                      <a:pt x="143" y="160"/>
                    </a:moveTo>
                    <a:lnTo>
                      <a:pt x="157" y="156"/>
                    </a:lnTo>
                    <a:lnTo>
                      <a:pt x="161" y="175"/>
                    </a:lnTo>
                    <a:lnTo>
                      <a:pt x="148" y="178"/>
                    </a:lnTo>
                    <a:lnTo>
                      <a:pt x="143" y="160"/>
                    </a:lnTo>
                    <a:close/>
                    <a:moveTo>
                      <a:pt x="157" y="156"/>
                    </a:moveTo>
                    <a:lnTo>
                      <a:pt x="157" y="156"/>
                    </a:lnTo>
                    <a:lnTo>
                      <a:pt x="159" y="166"/>
                    </a:lnTo>
                    <a:lnTo>
                      <a:pt x="157" y="156"/>
                    </a:lnTo>
                    <a:close/>
                    <a:moveTo>
                      <a:pt x="157" y="156"/>
                    </a:moveTo>
                    <a:lnTo>
                      <a:pt x="172" y="153"/>
                    </a:lnTo>
                    <a:lnTo>
                      <a:pt x="176" y="172"/>
                    </a:lnTo>
                    <a:lnTo>
                      <a:pt x="160" y="175"/>
                    </a:lnTo>
                    <a:lnTo>
                      <a:pt x="157" y="156"/>
                    </a:lnTo>
                    <a:close/>
                    <a:moveTo>
                      <a:pt x="172" y="153"/>
                    </a:moveTo>
                    <a:lnTo>
                      <a:pt x="189" y="150"/>
                    </a:lnTo>
                    <a:lnTo>
                      <a:pt x="192" y="168"/>
                    </a:lnTo>
                    <a:lnTo>
                      <a:pt x="176" y="172"/>
                    </a:lnTo>
                    <a:lnTo>
                      <a:pt x="172" y="153"/>
                    </a:lnTo>
                    <a:close/>
                    <a:moveTo>
                      <a:pt x="189" y="150"/>
                    </a:moveTo>
                    <a:lnTo>
                      <a:pt x="191" y="150"/>
                    </a:lnTo>
                    <a:lnTo>
                      <a:pt x="192" y="150"/>
                    </a:lnTo>
                    <a:lnTo>
                      <a:pt x="191" y="160"/>
                    </a:lnTo>
                    <a:lnTo>
                      <a:pt x="189" y="150"/>
                    </a:lnTo>
                    <a:close/>
                    <a:moveTo>
                      <a:pt x="192" y="150"/>
                    </a:moveTo>
                    <a:lnTo>
                      <a:pt x="208" y="153"/>
                    </a:lnTo>
                    <a:lnTo>
                      <a:pt x="204" y="172"/>
                    </a:lnTo>
                    <a:lnTo>
                      <a:pt x="189" y="168"/>
                    </a:lnTo>
                    <a:lnTo>
                      <a:pt x="192" y="150"/>
                    </a:lnTo>
                    <a:close/>
                    <a:moveTo>
                      <a:pt x="208" y="153"/>
                    </a:moveTo>
                    <a:lnTo>
                      <a:pt x="208" y="153"/>
                    </a:lnTo>
                    <a:lnTo>
                      <a:pt x="210" y="154"/>
                    </a:lnTo>
                    <a:lnTo>
                      <a:pt x="206" y="163"/>
                    </a:lnTo>
                    <a:lnTo>
                      <a:pt x="208" y="153"/>
                    </a:lnTo>
                    <a:close/>
                    <a:moveTo>
                      <a:pt x="210" y="154"/>
                    </a:moveTo>
                    <a:lnTo>
                      <a:pt x="226" y="161"/>
                    </a:lnTo>
                    <a:lnTo>
                      <a:pt x="218" y="178"/>
                    </a:lnTo>
                    <a:lnTo>
                      <a:pt x="203" y="172"/>
                    </a:lnTo>
                    <a:lnTo>
                      <a:pt x="210" y="154"/>
                    </a:lnTo>
                    <a:close/>
                    <a:moveTo>
                      <a:pt x="226" y="161"/>
                    </a:moveTo>
                    <a:lnTo>
                      <a:pt x="228" y="161"/>
                    </a:lnTo>
                    <a:lnTo>
                      <a:pt x="229" y="163"/>
                    </a:lnTo>
                    <a:lnTo>
                      <a:pt x="222" y="170"/>
                    </a:lnTo>
                    <a:lnTo>
                      <a:pt x="226" y="161"/>
                    </a:lnTo>
                    <a:close/>
                    <a:moveTo>
                      <a:pt x="229" y="163"/>
                    </a:moveTo>
                    <a:lnTo>
                      <a:pt x="243" y="179"/>
                    </a:lnTo>
                    <a:lnTo>
                      <a:pt x="227" y="190"/>
                    </a:lnTo>
                    <a:lnTo>
                      <a:pt x="215" y="175"/>
                    </a:lnTo>
                    <a:lnTo>
                      <a:pt x="229" y="163"/>
                    </a:lnTo>
                    <a:close/>
                    <a:moveTo>
                      <a:pt x="243" y="179"/>
                    </a:moveTo>
                    <a:lnTo>
                      <a:pt x="243" y="179"/>
                    </a:lnTo>
                    <a:lnTo>
                      <a:pt x="244" y="181"/>
                    </a:lnTo>
                    <a:lnTo>
                      <a:pt x="235" y="185"/>
                    </a:lnTo>
                    <a:lnTo>
                      <a:pt x="243" y="179"/>
                    </a:lnTo>
                    <a:close/>
                    <a:moveTo>
                      <a:pt x="244" y="181"/>
                    </a:moveTo>
                    <a:lnTo>
                      <a:pt x="291" y="273"/>
                    </a:lnTo>
                    <a:lnTo>
                      <a:pt x="275" y="282"/>
                    </a:lnTo>
                    <a:lnTo>
                      <a:pt x="226" y="189"/>
                    </a:lnTo>
                    <a:lnTo>
                      <a:pt x="244" y="181"/>
                    </a:lnTo>
                    <a:close/>
                    <a:moveTo>
                      <a:pt x="275" y="282"/>
                    </a:moveTo>
                    <a:lnTo>
                      <a:pt x="275" y="282"/>
                    </a:lnTo>
                    <a:lnTo>
                      <a:pt x="282" y="278"/>
                    </a:lnTo>
                    <a:lnTo>
                      <a:pt x="275" y="282"/>
                    </a:lnTo>
                    <a:close/>
                    <a:moveTo>
                      <a:pt x="291" y="272"/>
                    </a:moveTo>
                    <a:lnTo>
                      <a:pt x="335" y="351"/>
                    </a:lnTo>
                    <a:lnTo>
                      <a:pt x="319" y="361"/>
                    </a:lnTo>
                    <a:lnTo>
                      <a:pt x="275" y="282"/>
                    </a:lnTo>
                    <a:lnTo>
                      <a:pt x="291" y="272"/>
                    </a:lnTo>
                    <a:close/>
                    <a:moveTo>
                      <a:pt x="320" y="363"/>
                    </a:moveTo>
                    <a:lnTo>
                      <a:pt x="319" y="361"/>
                    </a:lnTo>
                    <a:lnTo>
                      <a:pt x="328" y="357"/>
                    </a:lnTo>
                    <a:lnTo>
                      <a:pt x="320" y="363"/>
                    </a:lnTo>
                    <a:close/>
                    <a:moveTo>
                      <a:pt x="334" y="350"/>
                    </a:moveTo>
                    <a:lnTo>
                      <a:pt x="383" y="414"/>
                    </a:lnTo>
                    <a:lnTo>
                      <a:pt x="367" y="425"/>
                    </a:lnTo>
                    <a:lnTo>
                      <a:pt x="320" y="363"/>
                    </a:lnTo>
                    <a:lnTo>
                      <a:pt x="334" y="350"/>
                    </a:lnTo>
                    <a:close/>
                    <a:moveTo>
                      <a:pt x="367" y="426"/>
                    </a:moveTo>
                    <a:lnTo>
                      <a:pt x="368" y="428"/>
                    </a:lnTo>
                    <a:lnTo>
                      <a:pt x="367" y="425"/>
                    </a:lnTo>
                    <a:lnTo>
                      <a:pt x="375" y="420"/>
                    </a:lnTo>
                    <a:lnTo>
                      <a:pt x="367" y="426"/>
                    </a:lnTo>
                    <a:close/>
                    <a:moveTo>
                      <a:pt x="383" y="414"/>
                    </a:moveTo>
                    <a:lnTo>
                      <a:pt x="423" y="468"/>
                    </a:lnTo>
                    <a:lnTo>
                      <a:pt x="408" y="480"/>
                    </a:lnTo>
                    <a:lnTo>
                      <a:pt x="367" y="426"/>
                    </a:lnTo>
                    <a:lnTo>
                      <a:pt x="383" y="414"/>
                    </a:lnTo>
                    <a:close/>
                    <a:moveTo>
                      <a:pt x="408" y="480"/>
                    </a:moveTo>
                    <a:lnTo>
                      <a:pt x="409" y="480"/>
                    </a:lnTo>
                    <a:lnTo>
                      <a:pt x="408" y="480"/>
                    </a:lnTo>
                    <a:lnTo>
                      <a:pt x="416" y="474"/>
                    </a:lnTo>
                    <a:lnTo>
                      <a:pt x="408" y="480"/>
                    </a:lnTo>
                    <a:close/>
                    <a:moveTo>
                      <a:pt x="423" y="468"/>
                    </a:moveTo>
                    <a:lnTo>
                      <a:pt x="459" y="512"/>
                    </a:lnTo>
                    <a:lnTo>
                      <a:pt x="443" y="525"/>
                    </a:lnTo>
                    <a:lnTo>
                      <a:pt x="408" y="480"/>
                    </a:lnTo>
                    <a:lnTo>
                      <a:pt x="423" y="468"/>
                    </a:lnTo>
                    <a:close/>
                    <a:moveTo>
                      <a:pt x="443" y="525"/>
                    </a:moveTo>
                    <a:lnTo>
                      <a:pt x="443" y="525"/>
                    </a:lnTo>
                    <a:lnTo>
                      <a:pt x="451" y="519"/>
                    </a:lnTo>
                    <a:lnTo>
                      <a:pt x="443" y="525"/>
                    </a:lnTo>
                    <a:close/>
                    <a:moveTo>
                      <a:pt x="459" y="512"/>
                    </a:moveTo>
                    <a:lnTo>
                      <a:pt x="487" y="548"/>
                    </a:lnTo>
                    <a:lnTo>
                      <a:pt x="472" y="560"/>
                    </a:lnTo>
                    <a:lnTo>
                      <a:pt x="443" y="525"/>
                    </a:lnTo>
                    <a:lnTo>
                      <a:pt x="459" y="512"/>
                    </a:lnTo>
                    <a:close/>
                    <a:moveTo>
                      <a:pt x="487" y="548"/>
                    </a:moveTo>
                    <a:lnTo>
                      <a:pt x="487" y="548"/>
                    </a:lnTo>
                    <a:lnTo>
                      <a:pt x="487" y="549"/>
                    </a:lnTo>
                    <a:lnTo>
                      <a:pt x="480" y="553"/>
                    </a:lnTo>
                    <a:lnTo>
                      <a:pt x="487" y="548"/>
                    </a:lnTo>
                    <a:close/>
                    <a:moveTo>
                      <a:pt x="487" y="549"/>
                    </a:moveTo>
                    <a:lnTo>
                      <a:pt x="506" y="578"/>
                    </a:lnTo>
                    <a:lnTo>
                      <a:pt x="491" y="587"/>
                    </a:lnTo>
                    <a:lnTo>
                      <a:pt x="472" y="559"/>
                    </a:lnTo>
                    <a:lnTo>
                      <a:pt x="487" y="549"/>
                    </a:lnTo>
                    <a:close/>
                    <a:moveTo>
                      <a:pt x="506" y="578"/>
                    </a:moveTo>
                    <a:lnTo>
                      <a:pt x="507" y="578"/>
                    </a:lnTo>
                    <a:lnTo>
                      <a:pt x="507" y="579"/>
                    </a:lnTo>
                    <a:lnTo>
                      <a:pt x="498" y="582"/>
                    </a:lnTo>
                    <a:lnTo>
                      <a:pt x="506" y="578"/>
                    </a:lnTo>
                    <a:close/>
                    <a:moveTo>
                      <a:pt x="507" y="579"/>
                    </a:moveTo>
                    <a:lnTo>
                      <a:pt x="517" y="601"/>
                    </a:lnTo>
                    <a:lnTo>
                      <a:pt x="499" y="608"/>
                    </a:lnTo>
                    <a:lnTo>
                      <a:pt x="490" y="586"/>
                    </a:lnTo>
                    <a:lnTo>
                      <a:pt x="507" y="579"/>
                    </a:lnTo>
                    <a:close/>
                    <a:moveTo>
                      <a:pt x="517" y="601"/>
                    </a:moveTo>
                    <a:lnTo>
                      <a:pt x="518" y="604"/>
                    </a:lnTo>
                    <a:lnTo>
                      <a:pt x="517" y="607"/>
                    </a:lnTo>
                    <a:lnTo>
                      <a:pt x="508" y="604"/>
                    </a:lnTo>
                    <a:lnTo>
                      <a:pt x="517" y="601"/>
                    </a:lnTo>
                    <a:close/>
                    <a:moveTo>
                      <a:pt x="517" y="607"/>
                    </a:moveTo>
                    <a:lnTo>
                      <a:pt x="511" y="629"/>
                    </a:lnTo>
                    <a:lnTo>
                      <a:pt x="493" y="624"/>
                    </a:lnTo>
                    <a:lnTo>
                      <a:pt x="499" y="602"/>
                    </a:lnTo>
                    <a:lnTo>
                      <a:pt x="517" y="607"/>
                    </a:lnTo>
                    <a:close/>
                    <a:moveTo>
                      <a:pt x="511" y="629"/>
                    </a:moveTo>
                    <a:lnTo>
                      <a:pt x="511" y="633"/>
                    </a:lnTo>
                    <a:lnTo>
                      <a:pt x="508" y="634"/>
                    </a:lnTo>
                    <a:lnTo>
                      <a:pt x="502" y="627"/>
                    </a:lnTo>
                    <a:lnTo>
                      <a:pt x="511" y="629"/>
                    </a:lnTo>
                    <a:close/>
                    <a:moveTo>
                      <a:pt x="508" y="634"/>
                    </a:moveTo>
                    <a:lnTo>
                      <a:pt x="488" y="650"/>
                    </a:lnTo>
                    <a:lnTo>
                      <a:pt x="476" y="635"/>
                    </a:lnTo>
                    <a:lnTo>
                      <a:pt x="496" y="619"/>
                    </a:lnTo>
                    <a:lnTo>
                      <a:pt x="508" y="634"/>
                    </a:lnTo>
                    <a:close/>
                    <a:moveTo>
                      <a:pt x="475" y="649"/>
                    </a:moveTo>
                    <a:lnTo>
                      <a:pt x="469" y="641"/>
                    </a:lnTo>
                    <a:lnTo>
                      <a:pt x="476" y="635"/>
                    </a:lnTo>
                    <a:lnTo>
                      <a:pt x="483" y="643"/>
                    </a:lnTo>
                    <a:lnTo>
                      <a:pt x="475" y="649"/>
                    </a:lnTo>
                    <a:close/>
                    <a:moveTo>
                      <a:pt x="490" y="636"/>
                    </a:moveTo>
                    <a:lnTo>
                      <a:pt x="522" y="671"/>
                    </a:lnTo>
                    <a:lnTo>
                      <a:pt x="507" y="684"/>
                    </a:lnTo>
                    <a:lnTo>
                      <a:pt x="475" y="649"/>
                    </a:lnTo>
                    <a:lnTo>
                      <a:pt x="490" y="636"/>
                    </a:lnTo>
                    <a:close/>
                    <a:moveTo>
                      <a:pt x="522" y="671"/>
                    </a:moveTo>
                    <a:lnTo>
                      <a:pt x="522" y="671"/>
                    </a:lnTo>
                    <a:lnTo>
                      <a:pt x="515" y="678"/>
                    </a:lnTo>
                    <a:lnTo>
                      <a:pt x="522" y="671"/>
                    </a:lnTo>
                    <a:close/>
                    <a:moveTo>
                      <a:pt x="522" y="671"/>
                    </a:moveTo>
                    <a:lnTo>
                      <a:pt x="560" y="716"/>
                    </a:lnTo>
                    <a:lnTo>
                      <a:pt x="546" y="729"/>
                    </a:lnTo>
                    <a:lnTo>
                      <a:pt x="507" y="683"/>
                    </a:lnTo>
                    <a:lnTo>
                      <a:pt x="522" y="671"/>
                    </a:lnTo>
                    <a:close/>
                    <a:moveTo>
                      <a:pt x="560" y="716"/>
                    </a:moveTo>
                    <a:lnTo>
                      <a:pt x="560" y="716"/>
                    </a:lnTo>
                    <a:lnTo>
                      <a:pt x="552" y="722"/>
                    </a:lnTo>
                    <a:lnTo>
                      <a:pt x="560" y="716"/>
                    </a:lnTo>
                    <a:close/>
                    <a:moveTo>
                      <a:pt x="560" y="716"/>
                    </a:moveTo>
                    <a:lnTo>
                      <a:pt x="602" y="770"/>
                    </a:lnTo>
                    <a:lnTo>
                      <a:pt x="587" y="782"/>
                    </a:lnTo>
                    <a:lnTo>
                      <a:pt x="545" y="727"/>
                    </a:lnTo>
                    <a:lnTo>
                      <a:pt x="560" y="716"/>
                    </a:lnTo>
                    <a:close/>
                    <a:moveTo>
                      <a:pt x="602" y="770"/>
                    </a:moveTo>
                    <a:lnTo>
                      <a:pt x="602" y="770"/>
                    </a:lnTo>
                    <a:lnTo>
                      <a:pt x="594" y="776"/>
                    </a:lnTo>
                    <a:lnTo>
                      <a:pt x="602" y="770"/>
                    </a:lnTo>
                    <a:close/>
                    <a:moveTo>
                      <a:pt x="602" y="770"/>
                    </a:moveTo>
                    <a:lnTo>
                      <a:pt x="643" y="831"/>
                    </a:lnTo>
                    <a:lnTo>
                      <a:pt x="627" y="842"/>
                    </a:lnTo>
                    <a:lnTo>
                      <a:pt x="587" y="782"/>
                    </a:lnTo>
                    <a:lnTo>
                      <a:pt x="602" y="770"/>
                    </a:lnTo>
                    <a:close/>
                    <a:moveTo>
                      <a:pt x="643" y="831"/>
                    </a:moveTo>
                    <a:lnTo>
                      <a:pt x="685" y="892"/>
                    </a:lnTo>
                    <a:lnTo>
                      <a:pt x="668" y="903"/>
                    </a:lnTo>
                    <a:lnTo>
                      <a:pt x="627" y="842"/>
                    </a:lnTo>
                    <a:lnTo>
                      <a:pt x="643" y="831"/>
                    </a:lnTo>
                    <a:close/>
                    <a:moveTo>
                      <a:pt x="669" y="903"/>
                    </a:moveTo>
                    <a:lnTo>
                      <a:pt x="669" y="903"/>
                    </a:lnTo>
                    <a:lnTo>
                      <a:pt x="668" y="903"/>
                    </a:lnTo>
                    <a:lnTo>
                      <a:pt x="677" y="897"/>
                    </a:lnTo>
                    <a:lnTo>
                      <a:pt x="669" y="903"/>
                    </a:lnTo>
                    <a:close/>
                    <a:moveTo>
                      <a:pt x="685" y="892"/>
                    </a:moveTo>
                    <a:lnTo>
                      <a:pt x="726" y="949"/>
                    </a:lnTo>
                    <a:lnTo>
                      <a:pt x="710" y="960"/>
                    </a:lnTo>
                    <a:lnTo>
                      <a:pt x="669" y="903"/>
                    </a:lnTo>
                    <a:lnTo>
                      <a:pt x="685" y="892"/>
                    </a:lnTo>
                    <a:close/>
                    <a:moveTo>
                      <a:pt x="726" y="949"/>
                    </a:moveTo>
                    <a:lnTo>
                      <a:pt x="726" y="949"/>
                    </a:lnTo>
                    <a:lnTo>
                      <a:pt x="718" y="955"/>
                    </a:lnTo>
                    <a:lnTo>
                      <a:pt x="726" y="949"/>
                    </a:lnTo>
                    <a:close/>
                    <a:moveTo>
                      <a:pt x="726" y="949"/>
                    </a:moveTo>
                    <a:lnTo>
                      <a:pt x="757" y="997"/>
                    </a:lnTo>
                    <a:lnTo>
                      <a:pt x="742" y="1008"/>
                    </a:lnTo>
                    <a:lnTo>
                      <a:pt x="710" y="959"/>
                    </a:lnTo>
                    <a:lnTo>
                      <a:pt x="726" y="949"/>
                    </a:lnTo>
                    <a:close/>
                    <a:moveTo>
                      <a:pt x="742" y="1008"/>
                    </a:moveTo>
                    <a:lnTo>
                      <a:pt x="742" y="1006"/>
                    </a:lnTo>
                    <a:lnTo>
                      <a:pt x="742" y="1008"/>
                    </a:lnTo>
                    <a:lnTo>
                      <a:pt x="750" y="1002"/>
                    </a:lnTo>
                    <a:lnTo>
                      <a:pt x="742" y="1008"/>
                    </a:lnTo>
                    <a:close/>
                    <a:moveTo>
                      <a:pt x="757" y="997"/>
                    </a:moveTo>
                    <a:lnTo>
                      <a:pt x="786" y="1037"/>
                    </a:lnTo>
                    <a:lnTo>
                      <a:pt x="771" y="1048"/>
                    </a:lnTo>
                    <a:lnTo>
                      <a:pt x="742" y="1008"/>
                    </a:lnTo>
                    <a:lnTo>
                      <a:pt x="757" y="997"/>
                    </a:lnTo>
                    <a:close/>
                    <a:moveTo>
                      <a:pt x="786" y="1037"/>
                    </a:moveTo>
                    <a:lnTo>
                      <a:pt x="786" y="1037"/>
                    </a:lnTo>
                    <a:lnTo>
                      <a:pt x="786" y="1038"/>
                    </a:lnTo>
                    <a:lnTo>
                      <a:pt x="778" y="1043"/>
                    </a:lnTo>
                    <a:lnTo>
                      <a:pt x="786" y="1037"/>
                    </a:lnTo>
                    <a:close/>
                    <a:moveTo>
                      <a:pt x="786" y="1038"/>
                    </a:moveTo>
                    <a:lnTo>
                      <a:pt x="803" y="1067"/>
                    </a:lnTo>
                    <a:lnTo>
                      <a:pt x="786" y="1076"/>
                    </a:lnTo>
                    <a:lnTo>
                      <a:pt x="770" y="1047"/>
                    </a:lnTo>
                    <a:lnTo>
                      <a:pt x="786" y="1038"/>
                    </a:lnTo>
                    <a:close/>
                    <a:moveTo>
                      <a:pt x="786" y="1077"/>
                    </a:moveTo>
                    <a:lnTo>
                      <a:pt x="786" y="1077"/>
                    </a:lnTo>
                    <a:lnTo>
                      <a:pt x="786" y="1076"/>
                    </a:lnTo>
                    <a:lnTo>
                      <a:pt x="794" y="1071"/>
                    </a:lnTo>
                    <a:lnTo>
                      <a:pt x="786" y="1077"/>
                    </a:lnTo>
                    <a:close/>
                    <a:moveTo>
                      <a:pt x="802" y="1066"/>
                    </a:moveTo>
                    <a:lnTo>
                      <a:pt x="808" y="1076"/>
                    </a:lnTo>
                    <a:lnTo>
                      <a:pt x="793" y="1087"/>
                    </a:lnTo>
                    <a:lnTo>
                      <a:pt x="786" y="1077"/>
                    </a:lnTo>
                    <a:lnTo>
                      <a:pt x="802" y="1066"/>
                    </a:lnTo>
                    <a:close/>
                    <a:moveTo>
                      <a:pt x="805" y="1089"/>
                    </a:moveTo>
                    <a:lnTo>
                      <a:pt x="797" y="1094"/>
                    </a:lnTo>
                    <a:lnTo>
                      <a:pt x="793" y="1087"/>
                    </a:lnTo>
                    <a:lnTo>
                      <a:pt x="800" y="1081"/>
                    </a:lnTo>
                    <a:lnTo>
                      <a:pt x="805" y="1089"/>
                    </a:lnTo>
                    <a:close/>
                    <a:moveTo>
                      <a:pt x="796" y="1073"/>
                    </a:moveTo>
                    <a:lnTo>
                      <a:pt x="818" y="1060"/>
                    </a:lnTo>
                    <a:lnTo>
                      <a:pt x="827" y="1077"/>
                    </a:lnTo>
                    <a:lnTo>
                      <a:pt x="805" y="1089"/>
                    </a:lnTo>
                    <a:lnTo>
                      <a:pt x="796" y="1073"/>
                    </a:lnTo>
                    <a:close/>
                    <a:moveTo>
                      <a:pt x="828" y="1077"/>
                    </a:moveTo>
                    <a:lnTo>
                      <a:pt x="828" y="1077"/>
                    </a:lnTo>
                    <a:lnTo>
                      <a:pt x="827" y="1077"/>
                    </a:lnTo>
                    <a:lnTo>
                      <a:pt x="823" y="1068"/>
                    </a:lnTo>
                    <a:lnTo>
                      <a:pt x="828" y="1077"/>
                    </a:lnTo>
                    <a:close/>
                    <a:moveTo>
                      <a:pt x="818" y="1060"/>
                    </a:moveTo>
                    <a:lnTo>
                      <a:pt x="834" y="1051"/>
                    </a:lnTo>
                    <a:lnTo>
                      <a:pt x="843" y="1067"/>
                    </a:lnTo>
                    <a:lnTo>
                      <a:pt x="828" y="1077"/>
                    </a:lnTo>
                    <a:lnTo>
                      <a:pt x="818" y="1060"/>
                    </a:lnTo>
                    <a:close/>
                    <a:moveTo>
                      <a:pt x="834" y="1051"/>
                    </a:moveTo>
                    <a:lnTo>
                      <a:pt x="836" y="1049"/>
                    </a:lnTo>
                    <a:lnTo>
                      <a:pt x="839" y="1049"/>
                    </a:lnTo>
                    <a:lnTo>
                      <a:pt x="839" y="1059"/>
                    </a:lnTo>
                    <a:lnTo>
                      <a:pt x="834" y="1051"/>
                    </a:lnTo>
                    <a:close/>
                    <a:moveTo>
                      <a:pt x="839" y="1049"/>
                    </a:moveTo>
                    <a:lnTo>
                      <a:pt x="851" y="1049"/>
                    </a:lnTo>
                    <a:lnTo>
                      <a:pt x="851" y="1068"/>
                    </a:lnTo>
                    <a:lnTo>
                      <a:pt x="839" y="1068"/>
                    </a:lnTo>
                    <a:lnTo>
                      <a:pt x="839" y="1049"/>
                    </a:lnTo>
                    <a:close/>
                    <a:moveTo>
                      <a:pt x="851" y="1049"/>
                    </a:moveTo>
                    <a:lnTo>
                      <a:pt x="852" y="1049"/>
                    </a:lnTo>
                    <a:lnTo>
                      <a:pt x="853" y="1049"/>
                    </a:lnTo>
                    <a:lnTo>
                      <a:pt x="851" y="1059"/>
                    </a:lnTo>
                    <a:lnTo>
                      <a:pt x="851" y="1049"/>
                    </a:lnTo>
                    <a:close/>
                    <a:moveTo>
                      <a:pt x="853" y="1049"/>
                    </a:moveTo>
                    <a:lnTo>
                      <a:pt x="867" y="1053"/>
                    </a:lnTo>
                    <a:lnTo>
                      <a:pt x="862" y="1071"/>
                    </a:lnTo>
                    <a:lnTo>
                      <a:pt x="849" y="1068"/>
                    </a:lnTo>
                    <a:lnTo>
                      <a:pt x="853" y="1049"/>
                    </a:lnTo>
                    <a:close/>
                    <a:moveTo>
                      <a:pt x="867" y="1053"/>
                    </a:moveTo>
                    <a:lnTo>
                      <a:pt x="869" y="1054"/>
                    </a:lnTo>
                    <a:lnTo>
                      <a:pt x="871" y="1055"/>
                    </a:lnTo>
                    <a:lnTo>
                      <a:pt x="864" y="1063"/>
                    </a:lnTo>
                    <a:lnTo>
                      <a:pt x="867" y="1053"/>
                    </a:lnTo>
                    <a:close/>
                    <a:moveTo>
                      <a:pt x="871" y="1055"/>
                    </a:moveTo>
                    <a:lnTo>
                      <a:pt x="880" y="1065"/>
                    </a:lnTo>
                    <a:lnTo>
                      <a:pt x="867" y="1078"/>
                    </a:lnTo>
                    <a:lnTo>
                      <a:pt x="858" y="1069"/>
                    </a:lnTo>
                    <a:lnTo>
                      <a:pt x="871" y="1055"/>
                    </a:lnTo>
                    <a:close/>
                    <a:moveTo>
                      <a:pt x="880" y="1065"/>
                    </a:moveTo>
                    <a:lnTo>
                      <a:pt x="881" y="1066"/>
                    </a:lnTo>
                    <a:lnTo>
                      <a:pt x="882" y="1066"/>
                    </a:lnTo>
                    <a:lnTo>
                      <a:pt x="873" y="1071"/>
                    </a:lnTo>
                    <a:lnTo>
                      <a:pt x="880" y="1065"/>
                    </a:lnTo>
                    <a:close/>
                    <a:moveTo>
                      <a:pt x="882" y="1066"/>
                    </a:moveTo>
                    <a:lnTo>
                      <a:pt x="888" y="1076"/>
                    </a:lnTo>
                    <a:lnTo>
                      <a:pt x="872" y="1087"/>
                    </a:lnTo>
                    <a:lnTo>
                      <a:pt x="866" y="1077"/>
                    </a:lnTo>
                    <a:lnTo>
                      <a:pt x="882" y="1066"/>
                    </a:lnTo>
                    <a:close/>
                    <a:moveTo>
                      <a:pt x="888" y="1076"/>
                    </a:moveTo>
                    <a:lnTo>
                      <a:pt x="888" y="1076"/>
                    </a:lnTo>
                    <a:lnTo>
                      <a:pt x="889" y="1076"/>
                    </a:lnTo>
                    <a:lnTo>
                      <a:pt x="880" y="1081"/>
                    </a:lnTo>
                    <a:lnTo>
                      <a:pt x="888" y="1076"/>
                    </a:lnTo>
                    <a:close/>
                    <a:moveTo>
                      <a:pt x="889" y="1076"/>
                    </a:moveTo>
                    <a:lnTo>
                      <a:pt x="898" y="1092"/>
                    </a:lnTo>
                    <a:lnTo>
                      <a:pt x="881" y="1102"/>
                    </a:lnTo>
                    <a:lnTo>
                      <a:pt x="872" y="1086"/>
                    </a:lnTo>
                    <a:lnTo>
                      <a:pt x="889" y="1076"/>
                    </a:lnTo>
                    <a:close/>
                    <a:moveTo>
                      <a:pt x="898" y="1092"/>
                    </a:moveTo>
                    <a:lnTo>
                      <a:pt x="899" y="1094"/>
                    </a:lnTo>
                    <a:lnTo>
                      <a:pt x="899" y="1095"/>
                    </a:lnTo>
                    <a:lnTo>
                      <a:pt x="890" y="1097"/>
                    </a:lnTo>
                    <a:lnTo>
                      <a:pt x="898" y="1092"/>
                    </a:lnTo>
                    <a:close/>
                    <a:moveTo>
                      <a:pt x="899" y="1095"/>
                    </a:moveTo>
                    <a:lnTo>
                      <a:pt x="905" y="1113"/>
                    </a:lnTo>
                    <a:lnTo>
                      <a:pt x="886" y="1119"/>
                    </a:lnTo>
                    <a:lnTo>
                      <a:pt x="881" y="1100"/>
                    </a:lnTo>
                    <a:lnTo>
                      <a:pt x="899" y="1095"/>
                    </a:lnTo>
                    <a:close/>
                    <a:moveTo>
                      <a:pt x="888" y="1120"/>
                    </a:moveTo>
                    <a:lnTo>
                      <a:pt x="886" y="1120"/>
                    </a:lnTo>
                    <a:lnTo>
                      <a:pt x="886" y="1119"/>
                    </a:lnTo>
                    <a:lnTo>
                      <a:pt x="896" y="1117"/>
                    </a:lnTo>
                    <a:lnTo>
                      <a:pt x="888" y="1120"/>
                    </a:lnTo>
                    <a:close/>
                    <a:moveTo>
                      <a:pt x="904" y="1112"/>
                    </a:moveTo>
                    <a:lnTo>
                      <a:pt x="914" y="1131"/>
                    </a:lnTo>
                    <a:lnTo>
                      <a:pt x="896" y="1140"/>
                    </a:lnTo>
                    <a:lnTo>
                      <a:pt x="888" y="1120"/>
                    </a:lnTo>
                    <a:lnTo>
                      <a:pt x="904" y="1112"/>
                    </a:lnTo>
                    <a:close/>
                    <a:moveTo>
                      <a:pt x="898" y="1140"/>
                    </a:moveTo>
                    <a:lnTo>
                      <a:pt x="898" y="1140"/>
                    </a:lnTo>
                    <a:lnTo>
                      <a:pt x="896" y="1140"/>
                    </a:lnTo>
                    <a:lnTo>
                      <a:pt x="905" y="1135"/>
                    </a:lnTo>
                    <a:lnTo>
                      <a:pt x="898" y="1140"/>
                    </a:lnTo>
                    <a:close/>
                    <a:moveTo>
                      <a:pt x="914" y="1131"/>
                    </a:moveTo>
                    <a:lnTo>
                      <a:pt x="926" y="1153"/>
                    </a:lnTo>
                    <a:lnTo>
                      <a:pt x="910" y="1162"/>
                    </a:lnTo>
                    <a:lnTo>
                      <a:pt x="898" y="1140"/>
                    </a:lnTo>
                    <a:lnTo>
                      <a:pt x="914" y="1131"/>
                    </a:lnTo>
                    <a:close/>
                    <a:moveTo>
                      <a:pt x="924" y="1165"/>
                    </a:moveTo>
                    <a:lnTo>
                      <a:pt x="915" y="1172"/>
                    </a:lnTo>
                    <a:lnTo>
                      <a:pt x="910" y="1162"/>
                    </a:lnTo>
                    <a:lnTo>
                      <a:pt x="918" y="1158"/>
                    </a:lnTo>
                    <a:lnTo>
                      <a:pt x="924" y="1165"/>
                    </a:lnTo>
                    <a:close/>
                    <a:moveTo>
                      <a:pt x="913" y="1150"/>
                    </a:moveTo>
                    <a:lnTo>
                      <a:pt x="1068" y="1035"/>
                    </a:lnTo>
                    <a:lnTo>
                      <a:pt x="1079" y="1051"/>
                    </a:lnTo>
                    <a:lnTo>
                      <a:pt x="924" y="1165"/>
                    </a:lnTo>
                    <a:lnTo>
                      <a:pt x="913" y="1150"/>
                    </a:lnTo>
                    <a:close/>
                    <a:moveTo>
                      <a:pt x="1084" y="1043"/>
                    </a:moveTo>
                    <a:lnTo>
                      <a:pt x="1084" y="1048"/>
                    </a:lnTo>
                    <a:lnTo>
                      <a:pt x="1079" y="1051"/>
                    </a:lnTo>
                    <a:lnTo>
                      <a:pt x="1074" y="1043"/>
                    </a:lnTo>
                    <a:lnTo>
                      <a:pt x="1084" y="1043"/>
                    </a:lnTo>
                    <a:close/>
                    <a:moveTo>
                      <a:pt x="1064" y="1043"/>
                    </a:moveTo>
                    <a:lnTo>
                      <a:pt x="1064" y="1040"/>
                    </a:lnTo>
                    <a:lnTo>
                      <a:pt x="1084" y="1040"/>
                    </a:lnTo>
                    <a:lnTo>
                      <a:pt x="1084" y="1043"/>
                    </a:lnTo>
                    <a:lnTo>
                      <a:pt x="1064" y="1043"/>
                    </a:lnTo>
                    <a:close/>
                    <a:moveTo>
                      <a:pt x="1081" y="1033"/>
                    </a:moveTo>
                    <a:lnTo>
                      <a:pt x="1084" y="1036"/>
                    </a:lnTo>
                    <a:lnTo>
                      <a:pt x="1084" y="1040"/>
                    </a:lnTo>
                    <a:lnTo>
                      <a:pt x="1074" y="1040"/>
                    </a:lnTo>
                    <a:lnTo>
                      <a:pt x="1081" y="1033"/>
                    </a:lnTo>
                    <a:close/>
                    <a:moveTo>
                      <a:pt x="1067" y="1046"/>
                    </a:moveTo>
                    <a:lnTo>
                      <a:pt x="1061" y="1041"/>
                    </a:lnTo>
                    <a:lnTo>
                      <a:pt x="1074" y="1027"/>
                    </a:lnTo>
                    <a:lnTo>
                      <a:pt x="1081" y="1033"/>
                    </a:lnTo>
                    <a:lnTo>
                      <a:pt x="1067" y="1046"/>
                    </a:lnTo>
                    <a:close/>
                    <a:moveTo>
                      <a:pt x="1061" y="1041"/>
                    </a:moveTo>
                    <a:lnTo>
                      <a:pt x="1060" y="1040"/>
                    </a:lnTo>
                    <a:lnTo>
                      <a:pt x="1060" y="1038"/>
                    </a:lnTo>
                    <a:lnTo>
                      <a:pt x="1067" y="1034"/>
                    </a:lnTo>
                    <a:lnTo>
                      <a:pt x="1061" y="1041"/>
                    </a:lnTo>
                    <a:close/>
                    <a:moveTo>
                      <a:pt x="1060" y="1038"/>
                    </a:moveTo>
                    <a:lnTo>
                      <a:pt x="1053" y="1030"/>
                    </a:lnTo>
                    <a:lnTo>
                      <a:pt x="1069" y="1019"/>
                    </a:lnTo>
                    <a:lnTo>
                      <a:pt x="1075" y="1028"/>
                    </a:lnTo>
                    <a:lnTo>
                      <a:pt x="1060" y="1038"/>
                    </a:lnTo>
                    <a:close/>
                    <a:moveTo>
                      <a:pt x="1053" y="1030"/>
                    </a:moveTo>
                    <a:lnTo>
                      <a:pt x="1053" y="1030"/>
                    </a:lnTo>
                    <a:lnTo>
                      <a:pt x="1053" y="1028"/>
                    </a:lnTo>
                    <a:lnTo>
                      <a:pt x="1061" y="1024"/>
                    </a:lnTo>
                    <a:lnTo>
                      <a:pt x="1053" y="1030"/>
                    </a:lnTo>
                    <a:close/>
                    <a:moveTo>
                      <a:pt x="1053" y="1028"/>
                    </a:moveTo>
                    <a:lnTo>
                      <a:pt x="1043" y="1013"/>
                    </a:lnTo>
                    <a:lnTo>
                      <a:pt x="1060" y="1003"/>
                    </a:lnTo>
                    <a:lnTo>
                      <a:pt x="1069" y="1020"/>
                    </a:lnTo>
                    <a:lnTo>
                      <a:pt x="1053" y="1028"/>
                    </a:lnTo>
                    <a:close/>
                    <a:moveTo>
                      <a:pt x="1043" y="1013"/>
                    </a:moveTo>
                    <a:lnTo>
                      <a:pt x="1043" y="1013"/>
                    </a:lnTo>
                    <a:lnTo>
                      <a:pt x="1043" y="1012"/>
                    </a:lnTo>
                    <a:lnTo>
                      <a:pt x="1052" y="1009"/>
                    </a:lnTo>
                    <a:lnTo>
                      <a:pt x="1043" y="1013"/>
                    </a:lnTo>
                    <a:close/>
                    <a:moveTo>
                      <a:pt x="1043" y="1012"/>
                    </a:moveTo>
                    <a:lnTo>
                      <a:pt x="1036" y="995"/>
                    </a:lnTo>
                    <a:lnTo>
                      <a:pt x="1054" y="989"/>
                    </a:lnTo>
                    <a:lnTo>
                      <a:pt x="1061" y="1004"/>
                    </a:lnTo>
                    <a:lnTo>
                      <a:pt x="1043" y="1012"/>
                    </a:lnTo>
                    <a:close/>
                    <a:moveTo>
                      <a:pt x="1053" y="988"/>
                    </a:moveTo>
                    <a:lnTo>
                      <a:pt x="1054" y="988"/>
                    </a:lnTo>
                    <a:lnTo>
                      <a:pt x="1054" y="989"/>
                    </a:lnTo>
                    <a:lnTo>
                      <a:pt x="1045" y="992"/>
                    </a:lnTo>
                    <a:lnTo>
                      <a:pt x="1053" y="988"/>
                    </a:lnTo>
                    <a:close/>
                    <a:moveTo>
                      <a:pt x="1038" y="998"/>
                    </a:moveTo>
                    <a:lnTo>
                      <a:pt x="1028" y="981"/>
                    </a:lnTo>
                    <a:lnTo>
                      <a:pt x="1044" y="971"/>
                    </a:lnTo>
                    <a:lnTo>
                      <a:pt x="1053" y="988"/>
                    </a:lnTo>
                    <a:lnTo>
                      <a:pt x="1038" y="998"/>
                    </a:lnTo>
                    <a:close/>
                    <a:moveTo>
                      <a:pt x="1028" y="981"/>
                    </a:moveTo>
                    <a:lnTo>
                      <a:pt x="1028" y="981"/>
                    </a:lnTo>
                    <a:lnTo>
                      <a:pt x="1026" y="980"/>
                    </a:lnTo>
                    <a:lnTo>
                      <a:pt x="1035" y="977"/>
                    </a:lnTo>
                    <a:lnTo>
                      <a:pt x="1028" y="981"/>
                    </a:lnTo>
                    <a:close/>
                    <a:moveTo>
                      <a:pt x="1026" y="980"/>
                    </a:moveTo>
                    <a:lnTo>
                      <a:pt x="1021" y="965"/>
                    </a:lnTo>
                    <a:lnTo>
                      <a:pt x="1039" y="957"/>
                    </a:lnTo>
                    <a:lnTo>
                      <a:pt x="1044" y="973"/>
                    </a:lnTo>
                    <a:lnTo>
                      <a:pt x="1026" y="980"/>
                    </a:lnTo>
                    <a:close/>
                    <a:moveTo>
                      <a:pt x="1038" y="956"/>
                    </a:moveTo>
                    <a:lnTo>
                      <a:pt x="1038" y="957"/>
                    </a:lnTo>
                    <a:lnTo>
                      <a:pt x="1039" y="957"/>
                    </a:lnTo>
                    <a:lnTo>
                      <a:pt x="1030" y="960"/>
                    </a:lnTo>
                    <a:lnTo>
                      <a:pt x="1038" y="956"/>
                    </a:lnTo>
                    <a:close/>
                    <a:moveTo>
                      <a:pt x="1021" y="965"/>
                    </a:moveTo>
                    <a:lnTo>
                      <a:pt x="1014" y="952"/>
                    </a:lnTo>
                    <a:lnTo>
                      <a:pt x="1032" y="944"/>
                    </a:lnTo>
                    <a:lnTo>
                      <a:pt x="1038" y="956"/>
                    </a:lnTo>
                    <a:lnTo>
                      <a:pt x="1021" y="965"/>
                    </a:lnTo>
                    <a:close/>
                    <a:moveTo>
                      <a:pt x="1014" y="952"/>
                    </a:moveTo>
                    <a:lnTo>
                      <a:pt x="1014" y="951"/>
                    </a:lnTo>
                    <a:lnTo>
                      <a:pt x="1013" y="950"/>
                    </a:lnTo>
                    <a:lnTo>
                      <a:pt x="1023" y="948"/>
                    </a:lnTo>
                    <a:lnTo>
                      <a:pt x="1014" y="952"/>
                    </a:lnTo>
                    <a:close/>
                    <a:moveTo>
                      <a:pt x="1013" y="950"/>
                    </a:moveTo>
                    <a:lnTo>
                      <a:pt x="1011" y="937"/>
                    </a:lnTo>
                    <a:lnTo>
                      <a:pt x="1029" y="933"/>
                    </a:lnTo>
                    <a:lnTo>
                      <a:pt x="1032" y="946"/>
                    </a:lnTo>
                    <a:lnTo>
                      <a:pt x="1013" y="950"/>
                    </a:lnTo>
                    <a:close/>
                    <a:moveTo>
                      <a:pt x="1011" y="937"/>
                    </a:moveTo>
                    <a:lnTo>
                      <a:pt x="1010" y="936"/>
                    </a:lnTo>
                    <a:lnTo>
                      <a:pt x="1010" y="935"/>
                    </a:lnTo>
                    <a:lnTo>
                      <a:pt x="1020" y="935"/>
                    </a:lnTo>
                    <a:lnTo>
                      <a:pt x="1011" y="937"/>
                    </a:lnTo>
                    <a:close/>
                    <a:moveTo>
                      <a:pt x="1010" y="935"/>
                    </a:moveTo>
                    <a:lnTo>
                      <a:pt x="1010" y="926"/>
                    </a:lnTo>
                    <a:lnTo>
                      <a:pt x="1030" y="926"/>
                    </a:lnTo>
                    <a:lnTo>
                      <a:pt x="1030" y="935"/>
                    </a:lnTo>
                    <a:lnTo>
                      <a:pt x="1010" y="935"/>
                    </a:lnTo>
                    <a:close/>
                    <a:moveTo>
                      <a:pt x="1010" y="926"/>
                    </a:moveTo>
                    <a:lnTo>
                      <a:pt x="1010" y="923"/>
                    </a:lnTo>
                    <a:lnTo>
                      <a:pt x="1012" y="920"/>
                    </a:lnTo>
                    <a:lnTo>
                      <a:pt x="1020" y="926"/>
                    </a:lnTo>
                    <a:lnTo>
                      <a:pt x="1010" y="926"/>
                    </a:lnTo>
                    <a:close/>
                    <a:moveTo>
                      <a:pt x="1012" y="920"/>
                    </a:moveTo>
                    <a:lnTo>
                      <a:pt x="1019" y="911"/>
                    </a:lnTo>
                    <a:lnTo>
                      <a:pt x="1034" y="922"/>
                    </a:lnTo>
                    <a:lnTo>
                      <a:pt x="1028" y="930"/>
                    </a:lnTo>
                    <a:lnTo>
                      <a:pt x="1012" y="920"/>
                    </a:lnTo>
                    <a:close/>
                    <a:moveTo>
                      <a:pt x="1019" y="911"/>
                    </a:moveTo>
                    <a:lnTo>
                      <a:pt x="1018" y="912"/>
                    </a:lnTo>
                    <a:lnTo>
                      <a:pt x="1019" y="911"/>
                    </a:lnTo>
                    <a:lnTo>
                      <a:pt x="1026" y="916"/>
                    </a:lnTo>
                    <a:lnTo>
                      <a:pt x="1019" y="911"/>
                    </a:lnTo>
                    <a:close/>
                    <a:moveTo>
                      <a:pt x="1019" y="911"/>
                    </a:moveTo>
                    <a:lnTo>
                      <a:pt x="1028" y="897"/>
                    </a:lnTo>
                    <a:lnTo>
                      <a:pt x="1043" y="909"/>
                    </a:lnTo>
                    <a:lnTo>
                      <a:pt x="1034" y="922"/>
                    </a:lnTo>
                    <a:lnTo>
                      <a:pt x="1019" y="911"/>
                    </a:lnTo>
                    <a:close/>
                    <a:moveTo>
                      <a:pt x="1028" y="897"/>
                    </a:moveTo>
                    <a:lnTo>
                      <a:pt x="1029" y="897"/>
                    </a:lnTo>
                    <a:lnTo>
                      <a:pt x="1029" y="896"/>
                    </a:lnTo>
                    <a:lnTo>
                      <a:pt x="1035" y="903"/>
                    </a:lnTo>
                    <a:lnTo>
                      <a:pt x="1028" y="897"/>
                    </a:lnTo>
                    <a:close/>
                    <a:moveTo>
                      <a:pt x="1029" y="896"/>
                    </a:moveTo>
                    <a:lnTo>
                      <a:pt x="1042" y="884"/>
                    </a:lnTo>
                    <a:lnTo>
                      <a:pt x="1055" y="897"/>
                    </a:lnTo>
                    <a:lnTo>
                      <a:pt x="1042" y="911"/>
                    </a:lnTo>
                    <a:lnTo>
                      <a:pt x="1029" y="896"/>
                    </a:lnTo>
                    <a:close/>
                    <a:moveTo>
                      <a:pt x="1042" y="884"/>
                    </a:moveTo>
                    <a:lnTo>
                      <a:pt x="1042" y="883"/>
                    </a:lnTo>
                    <a:lnTo>
                      <a:pt x="1043" y="883"/>
                    </a:lnTo>
                    <a:lnTo>
                      <a:pt x="1049" y="891"/>
                    </a:lnTo>
                    <a:lnTo>
                      <a:pt x="1042" y="884"/>
                    </a:lnTo>
                    <a:close/>
                    <a:moveTo>
                      <a:pt x="1043" y="883"/>
                    </a:moveTo>
                    <a:lnTo>
                      <a:pt x="1062" y="870"/>
                    </a:lnTo>
                    <a:lnTo>
                      <a:pt x="1073" y="886"/>
                    </a:lnTo>
                    <a:lnTo>
                      <a:pt x="1054" y="898"/>
                    </a:lnTo>
                    <a:lnTo>
                      <a:pt x="1043" y="883"/>
                    </a:lnTo>
                    <a:close/>
                    <a:moveTo>
                      <a:pt x="1074" y="885"/>
                    </a:moveTo>
                    <a:lnTo>
                      <a:pt x="1073" y="885"/>
                    </a:lnTo>
                    <a:lnTo>
                      <a:pt x="1073" y="886"/>
                    </a:lnTo>
                    <a:lnTo>
                      <a:pt x="1067" y="877"/>
                    </a:lnTo>
                    <a:lnTo>
                      <a:pt x="1074" y="885"/>
                    </a:lnTo>
                    <a:close/>
                    <a:moveTo>
                      <a:pt x="1062" y="871"/>
                    </a:moveTo>
                    <a:lnTo>
                      <a:pt x="1077" y="858"/>
                    </a:lnTo>
                    <a:lnTo>
                      <a:pt x="1089" y="873"/>
                    </a:lnTo>
                    <a:lnTo>
                      <a:pt x="1074" y="885"/>
                    </a:lnTo>
                    <a:lnTo>
                      <a:pt x="1062" y="871"/>
                    </a:lnTo>
                    <a:close/>
                    <a:moveTo>
                      <a:pt x="1077" y="858"/>
                    </a:moveTo>
                    <a:lnTo>
                      <a:pt x="1077" y="858"/>
                    </a:lnTo>
                    <a:lnTo>
                      <a:pt x="1078" y="858"/>
                    </a:lnTo>
                    <a:lnTo>
                      <a:pt x="1084" y="865"/>
                    </a:lnTo>
                    <a:lnTo>
                      <a:pt x="1077" y="858"/>
                    </a:lnTo>
                    <a:close/>
                    <a:moveTo>
                      <a:pt x="1078" y="858"/>
                    </a:moveTo>
                    <a:lnTo>
                      <a:pt x="1097" y="844"/>
                    </a:lnTo>
                    <a:lnTo>
                      <a:pt x="1108" y="861"/>
                    </a:lnTo>
                    <a:lnTo>
                      <a:pt x="1088" y="873"/>
                    </a:lnTo>
                    <a:lnTo>
                      <a:pt x="1078" y="858"/>
                    </a:lnTo>
                    <a:close/>
                    <a:moveTo>
                      <a:pt x="1097" y="844"/>
                    </a:moveTo>
                    <a:lnTo>
                      <a:pt x="1098" y="843"/>
                    </a:lnTo>
                    <a:lnTo>
                      <a:pt x="1099" y="843"/>
                    </a:lnTo>
                    <a:lnTo>
                      <a:pt x="1103" y="852"/>
                    </a:lnTo>
                    <a:lnTo>
                      <a:pt x="1097" y="844"/>
                    </a:lnTo>
                    <a:close/>
                    <a:moveTo>
                      <a:pt x="1099" y="843"/>
                    </a:moveTo>
                    <a:lnTo>
                      <a:pt x="1118" y="837"/>
                    </a:lnTo>
                    <a:lnTo>
                      <a:pt x="1125" y="855"/>
                    </a:lnTo>
                    <a:lnTo>
                      <a:pt x="1106" y="862"/>
                    </a:lnTo>
                    <a:lnTo>
                      <a:pt x="1099" y="843"/>
                    </a:lnTo>
                    <a:close/>
                    <a:moveTo>
                      <a:pt x="1118" y="837"/>
                    </a:moveTo>
                    <a:lnTo>
                      <a:pt x="1119" y="837"/>
                    </a:lnTo>
                    <a:lnTo>
                      <a:pt x="1121" y="847"/>
                    </a:lnTo>
                    <a:lnTo>
                      <a:pt x="1118" y="837"/>
                    </a:lnTo>
                    <a:close/>
                    <a:moveTo>
                      <a:pt x="1119" y="837"/>
                    </a:moveTo>
                    <a:lnTo>
                      <a:pt x="1132" y="833"/>
                    </a:lnTo>
                    <a:lnTo>
                      <a:pt x="1137" y="852"/>
                    </a:lnTo>
                    <a:lnTo>
                      <a:pt x="1124" y="855"/>
                    </a:lnTo>
                    <a:lnTo>
                      <a:pt x="1119" y="837"/>
                    </a:lnTo>
                    <a:close/>
                    <a:moveTo>
                      <a:pt x="1132" y="833"/>
                    </a:moveTo>
                    <a:lnTo>
                      <a:pt x="1135" y="833"/>
                    </a:lnTo>
                    <a:lnTo>
                      <a:pt x="1137" y="833"/>
                    </a:lnTo>
                    <a:lnTo>
                      <a:pt x="1135" y="843"/>
                    </a:lnTo>
                    <a:lnTo>
                      <a:pt x="1132" y="833"/>
                    </a:lnTo>
                    <a:close/>
                    <a:moveTo>
                      <a:pt x="1137" y="833"/>
                    </a:moveTo>
                    <a:lnTo>
                      <a:pt x="1149" y="837"/>
                    </a:lnTo>
                    <a:lnTo>
                      <a:pt x="1144" y="855"/>
                    </a:lnTo>
                    <a:lnTo>
                      <a:pt x="1132" y="852"/>
                    </a:lnTo>
                    <a:lnTo>
                      <a:pt x="1137" y="833"/>
                    </a:lnTo>
                    <a:close/>
                    <a:moveTo>
                      <a:pt x="1149" y="837"/>
                    </a:moveTo>
                    <a:lnTo>
                      <a:pt x="1153" y="838"/>
                    </a:lnTo>
                    <a:lnTo>
                      <a:pt x="1154" y="841"/>
                    </a:lnTo>
                    <a:lnTo>
                      <a:pt x="1147" y="847"/>
                    </a:lnTo>
                    <a:lnTo>
                      <a:pt x="1149" y="837"/>
                    </a:lnTo>
                    <a:close/>
                    <a:moveTo>
                      <a:pt x="1154" y="841"/>
                    </a:moveTo>
                    <a:lnTo>
                      <a:pt x="1161" y="850"/>
                    </a:lnTo>
                    <a:lnTo>
                      <a:pt x="1146" y="861"/>
                    </a:lnTo>
                    <a:lnTo>
                      <a:pt x="1139" y="851"/>
                    </a:lnTo>
                    <a:lnTo>
                      <a:pt x="1154" y="841"/>
                    </a:lnTo>
                    <a:close/>
                    <a:moveTo>
                      <a:pt x="1161" y="850"/>
                    </a:moveTo>
                    <a:lnTo>
                      <a:pt x="1162" y="851"/>
                    </a:lnTo>
                    <a:lnTo>
                      <a:pt x="1162" y="852"/>
                    </a:lnTo>
                    <a:lnTo>
                      <a:pt x="1153" y="855"/>
                    </a:lnTo>
                    <a:lnTo>
                      <a:pt x="1161" y="850"/>
                    </a:lnTo>
                    <a:close/>
                    <a:moveTo>
                      <a:pt x="1162" y="852"/>
                    </a:moveTo>
                    <a:lnTo>
                      <a:pt x="1169" y="872"/>
                    </a:lnTo>
                    <a:lnTo>
                      <a:pt x="1151" y="877"/>
                    </a:lnTo>
                    <a:lnTo>
                      <a:pt x="1144" y="859"/>
                    </a:lnTo>
                    <a:lnTo>
                      <a:pt x="1162" y="852"/>
                    </a:lnTo>
                    <a:close/>
                    <a:moveTo>
                      <a:pt x="1151" y="879"/>
                    </a:moveTo>
                    <a:lnTo>
                      <a:pt x="1151" y="877"/>
                    </a:lnTo>
                    <a:lnTo>
                      <a:pt x="1160" y="874"/>
                    </a:lnTo>
                    <a:lnTo>
                      <a:pt x="1151" y="879"/>
                    </a:lnTo>
                    <a:close/>
                    <a:moveTo>
                      <a:pt x="1169" y="871"/>
                    </a:moveTo>
                    <a:lnTo>
                      <a:pt x="1175" y="887"/>
                    </a:lnTo>
                    <a:lnTo>
                      <a:pt x="1158" y="894"/>
                    </a:lnTo>
                    <a:lnTo>
                      <a:pt x="1151" y="879"/>
                    </a:lnTo>
                    <a:lnTo>
                      <a:pt x="1169" y="871"/>
                    </a:lnTo>
                    <a:close/>
                    <a:moveTo>
                      <a:pt x="1175" y="887"/>
                    </a:moveTo>
                    <a:lnTo>
                      <a:pt x="1183" y="907"/>
                    </a:lnTo>
                    <a:lnTo>
                      <a:pt x="1175" y="887"/>
                    </a:lnTo>
                    <a:lnTo>
                      <a:pt x="1167" y="891"/>
                    </a:lnTo>
                    <a:lnTo>
                      <a:pt x="1175" y="887"/>
                    </a:lnTo>
                    <a:close/>
                    <a:moveTo>
                      <a:pt x="1175" y="887"/>
                    </a:moveTo>
                    <a:lnTo>
                      <a:pt x="1181" y="903"/>
                    </a:lnTo>
                    <a:lnTo>
                      <a:pt x="1163" y="909"/>
                    </a:lnTo>
                    <a:lnTo>
                      <a:pt x="1158" y="894"/>
                    </a:lnTo>
                    <a:lnTo>
                      <a:pt x="1175" y="887"/>
                    </a:lnTo>
                    <a:close/>
                    <a:moveTo>
                      <a:pt x="1181" y="903"/>
                    </a:moveTo>
                    <a:lnTo>
                      <a:pt x="1182" y="904"/>
                    </a:lnTo>
                    <a:lnTo>
                      <a:pt x="1172" y="906"/>
                    </a:lnTo>
                    <a:lnTo>
                      <a:pt x="1181" y="903"/>
                    </a:lnTo>
                    <a:close/>
                    <a:moveTo>
                      <a:pt x="1182" y="904"/>
                    </a:moveTo>
                    <a:lnTo>
                      <a:pt x="1185" y="917"/>
                    </a:lnTo>
                    <a:lnTo>
                      <a:pt x="1167" y="922"/>
                    </a:lnTo>
                    <a:lnTo>
                      <a:pt x="1163" y="908"/>
                    </a:lnTo>
                    <a:lnTo>
                      <a:pt x="1182" y="904"/>
                    </a:lnTo>
                    <a:close/>
                    <a:moveTo>
                      <a:pt x="1167" y="924"/>
                    </a:moveTo>
                    <a:lnTo>
                      <a:pt x="1167" y="923"/>
                    </a:lnTo>
                    <a:lnTo>
                      <a:pt x="1167" y="922"/>
                    </a:lnTo>
                    <a:lnTo>
                      <a:pt x="1175" y="919"/>
                    </a:lnTo>
                    <a:lnTo>
                      <a:pt x="1167" y="924"/>
                    </a:lnTo>
                    <a:close/>
                    <a:moveTo>
                      <a:pt x="1184" y="915"/>
                    </a:moveTo>
                    <a:lnTo>
                      <a:pt x="1191" y="928"/>
                    </a:lnTo>
                    <a:lnTo>
                      <a:pt x="1173" y="936"/>
                    </a:lnTo>
                    <a:lnTo>
                      <a:pt x="1167" y="924"/>
                    </a:lnTo>
                    <a:lnTo>
                      <a:pt x="1184" y="915"/>
                    </a:lnTo>
                    <a:close/>
                    <a:moveTo>
                      <a:pt x="1191" y="928"/>
                    </a:moveTo>
                    <a:lnTo>
                      <a:pt x="1191" y="928"/>
                    </a:lnTo>
                    <a:lnTo>
                      <a:pt x="1191" y="929"/>
                    </a:lnTo>
                    <a:lnTo>
                      <a:pt x="1182" y="931"/>
                    </a:lnTo>
                    <a:lnTo>
                      <a:pt x="1191" y="928"/>
                    </a:lnTo>
                    <a:close/>
                    <a:moveTo>
                      <a:pt x="1191" y="929"/>
                    </a:moveTo>
                    <a:lnTo>
                      <a:pt x="1194" y="938"/>
                    </a:lnTo>
                    <a:lnTo>
                      <a:pt x="1176" y="945"/>
                    </a:lnTo>
                    <a:lnTo>
                      <a:pt x="1173" y="935"/>
                    </a:lnTo>
                    <a:lnTo>
                      <a:pt x="1191" y="929"/>
                    </a:lnTo>
                    <a:close/>
                    <a:moveTo>
                      <a:pt x="1176" y="946"/>
                    </a:moveTo>
                    <a:lnTo>
                      <a:pt x="1176" y="945"/>
                    </a:lnTo>
                    <a:lnTo>
                      <a:pt x="1185" y="941"/>
                    </a:lnTo>
                    <a:lnTo>
                      <a:pt x="1176" y="946"/>
                    </a:lnTo>
                    <a:close/>
                    <a:moveTo>
                      <a:pt x="1194" y="937"/>
                    </a:moveTo>
                    <a:lnTo>
                      <a:pt x="1196" y="944"/>
                    </a:lnTo>
                    <a:lnTo>
                      <a:pt x="1180" y="952"/>
                    </a:lnTo>
                    <a:lnTo>
                      <a:pt x="1176" y="946"/>
                    </a:lnTo>
                    <a:lnTo>
                      <a:pt x="1194" y="937"/>
                    </a:lnTo>
                    <a:close/>
                    <a:moveTo>
                      <a:pt x="1196" y="944"/>
                    </a:moveTo>
                    <a:lnTo>
                      <a:pt x="1200" y="950"/>
                    </a:lnTo>
                    <a:lnTo>
                      <a:pt x="1183" y="958"/>
                    </a:lnTo>
                    <a:lnTo>
                      <a:pt x="1180" y="952"/>
                    </a:lnTo>
                    <a:lnTo>
                      <a:pt x="1196" y="944"/>
                    </a:lnTo>
                    <a:close/>
                    <a:moveTo>
                      <a:pt x="1185" y="961"/>
                    </a:moveTo>
                    <a:lnTo>
                      <a:pt x="1183" y="960"/>
                    </a:lnTo>
                    <a:lnTo>
                      <a:pt x="1183" y="958"/>
                    </a:lnTo>
                    <a:lnTo>
                      <a:pt x="1192" y="955"/>
                    </a:lnTo>
                    <a:lnTo>
                      <a:pt x="1185" y="961"/>
                    </a:lnTo>
                    <a:close/>
                    <a:moveTo>
                      <a:pt x="1198" y="947"/>
                    </a:moveTo>
                    <a:lnTo>
                      <a:pt x="1202" y="950"/>
                    </a:lnTo>
                    <a:lnTo>
                      <a:pt x="1187" y="965"/>
                    </a:lnTo>
                    <a:lnTo>
                      <a:pt x="1185" y="961"/>
                    </a:lnTo>
                    <a:lnTo>
                      <a:pt x="1198" y="947"/>
                    </a:lnTo>
                    <a:close/>
                    <a:moveTo>
                      <a:pt x="1198" y="966"/>
                    </a:moveTo>
                    <a:lnTo>
                      <a:pt x="1193" y="969"/>
                    </a:lnTo>
                    <a:lnTo>
                      <a:pt x="1187" y="965"/>
                    </a:lnTo>
                    <a:lnTo>
                      <a:pt x="1194" y="957"/>
                    </a:lnTo>
                    <a:lnTo>
                      <a:pt x="1198" y="966"/>
                    </a:lnTo>
                    <a:close/>
                    <a:moveTo>
                      <a:pt x="1191" y="949"/>
                    </a:moveTo>
                    <a:lnTo>
                      <a:pt x="1368" y="863"/>
                    </a:lnTo>
                    <a:lnTo>
                      <a:pt x="1377" y="880"/>
                    </a:lnTo>
                    <a:lnTo>
                      <a:pt x="1198" y="966"/>
                    </a:lnTo>
                    <a:lnTo>
                      <a:pt x="1191" y="949"/>
                    </a:lnTo>
                    <a:close/>
                    <a:moveTo>
                      <a:pt x="1383" y="872"/>
                    </a:moveTo>
                    <a:lnTo>
                      <a:pt x="1383" y="877"/>
                    </a:lnTo>
                    <a:lnTo>
                      <a:pt x="1377" y="880"/>
                    </a:lnTo>
                    <a:lnTo>
                      <a:pt x="1373" y="872"/>
                    </a:lnTo>
                    <a:lnTo>
                      <a:pt x="1383" y="872"/>
                    </a:lnTo>
                    <a:close/>
                    <a:moveTo>
                      <a:pt x="1363" y="872"/>
                    </a:moveTo>
                    <a:lnTo>
                      <a:pt x="1363" y="869"/>
                    </a:lnTo>
                    <a:lnTo>
                      <a:pt x="1383" y="869"/>
                    </a:lnTo>
                    <a:lnTo>
                      <a:pt x="1383" y="872"/>
                    </a:lnTo>
                    <a:lnTo>
                      <a:pt x="1363" y="872"/>
                    </a:lnTo>
                    <a:close/>
                    <a:moveTo>
                      <a:pt x="1380" y="863"/>
                    </a:moveTo>
                    <a:lnTo>
                      <a:pt x="1383" y="865"/>
                    </a:lnTo>
                    <a:lnTo>
                      <a:pt x="1383" y="869"/>
                    </a:lnTo>
                    <a:lnTo>
                      <a:pt x="1373" y="869"/>
                    </a:lnTo>
                    <a:lnTo>
                      <a:pt x="1380" y="863"/>
                    </a:lnTo>
                    <a:close/>
                    <a:moveTo>
                      <a:pt x="1365" y="873"/>
                    </a:moveTo>
                    <a:lnTo>
                      <a:pt x="1358" y="864"/>
                    </a:lnTo>
                    <a:lnTo>
                      <a:pt x="1374" y="853"/>
                    </a:lnTo>
                    <a:lnTo>
                      <a:pt x="1380" y="863"/>
                    </a:lnTo>
                    <a:lnTo>
                      <a:pt x="1365" y="873"/>
                    </a:lnTo>
                    <a:close/>
                    <a:moveTo>
                      <a:pt x="1374" y="853"/>
                    </a:moveTo>
                    <a:lnTo>
                      <a:pt x="1374" y="853"/>
                    </a:lnTo>
                    <a:lnTo>
                      <a:pt x="1366" y="859"/>
                    </a:lnTo>
                    <a:lnTo>
                      <a:pt x="1374" y="853"/>
                    </a:lnTo>
                    <a:close/>
                    <a:moveTo>
                      <a:pt x="1358" y="864"/>
                    </a:moveTo>
                    <a:lnTo>
                      <a:pt x="1350" y="852"/>
                    </a:lnTo>
                    <a:lnTo>
                      <a:pt x="1364" y="840"/>
                    </a:lnTo>
                    <a:lnTo>
                      <a:pt x="1374" y="853"/>
                    </a:lnTo>
                    <a:lnTo>
                      <a:pt x="1358" y="864"/>
                    </a:lnTo>
                    <a:close/>
                    <a:moveTo>
                      <a:pt x="1350" y="852"/>
                    </a:moveTo>
                    <a:lnTo>
                      <a:pt x="1348" y="851"/>
                    </a:lnTo>
                    <a:lnTo>
                      <a:pt x="1356" y="847"/>
                    </a:lnTo>
                    <a:lnTo>
                      <a:pt x="1350" y="852"/>
                    </a:lnTo>
                    <a:close/>
                    <a:moveTo>
                      <a:pt x="1348" y="851"/>
                    </a:moveTo>
                    <a:lnTo>
                      <a:pt x="1339" y="836"/>
                    </a:lnTo>
                    <a:lnTo>
                      <a:pt x="1355" y="826"/>
                    </a:lnTo>
                    <a:lnTo>
                      <a:pt x="1365" y="841"/>
                    </a:lnTo>
                    <a:lnTo>
                      <a:pt x="1348" y="851"/>
                    </a:lnTo>
                    <a:close/>
                    <a:moveTo>
                      <a:pt x="1339" y="836"/>
                    </a:moveTo>
                    <a:lnTo>
                      <a:pt x="1339" y="834"/>
                    </a:lnTo>
                    <a:lnTo>
                      <a:pt x="1347" y="830"/>
                    </a:lnTo>
                    <a:lnTo>
                      <a:pt x="1339" y="836"/>
                    </a:lnTo>
                    <a:close/>
                    <a:moveTo>
                      <a:pt x="1339" y="834"/>
                    </a:moveTo>
                    <a:lnTo>
                      <a:pt x="1329" y="816"/>
                    </a:lnTo>
                    <a:lnTo>
                      <a:pt x="1346" y="807"/>
                    </a:lnTo>
                    <a:lnTo>
                      <a:pt x="1356" y="826"/>
                    </a:lnTo>
                    <a:lnTo>
                      <a:pt x="1339" y="834"/>
                    </a:lnTo>
                    <a:close/>
                    <a:moveTo>
                      <a:pt x="1329" y="816"/>
                    </a:moveTo>
                    <a:lnTo>
                      <a:pt x="1329" y="815"/>
                    </a:lnTo>
                    <a:lnTo>
                      <a:pt x="1337" y="811"/>
                    </a:lnTo>
                    <a:lnTo>
                      <a:pt x="1329" y="816"/>
                    </a:lnTo>
                    <a:close/>
                    <a:moveTo>
                      <a:pt x="1329" y="815"/>
                    </a:moveTo>
                    <a:lnTo>
                      <a:pt x="1322" y="795"/>
                    </a:lnTo>
                    <a:lnTo>
                      <a:pt x="1341" y="789"/>
                    </a:lnTo>
                    <a:lnTo>
                      <a:pt x="1346" y="808"/>
                    </a:lnTo>
                    <a:lnTo>
                      <a:pt x="1329" y="815"/>
                    </a:lnTo>
                    <a:close/>
                    <a:moveTo>
                      <a:pt x="1322" y="795"/>
                    </a:moveTo>
                    <a:lnTo>
                      <a:pt x="1322" y="795"/>
                    </a:lnTo>
                    <a:lnTo>
                      <a:pt x="1322" y="794"/>
                    </a:lnTo>
                    <a:lnTo>
                      <a:pt x="1331" y="793"/>
                    </a:lnTo>
                    <a:lnTo>
                      <a:pt x="1322" y="795"/>
                    </a:lnTo>
                    <a:close/>
                    <a:moveTo>
                      <a:pt x="1322" y="794"/>
                    </a:moveTo>
                    <a:lnTo>
                      <a:pt x="1319" y="775"/>
                    </a:lnTo>
                    <a:lnTo>
                      <a:pt x="1337" y="772"/>
                    </a:lnTo>
                    <a:lnTo>
                      <a:pt x="1341" y="790"/>
                    </a:lnTo>
                    <a:lnTo>
                      <a:pt x="1322" y="794"/>
                    </a:lnTo>
                    <a:close/>
                    <a:moveTo>
                      <a:pt x="1319" y="775"/>
                    </a:moveTo>
                    <a:lnTo>
                      <a:pt x="1319" y="774"/>
                    </a:lnTo>
                    <a:lnTo>
                      <a:pt x="1319" y="773"/>
                    </a:lnTo>
                    <a:lnTo>
                      <a:pt x="1329" y="773"/>
                    </a:lnTo>
                    <a:lnTo>
                      <a:pt x="1319" y="775"/>
                    </a:lnTo>
                    <a:close/>
                    <a:moveTo>
                      <a:pt x="1319" y="773"/>
                    </a:moveTo>
                    <a:lnTo>
                      <a:pt x="1319" y="757"/>
                    </a:lnTo>
                    <a:lnTo>
                      <a:pt x="1337" y="757"/>
                    </a:lnTo>
                    <a:lnTo>
                      <a:pt x="1337" y="773"/>
                    </a:lnTo>
                    <a:lnTo>
                      <a:pt x="1319" y="773"/>
                    </a:lnTo>
                    <a:close/>
                    <a:moveTo>
                      <a:pt x="1319" y="757"/>
                    </a:moveTo>
                    <a:lnTo>
                      <a:pt x="1319" y="756"/>
                    </a:lnTo>
                    <a:lnTo>
                      <a:pt x="1319" y="755"/>
                    </a:lnTo>
                    <a:lnTo>
                      <a:pt x="1329" y="757"/>
                    </a:lnTo>
                    <a:lnTo>
                      <a:pt x="1319" y="757"/>
                    </a:lnTo>
                    <a:close/>
                    <a:moveTo>
                      <a:pt x="1319" y="755"/>
                    </a:moveTo>
                    <a:lnTo>
                      <a:pt x="1322" y="740"/>
                    </a:lnTo>
                    <a:lnTo>
                      <a:pt x="1341" y="743"/>
                    </a:lnTo>
                    <a:lnTo>
                      <a:pt x="1337" y="758"/>
                    </a:lnTo>
                    <a:lnTo>
                      <a:pt x="1319" y="755"/>
                    </a:lnTo>
                    <a:close/>
                    <a:moveTo>
                      <a:pt x="1322" y="740"/>
                    </a:moveTo>
                    <a:lnTo>
                      <a:pt x="1322" y="736"/>
                    </a:lnTo>
                    <a:lnTo>
                      <a:pt x="1324" y="734"/>
                    </a:lnTo>
                    <a:lnTo>
                      <a:pt x="1331" y="741"/>
                    </a:lnTo>
                    <a:lnTo>
                      <a:pt x="1322" y="740"/>
                    </a:lnTo>
                    <a:close/>
                    <a:moveTo>
                      <a:pt x="1324" y="734"/>
                    </a:moveTo>
                    <a:lnTo>
                      <a:pt x="1337" y="722"/>
                    </a:lnTo>
                    <a:lnTo>
                      <a:pt x="1351" y="735"/>
                    </a:lnTo>
                    <a:lnTo>
                      <a:pt x="1339" y="748"/>
                    </a:lnTo>
                    <a:lnTo>
                      <a:pt x="1324" y="734"/>
                    </a:lnTo>
                    <a:close/>
                    <a:moveTo>
                      <a:pt x="1337" y="722"/>
                    </a:moveTo>
                    <a:lnTo>
                      <a:pt x="1337" y="721"/>
                    </a:lnTo>
                    <a:lnTo>
                      <a:pt x="1339" y="721"/>
                    </a:lnTo>
                    <a:lnTo>
                      <a:pt x="1344" y="729"/>
                    </a:lnTo>
                    <a:lnTo>
                      <a:pt x="1337" y="722"/>
                    </a:lnTo>
                    <a:close/>
                    <a:moveTo>
                      <a:pt x="1339" y="721"/>
                    </a:moveTo>
                    <a:lnTo>
                      <a:pt x="1358" y="708"/>
                    </a:lnTo>
                    <a:lnTo>
                      <a:pt x="1368" y="724"/>
                    </a:lnTo>
                    <a:lnTo>
                      <a:pt x="1350" y="736"/>
                    </a:lnTo>
                    <a:lnTo>
                      <a:pt x="1339" y="721"/>
                    </a:lnTo>
                    <a:close/>
                    <a:moveTo>
                      <a:pt x="1358" y="708"/>
                    </a:moveTo>
                    <a:lnTo>
                      <a:pt x="1358" y="708"/>
                    </a:lnTo>
                    <a:lnTo>
                      <a:pt x="1363" y="715"/>
                    </a:lnTo>
                    <a:lnTo>
                      <a:pt x="1358" y="708"/>
                    </a:lnTo>
                    <a:close/>
                    <a:moveTo>
                      <a:pt x="1358" y="708"/>
                    </a:moveTo>
                    <a:lnTo>
                      <a:pt x="1378" y="698"/>
                    </a:lnTo>
                    <a:lnTo>
                      <a:pt x="1386" y="714"/>
                    </a:lnTo>
                    <a:lnTo>
                      <a:pt x="1367" y="724"/>
                    </a:lnTo>
                    <a:lnTo>
                      <a:pt x="1358" y="708"/>
                    </a:lnTo>
                    <a:close/>
                    <a:moveTo>
                      <a:pt x="1388" y="713"/>
                    </a:moveTo>
                    <a:lnTo>
                      <a:pt x="1387" y="714"/>
                    </a:lnTo>
                    <a:lnTo>
                      <a:pt x="1386" y="714"/>
                    </a:lnTo>
                    <a:lnTo>
                      <a:pt x="1383" y="707"/>
                    </a:lnTo>
                    <a:lnTo>
                      <a:pt x="1388" y="713"/>
                    </a:lnTo>
                    <a:close/>
                    <a:moveTo>
                      <a:pt x="1376" y="699"/>
                    </a:moveTo>
                    <a:lnTo>
                      <a:pt x="1393" y="686"/>
                    </a:lnTo>
                    <a:lnTo>
                      <a:pt x="1404" y="701"/>
                    </a:lnTo>
                    <a:lnTo>
                      <a:pt x="1388" y="713"/>
                    </a:lnTo>
                    <a:lnTo>
                      <a:pt x="1376" y="699"/>
                    </a:lnTo>
                    <a:close/>
                    <a:moveTo>
                      <a:pt x="1393" y="686"/>
                    </a:moveTo>
                    <a:lnTo>
                      <a:pt x="1393" y="686"/>
                    </a:lnTo>
                    <a:lnTo>
                      <a:pt x="1394" y="684"/>
                    </a:lnTo>
                    <a:lnTo>
                      <a:pt x="1398" y="693"/>
                    </a:lnTo>
                    <a:lnTo>
                      <a:pt x="1393" y="686"/>
                    </a:lnTo>
                    <a:close/>
                    <a:moveTo>
                      <a:pt x="1394" y="684"/>
                    </a:moveTo>
                    <a:lnTo>
                      <a:pt x="1412" y="676"/>
                    </a:lnTo>
                    <a:lnTo>
                      <a:pt x="1421" y="692"/>
                    </a:lnTo>
                    <a:lnTo>
                      <a:pt x="1402" y="702"/>
                    </a:lnTo>
                    <a:lnTo>
                      <a:pt x="1394" y="684"/>
                    </a:lnTo>
                    <a:close/>
                    <a:moveTo>
                      <a:pt x="1412" y="676"/>
                    </a:moveTo>
                    <a:lnTo>
                      <a:pt x="1432" y="666"/>
                    </a:lnTo>
                    <a:lnTo>
                      <a:pt x="1440" y="683"/>
                    </a:lnTo>
                    <a:lnTo>
                      <a:pt x="1421" y="692"/>
                    </a:lnTo>
                    <a:lnTo>
                      <a:pt x="1412" y="676"/>
                    </a:lnTo>
                    <a:close/>
                    <a:moveTo>
                      <a:pt x="1432" y="666"/>
                    </a:moveTo>
                    <a:lnTo>
                      <a:pt x="1433" y="666"/>
                    </a:lnTo>
                    <a:lnTo>
                      <a:pt x="1434" y="665"/>
                    </a:lnTo>
                    <a:lnTo>
                      <a:pt x="1437" y="675"/>
                    </a:lnTo>
                    <a:lnTo>
                      <a:pt x="1432" y="666"/>
                    </a:lnTo>
                    <a:close/>
                    <a:moveTo>
                      <a:pt x="1434" y="665"/>
                    </a:moveTo>
                    <a:lnTo>
                      <a:pt x="1450" y="662"/>
                    </a:lnTo>
                    <a:lnTo>
                      <a:pt x="1454" y="680"/>
                    </a:lnTo>
                    <a:lnTo>
                      <a:pt x="1438" y="683"/>
                    </a:lnTo>
                    <a:lnTo>
                      <a:pt x="1434" y="665"/>
                    </a:lnTo>
                    <a:close/>
                    <a:moveTo>
                      <a:pt x="1450" y="662"/>
                    </a:moveTo>
                    <a:lnTo>
                      <a:pt x="1466" y="659"/>
                    </a:lnTo>
                    <a:lnTo>
                      <a:pt x="1470" y="678"/>
                    </a:lnTo>
                    <a:lnTo>
                      <a:pt x="1454" y="680"/>
                    </a:lnTo>
                    <a:lnTo>
                      <a:pt x="1450" y="662"/>
                    </a:lnTo>
                    <a:close/>
                    <a:moveTo>
                      <a:pt x="1466" y="659"/>
                    </a:moveTo>
                    <a:lnTo>
                      <a:pt x="1467" y="658"/>
                    </a:lnTo>
                    <a:lnTo>
                      <a:pt x="1467" y="668"/>
                    </a:lnTo>
                    <a:lnTo>
                      <a:pt x="1466" y="659"/>
                    </a:lnTo>
                    <a:close/>
                    <a:moveTo>
                      <a:pt x="1467" y="658"/>
                    </a:moveTo>
                    <a:lnTo>
                      <a:pt x="1484" y="658"/>
                    </a:lnTo>
                    <a:lnTo>
                      <a:pt x="1484" y="678"/>
                    </a:lnTo>
                    <a:lnTo>
                      <a:pt x="1467" y="678"/>
                    </a:lnTo>
                    <a:lnTo>
                      <a:pt x="1467" y="658"/>
                    </a:lnTo>
                    <a:close/>
                    <a:moveTo>
                      <a:pt x="1484" y="658"/>
                    </a:moveTo>
                    <a:lnTo>
                      <a:pt x="1485" y="658"/>
                    </a:lnTo>
                    <a:lnTo>
                      <a:pt x="1486" y="659"/>
                    </a:lnTo>
                    <a:lnTo>
                      <a:pt x="1484" y="668"/>
                    </a:lnTo>
                    <a:lnTo>
                      <a:pt x="1484" y="658"/>
                    </a:lnTo>
                    <a:close/>
                    <a:moveTo>
                      <a:pt x="1486" y="659"/>
                    </a:moveTo>
                    <a:lnTo>
                      <a:pt x="1498" y="662"/>
                    </a:lnTo>
                    <a:lnTo>
                      <a:pt x="1494" y="680"/>
                    </a:lnTo>
                    <a:lnTo>
                      <a:pt x="1482" y="678"/>
                    </a:lnTo>
                    <a:lnTo>
                      <a:pt x="1486" y="659"/>
                    </a:lnTo>
                    <a:close/>
                    <a:moveTo>
                      <a:pt x="1498" y="662"/>
                    </a:moveTo>
                    <a:lnTo>
                      <a:pt x="1502" y="662"/>
                    </a:lnTo>
                    <a:lnTo>
                      <a:pt x="1503" y="665"/>
                    </a:lnTo>
                    <a:lnTo>
                      <a:pt x="1496" y="671"/>
                    </a:lnTo>
                    <a:lnTo>
                      <a:pt x="1498" y="662"/>
                    </a:lnTo>
                    <a:close/>
                    <a:moveTo>
                      <a:pt x="1503" y="665"/>
                    </a:moveTo>
                    <a:lnTo>
                      <a:pt x="1516" y="677"/>
                    </a:lnTo>
                    <a:lnTo>
                      <a:pt x="1503" y="691"/>
                    </a:lnTo>
                    <a:lnTo>
                      <a:pt x="1490" y="678"/>
                    </a:lnTo>
                    <a:lnTo>
                      <a:pt x="1503" y="665"/>
                    </a:lnTo>
                    <a:close/>
                    <a:moveTo>
                      <a:pt x="1516" y="677"/>
                    </a:moveTo>
                    <a:lnTo>
                      <a:pt x="1516" y="678"/>
                    </a:lnTo>
                    <a:lnTo>
                      <a:pt x="1517" y="678"/>
                    </a:lnTo>
                    <a:lnTo>
                      <a:pt x="1509" y="684"/>
                    </a:lnTo>
                    <a:lnTo>
                      <a:pt x="1516" y="677"/>
                    </a:lnTo>
                    <a:close/>
                    <a:moveTo>
                      <a:pt x="1517" y="678"/>
                    </a:moveTo>
                    <a:lnTo>
                      <a:pt x="1526" y="691"/>
                    </a:lnTo>
                    <a:lnTo>
                      <a:pt x="1512" y="702"/>
                    </a:lnTo>
                    <a:lnTo>
                      <a:pt x="1502" y="690"/>
                    </a:lnTo>
                    <a:lnTo>
                      <a:pt x="1517" y="678"/>
                    </a:lnTo>
                    <a:close/>
                    <a:moveTo>
                      <a:pt x="1526" y="691"/>
                    </a:moveTo>
                    <a:lnTo>
                      <a:pt x="1527" y="692"/>
                    </a:lnTo>
                    <a:lnTo>
                      <a:pt x="1528" y="693"/>
                    </a:lnTo>
                    <a:lnTo>
                      <a:pt x="1519" y="697"/>
                    </a:lnTo>
                    <a:lnTo>
                      <a:pt x="1526" y="691"/>
                    </a:lnTo>
                    <a:close/>
                    <a:moveTo>
                      <a:pt x="1528" y="693"/>
                    </a:moveTo>
                    <a:lnTo>
                      <a:pt x="1534" y="709"/>
                    </a:lnTo>
                    <a:lnTo>
                      <a:pt x="1516" y="716"/>
                    </a:lnTo>
                    <a:lnTo>
                      <a:pt x="1510" y="700"/>
                    </a:lnTo>
                    <a:lnTo>
                      <a:pt x="1528" y="693"/>
                    </a:lnTo>
                    <a:close/>
                    <a:moveTo>
                      <a:pt x="1517" y="718"/>
                    </a:moveTo>
                    <a:lnTo>
                      <a:pt x="1517" y="716"/>
                    </a:lnTo>
                    <a:lnTo>
                      <a:pt x="1516" y="716"/>
                    </a:lnTo>
                    <a:lnTo>
                      <a:pt x="1525" y="712"/>
                    </a:lnTo>
                    <a:lnTo>
                      <a:pt x="1517" y="718"/>
                    </a:lnTo>
                    <a:close/>
                    <a:moveTo>
                      <a:pt x="1534" y="708"/>
                    </a:moveTo>
                    <a:lnTo>
                      <a:pt x="1542" y="723"/>
                    </a:lnTo>
                    <a:lnTo>
                      <a:pt x="1526" y="733"/>
                    </a:lnTo>
                    <a:lnTo>
                      <a:pt x="1517" y="718"/>
                    </a:lnTo>
                    <a:lnTo>
                      <a:pt x="1534" y="708"/>
                    </a:lnTo>
                    <a:close/>
                    <a:moveTo>
                      <a:pt x="1542" y="723"/>
                    </a:moveTo>
                    <a:lnTo>
                      <a:pt x="1544" y="724"/>
                    </a:lnTo>
                    <a:lnTo>
                      <a:pt x="1544" y="725"/>
                    </a:lnTo>
                    <a:lnTo>
                      <a:pt x="1535" y="729"/>
                    </a:lnTo>
                    <a:lnTo>
                      <a:pt x="1542" y="723"/>
                    </a:lnTo>
                    <a:close/>
                    <a:moveTo>
                      <a:pt x="1544" y="725"/>
                    </a:moveTo>
                    <a:lnTo>
                      <a:pt x="1550" y="741"/>
                    </a:lnTo>
                    <a:lnTo>
                      <a:pt x="1533" y="748"/>
                    </a:lnTo>
                    <a:lnTo>
                      <a:pt x="1526" y="732"/>
                    </a:lnTo>
                    <a:lnTo>
                      <a:pt x="1544" y="725"/>
                    </a:lnTo>
                    <a:close/>
                    <a:moveTo>
                      <a:pt x="1533" y="748"/>
                    </a:moveTo>
                    <a:lnTo>
                      <a:pt x="1533" y="748"/>
                    </a:lnTo>
                    <a:lnTo>
                      <a:pt x="1541" y="744"/>
                    </a:lnTo>
                    <a:lnTo>
                      <a:pt x="1533" y="748"/>
                    </a:lnTo>
                    <a:close/>
                    <a:moveTo>
                      <a:pt x="1549" y="740"/>
                    </a:moveTo>
                    <a:lnTo>
                      <a:pt x="1556" y="753"/>
                    </a:lnTo>
                    <a:lnTo>
                      <a:pt x="1539" y="762"/>
                    </a:lnTo>
                    <a:lnTo>
                      <a:pt x="1533" y="748"/>
                    </a:lnTo>
                    <a:lnTo>
                      <a:pt x="1549" y="740"/>
                    </a:lnTo>
                    <a:close/>
                    <a:moveTo>
                      <a:pt x="1556" y="753"/>
                    </a:moveTo>
                    <a:lnTo>
                      <a:pt x="1557" y="754"/>
                    </a:lnTo>
                    <a:lnTo>
                      <a:pt x="1557" y="755"/>
                    </a:lnTo>
                    <a:lnTo>
                      <a:pt x="1547" y="757"/>
                    </a:lnTo>
                    <a:lnTo>
                      <a:pt x="1556" y="753"/>
                    </a:lnTo>
                    <a:close/>
                    <a:moveTo>
                      <a:pt x="1557" y="755"/>
                    </a:moveTo>
                    <a:lnTo>
                      <a:pt x="1560" y="772"/>
                    </a:lnTo>
                    <a:lnTo>
                      <a:pt x="1541" y="775"/>
                    </a:lnTo>
                    <a:lnTo>
                      <a:pt x="1538" y="759"/>
                    </a:lnTo>
                    <a:lnTo>
                      <a:pt x="1557" y="755"/>
                    </a:lnTo>
                    <a:close/>
                    <a:moveTo>
                      <a:pt x="1541" y="776"/>
                    </a:moveTo>
                    <a:lnTo>
                      <a:pt x="1541" y="775"/>
                    </a:lnTo>
                    <a:lnTo>
                      <a:pt x="1550" y="773"/>
                    </a:lnTo>
                    <a:lnTo>
                      <a:pt x="1541" y="776"/>
                    </a:lnTo>
                    <a:close/>
                    <a:moveTo>
                      <a:pt x="1560" y="770"/>
                    </a:moveTo>
                    <a:lnTo>
                      <a:pt x="1562" y="779"/>
                    </a:lnTo>
                    <a:lnTo>
                      <a:pt x="1545" y="786"/>
                    </a:lnTo>
                    <a:lnTo>
                      <a:pt x="1541" y="776"/>
                    </a:lnTo>
                    <a:lnTo>
                      <a:pt x="1560" y="770"/>
                    </a:lnTo>
                    <a:close/>
                    <a:moveTo>
                      <a:pt x="1545" y="786"/>
                    </a:moveTo>
                    <a:lnTo>
                      <a:pt x="1548" y="795"/>
                    </a:lnTo>
                    <a:lnTo>
                      <a:pt x="1545" y="786"/>
                    </a:lnTo>
                    <a:lnTo>
                      <a:pt x="1553" y="783"/>
                    </a:lnTo>
                    <a:lnTo>
                      <a:pt x="1545" y="786"/>
                    </a:lnTo>
                    <a:close/>
                    <a:moveTo>
                      <a:pt x="1562" y="779"/>
                    </a:moveTo>
                    <a:lnTo>
                      <a:pt x="1566" y="789"/>
                    </a:lnTo>
                    <a:lnTo>
                      <a:pt x="1548" y="795"/>
                    </a:lnTo>
                    <a:lnTo>
                      <a:pt x="1545" y="786"/>
                    </a:lnTo>
                    <a:lnTo>
                      <a:pt x="1562" y="779"/>
                    </a:lnTo>
                    <a:close/>
                    <a:moveTo>
                      <a:pt x="1548" y="796"/>
                    </a:moveTo>
                    <a:lnTo>
                      <a:pt x="1548" y="796"/>
                    </a:lnTo>
                    <a:lnTo>
                      <a:pt x="1548" y="795"/>
                    </a:lnTo>
                    <a:lnTo>
                      <a:pt x="1557" y="793"/>
                    </a:lnTo>
                    <a:lnTo>
                      <a:pt x="1548" y="796"/>
                    </a:lnTo>
                    <a:close/>
                    <a:moveTo>
                      <a:pt x="1566" y="788"/>
                    </a:moveTo>
                    <a:lnTo>
                      <a:pt x="1569" y="794"/>
                    </a:lnTo>
                    <a:lnTo>
                      <a:pt x="1551" y="802"/>
                    </a:lnTo>
                    <a:lnTo>
                      <a:pt x="1548" y="796"/>
                    </a:lnTo>
                    <a:lnTo>
                      <a:pt x="1566" y="788"/>
                    </a:lnTo>
                    <a:close/>
                    <a:moveTo>
                      <a:pt x="1569" y="794"/>
                    </a:moveTo>
                    <a:lnTo>
                      <a:pt x="1570" y="796"/>
                    </a:lnTo>
                    <a:lnTo>
                      <a:pt x="1570" y="798"/>
                    </a:lnTo>
                    <a:lnTo>
                      <a:pt x="1560" y="798"/>
                    </a:lnTo>
                    <a:lnTo>
                      <a:pt x="1569" y="794"/>
                    </a:lnTo>
                    <a:close/>
                    <a:moveTo>
                      <a:pt x="1570" y="798"/>
                    </a:moveTo>
                    <a:lnTo>
                      <a:pt x="1570" y="801"/>
                    </a:lnTo>
                    <a:lnTo>
                      <a:pt x="1550" y="801"/>
                    </a:lnTo>
                    <a:lnTo>
                      <a:pt x="1550" y="798"/>
                    </a:lnTo>
                    <a:lnTo>
                      <a:pt x="1570" y="798"/>
                    </a:lnTo>
                    <a:close/>
                    <a:moveTo>
                      <a:pt x="1563" y="810"/>
                    </a:moveTo>
                    <a:lnTo>
                      <a:pt x="1550" y="815"/>
                    </a:lnTo>
                    <a:lnTo>
                      <a:pt x="1550" y="801"/>
                    </a:lnTo>
                    <a:lnTo>
                      <a:pt x="1560" y="801"/>
                    </a:lnTo>
                    <a:lnTo>
                      <a:pt x="1563" y="810"/>
                    </a:lnTo>
                    <a:close/>
                    <a:moveTo>
                      <a:pt x="1557" y="793"/>
                    </a:moveTo>
                    <a:lnTo>
                      <a:pt x="1742" y="735"/>
                    </a:lnTo>
                    <a:lnTo>
                      <a:pt x="1748" y="754"/>
                    </a:lnTo>
                    <a:lnTo>
                      <a:pt x="1563" y="810"/>
                    </a:lnTo>
                    <a:lnTo>
                      <a:pt x="1557" y="793"/>
                    </a:lnTo>
                    <a:close/>
                    <a:moveTo>
                      <a:pt x="1744" y="735"/>
                    </a:moveTo>
                    <a:lnTo>
                      <a:pt x="1807" y="735"/>
                    </a:lnTo>
                    <a:lnTo>
                      <a:pt x="1748" y="754"/>
                    </a:lnTo>
                    <a:lnTo>
                      <a:pt x="1744" y="744"/>
                    </a:lnTo>
                    <a:lnTo>
                      <a:pt x="1744" y="735"/>
                    </a:lnTo>
                    <a:close/>
                    <a:moveTo>
                      <a:pt x="1744" y="754"/>
                    </a:moveTo>
                    <a:lnTo>
                      <a:pt x="1741" y="754"/>
                    </a:lnTo>
                    <a:lnTo>
                      <a:pt x="1741" y="735"/>
                    </a:lnTo>
                    <a:lnTo>
                      <a:pt x="1744" y="735"/>
                    </a:lnTo>
                    <a:lnTo>
                      <a:pt x="1744" y="754"/>
                    </a:lnTo>
                    <a:close/>
                    <a:moveTo>
                      <a:pt x="1741" y="754"/>
                    </a:moveTo>
                    <a:lnTo>
                      <a:pt x="1735" y="754"/>
                    </a:lnTo>
                    <a:lnTo>
                      <a:pt x="1733" y="748"/>
                    </a:lnTo>
                    <a:lnTo>
                      <a:pt x="1741" y="744"/>
                    </a:lnTo>
                    <a:lnTo>
                      <a:pt x="1741" y="754"/>
                    </a:lnTo>
                    <a:close/>
                    <a:moveTo>
                      <a:pt x="1733" y="748"/>
                    </a:moveTo>
                    <a:lnTo>
                      <a:pt x="1730" y="742"/>
                    </a:lnTo>
                    <a:lnTo>
                      <a:pt x="1746" y="734"/>
                    </a:lnTo>
                    <a:lnTo>
                      <a:pt x="1750" y="740"/>
                    </a:lnTo>
                    <a:lnTo>
                      <a:pt x="1733" y="748"/>
                    </a:lnTo>
                    <a:close/>
                    <a:moveTo>
                      <a:pt x="1730" y="742"/>
                    </a:moveTo>
                    <a:lnTo>
                      <a:pt x="1727" y="736"/>
                    </a:lnTo>
                    <a:lnTo>
                      <a:pt x="1743" y="727"/>
                    </a:lnTo>
                    <a:lnTo>
                      <a:pt x="1746" y="734"/>
                    </a:lnTo>
                    <a:lnTo>
                      <a:pt x="1730" y="742"/>
                    </a:lnTo>
                    <a:close/>
                    <a:moveTo>
                      <a:pt x="1743" y="726"/>
                    </a:moveTo>
                    <a:lnTo>
                      <a:pt x="1743" y="727"/>
                    </a:lnTo>
                    <a:lnTo>
                      <a:pt x="1735" y="732"/>
                    </a:lnTo>
                    <a:lnTo>
                      <a:pt x="1743" y="726"/>
                    </a:lnTo>
                    <a:close/>
                    <a:moveTo>
                      <a:pt x="1727" y="737"/>
                    </a:moveTo>
                    <a:lnTo>
                      <a:pt x="1721" y="727"/>
                    </a:lnTo>
                    <a:lnTo>
                      <a:pt x="1737" y="716"/>
                    </a:lnTo>
                    <a:lnTo>
                      <a:pt x="1743" y="726"/>
                    </a:lnTo>
                    <a:lnTo>
                      <a:pt x="1727" y="737"/>
                    </a:lnTo>
                    <a:close/>
                    <a:moveTo>
                      <a:pt x="1721" y="727"/>
                    </a:moveTo>
                    <a:lnTo>
                      <a:pt x="1720" y="726"/>
                    </a:lnTo>
                    <a:lnTo>
                      <a:pt x="1729" y="722"/>
                    </a:lnTo>
                    <a:lnTo>
                      <a:pt x="1721" y="727"/>
                    </a:lnTo>
                    <a:close/>
                    <a:moveTo>
                      <a:pt x="1720" y="726"/>
                    </a:moveTo>
                    <a:lnTo>
                      <a:pt x="1713" y="713"/>
                    </a:lnTo>
                    <a:lnTo>
                      <a:pt x="1731" y="705"/>
                    </a:lnTo>
                    <a:lnTo>
                      <a:pt x="1738" y="718"/>
                    </a:lnTo>
                    <a:lnTo>
                      <a:pt x="1720" y="726"/>
                    </a:lnTo>
                    <a:close/>
                    <a:moveTo>
                      <a:pt x="1730" y="704"/>
                    </a:moveTo>
                    <a:lnTo>
                      <a:pt x="1731" y="704"/>
                    </a:lnTo>
                    <a:lnTo>
                      <a:pt x="1731" y="705"/>
                    </a:lnTo>
                    <a:lnTo>
                      <a:pt x="1722" y="710"/>
                    </a:lnTo>
                    <a:lnTo>
                      <a:pt x="1730" y="704"/>
                    </a:lnTo>
                    <a:close/>
                    <a:moveTo>
                      <a:pt x="1714" y="714"/>
                    </a:moveTo>
                    <a:lnTo>
                      <a:pt x="1708" y="705"/>
                    </a:lnTo>
                    <a:lnTo>
                      <a:pt x="1723" y="694"/>
                    </a:lnTo>
                    <a:lnTo>
                      <a:pt x="1730" y="704"/>
                    </a:lnTo>
                    <a:lnTo>
                      <a:pt x="1714" y="714"/>
                    </a:lnTo>
                    <a:close/>
                    <a:moveTo>
                      <a:pt x="1708" y="705"/>
                    </a:moveTo>
                    <a:lnTo>
                      <a:pt x="1708" y="704"/>
                    </a:lnTo>
                    <a:lnTo>
                      <a:pt x="1707" y="704"/>
                    </a:lnTo>
                    <a:lnTo>
                      <a:pt x="1716" y="700"/>
                    </a:lnTo>
                    <a:lnTo>
                      <a:pt x="1708" y="705"/>
                    </a:lnTo>
                    <a:close/>
                    <a:moveTo>
                      <a:pt x="1707" y="704"/>
                    </a:moveTo>
                    <a:lnTo>
                      <a:pt x="1701" y="691"/>
                    </a:lnTo>
                    <a:lnTo>
                      <a:pt x="1718" y="683"/>
                    </a:lnTo>
                    <a:lnTo>
                      <a:pt x="1724" y="695"/>
                    </a:lnTo>
                    <a:lnTo>
                      <a:pt x="1707" y="704"/>
                    </a:lnTo>
                    <a:close/>
                    <a:moveTo>
                      <a:pt x="1701" y="691"/>
                    </a:moveTo>
                    <a:lnTo>
                      <a:pt x="1695" y="679"/>
                    </a:lnTo>
                    <a:lnTo>
                      <a:pt x="1711" y="670"/>
                    </a:lnTo>
                    <a:lnTo>
                      <a:pt x="1718" y="683"/>
                    </a:lnTo>
                    <a:lnTo>
                      <a:pt x="1701" y="691"/>
                    </a:lnTo>
                    <a:close/>
                    <a:moveTo>
                      <a:pt x="1695" y="679"/>
                    </a:moveTo>
                    <a:lnTo>
                      <a:pt x="1695" y="678"/>
                    </a:lnTo>
                    <a:lnTo>
                      <a:pt x="1694" y="678"/>
                    </a:lnTo>
                    <a:lnTo>
                      <a:pt x="1703" y="675"/>
                    </a:lnTo>
                    <a:lnTo>
                      <a:pt x="1695" y="679"/>
                    </a:lnTo>
                    <a:close/>
                    <a:moveTo>
                      <a:pt x="1694" y="678"/>
                    </a:moveTo>
                    <a:lnTo>
                      <a:pt x="1691" y="668"/>
                    </a:lnTo>
                    <a:lnTo>
                      <a:pt x="1709" y="662"/>
                    </a:lnTo>
                    <a:lnTo>
                      <a:pt x="1712" y="671"/>
                    </a:lnTo>
                    <a:lnTo>
                      <a:pt x="1694" y="678"/>
                    </a:lnTo>
                    <a:close/>
                    <a:moveTo>
                      <a:pt x="1691" y="668"/>
                    </a:moveTo>
                    <a:lnTo>
                      <a:pt x="1690" y="667"/>
                    </a:lnTo>
                    <a:lnTo>
                      <a:pt x="1690" y="665"/>
                    </a:lnTo>
                    <a:lnTo>
                      <a:pt x="1700" y="665"/>
                    </a:lnTo>
                    <a:lnTo>
                      <a:pt x="1691" y="668"/>
                    </a:lnTo>
                    <a:close/>
                    <a:moveTo>
                      <a:pt x="1690" y="665"/>
                    </a:moveTo>
                    <a:lnTo>
                      <a:pt x="1690" y="656"/>
                    </a:lnTo>
                    <a:lnTo>
                      <a:pt x="1709" y="656"/>
                    </a:lnTo>
                    <a:lnTo>
                      <a:pt x="1709" y="665"/>
                    </a:lnTo>
                    <a:lnTo>
                      <a:pt x="1690" y="665"/>
                    </a:lnTo>
                    <a:close/>
                    <a:moveTo>
                      <a:pt x="1690" y="656"/>
                    </a:moveTo>
                    <a:lnTo>
                      <a:pt x="1690" y="646"/>
                    </a:lnTo>
                    <a:lnTo>
                      <a:pt x="1709" y="646"/>
                    </a:lnTo>
                    <a:lnTo>
                      <a:pt x="1709" y="656"/>
                    </a:lnTo>
                    <a:lnTo>
                      <a:pt x="1690" y="656"/>
                    </a:lnTo>
                    <a:close/>
                    <a:moveTo>
                      <a:pt x="1690" y="646"/>
                    </a:moveTo>
                    <a:lnTo>
                      <a:pt x="1690" y="643"/>
                    </a:lnTo>
                    <a:lnTo>
                      <a:pt x="1692" y="640"/>
                    </a:lnTo>
                    <a:lnTo>
                      <a:pt x="1700" y="646"/>
                    </a:lnTo>
                    <a:lnTo>
                      <a:pt x="1690" y="646"/>
                    </a:lnTo>
                    <a:close/>
                    <a:moveTo>
                      <a:pt x="1692" y="640"/>
                    </a:moveTo>
                    <a:lnTo>
                      <a:pt x="1698" y="632"/>
                    </a:lnTo>
                    <a:lnTo>
                      <a:pt x="1714" y="641"/>
                    </a:lnTo>
                    <a:lnTo>
                      <a:pt x="1708" y="651"/>
                    </a:lnTo>
                    <a:lnTo>
                      <a:pt x="1692" y="640"/>
                    </a:lnTo>
                    <a:close/>
                    <a:moveTo>
                      <a:pt x="1698" y="632"/>
                    </a:moveTo>
                    <a:lnTo>
                      <a:pt x="1699" y="630"/>
                    </a:lnTo>
                    <a:lnTo>
                      <a:pt x="1699" y="629"/>
                    </a:lnTo>
                    <a:lnTo>
                      <a:pt x="1707" y="636"/>
                    </a:lnTo>
                    <a:lnTo>
                      <a:pt x="1698" y="632"/>
                    </a:lnTo>
                    <a:close/>
                    <a:moveTo>
                      <a:pt x="1699" y="629"/>
                    </a:moveTo>
                    <a:lnTo>
                      <a:pt x="1709" y="621"/>
                    </a:lnTo>
                    <a:lnTo>
                      <a:pt x="1722" y="634"/>
                    </a:lnTo>
                    <a:lnTo>
                      <a:pt x="1713" y="643"/>
                    </a:lnTo>
                    <a:lnTo>
                      <a:pt x="1699" y="629"/>
                    </a:lnTo>
                    <a:close/>
                    <a:moveTo>
                      <a:pt x="1709" y="621"/>
                    </a:moveTo>
                    <a:lnTo>
                      <a:pt x="1719" y="611"/>
                    </a:lnTo>
                    <a:lnTo>
                      <a:pt x="1732" y="624"/>
                    </a:lnTo>
                    <a:lnTo>
                      <a:pt x="1722" y="634"/>
                    </a:lnTo>
                    <a:lnTo>
                      <a:pt x="1709" y="621"/>
                    </a:lnTo>
                    <a:close/>
                    <a:moveTo>
                      <a:pt x="1719" y="611"/>
                    </a:moveTo>
                    <a:lnTo>
                      <a:pt x="1720" y="609"/>
                    </a:lnTo>
                    <a:lnTo>
                      <a:pt x="1721" y="608"/>
                    </a:lnTo>
                    <a:lnTo>
                      <a:pt x="1725" y="617"/>
                    </a:lnTo>
                    <a:lnTo>
                      <a:pt x="1719" y="611"/>
                    </a:lnTo>
                    <a:close/>
                    <a:moveTo>
                      <a:pt x="1721" y="608"/>
                    </a:moveTo>
                    <a:lnTo>
                      <a:pt x="1734" y="602"/>
                    </a:lnTo>
                    <a:lnTo>
                      <a:pt x="1742" y="619"/>
                    </a:lnTo>
                    <a:lnTo>
                      <a:pt x="1730" y="626"/>
                    </a:lnTo>
                    <a:lnTo>
                      <a:pt x="1721" y="608"/>
                    </a:lnTo>
                    <a:close/>
                    <a:moveTo>
                      <a:pt x="1734" y="602"/>
                    </a:moveTo>
                    <a:lnTo>
                      <a:pt x="1734" y="602"/>
                    </a:lnTo>
                    <a:lnTo>
                      <a:pt x="1738" y="611"/>
                    </a:lnTo>
                    <a:lnTo>
                      <a:pt x="1734" y="602"/>
                    </a:lnTo>
                    <a:close/>
                    <a:moveTo>
                      <a:pt x="1734" y="602"/>
                    </a:moveTo>
                    <a:lnTo>
                      <a:pt x="1751" y="595"/>
                    </a:lnTo>
                    <a:lnTo>
                      <a:pt x="1757" y="613"/>
                    </a:lnTo>
                    <a:lnTo>
                      <a:pt x="1742" y="619"/>
                    </a:lnTo>
                    <a:lnTo>
                      <a:pt x="1734" y="602"/>
                    </a:lnTo>
                    <a:close/>
                    <a:moveTo>
                      <a:pt x="1751" y="595"/>
                    </a:moveTo>
                    <a:lnTo>
                      <a:pt x="1752" y="595"/>
                    </a:lnTo>
                    <a:lnTo>
                      <a:pt x="1754" y="595"/>
                    </a:lnTo>
                    <a:lnTo>
                      <a:pt x="1754" y="604"/>
                    </a:lnTo>
                    <a:lnTo>
                      <a:pt x="1751" y="595"/>
                    </a:lnTo>
                    <a:close/>
                    <a:moveTo>
                      <a:pt x="1754" y="595"/>
                    </a:moveTo>
                    <a:lnTo>
                      <a:pt x="1770" y="595"/>
                    </a:lnTo>
                    <a:lnTo>
                      <a:pt x="1770" y="614"/>
                    </a:lnTo>
                    <a:lnTo>
                      <a:pt x="1754" y="614"/>
                    </a:lnTo>
                    <a:lnTo>
                      <a:pt x="1754" y="595"/>
                    </a:lnTo>
                    <a:close/>
                    <a:moveTo>
                      <a:pt x="1770" y="595"/>
                    </a:moveTo>
                    <a:lnTo>
                      <a:pt x="1771" y="595"/>
                    </a:lnTo>
                    <a:lnTo>
                      <a:pt x="1772" y="595"/>
                    </a:lnTo>
                    <a:lnTo>
                      <a:pt x="1770" y="604"/>
                    </a:lnTo>
                    <a:lnTo>
                      <a:pt x="1770" y="595"/>
                    </a:lnTo>
                    <a:close/>
                    <a:moveTo>
                      <a:pt x="1772" y="595"/>
                    </a:moveTo>
                    <a:lnTo>
                      <a:pt x="1791" y="598"/>
                    </a:lnTo>
                    <a:lnTo>
                      <a:pt x="1787" y="617"/>
                    </a:lnTo>
                    <a:lnTo>
                      <a:pt x="1768" y="614"/>
                    </a:lnTo>
                    <a:lnTo>
                      <a:pt x="1772" y="595"/>
                    </a:lnTo>
                    <a:close/>
                    <a:moveTo>
                      <a:pt x="1791" y="598"/>
                    </a:moveTo>
                    <a:lnTo>
                      <a:pt x="1793" y="598"/>
                    </a:lnTo>
                    <a:lnTo>
                      <a:pt x="1794" y="600"/>
                    </a:lnTo>
                    <a:lnTo>
                      <a:pt x="1789" y="607"/>
                    </a:lnTo>
                    <a:lnTo>
                      <a:pt x="1791" y="598"/>
                    </a:lnTo>
                    <a:close/>
                    <a:moveTo>
                      <a:pt x="1794" y="600"/>
                    </a:moveTo>
                    <a:lnTo>
                      <a:pt x="1809" y="609"/>
                    </a:lnTo>
                    <a:lnTo>
                      <a:pt x="1800" y="625"/>
                    </a:lnTo>
                    <a:lnTo>
                      <a:pt x="1784" y="616"/>
                    </a:lnTo>
                    <a:lnTo>
                      <a:pt x="1794" y="600"/>
                    </a:lnTo>
                    <a:close/>
                    <a:moveTo>
                      <a:pt x="1809" y="609"/>
                    </a:moveTo>
                    <a:lnTo>
                      <a:pt x="1810" y="609"/>
                    </a:lnTo>
                    <a:lnTo>
                      <a:pt x="1811" y="611"/>
                    </a:lnTo>
                    <a:lnTo>
                      <a:pt x="1805" y="617"/>
                    </a:lnTo>
                    <a:lnTo>
                      <a:pt x="1809" y="609"/>
                    </a:lnTo>
                    <a:close/>
                    <a:moveTo>
                      <a:pt x="1811" y="611"/>
                    </a:moveTo>
                    <a:lnTo>
                      <a:pt x="1827" y="626"/>
                    </a:lnTo>
                    <a:lnTo>
                      <a:pt x="1814" y="640"/>
                    </a:lnTo>
                    <a:lnTo>
                      <a:pt x="1798" y="624"/>
                    </a:lnTo>
                    <a:lnTo>
                      <a:pt x="1811" y="611"/>
                    </a:lnTo>
                    <a:close/>
                    <a:moveTo>
                      <a:pt x="1827" y="626"/>
                    </a:moveTo>
                    <a:lnTo>
                      <a:pt x="1875" y="675"/>
                    </a:lnTo>
                    <a:lnTo>
                      <a:pt x="1827" y="626"/>
                    </a:lnTo>
                    <a:lnTo>
                      <a:pt x="1820" y="633"/>
                    </a:lnTo>
                    <a:lnTo>
                      <a:pt x="1827" y="626"/>
                    </a:lnTo>
                    <a:close/>
                    <a:moveTo>
                      <a:pt x="1827" y="626"/>
                    </a:moveTo>
                    <a:lnTo>
                      <a:pt x="1837" y="636"/>
                    </a:lnTo>
                    <a:lnTo>
                      <a:pt x="1824" y="649"/>
                    </a:lnTo>
                    <a:lnTo>
                      <a:pt x="1814" y="640"/>
                    </a:lnTo>
                    <a:lnTo>
                      <a:pt x="1827" y="626"/>
                    </a:lnTo>
                    <a:close/>
                    <a:moveTo>
                      <a:pt x="1837" y="636"/>
                    </a:moveTo>
                    <a:lnTo>
                      <a:pt x="1838" y="637"/>
                    </a:lnTo>
                    <a:lnTo>
                      <a:pt x="1839" y="638"/>
                    </a:lnTo>
                    <a:lnTo>
                      <a:pt x="1830" y="643"/>
                    </a:lnTo>
                    <a:lnTo>
                      <a:pt x="1837" y="636"/>
                    </a:lnTo>
                    <a:close/>
                    <a:moveTo>
                      <a:pt x="1839" y="638"/>
                    </a:moveTo>
                    <a:lnTo>
                      <a:pt x="1846" y="651"/>
                    </a:lnTo>
                    <a:lnTo>
                      <a:pt x="1828" y="659"/>
                    </a:lnTo>
                    <a:lnTo>
                      <a:pt x="1821" y="647"/>
                    </a:lnTo>
                    <a:lnTo>
                      <a:pt x="1839" y="638"/>
                    </a:lnTo>
                    <a:close/>
                    <a:moveTo>
                      <a:pt x="1846" y="651"/>
                    </a:moveTo>
                    <a:lnTo>
                      <a:pt x="1846" y="651"/>
                    </a:lnTo>
                    <a:lnTo>
                      <a:pt x="1846" y="652"/>
                    </a:lnTo>
                    <a:lnTo>
                      <a:pt x="1837" y="656"/>
                    </a:lnTo>
                    <a:lnTo>
                      <a:pt x="1846" y="651"/>
                    </a:lnTo>
                    <a:close/>
                    <a:moveTo>
                      <a:pt x="1846" y="652"/>
                    </a:moveTo>
                    <a:lnTo>
                      <a:pt x="1849" y="662"/>
                    </a:lnTo>
                    <a:lnTo>
                      <a:pt x="1830" y="668"/>
                    </a:lnTo>
                    <a:lnTo>
                      <a:pt x="1828" y="658"/>
                    </a:lnTo>
                    <a:lnTo>
                      <a:pt x="1846" y="652"/>
                    </a:lnTo>
                    <a:close/>
                    <a:moveTo>
                      <a:pt x="1849" y="662"/>
                    </a:moveTo>
                    <a:lnTo>
                      <a:pt x="1849" y="662"/>
                    </a:lnTo>
                    <a:lnTo>
                      <a:pt x="1840" y="665"/>
                    </a:lnTo>
                    <a:lnTo>
                      <a:pt x="1849" y="662"/>
                    </a:lnTo>
                    <a:close/>
                    <a:moveTo>
                      <a:pt x="1849" y="662"/>
                    </a:moveTo>
                    <a:lnTo>
                      <a:pt x="1852" y="676"/>
                    </a:lnTo>
                    <a:lnTo>
                      <a:pt x="1834" y="680"/>
                    </a:lnTo>
                    <a:lnTo>
                      <a:pt x="1830" y="667"/>
                    </a:lnTo>
                    <a:lnTo>
                      <a:pt x="1849" y="662"/>
                    </a:lnTo>
                    <a:close/>
                    <a:moveTo>
                      <a:pt x="1852" y="676"/>
                    </a:moveTo>
                    <a:lnTo>
                      <a:pt x="1852" y="677"/>
                    </a:lnTo>
                    <a:lnTo>
                      <a:pt x="1852" y="678"/>
                    </a:lnTo>
                    <a:lnTo>
                      <a:pt x="1843" y="678"/>
                    </a:lnTo>
                    <a:lnTo>
                      <a:pt x="1852" y="676"/>
                    </a:lnTo>
                    <a:close/>
                    <a:moveTo>
                      <a:pt x="1852" y="678"/>
                    </a:moveTo>
                    <a:lnTo>
                      <a:pt x="1852" y="687"/>
                    </a:lnTo>
                    <a:lnTo>
                      <a:pt x="1834" y="687"/>
                    </a:lnTo>
                    <a:lnTo>
                      <a:pt x="1834" y="678"/>
                    </a:lnTo>
                    <a:lnTo>
                      <a:pt x="1852" y="678"/>
                    </a:lnTo>
                    <a:close/>
                    <a:moveTo>
                      <a:pt x="1852" y="687"/>
                    </a:moveTo>
                    <a:lnTo>
                      <a:pt x="1852" y="697"/>
                    </a:lnTo>
                    <a:lnTo>
                      <a:pt x="1834" y="697"/>
                    </a:lnTo>
                    <a:lnTo>
                      <a:pt x="1834" y="687"/>
                    </a:lnTo>
                    <a:lnTo>
                      <a:pt x="1852" y="687"/>
                    </a:lnTo>
                    <a:close/>
                    <a:moveTo>
                      <a:pt x="1852" y="697"/>
                    </a:moveTo>
                    <a:lnTo>
                      <a:pt x="1852" y="707"/>
                    </a:lnTo>
                    <a:lnTo>
                      <a:pt x="1834" y="707"/>
                    </a:lnTo>
                    <a:lnTo>
                      <a:pt x="1834" y="697"/>
                    </a:lnTo>
                    <a:lnTo>
                      <a:pt x="1852" y="697"/>
                    </a:lnTo>
                    <a:close/>
                    <a:moveTo>
                      <a:pt x="1852" y="707"/>
                    </a:moveTo>
                    <a:lnTo>
                      <a:pt x="1852" y="712"/>
                    </a:lnTo>
                    <a:lnTo>
                      <a:pt x="1834" y="712"/>
                    </a:lnTo>
                    <a:lnTo>
                      <a:pt x="1834" y="707"/>
                    </a:lnTo>
                    <a:lnTo>
                      <a:pt x="1852" y="707"/>
                    </a:lnTo>
                    <a:close/>
                    <a:moveTo>
                      <a:pt x="1852" y="712"/>
                    </a:moveTo>
                    <a:lnTo>
                      <a:pt x="1852" y="716"/>
                    </a:lnTo>
                    <a:lnTo>
                      <a:pt x="1850" y="720"/>
                    </a:lnTo>
                    <a:lnTo>
                      <a:pt x="1843" y="712"/>
                    </a:lnTo>
                    <a:lnTo>
                      <a:pt x="1852" y="712"/>
                    </a:lnTo>
                    <a:close/>
                    <a:moveTo>
                      <a:pt x="1850" y="720"/>
                    </a:moveTo>
                    <a:lnTo>
                      <a:pt x="1847" y="722"/>
                    </a:lnTo>
                    <a:lnTo>
                      <a:pt x="1834" y="709"/>
                    </a:lnTo>
                    <a:lnTo>
                      <a:pt x="1836" y="705"/>
                    </a:lnTo>
                    <a:lnTo>
                      <a:pt x="1850" y="720"/>
                    </a:lnTo>
                    <a:close/>
                    <a:moveTo>
                      <a:pt x="1830" y="715"/>
                    </a:moveTo>
                    <a:lnTo>
                      <a:pt x="1830" y="712"/>
                    </a:lnTo>
                    <a:lnTo>
                      <a:pt x="1834" y="709"/>
                    </a:lnTo>
                    <a:lnTo>
                      <a:pt x="1840" y="715"/>
                    </a:lnTo>
                    <a:lnTo>
                      <a:pt x="1830" y="715"/>
                    </a:lnTo>
                    <a:close/>
                    <a:moveTo>
                      <a:pt x="1849" y="715"/>
                    </a:moveTo>
                    <a:lnTo>
                      <a:pt x="1849" y="719"/>
                    </a:lnTo>
                    <a:lnTo>
                      <a:pt x="1830" y="719"/>
                    </a:lnTo>
                    <a:lnTo>
                      <a:pt x="1830" y="715"/>
                    </a:lnTo>
                    <a:lnTo>
                      <a:pt x="1849" y="715"/>
                    </a:lnTo>
                    <a:close/>
                    <a:moveTo>
                      <a:pt x="1842" y="729"/>
                    </a:moveTo>
                    <a:lnTo>
                      <a:pt x="1830" y="731"/>
                    </a:lnTo>
                    <a:lnTo>
                      <a:pt x="1830" y="719"/>
                    </a:lnTo>
                    <a:lnTo>
                      <a:pt x="1840" y="719"/>
                    </a:lnTo>
                    <a:lnTo>
                      <a:pt x="1842" y="729"/>
                    </a:lnTo>
                    <a:close/>
                    <a:moveTo>
                      <a:pt x="1838" y="710"/>
                    </a:moveTo>
                    <a:lnTo>
                      <a:pt x="1990" y="671"/>
                    </a:lnTo>
                    <a:lnTo>
                      <a:pt x="1994" y="690"/>
                    </a:lnTo>
                    <a:lnTo>
                      <a:pt x="1842" y="729"/>
                    </a:lnTo>
                    <a:lnTo>
                      <a:pt x="1838" y="710"/>
                    </a:lnTo>
                    <a:close/>
                    <a:moveTo>
                      <a:pt x="2002" y="681"/>
                    </a:moveTo>
                    <a:lnTo>
                      <a:pt x="2002" y="688"/>
                    </a:lnTo>
                    <a:lnTo>
                      <a:pt x="1994" y="690"/>
                    </a:lnTo>
                    <a:lnTo>
                      <a:pt x="1992" y="681"/>
                    </a:lnTo>
                    <a:lnTo>
                      <a:pt x="2002" y="681"/>
                    </a:lnTo>
                    <a:close/>
                    <a:moveTo>
                      <a:pt x="1982" y="681"/>
                    </a:moveTo>
                    <a:lnTo>
                      <a:pt x="1982" y="678"/>
                    </a:lnTo>
                    <a:lnTo>
                      <a:pt x="2002" y="678"/>
                    </a:lnTo>
                    <a:lnTo>
                      <a:pt x="2002" y="681"/>
                    </a:lnTo>
                    <a:lnTo>
                      <a:pt x="1982" y="681"/>
                    </a:lnTo>
                    <a:close/>
                    <a:moveTo>
                      <a:pt x="2001" y="673"/>
                    </a:moveTo>
                    <a:lnTo>
                      <a:pt x="2002" y="676"/>
                    </a:lnTo>
                    <a:lnTo>
                      <a:pt x="2002" y="678"/>
                    </a:lnTo>
                    <a:lnTo>
                      <a:pt x="1992" y="678"/>
                    </a:lnTo>
                    <a:lnTo>
                      <a:pt x="2001" y="673"/>
                    </a:lnTo>
                    <a:close/>
                    <a:moveTo>
                      <a:pt x="1983" y="682"/>
                    </a:moveTo>
                    <a:lnTo>
                      <a:pt x="1980" y="676"/>
                    </a:lnTo>
                    <a:lnTo>
                      <a:pt x="1998" y="667"/>
                    </a:lnTo>
                    <a:lnTo>
                      <a:pt x="2001" y="673"/>
                    </a:lnTo>
                    <a:lnTo>
                      <a:pt x="1983" y="682"/>
                    </a:lnTo>
                    <a:close/>
                    <a:moveTo>
                      <a:pt x="1996" y="665"/>
                    </a:moveTo>
                    <a:lnTo>
                      <a:pt x="1997" y="666"/>
                    </a:lnTo>
                    <a:lnTo>
                      <a:pt x="1998" y="667"/>
                    </a:lnTo>
                    <a:lnTo>
                      <a:pt x="1989" y="671"/>
                    </a:lnTo>
                    <a:lnTo>
                      <a:pt x="1996" y="665"/>
                    </a:lnTo>
                    <a:close/>
                    <a:moveTo>
                      <a:pt x="1982" y="678"/>
                    </a:moveTo>
                    <a:lnTo>
                      <a:pt x="1976" y="671"/>
                    </a:lnTo>
                    <a:lnTo>
                      <a:pt x="1989" y="658"/>
                    </a:lnTo>
                    <a:lnTo>
                      <a:pt x="1996" y="665"/>
                    </a:lnTo>
                    <a:lnTo>
                      <a:pt x="1982" y="678"/>
                    </a:lnTo>
                    <a:close/>
                    <a:moveTo>
                      <a:pt x="1976" y="671"/>
                    </a:moveTo>
                    <a:lnTo>
                      <a:pt x="1975" y="670"/>
                    </a:lnTo>
                    <a:lnTo>
                      <a:pt x="1975" y="669"/>
                    </a:lnTo>
                    <a:lnTo>
                      <a:pt x="1982" y="665"/>
                    </a:lnTo>
                    <a:lnTo>
                      <a:pt x="1976" y="671"/>
                    </a:lnTo>
                    <a:close/>
                    <a:moveTo>
                      <a:pt x="1975" y="669"/>
                    </a:moveTo>
                    <a:lnTo>
                      <a:pt x="1971" y="662"/>
                    </a:lnTo>
                    <a:lnTo>
                      <a:pt x="1988" y="655"/>
                    </a:lnTo>
                    <a:lnTo>
                      <a:pt x="1991" y="660"/>
                    </a:lnTo>
                    <a:lnTo>
                      <a:pt x="1975" y="669"/>
                    </a:lnTo>
                    <a:close/>
                    <a:moveTo>
                      <a:pt x="1988" y="654"/>
                    </a:moveTo>
                    <a:lnTo>
                      <a:pt x="1988" y="654"/>
                    </a:lnTo>
                    <a:lnTo>
                      <a:pt x="1988" y="655"/>
                    </a:lnTo>
                    <a:lnTo>
                      <a:pt x="1979" y="658"/>
                    </a:lnTo>
                    <a:lnTo>
                      <a:pt x="1988" y="654"/>
                    </a:lnTo>
                    <a:close/>
                    <a:moveTo>
                      <a:pt x="1971" y="664"/>
                    </a:moveTo>
                    <a:lnTo>
                      <a:pt x="1966" y="655"/>
                    </a:lnTo>
                    <a:lnTo>
                      <a:pt x="1981" y="644"/>
                    </a:lnTo>
                    <a:lnTo>
                      <a:pt x="1988" y="654"/>
                    </a:lnTo>
                    <a:lnTo>
                      <a:pt x="1971" y="664"/>
                    </a:lnTo>
                    <a:close/>
                    <a:moveTo>
                      <a:pt x="1966" y="655"/>
                    </a:moveTo>
                    <a:lnTo>
                      <a:pt x="1965" y="654"/>
                    </a:lnTo>
                    <a:lnTo>
                      <a:pt x="1965" y="652"/>
                    </a:lnTo>
                    <a:lnTo>
                      <a:pt x="1974" y="649"/>
                    </a:lnTo>
                    <a:lnTo>
                      <a:pt x="1966" y="655"/>
                    </a:lnTo>
                    <a:close/>
                    <a:moveTo>
                      <a:pt x="1965" y="652"/>
                    </a:moveTo>
                    <a:lnTo>
                      <a:pt x="1961" y="643"/>
                    </a:lnTo>
                    <a:lnTo>
                      <a:pt x="1979" y="636"/>
                    </a:lnTo>
                    <a:lnTo>
                      <a:pt x="1982" y="646"/>
                    </a:lnTo>
                    <a:lnTo>
                      <a:pt x="1965" y="652"/>
                    </a:lnTo>
                    <a:close/>
                    <a:moveTo>
                      <a:pt x="1979" y="635"/>
                    </a:moveTo>
                    <a:lnTo>
                      <a:pt x="1979" y="636"/>
                    </a:lnTo>
                    <a:lnTo>
                      <a:pt x="1970" y="639"/>
                    </a:lnTo>
                    <a:lnTo>
                      <a:pt x="1979" y="635"/>
                    </a:lnTo>
                    <a:close/>
                    <a:moveTo>
                      <a:pt x="1961" y="644"/>
                    </a:moveTo>
                    <a:lnTo>
                      <a:pt x="1955" y="630"/>
                    </a:lnTo>
                    <a:lnTo>
                      <a:pt x="1972" y="623"/>
                    </a:lnTo>
                    <a:lnTo>
                      <a:pt x="1979" y="635"/>
                    </a:lnTo>
                    <a:lnTo>
                      <a:pt x="1961" y="644"/>
                    </a:lnTo>
                    <a:close/>
                    <a:moveTo>
                      <a:pt x="1955" y="630"/>
                    </a:moveTo>
                    <a:lnTo>
                      <a:pt x="1955" y="630"/>
                    </a:lnTo>
                    <a:lnTo>
                      <a:pt x="1955" y="629"/>
                    </a:lnTo>
                    <a:lnTo>
                      <a:pt x="1964" y="627"/>
                    </a:lnTo>
                    <a:lnTo>
                      <a:pt x="1955" y="630"/>
                    </a:lnTo>
                    <a:close/>
                    <a:moveTo>
                      <a:pt x="1955" y="629"/>
                    </a:moveTo>
                    <a:lnTo>
                      <a:pt x="1951" y="621"/>
                    </a:lnTo>
                    <a:lnTo>
                      <a:pt x="1969" y="614"/>
                    </a:lnTo>
                    <a:lnTo>
                      <a:pt x="1972" y="624"/>
                    </a:lnTo>
                    <a:lnTo>
                      <a:pt x="1955" y="629"/>
                    </a:lnTo>
                    <a:close/>
                    <a:moveTo>
                      <a:pt x="1951" y="621"/>
                    </a:moveTo>
                    <a:lnTo>
                      <a:pt x="1951" y="621"/>
                    </a:lnTo>
                    <a:lnTo>
                      <a:pt x="1951" y="619"/>
                    </a:lnTo>
                    <a:lnTo>
                      <a:pt x="1960" y="617"/>
                    </a:lnTo>
                    <a:lnTo>
                      <a:pt x="1951" y="621"/>
                    </a:lnTo>
                    <a:close/>
                    <a:moveTo>
                      <a:pt x="1951" y="619"/>
                    </a:moveTo>
                    <a:lnTo>
                      <a:pt x="1948" y="607"/>
                    </a:lnTo>
                    <a:lnTo>
                      <a:pt x="1967" y="602"/>
                    </a:lnTo>
                    <a:lnTo>
                      <a:pt x="1970" y="615"/>
                    </a:lnTo>
                    <a:lnTo>
                      <a:pt x="1951" y="619"/>
                    </a:lnTo>
                    <a:close/>
                    <a:moveTo>
                      <a:pt x="1948" y="607"/>
                    </a:moveTo>
                    <a:lnTo>
                      <a:pt x="1948" y="605"/>
                    </a:lnTo>
                    <a:lnTo>
                      <a:pt x="1948" y="604"/>
                    </a:lnTo>
                    <a:lnTo>
                      <a:pt x="1957" y="604"/>
                    </a:lnTo>
                    <a:lnTo>
                      <a:pt x="1948" y="607"/>
                    </a:lnTo>
                    <a:close/>
                    <a:moveTo>
                      <a:pt x="1948" y="604"/>
                    </a:moveTo>
                    <a:lnTo>
                      <a:pt x="1948" y="592"/>
                    </a:lnTo>
                    <a:lnTo>
                      <a:pt x="1967" y="592"/>
                    </a:lnTo>
                    <a:lnTo>
                      <a:pt x="1967" y="604"/>
                    </a:lnTo>
                    <a:lnTo>
                      <a:pt x="1948" y="604"/>
                    </a:lnTo>
                    <a:close/>
                    <a:moveTo>
                      <a:pt x="1948" y="592"/>
                    </a:moveTo>
                    <a:lnTo>
                      <a:pt x="1948" y="589"/>
                    </a:lnTo>
                    <a:lnTo>
                      <a:pt x="1949" y="586"/>
                    </a:lnTo>
                    <a:lnTo>
                      <a:pt x="1957" y="592"/>
                    </a:lnTo>
                    <a:lnTo>
                      <a:pt x="1948" y="592"/>
                    </a:lnTo>
                    <a:close/>
                    <a:moveTo>
                      <a:pt x="1949" y="586"/>
                    </a:moveTo>
                    <a:lnTo>
                      <a:pt x="1956" y="578"/>
                    </a:lnTo>
                    <a:lnTo>
                      <a:pt x="1971" y="587"/>
                    </a:lnTo>
                    <a:lnTo>
                      <a:pt x="1966" y="597"/>
                    </a:lnTo>
                    <a:lnTo>
                      <a:pt x="1949" y="586"/>
                    </a:lnTo>
                    <a:close/>
                    <a:moveTo>
                      <a:pt x="1956" y="578"/>
                    </a:moveTo>
                    <a:lnTo>
                      <a:pt x="1957" y="575"/>
                    </a:lnTo>
                    <a:lnTo>
                      <a:pt x="1959" y="574"/>
                    </a:lnTo>
                    <a:lnTo>
                      <a:pt x="1964" y="582"/>
                    </a:lnTo>
                    <a:lnTo>
                      <a:pt x="1956" y="578"/>
                    </a:lnTo>
                    <a:close/>
                    <a:moveTo>
                      <a:pt x="1959" y="574"/>
                    </a:moveTo>
                    <a:lnTo>
                      <a:pt x="1972" y="568"/>
                    </a:lnTo>
                    <a:lnTo>
                      <a:pt x="1980" y="584"/>
                    </a:lnTo>
                    <a:lnTo>
                      <a:pt x="1968" y="591"/>
                    </a:lnTo>
                    <a:lnTo>
                      <a:pt x="1959" y="574"/>
                    </a:lnTo>
                    <a:close/>
                    <a:moveTo>
                      <a:pt x="1972" y="568"/>
                    </a:moveTo>
                    <a:lnTo>
                      <a:pt x="1975" y="566"/>
                    </a:lnTo>
                    <a:lnTo>
                      <a:pt x="1977" y="566"/>
                    </a:lnTo>
                    <a:lnTo>
                      <a:pt x="1977" y="576"/>
                    </a:lnTo>
                    <a:lnTo>
                      <a:pt x="1972" y="568"/>
                    </a:lnTo>
                    <a:close/>
                    <a:moveTo>
                      <a:pt x="1977" y="566"/>
                    </a:moveTo>
                    <a:lnTo>
                      <a:pt x="1989" y="566"/>
                    </a:lnTo>
                    <a:lnTo>
                      <a:pt x="1989" y="585"/>
                    </a:lnTo>
                    <a:lnTo>
                      <a:pt x="1977" y="585"/>
                    </a:lnTo>
                    <a:lnTo>
                      <a:pt x="1977" y="566"/>
                    </a:lnTo>
                    <a:close/>
                    <a:moveTo>
                      <a:pt x="1989" y="566"/>
                    </a:moveTo>
                    <a:lnTo>
                      <a:pt x="2006" y="566"/>
                    </a:lnTo>
                    <a:lnTo>
                      <a:pt x="2006" y="585"/>
                    </a:lnTo>
                    <a:lnTo>
                      <a:pt x="1989" y="585"/>
                    </a:lnTo>
                    <a:lnTo>
                      <a:pt x="1989" y="566"/>
                    </a:lnTo>
                    <a:close/>
                    <a:moveTo>
                      <a:pt x="2006" y="566"/>
                    </a:moveTo>
                    <a:lnTo>
                      <a:pt x="2006" y="566"/>
                    </a:lnTo>
                    <a:lnTo>
                      <a:pt x="2007" y="566"/>
                    </a:lnTo>
                    <a:lnTo>
                      <a:pt x="2006" y="576"/>
                    </a:lnTo>
                    <a:lnTo>
                      <a:pt x="2006" y="566"/>
                    </a:lnTo>
                    <a:close/>
                    <a:moveTo>
                      <a:pt x="2007" y="566"/>
                    </a:moveTo>
                    <a:lnTo>
                      <a:pt x="2023" y="570"/>
                    </a:lnTo>
                    <a:lnTo>
                      <a:pt x="2019" y="589"/>
                    </a:lnTo>
                    <a:lnTo>
                      <a:pt x="2003" y="585"/>
                    </a:lnTo>
                    <a:lnTo>
                      <a:pt x="2007" y="566"/>
                    </a:lnTo>
                    <a:close/>
                    <a:moveTo>
                      <a:pt x="2023" y="570"/>
                    </a:moveTo>
                    <a:lnTo>
                      <a:pt x="2023" y="570"/>
                    </a:lnTo>
                    <a:lnTo>
                      <a:pt x="2024" y="570"/>
                    </a:lnTo>
                    <a:lnTo>
                      <a:pt x="2021" y="579"/>
                    </a:lnTo>
                    <a:lnTo>
                      <a:pt x="2023" y="570"/>
                    </a:lnTo>
                    <a:close/>
                    <a:moveTo>
                      <a:pt x="2024" y="570"/>
                    </a:moveTo>
                    <a:lnTo>
                      <a:pt x="2041" y="576"/>
                    </a:lnTo>
                    <a:lnTo>
                      <a:pt x="2033" y="594"/>
                    </a:lnTo>
                    <a:lnTo>
                      <a:pt x="2018" y="587"/>
                    </a:lnTo>
                    <a:lnTo>
                      <a:pt x="2024" y="570"/>
                    </a:lnTo>
                    <a:close/>
                    <a:moveTo>
                      <a:pt x="2041" y="576"/>
                    </a:moveTo>
                    <a:lnTo>
                      <a:pt x="2041" y="576"/>
                    </a:lnTo>
                    <a:lnTo>
                      <a:pt x="2042" y="578"/>
                    </a:lnTo>
                    <a:lnTo>
                      <a:pt x="2036" y="585"/>
                    </a:lnTo>
                    <a:lnTo>
                      <a:pt x="2041" y="576"/>
                    </a:lnTo>
                    <a:close/>
                    <a:moveTo>
                      <a:pt x="2042" y="578"/>
                    </a:moveTo>
                    <a:lnTo>
                      <a:pt x="2057" y="586"/>
                    </a:lnTo>
                    <a:lnTo>
                      <a:pt x="2047" y="603"/>
                    </a:lnTo>
                    <a:lnTo>
                      <a:pt x="2032" y="594"/>
                    </a:lnTo>
                    <a:lnTo>
                      <a:pt x="2042" y="578"/>
                    </a:lnTo>
                    <a:close/>
                    <a:moveTo>
                      <a:pt x="2057" y="586"/>
                    </a:moveTo>
                    <a:lnTo>
                      <a:pt x="2058" y="587"/>
                    </a:lnTo>
                    <a:lnTo>
                      <a:pt x="2053" y="595"/>
                    </a:lnTo>
                    <a:lnTo>
                      <a:pt x="2057" y="586"/>
                    </a:lnTo>
                    <a:close/>
                    <a:moveTo>
                      <a:pt x="2058" y="587"/>
                    </a:moveTo>
                    <a:lnTo>
                      <a:pt x="2075" y="601"/>
                    </a:lnTo>
                    <a:lnTo>
                      <a:pt x="2063" y="615"/>
                    </a:lnTo>
                    <a:lnTo>
                      <a:pt x="2046" y="603"/>
                    </a:lnTo>
                    <a:lnTo>
                      <a:pt x="2058" y="587"/>
                    </a:lnTo>
                    <a:close/>
                    <a:moveTo>
                      <a:pt x="2075" y="601"/>
                    </a:moveTo>
                    <a:lnTo>
                      <a:pt x="2075" y="601"/>
                    </a:lnTo>
                    <a:lnTo>
                      <a:pt x="2068" y="607"/>
                    </a:lnTo>
                    <a:lnTo>
                      <a:pt x="2075" y="601"/>
                    </a:lnTo>
                    <a:close/>
                    <a:moveTo>
                      <a:pt x="2075" y="601"/>
                    </a:moveTo>
                    <a:lnTo>
                      <a:pt x="2088" y="614"/>
                    </a:lnTo>
                    <a:lnTo>
                      <a:pt x="2075" y="627"/>
                    </a:lnTo>
                    <a:lnTo>
                      <a:pt x="2062" y="614"/>
                    </a:lnTo>
                    <a:lnTo>
                      <a:pt x="2075" y="601"/>
                    </a:lnTo>
                    <a:close/>
                    <a:moveTo>
                      <a:pt x="2088" y="614"/>
                    </a:moveTo>
                    <a:lnTo>
                      <a:pt x="2089" y="615"/>
                    </a:lnTo>
                    <a:lnTo>
                      <a:pt x="2089" y="616"/>
                    </a:lnTo>
                    <a:lnTo>
                      <a:pt x="2082" y="621"/>
                    </a:lnTo>
                    <a:lnTo>
                      <a:pt x="2088" y="614"/>
                    </a:lnTo>
                    <a:close/>
                    <a:moveTo>
                      <a:pt x="2089" y="616"/>
                    </a:moveTo>
                    <a:lnTo>
                      <a:pt x="2096" y="629"/>
                    </a:lnTo>
                    <a:lnTo>
                      <a:pt x="2079" y="637"/>
                    </a:lnTo>
                    <a:lnTo>
                      <a:pt x="2073" y="625"/>
                    </a:lnTo>
                    <a:lnTo>
                      <a:pt x="2089" y="616"/>
                    </a:lnTo>
                    <a:close/>
                    <a:moveTo>
                      <a:pt x="2096" y="629"/>
                    </a:moveTo>
                    <a:lnTo>
                      <a:pt x="2103" y="641"/>
                    </a:lnTo>
                    <a:lnTo>
                      <a:pt x="2086" y="650"/>
                    </a:lnTo>
                    <a:lnTo>
                      <a:pt x="2079" y="637"/>
                    </a:lnTo>
                    <a:lnTo>
                      <a:pt x="2096" y="629"/>
                    </a:lnTo>
                    <a:close/>
                    <a:moveTo>
                      <a:pt x="2087" y="652"/>
                    </a:moveTo>
                    <a:lnTo>
                      <a:pt x="2086" y="651"/>
                    </a:lnTo>
                    <a:lnTo>
                      <a:pt x="2086" y="650"/>
                    </a:lnTo>
                    <a:lnTo>
                      <a:pt x="2094" y="646"/>
                    </a:lnTo>
                    <a:lnTo>
                      <a:pt x="2087" y="652"/>
                    </a:lnTo>
                    <a:close/>
                    <a:moveTo>
                      <a:pt x="2100" y="639"/>
                    </a:moveTo>
                    <a:lnTo>
                      <a:pt x="2110" y="649"/>
                    </a:lnTo>
                    <a:lnTo>
                      <a:pt x="2097" y="662"/>
                    </a:lnTo>
                    <a:lnTo>
                      <a:pt x="2087" y="652"/>
                    </a:lnTo>
                    <a:lnTo>
                      <a:pt x="2100" y="639"/>
                    </a:lnTo>
                    <a:close/>
                    <a:moveTo>
                      <a:pt x="2110" y="649"/>
                    </a:moveTo>
                    <a:lnTo>
                      <a:pt x="2111" y="649"/>
                    </a:lnTo>
                    <a:lnTo>
                      <a:pt x="2111" y="650"/>
                    </a:lnTo>
                    <a:lnTo>
                      <a:pt x="2104" y="656"/>
                    </a:lnTo>
                    <a:lnTo>
                      <a:pt x="2110" y="649"/>
                    </a:lnTo>
                    <a:close/>
                    <a:moveTo>
                      <a:pt x="2111" y="650"/>
                    </a:moveTo>
                    <a:lnTo>
                      <a:pt x="2118" y="659"/>
                    </a:lnTo>
                    <a:lnTo>
                      <a:pt x="2101" y="670"/>
                    </a:lnTo>
                    <a:lnTo>
                      <a:pt x="2096" y="660"/>
                    </a:lnTo>
                    <a:lnTo>
                      <a:pt x="2111" y="650"/>
                    </a:lnTo>
                    <a:close/>
                    <a:moveTo>
                      <a:pt x="2118" y="659"/>
                    </a:moveTo>
                    <a:lnTo>
                      <a:pt x="2118" y="660"/>
                    </a:lnTo>
                    <a:lnTo>
                      <a:pt x="2110" y="665"/>
                    </a:lnTo>
                    <a:lnTo>
                      <a:pt x="2118" y="659"/>
                    </a:lnTo>
                    <a:close/>
                    <a:moveTo>
                      <a:pt x="2118" y="660"/>
                    </a:moveTo>
                    <a:lnTo>
                      <a:pt x="2121" y="667"/>
                    </a:lnTo>
                    <a:lnTo>
                      <a:pt x="2105" y="676"/>
                    </a:lnTo>
                    <a:lnTo>
                      <a:pt x="2101" y="669"/>
                    </a:lnTo>
                    <a:lnTo>
                      <a:pt x="2118" y="660"/>
                    </a:lnTo>
                    <a:close/>
                    <a:moveTo>
                      <a:pt x="2106" y="678"/>
                    </a:moveTo>
                    <a:lnTo>
                      <a:pt x="2105" y="677"/>
                    </a:lnTo>
                    <a:lnTo>
                      <a:pt x="2105" y="676"/>
                    </a:lnTo>
                    <a:lnTo>
                      <a:pt x="2114" y="671"/>
                    </a:lnTo>
                    <a:lnTo>
                      <a:pt x="2106" y="678"/>
                    </a:lnTo>
                    <a:close/>
                    <a:moveTo>
                      <a:pt x="2120" y="665"/>
                    </a:moveTo>
                    <a:lnTo>
                      <a:pt x="2126" y="671"/>
                    </a:lnTo>
                    <a:lnTo>
                      <a:pt x="2112" y="684"/>
                    </a:lnTo>
                    <a:lnTo>
                      <a:pt x="2106" y="678"/>
                    </a:lnTo>
                    <a:lnTo>
                      <a:pt x="2120" y="665"/>
                    </a:lnTo>
                    <a:close/>
                    <a:moveTo>
                      <a:pt x="2126" y="671"/>
                    </a:moveTo>
                    <a:lnTo>
                      <a:pt x="2127" y="672"/>
                    </a:lnTo>
                    <a:lnTo>
                      <a:pt x="2128" y="673"/>
                    </a:lnTo>
                    <a:lnTo>
                      <a:pt x="2119" y="678"/>
                    </a:lnTo>
                    <a:lnTo>
                      <a:pt x="2126" y="671"/>
                    </a:lnTo>
                    <a:close/>
                    <a:moveTo>
                      <a:pt x="2128" y="673"/>
                    </a:moveTo>
                    <a:lnTo>
                      <a:pt x="2131" y="680"/>
                    </a:lnTo>
                    <a:lnTo>
                      <a:pt x="2114" y="688"/>
                    </a:lnTo>
                    <a:lnTo>
                      <a:pt x="2111" y="682"/>
                    </a:lnTo>
                    <a:lnTo>
                      <a:pt x="2128" y="673"/>
                    </a:lnTo>
                    <a:close/>
                    <a:moveTo>
                      <a:pt x="2116" y="691"/>
                    </a:moveTo>
                    <a:lnTo>
                      <a:pt x="2115" y="690"/>
                    </a:lnTo>
                    <a:lnTo>
                      <a:pt x="2114" y="688"/>
                    </a:lnTo>
                    <a:lnTo>
                      <a:pt x="2122" y="684"/>
                    </a:lnTo>
                    <a:lnTo>
                      <a:pt x="2116" y="691"/>
                    </a:lnTo>
                    <a:close/>
                    <a:moveTo>
                      <a:pt x="2129" y="677"/>
                    </a:moveTo>
                    <a:lnTo>
                      <a:pt x="2132" y="680"/>
                    </a:lnTo>
                    <a:lnTo>
                      <a:pt x="2119" y="694"/>
                    </a:lnTo>
                    <a:lnTo>
                      <a:pt x="2116" y="691"/>
                    </a:lnTo>
                    <a:lnTo>
                      <a:pt x="2129" y="677"/>
                    </a:lnTo>
                    <a:close/>
                    <a:moveTo>
                      <a:pt x="2132" y="680"/>
                    </a:moveTo>
                    <a:lnTo>
                      <a:pt x="2136" y="683"/>
                    </a:lnTo>
                    <a:lnTo>
                      <a:pt x="2136" y="687"/>
                    </a:lnTo>
                    <a:lnTo>
                      <a:pt x="2126" y="687"/>
                    </a:lnTo>
                    <a:lnTo>
                      <a:pt x="2132" y="680"/>
                    </a:lnTo>
                    <a:close/>
                    <a:moveTo>
                      <a:pt x="2136" y="687"/>
                    </a:moveTo>
                    <a:lnTo>
                      <a:pt x="2136" y="690"/>
                    </a:lnTo>
                    <a:lnTo>
                      <a:pt x="2116" y="690"/>
                    </a:lnTo>
                    <a:lnTo>
                      <a:pt x="2116" y="687"/>
                    </a:lnTo>
                    <a:lnTo>
                      <a:pt x="2136" y="687"/>
                    </a:lnTo>
                    <a:close/>
                    <a:moveTo>
                      <a:pt x="2126" y="700"/>
                    </a:moveTo>
                    <a:lnTo>
                      <a:pt x="2116" y="700"/>
                    </a:lnTo>
                    <a:lnTo>
                      <a:pt x="2116" y="690"/>
                    </a:lnTo>
                    <a:lnTo>
                      <a:pt x="2126" y="690"/>
                    </a:lnTo>
                    <a:lnTo>
                      <a:pt x="2126" y="700"/>
                    </a:lnTo>
                    <a:close/>
                    <a:moveTo>
                      <a:pt x="2126" y="681"/>
                    </a:moveTo>
                    <a:lnTo>
                      <a:pt x="2340" y="690"/>
                    </a:lnTo>
                    <a:lnTo>
                      <a:pt x="2338" y="710"/>
                    </a:lnTo>
                    <a:lnTo>
                      <a:pt x="2126" y="700"/>
                    </a:lnTo>
                    <a:lnTo>
                      <a:pt x="2126" y="681"/>
                    </a:lnTo>
                    <a:close/>
                    <a:moveTo>
                      <a:pt x="2348" y="700"/>
                    </a:moveTo>
                    <a:lnTo>
                      <a:pt x="2348" y="710"/>
                    </a:lnTo>
                    <a:lnTo>
                      <a:pt x="2338" y="710"/>
                    </a:lnTo>
                    <a:lnTo>
                      <a:pt x="2338" y="700"/>
                    </a:lnTo>
                    <a:lnTo>
                      <a:pt x="2348" y="700"/>
                    </a:lnTo>
                    <a:close/>
                    <a:moveTo>
                      <a:pt x="2330" y="700"/>
                    </a:moveTo>
                    <a:lnTo>
                      <a:pt x="2330" y="697"/>
                    </a:lnTo>
                    <a:lnTo>
                      <a:pt x="2348" y="697"/>
                    </a:lnTo>
                    <a:lnTo>
                      <a:pt x="2348" y="700"/>
                    </a:lnTo>
                    <a:lnTo>
                      <a:pt x="2330" y="700"/>
                    </a:lnTo>
                    <a:close/>
                    <a:moveTo>
                      <a:pt x="2345" y="690"/>
                    </a:moveTo>
                    <a:lnTo>
                      <a:pt x="2348" y="692"/>
                    </a:lnTo>
                    <a:lnTo>
                      <a:pt x="2348" y="697"/>
                    </a:lnTo>
                    <a:lnTo>
                      <a:pt x="2338" y="697"/>
                    </a:lnTo>
                    <a:lnTo>
                      <a:pt x="2345" y="690"/>
                    </a:lnTo>
                    <a:close/>
                    <a:moveTo>
                      <a:pt x="2332" y="703"/>
                    </a:moveTo>
                    <a:lnTo>
                      <a:pt x="2329" y="700"/>
                    </a:lnTo>
                    <a:lnTo>
                      <a:pt x="2342" y="687"/>
                    </a:lnTo>
                    <a:lnTo>
                      <a:pt x="2345" y="690"/>
                    </a:lnTo>
                    <a:lnTo>
                      <a:pt x="2332" y="703"/>
                    </a:lnTo>
                    <a:close/>
                    <a:moveTo>
                      <a:pt x="2329" y="700"/>
                    </a:moveTo>
                    <a:lnTo>
                      <a:pt x="2327" y="699"/>
                    </a:lnTo>
                    <a:lnTo>
                      <a:pt x="2326" y="697"/>
                    </a:lnTo>
                    <a:lnTo>
                      <a:pt x="2335" y="693"/>
                    </a:lnTo>
                    <a:lnTo>
                      <a:pt x="2329" y="700"/>
                    </a:lnTo>
                    <a:close/>
                    <a:moveTo>
                      <a:pt x="2326" y="697"/>
                    </a:moveTo>
                    <a:lnTo>
                      <a:pt x="2323" y="687"/>
                    </a:lnTo>
                    <a:lnTo>
                      <a:pt x="2342" y="681"/>
                    </a:lnTo>
                    <a:lnTo>
                      <a:pt x="2345" y="690"/>
                    </a:lnTo>
                    <a:lnTo>
                      <a:pt x="2326" y="697"/>
                    </a:lnTo>
                    <a:close/>
                    <a:moveTo>
                      <a:pt x="2341" y="680"/>
                    </a:moveTo>
                    <a:lnTo>
                      <a:pt x="2341" y="680"/>
                    </a:lnTo>
                    <a:lnTo>
                      <a:pt x="2342" y="681"/>
                    </a:lnTo>
                    <a:lnTo>
                      <a:pt x="2332" y="684"/>
                    </a:lnTo>
                    <a:lnTo>
                      <a:pt x="2341" y="680"/>
                    </a:lnTo>
                    <a:close/>
                    <a:moveTo>
                      <a:pt x="2324" y="688"/>
                    </a:moveTo>
                    <a:lnTo>
                      <a:pt x="2321" y="682"/>
                    </a:lnTo>
                    <a:lnTo>
                      <a:pt x="2337" y="673"/>
                    </a:lnTo>
                    <a:lnTo>
                      <a:pt x="2341" y="680"/>
                    </a:lnTo>
                    <a:lnTo>
                      <a:pt x="2324" y="688"/>
                    </a:lnTo>
                    <a:close/>
                    <a:moveTo>
                      <a:pt x="2321" y="682"/>
                    </a:moveTo>
                    <a:lnTo>
                      <a:pt x="2314" y="669"/>
                    </a:lnTo>
                    <a:lnTo>
                      <a:pt x="2332" y="660"/>
                    </a:lnTo>
                    <a:lnTo>
                      <a:pt x="2337" y="673"/>
                    </a:lnTo>
                    <a:lnTo>
                      <a:pt x="2321" y="682"/>
                    </a:lnTo>
                    <a:close/>
                    <a:moveTo>
                      <a:pt x="2331" y="659"/>
                    </a:moveTo>
                    <a:lnTo>
                      <a:pt x="2331" y="660"/>
                    </a:lnTo>
                    <a:lnTo>
                      <a:pt x="2332" y="660"/>
                    </a:lnTo>
                    <a:lnTo>
                      <a:pt x="2323" y="665"/>
                    </a:lnTo>
                    <a:lnTo>
                      <a:pt x="2331" y="659"/>
                    </a:lnTo>
                    <a:close/>
                    <a:moveTo>
                      <a:pt x="2315" y="670"/>
                    </a:moveTo>
                    <a:lnTo>
                      <a:pt x="2309" y="660"/>
                    </a:lnTo>
                    <a:lnTo>
                      <a:pt x="2324" y="650"/>
                    </a:lnTo>
                    <a:lnTo>
                      <a:pt x="2331" y="659"/>
                    </a:lnTo>
                    <a:lnTo>
                      <a:pt x="2315" y="670"/>
                    </a:lnTo>
                    <a:close/>
                    <a:moveTo>
                      <a:pt x="2309" y="660"/>
                    </a:moveTo>
                    <a:lnTo>
                      <a:pt x="2308" y="659"/>
                    </a:lnTo>
                    <a:lnTo>
                      <a:pt x="2308" y="658"/>
                    </a:lnTo>
                    <a:lnTo>
                      <a:pt x="2316" y="656"/>
                    </a:lnTo>
                    <a:lnTo>
                      <a:pt x="2309" y="660"/>
                    </a:lnTo>
                    <a:close/>
                    <a:moveTo>
                      <a:pt x="2308" y="658"/>
                    </a:moveTo>
                    <a:lnTo>
                      <a:pt x="2304" y="645"/>
                    </a:lnTo>
                    <a:lnTo>
                      <a:pt x="2323" y="640"/>
                    </a:lnTo>
                    <a:lnTo>
                      <a:pt x="2325" y="654"/>
                    </a:lnTo>
                    <a:lnTo>
                      <a:pt x="2308" y="658"/>
                    </a:lnTo>
                    <a:close/>
                    <a:moveTo>
                      <a:pt x="2321" y="637"/>
                    </a:moveTo>
                    <a:lnTo>
                      <a:pt x="2322" y="638"/>
                    </a:lnTo>
                    <a:lnTo>
                      <a:pt x="2323" y="640"/>
                    </a:lnTo>
                    <a:lnTo>
                      <a:pt x="2313" y="643"/>
                    </a:lnTo>
                    <a:lnTo>
                      <a:pt x="2321" y="637"/>
                    </a:lnTo>
                    <a:close/>
                    <a:moveTo>
                      <a:pt x="2305" y="648"/>
                    </a:moveTo>
                    <a:lnTo>
                      <a:pt x="2299" y="638"/>
                    </a:lnTo>
                    <a:lnTo>
                      <a:pt x="2315" y="628"/>
                    </a:lnTo>
                    <a:lnTo>
                      <a:pt x="2321" y="637"/>
                    </a:lnTo>
                    <a:lnTo>
                      <a:pt x="2305" y="648"/>
                    </a:lnTo>
                    <a:close/>
                    <a:moveTo>
                      <a:pt x="2299" y="638"/>
                    </a:moveTo>
                    <a:lnTo>
                      <a:pt x="2337" y="695"/>
                    </a:lnTo>
                    <a:lnTo>
                      <a:pt x="2299" y="638"/>
                    </a:lnTo>
                    <a:lnTo>
                      <a:pt x="2306" y="633"/>
                    </a:lnTo>
                    <a:lnTo>
                      <a:pt x="2299" y="638"/>
                    </a:lnTo>
                    <a:close/>
                    <a:moveTo>
                      <a:pt x="2299" y="638"/>
                    </a:moveTo>
                    <a:lnTo>
                      <a:pt x="2292" y="629"/>
                    </a:lnTo>
                    <a:lnTo>
                      <a:pt x="2309" y="618"/>
                    </a:lnTo>
                    <a:lnTo>
                      <a:pt x="2315" y="628"/>
                    </a:lnTo>
                    <a:lnTo>
                      <a:pt x="2299" y="638"/>
                    </a:lnTo>
                    <a:close/>
                    <a:moveTo>
                      <a:pt x="2308" y="617"/>
                    </a:moveTo>
                    <a:lnTo>
                      <a:pt x="2308" y="617"/>
                    </a:lnTo>
                    <a:lnTo>
                      <a:pt x="2309" y="618"/>
                    </a:lnTo>
                    <a:lnTo>
                      <a:pt x="2301" y="624"/>
                    </a:lnTo>
                    <a:lnTo>
                      <a:pt x="2308" y="617"/>
                    </a:lnTo>
                    <a:close/>
                    <a:moveTo>
                      <a:pt x="2294" y="630"/>
                    </a:moveTo>
                    <a:lnTo>
                      <a:pt x="2288" y="624"/>
                    </a:lnTo>
                    <a:lnTo>
                      <a:pt x="2301" y="611"/>
                    </a:lnTo>
                    <a:lnTo>
                      <a:pt x="2308" y="617"/>
                    </a:lnTo>
                    <a:lnTo>
                      <a:pt x="2294" y="630"/>
                    </a:lnTo>
                    <a:close/>
                    <a:moveTo>
                      <a:pt x="2288" y="624"/>
                    </a:moveTo>
                    <a:lnTo>
                      <a:pt x="2287" y="623"/>
                    </a:lnTo>
                    <a:lnTo>
                      <a:pt x="2286" y="622"/>
                    </a:lnTo>
                    <a:lnTo>
                      <a:pt x="2294" y="617"/>
                    </a:lnTo>
                    <a:lnTo>
                      <a:pt x="2288" y="624"/>
                    </a:lnTo>
                    <a:close/>
                    <a:moveTo>
                      <a:pt x="2286" y="622"/>
                    </a:moveTo>
                    <a:lnTo>
                      <a:pt x="2282" y="615"/>
                    </a:lnTo>
                    <a:lnTo>
                      <a:pt x="2300" y="606"/>
                    </a:lnTo>
                    <a:lnTo>
                      <a:pt x="2303" y="613"/>
                    </a:lnTo>
                    <a:lnTo>
                      <a:pt x="2286" y="622"/>
                    </a:lnTo>
                    <a:close/>
                    <a:moveTo>
                      <a:pt x="2282" y="615"/>
                    </a:moveTo>
                    <a:lnTo>
                      <a:pt x="2279" y="609"/>
                    </a:lnTo>
                    <a:lnTo>
                      <a:pt x="2284" y="604"/>
                    </a:lnTo>
                    <a:lnTo>
                      <a:pt x="2291" y="611"/>
                    </a:lnTo>
                    <a:lnTo>
                      <a:pt x="2282" y="615"/>
                    </a:lnTo>
                    <a:close/>
                    <a:moveTo>
                      <a:pt x="2284" y="604"/>
                    </a:moveTo>
                    <a:lnTo>
                      <a:pt x="2291" y="597"/>
                    </a:lnTo>
                    <a:lnTo>
                      <a:pt x="2304" y="612"/>
                    </a:lnTo>
                    <a:lnTo>
                      <a:pt x="2298" y="617"/>
                    </a:lnTo>
                    <a:lnTo>
                      <a:pt x="2284" y="604"/>
                    </a:lnTo>
                    <a:close/>
                    <a:moveTo>
                      <a:pt x="2291" y="597"/>
                    </a:moveTo>
                    <a:lnTo>
                      <a:pt x="2293" y="595"/>
                    </a:lnTo>
                    <a:lnTo>
                      <a:pt x="2298" y="595"/>
                    </a:lnTo>
                    <a:lnTo>
                      <a:pt x="2298" y="604"/>
                    </a:lnTo>
                    <a:lnTo>
                      <a:pt x="2291" y="597"/>
                    </a:lnTo>
                    <a:close/>
                    <a:moveTo>
                      <a:pt x="2298" y="595"/>
                    </a:moveTo>
                    <a:lnTo>
                      <a:pt x="2306" y="595"/>
                    </a:lnTo>
                    <a:lnTo>
                      <a:pt x="2306" y="614"/>
                    </a:lnTo>
                    <a:lnTo>
                      <a:pt x="2298" y="614"/>
                    </a:lnTo>
                    <a:lnTo>
                      <a:pt x="2298" y="595"/>
                    </a:lnTo>
                    <a:close/>
                    <a:moveTo>
                      <a:pt x="2306" y="595"/>
                    </a:moveTo>
                    <a:lnTo>
                      <a:pt x="2326" y="595"/>
                    </a:lnTo>
                    <a:lnTo>
                      <a:pt x="2326" y="614"/>
                    </a:lnTo>
                    <a:lnTo>
                      <a:pt x="2306" y="614"/>
                    </a:lnTo>
                    <a:lnTo>
                      <a:pt x="2306" y="595"/>
                    </a:lnTo>
                    <a:close/>
                    <a:moveTo>
                      <a:pt x="2326" y="595"/>
                    </a:moveTo>
                    <a:lnTo>
                      <a:pt x="2327" y="595"/>
                    </a:lnTo>
                    <a:lnTo>
                      <a:pt x="2329" y="595"/>
                    </a:lnTo>
                    <a:lnTo>
                      <a:pt x="2326" y="604"/>
                    </a:lnTo>
                    <a:lnTo>
                      <a:pt x="2326" y="595"/>
                    </a:lnTo>
                    <a:close/>
                    <a:moveTo>
                      <a:pt x="2329" y="595"/>
                    </a:moveTo>
                    <a:lnTo>
                      <a:pt x="2348" y="602"/>
                    </a:lnTo>
                    <a:lnTo>
                      <a:pt x="2342" y="619"/>
                    </a:lnTo>
                    <a:lnTo>
                      <a:pt x="2323" y="614"/>
                    </a:lnTo>
                    <a:lnTo>
                      <a:pt x="2329" y="595"/>
                    </a:lnTo>
                    <a:close/>
                    <a:moveTo>
                      <a:pt x="2348" y="602"/>
                    </a:moveTo>
                    <a:lnTo>
                      <a:pt x="2348" y="602"/>
                    </a:lnTo>
                    <a:lnTo>
                      <a:pt x="2349" y="603"/>
                    </a:lnTo>
                    <a:lnTo>
                      <a:pt x="2345" y="611"/>
                    </a:lnTo>
                    <a:lnTo>
                      <a:pt x="2348" y="602"/>
                    </a:lnTo>
                    <a:close/>
                    <a:moveTo>
                      <a:pt x="2349" y="603"/>
                    </a:moveTo>
                    <a:lnTo>
                      <a:pt x="2372" y="615"/>
                    </a:lnTo>
                    <a:lnTo>
                      <a:pt x="2363" y="632"/>
                    </a:lnTo>
                    <a:lnTo>
                      <a:pt x="2341" y="619"/>
                    </a:lnTo>
                    <a:lnTo>
                      <a:pt x="2349" y="603"/>
                    </a:lnTo>
                    <a:close/>
                    <a:moveTo>
                      <a:pt x="2372" y="615"/>
                    </a:moveTo>
                    <a:lnTo>
                      <a:pt x="2373" y="616"/>
                    </a:lnTo>
                    <a:lnTo>
                      <a:pt x="2367" y="624"/>
                    </a:lnTo>
                    <a:lnTo>
                      <a:pt x="2372" y="615"/>
                    </a:lnTo>
                    <a:close/>
                    <a:moveTo>
                      <a:pt x="2373" y="616"/>
                    </a:moveTo>
                    <a:lnTo>
                      <a:pt x="2395" y="632"/>
                    </a:lnTo>
                    <a:lnTo>
                      <a:pt x="2384" y="647"/>
                    </a:lnTo>
                    <a:lnTo>
                      <a:pt x="2362" y="632"/>
                    </a:lnTo>
                    <a:lnTo>
                      <a:pt x="2373" y="616"/>
                    </a:lnTo>
                    <a:close/>
                    <a:moveTo>
                      <a:pt x="2395" y="632"/>
                    </a:moveTo>
                    <a:lnTo>
                      <a:pt x="2396" y="633"/>
                    </a:lnTo>
                    <a:lnTo>
                      <a:pt x="2397" y="633"/>
                    </a:lnTo>
                    <a:lnTo>
                      <a:pt x="2389" y="639"/>
                    </a:lnTo>
                    <a:lnTo>
                      <a:pt x="2395" y="632"/>
                    </a:lnTo>
                    <a:close/>
                    <a:moveTo>
                      <a:pt x="2397" y="633"/>
                    </a:moveTo>
                    <a:lnTo>
                      <a:pt x="2419" y="659"/>
                    </a:lnTo>
                    <a:lnTo>
                      <a:pt x="2405" y="671"/>
                    </a:lnTo>
                    <a:lnTo>
                      <a:pt x="2383" y="646"/>
                    </a:lnTo>
                    <a:lnTo>
                      <a:pt x="2397" y="633"/>
                    </a:lnTo>
                    <a:close/>
                    <a:moveTo>
                      <a:pt x="2419" y="659"/>
                    </a:moveTo>
                    <a:lnTo>
                      <a:pt x="2420" y="659"/>
                    </a:lnTo>
                    <a:lnTo>
                      <a:pt x="2420" y="660"/>
                    </a:lnTo>
                    <a:lnTo>
                      <a:pt x="2412" y="665"/>
                    </a:lnTo>
                    <a:lnTo>
                      <a:pt x="2419" y="659"/>
                    </a:lnTo>
                    <a:close/>
                    <a:moveTo>
                      <a:pt x="2420" y="660"/>
                    </a:moveTo>
                    <a:lnTo>
                      <a:pt x="2439" y="692"/>
                    </a:lnTo>
                    <a:lnTo>
                      <a:pt x="2422" y="701"/>
                    </a:lnTo>
                    <a:lnTo>
                      <a:pt x="2404" y="670"/>
                    </a:lnTo>
                    <a:lnTo>
                      <a:pt x="2420" y="660"/>
                    </a:lnTo>
                    <a:close/>
                    <a:moveTo>
                      <a:pt x="2439" y="692"/>
                    </a:moveTo>
                    <a:lnTo>
                      <a:pt x="2439" y="692"/>
                    </a:lnTo>
                    <a:lnTo>
                      <a:pt x="2440" y="692"/>
                    </a:lnTo>
                    <a:lnTo>
                      <a:pt x="2431" y="697"/>
                    </a:lnTo>
                    <a:lnTo>
                      <a:pt x="2439" y="692"/>
                    </a:lnTo>
                    <a:close/>
                    <a:moveTo>
                      <a:pt x="2440" y="692"/>
                    </a:moveTo>
                    <a:lnTo>
                      <a:pt x="2459" y="731"/>
                    </a:lnTo>
                    <a:lnTo>
                      <a:pt x="2441" y="740"/>
                    </a:lnTo>
                    <a:lnTo>
                      <a:pt x="2422" y="701"/>
                    </a:lnTo>
                    <a:lnTo>
                      <a:pt x="2440" y="692"/>
                    </a:lnTo>
                    <a:close/>
                    <a:moveTo>
                      <a:pt x="2448" y="744"/>
                    </a:moveTo>
                    <a:lnTo>
                      <a:pt x="2443" y="743"/>
                    </a:lnTo>
                    <a:lnTo>
                      <a:pt x="2441" y="740"/>
                    </a:lnTo>
                    <a:lnTo>
                      <a:pt x="2450" y="735"/>
                    </a:lnTo>
                    <a:lnTo>
                      <a:pt x="2448" y="744"/>
                    </a:lnTo>
                    <a:close/>
                    <a:moveTo>
                      <a:pt x="2452" y="725"/>
                    </a:moveTo>
                    <a:lnTo>
                      <a:pt x="2655" y="770"/>
                    </a:lnTo>
                    <a:lnTo>
                      <a:pt x="2652" y="788"/>
                    </a:lnTo>
                    <a:lnTo>
                      <a:pt x="2448" y="744"/>
                    </a:lnTo>
                    <a:lnTo>
                      <a:pt x="2452" y="725"/>
                    </a:lnTo>
                    <a:close/>
                    <a:moveTo>
                      <a:pt x="2663" y="779"/>
                    </a:moveTo>
                    <a:lnTo>
                      <a:pt x="2663" y="791"/>
                    </a:lnTo>
                    <a:lnTo>
                      <a:pt x="2652" y="788"/>
                    </a:lnTo>
                    <a:lnTo>
                      <a:pt x="2654" y="779"/>
                    </a:lnTo>
                    <a:lnTo>
                      <a:pt x="2663" y="779"/>
                    </a:lnTo>
                    <a:close/>
                    <a:moveTo>
                      <a:pt x="2644" y="779"/>
                    </a:moveTo>
                    <a:lnTo>
                      <a:pt x="2644" y="776"/>
                    </a:lnTo>
                    <a:lnTo>
                      <a:pt x="2663" y="776"/>
                    </a:lnTo>
                    <a:lnTo>
                      <a:pt x="2663" y="779"/>
                    </a:lnTo>
                    <a:lnTo>
                      <a:pt x="2644" y="779"/>
                    </a:lnTo>
                    <a:close/>
                    <a:moveTo>
                      <a:pt x="2644" y="776"/>
                    </a:moveTo>
                    <a:lnTo>
                      <a:pt x="2644" y="773"/>
                    </a:lnTo>
                    <a:lnTo>
                      <a:pt x="2663" y="773"/>
                    </a:lnTo>
                    <a:lnTo>
                      <a:pt x="2663" y="776"/>
                    </a:lnTo>
                    <a:lnTo>
                      <a:pt x="2644" y="776"/>
                    </a:lnTo>
                    <a:close/>
                    <a:moveTo>
                      <a:pt x="2644" y="773"/>
                    </a:moveTo>
                    <a:lnTo>
                      <a:pt x="2644" y="766"/>
                    </a:lnTo>
                    <a:lnTo>
                      <a:pt x="2663" y="766"/>
                    </a:lnTo>
                    <a:lnTo>
                      <a:pt x="2663" y="773"/>
                    </a:lnTo>
                    <a:lnTo>
                      <a:pt x="2644" y="773"/>
                    </a:lnTo>
                    <a:close/>
                    <a:moveTo>
                      <a:pt x="2644" y="766"/>
                    </a:moveTo>
                    <a:lnTo>
                      <a:pt x="2644" y="757"/>
                    </a:lnTo>
                    <a:lnTo>
                      <a:pt x="2663" y="757"/>
                    </a:lnTo>
                    <a:lnTo>
                      <a:pt x="2663" y="766"/>
                    </a:lnTo>
                    <a:lnTo>
                      <a:pt x="2644" y="766"/>
                    </a:lnTo>
                    <a:close/>
                    <a:moveTo>
                      <a:pt x="2663" y="754"/>
                    </a:moveTo>
                    <a:lnTo>
                      <a:pt x="2663" y="755"/>
                    </a:lnTo>
                    <a:lnTo>
                      <a:pt x="2663" y="757"/>
                    </a:lnTo>
                    <a:lnTo>
                      <a:pt x="2654" y="757"/>
                    </a:lnTo>
                    <a:lnTo>
                      <a:pt x="2663" y="754"/>
                    </a:lnTo>
                    <a:close/>
                    <a:moveTo>
                      <a:pt x="2644" y="761"/>
                    </a:moveTo>
                    <a:lnTo>
                      <a:pt x="2642" y="751"/>
                    </a:lnTo>
                    <a:lnTo>
                      <a:pt x="2659" y="744"/>
                    </a:lnTo>
                    <a:lnTo>
                      <a:pt x="2663" y="754"/>
                    </a:lnTo>
                    <a:lnTo>
                      <a:pt x="2644" y="761"/>
                    </a:lnTo>
                    <a:close/>
                    <a:moveTo>
                      <a:pt x="2658" y="743"/>
                    </a:moveTo>
                    <a:lnTo>
                      <a:pt x="2659" y="744"/>
                    </a:lnTo>
                    <a:lnTo>
                      <a:pt x="2650" y="747"/>
                    </a:lnTo>
                    <a:lnTo>
                      <a:pt x="2658" y="743"/>
                    </a:lnTo>
                    <a:close/>
                    <a:moveTo>
                      <a:pt x="2642" y="752"/>
                    </a:moveTo>
                    <a:lnTo>
                      <a:pt x="2635" y="740"/>
                    </a:lnTo>
                    <a:lnTo>
                      <a:pt x="2653" y="731"/>
                    </a:lnTo>
                    <a:lnTo>
                      <a:pt x="2658" y="743"/>
                    </a:lnTo>
                    <a:lnTo>
                      <a:pt x="2642" y="752"/>
                    </a:lnTo>
                    <a:close/>
                    <a:moveTo>
                      <a:pt x="2635" y="740"/>
                    </a:moveTo>
                    <a:lnTo>
                      <a:pt x="2635" y="739"/>
                    </a:lnTo>
                    <a:lnTo>
                      <a:pt x="2644" y="735"/>
                    </a:lnTo>
                    <a:lnTo>
                      <a:pt x="2635" y="740"/>
                    </a:lnTo>
                    <a:close/>
                    <a:moveTo>
                      <a:pt x="2635" y="739"/>
                    </a:moveTo>
                    <a:lnTo>
                      <a:pt x="2628" y="722"/>
                    </a:lnTo>
                    <a:lnTo>
                      <a:pt x="2646" y="715"/>
                    </a:lnTo>
                    <a:lnTo>
                      <a:pt x="2653" y="731"/>
                    </a:lnTo>
                    <a:lnTo>
                      <a:pt x="2635" y="739"/>
                    </a:lnTo>
                    <a:close/>
                    <a:moveTo>
                      <a:pt x="2628" y="722"/>
                    </a:moveTo>
                    <a:lnTo>
                      <a:pt x="2628" y="722"/>
                    </a:lnTo>
                    <a:lnTo>
                      <a:pt x="2637" y="719"/>
                    </a:lnTo>
                    <a:lnTo>
                      <a:pt x="2628" y="722"/>
                    </a:lnTo>
                    <a:close/>
                    <a:moveTo>
                      <a:pt x="2628" y="722"/>
                    </a:moveTo>
                    <a:lnTo>
                      <a:pt x="2625" y="712"/>
                    </a:lnTo>
                    <a:lnTo>
                      <a:pt x="2644" y="707"/>
                    </a:lnTo>
                    <a:lnTo>
                      <a:pt x="2646" y="716"/>
                    </a:lnTo>
                    <a:lnTo>
                      <a:pt x="2628" y="722"/>
                    </a:lnTo>
                    <a:close/>
                    <a:moveTo>
                      <a:pt x="2643" y="705"/>
                    </a:moveTo>
                    <a:lnTo>
                      <a:pt x="2643" y="705"/>
                    </a:lnTo>
                    <a:lnTo>
                      <a:pt x="2644" y="707"/>
                    </a:lnTo>
                    <a:lnTo>
                      <a:pt x="2634" y="710"/>
                    </a:lnTo>
                    <a:lnTo>
                      <a:pt x="2643" y="705"/>
                    </a:lnTo>
                    <a:close/>
                    <a:moveTo>
                      <a:pt x="2626" y="713"/>
                    </a:moveTo>
                    <a:lnTo>
                      <a:pt x="2623" y="708"/>
                    </a:lnTo>
                    <a:lnTo>
                      <a:pt x="2639" y="699"/>
                    </a:lnTo>
                    <a:lnTo>
                      <a:pt x="2643" y="705"/>
                    </a:lnTo>
                    <a:lnTo>
                      <a:pt x="2626" y="713"/>
                    </a:lnTo>
                    <a:close/>
                    <a:moveTo>
                      <a:pt x="2623" y="708"/>
                    </a:moveTo>
                    <a:lnTo>
                      <a:pt x="2596" y="655"/>
                    </a:lnTo>
                    <a:lnTo>
                      <a:pt x="2638" y="697"/>
                    </a:lnTo>
                    <a:lnTo>
                      <a:pt x="2631" y="703"/>
                    </a:lnTo>
                    <a:lnTo>
                      <a:pt x="2623" y="708"/>
                    </a:lnTo>
                    <a:close/>
                    <a:moveTo>
                      <a:pt x="2638" y="697"/>
                    </a:moveTo>
                    <a:lnTo>
                      <a:pt x="2641" y="700"/>
                    </a:lnTo>
                    <a:lnTo>
                      <a:pt x="2627" y="713"/>
                    </a:lnTo>
                    <a:lnTo>
                      <a:pt x="2624" y="710"/>
                    </a:lnTo>
                    <a:lnTo>
                      <a:pt x="2638" y="697"/>
                    </a:lnTo>
                    <a:close/>
                    <a:moveTo>
                      <a:pt x="2641" y="700"/>
                    </a:moveTo>
                    <a:lnTo>
                      <a:pt x="2647" y="705"/>
                    </a:lnTo>
                    <a:lnTo>
                      <a:pt x="2634" y="720"/>
                    </a:lnTo>
                    <a:lnTo>
                      <a:pt x="2627" y="713"/>
                    </a:lnTo>
                    <a:lnTo>
                      <a:pt x="2641" y="700"/>
                    </a:lnTo>
                    <a:close/>
                    <a:moveTo>
                      <a:pt x="2647" y="705"/>
                    </a:moveTo>
                    <a:lnTo>
                      <a:pt x="2648" y="707"/>
                    </a:lnTo>
                    <a:lnTo>
                      <a:pt x="2649" y="709"/>
                    </a:lnTo>
                    <a:lnTo>
                      <a:pt x="2641" y="712"/>
                    </a:lnTo>
                    <a:lnTo>
                      <a:pt x="2647" y="705"/>
                    </a:lnTo>
                    <a:close/>
                    <a:moveTo>
                      <a:pt x="2649" y="709"/>
                    </a:moveTo>
                    <a:lnTo>
                      <a:pt x="2656" y="721"/>
                    </a:lnTo>
                    <a:lnTo>
                      <a:pt x="2638" y="730"/>
                    </a:lnTo>
                    <a:lnTo>
                      <a:pt x="2632" y="716"/>
                    </a:lnTo>
                    <a:lnTo>
                      <a:pt x="2649" y="709"/>
                    </a:lnTo>
                    <a:close/>
                    <a:moveTo>
                      <a:pt x="2639" y="731"/>
                    </a:moveTo>
                    <a:lnTo>
                      <a:pt x="2638" y="730"/>
                    </a:lnTo>
                    <a:lnTo>
                      <a:pt x="2647" y="725"/>
                    </a:lnTo>
                    <a:lnTo>
                      <a:pt x="2639" y="731"/>
                    </a:lnTo>
                    <a:close/>
                    <a:moveTo>
                      <a:pt x="2655" y="720"/>
                    </a:moveTo>
                    <a:lnTo>
                      <a:pt x="2664" y="732"/>
                    </a:lnTo>
                    <a:lnTo>
                      <a:pt x="2649" y="744"/>
                    </a:lnTo>
                    <a:lnTo>
                      <a:pt x="2639" y="731"/>
                    </a:lnTo>
                    <a:lnTo>
                      <a:pt x="2655" y="720"/>
                    </a:lnTo>
                    <a:close/>
                    <a:moveTo>
                      <a:pt x="2664" y="732"/>
                    </a:moveTo>
                    <a:lnTo>
                      <a:pt x="2665" y="733"/>
                    </a:lnTo>
                    <a:lnTo>
                      <a:pt x="2656" y="739"/>
                    </a:lnTo>
                    <a:lnTo>
                      <a:pt x="2664" y="732"/>
                    </a:lnTo>
                    <a:close/>
                    <a:moveTo>
                      <a:pt x="2665" y="733"/>
                    </a:moveTo>
                    <a:lnTo>
                      <a:pt x="2675" y="750"/>
                    </a:lnTo>
                    <a:lnTo>
                      <a:pt x="2658" y="758"/>
                    </a:lnTo>
                    <a:lnTo>
                      <a:pt x="2648" y="743"/>
                    </a:lnTo>
                    <a:lnTo>
                      <a:pt x="2665" y="733"/>
                    </a:lnTo>
                    <a:close/>
                    <a:moveTo>
                      <a:pt x="2675" y="750"/>
                    </a:moveTo>
                    <a:lnTo>
                      <a:pt x="2675" y="750"/>
                    </a:lnTo>
                    <a:lnTo>
                      <a:pt x="2666" y="754"/>
                    </a:lnTo>
                    <a:lnTo>
                      <a:pt x="2675" y="750"/>
                    </a:lnTo>
                    <a:close/>
                    <a:moveTo>
                      <a:pt x="2675" y="750"/>
                    </a:moveTo>
                    <a:lnTo>
                      <a:pt x="2685" y="768"/>
                    </a:lnTo>
                    <a:lnTo>
                      <a:pt x="2667" y="777"/>
                    </a:lnTo>
                    <a:lnTo>
                      <a:pt x="2657" y="758"/>
                    </a:lnTo>
                    <a:lnTo>
                      <a:pt x="2675" y="750"/>
                    </a:lnTo>
                    <a:close/>
                    <a:moveTo>
                      <a:pt x="2667" y="778"/>
                    </a:moveTo>
                    <a:lnTo>
                      <a:pt x="2667" y="778"/>
                    </a:lnTo>
                    <a:lnTo>
                      <a:pt x="2667" y="777"/>
                    </a:lnTo>
                    <a:lnTo>
                      <a:pt x="2676" y="773"/>
                    </a:lnTo>
                    <a:lnTo>
                      <a:pt x="2667" y="778"/>
                    </a:lnTo>
                    <a:close/>
                    <a:moveTo>
                      <a:pt x="2684" y="768"/>
                    </a:moveTo>
                    <a:lnTo>
                      <a:pt x="2693" y="784"/>
                    </a:lnTo>
                    <a:lnTo>
                      <a:pt x="2677" y="794"/>
                    </a:lnTo>
                    <a:lnTo>
                      <a:pt x="2667" y="778"/>
                    </a:lnTo>
                    <a:lnTo>
                      <a:pt x="2684" y="768"/>
                    </a:lnTo>
                    <a:close/>
                    <a:moveTo>
                      <a:pt x="2693" y="784"/>
                    </a:moveTo>
                    <a:lnTo>
                      <a:pt x="2693" y="784"/>
                    </a:lnTo>
                    <a:lnTo>
                      <a:pt x="2693" y="785"/>
                    </a:lnTo>
                    <a:lnTo>
                      <a:pt x="2685" y="789"/>
                    </a:lnTo>
                    <a:lnTo>
                      <a:pt x="2693" y="784"/>
                    </a:lnTo>
                    <a:close/>
                    <a:moveTo>
                      <a:pt x="2693" y="785"/>
                    </a:moveTo>
                    <a:lnTo>
                      <a:pt x="2700" y="797"/>
                    </a:lnTo>
                    <a:lnTo>
                      <a:pt x="2682" y="806"/>
                    </a:lnTo>
                    <a:lnTo>
                      <a:pt x="2677" y="794"/>
                    </a:lnTo>
                    <a:lnTo>
                      <a:pt x="2693" y="785"/>
                    </a:lnTo>
                    <a:close/>
                    <a:moveTo>
                      <a:pt x="2684" y="808"/>
                    </a:moveTo>
                    <a:lnTo>
                      <a:pt x="2684" y="807"/>
                    </a:lnTo>
                    <a:lnTo>
                      <a:pt x="2682" y="806"/>
                    </a:lnTo>
                    <a:lnTo>
                      <a:pt x="2691" y="801"/>
                    </a:lnTo>
                    <a:lnTo>
                      <a:pt x="2684" y="808"/>
                    </a:lnTo>
                    <a:close/>
                    <a:moveTo>
                      <a:pt x="2699" y="796"/>
                    </a:moveTo>
                    <a:lnTo>
                      <a:pt x="2734" y="840"/>
                    </a:lnTo>
                    <a:lnTo>
                      <a:pt x="2719" y="852"/>
                    </a:lnTo>
                    <a:lnTo>
                      <a:pt x="2684" y="808"/>
                    </a:lnTo>
                    <a:lnTo>
                      <a:pt x="2699" y="796"/>
                    </a:lnTo>
                    <a:close/>
                    <a:moveTo>
                      <a:pt x="2722" y="854"/>
                    </a:moveTo>
                    <a:lnTo>
                      <a:pt x="2720" y="854"/>
                    </a:lnTo>
                    <a:lnTo>
                      <a:pt x="2719" y="852"/>
                    </a:lnTo>
                    <a:lnTo>
                      <a:pt x="2727" y="847"/>
                    </a:lnTo>
                    <a:lnTo>
                      <a:pt x="2722" y="854"/>
                    </a:lnTo>
                    <a:close/>
                    <a:moveTo>
                      <a:pt x="2730" y="838"/>
                    </a:moveTo>
                    <a:lnTo>
                      <a:pt x="2905" y="914"/>
                    </a:lnTo>
                    <a:lnTo>
                      <a:pt x="2897" y="931"/>
                    </a:lnTo>
                    <a:lnTo>
                      <a:pt x="2722" y="854"/>
                    </a:lnTo>
                    <a:lnTo>
                      <a:pt x="2730" y="838"/>
                    </a:lnTo>
                    <a:close/>
                    <a:moveTo>
                      <a:pt x="2911" y="925"/>
                    </a:moveTo>
                    <a:lnTo>
                      <a:pt x="2907" y="935"/>
                    </a:lnTo>
                    <a:lnTo>
                      <a:pt x="2897" y="931"/>
                    </a:lnTo>
                    <a:lnTo>
                      <a:pt x="2901" y="923"/>
                    </a:lnTo>
                    <a:lnTo>
                      <a:pt x="2911" y="925"/>
                    </a:lnTo>
                    <a:close/>
                    <a:moveTo>
                      <a:pt x="2892" y="919"/>
                    </a:moveTo>
                    <a:lnTo>
                      <a:pt x="2895" y="909"/>
                    </a:lnTo>
                    <a:lnTo>
                      <a:pt x="2914" y="916"/>
                    </a:lnTo>
                    <a:lnTo>
                      <a:pt x="2911" y="925"/>
                    </a:lnTo>
                    <a:lnTo>
                      <a:pt x="2892" y="919"/>
                    </a:lnTo>
                    <a:close/>
                    <a:moveTo>
                      <a:pt x="2914" y="909"/>
                    </a:moveTo>
                    <a:lnTo>
                      <a:pt x="2914" y="913"/>
                    </a:lnTo>
                    <a:lnTo>
                      <a:pt x="2914" y="916"/>
                    </a:lnTo>
                    <a:lnTo>
                      <a:pt x="2904" y="913"/>
                    </a:lnTo>
                    <a:lnTo>
                      <a:pt x="2914" y="909"/>
                    </a:lnTo>
                    <a:close/>
                    <a:moveTo>
                      <a:pt x="2895" y="916"/>
                    </a:moveTo>
                    <a:lnTo>
                      <a:pt x="2892" y="906"/>
                    </a:lnTo>
                    <a:lnTo>
                      <a:pt x="2911" y="901"/>
                    </a:lnTo>
                    <a:lnTo>
                      <a:pt x="2914" y="909"/>
                    </a:lnTo>
                    <a:lnTo>
                      <a:pt x="2895" y="916"/>
                    </a:lnTo>
                    <a:close/>
                    <a:moveTo>
                      <a:pt x="2892" y="906"/>
                    </a:moveTo>
                    <a:lnTo>
                      <a:pt x="2889" y="896"/>
                    </a:lnTo>
                    <a:lnTo>
                      <a:pt x="2907" y="891"/>
                    </a:lnTo>
                    <a:lnTo>
                      <a:pt x="2911" y="901"/>
                    </a:lnTo>
                    <a:lnTo>
                      <a:pt x="2892" y="906"/>
                    </a:lnTo>
                    <a:close/>
                    <a:moveTo>
                      <a:pt x="2907" y="891"/>
                    </a:moveTo>
                    <a:lnTo>
                      <a:pt x="2902" y="876"/>
                    </a:lnTo>
                    <a:lnTo>
                      <a:pt x="2907" y="891"/>
                    </a:lnTo>
                    <a:lnTo>
                      <a:pt x="2899" y="894"/>
                    </a:lnTo>
                    <a:lnTo>
                      <a:pt x="2907" y="891"/>
                    </a:lnTo>
                    <a:close/>
                    <a:moveTo>
                      <a:pt x="2889" y="897"/>
                    </a:moveTo>
                    <a:lnTo>
                      <a:pt x="2885" y="887"/>
                    </a:lnTo>
                    <a:lnTo>
                      <a:pt x="2904" y="881"/>
                    </a:lnTo>
                    <a:lnTo>
                      <a:pt x="2907" y="891"/>
                    </a:lnTo>
                    <a:lnTo>
                      <a:pt x="2889" y="897"/>
                    </a:lnTo>
                    <a:close/>
                    <a:moveTo>
                      <a:pt x="2903" y="880"/>
                    </a:moveTo>
                    <a:lnTo>
                      <a:pt x="2904" y="881"/>
                    </a:lnTo>
                    <a:lnTo>
                      <a:pt x="2895" y="884"/>
                    </a:lnTo>
                    <a:lnTo>
                      <a:pt x="2903" y="880"/>
                    </a:lnTo>
                    <a:close/>
                    <a:moveTo>
                      <a:pt x="2886" y="888"/>
                    </a:moveTo>
                    <a:lnTo>
                      <a:pt x="2880" y="875"/>
                    </a:lnTo>
                    <a:lnTo>
                      <a:pt x="2897" y="868"/>
                    </a:lnTo>
                    <a:lnTo>
                      <a:pt x="2903" y="880"/>
                    </a:lnTo>
                    <a:lnTo>
                      <a:pt x="2886" y="888"/>
                    </a:lnTo>
                    <a:close/>
                    <a:moveTo>
                      <a:pt x="2896" y="866"/>
                    </a:moveTo>
                    <a:lnTo>
                      <a:pt x="2896" y="866"/>
                    </a:lnTo>
                    <a:lnTo>
                      <a:pt x="2897" y="868"/>
                    </a:lnTo>
                    <a:lnTo>
                      <a:pt x="2889" y="872"/>
                    </a:lnTo>
                    <a:lnTo>
                      <a:pt x="2896" y="866"/>
                    </a:lnTo>
                    <a:close/>
                    <a:moveTo>
                      <a:pt x="2881" y="876"/>
                    </a:moveTo>
                    <a:lnTo>
                      <a:pt x="2874" y="868"/>
                    </a:lnTo>
                    <a:lnTo>
                      <a:pt x="2890" y="856"/>
                    </a:lnTo>
                    <a:lnTo>
                      <a:pt x="2896" y="866"/>
                    </a:lnTo>
                    <a:lnTo>
                      <a:pt x="2881" y="876"/>
                    </a:lnTo>
                    <a:close/>
                    <a:moveTo>
                      <a:pt x="2874" y="868"/>
                    </a:moveTo>
                    <a:lnTo>
                      <a:pt x="2873" y="866"/>
                    </a:lnTo>
                    <a:lnTo>
                      <a:pt x="2873" y="865"/>
                    </a:lnTo>
                    <a:lnTo>
                      <a:pt x="2882" y="862"/>
                    </a:lnTo>
                    <a:lnTo>
                      <a:pt x="2874" y="868"/>
                    </a:lnTo>
                    <a:close/>
                    <a:moveTo>
                      <a:pt x="2873" y="865"/>
                    </a:moveTo>
                    <a:lnTo>
                      <a:pt x="2870" y="855"/>
                    </a:lnTo>
                    <a:lnTo>
                      <a:pt x="2888" y="850"/>
                    </a:lnTo>
                    <a:lnTo>
                      <a:pt x="2891" y="859"/>
                    </a:lnTo>
                    <a:lnTo>
                      <a:pt x="2873" y="865"/>
                    </a:lnTo>
                    <a:close/>
                    <a:moveTo>
                      <a:pt x="2886" y="848"/>
                    </a:moveTo>
                    <a:lnTo>
                      <a:pt x="2888" y="849"/>
                    </a:lnTo>
                    <a:lnTo>
                      <a:pt x="2888" y="850"/>
                    </a:lnTo>
                    <a:lnTo>
                      <a:pt x="2879" y="852"/>
                    </a:lnTo>
                    <a:lnTo>
                      <a:pt x="2886" y="848"/>
                    </a:lnTo>
                    <a:close/>
                    <a:moveTo>
                      <a:pt x="2871" y="858"/>
                    </a:moveTo>
                    <a:lnTo>
                      <a:pt x="2864" y="848"/>
                    </a:lnTo>
                    <a:lnTo>
                      <a:pt x="2881" y="838"/>
                    </a:lnTo>
                    <a:lnTo>
                      <a:pt x="2886" y="848"/>
                    </a:lnTo>
                    <a:lnTo>
                      <a:pt x="2871" y="858"/>
                    </a:lnTo>
                    <a:close/>
                    <a:moveTo>
                      <a:pt x="2864" y="848"/>
                    </a:moveTo>
                    <a:lnTo>
                      <a:pt x="2859" y="839"/>
                    </a:lnTo>
                    <a:lnTo>
                      <a:pt x="2874" y="828"/>
                    </a:lnTo>
                    <a:lnTo>
                      <a:pt x="2881" y="838"/>
                    </a:lnTo>
                    <a:lnTo>
                      <a:pt x="2864" y="848"/>
                    </a:lnTo>
                    <a:close/>
                    <a:moveTo>
                      <a:pt x="2859" y="839"/>
                    </a:moveTo>
                    <a:lnTo>
                      <a:pt x="2858" y="838"/>
                    </a:lnTo>
                    <a:lnTo>
                      <a:pt x="2867" y="833"/>
                    </a:lnTo>
                    <a:lnTo>
                      <a:pt x="2859" y="839"/>
                    </a:lnTo>
                    <a:close/>
                    <a:moveTo>
                      <a:pt x="2858" y="838"/>
                    </a:moveTo>
                    <a:lnTo>
                      <a:pt x="2854" y="831"/>
                    </a:lnTo>
                    <a:lnTo>
                      <a:pt x="2872" y="822"/>
                    </a:lnTo>
                    <a:lnTo>
                      <a:pt x="2874" y="829"/>
                    </a:lnTo>
                    <a:lnTo>
                      <a:pt x="2858" y="838"/>
                    </a:lnTo>
                    <a:close/>
                    <a:moveTo>
                      <a:pt x="2854" y="831"/>
                    </a:moveTo>
                    <a:lnTo>
                      <a:pt x="2851" y="825"/>
                    </a:lnTo>
                    <a:lnTo>
                      <a:pt x="2869" y="817"/>
                    </a:lnTo>
                    <a:lnTo>
                      <a:pt x="2872" y="822"/>
                    </a:lnTo>
                    <a:lnTo>
                      <a:pt x="2854" y="831"/>
                    </a:lnTo>
                    <a:close/>
                    <a:moveTo>
                      <a:pt x="2867" y="813"/>
                    </a:moveTo>
                    <a:lnTo>
                      <a:pt x="2868" y="815"/>
                    </a:lnTo>
                    <a:lnTo>
                      <a:pt x="2869" y="817"/>
                    </a:lnTo>
                    <a:lnTo>
                      <a:pt x="2860" y="820"/>
                    </a:lnTo>
                    <a:lnTo>
                      <a:pt x="2867" y="813"/>
                    </a:lnTo>
                    <a:close/>
                    <a:moveTo>
                      <a:pt x="2853" y="828"/>
                    </a:moveTo>
                    <a:lnTo>
                      <a:pt x="2847" y="821"/>
                    </a:lnTo>
                    <a:lnTo>
                      <a:pt x="2860" y="808"/>
                    </a:lnTo>
                    <a:lnTo>
                      <a:pt x="2867" y="813"/>
                    </a:lnTo>
                    <a:lnTo>
                      <a:pt x="2853" y="828"/>
                    </a:lnTo>
                    <a:close/>
                    <a:moveTo>
                      <a:pt x="2847" y="821"/>
                    </a:moveTo>
                    <a:lnTo>
                      <a:pt x="2846" y="820"/>
                    </a:lnTo>
                    <a:lnTo>
                      <a:pt x="2845" y="819"/>
                    </a:lnTo>
                    <a:lnTo>
                      <a:pt x="2853" y="815"/>
                    </a:lnTo>
                    <a:lnTo>
                      <a:pt x="2847" y="821"/>
                    </a:lnTo>
                    <a:close/>
                    <a:moveTo>
                      <a:pt x="2845" y="819"/>
                    </a:moveTo>
                    <a:lnTo>
                      <a:pt x="2842" y="812"/>
                    </a:lnTo>
                    <a:lnTo>
                      <a:pt x="2859" y="804"/>
                    </a:lnTo>
                    <a:lnTo>
                      <a:pt x="2862" y="810"/>
                    </a:lnTo>
                    <a:lnTo>
                      <a:pt x="2845" y="819"/>
                    </a:lnTo>
                    <a:close/>
                    <a:moveTo>
                      <a:pt x="2854" y="799"/>
                    </a:moveTo>
                    <a:lnTo>
                      <a:pt x="2858" y="801"/>
                    </a:lnTo>
                    <a:lnTo>
                      <a:pt x="2859" y="804"/>
                    </a:lnTo>
                    <a:lnTo>
                      <a:pt x="2850" y="808"/>
                    </a:lnTo>
                    <a:lnTo>
                      <a:pt x="2854" y="799"/>
                    </a:lnTo>
                    <a:close/>
                    <a:moveTo>
                      <a:pt x="2846" y="817"/>
                    </a:moveTo>
                    <a:lnTo>
                      <a:pt x="2840" y="813"/>
                    </a:lnTo>
                    <a:lnTo>
                      <a:pt x="2848" y="796"/>
                    </a:lnTo>
                    <a:lnTo>
                      <a:pt x="2854" y="799"/>
                    </a:lnTo>
                    <a:lnTo>
                      <a:pt x="2846" y="817"/>
                    </a:lnTo>
                    <a:close/>
                    <a:moveTo>
                      <a:pt x="2840" y="813"/>
                    </a:moveTo>
                    <a:lnTo>
                      <a:pt x="2837" y="812"/>
                    </a:lnTo>
                    <a:lnTo>
                      <a:pt x="2836" y="809"/>
                    </a:lnTo>
                    <a:lnTo>
                      <a:pt x="2845" y="805"/>
                    </a:lnTo>
                    <a:lnTo>
                      <a:pt x="2840" y="813"/>
                    </a:lnTo>
                    <a:close/>
                    <a:moveTo>
                      <a:pt x="2836" y="809"/>
                    </a:moveTo>
                    <a:lnTo>
                      <a:pt x="2832" y="802"/>
                    </a:lnTo>
                    <a:lnTo>
                      <a:pt x="2849" y="794"/>
                    </a:lnTo>
                    <a:lnTo>
                      <a:pt x="2852" y="800"/>
                    </a:lnTo>
                    <a:lnTo>
                      <a:pt x="2836" y="809"/>
                    </a:lnTo>
                    <a:close/>
                    <a:moveTo>
                      <a:pt x="2848" y="791"/>
                    </a:moveTo>
                    <a:lnTo>
                      <a:pt x="2849" y="793"/>
                    </a:lnTo>
                    <a:lnTo>
                      <a:pt x="2849" y="794"/>
                    </a:lnTo>
                    <a:lnTo>
                      <a:pt x="2841" y="798"/>
                    </a:lnTo>
                    <a:lnTo>
                      <a:pt x="2848" y="791"/>
                    </a:lnTo>
                    <a:close/>
                    <a:moveTo>
                      <a:pt x="2835" y="805"/>
                    </a:moveTo>
                    <a:lnTo>
                      <a:pt x="2831" y="801"/>
                    </a:lnTo>
                    <a:lnTo>
                      <a:pt x="2845" y="788"/>
                    </a:lnTo>
                    <a:lnTo>
                      <a:pt x="2848" y="791"/>
                    </a:lnTo>
                    <a:lnTo>
                      <a:pt x="2835" y="805"/>
                    </a:lnTo>
                    <a:close/>
                    <a:moveTo>
                      <a:pt x="2845" y="788"/>
                    </a:moveTo>
                    <a:lnTo>
                      <a:pt x="2845" y="788"/>
                    </a:lnTo>
                    <a:lnTo>
                      <a:pt x="2838" y="795"/>
                    </a:lnTo>
                    <a:lnTo>
                      <a:pt x="2845" y="788"/>
                    </a:lnTo>
                    <a:close/>
                    <a:moveTo>
                      <a:pt x="2831" y="802"/>
                    </a:moveTo>
                    <a:lnTo>
                      <a:pt x="2828" y="799"/>
                    </a:lnTo>
                    <a:lnTo>
                      <a:pt x="2841" y="785"/>
                    </a:lnTo>
                    <a:lnTo>
                      <a:pt x="2845" y="788"/>
                    </a:lnTo>
                    <a:lnTo>
                      <a:pt x="2831" y="802"/>
                    </a:lnTo>
                    <a:close/>
                    <a:moveTo>
                      <a:pt x="2828" y="799"/>
                    </a:moveTo>
                    <a:lnTo>
                      <a:pt x="2825" y="796"/>
                    </a:lnTo>
                    <a:lnTo>
                      <a:pt x="2825" y="793"/>
                    </a:lnTo>
                    <a:lnTo>
                      <a:pt x="2835" y="793"/>
                    </a:lnTo>
                    <a:lnTo>
                      <a:pt x="2828" y="799"/>
                    </a:lnTo>
                    <a:close/>
                    <a:moveTo>
                      <a:pt x="2825" y="793"/>
                    </a:moveTo>
                    <a:lnTo>
                      <a:pt x="2825" y="789"/>
                    </a:lnTo>
                    <a:lnTo>
                      <a:pt x="2845" y="789"/>
                    </a:lnTo>
                    <a:lnTo>
                      <a:pt x="2845" y="793"/>
                    </a:lnTo>
                    <a:lnTo>
                      <a:pt x="2825" y="793"/>
                    </a:lnTo>
                    <a:close/>
                    <a:moveTo>
                      <a:pt x="2825" y="789"/>
                    </a:moveTo>
                    <a:lnTo>
                      <a:pt x="2825" y="779"/>
                    </a:lnTo>
                    <a:lnTo>
                      <a:pt x="2835" y="779"/>
                    </a:lnTo>
                    <a:lnTo>
                      <a:pt x="2835" y="789"/>
                    </a:lnTo>
                    <a:lnTo>
                      <a:pt x="2825" y="789"/>
                    </a:lnTo>
                    <a:close/>
                    <a:moveTo>
                      <a:pt x="2835" y="779"/>
                    </a:moveTo>
                    <a:lnTo>
                      <a:pt x="2838" y="779"/>
                    </a:lnTo>
                    <a:lnTo>
                      <a:pt x="2838" y="798"/>
                    </a:lnTo>
                    <a:lnTo>
                      <a:pt x="2835" y="798"/>
                    </a:lnTo>
                    <a:lnTo>
                      <a:pt x="2835" y="779"/>
                    </a:lnTo>
                    <a:close/>
                    <a:moveTo>
                      <a:pt x="2838" y="779"/>
                    </a:moveTo>
                    <a:lnTo>
                      <a:pt x="2841" y="779"/>
                    </a:lnTo>
                    <a:lnTo>
                      <a:pt x="2841" y="798"/>
                    </a:lnTo>
                    <a:lnTo>
                      <a:pt x="2838" y="798"/>
                    </a:lnTo>
                    <a:lnTo>
                      <a:pt x="2838" y="77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51" name="Freeform 840">
                <a:extLst>
                  <a:ext uri="{FF2B5EF4-FFF2-40B4-BE49-F238E27FC236}">
                    <a16:creationId xmlns:a16="http://schemas.microsoft.com/office/drawing/2014/main" id="{D37F32F8-EE20-4E54-A472-A8A610CC0A65}"/>
                  </a:ext>
                </a:extLst>
              </p:cNvPr>
              <p:cNvSpPr>
                <a:spLocks noEditPoints="1"/>
              </p:cNvSpPr>
              <p:nvPr/>
            </p:nvSpPr>
            <p:spPr bwMode="auto">
              <a:xfrm>
                <a:off x="1693" y="1920"/>
                <a:ext cx="952" cy="293"/>
              </a:xfrm>
              <a:custGeom>
                <a:avLst/>
                <a:gdLst>
                  <a:gd name="T0" fmla="*/ 121 w 3812"/>
                  <a:gd name="T1" fmla="*/ 1 h 1171"/>
                  <a:gd name="T2" fmla="*/ 935 w 3812"/>
                  <a:gd name="T3" fmla="*/ 274 h 1171"/>
                  <a:gd name="T4" fmla="*/ 923 w 3812"/>
                  <a:gd name="T5" fmla="*/ 251 h 1171"/>
                  <a:gd name="T6" fmla="*/ 910 w 3812"/>
                  <a:gd name="T7" fmla="*/ 243 h 1171"/>
                  <a:gd name="T8" fmla="*/ 897 w 3812"/>
                  <a:gd name="T9" fmla="*/ 229 h 1171"/>
                  <a:gd name="T10" fmla="*/ 889 w 3812"/>
                  <a:gd name="T11" fmla="*/ 219 h 1171"/>
                  <a:gd name="T12" fmla="*/ 875 w 3812"/>
                  <a:gd name="T13" fmla="*/ 208 h 1171"/>
                  <a:gd name="T14" fmla="*/ 866 w 3812"/>
                  <a:gd name="T15" fmla="*/ 190 h 1171"/>
                  <a:gd name="T16" fmla="*/ 850 w 3812"/>
                  <a:gd name="T17" fmla="*/ 178 h 1171"/>
                  <a:gd name="T18" fmla="*/ 819 w 3812"/>
                  <a:gd name="T19" fmla="*/ 141 h 1171"/>
                  <a:gd name="T20" fmla="*/ 806 w 3812"/>
                  <a:gd name="T21" fmla="*/ 123 h 1171"/>
                  <a:gd name="T22" fmla="*/ 778 w 3812"/>
                  <a:gd name="T23" fmla="*/ 94 h 1171"/>
                  <a:gd name="T24" fmla="*/ 752 w 3812"/>
                  <a:gd name="T25" fmla="*/ 64 h 1171"/>
                  <a:gd name="T26" fmla="*/ 732 w 3812"/>
                  <a:gd name="T27" fmla="*/ 40 h 1171"/>
                  <a:gd name="T28" fmla="*/ 196 w 3812"/>
                  <a:gd name="T29" fmla="*/ 21 h 1171"/>
                  <a:gd name="T30" fmla="*/ 216 w 3812"/>
                  <a:gd name="T31" fmla="*/ 46 h 1171"/>
                  <a:gd name="T32" fmla="*/ 206 w 3812"/>
                  <a:gd name="T33" fmla="*/ 66 h 1171"/>
                  <a:gd name="T34" fmla="*/ 188 w 3812"/>
                  <a:gd name="T35" fmla="*/ 62 h 1171"/>
                  <a:gd name="T36" fmla="*/ 162 w 3812"/>
                  <a:gd name="T37" fmla="*/ 50 h 1171"/>
                  <a:gd name="T38" fmla="*/ 148 w 3812"/>
                  <a:gd name="T39" fmla="*/ 27 h 1171"/>
                  <a:gd name="T40" fmla="*/ 97 w 3812"/>
                  <a:gd name="T41" fmla="*/ 12 h 1171"/>
                  <a:gd name="T42" fmla="*/ 107 w 3812"/>
                  <a:gd name="T43" fmla="*/ 27 h 1171"/>
                  <a:gd name="T44" fmla="*/ 159 w 3812"/>
                  <a:gd name="T45" fmla="*/ 86 h 1171"/>
                  <a:gd name="T46" fmla="*/ 173 w 3812"/>
                  <a:gd name="T47" fmla="*/ 113 h 1171"/>
                  <a:gd name="T48" fmla="*/ 163 w 3812"/>
                  <a:gd name="T49" fmla="*/ 127 h 1171"/>
                  <a:gd name="T50" fmla="*/ 150 w 3812"/>
                  <a:gd name="T51" fmla="*/ 130 h 1171"/>
                  <a:gd name="T52" fmla="*/ 128 w 3812"/>
                  <a:gd name="T53" fmla="*/ 116 h 1171"/>
                  <a:gd name="T54" fmla="*/ 118 w 3812"/>
                  <a:gd name="T55" fmla="*/ 105 h 1171"/>
                  <a:gd name="T56" fmla="*/ 101 w 3812"/>
                  <a:gd name="T57" fmla="*/ 85 h 1171"/>
                  <a:gd name="T58" fmla="*/ 94 w 3812"/>
                  <a:gd name="T59" fmla="*/ 55 h 1171"/>
                  <a:gd name="T60" fmla="*/ 83 w 3812"/>
                  <a:gd name="T61" fmla="*/ 37 h 1171"/>
                  <a:gd name="T62" fmla="*/ 58 w 3812"/>
                  <a:gd name="T63" fmla="*/ 7 h 1171"/>
                  <a:gd name="T64" fmla="*/ 49 w 3812"/>
                  <a:gd name="T65" fmla="*/ 43 h 1171"/>
                  <a:gd name="T66" fmla="*/ 111 w 3812"/>
                  <a:gd name="T67" fmla="*/ 117 h 1171"/>
                  <a:gd name="T68" fmla="*/ 132 w 3812"/>
                  <a:gd name="T69" fmla="*/ 150 h 1171"/>
                  <a:gd name="T70" fmla="*/ 134 w 3812"/>
                  <a:gd name="T71" fmla="*/ 163 h 1171"/>
                  <a:gd name="T72" fmla="*/ 121 w 3812"/>
                  <a:gd name="T73" fmla="*/ 176 h 1171"/>
                  <a:gd name="T74" fmla="*/ 110 w 3812"/>
                  <a:gd name="T75" fmla="*/ 168 h 1171"/>
                  <a:gd name="T76" fmla="*/ 91 w 3812"/>
                  <a:gd name="T77" fmla="*/ 151 h 1171"/>
                  <a:gd name="T78" fmla="*/ 78 w 3812"/>
                  <a:gd name="T79" fmla="*/ 122 h 1171"/>
                  <a:gd name="T80" fmla="*/ 58 w 3812"/>
                  <a:gd name="T81" fmla="*/ 94 h 1171"/>
                  <a:gd name="T82" fmla="*/ 32 w 3812"/>
                  <a:gd name="T83" fmla="*/ 54 h 1171"/>
                  <a:gd name="T84" fmla="*/ 23 w 3812"/>
                  <a:gd name="T85" fmla="*/ 39 h 1171"/>
                  <a:gd name="T86" fmla="*/ 6 w 3812"/>
                  <a:gd name="T87" fmla="*/ 32 h 1171"/>
                  <a:gd name="T88" fmla="*/ 11 w 3812"/>
                  <a:gd name="T89" fmla="*/ 71 h 1171"/>
                  <a:gd name="T90" fmla="*/ 52 w 3812"/>
                  <a:gd name="T91" fmla="*/ 122 h 1171"/>
                  <a:gd name="T92" fmla="*/ 100 w 3812"/>
                  <a:gd name="T93" fmla="*/ 189 h 1171"/>
                  <a:gd name="T94" fmla="*/ 100 w 3812"/>
                  <a:gd name="T95" fmla="*/ 199 h 1171"/>
                  <a:gd name="T96" fmla="*/ 107 w 3812"/>
                  <a:gd name="T97" fmla="*/ 210 h 1171"/>
                  <a:gd name="T98" fmla="*/ 102 w 3812"/>
                  <a:gd name="T99" fmla="*/ 235 h 1171"/>
                  <a:gd name="T100" fmla="*/ 118 w 3812"/>
                  <a:gd name="T101" fmla="*/ 250 h 1171"/>
                  <a:gd name="T102" fmla="*/ 145 w 3812"/>
                  <a:gd name="T103" fmla="*/ 245 h 1171"/>
                  <a:gd name="T104" fmla="*/ 174 w 3812"/>
                  <a:gd name="T105" fmla="*/ 213 h 1171"/>
                  <a:gd name="T106" fmla="*/ 196 w 3812"/>
                  <a:gd name="T107" fmla="*/ 184 h 1171"/>
                  <a:gd name="T108" fmla="*/ 215 w 3812"/>
                  <a:gd name="T109" fmla="*/ 151 h 1171"/>
                  <a:gd name="T110" fmla="*/ 222 w 3812"/>
                  <a:gd name="T111" fmla="*/ 133 h 1171"/>
                  <a:gd name="T112" fmla="*/ 255 w 3812"/>
                  <a:gd name="T113" fmla="*/ 94 h 1171"/>
                  <a:gd name="T114" fmla="*/ 327 w 3812"/>
                  <a:gd name="T115" fmla="*/ 149 h 1171"/>
                  <a:gd name="T116" fmla="*/ 355 w 3812"/>
                  <a:gd name="T117" fmla="*/ 139 h 1171"/>
                  <a:gd name="T118" fmla="*/ 379 w 3812"/>
                  <a:gd name="T119" fmla="*/ 157 h 1171"/>
                  <a:gd name="T120" fmla="*/ 404 w 3812"/>
                  <a:gd name="T121" fmla="*/ 189 h 1171"/>
                  <a:gd name="T122" fmla="*/ 445 w 3812"/>
                  <a:gd name="T123" fmla="*/ 268 h 117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812"/>
                  <a:gd name="T187" fmla="*/ 0 h 1171"/>
                  <a:gd name="T188" fmla="*/ 3812 w 3812"/>
                  <a:gd name="T189" fmla="*/ 1171 h 117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812" h="1171">
                    <a:moveTo>
                      <a:pt x="3812" y="1171"/>
                    </a:moveTo>
                    <a:lnTo>
                      <a:pt x="3790" y="1171"/>
                    </a:lnTo>
                    <a:lnTo>
                      <a:pt x="3784" y="1161"/>
                    </a:lnTo>
                    <a:lnTo>
                      <a:pt x="3801" y="1151"/>
                    </a:lnTo>
                    <a:lnTo>
                      <a:pt x="3812" y="1171"/>
                    </a:lnTo>
                    <a:close/>
                    <a:moveTo>
                      <a:pt x="1764" y="1171"/>
                    </a:moveTo>
                    <a:lnTo>
                      <a:pt x="1744" y="1171"/>
                    </a:lnTo>
                    <a:lnTo>
                      <a:pt x="1762" y="1123"/>
                    </a:lnTo>
                    <a:lnTo>
                      <a:pt x="1780" y="1130"/>
                    </a:lnTo>
                    <a:lnTo>
                      <a:pt x="1764" y="1171"/>
                    </a:lnTo>
                    <a:close/>
                    <a:moveTo>
                      <a:pt x="88" y="0"/>
                    </a:moveTo>
                    <a:lnTo>
                      <a:pt x="110" y="0"/>
                    </a:lnTo>
                    <a:lnTo>
                      <a:pt x="120" y="20"/>
                    </a:lnTo>
                    <a:lnTo>
                      <a:pt x="103" y="28"/>
                    </a:lnTo>
                    <a:lnTo>
                      <a:pt x="88" y="0"/>
                    </a:lnTo>
                    <a:close/>
                    <a:moveTo>
                      <a:pt x="191" y="0"/>
                    </a:moveTo>
                    <a:lnTo>
                      <a:pt x="214" y="0"/>
                    </a:lnTo>
                    <a:lnTo>
                      <a:pt x="207" y="5"/>
                    </a:lnTo>
                    <a:lnTo>
                      <a:pt x="215" y="0"/>
                    </a:lnTo>
                    <a:lnTo>
                      <a:pt x="214" y="0"/>
                    </a:lnTo>
                    <a:lnTo>
                      <a:pt x="200" y="11"/>
                    </a:lnTo>
                    <a:lnTo>
                      <a:pt x="191" y="0"/>
                    </a:lnTo>
                    <a:close/>
                    <a:moveTo>
                      <a:pt x="327" y="0"/>
                    </a:moveTo>
                    <a:lnTo>
                      <a:pt x="350" y="0"/>
                    </a:lnTo>
                    <a:lnTo>
                      <a:pt x="355" y="6"/>
                    </a:lnTo>
                    <a:lnTo>
                      <a:pt x="339" y="17"/>
                    </a:lnTo>
                    <a:lnTo>
                      <a:pt x="327" y="0"/>
                    </a:lnTo>
                    <a:close/>
                    <a:moveTo>
                      <a:pt x="482" y="0"/>
                    </a:moveTo>
                    <a:lnTo>
                      <a:pt x="492" y="0"/>
                    </a:lnTo>
                    <a:lnTo>
                      <a:pt x="485" y="4"/>
                    </a:lnTo>
                    <a:lnTo>
                      <a:pt x="521" y="49"/>
                    </a:lnTo>
                    <a:lnTo>
                      <a:pt x="536" y="37"/>
                    </a:lnTo>
                    <a:lnTo>
                      <a:pt x="506" y="0"/>
                    </a:lnTo>
                    <a:lnTo>
                      <a:pt x="492" y="0"/>
                    </a:lnTo>
                    <a:lnTo>
                      <a:pt x="485" y="4"/>
                    </a:lnTo>
                    <a:lnTo>
                      <a:pt x="482" y="0"/>
                    </a:lnTo>
                    <a:close/>
                    <a:moveTo>
                      <a:pt x="716" y="0"/>
                    </a:moveTo>
                    <a:lnTo>
                      <a:pt x="740" y="0"/>
                    </a:lnTo>
                    <a:lnTo>
                      <a:pt x="746" y="5"/>
                    </a:lnTo>
                    <a:lnTo>
                      <a:pt x="730" y="17"/>
                    </a:lnTo>
                    <a:lnTo>
                      <a:pt x="716" y="0"/>
                    </a:lnTo>
                    <a:close/>
                    <a:moveTo>
                      <a:pt x="2775" y="0"/>
                    </a:moveTo>
                    <a:lnTo>
                      <a:pt x="2806" y="0"/>
                    </a:lnTo>
                    <a:lnTo>
                      <a:pt x="2816" y="7"/>
                    </a:lnTo>
                    <a:lnTo>
                      <a:pt x="2804" y="22"/>
                    </a:lnTo>
                    <a:lnTo>
                      <a:pt x="2775" y="0"/>
                    </a:lnTo>
                    <a:close/>
                    <a:moveTo>
                      <a:pt x="3784" y="1161"/>
                    </a:moveTo>
                    <a:lnTo>
                      <a:pt x="3771" y="1138"/>
                    </a:lnTo>
                    <a:lnTo>
                      <a:pt x="3787" y="1129"/>
                    </a:lnTo>
                    <a:lnTo>
                      <a:pt x="3801" y="1151"/>
                    </a:lnTo>
                    <a:lnTo>
                      <a:pt x="3784" y="1161"/>
                    </a:lnTo>
                    <a:close/>
                    <a:moveTo>
                      <a:pt x="3787" y="1129"/>
                    </a:moveTo>
                    <a:lnTo>
                      <a:pt x="3795" y="1141"/>
                    </a:lnTo>
                    <a:lnTo>
                      <a:pt x="3787" y="1129"/>
                    </a:lnTo>
                    <a:lnTo>
                      <a:pt x="3780" y="1133"/>
                    </a:lnTo>
                    <a:lnTo>
                      <a:pt x="3787" y="1129"/>
                    </a:lnTo>
                    <a:close/>
                    <a:moveTo>
                      <a:pt x="3771" y="1138"/>
                    </a:moveTo>
                    <a:lnTo>
                      <a:pt x="3759" y="1116"/>
                    </a:lnTo>
                    <a:lnTo>
                      <a:pt x="3775" y="1107"/>
                    </a:lnTo>
                    <a:lnTo>
                      <a:pt x="3787" y="1129"/>
                    </a:lnTo>
                    <a:lnTo>
                      <a:pt x="3771" y="1138"/>
                    </a:lnTo>
                    <a:close/>
                    <a:moveTo>
                      <a:pt x="3774" y="1106"/>
                    </a:moveTo>
                    <a:lnTo>
                      <a:pt x="3774" y="1106"/>
                    </a:lnTo>
                    <a:lnTo>
                      <a:pt x="3775" y="1107"/>
                    </a:lnTo>
                    <a:lnTo>
                      <a:pt x="3766" y="1111"/>
                    </a:lnTo>
                    <a:lnTo>
                      <a:pt x="3774" y="1106"/>
                    </a:lnTo>
                    <a:close/>
                    <a:moveTo>
                      <a:pt x="3759" y="1117"/>
                    </a:moveTo>
                    <a:lnTo>
                      <a:pt x="3743" y="1095"/>
                    </a:lnTo>
                    <a:lnTo>
                      <a:pt x="3759" y="1084"/>
                    </a:lnTo>
                    <a:lnTo>
                      <a:pt x="3774" y="1106"/>
                    </a:lnTo>
                    <a:lnTo>
                      <a:pt x="3759" y="1117"/>
                    </a:lnTo>
                    <a:close/>
                    <a:moveTo>
                      <a:pt x="3743" y="1095"/>
                    </a:moveTo>
                    <a:lnTo>
                      <a:pt x="3743" y="1095"/>
                    </a:lnTo>
                    <a:lnTo>
                      <a:pt x="3751" y="1089"/>
                    </a:lnTo>
                    <a:lnTo>
                      <a:pt x="3743" y="1095"/>
                    </a:lnTo>
                    <a:close/>
                    <a:moveTo>
                      <a:pt x="3743" y="1095"/>
                    </a:moveTo>
                    <a:lnTo>
                      <a:pt x="3730" y="1075"/>
                    </a:lnTo>
                    <a:lnTo>
                      <a:pt x="3745" y="1065"/>
                    </a:lnTo>
                    <a:lnTo>
                      <a:pt x="3759" y="1084"/>
                    </a:lnTo>
                    <a:lnTo>
                      <a:pt x="3743" y="1095"/>
                    </a:lnTo>
                    <a:close/>
                    <a:moveTo>
                      <a:pt x="3745" y="1065"/>
                    </a:moveTo>
                    <a:lnTo>
                      <a:pt x="3745" y="1064"/>
                    </a:lnTo>
                    <a:lnTo>
                      <a:pt x="3745" y="1065"/>
                    </a:lnTo>
                    <a:lnTo>
                      <a:pt x="3738" y="1070"/>
                    </a:lnTo>
                    <a:lnTo>
                      <a:pt x="3745" y="1065"/>
                    </a:lnTo>
                    <a:close/>
                    <a:moveTo>
                      <a:pt x="3730" y="1076"/>
                    </a:moveTo>
                    <a:lnTo>
                      <a:pt x="3715" y="1053"/>
                    </a:lnTo>
                    <a:lnTo>
                      <a:pt x="3730" y="1042"/>
                    </a:lnTo>
                    <a:lnTo>
                      <a:pt x="3745" y="1065"/>
                    </a:lnTo>
                    <a:lnTo>
                      <a:pt x="3730" y="1076"/>
                    </a:lnTo>
                    <a:close/>
                    <a:moveTo>
                      <a:pt x="3729" y="1042"/>
                    </a:moveTo>
                    <a:lnTo>
                      <a:pt x="3730" y="1042"/>
                    </a:lnTo>
                    <a:lnTo>
                      <a:pt x="3722" y="1047"/>
                    </a:lnTo>
                    <a:lnTo>
                      <a:pt x="3729" y="1042"/>
                    </a:lnTo>
                    <a:close/>
                    <a:moveTo>
                      <a:pt x="3715" y="1054"/>
                    </a:moveTo>
                    <a:lnTo>
                      <a:pt x="3699" y="1035"/>
                    </a:lnTo>
                    <a:lnTo>
                      <a:pt x="3713" y="1023"/>
                    </a:lnTo>
                    <a:lnTo>
                      <a:pt x="3729" y="1042"/>
                    </a:lnTo>
                    <a:lnTo>
                      <a:pt x="3715" y="1054"/>
                    </a:lnTo>
                    <a:close/>
                    <a:moveTo>
                      <a:pt x="3712" y="1021"/>
                    </a:moveTo>
                    <a:lnTo>
                      <a:pt x="3713" y="1022"/>
                    </a:lnTo>
                    <a:lnTo>
                      <a:pt x="3713" y="1023"/>
                    </a:lnTo>
                    <a:lnTo>
                      <a:pt x="3706" y="1028"/>
                    </a:lnTo>
                    <a:lnTo>
                      <a:pt x="3712" y="1021"/>
                    </a:lnTo>
                    <a:close/>
                    <a:moveTo>
                      <a:pt x="3700" y="1036"/>
                    </a:moveTo>
                    <a:lnTo>
                      <a:pt x="3681" y="1020"/>
                    </a:lnTo>
                    <a:lnTo>
                      <a:pt x="3694" y="1005"/>
                    </a:lnTo>
                    <a:lnTo>
                      <a:pt x="3712" y="1021"/>
                    </a:lnTo>
                    <a:lnTo>
                      <a:pt x="3700" y="1036"/>
                    </a:lnTo>
                    <a:close/>
                    <a:moveTo>
                      <a:pt x="3681" y="1020"/>
                    </a:moveTo>
                    <a:lnTo>
                      <a:pt x="3680" y="1020"/>
                    </a:lnTo>
                    <a:lnTo>
                      <a:pt x="3679" y="1019"/>
                    </a:lnTo>
                    <a:lnTo>
                      <a:pt x="3687" y="1013"/>
                    </a:lnTo>
                    <a:lnTo>
                      <a:pt x="3681" y="1020"/>
                    </a:lnTo>
                    <a:close/>
                    <a:moveTo>
                      <a:pt x="3679" y="1019"/>
                    </a:moveTo>
                    <a:lnTo>
                      <a:pt x="3667" y="1003"/>
                    </a:lnTo>
                    <a:lnTo>
                      <a:pt x="3681" y="991"/>
                    </a:lnTo>
                    <a:lnTo>
                      <a:pt x="3695" y="1006"/>
                    </a:lnTo>
                    <a:lnTo>
                      <a:pt x="3679" y="1019"/>
                    </a:lnTo>
                    <a:close/>
                    <a:moveTo>
                      <a:pt x="3667" y="1003"/>
                    </a:moveTo>
                    <a:lnTo>
                      <a:pt x="3654" y="987"/>
                    </a:lnTo>
                    <a:lnTo>
                      <a:pt x="3669" y="974"/>
                    </a:lnTo>
                    <a:lnTo>
                      <a:pt x="3681" y="991"/>
                    </a:lnTo>
                    <a:lnTo>
                      <a:pt x="3667" y="1003"/>
                    </a:lnTo>
                    <a:close/>
                    <a:moveTo>
                      <a:pt x="3668" y="974"/>
                    </a:moveTo>
                    <a:lnTo>
                      <a:pt x="3669" y="974"/>
                    </a:lnTo>
                    <a:lnTo>
                      <a:pt x="3662" y="981"/>
                    </a:lnTo>
                    <a:lnTo>
                      <a:pt x="3668" y="974"/>
                    </a:lnTo>
                    <a:close/>
                    <a:moveTo>
                      <a:pt x="3655" y="988"/>
                    </a:moveTo>
                    <a:lnTo>
                      <a:pt x="3642" y="974"/>
                    </a:lnTo>
                    <a:lnTo>
                      <a:pt x="3656" y="961"/>
                    </a:lnTo>
                    <a:lnTo>
                      <a:pt x="3668" y="974"/>
                    </a:lnTo>
                    <a:lnTo>
                      <a:pt x="3655" y="988"/>
                    </a:lnTo>
                    <a:close/>
                    <a:moveTo>
                      <a:pt x="3642" y="974"/>
                    </a:moveTo>
                    <a:lnTo>
                      <a:pt x="3642" y="974"/>
                    </a:lnTo>
                    <a:lnTo>
                      <a:pt x="3642" y="973"/>
                    </a:lnTo>
                    <a:lnTo>
                      <a:pt x="3649" y="968"/>
                    </a:lnTo>
                    <a:lnTo>
                      <a:pt x="3642" y="974"/>
                    </a:lnTo>
                    <a:close/>
                    <a:moveTo>
                      <a:pt x="3642" y="973"/>
                    </a:moveTo>
                    <a:lnTo>
                      <a:pt x="3632" y="961"/>
                    </a:lnTo>
                    <a:lnTo>
                      <a:pt x="3647" y="950"/>
                    </a:lnTo>
                    <a:lnTo>
                      <a:pt x="3656" y="962"/>
                    </a:lnTo>
                    <a:lnTo>
                      <a:pt x="3642" y="973"/>
                    </a:lnTo>
                    <a:close/>
                    <a:moveTo>
                      <a:pt x="3646" y="949"/>
                    </a:moveTo>
                    <a:lnTo>
                      <a:pt x="3646" y="949"/>
                    </a:lnTo>
                    <a:lnTo>
                      <a:pt x="3647" y="950"/>
                    </a:lnTo>
                    <a:lnTo>
                      <a:pt x="3640" y="956"/>
                    </a:lnTo>
                    <a:lnTo>
                      <a:pt x="3646" y="949"/>
                    </a:lnTo>
                    <a:close/>
                    <a:moveTo>
                      <a:pt x="3633" y="962"/>
                    </a:moveTo>
                    <a:lnTo>
                      <a:pt x="3623" y="952"/>
                    </a:lnTo>
                    <a:lnTo>
                      <a:pt x="3636" y="939"/>
                    </a:lnTo>
                    <a:lnTo>
                      <a:pt x="3646" y="949"/>
                    </a:lnTo>
                    <a:lnTo>
                      <a:pt x="3633" y="962"/>
                    </a:lnTo>
                    <a:close/>
                    <a:moveTo>
                      <a:pt x="3623" y="952"/>
                    </a:moveTo>
                    <a:lnTo>
                      <a:pt x="3623" y="952"/>
                    </a:lnTo>
                    <a:lnTo>
                      <a:pt x="3622" y="951"/>
                    </a:lnTo>
                    <a:lnTo>
                      <a:pt x="3630" y="946"/>
                    </a:lnTo>
                    <a:lnTo>
                      <a:pt x="3623" y="952"/>
                    </a:lnTo>
                    <a:close/>
                    <a:moveTo>
                      <a:pt x="3622" y="951"/>
                    </a:moveTo>
                    <a:lnTo>
                      <a:pt x="3613" y="939"/>
                    </a:lnTo>
                    <a:lnTo>
                      <a:pt x="3627" y="927"/>
                    </a:lnTo>
                    <a:lnTo>
                      <a:pt x="3637" y="940"/>
                    </a:lnTo>
                    <a:lnTo>
                      <a:pt x="3622" y="951"/>
                    </a:lnTo>
                    <a:close/>
                    <a:moveTo>
                      <a:pt x="3627" y="926"/>
                    </a:moveTo>
                    <a:lnTo>
                      <a:pt x="3627" y="927"/>
                    </a:lnTo>
                    <a:lnTo>
                      <a:pt x="3621" y="934"/>
                    </a:lnTo>
                    <a:lnTo>
                      <a:pt x="3627" y="926"/>
                    </a:lnTo>
                    <a:close/>
                    <a:moveTo>
                      <a:pt x="3613" y="940"/>
                    </a:moveTo>
                    <a:lnTo>
                      <a:pt x="3604" y="930"/>
                    </a:lnTo>
                    <a:lnTo>
                      <a:pt x="3618" y="917"/>
                    </a:lnTo>
                    <a:lnTo>
                      <a:pt x="3627" y="926"/>
                    </a:lnTo>
                    <a:lnTo>
                      <a:pt x="3613" y="940"/>
                    </a:lnTo>
                    <a:close/>
                    <a:moveTo>
                      <a:pt x="3604" y="930"/>
                    </a:moveTo>
                    <a:lnTo>
                      <a:pt x="3604" y="930"/>
                    </a:lnTo>
                    <a:lnTo>
                      <a:pt x="3603" y="929"/>
                    </a:lnTo>
                    <a:lnTo>
                      <a:pt x="3611" y="924"/>
                    </a:lnTo>
                    <a:lnTo>
                      <a:pt x="3604" y="930"/>
                    </a:lnTo>
                    <a:close/>
                    <a:moveTo>
                      <a:pt x="3603" y="929"/>
                    </a:moveTo>
                    <a:lnTo>
                      <a:pt x="3593" y="917"/>
                    </a:lnTo>
                    <a:lnTo>
                      <a:pt x="3609" y="905"/>
                    </a:lnTo>
                    <a:lnTo>
                      <a:pt x="3619" y="918"/>
                    </a:lnTo>
                    <a:lnTo>
                      <a:pt x="3603" y="929"/>
                    </a:lnTo>
                    <a:close/>
                    <a:moveTo>
                      <a:pt x="3606" y="903"/>
                    </a:moveTo>
                    <a:lnTo>
                      <a:pt x="3608" y="904"/>
                    </a:lnTo>
                    <a:lnTo>
                      <a:pt x="3609" y="905"/>
                    </a:lnTo>
                    <a:lnTo>
                      <a:pt x="3601" y="911"/>
                    </a:lnTo>
                    <a:lnTo>
                      <a:pt x="3606" y="903"/>
                    </a:lnTo>
                    <a:close/>
                    <a:moveTo>
                      <a:pt x="3595" y="918"/>
                    </a:moveTo>
                    <a:lnTo>
                      <a:pt x="3583" y="909"/>
                    </a:lnTo>
                    <a:lnTo>
                      <a:pt x="3594" y="894"/>
                    </a:lnTo>
                    <a:lnTo>
                      <a:pt x="3606" y="903"/>
                    </a:lnTo>
                    <a:lnTo>
                      <a:pt x="3595" y="918"/>
                    </a:lnTo>
                    <a:close/>
                    <a:moveTo>
                      <a:pt x="3583" y="909"/>
                    </a:moveTo>
                    <a:lnTo>
                      <a:pt x="3581" y="908"/>
                    </a:lnTo>
                    <a:lnTo>
                      <a:pt x="3582" y="908"/>
                    </a:lnTo>
                    <a:lnTo>
                      <a:pt x="3589" y="902"/>
                    </a:lnTo>
                    <a:lnTo>
                      <a:pt x="3583" y="909"/>
                    </a:lnTo>
                    <a:close/>
                    <a:moveTo>
                      <a:pt x="3582" y="908"/>
                    </a:moveTo>
                    <a:lnTo>
                      <a:pt x="3567" y="896"/>
                    </a:lnTo>
                    <a:lnTo>
                      <a:pt x="3579" y="881"/>
                    </a:lnTo>
                    <a:lnTo>
                      <a:pt x="3594" y="894"/>
                    </a:lnTo>
                    <a:lnTo>
                      <a:pt x="3582" y="908"/>
                    </a:lnTo>
                    <a:close/>
                    <a:moveTo>
                      <a:pt x="3567" y="896"/>
                    </a:moveTo>
                    <a:lnTo>
                      <a:pt x="3567" y="896"/>
                    </a:lnTo>
                    <a:lnTo>
                      <a:pt x="3566" y="895"/>
                    </a:lnTo>
                    <a:lnTo>
                      <a:pt x="3572" y="888"/>
                    </a:lnTo>
                    <a:lnTo>
                      <a:pt x="3567" y="896"/>
                    </a:lnTo>
                    <a:close/>
                    <a:moveTo>
                      <a:pt x="3566" y="895"/>
                    </a:moveTo>
                    <a:lnTo>
                      <a:pt x="3554" y="883"/>
                    </a:lnTo>
                    <a:lnTo>
                      <a:pt x="3567" y="870"/>
                    </a:lnTo>
                    <a:lnTo>
                      <a:pt x="3579" y="882"/>
                    </a:lnTo>
                    <a:lnTo>
                      <a:pt x="3566" y="895"/>
                    </a:lnTo>
                    <a:close/>
                    <a:moveTo>
                      <a:pt x="3566" y="869"/>
                    </a:moveTo>
                    <a:lnTo>
                      <a:pt x="3567" y="869"/>
                    </a:lnTo>
                    <a:lnTo>
                      <a:pt x="3567" y="870"/>
                    </a:lnTo>
                    <a:lnTo>
                      <a:pt x="3560" y="876"/>
                    </a:lnTo>
                    <a:lnTo>
                      <a:pt x="3566" y="869"/>
                    </a:lnTo>
                    <a:close/>
                    <a:moveTo>
                      <a:pt x="3555" y="884"/>
                    </a:moveTo>
                    <a:lnTo>
                      <a:pt x="3541" y="874"/>
                    </a:lnTo>
                    <a:lnTo>
                      <a:pt x="3552" y="859"/>
                    </a:lnTo>
                    <a:lnTo>
                      <a:pt x="3566" y="869"/>
                    </a:lnTo>
                    <a:lnTo>
                      <a:pt x="3555" y="884"/>
                    </a:lnTo>
                    <a:close/>
                    <a:moveTo>
                      <a:pt x="3541" y="874"/>
                    </a:moveTo>
                    <a:lnTo>
                      <a:pt x="3540" y="873"/>
                    </a:lnTo>
                    <a:lnTo>
                      <a:pt x="3547" y="866"/>
                    </a:lnTo>
                    <a:lnTo>
                      <a:pt x="3541" y="874"/>
                    </a:lnTo>
                    <a:close/>
                    <a:moveTo>
                      <a:pt x="3540" y="873"/>
                    </a:moveTo>
                    <a:lnTo>
                      <a:pt x="3528" y="861"/>
                    </a:lnTo>
                    <a:lnTo>
                      <a:pt x="3541" y="847"/>
                    </a:lnTo>
                    <a:lnTo>
                      <a:pt x="3554" y="860"/>
                    </a:lnTo>
                    <a:lnTo>
                      <a:pt x="3540" y="873"/>
                    </a:lnTo>
                    <a:close/>
                    <a:moveTo>
                      <a:pt x="3528" y="861"/>
                    </a:moveTo>
                    <a:lnTo>
                      <a:pt x="3515" y="848"/>
                    </a:lnTo>
                    <a:lnTo>
                      <a:pt x="3528" y="834"/>
                    </a:lnTo>
                    <a:lnTo>
                      <a:pt x="3541" y="847"/>
                    </a:lnTo>
                    <a:lnTo>
                      <a:pt x="3528" y="861"/>
                    </a:lnTo>
                    <a:close/>
                    <a:moveTo>
                      <a:pt x="3515" y="848"/>
                    </a:moveTo>
                    <a:lnTo>
                      <a:pt x="3515" y="848"/>
                    </a:lnTo>
                    <a:lnTo>
                      <a:pt x="3515" y="847"/>
                    </a:lnTo>
                    <a:lnTo>
                      <a:pt x="3522" y="841"/>
                    </a:lnTo>
                    <a:lnTo>
                      <a:pt x="3515" y="848"/>
                    </a:lnTo>
                    <a:close/>
                    <a:moveTo>
                      <a:pt x="3515" y="847"/>
                    </a:moveTo>
                    <a:lnTo>
                      <a:pt x="3502" y="831"/>
                    </a:lnTo>
                    <a:lnTo>
                      <a:pt x="3516" y="819"/>
                    </a:lnTo>
                    <a:lnTo>
                      <a:pt x="3529" y="836"/>
                    </a:lnTo>
                    <a:lnTo>
                      <a:pt x="3515" y="847"/>
                    </a:lnTo>
                    <a:close/>
                    <a:moveTo>
                      <a:pt x="3516" y="818"/>
                    </a:moveTo>
                    <a:lnTo>
                      <a:pt x="3516" y="819"/>
                    </a:lnTo>
                    <a:lnTo>
                      <a:pt x="3509" y="826"/>
                    </a:lnTo>
                    <a:lnTo>
                      <a:pt x="3516" y="818"/>
                    </a:lnTo>
                    <a:close/>
                    <a:moveTo>
                      <a:pt x="3503" y="832"/>
                    </a:moveTo>
                    <a:lnTo>
                      <a:pt x="3490" y="819"/>
                    </a:lnTo>
                    <a:lnTo>
                      <a:pt x="3503" y="806"/>
                    </a:lnTo>
                    <a:lnTo>
                      <a:pt x="3516" y="818"/>
                    </a:lnTo>
                    <a:lnTo>
                      <a:pt x="3503" y="832"/>
                    </a:lnTo>
                    <a:close/>
                    <a:moveTo>
                      <a:pt x="3490" y="819"/>
                    </a:moveTo>
                    <a:lnTo>
                      <a:pt x="3490" y="819"/>
                    </a:lnTo>
                    <a:lnTo>
                      <a:pt x="3489" y="818"/>
                    </a:lnTo>
                    <a:lnTo>
                      <a:pt x="3496" y="812"/>
                    </a:lnTo>
                    <a:lnTo>
                      <a:pt x="3490" y="819"/>
                    </a:lnTo>
                    <a:close/>
                    <a:moveTo>
                      <a:pt x="3489" y="818"/>
                    </a:moveTo>
                    <a:lnTo>
                      <a:pt x="3476" y="802"/>
                    </a:lnTo>
                    <a:lnTo>
                      <a:pt x="3491" y="790"/>
                    </a:lnTo>
                    <a:lnTo>
                      <a:pt x="3504" y="807"/>
                    </a:lnTo>
                    <a:lnTo>
                      <a:pt x="3489" y="818"/>
                    </a:lnTo>
                    <a:close/>
                    <a:moveTo>
                      <a:pt x="3491" y="790"/>
                    </a:moveTo>
                    <a:lnTo>
                      <a:pt x="3491" y="790"/>
                    </a:lnTo>
                    <a:lnTo>
                      <a:pt x="3484" y="797"/>
                    </a:lnTo>
                    <a:lnTo>
                      <a:pt x="3491" y="790"/>
                    </a:lnTo>
                    <a:close/>
                    <a:moveTo>
                      <a:pt x="3478" y="804"/>
                    </a:moveTo>
                    <a:lnTo>
                      <a:pt x="3464" y="790"/>
                    </a:lnTo>
                    <a:lnTo>
                      <a:pt x="3478" y="777"/>
                    </a:lnTo>
                    <a:lnTo>
                      <a:pt x="3491" y="790"/>
                    </a:lnTo>
                    <a:lnTo>
                      <a:pt x="3478" y="804"/>
                    </a:lnTo>
                    <a:close/>
                    <a:moveTo>
                      <a:pt x="3464" y="790"/>
                    </a:moveTo>
                    <a:lnTo>
                      <a:pt x="3463" y="790"/>
                    </a:lnTo>
                    <a:lnTo>
                      <a:pt x="3463" y="789"/>
                    </a:lnTo>
                    <a:lnTo>
                      <a:pt x="3471" y="784"/>
                    </a:lnTo>
                    <a:lnTo>
                      <a:pt x="3464" y="790"/>
                    </a:lnTo>
                    <a:close/>
                    <a:moveTo>
                      <a:pt x="3463" y="789"/>
                    </a:moveTo>
                    <a:lnTo>
                      <a:pt x="3450" y="770"/>
                    </a:lnTo>
                    <a:lnTo>
                      <a:pt x="3466" y="759"/>
                    </a:lnTo>
                    <a:lnTo>
                      <a:pt x="3479" y="778"/>
                    </a:lnTo>
                    <a:lnTo>
                      <a:pt x="3463" y="789"/>
                    </a:lnTo>
                    <a:close/>
                    <a:moveTo>
                      <a:pt x="3465" y="758"/>
                    </a:moveTo>
                    <a:lnTo>
                      <a:pt x="3465" y="759"/>
                    </a:lnTo>
                    <a:lnTo>
                      <a:pt x="3466" y="759"/>
                    </a:lnTo>
                    <a:lnTo>
                      <a:pt x="3459" y="765"/>
                    </a:lnTo>
                    <a:lnTo>
                      <a:pt x="3465" y="758"/>
                    </a:lnTo>
                    <a:close/>
                    <a:moveTo>
                      <a:pt x="3451" y="770"/>
                    </a:moveTo>
                    <a:lnTo>
                      <a:pt x="3438" y="755"/>
                    </a:lnTo>
                    <a:lnTo>
                      <a:pt x="3453" y="743"/>
                    </a:lnTo>
                    <a:lnTo>
                      <a:pt x="3465" y="758"/>
                    </a:lnTo>
                    <a:lnTo>
                      <a:pt x="3451" y="770"/>
                    </a:lnTo>
                    <a:close/>
                    <a:moveTo>
                      <a:pt x="3438" y="755"/>
                    </a:moveTo>
                    <a:lnTo>
                      <a:pt x="3438" y="755"/>
                    </a:lnTo>
                    <a:lnTo>
                      <a:pt x="3438" y="754"/>
                    </a:lnTo>
                    <a:lnTo>
                      <a:pt x="3446" y="748"/>
                    </a:lnTo>
                    <a:lnTo>
                      <a:pt x="3438" y="755"/>
                    </a:lnTo>
                    <a:close/>
                    <a:moveTo>
                      <a:pt x="3438" y="754"/>
                    </a:moveTo>
                    <a:lnTo>
                      <a:pt x="3422" y="732"/>
                    </a:lnTo>
                    <a:lnTo>
                      <a:pt x="3438" y="721"/>
                    </a:lnTo>
                    <a:lnTo>
                      <a:pt x="3453" y="743"/>
                    </a:lnTo>
                    <a:lnTo>
                      <a:pt x="3438" y="754"/>
                    </a:lnTo>
                    <a:close/>
                    <a:moveTo>
                      <a:pt x="3437" y="721"/>
                    </a:moveTo>
                    <a:lnTo>
                      <a:pt x="3438" y="721"/>
                    </a:lnTo>
                    <a:lnTo>
                      <a:pt x="3430" y="726"/>
                    </a:lnTo>
                    <a:lnTo>
                      <a:pt x="3437" y="721"/>
                    </a:lnTo>
                    <a:close/>
                    <a:moveTo>
                      <a:pt x="3422" y="733"/>
                    </a:moveTo>
                    <a:lnTo>
                      <a:pt x="3404" y="711"/>
                    </a:lnTo>
                    <a:lnTo>
                      <a:pt x="3418" y="698"/>
                    </a:lnTo>
                    <a:lnTo>
                      <a:pt x="3437" y="721"/>
                    </a:lnTo>
                    <a:lnTo>
                      <a:pt x="3422" y="733"/>
                    </a:lnTo>
                    <a:close/>
                    <a:moveTo>
                      <a:pt x="3404" y="711"/>
                    </a:moveTo>
                    <a:lnTo>
                      <a:pt x="3404" y="711"/>
                    </a:lnTo>
                    <a:lnTo>
                      <a:pt x="3403" y="710"/>
                    </a:lnTo>
                    <a:lnTo>
                      <a:pt x="3410" y="704"/>
                    </a:lnTo>
                    <a:lnTo>
                      <a:pt x="3404" y="711"/>
                    </a:lnTo>
                    <a:close/>
                    <a:moveTo>
                      <a:pt x="3403" y="710"/>
                    </a:moveTo>
                    <a:lnTo>
                      <a:pt x="3384" y="684"/>
                    </a:lnTo>
                    <a:lnTo>
                      <a:pt x="3399" y="673"/>
                    </a:lnTo>
                    <a:lnTo>
                      <a:pt x="3418" y="699"/>
                    </a:lnTo>
                    <a:lnTo>
                      <a:pt x="3403" y="710"/>
                    </a:lnTo>
                    <a:close/>
                    <a:moveTo>
                      <a:pt x="3384" y="684"/>
                    </a:moveTo>
                    <a:lnTo>
                      <a:pt x="3365" y="659"/>
                    </a:lnTo>
                    <a:lnTo>
                      <a:pt x="3380" y="648"/>
                    </a:lnTo>
                    <a:lnTo>
                      <a:pt x="3399" y="673"/>
                    </a:lnTo>
                    <a:lnTo>
                      <a:pt x="3384" y="684"/>
                    </a:lnTo>
                    <a:close/>
                    <a:moveTo>
                      <a:pt x="3379" y="647"/>
                    </a:moveTo>
                    <a:lnTo>
                      <a:pt x="3379" y="647"/>
                    </a:lnTo>
                    <a:lnTo>
                      <a:pt x="3380" y="648"/>
                    </a:lnTo>
                    <a:lnTo>
                      <a:pt x="3373" y="654"/>
                    </a:lnTo>
                    <a:lnTo>
                      <a:pt x="3379" y="647"/>
                    </a:lnTo>
                    <a:close/>
                    <a:moveTo>
                      <a:pt x="3365" y="660"/>
                    </a:moveTo>
                    <a:lnTo>
                      <a:pt x="3343" y="635"/>
                    </a:lnTo>
                    <a:lnTo>
                      <a:pt x="3357" y="622"/>
                    </a:lnTo>
                    <a:lnTo>
                      <a:pt x="3379" y="647"/>
                    </a:lnTo>
                    <a:lnTo>
                      <a:pt x="3365" y="660"/>
                    </a:lnTo>
                    <a:close/>
                    <a:moveTo>
                      <a:pt x="3343" y="635"/>
                    </a:moveTo>
                    <a:lnTo>
                      <a:pt x="3321" y="608"/>
                    </a:lnTo>
                    <a:lnTo>
                      <a:pt x="3335" y="596"/>
                    </a:lnTo>
                    <a:lnTo>
                      <a:pt x="3357" y="622"/>
                    </a:lnTo>
                    <a:lnTo>
                      <a:pt x="3343" y="635"/>
                    </a:lnTo>
                    <a:close/>
                    <a:moveTo>
                      <a:pt x="3321" y="608"/>
                    </a:moveTo>
                    <a:lnTo>
                      <a:pt x="3321" y="609"/>
                    </a:lnTo>
                    <a:lnTo>
                      <a:pt x="3321" y="608"/>
                    </a:lnTo>
                    <a:lnTo>
                      <a:pt x="3328" y="603"/>
                    </a:lnTo>
                    <a:lnTo>
                      <a:pt x="3321" y="608"/>
                    </a:lnTo>
                    <a:close/>
                    <a:moveTo>
                      <a:pt x="3321" y="608"/>
                    </a:moveTo>
                    <a:lnTo>
                      <a:pt x="3301" y="583"/>
                    </a:lnTo>
                    <a:lnTo>
                      <a:pt x="3317" y="572"/>
                    </a:lnTo>
                    <a:lnTo>
                      <a:pt x="3335" y="597"/>
                    </a:lnTo>
                    <a:lnTo>
                      <a:pt x="3321" y="608"/>
                    </a:lnTo>
                    <a:close/>
                    <a:moveTo>
                      <a:pt x="3315" y="571"/>
                    </a:moveTo>
                    <a:lnTo>
                      <a:pt x="3317" y="571"/>
                    </a:lnTo>
                    <a:lnTo>
                      <a:pt x="3317" y="572"/>
                    </a:lnTo>
                    <a:lnTo>
                      <a:pt x="3309" y="578"/>
                    </a:lnTo>
                    <a:lnTo>
                      <a:pt x="3315" y="571"/>
                    </a:lnTo>
                    <a:close/>
                    <a:moveTo>
                      <a:pt x="3302" y="584"/>
                    </a:moveTo>
                    <a:lnTo>
                      <a:pt x="3280" y="562"/>
                    </a:lnTo>
                    <a:lnTo>
                      <a:pt x="3293" y="548"/>
                    </a:lnTo>
                    <a:lnTo>
                      <a:pt x="3315" y="571"/>
                    </a:lnTo>
                    <a:lnTo>
                      <a:pt x="3302" y="584"/>
                    </a:lnTo>
                    <a:close/>
                    <a:moveTo>
                      <a:pt x="3280" y="562"/>
                    </a:moveTo>
                    <a:lnTo>
                      <a:pt x="3280" y="562"/>
                    </a:lnTo>
                    <a:lnTo>
                      <a:pt x="3287" y="555"/>
                    </a:lnTo>
                    <a:lnTo>
                      <a:pt x="3280" y="562"/>
                    </a:lnTo>
                    <a:close/>
                    <a:moveTo>
                      <a:pt x="3280" y="562"/>
                    </a:moveTo>
                    <a:lnTo>
                      <a:pt x="3261" y="542"/>
                    </a:lnTo>
                    <a:lnTo>
                      <a:pt x="3275" y="529"/>
                    </a:lnTo>
                    <a:lnTo>
                      <a:pt x="3293" y="548"/>
                    </a:lnTo>
                    <a:lnTo>
                      <a:pt x="3280" y="562"/>
                    </a:lnTo>
                    <a:close/>
                    <a:moveTo>
                      <a:pt x="3275" y="529"/>
                    </a:moveTo>
                    <a:lnTo>
                      <a:pt x="3217" y="472"/>
                    </a:lnTo>
                    <a:lnTo>
                      <a:pt x="3275" y="529"/>
                    </a:lnTo>
                    <a:lnTo>
                      <a:pt x="3268" y="536"/>
                    </a:lnTo>
                    <a:lnTo>
                      <a:pt x="3275" y="529"/>
                    </a:lnTo>
                    <a:close/>
                    <a:moveTo>
                      <a:pt x="3261" y="542"/>
                    </a:moveTo>
                    <a:lnTo>
                      <a:pt x="3242" y="523"/>
                    </a:lnTo>
                    <a:lnTo>
                      <a:pt x="3255" y="510"/>
                    </a:lnTo>
                    <a:lnTo>
                      <a:pt x="3275" y="529"/>
                    </a:lnTo>
                    <a:lnTo>
                      <a:pt x="3261" y="542"/>
                    </a:lnTo>
                    <a:close/>
                    <a:moveTo>
                      <a:pt x="3242" y="523"/>
                    </a:moveTo>
                    <a:lnTo>
                      <a:pt x="3242" y="523"/>
                    </a:lnTo>
                    <a:lnTo>
                      <a:pt x="3248" y="517"/>
                    </a:lnTo>
                    <a:lnTo>
                      <a:pt x="3242" y="523"/>
                    </a:lnTo>
                    <a:close/>
                    <a:moveTo>
                      <a:pt x="3242" y="523"/>
                    </a:moveTo>
                    <a:lnTo>
                      <a:pt x="3220" y="498"/>
                    </a:lnTo>
                    <a:lnTo>
                      <a:pt x="3234" y="485"/>
                    </a:lnTo>
                    <a:lnTo>
                      <a:pt x="3256" y="510"/>
                    </a:lnTo>
                    <a:lnTo>
                      <a:pt x="3242" y="523"/>
                    </a:lnTo>
                    <a:close/>
                    <a:moveTo>
                      <a:pt x="3234" y="485"/>
                    </a:moveTo>
                    <a:lnTo>
                      <a:pt x="3236" y="488"/>
                    </a:lnTo>
                    <a:lnTo>
                      <a:pt x="3234" y="485"/>
                    </a:lnTo>
                    <a:lnTo>
                      <a:pt x="3226" y="492"/>
                    </a:lnTo>
                    <a:lnTo>
                      <a:pt x="3234" y="485"/>
                    </a:lnTo>
                    <a:close/>
                    <a:moveTo>
                      <a:pt x="3220" y="498"/>
                    </a:moveTo>
                    <a:lnTo>
                      <a:pt x="3194" y="469"/>
                    </a:lnTo>
                    <a:lnTo>
                      <a:pt x="3208" y="456"/>
                    </a:lnTo>
                    <a:lnTo>
                      <a:pt x="3234" y="485"/>
                    </a:lnTo>
                    <a:lnTo>
                      <a:pt x="3220" y="498"/>
                    </a:lnTo>
                    <a:close/>
                    <a:moveTo>
                      <a:pt x="3194" y="469"/>
                    </a:moveTo>
                    <a:lnTo>
                      <a:pt x="3193" y="468"/>
                    </a:lnTo>
                    <a:lnTo>
                      <a:pt x="3201" y="463"/>
                    </a:lnTo>
                    <a:lnTo>
                      <a:pt x="3194" y="469"/>
                    </a:lnTo>
                    <a:close/>
                    <a:moveTo>
                      <a:pt x="3193" y="468"/>
                    </a:moveTo>
                    <a:lnTo>
                      <a:pt x="3168" y="437"/>
                    </a:lnTo>
                    <a:lnTo>
                      <a:pt x="3183" y="425"/>
                    </a:lnTo>
                    <a:lnTo>
                      <a:pt x="3208" y="457"/>
                    </a:lnTo>
                    <a:lnTo>
                      <a:pt x="3193" y="468"/>
                    </a:lnTo>
                    <a:close/>
                    <a:moveTo>
                      <a:pt x="3168" y="437"/>
                    </a:moveTo>
                    <a:lnTo>
                      <a:pt x="3142" y="406"/>
                    </a:lnTo>
                    <a:lnTo>
                      <a:pt x="3158" y="393"/>
                    </a:lnTo>
                    <a:lnTo>
                      <a:pt x="3183" y="425"/>
                    </a:lnTo>
                    <a:lnTo>
                      <a:pt x="3168" y="437"/>
                    </a:lnTo>
                    <a:close/>
                    <a:moveTo>
                      <a:pt x="3157" y="393"/>
                    </a:moveTo>
                    <a:lnTo>
                      <a:pt x="3158" y="393"/>
                    </a:lnTo>
                    <a:lnTo>
                      <a:pt x="3150" y="399"/>
                    </a:lnTo>
                    <a:lnTo>
                      <a:pt x="3157" y="393"/>
                    </a:lnTo>
                    <a:close/>
                    <a:moveTo>
                      <a:pt x="3143" y="406"/>
                    </a:moveTo>
                    <a:lnTo>
                      <a:pt x="3115" y="374"/>
                    </a:lnTo>
                    <a:lnTo>
                      <a:pt x="3128" y="361"/>
                    </a:lnTo>
                    <a:lnTo>
                      <a:pt x="3157" y="393"/>
                    </a:lnTo>
                    <a:lnTo>
                      <a:pt x="3143" y="406"/>
                    </a:lnTo>
                    <a:close/>
                    <a:moveTo>
                      <a:pt x="3115" y="374"/>
                    </a:moveTo>
                    <a:lnTo>
                      <a:pt x="3114" y="374"/>
                    </a:lnTo>
                    <a:lnTo>
                      <a:pt x="3121" y="367"/>
                    </a:lnTo>
                    <a:lnTo>
                      <a:pt x="3115" y="374"/>
                    </a:lnTo>
                    <a:close/>
                    <a:moveTo>
                      <a:pt x="3114" y="374"/>
                    </a:moveTo>
                    <a:lnTo>
                      <a:pt x="3088" y="342"/>
                    </a:lnTo>
                    <a:lnTo>
                      <a:pt x="3104" y="329"/>
                    </a:lnTo>
                    <a:lnTo>
                      <a:pt x="3129" y="361"/>
                    </a:lnTo>
                    <a:lnTo>
                      <a:pt x="3114" y="374"/>
                    </a:lnTo>
                    <a:close/>
                    <a:moveTo>
                      <a:pt x="3103" y="329"/>
                    </a:moveTo>
                    <a:lnTo>
                      <a:pt x="3104" y="329"/>
                    </a:lnTo>
                    <a:lnTo>
                      <a:pt x="3096" y="336"/>
                    </a:lnTo>
                    <a:lnTo>
                      <a:pt x="3103" y="329"/>
                    </a:lnTo>
                    <a:close/>
                    <a:moveTo>
                      <a:pt x="3089" y="342"/>
                    </a:moveTo>
                    <a:lnTo>
                      <a:pt x="3061" y="311"/>
                    </a:lnTo>
                    <a:lnTo>
                      <a:pt x="3074" y="297"/>
                    </a:lnTo>
                    <a:lnTo>
                      <a:pt x="3103" y="329"/>
                    </a:lnTo>
                    <a:lnTo>
                      <a:pt x="3089" y="342"/>
                    </a:lnTo>
                    <a:close/>
                    <a:moveTo>
                      <a:pt x="3061" y="311"/>
                    </a:moveTo>
                    <a:lnTo>
                      <a:pt x="3060" y="310"/>
                    </a:lnTo>
                    <a:lnTo>
                      <a:pt x="3067" y="304"/>
                    </a:lnTo>
                    <a:lnTo>
                      <a:pt x="3061" y="311"/>
                    </a:lnTo>
                    <a:close/>
                    <a:moveTo>
                      <a:pt x="3060" y="310"/>
                    </a:moveTo>
                    <a:lnTo>
                      <a:pt x="3038" y="281"/>
                    </a:lnTo>
                    <a:lnTo>
                      <a:pt x="3053" y="270"/>
                    </a:lnTo>
                    <a:lnTo>
                      <a:pt x="3075" y="297"/>
                    </a:lnTo>
                    <a:lnTo>
                      <a:pt x="3060" y="310"/>
                    </a:lnTo>
                    <a:close/>
                    <a:moveTo>
                      <a:pt x="3052" y="269"/>
                    </a:moveTo>
                    <a:lnTo>
                      <a:pt x="3052" y="269"/>
                    </a:lnTo>
                    <a:lnTo>
                      <a:pt x="3053" y="270"/>
                    </a:lnTo>
                    <a:lnTo>
                      <a:pt x="3045" y="275"/>
                    </a:lnTo>
                    <a:lnTo>
                      <a:pt x="3052" y="269"/>
                    </a:lnTo>
                    <a:close/>
                    <a:moveTo>
                      <a:pt x="3039" y="282"/>
                    </a:moveTo>
                    <a:lnTo>
                      <a:pt x="3013" y="257"/>
                    </a:lnTo>
                    <a:lnTo>
                      <a:pt x="3027" y="243"/>
                    </a:lnTo>
                    <a:lnTo>
                      <a:pt x="3052" y="269"/>
                    </a:lnTo>
                    <a:lnTo>
                      <a:pt x="3039" y="282"/>
                    </a:lnTo>
                    <a:close/>
                    <a:moveTo>
                      <a:pt x="3013" y="257"/>
                    </a:moveTo>
                    <a:lnTo>
                      <a:pt x="3012" y="257"/>
                    </a:lnTo>
                    <a:lnTo>
                      <a:pt x="3020" y="250"/>
                    </a:lnTo>
                    <a:lnTo>
                      <a:pt x="3013" y="257"/>
                    </a:lnTo>
                    <a:close/>
                    <a:moveTo>
                      <a:pt x="3012" y="257"/>
                    </a:moveTo>
                    <a:lnTo>
                      <a:pt x="2990" y="230"/>
                    </a:lnTo>
                    <a:lnTo>
                      <a:pt x="3005" y="218"/>
                    </a:lnTo>
                    <a:lnTo>
                      <a:pt x="3027" y="243"/>
                    </a:lnTo>
                    <a:lnTo>
                      <a:pt x="3012" y="257"/>
                    </a:lnTo>
                    <a:close/>
                    <a:moveTo>
                      <a:pt x="3005" y="218"/>
                    </a:moveTo>
                    <a:lnTo>
                      <a:pt x="3006" y="219"/>
                    </a:lnTo>
                    <a:lnTo>
                      <a:pt x="3005" y="218"/>
                    </a:lnTo>
                    <a:lnTo>
                      <a:pt x="2998" y="225"/>
                    </a:lnTo>
                    <a:lnTo>
                      <a:pt x="3005" y="218"/>
                    </a:lnTo>
                    <a:close/>
                    <a:moveTo>
                      <a:pt x="2990" y="230"/>
                    </a:moveTo>
                    <a:lnTo>
                      <a:pt x="2962" y="199"/>
                    </a:lnTo>
                    <a:lnTo>
                      <a:pt x="2976" y="186"/>
                    </a:lnTo>
                    <a:lnTo>
                      <a:pt x="3005" y="218"/>
                    </a:lnTo>
                    <a:lnTo>
                      <a:pt x="2990" y="230"/>
                    </a:lnTo>
                    <a:close/>
                    <a:moveTo>
                      <a:pt x="2962" y="199"/>
                    </a:moveTo>
                    <a:lnTo>
                      <a:pt x="2962" y="199"/>
                    </a:lnTo>
                    <a:lnTo>
                      <a:pt x="2962" y="198"/>
                    </a:lnTo>
                    <a:lnTo>
                      <a:pt x="2969" y="193"/>
                    </a:lnTo>
                    <a:lnTo>
                      <a:pt x="2962" y="199"/>
                    </a:lnTo>
                    <a:close/>
                    <a:moveTo>
                      <a:pt x="2962" y="198"/>
                    </a:moveTo>
                    <a:lnTo>
                      <a:pt x="2933" y="160"/>
                    </a:lnTo>
                    <a:lnTo>
                      <a:pt x="2948" y="149"/>
                    </a:lnTo>
                    <a:lnTo>
                      <a:pt x="2977" y="187"/>
                    </a:lnTo>
                    <a:lnTo>
                      <a:pt x="2962" y="198"/>
                    </a:lnTo>
                    <a:close/>
                    <a:moveTo>
                      <a:pt x="2947" y="149"/>
                    </a:moveTo>
                    <a:lnTo>
                      <a:pt x="2947" y="149"/>
                    </a:lnTo>
                    <a:lnTo>
                      <a:pt x="2948" y="149"/>
                    </a:lnTo>
                    <a:lnTo>
                      <a:pt x="2941" y="154"/>
                    </a:lnTo>
                    <a:lnTo>
                      <a:pt x="2947" y="149"/>
                    </a:lnTo>
                    <a:close/>
                    <a:moveTo>
                      <a:pt x="2933" y="161"/>
                    </a:moveTo>
                    <a:lnTo>
                      <a:pt x="2901" y="122"/>
                    </a:lnTo>
                    <a:lnTo>
                      <a:pt x="2916" y="110"/>
                    </a:lnTo>
                    <a:lnTo>
                      <a:pt x="2947" y="149"/>
                    </a:lnTo>
                    <a:lnTo>
                      <a:pt x="2933" y="161"/>
                    </a:lnTo>
                    <a:close/>
                    <a:moveTo>
                      <a:pt x="2915" y="110"/>
                    </a:moveTo>
                    <a:lnTo>
                      <a:pt x="2915" y="110"/>
                    </a:lnTo>
                    <a:lnTo>
                      <a:pt x="2916" y="110"/>
                    </a:lnTo>
                    <a:lnTo>
                      <a:pt x="2909" y="117"/>
                    </a:lnTo>
                    <a:lnTo>
                      <a:pt x="2915" y="110"/>
                    </a:lnTo>
                    <a:close/>
                    <a:moveTo>
                      <a:pt x="2902" y="123"/>
                    </a:moveTo>
                    <a:lnTo>
                      <a:pt x="2870" y="88"/>
                    </a:lnTo>
                    <a:lnTo>
                      <a:pt x="2883" y="75"/>
                    </a:lnTo>
                    <a:lnTo>
                      <a:pt x="2915" y="110"/>
                    </a:lnTo>
                    <a:lnTo>
                      <a:pt x="2902" y="123"/>
                    </a:lnTo>
                    <a:close/>
                    <a:moveTo>
                      <a:pt x="2883" y="75"/>
                    </a:moveTo>
                    <a:lnTo>
                      <a:pt x="2883" y="75"/>
                    </a:lnTo>
                    <a:lnTo>
                      <a:pt x="2877" y="81"/>
                    </a:lnTo>
                    <a:lnTo>
                      <a:pt x="2883" y="75"/>
                    </a:lnTo>
                    <a:close/>
                    <a:moveTo>
                      <a:pt x="2870" y="88"/>
                    </a:moveTo>
                    <a:lnTo>
                      <a:pt x="2835" y="53"/>
                    </a:lnTo>
                    <a:lnTo>
                      <a:pt x="2848" y="39"/>
                    </a:lnTo>
                    <a:lnTo>
                      <a:pt x="2883" y="75"/>
                    </a:lnTo>
                    <a:lnTo>
                      <a:pt x="2870" y="88"/>
                    </a:lnTo>
                    <a:close/>
                    <a:moveTo>
                      <a:pt x="2835" y="53"/>
                    </a:moveTo>
                    <a:lnTo>
                      <a:pt x="2835" y="53"/>
                    </a:lnTo>
                    <a:lnTo>
                      <a:pt x="2841" y="46"/>
                    </a:lnTo>
                    <a:lnTo>
                      <a:pt x="2835" y="53"/>
                    </a:lnTo>
                    <a:close/>
                    <a:moveTo>
                      <a:pt x="2835" y="53"/>
                    </a:moveTo>
                    <a:lnTo>
                      <a:pt x="2803" y="22"/>
                    </a:lnTo>
                    <a:lnTo>
                      <a:pt x="2817" y="7"/>
                    </a:lnTo>
                    <a:lnTo>
                      <a:pt x="2848" y="39"/>
                    </a:lnTo>
                    <a:lnTo>
                      <a:pt x="2835" y="53"/>
                    </a:lnTo>
                    <a:close/>
                    <a:moveTo>
                      <a:pt x="2816" y="7"/>
                    </a:moveTo>
                    <a:lnTo>
                      <a:pt x="2816" y="7"/>
                    </a:lnTo>
                    <a:lnTo>
                      <a:pt x="2817" y="7"/>
                    </a:lnTo>
                    <a:lnTo>
                      <a:pt x="2810" y="14"/>
                    </a:lnTo>
                    <a:lnTo>
                      <a:pt x="2816" y="7"/>
                    </a:lnTo>
                    <a:close/>
                    <a:moveTo>
                      <a:pt x="746" y="5"/>
                    </a:moveTo>
                    <a:lnTo>
                      <a:pt x="800" y="73"/>
                    </a:lnTo>
                    <a:lnTo>
                      <a:pt x="784" y="85"/>
                    </a:lnTo>
                    <a:lnTo>
                      <a:pt x="730" y="17"/>
                    </a:lnTo>
                    <a:lnTo>
                      <a:pt x="746" y="5"/>
                    </a:lnTo>
                    <a:close/>
                    <a:moveTo>
                      <a:pt x="800" y="73"/>
                    </a:moveTo>
                    <a:lnTo>
                      <a:pt x="800" y="73"/>
                    </a:lnTo>
                    <a:lnTo>
                      <a:pt x="792" y="78"/>
                    </a:lnTo>
                    <a:lnTo>
                      <a:pt x="800" y="73"/>
                    </a:lnTo>
                    <a:close/>
                    <a:moveTo>
                      <a:pt x="800" y="73"/>
                    </a:moveTo>
                    <a:lnTo>
                      <a:pt x="847" y="140"/>
                    </a:lnTo>
                    <a:lnTo>
                      <a:pt x="832" y="151"/>
                    </a:lnTo>
                    <a:lnTo>
                      <a:pt x="784" y="84"/>
                    </a:lnTo>
                    <a:lnTo>
                      <a:pt x="800" y="73"/>
                    </a:lnTo>
                    <a:close/>
                    <a:moveTo>
                      <a:pt x="847" y="140"/>
                    </a:moveTo>
                    <a:lnTo>
                      <a:pt x="848" y="140"/>
                    </a:lnTo>
                    <a:lnTo>
                      <a:pt x="839" y="145"/>
                    </a:lnTo>
                    <a:lnTo>
                      <a:pt x="847" y="140"/>
                    </a:lnTo>
                    <a:close/>
                    <a:moveTo>
                      <a:pt x="848" y="140"/>
                    </a:moveTo>
                    <a:lnTo>
                      <a:pt x="860" y="163"/>
                    </a:lnTo>
                    <a:lnTo>
                      <a:pt x="844" y="172"/>
                    </a:lnTo>
                    <a:lnTo>
                      <a:pt x="832" y="150"/>
                    </a:lnTo>
                    <a:lnTo>
                      <a:pt x="848" y="140"/>
                    </a:lnTo>
                    <a:close/>
                    <a:moveTo>
                      <a:pt x="860" y="163"/>
                    </a:moveTo>
                    <a:lnTo>
                      <a:pt x="861" y="164"/>
                    </a:lnTo>
                    <a:lnTo>
                      <a:pt x="861" y="165"/>
                    </a:lnTo>
                    <a:lnTo>
                      <a:pt x="852" y="167"/>
                    </a:lnTo>
                    <a:lnTo>
                      <a:pt x="860" y="163"/>
                    </a:lnTo>
                    <a:close/>
                    <a:moveTo>
                      <a:pt x="861" y="165"/>
                    </a:moveTo>
                    <a:lnTo>
                      <a:pt x="865" y="185"/>
                    </a:lnTo>
                    <a:lnTo>
                      <a:pt x="846" y="188"/>
                    </a:lnTo>
                    <a:lnTo>
                      <a:pt x="843" y="168"/>
                    </a:lnTo>
                    <a:lnTo>
                      <a:pt x="861" y="165"/>
                    </a:lnTo>
                    <a:close/>
                    <a:moveTo>
                      <a:pt x="865" y="185"/>
                    </a:moveTo>
                    <a:lnTo>
                      <a:pt x="865" y="185"/>
                    </a:lnTo>
                    <a:lnTo>
                      <a:pt x="865" y="186"/>
                    </a:lnTo>
                    <a:lnTo>
                      <a:pt x="856" y="186"/>
                    </a:lnTo>
                    <a:lnTo>
                      <a:pt x="865" y="185"/>
                    </a:lnTo>
                    <a:close/>
                    <a:moveTo>
                      <a:pt x="865" y="186"/>
                    </a:moveTo>
                    <a:lnTo>
                      <a:pt x="865" y="208"/>
                    </a:lnTo>
                    <a:lnTo>
                      <a:pt x="846" y="208"/>
                    </a:lnTo>
                    <a:lnTo>
                      <a:pt x="846" y="186"/>
                    </a:lnTo>
                    <a:lnTo>
                      <a:pt x="865" y="186"/>
                    </a:lnTo>
                    <a:close/>
                    <a:moveTo>
                      <a:pt x="865" y="208"/>
                    </a:moveTo>
                    <a:lnTo>
                      <a:pt x="865" y="210"/>
                    </a:lnTo>
                    <a:lnTo>
                      <a:pt x="865" y="211"/>
                    </a:lnTo>
                    <a:lnTo>
                      <a:pt x="856" y="208"/>
                    </a:lnTo>
                    <a:lnTo>
                      <a:pt x="865" y="208"/>
                    </a:lnTo>
                    <a:close/>
                    <a:moveTo>
                      <a:pt x="865" y="211"/>
                    </a:moveTo>
                    <a:lnTo>
                      <a:pt x="858" y="230"/>
                    </a:lnTo>
                    <a:lnTo>
                      <a:pt x="840" y="225"/>
                    </a:lnTo>
                    <a:lnTo>
                      <a:pt x="847" y="206"/>
                    </a:lnTo>
                    <a:lnTo>
                      <a:pt x="865" y="211"/>
                    </a:lnTo>
                    <a:close/>
                    <a:moveTo>
                      <a:pt x="858" y="230"/>
                    </a:moveTo>
                    <a:lnTo>
                      <a:pt x="858" y="232"/>
                    </a:lnTo>
                    <a:lnTo>
                      <a:pt x="857" y="233"/>
                    </a:lnTo>
                    <a:lnTo>
                      <a:pt x="849" y="228"/>
                    </a:lnTo>
                    <a:lnTo>
                      <a:pt x="858" y="230"/>
                    </a:lnTo>
                    <a:close/>
                    <a:moveTo>
                      <a:pt x="857" y="233"/>
                    </a:moveTo>
                    <a:lnTo>
                      <a:pt x="844" y="249"/>
                    </a:lnTo>
                    <a:lnTo>
                      <a:pt x="829" y="238"/>
                    </a:lnTo>
                    <a:lnTo>
                      <a:pt x="841" y="221"/>
                    </a:lnTo>
                    <a:lnTo>
                      <a:pt x="857" y="233"/>
                    </a:lnTo>
                    <a:close/>
                    <a:moveTo>
                      <a:pt x="844" y="249"/>
                    </a:moveTo>
                    <a:lnTo>
                      <a:pt x="843" y="251"/>
                    </a:lnTo>
                    <a:lnTo>
                      <a:pt x="841" y="251"/>
                    </a:lnTo>
                    <a:lnTo>
                      <a:pt x="836" y="243"/>
                    </a:lnTo>
                    <a:lnTo>
                      <a:pt x="844" y="249"/>
                    </a:lnTo>
                    <a:close/>
                    <a:moveTo>
                      <a:pt x="841" y="251"/>
                    </a:moveTo>
                    <a:lnTo>
                      <a:pt x="825" y="261"/>
                    </a:lnTo>
                    <a:lnTo>
                      <a:pt x="816" y="245"/>
                    </a:lnTo>
                    <a:lnTo>
                      <a:pt x="832" y="236"/>
                    </a:lnTo>
                    <a:lnTo>
                      <a:pt x="841" y="251"/>
                    </a:lnTo>
                    <a:close/>
                    <a:moveTo>
                      <a:pt x="825" y="261"/>
                    </a:moveTo>
                    <a:lnTo>
                      <a:pt x="825" y="262"/>
                    </a:lnTo>
                    <a:lnTo>
                      <a:pt x="823" y="262"/>
                    </a:lnTo>
                    <a:lnTo>
                      <a:pt x="820" y="253"/>
                    </a:lnTo>
                    <a:lnTo>
                      <a:pt x="825" y="261"/>
                    </a:lnTo>
                    <a:close/>
                    <a:moveTo>
                      <a:pt x="823" y="262"/>
                    </a:moveTo>
                    <a:lnTo>
                      <a:pt x="801" y="269"/>
                    </a:lnTo>
                    <a:lnTo>
                      <a:pt x="795" y="250"/>
                    </a:lnTo>
                    <a:lnTo>
                      <a:pt x="818" y="243"/>
                    </a:lnTo>
                    <a:lnTo>
                      <a:pt x="823" y="262"/>
                    </a:lnTo>
                    <a:close/>
                    <a:moveTo>
                      <a:pt x="801" y="269"/>
                    </a:moveTo>
                    <a:lnTo>
                      <a:pt x="801" y="269"/>
                    </a:lnTo>
                    <a:lnTo>
                      <a:pt x="800" y="269"/>
                    </a:lnTo>
                    <a:lnTo>
                      <a:pt x="798" y="259"/>
                    </a:lnTo>
                    <a:lnTo>
                      <a:pt x="801" y="269"/>
                    </a:lnTo>
                    <a:close/>
                    <a:moveTo>
                      <a:pt x="800" y="269"/>
                    </a:moveTo>
                    <a:lnTo>
                      <a:pt x="777" y="272"/>
                    </a:lnTo>
                    <a:lnTo>
                      <a:pt x="774" y="253"/>
                    </a:lnTo>
                    <a:lnTo>
                      <a:pt x="797" y="250"/>
                    </a:lnTo>
                    <a:lnTo>
                      <a:pt x="800" y="269"/>
                    </a:lnTo>
                    <a:close/>
                    <a:moveTo>
                      <a:pt x="777" y="272"/>
                    </a:moveTo>
                    <a:lnTo>
                      <a:pt x="775" y="272"/>
                    </a:lnTo>
                    <a:lnTo>
                      <a:pt x="774" y="272"/>
                    </a:lnTo>
                    <a:lnTo>
                      <a:pt x="776" y="262"/>
                    </a:lnTo>
                    <a:lnTo>
                      <a:pt x="777" y="272"/>
                    </a:lnTo>
                    <a:close/>
                    <a:moveTo>
                      <a:pt x="774" y="272"/>
                    </a:moveTo>
                    <a:lnTo>
                      <a:pt x="749" y="265"/>
                    </a:lnTo>
                    <a:lnTo>
                      <a:pt x="753" y="247"/>
                    </a:lnTo>
                    <a:lnTo>
                      <a:pt x="779" y="253"/>
                    </a:lnTo>
                    <a:lnTo>
                      <a:pt x="774" y="272"/>
                    </a:lnTo>
                    <a:close/>
                    <a:moveTo>
                      <a:pt x="749" y="265"/>
                    </a:moveTo>
                    <a:lnTo>
                      <a:pt x="748" y="265"/>
                    </a:lnTo>
                    <a:lnTo>
                      <a:pt x="747" y="264"/>
                    </a:lnTo>
                    <a:lnTo>
                      <a:pt x="751" y="257"/>
                    </a:lnTo>
                    <a:lnTo>
                      <a:pt x="749" y="265"/>
                    </a:lnTo>
                    <a:close/>
                    <a:moveTo>
                      <a:pt x="747" y="264"/>
                    </a:moveTo>
                    <a:lnTo>
                      <a:pt x="718" y="252"/>
                    </a:lnTo>
                    <a:lnTo>
                      <a:pt x="726" y="235"/>
                    </a:lnTo>
                    <a:lnTo>
                      <a:pt x="754" y="248"/>
                    </a:lnTo>
                    <a:lnTo>
                      <a:pt x="747" y="264"/>
                    </a:lnTo>
                    <a:close/>
                    <a:moveTo>
                      <a:pt x="718" y="252"/>
                    </a:moveTo>
                    <a:lnTo>
                      <a:pt x="717" y="252"/>
                    </a:lnTo>
                    <a:lnTo>
                      <a:pt x="716" y="251"/>
                    </a:lnTo>
                    <a:lnTo>
                      <a:pt x="722" y="243"/>
                    </a:lnTo>
                    <a:lnTo>
                      <a:pt x="718" y="252"/>
                    </a:lnTo>
                    <a:close/>
                    <a:moveTo>
                      <a:pt x="716" y="251"/>
                    </a:moveTo>
                    <a:lnTo>
                      <a:pt x="690" y="232"/>
                    </a:lnTo>
                    <a:lnTo>
                      <a:pt x="703" y="217"/>
                    </a:lnTo>
                    <a:lnTo>
                      <a:pt x="728" y="236"/>
                    </a:lnTo>
                    <a:lnTo>
                      <a:pt x="716" y="251"/>
                    </a:lnTo>
                    <a:close/>
                    <a:moveTo>
                      <a:pt x="703" y="217"/>
                    </a:moveTo>
                    <a:lnTo>
                      <a:pt x="700" y="216"/>
                    </a:lnTo>
                    <a:lnTo>
                      <a:pt x="703" y="217"/>
                    </a:lnTo>
                    <a:lnTo>
                      <a:pt x="697" y="225"/>
                    </a:lnTo>
                    <a:lnTo>
                      <a:pt x="703" y="217"/>
                    </a:lnTo>
                    <a:close/>
                    <a:moveTo>
                      <a:pt x="691" y="232"/>
                    </a:moveTo>
                    <a:lnTo>
                      <a:pt x="668" y="216"/>
                    </a:lnTo>
                    <a:lnTo>
                      <a:pt x="679" y="200"/>
                    </a:lnTo>
                    <a:lnTo>
                      <a:pt x="703" y="217"/>
                    </a:lnTo>
                    <a:lnTo>
                      <a:pt x="691" y="232"/>
                    </a:lnTo>
                    <a:close/>
                    <a:moveTo>
                      <a:pt x="668" y="216"/>
                    </a:moveTo>
                    <a:lnTo>
                      <a:pt x="668" y="216"/>
                    </a:lnTo>
                    <a:lnTo>
                      <a:pt x="674" y="208"/>
                    </a:lnTo>
                    <a:lnTo>
                      <a:pt x="668" y="216"/>
                    </a:lnTo>
                    <a:close/>
                    <a:moveTo>
                      <a:pt x="668" y="216"/>
                    </a:moveTo>
                    <a:lnTo>
                      <a:pt x="650" y="200"/>
                    </a:lnTo>
                    <a:lnTo>
                      <a:pt x="662" y="185"/>
                    </a:lnTo>
                    <a:lnTo>
                      <a:pt x="680" y="202"/>
                    </a:lnTo>
                    <a:lnTo>
                      <a:pt x="668" y="216"/>
                    </a:lnTo>
                    <a:close/>
                    <a:moveTo>
                      <a:pt x="650" y="200"/>
                    </a:moveTo>
                    <a:lnTo>
                      <a:pt x="648" y="199"/>
                    </a:lnTo>
                    <a:lnTo>
                      <a:pt x="655" y="193"/>
                    </a:lnTo>
                    <a:lnTo>
                      <a:pt x="650" y="200"/>
                    </a:lnTo>
                    <a:close/>
                    <a:moveTo>
                      <a:pt x="648" y="199"/>
                    </a:moveTo>
                    <a:lnTo>
                      <a:pt x="633" y="184"/>
                    </a:lnTo>
                    <a:lnTo>
                      <a:pt x="646" y="170"/>
                    </a:lnTo>
                    <a:lnTo>
                      <a:pt x="662" y="186"/>
                    </a:lnTo>
                    <a:lnTo>
                      <a:pt x="648" y="199"/>
                    </a:lnTo>
                    <a:close/>
                    <a:moveTo>
                      <a:pt x="633" y="184"/>
                    </a:moveTo>
                    <a:lnTo>
                      <a:pt x="632" y="183"/>
                    </a:lnTo>
                    <a:lnTo>
                      <a:pt x="640" y="176"/>
                    </a:lnTo>
                    <a:lnTo>
                      <a:pt x="633" y="184"/>
                    </a:lnTo>
                    <a:close/>
                    <a:moveTo>
                      <a:pt x="632" y="183"/>
                    </a:moveTo>
                    <a:lnTo>
                      <a:pt x="617" y="164"/>
                    </a:lnTo>
                    <a:lnTo>
                      <a:pt x="631" y="152"/>
                    </a:lnTo>
                    <a:lnTo>
                      <a:pt x="646" y="171"/>
                    </a:lnTo>
                    <a:lnTo>
                      <a:pt x="632" y="183"/>
                    </a:lnTo>
                    <a:close/>
                    <a:moveTo>
                      <a:pt x="630" y="151"/>
                    </a:moveTo>
                    <a:lnTo>
                      <a:pt x="631" y="151"/>
                    </a:lnTo>
                    <a:lnTo>
                      <a:pt x="631" y="152"/>
                    </a:lnTo>
                    <a:lnTo>
                      <a:pt x="623" y="157"/>
                    </a:lnTo>
                    <a:lnTo>
                      <a:pt x="630" y="151"/>
                    </a:lnTo>
                    <a:close/>
                    <a:moveTo>
                      <a:pt x="617" y="164"/>
                    </a:moveTo>
                    <a:lnTo>
                      <a:pt x="598" y="145"/>
                    </a:lnTo>
                    <a:lnTo>
                      <a:pt x="611" y="132"/>
                    </a:lnTo>
                    <a:lnTo>
                      <a:pt x="630" y="151"/>
                    </a:lnTo>
                    <a:lnTo>
                      <a:pt x="617" y="164"/>
                    </a:lnTo>
                    <a:close/>
                    <a:moveTo>
                      <a:pt x="598" y="145"/>
                    </a:moveTo>
                    <a:lnTo>
                      <a:pt x="597" y="145"/>
                    </a:lnTo>
                    <a:lnTo>
                      <a:pt x="597" y="144"/>
                    </a:lnTo>
                    <a:lnTo>
                      <a:pt x="604" y="139"/>
                    </a:lnTo>
                    <a:lnTo>
                      <a:pt x="598" y="145"/>
                    </a:lnTo>
                    <a:close/>
                    <a:moveTo>
                      <a:pt x="597" y="144"/>
                    </a:moveTo>
                    <a:lnTo>
                      <a:pt x="578" y="119"/>
                    </a:lnTo>
                    <a:lnTo>
                      <a:pt x="593" y="108"/>
                    </a:lnTo>
                    <a:lnTo>
                      <a:pt x="612" y="133"/>
                    </a:lnTo>
                    <a:lnTo>
                      <a:pt x="597" y="144"/>
                    </a:lnTo>
                    <a:close/>
                    <a:moveTo>
                      <a:pt x="592" y="107"/>
                    </a:moveTo>
                    <a:lnTo>
                      <a:pt x="592" y="107"/>
                    </a:lnTo>
                    <a:lnTo>
                      <a:pt x="593" y="108"/>
                    </a:lnTo>
                    <a:lnTo>
                      <a:pt x="586" y="113"/>
                    </a:lnTo>
                    <a:lnTo>
                      <a:pt x="592" y="107"/>
                    </a:lnTo>
                    <a:close/>
                    <a:moveTo>
                      <a:pt x="578" y="119"/>
                    </a:moveTo>
                    <a:lnTo>
                      <a:pt x="553" y="87"/>
                    </a:lnTo>
                    <a:lnTo>
                      <a:pt x="567" y="76"/>
                    </a:lnTo>
                    <a:lnTo>
                      <a:pt x="592" y="107"/>
                    </a:lnTo>
                    <a:lnTo>
                      <a:pt x="578" y="119"/>
                    </a:lnTo>
                    <a:close/>
                    <a:moveTo>
                      <a:pt x="567" y="76"/>
                    </a:moveTo>
                    <a:lnTo>
                      <a:pt x="568" y="76"/>
                    </a:lnTo>
                    <a:lnTo>
                      <a:pt x="567" y="76"/>
                    </a:lnTo>
                    <a:lnTo>
                      <a:pt x="560" y="81"/>
                    </a:lnTo>
                    <a:lnTo>
                      <a:pt x="567" y="76"/>
                    </a:lnTo>
                    <a:close/>
                    <a:moveTo>
                      <a:pt x="553" y="88"/>
                    </a:moveTo>
                    <a:lnTo>
                      <a:pt x="521" y="49"/>
                    </a:lnTo>
                    <a:lnTo>
                      <a:pt x="535" y="37"/>
                    </a:lnTo>
                    <a:lnTo>
                      <a:pt x="567" y="76"/>
                    </a:lnTo>
                    <a:lnTo>
                      <a:pt x="553" y="88"/>
                    </a:lnTo>
                    <a:close/>
                    <a:moveTo>
                      <a:pt x="521" y="49"/>
                    </a:moveTo>
                    <a:lnTo>
                      <a:pt x="521" y="49"/>
                    </a:lnTo>
                    <a:lnTo>
                      <a:pt x="528" y="43"/>
                    </a:lnTo>
                    <a:lnTo>
                      <a:pt x="521" y="49"/>
                    </a:lnTo>
                    <a:close/>
                    <a:moveTo>
                      <a:pt x="340" y="17"/>
                    </a:moveTo>
                    <a:lnTo>
                      <a:pt x="340" y="17"/>
                    </a:lnTo>
                    <a:lnTo>
                      <a:pt x="339" y="17"/>
                    </a:lnTo>
                    <a:lnTo>
                      <a:pt x="348" y="12"/>
                    </a:lnTo>
                    <a:lnTo>
                      <a:pt x="340" y="17"/>
                    </a:lnTo>
                    <a:close/>
                    <a:moveTo>
                      <a:pt x="354" y="5"/>
                    </a:moveTo>
                    <a:lnTo>
                      <a:pt x="389" y="47"/>
                    </a:lnTo>
                    <a:lnTo>
                      <a:pt x="375" y="59"/>
                    </a:lnTo>
                    <a:lnTo>
                      <a:pt x="340" y="17"/>
                    </a:lnTo>
                    <a:lnTo>
                      <a:pt x="354" y="5"/>
                    </a:lnTo>
                    <a:close/>
                    <a:moveTo>
                      <a:pt x="389" y="47"/>
                    </a:moveTo>
                    <a:lnTo>
                      <a:pt x="389" y="47"/>
                    </a:lnTo>
                    <a:lnTo>
                      <a:pt x="382" y="53"/>
                    </a:lnTo>
                    <a:lnTo>
                      <a:pt x="389" y="47"/>
                    </a:lnTo>
                    <a:close/>
                    <a:moveTo>
                      <a:pt x="389" y="47"/>
                    </a:moveTo>
                    <a:lnTo>
                      <a:pt x="425" y="91"/>
                    </a:lnTo>
                    <a:lnTo>
                      <a:pt x="409" y="103"/>
                    </a:lnTo>
                    <a:lnTo>
                      <a:pt x="374" y="58"/>
                    </a:lnTo>
                    <a:lnTo>
                      <a:pt x="389" y="47"/>
                    </a:lnTo>
                    <a:close/>
                    <a:moveTo>
                      <a:pt x="409" y="103"/>
                    </a:moveTo>
                    <a:lnTo>
                      <a:pt x="409" y="103"/>
                    </a:lnTo>
                    <a:lnTo>
                      <a:pt x="417" y="97"/>
                    </a:lnTo>
                    <a:lnTo>
                      <a:pt x="409" y="103"/>
                    </a:lnTo>
                    <a:close/>
                    <a:moveTo>
                      <a:pt x="424" y="91"/>
                    </a:moveTo>
                    <a:lnTo>
                      <a:pt x="462" y="135"/>
                    </a:lnTo>
                    <a:lnTo>
                      <a:pt x="448" y="147"/>
                    </a:lnTo>
                    <a:lnTo>
                      <a:pt x="409" y="103"/>
                    </a:lnTo>
                    <a:lnTo>
                      <a:pt x="424" y="91"/>
                    </a:lnTo>
                    <a:close/>
                    <a:moveTo>
                      <a:pt x="448" y="149"/>
                    </a:moveTo>
                    <a:lnTo>
                      <a:pt x="448" y="149"/>
                    </a:lnTo>
                    <a:lnTo>
                      <a:pt x="448" y="147"/>
                    </a:lnTo>
                    <a:lnTo>
                      <a:pt x="456" y="142"/>
                    </a:lnTo>
                    <a:lnTo>
                      <a:pt x="448" y="149"/>
                    </a:lnTo>
                    <a:close/>
                    <a:moveTo>
                      <a:pt x="462" y="135"/>
                    </a:moveTo>
                    <a:lnTo>
                      <a:pt x="503" y="179"/>
                    </a:lnTo>
                    <a:lnTo>
                      <a:pt x="490" y="193"/>
                    </a:lnTo>
                    <a:lnTo>
                      <a:pt x="448" y="149"/>
                    </a:lnTo>
                    <a:lnTo>
                      <a:pt x="462" y="135"/>
                    </a:lnTo>
                    <a:close/>
                    <a:moveTo>
                      <a:pt x="490" y="193"/>
                    </a:moveTo>
                    <a:lnTo>
                      <a:pt x="490" y="193"/>
                    </a:lnTo>
                    <a:lnTo>
                      <a:pt x="496" y="186"/>
                    </a:lnTo>
                    <a:lnTo>
                      <a:pt x="490" y="193"/>
                    </a:lnTo>
                    <a:close/>
                    <a:moveTo>
                      <a:pt x="503" y="179"/>
                    </a:moveTo>
                    <a:lnTo>
                      <a:pt x="545" y="220"/>
                    </a:lnTo>
                    <a:lnTo>
                      <a:pt x="531" y="235"/>
                    </a:lnTo>
                    <a:lnTo>
                      <a:pt x="490" y="193"/>
                    </a:lnTo>
                    <a:lnTo>
                      <a:pt x="503" y="179"/>
                    </a:lnTo>
                    <a:close/>
                    <a:moveTo>
                      <a:pt x="545" y="220"/>
                    </a:moveTo>
                    <a:lnTo>
                      <a:pt x="430" y="107"/>
                    </a:lnTo>
                    <a:lnTo>
                      <a:pt x="545" y="221"/>
                    </a:lnTo>
                    <a:lnTo>
                      <a:pt x="537" y="228"/>
                    </a:lnTo>
                    <a:lnTo>
                      <a:pt x="545" y="220"/>
                    </a:lnTo>
                    <a:close/>
                    <a:moveTo>
                      <a:pt x="545" y="221"/>
                    </a:moveTo>
                    <a:lnTo>
                      <a:pt x="582" y="259"/>
                    </a:lnTo>
                    <a:lnTo>
                      <a:pt x="569" y="272"/>
                    </a:lnTo>
                    <a:lnTo>
                      <a:pt x="531" y="235"/>
                    </a:lnTo>
                    <a:lnTo>
                      <a:pt x="545" y="221"/>
                    </a:lnTo>
                    <a:close/>
                    <a:moveTo>
                      <a:pt x="569" y="272"/>
                    </a:moveTo>
                    <a:lnTo>
                      <a:pt x="684" y="387"/>
                    </a:lnTo>
                    <a:lnTo>
                      <a:pt x="569" y="272"/>
                    </a:lnTo>
                    <a:lnTo>
                      <a:pt x="576" y="265"/>
                    </a:lnTo>
                    <a:lnTo>
                      <a:pt x="569" y="272"/>
                    </a:lnTo>
                    <a:close/>
                    <a:moveTo>
                      <a:pt x="582" y="259"/>
                    </a:moveTo>
                    <a:lnTo>
                      <a:pt x="621" y="297"/>
                    </a:lnTo>
                    <a:lnTo>
                      <a:pt x="608" y="311"/>
                    </a:lnTo>
                    <a:lnTo>
                      <a:pt x="569" y="272"/>
                    </a:lnTo>
                    <a:lnTo>
                      <a:pt x="582" y="259"/>
                    </a:lnTo>
                    <a:close/>
                    <a:moveTo>
                      <a:pt x="621" y="297"/>
                    </a:moveTo>
                    <a:lnTo>
                      <a:pt x="621" y="297"/>
                    </a:lnTo>
                    <a:lnTo>
                      <a:pt x="614" y="304"/>
                    </a:lnTo>
                    <a:lnTo>
                      <a:pt x="621" y="297"/>
                    </a:lnTo>
                    <a:close/>
                    <a:moveTo>
                      <a:pt x="621" y="297"/>
                    </a:moveTo>
                    <a:lnTo>
                      <a:pt x="650" y="333"/>
                    </a:lnTo>
                    <a:lnTo>
                      <a:pt x="635" y="345"/>
                    </a:lnTo>
                    <a:lnTo>
                      <a:pt x="607" y="310"/>
                    </a:lnTo>
                    <a:lnTo>
                      <a:pt x="621" y="297"/>
                    </a:lnTo>
                    <a:close/>
                    <a:moveTo>
                      <a:pt x="650" y="333"/>
                    </a:moveTo>
                    <a:lnTo>
                      <a:pt x="650" y="333"/>
                    </a:lnTo>
                    <a:lnTo>
                      <a:pt x="651" y="333"/>
                    </a:lnTo>
                    <a:lnTo>
                      <a:pt x="643" y="339"/>
                    </a:lnTo>
                    <a:lnTo>
                      <a:pt x="650" y="333"/>
                    </a:lnTo>
                    <a:close/>
                    <a:moveTo>
                      <a:pt x="651" y="333"/>
                    </a:moveTo>
                    <a:lnTo>
                      <a:pt x="676" y="368"/>
                    </a:lnTo>
                    <a:lnTo>
                      <a:pt x="661" y="379"/>
                    </a:lnTo>
                    <a:lnTo>
                      <a:pt x="635" y="345"/>
                    </a:lnTo>
                    <a:lnTo>
                      <a:pt x="651" y="333"/>
                    </a:lnTo>
                    <a:close/>
                    <a:moveTo>
                      <a:pt x="676" y="368"/>
                    </a:moveTo>
                    <a:lnTo>
                      <a:pt x="676" y="369"/>
                    </a:lnTo>
                    <a:lnTo>
                      <a:pt x="677" y="370"/>
                    </a:lnTo>
                    <a:lnTo>
                      <a:pt x="668" y="374"/>
                    </a:lnTo>
                    <a:lnTo>
                      <a:pt x="676" y="368"/>
                    </a:lnTo>
                    <a:close/>
                    <a:moveTo>
                      <a:pt x="677" y="370"/>
                    </a:moveTo>
                    <a:lnTo>
                      <a:pt x="689" y="402"/>
                    </a:lnTo>
                    <a:lnTo>
                      <a:pt x="672" y="409"/>
                    </a:lnTo>
                    <a:lnTo>
                      <a:pt x="660" y="377"/>
                    </a:lnTo>
                    <a:lnTo>
                      <a:pt x="677" y="370"/>
                    </a:lnTo>
                    <a:close/>
                    <a:moveTo>
                      <a:pt x="689" y="402"/>
                    </a:moveTo>
                    <a:lnTo>
                      <a:pt x="689" y="402"/>
                    </a:lnTo>
                    <a:lnTo>
                      <a:pt x="690" y="403"/>
                    </a:lnTo>
                    <a:lnTo>
                      <a:pt x="680" y="406"/>
                    </a:lnTo>
                    <a:lnTo>
                      <a:pt x="689" y="402"/>
                    </a:lnTo>
                    <a:close/>
                    <a:moveTo>
                      <a:pt x="690" y="403"/>
                    </a:moveTo>
                    <a:lnTo>
                      <a:pt x="696" y="429"/>
                    </a:lnTo>
                    <a:lnTo>
                      <a:pt x="678" y="433"/>
                    </a:lnTo>
                    <a:lnTo>
                      <a:pt x="672" y="408"/>
                    </a:lnTo>
                    <a:lnTo>
                      <a:pt x="690" y="403"/>
                    </a:lnTo>
                    <a:close/>
                    <a:moveTo>
                      <a:pt x="696" y="429"/>
                    </a:moveTo>
                    <a:lnTo>
                      <a:pt x="697" y="431"/>
                    </a:lnTo>
                    <a:lnTo>
                      <a:pt x="696" y="433"/>
                    </a:lnTo>
                    <a:lnTo>
                      <a:pt x="687" y="431"/>
                    </a:lnTo>
                    <a:lnTo>
                      <a:pt x="696" y="429"/>
                    </a:lnTo>
                    <a:close/>
                    <a:moveTo>
                      <a:pt x="696" y="433"/>
                    </a:moveTo>
                    <a:lnTo>
                      <a:pt x="694" y="449"/>
                    </a:lnTo>
                    <a:lnTo>
                      <a:pt x="675" y="445"/>
                    </a:lnTo>
                    <a:lnTo>
                      <a:pt x="677" y="429"/>
                    </a:lnTo>
                    <a:lnTo>
                      <a:pt x="696" y="433"/>
                    </a:lnTo>
                    <a:close/>
                    <a:moveTo>
                      <a:pt x="694" y="449"/>
                    </a:moveTo>
                    <a:lnTo>
                      <a:pt x="693" y="450"/>
                    </a:lnTo>
                    <a:lnTo>
                      <a:pt x="693" y="451"/>
                    </a:lnTo>
                    <a:lnTo>
                      <a:pt x="684" y="447"/>
                    </a:lnTo>
                    <a:lnTo>
                      <a:pt x="694" y="449"/>
                    </a:lnTo>
                    <a:close/>
                    <a:moveTo>
                      <a:pt x="693" y="451"/>
                    </a:moveTo>
                    <a:lnTo>
                      <a:pt x="686" y="466"/>
                    </a:lnTo>
                    <a:lnTo>
                      <a:pt x="668" y="460"/>
                    </a:lnTo>
                    <a:lnTo>
                      <a:pt x="675" y="443"/>
                    </a:lnTo>
                    <a:lnTo>
                      <a:pt x="693" y="451"/>
                    </a:lnTo>
                    <a:close/>
                    <a:moveTo>
                      <a:pt x="686" y="466"/>
                    </a:moveTo>
                    <a:lnTo>
                      <a:pt x="686" y="467"/>
                    </a:lnTo>
                    <a:lnTo>
                      <a:pt x="677" y="463"/>
                    </a:lnTo>
                    <a:lnTo>
                      <a:pt x="686" y="466"/>
                    </a:lnTo>
                    <a:close/>
                    <a:moveTo>
                      <a:pt x="686" y="467"/>
                    </a:moveTo>
                    <a:lnTo>
                      <a:pt x="679" y="479"/>
                    </a:lnTo>
                    <a:lnTo>
                      <a:pt x="663" y="472"/>
                    </a:lnTo>
                    <a:lnTo>
                      <a:pt x="669" y="458"/>
                    </a:lnTo>
                    <a:lnTo>
                      <a:pt x="686" y="467"/>
                    </a:lnTo>
                    <a:close/>
                    <a:moveTo>
                      <a:pt x="679" y="479"/>
                    </a:moveTo>
                    <a:lnTo>
                      <a:pt x="679" y="480"/>
                    </a:lnTo>
                    <a:lnTo>
                      <a:pt x="672" y="475"/>
                    </a:lnTo>
                    <a:lnTo>
                      <a:pt x="679" y="479"/>
                    </a:lnTo>
                    <a:close/>
                    <a:moveTo>
                      <a:pt x="679" y="480"/>
                    </a:moveTo>
                    <a:lnTo>
                      <a:pt x="669" y="496"/>
                    </a:lnTo>
                    <a:lnTo>
                      <a:pt x="653" y="486"/>
                    </a:lnTo>
                    <a:lnTo>
                      <a:pt x="663" y="471"/>
                    </a:lnTo>
                    <a:lnTo>
                      <a:pt x="679" y="480"/>
                    </a:lnTo>
                    <a:close/>
                    <a:moveTo>
                      <a:pt x="669" y="496"/>
                    </a:moveTo>
                    <a:lnTo>
                      <a:pt x="668" y="498"/>
                    </a:lnTo>
                    <a:lnTo>
                      <a:pt x="667" y="499"/>
                    </a:lnTo>
                    <a:lnTo>
                      <a:pt x="662" y="492"/>
                    </a:lnTo>
                    <a:lnTo>
                      <a:pt x="669" y="496"/>
                    </a:lnTo>
                    <a:close/>
                    <a:moveTo>
                      <a:pt x="667" y="499"/>
                    </a:moveTo>
                    <a:lnTo>
                      <a:pt x="655" y="508"/>
                    </a:lnTo>
                    <a:lnTo>
                      <a:pt x="643" y="494"/>
                    </a:lnTo>
                    <a:lnTo>
                      <a:pt x="656" y="484"/>
                    </a:lnTo>
                    <a:lnTo>
                      <a:pt x="667" y="499"/>
                    </a:lnTo>
                    <a:close/>
                    <a:moveTo>
                      <a:pt x="655" y="508"/>
                    </a:moveTo>
                    <a:lnTo>
                      <a:pt x="654" y="509"/>
                    </a:lnTo>
                    <a:lnTo>
                      <a:pt x="653" y="509"/>
                    </a:lnTo>
                    <a:lnTo>
                      <a:pt x="648" y="501"/>
                    </a:lnTo>
                    <a:lnTo>
                      <a:pt x="655" y="508"/>
                    </a:lnTo>
                    <a:close/>
                    <a:moveTo>
                      <a:pt x="653" y="509"/>
                    </a:moveTo>
                    <a:lnTo>
                      <a:pt x="641" y="516"/>
                    </a:lnTo>
                    <a:lnTo>
                      <a:pt x="632" y="499"/>
                    </a:lnTo>
                    <a:lnTo>
                      <a:pt x="645" y="493"/>
                    </a:lnTo>
                    <a:lnTo>
                      <a:pt x="653" y="509"/>
                    </a:lnTo>
                    <a:close/>
                    <a:moveTo>
                      <a:pt x="641" y="516"/>
                    </a:moveTo>
                    <a:lnTo>
                      <a:pt x="641" y="516"/>
                    </a:lnTo>
                    <a:lnTo>
                      <a:pt x="640" y="516"/>
                    </a:lnTo>
                    <a:lnTo>
                      <a:pt x="636" y="507"/>
                    </a:lnTo>
                    <a:lnTo>
                      <a:pt x="641" y="516"/>
                    </a:lnTo>
                    <a:close/>
                    <a:moveTo>
                      <a:pt x="640" y="516"/>
                    </a:moveTo>
                    <a:lnTo>
                      <a:pt x="624" y="522"/>
                    </a:lnTo>
                    <a:lnTo>
                      <a:pt x="617" y="505"/>
                    </a:lnTo>
                    <a:lnTo>
                      <a:pt x="633" y="498"/>
                    </a:lnTo>
                    <a:lnTo>
                      <a:pt x="640" y="516"/>
                    </a:lnTo>
                    <a:close/>
                    <a:moveTo>
                      <a:pt x="624" y="522"/>
                    </a:moveTo>
                    <a:lnTo>
                      <a:pt x="621" y="523"/>
                    </a:lnTo>
                    <a:lnTo>
                      <a:pt x="619" y="523"/>
                    </a:lnTo>
                    <a:lnTo>
                      <a:pt x="620" y="514"/>
                    </a:lnTo>
                    <a:lnTo>
                      <a:pt x="624" y="522"/>
                    </a:lnTo>
                    <a:close/>
                    <a:moveTo>
                      <a:pt x="619" y="523"/>
                    </a:moveTo>
                    <a:lnTo>
                      <a:pt x="602" y="520"/>
                    </a:lnTo>
                    <a:lnTo>
                      <a:pt x="607" y="501"/>
                    </a:lnTo>
                    <a:lnTo>
                      <a:pt x="622" y="505"/>
                    </a:lnTo>
                    <a:lnTo>
                      <a:pt x="619" y="523"/>
                    </a:lnTo>
                    <a:close/>
                    <a:moveTo>
                      <a:pt x="602" y="520"/>
                    </a:moveTo>
                    <a:lnTo>
                      <a:pt x="602" y="520"/>
                    </a:lnTo>
                    <a:lnTo>
                      <a:pt x="601" y="519"/>
                    </a:lnTo>
                    <a:lnTo>
                      <a:pt x="604" y="510"/>
                    </a:lnTo>
                    <a:lnTo>
                      <a:pt x="602" y="520"/>
                    </a:lnTo>
                    <a:close/>
                    <a:moveTo>
                      <a:pt x="601" y="519"/>
                    </a:moveTo>
                    <a:lnTo>
                      <a:pt x="585" y="512"/>
                    </a:lnTo>
                    <a:lnTo>
                      <a:pt x="592" y="495"/>
                    </a:lnTo>
                    <a:lnTo>
                      <a:pt x="608" y="501"/>
                    </a:lnTo>
                    <a:lnTo>
                      <a:pt x="601" y="519"/>
                    </a:lnTo>
                    <a:close/>
                    <a:moveTo>
                      <a:pt x="585" y="512"/>
                    </a:moveTo>
                    <a:lnTo>
                      <a:pt x="583" y="512"/>
                    </a:lnTo>
                    <a:lnTo>
                      <a:pt x="582" y="511"/>
                    </a:lnTo>
                    <a:lnTo>
                      <a:pt x="589" y="504"/>
                    </a:lnTo>
                    <a:lnTo>
                      <a:pt x="585" y="512"/>
                    </a:lnTo>
                    <a:close/>
                    <a:moveTo>
                      <a:pt x="582" y="511"/>
                    </a:moveTo>
                    <a:lnTo>
                      <a:pt x="567" y="499"/>
                    </a:lnTo>
                    <a:lnTo>
                      <a:pt x="579" y="484"/>
                    </a:lnTo>
                    <a:lnTo>
                      <a:pt x="594" y="497"/>
                    </a:lnTo>
                    <a:lnTo>
                      <a:pt x="582" y="511"/>
                    </a:lnTo>
                    <a:close/>
                    <a:moveTo>
                      <a:pt x="577" y="483"/>
                    </a:moveTo>
                    <a:lnTo>
                      <a:pt x="578" y="484"/>
                    </a:lnTo>
                    <a:lnTo>
                      <a:pt x="579" y="484"/>
                    </a:lnTo>
                    <a:lnTo>
                      <a:pt x="572" y="492"/>
                    </a:lnTo>
                    <a:lnTo>
                      <a:pt x="577" y="483"/>
                    </a:lnTo>
                    <a:close/>
                    <a:moveTo>
                      <a:pt x="568" y="499"/>
                    </a:moveTo>
                    <a:lnTo>
                      <a:pt x="546" y="487"/>
                    </a:lnTo>
                    <a:lnTo>
                      <a:pt x="555" y="471"/>
                    </a:lnTo>
                    <a:lnTo>
                      <a:pt x="577" y="483"/>
                    </a:lnTo>
                    <a:lnTo>
                      <a:pt x="568" y="499"/>
                    </a:lnTo>
                    <a:close/>
                    <a:moveTo>
                      <a:pt x="546" y="487"/>
                    </a:moveTo>
                    <a:lnTo>
                      <a:pt x="546" y="487"/>
                    </a:lnTo>
                    <a:lnTo>
                      <a:pt x="550" y="478"/>
                    </a:lnTo>
                    <a:lnTo>
                      <a:pt x="546" y="487"/>
                    </a:lnTo>
                    <a:close/>
                    <a:moveTo>
                      <a:pt x="546" y="487"/>
                    </a:moveTo>
                    <a:lnTo>
                      <a:pt x="529" y="477"/>
                    </a:lnTo>
                    <a:lnTo>
                      <a:pt x="539" y="461"/>
                    </a:lnTo>
                    <a:lnTo>
                      <a:pt x="555" y="471"/>
                    </a:lnTo>
                    <a:lnTo>
                      <a:pt x="546" y="487"/>
                    </a:lnTo>
                    <a:close/>
                    <a:moveTo>
                      <a:pt x="529" y="477"/>
                    </a:moveTo>
                    <a:lnTo>
                      <a:pt x="529" y="477"/>
                    </a:lnTo>
                    <a:lnTo>
                      <a:pt x="528" y="476"/>
                    </a:lnTo>
                    <a:lnTo>
                      <a:pt x="535" y="469"/>
                    </a:lnTo>
                    <a:lnTo>
                      <a:pt x="529" y="477"/>
                    </a:lnTo>
                    <a:close/>
                    <a:moveTo>
                      <a:pt x="528" y="476"/>
                    </a:moveTo>
                    <a:lnTo>
                      <a:pt x="513" y="464"/>
                    </a:lnTo>
                    <a:lnTo>
                      <a:pt x="525" y="449"/>
                    </a:lnTo>
                    <a:lnTo>
                      <a:pt x="540" y="462"/>
                    </a:lnTo>
                    <a:lnTo>
                      <a:pt x="528" y="476"/>
                    </a:lnTo>
                    <a:close/>
                    <a:moveTo>
                      <a:pt x="524" y="449"/>
                    </a:moveTo>
                    <a:lnTo>
                      <a:pt x="524" y="449"/>
                    </a:lnTo>
                    <a:lnTo>
                      <a:pt x="525" y="449"/>
                    </a:lnTo>
                    <a:lnTo>
                      <a:pt x="518" y="456"/>
                    </a:lnTo>
                    <a:lnTo>
                      <a:pt x="524" y="449"/>
                    </a:lnTo>
                    <a:close/>
                    <a:moveTo>
                      <a:pt x="514" y="465"/>
                    </a:moveTo>
                    <a:lnTo>
                      <a:pt x="497" y="455"/>
                    </a:lnTo>
                    <a:lnTo>
                      <a:pt x="507" y="439"/>
                    </a:lnTo>
                    <a:lnTo>
                      <a:pt x="524" y="449"/>
                    </a:lnTo>
                    <a:lnTo>
                      <a:pt x="514" y="465"/>
                    </a:lnTo>
                    <a:close/>
                    <a:moveTo>
                      <a:pt x="497" y="455"/>
                    </a:moveTo>
                    <a:lnTo>
                      <a:pt x="497" y="454"/>
                    </a:lnTo>
                    <a:lnTo>
                      <a:pt x="496" y="454"/>
                    </a:lnTo>
                    <a:lnTo>
                      <a:pt x="503" y="447"/>
                    </a:lnTo>
                    <a:lnTo>
                      <a:pt x="497" y="455"/>
                    </a:lnTo>
                    <a:close/>
                    <a:moveTo>
                      <a:pt x="496" y="454"/>
                    </a:moveTo>
                    <a:lnTo>
                      <a:pt x="483" y="441"/>
                    </a:lnTo>
                    <a:lnTo>
                      <a:pt x="496" y="428"/>
                    </a:lnTo>
                    <a:lnTo>
                      <a:pt x="510" y="440"/>
                    </a:lnTo>
                    <a:lnTo>
                      <a:pt x="496" y="454"/>
                    </a:lnTo>
                    <a:close/>
                    <a:moveTo>
                      <a:pt x="496" y="426"/>
                    </a:moveTo>
                    <a:lnTo>
                      <a:pt x="496" y="426"/>
                    </a:lnTo>
                    <a:lnTo>
                      <a:pt x="496" y="428"/>
                    </a:lnTo>
                    <a:lnTo>
                      <a:pt x="490" y="434"/>
                    </a:lnTo>
                    <a:lnTo>
                      <a:pt x="496" y="426"/>
                    </a:lnTo>
                    <a:close/>
                    <a:moveTo>
                      <a:pt x="484" y="442"/>
                    </a:moveTo>
                    <a:lnTo>
                      <a:pt x="468" y="429"/>
                    </a:lnTo>
                    <a:lnTo>
                      <a:pt x="480" y="414"/>
                    </a:lnTo>
                    <a:lnTo>
                      <a:pt x="496" y="426"/>
                    </a:lnTo>
                    <a:lnTo>
                      <a:pt x="484" y="442"/>
                    </a:lnTo>
                    <a:close/>
                    <a:moveTo>
                      <a:pt x="468" y="429"/>
                    </a:moveTo>
                    <a:lnTo>
                      <a:pt x="468" y="429"/>
                    </a:lnTo>
                    <a:lnTo>
                      <a:pt x="467" y="428"/>
                    </a:lnTo>
                    <a:lnTo>
                      <a:pt x="474" y="421"/>
                    </a:lnTo>
                    <a:lnTo>
                      <a:pt x="468" y="429"/>
                    </a:lnTo>
                    <a:close/>
                    <a:moveTo>
                      <a:pt x="467" y="428"/>
                    </a:moveTo>
                    <a:lnTo>
                      <a:pt x="454" y="411"/>
                    </a:lnTo>
                    <a:lnTo>
                      <a:pt x="469" y="400"/>
                    </a:lnTo>
                    <a:lnTo>
                      <a:pt x="482" y="415"/>
                    </a:lnTo>
                    <a:lnTo>
                      <a:pt x="467" y="428"/>
                    </a:lnTo>
                    <a:close/>
                    <a:moveTo>
                      <a:pt x="469" y="400"/>
                    </a:moveTo>
                    <a:lnTo>
                      <a:pt x="469" y="399"/>
                    </a:lnTo>
                    <a:lnTo>
                      <a:pt x="469" y="400"/>
                    </a:lnTo>
                    <a:lnTo>
                      <a:pt x="461" y="406"/>
                    </a:lnTo>
                    <a:lnTo>
                      <a:pt x="469" y="400"/>
                    </a:lnTo>
                    <a:close/>
                    <a:moveTo>
                      <a:pt x="454" y="412"/>
                    </a:moveTo>
                    <a:lnTo>
                      <a:pt x="438" y="392"/>
                    </a:lnTo>
                    <a:lnTo>
                      <a:pt x="453" y="380"/>
                    </a:lnTo>
                    <a:lnTo>
                      <a:pt x="469" y="400"/>
                    </a:lnTo>
                    <a:lnTo>
                      <a:pt x="454" y="412"/>
                    </a:lnTo>
                    <a:close/>
                    <a:moveTo>
                      <a:pt x="438" y="392"/>
                    </a:moveTo>
                    <a:lnTo>
                      <a:pt x="438" y="392"/>
                    </a:lnTo>
                    <a:lnTo>
                      <a:pt x="438" y="391"/>
                    </a:lnTo>
                    <a:lnTo>
                      <a:pt x="446" y="387"/>
                    </a:lnTo>
                    <a:lnTo>
                      <a:pt x="438" y="392"/>
                    </a:lnTo>
                    <a:close/>
                    <a:moveTo>
                      <a:pt x="438" y="391"/>
                    </a:moveTo>
                    <a:lnTo>
                      <a:pt x="421" y="366"/>
                    </a:lnTo>
                    <a:lnTo>
                      <a:pt x="438" y="356"/>
                    </a:lnTo>
                    <a:lnTo>
                      <a:pt x="453" y="381"/>
                    </a:lnTo>
                    <a:lnTo>
                      <a:pt x="438" y="391"/>
                    </a:lnTo>
                    <a:close/>
                    <a:moveTo>
                      <a:pt x="421" y="366"/>
                    </a:moveTo>
                    <a:lnTo>
                      <a:pt x="406" y="340"/>
                    </a:lnTo>
                    <a:lnTo>
                      <a:pt x="421" y="331"/>
                    </a:lnTo>
                    <a:lnTo>
                      <a:pt x="438" y="356"/>
                    </a:lnTo>
                    <a:lnTo>
                      <a:pt x="421" y="366"/>
                    </a:lnTo>
                    <a:close/>
                    <a:moveTo>
                      <a:pt x="406" y="340"/>
                    </a:moveTo>
                    <a:lnTo>
                      <a:pt x="405" y="339"/>
                    </a:lnTo>
                    <a:lnTo>
                      <a:pt x="414" y="336"/>
                    </a:lnTo>
                    <a:lnTo>
                      <a:pt x="406" y="340"/>
                    </a:lnTo>
                    <a:close/>
                    <a:moveTo>
                      <a:pt x="405" y="339"/>
                    </a:moveTo>
                    <a:lnTo>
                      <a:pt x="393" y="311"/>
                    </a:lnTo>
                    <a:lnTo>
                      <a:pt x="409" y="303"/>
                    </a:lnTo>
                    <a:lnTo>
                      <a:pt x="422" y="332"/>
                    </a:lnTo>
                    <a:lnTo>
                      <a:pt x="405" y="339"/>
                    </a:lnTo>
                    <a:close/>
                    <a:moveTo>
                      <a:pt x="393" y="311"/>
                    </a:moveTo>
                    <a:lnTo>
                      <a:pt x="392" y="311"/>
                    </a:lnTo>
                    <a:lnTo>
                      <a:pt x="402" y="307"/>
                    </a:lnTo>
                    <a:lnTo>
                      <a:pt x="393" y="311"/>
                    </a:lnTo>
                    <a:close/>
                    <a:moveTo>
                      <a:pt x="392" y="311"/>
                    </a:moveTo>
                    <a:lnTo>
                      <a:pt x="383" y="285"/>
                    </a:lnTo>
                    <a:lnTo>
                      <a:pt x="400" y="279"/>
                    </a:lnTo>
                    <a:lnTo>
                      <a:pt x="410" y="304"/>
                    </a:lnTo>
                    <a:lnTo>
                      <a:pt x="392" y="311"/>
                    </a:lnTo>
                    <a:close/>
                    <a:moveTo>
                      <a:pt x="400" y="278"/>
                    </a:moveTo>
                    <a:lnTo>
                      <a:pt x="400" y="278"/>
                    </a:lnTo>
                    <a:lnTo>
                      <a:pt x="400" y="279"/>
                    </a:lnTo>
                    <a:lnTo>
                      <a:pt x="392" y="282"/>
                    </a:lnTo>
                    <a:lnTo>
                      <a:pt x="400" y="278"/>
                    </a:lnTo>
                    <a:close/>
                    <a:moveTo>
                      <a:pt x="383" y="285"/>
                    </a:moveTo>
                    <a:lnTo>
                      <a:pt x="373" y="267"/>
                    </a:lnTo>
                    <a:lnTo>
                      <a:pt x="391" y="258"/>
                    </a:lnTo>
                    <a:lnTo>
                      <a:pt x="400" y="278"/>
                    </a:lnTo>
                    <a:lnTo>
                      <a:pt x="383" y="285"/>
                    </a:lnTo>
                    <a:close/>
                    <a:moveTo>
                      <a:pt x="373" y="267"/>
                    </a:moveTo>
                    <a:lnTo>
                      <a:pt x="373" y="267"/>
                    </a:lnTo>
                    <a:lnTo>
                      <a:pt x="373" y="265"/>
                    </a:lnTo>
                    <a:lnTo>
                      <a:pt x="382" y="262"/>
                    </a:lnTo>
                    <a:lnTo>
                      <a:pt x="373" y="267"/>
                    </a:lnTo>
                    <a:close/>
                    <a:moveTo>
                      <a:pt x="373" y="265"/>
                    </a:moveTo>
                    <a:lnTo>
                      <a:pt x="366" y="247"/>
                    </a:lnTo>
                    <a:lnTo>
                      <a:pt x="385" y="240"/>
                    </a:lnTo>
                    <a:lnTo>
                      <a:pt x="391" y="260"/>
                    </a:lnTo>
                    <a:lnTo>
                      <a:pt x="373" y="265"/>
                    </a:lnTo>
                    <a:close/>
                    <a:moveTo>
                      <a:pt x="366" y="247"/>
                    </a:moveTo>
                    <a:lnTo>
                      <a:pt x="360" y="227"/>
                    </a:lnTo>
                    <a:lnTo>
                      <a:pt x="378" y="221"/>
                    </a:lnTo>
                    <a:lnTo>
                      <a:pt x="385" y="240"/>
                    </a:lnTo>
                    <a:lnTo>
                      <a:pt x="366" y="247"/>
                    </a:lnTo>
                    <a:close/>
                    <a:moveTo>
                      <a:pt x="378" y="220"/>
                    </a:moveTo>
                    <a:lnTo>
                      <a:pt x="378" y="221"/>
                    </a:lnTo>
                    <a:lnTo>
                      <a:pt x="370" y="225"/>
                    </a:lnTo>
                    <a:lnTo>
                      <a:pt x="378" y="220"/>
                    </a:lnTo>
                    <a:close/>
                    <a:moveTo>
                      <a:pt x="361" y="228"/>
                    </a:moveTo>
                    <a:lnTo>
                      <a:pt x="351" y="206"/>
                    </a:lnTo>
                    <a:lnTo>
                      <a:pt x="368" y="198"/>
                    </a:lnTo>
                    <a:lnTo>
                      <a:pt x="378" y="220"/>
                    </a:lnTo>
                    <a:lnTo>
                      <a:pt x="361" y="228"/>
                    </a:lnTo>
                    <a:close/>
                    <a:moveTo>
                      <a:pt x="367" y="197"/>
                    </a:moveTo>
                    <a:lnTo>
                      <a:pt x="368" y="197"/>
                    </a:lnTo>
                    <a:lnTo>
                      <a:pt x="368" y="198"/>
                    </a:lnTo>
                    <a:lnTo>
                      <a:pt x="360" y="203"/>
                    </a:lnTo>
                    <a:lnTo>
                      <a:pt x="367" y="197"/>
                    </a:lnTo>
                    <a:close/>
                    <a:moveTo>
                      <a:pt x="352" y="208"/>
                    </a:moveTo>
                    <a:lnTo>
                      <a:pt x="336" y="185"/>
                    </a:lnTo>
                    <a:lnTo>
                      <a:pt x="352" y="174"/>
                    </a:lnTo>
                    <a:lnTo>
                      <a:pt x="367" y="197"/>
                    </a:lnTo>
                    <a:lnTo>
                      <a:pt x="352" y="208"/>
                    </a:lnTo>
                    <a:close/>
                    <a:moveTo>
                      <a:pt x="352" y="174"/>
                    </a:moveTo>
                    <a:lnTo>
                      <a:pt x="352" y="176"/>
                    </a:lnTo>
                    <a:lnTo>
                      <a:pt x="352" y="174"/>
                    </a:lnTo>
                    <a:lnTo>
                      <a:pt x="344" y="179"/>
                    </a:lnTo>
                    <a:lnTo>
                      <a:pt x="352" y="174"/>
                    </a:lnTo>
                    <a:close/>
                    <a:moveTo>
                      <a:pt x="336" y="186"/>
                    </a:moveTo>
                    <a:lnTo>
                      <a:pt x="317" y="160"/>
                    </a:lnTo>
                    <a:lnTo>
                      <a:pt x="332" y="149"/>
                    </a:lnTo>
                    <a:lnTo>
                      <a:pt x="352" y="174"/>
                    </a:lnTo>
                    <a:lnTo>
                      <a:pt x="336" y="186"/>
                    </a:lnTo>
                    <a:close/>
                    <a:moveTo>
                      <a:pt x="331" y="147"/>
                    </a:moveTo>
                    <a:lnTo>
                      <a:pt x="332" y="149"/>
                    </a:lnTo>
                    <a:lnTo>
                      <a:pt x="324" y="154"/>
                    </a:lnTo>
                    <a:lnTo>
                      <a:pt x="331" y="147"/>
                    </a:lnTo>
                    <a:close/>
                    <a:moveTo>
                      <a:pt x="318" y="161"/>
                    </a:moveTo>
                    <a:lnTo>
                      <a:pt x="289" y="132"/>
                    </a:lnTo>
                    <a:lnTo>
                      <a:pt x="302" y="119"/>
                    </a:lnTo>
                    <a:lnTo>
                      <a:pt x="331" y="147"/>
                    </a:lnTo>
                    <a:lnTo>
                      <a:pt x="318" y="161"/>
                    </a:lnTo>
                    <a:close/>
                    <a:moveTo>
                      <a:pt x="302" y="119"/>
                    </a:moveTo>
                    <a:lnTo>
                      <a:pt x="302" y="119"/>
                    </a:lnTo>
                    <a:lnTo>
                      <a:pt x="296" y="125"/>
                    </a:lnTo>
                    <a:lnTo>
                      <a:pt x="302" y="119"/>
                    </a:lnTo>
                    <a:close/>
                    <a:moveTo>
                      <a:pt x="289" y="132"/>
                    </a:moveTo>
                    <a:lnTo>
                      <a:pt x="252" y="95"/>
                    </a:lnTo>
                    <a:lnTo>
                      <a:pt x="265" y="81"/>
                    </a:lnTo>
                    <a:lnTo>
                      <a:pt x="302" y="119"/>
                    </a:lnTo>
                    <a:lnTo>
                      <a:pt x="289" y="132"/>
                    </a:lnTo>
                    <a:close/>
                    <a:moveTo>
                      <a:pt x="252" y="95"/>
                    </a:moveTo>
                    <a:lnTo>
                      <a:pt x="250" y="93"/>
                    </a:lnTo>
                    <a:lnTo>
                      <a:pt x="249" y="92"/>
                    </a:lnTo>
                    <a:lnTo>
                      <a:pt x="258" y="88"/>
                    </a:lnTo>
                    <a:lnTo>
                      <a:pt x="252" y="95"/>
                    </a:lnTo>
                    <a:close/>
                    <a:moveTo>
                      <a:pt x="249" y="92"/>
                    </a:moveTo>
                    <a:lnTo>
                      <a:pt x="234" y="67"/>
                    </a:lnTo>
                    <a:lnTo>
                      <a:pt x="250" y="57"/>
                    </a:lnTo>
                    <a:lnTo>
                      <a:pt x="266" y="82"/>
                    </a:lnTo>
                    <a:lnTo>
                      <a:pt x="249" y="92"/>
                    </a:lnTo>
                    <a:close/>
                    <a:moveTo>
                      <a:pt x="234" y="67"/>
                    </a:moveTo>
                    <a:lnTo>
                      <a:pt x="234" y="67"/>
                    </a:lnTo>
                    <a:lnTo>
                      <a:pt x="242" y="63"/>
                    </a:lnTo>
                    <a:lnTo>
                      <a:pt x="234" y="67"/>
                    </a:lnTo>
                    <a:close/>
                    <a:moveTo>
                      <a:pt x="234" y="67"/>
                    </a:moveTo>
                    <a:lnTo>
                      <a:pt x="217" y="38"/>
                    </a:lnTo>
                    <a:lnTo>
                      <a:pt x="234" y="30"/>
                    </a:lnTo>
                    <a:lnTo>
                      <a:pt x="250" y="58"/>
                    </a:lnTo>
                    <a:lnTo>
                      <a:pt x="234" y="67"/>
                    </a:lnTo>
                    <a:close/>
                    <a:moveTo>
                      <a:pt x="234" y="28"/>
                    </a:moveTo>
                    <a:lnTo>
                      <a:pt x="234" y="28"/>
                    </a:lnTo>
                    <a:lnTo>
                      <a:pt x="234" y="30"/>
                    </a:lnTo>
                    <a:lnTo>
                      <a:pt x="226" y="34"/>
                    </a:lnTo>
                    <a:lnTo>
                      <a:pt x="234" y="28"/>
                    </a:lnTo>
                    <a:close/>
                    <a:moveTo>
                      <a:pt x="219" y="39"/>
                    </a:moveTo>
                    <a:lnTo>
                      <a:pt x="199" y="11"/>
                    </a:lnTo>
                    <a:lnTo>
                      <a:pt x="215" y="0"/>
                    </a:lnTo>
                    <a:lnTo>
                      <a:pt x="234" y="28"/>
                    </a:lnTo>
                    <a:lnTo>
                      <a:pt x="219" y="39"/>
                    </a:lnTo>
                    <a:close/>
                    <a:moveTo>
                      <a:pt x="104" y="30"/>
                    </a:moveTo>
                    <a:lnTo>
                      <a:pt x="104" y="28"/>
                    </a:lnTo>
                    <a:lnTo>
                      <a:pt x="103" y="28"/>
                    </a:lnTo>
                    <a:lnTo>
                      <a:pt x="112" y="24"/>
                    </a:lnTo>
                    <a:lnTo>
                      <a:pt x="104" y="30"/>
                    </a:lnTo>
                    <a:close/>
                    <a:moveTo>
                      <a:pt x="120" y="20"/>
                    </a:moveTo>
                    <a:lnTo>
                      <a:pt x="161" y="86"/>
                    </a:lnTo>
                    <a:lnTo>
                      <a:pt x="145" y="96"/>
                    </a:lnTo>
                    <a:lnTo>
                      <a:pt x="104" y="30"/>
                    </a:lnTo>
                    <a:lnTo>
                      <a:pt x="120" y="20"/>
                    </a:lnTo>
                    <a:close/>
                    <a:moveTo>
                      <a:pt x="146" y="97"/>
                    </a:moveTo>
                    <a:lnTo>
                      <a:pt x="145" y="96"/>
                    </a:lnTo>
                    <a:lnTo>
                      <a:pt x="153" y="91"/>
                    </a:lnTo>
                    <a:lnTo>
                      <a:pt x="146" y="97"/>
                    </a:lnTo>
                    <a:close/>
                    <a:moveTo>
                      <a:pt x="161" y="86"/>
                    </a:moveTo>
                    <a:lnTo>
                      <a:pt x="212" y="159"/>
                    </a:lnTo>
                    <a:lnTo>
                      <a:pt x="196" y="170"/>
                    </a:lnTo>
                    <a:lnTo>
                      <a:pt x="146" y="97"/>
                    </a:lnTo>
                    <a:lnTo>
                      <a:pt x="161" y="86"/>
                    </a:lnTo>
                    <a:close/>
                    <a:moveTo>
                      <a:pt x="196" y="170"/>
                    </a:moveTo>
                    <a:lnTo>
                      <a:pt x="195" y="170"/>
                    </a:lnTo>
                    <a:lnTo>
                      <a:pt x="196" y="170"/>
                    </a:lnTo>
                    <a:lnTo>
                      <a:pt x="204" y="164"/>
                    </a:lnTo>
                    <a:lnTo>
                      <a:pt x="196" y="170"/>
                    </a:lnTo>
                    <a:close/>
                    <a:moveTo>
                      <a:pt x="212" y="159"/>
                    </a:moveTo>
                    <a:lnTo>
                      <a:pt x="273" y="241"/>
                    </a:lnTo>
                    <a:lnTo>
                      <a:pt x="257" y="252"/>
                    </a:lnTo>
                    <a:lnTo>
                      <a:pt x="196" y="170"/>
                    </a:lnTo>
                    <a:lnTo>
                      <a:pt x="212" y="159"/>
                    </a:lnTo>
                    <a:close/>
                    <a:moveTo>
                      <a:pt x="257" y="252"/>
                    </a:moveTo>
                    <a:lnTo>
                      <a:pt x="258" y="253"/>
                    </a:lnTo>
                    <a:lnTo>
                      <a:pt x="257" y="252"/>
                    </a:lnTo>
                    <a:lnTo>
                      <a:pt x="265" y="247"/>
                    </a:lnTo>
                    <a:lnTo>
                      <a:pt x="257" y="252"/>
                    </a:lnTo>
                    <a:close/>
                    <a:moveTo>
                      <a:pt x="271" y="241"/>
                    </a:moveTo>
                    <a:lnTo>
                      <a:pt x="332" y="321"/>
                    </a:lnTo>
                    <a:lnTo>
                      <a:pt x="317" y="332"/>
                    </a:lnTo>
                    <a:lnTo>
                      <a:pt x="257" y="252"/>
                    </a:lnTo>
                    <a:lnTo>
                      <a:pt x="271" y="241"/>
                    </a:lnTo>
                    <a:close/>
                    <a:moveTo>
                      <a:pt x="318" y="332"/>
                    </a:moveTo>
                    <a:lnTo>
                      <a:pt x="317" y="332"/>
                    </a:lnTo>
                    <a:lnTo>
                      <a:pt x="324" y="326"/>
                    </a:lnTo>
                    <a:lnTo>
                      <a:pt x="318" y="332"/>
                    </a:lnTo>
                    <a:close/>
                    <a:moveTo>
                      <a:pt x="332" y="321"/>
                    </a:moveTo>
                    <a:lnTo>
                      <a:pt x="393" y="397"/>
                    </a:lnTo>
                    <a:lnTo>
                      <a:pt x="377" y="408"/>
                    </a:lnTo>
                    <a:lnTo>
                      <a:pt x="318" y="332"/>
                    </a:lnTo>
                    <a:lnTo>
                      <a:pt x="332" y="321"/>
                    </a:lnTo>
                    <a:close/>
                    <a:moveTo>
                      <a:pt x="393" y="397"/>
                    </a:moveTo>
                    <a:lnTo>
                      <a:pt x="393" y="397"/>
                    </a:lnTo>
                    <a:lnTo>
                      <a:pt x="385" y="402"/>
                    </a:lnTo>
                    <a:lnTo>
                      <a:pt x="393" y="397"/>
                    </a:lnTo>
                    <a:close/>
                    <a:moveTo>
                      <a:pt x="393" y="397"/>
                    </a:moveTo>
                    <a:lnTo>
                      <a:pt x="443" y="467"/>
                    </a:lnTo>
                    <a:lnTo>
                      <a:pt x="428" y="478"/>
                    </a:lnTo>
                    <a:lnTo>
                      <a:pt x="377" y="408"/>
                    </a:lnTo>
                    <a:lnTo>
                      <a:pt x="393" y="397"/>
                    </a:lnTo>
                    <a:close/>
                    <a:moveTo>
                      <a:pt x="443" y="467"/>
                    </a:moveTo>
                    <a:lnTo>
                      <a:pt x="443" y="466"/>
                    </a:lnTo>
                    <a:lnTo>
                      <a:pt x="443" y="467"/>
                    </a:lnTo>
                    <a:lnTo>
                      <a:pt x="436" y="473"/>
                    </a:lnTo>
                    <a:lnTo>
                      <a:pt x="443" y="467"/>
                    </a:lnTo>
                    <a:close/>
                    <a:moveTo>
                      <a:pt x="443" y="467"/>
                    </a:moveTo>
                    <a:lnTo>
                      <a:pt x="482" y="521"/>
                    </a:lnTo>
                    <a:lnTo>
                      <a:pt x="467" y="532"/>
                    </a:lnTo>
                    <a:lnTo>
                      <a:pt x="428" y="478"/>
                    </a:lnTo>
                    <a:lnTo>
                      <a:pt x="443" y="467"/>
                    </a:lnTo>
                    <a:close/>
                    <a:moveTo>
                      <a:pt x="482" y="521"/>
                    </a:moveTo>
                    <a:lnTo>
                      <a:pt x="482" y="521"/>
                    </a:lnTo>
                    <a:lnTo>
                      <a:pt x="474" y="527"/>
                    </a:lnTo>
                    <a:lnTo>
                      <a:pt x="482" y="521"/>
                    </a:lnTo>
                    <a:close/>
                    <a:moveTo>
                      <a:pt x="482" y="521"/>
                    </a:moveTo>
                    <a:lnTo>
                      <a:pt x="507" y="559"/>
                    </a:lnTo>
                    <a:lnTo>
                      <a:pt x="492" y="570"/>
                    </a:lnTo>
                    <a:lnTo>
                      <a:pt x="467" y="531"/>
                    </a:lnTo>
                    <a:lnTo>
                      <a:pt x="482" y="521"/>
                    </a:lnTo>
                    <a:close/>
                    <a:moveTo>
                      <a:pt x="507" y="559"/>
                    </a:moveTo>
                    <a:lnTo>
                      <a:pt x="507" y="560"/>
                    </a:lnTo>
                    <a:lnTo>
                      <a:pt x="508" y="560"/>
                    </a:lnTo>
                    <a:lnTo>
                      <a:pt x="500" y="564"/>
                    </a:lnTo>
                    <a:lnTo>
                      <a:pt x="507" y="559"/>
                    </a:lnTo>
                    <a:close/>
                    <a:moveTo>
                      <a:pt x="508" y="560"/>
                    </a:moveTo>
                    <a:lnTo>
                      <a:pt x="514" y="573"/>
                    </a:lnTo>
                    <a:lnTo>
                      <a:pt x="497" y="582"/>
                    </a:lnTo>
                    <a:lnTo>
                      <a:pt x="491" y="569"/>
                    </a:lnTo>
                    <a:lnTo>
                      <a:pt x="508" y="560"/>
                    </a:lnTo>
                    <a:close/>
                    <a:moveTo>
                      <a:pt x="514" y="573"/>
                    </a:moveTo>
                    <a:lnTo>
                      <a:pt x="521" y="585"/>
                    </a:lnTo>
                    <a:lnTo>
                      <a:pt x="504" y="594"/>
                    </a:lnTo>
                    <a:lnTo>
                      <a:pt x="497" y="582"/>
                    </a:lnTo>
                    <a:lnTo>
                      <a:pt x="514" y="573"/>
                    </a:lnTo>
                    <a:close/>
                    <a:moveTo>
                      <a:pt x="521" y="585"/>
                    </a:moveTo>
                    <a:lnTo>
                      <a:pt x="527" y="598"/>
                    </a:lnTo>
                    <a:lnTo>
                      <a:pt x="510" y="607"/>
                    </a:lnTo>
                    <a:lnTo>
                      <a:pt x="504" y="594"/>
                    </a:lnTo>
                    <a:lnTo>
                      <a:pt x="521" y="585"/>
                    </a:lnTo>
                    <a:close/>
                    <a:moveTo>
                      <a:pt x="527" y="598"/>
                    </a:moveTo>
                    <a:lnTo>
                      <a:pt x="527" y="600"/>
                    </a:lnTo>
                    <a:lnTo>
                      <a:pt x="528" y="601"/>
                    </a:lnTo>
                    <a:lnTo>
                      <a:pt x="518" y="603"/>
                    </a:lnTo>
                    <a:lnTo>
                      <a:pt x="527" y="598"/>
                    </a:lnTo>
                    <a:close/>
                    <a:moveTo>
                      <a:pt x="528" y="601"/>
                    </a:moveTo>
                    <a:lnTo>
                      <a:pt x="531" y="613"/>
                    </a:lnTo>
                    <a:lnTo>
                      <a:pt x="513" y="617"/>
                    </a:lnTo>
                    <a:lnTo>
                      <a:pt x="510" y="605"/>
                    </a:lnTo>
                    <a:lnTo>
                      <a:pt x="528" y="601"/>
                    </a:lnTo>
                    <a:close/>
                    <a:moveTo>
                      <a:pt x="513" y="619"/>
                    </a:moveTo>
                    <a:lnTo>
                      <a:pt x="513" y="618"/>
                    </a:lnTo>
                    <a:lnTo>
                      <a:pt x="513" y="617"/>
                    </a:lnTo>
                    <a:lnTo>
                      <a:pt x="522" y="615"/>
                    </a:lnTo>
                    <a:lnTo>
                      <a:pt x="513" y="619"/>
                    </a:lnTo>
                    <a:close/>
                    <a:moveTo>
                      <a:pt x="531" y="611"/>
                    </a:moveTo>
                    <a:lnTo>
                      <a:pt x="537" y="624"/>
                    </a:lnTo>
                    <a:lnTo>
                      <a:pt x="519" y="633"/>
                    </a:lnTo>
                    <a:lnTo>
                      <a:pt x="513" y="619"/>
                    </a:lnTo>
                    <a:lnTo>
                      <a:pt x="531" y="611"/>
                    </a:lnTo>
                    <a:close/>
                    <a:moveTo>
                      <a:pt x="537" y="624"/>
                    </a:moveTo>
                    <a:lnTo>
                      <a:pt x="537" y="626"/>
                    </a:lnTo>
                    <a:lnTo>
                      <a:pt x="537" y="628"/>
                    </a:lnTo>
                    <a:lnTo>
                      <a:pt x="528" y="628"/>
                    </a:lnTo>
                    <a:lnTo>
                      <a:pt x="537" y="624"/>
                    </a:lnTo>
                    <a:close/>
                    <a:moveTo>
                      <a:pt x="537" y="628"/>
                    </a:moveTo>
                    <a:lnTo>
                      <a:pt x="537" y="637"/>
                    </a:lnTo>
                    <a:lnTo>
                      <a:pt x="518" y="637"/>
                    </a:lnTo>
                    <a:lnTo>
                      <a:pt x="518" y="628"/>
                    </a:lnTo>
                    <a:lnTo>
                      <a:pt x="537" y="628"/>
                    </a:lnTo>
                    <a:close/>
                    <a:moveTo>
                      <a:pt x="537" y="637"/>
                    </a:moveTo>
                    <a:lnTo>
                      <a:pt x="537" y="650"/>
                    </a:lnTo>
                    <a:lnTo>
                      <a:pt x="518" y="650"/>
                    </a:lnTo>
                    <a:lnTo>
                      <a:pt x="518" y="637"/>
                    </a:lnTo>
                    <a:lnTo>
                      <a:pt x="537" y="637"/>
                    </a:lnTo>
                    <a:close/>
                    <a:moveTo>
                      <a:pt x="537" y="650"/>
                    </a:moveTo>
                    <a:lnTo>
                      <a:pt x="537" y="652"/>
                    </a:lnTo>
                    <a:lnTo>
                      <a:pt x="537" y="655"/>
                    </a:lnTo>
                    <a:lnTo>
                      <a:pt x="528" y="650"/>
                    </a:lnTo>
                    <a:lnTo>
                      <a:pt x="537" y="650"/>
                    </a:lnTo>
                    <a:close/>
                    <a:moveTo>
                      <a:pt x="537" y="655"/>
                    </a:moveTo>
                    <a:lnTo>
                      <a:pt x="531" y="667"/>
                    </a:lnTo>
                    <a:lnTo>
                      <a:pt x="513" y="659"/>
                    </a:lnTo>
                    <a:lnTo>
                      <a:pt x="519" y="646"/>
                    </a:lnTo>
                    <a:lnTo>
                      <a:pt x="537" y="655"/>
                    </a:lnTo>
                    <a:close/>
                    <a:moveTo>
                      <a:pt x="531" y="667"/>
                    </a:moveTo>
                    <a:lnTo>
                      <a:pt x="524" y="680"/>
                    </a:lnTo>
                    <a:lnTo>
                      <a:pt x="507" y="671"/>
                    </a:lnTo>
                    <a:lnTo>
                      <a:pt x="513" y="659"/>
                    </a:lnTo>
                    <a:lnTo>
                      <a:pt x="531" y="667"/>
                    </a:lnTo>
                    <a:close/>
                    <a:moveTo>
                      <a:pt x="524" y="680"/>
                    </a:moveTo>
                    <a:lnTo>
                      <a:pt x="523" y="681"/>
                    </a:lnTo>
                    <a:lnTo>
                      <a:pt x="522" y="682"/>
                    </a:lnTo>
                    <a:lnTo>
                      <a:pt x="515" y="676"/>
                    </a:lnTo>
                    <a:lnTo>
                      <a:pt x="524" y="680"/>
                    </a:lnTo>
                    <a:close/>
                    <a:moveTo>
                      <a:pt x="522" y="682"/>
                    </a:moveTo>
                    <a:lnTo>
                      <a:pt x="510" y="696"/>
                    </a:lnTo>
                    <a:lnTo>
                      <a:pt x="496" y="681"/>
                    </a:lnTo>
                    <a:lnTo>
                      <a:pt x="508" y="669"/>
                    </a:lnTo>
                    <a:lnTo>
                      <a:pt x="522" y="682"/>
                    </a:lnTo>
                    <a:close/>
                    <a:moveTo>
                      <a:pt x="510" y="696"/>
                    </a:moveTo>
                    <a:lnTo>
                      <a:pt x="507" y="697"/>
                    </a:lnTo>
                    <a:lnTo>
                      <a:pt x="505" y="698"/>
                    </a:lnTo>
                    <a:lnTo>
                      <a:pt x="503" y="689"/>
                    </a:lnTo>
                    <a:lnTo>
                      <a:pt x="510" y="696"/>
                    </a:lnTo>
                    <a:close/>
                    <a:moveTo>
                      <a:pt x="505" y="698"/>
                    </a:moveTo>
                    <a:lnTo>
                      <a:pt x="496" y="701"/>
                    </a:lnTo>
                    <a:lnTo>
                      <a:pt x="490" y="682"/>
                    </a:lnTo>
                    <a:lnTo>
                      <a:pt x="500" y="679"/>
                    </a:lnTo>
                    <a:lnTo>
                      <a:pt x="505" y="698"/>
                    </a:lnTo>
                    <a:close/>
                    <a:moveTo>
                      <a:pt x="496" y="701"/>
                    </a:moveTo>
                    <a:lnTo>
                      <a:pt x="496" y="701"/>
                    </a:lnTo>
                    <a:lnTo>
                      <a:pt x="495" y="701"/>
                    </a:lnTo>
                    <a:lnTo>
                      <a:pt x="493" y="691"/>
                    </a:lnTo>
                    <a:lnTo>
                      <a:pt x="496" y="701"/>
                    </a:lnTo>
                    <a:close/>
                    <a:moveTo>
                      <a:pt x="495" y="701"/>
                    </a:moveTo>
                    <a:lnTo>
                      <a:pt x="483" y="704"/>
                    </a:lnTo>
                    <a:lnTo>
                      <a:pt x="478" y="686"/>
                    </a:lnTo>
                    <a:lnTo>
                      <a:pt x="491" y="682"/>
                    </a:lnTo>
                    <a:lnTo>
                      <a:pt x="495" y="701"/>
                    </a:lnTo>
                    <a:close/>
                    <a:moveTo>
                      <a:pt x="483" y="704"/>
                    </a:moveTo>
                    <a:lnTo>
                      <a:pt x="481" y="704"/>
                    </a:lnTo>
                    <a:lnTo>
                      <a:pt x="478" y="704"/>
                    </a:lnTo>
                    <a:lnTo>
                      <a:pt x="481" y="694"/>
                    </a:lnTo>
                    <a:lnTo>
                      <a:pt x="483" y="704"/>
                    </a:lnTo>
                    <a:close/>
                    <a:moveTo>
                      <a:pt x="478" y="704"/>
                    </a:moveTo>
                    <a:lnTo>
                      <a:pt x="465" y="701"/>
                    </a:lnTo>
                    <a:lnTo>
                      <a:pt x="470" y="682"/>
                    </a:lnTo>
                    <a:lnTo>
                      <a:pt x="483" y="686"/>
                    </a:lnTo>
                    <a:lnTo>
                      <a:pt x="478" y="704"/>
                    </a:lnTo>
                    <a:close/>
                    <a:moveTo>
                      <a:pt x="465" y="701"/>
                    </a:moveTo>
                    <a:lnTo>
                      <a:pt x="464" y="701"/>
                    </a:lnTo>
                    <a:lnTo>
                      <a:pt x="464" y="700"/>
                    </a:lnTo>
                    <a:lnTo>
                      <a:pt x="468" y="691"/>
                    </a:lnTo>
                    <a:lnTo>
                      <a:pt x="465" y="701"/>
                    </a:lnTo>
                    <a:close/>
                    <a:moveTo>
                      <a:pt x="464" y="700"/>
                    </a:moveTo>
                    <a:lnTo>
                      <a:pt x="448" y="694"/>
                    </a:lnTo>
                    <a:lnTo>
                      <a:pt x="456" y="677"/>
                    </a:lnTo>
                    <a:lnTo>
                      <a:pt x="471" y="682"/>
                    </a:lnTo>
                    <a:lnTo>
                      <a:pt x="464" y="700"/>
                    </a:lnTo>
                    <a:close/>
                    <a:moveTo>
                      <a:pt x="448" y="694"/>
                    </a:moveTo>
                    <a:lnTo>
                      <a:pt x="447" y="693"/>
                    </a:lnTo>
                    <a:lnTo>
                      <a:pt x="446" y="692"/>
                    </a:lnTo>
                    <a:lnTo>
                      <a:pt x="452" y="686"/>
                    </a:lnTo>
                    <a:lnTo>
                      <a:pt x="448" y="694"/>
                    </a:lnTo>
                    <a:close/>
                    <a:moveTo>
                      <a:pt x="446" y="692"/>
                    </a:moveTo>
                    <a:lnTo>
                      <a:pt x="432" y="679"/>
                    </a:lnTo>
                    <a:lnTo>
                      <a:pt x="446" y="666"/>
                    </a:lnTo>
                    <a:lnTo>
                      <a:pt x="459" y="679"/>
                    </a:lnTo>
                    <a:lnTo>
                      <a:pt x="446" y="692"/>
                    </a:lnTo>
                    <a:close/>
                    <a:moveTo>
                      <a:pt x="446" y="665"/>
                    </a:moveTo>
                    <a:lnTo>
                      <a:pt x="446" y="666"/>
                    </a:lnTo>
                    <a:lnTo>
                      <a:pt x="439" y="672"/>
                    </a:lnTo>
                    <a:lnTo>
                      <a:pt x="446" y="665"/>
                    </a:lnTo>
                    <a:close/>
                    <a:moveTo>
                      <a:pt x="433" y="680"/>
                    </a:moveTo>
                    <a:lnTo>
                      <a:pt x="417" y="667"/>
                    </a:lnTo>
                    <a:lnTo>
                      <a:pt x="429" y="652"/>
                    </a:lnTo>
                    <a:lnTo>
                      <a:pt x="446" y="665"/>
                    </a:lnTo>
                    <a:lnTo>
                      <a:pt x="433" y="680"/>
                    </a:lnTo>
                    <a:close/>
                    <a:moveTo>
                      <a:pt x="417" y="667"/>
                    </a:moveTo>
                    <a:lnTo>
                      <a:pt x="417" y="667"/>
                    </a:lnTo>
                    <a:lnTo>
                      <a:pt x="416" y="666"/>
                    </a:lnTo>
                    <a:lnTo>
                      <a:pt x="424" y="660"/>
                    </a:lnTo>
                    <a:lnTo>
                      <a:pt x="417" y="667"/>
                    </a:lnTo>
                    <a:close/>
                    <a:moveTo>
                      <a:pt x="416" y="666"/>
                    </a:moveTo>
                    <a:lnTo>
                      <a:pt x="400" y="647"/>
                    </a:lnTo>
                    <a:lnTo>
                      <a:pt x="415" y="635"/>
                    </a:lnTo>
                    <a:lnTo>
                      <a:pt x="430" y="654"/>
                    </a:lnTo>
                    <a:lnTo>
                      <a:pt x="416" y="666"/>
                    </a:lnTo>
                    <a:close/>
                    <a:moveTo>
                      <a:pt x="414" y="634"/>
                    </a:moveTo>
                    <a:lnTo>
                      <a:pt x="415" y="634"/>
                    </a:lnTo>
                    <a:lnTo>
                      <a:pt x="415" y="635"/>
                    </a:lnTo>
                    <a:lnTo>
                      <a:pt x="407" y="640"/>
                    </a:lnTo>
                    <a:lnTo>
                      <a:pt x="414" y="634"/>
                    </a:lnTo>
                    <a:close/>
                    <a:moveTo>
                      <a:pt x="400" y="647"/>
                    </a:moveTo>
                    <a:lnTo>
                      <a:pt x="382" y="628"/>
                    </a:lnTo>
                    <a:lnTo>
                      <a:pt x="395" y="615"/>
                    </a:lnTo>
                    <a:lnTo>
                      <a:pt x="414" y="634"/>
                    </a:lnTo>
                    <a:lnTo>
                      <a:pt x="400" y="647"/>
                    </a:lnTo>
                    <a:close/>
                    <a:moveTo>
                      <a:pt x="382" y="628"/>
                    </a:moveTo>
                    <a:lnTo>
                      <a:pt x="381" y="628"/>
                    </a:lnTo>
                    <a:lnTo>
                      <a:pt x="381" y="627"/>
                    </a:lnTo>
                    <a:lnTo>
                      <a:pt x="388" y="622"/>
                    </a:lnTo>
                    <a:lnTo>
                      <a:pt x="382" y="628"/>
                    </a:lnTo>
                    <a:close/>
                    <a:moveTo>
                      <a:pt x="381" y="627"/>
                    </a:moveTo>
                    <a:lnTo>
                      <a:pt x="364" y="602"/>
                    </a:lnTo>
                    <a:lnTo>
                      <a:pt x="381" y="591"/>
                    </a:lnTo>
                    <a:lnTo>
                      <a:pt x="396" y="617"/>
                    </a:lnTo>
                    <a:lnTo>
                      <a:pt x="381" y="627"/>
                    </a:lnTo>
                    <a:close/>
                    <a:moveTo>
                      <a:pt x="364" y="602"/>
                    </a:moveTo>
                    <a:lnTo>
                      <a:pt x="364" y="601"/>
                    </a:lnTo>
                    <a:lnTo>
                      <a:pt x="373" y="596"/>
                    </a:lnTo>
                    <a:lnTo>
                      <a:pt x="364" y="602"/>
                    </a:lnTo>
                    <a:close/>
                    <a:moveTo>
                      <a:pt x="364" y="601"/>
                    </a:moveTo>
                    <a:lnTo>
                      <a:pt x="351" y="575"/>
                    </a:lnTo>
                    <a:lnTo>
                      <a:pt x="368" y="566"/>
                    </a:lnTo>
                    <a:lnTo>
                      <a:pt x="381" y="592"/>
                    </a:lnTo>
                    <a:lnTo>
                      <a:pt x="364" y="601"/>
                    </a:lnTo>
                    <a:close/>
                    <a:moveTo>
                      <a:pt x="367" y="565"/>
                    </a:moveTo>
                    <a:lnTo>
                      <a:pt x="367" y="566"/>
                    </a:lnTo>
                    <a:lnTo>
                      <a:pt x="368" y="566"/>
                    </a:lnTo>
                    <a:lnTo>
                      <a:pt x="360" y="571"/>
                    </a:lnTo>
                    <a:lnTo>
                      <a:pt x="367" y="565"/>
                    </a:lnTo>
                    <a:close/>
                    <a:moveTo>
                      <a:pt x="352" y="576"/>
                    </a:moveTo>
                    <a:lnTo>
                      <a:pt x="333" y="548"/>
                    </a:lnTo>
                    <a:lnTo>
                      <a:pt x="349" y="537"/>
                    </a:lnTo>
                    <a:lnTo>
                      <a:pt x="367" y="565"/>
                    </a:lnTo>
                    <a:lnTo>
                      <a:pt x="352" y="576"/>
                    </a:lnTo>
                    <a:close/>
                    <a:moveTo>
                      <a:pt x="333" y="548"/>
                    </a:moveTo>
                    <a:lnTo>
                      <a:pt x="333" y="549"/>
                    </a:lnTo>
                    <a:lnTo>
                      <a:pt x="332" y="548"/>
                    </a:lnTo>
                    <a:lnTo>
                      <a:pt x="341" y="542"/>
                    </a:lnTo>
                    <a:lnTo>
                      <a:pt x="333" y="548"/>
                    </a:lnTo>
                    <a:close/>
                    <a:moveTo>
                      <a:pt x="332" y="548"/>
                    </a:moveTo>
                    <a:lnTo>
                      <a:pt x="317" y="521"/>
                    </a:lnTo>
                    <a:lnTo>
                      <a:pt x="333" y="511"/>
                    </a:lnTo>
                    <a:lnTo>
                      <a:pt x="349" y="537"/>
                    </a:lnTo>
                    <a:lnTo>
                      <a:pt x="332" y="548"/>
                    </a:lnTo>
                    <a:close/>
                    <a:moveTo>
                      <a:pt x="332" y="511"/>
                    </a:moveTo>
                    <a:lnTo>
                      <a:pt x="332" y="511"/>
                    </a:lnTo>
                    <a:lnTo>
                      <a:pt x="333" y="511"/>
                    </a:lnTo>
                    <a:lnTo>
                      <a:pt x="324" y="517"/>
                    </a:lnTo>
                    <a:lnTo>
                      <a:pt x="332" y="511"/>
                    </a:lnTo>
                    <a:close/>
                    <a:moveTo>
                      <a:pt x="317" y="522"/>
                    </a:moveTo>
                    <a:lnTo>
                      <a:pt x="298" y="497"/>
                    </a:lnTo>
                    <a:lnTo>
                      <a:pt x="313" y="486"/>
                    </a:lnTo>
                    <a:lnTo>
                      <a:pt x="332" y="511"/>
                    </a:lnTo>
                    <a:lnTo>
                      <a:pt x="317" y="522"/>
                    </a:lnTo>
                    <a:close/>
                    <a:moveTo>
                      <a:pt x="298" y="497"/>
                    </a:moveTo>
                    <a:lnTo>
                      <a:pt x="279" y="472"/>
                    </a:lnTo>
                    <a:lnTo>
                      <a:pt x="295" y="461"/>
                    </a:lnTo>
                    <a:lnTo>
                      <a:pt x="313" y="486"/>
                    </a:lnTo>
                    <a:lnTo>
                      <a:pt x="298" y="497"/>
                    </a:lnTo>
                    <a:close/>
                    <a:moveTo>
                      <a:pt x="279" y="472"/>
                    </a:moveTo>
                    <a:lnTo>
                      <a:pt x="260" y="446"/>
                    </a:lnTo>
                    <a:lnTo>
                      <a:pt x="275" y="435"/>
                    </a:lnTo>
                    <a:lnTo>
                      <a:pt x="295" y="461"/>
                    </a:lnTo>
                    <a:lnTo>
                      <a:pt x="279" y="472"/>
                    </a:lnTo>
                    <a:close/>
                    <a:moveTo>
                      <a:pt x="275" y="434"/>
                    </a:moveTo>
                    <a:lnTo>
                      <a:pt x="274" y="433"/>
                    </a:lnTo>
                    <a:lnTo>
                      <a:pt x="275" y="435"/>
                    </a:lnTo>
                    <a:lnTo>
                      <a:pt x="267" y="441"/>
                    </a:lnTo>
                    <a:lnTo>
                      <a:pt x="275" y="434"/>
                    </a:lnTo>
                    <a:close/>
                    <a:moveTo>
                      <a:pt x="260" y="446"/>
                    </a:moveTo>
                    <a:lnTo>
                      <a:pt x="237" y="418"/>
                    </a:lnTo>
                    <a:lnTo>
                      <a:pt x="253" y="407"/>
                    </a:lnTo>
                    <a:lnTo>
                      <a:pt x="275" y="434"/>
                    </a:lnTo>
                    <a:lnTo>
                      <a:pt x="260" y="446"/>
                    </a:lnTo>
                    <a:close/>
                    <a:moveTo>
                      <a:pt x="237" y="418"/>
                    </a:moveTo>
                    <a:lnTo>
                      <a:pt x="237" y="418"/>
                    </a:lnTo>
                    <a:lnTo>
                      <a:pt x="245" y="412"/>
                    </a:lnTo>
                    <a:lnTo>
                      <a:pt x="237" y="418"/>
                    </a:lnTo>
                    <a:close/>
                    <a:moveTo>
                      <a:pt x="237" y="418"/>
                    </a:moveTo>
                    <a:lnTo>
                      <a:pt x="215" y="386"/>
                    </a:lnTo>
                    <a:lnTo>
                      <a:pt x="231" y="375"/>
                    </a:lnTo>
                    <a:lnTo>
                      <a:pt x="253" y="407"/>
                    </a:lnTo>
                    <a:lnTo>
                      <a:pt x="237" y="418"/>
                    </a:lnTo>
                    <a:close/>
                    <a:moveTo>
                      <a:pt x="231" y="375"/>
                    </a:moveTo>
                    <a:lnTo>
                      <a:pt x="232" y="376"/>
                    </a:lnTo>
                    <a:lnTo>
                      <a:pt x="231" y="375"/>
                    </a:lnTo>
                    <a:lnTo>
                      <a:pt x="223" y="380"/>
                    </a:lnTo>
                    <a:lnTo>
                      <a:pt x="231" y="375"/>
                    </a:lnTo>
                    <a:close/>
                    <a:moveTo>
                      <a:pt x="215" y="386"/>
                    </a:moveTo>
                    <a:lnTo>
                      <a:pt x="187" y="348"/>
                    </a:lnTo>
                    <a:lnTo>
                      <a:pt x="202" y="336"/>
                    </a:lnTo>
                    <a:lnTo>
                      <a:pt x="231" y="375"/>
                    </a:lnTo>
                    <a:lnTo>
                      <a:pt x="215" y="386"/>
                    </a:lnTo>
                    <a:close/>
                    <a:moveTo>
                      <a:pt x="187" y="348"/>
                    </a:moveTo>
                    <a:lnTo>
                      <a:pt x="187" y="347"/>
                    </a:lnTo>
                    <a:lnTo>
                      <a:pt x="194" y="342"/>
                    </a:lnTo>
                    <a:lnTo>
                      <a:pt x="187" y="348"/>
                    </a:lnTo>
                    <a:close/>
                    <a:moveTo>
                      <a:pt x="187" y="347"/>
                    </a:moveTo>
                    <a:lnTo>
                      <a:pt x="158" y="303"/>
                    </a:lnTo>
                    <a:lnTo>
                      <a:pt x="173" y="292"/>
                    </a:lnTo>
                    <a:lnTo>
                      <a:pt x="202" y="337"/>
                    </a:lnTo>
                    <a:lnTo>
                      <a:pt x="187" y="347"/>
                    </a:lnTo>
                    <a:close/>
                    <a:moveTo>
                      <a:pt x="158" y="303"/>
                    </a:moveTo>
                    <a:lnTo>
                      <a:pt x="158" y="303"/>
                    </a:lnTo>
                    <a:lnTo>
                      <a:pt x="158" y="302"/>
                    </a:lnTo>
                    <a:lnTo>
                      <a:pt x="166" y="297"/>
                    </a:lnTo>
                    <a:lnTo>
                      <a:pt x="158" y="303"/>
                    </a:lnTo>
                    <a:close/>
                    <a:moveTo>
                      <a:pt x="158" y="302"/>
                    </a:moveTo>
                    <a:lnTo>
                      <a:pt x="126" y="248"/>
                    </a:lnTo>
                    <a:lnTo>
                      <a:pt x="142" y="239"/>
                    </a:lnTo>
                    <a:lnTo>
                      <a:pt x="174" y="293"/>
                    </a:lnTo>
                    <a:lnTo>
                      <a:pt x="158" y="302"/>
                    </a:lnTo>
                    <a:close/>
                    <a:moveTo>
                      <a:pt x="126" y="248"/>
                    </a:moveTo>
                    <a:lnTo>
                      <a:pt x="125" y="246"/>
                    </a:lnTo>
                    <a:lnTo>
                      <a:pt x="126" y="248"/>
                    </a:lnTo>
                    <a:lnTo>
                      <a:pt x="134" y="243"/>
                    </a:lnTo>
                    <a:lnTo>
                      <a:pt x="126" y="248"/>
                    </a:lnTo>
                    <a:close/>
                    <a:moveTo>
                      <a:pt x="126" y="248"/>
                    </a:moveTo>
                    <a:lnTo>
                      <a:pt x="113" y="226"/>
                    </a:lnTo>
                    <a:lnTo>
                      <a:pt x="129" y="217"/>
                    </a:lnTo>
                    <a:lnTo>
                      <a:pt x="142" y="239"/>
                    </a:lnTo>
                    <a:lnTo>
                      <a:pt x="126" y="248"/>
                    </a:lnTo>
                    <a:close/>
                    <a:moveTo>
                      <a:pt x="129" y="216"/>
                    </a:moveTo>
                    <a:lnTo>
                      <a:pt x="129" y="216"/>
                    </a:lnTo>
                    <a:lnTo>
                      <a:pt x="129" y="217"/>
                    </a:lnTo>
                    <a:lnTo>
                      <a:pt x="121" y="221"/>
                    </a:lnTo>
                    <a:lnTo>
                      <a:pt x="129" y="216"/>
                    </a:lnTo>
                    <a:close/>
                    <a:moveTo>
                      <a:pt x="114" y="227"/>
                    </a:moveTo>
                    <a:lnTo>
                      <a:pt x="101" y="207"/>
                    </a:lnTo>
                    <a:lnTo>
                      <a:pt x="117" y="197"/>
                    </a:lnTo>
                    <a:lnTo>
                      <a:pt x="129" y="216"/>
                    </a:lnTo>
                    <a:lnTo>
                      <a:pt x="114" y="227"/>
                    </a:lnTo>
                    <a:close/>
                    <a:moveTo>
                      <a:pt x="101" y="207"/>
                    </a:moveTo>
                    <a:lnTo>
                      <a:pt x="126" y="246"/>
                    </a:lnTo>
                    <a:lnTo>
                      <a:pt x="101" y="207"/>
                    </a:lnTo>
                    <a:lnTo>
                      <a:pt x="108" y="203"/>
                    </a:lnTo>
                    <a:lnTo>
                      <a:pt x="101" y="207"/>
                    </a:lnTo>
                    <a:close/>
                    <a:moveTo>
                      <a:pt x="101" y="207"/>
                    </a:moveTo>
                    <a:lnTo>
                      <a:pt x="88" y="188"/>
                    </a:lnTo>
                    <a:lnTo>
                      <a:pt x="104" y="177"/>
                    </a:lnTo>
                    <a:lnTo>
                      <a:pt x="117" y="197"/>
                    </a:lnTo>
                    <a:lnTo>
                      <a:pt x="101" y="207"/>
                    </a:lnTo>
                    <a:close/>
                    <a:moveTo>
                      <a:pt x="88" y="188"/>
                    </a:moveTo>
                    <a:lnTo>
                      <a:pt x="87" y="188"/>
                    </a:lnTo>
                    <a:lnTo>
                      <a:pt x="87" y="187"/>
                    </a:lnTo>
                    <a:lnTo>
                      <a:pt x="96" y="183"/>
                    </a:lnTo>
                    <a:lnTo>
                      <a:pt x="88" y="188"/>
                    </a:lnTo>
                    <a:close/>
                    <a:moveTo>
                      <a:pt x="87" y="187"/>
                    </a:moveTo>
                    <a:lnTo>
                      <a:pt x="77" y="168"/>
                    </a:lnTo>
                    <a:lnTo>
                      <a:pt x="95" y="160"/>
                    </a:lnTo>
                    <a:lnTo>
                      <a:pt x="105" y="178"/>
                    </a:lnTo>
                    <a:lnTo>
                      <a:pt x="87" y="187"/>
                    </a:lnTo>
                    <a:close/>
                    <a:moveTo>
                      <a:pt x="93" y="157"/>
                    </a:moveTo>
                    <a:lnTo>
                      <a:pt x="94" y="159"/>
                    </a:lnTo>
                    <a:lnTo>
                      <a:pt x="95" y="160"/>
                    </a:lnTo>
                    <a:lnTo>
                      <a:pt x="86" y="164"/>
                    </a:lnTo>
                    <a:lnTo>
                      <a:pt x="93" y="157"/>
                    </a:lnTo>
                    <a:close/>
                    <a:moveTo>
                      <a:pt x="80" y="171"/>
                    </a:moveTo>
                    <a:lnTo>
                      <a:pt x="66" y="159"/>
                    </a:lnTo>
                    <a:lnTo>
                      <a:pt x="81" y="144"/>
                    </a:lnTo>
                    <a:lnTo>
                      <a:pt x="93" y="157"/>
                    </a:lnTo>
                    <a:lnTo>
                      <a:pt x="80" y="171"/>
                    </a:lnTo>
                    <a:close/>
                    <a:moveTo>
                      <a:pt x="66" y="159"/>
                    </a:moveTo>
                    <a:lnTo>
                      <a:pt x="58" y="149"/>
                    </a:lnTo>
                    <a:lnTo>
                      <a:pt x="71" y="135"/>
                    </a:lnTo>
                    <a:lnTo>
                      <a:pt x="81" y="144"/>
                    </a:lnTo>
                    <a:lnTo>
                      <a:pt x="66" y="159"/>
                    </a:lnTo>
                    <a:close/>
                    <a:moveTo>
                      <a:pt x="69" y="133"/>
                    </a:moveTo>
                    <a:lnTo>
                      <a:pt x="70" y="134"/>
                    </a:lnTo>
                    <a:lnTo>
                      <a:pt x="71" y="135"/>
                    </a:lnTo>
                    <a:lnTo>
                      <a:pt x="64" y="142"/>
                    </a:lnTo>
                    <a:lnTo>
                      <a:pt x="69" y="133"/>
                    </a:lnTo>
                    <a:close/>
                    <a:moveTo>
                      <a:pt x="60" y="151"/>
                    </a:moveTo>
                    <a:lnTo>
                      <a:pt x="48" y="144"/>
                    </a:lnTo>
                    <a:lnTo>
                      <a:pt x="55" y="127"/>
                    </a:lnTo>
                    <a:lnTo>
                      <a:pt x="69" y="133"/>
                    </a:lnTo>
                    <a:lnTo>
                      <a:pt x="60" y="151"/>
                    </a:lnTo>
                    <a:close/>
                    <a:moveTo>
                      <a:pt x="54" y="127"/>
                    </a:moveTo>
                    <a:lnTo>
                      <a:pt x="55" y="127"/>
                    </a:lnTo>
                    <a:lnTo>
                      <a:pt x="51" y="135"/>
                    </a:lnTo>
                    <a:lnTo>
                      <a:pt x="54" y="127"/>
                    </a:lnTo>
                    <a:close/>
                    <a:moveTo>
                      <a:pt x="49" y="144"/>
                    </a:moveTo>
                    <a:lnTo>
                      <a:pt x="39" y="141"/>
                    </a:lnTo>
                    <a:lnTo>
                      <a:pt x="44" y="123"/>
                    </a:lnTo>
                    <a:lnTo>
                      <a:pt x="54" y="127"/>
                    </a:lnTo>
                    <a:lnTo>
                      <a:pt x="49" y="144"/>
                    </a:lnTo>
                    <a:close/>
                    <a:moveTo>
                      <a:pt x="39" y="123"/>
                    </a:moveTo>
                    <a:lnTo>
                      <a:pt x="42" y="122"/>
                    </a:lnTo>
                    <a:lnTo>
                      <a:pt x="44" y="123"/>
                    </a:lnTo>
                    <a:lnTo>
                      <a:pt x="42" y="132"/>
                    </a:lnTo>
                    <a:lnTo>
                      <a:pt x="39" y="123"/>
                    </a:lnTo>
                    <a:close/>
                    <a:moveTo>
                      <a:pt x="44" y="141"/>
                    </a:moveTo>
                    <a:lnTo>
                      <a:pt x="35" y="144"/>
                    </a:lnTo>
                    <a:lnTo>
                      <a:pt x="29" y="127"/>
                    </a:lnTo>
                    <a:lnTo>
                      <a:pt x="39" y="123"/>
                    </a:lnTo>
                    <a:lnTo>
                      <a:pt x="44" y="141"/>
                    </a:lnTo>
                    <a:close/>
                    <a:moveTo>
                      <a:pt x="26" y="129"/>
                    </a:moveTo>
                    <a:lnTo>
                      <a:pt x="27" y="127"/>
                    </a:lnTo>
                    <a:lnTo>
                      <a:pt x="29" y="127"/>
                    </a:lnTo>
                    <a:lnTo>
                      <a:pt x="32" y="135"/>
                    </a:lnTo>
                    <a:lnTo>
                      <a:pt x="26" y="129"/>
                    </a:lnTo>
                    <a:close/>
                    <a:moveTo>
                      <a:pt x="39" y="142"/>
                    </a:moveTo>
                    <a:lnTo>
                      <a:pt x="30" y="152"/>
                    </a:lnTo>
                    <a:lnTo>
                      <a:pt x="16" y="139"/>
                    </a:lnTo>
                    <a:lnTo>
                      <a:pt x="26" y="129"/>
                    </a:lnTo>
                    <a:lnTo>
                      <a:pt x="39" y="142"/>
                    </a:lnTo>
                    <a:close/>
                    <a:moveTo>
                      <a:pt x="13" y="141"/>
                    </a:moveTo>
                    <a:lnTo>
                      <a:pt x="15" y="140"/>
                    </a:lnTo>
                    <a:lnTo>
                      <a:pt x="16" y="139"/>
                    </a:lnTo>
                    <a:lnTo>
                      <a:pt x="22" y="145"/>
                    </a:lnTo>
                    <a:lnTo>
                      <a:pt x="13" y="141"/>
                    </a:lnTo>
                    <a:close/>
                    <a:moveTo>
                      <a:pt x="31" y="149"/>
                    </a:moveTo>
                    <a:lnTo>
                      <a:pt x="19" y="181"/>
                    </a:lnTo>
                    <a:lnTo>
                      <a:pt x="1" y="173"/>
                    </a:lnTo>
                    <a:lnTo>
                      <a:pt x="13" y="141"/>
                    </a:lnTo>
                    <a:lnTo>
                      <a:pt x="31" y="149"/>
                    </a:lnTo>
                    <a:close/>
                    <a:moveTo>
                      <a:pt x="1" y="179"/>
                    </a:moveTo>
                    <a:lnTo>
                      <a:pt x="0" y="176"/>
                    </a:lnTo>
                    <a:lnTo>
                      <a:pt x="1" y="173"/>
                    </a:lnTo>
                    <a:lnTo>
                      <a:pt x="10" y="176"/>
                    </a:lnTo>
                    <a:lnTo>
                      <a:pt x="1" y="179"/>
                    </a:lnTo>
                    <a:close/>
                    <a:moveTo>
                      <a:pt x="19" y="174"/>
                    </a:moveTo>
                    <a:lnTo>
                      <a:pt x="32" y="222"/>
                    </a:lnTo>
                    <a:lnTo>
                      <a:pt x="13" y="227"/>
                    </a:lnTo>
                    <a:lnTo>
                      <a:pt x="1" y="179"/>
                    </a:lnTo>
                    <a:lnTo>
                      <a:pt x="19" y="174"/>
                    </a:lnTo>
                    <a:close/>
                    <a:moveTo>
                      <a:pt x="15" y="229"/>
                    </a:moveTo>
                    <a:lnTo>
                      <a:pt x="13" y="228"/>
                    </a:lnTo>
                    <a:lnTo>
                      <a:pt x="13" y="227"/>
                    </a:lnTo>
                    <a:lnTo>
                      <a:pt x="22" y="225"/>
                    </a:lnTo>
                    <a:lnTo>
                      <a:pt x="15" y="229"/>
                    </a:lnTo>
                    <a:close/>
                    <a:moveTo>
                      <a:pt x="31" y="220"/>
                    </a:moveTo>
                    <a:lnTo>
                      <a:pt x="60" y="278"/>
                    </a:lnTo>
                    <a:lnTo>
                      <a:pt x="43" y="285"/>
                    </a:lnTo>
                    <a:lnTo>
                      <a:pt x="15" y="229"/>
                    </a:lnTo>
                    <a:lnTo>
                      <a:pt x="31" y="220"/>
                    </a:lnTo>
                    <a:close/>
                    <a:moveTo>
                      <a:pt x="43" y="286"/>
                    </a:moveTo>
                    <a:lnTo>
                      <a:pt x="43" y="286"/>
                    </a:lnTo>
                    <a:lnTo>
                      <a:pt x="43" y="285"/>
                    </a:lnTo>
                    <a:lnTo>
                      <a:pt x="51" y="282"/>
                    </a:lnTo>
                    <a:lnTo>
                      <a:pt x="43" y="286"/>
                    </a:lnTo>
                    <a:close/>
                    <a:moveTo>
                      <a:pt x="60" y="277"/>
                    </a:moveTo>
                    <a:lnTo>
                      <a:pt x="101" y="344"/>
                    </a:lnTo>
                    <a:lnTo>
                      <a:pt x="85" y="354"/>
                    </a:lnTo>
                    <a:lnTo>
                      <a:pt x="43" y="286"/>
                    </a:lnTo>
                    <a:lnTo>
                      <a:pt x="60" y="277"/>
                    </a:lnTo>
                    <a:close/>
                    <a:moveTo>
                      <a:pt x="85" y="354"/>
                    </a:moveTo>
                    <a:lnTo>
                      <a:pt x="85" y="354"/>
                    </a:lnTo>
                    <a:lnTo>
                      <a:pt x="93" y="348"/>
                    </a:lnTo>
                    <a:lnTo>
                      <a:pt x="85" y="354"/>
                    </a:lnTo>
                    <a:close/>
                    <a:moveTo>
                      <a:pt x="101" y="343"/>
                    </a:moveTo>
                    <a:lnTo>
                      <a:pt x="151" y="413"/>
                    </a:lnTo>
                    <a:lnTo>
                      <a:pt x="136" y="424"/>
                    </a:lnTo>
                    <a:lnTo>
                      <a:pt x="85" y="354"/>
                    </a:lnTo>
                    <a:lnTo>
                      <a:pt x="101" y="343"/>
                    </a:lnTo>
                    <a:close/>
                    <a:moveTo>
                      <a:pt x="136" y="424"/>
                    </a:moveTo>
                    <a:lnTo>
                      <a:pt x="136" y="423"/>
                    </a:lnTo>
                    <a:lnTo>
                      <a:pt x="136" y="424"/>
                    </a:lnTo>
                    <a:lnTo>
                      <a:pt x="144" y="419"/>
                    </a:lnTo>
                    <a:lnTo>
                      <a:pt x="136" y="424"/>
                    </a:lnTo>
                    <a:close/>
                    <a:moveTo>
                      <a:pt x="151" y="412"/>
                    </a:moveTo>
                    <a:lnTo>
                      <a:pt x="209" y="486"/>
                    </a:lnTo>
                    <a:lnTo>
                      <a:pt x="193" y="497"/>
                    </a:lnTo>
                    <a:lnTo>
                      <a:pt x="136" y="424"/>
                    </a:lnTo>
                    <a:lnTo>
                      <a:pt x="151" y="412"/>
                    </a:lnTo>
                    <a:close/>
                    <a:moveTo>
                      <a:pt x="209" y="486"/>
                    </a:moveTo>
                    <a:lnTo>
                      <a:pt x="266" y="559"/>
                    </a:lnTo>
                    <a:lnTo>
                      <a:pt x="250" y="570"/>
                    </a:lnTo>
                    <a:lnTo>
                      <a:pt x="193" y="497"/>
                    </a:lnTo>
                    <a:lnTo>
                      <a:pt x="209" y="486"/>
                    </a:lnTo>
                    <a:close/>
                    <a:moveTo>
                      <a:pt x="266" y="559"/>
                    </a:moveTo>
                    <a:lnTo>
                      <a:pt x="266" y="560"/>
                    </a:lnTo>
                    <a:lnTo>
                      <a:pt x="266" y="559"/>
                    </a:lnTo>
                    <a:lnTo>
                      <a:pt x="258" y="564"/>
                    </a:lnTo>
                    <a:lnTo>
                      <a:pt x="266" y="559"/>
                    </a:lnTo>
                    <a:close/>
                    <a:moveTo>
                      <a:pt x="266" y="559"/>
                    </a:moveTo>
                    <a:lnTo>
                      <a:pt x="320" y="628"/>
                    </a:lnTo>
                    <a:lnTo>
                      <a:pt x="305" y="640"/>
                    </a:lnTo>
                    <a:lnTo>
                      <a:pt x="250" y="570"/>
                    </a:lnTo>
                    <a:lnTo>
                      <a:pt x="266" y="559"/>
                    </a:lnTo>
                    <a:close/>
                    <a:moveTo>
                      <a:pt x="320" y="628"/>
                    </a:moveTo>
                    <a:lnTo>
                      <a:pt x="320" y="629"/>
                    </a:lnTo>
                    <a:lnTo>
                      <a:pt x="312" y="635"/>
                    </a:lnTo>
                    <a:lnTo>
                      <a:pt x="320" y="628"/>
                    </a:lnTo>
                    <a:close/>
                    <a:moveTo>
                      <a:pt x="320" y="629"/>
                    </a:moveTo>
                    <a:lnTo>
                      <a:pt x="362" y="693"/>
                    </a:lnTo>
                    <a:lnTo>
                      <a:pt x="345" y="703"/>
                    </a:lnTo>
                    <a:lnTo>
                      <a:pt x="305" y="639"/>
                    </a:lnTo>
                    <a:lnTo>
                      <a:pt x="320" y="629"/>
                    </a:lnTo>
                    <a:close/>
                    <a:moveTo>
                      <a:pt x="362" y="693"/>
                    </a:moveTo>
                    <a:lnTo>
                      <a:pt x="361" y="691"/>
                    </a:lnTo>
                    <a:lnTo>
                      <a:pt x="362" y="693"/>
                    </a:lnTo>
                    <a:lnTo>
                      <a:pt x="353" y="698"/>
                    </a:lnTo>
                    <a:lnTo>
                      <a:pt x="362" y="693"/>
                    </a:lnTo>
                    <a:close/>
                    <a:moveTo>
                      <a:pt x="362" y="693"/>
                    </a:moveTo>
                    <a:lnTo>
                      <a:pt x="393" y="744"/>
                    </a:lnTo>
                    <a:lnTo>
                      <a:pt x="377" y="754"/>
                    </a:lnTo>
                    <a:lnTo>
                      <a:pt x="345" y="703"/>
                    </a:lnTo>
                    <a:lnTo>
                      <a:pt x="362" y="693"/>
                    </a:lnTo>
                    <a:close/>
                    <a:moveTo>
                      <a:pt x="393" y="744"/>
                    </a:moveTo>
                    <a:lnTo>
                      <a:pt x="394" y="744"/>
                    </a:lnTo>
                    <a:lnTo>
                      <a:pt x="394" y="745"/>
                    </a:lnTo>
                    <a:lnTo>
                      <a:pt x="385" y="748"/>
                    </a:lnTo>
                    <a:lnTo>
                      <a:pt x="393" y="744"/>
                    </a:lnTo>
                    <a:close/>
                    <a:moveTo>
                      <a:pt x="394" y="745"/>
                    </a:moveTo>
                    <a:lnTo>
                      <a:pt x="400" y="757"/>
                    </a:lnTo>
                    <a:lnTo>
                      <a:pt x="383" y="766"/>
                    </a:lnTo>
                    <a:lnTo>
                      <a:pt x="376" y="753"/>
                    </a:lnTo>
                    <a:lnTo>
                      <a:pt x="394" y="745"/>
                    </a:lnTo>
                    <a:close/>
                    <a:moveTo>
                      <a:pt x="384" y="767"/>
                    </a:moveTo>
                    <a:lnTo>
                      <a:pt x="383" y="766"/>
                    </a:lnTo>
                    <a:lnTo>
                      <a:pt x="392" y="762"/>
                    </a:lnTo>
                    <a:lnTo>
                      <a:pt x="384" y="767"/>
                    </a:lnTo>
                    <a:close/>
                    <a:moveTo>
                      <a:pt x="399" y="756"/>
                    </a:moveTo>
                    <a:lnTo>
                      <a:pt x="406" y="766"/>
                    </a:lnTo>
                    <a:lnTo>
                      <a:pt x="389" y="776"/>
                    </a:lnTo>
                    <a:lnTo>
                      <a:pt x="384" y="767"/>
                    </a:lnTo>
                    <a:lnTo>
                      <a:pt x="399" y="756"/>
                    </a:lnTo>
                    <a:close/>
                    <a:moveTo>
                      <a:pt x="406" y="766"/>
                    </a:moveTo>
                    <a:lnTo>
                      <a:pt x="406" y="767"/>
                    </a:lnTo>
                    <a:lnTo>
                      <a:pt x="407" y="768"/>
                    </a:lnTo>
                    <a:lnTo>
                      <a:pt x="398" y="772"/>
                    </a:lnTo>
                    <a:lnTo>
                      <a:pt x="406" y="766"/>
                    </a:lnTo>
                    <a:close/>
                    <a:moveTo>
                      <a:pt x="407" y="768"/>
                    </a:moveTo>
                    <a:lnTo>
                      <a:pt x="410" y="777"/>
                    </a:lnTo>
                    <a:lnTo>
                      <a:pt x="392" y="784"/>
                    </a:lnTo>
                    <a:lnTo>
                      <a:pt x="388" y="774"/>
                    </a:lnTo>
                    <a:lnTo>
                      <a:pt x="407" y="768"/>
                    </a:lnTo>
                    <a:close/>
                    <a:moveTo>
                      <a:pt x="393" y="786"/>
                    </a:moveTo>
                    <a:lnTo>
                      <a:pt x="393" y="785"/>
                    </a:lnTo>
                    <a:lnTo>
                      <a:pt x="392" y="784"/>
                    </a:lnTo>
                    <a:lnTo>
                      <a:pt x="402" y="780"/>
                    </a:lnTo>
                    <a:lnTo>
                      <a:pt x="393" y="786"/>
                    </a:lnTo>
                    <a:close/>
                    <a:moveTo>
                      <a:pt x="409" y="775"/>
                    </a:moveTo>
                    <a:lnTo>
                      <a:pt x="415" y="785"/>
                    </a:lnTo>
                    <a:lnTo>
                      <a:pt x="399" y="796"/>
                    </a:lnTo>
                    <a:lnTo>
                      <a:pt x="393" y="786"/>
                    </a:lnTo>
                    <a:lnTo>
                      <a:pt x="409" y="775"/>
                    </a:lnTo>
                    <a:close/>
                    <a:moveTo>
                      <a:pt x="415" y="785"/>
                    </a:moveTo>
                    <a:lnTo>
                      <a:pt x="421" y="795"/>
                    </a:lnTo>
                    <a:lnTo>
                      <a:pt x="406" y="805"/>
                    </a:lnTo>
                    <a:lnTo>
                      <a:pt x="399" y="796"/>
                    </a:lnTo>
                    <a:lnTo>
                      <a:pt x="415" y="785"/>
                    </a:lnTo>
                    <a:close/>
                    <a:moveTo>
                      <a:pt x="421" y="795"/>
                    </a:moveTo>
                    <a:lnTo>
                      <a:pt x="422" y="796"/>
                    </a:lnTo>
                    <a:lnTo>
                      <a:pt x="422" y="797"/>
                    </a:lnTo>
                    <a:lnTo>
                      <a:pt x="414" y="799"/>
                    </a:lnTo>
                    <a:lnTo>
                      <a:pt x="421" y="795"/>
                    </a:lnTo>
                    <a:close/>
                    <a:moveTo>
                      <a:pt x="422" y="797"/>
                    </a:moveTo>
                    <a:lnTo>
                      <a:pt x="426" y="810"/>
                    </a:lnTo>
                    <a:lnTo>
                      <a:pt x="408" y="815"/>
                    </a:lnTo>
                    <a:lnTo>
                      <a:pt x="405" y="802"/>
                    </a:lnTo>
                    <a:lnTo>
                      <a:pt x="422" y="797"/>
                    </a:lnTo>
                    <a:close/>
                    <a:moveTo>
                      <a:pt x="426" y="810"/>
                    </a:moveTo>
                    <a:lnTo>
                      <a:pt x="417" y="772"/>
                    </a:lnTo>
                    <a:lnTo>
                      <a:pt x="426" y="810"/>
                    </a:lnTo>
                    <a:lnTo>
                      <a:pt x="417" y="812"/>
                    </a:lnTo>
                    <a:lnTo>
                      <a:pt x="426" y="810"/>
                    </a:lnTo>
                    <a:close/>
                    <a:moveTo>
                      <a:pt x="426" y="810"/>
                    </a:moveTo>
                    <a:lnTo>
                      <a:pt x="429" y="822"/>
                    </a:lnTo>
                    <a:lnTo>
                      <a:pt x="410" y="828"/>
                    </a:lnTo>
                    <a:lnTo>
                      <a:pt x="408" y="815"/>
                    </a:lnTo>
                    <a:lnTo>
                      <a:pt x="426" y="810"/>
                    </a:lnTo>
                    <a:close/>
                    <a:moveTo>
                      <a:pt x="429" y="822"/>
                    </a:moveTo>
                    <a:lnTo>
                      <a:pt x="429" y="825"/>
                    </a:lnTo>
                    <a:lnTo>
                      <a:pt x="429" y="826"/>
                    </a:lnTo>
                    <a:lnTo>
                      <a:pt x="420" y="826"/>
                    </a:lnTo>
                    <a:lnTo>
                      <a:pt x="429" y="822"/>
                    </a:lnTo>
                    <a:close/>
                    <a:moveTo>
                      <a:pt x="429" y="826"/>
                    </a:moveTo>
                    <a:lnTo>
                      <a:pt x="429" y="838"/>
                    </a:lnTo>
                    <a:lnTo>
                      <a:pt x="410" y="838"/>
                    </a:lnTo>
                    <a:lnTo>
                      <a:pt x="410" y="826"/>
                    </a:lnTo>
                    <a:lnTo>
                      <a:pt x="429" y="826"/>
                    </a:lnTo>
                    <a:close/>
                    <a:moveTo>
                      <a:pt x="429" y="838"/>
                    </a:moveTo>
                    <a:lnTo>
                      <a:pt x="429" y="839"/>
                    </a:lnTo>
                    <a:lnTo>
                      <a:pt x="429" y="840"/>
                    </a:lnTo>
                    <a:lnTo>
                      <a:pt x="420" y="838"/>
                    </a:lnTo>
                    <a:lnTo>
                      <a:pt x="429" y="838"/>
                    </a:lnTo>
                    <a:close/>
                    <a:moveTo>
                      <a:pt x="429" y="840"/>
                    </a:moveTo>
                    <a:lnTo>
                      <a:pt x="426" y="855"/>
                    </a:lnTo>
                    <a:lnTo>
                      <a:pt x="407" y="852"/>
                    </a:lnTo>
                    <a:lnTo>
                      <a:pt x="410" y="836"/>
                    </a:lnTo>
                    <a:lnTo>
                      <a:pt x="429" y="840"/>
                    </a:lnTo>
                    <a:close/>
                    <a:moveTo>
                      <a:pt x="407" y="852"/>
                    </a:moveTo>
                    <a:lnTo>
                      <a:pt x="407" y="853"/>
                    </a:lnTo>
                    <a:lnTo>
                      <a:pt x="407" y="852"/>
                    </a:lnTo>
                    <a:lnTo>
                      <a:pt x="417" y="853"/>
                    </a:lnTo>
                    <a:lnTo>
                      <a:pt x="407" y="852"/>
                    </a:lnTo>
                    <a:close/>
                    <a:moveTo>
                      <a:pt x="426" y="855"/>
                    </a:moveTo>
                    <a:lnTo>
                      <a:pt x="424" y="874"/>
                    </a:lnTo>
                    <a:lnTo>
                      <a:pt x="404" y="871"/>
                    </a:lnTo>
                    <a:lnTo>
                      <a:pt x="407" y="852"/>
                    </a:lnTo>
                    <a:lnTo>
                      <a:pt x="426" y="855"/>
                    </a:lnTo>
                    <a:close/>
                    <a:moveTo>
                      <a:pt x="404" y="872"/>
                    </a:moveTo>
                    <a:lnTo>
                      <a:pt x="404" y="872"/>
                    </a:lnTo>
                    <a:lnTo>
                      <a:pt x="404" y="871"/>
                    </a:lnTo>
                    <a:lnTo>
                      <a:pt x="414" y="873"/>
                    </a:lnTo>
                    <a:lnTo>
                      <a:pt x="404" y="872"/>
                    </a:lnTo>
                    <a:close/>
                    <a:moveTo>
                      <a:pt x="424" y="874"/>
                    </a:moveTo>
                    <a:lnTo>
                      <a:pt x="420" y="908"/>
                    </a:lnTo>
                    <a:lnTo>
                      <a:pt x="402" y="907"/>
                    </a:lnTo>
                    <a:lnTo>
                      <a:pt x="404" y="872"/>
                    </a:lnTo>
                    <a:lnTo>
                      <a:pt x="424" y="874"/>
                    </a:lnTo>
                    <a:close/>
                    <a:moveTo>
                      <a:pt x="402" y="909"/>
                    </a:moveTo>
                    <a:lnTo>
                      <a:pt x="400" y="908"/>
                    </a:lnTo>
                    <a:lnTo>
                      <a:pt x="402" y="907"/>
                    </a:lnTo>
                    <a:lnTo>
                      <a:pt x="410" y="907"/>
                    </a:lnTo>
                    <a:lnTo>
                      <a:pt x="402" y="909"/>
                    </a:lnTo>
                    <a:close/>
                    <a:moveTo>
                      <a:pt x="420" y="906"/>
                    </a:moveTo>
                    <a:lnTo>
                      <a:pt x="426" y="938"/>
                    </a:lnTo>
                    <a:lnTo>
                      <a:pt x="407" y="941"/>
                    </a:lnTo>
                    <a:lnTo>
                      <a:pt x="402" y="909"/>
                    </a:lnTo>
                    <a:lnTo>
                      <a:pt x="420" y="906"/>
                    </a:lnTo>
                    <a:close/>
                    <a:moveTo>
                      <a:pt x="408" y="942"/>
                    </a:moveTo>
                    <a:lnTo>
                      <a:pt x="408" y="942"/>
                    </a:lnTo>
                    <a:lnTo>
                      <a:pt x="407" y="941"/>
                    </a:lnTo>
                    <a:lnTo>
                      <a:pt x="417" y="939"/>
                    </a:lnTo>
                    <a:lnTo>
                      <a:pt x="408" y="942"/>
                    </a:lnTo>
                    <a:close/>
                    <a:moveTo>
                      <a:pt x="426" y="937"/>
                    </a:moveTo>
                    <a:lnTo>
                      <a:pt x="436" y="966"/>
                    </a:lnTo>
                    <a:lnTo>
                      <a:pt x="417" y="971"/>
                    </a:lnTo>
                    <a:lnTo>
                      <a:pt x="408" y="942"/>
                    </a:lnTo>
                    <a:lnTo>
                      <a:pt x="426" y="937"/>
                    </a:lnTo>
                    <a:close/>
                    <a:moveTo>
                      <a:pt x="419" y="974"/>
                    </a:moveTo>
                    <a:lnTo>
                      <a:pt x="418" y="973"/>
                    </a:lnTo>
                    <a:lnTo>
                      <a:pt x="417" y="971"/>
                    </a:lnTo>
                    <a:lnTo>
                      <a:pt x="427" y="968"/>
                    </a:lnTo>
                    <a:lnTo>
                      <a:pt x="419" y="974"/>
                    </a:lnTo>
                    <a:close/>
                    <a:moveTo>
                      <a:pt x="433" y="962"/>
                    </a:moveTo>
                    <a:lnTo>
                      <a:pt x="452" y="984"/>
                    </a:lnTo>
                    <a:lnTo>
                      <a:pt x="438" y="997"/>
                    </a:lnTo>
                    <a:lnTo>
                      <a:pt x="419" y="974"/>
                    </a:lnTo>
                    <a:lnTo>
                      <a:pt x="433" y="962"/>
                    </a:lnTo>
                    <a:close/>
                    <a:moveTo>
                      <a:pt x="439" y="998"/>
                    </a:moveTo>
                    <a:lnTo>
                      <a:pt x="439" y="998"/>
                    </a:lnTo>
                    <a:lnTo>
                      <a:pt x="438" y="997"/>
                    </a:lnTo>
                    <a:lnTo>
                      <a:pt x="446" y="990"/>
                    </a:lnTo>
                    <a:lnTo>
                      <a:pt x="439" y="998"/>
                    </a:lnTo>
                    <a:close/>
                    <a:moveTo>
                      <a:pt x="451" y="983"/>
                    </a:moveTo>
                    <a:lnTo>
                      <a:pt x="474" y="1002"/>
                    </a:lnTo>
                    <a:lnTo>
                      <a:pt x="461" y="1016"/>
                    </a:lnTo>
                    <a:lnTo>
                      <a:pt x="439" y="998"/>
                    </a:lnTo>
                    <a:lnTo>
                      <a:pt x="451" y="983"/>
                    </a:lnTo>
                    <a:close/>
                    <a:moveTo>
                      <a:pt x="464" y="1019"/>
                    </a:moveTo>
                    <a:lnTo>
                      <a:pt x="463" y="1017"/>
                    </a:lnTo>
                    <a:lnTo>
                      <a:pt x="461" y="1016"/>
                    </a:lnTo>
                    <a:lnTo>
                      <a:pt x="468" y="1010"/>
                    </a:lnTo>
                    <a:lnTo>
                      <a:pt x="464" y="1019"/>
                    </a:lnTo>
                    <a:close/>
                    <a:moveTo>
                      <a:pt x="471" y="1001"/>
                    </a:moveTo>
                    <a:lnTo>
                      <a:pt x="496" y="1010"/>
                    </a:lnTo>
                    <a:lnTo>
                      <a:pt x="490" y="1028"/>
                    </a:lnTo>
                    <a:lnTo>
                      <a:pt x="464" y="1019"/>
                    </a:lnTo>
                    <a:lnTo>
                      <a:pt x="471" y="1001"/>
                    </a:lnTo>
                    <a:close/>
                    <a:moveTo>
                      <a:pt x="491" y="1028"/>
                    </a:moveTo>
                    <a:lnTo>
                      <a:pt x="490" y="1028"/>
                    </a:lnTo>
                    <a:lnTo>
                      <a:pt x="493" y="1019"/>
                    </a:lnTo>
                    <a:lnTo>
                      <a:pt x="491" y="1028"/>
                    </a:lnTo>
                    <a:close/>
                    <a:moveTo>
                      <a:pt x="495" y="1010"/>
                    </a:moveTo>
                    <a:lnTo>
                      <a:pt x="521" y="1016"/>
                    </a:lnTo>
                    <a:lnTo>
                      <a:pt x="516" y="1035"/>
                    </a:lnTo>
                    <a:lnTo>
                      <a:pt x="491" y="1028"/>
                    </a:lnTo>
                    <a:lnTo>
                      <a:pt x="495" y="1010"/>
                    </a:lnTo>
                    <a:close/>
                    <a:moveTo>
                      <a:pt x="519" y="1035"/>
                    </a:moveTo>
                    <a:lnTo>
                      <a:pt x="518" y="1035"/>
                    </a:lnTo>
                    <a:lnTo>
                      <a:pt x="516" y="1035"/>
                    </a:lnTo>
                    <a:lnTo>
                      <a:pt x="518" y="1025"/>
                    </a:lnTo>
                    <a:lnTo>
                      <a:pt x="519" y="1035"/>
                    </a:lnTo>
                    <a:close/>
                    <a:moveTo>
                      <a:pt x="517" y="1016"/>
                    </a:moveTo>
                    <a:lnTo>
                      <a:pt x="543" y="1013"/>
                    </a:lnTo>
                    <a:lnTo>
                      <a:pt x="545" y="1032"/>
                    </a:lnTo>
                    <a:lnTo>
                      <a:pt x="519" y="1035"/>
                    </a:lnTo>
                    <a:lnTo>
                      <a:pt x="517" y="1016"/>
                    </a:lnTo>
                    <a:close/>
                    <a:moveTo>
                      <a:pt x="549" y="1031"/>
                    </a:moveTo>
                    <a:lnTo>
                      <a:pt x="547" y="1032"/>
                    </a:lnTo>
                    <a:lnTo>
                      <a:pt x="545" y="1032"/>
                    </a:lnTo>
                    <a:lnTo>
                      <a:pt x="544" y="1022"/>
                    </a:lnTo>
                    <a:lnTo>
                      <a:pt x="549" y="1031"/>
                    </a:lnTo>
                    <a:close/>
                    <a:moveTo>
                      <a:pt x="539" y="1014"/>
                    </a:moveTo>
                    <a:lnTo>
                      <a:pt x="561" y="1001"/>
                    </a:lnTo>
                    <a:lnTo>
                      <a:pt x="571" y="1017"/>
                    </a:lnTo>
                    <a:lnTo>
                      <a:pt x="549" y="1031"/>
                    </a:lnTo>
                    <a:lnTo>
                      <a:pt x="539" y="1014"/>
                    </a:lnTo>
                    <a:close/>
                    <a:moveTo>
                      <a:pt x="574" y="1015"/>
                    </a:moveTo>
                    <a:lnTo>
                      <a:pt x="572" y="1017"/>
                    </a:lnTo>
                    <a:lnTo>
                      <a:pt x="571" y="1017"/>
                    </a:lnTo>
                    <a:lnTo>
                      <a:pt x="566" y="1010"/>
                    </a:lnTo>
                    <a:lnTo>
                      <a:pt x="574" y="1015"/>
                    </a:lnTo>
                    <a:close/>
                    <a:moveTo>
                      <a:pt x="559" y="1003"/>
                    </a:moveTo>
                    <a:lnTo>
                      <a:pt x="581" y="978"/>
                    </a:lnTo>
                    <a:lnTo>
                      <a:pt x="596" y="990"/>
                    </a:lnTo>
                    <a:lnTo>
                      <a:pt x="574" y="1015"/>
                    </a:lnTo>
                    <a:lnTo>
                      <a:pt x="559" y="1003"/>
                    </a:lnTo>
                    <a:close/>
                    <a:moveTo>
                      <a:pt x="596" y="990"/>
                    </a:moveTo>
                    <a:lnTo>
                      <a:pt x="596" y="991"/>
                    </a:lnTo>
                    <a:lnTo>
                      <a:pt x="596" y="990"/>
                    </a:lnTo>
                    <a:lnTo>
                      <a:pt x="589" y="984"/>
                    </a:lnTo>
                    <a:lnTo>
                      <a:pt x="596" y="990"/>
                    </a:lnTo>
                    <a:close/>
                    <a:moveTo>
                      <a:pt x="581" y="978"/>
                    </a:moveTo>
                    <a:lnTo>
                      <a:pt x="622" y="927"/>
                    </a:lnTo>
                    <a:lnTo>
                      <a:pt x="637" y="939"/>
                    </a:lnTo>
                    <a:lnTo>
                      <a:pt x="596" y="990"/>
                    </a:lnTo>
                    <a:lnTo>
                      <a:pt x="581" y="978"/>
                    </a:lnTo>
                    <a:close/>
                    <a:moveTo>
                      <a:pt x="622" y="927"/>
                    </a:moveTo>
                    <a:lnTo>
                      <a:pt x="623" y="927"/>
                    </a:lnTo>
                    <a:lnTo>
                      <a:pt x="630" y="934"/>
                    </a:lnTo>
                    <a:lnTo>
                      <a:pt x="622" y="927"/>
                    </a:lnTo>
                    <a:close/>
                    <a:moveTo>
                      <a:pt x="623" y="927"/>
                    </a:moveTo>
                    <a:lnTo>
                      <a:pt x="661" y="883"/>
                    </a:lnTo>
                    <a:lnTo>
                      <a:pt x="675" y="895"/>
                    </a:lnTo>
                    <a:lnTo>
                      <a:pt x="637" y="939"/>
                    </a:lnTo>
                    <a:lnTo>
                      <a:pt x="623" y="927"/>
                    </a:lnTo>
                    <a:close/>
                    <a:moveTo>
                      <a:pt x="676" y="894"/>
                    </a:moveTo>
                    <a:lnTo>
                      <a:pt x="675" y="895"/>
                    </a:lnTo>
                    <a:lnTo>
                      <a:pt x="668" y="888"/>
                    </a:lnTo>
                    <a:lnTo>
                      <a:pt x="676" y="894"/>
                    </a:lnTo>
                    <a:close/>
                    <a:moveTo>
                      <a:pt x="661" y="883"/>
                    </a:moveTo>
                    <a:lnTo>
                      <a:pt x="689" y="844"/>
                    </a:lnTo>
                    <a:lnTo>
                      <a:pt x="704" y="856"/>
                    </a:lnTo>
                    <a:lnTo>
                      <a:pt x="676" y="894"/>
                    </a:lnTo>
                    <a:lnTo>
                      <a:pt x="661" y="883"/>
                    </a:lnTo>
                    <a:close/>
                    <a:moveTo>
                      <a:pt x="705" y="856"/>
                    </a:moveTo>
                    <a:lnTo>
                      <a:pt x="705" y="855"/>
                    </a:lnTo>
                    <a:lnTo>
                      <a:pt x="704" y="856"/>
                    </a:lnTo>
                    <a:lnTo>
                      <a:pt x="697" y="851"/>
                    </a:lnTo>
                    <a:lnTo>
                      <a:pt x="705" y="856"/>
                    </a:lnTo>
                    <a:close/>
                    <a:moveTo>
                      <a:pt x="689" y="845"/>
                    </a:moveTo>
                    <a:lnTo>
                      <a:pt x="711" y="813"/>
                    </a:lnTo>
                    <a:lnTo>
                      <a:pt x="727" y="825"/>
                    </a:lnTo>
                    <a:lnTo>
                      <a:pt x="705" y="856"/>
                    </a:lnTo>
                    <a:lnTo>
                      <a:pt x="689" y="845"/>
                    </a:lnTo>
                    <a:close/>
                    <a:moveTo>
                      <a:pt x="711" y="813"/>
                    </a:moveTo>
                    <a:lnTo>
                      <a:pt x="711" y="813"/>
                    </a:lnTo>
                    <a:lnTo>
                      <a:pt x="711" y="812"/>
                    </a:lnTo>
                    <a:lnTo>
                      <a:pt x="719" y="819"/>
                    </a:lnTo>
                    <a:lnTo>
                      <a:pt x="711" y="813"/>
                    </a:lnTo>
                    <a:close/>
                    <a:moveTo>
                      <a:pt x="711" y="812"/>
                    </a:moveTo>
                    <a:lnTo>
                      <a:pt x="733" y="785"/>
                    </a:lnTo>
                    <a:lnTo>
                      <a:pt x="749" y="796"/>
                    </a:lnTo>
                    <a:lnTo>
                      <a:pt x="727" y="825"/>
                    </a:lnTo>
                    <a:lnTo>
                      <a:pt x="711" y="812"/>
                    </a:lnTo>
                    <a:close/>
                    <a:moveTo>
                      <a:pt x="750" y="795"/>
                    </a:moveTo>
                    <a:lnTo>
                      <a:pt x="749" y="795"/>
                    </a:lnTo>
                    <a:lnTo>
                      <a:pt x="749" y="796"/>
                    </a:lnTo>
                    <a:lnTo>
                      <a:pt x="741" y="790"/>
                    </a:lnTo>
                    <a:lnTo>
                      <a:pt x="750" y="795"/>
                    </a:lnTo>
                    <a:close/>
                    <a:moveTo>
                      <a:pt x="732" y="786"/>
                    </a:moveTo>
                    <a:lnTo>
                      <a:pt x="749" y="754"/>
                    </a:lnTo>
                    <a:lnTo>
                      <a:pt x="765" y="763"/>
                    </a:lnTo>
                    <a:lnTo>
                      <a:pt x="750" y="795"/>
                    </a:lnTo>
                    <a:lnTo>
                      <a:pt x="732" y="786"/>
                    </a:lnTo>
                    <a:close/>
                    <a:moveTo>
                      <a:pt x="749" y="754"/>
                    </a:moveTo>
                    <a:lnTo>
                      <a:pt x="749" y="754"/>
                    </a:lnTo>
                    <a:lnTo>
                      <a:pt x="749" y="753"/>
                    </a:lnTo>
                    <a:lnTo>
                      <a:pt x="757" y="758"/>
                    </a:lnTo>
                    <a:lnTo>
                      <a:pt x="749" y="754"/>
                    </a:lnTo>
                    <a:close/>
                    <a:moveTo>
                      <a:pt x="749" y="753"/>
                    </a:moveTo>
                    <a:lnTo>
                      <a:pt x="768" y="724"/>
                    </a:lnTo>
                    <a:lnTo>
                      <a:pt x="784" y="735"/>
                    </a:lnTo>
                    <a:lnTo>
                      <a:pt x="765" y="764"/>
                    </a:lnTo>
                    <a:lnTo>
                      <a:pt x="749" y="753"/>
                    </a:lnTo>
                    <a:close/>
                    <a:moveTo>
                      <a:pt x="784" y="734"/>
                    </a:moveTo>
                    <a:lnTo>
                      <a:pt x="784" y="734"/>
                    </a:lnTo>
                    <a:lnTo>
                      <a:pt x="784" y="735"/>
                    </a:lnTo>
                    <a:lnTo>
                      <a:pt x="776" y="730"/>
                    </a:lnTo>
                    <a:lnTo>
                      <a:pt x="784" y="734"/>
                    </a:lnTo>
                    <a:close/>
                    <a:moveTo>
                      <a:pt x="768" y="725"/>
                    </a:moveTo>
                    <a:lnTo>
                      <a:pt x="786" y="690"/>
                    </a:lnTo>
                    <a:lnTo>
                      <a:pt x="804" y="699"/>
                    </a:lnTo>
                    <a:lnTo>
                      <a:pt x="784" y="734"/>
                    </a:lnTo>
                    <a:lnTo>
                      <a:pt x="768" y="725"/>
                    </a:lnTo>
                    <a:close/>
                    <a:moveTo>
                      <a:pt x="804" y="699"/>
                    </a:moveTo>
                    <a:lnTo>
                      <a:pt x="802" y="702"/>
                    </a:lnTo>
                    <a:lnTo>
                      <a:pt x="804" y="699"/>
                    </a:lnTo>
                    <a:lnTo>
                      <a:pt x="795" y="694"/>
                    </a:lnTo>
                    <a:lnTo>
                      <a:pt x="804" y="699"/>
                    </a:lnTo>
                    <a:close/>
                    <a:moveTo>
                      <a:pt x="786" y="690"/>
                    </a:moveTo>
                    <a:lnTo>
                      <a:pt x="809" y="649"/>
                    </a:lnTo>
                    <a:lnTo>
                      <a:pt x="826" y="658"/>
                    </a:lnTo>
                    <a:lnTo>
                      <a:pt x="804" y="699"/>
                    </a:lnTo>
                    <a:lnTo>
                      <a:pt x="786" y="690"/>
                    </a:lnTo>
                    <a:close/>
                    <a:moveTo>
                      <a:pt x="826" y="658"/>
                    </a:moveTo>
                    <a:lnTo>
                      <a:pt x="824" y="662"/>
                    </a:lnTo>
                    <a:lnTo>
                      <a:pt x="826" y="658"/>
                    </a:lnTo>
                    <a:lnTo>
                      <a:pt x="817" y="654"/>
                    </a:lnTo>
                    <a:lnTo>
                      <a:pt x="826" y="658"/>
                    </a:lnTo>
                    <a:close/>
                    <a:moveTo>
                      <a:pt x="809" y="649"/>
                    </a:moveTo>
                    <a:lnTo>
                      <a:pt x="835" y="602"/>
                    </a:lnTo>
                    <a:lnTo>
                      <a:pt x="851" y="611"/>
                    </a:lnTo>
                    <a:lnTo>
                      <a:pt x="826" y="658"/>
                    </a:lnTo>
                    <a:lnTo>
                      <a:pt x="809" y="649"/>
                    </a:lnTo>
                    <a:close/>
                    <a:moveTo>
                      <a:pt x="835" y="602"/>
                    </a:moveTo>
                    <a:lnTo>
                      <a:pt x="835" y="600"/>
                    </a:lnTo>
                    <a:lnTo>
                      <a:pt x="836" y="600"/>
                    </a:lnTo>
                    <a:lnTo>
                      <a:pt x="843" y="606"/>
                    </a:lnTo>
                    <a:lnTo>
                      <a:pt x="835" y="602"/>
                    </a:lnTo>
                    <a:close/>
                    <a:moveTo>
                      <a:pt x="836" y="600"/>
                    </a:moveTo>
                    <a:lnTo>
                      <a:pt x="846" y="590"/>
                    </a:lnTo>
                    <a:lnTo>
                      <a:pt x="859" y="603"/>
                    </a:lnTo>
                    <a:lnTo>
                      <a:pt x="849" y="613"/>
                    </a:lnTo>
                    <a:lnTo>
                      <a:pt x="836" y="600"/>
                    </a:lnTo>
                    <a:close/>
                    <a:moveTo>
                      <a:pt x="860" y="602"/>
                    </a:moveTo>
                    <a:lnTo>
                      <a:pt x="860" y="603"/>
                    </a:lnTo>
                    <a:lnTo>
                      <a:pt x="859" y="603"/>
                    </a:lnTo>
                    <a:lnTo>
                      <a:pt x="852" y="596"/>
                    </a:lnTo>
                    <a:lnTo>
                      <a:pt x="860" y="602"/>
                    </a:lnTo>
                    <a:close/>
                    <a:moveTo>
                      <a:pt x="845" y="591"/>
                    </a:moveTo>
                    <a:lnTo>
                      <a:pt x="858" y="574"/>
                    </a:lnTo>
                    <a:lnTo>
                      <a:pt x="872" y="586"/>
                    </a:lnTo>
                    <a:lnTo>
                      <a:pt x="860" y="602"/>
                    </a:lnTo>
                    <a:lnTo>
                      <a:pt x="845" y="591"/>
                    </a:lnTo>
                    <a:close/>
                    <a:moveTo>
                      <a:pt x="873" y="585"/>
                    </a:moveTo>
                    <a:lnTo>
                      <a:pt x="872" y="586"/>
                    </a:lnTo>
                    <a:lnTo>
                      <a:pt x="865" y="581"/>
                    </a:lnTo>
                    <a:lnTo>
                      <a:pt x="873" y="585"/>
                    </a:lnTo>
                    <a:close/>
                    <a:moveTo>
                      <a:pt x="857" y="575"/>
                    </a:moveTo>
                    <a:lnTo>
                      <a:pt x="870" y="557"/>
                    </a:lnTo>
                    <a:lnTo>
                      <a:pt x="886" y="566"/>
                    </a:lnTo>
                    <a:lnTo>
                      <a:pt x="873" y="585"/>
                    </a:lnTo>
                    <a:lnTo>
                      <a:pt x="857" y="575"/>
                    </a:lnTo>
                    <a:close/>
                    <a:moveTo>
                      <a:pt x="870" y="557"/>
                    </a:moveTo>
                    <a:lnTo>
                      <a:pt x="870" y="557"/>
                    </a:lnTo>
                    <a:lnTo>
                      <a:pt x="870" y="555"/>
                    </a:lnTo>
                    <a:lnTo>
                      <a:pt x="878" y="561"/>
                    </a:lnTo>
                    <a:lnTo>
                      <a:pt x="870" y="557"/>
                    </a:lnTo>
                    <a:close/>
                    <a:moveTo>
                      <a:pt x="870" y="555"/>
                    </a:moveTo>
                    <a:lnTo>
                      <a:pt x="889" y="530"/>
                    </a:lnTo>
                    <a:lnTo>
                      <a:pt x="904" y="541"/>
                    </a:lnTo>
                    <a:lnTo>
                      <a:pt x="886" y="566"/>
                    </a:lnTo>
                    <a:lnTo>
                      <a:pt x="870" y="555"/>
                    </a:lnTo>
                    <a:close/>
                    <a:moveTo>
                      <a:pt x="889" y="530"/>
                    </a:moveTo>
                    <a:lnTo>
                      <a:pt x="909" y="505"/>
                    </a:lnTo>
                    <a:lnTo>
                      <a:pt x="923" y="516"/>
                    </a:lnTo>
                    <a:lnTo>
                      <a:pt x="904" y="541"/>
                    </a:lnTo>
                    <a:lnTo>
                      <a:pt x="889" y="530"/>
                    </a:lnTo>
                    <a:close/>
                    <a:moveTo>
                      <a:pt x="909" y="505"/>
                    </a:moveTo>
                    <a:lnTo>
                      <a:pt x="909" y="505"/>
                    </a:lnTo>
                    <a:lnTo>
                      <a:pt x="909" y="504"/>
                    </a:lnTo>
                    <a:lnTo>
                      <a:pt x="915" y="510"/>
                    </a:lnTo>
                    <a:lnTo>
                      <a:pt x="909" y="505"/>
                    </a:lnTo>
                    <a:close/>
                    <a:moveTo>
                      <a:pt x="909" y="504"/>
                    </a:moveTo>
                    <a:lnTo>
                      <a:pt x="934" y="476"/>
                    </a:lnTo>
                    <a:lnTo>
                      <a:pt x="948" y="488"/>
                    </a:lnTo>
                    <a:lnTo>
                      <a:pt x="923" y="517"/>
                    </a:lnTo>
                    <a:lnTo>
                      <a:pt x="909" y="504"/>
                    </a:lnTo>
                    <a:close/>
                    <a:moveTo>
                      <a:pt x="948" y="488"/>
                    </a:moveTo>
                    <a:lnTo>
                      <a:pt x="949" y="487"/>
                    </a:lnTo>
                    <a:lnTo>
                      <a:pt x="948" y="488"/>
                    </a:lnTo>
                    <a:lnTo>
                      <a:pt x="942" y="482"/>
                    </a:lnTo>
                    <a:lnTo>
                      <a:pt x="948" y="488"/>
                    </a:lnTo>
                    <a:close/>
                    <a:moveTo>
                      <a:pt x="934" y="476"/>
                    </a:moveTo>
                    <a:lnTo>
                      <a:pt x="959" y="444"/>
                    </a:lnTo>
                    <a:lnTo>
                      <a:pt x="974" y="456"/>
                    </a:lnTo>
                    <a:lnTo>
                      <a:pt x="948" y="488"/>
                    </a:lnTo>
                    <a:lnTo>
                      <a:pt x="934" y="476"/>
                    </a:lnTo>
                    <a:close/>
                    <a:moveTo>
                      <a:pt x="959" y="444"/>
                    </a:moveTo>
                    <a:lnTo>
                      <a:pt x="959" y="444"/>
                    </a:lnTo>
                    <a:lnTo>
                      <a:pt x="960" y="443"/>
                    </a:lnTo>
                    <a:lnTo>
                      <a:pt x="967" y="450"/>
                    </a:lnTo>
                    <a:lnTo>
                      <a:pt x="959" y="444"/>
                    </a:lnTo>
                    <a:close/>
                    <a:moveTo>
                      <a:pt x="960" y="443"/>
                    </a:moveTo>
                    <a:lnTo>
                      <a:pt x="991" y="411"/>
                    </a:lnTo>
                    <a:lnTo>
                      <a:pt x="1006" y="425"/>
                    </a:lnTo>
                    <a:lnTo>
                      <a:pt x="974" y="456"/>
                    </a:lnTo>
                    <a:lnTo>
                      <a:pt x="960" y="443"/>
                    </a:lnTo>
                    <a:close/>
                    <a:moveTo>
                      <a:pt x="1006" y="424"/>
                    </a:moveTo>
                    <a:lnTo>
                      <a:pt x="1006" y="424"/>
                    </a:lnTo>
                    <a:lnTo>
                      <a:pt x="1006" y="425"/>
                    </a:lnTo>
                    <a:lnTo>
                      <a:pt x="998" y="419"/>
                    </a:lnTo>
                    <a:lnTo>
                      <a:pt x="1006" y="424"/>
                    </a:lnTo>
                    <a:close/>
                    <a:moveTo>
                      <a:pt x="991" y="412"/>
                    </a:moveTo>
                    <a:lnTo>
                      <a:pt x="1023" y="377"/>
                    </a:lnTo>
                    <a:lnTo>
                      <a:pt x="1038" y="390"/>
                    </a:lnTo>
                    <a:lnTo>
                      <a:pt x="1006" y="424"/>
                    </a:lnTo>
                    <a:lnTo>
                      <a:pt x="991" y="412"/>
                    </a:lnTo>
                    <a:close/>
                    <a:moveTo>
                      <a:pt x="1023" y="377"/>
                    </a:moveTo>
                    <a:lnTo>
                      <a:pt x="1023" y="377"/>
                    </a:lnTo>
                    <a:lnTo>
                      <a:pt x="1030" y="383"/>
                    </a:lnTo>
                    <a:lnTo>
                      <a:pt x="1023" y="377"/>
                    </a:lnTo>
                    <a:close/>
                    <a:moveTo>
                      <a:pt x="1023" y="377"/>
                    </a:moveTo>
                    <a:lnTo>
                      <a:pt x="1059" y="342"/>
                    </a:lnTo>
                    <a:lnTo>
                      <a:pt x="1072" y="355"/>
                    </a:lnTo>
                    <a:lnTo>
                      <a:pt x="1037" y="390"/>
                    </a:lnTo>
                    <a:lnTo>
                      <a:pt x="1023" y="377"/>
                    </a:lnTo>
                    <a:close/>
                    <a:moveTo>
                      <a:pt x="1059" y="342"/>
                    </a:moveTo>
                    <a:lnTo>
                      <a:pt x="1066" y="334"/>
                    </a:lnTo>
                    <a:lnTo>
                      <a:pt x="1073" y="343"/>
                    </a:lnTo>
                    <a:lnTo>
                      <a:pt x="1065" y="348"/>
                    </a:lnTo>
                    <a:lnTo>
                      <a:pt x="1059" y="342"/>
                    </a:lnTo>
                    <a:close/>
                    <a:moveTo>
                      <a:pt x="1073" y="343"/>
                    </a:moveTo>
                    <a:lnTo>
                      <a:pt x="1286" y="609"/>
                    </a:lnTo>
                    <a:lnTo>
                      <a:pt x="1270" y="622"/>
                    </a:lnTo>
                    <a:lnTo>
                      <a:pt x="1058" y="355"/>
                    </a:lnTo>
                    <a:lnTo>
                      <a:pt x="1073" y="343"/>
                    </a:lnTo>
                    <a:close/>
                    <a:moveTo>
                      <a:pt x="1284" y="624"/>
                    </a:moveTo>
                    <a:lnTo>
                      <a:pt x="1276" y="628"/>
                    </a:lnTo>
                    <a:lnTo>
                      <a:pt x="1270" y="622"/>
                    </a:lnTo>
                    <a:lnTo>
                      <a:pt x="1278" y="615"/>
                    </a:lnTo>
                    <a:lnTo>
                      <a:pt x="1284" y="624"/>
                    </a:lnTo>
                    <a:close/>
                    <a:moveTo>
                      <a:pt x="1274" y="607"/>
                    </a:moveTo>
                    <a:lnTo>
                      <a:pt x="1306" y="589"/>
                    </a:lnTo>
                    <a:lnTo>
                      <a:pt x="1314" y="604"/>
                    </a:lnTo>
                    <a:lnTo>
                      <a:pt x="1284" y="624"/>
                    </a:lnTo>
                    <a:lnTo>
                      <a:pt x="1274" y="607"/>
                    </a:lnTo>
                    <a:close/>
                    <a:moveTo>
                      <a:pt x="1306" y="589"/>
                    </a:moveTo>
                    <a:lnTo>
                      <a:pt x="1306" y="587"/>
                    </a:lnTo>
                    <a:lnTo>
                      <a:pt x="1310" y="596"/>
                    </a:lnTo>
                    <a:lnTo>
                      <a:pt x="1306" y="589"/>
                    </a:lnTo>
                    <a:close/>
                    <a:moveTo>
                      <a:pt x="1306" y="587"/>
                    </a:moveTo>
                    <a:lnTo>
                      <a:pt x="1338" y="572"/>
                    </a:lnTo>
                    <a:lnTo>
                      <a:pt x="1346" y="589"/>
                    </a:lnTo>
                    <a:lnTo>
                      <a:pt x="1314" y="605"/>
                    </a:lnTo>
                    <a:lnTo>
                      <a:pt x="1306" y="587"/>
                    </a:lnTo>
                    <a:close/>
                    <a:moveTo>
                      <a:pt x="1338" y="572"/>
                    </a:moveTo>
                    <a:lnTo>
                      <a:pt x="1363" y="559"/>
                    </a:lnTo>
                    <a:lnTo>
                      <a:pt x="1372" y="576"/>
                    </a:lnTo>
                    <a:lnTo>
                      <a:pt x="1346" y="589"/>
                    </a:lnTo>
                    <a:lnTo>
                      <a:pt x="1338" y="572"/>
                    </a:lnTo>
                    <a:close/>
                    <a:moveTo>
                      <a:pt x="1363" y="559"/>
                    </a:moveTo>
                    <a:lnTo>
                      <a:pt x="1364" y="559"/>
                    </a:lnTo>
                    <a:lnTo>
                      <a:pt x="1366" y="558"/>
                    </a:lnTo>
                    <a:lnTo>
                      <a:pt x="1367" y="568"/>
                    </a:lnTo>
                    <a:lnTo>
                      <a:pt x="1363" y="559"/>
                    </a:lnTo>
                    <a:close/>
                    <a:moveTo>
                      <a:pt x="1366" y="558"/>
                    </a:moveTo>
                    <a:lnTo>
                      <a:pt x="1392" y="555"/>
                    </a:lnTo>
                    <a:lnTo>
                      <a:pt x="1394" y="574"/>
                    </a:lnTo>
                    <a:lnTo>
                      <a:pt x="1368" y="578"/>
                    </a:lnTo>
                    <a:lnTo>
                      <a:pt x="1366" y="558"/>
                    </a:lnTo>
                    <a:close/>
                    <a:moveTo>
                      <a:pt x="1392" y="555"/>
                    </a:moveTo>
                    <a:lnTo>
                      <a:pt x="1392" y="555"/>
                    </a:lnTo>
                    <a:lnTo>
                      <a:pt x="1393" y="555"/>
                    </a:lnTo>
                    <a:lnTo>
                      <a:pt x="1393" y="564"/>
                    </a:lnTo>
                    <a:lnTo>
                      <a:pt x="1392" y="555"/>
                    </a:lnTo>
                    <a:close/>
                    <a:moveTo>
                      <a:pt x="1393" y="555"/>
                    </a:moveTo>
                    <a:lnTo>
                      <a:pt x="1418" y="555"/>
                    </a:lnTo>
                    <a:lnTo>
                      <a:pt x="1418" y="574"/>
                    </a:lnTo>
                    <a:lnTo>
                      <a:pt x="1393" y="574"/>
                    </a:lnTo>
                    <a:lnTo>
                      <a:pt x="1393" y="555"/>
                    </a:lnTo>
                    <a:close/>
                    <a:moveTo>
                      <a:pt x="1418" y="555"/>
                    </a:moveTo>
                    <a:lnTo>
                      <a:pt x="1419" y="555"/>
                    </a:lnTo>
                    <a:lnTo>
                      <a:pt x="1420" y="555"/>
                    </a:lnTo>
                    <a:lnTo>
                      <a:pt x="1418" y="564"/>
                    </a:lnTo>
                    <a:lnTo>
                      <a:pt x="1418" y="555"/>
                    </a:lnTo>
                    <a:close/>
                    <a:moveTo>
                      <a:pt x="1420" y="555"/>
                    </a:moveTo>
                    <a:lnTo>
                      <a:pt x="1442" y="562"/>
                    </a:lnTo>
                    <a:lnTo>
                      <a:pt x="1438" y="580"/>
                    </a:lnTo>
                    <a:lnTo>
                      <a:pt x="1416" y="573"/>
                    </a:lnTo>
                    <a:lnTo>
                      <a:pt x="1420" y="555"/>
                    </a:lnTo>
                    <a:close/>
                    <a:moveTo>
                      <a:pt x="1442" y="562"/>
                    </a:moveTo>
                    <a:lnTo>
                      <a:pt x="1444" y="562"/>
                    </a:lnTo>
                    <a:lnTo>
                      <a:pt x="1440" y="571"/>
                    </a:lnTo>
                    <a:lnTo>
                      <a:pt x="1442" y="562"/>
                    </a:lnTo>
                    <a:close/>
                    <a:moveTo>
                      <a:pt x="1444" y="562"/>
                    </a:moveTo>
                    <a:lnTo>
                      <a:pt x="1468" y="575"/>
                    </a:lnTo>
                    <a:lnTo>
                      <a:pt x="1458" y="592"/>
                    </a:lnTo>
                    <a:lnTo>
                      <a:pt x="1436" y="579"/>
                    </a:lnTo>
                    <a:lnTo>
                      <a:pt x="1444" y="562"/>
                    </a:lnTo>
                    <a:close/>
                    <a:moveTo>
                      <a:pt x="1468" y="575"/>
                    </a:moveTo>
                    <a:lnTo>
                      <a:pt x="1468" y="575"/>
                    </a:lnTo>
                    <a:lnTo>
                      <a:pt x="1469" y="576"/>
                    </a:lnTo>
                    <a:lnTo>
                      <a:pt x="1462" y="583"/>
                    </a:lnTo>
                    <a:lnTo>
                      <a:pt x="1468" y="575"/>
                    </a:lnTo>
                    <a:close/>
                    <a:moveTo>
                      <a:pt x="1469" y="576"/>
                    </a:moveTo>
                    <a:lnTo>
                      <a:pt x="1491" y="595"/>
                    </a:lnTo>
                    <a:lnTo>
                      <a:pt x="1479" y="609"/>
                    </a:lnTo>
                    <a:lnTo>
                      <a:pt x="1457" y="591"/>
                    </a:lnTo>
                    <a:lnTo>
                      <a:pt x="1469" y="576"/>
                    </a:lnTo>
                    <a:close/>
                    <a:moveTo>
                      <a:pt x="1491" y="595"/>
                    </a:moveTo>
                    <a:lnTo>
                      <a:pt x="1491" y="596"/>
                    </a:lnTo>
                    <a:lnTo>
                      <a:pt x="1492" y="596"/>
                    </a:lnTo>
                    <a:lnTo>
                      <a:pt x="1484" y="603"/>
                    </a:lnTo>
                    <a:lnTo>
                      <a:pt x="1491" y="595"/>
                    </a:lnTo>
                    <a:close/>
                    <a:moveTo>
                      <a:pt x="1492" y="596"/>
                    </a:moveTo>
                    <a:lnTo>
                      <a:pt x="1517" y="625"/>
                    </a:lnTo>
                    <a:lnTo>
                      <a:pt x="1503" y="637"/>
                    </a:lnTo>
                    <a:lnTo>
                      <a:pt x="1478" y="608"/>
                    </a:lnTo>
                    <a:lnTo>
                      <a:pt x="1492" y="596"/>
                    </a:lnTo>
                    <a:close/>
                    <a:moveTo>
                      <a:pt x="1517" y="625"/>
                    </a:moveTo>
                    <a:lnTo>
                      <a:pt x="1517" y="625"/>
                    </a:lnTo>
                    <a:lnTo>
                      <a:pt x="1518" y="626"/>
                    </a:lnTo>
                    <a:lnTo>
                      <a:pt x="1511" y="632"/>
                    </a:lnTo>
                    <a:lnTo>
                      <a:pt x="1517" y="625"/>
                    </a:lnTo>
                    <a:close/>
                    <a:moveTo>
                      <a:pt x="1518" y="626"/>
                    </a:moveTo>
                    <a:lnTo>
                      <a:pt x="1544" y="660"/>
                    </a:lnTo>
                    <a:lnTo>
                      <a:pt x="1528" y="671"/>
                    </a:lnTo>
                    <a:lnTo>
                      <a:pt x="1503" y="637"/>
                    </a:lnTo>
                    <a:lnTo>
                      <a:pt x="1518" y="626"/>
                    </a:lnTo>
                    <a:close/>
                    <a:moveTo>
                      <a:pt x="1528" y="672"/>
                    </a:moveTo>
                    <a:lnTo>
                      <a:pt x="1528" y="672"/>
                    </a:lnTo>
                    <a:lnTo>
                      <a:pt x="1528" y="671"/>
                    </a:lnTo>
                    <a:lnTo>
                      <a:pt x="1536" y="666"/>
                    </a:lnTo>
                    <a:lnTo>
                      <a:pt x="1528" y="672"/>
                    </a:lnTo>
                    <a:close/>
                    <a:moveTo>
                      <a:pt x="1543" y="660"/>
                    </a:moveTo>
                    <a:lnTo>
                      <a:pt x="1578" y="704"/>
                    </a:lnTo>
                    <a:lnTo>
                      <a:pt x="1564" y="716"/>
                    </a:lnTo>
                    <a:lnTo>
                      <a:pt x="1528" y="672"/>
                    </a:lnTo>
                    <a:lnTo>
                      <a:pt x="1543" y="660"/>
                    </a:lnTo>
                    <a:close/>
                    <a:moveTo>
                      <a:pt x="1578" y="704"/>
                    </a:moveTo>
                    <a:lnTo>
                      <a:pt x="1578" y="704"/>
                    </a:lnTo>
                    <a:lnTo>
                      <a:pt x="1578" y="705"/>
                    </a:lnTo>
                    <a:lnTo>
                      <a:pt x="1570" y="711"/>
                    </a:lnTo>
                    <a:lnTo>
                      <a:pt x="1578" y="704"/>
                    </a:lnTo>
                    <a:close/>
                    <a:moveTo>
                      <a:pt x="1578" y="705"/>
                    </a:moveTo>
                    <a:lnTo>
                      <a:pt x="1616" y="756"/>
                    </a:lnTo>
                    <a:lnTo>
                      <a:pt x="1601" y="767"/>
                    </a:lnTo>
                    <a:lnTo>
                      <a:pt x="1562" y="716"/>
                    </a:lnTo>
                    <a:lnTo>
                      <a:pt x="1578" y="705"/>
                    </a:lnTo>
                    <a:close/>
                    <a:moveTo>
                      <a:pt x="1616" y="756"/>
                    </a:moveTo>
                    <a:lnTo>
                      <a:pt x="1616" y="756"/>
                    </a:lnTo>
                    <a:lnTo>
                      <a:pt x="1609" y="762"/>
                    </a:lnTo>
                    <a:lnTo>
                      <a:pt x="1616" y="756"/>
                    </a:lnTo>
                    <a:close/>
                    <a:moveTo>
                      <a:pt x="1616" y="756"/>
                    </a:moveTo>
                    <a:lnTo>
                      <a:pt x="1658" y="817"/>
                    </a:lnTo>
                    <a:lnTo>
                      <a:pt x="1642" y="828"/>
                    </a:lnTo>
                    <a:lnTo>
                      <a:pt x="1601" y="767"/>
                    </a:lnTo>
                    <a:lnTo>
                      <a:pt x="1616" y="756"/>
                    </a:lnTo>
                    <a:close/>
                    <a:moveTo>
                      <a:pt x="1658" y="817"/>
                    </a:moveTo>
                    <a:lnTo>
                      <a:pt x="1699" y="877"/>
                    </a:lnTo>
                    <a:lnTo>
                      <a:pt x="1684" y="887"/>
                    </a:lnTo>
                    <a:lnTo>
                      <a:pt x="1642" y="828"/>
                    </a:lnTo>
                    <a:lnTo>
                      <a:pt x="1658" y="817"/>
                    </a:lnTo>
                    <a:close/>
                    <a:moveTo>
                      <a:pt x="1699" y="877"/>
                    </a:moveTo>
                    <a:lnTo>
                      <a:pt x="1699" y="877"/>
                    </a:lnTo>
                    <a:lnTo>
                      <a:pt x="1691" y="882"/>
                    </a:lnTo>
                    <a:lnTo>
                      <a:pt x="1699" y="877"/>
                    </a:lnTo>
                    <a:close/>
                    <a:moveTo>
                      <a:pt x="1699" y="877"/>
                    </a:moveTo>
                    <a:lnTo>
                      <a:pt x="1734" y="941"/>
                    </a:lnTo>
                    <a:lnTo>
                      <a:pt x="1718" y="950"/>
                    </a:lnTo>
                    <a:lnTo>
                      <a:pt x="1683" y="887"/>
                    </a:lnTo>
                    <a:lnTo>
                      <a:pt x="1699" y="877"/>
                    </a:lnTo>
                    <a:close/>
                    <a:moveTo>
                      <a:pt x="1734" y="941"/>
                    </a:moveTo>
                    <a:lnTo>
                      <a:pt x="1734" y="941"/>
                    </a:lnTo>
                    <a:lnTo>
                      <a:pt x="1734" y="942"/>
                    </a:lnTo>
                    <a:lnTo>
                      <a:pt x="1727" y="946"/>
                    </a:lnTo>
                    <a:lnTo>
                      <a:pt x="1734" y="941"/>
                    </a:lnTo>
                    <a:close/>
                    <a:moveTo>
                      <a:pt x="1734" y="942"/>
                    </a:moveTo>
                    <a:lnTo>
                      <a:pt x="1763" y="1005"/>
                    </a:lnTo>
                    <a:lnTo>
                      <a:pt x="1747" y="1013"/>
                    </a:lnTo>
                    <a:lnTo>
                      <a:pt x="1718" y="950"/>
                    </a:lnTo>
                    <a:lnTo>
                      <a:pt x="1734" y="942"/>
                    </a:lnTo>
                    <a:close/>
                    <a:moveTo>
                      <a:pt x="1763" y="1005"/>
                    </a:moveTo>
                    <a:lnTo>
                      <a:pt x="1764" y="1006"/>
                    </a:lnTo>
                    <a:lnTo>
                      <a:pt x="1764" y="1008"/>
                    </a:lnTo>
                    <a:lnTo>
                      <a:pt x="1755" y="1010"/>
                    </a:lnTo>
                    <a:lnTo>
                      <a:pt x="1763" y="1005"/>
                    </a:lnTo>
                    <a:close/>
                    <a:moveTo>
                      <a:pt x="1764" y="1008"/>
                    </a:moveTo>
                    <a:lnTo>
                      <a:pt x="1780" y="1070"/>
                    </a:lnTo>
                    <a:lnTo>
                      <a:pt x="1762" y="1075"/>
                    </a:lnTo>
                    <a:lnTo>
                      <a:pt x="1745" y="1012"/>
                    </a:lnTo>
                    <a:lnTo>
                      <a:pt x="1764" y="1008"/>
                    </a:lnTo>
                    <a:close/>
                    <a:moveTo>
                      <a:pt x="1780" y="1070"/>
                    </a:moveTo>
                    <a:lnTo>
                      <a:pt x="1781" y="1071"/>
                    </a:lnTo>
                    <a:lnTo>
                      <a:pt x="1781" y="1073"/>
                    </a:lnTo>
                    <a:lnTo>
                      <a:pt x="1771" y="1073"/>
                    </a:lnTo>
                    <a:lnTo>
                      <a:pt x="1780" y="1070"/>
                    </a:lnTo>
                    <a:close/>
                    <a:moveTo>
                      <a:pt x="1781" y="1073"/>
                    </a:moveTo>
                    <a:lnTo>
                      <a:pt x="1781" y="1127"/>
                    </a:lnTo>
                    <a:lnTo>
                      <a:pt x="1761" y="1127"/>
                    </a:lnTo>
                    <a:lnTo>
                      <a:pt x="1761" y="1073"/>
                    </a:lnTo>
                    <a:lnTo>
                      <a:pt x="1781" y="1073"/>
                    </a:lnTo>
                    <a:close/>
                    <a:moveTo>
                      <a:pt x="1781" y="1127"/>
                    </a:moveTo>
                    <a:lnTo>
                      <a:pt x="1781" y="1129"/>
                    </a:lnTo>
                    <a:lnTo>
                      <a:pt x="1780" y="1130"/>
                    </a:lnTo>
                    <a:lnTo>
                      <a:pt x="1771" y="1127"/>
                    </a:lnTo>
                    <a:lnTo>
                      <a:pt x="1781" y="11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52" name="Freeform 841">
                <a:extLst>
                  <a:ext uri="{FF2B5EF4-FFF2-40B4-BE49-F238E27FC236}">
                    <a16:creationId xmlns:a16="http://schemas.microsoft.com/office/drawing/2014/main" id="{CB991882-55BD-492D-98BF-C98EE2FF4BB0}"/>
                  </a:ext>
                </a:extLst>
              </p:cNvPr>
              <p:cNvSpPr>
                <a:spLocks noEditPoints="1"/>
              </p:cNvSpPr>
              <p:nvPr/>
            </p:nvSpPr>
            <p:spPr bwMode="auto">
              <a:xfrm>
                <a:off x="1712" y="1905"/>
                <a:ext cx="682" cy="15"/>
              </a:xfrm>
              <a:custGeom>
                <a:avLst/>
                <a:gdLst>
                  <a:gd name="T0" fmla="*/ 682 w 2729"/>
                  <a:gd name="T1" fmla="*/ 15 h 61"/>
                  <a:gd name="T2" fmla="*/ 674 w 2729"/>
                  <a:gd name="T3" fmla="*/ 15 h 61"/>
                  <a:gd name="T4" fmla="*/ 674 w 2729"/>
                  <a:gd name="T5" fmla="*/ 14 h 61"/>
                  <a:gd name="T6" fmla="*/ 677 w 2729"/>
                  <a:gd name="T7" fmla="*/ 11 h 61"/>
                  <a:gd name="T8" fmla="*/ 682 w 2729"/>
                  <a:gd name="T9" fmla="*/ 15 h 61"/>
                  <a:gd name="T10" fmla="*/ 166 w 2729"/>
                  <a:gd name="T11" fmla="*/ 15 h 61"/>
                  <a:gd name="T12" fmla="*/ 160 w 2729"/>
                  <a:gd name="T13" fmla="*/ 15 h 61"/>
                  <a:gd name="T14" fmla="*/ 150 w 2729"/>
                  <a:gd name="T15" fmla="*/ 3 h 61"/>
                  <a:gd name="T16" fmla="*/ 153 w 2729"/>
                  <a:gd name="T17" fmla="*/ 0 h 61"/>
                  <a:gd name="T18" fmla="*/ 166 w 2729"/>
                  <a:gd name="T19" fmla="*/ 15 h 61"/>
                  <a:gd name="T20" fmla="*/ 107 w 2729"/>
                  <a:gd name="T21" fmla="*/ 15 h 61"/>
                  <a:gd name="T22" fmla="*/ 104 w 2729"/>
                  <a:gd name="T23" fmla="*/ 15 h 61"/>
                  <a:gd name="T24" fmla="*/ 106 w 2729"/>
                  <a:gd name="T25" fmla="*/ 13 h 61"/>
                  <a:gd name="T26" fmla="*/ 107 w 2729"/>
                  <a:gd name="T27" fmla="*/ 15 h 61"/>
                  <a:gd name="T28" fmla="*/ 104 w 2729"/>
                  <a:gd name="T29" fmla="*/ 15 h 61"/>
                  <a:gd name="T30" fmla="*/ 101 w 2729"/>
                  <a:gd name="T31" fmla="*/ 15 h 61"/>
                  <a:gd name="T32" fmla="*/ 93 w 2729"/>
                  <a:gd name="T33" fmla="*/ 5 h 61"/>
                  <a:gd name="T34" fmla="*/ 97 w 2729"/>
                  <a:gd name="T35" fmla="*/ 2 h 61"/>
                  <a:gd name="T36" fmla="*/ 106 w 2729"/>
                  <a:gd name="T37" fmla="*/ 13 h 61"/>
                  <a:gd name="T38" fmla="*/ 104 w 2729"/>
                  <a:gd name="T39" fmla="*/ 15 h 61"/>
                  <a:gd name="T40" fmla="*/ 68 w 2729"/>
                  <a:gd name="T41" fmla="*/ 15 h 61"/>
                  <a:gd name="T42" fmla="*/ 62 w 2729"/>
                  <a:gd name="T43" fmla="*/ 15 h 61"/>
                  <a:gd name="T44" fmla="*/ 58 w 2729"/>
                  <a:gd name="T45" fmla="*/ 8 h 61"/>
                  <a:gd name="T46" fmla="*/ 61 w 2729"/>
                  <a:gd name="T47" fmla="*/ 5 h 61"/>
                  <a:gd name="T48" fmla="*/ 68 w 2729"/>
                  <a:gd name="T49" fmla="*/ 15 h 61"/>
                  <a:gd name="T50" fmla="*/ 34 w 2729"/>
                  <a:gd name="T51" fmla="*/ 15 h 61"/>
                  <a:gd name="T52" fmla="*/ 34 w 2729"/>
                  <a:gd name="T53" fmla="*/ 15 h 61"/>
                  <a:gd name="T54" fmla="*/ 34 w 2729"/>
                  <a:gd name="T55" fmla="*/ 15 h 61"/>
                  <a:gd name="T56" fmla="*/ 34 w 2729"/>
                  <a:gd name="T57" fmla="*/ 15 h 61"/>
                  <a:gd name="T58" fmla="*/ 34 w 2729"/>
                  <a:gd name="T59" fmla="*/ 15 h 61"/>
                  <a:gd name="T60" fmla="*/ 28 w 2729"/>
                  <a:gd name="T61" fmla="*/ 15 h 61"/>
                  <a:gd name="T62" fmla="*/ 25 w 2729"/>
                  <a:gd name="T63" fmla="*/ 11 h 61"/>
                  <a:gd name="T64" fmla="*/ 29 w 2729"/>
                  <a:gd name="T65" fmla="*/ 8 h 61"/>
                  <a:gd name="T66" fmla="*/ 34 w 2729"/>
                  <a:gd name="T67" fmla="*/ 15 h 61"/>
                  <a:gd name="T68" fmla="*/ 34 w 2729"/>
                  <a:gd name="T69" fmla="*/ 15 h 61"/>
                  <a:gd name="T70" fmla="*/ 8 w 2729"/>
                  <a:gd name="T71" fmla="*/ 15 h 61"/>
                  <a:gd name="T72" fmla="*/ 3 w 2729"/>
                  <a:gd name="T73" fmla="*/ 15 h 61"/>
                  <a:gd name="T74" fmla="*/ 0 w 2729"/>
                  <a:gd name="T75" fmla="*/ 10 h 61"/>
                  <a:gd name="T76" fmla="*/ 4 w 2729"/>
                  <a:gd name="T77" fmla="*/ 7 h 61"/>
                  <a:gd name="T78" fmla="*/ 8 w 2729"/>
                  <a:gd name="T79" fmla="*/ 15 h 61"/>
                  <a:gd name="T80" fmla="*/ 676 w 2729"/>
                  <a:gd name="T81" fmla="*/ 10 h 61"/>
                  <a:gd name="T82" fmla="*/ 676 w 2729"/>
                  <a:gd name="T83" fmla="*/ 10 h 61"/>
                  <a:gd name="T84" fmla="*/ 677 w 2729"/>
                  <a:gd name="T85" fmla="*/ 11 h 61"/>
                  <a:gd name="T86" fmla="*/ 675 w 2729"/>
                  <a:gd name="T87" fmla="*/ 12 h 61"/>
                  <a:gd name="T88" fmla="*/ 676 w 2729"/>
                  <a:gd name="T89" fmla="*/ 10 h 61"/>
                  <a:gd name="T90" fmla="*/ 674 w 2729"/>
                  <a:gd name="T91" fmla="*/ 15 h 61"/>
                  <a:gd name="T92" fmla="*/ 666 w 2729"/>
                  <a:gd name="T93" fmla="*/ 11 h 61"/>
                  <a:gd name="T94" fmla="*/ 668 w 2729"/>
                  <a:gd name="T95" fmla="*/ 6 h 61"/>
                  <a:gd name="T96" fmla="*/ 676 w 2729"/>
                  <a:gd name="T97" fmla="*/ 10 h 61"/>
                  <a:gd name="T98" fmla="*/ 674 w 2729"/>
                  <a:gd name="T99" fmla="*/ 15 h 6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729"/>
                  <a:gd name="T151" fmla="*/ 0 h 61"/>
                  <a:gd name="T152" fmla="*/ 2729 w 2729"/>
                  <a:gd name="T153" fmla="*/ 61 h 6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729" h="61">
                    <a:moveTo>
                      <a:pt x="2729" y="61"/>
                    </a:moveTo>
                    <a:lnTo>
                      <a:pt x="2698" y="61"/>
                    </a:lnTo>
                    <a:lnTo>
                      <a:pt x="2695" y="57"/>
                    </a:lnTo>
                    <a:lnTo>
                      <a:pt x="2707" y="43"/>
                    </a:lnTo>
                    <a:lnTo>
                      <a:pt x="2729" y="61"/>
                    </a:lnTo>
                    <a:close/>
                    <a:moveTo>
                      <a:pt x="663" y="61"/>
                    </a:moveTo>
                    <a:lnTo>
                      <a:pt x="639" y="61"/>
                    </a:lnTo>
                    <a:lnTo>
                      <a:pt x="599" y="11"/>
                    </a:lnTo>
                    <a:lnTo>
                      <a:pt x="614" y="0"/>
                    </a:lnTo>
                    <a:lnTo>
                      <a:pt x="663" y="61"/>
                    </a:lnTo>
                    <a:close/>
                    <a:moveTo>
                      <a:pt x="429" y="61"/>
                    </a:moveTo>
                    <a:lnTo>
                      <a:pt x="415" y="61"/>
                    </a:lnTo>
                    <a:lnTo>
                      <a:pt x="424" y="54"/>
                    </a:lnTo>
                    <a:lnTo>
                      <a:pt x="429" y="61"/>
                    </a:lnTo>
                    <a:close/>
                    <a:moveTo>
                      <a:pt x="415" y="61"/>
                    </a:moveTo>
                    <a:lnTo>
                      <a:pt x="405" y="61"/>
                    </a:lnTo>
                    <a:lnTo>
                      <a:pt x="374" y="21"/>
                    </a:lnTo>
                    <a:lnTo>
                      <a:pt x="388" y="9"/>
                    </a:lnTo>
                    <a:lnTo>
                      <a:pt x="424" y="54"/>
                    </a:lnTo>
                    <a:lnTo>
                      <a:pt x="415" y="61"/>
                    </a:lnTo>
                    <a:close/>
                    <a:moveTo>
                      <a:pt x="273" y="61"/>
                    </a:moveTo>
                    <a:lnTo>
                      <a:pt x="250" y="61"/>
                    </a:lnTo>
                    <a:lnTo>
                      <a:pt x="231" y="33"/>
                    </a:lnTo>
                    <a:lnTo>
                      <a:pt x="246" y="22"/>
                    </a:lnTo>
                    <a:lnTo>
                      <a:pt x="273" y="61"/>
                    </a:lnTo>
                    <a:close/>
                    <a:moveTo>
                      <a:pt x="138" y="61"/>
                    </a:moveTo>
                    <a:lnTo>
                      <a:pt x="137" y="61"/>
                    </a:lnTo>
                    <a:lnTo>
                      <a:pt x="138" y="61"/>
                    </a:lnTo>
                    <a:close/>
                    <a:moveTo>
                      <a:pt x="137" y="61"/>
                    </a:moveTo>
                    <a:lnTo>
                      <a:pt x="114" y="61"/>
                    </a:lnTo>
                    <a:lnTo>
                      <a:pt x="101" y="43"/>
                    </a:lnTo>
                    <a:lnTo>
                      <a:pt x="115" y="32"/>
                    </a:lnTo>
                    <a:lnTo>
                      <a:pt x="137" y="61"/>
                    </a:lnTo>
                    <a:close/>
                    <a:moveTo>
                      <a:pt x="33" y="61"/>
                    </a:moveTo>
                    <a:lnTo>
                      <a:pt x="11" y="61"/>
                    </a:lnTo>
                    <a:lnTo>
                      <a:pt x="0" y="39"/>
                    </a:lnTo>
                    <a:lnTo>
                      <a:pt x="18" y="30"/>
                    </a:lnTo>
                    <a:lnTo>
                      <a:pt x="33" y="61"/>
                    </a:lnTo>
                    <a:close/>
                    <a:moveTo>
                      <a:pt x="2706" y="42"/>
                    </a:moveTo>
                    <a:lnTo>
                      <a:pt x="2706" y="42"/>
                    </a:lnTo>
                    <a:lnTo>
                      <a:pt x="2707" y="43"/>
                    </a:lnTo>
                    <a:lnTo>
                      <a:pt x="2702" y="50"/>
                    </a:lnTo>
                    <a:lnTo>
                      <a:pt x="2706" y="42"/>
                    </a:lnTo>
                    <a:close/>
                    <a:moveTo>
                      <a:pt x="2697" y="59"/>
                    </a:moveTo>
                    <a:lnTo>
                      <a:pt x="2665" y="43"/>
                    </a:lnTo>
                    <a:lnTo>
                      <a:pt x="2674" y="25"/>
                    </a:lnTo>
                    <a:lnTo>
                      <a:pt x="2706" y="42"/>
                    </a:lnTo>
                    <a:lnTo>
                      <a:pt x="2697" y="5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53" name="Freeform 842">
                <a:extLst>
                  <a:ext uri="{FF2B5EF4-FFF2-40B4-BE49-F238E27FC236}">
                    <a16:creationId xmlns:a16="http://schemas.microsoft.com/office/drawing/2014/main" id="{63D9FDE6-61AC-4AEF-876C-38B9412E819B}"/>
                  </a:ext>
                </a:extLst>
              </p:cNvPr>
              <p:cNvSpPr>
                <a:spLocks noEditPoints="1"/>
              </p:cNvSpPr>
              <p:nvPr/>
            </p:nvSpPr>
            <p:spPr bwMode="auto">
              <a:xfrm>
                <a:off x="2371" y="1909"/>
                <a:ext cx="9" cy="7"/>
              </a:xfrm>
              <a:custGeom>
                <a:avLst/>
                <a:gdLst>
                  <a:gd name="T0" fmla="*/ 9 w 36"/>
                  <a:gd name="T1" fmla="*/ 2 h 27"/>
                  <a:gd name="T2" fmla="*/ 9 w 36"/>
                  <a:gd name="T3" fmla="*/ 2 h 27"/>
                  <a:gd name="T4" fmla="*/ 9 w 36"/>
                  <a:gd name="T5" fmla="*/ 2 h 27"/>
                  <a:gd name="T6" fmla="*/ 8 w 36"/>
                  <a:gd name="T7" fmla="*/ 5 h 27"/>
                  <a:gd name="T8" fmla="*/ 9 w 36"/>
                  <a:gd name="T9" fmla="*/ 2 h 27"/>
                  <a:gd name="T10" fmla="*/ 7 w 36"/>
                  <a:gd name="T11" fmla="*/ 7 h 27"/>
                  <a:gd name="T12" fmla="*/ 0 w 36"/>
                  <a:gd name="T13" fmla="*/ 5 h 27"/>
                  <a:gd name="T14" fmla="*/ 2 w 36"/>
                  <a:gd name="T15" fmla="*/ 0 h 27"/>
                  <a:gd name="T16" fmla="*/ 9 w 36"/>
                  <a:gd name="T17" fmla="*/ 2 h 27"/>
                  <a:gd name="T18" fmla="*/ 7 w 36"/>
                  <a:gd name="T19" fmla="*/ 7 h 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6"/>
                  <a:gd name="T31" fmla="*/ 0 h 27"/>
                  <a:gd name="T32" fmla="*/ 36 w 36"/>
                  <a:gd name="T33" fmla="*/ 27 h 2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6" h="27">
                    <a:moveTo>
                      <a:pt x="35" y="9"/>
                    </a:moveTo>
                    <a:lnTo>
                      <a:pt x="35" y="9"/>
                    </a:lnTo>
                    <a:lnTo>
                      <a:pt x="36" y="9"/>
                    </a:lnTo>
                    <a:lnTo>
                      <a:pt x="32" y="18"/>
                    </a:lnTo>
                    <a:lnTo>
                      <a:pt x="35" y="9"/>
                    </a:lnTo>
                    <a:close/>
                    <a:moveTo>
                      <a:pt x="28" y="27"/>
                    </a:moveTo>
                    <a:lnTo>
                      <a:pt x="0" y="18"/>
                    </a:lnTo>
                    <a:lnTo>
                      <a:pt x="6" y="0"/>
                    </a:lnTo>
                    <a:lnTo>
                      <a:pt x="35" y="9"/>
                    </a:lnTo>
                    <a:lnTo>
                      <a:pt x="28" y="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54" name="Freeform 843">
                <a:extLst>
                  <a:ext uri="{FF2B5EF4-FFF2-40B4-BE49-F238E27FC236}">
                    <a16:creationId xmlns:a16="http://schemas.microsoft.com/office/drawing/2014/main" id="{93413456-3944-4229-949E-102859D6BC07}"/>
                  </a:ext>
                </a:extLst>
              </p:cNvPr>
              <p:cNvSpPr>
                <a:spLocks noEditPoints="1"/>
              </p:cNvSpPr>
              <p:nvPr/>
            </p:nvSpPr>
            <p:spPr bwMode="auto">
              <a:xfrm>
                <a:off x="2358" y="1904"/>
                <a:ext cx="15" cy="10"/>
              </a:xfrm>
              <a:custGeom>
                <a:avLst/>
                <a:gdLst>
                  <a:gd name="T0" fmla="*/ 14 w 60"/>
                  <a:gd name="T1" fmla="*/ 10 h 37"/>
                  <a:gd name="T2" fmla="*/ 6 w 60"/>
                  <a:gd name="T3" fmla="*/ 7 h 37"/>
                  <a:gd name="T4" fmla="*/ 8 w 60"/>
                  <a:gd name="T5" fmla="*/ 3 h 37"/>
                  <a:gd name="T6" fmla="*/ 15 w 60"/>
                  <a:gd name="T7" fmla="*/ 5 h 37"/>
                  <a:gd name="T8" fmla="*/ 14 w 60"/>
                  <a:gd name="T9" fmla="*/ 10 h 37"/>
                  <a:gd name="T10" fmla="*/ 6 w 60"/>
                  <a:gd name="T11" fmla="*/ 7 h 37"/>
                  <a:gd name="T12" fmla="*/ 6 w 60"/>
                  <a:gd name="T13" fmla="*/ 7 h 37"/>
                  <a:gd name="T14" fmla="*/ 6 w 60"/>
                  <a:gd name="T15" fmla="*/ 7 h 37"/>
                  <a:gd name="T16" fmla="*/ 7 w 60"/>
                  <a:gd name="T17" fmla="*/ 5 h 37"/>
                  <a:gd name="T18" fmla="*/ 6 w 60"/>
                  <a:gd name="T19" fmla="*/ 7 h 37"/>
                  <a:gd name="T20" fmla="*/ 6 w 60"/>
                  <a:gd name="T21" fmla="*/ 7 h 37"/>
                  <a:gd name="T22" fmla="*/ 0 w 60"/>
                  <a:gd name="T23" fmla="*/ 5 h 37"/>
                  <a:gd name="T24" fmla="*/ 2 w 60"/>
                  <a:gd name="T25" fmla="*/ 0 h 37"/>
                  <a:gd name="T26" fmla="*/ 8 w 60"/>
                  <a:gd name="T27" fmla="*/ 3 h 37"/>
                  <a:gd name="T28" fmla="*/ 6 w 60"/>
                  <a:gd name="T29" fmla="*/ 7 h 3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0"/>
                  <a:gd name="T46" fmla="*/ 0 h 37"/>
                  <a:gd name="T47" fmla="*/ 60 w 60"/>
                  <a:gd name="T48" fmla="*/ 37 h 3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0" h="37">
                    <a:moveTo>
                      <a:pt x="54" y="37"/>
                    </a:moveTo>
                    <a:lnTo>
                      <a:pt x="25" y="27"/>
                    </a:lnTo>
                    <a:lnTo>
                      <a:pt x="32" y="10"/>
                    </a:lnTo>
                    <a:lnTo>
                      <a:pt x="60" y="19"/>
                    </a:lnTo>
                    <a:lnTo>
                      <a:pt x="54" y="37"/>
                    </a:lnTo>
                    <a:close/>
                    <a:moveTo>
                      <a:pt x="25" y="27"/>
                    </a:moveTo>
                    <a:lnTo>
                      <a:pt x="25" y="27"/>
                    </a:lnTo>
                    <a:lnTo>
                      <a:pt x="28" y="19"/>
                    </a:lnTo>
                    <a:lnTo>
                      <a:pt x="25" y="27"/>
                    </a:lnTo>
                    <a:close/>
                    <a:moveTo>
                      <a:pt x="25" y="27"/>
                    </a:moveTo>
                    <a:lnTo>
                      <a:pt x="0" y="17"/>
                    </a:lnTo>
                    <a:lnTo>
                      <a:pt x="6" y="0"/>
                    </a:lnTo>
                    <a:lnTo>
                      <a:pt x="32" y="10"/>
                    </a:lnTo>
                    <a:lnTo>
                      <a:pt x="25" y="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55" name="Freeform 844">
                <a:extLst>
                  <a:ext uri="{FF2B5EF4-FFF2-40B4-BE49-F238E27FC236}">
                    <a16:creationId xmlns:a16="http://schemas.microsoft.com/office/drawing/2014/main" id="{29907E6D-4700-405B-B5BA-ADBBCB41D0CA}"/>
                  </a:ext>
                </a:extLst>
              </p:cNvPr>
              <p:cNvSpPr>
                <a:spLocks noEditPoints="1"/>
              </p:cNvSpPr>
              <p:nvPr/>
            </p:nvSpPr>
            <p:spPr bwMode="auto">
              <a:xfrm>
                <a:off x="2352" y="1901"/>
                <a:ext cx="8" cy="8"/>
              </a:xfrm>
              <a:custGeom>
                <a:avLst/>
                <a:gdLst>
                  <a:gd name="T0" fmla="*/ 6 w 32"/>
                  <a:gd name="T1" fmla="*/ 8 h 29"/>
                  <a:gd name="T2" fmla="*/ 6 w 32"/>
                  <a:gd name="T3" fmla="*/ 8 h 29"/>
                  <a:gd name="T4" fmla="*/ 6 w 32"/>
                  <a:gd name="T5" fmla="*/ 8 h 29"/>
                  <a:gd name="T6" fmla="*/ 7 w 32"/>
                  <a:gd name="T7" fmla="*/ 6 h 29"/>
                  <a:gd name="T8" fmla="*/ 6 w 32"/>
                  <a:gd name="T9" fmla="*/ 8 h 29"/>
                  <a:gd name="T10" fmla="*/ 6 w 32"/>
                  <a:gd name="T11" fmla="*/ 8 h 29"/>
                  <a:gd name="T12" fmla="*/ 0 w 32"/>
                  <a:gd name="T13" fmla="*/ 4 h 29"/>
                  <a:gd name="T14" fmla="*/ 3 w 32"/>
                  <a:gd name="T15" fmla="*/ 0 h 29"/>
                  <a:gd name="T16" fmla="*/ 8 w 32"/>
                  <a:gd name="T17" fmla="*/ 4 h 29"/>
                  <a:gd name="T18" fmla="*/ 6 w 32"/>
                  <a:gd name="T19" fmla="*/ 8 h 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2"/>
                  <a:gd name="T31" fmla="*/ 0 h 29"/>
                  <a:gd name="T32" fmla="*/ 32 w 32"/>
                  <a:gd name="T33" fmla="*/ 29 h 2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2" h="29">
                    <a:moveTo>
                      <a:pt x="25" y="29"/>
                    </a:moveTo>
                    <a:lnTo>
                      <a:pt x="23" y="29"/>
                    </a:lnTo>
                    <a:lnTo>
                      <a:pt x="28" y="21"/>
                    </a:lnTo>
                    <a:lnTo>
                      <a:pt x="25" y="29"/>
                    </a:lnTo>
                    <a:close/>
                    <a:moveTo>
                      <a:pt x="23" y="29"/>
                    </a:moveTo>
                    <a:lnTo>
                      <a:pt x="0" y="16"/>
                    </a:lnTo>
                    <a:lnTo>
                      <a:pt x="10" y="0"/>
                    </a:lnTo>
                    <a:lnTo>
                      <a:pt x="32" y="13"/>
                    </a:lnTo>
                    <a:lnTo>
                      <a:pt x="23"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56" name="Freeform 845">
                <a:extLst>
                  <a:ext uri="{FF2B5EF4-FFF2-40B4-BE49-F238E27FC236}">
                    <a16:creationId xmlns:a16="http://schemas.microsoft.com/office/drawing/2014/main" id="{180D5EC5-3DF9-47F2-9163-14BF6D224D91}"/>
                  </a:ext>
                </a:extLst>
              </p:cNvPr>
              <p:cNvSpPr>
                <a:spLocks noEditPoints="1"/>
              </p:cNvSpPr>
              <p:nvPr/>
            </p:nvSpPr>
            <p:spPr bwMode="auto">
              <a:xfrm>
                <a:off x="2347" y="1898"/>
                <a:ext cx="7" cy="8"/>
              </a:xfrm>
              <a:custGeom>
                <a:avLst/>
                <a:gdLst>
                  <a:gd name="T0" fmla="*/ 4 w 27"/>
                  <a:gd name="T1" fmla="*/ 8 h 28"/>
                  <a:gd name="T2" fmla="*/ 4 w 27"/>
                  <a:gd name="T3" fmla="*/ 8 h 28"/>
                  <a:gd name="T4" fmla="*/ 4 w 27"/>
                  <a:gd name="T5" fmla="*/ 8 h 28"/>
                  <a:gd name="T6" fmla="*/ 6 w 27"/>
                  <a:gd name="T7" fmla="*/ 6 h 28"/>
                  <a:gd name="T8" fmla="*/ 4 w 27"/>
                  <a:gd name="T9" fmla="*/ 8 h 28"/>
                  <a:gd name="T10" fmla="*/ 4 w 27"/>
                  <a:gd name="T11" fmla="*/ 8 h 28"/>
                  <a:gd name="T12" fmla="*/ 0 w 27"/>
                  <a:gd name="T13" fmla="*/ 4 h 28"/>
                  <a:gd name="T14" fmla="*/ 3 w 27"/>
                  <a:gd name="T15" fmla="*/ 0 h 28"/>
                  <a:gd name="T16" fmla="*/ 7 w 27"/>
                  <a:gd name="T17" fmla="*/ 4 h 28"/>
                  <a:gd name="T18" fmla="*/ 4 w 27"/>
                  <a:gd name="T19" fmla="*/ 8 h 2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
                  <a:gd name="T31" fmla="*/ 0 h 28"/>
                  <a:gd name="T32" fmla="*/ 27 w 27"/>
                  <a:gd name="T33" fmla="*/ 28 h 2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 h="28">
                    <a:moveTo>
                      <a:pt x="16" y="28"/>
                    </a:moveTo>
                    <a:lnTo>
                      <a:pt x="16" y="28"/>
                    </a:lnTo>
                    <a:lnTo>
                      <a:pt x="15" y="27"/>
                    </a:lnTo>
                    <a:lnTo>
                      <a:pt x="22" y="20"/>
                    </a:lnTo>
                    <a:lnTo>
                      <a:pt x="16" y="28"/>
                    </a:lnTo>
                    <a:close/>
                    <a:moveTo>
                      <a:pt x="15" y="27"/>
                    </a:moveTo>
                    <a:lnTo>
                      <a:pt x="0" y="15"/>
                    </a:lnTo>
                    <a:lnTo>
                      <a:pt x="12" y="0"/>
                    </a:lnTo>
                    <a:lnTo>
                      <a:pt x="27" y="13"/>
                    </a:lnTo>
                    <a:lnTo>
                      <a:pt x="15" y="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57" name="Freeform 846">
                <a:extLst>
                  <a:ext uri="{FF2B5EF4-FFF2-40B4-BE49-F238E27FC236}">
                    <a16:creationId xmlns:a16="http://schemas.microsoft.com/office/drawing/2014/main" id="{27581533-B8A3-4C8A-A4A9-DBB7E6A9CB9D}"/>
                  </a:ext>
                </a:extLst>
              </p:cNvPr>
              <p:cNvSpPr>
                <a:spLocks noEditPoints="1"/>
              </p:cNvSpPr>
              <p:nvPr/>
            </p:nvSpPr>
            <p:spPr bwMode="auto">
              <a:xfrm>
                <a:off x="2338" y="1888"/>
                <a:ext cx="12" cy="14"/>
              </a:xfrm>
              <a:custGeom>
                <a:avLst/>
                <a:gdLst>
                  <a:gd name="T0" fmla="*/ 12 w 49"/>
                  <a:gd name="T1" fmla="*/ 10 h 55"/>
                  <a:gd name="T2" fmla="*/ 5 w 49"/>
                  <a:gd name="T3" fmla="*/ 5 h 55"/>
                  <a:gd name="T4" fmla="*/ 12 w 49"/>
                  <a:gd name="T5" fmla="*/ 10 h 55"/>
                  <a:gd name="T6" fmla="*/ 10 w 49"/>
                  <a:gd name="T7" fmla="*/ 12 h 55"/>
                  <a:gd name="T8" fmla="*/ 12 w 49"/>
                  <a:gd name="T9" fmla="*/ 10 h 55"/>
                  <a:gd name="T10" fmla="*/ 9 w 49"/>
                  <a:gd name="T11" fmla="*/ 14 h 55"/>
                  <a:gd name="T12" fmla="*/ 5 w 49"/>
                  <a:gd name="T13" fmla="*/ 11 h 55"/>
                  <a:gd name="T14" fmla="*/ 8 w 49"/>
                  <a:gd name="T15" fmla="*/ 7 h 55"/>
                  <a:gd name="T16" fmla="*/ 12 w 49"/>
                  <a:gd name="T17" fmla="*/ 10 h 55"/>
                  <a:gd name="T18" fmla="*/ 9 w 49"/>
                  <a:gd name="T19" fmla="*/ 14 h 55"/>
                  <a:gd name="T20" fmla="*/ 5 w 49"/>
                  <a:gd name="T21" fmla="*/ 11 h 55"/>
                  <a:gd name="T22" fmla="*/ 5 w 49"/>
                  <a:gd name="T23" fmla="*/ 10 h 55"/>
                  <a:gd name="T24" fmla="*/ 5 w 49"/>
                  <a:gd name="T25" fmla="*/ 10 h 55"/>
                  <a:gd name="T26" fmla="*/ 7 w 49"/>
                  <a:gd name="T27" fmla="*/ 9 h 55"/>
                  <a:gd name="T28" fmla="*/ 5 w 49"/>
                  <a:gd name="T29" fmla="*/ 11 h 55"/>
                  <a:gd name="T30" fmla="*/ 5 w 49"/>
                  <a:gd name="T31" fmla="*/ 10 h 55"/>
                  <a:gd name="T32" fmla="*/ 2 w 49"/>
                  <a:gd name="T33" fmla="*/ 6 h 55"/>
                  <a:gd name="T34" fmla="*/ 6 w 49"/>
                  <a:gd name="T35" fmla="*/ 4 h 55"/>
                  <a:gd name="T36" fmla="*/ 9 w 49"/>
                  <a:gd name="T37" fmla="*/ 8 h 55"/>
                  <a:gd name="T38" fmla="*/ 5 w 49"/>
                  <a:gd name="T39" fmla="*/ 10 h 55"/>
                  <a:gd name="T40" fmla="*/ 6 w 49"/>
                  <a:gd name="T41" fmla="*/ 3 h 55"/>
                  <a:gd name="T42" fmla="*/ 6 w 49"/>
                  <a:gd name="T43" fmla="*/ 4 h 55"/>
                  <a:gd name="T44" fmla="*/ 6 w 49"/>
                  <a:gd name="T45" fmla="*/ 4 h 55"/>
                  <a:gd name="T46" fmla="*/ 4 w 49"/>
                  <a:gd name="T47" fmla="*/ 5 h 55"/>
                  <a:gd name="T48" fmla="*/ 6 w 49"/>
                  <a:gd name="T49" fmla="*/ 3 h 55"/>
                  <a:gd name="T50" fmla="*/ 2 w 49"/>
                  <a:gd name="T51" fmla="*/ 6 h 55"/>
                  <a:gd name="T52" fmla="*/ 0 w 49"/>
                  <a:gd name="T53" fmla="*/ 3 h 55"/>
                  <a:gd name="T54" fmla="*/ 4 w 49"/>
                  <a:gd name="T55" fmla="*/ 0 h 55"/>
                  <a:gd name="T56" fmla="*/ 6 w 49"/>
                  <a:gd name="T57" fmla="*/ 3 h 55"/>
                  <a:gd name="T58" fmla="*/ 2 w 49"/>
                  <a:gd name="T59" fmla="*/ 6 h 5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49"/>
                  <a:gd name="T91" fmla="*/ 0 h 55"/>
                  <a:gd name="T92" fmla="*/ 49 w 49"/>
                  <a:gd name="T93" fmla="*/ 55 h 5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49" h="55">
                    <a:moveTo>
                      <a:pt x="49" y="40"/>
                    </a:moveTo>
                    <a:lnTo>
                      <a:pt x="22" y="19"/>
                    </a:lnTo>
                    <a:lnTo>
                      <a:pt x="49" y="40"/>
                    </a:lnTo>
                    <a:lnTo>
                      <a:pt x="42" y="47"/>
                    </a:lnTo>
                    <a:lnTo>
                      <a:pt x="49" y="40"/>
                    </a:lnTo>
                    <a:close/>
                    <a:moveTo>
                      <a:pt x="37" y="55"/>
                    </a:moveTo>
                    <a:lnTo>
                      <a:pt x="21" y="42"/>
                    </a:lnTo>
                    <a:lnTo>
                      <a:pt x="32" y="27"/>
                    </a:lnTo>
                    <a:lnTo>
                      <a:pt x="49" y="40"/>
                    </a:lnTo>
                    <a:lnTo>
                      <a:pt x="37" y="55"/>
                    </a:lnTo>
                    <a:close/>
                    <a:moveTo>
                      <a:pt x="21" y="42"/>
                    </a:moveTo>
                    <a:lnTo>
                      <a:pt x="19" y="41"/>
                    </a:lnTo>
                    <a:lnTo>
                      <a:pt x="19" y="40"/>
                    </a:lnTo>
                    <a:lnTo>
                      <a:pt x="27" y="34"/>
                    </a:lnTo>
                    <a:lnTo>
                      <a:pt x="21" y="42"/>
                    </a:lnTo>
                    <a:close/>
                    <a:moveTo>
                      <a:pt x="19" y="40"/>
                    </a:moveTo>
                    <a:lnTo>
                      <a:pt x="9" y="23"/>
                    </a:lnTo>
                    <a:lnTo>
                      <a:pt x="26" y="14"/>
                    </a:lnTo>
                    <a:lnTo>
                      <a:pt x="35" y="30"/>
                    </a:lnTo>
                    <a:lnTo>
                      <a:pt x="19" y="40"/>
                    </a:lnTo>
                    <a:close/>
                    <a:moveTo>
                      <a:pt x="25" y="13"/>
                    </a:moveTo>
                    <a:lnTo>
                      <a:pt x="26" y="14"/>
                    </a:lnTo>
                    <a:lnTo>
                      <a:pt x="17" y="19"/>
                    </a:lnTo>
                    <a:lnTo>
                      <a:pt x="25" y="13"/>
                    </a:lnTo>
                    <a:close/>
                    <a:moveTo>
                      <a:pt x="9" y="24"/>
                    </a:moveTo>
                    <a:lnTo>
                      <a:pt x="0" y="12"/>
                    </a:lnTo>
                    <a:lnTo>
                      <a:pt x="16" y="0"/>
                    </a:lnTo>
                    <a:lnTo>
                      <a:pt x="25" y="13"/>
                    </a:lnTo>
                    <a:lnTo>
                      <a:pt x="9"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58" name="Freeform 847">
                <a:extLst>
                  <a:ext uri="{FF2B5EF4-FFF2-40B4-BE49-F238E27FC236}">
                    <a16:creationId xmlns:a16="http://schemas.microsoft.com/office/drawing/2014/main" id="{03D028DB-7549-4A0A-AAD9-651E92FC86E7}"/>
                  </a:ext>
                </a:extLst>
              </p:cNvPr>
              <p:cNvSpPr>
                <a:spLocks noEditPoints="1"/>
              </p:cNvSpPr>
              <p:nvPr/>
            </p:nvSpPr>
            <p:spPr bwMode="auto">
              <a:xfrm>
                <a:off x="2336" y="1885"/>
                <a:ext cx="6" cy="6"/>
              </a:xfrm>
              <a:custGeom>
                <a:avLst/>
                <a:gdLst>
                  <a:gd name="T0" fmla="*/ 2 w 26"/>
                  <a:gd name="T1" fmla="*/ 6 h 26"/>
                  <a:gd name="T2" fmla="*/ 2 w 26"/>
                  <a:gd name="T3" fmla="*/ 6 h 26"/>
                  <a:gd name="T4" fmla="*/ 2 w 26"/>
                  <a:gd name="T5" fmla="*/ 6 h 26"/>
                  <a:gd name="T6" fmla="*/ 4 w 26"/>
                  <a:gd name="T7" fmla="*/ 5 h 26"/>
                  <a:gd name="T8" fmla="*/ 2 w 26"/>
                  <a:gd name="T9" fmla="*/ 6 h 26"/>
                  <a:gd name="T10" fmla="*/ 2 w 26"/>
                  <a:gd name="T11" fmla="*/ 6 h 26"/>
                  <a:gd name="T12" fmla="*/ 0 w 26"/>
                  <a:gd name="T13" fmla="*/ 2 h 26"/>
                  <a:gd name="T14" fmla="*/ 4 w 26"/>
                  <a:gd name="T15" fmla="*/ 0 h 26"/>
                  <a:gd name="T16" fmla="*/ 6 w 26"/>
                  <a:gd name="T17" fmla="*/ 3 h 26"/>
                  <a:gd name="T18" fmla="*/ 2 w 26"/>
                  <a:gd name="T19" fmla="*/ 6 h 2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6"/>
                  <a:gd name="T31" fmla="*/ 0 h 26"/>
                  <a:gd name="T32" fmla="*/ 26 w 26"/>
                  <a:gd name="T33" fmla="*/ 26 h 2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6" h="26">
                    <a:moveTo>
                      <a:pt x="10" y="26"/>
                    </a:moveTo>
                    <a:lnTo>
                      <a:pt x="9" y="25"/>
                    </a:lnTo>
                    <a:lnTo>
                      <a:pt x="18" y="20"/>
                    </a:lnTo>
                    <a:lnTo>
                      <a:pt x="10" y="26"/>
                    </a:lnTo>
                    <a:close/>
                    <a:moveTo>
                      <a:pt x="9" y="25"/>
                    </a:moveTo>
                    <a:lnTo>
                      <a:pt x="0" y="9"/>
                    </a:lnTo>
                    <a:lnTo>
                      <a:pt x="16" y="0"/>
                    </a:lnTo>
                    <a:lnTo>
                      <a:pt x="26" y="15"/>
                    </a:lnTo>
                    <a:lnTo>
                      <a:pt x="9"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59" name="Freeform 848">
                <a:extLst>
                  <a:ext uri="{FF2B5EF4-FFF2-40B4-BE49-F238E27FC236}">
                    <a16:creationId xmlns:a16="http://schemas.microsoft.com/office/drawing/2014/main" id="{C34AC7B3-EE14-44F1-8824-0471BDC25E3E}"/>
                  </a:ext>
                </a:extLst>
              </p:cNvPr>
              <p:cNvSpPr>
                <a:spLocks noEditPoints="1"/>
              </p:cNvSpPr>
              <p:nvPr/>
            </p:nvSpPr>
            <p:spPr bwMode="auto">
              <a:xfrm>
                <a:off x="2334" y="1882"/>
                <a:ext cx="6" cy="5"/>
              </a:xfrm>
              <a:custGeom>
                <a:avLst/>
                <a:gdLst>
                  <a:gd name="T0" fmla="*/ 2 w 24"/>
                  <a:gd name="T1" fmla="*/ 5 h 22"/>
                  <a:gd name="T2" fmla="*/ 2 w 24"/>
                  <a:gd name="T3" fmla="*/ 5 h 22"/>
                  <a:gd name="T4" fmla="*/ 2 w 24"/>
                  <a:gd name="T5" fmla="*/ 5 h 22"/>
                  <a:gd name="T6" fmla="*/ 4 w 24"/>
                  <a:gd name="T7" fmla="*/ 4 h 22"/>
                  <a:gd name="T8" fmla="*/ 2 w 24"/>
                  <a:gd name="T9" fmla="*/ 5 h 22"/>
                  <a:gd name="T10" fmla="*/ 2 w 24"/>
                  <a:gd name="T11" fmla="*/ 5 h 22"/>
                  <a:gd name="T12" fmla="*/ 0 w 24"/>
                  <a:gd name="T13" fmla="*/ 2 h 22"/>
                  <a:gd name="T14" fmla="*/ 4 w 24"/>
                  <a:gd name="T15" fmla="*/ 0 h 22"/>
                  <a:gd name="T16" fmla="*/ 6 w 24"/>
                  <a:gd name="T17" fmla="*/ 3 h 22"/>
                  <a:gd name="T18" fmla="*/ 2 w 24"/>
                  <a:gd name="T19" fmla="*/ 5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
                  <a:gd name="T31" fmla="*/ 0 h 22"/>
                  <a:gd name="T32" fmla="*/ 24 w 24"/>
                  <a:gd name="T33" fmla="*/ 22 h 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 h="22">
                    <a:moveTo>
                      <a:pt x="7" y="22"/>
                    </a:moveTo>
                    <a:lnTo>
                      <a:pt x="6" y="21"/>
                    </a:lnTo>
                    <a:lnTo>
                      <a:pt x="15" y="17"/>
                    </a:lnTo>
                    <a:lnTo>
                      <a:pt x="7" y="22"/>
                    </a:lnTo>
                    <a:close/>
                    <a:moveTo>
                      <a:pt x="6" y="21"/>
                    </a:moveTo>
                    <a:lnTo>
                      <a:pt x="0" y="8"/>
                    </a:lnTo>
                    <a:lnTo>
                      <a:pt x="17" y="0"/>
                    </a:lnTo>
                    <a:lnTo>
                      <a:pt x="24" y="13"/>
                    </a:lnTo>
                    <a:lnTo>
                      <a:pt x="6"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60" name="Freeform 849">
                <a:extLst>
                  <a:ext uri="{FF2B5EF4-FFF2-40B4-BE49-F238E27FC236}">
                    <a16:creationId xmlns:a16="http://schemas.microsoft.com/office/drawing/2014/main" id="{B1997F50-67DE-45A6-B696-731BCFBE36E5}"/>
                  </a:ext>
                </a:extLst>
              </p:cNvPr>
              <p:cNvSpPr>
                <a:spLocks noEditPoints="1"/>
              </p:cNvSpPr>
              <p:nvPr/>
            </p:nvSpPr>
            <p:spPr bwMode="auto">
              <a:xfrm>
                <a:off x="2330" y="1874"/>
                <a:ext cx="8" cy="10"/>
              </a:xfrm>
              <a:custGeom>
                <a:avLst/>
                <a:gdLst>
                  <a:gd name="T0" fmla="*/ 4 w 33"/>
                  <a:gd name="T1" fmla="*/ 10 h 40"/>
                  <a:gd name="T2" fmla="*/ 2 w 33"/>
                  <a:gd name="T3" fmla="*/ 7 h 40"/>
                  <a:gd name="T4" fmla="*/ 7 w 33"/>
                  <a:gd name="T5" fmla="*/ 5 h 40"/>
                  <a:gd name="T6" fmla="*/ 8 w 33"/>
                  <a:gd name="T7" fmla="*/ 8 h 40"/>
                  <a:gd name="T8" fmla="*/ 4 w 33"/>
                  <a:gd name="T9" fmla="*/ 10 h 40"/>
                  <a:gd name="T10" fmla="*/ 2 w 33"/>
                  <a:gd name="T11" fmla="*/ 7 h 40"/>
                  <a:gd name="T12" fmla="*/ 0 w 33"/>
                  <a:gd name="T13" fmla="*/ 2 h 40"/>
                  <a:gd name="T14" fmla="*/ 4 w 33"/>
                  <a:gd name="T15" fmla="*/ 0 h 40"/>
                  <a:gd name="T16" fmla="*/ 7 w 33"/>
                  <a:gd name="T17" fmla="*/ 5 h 40"/>
                  <a:gd name="T18" fmla="*/ 2 w 33"/>
                  <a:gd name="T19" fmla="*/ 7 h 4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3"/>
                  <a:gd name="T31" fmla="*/ 0 h 40"/>
                  <a:gd name="T32" fmla="*/ 33 w 33"/>
                  <a:gd name="T33" fmla="*/ 40 h 4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3" h="40">
                    <a:moveTo>
                      <a:pt x="16" y="40"/>
                    </a:moveTo>
                    <a:lnTo>
                      <a:pt x="10" y="28"/>
                    </a:lnTo>
                    <a:lnTo>
                      <a:pt x="27" y="19"/>
                    </a:lnTo>
                    <a:lnTo>
                      <a:pt x="33" y="32"/>
                    </a:lnTo>
                    <a:lnTo>
                      <a:pt x="16" y="40"/>
                    </a:lnTo>
                    <a:close/>
                    <a:moveTo>
                      <a:pt x="10" y="28"/>
                    </a:moveTo>
                    <a:lnTo>
                      <a:pt x="0" y="9"/>
                    </a:lnTo>
                    <a:lnTo>
                      <a:pt x="18" y="0"/>
                    </a:lnTo>
                    <a:lnTo>
                      <a:pt x="27" y="19"/>
                    </a:lnTo>
                    <a:lnTo>
                      <a:pt x="1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61" name="Freeform 850">
                <a:extLst>
                  <a:ext uri="{FF2B5EF4-FFF2-40B4-BE49-F238E27FC236}">
                    <a16:creationId xmlns:a16="http://schemas.microsoft.com/office/drawing/2014/main" id="{C25648B7-4B2A-4DDE-882C-23C4469280EF}"/>
                  </a:ext>
                </a:extLst>
              </p:cNvPr>
              <p:cNvSpPr>
                <a:spLocks noEditPoints="1"/>
              </p:cNvSpPr>
              <p:nvPr/>
            </p:nvSpPr>
            <p:spPr bwMode="auto">
              <a:xfrm>
                <a:off x="2328" y="1869"/>
                <a:ext cx="6" cy="7"/>
              </a:xfrm>
              <a:custGeom>
                <a:avLst/>
                <a:gdLst>
                  <a:gd name="T0" fmla="*/ 2 w 24"/>
                  <a:gd name="T1" fmla="*/ 7 h 30"/>
                  <a:gd name="T2" fmla="*/ 2 w 24"/>
                  <a:gd name="T3" fmla="*/ 7 h 30"/>
                  <a:gd name="T4" fmla="*/ 2 w 24"/>
                  <a:gd name="T5" fmla="*/ 7 h 30"/>
                  <a:gd name="T6" fmla="*/ 4 w 24"/>
                  <a:gd name="T7" fmla="*/ 6 h 30"/>
                  <a:gd name="T8" fmla="*/ 2 w 24"/>
                  <a:gd name="T9" fmla="*/ 7 h 30"/>
                  <a:gd name="T10" fmla="*/ 2 w 24"/>
                  <a:gd name="T11" fmla="*/ 7 h 30"/>
                  <a:gd name="T12" fmla="*/ 0 w 24"/>
                  <a:gd name="T13" fmla="*/ 1 h 30"/>
                  <a:gd name="T14" fmla="*/ 4 w 24"/>
                  <a:gd name="T15" fmla="*/ 0 h 30"/>
                  <a:gd name="T16" fmla="*/ 6 w 24"/>
                  <a:gd name="T17" fmla="*/ 5 h 30"/>
                  <a:gd name="T18" fmla="*/ 2 w 24"/>
                  <a:gd name="T19" fmla="*/ 7 h 3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
                  <a:gd name="T31" fmla="*/ 0 h 30"/>
                  <a:gd name="T32" fmla="*/ 24 w 24"/>
                  <a:gd name="T33" fmla="*/ 30 h 3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 h="30">
                    <a:moveTo>
                      <a:pt x="6" y="30"/>
                    </a:moveTo>
                    <a:lnTo>
                      <a:pt x="6" y="29"/>
                    </a:lnTo>
                    <a:lnTo>
                      <a:pt x="6" y="28"/>
                    </a:lnTo>
                    <a:lnTo>
                      <a:pt x="15" y="26"/>
                    </a:lnTo>
                    <a:lnTo>
                      <a:pt x="6" y="30"/>
                    </a:lnTo>
                    <a:close/>
                    <a:moveTo>
                      <a:pt x="6" y="28"/>
                    </a:moveTo>
                    <a:lnTo>
                      <a:pt x="0" y="6"/>
                    </a:lnTo>
                    <a:lnTo>
                      <a:pt x="17" y="0"/>
                    </a:lnTo>
                    <a:lnTo>
                      <a:pt x="24" y="22"/>
                    </a:lnTo>
                    <a:lnTo>
                      <a:pt x="6"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62" name="Freeform 851">
                <a:extLst>
                  <a:ext uri="{FF2B5EF4-FFF2-40B4-BE49-F238E27FC236}">
                    <a16:creationId xmlns:a16="http://schemas.microsoft.com/office/drawing/2014/main" id="{F578603E-F76B-45AF-87C1-FCDB876602BD}"/>
                  </a:ext>
                </a:extLst>
              </p:cNvPr>
              <p:cNvSpPr>
                <a:spLocks noEditPoints="1"/>
              </p:cNvSpPr>
              <p:nvPr/>
            </p:nvSpPr>
            <p:spPr bwMode="auto">
              <a:xfrm>
                <a:off x="2326" y="1858"/>
                <a:ext cx="7" cy="12"/>
              </a:xfrm>
              <a:custGeom>
                <a:avLst/>
                <a:gdLst>
                  <a:gd name="T0" fmla="*/ 3 w 27"/>
                  <a:gd name="T1" fmla="*/ 12 h 49"/>
                  <a:gd name="T2" fmla="*/ 1 w 27"/>
                  <a:gd name="T3" fmla="*/ 7 h 49"/>
                  <a:gd name="T4" fmla="*/ 6 w 27"/>
                  <a:gd name="T5" fmla="*/ 5 h 49"/>
                  <a:gd name="T6" fmla="*/ 7 w 27"/>
                  <a:gd name="T7" fmla="*/ 11 h 49"/>
                  <a:gd name="T8" fmla="*/ 3 w 27"/>
                  <a:gd name="T9" fmla="*/ 12 h 49"/>
                  <a:gd name="T10" fmla="*/ 1 w 27"/>
                  <a:gd name="T11" fmla="*/ 7 h 49"/>
                  <a:gd name="T12" fmla="*/ 1 w 27"/>
                  <a:gd name="T13" fmla="*/ 6 h 49"/>
                  <a:gd name="T14" fmla="*/ 1 w 27"/>
                  <a:gd name="T15" fmla="*/ 6 h 49"/>
                  <a:gd name="T16" fmla="*/ 3 w 27"/>
                  <a:gd name="T17" fmla="*/ 6 h 49"/>
                  <a:gd name="T18" fmla="*/ 1 w 27"/>
                  <a:gd name="T19" fmla="*/ 7 h 49"/>
                  <a:gd name="T20" fmla="*/ 1 w 27"/>
                  <a:gd name="T21" fmla="*/ 6 h 49"/>
                  <a:gd name="T22" fmla="*/ 0 w 27"/>
                  <a:gd name="T23" fmla="*/ 1 h 49"/>
                  <a:gd name="T24" fmla="*/ 5 w 27"/>
                  <a:gd name="T25" fmla="*/ 0 h 49"/>
                  <a:gd name="T26" fmla="*/ 6 w 27"/>
                  <a:gd name="T27" fmla="*/ 5 h 49"/>
                  <a:gd name="T28" fmla="*/ 1 w 27"/>
                  <a:gd name="T29" fmla="*/ 6 h 4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7"/>
                  <a:gd name="T46" fmla="*/ 0 h 49"/>
                  <a:gd name="T47" fmla="*/ 27 w 27"/>
                  <a:gd name="T48" fmla="*/ 49 h 4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7" h="49">
                    <a:moveTo>
                      <a:pt x="10" y="49"/>
                    </a:moveTo>
                    <a:lnTo>
                      <a:pt x="3" y="27"/>
                    </a:lnTo>
                    <a:lnTo>
                      <a:pt x="22" y="21"/>
                    </a:lnTo>
                    <a:lnTo>
                      <a:pt x="27" y="43"/>
                    </a:lnTo>
                    <a:lnTo>
                      <a:pt x="10" y="49"/>
                    </a:lnTo>
                    <a:close/>
                    <a:moveTo>
                      <a:pt x="3" y="27"/>
                    </a:moveTo>
                    <a:lnTo>
                      <a:pt x="3" y="26"/>
                    </a:lnTo>
                    <a:lnTo>
                      <a:pt x="12" y="24"/>
                    </a:lnTo>
                    <a:lnTo>
                      <a:pt x="3" y="27"/>
                    </a:lnTo>
                    <a:close/>
                    <a:moveTo>
                      <a:pt x="3" y="26"/>
                    </a:moveTo>
                    <a:lnTo>
                      <a:pt x="0" y="3"/>
                    </a:lnTo>
                    <a:lnTo>
                      <a:pt x="19" y="0"/>
                    </a:lnTo>
                    <a:lnTo>
                      <a:pt x="22" y="22"/>
                    </a:lnTo>
                    <a:lnTo>
                      <a:pt x="3" y="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63" name="Freeform 852">
                <a:extLst>
                  <a:ext uri="{FF2B5EF4-FFF2-40B4-BE49-F238E27FC236}">
                    <a16:creationId xmlns:a16="http://schemas.microsoft.com/office/drawing/2014/main" id="{B2CC5711-5D25-4E10-91ED-D5564771D036}"/>
                  </a:ext>
                </a:extLst>
              </p:cNvPr>
              <p:cNvSpPr>
                <a:spLocks noEditPoints="1"/>
              </p:cNvSpPr>
              <p:nvPr/>
            </p:nvSpPr>
            <p:spPr bwMode="auto">
              <a:xfrm>
                <a:off x="2324" y="1852"/>
                <a:ext cx="7" cy="7"/>
              </a:xfrm>
              <a:custGeom>
                <a:avLst/>
                <a:gdLst>
                  <a:gd name="T0" fmla="*/ 7 w 26"/>
                  <a:gd name="T1" fmla="*/ 6 h 28"/>
                  <a:gd name="T2" fmla="*/ 7 w 26"/>
                  <a:gd name="T3" fmla="*/ 6 h 28"/>
                  <a:gd name="T4" fmla="*/ 7 w 26"/>
                  <a:gd name="T5" fmla="*/ 6 h 28"/>
                  <a:gd name="T6" fmla="*/ 4 w 26"/>
                  <a:gd name="T7" fmla="*/ 6 h 28"/>
                  <a:gd name="T8" fmla="*/ 7 w 26"/>
                  <a:gd name="T9" fmla="*/ 6 h 28"/>
                  <a:gd name="T10" fmla="*/ 2 w 26"/>
                  <a:gd name="T11" fmla="*/ 7 h 28"/>
                  <a:gd name="T12" fmla="*/ 0 w 26"/>
                  <a:gd name="T13" fmla="*/ 1 h 28"/>
                  <a:gd name="T14" fmla="*/ 5 w 26"/>
                  <a:gd name="T15" fmla="*/ 0 h 28"/>
                  <a:gd name="T16" fmla="*/ 7 w 26"/>
                  <a:gd name="T17" fmla="*/ 6 h 28"/>
                  <a:gd name="T18" fmla="*/ 2 w 26"/>
                  <a:gd name="T19" fmla="*/ 7 h 2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6"/>
                  <a:gd name="T31" fmla="*/ 0 h 28"/>
                  <a:gd name="T32" fmla="*/ 26 w 26"/>
                  <a:gd name="T33" fmla="*/ 28 h 2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6" h="28">
                    <a:moveTo>
                      <a:pt x="26" y="22"/>
                    </a:moveTo>
                    <a:lnTo>
                      <a:pt x="26" y="22"/>
                    </a:lnTo>
                    <a:lnTo>
                      <a:pt x="26" y="23"/>
                    </a:lnTo>
                    <a:lnTo>
                      <a:pt x="16" y="25"/>
                    </a:lnTo>
                    <a:lnTo>
                      <a:pt x="26" y="22"/>
                    </a:lnTo>
                    <a:close/>
                    <a:moveTo>
                      <a:pt x="7" y="28"/>
                    </a:moveTo>
                    <a:lnTo>
                      <a:pt x="0" y="5"/>
                    </a:lnTo>
                    <a:lnTo>
                      <a:pt x="19" y="0"/>
                    </a:lnTo>
                    <a:lnTo>
                      <a:pt x="26" y="22"/>
                    </a:lnTo>
                    <a:lnTo>
                      <a:pt x="7"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64" name="Freeform 853">
                <a:extLst>
                  <a:ext uri="{FF2B5EF4-FFF2-40B4-BE49-F238E27FC236}">
                    <a16:creationId xmlns:a16="http://schemas.microsoft.com/office/drawing/2014/main" id="{C113E59A-F673-44F7-A0E3-5A8AD4562E41}"/>
                  </a:ext>
                </a:extLst>
              </p:cNvPr>
              <p:cNvSpPr>
                <a:spLocks noEditPoints="1"/>
              </p:cNvSpPr>
              <p:nvPr/>
            </p:nvSpPr>
            <p:spPr bwMode="auto">
              <a:xfrm>
                <a:off x="2321" y="1840"/>
                <a:ext cx="8" cy="13"/>
              </a:xfrm>
              <a:custGeom>
                <a:avLst/>
                <a:gdLst>
                  <a:gd name="T0" fmla="*/ 3 w 31"/>
                  <a:gd name="T1" fmla="*/ 13 h 52"/>
                  <a:gd name="T2" fmla="*/ 2 w 31"/>
                  <a:gd name="T3" fmla="*/ 8 h 52"/>
                  <a:gd name="T4" fmla="*/ 6 w 31"/>
                  <a:gd name="T5" fmla="*/ 6 h 52"/>
                  <a:gd name="T6" fmla="*/ 8 w 31"/>
                  <a:gd name="T7" fmla="*/ 12 h 52"/>
                  <a:gd name="T8" fmla="*/ 3 w 31"/>
                  <a:gd name="T9" fmla="*/ 13 h 52"/>
                  <a:gd name="T10" fmla="*/ 2 w 31"/>
                  <a:gd name="T11" fmla="*/ 8 h 52"/>
                  <a:gd name="T12" fmla="*/ 2 w 31"/>
                  <a:gd name="T13" fmla="*/ 8 h 52"/>
                  <a:gd name="T14" fmla="*/ 2 w 31"/>
                  <a:gd name="T15" fmla="*/ 8 h 52"/>
                  <a:gd name="T16" fmla="*/ 4 w 31"/>
                  <a:gd name="T17" fmla="*/ 7 h 52"/>
                  <a:gd name="T18" fmla="*/ 2 w 31"/>
                  <a:gd name="T19" fmla="*/ 8 h 52"/>
                  <a:gd name="T20" fmla="*/ 2 w 31"/>
                  <a:gd name="T21" fmla="*/ 8 h 52"/>
                  <a:gd name="T22" fmla="*/ 0 w 31"/>
                  <a:gd name="T23" fmla="*/ 1 h 52"/>
                  <a:gd name="T24" fmla="*/ 5 w 31"/>
                  <a:gd name="T25" fmla="*/ 0 h 52"/>
                  <a:gd name="T26" fmla="*/ 6 w 31"/>
                  <a:gd name="T27" fmla="*/ 6 h 52"/>
                  <a:gd name="T28" fmla="*/ 2 w 31"/>
                  <a:gd name="T29" fmla="*/ 8 h 5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1"/>
                  <a:gd name="T46" fmla="*/ 0 h 52"/>
                  <a:gd name="T47" fmla="*/ 31 w 31"/>
                  <a:gd name="T48" fmla="*/ 52 h 5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1" h="52">
                    <a:moveTo>
                      <a:pt x="12" y="52"/>
                    </a:moveTo>
                    <a:lnTo>
                      <a:pt x="7" y="30"/>
                    </a:lnTo>
                    <a:lnTo>
                      <a:pt x="24" y="24"/>
                    </a:lnTo>
                    <a:lnTo>
                      <a:pt x="31" y="47"/>
                    </a:lnTo>
                    <a:lnTo>
                      <a:pt x="12" y="52"/>
                    </a:lnTo>
                    <a:close/>
                    <a:moveTo>
                      <a:pt x="7" y="30"/>
                    </a:moveTo>
                    <a:lnTo>
                      <a:pt x="7" y="30"/>
                    </a:lnTo>
                    <a:lnTo>
                      <a:pt x="6" y="30"/>
                    </a:lnTo>
                    <a:lnTo>
                      <a:pt x="15" y="27"/>
                    </a:lnTo>
                    <a:lnTo>
                      <a:pt x="7" y="30"/>
                    </a:lnTo>
                    <a:close/>
                    <a:moveTo>
                      <a:pt x="6" y="30"/>
                    </a:moveTo>
                    <a:lnTo>
                      <a:pt x="0" y="4"/>
                    </a:lnTo>
                    <a:lnTo>
                      <a:pt x="18" y="0"/>
                    </a:lnTo>
                    <a:lnTo>
                      <a:pt x="24" y="25"/>
                    </a:lnTo>
                    <a:lnTo>
                      <a:pt x="6"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65" name="Freeform 854">
                <a:extLst>
                  <a:ext uri="{FF2B5EF4-FFF2-40B4-BE49-F238E27FC236}">
                    <a16:creationId xmlns:a16="http://schemas.microsoft.com/office/drawing/2014/main" id="{8C8CA973-21E9-4937-88E9-71DCC980ED0E}"/>
                  </a:ext>
                </a:extLst>
              </p:cNvPr>
              <p:cNvSpPr>
                <a:spLocks noEditPoints="1"/>
              </p:cNvSpPr>
              <p:nvPr/>
            </p:nvSpPr>
            <p:spPr bwMode="auto">
              <a:xfrm>
                <a:off x="2319" y="1834"/>
                <a:ext cx="7" cy="8"/>
              </a:xfrm>
              <a:custGeom>
                <a:avLst/>
                <a:gdLst>
                  <a:gd name="T0" fmla="*/ 7 w 27"/>
                  <a:gd name="T1" fmla="*/ 6 h 29"/>
                  <a:gd name="T2" fmla="*/ 7 w 27"/>
                  <a:gd name="T3" fmla="*/ 6 h 29"/>
                  <a:gd name="T4" fmla="*/ 7 w 27"/>
                  <a:gd name="T5" fmla="*/ 7 h 29"/>
                  <a:gd name="T6" fmla="*/ 5 w 27"/>
                  <a:gd name="T7" fmla="*/ 7 h 29"/>
                  <a:gd name="T8" fmla="*/ 7 w 27"/>
                  <a:gd name="T9" fmla="*/ 6 h 29"/>
                  <a:gd name="T10" fmla="*/ 2 w 27"/>
                  <a:gd name="T11" fmla="*/ 8 h 29"/>
                  <a:gd name="T12" fmla="*/ 0 w 27"/>
                  <a:gd name="T13" fmla="*/ 2 h 29"/>
                  <a:gd name="T14" fmla="*/ 4 w 27"/>
                  <a:gd name="T15" fmla="*/ 0 h 29"/>
                  <a:gd name="T16" fmla="*/ 7 w 27"/>
                  <a:gd name="T17" fmla="*/ 6 h 29"/>
                  <a:gd name="T18" fmla="*/ 2 w 27"/>
                  <a:gd name="T19" fmla="*/ 8 h 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
                  <a:gd name="T31" fmla="*/ 0 h 29"/>
                  <a:gd name="T32" fmla="*/ 27 w 27"/>
                  <a:gd name="T33" fmla="*/ 29 h 2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 h="29">
                    <a:moveTo>
                      <a:pt x="27" y="22"/>
                    </a:moveTo>
                    <a:lnTo>
                      <a:pt x="27" y="23"/>
                    </a:lnTo>
                    <a:lnTo>
                      <a:pt x="27" y="24"/>
                    </a:lnTo>
                    <a:lnTo>
                      <a:pt x="18" y="26"/>
                    </a:lnTo>
                    <a:lnTo>
                      <a:pt x="27" y="22"/>
                    </a:lnTo>
                    <a:close/>
                    <a:moveTo>
                      <a:pt x="9" y="29"/>
                    </a:moveTo>
                    <a:lnTo>
                      <a:pt x="0" y="7"/>
                    </a:lnTo>
                    <a:lnTo>
                      <a:pt x="17" y="0"/>
                    </a:lnTo>
                    <a:lnTo>
                      <a:pt x="27" y="22"/>
                    </a:lnTo>
                    <a:lnTo>
                      <a:pt x="9"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66" name="Freeform 855">
                <a:extLst>
                  <a:ext uri="{FF2B5EF4-FFF2-40B4-BE49-F238E27FC236}">
                    <a16:creationId xmlns:a16="http://schemas.microsoft.com/office/drawing/2014/main" id="{EA53C1CD-2F96-4E33-83C5-34C00C440713}"/>
                  </a:ext>
                </a:extLst>
              </p:cNvPr>
              <p:cNvSpPr>
                <a:spLocks noEditPoints="1"/>
              </p:cNvSpPr>
              <p:nvPr/>
            </p:nvSpPr>
            <p:spPr bwMode="auto">
              <a:xfrm>
                <a:off x="2316" y="1828"/>
                <a:ext cx="7" cy="8"/>
              </a:xfrm>
              <a:custGeom>
                <a:avLst/>
                <a:gdLst>
                  <a:gd name="T0" fmla="*/ 7 w 30"/>
                  <a:gd name="T1" fmla="*/ 6 h 32"/>
                  <a:gd name="T2" fmla="*/ 7 w 30"/>
                  <a:gd name="T3" fmla="*/ 6 h 32"/>
                  <a:gd name="T4" fmla="*/ 7 w 30"/>
                  <a:gd name="T5" fmla="*/ 6 h 32"/>
                  <a:gd name="T6" fmla="*/ 5 w 30"/>
                  <a:gd name="T7" fmla="*/ 7 h 32"/>
                  <a:gd name="T8" fmla="*/ 7 w 30"/>
                  <a:gd name="T9" fmla="*/ 6 h 32"/>
                  <a:gd name="T10" fmla="*/ 3 w 30"/>
                  <a:gd name="T11" fmla="*/ 8 h 32"/>
                  <a:gd name="T12" fmla="*/ 0 w 30"/>
                  <a:gd name="T13" fmla="*/ 3 h 32"/>
                  <a:gd name="T14" fmla="*/ 4 w 30"/>
                  <a:gd name="T15" fmla="*/ 0 h 32"/>
                  <a:gd name="T16" fmla="*/ 7 w 30"/>
                  <a:gd name="T17" fmla="*/ 6 h 32"/>
                  <a:gd name="T18" fmla="*/ 3 w 30"/>
                  <a:gd name="T19" fmla="*/ 8 h 3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0"/>
                  <a:gd name="T31" fmla="*/ 0 h 32"/>
                  <a:gd name="T32" fmla="*/ 30 w 30"/>
                  <a:gd name="T33" fmla="*/ 32 h 3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0" h="32">
                    <a:moveTo>
                      <a:pt x="30" y="23"/>
                    </a:moveTo>
                    <a:lnTo>
                      <a:pt x="30" y="24"/>
                    </a:lnTo>
                    <a:lnTo>
                      <a:pt x="21" y="28"/>
                    </a:lnTo>
                    <a:lnTo>
                      <a:pt x="30" y="23"/>
                    </a:lnTo>
                    <a:close/>
                    <a:moveTo>
                      <a:pt x="13" y="32"/>
                    </a:moveTo>
                    <a:lnTo>
                      <a:pt x="0" y="10"/>
                    </a:lnTo>
                    <a:lnTo>
                      <a:pt x="17" y="0"/>
                    </a:lnTo>
                    <a:lnTo>
                      <a:pt x="30" y="23"/>
                    </a:lnTo>
                    <a:lnTo>
                      <a:pt x="13" y="3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67" name="Freeform 856">
                <a:extLst>
                  <a:ext uri="{FF2B5EF4-FFF2-40B4-BE49-F238E27FC236}">
                    <a16:creationId xmlns:a16="http://schemas.microsoft.com/office/drawing/2014/main" id="{25C5898D-14F1-4294-B1C0-7512B98782DE}"/>
                  </a:ext>
                </a:extLst>
              </p:cNvPr>
              <p:cNvSpPr>
                <a:spLocks noEditPoints="1"/>
              </p:cNvSpPr>
              <p:nvPr/>
            </p:nvSpPr>
            <p:spPr bwMode="auto">
              <a:xfrm>
                <a:off x="2312" y="1823"/>
                <a:ext cx="8" cy="8"/>
              </a:xfrm>
              <a:custGeom>
                <a:avLst/>
                <a:gdLst>
                  <a:gd name="T0" fmla="*/ 8 w 34"/>
                  <a:gd name="T1" fmla="*/ 4 h 33"/>
                  <a:gd name="T2" fmla="*/ 8 w 34"/>
                  <a:gd name="T3" fmla="*/ 5 h 33"/>
                  <a:gd name="T4" fmla="*/ 8 w 34"/>
                  <a:gd name="T5" fmla="*/ 5 h 33"/>
                  <a:gd name="T6" fmla="*/ 6 w 34"/>
                  <a:gd name="T7" fmla="*/ 6 h 33"/>
                  <a:gd name="T8" fmla="*/ 8 w 34"/>
                  <a:gd name="T9" fmla="*/ 4 h 33"/>
                  <a:gd name="T10" fmla="*/ 4 w 34"/>
                  <a:gd name="T11" fmla="*/ 8 h 33"/>
                  <a:gd name="T12" fmla="*/ 0 w 34"/>
                  <a:gd name="T13" fmla="*/ 3 h 33"/>
                  <a:gd name="T14" fmla="*/ 3 w 34"/>
                  <a:gd name="T15" fmla="*/ 0 h 33"/>
                  <a:gd name="T16" fmla="*/ 8 w 34"/>
                  <a:gd name="T17" fmla="*/ 4 h 33"/>
                  <a:gd name="T18" fmla="*/ 4 w 34"/>
                  <a:gd name="T19" fmla="*/ 8 h 3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4"/>
                  <a:gd name="T31" fmla="*/ 0 h 33"/>
                  <a:gd name="T32" fmla="*/ 34 w 34"/>
                  <a:gd name="T33" fmla="*/ 33 h 3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4" h="33">
                    <a:moveTo>
                      <a:pt x="32" y="18"/>
                    </a:moveTo>
                    <a:lnTo>
                      <a:pt x="34" y="19"/>
                    </a:lnTo>
                    <a:lnTo>
                      <a:pt x="34" y="20"/>
                    </a:lnTo>
                    <a:lnTo>
                      <a:pt x="26" y="25"/>
                    </a:lnTo>
                    <a:lnTo>
                      <a:pt x="32" y="18"/>
                    </a:lnTo>
                    <a:close/>
                    <a:moveTo>
                      <a:pt x="19" y="33"/>
                    </a:moveTo>
                    <a:lnTo>
                      <a:pt x="0" y="13"/>
                    </a:lnTo>
                    <a:lnTo>
                      <a:pt x="14" y="0"/>
                    </a:lnTo>
                    <a:lnTo>
                      <a:pt x="32" y="18"/>
                    </a:lnTo>
                    <a:lnTo>
                      <a:pt x="19"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68" name="Freeform 857">
                <a:extLst>
                  <a:ext uri="{FF2B5EF4-FFF2-40B4-BE49-F238E27FC236}">
                    <a16:creationId xmlns:a16="http://schemas.microsoft.com/office/drawing/2014/main" id="{7782C5AA-4ABC-4087-945A-00F317609C9C}"/>
                  </a:ext>
                </a:extLst>
              </p:cNvPr>
              <p:cNvSpPr>
                <a:spLocks noEditPoints="1"/>
              </p:cNvSpPr>
              <p:nvPr/>
            </p:nvSpPr>
            <p:spPr bwMode="auto">
              <a:xfrm>
                <a:off x="2304" y="1815"/>
                <a:ext cx="11" cy="11"/>
              </a:xfrm>
              <a:custGeom>
                <a:avLst/>
                <a:gdLst>
                  <a:gd name="T0" fmla="*/ 7 w 43"/>
                  <a:gd name="T1" fmla="*/ 11 h 48"/>
                  <a:gd name="T2" fmla="*/ 7 w 43"/>
                  <a:gd name="T3" fmla="*/ 11 h 48"/>
                  <a:gd name="T4" fmla="*/ 7 w 43"/>
                  <a:gd name="T5" fmla="*/ 11 h 48"/>
                  <a:gd name="T6" fmla="*/ 9 w 43"/>
                  <a:gd name="T7" fmla="*/ 9 h 48"/>
                  <a:gd name="T8" fmla="*/ 7 w 43"/>
                  <a:gd name="T9" fmla="*/ 11 h 48"/>
                  <a:gd name="T10" fmla="*/ 7 w 43"/>
                  <a:gd name="T11" fmla="*/ 11 h 48"/>
                  <a:gd name="T12" fmla="*/ 0 w 43"/>
                  <a:gd name="T13" fmla="*/ 3 h 48"/>
                  <a:gd name="T14" fmla="*/ 4 w 43"/>
                  <a:gd name="T15" fmla="*/ 0 h 48"/>
                  <a:gd name="T16" fmla="*/ 11 w 43"/>
                  <a:gd name="T17" fmla="*/ 8 h 48"/>
                  <a:gd name="T18" fmla="*/ 7 w 43"/>
                  <a:gd name="T19" fmla="*/ 11 h 4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3"/>
                  <a:gd name="T31" fmla="*/ 0 h 48"/>
                  <a:gd name="T32" fmla="*/ 43 w 43"/>
                  <a:gd name="T33" fmla="*/ 48 h 4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3" h="48">
                    <a:moveTo>
                      <a:pt x="29" y="48"/>
                    </a:moveTo>
                    <a:lnTo>
                      <a:pt x="28" y="48"/>
                    </a:lnTo>
                    <a:lnTo>
                      <a:pt x="36" y="41"/>
                    </a:lnTo>
                    <a:lnTo>
                      <a:pt x="29" y="48"/>
                    </a:lnTo>
                    <a:close/>
                    <a:moveTo>
                      <a:pt x="28" y="48"/>
                    </a:moveTo>
                    <a:lnTo>
                      <a:pt x="0" y="12"/>
                    </a:lnTo>
                    <a:lnTo>
                      <a:pt x="14" y="0"/>
                    </a:lnTo>
                    <a:lnTo>
                      <a:pt x="43" y="36"/>
                    </a:lnTo>
                    <a:lnTo>
                      <a:pt x="28" y="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69" name="Freeform 858">
                <a:extLst>
                  <a:ext uri="{FF2B5EF4-FFF2-40B4-BE49-F238E27FC236}">
                    <a16:creationId xmlns:a16="http://schemas.microsoft.com/office/drawing/2014/main" id="{08DD68AB-4CC9-4F26-8DCE-F80478457217}"/>
                  </a:ext>
                </a:extLst>
              </p:cNvPr>
              <p:cNvSpPr>
                <a:spLocks noEditPoints="1"/>
              </p:cNvSpPr>
              <p:nvPr/>
            </p:nvSpPr>
            <p:spPr bwMode="auto">
              <a:xfrm>
                <a:off x="2294" y="1803"/>
                <a:ext cx="14" cy="15"/>
              </a:xfrm>
              <a:custGeom>
                <a:avLst/>
                <a:gdLst>
                  <a:gd name="T0" fmla="*/ 14 w 55"/>
                  <a:gd name="T1" fmla="*/ 12 h 57"/>
                  <a:gd name="T2" fmla="*/ 14 w 55"/>
                  <a:gd name="T3" fmla="*/ 12 h 57"/>
                  <a:gd name="T4" fmla="*/ 14 w 55"/>
                  <a:gd name="T5" fmla="*/ 12 h 57"/>
                  <a:gd name="T6" fmla="*/ 12 w 55"/>
                  <a:gd name="T7" fmla="*/ 13 h 57"/>
                  <a:gd name="T8" fmla="*/ 14 w 55"/>
                  <a:gd name="T9" fmla="*/ 12 h 57"/>
                  <a:gd name="T10" fmla="*/ 10 w 55"/>
                  <a:gd name="T11" fmla="*/ 15 h 57"/>
                  <a:gd name="T12" fmla="*/ 0 w 55"/>
                  <a:gd name="T13" fmla="*/ 3 h 57"/>
                  <a:gd name="T14" fmla="*/ 4 w 55"/>
                  <a:gd name="T15" fmla="*/ 0 h 57"/>
                  <a:gd name="T16" fmla="*/ 14 w 55"/>
                  <a:gd name="T17" fmla="*/ 12 h 57"/>
                  <a:gd name="T18" fmla="*/ 10 w 55"/>
                  <a:gd name="T19" fmla="*/ 15 h 5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5"/>
                  <a:gd name="T31" fmla="*/ 0 h 57"/>
                  <a:gd name="T32" fmla="*/ 55 w 55"/>
                  <a:gd name="T33" fmla="*/ 57 h 5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5" h="57">
                    <a:moveTo>
                      <a:pt x="55" y="45"/>
                    </a:moveTo>
                    <a:lnTo>
                      <a:pt x="55" y="45"/>
                    </a:lnTo>
                    <a:lnTo>
                      <a:pt x="48" y="51"/>
                    </a:lnTo>
                    <a:lnTo>
                      <a:pt x="55" y="45"/>
                    </a:lnTo>
                    <a:close/>
                    <a:moveTo>
                      <a:pt x="41" y="57"/>
                    </a:moveTo>
                    <a:lnTo>
                      <a:pt x="0" y="13"/>
                    </a:lnTo>
                    <a:lnTo>
                      <a:pt x="14" y="0"/>
                    </a:lnTo>
                    <a:lnTo>
                      <a:pt x="55" y="45"/>
                    </a:lnTo>
                    <a:lnTo>
                      <a:pt x="41" y="5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70" name="Freeform 859">
                <a:extLst>
                  <a:ext uri="{FF2B5EF4-FFF2-40B4-BE49-F238E27FC236}">
                    <a16:creationId xmlns:a16="http://schemas.microsoft.com/office/drawing/2014/main" id="{D7434CD8-13D5-4E1C-899A-7B02C97FE658}"/>
                  </a:ext>
                </a:extLst>
              </p:cNvPr>
              <p:cNvSpPr>
                <a:spLocks noEditPoints="1"/>
              </p:cNvSpPr>
              <p:nvPr/>
            </p:nvSpPr>
            <p:spPr bwMode="auto">
              <a:xfrm>
                <a:off x="2281" y="1790"/>
                <a:ext cx="17" cy="17"/>
              </a:xfrm>
              <a:custGeom>
                <a:avLst/>
                <a:gdLst>
                  <a:gd name="T0" fmla="*/ 17 w 65"/>
                  <a:gd name="T1" fmla="*/ 14 h 67"/>
                  <a:gd name="T2" fmla="*/ 16 w 65"/>
                  <a:gd name="T3" fmla="*/ 13 h 67"/>
                  <a:gd name="T4" fmla="*/ 17 w 65"/>
                  <a:gd name="T5" fmla="*/ 14 h 67"/>
                  <a:gd name="T6" fmla="*/ 15 w 65"/>
                  <a:gd name="T7" fmla="*/ 15 h 67"/>
                  <a:gd name="T8" fmla="*/ 17 w 65"/>
                  <a:gd name="T9" fmla="*/ 14 h 67"/>
                  <a:gd name="T10" fmla="*/ 13 w 65"/>
                  <a:gd name="T11" fmla="*/ 17 h 67"/>
                  <a:gd name="T12" fmla="*/ 0 w 65"/>
                  <a:gd name="T13" fmla="*/ 3 h 67"/>
                  <a:gd name="T14" fmla="*/ 3 w 65"/>
                  <a:gd name="T15" fmla="*/ 0 h 67"/>
                  <a:gd name="T16" fmla="*/ 17 w 65"/>
                  <a:gd name="T17" fmla="*/ 14 h 67"/>
                  <a:gd name="T18" fmla="*/ 13 w 65"/>
                  <a:gd name="T19" fmla="*/ 17 h 6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5"/>
                  <a:gd name="T31" fmla="*/ 0 h 67"/>
                  <a:gd name="T32" fmla="*/ 65 w 65"/>
                  <a:gd name="T33" fmla="*/ 67 h 6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5" h="67">
                    <a:moveTo>
                      <a:pt x="64" y="54"/>
                    </a:moveTo>
                    <a:lnTo>
                      <a:pt x="62" y="52"/>
                    </a:lnTo>
                    <a:lnTo>
                      <a:pt x="65" y="54"/>
                    </a:lnTo>
                    <a:lnTo>
                      <a:pt x="57" y="61"/>
                    </a:lnTo>
                    <a:lnTo>
                      <a:pt x="64" y="54"/>
                    </a:lnTo>
                    <a:close/>
                    <a:moveTo>
                      <a:pt x="51" y="67"/>
                    </a:moveTo>
                    <a:lnTo>
                      <a:pt x="0" y="13"/>
                    </a:lnTo>
                    <a:lnTo>
                      <a:pt x="13" y="0"/>
                    </a:lnTo>
                    <a:lnTo>
                      <a:pt x="64" y="54"/>
                    </a:lnTo>
                    <a:lnTo>
                      <a:pt x="51" y="6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71" name="Freeform 860">
                <a:extLst>
                  <a:ext uri="{FF2B5EF4-FFF2-40B4-BE49-F238E27FC236}">
                    <a16:creationId xmlns:a16="http://schemas.microsoft.com/office/drawing/2014/main" id="{6600D61A-E8A1-4719-BAC1-6AFB623B330A}"/>
                  </a:ext>
                </a:extLst>
              </p:cNvPr>
              <p:cNvSpPr>
                <a:spLocks noEditPoints="1"/>
              </p:cNvSpPr>
              <p:nvPr/>
            </p:nvSpPr>
            <p:spPr bwMode="auto">
              <a:xfrm>
                <a:off x="2268" y="1775"/>
                <a:ext cx="17" cy="18"/>
              </a:xfrm>
              <a:custGeom>
                <a:avLst/>
                <a:gdLst>
                  <a:gd name="T0" fmla="*/ 14 w 68"/>
                  <a:gd name="T1" fmla="*/ 18 h 72"/>
                  <a:gd name="T2" fmla="*/ 14 w 68"/>
                  <a:gd name="T3" fmla="*/ 18 h 72"/>
                  <a:gd name="T4" fmla="*/ 14 w 68"/>
                  <a:gd name="T5" fmla="*/ 18 h 72"/>
                  <a:gd name="T6" fmla="*/ 15 w 68"/>
                  <a:gd name="T7" fmla="*/ 17 h 72"/>
                  <a:gd name="T8" fmla="*/ 14 w 68"/>
                  <a:gd name="T9" fmla="*/ 18 h 72"/>
                  <a:gd name="T10" fmla="*/ 14 w 68"/>
                  <a:gd name="T11" fmla="*/ 18 h 72"/>
                  <a:gd name="T12" fmla="*/ 0 w 68"/>
                  <a:gd name="T13" fmla="*/ 3 h 72"/>
                  <a:gd name="T14" fmla="*/ 4 w 68"/>
                  <a:gd name="T15" fmla="*/ 0 h 72"/>
                  <a:gd name="T16" fmla="*/ 17 w 68"/>
                  <a:gd name="T17" fmla="*/ 15 h 72"/>
                  <a:gd name="T18" fmla="*/ 14 w 68"/>
                  <a:gd name="T19" fmla="*/ 18 h 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8"/>
                  <a:gd name="T31" fmla="*/ 0 h 72"/>
                  <a:gd name="T32" fmla="*/ 68 w 68"/>
                  <a:gd name="T33" fmla="*/ 72 h 7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8" h="72">
                    <a:moveTo>
                      <a:pt x="54" y="72"/>
                    </a:moveTo>
                    <a:lnTo>
                      <a:pt x="54" y="72"/>
                    </a:lnTo>
                    <a:lnTo>
                      <a:pt x="61" y="66"/>
                    </a:lnTo>
                    <a:lnTo>
                      <a:pt x="54" y="72"/>
                    </a:lnTo>
                    <a:close/>
                    <a:moveTo>
                      <a:pt x="54" y="72"/>
                    </a:moveTo>
                    <a:lnTo>
                      <a:pt x="0" y="12"/>
                    </a:lnTo>
                    <a:lnTo>
                      <a:pt x="14" y="0"/>
                    </a:lnTo>
                    <a:lnTo>
                      <a:pt x="68" y="59"/>
                    </a:lnTo>
                    <a:lnTo>
                      <a:pt x="54" y="7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72" name="Freeform 861">
                <a:extLst>
                  <a:ext uri="{FF2B5EF4-FFF2-40B4-BE49-F238E27FC236}">
                    <a16:creationId xmlns:a16="http://schemas.microsoft.com/office/drawing/2014/main" id="{E81BAD85-2133-4F7A-A388-00B89CD84E61}"/>
                  </a:ext>
                </a:extLst>
              </p:cNvPr>
              <p:cNvSpPr>
                <a:spLocks noEditPoints="1"/>
              </p:cNvSpPr>
              <p:nvPr/>
            </p:nvSpPr>
            <p:spPr bwMode="auto">
              <a:xfrm>
                <a:off x="2253" y="1759"/>
                <a:ext cx="19" cy="19"/>
              </a:xfrm>
              <a:custGeom>
                <a:avLst/>
                <a:gdLst>
                  <a:gd name="T0" fmla="*/ 18 w 74"/>
                  <a:gd name="T1" fmla="*/ 16 h 76"/>
                  <a:gd name="T2" fmla="*/ 19 w 74"/>
                  <a:gd name="T3" fmla="*/ 17 h 76"/>
                  <a:gd name="T4" fmla="*/ 18 w 74"/>
                  <a:gd name="T5" fmla="*/ 16 h 76"/>
                  <a:gd name="T6" fmla="*/ 16 w 74"/>
                  <a:gd name="T7" fmla="*/ 17 h 76"/>
                  <a:gd name="T8" fmla="*/ 18 w 74"/>
                  <a:gd name="T9" fmla="*/ 16 h 76"/>
                  <a:gd name="T10" fmla="*/ 15 w 74"/>
                  <a:gd name="T11" fmla="*/ 19 h 76"/>
                  <a:gd name="T12" fmla="*/ 0 w 74"/>
                  <a:gd name="T13" fmla="*/ 3 h 76"/>
                  <a:gd name="T14" fmla="*/ 4 w 74"/>
                  <a:gd name="T15" fmla="*/ 0 h 76"/>
                  <a:gd name="T16" fmla="*/ 18 w 74"/>
                  <a:gd name="T17" fmla="*/ 16 h 76"/>
                  <a:gd name="T18" fmla="*/ 15 w 74"/>
                  <a:gd name="T19" fmla="*/ 19 h 7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4"/>
                  <a:gd name="T31" fmla="*/ 0 h 76"/>
                  <a:gd name="T32" fmla="*/ 74 w 74"/>
                  <a:gd name="T33" fmla="*/ 76 h 7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4" h="76">
                    <a:moveTo>
                      <a:pt x="71" y="64"/>
                    </a:moveTo>
                    <a:lnTo>
                      <a:pt x="74" y="66"/>
                    </a:lnTo>
                    <a:lnTo>
                      <a:pt x="71" y="64"/>
                    </a:lnTo>
                    <a:lnTo>
                      <a:pt x="64" y="69"/>
                    </a:lnTo>
                    <a:lnTo>
                      <a:pt x="71" y="64"/>
                    </a:lnTo>
                    <a:close/>
                    <a:moveTo>
                      <a:pt x="57" y="76"/>
                    </a:moveTo>
                    <a:lnTo>
                      <a:pt x="0" y="12"/>
                    </a:lnTo>
                    <a:lnTo>
                      <a:pt x="14" y="0"/>
                    </a:lnTo>
                    <a:lnTo>
                      <a:pt x="71" y="64"/>
                    </a:lnTo>
                    <a:lnTo>
                      <a:pt x="57" y="7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73" name="Freeform 862">
                <a:extLst>
                  <a:ext uri="{FF2B5EF4-FFF2-40B4-BE49-F238E27FC236}">
                    <a16:creationId xmlns:a16="http://schemas.microsoft.com/office/drawing/2014/main" id="{6B104145-3FC2-4700-B694-DF84417A605F}"/>
                  </a:ext>
                </a:extLst>
              </p:cNvPr>
              <p:cNvSpPr>
                <a:spLocks noEditPoints="1"/>
              </p:cNvSpPr>
              <p:nvPr/>
            </p:nvSpPr>
            <p:spPr bwMode="auto">
              <a:xfrm>
                <a:off x="2239" y="1742"/>
                <a:ext cx="18" cy="20"/>
              </a:xfrm>
              <a:custGeom>
                <a:avLst/>
                <a:gdLst>
                  <a:gd name="T0" fmla="*/ 15 w 72"/>
                  <a:gd name="T1" fmla="*/ 20 h 79"/>
                  <a:gd name="T2" fmla="*/ 15 w 72"/>
                  <a:gd name="T3" fmla="*/ 20 h 79"/>
                  <a:gd name="T4" fmla="*/ 16 w 72"/>
                  <a:gd name="T5" fmla="*/ 18 h 79"/>
                  <a:gd name="T6" fmla="*/ 15 w 72"/>
                  <a:gd name="T7" fmla="*/ 20 h 79"/>
                  <a:gd name="T8" fmla="*/ 15 w 72"/>
                  <a:gd name="T9" fmla="*/ 20 h 79"/>
                  <a:gd name="T10" fmla="*/ 0 w 72"/>
                  <a:gd name="T11" fmla="*/ 3 h 79"/>
                  <a:gd name="T12" fmla="*/ 4 w 72"/>
                  <a:gd name="T13" fmla="*/ 0 h 79"/>
                  <a:gd name="T14" fmla="*/ 18 w 72"/>
                  <a:gd name="T15" fmla="*/ 17 h 79"/>
                  <a:gd name="T16" fmla="*/ 15 w 72"/>
                  <a:gd name="T17" fmla="*/ 20 h 7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79"/>
                  <a:gd name="T29" fmla="*/ 72 w 72"/>
                  <a:gd name="T30" fmla="*/ 79 h 7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79">
                    <a:moveTo>
                      <a:pt x="58" y="79"/>
                    </a:moveTo>
                    <a:lnTo>
                      <a:pt x="58" y="79"/>
                    </a:lnTo>
                    <a:lnTo>
                      <a:pt x="64" y="73"/>
                    </a:lnTo>
                    <a:lnTo>
                      <a:pt x="58" y="79"/>
                    </a:lnTo>
                    <a:close/>
                    <a:moveTo>
                      <a:pt x="58" y="79"/>
                    </a:moveTo>
                    <a:lnTo>
                      <a:pt x="0" y="13"/>
                    </a:lnTo>
                    <a:lnTo>
                      <a:pt x="15" y="0"/>
                    </a:lnTo>
                    <a:lnTo>
                      <a:pt x="72" y="67"/>
                    </a:lnTo>
                    <a:lnTo>
                      <a:pt x="58" y="7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74" name="Freeform 863">
                <a:extLst>
                  <a:ext uri="{FF2B5EF4-FFF2-40B4-BE49-F238E27FC236}">
                    <a16:creationId xmlns:a16="http://schemas.microsoft.com/office/drawing/2014/main" id="{8A41B1ED-72C6-45C0-BEF6-3EB3DD3C14E1}"/>
                  </a:ext>
                </a:extLst>
              </p:cNvPr>
              <p:cNvSpPr>
                <a:spLocks noEditPoints="1"/>
              </p:cNvSpPr>
              <p:nvPr/>
            </p:nvSpPr>
            <p:spPr bwMode="auto">
              <a:xfrm>
                <a:off x="2225" y="1727"/>
                <a:ext cx="18" cy="18"/>
              </a:xfrm>
              <a:custGeom>
                <a:avLst/>
                <a:gdLst>
                  <a:gd name="T0" fmla="*/ 18 w 72"/>
                  <a:gd name="T1" fmla="*/ 15 h 74"/>
                  <a:gd name="T2" fmla="*/ 18 w 72"/>
                  <a:gd name="T3" fmla="*/ 15 h 74"/>
                  <a:gd name="T4" fmla="*/ 18 w 72"/>
                  <a:gd name="T5" fmla="*/ 15 h 74"/>
                  <a:gd name="T6" fmla="*/ 16 w 72"/>
                  <a:gd name="T7" fmla="*/ 16 h 74"/>
                  <a:gd name="T8" fmla="*/ 18 w 72"/>
                  <a:gd name="T9" fmla="*/ 15 h 74"/>
                  <a:gd name="T10" fmla="*/ 14 w 72"/>
                  <a:gd name="T11" fmla="*/ 18 h 74"/>
                  <a:gd name="T12" fmla="*/ 0 w 72"/>
                  <a:gd name="T13" fmla="*/ 3 h 74"/>
                  <a:gd name="T14" fmla="*/ 4 w 72"/>
                  <a:gd name="T15" fmla="*/ 0 h 74"/>
                  <a:gd name="T16" fmla="*/ 18 w 72"/>
                  <a:gd name="T17" fmla="*/ 15 h 74"/>
                  <a:gd name="T18" fmla="*/ 14 w 72"/>
                  <a:gd name="T19" fmla="*/ 18 h 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2"/>
                  <a:gd name="T31" fmla="*/ 0 h 74"/>
                  <a:gd name="T32" fmla="*/ 72 w 72"/>
                  <a:gd name="T33" fmla="*/ 74 h 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2" h="74">
                    <a:moveTo>
                      <a:pt x="72" y="60"/>
                    </a:moveTo>
                    <a:lnTo>
                      <a:pt x="72" y="60"/>
                    </a:lnTo>
                    <a:lnTo>
                      <a:pt x="72" y="61"/>
                    </a:lnTo>
                    <a:lnTo>
                      <a:pt x="64" y="67"/>
                    </a:lnTo>
                    <a:lnTo>
                      <a:pt x="72" y="60"/>
                    </a:lnTo>
                    <a:close/>
                    <a:moveTo>
                      <a:pt x="57" y="74"/>
                    </a:moveTo>
                    <a:lnTo>
                      <a:pt x="0" y="13"/>
                    </a:lnTo>
                    <a:lnTo>
                      <a:pt x="14" y="0"/>
                    </a:lnTo>
                    <a:lnTo>
                      <a:pt x="72" y="60"/>
                    </a:lnTo>
                    <a:lnTo>
                      <a:pt x="57" y="7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75" name="Freeform 864">
                <a:extLst>
                  <a:ext uri="{FF2B5EF4-FFF2-40B4-BE49-F238E27FC236}">
                    <a16:creationId xmlns:a16="http://schemas.microsoft.com/office/drawing/2014/main" id="{1E0EBA42-86EC-4F2F-B24D-434390923E9B}"/>
                  </a:ext>
                </a:extLst>
              </p:cNvPr>
              <p:cNvSpPr>
                <a:spLocks noEditPoints="1"/>
              </p:cNvSpPr>
              <p:nvPr/>
            </p:nvSpPr>
            <p:spPr bwMode="auto">
              <a:xfrm>
                <a:off x="2212" y="1713"/>
                <a:ext cx="16" cy="17"/>
              </a:xfrm>
              <a:custGeom>
                <a:avLst/>
                <a:gdLst>
                  <a:gd name="T0" fmla="*/ 13 w 65"/>
                  <a:gd name="T1" fmla="*/ 17 h 70"/>
                  <a:gd name="T2" fmla="*/ 13 w 65"/>
                  <a:gd name="T3" fmla="*/ 17 h 70"/>
                  <a:gd name="T4" fmla="*/ 13 w 65"/>
                  <a:gd name="T5" fmla="*/ 17 h 70"/>
                  <a:gd name="T6" fmla="*/ 14 w 65"/>
                  <a:gd name="T7" fmla="*/ 15 h 70"/>
                  <a:gd name="T8" fmla="*/ 13 w 65"/>
                  <a:gd name="T9" fmla="*/ 17 h 70"/>
                  <a:gd name="T10" fmla="*/ 13 w 65"/>
                  <a:gd name="T11" fmla="*/ 17 h 70"/>
                  <a:gd name="T12" fmla="*/ 0 w 65"/>
                  <a:gd name="T13" fmla="*/ 3 h 70"/>
                  <a:gd name="T14" fmla="*/ 4 w 65"/>
                  <a:gd name="T15" fmla="*/ 0 h 70"/>
                  <a:gd name="T16" fmla="*/ 16 w 65"/>
                  <a:gd name="T17" fmla="*/ 14 h 70"/>
                  <a:gd name="T18" fmla="*/ 13 w 65"/>
                  <a:gd name="T19" fmla="*/ 17 h 7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5"/>
                  <a:gd name="T31" fmla="*/ 0 h 70"/>
                  <a:gd name="T32" fmla="*/ 65 w 65"/>
                  <a:gd name="T33" fmla="*/ 70 h 7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5" h="70">
                    <a:moveTo>
                      <a:pt x="51" y="70"/>
                    </a:moveTo>
                    <a:lnTo>
                      <a:pt x="51" y="70"/>
                    </a:lnTo>
                    <a:lnTo>
                      <a:pt x="58" y="63"/>
                    </a:lnTo>
                    <a:lnTo>
                      <a:pt x="51" y="70"/>
                    </a:lnTo>
                    <a:close/>
                    <a:moveTo>
                      <a:pt x="51" y="70"/>
                    </a:moveTo>
                    <a:lnTo>
                      <a:pt x="0" y="13"/>
                    </a:lnTo>
                    <a:lnTo>
                      <a:pt x="15" y="0"/>
                    </a:lnTo>
                    <a:lnTo>
                      <a:pt x="65" y="58"/>
                    </a:lnTo>
                    <a:lnTo>
                      <a:pt x="51" y="7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76" name="Freeform 865">
                <a:extLst>
                  <a:ext uri="{FF2B5EF4-FFF2-40B4-BE49-F238E27FC236}">
                    <a16:creationId xmlns:a16="http://schemas.microsoft.com/office/drawing/2014/main" id="{01E4EAA8-9183-47C1-B927-A5D388D5DDCE}"/>
                  </a:ext>
                </a:extLst>
              </p:cNvPr>
              <p:cNvSpPr>
                <a:spLocks noEditPoints="1"/>
              </p:cNvSpPr>
              <p:nvPr/>
            </p:nvSpPr>
            <p:spPr bwMode="auto">
              <a:xfrm>
                <a:off x="2201" y="1700"/>
                <a:ext cx="15" cy="16"/>
              </a:xfrm>
              <a:custGeom>
                <a:avLst/>
                <a:gdLst>
                  <a:gd name="T0" fmla="*/ 11 w 60"/>
                  <a:gd name="T1" fmla="*/ 16 h 63"/>
                  <a:gd name="T2" fmla="*/ 11 w 60"/>
                  <a:gd name="T3" fmla="*/ 15 h 63"/>
                  <a:gd name="T4" fmla="*/ 11 w 60"/>
                  <a:gd name="T5" fmla="*/ 16 h 63"/>
                  <a:gd name="T6" fmla="*/ 13 w 60"/>
                  <a:gd name="T7" fmla="*/ 14 h 63"/>
                  <a:gd name="T8" fmla="*/ 11 w 60"/>
                  <a:gd name="T9" fmla="*/ 16 h 63"/>
                  <a:gd name="T10" fmla="*/ 11 w 60"/>
                  <a:gd name="T11" fmla="*/ 16 h 63"/>
                  <a:gd name="T12" fmla="*/ 0 w 60"/>
                  <a:gd name="T13" fmla="*/ 3 h 63"/>
                  <a:gd name="T14" fmla="*/ 4 w 60"/>
                  <a:gd name="T15" fmla="*/ 0 h 63"/>
                  <a:gd name="T16" fmla="*/ 15 w 60"/>
                  <a:gd name="T17" fmla="*/ 13 h 63"/>
                  <a:gd name="T18" fmla="*/ 11 w 60"/>
                  <a:gd name="T19" fmla="*/ 16 h 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0"/>
                  <a:gd name="T31" fmla="*/ 0 h 63"/>
                  <a:gd name="T32" fmla="*/ 60 w 60"/>
                  <a:gd name="T33" fmla="*/ 63 h 6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0" h="63">
                    <a:moveTo>
                      <a:pt x="45" y="63"/>
                    </a:moveTo>
                    <a:lnTo>
                      <a:pt x="43" y="60"/>
                    </a:lnTo>
                    <a:lnTo>
                      <a:pt x="45" y="63"/>
                    </a:lnTo>
                    <a:lnTo>
                      <a:pt x="52" y="56"/>
                    </a:lnTo>
                    <a:lnTo>
                      <a:pt x="45" y="63"/>
                    </a:lnTo>
                    <a:close/>
                    <a:moveTo>
                      <a:pt x="45" y="63"/>
                    </a:moveTo>
                    <a:lnTo>
                      <a:pt x="0" y="12"/>
                    </a:lnTo>
                    <a:lnTo>
                      <a:pt x="15" y="0"/>
                    </a:lnTo>
                    <a:lnTo>
                      <a:pt x="60" y="50"/>
                    </a:lnTo>
                    <a:lnTo>
                      <a:pt x="45"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77" name="Freeform 866">
                <a:extLst>
                  <a:ext uri="{FF2B5EF4-FFF2-40B4-BE49-F238E27FC236}">
                    <a16:creationId xmlns:a16="http://schemas.microsoft.com/office/drawing/2014/main" id="{759558D4-8509-45FD-9655-B0445EE965CA}"/>
                  </a:ext>
                </a:extLst>
              </p:cNvPr>
              <p:cNvSpPr>
                <a:spLocks noEditPoints="1"/>
              </p:cNvSpPr>
              <p:nvPr/>
            </p:nvSpPr>
            <p:spPr bwMode="auto">
              <a:xfrm>
                <a:off x="2192" y="1690"/>
                <a:ext cx="13" cy="13"/>
              </a:xfrm>
              <a:custGeom>
                <a:avLst/>
                <a:gdLst>
                  <a:gd name="T0" fmla="*/ 9 w 50"/>
                  <a:gd name="T1" fmla="*/ 13 h 55"/>
                  <a:gd name="T2" fmla="*/ 9 w 50"/>
                  <a:gd name="T3" fmla="*/ 13 h 55"/>
                  <a:gd name="T4" fmla="*/ 9 w 50"/>
                  <a:gd name="T5" fmla="*/ 13 h 55"/>
                  <a:gd name="T6" fmla="*/ 11 w 50"/>
                  <a:gd name="T7" fmla="*/ 11 h 55"/>
                  <a:gd name="T8" fmla="*/ 9 w 50"/>
                  <a:gd name="T9" fmla="*/ 13 h 55"/>
                  <a:gd name="T10" fmla="*/ 9 w 50"/>
                  <a:gd name="T11" fmla="*/ 13 h 55"/>
                  <a:gd name="T12" fmla="*/ 0 w 50"/>
                  <a:gd name="T13" fmla="*/ 3 h 55"/>
                  <a:gd name="T14" fmla="*/ 4 w 50"/>
                  <a:gd name="T15" fmla="*/ 0 h 55"/>
                  <a:gd name="T16" fmla="*/ 13 w 50"/>
                  <a:gd name="T17" fmla="*/ 10 h 55"/>
                  <a:gd name="T18" fmla="*/ 9 w 50"/>
                  <a:gd name="T19" fmla="*/ 13 h 5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0"/>
                  <a:gd name="T31" fmla="*/ 0 h 55"/>
                  <a:gd name="T32" fmla="*/ 50 w 50"/>
                  <a:gd name="T33" fmla="*/ 55 h 5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0" h="55">
                    <a:moveTo>
                      <a:pt x="34" y="54"/>
                    </a:moveTo>
                    <a:lnTo>
                      <a:pt x="35" y="55"/>
                    </a:lnTo>
                    <a:lnTo>
                      <a:pt x="34" y="54"/>
                    </a:lnTo>
                    <a:lnTo>
                      <a:pt x="42" y="47"/>
                    </a:lnTo>
                    <a:lnTo>
                      <a:pt x="34" y="54"/>
                    </a:lnTo>
                    <a:close/>
                    <a:moveTo>
                      <a:pt x="34" y="54"/>
                    </a:moveTo>
                    <a:lnTo>
                      <a:pt x="0" y="12"/>
                    </a:lnTo>
                    <a:lnTo>
                      <a:pt x="14" y="0"/>
                    </a:lnTo>
                    <a:lnTo>
                      <a:pt x="50" y="42"/>
                    </a:lnTo>
                    <a:lnTo>
                      <a:pt x="34" y="5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78" name="Freeform 867">
                <a:extLst>
                  <a:ext uri="{FF2B5EF4-FFF2-40B4-BE49-F238E27FC236}">
                    <a16:creationId xmlns:a16="http://schemas.microsoft.com/office/drawing/2014/main" id="{76AD67C3-CC99-4985-87D6-0DF1155ACD5A}"/>
                  </a:ext>
                </a:extLst>
              </p:cNvPr>
              <p:cNvSpPr>
                <a:spLocks noEditPoints="1"/>
              </p:cNvSpPr>
              <p:nvPr/>
            </p:nvSpPr>
            <p:spPr bwMode="auto">
              <a:xfrm>
                <a:off x="2184" y="1680"/>
                <a:ext cx="12" cy="13"/>
              </a:xfrm>
              <a:custGeom>
                <a:avLst/>
                <a:gdLst>
                  <a:gd name="T0" fmla="*/ 8 w 46"/>
                  <a:gd name="T1" fmla="*/ 13 h 53"/>
                  <a:gd name="T2" fmla="*/ 8 w 46"/>
                  <a:gd name="T3" fmla="*/ 13 h 53"/>
                  <a:gd name="T4" fmla="*/ 10 w 46"/>
                  <a:gd name="T5" fmla="*/ 12 h 53"/>
                  <a:gd name="T6" fmla="*/ 8 w 46"/>
                  <a:gd name="T7" fmla="*/ 13 h 53"/>
                  <a:gd name="T8" fmla="*/ 8 w 46"/>
                  <a:gd name="T9" fmla="*/ 13 h 53"/>
                  <a:gd name="T10" fmla="*/ 0 w 46"/>
                  <a:gd name="T11" fmla="*/ 3 h 53"/>
                  <a:gd name="T12" fmla="*/ 4 w 46"/>
                  <a:gd name="T13" fmla="*/ 0 h 53"/>
                  <a:gd name="T14" fmla="*/ 12 w 46"/>
                  <a:gd name="T15" fmla="*/ 10 h 53"/>
                  <a:gd name="T16" fmla="*/ 8 w 46"/>
                  <a:gd name="T17" fmla="*/ 13 h 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6"/>
                  <a:gd name="T28" fmla="*/ 0 h 53"/>
                  <a:gd name="T29" fmla="*/ 46 w 46"/>
                  <a:gd name="T30" fmla="*/ 53 h 5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6" h="53">
                    <a:moveTo>
                      <a:pt x="32" y="53"/>
                    </a:moveTo>
                    <a:lnTo>
                      <a:pt x="31" y="53"/>
                    </a:lnTo>
                    <a:lnTo>
                      <a:pt x="39" y="47"/>
                    </a:lnTo>
                    <a:lnTo>
                      <a:pt x="32" y="53"/>
                    </a:lnTo>
                    <a:close/>
                    <a:moveTo>
                      <a:pt x="31" y="53"/>
                    </a:moveTo>
                    <a:lnTo>
                      <a:pt x="0" y="12"/>
                    </a:lnTo>
                    <a:lnTo>
                      <a:pt x="14" y="0"/>
                    </a:lnTo>
                    <a:lnTo>
                      <a:pt x="46" y="42"/>
                    </a:lnTo>
                    <a:lnTo>
                      <a:pt x="31" y="5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79" name="Freeform 868">
                <a:extLst>
                  <a:ext uri="{FF2B5EF4-FFF2-40B4-BE49-F238E27FC236}">
                    <a16:creationId xmlns:a16="http://schemas.microsoft.com/office/drawing/2014/main" id="{84266164-FEEB-4954-B348-6A429D2498F0}"/>
                  </a:ext>
                </a:extLst>
              </p:cNvPr>
              <p:cNvSpPr>
                <a:spLocks noEditPoints="1"/>
              </p:cNvSpPr>
              <p:nvPr/>
            </p:nvSpPr>
            <p:spPr bwMode="auto">
              <a:xfrm>
                <a:off x="2174" y="1668"/>
                <a:ext cx="14" cy="15"/>
              </a:xfrm>
              <a:custGeom>
                <a:avLst/>
                <a:gdLst>
                  <a:gd name="T0" fmla="*/ 14 w 56"/>
                  <a:gd name="T1" fmla="*/ 12 h 59"/>
                  <a:gd name="T2" fmla="*/ 14 w 56"/>
                  <a:gd name="T3" fmla="*/ 12 h 59"/>
                  <a:gd name="T4" fmla="*/ 14 w 56"/>
                  <a:gd name="T5" fmla="*/ 12 h 59"/>
                  <a:gd name="T6" fmla="*/ 12 w 56"/>
                  <a:gd name="T7" fmla="*/ 13 h 59"/>
                  <a:gd name="T8" fmla="*/ 14 w 56"/>
                  <a:gd name="T9" fmla="*/ 12 h 59"/>
                  <a:gd name="T10" fmla="*/ 11 w 56"/>
                  <a:gd name="T11" fmla="*/ 15 h 59"/>
                  <a:gd name="T12" fmla="*/ 0 w 56"/>
                  <a:gd name="T13" fmla="*/ 3 h 59"/>
                  <a:gd name="T14" fmla="*/ 4 w 56"/>
                  <a:gd name="T15" fmla="*/ 0 h 59"/>
                  <a:gd name="T16" fmla="*/ 14 w 56"/>
                  <a:gd name="T17" fmla="*/ 12 h 59"/>
                  <a:gd name="T18" fmla="*/ 11 w 56"/>
                  <a:gd name="T19" fmla="*/ 15 h 5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6"/>
                  <a:gd name="T31" fmla="*/ 0 h 59"/>
                  <a:gd name="T32" fmla="*/ 56 w 56"/>
                  <a:gd name="T33" fmla="*/ 59 h 5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6" h="59">
                    <a:moveTo>
                      <a:pt x="56" y="47"/>
                    </a:moveTo>
                    <a:lnTo>
                      <a:pt x="56" y="47"/>
                    </a:lnTo>
                    <a:lnTo>
                      <a:pt x="49" y="53"/>
                    </a:lnTo>
                    <a:lnTo>
                      <a:pt x="56" y="47"/>
                    </a:lnTo>
                    <a:close/>
                    <a:moveTo>
                      <a:pt x="42" y="59"/>
                    </a:moveTo>
                    <a:lnTo>
                      <a:pt x="0" y="12"/>
                    </a:lnTo>
                    <a:lnTo>
                      <a:pt x="15" y="0"/>
                    </a:lnTo>
                    <a:lnTo>
                      <a:pt x="56" y="47"/>
                    </a:lnTo>
                    <a:lnTo>
                      <a:pt x="42" y="5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80" name="Freeform 869">
                <a:extLst>
                  <a:ext uri="{FF2B5EF4-FFF2-40B4-BE49-F238E27FC236}">
                    <a16:creationId xmlns:a16="http://schemas.microsoft.com/office/drawing/2014/main" id="{A27D1916-2D54-4D02-BAAD-EBDDBF611894}"/>
                  </a:ext>
                </a:extLst>
              </p:cNvPr>
              <p:cNvSpPr>
                <a:spLocks noEditPoints="1"/>
              </p:cNvSpPr>
              <p:nvPr/>
            </p:nvSpPr>
            <p:spPr bwMode="auto">
              <a:xfrm>
                <a:off x="2163" y="1653"/>
                <a:ext cx="15" cy="18"/>
              </a:xfrm>
              <a:custGeom>
                <a:avLst/>
                <a:gdLst>
                  <a:gd name="T0" fmla="*/ 11 w 58"/>
                  <a:gd name="T1" fmla="*/ 18 h 70"/>
                  <a:gd name="T2" fmla="*/ 11 w 58"/>
                  <a:gd name="T3" fmla="*/ 18 h 70"/>
                  <a:gd name="T4" fmla="*/ 11 w 58"/>
                  <a:gd name="T5" fmla="*/ 18 h 70"/>
                  <a:gd name="T6" fmla="*/ 13 w 58"/>
                  <a:gd name="T7" fmla="*/ 16 h 70"/>
                  <a:gd name="T8" fmla="*/ 11 w 58"/>
                  <a:gd name="T9" fmla="*/ 18 h 70"/>
                  <a:gd name="T10" fmla="*/ 11 w 58"/>
                  <a:gd name="T11" fmla="*/ 18 h 70"/>
                  <a:gd name="T12" fmla="*/ 0 w 58"/>
                  <a:gd name="T13" fmla="*/ 3 h 70"/>
                  <a:gd name="T14" fmla="*/ 4 w 58"/>
                  <a:gd name="T15" fmla="*/ 0 h 70"/>
                  <a:gd name="T16" fmla="*/ 15 w 58"/>
                  <a:gd name="T17" fmla="*/ 15 h 70"/>
                  <a:gd name="T18" fmla="*/ 11 w 58"/>
                  <a:gd name="T19" fmla="*/ 18 h 7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8"/>
                  <a:gd name="T31" fmla="*/ 0 h 70"/>
                  <a:gd name="T32" fmla="*/ 58 w 58"/>
                  <a:gd name="T33" fmla="*/ 70 h 7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8" h="70">
                    <a:moveTo>
                      <a:pt x="42" y="70"/>
                    </a:moveTo>
                    <a:lnTo>
                      <a:pt x="42" y="69"/>
                    </a:lnTo>
                    <a:lnTo>
                      <a:pt x="50" y="63"/>
                    </a:lnTo>
                    <a:lnTo>
                      <a:pt x="42" y="70"/>
                    </a:lnTo>
                    <a:close/>
                    <a:moveTo>
                      <a:pt x="42" y="69"/>
                    </a:moveTo>
                    <a:lnTo>
                      <a:pt x="0" y="11"/>
                    </a:lnTo>
                    <a:lnTo>
                      <a:pt x="16" y="0"/>
                    </a:lnTo>
                    <a:lnTo>
                      <a:pt x="58" y="58"/>
                    </a:lnTo>
                    <a:lnTo>
                      <a:pt x="42" y="6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81" name="Freeform 870">
                <a:extLst>
                  <a:ext uri="{FF2B5EF4-FFF2-40B4-BE49-F238E27FC236}">
                    <a16:creationId xmlns:a16="http://schemas.microsoft.com/office/drawing/2014/main" id="{620549B3-0518-4EFD-B324-65BB7148F16F}"/>
                  </a:ext>
                </a:extLst>
              </p:cNvPr>
              <p:cNvSpPr>
                <a:spLocks noEditPoints="1"/>
              </p:cNvSpPr>
              <p:nvPr/>
            </p:nvSpPr>
            <p:spPr bwMode="auto">
              <a:xfrm>
                <a:off x="2151" y="1638"/>
                <a:ext cx="16" cy="18"/>
              </a:xfrm>
              <a:custGeom>
                <a:avLst/>
                <a:gdLst>
                  <a:gd name="T0" fmla="*/ 16 w 63"/>
                  <a:gd name="T1" fmla="*/ 15 h 72"/>
                  <a:gd name="T2" fmla="*/ 16 w 63"/>
                  <a:gd name="T3" fmla="*/ 15 h 72"/>
                  <a:gd name="T4" fmla="*/ 16 w 63"/>
                  <a:gd name="T5" fmla="*/ 15 h 72"/>
                  <a:gd name="T6" fmla="*/ 14 w 63"/>
                  <a:gd name="T7" fmla="*/ 17 h 72"/>
                  <a:gd name="T8" fmla="*/ 16 w 63"/>
                  <a:gd name="T9" fmla="*/ 15 h 72"/>
                  <a:gd name="T10" fmla="*/ 12 w 63"/>
                  <a:gd name="T11" fmla="*/ 18 h 72"/>
                  <a:gd name="T12" fmla="*/ 0 w 63"/>
                  <a:gd name="T13" fmla="*/ 3 h 72"/>
                  <a:gd name="T14" fmla="*/ 4 w 63"/>
                  <a:gd name="T15" fmla="*/ 0 h 72"/>
                  <a:gd name="T16" fmla="*/ 16 w 63"/>
                  <a:gd name="T17" fmla="*/ 15 h 72"/>
                  <a:gd name="T18" fmla="*/ 12 w 63"/>
                  <a:gd name="T19" fmla="*/ 18 h 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3"/>
                  <a:gd name="T31" fmla="*/ 0 h 72"/>
                  <a:gd name="T32" fmla="*/ 63 w 63"/>
                  <a:gd name="T33" fmla="*/ 72 h 7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3" h="72">
                    <a:moveTo>
                      <a:pt x="63" y="60"/>
                    </a:moveTo>
                    <a:lnTo>
                      <a:pt x="63" y="60"/>
                    </a:lnTo>
                    <a:lnTo>
                      <a:pt x="55" y="66"/>
                    </a:lnTo>
                    <a:lnTo>
                      <a:pt x="63" y="60"/>
                    </a:lnTo>
                    <a:close/>
                    <a:moveTo>
                      <a:pt x="48" y="72"/>
                    </a:moveTo>
                    <a:lnTo>
                      <a:pt x="0" y="12"/>
                    </a:lnTo>
                    <a:lnTo>
                      <a:pt x="15" y="0"/>
                    </a:lnTo>
                    <a:lnTo>
                      <a:pt x="63" y="60"/>
                    </a:lnTo>
                    <a:lnTo>
                      <a:pt x="48" y="7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82" name="Freeform 871">
                <a:extLst>
                  <a:ext uri="{FF2B5EF4-FFF2-40B4-BE49-F238E27FC236}">
                    <a16:creationId xmlns:a16="http://schemas.microsoft.com/office/drawing/2014/main" id="{6769BC1E-2A87-4A37-AA4A-8F6088E5407C}"/>
                  </a:ext>
                </a:extLst>
              </p:cNvPr>
              <p:cNvSpPr>
                <a:spLocks noEditPoints="1"/>
              </p:cNvSpPr>
              <p:nvPr/>
            </p:nvSpPr>
            <p:spPr bwMode="auto">
              <a:xfrm>
                <a:off x="2140" y="1623"/>
                <a:ext cx="15" cy="18"/>
              </a:xfrm>
              <a:custGeom>
                <a:avLst/>
                <a:gdLst>
                  <a:gd name="T0" fmla="*/ 11 w 59"/>
                  <a:gd name="T1" fmla="*/ 18 h 72"/>
                  <a:gd name="T2" fmla="*/ 11 w 59"/>
                  <a:gd name="T3" fmla="*/ 18 h 72"/>
                  <a:gd name="T4" fmla="*/ 11 w 59"/>
                  <a:gd name="T5" fmla="*/ 18 h 72"/>
                  <a:gd name="T6" fmla="*/ 13 w 59"/>
                  <a:gd name="T7" fmla="*/ 16 h 72"/>
                  <a:gd name="T8" fmla="*/ 11 w 59"/>
                  <a:gd name="T9" fmla="*/ 18 h 72"/>
                  <a:gd name="T10" fmla="*/ 11 w 59"/>
                  <a:gd name="T11" fmla="*/ 18 h 72"/>
                  <a:gd name="T12" fmla="*/ 0 w 59"/>
                  <a:gd name="T13" fmla="*/ 3 h 72"/>
                  <a:gd name="T14" fmla="*/ 4 w 59"/>
                  <a:gd name="T15" fmla="*/ 0 h 72"/>
                  <a:gd name="T16" fmla="*/ 15 w 59"/>
                  <a:gd name="T17" fmla="*/ 15 h 72"/>
                  <a:gd name="T18" fmla="*/ 11 w 59"/>
                  <a:gd name="T19" fmla="*/ 18 h 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9"/>
                  <a:gd name="T31" fmla="*/ 0 h 72"/>
                  <a:gd name="T32" fmla="*/ 59 w 59"/>
                  <a:gd name="T33" fmla="*/ 72 h 7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9" h="72">
                    <a:moveTo>
                      <a:pt x="44" y="72"/>
                    </a:moveTo>
                    <a:lnTo>
                      <a:pt x="45" y="72"/>
                    </a:lnTo>
                    <a:lnTo>
                      <a:pt x="44" y="72"/>
                    </a:lnTo>
                    <a:lnTo>
                      <a:pt x="52" y="65"/>
                    </a:lnTo>
                    <a:lnTo>
                      <a:pt x="44" y="72"/>
                    </a:lnTo>
                    <a:close/>
                    <a:moveTo>
                      <a:pt x="44" y="72"/>
                    </a:moveTo>
                    <a:lnTo>
                      <a:pt x="0" y="11"/>
                    </a:lnTo>
                    <a:lnTo>
                      <a:pt x="15" y="0"/>
                    </a:lnTo>
                    <a:lnTo>
                      <a:pt x="59" y="60"/>
                    </a:lnTo>
                    <a:lnTo>
                      <a:pt x="44" y="7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83" name="Freeform 872">
                <a:extLst>
                  <a:ext uri="{FF2B5EF4-FFF2-40B4-BE49-F238E27FC236}">
                    <a16:creationId xmlns:a16="http://schemas.microsoft.com/office/drawing/2014/main" id="{B5B0A2BE-2919-4E48-9DD6-BAB67879FE82}"/>
                  </a:ext>
                </a:extLst>
              </p:cNvPr>
              <p:cNvSpPr>
                <a:spLocks noEditPoints="1"/>
              </p:cNvSpPr>
              <p:nvPr/>
            </p:nvSpPr>
            <p:spPr bwMode="auto">
              <a:xfrm>
                <a:off x="2129" y="1608"/>
                <a:ext cx="15" cy="18"/>
              </a:xfrm>
              <a:custGeom>
                <a:avLst/>
                <a:gdLst>
                  <a:gd name="T0" fmla="*/ 15 w 63"/>
                  <a:gd name="T1" fmla="*/ 15 h 72"/>
                  <a:gd name="T2" fmla="*/ 15 w 63"/>
                  <a:gd name="T3" fmla="*/ 15 h 72"/>
                  <a:gd name="T4" fmla="*/ 15 w 63"/>
                  <a:gd name="T5" fmla="*/ 15 h 72"/>
                  <a:gd name="T6" fmla="*/ 13 w 63"/>
                  <a:gd name="T7" fmla="*/ 17 h 72"/>
                  <a:gd name="T8" fmla="*/ 15 w 63"/>
                  <a:gd name="T9" fmla="*/ 15 h 72"/>
                  <a:gd name="T10" fmla="*/ 11 w 63"/>
                  <a:gd name="T11" fmla="*/ 18 h 72"/>
                  <a:gd name="T12" fmla="*/ 0 w 63"/>
                  <a:gd name="T13" fmla="*/ 3 h 72"/>
                  <a:gd name="T14" fmla="*/ 4 w 63"/>
                  <a:gd name="T15" fmla="*/ 0 h 72"/>
                  <a:gd name="T16" fmla="*/ 15 w 63"/>
                  <a:gd name="T17" fmla="*/ 15 h 72"/>
                  <a:gd name="T18" fmla="*/ 11 w 63"/>
                  <a:gd name="T19" fmla="*/ 18 h 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3"/>
                  <a:gd name="T31" fmla="*/ 0 h 72"/>
                  <a:gd name="T32" fmla="*/ 63 w 63"/>
                  <a:gd name="T33" fmla="*/ 72 h 7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3" h="72">
                    <a:moveTo>
                      <a:pt x="63" y="60"/>
                    </a:moveTo>
                    <a:lnTo>
                      <a:pt x="63" y="60"/>
                    </a:lnTo>
                    <a:lnTo>
                      <a:pt x="63" y="61"/>
                    </a:lnTo>
                    <a:lnTo>
                      <a:pt x="55" y="67"/>
                    </a:lnTo>
                    <a:lnTo>
                      <a:pt x="63" y="60"/>
                    </a:lnTo>
                    <a:close/>
                    <a:moveTo>
                      <a:pt x="48" y="72"/>
                    </a:moveTo>
                    <a:lnTo>
                      <a:pt x="0" y="11"/>
                    </a:lnTo>
                    <a:lnTo>
                      <a:pt x="15" y="0"/>
                    </a:lnTo>
                    <a:lnTo>
                      <a:pt x="63" y="60"/>
                    </a:lnTo>
                    <a:lnTo>
                      <a:pt x="48" y="7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84" name="Freeform 873">
                <a:extLst>
                  <a:ext uri="{FF2B5EF4-FFF2-40B4-BE49-F238E27FC236}">
                    <a16:creationId xmlns:a16="http://schemas.microsoft.com/office/drawing/2014/main" id="{800EA620-2E83-4DFF-896F-A9AC4B5A01BC}"/>
                  </a:ext>
                </a:extLst>
              </p:cNvPr>
              <p:cNvSpPr>
                <a:spLocks noEditPoints="1"/>
              </p:cNvSpPr>
              <p:nvPr/>
            </p:nvSpPr>
            <p:spPr bwMode="auto">
              <a:xfrm>
                <a:off x="2118" y="1594"/>
                <a:ext cx="14" cy="17"/>
              </a:xfrm>
              <a:custGeom>
                <a:avLst/>
                <a:gdLst>
                  <a:gd name="T0" fmla="*/ 14 w 60"/>
                  <a:gd name="T1" fmla="*/ 14 h 66"/>
                  <a:gd name="T2" fmla="*/ 14 w 60"/>
                  <a:gd name="T3" fmla="*/ 15 h 66"/>
                  <a:gd name="T4" fmla="*/ 14 w 60"/>
                  <a:gd name="T5" fmla="*/ 14 h 66"/>
                  <a:gd name="T6" fmla="*/ 12 w 60"/>
                  <a:gd name="T7" fmla="*/ 16 h 66"/>
                  <a:gd name="T8" fmla="*/ 14 w 60"/>
                  <a:gd name="T9" fmla="*/ 14 h 66"/>
                  <a:gd name="T10" fmla="*/ 10 w 60"/>
                  <a:gd name="T11" fmla="*/ 17 h 66"/>
                  <a:gd name="T12" fmla="*/ 0 w 60"/>
                  <a:gd name="T13" fmla="*/ 3 h 66"/>
                  <a:gd name="T14" fmla="*/ 4 w 60"/>
                  <a:gd name="T15" fmla="*/ 0 h 66"/>
                  <a:gd name="T16" fmla="*/ 14 w 60"/>
                  <a:gd name="T17" fmla="*/ 14 h 66"/>
                  <a:gd name="T18" fmla="*/ 10 w 60"/>
                  <a:gd name="T19" fmla="*/ 17 h 6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0"/>
                  <a:gd name="T31" fmla="*/ 0 h 66"/>
                  <a:gd name="T32" fmla="*/ 60 w 60"/>
                  <a:gd name="T33" fmla="*/ 66 h 6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0" h="66">
                    <a:moveTo>
                      <a:pt x="59" y="54"/>
                    </a:moveTo>
                    <a:lnTo>
                      <a:pt x="60" y="57"/>
                    </a:lnTo>
                    <a:lnTo>
                      <a:pt x="59" y="55"/>
                    </a:lnTo>
                    <a:lnTo>
                      <a:pt x="52" y="61"/>
                    </a:lnTo>
                    <a:lnTo>
                      <a:pt x="59" y="54"/>
                    </a:lnTo>
                    <a:close/>
                    <a:moveTo>
                      <a:pt x="44" y="66"/>
                    </a:moveTo>
                    <a:lnTo>
                      <a:pt x="0" y="12"/>
                    </a:lnTo>
                    <a:lnTo>
                      <a:pt x="15" y="0"/>
                    </a:lnTo>
                    <a:lnTo>
                      <a:pt x="59" y="54"/>
                    </a:lnTo>
                    <a:lnTo>
                      <a:pt x="44" y="6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85" name="Freeform 874">
                <a:extLst>
                  <a:ext uri="{FF2B5EF4-FFF2-40B4-BE49-F238E27FC236}">
                    <a16:creationId xmlns:a16="http://schemas.microsoft.com/office/drawing/2014/main" id="{6BC50E34-B488-4A06-8F9F-8E8037F88A03}"/>
                  </a:ext>
                </a:extLst>
              </p:cNvPr>
              <p:cNvSpPr>
                <a:spLocks noEditPoints="1"/>
              </p:cNvSpPr>
              <p:nvPr/>
            </p:nvSpPr>
            <p:spPr bwMode="auto">
              <a:xfrm>
                <a:off x="2107" y="1582"/>
                <a:ext cx="14" cy="15"/>
              </a:xfrm>
              <a:custGeom>
                <a:avLst/>
                <a:gdLst>
                  <a:gd name="T0" fmla="*/ 10 w 57"/>
                  <a:gd name="T1" fmla="*/ 15 h 62"/>
                  <a:gd name="T2" fmla="*/ 10 w 57"/>
                  <a:gd name="T3" fmla="*/ 15 h 62"/>
                  <a:gd name="T4" fmla="*/ 10 w 57"/>
                  <a:gd name="T5" fmla="*/ 15 h 62"/>
                  <a:gd name="T6" fmla="*/ 12 w 57"/>
                  <a:gd name="T7" fmla="*/ 14 h 62"/>
                  <a:gd name="T8" fmla="*/ 10 w 57"/>
                  <a:gd name="T9" fmla="*/ 15 h 62"/>
                  <a:gd name="T10" fmla="*/ 10 w 57"/>
                  <a:gd name="T11" fmla="*/ 15 h 62"/>
                  <a:gd name="T12" fmla="*/ 0 w 57"/>
                  <a:gd name="T13" fmla="*/ 3 h 62"/>
                  <a:gd name="T14" fmla="*/ 4 w 57"/>
                  <a:gd name="T15" fmla="*/ 0 h 62"/>
                  <a:gd name="T16" fmla="*/ 14 w 57"/>
                  <a:gd name="T17" fmla="*/ 12 h 62"/>
                  <a:gd name="T18" fmla="*/ 10 w 57"/>
                  <a:gd name="T19" fmla="*/ 15 h 6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7"/>
                  <a:gd name="T31" fmla="*/ 0 h 62"/>
                  <a:gd name="T32" fmla="*/ 57 w 57"/>
                  <a:gd name="T33" fmla="*/ 62 h 6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7" h="62">
                    <a:moveTo>
                      <a:pt x="42" y="62"/>
                    </a:moveTo>
                    <a:lnTo>
                      <a:pt x="40" y="61"/>
                    </a:lnTo>
                    <a:lnTo>
                      <a:pt x="42" y="62"/>
                    </a:lnTo>
                    <a:lnTo>
                      <a:pt x="49" y="57"/>
                    </a:lnTo>
                    <a:lnTo>
                      <a:pt x="42" y="62"/>
                    </a:lnTo>
                    <a:close/>
                    <a:moveTo>
                      <a:pt x="42" y="62"/>
                    </a:moveTo>
                    <a:lnTo>
                      <a:pt x="0" y="12"/>
                    </a:lnTo>
                    <a:lnTo>
                      <a:pt x="15" y="0"/>
                    </a:lnTo>
                    <a:lnTo>
                      <a:pt x="57" y="50"/>
                    </a:lnTo>
                    <a:lnTo>
                      <a:pt x="42" y="6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86" name="Freeform 875">
                <a:extLst>
                  <a:ext uri="{FF2B5EF4-FFF2-40B4-BE49-F238E27FC236}">
                    <a16:creationId xmlns:a16="http://schemas.microsoft.com/office/drawing/2014/main" id="{39723EFB-5F7E-40C8-BA07-0F4FDEFF362B}"/>
                  </a:ext>
                </a:extLst>
              </p:cNvPr>
              <p:cNvSpPr>
                <a:spLocks noEditPoints="1"/>
              </p:cNvSpPr>
              <p:nvPr/>
            </p:nvSpPr>
            <p:spPr bwMode="auto">
              <a:xfrm>
                <a:off x="2099" y="1572"/>
                <a:ext cx="12" cy="13"/>
              </a:xfrm>
              <a:custGeom>
                <a:avLst/>
                <a:gdLst>
                  <a:gd name="T0" fmla="*/ 12 w 49"/>
                  <a:gd name="T1" fmla="*/ 10 h 52"/>
                  <a:gd name="T2" fmla="*/ 12 w 49"/>
                  <a:gd name="T3" fmla="*/ 10 h 52"/>
                  <a:gd name="T4" fmla="*/ 12 w 49"/>
                  <a:gd name="T5" fmla="*/ 10 h 52"/>
                  <a:gd name="T6" fmla="*/ 10 w 49"/>
                  <a:gd name="T7" fmla="*/ 11 h 52"/>
                  <a:gd name="T8" fmla="*/ 12 w 49"/>
                  <a:gd name="T9" fmla="*/ 10 h 52"/>
                  <a:gd name="T10" fmla="*/ 8 w 49"/>
                  <a:gd name="T11" fmla="*/ 13 h 52"/>
                  <a:gd name="T12" fmla="*/ 0 w 49"/>
                  <a:gd name="T13" fmla="*/ 3 h 52"/>
                  <a:gd name="T14" fmla="*/ 3 w 49"/>
                  <a:gd name="T15" fmla="*/ 0 h 52"/>
                  <a:gd name="T16" fmla="*/ 12 w 49"/>
                  <a:gd name="T17" fmla="*/ 10 h 52"/>
                  <a:gd name="T18" fmla="*/ 8 w 49"/>
                  <a:gd name="T19" fmla="*/ 13 h 5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9"/>
                  <a:gd name="T31" fmla="*/ 0 h 52"/>
                  <a:gd name="T32" fmla="*/ 49 w 49"/>
                  <a:gd name="T33" fmla="*/ 52 h 5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9" h="52">
                    <a:moveTo>
                      <a:pt x="49" y="39"/>
                    </a:moveTo>
                    <a:lnTo>
                      <a:pt x="49" y="39"/>
                    </a:lnTo>
                    <a:lnTo>
                      <a:pt x="42" y="45"/>
                    </a:lnTo>
                    <a:lnTo>
                      <a:pt x="49" y="39"/>
                    </a:lnTo>
                    <a:close/>
                    <a:moveTo>
                      <a:pt x="34" y="52"/>
                    </a:moveTo>
                    <a:lnTo>
                      <a:pt x="0" y="13"/>
                    </a:lnTo>
                    <a:lnTo>
                      <a:pt x="13" y="0"/>
                    </a:lnTo>
                    <a:lnTo>
                      <a:pt x="49" y="39"/>
                    </a:lnTo>
                    <a:lnTo>
                      <a:pt x="34"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87" name="Freeform 876">
                <a:extLst>
                  <a:ext uri="{FF2B5EF4-FFF2-40B4-BE49-F238E27FC236}">
                    <a16:creationId xmlns:a16="http://schemas.microsoft.com/office/drawing/2014/main" id="{D8F02D01-E8F2-4741-96A4-B1C1536699CF}"/>
                  </a:ext>
                </a:extLst>
              </p:cNvPr>
              <p:cNvSpPr>
                <a:spLocks noEditPoints="1"/>
              </p:cNvSpPr>
              <p:nvPr/>
            </p:nvSpPr>
            <p:spPr bwMode="auto">
              <a:xfrm>
                <a:off x="2091" y="1565"/>
                <a:ext cx="11" cy="10"/>
              </a:xfrm>
              <a:custGeom>
                <a:avLst/>
                <a:gdLst>
                  <a:gd name="T0" fmla="*/ 10 w 43"/>
                  <a:gd name="T1" fmla="*/ 7 h 42"/>
                  <a:gd name="T2" fmla="*/ 11 w 43"/>
                  <a:gd name="T3" fmla="*/ 7 h 42"/>
                  <a:gd name="T4" fmla="*/ 10 w 43"/>
                  <a:gd name="T5" fmla="*/ 7 h 42"/>
                  <a:gd name="T6" fmla="*/ 9 w 43"/>
                  <a:gd name="T7" fmla="*/ 9 h 42"/>
                  <a:gd name="T8" fmla="*/ 10 w 43"/>
                  <a:gd name="T9" fmla="*/ 7 h 42"/>
                  <a:gd name="T10" fmla="*/ 7 w 43"/>
                  <a:gd name="T11" fmla="*/ 10 h 42"/>
                  <a:gd name="T12" fmla="*/ 0 w 43"/>
                  <a:gd name="T13" fmla="*/ 3 h 42"/>
                  <a:gd name="T14" fmla="*/ 3 w 43"/>
                  <a:gd name="T15" fmla="*/ 0 h 42"/>
                  <a:gd name="T16" fmla="*/ 10 w 43"/>
                  <a:gd name="T17" fmla="*/ 7 h 42"/>
                  <a:gd name="T18" fmla="*/ 7 w 43"/>
                  <a:gd name="T19" fmla="*/ 1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3"/>
                  <a:gd name="T31" fmla="*/ 0 h 42"/>
                  <a:gd name="T32" fmla="*/ 43 w 43"/>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3" h="42">
                    <a:moveTo>
                      <a:pt x="41" y="29"/>
                    </a:moveTo>
                    <a:lnTo>
                      <a:pt x="43" y="30"/>
                    </a:lnTo>
                    <a:lnTo>
                      <a:pt x="41" y="29"/>
                    </a:lnTo>
                    <a:lnTo>
                      <a:pt x="35" y="36"/>
                    </a:lnTo>
                    <a:lnTo>
                      <a:pt x="41" y="29"/>
                    </a:lnTo>
                    <a:close/>
                    <a:moveTo>
                      <a:pt x="28" y="42"/>
                    </a:moveTo>
                    <a:lnTo>
                      <a:pt x="0" y="14"/>
                    </a:lnTo>
                    <a:lnTo>
                      <a:pt x="13" y="0"/>
                    </a:lnTo>
                    <a:lnTo>
                      <a:pt x="41" y="29"/>
                    </a:lnTo>
                    <a:lnTo>
                      <a:pt x="28" y="4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88" name="Freeform 877">
                <a:extLst>
                  <a:ext uri="{FF2B5EF4-FFF2-40B4-BE49-F238E27FC236}">
                    <a16:creationId xmlns:a16="http://schemas.microsoft.com/office/drawing/2014/main" id="{FFDEC52D-FE4D-4D0C-B8F6-B922F12D147E}"/>
                  </a:ext>
                </a:extLst>
              </p:cNvPr>
              <p:cNvSpPr>
                <a:spLocks noEditPoints="1"/>
              </p:cNvSpPr>
              <p:nvPr/>
            </p:nvSpPr>
            <p:spPr bwMode="auto">
              <a:xfrm>
                <a:off x="2083" y="1556"/>
                <a:ext cx="12" cy="12"/>
              </a:xfrm>
              <a:custGeom>
                <a:avLst/>
                <a:gdLst>
                  <a:gd name="T0" fmla="*/ 8 w 46"/>
                  <a:gd name="T1" fmla="*/ 12 h 48"/>
                  <a:gd name="T2" fmla="*/ 8 w 46"/>
                  <a:gd name="T3" fmla="*/ 12 h 48"/>
                  <a:gd name="T4" fmla="*/ 8 w 46"/>
                  <a:gd name="T5" fmla="*/ 12 h 48"/>
                  <a:gd name="T6" fmla="*/ 10 w 46"/>
                  <a:gd name="T7" fmla="*/ 10 h 48"/>
                  <a:gd name="T8" fmla="*/ 8 w 46"/>
                  <a:gd name="T9" fmla="*/ 12 h 48"/>
                  <a:gd name="T10" fmla="*/ 8 w 46"/>
                  <a:gd name="T11" fmla="*/ 12 h 48"/>
                  <a:gd name="T12" fmla="*/ 0 w 46"/>
                  <a:gd name="T13" fmla="*/ 3 h 48"/>
                  <a:gd name="T14" fmla="*/ 4 w 46"/>
                  <a:gd name="T15" fmla="*/ 0 h 48"/>
                  <a:gd name="T16" fmla="*/ 12 w 46"/>
                  <a:gd name="T17" fmla="*/ 9 h 48"/>
                  <a:gd name="T18" fmla="*/ 8 w 46"/>
                  <a:gd name="T19" fmla="*/ 12 h 4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6"/>
                  <a:gd name="T31" fmla="*/ 0 h 48"/>
                  <a:gd name="T32" fmla="*/ 46 w 46"/>
                  <a:gd name="T33" fmla="*/ 48 h 4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6" h="48">
                    <a:moveTo>
                      <a:pt x="32" y="48"/>
                    </a:moveTo>
                    <a:lnTo>
                      <a:pt x="32" y="48"/>
                    </a:lnTo>
                    <a:lnTo>
                      <a:pt x="38" y="41"/>
                    </a:lnTo>
                    <a:lnTo>
                      <a:pt x="32" y="48"/>
                    </a:lnTo>
                    <a:close/>
                    <a:moveTo>
                      <a:pt x="32" y="48"/>
                    </a:moveTo>
                    <a:lnTo>
                      <a:pt x="0" y="12"/>
                    </a:lnTo>
                    <a:lnTo>
                      <a:pt x="14" y="0"/>
                    </a:lnTo>
                    <a:lnTo>
                      <a:pt x="46" y="34"/>
                    </a:lnTo>
                    <a:lnTo>
                      <a:pt x="32" y="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89" name="Freeform 878">
                <a:extLst>
                  <a:ext uri="{FF2B5EF4-FFF2-40B4-BE49-F238E27FC236}">
                    <a16:creationId xmlns:a16="http://schemas.microsoft.com/office/drawing/2014/main" id="{37A8BB16-3B30-4789-A598-3D94F290B34F}"/>
                  </a:ext>
                </a:extLst>
              </p:cNvPr>
              <p:cNvSpPr>
                <a:spLocks noEditPoints="1"/>
              </p:cNvSpPr>
              <p:nvPr/>
            </p:nvSpPr>
            <p:spPr bwMode="auto">
              <a:xfrm>
                <a:off x="2075" y="1547"/>
                <a:ext cx="12" cy="12"/>
              </a:xfrm>
              <a:custGeom>
                <a:avLst/>
                <a:gdLst>
                  <a:gd name="T0" fmla="*/ 12 w 50"/>
                  <a:gd name="T1" fmla="*/ 9 h 50"/>
                  <a:gd name="T2" fmla="*/ 11 w 50"/>
                  <a:gd name="T3" fmla="*/ 8 h 50"/>
                  <a:gd name="T4" fmla="*/ 12 w 50"/>
                  <a:gd name="T5" fmla="*/ 9 h 50"/>
                  <a:gd name="T6" fmla="*/ 10 w 50"/>
                  <a:gd name="T7" fmla="*/ 11 h 50"/>
                  <a:gd name="T8" fmla="*/ 12 w 50"/>
                  <a:gd name="T9" fmla="*/ 9 h 50"/>
                  <a:gd name="T10" fmla="*/ 9 w 50"/>
                  <a:gd name="T11" fmla="*/ 12 h 50"/>
                  <a:gd name="T12" fmla="*/ 0 w 50"/>
                  <a:gd name="T13" fmla="*/ 3 h 50"/>
                  <a:gd name="T14" fmla="*/ 4 w 50"/>
                  <a:gd name="T15" fmla="*/ 0 h 50"/>
                  <a:gd name="T16" fmla="*/ 12 w 50"/>
                  <a:gd name="T17" fmla="*/ 9 h 50"/>
                  <a:gd name="T18" fmla="*/ 9 w 50"/>
                  <a:gd name="T19" fmla="*/ 12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0"/>
                  <a:gd name="T31" fmla="*/ 0 h 50"/>
                  <a:gd name="T32" fmla="*/ 50 w 50"/>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0" h="50">
                    <a:moveTo>
                      <a:pt x="50" y="38"/>
                    </a:moveTo>
                    <a:lnTo>
                      <a:pt x="45" y="33"/>
                    </a:lnTo>
                    <a:lnTo>
                      <a:pt x="50" y="38"/>
                    </a:lnTo>
                    <a:lnTo>
                      <a:pt x="42" y="45"/>
                    </a:lnTo>
                    <a:lnTo>
                      <a:pt x="50" y="38"/>
                    </a:lnTo>
                    <a:close/>
                    <a:moveTo>
                      <a:pt x="36" y="50"/>
                    </a:moveTo>
                    <a:lnTo>
                      <a:pt x="0" y="13"/>
                    </a:lnTo>
                    <a:lnTo>
                      <a:pt x="15" y="0"/>
                    </a:lnTo>
                    <a:lnTo>
                      <a:pt x="50" y="38"/>
                    </a:lnTo>
                    <a:lnTo>
                      <a:pt x="36" y="5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0" name="Freeform 879">
                <a:extLst>
                  <a:ext uri="{FF2B5EF4-FFF2-40B4-BE49-F238E27FC236}">
                    <a16:creationId xmlns:a16="http://schemas.microsoft.com/office/drawing/2014/main" id="{99BF9BD0-CCF7-45C5-929E-3C61AF390AB3}"/>
                  </a:ext>
                </a:extLst>
              </p:cNvPr>
              <p:cNvSpPr>
                <a:spLocks noEditPoints="1"/>
              </p:cNvSpPr>
              <p:nvPr/>
            </p:nvSpPr>
            <p:spPr bwMode="auto">
              <a:xfrm>
                <a:off x="2067" y="1537"/>
                <a:ext cx="11" cy="13"/>
              </a:xfrm>
              <a:custGeom>
                <a:avLst/>
                <a:gdLst>
                  <a:gd name="T0" fmla="*/ 7 w 47"/>
                  <a:gd name="T1" fmla="*/ 13 h 51"/>
                  <a:gd name="T2" fmla="*/ 7 w 47"/>
                  <a:gd name="T3" fmla="*/ 13 h 51"/>
                  <a:gd name="T4" fmla="*/ 7 w 47"/>
                  <a:gd name="T5" fmla="*/ 13 h 51"/>
                  <a:gd name="T6" fmla="*/ 9 w 47"/>
                  <a:gd name="T7" fmla="*/ 11 h 51"/>
                  <a:gd name="T8" fmla="*/ 7 w 47"/>
                  <a:gd name="T9" fmla="*/ 13 h 51"/>
                  <a:gd name="T10" fmla="*/ 7 w 47"/>
                  <a:gd name="T11" fmla="*/ 13 h 51"/>
                  <a:gd name="T12" fmla="*/ 0 w 47"/>
                  <a:gd name="T13" fmla="*/ 3 h 51"/>
                  <a:gd name="T14" fmla="*/ 4 w 47"/>
                  <a:gd name="T15" fmla="*/ 0 h 51"/>
                  <a:gd name="T16" fmla="*/ 11 w 47"/>
                  <a:gd name="T17" fmla="*/ 10 h 51"/>
                  <a:gd name="T18" fmla="*/ 7 w 47"/>
                  <a:gd name="T19" fmla="*/ 13 h 5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7"/>
                  <a:gd name="T31" fmla="*/ 0 h 51"/>
                  <a:gd name="T32" fmla="*/ 47 w 47"/>
                  <a:gd name="T33" fmla="*/ 51 h 5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7" h="51">
                    <a:moveTo>
                      <a:pt x="32" y="51"/>
                    </a:moveTo>
                    <a:lnTo>
                      <a:pt x="32" y="51"/>
                    </a:lnTo>
                    <a:lnTo>
                      <a:pt x="32" y="50"/>
                    </a:lnTo>
                    <a:lnTo>
                      <a:pt x="40" y="44"/>
                    </a:lnTo>
                    <a:lnTo>
                      <a:pt x="32" y="51"/>
                    </a:lnTo>
                    <a:close/>
                    <a:moveTo>
                      <a:pt x="32" y="50"/>
                    </a:moveTo>
                    <a:lnTo>
                      <a:pt x="0" y="12"/>
                    </a:lnTo>
                    <a:lnTo>
                      <a:pt x="15" y="0"/>
                    </a:lnTo>
                    <a:lnTo>
                      <a:pt x="47" y="38"/>
                    </a:lnTo>
                    <a:lnTo>
                      <a:pt x="32" y="5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1" name="Freeform 880">
                <a:extLst>
                  <a:ext uri="{FF2B5EF4-FFF2-40B4-BE49-F238E27FC236}">
                    <a16:creationId xmlns:a16="http://schemas.microsoft.com/office/drawing/2014/main" id="{1F4F42A7-1C17-42CB-95E9-F5A69B2AD038}"/>
                  </a:ext>
                </a:extLst>
              </p:cNvPr>
              <p:cNvSpPr>
                <a:spLocks noEditPoints="1"/>
              </p:cNvSpPr>
              <p:nvPr/>
            </p:nvSpPr>
            <p:spPr bwMode="auto">
              <a:xfrm>
                <a:off x="2050" y="1518"/>
                <a:ext cx="20" cy="22"/>
              </a:xfrm>
              <a:custGeom>
                <a:avLst/>
                <a:gdLst>
                  <a:gd name="T0" fmla="*/ 16 w 81"/>
                  <a:gd name="T1" fmla="*/ 22 h 89"/>
                  <a:gd name="T2" fmla="*/ 8 w 81"/>
                  <a:gd name="T3" fmla="*/ 13 h 89"/>
                  <a:gd name="T4" fmla="*/ 12 w 81"/>
                  <a:gd name="T5" fmla="*/ 9 h 89"/>
                  <a:gd name="T6" fmla="*/ 20 w 81"/>
                  <a:gd name="T7" fmla="*/ 19 h 89"/>
                  <a:gd name="T8" fmla="*/ 16 w 81"/>
                  <a:gd name="T9" fmla="*/ 22 h 89"/>
                  <a:gd name="T10" fmla="*/ 12 w 81"/>
                  <a:gd name="T11" fmla="*/ 9 h 89"/>
                  <a:gd name="T12" fmla="*/ 12 w 81"/>
                  <a:gd name="T13" fmla="*/ 9 h 89"/>
                  <a:gd name="T14" fmla="*/ 12 w 81"/>
                  <a:gd name="T15" fmla="*/ 9 h 89"/>
                  <a:gd name="T16" fmla="*/ 10 w 81"/>
                  <a:gd name="T17" fmla="*/ 11 h 89"/>
                  <a:gd name="T18" fmla="*/ 12 w 81"/>
                  <a:gd name="T19" fmla="*/ 9 h 89"/>
                  <a:gd name="T20" fmla="*/ 9 w 81"/>
                  <a:gd name="T21" fmla="*/ 13 h 89"/>
                  <a:gd name="T22" fmla="*/ 0 w 81"/>
                  <a:gd name="T23" fmla="*/ 3 h 89"/>
                  <a:gd name="T24" fmla="*/ 3 w 81"/>
                  <a:gd name="T25" fmla="*/ 0 h 89"/>
                  <a:gd name="T26" fmla="*/ 12 w 81"/>
                  <a:gd name="T27" fmla="*/ 9 h 89"/>
                  <a:gd name="T28" fmla="*/ 9 w 81"/>
                  <a:gd name="T29" fmla="*/ 13 h 8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1"/>
                  <a:gd name="T46" fmla="*/ 0 h 89"/>
                  <a:gd name="T47" fmla="*/ 81 w 81"/>
                  <a:gd name="T48" fmla="*/ 89 h 8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1" h="89">
                    <a:moveTo>
                      <a:pt x="66" y="89"/>
                    </a:moveTo>
                    <a:lnTo>
                      <a:pt x="34" y="51"/>
                    </a:lnTo>
                    <a:lnTo>
                      <a:pt x="50" y="38"/>
                    </a:lnTo>
                    <a:lnTo>
                      <a:pt x="81" y="77"/>
                    </a:lnTo>
                    <a:lnTo>
                      <a:pt x="66" y="89"/>
                    </a:lnTo>
                    <a:close/>
                    <a:moveTo>
                      <a:pt x="49" y="38"/>
                    </a:moveTo>
                    <a:lnTo>
                      <a:pt x="49" y="38"/>
                    </a:lnTo>
                    <a:lnTo>
                      <a:pt x="50" y="38"/>
                    </a:lnTo>
                    <a:lnTo>
                      <a:pt x="42" y="45"/>
                    </a:lnTo>
                    <a:lnTo>
                      <a:pt x="49" y="38"/>
                    </a:lnTo>
                    <a:close/>
                    <a:moveTo>
                      <a:pt x="35" y="52"/>
                    </a:moveTo>
                    <a:lnTo>
                      <a:pt x="0" y="13"/>
                    </a:lnTo>
                    <a:lnTo>
                      <a:pt x="14" y="0"/>
                    </a:lnTo>
                    <a:lnTo>
                      <a:pt x="49" y="38"/>
                    </a:lnTo>
                    <a:lnTo>
                      <a:pt x="35"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2" name="Freeform 881">
                <a:extLst>
                  <a:ext uri="{FF2B5EF4-FFF2-40B4-BE49-F238E27FC236}">
                    <a16:creationId xmlns:a16="http://schemas.microsoft.com/office/drawing/2014/main" id="{CA85A3C6-C83B-47EF-AF35-8AD3CD9DFF5D}"/>
                  </a:ext>
                </a:extLst>
              </p:cNvPr>
              <p:cNvSpPr>
                <a:spLocks noEditPoints="1"/>
              </p:cNvSpPr>
              <p:nvPr/>
            </p:nvSpPr>
            <p:spPr bwMode="auto">
              <a:xfrm>
                <a:off x="2042" y="1509"/>
                <a:ext cx="12" cy="12"/>
              </a:xfrm>
              <a:custGeom>
                <a:avLst/>
                <a:gdLst>
                  <a:gd name="T0" fmla="*/ 8 w 46"/>
                  <a:gd name="T1" fmla="*/ 12 h 51"/>
                  <a:gd name="T2" fmla="*/ 8 w 46"/>
                  <a:gd name="T3" fmla="*/ 12 h 51"/>
                  <a:gd name="T4" fmla="*/ 8 w 46"/>
                  <a:gd name="T5" fmla="*/ 12 h 51"/>
                  <a:gd name="T6" fmla="*/ 10 w 46"/>
                  <a:gd name="T7" fmla="*/ 11 h 51"/>
                  <a:gd name="T8" fmla="*/ 8 w 46"/>
                  <a:gd name="T9" fmla="*/ 12 h 51"/>
                  <a:gd name="T10" fmla="*/ 8 w 46"/>
                  <a:gd name="T11" fmla="*/ 12 h 51"/>
                  <a:gd name="T12" fmla="*/ 0 w 46"/>
                  <a:gd name="T13" fmla="*/ 3 h 51"/>
                  <a:gd name="T14" fmla="*/ 4 w 46"/>
                  <a:gd name="T15" fmla="*/ 0 h 51"/>
                  <a:gd name="T16" fmla="*/ 12 w 46"/>
                  <a:gd name="T17" fmla="*/ 9 h 51"/>
                  <a:gd name="T18" fmla="*/ 8 w 46"/>
                  <a:gd name="T19" fmla="*/ 12 h 5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6"/>
                  <a:gd name="T31" fmla="*/ 0 h 51"/>
                  <a:gd name="T32" fmla="*/ 46 w 46"/>
                  <a:gd name="T33" fmla="*/ 51 h 5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6" h="51">
                    <a:moveTo>
                      <a:pt x="32" y="51"/>
                    </a:moveTo>
                    <a:lnTo>
                      <a:pt x="32" y="51"/>
                    </a:lnTo>
                    <a:lnTo>
                      <a:pt x="39" y="45"/>
                    </a:lnTo>
                    <a:lnTo>
                      <a:pt x="32" y="51"/>
                    </a:lnTo>
                    <a:close/>
                    <a:moveTo>
                      <a:pt x="32" y="51"/>
                    </a:moveTo>
                    <a:lnTo>
                      <a:pt x="0" y="13"/>
                    </a:lnTo>
                    <a:lnTo>
                      <a:pt x="15" y="0"/>
                    </a:lnTo>
                    <a:lnTo>
                      <a:pt x="46" y="39"/>
                    </a:lnTo>
                    <a:lnTo>
                      <a:pt x="32" y="5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3" name="Freeform 882">
                <a:extLst>
                  <a:ext uri="{FF2B5EF4-FFF2-40B4-BE49-F238E27FC236}">
                    <a16:creationId xmlns:a16="http://schemas.microsoft.com/office/drawing/2014/main" id="{944C9034-7A83-40A4-9C21-0C5F0E468B88}"/>
                  </a:ext>
                </a:extLst>
              </p:cNvPr>
              <p:cNvSpPr>
                <a:spLocks noEditPoints="1"/>
              </p:cNvSpPr>
              <p:nvPr/>
            </p:nvSpPr>
            <p:spPr bwMode="auto">
              <a:xfrm>
                <a:off x="2034" y="1500"/>
                <a:ext cx="12" cy="12"/>
              </a:xfrm>
              <a:custGeom>
                <a:avLst/>
                <a:gdLst>
                  <a:gd name="T0" fmla="*/ 12 w 49"/>
                  <a:gd name="T1" fmla="*/ 8 h 49"/>
                  <a:gd name="T2" fmla="*/ 12 w 49"/>
                  <a:gd name="T3" fmla="*/ 9 h 49"/>
                  <a:gd name="T4" fmla="*/ 12 w 49"/>
                  <a:gd name="T5" fmla="*/ 9 h 49"/>
                  <a:gd name="T6" fmla="*/ 10 w 49"/>
                  <a:gd name="T7" fmla="*/ 10 h 49"/>
                  <a:gd name="T8" fmla="*/ 12 w 49"/>
                  <a:gd name="T9" fmla="*/ 8 h 49"/>
                  <a:gd name="T10" fmla="*/ 8 w 49"/>
                  <a:gd name="T11" fmla="*/ 12 h 49"/>
                  <a:gd name="T12" fmla="*/ 0 w 49"/>
                  <a:gd name="T13" fmla="*/ 3 h 49"/>
                  <a:gd name="T14" fmla="*/ 3 w 49"/>
                  <a:gd name="T15" fmla="*/ 0 h 49"/>
                  <a:gd name="T16" fmla="*/ 12 w 49"/>
                  <a:gd name="T17" fmla="*/ 8 h 49"/>
                  <a:gd name="T18" fmla="*/ 8 w 49"/>
                  <a:gd name="T19" fmla="*/ 12 h 4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9"/>
                  <a:gd name="T31" fmla="*/ 0 h 49"/>
                  <a:gd name="T32" fmla="*/ 49 w 49"/>
                  <a:gd name="T33" fmla="*/ 49 h 4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9" h="49">
                    <a:moveTo>
                      <a:pt x="47" y="34"/>
                    </a:moveTo>
                    <a:lnTo>
                      <a:pt x="49" y="35"/>
                    </a:lnTo>
                    <a:lnTo>
                      <a:pt x="41" y="42"/>
                    </a:lnTo>
                    <a:lnTo>
                      <a:pt x="47" y="34"/>
                    </a:lnTo>
                    <a:close/>
                    <a:moveTo>
                      <a:pt x="34" y="49"/>
                    </a:moveTo>
                    <a:lnTo>
                      <a:pt x="0" y="13"/>
                    </a:lnTo>
                    <a:lnTo>
                      <a:pt x="13" y="0"/>
                    </a:lnTo>
                    <a:lnTo>
                      <a:pt x="47" y="34"/>
                    </a:lnTo>
                    <a:lnTo>
                      <a:pt x="34"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4" name="Freeform 883">
                <a:extLst>
                  <a:ext uri="{FF2B5EF4-FFF2-40B4-BE49-F238E27FC236}">
                    <a16:creationId xmlns:a16="http://schemas.microsoft.com/office/drawing/2014/main" id="{F17FFF07-CC83-485B-BE31-5D7BE4C30F98}"/>
                  </a:ext>
                </a:extLst>
              </p:cNvPr>
              <p:cNvSpPr>
                <a:spLocks noEditPoints="1"/>
              </p:cNvSpPr>
              <p:nvPr/>
            </p:nvSpPr>
            <p:spPr bwMode="auto">
              <a:xfrm>
                <a:off x="2025" y="1491"/>
                <a:ext cx="12" cy="12"/>
              </a:xfrm>
              <a:custGeom>
                <a:avLst/>
                <a:gdLst>
                  <a:gd name="T0" fmla="*/ 9 w 48"/>
                  <a:gd name="T1" fmla="*/ 12 h 48"/>
                  <a:gd name="T2" fmla="*/ 9 w 48"/>
                  <a:gd name="T3" fmla="*/ 12 h 48"/>
                  <a:gd name="T4" fmla="*/ 9 w 48"/>
                  <a:gd name="T5" fmla="*/ 12 h 48"/>
                  <a:gd name="T6" fmla="*/ 11 w 48"/>
                  <a:gd name="T7" fmla="*/ 11 h 48"/>
                  <a:gd name="T8" fmla="*/ 9 w 48"/>
                  <a:gd name="T9" fmla="*/ 12 h 48"/>
                  <a:gd name="T10" fmla="*/ 9 w 48"/>
                  <a:gd name="T11" fmla="*/ 12 h 48"/>
                  <a:gd name="T12" fmla="*/ 0 w 48"/>
                  <a:gd name="T13" fmla="*/ 3 h 48"/>
                  <a:gd name="T14" fmla="*/ 3 w 48"/>
                  <a:gd name="T15" fmla="*/ 0 h 48"/>
                  <a:gd name="T16" fmla="*/ 12 w 48"/>
                  <a:gd name="T17" fmla="*/ 9 h 48"/>
                  <a:gd name="T18" fmla="*/ 9 w 48"/>
                  <a:gd name="T19" fmla="*/ 12 h 4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8"/>
                  <a:gd name="T31" fmla="*/ 0 h 48"/>
                  <a:gd name="T32" fmla="*/ 48 w 48"/>
                  <a:gd name="T33" fmla="*/ 48 h 4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8" h="48">
                    <a:moveTo>
                      <a:pt x="35" y="48"/>
                    </a:moveTo>
                    <a:lnTo>
                      <a:pt x="35" y="48"/>
                    </a:lnTo>
                    <a:lnTo>
                      <a:pt x="42" y="42"/>
                    </a:lnTo>
                    <a:lnTo>
                      <a:pt x="35" y="48"/>
                    </a:lnTo>
                    <a:close/>
                    <a:moveTo>
                      <a:pt x="35" y="48"/>
                    </a:moveTo>
                    <a:lnTo>
                      <a:pt x="0" y="13"/>
                    </a:lnTo>
                    <a:lnTo>
                      <a:pt x="13" y="0"/>
                    </a:lnTo>
                    <a:lnTo>
                      <a:pt x="48" y="35"/>
                    </a:lnTo>
                    <a:lnTo>
                      <a:pt x="35" y="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5" name="Freeform 884">
                <a:extLst>
                  <a:ext uri="{FF2B5EF4-FFF2-40B4-BE49-F238E27FC236}">
                    <a16:creationId xmlns:a16="http://schemas.microsoft.com/office/drawing/2014/main" id="{32F12946-EA95-4E4B-841C-0A9069E65B13}"/>
                  </a:ext>
                </a:extLst>
              </p:cNvPr>
              <p:cNvSpPr>
                <a:spLocks noEditPoints="1"/>
              </p:cNvSpPr>
              <p:nvPr/>
            </p:nvSpPr>
            <p:spPr bwMode="auto">
              <a:xfrm>
                <a:off x="2015" y="1484"/>
                <a:ext cx="13" cy="11"/>
              </a:xfrm>
              <a:custGeom>
                <a:avLst/>
                <a:gdLst>
                  <a:gd name="T0" fmla="*/ 13 w 51"/>
                  <a:gd name="T1" fmla="*/ 7 h 44"/>
                  <a:gd name="T2" fmla="*/ 13 w 51"/>
                  <a:gd name="T3" fmla="*/ 8 h 44"/>
                  <a:gd name="T4" fmla="*/ 13 w 51"/>
                  <a:gd name="T5" fmla="*/ 8 h 44"/>
                  <a:gd name="T6" fmla="*/ 11 w 51"/>
                  <a:gd name="T7" fmla="*/ 9 h 44"/>
                  <a:gd name="T8" fmla="*/ 13 w 51"/>
                  <a:gd name="T9" fmla="*/ 7 h 44"/>
                  <a:gd name="T10" fmla="*/ 10 w 51"/>
                  <a:gd name="T11" fmla="*/ 11 h 44"/>
                  <a:gd name="T12" fmla="*/ 0 w 51"/>
                  <a:gd name="T13" fmla="*/ 4 h 44"/>
                  <a:gd name="T14" fmla="*/ 3 w 51"/>
                  <a:gd name="T15" fmla="*/ 0 h 44"/>
                  <a:gd name="T16" fmla="*/ 13 w 51"/>
                  <a:gd name="T17" fmla="*/ 7 h 44"/>
                  <a:gd name="T18" fmla="*/ 10 w 51"/>
                  <a:gd name="T19" fmla="*/ 11 h 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1"/>
                  <a:gd name="T31" fmla="*/ 0 h 44"/>
                  <a:gd name="T32" fmla="*/ 51 w 51"/>
                  <a:gd name="T33" fmla="*/ 44 h 4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1" h="44">
                    <a:moveTo>
                      <a:pt x="50" y="29"/>
                    </a:moveTo>
                    <a:lnTo>
                      <a:pt x="51" y="30"/>
                    </a:lnTo>
                    <a:lnTo>
                      <a:pt x="44" y="36"/>
                    </a:lnTo>
                    <a:lnTo>
                      <a:pt x="50" y="29"/>
                    </a:lnTo>
                    <a:close/>
                    <a:moveTo>
                      <a:pt x="39" y="44"/>
                    </a:moveTo>
                    <a:lnTo>
                      <a:pt x="0" y="16"/>
                    </a:lnTo>
                    <a:lnTo>
                      <a:pt x="12" y="0"/>
                    </a:lnTo>
                    <a:lnTo>
                      <a:pt x="50" y="29"/>
                    </a:lnTo>
                    <a:lnTo>
                      <a:pt x="39" y="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6" name="Freeform 885">
                <a:extLst>
                  <a:ext uri="{FF2B5EF4-FFF2-40B4-BE49-F238E27FC236}">
                    <a16:creationId xmlns:a16="http://schemas.microsoft.com/office/drawing/2014/main" id="{A149E982-0355-4434-90CC-0F8011AEFE6B}"/>
                  </a:ext>
                </a:extLst>
              </p:cNvPr>
              <p:cNvSpPr>
                <a:spLocks noEditPoints="1"/>
              </p:cNvSpPr>
              <p:nvPr/>
            </p:nvSpPr>
            <p:spPr bwMode="auto">
              <a:xfrm>
                <a:off x="2006" y="1477"/>
                <a:ext cx="12" cy="10"/>
              </a:xfrm>
              <a:custGeom>
                <a:avLst/>
                <a:gdLst>
                  <a:gd name="T0" fmla="*/ 9 w 47"/>
                  <a:gd name="T1" fmla="*/ 10 h 43"/>
                  <a:gd name="T2" fmla="*/ 9 w 47"/>
                  <a:gd name="T3" fmla="*/ 10 h 43"/>
                  <a:gd name="T4" fmla="*/ 9 w 47"/>
                  <a:gd name="T5" fmla="*/ 10 h 43"/>
                  <a:gd name="T6" fmla="*/ 10 w 47"/>
                  <a:gd name="T7" fmla="*/ 8 h 43"/>
                  <a:gd name="T8" fmla="*/ 9 w 47"/>
                  <a:gd name="T9" fmla="*/ 10 h 43"/>
                  <a:gd name="T10" fmla="*/ 9 w 47"/>
                  <a:gd name="T11" fmla="*/ 10 h 43"/>
                  <a:gd name="T12" fmla="*/ 0 w 47"/>
                  <a:gd name="T13" fmla="*/ 3 h 43"/>
                  <a:gd name="T14" fmla="*/ 3 w 47"/>
                  <a:gd name="T15" fmla="*/ 0 h 43"/>
                  <a:gd name="T16" fmla="*/ 12 w 47"/>
                  <a:gd name="T17" fmla="*/ 7 h 43"/>
                  <a:gd name="T18" fmla="*/ 9 w 47"/>
                  <a:gd name="T19" fmla="*/ 10 h 4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7"/>
                  <a:gd name="T31" fmla="*/ 0 h 43"/>
                  <a:gd name="T32" fmla="*/ 47 w 47"/>
                  <a:gd name="T33" fmla="*/ 43 h 4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7" h="43">
                    <a:moveTo>
                      <a:pt x="35" y="43"/>
                    </a:moveTo>
                    <a:lnTo>
                      <a:pt x="35" y="43"/>
                    </a:lnTo>
                    <a:lnTo>
                      <a:pt x="41" y="35"/>
                    </a:lnTo>
                    <a:lnTo>
                      <a:pt x="35" y="43"/>
                    </a:lnTo>
                    <a:close/>
                    <a:moveTo>
                      <a:pt x="35" y="43"/>
                    </a:moveTo>
                    <a:lnTo>
                      <a:pt x="0" y="14"/>
                    </a:lnTo>
                    <a:lnTo>
                      <a:pt x="12" y="0"/>
                    </a:lnTo>
                    <a:lnTo>
                      <a:pt x="47" y="28"/>
                    </a:lnTo>
                    <a:lnTo>
                      <a:pt x="35" y="4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7" name="Freeform 886">
                <a:extLst>
                  <a:ext uri="{FF2B5EF4-FFF2-40B4-BE49-F238E27FC236}">
                    <a16:creationId xmlns:a16="http://schemas.microsoft.com/office/drawing/2014/main" id="{7223327E-C3A4-4884-A29B-400B1E6343DA}"/>
                  </a:ext>
                </a:extLst>
              </p:cNvPr>
              <p:cNvSpPr>
                <a:spLocks noEditPoints="1"/>
              </p:cNvSpPr>
              <p:nvPr/>
            </p:nvSpPr>
            <p:spPr bwMode="auto">
              <a:xfrm>
                <a:off x="2000" y="1472"/>
                <a:ext cx="10" cy="8"/>
              </a:xfrm>
              <a:custGeom>
                <a:avLst/>
                <a:gdLst>
                  <a:gd name="T0" fmla="*/ 10 w 40"/>
                  <a:gd name="T1" fmla="*/ 4 h 35"/>
                  <a:gd name="T2" fmla="*/ 10 w 40"/>
                  <a:gd name="T3" fmla="*/ 4 h 35"/>
                  <a:gd name="T4" fmla="*/ 10 w 40"/>
                  <a:gd name="T5" fmla="*/ 5 h 35"/>
                  <a:gd name="T6" fmla="*/ 9 w 40"/>
                  <a:gd name="T7" fmla="*/ 6 h 35"/>
                  <a:gd name="T8" fmla="*/ 10 w 40"/>
                  <a:gd name="T9" fmla="*/ 4 h 35"/>
                  <a:gd name="T10" fmla="*/ 7 w 40"/>
                  <a:gd name="T11" fmla="*/ 8 h 35"/>
                  <a:gd name="T12" fmla="*/ 0 w 40"/>
                  <a:gd name="T13" fmla="*/ 3 h 35"/>
                  <a:gd name="T14" fmla="*/ 3 w 40"/>
                  <a:gd name="T15" fmla="*/ 0 h 35"/>
                  <a:gd name="T16" fmla="*/ 10 w 40"/>
                  <a:gd name="T17" fmla="*/ 4 h 35"/>
                  <a:gd name="T18" fmla="*/ 7 w 40"/>
                  <a:gd name="T19" fmla="*/ 8 h 3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0"/>
                  <a:gd name="T31" fmla="*/ 0 h 35"/>
                  <a:gd name="T32" fmla="*/ 40 w 40"/>
                  <a:gd name="T33" fmla="*/ 35 h 3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0" h="35">
                    <a:moveTo>
                      <a:pt x="39" y="18"/>
                    </a:moveTo>
                    <a:lnTo>
                      <a:pt x="40" y="18"/>
                    </a:lnTo>
                    <a:lnTo>
                      <a:pt x="40" y="20"/>
                    </a:lnTo>
                    <a:lnTo>
                      <a:pt x="35" y="26"/>
                    </a:lnTo>
                    <a:lnTo>
                      <a:pt x="39" y="18"/>
                    </a:lnTo>
                    <a:close/>
                    <a:moveTo>
                      <a:pt x="29" y="35"/>
                    </a:moveTo>
                    <a:lnTo>
                      <a:pt x="0" y="15"/>
                    </a:lnTo>
                    <a:lnTo>
                      <a:pt x="11" y="0"/>
                    </a:lnTo>
                    <a:lnTo>
                      <a:pt x="39" y="18"/>
                    </a:lnTo>
                    <a:lnTo>
                      <a:pt x="29" y="3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8" name="Freeform 887">
                <a:extLst>
                  <a:ext uri="{FF2B5EF4-FFF2-40B4-BE49-F238E27FC236}">
                    <a16:creationId xmlns:a16="http://schemas.microsoft.com/office/drawing/2014/main" id="{D1EF32D0-1CF4-413A-BB58-8C50258DCA25}"/>
                  </a:ext>
                </a:extLst>
              </p:cNvPr>
              <p:cNvSpPr>
                <a:spLocks noEditPoints="1"/>
              </p:cNvSpPr>
              <p:nvPr/>
            </p:nvSpPr>
            <p:spPr bwMode="auto">
              <a:xfrm>
                <a:off x="1994" y="1468"/>
                <a:ext cx="8" cy="8"/>
              </a:xfrm>
              <a:custGeom>
                <a:avLst/>
                <a:gdLst>
                  <a:gd name="T0" fmla="*/ 5 w 33"/>
                  <a:gd name="T1" fmla="*/ 8 h 31"/>
                  <a:gd name="T2" fmla="*/ 5 w 33"/>
                  <a:gd name="T3" fmla="*/ 8 h 31"/>
                  <a:gd name="T4" fmla="*/ 5 w 33"/>
                  <a:gd name="T5" fmla="*/ 8 h 31"/>
                  <a:gd name="T6" fmla="*/ 7 w 33"/>
                  <a:gd name="T7" fmla="*/ 6 h 31"/>
                  <a:gd name="T8" fmla="*/ 5 w 33"/>
                  <a:gd name="T9" fmla="*/ 8 h 31"/>
                  <a:gd name="T10" fmla="*/ 5 w 33"/>
                  <a:gd name="T11" fmla="*/ 8 h 31"/>
                  <a:gd name="T12" fmla="*/ 0 w 33"/>
                  <a:gd name="T13" fmla="*/ 4 h 31"/>
                  <a:gd name="T14" fmla="*/ 3 w 33"/>
                  <a:gd name="T15" fmla="*/ 0 h 31"/>
                  <a:gd name="T16" fmla="*/ 8 w 33"/>
                  <a:gd name="T17" fmla="*/ 4 h 31"/>
                  <a:gd name="T18" fmla="*/ 5 w 33"/>
                  <a:gd name="T19" fmla="*/ 8 h 3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3"/>
                  <a:gd name="T31" fmla="*/ 0 h 31"/>
                  <a:gd name="T32" fmla="*/ 33 w 33"/>
                  <a:gd name="T33" fmla="*/ 31 h 3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3" h="31">
                    <a:moveTo>
                      <a:pt x="22" y="31"/>
                    </a:moveTo>
                    <a:lnTo>
                      <a:pt x="22" y="31"/>
                    </a:lnTo>
                    <a:lnTo>
                      <a:pt x="28" y="23"/>
                    </a:lnTo>
                    <a:lnTo>
                      <a:pt x="22" y="31"/>
                    </a:lnTo>
                    <a:close/>
                    <a:moveTo>
                      <a:pt x="22" y="31"/>
                    </a:moveTo>
                    <a:lnTo>
                      <a:pt x="0" y="16"/>
                    </a:lnTo>
                    <a:lnTo>
                      <a:pt x="11" y="0"/>
                    </a:lnTo>
                    <a:lnTo>
                      <a:pt x="33" y="16"/>
                    </a:lnTo>
                    <a:lnTo>
                      <a:pt x="22"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99" name="Freeform 888">
                <a:extLst>
                  <a:ext uri="{FF2B5EF4-FFF2-40B4-BE49-F238E27FC236}">
                    <a16:creationId xmlns:a16="http://schemas.microsoft.com/office/drawing/2014/main" id="{30E00350-1D06-448C-BAAA-2584F688C897}"/>
                  </a:ext>
                </a:extLst>
              </p:cNvPr>
              <p:cNvSpPr>
                <a:spLocks noEditPoints="1"/>
              </p:cNvSpPr>
              <p:nvPr/>
            </p:nvSpPr>
            <p:spPr bwMode="auto">
              <a:xfrm>
                <a:off x="1989" y="1463"/>
                <a:ext cx="8" cy="9"/>
              </a:xfrm>
              <a:custGeom>
                <a:avLst/>
                <a:gdLst>
                  <a:gd name="T0" fmla="*/ 5 w 33"/>
                  <a:gd name="T1" fmla="*/ 9 h 35"/>
                  <a:gd name="T2" fmla="*/ 5 w 33"/>
                  <a:gd name="T3" fmla="*/ 9 h 35"/>
                  <a:gd name="T4" fmla="*/ 5 w 33"/>
                  <a:gd name="T5" fmla="*/ 9 h 35"/>
                  <a:gd name="T6" fmla="*/ 7 w 33"/>
                  <a:gd name="T7" fmla="*/ 7 h 35"/>
                  <a:gd name="T8" fmla="*/ 5 w 33"/>
                  <a:gd name="T9" fmla="*/ 9 h 35"/>
                  <a:gd name="T10" fmla="*/ 5 w 33"/>
                  <a:gd name="T11" fmla="*/ 9 h 35"/>
                  <a:gd name="T12" fmla="*/ 0 w 33"/>
                  <a:gd name="T13" fmla="*/ 4 h 35"/>
                  <a:gd name="T14" fmla="*/ 3 w 33"/>
                  <a:gd name="T15" fmla="*/ 0 h 35"/>
                  <a:gd name="T16" fmla="*/ 8 w 33"/>
                  <a:gd name="T17" fmla="*/ 5 h 35"/>
                  <a:gd name="T18" fmla="*/ 5 w 33"/>
                  <a:gd name="T19" fmla="*/ 9 h 3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3"/>
                  <a:gd name="T31" fmla="*/ 0 h 35"/>
                  <a:gd name="T32" fmla="*/ 33 w 33"/>
                  <a:gd name="T33" fmla="*/ 35 h 3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3" h="35">
                    <a:moveTo>
                      <a:pt x="21" y="35"/>
                    </a:moveTo>
                    <a:lnTo>
                      <a:pt x="20" y="34"/>
                    </a:lnTo>
                    <a:lnTo>
                      <a:pt x="19" y="34"/>
                    </a:lnTo>
                    <a:lnTo>
                      <a:pt x="27" y="27"/>
                    </a:lnTo>
                    <a:lnTo>
                      <a:pt x="21" y="35"/>
                    </a:lnTo>
                    <a:close/>
                    <a:moveTo>
                      <a:pt x="19" y="34"/>
                    </a:moveTo>
                    <a:lnTo>
                      <a:pt x="0" y="14"/>
                    </a:lnTo>
                    <a:lnTo>
                      <a:pt x="14" y="0"/>
                    </a:lnTo>
                    <a:lnTo>
                      <a:pt x="33" y="19"/>
                    </a:lnTo>
                    <a:lnTo>
                      <a:pt x="19"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0" name="Freeform 889">
                <a:extLst>
                  <a:ext uri="{FF2B5EF4-FFF2-40B4-BE49-F238E27FC236}">
                    <a16:creationId xmlns:a16="http://schemas.microsoft.com/office/drawing/2014/main" id="{BA77A705-DE1A-4FD1-9C55-FABA3A66DB8C}"/>
                  </a:ext>
                </a:extLst>
              </p:cNvPr>
              <p:cNvSpPr>
                <a:spLocks noEditPoints="1"/>
              </p:cNvSpPr>
              <p:nvPr/>
            </p:nvSpPr>
            <p:spPr bwMode="auto">
              <a:xfrm>
                <a:off x="1985" y="1460"/>
                <a:ext cx="7" cy="7"/>
              </a:xfrm>
              <a:custGeom>
                <a:avLst/>
                <a:gdLst>
                  <a:gd name="T0" fmla="*/ 7 w 29"/>
                  <a:gd name="T1" fmla="*/ 3 h 28"/>
                  <a:gd name="T2" fmla="*/ 7 w 29"/>
                  <a:gd name="T3" fmla="*/ 3 h 28"/>
                  <a:gd name="T4" fmla="*/ 7 w 29"/>
                  <a:gd name="T5" fmla="*/ 3 h 28"/>
                  <a:gd name="T6" fmla="*/ 5 w 29"/>
                  <a:gd name="T7" fmla="*/ 5 h 28"/>
                  <a:gd name="T8" fmla="*/ 7 w 29"/>
                  <a:gd name="T9" fmla="*/ 3 h 28"/>
                  <a:gd name="T10" fmla="*/ 4 w 29"/>
                  <a:gd name="T11" fmla="*/ 7 h 28"/>
                  <a:gd name="T12" fmla="*/ 0 w 29"/>
                  <a:gd name="T13" fmla="*/ 4 h 28"/>
                  <a:gd name="T14" fmla="*/ 3 w 29"/>
                  <a:gd name="T15" fmla="*/ 0 h 28"/>
                  <a:gd name="T16" fmla="*/ 7 w 29"/>
                  <a:gd name="T17" fmla="*/ 3 h 28"/>
                  <a:gd name="T18" fmla="*/ 4 w 29"/>
                  <a:gd name="T19" fmla="*/ 7 h 2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
                  <a:gd name="T31" fmla="*/ 0 h 28"/>
                  <a:gd name="T32" fmla="*/ 29 w 29"/>
                  <a:gd name="T33" fmla="*/ 28 h 2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 h="28">
                    <a:moveTo>
                      <a:pt x="29" y="13"/>
                    </a:moveTo>
                    <a:lnTo>
                      <a:pt x="29" y="13"/>
                    </a:lnTo>
                    <a:lnTo>
                      <a:pt x="22" y="20"/>
                    </a:lnTo>
                    <a:lnTo>
                      <a:pt x="29" y="13"/>
                    </a:lnTo>
                    <a:close/>
                    <a:moveTo>
                      <a:pt x="17" y="28"/>
                    </a:moveTo>
                    <a:lnTo>
                      <a:pt x="0" y="16"/>
                    </a:lnTo>
                    <a:lnTo>
                      <a:pt x="12" y="0"/>
                    </a:lnTo>
                    <a:lnTo>
                      <a:pt x="29" y="13"/>
                    </a:lnTo>
                    <a:lnTo>
                      <a:pt x="17"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1" name="Freeform 890">
                <a:extLst>
                  <a:ext uri="{FF2B5EF4-FFF2-40B4-BE49-F238E27FC236}">
                    <a16:creationId xmlns:a16="http://schemas.microsoft.com/office/drawing/2014/main" id="{710220E7-3B8E-4E1B-A7DA-F4AD4D269771}"/>
                  </a:ext>
                </a:extLst>
              </p:cNvPr>
              <p:cNvSpPr>
                <a:spLocks noEditPoints="1"/>
              </p:cNvSpPr>
              <p:nvPr/>
            </p:nvSpPr>
            <p:spPr bwMode="auto">
              <a:xfrm>
                <a:off x="1982" y="1457"/>
                <a:ext cx="7" cy="7"/>
              </a:xfrm>
              <a:custGeom>
                <a:avLst/>
                <a:gdLst>
                  <a:gd name="T0" fmla="*/ 3 w 25"/>
                  <a:gd name="T1" fmla="*/ 7 h 27"/>
                  <a:gd name="T2" fmla="*/ 3 w 25"/>
                  <a:gd name="T3" fmla="*/ 7 h 27"/>
                  <a:gd name="T4" fmla="*/ 3 w 25"/>
                  <a:gd name="T5" fmla="*/ 6 h 27"/>
                  <a:gd name="T6" fmla="*/ 5 w 25"/>
                  <a:gd name="T7" fmla="*/ 5 h 27"/>
                  <a:gd name="T8" fmla="*/ 3 w 25"/>
                  <a:gd name="T9" fmla="*/ 7 h 27"/>
                  <a:gd name="T10" fmla="*/ 3 w 25"/>
                  <a:gd name="T11" fmla="*/ 6 h 27"/>
                  <a:gd name="T12" fmla="*/ 0 w 25"/>
                  <a:gd name="T13" fmla="*/ 3 h 27"/>
                  <a:gd name="T14" fmla="*/ 4 w 25"/>
                  <a:gd name="T15" fmla="*/ 0 h 27"/>
                  <a:gd name="T16" fmla="*/ 7 w 25"/>
                  <a:gd name="T17" fmla="*/ 3 h 27"/>
                  <a:gd name="T18" fmla="*/ 3 w 25"/>
                  <a:gd name="T19" fmla="*/ 6 h 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5"/>
                  <a:gd name="T31" fmla="*/ 0 h 27"/>
                  <a:gd name="T32" fmla="*/ 25 w 25"/>
                  <a:gd name="T33" fmla="*/ 27 h 2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5" h="27">
                    <a:moveTo>
                      <a:pt x="11" y="27"/>
                    </a:moveTo>
                    <a:lnTo>
                      <a:pt x="11" y="26"/>
                    </a:lnTo>
                    <a:lnTo>
                      <a:pt x="10" y="24"/>
                    </a:lnTo>
                    <a:lnTo>
                      <a:pt x="18" y="19"/>
                    </a:lnTo>
                    <a:lnTo>
                      <a:pt x="11" y="27"/>
                    </a:lnTo>
                    <a:close/>
                    <a:moveTo>
                      <a:pt x="10" y="24"/>
                    </a:moveTo>
                    <a:lnTo>
                      <a:pt x="0" y="11"/>
                    </a:lnTo>
                    <a:lnTo>
                      <a:pt x="15" y="0"/>
                    </a:lnTo>
                    <a:lnTo>
                      <a:pt x="25" y="13"/>
                    </a:lnTo>
                    <a:lnTo>
                      <a:pt x="1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2" name="Freeform 891">
                <a:extLst>
                  <a:ext uri="{FF2B5EF4-FFF2-40B4-BE49-F238E27FC236}">
                    <a16:creationId xmlns:a16="http://schemas.microsoft.com/office/drawing/2014/main" id="{77D271CB-5095-488E-B522-BD539E114421}"/>
                  </a:ext>
                </a:extLst>
              </p:cNvPr>
              <p:cNvSpPr>
                <a:spLocks noEditPoints="1"/>
              </p:cNvSpPr>
              <p:nvPr/>
            </p:nvSpPr>
            <p:spPr bwMode="auto">
              <a:xfrm>
                <a:off x="1981" y="1454"/>
                <a:ext cx="5" cy="6"/>
              </a:xfrm>
              <a:custGeom>
                <a:avLst/>
                <a:gdLst>
                  <a:gd name="T0" fmla="*/ 2 w 23"/>
                  <a:gd name="T1" fmla="*/ 6 h 22"/>
                  <a:gd name="T2" fmla="*/ 2 w 23"/>
                  <a:gd name="T3" fmla="*/ 6 h 22"/>
                  <a:gd name="T4" fmla="*/ 1 w 23"/>
                  <a:gd name="T5" fmla="*/ 6 h 22"/>
                  <a:gd name="T6" fmla="*/ 3 w 23"/>
                  <a:gd name="T7" fmla="*/ 5 h 22"/>
                  <a:gd name="T8" fmla="*/ 2 w 23"/>
                  <a:gd name="T9" fmla="*/ 6 h 22"/>
                  <a:gd name="T10" fmla="*/ 1 w 23"/>
                  <a:gd name="T11" fmla="*/ 6 h 22"/>
                  <a:gd name="T12" fmla="*/ 0 w 23"/>
                  <a:gd name="T13" fmla="*/ 2 h 22"/>
                  <a:gd name="T14" fmla="*/ 4 w 23"/>
                  <a:gd name="T15" fmla="*/ 0 h 22"/>
                  <a:gd name="T16" fmla="*/ 5 w 23"/>
                  <a:gd name="T17" fmla="*/ 3 h 22"/>
                  <a:gd name="T18" fmla="*/ 1 w 23"/>
                  <a:gd name="T19" fmla="*/ 6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22"/>
                  <a:gd name="T32" fmla="*/ 23 w 23"/>
                  <a:gd name="T33" fmla="*/ 22 h 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22">
                    <a:moveTo>
                      <a:pt x="7" y="22"/>
                    </a:moveTo>
                    <a:lnTo>
                      <a:pt x="7" y="22"/>
                    </a:lnTo>
                    <a:lnTo>
                      <a:pt x="6" y="21"/>
                    </a:lnTo>
                    <a:lnTo>
                      <a:pt x="15" y="17"/>
                    </a:lnTo>
                    <a:lnTo>
                      <a:pt x="7" y="22"/>
                    </a:lnTo>
                    <a:close/>
                    <a:moveTo>
                      <a:pt x="6" y="21"/>
                    </a:moveTo>
                    <a:lnTo>
                      <a:pt x="0" y="9"/>
                    </a:lnTo>
                    <a:lnTo>
                      <a:pt x="17" y="0"/>
                    </a:lnTo>
                    <a:lnTo>
                      <a:pt x="23" y="12"/>
                    </a:lnTo>
                    <a:lnTo>
                      <a:pt x="6"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3" name="Freeform 892">
                <a:extLst>
                  <a:ext uri="{FF2B5EF4-FFF2-40B4-BE49-F238E27FC236}">
                    <a16:creationId xmlns:a16="http://schemas.microsoft.com/office/drawing/2014/main" id="{00F90553-8FF2-45C5-8D10-9E68FE6C3F70}"/>
                  </a:ext>
                </a:extLst>
              </p:cNvPr>
              <p:cNvSpPr>
                <a:spLocks noEditPoints="1"/>
              </p:cNvSpPr>
              <p:nvPr/>
            </p:nvSpPr>
            <p:spPr bwMode="auto">
              <a:xfrm>
                <a:off x="1978" y="1451"/>
                <a:ext cx="7" cy="6"/>
              </a:xfrm>
              <a:custGeom>
                <a:avLst/>
                <a:gdLst>
                  <a:gd name="T0" fmla="*/ 7 w 27"/>
                  <a:gd name="T1" fmla="*/ 3 h 24"/>
                  <a:gd name="T2" fmla="*/ 7 w 27"/>
                  <a:gd name="T3" fmla="*/ 3 h 24"/>
                  <a:gd name="T4" fmla="*/ 7 w 27"/>
                  <a:gd name="T5" fmla="*/ 3 h 24"/>
                  <a:gd name="T6" fmla="*/ 5 w 27"/>
                  <a:gd name="T7" fmla="*/ 5 h 24"/>
                  <a:gd name="T8" fmla="*/ 7 w 27"/>
                  <a:gd name="T9" fmla="*/ 3 h 24"/>
                  <a:gd name="T10" fmla="*/ 3 w 27"/>
                  <a:gd name="T11" fmla="*/ 6 h 24"/>
                  <a:gd name="T12" fmla="*/ 2 w 27"/>
                  <a:gd name="T13" fmla="*/ 5 h 24"/>
                  <a:gd name="T14" fmla="*/ 5 w 27"/>
                  <a:gd name="T15" fmla="*/ 1 h 24"/>
                  <a:gd name="T16" fmla="*/ 7 w 27"/>
                  <a:gd name="T17" fmla="*/ 3 h 24"/>
                  <a:gd name="T18" fmla="*/ 3 w 27"/>
                  <a:gd name="T19" fmla="*/ 6 h 24"/>
                  <a:gd name="T20" fmla="*/ 2 w 27"/>
                  <a:gd name="T21" fmla="*/ 5 h 24"/>
                  <a:gd name="T22" fmla="*/ 1 w 27"/>
                  <a:gd name="T23" fmla="*/ 4 h 24"/>
                  <a:gd name="T24" fmla="*/ 1 w 27"/>
                  <a:gd name="T25" fmla="*/ 4 h 24"/>
                  <a:gd name="T26" fmla="*/ 3 w 27"/>
                  <a:gd name="T27" fmla="*/ 3 h 24"/>
                  <a:gd name="T28" fmla="*/ 2 w 27"/>
                  <a:gd name="T29" fmla="*/ 5 h 24"/>
                  <a:gd name="T30" fmla="*/ 1 w 27"/>
                  <a:gd name="T31" fmla="*/ 4 h 24"/>
                  <a:gd name="T32" fmla="*/ 0 w 27"/>
                  <a:gd name="T33" fmla="*/ 2 h 24"/>
                  <a:gd name="T34" fmla="*/ 5 w 27"/>
                  <a:gd name="T35" fmla="*/ 0 h 24"/>
                  <a:gd name="T36" fmla="*/ 5 w 27"/>
                  <a:gd name="T37" fmla="*/ 2 h 24"/>
                  <a:gd name="T38" fmla="*/ 1 w 27"/>
                  <a:gd name="T39" fmla="*/ 4 h 2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7"/>
                  <a:gd name="T61" fmla="*/ 0 h 24"/>
                  <a:gd name="T62" fmla="*/ 27 w 27"/>
                  <a:gd name="T63" fmla="*/ 24 h 2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7" h="24">
                    <a:moveTo>
                      <a:pt x="26" y="11"/>
                    </a:moveTo>
                    <a:lnTo>
                      <a:pt x="27" y="12"/>
                    </a:lnTo>
                    <a:lnTo>
                      <a:pt x="27" y="13"/>
                    </a:lnTo>
                    <a:lnTo>
                      <a:pt x="18" y="18"/>
                    </a:lnTo>
                    <a:lnTo>
                      <a:pt x="26" y="11"/>
                    </a:lnTo>
                    <a:close/>
                    <a:moveTo>
                      <a:pt x="11" y="24"/>
                    </a:moveTo>
                    <a:lnTo>
                      <a:pt x="6" y="18"/>
                    </a:lnTo>
                    <a:lnTo>
                      <a:pt x="19" y="4"/>
                    </a:lnTo>
                    <a:lnTo>
                      <a:pt x="26" y="11"/>
                    </a:lnTo>
                    <a:lnTo>
                      <a:pt x="11" y="24"/>
                    </a:lnTo>
                    <a:close/>
                    <a:moveTo>
                      <a:pt x="6" y="18"/>
                    </a:moveTo>
                    <a:lnTo>
                      <a:pt x="5" y="16"/>
                    </a:lnTo>
                    <a:lnTo>
                      <a:pt x="4" y="15"/>
                    </a:lnTo>
                    <a:lnTo>
                      <a:pt x="13" y="11"/>
                    </a:lnTo>
                    <a:lnTo>
                      <a:pt x="6" y="18"/>
                    </a:lnTo>
                    <a:close/>
                    <a:moveTo>
                      <a:pt x="4" y="15"/>
                    </a:moveTo>
                    <a:lnTo>
                      <a:pt x="0" y="9"/>
                    </a:lnTo>
                    <a:lnTo>
                      <a:pt x="18" y="0"/>
                    </a:lnTo>
                    <a:lnTo>
                      <a:pt x="20" y="7"/>
                    </a:lnTo>
                    <a:lnTo>
                      <a:pt x="4"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4" name="Freeform 893">
                <a:extLst>
                  <a:ext uri="{FF2B5EF4-FFF2-40B4-BE49-F238E27FC236}">
                    <a16:creationId xmlns:a16="http://schemas.microsoft.com/office/drawing/2014/main" id="{A6ED73D4-742B-450A-83EA-9745360A8ECA}"/>
                  </a:ext>
                </a:extLst>
              </p:cNvPr>
              <p:cNvSpPr>
                <a:spLocks noEditPoints="1"/>
              </p:cNvSpPr>
              <p:nvPr/>
            </p:nvSpPr>
            <p:spPr bwMode="auto">
              <a:xfrm>
                <a:off x="1977" y="1448"/>
                <a:ext cx="6" cy="5"/>
              </a:xfrm>
              <a:custGeom>
                <a:avLst/>
                <a:gdLst>
                  <a:gd name="T0" fmla="*/ 1 w 22"/>
                  <a:gd name="T1" fmla="*/ 5 h 20"/>
                  <a:gd name="T2" fmla="*/ 0 w 22"/>
                  <a:gd name="T3" fmla="*/ 3 h 20"/>
                  <a:gd name="T4" fmla="*/ 5 w 22"/>
                  <a:gd name="T5" fmla="*/ 1 h 20"/>
                  <a:gd name="T6" fmla="*/ 6 w 22"/>
                  <a:gd name="T7" fmla="*/ 3 h 20"/>
                  <a:gd name="T8" fmla="*/ 1 w 22"/>
                  <a:gd name="T9" fmla="*/ 5 h 20"/>
                  <a:gd name="T10" fmla="*/ 0 w 22"/>
                  <a:gd name="T11" fmla="*/ 3 h 20"/>
                  <a:gd name="T12" fmla="*/ 0 w 22"/>
                  <a:gd name="T13" fmla="*/ 3 h 20"/>
                  <a:gd name="T14" fmla="*/ 0 w 22"/>
                  <a:gd name="T15" fmla="*/ 2 h 20"/>
                  <a:gd name="T16" fmla="*/ 3 w 22"/>
                  <a:gd name="T17" fmla="*/ 2 h 20"/>
                  <a:gd name="T18" fmla="*/ 0 w 22"/>
                  <a:gd name="T19" fmla="*/ 3 h 20"/>
                  <a:gd name="T20" fmla="*/ 0 w 22"/>
                  <a:gd name="T21" fmla="*/ 2 h 20"/>
                  <a:gd name="T22" fmla="*/ 0 w 22"/>
                  <a:gd name="T23" fmla="*/ 2 h 20"/>
                  <a:gd name="T24" fmla="*/ 5 w 22"/>
                  <a:gd name="T25" fmla="*/ 2 h 20"/>
                  <a:gd name="T26" fmla="*/ 5 w 22"/>
                  <a:gd name="T27" fmla="*/ 2 h 20"/>
                  <a:gd name="T28" fmla="*/ 0 w 22"/>
                  <a:gd name="T29" fmla="*/ 2 h 20"/>
                  <a:gd name="T30" fmla="*/ 0 w 22"/>
                  <a:gd name="T31" fmla="*/ 2 h 20"/>
                  <a:gd name="T32" fmla="*/ 0 w 22"/>
                  <a:gd name="T33" fmla="*/ 0 h 20"/>
                  <a:gd name="T34" fmla="*/ 5 w 22"/>
                  <a:gd name="T35" fmla="*/ 0 h 20"/>
                  <a:gd name="T36" fmla="*/ 5 w 22"/>
                  <a:gd name="T37" fmla="*/ 2 h 20"/>
                  <a:gd name="T38" fmla="*/ 0 w 22"/>
                  <a:gd name="T39" fmla="*/ 2 h 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2"/>
                  <a:gd name="T61" fmla="*/ 0 h 20"/>
                  <a:gd name="T62" fmla="*/ 22 w 22"/>
                  <a:gd name="T63" fmla="*/ 20 h 2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2" h="20">
                    <a:moveTo>
                      <a:pt x="4" y="20"/>
                    </a:moveTo>
                    <a:lnTo>
                      <a:pt x="1" y="13"/>
                    </a:lnTo>
                    <a:lnTo>
                      <a:pt x="19" y="5"/>
                    </a:lnTo>
                    <a:lnTo>
                      <a:pt x="22" y="11"/>
                    </a:lnTo>
                    <a:lnTo>
                      <a:pt x="4" y="20"/>
                    </a:lnTo>
                    <a:close/>
                    <a:moveTo>
                      <a:pt x="1" y="13"/>
                    </a:moveTo>
                    <a:lnTo>
                      <a:pt x="0" y="11"/>
                    </a:lnTo>
                    <a:lnTo>
                      <a:pt x="0" y="9"/>
                    </a:lnTo>
                    <a:lnTo>
                      <a:pt x="10" y="9"/>
                    </a:lnTo>
                    <a:lnTo>
                      <a:pt x="1" y="13"/>
                    </a:lnTo>
                    <a:close/>
                    <a:moveTo>
                      <a:pt x="0" y="9"/>
                    </a:moveTo>
                    <a:lnTo>
                      <a:pt x="0" y="7"/>
                    </a:lnTo>
                    <a:lnTo>
                      <a:pt x="20" y="7"/>
                    </a:lnTo>
                    <a:lnTo>
                      <a:pt x="20" y="9"/>
                    </a:lnTo>
                    <a:lnTo>
                      <a:pt x="0" y="9"/>
                    </a:lnTo>
                    <a:close/>
                    <a:moveTo>
                      <a:pt x="0" y="7"/>
                    </a:moveTo>
                    <a:lnTo>
                      <a:pt x="0" y="0"/>
                    </a:lnTo>
                    <a:lnTo>
                      <a:pt x="20" y="0"/>
                    </a:lnTo>
                    <a:lnTo>
                      <a:pt x="20" y="7"/>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5" name="Freeform 894">
                <a:extLst>
                  <a:ext uri="{FF2B5EF4-FFF2-40B4-BE49-F238E27FC236}">
                    <a16:creationId xmlns:a16="http://schemas.microsoft.com/office/drawing/2014/main" id="{DDAFDDF0-21E8-4C25-AB89-4C24808F5268}"/>
                  </a:ext>
                </a:extLst>
              </p:cNvPr>
              <p:cNvSpPr>
                <a:spLocks noEditPoints="1"/>
              </p:cNvSpPr>
              <p:nvPr/>
            </p:nvSpPr>
            <p:spPr bwMode="auto">
              <a:xfrm>
                <a:off x="1977" y="1445"/>
                <a:ext cx="6" cy="4"/>
              </a:xfrm>
              <a:custGeom>
                <a:avLst/>
                <a:gdLst>
                  <a:gd name="T0" fmla="*/ 0 w 22"/>
                  <a:gd name="T1" fmla="*/ 3 h 15"/>
                  <a:gd name="T2" fmla="*/ 0 w 22"/>
                  <a:gd name="T3" fmla="*/ 3 h 15"/>
                  <a:gd name="T4" fmla="*/ 0 w 22"/>
                  <a:gd name="T5" fmla="*/ 3 h 15"/>
                  <a:gd name="T6" fmla="*/ 3 w 22"/>
                  <a:gd name="T7" fmla="*/ 3 h 15"/>
                  <a:gd name="T8" fmla="*/ 0 w 22"/>
                  <a:gd name="T9" fmla="*/ 3 h 15"/>
                  <a:gd name="T10" fmla="*/ 0 w 22"/>
                  <a:gd name="T11" fmla="*/ 3 h 15"/>
                  <a:gd name="T12" fmla="*/ 1 w 22"/>
                  <a:gd name="T13" fmla="*/ 0 h 15"/>
                  <a:gd name="T14" fmla="*/ 6 w 22"/>
                  <a:gd name="T15" fmla="*/ 2 h 15"/>
                  <a:gd name="T16" fmla="*/ 5 w 22"/>
                  <a:gd name="T17" fmla="*/ 4 h 15"/>
                  <a:gd name="T18" fmla="*/ 0 w 22"/>
                  <a:gd name="T19" fmla="*/ 3 h 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
                  <a:gd name="T31" fmla="*/ 0 h 15"/>
                  <a:gd name="T32" fmla="*/ 22 w 22"/>
                  <a:gd name="T33" fmla="*/ 15 h 1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 h="15">
                    <a:moveTo>
                      <a:pt x="0" y="13"/>
                    </a:moveTo>
                    <a:lnTo>
                      <a:pt x="0" y="11"/>
                    </a:lnTo>
                    <a:lnTo>
                      <a:pt x="1" y="10"/>
                    </a:lnTo>
                    <a:lnTo>
                      <a:pt x="10" y="13"/>
                    </a:lnTo>
                    <a:lnTo>
                      <a:pt x="0" y="13"/>
                    </a:lnTo>
                    <a:close/>
                    <a:moveTo>
                      <a:pt x="1" y="10"/>
                    </a:moveTo>
                    <a:lnTo>
                      <a:pt x="4" y="0"/>
                    </a:lnTo>
                    <a:lnTo>
                      <a:pt x="22" y="6"/>
                    </a:lnTo>
                    <a:lnTo>
                      <a:pt x="19" y="15"/>
                    </a:lnTo>
                    <a:lnTo>
                      <a:pt x="1"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6" name="Freeform 895">
                <a:extLst>
                  <a:ext uri="{FF2B5EF4-FFF2-40B4-BE49-F238E27FC236}">
                    <a16:creationId xmlns:a16="http://schemas.microsoft.com/office/drawing/2014/main" id="{BA7FA31B-1B34-4B48-8CA3-38757197AA23}"/>
                  </a:ext>
                </a:extLst>
              </p:cNvPr>
              <p:cNvSpPr>
                <a:spLocks/>
              </p:cNvSpPr>
              <p:nvPr/>
            </p:nvSpPr>
            <p:spPr bwMode="auto">
              <a:xfrm>
                <a:off x="1980" y="1446"/>
                <a:ext cx="3" cy="1"/>
              </a:xfrm>
              <a:custGeom>
                <a:avLst/>
                <a:gdLst>
                  <a:gd name="T0" fmla="*/ 3 w 9"/>
                  <a:gd name="T1" fmla="*/ 0 h 3"/>
                  <a:gd name="T2" fmla="*/ 3 w 9"/>
                  <a:gd name="T3" fmla="*/ 0 h 3"/>
                  <a:gd name="T4" fmla="*/ 3 w 9"/>
                  <a:gd name="T5" fmla="*/ 1 h 3"/>
                  <a:gd name="T6" fmla="*/ 0 w 9"/>
                  <a:gd name="T7" fmla="*/ 0 h 3"/>
                  <a:gd name="T8" fmla="*/ 3 w 9"/>
                  <a:gd name="T9" fmla="*/ 0 h 3"/>
                  <a:gd name="T10" fmla="*/ 0 60000 65536"/>
                  <a:gd name="T11" fmla="*/ 0 60000 65536"/>
                  <a:gd name="T12" fmla="*/ 0 60000 65536"/>
                  <a:gd name="T13" fmla="*/ 0 60000 65536"/>
                  <a:gd name="T14" fmla="*/ 0 60000 65536"/>
                  <a:gd name="T15" fmla="*/ 0 w 9"/>
                  <a:gd name="T16" fmla="*/ 0 h 3"/>
                  <a:gd name="T17" fmla="*/ 9 w 9"/>
                  <a:gd name="T18" fmla="*/ 3 h 3"/>
                </a:gdLst>
                <a:ahLst/>
                <a:cxnLst>
                  <a:cxn ang="T10">
                    <a:pos x="T0" y="T1"/>
                  </a:cxn>
                  <a:cxn ang="T11">
                    <a:pos x="T2" y="T3"/>
                  </a:cxn>
                  <a:cxn ang="T12">
                    <a:pos x="T4" y="T5"/>
                  </a:cxn>
                  <a:cxn ang="T13">
                    <a:pos x="T6" y="T7"/>
                  </a:cxn>
                  <a:cxn ang="T14">
                    <a:pos x="T8" y="T9"/>
                  </a:cxn>
                </a:cxnLst>
                <a:rect l="T15" t="T16" r="T17" b="T18"/>
                <a:pathLst>
                  <a:path w="9" h="3">
                    <a:moveTo>
                      <a:pt x="9" y="0"/>
                    </a:moveTo>
                    <a:lnTo>
                      <a:pt x="9" y="1"/>
                    </a:lnTo>
                    <a:lnTo>
                      <a:pt x="9" y="3"/>
                    </a:lnTo>
                    <a:lnTo>
                      <a:pt x="0" y="0"/>
                    </a:lnTo>
                    <a:lnTo>
                      <a:pt x="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7" name="Freeform 896">
                <a:extLst>
                  <a:ext uri="{FF2B5EF4-FFF2-40B4-BE49-F238E27FC236}">
                    <a16:creationId xmlns:a16="http://schemas.microsoft.com/office/drawing/2014/main" id="{DAD900C2-0006-4798-B553-88492E6CB3E5}"/>
                  </a:ext>
                </a:extLst>
              </p:cNvPr>
              <p:cNvSpPr>
                <a:spLocks noEditPoints="1"/>
              </p:cNvSpPr>
              <p:nvPr/>
            </p:nvSpPr>
            <p:spPr bwMode="auto">
              <a:xfrm>
                <a:off x="1977" y="1439"/>
                <a:ext cx="6" cy="7"/>
              </a:xfrm>
              <a:custGeom>
                <a:avLst/>
                <a:gdLst>
                  <a:gd name="T0" fmla="*/ 1 w 21"/>
                  <a:gd name="T1" fmla="*/ 7 h 28"/>
                  <a:gd name="T2" fmla="*/ 1 w 21"/>
                  <a:gd name="T3" fmla="*/ 4 h 28"/>
                  <a:gd name="T4" fmla="*/ 6 w 21"/>
                  <a:gd name="T5" fmla="*/ 4 h 28"/>
                  <a:gd name="T6" fmla="*/ 6 w 21"/>
                  <a:gd name="T7" fmla="*/ 7 h 28"/>
                  <a:gd name="T8" fmla="*/ 1 w 21"/>
                  <a:gd name="T9" fmla="*/ 7 h 28"/>
                  <a:gd name="T10" fmla="*/ 6 w 21"/>
                  <a:gd name="T11" fmla="*/ 4 h 28"/>
                  <a:gd name="T12" fmla="*/ 6 w 21"/>
                  <a:gd name="T13" fmla="*/ 4 h 28"/>
                  <a:gd name="T14" fmla="*/ 6 w 21"/>
                  <a:gd name="T15" fmla="*/ 4 h 28"/>
                  <a:gd name="T16" fmla="*/ 3 w 21"/>
                  <a:gd name="T17" fmla="*/ 4 h 28"/>
                  <a:gd name="T18" fmla="*/ 6 w 21"/>
                  <a:gd name="T19" fmla="*/ 4 h 28"/>
                  <a:gd name="T20" fmla="*/ 1 w 21"/>
                  <a:gd name="T21" fmla="*/ 5 h 28"/>
                  <a:gd name="T22" fmla="*/ 0 w 21"/>
                  <a:gd name="T23" fmla="*/ 1 h 28"/>
                  <a:gd name="T24" fmla="*/ 5 w 21"/>
                  <a:gd name="T25" fmla="*/ 0 h 28"/>
                  <a:gd name="T26" fmla="*/ 6 w 21"/>
                  <a:gd name="T27" fmla="*/ 4 h 28"/>
                  <a:gd name="T28" fmla="*/ 1 w 21"/>
                  <a:gd name="T29" fmla="*/ 5 h 2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1"/>
                  <a:gd name="T46" fmla="*/ 0 h 28"/>
                  <a:gd name="T47" fmla="*/ 21 w 21"/>
                  <a:gd name="T48" fmla="*/ 28 h 2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1" h="28">
                    <a:moveTo>
                      <a:pt x="2" y="28"/>
                    </a:moveTo>
                    <a:lnTo>
                      <a:pt x="2" y="16"/>
                    </a:lnTo>
                    <a:lnTo>
                      <a:pt x="21" y="16"/>
                    </a:lnTo>
                    <a:lnTo>
                      <a:pt x="21" y="28"/>
                    </a:lnTo>
                    <a:lnTo>
                      <a:pt x="2" y="28"/>
                    </a:lnTo>
                    <a:close/>
                    <a:moveTo>
                      <a:pt x="21" y="14"/>
                    </a:moveTo>
                    <a:lnTo>
                      <a:pt x="21" y="15"/>
                    </a:lnTo>
                    <a:lnTo>
                      <a:pt x="21" y="16"/>
                    </a:lnTo>
                    <a:lnTo>
                      <a:pt x="12" y="16"/>
                    </a:lnTo>
                    <a:lnTo>
                      <a:pt x="21" y="14"/>
                    </a:lnTo>
                    <a:close/>
                    <a:moveTo>
                      <a:pt x="2" y="18"/>
                    </a:moveTo>
                    <a:lnTo>
                      <a:pt x="0" y="5"/>
                    </a:lnTo>
                    <a:lnTo>
                      <a:pt x="18" y="0"/>
                    </a:lnTo>
                    <a:lnTo>
                      <a:pt x="21" y="14"/>
                    </a:lnTo>
                    <a:lnTo>
                      <a:pt x="2"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8" name="Freeform 897">
                <a:extLst>
                  <a:ext uri="{FF2B5EF4-FFF2-40B4-BE49-F238E27FC236}">
                    <a16:creationId xmlns:a16="http://schemas.microsoft.com/office/drawing/2014/main" id="{CC4A142C-D6CC-4AA8-B45A-5F9EC0B1A182}"/>
                  </a:ext>
                </a:extLst>
              </p:cNvPr>
              <p:cNvSpPr>
                <a:spLocks/>
              </p:cNvSpPr>
              <p:nvPr/>
            </p:nvSpPr>
            <p:spPr bwMode="auto">
              <a:xfrm>
                <a:off x="1977" y="1439"/>
                <a:ext cx="2" cy="1"/>
              </a:xfrm>
              <a:custGeom>
                <a:avLst/>
                <a:gdLst>
                  <a:gd name="T0" fmla="*/ 0 w 10"/>
                  <a:gd name="T1" fmla="*/ 1 h 2"/>
                  <a:gd name="T2" fmla="*/ 0 w 10"/>
                  <a:gd name="T3" fmla="*/ 1 h 2"/>
                  <a:gd name="T4" fmla="*/ 0 w 10"/>
                  <a:gd name="T5" fmla="*/ 0 h 2"/>
                  <a:gd name="T6" fmla="*/ 2 w 10"/>
                  <a:gd name="T7" fmla="*/ 0 h 2"/>
                  <a:gd name="T8" fmla="*/ 0 w 10"/>
                  <a:gd name="T9" fmla="*/ 1 h 2"/>
                  <a:gd name="T10" fmla="*/ 0 60000 65536"/>
                  <a:gd name="T11" fmla="*/ 0 60000 65536"/>
                  <a:gd name="T12" fmla="*/ 0 60000 65536"/>
                  <a:gd name="T13" fmla="*/ 0 60000 65536"/>
                  <a:gd name="T14" fmla="*/ 0 60000 65536"/>
                  <a:gd name="T15" fmla="*/ 0 w 10"/>
                  <a:gd name="T16" fmla="*/ 0 h 2"/>
                  <a:gd name="T17" fmla="*/ 10 w 10"/>
                  <a:gd name="T18" fmla="*/ 2 h 2"/>
                </a:gdLst>
                <a:ahLst/>
                <a:cxnLst>
                  <a:cxn ang="T10">
                    <a:pos x="T0" y="T1"/>
                  </a:cxn>
                  <a:cxn ang="T11">
                    <a:pos x="T2" y="T3"/>
                  </a:cxn>
                  <a:cxn ang="T12">
                    <a:pos x="T4" y="T5"/>
                  </a:cxn>
                  <a:cxn ang="T13">
                    <a:pos x="T6" y="T7"/>
                  </a:cxn>
                  <a:cxn ang="T14">
                    <a:pos x="T8" y="T9"/>
                  </a:cxn>
                </a:cxnLst>
                <a:rect l="T15" t="T16" r="T17" b="T18"/>
                <a:pathLst>
                  <a:path w="10" h="2">
                    <a:moveTo>
                      <a:pt x="1" y="2"/>
                    </a:moveTo>
                    <a:lnTo>
                      <a:pt x="0" y="1"/>
                    </a:lnTo>
                    <a:lnTo>
                      <a:pt x="0" y="0"/>
                    </a:lnTo>
                    <a:lnTo>
                      <a:pt x="10" y="0"/>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09" name="Freeform 898">
                <a:extLst>
                  <a:ext uri="{FF2B5EF4-FFF2-40B4-BE49-F238E27FC236}">
                    <a16:creationId xmlns:a16="http://schemas.microsoft.com/office/drawing/2014/main" id="{AD991664-3498-4500-852A-711E5E9C00BA}"/>
                  </a:ext>
                </a:extLst>
              </p:cNvPr>
              <p:cNvSpPr>
                <a:spLocks noEditPoints="1"/>
              </p:cNvSpPr>
              <p:nvPr/>
            </p:nvSpPr>
            <p:spPr bwMode="auto">
              <a:xfrm>
                <a:off x="1976" y="1430"/>
                <a:ext cx="6" cy="9"/>
              </a:xfrm>
              <a:custGeom>
                <a:avLst/>
                <a:gdLst>
                  <a:gd name="T0" fmla="*/ 1 w 22"/>
                  <a:gd name="T1" fmla="*/ 9 h 37"/>
                  <a:gd name="T2" fmla="*/ 1 w 22"/>
                  <a:gd name="T3" fmla="*/ 4 h 37"/>
                  <a:gd name="T4" fmla="*/ 6 w 22"/>
                  <a:gd name="T5" fmla="*/ 4 h 37"/>
                  <a:gd name="T6" fmla="*/ 6 w 22"/>
                  <a:gd name="T7" fmla="*/ 9 h 37"/>
                  <a:gd name="T8" fmla="*/ 1 w 22"/>
                  <a:gd name="T9" fmla="*/ 9 h 37"/>
                  <a:gd name="T10" fmla="*/ 6 w 22"/>
                  <a:gd name="T11" fmla="*/ 4 h 37"/>
                  <a:gd name="T12" fmla="*/ 6 w 22"/>
                  <a:gd name="T13" fmla="*/ 4 h 37"/>
                  <a:gd name="T14" fmla="*/ 6 w 22"/>
                  <a:gd name="T15" fmla="*/ 4 h 37"/>
                  <a:gd name="T16" fmla="*/ 3 w 22"/>
                  <a:gd name="T17" fmla="*/ 4 h 37"/>
                  <a:gd name="T18" fmla="*/ 6 w 22"/>
                  <a:gd name="T19" fmla="*/ 4 h 37"/>
                  <a:gd name="T20" fmla="*/ 1 w 22"/>
                  <a:gd name="T21" fmla="*/ 5 h 37"/>
                  <a:gd name="T22" fmla="*/ 0 w 22"/>
                  <a:gd name="T23" fmla="*/ 1 h 37"/>
                  <a:gd name="T24" fmla="*/ 5 w 22"/>
                  <a:gd name="T25" fmla="*/ 0 h 37"/>
                  <a:gd name="T26" fmla="*/ 6 w 22"/>
                  <a:gd name="T27" fmla="*/ 4 h 37"/>
                  <a:gd name="T28" fmla="*/ 1 w 22"/>
                  <a:gd name="T29" fmla="*/ 5 h 3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2"/>
                  <a:gd name="T46" fmla="*/ 0 h 37"/>
                  <a:gd name="T47" fmla="*/ 22 w 22"/>
                  <a:gd name="T48" fmla="*/ 37 h 3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2" h="37">
                    <a:moveTo>
                      <a:pt x="2" y="37"/>
                    </a:moveTo>
                    <a:lnTo>
                      <a:pt x="2" y="18"/>
                    </a:lnTo>
                    <a:lnTo>
                      <a:pt x="22" y="18"/>
                    </a:lnTo>
                    <a:lnTo>
                      <a:pt x="22" y="37"/>
                    </a:lnTo>
                    <a:lnTo>
                      <a:pt x="2" y="37"/>
                    </a:lnTo>
                    <a:close/>
                    <a:moveTo>
                      <a:pt x="21" y="16"/>
                    </a:moveTo>
                    <a:lnTo>
                      <a:pt x="22" y="17"/>
                    </a:lnTo>
                    <a:lnTo>
                      <a:pt x="22" y="18"/>
                    </a:lnTo>
                    <a:lnTo>
                      <a:pt x="12" y="18"/>
                    </a:lnTo>
                    <a:lnTo>
                      <a:pt x="21" y="16"/>
                    </a:lnTo>
                    <a:close/>
                    <a:moveTo>
                      <a:pt x="2" y="19"/>
                    </a:moveTo>
                    <a:lnTo>
                      <a:pt x="0" y="4"/>
                    </a:lnTo>
                    <a:lnTo>
                      <a:pt x="19" y="0"/>
                    </a:lnTo>
                    <a:lnTo>
                      <a:pt x="21" y="16"/>
                    </a:lnTo>
                    <a:lnTo>
                      <a:pt x="2"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0" name="Freeform 899">
                <a:extLst>
                  <a:ext uri="{FF2B5EF4-FFF2-40B4-BE49-F238E27FC236}">
                    <a16:creationId xmlns:a16="http://schemas.microsoft.com/office/drawing/2014/main" id="{53334833-AB58-404C-85EC-DF5A3D4DA02D}"/>
                  </a:ext>
                </a:extLst>
              </p:cNvPr>
              <p:cNvSpPr>
                <a:spLocks noEditPoints="1"/>
              </p:cNvSpPr>
              <p:nvPr/>
            </p:nvSpPr>
            <p:spPr bwMode="auto">
              <a:xfrm>
                <a:off x="1975" y="1426"/>
                <a:ext cx="6" cy="6"/>
              </a:xfrm>
              <a:custGeom>
                <a:avLst/>
                <a:gdLst>
                  <a:gd name="T0" fmla="*/ 6 w 26"/>
                  <a:gd name="T1" fmla="*/ 4 h 23"/>
                  <a:gd name="T2" fmla="*/ 6 w 26"/>
                  <a:gd name="T3" fmla="*/ 4 h 23"/>
                  <a:gd name="T4" fmla="*/ 6 w 26"/>
                  <a:gd name="T5" fmla="*/ 4 h 23"/>
                  <a:gd name="T6" fmla="*/ 4 w 26"/>
                  <a:gd name="T7" fmla="*/ 5 h 23"/>
                  <a:gd name="T8" fmla="*/ 6 w 26"/>
                  <a:gd name="T9" fmla="*/ 4 h 23"/>
                  <a:gd name="T10" fmla="*/ 2 w 26"/>
                  <a:gd name="T11" fmla="*/ 6 h 23"/>
                  <a:gd name="T12" fmla="*/ 0 w 26"/>
                  <a:gd name="T13" fmla="*/ 2 h 23"/>
                  <a:gd name="T14" fmla="*/ 4 w 26"/>
                  <a:gd name="T15" fmla="*/ 0 h 23"/>
                  <a:gd name="T16" fmla="*/ 6 w 26"/>
                  <a:gd name="T17" fmla="*/ 4 h 23"/>
                  <a:gd name="T18" fmla="*/ 2 w 26"/>
                  <a:gd name="T19" fmla="*/ 6 h 2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6"/>
                  <a:gd name="T31" fmla="*/ 0 h 23"/>
                  <a:gd name="T32" fmla="*/ 26 w 26"/>
                  <a:gd name="T33" fmla="*/ 23 h 2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6" h="23">
                    <a:moveTo>
                      <a:pt x="24" y="15"/>
                    </a:moveTo>
                    <a:lnTo>
                      <a:pt x="24" y="16"/>
                    </a:lnTo>
                    <a:lnTo>
                      <a:pt x="26" y="17"/>
                    </a:lnTo>
                    <a:lnTo>
                      <a:pt x="16" y="18"/>
                    </a:lnTo>
                    <a:lnTo>
                      <a:pt x="24" y="15"/>
                    </a:lnTo>
                    <a:close/>
                    <a:moveTo>
                      <a:pt x="7" y="23"/>
                    </a:moveTo>
                    <a:lnTo>
                      <a:pt x="0" y="6"/>
                    </a:lnTo>
                    <a:lnTo>
                      <a:pt x="18" y="0"/>
                    </a:lnTo>
                    <a:lnTo>
                      <a:pt x="24" y="15"/>
                    </a:lnTo>
                    <a:lnTo>
                      <a:pt x="7"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1" name="Freeform 900">
                <a:extLst>
                  <a:ext uri="{FF2B5EF4-FFF2-40B4-BE49-F238E27FC236}">
                    <a16:creationId xmlns:a16="http://schemas.microsoft.com/office/drawing/2014/main" id="{611D2141-B8A2-4514-BDE9-037106C12D17}"/>
                  </a:ext>
                </a:extLst>
              </p:cNvPr>
              <p:cNvSpPr>
                <a:spLocks noEditPoints="1"/>
              </p:cNvSpPr>
              <p:nvPr/>
            </p:nvSpPr>
            <p:spPr bwMode="auto">
              <a:xfrm>
                <a:off x="1973" y="1421"/>
                <a:ext cx="6" cy="7"/>
              </a:xfrm>
              <a:custGeom>
                <a:avLst/>
                <a:gdLst>
                  <a:gd name="T0" fmla="*/ 2 w 24"/>
                  <a:gd name="T1" fmla="*/ 7 h 25"/>
                  <a:gd name="T2" fmla="*/ 2 w 24"/>
                  <a:gd name="T3" fmla="*/ 7 h 25"/>
                  <a:gd name="T4" fmla="*/ 2 w 24"/>
                  <a:gd name="T5" fmla="*/ 7 h 25"/>
                  <a:gd name="T6" fmla="*/ 4 w 24"/>
                  <a:gd name="T7" fmla="*/ 6 h 25"/>
                  <a:gd name="T8" fmla="*/ 2 w 24"/>
                  <a:gd name="T9" fmla="*/ 7 h 25"/>
                  <a:gd name="T10" fmla="*/ 2 w 24"/>
                  <a:gd name="T11" fmla="*/ 7 h 25"/>
                  <a:gd name="T12" fmla="*/ 0 w 24"/>
                  <a:gd name="T13" fmla="*/ 1 h 25"/>
                  <a:gd name="T14" fmla="*/ 5 w 24"/>
                  <a:gd name="T15" fmla="*/ 0 h 25"/>
                  <a:gd name="T16" fmla="*/ 6 w 24"/>
                  <a:gd name="T17" fmla="*/ 5 h 25"/>
                  <a:gd name="T18" fmla="*/ 2 w 24"/>
                  <a:gd name="T19" fmla="*/ 7 h 2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
                  <a:gd name="T31" fmla="*/ 0 h 25"/>
                  <a:gd name="T32" fmla="*/ 24 w 24"/>
                  <a:gd name="T33" fmla="*/ 25 h 2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 h="25">
                    <a:moveTo>
                      <a:pt x="6" y="25"/>
                    </a:moveTo>
                    <a:lnTo>
                      <a:pt x="6" y="25"/>
                    </a:lnTo>
                    <a:lnTo>
                      <a:pt x="15" y="22"/>
                    </a:lnTo>
                    <a:lnTo>
                      <a:pt x="6" y="25"/>
                    </a:lnTo>
                    <a:close/>
                    <a:moveTo>
                      <a:pt x="6" y="25"/>
                    </a:moveTo>
                    <a:lnTo>
                      <a:pt x="0" y="5"/>
                    </a:lnTo>
                    <a:lnTo>
                      <a:pt x="18" y="0"/>
                    </a:lnTo>
                    <a:lnTo>
                      <a:pt x="24" y="19"/>
                    </a:lnTo>
                    <a:lnTo>
                      <a:pt x="6"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2" name="Freeform 901">
                <a:extLst>
                  <a:ext uri="{FF2B5EF4-FFF2-40B4-BE49-F238E27FC236}">
                    <a16:creationId xmlns:a16="http://schemas.microsoft.com/office/drawing/2014/main" id="{FE66FFF1-4672-463D-86BC-2CA59D33782D}"/>
                  </a:ext>
                </a:extLst>
              </p:cNvPr>
              <p:cNvSpPr>
                <a:spLocks noEditPoints="1"/>
              </p:cNvSpPr>
              <p:nvPr/>
            </p:nvSpPr>
            <p:spPr bwMode="auto">
              <a:xfrm>
                <a:off x="1970" y="1417"/>
                <a:ext cx="8" cy="6"/>
              </a:xfrm>
              <a:custGeom>
                <a:avLst/>
                <a:gdLst>
                  <a:gd name="T0" fmla="*/ 7 w 29"/>
                  <a:gd name="T1" fmla="*/ 3 h 28"/>
                  <a:gd name="T2" fmla="*/ 8 w 29"/>
                  <a:gd name="T3" fmla="*/ 4 h 28"/>
                  <a:gd name="T4" fmla="*/ 8 w 29"/>
                  <a:gd name="T5" fmla="*/ 4 h 28"/>
                  <a:gd name="T6" fmla="*/ 6 w 29"/>
                  <a:gd name="T7" fmla="*/ 5 h 28"/>
                  <a:gd name="T8" fmla="*/ 7 w 29"/>
                  <a:gd name="T9" fmla="*/ 3 h 28"/>
                  <a:gd name="T10" fmla="*/ 4 w 29"/>
                  <a:gd name="T11" fmla="*/ 6 h 28"/>
                  <a:gd name="T12" fmla="*/ 0 w 29"/>
                  <a:gd name="T13" fmla="*/ 3 h 28"/>
                  <a:gd name="T14" fmla="*/ 4 w 29"/>
                  <a:gd name="T15" fmla="*/ 0 h 28"/>
                  <a:gd name="T16" fmla="*/ 7 w 29"/>
                  <a:gd name="T17" fmla="*/ 3 h 28"/>
                  <a:gd name="T18" fmla="*/ 4 w 29"/>
                  <a:gd name="T19" fmla="*/ 6 h 2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
                  <a:gd name="T31" fmla="*/ 0 h 28"/>
                  <a:gd name="T32" fmla="*/ 29 w 29"/>
                  <a:gd name="T33" fmla="*/ 28 h 2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 h="28">
                    <a:moveTo>
                      <a:pt x="27" y="16"/>
                    </a:moveTo>
                    <a:lnTo>
                      <a:pt x="28" y="17"/>
                    </a:lnTo>
                    <a:lnTo>
                      <a:pt x="29" y="19"/>
                    </a:lnTo>
                    <a:lnTo>
                      <a:pt x="20" y="22"/>
                    </a:lnTo>
                    <a:lnTo>
                      <a:pt x="27" y="16"/>
                    </a:lnTo>
                    <a:close/>
                    <a:moveTo>
                      <a:pt x="13" y="28"/>
                    </a:moveTo>
                    <a:lnTo>
                      <a:pt x="0" y="12"/>
                    </a:lnTo>
                    <a:lnTo>
                      <a:pt x="15" y="0"/>
                    </a:lnTo>
                    <a:lnTo>
                      <a:pt x="27" y="16"/>
                    </a:lnTo>
                    <a:lnTo>
                      <a:pt x="1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3" name="Freeform 902">
                <a:extLst>
                  <a:ext uri="{FF2B5EF4-FFF2-40B4-BE49-F238E27FC236}">
                    <a16:creationId xmlns:a16="http://schemas.microsoft.com/office/drawing/2014/main" id="{3709F1FE-4865-4F4D-9AD9-B4CD75CE6F1E}"/>
                  </a:ext>
                </a:extLst>
              </p:cNvPr>
              <p:cNvSpPr>
                <a:spLocks noEditPoints="1"/>
              </p:cNvSpPr>
              <p:nvPr/>
            </p:nvSpPr>
            <p:spPr bwMode="auto">
              <a:xfrm>
                <a:off x="1964" y="1409"/>
                <a:ext cx="10" cy="11"/>
              </a:xfrm>
              <a:custGeom>
                <a:avLst/>
                <a:gdLst>
                  <a:gd name="T0" fmla="*/ 6 w 41"/>
                  <a:gd name="T1" fmla="*/ 11 h 44"/>
                  <a:gd name="T2" fmla="*/ 3 w 41"/>
                  <a:gd name="T3" fmla="*/ 7 h 44"/>
                  <a:gd name="T4" fmla="*/ 7 w 41"/>
                  <a:gd name="T5" fmla="*/ 4 h 44"/>
                  <a:gd name="T6" fmla="*/ 10 w 41"/>
                  <a:gd name="T7" fmla="*/ 8 h 44"/>
                  <a:gd name="T8" fmla="*/ 6 w 41"/>
                  <a:gd name="T9" fmla="*/ 11 h 44"/>
                  <a:gd name="T10" fmla="*/ 3 w 41"/>
                  <a:gd name="T11" fmla="*/ 7 h 44"/>
                  <a:gd name="T12" fmla="*/ 0 w 41"/>
                  <a:gd name="T13" fmla="*/ 3 h 44"/>
                  <a:gd name="T14" fmla="*/ 4 w 41"/>
                  <a:gd name="T15" fmla="*/ 0 h 44"/>
                  <a:gd name="T16" fmla="*/ 7 w 41"/>
                  <a:gd name="T17" fmla="*/ 4 h 44"/>
                  <a:gd name="T18" fmla="*/ 3 w 41"/>
                  <a:gd name="T19" fmla="*/ 7 h 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1"/>
                  <a:gd name="T31" fmla="*/ 0 h 44"/>
                  <a:gd name="T32" fmla="*/ 41 w 41"/>
                  <a:gd name="T33" fmla="*/ 44 h 4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1" h="44">
                    <a:moveTo>
                      <a:pt x="26" y="44"/>
                    </a:moveTo>
                    <a:lnTo>
                      <a:pt x="13" y="28"/>
                    </a:lnTo>
                    <a:lnTo>
                      <a:pt x="28" y="16"/>
                    </a:lnTo>
                    <a:lnTo>
                      <a:pt x="41" y="32"/>
                    </a:lnTo>
                    <a:lnTo>
                      <a:pt x="26" y="44"/>
                    </a:lnTo>
                    <a:close/>
                    <a:moveTo>
                      <a:pt x="13" y="28"/>
                    </a:moveTo>
                    <a:lnTo>
                      <a:pt x="0" y="12"/>
                    </a:lnTo>
                    <a:lnTo>
                      <a:pt x="16" y="0"/>
                    </a:lnTo>
                    <a:lnTo>
                      <a:pt x="28" y="16"/>
                    </a:lnTo>
                    <a:lnTo>
                      <a:pt x="1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4" name="Freeform 903">
                <a:extLst>
                  <a:ext uri="{FF2B5EF4-FFF2-40B4-BE49-F238E27FC236}">
                    <a16:creationId xmlns:a16="http://schemas.microsoft.com/office/drawing/2014/main" id="{49721B33-851A-4BB4-AF34-C3ACCE4FF808}"/>
                  </a:ext>
                </a:extLst>
              </p:cNvPr>
              <p:cNvSpPr>
                <a:spLocks noEditPoints="1"/>
              </p:cNvSpPr>
              <p:nvPr/>
            </p:nvSpPr>
            <p:spPr bwMode="auto">
              <a:xfrm>
                <a:off x="1960" y="1404"/>
                <a:ext cx="8" cy="8"/>
              </a:xfrm>
              <a:custGeom>
                <a:avLst/>
                <a:gdLst>
                  <a:gd name="T0" fmla="*/ 8 w 31"/>
                  <a:gd name="T1" fmla="*/ 4 h 29"/>
                  <a:gd name="T2" fmla="*/ 8 w 31"/>
                  <a:gd name="T3" fmla="*/ 4 h 29"/>
                  <a:gd name="T4" fmla="*/ 8 w 31"/>
                  <a:gd name="T5" fmla="*/ 4 h 29"/>
                  <a:gd name="T6" fmla="*/ 6 w 31"/>
                  <a:gd name="T7" fmla="*/ 6 h 29"/>
                  <a:gd name="T8" fmla="*/ 8 w 31"/>
                  <a:gd name="T9" fmla="*/ 4 h 29"/>
                  <a:gd name="T10" fmla="*/ 4 w 31"/>
                  <a:gd name="T11" fmla="*/ 8 h 29"/>
                  <a:gd name="T12" fmla="*/ 0 w 31"/>
                  <a:gd name="T13" fmla="*/ 4 h 29"/>
                  <a:gd name="T14" fmla="*/ 4 w 31"/>
                  <a:gd name="T15" fmla="*/ 0 h 29"/>
                  <a:gd name="T16" fmla="*/ 8 w 31"/>
                  <a:gd name="T17" fmla="*/ 4 h 29"/>
                  <a:gd name="T18" fmla="*/ 4 w 31"/>
                  <a:gd name="T19" fmla="*/ 8 h 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1"/>
                  <a:gd name="T31" fmla="*/ 0 h 29"/>
                  <a:gd name="T32" fmla="*/ 31 w 31"/>
                  <a:gd name="T33" fmla="*/ 29 h 2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1" h="29">
                    <a:moveTo>
                      <a:pt x="30" y="15"/>
                    </a:moveTo>
                    <a:lnTo>
                      <a:pt x="30" y="16"/>
                    </a:lnTo>
                    <a:lnTo>
                      <a:pt x="31" y="16"/>
                    </a:lnTo>
                    <a:lnTo>
                      <a:pt x="23" y="22"/>
                    </a:lnTo>
                    <a:lnTo>
                      <a:pt x="30" y="15"/>
                    </a:lnTo>
                    <a:close/>
                    <a:moveTo>
                      <a:pt x="16" y="29"/>
                    </a:moveTo>
                    <a:lnTo>
                      <a:pt x="0" y="13"/>
                    </a:lnTo>
                    <a:lnTo>
                      <a:pt x="14" y="0"/>
                    </a:lnTo>
                    <a:lnTo>
                      <a:pt x="30" y="15"/>
                    </a:lnTo>
                    <a:lnTo>
                      <a:pt x="16"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5" name="Freeform 904">
                <a:extLst>
                  <a:ext uri="{FF2B5EF4-FFF2-40B4-BE49-F238E27FC236}">
                    <a16:creationId xmlns:a16="http://schemas.microsoft.com/office/drawing/2014/main" id="{CBE3E417-3E1C-47FE-9BE8-857DF30AB5AC}"/>
                  </a:ext>
                </a:extLst>
              </p:cNvPr>
              <p:cNvSpPr>
                <a:spLocks noEditPoints="1"/>
              </p:cNvSpPr>
              <p:nvPr/>
            </p:nvSpPr>
            <p:spPr bwMode="auto">
              <a:xfrm>
                <a:off x="1957" y="1401"/>
                <a:ext cx="7" cy="7"/>
              </a:xfrm>
              <a:custGeom>
                <a:avLst/>
                <a:gdLst>
                  <a:gd name="T0" fmla="*/ 3 w 27"/>
                  <a:gd name="T1" fmla="*/ 7 h 29"/>
                  <a:gd name="T2" fmla="*/ 3 w 27"/>
                  <a:gd name="T3" fmla="*/ 7 h 29"/>
                  <a:gd name="T4" fmla="*/ 3 w 27"/>
                  <a:gd name="T5" fmla="*/ 7 h 29"/>
                  <a:gd name="T6" fmla="*/ 5 w 27"/>
                  <a:gd name="T7" fmla="*/ 5 h 29"/>
                  <a:gd name="T8" fmla="*/ 3 w 27"/>
                  <a:gd name="T9" fmla="*/ 7 h 29"/>
                  <a:gd name="T10" fmla="*/ 3 w 27"/>
                  <a:gd name="T11" fmla="*/ 7 h 29"/>
                  <a:gd name="T12" fmla="*/ 0 w 27"/>
                  <a:gd name="T13" fmla="*/ 3 h 29"/>
                  <a:gd name="T14" fmla="*/ 4 w 27"/>
                  <a:gd name="T15" fmla="*/ 0 h 29"/>
                  <a:gd name="T16" fmla="*/ 7 w 27"/>
                  <a:gd name="T17" fmla="*/ 4 h 29"/>
                  <a:gd name="T18" fmla="*/ 3 w 27"/>
                  <a:gd name="T19" fmla="*/ 7 h 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
                  <a:gd name="T31" fmla="*/ 0 h 29"/>
                  <a:gd name="T32" fmla="*/ 27 w 27"/>
                  <a:gd name="T33" fmla="*/ 29 h 2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 h="29">
                    <a:moveTo>
                      <a:pt x="13" y="29"/>
                    </a:moveTo>
                    <a:lnTo>
                      <a:pt x="13" y="29"/>
                    </a:lnTo>
                    <a:lnTo>
                      <a:pt x="13" y="28"/>
                    </a:lnTo>
                    <a:lnTo>
                      <a:pt x="20" y="22"/>
                    </a:lnTo>
                    <a:lnTo>
                      <a:pt x="13" y="29"/>
                    </a:lnTo>
                    <a:close/>
                    <a:moveTo>
                      <a:pt x="13" y="28"/>
                    </a:moveTo>
                    <a:lnTo>
                      <a:pt x="0" y="12"/>
                    </a:lnTo>
                    <a:lnTo>
                      <a:pt x="15" y="0"/>
                    </a:lnTo>
                    <a:lnTo>
                      <a:pt x="27" y="17"/>
                    </a:lnTo>
                    <a:lnTo>
                      <a:pt x="1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6" name="Freeform 905">
                <a:extLst>
                  <a:ext uri="{FF2B5EF4-FFF2-40B4-BE49-F238E27FC236}">
                    <a16:creationId xmlns:a16="http://schemas.microsoft.com/office/drawing/2014/main" id="{F71F3777-0FF8-46E7-891B-71AB393F0C7C}"/>
                  </a:ext>
                </a:extLst>
              </p:cNvPr>
              <p:cNvSpPr>
                <a:spLocks noEditPoints="1"/>
              </p:cNvSpPr>
              <p:nvPr/>
            </p:nvSpPr>
            <p:spPr bwMode="auto">
              <a:xfrm>
                <a:off x="1953" y="1396"/>
                <a:ext cx="8" cy="8"/>
              </a:xfrm>
              <a:custGeom>
                <a:avLst/>
                <a:gdLst>
                  <a:gd name="T0" fmla="*/ 8 w 31"/>
                  <a:gd name="T1" fmla="*/ 4 h 29"/>
                  <a:gd name="T2" fmla="*/ 8 w 31"/>
                  <a:gd name="T3" fmla="*/ 4 h 29"/>
                  <a:gd name="T4" fmla="*/ 8 w 31"/>
                  <a:gd name="T5" fmla="*/ 4 h 29"/>
                  <a:gd name="T6" fmla="*/ 6 w 31"/>
                  <a:gd name="T7" fmla="*/ 6 h 29"/>
                  <a:gd name="T8" fmla="*/ 8 w 31"/>
                  <a:gd name="T9" fmla="*/ 4 h 29"/>
                  <a:gd name="T10" fmla="*/ 4 w 31"/>
                  <a:gd name="T11" fmla="*/ 8 h 29"/>
                  <a:gd name="T12" fmla="*/ 0 w 31"/>
                  <a:gd name="T13" fmla="*/ 4 h 29"/>
                  <a:gd name="T14" fmla="*/ 4 w 31"/>
                  <a:gd name="T15" fmla="*/ 0 h 29"/>
                  <a:gd name="T16" fmla="*/ 8 w 31"/>
                  <a:gd name="T17" fmla="*/ 4 h 29"/>
                  <a:gd name="T18" fmla="*/ 4 w 31"/>
                  <a:gd name="T19" fmla="*/ 8 h 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1"/>
                  <a:gd name="T31" fmla="*/ 0 h 29"/>
                  <a:gd name="T32" fmla="*/ 31 w 31"/>
                  <a:gd name="T33" fmla="*/ 29 h 2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1" h="29">
                    <a:moveTo>
                      <a:pt x="30" y="15"/>
                    </a:moveTo>
                    <a:lnTo>
                      <a:pt x="30" y="16"/>
                    </a:lnTo>
                    <a:lnTo>
                      <a:pt x="31" y="16"/>
                    </a:lnTo>
                    <a:lnTo>
                      <a:pt x="23" y="23"/>
                    </a:lnTo>
                    <a:lnTo>
                      <a:pt x="30" y="15"/>
                    </a:lnTo>
                    <a:close/>
                    <a:moveTo>
                      <a:pt x="17" y="29"/>
                    </a:moveTo>
                    <a:lnTo>
                      <a:pt x="0" y="13"/>
                    </a:lnTo>
                    <a:lnTo>
                      <a:pt x="14" y="0"/>
                    </a:lnTo>
                    <a:lnTo>
                      <a:pt x="30" y="15"/>
                    </a:lnTo>
                    <a:lnTo>
                      <a:pt x="17"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7" name="Freeform 906">
                <a:extLst>
                  <a:ext uri="{FF2B5EF4-FFF2-40B4-BE49-F238E27FC236}">
                    <a16:creationId xmlns:a16="http://schemas.microsoft.com/office/drawing/2014/main" id="{A3031757-2B35-4798-9DFB-02B52ED0CC2C}"/>
                  </a:ext>
                </a:extLst>
              </p:cNvPr>
              <p:cNvSpPr>
                <a:spLocks noEditPoints="1"/>
              </p:cNvSpPr>
              <p:nvPr/>
            </p:nvSpPr>
            <p:spPr bwMode="auto">
              <a:xfrm>
                <a:off x="1950" y="1393"/>
                <a:ext cx="7" cy="7"/>
              </a:xfrm>
              <a:custGeom>
                <a:avLst/>
                <a:gdLst>
                  <a:gd name="T0" fmla="*/ 3 w 27"/>
                  <a:gd name="T1" fmla="*/ 7 h 29"/>
                  <a:gd name="T2" fmla="*/ 3 w 27"/>
                  <a:gd name="T3" fmla="*/ 7 h 29"/>
                  <a:gd name="T4" fmla="*/ 3 w 27"/>
                  <a:gd name="T5" fmla="*/ 7 h 29"/>
                  <a:gd name="T6" fmla="*/ 5 w 27"/>
                  <a:gd name="T7" fmla="*/ 5 h 29"/>
                  <a:gd name="T8" fmla="*/ 3 w 27"/>
                  <a:gd name="T9" fmla="*/ 7 h 29"/>
                  <a:gd name="T10" fmla="*/ 3 w 27"/>
                  <a:gd name="T11" fmla="*/ 7 h 29"/>
                  <a:gd name="T12" fmla="*/ 0 w 27"/>
                  <a:gd name="T13" fmla="*/ 3 h 29"/>
                  <a:gd name="T14" fmla="*/ 4 w 27"/>
                  <a:gd name="T15" fmla="*/ 0 h 29"/>
                  <a:gd name="T16" fmla="*/ 7 w 27"/>
                  <a:gd name="T17" fmla="*/ 4 h 29"/>
                  <a:gd name="T18" fmla="*/ 3 w 27"/>
                  <a:gd name="T19" fmla="*/ 7 h 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
                  <a:gd name="T31" fmla="*/ 0 h 29"/>
                  <a:gd name="T32" fmla="*/ 27 w 27"/>
                  <a:gd name="T33" fmla="*/ 29 h 2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 h="29">
                    <a:moveTo>
                      <a:pt x="13" y="29"/>
                    </a:moveTo>
                    <a:lnTo>
                      <a:pt x="13" y="29"/>
                    </a:lnTo>
                    <a:lnTo>
                      <a:pt x="21" y="22"/>
                    </a:lnTo>
                    <a:lnTo>
                      <a:pt x="13" y="29"/>
                    </a:lnTo>
                    <a:close/>
                    <a:moveTo>
                      <a:pt x="13" y="29"/>
                    </a:moveTo>
                    <a:lnTo>
                      <a:pt x="0" y="12"/>
                    </a:lnTo>
                    <a:lnTo>
                      <a:pt x="15" y="0"/>
                    </a:lnTo>
                    <a:lnTo>
                      <a:pt x="27" y="17"/>
                    </a:lnTo>
                    <a:lnTo>
                      <a:pt x="13"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8" name="Freeform 907">
                <a:extLst>
                  <a:ext uri="{FF2B5EF4-FFF2-40B4-BE49-F238E27FC236}">
                    <a16:creationId xmlns:a16="http://schemas.microsoft.com/office/drawing/2014/main" id="{94FDB1D3-5AC9-4A73-991A-D2892EA00914}"/>
                  </a:ext>
                </a:extLst>
              </p:cNvPr>
              <p:cNvSpPr>
                <a:spLocks noEditPoints="1"/>
              </p:cNvSpPr>
              <p:nvPr/>
            </p:nvSpPr>
            <p:spPr bwMode="auto">
              <a:xfrm>
                <a:off x="1948" y="1390"/>
                <a:ext cx="6" cy="6"/>
              </a:xfrm>
              <a:custGeom>
                <a:avLst/>
                <a:gdLst>
                  <a:gd name="T0" fmla="*/ 6 w 24"/>
                  <a:gd name="T1" fmla="*/ 3 h 23"/>
                  <a:gd name="T2" fmla="*/ 6 w 24"/>
                  <a:gd name="T3" fmla="*/ 3 h 23"/>
                  <a:gd name="T4" fmla="*/ 6 w 24"/>
                  <a:gd name="T5" fmla="*/ 3 h 23"/>
                  <a:gd name="T6" fmla="*/ 4 w 24"/>
                  <a:gd name="T7" fmla="*/ 4 h 23"/>
                  <a:gd name="T8" fmla="*/ 6 w 24"/>
                  <a:gd name="T9" fmla="*/ 3 h 23"/>
                  <a:gd name="T10" fmla="*/ 3 w 24"/>
                  <a:gd name="T11" fmla="*/ 6 h 23"/>
                  <a:gd name="T12" fmla="*/ 0 w 24"/>
                  <a:gd name="T13" fmla="*/ 4 h 23"/>
                  <a:gd name="T14" fmla="*/ 3 w 24"/>
                  <a:gd name="T15" fmla="*/ 0 h 23"/>
                  <a:gd name="T16" fmla="*/ 6 w 24"/>
                  <a:gd name="T17" fmla="*/ 3 h 23"/>
                  <a:gd name="T18" fmla="*/ 3 w 24"/>
                  <a:gd name="T19" fmla="*/ 6 h 2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
                  <a:gd name="T31" fmla="*/ 0 h 23"/>
                  <a:gd name="T32" fmla="*/ 24 w 24"/>
                  <a:gd name="T33" fmla="*/ 23 h 2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 h="23">
                    <a:moveTo>
                      <a:pt x="23" y="10"/>
                    </a:moveTo>
                    <a:lnTo>
                      <a:pt x="24" y="10"/>
                    </a:lnTo>
                    <a:lnTo>
                      <a:pt x="17" y="17"/>
                    </a:lnTo>
                    <a:lnTo>
                      <a:pt x="23" y="10"/>
                    </a:lnTo>
                    <a:close/>
                    <a:moveTo>
                      <a:pt x="10" y="23"/>
                    </a:moveTo>
                    <a:lnTo>
                      <a:pt x="0" y="14"/>
                    </a:lnTo>
                    <a:lnTo>
                      <a:pt x="13" y="0"/>
                    </a:lnTo>
                    <a:lnTo>
                      <a:pt x="23" y="10"/>
                    </a:lnTo>
                    <a:lnTo>
                      <a:pt x="1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19" name="Freeform 908">
                <a:extLst>
                  <a:ext uri="{FF2B5EF4-FFF2-40B4-BE49-F238E27FC236}">
                    <a16:creationId xmlns:a16="http://schemas.microsoft.com/office/drawing/2014/main" id="{8D45D385-A08D-41CF-ADDD-7092DEFD1332}"/>
                  </a:ext>
                </a:extLst>
              </p:cNvPr>
              <p:cNvSpPr>
                <a:spLocks noEditPoints="1"/>
              </p:cNvSpPr>
              <p:nvPr/>
            </p:nvSpPr>
            <p:spPr bwMode="auto">
              <a:xfrm>
                <a:off x="1941" y="1383"/>
                <a:ext cx="10" cy="13"/>
              </a:xfrm>
              <a:custGeom>
                <a:avLst/>
                <a:gdLst>
                  <a:gd name="T0" fmla="*/ 7 w 38"/>
                  <a:gd name="T1" fmla="*/ 11 h 51"/>
                  <a:gd name="T2" fmla="*/ 4 w 38"/>
                  <a:gd name="T3" fmla="*/ 8 h 51"/>
                  <a:gd name="T4" fmla="*/ 8 w 38"/>
                  <a:gd name="T5" fmla="*/ 5 h 51"/>
                  <a:gd name="T6" fmla="*/ 10 w 38"/>
                  <a:gd name="T7" fmla="*/ 7 h 51"/>
                  <a:gd name="T8" fmla="*/ 7 w 38"/>
                  <a:gd name="T9" fmla="*/ 11 h 51"/>
                  <a:gd name="T10" fmla="*/ 4 w 38"/>
                  <a:gd name="T11" fmla="*/ 8 h 51"/>
                  <a:gd name="T12" fmla="*/ 9 w 38"/>
                  <a:gd name="T13" fmla="*/ 13 h 51"/>
                  <a:gd name="T14" fmla="*/ 4 w 38"/>
                  <a:gd name="T15" fmla="*/ 8 h 51"/>
                  <a:gd name="T16" fmla="*/ 6 w 38"/>
                  <a:gd name="T17" fmla="*/ 6 h 51"/>
                  <a:gd name="T18" fmla="*/ 4 w 38"/>
                  <a:gd name="T19" fmla="*/ 8 h 51"/>
                  <a:gd name="T20" fmla="*/ 4 w 38"/>
                  <a:gd name="T21" fmla="*/ 8 h 51"/>
                  <a:gd name="T22" fmla="*/ 3 w 38"/>
                  <a:gd name="T23" fmla="*/ 7 h 51"/>
                  <a:gd name="T24" fmla="*/ 6 w 38"/>
                  <a:gd name="T25" fmla="*/ 3 h 51"/>
                  <a:gd name="T26" fmla="*/ 8 w 38"/>
                  <a:gd name="T27" fmla="*/ 5 h 51"/>
                  <a:gd name="T28" fmla="*/ 4 w 38"/>
                  <a:gd name="T29" fmla="*/ 8 h 51"/>
                  <a:gd name="T30" fmla="*/ 3 w 38"/>
                  <a:gd name="T31" fmla="*/ 7 h 51"/>
                  <a:gd name="T32" fmla="*/ 2 w 38"/>
                  <a:gd name="T33" fmla="*/ 6 h 51"/>
                  <a:gd name="T34" fmla="*/ 2 w 38"/>
                  <a:gd name="T35" fmla="*/ 5 h 51"/>
                  <a:gd name="T36" fmla="*/ 4 w 38"/>
                  <a:gd name="T37" fmla="*/ 5 h 51"/>
                  <a:gd name="T38" fmla="*/ 3 w 38"/>
                  <a:gd name="T39" fmla="*/ 7 h 51"/>
                  <a:gd name="T40" fmla="*/ 2 w 38"/>
                  <a:gd name="T41" fmla="*/ 5 h 51"/>
                  <a:gd name="T42" fmla="*/ 2 w 38"/>
                  <a:gd name="T43" fmla="*/ 4 h 51"/>
                  <a:gd name="T44" fmla="*/ 7 w 38"/>
                  <a:gd name="T45" fmla="*/ 4 h 51"/>
                  <a:gd name="T46" fmla="*/ 7 w 38"/>
                  <a:gd name="T47" fmla="*/ 5 h 51"/>
                  <a:gd name="T48" fmla="*/ 2 w 38"/>
                  <a:gd name="T49" fmla="*/ 5 h 51"/>
                  <a:gd name="T50" fmla="*/ 6 w 38"/>
                  <a:gd name="T51" fmla="*/ 3 h 51"/>
                  <a:gd name="T52" fmla="*/ 7 w 38"/>
                  <a:gd name="T53" fmla="*/ 3 h 51"/>
                  <a:gd name="T54" fmla="*/ 7 w 38"/>
                  <a:gd name="T55" fmla="*/ 4 h 51"/>
                  <a:gd name="T56" fmla="*/ 4 w 38"/>
                  <a:gd name="T57" fmla="*/ 4 h 51"/>
                  <a:gd name="T58" fmla="*/ 6 w 38"/>
                  <a:gd name="T59" fmla="*/ 3 h 51"/>
                  <a:gd name="T60" fmla="*/ 3 w 38"/>
                  <a:gd name="T61" fmla="*/ 6 h 51"/>
                  <a:gd name="T62" fmla="*/ 0 w 38"/>
                  <a:gd name="T63" fmla="*/ 3 h 51"/>
                  <a:gd name="T64" fmla="*/ 3 w 38"/>
                  <a:gd name="T65" fmla="*/ 0 h 51"/>
                  <a:gd name="T66" fmla="*/ 6 w 38"/>
                  <a:gd name="T67" fmla="*/ 3 h 51"/>
                  <a:gd name="T68" fmla="*/ 3 w 38"/>
                  <a:gd name="T69" fmla="*/ 6 h 5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8"/>
                  <a:gd name="T106" fmla="*/ 0 h 51"/>
                  <a:gd name="T107" fmla="*/ 38 w 38"/>
                  <a:gd name="T108" fmla="*/ 51 h 5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8" h="51">
                    <a:moveTo>
                      <a:pt x="25" y="42"/>
                    </a:moveTo>
                    <a:lnTo>
                      <a:pt x="16" y="33"/>
                    </a:lnTo>
                    <a:lnTo>
                      <a:pt x="29" y="18"/>
                    </a:lnTo>
                    <a:lnTo>
                      <a:pt x="38" y="28"/>
                    </a:lnTo>
                    <a:lnTo>
                      <a:pt x="25" y="42"/>
                    </a:lnTo>
                    <a:close/>
                    <a:moveTo>
                      <a:pt x="16" y="33"/>
                    </a:moveTo>
                    <a:lnTo>
                      <a:pt x="35" y="51"/>
                    </a:lnTo>
                    <a:lnTo>
                      <a:pt x="16" y="33"/>
                    </a:lnTo>
                    <a:lnTo>
                      <a:pt x="23" y="25"/>
                    </a:lnTo>
                    <a:lnTo>
                      <a:pt x="16" y="33"/>
                    </a:lnTo>
                    <a:close/>
                    <a:moveTo>
                      <a:pt x="16" y="33"/>
                    </a:moveTo>
                    <a:lnTo>
                      <a:pt x="10" y="26"/>
                    </a:lnTo>
                    <a:lnTo>
                      <a:pt x="23" y="13"/>
                    </a:lnTo>
                    <a:lnTo>
                      <a:pt x="29" y="18"/>
                    </a:lnTo>
                    <a:lnTo>
                      <a:pt x="16" y="33"/>
                    </a:lnTo>
                    <a:close/>
                    <a:moveTo>
                      <a:pt x="10" y="26"/>
                    </a:moveTo>
                    <a:lnTo>
                      <a:pt x="6" y="23"/>
                    </a:lnTo>
                    <a:lnTo>
                      <a:pt x="6" y="19"/>
                    </a:lnTo>
                    <a:lnTo>
                      <a:pt x="16" y="19"/>
                    </a:lnTo>
                    <a:lnTo>
                      <a:pt x="10" y="26"/>
                    </a:lnTo>
                    <a:close/>
                    <a:moveTo>
                      <a:pt x="6" y="19"/>
                    </a:moveTo>
                    <a:lnTo>
                      <a:pt x="6" y="16"/>
                    </a:lnTo>
                    <a:lnTo>
                      <a:pt x="26" y="16"/>
                    </a:lnTo>
                    <a:lnTo>
                      <a:pt x="26" y="19"/>
                    </a:lnTo>
                    <a:lnTo>
                      <a:pt x="6" y="19"/>
                    </a:lnTo>
                    <a:close/>
                    <a:moveTo>
                      <a:pt x="23" y="10"/>
                    </a:moveTo>
                    <a:lnTo>
                      <a:pt x="26" y="12"/>
                    </a:lnTo>
                    <a:lnTo>
                      <a:pt x="26" y="16"/>
                    </a:lnTo>
                    <a:lnTo>
                      <a:pt x="16" y="16"/>
                    </a:lnTo>
                    <a:lnTo>
                      <a:pt x="23" y="10"/>
                    </a:lnTo>
                    <a:close/>
                    <a:moveTo>
                      <a:pt x="10" y="23"/>
                    </a:moveTo>
                    <a:lnTo>
                      <a:pt x="0" y="13"/>
                    </a:lnTo>
                    <a:lnTo>
                      <a:pt x="13" y="0"/>
                    </a:lnTo>
                    <a:lnTo>
                      <a:pt x="23" y="10"/>
                    </a:lnTo>
                    <a:lnTo>
                      <a:pt x="1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20" name="Freeform 909">
                <a:extLst>
                  <a:ext uri="{FF2B5EF4-FFF2-40B4-BE49-F238E27FC236}">
                    <a16:creationId xmlns:a16="http://schemas.microsoft.com/office/drawing/2014/main" id="{02795161-B650-487B-ABC2-F26FA53F0C70}"/>
                  </a:ext>
                </a:extLst>
              </p:cNvPr>
              <p:cNvSpPr>
                <a:spLocks noEditPoints="1"/>
              </p:cNvSpPr>
              <p:nvPr/>
            </p:nvSpPr>
            <p:spPr bwMode="auto">
              <a:xfrm>
                <a:off x="1932" y="1373"/>
                <a:ext cx="13" cy="15"/>
              </a:xfrm>
              <a:custGeom>
                <a:avLst/>
                <a:gdLst>
                  <a:gd name="T0" fmla="*/ 10 w 52"/>
                  <a:gd name="T1" fmla="*/ 14 h 60"/>
                  <a:gd name="T2" fmla="*/ 10 w 52"/>
                  <a:gd name="T3" fmla="*/ 14 h 60"/>
                  <a:gd name="T4" fmla="*/ 9 w 52"/>
                  <a:gd name="T5" fmla="*/ 13 h 60"/>
                  <a:gd name="T6" fmla="*/ 11 w 52"/>
                  <a:gd name="T7" fmla="*/ 12 h 60"/>
                  <a:gd name="T8" fmla="*/ 10 w 52"/>
                  <a:gd name="T9" fmla="*/ 14 h 60"/>
                  <a:gd name="T10" fmla="*/ 9 w 52"/>
                  <a:gd name="T11" fmla="*/ 13 h 60"/>
                  <a:gd name="T12" fmla="*/ 7 w 52"/>
                  <a:gd name="T13" fmla="*/ 10 h 60"/>
                  <a:gd name="T14" fmla="*/ 11 w 52"/>
                  <a:gd name="T15" fmla="*/ 7 h 60"/>
                  <a:gd name="T16" fmla="*/ 13 w 52"/>
                  <a:gd name="T17" fmla="*/ 11 h 60"/>
                  <a:gd name="T18" fmla="*/ 9 w 52"/>
                  <a:gd name="T19" fmla="*/ 13 h 60"/>
                  <a:gd name="T20" fmla="*/ 11 w 52"/>
                  <a:gd name="T21" fmla="*/ 7 h 60"/>
                  <a:gd name="T22" fmla="*/ 11 w 52"/>
                  <a:gd name="T23" fmla="*/ 7 h 60"/>
                  <a:gd name="T24" fmla="*/ 11 w 52"/>
                  <a:gd name="T25" fmla="*/ 7 h 60"/>
                  <a:gd name="T26" fmla="*/ 9 w 52"/>
                  <a:gd name="T27" fmla="*/ 9 h 60"/>
                  <a:gd name="T28" fmla="*/ 11 w 52"/>
                  <a:gd name="T29" fmla="*/ 7 h 60"/>
                  <a:gd name="T30" fmla="*/ 7 w 52"/>
                  <a:gd name="T31" fmla="*/ 11 h 60"/>
                  <a:gd name="T32" fmla="*/ 4 w 52"/>
                  <a:gd name="T33" fmla="*/ 7 h 60"/>
                  <a:gd name="T34" fmla="*/ 7 w 52"/>
                  <a:gd name="T35" fmla="*/ 4 h 60"/>
                  <a:gd name="T36" fmla="*/ 11 w 52"/>
                  <a:gd name="T37" fmla="*/ 7 h 60"/>
                  <a:gd name="T38" fmla="*/ 7 w 52"/>
                  <a:gd name="T39" fmla="*/ 11 h 60"/>
                  <a:gd name="T40" fmla="*/ 4 w 52"/>
                  <a:gd name="T41" fmla="*/ 7 h 60"/>
                  <a:gd name="T42" fmla="*/ 0 w 52"/>
                  <a:gd name="T43" fmla="*/ 3 h 60"/>
                  <a:gd name="T44" fmla="*/ 3 w 52"/>
                  <a:gd name="T45" fmla="*/ 0 h 60"/>
                  <a:gd name="T46" fmla="*/ 7 w 52"/>
                  <a:gd name="T47" fmla="*/ 4 h 60"/>
                  <a:gd name="T48" fmla="*/ 4 w 52"/>
                  <a:gd name="T49" fmla="*/ 7 h 60"/>
                  <a:gd name="T50" fmla="*/ 0 w 52"/>
                  <a:gd name="T51" fmla="*/ 3 h 60"/>
                  <a:gd name="T52" fmla="*/ 12 w 52"/>
                  <a:gd name="T53" fmla="*/ 15 h 60"/>
                  <a:gd name="T54" fmla="*/ 0 w 52"/>
                  <a:gd name="T55" fmla="*/ 3 h 60"/>
                  <a:gd name="T56" fmla="*/ 2 w 52"/>
                  <a:gd name="T57" fmla="*/ 2 h 60"/>
                  <a:gd name="T58" fmla="*/ 0 w 52"/>
                  <a:gd name="T59" fmla="*/ 3 h 6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2"/>
                  <a:gd name="T91" fmla="*/ 0 h 60"/>
                  <a:gd name="T92" fmla="*/ 52 w 52"/>
                  <a:gd name="T93" fmla="*/ 60 h 60"/>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2" h="60">
                    <a:moveTo>
                      <a:pt x="38" y="54"/>
                    </a:moveTo>
                    <a:lnTo>
                      <a:pt x="38" y="54"/>
                    </a:lnTo>
                    <a:lnTo>
                      <a:pt x="37" y="53"/>
                    </a:lnTo>
                    <a:lnTo>
                      <a:pt x="44" y="47"/>
                    </a:lnTo>
                    <a:lnTo>
                      <a:pt x="38" y="54"/>
                    </a:lnTo>
                    <a:close/>
                    <a:moveTo>
                      <a:pt x="37" y="53"/>
                    </a:moveTo>
                    <a:lnTo>
                      <a:pt x="28" y="41"/>
                    </a:lnTo>
                    <a:lnTo>
                      <a:pt x="43" y="28"/>
                    </a:lnTo>
                    <a:lnTo>
                      <a:pt x="52" y="42"/>
                    </a:lnTo>
                    <a:lnTo>
                      <a:pt x="37" y="53"/>
                    </a:lnTo>
                    <a:close/>
                    <a:moveTo>
                      <a:pt x="42" y="28"/>
                    </a:moveTo>
                    <a:lnTo>
                      <a:pt x="42" y="28"/>
                    </a:lnTo>
                    <a:lnTo>
                      <a:pt x="43" y="28"/>
                    </a:lnTo>
                    <a:lnTo>
                      <a:pt x="35" y="35"/>
                    </a:lnTo>
                    <a:lnTo>
                      <a:pt x="42" y="28"/>
                    </a:lnTo>
                    <a:close/>
                    <a:moveTo>
                      <a:pt x="29" y="42"/>
                    </a:moveTo>
                    <a:lnTo>
                      <a:pt x="16" y="28"/>
                    </a:lnTo>
                    <a:lnTo>
                      <a:pt x="29" y="15"/>
                    </a:lnTo>
                    <a:lnTo>
                      <a:pt x="42" y="28"/>
                    </a:lnTo>
                    <a:lnTo>
                      <a:pt x="29" y="42"/>
                    </a:lnTo>
                    <a:close/>
                    <a:moveTo>
                      <a:pt x="16" y="28"/>
                    </a:moveTo>
                    <a:lnTo>
                      <a:pt x="0" y="13"/>
                    </a:lnTo>
                    <a:lnTo>
                      <a:pt x="13" y="0"/>
                    </a:lnTo>
                    <a:lnTo>
                      <a:pt x="29" y="15"/>
                    </a:lnTo>
                    <a:lnTo>
                      <a:pt x="16" y="28"/>
                    </a:lnTo>
                    <a:close/>
                    <a:moveTo>
                      <a:pt x="0" y="13"/>
                    </a:moveTo>
                    <a:lnTo>
                      <a:pt x="48" y="60"/>
                    </a:lnTo>
                    <a:lnTo>
                      <a:pt x="0" y="13"/>
                    </a:lnTo>
                    <a:lnTo>
                      <a:pt x="7" y="6"/>
                    </a:lnTo>
                    <a:lnTo>
                      <a:pt x="0"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21" name="Freeform 910">
                <a:extLst>
                  <a:ext uri="{FF2B5EF4-FFF2-40B4-BE49-F238E27FC236}">
                    <a16:creationId xmlns:a16="http://schemas.microsoft.com/office/drawing/2014/main" id="{852B52CD-AFB0-4D1F-B4FB-8E53EEC29567}"/>
                  </a:ext>
                </a:extLst>
              </p:cNvPr>
              <p:cNvSpPr>
                <a:spLocks noEditPoints="1"/>
              </p:cNvSpPr>
              <p:nvPr/>
            </p:nvSpPr>
            <p:spPr bwMode="auto">
              <a:xfrm>
                <a:off x="1923" y="1364"/>
                <a:ext cx="12" cy="12"/>
              </a:xfrm>
              <a:custGeom>
                <a:avLst/>
                <a:gdLst>
                  <a:gd name="T0" fmla="*/ 9 w 47"/>
                  <a:gd name="T1" fmla="*/ 12 h 46"/>
                  <a:gd name="T2" fmla="*/ 5 w 47"/>
                  <a:gd name="T3" fmla="*/ 8 h 46"/>
                  <a:gd name="T4" fmla="*/ 8 w 47"/>
                  <a:gd name="T5" fmla="*/ 4 h 46"/>
                  <a:gd name="T6" fmla="*/ 12 w 47"/>
                  <a:gd name="T7" fmla="*/ 9 h 46"/>
                  <a:gd name="T8" fmla="*/ 9 w 47"/>
                  <a:gd name="T9" fmla="*/ 12 h 46"/>
                  <a:gd name="T10" fmla="*/ 8 w 47"/>
                  <a:gd name="T11" fmla="*/ 4 h 46"/>
                  <a:gd name="T12" fmla="*/ 8 w 47"/>
                  <a:gd name="T13" fmla="*/ 4 h 46"/>
                  <a:gd name="T14" fmla="*/ 8 w 47"/>
                  <a:gd name="T15" fmla="*/ 4 h 46"/>
                  <a:gd name="T16" fmla="*/ 6 w 47"/>
                  <a:gd name="T17" fmla="*/ 6 h 46"/>
                  <a:gd name="T18" fmla="*/ 8 w 47"/>
                  <a:gd name="T19" fmla="*/ 4 h 46"/>
                  <a:gd name="T20" fmla="*/ 5 w 47"/>
                  <a:gd name="T21" fmla="*/ 8 h 46"/>
                  <a:gd name="T22" fmla="*/ 0 w 47"/>
                  <a:gd name="T23" fmla="*/ 4 h 46"/>
                  <a:gd name="T24" fmla="*/ 3 w 47"/>
                  <a:gd name="T25" fmla="*/ 0 h 46"/>
                  <a:gd name="T26" fmla="*/ 8 w 47"/>
                  <a:gd name="T27" fmla="*/ 4 h 46"/>
                  <a:gd name="T28" fmla="*/ 5 w 47"/>
                  <a:gd name="T29" fmla="*/ 8 h 4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7"/>
                  <a:gd name="T46" fmla="*/ 0 h 46"/>
                  <a:gd name="T47" fmla="*/ 47 w 47"/>
                  <a:gd name="T48" fmla="*/ 46 h 4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7" h="46">
                    <a:moveTo>
                      <a:pt x="34" y="46"/>
                    </a:moveTo>
                    <a:lnTo>
                      <a:pt x="18" y="30"/>
                    </a:lnTo>
                    <a:lnTo>
                      <a:pt x="31" y="16"/>
                    </a:lnTo>
                    <a:lnTo>
                      <a:pt x="47" y="33"/>
                    </a:lnTo>
                    <a:lnTo>
                      <a:pt x="34" y="46"/>
                    </a:lnTo>
                    <a:close/>
                    <a:moveTo>
                      <a:pt x="31" y="16"/>
                    </a:moveTo>
                    <a:lnTo>
                      <a:pt x="31" y="16"/>
                    </a:lnTo>
                    <a:lnTo>
                      <a:pt x="24" y="23"/>
                    </a:lnTo>
                    <a:lnTo>
                      <a:pt x="31" y="16"/>
                    </a:lnTo>
                    <a:close/>
                    <a:moveTo>
                      <a:pt x="19" y="31"/>
                    </a:moveTo>
                    <a:lnTo>
                      <a:pt x="0" y="14"/>
                    </a:lnTo>
                    <a:lnTo>
                      <a:pt x="12" y="0"/>
                    </a:lnTo>
                    <a:lnTo>
                      <a:pt x="31" y="16"/>
                    </a:lnTo>
                    <a:lnTo>
                      <a:pt x="19"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22" name="Freeform 911">
                <a:extLst>
                  <a:ext uri="{FF2B5EF4-FFF2-40B4-BE49-F238E27FC236}">
                    <a16:creationId xmlns:a16="http://schemas.microsoft.com/office/drawing/2014/main" id="{2FACE573-B856-4158-88F8-B90F81147082}"/>
                  </a:ext>
                </a:extLst>
              </p:cNvPr>
              <p:cNvSpPr>
                <a:spLocks noEditPoints="1"/>
              </p:cNvSpPr>
              <p:nvPr/>
            </p:nvSpPr>
            <p:spPr bwMode="auto">
              <a:xfrm>
                <a:off x="1919" y="1361"/>
                <a:ext cx="7" cy="7"/>
              </a:xfrm>
              <a:custGeom>
                <a:avLst/>
                <a:gdLst>
                  <a:gd name="T0" fmla="*/ 4 w 29"/>
                  <a:gd name="T1" fmla="*/ 7 h 30"/>
                  <a:gd name="T2" fmla="*/ 4 w 29"/>
                  <a:gd name="T3" fmla="*/ 7 h 30"/>
                  <a:gd name="T4" fmla="*/ 4 w 29"/>
                  <a:gd name="T5" fmla="*/ 7 h 30"/>
                  <a:gd name="T6" fmla="*/ 6 w 29"/>
                  <a:gd name="T7" fmla="*/ 5 h 30"/>
                  <a:gd name="T8" fmla="*/ 4 w 29"/>
                  <a:gd name="T9" fmla="*/ 7 h 30"/>
                  <a:gd name="T10" fmla="*/ 4 w 29"/>
                  <a:gd name="T11" fmla="*/ 7 h 30"/>
                  <a:gd name="T12" fmla="*/ 0 w 29"/>
                  <a:gd name="T13" fmla="*/ 4 h 30"/>
                  <a:gd name="T14" fmla="*/ 3 w 29"/>
                  <a:gd name="T15" fmla="*/ 0 h 30"/>
                  <a:gd name="T16" fmla="*/ 7 w 29"/>
                  <a:gd name="T17" fmla="*/ 4 h 30"/>
                  <a:gd name="T18" fmla="*/ 4 w 29"/>
                  <a:gd name="T19" fmla="*/ 7 h 3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
                  <a:gd name="T31" fmla="*/ 0 h 30"/>
                  <a:gd name="T32" fmla="*/ 29 w 29"/>
                  <a:gd name="T33" fmla="*/ 30 h 3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 h="30">
                    <a:moveTo>
                      <a:pt x="17" y="30"/>
                    </a:moveTo>
                    <a:lnTo>
                      <a:pt x="16" y="30"/>
                    </a:lnTo>
                    <a:lnTo>
                      <a:pt x="23" y="23"/>
                    </a:lnTo>
                    <a:lnTo>
                      <a:pt x="17" y="30"/>
                    </a:lnTo>
                    <a:close/>
                    <a:moveTo>
                      <a:pt x="16" y="30"/>
                    </a:moveTo>
                    <a:lnTo>
                      <a:pt x="0" y="15"/>
                    </a:lnTo>
                    <a:lnTo>
                      <a:pt x="14" y="0"/>
                    </a:lnTo>
                    <a:lnTo>
                      <a:pt x="29" y="17"/>
                    </a:lnTo>
                    <a:lnTo>
                      <a:pt x="16"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23" name="Freeform 912">
                <a:extLst>
                  <a:ext uri="{FF2B5EF4-FFF2-40B4-BE49-F238E27FC236}">
                    <a16:creationId xmlns:a16="http://schemas.microsoft.com/office/drawing/2014/main" id="{0DBDF98F-F26D-4826-8C0C-0A9214E78678}"/>
                  </a:ext>
                </a:extLst>
              </p:cNvPr>
              <p:cNvSpPr>
                <a:spLocks noEditPoints="1"/>
              </p:cNvSpPr>
              <p:nvPr/>
            </p:nvSpPr>
            <p:spPr bwMode="auto">
              <a:xfrm>
                <a:off x="1915" y="1357"/>
                <a:ext cx="7" cy="7"/>
              </a:xfrm>
              <a:custGeom>
                <a:avLst/>
                <a:gdLst>
                  <a:gd name="T0" fmla="*/ 6 w 31"/>
                  <a:gd name="T1" fmla="*/ 3 h 29"/>
                  <a:gd name="T2" fmla="*/ 7 w 31"/>
                  <a:gd name="T3" fmla="*/ 3 h 29"/>
                  <a:gd name="T4" fmla="*/ 7 w 31"/>
                  <a:gd name="T5" fmla="*/ 3 h 29"/>
                  <a:gd name="T6" fmla="*/ 5 w 31"/>
                  <a:gd name="T7" fmla="*/ 5 h 29"/>
                  <a:gd name="T8" fmla="*/ 6 w 31"/>
                  <a:gd name="T9" fmla="*/ 3 h 29"/>
                  <a:gd name="T10" fmla="*/ 4 w 31"/>
                  <a:gd name="T11" fmla="*/ 7 h 29"/>
                  <a:gd name="T12" fmla="*/ 0 w 31"/>
                  <a:gd name="T13" fmla="*/ 4 h 29"/>
                  <a:gd name="T14" fmla="*/ 2 w 31"/>
                  <a:gd name="T15" fmla="*/ 0 h 29"/>
                  <a:gd name="T16" fmla="*/ 6 w 31"/>
                  <a:gd name="T17" fmla="*/ 3 h 29"/>
                  <a:gd name="T18" fmla="*/ 4 w 31"/>
                  <a:gd name="T19" fmla="*/ 7 h 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1"/>
                  <a:gd name="T31" fmla="*/ 0 h 29"/>
                  <a:gd name="T32" fmla="*/ 31 w 31"/>
                  <a:gd name="T33" fmla="*/ 29 h 2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1" h="29">
                    <a:moveTo>
                      <a:pt x="28" y="12"/>
                    </a:moveTo>
                    <a:lnTo>
                      <a:pt x="30" y="13"/>
                    </a:lnTo>
                    <a:lnTo>
                      <a:pt x="31" y="13"/>
                    </a:lnTo>
                    <a:lnTo>
                      <a:pt x="24" y="20"/>
                    </a:lnTo>
                    <a:lnTo>
                      <a:pt x="28" y="12"/>
                    </a:lnTo>
                    <a:close/>
                    <a:moveTo>
                      <a:pt x="19" y="29"/>
                    </a:moveTo>
                    <a:lnTo>
                      <a:pt x="0" y="16"/>
                    </a:lnTo>
                    <a:lnTo>
                      <a:pt x="10" y="0"/>
                    </a:lnTo>
                    <a:lnTo>
                      <a:pt x="28" y="12"/>
                    </a:lnTo>
                    <a:lnTo>
                      <a:pt x="19"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24" name="Freeform 913">
                <a:extLst>
                  <a:ext uri="{FF2B5EF4-FFF2-40B4-BE49-F238E27FC236}">
                    <a16:creationId xmlns:a16="http://schemas.microsoft.com/office/drawing/2014/main" id="{7E7F9D02-A0DC-4F25-BA79-6A053D309155}"/>
                  </a:ext>
                </a:extLst>
              </p:cNvPr>
              <p:cNvSpPr>
                <a:spLocks noEditPoints="1"/>
              </p:cNvSpPr>
              <p:nvPr/>
            </p:nvSpPr>
            <p:spPr bwMode="auto">
              <a:xfrm>
                <a:off x="1910" y="1355"/>
                <a:ext cx="7" cy="6"/>
              </a:xfrm>
              <a:custGeom>
                <a:avLst/>
                <a:gdLst>
                  <a:gd name="T0" fmla="*/ 7 w 29"/>
                  <a:gd name="T1" fmla="*/ 2 h 27"/>
                  <a:gd name="T2" fmla="*/ 7 w 29"/>
                  <a:gd name="T3" fmla="*/ 2 h 27"/>
                  <a:gd name="T4" fmla="*/ 7 w 29"/>
                  <a:gd name="T5" fmla="*/ 2 h 27"/>
                  <a:gd name="T6" fmla="*/ 6 w 29"/>
                  <a:gd name="T7" fmla="*/ 4 h 27"/>
                  <a:gd name="T8" fmla="*/ 7 w 29"/>
                  <a:gd name="T9" fmla="*/ 2 h 27"/>
                  <a:gd name="T10" fmla="*/ 5 w 29"/>
                  <a:gd name="T11" fmla="*/ 6 h 27"/>
                  <a:gd name="T12" fmla="*/ 0 w 29"/>
                  <a:gd name="T13" fmla="*/ 4 h 27"/>
                  <a:gd name="T14" fmla="*/ 2 w 29"/>
                  <a:gd name="T15" fmla="*/ 0 h 27"/>
                  <a:gd name="T16" fmla="*/ 7 w 29"/>
                  <a:gd name="T17" fmla="*/ 2 h 27"/>
                  <a:gd name="T18" fmla="*/ 5 w 29"/>
                  <a:gd name="T19" fmla="*/ 6 h 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
                  <a:gd name="T31" fmla="*/ 0 h 27"/>
                  <a:gd name="T32" fmla="*/ 29 w 29"/>
                  <a:gd name="T33" fmla="*/ 27 h 2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 h="27">
                    <a:moveTo>
                      <a:pt x="28" y="9"/>
                    </a:moveTo>
                    <a:lnTo>
                      <a:pt x="29" y="9"/>
                    </a:lnTo>
                    <a:lnTo>
                      <a:pt x="29" y="10"/>
                    </a:lnTo>
                    <a:lnTo>
                      <a:pt x="23" y="18"/>
                    </a:lnTo>
                    <a:lnTo>
                      <a:pt x="28" y="9"/>
                    </a:lnTo>
                    <a:close/>
                    <a:moveTo>
                      <a:pt x="19" y="27"/>
                    </a:moveTo>
                    <a:lnTo>
                      <a:pt x="0" y="17"/>
                    </a:lnTo>
                    <a:lnTo>
                      <a:pt x="9" y="0"/>
                    </a:lnTo>
                    <a:lnTo>
                      <a:pt x="28" y="9"/>
                    </a:lnTo>
                    <a:lnTo>
                      <a:pt x="19" y="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25" name="Freeform 914">
                <a:extLst>
                  <a:ext uri="{FF2B5EF4-FFF2-40B4-BE49-F238E27FC236}">
                    <a16:creationId xmlns:a16="http://schemas.microsoft.com/office/drawing/2014/main" id="{B61A3498-BC0C-4284-A68A-2F4E3D81E034}"/>
                  </a:ext>
                </a:extLst>
              </p:cNvPr>
              <p:cNvSpPr>
                <a:spLocks noEditPoints="1"/>
              </p:cNvSpPr>
              <p:nvPr/>
            </p:nvSpPr>
            <p:spPr bwMode="auto">
              <a:xfrm>
                <a:off x="1906" y="1353"/>
                <a:ext cx="6" cy="6"/>
              </a:xfrm>
              <a:custGeom>
                <a:avLst/>
                <a:gdLst>
                  <a:gd name="T0" fmla="*/ 6 w 24"/>
                  <a:gd name="T1" fmla="*/ 2 h 25"/>
                  <a:gd name="T2" fmla="*/ 6 w 24"/>
                  <a:gd name="T3" fmla="*/ 2 h 25"/>
                  <a:gd name="T4" fmla="*/ 6 w 24"/>
                  <a:gd name="T5" fmla="*/ 2 h 25"/>
                  <a:gd name="T6" fmla="*/ 5 w 24"/>
                  <a:gd name="T7" fmla="*/ 4 h 25"/>
                  <a:gd name="T8" fmla="*/ 6 w 24"/>
                  <a:gd name="T9" fmla="*/ 2 h 25"/>
                  <a:gd name="T10" fmla="*/ 4 w 24"/>
                  <a:gd name="T11" fmla="*/ 6 h 25"/>
                  <a:gd name="T12" fmla="*/ 0 w 24"/>
                  <a:gd name="T13" fmla="*/ 4 h 25"/>
                  <a:gd name="T14" fmla="*/ 2 w 24"/>
                  <a:gd name="T15" fmla="*/ 0 h 25"/>
                  <a:gd name="T16" fmla="*/ 6 w 24"/>
                  <a:gd name="T17" fmla="*/ 2 h 25"/>
                  <a:gd name="T18" fmla="*/ 4 w 24"/>
                  <a:gd name="T19" fmla="*/ 6 h 2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
                  <a:gd name="T31" fmla="*/ 0 h 25"/>
                  <a:gd name="T32" fmla="*/ 24 w 24"/>
                  <a:gd name="T33" fmla="*/ 25 h 2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 h="25">
                    <a:moveTo>
                      <a:pt x="23" y="7"/>
                    </a:moveTo>
                    <a:lnTo>
                      <a:pt x="24" y="7"/>
                    </a:lnTo>
                    <a:lnTo>
                      <a:pt x="24" y="8"/>
                    </a:lnTo>
                    <a:lnTo>
                      <a:pt x="19" y="16"/>
                    </a:lnTo>
                    <a:lnTo>
                      <a:pt x="23" y="7"/>
                    </a:lnTo>
                    <a:close/>
                    <a:moveTo>
                      <a:pt x="16" y="25"/>
                    </a:moveTo>
                    <a:lnTo>
                      <a:pt x="0" y="18"/>
                    </a:lnTo>
                    <a:lnTo>
                      <a:pt x="7" y="0"/>
                    </a:lnTo>
                    <a:lnTo>
                      <a:pt x="23" y="7"/>
                    </a:lnTo>
                    <a:lnTo>
                      <a:pt x="16"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26" name="Freeform 915">
                <a:extLst>
                  <a:ext uri="{FF2B5EF4-FFF2-40B4-BE49-F238E27FC236}">
                    <a16:creationId xmlns:a16="http://schemas.microsoft.com/office/drawing/2014/main" id="{D27A7C14-0F36-4BC6-8DBC-C9BF1950A012}"/>
                  </a:ext>
                </a:extLst>
              </p:cNvPr>
              <p:cNvSpPr>
                <a:spLocks noEditPoints="1"/>
              </p:cNvSpPr>
              <p:nvPr/>
            </p:nvSpPr>
            <p:spPr bwMode="auto">
              <a:xfrm>
                <a:off x="1904" y="1352"/>
                <a:ext cx="4" cy="6"/>
              </a:xfrm>
              <a:custGeom>
                <a:avLst/>
                <a:gdLst>
                  <a:gd name="T0" fmla="*/ 4 w 16"/>
                  <a:gd name="T1" fmla="*/ 1 h 22"/>
                  <a:gd name="T2" fmla="*/ 4 w 16"/>
                  <a:gd name="T3" fmla="*/ 1 h 22"/>
                  <a:gd name="T4" fmla="*/ 4 w 16"/>
                  <a:gd name="T5" fmla="*/ 1 h 22"/>
                  <a:gd name="T6" fmla="*/ 3 w 16"/>
                  <a:gd name="T7" fmla="*/ 3 h 22"/>
                  <a:gd name="T8" fmla="*/ 4 w 16"/>
                  <a:gd name="T9" fmla="*/ 1 h 22"/>
                  <a:gd name="T10" fmla="*/ 3 w 16"/>
                  <a:gd name="T11" fmla="*/ 6 h 22"/>
                  <a:gd name="T12" fmla="*/ 0 w 16"/>
                  <a:gd name="T13" fmla="*/ 5 h 22"/>
                  <a:gd name="T14" fmla="*/ 2 w 16"/>
                  <a:gd name="T15" fmla="*/ 0 h 22"/>
                  <a:gd name="T16" fmla="*/ 4 w 16"/>
                  <a:gd name="T17" fmla="*/ 1 h 22"/>
                  <a:gd name="T18" fmla="*/ 3 w 16"/>
                  <a:gd name="T19" fmla="*/ 6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22"/>
                  <a:gd name="T32" fmla="*/ 16 w 16"/>
                  <a:gd name="T33" fmla="*/ 22 h 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22">
                    <a:moveTo>
                      <a:pt x="15" y="3"/>
                    </a:moveTo>
                    <a:lnTo>
                      <a:pt x="15" y="3"/>
                    </a:lnTo>
                    <a:lnTo>
                      <a:pt x="16" y="3"/>
                    </a:lnTo>
                    <a:lnTo>
                      <a:pt x="13" y="12"/>
                    </a:lnTo>
                    <a:lnTo>
                      <a:pt x="15" y="3"/>
                    </a:lnTo>
                    <a:close/>
                    <a:moveTo>
                      <a:pt x="10" y="22"/>
                    </a:moveTo>
                    <a:lnTo>
                      <a:pt x="0" y="19"/>
                    </a:lnTo>
                    <a:lnTo>
                      <a:pt x="6" y="0"/>
                    </a:lnTo>
                    <a:lnTo>
                      <a:pt x="15" y="3"/>
                    </a:lnTo>
                    <a:lnTo>
                      <a:pt x="10" y="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27" name="Freeform 916">
                <a:extLst>
                  <a:ext uri="{FF2B5EF4-FFF2-40B4-BE49-F238E27FC236}">
                    <a16:creationId xmlns:a16="http://schemas.microsoft.com/office/drawing/2014/main" id="{7501288C-444C-4BCA-AD16-43BE2DC1826C}"/>
                  </a:ext>
                </a:extLst>
              </p:cNvPr>
              <p:cNvSpPr>
                <a:spLocks/>
              </p:cNvSpPr>
              <p:nvPr/>
            </p:nvSpPr>
            <p:spPr bwMode="auto">
              <a:xfrm>
                <a:off x="1905" y="1352"/>
                <a:ext cx="1" cy="3"/>
              </a:xfrm>
              <a:custGeom>
                <a:avLst/>
                <a:gdLst>
                  <a:gd name="T0" fmla="*/ 0 w 3"/>
                  <a:gd name="T1" fmla="*/ 0 h 10"/>
                  <a:gd name="T2" fmla="*/ 0 w 3"/>
                  <a:gd name="T3" fmla="*/ 0 h 10"/>
                  <a:gd name="T4" fmla="*/ 1 w 3"/>
                  <a:gd name="T5" fmla="*/ 0 h 10"/>
                  <a:gd name="T6" fmla="*/ 0 w 3"/>
                  <a:gd name="T7" fmla="*/ 3 h 10"/>
                  <a:gd name="T8" fmla="*/ 0 w 3"/>
                  <a:gd name="T9" fmla="*/ 0 h 10"/>
                  <a:gd name="T10" fmla="*/ 0 60000 65536"/>
                  <a:gd name="T11" fmla="*/ 0 60000 65536"/>
                  <a:gd name="T12" fmla="*/ 0 60000 65536"/>
                  <a:gd name="T13" fmla="*/ 0 60000 65536"/>
                  <a:gd name="T14" fmla="*/ 0 60000 65536"/>
                  <a:gd name="T15" fmla="*/ 0 w 3"/>
                  <a:gd name="T16" fmla="*/ 0 h 10"/>
                  <a:gd name="T17" fmla="*/ 3 w 3"/>
                  <a:gd name="T18" fmla="*/ 10 h 10"/>
                </a:gdLst>
                <a:ahLst/>
                <a:cxnLst>
                  <a:cxn ang="T10">
                    <a:pos x="T0" y="T1"/>
                  </a:cxn>
                  <a:cxn ang="T11">
                    <a:pos x="T2" y="T3"/>
                  </a:cxn>
                  <a:cxn ang="T12">
                    <a:pos x="T4" y="T5"/>
                  </a:cxn>
                  <a:cxn ang="T13">
                    <a:pos x="T6" y="T7"/>
                  </a:cxn>
                  <a:cxn ang="T14">
                    <a:pos x="T8" y="T9"/>
                  </a:cxn>
                </a:cxnLst>
                <a:rect l="T15" t="T16" r="T17" b="T18"/>
                <a:pathLst>
                  <a:path w="3" h="10">
                    <a:moveTo>
                      <a:pt x="0" y="0"/>
                    </a:moveTo>
                    <a:lnTo>
                      <a:pt x="1" y="0"/>
                    </a:lnTo>
                    <a:lnTo>
                      <a:pt x="3" y="0"/>
                    </a:lnTo>
                    <a:lnTo>
                      <a:pt x="0" y="1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28" name="Freeform 917">
                <a:extLst>
                  <a:ext uri="{FF2B5EF4-FFF2-40B4-BE49-F238E27FC236}">
                    <a16:creationId xmlns:a16="http://schemas.microsoft.com/office/drawing/2014/main" id="{737D74EA-0ED9-4B12-8FAD-20FEF53C4960}"/>
                  </a:ext>
                </a:extLst>
              </p:cNvPr>
              <p:cNvSpPr>
                <a:spLocks noEditPoints="1"/>
              </p:cNvSpPr>
              <p:nvPr/>
            </p:nvSpPr>
            <p:spPr bwMode="auto">
              <a:xfrm>
                <a:off x="1900" y="1351"/>
                <a:ext cx="5" cy="6"/>
              </a:xfrm>
              <a:custGeom>
                <a:avLst/>
                <a:gdLst>
                  <a:gd name="T0" fmla="*/ 5 w 20"/>
                  <a:gd name="T1" fmla="*/ 6 h 21"/>
                  <a:gd name="T2" fmla="*/ 3 w 20"/>
                  <a:gd name="T3" fmla="*/ 6 h 21"/>
                  <a:gd name="T4" fmla="*/ 3 w 20"/>
                  <a:gd name="T5" fmla="*/ 1 h 21"/>
                  <a:gd name="T6" fmla="*/ 5 w 20"/>
                  <a:gd name="T7" fmla="*/ 1 h 21"/>
                  <a:gd name="T8" fmla="*/ 5 w 20"/>
                  <a:gd name="T9" fmla="*/ 6 h 21"/>
                  <a:gd name="T10" fmla="*/ 3 w 20"/>
                  <a:gd name="T11" fmla="*/ 6 h 21"/>
                  <a:gd name="T12" fmla="*/ 2 w 20"/>
                  <a:gd name="T13" fmla="*/ 6 h 21"/>
                  <a:gd name="T14" fmla="*/ 2 w 20"/>
                  <a:gd name="T15" fmla="*/ 6 h 21"/>
                  <a:gd name="T16" fmla="*/ 3 w 20"/>
                  <a:gd name="T17" fmla="*/ 3 h 21"/>
                  <a:gd name="T18" fmla="*/ 3 w 20"/>
                  <a:gd name="T19" fmla="*/ 6 h 21"/>
                  <a:gd name="T20" fmla="*/ 2 w 20"/>
                  <a:gd name="T21" fmla="*/ 6 h 21"/>
                  <a:gd name="T22" fmla="*/ 0 w 20"/>
                  <a:gd name="T23" fmla="*/ 5 h 21"/>
                  <a:gd name="T24" fmla="*/ 2 w 20"/>
                  <a:gd name="T25" fmla="*/ 0 h 21"/>
                  <a:gd name="T26" fmla="*/ 4 w 20"/>
                  <a:gd name="T27" fmla="*/ 1 h 21"/>
                  <a:gd name="T28" fmla="*/ 2 w 20"/>
                  <a:gd name="T29" fmla="*/ 6 h 2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0"/>
                  <a:gd name="T46" fmla="*/ 0 h 21"/>
                  <a:gd name="T47" fmla="*/ 20 w 20"/>
                  <a:gd name="T48" fmla="*/ 21 h 2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0" h="21">
                    <a:moveTo>
                      <a:pt x="20" y="21"/>
                    </a:moveTo>
                    <a:lnTo>
                      <a:pt x="10" y="21"/>
                    </a:lnTo>
                    <a:lnTo>
                      <a:pt x="10" y="2"/>
                    </a:lnTo>
                    <a:lnTo>
                      <a:pt x="20" y="2"/>
                    </a:lnTo>
                    <a:lnTo>
                      <a:pt x="20" y="21"/>
                    </a:lnTo>
                    <a:close/>
                    <a:moveTo>
                      <a:pt x="10" y="21"/>
                    </a:moveTo>
                    <a:lnTo>
                      <a:pt x="8" y="21"/>
                    </a:lnTo>
                    <a:lnTo>
                      <a:pt x="6" y="20"/>
                    </a:lnTo>
                    <a:lnTo>
                      <a:pt x="10" y="12"/>
                    </a:lnTo>
                    <a:lnTo>
                      <a:pt x="10" y="21"/>
                    </a:lnTo>
                    <a:close/>
                    <a:moveTo>
                      <a:pt x="6" y="20"/>
                    </a:moveTo>
                    <a:lnTo>
                      <a:pt x="0" y="16"/>
                    </a:lnTo>
                    <a:lnTo>
                      <a:pt x="8" y="0"/>
                    </a:lnTo>
                    <a:lnTo>
                      <a:pt x="15" y="3"/>
                    </a:lnTo>
                    <a:lnTo>
                      <a:pt x="6"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29" name="Freeform 918">
                <a:extLst>
                  <a:ext uri="{FF2B5EF4-FFF2-40B4-BE49-F238E27FC236}">
                    <a16:creationId xmlns:a16="http://schemas.microsoft.com/office/drawing/2014/main" id="{E6385378-8143-4958-B124-C3E312A84B67}"/>
                  </a:ext>
                </a:extLst>
              </p:cNvPr>
              <p:cNvSpPr>
                <a:spLocks noEditPoints="1"/>
              </p:cNvSpPr>
              <p:nvPr/>
            </p:nvSpPr>
            <p:spPr bwMode="auto">
              <a:xfrm>
                <a:off x="1897" y="1351"/>
                <a:ext cx="5" cy="6"/>
              </a:xfrm>
              <a:custGeom>
                <a:avLst/>
                <a:gdLst>
                  <a:gd name="T0" fmla="*/ 3 w 20"/>
                  <a:gd name="T1" fmla="*/ 1 h 24"/>
                  <a:gd name="T2" fmla="*/ 4 w 20"/>
                  <a:gd name="T3" fmla="*/ 0 h 24"/>
                  <a:gd name="T4" fmla="*/ 5 w 20"/>
                  <a:gd name="T5" fmla="*/ 1 h 24"/>
                  <a:gd name="T6" fmla="*/ 4 w 20"/>
                  <a:gd name="T7" fmla="*/ 3 h 24"/>
                  <a:gd name="T8" fmla="*/ 3 w 20"/>
                  <a:gd name="T9" fmla="*/ 1 h 24"/>
                  <a:gd name="T10" fmla="*/ 5 w 20"/>
                  <a:gd name="T11" fmla="*/ 5 h 24"/>
                  <a:gd name="T12" fmla="*/ 4 w 20"/>
                  <a:gd name="T13" fmla="*/ 6 h 24"/>
                  <a:gd name="T14" fmla="*/ 2 w 20"/>
                  <a:gd name="T15" fmla="*/ 1 h 24"/>
                  <a:gd name="T16" fmla="*/ 3 w 20"/>
                  <a:gd name="T17" fmla="*/ 1 h 24"/>
                  <a:gd name="T18" fmla="*/ 5 w 20"/>
                  <a:gd name="T19" fmla="*/ 5 h 24"/>
                  <a:gd name="T20" fmla="*/ 1 w 20"/>
                  <a:gd name="T21" fmla="*/ 2 h 24"/>
                  <a:gd name="T22" fmla="*/ 1 w 20"/>
                  <a:gd name="T23" fmla="*/ 2 h 24"/>
                  <a:gd name="T24" fmla="*/ 2 w 20"/>
                  <a:gd name="T25" fmla="*/ 1 h 24"/>
                  <a:gd name="T26" fmla="*/ 3 w 20"/>
                  <a:gd name="T27" fmla="*/ 4 h 24"/>
                  <a:gd name="T28" fmla="*/ 1 w 20"/>
                  <a:gd name="T29" fmla="*/ 2 h 24"/>
                  <a:gd name="T30" fmla="*/ 4 w 20"/>
                  <a:gd name="T31" fmla="*/ 5 h 24"/>
                  <a:gd name="T32" fmla="*/ 3 w 20"/>
                  <a:gd name="T33" fmla="*/ 6 h 24"/>
                  <a:gd name="T34" fmla="*/ 0 w 20"/>
                  <a:gd name="T35" fmla="*/ 3 h 24"/>
                  <a:gd name="T36" fmla="*/ 1 w 20"/>
                  <a:gd name="T37" fmla="*/ 2 h 24"/>
                  <a:gd name="T38" fmla="*/ 4 w 20"/>
                  <a:gd name="T39" fmla="*/ 5 h 2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0"/>
                  <a:gd name="T61" fmla="*/ 0 h 24"/>
                  <a:gd name="T62" fmla="*/ 20 w 20"/>
                  <a:gd name="T63" fmla="*/ 24 h 2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0" h="24">
                    <a:moveTo>
                      <a:pt x="12" y="2"/>
                    </a:moveTo>
                    <a:lnTo>
                      <a:pt x="17" y="0"/>
                    </a:lnTo>
                    <a:lnTo>
                      <a:pt x="20" y="2"/>
                    </a:lnTo>
                    <a:lnTo>
                      <a:pt x="17" y="11"/>
                    </a:lnTo>
                    <a:lnTo>
                      <a:pt x="12" y="2"/>
                    </a:lnTo>
                    <a:close/>
                    <a:moveTo>
                      <a:pt x="20" y="18"/>
                    </a:moveTo>
                    <a:lnTo>
                      <a:pt x="15" y="22"/>
                    </a:lnTo>
                    <a:lnTo>
                      <a:pt x="6" y="5"/>
                    </a:lnTo>
                    <a:lnTo>
                      <a:pt x="12" y="2"/>
                    </a:lnTo>
                    <a:lnTo>
                      <a:pt x="20" y="18"/>
                    </a:lnTo>
                    <a:close/>
                    <a:moveTo>
                      <a:pt x="3" y="7"/>
                    </a:moveTo>
                    <a:lnTo>
                      <a:pt x="5" y="6"/>
                    </a:lnTo>
                    <a:lnTo>
                      <a:pt x="6" y="5"/>
                    </a:lnTo>
                    <a:lnTo>
                      <a:pt x="10" y="14"/>
                    </a:lnTo>
                    <a:lnTo>
                      <a:pt x="3" y="7"/>
                    </a:lnTo>
                    <a:close/>
                    <a:moveTo>
                      <a:pt x="17" y="21"/>
                    </a:moveTo>
                    <a:lnTo>
                      <a:pt x="13" y="24"/>
                    </a:lnTo>
                    <a:lnTo>
                      <a:pt x="0" y="10"/>
                    </a:lnTo>
                    <a:lnTo>
                      <a:pt x="3" y="7"/>
                    </a:lnTo>
                    <a:lnTo>
                      <a:pt x="17"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30" name="Freeform 919">
                <a:extLst>
                  <a:ext uri="{FF2B5EF4-FFF2-40B4-BE49-F238E27FC236}">
                    <a16:creationId xmlns:a16="http://schemas.microsoft.com/office/drawing/2014/main" id="{C6135C77-3485-495B-B04C-29384D003EBC}"/>
                  </a:ext>
                </a:extLst>
              </p:cNvPr>
              <p:cNvSpPr>
                <a:spLocks noEditPoints="1"/>
              </p:cNvSpPr>
              <p:nvPr/>
            </p:nvSpPr>
            <p:spPr bwMode="auto">
              <a:xfrm>
                <a:off x="1896" y="1353"/>
                <a:ext cx="5" cy="5"/>
              </a:xfrm>
              <a:custGeom>
                <a:avLst/>
                <a:gdLst>
                  <a:gd name="T0" fmla="*/ 0 w 20"/>
                  <a:gd name="T1" fmla="*/ 2 h 19"/>
                  <a:gd name="T2" fmla="*/ 0 w 20"/>
                  <a:gd name="T3" fmla="*/ 1 h 19"/>
                  <a:gd name="T4" fmla="*/ 1 w 20"/>
                  <a:gd name="T5" fmla="*/ 0 h 19"/>
                  <a:gd name="T6" fmla="*/ 3 w 20"/>
                  <a:gd name="T7" fmla="*/ 2 h 19"/>
                  <a:gd name="T8" fmla="*/ 0 w 20"/>
                  <a:gd name="T9" fmla="*/ 2 h 19"/>
                  <a:gd name="T10" fmla="*/ 5 w 20"/>
                  <a:gd name="T11" fmla="*/ 2 h 19"/>
                  <a:gd name="T12" fmla="*/ 5 w 20"/>
                  <a:gd name="T13" fmla="*/ 3 h 19"/>
                  <a:gd name="T14" fmla="*/ 0 w 20"/>
                  <a:gd name="T15" fmla="*/ 3 h 19"/>
                  <a:gd name="T16" fmla="*/ 0 w 20"/>
                  <a:gd name="T17" fmla="*/ 2 h 19"/>
                  <a:gd name="T18" fmla="*/ 5 w 20"/>
                  <a:gd name="T19" fmla="*/ 2 h 19"/>
                  <a:gd name="T20" fmla="*/ 1 w 20"/>
                  <a:gd name="T21" fmla="*/ 4 h 19"/>
                  <a:gd name="T22" fmla="*/ 0 w 20"/>
                  <a:gd name="T23" fmla="*/ 4 h 19"/>
                  <a:gd name="T24" fmla="*/ 0 w 20"/>
                  <a:gd name="T25" fmla="*/ 3 h 19"/>
                  <a:gd name="T26" fmla="*/ 3 w 20"/>
                  <a:gd name="T27" fmla="*/ 3 h 19"/>
                  <a:gd name="T28" fmla="*/ 1 w 20"/>
                  <a:gd name="T29" fmla="*/ 4 h 19"/>
                  <a:gd name="T30" fmla="*/ 4 w 20"/>
                  <a:gd name="T31" fmla="*/ 1 h 19"/>
                  <a:gd name="T32" fmla="*/ 5 w 20"/>
                  <a:gd name="T33" fmla="*/ 2 h 19"/>
                  <a:gd name="T34" fmla="*/ 2 w 20"/>
                  <a:gd name="T35" fmla="*/ 5 h 19"/>
                  <a:gd name="T36" fmla="*/ 1 w 20"/>
                  <a:gd name="T37" fmla="*/ 4 h 19"/>
                  <a:gd name="T38" fmla="*/ 4 w 20"/>
                  <a:gd name="T39" fmla="*/ 1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0"/>
                  <a:gd name="T61" fmla="*/ 0 h 19"/>
                  <a:gd name="T62" fmla="*/ 20 w 20"/>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0" h="19">
                    <a:moveTo>
                      <a:pt x="0" y="6"/>
                    </a:moveTo>
                    <a:lnTo>
                      <a:pt x="0" y="3"/>
                    </a:lnTo>
                    <a:lnTo>
                      <a:pt x="3" y="0"/>
                    </a:lnTo>
                    <a:lnTo>
                      <a:pt x="10" y="6"/>
                    </a:lnTo>
                    <a:lnTo>
                      <a:pt x="0" y="6"/>
                    </a:lnTo>
                    <a:close/>
                    <a:moveTo>
                      <a:pt x="20" y="6"/>
                    </a:moveTo>
                    <a:lnTo>
                      <a:pt x="20" y="10"/>
                    </a:lnTo>
                    <a:lnTo>
                      <a:pt x="0" y="10"/>
                    </a:lnTo>
                    <a:lnTo>
                      <a:pt x="0" y="6"/>
                    </a:lnTo>
                    <a:lnTo>
                      <a:pt x="20" y="6"/>
                    </a:lnTo>
                    <a:close/>
                    <a:moveTo>
                      <a:pt x="3" y="16"/>
                    </a:moveTo>
                    <a:lnTo>
                      <a:pt x="0" y="14"/>
                    </a:lnTo>
                    <a:lnTo>
                      <a:pt x="0" y="10"/>
                    </a:lnTo>
                    <a:lnTo>
                      <a:pt x="10" y="10"/>
                    </a:lnTo>
                    <a:lnTo>
                      <a:pt x="3" y="16"/>
                    </a:lnTo>
                    <a:close/>
                    <a:moveTo>
                      <a:pt x="16" y="3"/>
                    </a:moveTo>
                    <a:lnTo>
                      <a:pt x="20" y="6"/>
                    </a:lnTo>
                    <a:lnTo>
                      <a:pt x="6" y="19"/>
                    </a:lnTo>
                    <a:lnTo>
                      <a:pt x="3" y="16"/>
                    </a:lnTo>
                    <a:lnTo>
                      <a:pt x="16"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31" name="Freeform 920">
                <a:extLst>
                  <a:ext uri="{FF2B5EF4-FFF2-40B4-BE49-F238E27FC236}">
                    <a16:creationId xmlns:a16="http://schemas.microsoft.com/office/drawing/2014/main" id="{CF02F755-1334-457A-A75E-B71A2021104A}"/>
                  </a:ext>
                </a:extLst>
              </p:cNvPr>
              <p:cNvSpPr>
                <a:spLocks/>
              </p:cNvSpPr>
              <p:nvPr/>
            </p:nvSpPr>
            <p:spPr bwMode="auto">
              <a:xfrm>
                <a:off x="1899" y="1355"/>
                <a:ext cx="2" cy="2"/>
              </a:xfrm>
              <a:custGeom>
                <a:avLst/>
                <a:gdLst>
                  <a:gd name="T0" fmla="*/ 2 w 9"/>
                  <a:gd name="T1" fmla="*/ 0 h 7"/>
                  <a:gd name="T2" fmla="*/ 2 w 9"/>
                  <a:gd name="T3" fmla="*/ 1 h 7"/>
                  <a:gd name="T4" fmla="*/ 2 w 9"/>
                  <a:gd name="T5" fmla="*/ 2 h 7"/>
                  <a:gd name="T6" fmla="*/ 0 w 9"/>
                  <a:gd name="T7" fmla="*/ 2 h 7"/>
                  <a:gd name="T8" fmla="*/ 2 w 9"/>
                  <a:gd name="T9" fmla="*/ 0 h 7"/>
                  <a:gd name="T10" fmla="*/ 0 60000 65536"/>
                  <a:gd name="T11" fmla="*/ 0 60000 65536"/>
                  <a:gd name="T12" fmla="*/ 0 60000 65536"/>
                  <a:gd name="T13" fmla="*/ 0 60000 65536"/>
                  <a:gd name="T14" fmla="*/ 0 60000 65536"/>
                  <a:gd name="T15" fmla="*/ 0 w 9"/>
                  <a:gd name="T16" fmla="*/ 0 h 7"/>
                  <a:gd name="T17" fmla="*/ 9 w 9"/>
                  <a:gd name="T18" fmla="*/ 7 h 7"/>
                </a:gdLst>
                <a:ahLst/>
                <a:cxnLst>
                  <a:cxn ang="T10">
                    <a:pos x="T0" y="T1"/>
                  </a:cxn>
                  <a:cxn ang="T11">
                    <a:pos x="T2" y="T3"/>
                  </a:cxn>
                  <a:cxn ang="T12">
                    <a:pos x="T4" y="T5"/>
                  </a:cxn>
                  <a:cxn ang="T13">
                    <a:pos x="T6" y="T7"/>
                  </a:cxn>
                  <a:cxn ang="T14">
                    <a:pos x="T8" y="T9"/>
                  </a:cxn>
                </a:cxnLst>
                <a:rect l="T15" t="T16" r="T17" b="T18"/>
                <a:pathLst>
                  <a:path w="9" h="7">
                    <a:moveTo>
                      <a:pt x="7" y="0"/>
                    </a:moveTo>
                    <a:lnTo>
                      <a:pt x="9" y="4"/>
                    </a:lnTo>
                    <a:lnTo>
                      <a:pt x="9" y="7"/>
                    </a:lnTo>
                    <a:lnTo>
                      <a:pt x="0" y="7"/>
                    </a:lnTo>
                    <a:lnTo>
                      <a:pt x="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32" name="Freeform 921">
                <a:extLst>
                  <a:ext uri="{FF2B5EF4-FFF2-40B4-BE49-F238E27FC236}">
                    <a16:creationId xmlns:a16="http://schemas.microsoft.com/office/drawing/2014/main" id="{EACCC41B-FBFA-45F7-BA82-E125922E0C75}"/>
                  </a:ext>
                </a:extLst>
              </p:cNvPr>
              <p:cNvSpPr>
                <a:spLocks noEditPoints="1"/>
              </p:cNvSpPr>
              <p:nvPr/>
            </p:nvSpPr>
            <p:spPr bwMode="auto">
              <a:xfrm>
                <a:off x="1897" y="1357"/>
                <a:ext cx="6" cy="6"/>
              </a:xfrm>
              <a:custGeom>
                <a:avLst/>
                <a:gdLst>
                  <a:gd name="T0" fmla="*/ 4 w 27"/>
                  <a:gd name="T1" fmla="*/ 0 h 25"/>
                  <a:gd name="T2" fmla="*/ 4 w 27"/>
                  <a:gd name="T3" fmla="*/ 1 h 25"/>
                  <a:gd name="T4" fmla="*/ 0 w 27"/>
                  <a:gd name="T5" fmla="*/ 1 h 25"/>
                  <a:gd name="T6" fmla="*/ 0 w 27"/>
                  <a:gd name="T7" fmla="*/ 0 h 25"/>
                  <a:gd name="T8" fmla="*/ 4 w 27"/>
                  <a:gd name="T9" fmla="*/ 0 h 25"/>
                  <a:gd name="T10" fmla="*/ 0 w 27"/>
                  <a:gd name="T11" fmla="*/ 3 h 25"/>
                  <a:gd name="T12" fmla="*/ 0 w 27"/>
                  <a:gd name="T13" fmla="*/ 2 h 25"/>
                  <a:gd name="T14" fmla="*/ 0 w 27"/>
                  <a:gd name="T15" fmla="*/ 1 h 25"/>
                  <a:gd name="T16" fmla="*/ 2 w 27"/>
                  <a:gd name="T17" fmla="*/ 1 h 25"/>
                  <a:gd name="T18" fmla="*/ 0 w 27"/>
                  <a:gd name="T19" fmla="*/ 3 h 25"/>
                  <a:gd name="T20" fmla="*/ 4 w 27"/>
                  <a:gd name="T21" fmla="*/ 0 h 25"/>
                  <a:gd name="T22" fmla="*/ 6 w 27"/>
                  <a:gd name="T23" fmla="*/ 3 h 25"/>
                  <a:gd name="T24" fmla="*/ 3 w 27"/>
                  <a:gd name="T25" fmla="*/ 6 h 25"/>
                  <a:gd name="T26" fmla="*/ 0 w 27"/>
                  <a:gd name="T27" fmla="*/ 3 h 25"/>
                  <a:gd name="T28" fmla="*/ 4 w 27"/>
                  <a:gd name="T29" fmla="*/ 0 h 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7"/>
                  <a:gd name="T46" fmla="*/ 0 h 25"/>
                  <a:gd name="T47" fmla="*/ 27 w 27"/>
                  <a:gd name="T48" fmla="*/ 25 h 2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7" h="25">
                    <a:moveTo>
                      <a:pt x="19" y="0"/>
                    </a:moveTo>
                    <a:lnTo>
                      <a:pt x="19" y="6"/>
                    </a:lnTo>
                    <a:lnTo>
                      <a:pt x="0" y="6"/>
                    </a:lnTo>
                    <a:lnTo>
                      <a:pt x="0" y="0"/>
                    </a:lnTo>
                    <a:lnTo>
                      <a:pt x="19" y="0"/>
                    </a:lnTo>
                    <a:close/>
                    <a:moveTo>
                      <a:pt x="2" y="12"/>
                    </a:moveTo>
                    <a:lnTo>
                      <a:pt x="0" y="10"/>
                    </a:lnTo>
                    <a:lnTo>
                      <a:pt x="0" y="6"/>
                    </a:lnTo>
                    <a:lnTo>
                      <a:pt x="10" y="6"/>
                    </a:lnTo>
                    <a:lnTo>
                      <a:pt x="2" y="12"/>
                    </a:lnTo>
                    <a:close/>
                    <a:moveTo>
                      <a:pt x="18" y="1"/>
                    </a:moveTo>
                    <a:lnTo>
                      <a:pt x="27" y="13"/>
                    </a:lnTo>
                    <a:lnTo>
                      <a:pt x="12" y="25"/>
                    </a:lnTo>
                    <a:lnTo>
                      <a:pt x="2" y="12"/>
                    </a:lnTo>
                    <a:lnTo>
                      <a:pt x="18"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33" name="Freeform 922">
                <a:extLst>
                  <a:ext uri="{FF2B5EF4-FFF2-40B4-BE49-F238E27FC236}">
                    <a16:creationId xmlns:a16="http://schemas.microsoft.com/office/drawing/2014/main" id="{BE9A64AA-881E-48CD-8176-5E9F8A1BE2B3}"/>
                  </a:ext>
                </a:extLst>
              </p:cNvPr>
              <p:cNvSpPr>
                <a:spLocks noEditPoints="1"/>
              </p:cNvSpPr>
              <p:nvPr/>
            </p:nvSpPr>
            <p:spPr bwMode="auto">
              <a:xfrm>
                <a:off x="1900" y="1360"/>
                <a:ext cx="5" cy="5"/>
              </a:xfrm>
              <a:custGeom>
                <a:avLst/>
                <a:gdLst>
                  <a:gd name="T0" fmla="*/ 4 w 22"/>
                  <a:gd name="T1" fmla="*/ 0 h 21"/>
                  <a:gd name="T2" fmla="*/ 4 w 22"/>
                  <a:gd name="T3" fmla="*/ 0 h 21"/>
                  <a:gd name="T4" fmla="*/ 4 w 22"/>
                  <a:gd name="T5" fmla="*/ 0 h 21"/>
                  <a:gd name="T6" fmla="*/ 2 w 22"/>
                  <a:gd name="T7" fmla="*/ 2 h 21"/>
                  <a:gd name="T8" fmla="*/ 4 w 22"/>
                  <a:gd name="T9" fmla="*/ 0 h 21"/>
                  <a:gd name="T10" fmla="*/ 4 w 22"/>
                  <a:gd name="T11" fmla="*/ 0 h 21"/>
                  <a:gd name="T12" fmla="*/ 5 w 22"/>
                  <a:gd name="T13" fmla="*/ 2 h 21"/>
                  <a:gd name="T14" fmla="*/ 2 w 22"/>
                  <a:gd name="T15" fmla="*/ 5 h 21"/>
                  <a:gd name="T16" fmla="*/ 0 w 22"/>
                  <a:gd name="T17" fmla="*/ 3 h 21"/>
                  <a:gd name="T18" fmla="*/ 4 w 22"/>
                  <a:gd name="T19" fmla="*/ 0 h 2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
                  <a:gd name="T31" fmla="*/ 0 h 21"/>
                  <a:gd name="T32" fmla="*/ 22 w 22"/>
                  <a:gd name="T33" fmla="*/ 21 h 2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 h="21">
                    <a:moveTo>
                      <a:pt x="16" y="0"/>
                    </a:moveTo>
                    <a:lnTo>
                      <a:pt x="17" y="1"/>
                    </a:lnTo>
                    <a:lnTo>
                      <a:pt x="8" y="7"/>
                    </a:lnTo>
                    <a:lnTo>
                      <a:pt x="16" y="0"/>
                    </a:lnTo>
                    <a:close/>
                    <a:moveTo>
                      <a:pt x="17" y="1"/>
                    </a:moveTo>
                    <a:lnTo>
                      <a:pt x="22" y="10"/>
                    </a:lnTo>
                    <a:lnTo>
                      <a:pt x="7" y="21"/>
                    </a:lnTo>
                    <a:lnTo>
                      <a:pt x="0" y="11"/>
                    </a:lnTo>
                    <a:lnTo>
                      <a:pt x="17"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34" name="Freeform 923">
                <a:extLst>
                  <a:ext uri="{FF2B5EF4-FFF2-40B4-BE49-F238E27FC236}">
                    <a16:creationId xmlns:a16="http://schemas.microsoft.com/office/drawing/2014/main" id="{D7AF5EBB-4904-4174-A113-F1DC90F56FD3}"/>
                  </a:ext>
                </a:extLst>
              </p:cNvPr>
              <p:cNvSpPr>
                <a:spLocks noEditPoints="1"/>
              </p:cNvSpPr>
              <p:nvPr/>
            </p:nvSpPr>
            <p:spPr bwMode="auto">
              <a:xfrm>
                <a:off x="1901" y="1363"/>
                <a:ext cx="8" cy="10"/>
              </a:xfrm>
              <a:custGeom>
                <a:avLst/>
                <a:gdLst>
                  <a:gd name="T0" fmla="*/ 0 w 31"/>
                  <a:gd name="T1" fmla="*/ 3 h 41"/>
                  <a:gd name="T2" fmla="*/ 3 w 31"/>
                  <a:gd name="T3" fmla="*/ 7 h 41"/>
                  <a:gd name="T4" fmla="*/ 0 w 31"/>
                  <a:gd name="T5" fmla="*/ 3 h 41"/>
                  <a:gd name="T6" fmla="*/ 2 w 31"/>
                  <a:gd name="T7" fmla="*/ 1 h 41"/>
                  <a:gd name="T8" fmla="*/ 0 w 31"/>
                  <a:gd name="T9" fmla="*/ 3 h 41"/>
                  <a:gd name="T10" fmla="*/ 4 w 31"/>
                  <a:gd name="T11" fmla="*/ 0 h 41"/>
                  <a:gd name="T12" fmla="*/ 6 w 31"/>
                  <a:gd name="T13" fmla="*/ 2 h 41"/>
                  <a:gd name="T14" fmla="*/ 2 w 31"/>
                  <a:gd name="T15" fmla="*/ 5 h 41"/>
                  <a:gd name="T16" fmla="*/ 0 w 31"/>
                  <a:gd name="T17" fmla="*/ 3 h 41"/>
                  <a:gd name="T18" fmla="*/ 4 w 31"/>
                  <a:gd name="T19" fmla="*/ 0 h 41"/>
                  <a:gd name="T20" fmla="*/ 6 w 31"/>
                  <a:gd name="T21" fmla="*/ 2 h 41"/>
                  <a:gd name="T22" fmla="*/ 6 w 31"/>
                  <a:gd name="T23" fmla="*/ 2 h 41"/>
                  <a:gd name="T24" fmla="*/ 6 w 31"/>
                  <a:gd name="T25" fmla="*/ 3 h 41"/>
                  <a:gd name="T26" fmla="*/ 4 w 31"/>
                  <a:gd name="T27" fmla="*/ 4 h 41"/>
                  <a:gd name="T28" fmla="*/ 6 w 31"/>
                  <a:gd name="T29" fmla="*/ 2 h 41"/>
                  <a:gd name="T30" fmla="*/ 6 w 31"/>
                  <a:gd name="T31" fmla="*/ 3 h 41"/>
                  <a:gd name="T32" fmla="*/ 7 w 31"/>
                  <a:gd name="T33" fmla="*/ 4 h 41"/>
                  <a:gd name="T34" fmla="*/ 2 w 31"/>
                  <a:gd name="T35" fmla="*/ 6 h 41"/>
                  <a:gd name="T36" fmla="*/ 1 w 31"/>
                  <a:gd name="T37" fmla="*/ 5 h 41"/>
                  <a:gd name="T38" fmla="*/ 6 w 31"/>
                  <a:gd name="T39" fmla="*/ 3 h 41"/>
                  <a:gd name="T40" fmla="*/ 3 w 31"/>
                  <a:gd name="T41" fmla="*/ 7 h 41"/>
                  <a:gd name="T42" fmla="*/ 3 w 31"/>
                  <a:gd name="T43" fmla="*/ 7 h 41"/>
                  <a:gd name="T44" fmla="*/ 2 w 31"/>
                  <a:gd name="T45" fmla="*/ 6 h 41"/>
                  <a:gd name="T46" fmla="*/ 4 w 31"/>
                  <a:gd name="T47" fmla="*/ 5 h 41"/>
                  <a:gd name="T48" fmla="*/ 3 w 31"/>
                  <a:gd name="T49" fmla="*/ 7 h 41"/>
                  <a:gd name="T50" fmla="*/ 6 w 31"/>
                  <a:gd name="T51" fmla="*/ 4 h 41"/>
                  <a:gd name="T52" fmla="*/ 7 w 31"/>
                  <a:gd name="T53" fmla="*/ 4 h 41"/>
                  <a:gd name="T54" fmla="*/ 4 w 31"/>
                  <a:gd name="T55" fmla="*/ 8 h 41"/>
                  <a:gd name="T56" fmla="*/ 3 w 31"/>
                  <a:gd name="T57" fmla="*/ 7 h 41"/>
                  <a:gd name="T58" fmla="*/ 6 w 31"/>
                  <a:gd name="T59" fmla="*/ 4 h 41"/>
                  <a:gd name="T60" fmla="*/ 4 w 31"/>
                  <a:gd name="T61" fmla="*/ 8 h 41"/>
                  <a:gd name="T62" fmla="*/ 6 w 31"/>
                  <a:gd name="T63" fmla="*/ 10 h 41"/>
                  <a:gd name="T64" fmla="*/ 4 w 31"/>
                  <a:gd name="T65" fmla="*/ 8 h 41"/>
                  <a:gd name="T66" fmla="*/ 5 w 31"/>
                  <a:gd name="T67" fmla="*/ 6 h 41"/>
                  <a:gd name="T68" fmla="*/ 4 w 31"/>
                  <a:gd name="T69" fmla="*/ 8 h 41"/>
                  <a:gd name="T70" fmla="*/ 7 w 31"/>
                  <a:gd name="T71" fmla="*/ 4 h 41"/>
                  <a:gd name="T72" fmla="*/ 8 w 31"/>
                  <a:gd name="T73" fmla="*/ 5 h 41"/>
                  <a:gd name="T74" fmla="*/ 4 w 31"/>
                  <a:gd name="T75" fmla="*/ 8 h 41"/>
                  <a:gd name="T76" fmla="*/ 4 w 31"/>
                  <a:gd name="T77" fmla="*/ 8 h 41"/>
                  <a:gd name="T78" fmla="*/ 7 w 31"/>
                  <a:gd name="T79" fmla="*/ 4 h 41"/>
                  <a:gd name="T80" fmla="*/ 4 w 31"/>
                  <a:gd name="T81" fmla="*/ 8 h 41"/>
                  <a:gd name="T82" fmla="*/ 2 w 31"/>
                  <a:gd name="T83" fmla="*/ 6 h 41"/>
                  <a:gd name="T84" fmla="*/ 4 w 31"/>
                  <a:gd name="T85" fmla="*/ 8 h 41"/>
                  <a:gd name="T86" fmla="*/ 6 w 31"/>
                  <a:gd name="T87" fmla="*/ 7 h 41"/>
                  <a:gd name="T88" fmla="*/ 4 w 31"/>
                  <a:gd name="T89" fmla="*/ 8 h 4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1"/>
                  <a:gd name="T136" fmla="*/ 0 h 41"/>
                  <a:gd name="T137" fmla="*/ 31 w 31"/>
                  <a:gd name="T138" fmla="*/ 41 h 4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1" h="41">
                    <a:moveTo>
                      <a:pt x="0" y="11"/>
                    </a:moveTo>
                    <a:lnTo>
                      <a:pt x="13" y="30"/>
                    </a:lnTo>
                    <a:lnTo>
                      <a:pt x="0" y="11"/>
                    </a:lnTo>
                    <a:lnTo>
                      <a:pt x="8" y="6"/>
                    </a:lnTo>
                    <a:lnTo>
                      <a:pt x="0" y="11"/>
                    </a:lnTo>
                    <a:close/>
                    <a:moveTo>
                      <a:pt x="15" y="0"/>
                    </a:moveTo>
                    <a:lnTo>
                      <a:pt x="22" y="10"/>
                    </a:lnTo>
                    <a:lnTo>
                      <a:pt x="6" y="21"/>
                    </a:lnTo>
                    <a:lnTo>
                      <a:pt x="0" y="11"/>
                    </a:lnTo>
                    <a:lnTo>
                      <a:pt x="15" y="0"/>
                    </a:lnTo>
                    <a:close/>
                    <a:moveTo>
                      <a:pt x="22" y="10"/>
                    </a:moveTo>
                    <a:lnTo>
                      <a:pt x="22" y="10"/>
                    </a:lnTo>
                    <a:lnTo>
                      <a:pt x="23" y="11"/>
                    </a:lnTo>
                    <a:lnTo>
                      <a:pt x="14" y="15"/>
                    </a:lnTo>
                    <a:lnTo>
                      <a:pt x="22" y="10"/>
                    </a:lnTo>
                    <a:close/>
                    <a:moveTo>
                      <a:pt x="23" y="11"/>
                    </a:moveTo>
                    <a:lnTo>
                      <a:pt x="26" y="18"/>
                    </a:lnTo>
                    <a:lnTo>
                      <a:pt x="9" y="25"/>
                    </a:lnTo>
                    <a:lnTo>
                      <a:pt x="5" y="20"/>
                    </a:lnTo>
                    <a:lnTo>
                      <a:pt x="23" y="11"/>
                    </a:lnTo>
                    <a:close/>
                    <a:moveTo>
                      <a:pt x="11" y="29"/>
                    </a:moveTo>
                    <a:lnTo>
                      <a:pt x="10" y="28"/>
                    </a:lnTo>
                    <a:lnTo>
                      <a:pt x="9" y="25"/>
                    </a:lnTo>
                    <a:lnTo>
                      <a:pt x="17" y="22"/>
                    </a:lnTo>
                    <a:lnTo>
                      <a:pt x="11" y="29"/>
                    </a:lnTo>
                    <a:close/>
                    <a:moveTo>
                      <a:pt x="24" y="15"/>
                    </a:moveTo>
                    <a:lnTo>
                      <a:pt x="27" y="18"/>
                    </a:lnTo>
                    <a:lnTo>
                      <a:pt x="14" y="32"/>
                    </a:lnTo>
                    <a:lnTo>
                      <a:pt x="11" y="29"/>
                    </a:lnTo>
                    <a:lnTo>
                      <a:pt x="24" y="15"/>
                    </a:lnTo>
                    <a:close/>
                    <a:moveTo>
                      <a:pt x="14" y="32"/>
                    </a:moveTo>
                    <a:lnTo>
                      <a:pt x="23" y="41"/>
                    </a:lnTo>
                    <a:lnTo>
                      <a:pt x="14" y="32"/>
                    </a:lnTo>
                    <a:lnTo>
                      <a:pt x="21" y="24"/>
                    </a:lnTo>
                    <a:lnTo>
                      <a:pt x="14" y="32"/>
                    </a:lnTo>
                    <a:close/>
                    <a:moveTo>
                      <a:pt x="27" y="18"/>
                    </a:moveTo>
                    <a:lnTo>
                      <a:pt x="31" y="21"/>
                    </a:lnTo>
                    <a:lnTo>
                      <a:pt x="16" y="34"/>
                    </a:lnTo>
                    <a:lnTo>
                      <a:pt x="14" y="32"/>
                    </a:lnTo>
                    <a:lnTo>
                      <a:pt x="27" y="18"/>
                    </a:lnTo>
                    <a:close/>
                    <a:moveTo>
                      <a:pt x="17" y="34"/>
                    </a:moveTo>
                    <a:lnTo>
                      <a:pt x="8" y="25"/>
                    </a:lnTo>
                    <a:lnTo>
                      <a:pt x="16" y="34"/>
                    </a:lnTo>
                    <a:lnTo>
                      <a:pt x="24" y="28"/>
                    </a:lnTo>
                    <a:lnTo>
                      <a:pt x="17"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35" name="Freeform 924">
                <a:extLst>
                  <a:ext uri="{FF2B5EF4-FFF2-40B4-BE49-F238E27FC236}">
                    <a16:creationId xmlns:a16="http://schemas.microsoft.com/office/drawing/2014/main" id="{1C4B5394-9DCB-414E-9247-418713C7CE1C}"/>
                  </a:ext>
                </a:extLst>
              </p:cNvPr>
              <p:cNvSpPr>
                <a:spLocks noEditPoints="1"/>
              </p:cNvSpPr>
              <p:nvPr/>
            </p:nvSpPr>
            <p:spPr bwMode="auto">
              <a:xfrm>
                <a:off x="1906" y="1368"/>
                <a:ext cx="6" cy="8"/>
              </a:xfrm>
              <a:custGeom>
                <a:avLst/>
                <a:gdLst>
                  <a:gd name="T0" fmla="*/ 3 w 27"/>
                  <a:gd name="T1" fmla="*/ 0 h 32"/>
                  <a:gd name="T2" fmla="*/ 4 w 27"/>
                  <a:gd name="T3" fmla="*/ 1 h 32"/>
                  <a:gd name="T4" fmla="*/ 1 w 27"/>
                  <a:gd name="T5" fmla="*/ 4 h 32"/>
                  <a:gd name="T6" fmla="*/ 0 w 27"/>
                  <a:gd name="T7" fmla="*/ 3 h 32"/>
                  <a:gd name="T8" fmla="*/ 3 w 27"/>
                  <a:gd name="T9" fmla="*/ 0 h 32"/>
                  <a:gd name="T10" fmla="*/ 4 w 27"/>
                  <a:gd name="T11" fmla="*/ 1 h 32"/>
                  <a:gd name="T12" fmla="*/ 4 w 27"/>
                  <a:gd name="T13" fmla="*/ 2 h 32"/>
                  <a:gd name="T14" fmla="*/ 4 w 27"/>
                  <a:gd name="T15" fmla="*/ 3 h 32"/>
                  <a:gd name="T16" fmla="*/ 2 w 27"/>
                  <a:gd name="T17" fmla="*/ 3 h 32"/>
                  <a:gd name="T18" fmla="*/ 4 w 27"/>
                  <a:gd name="T19" fmla="*/ 1 h 32"/>
                  <a:gd name="T20" fmla="*/ 4 w 27"/>
                  <a:gd name="T21" fmla="*/ 3 h 32"/>
                  <a:gd name="T22" fmla="*/ 4 w 27"/>
                  <a:gd name="T23" fmla="*/ 3 h 32"/>
                  <a:gd name="T24" fmla="*/ 0 w 27"/>
                  <a:gd name="T25" fmla="*/ 3 h 32"/>
                  <a:gd name="T26" fmla="*/ 0 w 27"/>
                  <a:gd name="T27" fmla="*/ 3 h 32"/>
                  <a:gd name="T28" fmla="*/ 4 w 27"/>
                  <a:gd name="T29" fmla="*/ 3 h 32"/>
                  <a:gd name="T30" fmla="*/ 1 w 27"/>
                  <a:gd name="T31" fmla="*/ 5 h 32"/>
                  <a:gd name="T32" fmla="*/ 0 w 27"/>
                  <a:gd name="T33" fmla="*/ 4 h 32"/>
                  <a:gd name="T34" fmla="*/ 0 w 27"/>
                  <a:gd name="T35" fmla="*/ 3 h 32"/>
                  <a:gd name="T36" fmla="*/ 2 w 27"/>
                  <a:gd name="T37" fmla="*/ 3 h 32"/>
                  <a:gd name="T38" fmla="*/ 1 w 27"/>
                  <a:gd name="T39" fmla="*/ 5 h 32"/>
                  <a:gd name="T40" fmla="*/ 4 w 27"/>
                  <a:gd name="T41" fmla="*/ 2 h 32"/>
                  <a:gd name="T42" fmla="*/ 6 w 27"/>
                  <a:gd name="T43" fmla="*/ 5 h 32"/>
                  <a:gd name="T44" fmla="*/ 2 w 27"/>
                  <a:gd name="T45" fmla="*/ 8 h 32"/>
                  <a:gd name="T46" fmla="*/ 1 w 27"/>
                  <a:gd name="T47" fmla="*/ 5 h 32"/>
                  <a:gd name="T48" fmla="*/ 4 w 27"/>
                  <a:gd name="T49" fmla="*/ 2 h 3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7"/>
                  <a:gd name="T76" fmla="*/ 0 h 32"/>
                  <a:gd name="T77" fmla="*/ 27 w 27"/>
                  <a:gd name="T78" fmla="*/ 32 h 3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7" h="32">
                    <a:moveTo>
                      <a:pt x="14" y="0"/>
                    </a:moveTo>
                    <a:lnTo>
                      <a:pt x="17" y="3"/>
                    </a:lnTo>
                    <a:lnTo>
                      <a:pt x="3" y="17"/>
                    </a:lnTo>
                    <a:lnTo>
                      <a:pt x="0" y="13"/>
                    </a:lnTo>
                    <a:lnTo>
                      <a:pt x="14" y="0"/>
                    </a:lnTo>
                    <a:close/>
                    <a:moveTo>
                      <a:pt x="17" y="3"/>
                    </a:moveTo>
                    <a:lnTo>
                      <a:pt x="19" y="7"/>
                    </a:lnTo>
                    <a:lnTo>
                      <a:pt x="19" y="10"/>
                    </a:lnTo>
                    <a:lnTo>
                      <a:pt x="9" y="10"/>
                    </a:lnTo>
                    <a:lnTo>
                      <a:pt x="17" y="3"/>
                    </a:lnTo>
                    <a:close/>
                    <a:moveTo>
                      <a:pt x="19" y="10"/>
                    </a:moveTo>
                    <a:lnTo>
                      <a:pt x="19" y="13"/>
                    </a:lnTo>
                    <a:lnTo>
                      <a:pt x="0" y="13"/>
                    </a:lnTo>
                    <a:lnTo>
                      <a:pt x="0" y="10"/>
                    </a:lnTo>
                    <a:lnTo>
                      <a:pt x="19" y="10"/>
                    </a:lnTo>
                    <a:close/>
                    <a:moveTo>
                      <a:pt x="3" y="19"/>
                    </a:moveTo>
                    <a:lnTo>
                      <a:pt x="0" y="17"/>
                    </a:lnTo>
                    <a:lnTo>
                      <a:pt x="0" y="13"/>
                    </a:lnTo>
                    <a:lnTo>
                      <a:pt x="9" y="13"/>
                    </a:lnTo>
                    <a:lnTo>
                      <a:pt x="3" y="19"/>
                    </a:lnTo>
                    <a:close/>
                    <a:moveTo>
                      <a:pt x="17" y="8"/>
                    </a:moveTo>
                    <a:lnTo>
                      <a:pt x="27" y="21"/>
                    </a:lnTo>
                    <a:lnTo>
                      <a:pt x="11" y="32"/>
                    </a:lnTo>
                    <a:lnTo>
                      <a:pt x="3" y="19"/>
                    </a:lnTo>
                    <a:lnTo>
                      <a:pt x="17"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36" name="Freeform 925">
                <a:extLst>
                  <a:ext uri="{FF2B5EF4-FFF2-40B4-BE49-F238E27FC236}">
                    <a16:creationId xmlns:a16="http://schemas.microsoft.com/office/drawing/2014/main" id="{013A4C2C-E3F4-4291-9678-5CBEADB42001}"/>
                  </a:ext>
                </a:extLst>
              </p:cNvPr>
              <p:cNvSpPr>
                <a:spLocks noEditPoints="1"/>
              </p:cNvSpPr>
              <p:nvPr/>
            </p:nvSpPr>
            <p:spPr bwMode="auto">
              <a:xfrm>
                <a:off x="1908" y="1373"/>
                <a:ext cx="9" cy="10"/>
              </a:xfrm>
              <a:custGeom>
                <a:avLst/>
                <a:gdLst>
                  <a:gd name="T0" fmla="*/ 4 w 36"/>
                  <a:gd name="T1" fmla="*/ 0 h 42"/>
                  <a:gd name="T2" fmla="*/ 7 w 36"/>
                  <a:gd name="T3" fmla="*/ 3 h 42"/>
                  <a:gd name="T4" fmla="*/ 3 w 36"/>
                  <a:gd name="T5" fmla="*/ 5 h 42"/>
                  <a:gd name="T6" fmla="*/ 0 w 36"/>
                  <a:gd name="T7" fmla="*/ 3 h 42"/>
                  <a:gd name="T8" fmla="*/ 4 w 36"/>
                  <a:gd name="T9" fmla="*/ 0 h 42"/>
                  <a:gd name="T10" fmla="*/ 7 w 36"/>
                  <a:gd name="T11" fmla="*/ 3 h 42"/>
                  <a:gd name="T12" fmla="*/ 7 w 36"/>
                  <a:gd name="T13" fmla="*/ 3 h 42"/>
                  <a:gd name="T14" fmla="*/ 7 w 36"/>
                  <a:gd name="T15" fmla="*/ 3 h 42"/>
                  <a:gd name="T16" fmla="*/ 5 w 36"/>
                  <a:gd name="T17" fmla="*/ 4 h 42"/>
                  <a:gd name="T18" fmla="*/ 7 w 36"/>
                  <a:gd name="T19" fmla="*/ 3 h 42"/>
                  <a:gd name="T20" fmla="*/ 7 w 36"/>
                  <a:gd name="T21" fmla="*/ 3 h 42"/>
                  <a:gd name="T22" fmla="*/ 8 w 36"/>
                  <a:gd name="T23" fmla="*/ 6 h 42"/>
                  <a:gd name="T24" fmla="*/ 3 w 36"/>
                  <a:gd name="T25" fmla="*/ 7 h 42"/>
                  <a:gd name="T26" fmla="*/ 2 w 36"/>
                  <a:gd name="T27" fmla="*/ 5 h 42"/>
                  <a:gd name="T28" fmla="*/ 7 w 36"/>
                  <a:gd name="T29" fmla="*/ 3 h 42"/>
                  <a:gd name="T30" fmla="*/ 3 w 36"/>
                  <a:gd name="T31" fmla="*/ 8 h 42"/>
                  <a:gd name="T32" fmla="*/ 3 w 36"/>
                  <a:gd name="T33" fmla="*/ 8 h 42"/>
                  <a:gd name="T34" fmla="*/ 3 w 36"/>
                  <a:gd name="T35" fmla="*/ 7 h 42"/>
                  <a:gd name="T36" fmla="*/ 5 w 36"/>
                  <a:gd name="T37" fmla="*/ 6 h 42"/>
                  <a:gd name="T38" fmla="*/ 3 w 36"/>
                  <a:gd name="T39" fmla="*/ 8 h 42"/>
                  <a:gd name="T40" fmla="*/ 7 w 36"/>
                  <a:gd name="T41" fmla="*/ 5 h 42"/>
                  <a:gd name="T42" fmla="*/ 9 w 36"/>
                  <a:gd name="T43" fmla="*/ 8 h 42"/>
                  <a:gd name="T44" fmla="*/ 5 w 36"/>
                  <a:gd name="T45" fmla="*/ 10 h 42"/>
                  <a:gd name="T46" fmla="*/ 3 w 36"/>
                  <a:gd name="T47" fmla="*/ 8 h 42"/>
                  <a:gd name="T48" fmla="*/ 7 w 36"/>
                  <a:gd name="T49" fmla="*/ 5 h 4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6"/>
                  <a:gd name="T76" fmla="*/ 0 h 42"/>
                  <a:gd name="T77" fmla="*/ 36 w 36"/>
                  <a:gd name="T78" fmla="*/ 42 h 4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6" h="42">
                    <a:moveTo>
                      <a:pt x="16" y="0"/>
                    </a:moveTo>
                    <a:lnTo>
                      <a:pt x="26" y="12"/>
                    </a:lnTo>
                    <a:lnTo>
                      <a:pt x="10" y="23"/>
                    </a:lnTo>
                    <a:lnTo>
                      <a:pt x="0" y="11"/>
                    </a:lnTo>
                    <a:lnTo>
                      <a:pt x="16" y="0"/>
                    </a:lnTo>
                    <a:close/>
                    <a:moveTo>
                      <a:pt x="26" y="12"/>
                    </a:moveTo>
                    <a:lnTo>
                      <a:pt x="27" y="13"/>
                    </a:lnTo>
                    <a:lnTo>
                      <a:pt x="27" y="14"/>
                    </a:lnTo>
                    <a:lnTo>
                      <a:pt x="18" y="18"/>
                    </a:lnTo>
                    <a:lnTo>
                      <a:pt x="26" y="12"/>
                    </a:lnTo>
                    <a:close/>
                    <a:moveTo>
                      <a:pt x="27" y="14"/>
                    </a:moveTo>
                    <a:lnTo>
                      <a:pt x="30" y="24"/>
                    </a:lnTo>
                    <a:lnTo>
                      <a:pt x="11" y="31"/>
                    </a:lnTo>
                    <a:lnTo>
                      <a:pt x="9" y="21"/>
                    </a:lnTo>
                    <a:lnTo>
                      <a:pt x="27" y="14"/>
                    </a:lnTo>
                    <a:close/>
                    <a:moveTo>
                      <a:pt x="13" y="33"/>
                    </a:moveTo>
                    <a:lnTo>
                      <a:pt x="13" y="32"/>
                    </a:lnTo>
                    <a:lnTo>
                      <a:pt x="11" y="31"/>
                    </a:lnTo>
                    <a:lnTo>
                      <a:pt x="21" y="27"/>
                    </a:lnTo>
                    <a:lnTo>
                      <a:pt x="13" y="33"/>
                    </a:lnTo>
                    <a:close/>
                    <a:moveTo>
                      <a:pt x="29" y="22"/>
                    </a:moveTo>
                    <a:lnTo>
                      <a:pt x="36" y="32"/>
                    </a:lnTo>
                    <a:lnTo>
                      <a:pt x="19" y="42"/>
                    </a:lnTo>
                    <a:lnTo>
                      <a:pt x="13" y="33"/>
                    </a:lnTo>
                    <a:lnTo>
                      <a:pt x="29" y="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37" name="Freeform 926">
                <a:extLst>
                  <a:ext uri="{FF2B5EF4-FFF2-40B4-BE49-F238E27FC236}">
                    <a16:creationId xmlns:a16="http://schemas.microsoft.com/office/drawing/2014/main" id="{4E426A10-74C5-4B0E-BBBD-3DB9C299C826}"/>
                  </a:ext>
                </a:extLst>
              </p:cNvPr>
              <p:cNvSpPr>
                <a:spLocks/>
              </p:cNvSpPr>
              <p:nvPr/>
            </p:nvSpPr>
            <p:spPr bwMode="auto">
              <a:xfrm>
                <a:off x="1915" y="1381"/>
                <a:ext cx="2" cy="1"/>
              </a:xfrm>
              <a:custGeom>
                <a:avLst/>
                <a:gdLst>
                  <a:gd name="T0" fmla="*/ 2 w 10"/>
                  <a:gd name="T1" fmla="*/ 0 h 4"/>
                  <a:gd name="T2" fmla="*/ 2 w 10"/>
                  <a:gd name="T3" fmla="*/ 1 h 4"/>
                  <a:gd name="T4" fmla="*/ 2 w 10"/>
                  <a:gd name="T5" fmla="*/ 1 h 4"/>
                  <a:gd name="T6" fmla="*/ 0 w 10"/>
                  <a:gd name="T7" fmla="*/ 1 h 4"/>
                  <a:gd name="T8" fmla="*/ 2 w 10"/>
                  <a:gd name="T9" fmla="*/ 0 h 4"/>
                  <a:gd name="T10" fmla="*/ 0 60000 65536"/>
                  <a:gd name="T11" fmla="*/ 0 60000 65536"/>
                  <a:gd name="T12" fmla="*/ 0 60000 65536"/>
                  <a:gd name="T13" fmla="*/ 0 60000 65536"/>
                  <a:gd name="T14" fmla="*/ 0 60000 65536"/>
                  <a:gd name="T15" fmla="*/ 0 w 10"/>
                  <a:gd name="T16" fmla="*/ 0 h 4"/>
                  <a:gd name="T17" fmla="*/ 10 w 10"/>
                  <a:gd name="T18" fmla="*/ 4 h 4"/>
                </a:gdLst>
                <a:ahLst/>
                <a:cxnLst>
                  <a:cxn ang="T10">
                    <a:pos x="T0" y="T1"/>
                  </a:cxn>
                  <a:cxn ang="T11">
                    <a:pos x="T2" y="T3"/>
                  </a:cxn>
                  <a:cxn ang="T12">
                    <a:pos x="T4" y="T5"/>
                  </a:cxn>
                  <a:cxn ang="T13">
                    <a:pos x="T6" y="T7"/>
                  </a:cxn>
                  <a:cxn ang="T14">
                    <a:pos x="T8" y="T9"/>
                  </a:cxn>
                </a:cxnLst>
                <a:rect l="T15" t="T16" r="T17" b="T18"/>
                <a:pathLst>
                  <a:path w="10" h="4">
                    <a:moveTo>
                      <a:pt x="9" y="0"/>
                    </a:moveTo>
                    <a:lnTo>
                      <a:pt x="10" y="2"/>
                    </a:lnTo>
                    <a:lnTo>
                      <a:pt x="10" y="4"/>
                    </a:lnTo>
                    <a:lnTo>
                      <a:pt x="0" y="4"/>
                    </a:lnTo>
                    <a:lnTo>
                      <a:pt x="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38" name="Rectangle 927">
                <a:extLst>
                  <a:ext uri="{FF2B5EF4-FFF2-40B4-BE49-F238E27FC236}">
                    <a16:creationId xmlns:a16="http://schemas.microsoft.com/office/drawing/2014/main" id="{193ECCED-69C0-4A2A-8AC0-769C09B986DB}"/>
                  </a:ext>
                </a:extLst>
              </p:cNvPr>
              <p:cNvSpPr>
                <a:spLocks noChangeArrowheads="1"/>
              </p:cNvSpPr>
              <p:nvPr/>
            </p:nvSpPr>
            <p:spPr bwMode="auto">
              <a:xfrm>
                <a:off x="1913" y="1382"/>
                <a:ext cx="4" cy="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16639" name="Rectangle 928">
                <a:extLst>
                  <a:ext uri="{FF2B5EF4-FFF2-40B4-BE49-F238E27FC236}">
                    <a16:creationId xmlns:a16="http://schemas.microsoft.com/office/drawing/2014/main" id="{AA7D07C3-C13B-4480-950D-6CA97F1D68D8}"/>
                  </a:ext>
                </a:extLst>
              </p:cNvPr>
              <p:cNvSpPr>
                <a:spLocks noChangeArrowheads="1"/>
              </p:cNvSpPr>
              <p:nvPr/>
            </p:nvSpPr>
            <p:spPr bwMode="auto">
              <a:xfrm>
                <a:off x="1913" y="1385"/>
                <a:ext cx="4" cy="1"/>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16640" name="Freeform 929">
                <a:extLst>
                  <a:ext uri="{FF2B5EF4-FFF2-40B4-BE49-F238E27FC236}">
                    <a16:creationId xmlns:a16="http://schemas.microsoft.com/office/drawing/2014/main" id="{896FD2B0-A1A3-48FD-8874-335FE4832902}"/>
                  </a:ext>
                </a:extLst>
              </p:cNvPr>
              <p:cNvSpPr>
                <a:spLocks noEditPoints="1"/>
              </p:cNvSpPr>
              <p:nvPr/>
            </p:nvSpPr>
            <p:spPr bwMode="auto">
              <a:xfrm>
                <a:off x="1912" y="1386"/>
                <a:ext cx="5" cy="6"/>
              </a:xfrm>
              <a:custGeom>
                <a:avLst/>
                <a:gdLst>
                  <a:gd name="T0" fmla="*/ 5 w 22"/>
                  <a:gd name="T1" fmla="*/ 0 h 22"/>
                  <a:gd name="T2" fmla="*/ 5 w 22"/>
                  <a:gd name="T3" fmla="*/ 2 h 22"/>
                  <a:gd name="T4" fmla="*/ 1 w 22"/>
                  <a:gd name="T5" fmla="*/ 2 h 22"/>
                  <a:gd name="T6" fmla="*/ 1 w 22"/>
                  <a:gd name="T7" fmla="*/ 0 h 22"/>
                  <a:gd name="T8" fmla="*/ 5 w 22"/>
                  <a:gd name="T9" fmla="*/ 0 h 22"/>
                  <a:gd name="T10" fmla="*/ 5 w 22"/>
                  <a:gd name="T11" fmla="*/ 2 h 22"/>
                  <a:gd name="T12" fmla="*/ 5 w 22"/>
                  <a:gd name="T13" fmla="*/ 2 h 22"/>
                  <a:gd name="T14" fmla="*/ 5 w 22"/>
                  <a:gd name="T15" fmla="*/ 3 h 22"/>
                  <a:gd name="T16" fmla="*/ 3 w 22"/>
                  <a:gd name="T17" fmla="*/ 2 h 22"/>
                  <a:gd name="T18" fmla="*/ 5 w 22"/>
                  <a:gd name="T19" fmla="*/ 2 h 22"/>
                  <a:gd name="T20" fmla="*/ 5 w 22"/>
                  <a:gd name="T21" fmla="*/ 3 h 22"/>
                  <a:gd name="T22" fmla="*/ 4 w 22"/>
                  <a:gd name="T23" fmla="*/ 4 h 22"/>
                  <a:gd name="T24" fmla="*/ 0 w 22"/>
                  <a:gd name="T25" fmla="*/ 2 h 22"/>
                  <a:gd name="T26" fmla="*/ 1 w 22"/>
                  <a:gd name="T27" fmla="*/ 1 h 22"/>
                  <a:gd name="T28" fmla="*/ 5 w 22"/>
                  <a:gd name="T29" fmla="*/ 3 h 22"/>
                  <a:gd name="T30" fmla="*/ 4 w 22"/>
                  <a:gd name="T31" fmla="*/ 4 h 22"/>
                  <a:gd name="T32" fmla="*/ 4 w 22"/>
                  <a:gd name="T33" fmla="*/ 5 h 22"/>
                  <a:gd name="T34" fmla="*/ 4 w 22"/>
                  <a:gd name="T35" fmla="*/ 5 h 22"/>
                  <a:gd name="T36" fmla="*/ 2 w 22"/>
                  <a:gd name="T37" fmla="*/ 3 h 22"/>
                  <a:gd name="T38" fmla="*/ 4 w 22"/>
                  <a:gd name="T39" fmla="*/ 4 h 22"/>
                  <a:gd name="T40" fmla="*/ 4 w 22"/>
                  <a:gd name="T41" fmla="*/ 5 h 22"/>
                  <a:gd name="T42" fmla="*/ 3 w 22"/>
                  <a:gd name="T43" fmla="*/ 6 h 22"/>
                  <a:gd name="T44" fmla="*/ 0 w 22"/>
                  <a:gd name="T45" fmla="*/ 2 h 22"/>
                  <a:gd name="T46" fmla="*/ 0 w 22"/>
                  <a:gd name="T47" fmla="*/ 1 h 22"/>
                  <a:gd name="T48" fmla="*/ 4 w 22"/>
                  <a:gd name="T49" fmla="*/ 5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2"/>
                  <a:gd name="T76" fmla="*/ 0 h 22"/>
                  <a:gd name="T77" fmla="*/ 22 w 22"/>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2" h="22">
                    <a:moveTo>
                      <a:pt x="22" y="0"/>
                    </a:moveTo>
                    <a:lnTo>
                      <a:pt x="22" y="6"/>
                    </a:lnTo>
                    <a:lnTo>
                      <a:pt x="3" y="6"/>
                    </a:lnTo>
                    <a:lnTo>
                      <a:pt x="3" y="0"/>
                    </a:lnTo>
                    <a:lnTo>
                      <a:pt x="22" y="0"/>
                    </a:lnTo>
                    <a:close/>
                    <a:moveTo>
                      <a:pt x="22" y="6"/>
                    </a:moveTo>
                    <a:lnTo>
                      <a:pt x="22" y="9"/>
                    </a:lnTo>
                    <a:lnTo>
                      <a:pt x="21" y="11"/>
                    </a:lnTo>
                    <a:lnTo>
                      <a:pt x="12" y="6"/>
                    </a:lnTo>
                    <a:lnTo>
                      <a:pt x="22" y="6"/>
                    </a:lnTo>
                    <a:close/>
                    <a:moveTo>
                      <a:pt x="21" y="11"/>
                    </a:moveTo>
                    <a:lnTo>
                      <a:pt x="17" y="16"/>
                    </a:lnTo>
                    <a:lnTo>
                      <a:pt x="1" y="9"/>
                    </a:lnTo>
                    <a:lnTo>
                      <a:pt x="4" y="2"/>
                    </a:lnTo>
                    <a:lnTo>
                      <a:pt x="21" y="11"/>
                    </a:lnTo>
                    <a:close/>
                    <a:moveTo>
                      <a:pt x="17" y="16"/>
                    </a:moveTo>
                    <a:lnTo>
                      <a:pt x="17" y="19"/>
                    </a:lnTo>
                    <a:lnTo>
                      <a:pt x="16" y="20"/>
                    </a:lnTo>
                    <a:lnTo>
                      <a:pt x="10" y="12"/>
                    </a:lnTo>
                    <a:lnTo>
                      <a:pt x="17" y="16"/>
                    </a:lnTo>
                    <a:close/>
                    <a:moveTo>
                      <a:pt x="16" y="20"/>
                    </a:moveTo>
                    <a:lnTo>
                      <a:pt x="13" y="22"/>
                    </a:lnTo>
                    <a:lnTo>
                      <a:pt x="0" y="9"/>
                    </a:lnTo>
                    <a:lnTo>
                      <a:pt x="2" y="5"/>
                    </a:lnTo>
                    <a:lnTo>
                      <a:pt x="16"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41" name="Freeform 930">
                <a:extLst>
                  <a:ext uri="{FF2B5EF4-FFF2-40B4-BE49-F238E27FC236}">
                    <a16:creationId xmlns:a16="http://schemas.microsoft.com/office/drawing/2014/main" id="{D3D64C1F-A6E3-44B4-8E86-DDD496537FB6}"/>
                  </a:ext>
                </a:extLst>
              </p:cNvPr>
              <p:cNvSpPr>
                <a:spLocks noEditPoints="1"/>
              </p:cNvSpPr>
              <p:nvPr/>
            </p:nvSpPr>
            <p:spPr bwMode="auto">
              <a:xfrm>
                <a:off x="1911" y="1388"/>
                <a:ext cx="4" cy="5"/>
              </a:xfrm>
              <a:custGeom>
                <a:avLst/>
                <a:gdLst>
                  <a:gd name="T0" fmla="*/ 4 w 18"/>
                  <a:gd name="T1" fmla="*/ 4 h 19"/>
                  <a:gd name="T2" fmla="*/ 4 w 18"/>
                  <a:gd name="T3" fmla="*/ 4 h 19"/>
                  <a:gd name="T4" fmla="*/ 4 w 18"/>
                  <a:gd name="T5" fmla="*/ 4 h 19"/>
                  <a:gd name="T6" fmla="*/ 2 w 18"/>
                  <a:gd name="T7" fmla="*/ 2 h 19"/>
                  <a:gd name="T8" fmla="*/ 4 w 18"/>
                  <a:gd name="T9" fmla="*/ 4 h 19"/>
                  <a:gd name="T10" fmla="*/ 4 w 18"/>
                  <a:gd name="T11" fmla="*/ 4 h 19"/>
                  <a:gd name="T12" fmla="*/ 2 w 18"/>
                  <a:gd name="T13" fmla="*/ 5 h 19"/>
                  <a:gd name="T14" fmla="*/ 0 w 18"/>
                  <a:gd name="T15" fmla="*/ 1 h 19"/>
                  <a:gd name="T16" fmla="*/ 2 w 18"/>
                  <a:gd name="T17" fmla="*/ 0 h 19"/>
                  <a:gd name="T18" fmla="*/ 4 w 18"/>
                  <a:gd name="T19" fmla="*/ 4 h 1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
                  <a:gd name="T31" fmla="*/ 0 h 19"/>
                  <a:gd name="T32" fmla="*/ 18 w 18"/>
                  <a:gd name="T33" fmla="*/ 19 h 1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 h="19">
                    <a:moveTo>
                      <a:pt x="18" y="14"/>
                    </a:moveTo>
                    <a:lnTo>
                      <a:pt x="17" y="15"/>
                    </a:lnTo>
                    <a:lnTo>
                      <a:pt x="16" y="16"/>
                    </a:lnTo>
                    <a:lnTo>
                      <a:pt x="11" y="7"/>
                    </a:lnTo>
                    <a:lnTo>
                      <a:pt x="18" y="14"/>
                    </a:lnTo>
                    <a:close/>
                    <a:moveTo>
                      <a:pt x="16" y="16"/>
                    </a:moveTo>
                    <a:lnTo>
                      <a:pt x="9" y="19"/>
                    </a:lnTo>
                    <a:lnTo>
                      <a:pt x="0" y="2"/>
                    </a:lnTo>
                    <a:lnTo>
                      <a:pt x="7" y="0"/>
                    </a:lnTo>
                    <a:lnTo>
                      <a:pt x="16"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42" name="Freeform 931">
                <a:extLst>
                  <a:ext uri="{FF2B5EF4-FFF2-40B4-BE49-F238E27FC236}">
                    <a16:creationId xmlns:a16="http://schemas.microsoft.com/office/drawing/2014/main" id="{11ECF17F-9448-46A1-B906-20B855E6E636}"/>
                  </a:ext>
                </a:extLst>
              </p:cNvPr>
              <p:cNvSpPr>
                <a:spLocks noEditPoints="1"/>
              </p:cNvSpPr>
              <p:nvPr/>
            </p:nvSpPr>
            <p:spPr bwMode="auto">
              <a:xfrm>
                <a:off x="1908" y="1389"/>
                <a:ext cx="5" cy="5"/>
              </a:xfrm>
              <a:custGeom>
                <a:avLst/>
                <a:gdLst>
                  <a:gd name="T0" fmla="*/ 5 w 22"/>
                  <a:gd name="T1" fmla="*/ 4 h 22"/>
                  <a:gd name="T2" fmla="*/ 5 w 22"/>
                  <a:gd name="T3" fmla="*/ 4 h 22"/>
                  <a:gd name="T4" fmla="*/ 5 w 22"/>
                  <a:gd name="T5" fmla="*/ 4 h 22"/>
                  <a:gd name="T6" fmla="*/ 4 w 22"/>
                  <a:gd name="T7" fmla="*/ 2 h 22"/>
                  <a:gd name="T8" fmla="*/ 5 w 22"/>
                  <a:gd name="T9" fmla="*/ 4 h 22"/>
                  <a:gd name="T10" fmla="*/ 5 w 22"/>
                  <a:gd name="T11" fmla="*/ 4 h 22"/>
                  <a:gd name="T12" fmla="*/ 1 w 22"/>
                  <a:gd name="T13" fmla="*/ 5 h 22"/>
                  <a:gd name="T14" fmla="*/ 0 w 22"/>
                  <a:gd name="T15" fmla="*/ 1 h 22"/>
                  <a:gd name="T16" fmla="*/ 4 w 22"/>
                  <a:gd name="T17" fmla="*/ 0 h 22"/>
                  <a:gd name="T18" fmla="*/ 5 w 22"/>
                  <a:gd name="T19" fmla="*/ 4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
                  <a:gd name="T31" fmla="*/ 0 h 22"/>
                  <a:gd name="T32" fmla="*/ 22 w 22"/>
                  <a:gd name="T33" fmla="*/ 22 h 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 h="22">
                    <a:moveTo>
                      <a:pt x="22" y="17"/>
                    </a:moveTo>
                    <a:lnTo>
                      <a:pt x="21" y="17"/>
                    </a:lnTo>
                    <a:lnTo>
                      <a:pt x="20" y="19"/>
                    </a:lnTo>
                    <a:lnTo>
                      <a:pt x="18" y="9"/>
                    </a:lnTo>
                    <a:lnTo>
                      <a:pt x="22" y="17"/>
                    </a:lnTo>
                    <a:close/>
                    <a:moveTo>
                      <a:pt x="20" y="19"/>
                    </a:moveTo>
                    <a:lnTo>
                      <a:pt x="3" y="22"/>
                    </a:lnTo>
                    <a:lnTo>
                      <a:pt x="0" y="3"/>
                    </a:lnTo>
                    <a:lnTo>
                      <a:pt x="16" y="0"/>
                    </a:lnTo>
                    <a:lnTo>
                      <a:pt x="20"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43" name="Freeform 932">
                <a:extLst>
                  <a:ext uri="{FF2B5EF4-FFF2-40B4-BE49-F238E27FC236}">
                    <a16:creationId xmlns:a16="http://schemas.microsoft.com/office/drawing/2014/main" id="{57D37EE1-4566-4475-B18B-B52432118BF7}"/>
                  </a:ext>
                </a:extLst>
              </p:cNvPr>
              <p:cNvSpPr>
                <a:spLocks/>
              </p:cNvSpPr>
              <p:nvPr/>
            </p:nvSpPr>
            <p:spPr bwMode="auto">
              <a:xfrm>
                <a:off x="1908" y="1392"/>
                <a:ext cx="1" cy="2"/>
              </a:xfrm>
              <a:custGeom>
                <a:avLst/>
                <a:gdLst>
                  <a:gd name="T0" fmla="*/ 1 w 2"/>
                  <a:gd name="T1" fmla="*/ 2 h 10"/>
                  <a:gd name="T2" fmla="*/ 1 w 2"/>
                  <a:gd name="T3" fmla="*/ 2 h 10"/>
                  <a:gd name="T4" fmla="*/ 0 w 2"/>
                  <a:gd name="T5" fmla="*/ 2 h 10"/>
                  <a:gd name="T6" fmla="*/ 0 w 2"/>
                  <a:gd name="T7" fmla="*/ 0 h 10"/>
                  <a:gd name="T8" fmla="*/ 1 w 2"/>
                  <a:gd name="T9" fmla="*/ 2 h 10"/>
                  <a:gd name="T10" fmla="*/ 0 60000 65536"/>
                  <a:gd name="T11" fmla="*/ 0 60000 65536"/>
                  <a:gd name="T12" fmla="*/ 0 60000 65536"/>
                  <a:gd name="T13" fmla="*/ 0 60000 65536"/>
                  <a:gd name="T14" fmla="*/ 0 60000 65536"/>
                  <a:gd name="T15" fmla="*/ 0 w 2"/>
                  <a:gd name="T16" fmla="*/ 0 h 10"/>
                  <a:gd name="T17" fmla="*/ 2 w 2"/>
                  <a:gd name="T18" fmla="*/ 10 h 10"/>
                </a:gdLst>
                <a:ahLst/>
                <a:cxnLst>
                  <a:cxn ang="T10">
                    <a:pos x="T0" y="T1"/>
                  </a:cxn>
                  <a:cxn ang="T11">
                    <a:pos x="T2" y="T3"/>
                  </a:cxn>
                  <a:cxn ang="T12">
                    <a:pos x="T4" y="T5"/>
                  </a:cxn>
                  <a:cxn ang="T13">
                    <a:pos x="T6" y="T7"/>
                  </a:cxn>
                  <a:cxn ang="T14">
                    <a:pos x="T8" y="T9"/>
                  </a:cxn>
                </a:cxnLst>
                <a:rect l="T15" t="T16" r="T17" b="T18"/>
                <a:pathLst>
                  <a:path w="2" h="10">
                    <a:moveTo>
                      <a:pt x="2" y="10"/>
                    </a:moveTo>
                    <a:lnTo>
                      <a:pt x="1" y="10"/>
                    </a:lnTo>
                    <a:lnTo>
                      <a:pt x="0" y="10"/>
                    </a:lnTo>
                    <a:lnTo>
                      <a:pt x="0" y="0"/>
                    </a:lnTo>
                    <a:lnTo>
                      <a:pt x="2"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44" name="Freeform 933">
                <a:extLst>
                  <a:ext uri="{FF2B5EF4-FFF2-40B4-BE49-F238E27FC236}">
                    <a16:creationId xmlns:a16="http://schemas.microsoft.com/office/drawing/2014/main" id="{23713925-0F82-433E-B326-5E702D06CF1F}"/>
                  </a:ext>
                </a:extLst>
              </p:cNvPr>
              <p:cNvSpPr>
                <a:spLocks noEditPoints="1"/>
              </p:cNvSpPr>
              <p:nvPr/>
            </p:nvSpPr>
            <p:spPr bwMode="auto">
              <a:xfrm>
                <a:off x="1901" y="1389"/>
                <a:ext cx="7" cy="5"/>
              </a:xfrm>
              <a:custGeom>
                <a:avLst/>
                <a:gdLst>
                  <a:gd name="T0" fmla="*/ 7 w 27"/>
                  <a:gd name="T1" fmla="*/ 5 h 22"/>
                  <a:gd name="T2" fmla="*/ 4 w 27"/>
                  <a:gd name="T3" fmla="*/ 5 h 22"/>
                  <a:gd name="T4" fmla="*/ 4 w 27"/>
                  <a:gd name="T5" fmla="*/ 0 h 22"/>
                  <a:gd name="T6" fmla="*/ 7 w 27"/>
                  <a:gd name="T7" fmla="*/ 0 h 22"/>
                  <a:gd name="T8" fmla="*/ 7 w 27"/>
                  <a:gd name="T9" fmla="*/ 5 h 22"/>
                  <a:gd name="T10" fmla="*/ 4 w 27"/>
                  <a:gd name="T11" fmla="*/ 5 h 22"/>
                  <a:gd name="T12" fmla="*/ 4 w 27"/>
                  <a:gd name="T13" fmla="*/ 5 h 22"/>
                  <a:gd name="T14" fmla="*/ 3 w 27"/>
                  <a:gd name="T15" fmla="*/ 5 h 22"/>
                  <a:gd name="T16" fmla="*/ 4 w 27"/>
                  <a:gd name="T17" fmla="*/ 3 h 22"/>
                  <a:gd name="T18" fmla="*/ 4 w 27"/>
                  <a:gd name="T19" fmla="*/ 5 h 22"/>
                  <a:gd name="T20" fmla="*/ 3 w 27"/>
                  <a:gd name="T21" fmla="*/ 5 h 22"/>
                  <a:gd name="T22" fmla="*/ 0 w 27"/>
                  <a:gd name="T23" fmla="*/ 4 h 22"/>
                  <a:gd name="T24" fmla="*/ 1 w 27"/>
                  <a:gd name="T25" fmla="*/ 0 h 22"/>
                  <a:gd name="T26" fmla="*/ 4 w 27"/>
                  <a:gd name="T27" fmla="*/ 1 h 22"/>
                  <a:gd name="T28" fmla="*/ 3 w 27"/>
                  <a:gd name="T29" fmla="*/ 5 h 2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7"/>
                  <a:gd name="T46" fmla="*/ 0 h 22"/>
                  <a:gd name="T47" fmla="*/ 27 w 27"/>
                  <a:gd name="T48" fmla="*/ 22 h 2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7" h="22">
                    <a:moveTo>
                      <a:pt x="27" y="22"/>
                    </a:moveTo>
                    <a:lnTo>
                      <a:pt x="15" y="22"/>
                    </a:lnTo>
                    <a:lnTo>
                      <a:pt x="15" y="2"/>
                    </a:lnTo>
                    <a:lnTo>
                      <a:pt x="27" y="2"/>
                    </a:lnTo>
                    <a:lnTo>
                      <a:pt x="27" y="22"/>
                    </a:lnTo>
                    <a:close/>
                    <a:moveTo>
                      <a:pt x="15" y="22"/>
                    </a:moveTo>
                    <a:lnTo>
                      <a:pt x="14" y="22"/>
                    </a:lnTo>
                    <a:lnTo>
                      <a:pt x="13" y="21"/>
                    </a:lnTo>
                    <a:lnTo>
                      <a:pt x="15" y="12"/>
                    </a:lnTo>
                    <a:lnTo>
                      <a:pt x="15" y="22"/>
                    </a:lnTo>
                    <a:close/>
                    <a:moveTo>
                      <a:pt x="13" y="21"/>
                    </a:moveTo>
                    <a:lnTo>
                      <a:pt x="0" y="19"/>
                    </a:lnTo>
                    <a:lnTo>
                      <a:pt x="5" y="0"/>
                    </a:lnTo>
                    <a:lnTo>
                      <a:pt x="17" y="3"/>
                    </a:lnTo>
                    <a:lnTo>
                      <a:pt x="13"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45" name="Freeform 934">
                <a:extLst>
                  <a:ext uri="{FF2B5EF4-FFF2-40B4-BE49-F238E27FC236}">
                    <a16:creationId xmlns:a16="http://schemas.microsoft.com/office/drawing/2014/main" id="{4BC18D6D-037C-4656-B4A9-4CCCAF9A0BA9}"/>
                  </a:ext>
                </a:extLst>
              </p:cNvPr>
              <p:cNvSpPr>
                <a:spLocks noEditPoints="1"/>
              </p:cNvSpPr>
              <p:nvPr/>
            </p:nvSpPr>
            <p:spPr bwMode="auto">
              <a:xfrm>
                <a:off x="1898" y="1387"/>
                <a:ext cx="5" cy="6"/>
              </a:xfrm>
              <a:custGeom>
                <a:avLst/>
                <a:gdLst>
                  <a:gd name="T0" fmla="*/ 3 w 24"/>
                  <a:gd name="T1" fmla="*/ 6 h 27"/>
                  <a:gd name="T2" fmla="*/ 3 w 24"/>
                  <a:gd name="T3" fmla="*/ 6 h 27"/>
                  <a:gd name="T4" fmla="*/ 2 w 24"/>
                  <a:gd name="T5" fmla="*/ 5 h 27"/>
                  <a:gd name="T6" fmla="*/ 3 w 24"/>
                  <a:gd name="T7" fmla="*/ 4 h 27"/>
                  <a:gd name="T8" fmla="*/ 3 w 24"/>
                  <a:gd name="T9" fmla="*/ 6 h 27"/>
                  <a:gd name="T10" fmla="*/ 2 w 24"/>
                  <a:gd name="T11" fmla="*/ 5 h 27"/>
                  <a:gd name="T12" fmla="*/ 0 w 24"/>
                  <a:gd name="T13" fmla="*/ 3 h 27"/>
                  <a:gd name="T14" fmla="*/ 3 w 24"/>
                  <a:gd name="T15" fmla="*/ 0 h 27"/>
                  <a:gd name="T16" fmla="*/ 5 w 24"/>
                  <a:gd name="T17" fmla="*/ 2 h 27"/>
                  <a:gd name="T18" fmla="*/ 2 w 24"/>
                  <a:gd name="T19" fmla="*/ 5 h 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
                  <a:gd name="T31" fmla="*/ 0 h 27"/>
                  <a:gd name="T32" fmla="*/ 24 w 24"/>
                  <a:gd name="T33" fmla="*/ 27 h 2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 h="27">
                    <a:moveTo>
                      <a:pt x="14" y="27"/>
                    </a:moveTo>
                    <a:lnTo>
                      <a:pt x="12" y="25"/>
                    </a:lnTo>
                    <a:lnTo>
                      <a:pt x="9" y="23"/>
                    </a:lnTo>
                    <a:lnTo>
                      <a:pt x="16" y="17"/>
                    </a:lnTo>
                    <a:lnTo>
                      <a:pt x="14" y="27"/>
                    </a:lnTo>
                    <a:close/>
                    <a:moveTo>
                      <a:pt x="9" y="23"/>
                    </a:moveTo>
                    <a:lnTo>
                      <a:pt x="0" y="14"/>
                    </a:lnTo>
                    <a:lnTo>
                      <a:pt x="14" y="0"/>
                    </a:lnTo>
                    <a:lnTo>
                      <a:pt x="24" y="10"/>
                    </a:lnTo>
                    <a:lnTo>
                      <a:pt x="9"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46" name="Freeform 935">
                <a:extLst>
                  <a:ext uri="{FF2B5EF4-FFF2-40B4-BE49-F238E27FC236}">
                    <a16:creationId xmlns:a16="http://schemas.microsoft.com/office/drawing/2014/main" id="{0279A73F-BF44-494E-A1D2-70D1E0A2467A}"/>
                  </a:ext>
                </a:extLst>
              </p:cNvPr>
              <p:cNvSpPr>
                <a:spLocks noEditPoints="1"/>
              </p:cNvSpPr>
              <p:nvPr/>
            </p:nvSpPr>
            <p:spPr bwMode="auto">
              <a:xfrm>
                <a:off x="1893" y="1382"/>
                <a:ext cx="8" cy="8"/>
              </a:xfrm>
              <a:custGeom>
                <a:avLst/>
                <a:gdLst>
                  <a:gd name="T0" fmla="*/ 5 w 33"/>
                  <a:gd name="T1" fmla="*/ 8 h 35"/>
                  <a:gd name="T2" fmla="*/ 2 w 33"/>
                  <a:gd name="T3" fmla="*/ 6 h 35"/>
                  <a:gd name="T4" fmla="*/ 6 w 33"/>
                  <a:gd name="T5" fmla="*/ 3 h 35"/>
                  <a:gd name="T6" fmla="*/ 8 w 33"/>
                  <a:gd name="T7" fmla="*/ 5 h 35"/>
                  <a:gd name="T8" fmla="*/ 5 w 33"/>
                  <a:gd name="T9" fmla="*/ 8 h 35"/>
                  <a:gd name="T10" fmla="*/ 2 w 33"/>
                  <a:gd name="T11" fmla="*/ 6 h 35"/>
                  <a:gd name="T12" fmla="*/ 2 w 33"/>
                  <a:gd name="T13" fmla="*/ 6 h 35"/>
                  <a:gd name="T14" fmla="*/ 2 w 33"/>
                  <a:gd name="T15" fmla="*/ 5 h 35"/>
                  <a:gd name="T16" fmla="*/ 4 w 33"/>
                  <a:gd name="T17" fmla="*/ 4 h 35"/>
                  <a:gd name="T18" fmla="*/ 2 w 33"/>
                  <a:gd name="T19" fmla="*/ 6 h 35"/>
                  <a:gd name="T20" fmla="*/ 2 w 33"/>
                  <a:gd name="T21" fmla="*/ 5 h 35"/>
                  <a:gd name="T22" fmla="*/ 0 w 33"/>
                  <a:gd name="T23" fmla="*/ 3 h 35"/>
                  <a:gd name="T24" fmla="*/ 3 w 33"/>
                  <a:gd name="T25" fmla="*/ 0 h 35"/>
                  <a:gd name="T26" fmla="*/ 6 w 33"/>
                  <a:gd name="T27" fmla="*/ 3 h 35"/>
                  <a:gd name="T28" fmla="*/ 2 w 33"/>
                  <a:gd name="T29" fmla="*/ 5 h 3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3"/>
                  <a:gd name="T46" fmla="*/ 0 h 35"/>
                  <a:gd name="T47" fmla="*/ 33 w 33"/>
                  <a:gd name="T48" fmla="*/ 35 h 3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3" h="35">
                    <a:moveTo>
                      <a:pt x="19" y="35"/>
                    </a:moveTo>
                    <a:lnTo>
                      <a:pt x="10" y="25"/>
                    </a:lnTo>
                    <a:lnTo>
                      <a:pt x="23" y="12"/>
                    </a:lnTo>
                    <a:lnTo>
                      <a:pt x="33" y="21"/>
                    </a:lnTo>
                    <a:lnTo>
                      <a:pt x="19" y="35"/>
                    </a:lnTo>
                    <a:close/>
                    <a:moveTo>
                      <a:pt x="10" y="25"/>
                    </a:moveTo>
                    <a:lnTo>
                      <a:pt x="10" y="25"/>
                    </a:lnTo>
                    <a:lnTo>
                      <a:pt x="8" y="24"/>
                    </a:lnTo>
                    <a:lnTo>
                      <a:pt x="16" y="19"/>
                    </a:lnTo>
                    <a:lnTo>
                      <a:pt x="10" y="25"/>
                    </a:lnTo>
                    <a:close/>
                    <a:moveTo>
                      <a:pt x="8" y="24"/>
                    </a:moveTo>
                    <a:lnTo>
                      <a:pt x="0" y="12"/>
                    </a:lnTo>
                    <a:lnTo>
                      <a:pt x="14" y="0"/>
                    </a:lnTo>
                    <a:lnTo>
                      <a:pt x="24" y="13"/>
                    </a:lnTo>
                    <a:lnTo>
                      <a:pt x="8"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47" name="Freeform 936">
                <a:extLst>
                  <a:ext uri="{FF2B5EF4-FFF2-40B4-BE49-F238E27FC236}">
                    <a16:creationId xmlns:a16="http://schemas.microsoft.com/office/drawing/2014/main" id="{8DBFDE60-5766-487F-93F7-93BCF5BEA407}"/>
                  </a:ext>
                </a:extLst>
              </p:cNvPr>
              <p:cNvSpPr>
                <a:spLocks noEditPoints="1"/>
              </p:cNvSpPr>
              <p:nvPr/>
            </p:nvSpPr>
            <p:spPr bwMode="auto">
              <a:xfrm>
                <a:off x="1888" y="1375"/>
                <a:ext cx="8" cy="10"/>
              </a:xfrm>
              <a:custGeom>
                <a:avLst/>
                <a:gdLst>
                  <a:gd name="T0" fmla="*/ 5 w 34"/>
                  <a:gd name="T1" fmla="*/ 10 h 39"/>
                  <a:gd name="T2" fmla="*/ 2 w 34"/>
                  <a:gd name="T3" fmla="*/ 7 h 39"/>
                  <a:gd name="T4" fmla="*/ 6 w 34"/>
                  <a:gd name="T5" fmla="*/ 4 h 39"/>
                  <a:gd name="T6" fmla="*/ 8 w 34"/>
                  <a:gd name="T7" fmla="*/ 7 h 39"/>
                  <a:gd name="T8" fmla="*/ 5 w 34"/>
                  <a:gd name="T9" fmla="*/ 10 h 39"/>
                  <a:gd name="T10" fmla="*/ 2 w 34"/>
                  <a:gd name="T11" fmla="*/ 7 h 39"/>
                  <a:gd name="T12" fmla="*/ 2 w 34"/>
                  <a:gd name="T13" fmla="*/ 6 h 39"/>
                  <a:gd name="T14" fmla="*/ 2 w 34"/>
                  <a:gd name="T15" fmla="*/ 6 h 39"/>
                  <a:gd name="T16" fmla="*/ 4 w 34"/>
                  <a:gd name="T17" fmla="*/ 5 h 39"/>
                  <a:gd name="T18" fmla="*/ 2 w 34"/>
                  <a:gd name="T19" fmla="*/ 7 h 39"/>
                  <a:gd name="T20" fmla="*/ 2 w 34"/>
                  <a:gd name="T21" fmla="*/ 6 h 39"/>
                  <a:gd name="T22" fmla="*/ 0 w 34"/>
                  <a:gd name="T23" fmla="*/ 2 h 39"/>
                  <a:gd name="T24" fmla="*/ 4 w 34"/>
                  <a:gd name="T25" fmla="*/ 0 h 39"/>
                  <a:gd name="T26" fmla="*/ 6 w 34"/>
                  <a:gd name="T27" fmla="*/ 4 h 39"/>
                  <a:gd name="T28" fmla="*/ 2 w 34"/>
                  <a:gd name="T29" fmla="*/ 6 h 3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4"/>
                  <a:gd name="T46" fmla="*/ 0 h 39"/>
                  <a:gd name="T47" fmla="*/ 34 w 34"/>
                  <a:gd name="T48" fmla="*/ 39 h 3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4" h="39">
                    <a:moveTo>
                      <a:pt x="20" y="39"/>
                    </a:moveTo>
                    <a:lnTo>
                      <a:pt x="10" y="26"/>
                    </a:lnTo>
                    <a:lnTo>
                      <a:pt x="25" y="15"/>
                    </a:lnTo>
                    <a:lnTo>
                      <a:pt x="34" y="27"/>
                    </a:lnTo>
                    <a:lnTo>
                      <a:pt x="20" y="39"/>
                    </a:lnTo>
                    <a:close/>
                    <a:moveTo>
                      <a:pt x="10" y="26"/>
                    </a:moveTo>
                    <a:lnTo>
                      <a:pt x="9" y="25"/>
                    </a:lnTo>
                    <a:lnTo>
                      <a:pt x="17" y="20"/>
                    </a:lnTo>
                    <a:lnTo>
                      <a:pt x="10" y="26"/>
                    </a:lnTo>
                    <a:close/>
                    <a:moveTo>
                      <a:pt x="9" y="25"/>
                    </a:moveTo>
                    <a:lnTo>
                      <a:pt x="0" y="9"/>
                    </a:lnTo>
                    <a:lnTo>
                      <a:pt x="16" y="0"/>
                    </a:lnTo>
                    <a:lnTo>
                      <a:pt x="25" y="15"/>
                    </a:lnTo>
                    <a:lnTo>
                      <a:pt x="9"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48" name="Freeform 937">
                <a:extLst>
                  <a:ext uri="{FF2B5EF4-FFF2-40B4-BE49-F238E27FC236}">
                    <a16:creationId xmlns:a16="http://schemas.microsoft.com/office/drawing/2014/main" id="{367D8F98-8FED-41DF-945D-DD5FD61282E8}"/>
                  </a:ext>
                </a:extLst>
              </p:cNvPr>
              <p:cNvSpPr>
                <a:spLocks noEditPoints="1"/>
              </p:cNvSpPr>
              <p:nvPr/>
            </p:nvSpPr>
            <p:spPr bwMode="auto">
              <a:xfrm>
                <a:off x="1883" y="1367"/>
                <a:ext cx="9" cy="10"/>
              </a:xfrm>
              <a:custGeom>
                <a:avLst/>
                <a:gdLst>
                  <a:gd name="T0" fmla="*/ 5 w 35"/>
                  <a:gd name="T1" fmla="*/ 10 h 39"/>
                  <a:gd name="T2" fmla="*/ 2 w 35"/>
                  <a:gd name="T3" fmla="*/ 6 h 39"/>
                  <a:gd name="T4" fmla="*/ 6 w 35"/>
                  <a:gd name="T5" fmla="*/ 4 h 39"/>
                  <a:gd name="T6" fmla="*/ 9 w 35"/>
                  <a:gd name="T7" fmla="*/ 8 h 39"/>
                  <a:gd name="T8" fmla="*/ 5 w 35"/>
                  <a:gd name="T9" fmla="*/ 10 h 39"/>
                  <a:gd name="T10" fmla="*/ 6 w 35"/>
                  <a:gd name="T11" fmla="*/ 3 h 39"/>
                  <a:gd name="T12" fmla="*/ 6 w 35"/>
                  <a:gd name="T13" fmla="*/ 4 h 39"/>
                  <a:gd name="T14" fmla="*/ 6 w 35"/>
                  <a:gd name="T15" fmla="*/ 4 h 39"/>
                  <a:gd name="T16" fmla="*/ 5 w 35"/>
                  <a:gd name="T17" fmla="*/ 5 h 39"/>
                  <a:gd name="T18" fmla="*/ 6 w 35"/>
                  <a:gd name="T19" fmla="*/ 3 h 39"/>
                  <a:gd name="T20" fmla="*/ 3 w 35"/>
                  <a:gd name="T21" fmla="*/ 6 h 39"/>
                  <a:gd name="T22" fmla="*/ 0 w 35"/>
                  <a:gd name="T23" fmla="*/ 3 h 39"/>
                  <a:gd name="T24" fmla="*/ 4 w 35"/>
                  <a:gd name="T25" fmla="*/ 0 h 39"/>
                  <a:gd name="T26" fmla="*/ 6 w 35"/>
                  <a:gd name="T27" fmla="*/ 3 h 39"/>
                  <a:gd name="T28" fmla="*/ 3 w 35"/>
                  <a:gd name="T29" fmla="*/ 6 h 3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5"/>
                  <a:gd name="T46" fmla="*/ 0 h 39"/>
                  <a:gd name="T47" fmla="*/ 35 w 35"/>
                  <a:gd name="T48" fmla="*/ 39 h 3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5" h="39">
                    <a:moveTo>
                      <a:pt x="19" y="39"/>
                    </a:moveTo>
                    <a:lnTo>
                      <a:pt x="9" y="23"/>
                    </a:lnTo>
                    <a:lnTo>
                      <a:pt x="25" y="14"/>
                    </a:lnTo>
                    <a:lnTo>
                      <a:pt x="35" y="30"/>
                    </a:lnTo>
                    <a:lnTo>
                      <a:pt x="19" y="39"/>
                    </a:lnTo>
                    <a:close/>
                    <a:moveTo>
                      <a:pt x="24" y="13"/>
                    </a:moveTo>
                    <a:lnTo>
                      <a:pt x="25" y="14"/>
                    </a:lnTo>
                    <a:lnTo>
                      <a:pt x="18" y="19"/>
                    </a:lnTo>
                    <a:lnTo>
                      <a:pt x="24" y="13"/>
                    </a:lnTo>
                    <a:close/>
                    <a:moveTo>
                      <a:pt x="10" y="24"/>
                    </a:moveTo>
                    <a:lnTo>
                      <a:pt x="0" y="12"/>
                    </a:lnTo>
                    <a:lnTo>
                      <a:pt x="15" y="0"/>
                    </a:lnTo>
                    <a:lnTo>
                      <a:pt x="24" y="13"/>
                    </a:lnTo>
                    <a:lnTo>
                      <a:pt x="1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49" name="Freeform 938">
                <a:extLst>
                  <a:ext uri="{FF2B5EF4-FFF2-40B4-BE49-F238E27FC236}">
                    <a16:creationId xmlns:a16="http://schemas.microsoft.com/office/drawing/2014/main" id="{6ACA9E98-BC23-49B6-9C71-CB174D3AFDAB}"/>
                  </a:ext>
                </a:extLst>
              </p:cNvPr>
              <p:cNvSpPr>
                <a:spLocks noEditPoints="1"/>
              </p:cNvSpPr>
              <p:nvPr/>
            </p:nvSpPr>
            <p:spPr bwMode="auto">
              <a:xfrm>
                <a:off x="1882" y="1366"/>
                <a:ext cx="5" cy="4"/>
              </a:xfrm>
              <a:custGeom>
                <a:avLst/>
                <a:gdLst>
                  <a:gd name="T0" fmla="*/ 1 w 21"/>
                  <a:gd name="T1" fmla="*/ 4 h 19"/>
                  <a:gd name="T2" fmla="*/ 1 w 21"/>
                  <a:gd name="T3" fmla="*/ 4 h 19"/>
                  <a:gd name="T4" fmla="*/ 1 w 21"/>
                  <a:gd name="T5" fmla="*/ 3 h 19"/>
                  <a:gd name="T6" fmla="*/ 3 w 21"/>
                  <a:gd name="T7" fmla="*/ 3 h 19"/>
                  <a:gd name="T8" fmla="*/ 1 w 21"/>
                  <a:gd name="T9" fmla="*/ 4 h 19"/>
                  <a:gd name="T10" fmla="*/ 1 w 21"/>
                  <a:gd name="T11" fmla="*/ 3 h 19"/>
                  <a:gd name="T12" fmla="*/ 0 w 21"/>
                  <a:gd name="T13" fmla="*/ 1 h 19"/>
                  <a:gd name="T14" fmla="*/ 4 w 21"/>
                  <a:gd name="T15" fmla="*/ 0 h 19"/>
                  <a:gd name="T16" fmla="*/ 5 w 21"/>
                  <a:gd name="T17" fmla="*/ 2 h 19"/>
                  <a:gd name="T18" fmla="*/ 1 w 21"/>
                  <a:gd name="T19" fmla="*/ 3 h 1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
                  <a:gd name="T31" fmla="*/ 0 h 19"/>
                  <a:gd name="T32" fmla="*/ 21 w 21"/>
                  <a:gd name="T33" fmla="*/ 19 h 1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 h="19">
                    <a:moveTo>
                      <a:pt x="4" y="19"/>
                    </a:moveTo>
                    <a:lnTo>
                      <a:pt x="3" y="17"/>
                    </a:lnTo>
                    <a:lnTo>
                      <a:pt x="3" y="16"/>
                    </a:lnTo>
                    <a:lnTo>
                      <a:pt x="12" y="12"/>
                    </a:lnTo>
                    <a:lnTo>
                      <a:pt x="4" y="19"/>
                    </a:lnTo>
                    <a:close/>
                    <a:moveTo>
                      <a:pt x="3" y="16"/>
                    </a:moveTo>
                    <a:lnTo>
                      <a:pt x="0" y="7"/>
                    </a:lnTo>
                    <a:lnTo>
                      <a:pt x="17" y="0"/>
                    </a:lnTo>
                    <a:lnTo>
                      <a:pt x="21" y="10"/>
                    </a:lnTo>
                    <a:lnTo>
                      <a:pt x="3"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50" name="Freeform 939">
                <a:extLst>
                  <a:ext uri="{FF2B5EF4-FFF2-40B4-BE49-F238E27FC236}">
                    <a16:creationId xmlns:a16="http://schemas.microsoft.com/office/drawing/2014/main" id="{6D22383A-F6BD-457C-999E-058391F82C47}"/>
                  </a:ext>
                </a:extLst>
              </p:cNvPr>
              <p:cNvSpPr>
                <a:spLocks noEditPoints="1"/>
              </p:cNvSpPr>
              <p:nvPr/>
            </p:nvSpPr>
            <p:spPr bwMode="auto">
              <a:xfrm>
                <a:off x="1880" y="1362"/>
                <a:ext cx="6" cy="6"/>
              </a:xfrm>
              <a:custGeom>
                <a:avLst/>
                <a:gdLst>
                  <a:gd name="T0" fmla="*/ 6 w 26"/>
                  <a:gd name="T1" fmla="*/ 3 h 24"/>
                  <a:gd name="T2" fmla="*/ 6 w 26"/>
                  <a:gd name="T3" fmla="*/ 3 h 24"/>
                  <a:gd name="T4" fmla="*/ 6 w 26"/>
                  <a:gd name="T5" fmla="*/ 4 h 24"/>
                  <a:gd name="T6" fmla="*/ 4 w 26"/>
                  <a:gd name="T7" fmla="*/ 4 h 24"/>
                  <a:gd name="T8" fmla="*/ 6 w 26"/>
                  <a:gd name="T9" fmla="*/ 3 h 24"/>
                  <a:gd name="T10" fmla="*/ 3 w 26"/>
                  <a:gd name="T11" fmla="*/ 6 h 24"/>
                  <a:gd name="T12" fmla="*/ 1 w 26"/>
                  <a:gd name="T13" fmla="*/ 4 h 24"/>
                  <a:gd name="T14" fmla="*/ 4 w 26"/>
                  <a:gd name="T15" fmla="*/ 1 h 24"/>
                  <a:gd name="T16" fmla="*/ 6 w 26"/>
                  <a:gd name="T17" fmla="*/ 3 h 24"/>
                  <a:gd name="T18" fmla="*/ 3 w 26"/>
                  <a:gd name="T19" fmla="*/ 6 h 24"/>
                  <a:gd name="T20" fmla="*/ 1 w 26"/>
                  <a:gd name="T21" fmla="*/ 4 h 24"/>
                  <a:gd name="T22" fmla="*/ 1 w 26"/>
                  <a:gd name="T23" fmla="*/ 4 h 24"/>
                  <a:gd name="T24" fmla="*/ 1 w 26"/>
                  <a:gd name="T25" fmla="*/ 4 h 24"/>
                  <a:gd name="T26" fmla="*/ 3 w 26"/>
                  <a:gd name="T27" fmla="*/ 3 h 24"/>
                  <a:gd name="T28" fmla="*/ 1 w 26"/>
                  <a:gd name="T29" fmla="*/ 4 h 24"/>
                  <a:gd name="T30" fmla="*/ 1 w 26"/>
                  <a:gd name="T31" fmla="*/ 4 h 24"/>
                  <a:gd name="T32" fmla="*/ 0 w 26"/>
                  <a:gd name="T33" fmla="*/ 2 h 24"/>
                  <a:gd name="T34" fmla="*/ 4 w 26"/>
                  <a:gd name="T35" fmla="*/ 0 h 24"/>
                  <a:gd name="T36" fmla="*/ 5 w 26"/>
                  <a:gd name="T37" fmla="*/ 2 h 24"/>
                  <a:gd name="T38" fmla="*/ 1 w 26"/>
                  <a:gd name="T39" fmla="*/ 4 h 2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6"/>
                  <a:gd name="T61" fmla="*/ 0 h 24"/>
                  <a:gd name="T62" fmla="*/ 26 w 26"/>
                  <a:gd name="T63" fmla="*/ 24 h 2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6" h="24">
                    <a:moveTo>
                      <a:pt x="24" y="11"/>
                    </a:moveTo>
                    <a:lnTo>
                      <a:pt x="26" y="12"/>
                    </a:lnTo>
                    <a:lnTo>
                      <a:pt x="26" y="14"/>
                    </a:lnTo>
                    <a:lnTo>
                      <a:pt x="17" y="17"/>
                    </a:lnTo>
                    <a:lnTo>
                      <a:pt x="24" y="11"/>
                    </a:lnTo>
                    <a:close/>
                    <a:moveTo>
                      <a:pt x="11" y="24"/>
                    </a:moveTo>
                    <a:lnTo>
                      <a:pt x="4" y="17"/>
                    </a:lnTo>
                    <a:lnTo>
                      <a:pt x="17" y="4"/>
                    </a:lnTo>
                    <a:lnTo>
                      <a:pt x="24" y="11"/>
                    </a:lnTo>
                    <a:lnTo>
                      <a:pt x="11" y="24"/>
                    </a:lnTo>
                    <a:close/>
                    <a:moveTo>
                      <a:pt x="4" y="17"/>
                    </a:moveTo>
                    <a:lnTo>
                      <a:pt x="3" y="16"/>
                    </a:lnTo>
                    <a:lnTo>
                      <a:pt x="3" y="15"/>
                    </a:lnTo>
                    <a:lnTo>
                      <a:pt x="11" y="11"/>
                    </a:lnTo>
                    <a:lnTo>
                      <a:pt x="4" y="17"/>
                    </a:lnTo>
                    <a:close/>
                    <a:moveTo>
                      <a:pt x="3" y="15"/>
                    </a:moveTo>
                    <a:lnTo>
                      <a:pt x="0" y="9"/>
                    </a:lnTo>
                    <a:lnTo>
                      <a:pt x="16" y="0"/>
                    </a:lnTo>
                    <a:lnTo>
                      <a:pt x="20" y="6"/>
                    </a:lnTo>
                    <a:lnTo>
                      <a:pt x="3"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51" name="Freeform 940">
                <a:extLst>
                  <a:ext uri="{FF2B5EF4-FFF2-40B4-BE49-F238E27FC236}">
                    <a16:creationId xmlns:a16="http://schemas.microsoft.com/office/drawing/2014/main" id="{BD3F1F84-E928-4946-BC44-16811ACB26EA}"/>
                  </a:ext>
                </a:extLst>
              </p:cNvPr>
              <p:cNvSpPr>
                <a:spLocks noEditPoints="1"/>
              </p:cNvSpPr>
              <p:nvPr/>
            </p:nvSpPr>
            <p:spPr bwMode="auto">
              <a:xfrm>
                <a:off x="1877" y="1358"/>
                <a:ext cx="7" cy="6"/>
              </a:xfrm>
              <a:custGeom>
                <a:avLst/>
                <a:gdLst>
                  <a:gd name="T0" fmla="*/ 7 w 27"/>
                  <a:gd name="T1" fmla="*/ 4 h 28"/>
                  <a:gd name="T2" fmla="*/ 7 w 27"/>
                  <a:gd name="T3" fmla="*/ 4 h 28"/>
                  <a:gd name="T4" fmla="*/ 7 w 27"/>
                  <a:gd name="T5" fmla="*/ 4 h 28"/>
                  <a:gd name="T6" fmla="*/ 5 w 27"/>
                  <a:gd name="T7" fmla="*/ 5 h 28"/>
                  <a:gd name="T8" fmla="*/ 7 w 27"/>
                  <a:gd name="T9" fmla="*/ 4 h 28"/>
                  <a:gd name="T10" fmla="*/ 3 w 27"/>
                  <a:gd name="T11" fmla="*/ 6 h 28"/>
                  <a:gd name="T12" fmla="*/ 1 w 27"/>
                  <a:gd name="T13" fmla="*/ 4 h 28"/>
                  <a:gd name="T14" fmla="*/ 5 w 27"/>
                  <a:gd name="T15" fmla="*/ 2 h 28"/>
                  <a:gd name="T16" fmla="*/ 7 w 27"/>
                  <a:gd name="T17" fmla="*/ 4 h 28"/>
                  <a:gd name="T18" fmla="*/ 3 w 27"/>
                  <a:gd name="T19" fmla="*/ 6 h 28"/>
                  <a:gd name="T20" fmla="*/ 5 w 27"/>
                  <a:gd name="T21" fmla="*/ 2 h 28"/>
                  <a:gd name="T22" fmla="*/ 5 w 27"/>
                  <a:gd name="T23" fmla="*/ 2 h 28"/>
                  <a:gd name="T24" fmla="*/ 5 w 27"/>
                  <a:gd name="T25" fmla="*/ 2 h 28"/>
                  <a:gd name="T26" fmla="*/ 3 w 27"/>
                  <a:gd name="T27" fmla="*/ 3 h 28"/>
                  <a:gd name="T28" fmla="*/ 5 w 27"/>
                  <a:gd name="T29" fmla="*/ 2 h 28"/>
                  <a:gd name="T30" fmla="*/ 1 w 27"/>
                  <a:gd name="T31" fmla="*/ 4 h 28"/>
                  <a:gd name="T32" fmla="*/ 0 w 27"/>
                  <a:gd name="T33" fmla="*/ 3 h 28"/>
                  <a:gd name="T34" fmla="*/ 3 w 27"/>
                  <a:gd name="T35" fmla="*/ 0 h 28"/>
                  <a:gd name="T36" fmla="*/ 5 w 27"/>
                  <a:gd name="T37" fmla="*/ 2 h 28"/>
                  <a:gd name="T38" fmla="*/ 1 w 27"/>
                  <a:gd name="T39" fmla="*/ 4 h 2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7"/>
                  <a:gd name="T61" fmla="*/ 0 h 28"/>
                  <a:gd name="T62" fmla="*/ 27 w 27"/>
                  <a:gd name="T63" fmla="*/ 28 h 2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7" h="28">
                    <a:moveTo>
                      <a:pt x="27" y="18"/>
                    </a:moveTo>
                    <a:lnTo>
                      <a:pt x="27" y="18"/>
                    </a:lnTo>
                    <a:lnTo>
                      <a:pt x="19" y="22"/>
                    </a:lnTo>
                    <a:lnTo>
                      <a:pt x="27" y="18"/>
                    </a:lnTo>
                    <a:close/>
                    <a:moveTo>
                      <a:pt x="11" y="28"/>
                    </a:moveTo>
                    <a:lnTo>
                      <a:pt x="4" y="18"/>
                    </a:lnTo>
                    <a:lnTo>
                      <a:pt x="21" y="8"/>
                    </a:lnTo>
                    <a:lnTo>
                      <a:pt x="27" y="18"/>
                    </a:lnTo>
                    <a:lnTo>
                      <a:pt x="11" y="28"/>
                    </a:lnTo>
                    <a:close/>
                    <a:moveTo>
                      <a:pt x="20" y="7"/>
                    </a:moveTo>
                    <a:lnTo>
                      <a:pt x="20" y="7"/>
                    </a:lnTo>
                    <a:lnTo>
                      <a:pt x="21" y="8"/>
                    </a:lnTo>
                    <a:lnTo>
                      <a:pt x="13" y="13"/>
                    </a:lnTo>
                    <a:lnTo>
                      <a:pt x="20" y="7"/>
                    </a:lnTo>
                    <a:close/>
                    <a:moveTo>
                      <a:pt x="5" y="20"/>
                    </a:moveTo>
                    <a:lnTo>
                      <a:pt x="0" y="13"/>
                    </a:lnTo>
                    <a:lnTo>
                      <a:pt x="13" y="0"/>
                    </a:lnTo>
                    <a:lnTo>
                      <a:pt x="20" y="7"/>
                    </a:lnTo>
                    <a:lnTo>
                      <a:pt x="5"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52" name="Freeform 941">
                <a:extLst>
                  <a:ext uri="{FF2B5EF4-FFF2-40B4-BE49-F238E27FC236}">
                    <a16:creationId xmlns:a16="http://schemas.microsoft.com/office/drawing/2014/main" id="{26AC594D-700C-413F-83F6-F99AF3E94DFE}"/>
                  </a:ext>
                </a:extLst>
              </p:cNvPr>
              <p:cNvSpPr>
                <a:spLocks noEditPoints="1"/>
              </p:cNvSpPr>
              <p:nvPr/>
            </p:nvSpPr>
            <p:spPr bwMode="auto">
              <a:xfrm>
                <a:off x="1876" y="1356"/>
                <a:ext cx="5" cy="5"/>
              </a:xfrm>
              <a:custGeom>
                <a:avLst/>
                <a:gdLst>
                  <a:gd name="T0" fmla="*/ 1 w 21"/>
                  <a:gd name="T1" fmla="*/ 5 h 18"/>
                  <a:gd name="T2" fmla="*/ 1 w 21"/>
                  <a:gd name="T3" fmla="*/ 5 h 18"/>
                  <a:gd name="T4" fmla="*/ 1 w 21"/>
                  <a:gd name="T5" fmla="*/ 4 h 18"/>
                  <a:gd name="T6" fmla="*/ 3 w 21"/>
                  <a:gd name="T7" fmla="*/ 3 h 18"/>
                  <a:gd name="T8" fmla="*/ 1 w 21"/>
                  <a:gd name="T9" fmla="*/ 5 h 18"/>
                  <a:gd name="T10" fmla="*/ 1 w 21"/>
                  <a:gd name="T11" fmla="*/ 4 h 18"/>
                  <a:gd name="T12" fmla="*/ 0 w 21"/>
                  <a:gd name="T13" fmla="*/ 1 h 18"/>
                  <a:gd name="T14" fmla="*/ 4 w 21"/>
                  <a:gd name="T15" fmla="*/ 0 h 18"/>
                  <a:gd name="T16" fmla="*/ 5 w 21"/>
                  <a:gd name="T17" fmla="*/ 2 h 18"/>
                  <a:gd name="T18" fmla="*/ 1 w 21"/>
                  <a:gd name="T19" fmla="*/ 4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
                  <a:gd name="T31" fmla="*/ 0 h 18"/>
                  <a:gd name="T32" fmla="*/ 21 w 21"/>
                  <a:gd name="T33" fmla="*/ 18 h 1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 h="18">
                    <a:moveTo>
                      <a:pt x="6" y="18"/>
                    </a:moveTo>
                    <a:lnTo>
                      <a:pt x="4" y="17"/>
                    </a:lnTo>
                    <a:lnTo>
                      <a:pt x="4" y="15"/>
                    </a:lnTo>
                    <a:lnTo>
                      <a:pt x="12" y="12"/>
                    </a:lnTo>
                    <a:lnTo>
                      <a:pt x="6" y="18"/>
                    </a:lnTo>
                    <a:close/>
                    <a:moveTo>
                      <a:pt x="4" y="15"/>
                    </a:moveTo>
                    <a:lnTo>
                      <a:pt x="0" y="5"/>
                    </a:lnTo>
                    <a:lnTo>
                      <a:pt x="18" y="0"/>
                    </a:lnTo>
                    <a:lnTo>
                      <a:pt x="21" y="8"/>
                    </a:lnTo>
                    <a:lnTo>
                      <a:pt x="4"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53" name="Freeform 942">
                <a:extLst>
                  <a:ext uri="{FF2B5EF4-FFF2-40B4-BE49-F238E27FC236}">
                    <a16:creationId xmlns:a16="http://schemas.microsoft.com/office/drawing/2014/main" id="{085F4678-5B02-4241-868D-186AA7EBC2FF}"/>
                  </a:ext>
                </a:extLst>
              </p:cNvPr>
              <p:cNvSpPr>
                <a:spLocks noEditPoints="1"/>
              </p:cNvSpPr>
              <p:nvPr/>
            </p:nvSpPr>
            <p:spPr bwMode="auto">
              <a:xfrm>
                <a:off x="1873" y="1351"/>
                <a:ext cx="7" cy="7"/>
              </a:xfrm>
              <a:custGeom>
                <a:avLst/>
                <a:gdLst>
                  <a:gd name="T0" fmla="*/ 7 w 29"/>
                  <a:gd name="T1" fmla="*/ 4 h 27"/>
                  <a:gd name="T2" fmla="*/ 7 w 29"/>
                  <a:gd name="T3" fmla="*/ 4 h 27"/>
                  <a:gd name="T4" fmla="*/ 7 w 29"/>
                  <a:gd name="T5" fmla="*/ 5 h 27"/>
                  <a:gd name="T6" fmla="*/ 5 w 29"/>
                  <a:gd name="T7" fmla="*/ 6 h 27"/>
                  <a:gd name="T8" fmla="*/ 7 w 29"/>
                  <a:gd name="T9" fmla="*/ 4 h 27"/>
                  <a:gd name="T10" fmla="*/ 3 w 29"/>
                  <a:gd name="T11" fmla="*/ 7 h 27"/>
                  <a:gd name="T12" fmla="*/ 1 w 29"/>
                  <a:gd name="T13" fmla="*/ 4 h 27"/>
                  <a:gd name="T14" fmla="*/ 5 w 29"/>
                  <a:gd name="T15" fmla="*/ 2 h 27"/>
                  <a:gd name="T16" fmla="*/ 7 w 29"/>
                  <a:gd name="T17" fmla="*/ 4 h 27"/>
                  <a:gd name="T18" fmla="*/ 3 w 29"/>
                  <a:gd name="T19" fmla="*/ 7 h 27"/>
                  <a:gd name="T20" fmla="*/ 5 w 29"/>
                  <a:gd name="T21" fmla="*/ 2 h 27"/>
                  <a:gd name="T22" fmla="*/ 5 w 29"/>
                  <a:gd name="T23" fmla="*/ 2 h 27"/>
                  <a:gd name="T24" fmla="*/ 5 w 29"/>
                  <a:gd name="T25" fmla="*/ 2 h 27"/>
                  <a:gd name="T26" fmla="*/ 3 w 29"/>
                  <a:gd name="T27" fmla="*/ 3 h 27"/>
                  <a:gd name="T28" fmla="*/ 5 w 29"/>
                  <a:gd name="T29" fmla="*/ 2 h 27"/>
                  <a:gd name="T30" fmla="*/ 2 w 29"/>
                  <a:gd name="T31" fmla="*/ 5 h 27"/>
                  <a:gd name="T32" fmla="*/ 0 w 29"/>
                  <a:gd name="T33" fmla="*/ 3 h 27"/>
                  <a:gd name="T34" fmla="*/ 4 w 29"/>
                  <a:gd name="T35" fmla="*/ 0 h 27"/>
                  <a:gd name="T36" fmla="*/ 5 w 29"/>
                  <a:gd name="T37" fmla="*/ 2 h 27"/>
                  <a:gd name="T38" fmla="*/ 2 w 29"/>
                  <a:gd name="T39" fmla="*/ 5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9"/>
                  <a:gd name="T61" fmla="*/ 0 h 27"/>
                  <a:gd name="T62" fmla="*/ 29 w 29"/>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9" h="27">
                    <a:moveTo>
                      <a:pt x="28" y="16"/>
                    </a:moveTo>
                    <a:lnTo>
                      <a:pt x="29" y="17"/>
                    </a:lnTo>
                    <a:lnTo>
                      <a:pt x="29" y="20"/>
                    </a:lnTo>
                    <a:lnTo>
                      <a:pt x="20" y="22"/>
                    </a:lnTo>
                    <a:lnTo>
                      <a:pt x="28" y="16"/>
                    </a:lnTo>
                    <a:close/>
                    <a:moveTo>
                      <a:pt x="12" y="27"/>
                    </a:moveTo>
                    <a:lnTo>
                      <a:pt x="6" y="17"/>
                    </a:lnTo>
                    <a:lnTo>
                      <a:pt x="21" y="8"/>
                    </a:lnTo>
                    <a:lnTo>
                      <a:pt x="28" y="16"/>
                    </a:lnTo>
                    <a:lnTo>
                      <a:pt x="12" y="27"/>
                    </a:lnTo>
                    <a:close/>
                    <a:moveTo>
                      <a:pt x="20" y="6"/>
                    </a:moveTo>
                    <a:lnTo>
                      <a:pt x="21" y="6"/>
                    </a:lnTo>
                    <a:lnTo>
                      <a:pt x="21" y="8"/>
                    </a:lnTo>
                    <a:lnTo>
                      <a:pt x="13" y="13"/>
                    </a:lnTo>
                    <a:lnTo>
                      <a:pt x="20" y="6"/>
                    </a:lnTo>
                    <a:close/>
                    <a:moveTo>
                      <a:pt x="7" y="20"/>
                    </a:moveTo>
                    <a:lnTo>
                      <a:pt x="0" y="13"/>
                    </a:lnTo>
                    <a:lnTo>
                      <a:pt x="15" y="0"/>
                    </a:lnTo>
                    <a:lnTo>
                      <a:pt x="20" y="6"/>
                    </a:lnTo>
                    <a:lnTo>
                      <a:pt x="7"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54" name="Freeform 943">
                <a:extLst>
                  <a:ext uri="{FF2B5EF4-FFF2-40B4-BE49-F238E27FC236}">
                    <a16:creationId xmlns:a16="http://schemas.microsoft.com/office/drawing/2014/main" id="{46C95183-E5AF-4F8A-8309-BF13933D61BD}"/>
                  </a:ext>
                </a:extLst>
              </p:cNvPr>
              <p:cNvSpPr>
                <a:spLocks noEditPoints="1"/>
              </p:cNvSpPr>
              <p:nvPr/>
            </p:nvSpPr>
            <p:spPr bwMode="auto">
              <a:xfrm>
                <a:off x="1872" y="1350"/>
                <a:ext cx="5" cy="5"/>
              </a:xfrm>
              <a:custGeom>
                <a:avLst/>
                <a:gdLst>
                  <a:gd name="T0" fmla="*/ 1 w 20"/>
                  <a:gd name="T1" fmla="*/ 5 h 18"/>
                  <a:gd name="T2" fmla="*/ 1 w 20"/>
                  <a:gd name="T3" fmla="*/ 5 h 18"/>
                  <a:gd name="T4" fmla="*/ 1 w 20"/>
                  <a:gd name="T5" fmla="*/ 4 h 18"/>
                  <a:gd name="T6" fmla="*/ 3 w 20"/>
                  <a:gd name="T7" fmla="*/ 3 h 18"/>
                  <a:gd name="T8" fmla="*/ 1 w 20"/>
                  <a:gd name="T9" fmla="*/ 5 h 18"/>
                  <a:gd name="T10" fmla="*/ 1 w 20"/>
                  <a:gd name="T11" fmla="*/ 4 h 18"/>
                  <a:gd name="T12" fmla="*/ 0 w 20"/>
                  <a:gd name="T13" fmla="*/ 3 h 18"/>
                  <a:gd name="T14" fmla="*/ 4 w 20"/>
                  <a:gd name="T15" fmla="*/ 0 h 18"/>
                  <a:gd name="T16" fmla="*/ 5 w 20"/>
                  <a:gd name="T17" fmla="*/ 2 h 18"/>
                  <a:gd name="T18" fmla="*/ 1 w 20"/>
                  <a:gd name="T19" fmla="*/ 4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0"/>
                  <a:gd name="T31" fmla="*/ 0 h 18"/>
                  <a:gd name="T32" fmla="*/ 20 w 20"/>
                  <a:gd name="T33" fmla="*/ 18 h 1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0" h="18">
                    <a:moveTo>
                      <a:pt x="4" y="18"/>
                    </a:moveTo>
                    <a:lnTo>
                      <a:pt x="3" y="17"/>
                    </a:lnTo>
                    <a:lnTo>
                      <a:pt x="3" y="16"/>
                    </a:lnTo>
                    <a:lnTo>
                      <a:pt x="11" y="11"/>
                    </a:lnTo>
                    <a:lnTo>
                      <a:pt x="4" y="18"/>
                    </a:lnTo>
                    <a:close/>
                    <a:moveTo>
                      <a:pt x="3" y="16"/>
                    </a:moveTo>
                    <a:lnTo>
                      <a:pt x="0" y="9"/>
                    </a:lnTo>
                    <a:lnTo>
                      <a:pt x="16" y="0"/>
                    </a:lnTo>
                    <a:lnTo>
                      <a:pt x="20" y="7"/>
                    </a:lnTo>
                    <a:lnTo>
                      <a:pt x="3"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55" name="Freeform 944">
                <a:extLst>
                  <a:ext uri="{FF2B5EF4-FFF2-40B4-BE49-F238E27FC236}">
                    <a16:creationId xmlns:a16="http://schemas.microsoft.com/office/drawing/2014/main" id="{43397711-7513-4DB8-B860-529FFDF0C881}"/>
                  </a:ext>
                </a:extLst>
              </p:cNvPr>
              <p:cNvSpPr>
                <a:spLocks noEditPoints="1"/>
              </p:cNvSpPr>
              <p:nvPr/>
            </p:nvSpPr>
            <p:spPr bwMode="auto">
              <a:xfrm>
                <a:off x="1871" y="1348"/>
                <a:ext cx="5" cy="4"/>
              </a:xfrm>
              <a:custGeom>
                <a:avLst/>
                <a:gdLst>
                  <a:gd name="T0" fmla="*/ 1 w 22"/>
                  <a:gd name="T1" fmla="*/ 4 h 16"/>
                  <a:gd name="T2" fmla="*/ 1 w 22"/>
                  <a:gd name="T3" fmla="*/ 4 h 16"/>
                  <a:gd name="T4" fmla="*/ 1 w 22"/>
                  <a:gd name="T5" fmla="*/ 4 h 16"/>
                  <a:gd name="T6" fmla="*/ 3 w 22"/>
                  <a:gd name="T7" fmla="*/ 3 h 16"/>
                  <a:gd name="T8" fmla="*/ 1 w 22"/>
                  <a:gd name="T9" fmla="*/ 4 h 16"/>
                  <a:gd name="T10" fmla="*/ 1 w 22"/>
                  <a:gd name="T11" fmla="*/ 4 h 16"/>
                  <a:gd name="T12" fmla="*/ 0 w 22"/>
                  <a:gd name="T13" fmla="*/ 1 h 16"/>
                  <a:gd name="T14" fmla="*/ 4 w 22"/>
                  <a:gd name="T15" fmla="*/ 0 h 16"/>
                  <a:gd name="T16" fmla="*/ 5 w 22"/>
                  <a:gd name="T17" fmla="*/ 2 h 16"/>
                  <a:gd name="T18" fmla="*/ 1 w 22"/>
                  <a:gd name="T19" fmla="*/ 4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
                  <a:gd name="T31" fmla="*/ 0 h 16"/>
                  <a:gd name="T32" fmla="*/ 22 w 22"/>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 h="16">
                    <a:moveTo>
                      <a:pt x="5" y="16"/>
                    </a:moveTo>
                    <a:lnTo>
                      <a:pt x="5" y="15"/>
                    </a:lnTo>
                    <a:lnTo>
                      <a:pt x="4" y="15"/>
                    </a:lnTo>
                    <a:lnTo>
                      <a:pt x="14" y="12"/>
                    </a:lnTo>
                    <a:lnTo>
                      <a:pt x="5" y="16"/>
                    </a:lnTo>
                    <a:close/>
                    <a:moveTo>
                      <a:pt x="4" y="15"/>
                    </a:moveTo>
                    <a:lnTo>
                      <a:pt x="0" y="5"/>
                    </a:lnTo>
                    <a:lnTo>
                      <a:pt x="19" y="0"/>
                    </a:lnTo>
                    <a:lnTo>
                      <a:pt x="22" y="8"/>
                    </a:lnTo>
                    <a:lnTo>
                      <a:pt x="4"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56" name="Freeform 945">
                <a:extLst>
                  <a:ext uri="{FF2B5EF4-FFF2-40B4-BE49-F238E27FC236}">
                    <a16:creationId xmlns:a16="http://schemas.microsoft.com/office/drawing/2014/main" id="{D74070D5-4FC6-4662-B5E5-7A45E10C1B69}"/>
                  </a:ext>
                </a:extLst>
              </p:cNvPr>
              <p:cNvSpPr>
                <a:spLocks noEditPoints="1"/>
              </p:cNvSpPr>
              <p:nvPr/>
            </p:nvSpPr>
            <p:spPr bwMode="auto">
              <a:xfrm>
                <a:off x="1870" y="1344"/>
                <a:ext cx="5" cy="6"/>
              </a:xfrm>
              <a:custGeom>
                <a:avLst/>
                <a:gdLst>
                  <a:gd name="T0" fmla="*/ 5 w 23"/>
                  <a:gd name="T1" fmla="*/ 4 h 22"/>
                  <a:gd name="T2" fmla="*/ 5 w 23"/>
                  <a:gd name="T3" fmla="*/ 4 h 22"/>
                  <a:gd name="T4" fmla="*/ 5 w 23"/>
                  <a:gd name="T5" fmla="*/ 4 h 22"/>
                  <a:gd name="T6" fmla="*/ 3 w 23"/>
                  <a:gd name="T7" fmla="*/ 5 h 22"/>
                  <a:gd name="T8" fmla="*/ 5 w 23"/>
                  <a:gd name="T9" fmla="*/ 4 h 22"/>
                  <a:gd name="T10" fmla="*/ 1 w 23"/>
                  <a:gd name="T11" fmla="*/ 6 h 22"/>
                  <a:gd name="T12" fmla="*/ 0 w 23"/>
                  <a:gd name="T13" fmla="*/ 5 h 22"/>
                  <a:gd name="T14" fmla="*/ 4 w 23"/>
                  <a:gd name="T15" fmla="*/ 2 h 22"/>
                  <a:gd name="T16" fmla="*/ 5 w 23"/>
                  <a:gd name="T17" fmla="*/ 4 h 22"/>
                  <a:gd name="T18" fmla="*/ 1 w 23"/>
                  <a:gd name="T19" fmla="*/ 6 h 22"/>
                  <a:gd name="T20" fmla="*/ 3 w 23"/>
                  <a:gd name="T21" fmla="*/ 1 h 22"/>
                  <a:gd name="T22" fmla="*/ 4 w 23"/>
                  <a:gd name="T23" fmla="*/ 1 h 22"/>
                  <a:gd name="T24" fmla="*/ 4 w 23"/>
                  <a:gd name="T25" fmla="*/ 2 h 22"/>
                  <a:gd name="T26" fmla="*/ 2 w 23"/>
                  <a:gd name="T27" fmla="*/ 3 h 22"/>
                  <a:gd name="T28" fmla="*/ 3 w 23"/>
                  <a:gd name="T29" fmla="*/ 1 h 22"/>
                  <a:gd name="T30" fmla="*/ 2 w 23"/>
                  <a:gd name="T31" fmla="*/ 5 h 22"/>
                  <a:gd name="T32" fmla="*/ 0 w 23"/>
                  <a:gd name="T33" fmla="*/ 5 h 22"/>
                  <a:gd name="T34" fmla="*/ 2 w 23"/>
                  <a:gd name="T35" fmla="*/ 0 h 22"/>
                  <a:gd name="T36" fmla="*/ 3 w 23"/>
                  <a:gd name="T37" fmla="*/ 1 h 22"/>
                  <a:gd name="T38" fmla="*/ 2 w 23"/>
                  <a:gd name="T39" fmla="*/ 5 h 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3"/>
                  <a:gd name="T61" fmla="*/ 0 h 22"/>
                  <a:gd name="T62" fmla="*/ 23 w 23"/>
                  <a:gd name="T63" fmla="*/ 22 h 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3" h="22">
                    <a:moveTo>
                      <a:pt x="22" y="15"/>
                    </a:moveTo>
                    <a:lnTo>
                      <a:pt x="23" y="15"/>
                    </a:lnTo>
                    <a:lnTo>
                      <a:pt x="23" y="16"/>
                    </a:lnTo>
                    <a:lnTo>
                      <a:pt x="14" y="18"/>
                    </a:lnTo>
                    <a:lnTo>
                      <a:pt x="22" y="15"/>
                    </a:lnTo>
                    <a:close/>
                    <a:moveTo>
                      <a:pt x="6" y="22"/>
                    </a:moveTo>
                    <a:lnTo>
                      <a:pt x="2" y="17"/>
                    </a:lnTo>
                    <a:lnTo>
                      <a:pt x="20" y="8"/>
                    </a:lnTo>
                    <a:lnTo>
                      <a:pt x="22" y="15"/>
                    </a:lnTo>
                    <a:lnTo>
                      <a:pt x="6" y="22"/>
                    </a:lnTo>
                    <a:close/>
                    <a:moveTo>
                      <a:pt x="15" y="4"/>
                    </a:moveTo>
                    <a:lnTo>
                      <a:pt x="18" y="5"/>
                    </a:lnTo>
                    <a:lnTo>
                      <a:pt x="20" y="8"/>
                    </a:lnTo>
                    <a:lnTo>
                      <a:pt x="11" y="12"/>
                    </a:lnTo>
                    <a:lnTo>
                      <a:pt x="15" y="4"/>
                    </a:lnTo>
                    <a:close/>
                    <a:moveTo>
                      <a:pt x="7" y="20"/>
                    </a:moveTo>
                    <a:lnTo>
                      <a:pt x="0" y="18"/>
                    </a:lnTo>
                    <a:lnTo>
                      <a:pt x="9" y="0"/>
                    </a:lnTo>
                    <a:lnTo>
                      <a:pt x="15" y="4"/>
                    </a:lnTo>
                    <a:lnTo>
                      <a:pt x="7"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57" name="Freeform 946">
                <a:extLst>
                  <a:ext uri="{FF2B5EF4-FFF2-40B4-BE49-F238E27FC236}">
                    <a16:creationId xmlns:a16="http://schemas.microsoft.com/office/drawing/2014/main" id="{CABD9B7F-7F72-4196-8D44-E43C5B1E0C30}"/>
                  </a:ext>
                </a:extLst>
              </p:cNvPr>
              <p:cNvSpPr>
                <a:spLocks noEditPoints="1"/>
              </p:cNvSpPr>
              <p:nvPr/>
            </p:nvSpPr>
            <p:spPr bwMode="auto">
              <a:xfrm>
                <a:off x="1866" y="1342"/>
                <a:ext cx="7" cy="7"/>
              </a:xfrm>
              <a:custGeom>
                <a:avLst/>
                <a:gdLst>
                  <a:gd name="T0" fmla="*/ 3 w 25"/>
                  <a:gd name="T1" fmla="*/ 7 h 29"/>
                  <a:gd name="T2" fmla="*/ 3 w 25"/>
                  <a:gd name="T3" fmla="*/ 7 h 29"/>
                  <a:gd name="T4" fmla="*/ 2 w 25"/>
                  <a:gd name="T5" fmla="*/ 6 h 29"/>
                  <a:gd name="T6" fmla="*/ 4 w 25"/>
                  <a:gd name="T7" fmla="*/ 5 h 29"/>
                  <a:gd name="T8" fmla="*/ 3 w 25"/>
                  <a:gd name="T9" fmla="*/ 7 h 29"/>
                  <a:gd name="T10" fmla="*/ 2 w 25"/>
                  <a:gd name="T11" fmla="*/ 6 h 29"/>
                  <a:gd name="T12" fmla="*/ 1 w 25"/>
                  <a:gd name="T13" fmla="*/ 4 h 29"/>
                  <a:gd name="T14" fmla="*/ 6 w 25"/>
                  <a:gd name="T15" fmla="*/ 2 h 29"/>
                  <a:gd name="T16" fmla="*/ 7 w 25"/>
                  <a:gd name="T17" fmla="*/ 4 h 29"/>
                  <a:gd name="T18" fmla="*/ 2 w 25"/>
                  <a:gd name="T19" fmla="*/ 6 h 29"/>
                  <a:gd name="T20" fmla="*/ 6 w 25"/>
                  <a:gd name="T21" fmla="*/ 2 h 29"/>
                  <a:gd name="T22" fmla="*/ 6 w 25"/>
                  <a:gd name="T23" fmla="*/ 2 h 29"/>
                  <a:gd name="T24" fmla="*/ 6 w 25"/>
                  <a:gd name="T25" fmla="*/ 2 h 29"/>
                  <a:gd name="T26" fmla="*/ 4 w 25"/>
                  <a:gd name="T27" fmla="*/ 3 h 29"/>
                  <a:gd name="T28" fmla="*/ 6 w 25"/>
                  <a:gd name="T29" fmla="*/ 2 h 29"/>
                  <a:gd name="T30" fmla="*/ 2 w 25"/>
                  <a:gd name="T31" fmla="*/ 5 h 29"/>
                  <a:gd name="T32" fmla="*/ 0 w 25"/>
                  <a:gd name="T33" fmla="*/ 3 h 29"/>
                  <a:gd name="T34" fmla="*/ 4 w 25"/>
                  <a:gd name="T35" fmla="*/ 0 h 29"/>
                  <a:gd name="T36" fmla="*/ 6 w 25"/>
                  <a:gd name="T37" fmla="*/ 2 h 29"/>
                  <a:gd name="T38" fmla="*/ 2 w 25"/>
                  <a:gd name="T39" fmla="*/ 5 h 2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29"/>
                  <a:gd name="T62" fmla="*/ 25 w 25"/>
                  <a:gd name="T63" fmla="*/ 29 h 2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29">
                    <a:moveTo>
                      <a:pt x="12" y="29"/>
                    </a:moveTo>
                    <a:lnTo>
                      <a:pt x="10" y="27"/>
                    </a:lnTo>
                    <a:lnTo>
                      <a:pt x="8" y="24"/>
                    </a:lnTo>
                    <a:lnTo>
                      <a:pt x="16" y="20"/>
                    </a:lnTo>
                    <a:lnTo>
                      <a:pt x="12" y="29"/>
                    </a:lnTo>
                    <a:close/>
                    <a:moveTo>
                      <a:pt x="8" y="24"/>
                    </a:moveTo>
                    <a:lnTo>
                      <a:pt x="4" y="18"/>
                    </a:lnTo>
                    <a:lnTo>
                      <a:pt x="22" y="9"/>
                    </a:lnTo>
                    <a:lnTo>
                      <a:pt x="25" y="16"/>
                    </a:lnTo>
                    <a:lnTo>
                      <a:pt x="8" y="24"/>
                    </a:lnTo>
                    <a:close/>
                    <a:moveTo>
                      <a:pt x="20" y="7"/>
                    </a:moveTo>
                    <a:lnTo>
                      <a:pt x="21" y="8"/>
                    </a:lnTo>
                    <a:lnTo>
                      <a:pt x="22" y="9"/>
                    </a:lnTo>
                    <a:lnTo>
                      <a:pt x="13" y="13"/>
                    </a:lnTo>
                    <a:lnTo>
                      <a:pt x="20" y="7"/>
                    </a:lnTo>
                    <a:close/>
                    <a:moveTo>
                      <a:pt x="7" y="20"/>
                    </a:moveTo>
                    <a:lnTo>
                      <a:pt x="0" y="13"/>
                    </a:lnTo>
                    <a:lnTo>
                      <a:pt x="13" y="0"/>
                    </a:lnTo>
                    <a:lnTo>
                      <a:pt x="20" y="7"/>
                    </a:lnTo>
                    <a:lnTo>
                      <a:pt x="7"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58" name="Freeform 947">
                <a:extLst>
                  <a:ext uri="{FF2B5EF4-FFF2-40B4-BE49-F238E27FC236}">
                    <a16:creationId xmlns:a16="http://schemas.microsoft.com/office/drawing/2014/main" id="{3354F05F-8F6A-4849-B19C-1CE081BF3AA2}"/>
                  </a:ext>
                </a:extLst>
              </p:cNvPr>
              <p:cNvSpPr>
                <a:spLocks noEditPoints="1"/>
              </p:cNvSpPr>
              <p:nvPr/>
            </p:nvSpPr>
            <p:spPr bwMode="auto">
              <a:xfrm>
                <a:off x="1866" y="1340"/>
                <a:ext cx="4" cy="5"/>
              </a:xfrm>
              <a:custGeom>
                <a:avLst/>
                <a:gdLst>
                  <a:gd name="T0" fmla="*/ 4 w 16"/>
                  <a:gd name="T1" fmla="*/ 1 h 20"/>
                  <a:gd name="T2" fmla="*/ 4 w 16"/>
                  <a:gd name="T3" fmla="*/ 1 h 20"/>
                  <a:gd name="T4" fmla="*/ 4 w 16"/>
                  <a:gd name="T5" fmla="*/ 1 h 20"/>
                  <a:gd name="T6" fmla="*/ 3 w 16"/>
                  <a:gd name="T7" fmla="*/ 3 h 20"/>
                  <a:gd name="T8" fmla="*/ 4 w 16"/>
                  <a:gd name="T9" fmla="*/ 1 h 20"/>
                  <a:gd name="T10" fmla="*/ 2 w 16"/>
                  <a:gd name="T11" fmla="*/ 5 h 20"/>
                  <a:gd name="T12" fmla="*/ 0 w 16"/>
                  <a:gd name="T13" fmla="*/ 4 h 20"/>
                  <a:gd name="T14" fmla="*/ 2 w 16"/>
                  <a:gd name="T15" fmla="*/ 0 h 20"/>
                  <a:gd name="T16" fmla="*/ 4 w 16"/>
                  <a:gd name="T17" fmla="*/ 1 h 20"/>
                  <a:gd name="T18" fmla="*/ 2 w 16"/>
                  <a:gd name="T19" fmla="*/ 5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20"/>
                  <a:gd name="T32" fmla="*/ 16 w 16"/>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20">
                    <a:moveTo>
                      <a:pt x="14" y="3"/>
                    </a:moveTo>
                    <a:lnTo>
                      <a:pt x="15" y="3"/>
                    </a:lnTo>
                    <a:lnTo>
                      <a:pt x="16" y="4"/>
                    </a:lnTo>
                    <a:lnTo>
                      <a:pt x="10" y="11"/>
                    </a:lnTo>
                    <a:lnTo>
                      <a:pt x="14" y="3"/>
                    </a:lnTo>
                    <a:close/>
                    <a:moveTo>
                      <a:pt x="6" y="20"/>
                    </a:moveTo>
                    <a:lnTo>
                      <a:pt x="0" y="16"/>
                    </a:lnTo>
                    <a:lnTo>
                      <a:pt x="7" y="0"/>
                    </a:lnTo>
                    <a:lnTo>
                      <a:pt x="14" y="3"/>
                    </a:lnTo>
                    <a:lnTo>
                      <a:pt x="6"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59" name="Freeform 948">
                <a:extLst>
                  <a:ext uri="{FF2B5EF4-FFF2-40B4-BE49-F238E27FC236}">
                    <a16:creationId xmlns:a16="http://schemas.microsoft.com/office/drawing/2014/main" id="{7457E575-8673-43BE-BCB1-3BBF4B8E04AE}"/>
                  </a:ext>
                </a:extLst>
              </p:cNvPr>
              <p:cNvSpPr>
                <a:spLocks noEditPoints="1"/>
              </p:cNvSpPr>
              <p:nvPr/>
            </p:nvSpPr>
            <p:spPr bwMode="auto">
              <a:xfrm>
                <a:off x="1862" y="1338"/>
                <a:ext cx="6" cy="7"/>
              </a:xfrm>
              <a:custGeom>
                <a:avLst/>
                <a:gdLst>
                  <a:gd name="T0" fmla="*/ 4 w 23"/>
                  <a:gd name="T1" fmla="*/ 7 h 27"/>
                  <a:gd name="T2" fmla="*/ 2 w 23"/>
                  <a:gd name="T3" fmla="*/ 6 h 27"/>
                  <a:gd name="T4" fmla="*/ 5 w 23"/>
                  <a:gd name="T5" fmla="*/ 2 h 27"/>
                  <a:gd name="T6" fmla="*/ 6 w 23"/>
                  <a:gd name="T7" fmla="*/ 3 h 27"/>
                  <a:gd name="T8" fmla="*/ 4 w 23"/>
                  <a:gd name="T9" fmla="*/ 7 h 27"/>
                  <a:gd name="T10" fmla="*/ 2 w 23"/>
                  <a:gd name="T11" fmla="*/ 6 h 27"/>
                  <a:gd name="T12" fmla="*/ 2 w 23"/>
                  <a:gd name="T13" fmla="*/ 6 h 27"/>
                  <a:gd name="T14" fmla="*/ 2 w 23"/>
                  <a:gd name="T15" fmla="*/ 6 h 27"/>
                  <a:gd name="T16" fmla="*/ 3 w 23"/>
                  <a:gd name="T17" fmla="*/ 4 h 27"/>
                  <a:gd name="T18" fmla="*/ 2 w 23"/>
                  <a:gd name="T19" fmla="*/ 6 h 27"/>
                  <a:gd name="T20" fmla="*/ 2 w 23"/>
                  <a:gd name="T21" fmla="*/ 6 h 27"/>
                  <a:gd name="T22" fmla="*/ 0 w 23"/>
                  <a:gd name="T23" fmla="*/ 4 h 27"/>
                  <a:gd name="T24" fmla="*/ 3 w 23"/>
                  <a:gd name="T25" fmla="*/ 1 h 27"/>
                  <a:gd name="T26" fmla="*/ 5 w 23"/>
                  <a:gd name="T27" fmla="*/ 2 h 27"/>
                  <a:gd name="T28" fmla="*/ 2 w 23"/>
                  <a:gd name="T29" fmla="*/ 6 h 27"/>
                  <a:gd name="T30" fmla="*/ 2 w 23"/>
                  <a:gd name="T31" fmla="*/ 0 h 27"/>
                  <a:gd name="T32" fmla="*/ 3 w 23"/>
                  <a:gd name="T33" fmla="*/ 0 h 27"/>
                  <a:gd name="T34" fmla="*/ 3 w 23"/>
                  <a:gd name="T35" fmla="*/ 1 h 27"/>
                  <a:gd name="T36" fmla="*/ 2 w 23"/>
                  <a:gd name="T37" fmla="*/ 3 h 27"/>
                  <a:gd name="T38" fmla="*/ 2 w 23"/>
                  <a:gd name="T39" fmla="*/ 0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3"/>
                  <a:gd name="T61" fmla="*/ 0 h 27"/>
                  <a:gd name="T62" fmla="*/ 23 w 23"/>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3" h="27">
                    <a:moveTo>
                      <a:pt x="16" y="27"/>
                    </a:moveTo>
                    <a:lnTo>
                      <a:pt x="9" y="24"/>
                    </a:lnTo>
                    <a:lnTo>
                      <a:pt x="18" y="7"/>
                    </a:lnTo>
                    <a:lnTo>
                      <a:pt x="23" y="11"/>
                    </a:lnTo>
                    <a:lnTo>
                      <a:pt x="16" y="27"/>
                    </a:lnTo>
                    <a:close/>
                    <a:moveTo>
                      <a:pt x="9" y="24"/>
                    </a:moveTo>
                    <a:lnTo>
                      <a:pt x="8" y="24"/>
                    </a:lnTo>
                    <a:lnTo>
                      <a:pt x="7" y="23"/>
                    </a:lnTo>
                    <a:lnTo>
                      <a:pt x="13" y="15"/>
                    </a:lnTo>
                    <a:lnTo>
                      <a:pt x="9" y="24"/>
                    </a:lnTo>
                    <a:close/>
                    <a:moveTo>
                      <a:pt x="7" y="23"/>
                    </a:moveTo>
                    <a:lnTo>
                      <a:pt x="0" y="16"/>
                    </a:lnTo>
                    <a:lnTo>
                      <a:pt x="13" y="3"/>
                    </a:lnTo>
                    <a:lnTo>
                      <a:pt x="20" y="9"/>
                    </a:lnTo>
                    <a:lnTo>
                      <a:pt x="7" y="23"/>
                    </a:lnTo>
                    <a:close/>
                    <a:moveTo>
                      <a:pt x="7" y="0"/>
                    </a:moveTo>
                    <a:lnTo>
                      <a:pt x="11" y="0"/>
                    </a:lnTo>
                    <a:lnTo>
                      <a:pt x="13" y="3"/>
                    </a:lnTo>
                    <a:lnTo>
                      <a:pt x="7" y="10"/>
                    </a:lnTo>
                    <a:lnTo>
                      <a:pt x="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60" name="Freeform 949">
                <a:extLst>
                  <a:ext uri="{FF2B5EF4-FFF2-40B4-BE49-F238E27FC236}">
                    <a16:creationId xmlns:a16="http://schemas.microsoft.com/office/drawing/2014/main" id="{741ED8CA-BECD-4BD7-80BD-020B4F637624}"/>
                  </a:ext>
                </a:extLst>
              </p:cNvPr>
              <p:cNvSpPr>
                <a:spLocks noEditPoints="1"/>
              </p:cNvSpPr>
              <p:nvPr/>
            </p:nvSpPr>
            <p:spPr bwMode="auto">
              <a:xfrm>
                <a:off x="1857" y="1337"/>
                <a:ext cx="6" cy="5"/>
              </a:xfrm>
              <a:custGeom>
                <a:avLst/>
                <a:gdLst>
                  <a:gd name="T0" fmla="*/ 6 w 26"/>
                  <a:gd name="T1" fmla="*/ 5 h 21"/>
                  <a:gd name="T2" fmla="*/ 3 w 26"/>
                  <a:gd name="T3" fmla="*/ 5 h 21"/>
                  <a:gd name="T4" fmla="*/ 3 w 26"/>
                  <a:gd name="T5" fmla="*/ 0 h 21"/>
                  <a:gd name="T6" fmla="*/ 6 w 26"/>
                  <a:gd name="T7" fmla="*/ 0 h 21"/>
                  <a:gd name="T8" fmla="*/ 6 w 26"/>
                  <a:gd name="T9" fmla="*/ 5 h 21"/>
                  <a:gd name="T10" fmla="*/ 3 w 26"/>
                  <a:gd name="T11" fmla="*/ 5 h 21"/>
                  <a:gd name="T12" fmla="*/ 3 w 26"/>
                  <a:gd name="T13" fmla="*/ 5 h 21"/>
                  <a:gd name="T14" fmla="*/ 2 w 26"/>
                  <a:gd name="T15" fmla="*/ 5 h 21"/>
                  <a:gd name="T16" fmla="*/ 3 w 26"/>
                  <a:gd name="T17" fmla="*/ 3 h 21"/>
                  <a:gd name="T18" fmla="*/ 3 w 26"/>
                  <a:gd name="T19" fmla="*/ 5 h 21"/>
                  <a:gd name="T20" fmla="*/ 2 w 26"/>
                  <a:gd name="T21" fmla="*/ 5 h 21"/>
                  <a:gd name="T22" fmla="*/ 0 w 26"/>
                  <a:gd name="T23" fmla="*/ 4 h 21"/>
                  <a:gd name="T24" fmla="*/ 2 w 26"/>
                  <a:gd name="T25" fmla="*/ 0 h 21"/>
                  <a:gd name="T26" fmla="*/ 4 w 26"/>
                  <a:gd name="T27" fmla="*/ 1 h 21"/>
                  <a:gd name="T28" fmla="*/ 2 w 26"/>
                  <a:gd name="T29" fmla="*/ 5 h 2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6"/>
                  <a:gd name="T46" fmla="*/ 0 h 21"/>
                  <a:gd name="T47" fmla="*/ 26 w 26"/>
                  <a:gd name="T48" fmla="*/ 21 h 2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6" h="21">
                    <a:moveTo>
                      <a:pt x="26" y="21"/>
                    </a:moveTo>
                    <a:lnTo>
                      <a:pt x="14" y="21"/>
                    </a:lnTo>
                    <a:lnTo>
                      <a:pt x="14" y="2"/>
                    </a:lnTo>
                    <a:lnTo>
                      <a:pt x="26" y="2"/>
                    </a:lnTo>
                    <a:lnTo>
                      <a:pt x="26" y="21"/>
                    </a:lnTo>
                    <a:close/>
                    <a:moveTo>
                      <a:pt x="14" y="21"/>
                    </a:moveTo>
                    <a:lnTo>
                      <a:pt x="11" y="21"/>
                    </a:lnTo>
                    <a:lnTo>
                      <a:pt x="10" y="21"/>
                    </a:lnTo>
                    <a:lnTo>
                      <a:pt x="14" y="12"/>
                    </a:lnTo>
                    <a:lnTo>
                      <a:pt x="14" y="21"/>
                    </a:lnTo>
                    <a:close/>
                    <a:moveTo>
                      <a:pt x="10" y="21"/>
                    </a:moveTo>
                    <a:lnTo>
                      <a:pt x="0" y="17"/>
                    </a:lnTo>
                    <a:lnTo>
                      <a:pt x="7" y="0"/>
                    </a:lnTo>
                    <a:lnTo>
                      <a:pt x="16" y="3"/>
                    </a:lnTo>
                    <a:lnTo>
                      <a:pt x="10"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61" name="Freeform 950">
                <a:extLst>
                  <a:ext uri="{FF2B5EF4-FFF2-40B4-BE49-F238E27FC236}">
                    <a16:creationId xmlns:a16="http://schemas.microsoft.com/office/drawing/2014/main" id="{3B7C20F6-EAC1-499E-AF34-D7A2EA2F5F01}"/>
                  </a:ext>
                </a:extLst>
              </p:cNvPr>
              <p:cNvSpPr>
                <a:spLocks noEditPoints="1"/>
              </p:cNvSpPr>
              <p:nvPr/>
            </p:nvSpPr>
            <p:spPr bwMode="auto">
              <a:xfrm>
                <a:off x="1854" y="1336"/>
                <a:ext cx="5" cy="6"/>
              </a:xfrm>
              <a:custGeom>
                <a:avLst/>
                <a:gdLst>
                  <a:gd name="T0" fmla="*/ 5 w 21"/>
                  <a:gd name="T1" fmla="*/ 1 h 22"/>
                  <a:gd name="T2" fmla="*/ 5 w 21"/>
                  <a:gd name="T3" fmla="*/ 1 h 22"/>
                  <a:gd name="T4" fmla="*/ 5 w 21"/>
                  <a:gd name="T5" fmla="*/ 1 h 22"/>
                  <a:gd name="T6" fmla="*/ 4 w 21"/>
                  <a:gd name="T7" fmla="*/ 4 h 22"/>
                  <a:gd name="T8" fmla="*/ 5 w 21"/>
                  <a:gd name="T9" fmla="*/ 1 h 22"/>
                  <a:gd name="T10" fmla="*/ 4 w 21"/>
                  <a:gd name="T11" fmla="*/ 6 h 22"/>
                  <a:gd name="T12" fmla="*/ 0 w 21"/>
                  <a:gd name="T13" fmla="*/ 5 h 22"/>
                  <a:gd name="T14" fmla="*/ 1 w 21"/>
                  <a:gd name="T15" fmla="*/ 0 h 22"/>
                  <a:gd name="T16" fmla="*/ 5 w 21"/>
                  <a:gd name="T17" fmla="*/ 1 h 22"/>
                  <a:gd name="T18" fmla="*/ 4 w 21"/>
                  <a:gd name="T19" fmla="*/ 6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
                  <a:gd name="T31" fmla="*/ 0 h 22"/>
                  <a:gd name="T32" fmla="*/ 21 w 21"/>
                  <a:gd name="T33" fmla="*/ 22 h 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 h="22">
                    <a:moveTo>
                      <a:pt x="20" y="3"/>
                    </a:moveTo>
                    <a:lnTo>
                      <a:pt x="20" y="3"/>
                    </a:lnTo>
                    <a:lnTo>
                      <a:pt x="21" y="5"/>
                    </a:lnTo>
                    <a:lnTo>
                      <a:pt x="18" y="13"/>
                    </a:lnTo>
                    <a:lnTo>
                      <a:pt x="20" y="3"/>
                    </a:lnTo>
                    <a:close/>
                    <a:moveTo>
                      <a:pt x="16" y="22"/>
                    </a:moveTo>
                    <a:lnTo>
                      <a:pt x="0" y="19"/>
                    </a:lnTo>
                    <a:lnTo>
                      <a:pt x="3" y="0"/>
                    </a:lnTo>
                    <a:lnTo>
                      <a:pt x="20" y="3"/>
                    </a:lnTo>
                    <a:lnTo>
                      <a:pt x="16" y="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62" name="Freeform 951">
                <a:extLst>
                  <a:ext uri="{FF2B5EF4-FFF2-40B4-BE49-F238E27FC236}">
                    <a16:creationId xmlns:a16="http://schemas.microsoft.com/office/drawing/2014/main" id="{6AC22D9F-BE54-4BD4-8807-BEB250AED015}"/>
                  </a:ext>
                </a:extLst>
              </p:cNvPr>
              <p:cNvSpPr>
                <a:spLocks/>
              </p:cNvSpPr>
              <p:nvPr/>
            </p:nvSpPr>
            <p:spPr bwMode="auto">
              <a:xfrm>
                <a:off x="1854" y="1336"/>
                <a:ext cx="1" cy="3"/>
              </a:xfrm>
              <a:custGeom>
                <a:avLst/>
                <a:gdLst>
                  <a:gd name="T0" fmla="*/ 0 w 2"/>
                  <a:gd name="T1" fmla="*/ 0 h 10"/>
                  <a:gd name="T2" fmla="*/ 1 w 2"/>
                  <a:gd name="T3" fmla="*/ 0 h 10"/>
                  <a:gd name="T4" fmla="*/ 1 w 2"/>
                  <a:gd name="T5" fmla="*/ 0 h 10"/>
                  <a:gd name="T6" fmla="*/ 0 w 2"/>
                  <a:gd name="T7" fmla="*/ 3 h 10"/>
                  <a:gd name="T8" fmla="*/ 0 w 2"/>
                  <a:gd name="T9" fmla="*/ 0 h 10"/>
                  <a:gd name="T10" fmla="*/ 0 60000 65536"/>
                  <a:gd name="T11" fmla="*/ 0 60000 65536"/>
                  <a:gd name="T12" fmla="*/ 0 60000 65536"/>
                  <a:gd name="T13" fmla="*/ 0 60000 65536"/>
                  <a:gd name="T14" fmla="*/ 0 60000 65536"/>
                  <a:gd name="T15" fmla="*/ 0 w 2"/>
                  <a:gd name="T16" fmla="*/ 0 h 10"/>
                  <a:gd name="T17" fmla="*/ 2 w 2"/>
                  <a:gd name="T18" fmla="*/ 10 h 10"/>
                </a:gdLst>
                <a:ahLst/>
                <a:cxnLst>
                  <a:cxn ang="T10">
                    <a:pos x="T0" y="T1"/>
                  </a:cxn>
                  <a:cxn ang="T11">
                    <a:pos x="T2" y="T3"/>
                  </a:cxn>
                  <a:cxn ang="T12">
                    <a:pos x="T4" y="T5"/>
                  </a:cxn>
                  <a:cxn ang="T13">
                    <a:pos x="T6" y="T7"/>
                  </a:cxn>
                  <a:cxn ang="T14">
                    <a:pos x="T8" y="T9"/>
                  </a:cxn>
                </a:cxnLst>
                <a:rect l="T15" t="T16" r="T17" b="T18"/>
                <a:pathLst>
                  <a:path w="2" h="10">
                    <a:moveTo>
                      <a:pt x="0" y="0"/>
                    </a:moveTo>
                    <a:lnTo>
                      <a:pt x="1" y="0"/>
                    </a:lnTo>
                    <a:lnTo>
                      <a:pt x="2" y="0"/>
                    </a:lnTo>
                    <a:lnTo>
                      <a:pt x="0" y="1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63" name="Rectangle 952">
                <a:extLst>
                  <a:ext uri="{FF2B5EF4-FFF2-40B4-BE49-F238E27FC236}">
                    <a16:creationId xmlns:a16="http://schemas.microsoft.com/office/drawing/2014/main" id="{1D88F8E4-F666-43DB-8B27-CCE951E21953}"/>
                  </a:ext>
                </a:extLst>
              </p:cNvPr>
              <p:cNvSpPr>
                <a:spLocks noChangeArrowheads="1"/>
              </p:cNvSpPr>
              <p:nvPr/>
            </p:nvSpPr>
            <p:spPr bwMode="auto">
              <a:xfrm>
                <a:off x="1849" y="1336"/>
                <a:ext cx="5" cy="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16664" name="Rectangle 953">
                <a:extLst>
                  <a:ext uri="{FF2B5EF4-FFF2-40B4-BE49-F238E27FC236}">
                    <a16:creationId xmlns:a16="http://schemas.microsoft.com/office/drawing/2014/main" id="{6FEC615D-004B-4E7F-999B-E150AD07E7F8}"/>
                  </a:ext>
                </a:extLst>
              </p:cNvPr>
              <p:cNvSpPr>
                <a:spLocks noChangeArrowheads="1"/>
              </p:cNvSpPr>
              <p:nvPr/>
            </p:nvSpPr>
            <p:spPr bwMode="auto">
              <a:xfrm>
                <a:off x="1846" y="1336"/>
                <a:ext cx="3" cy="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16665" name="Freeform 954">
                <a:extLst>
                  <a:ext uri="{FF2B5EF4-FFF2-40B4-BE49-F238E27FC236}">
                    <a16:creationId xmlns:a16="http://schemas.microsoft.com/office/drawing/2014/main" id="{EC3543E3-4813-48CB-85AE-CB1F8F8DA159}"/>
                  </a:ext>
                </a:extLst>
              </p:cNvPr>
              <p:cNvSpPr>
                <a:spLocks noEditPoints="1"/>
              </p:cNvSpPr>
              <p:nvPr/>
            </p:nvSpPr>
            <p:spPr bwMode="auto">
              <a:xfrm>
                <a:off x="1840" y="1336"/>
                <a:ext cx="6" cy="6"/>
              </a:xfrm>
              <a:custGeom>
                <a:avLst/>
                <a:gdLst>
                  <a:gd name="T0" fmla="*/ 6 w 25"/>
                  <a:gd name="T1" fmla="*/ 5 h 22"/>
                  <a:gd name="T2" fmla="*/ 3 w 25"/>
                  <a:gd name="T3" fmla="*/ 5 h 22"/>
                  <a:gd name="T4" fmla="*/ 3 w 25"/>
                  <a:gd name="T5" fmla="*/ 0 h 22"/>
                  <a:gd name="T6" fmla="*/ 6 w 25"/>
                  <a:gd name="T7" fmla="*/ 0 h 22"/>
                  <a:gd name="T8" fmla="*/ 6 w 25"/>
                  <a:gd name="T9" fmla="*/ 5 h 22"/>
                  <a:gd name="T10" fmla="*/ 2 w 25"/>
                  <a:gd name="T11" fmla="*/ 0 h 22"/>
                  <a:gd name="T12" fmla="*/ 3 w 25"/>
                  <a:gd name="T13" fmla="*/ 0 h 22"/>
                  <a:gd name="T14" fmla="*/ 3 w 25"/>
                  <a:gd name="T15" fmla="*/ 0 h 22"/>
                  <a:gd name="T16" fmla="*/ 3 w 25"/>
                  <a:gd name="T17" fmla="*/ 3 h 22"/>
                  <a:gd name="T18" fmla="*/ 2 w 25"/>
                  <a:gd name="T19" fmla="*/ 0 h 22"/>
                  <a:gd name="T20" fmla="*/ 4 w 25"/>
                  <a:gd name="T21" fmla="*/ 5 h 22"/>
                  <a:gd name="T22" fmla="*/ 1 w 25"/>
                  <a:gd name="T23" fmla="*/ 6 h 22"/>
                  <a:gd name="T24" fmla="*/ 0 w 25"/>
                  <a:gd name="T25" fmla="*/ 1 h 22"/>
                  <a:gd name="T26" fmla="*/ 2 w 25"/>
                  <a:gd name="T27" fmla="*/ 0 h 22"/>
                  <a:gd name="T28" fmla="*/ 4 w 25"/>
                  <a:gd name="T29" fmla="*/ 5 h 22"/>
                  <a:gd name="T30" fmla="*/ 1 w 25"/>
                  <a:gd name="T31" fmla="*/ 6 h 22"/>
                  <a:gd name="T32" fmla="*/ 4 w 25"/>
                  <a:gd name="T33" fmla="*/ 5 h 22"/>
                  <a:gd name="T34" fmla="*/ 1 w 25"/>
                  <a:gd name="T35" fmla="*/ 6 h 22"/>
                  <a:gd name="T36" fmla="*/ 0 w 25"/>
                  <a:gd name="T37" fmla="*/ 4 h 22"/>
                  <a:gd name="T38" fmla="*/ 1 w 25"/>
                  <a:gd name="T39" fmla="*/ 6 h 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22"/>
                  <a:gd name="T62" fmla="*/ 25 w 25"/>
                  <a:gd name="T63" fmla="*/ 22 h 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22">
                    <a:moveTo>
                      <a:pt x="25" y="20"/>
                    </a:moveTo>
                    <a:lnTo>
                      <a:pt x="12" y="20"/>
                    </a:lnTo>
                    <a:lnTo>
                      <a:pt x="12" y="0"/>
                    </a:lnTo>
                    <a:lnTo>
                      <a:pt x="25" y="0"/>
                    </a:lnTo>
                    <a:lnTo>
                      <a:pt x="25" y="20"/>
                    </a:lnTo>
                    <a:close/>
                    <a:moveTo>
                      <a:pt x="9" y="1"/>
                    </a:moveTo>
                    <a:lnTo>
                      <a:pt x="11" y="0"/>
                    </a:lnTo>
                    <a:lnTo>
                      <a:pt x="12" y="0"/>
                    </a:lnTo>
                    <a:lnTo>
                      <a:pt x="12" y="10"/>
                    </a:lnTo>
                    <a:lnTo>
                      <a:pt x="9" y="1"/>
                    </a:lnTo>
                    <a:close/>
                    <a:moveTo>
                      <a:pt x="15" y="19"/>
                    </a:moveTo>
                    <a:lnTo>
                      <a:pt x="5" y="22"/>
                    </a:lnTo>
                    <a:lnTo>
                      <a:pt x="0" y="5"/>
                    </a:lnTo>
                    <a:lnTo>
                      <a:pt x="9" y="1"/>
                    </a:lnTo>
                    <a:lnTo>
                      <a:pt x="15" y="19"/>
                    </a:lnTo>
                    <a:close/>
                    <a:moveTo>
                      <a:pt x="5" y="22"/>
                    </a:moveTo>
                    <a:lnTo>
                      <a:pt x="15" y="19"/>
                    </a:lnTo>
                    <a:lnTo>
                      <a:pt x="5" y="22"/>
                    </a:lnTo>
                    <a:lnTo>
                      <a:pt x="2" y="13"/>
                    </a:lnTo>
                    <a:lnTo>
                      <a:pt x="5" y="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66" name="Freeform 955">
                <a:extLst>
                  <a:ext uri="{FF2B5EF4-FFF2-40B4-BE49-F238E27FC236}">
                    <a16:creationId xmlns:a16="http://schemas.microsoft.com/office/drawing/2014/main" id="{4A4D4CD5-B5A1-44F3-83CC-B23FE16518E6}"/>
                  </a:ext>
                </a:extLst>
              </p:cNvPr>
              <p:cNvSpPr>
                <a:spLocks noEditPoints="1"/>
              </p:cNvSpPr>
              <p:nvPr/>
            </p:nvSpPr>
            <p:spPr bwMode="auto">
              <a:xfrm>
                <a:off x="1833" y="1337"/>
                <a:ext cx="8" cy="8"/>
              </a:xfrm>
              <a:custGeom>
                <a:avLst/>
                <a:gdLst>
                  <a:gd name="T0" fmla="*/ 8 w 33"/>
                  <a:gd name="T1" fmla="*/ 4 h 32"/>
                  <a:gd name="T2" fmla="*/ 6 w 33"/>
                  <a:gd name="T3" fmla="*/ 5 h 32"/>
                  <a:gd name="T4" fmla="*/ 4 w 33"/>
                  <a:gd name="T5" fmla="*/ 1 h 32"/>
                  <a:gd name="T6" fmla="*/ 7 w 33"/>
                  <a:gd name="T7" fmla="*/ 0 h 32"/>
                  <a:gd name="T8" fmla="*/ 8 w 33"/>
                  <a:gd name="T9" fmla="*/ 4 h 32"/>
                  <a:gd name="T10" fmla="*/ 4 w 33"/>
                  <a:gd name="T11" fmla="*/ 1 h 32"/>
                  <a:gd name="T12" fmla="*/ 4 w 33"/>
                  <a:gd name="T13" fmla="*/ 1 h 32"/>
                  <a:gd name="T14" fmla="*/ 4 w 33"/>
                  <a:gd name="T15" fmla="*/ 1 h 32"/>
                  <a:gd name="T16" fmla="*/ 5 w 33"/>
                  <a:gd name="T17" fmla="*/ 3 h 32"/>
                  <a:gd name="T18" fmla="*/ 4 w 33"/>
                  <a:gd name="T19" fmla="*/ 1 h 32"/>
                  <a:gd name="T20" fmla="*/ 7 w 33"/>
                  <a:gd name="T21" fmla="*/ 5 h 32"/>
                  <a:gd name="T22" fmla="*/ 6 w 33"/>
                  <a:gd name="T23" fmla="*/ 6 h 32"/>
                  <a:gd name="T24" fmla="*/ 3 w 33"/>
                  <a:gd name="T25" fmla="*/ 2 h 32"/>
                  <a:gd name="T26" fmla="*/ 4 w 33"/>
                  <a:gd name="T27" fmla="*/ 1 h 32"/>
                  <a:gd name="T28" fmla="*/ 7 w 33"/>
                  <a:gd name="T29" fmla="*/ 5 h 32"/>
                  <a:gd name="T30" fmla="*/ 6 w 33"/>
                  <a:gd name="T31" fmla="*/ 6 h 32"/>
                  <a:gd name="T32" fmla="*/ 6 w 33"/>
                  <a:gd name="T33" fmla="*/ 6 h 32"/>
                  <a:gd name="T34" fmla="*/ 5 w 33"/>
                  <a:gd name="T35" fmla="*/ 6 h 32"/>
                  <a:gd name="T36" fmla="*/ 4 w 33"/>
                  <a:gd name="T37" fmla="*/ 4 h 32"/>
                  <a:gd name="T38" fmla="*/ 6 w 33"/>
                  <a:gd name="T39" fmla="*/ 6 h 32"/>
                  <a:gd name="T40" fmla="*/ 5 w 33"/>
                  <a:gd name="T41" fmla="*/ 6 h 32"/>
                  <a:gd name="T42" fmla="*/ 4 w 33"/>
                  <a:gd name="T43" fmla="*/ 7 h 32"/>
                  <a:gd name="T44" fmla="*/ 2 w 33"/>
                  <a:gd name="T45" fmla="*/ 2 h 32"/>
                  <a:gd name="T46" fmla="*/ 3 w 33"/>
                  <a:gd name="T47" fmla="*/ 2 h 32"/>
                  <a:gd name="T48" fmla="*/ 5 w 33"/>
                  <a:gd name="T49" fmla="*/ 6 h 32"/>
                  <a:gd name="T50" fmla="*/ 1 w 33"/>
                  <a:gd name="T51" fmla="*/ 4 h 32"/>
                  <a:gd name="T52" fmla="*/ 1 w 33"/>
                  <a:gd name="T53" fmla="*/ 3 h 32"/>
                  <a:gd name="T54" fmla="*/ 2 w 33"/>
                  <a:gd name="T55" fmla="*/ 2 h 32"/>
                  <a:gd name="T56" fmla="*/ 3 w 33"/>
                  <a:gd name="T57" fmla="*/ 4 h 32"/>
                  <a:gd name="T58" fmla="*/ 1 w 33"/>
                  <a:gd name="T59" fmla="*/ 4 h 32"/>
                  <a:gd name="T60" fmla="*/ 5 w 33"/>
                  <a:gd name="T61" fmla="*/ 4 h 32"/>
                  <a:gd name="T62" fmla="*/ 5 w 33"/>
                  <a:gd name="T63" fmla="*/ 5 h 32"/>
                  <a:gd name="T64" fmla="*/ 1 w 33"/>
                  <a:gd name="T65" fmla="*/ 5 h 32"/>
                  <a:gd name="T66" fmla="*/ 1 w 33"/>
                  <a:gd name="T67" fmla="*/ 4 h 32"/>
                  <a:gd name="T68" fmla="*/ 5 w 33"/>
                  <a:gd name="T69" fmla="*/ 4 h 32"/>
                  <a:gd name="T70" fmla="*/ 5 w 33"/>
                  <a:gd name="T71" fmla="*/ 5 h 32"/>
                  <a:gd name="T72" fmla="*/ 5 w 33"/>
                  <a:gd name="T73" fmla="*/ 6 h 32"/>
                  <a:gd name="T74" fmla="*/ 5 w 33"/>
                  <a:gd name="T75" fmla="*/ 6 h 32"/>
                  <a:gd name="T76" fmla="*/ 3 w 33"/>
                  <a:gd name="T77" fmla="*/ 5 h 32"/>
                  <a:gd name="T78" fmla="*/ 5 w 33"/>
                  <a:gd name="T79" fmla="*/ 5 h 32"/>
                  <a:gd name="T80" fmla="*/ 5 w 33"/>
                  <a:gd name="T81" fmla="*/ 6 h 32"/>
                  <a:gd name="T82" fmla="*/ 4 w 33"/>
                  <a:gd name="T83" fmla="*/ 8 h 32"/>
                  <a:gd name="T84" fmla="*/ 0 w 33"/>
                  <a:gd name="T85" fmla="*/ 6 h 32"/>
                  <a:gd name="T86" fmla="*/ 1 w 33"/>
                  <a:gd name="T87" fmla="*/ 4 h 32"/>
                  <a:gd name="T88" fmla="*/ 5 w 33"/>
                  <a:gd name="T89" fmla="*/ 6 h 3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3"/>
                  <a:gd name="T136" fmla="*/ 0 h 32"/>
                  <a:gd name="T137" fmla="*/ 33 w 33"/>
                  <a:gd name="T138" fmla="*/ 32 h 3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3" h="32">
                    <a:moveTo>
                      <a:pt x="33" y="17"/>
                    </a:moveTo>
                    <a:lnTo>
                      <a:pt x="25" y="21"/>
                    </a:lnTo>
                    <a:lnTo>
                      <a:pt x="18" y="3"/>
                    </a:lnTo>
                    <a:lnTo>
                      <a:pt x="28" y="0"/>
                    </a:lnTo>
                    <a:lnTo>
                      <a:pt x="33" y="17"/>
                    </a:lnTo>
                    <a:close/>
                    <a:moveTo>
                      <a:pt x="15" y="5"/>
                    </a:moveTo>
                    <a:lnTo>
                      <a:pt x="16" y="3"/>
                    </a:lnTo>
                    <a:lnTo>
                      <a:pt x="18" y="3"/>
                    </a:lnTo>
                    <a:lnTo>
                      <a:pt x="21" y="12"/>
                    </a:lnTo>
                    <a:lnTo>
                      <a:pt x="15" y="5"/>
                    </a:lnTo>
                    <a:close/>
                    <a:moveTo>
                      <a:pt x="28" y="18"/>
                    </a:moveTo>
                    <a:lnTo>
                      <a:pt x="25" y="22"/>
                    </a:lnTo>
                    <a:lnTo>
                      <a:pt x="11" y="8"/>
                    </a:lnTo>
                    <a:lnTo>
                      <a:pt x="15" y="5"/>
                    </a:lnTo>
                    <a:lnTo>
                      <a:pt x="28" y="18"/>
                    </a:lnTo>
                    <a:close/>
                    <a:moveTo>
                      <a:pt x="25" y="22"/>
                    </a:moveTo>
                    <a:lnTo>
                      <a:pt x="24" y="23"/>
                    </a:lnTo>
                    <a:lnTo>
                      <a:pt x="22" y="23"/>
                    </a:lnTo>
                    <a:lnTo>
                      <a:pt x="18" y="15"/>
                    </a:lnTo>
                    <a:lnTo>
                      <a:pt x="25" y="22"/>
                    </a:lnTo>
                    <a:close/>
                    <a:moveTo>
                      <a:pt x="22" y="23"/>
                    </a:moveTo>
                    <a:lnTo>
                      <a:pt x="16" y="26"/>
                    </a:lnTo>
                    <a:lnTo>
                      <a:pt x="7" y="9"/>
                    </a:lnTo>
                    <a:lnTo>
                      <a:pt x="14" y="6"/>
                    </a:lnTo>
                    <a:lnTo>
                      <a:pt x="22" y="23"/>
                    </a:lnTo>
                    <a:close/>
                    <a:moveTo>
                      <a:pt x="3" y="17"/>
                    </a:moveTo>
                    <a:lnTo>
                      <a:pt x="3" y="12"/>
                    </a:lnTo>
                    <a:lnTo>
                      <a:pt x="7" y="9"/>
                    </a:lnTo>
                    <a:lnTo>
                      <a:pt x="11" y="17"/>
                    </a:lnTo>
                    <a:lnTo>
                      <a:pt x="3" y="17"/>
                    </a:lnTo>
                    <a:close/>
                    <a:moveTo>
                      <a:pt x="21" y="17"/>
                    </a:moveTo>
                    <a:lnTo>
                      <a:pt x="21" y="21"/>
                    </a:lnTo>
                    <a:lnTo>
                      <a:pt x="3" y="21"/>
                    </a:lnTo>
                    <a:lnTo>
                      <a:pt x="3" y="17"/>
                    </a:lnTo>
                    <a:lnTo>
                      <a:pt x="21" y="17"/>
                    </a:lnTo>
                    <a:close/>
                    <a:moveTo>
                      <a:pt x="21" y="21"/>
                    </a:moveTo>
                    <a:lnTo>
                      <a:pt x="21" y="23"/>
                    </a:lnTo>
                    <a:lnTo>
                      <a:pt x="20" y="25"/>
                    </a:lnTo>
                    <a:lnTo>
                      <a:pt x="11" y="21"/>
                    </a:lnTo>
                    <a:lnTo>
                      <a:pt x="21" y="21"/>
                    </a:lnTo>
                    <a:close/>
                    <a:moveTo>
                      <a:pt x="20" y="25"/>
                    </a:moveTo>
                    <a:lnTo>
                      <a:pt x="17" y="32"/>
                    </a:lnTo>
                    <a:lnTo>
                      <a:pt x="0" y="23"/>
                    </a:lnTo>
                    <a:lnTo>
                      <a:pt x="3" y="17"/>
                    </a:lnTo>
                    <a:lnTo>
                      <a:pt x="20"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67" name="Freeform 956">
                <a:extLst>
                  <a:ext uri="{FF2B5EF4-FFF2-40B4-BE49-F238E27FC236}">
                    <a16:creationId xmlns:a16="http://schemas.microsoft.com/office/drawing/2014/main" id="{1B2BD7A4-D100-4CB2-A3B6-EAC19E16010D}"/>
                  </a:ext>
                </a:extLst>
              </p:cNvPr>
              <p:cNvSpPr>
                <a:spLocks/>
              </p:cNvSpPr>
              <p:nvPr/>
            </p:nvSpPr>
            <p:spPr bwMode="auto">
              <a:xfrm>
                <a:off x="1833" y="1343"/>
                <a:ext cx="2" cy="1"/>
              </a:xfrm>
              <a:custGeom>
                <a:avLst/>
                <a:gdLst>
                  <a:gd name="T0" fmla="*/ 0 w 9"/>
                  <a:gd name="T1" fmla="*/ 1 h 4"/>
                  <a:gd name="T2" fmla="*/ 0 w 9"/>
                  <a:gd name="T3" fmla="*/ 1 h 4"/>
                  <a:gd name="T4" fmla="*/ 0 w 9"/>
                  <a:gd name="T5" fmla="*/ 0 h 4"/>
                  <a:gd name="T6" fmla="*/ 2 w 9"/>
                  <a:gd name="T7" fmla="*/ 1 h 4"/>
                  <a:gd name="T8" fmla="*/ 0 w 9"/>
                  <a:gd name="T9" fmla="*/ 1 h 4"/>
                  <a:gd name="T10" fmla="*/ 0 60000 65536"/>
                  <a:gd name="T11" fmla="*/ 0 60000 65536"/>
                  <a:gd name="T12" fmla="*/ 0 60000 65536"/>
                  <a:gd name="T13" fmla="*/ 0 60000 65536"/>
                  <a:gd name="T14" fmla="*/ 0 60000 65536"/>
                  <a:gd name="T15" fmla="*/ 0 w 9"/>
                  <a:gd name="T16" fmla="*/ 0 h 4"/>
                  <a:gd name="T17" fmla="*/ 9 w 9"/>
                  <a:gd name="T18" fmla="*/ 4 h 4"/>
                </a:gdLst>
                <a:ahLst/>
                <a:cxnLst>
                  <a:cxn ang="T10">
                    <a:pos x="T0" y="T1"/>
                  </a:cxn>
                  <a:cxn ang="T11">
                    <a:pos x="T2" y="T3"/>
                  </a:cxn>
                  <a:cxn ang="T12">
                    <a:pos x="T4" y="T5"/>
                  </a:cxn>
                  <a:cxn ang="T13">
                    <a:pos x="T6" y="T7"/>
                  </a:cxn>
                  <a:cxn ang="T14">
                    <a:pos x="T8" y="T9"/>
                  </a:cxn>
                </a:cxnLst>
                <a:rect l="T15" t="T16" r="T17" b="T18"/>
                <a:pathLst>
                  <a:path w="9" h="4">
                    <a:moveTo>
                      <a:pt x="0" y="4"/>
                    </a:moveTo>
                    <a:lnTo>
                      <a:pt x="0" y="2"/>
                    </a:lnTo>
                    <a:lnTo>
                      <a:pt x="1" y="0"/>
                    </a:lnTo>
                    <a:lnTo>
                      <a:pt x="9" y="4"/>
                    </a:lnTo>
                    <a:lnTo>
                      <a:pt x="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68" name="Freeform 957">
                <a:extLst>
                  <a:ext uri="{FF2B5EF4-FFF2-40B4-BE49-F238E27FC236}">
                    <a16:creationId xmlns:a16="http://schemas.microsoft.com/office/drawing/2014/main" id="{D4156758-1D4F-44F0-B046-668CC603FDEB}"/>
                  </a:ext>
                </a:extLst>
              </p:cNvPr>
              <p:cNvSpPr>
                <a:spLocks noEditPoints="1"/>
              </p:cNvSpPr>
              <p:nvPr/>
            </p:nvSpPr>
            <p:spPr bwMode="auto">
              <a:xfrm>
                <a:off x="1833" y="1344"/>
                <a:ext cx="6" cy="6"/>
              </a:xfrm>
              <a:custGeom>
                <a:avLst/>
                <a:gdLst>
                  <a:gd name="T0" fmla="*/ 4 w 27"/>
                  <a:gd name="T1" fmla="*/ 0 h 25"/>
                  <a:gd name="T2" fmla="*/ 4 w 27"/>
                  <a:gd name="T3" fmla="*/ 2 h 25"/>
                  <a:gd name="T4" fmla="*/ 0 w 27"/>
                  <a:gd name="T5" fmla="*/ 2 h 25"/>
                  <a:gd name="T6" fmla="*/ 0 w 27"/>
                  <a:gd name="T7" fmla="*/ 0 h 25"/>
                  <a:gd name="T8" fmla="*/ 4 w 27"/>
                  <a:gd name="T9" fmla="*/ 0 h 25"/>
                  <a:gd name="T10" fmla="*/ 0 w 27"/>
                  <a:gd name="T11" fmla="*/ 3 h 25"/>
                  <a:gd name="T12" fmla="*/ 0 w 27"/>
                  <a:gd name="T13" fmla="*/ 2 h 25"/>
                  <a:gd name="T14" fmla="*/ 0 w 27"/>
                  <a:gd name="T15" fmla="*/ 2 h 25"/>
                  <a:gd name="T16" fmla="*/ 2 w 27"/>
                  <a:gd name="T17" fmla="*/ 2 h 25"/>
                  <a:gd name="T18" fmla="*/ 0 w 27"/>
                  <a:gd name="T19" fmla="*/ 3 h 25"/>
                  <a:gd name="T20" fmla="*/ 4 w 27"/>
                  <a:gd name="T21" fmla="*/ 0 h 25"/>
                  <a:gd name="T22" fmla="*/ 6 w 27"/>
                  <a:gd name="T23" fmla="*/ 3 h 25"/>
                  <a:gd name="T24" fmla="*/ 2 w 27"/>
                  <a:gd name="T25" fmla="*/ 6 h 25"/>
                  <a:gd name="T26" fmla="*/ 0 w 27"/>
                  <a:gd name="T27" fmla="*/ 3 h 25"/>
                  <a:gd name="T28" fmla="*/ 4 w 27"/>
                  <a:gd name="T29" fmla="*/ 0 h 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7"/>
                  <a:gd name="T46" fmla="*/ 0 h 25"/>
                  <a:gd name="T47" fmla="*/ 27 w 27"/>
                  <a:gd name="T48" fmla="*/ 25 h 2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7" h="25">
                    <a:moveTo>
                      <a:pt x="19" y="0"/>
                    </a:moveTo>
                    <a:lnTo>
                      <a:pt x="19" y="7"/>
                    </a:lnTo>
                    <a:lnTo>
                      <a:pt x="0" y="7"/>
                    </a:lnTo>
                    <a:lnTo>
                      <a:pt x="0" y="0"/>
                    </a:lnTo>
                    <a:lnTo>
                      <a:pt x="19" y="0"/>
                    </a:lnTo>
                    <a:close/>
                    <a:moveTo>
                      <a:pt x="1" y="12"/>
                    </a:moveTo>
                    <a:lnTo>
                      <a:pt x="0" y="10"/>
                    </a:lnTo>
                    <a:lnTo>
                      <a:pt x="0" y="7"/>
                    </a:lnTo>
                    <a:lnTo>
                      <a:pt x="9" y="7"/>
                    </a:lnTo>
                    <a:lnTo>
                      <a:pt x="1" y="12"/>
                    </a:lnTo>
                    <a:close/>
                    <a:moveTo>
                      <a:pt x="17" y="1"/>
                    </a:moveTo>
                    <a:lnTo>
                      <a:pt x="27" y="13"/>
                    </a:lnTo>
                    <a:lnTo>
                      <a:pt x="11" y="25"/>
                    </a:lnTo>
                    <a:lnTo>
                      <a:pt x="1" y="12"/>
                    </a:lnTo>
                    <a:lnTo>
                      <a:pt x="17"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69" name="Freeform 958">
                <a:extLst>
                  <a:ext uri="{FF2B5EF4-FFF2-40B4-BE49-F238E27FC236}">
                    <a16:creationId xmlns:a16="http://schemas.microsoft.com/office/drawing/2014/main" id="{5D405DB2-01AF-4ADF-8790-37648F45BBE8}"/>
                  </a:ext>
                </a:extLst>
              </p:cNvPr>
              <p:cNvSpPr>
                <a:spLocks noEditPoints="1"/>
              </p:cNvSpPr>
              <p:nvPr/>
            </p:nvSpPr>
            <p:spPr bwMode="auto">
              <a:xfrm>
                <a:off x="1835" y="1347"/>
                <a:ext cx="6" cy="6"/>
              </a:xfrm>
              <a:custGeom>
                <a:avLst/>
                <a:gdLst>
                  <a:gd name="T0" fmla="*/ 4 w 22"/>
                  <a:gd name="T1" fmla="*/ 0 h 21"/>
                  <a:gd name="T2" fmla="*/ 4 w 22"/>
                  <a:gd name="T3" fmla="*/ 0 h 21"/>
                  <a:gd name="T4" fmla="*/ 4 w 22"/>
                  <a:gd name="T5" fmla="*/ 0 h 21"/>
                  <a:gd name="T6" fmla="*/ 2 w 22"/>
                  <a:gd name="T7" fmla="*/ 2 h 21"/>
                  <a:gd name="T8" fmla="*/ 4 w 22"/>
                  <a:gd name="T9" fmla="*/ 0 h 21"/>
                  <a:gd name="T10" fmla="*/ 4 w 22"/>
                  <a:gd name="T11" fmla="*/ 0 h 21"/>
                  <a:gd name="T12" fmla="*/ 6 w 22"/>
                  <a:gd name="T13" fmla="*/ 3 h 21"/>
                  <a:gd name="T14" fmla="*/ 2 w 22"/>
                  <a:gd name="T15" fmla="*/ 6 h 21"/>
                  <a:gd name="T16" fmla="*/ 0 w 22"/>
                  <a:gd name="T17" fmla="*/ 3 h 21"/>
                  <a:gd name="T18" fmla="*/ 4 w 22"/>
                  <a:gd name="T19" fmla="*/ 0 h 2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
                  <a:gd name="T31" fmla="*/ 0 h 21"/>
                  <a:gd name="T32" fmla="*/ 22 w 22"/>
                  <a:gd name="T33" fmla="*/ 21 h 2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 h="21">
                    <a:moveTo>
                      <a:pt x="16" y="0"/>
                    </a:moveTo>
                    <a:lnTo>
                      <a:pt x="16" y="1"/>
                    </a:lnTo>
                    <a:lnTo>
                      <a:pt x="8" y="6"/>
                    </a:lnTo>
                    <a:lnTo>
                      <a:pt x="16" y="0"/>
                    </a:lnTo>
                    <a:close/>
                    <a:moveTo>
                      <a:pt x="16" y="1"/>
                    </a:moveTo>
                    <a:lnTo>
                      <a:pt x="22" y="10"/>
                    </a:lnTo>
                    <a:lnTo>
                      <a:pt x="6" y="21"/>
                    </a:lnTo>
                    <a:lnTo>
                      <a:pt x="0" y="11"/>
                    </a:lnTo>
                    <a:lnTo>
                      <a:pt x="16"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70" name="Freeform 959">
                <a:extLst>
                  <a:ext uri="{FF2B5EF4-FFF2-40B4-BE49-F238E27FC236}">
                    <a16:creationId xmlns:a16="http://schemas.microsoft.com/office/drawing/2014/main" id="{BA42AADC-1FBF-449A-A129-CAA23FC08A8C}"/>
                  </a:ext>
                </a:extLst>
              </p:cNvPr>
              <p:cNvSpPr>
                <a:spLocks noEditPoints="1"/>
              </p:cNvSpPr>
              <p:nvPr/>
            </p:nvSpPr>
            <p:spPr bwMode="auto">
              <a:xfrm>
                <a:off x="1837" y="1350"/>
                <a:ext cx="6" cy="6"/>
              </a:xfrm>
              <a:custGeom>
                <a:avLst/>
                <a:gdLst>
                  <a:gd name="T0" fmla="*/ 0 w 25"/>
                  <a:gd name="T1" fmla="*/ 3 h 25"/>
                  <a:gd name="T2" fmla="*/ 0 w 25"/>
                  <a:gd name="T3" fmla="*/ 3 h 25"/>
                  <a:gd name="T4" fmla="*/ 0 w 25"/>
                  <a:gd name="T5" fmla="*/ 3 h 25"/>
                  <a:gd name="T6" fmla="*/ 2 w 25"/>
                  <a:gd name="T7" fmla="*/ 1 h 25"/>
                  <a:gd name="T8" fmla="*/ 0 w 25"/>
                  <a:gd name="T9" fmla="*/ 3 h 25"/>
                  <a:gd name="T10" fmla="*/ 4 w 25"/>
                  <a:gd name="T11" fmla="*/ 0 h 25"/>
                  <a:gd name="T12" fmla="*/ 6 w 25"/>
                  <a:gd name="T13" fmla="*/ 3 h 25"/>
                  <a:gd name="T14" fmla="*/ 2 w 25"/>
                  <a:gd name="T15" fmla="*/ 6 h 25"/>
                  <a:gd name="T16" fmla="*/ 0 w 25"/>
                  <a:gd name="T17" fmla="*/ 3 h 25"/>
                  <a:gd name="T18" fmla="*/ 4 w 25"/>
                  <a:gd name="T19" fmla="*/ 0 h 2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5"/>
                  <a:gd name="T31" fmla="*/ 0 h 25"/>
                  <a:gd name="T32" fmla="*/ 25 w 25"/>
                  <a:gd name="T33" fmla="*/ 25 h 2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5" h="25">
                    <a:moveTo>
                      <a:pt x="1" y="11"/>
                    </a:moveTo>
                    <a:lnTo>
                      <a:pt x="0" y="11"/>
                    </a:lnTo>
                    <a:lnTo>
                      <a:pt x="9" y="6"/>
                    </a:lnTo>
                    <a:lnTo>
                      <a:pt x="1" y="11"/>
                    </a:lnTo>
                    <a:close/>
                    <a:moveTo>
                      <a:pt x="16" y="0"/>
                    </a:moveTo>
                    <a:lnTo>
                      <a:pt x="25" y="12"/>
                    </a:lnTo>
                    <a:lnTo>
                      <a:pt x="10" y="25"/>
                    </a:lnTo>
                    <a:lnTo>
                      <a:pt x="1" y="11"/>
                    </a:lnTo>
                    <a:lnTo>
                      <a:pt x="1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71" name="Freeform 960">
                <a:extLst>
                  <a:ext uri="{FF2B5EF4-FFF2-40B4-BE49-F238E27FC236}">
                    <a16:creationId xmlns:a16="http://schemas.microsoft.com/office/drawing/2014/main" id="{91E951A9-7982-46A7-8C4A-618D73B60B86}"/>
                  </a:ext>
                </a:extLst>
              </p:cNvPr>
              <p:cNvSpPr>
                <a:spLocks noEditPoints="1"/>
              </p:cNvSpPr>
              <p:nvPr/>
            </p:nvSpPr>
            <p:spPr bwMode="auto">
              <a:xfrm>
                <a:off x="1839" y="1353"/>
                <a:ext cx="6" cy="6"/>
              </a:xfrm>
              <a:custGeom>
                <a:avLst/>
                <a:gdLst>
                  <a:gd name="T0" fmla="*/ 4 w 23"/>
                  <a:gd name="T1" fmla="*/ 0 h 24"/>
                  <a:gd name="T2" fmla="*/ 4 w 23"/>
                  <a:gd name="T3" fmla="*/ 1 h 24"/>
                  <a:gd name="T4" fmla="*/ 4 w 23"/>
                  <a:gd name="T5" fmla="*/ 1 h 24"/>
                  <a:gd name="T6" fmla="*/ 2 w 23"/>
                  <a:gd name="T7" fmla="*/ 2 h 24"/>
                  <a:gd name="T8" fmla="*/ 4 w 23"/>
                  <a:gd name="T9" fmla="*/ 0 h 24"/>
                  <a:gd name="T10" fmla="*/ 4 w 23"/>
                  <a:gd name="T11" fmla="*/ 1 h 24"/>
                  <a:gd name="T12" fmla="*/ 6 w 23"/>
                  <a:gd name="T13" fmla="*/ 4 h 24"/>
                  <a:gd name="T14" fmla="*/ 1 w 23"/>
                  <a:gd name="T15" fmla="*/ 6 h 24"/>
                  <a:gd name="T16" fmla="*/ 0 w 23"/>
                  <a:gd name="T17" fmla="*/ 3 h 24"/>
                  <a:gd name="T18" fmla="*/ 4 w 23"/>
                  <a:gd name="T19" fmla="*/ 1 h 2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24"/>
                  <a:gd name="T32" fmla="*/ 23 w 23"/>
                  <a:gd name="T33" fmla="*/ 24 h 2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24">
                    <a:moveTo>
                      <a:pt x="15" y="0"/>
                    </a:moveTo>
                    <a:lnTo>
                      <a:pt x="16" y="2"/>
                    </a:lnTo>
                    <a:lnTo>
                      <a:pt x="16" y="3"/>
                    </a:lnTo>
                    <a:lnTo>
                      <a:pt x="7" y="7"/>
                    </a:lnTo>
                    <a:lnTo>
                      <a:pt x="15" y="0"/>
                    </a:lnTo>
                    <a:close/>
                    <a:moveTo>
                      <a:pt x="16" y="3"/>
                    </a:moveTo>
                    <a:lnTo>
                      <a:pt x="23" y="15"/>
                    </a:lnTo>
                    <a:lnTo>
                      <a:pt x="5" y="24"/>
                    </a:lnTo>
                    <a:lnTo>
                      <a:pt x="0" y="10"/>
                    </a:lnTo>
                    <a:lnTo>
                      <a:pt x="16"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72" name="Freeform 961">
                <a:extLst>
                  <a:ext uri="{FF2B5EF4-FFF2-40B4-BE49-F238E27FC236}">
                    <a16:creationId xmlns:a16="http://schemas.microsoft.com/office/drawing/2014/main" id="{0F85AB38-3C75-4F46-9CC8-01B6994AA166}"/>
                  </a:ext>
                </a:extLst>
              </p:cNvPr>
              <p:cNvSpPr>
                <a:spLocks noEditPoints="1"/>
              </p:cNvSpPr>
              <p:nvPr/>
            </p:nvSpPr>
            <p:spPr bwMode="auto">
              <a:xfrm>
                <a:off x="1841" y="1356"/>
                <a:ext cx="6" cy="6"/>
              </a:xfrm>
              <a:custGeom>
                <a:avLst/>
                <a:gdLst>
                  <a:gd name="T0" fmla="*/ 0 w 26"/>
                  <a:gd name="T1" fmla="*/ 3 h 23"/>
                  <a:gd name="T2" fmla="*/ 0 w 26"/>
                  <a:gd name="T3" fmla="*/ 3 h 23"/>
                  <a:gd name="T4" fmla="*/ 0 w 26"/>
                  <a:gd name="T5" fmla="*/ 3 h 23"/>
                  <a:gd name="T6" fmla="*/ 2 w 26"/>
                  <a:gd name="T7" fmla="*/ 2 h 23"/>
                  <a:gd name="T8" fmla="*/ 0 w 26"/>
                  <a:gd name="T9" fmla="*/ 3 h 23"/>
                  <a:gd name="T10" fmla="*/ 4 w 26"/>
                  <a:gd name="T11" fmla="*/ 0 h 23"/>
                  <a:gd name="T12" fmla="*/ 6 w 26"/>
                  <a:gd name="T13" fmla="*/ 2 h 23"/>
                  <a:gd name="T14" fmla="*/ 3 w 26"/>
                  <a:gd name="T15" fmla="*/ 6 h 23"/>
                  <a:gd name="T16" fmla="*/ 0 w 26"/>
                  <a:gd name="T17" fmla="*/ 3 h 23"/>
                  <a:gd name="T18" fmla="*/ 4 w 26"/>
                  <a:gd name="T19" fmla="*/ 0 h 2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6"/>
                  <a:gd name="T31" fmla="*/ 0 h 23"/>
                  <a:gd name="T32" fmla="*/ 26 w 26"/>
                  <a:gd name="T33" fmla="*/ 23 h 2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6" h="23">
                    <a:moveTo>
                      <a:pt x="2" y="13"/>
                    </a:moveTo>
                    <a:lnTo>
                      <a:pt x="1" y="12"/>
                    </a:lnTo>
                    <a:lnTo>
                      <a:pt x="0" y="11"/>
                    </a:lnTo>
                    <a:lnTo>
                      <a:pt x="9" y="6"/>
                    </a:lnTo>
                    <a:lnTo>
                      <a:pt x="2" y="13"/>
                    </a:lnTo>
                    <a:close/>
                    <a:moveTo>
                      <a:pt x="16" y="0"/>
                    </a:moveTo>
                    <a:lnTo>
                      <a:pt x="26" y="9"/>
                    </a:lnTo>
                    <a:lnTo>
                      <a:pt x="12" y="23"/>
                    </a:lnTo>
                    <a:lnTo>
                      <a:pt x="2" y="13"/>
                    </a:lnTo>
                    <a:lnTo>
                      <a:pt x="1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73" name="Freeform 962">
                <a:extLst>
                  <a:ext uri="{FF2B5EF4-FFF2-40B4-BE49-F238E27FC236}">
                    <a16:creationId xmlns:a16="http://schemas.microsoft.com/office/drawing/2014/main" id="{B91D7703-55C5-42DB-A606-469907A6C4AB}"/>
                  </a:ext>
                </a:extLst>
              </p:cNvPr>
              <p:cNvSpPr>
                <a:spLocks noEditPoints="1"/>
              </p:cNvSpPr>
              <p:nvPr/>
            </p:nvSpPr>
            <p:spPr bwMode="auto">
              <a:xfrm>
                <a:off x="1844" y="1358"/>
                <a:ext cx="5" cy="6"/>
              </a:xfrm>
              <a:custGeom>
                <a:avLst/>
                <a:gdLst>
                  <a:gd name="T0" fmla="*/ 3 w 24"/>
                  <a:gd name="T1" fmla="*/ 0 h 24"/>
                  <a:gd name="T2" fmla="*/ 3 w 24"/>
                  <a:gd name="T3" fmla="*/ 0 h 24"/>
                  <a:gd name="T4" fmla="*/ 3 w 24"/>
                  <a:gd name="T5" fmla="*/ 0 h 24"/>
                  <a:gd name="T6" fmla="*/ 1 w 24"/>
                  <a:gd name="T7" fmla="*/ 2 h 24"/>
                  <a:gd name="T8" fmla="*/ 3 w 24"/>
                  <a:gd name="T9" fmla="*/ 0 h 24"/>
                  <a:gd name="T10" fmla="*/ 3 w 24"/>
                  <a:gd name="T11" fmla="*/ 0 h 24"/>
                  <a:gd name="T12" fmla="*/ 5 w 24"/>
                  <a:gd name="T13" fmla="*/ 2 h 24"/>
                  <a:gd name="T14" fmla="*/ 2 w 24"/>
                  <a:gd name="T15" fmla="*/ 6 h 24"/>
                  <a:gd name="T16" fmla="*/ 0 w 24"/>
                  <a:gd name="T17" fmla="*/ 4 h 24"/>
                  <a:gd name="T18" fmla="*/ 3 w 24"/>
                  <a:gd name="T19" fmla="*/ 0 h 2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
                  <a:gd name="T31" fmla="*/ 0 h 24"/>
                  <a:gd name="T32" fmla="*/ 24 w 24"/>
                  <a:gd name="T33" fmla="*/ 24 h 2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 h="24">
                    <a:moveTo>
                      <a:pt x="14" y="0"/>
                    </a:moveTo>
                    <a:lnTo>
                      <a:pt x="14" y="0"/>
                    </a:lnTo>
                    <a:lnTo>
                      <a:pt x="7" y="7"/>
                    </a:lnTo>
                    <a:lnTo>
                      <a:pt x="14" y="0"/>
                    </a:lnTo>
                    <a:close/>
                    <a:moveTo>
                      <a:pt x="14" y="0"/>
                    </a:moveTo>
                    <a:lnTo>
                      <a:pt x="24" y="9"/>
                    </a:lnTo>
                    <a:lnTo>
                      <a:pt x="9" y="24"/>
                    </a:lnTo>
                    <a:lnTo>
                      <a:pt x="0" y="14"/>
                    </a:lnTo>
                    <a:lnTo>
                      <a:pt x="1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74" name="Freeform 963">
                <a:extLst>
                  <a:ext uri="{FF2B5EF4-FFF2-40B4-BE49-F238E27FC236}">
                    <a16:creationId xmlns:a16="http://schemas.microsoft.com/office/drawing/2014/main" id="{5A655F2F-49F0-48C2-83CD-068F3AF3D81C}"/>
                  </a:ext>
                </a:extLst>
              </p:cNvPr>
              <p:cNvSpPr>
                <a:spLocks noEditPoints="1"/>
              </p:cNvSpPr>
              <p:nvPr/>
            </p:nvSpPr>
            <p:spPr bwMode="auto">
              <a:xfrm>
                <a:off x="1846" y="1361"/>
                <a:ext cx="5" cy="5"/>
              </a:xfrm>
              <a:custGeom>
                <a:avLst/>
                <a:gdLst>
                  <a:gd name="T0" fmla="*/ 4 w 22"/>
                  <a:gd name="T1" fmla="*/ 0 h 22"/>
                  <a:gd name="T2" fmla="*/ 4 w 22"/>
                  <a:gd name="T3" fmla="*/ 0 h 22"/>
                  <a:gd name="T4" fmla="*/ 4 w 22"/>
                  <a:gd name="T5" fmla="*/ 1 h 22"/>
                  <a:gd name="T6" fmla="*/ 2 w 22"/>
                  <a:gd name="T7" fmla="*/ 2 h 22"/>
                  <a:gd name="T8" fmla="*/ 4 w 22"/>
                  <a:gd name="T9" fmla="*/ 0 h 22"/>
                  <a:gd name="T10" fmla="*/ 4 w 22"/>
                  <a:gd name="T11" fmla="*/ 1 h 22"/>
                  <a:gd name="T12" fmla="*/ 5 w 22"/>
                  <a:gd name="T13" fmla="*/ 3 h 22"/>
                  <a:gd name="T14" fmla="*/ 2 w 22"/>
                  <a:gd name="T15" fmla="*/ 5 h 22"/>
                  <a:gd name="T16" fmla="*/ 0 w 22"/>
                  <a:gd name="T17" fmla="*/ 3 h 22"/>
                  <a:gd name="T18" fmla="*/ 4 w 22"/>
                  <a:gd name="T19" fmla="*/ 1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
                  <a:gd name="T31" fmla="*/ 0 h 22"/>
                  <a:gd name="T32" fmla="*/ 22 w 22"/>
                  <a:gd name="T33" fmla="*/ 22 h 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 h="22">
                    <a:moveTo>
                      <a:pt x="16" y="0"/>
                    </a:moveTo>
                    <a:lnTo>
                      <a:pt x="16" y="1"/>
                    </a:lnTo>
                    <a:lnTo>
                      <a:pt x="17" y="3"/>
                    </a:lnTo>
                    <a:lnTo>
                      <a:pt x="8" y="7"/>
                    </a:lnTo>
                    <a:lnTo>
                      <a:pt x="16" y="0"/>
                    </a:lnTo>
                    <a:close/>
                    <a:moveTo>
                      <a:pt x="17" y="3"/>
                    </a:moveTo>
                    <a:lnTo>
                      <a:pt x="22" y="11"/>
                    </a:lnTo>
                    <a:lnTo>
                      <a:pt x="7" y="22"/>
                    </a:lnTo>
                    <a:lnTo>
                      <a:pt x="0" y="12"/>
                    </a:lnTo>
                    <a:lnTo>
                      <a:pt x="17"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75" name="Freeform 964">
                <a:extLst>
                  <a:ext uri="{FF2B5EF4-FFF2-40B4-BE49-F238E27FC236}">
                    <a16:creationId xmlns:a16="http://schemas.microsoft.com/office/drawing/2014/main" id="{47119C2E-E998-4420-B551-FF0B5893BFDF}"/>
                  </a:ext>
                </a:extLst>
              </p:cNvPr>
              <p:cNvSpPr>
                <a:spLocks noEditPoints="1"/>
              </p:cNvSpPr>
              <p:nvPr/>
            </p:nvSpPr>
            <p:spPr bwMode="auto">
              <a:xfrm>
                <a:off x="1847" y="1362"/>
                <a:ext cx="7" cy="9"/>
              </a:xfrm>
              <a:custGeom>
                <a:avLst/>
                <a:gdLst>
                  <a:gd name="T0" fmla="*/ 0 w 28"/>
                  <a:gd name="T1" fmla="*/ 4 h 34"/>
                  <a:gd name="T2" fmla="*/ 2 w 28"/>
                  <a:gd name="T3" fmla="*/ 7 h 34"/>
                  <a:gd name="T4" fmla="*/ 0 w 28"/>
                  <a:gd name="T5" fmla="*/ 4 h 34"/>
                  <a:gd name="T6" fmla="*/ 2 w 28"/>
                  <a:gd name="T7" fmla="*/ 3 h 34"/>
                  <a:gd name="T8" fmla="*/ 0 w 28"/>
                  <a:gd name="T9" fmla="*/ 4 h 34"/>
                  <a:gd name="T10" fmla="*/ 4 w 28"/>
                  <a:gd name="T11" fmla="*/ 1 h 34"/>
                  <a:gd name="T12" fmla="*/ 6 w 28"/>
                  <a:gd name="T13" fmla="*/ 4 h 34"/>
                  <a:gd name="T14" fmla="*/ 2 w 28"/>
                  <a:gd name="T15" fmla="*/ 7 h 34"/>
                  <a:gd name="T16" fmla="*/ 0 w 28"/>
                  <a:gd name="T17" fmla="*/ 4 h 34"/>
                  <a:gd name="T18" fmla="*/ 4 w 28"/>
                  <a:gd name="T19" fmla="*/ 1 h 34"/>
                  <a:gd name="T20" fmla="*/ 6 w 28"/>
                  <a:gd name="T21" fmla="*/ 4 h 34"/>
                  <a:gd name="T22" fmla="*/ 3 w 28"/>
                  <a:gd name="T23" fmla="*/ 0 h 34"/>
                  <a:gd name="T24" fmla="*/ 6 w 28"/>
                  <a:gd name="T25" fmla="*/ 4 h 34"/>
                  <a:gd name="T26" fmla="*/ 4 w 28"/>
                  <a:gd name="T27" fmla="*/ 5 h 34"/>
                  <a:gd name="T28" fmla="*/ 6 w 28"/>
                  <a:gd name="T29" fmla="*/ 4 h 34"/>
                  <a:gd name="T30" fmla="*/ 6 w 28"/>
                  <a:gd name="T31" fmla="*/ 4 h 34"/>
                  <a:gd name="T32" fmla="*/ 7 w 28"/>
                  <a:gd name="T33" fmla="*/ 6 h 34"/>
                  <a:gd name="T34" fmla="*/ 3 w 28"/>
                  <a:gd name="T35" fmla="*/ 9 h 34"/>
                  <a:gd name="T36" fmla="*/ 2 w 28"/>
                  <a:gd name="T37" fmla="*/ 6 h 34"/>
                  <a:gd name="T38" fmla="*/ 6 w 28"/>
                  <a:gd name="T39" fmla="*/ 4 h 3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8"/>
                  <a:gd name="T61" fmla="*/ 0 h 34"/>
                  <a:gd name="T62" fmla="*/ 28 w 28"/>
                  <a:gd name="T63" fmla="*/ 34 h 3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8" h="34">
                    <a:moveTo>
                      <a:pt x="0" y="15"/>
                    </a:moveTo>
                    <a:lnTo>
                      <a:pt x="7" y="26"/>
                    </a:lnTo>
                    <a:lnTo>
                      <a:pt x="0" y="15"/>
                    </a:lnTo>
                    <a:lnTo>
                      <a:pt x="7" y="10"/>
                    </a:lnTo>
                    <a:lnTo>
                      <a:pt x="0" y="15"/>
                    </a:lnTo>
                    <a:close/>
                    <a:moveTo>
                      <a:pt x="15" y="4"/>
                    </a:moveTo>
                    <a:lnTo>
                      <a:pt x="22" y="14"/>
                    </a:lnTo>
                    <a:lnTo>
                      <a:pt x="6" y="25"/>
                    </a:lnTo>
                    <a:lnTo>
                      <a:pt x="0" y="15"/>
                    </a:lnTo>
                    <a:lnTo>
                      <a:pt x="15" y="4"/>
                    </a:lnTo>
                    <a:close/>
                    <a:moveTo>
                      <a:pt x="22" y="14"/>
                    </a:moveTo>
                    <a:lnTo>
                      <a:pt x="12" y="0"/>
                    </a:lnTo>
                    <a:lnTo>
                      <a:pt x="22" y="14"/>
                    </a:lnTo>
                    <a:lnTo>
                      <a:pt x="14" y="20"/>
                    </a:lnTo>
                    <a:lnTo>
                      <a:pt x="22" y="14"/>
                    </a:lnTo>
                    <a:close/>
                    <a:moveTo>
                      <a:pt x="22" y="14"/>
                    </a:moveTo>
                    <a:lnTo>
                      <a:pt x="28" y="24"/>
                    </a:lnTo>
                    <a:lnTo>
                      <a:pt x="13" y="34"/>
                    </a:lnTo>
                    <a:lnTo>
                      <a:pt x="6" y="24"/>
                    </a:lnTo>
                    <a:lnTo>
                      <a:pt x="22"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76" name="Freeform 965">
                <a:extLst>
                  <a:ext uri="{FF2B5EF4-FFF2-40B4-BE49-F238E27FC236}">
                    <a16:creationId xmlns:a16="http://schemas.microsoft.com/office/drawing/2014/main" id="{A472ACEC-51AB-4032-83BD-693143F45764}"/>
                  </a:ext>
                </a:extLst>
              </p:cNvPr>
              <p:cNvSpPr>
                <a:spLocks noEditPoints="1"/>
              </p:cNvSpPr>
              <p:nvPr/>
            </p:nvSpPr>
            <p:spPr bwMode="auto">
              <a:xfrm>
                <a:off x="1850" y="1368"/>
                <a:ext cx="9" cy="9"/>
              </a:xfrm>
              <a:custGeom>
                <a:avLst/>
                <a:gdLst>
                  <a:gd name="T0" fmla="*/ 0 w 34"/>
                  <a:gd name="T1" fmla="*/ 3 h 35"/>
                  <a:gd name="T2" fmla="*/ 0 w 34"/>
                  <a:gd name="T3" fmla="*/ 3 h 35"/>
                  <a:gd name="T4" fmla="*/ 0 w 34"/>
                  <a:gd name="T5" fmla="*/ 3 h 35"/>
                  <a:gd name="T6" fmla="*/ 2 w 34"/>
                  <a:gd name="T7" fmla="*/ 2 h 35"/>
                  <a:gd name="T8" fmla="*/ 0 w 34"/>
                  <a:gd name="T9" fmla="*/ 3 h 35"/>
                  <a:gd name="T10" fmla="*/ 4 w 34"/>
                  <a:gd name="T11" fmla="*/ 0 h 35"/>
                  <a:gd name="T12" fmla="*/ 6 w 34"/>
                  <a:gd name="T13" fmla="*/ 2 h 35"/>
                  <a:gd name="T14" fmla="*/ 2 w 34"/>
                  <a:gd name="T15" fmla="*/ 5 h 35"/>
                  <a:gd name="T16" fmla="*/ 0 w 34"/>
                  <a:gd name="T17" fmla="*/ 3 h 35"/>
                  <a:gd name="T18" fmla="*/ 4 w 34"/>
                  <a:gd name="T19" fmla="*/ 0 h 35"/>
                  <a:gd name="T20" fmla="*/ 6 w 34"/>
                  <a:gd name="T21" fmla="*/ 2 h 35"/>
                  <a:gd name="T22" fmla="*/ 6 w 34"/>
                  <a:gd name="T23" fmla="*/ 2 h 35"/>
                  <a:gd name="T24" fmla="*/ 6 w 34"/>
                  <a:gd name="T25" fmla="*/ 2 h 35"/>
                  <a:gd name="T26" fmla="*/ 3 w 34"/>
                  <a:gd name="T27" fmla="*/ 3 h 35"/>
                  <a:gd name="T28" fmla="*/ 6 w 34"/>
                  <a:gd name="T29" fmla="*/ 2 h 35"/>
                  <a:gd name="T30" fmla="*/ 6 w 34"/>
                  <a:gd name="T31" fmla="*/ 2 h 35"/>
                  <a:gd name="T32" fmla="*/ 9 w 34"/>
                  <a:gd name="T33" fmla="*/ 6 h 35"/>
                  <a:gd name="T34" fmla="*/ 5 w 34"/>
                  <a:gd name="T35" fmla="*/ 9 h 35"/>
                  <a:gd name="T36" fmla="*/ 2 w 34"/>
                  <a:gd name="T37" fmla="*/ 5 h 35"/>
                  <a:gd name="T38" fmla="*/ 6 w 34"/>
                  <a:gd name="T39" fmla="*/ 2 h 3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4"/>
                  <a:gd name="T61" fmla="*/ 0 h 35"/>
                  <a:gd name="T62" fmla="*/ 34 w 34"/>
                  <a:gd name="T63" fmla="*/ 35 h 3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4" h="35">
                    <a:moveTo>
                      <a:pt x="1" y="13"/>
                    </a:moveTo>
                    <a:lnTo>
                      <a:pt x="0" y="13"/>
                    </a:lnTo>
                    <a:lnTo>
                      <a:pt x="0" y="12"/>
                    </a:lnTo>
                    <a:lnTo>
                      <a:pt x="8" y="7"/>
                    </a:lnTo>
                    <a:lnTo>
                      <a:pt x="1" y="13"/>
                    </a:lnTo>
                    <a:close/>
                    <a:moveTo>
                      <a:pt x="14" y="0"/>
                    </a:moveTo>
                    <a:lnTo>
                      <a:pt x="21" y="7"/>
                    </a:lnTo>
                    <a:lnTo>
                      <a:pt x="7" y="20"/>
                    </a:lnTo>
                    <a:lnTo>
                      <a:pt x="1" y="13"/>
                    </a:lnTo>
                    <a:lnTo>
                      <a:pt x="14" y="0"/>
                    </a:lnTo>
                    <a:close/>
                    <a:moveTo>
                      <a:pt x="21" y="7"/>
                    </a:moveTo>
                    <a:lnTo>
                      <a:pt x="21" y="7"/>
                    </a:lnTo>
                    <a:lnTo>
                      <a:pt x="21" y="8"/>
                    </a:lnTo>
                    <a:lnTo>
                      <a:pt x="13" y="13"/>
                    </a:lnTo>
                    <a:lnTo>
                      <a:pt x="21" y="7"/>
                    </a:lnTo>
                    <a:close/>
                    <a:moveTo>
                      <a:pt x="21" y="8"/>
                    </a:moveTo>
                    <a:lnTo>
                      <a:pt x="34" y="23"/>
                    </a:lnTo>
                    <a:lnTo>
                      <a:pt x="19" y="35"/>
                    </a:lnTo>
                    <a:lnTo>
                      <a:pt x="7" y="20"/>
                    </a:lnTo>
                    <a:lnTo>
                      <a:pt x="2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77" name="Freeform 966">
                <a:extLst>
                  <a:ext uri="{FF2B5EF4-FFF2-40B4-BE49-F238E27FC236}">
                    <a16:creationId xmlns:a16="http://schemas.microsoft.com/office/drawing/2014/main" id="{29797248-A2BF-4222-8CAB-4229023B9BB6}"/>
                  </a:ext>
                </a:extLst>
              </p:cNvPr>
              <p:cNvSpPr>
                <a:spLocks noEditPoints="1"/>
              </p:cNvSpPr>
              <p:nvPr/>
            </p:nvSpPr>
            <p:spPr bwMode="auto">
              <a:xfrm>
                <a:off x="1855" y="1374"/>
                <a:ext cx="6" cy="5"/>
              </a:xfrm>
              <a:custGeom>
                <a:avLst/>
                <a:gdLst>
                  <a:gd name="T0" fmla="*/ 4 w 24"/>
                  <a:gd name="T1" fmla="*/ 0 h 23"/>
                  <a:gd name="T2" fmla="*/ 4 w 24"/>
                  <a:gd name="T3" fmla="*/ 0 h 23"/>
                  <a:gd name="T4" fmla="*/ 4 w 24"/>
                  <a:gd name="T5" fmla="*/ 0 h 23"/>
                  <a:gd name="T6" fmla="*/ 2 w 24"/>
                  <a:gd name="T7" fmla="*/ 2 h 23"/>
                  <a:gd name="T8" fmla="*/ 4 w 24"/>
                  <a:gd name="T9" fmla="*/ 0 h 23"/>
                  <a:gd name="T10" fmla="*/ 4 w 24"/>
                  <a:gd name="T11" fmla="*/ 0 h 23"/>
                  <a:gd name="T12" fmla="*/ 6 w 24"/>
                  <a:gd name="T13" fmla="*/ 3 h 23"/>
                  <a:gd name="T14" fmla="*/ 2 w 24"/>
                  <a:gd name="T15" fmla="*/ 5 h 23"/>
                  <a:gd name="T16" fmla="*/ 0 w 24"/>
                  <a:gd name="T17" fmla="*/ 2 h 23"/>
                  <a:gd name="T18" fmla="*/ 4 w 24"/>
                  <a:gd name="T19" fmla="*/ 0 h 2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
                  <a:gd name="T31" fmla="*/ 0 h 23"/>
                  <a:gd name="T32" fmla="*/ 24 w 24"/>
                  <a:gd name="T33" fmla="*/ 23 h 2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 h="23">
                    <a:moveTo>
                      <a:pt x="16" y="0"/>
                    </a:moveTo>
                    <a:lnTo>
                      <a:pt x="16" y="1"/>
                    </a:lnTo>
                    <a:lnTo>
                      <a:pt x="17" y="2"/>
                    </a:lnTo>
                    <a:lnTo>
                      <a:pt x="8" y="7"/>
                    </a:lnTo>
                    <a:lnTo>
                      <a:pt x="16" y="0"/>
                    </a:lnTo>
                    <a:close/>
                    <a:moveTo>
                      <a:pt x="17" y="2"/>
                    </a:moveTo>
                    <a:lnTo>
                      <a:pt x="24" y="14"/>
                    </a:lnTo>
                    <a:lnTo>
                      <a:pt x="6" y="23"/>
                    </a:lnTo>
                    <a:lnTo>
                      <a:pt x="0" y="10"/>
                    </a:lnTo>
                    <a:lnTo>
                      <a:pt x="17"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78" name="Freeform 967">
                <a:extLst>
                  <a:ext uri="{FF2B5EF4-FFF2-40B4-BE49-F238E27FC236}">
                    <a16:creationId xmlns:a16="http://schemas.microsoft.com/office/drawing/2014/main" id="{E53A1D1C-117E-4BCF-B56C-6E4948F0AF2B}"/>
                  </a:ext>
                </a:extLst>
              </p:cNvPr>
              <p:cNvSpPr>
                <a:spLocks noEditPoints="1"/>
              </p:cNvSpPr>
              <p:nvPr/>
            </p:nvSpPr>
            <p:spPr bwMode="auto">
              <a:xfrm>
                <a:off x="1857" y="1377"/>
                <a:ext cx="5" cy="4"/>
              </a:xfrm>
              <a:custGeom>
                <a:avLst/>
                <a:gdLst>
                  <a:gd name="T0" fmla="*/ 4 w 21"/>
                  <a:gd name="T1" fmla="*/ 0 h 17"/>
                  <a:gd name="T2" fmla="*/ 4 w 21"/>
                  <a:gd name="T3" fmla="*/ 0 h 17"/>
                  <a:gd name="T4" fmla="*/ 4 w 21"/>
                  <a:gd name="T5" fmla="*/ 0 h 17"/>
                  <a:gd name="T6" fmla="*/ 2 w 21"/>
                  <a:gd name="T7" fmla="*/ 1 h 17"/>
                  <a:gd name="T8" fmla="*/ 4 w 21"/>
                  <a:gd name="T9" fmla="*/ 0 h 17"/>
                  <a:gd name="T10" fmla="*/ 4 w 21"/>
                  <a:gd name="T11" fmla="*/ 0 h 17"/>
                  <a:gd name="T12" fmla="*/ 5 w 21"/>
                  <a:gd name="T13" fmla="*/ 3 h 17"/>
                  <a:gd name="T14" fmla="*/ 0 w 21"/>
                  <a:gd name="T15" fmla="*/ 4 h 17"/>
                  <a:gd name="T16" fmla="*/ 0 w 21"/>
                  <a:gd name="T17" fmla="*/ 2 h 17"/>
                  <a:gd name="T18" fmla="*/ 4 w 21"/>
                  <a:gd name="T19" fmla="*/ 0 h 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
                  <a:gd name="T31" fmla="*/ 0 h 17"/>
                  <a:gd name="T32" fmla="*/ 21 w 21"/>
                  <a:gd name="T33" fmla="*/ 17 h 1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 h="17">
                    <a:moveTo>
                      <a:pt x="18" y="0"/>
                    </a:moveTo>
                    <a:lnTo>
                      <a:pt x="18" y="2"/>
                    </a:lnTo>
                    <a:lnTo>
                      <a:pt x="9" y="5"/>
                    </a:lnTo>
                    <a:lnTo>
                      <a:pt x="18" y="0"/>
                    </a:lnTo>
                    <a:close/>
                    <a:moveTo>
                      <a:pt x="18" y="2"/>
                    </a:moveTo>
                    <a:lnTo>
                      <a:pt x="21" y="11"/>
                    </a:lnTo>
                    <a:lnTo>
                      <a:pt x="2" y="17"/>
                    </a:lnTo>
                    <a:lnTo>
                      <a:pt x="0" y="8"/>
                    </a:lnTo>
                    <a:lnTo>
                      <a:pt x="18"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79" name="Freeform 968">
                <a:extLst>
                  <a:ext uri="{FF2B5EF4-FFF2-40B4-BE49-F238E27FC236}">
                    <a16:creationId xmlns:a16="http://schemas.microsoft.com/office/drawing/2014/main" id="{A71655D3-F4F7-4C42-BCE6-6B4FC5EBABE0}"/>
                  </a:ext>
                </a:extLst>
              </p:cNvPr>
              <p:cNvSpPr>
                <a:spLocks noEditPoints="1"/>
              </p:cNvSpPr>
              <p:nvPr/>
            </p:nvSpPr>
            <p:spPr bwMode="auto">
              <a:xfrm>
                <a:off x="1857" y="1378"/>
                <a:ext cx="6" cy="6"/>
              </a:xfrm>
              <a:custGeom>
                <a:avLst/>
                <a:gdLst>
                  <a:gd name="T0" fmla="*/ 5 w 22"/>
                  <a:gd name="T1" fmla="*/ 1 h 21"/>
                  <a:gd name="T2" fmla="*/ 5 w 22"/>
                  <a:gd name="T3" fmla="*/ 0 h 21"/>
                  <a:gd name="T4" fmla="*/ 5 w 22"/>
                  <a:gd name="T5" fmla="*/ 1 h 21"/>
                  <a:gd name="T6" fmla="*/ 3 w 22"/>
                  <a:gd name="T7" fmla="*/ 3 h 21"/>
                  <a:gd name="T8" fmla="*/ 5 w 22"/>
                  <a:gd name="T9" fmla="*/ 1 h 21"/>
                  <a:gd name="T10" fmla="*/ 5 w 22"/>
                  <a:gd name="T11" fmla="*/ 1 h 21"/>
                  <a:gd name="T12" fmla="*/ 6 w 22"/>
                  <a:gd name="T13" fmla="*/ 4 h 21"/>
                  <a:gd name="T14" fmla="*/ 1 w 22"/>
                  <a:gd name="T15" fmla="*/ 6 h 21"/>
                  <a:gd name="T16" fmla="*/ 0 w 22"/>
                  <a:gd name="T17" fmla="*/ 3 h 21"/>
                  <a:gd name="T18" fmla="*/ 5 w 22"/>
                  <a:gd name="T19" fmla="*/ 1 h 2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
                  <a:gd name="T31" fmla="*/ 0 h 21"/>
                  <a:gd name="T32" fmla="*/ 22 w 22"/>
                  <a:gd name="T33" fmla="*/ 21 h 2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 h="21">
                    <a:moveTo>
                      <a:pt x="19" y="5"/>
                    </a:moveTo>
                    <a:lnTo>
                      <a:pt x="17" y="0"/>
                    </a:lnTo>
                    <a:lnTo>
                      <a:pt x="19" y="5"/>
                    </a:lnTo>
                    <a:lnTo>
                      <a:pt x="10" y="9"/>
                    </a:lnTo>
                    <a:lnTo>
                      <a:pt x="19" y="5"/>
                    </a:lnTo>
                    <a:close/>
                    <a:moveTo>
                      <a:pt x="19" y="5"/>
                    </a:moveTo>
                    <a:lnTo>
                      <a:pt x="22" y="15"/>
                    </a:lnTo>
                    <a:lnTo>
                      <a:pt x="4" y="21"/>
                    </a:lnTo>
                    <a:lnTo>
                      <a:pt x="0" y="11"/>
                    </a:lnTo>
                    <a:lnTo>
                      <a:pt x="19"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80" name="Freeform 969">
                <a:extLst>
                  <a:ext uri="{FF2B5EF4-FFF2-40B4-BE49-F238E27FC236}">
                    <a16:creationId xmlns:a16="http://schemas.microsoft.com/office/drawing/2014/main" id="{E535ECBC-A1D2-4F50-AA9C-71004FB28867}"/>
                  </a:ext>
                </a:extLst>
              </p:cNvPr>
              <p:cNvSpPr>
                <a:spLocks noEditPoints="1"/>
              </p:cNvSpPr>
              <p:nvPr/>
            </p:nvSpPr>
            <p:spPr bwMode="auto">
              <a:xfrm>
                <a:off x="1857" y="1382"/>
                <a:ext cx="6" cy="5"/>
              </a:xfrm>
              <a:custGeom>
                <a:avLst/>
                <a:gdLst>
                  <a:gd name="T0" fmla="*/ 6 w 24"/>
                  <a:gd name="T1" fmla="*/ 0 h 20"/>
                  <a:gd name="T2" fmla="*/ 6 w 24"/>
                  <a:gd name="T3" fmla="*/ 1 h 20"/>
                  <a:gd name="T4" fmla="*/ 5 w 24"/>
                  <a:gd name="T5" fmla="*/ 2 h 20"/>
                  <a:gd name="T6" fmla="*/ 4 w 24"/>
                  <a:gd name="T7" fmla="*/ 1 h 20"/>
                  <a:gd name="T8" fmla="*/ 6 w 24"/>
                  <a:gd name="T9" fmla="*/ 0 h 20"/>
                  <a:gd name="T10" fmla="*/ 5 w 24"/>
                  <a:gd name="T11" fmla="*/ 2 h 20"/>
                  <a:gd name="T12" fmla="*/ 5 w 24"/>
                  <a:gd name="T13" fmla="*/ 4 h 20"/>
                  <a:gd name="T14" fmla="*/ 1 w 24"/>
                  <a:gd name="T15" fmla="*/ 2 h 20"/>
                  <a:gd name="T16" fmla="*/ 1 w 24"/>
                  <a:gd name="T17" fmla="*/ 0 h 20"/>
                  <a:gd name="T18" fmla="*/ 5 w 24"/>
                  <a:gd name="T19" fmla="*/ 2 h 20"/>
                  <a:gd name="T20" fmla="*/ 5 w 24"/>
                  <a:gd name="T21" fmla="*/ 4 h 20"/>
                  <a:gd name="T22" fmla="*/ 5 w 24"/>
                  <a:gd name="T23" fmla="*/ 4 h 20"/>
                  <a:gd name="T24" fmla="*/ 4 w 24"/>
                  <a:gd name="T25" fmla="*/ 4 h 20"/>
                  <a:gd name="T26" fmla="*/ 3 w 24"/>
                  <a:gd name="T27" fmla="*/ 3 h 20"/>
                  <a:gd name="T28" fmla="*/ 5 w 24"/>
                  <a:gd name="T29" fmla="*/ 4 h 20"/>
                  <a:gd name="T30" fmla="*/ 4 w 24"/>
                  <a:gd name="T31" fmla="*/ 4 h 20"/>
                  <a:gd name="T32" fmla="*/ 4 w 24"/>
                  <a:gd name="T33" fmla="*/ 5 h 20"/>
                  <a:gd name="T34" fmla="*/ 0 w 24"/>
                  <a:gd name="T35" fmla="*/ 2 h 20"/>
                  <a:gd name="T36" fmla="*/ 1 w 24"/>
                  <a:gd name="T37" fmla="*/ 1 h 20"/>
                  <a:gd name="T38" fmla="*/ 4 w 24"/>
                  <a:gd name="T39" fmla="*/ 4 h 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4"/>
                  <a:gd name="T61" fmla="*/ 0 h 20"/>
                  <a:gd name="T62" fmla="*/ 24 w 24"/>
                  <a:gd name="T63" fmla="*/ 20 h 2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4" h="20">
                    <a:moveTo>
                      <a:pt x="22" y="1"/>
                    </a:moveTo>
                    <a:lnTo>
                      <a:pt x="24" y="5"/>
                    </a:lnTo>
                    <a:lnTo>
                      <a:pt x="21" y="8"/>
                    </a:lnTo>
                    <a:lnTo>
                      <a:pt x="14" y="4"/>
                    </a:lnTo>
                    <a:lnTo>
                      <a:pt x="22" y="1"/>
                    </a:lnTo>
                    <a:close/>
                    <a:moveTo>
                      <a:pt x="21" y="8"/>
                    </a:moveTo>
                    <a:lnTo>
                      <a:pt x="18" y="15"/>
                    </a:lnTo>
                    <a:lnTo>
                      <a:pt x="2" y="6"/>
                    </a:lnTo>
                    <a:lnTo>
                      <a:pt x="5" y="0"/>
                    </a:lnTo>
                    <a:lnTo>
                      <a:pt x="21" y="8"/>
                    </a:lnTo>
                    <a:close/>
                    <a:moveTo>
                      <a:pt x="18" y="15"/>
                    </a:moveTo>
                    <a:lnTo>
                      <a:pt x="18" y="16"/>
                    </a:lnTo>
                    <a:lnTo>
                      <a:pt x="17" y="17"/>
                    </a:lnTo>
                    <a:lnTo>
                      <a:pt x="10" y="10"/>
                    </a:lnTo>
                    <a:lnTo>
                      <a:pt x="18" y="15"/>
                    </a:lnTo>
                    <a:close/>
                    <a:moveTo>
                      <a:pt x="17" y="17"/>
                    </a:moveTo>
                    <a:lnTo>
                      <a:pt x="14" y="20"/>
                    </a:lnTo>
                    <a:lnTo>
                      <a:pt x="0" y="7"/>
                    </a:lnTo>
                    <a:lnTo>
                      <a:pt x="4" y="4"/>
                    </a:lnTo>
                    <a:lnTo>
                      <a:pt x="17"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81" name="Freeform 970">
                <a:extLst>
                  <a:ext uri="{FF2B5EF4-FFF2-40B4-BE49-F238E27FC236}">
                    <a16:creationId xmlns:a16="http://schemas.microsoft.com/office/drawing/2014/main" id="{C8072150-0D96-41B7-A55D-1C3F26AC7B36}"/>
                  </a:ext>
                </a:extLst>
              </p:cNvPr>
              <p:cNvSpPr>
                <a:spLocks noEditPoints="1"/>
              </p:cNvSpPr>
              <p:nvPr/>
            </p:nvSpPr>
            <p:spPr bwMode="auto">
              <a:xfrm>
                <a:off x="1855" y="1383"/>
                <a:ext cx="5" cy="6"/>
              </a:xfrm>
              <a:custGeom>
                <a:avLst/>
                <a:gdLst>
                  <a:gd name="T0" fmla="*/ 5 w 22"/>
                  <a:gd name="T1" fmla="*/ 4 h 22"/>
                  <a:gd name="T2" fmla="*/ 5 w 22"/>
                  <a:gd name="T3" fmla="*/ 4 h 22"/>
                  <a:gd name="T4" fmla="*/ 5 w 22"/>
                  <a:gd name="T5" fmla="*/ 4 h 22"/>
                  <a:gd name="T6" fmla="*/ 3 w 22"/>
                  <a:gd name="T7" fmla="*/ 2 h 22"/>
                  <a:gd name="T8" fmla="*/ 5 w 22"/>
                  <a:gd name="T9" fmla="*/ 4 h 22"/>
                  <a:gd name="T10" fmla="*/ 5 w 22"/>
                  <a:gd name="T11" fmla="*/ 4 h 22"/>
                  <a:gd name="T12" fmla="*/ 3 w 22"/>
                  <a:gd name="T13" fmla="*/ 6 h 22"/>
                  <a:gd name="T14" fmla="*/ 0 w 22"/>
                  <a:gd name="T15" fmla="*/ 2 h 22"/>
                  <a:gd name="T16" fmla="*/ 2 w 22"/>
                  <a:gd name="T17" fmla="*/ 0 h 22"/>
                  <a:gd name="T18" fmla="*/ 5 w 22"/>
                  <a:gd name="T19" fmla="*/ 4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
                  <a:gd name="T31" fmla="*/ 0 h 22"/>
                  <a:gd name="T32" fmla="*/ 22 w 22"/>
                  <a:gd name="T33" fmla="*/ 22 h 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 h="22">
                    <a:moveTo>
                      <a:pt x="22" y="14"/>
                    </a:moveTo>
                    <a:lnTo>
                      <a:pt x="21" y="15"/>
                    </a:lnTo>
                    <a:lnTo>
                      <a:pt x="15" y="8"/>
                    </a:lnTo>
                    <a:lnTo>
                      <a:pt x="22" y="14"/>
                    </a:lnTo>
                    <a:close/>
                    <a:moveTo>
                      <a:pt x="21" y="15"/>
                    </a:moveTo>
                    <a:lnTo>
                      <a:pt x="11" y="22"/>
                    </a:lnTo>
                    <a:lnTo>
                      <a:pt x="0" y="6"/>
                    </a:lnTo>
                    <a:lnTo>
                      <a:pt x="10" y="0"/>
                    </a:lnTo>
                    <a:lnTo>
                      <a:pt x="21"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82" name="Freeform 971">
                <a:extLst>
                  <a:ext uri="{FF2B5EF4-FFF2-40B4-BE49-F238E27FC236}">
                    <a16:creationId xmlns:a16="http://schemas.microsoft.com/office/drawing/2014/main" id="{38BBE220-4E24-4F44-A366-589D11F66C37}"/>
                  </a:ext>
                </a:extLst>
              </p:cNvPr>
              <p:cNvSpPr>
                <a:spLocks noEditPoints="1"/>
              </p:cNvSpPr>
              <p:nvPr/>
            </p:nvSpPr>
            <p:spPr bwMode="auto">
              <a:xfrm>
                <a:off x="1853" y="1385"/>
                <a:ext cx="5" cy="5"/>
              </a:xfrm>
              <a:custGeom>
                <a:avLst/>
                <a:gdLst>
                  <a:gd name="T0" fmla="*/ 5 w 18"/>
                  <a:gd name="T1" fmla="*/ 4 h 21"/>
                  <a:gd name="T2" fmla="*/ 5 w 18"/>
                  <a:gd name="T3" fmla="*/ 4 h 21"/>
                  <a:gd name="T4" fmla="*/ 4 w 18"/>
                  <a:gd name="T5" fmla="*/ 4 h 21"/>
                  <a:gd name="T6" fmla="*/ 3 w 18"/>
                  <a:gd name="T7" fmla="*/ 2 h 21"/>
                  <a:gd name="T8" fmla="*/ 5 w 18"/>
                  <a:gd name="T9" fmla="*/ 4 h 21"/>
                  <a:gd name="T10" fmla="*/ 4 w 18"/>
                  <a:gd name="T11" fmla="*/ 4 h 21"/>
                  <a:gd name="T12" fmla="*/ 1 w 18"/>
                  <a:gd name="T13" fmla="*/ 5 h 21"/>
                  <a:gd name="T14" fmla="*/ 0 w 18"/>
                  <a:gd name="T15" fmla="*/ 1 h 21"/>
                  <a:gd name="T16" fmla="*/ 3 w 18"/>
                  <a:gd name="T17" fmla="*/ 0 h 21"/>
                  <a:gd name="T18" fmla="*/ 4 w 18"/>
                  <a:gd name="T19" fmla="*/ 4 h 2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
                  <a:gd name="T31" fmla="*/ 0 h 21"/>
                  <a:gd name="T32" fmla="*/ 18 w 18"/>
                  <a:gd name="T33" fmla="*/ 21 h 2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 h="21">
                    <a:moveTo>
                      <a:pt x="18" y="17"/>
                    </a:moveTo>
                    <a:lnTo>
                      <a:pt x="17" y="18"/>
                    </a:lnTo>
                    <a:lnTo>
                      <a:pt x="15" y="18"/>
                    </a:lnTo>
                    <a:lnTo>
                      <a:pt x="12" y="9"/>
                    </a:lnTo>
                    <a:lnTo>
                      <a:pt x="18" y="17"/>
                    </a:lnTo>
                    <a:close/>
                    <a:moveTo>
                      <a:pt x="15" y="18"/>
                    </a:moveTo>
                    <a:lnTo>
                      <a:pt x="5" y="21"/>
                    </a:lnTo>
                    <a:lnTo>
                      <a:pt x="0" y="3"/>
                    </a:lnTo>
                    <a:lnTo>
                      <a:pt x="9" y="0"/>
                    </a:lnTo>
                    <a:lnTo>
                      <a:pt x="15"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83" name="Freeform 972">
                <a:extLst>
                  <a:ext uri="{FF2B5EF4-FFF2-40B4-BE49-F238E27FC236}">
                    <a16:creationId xmlns:a16="http://schemas.microsoft.com/office/drawing/2014/main" id="{FEE44D09-B070-4D2D-82BB-D17FCC81B84C}"/>
                  </a:ext>
                </a:extLst>
              </p:cNvPr>
              <p:cNvSpPr>
                <a:spLocks/>
              </p:cNvSpPr>
              <p:nvPr/>
            </p:nvSpPr>
            <p:spPr bwMode="auto">
              <a:xfrm>
                <a:off x="1854" y="1388"/>
                <a:ext cx="1" cy="2"/>
              </a:xfrm>
              <a:custGeom>
                <a:avLst/>
                <a:gdLst>
                  <a:gd name="T0" fmla="*/ 1 w 3"/>
                  <a:gd name="T1" fmla="*/ 2 h 9"/>
                  <a:gd name="T2" fmla="*/ 1 w 3"/>
                  <a:gd name="T3" fmla="*/ 2 h 9"/>
                  <a:gd name="T4" fmla="*/ 0 w 3"/>
                  <a:gd name="T5" fmla="*/ 2 h 9"/>
                  <a:gd name="T6" fmla="*/ 0 w 3"/>
                  <a:gd name="T7" fmla="*/ 0 h 9"/>
                  <a:gd name="T8" fmla="*/ 1 w 3"/>
                  <a:gd name="T9" fmla="*/ 2 h 9"/>
                  <a:gd name="T10" fmla="*/ 0 60000 65536"/>
                  <a:gd name="T11" fmla="*/ 0 60000 65536"/>
                  <a:gd name="T12" fmla="*/ 0 60000 65536"/>
                  <a:gd name="T13" fmla="*/ 0 60000 65536"/>
                  <a:gd name="T14" fmla="*/ 0 60000 65536"/>
                  <a:gd name="T15" fmla="*/ 0 w 3"/>
                  <a:gd name="T16" fmla="*/ 0 h 9"/>
                  <a:gd name="T17" fmla="*/ 3 w 3"/>
                  <a:gd name="T18" fmla="*/ 9 h 9"/>
                </a:gdLst>
                <a:ahLst/>
                <a:cxnLst>
                  <a:cxn ang="T10">
                    <a:pos x="T0" y="T1"/>
                  </a:cxn>
                  <a:cxn ang="T11">
                    <a:pos x="T2" y="T3"/>
                  </a:cxn>
                  <a:cxn ang="T12">
                    <a:pos x="T4" y="T5"/>
                  </a:cxn>
                  <a:cxn ang="T13">
                    <a:pos x="T6" y="T7"/>
                  </a:cxn>
                  <a:cxn ang="T14">
                    <a:pos x="T8" y="T9"/>
                  </a:cxn>
                </a:cxnLst>
                <a:rect l="T15" t="T16" r="T17" b="T18"/>
                <a:pathLst>
                  <a:path w="3" h="9">
                    <a:moveTo>
                      <a:pt x="3" y="9"/>
                    </a:moveTo>
                    <a:lnTo>
                      <a:pt x="2" y="9"/>
                    </a:lnTo>
                    <a:lnTo>
                      <a:pt x="0" y="9"/>
                    </a:lnTo>
                    <a:lnTo>
                      <a:pt x="0" y="0"/>
                    </a:lnTo>
                    <a:lnTo>
                      <a:pt x="3"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84" name="Freeform 973">
                <a:extLst>
                  <a:ext uri="{FF2B5EF4-FFF2-40B4-BE49-F238E27FC236}">
                    <a16:creationId xmlns:a16="http://schemas.microsoft.com/office/drawing/2014/main" id="{AC0EB6D5-F280-4771-917A-F3FC2B5DA671}"/>
                  </a:ext>
                </a:extLst>
              </p:cNvPr>
              <p:cNvSpPr>
                <a:spLocks noEditPoints="1"/>
              </p:cNvSpPr>
              <p:nvPr/>
            </p:nvSpPr>
            <p:spPr bwMode="auto">
              <a:xfrm>
                <a:off x="1846" y="1385"/>
                <a:ext cx="8" cy="6"/>
              </a:xfrm>
              <a:custGeom>
                <a:avLst/>
                <a:gdLst>
                  <a:gd name="T0" fmla="*/ 8 w 30"/>
                  <a:gd name="T1" fmla="*/ 5 h 22"/>
                  <a:gd name="T2" fmla="*/ 5 w 30"/>
                  <a:gd name="T3" fmla="*/ 5 h 22"/>
                  <a:gd name="T4" fmla="*/ 5 w 30"/>
                  <a:gd name="T5" fmla="*/ 0 h 22"/>
                  <a:gd name="T6" fmla="*/ 8 w 30"/>
                  <a:gd name="T7" fmla="*/ 0 h 22"/>
                  <a:gd name="T8" fmla="*/ 8 w 30"/>
                  <a:gd name="T9" fmla="*/ 5 h 22"/>
                  <a:gd name="T10" fmla="*/ 4 w 30"/>
                  <a:gd name="T11" fmla="*/ 0 h 22"/>
                  <a:gd name="T12" fmla="*/ 5 w 30"/>
                  <a:gd name="T13" fmla="*/ 0 h 22"/>
                  <a:gd name="T14" fmla="*/ 5 w 30"/>
                  <a:gd name="T15" fmla="*/ 0 h 22"/>
                  <a:gd name="T16" fmla="*/ 5 w 30"/>
                  <a:gd name="T17" fmla="*/ 2 h 22"/>
                  <a:gd name="T18" fmla="*/ 4 w 30"/>
                  <a:gd name="T19" fmla="*/ 0 h 22"/>
                  <a:gd name="T20" fmla="*/ 5 w 30"/>
                  <a:gd name="T21" fmla="*/ 5 h 22"/>
                  <a:gd name="T22" fmla="*/ 1 w 30"/>
                  <a:gd name="T23" fmla="*/ 6 h 22"/>
                  <a:gd name="T24" fmla="*/ 0 w 30"/>
                  <a:gd name="T25" fmla="*/ 1 h 22"/>
                  <a:gd name="T26" fmla="*/ 4 w 30"/>
                  <a:gd name="T27" fmla="*/ 0 h 22"/>
                  <a:gd name="T28" fmla="*/ 5 w 30"/>
                  <a:gd name="T29" fmla="*/ 5 h 2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0"/>
                  <a:gd name="T46" fmla="*/ 0 h 22"/>
                  <a:gd name="T47" fmla="*/ 30 w 30"/>
                  <a:gd name="T48" fmla="*/ 22 h 2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0" h="22">
                    <a:moveTo>
                      <a:pt x="30" y="18"/>
                    </a:moveTo>
                    <a:lnTo>
                      <a:pt x="18" y="18"/>
                    </a:lnTo>
                    <a:lnTo>
                      <a:pt x="18" y="0"/>
                    </a:lnTo>
                    <a:lnTo>
                      <a:pt x="30" y="0"/>
                    </a:lnTo>
                    <a:lnTo>
                      <a:pt x="30" y="18"/>
                    </a:lnTo>
                    <a:close/>
                    <a:moveTo>
                      <a:pt x="16" y="0"/>
                    </a:moveTo>
                    <a:lnTo>
                      <a:pt x="17" y="0"/>
                    </a:lnTo>
                    <a:lnTo>
                      <a:pt x="18" y="0"/>
                    </a:lnTo>
                    <a:lnTo>
                      <a:pt x="18" y="9"/>
                    </a:lnTo>
                    <a:lnTo>
                      <a:pt x="16" y="0"/>
                    </a:lnTo>
                    <a:close/>
                    <a:moveTo>
                      <a:pt x="20" y="18"/>
                    </a:moveTo>
                    <a:lnTo>
                      <a:pt x="4" y="22"/>
                    </a:lnTo>
                    <a:lnTo>
                      <a:pt x="0" y="3"/>
                    </a:lnTo>
                    <a:lnTo>
                      <a:pt x="16" y="0"/>
                    </a:lnTo>
                    <a:lnTo>
                      <a:pt x="20"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85" name="Freeform 974">
                <a:extLst>
                  <a:ext uri="{FF2B5EF4-FFF2-40B4-BE49-F238E27FC236}">
                    <a16:creationId xmlns:a16="http://schemas.microsoft.com/office/drawing/2014/main" id="{9ABFDAF7-665F-4CC2-B0BD-9DE941069F21}"/>
                  </a:ext>
                </a:extLst>
              </p:cNvPr>
              <p:cNvSpPr>
                <a:spLocks/>
              </p:cNvSpPr>
              <p:nvPr/>
            </p:nvSpPr>
            <p:spPr bwMode="auto">
              <a:xfrm>
                <a:off x="1847" y="1389"/>
                <a:ext cx="1" cy="2"/>
              </a:xfrm>
              <a:custGeom>
                <a:avLst/>
                <a:gdLst>
                  <a:gd name="T0" fmla="*/ 1 w 1"/>
                  <a:gd name="T1" fmla="*/ 2 h 9"/>
                  <a:gd name="T2" fmla="*/ 0 w 1"/>
                  <a:gd name="T3" fmla="*/ 2 h 9"/>
                  <a:gd name="T4" fmla="*/ 0 w 1"/>
                  <a:gd name="T5" fmla="*/ 2 h 9"/>
                  <a:gd name="T6" fmla="*/ 0 w 1"/>
                  <a:gd name="T7" fmla="*/ 0 h 9"/>
                  <a:gd name="T8" fmla="*/ 1 w 1"/>
                  <a:gd name="T9" fmla="*/ 2 h 9"/>
                  <a:gd name="T10" fmla="*/ 0 60000 65536"/>
                  <a:gd name="T11" fmla="*/ 0 60000 65536"/>
                  <a:gd name="T12" fmla="*/ 0 60000 65536"/>
                  <a:gd name="T13" fmla="*/ 0 60000 65536"/>
                  <a:gd name="T14" fmla="*/ 0 60000 65536"/>
                  <a:gd name="T15" fmla="*/ 0 w 1"/>
                  <a:gd name="T16" fmla="*/ 0 h 9"/>
                  <a:gd name="T17" fmla="*/ 1 w 1"/>
                  <a:gd name="T18" fmla="*/ 9 h 9"/>
                </a:gdLst>
                <a:ahLst/>
                <a:cxnLst>
                  <a:cxn ang="T10">
                    <a:pos x="T0" y="T1"/>
                  </a:cxn>
                  <a:cxn ang="T11">
                    <a:pos x="T2" y="T3"/>
                  </a:cxn>
                  <a:cxn ang="T12">
                    <a:pos x="T4" y="T5"/>
                  </a:cxn>
                  <a:cxn ang="T13">
                    <a:pos x="T6" y="T7"/>
                  </a:cxn>
                  <a:cxn ang="T14">
                    <a:pos x="T8" y="T9"/>
                  </a:cxn>
                </a:cxnLst>
                <a:rect l="T15" t="T16" r="T17" b="T18"/>
                <a:pathLst>
                  <a:path w="1" h="9">
                    <a:moveTo>
                      <a:pt x="1" y="9"/>
                    </a:moveTo>
                    <a:lnTo>
                      <a:pt x="0" y="9"/>
                    </a:lnTo>
                    <a:lnTo>
                      <a:pt x="0" y="0"/>
                    </a:lnTo>
                    <a:lnTo>
                      <a:pt x="1"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86" name="Freeform 975">
                <a:extLst>
                  <a:ext uri="{FF2B5EF4-FFF2-40B4-BE49-F238E27FC236}">
                    <a16:creationId xmlns:a16="http://schemas.microsoft.com/office/drawing/2014/main" id="{F2F7CA0F-2AB2-483E-BE72-8C7395B3F3D4}"/>
                  </a:ext>
                </a:extLst>
              </p:cNvPr>
              <p:cNvSpPr>
                <a:spLocks noEditPoints="1"/>
              </p:cNvSpPr>
              <p:nvPr/>
            </p:nvSpPr>
            <p:spPr bwMode="auto">
              <a:xfrm>
                <a:off x="1838" y="1384"/>
                <a:ext cx="9" cy="7"/>
              </a:xfrm>
              <a:custGeom>
                <a:avLst/>
                <a:gdLst>
                  <a:gd name="T0" fmla="*/ 9 w 38"/>
                  <a:gd name="T1" fmla="*/ 7 h 28"/>
                  <a:gd name="T2" fmla="*/ 5 w 38"/>
                  <a:gd name="T3" fmla="*/ 7 h 28"/>
                  <a:gd name="T4" fmla="*/ 5 w 38"/>
                  <a:gd name="T5" fmla="*/ 2 h 28"/>
                  <a:gd name="T6" fmla="*/ 9 w 38"/>
                  <a:gd name="T7" fmla="*/ 2 h 28"/>
                  <a:gd name="T8" fmla="*/ 9 w 38"/>
                  <a:gd name="T9" fmla="*/ 7 h 28"/>
                  <a:gd name="T10" fmla="*/ 5 w 38"/>
                  <a:gd name="T11" fmla="*/ 7 h 28"/>
                  <a:gd name="T12" fmla="*/ 5 w 38"/>
                  <a:gd name="T13" fmla="*/ 7 h 28"/>
                  <a:gd name="T14" fmla="*/ 4 w 38"/>
                  <a:gd name="T15" fmla="*/ 7 h 28"/>
                  <a:gd name="T16" fmla="*/ 5 w 38"/>
                  <a:gd name="T17" fmla="*/ 5 h 28"/>
                  <a:gd name="T18" fmla="*/ 5 w 38"/>
                  <a:gd name="T19" fmla="*/ 7 h 28"/>
                  <a:gd name="T20" fmla="*/ 4 w 38"/>
                  <a:gd name="T21" fmla="*/ 7 h 28"/>
                  <a:gd name="T22" fmla="*/ 0 w 38"/>
                  <a:gd name="T23" fmla="*/ 4 h 28"/>
                  <a:gd name="T24" fmla="*/ 2 w 38"/>
                  <a:gd name="T25" fmla="*/ 0 h 28"/>
                  <a:gd name="T26" fmla="*/ 6 w 38"/>
                  <a:gd name="T27" fmla="*/ 3 h 28"/>
                  <a:gd name="T28" fmla="*/ 4 w 38"/>
                  <a:gd name="T29" fmla="*/ 7 h 2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8"/>
                  <a:gd name="T46" fmla="*/ 0 h 28"/>
                  <a:gd name="T47" fmla="*/ 38 w 38"/>
                  <a:gd name="T48" fmla="*/ 28 h 2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8" h="28">
                    <a:moveTo>
                      <a:pt x="38" y="28"/>
                    </a:moveTo>
                    <a:lnTo>
                      <a:pt x="21" y="28"/>
                    </a:lnTo>
                    <a:lnTo>
                      <a:pt x="21" y="9"/>
                    </a:lnTo>
                    <a:lnTo>
                      <a:pt x="38" y="9"/>
                    </a:lnTo>
                    <a:lnTo>
                      <a:pt x="38" y="28"/>
                    </a:lnTo>
                    <a:close/>
                    <a:moveTo>
                      <a:pt x="21" y="28"/>
                    </a:moveTo>
                    <a:lnTo>
                      <a:pt x="19" y="28"/>
                    </a:lnTo>
                    <a:lnTo>
                      <a:pt x="17" y="26"/>
                    </a:lnTo>
                    <a:lnTo>
                      <a:pt x="21" y="19"/>
                    </a:lnTo>
                    <a:lnTo>
                      <a:pt x="21" y="28"/>
                    </a:lnTo>
                    <a:close/>
                    <a:moveTo>
                      <a:pt x="17" y="26"/>
                    </a:moveTo>
                    <a:lnTo>
                      <a:pt x="0" y="17"/>
                    </a:lnTo>
                    <a:lnTo>
                      <a:pt x="10" y="0"/>
                    </a:lnTo>
                    <a:lnTo>
                      <a:pt x="27" y="10"/>
                    </a:lnTo>
                    <a:lnTo>
                      <a:pt x="17" y="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87" name="Freeform 976">
                <a:extLst>
                  <a:ext uri="{FF2B5EF4-FFF2-40B4-BE49-F238E27FC236}">
                    <a16:creationId xmlns:a16="http://schemas.microsoft.com/office/drawing/2014/main" id="{258FF6F5-D9EE-42C5-92AE-1CCCDE8BFA2C}"/>
                  </a:ext>
                </a:extLst>
              </p:cNvPr>
              <p:cNvSpPr>
                <a:spLocks noEditPoints="1"/>
              </p:cNvSpPr>
              <p:nvPr/>
            </p:nvSpPr>
            <p:spPr bwMode="auto">
              <a:xfrm>
                <a:off x="1833" y="1381"/>
                <a:ext cx="7" cy="7"/>
              </a:xfrm>
              <a:custGeom>
                <a:avLst/>
                <a:gdLst>
                  <a:gd name="T0" fmla="*/ 4 w 27"/>
                  <a:gd name="T1" fmla="*/ 7 h 28"/>
                  <a:gd name="T2" fmla="*/ 4 w 27"/>
                  <a:gd name="T3" fmla="*/ 7 h 28"/>
                  <a:gd name="T4" fmla="*/ 4 w 27"/>
                  <a:gd name="T5" fmla="*/ 7 h 28"/>
                  <a:gd name="T6" fmla="*/ 6 w 27"/>
                  <a:gd name="T7" fmla="*/ 5 h 28"/>
                  <a:gd name="T8" fmla="*/ 4 w 27"/>
                  <a:gd name="T9" fmla="*/ 7 h 28"/>
                  <a:gd name="T10" fmla="*/ 4 w 27"/>
                  <a:gd name="T11" fmla="*/ 7 h 28"/>
                  <a:gd name="T12" fmla="*/ 0 w 27"/>
                  <a:gd name="T13" fmla="*/ 4 h 28"/>
                  <a:gd name="T14" fmla="*/ 3 w 27"/>
                  <a:gd name="T15" fmla="*/ 0 h 28"/>
                  <a:gd name="T16" fmla="*/ 7 w 27"/>
                  <a:gd name="T17" fmla="*/ 3 h 28"/>
                  <a:gd name="T18" fmla="*/ 4 w 27"/>
                  <a:gd name="T19" fmla="*/ 7 h 2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
                  <a:gd name="T31" fmla="*/ 0 h 28"/>
                  <a:gd name="T32" fmla="*/ 27 w 27"/>
                  <a:gd name="T33" fmla="*/ 28 h 2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 h="28">
                    <a:moveTo>
                      <a:pt x="16" y="28"/>
                    </a:moveTo>
                    <a:lnTo>
                      <a:pt x="16" y="28"/>
                    </a:lnTo>
                    <a:lnTo>
                      <a:pt x="15" y="28"/>
                    </a:lnTo>
                    <a:lnTo>
                      <a:pt x="22" y="20"/>
                    </a:lnTo>
                    <a:lnTo>
                      <a:pt x="16" y="28"/>
                    </a:lnTo>
                    <a:close/>
                    <a:moveTo>
                      <a:pt x="15" y="28"/>
                    </a:moveTo>
                    <a:lnTo>
                      <a:pt x="0" y="14"/>
                    </a:lnTo>
                    <a:lnTo>
                      <a:pt x="12" y="0"/>
                    </a:lnTo>
                    <a:lnTo>
                      <a:pt x="27" y="12"/>
                    </a:lnTo>
                    <a:lnTo>
                      <a:pt x="15"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88" name="Freeform 977">
                <a:extLst>
                  <a:ext uri="{FF2B5EF4-FFF2-40B4-BE49-F238E27FC236}">
                    <a16:creationId xmlns:a16="http://schemas.microsoft.com/office/drawing/2014/main" id="{51344815-A89F-483A-AB63-6F353FD9D30A}"/>
                  </a:ext>
                </a:extLst>
              </p:cNvPr>
              <p:cNvSpPr>
                <a:spLocks noEditPoints="1"/>
              </p:cNvSpPr>
              <p:nvPr/>
            </p:nvSpPr>
            <p:spPr bwMode="auto">
              <a:xfrm>
                <a:off x="1829" y="1377"/>
                <a:ext cx="7" cy="8"/>
              </a:xfrm>
              <a:custGeom>
                <a:avLst/>
                <a:gdLst>
                  <a:gd name="T0" fmla="*/ 4 w 29"/>
                  <a:gd name="T1" fmla="*/ 8 h 29"/>
                  <a:gd name="T2" fmla="*/ 4 w 29"/>
                  <a:gd name="T3" fmla="*/ 8 h 29"/>
                  <a:gd name="T4" fmla="*/ 4 w 29"/>
                  <a:gd name="T5" fmla="*/ 8 h 29"/>
                  <a:gd name="T6" fmla="*/ 5 w 29"/>
                  <a:gd name="T7" fmla="*/ 6 h 29"/>
                  <a:gd name="T8" fmla="*/ 4 w 29"/>
                  <a:gd name="T9" fmla="*/ 8 h 29"/>
                  <a:gd name="T10" fmla="*/ 4 w 29"/>
                  <a:gd name="T11" fmla="*/ 8 h 29"/>
                  <a:gd name="T12" fmla="*/ 0 w 29"/>
                  <a:gd name="T13" fmla="*/ 4 h 29"/>
                  <a:gd name="T14" fmla="*/ 3 w 29"/>
                  <a:gd name="T15" fmla="*/ 0 h 29"/>
                  <a:gd name="T16" fmla="*/ 7 w 29"/>
                  <a:gd name="T17" fmla="*/ 4 h 29"/>
                  <a:gd name="T18" fmla="*/ 4 w 29"/>
                  <a:gd name="T19" fmla="*/ 8 h 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
                  <a:gd name="T31" fmla="*/ 0 h 29"/>
                  <a:gd name="T32" fmla="*/ 29 w 29"/>
                  <a:gd name="T33" fmla="*/ 29 h 2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 h="29">
                    <a:moveTo>
                      <a:pt x="17" y="29"/>
                    </a:moveTo>
                    <a:lnTo>
                      <a:pt x="17" y="29"/>
                    </a:lnTo>
                    <a:lnTo>
                      <a:pt x="15" y="28"/>
                    </a:lnTo>
                    <a:lnTo>
                      <a:pt x="22" y="22"/>
                    </a:lnTo>
                    <a:lnTo>
                      <a:pt x="17" y="29"/>
                    </a:lnTo>
                    <a:close/>
                    <a:moveTo>
                      <a:pt x="15" y="28"/>
                    </a:moveTo>
                    <a:lnTo>
                      <a:pt x="0" y="13"/>
                    </a:lnTo>
                    <a:lnTo>
                      <a:pt x="13" y="0"/>
                    </a:lnTo>
                    <a:lnTo>
                      <a:pt x="29" y="15"/>
                    </a:lnTo>
                    <a:lnTo>
                      <a:pt x="15"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89" name="Freeform 978">
                <a:extLst>
                  <a:ext uri="{FF2B5EF4-FFF2-40B4-BE49-F238E27FC236}">
                    <a16:creationId xmlns:a16="http://schemas.microsoft.com/office/drawing/2014/main" id="{9BC657D8-71EE-4374-B57D-54530CB4A463}"/>
                  </a:ext>
                </a:extLst>
              </p:cNvPr>
              <p:cNvSpPr>
                <a:spLocks noEditPoints="1"/>
              </p:cNvSpPr>
              <p:nvPr/>
            </p:nvSpPr>
            <p:spPr bwMode="auto">
              <a:xfrm>
                <a:off x="1825" y="1372"/>
                <a:ext cx="8" cy="9"/>
              </a:xfrm>
              <a:custGeom>
                <a:avLst/>
                <a:gdLst>
                  <a:gd name="T0" fmla="*/ 5 w 32"/>
                  <a:gd name="T1" fmla="*/ 9 h 34"/>
                  <a:gd name="T2" fmla="*/ 4 w 32"/>
                  <a:gd name="T3" fmla="*/ 9 h 34"/>
                  <a:gd name="T4" fmla="*/ 4 w 32"/>
                  <a:gd name="T5" fmla="*/ 9 h 34"/>
                  <a:gd name="T6" fmla="*/ 6 w 32"/>
                  <a:gd name="T7" fmla="*/ 7 h 34"/>
                  <a:gd name="T8" fmla="*/ 5 w 32"/>
                  <a:gd name="T9" fmla="*/ 9 h 34"/>
                  <a:gd name="T10" fmla="*/ 4 w 32"/>
                  <a:gd name="T11" fmla="*/ 9 h 34"/>
                  <a:gd name="T12" fmla="*/ 0 w 32"/>
                  <a:gd name="T13" fmla="*/ 3 h 34"/>
                  <a:gd name="T14" fmla="*/ 4 w 32"/>
                  <a:gd name="T15" fmla="*/ 0 h 34"/>
                  <a:gd name="T16" fmla="*/ 8 w 32"/>
                  <a:gd name="T17" fmla="*/ 6 h 34"/>
                  <a:gd name="T18" fmla="*/ 4 w 32"/>
                  <a:gd name="T19" fmla="*/ 9 h 3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2"/>
                  <a:gd name="T31" fmla="*/ 0 h 34"/>
                  <a:gd name="T32" fmla="*/ 32 w 32"/>
                  <a:gd name="T33" fmla="*/ 34 h 3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2" h="34">
                    <a:moveTo>
                      <a:pt x="18" y="34"/>
                    </a:moveTo>
                    <a:lnTo>
                      <a:pt x="17" y="33"/>
                    </a:lnTo>
                    <a:lnTo>
                      <a:pt x="25" y="27"/>
                    </a:lnTo>
                    <a:lnTo>
                      <a:pt x="18" y="34"/>
                    </a:lnTo>
                    <a:close/>
                    <a:moveTo>
                      <a:pt x="17" y="33"/>
                    </a:moveTo>
                    <a:lnTo>
                      <a:pt x="0" y="11"/>
                    </a:lnTo>
                    <a:lnTo>
                      <a:pt x="17" y="0"/>
                    </a:lnTo>
                    <a:lnTo>
                      <a:pt x="32" y="22"/>
                    </a:lnTo>
                    <a:lnTo>
                      <a:pt x="17"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0" name="Freeform 979">
                <a:extLst>
                  <a:ext uri="{FF2B5EF4-FFF2-40B4-BE49-F238E27FC236}">
                    <a16:creationId xmlns:a16="http://schemas.microsoft.com/office/drawing/2014/main" id="{5E15617F-CA97-4B95-A73F-1FDCEBD691B9}"/>
                  </a:ext>
                </a:extLst>
              </p:cNvPr>
              <p:cNvSpPr>
                <a:spLocks noEditPoints="1"/>
              </p:cNvSpPr>
              <p:nvPr/>
            </p:nvSpPr>
            <p:spPr bwMode="auto">
              <a:xfrm>
                <a:off x="1818" y="1361"/>
                <a:ext cx="11" cy="14"/>
              </a:xfrm>
              <a:custGeom>
                <a:avLst/>
                <a:gdLst>
                  <a:gd name="T0" fmla="*/ 7 w 45"/>
                  <a:gd name="T1" fmla="*/ 14 h 55"/>
                  <a:gd name="T2" fmla="*/ 3 w 45"/>
                  <a:gd name="T3" fmla="*/ 8 h 55"/>
                  <a:gd name="T4" fmla="*/ 7 w 45"/>
                  <a:gd name="T5" fmla="*/ 6 h 55"/>
                  <a:gd name="T6" fmla="*/ 11 w 45"/>
                  <a:gd name="T7" fmla="*/ 11 h 55"/>
                  <a:gd name="T8" fmla="*/ 7 w 45"/>
                  <a:gd name="T9" fmla="*/ 14 h 55"/>
                  <a:gd name="T10" fmla="*/ 3 w 45"/>
                  <a:gd name="T11" fmla="*/ 8 h 55"/>
                  <a:gd name="T12" fmla="*/ 3 w 45"/>
                  <a:gd name="T13" fmla="*/ 8 h 55"/>
                  <a:gd name="T14" fmla="*/ 3 w 45"/>
                  <a:gd name="T15" fmla="*/ 8 h 55"/>
                  <a:gd name="T16" fmla="*/ 5 w 45"/>
                  <a:gd name="T17" fmla="*/ 7 h 55"/>
                  <a:gd name="T18" fmla="*/ 3 w 45"/>
                  <a:gd name="T19" fmla="*/ 8 h 55"/>
                  <a:gd name="T20" fmla="*/ 3 w 45"/>
                  <a:gd name="T21" fmla="*/ 8 h 55"/>
                  <a:gd name="T22" fmla="*/ 0 w 45"/>
                  <a:gd name="T23" fmla="*/ 2 h 55"/>
                  <a:gd name="T24" fmla="*/ 4 w 45"/>
                  <a:gd name="T25" fmla="*/ 0 h 55"/>
                  <a:gd name="T26" fmla="*/ 7 w 45"/>
                  <a:gd name="T27" fmla="*/ 6 h 55"/>
                  <a:gd name="T28" fmla="*/ 3 w 45"/>
                  <a:gd name="T29" fmla="*/ 8 h 5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5"/>
                  <a:gd name="T46" fmla="*/ 0 h 55"/>
                  <a:gd name="T47" fmla="*/ 45 w 45"/>
                  <a:gd name="T48" fmla="*/ 55 h 5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5" h="55">
                    <a:moveTo>
                      <a:pt x="28" y="55"/>
                    </a:moveTo>
                    <a:lnTo>
                      <a:pt x="13" y="33"/>
                    </a:lnTo>
                    <a:lnTo>
                      <a:pt x="28" y="22"/>
                    </a:lnTo>
                    <a:lnTo>
                      <a:pt x="45" y="44"/>
                    </a:lnTo>
                    <a:lnTo>
                      <a:pt x="28" y="55"/>
                    </a:lnTo>
                    <a:close/>
                    <a:moveTo>
                      <a:pt x="13" y="33"/>
                    </a:moveTo>
                    <a:lnTo>
                      <a:pt x="13" y="31"/>
                    </a:lnTo>
                    <a:lnTo>
                      <a:pt x="21" y="27"/>
                    </a:lnTo>
                    <a:lnTo>
                      <a:pt x="13" y="33"/>
                    </a:lnTo>
                    <a:close/>
                    <a:moveTo>
                      <a:pt x="13" y="31"/>
                    </a:moveTo>
                    <a:lnTo>
                      <a:pt x="0" y="9"/>
                    </a:lnTo>
                    <a:lnTo>
                      <a:pt x="16" y="0"/>
                    </a:lnTo>
                    <a:lnTo>
                      <a:pt x="30" y="22"/>
                    </a:lnTo>
                    <a:lnTo>
                      <a:pt x="13"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1" name="Freeform 980">
                <a:extLst>
                  <a:ext uri="{FF2B5EF4-FFF2-40B4-BE49-F238E27FC236}">
                    <a16:creationId xmlns:a16="http://schemas.microsoft.com/office/drawing/2014/main" id="{196203C9-8222-4F94-86E2-334E781C3D4C}"/>
                  </a:ext>
                </a:extLst>
              </p:cNvPr>
              <p:cNvSpPr>
                <a:spLocks noEditPoints="1"/>
              </p:cNvSpPr>
              <p:nvPr/>
            </p:nvSpPr>
            <p:spPr bwMode="auto">
              <a:xfrm>
                <a:off x="1814" y="1355"/>
                <a:ext cx="8" cy="9"/>
              </a:xfrm>
              <a:custGeom>
                <a:avLst/>
                <a:gdLst>
                  <a:gd name="T0" fmla="*/ 4 w 29"/>
                  <a:gd name="T1" fmla="*/ 9 h 34"/>
                  <a:gd name="T2" fmla="*/ 4 w 29"/>
                  <a:gd name="T3" fmla="*/ 9 h 34"/>
                  <a:gd name="T4" fmla="*/ 4 w 29"/>
                  <a:gd name="T5" fmla="*/ 9 h 34"/>
                  <a:gd name="T6" fmla="*/ 6 w 29"/>
                  <a:gd name="T7" fmla="*/ 8 h 34"/>
                  <a:gd name="T8" fmla="*/ 4 w 29"/>
                  <a:gd name="T9" fmla="*/ 9 h 34"/>
                  <a:gd name="T10" fmla="*/ 4 w 29"/>
                  <a:gd name="T11" fmla="*/ 9 h 34"/>
                  <a:gd name="T12" fmla="*/ 0 w 29"/>
                  <a:gd name="T13" fmla="*/ 2 h 34"/>
                  <a:gd name="T14" fmla="*/ 5 w 29"/>
                  <a:gd name="T15" fmla="*/ 0 h 34"/>
                  <a:gd name="T16" fmla="*/ 8 w 29"/>
                  <a:gd name="T17" fmla="*/ 7 h 34"/>
                  <a:gd name="T18" fmla="*/ 4 w 29"/>
                  <a:gd name="T19" fmla="*/ 9 h 3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
                  <a:gd name="T31" fmla="*/ 0 h 34"/>
                  <a:gd name="T32" fmla="*/ 29 w 29"/>
                  <a:gd name="T33" fmla="*/ 34 h 3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 h="34">
                    <a:moveTo>
                      <a:pt x="13" y="34"/>
                    </a:moveTo>
                    <a:lnTo>
                      <a:pt x="13" y="34"/>
                    </a:lnTo>
                    <a:lnTo>
                      <a:pt x="13" y="33"/>
                    </a:lnTo>
                    <a:lnTo>
                      <a:pt x="22" y="29"/>
                    </a:lnTo>
                    <a:lnTo>
                      <a:pt x="13" y="34"/>
                    </a:lnTo>
                    <a:close/>
                    <a:moveTo>
                      <a:pt x="13" y="33"/>
                    </a:moveTo>
                    <a:lnTo>
                      <a:pt x="0" y="8"/>
                    </a:lnTo>
                    <a:lnTo>
                      <a:pt x="17" y="0"/>
                    </a:lnTo>
                    <a:lnTo>
                      <a:pt x="29" y="26"/>
                    </a:lnTo>
                    <a:lnTo>
                      <a:pt x="13"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2" name="Freeform 981">
                <a:extLst>
                  <a:ext uri="{FF2B5EF4-FFF2-40B4-BE49-F238E27FC236}">
                    <a16:creationId xmlns:a16="http://schemas.microsoft.com/office/drawing/2014/main" id="{7AA5D1A2-F003-41F5-B0FE-F7B41BF599CE}"/>
                  </a:ext>
                </a:extLst>
              </p:cNvPr>
              <p:cNvSpPr>
                <a:spLocks noEditPoints="1"/>
              </p:cNvSpPr>
              <p:nvPr/>
            </p:nvSpPr>
            <p:spPr bwMode="auto">
              <a:xfrm>
                <a:off x="1809" y="1343"/>
                <a:ext cx="10" cy="14"/>
              </a:xfrm>
              <a:custGeom>
                <a:avLst/>
                <a:gdLst>
                  <a:gd name="T0" fmla="*/ 6 w 40"/>
                  <a:gd name="T1" fmla="*/ 14 h 55"/>
                  <a:gd name="T2" fmla="*/ 3 w 40"/>
                  <a:gd name="T3" fmla="*/ 8 h 55"/>
                  <a:gd name="T4" fmla="*/ 7 w 40"/>
                  <a:gd name="T5" fmla="*/ 5 h 55"/>
                  <a:gd name="T6" fmla="*/ 10 w 40"/>
                  <a:gd name="T7" fmla="*/ 12 h 55"/>
                  <a:gd name="T8" fmla="*/ 6 w 40"/>
                  <a:gd name="T9" fmla="*/ 14 h 55"/>
                  <a:gd name="T10" fmla="*/ 3 w 40"/>
                  <a:gd name="T11" fmla="*/ 8 h 55"/>
                  <a:gd name="T12" fmla="*/ 3 w 40"/>
                  <a:gd name="T13" fmla="*/ 8 h 55"/>
                  <a:gd name="T14" fmla="*/ 3 w 40"/>
                  <a:gd name="T15" fmla="*/ 8 h 55"/>
                  <a:gd name="T16" fmla="*/ 5 w 40"/>
                  <a:gd name="T17" fmla="*/ 6 h 55"/>
                  <a:gd name="T18" fmla="*/ 3 w 40"/>
                  <a:gd name="T19" fmla="*/ 8 h 55"/>
                  <a:gd name="T20" fmla="*/ 3 w 40"/>
                  <a:gd name="T21" fmla="*/ 8 h 55"/>
                  <a:gd name="T22" fmla="*/ 0 w 40"/>
                  <a:gd name="T23" fmla="*/ 2 h 55"/>
                  <a:gd name="T24" fmla="*/ 5 w 40"/>
                  <a:gd name="T25" fmla="*/ 0 h 55"/>
                  <a:gd name="T26" fmla="*/ 7 w 40"/>
                  <a:gd name="T27" fmla="*/ 6 h 55"/>
                  <a:gd name="T28" fmla="*/ 3 w 40"/>
                  <a:gd name="T29" fmla="*/ 8 h 5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0"/>
                  <a:gd name="T46" fmla="*/ 0 h 55"/>
                  <a:gd name="T47" fmla="*/ 40 w 40"/>
                  <a:gd name="T48" fmla="*/ 55 h 5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0" h="55">
                    <a:moveTo>
                      <a:pt x="23" y="55"/>
                    </a:moveTo>
                    <a:lnTo>
                      <a:pt x="10" y="30"/>
                    </a:lnTo>
                    <a:lnTo>
                      <a:pt x="27" y="21"/>
                    </a:lnTo>
                    <a:lnTo>
                      <a:pt x="40" y="47"/>
                    </a:lnTo>
                    <a:lnTo>
                      <a:pt x="23" y="55"/>
                    </a:lnTo>
                    <a:close/>
                    <a:moveTo>
                      <a:pt x="10" y="30"/>
                    </a:moveTo>
                    <a:lnTo>
                      <a:pt x="10" y="30"/>
                    </a:lnTo>
                    <a:lnTo>
                      <a:pt x="18" y="25"/>
                    </a:lnTo>
                    <a:lnTo>
                      <a:pt x="10" y="30"/>
                    </a:lnTo>
                    <a:close/>
                    <a:moveTo>
                      <a:pt x="10" y="30"/>
                    </a:moveTo>
                    <a:lnTo>
                      <a:pt x="0" y="8"/>
                    </a:lnTo>
                    <a:lnTo>
                      <a:pt x="18" y="0"/>
                    </a:lnTo>
                    <a:lnTo>
                      <a:pt x="27" y="22"/>
                    </a:lnTo>
                    <a:lnTo>
                      <a:pt x="10"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3" name="Freeform 982">
                <a:extLst>
                  <a:ext uri="{FF2B5EF4-FFF2-40B4-BE49-F238E27FC236}">
                    <a16:creationId xmlns:a16="http://schemas.microsoft.com/office/drawing/2014/main" id="{F28FACAD-7FEF-43CA-8F9C-5BB6E8F55C71}"/>
                  </a:ext>
                </a:extLst>
              </p:cNvPr>
              <p:cNvSpPr>
                <a:spLocks noEditPoints="1"/>
              </p:cNvSpPr>
              <p:nvPr/>
            </p:nvSpPr>
            <p:spPr bwMode="auto">
              <a:xfrm>
                <a:off x="1806" y="1339"/>
                <a:ext cx="7" cy="6"/>
              </a:xfrm>
              <a:custGeom>
                <a:avLst/>
                <a:gdLst>
                  <a:gd name="T0" fmla="*/ 7 w 29"/>
                  <a:gd name="T1" fmla="*/ 4 h 28"/>
                  <a:gd name="T2" fmla="*/ 7 w 29"/>
                  <a:gd name="T3" fmla="*/ 4 h 28"/>
                  <a:gd name="T4" fmla="*/ 7 w 29"/>
                  <a:gd name="T5" fmla="*/ 4 h 28"/>
                  <a:gd name="T6" fmla="*/ 5 w 29"/>
                  <a:gd name="T7" fmla="*/ 5 h 28"/>
                  <a:gd name="T8" fmla="*/ 7 w 29"/>
                  <a:gd name="T9" fmla="*/ 4 h 28"/>
                  <a:gd name="T10" fmla="*/ 3 w 29"/>
                  <a:gd name="T11" fmla="*/ 6 h 28"/>
                  <a:gd name="T12" fmla="*/ 1 w 29"/>
                  <a:gd name="T13" fmla="*/ 4 h 28"/>
                  <a:gd name="T14" fmla="*/ 5 w 29"/>
                  <a:gd name="T15" fmla="*/ 2 h 28"/>
                  <a:gd name="T16" fmla="*/ 7 w 29"/>
                  <a:gd name="T17" fmla="*/ 4 h 28"/>
                  <a:gd name="T18" fmla="*/ 3 w 29"/>
                  <a:gd name="T19" fmla="*/ 6 h 28"/>
                  <a:gd name="T20" fmla="*/ 5 w 29"/>
                  <a:gd name="T21" fmla="*/ 1 h 28"/>
                  <a:gd name="T22" fmla="*/ 5 w 29"/>
                  <a:gd name="T23" fmla="*/ 2 h 28"/>
                  <a:gd name="T24" fmla="*/ 5 w 29"/>
                  <a:gd name="T25" fmla="*/ 2 h 28"/>
                  <a:gd name="T26" fmla="*/ 3 w 29"/>
                  <a:gd name="T27" fmla="*/ 3 h 28"/>
                  <a:gd name="T28" fmla="*/ 5 w 29"/>
                  <a:gd name="T29" fmla="*/ 1 h 28"/>
                  <a:gd name="T30" fmla="*/ 2 w 29"/>
                  <a:gd name="T31" fmla="*/ 4 h 28"/>
                  <a:gd name="T32" fmla="*/ 0 w 29"/>
                  <a:gd name="T33" fmla="*/ 3 h 28"/>
                  <a:gd name="T34" fmla="*/ 3 w 29"/>
                  <a:gd name="T35" fmla="*/ 0 h 28"/>
                  <a:gd name="T36" fmla="*/ 5 w 29"/>
                  <a:gd name="T37" fmla="*/ 1 h 28"/>
                  <a:gd name="T38" fmla="*/ 2 w 29"/>
                  <a:gd name="T39" fmla="*/ 4 h 2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9"/>
                  <a:gd name="T61" fmla="*/ 0 h 28"/>
                  <a:gd name="T62" fmla="*/ 29 w 29"/>
                  <a:gd name="T63" fmla="*/ 28 h 2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9" h="28">
                    <a:moveTo>
                      <a:pt x="28" y="17"/>
                    </a:moveTo>
                    <a:lnTo>
                      <a:pt x="28" y="18"/>
                    </a:lnTo>
                    <a:lnTo>
                      <a:pt x="29" y="19"/>
                    </a:lnTo>
                    <a:lnTo>
                      <a:pt x="20" y="22"/>
                    </a:lnTo>
                    <a:lnTo>
                      <a:pt x="28" y="17"/>
                    </a:lnTo>
                    <a:close/>
                    <a:moveTo>
                      <a:pt x="13" y="28"/>
                    </a:moveTo>
                    <a:lnTo>
                      <a:pt x="6" y="18"/>
                    </a:lnTo>
                    <a:lnTo>
                      <a:pt x="21" y="8"/>
                    </a:lnTo>
                    <a:lnTo>
                      <a:pt x="28" y="17"/>
                    </a:lnTo>
                    <a:lnTo>
                      <a:pt x="13" y="28"/>
                    </a:lnTo>
                    <a:close/>
                    <a:moveTo>
                      <a:pt x="20" y="6"/>
                    </a:moveTo>
                    <a:lnTo>
                      <a:pt x="21" y="7"/>
                    </a:lnTo>
                    <a:lnTo>
                      <a:pt x="21" y="8"/>
                    </a:lnTo>
                    <a:lnTo>
                      <a:pt x="14" y="12"/>
                    </a:lnTo>
                    <a:lnTo>
                      <a:pt x="20" y="6"/>
                    </a:lnTo>
                    <a:close/>
                    <a:moveTo>
                      <a:pt x="7" y="20"/>
                    </a:moveTo>
                    <a:lnTo>
                      <a:pt x="0" y="13"/>
                    </a:lnTo>
                    <a:lnTo>
                      <a:pt x="14" y="0"/>
                    </a:lnTo>
                    <a:lnTo>
                      <a:pt x="20" y="6"/>
                    </a:lnTo>
                    <a:lnTo>
                      <a:pt x="7"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4" name="Freeform 983">
                <a:extLst>
                  <a:ext uri="{FF2B5EF4-FFF2-40B4-BE49-F238E27FC236}">
                    <a16:creationId xmlns:a16="http://schemas.microsoft.com/office/drawing/2014/main" id="{3C7F87D3-00EA-471B-801C-E3358FEBEAC1}"/>
                  </a:ext>
                </a:extLst>
              </p:cNvPr>
              <p:cNvSpPr>
                <a:spLocks noEditPoints="1"/>
              </p:cNvSpPr>
              <p:nvPr/>
            </p:nvSpPr>
            <p:spPr bwMode="auto">
              <a:xfrm>
                <a:off x="1803" y="1336"/>
                <a:ext cx="6" cy="6"/>
              </a:xfrm>
              <a:custGeom>
                <a:avLst/>
                <a:gdLst>
                  <a:gd name="T0" fmla="*/ 5 w 26"/>
                  <a:gd name="T1" fmla="*/ 2 h 24"/>
                  <a:gd name="T2" fmla="*/ 6 w 26"/>
                  <a:gd name="T3" fmla="*/ 2 h 24"/>
                  <a:gd name="T4" fmla="*/ 6 w 26"/>
                  <a:gd name="T5" fmla="*/ 3 h 24"/>
                  <a:gd name="T6" fmla="*/ 4 w 26"/>
                  <a:gd name="T7" fmla="*/ 4 h 24"/>
                  <a:gd name="T8" fmla="*/ 5 w 26"/>
                  <a:gd name="T9" fmla="*/ 2 h 24"/>
                  <a:gd name="T10" fmla="*/ 3 w 26"/>
                  <a:gd name="T11" fmla="*/ 6 h 24"/>
                  <a:gd name="T12" fmla="*/ 2 w 26"/>
                  <a:gd name="T13" fmla="*/ 6 h 24"/>
                  <a:gd name="T14" fmla="*/ 4 w 26"/>
                  <a:gd name="T15" fmla="*/ 1 h 24"/>
                  <a:gd name="T16" fmla="*/ 5 w 26"/>
                  <a:gd name="T17" fmla="*/ 2 h 24"/>
                  <a:gd name="T18" fmla="*/ 3 w 26"/>
                  <a:gd name="T19" fmla="*/ 6 h 24"/>
                  <a:gd name="T20" fmla="*/ 2 w 26"/>
                  <a:gd name="T21" fmla="*/ 6 h 24"/>
                  <a:gd name="T22" fmla="*/ 2 w 26"/>
                  <a:gd name="T23" fmla="*/ 5 h 24"/>
                  <a:gd name="T24" fmla="*/ 1 w 26"/>
                  <a:gd name="T25" fmla="*/ 5 h 24"/>
                  <a:gd name="T26" fmla="*/ 3 w 26"/>
                  <a:gd name="T27" fmla="*/ 3 h 24"/>
                  <a:gd name="T28" fmla="*/ 2 w 26"/>
                  <a:gd name="T29" fmla="*/ 6 h 24"/>
                  <a:gd name="T30" fmla="*/ 1 w 26"/>
                  <a:gd name="T31" fmla="*/ 5 h 24"/>
                  <a:gd name="T32" fmla="*/ 0 w 26"/>
                  <a:gd name="T33" fmla="*/ 3 h 24"/>
                  <a:gd name="T34" fmla="*/ 3 w 26"/>
                  <a:gd name="T35" fmla="*/ 0 h 24"/>
                  <a:gd name="T36" fmla="*/ 5 w 26"/>
                  <a:gd name="T37" fmla="*/ 2 h 24"/>
                  <a:gd name="T38" fmla="*/ 1 w 26"/>
                  <a:gd name="T39" fmla="*/ 5 h 2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6"/>
                  <a:gd name="T61" fmla="*/ 0 h 24"/>
                  <a:gd name="T62" fmla="*/ 26 w 26"/>
                  <a:gd name="T63" fmla="*/ 24 h 2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6" h="24">
                    <a:moveTo>
                      <a:pt x="23" y="8"/>
                    </a:moveTo>
                    <a:lnTo>
                      <a:pt x="25" y="9"/>
                    </a:lnTo>
                    <a:lnTo>
                      <a:pt x="26" y="10"/>
                    </a:lnTo>
                    <a:lnTo>
                      <a:pt x="19" y="17"/>
                    </a:lnTo>
                    <a:lnTo>
                      <a:pt x="23" y="8"/>
                    </a:lnTo>
                    <a:close/>
                    <a:moveTo>
                      <a:pt x="15" y="24"/>
                    </a:moveTo>
                    <a:lnTo>
                      <a:pt x="9" y="22"/>
                    </a:lnTo>
                    <a:lnTo>
                      <a:pt x="17" y="5"/>
                    </a:lnTo>
                    <a:lnTo>
                      <a:pt x="23" y="8"/>
                    </a:lnTo>
                    <a:lnTo>
                      <a:pt x="15" y="24"/>
                    </a:lnTo>
                    <a:close/>
                    <a:moveTo>
                      <a:pt x="9" y="22"/>
                    </a:moveTo>
                    <a:lnTo>
                      <a:pt x="7" y="21"/>
                    </a:lnTo>
                    <a:lnTo>
                      <a:pt x="6" y="20"/>
                    </a:lnTo>
                    <a:lnTo>
                      <a:pt x="14" y="13"/>
                    </a:lnTo>
                    <a:lnTo>
                      <a:pt x="9" y="22"/>
                    </a:lnTo>
                    <a:close/>
                    <a:moveTo>
                      <a:pt x="6" y="20"/>
                    </a:moveTo>
                    <a:lnTo>
                      <a:pt x="0" y="13"/>
                    </a:lnTo>
                    <a:lnTo>
                      <a:pt x="14" y="0"/>
                    </a:lnTo>
                    <a:lnTo>
                      <a:pt x="20" y="7"/>
                    </a:lnTo>
                    <a:lnTo>
                      <a:pt x="6"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5" name="Freeform 984">
                <a:extLst>
                  <a:ext uri="{FF2B5EF4-FFF2-40B4-BE49-F238E27FC236}">
                    <a16:creationId xmlns:a16="http://schemas.microsoft.com/office/drawing/2014/main" id="{13EE7C70-65BB-4584-8155-E9E699BE7DF3}"/>
                  </a:ext>
                </a:extLst>
              </p:cNvPr>
              <p:cNvSpPr>
                <a:spLocks noEditPoints="1"/>
              </p:cNvSpPr>
              <p:nvPr/>
            </p:nvSpPr>
            <p:spPr bwMode="auto">
              <a:xfrm>
                <a:off x="1801" y="1335"/>
                <a:ext cx="5" cy="5"/>
              </a:xfrm>
              <a:custGeom>
                <a:avLst/>
                <a:gdLst>
                  <a:gd name="T0" fmla="*/ 4 w 20"/>
                  <a:gd name="T1" fmla="*/ 1 h 21"/>
                  <a:gd name="T2" fmla="*/ 4 w 20"/>
                  <a:gd name="T3" fmla="*/ 1 h 21"/>
                  <a:gd name="T4" fmla="*/ 5 w 20"/>
                  <a:gd name="T5" fmla="*/ 1 h 21"/>
                  <a:gd name="T6" fmla="*/ 3 w 20"/>
                  <a:gd name="T7" fmla="*/ 3 h 21"/>
                  <a:gd name="T8" fmla="*/ 4 w 20"/>
                  <a:gd name="T9" fmla="*/ 1 h 21"/>
                  <a:gd name="T10" fmla="*/ 3 w 20"/>
                  <a:gd name="T11" fmla="*/ 5 h 21"/>
                  <a:gd name="T12" fmla="*/ 0 w 20"/>
                  <a:gd name="T13" fmla="*/ 4 h 21"/>
                  <a:gd name="T14" fmla="*/ 2 w 20"/>
                  <a:gd name="T15" fmla="*/ 0 h 21"/>
                  <a:gd name="T16" fmla="*/ 4 w 20"/>
                  <a:gd name="T17" fmla="*/ 1 h 21"/>
                  <a:gd name="T18" fmla="*/ 3 w 20"/>
                  <a:gd name="T19" fmla="*/ 5 h 2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0"/>
                  <a:gd name="T31" fmla="*/ 0 h 21"/>
                  <a:gd name="T32" fmla="*/ 20 w 20"/>
                  <a:gd name="T33" fmla="*/ 21 h 2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0" h="21">
                    <a:moveTo>
                      <a:pt x="15" y="3"/>
                    </a:moveTo>
                    <a:lnTo>
                      <a:pt x="17" y="4"/>
                    </a:lnTo>
                    <a:lnTo>
                      <a:pt x="20" y="5"/>
                    </a:lnTo>
                    <a:lnTo>
                      <a:pt x="13" y="12"/>
                    </a:lnTo>
                    <a:lnTo>
                      <a:pt x="15" y="3"/>
                    </a:lnTo>
                    <a:close/>
                    <a:moveTo>
                      <a:pt x="10" y="21"/>
                    </a:moveTo>
                    <a:lnTo>
                      <a:pt x="0" y="17"/>
                    </a:lnTo>
                    <a:lnTo>
                      <a:pt x="6" y="0"/>
                    </a:lnTo>
                    <a:lnTo>
                      <a:pt x="15" y="3"/>
                    </a:lnTo>
                    <a:lnTo>
                      <a:pt x="10"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6" name="Freeform 985">
                <a:extLst>
                  <a:ext uri="{FF2B5EF4-FFF2-40B4-BE49-F238E27FC236}">
                    <a16:creationId xmlns:a16="http://schemas.microsoft.com/office/drawing/2014/main" id="{D13D4347-8BD2-4D2A-96E0-CE4620F1C4AB}"/>
                  </a:ext>
                </a:extLst>
              </p:cNvPr>
              <p:cNvSpPr>
                <a:spLocks/>
              </p:cNvSpPr>
              <p:nvPr/>
            </p:nvSpPr>
            <p:spPr bwMode="auto">
              <a:xfrm>
                <a:off x="1802" y="1335"/>
                <a:ext cx="1" cy="2"/>
              </a:xfrm>
              <a:custGeom>
                <a:avLst/>
                <a:gdLst>
                  <a:gd name="T0" fmla="*/ 0 w 3"/>
                  <a:gd name="T1" fmla="*/ 0 h 8"/>
                  <a:gd name="T2" fmla="*/ 0 w 3"/>
                  <a:gd name="T3" fmla="*/ 0 h 8"/>
                  <a:gd name="T4" fmla="*/ 1 w 3"/>
                  <a:gd name="T5" fmla="*/ 0 h 8"/>
                  <a:gd name="T6" fmla="*/ 0 w 3"/>
                  <a:gd name="T7" fmla="*/ 2 h 8"/>
                  <a:gd name="T8" fmla="*/ 0 w 3"/>
                  <a:gd name="T9" fmla="*/ 0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0"/>
                    </a:moveTo>
                    <a:lnTo>
                      <a:pt x="1" y="0"/>
                    </a:lnTo>
                    <a:lnTo>
                      <a:pt x="3" y="0"/>
                    </a:lnTo>
                    <a:lnTo>
                      <a:pt x="0" y="8"/>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7" name="Rectangle 986">
                <a:extLst>
                  <a:ext uri="{FF2B5EF4-FFF2-40B4-BE49-F238E27FC236}">
                    <a16:creationId xmlns:a16="http://schemas.microsoft.com/office/drawing/2014/main" id="{6EA5533D-7359-40B1-A63D-54A7408926B7}"/>
                  </a:ext>
                </a:extLst>
              </p:cNvPr>
              <p:cNvSpPr>
                <a:spLocks noChangeArrowheads="1"/>
              </p:cNvSpPr>
              <p:nvPr/>
            </p:nvSpPr>
            <p:spPr bwMode="auto">
              <a:xfrm>
                <a:off x="1800" y="1335"/>
                <a:ext cx="2" cy="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16698" name="Rectangle 987">
                <a:extLst>
                  <a:ext uri="{FF2B5EF4-FFF2-40B4-BE49-F238E27FC236}">
                    <a16:creationId xmlns:a16="http://schemas.microsoft.com/office/drawing/2014/main" id="{6383D926-DC9B-46DF-A0F3-265E2C7A5462}"/>
                  </a:ext>
                </a:extLst>
              </p:cNvPr>
              <p:cNvSpPr>
                <a:spLocks noChangeArrowheads="1"/>
              </p:cNvSpPr>
              <p:nvPr/>
            </p:nvSpPr>
            <p:spPr bwMode="auto">
              <a:xfrm>
                <a:off x="1798" y="1335"/>
                <a:ext cx="2" cy="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16699" name="Rectangle 988">
                <a:extLst>
                  <a:ext uri="{FF2B5EF4-FFF2-40B4-BE49-F238E27FC236}">
                    <a16:creationId xmlns:a16="http://schemas.microsoft.com/office/drawing/2014/main" id="{194CC06E-91A5-4456-8BE2-1C074D353083}"/>
                  </a:ext>
                </a:extLst>
              </p:cNvPr>
              <p:cNvSpPr>
                <a:spLocks noChangeArrowheads="1"/>
              </p:cNvSpPr>
              <p:nvPr/>
            </p:nvSpPr>
            <p:spPr bwMode="auto">
              <a:xfrm>
                <a:off x="1796" y="1335"/>
                <a:ext cx="2" cy="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16700" name="Freeform 989">
                <a:extLst>
                  <a:ext uri="{FF2B5EF4-FFF2-40B4-BE49-F238E27FC236}">
                    <a16:creationId xmlns:a16="http://schemas.microsoft.com/office/drawing/2014/main" id="{FB067790-65B6-4D54-9C4E-CA0FF49B41D3}"/>
                  </a:ext>
                </a:extLst>
              </p:cNvPr>
              <p:cNvSpPr>
                <a:spLocks noEditPoints="1"/>
              </p:cNvSpPr>
              <p:nvPr/>
            </p:nvSpPr>
            <p:spPr bwMode="auto">
              <a:xfrm>
                <a:off x="1790" y="1335"/>
                <a:ext cx="6" cy="5"/>
              </a:xfrm>
              <a:custGeom>
                <a:avLst/>
                <a:gdLst>
                  <a:gd name="T0" fmla="*/ 6 w 26"/>
                  <a:gd name="T1" fmla="*/ 4 h 21"/>
                  <a:gd name="T2" fmla="*/ 3 w 26"/>
                  <a:gd name="T3" fmla="*/ 4 h 21"/>
                  <a:gd name="T4" fmla="*/ 3 w 26"/>
                  <a:gd name="T5" fmla="*/ 0 h 21"/>
                  <a:gd name="T6" fmla="*/ 6 w 26"/>
                  <a:gd name="T7" fmla="*/ 0 h 21"/>
                  <a:gd name="T8" fmla="*/ 6 w 26"/>
                  <a:gd name="T9" fmla="*/ 4 h 21"/>
                  <a:gd name="T10" fmla="*/ 2 w 26"/>
                  <a:gd name="T11" fmla="*/ 0 h 21"/>
                  <a:gd name="T12" fmla="*/ 3 w 26"/>
                  <a:gd name="T13" fmla="*/ 0 h 21"/>
                  <a:gd name="T14" fmla="*/ 3 w 26"/>
                  <a:gd name="T15" fmla="*/ 0 h 21"/>
                  <a:gd name="T16" fmla="*/ 3 w 26"/>
                  <a:gd name="T17" fmla="*/ 2 h 21"/>
                  <a:gd name="T18" fmla="*/ 2 w 26"/>
                  <a:gd name="T19" fmla="*/ 0 h 21"/>
                  <a:gd name="T20" fmla="*/ 4 w 26"/>
                  <a:gd name="T21" fmla="*/ 4 h 21"/>
                  <a:gd name="T22" fmla="*/ 2 w 26"/>
                  <a:gd name="T23" fmla="*/ 5 h 21"/>
                  <a:gd name="T24" fmla="*/ 0 w 26"/>
                  <a:gd name="T25" fmla="*/ 1 h 21"/>
                  <a:gd name="T26" fmla="*/ 2 w 26"/>
                  <a:gd name="T27" fmla="*/ 0 h 21"/>
                  <a:gd name="T28" fmla="*/ 4 w 26"/>
                  <a:gd name="T29" fmla="*/ 4 h 2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6"/>
                  <a:gd name="T46" fmla="*/ 0 h 21"/>
                  <a:gd name="T47" fmla="*/ 26 w 26"/>
                  <a:gd name="T48" fmla="*/ 21 h 2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6" h="21">
                    <a:moveTo>
                      <a:pt x="26" y="18"/>
                    </a:moveTo>
                    <a:lnTo>
                      <a:pt x="14" y="18"/>
                    </a:lnTo>
                    <a:lnTo>
                      <a:pt x="14" y="0"/>
                    </a:lnTo>
                    <a:lnTo>
                      <a:pt x="26" y="0"/>
                    </a:lnTo>
                    <a:lnTo>
                      <a:pt x="26" y="18"/>
                    </a:lnTo>
                    <a:close/>
                    <a:moveTo>
                      <a:pt x="10" y="0"/>
                    </a:moveTo>
                    <a:lnTo>
                      <a:pt x="11" y="0"/>
                    </a:lnTo>
                    <a:lnTo>
                      <a:pt x="14" y="0"/>
                    </a:lnTo>
                    <a:lnTo>
                      <a:pt x="14" y="8"/>
                    </a:lnTo>
                    <a:lnTo>
                      <a:pt x="10" y="0"/>
                    </a:lnTo>
                    <a:close/>
                    <a:moveTo>
                      <a:pt x="16" y="17"/>
                    </a:moveTo>
                    <a:lnTo>
                      <a:pt x="7" y="21"/>
                    </a:lnTo>
                    <a:lnTo>
                      <a:pt x="0" y="3"/>
                    </a:lnTo>
                    <a:lnTo>
                      <a:pt x="10" y="0"/>
                    </a:lnTo>
                    <a:lnTo>
                      <a:pt x="16"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01" name="Freeform 990">
                <a:extLst>
                  <a:ext uri="{FF2B5EF4-FFF2-40B4-BE49-F238E27FC236}">
                    <a16:creationId xmlns:a16="http://schemas.microsoft.com/office/drawing/2014/main" id="{6CFAEAEB-1454-422E-B333-99BF3E7606AA}"/>
                  </a:ext>
                </a:extLst>
              </p:cNvPr>
              <p:cNvSpPr>
                <a:spLocks noEditPoints="1"/>
              </p:cNvSpPr>
              <p:nvPr/>
            </p:nvSpPr>
            <p:spPr bwMode="auto">
              <a:xfrm>
                <a:off x="1787" y="1335"/>
                <a:ext cx="4" cy="6"/>
              </a:xfrm>
              <a:custGeom>
                <a:avLst/>
                <a:gdLst>
                  <a:gd name="T0" fmla="*/ 4 w 19"/>
                  <a:gd name="T1" fmla="*/ 5 h 21"/>
                  <a:gd name="T2" fmla="*/ 4 w 19"/>
                  <a:gd name="T3" fmla="*/ 5 h 21"/>
                  <a:gd name="T4" fmla="*/ 4 w 19"/>
                  <a:gd name="T5" fmla="*/ 5 h 21"/>
                  <a:gd name="T6" fmla="*/ 3 w 19"/>
                  <a:gd name="T7" fmla="*/ 3 h 21"/>
                  <a:gd name="T8" fmla="*/ 4 w 19"/>
                  <a:gd name="T9" fmla="*/ 5 h 21"/>
                  <a:gd name="T10" fmla="*/ 4 w 19"/>
                  <a:gd name="T11" fmla="*/ 5 h 21"/>
                  <a:gd name="T12" fmla="*/ 1 w 19"/>
                  <a:gd name="T13" fmla="*/ 6 h 21"/>
                  <a:gd name="T14" fmla="*/ 0 w 19"/>
                  <a:gd name="T15" fmla="*/ 1 h 21"/>
                  <a:gd name="T16" fmla="*/ 3 w 19"/>
                  <a:gd name="T17" fmla="*/ 0 h 21"/>
                  <a:gd name="T18" fmla="*/ 4 w 19"/>
                  <a:gd name="T19" fmla="*/ 5 h 2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
                  <a:gd name="T31" fmla="*/ 0 h 21"/>
                  <a:gd name="T32" fmla="*/ 19 w 19"/>
                  <a:gd name="T33" fmla="*/ 21 h 2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 h="21">
                    <a:moveTo>
                      <a:pt x="19" y="18"/>
                    </a:moveTo>
                    <a:lnTo>
                      <a:pt x="18" y="18"/>
                    </a:lnTo>
                    <a:lnTo>
                      <a:pt x="16" y="9"/>
                    </a:lnTo>
                    <a:lnTo>
                      <a:pt x="19" y="18"/>
                    </a:lnTo>
                    <a:close/>
                    <a:moveTo>
                      <a:pt x="18" y="18"/>
                    </a:moveTo>
                    <a:lnTo>
                      <a:pt x="5" y="21"/>
                    </a:lnTo>
                    <a:lnTo>
                      <a:pt x="0" y="3"/>
                    </a:lnTo>
                    <a:lnTo>
                      <a:pt x="13" y="0"/>
                    </a:lnTo>
                    <a:lnTo>
                      <a:pt x="18"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02" name="Freeform 991">
                <a:extLst>
                  <a:ext uri="{FF2B5EF4-FFF2-40B4-BE49-F238E27FC236}">
                    <a16:creationId xmlns:a16="http://schemas.microsoft.com/office/drawing/2014/main" id="{3C82AF60-5C61-4BD0-8520-EA6808E67F24}"/>
                  </a:ext>
                </a:extLst>
              </p:cNvPr>
              <p:cNvSpPr>
                <a:spLocks noEditPoints="1"/>
              </p:cNvSpPr>
              <p:nvPr/>
            </p:nvSpPr>
            <p:spPr bwMode="auto">
              <a:xfrm>
                <a:off x="1784" y="1336"/>
                <a:ext cx="4" cy="6"/>
              </a:xfrm>
              <a:custGeom>
                <a:avLst/>
                <a:gdLst>
                  <a:gd name="T0" fmla="*/ 3 w 16"/>
                  <a:gd name="T1" fmla="*/ 0 h 21"/>
                  <a:gd name="T2" fmla="*/ 3 w 16"/>
                  <a:gd name="T3" fmla="*/ 0 h 21"/>
                  <a:gd name="T4" fmla="*/ 3 w 16"/>
                  <a:gd name="T5" fmla="*/ 0 h 21"/>
                  <a:gd name="T6" fmla="*/ 3 w 16"/>
                  <a:gd name="T7" fmla="*/ 3 h 21"/>
                  <a:gd name="T8" fmla="*/ 3 w 16"/>
                  <a:gd name="T9" fmla="*/ 0 h 21"/>
                  <a:gd name="T10" fmla="*/ 4 w 16"/>
                  <a:gd name="T11" fmla="*/ 5 h 21"/>
                  <a:gd name="T12" fmla="*/ 2 w 16"/>
                  <a:gd name="T13" fmla="*/ 6 h 21"/>
                  <a:gd name="T14" fmla="*/ 0 w 16"/>
                  <a:gd name="T15" fmla="*/ 1 h 21"/>
                  <a:gd name="T16" fmla="*/ 3 w 16"/>
                  <a:gd name="T17" fmla="*/ 0 h 21"/>
                  <a:gd name="T18" fmla="*/ 4 w 16"/>
                  <a:gd name="T19" fmla="*/ 5 h 2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21"/>
                  <a:gd name="T32" fmla="*/ 16 w 16"/>
                  <a:gd name="T33" fmla="*/ 21 h 2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21">
                    <a:moveTo>
                      <a:pt x="10" y="0"/>
                    </a:moveTo>
                    <a:lnTo>
                      <a:pt x="10" y="0"/>
                    </a:lnTo>
                    <a:lnTo>
                      <a:pt x="12" y="9"/>
                    </a:lnTo>
                    <a:lnTo>
                      <a:pt x="10" y="0"/>
                    </a:lnTo>
                    <a:close/>
                    <a:moveTo>
                      <a:pt x="16" y="18"/>
                    </a:moveTo>
                    <a:lnTo>
                      <a:pt x="6" y="21"/>
                    </a:lnTo>
                    <a:lnTo>
                      <a:pt x="0" y="4"/>
                    </a:lnTo>
                    <a:lnTo>
                      <a:pt x="10" y="0"/>
                    </a:lnTo>
                    <a:lnTo>
                      <a:pt x="16"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03" name="Freeform 992">
                <a:extLst>
                  <a:ext uri="{FF2B5EF4-FFF2-40B4-BE49-F238E27FC236}">
                    <a16:creationId xmlns:a16="http://schemas.microsoft.com/office/drawing/2014/main" id="{B806387D-E77F-4C2F-A122-DB8375449231}"/>
                  </a:ext>
                </a:extLst>
              </p:cNvPr>
              <p:cNvSpPr>
                <a:spLocks/>
              </p:cNvSpPr>
              <p:nvPr/>
            </p:nvSpPr>
            <p:spPr bwMode="auto">
              <a:xfrm>
                <a:off x="1785" y="1339"/>
                <a:ext cx="1" cy="3"/>
              </a:xfrm>
              <a:custGeom>
                <a:avLst/>
                <a:gdLst>
                  <a:gd name="T0" fmla="*/ 1 w 2"/>
                  <a:gd name="T1" fmla="*/ 3 h 9"/>
                  <a:gd name="T2" fmla="*/ 1 w 2"/>
                  <a:gd name="T3" fmla="*/ 3 h 9"/>
                  <a:gd name="T4" fmla="*/ 0 w 2"/>
                  <a:gd name="T5" fmla="*/ 3 h 9"/>
                  <a:gd name="T6" fmla="*/ 0 w 2"/>
                  <a:gd name="T7" fmla="*/ 0 h 9"/>
                  <a:gd name="T8" fmla="*/ 1 w 2"/>
                  <a:gd name="T9" fmla="*/ 3 h 9"/>
                  <a:gd name="T10" fmla="*/ 0 60000 65536"/>
                  <a:gd name="T11" fmla="*/ 0 60000 65536"/>
                  <a:gd name="T12" fmla="*/ 0 60000 65536"/>
                  <a:gd name="T13" fmla="*/ 0 60000 65536"/>
                  <a:gd name="T14" fmla="*/ 0 60000 65536"/>
                  <a:gd name="T15" fmla="*/ 0 w 2"/>
                  <a:gd name="T16" fmla="*/ 0 h 9"/>
                  <a:gd name="T17" fmla="*/ 2 w 2"/>
                  <a:gd name="T18" fmla="*/ 9 h 9"/>
                </a:gdLst>
                <a:ahLst/>
                <a:cxnLst>
                  <a:cxn ang="T10">
                    <a:pos x="T0" y="T1"/>
                  </a:cxn>
                  <a:cxn ang="T11">
                    <a:pos x="T2" y="T3"/>
                  </a:cxn>
                  <a:cxn ang="T12">
                    <a:pos x="T4" y="T5"/>
                  </a:cxn>
                  <a:cxn ang="T13">
                    <a:pos x="T6" y="T7"/>
                  </a:cxn>
                  <a:cxn ang="T14">
                    <a:pos x="T8" y="T9"/>
                  </a:cxn>
                </a:cxnLst>
                <a:rect l="T15" t="T16" r="T17" b="T18"/>
                <a:pathLst>
                  <a:path w="2" h="9">
                    <a:moveTo>
                      <a:pt x="2" y="9"/>
                    </a:moveTo>
                    <a:lnTo>
                      <a:pt x="1" y="9"/>
                    </a:lnTo>
                    <a:lnTo>
                      <a:pt x="0" y="9"/>
                    </a:lnTo>
                    <a:lnTo>
                      <a:pt x="0" y="0"/>
                    </a:lnTo>
                    <a:lnTo>
                      <a:pt x="2"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04" name="Freeform 993">
                <a:extLst>
                  <a:ext uri="{FF2B5EF4-FFF2-40B4-BE49-F238E27FC236}">
                    <a16:creationId xmlns:a16="http://schemas.microsoft.com/office/drawing/2014/main" id="{6F5F0F00-97DB-4907-A410-6F9AF81B7266}"/>
                  </a:ext>
                </a:extLst>
              </p:cNvPr>
              <p:cNvSpPr>
                <a:spLocks noEditPoints="1"/>
              </p:cNvSpPr>
              <p:nvPr/>
            </p:nvSpPr>
            <p:spPr bwMode="auto">
              <a:xfrm>
                <a:off x="1778" y="1337"/>
                <a:ext cx="7" cy="6"/>
              </a:xfrm>
              <a:custGeom>
                <a:avLst/>
                <a:gdLst>
                  <a:gd name="T0" fmla="*/ 7 w 27"/>
                  <a:gd name="T1" fmla="*/ 5 h 24"/>
                  <a:gd name="T2" fmla="*/ 4 w 27"/>
                  <a:gd name="T3" fmla="*/ 5 h 24"/>
                  <a:gd name="T4" fmla="*/ 4 w 27"/>
                  <a:gd name="T5" fmla="*/ 0 h 24"/>
                  <a:gd name="T6" fmla="*/ 7 w 27"/>
                  <a:gd name="T7" fmla="*/ 0 h 24"/>
                  <a:gd name="T8" fmla="*/ 7 w 27"/>
                  <a:gd name="T9" fmla="*/ 5 h 24"/>
                  <a:gd name="T10" fmla="*/ 3 w 27"/>
                  <a:gd name="T11" fmla="*/ 1 h 24"/>
                  <a:gd name="T12" fmla="*/ 4 w 27"/>
                  <a:gd name="T13" fmla="*/ 0 h 24"/>
                  <a:gd name="T14" fmla="*/ 4 w 27"/>
                  <a:gd name="T15" fmla="*/ 0 h 24"/>
                  <a:gd name="T16" fmla="*/ 4 w 27"/>
                  <a:gd name="T17" fmla="*/ 3 h 24"/>
                  <a:gd name="T18" fmla="*/ 3 w 27"/>
                  <a:gd name="T19" fmla="*/ 1 h 24"/>
                  <a:gd name="T20" fmla="*/ 5 w 27"/>
                  <a:gd name="T21" fmla="*/ 5 h 24"/>
                  <a:gd name="T22" fmla="*/ 4 w 27"/>
                  <a:gd name="T23" fmla="*/ 5 h 24"/>
                  <a:gd name="T24" fmla="*/ 2 w 27"/>
                  <a:gd name="T25" fmla="*/ 1 h 24"/>
                  <a:gd name="T26" fmla="*/ 3 w 27"/>
                  <a:gd name="T27" fmla="*/ 1 h 24"/>
                  <a:gd name="T28" fmla="*/ 5 w 27"/>
                  <a:gd name="T29" fmla="*/ 5 h 24"/>
                  <a:gd name="T30" fmla="*/ 1 w 27"/>
                  <a:gd name="T31" fmla="*/ 2 h 24"/>
                  <a:gd name="T32" fmla="*/ 1 w 27"/>
                  <a:gd name="T33" fmla="*/ 2 h 24"/>
                  <a:gd name="T34" fmla="*/ 2 w 27"/>
                  <a:gd name="T35" fmla="*/ 1 h 24"/>
                  <a:gd name="T36" fmla="*/ 3 w 27"/>
                  <a:gd name="T37" fmla="*/ 4 h 24"/>
                  <a:gd name="T38" fmla="*/ 1 w 27"/>
                  <a:gd name="T39" fmla="*/ 2 h 24"/>
                  <a:gd name="T40" fmla="*/ 4 w 27"/>
                  <a:gd name="T41" fmla="*/ 5 h 24"/>
                  <a:gd name="T42" fmla="*/ 4 w 27"/>
                  <a:gd name="T43" fmla="*/ 6 h 24"/>
                  <a:gd name="T44" fmla="*/ 0 w 27"/>
                  <a:gd name="T45" fmla="*/ 3 h 24"/>
                  <a:gd name="T46" fmla="*/ 1 w 27"/>
                  <a:gd name="T47" fmla="*/ 2 h 24"/>
                  <a:gd name="T48" fmla="*/ 4 w 27"/>
                  <a:gd name="T49" fmla="*/ 5 h 2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7"/>
                  <a:gd name="T76" fmla="*/ 0 h 24"/>
                  <a:gd name="T77" fmla="*/ 27 w 27"/>
                  <a:gd name="T78" fmla="*/ 24 h 2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7" h="24">
                    <a:moveTo>
                      <a:pt x="27" y="19"/>
                    </a:moveTo>
                    <a:lnTo>
                      <a:pt x="17" y="19"/>
                    </a:lnTo>
                    <a:lnTo>
                      <a:pt x="17" y="0"/>
                    </a:lnTo>
                    <a:lnTo>
                      <a:pt x="27" y="0"/>
                    </a:lnTo>
                    <a:lnTo>
                      <a:pt x="27" y="19"/>
                    </a:lnTo>
                    <a:close/>
                    <a:moveTo>
                      <a:pt x="12" y="2"/>
                    </a:moveTo>
                    <a:lnTo>
                      <a:pt x="14" y="0"/>
                    </a:lnTo>
                    <a:lnTo>
                      <a:pt x="17" y="0"/>
                    </a:lnTo>
                    <a:lnTo>
                      <a:pt x="17" y="10"/>
                    </a:lnTo>
                    <a:lnTo>
                      <a:pt x="12" y="2"/>
                    </a:lnTo>
                    <a:close/>
                    <a:moveTo>
                      <a:pt x="21" y="19"/>
                    </a:moveTo>
                    <a:lnTo>
                      <a:pt x="14" y="21"/>
                    </a:lnTo>
                    <a:lnTo>
                      <a:pt x="6" y="5"/>
                    </a:lnTo>
                    <a:lnTo>
                      <a:pt x="12" y="2"/>
                    </a:lnTo>
                    <a:lnTo>
                      <a:pt x="21" y="19"/>
                    </a:lnTo>
                    <a:close/>
                    <a:moveTo>
                      <a:pt x="3" y="7"/>
                    </a:moveTo>
                    <a:lnTo>
                      <a:pt x="5" y="6"/>
                    </a:lnTo>
                    <a:lnTo>
                      <a:pt x="6" y="5"/>
                    </a:lnTo>
                    <a:lnTo>
                      <a:pt x="10" y="14"/>
                    </a:lnTo>
                    <a:lnTo>
                      <a:pt x="3" y="7"/>
                    </a:lnTo>
                    <a:close/>
                    <a:moveTo>
                      <a:pt x="17" y="20"/>
                    </a:moveTo>
                    <a:lnTo>
                      <a:pt x="14" y="24"/>
                    </a:lnTo>
                    <a:lnTo>
                      <a:pt x="0" y="10"/>
                    </a:lnTo>
                    <a:lnTo>
                      <a:pt x="3" y="7"/>
                    </a:lnTo>
                    <a:lnTo>
                      <a:pt x="17"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05" name="Freeform 994">
                <a:extLst>
                  <a:ext uri="{FF2B5EF4-FFF2-40B4-BE49-F238E27FC236}">
                    <a16:creationId xmlns:a16="http://schemas.microsoft.com/office/drawing/2014/main" id="{6432D8D5-B318-4594-9109-303FE22A1BEA}"/>
                  </a:ext>
                </a:extLst>
              </p:cNvPr>
              <p:cNvSpPr>
                <a:spLocks noEditPoints="1"/>
              </p:cNvSpPr>
              <p:nvPr/>
            </p:nvSpPr>
            <p:spPr bwMode="auto">
              <a:xfrm>
                <a:off x="1777" y="1339"/>
                <a:ext cx="5" cy="6"/>
              </a:xfrm>
              <a:custGeom>
                <a:avLst/>
                <a:gdLst>
                  <a:gd name="T0" fmla="*/ 1 w 21"/>
                  <a:gd name="T1" fmla="*/ 1 h 22"/>
                  <a:gd name="T2" fmla="*/ 1 w 21"/>
                  <a:gd name="T3" fmla="*/ 0 h 22"/>
                  <a:gd name="T4" fmla="*/ 1 w 21"/>
                  <a:gd name="T5" fmla="*/ 0 h 22"/>
                  <a:gd name="T6" fmla="*/ 3 w 21"/>
                  <a:gd name="T7" fmla="*/ 2 h 22"/>
                  <a:gd name="T8" fmla="*/ 1 w 21"/>
                  <a:gd name="T9" fmla="*/ 1 h 22"/>
                  <a:gd name="T10" fmla="*/ 5 w 21"/>
                  <a:gd name="T11" fmla="*/ 3 h 22"/>
                  <a:gd name="T12" fmla="*/ 4 w 21"/>
                  <a:gd name="T13" fmla="*/ 5 h 22"/>
                  <a:gd name="T14" fmla="*/ 0 w 21"/>
                  <a:gd name="T15" fmla="*/ 2 h 22"/>
                  <a:gd name="T16" fmla="*/ 1 w 21"/>
                  <a:gd name="T17" fmla="*/ 1 h 22"/>
                  <a:gd name="T18" fmla="*/ 5 w 21"/>
                  <a:gd name="T19" fmla="*/ 3 h 22"/>
                  <a:gd name="T20" fmla="*/ 4 w 21"/>
                  <a:gd name="T21" fmla="*/ 5 h 22"/>
                  <a:gd name="T22" fmla="*/ 4 w 21"/>
                  <a:gd name="T23" fmla="*/ 5 h 22"/>
                  <a:gd name="T24" fmla="*/ 4 w 21"/>
                  <a:gd name="T25" fmla="*/ 5 h 22"/>
                  <a:gd name="T26" fmla="*/ 2 w 21"/>
                  <a:gd name="T27" fmla="*/ 4 h 22"/>
                  <a:gd name="T28" fmla="*/ 4 w 21"/>
                  <a:gd name="T29" fmla="*/ 5 h 22"/>
                  <a:gd name="T30" fmla="*/ 4 w 21"/>
                  <a:gd name="T31" fmla="*/ 5 h 22"/>
                  <a:gd name="T32" fmla="*/ 3 w 21"/>
                  <a:gd name="T33" fmla="*/ 6 h 22"/>
                  <a:gd name="T34" fmla="*/ 0 w 21"/>
                  <a:gd name="T35" fmla="*/ 2 h 22"/>
                  <a:gd name="T36" fmla="*/ 0 w 21"/>
                  <a:gd name="T37" fmla="*/ 2 h 22"/>
                  <a:gd name="T38" fmla="*/ 4 w 21"/>
                  <a:gd name="T39" fmla="*/ 5 h 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1"/>
                  <a:gd name="T61" fmla="*/ 0 h 22"/>
                  <a:gd name="T62" fmla="*/ 21 w 21"/>
                  <a:gd name="T63" fmla="*/ 22 h 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1" h="22">
                    <a:moveTo>
                      <a:pt x="4" y="3"/>
                    </a:moveTo>
                    <a:lnTo>
                      <a:pt x="4" y="1"/>
                    </a:lnTo>
                    <a:lnTo>
                      <a:pt x="5" y="0"/>
                    </a:lnTo>
                    <a:lnTo>
                      <a:pt x="12" y="7"/>
                    </a:lnTo>
                    <a:lnTo>
                      <a:pt x="4" y="3"/>
                    </a:lnTo>
                    <a:close/>
                    <a:moveTo>
                      <a:pt x="21" y="10"/>
                    </a:moveTo>
                    <a:lnTo>
                      <a:pt x="17" y="17"/>
                    </a:lnTo>
                    <a:lnTo>
                      <a:pt x="1" y="9"/>
                    </a:lnTo>
                    <a:lnTo>
                      <a:pt x="4" y="3"/>
                    </a:lnTo>
                    <a:lnTo>
                      <a:pt x="21" y="10"/>
                    </a:lnTo>
                    <a:close/>
                    <a:moveTo>
                      <a:pt x="17" y="17"/>
                    </a:moveTo>
                    <a:lnTo>
                      <a:pt x="17" y="18"/>
                    </a:lnTo>
                    <a:lnTo>
                      <a:pt x="16" y="19"/>
                    </a:lnTo>
                    <a:lnTo>
                      <a:pt x="10" y="13"/>
                    </a:lnTo>
                    <a:lnTo>
                      <a:pt x="17" y="17"/>
                    </a:lnTo>
                    <a:close/>
                    <a:moveTo>
                      <a:pt x="16" y="19"/>
                    </a:moveTo>
                    <a:lnTo>
                      <a:pt x="13" y="22"/>
                    </a:lnTo>
                    <a:lnTo>
                      <a:pt x="0" y="9"/>
                    </a:lnTo>
                    <a:lnTo>
                      <a:pt x="2" y="6"/>
                    </a:lnTo>
                    <a:lnTo>
                      <a:pt x="16"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06" name="Freeform 995">
                <a:extLst>
                  <a:ext uri="{FF2B5EF4-FFF2-40B4-BE49-F238E27FC236}">
                    <a16:creationId xmlns:a16="http://schemas.microsoft.com/office/drawing/2014/main" id="{A24A311F-FFDA-45BE-B5F8-092A3ECDD927}"/>
                  </a:ext>
                </a:extLst>
              </p:cNvPr>
              <p:cNvSpPr>
                <a:spLocks noEditPoints="1"/>
              </p:cNvSpPr>
              <p:nvPr/>
            </p:nvSpPr>
            <p:spPr bwMode="auto">
              <a:xfrm>
                <a:off x="1775" y="1342"/>
                <a:ext cx="6" cy="6"/>
              </a:xfrm>
              <a:custGeom>
                <a:avLst/>
                <a:gdLst>
                  <a:gd name="T0" fmla="*/ 5 w 22"/>
                  <a:gd name="T1" fmla="*/ 3 h 27"/>
                  <a:gd name="T2" fmla="*/ 5 w 22"/>
                  <a:gd name="T3" fmla="*/ 4 h 27"/>
                  <a:gd name="T4" fmla="*/ 1 w 22"/>
                  <a:gd name="T5" fmla="*/ 1 h 27"/>
                  <a:gd name="T6" fmla="*/ 2 w 22"/>
                  <a:gd name="T7" fmla="*/ 0 h 27"/>
                  <a:gd name="T8" fmla="*/ 5 w 22"/>
                  <a:gd name="T9" fmla="*/ 3 h 27"/>
                  <a:gd name="T10" fmla="*/ 0 w 22"/>
                  <a:gd name="T11" fmla="*/ 2 h 27"/>
                  <a:gd name="T12" fmla="*/ 0 w 22"/>
                  <a:gd name="T13" fmla="*/ 2 h 27"/>
                  <a:gd name="T14" fmla="*/ 1 w 22"/>
                  <a:gd name="T15" fmla="*/ 1 h 27"/>
                  <a:gd name="T16" fmla="*/ 3 w 22"/>
                  <a:gd name="T17" fmla="*/ 2 h 27"/>
                  <a:gd name="T18" fmla="*/ 0 w 22"/>
                  <a:gd name="T19" fmla="*/ 2 h 27"/>
                  <a:gd name="T20" fmla="*/ 5 w 22"/>
                  <a:gd name="T21" fmla="*/ 2 h 27"/>
                  <a:gd name="T22" fmla="*/ 5 w 22"/>
                  <a:gd name="T23" fmla="*/ 4 h 27"/>
                  <a:gd name="T24" fmla="*/ 0 w 22"/>
                  <a:gd name="T25" fmla="*/ 4 h 27"/>
                  <a:gd name="T26" fmla="*/ 0 w 22"/>
                  <a:gd name="T27" fmla="*/ 2 h 27"/>
                  <a:gd name="T28" fmla="*/ 5 w 22"/>
                  <a:gd name="T29" fmla="*/ 2 h 27"/>
                  <a:gd name="T30" fmla="*/ 1 w 22"/>
                  <a:gd name="T31" fmla="*/ 5 h 27"/>
                  <a:gd name="T32" fmla="*/ 0 w 22"/>
                  <a:gd name="T33" fmla="*/ 4 h 27"/>
                  <a:gd name="T34" fmla="*/ 0 w 22"/>
                  <a:gd name="T35" fmla="*/ 4 h 27"/>
                  <a:gd name="T36" fmla="*/ 3 w 22"/>
                  <a:gd name="T37" fmla="*/ 4 h 27"/>
                  <a:gd name="T38" fmla="*/ 1 w 22"/>
                  <a:gd name="T39" fmla="*/ 5 h 27"/>
                  <a:gd name="T40" fmla="*/ 5 w 22"/>
                  <a:gd name="T41" fmla="*/ 2 h 27"/>
                  <a:gd name="T42" fmla="*/ 5 w 22"/>
                  <a:gd name="T43" fmla="*/ 3 h 27"/>
                  <a:gd name="T44" fmla="*/ 2 w 22"/>
                  <a:gd name="T45" fmla="*/ 6 h 27"/>
                  <a:gd name="T46" fmla="*/ 1 w 22"/>
                  <a:gd name="T47" fmla="*/ 5 h 27"/>
                  <a:gd name="T48" fmla="*/ 5 w 22"/>
                  <a:gd name="T49" fmla="*/ 2 h 27"/>
                  <a:gd name="T50" fmla="*/ 5 w 22"/>
                  <a:gd name="T51" fmla="*/ 3 h 27"/>
                  <a:gd name="T52" fmla="*/ 6 w 22"/>
                  <a:gd name="T53" fmla="*/ 3 h 27"/>
                  <a:gd name="T54" fmla="*/ 6 w 22"/>
                  <a:gd name="T55" fmla="*/ 4 h 27"/>
                  <a:gd name="T56" fmla="*/ 4 w 22"/>
                  <a:gd name="T57" fmla="*/ 4 h 27"/>
                  <a:gd name="T58" fmla="*/ 5 w 22"/>
                  <a:gd name="T59" fmla="*/ 3 h 27"/>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2"/>
                  <a:gd name="T91" fmla="*/ 0 h 27"/>
                  <a:gd name="T92" fmla="*/ 22 w 22"/>
                  <a:gd name="T93" fmla="*/ 27 h 27"/>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2" h="27">
                    <a:moveTo>
                      <a:pt x="20" y="13"/>
                    </a:moveTo>
                    <a:lnTo>
                      <a:pt x="17" y="17"/>
                    </a:lnTo>
                    <a:lnTo>
                      <a:pt x="3" y="4"/>
                    </a:lnTo>
                    <a:lnTo>
                      <a:pt x="7" y="0"/>
                    </a:lnTo>
                    <a:lnTo>
                      <a:pt x="20" y="13"/>
                    </a:lnTo>
                    <a:close/>
                    <a:moveTo>
                      <a:pt x="0" y="10"/>
                    </a:moveTo>
                    <a:lnTo>
                      <a:pt x="0" y="7"/>
                    </a:lnTo>
                    <a:lnTo>
                      <a:pt x="3" y="4"/>
                    </a:lnTo>
                    <a:lnTo>
                      <a:pt x="10" y="10"/>
                    </a:lnTo>
                    <a:lnTo>
                      <a:pt x="0" y="10"/>
                    </a:lnTo>
                    <a:close/>
                    <a:moveTo>
                      <a:pt x="19" y="10"/>
                    </a:moveTo>
                    <a:lnTo>
                      <a:pt x="19" y="17"/>
                    </a:lnTo>
                    <a:lnTo>
                      <a:pt x="0" y="17"/>
                    </a:lnTo>
                    <a:lnTo>
                      <a:pt x="0" y="10"/>
                    </a:lnTo>
                    <a:lnTo>
                      <a:pt x="19" y="10"/>
                    </a:lnTo>
                    <a:close/>
                    <a:moveTo>
                      <a:pt x="3" y="23"/>
                    </a:moveTo>
                    <a:lnTo>
                      <a:pt x="0" y="20"/>
                    </a:lnTo>
                    <a:lnTo>
                      <a:pt x="0" y="17"/>
                    </a:lnTo>
                    <a:lnTo>
                      <a:pt x="10" y="17"/>
                    </a:lnTo>
                    <a:lnTo>
                      <a:pt x="3" y="23"/>
                    </a:lnTo>
                    <a:close/>
                    <a:moveTo>
                      <a:pt x="17" y="10"/>
                    </a:moveTo>
                    <a:lnTo>
                      <a:pt x="20" y="13"/>
                    </a:lnTo>
                    <a:lnTo>
                      <a:pt x="7" y="27"/>
                    </a:lnTo>
                    <a:lnTo>
                      <a:pt x="3" y="23"/>
                    </a:lnTo>
                    <a:lnTo>
                      <a:pt x="17" y="10"/>
                    </a:lnTo>
                    <a:close/>
                    <a:moveTo>
                      <a:pt x="20" y="13"/>
                    </a:moveTo>
                    <a:lnTo>
                      <a:pt x="21" y="15"/>
                    </a:lnTo>
                    <a:lnTo>
                      <a:pt x="22" y="18"/>
                    </a:lnTo>
                    <a:lnTo>
                      <a:pt x="13" y="20"/>
                    </a:lnTo>
                    <a:lnTo>
                      <a:pt x="20"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07" name="Freeform 996">
                <a:extLst>
                  <a:ext uri="{FF2B5EF4-FFF2-40B4-BE49-F238E27FC236}">
                    <a16:creationId xmlns:a16="http://schemas.microsoft.com/office/drawing/2014/main" id="{93C4D6E3-5194-49C8-83C7-1C0BA794D80D}"/>
                  </a:ext>
                </a:extLst>
              </p:cNvPr>
              <p:cNvSpPr>
                <a:spLocks noEditPoints="1"/>
              </p:cNvSpPr>
              <p:nvPr/>
            </p:nvSpPr>
            <p:spPr bwMode="auto">
              <a:xfrm>
                <a:off x="1776" y="1346"/>
                <a:ext cx="7" cy="7"/>
              </a:xfrm>
              <a:custGeom>
                <a:avLst/>
                <a:gdLst>
                  <a:gd name="T0" fmla="*/ 5 w 27"/>
                  <a:gd name="T1" fmla="*/ 0 h 30"/>
                  <a:gd name="T2" fmla="*/ 6 w 27"/>
                  <a:gd name="T3" fmla="*/ 3 h 30"/>
                  <a:gd name="T4" fmla="*/ 1 w 27"/>
                  <a:gd name="T5" fmla="*/ 4 h 30"/>
                  <a:gd name="T6" fmla="*/ 0 w 27"/>
                  <a:gd name="T7" fmla="*/ 1 h 30"/>
                  <a:gd name="T8" fmla="*/ 5 w 27"/>
                  <a:gd name="T9" fmla="*/ 0 h 30"/>
                  <a:gd name="T10" fmla="*/ 1 w 27"/>
                  <a:gd name="T11" fmla="*/ 5 h 30"/>
                  <a:gd name="T12" fmla="*/ 1 w 27"/>
                  <a:gd name="T13" fmla="*/ 4 h 30"/>
                  <a:gd name="T14" fmla="*/ 1 w 27"/>
                  <a:gd name="T15" fmla="*/ 4 h 30"/>
                  <a:gd name="T16" fmla="*/ 4 w 27"/>
                  <a:gd name="T17" fmla="*/ 3 h 30"/>
                  <a:gd name="T18" fmla="*/ 1 w 27"/>
                  <a:gd name="T19" fmla="*/ 5 h 30"/>
                  <a:gd name="T20" fmla="*/ 5 w 27"/>
                  <a:gd name="T21" fmla="*/ 2 h 30"/>
                  <a:gd name="T22" fmla="*/ 7 w 27"/>
                  <a:gd name="T23" fmla="*/ 4 h 30"/>
                  <a:gd name="T24" fmla="*/ 3 w 27"/>
                  <a:gd name="T25" fmla="*/ 7 h 30"/>
                  <a:gd name="T26" fmla="*/ 1 w 27"/>
                  <a:gd name="T27" fmla="*/ 5 h 30"/>
                  <a:gd name="T28" fmla="*/ 5 w 27"/>
                  <a:gd name="T29" fmla="*/ 2 h 3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7"/>
                  <a:gd name="T46" fmla="*/ 0 h 30"/>
                  <a:gd name="T47" fmla="*/ 27 w 27"/>
                  <a:gd name="T48" fmla="*/ 30 h 3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7" h="30">
                    <a:moveTo>
                      <a:pt x="19" y="0"/>
                    </a:moveTo>
                    <a:lnTo>
                      <a:pt x="22" y="12"/>
                    </a:lnTo>
                    <a:lnTo>
                      <a:pt x="4" y="16"/>
                    </a:lnTo>
                    <a:lnTo>
                      <a:pt x="0" y="4"/>
                    </a:lnTo>
                    <a:lnTo>
                      <a:pt x="19" y="0"/>
                    </a:lnTo>
                    <a:close/>
                    <a:moveTo>
                      <a:pt x="5" y="20"/>
                    </a:moveTo>
                    <a:lnTo>
                      <a:pt x="5" y="19"/>
                    </a:lnTo>
                    <a:lnTo>
                      <a:pt x="4" y="16"/>
                    </a:lnTo>
                    <a:lnTo>
                      <a:pt x="14" y="14"/>
                    </a:lnTo>
                    <a:lnTo>
                      <a:pt x="5" y="20"/>
                    </a:lnTo>
                    <a:close/>
                    <a:moveTo>
                      <a:pt x="21" y="10"/>
                    </a:moveTo>
                    <a:lnTo>
                      <a:pt x="27" y="19"/>
                    </a:lnTo>
                    <a:lnTo>
                      <a:pt x="11" y="30"/>
                    </a:lnTo>
                    <a:lnTo>
                      <a:pt x="5" y="20"/>
                    </a:lnTo>
                    <a:lnTo>
                      <a:pt x="21"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08" name="Freeform 997">
                <a:extLst>
                  <a:ext uri="{FF2B5EF4-FFF2-40B4-BE49-F238E27FC236}">
                    <a16:creationId xmlns:a16="http://schemas.microsoft.com/office/drawing/2014/main" id="{BC8129B7-97FE-42A4-926C-A27810B0E2E9}"/>
                  </a:ext>
                </a:extLst>
              </p:cNvPr>
              <p:cNvSpPr>
                <a:spLocks noEditPoints="1"/>
              </p:cNvSpPr>
              <p:nvPr/>
            </p:nvSpPr>
            <p:spPr bwMode="auto">
              <a:xfrm>
                <a:off x="1779" y="1351"/>
                <a:ext cx="6" cy="5"/>
              </a:xfrm>
              <a:custGeom>
                <a:avLst/>
                <a:gdLst>
                  <a:gd name="T0" fmla="*/ 4 w 23"/>
                  <a:gd name="T1" fmla="*/ 0 h 22"/>
                  <a:gd name="T2" fmla="*/ 4 w 23"/>
                  <a:gd name="T3" fmla="*/ 0 h 22"/>
                  <a:gd name="T4" fmla="*/ 4 w 23"/>
                  <a:gd name="T5" fmla="*/ 0 h 22"/>
                  <a:gd name="T6" fmla="*/ 2 w 23"/>
                  <a:gd name="T7" fmla="*/ 1 h 22"/>
                  <a:gd name="T8" fmla="*/ 4 w 23"/>
                  <a:gd name="T9" fmla="*/ 0 h 22"/>
                  <a:gd name="T10" fmla="*/ 4 w 23"/>
                  <a:gd name="T11" fmla="*/ 0 h 22"/>
                  <a:gd name="T12" fmla="*/ 6 w 23"/>
                  <a:gd name="T13" fmla="*/ 3 h 22"/>
                  <a:gd name="T14" fmla="*/ 2 w 23"/>
                  <a:gd name="T15" fmla="*/ 5 h 22"/>
                  <a:gd name="T16" fmla="*/ 0 w 23"/>
                  <a:gd name="T17" fmla="*/ 2 h 22"/>
                  <a:gd name="T18" fmla="*/ 4 w 23"/>
                  <a:gd name="T19" fmla="*/ 0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22"/>
                  <a:gd name="T32" fmla="*/ 23 w 23"/>
                  <a:gd name="T33" fmla="*/ 22 h 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22">
                    <a:moveTo>
                      <a:pt x="16" y="0"/>
                    </a:moveTo>
                    <a:lnTo>
                      <a:pt x="17" y="1"/>
                    </a:lnTo>
                    <a:lnTo>
                      <a:pt x="8" y="5"/>
                    </a:lnTo>
                    <a:lnTo>
                      <a:pt x="16" y="0"/>
                    </a:lnTo>
                    <a:close/>
                    <a:moveTo>
                      <a:pt x="17" y="1"/>
                    </a:moveTo>
                    <a:lnTo>
                      <a:pt x="23" y="14"/>
                    </a:lnTo>
                    <a:lnTo>
                      <a:pt x="6" y="22"/>
                    </a:lnTo>
                    <a:lnTo>
                      <a:pt x="0" y="10"/>
                    </a:lnTo>
                    <a:lnTo>
                      <a:pt x="17"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09" name="Freeform 998">
                <a:extLst>
                  <a:ext uri="{FF2B5EF4-FFF2-40B4-BE49-F238E27FC236}">
                    <a16:creationId xmlns:a16="http://schemas.microsoft.com/office/drawing/2014/main" id="{FBF28985-24F4-48E6-BFEE-6D4086F9A0A9}"/>
                  </a:ext>
                </a:extLst>
              </p:cNvPr>
              <p:cNvSpPr>
                <a:spLocks noEditPoints="1"/>
              </p:cNvSpPr>
              <p:nvPr/>
            </p:nvSpPr>
            <p:spPr bwMode="auto">
              <a:xfrm>
                <a:off x="1780" y="1354"/>
                <a:ext cx="7" cy="6"/>
              </a:xfrm>
              <a:custGeom>
                <a:avLst/>
                <a:gdLst>
                  <a:gd name="T0" fmla="*/ 0 w 26"/>
                  <a:gd name="T1" fmla="*/ 2 h 25"/>
                  <a:gd name="T2" fmla="*/ 0 w 26"/>
                  <a:gd name="T3" fmla="*/ 2 h 25"/>
                  <a:gd name="T4" fmla="*/ 0 w 26"/>
                  <a:gd name="T5" fmla="*/ 2 h 25"/>
                  <a:gd name="T6" fmla="*/ 2 w 26"/>
                  <a:gd name="T7" fmla="*/ 1 h 25"/>
                  <a:gd name="T8" fmla="*/ 0 w 26"/>
                  <a:gd name="T9" fmla="*/ 2 h 25"/>
                  <a:gd name="T10" fmla="*/ 4 w 26"/>
                  <a:gd name="T11" fmla="*/ 0 h 25"/>
                  <a:gd name="T12" fmla="*/ 7 w 26"/>
                  <a:gd name="T13" fmla="*/ 4 h 25"/>
                  <a:gd name="T14" fmla="*/ 3 w 26"/>
                  <a:gd name="T15" fmla="*/ 6 h 25"/>
                  <a:gd name="T16" fmla="*/ 0 w 26"/>
                  <a:gd name="T17" fmla="*/ 2 h 25"/>
                  <a:gd name="T18" fmla="*/ 4 w 26"/>
                  <a:gd name="T19" fmla="*/ 0 h 2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6"/>
                  <a:gd name="T31" fmla="*/ 0 h 25"/>
                  <a:gd name="T32" fmla="*/ 26 w 26"/>
                  <a:gd name="T33" fmla="*/ 25 h 2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6" h="25">
                    <a:moveTo>
                      <a:pt x="1" y="10"/>
                    </a:moveTo>
                    <a:lnTo>
                      <a:pt x="0" y="10"/>
                    </a:lnTo>
                    <a:lnTo>
                      <a:pt x="0" y="9"/>
                    </a:lnTo>
                    <a:lnTo>
                      <a:pt x="9" y="4"/>
                    </a:lnTo>
                    <a:lnTo>
                      <a:pt x="1" y="10"/>
                    </a:lnTo>
                    <a:close/>
                    <a:moveTo>
                      <a:pt x="16" y="0"/>
                    </a:moveTo>
                    <a:lnTo>
                      <a:pt x="26" y="15"/>
                    </a:lnTo>
                    <a:lnTo>
                      <a:pt x="10" y="25"/>
                    </a:lnTo>
                    <a:lnTo>
                      <a:pt x="1" y="10"/>
                    </a:lnTo>
                    <a:lnTo>
                      <a:pt x="1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10" name="Freeform 999">
                <a:extLst>
                  <a:ext uri="{FF2B5EF4-FFF2-40B4-BE49-F238E27FC236}">
                    <a16:creationId xmlns:a16="http://schemas.microsoft.com/office/drawing/2014/main" id="{1F56D3F0-EEE8-40FC-B2D7-6C22A91E0F28}"/>
                  </a:ext>
                </a:extLst>
              </p:cNvPr>
              <p:cNvSpPr>
                <a:spLocks noEditPoints="1"/>
              </p:cNvSpPr>
              <p:nvPr/>
            </p:nvSpPr>
            <p:spPr bwMode="auto">
              <a:xfrm>
                <a:off x="1783" y="1358"/>
                <a:ext cx="5" cy="5"/>
              </a:xfrm>
              <a:custGeom>
                <a:avLst/>
                <a:gdLst>
                  <a:gd name="T0" fmla="*/ 3 w 23"/>
                  <a:gd name="T1" fmla="*/ 0 h 22"/>
                  <a:gd name="T2" fmla="*/ 3 w 23"/>
                  <a:gd name="T3" fmla="*/ 0 h 22"/>
                  <a:gd name="T4" fmla="*/ 3 w 23"/>
                  <a:gd name="T5" fmla="*/ 0 h 22"/>
                  <a:gd name="T6" fmla="*/ 2 w 23"/>
                  <a:gd name="T7" fmla="*/ 1 h 22"/>
                  <a:gd name="T8" fmla="*/ 3 w 23"/>
                  <a:gd name="T9" fmla="*/ 0 h 22"/>
                  <a:gd name="T10" fmla="*/ 3 w 23"/>
                  <a:gd name="T11" fmla="*/ 0 h 22"/>
                  <a:gd name="T12" fmla="*/ 5 w 23"/>
                  <a:gd name="T13" fmla="*/ 3 h 22"/>
                  <a:gd name="T14" fmla="*/ 1 w 23"/>
                  <a:gd name="T15" fmla="*/ 5 h 22"/>
                  <a:gd name="T16" fmla="*/ 0 w 23"/>
                  <a:gd name="T17" fmla="*/ 2 h 22"/>
                  <a:gd name="T18" fmla="*/ 3 w 23"/>
                  <a:gd name="T19" fmla="*/ 0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22"/>
                  <a:gd name="T32" fmla="*/ 23 w 23"/>
                  <a:gd name="T33" fmla="*/ 22 h 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22">
                    <a:moveTo>
                      <a:pt x="16" y="0"/>
                    </a:moveTo>
                    <a:lnTo>
                      <a:pt x="16" y="1"/>
                    </a:lnTo>
                    <a:lnTo>
                      <a:pt x="9" y="6"/>
                    </a:lnTo>
                    <a:lnTo>
                      <a:pt x="16" y="0"/>
                    </a:lnTo>
                    <a:close/>
                    <a:moveTo>
                      <a:pt x="16" y="1"/>
                    </a:moveTo>
                    <a:lnTo>
                      <a:pt x="23" y="15"/>
                    </a:lnTo>
                    <a:lnTo>
                      <a:pt x="6" y="22"/>
                    </a:lnTo>
                    <a:lnTo>
                      <a:pt x="0" y="10"/>
                    </a:lnTo>
                    <a:lnTo>
                      <a:pt x="16"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11" name="Freeform 1000">
                <a:extLst>
                  <a:ext uri="{FF2B5EF4-FFF2-40B4-BE49-F238E27FC236}">
                    <a16:creationId xmlns:a16="http://schemas.microsoft.com/office/drawing/2014/main" id="{FAEF7F09-F9DB-4B93-B77C-F84E8AD7746A}"/>
                  </a:ext>
                </a:extLst>
              </p:cNvPr>
              <p:cNvSpPr>
                <a:spLocks noEditPoints="1"/>
              </p:cNvSpPr>
              <p:nvPr/>
            </p:nvSpPr>
            <p:spPr bwMode="auto">
              <a:xfrm>
                <a:off x="1784" y="1361"/>
                <a:ext cx="7" cy="6"/>
              </a:xfrm>
              <a:custGeom>
                <a:avLst/>
                <a:gdLst>
                  <a:gd name="T0" fmla="*/ 0 w 26"/>
                  <a:gd name="T1" fmla="*/ 3 h 25"/>
                  <a:gd name="T2" fmla="*/ 0 w 26"/>
                  <a:gd name="T3" fmla="*/ 3 h 25"/>
                  <a:gd name="T4" fmla="*/ 0 w 26"/>
                  <a:gd name="T5" fmla="*/ 2 h 25"/>
                  <a:gd name="T6" fmla="*/ 2 w 26"/>
                  <a:gd name="T7" fmla="*/ 1 h 25"/>
                  <a:gd name="T8" fmla="*/ 0 w 26"/>
                  <a:gd name="T9" fmla="*/ 3 h 25"/>
                  <a:gd name="T10" fmla="*/ 4 w 26"/>
                  <a:gd name="T11" fmla="*/ 0 h 25"/>
                  <a:gd name="T12" fmla="*/ 7 w 26"/>
                  <a:gd name="T13" fmla="*/ 3 h 25"/>
                  <a:gd name="T14" fmla="*/ 3 w 26"/>
                  <a:gd name="T15" fmla="*/ 6 h 25"/>
                  <a:gd name="T16" fmla="*/ 0 w 26"/>
                  <a:gd name="T17" fmla="*/ 3 h 25"/>
                  <a:gd name="T18" fmla="*/ 4 w 26"/>
                  <a:gd name="T19" fmla="*/ 0 h 2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6"/>
                  <a:gd name="T31" fmla="*/ 0 h 25"/>
                  <a:gd name="T32" fmla="*/ 26 w 26"/>
                  <a:gd name="T33" fmla="*/ 25 h 2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6" h="25">
                    <a:moveTo>
                      <a:pt x="1" y="13"/>
                    </a:moveTo>
                    <a:lnTo>
                      <a:pt x="0" y="11"/>
                    </a:lnTo>
                    <a:lnTo>
                      <a:pt x="0" y="10"/>
                    </a:lnTo>
                    <a:lnTo>
                      <a:pt x="8" y="6"/>
                    </a:lnTo>
                    <a:lnTo>
                      <a:pt x="1" y="13"/>
                    </a:lnTo>
                    <a:close/>
                    <a:moveTo>
                      <a:pt x="16" y="0"/>
                    </a:moveTo>
                    <a:lnTo>
                      <a:pt x="26" y="14"/>
                    </a:lnTo>
                    <a:lnTo>
                      <a:pt x="10" y="25"/>
                    </a:lnTo>
                    <a:lnTo>
                      <a:pt x="1" y="13"/>
                    </a:lnTo>
                    <a:lnTo>
                      <a:pt x="1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12" name="Freeform 1001">
                <a:extLst>
                  <a:ext uri="{FF2B5EF4-FFF2-40B4-BE49-F238E27FC236}">
                    <a16:creationId xmlns:a16="http://schemas.microsoft.com/office/drawing/2014/main" id="{3D60A756-E03D-4E9A-8023-1BEA80854E00}"/>
                  </a:ext>
                </a:extLst>
              </p:cNvPr>
              <p:cNvSpPr>
                <a:spLocks noEditPoints="1"/>
              </p:cNvSpPr>
              <p:nvPr/>
            </p:nvSpPr>
            <p:spPr bwMode="auto">
              <a:xfrm>
                <a:off x="1787" y="1364"/>
                <a:ext cx="6" cy="6"/>
              </a:xfrm>
              <a:custGeom>
                <a:avLst/>
                <a:gdLst>
                  <a:gd name="T0" fmla="*/ 4 w 24"/>
                  <a:gd name="T1" fmla="*/ 0 h 25"/>
                  <a:gd name="T2" fmla="*/ 5 w 24"/>
                  <a:gd name="T3" fmla="*/ 0 h 25"/>
                  <a:gd name="T4" fmla="*/ 5 w 24"/>
                  <a:gd name="T5" fmla="*/ 0 h 25"/>
                  <a:gd name="T6" fmla="*/ 2 w 24"/>
                  <a:gd name="T7" fmla="*/ 1 h 25"/>
                  <a:gd name="T8" fmla="*/ 4 w 24"/>
                  <a:gd name="T9" fmla="*/ 0 h 25"/>
                  <a:gd name="T10" fmla="*/ 5 w 24"/>
                  <a:gd name="T11" fmla="*/ 0 h 25"/>
                  <a:gd name="T12" fmla="*/ 6 w 24"/>
                  <a:gd name="T13" fmla="*/ 4 h 25"/>
                  <a:gd name="T14" fmla="*/ 2 w 24"/>
                  <a:gd name="T15" fmla="*/ 6 h 25"/>
                  <a:gd name="T16" fmla="*/ 0 w 24"/>
                  <a:gd name="T17" fmla="*/ 2 h 25"/>
                  <a:gd name="T18" fmla="*/ 5 w 24"/>
                  <a:gd name="T19" fmla="*/ 0 h 2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
                  <a:gd name="T31" fmla="*/ 0 h 25"/>
                  <a:gd name="T32" fmla="*/ 24 w 24"/>
                  <a:gd name="T33" fmla="*/ 25 h 2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 h="25">
                    <a:moveTo>
                      <a:pt x="17" y="0"/>
                    </a:moveTo>
                    <a:lnTo>
                      <a:pt x="18" y="1"/>
                    </a:lnTo>
                    <a:lnTo>
                      <a:pt x="18" y="2"/>
                    </a:lnTo>
                    <a:lnTo>
                      <a:pt x="9" y="5"/>
                    </a:lnTo>
                    <a:lnTo>
                      <a:pt x="17" y="0"/>
                    </a:lnTo>
                    <a:close/>
                    <a:moveTo>
                      <a:pt x="18" y="2"/>
                    </a:moveTo>
                    <a:lnTo>
                      <a:pt x="24" y="17"/>
                    </a:lnTo>
                    <a:lnTo>
                      <a:pt x="7" y="25"/>
                    </a:lnTo>
                    <a:lnTo>
                      <a:pt x="0" y="8"/>
                    </a:lnTo>
                    <a:lnTo>
                      <a:pt x="18"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13" name="Freeform 1002">
                <a:extLst>
                  <a:ext uri="{FF2B5EF4-FFF2-40B4-BE49-F238E27FC236}">
                    <a16:creationId xmlns:a16="http://schemas.microsoft.com/office/drawing/2014/main" id="{7C2939E8-A69B-400E-9236-279BED47F460}"/>
                  </a:ext>
                </a:extLst>
              </p:cNvPr>
              <p:cNvSpPr>
                <a:spLocks noEditPoints="1"/>
              </p:cNvSpPr>
              <p:nvPr/>
            </p:nvSpPr>
            <p:spPr bwMode="auto">
              <a:xfrm>
                <a:off x="1788" y="1368"/>
                <a:ext cx="7" cy="6"/>
              </a:xfrm>
              <a:custGeom>
                <a:avLst/>
                <a:gdLst>
                  <a:gd name="T0" fmla="*/ 1 w 25"/>
                  <a:gd name="T1" fmla="*/ 3 h 23"/>
                  <a:gd name="T2" fmla="*/ 0 w 25"/>
                  <a:gd name="T3" fmla="*/ 3 h 23"/>
                  <a:gd name="T4" fmla="*/ 0 w 25"/>
                  <a:gd name="T5" fmla="*/ 3 h 23"/>
                  <a:gd name="T6" fmla="*/ 3 w 25"/>
                  <a:gd name="T7" fmla="*/ 2 h 23"/>
                  <a:gd name="T8" fmla="*/ 1 w 25"/>
                  <a:gd name="T9" fmla="*/ 3 h 23"/>
                  <a:gd name="T10" fmla="*/ 4 w 25"/>
                  <a:gd name="T11" fmla="*/ 0 h 23"/>
                  <a:gd name="T12" fmla="*/ 7 w 25"/>
                  <a:gd name="T13" fmla="*/ 3 h 23"/>
                  <a:gd name="T14" fmla="*/ 3 w 25"/>
                  <a:gd name="T15" fmla="*/ 6 h 23"/>
                  <a:gd name="T16" fmla="*/ 1 w 25"/>
                  <a:gd name="T17" fmla="*/ 3 h 23"/>
                  <a:gd name="T18" fmla="*/ 4 w 25"/>
                  <a:gd name="T19" fmla="*/ 0 h 2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5"/>
                  <a:gd name="T31" fmla="*/ 0 h 23"/>
                  <a:gd name="T32" fmla="*/ 25 w 25"/>
                  <a:gd name="T33" fmla="*/ 23 h 2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5" h="23">
                    <a:moveTo>
                      <a:pt x="2" y="13"/>
                    </a:moveTo>
                    <a:lnTo>
                      <a:pt x="1" y="12"/>
                    </a:lnTo>
                    <a:lnTo>
                      <a:pt x="0" y="11"/>
                    </a:lnTo>
                    <a:lnTo>
                      <a:pt x="9" y="7"/>
                    </a:lnTo>
                    <a:lnTo>
                      <a:pt x="2" y="13"/>
                    </a:lnTo>
                    <a:close/>
                    <a:moveTo>
                      <a:pt x="15" y="0"/>
                    </a:moveTo>
                    <a:lnTo>
                      <a:pt x="25" y="10"/>
                    </a:lnTo>
                    <a:lnTo>
                      <a:pt x="11" y="23"/>
                    </a:lnTo>
                    <a:lnTo>
                      <a:pt x="2" y="13"/>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14" name="Freeform 1003">
                <a:extLst>
                  <a:ext uri="{FF2B5EF4-FFF2-40B4-BE49-F238E27FC236}">
                    <a16:creationId xmlns:a16="http://schemas.microsoft.com/office/drawing/2014/main" id="{A2DBDC15-BA30-4B51-A63D-D1F1CB7B3F7A}"/>
                  </a:ext>
                </a:extLst>
              </p:cNvPr>
              <p:cNvSpPr>
                <a:spLocks noEditPoints="1"/>
              </p:cNvSpPr>
              <p:nvPr/>
            </p:nvSpPr>
            <p:spPr bwMode="auto">
              <a:xfrm>
                <a:off x="1791" y="1370"/>
                <a:ext cx="5" cy="6"/>
              </a:xfrm>
              <a:custGeom>
                <a:avLst/>
                <a:gdLst>
                  <a:gd name="T0" fmla="*/ 3 w 23"/>
                  <a:gd name="T1" fmla="*/ 0 h 23"/>
                  <a:gd name="T2" fmla="*/ 3 w 23"/>
                  <a:gd name="T3" fmla="*/ 0 h 23"/>
                  <a:gd name="T4" fmla="*/ 3 w 23"/>
                  <a:gd name="T5" fmla="*/ 1 h 23"/>
                  <a:gd name="T6" fmla="*/ 2 w 23"/>
                  <a:gd name="T7" fmla="*/ 2 h 23"/>
                  <a:gd name="T8" fmla="*/ 3 w 23"/>
                  <a:gd name="T9" fmla="*/ 0 h 23"/>
                  <a:gd name="T10" fmla="*/ 3 w 23"/>
                  <a:gd name="T11" fmla="*/ 1 h 23"/>
                  <a:gd name="T12" fmla="*/ 5 w 23"/>
                  <a:gd name="T13" fmla="*/ 4 h 23"/>
                  <a:gd name="T14" fmla="*/ 1 w 23"/>
                  <a:gd name="T15" fmla="*/ 6 h 23"/>
                  <a:gd name="T16" fmla="*/ 0 w 23"/>
                  <a:gd name="T17" fmla="*/ 3 h 23"/>
                  <a:gd name="T18" fmla="*/ 3 w 23"/>
                  <a:gd name="T19" fmla="*/ 1 h 2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23"/>
                  <a:gd name="T32" fmla="*/ 23 w 23"/>
                  <a:gd name="T33" fmla="*/ 23 h 2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23">
                    <a:moveTo>
                      <a:pt x="15" y="0"/>
                    </a:moveTo>
                    <a:lnTo>
                      <a:pt x="16" y="1"/>
                    </a:lnTo>
                    <a:lnTo>
                      <a:pt x="16" y="2"/>
                    </a:lnTo>
                    <a:lnTo>
                      <a:pt x="9" y="7"/>
                    </a:lnTo>
                    <a:lnTo>
                      <a:pt x="15" y="0"/>
                    </a:lnTo>
                    <a:close/>
                    <a:moveTo>
                      <a:pt x="16" y="2"/>
                    </a:moveTo>
                    <a:lnTo>
                      <a:pt x="23" y="15"/>
                    </a:lnTo>
                    <a:lnTo>
                      <a:pt x="6" y="23"/>
                    </a:lnTo>
                    <a:lnTo>
                      <a:pt x="0" y="11"/>
                    </a:lnTo>
                    <a:lnTo>
                      <a:pt x="16"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15" name="Freeform 1004">
                <a:extLst>
                  <a:ext uri="{FF2B5EF4-FFF2-40B4-BE49-F238E27FC236}">
                    <a16:creationId xmlns:a16="http://schemas.microsoft.com/office/drawing/2014/main" id="{D806E203-D879-4534-9009-1F59A1AA3E17}"/>
                  </a:ext>
                </a:extLst>
              </p:cNvPr>
              <p:cNvSpPr>
                <a:spLocks noEditPoints="1"/>
              </p:cNvSpPr>
              <p:nvPr/>
            </p:nvSpPr>
            <p:spPr bwMode="auto">
              <a:xfrm>
                <a:off x="1792" y="1373"/>
                <a:ext cx="9" cy="10"/>
              </a:xfrm>
              <a:custGeom>
                <a:avLst/>
                <a:gdLst>
                  <a:gd name="T0" fmla="*/ 0 w 36"/>
                  <a:gd name="T1" fmla="*/ 3 h 41"/>
                  <a:gd name="T2" fmla="*/ 0 w 36"/>
                  <a:gd name="T3" fmla="*/ 3 h 41"/>
                  <a:gd name="T4" fmla="*/ 0 w 36"/>
                  <a:gd name="T5" fmla="*/ 3 h 41"/>
                  <a:gd name="T6" fmla="*/ 2 w 36"/>
                  <a:gd name="T7" fmla="*/ 2 h 41"/>
                  <a:gd name="T8" fmla="*/ 0 w 36"/>
                  <a:gd name="T9" fmla="*/ 3 h 41"/>
                  <a:gd name="T10" fmla="*/ 4 w 36"/>
                  <a:gd name="T11" fmla="*/ 0 h 41"/>
                  <a:gd name="T12" fmla="*/ 5 w 36"/>
                  <a:gd name="T13" fmla="*/ 2 h 41"/>
                  <a:gd name="T14" fmla="*/ 2 w 36"/>
                  <a:gd name="T15" fmla="*/ 5 h 41"/>
                  <a:gd name="T16" fmla="*/ 0 w 36"/>
                  <a:gd name="T17" fmla="*/ 3 h 41"/>
                  <a:gd name="T18" fmla="*/ 4 w 36"/>
                  <a:gd name="T19" fmla="*/ 0 h 41"/>
                  <a:gd name="T20" fmla="*/ 5 w 36"/>
                  <a:gd name="T21" fmla="*/ 2 h 41"/>
                  <a:gd name="T22" fmla="*/ 6 w 36"/>
                  <a:gd name="T23" fmla="*/ 2 h 41"/>
                  <a:gd name="T24" fmla="*/ 6 w 36"/>
                  <a:gd name="T25" fmla="*/ 2 h 41"/>
                  <a:gd name="T26" fmla="*/ 4 w 36"/>
                  <a:gd name="T27" fmla="*/ 3 h 41"/>
                  <a:gd name="T28" fmla="*/ 5 w 36"/>
                  <a:gd name="T29" fmla="*/ 2 h 41"/>
                  <a:gd name="T30" fmla="*/ 6 w 36"/>
                  <a:gd name="T31" fmla="*/ 2 h 41"/>
                  <a:gd name="T32" fmla="*/ 9 w 36"/>
                  <a:gd name="T33" fmla="*/ 8 h 41"/>
                  <a:gd name="T34" fmla="*/ 5 w 36"/>
                  <a:gd name="T35" fmla="*/ 10 h 41"/>
                  <a:gd name="T36" fmla="*/ 2 w 36"/>
                  <a:gd name="T37" fmla="*/ 5 h 41"/>
                  <a:gd name="T38" fmla="*/ 6 w 36"/>
                  <a:gd name="T39" fmla="*/ 2 h 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6"/>
                  <a:gd name="T61" fmla="*/ 0 h 41"/>
                  <a:gd name="T62" fmla="*/ 36 w 36"/>
                  <a:gd name="T63" fmla="*/ 41 h 4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6" h="41">
                    <a:moveTo>
                      <a:pt x="1" y="14"/>
                    </a:moveTo>
                    <a:lnTo>
                      <a:pt x="0" y="13"/>
                    </a:lnTo>
                    <a:lnTo>
                      <a:pt x="0" y="11"/>
                    </a:lnTo>
                    <a:lnTo>
                      <a:pt x="8" y="8"/>
                    </a:lnTo>
                    <a:lnTo>
                      <a:pt x="1" y="14"/>
                    </a:lnTo>
                    <a:close/>
                    <a:moveTo>
                      <a:pt x="15" y="0"/>
                    </a:moveTo>
                    <a:lnTo>
                      <a:pt x="21" y="7"/>
                    </a:lnTo>
                    <a:lnTo>
                      <a:pt x="8" y="20"/>
                    </a:lnTo>
                    <a:lnTo>
                      <a:pt x="1" y="14"/>
                    </a:lnTo>
                    <a:lnTo>
                      <a:pt x="15" y="0"/>
                    </a:lnTo>
                    <a:close/>
                    <a:moveTo>
                      <a:pt x="21" y="7"/>
                    </a:moveTo>
                    <a:lnTo>
                      <a:pt x="22" y="8"/>
                    </a:lnTo>
                    <a:lnTo>
                      <a:pt x="23" y="9"/>
                    </a:lnTo>
                    <a:lnTo>
                      <a:pt x="15" y="13"/>
                    </a:lnTo>
                    <a:lnTo>
                      <a:pt x="21" y="7"/>
                    </a:lnTo>
                    <a:close/>
                    <a:moveTo>
                      <a:pt x="23" y="9"/>
                    </a:moveTo>
                    <a:lnTo>
                      <a:pt x="36" y="31"/>
                    </a:lnTo>
                    <a:lnTo>
                      <a:pt x="19" y="41"/>
                    </a:lnTo>
                    <a:lnTo>
                      <a:pt x="7" y="19"/>
                    </a:lnTo>
                    <a:lnTo>
                      <a:pt x="23"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16" name="Freeform 1005">
                <a:extLst>
                  <a:ext uri="{FF2B5EF4-FFF2-40B4-BE49-F238E27FC236}">
                    <a16:creationId xmlns:a16="http://schemas.microsoft.com/office/drawing/2014/main" id="{B78390AA-8F50-4E75-94DC-BADD2931E1E3}"/>
                  </a:ext>
                </a:extLst>
              </p:cNvPr>
              <p:cNvSpPr>
                <a:spLocks noEditPoints="1"/>
              </p:cNvSpPr>
              <p:nvPr/>
            </p:nvSpPr>
            <p:spPr bwMode="auto">
              <a:xfrm>
                <a:off x="1797" y="1381"/>
                <a:ext cx="7" cy="6"/>
              </a:xfrm>
              <a:custGeom>
                <a:avLst/>
                <a:gdLst>
                  <a:gd name="T0" fmla="*/ 0 w 27"/>
                  <a:gd name="T1" fmla="*/ 2 h 25"/>
                  <a:gd name="T2" fmla="*/ 0 w 27"/>
                  <a:gd name="T3" fmla="*/ 2 h 25"/>
                  <a:gd name="T4" fmla="*/ 2 w 27"/>
                  <a:gd name="T5" fmla="*/ 1 h 25"/>
                  <a:gd name="T6" fmla="*/ 0 w 27"/>
                  <a:gd name="T7" fmla="*/ 2 h 25"/>
                  <a:gd name="T8" fmla="*/ 4 w 27"/>
                  <a:gd name="T9" fmla="*/ 0 h 25"/>
                  <a:gd name="T10" fmla="*/ 7 w 27"/>
                  <a:gd name="T11" fmla="*/ 4 h 25"/>
                  <a:gd name="T12" fmla="*/ 3 w 27"/>
                  <a:gd name="T13" fmla="*/ 6 h 25"/>
                  <a:gd name="T14" fmla="*/ 0 w 27"/>
                  <a:gd name="T15" fmla="*/ 2 h 25"/>
                  <a:gd name="T16" fmla="*/ 4 w 27"/>
                  <a:gd name="T17" fmla="*/ 0 h 2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7"/>
                  <a:gd name="T28" fmla="*/ 0 h 25"/>
                  <a:gd name="T29" fmla="*/ 27 w 27"/>
                  <a:gd name="T30" fmla="*/ 25 h 2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7" h="25">
                    <a:moveTo>
                      <a:pt x="0" y="10"/>
                    </a:moveTo>
                    <a:lnTo>
                      <a:pt x="0" y="10"/>
                    </a:lnTo>
                    <a:lnTo>
                      <a:pt x="9" y="4"/>
                    </a:lnTo>
                    <a:lnTo>
                      <a:pt x="0" y="10"/>
                    </a:lnTo>
                    <a:close/>
                    <a:moveTo>
                      <a:pt x="17" y="0"/>
                    </a:moveTo>
                    <a:lnTo>
                      <a:pt x="27" y="15"/>
                    </a:lnTo>
                    <a:lnTo>
                      <a:pt x="10" y="25"/>
                    </a:lnTo>
                    <a:lnTo>
                      <a:pt x="0" y="10"/>
                    </a:lnTo>
                    <a:lnTo>
                      <a:pt x="1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17" name="Freeform 1006">
                <a:extLst>
                  <a:ext uri="{FF2B5EF4-FFF2-40B4-BE49-F238E27FC236}">
                    <a16:creationId xmlns:a16="http://schemas.microsoft.com/office/drawing/2014/main" id="{DA115D1D-B7CF-421C-8C57-8A36C7251C7E}"/>
                  </a:ext>
                </a:extLst>
              </p:cNvPr>
              <p:cNvSpPr>
                <a:spLocks noEditPoints="1"/>
              </p:cNvSpPr>
              <p:nvPr/>
            </p:nvSpPr>
            <p:spPr bwMode="auto">
              <a:xfrm>
                <a:off x="1799" y="1385"/>
                <a:ext cx="5" cy="5"/>
              </a:xfrm>
              <a:custGeom>
                <a:avLst/>
                <a:gdLst>
                  <a:gd name="T0" fmla="*/ 4 w 21"/>
                  <a:gd name="T1" fmla="*/ 0 h 21"/>
                  <a:gd name="T2" fmla="*/ 4 w 21"/>
                  <a:gd name="T3" fmla="*/ 1 h 21"/>
                  <a:gd name="T4" fmla="*/ 5 w 21"/>
                  <a:gd name="T5" fmla="*/ 1 h 21"/>
                  <a:gd name="T6" fmla="*/ 2 w 21"/>
                  <a:gd name="T7" fmla="*/ 1 h 21"/>
                  <a:gd name="T8" fmla="*/ 4 w 21"/>
                  <a:gd name="T9" fmla="*/ 0 h 21"/>
                  <a:gd name="T10" fmla="*/ 5 w 21"/>
                  <a:gd name="T11" fmla="*/ 1 h 21"/>
                  <a:gd name="T12" fmla="*/ 5 w 21"/>
                  <a:gd name="T13" fmla="*/ 4 h 21"/>
                  <a:gd name="T14" fmla="*/ 1 w 21"/>
                  <a:gd name="T15" fmla="*/ 5 h 21"/>
                  <a:gd name="T16" fmla="*/ 0 w 21"/>
                  <a:gd name="T17" fmla="*/ 2 h 21"/>
                  <a:gd name="T18" fmla="*/ 5 w 21"/>
                  <a:gd name="T19" fmla="*/ 1 h 2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
                  <a:gd name="T31" fmla="*/ 0 h 21"/>
                  <a:gd name="T32" fmla="*/ 21 w 21"/>
                  <a:gd name="T33" fmla="*/ 21 h 2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 h="21">
                    <a:moveTo>
                      <a:pt x="18" y="0"/>
                    </a:moveTo>
                    <a:lnTo>
                      <a:pt x="18" y="3"/>
                    </a:lnTo>
                    <a:lnTo>
                      <a:pt x="19" y="4"/>
                    </a:lnTo>
                    <a:lnTo>
                      <a:pt x="9" y="6"/>
                    </a:lnTo>
                    <a:lnTo>
                      <a:pt x="18" y="0"/>
                    </a:lnTo>
                    <a:close/>
                    <a:moveTo>
                      <a:pt x="19" y="4"/>
                    </a:moveTo>
                    <a:lnTo>
                      <a:pt x="21" y="16"/>
                    </a:lnTo>
                    <a:lnTo>
                      <a:pt x="3" y="21"/>
                    </a:lnTo>
                    <a:lnTo>
                      <a:pt x="0" y="8"/>
                    </a:lnTo>
                    <a:lnTo>
                      <a:pt x="19"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18" name="Freeform 1007">
                <a:extLst>
                  <a:ext uri="{FF2B5EF4-FFF2-40B4-BE49-F238E27FC236}">
                    <a16:creationId xmlns:a16="http://schemas.microsoft.com/office/drawing/2014/main" id="{EA5B8564-2EAA-416F-A278-76C8A34C00D7}"/>
                  </a:ext>
                </a:extLst>
              </p:cNvPr>
              <p:cNvSpPr>
                <a:spLocks noEditPoints="1"/>
              </p:cNvSpPr>
              <p:nvPr/>
            </p:nvSpPr>
            <p:spPr bwMode="auto">
              <a:xfrm>
                <a:off x="1800" y="1389"/>
                <a:ext cx="5" cy="4"/>
              </a:xfrm>
              <a:custGeom>
                <a:avLst/>
                <a:gdLst>
                  <a:gd name="T0" fmla="*/ 0 w 21"/>
                  <a:gd name="T1" fmla="*/ 1 h 15"/>
                  <a:gd name="T2" fmla="*/ 0 w 21"/>
                  <a:gd name="T3" fmla="*/ 1 h 15"/>
                  <a:gd name="T4" fmla="*/ 0 w 21"/>
                  <a:gd name="T5" fmla="*/ 1 h 15"/>
                  <a:gd name="T6" fmla="*/ 2 w 21"/>
                  <a:gd name="T7" fmla="*/ 1 h 15"/>
                  <a:gd name="T8" fmla="*/ 0 w 21"/>
                  <a:gd name="T9" fmla="*/ 1 h 15"/>
                  <a:gd name="T10" fmla="*/ 4 w 21"/>
                  <a:gd name="T11" fmla="*/ 0 h 15"/>
                  <a:gd name="T12" fmla="*/ 5 w 21"/>
                  <a:gd name="T13" fmla="*/ 2 h 15"/>
                  <a:gd name="T14" fmla="*/ 1 w 21"/>
                  <a:gd name="T15" fmla="*/ 4 h 15"/>
                  <a:gd name="T16" fmla="*/ 0 w 21"/>
                  <a:gd name="T17" fmla="*/ 1 h 15"/>
                  <a:gd name="T18" fmla="*/ 4 w 21"/>
                  <a:gd name="T19" fmla="*/ 0 h 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
                  <a:gd name="T31" fmla="*/ 0 h 15"/>
                  <a:gd name="T32" fmla="*/ 21 w 21"/>
                  <a:gd name="T33" fmla="*/ 15 h 1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 h="15">
                    <a:moveTo>
                      <a:pt x="0" y="5"/>
                    </a:moveTo>
                    <a:lnTo>
                      <a:pt x="0" y="5"/>
                    </a:lnTo>
                    <a:lnTo>
                      <a:pt x="9" y="2"/>
                    </a:lnTo>
                    <a:lnTo>
                      <a:pt x="0" y="5"/>
                    </a:lnTo>
                    <a:close/>
                    <a:moveTo>
                      <a:pt x="18" y="0"/>
                    </a:moveTo>
                    <a:lnTo>
                      <a:pt x="21" y="9"/>
                    </a:lnTo>
                    <a:lnTo>
                      <a:pt x="3" y="15"/>
                    </a:lnTo>
                    <a:lnTo>
                      <a:pt x="0" y="5"/>
                    </a:lnTo>
                    <a:lnTo>
                      <a:pt x="1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19" name="Freeform 1008">
                <a:extLst>
                  <a:ext uri="{FF2B5EF4-FFF2-40B4-BE49-F238E27FC236}">
                    <a16:creationId xmlns:a16="http://schemas.microsoft.com/office/drawing/2014/main" id="{02A8A3A4-050E-4B86-9B45-8F83F239B610}"/>
                  </a:ext>
                </a:extLst>
              </p:cNvPr>
              <p:cNvSpPr>
                <a:spLocks noEditPoints="1"/>
              </p:cNvSpPr>
              <p:nvPr/>
            </p:nvSpPr>
            <p:spPr bwMode="auto">
              <a:xfrm>
                <a:off x="1799" y="1391"/>
                <a:ext cx="7" cy="7"/>
              </a:xfrm>
              <a:custGeom>
                <a:avLst/>
                <a:gdLst>
                  <a:gd name="T0" fmla="*/ 7 w 26"/>
                  <a:gd name="T1" fmla="*/ 0 h 26"/>
                  <a:gd name="T2" fmla="*/ 7 w 26"/>
                  <a:gd name="T3" fmla="*/ 1 h 26"/>
                  <a:gd name="T4" fmla="*/ 7 w 26"/>
                  <a:gd name="T5" fmla="*/ 2 h 26"/>
                  <a:gd name="T6" fmla="*/ 4 w 26"/>
                  <a:gd name="T7" fmla="*/ 1 h 26"/>
                  <a:gd name="T8" fmla="*/ 7 w 26"/>
                  <a:gd name="T9" fmla="*/ 0 h 26"/>
                  <a:gd name="T10" fmla="*/ 7 w 26"/>
                  <a:gd name="T11" fmla="*/ 2 h 26"/>
                  <a:gd name="T12" fmla="*/ 6 w 26"/>
                  <a:gd name="T13" fmla="*/ 4 h 26"/>
                  <a:gd name="T14" fmla="*/ 1 w 26"/>
                  <a:gd name="T15" fmla="*/ 3 h 26"/>
                  <a:gd name="T16" fmla="*/ 2 w 26"/>
                  <a:gd name="T17" fmla="*/ 0 h 26"/>
                  <a:gd name="T18" fmla="*/ 7 w 26"/>
                  <a:gd name="T19" fmla="*/ 2 h 26"/>
                  <a:gd name="T20" fmla="*/ 6 w 26"/>
                  <a:gd name="T21" fmla="*/ 4 h 26"/>
                  <a:gd name="T22" fmla="*/ 6 w 26"/>
                  <a:gd name="T23" fmla="*/ 5 h 26"/>
                  <a:gd name="T24" fmla="*/ 5 w 26"/>
                  <a:gd name="T25" fmla="*/ 5 h 26"/>
                  <a:gd name="T26" fmla="*/ 4 w 26"/>
                  <a:gd name="T27" fmla="*/ 4 h 26"/>
                  <a:gd name="T28" fmla="*/ 6 w 26"/>
                  <a:gd name="T29" fmla="*/ 4 h 26"/>
                  <a:gd name="T30" fmla="*/ 5 w 26"/>
                  <a:gd name="T31" fmla="*/ 5 h 26"/>
                  <a:gd name="T32" fmla="*/ 4 w 26"/>
                  <a:gd name="T33" fmla="*/ 7 h 26"/>
                  <a:gd name="T34" fmla="*/ 0 w 26"/>
                  <a:gd name="T35" fmla="*/ 3 h 26"/>
                  <a:gd name="T36" fmla="*/ 2 w 26"/>
                  <a:gd name="T37" fmla="*/ 2 h 26"/>
                  <a:gd name="T38" fmla="*/ 5 w 26"/>
                  <a:gd name="T39" fmla="*/ 5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6"/>
                  <a:gd name="T61" fmla="*/ 0 h 26"/>
                  <a:gd name="T62" fmla="*/ 26 w 26"/>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6" h="26">
                    <a:moveTo>
                      <a:pt x="25" y="0"/>
                    </a:moveTo>
                    <a:lnTo>
                      <a:pt x="26" y="3"/>
                    </a:lnTo>
                    <a:lnTo>
                      <a:pt x="25" y="6"/>
                    </a:lnTo>
                    <a:lnTo>
                      <a:pt x="16" y="3"/>
                    </a:lnTo>
                    <a:lnTo>
                      <a:pt x="25" y="0"/>
                    </a:lnTo>
                    <a:close/>
                    <a:moveTo>
                      <a:pt x="25" y="6"/>
                    </a:moveTo>
                    <a:lnTo>
                      <a:pt x="22" y="15"/>
                    </a:lnTo>
                    <a:lnTo>
                      <a:pt x="4" y="10"/>
                    </a:lnTo>
                    <a:lnTo>
                      <a:pt x="7" y="0"/>
                    </a:lnTo>
                    <a:lnTo>
                      <a:pt x="25" y="6"/>
                    </a:lnTo>
                    <a:close/>
                    <a:moveTo>
                      <a:pt x="22" y="15"/>
                    </a:moveTo>
                    <a:lnTo>
                      <a:pt x="22" y="17"/>
                    </a:lnTo>
                    <a:lnTo>
                      <a:pt x="20" y="19"/>
                    </a:lnTo>
                    <a:lnTo>
                      <a:pt x="13" y="13"/>
                    </a:lnTo>
                    <a:lnTo>
                      <a:pt x="22" y="15"/>
                    </a:lnTo>
                    <a:close/>
                    <a:moveTo>
                      <a:pt x="20" y="19"/>
                    </a:moveTo>
                    <a:lnTo>
                      <a:pt x="13" y="26"/>
                    </a:lnTo>
                    <a:lnTo>
                      <a:pt x="0" y="12"/>
                    </a:lnTo>
                    <a:lnTo>
                      <a:pt x="6" y="6"/>
                    </a:lnTo>
                    <a:lnTo>
                      <a:pt x="20"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20" name="Freeform 1009">
                <a:extLst>
                  <a:ext uri="{FF2B5EF4-FFF2-40B4-BE49-F238E27FC236}">
                    <a16:creationId xmlns:a16="http://schemas.microsoft.com/office/drawing/2014/main" id="{98CDC682-A542-4EC6-AFF6-0B740860BEE2}"/>
                  </a:ext>
                </a:extLst>
              </p:cNvPr>
              <p:cNvSpPr>
                <a:spLocks noEditPoints="1"/>
              </p:cNvSpPr>
              <p:nvPr/>
            </p:nvSpPr>
            <p:spPr bwMode="auto">
              <a:xfrm>
                <a:off x="1797" y="1394"/>
                <a:ext cx="5" cy="5"/>
              </a:xfrm>
              <a:custGeom>
                <a:avLst/>
                <a:gdLst>
                  <a:gd name="T0" fmla="*/ 5 w 21"/>
                  <a:gd name="T1" fmla="*/ 3 h 22"/>
                  <a:gd name="T2" fmla="*/ 5 w 21"/>
                  <a:gd name="T3" fmla="*/ 3 h 22"/>
                  <a:gd name="T4" fmla="*/ 5 w 21"/>
                  <a:gd name="T5" fmla="*/ 4 h 22"/>
                  <a:gd name="T6" fmla="*/ 3 w 21"/>
                  <a:gd name="T7" fmla="*/ 2 h 22"/>
                  <a:gd name="T8" fmla="*/ 5 w 21"/>
                  <a:gd name="T9" fmla="*/ 3 h 22"/>
                  <a:gd name="T10" fmla="*/ 5 w 21"/>
                  <a:gd name="T11" fmla="*/ 4 h 22"/>
                  <a:gd name="T12" fmla="*/ 2 w 21"/>
                  <a:gd name="T13" fmla="*/ 5 h 22"/>
                  <a:gd name="T14" fmla="*/ 0 w 21"/>
                  <a:gd name="T15" fmla="*/ 1 h 22"/>
                  <a:gd name="T16" fmla="*/ 2 w 21"/>
                  <a:gd name="T17" fmla="*/ 0 h 22"/>
                  <a:gd name="T18" fmla="*/ 5 w 21"/>
                  <a:gd name="T19" fmla="*/ 4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
                  <a:gd name="T31" fmla="*/ 0 h 22"/>
                  <a:gd name="T32" fmla="*/ 21 w 21"/>
                  <a:gd name="T33" fmla="*/ 22 h 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 h="22">
                    <a:moveTo>
                      <a:pt x="21" y="15"/>
                    </a:moveTo>
                    <a:lnTo>
                      <a:pt x="21" y="15"/>
                    </a:lnTo>
                    <a:lnTo>
                      <a:pt x="20" y="16"/>
                    </a:lnTo>
                    <a:lnTo>
                      <a:pt x="14" y="7"/>
                    </a:lnTo>
                    <a:lnTo>
                      <a:pt x="21" y="15"/>
                    </a:lnTo>
                    <a:close/>
                    <a:moveTo>
                      <a:pt x="20" y="16"/>
                    </a:moveTo>
                    <a:lnTo>
                      <a:pt x="10" y="22"/>
                    </a:lnTo>
                    <a:lnTo>
                      <a:pt x="0" y="6"/>
                    </a:lnTo>
                    <a:lnTo>
                      <a:pt x="10" y="0"/>
                    </a:lnTo>
                    <a:lnTo>
                      <a:pt x="20"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21" name="Freeform 1010">
                <a:extLst>
                  <a:ext uri="{FF2B5EF4-FFF2-40B4-BE49-F238E27FC236}">
                    <a16:creationId xmlns:a16="http://schemas.microsoft.com/office/drawing/2014/main" id="{57A368E0-F476-42CA-AB3A-4E9209B1983D}"/>
                  </a:ext>
                </a:extLst>
              </p:cNvPr>
              <p:cNvSpPr>
                <a:spLocks noEditPoints="1"/>
              </p:cNvSpPr>
              <p:nvPr/>
            </p:nvSpPr>
            <p:spPr bwMode="auto">
              <a:xfrm>
                <a:off x="1792" y="1395"/>
                <a:ext cx="7" cy="8"/>
              </a:xfrm>
              <a:custGeom>
                <a:avLst/>
                <a:gdLst>
                  <a:gd name="T0" fmla="*/ 7 w 31"/>
                  <a:gd name="T1" fmla="*/ 4 h 30"/>
                  <a:gd name="T2" fmla="*/ 5 w 31"/>
                  <a:gd name="T3" fmla="*/ 6 h 30"/>
                  <a:gd name="T4" fmla="*/ 2 w 31"/>
                  <a:gd name="T5" fmla="*/ 2 h 30"/>
                  <a:gd name="T6" fmla="*/ 5 w 31"/>
                  <a:gd name="T7" fmla="*/ 0 h 30"/>
                  <a:gd name="T8" fmla="*/ 7 w 31"/>
                  <a:gd name="T9" fmla="*/ 4 h 30"/>
                  <a:gd name="T10" fmla="*/ 5 w 31"/>
                  <a:gd name="T11" fmla="*/ 6 h 30"/>
                  <a:gd name="T12" fmla="*/ 5 w 31"/>
                  <a:gd name="T13" fmla="*/ 6 h 30"/>
                  <a:gd name="T14" fmla="*/ 5 w 31"/>
                  <a:gd name="T15" fmla="*/ 6 h 30"/>
                  <a:gd name="T16" fmla="*/ 4 w 31"/>
                  <a:gd name="T17" fmla="*/ 4 h 30"/>
                  <a:gd name="T18" fmla="*/ 5 w 31"/>
                  <a:gd name="T19" fmla="*/ 6 h 30"/>
                  <a:gd name="T20" fmla="*/ 5 w 31"/>
                  <a:gd name="T21" fmla="*/ 6 h 30"/>
                  <a:gd name="T22" fmla="*/ 2 w 31"/>
                  <a:gd name="T23" fmla="*/ 8 h 30"/>
                  <a:gd name="T24" fmla="*/ 0 w 31"/>
                  <a:gd name="T25" fmla="*/ 3 h 30"/>
                  <a:gd name="T26" fmla="*/ 3 w 31"/>
                  <a:gd name="T27" fmla="*/ 2 h 30"/>
                  <a:gd name="T28" fmla="*/ 5 w 31"/>
                  <a:gd name="T29" fmla="*/ 6 h 3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1"/>
                  <a:gd name="T46" fmla="*/ 0 h 30"/>
                  <a:gd name="T47" fmla="*/ 31 w 31"/>
                  <a:gd name="T48" fmla="*/ 30 h 3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1" h="30">
                    <a:moveTo>
                      <a:pt x="31" y="16"/>
                    </a:moveTo>
                    <a:lnTo>
                      <a:pt x="22" y="22"/>
                    </a:lnTo>
                    <a:lnTo>
                      <a:pt x="11" y="7"/>
                    </a:lnTo>
                    <a:lnTo>
                      <a:pt x="21" y="0"/>
                    </a:lnTo>
                    <a:lnTo>
                      <a:pt x="31" y="16"/>
                    </a:lnTo>
                    <a:close/>
                    <a:moveTo>
                      <a:pt x="22" y="22"/>
                    </a:moveTo>
                    <a:lnTo>
                      <a:pt x="21" y="23"/>
                    </a:lnTo>
                    <a:lnTo>
                      <a:pt x="17" y="15"/>
                    </a:lnTo>
                    <a:lnTo>
                      <a:pt x="22" y="22"/>
                    </a:lnTo>
                    <a:close/>
                    <a:moveTo>
                      <a:pt x="21" y="23"/>
                    </a:moveTo>
                    <a:lnTo>
                      <a:pt x="8" y="30"/>
                    </a:lnTo>
                    <a:lnTo>
                      <a:pt x="0" y="12"/>
                    </a:lnTo>
                    <a:lnTo>
                      <a:pt x="12" y="6"/>
                    </a:lnTo>
                    <a:lnTo>
                      <a:pt x="21"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722" name="Freeform 1011">
                <a:extLst>
                  <a:ext uri="{FF2B5EF4-FFF2-40B4-BE49-F238E27FC236}">
                    <a16:creationId xmlns:a16="http://schemas.microsoft.com/office/drawing/2014/main" id="{4D3F671F-EC5C-43DE-82A7-28D103BC6153}"/>
                  </a:ext>
                </a:extLst>
              </p:cNvPr>
              <p:cNvSpPr>
                <a:spLocks noEditPoints="1"/>
              </p:cNvSpPr>
              <p:nvPr/>
            </p:nvSpPr>
            <p:spPr bwMode="auto">
              <a:xfrm>
                <a:off x="1785" y="1398"/>
                <a:ext cx="9" cy="8"/>
              </a:xfrm>
              <a:custGeom>
                <a:avLst/>
                <a:gdLst>
                  <a:gd name="T0" fmla="*/ 9 w 37"/>
                  <a:gd name="T1" fmla="*/ 5 h 30"/>
                  <a:gd name="T2" fmla="*/ 6 w 37"/>
                  <a:gd name="T3" fmla="*/ 6 h 30"/>
                  <a:gd name="T4" fmla="*/ 4 w 37"/>
                  <a:gd name="T5" fmla="*/ 2 h 30"/>
                  <a:gd name="T6" fmla="*/ 7 w 37"/>
                  <a:gd name="T7" fmla="*/ 0 h 30"/>
                  <a:gd name="T8" fmla="*/ 9 w 37"/>
                  <a:gd name="T9" fmla="*/ 5 h 30"/>
                  <a:gd name="T10" fmla="*/ 6 w 37"/>
                  <a:gd name="T11" fmla="*/ 6 h 30"/>
                  <a:gd name="T12" fmla="*/ 6 w 37"/>
                  <a:gd name="T13" fmla="*/ 6 h 30"/>
                  <a:gd name="T14" fmla="*/ 6 w 37"/>
                  <a:gd name="T15" fmla="*/ 7 h 30"/>
                  <a:gd name="T16" fmla="*/ 5 w 37"/>
                  <a:gd name="T17" fmla="*/ 4 h 30"/>
                  <a:gd name="T18" fmla="*/ 6 w 37"/>
                  <a:gd name="T19" fmla="*/ 6 h 30"/>
                  <a:gd name="T20" fmla="*/ 6 w 37"/>
                  <a:gd name="T21" fmla="*/ 7 h 30"/>
                  <a:gd name="T22" fmla="*/ 2 w 37"/>
                  <a:gd name="T23" fmla="*/ 8 h 30"/>
                  <a:gd name="T24" fmla="*/ 0 w 37"/>
                  <a:gd name="T25" fmla="*/ 3 h 30"/>
                  <a:gd name="T26" fmla="*/ 4 w 37"/>
                  <a:gd name="T27" fmla="*/ 2 h 30"/>
                  <a:gd name="T28" fmla="*/ 6 w 37"/>
                  <a:gd name="T29" fmla="*/ 7 h 3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7"/>
                  <a:gd name="T46" fmla="*/ 0 h 30"/>
                  <a:gd name="T47" fmla="*/ 37 w 37"/>
                  <a:gd name="T48" fmla="*/ 30 h 3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7" h="30">
                    <a:moveTo>
                      <a:pt x="37" y="18"/>
                    </a:moveTo>
                    <a:lnTo>
                      <a:pt x="25" y="24"/>
                    </a:lnTo>
                    <a:lnTo>
                      <a:pt x="16" y="7"/>
                    </a:lnTo>
                    <a:lnTo>
                      <a:pt x="29" y="0"/>
                    </a:lnTo>
                    <a:lnTo>
                      <a:pt x="37" y="18"/>
                    </a:lnTo>
                    <a:close/>
                    <a:moveTo>
                      <a:pt x="25" y="24"/>
                    </a:moveTo>
                    <a:lnTo>
                      <a:pt x="25" y="24"/>
                    </a:lnTo>
                    <a:lnTo>
                      <a:pt x="24" y="25"/>
                    </a:lnTo>
                    <a:lnTo>
                      <a:pt x="20" y="16"/>
                    </a:lnTo>
                    <a:lnTo>
                      <a:pt x="25" y="24"/>
                    </a:lnTo>
                    <a:close/>
                    <a:moveTo>
                      <a:pt x="24" y="25"/>
                    </a:moveTo>
                    <a:lnTo>
                      <a:pt x="8" y="30"/>
                    </a:lnTo>
                    <a:lnTo>
                      <a:pt x="0" y="12"/>
                    </a:lnTo>
                    <a:lnTo>
                      <a:pt x="17" y="7"/>
                    </a:lnTo>
                    <a:lnTo>
                      <a:pt x="24"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5371" name="Group 1213">
              <a:extLst>
                <a:ext uri="{FF2B5EF4-FFF2-40B4-BE49-F238E27FC236}">
                  <a16:creationId xmlns:a16="http://schemas.microsoft.com/office/drawing/2014/main" id="{8CE9B2F5-9E06-445A-83DB-B49BC1ADC61C}"/>
                </a:ext>
              </a:extLst>
            </p:cNvPr>
            <p:cNvGrpSpPr>
              <a:grpSpLocks/>
            </p:cNvGrpSpPr>
            <p:nvPr/>
          </p:nvGrpSpPr>
          <p:grpSpPr bwMode="auto">
            <a:xfrm>
              <a:off x="1585" y="1028"/>
              <a:ext cx="1920" cy="1422"/>
              <a:chOff x="1585" y="1028"/>
              <a:chExt cx="1920" cy="1422"/>
            </a:xfrm>
          </p:grpSpPr>
          <p:sp>
            <p:nvSpPr>
              <p:cNvPr id="16323" name="Freeform 1013">
                <a:extLst>
                  <a:ext uri="{FF2B5EF4-FFF2-40B4-BE49-F238E27FC236}">
                    <a16:creationId xmlns:a16="http://schemas.microsoft.com/office/drawing/2014/main" id="{78B29869-CBDB-477E-B341-A057A1085A9A}"/>
                  </a:ext>
                </a:extLst>
              </p:cNvPr>
              <p:cNvSpPr>
                <a:spLocks/>
              </p:cNvSpPr>
              <p:nvPr/>
            </p:nvSpPr>
            <p:spPr bwMode="auto">
              <a:xfrm>
                <a:off x="1786" y="1404"/>
                <a:ext cx="1" cy="2"/>
              </a:xfrm>
              <a:custGeom>
                <a:avLst/>
                <a:gdLst>
                  <a:gd name="T0" fmla="*/ 1 w 3"/>
                  <a:gd name="T1" fmla="*/ 2 h 10"/>
                  <a:gd name="T2" fmla="*/ 0 w 3"/>
                  <a:gd name="T3" fmla="*/ 2 h 10"/>
                  <a:gd name="T4" fmla="*/ 0 w 3"/>
                  <a:gd name="T5" fmla="*/ 2 h 10"/>
                  <a:gd name="T6" fmla="*/ 0 w 3"/>
                  <a:gd name="T7" fmla="*/ 0 h 10"/>
                  <a:gd name="T8" fmla="*/ 1 w 3"/>
                  <a:gd name="T9" fmla="*/ 2 h 10"/>
                  <a:gd name="T10" fmla="*/ 0 60000 65536"/>
                  <a:gd name="T11" fmla="*/ 0 60000 65536"/>
                  <a:gd name="T12" fmla="*/ 0 60000 65536"/>
                  <a:gd name="T13" fmla="*/ 0 60000 65536"/>
                  <a:gd name="T14" fmla="*/ 0 60000 65536"/>
                  <a:gd name="T15" fmla="*/ 0 w 3"/>
                  <a:gd name="T16" fmla="*/ 0 h 10"/>
                  <a:gd name="T17" fmla="*/ 3 w 3"/>
                  <a:gd name="T18" fmla="*/ 10 h 10"/>
                </a:gdLst>
                <a:ahLst/>
                <a:cxnLst>
                  <a:cxn ang="T10">
                    <a:pos x="T0" y="T1"/>
                  </a:cxn>
                  <a:cxn ang="T11">
                    <a:pos x="T2" y="T3"/>
                  </a:cxn>
                  <a:cxn ang="T12">
                    <a:pos x="T4" y="T5"/>
                  </a:cxn>
                  <a:cxn ang="T13">
                    <a:pos x="T6" y="T7"/>
                  </a:cxn>
                  <a:cxn ang="T14">
                    <a:pos x="T8" y="T9"/>
                  </a:cxn>
                </a:cxnLst>
                <a:rect l="T15" t="T16" r="T17" b="T18"/>
                <a:pathLst>
                  <a:path w="3" h="10">
                    <a:moveTo>
                      <a:pt x="3" y="9"/>
                    </a:moveTo>
                    <a:lnTo>
                      <a:pt x="1" y="10"/>
                    </a:lnTo>
                    <a:lnTo>
                      <a:pt x="0" y="10"/>
                    </a:lnTo>
                    <a:lnTo>
                      <a:pt x="0" y="0"/>
                    </a:lnTo>
                    <a:lnTo>
                      <a:pt x="3"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24" name="Freeform 1014">
                <a:extLst>
                  <a:ext uri="{FF2B5EF4-FFF2-40B4-BE49-F238E27FC236}">
                    <a16:creationId xmlns:a16="http://schemas.microsoft.com/office/drawing/2014/main" id="{2DFBBA1F-3F23-4B87-BA57-7C3390FA0743}"/>
                  </a:ext>
                </a:extLst>
              </p:cNvPr>
              <p:cNvSpPr>
                <a:spLocks noEditPoints="1"/>
              </p:cNvSpPr>
              <p:nvPr/>
            </p:nvSpPr>
            <p:spPr bwMode="auto">
              <a:xfrm>
                <a:off x="1777" y="1400"/>
                <a:ext cx="9" cy="6"/>
              </a:xfrm>
              <a:custGeom>
                <a:avLst/>
                <a:gdLst>
                  <a:gd name="T0" fmla="*/ 9 w 35"/>
                  <a:gd name="T1" fmla="*/ 6 h 24"/>
                  <a:gd name="T2" fmla="*/ 5 w 35"/>
                  <a:gd name="T3" fmla="*/ 6 h 24"/>
                  <a:gd name="T4" fmla="*/ 5 w 35"/>
                  <a:gd name="T5" fmla="*/ 1 h 24"/>
                  <a:gd name="T6" fmla="*/ 9 w 35"/>
                  <a:gd name="T7" fmla="*/ 1 h 24"/>
                  <a:gd name="T8" fmla="*/ 9 w 35"/>
                  <a:gd name="T9" fmla="*/ 6 h 24"/>
                  <a:gd name="T10" fmla="*/ 5 w 35"/>
                  <a:gd name="T11" fmla="*/ 6 h 24"/>
                  <a:gd name="T12" fmla="*/ 4 w 35"/>
                  <a:gd name="T13" fmla="*/ 6 h 24"/>
                  <a:gd name="T14" fmla="*/ 4 w 35"/>
                  <a:gd name="T15" fmla="*/ 6 h 24"/>
                  <a:gd name="T16" fmla="*/ 5 w 35"/>
                  <a:gd name="T17" fmla="*/ 4 h 24"/>
                  <a:gd name="T18" fmla="*/ 5 w 35"/>
                  <a:gd name="T19" fmla="*/ 6 h 24"/>
                  <a:gd name="T20" fmla="*/ 4 w 35"/>
                  <a:gd name="T21" fmla="*/ 6 h 24"/>
                  <a:gd name="T22" fmla="*/ 0 w 35"/>
                  <a:gd name="T23" fmla="*/ 5 h 24"/>
                  <a:gd name="T24" fmla="*/ 2 w 35"/>
                  <a:gd name="T25" fmla="*/ 0 h 24"/>
                  <a:gd name="T26" fmla="*/ 6 w 35"/>
                  <a:gd name="T27" fmla="*/ 1 h 24"/>
                  <a:gd name="T28" fmla="*/ 4 w 35"/>
                  <a:gd name="T29" fmla="*/ 6 h 2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5"/>
                  <a:gd name="T46" fmla="*/ 0 h 24"/>
                  <a:gd name="T47" fmla="*/ 35 w 35"/>
                  <a:gd name="T48" fmla="*/ 24 h 2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5" h="24">
                    <a:moveTo>
                      <a:pt x="35" y="24"/>
                    </a:moveTo>
                    <a:lnTo>
                      <a:pt x="18" y="24"/>
                    </a:lnTo>
                    <a:lnTo>
                      <a:pt x="18" y="5"/>
                    </a:lnTo>
                    <a:lnTo>
                      <a:pt x="35" y="5"/>
                    </a:lnTo>
                    <a:lnTo>
                      <a:pt x="35" y="24"/>
                    </a:lnTo>
                    <a:close/>
                    <a:moveTo>
                      <a:pt x="18" y="24"/>
                    </a:moveTo>
                    <a:lnTo>
                      <a:pt x="17" y="24"/>
                    </a:lnTo>
                    <a:lnTo>
                      <a:pt x="15" y="23"/>
                    </a:lnTo>
                    <a:lnTo>
                      <a:pt x="18" y="14"/>
                    </a:lnTo>
                    <a:lnTo>
                      <a:pt x="18" y="24"/>
                    </a:lnTo>
                    <a:close/>
                    <a:moveTo>
                      <a:pt x="15" y="23"/>
                    </a:moveTo>
                    <a:lnTo>
                      <a:pt x="0" y="18"/>
                    </a:lnTo>
                    <a:lnTo>
                      <a:pt x="6" y="0"/>
                    </a:lnTo>
                    <a:lnTo>
                      <a:pt x="22" y="5"/>
                    </a:lnTo>
                    <a:lnTo>
                      <a:pt x="15"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25" name="Freeform 1015">
                <a:extLst>
                  <a:ext uri="{FF2B5EF4-FFF2-40B4-BE49-F238E27FC236}">
                    <a16:creationId xmlns:a16="http://schemas.microsoft.com/office/drawing/2014/main" id="{771C9486-E39E-431A-B7A7-A023413E1322}"/>
                  </a:ext>
                </a:extLst>
              </p:cNvPr>
              <p:cNvSpPr>
                <a:spLocks noEditPoints="1"/>
              </p:cNvSpPr>
              <p:nvPr/>
            </p:nvSpPr>
            <p:spPr bwMode="auto">
              <a:xfrm>
                <a:off x="1773" y="1398"/>
                <a:ext cx="6" cy="6"/>
              </a:xfrm>
              <a:custGeom>
                <a:avLst/>
                <a:gdLst>
                  <a:gd name="T0" fmla="*/ 4 w 24"/>
                  <a:gd name="T1" fmla="*/ 6 h 27"/>
                  <a:gd name="T2" fmla="*/ 4 w 24"/>
                  <a:gd name="T3" fmla="*/ 6 h 27"/>
                  <a:gd name="T4" fmla="*/ 3 w 24"/>
                  <a:gd name="T5" fmla="*/ 5 h 27"/>
                  <a:gd name="T6" fmla="*/ 5 w 24"/>
                  <a:gd name="T7" fmla="*/ 4 h 27"/>
                  <a:gd name="T8" fmla="*/ 4 w 24"/>
                  <a:gd name="T9" fmla="*/ 6 h 27"/>
                  <a:gd name="T10" fmla="*/ 3 w 24"/>
                  <a:gd name="T11" fmla="*/ 5 h 27"/>
                  <a:gd name="T12" fmla="*/ 0 w 24"/>
                  <a:gd name="T13" fmla="*/ 4 h 27"/>
                  <a:gd name="T14" fmla="*/ 3 w 24"/>
                  <a:gd name="T15" fmla="*/ 0 h 27"/>
                  <a:gd name="T16" fmla="*/ 6 w 24"/>
                  <a:gd name="T17" fmla="*/ 2 h 27"/>
                  <a:gd name="T18" fmla="*/ 3 w 24"/>
                  <a:gd name="T19" fmla="*/ 5 h 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
                  <a:gd name="T31" fmla="*/ 0 h 27"/>
                  <a:gd name="T32" fmla="*/ 24 w 24"/>
                  <a:gd name="T33" fmla="*/ 27 h 2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 h="27">
                    <a:moveTo>
                      <a:pt x="16" y="27"/>
                    </a:moveTo>
                    <a:lnTo>
                      <a:pt x="14" y="26"/>
                    </a:lnTo>
                    <a:lnTo>
                      <a:pt x="13" y="24"/>
                    </a:lnTo>
                    <a:lnTo>
                      <a:pt x="19" y="18"/>
                    </a:lnTo>
                    <a:lnTo>
                      <a:pt x="16" y="27"/>
                    </a:lnTo>
                    <a:close/>
                    <a:moveTo>
                      <a:pt x="13" y="24"/>
                    </a:moveTo>
                    <a:lnTo>
                      <a:pt x="0" y="16"/>
                    </a:lnTo>
                    <a:lnTo>
                      <a:pt x="11" y="0"/>
                    </a:lnTo>
                    <a:lnTo>
                      <a:pt x="24" y="10"/>
                    </a:lnTo>
                    <a:lnTo>
                      <a:pt x="13"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26" name="Freeform 1016">
                <a:extLst>
                  <a:ext uri="{FF2B5EF4-FFF2-40B4-BE49-F238E27FC236}">
                    <a16:creationId xmlns:a16="http://schemas.microsoft.com/office/drawing/2014/main" id="{BF650D25-6E31-4091-8F85-FDC8D2EB5BD3}"/>
                  </a:ext>
                </a:extLst>
              </p:cNvPr>
              <p:cNvSpPr>
                <a:spLocks noEditPoints="1"/>
              </p:cNvSpPr>
              <p:nvPr/>
            </p:nvSpPr>
            <p:spPr bwMode="auto">
              <a:xfrm>
                <a:off x="1770" y="1395"/>
                <a:ext cx="6" cy="7"/>
              </a:xfrm>
              <a:custGeom>
                <a:avLst/>
                <a:gdLst>
                  <a:gd name="T0" fmla="*/ 3 w 25"/>
                  <a:gd name="T1" fmla="*/ 7 h 28"/>
                  <a:gd name="T2" fmla="*/ 3 w 25"/>
                  <a:gd name="T3" fmla="*/ 7 h 28"/>
                  <a:gd name="T4" fmla="*/ 3 w 25"/>
                  <a:gd name="T5" fmla="*/ 7 h 28"/>
                  <a:gd name="T6" fmla="*/ 5 w 25"/>
                  <a:gd name="T7" fmla="*/ 5 h 28"/>
                  <a:gd name="T8" fmla="*/ 3 w 25"/>
                  <a:gd name="T9" fmla="*/ 7 h 28"/>
                  <a:gd name="T10" fmla="*/ 3 w 25"/>
                  <a:gd name="T11" fmla="*/ 7 h 28"/>
                  <a:gd name="T12" fmla="*/ 0 w 25"/>
                  <a:gd name="T13" fmla="*/ 3 h 28"/>
                  <a:gd name="T14" fmla="*/ 3 w 25"/>
                  <a:gd name="T15" fmla="*/ 0 h 28"/>
                  <a:gd name="T16" fmla="*/ 6 w 25"/>
                  <a:gd name="T17" fmla="*/ 3 h 28"/>
                  <a:gd name="T18" fmla="*/ 3 w 25"/>
                  <a:gd name="T19" fmla="*/ 7 h 2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5"/>
                  <a:gd name="T31" fmla="*/ 0 h 28"/>
                  <a:gd name="T32" fmla="*/ 25 w 25"/>
                  <a:gd name="T33" fmla="*/ 28 h 2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5" h="28">
                    <a:moveTo>
                      <a:pt x="13" y="28"/>
                    </a:moveTo>
                    <a:lnTo>
                      <a:pt x="12" y="26"/>
                    </a:lnTo>
                    <a:lnTo>
                      <a:pt x="19" y="20"/>
                    </a:lnTo>
                    <a:lnTo>
                      <a:pt x="13" y="28"/>
                    </a:lnTo>
                    <a:close/>
                    <a:moveTo>
                      <a:pt x="12" y="26"/>
                    </a:moveTo>
                    <a:lnTo>
                      <a:pt x="0" y="13"/>
                    </a:lnTo>
                    <a:lnTo>
                      <a:pt x="13" y="0"/>
                    </a:lnTo>
                    <a:lnTo>
                      <a:pt x="25" y="13"/>
                    </a:lnTo>
                    <a:lnTo>
                      <a:pt x="12" y="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27" name="Freeform 1017">
                <a:extLst>
                  <a:ext uri="{FF2B5EF4-FFF2-40B4-BE49-F238E27FC236}">
                    <a16:creationId xmlns:a16="http://schemas.microsoft.com/office/drawing/2014/main" id="{31787681-CEE1-4782-ADC4-01643D1AE2CB}"/>
                  </a:ext>
                </a:extLst>
              </p:cNvPr>
              <p:cNvSpPr>
                <a:spLocks noEditPoints="1"/>
              </p:cNvSpPr>
              <p:nvPr/>
            </p:nvSpPr>
            <p:spPr bwMode="auto">
              <a:xfrm>
                <a:off x="1763" y="1388"/>
                <a:ext cx="10" cy="10"/>
              </a:xfrm>
              <a:custGeom>
                <a:avLst/>
                <a:gdLst>
                  <a:gd name="T0" fmla="*/ 7 w 40"/>
                  <a:gd name="T1" fmla="*/ 10 h 41"/>
                  <a:gd name="T2" fmla="*/ 4 w 40"/>
                  <a:gd name="T3" fmla="*/ 7 h 41"/>
                  <a:gd name="T4" fmla="*/ 7 w 40"/>
                  <a:gd name="T5" fmla="*/ 4 h 41"/>
                  <a:gd name="T6" fmla="*/ 10 w 40"/>
                  <a:gd name="T7" fmla="*/ 7 h 41"/>
                  <a:gd name="T8" fmla="*/ 7 w 40"/>
                  <a:gd name="T9" fmla="*/ 10 h 41"/>
                  <a:gd name="T10" fmla="*/ 4 w 40"/>
                  <a:gd name="T11" fmla="*/ 7 h 41"/>
                  <a:gd name="T12" fmla="*/ 4 w 40"/>
                  <a:gd name="T13" fmla="*/ 7 h 41"/>
                  <a:gd name="T14" fmla="*/ 3 w 40"/>
                  <a:gd name="T15" fmla="*/ 7 h 41"/>
                  <a:gd name="T16" fmla="*/ 5 w 40"/>
                  <a:gd name="T17" fmla="*/ 6 h 41"/>
                  <a:gd name="T18" fmla="*/ 4 w 40"/>
                  <a:gd name="T19" fmla="*/ 7 h 41"/>
                  <a:gd name="T20" fmla="*/ 3 w 40"/>
                  <a:gd name="T21" fmla="*/ 7 h 41"/>
                  <a:gd name="T22" fmla="*/ 0 w 40"/>
                  <a:gd name="T23" fmla="*/ 3 h 41"/>
                  <a:gd name="T24" fmla="*/ 4 w 40"/>
                  <a:gd name="T25" fmla="*/ 0 h 41"/>
                  <a:gd name="T26" fmla="*/ 7 w 40"/>
                  <a:gd name="T27" fmla="*/ 4 h 41"/>
                  <a:gd name="T28" fmla="*/ 3 w 40"/>
                  <a:gd name="T29" fmla="*/ 7 h 4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0"/>
                  <a:gd name="T46" fmla="*/ 0 h 41"/>
                  <a:gd name="T47" fmla="*/ 40 w 40"/>
                  <a:gd name="T48" fmla="*/ 41 h 4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0" h="41">
                    <a:moveTo>
                      <a:pt x="27" y="41"/>
                    </a:moveTo>
                    <a:lnTo>
                      <a:pt x="14" y="29"/>
                    </a:lnTo>
                    <a:lnTo>
                      <a:pt x="27" y="16"/>
                    </a:lnTo>
                    <a:lnTo>
                      <a:pt x="40" y="28"/>
                    </a:lnTo>
                    <a:lnTo>
                      <a:pt x="27" y="41"/>
                    </a:lnTo>
                    <a:close/>
                    <a:moveTo>
                      <a:pt x="14" y="29"/>
                    </a:moveTo>
                    <a:lnTo>
                      <a:pt x="14" y="29"/>
                    </a:lnTo>
                    <a:lnTo>
                      <a:pt x="13" y="28"/>
                    </a:lnTo>
                    <a:lnTo>
                      <a:pt x="20" y="23"/>
                    </a:lnTo>
                    <a:lnTo>
                      <a:pt x="14" y="29"/>
                    </a:lnTo>
                    <a:close/>
                    <a:moveTo>
                      <a:pt x="13" y="28"/>
                    </a:moveTo>
                    <a:lnTo>
                      <a:pt x="0" y="13"/>
                    </a:lnTo>
                    <a:lnTo>
                      <a:pt x="15" y="0"/>
                    </a:lnTo>
                    <a:lnTo>
                      <a:pt x="28" y="16"/>
                    </a:lnTo>
                    <a:lnTo>
                      <a:pt x="1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28" name="Freeform 1018">
                <a:extLst>
                  <a:ext uri="{FF2B5EF4-FFF2-40B4-BE49-F238E27FC236}">
                    <a16:creationId xmlns:a16="http://schemas.microsoft.com/office/drawing/2014/main" id="{F65153AD-6433-4AB7-8A88-1678E0E8830A}"/>
                  </a:ext>
                </a:extLst>
              </p:cNvPr>
              <p:cNvSpPr>
                <a:spLocks noEditPoints="1"/>
              </p:cNvSpPr>
              <p:nvPr/>
            </p:nvSpPr>
            <p:spPr bwMode="auto">
              <a:xfrm>
                <a:off x="1760" y="1383"/>
                <a:ext cx="7" cy="8"/>
              </a:xfrm>
              <a:custGeom>
                <a:avLst/>
                <a:gdLst>
                  <a:gd name="T0" fmla="*/ 3 w 27"/>
                  <a:gd name="T1" fmla="*/ 8 h 30"/>
                  <a:gd name="T2" fmla="*/ 3 w 27"/>
                  <a:gd name="T3" fmla="*/ 7 h 30"/>
                  <a:gd name="T4" fmla="*/ 3 w 27"/>
                  <a:gd name="T5" fmla="*/ 7 h 30"/>
                  <a:gd name="T6" fmla="*/ 5 w 27"/>
                  <a:gd name="T7" fmla="*/ 6 h 30"/>
                  <a:gd name="T8" fmla="*/ 3 w 27"/>
                  <a:gd name="T9" fmla="*/ 8 h 30"/>
                  <a:gd name="T10" fmla="*/ 3 w 27"/>
                  <a:gd name="T11" fmla="*/ 7 h 30"/>
                  <a:gd name="T12" fmla="*/ 0 w 27"/>
                  <a:gd name="T13" fmla="*/ 2 h 30"/>
                  <a:gd name="T14" fmla="*/ 5 w 27"/>
                  <a:gd name="T15" fmla="*/ 0 h 30"/>
                  <a:gd name="T16" fmla="*/ 7 w 27"/>
                  <a:gd name="T17" fmla="*/ 5 h 30"/>
                  <a:gd name="T18" fmla="*/ 3 w 27"/>
                  <a:gd name="T19" fmla="*/ 7 h 3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
                  <a:gd name="T31" fmla="*/ 0 h 30"/>
                  <a:gd name="T32" fmla="*/ 27 w 27"/>
                  <a:gd name="T33" fmla="*/ 30 h 3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 h="30">
                    <a:moveTo>
                      <a:pt x="11" y="30"/>
                    </a:moveTo>
                    <a:lnTo>
                      <a:pt x="10" y="28"/>
                    </a:lnTo>
                    <a:lnTo>
                      <a:pt x="10" y="27"/>
                    </a:lnTo>
                    <a:lnTo>
                      <a:pt x="19" y="23"/>
                    </a:lnTo>
                    <a:lnTo>
                      <a:pt x="11" y="30"/>
                    </a:lnTo>
                    <a:close/>
                    <a:moveTo>
                      <a:pt x="10" y="27"/>
                    </a:moveTo>
                    <a:lnTo>
                      <a:pt x="0" y="9"/>
                    </a:lnTo>
                    <a:lnTo>
                      <a:pt x="18" y="0"/>
                    </a:lnTo>
                    <a:lnTo>
                      <a:pt x="27" y="20"/>
                    </a:lnTo>
                    <a:lnTo>
                      <a:pt x="10" y="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29" name="Freeform 1019">
                <a:extLst>
                  <a:ext uri="{FF2B5EF4-FFF2-40B4-BE49-F238E27FC236}">
                    <a16:creationId xmlns:a16="http://schemas.microsoft.com/office/drawing/2014/main" id="{757132E6-3FC4-4E98-BD2B-E05651A634D0}"/>
                  </a:ext>
                </a:extLst>
              </p:cNvPr>
              <p:cNvSpPr>
                <a:spLocks noEditPoints="1"/>
              </p:cNvSpPr>
              <p:nvPr/>
            </p:nvSpPr>
            <p:spPr bwMode="auto">
              <a:xfrm>
                <a:off x="1758" y="1379"/>
                <a:ext cx="7" cy="7"/>
              </a:xfrm>
              <a:custGeom>
                <a:avLst/>
                <a:gdLst>
                  <a:gd name="T0" fmla="*/ 7 w 29"/>
                  <a:gd name="T1" fmla="*/ 4 h 29"/>
                  <a:gd name="T2" fmla="*/ 7 w 29"/>
                  <a:gd name="T3" fmla="*/ 4 h 29"/>
                  <a:gd name="T4" fmla="*/ 7 w 29"/>
                  <a:gd name="T5" fmla="*/ 4 h 29"/>
                  <a:gd name="T6" fmla="*/ 5 w 29"/>
                  <a:gd name="T7" fmla="*/ 5 h 29"/>
                  <a:gd name="T8" fmla="*/ 7 w 29"/>
                  <a:gd name="T9" fmla="*/ 4 h 29"/>
                  <a:gd name="T10" fmla="*/ 3 w 29"/>
                  <a:gd name="T11" fmla="*/ 7 h 29"/>
                  <a:gd name="T12" fmla="*/ 0 w 29"/>
                  <a:gd name="T13" fmla="*/ 3 h 29"/>
                  <a:gd name="T14" fmla="*/ 4 w 29"/>
                  <a:gd name="T15" fmla="*/ 0 h 29"/>
                  <a:gd name="T16" fmla="*/ 7 w 29"/>
                  <a:gd name="T17" fmla="*/ 4 h 29"/>
                  <a:gd name="T18" fmla="*/ 3 w 29"/>
                  <a:gd name="T19" fmla="*/ 7 h 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
                  <a:gd name="T31" fmla="*/ 0 h 29"/>
                  <a:gd name="T32" fmla="*/ 29 w 29"/>
                  <a:gd name="T33" fmla="*/ 29 h 2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 h="29">
                    <a:moveTo>
                      <a:pt x="28" y="17"/>
                    </a:moveTo>
                    <a:lnTo>
                      <a:pt x="28" y="17"/>
                    </a:lnTo>
                    <a:lnTo>
                      <a:pt x="29" y="18"/>
                    </a:lnTo>
                    <a:lnTo>
                      <a:pt x="20" y="22"/>
                    </a:lnTo>
                    <a:lnTo>
                      <a:pt x="28" y="17"/>
                    </a:lnTo>
                    <a:close/>
                    <a:moveTo>
                      <a:pt x="13" y="29"/>
                    </a:moveTo>
                    <a:lnTo>
                      <a:pt x="0" y="12"/>
                    </a:lnTo>
                    <a:lnTo>
                      <a:pt x="15" y="0"/>
                    </a:lnTo>
                    <a:lnTo>
                      <a:pt x="28" y="17"/>
                    </a:lnTo>
                    <a:lnTo>
                      <a:pt x="13"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30" name="Freeform 1020">
                <a:extLst>
                  <a:ext uri="{FF2B5EF4-FFF2-40B4-BE49-F238E27FC236}">
                    <a16:creationId xmlns:a16="http://schemas.microsoft.com/office/drawing/2014/main" id="{0ABC552A-C3E9-4FC1-9C75-8653BD4CC426}"/>
                  </a:ext>
                </a:extLst>
              </p:cNvPr>
              <p:cNvSpPr>
                <a:spLocks noEditPoints="1"/>
              </p:cNvSpPr>
              <p:nvPr/>
            </p:nvSpPr>
            <p:spPr bwMode="auto">
              <a:xfrm>
                <a:off x="1756" y="1376"/>
                <a:ext cx="5" cy="6"/>
              </a:xfrm>
              <a:custGeom>
                <a:avLst/>
                <a:gdLst>
                  <a:gd name="T0" fmla="*/ 2 w 23"/>
                  <a:gd name="T1" fmla="*/ 6 h 25"/>
                  <a:gd name="T2" fmla="*/ 1 w 23"/>
                  <a:gd name="T3" fmla="*/ 6 h 25"/>
                  <a:gd name="T4" fmla="*/ 1 w 23"/>
                  <a:gd name="T5" fmla="*/ 6 h 25"/>
                  <a:gd name="T6" fmla="*/ 3 w 23"/>
                  <a:gd name="T7" fmla="*/ 5 h 25"/>
                  <a:gd name="T8" fmla="*/ 2 w 23"/>
                  <a:gd name="T9" fmla="*/ 6 h 25"/>
                  <a:gd name="T10" fmla="*/ 1 w 23"/>
                  <a:gd name="T11" fmla="*/ 6 h 25"/>
                  <a:gd name="T12" fmla="*/ 0 w 23"/>
                  <a:gd name="T13" fmla="*/ 2 h 25"/>
                  <a:gd name="T14" fmla="*/ 4 w 23"/>
                  <a:gd name="T15" fmla="*/ 0 h 25"/>
                  <a:gd name="T16" fmla="*/ 5 w 23"/>
                  <a:gd name="T17" fmla="*/ 4 h 25"/>
                  <a:gd name="T18" fmla="*/ 1 w 23"/>
                  <a:gd name="T19" fmla="*/ 6 h 2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25"/>
                  <a:gd name="T32" fmla="*/ 23 w 23"/>
                  <a:gd name="T33" fmla="*/ 25 h 2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25">
                    <a:moveTo>
                      <a:pt x="7" y="25"/>
                    </a:moveTo>
                    <a:lnTo>
                      <a:pt x="6" y="24"/>
                    </a:lnTo>
                    <a:lnTo>
                      <a:pt x="5" y="23"/>
                    </a:lnTo>
                    <a:lnTo>
                      <a:pt x="14" y="20"/>
                    </a:lnTo>
                    <a:lnTo>
                      <a:pt x="7" y="25"/>
                    </a:lnTo>
                    <a:close/>
                    <a:moveTo>
                      <a:pt x="5" y="23"/>
                    </a:moveTo>
                    <a:lnTo>
                      <a:pt x="0" y="8"/>
                    </a:lnTo>
                    <a:lnTo>
                      <a:pt x="17" y="0"/>
                    </a:lnTo>
                    <a:lnTo>
                      <a:pt x="23" y="16"/>
                    </a:lnTo>
                    <a:lnTo>
                      <a:pt x="5"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31" name="Freeform 1021">
                <a:extLst>
                  <a:ext uri="{FF2B5EF4-FFF2-40B4-BE49-F238E27FC236}">
                    <a16:creationId xmlns:a16="http://schemas.microsoft.com/office/drawing/2014/main" id="{6B466264-E3CE-47BE-A7CC-C211773F4E0B}"/>
                  </a:ext>
                </a:extLst>
              </p:cNvPr>
              <p:cNvSpPr>
                <a:spLocks noEditPoints="1"/>
              </p:cNvSpPr>
              <p:nvPr/>
            </p:nvSpPr>
            <p:spPr bwMode="auto">
              <a:xfrm>
                <a:off x="1754" y="1373"/>
                <a:ext cx="6" cy="5"/>
              </a:xfrm>
              <a:custGeom>
                <a:avLst/>
                <a:gdLst>
                  <a:gd name="T0" fmla="*/ 6 w 23"/>
                  <a:gd name="T1" fmla="*/ 3 h 20"/>
                  <a:gd name="T2" fmla="*/ 6 w 23"/>
                  <a:gd name="T3" fmla="*/ 3 h 20"/>
                  <a:gd name="T4" fmla="*/ 6 w 23"/>
                  <a:gd name="T5" fmla="*/ 3 h 20"/>
                  <a:gd name="T6" fmla="*/ 4 w 23"/>
                  <a:gd name="T7" fmla="*/ 4 h 20"/>
                  <a:gd name="T8" fmla="*/ 6 w 23"/>
                  <a:gd name="T9" fmla="*/ 3 h 20"/>
                  <a:gd name="T10" fmla="*/ 2 w 23"/>
                  <a:gd name="T11" fmla="*/ 5 h 20"/>
                  <a:gd name="T12" fmla="*/ 0 w 23"/>
                  <a:gd name="T13" fmla="*/ 3 h 20"/>
                  <a:gd name="T14" fmla="*/ 4 w 23"/>
                  <a:gd name="T15" fmla="*/ 0 h 20"/>
                  <a:gd name="T16" fmla="*/ 6 w 23"/>
                  <a:gd name="T17" fmla="*/ 3 h 20"/>
                  <a:gd name="T18" fmla="*/ 2 w 23"/>
                  <a:gd name="T19" fmla="*/ 5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20"/>
                  <a:gd name="T32" fmla="*/ 23 w 23"/>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20">
                    <a:moveTo>
                      <a:pt x="22" y="10"/>
                    </a:moveTo>
                    <a:lnTo>
                      <a:pt x="22" y="10"/>
                    </a:lnTo>
                    <a:lnTo>
                      <a:pt x="23" y="11"/>
                    </a:lnTo>
                    <a:lnTo>
                      <a:pt x="15" y="14"/>
                    </a:lnTo>
                    <a:lnTo>
                      <a:pt x="22" y="10"/>
                    </a:lnTo>
                    <a:close/>
                    <a:moveTo>
                      <a:pt x="6" y="20"/>
                    </a:moveTo>
                    <a:lnTo>
                      <a:pt x="0" y="10"/>
                    </a:lnTo>
                    <a:lnTo>
                      <a:pt x="16" y="0"/>
                    </a:lnTo>
                    <a:lnTo>
                      <a:pt x="22" y="10"/>
                    </a:lnTo>
                    <a:lnTo>
                      <a:pt x="6"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32" name="Freeform 1022">
                <a:extLst>
                  <a:ext uri="{FF2B5EF4-FFF2-40B4-BE49-F238E27FC236}">
                    <a16:creationId xmlns:a16="http://schemas.microsoft.com/office/drawing/2014/main" id="{9AB9FE02-865F-458C-A4AD-81872BB5581E}"/>
                  </a:ext>
                </a:extLst>
              </p:cNvPr>
              <p:cNvSpPr>
                <a:spLocks noEditPoints="1"/>
              </p:cNvSpPr>
              <p:nvPr/>
            </p:nvSpPr>
            <p:spPr bwMode="auto">
              <a:xfrm>
                <a:off x="1753" y="1370"/>
                <a:ext cx="5" cy="5"/>
              </a:xfrm>
              <a:custGeom>
                <a:avLst/>
                <a:gdLst>
                  <a:gd name="T0" fmla="*/ 1 w 21"/>
                  <a:gd name="T1" fmla="*/ 5 h 20"/>
                  <a:gd name="T2" fmla="*/ 1 w 21"/>
                  <a:gd name="T3" fmla="*/ 5 h 20"/>
                  <a:gd name="T4" fmla="*/ 1 w 21"/>
                  <a:gd name="T5" fmla="*/ 5 h 20"/>
                  <a:gd name="T6" fmla="*/ 3 w 21"/>
                  <a:gd name="T7" fmla="*/ 4 h 20"/>
                  <a:gd name="T8" fmla="*/ 1 w 21"/>
                  <a:gd name="T9" fmla="*/ 5 h 20"/>
                  <a:gd name="T10" fmla="*/ 1 w 21"/>
                  <a:gd name="T11" fmla="*/ 5 h 20"/>
                  <a:gd name="T12" fmla="*/ 0 w 21"/>
                  <a:gd name="T13" fmla="*/ 1 h 20"/>
                  <a:gd name="T14" fmla="*/ 4 w 21"/>
                  <a:gd name="T15" fmla="*/ 0 h 20"/>
                  <a:gd name="T16" fmla="*/ 5 w 21"/>
                  <a:gd name="T17" fmla="*/ 3 h 20"/>
                  <a:gd name="T18" fmla="*/ 1 w 21"/>
                  <a:gd name="T19" fmla="*/ 5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
                  <a:gd name="T31" fmla="*/ 0 h 20"/>
                  <a:gd name="T32" fmla="*/ 21 w 21"/>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 h="20">
                    <a:moveTo>
                      <a:pt x="4" y="20"/>
                    </a:moveTo>
                    <a:lnTo>
                      <a:pt x="3" y="19"/>
                    </a:lnTo>
                    <a:lnTo>
                      <a:pt x="3" y="18"/>
                    </a:lnTo>
                    <a:lnTo>
                      <a:pt x="12" y="15"/>
                    </a:lnTo>
                    <a:lnTo>
                      <a:pt x="4" y="20"/>
                    </a:lnTo>
                    <a:close/>
                    <a:moveTo>
                      <a:pt x="3" y="18"/>
                    </a:moveTo>
                    <a:lnTo>
                      <a:pt x="0" y="4"/>
                    </a:lnTo>
                    <a:lnTo>
                      <a:pt x="17" y="0"/>
                    </a:lnTo>
                    <a:lnTo>
                      <a:pt x="21" y="13"/>
                    </a:lnTo>
                    <a:lnTo>
                      <a:pt x="3"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33" name="Freeform 1023">
                <a:extLst>
                  <a:ext uri="{FF2B5EF4-FFF2-40B4-BE49-F238E27FC236}">
                    <a16:creationId xmlns:a16="http://schemas.microsoft.com/office/drawing/2014/main" id="{0FDEF150-E17A-4CD1-9CB3-FB58A0BE6A28}"/>
                  </a:ext>
                </a:extLst>
              </p:cNvPr>
              <p:cNvSpPr>
                <a:spLocks noEditPoints="1"/>
              </p:cNvSpPr>
              <p:nvPr/>
            </p:nvSpPr>
            <p:spPr bwMode="auto">
              <a:xfrm>
                <a:off x="1751" y="1364"/>
                <a:ext cx="7" cy="8"/>
              </a:xfrm>
              <a:custGeom>
                <a:avLst/>
                <a:gdLst>
                  <a:gd name="T0" fmla="*/ 2 w 26"/>
                  <a:gd name="T1" fmla="*/ 8 h 32"/>
                  <a:gd name="T2" fmla="*/ 1 w 26"/>
                  <a:gd name="T3" fmla="*/ 5 h 32"/>
                  <a:gd name="T4" fmla="*/ 6 w 26"/>
                  <a:gd name="T5" fmla="*/ 4 h 32"/>
                  <a:gd name="T6" fmla="*/ 7 w 26"/>
                  <a:gd name="T7" fmla="*/ 7 h 32"/>
                  <a:gd name="T8" fmla="*/ 2 w 26"/>
                  <a:gd name="T9" fmla="*/ 8 h 32"/>
                  <a:gd name="T10" fmla="*/ 6 w 26"/>
                  <a:gd name="T11" fmla="*/ 4 h 32"/>
                  <a:gd name="T12" fmla="*/ 6 w 26"/>
                  <a:gd name="T13" fmla="*/ 4 h 32"/>
                  <a:gd name="T14" fmla="*/ 6 w 26"/>
                  <a:gd name="T15" fmla="*/ 4 h 32"/>
                  <a:gd name="T16" fmla="*/ 4 w 26"/>
                  <a:gd name="T17" fmla="*/ 5 h 32"/>
                  <a:gd name="T18" fmla="*/ 6 w 26"/>
                  <a:gd name="T19" fmla="*/ 4 h 32"/>
                  <a:gd name="T20" fmla="*/ 1 w 26"/>
                  <a:gd name="T21" fmla="*/ 5 h 32"/>
                  <a:gd name="T22" fmla="*/ 0 w 26"/>
                  <a:gd name="T23" fmla="*/ 2 h 32"/>
                  <a:gd name="T24" fmla="*/ 4 w 26"/>
                  <a:gd name="T25" fmla="*/ 0 h 32"/>
                  <a:gd name="T26" fmla="*/ 6 w 26"/>
                  <a:gd name="T27" fmla="*/ 4 h 32"/>
                  <a:gd name="T28" fmla="*/ 1 w 26"/>
                  <a:gd name="T29" fmla="*/ 5 h 3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6"/>
                  <a:gd name="T46" fmla="*/ 0 h 32"/>
                  <a:gd name="T47" fmla="*/ 26 w 26"/>
                  <a:gd name="T48" fmla="*/ 32 h 3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6" h="32">
                    <a:moveTo>
                      <a:pt x="9" y="32"/>
                    </a:moveTo>
                    <a:lnTo>
                      <a:pt x="5" y="20"/>
                    </a:lnTo>
                    <a:lnTo>
                      <a:pt x="24" y="16"/>
                    </a:lnTo>
                    <a:lnTo>
                      <a:pt x="26" y="28"/>
                    </a:lnTo>
                    <a:lnTo>
                      <a:pt x="9" y="32"/>
                    </a:lnTo>
                    <a:close/>
                    <a:moveTo>
                      <a:pt x="23" y="14"/>
                    </a:moveTo>
                    <a:lnTo>
                      <a:pt x="23" y="15"/>
                    </a:lnTo>
                    <a:lnTo>
                      <a:pt x="24" y="16"/>
                    </a:lnTo>
                    <a:lnTo>
                      <a:pt x="14" y="18"/>
                    </a:lnTo>
                    <a:lnTo>
                      <a:pt x="23" y="14"/>
                    </a:lnTo>
                    <a:close/>
                    <a:moveTo>
                      <a:pt x="5" y="21"/>
                    </a:moveTo>
                    <a:lnTo>
                      <a:pt x="0" y="9"/>
                    </a:lnTo>
                    <a:lnTo>
                      <a:pt x="16" y="0"/>
                    </a:lnTo>
                    <a:lnTo>
                      <a:pt x="23" y="14"/>
                    </a:lnTo>
                    <a:lnTo>
                      <a:pt x="5"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34" name="Freeform 1024">
                <a:extLst>
                  <a:ext uri="{FF2B5EF4-FFF2-40B4-BE49-F238E27FC236}">
                    <a16:creationId xmlns:a16="http://schemas.microsoft.com/office/drawing/2014/main" id="{AF7AFAD5-D481-4605-9B78-45CF340445FE}"/>
                  </a:ext>
                </a:extLst>
              </p:cNvPr>
              <p:cNvSpPr>
                <a:spLocks noEditPoints="1"/>
              </p:cNvSpPr>
              <p:nvPr/>
            </p:nvSpPr>
            <p:spPr bwMode="auto">
              <a:xfrm>
                <a:off x="1750" y="1361"/>
                <a:ext cx="5" cy="5"/>
              </a:xfrm>
              <a:custGeom>
                <a:avLst/>
                <a:gdLst>
                  <a:gd name="T0" fmla="*/ 1 w 22"/>
                  <a:gd name="T1" fmla="*/ 5 h 20"/>
                  <a:gd name="T2" fmla="*/ 1 w 22"/>
                  <a:gd name="T3" fmla="*/ 5 h 20"/>
                  <a:gd name="T4" fmla="*/ 1 w 22"/>
                  <a:gd name="T5" fmla="*/ 5 h 20"/>
                  <a:gd name="T6" fmla="*/ 3 w 22"/>
                  <a:gd name="T7" fmla="*/ 4 h 20"/>
                  <a:gd name="T8" fmla="*/ 1 w 22"/>
                  <a:gd name="T9" fmla="*/ 5 h 20"/>
                  <a:gd name="T10" fmla="*/ 1 w 22"/>
                  <a:gd name="T11" fmla="*/ 5 h 20"/>
                  <a:gd name="T12" fmla="*/ 0 w 22"/>
                  <a:gd name="T13" fmla="*/ 2 h 20"/>
                  <a:gd name="T14" fmla="*/ 4 w 22"/>
                  <a:gd name="T15" fmla="*/ 0 h 20"/>
                  <a:gd name="T16" fmla="*/ 5 w 22"/>
                  <a:gd name="T17" fmla="*/ 4 h 20"/>
                  <a:gd name="T18" fmla="*/ 1 w 22"/>
                  <a:gd name="T19" fmla="*/ 5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
                  <a:gd name="T31" fmla="*/ 0 h 20"/>
                  <a:gd name="T32" fmla="*/ 22 w 22"/>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 h="20">
                    <a:moveTo>
                      <a:pt x="4" y="20"/>
                    </a:moveTo>
                    <a:lnTo>
                      <a:pt x="3" y="19"/>
                    </a:lnTo>
                    <a:lnTo>
                      <a:pt x="3" y="18"/>
                    </a:lnTo>
                    <a:lnTo>
                      <a:pt x="12" y="16"/>
                    </a:lnTo>
                    <a:lnTo>
                      <a:pt x="4" y="20"/>
                    </a:lnTo>
                    <a:close/>
                    <a:moveTo>
                      <a:pt x="3" y="18"/>
                    </a:moveTo>
                    <a:lnTo>
                      <a:pt x="0" y="6"/>
                    </a:lnTo>
                    <a:lnTo>
                      <a:pt x="18" y="0"/>
                    </a:lnTo>
                    <a:lnTo>
                      <a:pt x="22" y="14"/>
                    </a:lnTo>
                    <a:lnTo>
                      <a:pt x="3"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35" name="Freeform 1025">
                <a:extLst>
                  <a:ext uri="{FF2B5EF4-FFF2-40B4-BE49-F238E27FC236}">
                    <a16:creationId xmlns:a16="http://schemas.microsoft.com/office/drawing/2014/main" id="{81624A3D-A627-44D3-BE15-549CEBF00250}"/>
                  </a:ext>
                </a:extLst>
              </p:cNvPr>
              <p:cNvSpPr>
                <a:spLocks noEditPoints="1"/>
              </p:cNvSpPr>
              <p:nvPr/>
            </p:nvSpPr>
            <p:spPr bwMode="auto">
              <a:xfrm>
                <a:off x="1749" y="1358"/>
                <a:ext cx="6" cy="5"/>
              </a:xfrm>
              <a:custGeom>
                <a:avLst/>
                <a:gdLst>
                  <a:gd name="T0" fmla="*/ 6 w 23"/>
                  <a:gd name="T1" fmla="*/ 3 h 20"/>
                  <a:gd name="T2" fmla="*/ 6 w 23"/>
                  <a:gd name="T3" fmla="*/ 3 h 20"/>
                  <a:gd name="T4" fmla="*/ 6 w 23"/>
                  <a:gd name="T5" fmla="*/ 3 h 20"/>
                  <a:gd name="T6" fmla="*/ 3 w 23"/>
                  <a:gd name="T7" fmla="*/ 4 h 20"/>
                  <a:gd name="T8" fmla="*/ 6 w 23"/>
                  <a:gd name="T9" fmla="*/ 3 h 20"/>
                  <a:gd name="T10" fmla="*/ 2 w 23"/>
                  <a:gd name="T11" fmla="*/ 5 h 20"/>
                  <a:gd name="T12" fmla="*/ 0 w 23"/>
                  <a:gd name="T13" fmla="*/ 3 h 20"/>
                  <a:gd name="T14" fmla="*/ 4 w 23"/>
                  <a:gd name="T15" fmla="*/ 0 h 20"/>
                  <a:gd name="T16" fmla="*/ 6 w 23"/>
                  <a:gd name="T17" fmla="*/ 3 h 20"/>
                  <a:gd name="T18" fmla="*/ 2 w 23"/>
                  <a:gd name="T19" fmla="*/ 5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20"/>
                  <a:gd name="T32" fmla="*/ 23 w 23"/>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20">
                    <a:moveTo>
                      <a:pt x="22" y="10"/>
                    </a:moveTo>
                    <a:lnTo>
                      <a:pt x="23" y="11"/>
                    </a:lnTo>
                    <a:lnTo>
                      <a:pt x="23" y="12"/>
                    </a:lnTo>
                    <a:lnTo>
                      <a:pt x="13" y="16"/>
                    </a:lnTo>
                    <a:lnTo>
                      <a:pt x="22" y="10"/>
                    </a:lnTo>
                    <a:close/>
                    <a:moveTo>
                      <a:pt x="6" y="20"/>
                    </a:moveTo>
                    <a:lnTo>
                      <a:pt x="0" y="11"/>
                    </a:lnTo>
                    <a:lnTo>
                      <a:pt x="16" y="0"/>
                    </a:lnTo>
                    <a:lnTo>
                      <a:pt x="22" y="10"/>
                    </a:lnTo>
                    <a:lnTo>
                      <a:pt x="6"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36" name="Freeform 1026">
                <a:extLst>
                  <a:ext uri="{FF2B5EF4-FFF2-40B4-BE49-F238E27FC236}">
                    <a16:creationId xmlns:a16="http://schemas.microsoft.com/office/drawing/2014/main" id="{90B7EEF2-5F02-4488-8CD0-2F9C1CCEDA37}"/>
                  </a:ext>
                </a:extLst>
              </p:cNvPr>
              <p:cNvSpPr>
                <a:spLocks noEditPoints="1"/>
              </p:cNvSpPr>
              <p:nvPr/>
            </p:nvSpPr>
            <p:spPr bwMode="auto">
              <a:xfrm>
                <a:off x="1747" y="1355"/>
                <a:ext cx="6" cy="6"/>
              </a:xfrm>
              <a:custGeom>
                <a:avLst/>
                <a:gdLst>
                  <a:gd name="T0" fmla="*/ 1 w 22"/>
                  <a:gd name="T1" fmla="*/ 6 h 21"/>
                  <a:gd name="T2" fmla="*/ 1 w 22"/>
                  <a:gd name="T3" fmla="*/ 5 h 21"/>
                  <a:gd name="T4" fmla="*/ 1 w 22"/>
                  <a:gd name="T5" fmla="*/ 5 h 21"/>
                  <a:gd name="T6" fmla="*/ 4 w 22"/>
                  <a:gd name="T7" fmla="*/ 5 h 21"/>
                  <a:gd name="T8" fmla="*/ 1 w 22"/>
                  <a:gd name="T9" fmla="*/ 6 h 21"/>
                  <a:gd name="T10" fmla="*/ 1 w 22"/>
                  <a:gd name="T11" fmla="*/ 5 h 21"/>
                  <a:gd name="T12" fmla="*/ 0 w 22"/>
                  <a:gd name="T13" fmla="*/ 1 h 21"/>
                  <a:gd name="T14" fmla="*/ 5 w 22"/>
                  <a:gd name="T15" fmla="*/ 0 h 21"/>
                  <a:gd name="T16" fmla="*/ 6 w 22"/>
                  <a:gd name="T17" fmla="*/ 4 h 21"/>
                  <a:gd name="T18" fmla="*/ 1 w 22"/>
                  <a:gd name="T19" fmla="*/ 5 h 2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
                  <a:gd name="T31" fmla="*/ 0 h 21"/>
                  <a:gd name="T32" fmla="*/ 22 w 22"/>
                  <a:gd name="T33" fmla="*/ 21 h 2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 h="21">
                    <a:moveTo>
                      <a:pt x="5" y="21"/>
                    </a:moveTo>
                    <a:lnTo>
                      <a:pt x="4" y="19"/>
                    </a:lnTo>
                    <a:lnTo>
                      <a:pt x="3" y="18"/>
                    </a:lnTo>
                    <a:lnTo>
                      <a:pt x="13" y="16"/>
                    </a:lnTo>
                    <a:lnTo>
                      <a:pt x="5" y="21"/>
                    </a:lnTo>
                    <a:close/>
                    <a:moveTo>
                      <a:pt x="3" y="18"/>
                    </a:moveTo>
                    <a:lnTo>
                      <a:pt x="0" y="5"/>
                    </a:lnTo>
                    <a:lnTo>
                      <a:pt x="18" y="0"/>
                    </a:lnTo>
                    <a:lnTo>
                      <a:pt x="22" y="14"/>
                    </a:lnTo>
                    <a:lnTo>
                      <a:pt x="3"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37" name="Freeform 1027">
                <a:extLst>
                  <a:ext uri="{FF2B5EF4-FFF2-40B4-BE49-F238E27FC236}">
                    <a16:creationId xmlns:a16="http://schemas.microsoft.com/office/drawing/2014/main" id="{5C61A6F3-27A9-48F3-9FA7-E1E0EBF1F38B}"/>
                  </a:ext>
                </a:extLst>
              </p:cNvPr>
              <p:cNvSpPr>
                <a:spLocks noEditPoints="1"/>
              </p:cNvSpPr>
              <p:nvPr/>
            </p:nvSpPr>
            <p:spPr bwMode="auto">
              <a:xfrm>
                <a:off x="1746" y="1352"/>
                <a:ext cx="6" cy="5"/>
              </a:xfrm>
              <a:custGeom>
                <a:avLst/>
                <a:gdLst>
                  <a:gd name="T0" fmla="*/ 6 w 23"/>
                  <a:gd name="T1" fmla="*/ 3 h 20"/>
                  <a:gd name="T2" fmla="*/ 6 w 23"/>
                  <a:gd name="T3" fmla="*/ 3 h 20"/>
                  <a:gd name="T4" fmla="*/ 6 w 23"/>
                  <a:gd name="T5" fmla="*/ 3 h 20"/>
                  <a:gd name="T6" fmla="*/ 4 w 23"/>
                  <a:gd name="T7" fmla="*/ 4 h 20"/>
                  <a:gd name="T8" fmla="*/ 6 w 23"/>
                  <a:gd name="T9" fmla="*/ 3 h 20"/>
                  <a:gd name="T10" fmla="*/ 2 w 23"/>
                  <a:gd name="T11" fmla="*/ 5 h 20"/>
                  <a:gd name="T12" fmla="*/ 0 w 23"/>
                  <a:gd name="T13" fmla="*/ 3 h 20"/>
                  <a:gd name="T14" fmla="*/ 4 w 23"/>
                  <a:gd name="T15" fmla="*/ 0 h 20"/>
                  <a:gd name="T16" fmla="*/ 6 w 23"/>
                  <a:gd name="T17" fmla="*/ 3 h 20"/>
                  <a:gd name="T18" fmla="*/ 2 w 23"/>
                  <a:gd name="T19" fmla="*/ 5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20"/>
                  <a:gd name="T32" fmla="*/ 23 w 23"/>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20">
                    <a:moveTo>
                      <a:pt x="22" y="10"/>
                    </a:moveTo>
                    <a:lnTo>
                      <a:pt x="23" y="11"/>
                    </a:lnTo>
                    <a:lnTo>
                      <a:pt x="23" y="12"/>
                    </a:lnTo>
                    <a:lnTo>
                      <a:pt x="15" y="15"/>
                    </a:lnTo>
                    <a:lnTo>
                      <a:pt x="22" y="10"/>
                    </a:lnTo>
                    <a:close/>
                    <a:moveTo>
                      <a:pt x="7" y="20"/>
                    </a:moveTo>
                    <a:lnTo>
                      <a:pt x="0" y="11"/>
                    </a:lnTo>
                    <a:lnTo>
                      <a:pt x="16" y="0"/>
                    </a:lnTo>
                    <a:lnTo>
                      <a:pt x="22" y="10"/>
                    </a:lnTo>
                    <a:lnTo>
                      <a:pt x="7"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38" name="Freeform 1028">
                <a:extLst>
                  <a:ext uri="{FF2B5EF4-FFF2-40B4-BE49-F238E27FC236}">
                    <a16:creationId xmlns:a16="http://schemas.microsoft.com/office/drawing/2014/main" id="{66CF2218-5F09-4DFD-9F60-C3034A65ACB2}"/>
                  </a:ext>
                </a:extLst>
              </p:cNvPr>
              <p:cNvSpPr>
                <a:spLocks noEditPoints="1"/>
              </p:cNvSpPr>
              <p:nvPr/>
            </p:nvSpPr>
            <p:spPr bwMode="auto">
              <a:xfrm>
                <a:off x="1745" y="1350"/>
                <a:ext cx="5" cy="5"/>
              </a:xfrm>
              <a:custGeom>
                <a:avLst/>
                <a:gdLst>
                  <a:gd name="T0" fmla="*/ 1 w 21"/>
                  <a:gd name="T1" fmla="*/ 5 h 19"/>
                  <a:gd name="T2" fmla="*/ 1 w 21"/>
                  <a:gd name="T3" fmla="*/ 5 h 19"/>
                  <a:gd name="T4" fmla="*/ 1 w 21"/>
                  <a:gd name="T5" fmla="*/ 4 h 19"/>
                  <a:gd name="T6" fmla="*/ 3 w 21"/>
                  <a:gd name="T7" fmla="*/ 4 h 19"/>
                  <a:gd name="T8" fmla="*/ 1 w 21"/>
                  <a:gd name="T9" fmla="*/ 5 h 19"/>
                  <a:gd name="T10" fmla="*/ 1 w 21"/>
                  <a:gd name="T11" fmla="*/ 4 h 19"/>
                  <a:gd name="T12" fmla="*/ 0 w 21"/>
                  <a:gd name="T13" fmla="*/ 2 h 19"/>
                  <a:gd name="T14" fmla="*/ 4 w 21"/>
                  <a:gd name="T15" fmla="*/ 0 h 19"/>
                  <a:gd name="T16" fmla="*/ 5 w 21"/>
                  <a:gd name="T17" fmla="*/ 3 h 19"/>
                  <a:gd name="T18" fmla="*/ 1 w 21"/>
                  <a:gd name="T19" fmla="*/ 4 h 1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
                  <a:gd name="T31" fmla="*/ 0 h 19"/>
                  <a:gd name="T32" fmla="*/ 21 w 21"/>
                  <a:gd name="T33" fmla="*/ 19 h 1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 h="19">
                    <a:moveTo>
                      <a:pt x="4" y="19"/>
                    </a:moveTo>
                    <a:lnTo>
                      <a:pt x="3" y="18"/>
                    </a:lnTo>
                    <a:lnTo>
                      <a:pt x="3" y="16"/>
                    </a:lnTo>
                    <a:lnTo>
                      <a:pt x="12" y="14"/>
                    </a:lnTo>
                    <a:lnTo>
                      <a:pt x="4" y="19"/>
                    </a:lnTo>
                    <a:close/>
                    <a:moveTo>
                      <a:pt x="3" y="16"/>
                    </a:moveTo>
                    <a:lnTo>
                      <a:pt x="0" y="7"/>
                    </a:lnTo>
                    <a:lnTo>
                      <a:pt x="17" y="0"/>
                    </a:lnTo>
                    <a:lnTo>
                      <a:pt x="21" y="10"/>
                    </a:lnTo>
                    <a:lnTo>
                      <a:pt x="3"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39" name="Freeform 1029">
                <a:extLst>
                  <a:ext uri="{FF2B5EF4-FFF2-40B4-BE49-F238E27FC236}">
                    <a16:creationId xmlns:a16="http://schemas.microsoft.com/office/drawing/2014/main" id="{D0F30052-F7D3-4F31-8C31-6988CA66C594}"/>
                  </a:ext>
                </a:extLst>
              </p:cNvPr>
              <p:cNvSpPr>
                <a:spLocks noEditPoints="1"/>
              </p:cNvSpPr>
              <p:nvPr/>
            </p:nvSpPr>
            <p:spPr bwMode="auto">
              <a:xfrm>
                <a:off x="1743" y="1346"/>
                <a:ext cx="7" cy="7"/>
              </a:xfrm>
              <a:custGeom>
                <a:avLst/>
                <a:gdLst>
                  <a:gd name="T0" fmla="*/ 7 w 25"/>
                  <a:gd name="T1" fmla="*/ 4 h 25"/>
                  <a:gd name="T2" fmla="*/ 7 w 25"/>
                  <a:gd name="T3" fmla="*/ 4 h 25"/>
                  <a:gd name="T4" fmla="*/ 7 w 25"/>
                  <a:gd name="T5" fmla="*/ 4 h 25"/>
                  <a:gd name="T6" fmla="*/ 5 w 25"/>
                  <a:gd name="T7" fmla="*/ 6 h 25"/>
                  <a:gd name="T8" fmla="*/ 7 w 25"/>
                  <a:gd name="T9" fmla="*/ 4 h 25"/>
                  <a:gd name="T10" fmla="*/ 3 w 25"/>
                  <a:gd name="T11" fmla="*/ 7 h 25"/>
                  <a:gd name="T12" fmla="*/ 1 w 25"/>
                  <a:gd name="T13" fmla="*/ 4 h 25"/>
                  <a:gd name="T14" fmla="*/ 5 w 25"/>
                  <a:gd name="T15" fmla="*/ 1 h 25"/>
                  <a:gd name="T16" fmla="*/ 7 w 25"/>
                  <a:gd name="T17" fmla="*/ 4 h 25"/>
                  <a:gd name="T18" fmla="*/ 3 w 25"/>
                  <a:gd name="T19" fmla="*/ 7 h 25"/>
                  <a:gd name="T20" fmla="*/ 5 w 25"/>
                  <a:gd name="T21" fmla="*/ 1 h 25"/>
                  <a:gd name="T22" fmla="*/ 5 w 25"/>
                  <a:gd name="T23" fmla="*/ 1 h 25"/>
                  <a:gd name="T24" fmla="*/ 5 w 25"/>
                  <a:gd name="T25" fmla="*/ 1 h 25"/>
                  <a:gd name="T26" fmla="*/ 3 w 25"/>
                  <a:gd name="T27" fmla="*/ 3 h 25"/>
                  <a:gd name="T28" fmla="*/ 5 w 25"/>
                  <a:gd name="T29" fmla="*/ 1 h 25"/>
                  <a:gd name="T30" fmla="*/ 1 w 25"/>
                  <a:gd name="T31" fmla="*/ 5 h 25"/>
                  <a:gd name="T32" fmla="*/ 0 w 25"/>
                  <a:gd name="T33" fmla="*/ 4 h 25"/>
                  <a:gd name="T34" fmla="*/ 4 w 25"/>
                  <a:gd name="T35" fmla="*/ 0 h 25"/>
                  <a:gd name="T36" fmla="*/ 5 w 25"/>
                  <a:gd name="T37" fmla="*/ 1 h 25"/>
                  <a:gd name="T38" fmla="*/ 1 w 25"/>
                  <a:gd name="T39" fmla="*/ 5 h 2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25"/>
                  <a:gd name="T62" fmla="*/ 25 w 25"/>
                  <a:gd name="T63" fmla="*/ 25 h 2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25">
                    <a:moveTo>
                      <a:pt x="24" y="14"/>
                    </a:moveTo>
                    <a:lnTo>
                      <a:pt x="25" y="15"/>
                    </a:lnTo>
                    <a:lnTo>
                      <a:pt x="25" y="16"/>
                    </a:lnTo>
                    <a:lnTo>
                      <a:pt x="17" y="20"/>
                    </a:lnTo>
                    <a:lnTo>
                      <a:pt x="24" y="14"/>
                    </a:lnTo>
                    <a:close/>
                    <a:moveTo>
                      <a:pt x="9" y="25"/>
                    </a:moveTo>
                    <a:lnTo>
                      <a:pt x="2" y="15"/>
                    </a:lnTo>
                    <a:lnTo>
                      <a:pt x="19" y="5"/>
                    </a:lnTo>
                    <a:lnTo>
                      <a:pt x="24" y="14"/>
                    </a:lnTo>
                    <a:lnTo>
                      <a:pt x="9" y="25"/>
                    </a:lnTo>
                    <a:close/>
                    <a:moveTo>
                      <a:pt x="18" y="3"/>
                    </a:moveTo>
                    <a:lnTo>
                      <a:pt x="18" y="4"/>
                    </a:lnTo>
                    <a:lnTo>
                      <a:pt x="19" y="5"/>
                    </a:lnTo>
                    <a:lnTo>
                      <a:pt x="10" y="10"/>
                    </a:lnTo>
                    <a:lnTo>
                      <a:pt x="18" y="3"/>
                    </a:lnTo>
                    <a:close/>
                    <a:moveTo>
                      <a:pt x="3" y="18"/>
                    </a:moveTo>
                    <a:lnTo>
                      <a:pt x="0" y="14"/>
                    </a:lnTo>
                    <a:lnTo>
                      <a:pt x="14" y="0"/>
                    </a:lnTo>
                    <a:lnTo>
                      <a:pt x="18" y="3"/>
                    </a:lnTo>
                    <a:lnTo>
                      <a:pt x="3"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40" name="Freeform 1030">
                <a:extLst>
                  <a:ext uri="{FF2B5EF4-FFF2-40B4-BE49-F238E27FC236}">
                    <a16:creationId xmlns:a16="http://schemas.microsoft.com/office/drawing/2014/main" id="{F5A3EE1E-D621-4AA4-8E9F-6844E08FC903}"/>
                  </a:ext>
                </a:extLst>
              </p:cNvPr>
              <p:cNvSpPr>
                <a:spLocks noEditPoints="1"/>
              </p:cNvSpPr>
              <p:nvPr/>
            </p:nvSpPr>
            <p:spPr bwMode="auto">
              <a:xfrm>
                <a:off x="1740" y="1343"/>
                <a:ext cx="7" cy="7"/>
              </a:xfrm>
              <a:custGeom>
                <a:avLst/>
                <a:gdLst>
                  <a:gd name="T0" fmla="*/ 3 w 27"/>
                  <a:gd name="T1" fmla="*/ 7 h 25"/>
                  <a:gd name="T2" fmla="*/ 3 w 27"/>
                  <a:gd name="T3" fmla="*/ 6 h 25"/>
                  <a:gd name="T4" fmla="*/ 6 w 27"/>
                  <a:gd name="T5" fmla="*/ 3 h 25"/>
                  <a:gd name="T6" fmla="*/ 7 w 27"/>
                  <a:gd name="T7" fmla="*/ 3 h 25"/>
                  <a:gd name="T8" fmla="*/ 3 w 27"/>
                  <a:gd name="T9" fmla="*/ 7 h 25"/>
                  <a:gd name="T10" fmla="*/ 6 w 27"/>
                  <a:gd name="T11" fmla="*/ 2 h 25"/>
                  <a:gd name="T12" fmla="*/ 6 w 27"/>
                  <a:gd name="T13" fmla="*/ 2 h 25"/>
                  <a:gd name="T14" fmla="*/ 6 w 27"/>
                  <a:gd name="T15" fmla="*/ 3 h 25"/>
                  <a:gd name="T16" fmla="*/ 4 w 27"/>
                  <a:gd name="T17" fmla="*/ 4 h 25"/>
                  <a:gd name="T18" fmla="*/ 6 w 27"/>
                  <a:gd name="T19" fmla="*/ 2 h 25"/>
                  <a:gd name="T20" fmla="*/ 3 w 27"/>
                  <a:gd name="T21" fmla="*/ 6 h 25"/>
                  <a:gd name="T22" fmla="*/ 2 w 27"/>
                  <a:gd name="T23" fmla="*/ 6 h 25"/>
                  <a:gd name="T24" fmla="*/ 4 w 27"/>
                  <a:gd name="T25" fmla="*/ 1 h 25"/>
                  <a:gd name="T26" fmla="*/ 6 w 27"/>
                  <a:gd name="T27" fmla="*/ 2 h 25"/>
                  <a:gd name="T28" fmla="*/ 3 w 27"/>
                  <a:gd name="T29" fmla="*/ 6 h 25"/>
                  <a:gd name="T30" fmla="*/ 2 w 27"/>
                  <a:gd name="T31" fmla="*/ 6 h 25"/>
                  <a:gd name="T32" fmla="*/ 0 w 27"/>
                  <a:gd name="T33" fmla="*/ 5 h 25"/>
                  <a:gd name="T34" fmla="*/ 2 w 27"/>
                  <a:gd name="T35" fmla="*/ 0 h 25"/>
                  <a:gd name="T36" fmla="*/ 4 w 27"/>
                  <a:gd name="T37" fmla="*/ 1 h 25"/>
                  <a:gd name="T38" fmla="*/ 2 w 27"/>
                  <a:gd name="T39" fmla="*/ 6 h 2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7"/>
                  <a:gd name="T61" fmla="*/ 0 h 25"/>
                  <a:gd name="T62" fmla="*/ 27 w 27"/>
                  <a:gd name="T63" fmla="*/ 25 h 2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7" h="25">
                    <a:moveTo>
                      <a:pt x="13" y="25"/>
                    </a:moveTo>
                    <a:lnTo>
                      <a:pt x="11" y="22"/>
                    </a:lnTo>
                    <a:lnTo>
                      <a:pt x="24" y="9"/>
                    </a:lnTo>
                    <a:lnTo>
                      <a:pt x="27" y="11"/>
                    </a:lnTo>
                    <a:lnTo>
                      <a:pt x="13" y="25"/>
                    </a:lnTo>
                    <a:close/>
                    <a:moveTo>
                      <a:pt x="22" y="7"/>
                    </a:moveTo>
                    <a:lnTo>
                      <a:pt x="23" y="8"/>
                    </a:lnTo>
                    <a:lnTo>
                      <a:pt x="24" y="9"/>
                    </a:lnTo>
                    <a:lnTo>
                      <a:pt x="17" y="15"/>
                    </a:lnTo>
                    <a:lnTo>
                      <a:pt x="22" y="7"/>
                    </a:lnTo>
                    <a:close/>
                    <a:moveTo>
                      <a:pt x="13" y="23"/>
                    </a:moveTo>
                    <a:lnTo>
                      <a:pt x="6" y="21"/>
                    </a:lnTo>
                    <a:lnTo>
                      <a:pt x="15" y="3"/>
                    </a:lnTo>
                    <a:lnTo>
                      <a:pt x="22" y="7"/>
                    </a:lnTo>
                    <a:lnTo>
                      <a:pt x="13" y="23"/>
                    </a:lnTo>
                    <a:close/>
                    <a:moveTo>
                      <a:pt x="6" y="21"/>
                    </a:moveTo>
                    <a:lnTo>
                      <a:pt x="0" y="18"/>
                    </a:lnTo>
                    <a:lnTo>
                      <a:pt x="9" y="0"/>
                    </a:lnTo>
                    <a:lnTo>
                      <a:pt x="15" y="3"/>
                    </a:lnTo>
                    <a:lnTo>
                      <a:pt x="6"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41" name="Freeform 1031">
                <a:extLst>
                  <a:ext uri="{FF2B5EF4-FFF2-40B4-BE49-F238E27FC236}">
                    <a16:creationId xmlns:a16="http://schemas.microsoft.com/office/drawing/2014/main" id="{8F653133-47E0-42D0-BF43-BECA91A38339}"/>
                  </a:ext>
                </a:extLst>
              </p:cNvPr>
              <p:cNvSpPr>
                <a:spLocks/>
              </p:cNvSpPr>
              <p:nvPr/>
            </p:nvSpPr>
            <p:spPr bwMode="auto">
              <a:xfrm>
                <a:off x="1741" y="1343"/>
                <a:ext cx="1" cy="3"/>
              </a:xfrm>
              <a:custGeom>
                <a:avLst/>
                <a:gdLst>
                  <a:gd name="T0" fmla="*/ 0 w 5"/>
                  <a:gd name="T1" fmla="*/ 0 h 10"/>
                  <a:gd name="T2" fmla="*/ 0 w 5"/>
                  <a:gd name="T3" fmla="*/ 0 h 10"/>
                  <a:gd name="T4" fmla="*/ 1 w 5"/>
                  <a:gd name="T5" fmla="*/ 0 h 10"/>
                  <a:gd name="T6" fmla="*/ 0 w 5"/>
                  <a:gd name="T7" fmla="*/ 3 h 10"/>
                  <a:gd name="T8" fmla="*/ 0 w 5"/>
                  <a:gd name="T9" fmla="*/ 0 h 10"/>
                  <a:gd name="T10" fmla="*/ 0 60000 65536"/>
                  <a:gd name="T11" fmla="*/ 0 60000 65536"/>
                  <a:gd name="T12" fmla="*/ 0 60000 65536"/>
                  <a:gd name="T13" fmla="*/ 0 60000 65536"/>
                  <a:gd name="T14" fmla="*/ 0 60000 65536"/>
                  <a:gd name="T15" fmla="*/ 0 w 5"/>
                  <a:gd name="T16" fmla="*/ 0 h 10"/>
                  <a:gd name="T17" fmla="*/ 5 w 5"/>
                  <a:gd name="T18" fmla="*/ 10 h 10"/>
                </a:gdLst>
                <a:ahLst/>
                <a:cxnLst>
                  <a:cxn ang="T10">
                    <a:pos x="T0" y="T1"/>
                  </a:cxn>
                  <a:cxn ang="T11">
                    <a:pos x="T2" y="T3"/>
                  </a:cxn>
                  <a:cxn ang="T12">
                    <a:pos x="T4" y="T5"/>
                  </a:cxn>
                  <a:cxn ang="T13">
                    <a:pos x="T6" y="T7"/>
                  </a:cxn>
                  <a:cxn ang="T14">
                    <a:pos x="T8" y="T9"/>
                  </a:cxn>
                </a:cxnLst>
                <a:rect l="T15" t="T16" r="T17" b="T18"/>
                <a:pathLst>
                  <a:path w="5" h="10">
                    <a:moveTo>
                      <a:pt x="0" y="0"/>
                    </a:moveTo>
                    <a:lnTo>
                      <a:pt x="2" y="0"/>
                    </a:lnTo>
                    <a:lnTo>
                      <a:pt x="5" y="1"/>
                    </a:lnTo>
                    <a:lnTo>
                      <a:pt x="0" y="1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42" name="Rectangle 1032">
                <a:extLst>
                  <a:ext uri="{FF2B5EF4-FFF2-40B4-BE49-F238E27FC236}">
                    <a16:creationId xmlns:a16="http://schemas.microsoft.com/office/drawing/2014/main" id="{E3E24038-D5CD-4418-B953-7EF8312BB35C}"/>
                  </a:ext>
                </a:extLst>
              </p:cNvPr>
              <p:cNvSpPr>
                <a:spLocks noChangeArrowheads="1"/>
              </p:cNvSpPr>
              <p:nvPr/>
            </p:nvSpPr>
            <p:spPr bwMode="auto">
              <a:xfrm>
                <a:off x="1739" y="1343"/>
                <a:ext cx="2" cy="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16343" name="Rectangle 1033">
                <a:extLst>
                  <a:ext uri="{FF2B5EF4-FFF2-40B4-BE49-F238E27FC236}">
                    <a16:creationId xmlns:a16="http://schemas.microsoft.com/office/drawing/2014/main" id="{DC256D01-DA6B-48C0-806E-A42E5D5E7A70}"/>
                  </a:ext>
                </a:extLst>
              </p:cNvPr>
              <p:cNvSpPr>
                <a:spLocks noChangeArrowheads="1"/>
              </p:cNvSpPr>
              <p:nvPr/>
            </p:nvSpPr>
            <p:spPr bwMode="auto">
              <a:xfrm>
                <a:off x="1736" y="1343"/>
                <a:ext cx="3" cy="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16344" name="Freeform 1034">
                <a:extLst>
                  <a:ext uri="{FF2B5EF4-FFF2-40B4-BE49-F238E27FC236}">
                    <a16:creationId xmlns:a16="http://schemas.microsoft.com/office/drawing/2014/main" id="{72E5823E-3D1C-478A-9625-E03361B5E956}"/>
                  </a:ext>
                </a:extLst>
              </p:cNvPr>
              <p:cNvSpPr>
                <a:spLocks noEditPoints="1"/>
              </p:cNvSpPr>
              <p:nvPr/>
            </p:nvSpPr>
            <p:spPr bwMode="auto">
              <a:xfrm>
                <a:off x="1730" y="1343"/>
                <a:ext cx="6" cy="6"/>
              </a:xfrm>
              <a:custGeom>
                <a:avLst/>
                <a:gdLst>
                  <a:gd name="T0" fmla="*/ 6 w 25"/>
                  <a:gd name="T1" fmla="*/ 5 h 22"/>
                  <a:gd name="T2" fmla="*/ 4 w 25"/>
                  <a:gd name="T3" fmla="*/ 5 h 22"/>
                  <a:gd name="T4" fmla="*/ 4 w 25"/>
                  <a:gd name="T5" fmla="*/ 0 h 22"/>
                  <a:gd name="T6" fmla="*/ 6 w 25"/>
                  <a:gd name="T7" fmla="*/ 0 h 22"/>
                  <a:gd name="T8" fmla="*/ 6 w 25"/>
                  <a:gd name="T9" fmla="*/ 5 h 22"/>
                  <a:gd name="T10" fmla="*/ 3 w 25"/>
                  <a:gd name="T11" fmla="*/ 0 h 22"/>
                  <a:gd name="T12" fmla="*/ 3 w 25"/>
                  <a:gd name="T13" fmla="*/ 0 h 22"/>
                  <a:gd name="T14" fmla="*/ 4 w 25"/>
                  <a:gd name="T15" fmla="*/ 0 h 22"/>
                  <a:gd name="T16" fmla="*/ 4 w 25"/>
                  <a:gd name="T17" fmla="*/ 3 h 22"/>
                  <a:gd name="T18" fmla="*/ 3 w 25"/>
                  <a:gd name="T19" fmla="*/ 0 h 22"/>
                  <a:gd name="T20" fmla="*/ 4 w 25"/>
                  <a:gd name="T21" fmla="*/ 5 h 22"/>
                  <a:gd name="T22" fmla="*/ 1 w 25"/>
                  <a:gd name="T23" fmla="*/ 6 h 22"/>
                  <a:gd name="T24" fmla="*/ 0 w 25"/>
                  <a:gd name="T25" fmla="*/ 1 h 22"/>
                  <a:gd name="T26" fmla="*/ 3 w 25"/>
                  <a:gd name="T27" fmla="*/ 0 h 22"/>
                  <a:gd name="T28" fmla="*/ 4 w 25"/>
                  <a:gd name="T29" fmla="*/ 5 h 2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5"/>
                  <a:gd name="T46" fmla="*/ 0 h 22"/>
                  <a:gd name="T47" fmla="*/ 25 w 25"/>
                  <a:gd name="T48" fmla="*/ 22 h 2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5" h="22">
                    <a:moveTo>
                      <a:pt x="25" y="20"/>
                    </a:moveTo>
                    <a:lnTo>
                      <a:pt x="15" y="20"/>
                    </a:lnTo>
                    <a:lnTo>
                      <a:pt x="15" y="0"/>
                    </a:lnTo>
                    <a:lnTo>
                      <a:pt x="25" y="0"/>
                    </a:lnTo>
                    <a:lnTo>
                      <a:pt x="25" y="20"/>
                    </a:lnTo>
                    <a:close/>
                    <a:moveTo>
                      <a:pt x="12" y="1"/>
                    </a:moveTo>
                    <a:lnTo>
                      <a:pt x="13" y="0"/>
                    </a:lnTo>
                    <a:lnTo>
                      <a:pt x="15" y="0"/>
                    </a:lnTo>
                    <a:lnTo>
                      <a:pt x="15" y="10"/>
                    </a:lnTo>
                    <a:lnTo>
                      <a:pt x="12" y="1"/>
                    </a:lnTo>
                    <a:close/>
                    <a:moveTo>
                      <a:pt x="17" y="19"/>
                    </a:moveTo>
                    <a:lnTo>
                      <a:pt x="5" y="22"/>
                    </a:lnTo>
                    <a:lnTo>
                      <a:pt x="0" y="3"/>
                    </a:lnTo>
                    <a:lnTo>
                      <a:pt x="12" y="1"/>
                    </a:lnTo>
                    <a:lnTo>
                      <a:pt x="17"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45" name="Freeform 1035">
                <a:extLst>
                  <a:ext uri="{FF2B5EF4-FFF2-40B4-BE49-F238E27FC236}">
                    <a16:creationId xmlns:a16="http://schemas.microsoft.com/office/drawing/2014/main" id="{A5CCD84E-3423-404B-A0EB-7B770DCE735A}"/>
                  </a:ext>
                </a:extLst>
              </p:cNvPr>
              <p:cNvSpPr>
                <a:spLocks noEditPoints="1"/>
              </p:cNvSpPr>
              <p:nvPr/>
            </p:nvSpPr>
            <p:spPr bwMode="auto">
              <a:xfrm>
                <a:off x="1728" y="1344"/>
                <a:ext cx="3" cy="6"/>
              </a:xfrm>
              <a:custGeom>
                <a:avLst/>
                <a:gdLst>
                  <a:gd name="T0" fmla="*/ 2 w 16"/>
                  <a:gd name="T1" fmla="*/ 0 h 22"/>
                  <a:gd name="T2" fmla="*/ 2 w 16"/>
                  <a:gd name="T3" fmla="*/ 0 h 22"/>
                  <a:gd name="T4" fmla="*/ 2 w 16"/>
                  <a:gd name="T5" fmla="*/ 0 h 22"/>
                  <a:gd name="T6" fmla="*/ 2 w 16"/>
                  <a:gd name="T7" fmla="*/ 3 h 22"/>
                  <a:gd name="T8" fmla="*/ 2 w 16"/>
                  <a:gd name="T9" fmla="*/ 0 h 22"/>
                  <a:gd name="T10" fmla="*/ 3 w 16"/>
                  <a:gd name="T11" fmla="*/ 5 h 22"/>
                  <a:gd name="T12" fmla="*/ 1 w 16"/>
                  <a:gd name="T13" fmla="*/ 6 h 22"/>
                  <a:gd name="T14" fmla="*/ 0 w 16"/>
                  <a:gd name="T15" fmla="*/ 1 h 22"/>
                  <a:gd name="T16" fmla="*/ 2 w 16"/>
                  <a:gd name="T17" fmla="*/ 0 h 22"/>
                  <a:gd name="T18" fmla="*/ 3 w 16"/>
                  <a:gd name="T19" fmla="*/ 5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22"/>
                  <a:gd name="T32" fmla="*/ 16 w 16"/>
                  <a:gd name="T33" fmla="*/ 22 h 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22">
                    <a:moveTo>
                      <a:pt x="10" y="1"/>
                    </a:moveTo>
                    <a:lnTo>
                      <a:pt x="10" y="1"/>
                    </a:lnTo>
                    <a:lnTo>
                      <a:pt x="11" y="0"/>
                    </a:lnTo>
                    <a:lnTo>
                      <a:pt x="13" y="10"/>
                    </a:lnTo>
                    <a:lnTo>
                      <a:pt x="10" y="1"/>
                    </a:lnTo>
                    <a:close/>
                    <a:moveTo>
                      <a:pt x="16" y="19"/>
                    </a:moveTo>
                    <a:lnTo>
                      <a:pt x="7" y="22"/>
                    </a:lnTo>
                    <a:lnTo>
                      <a:pt x="0" y="3"/>
                    </a:lnTo>
                    <a:lnTo>
                      <a:pt x="10" y="1"/>
                    </a:lnTo>
                    <a:lnTo>
                      <a:pt x="16"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46" name="Freeform 1036">
                <a:extLst>
                  <a:ext uri="{FF2B5EF4-FFF2-40B4-BE49-F238E27FC236}">
                    <a16:creationId xmlns:a16="http://schemas.microsoft.com/office/drawing/2014/main" id="{4D8A3598-4475-436B-9517-92CE9519F376}"/>
                  </a:ext>
                </a:extLst>
              </p:cNvPr>
              <p:cNvSpPr>
                <a:spLocks noEditPoints="1"/>
              </p:cNvSpPr>
              <p:nvPr/>
            </p:nvSpPr>
            <p:spPr bwMode="auto">
              <a:xfrm>
                <a:off x="1725" y="1345"/>
                <a:ext cx="4" cy="5"/>
              </a:xfrm>
              <a:custGeom>
                <a:avLst/>
                <a:gdLst>
                  <a:gd name="T0" fmla="*/ 4 w 19"/>
                  <a:gd name="T1" fmla="*/ 4 h 22"/>
                  <a:gd name="T2" fmla="*/ 4 w 19"/>
                  <a:gd name="T3" fmla="*/ 4 h 22"/>
                  <a:gd name="T4" fmla="*/ 4 w 19"/>
                  <a:gd name="T5" fmla="*/ 4 h 22"/>
                  <a:gd name="T6" fmla="*/ 3 w 19"/>
                  <a:gd name="T7" fmla="*/ 2 h 22"/>
                  <a:gd name="T8" fmla="*/ 4 w 19"/>
                  <a:gd name="T9" fmla="*/ 4 h 22"/>
                  <a:gd name="T10" fmla="*/ 4 w 19"/>
                  <a:gd name="T11" fmla="*/ 4 h 22"/>
                  <a:gd name="T12" fmla="*/ 1 w 19"/>
                  <a:gd name="T13" fmla="*/ 5 h 22"/>
                  <a:gd name="T14" fmla="*/ 0 w 19"/>
                  <a:gd name="T15" fmla="*/ 1 h 22"/>
                  <a:gd name="T16" fmla="*/ 3 w 19"/>
                  <a:gd name="T17" fmla="*/ 0 h 22"/>
                  <a:gd name="T18" fmla="*/ 4 w 19"/>
                  <a:gd name="T19" fmla="*/ 4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
                  <a:gd name="T31" fmla="*/ 0 h 22"/>
                  <a:gd name="T32" fmla="*/ 19 w 19"/>
                  <a:gd name="T33" fmla="*/ 22 h 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 h="22">
                    <a:moveTo>
                      <a:pt x="19" y="19"/>
                    </a:moveTo>
                    <a:lnTo>
                      <a:pt x="19" y="19"/>
                    </a:lnTo>
                    <a:lnTo>
                      <a:pt x="18" y="19"/>
                    </a:lnTo>
                    <a:lnTo>
                      <a:pt x="16" y="10"/>
                    </a:lnTo>
                    <a:lnTo>
                      <a:pt x="19" y="19"/>
                    </a:lnTo>
                    <a:close/>
                    <a:moveTo>
                      <a:pt x="18" y="19"/>
                    </a:moveTo>
                    <a:lnTo>
                      <a:pt x="6" y="22"/>
                    </a:lnTo>
                    <a:lnTo>
                      <a:pt x="0" y="4"/>
                    </a:lnTo>
                    <a:lnTo>
                      <a:pt x="13" y="0"/>
                    </a:lnTo>
                    <a:lnTo>
                      <a:pt x="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47" name="Freeform 1037">
                <a:extLst>
                  <a:ext uri="{FF2B5EF4-FFF2-40B4-BE49-F238E27FC236}">
                    <a16:creationId xmlns:a16="http://schemas.microsoft.com/office/drawing/2014/main" id="{C5E3C61E-A608-4957-94CD-FD273E122B17}"/>
                  </a:ext>
                </a:extLst>
              </p:cNvPr>
              <p:cNvSpPr>
                <a:spLocks noEditPoints="1"/>
              </p:cNvSpPr>
              <p:nvPr/>
            </p:nvSpPr>
            <p:spPr bwMode="auto">
              <a:xfrm>
                <a:off x="1722" y="1346"/>
                <a:ext cx="4" cy="5"/>
              </a:xfrm>
              <a:custGeom>
                <a:avLst/>
                <a:gdLst>
                  <a:gd name="T0" fmla="*/ 3 w 16"/>
                  <a:gd name="T1" fmla="*/ 0 h 22"/>
                  <a:gd name="T2" fmla="*/ 3 w 16"/>
                  <a:gd name="T3" fmla="*/ 0 h 22"/>
                  <a:gd name="T4" fmla="*/ 3 w 16"/>
                  <a:gd name="T5" fmla="*/ 0 h 22"/>
                  <a:gd name="T6" fmla="*/ 3 w 16"/>
                  <a:gd name="T7" fmla="*/ 2 h 22"/>
                  <a:gd name="T8" fmla="*/ 3 w 16"/>
                  <a:gd name="T9" fmla="*/ 0 h 22"/>
                  <a:gd name="T10" fmla="*/ 4 w 16"/>
                  <a:gd name="T11" fmla="*/ 4 h 22"/>
                  <a:gd name="T12" fmla="*/ 2 w 16"/>
                  <a:gd name="T13" fmla="*/ 5 h 22"/>
                  <a:gd name="T14" fmla="*/ 0 w 16"/>
                  <a:gd name="T15" fmla="*/ 1 h 22"/>
                  <a:gd name="T16" fmla="*/ 3 w 16"/>
                  <a:gd name="T17" fmla="*/ 0 h 22"/>
                  <a:gd name="T18" fmla="*/ 4 w 16"/>
                  <a:gd name="T19" fmla="*/ 4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22"/>
                  <a:gd name="T32" fmla="*/ 16 w 16"/>
                  <a:gd name="T33" fmla="*/ 22 h 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22">
                    <a:moveTo>
                      <a:pt x="10" y="0"/>
                    </a:moveTo>
                    <a:lnTo>
                      <a:pt x="10" y="0"/>
                    </a:lnTo>
                    <a:lnTo>
                      <a:pt x="12" y="10"/>
                    </a:lnTo>
                    <a:lnTo>
                      <a:pt x="10" y="0"/>
                    </a:lnTo>
                    <a:close/>
                    <a:moveTo>
                      <a:pt x="16" y="18"/>
                    </a:moveTo>
                    <a:lnTo>
                      <a:pt x="7" y="22"/>
                    </a:lnTo>
                    <a:lnTo>
                      <a:pt x="0" y="3"/>
                    </a:lnTo>
                    <a:lnTo>
                      <a:pt x="10" y="0"/>
                    </a:lnTo>
                    <a:lnTo>
                      <a:pt x="16"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48" name="Freeform 1038">
                <a:extLst>
                  <a:ext uri="{FF2B5EF4-FFF2-40B4-BE49-F238E27FC236}">
                    <a16:creationId xmlns:a16="http://schemas.microsoft.com/office/drawing/2014/main" id="{A5A57BE3-881E-41D0-A7AC-66B7A3665F8F}"/>
                  </a:ext>
                </a:extLst>
              </p:cNvPr>
              <p:cNvSpPr>
                <a:spLocks noEditPoints="1"/>
              </p:cNvSpPr>
              <p:nvPr/>
            </p:nvSpPr>
            <p:spPr bwMode="auto">
              <a:xfrm>
                <a:off x="1718" y="1347"/>
                <a:ext cx="6" cy="6"/>
              </a:xfrm>
              <a:custGeom>
                <a:avLst/>
                <a:gdLst>
                  <a:gd name="T0" fmla="*/ 4 w 22"/>
                  <a:gd name="T1" fmla="*/ 0 h 24"/>
                  <a:gd name="T2" fmla="*/ 4 w 22"/>
                  <a:gd name="T3" fmla="*/ 0 h 24"/>
                  <a:gd name="T4" fmla="*/ 4 w 22"/>
                  <a:gd name="T5" fmla="*/ 0 h 24"/>
                  <a:gd name="T6" fmla="*/ 5 w 22"/>
                  <a:gd name="T7" fmla="*/ 2 h 24"/>
                  <a:gd name="T8" fmla="*/ 4 w 22"/>
                  <a:gd name="T9" fmla="*/ 0 h 24"/>
                  <a:gd name="T10" fmla="*/ 6 w 22"/>
                  <a:gd name="T11" fmla="*/ 5 h 24"/>
                  <a:gd name="T12" fmla="*/ 2 w 22"/>
                  <a:gd name="T13" fmla="*/ 6 h 24"/>
                  <a:gd name="T14" fmla="*/ 0 w 22"/>
                  <a:gd name="T15" fmla="*/ 2 h 24"/>
                  <a:gd name="T16" fmla="*/ 4 w 22"/>
                  <a:gd name="T17" fmla="*/ 0 h 24"/>
                  <a:gd name="T18" fmla="*/ 6 w 22"/>
                  <a:gd name="T19" fmla="*/ 5 h 2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
                  <a:gd name="T31" fmla="*/ 0 h 24"/>
                  <a:gd name="T32" fmla="*/ 22 w 22"/>
                  <a:gd name="T33" fmla="*/ 24 h 2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 h="24">
                    <a:moveTo>
                      <a:pt x="13" y="1"/>
                    </a:moveTo>
                    <a:lnTo>
                      <a:pt x="14" y="0"/>
                    </a:lnTo>
                    <a:lnTo>
                      <a:pt x="17" y="9"/>
                    </a:lnTo>
                    <a:lnTo>
                      <a:pt x="13" y="1"/>
                    </a:lnTo>
                    <a:close/>
                    <a:moveTo>
                      <a:pt x="22" y="18"/>
                    </a:moveTo>
                    <a:lnTo>
                      <a:pt x="9" y="24"/>
                    </a:lnTo>
                    <a:lnTo>
                      <a:pt x="0" y="7"/>
                    </a:lnTo>
                    <a:lnTo>
                      <a:pt x="13" y="1"/>
                    </a:lnTo>
                    <a:lnTo>
                      <a:pt x="22"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49" name="Freeform 1039">
                <a:extLst>
                  <a:ext uri="{FF2B5EF4-FFF2-40B4-BE49-F238E27FC236}">
                    <a16:creationId xmlns:a16="http://schemas.microsoft.com/office/drawing/2014/main" id="{52D45387-FFA6-4D60-9A57-01C8208905D4}"/>
                  </a:ext>
                </a:extLst>
              </p:cNvPr>
              <p:cNvSpPr>
                <a:spLocks noEditPoints="1"/>
              </p:cNvSpPr>
              <p:nvPr/>
            </p:nvSpPr>
            <p:spPr bwMode="auto">
              <a:xfrm>
                <a:off x="1714" y="1348"/>
                <a:ext cx="7" cy="7"/>
              </a:xfrm>
              <a:custGeom>
                <a:avLst/>
                <a:gdLst>
                  <a:gd name="T0" fmla="*/ 5 w 28"/>
                  <a:gd name="T1" fmla="*/ 0 h 28"/>
                  <a:gd name="T2" fmla="*/ 5 w 28"/>
                  <a:gd name="T3" fmla="*/ 0 h 28"/>
                  <a:gd name="T4" fmla="*/ 5 w 28"/>
                  <a:gd name="T5" fmla="*/ 0 h 28"/>
                  <a:gd name="T6" fmla="*/ 6 w 28"/>
                  <a:gd name="T7" fmla="*/ 2 h 28"/>
                  <a:gd name="T8" fmla="*/ 5 w 28"/>
                  <a:gd name="T9" fmla="*/ 0 h 28"/>
                  <a:gd name="T10" fmla="*/ 7 w 28"/>
                  <a:gd name="T11" fmla="*/ 4 h 28"/>
                  <a:gd name="T12" fmla="*/ 5 w 28"/>
                  <a:gd name="T13" fmla="*/ 6 h 28"/>
                  <a:gd name="T14" fmla="*/ 2 w 28"/>
                  <a:gd name="T15" fmla="*/ 2 h 28"/>
                  <a:gd name="T16" fmla="*/ 5 w 28"/>
                  <a:gd name="T17" fmla="*/ 0 h 28"/>
                  <a:gd name="T18" fmla="*/ 7 w 28"/>
                  <a:gd name="T19" fmla="*/ 4 h 28"/>
                  <a:gd name="T20" fmla="*/ 2 w 28"/>
                  <a:gd name="T21" fmla="*/ 2 h 28"/>
                  <a:gd name="T22" fmla="*/ 2 w 28"/>
                  <a:gd name="T23" fmla="*/ 2 h 28"/>
                  <a:gd name="T24" fmla="*/ 2 w 28"/>
                  <a:gd name="T25" fmla="*/ 2 h 28"/>
                  <a:gd name="T26" fmla="*/ 3 w 28"/>
                  <a:gd name="T27" fmla="*/ 4 h 28"/>
                  <a:gd name="T28" fmla="*/ 2 w 28"/>
                  <a:gd name="T29" fmla="*/ 2 h 28"/>
                  <a:gd name="T30" fmla="*/ 5 w 28"/>
                  <a:gd name="T31" fmla="*/ 6 h 28"/>
                  <a:gd name="T32" fmla="*/ 3 w 28"/>
                  <a:gd name="T33" fmla="*/ 7 h 28"/>
                  <a:gd name="T34" fmla="*/ 0 w 28"/>
                  <a:gd name="T35" fmla="*/ 4 h 28"/>
                  <a:gd name="T36" fmla="*/ 2 w 28"/>
                  <a:gd name="T37" fmla="*/ 2 h 28"/>
                  <a:gd name="T38" fmla="*/ 5 w 28"/>
                  <a:gd name="T39" fmla="*/ 6 h 2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8"/>
                  <a:gd name="T61" fmla="*/ 0 h 28"/>
                  <a:gd name="T62" fmla="*/ 28 w 28"/>
                  <a:gd name="T63" fmla="*/ 28 h 2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8" h="28">
                    <a:moveTo>
                      <a:pt x="18" y="1"/>
                    </a:moveTo>
                    <a:lnTo>
                      <a:pt x="18" y="1"/>
                    </a:lnTo>
                    <a:lnTo>
                      <a:pt x="18" y="0"/>
                    </a:lnTo>
                    <a:lnTo>
                      <a:pt x="22" y="8"/>
                    </a:lnTo>
                    <a:lnTo>
                      <a:pt x="18" y="1"/>
                    </a:lnTo>
                    <a:close/>
                    <a:moveTo>
                      <a:pt x="28" y="16"/>
                    </a:moveTo>
                    <a:lnTo>
                      <a:pt x="18" y="23"/>
                    </a:lnTo>
                    <a:lnTo>
                      <a:pt x="8" y="7"/>
                    </a:lnTo>
                    <a:lnTo>
                      <a:pt x="18" y="1"/>
                    </a:lnTo>
                    <a:lnTo>
                      <a:pt x="28" y="16"/>
                    </a:lnTo>
                    <a:close/>
                    <a:moveTo>
                      <a:pt x="7" y="8"/>
                    </a:moveTo>
                    <a:lnTo>
                      <a:pt x="7" y="7"/>
                    </a:lnTo>
                    <a:lnTo>
                      <a:pt x="8" y="7"/>
                    </a:lnTo>
                    <a:lnTo>
                      <a:pt x="13" y="15"/>
                    </a:lnTo>
                    <a:lnTo>
                      <a:pt x="7" y="8"/>
                    </a:lnTo>
                    <a:close/>
                    <a:moveTo>
                      <a:pt x="20" y="22"/>
                    </a:moveTo>
                    <a:lnTo>
                      <a:pt x="13" y="28"/>
                    </a:lnTo>
                    <a:lnTo>
                      <a:pt x="0" y="15"/>
                    </a:lnTo>
                    <a:lnTo>
                      <a:pt x="7" y="8"/>
                    </a:lnTo>
                    <a:lnTo>
                      <a:pt x="20" y="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50" name="Freeform 1040">
                <a:extLst>
                  <a:ext uri="{FF2B5EF4-FFF2-40B4-BE49-F238E27FC236}">
                    <a16:creationId xmlns:a16="http://schemas.microsoft.com/office/drawing/2014/main" id="{CC3F6E89-D2A2-4C44-ADB6-FA00F2A21217}"/>
                  </a:ext>
                </a:extLst>
              </p:cNvPr>
              <p:cNvSpPr>
                <a:spLocks noEditPoints="1"/>
              </p:cNvSpPr>
              <p:nvPr/>
            </p:nvSpPr>
            <p:spPr bwMode="auto">
              <a:xfrm>
                <a:off x="1709" y="1352"/>
                <a:ext cx="8" cy="10"/>
              </a:xfrm>
              <a:custGeom>
                <a:avLst/>
                <a:gdLst>
                  <a:gd name="T0" fmla="*/ 8 w 35"/>
                  <a:gd name="T1" fmla="*/ 3 h 39"/>
                  <a:gd name="T2" fmla="*/ 4 w 35"/>
                  <a:gd name="T3" fmla="*/ 8 h 39"/>
                  <a:gd name="T4" fmla="*/ 8 w 35"/>
                  <a:gd name="T5" fmla="*/ 3 h 39"/>
                  <a:gd name="T6" fmla="*/ 7 w 35"/>
                  <a:gd name="T7" fmla="*/ 2 h 39"/>
                  <a:gd name="T8" fmla="*/ 8 w 35"/>
                  <a:gd name="T9" fmla="*/ 3 h 39"/>
                  <a:gd name="T10" fmla="*/ 8 w 35"/>
                  <a:gd name="T11" fmla="*/ 3 h 39"/>
                  <a:gd name="T12" fmla="*/ 7 w 35"/>
                  <a:gd name="T13" fmla="*/ 5 h 39"/>
                  <a:gd name="T14" fmla="*/ 4 w 35"/>
                  <a:gd name="T15" fmla="*/ 2 h 39"/>
                  <a:gd name="T16" fmla="*/ 5 w 35"/>
                  <a:gd name="T17" fmla="*/ 0 h 39"/>
                  <a:gd name="T18" fmla="*/ 8 w 35"/>
                  <a:gd name="T19" fmla="*/ 3 h 39"/>
                  <a:gd name="T20" fmla="*/ 7 w 35"/>
                  <a:gd name="T21" fmla="*/ 5 h 39"/>
                  <a:gd name="T22" fmla="*/ 5 w 35"/>
                  <a:gd name="T23" fmla="*/ 6 h 39"/>
                  <a:gd name="T24" fmla="*/ 2 w 35"/>
                  <a:gd name="T25" fmla="*/ 3 h 39"/>
                  <a:gd name="T26" fmla="*/ 4 w 35"/>
                  <a:gd name="T27" fmla="*/ 2 h 39"/>
                  <a:gd name="T28" fmla="*/ 7 w 35"/>
                  <a:gd name="T29" fmla="*/ 5 h 39"/>
                  <a:gd name="T30" fmla="*/ 2 w 35"/>
                  <a:gd name="T31" fmla="*/ 4 h 39"/>
                  <a:gd name="T32" fmla="*/ 2 w 35"/>
                  <a:gd name="T33" fmla="*/ 3 h 39"/>
                  <a:gd name="T34" fmla="*/ 2 w 35"/>
                  <a:gd name="T35" fmla="*/ 3 h 39"/>
                  <a:gd name="T36" fmla="*/ 4 w 35"/>
                  <a:gd name="T37" fmla="*/ 5 h 39"/>
                  <a:gd name="T38" fmla="*/ 2 w 35"/>
                  <a:gd name="T39" fmla="*/ 4 h 39"/>
                  <a:gd name="T40" fmla="*/ 5 w 35"/>
                  <a:gd name="T41" fmla="*/ 6 h 39"/>
                  <a:gd name="T42" fmla="*/ 5 w 35"/>
                  <a:gd name="T43" fmla="*/ 8 h 39"/>
                  <a:gd name="T44" fmla="*/ 1 w 35"/>
                  <a:gd name="T45" fmla="*/ 5 h 39"/>
                  <a:gd name="T46" fmla="*/ 2 w 35"/>
                  <a:gd name="T47" fmla="*/ 4 h 39"/>
                  <a:gd name="T48" fmla="*/ 5 w 35"/>
                  <a:gd name="T49" fmla="*/ 6 h 39"/>
                  <a:gd name="T50" fmla="*/ 5 w 35"/>
                  <a:gd name="T51" fmla="*/ 8 h 39"/>
                  <a:gd name="T52" fmla="*/ 4 w 35"/>
                  <a:gd name="T53" fmla="*/ 9 h 39"/>
                  <a:gd name="T54" fmla="*/ 0 w 35"/>
                  <a:gd name="T55" fmla="*/ 7 h 39"/>
                  <a:gd name="T56" fmla="*/ 1 w 35"/>
                  <a:gd name="T57" fmla="*/ 5 h 39"/>
                  <a:gd name="T58" fmla="*/ 5 w 35"/>
                  <a:gd name="T59" fmla="*/ 8 h 39"/>
                  <a:gd name="T60" fmla="*/ 0 w 35"/>
                  <a:gd name="T61" fmla="*/ 8 h 39"/>
                  <a:gd name="T62" fmla="*/ 0 w 35"/>
                  <a:gd name="T63" fmla="*/ 8 h 39"/>
                  <a:gd name="T64" fmla="*/ 0 w 35"/>
                  <a:gd name="T65" fmla="*/ 7 h 39"/>
                  <a:gd name="T66" fmla="*/ 2 w 35"/>
                  <a:gd name="T67" fmla="*/ 8 h 39"/>
                  <a:gd name="T68" fmla="*/ 0 w 35"/>
                  <a:gd name="T69" fmla="*/ 8 h 39"/>
                  <a:gd name="T70" fmla="*/ 4 w 35"/>
                  <a:gd name="T71" fmla="*/ 8 h 39"/>
                  <a:gd name="T72" fmla="*/ 4 w 35"/>
                  <a:gd name="T73" fmla="*/ 10 h 39"/>
                  <a:gd name="T74" fmla="*/ 0 w 35"/>
                  <a:gd name="T75" fmla="*/ 10 h 39"/>
                  <a:gd name="T76" fmla="*/ 0 w 35"/>
                  <a:gd name="T77" fmla="*/ 8 h 39"/>
                  <a:gd name="T78" fmla="*/ 4 w 35"/>
                  <a:gd name="T79" fmla="*/ 8 h 3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5"/>
                  <a:gd name="T121" fmla="*/ 0 h 39"/>
                  <a:gd name="T122" fmla="*/ 35 w 35"/>
                  <a:gd name="T123" fmla="*/ 39 h 3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5" h="39">
                    <a:moveTo>
                      <a:pt x="35" y="13"/>
                    </a:moveTo>
                    <a:lnTo>
                      <a:pt x="17" y="32"/>
                    </a:lnTo>
                    <a:lnTo>
                      <a:pt x="35" y="13"/>
                    </a:lnTo>
                    <a:lnTo>
                      <a:pt x="29" y="7"/>
                    </a:lnTo>
                    <a:lnTo>
                      <a:pt x="35" y="13"/>
                    </a:lnTo>
                    <a:close/>
                    <a:moveTo>
                      <a:pt x="35" y="13"/>
                    </a:moveTo>
                    <a:lnTo>
                      <a:pt x="29" y="20"/>
                    </a:lnTo>
                    <a:lnTo>
                      <a:pt x="16" y="6"/>
                    </a:lnTo>
                    <a:lnTo>
                      <a:pt x="22" y="0"/>
                    </a:lnTo>
                    <a:lnTo>
                      <a:pt x="35" y="13"/>
                    </a:lnTo>
                    <a:close/>
                    <a:moveTo>
                      <a:pt x="29" y="20"/>
                    </a:moveTo>
                    <a:lnTo>
                      <a:pt x="22" y="25"/>
                    </a:lnTo>
                    <a:lnTo>
                      <a:pt x="9" y="12"/>
                    </a:lnTo>
                    <a:lnTo>
                      <a:pt x="16" y="6"/>
                    </a:lnTo>
                    <a:lnTo>
                      <a:pt x="29" y="20"/>
                    </a:lnTo>
                    <a:close/>
                    <a:moveTo>
                      <a:pt x="8" y="14"/>
                    </a:moveTo>
                    <a:lnTo>
                      <a:pt x="8" y="13"/>
                    </a:lnTo>
                    <a:lnTo>
                      <a:pt x="9" y="12"/>
                    </a:lnTo>
                    <a:lnTo>
                      <a:pt x="16" y="19"/>
                    </a:lnTo>
                    <a:lnTo>
                      <a:pt x="8" y="14"/>
                    </a:lnTo>
                    <a:close/>
                    <a:moveTo>
                      <a:pt x="24" y="23"/>
                    </a:moveTo>
                    <a:lnTo>
                      <a:pt x="21" y="30"/>
                    </a:lnTo>
                    <a:lnTo>
                      <a:pt x="5" y="21"/>
                    </a:lnTo>
                    <a:lnTo>
                      <a:pt x="8" y="14"/>
                    </a:lnTo>
                    <a:lnTo>
                      <a:pt x="24" y="23"/>
                    </a:lnTo>
                    <a:close/>
                    <a:moveTo>
                      <a:pt x="21" y="30"/>
                    </a:moveTo>
                    <a:lnTo>
                      <a:pt x="18" y="37"/>
                    </a:lnTo>
                    <a:lnTo>
                      <a:pt x="1" y="28"/>
                    </a:lnTo>
                    <a:lnTo>
                      <a:pt x="5" y="21"/>
                    </a:lnTo>
                    <a:lnTo>
                      <a:pt x="21" y="30"/>
                    </a:lnTo>
                    <a:close/>
                    <a:moveTo>
                      <a:pt x="0" y="32"/>
                    </a:moveTo>
                    <a:lnTo>
                      <a:pt x="0" y="30"/>
                    </a:lnTo>
                    <a:lnTo>
                      <a:pt x="1" y="28"/>
                    </a:lnTo>
                    <a:lnTo>
                      <a:pt x="10" y="32"/>
                    </a:lnTo>
                    <a:lnTo>
                      <a:pt x="0" y="32"/>
                    </a:lnTo>
                    <a:close/>
                    <a:moveTo>
                      <a:pt x="19" y="32"/>
                    </a:moveTo>
                    <a:lnTo>
                      <a:pt x="19" y="39"/>
                    </a:lnTo>
                    <a:lnTo>
                      <a:pt x="0" y="39"/>
                    </a:lnTo>
                    <a:lnTo>
                      <a:pt x="0" y="32"/>
                    </a:lnTo>
                    <a:lnTo>
                      <a:pt x="19" y="3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51" name="Freeform 1041">
                <a:extLst>
                  <a:ext uri="{FF2B5EF4-FFF2-40B4-BE49-F238E27FC236}">
                    <a16:creationId xmlns:a16="http://schemas.microsoft.com/office/drawing/2014/main" id="{BF78E6BF-42F5-4BF8-B9C6-7D7F22887B1C}"/>
                  </a:ext>
                </a:extLst>
              </p:cNvPr>
              <p:cNvSpPr>
                <a:spLocks noEditPoints="1"/>
              </p:cNvSpPr>
              <p:nvPr/>
            </p:nvSpPr>
            <p:spPr bwMode="auto">
              <a:xfrm>
                <a:off x="1709" y="1362"/>
                <a:ext cx="6" cy="6"/>
              </a:xfrm>
              <a:custGeom>
                <a:avLst/>
                <a:gdLst>
                  <a:gd name="T0" fmla="*/ 4 w 28"/>
                  <a:gd name="T1" fmla="*/ 0 h 26"/>
                  <a:gd name="T2" fmla="*/ 4 w 28"/>
                  <a:gd name="T3" fmla="*/ 1 h 26"/>
                  <a:gd name="T4" fmla="*/ 0 w 28"/>
                  <a:gd name="T5" fmla="*/ 1 h 26"/>
                  <a:gd name="T6" fmla="*/ 0 w 28"/>
                  <a:gd name="T7" fmla="*/ 0 h 26"/>
                  <a:gd name="T8" fmla="*/ 4 w 28"/>
                  <a:gd name="T9" fmla="*/ 0 h 26"/>
                  <a:gd name="T10" fmla="*/ 0 w 28"/>
                  <a:gd name="T11" fmla="*/ 3 h 26"/>
                  <a:gd name="T12" fmla="*/ 0 w 28"/>
                  <a:gd name="T13" fmla="*/ 2 h 26"/>
                  <a:gd name="T14" fmla="*/ 0 w 28"/>
                  <a:gd name="T15" fmla="*/ 1 h 26"/>
                  <a:gd name="T16" fmla="*/ 2 w 28"/>
                  <a:gd name="T17" fmla="*/ 1 h 26"/>
                  <a:gd name="T18" fmla="*/ 0 w 28"/>
                  <a:gd name="T19" fmla="*/ 3 h 26"/>
                  <a:gd name="T20" fmla="*/ 4 w 28"/>
                  <a:gd name="T21" fmla="*/ 0 h 26"/>
                  <a:gd name="T22" fmla="*/ 6 w 28"/>
                  <a:gd name="T23" fmla="*/ 4 h 26"/>
                  <a:gd name="T24" fmla="*/ 2 w 28"/>
                  <a:gd name="T25" fmla="*/ 6 h 26"/>
                  <a:gd name="T26" fmla="*/ 0 w 28"/>
                  <a:gd name="T27" fmla="*/ 3 h 26"/>
                  <a:gd name="T28" fmla="*/ 4 w 28"/>
                  <a:gd name="T29" fmla="*/ 0 h 2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8"/>
                  <a:gd name="T46" fmla="*/ 0 h 26"/>
                  <a:gd name="T47" fmla="*/ 28 w 28"/>
                  <a:gd name="T48" fmla="*/ 26 h 2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8" h="26">
                    <a:moveTo>
                      <a:pt x="19" y="0"/>
                    </a:moveTo>
                    <a:lnTo>
                      <a:pt x="19" y="5"/>
                    </a:lnTo>
                    <a:lnTo>
                      <a:pt x="0" y="5"/>
                    </a:lnTo>
                    <a:lnTo>
                      <a:pt x="0" y="0"/>
                    </a:lnTo>
                    <a:lnTo>
                      <a:pt x="19" y="0"/>
                    </a:lnTo>
                    <a:close/>
                    <a:moveTo>
                      <a:pt x="1" y="11"/>
                    </a:moveTo>
                    <a:lnTo>
                      <a:pt x="0" y="9"/>
                    </a:lnTo>
                    <a:lnTo>
                      <a:pt x="0" y="5"/>
                    </a:lnTo>
                    <a:lnTo>
                      <a:pt x="10" y="5"/>
                    </a:lnTo>
                    <a:lnTo>
                      <a:pt x="1" y="11"/>
                    </a:lnTo>
                    <a:close/>
                    <a:moveTo>
                      <a:pt x="18" y="1"/>
                    </a:moveTo>
                    <a:lnTo>
                      <a:pt x="28" y="16"/>
                    </a:lnTo>
                    <a:lnTo>
                      <a:pt x="11" y="26"/>
                    </a:lnTo>
                    <a:lnTo>
                      <a:pt x="1" y="11"/>
                    </a:lnTo>
                    <a:lnTo>
                      <a:pt x="18"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52" name="Freeform 1042">
                <a:extLst>
                  <a:ext uri="{FF2B5EF4-FFF2-40B4-BE49-F238E27FC236}">
                    <a16:creationId xmlns:a16="http://schemas.microsoft.com/office/drawing/2014/main" id="{4C45D14C-4CBE-44C9-93DB-B53FC2ADEC32}"/>
                  </a:ext>
                </a:extLst>
              </p:cNvPr>
              <p:cNvSpPr>
                <a:spLocks noEditPoints="1"/>
              </p:cNvSpPr>
              <p:nvPr/>
            </p:nvSpPr>
            <p:spPr bwMode="auto">
              <a:xfrm>
                <a:off x="1711" y="1366"/>
                <a:ext cx="8" cy="8"/>
              </a:xfrm>
              <a:custGeom>
                <a:avLst/>
                <a:gdLst>
                  <a:gd name="T0" fmla="*/ 0 w 32"/>
                  <a:gd name="T1" fmla="*/ 3 h 33"/>
                  <a:gd name="T2" fmla="*/ 0 w 32"/>
                  <a:gd name="T3" fmla="*/ 2 h 33"/>
                  <a:gd name="T4" fmla="*/ 0 w 32"/>
                  <a:gd name="T5" fmla="*/ 2 h 33"/>
                  <a:gd name="T6" fmla="*/ 2 w 32"/>
                  <a:gd name="T7" fmla="*/ 1 h 33"/>
                  <a:gd name="T8" fmla="*/ 0 w 32"/>
                  <a:gd name="T9" fmla="*/ 3 h 33"/>
                  <a:gd name="T10" fmla="*/ 4 w 32"/>
                  <a:gd name="T11" fmla="*/ 0 h 33"/>
                  <a:gd name="T12" fmla="*/ 8 w 32"/>
                  <a:gd name="T13" fmla="*/ 5 h 33"/>
                  <a:gd name="T14" fmla="*/ 4 w 32"/>
                  <a:gd name="T15" fmla="*/ 8 h 33"/>
                  <a:gd name="T16" fmla="*/ 0 w 32"/>
                  <a:gd name="T17" fmla="*/ 3 h 33"/>
                  <a:gd name="T18" fmla="*/ 4 w 32"/>
                  <a:gd name="T19" fmla="*/ 0 h 3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2"/>
                  <a:gd name="T31" fmla="*/ 0 h 33"/>
                  <a:gd name="T32" fmla="*/ 32 w 32"/>
                  <a:gd name="T33" fmla="*/ 33 h 3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2" h="33">
                    <a:moveTo>
                      <a:pt x="0" y="11"/>
                    </a:moveTo>
                    <a:lnTo>
                      <a:pt x="0" y="10"/>
                    </a:lnTo>
                    <a:lnTo>
                      <a:pt x="8" y="6"/>
                    </a:lnTo>
                    <a:lnTo>
                      <a:pt x="0" y="11"/>
                    </a:lnTo>
                    <a:close/>
                    <a:moveTo>
                      <a:pt x="16" y="0"/>
                    </a:moveTo>
                    <a:lnTo>
                      <a:pt x="32" y="22"/>
                    </a:lnTo>
                    <a:lnTo>
                      <a:pt x="17" y="33"/>
                    </a:lnTo>
                    <a:lnTo>
                      <a:pt x="0" y="11"/>
                    </a:lnTo>
                    <a:lnTo>
                      <a:pt x="1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53" name="Freeform 1043">
                <a:extLst>
                  <a:ext uri="{FF2B5EF4-FFF2-40B4-BE49-F238E27FC236}">
                    <a16:creationId xmlns:a16="http://schemas.microsoft.com/office/drawing/2014/main" id="{ADF94D21-E975-42F4-87E4-B8346AD97083}"/>
                  </a:ext>
                </a:extLst>
              </p:cNvPr>
              <p:cNvSpPr>
                <a:spLocks noEditPoints="1"/>
              </p:cNvSpPr>
              <p:nvPr/>
            </p:nvSpPr>
            <p:spPr bwMode="auto">
              <a:xfrm>
                <a:off x="1715" y="1371"/>
                <a:ext cx="12" cy="15"/>
              </a:xfrm>
              <a:custGeom>
                <a:avLst/>
                <a:gdLst>
                  <a:gd name="T0" fmla="*/ 4 w 47"/>
                  <a:gd name="T1" fmla="*/ 0 h 61"/>
                  <a:gd name="T2" fmla="*/ 8 w 47"/>
                  <a:gd name="T3" fmla="*/ 5 h 61"/>
                  <a:gd name="T4" fmla="*/ 4 w 47"/>
                  <a:gd name="T5" fmla="*/ 8 h 61"/>
                  <a:gd name="T6" fmla="*/ 0 w 47"/>
                  <a:gd name="T7" fmla="*/ 3 h 61"/>
                  <a:gd name="T8" fmla="*/ 4 w 47"/>
                  <a:gd name="T9" fmla="*/ 0 h 61"/>
                  <a:gd name="T10" fmla="*/ 8 w 47"/>
                  <a:gd name="T11" fmla="*/ 5 h 61"/>
                  <a:gd name="T12" fmla="*/ 8 w 47"/>
                  <a:gd name="T13" fmla="*/ 5 h 61"/>
                  <a:gd name="T14" fmla="*/ 8 w 47"/>
                  <a:gd name="T15" fmla="*/ 6 h 61"/>
                  <a:gd name="T16" fmla="*/ 6 w 47"/>
                  <a:gd name="T17" fmla="*/ 7 h 61"/>
                  <a:gd name="T18" fmla="*/ 8 w 47"/>
                  <a:gd name="T19" fmla="*/ 5 h 61"/>
                  <a:gd name="T20" fmla="*/ 8 w 47"/>
                  <a:gd name="T21" fmla="*/ 6 h 61"/>
                  <a:gd name="T22" fmla="*/ 12 w 47"/>
                  <a:gd name="T23" fmla="*/ 13 h 61"/>
                  <a:gd name="T24" fmla="*/ 8 w 47"/>
                  <a:gd name="T25" fmla="*/ 15 h 61"/>
                  <a:gd name="T26" fmla="*/ 4 w 47"/>
                  <a:gd name="T27" fmla="*/ 8 h 61"/>
                  <a:gd name="T28" fmla="*/ 8 w 47"/>
                  <a:gd name="T29" fmla="*/ 6 h 6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7"/>
                  <a:gd name="T46" fmla="*/ 0 h 61"/>
                  <a:gd name="T47" fmla="*/ 47 w 47"/>
                  <a:gd name="T48" fmla="*/ 61 h 6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7" h="61">
                    <a:moveTo>
                      <a:pt x="15" y="0"/>
                    </a:moveTo>
                    <a:lnTo>
                      <a:pt x="31" y="22"/>
                    </a:lnTo>
                    <a:lnTo>
                      <a:pt x="15" y="33"/>
                    </a:lnTo>
                    <a:lnTo>
                      <a:pt x="0" y="11"/>
                    </a:lnTo>
                    <a:lnTo>
                      <a:pt x="15" y="0"/>
                    </a:lnTo>
                    <a:close/>
                    <a:moveTo>
                      <a:pt x="31" y="22"/>
                    </a:moveTo>
                    <a:lnTo>
                      <a:pt x="31" y="22"/>
                    </a:lnTo>
                    <a:lnTo>
                      <a:pt x="32" y="23"/>
                    </a:lnTo>
                    <a:lnTo>
                      <a:pt x="23" y="28"/>
                    </a:lnTo>
                    <a:lnTo>
                      <a:pt x="31" y="22"/>
                    </a:lnTo>
                    <a:close/>
                    <a:moveTo>
                      <a:pt x="32" y="23"/>
                    </a:moveTo>
                    <a:lnTo>
                      <a:pt x="47" y="52"/>
                    </a:lnTo>
                    <a:lnTo>
                      <a:pt x="31" y="61"/>
                    </a:lnTo>
                    <a:lnTo>
                      <a:pt x="15" y="32"/>
                    </a:lnTo>
                    <a:lnTo>
                      <a:pt x="32"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54" name="Freeform 1044">
                <a:extLst>
                  <a:ext uri="{FF2B5EF4-FFF2-40B4-BE49-F238E27FC236}">
                    <a16:creationId xmlns:a16="http://schemas.microsoft.com/office/drawing/2014/main" id="{29ABC00D-FC49-4097-B819-C7B70ED5FB73}"/>
                  </a:ext>
                </a:extLst>
              </p:cNvPr>
              <p:cNvSpPr>
                <a:spLocks noEditPoints="1"/>
              </p:cNvSpPr>
              <p:nvPr/>
            </p:nvSpPr>
            <p:spPr bwMode="auto">
              <a:xfrm>
                <a:off x="1723" y="1384"/>
                <a:ext cx="9" cy="10"/>
              </a:xfrm>
              <a:custGeom>
                <a:avLst/>
                <a:gdLst>
                  <a:gd name="T0" fmla="*/ 0 w 35"/>
                  <a:gd name="T1" fmla="*/ 3 h 40"/>
                  <a:gd name="T2" fmla="*/ 0 w 35"/>
                  <a:gd name="T3" fmla="*/ 3 h 40"/>
                  <a:gd name="T4" fmla="*/ 0 w 35"/>
                  <a:gd name="T5" fmla="*/ 3 h 40"/>
                  <a:gd name="T6" fmla="*/ 2 w 35"/>
                  <a:gd name="T7" fmla="*/ 2 h 40"/>
                  <a:gd name="T8" fmla="*/ 0 w 35"/>
                  <a:gd name="T9" fmla="*/ 3 h 40"/>
                  <a:gd name="T10" fmla="*/ 4 w 35"/>
                  <a:gd name="T11" fmla="*/ 0 h 40"/>
                  <a:gd name="T12" fmla="*/ 9 w 35"/>
                  <a:gd name="T13" fmla="*/ 7 h 40"/>
                  <a:gd name="T14" fmla="*/ 5 w 35"/>
                  <a:gd name="T15" fmla="*/ 10 h 40"/>
                  <a:gd name="T16" fmla="*/ 0 w 35"/>
                  <a:gd name="T17" fmla="*/ 3 h 40"/>
                  <a:gd name="T18" fmla="*/ 4 w 35"/>
                  <a:gd name="T19" fmla="*/ 0 h 4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5"/>
                  <a:gd name="T31" fmla="*/ 0 h 40"/>
                  <a:gd name="T32" fmla="*/ 35 w 35"/>
                  <a:gd name="T33" fmla="*/ 40 h 4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5" h="40">
                    <a:moveTo>
                      <a:pt x="0" y="11"/>
                    </a:moveTo>
                    <a:lnTo>
                      <a:pt x="0" y="11"/>
                    </a:lnTo>
                    <a:lnTo>
                      <a:pt x="0" y="10"/>
                    </a:lnTo>
                    <a:lnTo>
                      <a:pt x="7" y="6"/>
                    </a:lnTo>
                    <a:lnTo>
                      <a:pt x="0" y="11"/>
                    </a:lnTo>
                    <a:close/>
                    <a:moveTo>
                      <a:pt x="16" y="0"/>
                    </a:moveTo>
                    <a:lnTo>
                      <a:pt x="35" y="29"/>
                    </a:lnTo>
                    <a:lnTo>
                      <a:pt x="19" y="40"/>
                    </a:lnTo>
                    <a:lnTo>
                      <a:pt x="0" y="11"/>
                    </a:lnTo>
                    <a:lnTo>
                      <a:pt x="1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55" name="Freeform 1045">
                <a:extLst>
                  <a:ext uri="{FF2B5EF4-FFF2-40B4-BE49-F238E27FC236}">
                    <a16:creationId xmlns:a16="http://schemas.microsoft.com/office/drawing/2014/main" id="{023769AA-9D1D-4BA7-8017-47E2914134C6}"/>
                  </a:ext>
                </a:extLst>
              </p:cNvPr>
              <p:cNvSpPr>
                <a:spLocks noEditPoints="1"/>
              </p:cNvSpPr>
              <p:nvPr/>
            </p:nvSpPr>
            <p:spPr bwMode="auto">
              <a:xfrm>
                <a:off x="1728" y="1391"/>
                <a:ext cx="7" cy="10"/>
              </a:xfrm>
              <a:custGeom>
                <a:avLst/>
                <a:gdLst>
                  <a:gd name="T0" fmla="*/ 4 w 30"/>
                  <a:gd name="T1" fmla="*/ 0 h 37"/>
                  <a:gd name="T2" fmla="*/ 4 w 30"/>
                  <a:gd name="T3" fmla="*/ 0 h 37"/>
                  <a:gd name="T4" fmla="*/ 4 w 30"/>
                  <a:gd name="T5" fmla="*/ 0 h 37"/>
                  <a:gd name="T6" fmla="*/ 2 w 30"/>
                  <a:gd name="T7" fmla="*/ 1 h 37"/>
                  <a:gd name="T8" fmla="*/ 4 w 30"/>
                  <a:gd name="T9" fmla="*/ 0 h 37"/>
                  <a:gd name="T10" fmla="*/ 4 w 30"/>
                  <a:gd name="T11" fmla="*/ 0 h 37"/>
                  <a:gd name="T12" fmla="*/ 7 w 30"/>
                  <a:gd name="T13" fmla="*/ 8 h 37"/>
                  <a:gd name="T14" fmla="*/ 3 w 30"/>
                  <a:gd name="T15" fmla="*/ 10 h 37"/>
                  <a:gd name="T16" fmla="*/ 0 w 30"/>
                  <a:gd name="T17" fmla="*/ 2 h 37"/>
                  <a:gd name="T18" fmla="*/ 4 w 30"/>
                  <a:gd name="T19" fmla="*/ 0 h 3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0"/>
                  <a:gd name="T31" fmla="*/ 0 h 37"/>
                  <a:gd name="T32" fmla="*/ 30 w 30"/>
                  <a:gd name="T33" fmla="*/ 37 h 3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0" h="37">
                    <a:moveTo>
                      <a:pt x="17" y="0"/>
                    </a:moveTo>
                    <a:lnTo>
                      <a:pt x="17" y="1"/>
                    </a:lnTo>
                    <a:lnTo>
                      <a:pt x="18" y="1"/>
                    </a:lnTo>
                    <a:lnTo>
                      <a:pt x="9" y="5"/>
                    </a:lnTo>
                    <a:lnTo>
                      <a:pt x="17" y="0"/>
                    </a:lnTo>
                    <a:close/>
                    <a:moveTo>
                      <a:pt x="18" y="1"/>
                    </a:moveTo>
                    <a:lnTo>
                      <a:pt x="30" y="29"/>
                    </a:lnTo>
                    <a:lnTo>
                      <a:pt x="12" y="37"/>
                    </a:lnTo>
                    <a:lnTo>
                      <a:pt x="0" y="9"/>
                    </a:lnTo>
                    <a:lnTo>
                      <a:pt x="18"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56" name="Freeform 1046">
                <a:extLst>
                  <a:ext uri="{FF2B5EF4-FFF2-40B4-BE49-F238E27FC236}">
                    <a16:creationId xmlns:a16="http://schemas.microsoft.com/office/drawing/2014/main" id="{9E129D79-9035-4DFE-A5BC-EEE71E2BD5D4}"/>
                  </a:ext>
                </a:extLst>
              </p:cNvPr>
              <p:cNvSpPr>
                <a:spLocks noEditPoints="1"/>
              </p:cNvSpPr>
              <p:nvPr/>
            </p:nvSpPr>
            <p:spPr bwMode="auto">
              <a:xfrm>
                <a:off x="1731" y="1399"/>
                <a:ext cx="8" cy="8"/>
              </a:xfrm>
              <a:custGeom>
                <a:avLst/>
                <a:gdLst>
                  <a:gd name="T0" fmla="*/ 1 w 31"/>
                  <a:gd name="T1" fmla="*/ 2 h 35"/>
                  <a:gd name="T2" fmla="*/ 1 w 31"/>
                  <a:gd name="T3" fmla="*/ 2 h 35"/>
                  <a:gd name="T4" fmla="*/ 0 w 31"/>
                  <a:gd name="T5" fmla="*/ 2 h 35"/>
                  <a:gd name="T6" fmla="*/ 2 w 31"/>
                  <a:gd name="T7" fmla="*/ 1 h 35"/>
                  <a:gd name="T8" fmla="*/ 1 w 31"/>
                  <a:gd name="T9" fmla="*/ 2 h 35"/>
                  <a:gd name="T10" fmla="*/ 5 w 31"/>
                  <a:gd name="T11" fmla="*/ 0 h 35"/>
                  <a:gd name="T12" fmla="*/ 8 w 31"/>
                  <a:gd name="T13" fmla="*/ 6 h 35"/>
                  <a:gd name="T14" fmla="*/ 4 w 31"/>
                  <a:gd name="T15" fmla="*/ 8 h 35"/>
                  <a:gd name="T16" fmla="*/ 1 w 31"/>
                  <a:gd name="T17" fmla="*/ 2 h 35"/>
                  <a:gd name="T18" fmla="*/ 5 w 31"/>
                  <a:gd name="T19" fmla="*/ 0 h 3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1"/>
                  <a:gd name="T31" fmla="*/ 0 h 35"/>
                  <a:gd name="T32" fmla="*/ 31 w 31"/>
                  <a:gd name="T33" fmla="*/ 35 h 3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1" h="35">
                    <a:moveTo>
                      <a:pt x="2" y="9"/>
                    </a:moveTo>
                    <a:lnTo>
                      <a:pt x="2" y="9"/>
                    </a:lnTo>
                    <a:lnTo>
                      <a:pt x="0" y="8"/>
                    </a:lnTo>
                    <a:lnTo>
                      <a:pt x="9" y="5"/>
                    </a:lnTo>
                    <a:lnTo>
                      <a:pt x="2" y="9"/>
                    </a:lnTo>
                    <a:close/>
                    <a:moveTo>
                      <a:pt x="18" y="0"/>
                    </a:moveTo>
                    <a:lnTo>
                      <a:pt x="31" y="26"/>
                    </a:lnTo>
                    <a:lnTo>
                      <a:pt x="14" y="35"/>
                    </a:lnTo>
                    <a:lnTo>
                      <a:pt x="2" y="9"/>
                    </a:lnTo>
                    <a:lnTo>
                      <a:pt x="1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57" name="Freeform 1047">
                <a:extLst>
                  <a:ext uri="{FF2B5EF4-FFF2-40B4-BE49-F238E27FC236}">
                    <a16:creationId xmlns:a16="http://schemas.microsoft.com/office/drawing/2014/main" id="{0251CAC9-0C18-4672-BB58-5961689FE2E1}"/>
                  </a:ext>
                </a:extLst>
              </p:cNvPr>
              <p:cNvSpPr>
                <a:spLocks noEditPoints="1"/>
              </p:cNvSpPr>
              <p:nvPr/>
            </p:nvSpPr>
            <p:spPr bwMode="auto">
              <a:xfrm>
                <a:off x="1734" y="1405"/>
                <a:ext cx="6" cy="8"/>
              </a:xfrm>
              <a:custGeom>
                <a:avLst/>
                <a:gdLst>
                  <a:gd name="T0" fmla="*/ 4 w 25"/>
                  <a:gd name="T1" fmla="*/ 0 h 32"/>
                  <a:gd name="T2" fmla="*/ 4 w 25"/>
                  <a:gd name="T3" fmla="*/ 0 h 32"/>
                  <a:gd name="T4" fmla="*/ 4 w 25"/>
                  <a:gd name="T5" fmla="*/ 1 h 32"/>
                  <a:gd name="T6" fmla="*/ 2 w 25"/>
                  <a:gd name="T7" fmla="*/ 1 h 32"/>
                  <a:gd name="T8" fmla="*/ 4 w 25"/>
                  <a:gd name="T9" fmla="*/ 0 h 32"/>
                  <a:gd name="T10" fmla="*/ 4 w 25"/>
                  <a:gd name="T11" fmla="*/ 1 h 32"/>
                  <a:gd name="T12" fmla="*/ 6 w 25"/>
                  <a:gd name="T13" fmla="*/ 7 h 32"/>
                  <a:gd name="T14" fmla="*/ 1 w 25"/>
                  <a:gd name="T15" fmla="*/ 8 h 32"/>
                  <a:gd name="T16" fmla="*/ 0 w 25"/>
                  <a:gd name="T17" fmla="*/ 2 h 32"/>
                  <a:gd name="T18" fmla="*/ 4 w 25"/>
                  <a:gd name="T19" fmla="*/ 1 h 3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5"/>
                  <a:gd name="T31" fmla="*/ 0 h 32"/>
                  <a:gd name="T32" fmla="*/ 25 w 25"/>
                  <a:gd name="T33" fmla="*/ 32 h 3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5" h="32">
                    <a:moveTo>
                      <a:pt x="18" y="0"/>
                    </a:moveTo>
                    <a:lnTo>
                      <a:pt x="18" y="1"/>
                    </a:lnTo>
                    <a:lnTo>
                      <a:pt x="18" y="2"/>
                    </a:lnTo>
                    <a:lnTo>
                      <a:pt x="10" y="4"/>
                    </a:lnTo>
                    <a:lnTo>
                      <a:pt x="18" y="0"/>
                    </a:lnTo>
                    <a:close/>
                    <a:moveTo>
                      <a:pt x="18" y="2"/>
                    </a:moveTo>
                    <a:lnTo>
                      <a:pt x="25" y="27"/>
                    </a:lnTo>
                    <a:lnTo>
                      <a:pt x="6" y="32"/>
                    </a:lnTo>
                    <a:lnTo>
                      <a:pt x="0" y="6"/>
                    </a:lnTo>
                    <a:lnTo>
                      <a:pt x="18"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58" name="Freeform 1048">
                <a:extLst>
                  <a:ext uri="{FF2B5EF4-FFF2-40B4-BE49-F238E27FC236}">
                    <a16:creationId xmlns:a16="http://schemas.microsoft.com/office/drawing/2014/main" id="{D1B6E163-26DC-4494-B5ED-A95B4455C7DB}"/>
                  </a:ext>
                </a:extLst>
              </p:cNvPr>
              <p:cNvSpPr>
                <a:spLocks/>
              </p:cNvSpPr>
              <p:nvPr/>
            </p:nvSpPr>
            <p:spPr bwMode="auto">
              <a:xfrm>
                <a:off x="1738" y="1412"/>
                <a:ext cx="2" cy="1"/>
              </a:xfrm>
              <a:custGeom>
                <a:avLst/>
                <a:gdLst>
                  <a:gd name="T0" fmla="*/ 2 w 9"/>
                  <a:gd name="T1" fmla="*/ 0 h 3"/>
                  <a:gd name="T2" fmla="*/ 2 w 9"/>
                  <a:gd name="T3" fmla="*/ 0 h 3"/>
                  <a:gd name="T4" fmla="*/ 2 w 9"/>
                  <a:gd name="T5" fmla="*/ 1 h 3"/>
                  <a:gd name="T6" fmla="*/ 0 w 9"/>
                  <a:gd name="T7" fmla="*/ 1 h 3"/>
                  <a:gd name="T8" fmla="*/ 2 w 9"/>
                  <a:gd name="T9" fmla="*/ 0 h 3"/>
                  <a:gd name="T10" fmla="*/ 0 60000 65536"/>
                  <a:gd name="T11" fmla="*/ 0 60000 65536"/>
                  <a:gd name="T12" fmla="*/ 0 60000 65536"/>
                  <a:gd name="T13" fmla="*/ 0 60000 65536"/>
                  <a:gd name="T14" fmla="*/ 0 60000 65536"/>
                  <a:gd name="T15" fmla="*/ 0 w 9"/>
                  <a:gd name="T16" fmla="*/ 0 h 3"/>
                  <a:gd name="T17" fmla="*/ 9 w 9"/>
                  <a:gd name="T18" fmla="*/ 3 h 3"/>
                </a:gdLst>
                <a:ahLst/>
                <a:cxnLst>
                  <a:cxn ang="T10">
                    <a:pos x="T0" y="T1"/>
                  </a:cxn>
                  <a:cxn ang="T11">
                    <a:pos x="T2" y="T3"/>
                  </a:cxn>
                  <a:cxn ang="T12">
                    <a:pos x="T4" y="T5"/>
                  </a:cxn>
                  <a:cxn ang="T13">
                    <a:pos x="T6" y="T7"/>
                  </a:cxn>
                  <a:cxn ang="T14">
                    <a:pos x="T8" y="T9"/>
                  </a:cxn>
                </a:cxnLst>
                <a:rect l="T15" t="T16" r="T17" b="T18"/>
                <a:pathLst>
                  <a:path w="9" h="3">
                    <a:moveTo>
                      <a:pt x="9" y="0"/>
                    </a:moveTo>
                    <a:lnTo>
                      <a:pt x="9" y="1"/>
                    </a:lnTo>
                    <a:lnTo>
                      <a:pt x="9" y="3"/>
                    </a:lnTo>
                    <a:lnTo>
                      <a:pt x="0" y="3"/>
                    </a:lnTo>
                    <a:lnTo>
                      <a:pt x="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59" name="Freeform 1049">
                <a:extLst>
                  <a:ext uri="{FF2B5EF4-FFF2-40B4-BE49-F238E27FC236}">
                    <a16:creationId xmlns:a16="http://schemas.microsoft.com/office/drawing/2014/main" id="{B51B7671-50A1-4CB7-9742-7A8AB1177CCB}"/>
                  </a:ext>
                </a:extLst>
              </p:cNvPr>
              <p:cNvSpPr>
                <a:spLocks noEditPoints="1"/>
              </p:cNvSpPr>
              <p:nvPr/>
            </p:nvSpPr>
            <p:spPr bwMode="auto">
              <a:xfrm>
                <a:off x="1734" y="1412"/>
                <a:ext cx="6" cy="10"/>
              </a:xfrm>
              <a:custGeom>
                <a:avLst/>
                <a:gdLst>
                  <a:gd name="T0" fmla="*/ 6 w 27"/>
                  <a:gd name="T1" fmla="*/ 0 h 39"/>
                  <a:gd name="T2" fmla="*/ 6 w 27"/>
                  <a:gd name="T3" fmla="*/ 5 h 39"/>
                  <a:gd name="T4" fmla="*/ 2 w 27"/>
                  <a:gd name="T5" fmla="*/ 5 h 39"/>
                  <a:gd name="T6" fmla="*/ 2 w 27"/>
                  <a:gd name="T7" fmla="*/ 0 h 39"/>
                  <a:gd name="T8" fmla="*/ 6 w 27"/>
                  <a:gd name="T9" fmla="*/ 0 h 39"/>
                  <a:gd name="T10" fmla="*/ 6 w 27"/>
                  <a:gd name="T11" fmla="*/ 5 h 39"/>
                  <a:gd name="T12" fmla="*/ 6 w 27"/>
                  <a:gd name="T13" fmla="*/ 6 h 39"/>
                  <a:gd name="T14" fmla="*/ 6 w 27"/>
                  <a:gd name="T15" fmla="*/ 6 h 39"/>
                  <a:gd name="T16" fmla="*/ 4 w 27"/>
                  <a:gd name="T17" fmla="*/ 5 h 39"/>
                  <a:gd name="T18" fmla="*/ 6 w 27"/>
                  <a:gd name="T19" fmla="*/ 5 h 39"/>
                  <a:gd name="T20" fmla="*/ 6 w 27"/>
                  <a:gd name="T21" fmla="*/ 6 h 39"/>
                  <a:gd name="T22" fmla="*/ 4 w 27"/>
                  <a:gd name="T23" fmla="*/ 10 h 39"/>
                  <a:gd name="T24" fmla="*/ 0 w 27"/>
                  <a:gd name="T25" fmla="*/ 7 h 39"/>
                  <a:gd name="T26" fmla="*/ 2 w 27"/>
                  <a:gd name="T27" fmla="*/ 4 h 39"/>
                  <a:gd name="T28" fmla="*/ 6 w 27"/>
                  <a:gd name="T29" fmla="*/ 6 h 3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7"/>
                  <a:gd name="T46" fmla="*/ 0 h 39"/>
                  <a:gd name="T47" fmla="*/ 27 w 27"/>
                  <a:gd name="T48" fmla="*/ 39 h 3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7" h="39">
                    <a:moveTo>
                      <a:pt x="27" y="0"/>
                    </a:moveTo>
                    <a:lnTo>
                      <a:pt x="27" y="18"/>
                    </a:lnTo>
                    <a:lnTo>
                      <a:pt x="8" y="18"/>
                    </a:lnTo>
                    <a:lnTo>
                      <a:pt x="8" y="0"/>
                    </a:lnTo>
                    <a:lnTo>
                      <a:pt x="27" y="0"/>
                    </a:lnTo>
                    <a:close/>
                    <a:moveTo>
                      <a:pt x="27" y="18"/>
                    </a:moveTo>
                    <a:lnTo>
                      <a:pt x="27" y="22"/>
                    </a:lnTo>
                    <a:lnTo>
                      <a:pt x="26" y="24"/>
                    </a:lnTo>
                    <a:lnTo>
                      <a:pt x="18" y="18"/>
                    </a:lnTo>
                    <a:lnTo>
                      <a:pt x="27" y="18"/>
                    </a:lnTo>
                    <a:close/>
                    <a:moveTo>
                      <a:pt x="26" y="24"/>
                    </a:moveTo>
                    <a:lnTo>
                      <a:pt x="16" y="39"/>
                    </a:lnTo>
                    <a:lnTo>
                      <a:pt x="0" y="29"/>
                    </a:lnTo>
                    <a:lnTo>
                      <a:pt x="9" y="14"/>
                    </a:lnTo>
                    <a:lnTo>
                      <a:pt x="26"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60" name="Freeform 1050">
                <a:extLst>
                  <a:ext uri="{FF2B5EF4-FFF2-40B4-BE49-F238E27FC236}">
                    <a16:creationId xmlns:a16="http://schemas.microsoft.com/office/drawing/2014/main" id="{7265480C-301D-4B12-BA00-A045DCA2A008}"/>
                  </a:ext>
                </a:extLst>
              </p:cNvPr>
              <p:cNvSpPr>
                <a:spLocks noEditPoints="1"/>
              </p:cNvSpPr>
              <p:nvPr/>
            </p:nvSpPr>
            <p:spPr bwMode="auto">
              <a:xfrm>
                <a:off x="1730" y="1419"/>
                <a:ext cx="7" cy="7"/>
              </a:xfrm>
              <a:custGeom>
                <a:avLst/>
                <a:gdLst>
                  <a:gd name="T0" fmla="*/ 7 w 29"/>
                  <a:gd name="T1" fmla="*/ 3 h 27"/>
                  <a:gd name="T2" fmla="*/ 7 w 29"/>
                  <a:gd name="T3" fmla="*/ 4 h 27"/>
                  <a:gd name="T4" fmla="*/ 6 w 29"/>
                  <a:gd name="T5" fmla="*/ 4 h 27"/>
                  <a:gd name="T6" fmla="*/ 5 w 29"/>
                  <a:gd name="T7" fmla="*/ 2 h 27"/>
                  <a:gd name="T8" fmla="*/ 7 w 29"/>
                  <a:gd name="T9" fmla="*/ 3 h 27"/>
                  <a:gd name="T10" fmla="*/ 6 w 29"/>
                  <a:gd name="T11" fmla="*/ 4 h 27"/>
                  <a:gd name="T12" fmla="*/ 2 w 29"/>
                  <a:gd name="T13" fmla="*/ 7 h 27"/>
                  <a:gd name="T14" fmla="*/ 0 w 29"/>
                  <a:gd name="T15" fmla="*/ 3 h 27"/>
                  <a:gd name="T16" fmla="*/ 4 w 29"/>
                  <a:gd name="T17" fmla="*/ 0 h 27"/>
                  <a:gd name="T18" fmla="*/ 6 w 29"/>
                  <a:gd name="T19" fmla="*/ 4 h 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
                  <a:gd name="T31" fmla="*/ 0 h 27"/>
                  <a:gd name="T32" fmla="*/ 29 w 29"/>
                  <a:gd name="T33" fmla="*/ 27 h 2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 h="27">
                    <a:moveTo>
                      <a:pt x="29" y="13"/>
                    </a:moveTo>
                    <a:lnTo>
                      <a:pt x="28" y="15"/>
                    </a:lnTo>
                    <a:lnTo>
                      <a:pt x="26" y="17"/>
                    </a:lnTo>
                    <a:lnTo>
                      <a:pt x="21" y="9"/>
                    </a:lnTo>
                    <a:lnTo>
                      <a:pt x="29" y="13"/>
                    </a:lnTo>
                    <a:close/>
                    <a:moveTo>
                      <a:pt x="26" y="17"/>
                    </a:moveTo>
                    <a:lnTo>
                      <a:pt x="10" y="27"/>
                    </a:lnTo>
                    <a:lnTo>
                      <a:pt x="0" y="10"/>
                    </a:lnTo>
                    <a:lnTo>
                      <a:pt x="17" y="0"/>
                    </a:lnTo>
                    <a:lnTo>
                      <a:pt x="26"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61" name="Freeform 1051">
                <a:extLst>
                  <a:ext uri="{FF2B5EF4-FFF2-40B4-BE49-F238E27FC236}">
                    <a16:creationId xmlns:a16="http://schemas.microsoft.com/office/drawing/2014/main" id="{AD8FC15C-4000-4E71-BEFF-17902F0E67C1}"/>
                  </a:ext>
                </a:extLst>
              </p:cNvPr>
              <p:cNvSpPr>
                <a:spLocks noEditPoints="1"/>
              </p:cNvSpPr>
              <p:nvPr/>
            </p:nvSpPr>
            <p:spPr bwMode="auto">
              <a:xfrm>
                <a:off x="1727" y="1421"/>
                <a:ext cx="6" cy="6"/>
              </a:xfrm>
              <a:custGeom>
                <a:avLst/>
                <a:gdLst>
                  <a:gd name="T0" fmla="*/ 6 w 24"/>
                  <a:gd name="T1" fmla="*/ 5 h 24"/>
                  <a:gd name="T2" fmla="*/ 6 w 24"/>
                  <a:gd name="T3" fmla="*/ 5 h 24"/>
                  <a:gd name="T4" fmla="*/ 6 w 24"/>
                  <a:gd name="T5" fmla="*/ 5 h 24"/>
                  <a:gd name="T6" fmla="*/ 5 w 24"/>
                  <a:gd name="T7" fmla="*/ 2 h 24"/>
                  <a:gd name="T8" fmla="*/ 6 w 24"/>
                  <a:gd name="T9" fmla="*/ 5 h 24"/>
                  <a:gd name="T10" fmla="*/ 6 w 24"/>
                  <a:gd name="T11" fmla="*/ 5 h 24"/>
                  <a:gd name="T12" fmla="*/ 2 w 24"/>
                  <a:gd name="T13" fmla="*/ 6 h 24"/>
                  <a:gd name="T14" fmla="*/ 0 w 24"/>
                  <a:gd name="T15" fmla="*/ 2 h 24"/>
                  <a:gd name="T16" fmla="*/ 4 w 24"/>
                  <a:gd name="T17" fmla="*/ 0 h 24"/>
                  <a:gd name="T18" fmla="*/ 6 w 24"/>
                  <a:gd name="T19" fmla="*/ 5 h 2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
                  <a:gd name="T31" fmla="*/ 0 h 24"/>
                  <a:gd name="T32" fmla="*/ 24 w 24"/>
                  <a:gd name="T33" fmla="*/ 24 h 2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 h="24">
                    <a:moveTo>
                      <a:pt x="24" y="18"/>
                    </a:moveTo>
                    <a:lnTo>
                      <a:pt x="24" y="18"/>
                    </a:lnTo>
                    <a:lnTo>
                      <a:pt x="23" y="18"/>
                    </a:lnTo>
                    <a:lnTo>
                      <a:pt x="20" y="9"/>
                    </a:lnTo>
                    <a:lnTo>
                      <a:pt x="24" y="18"/>
                    </a:lnTo>
                    <a:close/>
                    <a:moveTo>
                      <a:pt x="23" y="18"/>
                    </a:moveTo>
                    <a:lnTo>
                      <a:pt x="7" y="24"/>
                    </a:lnTo>
                    <a:lnTo>
                      <a:pt x="0" y="6"/>
                    </a:lnTo>
                    <a:lnTo>
                      <a:pt x="15" y="0"/>
                    </a:lnTo>
                    <a:lnTo>
                      <a:pt x="23"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62" name="Freeform 1052">
                <a:extLst>
                  <a:ext uri="{FF2B5EF4-FFF2-40B4-BE49-F238E27FC236}">
                    <a16:creationId xmlns:a16="http://schemas.microsoft.com/office/drawing/2014/main" id="{6BEEC5EC-A6F6-4056-9B71-494E6ABFC5A5}"/>
                  </a:ext>
                </a:extLst>
              </p:cNvPr>
              <p:cNvSpPr>
                <a:spLocks noEditPoints="1"/>
              </p:cNvSpPr>
              <p:nvPr/>
            </p:nvSpPr>
            <p:spPr bwMode="auto">
              <a:xfrm>
                <a:off x="1723" y="1423"/>
                <a:ext cx="5" cy="5"/>
              </a:xfrm>
              <a:custGeom>
                <a:avLst/>
                <a:gdLst>
                  <a:gd name="T0" fmla="*/ 5 w 21"/>
                  <a:gd name="T1" fmla="*/ 4 h 23"/>
                  <a:gd name="T2" fmla="*/ 5 w 21"/>
                  <a:gd name="T3" fmla="*/ 4 h 23"/>
                  <a:gd name="T4" fmla="*/ 5 w 21"/>
                  <a:gd name="T5" fmla="*/ 4 h 23"/>
                  <a:gd name="T6" fmla="*/ 4 w 21"/>
                  <a:gd name="T7" fmla="*/ 2 h 23"/>
                  <a:gd name="T8" fmla="*/ 5 w 21"/>
                  <a:gd name="T9" fmla="*/ 4 h 23"/>
                  <a:gd name="T10" fmla="*/ 5 w 21"/>
                  <a:gd name="T11" fmla="*/ 4 h 23"/>
                  <a:gd name="T12" fmla="*/ 1 w 21"/>
                  <a:gd name="T13" fmla="*/ 5 h 23"/>
                  <a:gd name="T14" fmla="*/ 0 w 21"/>
                  <a:gd name="T15" fmla="*/ 1 h 23"/>
                  <a:gd name="T16" fmla="*/ 4 w 21"/>
                  <a:gd name="T17" fmla="*/ 0 h 23"/>
                  <a:gd name="T18" fmla="*/ 5 w 21"/>
                  <a:gd name="T19" fmla="*/ 4 h 2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
                  <a:gd name="T31" fmla="*/ 0 h 23"/>
                  <a:gd name="T32" fmla="*/ 21 w 21"/>
                  <a:gd name="T33" fmla="*/ 23 h 2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 h="23">
                    <a:moveTo>
                      <a:pt x="21" y="18"/>
                    </a:moveTo>
                    <a:lnTo>
                      <a:pt x="21" y="19"/>
                    </a:lnTo>
                    <a:lnTo>
                      <a:pt x="19" y="19"/>
                    </a:lnTo>
                    <a:lnTo>
                      <a:pt x="17" y="9"/>
                    </a:lnTo>
                    <a:lnTo>
                      <a:pt x="21" y="18"/>
                    </a:lnTo>
                    <a:close/>
                    <a:moveTo>
                      <a:pt x="19" y="19"/>
                    </a:moveTo>
                    <a:lnTo>
                      <a:pt x="3" y="23"/>
                    </a:lnTo>
                    <a:lnTo>
                      <a:pt x="0" y="4"/>
                    </a:lnTo>
                    <a:lnTo>
                      <a:pt x="15" y="0"/>
                    </a:lnTo>
                    <a:lnTo>
                      <a:pt x="19"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63" name="Freeform 1053">
                <a:extLst>
                  <a:ext uri="{FF2B5EF4-FFF2-40B4-BE49-F238E27FC236}">
                    <a16:creationId xmlns:a16="http://schemas.microsoft.com/office/drawing/2014/main" id="{C6DA41BB-0ED1-4A35-AD2C-F4D8DBA8A2EE}"/>
                  </a:ext>
                </a:extLst>
              </p:cNvPr>
              <p:cNvSpPr>
                <a:spLocks/>
              </p:cNvSpPr>
              <p:nvPr/>
            </p:nvSpPr>
            <p:spPr bwMode="auto">
              <a:xfrm>
                <a:off x="1724" y="1426"/>
                <a:ext cx="1" cy="2"/>
              </a:xfrm>
              <a:custGeom>
                <a:avLst/>
                <a:gdLst>
                  <a:gd name="T0" fmla="*/ 1 w 1"/>
                  <a:gd name="T1" fmla="*/ 2 h 10"/>
                  <a:gd name="T2" fmla="*/ 1 w 1"/>
                  <a:gd name="T3" fmla="*/ 2 h 10"/>
                  <a:gd name="T4" fmla="*/ 0 w 1"/>
                  <a:gd name="T5" fmla="*/ 2 h 10"/>
                  <a:gd name="T6" fmla="*/ 0 w 1"/>
                  <a:gd name="T7" fmla="*/ 0 h 10"/>
                  <a:gd name="T8" fmla="*/ 1 w 1"/>
                  <a:gd name="T9" fmla="*/ 2 h 10"/>
                  <a:gd name="T10" fmla="*/ 0 60000 65536"/>
                  <a:gd name="T11" fmla="*/ 0 60000 65536"/>
                  <a:gd name="T12" fmla="*/ 0 60000 65536"/>
                  <a:gd name="T13" fmla="*/ 0 60000 65536"/>
                  <a:gd name="T14" fmla="*/ 0 60000 65536"/>
                  <a:gd name="T15" fmla="*/ 0 w 1"/>
                  <a:gd name="T16" fmla="*/ 0 h 10"/>
                  <a:gd name="T17" fmla="*/ 1 w 1"/>
                  <a:gd name="T18" fmla="*/ 10 h 10"/>
                </a:gdLst>
                <a:ahLst/>
                <a:cxnLst>
                  <a:cxn ang="T10">
                    <a:pos x="T0" y="T1"/>
                  </a:cxn>
                  <a:cxn ang="T11">
                    <a:pos x="T2" y="T3"/>
                  </a:cxn>
                  <a:cxn ang="T12">
                    <a:pos x="T4" y="T5"/>
                  </a:cxn>
                  <a:cxn ang="T13">
                    <a:pos x="T6" y="T7"/>
                  </a:cxn>
                  <a:cxn ang="T14">
                    <a:pos x="T8" y="T9"/>
                  </a:cxn>
                </a:cxnLst>
                <a:rect l="T15" t="T16" r="T17" b="T18"/>
                <a:pathLst>
                  <a:path w="1" h="10">
                    <a:moveTo>
                      <a:pt x="1" y="10"/>
                    </a:moveTo>
                    <a:lnTo>
                      <a:pt x="1" y="10"/>
                    </a:lnTo>
                    <a:lnTo>
                      <a:pt x="0" y="10"/>
                    </a:lnTo>
                    <a:lnTo>
                      <a:pt x="0" y="0"/>
                    </a:lnTo>
                    <a:lnTo>
                      <a:pt x="1"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64" name="Freeform 1054">
                <a:extLst>
                  <a:ext uri="{FF2B5EF4-FFF2-40B4-BE49-F238E27FC236}">
                    <a16:creationId xmlns:a16="http://schemas.microsoft.com/office/drawing/2014/main" id="{CF2F72C8-13B3-4F4B-8677-0042087E66D1}"/>
                  </a:ext>
                </a:extLst>
              </p:cNvPr>
              <p:cNvSpPr>
                <a:spLocks noEditPoints="1"/>
              </p:cNvSpPr>
              <p:nvPr/>
            </p:nvSpPr>
            <p:spPr bwMode="auto">
              <a:xfrm>
                <a:off x="1714" y="1422"/>
                <a:ext cx="10" cy="6"/>
              </a:xfrm>
              <a:custGeom>
                <a:avLst/>
                <a:gdLst>
                  <a:gd name="T0" fmla="*/ 10 w 39"/>
                  <a:gd name="T1" fmla="*/ 6 h 26"/>
                  <a:gd name="T2" fmla="*/ 6 w 39"/>
                  <a:gd name="T3" fmla="*/ 6 h 26"/>
                  <a:gd name="T4" fmla="*/ 6 w 39"/>
                  <a:gd name="T5" fmla="*/ 1 h 26"/>
                  <a:gd name="T6" fmla="*/ 10 w 39"/>
                  <a:gd name="T7" fmla="*/ 1 h 26"/>
                  <a:gd name="T8" fmla="*/ 10 w 39"/>
                  <a:gd name="T9" fmla="*/ 6 h 26"/>
                  <a:gd name="T10" fmla="*/ 6 w 39"/>
                  <a:gd name="T11" fmla="*/ 6 h 26"/>
                  <a:gd name="T12" fmla="*/ 5 w 39"/>
                  <a:gd name="T13" fmla="*/ 6 h 26"/>
                  <a:gd name="T14" fmla="*/ 5 w 39"/>
                  <a:gd name="T15" fmla="*/ 6 h 26"/>
                  <a:gd name="T16" fmla="*/ 6 w 39"/>
                  <a:gd name="T17" fmla="*/ 4 h 26"/>
                  <a:gd name="T18" fmla="*/ 6 w 39"/>
                  <a:gd name="T19" fmla="*/ 6 h 26"/>
                  <a:gd name="T20" fmla="*/ 5 w 39"/>
                  <a:gd name="T21" fmla="*/ 6 h 26"/>
                  <a:gd name="T22" fmla="*/ 0 w 39"/>
                  <a:gd name="T23" fmla="*/ 4 h 26"/>
                  <a:gd name="T24" fmla="*/ 2 w 39"/>
                  <a:gd name="T25" fmla="*/ 0 h 26"/>
                  <a:gd name="T26" fmla="*/ 7 w 39"/>
                  <a:gd name="T27" fmla="*/ 2 h 26"/>
                  <a:gd name="T28" fmla="*/ 5 w 39"/>
                  <a:gd name="T29" fmla="*/ 6 h 2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9"/>
                  <a:gd name="T46" fmla="*/ 0 h 26"/>
                  <a:gd name="T47" fmla="*/ 39 w 39"/>
                  <a:gd name="T48" fmla="*/ 26 h 2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9" h="26">
                    <a:moveTo>
                      <a:pt x="39" y="26"/>
                    </a:moveTo>
                    <a:lnTo>
                      <a:pt x="22" y="26"/>
                    </a:lnTo>
                    <a:lnTo>
                      <a:pt x="22" y="6"/>
                    </a:lnTo>
                    <a:lnTo>
                      <a:pt x="39" y="6"/>
                    </a:lnTo>
                    <a:lnTo>
                      <a:pt x="39" y="26"/>
                    </a:lnTo>
                    <a:close/>
                    <a:moveTo>
                      <a:pt x="22" y="26"/>
                    </a:moveTo>
                    <a:lnTo>
                      <a:pt x="21" y="26"/>
                    </a:lnTo>
                    <a:lnTo>
                      <a:pt x="20" y="24"/>
                    </a:lnTo>
                    <a:lnTo>
                      <a:pt x="22" y="16"/>
                    </a:lnTo>
                    <a:lnTo>
                      <a:pt x="22" y="26"/>
                    </a:lnTo>
                    <a:close/>
                    <a:moveTo>
                      <a:pt x="20" y="24"/>
                    </a:moveTo>
                    <a:lnTo>
                      <a:pt x="0" y="18"/>
                    </a:lnTo>
                    <a:lnTo>
                      <a:pt x="7" y="0"/>
                    </a:lnTo>
                    <a:lnTo>
                      <a:pt x="26" y="7"/>
                    </a:lnTo>
                    <a:lnTo>
                      <a:pt x="2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65" name="Freeform 1055">
                <a:extLst>
                  <a:ext uri="{FF2B5EF4-FFF2-40B4-BE49-F238E27FC236}">
                    <a16:creationId xmlns:a16="http://schemas.microsoft.com/office/drawing/2014/main" id="{E8798B0A-E9F4-46F6-9EE4-FC672BC074F7}"/>
                  </a:ext>
                </a:extLst>
              </p:cNvPr>
              <p:cNvSpPr>
                <a:spLocks noEditPoints="1"/>
              </p:cNvSpPr>
              <p:nvPr/>
            </p:nvSpPr>
            <p:spPr bwMode="auto">
              <a:xfrm>
                <a:off x="1710" y="1420"/>
                <a:ext cx="6" cy="6"/>
              </a:xfrm>
              <a:custGeom>
                <a:avLst/>
                <a:gdLst>
                  <a:gd name="T0" fmla="*/ 4 w 25"/>
                  <a:gd name="T1" fmla="*/ 6 h 27"/>
                  <a:gd name="T2" fmla="*/ 4 w 25"/>
                  <a:gd name="T3" fmla="*/ 6 h 27"/>
                  <a:gd name="T4" fmla="*/ 4 w 25"/>
                  <a:gd name="T5" fmla="*/ 6 h 27"/>
                  <a:gd name="T6" fmla="*/ 5 w 25"/>
                  <a:gd name="T7" fmla="*/ 4 h 27"/>
                  <a:gd name="T8" fmla="*/ 4 w 25"/>
                  <a:gd name="T9" fmla="*/ 6 h 27"/>
                  <a:gd name="T10" fmla="*/ 4 w 25"/>
                  <a:gd name="T11" fmla="*/ 6 h 27"/>
                  <a:gd name="T12" fmla="*/ 0 w 25"/>
                  <a:gd name="T13" fmla="*/ 4 h 27"/>
                  <a:gd name="T14" fmla="*/ 2 w 25"/>
                  <a:gd name="T15" fmla="*/ 0 h 27"/>
                  <a:gd name="T16" fmla="*/ 6 w 25"/>
                  <a:gd name="T17" fmla="*/ 2 h 27"/>
                  <a:gd name="T18" fmla="*/ 4 w 25"/>
                  <a:gd name="T19" fmla="*/ 6 h 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5"/>
                  <a:gd name="T31" fmla="*/ 0 h 27"/>
                  <a:gd name="T32" fmla="*/ 25 w 25"/>
                  <a:gd name="T33" fmla="*/ 27 h 2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5" h="27">
                    <a:moveTo>
                      <a:pt x="17" y="27"/>
                    </a:moveTo>
                    <a:lnTo>
                      <a:pt x="16" y="27"/>
                    </a:lnTo>
                    <a:lnTo>
                      <a:pt x="21" y="18"/>
                    </a:lnTo>
                    <a:lnTo>
                      <a:pt x="17" y="27"/>
                    </a:lnTo>
                    <a:close/>
                    <a:moveTo>
                      <a:pt x="16" y="27"/>
                    </a:moveTo>
                    <a:lnTo>
                      <a:pt x="0" y="17"/>
                    </a:lnTo>
                    <a:lnTo>
                      <a:pt x="9" y="0"/>
                    </a:lnTo>
                    <a:lnTo>
                      <a:pt x="25" y="10"/>
                    </a:lnTo>
                    <a:lnTo>
                      <a:pt x="16" y="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66" name="Freeform 1056">
                <a:extLst>
                  <a:ext uri="{FF2B5EF4-FFF2-40B4-BE49-F238E27FC236}">
                    <a16:creationId xmlns:a16="http://schemas.microsoft.com/office/drawing/2014/main" id="{959F6075-131A-46AE-B244-196ECCB84564}"/>
                  </a:ext>
                </a:extLst>
              </p:cNvPr>
              <p:cNvSpPr>
                <a:spLocks noEditPoints="1"/>
              </p:cNvSpPr>
              <p:nvPr/>
            </p:nvSpPr>
            <p:spPr bwMode="auto">
              <a:xfrm>
                <a:off x="1705" y="1416"/>
                <a:ext cx="8" cy="8"/>
              </a:xfrm>
              <a:custGeom>
                <a:avLst/>
                <a:gdLst>
                  <a:gd name="T0" fmla="*/ 5 w 30"/>
                  <a:gd name="T1" fmla="*/ 8 h 31"/>
                  <a:gd name="T2" fmla="*/ 4 w 30"/>
                  <a:gd name="T3" fmla="*/ 8 h 31"/>
                  <a:gd name="T4" fmla="*/ 4 w 30"/>
                  <a:gd name="T5" fmla="*/ 8 h 31"/>
                  <a:gd name="T6" fmla="*/ 6 w 30"/>
                  <a:gd name="T7" fmla="*/ 6 h 31"/>
                  <a:gd name="T8" fmla="*/ 5 w 30"/>
                  <a:gd name="T9" fmla="*/ 8 h 31"/>
                  <a:gd name="T10" fmla="*/ 4 w 30"/>
                  <a:gd name="T11" fmla="*/ 8 h 31"/>
                  <a:gd name="T12" fmla="*/ 0 w 30"/>
                  <a:gd name="T13" fmla="*/ 3 h 31"/>
                  <a:gd name="T14" fmla="*/ 3 w 30"/>
                  <a:gd name="T15" fmla="*/ 0 h 31"/>
                  <a:gd name="T16" fmla="*/ 8 w 30"/>
                  <a:gd name="T17" fmla="*/ 4 h 31"/>
                  <a:gd name="T18" fmla="*/ 4 w 30"/>
                  <a:gd name="T19" fmla="*/ 8 h 3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0"/>
                  <a:gd name="T31" fmla="*/ 0 h 31"/>
                  <a:gd name="T32" fmla="*/ 30 w 30"/>
                  <a:gd name="T33" fmla="*/ 31 h 3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0" h="31">
                    <a:moveTo>
                      <a:pt x="18" y="31"/>
                    </a:moveTo>
                    <a:lnTo>
                      <a:pt x="16" y="31"/>
                    </a:lnTo>
                    <a:lnTo>
                      <a:pt x="15" y="30"/>
                    </a:lnTo>
                    <a:lnTo>
                      <a:pt x="23" y="23"/>
                    </a:lnTo>
                    <a:lnTo>
                      <a:pt x="18" y="31"/>
                    </a:lnTo>
                    <a:close/>
                    <a:moveTo>
                      <a:pt x="15" y="30"/>
                    </a:moveTo>
                    <a:lnTo>
                      <a:pt x="0" y="13"/>
                    </a:lnTo>
                    <a:lnTo>
                      <a:pt x="13" y="0"/>
                    </a:lnTo>
                    <a:lnTo>
                      <a:pt x="30" y="17"/>
                    </a:lnTo>
                    <a:lnTo>
                      <a:pt x="15"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67" name="Freeform 1057">
                <a:extLst>
                  <a:ext uri="{FF2B5EF4-FFF2-40B4-BE49-F238E27FC236}">
                    <a16:creationId xmlns:a16="http://schemas.microsoft.com/office/drawing/2014/main" id="{003912E5-CD38-42EA-B3E2-8652AC2FEE53}"/>
                  </a:ext>
                </a:extLst>
              </p:cNvPr>
              <p:cNvSpPr>
                <a:spLocks noEditPoints="1"/>
              </p:cNvSpPr>
              <p:nvPr/>
            </p:nvSpPr>
            <p:spPr bwMode="auto">
              <a:xfrm>
                <a:off x="1701" y="1412"/>
                <a:ext cx="8" cy="8"/>
              </a:xfrm>
              <a:custGeom>
                <a:avLst/>
                <a:gdLst>
                  <a:gd name="T0" fmla="*/ 8 w 32"/>
                  <a:gd name="T1" fmla="*/ 4 h 31"/>
                  <a:gd name="T2" fmla="*/ 8 w 32"/>
                  <a:gd name="T3" fmla="*/ 4 h 31"/>
                  <a:gd name="T4" fmla="*/ 8 w 32"/>
                  <a:gd name="T5" fmla="*/ 4 h 31"/>
                  <a:gd name="T6" fmla="*/ 7 w 32"/>
                  <a:gd name="T7" fmla="*/ 6 h 31"/>
                  <a:gd name="T8" fmla="*/ 8 w 32"/>
                  <a:gd name="T9" fmla="*/ 4 h 31"/>
                  <a:gd name="T10" fmla="*/ 5 w 32"/>
                  <a:gd name="T11" fmla="*/ 8 h 31"/>
                  <a:gd name="T12" fmla="*/ 0 w 32"/>
                  <a:gd name="T13" fmla="*/ 4 h 31"/>
                  <a:gd name="T14" fmla="*/ 3 w 32"/>
                  <a:gd name="T15" fmla="*/ 0 h 31"/>
                  <a:gd name="T16" fmla="*/ 8 w 32"/>
                  <a:gd name="T17" fmla="*/ 4 h 31"/>
                  <a:gd name="T18" fmla="*/ 5 w 32"/>
                  <a:gd name="T19" fmla="*/ 8 h 3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2"/>
                  <a:gd name="T31" fmla="*/ 0 h 31"/>
                  <a:gd name="T32" fmla="*/ 32 w 32"/>
                  <a:gd name="T33" fmla="*/ 31 h 3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2" h="31">
                    <a:moveTo>
                      <a:pt x="32" y="17"/>
                    </a:moveTo>
                    <a:lnTo>
                      <a:pt x="32" y="17"/>
                    </a:lnTo>
                    <a:lnTo>
                      <a:pt x="26" y="24"/>
                    </a:lnTo>
                    <a:lnTo>
                      <a:pt x="32" y="17"/>
                    </a:lnTo>
                    <a:close/>
                    <a:moveTo>
                      <a:pt x="20" y="31"/>
                    </a:moveTo>
                    <a:lnTo>
                      <a:pt x="0" y="15"/>
                    </a:lnTo>
                    <a:lnTo>
                      <a:pt x="12" y="0"/>
                    </a:lnTo>
                    <a:lnTo>
                      <a:pt x="32" y="17"/>
                    </a:lnTo>
                    <a:lnTo>
                      <a:pt x="20"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68" name="Freeform 1058">
                <a:extLst>
                  <a:ext uri="{FF2B5EF4-FFF2-40B4-BE49-F238E27FC236}">
                    <a16:creationId xmlns:a16="http://schemas.microsoft.com/office/drawing/2014/main" id="{4A9160C8-7059-4CE6-9AD2-066F72DFD30B}"/>
                  </a:ext>
                </a:extLst>
              </p:cNvPr>
              <p:cNvSpPr>
                <a:spLocks noEditPoints="1"/>
              </p:cNvSpPr>
              <p:nvPr/>
            </p:nvSpPr>
            <p:spPr bwMode="auto">
              <a:xfrm>
                <a:off x="1696" y="1407"/>
                <a:ext cx="8" cy="9"/>
              </a:xfrm>
              <a:custGeom>
                <a:avLst/>
                <a:gdLst>
                  <a:gd name="T0" fmla="*/ 4 w 32"/>
                  <a:gd name="T1" fmla="*/ 9 h 34"/>
                  <a:gd name="T2" fmla="*/ 4 w 32"/>
                  <a:gd name="T3" fmla="*/ 9 h 34"/>
                  <a:gd name="T4" fmla="*/ 4 w 32"/>
                  <a:gd name="T5" fmla="*/ 9 h 34"/>
                  <a:gd name="T6" fmla="*/ 6 w 32"/>
                  <a:gd name="T7" fmla="*/ 7 h 34"/>
                  <a:gd name="T8" fmla="*/ 4 w 32"/>
                  <a:gd name="T9" fmla="*/ 9 h 34"/>
                  <a:gd name="T10" fmla="*/ 4 w 32"/>
                  <a:gd name="T11" fmla="*/ 9 h 34"/>
                  <a:gd name="T12" fmla="*/ 0 w 32"/>
                  <a:gd name="T13" fmla="*/ 3 h 34"/>
                  <a:gd name="T14" fmla="*/ 4 w 32"/>
                  <a:gd name="T15" fmla="*/ 0 h 34"/>
                  <a:gd name="T16" fmla="*/ 8 w 32"/>
                  <a:gd name="T17" fmla="*/ 6 h 34"/>
                  <a:gd name="T18" fmla="*/ 4 w 32"/>
                  <a:gd name="T19" fmla="*/ 9 h 3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2"/>
                  <a:gd name="T31" fmla="*/ 0 h 34"/>
                  <a:gd name="T32" fmla="*/ 32 w 32"/>
                  <a:gd name="T33" fmla="*/ 34 h 3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2" h="34">
                    <a:moveTo>
                      <a:pt x="17" y="34"/>
                    </a:moveTo>
                    <a:lnTo>
                      <a:pt x="16" y="34"/>
                    </a:lnTo>
                    <a:lnTo>
                      <a:pt x="16" y="33"/>
                    </a:lnTo>
                    <a:lnTo>
                      <a:pt x="24" y="27"/>
                    </a:lnTo>
                    <a:lnTo>
                      <a:pt x="17" y="34"/>
                    </a:lnTo>
                    <a:close/>
                    <a:moveTo>
                      <a:pt x="16" y="33"/>
                    </a:moveTo>
                    <a:lnTo>
                      <a:pt x="0" y="11"/>
                    </a:lnTo>
                    <a:lnTo>
                      <a:pt x="16" y="0"/>
                    </a:lnTo>
                    <a:lnTo>
                      <a:pt x="32" y="22"/>
                    </a:lnTo>
                    <a:lnTo>
                      <a:pt x="16"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69" name="Freeform 1059">
                <a:extLst>
                  <a:ext uri="{FF2B5EF4-FFF2-40B4-BE49-F238E27FC236}">
                    <a16:creationId xmlns:a16="http://schemas.microsoft.com/office/drawing/2014/main" id="{45D3C5BE-C7C0-487D-AD78-2A47C55AC9F2}"/>
                  </a:ext>
                </a:extLst>
              </p:cNvPr>
              <p:cNvSpPr>
                <a:spLocks noEditPoints="1"/>
              </p:cNvSpPr>
              <p:nvPr/>
            </p:nvSpPr>
            <p:spPr bwMode="auto">
              <a:xfrm>
                <a:off x="1692" y="1401"/>
                <a:ext cx="8" cy="9"/>
              </a:xfrm>
              <a:custGeom>
                <a:avLst/>
                <a:gdLst>
                  <a:gd name="T0" fmla="*/ 4 w 32"/>
                  <a:gd name="T1" fmla="*/ 9 h 37"/>
                  <a:gd name="T2" fmla="*/ 4 w 32"/>
                  <a:gd name="T3" fmla="*/ 9 h 37"/>
                  <a:gd name="T4" fmla="*/ 4 w 32"/>
                  <a:gd name="T5" fmla="*/ 9 h 37"/>
                  <a:gd name="T6" fmla="*/ 6 w 32"/>
                  <a:gd name="T7" fmla="*/ 8 h 37"/>
                  <a:gd name="T8" fmla="*/ 4 w 32"/>
                  <a:gd name="T9" fmla="*/ 9 h 37"/>
                  <a:gd name="T10" fmla="*/ 4 w 32"/>
                  <a:gd name="T11" fmla="*/ 9 h 37"/>
                  <a:gd name="T12" fmla="*/ 0 w 32"/>
                  <a:gd name="T13" fmla="*/ 2 h 37"/>
                  <a:gd name="T14" fmla="*/ 4 w 32"/>
                  <a:gd name="T15" fmla="*/ 0 h 37"/>
                  <a:gd name="T16" fmla="*/ 8 w 32"/>
                  <a:gd name="T17" fmla="*/ 6 h 37"/>
                  <a:gd name="T18" fmla="*/ 4 w 32"/>
                  <a:gd name="T19" fmla="*/ 9 h 3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2"/>
                  <a:gd name="T31" fmla="*/ 0 h 37"/>
                  <a:gd name="T32" fmla="*/ 32 w 32"/>
                  <a:gd name="T33" fmla="*/ 37 h 3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2" h="37">
                    <a:moveTo>
                      <a:pt x="16" y="37"/>
                    </a:moveTo>
                    <a:lnTo>
                      <a:pt x="17" y="37"/>
                    </a:lnTo>
                    <a:lnTo>
                      <a:pt x="16" y="36"/>
                    </a:lnTo>
                    <a:lnTo>
                      <a:pt x="23" y="31"/>
                    </a:lnTo>
                    <a:lnTo>
                      <a:pt x="16" y="37"/>
                    </a:lnTo>
                    <a:close/>
                    <a:moveTo>
                      <a:pt x="16" y="36"/>
                    </a:moveTo>
                    <a:lnTo>
                      <a:pt x="0" y="10"/>
                    </a:lnTo>
                    <a:lnTo>
                      <a:pt x="16" y="0"/>
                    </a:lnTo>
                    <a:lnTo>
                      <a:pt x="32" y="26"/>
                    </a:lnTo>
                    <a:lnTo>
                      <a:pt x="16" y="3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70" name="Freeform 1060">
                <a:extLst>
                  <a:ext uri="{FF2B5EF4-FFF2-40B4-BE49-F238E27FC236}">
                    <a16:creationId xmlns:a16="http://schemas.microsoft.com/office/drawing/2014/main" id="{0E7B1059-E0BE-4D7A-91B0-F6A8194260B6}"/>
                  </a:ext>
                </a:extLst>
              </p:cNvPr>
              <p:cNvSpPr>
                <a:spLocks noEditPoints="1"/>
              </p:cNvSpPr>
              <p:nvPr/>
            </p:nvSpPr>
            <p:spPr bwMode="auto">
              <a:xfrm>
                <a:off x="1680" y="1378"/>
                <a:ext cx="16" cy="25"/>
              </a:xfrm>
              <a:custGeom>
                <a:avLst/>
                <a:gdLst>
                  <a:gd name="T0" fmla="*/ 12 w 67"/>
                  <a:gd name="T1" fmla="*/ 25 h 99"/>
                  <a:gd name="T2" fmla="*/ 8 w 67"/>
                  <a:gd name="T3" fmla="*/ 19 h 99"/>
                  <a:gd name="T4" fmla="*/ 12 w 67"/>
                  <a:gd name="T5" fmla="*/ 16 h 99"/>
                  <a:gd name="T6" fmla="*/ 16 w 67"/>
                  <a:gd name="T7" fmla="*/ 22 h 99"/>
                  <a:gd name="T8" fmla="*/ 12 w 67"/>
                  <a:gd name="T9" fmla="*/ 25 h 99"/>
                  <a:gd name="T10" fmla="*/ 12 w 67"/>
                  <a:gd name="T11" fmla="*/ 16 h 99"/>
                  <a:gd name="T12" fmla="*/ 12 w 67"/>
                  <a:gd name="T13" fmla="*/ 16 h 99"/>
                  <a:gd name="T14" fmla="*/ 12 w 67"/>
                  <a:gd name="T15" fmla="*/ 16 h 99"/>
                  <a:gd name="T16" fmla="*/ 10 w 67"/>
                  <a:gd name="T17" fmla="*/ 17 h 99"/>
                  <a:gd name="T18" fmla="*/ 12 w 67"/>
                  <a:gd name="T19" fmla="*/ 16 h 99"/>
                  <a:gd name="T20" fmla="*/ 8 w 67"/>
                  <a:gd name="T21" fmla="*/ 19 h 99"/>
                  <a:gd name="T22" fmla="*/ 5 w 67"/>
                  <a:gd name="T23" fmla="*/ 14 h 99"/>
                  <a:gd name="T24" fmla="*/ 9 w 67"/>
                  <a:gd name="T25" fmla="*/ 11 h 99"/>
                  <a:gd name="T26" fmla="*/ 12 w 67"/>
                  <a:gd name="T27" fmla="*/ 16 h 99"/>
                  <a:gd name="T28" fmla="*/ 8 w 67"/>
                  <a:gd name="T29" fmla="*/ 19 h 99"/>
                  <a:gd name="T30" fmla="*/ 5 w 67"/>
                  <a:gd name="T31" fmla="*/ 14 h 99"/>
                  <a:gd name="T32" fmla="*/ 5 w 67"/>
                  <a:gd name="T33" fmla="*/ 14 h 99"/>
                  <a:gd name="T34" fmla="*/ 5 w 67"/>
                  <a:gd name="T35" fmla="*/ 14 h 99"/>
                  <a:gd name="T36" fmla="*/ 7 w 67"/>
                  <a:gd name="T37" fmla="*/ 13 h 99"/>
                  <a:gd name="T38" fmla="*/ 5 w 67"/>
                  <a:gd name="T39" fmla="*/ 14 h 99"/>
                  <a:gd name="T40" fmla="*/ 5 w 67"/>
                  <a:gd name="T41" fmla="*/ 14 h 99"/>
                  <a:gd name="T42" fmla="*/ 3 w 67"/>
                  <a:gd name="T43" fmla="*/ 10 h 99"/>
                  <a:gd name="T44" fmla="*/ 7 w 67"/>
                  <a:gd name="T45" fmla="*/ 7 h 99"/>
                  <a:gd name="T46" fmla="*/ 9 w 67"/>
                  <a:gd name="T47" fmla="*/ 11 h 99"/>
                  <a:gd name="T48" fmla="*/ 5 w 67"/>
                  <a:gd name="T49" fmla="*/ 14 h 99"/>
                  <a:gd name="T50" fmla="*/ 7 w 67"/>
                  <a:gd name="T51" fmla="*/ 7 h 99"/>
                  <a:gd name="T52" fmla="*/ 7 w 67"/>
                  <a:gd name="T53" fmla="*/ 7 h 99"/>
                  <a:gd name="T54" fmla="*/ 7 w 67"/>
                  <a:gd name="T55" fmla="*/ 7 h 99"/>
                  <a:gd name="T56" fmla="*/ 5 w 67"/>
                  <a:gd name="T57" fmla="*/ 9 h 99"/>
                  <a:gd name="T58" fmla="*/ 7 w 67"/>
                  <a:gd name="T59" fmla="*/ 7 h 99"/>
                  <a:gd name="T60" fmla="*/ 3 w 67"/>
                  <a:gd name="T61" fmla="*/ 10 h 99"/>
                  <a:gd name="T62" fmla="*/ 2 w 67"/>
                  <a:gd name="T63" fmla="*/ 8 h 99"/>
                  <a:gd name="T64" fmla="*/ 5 w 67"/>
                  <a:gd name="T65" fmla="*/ 5 h 99"/>
                  <a:gd name="T66" fmla="*/ 7 w 67"/>
                  <a:gd name="T67" fmla="*/ 7 h 99"/>
                  <a:gd name="T68" fmla="*/ 3 w 67"/>
                  <a:gd name="T69" fmla="*/ 10 h 99"/>
                  <a:gd name="T70" fmla="*/ 5 w 67"/>
                  <a:gd name="T71" fmla="*/ 5 h 99"/>
                  <a:gd name="T72" fmla="*/ 2 w 67"/>
                  <a:gd name="T73" fmla="*/ 0 h 99"/>
                  <a:gd name="T74" fmla="*/ 5 w 67"/>
                  <a:gd name="T75" fmla="*/ 5 h 99"/>
                  <a:gd name="T76" fmla="*/ 4 w 67"/>
                  <a:gd name="T77" fmla="*/ 6 h 99"/>
                  <a:gd name="T78" fmla="*/ 5 w 67"/>
                  <a:gd name="T79" fmla="*/ 5 h 99"/>
                  <a:gd name="T80" fmla="*/ 2 w 67"/>
                  <a:gd name="T81" fmla="*/ 8 h 99"/>
                  <a:gd name="T82" fmla="*/ 0 w 67"/>
                  <a:gd name="T83" fmla="*/ 5 h 99"/>
                  <a:gd name="T84" fmla="*/ 4 w 67"/>
                  <a:gd name="T85" fmla="*/ 3 h 99"/>
                  <a:gd name="T86" fmla="*/ 5 w 67"/>
                  <a:gd name="T87" fmla="*/ 5 h 99"/>
                  <a:gd name="T88" fmla="*/ 2 w 67"/>
                  <a:gd name="T89" fmla="*/ 8 h 99"/>
                  <a:gd name="T90" fmla="*/ 0 w 67"/>
                  <a:gd name="T91" fmla="*/ 5 h 99"/>
                  <a:gd name="T92" fmla="*/ 9 w 67"/>
                  <a:gd name="T93" fmla="*/ 19 h 99"/>
                  <a:gd name="T94" fmla="*/ 0 w 67"/>
                  <a:gd name="T95" fmla="*/ 5 h 99"/>
                  <a:gd name="T96" fmla="*/ 2 w 67"/>
                  <a:gd name="T97" fmla="*/ 4 h 99"/>
                  <a:gd name="T98" fmla="*/ 0 w 67"/>
                  <a:gd name="T99" fmla="*/ 5 h 9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67"/>
                  <a:gd name="T151" fmla="*/ 0 h 99"/>
                  <a:gd name="T152" fmla="*/ 67 w 67"/>
                  <a:gd name="T153" fmla="*/ 99 h 9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67" h="99">
                    <a:moveTo>
                      <a:pt x="51" y="99"/>
                    </a:moveTo>
                    <a:lnTo>
                      <a:pt x="35" y="74"/>
                    </a:lnTo>
                    <a:lnTo>
                      <a:pt x="51" y="64"/>
                    </a:lnTo>
                    <a:lnTo>
                      <a:pt x="67" y="89"/>
                    </a:lnTo>
                    <a:lnTo>
                      <a:pt x="51" y="99"/>
                    </a:lnTo>
                    <a:close/>
                    <a:moveTo>
                      <a:pt x="51" y="64"/>
                    </a:moveTo>
                    <a:lnTo>
                      <a:pt x="50" y="63"/>
                    </a:lnTo>
                    <a:lnTo>
                      <a:pt x="51" y="64"/>
                    </a:lnTo>
                    <a:lnTo>
                      <a:pt x="43" y="68"/>
                    </a:lnTo>
                    <a:lnTo>
                      <a:pt x="51" y="64"/>
                    </a:lnTo>
                    <a:close/>
                    <a:moveTo>
                      <a:pt x="35" y="74"/>
                    </a:moveTo>
                    <a:lnTo>
                      <a:pt x="22" y="55"/>
                    </a:lnTo>
                    <a:lnTo>
                      <a:pt x="38" y="44"/>
                    </a:lnTo>
                    <a:lnTo>
                      <a:pt x="51" y="64"/>
                    </a:lnTo>
                    <a:lnTo>
                      <a:pt x="35" y="74"/>
                    </a:lnTo>
                    <a:close/>
                    <a:moveTo>
                      <a:pt x="22" y="55"/>
                    </a:moveTo>
                    <a:lnTo>
                      <a:pt x="22" y="55"/>
                    </a:lnTo>
                    <a:lnTo>
                      <a:pt x="30" y="50"/>
                    </a:lnTo>
                    <a:lnTo>
                      <a:pt x="22" y="55"/>
                    </a:lnTo>
                    <a:close/>
                    <a:moveTo>
                      <a:pt x="22" y="55"/>
                    </a:moveTo>
                    <a:lnTo>
                      <a:pt x="13" y="39"/>
                    </a:lnTo>
                    <a:lnTo>
                      <a:pt x="29" y="29"/>
                    </a:lnTo>
                    <a:lnTo>
                      <a:pt x="39" y="45"/>
                    </a:lnTo>
                    <a:lnTo>
                      <a:pt x="22" y="55"/>
                    </a:lnTo>
                    <a:close/>
                    <a:moveTo>
                      <a:pt x="29" y="29"/>
                    </a:moveTo>
                    <a:lnTo>
                      <a:pt x="29" y="29"/>
                    </a:lnTo>
                    <a:lnTo>
                      <a:pt x="20" y="34"/>
                    </a:lnTo>
                    <a:lnTo>
                      <a:pt x="29" y="29"/>
                    </a:lnTo>
                    <a:close/>
                    <a:moveTo>
                      <a:pt x="13" y="40"/>
                    </a:moveTo>
                    <a:lnTo>
                      <a:pt x="7" y="30"/>
                    </a:lnTo>
                    <a:lnTo>
                      <a:pt x="22" y="19"/>
                    </a:lnTo>
                    <a:lnTo>
                      <a:pt x="29" y="29"/>
                    </a:lnTo>
                    <a:lnTo>
                      <a:pt x="13" y="40"/>
                    </a:lnTo>
                    <a:close/>
                    <a:moveTo>
                      <a:pt x="22" y="19"/>
                    </a:moveTo>
                    <a:lnTo>
                      <a:pt x="9" y="0"/>
                    </a:lnTo>
                    <a:lnTo>
                      <a:pt x="22" y="19"/>
                    </a:lnTo>
                    <a:lnTo>
                      <a:pt x="15" y="24"/>
                    </a:lnTo>
                    <a:lnTo>
                      <a:pt x="22" y="19"/>
                    </a:lnTo>
                    <a:close/>
                    <a:moveTo>
                      <a:pt x="7" y="30"/>
                    </a:moveTo>
                    <a:lnTo>
                      <a:pt x="0" y="20"/>
                    </a:lnTo>
                    <a:lnTo>
                      <a:pt x="16" y="10"/>
                    </a:lnTo>
                    <a:lnTo>
                      <a:pt x="22" y="19"/>
                    </a:lnTo>
                    <a:lnTo>
                      <a:pt x="7" y="30"/>
                    </a:lnTo>
                    <a:close/>
                    <a:moveTo>
                      <a:pt x="0" y="20"/>
                    </a:moveTo>
                    <a:lnTo>
                      <a:pt x="38" y="77"/>
                    </a:lnTo>
                    <a:lnTo>
                      <a:pt x="0" y="20"/>
                    </a:lnTo>
                    <a:lnTo>
                      <a:pt x="8" y="14"/>
                    </a:lnTo>
                    <a:lnTo>
                      <a:pt x="0"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71" name="Freeform 1061">
                <a:extLst>
                  <a:ext uri="{FF2B5EF4-FFF2-40B4-BE49-F238E27FC236}">
                    <a16:creationId xmlns:a16="http://schemas.microsoft.com/office/drawing/2014/main" id="{47C787F3-7751-4EC9-83D9-25081078C37C}"/>
                  </a:ext>
                </a:extLst>
              </p:cNvPr>
              <p:cNvSpPr>
                <a:spLocks noEditPoints="1"/>
              </p:cNvSpPr>
              <p:nvPr/>
            </p:nvSpPr>
            <p:spPr bwMode="auto">
              <a:xfrm>
                <a:off x="1676" y="1376"/>
                <a:ext cx="7" cy="7"/>
              </a:xfrm>
              <a:custGeom>
                <a:avLst/>
                <a:gdLst>
                  <a:gd name="T0" fmla="*/ 3 w 29"/>
                  <a:gd name="T1" fmla="*/ 7 h 31"/>
                  <a:gd name="T2" fmla="*/ 2 w 29"/>
                  <a:gd name="T3" fmla="*/ 5 h 31"/>
                  <a:gd name="T4" fmla="*/ 5 w 29"/>
                  <a:gd name="T5" fmla="*/ 2 h 31"/>
                  <a:gd name="T6" fmla="*/ 7 w 29"/>
                  <a:gd name="T7" fmla="*/ 5 h 31"/>
                  <a:gd name="T8" fmla="*/ 3 w 29"/>
                  <a:gd name="T9" fmla="*/ 7 h 31"/>
                  <a:gd name="T10" fmla="*/ 2 w 29"/>
                  <a:gd name="T11" fmla="*/ 5 h 31"/>
                  <a:gd name="T12" fmla="*/ 2 w 29"/>
                  <a:gd name="T13" fmla="*/ 5 h 31"/>
                  <a:gd name="T14" fmla="*/ 1 w 29"/>
                  <a:gd name="T15" fmla="*/ 5 h 31"/>
                  <a:gd name="T16" fmla="*/ 4 w 29"/>
                  <a:gd name="T17" fmla="*/ 4 h 31"/>
                  <a:gd name="T18" fmla="*/ 2 w 29"/>
                  <a:gd name="T19" fmla="*/ 5 h 31"/>
                  <a:gd name="T20" fmla="*/ 1 w 29"/>
                  <a:gd name="T21" fmla="*/ 5 h 31"/>
                  <a:gd name="T22" fmla="*/ 1 w 29"/>
                  <a:gd name="T23" fmla="*/ 3 h 31"/>
                  <a:gd name="T24" fmla="*/ 5 w 29"/>
                  <a:gd name="T25" fmla="*/ 1 h 31"/>
                  <a:gd name="T26" fmla="*/ 6 w 29"/>
                  <a:gd name="T27" fmla="*/ 3 h 31"/>
                  <a:gd name="T28" fmla="*/ 1 w 29"/>
                  <a:gd name="T29" fmla="*/ 5 h 31"/>
                  <a:gd name="T30" fmla="*/ 4 w 29"/>
                  <a:gd name="T31" fmla="*/ 1 h 31"/>
                  <a:gd name="T32" fmla="*/ 5 w 29"/>
                  <a:gd name="T33" fmla="*/ 1 h 31"/>
                  <a:gd name="T34" fmla="*/ 5 w 29"/>
                  <a:gd name="T35" fmla="*/ 1 h 31"/>
                  <a:gd name="T36" fmla="*/ 3 w 29"/>
                  <a:gd name="T37" fmla="*/ 2 h 31"/>
                  <a:gd name="T38" fmla="*/ 4 w 29"/>
                  <a:gd name="T39" fmla="*/ 1 h 31"/>
                  <a:gd name="T40" fmla="*/ 1 w 29"/>
                  <a:gd name="T41" fmla="*/ 4 h 31"/>
                  <a:gd name="T42" fmla="*/ 0 w 29"/>
                  <a:gd name="T43" fmla="*/ 3 h 31"/>
                  <a:gd name="T44" fmla="*/ 4 w 29"/>
                  <a:gd name="T45" fmla="*/ 0 h 31"/>
                  <a:gd name="T46" fmla="*/ 4 w 29"/>
                  <a:gd name="T47" fmla="*/ 1 h 31"/>
                  <a:gd name="T48" fmla="*/ 1 w 29"/>
                  <a:gd name="T49" fmla="*/ 4 h 31"/>
                  <a:gd name="T50" fmla="*/ 0 w 29"/>
                  <a:gd name="T51" fmla="*/ 3 h 31"/>
                  <a:gd name="T52" fmla="*/ 0 w 29"/>
                  <a:gd name="T53" fmla="*/ 3 h 31"/>
                  <a:gd name="T54" fmla="*/ 0 w 29"/>
                  <a:gd name="T55" fmla="*/ 2 h 31"/>
                  <a:gd name="T56" fmla="*/ 2 w 29"/>
                  <a:gd name="T57" fmla="*/ 2 h 31"/>
                  <a:gd name="T58" fmla="*/ 0 w 29"/>
                  <a:gd name="T59" fmla="*/ 3 h 3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9"/>
                  <a:gd name="T91" fmla="*/ 0 h 31"/>
                  <a:gd name="T92" fmla="*/ 29 w 29"/>
                  <a:gd name="T93" fmla="*/ 31 h 3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9" h="31">
                    <a:moveTo>
                      <a:pt x="13" y="31"/>
                    </a:moveTo>
                    <a:lnTo>
                      <a:pt x="7" y="22"/>
                    </a:lnTo>
                    <a:lnTo>
                      <a:pt x="22" y="11"/>
                    </a:lnTo>
                    <a:lnTo>
                      <a:pt x="29" y="21"/>
                    </a:lnTo>
                    <a:lnTo>
                      <a:pt x="13" y="31"/>
                    </a:lnTo>
                    <a:close/>
                    <a:moveTo>
                      <a:pt x="7" y="22"/>
                    </a:moveTo>
                    <a:lnTo>
                      <a:pt x="7" y="21"/>
                    </a:lnTo>
                    <a:lnTo>
                      <a:pt x="6" y="21"/>
                    </a:lnTo>
                    <a:lnTo>
                      <a:pt x="15" y="16"/>
                    </a:lnTo>
                    <a:lnTo>
                      <a:pt x="7" y="22"/>
                    </a:lnTo>
                    <a:close/>
                    <a:moveTo>
                      <a:pt x="6" y="21"/>
                    </a:moveTo>
                    <a:lnTo>
                      <a:pt x="3" y="14"/>
                    </a:lnTo>
                    <a:lnTo>
                      <a:pt x="20" y="5"/>
                    </a:lnTo>
                    <a:lnTo>
                      <a:pt x="23" y="12"/>
                    </a:lnTo>
                    <a:lnTo>
                      <a:pt x="6" y="21"/>
                    </a:lnTo>
                    <a:close/>
                    <a:moveTo>
                      <a:pt x="18" y="3"/>
                    </a:moveTo>
                    <a:lnTo>
                      <a:pt x="19" y="4"/>
                    </a:lnTo>
                    <a:lnTo>
                      <a:pt x="20" y="5"/>
                    </a:lnTo>
                    <a:lnTo>
                      <a:pt x="11" y="10"/>
                    </a:lnTo>
                    <a:lnTo>
                      <a:pt x="18" y="3"/>
                    </a:lnTo>
                    <a:close/>
                    <a:moveTo>
                      <a:pt x="5" y="16"/>
                    </a:moveTo>
                    <a:lnTo>
                      <a:pt x="1" y="13"/>
                    </a:lnTo>
                    <a:lnTo>
                      <a:pt x="16" y="0"/>
                    </a:lnTo>
                    <a:lnTo>
                      <a:pt x="18" y="3"/>
                    </a:lnTo>
                    <a:lnTo>
                      <a:pt x="5" y="16"/>
                    </a:lnTo>
                    <a:close/>
                    <a:moveTo>
                      <a:pt x="1" y="13"/>
                    </a:moveTo>
                    <a:lnTo>
                      <a:pt x="0" y="12"/>
                    </a:lnTo>
                    <a:lnTo>
                      <a:pt x="0" y="11"/>
                    </a:lnTo>
                    <a:lnTo>
                      <a:pt x="8" y="7"/>
                    </a:lnTo>
                    <a:lnTo>
                      <a:pt x="1"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72" name="Freeform 1062">
                <a:extLst>
                  <a:ext uri="{FF2B5EF4-FFF2-40B4-BE49-F238E27FC236}">
                    <a16:creationId xmlns:a16="http://schemas.microsoft.com/office/drawing/2014/main" id="{6108A4D8-B13B-4025-B262-67A41F9F5CD3}"/>
                  </a:ext>
                </a:extLst>
              </p:cNvPr>
              <p:cNvSpPr>
                <a:spLocks noEditPoints="1"/>
              </p:cNvSpPr>
              <p:nvPr/>
            </p:nvSpPr>
            <p:spPr bwMode="auto">
              <a:xfrm>
                <a:off x="1673" y="1370"/>
                <a:ext cx="7" cy="8"/>
              </a:xfrm>
              <a:custGeom>
                <a:avLst/>
                <a:gdLst>
                  <a:gd name="T0" fmla="*/ 3 w 29"/>
                  <a:gd name="T1" fmla="*/ 8 h 32"/>
                  <a:gd name="T2" fmla="*/ 2 w 29"/>
                  <a:gd name="T3" fmla="*/ 6 h 32"/>
                  <a:gd name="T4" fmla="*/ 6 w 29"/>
                  <a:gd name="T5" fmla="*/ 5 h 32"/>
                  <a:gd name="T6" fmla="*/ 7 w 29"/>
                  <a:gd name="T7" fmla="*/ 6 h 32"/>
                  <a:gd name="T8" fmla="*/ 3 w 29"/>
                  <a:gd name="T9" fmla="*/ 8 h 32"/>
                  <a:gd name="T10" fmla="*/ 6 w 29"/>
                  <a:gd name="T11" fmla="*/ 4 h 32"/>
                  <a:gd name="T12" fmla="*/ 6 w 29"/>
                  <a:gd name="T13" fmla="*/ 4 h 32"/>
                  <a:gd name="T14" fmla="*/ 6 w 29"/>
                  <a:gd name="T15" fmla="*/ 5 h 32"/>
                  <a:gd name="T16" fmla="*/ 4 w 29"/>
                  <a:gd name="T17" fmla="*/ 5 h 32"/>
                  <a:gd name="T18" fmla="*/ 6 w 29"/>
                  <a:gd name="T19" fmla="*/ 4 h 32"/>
                  <a:gd name="T20" fmla="*/ 2 w 29"/>
                  <a:gd name="T21" fmla="*/ 7 h 32"/>
                  <a:gd name="T22" fmla="*/ 2 w 29"/>
                  <a:gd name="T23" fmla="*/ 6 h 32"/>
                  <a:gd name="T24" fmla="*/ 5 w 29"/>
                  <a:gd name="T25" fmla="*/ 3 h 32"/>
                  <a:gd name="T26" fmla="*/ 6 w 29"/>
                  <a:gd name="T27" fmla="*/ 4 h 32"/>
                  <a:gd name="T28" fmla="*/ 2 w 29"/>
                  <a:gd name="T29" fmla="*/ 7 h 32"/>
                  <a:gd name="T30" fmla="*/ 2 w 29"/>
                  <a:gd name="T31" fmla="*/ 6 h 32"/>
                  <a:gd name="T32" fmla="*/ 2 w 29"/>
                  <a:gd name="T33" fmla="*/ 6 h 32"/>
                  <a:gd name="T34" fmla="*/ 1 w 29"/>
                  <a:gd name="T35" fmla="*/ 6 h 32"/>
                  <a:gd name="T36" fmla="*/ 3 w 29"/>
                  <a:gd name="T37" fmla="*/ 5 h 32"/>
                  <a:gd name="T38" fmla="*/ 2 w 29"/>
                  <a:gd name="T39" fmla="*/ 6 h 32"/>
                  <a:gd name="T40" fmla="*/ 1 w 29"/>
                  <a:gd name="T41" fmla="*/ 6 h 32"/>
                  <a:gd name="T42" fmla="*/ 0 w 29"/>
                  <a:gd name="T43" fmla="*/ 4 h 32"/>
                  <a:gd name="T44" fmla="*/ 5 w 29"/>
                  <a:gd name="T45" fmla="*/ 2 h 32"/>
                  <a:gd name="T46" fmla="*/ 5 w 29"/>
                  <a:gd name="T47" fmla="*/ 4 h 32"/>
                  <a:gd name="T48" fmla="*/ 1 w 29"/>
                  <a:gd name="T49" fmla="*/ 6 h 32"/>
                  <a:gd name="T50" fmla="*/ 4 w 29"/>
                  <a:gd name="T51" fmla="*/ 1 h 32"/>
                  <a:gd name="T52" fmla="*/ 4 w 29"/>
                  <a:gd name="T53" fmla="*/ 1 h 32"/>
                  <a:gd name="T54" fmla="*/ 5 w 29"/>
                  <a:gd name="T55" fmla="*/ 2 h 32"/>
                  <a:gd name="T56" fmla="*/ 3 w 29"/>
                  <a:gd name="T57" fmla="*/ 3 h 32"/>
                  <a:gd name="T58" fmla="*/ 4 w 29"/>
                  <a:gd name="T59" fmla="*/ 1 h 32"/>
                  <a:gd name="T60" fmla="*/ 2 w 29"/>
                  <a:gd name="T61" fmla="*/ 5 h 32"/>
                  <a:gd name="T62" fmla="*/ 0 w 29"/>
                  <a:gd name="T63" fmla="*/ 5 h 32"/>
                  <a:gd name="T64" fmla="*/ 2 w 29"/>
                  <a:gd name="T65" fmla="*/ 0 h 32"/>
                  <a:gd name="T66" fmla="*/ 4 w 29"/>
                  <a:gd name="T67" fmla="*/ 1 h 32"/>
                  <a:gd name="T68" fmla="*/ 2 w 29"/>
                  <a:gd name="T69" fmla="*/ 5 h 3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9"/>
                  <a:gd name="T106" fmla="*/ 0 h 32"/>
                  <a:gd name="T107" fmla="*/ 29 w 29"/>
                  <a:gd name="T108" fmla="*/ 32 h 3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9" h="32">
                    <a:moveTo>
                      <a:pt x="12" y="32"/>
                    </a:moveTo>
                    <a:lnTo>
                      <a:pt x="9" y="25"/>
                    </a:lnTo>
                    <a:lnTo>
                      <a:pt x="25" y="18"/>
                    </a:lnTo>
                    <a:lnTo>
                      <a:pt x="29" y="23"/>
                    </a:lnTo>
                    <a:lnTo>
                      <a:pt x="12" y="32"/>
                    </a:lnTo>
                    <a:close/>
                    <a:moveTo>
                      <a:pt x="24" y="14"/>
                    </a:moveTo>
                    <a:lnTo>
                      <a:pt x="25" y="15"/>
                    </a:lnTo>
                    <a:lnTo>
                      <a:pt x="25" y="18"/>
                    </a:lnTo>
                    <a:lnTo>
                      <a:pt x="18" y="21"/>
                    </a:lnTo>
                    <a:lnTo>
                      <a:pt x="24" y="14"/>
                    </a:lnTo>
                    <a:close/>
                    <a:moveTo>
                      <a:pt x="10" y="29"/>
                    </a:moveTo>
                    <a:lnTo>
                      <a:pt x="8" y="25"/>
                    </a:lnTo>
                    <a:lnTo>
                      <a:pt x="21" y="11"/>
                    </a:lnTo>
                    <a:lnTo>
                      <a:pt x="24" y="14"/>
                    </a:lnTo>
                    <a:lnTo>
                      <a:pt x="10" y="29"/>
                    </a:lnTo>
                    <a:close/>
                    <a:moveTo>
                      <a:pt x="8" y="25"/>
                    </a:moveTo>
                    <a:lnTo>
                      <a:pt x="7" y="24"/>
                    </a:lnTo>
                    <a:lnTo>
                      <a:pt x="6" y="22"/>
                    </a:lnTo>
                    <a:lnTo>
                      <a:pt x="14" y="19"/>
                    </a:lnTo>
                    <a:lnTo>
                      <a:pt x="8" y="25"/>
                    </a:lnTo>
                    <a:close/>
                    <a:moveTo>
                      <a:pt x="6" y="22"/>
                    </a:moveTo>
                    <a:lnTo>
                      <a:pt x="2" y="17"/>
                    </a:lnTo>
                    <a:lnTo>
                      <a:pt x="19" y="8"/>
                    </a:lnTo>
                    <a:lnTo>
                      <a:pt x="22" y="14"/>
                    </a:lnTo>
                    <a:lnTo>
                      <a:pt x="6" y="22"/>
                    </a:lnTo>
                    <a:close/>
                    <a:moveTo>
                      <a:pt x="15" y="3"/>
                    </a:moveTo>
                    <a:lnTo>
                      <a:pt x="18" y="4"/>
                    </a:lnTo>
                    <a:lnTo>
                      <a:pt x="19" y="8"/>
                    </a:lnTo>
                    <a:lnTo>
                      <a:pt x="11" y="12"/>
                    </a:lnTo>
                    <a:lnTo>
                      <a:pt x="15" y="3"/>
                    </a:lnTo>
                    <a:close/>
                    <a:moveTo>
                      <a:pt x="7" y="21"/>
                    </a:moveTo>
                    <a:lnTo>
                      <a:pt x="0" y="18"/>
                    </a:lnTo>
                    <a:lnTo>
                      <a:pt x="9" y="0"/>
                    </a:lnTo>
                    <a:lnTo>
                      <a:pt x="15" y="3"/>
                    </a:lnTo>
                    <a:lnTo>
                      <a:pt x="7"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73" name="Freeform 1063">
                <a:extLst>
                  <a:ext uri="{FF2B5EF4-FFF2-40B4-BE49-F238E27FC236}">
                    <a16:creationId xmlns:a16="http://schemas.microsoft.com/office/drawing/2014/main" id="{568A7245-347A-43CD-AC66-B5FBB573E070}"/>
                  </a:ext>
                </a:extLst>
              </p:cNvPr>
              <p:cNvSpPr>
                <a:spLocks noEditPoints="1"/>
              </p:cNvSpPr>
              <p:nvPr/>
            </p:nvSpPr>
            <p:spPr bwMode="auto">
              <a:xfrm>
                <a:off x="1670" y="1368"/>
                <a:ext cx="6" cy="7"/>
              </a:xfrm>
              <a:custGeom>
                <a:avLst/>
                <a:gdLst>
                  <a:gd name="T0" fmla="*/ 3 w 23"/>
                  <a:gd name="T1" fmla="*/ 7 h 27"/>
                  <a:gd name="T2" fmla="*/ 3 w 23"/>
                  <a:gd name="T3" fmla="*/ 7 h 27"/>
                  <a:gd name="T4" fmla="*/ 3 w 23"/>
                  <a:gd name="T5" fmla="*/ 6 h 27"/>
                  <a:gd name="T6" fmla="*/ 4 w 23"/>
                  <a:gd name="T7" fmla="*/ 5 h 27"/>
                  <a:gd name="T8" fmla="*/ 3 w 23"/>
                  <a:gd name="T9" fmla="*/ 7 h 27"/>
                  <a:gd name="T10" fmla="*/ 3 w 23"/>
                  <a:gd name="T11" fmla="*/ 6 h 27"/>
                  <a:gd name="T12" fmla="*/ 1 w 23"/>
                  <a:gd name="T13" fmla="*/ 5 h 27"/>
                  <a:gd name="T14" fmla="*/ 4 w 23"/>
                  <a:gd name="T15" fmla="*/ 1 h 27"/>
                  <a:gd name="T16" fmla="*/ 6 w 23"/>
                  <a:gd name="T17" fmla="*/ 3 h 27"/>
                  <a:gd name="T18" fmla="*/ 3 w 23"/>
                  <a:gd name="T19" fmla="*/ 6 h 27"/>
                  <a:gd name="T20" fmla="*/ 4 w 23"/>
                  <a:gd name="T21" fmla="*/ 1 h 27"/>
                  <a:gd name="T22" fmla="*/ 4 w 23"/>
                  <a:gd name="T23" fmla="*/ 1 h 27"/>
                  <a:gd name="T24" fmla="*/ 4 w 23"/>
                  <a:gd name="T25" fmla="*/ 1 h 27"/>
                  <a:gd name="T26" fmla="*/ 3 w 23"/>
                  <a:gd name="T27" fmla="*/ 3 h 27"/>
                  <a:gd name="T28" fmla="*/ 4 w 23"/>
                  <a:gd name="T29" fmla="*/ 1 h 27"/>
                  <a:gd name="T30" fmla="*/ 1 w 23"/>
                  <a:gd name="T31" fmla="*/ 5 h 27"/>
                  <a:gd name="T32" fmla="*/ 0 w 23"/>
                  <a:gd name="T33" fmla="*/ 4 h 27"/>
                  <a:gd name="T34" fmla="*/ 2 w 23"/>
                  <a:gd name="T35" fmla="*/ 0 h 27"/>
                  <a:gd name="T36" fmla="*/ 4 w 23"/>
                  <a:gd name="T37" fmla="*/ 1 h 27"/>
                  <a:gd name="T38" fmla="*/ 1 w 23"/>
                  <a:gd name="T39" fmla="*/ 5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3"/>
                  <a:gd name="T61" fmla="*/ 0 h 27"/>
                  <a:gd name="T62" fmla="*/ 23 w 23"/>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3" h="27">
                    <a:moveTo>
                      <a:pt x="12" y="27"/>
                    </a:moveTo>
                    <a:lnTo>
                      <a:pt x="11" y="26"/>
                    </a:lnTo>
                    <a:lnTo>
                      <a:pt x="10" y="24"/>
                    </a:lnTo>
                    <a:lnTo>
                      <a:pt x="16" y="18"/>
                    </a:lnTo>
                    <a:lnTo>
                      <a:pt x="12" y="27"/>
                    </a:lnTo>
                    <a:close/>
                    <a:moveTo>
                      <a:pt x="10" y="24"/>
                    </a:moveTo>
                    <a:lnTo>
                      <a:pt x="3" y="18"/>
                    </a:lnTo>
                    <a:lnTo>
                      <a:pt x="16" y="5"/>
                    </a:lnTo>
                    <a:lnTo>
                      <a:pt x="23" y="11"/>
                    </a:lnTo>
                    <a:lnTo>
                      <a:pt x="10" y="24"/>
                    </a:lnTo>
                    <a:close/>
                    <a:moveTo>
                      <a:pt x="14" y="2"/>
                    </a:moveTo>
                    <a:lnTo>
                      <a:pt x="15" y="3"/>
                    </a:lnTo>
                    <a:lnTo>
                      <a:pt x="16" y="5"/>
                    </a:lnTo>
                    <a:lnTo>
                      <a:pt x="10" y="11"/>
                    </a:lnTo>
                    <a:lnTo>
                      <a:pt x="14" y="2"/>
                    </a:lnTo>
                    <a:close/>
                    <a:moveTo>
                      <a:pt x="5" y="20"/>
                    </a:moveTo>
                    <a:lnTo>
                      <a:pt x="0" y="17"/>
                    </a:lnTo>
                    <a:lnTo>
                      <a:pt x="8" y="0"/>
                    </a:lnTo>
                    <a:lnTo>
                      <a:pt x="14" y="2"/>
                    </a:lnTo>
                    <a:lnTo>
                      <a:pt x="5"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74" name="Freeform 1064">
                <a:extLst>
                  <a:ext uri="{FF2B5EF4-FFF2-40B4-BE49-F238E27FC236}">
                    <a16:creationId xmlns:a16="http://schemas.microsoft.com/office/drawing/2014/main" id="{365B7FCB-6C2E-43CA-9AB0-6D8118232277}"/>
                  </a:ext>
                </a:extLst>
              </p:cNvPr>
              <p:cNvSpPr>
                <a:spLocks/>
              </p:cNvSpPr>
              <p:nvPr/>
            </p:nvSpPr>
            <p:spPr bwMode="auto">
              <a:xfrm>
                <a:off x="1671" y="1368"/>
                <a:ext cx="1" cy="2"/>
              </a:xfrm>
              <a:custGeom>
                <a:avLst/>
                <a:gdLst>
                  <a:gd name="T0" fmla="*/ 0 w 5"/>
                  <a:gd name="T1" fmla="*/ 0 h 9"/>
                  <a:gd name="T2" fmla="*/ 1 w 5"/>
                  <a:gd name="T3" fmla="*/ 0 h 9"/>
                  <a:gd name="T4" fmla="*/ 1 w 5"/>
                  <a:gd name="T5" fmla="*/ 0 h 9"/>
                  <a:gd name="T6" fmla="*/ 0 w 5"/>
                  <a:gd name="T7" fmla="*/ 2 h 9"/>
                  <a:gd name="T8" fmla="*/ 0 w 5"/>
                  <a:gd name="T9" fmla="*/ 0 h 9"/>
                  <a:gd name="T10" fmla="*/ 0 60000 65536"/>
                  <a:gd name="T11" fmla="*/ 0 60000 65536"/>
                  <a:gd name="T12" fmla="*/ 0 60000 65536"/>
                  <a:gd name="T13" fmla="*/ 0 60000 65536"/>
                  <a:gd name="T14" fmla="*/ 0 60000 65536"/>
                  <a:gd name="T15" fmla="*/ 0 w 5"/>
                  <a:gd name="T16" fmla="*/ 0 h 9"/>
                  <a:gd name="T17" fmla="*/ 5 w 5"/>
                  <a:gd name="T18" fmla="*/ 9 h 9"/>
                </a:gdLst>
                <a:ahLst/>
                <a:cxnLst>
                  <a:cxn ang="T10">
                    <a:pos x="T0" y="T1"/>
                  </a:cxn>
                  <a:cxn ang="T11">
                    <a:pos x="T2" y="T3"/>
                  </a:cxn>
                  <a:cxn ang="T12">
                    <a:pos x="T4" y="T5"/>
                  </a:cxn>
                  <a:cxn ang="T13">
                    <a:pos x="T6" y="T7"/>
                  </a:cxn>
                  <a:cxn ang="T14">
                    <a:pos x="T8" y="T9"/>
                  </a:cxn>
                </a:cxnLst>
                <a:rect l="T15" t="T16" r="T17" b="T18"/>
                <a:pathLst>
                  <a:path w="5" h="9">
                    <a:moveTo>
                      <a:pt x="0" y="0"/>
                    </a:moveTo>
                    <a:lnTo>
                      <a:pt x="4" y="0"/>
                    </a:lnTo>
                    <a:lnTo>
                      <a:pt x="5" y="1"/>
                    </a:lnTo>
                    <a:lnTo>
                      <a:pt x="0" y="9"/>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75" name="Rectangle 1065">
                <a:extLst>
                  <a:ext uri="{FF2B5EF4-FFF2-40B4-BE49-F238E27FC236}">
                    <a16:creationId xmlns:a16="http://schemas.microsoft.com/office/drawing/2014/main" id="{E5A6C36A-58ED-4B7A-AFB0-FA04FB887B62}"/>
                  </a:ext>
                </a:extLst>
              </p:cNvPr>
              <p:cNvSpPr>
                <a:spLocks noChangeArrowheads="1"/>
              </p:cNvSpPr>
              <p:nvPr/>
            </p:nvSpPr>
            <p:spPr bwMode="auto">
              <a:xfrm>
                <a:off x="1669" y="1368"/>
                <a:ext cx="2" cy="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16376" name="Rectangle 1066">
                <a:extLst>
                  <a:ext uri="{FF2B5EF4-FFF2-40B4-BE49-F238E27FC236}">
                    <a16:creationId xmlns:a16="http://schemas.microsoft.com/office/drawing/2014/main" id="{90E83181-1A59-4DCB-BFCA-16A5DDC0BE2C}"/>
                  </a:ext>
                </a:extLst>
              </p:cNvPr>
              <p:cNvSpPr>
                <a:spLocks noChangeArrowheads="1"/>
              </p:cNvSpPr>
              <p:nvPr/>
            </p:nvSpPr>
            <p:spPr bwMode="auto">
              <a:xfrm>
                <a:off x="1666" y="1368"/>
                <a:ext cx="3" cy="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16377" name="Freeform 1067">
                <a:extLst>
                  <a:ext uri="{FF2B5EF4-FFF2-40B4-BE49-F238E27FC236}">
                    <a16:creationId xmlns:a16="http://schemas.microsoft.com/office/drawing/2014/main" id="{7FA6E2F3-259D-4488-8540-900DD4F44FC9}"/>
                  </a:ext>
                </a:extLst>
              </p:cNvPr>
              <p:cNvSpPr>
                <a:spLocks noEditPoints="1"/>
              </p:cNvSpPr>
              <p:nvPr/>
            </p:nvSpPr>
            <p:spPr bwMode="auto">
              <a:xfrm>
                <a:off x="1661" y="1368"/>
                <a:ext cx="5" cy="5"/>
              </a:xfrm>
              <a:custGeom>
                <a:avLst/>
                <a:gdLst>
                  <a:gd name="T0" fmla="*/ 5 w 22"/>
                  <a:gd name="T1" fmla="*/ 5 h 21"/>
                  <a:gd name="T2" fmla="*/ 3 w 22"/>
                  <a:gd name="T3" fmla="*/ 5 h 21"/>
                  <a:gd name="T4" fmla="*/ 3 w 22"/>
                  <a:gd name="T5" fmla="*/ 0 h 21"/>
                  <a:gd name="T6" fmla="*/ 5 w 22"/>
                  <a:gd name="T7" fmla="*/ 0 h 21"/>
                  <a:gd name="T8" fmla="*/ 5 w 22"/>
                  <a:gd name="T9" fmla="*/ 5 h 21"/>
                  <a:gd name="T10" fmla="*/ 2 w 22"/>
                  <a:gd name="T11" fmla="*/ 0 h 21"/>
                  <a:gd name="T12" fmla="*/ 3 w 22"/>
                  <a:gd name="T13" fmla="*/ 0 h 21"/>
                  <a:gd name="T14" fmla="*/ 3 w 22"/>
                  <a:gd name="T15" fmla="*/ 0 h 21"/>
                  <a:gd name="T16" fmla="*/ 3 w 22"/>
                  <a:gd name="T17" fmla="*/ 2 h 21"/>
                  <a:gd name="T18" fmla="*/ 2 w 22"/>
                  <a:gd name="T19" fmla="*/ 0 h 21"/>
                  <a:gd name="T20" fmla="*/ 4 w 22"/>
                  <a:gd name="T21" fmla="*/ 4 h 21"/>
                  <a:gd name="T22" fmla="*/ 2 w 22"/>
                  <a:gd name="T23" fmla="*/ 5 h 21"/>
                  <a:gd name="T24" fmla="*/ 0 w 22"/>
                  <a:gd name="T25" fmla="*/ 1 h 21"/>
                  <a:gd name="T26" fmla="*/ 2 w 22"/>
                  <a:gd name="T27" fmla="*/ 0 h 21"/>
                  <a:gd name="T28" fmla="*/ 4 w 22"/>
                  <a:gd name="T29" fmla="*/ 4 h 2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2"/>
                  <a:gd name="T46" fmla="*/ 0 h 21"/>
                  <a:gd name="T47" fmla="*/ 22 w 22"/>
                  <a:gd name="T48" fmla="*/ 21 h 2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2" h="21">
                    <a:moveTo>
                      <a:pt x="22" y="19"/>
                    </a:moveTo>
                    <a:lnTo>
                      <a:pt x="14" y="19"/>
                    </a:lnTo>
                    <a:lnTo>
                      <a:pt x="14" y="0"/>
                    </a:lnTo>
                    <a:lnTo>
                      <a:pt x="22" y="0"/>
                    </a:lnTo>
                    <a:lnTo>
                      <a:pt x="22" y="19"/>
                    </a:lnTo>
                    <a:close/>
                    <a:moveTo>
                      <a:pt x="10" y="0"/>
                    </a:moveTo>
                    <a:lnTo>
                      <a:pt x="11" y="0"/>
                    </a:lnTo>
                    <a:lnTo>
                      <a:pt x="14" y="0"/>
                    </a:lnTo>
                    <a:lnTo>
                      <a:pt x="14" y="9"/>
                    </a:lnTo>
                    <a:lnTo>
                      <a:pt x="10" y="0"/>
                    </a:lnTo>
                    <a:close/>
                    <a:moveTo>
                      <a:pt x="16" y="18"/>
                    </a:moveTo>
                    <a:lnTo>
                      <a:pt x="7" y="21"/>
                    </a:lnTo>
                    <a:lnTo>
                      <a:pt x="0" y="3"/>
                    </a:lnTo>
                    <a:lnTo>
                      <a:pt x="10" y="0"/>
                    </a:lnTo>
                    <a:lnTo>
                      <a:pt x="16"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78" name="Freeform 1068">
                <a:extLst>
                  <a:ext uri="{FF2B5EF4-FFF2-40B4-BE49-F238E27FC236}">
                    <a16:creationId xmlns:a16="http://schemas.microsoft.com/office/drawing/2014/main" id="{9CE89775-ED64-4964-9552-4D4D11BB223E}"/>
                  </a:ext>
                </a:extLst>
              </p:cNvPr>
              <p:cNvSpPr>
                <a:spLocks noEditPoints="1"/>
              </p:cNvSpPr>
              <p:nvPr/>
            </p:nvSpPr>
            <p:spPr bwMode="auto">
              <a:xfrm>
                <a:off x="1658" y="1369"/>
                <a:ext cx="5" cy="5"/>
              </a:xfrm>
              <a:custGeom>
                <a:avLst/>
                <a:gdLst>
                  <a:gd name="T0" fmla="*/ 5 w 19"/>
                  <a:gd name="T1" fmla="*/ 4 h 21"/>
                  <a:gd name="T2" fmla="*/ 5 w 19"/>
                  <a:gd name="T3" fmla="*/ 4 h 21"/>
                  <a:gd name="T4" fmla="*/ 5 w 19"/>
                  <a:gd name="T5" fmla="*/ 5 h 21"/>
                  <a:gd name="T6" fmla="*/ 4 w 19"/>
                  <a:gd name="T7" fmla="*/ 2 h 21"/>
                  <a:gd name="T8" fmla="*/ 5 w 19"/>
                  <a:gd name="T9" fmla="*/ 4 h 21"/>
                  <a:gd name="T10" fmla="*/ 5 w 19"/>
                  <a:gd name="T11" fmla="*/ 5 h 21"/>
                  <a:gd name="T12" fmla="*/ 1 w 19"/>
                  <a:gd name="T13" fmla="*/ 5 h 21"/>
                  <a:gd name="T14" fmla="*/ 0 w 19"/>
                  <a:gd name="T15" fmla="*/ 1 h 21"/>
                  <a:gd name="T16" fmla="*/ 4 w 19"/>
                  <a:gd name="T17" fmla="*/ 0 h 21"/>
                  <a:gd name="T18" fmla="*/ 5 w 19"/>
                  <a:gd name="T19" fmla="*/ 5 h 2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
                  <a:gd name="T31" fmla="*/ 0 h 21"/>
                  <a:gd name="T32" fmla="*/ 19 w 19"/>
                  <a:gd name="T33" fmla="*/ 21 h 2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 h="21">
                    <a:moveTo>
                      <a:pt x="19" y="18"/>
                    </a:moveTo>
                    <a:lnTo>
                      <a:pt x="18" y="18"/>
                    </a:lnTo>
                    <a:lnTo>
                      <a:pt x="18" y="19"/>
                    </a:lnTo>
                    <a:lnTo>
                      <a:pt x="16" y="9"/>
                    </a:lnTo>
                    <a:lnTo>
                      <a:pt x="19" y="18"/>
                    </a:lnTo>
                    <a:close/>
                    <a:moveTo>
                      <a:pt x="18" y="19"/>
                    </a:moveTo>
                    <a:lnTo>
                      <a:pt x="5" y="21"/>
                    </a:lnTo>
                    <a:lnTo>
                      <a:pt x="0" y="4"/>
                    </a:lnTo>
                    <a:lnTo>
                      <a:pt x="14" y="0"/>
                    </a:lnTo>
                    <a:lnTo>
                      <a:pt x="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79" name="Freeform 1069">
                <a:extLst>
                  <a:ext uri="{FF2B5EF4-FFF2-40B4-BE49-F238E27FC236}">
                    <a16:creationId xmlns:a16="http://schemas.microsoft.com/office/drawing/2014/main" id="{DFDA10FF-FE3B-4AE0-9C94-728A8A89F1F4}"/>
                  </a:ext>
                </a:extLst>
              </p:cNvPr>
              <p:cNvSpPr>
                <a:spLocks noEditPoints="1"/>
              </p:cNvSpPr>
              <p:nvPr/>
            </p:nvSpPr>
            <p:spPr bwMode="auto">
              <a:xfrm>
                <a:off x="1651" y="1370"/>
                <a:ext cx="9" cy="8"/>
              </a:xfrm>
              <a:custGeom>
                <a:avLst/>
                <a:gdLst>
                  <a:gd name="T0" fmla="*/ 6 w 33"/>
                  <a:gd name="T1" fmla="*/ 0 h 32"/>
                  <a:gd name="T2" fmla="*/ 7 w 33"/>
                  <a:gd name="T3" fmla="*/ 0 h 32"/>
                  <a:gd name="T4" fmla="*/ 7 w 33"/>
                  <a:gd name="T5" fmla="*/ 0 h 32"/>
                  <a:gd name="T6" fmla="*/ 8 w 33"/>
                  <a:gd name="T7" fmla="*/ 2 h 32"/>
                  <a:gd name="T8" fmla="*/ 6 w 33"/>
                  <a:gd name="T9" fmla="*/ 0 h 32"/>
                  <a:gd name="T10" fmla="*/ 9 w 33"/>
                  <a:gd name="T11" fmla="*/ 4 h 32"/>
                  <a:gd name="T12" fmla="*/ 6 w 33"/>
                  <a:gd name="T13" fmla="*/ 6 h 32"/>
                  <a:gd name="T14" fmla="*/ 4 w 33"/>
                  <a:gd name="T15" fmla="*/ 2 h 32"/>
                  <a:gd name="T16" fmla="*/ 6 w 33"/>
                  <a:gd name="T17" fmla="*/ 0 h 32"/>
                  <a:gd name="T18" fmla="*/ 9 w 33"/>
                  <a:gd name="T19" fmla="*/ 4 h 32"/>
                  <a:gd name="T20" fmla="*/ 4 w 33"/>
                  <a:gd name="T21" fmla="*/ 2 h 32"/>
                  <a:gd name="T22" fmla="*/ 4 w 33"/>
                  <a:gd name="T23" fmla="*/ 2 h 32"/>
                  <a:gd name="T24" fmla="*/ 4 w 33"/>
                  <a:gd name="T25" fmla="*/ 2 h 32"/>
                  <a:gd name="T26" fmla="*/ 5 w 33"/>
                  <a:gd name="T27" fmla="*/ 4 h 32"/>
                  <a:gd name="T28" fmla="*/ 4 w 33"/>
                  <a:gd name="T29" fmla="*/ 2 h 32"/>
                  <a:gd name="T30" fmla="*/ 7 w 33"/>
                  <a:gd name="T31" fmla="*/ 6 h 32"/>
                  <a:gd name="T32" fmla="*/ 3 w 33"/>
                  <a:gd name="T33" fmla="*/ 8 h 32"/>
                  <a:gd name="T34" fmla="*/ 0 w 33"/>
                  <a:gd name="T35" fmla="*/ 4 h 32"/>
                  <a:gd name="T36" fmla="*/ 4 w 33"/>
                  <a:gd name="T37" fmla="*/ 2 h 32"/>
                  <a:gd name="T38" fmla="*/ 7 w 33"/>
                  <a:gd name="T39" fmla="*/ 6 h 3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3"/>
                  <a:gd name="T61" fmla="*/ 0 h 32"/>
                  <a:gd name="T62" fmla="*/ 33 w 33"/>
                  <a:gd name="T63" fmla="*/ 32 h 3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3" h="32">
                    <a:moveTo>
                      <a:pt x="23" y="1"/>
                    </a:moveTo>
                    <a:lnTo>
                      <a:pt x="24" y="0"/>
                    </a:lnTo>
                    <a:lnTo>
                      <a:pt x="25" y="0"/>
                    </a:lnTo>
                    <a:lnTo>
                      <a:pt x="28" y="9"/>
                    </a:lnTo>
                    <a:lnTo>
                      <a:pt x="23" y="1"/>
                    </a:lnTo>
                    <a:close/>
                    <a:moveTo>
                      <a:pt x="33" y="16"/>
                    </a:moveTo>
                    <a:lnTo>
                      <a:pt x="23" y="23"/>
                    </a:lnTo>
                    <a:lnTo>
                      <a:pt x="13" y="7"/>
                    </a:lnTo>
                    <a:lnTo>
                      <a:pt x="23" y="1"/>
                    </a:lnTo>
                    <a:lnTo>
                      <a:pt x="33" y="16"/>
                    </a:lnTo>
                    <a:close/>
                    <a:moveTo>
                      <a:pt x="13" y="7"/>
                    </a:moveTo>
                    <a:lnTo>
                      <a:pt x="13" y="7"/>
                    </a:lnTo>
                    <a:lnTo>
                      <a:pt x="19" y="15"/>
                    </a:lnTo>
                    <a:lnTo>
                      <a:pt x="13" y="7"/>
                    </a:lnTo>
                    <a:close/>
                    <a:moveTo>
                      <a:pt x="24" y="23"/>
                    </a:moveTo>
                    <a:lnTo>
                      <a:pt x="11" y="32"/>
                    </a:lnTo>
                    <a:lnTo>
                      <a:pt x="0" y="17"/>
                    </a:lnTo>
                    <a:lnTo>
                      <a:pt x="13" y="7"/>
                    </a:lnTo>
                    <a:lnTo>
                      <a:pt x="24"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80" name="Freeform 1070">
                <a:extLst>
                  <a:ext uri="{FF2B5EF4-FFF2-40B4-BE49-F238E27FC236}">
                    <a16:creationId xmlns:a16="http://schemas.microsoft.com/office/drawing/2014/main" id="{2ED76EE3-A8D3-4201-85FC-DD252B339BCA}"/>
                  </a:ext>
                </a:extLst>
              </p:cNvPr>
              <p:cNvSpPr>
                <a:spLocks noEditPoints="1"/>
              </p:cNvSpPr>
              <p:nvPr/>
            </p:nvSpPr>
            <p:spPr bwMode="auto">
              <a:xfrm>
                <a:off x="1649" y="1374"/>
                <a:ext cx="5" cy="6"/>
              </a:xfrm>
              <a:custGeom>
                <a:avLst/>
                <a:gdLst>
                  <a:gd name="T0" fmla="*/ 5 w 22"/>
                  <a:gd name="T1" fmla="*/ 4 h 23"/>
                  <a:gd name="T2" fmla="*/ 5 w 22"/>
                  <a:gd name="T3" fmla="*/ 4 h 23"/>
                  <a:gd name="T4" fmla="*/ 5 w 22"/>
                  <a:gd name="T5" fmla="*/ 4 h 23"/>
                  <a:gd name="T6" fmla="*/ 4 w 22"/>
                  <a:gd name="T7" fmla="*/ 2 h 23"/>
                  <a:gd name="T8" fmla="*/ 5 w 22"/>
                  <a:gd name="T9" fmla="*/ 4 h 23"/>
                  <a:gd name="T10" fmla="*/ 5 w 22"/>
                  <a:gd name="T11" fmla="*/ 4 h 23"/>
                  <a:gd name="T12" fmla="*/ 2 w 22"/>
                  <a:gd name="T13" fmla="*/ 6 h 23"/>
                  <a:gd name="T14" fmla="*/ 0 w 22"/>
                  <a:gd name="T15" fmla="*/ 2 h 23"/>
                  <a:gd name="T16" fmla="*/ 3 w 22"/>
                  <a:gd name="T17" fmla="*/ 0 h 23"/>
                  <a:gd name="T18" fmla="*/ 5 w 22"/>
                  <a:gd name="T19" fmla="*/ 4 h 2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
                  <a:gd name="T31" fmla="*/ 0 h 23"/>
                  <a:gd name="T32" fmla="*/ 22 w 22"/>
                  <a:gd name="T33" fmla="*/ 23 h 2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 h="23">
                    <a:moveTo>
                      <a:pt x="22" y="16"/>
                    </a:moveTo>
                    <a:lnTo>
                      <a:pt x="22" y="17"/>
                    </a:lnTo>
                    <a:lnTo>
                      <a:pt x="21" y="17"/>
                    </a:lnTo>
                    <a:lnTo>
                      <a:pt x="16" y="8"/>
                    </a:lnTo>
                    <a:lnTo>
                      <a:pt x="22" y="16"/>
                    </a:lnTo>
                    <a:close/>
                    <a:moveTo>
                      <a:pt x="21" y="17"/>
                    </a:moveTo>
                    <a:lnTo>
                      <a:pt x="8" y="23"/>
                    </a:lnTo>
                    <a:lnTo>
                      <a:pt x="0" y="6"/>
                    </a:lnTo>
                    <a:lnTo>
                      <a:pt x="12" y="0"/>
                    </a:lnTo>
                    <a:lnTo>
                      <a:pt x="21"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81" name="Freeform 1071">
                <a:extLst>
                  <a:ext uri="{FF2B5EF4-FFF2-40B4-BE49-F238E27FC236}">
                    <a16:creationId xmlns:a16="http://schemas.microsoft.com/office/drawing/2014/main" id="{D8E4F86E-8876-40A9-9420-7510C0660E74}"/>
                  </a:ext>
                </a:extLst>
              </p:cNvPr>
              <p:cNvSpPr>
                <a:spLocks noEditPoints="1"/>
              </p:cNvSpPr>
              <p:nvPr/>
            </p:nvSpPr>
            <p:spPr bwMode="auto">
              <a:xfrm>
                <a:off x="1644" y="1375"/>
                <a:ext cx="7" cy="7"/>
              </a:xfrm>
              <a:custGeom>
                <a:avLst/>
                <a:gdLst>
                  <a:gd name="T0" fmla="*/ 5 w 28"/>
                  <a:gd name="T1" fmla="*/ 0 h 28"/>
                  <a:gd name="T2" fmla="*/ 5 w 28"/>
                  <a:gd name="T3" fmla="*/ 0 h 28"/>
                  <a:gd name="T4" fmla="*/ 5 w 28"/>
                  <a:gd name="T5" fmla="*/ 0 h 28"/>
                  <a:gd name="T6" fmla="*/ 6 w 28"/>
                  <a:gd name="T7" fmla="*/ 2 h 28"/>
                  <a:gd name="T8" fmla="*/ 5 w 28"/>
                  <a:gd name="T9" fmla="*/ 0 h 28"/>
                  <a:gd name="T10" fmla="*/ 7 w 28"/>
                  <a:gd name="T11" fmla="*/ 4 h 28"/>
                  <a:gd name="T12" fmla="*/ 5 w 28"/>
                  <a:gd name="T13" fmla="*/ 6 h 28"/>
                  <a:gd name="T14" fmla="*/ 2 w 28"/>
                  <a:gd name="T15" fmla="*/ 2 h 28"/>
                  <a:gd name="T16" fmla="*/ 5 w 28"/>
                  <a:gd name="T17" fmla="*/ 0 h 28"/>
                  <a:gd name="T18" fmla="*/ 7 w 28"/>
                  <a:gd name="T19" fmla="*/ 4 h 28"/>
                  <a:gd name="T20" fmla="*/ 2 w 28"/>
                  <a:gd name="T21" fmla="*/ 2 h 28"/>
                  <a:gd name="T22" fmla="*/ 2 w 28"/>
                  <a:gd name="T23" fmla="*/ 2 h 28"/>
                  <a:gd name="T24" fmla="*/ 2 w 28"/>
                  <a:gd name="T25" fmla="*/ 2 h 28"/>
                  <a:gd name="T26" fmla="*/ 3 w 28"/>
                  <a:gd name="T27" fmla="*/ 4 h 28"/>
                  <a:gd name="T28" fmla="*/ 2 w 28"/>
                  <a:gd name="T29" fmla="*/ 2 h 28"/>
                  <a:gd name="T30" fmla="*/ 5 w 28"/>
                  <a:gd name="T31" fmla="*/ 6 h 28"/>
                  <a:gd name="T32" fmla="*/ 3 w 28"/>
                  <a:gd name="T33" fmla="*/ 7 h 28"/>
                  <a:gd name="T34" fmla="*/ 0 w 28"/>
                  <a:gd name="T35" fmla="*/ 4 h 28"/>
                  <a:gd name="T36" fmla="*/ 2 w 28"/>
                  <a:gd name="T37" fmla="*/ 2 h 28"/>
                  <a:gd name="T38" fmla="*/ 5 w 28"/>
                  <a:gd name="T39" fmla="*/ 6 h 2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8"/>
                  <a:gd name="T61" fmla="*/ 0 h 28"/>
                  <a:gd name="T62" fmla="*/ 28 w 28"/>
                  <a:gd name="T63" fmla="*/ 28 h 2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8" h="28">
                    <a:moveTo>
                      <a:pt x="18" y="1"/>
                    </a:moveTo>
                    <a:lnTo>
                      <a:pt x="18" y="1"/>
                    </a:lnTo>
                    <a:lnTo>
                      <a:pt x="19" y="0"/>
                    </a:lnTo>
                    <a:lnTo>
                      <a:pt x="23" y="9"/>
                    </a:lnTo>
                    <a:lnTo>
                      <a:pt x="18" y="1"/>
                    </a:lnTo>
                    <a:close/>
                    <a:moveTo>
                      <a:pt x="28" y="16"/>
                    </a:moveTo>
                    <a:lnTo>
                      <a:pt x="19" y="23"/>
                    </a:lnTo>
                    <a:lnTo>
                      <a:pt x="8" y="7"/>
                    </a:lnTo>
                    <a:lnTo>
                      <a:pt x="18" y="1"/>
                    </a:lnTo>
                    <a:lnTo>
                      <a:pt x="28" y="16"/>
                    </a:lnTo>
                    <a:close/>
                    <a:moveTo>
                      <a:pt x="7" y="9"/>
                    </a:moveTo>
                    <a:lnTo>
                      <a:pt x="8" y="7"/>
                    </a:lnTo>
                    <a:lnTo>
                      <a:pt x="13" y="15"/>
                    </a:lnTo>
                    <a:lnTo>
                      <a:pt x="7" y="9"/>
                    </a:lnTo>
                    <a:close/>
                    <a:moveTo>
                      <a:pt x="20" y="22"/>
                    </a:moveTo>
                    <a:lnTo>
                      <a:pt x="13" y="28"/>
                    </a:lnTo>
                    <a:lnTo>
                      <a:pt x="0" y="15"/>
                    </a:lnTo>
                    <a:lnTo>
                      <a:pt x="7" y="9"/>
                    </a:lnTo>
                    <a:lnTo>
                      <a:pt x="20" y="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82" name="Freeform 1072">
                <a:extLst>
                  <a:ext uri="{FF2B5EF4-FFF2-40B4-BE49-F238E27FC236}">
                    <a16:creationId xmlns:a16="http://schemas.microsoft.com/office/drawing/2014/main" id="{04F44E6E-8421-41A6-9C7F-D54DB7F513C2}"/>
                  </a:ext>
                </a:extLst>
              </p:cNvPr>
              <p:cNvSpPr>
                <a:spLocks noEditPoints="1"/>
              </p:cNvSpPr>
              <p:nvPr/>
            </p:nvSpPr>
            <p:spPr bwMode="auto">
              <a:xfrm>
                <a:off x="1643" y="1379"/>
                <a:ext cx="5" cy="4"/>
              </a:xfrm>
              <a:custGeom>
                <a:avLst/>
                <a:gdLst>
                  <a:gd name="T0" fmla="*/ 1 w 20"/>
                  <a:gd name="T1" fmla="*/ 0 h 17"/>
                  <a:gd name="T2" fmla="*/ 1 w 20"/>
                  <a:gd name="T3" fmla="*/ 0 h 17"/>
                  <a:gd name="T4" fmla="*/ 1 w 20"/>
                  <a:gd name="T5" fmla="*/ 0 h 17"/>
                  <a:gd name="T6" fmla="*/ 3 w 20"/>
                  <a:gd name="T7" fmla="*/ 2 h 17"/>
                  <a:gd name="T8" fmla="*/ 1 w 20"/>
                  <a:gd name="T9" fmla="*/ 0 h 17"/>
                  <a:gd name="T10" fmla="*/ 5 w 20"/>
                  <a:gd name="T11" fmla="*/ 3 h 17"/>
                  <a:gd name="T12" fmla="*/ 4 w 20"/>
                  <a:gd name="T13" fmla="*/ 4 h 17"/>
                  <a:gd name="T14" fmla="*/ 0 w 20"/>
                  <a:gd name="T15" fmla="*/ 2 h 17"/>
                  <a:gd name="T16" fmla="*/ 1 w 20"/>
                  <a:gd name="T17" fmla="*/ 0 h 17"/>
                  <a:gd name="T18" fmla="*/ 5 w 20"/>
                  <a:gd name="T19" fmla="*/ 3 h 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0"/>
                  <a:gd name="T31" fmla="*/ 0 h 17"/>
                  <a:gd name="T32" fmla="*/ 20 w 20"/>
                  <a:gd name="T33" fmla="*/ 17 h 1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0" h="17">
                    <a:moveTo>
                      <a:pt x="2" y="2"/>
                    </a:moveTo>
                    <a:lnTo>
                      <a:pt x="3" y="1"/>
                    </a:lnTo>
                    <a:lnTo>
                      <a:pt x="4" y="0"/>
                    </a:lnTo>
                    <a:lnTo>
                      <a:pt x="11" y="7"/>
                    </a:lnTo>
                    <a:lnTo>
                      <a:pt x="2" y="2"/>
                    </a:lnTo>
                    <a:close/>
                    <a:moveTo>
                      <a:pt x="20" y="11"/>
                    </a:moveTo>
                    <a:lnTo>
                      <a:pt x="16" y="17"/>
                    </a:lnTo>
                    <a:lnTo>
                      <a:pt x="0" y="9"/>
                    </a:lnTo>
                    <a:lnTo>
                      <a:pt x="2" y="2"/>
                    </a:lnTo>
                    <a:lnTo>
                      <a:pt x="2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83" name="Freeform 1073">
                <a:extLst>
                  <a:ext uri="{FF2B5EF4-FFF2-40B4-BE49-F238E27FC236}">
                    <a16:creationId xmlns:a16="http://schemas.microsoft.com/office/drawing/2014/main" id="{E834B2C2-0634-446E-A877-940C73941E96}"/>
                  </a:ext>
                </a:extLst>
              </p:cNvPr>
              <p:cNvSpPr>
                <a:spLocks noEditPoints="1"/>
              </p:cNvSpPr>
              <p:nvPr/>
            </p:nvSpPr>
            <p:spPr bwMode="auto">
              <a:xfrm>
                <a:off x="1641" y="1381"/>
                <a:ext cx="6" cy="5"/>
              </a:xfrm>
              <a:custGeom>
                <a:avLst/>
                <a:gdLst>
                  <a:gd name="T0" fmla="*/ 6 w 24"/>
                  <a:gd name="T1" fmla="*/ 2 h 20"/>
                  <a:gd name="T2" fmla="*/ 5 w 24"/>
                  <a:gd name="T3" fmla="*/ 4 h 20"/>
                  <a:gd name="T4" fmla="*/ 1 w 24"/>
                  <a:gd name="T5" fmla="*/ 2 h 20"/>
                  <a:gd name="T6" fmla="*/ 2 w 24"/>
                  <a:gd name="T7" fmla="*/ 0 h 20"/>
                  <a:gd name="T8" fmla="*/ 6 w 24"/>
                  <a:gd name="T9" fmla="*/ 2 h 20"/>
                  <a:gd name="T10" fmla="*/ 5 w 24"/>
                  <a:gd name="T11" fmla="*/ 4 h 20"/>
                  <a:gd name="T12" fmla="*/ 5 w 24"/>
                  <a:gd name="T13" fmla="*/ 4 h 20"/>
                  <a:gd name="T14" fmla="*/ 5 w 24"/>
                  <a:gd name="T15" fmla="*/ 4 h 20"/>
                  <a:gd name="T16" fmla="*/ 3 w 24"/>
                  <a:gd name="T17" fmla="*/ 3 h 20"/>
                  <a:gd name="T18" fmla="*/ 5 w 24"/>
                  <a:gd name="T19" fmla="*/ 4 h 20"/>
                  <a:gd name="T20" fmla="*/ 5 w 24"/>
                  <a:gd name="T21" fmla="*/ 4 h 20"/>
                  <a:gd name="T22" fmla="*/ 4 w 24"/>
                  <a:gd name="T23" fmla="*/ 5 h 20"/>
                  <a:gd name="T24" fmla="*/ 1 w 24"/>
                  <a:gd name="T25" fmla="*/ 2 h 20"/>
                  <a:gd name="T26" fmla="*/ 2 w 24"/>
                  <a:gd name="T27" fmla="*/ 1 h 20"/>
                  <a:gd name="T28" fmla="*/ 5 w 24"/>
                  <a:gd name="T29" fmla="*/ 4 h 20"/>
                  <a:gd name="T30" fmla="*/ 0 w 24"/>
                  <a:gd name="T31" fmla="*/ 3 h 20"/>
                  <a:gd name="T32" fmla="*/ 0 w 24"/>
                  <a:gd name="T33" fmla="*/ 3 h 20"/>
                  <a:gd name="T34" fmla="*/ 1 w 24"/>
                  <a:gd name="T35" fmla="*/ 2 h 20"/>
                  <a:gd name="T36" fmla="*/ 3 w 24"/>
                  <a:gd name="T37" fmla="*/ 3 h 20"/>
                  <a:gd name="T38" fmla="*/ 0 w 24"/>
                  <a:gd name="T39" fmla="*/ 3 h 20"/>
                  <a:gd name="T40" fmla="*/ 5 w 24"/>
                  <a:gd name="T41" fmla="*/ 3 h 20"/>
                  <a:gd name="T42" fmla="*/ 5 w 24"/>
                  <a:gd name="T43" fmla="*/ 5 h 20"/>
                  <a:gd name="T44" fmla="*/ 0 w 24"/>
                  <a:gd name="T45" fmla="*/ 5 h 20"/>
                  <a:gd name="T46" fmla="*/ 0 w 24"/>
                  <a:gd name="T47" fmla="*/ 3 h 20"/>
                  <a:gd name="T48" fmla="*/ 5 w 24"/>
                  <a:gd name="T49" fmla="*/ 3 h 2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4"/>
                  <a:gd name="T76" fmla="*/ 0 h 20"/>
                  <a:gd name="T77" fmla="*/ 24 w 24"/>
                  <a:gd name="T78" fmla="*/ 20 h 2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4" h="20">
                    <a:moveTo>
                      <a:pt x="24" y="8"/>
                    </a:moveTo>
                    <a:lnTo>
                      <a:pt x="21" y="14"/>
                    </a:lnTo>
                    <a:lnTo>
                      <a:pt x="4" y="6"/>
                    </a:lnTo>
                    <a:lnTo>
                      <a:pt x="8" y="0"/>
                    </a:lnTo>
                    <a:lnTo>
                      <a:pt x="24" y="8"/>
                    </a:lnTo>
                    <a:close/>
                    <a:moveTo>
                      <a:pt x="21" y="14"/>
                    </a:moveTo>
                    <a:lnTo>
                      <a:pt x="21" y="15"/>
                    </a:lnTo>
                    <a:lnTo>
                      <a:pt x="20" y="17"/>
                    </a:lnTo>
                    <a:lnTo>
                      <a:pt x="12" y="10"/>
                    </a:lnTo>
                    <a:lnTo>
                      <a:pt x="21" y="14"/>
                    </a:lnTo>
                    <a:close/>
                    <a:moveTo>
                      <a:pt x="20" y="17"/>
                    </a:moveTo>
                    <a:lnTo>
                      <a:pt x="17" y="20"/>
                    </a:lnTo>
                    <a:lnTo>
                      <a:pt x="2" y="7"/>
                    </a:lnTo>
                    <a:lnTo>
                      <a:pt x="6" y="3"/>
                    </a:lnTo>
                    <a:lnTo>
                      <a:pt x="20" y="17"/>
                    </a:lnTo>
                    <a:close/>
                    <a:moveTo>
                      <a:pt x="0" y="13"/>
                    </a:moveTo>
                    <a:lnTo>
                      <a:pt x="0" y="10"/>
                    </a:lnTo>
                    <a:lnTo>
                      <a:pt x="2" y="7"/>
                    </a:lnTo>
                    <a:lnTo>
                      <a:pt x="10" y="13"/>
                    </a:lnTo>
                    <a:lnTo>
                      <a:pt x="0" y="13"/>
                    </a:lnTo>
                    <a:close/>
                    <a:moveTo>
                      <a:pt x="19" y="13"/>
                    </a:moveTo>
                    <a:lnTo>
                      <a:pt x="19" y="20"/>
                    </a:lnTo>
                    <a:lnTo>
                      <a:pt x="0" y="20"/>
                    </a:lnTo>
                    <a:lnTo>
                      <a:pt x="0" y="13"/>
                    </a:lnTo>
                    <a:lnTo>
                      <a:pt x="19"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84" name="Freeform 1074">
                <a:extLst>
                  <a:ext uri="{FF2B5EF4-FFF2-40B4-BE49-F238E27FC236}">
                    <a16:creationId xmlns:a16="http://schemas.microsoft.com/office/drawing/2014/main" id="{C6EC9F72-8371-413B-BA17-7F245017E49E}"/>
                  </a:ext>
                </a:extLst>
              </p:cNvPr>
              <p:cNvSpPr>
                <a:spLocks noEditPoints="1"/>
              </p:cNvSpPr>
              <p:nvPr/>
            </p:nvSpPr>
            <p:spPr bwMode="auto">
              <a:xfrm>
                <a:off x="1641" y="1386"/>
                <a:ext cx="7" cy="7"/>
              </a:xfrm>
              <a:custGeom>
                <a:avLst/>
                <a:gdLst>
                  <a:gd name="T0" fmla="*/ 5 w 28"/>
                  <a:gd name="T1" fmla="*/ 0 h 26"/>
                  <a:gd name="T2" fmla="*/ 5 w 28"/>
                  <a:gd name="T3" fmla="*/ 2 h 26"/>
                  <a:gd name="T4" fmla="*/ 0 w 28"/>
                  <a:gd name="T5" fmla="*/ 2 h 26"/>
                  <a:gd name="T6" fmla="*/ 0 w 28"/>
                  <a:gd name="T7" fmla="*/ 0 h 26"/>
                  <a:gd name="T8" fmla="*/ 5 w 28"/>
                  <a:gd name="T9" fmla="*/ 0 h 26"/>
                  <a:gd name="T10" fmla="*/ 1 w 28"/>
                  <a:gd name="T11" fmla="*/ 4 h 26"/>
                  <a:gd name="T12" fmla="*/ 0 w 28"/>
                  <a:gd name="T13" fmla="*/ 3 h 26"/>
                  <a:gd name="T14" fmla="*/ 0 w 28"/>
                  <a:gd name="T15" fmla="*/ 2 h 26"/>
                  <a:gd name="T16" fmla="*/ 3 w 28"/>
                  <a:gd name="T17" fmla="*/ 2 h 26"/>
                  <a:gd name="T18" fmla="*/ 1 w 28"/>
                  <a:gd name="T19" fmla="*/ 4 h 26"/>
                  <a:gd name="T20" fmla="*/ 4 w 28"/>
                  <a:gd name="T21" fmla="*/ 0 h 26"/>
                  <a:gd name="T22" fmla="*/ 5 w 28"/>
                  <a:gd name="T23" fmla="*/ 1 h 26"/>
                  <a:gd name="T24" fmla="*/ 2 w 28"/>
                  <a:gd name="T25" fmla="*/ 4 h 26"/>
                  <a:gd name="T26" fmla="*/ 1 w 28"/>
                  <a:gd name="T27" fmla="*/ 4 h 26"/>
                  <a:gd name="T28" fmla="*/ 4 w 28"/>
                  <a:gd name="T29" fmla="*/ 0 h 26"/>
                  <a:gd name="T30" fmla="*/ 5 w 28"/>
                  <a:gd name="T31" fmla="*/ 1 h 26"/>
                  <a:gd name="T32" fmla="*/ 5 w 28"/>
                  <a:gd name="T33" fmla="*/ 1 h 26"/>
                  <a:gd name="T34" fmla="*/ 5 w 28"/>
                  <a:gd name="T35" fmla="*/ 1 h 26"/>
                  <a:gd name="T36" fmla="*/ 3 w 28"/>
                  <a:gd name="T37" fmla="*/ 3 h 26"/>
                  <a:gd name="T38" fmla="*/ 5 w 28"/>
                  <a:gd name="T39" fmla="*/ 1 h 26"/>
                  <a:gd name="T40" fmla="*/ 5 w 28"/>
                  <a:gd name="T41" fmla="*/ 1 h 26"/>
                  <a:gd name="T42" fmla="*/ 7 w 28"/>
                  <a:gd name="T43" fmla="*/ 5 h 26"/>
                  <a:gd name="T44" fmla="*/ 3 w 28"/>
                  <a:gd name="T45" fmla="*/ 7 h 26"/>
                  <a:gd name="T46" fmla="*/ 1 w 28"/>
                  <a:gd name="T47" fmla="*/ 4 h 26"/>
                  <a:gd name="T48" fmla="*/ 5 w 28"/>
                  <a:gd name="T49" fmla="*/ 1 h 2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8"/>
                  <a:gd name="T76" fmla="*/ 0 h 26"/>
                  <a:gd name="T77" fmla="*/ 28 w 28"/>
                  <a:gd name="T78" fmla="*/ 26 h 2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8" h="26">
                    <a:moveTo>
                      <a:pt x="19" y="0"/>
                    </a:moveTo>
                    <a:lnTo>
                      <a:pt x="19" y="6"/>
                    </a:lnTo>
                    <a:lnTo>
                      <a:pt x="0" y="6"/>
                    </a:lnTo>
                    <a:lnTo>
                      <a:pt x="0" y="0"/>
                    </a:lnTo>
                    <a:lnTo>
                      <a:pt x="19" y="0"/>
                    </a:lnTo>
                    <a:close/>
                    <a:moveTo>
                      <a:pt x="2" y="13"/>
                    </a:moveTo>
                    <a:lnTo>
                      <a:pt x="0" y="10"/>
                    </a:lnTo>
                    <a:lnTo>
                      <a:pt x="0" y="6"/>
                    </a:lnTo>
                    <a:lnTo>
                      <a:pt x="10" y="6"/>
                    </a:lnTo>
                    <a:lnTo>
                      <a:pt x="2" y="13"/>
                    </a:lnTo>
                    <a:close/>
                    <a:moveTo>
                      <a:pt x="17" y="0"/>
                    </a:moveTo>
                    <a:lnTo>
                      <a:pt x="20" y="2"/>
                    </a:lnTo>
                    <a:lnTo>
                      <a:pt x="6" y="16"/>
                    </a:lnTo>
                    <a:lnTo>
                      <a:pt x="2" y="13"/>
                    </a:lnTo>
                    <a:lnTo>
                      <a:pt x="17" y="0"/>
                    </a:lnTo>
                    <a:close/>
                    <a:moveTo>
                      <a:pt x="20" y="2"/>
                    </a:moveTo>
                    <a:lnTo>
                      <a:pt x="21" y="3"/>
                    </a:lnTo>
                    <a:lnTo>
                      <a:pt x="21" y="5"/>
                    </a:lnTo>
                    <a:lnTo>
                      <a:pt x="12" y="10"/>
                    </a:lnTo>
                    <a:lnTo>
                      <a:pt x="20" y="2"/>
                    </a:lnTo>
                    <a:close/>
                    <a:moveTo>
                      <a:pt x="21" y="5"/>
                    </a:moveTo>
                    <a:lnTo>
                      <a:pt x="28" y="17"/>
                    </a:lnTo>
                    <a:lnTo>
                      <a:pt x="10" y="26"/>
                    </a:lnTo>
                    <a:lnTo>
                      <a:pt x="4" y="13"/>
                    </a:lnTo>
                    <a:lnTo>
                      <a:pt x="21"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85" name="Freeform 1075">
                <a:extLst>
                  <a:ext uri="{FF2B5EF4-FFF2-40B4-BE49-F238E27FC236}">
                    <a16:creationId xmlns:a16="http://schemas.microsoft.com/office/drawing/2014/main" id="{909AD654-B8C6-4394-B763-5390C995F691}"/>
                  </a:ext>
                </a:extLst>
              </p:cNvPr>
              <p:cNvSpPr>
                <a:spLocks noEditPoints="1"/>
              </p:cNvSpPr>
              <p:nvPr/>
            </p:nvSpPr>
            <p:spPr bwMode="auto">
              <a:xfrm>
                <a:off x="1643" y="1391"/>
                <a:ext cx="7" cy="6"/>
              </a:xfrm>
              <a:custGeom>
                <a:avLst/>
                <a:gdLst>
                  <a:gd name="T0" fmla="*/ 0 w 26"/>
                  <a:gd name="T1" fmla="*/ 2 h 26"/>
                  <a:gd name="T2" fmla="*/ 0 w 26"/>
                  <a:gd name="T3" fmla="*/ 2 h 26"/>
                  <a:gd name="T4" fmla="*/ 0 w 26"/>
                  <a:gd name="T5" fmla="*/ 2 h 26"/>
                  <a:gd name="T6" fmla="*/ 2 w 26"/>
                  <a:gd name="T7" fmla="*/ 1 h 26"/>
                  <a:gd name="T8" fmla="*/ 0 w 26"/>
                  <a:gd name="T9" fmla="*/ 2 h 26"/>
                  <a:gd name="T10" fmla="*/ 5 w 26"/>
                  <a:gd name="T11" fmla="*/ 0 h 26"/>
                  <a:gd name="T12" fmla="*/ 7 w 26"/>
                  <a:gd name="T13" fmla="*/ 4 h 26"/>
                  <a:gd name="T14" fmla="*/ 3 w 26"/>
                  <a:gd name="T15" fmla="*/ 6 h 26"/>
                  <a:gd name="T16" fmla="*/ 0 w 26"/>
                  <a:gd name="T17" fmla="*/ 2 h 26"/>
                  <a:gd name="T18" fmla="*/ 5 w 26"/>
                  <a:gd name="T19" fmla="*/ 0 h 2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6"/>
                  <a:gd name="T31" fmla="*/ 0 h 26"/>
                  <a:gd name="T32" fmla="*/ 26 w 26"/>
                  <a:gd name="T33" fmla="*/ 26 h 2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6" h="26">
                    <a:moveTo>
                      <a:pt x="1" y="10"/>
                    </a:moveTo>
                    <a:lnTo>
                      <a:pt x="1" y="9"/>
                    </a:lnTo>
                    <a:lnTo>
                      <a:pt x="0" y="9"/>
                    </a:lnTo>
                    <a:lnTo>
                      <a:pt x="9" y="5"/>
                    </a:lnTo>
                    <a:lnTo>
                      <a:pt x="1" y="10"/>
                    </a:lnTo>
                    <a:close/>
                    <a:moveTo>
                      <a:pt x="18" y="0"/>
                    </a:moveTo>
                    <a:lnTo>
                      <a:pt x="26" y="16"/>
                    </a:lnTo>
                    <a:lnTo>
                      <a:pt x="10" y="26"/>
                    </a:lnTo>
                    <a:lnTo>
                      <a:pt x="1" y="10"/>
                    </a:lnTo>
                    <a:lnTo>
                      <a:pt x="1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86" name="Freeform 1076">
                <a:extLst>
                  <a:ext uri="{FF2B5EF4-FFF2-40B4-BE49-F238E27FC236}">
                    <a16:creationId xmlns:a16="http://schemas.microsoft.com/office/drawing/2014/main" id="{A6D6581A-C187-47A8-A4BF-3B3CBDBE5979}"/>
                  </a:ext>
                </a:extLst>
              </p:cNvPr>
              <p:cNvSpPr>
                <a:spLocks noEditPoints="1"/>
              </p:cNvSpPr>
              <p:nvPr/>
            </p:nvSpPr>
            <p:spPr bwMode="auto">
              <a:xfrm>
                <a:off x="1646" y="1394"/>
                <a:ext cx="7" cy="7"/>
              </a:xfrm>
              <a:custGeom>
                <a:avLst/>
                <a:gdLst>
                  <a:gd name="T0" fmla="*/ 0 w 29"/>
                  <a:gd name="T1" fmla="*/ 4 h 26"/>
                  <a:gd name="T2" fmla="*/ 0 w 29"/>
                  <a:gd name="T3" fmla="*/ 4 h 26"/>
                  <a:gd name="T4" fmla="*/ 0 w 29"/>
                  <a:gd name="T5" fmla="*/ 3 h 26"/>
                  <a:gd name="T6" fmla="*/ 2 w 29"/>
                  <a:gd name="T7" fmla="*/ 2 h 26"/>
                  <a:gd name="T8" fmla="*/ 0 w 29"/>
                  <a:gd name="T9" fmla="*/ 4 h 26"/>
                  <a:gd name="T10" fmla="*/ 4 w 29"/>
                  <a:gd name="T11" fmla="*/ 0 h 26"/>
                  <a:gd name="T12" fmla="*/ 7 w 29"/>
                  <a:gd name="T13" fmla="*/ 4 h 26"/>
                  <a:gd name="T14" fmla="*/ 3 w 29"/>
                  <a:gd name="T15" fmla="*/ 7 h 26"/>
                  <a:gd name="T16" fmla="*/ 0 w 29"/>
                  <a:gd name="T17" fmla="*/ 4 h 26"/>
                  <a:gd name="T18" fmla="*/ 4 w 29"/>
                  <a:gd name="T19" fmla="*/ 0 h 2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
                  <a:gd name="T31" fmla="*/ 0 h 26"/>
                  <a:gd name="T32" fmla="*/ 29 w 29"/>
                  <a:gd name="T33" fmla="*/ 26 h 2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 h="26">
                    <a:moveTo>
                      <a:pt x="2" y="14"/>
                    </a:moveTo>
                    <a:lnTo>
                      <a:pt x="1" y="13"/>
                    </a:lnTo>
                    <a:lnTo>
                      <a:pt x="0" y="12"/>
                    </a:lnTo>
                    <a:lnTo>
                      <a:pt x="9" y="6"/>
                    </a:lnTo>
                    <a:lnTo>
                      <a:pt x="2" y="14"/>
                    </a:lnTo>
                    <a:close/>
                    <a:moveTo>
                      <a:pt x="15" y="0"/>
                    </a:moveTo>
                    <a:lnTo>
                      <a:pt x="29" y="13"/>
                    </a:lnTo>
                    <a:lnTo>
                      <a:pt x="14" y="26"/>
                    </a:lnTo>
                    <a:lnTo>
                      <a:pt x="2" y="14"/>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87" name="Freeform 1077">
                <a:extLst>
                  <a:ext uri="{FF2B5EF4-FFF2-40B4-BE49-F238E27FC236}">
                    <a16:creationId xmlns:a16="http://schemas.microsoft.com/office/drawing/2014/main" id="{8CE3508D-C929-4D90-9829-6BFDA8944EF2}"/>
                  </a:ext>
                </a:extLst>
              </p:cNvPr>
              <p:cNvSpPr>
                <a:spLocks noEditPoints="1"/>
              </p:cNvSpPr>
              <p:nvPr/>
            </p:nvSpPr>
            <p:spPr bwMode="auto">
              <a:xfrm>
                <a:off x="1650" y="1397"/>
                <a:ext cx="16" cy="18"/>
              </a:xfrm>
              <a:custGeom>
                <a:avLst/>
                <a:gdLst>
                  <a:gd name="T0" fmla="*/ 0 w 65"/>
                  <a:gd name="T1" fmla="*/ 3 h 69"/>
                  <a:gd name="T2" fmla="*/ 10 w 65"/>
                  <a:gd name="T3" fmla="*/ 14 h 69"/>
                  <a:gd name="T4" fmla="*/ 0 w 65"/>
                  <a:gd name="T5" fmla="*/ 3 h 69"/>
                  <a:gd name="T6" fmla="*/ 2 w 65"/>
                  <a:gd name="T7" fmla="*/ 2 h 69"/>
                  <a:gd name="T8" fmla="*/ 0 w 65"/>
                  <a:gd name="T9" fmla="*/ 3 h 69"/>
                  <a:gd name="T10" fmla="*/ 4 w 65"/>
                  <a:gd name="T11" fmla="*/ 0 h 69"/>
                  <a:gd name="T12" fmla="*/ 7 w 65"/>
                  <a:gd name="T13" fmla="*/ 3 h 69"/>
                  <a:gd name="T14" fmla="*/ 3 w 65"/>
                  <a:gd name="T15" fmla="*/ 7 h 69"/>
                  <a:gd name="T16" fmla="*/ 0 w 65"/>
                  <a:gd name="T17" fmla="*/ 3 h 69"/>
                  <a:gd name="T18" fmla="*/ 4 w 65"/>
                  <a:gd name="T19" fmla="*/ 0 h 69"/>
                  <a:gd name="T20" fmla="*/ 7 w 65"/>
                  <a:gd name="T21" fmla="*/ 3 h 69"/>
                  <a:gd name="T22" fmla="*/ 7 w 65"/>
                  <a:gd name="T23" fmla="*/ 3 h 69"/>
                  <a:gd name="T24" fmla="*/ 7 w 65"/>
                  <a:gd name="T25" fmla="*/ 3 h 69"/>
                  <a:gd name="T26" fmla="*/ 5 w 65"/>
                  <a:gd name="T27" fmla="*/ 5 h 69"/>
                  <a:gd name="T28" fmla="*/ 7 w 65"/>
                  <a:gd name="T29" fmla="*/ 3 h 69"/>
                  <a:gd name="T30" fmla="*/ 7 w 65"/>
                  <a:gd name="T31" fmla="*/ 3 h 69"/>
                  <a:gd name="T32" fmla="*/ 10 w 65"/>
                  <a:gd name="T33" fmla="*/ 8 h 69"/>
                  <a:gd name="T34" fmla="*/ 6 w 65"/>
                  <a:gd name="T35" fmla="*/ 11 h 69"/>
                  <a:gd name="T36" fmla="*/ 3 w 65"/>
                  <a:gd name="T37" fmla="*/ 7 h 69"/>
                  <a:gd name="T38" fmla="*/ 7 w 65"/>
                  <a:gd name="T39" fmla="*/ 3 h 69"/>
                  <a:gd name="T40" fmla="*/ 6 w 65"/>
                  <a:gd name="T41" fmla="*/ 11 h 69"/>
                  <a:gd name="T42" fmla="*/ 6 w 65"/>
                  <a:gd name="T43" fmla="*/ 11 h 69"/>
                  <a:gd name="T44" fmla="*/ 6 w 65"/>
                  <a:gd name="T45" fmla="*/ 11 h 69"/>
                  <a:gd name="T46" fmla="*/ 8 w 65"/>
                  <a:gd name="T47" fmla="*/ 9 h 69"/>
                  <a:gd name="T48" fmla="*/ 6 w 65"/>
                  <a:gd name="T49" fmla="*/ 11 h 69"/>
                  <a:gd name="T50" fmla="*/ 10 w 65"/>
                  <a:gd name="T51" fmla="*/ 8 h 69"/>
                  <a:gd name="T52" fmla="*/ 13 w 65"/>
                  <a:gd name="T53" fmla="*/ 11 h 69"/>
                  <a:gd name="T54" fmla="*/ 10 w 65"/>
                  <a:gd name="T55" fmla="*/ 14 h 69"/>
                  <a:gd name="T56" fmla="*/ 6 w 65"/>
                  <a:gd name="T57" fmla="*/ 11 h 69"/>
                  <a:gd name="T58" fmla="*/ 10 w 65"/>
                  <a:gd name="T59" fmla="*/ 8 h 69"/>
                  <a:gd name="T60" fmla="*/ 13 w 65"/>
                  <a:gd name="T61" fmla="*/ 11 h 69"/>
                  <a:gd name="T62" fmla="*/ 13 w 65"/>
                  <a:gd name="T63" fmla="*/ 11 h 69"/>
                  <a:gd name="T64" fmla="*/ 13 w 65"/>
                  <a:gd name="T65" fmla="*/ 11 h 69"/>
                  <a:gd name="T66" fmla="*/ 11 w 65"/>
                  <a:gd name="T67" fmla="*/ 13 h 69"/>
                  <a:gd name="T68" fmla="*/ 13 w 65"/>
                  <a:gd name="T69" fmla="*/ 11 h 69"/>
                  <a:gd name="T70" fmla="*/ 13 w 65"/>
                  <a:gd name="T71" fmla="*/ 11 h 69"/>
                  <a:gd name="T72" fmla="*/ 16 w 65"/>
                  <a:gd name="T73" fmla="*/ 15 h 69"/>
                  <a:gd name="T74" fmla="*/ 13 w 65"/>
                  <a:gd name="T75" fmla="*/ 18 h 69"/>
                  <a:gd name="T76" fmla="*/ 9 w 65"/>
                  <a:gd name="T77" fmla="*/ 14 h 69"/>
                  <a:gd name="T78" fmla="*/ 13 w 65"/>
                  <a:gd name="T79" fmla="*/ 11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65"/>
                  <a:gd name="T121" fmla="*/ 0 h 69"/>
                  <a:gd name="T122" fmla="*/ 65 w 65"/>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65" h="69">
                    <a:moveTo>
                      <a:pt x="0" y="13"/>
                    </a:moveTo>
                    <a:lnTo>
                      <a:pt x="39" y="52"/>
                    </a:lnTo>
                    <a:lnTo>
                      <a:pt x="0" y="13"/>
                    </a:lnTo>
                    <a:lnTo>
                      <a:pt x="7" y="7"/>
                    </a:lnTo>
                    <a:lnTo>
                      <a:pt x="0" y="13"/>
                    </a:lnTo>
                    <a:close/>
                    <a:moveTo>
                      <a:pt x="15" y="0"/>
                    </a:moveTo>
                    <a:lnTo>
                      <a:pt x="27" y="12"/>
                    </a:lnTo>
                    <a:lnTo>
                      <a:pt x="13" y="26"/>
                    </a:lnTo>
                    <a:lnTo>
                      <a:pt x="0" y="13"/>
                    </a:lnTo>
                    <a:lnTo>
                      <a:pt x="15" y="0"/>
                    </a:lnTo>
                    <a:close/>
                    <a:moveTo>
                      <a:pt x="27" y="12"/>
                    </a:moveTo>
                    <a:lnTo>
                      <a:pt x="27" y="13"/>
                    </a:lnTo>
                    <a:lnTo>
                      <a:pt x="28" y="13"/>
                    </a:lnTo>
                    <a:lnTo>
                      <a:pt x="20" y="20"/>
                    </a:lnTo>
                    <a:lnTo>
                      <a:pt x="27" y="12"/>
                    </a:lnTo>
                    <a:close/>
                    <a:moveTo>
                      <a:pt x="28" y="13"/>
                    </a:moveTo>
                    <a:lnTo>
                      <a:pt x="40" y="30"/>
                    </a:lnTo>
                    <a:lnTo>
                      <a:pt x="26" y="41"/>
                    </a:lnTo>
                    <a:lnTo>
                      <a:pt x="12" y="25"/>
                    </a:lnTo>
                    <a:lnTo>
                      <a:pt x="28" y="13"/>
                    </a:lnTo>
                    <a:close/>
                    <a:moveTo>
                      <a:pt x="26" y="42"/>
                    </a:moveTo>
                    <a:lnTo>
                      <a:pt x="26" y="42"/>
                    </a:lnTo>
                    <a:lnTo>
                      <a:pt x="26" y="41"/>
                    </a:lnTo>
                    <a:lnTo>
                      <a:pt x="32" y="35"/>
                    </a:lnTo>
                    <a:lnTo>
                      <a:pt x="26" y="42"/>
                    </a:lnTo>
                    <a:close/>
                    <a:moveTo>
                      <a:pt x="40" y="29"/>
                    </a:moveTo>
                    <a:lnTo>
                      <a:pt x="52" y="41"/>
                    </a:lnTo>
                    <a:lnTo>
                      <a:pt x="39" y="55"/>
                    </a:lnTo>
                    <a:lnTo>
                      <a:pt x="26" y="42"/>
                    </a:lnTo>
                    <a:lnTo>
                      <a:pt x="40" y="29"/>
                    </a:lnTo>
                    <a:close/>
                    <a:moveTo>
                      <a:pt x="52" y="41"/>
                    </a:moveTo>
                    <a:lnTo>
                      <a:pt x="53" y="42"/>
                    </a:lnTo>
                    <a:lnTo>
                      <a:pt x="45" y="48"/>
                    </a:lnTo>
                    <a:lnTo>
                      <a:pt x="52" y="41"/>
                    </a:lnTo>
                    <a:close/>
                    <a:moveTo>
                      <a:pt x="53" y="42"/>
                    </a:moveTo>
                    <a:lnTo>
                      <a:pt x="65" y="58"/>
                    </a:lnTo>
                    <a:lnTo>
                      <a:pt x="51" y="69"/>
                    </a:lnTo>
                    <a:lnTo>
                      <a:pt x="38" y="54"/>
                    </a:lnTo>
                    <a:lnTo>
                      <a:pt x="53" y="4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88" name="Freeform 1078">
                <a:extLst>
                  <a:ext uri="{FF2B5EF4-FFF2-40B4-BE49-F238E27FC236}">
                    <a16:creationId xmlns:a16="http://schemas.microsoft.com/office/drawing/2014/main" id="{237AF7BA-4834-46E8-843C-2D01D8F16CB7}"/>
                  </a:ext>
                </a:extLst>
              </p:cNvPr>
              <p:cNvSpPr>
                <a:spLocks noEditPoints="1"/>
              </p:cNvSpPr>
              <p:nvPr/>
            </p:nvSpPr>
            <p:spPr bwMode="auto">
              <a:xfrm>
                <a:off x="1662" y="1412"/>
                <a:ext cx="10" cy="11"/>
              </a:xfrm>
              <a:custGeom>
                <a:avLst/>
                <a:gdLst>
                  <a:gd name="T0" fmla="*/ 4 w 40"/>
                  <a:gd name="T1" fmla="*/ 0 h 43"/>
                  <a:gd name="T2" fmla="*/ 7 w 40"/>
                  <a:gd name="T3" fmla="*/ 4 h 43"/>
                  <a:gd name="T4" fmla="*/ 3 w 40"/>
                  <a:gd name="T5" fmla="*/ 7 h 43"/>
                  <a:gd name="T6" fmla="*/ 0 w 40"/>
                  <a:gd name="T7" fmla="*/ 3 h 43"/>
                  <a:gd name="T8" fmla="*/ 4 w 40"/>
                  <a:gd name="T9" fmla="*/ 0 h 43"/>
                  <a:gd name="T10" fmla="*/ 7 w 40"/>
                  <a:gd name="T11" fmla="*/ 4 h 43"/>
                  <a:gd name="T12" fmla="*/ 10 w 40"/>
                  <a:gd name="T13" fmla="*/ 8 h 43"/>
                  <a:gd name="T14" fmla="*/ 6 w 40"/>
                  <a:gd name="T15" fmla="*/ 11 h 43"/>
                  <a:gd name="T16" fmla="*/ 3 w 40"/>
                  <a:gd name="T17" fmla="*/ 7 h 43"/>
                  <a:gd name="T18" fmla="*/ 7 w 40"/>
                  <a:gd name="T19" fmla="*/ 4 h 4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0"/>
                  <a:gd name="T31" fmla="*/ 0 h 43"/>
                  <a:gd name="T32" fmla="*/ 40 w 40"/>
                  <a:gd name="T33" fmla="*/ 43 h 4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0" h="43">
                    <a:moveTo>
                      <a:pt x="14" y="0"/>
                    </a:moveTo>
                    <a:lnTo>
                      <a:pt x="28" y="16"/>
                    </a:lnTo>
                    <a:lnTo>
                      <a:pt x="12" y="28"/>
                    </a:lnTo>
                    <a:lnTo>
                      <a:pt x="0" y="11"/>
                    </a:lnTo>
                    <a:lnTo>
                      <a:pt x="14" y="0"/>
                    </a:lnTo>
                    <a:close/>
                    <a:moveTo>
                      <a:pt x="28" y="16"/>
                    </a:moveTo>
                    <a:lnTo>
                      <a:pt x="40" y="31"/>
                    </a:lnTo>
                    <a:lnTo>
                      <a:pt x="25" y="43"/>
                    </a:lnTo>
                    <a:lnTo>
                      <a:pt x="12" y="28"/>
                    </a:lnTo>
                    <a:lnTo>
                      <a:pt x="28"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89" name="Freeform 1079">
                <a:extLst>
                  <a:ext uri="{FF2B5EF4-FFF2-40B4-BE49-F238E27FC236}">
                    <a16:creationId xmlns:a16="http://schemas.microsoft.com/office/drawing/2014/main" id="{81F053FC-041A-4964-BAFA-918FC1BA1C46}"/>
                  </a:ext>
                </a:extLst>
              </p:cNvPr>
              <p:cNvSpPr>
                <a:spLocks noEditPoints="1"/>
              </p:cNvSpPr>
              <p:nvPr/>
            </p:nvSpPr>
            <p:spPr bwMode="auto">
              <a:xfrm>
                <a:off x="1668" y="1420"/>
                <a:ext cx="6" cy="7"/>
              </a:xfrm>
              <a:custGeom>
                <a:avLst/>
                <a:gdLst>
                  <a:gd name="T0" fmla="*/ 4 w 25"/>
                  <a:gd name="T1" fmla="*/ 0 h 29"/>
                  <a:gd name="T2" fmla="*/ 4 w 25"/>
                  <a:gd name="T3" fmla="*/ 0 h 29"/>
                  <a:gd name="T4" fmla="*/ 5 w 25"/>
                  <a:gd name="T5" fmla="*/ 1 h 29"/>
                  <a:gd name="T6" fmla="*/ 2 w 25"/>
                  <a:gd name="T7" fmla="*/ 2 h 29"/>
                  <a:gd name="T8" fmla="*/ 4 w 25"/>
                  <a:gd name="T9" fmla="*/ 0 h 29"/>
                  <a:gd name="T10" fmla="*/ 5 w 25"/>
                  <a:gd name="T11" fmla="*/ 1 h 29"/>
                  <a:gd name="T12" fmla="*/ 6 w 25"/>
                  <a:gd name="T13" fmla="*/ 5 h 29"/>
                  <a:gd name="T14" fmla="*/ 2 w 25"/>
                  <a:gd name="T15" fmla="*/ 7 h 29"/>
                  <a:gd name="T16" fmla="*/ 0 w 25"/>
                  <a:gd name="T17" fmla="*/ 2 h 29"/>
                  <a:gd name="T18" fmla="*/ 5 w 25"/>
                  <a:gd name="T19" fmla="*/ 1 h 29"/>
                  <a:gd name="T20" fmla="*/ 6 w 25"/>
                  <a:gd name="T21" fmla="*/ 5 h 29"/>
                  <a:gd name="T22" fmla="*/ 5 w 25"/>
                  <a:gd name="T23" fmla="*/ 1 h 29"/>
                  <a:gd name="T24" fmla="*/ 6 w 25"/>
                  <a:gd name="T25" fmla="*/ 5 h 29"/>
                  <a:gd name="T26" fmla="*/ 4 w 25"/>
                  <a:gd name="T27" fmla="*/ 6 h 29"/>
                  <a:gd name="T28" fmla="*/ 6 w 25"/>
                  <a:gd name="T29" fmla="*/ 5 h 2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5"/>
                  <a:gd name="T46" fmla="*/ 0 h 29"/>
                  <a:gd name="T47" fmla="*/ 25 w 25"/>
                  <a:gd name="T48" fmla="*/ 29 h 2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5" h="29">
                    <a:moveTo>
                      <a:pt x="17" y="0"/>
                    </a:moveTo>
                    <a:lnTo>
                      <a:pt x="18" y="2"/>
                    </a:lnTo>
                    <a:lnTo>
                      <a:pt x="19" y="4"/>
                    </a:lnTo>
                    <a:lnTo>
                      <a:pt x="10" y="7"/>
                    </a:lnTo>
                    <a:lnTo>
                      <a:pt x="17" y="0"/>
                    </a:lnTo>
                    <a:close/>
                    <a:moveTo>
                      <a:pt x="19" y="4"/>
                    </a:moveTo>
                    <a:lnTo>
                      <a:pt x="25" y="22"/>
                    </a:lnTo>
                    <a:lnTo>
                      <a:pt x="7" y="29"/>
                    </a:lnTo>
                    <a:lnTo>
                      <a:pt x="0" y="9"/>
                    </a:lnTo>
                    <a:lnTo>
                      <a:pt x="19" y="4"/>
                    </a:lnTo>
                    <a:close/>
                    <a:moveTo>
                      <a:pt x="25" y="22"/>
                    </a:moveTo>
                    <a:lnTo>
                      <a:pt x="19" y="4"/>
                    </a:lnTo>
                    <a:lnTo>
                      <a:pt x="25" y="22"/>
                    </a:lnTo>
                    <a:lnTo>
                      <a:pt x="16" y="26"/>
                    </a:lnTo>
                    <a:lnTo>
                      <a:pt x="25" y="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90" name="Freeform 1080">
                <a:extLst>
                  <a:ext uri="{FF2B5EF4-FFF2-40B4-BE49-F238E27FC236}">
                    <a16:creationId xmlns:a16="http://schemas.microsoft.com/office/drawing/2014/main" id="{C77F992F-0652-486F-8BD5-5069AFBFD564}"/>
                  </a:ext>
                </a:extLst>
              </p:cNvPr>
              <p:cNvSpPr>
                <a:spLocks noEditPoints="1"/>
              </p:cNvSpPr>
              <p:nvPr/>
            </p:nvSpPr>
            <p:spPr bwMode="auto">
              <a:xfrm>
                <a:off x="1670" y="1425"/>
                <a:ext cx="6" cy="7"/>
              </a:xfrm>
              <a:custGeom>
                <a:avLst/>
                <a:gdLst>
                  <a:gd name="T0" fmla="*/ 4 w 26"/>
                  <a:gd name="T1" fmla="*/ 0 h 28"/>
                  <a:gd name="T2" fmla="*/ 5 w 26"/>
                  <a:gd name="T3" fmla="*/ 3 h 28"/>
                  <a:gd name="T4" fmla="*/ 1 w 26"/>
                  <a:gd name="T5" fmla="*/ 4 h 28"/>
                  <a:gd name="T6" fmla="*/ 0 w 26"/>
                  <a:gd name="T7" fmla="*/ 2 h 28"/>
                  <a:gd name="T8" fmla="*/ 4 w 26"/>
                  <a:gd name="T9" fmla="*/ 0 h 28"/>
                  <a:gd name="T10" fmla="*/ 1 w 26"/>
                  <a:gd name="T11" fmla="*/ 5 h 28"/>
                  <a:gd name="T12" fmla="*/ 1 w 26"/>
                  <a:gd name="T13" fmla="*/ 4 h 28"/>
                  <a:gd name="T14" fmla="*/ 1 w 26"/>
                  <a:gd name="T15" fmla="*/ 4 h 28"/>
                  <a:gd name="T16" fmla="*/ 3 w 26"/>
                  <a:gd name="T17" fmla="*/ 4 h 28"/>
                  <a:gd name="T18" fmla="*/ 1 w 26"/>
                  <a:gd name="T19" fmla="*/ 5 h 28"/>
                  <a:gd name="T20" fmla="*/ 5 w 26"/>
                  <a:gd name="T21" fmla="*/ 2 h 28"/>
                  <a:gd name="T22" fmla="*/ 6 w 26"/>
                  <a:gd name="T23" fmla="*/ 5 h 28"/>
                  <a:gd name="T24" fmla="*/ 3 w 26"/>
                  <a:gd name="T25" fmla="*/ 7 h 28"/>
                  <a:gd name="T26" fmla="*/ 1 w 26"/>
                  <a:gd name="T27" fmla="*/ 5 h 28"/>
                  <a:gd name="T28" fmla="*/ 5 w 26"/>
                  <a:gd name="T29" fmla="*/ 2 h 2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6"/>
                  <a:gd name="T46" fmla="*/ 0 h 28"/>
                  <a:gd name="T47" fmla="*/ 26 w 26"/>
                  <a:gd name="T48" fmla="*/ 28 h 2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6" h="28">
                    <a:moveTo>
                      <a:pt x="18" y="0"/>
                    </a:moveTo>
                    <a:lnTo>
                      <a:pt x="21" y="10"/>
                    </a:lnTo>
                    <a:lnTo>
                      <a:pt x="3" y="16"/>
                    </a:lnTo>
                    <a:lnTo>
                      <a:pt x="0" y="7"/>
                    </a:lnTo>
                    <a:lnTo>
                      <a:pt x="18" y="0"/>
                    </a:lnTo>
                    <a:close/>
                    <a:moveTo>
                      <a:pt x="4" y="18"/>
                    </a:moveTo>
                    <a:lnTo>
                      <a:pt x="3" y="17"/>
                    </a:lnTo>
                    <a:lnTo>
                      <a:pt x="3" y="16"/>
                    </a:lnTo>
                    <a:lnTo>
                      <a:pt x="12" y="14"/>
                    </a:lnTo>
                    <a:lnTo>
                      <a:pt x="4" y="18"/>
                    </a:lnTo>
                    <a:close/>
                    <a:moveTo>
                      <a:pt x="20" y="8"/>
                    </a:moveTo>
                    <a:lnTo>
                      <a:pt x="26" y="18"/>
                    </a:lnTo>
                    <a:lnTo>
                      <a:pt x="11" y="28"/>
                    </a:lnTo>
                    <a:lnTo>
                      <a:pt x="4" y="18"/>
                    </a:lnTo>
                    <a:lnTo>
                      <a:pt x="2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91" name="Freeform 1081">
                <a:extLst>
                  <a:ext uri="{FF2B5EF4-FFF2-40B4-BE49-F238E27FC236}">
                    <a16:creationId xmlns:a16="http://schemas.microsoft.com/office/drawing/2014/main" id="{B51D9A62-1D31-45D2-84CB-569CD567D32D}"/>
                  </a:ext>
                </a:extLst>
              </p:cNvPr>
              <p:cNvSpPr>
                <a:spLocks noEditPoints="1"/>
              </p:cNvSpPr>
              <p:nvPr/>
            </p:nvSpPr>
            <p:spPr bwMode="auto">
              <a:xfrm>
                <a:off x="1672" y="1429"/>
                <a:ext cx="5" cy="5"/>
              </a:xfrm>
              <a:custGeom>
                <a:avLst/>
                <a:gdLst>
                  <a:gd name="T0" fmla="*/ 4 w 21"/>
                  <a:gd name="T1" fmla="*/ 0 h 20"/>
                  <a:gd name="T2" fmla="*/ 4 w 21"/>
                  <a:gd name="T3" fmla="*/ 0 h 20"/>
                  <a:gd name="T4" fmla="*/ 4 w 21"/>
                  <a:gd name="T5" fmla="*/ 1 h 20"/>
                  <a:gd name="T6" fmla="*/ 2 w 21"/>
                  <a:gd name="T7" fmla="*/ 1 h 20"/>
                  <a:gd name="T8" fmla="*/ 4 w 21"/>
                  <a:gd name="T9" fmla="*/ 0 h 20"/>
                  <a:gd name="T10" fmla="*/ 4 w 21"/>
                  <a:gd name="T11" fmla="*/ 1 h 20"/>
                  <a:gd name="T12" fmla="*/ 5 w 21"/>
                  <a:gd name="T13" fmla="*/ 4 h 20"/>
                  <a:gd name="T14" fmla="*/ 1 w 21"/>
                  <a:gd name="T15" fmla="*/ 5 h 20"/>
                  <a:gd name="T16" fmla="*/ 0 w 21"/>
                  <a:gd name="T17" fmla="*/ 2 h 20"/>
                  <a:gd name="T18" fmla="*/ 4 w 21"/>
                  <a:gd name="T19" fmla="*/ 1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
                  <a:gd name="T31" fmla="*/ 0 h 20"/>
                  <a:gd name="T32" fmla="*/ 21 w 21"/>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 h="20">
                    <a:moveTo>
                      <a:pt x="16" y="0"/>
                    </a:moveTo>
                    <a:lnTo>
                      <a:pt x="17" y="1"/>
                    </a:lnTo>
                    <a:lnTo>
                      <a:pt x="17" y="2"/>
                    </a:lnTo>
                    <a:lnTo>
                      <a:pt x="8" y="4"/>
                    </a:lnTo>
                    <a:lnTo>
                      <a:pt x="16" y="0"/>
                    </a:lnTo>
                    <a:close/>
                    <a:moveTo>
                      <a:pt x="17" y="2"/>
                    </a:moveTo>
                    <a:lnTo>
                      <a:pt x="21" y="15"/>
                    </a:lnTo>
                    <a:lnTo>
                      <a:pt x="3" y="20"/>
                    </a:lnTo>
                    <a:lnTo>
                      <a:pt x="0" y="7"/>
                    </a:lnTo>
                    <a:lnTo>
                      <a:pt x="17"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92" name="Freeform 1082">
                <a:extLst>
                  <a:ext uri="{FF2B5EF4-FFF2-40B4-BE49-F238E27FC236}">
                    <a16:creationId xmlns:a16="http://schemas.microsoft.com/office/drawing/2014/main" id="{93729176-68DF-4CDA-9B67-CBC93CD2559A}"/>
                  </a:ext>
                </a:extLst>
              </p:cNvPr>
              <p:cNvSpPr>
                <a:spLocks noEditPoints="1"/>
              </p:cNvSpPr>
              <p:nvPr/>
            </p:nvSpPr>
            <p:spPr bwMode="auto">
              <a:xfrm>
                <a:off x="1673" y="1433"/>
                <a:ext cx="6" cy="8"/>
              </a:xfrm>
              <a:custGeom>
                <a:avLst/>
                <a:gdLst>
                  <a:gd name="T0" fmla="*/ 5 w 24"/>
                  <a:gd name="T1" fmla="*/ 0 h 30"/>
                  <a:gd name="T2" fmla="*/ 5 w 24"/>
                  <a:gd name="T3" fmla="*/ 3 h 30"/>
                  <a:gd name="T4" fmla="*/ 1 w 24"/>
                  <a:gd name="T5" fmla="*/ 5 h 30"/>
                  <a:gd name="T6" fmla="*/ 0 w 24"/>
                  <a:gd name="T7" fmla="*/ 1 h 30"/>
                  <a:gd name="T8" fmla="*/ 5 w 24"/>
                  <a:gd name="T9" fmla="*/ 0 h 30"/>
                  <a:gd name="T10" fmla="*/ 5 w 24"/>
                  <a:gd name="T11" fmla="*/ 3 h 30"/>
                  <a:gd name="T12" fmla="*/ 6 w 24"/>
                  <a:gd name="T13" fmla="*/ 7 h 30"/>
                  <a:gd name="T14" fmla="*/ 1 w 24"/>
                  <a:gd name="T15" fmla="*/ 8 h 30"/>
                  <a:gd name="T16" fmla="*/ 1 w 24"/>
                  <a:gd name="T17" fmla="*/ 5 h 30"/>
                  <a:gd name="T18" fmla="*/ 5 w 24"/>
                  <a:gd name="T19" fmla="*/ 3 h 3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
                  <a:gd name="T31" fmla="*/ 0 h 30"/>
                  <a:gd name="T32" fmla="*/ 24 w 24"/>
                  <a:gd name="T33" fmla="*/ 30 h 3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 h="30">
                    <a:moveTo>
                      <a:pt x="18" y="0"/>
                    </a:moveTo>
                    <a:lnTo>
                      <a:pt x="21" y="13"/>
                    </a:lnTo>
                    <a:lnTo>
                      <a:pt x="2" y="18"/>
                    </a:lnTo>
                    <a:lnTo>
                      <a:pt x="0" y="5"/>
                    </a:lnTo>
                    <a:lnTo>
                      <a:pt x="18" y="0"/>
                    </a:lnTo>
                    <a:close/>
                    <a:moveTo>
                      <a:pt x="21" y="13"/>
                    </a:moveTo>
                    <a:lnTo>
                      <a:pt x="24" y="26"/>
                    </a:lnTo>
                    <a:lnTo>
                      <a:pt x="5" y="30"/>
                    </a:lnTo>
                    <a:lnTo>
                      <a:pt x="2" y="18"/>
                    </a:lnTo>
                    <a:lnTo>
                      <a:pt x="21"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93" name="Freeform 1083">
                <a:extLst>
                  <a:ext uri="{FF2B5EF4-FFF2-40B4-BE49-F238E27FC236}">
                    <a16:creationId xmlns:a16="http://schemas.microsoft.com/office/drawing/2014/main" id="{29F3978B-D26D-435C-8423-12AA60F0F7B9}"/>
                  </a:ext>
                </a:extLst>
              </p:cNvPr>
              <p:cNvSpPr>
                <a:spLocks noEditPoints="1"/>
              </p:cNvSpPr>
              <p:nvPr/>
            </p:nvSpPr>
            <p:spPr bwMode="auto">
              <a:xfrm>
                <a:off x="1674" y="1440"/>
                <a:ext cx="5" cy="4"/>
              </a:xfrm>
              <a:custGeom>
                <a:avLst/>
                <a:gdLst>
                  <a:gd name="T0" fmla="*/ 5 w 23"/>
                  <a:gd name="T1" fmla="*/ 0 h 17"/>
                  <a:gd name="T2" fmla="*/ 5 w 23"/>
                  <a:gd name="T3" fmla="*/ 0 h 17"/>
                  <a:gd name="T4" fmla="*/ 5 w 23"/>
                  <a:gd name="T5" fmla="*/ 1 h 17"/>
                  <a:gd name="T6" fmla="*/ 3 w 23"/>
                  <a:gd name="T7" fmla="*/ 0 h 17"/>
                  <a:gd name="T8" fmla="*/ 5 w 23"/>
                  <a:gd name="T9" fmla="*/ 0 h 17"/>
                  <a:gd name="T10" fmla="*/ 5 w 23"/>
                  <a:gd name="T11" fmla="*/ 1 h 17"/>
                  <a:gd name="T12" fmla="*/ 4 w 23"/>
                  <a:gd name="T13" fmla="*/ 4 h 17"/>
                  <a:gd name="T14" fmla="*/ 0 w 23"/>
                  <a:gd name="T15" fmla="*/ 3 h 17"/>
                  <a:gd name="T16" fmla="*/ 1 w 23"/>
                  <a:gd name="T17" fmla="*/ 0 h 17"/>
                  <a:gd name="T18" fmla="*/ 5 w 23"/>
                  <a:gd name="T19" fmla="*/ 1 h 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17"/>
                  <a:gd name="T32" fmla="*/ 23 w 23"/>
                  <a:gd name="T33" fmla="*/ 17 h 1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17">
                    <a:moveTo>
                      <a:pt x="22" y="0"/>
                    </a:moveTo>
                    <a:lnTo>
                      <a:pt x="23" y="2"/>
                    </a:lnTo>
                    <a:lnTo>
                      <a:pt x="22" y="4"/>
                    </a:lnTo>
                    <a:lnTo>
                      <a:pt x="13" y="2"/>
                    </a:lnTo>
                    <a:lnTo>
                      <a:pt x="22" y="0"/>
                    </a:lnTo>
                    <a:close/>
                    <a:moveTo>
                      <a:pt x="22" y="4"/>
                    </a:moveTo>
                    <a:lnTo>
                      <a:pt x="19" y="17"/>
                    </a:lnTo>
                    <a:lnTo>
                      <a:pt x="0" y="12"/>
                    </a:lnTo>
                    <a:lnTo>
                      <a:pt x="3" y="0"/>
                    </a:lnTo>
                    <a:lnTo>
                      <a:pt x="22"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94" name="Freeform 1084">
                <a:extLst>
                  <a:ext uri="{FF2B5EF4-FFF2-40B4-BE49-F238E27FC236}">
                    <a16:creationId xmlns:a16="http://schemas.microsoft.com/office/drawing/2014/main" id="{A2B76052-AD24-4A2F-BA31-425D4E0B0936}"/>
                  </a:ext>
                </a:extLst>
              </p:cNvPr>
              <p:cNvSpPr>
                <a:spLocks noEditPoints="1"/>
              </p:cNvSpPr>
              <p:nvPr/>
            </p:nvSpPr>
            <p:spPr bwMode="auto">
              <a:xfrm>
                <a:off x="1671" y="1443"/>
                <a:ext cx="7" cy="8"/>
              </a:xfrm>
              <a:custGeom>
                <a:avLst/>
                <a:gdLst>
                  <a:gd name="T0" fmla="*/ 7 w 28"/>
                  <a:gd name="T1" fmla="*/ 1 h 32"/>
                  <a:gd name="T2" fmla="*/ 6 w 28"/>
                  <a:gd name="T3" fmla="*/ 5 h 32"/>
                  <a:gd name="T4" fmla="*/ 2 w 28"/>
                  <a:gd name="T5" fmla="*/ 3 h 32"/>
                  <a:gd name="T6" fmla="*/ 2 w 28"/>
                  <a:gd name="T7" fmla="*/ 0 h 32"/>
                  <a:gd name="T8" fmla="*/ 7 w 28"/>
                  <a:gd name="T9" fmla="*/ 1 h 32"/>
                  <a:gd name="T10" fmla="*/ 6 w 28"/>
                  <a:gd name="T11" fmla="*/ 5 h 32"/>
                  <a:gd name="T12" fmla="*/ 6 w 28"/>
                  <a:gd name="T13" fmla="*/ 5 h 32"/>
                  <a:gd name="T14" fmla="*/ 6 w 28"/>
                  <a:gd name="T15" fmla="*/ 5 h 32"/>
                  <a:gd name="T16" fmla="*/ 4 w 28"/>
                  <a:gd name="T17" fmla="*/ 4 h 32"/>
                  <a:gd name="T18" fmla="*/ 6 w 28"/>
                  <a:gd name="T19" fmla="*/ 5 h 32"/>
                  <a:gd name="T20" fmla="*/ 6 w 28"/>
                  <a:gd name="T21" fmla="*/ 5 h 32"/>
                  <a:gd name="T22" fmla="*/ 5 w 28"/>
                  <a:gd name="T23" fmla="*/ 8 h 32"/>
                  <a:gd name="T24" fmla="*/ 0 w 28"/>
                  <a:gd name="T25" fmla="*/ 6 h 32"/>
                  <a:gd name="T26" fmla="*/ 2 w 28"/>
                  <a:gd name="T27" fmla="*/ 3 h 32"/>
                  <a:gd name="T28" fmla="*/ 6 w 28"/>
                  <a:gd name="T29" fmla="*/ 5 h 3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8"/>
                  <a:gd name="T46" fmla="*/ 0 h 32"/>
                  <a:gd name="T47" fmla="*/ 28 w 28"/>
                  <a:gd name="T48" fmla="*/ 32 h 3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8" h="32">
                    <a:moveTo>
                      <a:pt x="28" y="5"/>
                    </a:moveTo>
                    <a:lnTo>
                      <a:pt x="25" y="18"/>
                    </a:lnTo>
                    <a:lnTo>
                      <a:pt x="7" y="13"/>
                    </a:lnTo>
                    <a:lnTo>
                      <a:pt x="9" y="0"/>
                    </a:lnTo>
                    <a:lnTo>
                      <a:pt x="28" y="5"/>
                    </a:lnTo>
                    <a:close/>
                    <a:moveTo>
                      <a:pt x="25" y="18"/>
                    </a:moveTo>
                    <a:lnTo>
                      <a:pt x="25" y="19"/>
                    </a:lnTo>
                    <a:lnTo>
                      <a:pt x="25" y="20"/>
                    </a:lnTo>
                    <a:lnTo>
                      <a:pt x="16" y="15"/>
                    </a:lnTo>
                    <a:lnTo>
                      <a:pt x="25" y="18"/>
                    </a:lnTo>
                    <a:close/>
                    <a:moveTo>
                      <a:pt x="25" y="20"/>
                    </a:moveTo>
                    <a:lnTo>
                      <a:pt x="18" y="32"/>
                    </a:lnTo>
                    <a:lnTo>
                      <a:pt x="0" y="24"/>
                    </a:lnTo>
                    <a:lnTo>
                      <a:pt x="7" y="11"/>
                    </a:lnTo>
                    <a:lnTo>
                      <a:pt x="25"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95" name="Freeform 1085">
                <a:extLst>
                  <a:ext uri="{FF2B5EF4-FFF2-40B4-BE49-F238E27FC236}">
                    <a16:creationId xmlns:a16="http://schemas.microsoft.com/office/drawing/2014/main" id="{04E3F755-7896-41CA-AD7A-107806DA6802}"/>
                  </a:ext>
                </a:extLst>
              </p:cNvPr>
              <p:cNvSpPr>
                <a:spLocks noEditPoints="1"/>
              </p:cNvSpPr>
              <p:nvPr/>
            </p:nvSpPr>
            <p:spPr bwMode="auto">
              <a:xfrm>
                <a:off x="1669" y="1448"/>
                <a:ext cx="7" cy="6"/>
              </a:xfrm>
              <a:custGeom>
                <a:avLst/>
                <a:gdLst>
                  <a:gd name="T0" fmla="*/ 7 w 25"/>
                  <a:gd name="T1" fmla="*/ 3 h 24"/>
                  <a:gd name="T2" fmla="*/ 7 w 25"/>
                  <a:gd name="T3" fmla="*/ 3 h 24"/>
                  <a:gd name="T4" fmla="*/ 7 w 25"/>
                  <a:gd name="T5" fmla="*/ 3 h 24"/>
                  <a:gd name="T6" fmla="*/ 4 w 25"/>
                  <a:gd name="T7" fmla="*/ 2 h 24"/>
                  <a:gd name="T8" fmla="*/ 7 w 25"/>
                  <a:gd name="T9" fmla="*/ 3 h 24"/>
                  <a:gd name="T10" fmla="*/ 7 w 25"/>
                  <a:gd name="T11" fmla="*/ 3 h 24"/>
                  <a:gd name="T12" fmla="*/ 4 w 25"/>
                  <a:gd name="T13" fmla="*/ 6 h 24"/>
                  <a:gd name="T14" fmla="*/ 0 w 25"/>
                  <a:gd name="T15" fmla="*/ 3 h 24"/>
                  <a:gd name="T16" fmla="*/ 2 w 25"/>
                  <a:gd name="T17" fmla="*/ 0 h 24"/>
                  <a:gd name="T18" fmla="*/ 7 w 25"/>
                  <a:gd name="T19" fmla="*/ 3 h 2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5"/>
                  <a:gd name="T31" fmla="*/ 0 h 24"/>
                  <a:gd name="T32" fmla="*/ 25 w 25"/>
                  <a:gd name="T33" fmla="*/ 24 h 2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5" h="24">
                    <a:moveTo>
                      <a:pt x="25" y="10"/>
                    </a:moveTo>
                    <a:lnTo>
                      <a:pt x="25" y="11"/>
                    </a:lnTo>
                    <a:lnTo>
                      <a:pt x="24" y="12"/>
                    </a:lnTo>
                    <a:lnTo>
                      <a:pt x="16" y="7"/>
                    </a:lnTo>
                    <a:lnTo>
                      <a:pt x="25" y="10"/>
                    </a:lnTo>
                    <a:close/>
                    <a:moveTo>
                      <a:pt x="24" y="12"/>
                    </a:moveTo>
                    <a:lnTo>
                      <a:pt x="14" y="24"/>
                    </a:lnTo>
                    <a:lnTo>
                      <a:pt x="0" y="13"/>
                    </a:lnTo>
                    <a:lnTo>
                      <a:pt x="8" y="0"/>
                    </a:lnTo>
                    <a:lnTo>
                      <a:pt x="24"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96" name="Freeform 1086">
                <a:extLst>
                  <a:ext uri="{FF2B5EF4-FFF2-40B4-BE49-F238E27FC236}">
                    <a16:creationId xmlns:a16="http://schemas.microsoft.com/office/drawing/2014/main" id="{B274CA52-72DF-4913-95EF-C61AEAE25786}"/>
                  </a:ext>
                </a:extLst>
              </p:cNvPr>
              <p:cNvSpPr>
                <a:spLocks noEditPoints="1"/>
              </p:cNvSpPr>
              <p:nvPr/>
            </p:nvSpPr>
            <p:spPr bwMode="auto">
              <a:xfrm>
                <a:off x="1666" y="1451"/>
                <a:ext cx="7" cy="6"/>
              </a:xfrm>
              <a:custGeom>
                <a:avLst/>
                <a:gdLst>
                  <a:gd name="T0" fmla="*/ 7 w 28"/>
                  <a:gd name="T1" fmla="*/ 3 h 25"/>
                  <a:gd name="T2" fmla="*/ 7 w 28"/>
                  <a:gd name="T3" fmla="*/ 4 h 25"/>
                  <a:gd name="T4" fmla="*/ 7 w 28"/>
                  <a:gd name="T5" fmla="*/ 4 h 25"/>
                  <a:gd name="T6" fmla="*/ 5 w 28"/>
                  <a:gd name="T7" fmla="*/ 2 h 25"/>
                  <a:gd name="T8" fmla="*/ 7 w 28"/>
                  <a:gd name="T9" fmla="*/ 3 h 25"/>
                  <a:gd name="T10" fmla="*/ 7 w 28"/>
                  <a:gd name="T11" fmla="*/ 4 h 25"/>
                  <a:gd name="T12" fmla="*/ 2 w 28"/>
                  <a:gd name="T13" fmla="*/ 6 h 25"/>
                  <a:gd name="T14" fmla="*/ 0 w 28"/>
                  <a:gd name="T15" fmla="*/ 2 h 25"/>
                  <a:gd name="T16" fmla="*/ 4 w 28"/>
                  <a:gd name="T17" fmla="*/ 0 h 25"/>
                  <a:gd name="T18" fmla="*/ 7 w 28"/>
                  <a:gd name="T19" fmla="*/ 4 h 2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8"/>
                  <a:gd name="T31" fmla="*/ 0 h 25"/>
                  <a:gd name="T32" fmla="*/ 28 w 28"/>
                  <a:gd name="T33" fmla="*/ 25 h 2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8" h="25">
                    <a:moveTo>
                      <a:pt x="28" y="13"/>
                    </a:moveTo>
                    <a:lnTo>
                      <a:pt x="27" y="15"/>
                    </a:lnTo>
                    <a:lnTo>
                      <a:pt x="26" y="15"/>
                    </a:lnTo>
                    <a:lnTo>
                      <a:pt x="20" y="8"/>
                    </a:lnTo>
                    <a:lnTo>
                      <a:pt x="28" y="13"/>
                    </a:lnTo>
                    <a:close/>
                    <a:moveTo>
                      <a:pt x="26" y="15"/>
                    </a:moveTo>
                    <a:lnTo>
                      <a:pt x="9" y="25"/>
                    </a:lnTo>
                    <a:lnTo>
                      <a:pt x="0" y="9"/>
                    </a:lnTo>
                    <a:lnTo>
                      <a:pt x="16" y="0"/>
                    </a:lnTo>
                    <a:lnTo>
                      <a:pt x="26"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97" name="Freeform 1087">
                <a:extLst>
                  <a:ext uri="{FF2B5EF4-FFF2-40B4-BE49-F238E27FC236}">
                    <a16:creationId xmlns:a16="http://schemas.microsoft.com/office/drawing/2014/main" id="{311E0E19-C54A-442F-BD1C-D07FA645EC5E}"/>
                  </a:ext>
                </a:extLst>
              </p:cNvPr>
              <p:cNvSpPr>
                <a:spLocks noEditPoints="1"/>
              </p:cNvSpPr>
              <p:nvPr/>
            </p:nvSpPr>
            <p:spPr bwMode="auto">
              <a:xfrm>
                <a:off x="1661" y="1453"/>
                <a:ext cx="7" cy="6"/>
              </a:xfrm>
              <a:custGeom>
                <a:avLst/>
                <a:gdLst>
                  <a:gd name="T0" fmla="*/ 7 w 28"/>
                  <a:gd name="T1" fmla="*/ 4 h 25"/>
                  <a:gd name="T2" fmla="*/ 7 w 28"/>
                  <a:gd name="T3" fmla="*/ 4 h 25"/>
                  <a:gd name="T4" fmla="*/ 7 w 28"/>
                  <a:gd name="T5" fmla="*/ 4 h 25"/>
                  <a:gd name="T6" fmla="*/ 6 w 28"/>
                  <a:gd name="T7" fmla="*/ 2 h 25"/>
                  <a:gd name="T8" fmla="*/ 7 w 28"/>
                  <a:gd name="T9" fmla="*/ 4 h 25"/>
                  <a:gd name="T10" fmla="*/ 7 w 28"/>
                  <a:gd name="T11" fmla="*/ 4 h 25"/>
                  <a:gd name="T12" fmla="*/ 1 w 28"/>
                  <a:gd name="T13" fmla="*/ 6 h 25"/>
                  <a:gd name="T14" fmla="*/ 0 w 28"/>
                  <a:gd name="T15" fmla="*/ 1 h 25"/>
                  <a:gd name="T16" fmla="*/ 6 w 28"/>
                  <a:gd name="T17" fmla="*/ 0 h 25"/>
                  <a:gd name="T18" fmla="*/ 7 w 28"/>
                  <a:gd name="T19" fmla="*/ 4 h 2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8"/>
                  <a:gd name="T31" fmla="*/ 0 h 25"/>
                  <a:gd name="T32" fmla="*/ 28 w 28"/>
                  <a:gd name="T33" fmla="*/ 25 h 2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8" h="25">
                    <a:moveTo>
                      <a:pt x="28" y="17"/>
                    </a:moveTo>
                    <a:lnTo>
                      <a:pt x="28" y="18"/>
                    </a:lnTo>
                    <a:lnTo>
                      <a:pt x="26" y="18"/>
                    </a:lnTo>
                    <a:lnTo>
                      <a:pt x="24" y="10"/>
                    </a:lnTo>
                    <a:lnTo>
                      <a:pt x="28" y="17"/>
                    </a:lnTo>
                    <a:close/>
                    <a:moveTo>
                      <a:pt x="26" y="18"/>
                    </a:moveTo>
                    <a:lnTo>
                      <a:pt x="4" y="25"/>
                    </a:lnTo>
                    <a:lnTo>
                      <a:pt x="0" y="6"/>
                    </a:lnTo>
                    <a:lnTo>
                      <a:pt x="22" y="0"/>
                    </a:lnTo>
                    <a:lnTo>
                      <a:pt x="26"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98" name="Freeform 1088">
                <a:extLst>
                  <a:ext uri="{FF2B5EF4-FFF2-40B4-BE49-F238E27FC236}">
                    <a16:creationId xmlns:a16="http://schemas.microsoft.com/office/drawing/2014/main" id="{506972E3-B7A4-4070-BA99-6F638B3F05B3}"/>
                  </a:ext>
                </a:extLst>
              </p:cNvPr>
              <p:cNvSpPr>
                <a:spLocks noEditPoints="1"/>
              </p:cNvSpPr>
              <p:nvPr/>
            </p:nvSpPr>
            <p:spPr bwMode="auto">
              <a:xfrm>
                <a:off x="1655" y="1453"/>
                <a:ext cx="7" cy="6"/>
              </a:xfrm>
              <a:custGeom>
                <a:avLst/>
                <a:gdLst>
                  <a:gd name="T0" fmla="*/ 7 w 28"/>
                  <a:gd name="T1" fmla="*/ 6 h 25"/>
                  <a:gd name="T2" fmla="*/ 7 w 28"/>
                  <a:gd name="T3" fmla="*/ 6 h 25"/>
                  <a:gd name="T4" fmla="*/ 6 w 28"/>
                  <a:gd name="T5" fmla="*/ 6 h 25"/>
                  <a:gd name="T6" fmla="*/ 7 w 28"/>
                  <a:gd name="T7" fmla="*/ 4 h 25"/>
                  <a:gd name="T8" fmla="*/ 7 w 28"/>
                  <a:gd name="T9" fmla="*/ 6 h 25"/>
                  <a:gd name="T10" fmla="*/ 6 w 28"/>
                  <a:gd name="T11" fmla="*/ 6 h 25"/>
                  <a:gd name="T12" fmla="*/ 0 w 28"/>
                  <a:gd name="T13" fmla="*/ 4 h 25"/>
                  <a:gd name="T14" fmla="*/ 2 w 28"/>
                  <a:gd name="T15" fmla="*/ 0 h 25"/>
                  <a:gd name="T16" fmla="*/ 7 w 28"/>
                  <a:gd name="T17" fmla="*/ 1 h 25"/>
                  <a:gd name="T18" fmla="*/ 6 w 28"/>
                  <a:gd name="T19" fmla="*/ 6 h 2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8"/>
                  <a:gd name="T31" fmla="*/ 0 h 25"/>
                  <a:gd name="T32" fmla="*/ 28 w 28"/>
                  <a:gd name="T33" fmla="*/ 25 h 2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8" h="25">
                    <a:moveTo>
                      <a:pt x="28" y="25"/>
                    </a:moveTo>
                    <a:lnTo>
                      <a:pt x="26" y="25"/>
                    </a:lnTo>
                    <a:lnTo>
                      <a:pt x="24" y="25"/>
                    </a:lnTo>
                    <a:lnTo>
                      <a:pt x="26" y="15"/>
                    </a:lnTo>
                    <a:lnTo>
                      <a:pt x="28" y="25"/>
                    </a:lnTo>
                    <a:close/>
                    <a:moveTo>
                      <a:pt x="24" y="25"/>
                    </a:moveTo>
                    <a:lnTo>
                      <a:pt x="0" y="18"/>
                    </a:lnTo>
                    <a:lnTo>
                      <a:pt x="6" y="0"/>
                    </a:lnTo>
                    <a:lnTo>
                      <a:pt x="28" y="6"/>
                    </a:lnTo>
                    <a:lnTo>
                      <a:pt x="24"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99" name="Freeform 1089">
                <a:extLst>
                  <a:ext uri="{FF2B5EF4-FFF2-40B4-BE49-F238E27FC236}">
                    <a16:creationId xmlns:a16="http://schemas.microsoft.com/office/drawing/2014/main" id="{6EF6A55A-845D-4240-B4B9-6B893C4B6FEB}"/>
                  </a:ext>
                </a:extLst>
              </p:cNvPr>
              <p:cNvSpPr>
                <a:spLocks noEditPoints="1"/>
              </p:cNvSpPr>
              <p:nvPr/>
            </p:nvSpPr>
            <p:spPr bwMode="auto">
              <a:xfrm>
                <a:off x="1649" y="1450"/>
                <a:ext cx="8" cy="8"/>
              </a:xfrm>
              <a:custGeom>
                <a:avLst/>
                <a:gdLst>
                  <a:gd name="T0" fmla="*/ 6 w 32"/>
                  <a:gd name="T1" fmla="*/ 8 h 29"/>
                  <a:gd name="T2" fmla="*/ 6 w 32"/>
                  <a:gd name="T3" fmla="*/ 8 h 29"/>
                  <a:gd name="T4" fmla="*/ 6 w 32"/>
                  <a:gd name="T5" fmla="*/ 8 h 29"/>
                  <a:gd name="T6" fmla="*/ 7 w 32"/>
                  <a:gd name="T7" fmla="*/ 6 h 29"/>
                  <a:gd name="T8" fmla="*/ 6 w 32"/>
                  <a:gd name="T9" fmla="*/ 8 h 29"/>
                  <a:gd name="T10" fmla="*/ 6 w 32"/>
                  <a:gd name="T11" fmla="*/ 8 h 29"/>
                  <a:gd name="T12" fmla="*/ 0 w 32"/>
                  <a:gd name="T13" fmla="*/ 4 h 29"/>
                  <a:gd name="T14" fmla="*/ 3 w 32"/>
                  <a:gd name="T15" fmla="*/ 0 h 29"/>
                  <a:gd name="T16" fmla="*/ 8 w 32"/>
                  <a:gd name="T17" fmla="*/ 3 h 29"/>
                  <a:gd name="T18" fmla="*/ 6 w 32"/>
                  <a:gd name="T19" fmla="*/ 8 h 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2"/>
                  <a:gd name="T31" fmla="*/ 0 h 29"/>
                  <a:gd name="T32" fmla="*/ 32 w 32"/>
                  <a:gd name="T33" fmla="*/ 29 h 2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2" h="29">
                    <a:moveTo>
                      <a:pt x="24" y="29"/>
                    </a:moveTo>
                    <a:lnTo>
                      <a:pt x="23" y="29"/>
                    </a:lnTo>
                    <a:lnTo>
                      <a:pt x="22" y="28"/>
                    </a:lnTo>
                    <a:lnTo>
                      <a:pt x="28" y="21"/>
                    </a:lnTo>
                    <a:lnTo>
                      <a:pt x="24" y="29"/>
                    </a:lnTo>
                    <a:close/>
                    <a:moveTo>
                      <a:pt x="22" y="28"/>
                    </a:moveTo>
                    <a:lnTo>
                      <a:pt x="0" y="16"/>
                    </a:lnTo>
                    <a:lnTo>
                      <a:pt x="10" y="0"/>
                    </a:lnTo>
                    <a:lnTo>
                      <a:pt x="32" y="12"/>
                    </a:lnTo>
                    <a:lnTo>
                      <a:pt x="22"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00" name="Freeform 1090">
                <a:extLst>
                  <a:ext uri="{FF2B5EF4-FFF2-40B4-BE49-F238E27FC236}">
                    <a16:creationId xmlns:a16="http://schemas.microsoft.com/office/drawing/2014/main" id="{E216DBE8-17F6-4E64-A2E2-AE4DC493C7D3}"/>
                  </a:ext>
                </a:extLst>
              </p:cNvPr>
              <p:cNvSpPr>
                <a:spLocks noEditPoints="1"/>
              </p:cNvSpPr>
              <p:nvPr/>
            </p:nvSpPr>
            <p:spPr bwMode="auto">
              <a:xfrm>
                <a:off x="1643" y="1445"/>
                <a:ext cx="9" cy="9"/>
              </a:xfrm>
              <a:custGeom>
                <a:avLst/>
                <a:gdLst>
                  <a:gd name="T0" fmla="*/ 6 w 36"/>
                  <a:gd name="T1" fmla="*/ 9 h 37"/>
                  <a:gd name="T2" fmla="*/ 6 w 36"/>
                  <a:gd name="T3" fmla="*/ 9 h 37"/>
                  <a:gd name="T4" fmla="*/ 6 w 36"/>
                  <a:gd name="T5" fmla="*/ 9 h 37"/>
                  <a:gd name="T6" fmla="*/ 8 w 36"/>
                  <a:gd name="T7" fmla="*/ 7 h 37"/>
                  <a:gd name="T8" fmla="*/ 6 w 36"/>
                  <a:gd name="T9" fmla="*/ 9 h 37"/>
                  <a:gd name="T10" fmla="*/ 6 w 36"/>
                  <a:gd name="T11" fmla="*/ 9 h 37"/>
                  <a:gd name="T12" fmla="*/ 0 w 36"/>
                  <a:gd name="T13" fmla="*/ 3 h 37"/>
                  <a:gd name="T14" fmla="*/ 3 w 36"/>
                  <a:gd name="T15" fmla="*/ 0 h 37"/>
                  <a:gd name="T16" fmla="*/ 9 w 36"/>
                  <a:gd name="T17" fmla="*/ 5 h 37"/>
                  <a:gd name="T18" fmla="*/ 6 w 36"/>
                  <a:gd name="T19" fmla="*/ 9 h 3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6"/>
                  <a:gd name="T31" fmla="*/ 0 h 37"/>
                  <a:gd name="T32" fmla="*/ 36 w 36"/>
                  <a:gd name="T33" fmla="*/ 37 h 3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6" h="37">
                    <a:moveTo>
                      <a:pt x="24" y="37"/>
                    </a:moveTo>
                    <a:lnTo>
                      <a:pt x="23" y="36"/>
                    </a:lnTo>
                    <a:lnTo>
                      <a:pt x="22" y="35"/>
                    </a:lnTo>
                    <a:lnTo>
                      <a:pt x="30" y="28"/>
                    </a:lnTo>
                    <a:lnTo>
                      <a:pt x="24" y="37"/>
                    </a:lnTo>
                    <a:close/>
                    <a:moveTo>
                      <a:pt x="22" y="35"/>
                    </a:moveTo>
                    <a:lnTo>
                      <a:pt x="0" y="13"/>
                    </a:lnTo>
                    <a:lnTo>
                      <a:pt x="13" y="0"/>
                    </a:lnTo>
                    <a:lnTo>
                      <a:pt x="36" y="22"/>
                    </a:lnTo>
                    <a:lnTo>
                      <a:pt x="22" y="3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01" name="Freeform 1091">
                <a:extLst>
                  <a:ext uri="{FF2B5EF4-FFF2-40B4-BE49-F238E27FC236}">
                    <a16:creationId xmlns:a16="http://schemas.microsoft.com/office/drawing/2014/main" id="{D3047D6C-4524-422B-B4A6-17D510627A72}"/>
                  </a:ext>
                </a:extLst>
              </p:cNvPr>
              <p:cNvSpPr>
                <a:spLocks noEditPoints="1"/>
              </p:cNvSpPr>
              <p:nvPr/>
            </p:nvSpPr>
            <p:spPr bwMode="auto">
              <a:xfrm>
                <a:off x="1638" y="1439"/>
                <a:ext cx="9" cy="9"/>
              </a:xfrm>
              <a:custGeom>
                <a:avLst/>
                <a:gdLst>
                  <a:gd name="T0" fmla="*/ 6 w 36"/>
                  <a:gd name="T1" fmla="*/ 9 h 39"/>
                  <a:gd name="T2" fmla="*/ 6 w 36"/>
                  <a:gd name="T3" fmla="*/ 9 h 39"/>
                  <a:gd name="T4" fmla="*/ 6 w 36"/>
                  <a:gd name="T5" fmla="*/ 9 h 39"/>
                  <a:gd name="T6" fmla="*/ 7 w 36"/>
                  <a:gd name="T7" fmla="*/ 7 h 39"/>
                  <a:gd name="T8" fmla="*/ 6 w 36"/>
                  <a:gd name="T9" fmla="*/ 9 h 39"/>
                  <a:gd name="T10" fmla="*/ 6 w 36"/>
                  <a:gd name="T11" fmla="*/ 9 h 39"/>
                  <a:gd name="T12" fmla="*/ 0 w 36"/>
                  <a:gd name="T13" fmla="*/ 3 h 39"/>
                  <a:gd name="T14" fmla="*/ 4 w 36"/>
                  <a:gd name="T15" fmla="*/ 0 h 39"/>
                  <a:gd name="T16" fmla="*/ 9 w 36"/>
                  <a:gd name="T17" fmla="*/ 6 h 39"/>
                  <a:gd name="T18" fmla="*/ 6 w 36"/>
                  <a:gd name="T19" fmla="*/ 9 h 3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6"/>
                  <a:gd name="T31" fmla="*/ 0 h 39"/>
                  <a:gd name="T32" fmla="*/ 36 w 36"/>
                  <a:gd name="T33" fmla="*/ 39 h 3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6" h="39">
                    <a:moveTo>
                      <a:pt x="22" y="39"/>
                    </a:moveTo>
                    <a:lnTo>
                      <a:pt x="22" y="39"/>
                    </a:lnTo>
                    <a:lnTo>
                      <a:pt x="28" y="32"/>
                    </a:lnTo>
                    <a:lnTo>
                      <a:pt x="22" y="39"/>
                    </a:lnTo>
                    <a:close/>
                    <a:moveTo>
                      <a:pt x="22" y="39"/>
                    </a:moveTo>
                    <a:lnTo>
                      <a:pt x="0" y="14"/>
                    </a:lnTo>
                    <a:lnTo>
                      <a:pt x="14" y="0"/>
                    </a:lnTo>
                    <a:lnTo>
                      <a:pt x="36" y="26"/>
                    </a:lnTo>
                    <a:lnTo>
                      <a:pt x="22" y="3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02" name="Freeform 1092">
                <a:extLst>
                  <a:ext uri="{FF2B5EF4-FFF2-40B4-BE49-F238E27FC236}">
                    <a16:creationId xmlns:a16="http://schemas.microsoft.com/office/drawing/2014/main" id="{35D843FD-D822-427C-A793-146677127AE7}"/>
                  </a:ext>
                </a:extLst>
              </p:cNvPr>
              <p:cNvSpPr>
                <a:spLocks noEditPoints="1"/>
              </p:cNvSpPr>
              <p:nvPr/>
            </p:nvSpPr>
            <p:spPr bwMode="auto">
              <a:xfrm>
                <a:off x="1632" y="1432"/>
                <a:ext cx="9" cy="10"/>
              </a:xfrm>
              <a:custGeom>
                <a:avLst/>
                <a:gdLst>
                  <a:gd name="T0" fmla="*/ 6 w 37"/>
                  <a:gd name="T1" fmla="*/ 10 h 41"/>
                  <a:gd name="T2" fmla="*/ 5 w 37"/>
                  <a:gd name="T3" fmla="*/ 10 h 41"/>
                  <a:gd name="T4" fmla="*/ 5 w 37"/>
                  <a:gd name="T5" fmla="*/ 10 h 41"/>
                  <a:gd name="T6" fmla="*/ 7 w 37"/>
                  <a:gd name="T7" fmla="*/ 8 h 41"/>
                  <a:gd name="T8" fmla="*/ 6 w 37"/>
                  <a:gd name="T9" fmla="*/ 10 h 41"/>
                  <a:gd name="T10" fmla="*/ 5 w 37"/>
                  <a:gd name="T11" fmla="*/ 10 h 41"/>
                  <a:gd name="T12" fmla="*/ 0 w 37"/>
                  <a:gd name="T13" fmla="*/ 3 h 41"/>
                  <a:gd name="T14" fmla="*/ 4 w 37"/>
                  <a:gd name="T15" fmla="*/ 0 h 41"/>
                  <a:gd name="T16" fmla="*/ 9 w 37"/>
                  <a:gd name="T17" fmla="*/ 7 h 41"/>
                  <a:gd name="T18" fmla="*/ 5 w 37"/>
                  <a:gd name="T19" fmla="*/ 10 h 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7"/>
                  <a:gd name="T31" fmla="*/ 0 h 41"/>
                  <a:gd name="T32" fmla="*/ 37 w 37"/>
                  <a:gd name="T33" fmla="*/ 41 h 4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7" h="41">
                    <a:moveTo>
                      <a:pt x="23" y="41"/>
                    </a:moveTo>
                    <a:lnTo>
                      <a:pt x="22" y="39"/>
                    </a:lnTo>
                    <a:lnTo>
                      <a:pt x="29" y="34"/>
                    </a:lnTo>
                    <a:lnTo>
                      <a:pt x="23" y="41"/>
                    </a:lnTo>
                    <a:close/>
                    <a:moveTo>
                      <a:pt x="22" y="39"/>
                    </a:moveTo>
                    <a:lnTo>
                      <a:pt x="0" y="11"/>
                    </a:lnTo>
                    <a:lnTo>
                      <a:pt x="15" y="0"/>
                    </a:lnTo>
                    <a:lnTo>
                      <a:pt x="37" y="28"/>
                    </a:lnTo>
                    <a:lnTo>
                      <a:pt x="22" y="3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03" name="Freeform 1093">
                <a:extLst>
                  <a:ext uri="{FF2B5EF4-FFF2-40B4-BE49-F238E27FC236}">
                    <a16:creationId xmlns:a16="http://schemas.microsoft.com/office/drawing/2014/main" id="{BB605A52-213F-491D-BDA3-F034DC21BFBA}"/>
                  </a:ext>
                </a:extLst>
              </p:cNvPr>
              <p:cNvSpPr>
                <a:spLocks noEditPoints="1"/>
              </p:cNvSpPr>
              <p:nvPr/>
            </p:nvSpPr>
            <p:spPr bwMode="auto">
              <a:xfrm>
                <a:off x="1627" y="1424"/>
                <a:ext cx="9" cy="10"/>
              </a:xfrm>
              <a:custGeom>
                <a:avLst/>
                <a:gdLst>
                  <a:gd name="T0" fmla="*/ 5 w 35"/>
                  <a:gd name="T1" fmla="*/ 10 h 42"/>
                  <a:gd name="T2" fmla="*/ 5 w 35"/>
                  <a:gd name="T3" fmla="*/ 10 h 42"/>
                  <a:gd name="T4" fmla="*/ 5 w 35"/>
                  <a:gd name="T5" fmla="*/ 10 h 42"/>
                  <a:gd name="T6" fmla="*/ 7 w 35"/>
                  <a:gd name="T7" fmla="*/ 9 h 42"/>
                  <a:gd name="T8" fmla="*/ 5 w 35"/>
                  <a:gd name="T9" fmla="*/ 10 h 42"/>
                  <a:gd name="T10" fmla="*/ 5 w 35"/>
                  <a:gd name="T11" fmla="*/ 10 h 42"/>
                  <a:gd name="T12" fmla="*/ 0 w 35"/>
                  <a:gd name="T13" fmla="*/ 2 h 42"/>
                  <a:gd name="T14" fmla="*/ 4 w 35"/>
                  <a:gd name="T15" fmla="*/ 0 h 42"/>
                  <a:gd name="T16" fmla="*/ 9 w 35"/>
                  <a:gd name="T17" fmla="*/ 8 h 42"/>
                  <a:gd name="T18" fmla="*/ 5 w 35"/>
                  <a:gd name="T19" fmla="*/ 1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5"/>
                  <a:gd name="T31" fmla="*/ 0 h 42"/>
                  <a:gd name="T32" fmla="*/ 35 w 35"/>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5" h="42">
                    <a:moveTo>
                      <a:pt x="20" y="42"/>
                    </a:moveTo>
                    <a:lnTo>
                      <a:pt x="20" y="42"/>
                    </a:lnTo>
                    <a:lnTo>
                      <a:pt x="20" y="41"/>
                    </a:lnTo>
                    <a:lnTo>
                      <a:pt x="27" y="36"/>
                    </a:lnTo>
                    <a:lnTo>
                      <a:pt x="20" y="42"/>
                    </a:lnTo>
                    <a:close/>
                    <a:moveTo>
                      <a:pt x="20" y="41"/>
                    </a:moveTo>
                    <a:lnTo>
                      <a:pt x="0" y="10"/>
                    </a:lnTo>
                    <a:lnTo>
                      <a:pt x="16" y="0"/>
                    </a:lnTo>
                    <a:lnTo>
                      <a:pt x="35" y="32"/>
                    </a:lnTo>
                    <a:lnTo>
                      <a:pt x="2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04" name="Freeform 1094">
                <a:extLst>
                  <a:ext uri="{FF2B5EF4-FFF2-40B4-BE49-F238E27FC236}">
                    <a16:creationId xmlns:a16="http://schemas.microsoft.com/office/drawing/2014/main" id="{F7C9A1E2-E0A1-4DDD-8ED6-349BD63F0C3C}"/>
                  </a:ext>
                </a:extLst>
              </p:cNvPr>
              <p:cNvSpPr>
                <a:spLocks noEditPoints="1"/>
              </p:cNvSpPr>
              <p:nvPr/>
            </p:nvSpPr>
            <p:spPr bwMode="auto">
              <a:xfrm>
                <a:off x="1619" y="1408"/>
                <a:ext cx="12" cy="18"/>
              </a:xfrm>
              <a:custGeom>
                <a:avLst/>
                <a:gdLst>
                  <a:gd name="T0" fmla="*/ 8 w 48"/>
                  <a:gd name="T1" fmla="*/ 18 h 73"/>
                  <a:gd name="T2" fmla="*/ 3 w 48"/>
                  <a:gd name="T3" fmla="*/ 10 h 73"/>
                  <a:gd name="T4" fmla="*/ 8 w 48"/>
                  <a:gd name="T5" fmla="*/ 8 h 73"/>
                  <a:gd name="T6" fmla="*/ 12 w 48"/>
                  <a:gd name="T7" fmla="*/ 16 h 73"/>
                  <a:gd name="T8" fmla="*/ 8 w 48"/>
                  <a:gd name="T9" fmla="*/ 18 h 73"/>
                  <a:gd name="T10" fmla="*/ 3 w 48"/>
                  <a:gd name="T11" fmla="*/ 10 h 73"/>
                  <a:gd name="T12" fmla="*/ 3 w 48"/>
                  <a:gd name="T13" fmla="*/ 10 h 73"/>
                  <a:gd name="T14" fmla="*/ 3 w 48"/>
                  <a:gd name="T15" fmla="*/ 10 h 73"/>
                  <a:gd name="T16" fmla="*/ 5 w 48"/>
                  <a:gd name="T17" fmla="*/ 9 h 73"/>
                  <a:gd name="T18" fmla="*/ 3 w 48"/>
                  <a:gd name="T19" fmla="*/ 10 h 73"/>
                  <a:gd name="T20" fmla="*/ 3 w 48"/>
                  <a:gd name="T21" fmla="*/ 10 h 73"/>
                  <a:gd name="T22" fmla="*/ 0 w 48"/>
                  <a:gd name="T23" fmla="*/ 2 h 73"/>
                  <a:gd name="T24" fmla="*/ 4 w 48"/>
                  <a:gd name="T25" fmla="*/ 0 h 73"/>
                  <a:gd name="T26" fmla="*/ 8 w 48"/>
                  <a:gd name="T27" fmla="*/ 8 h 73"/>
                  <a:gd name="T28" fmla="*/ 3 w 48"/>
                  <a:gd name="T29" fmla="*/ 10 h 7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8"/>
                  <a:gd name="T46" fmla="*/ 0 h 73"/>
                  <a:gd name="T47" fmla="*/ 48 w 48"/>
                  <a:gd name="T48" fmla="*/ 73 h 7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8" h="73">
                    <a:moveTo>
                      <a:pt x="32" y="73"/>
                    </a:moveTo>
                    <a:lnTo>
                      <a:pt x="13" y="41"/>
                    </a:lnTo>
                    <a:lnTo>
                      <a:pt x="30" y="31"/>
                    </a:lnTo>
                    <a:lnTo>
                      <a:pt x="48" y="63"/>
                    </a:lnTo>
                    <a:lnTo>
                      <a:pt x="32" y="73"/>
                    </a:lnTo>
                    <a:close/>
                    <a:moveTo>
                      <a:pt x="13" y="41"/>
                    </a:moveTo>
                    <a:lnTo>
                      <a:pt x="13" y="40"/>
                    </a:lnTo>
                    <a:lnTo>
                      <a:pt x="12" y="40"/>
                    </a:lnTo>
                    <a:lnTo>
                      <a:pt x="21" y="35"/>
                    </a:lnTo>
                    <a:lnTo>
                      <a:pt x="13" y="41"/>
                    </a:lnTo>
                    <a:close/>
                    <a:moveTo>
                      <a:pt x="12" y="40"/>
                    </a:moveTo>
                    <a:lnTo>
                      <a:pt x="0" y="8"/>
                    </a:lnTo>
                    <a:lnTo>
                      <a:pt x="17" y="0"/>
                    </a:lnTo>
                    <a:lnTo>
                      <a:pt x="30" y="32"/>
                    </a:lnTo>
                    <a:lnTo>
                      <a:pt x="12"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05" name="Freeform 1095">
                <a:extLst>
                  <a:ext uri="{FF2B5EF4-FFF2-40B4-BE49-F238E27FC236}">
                    <a16:creationId xmlns:a16="http://schemas.microsoft.com/office/drawing/2014/main" id="{B9CCF34C-2AE4-4BC0-B0DB-BB4597A4F161}"/>
                  </a:ext>
                </a:extLst>
              </p:cNvPr>
              <p:cNvSpPr>
                <a:spLocks noEditPoints="1"/>
              </p:cNvSpPr>
              <p:nvPr/>
            </p:nvSpPr>
            <p:spPr bwMode="auto">
              <a:xfrm>
                <a:off x="1616" y="1402"/>
                <a:ext cx="7" cy="8"/>
              </a:xfrm>
              <a:custGeom>
                <a:avLst/>
                <a:gdLst>
                  <a:gd name="T0" fmla="*/ 3 w 27"/>
                  <a:gd name="T1" fmla="*/ 8 h 33"/>
                  <a:gd name="T2" fmla="*/ 2 w 27"/>
                  <a:gd name="T3" fmla="*/ 8 h 33"/>
                  <a:gd name="T4" fmla="*/ 3 w 27"/>
                  <a:gd name="T5" fmla="*/ 8 h 33"/>
                  <a:gd name="T6" fmla="*/ 5 w 27"/>
                  <a:gd name="T7" fmla="*/ 7 h 33"/>
                  <a:gd name="T8" fmla="*/ 3 w 27"/>
                  <a:gd name="T9" fmla="*/ 8 h 33"/>
                  <a:gd name="T10" fmla="*/ 3 w 27"/>
                  <a:gd name="T11" fmla="*/ 8 h 33"/>
                  <a:gd name="T12" fmla="*/ 0 w 27"/>
                  <a:gd name="T13" fmla="*/ 1 h 33"/>
                  <a:gd name="T14" fmla="*/ 5 w 27"/>
                  <a:gd name="T15" fmla="*/ 0 h 33"/>
                  <a:gd name="T16" fmla="*/ 7 w 27"/>
                  <a:gd name="T17" fmla="*/ 6 h 33"/>
                  <a:gd name="T18" fmla="*/ 3 w 27"/>
                  <a:gd name="T19" fmla="*/ 8 h 3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
                  <a:gd name="T31" fmla="*/ 0 h 33"/>
                  <a:gd name="T32" fmla="*/ 27 w 27"/>
                  <a:gd name="T33" fmla="*/ 33 h 3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 h="33">
                    <a:moveTo>
                      <a:pt x="10" y="33"/>
                    </a:moveTo>
                    <a:lnTo>
                      <a:pt x="9" y="31"/>
                    </a:lnTo>
                    <a:lnTo>
                      <a:pt x="10" y="33"/>
                    </a:lnTo>
                    <a:lnTo>
                      <a:pt x="19" y="29"/>
                    </a:lnTo>
                    <a:lnTo>
                      <a:pt x="10" y="33"/>
                    </a:lnTo>
                    <a:close/>
                    <a:moveTo>
                      <a:pt x="10" y="33"/>
                    </a:moveTo>
                    <a:lnTo>
                      <a:pt x="0" y="6"/>
                    </a:lnTo>
                    <a:lnTo>
                      <a:pt x="18" y="0"/>
                    </a:lnTo>
                    <a:lnTo>
                      <a:pt x="27" y="25"/>
                    </a:lnTo>
                    <a:lnTo>
                      <a:pt x="1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06" name="Freeform 1096">
                <a:extLst>
                  <a:ext uri="{FF2B5EF4-FFF2-40B4-BE49-F238E27FC236}">
                    <a16:creationId xmlns:a16="http://schemas.microsoft.com/office/drawing/2014/main" id="{C8E25D56-D6A1-47DD-BC9F-D423EA235C9A}"/>
                  </a:ext>
                </a:extLst>
              </p:cNvPr>
              <p:cNvSpPr>
                <a:spLocks noEditPoints="1"/>
              </p:cNvSpPr>
              <p:nvPr/>
            </p:nvSpPr>
            <p:spPr bwMode="auto">
              <a:xfrm>
                <a:off x="1615" y="1400"/>
                <a:ext cx="6" cy="5"/>
              </a:xfrm>
              <a:custGeom>
                <a:avLst/>
                <a:gdLst>
                  <a:gd name="T0" fmla="*/ 5 w 26"/>
                  <a:gd name="T1" fmla="*/ 1 h 21"/>
                  <a:gd name="T2" fmla="*/ 6 w 26"/>
                  <a:gd name="T3" fmla="*/ 1 h 21"/>
                  <a:gd name="T4" fmla="*/ 6 w 26"/>
                  <a:gd name="T5" fmla="*/ 2 h 21"/>
                  <a:gd name="T6" fmla="*/ 4 w 26"/>
                  <a:gd name="T7" fmla="*/ 3 h 21"/>
                  <a:gd name="T8" fmla="*/ 5 w 26"/>
                  <a:gd name="T9" fmla="*/ 1 h 21"/>
                  <a:gd name="T10" fmla="*/ 3 w 26"/>
                  <a:gd name="T11" fmla="*/ 5 h 21"/>
                  <a:gd name="T12" fmla="*/ 2 w 26"/>
                  <a:gd name="T13" fmla="*/ 4 h 21"/>
                  <a:gd name="T14" fmla="*/ 3 w 26"/>
                  <a:gd name="T15" fmla="*/ 0 h 21"/>
                  <a:gd name="T16" fmla="*/ 5 w 26"/>
                  <a:gd name="T17" fmla="*/ 1 h 21"/>
                  <a:gd name="T18" fmla="*/ 3 w 26"/>
                  <a:gd name="T19" fmla="*/ 5 h 21"/>
                  <a:gd name="T20" fmla="*/ 2 w 26"/>
                  <a:gd name="T21" fmla="*/ 4 h 21"/>
                  <a:gd name="T22" fmla="*/ 1 w 26"/>
                  <a:gd name="T23" fmla="*/ 4 h 21"/>
                  <a:gd name="T24" fmla="*/ 1 w 26"/>
                  <a:gd name="T25" fmla="*/ 4 h 21"/>
                  <a:gd name="T26" fmla="*/ 2 w 26"/>
                  <a:gd name="T27" fmla="*/ 2 h 21"/>
                  <a:gd name="T28" fmla="*/ 2 w 26"/>
                  <a:gd name="T29" fmla="*/ 4 h 21"/>
                  <a:gd name="T30" fmla="*/ 1 w 26"/>
                  <a:gd name="T31" fmla="*/ 4 h 21"/>
                  <a:gd name="T32" fmla="*/ 0 w 26"/>
                  <a:gd name="T33" fmla="*/ 3 h 21"/>
                  <a:gd name="T34" fmla="*/ 3 w 26"/>
                  <a:gd name="T35" fmla="*/ 0 h 21"/>
                  <a:gd name="T36" fmla="*/ 4 w 26"/>
                  <a:gd name="T37" fmla="*/ 0 h 21"/>
                  <a:gd name="T38" fmla="*/ 1 w 26"/>
                  <a:gd name="T39" fmla="*/ 4 h 2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6"/>
                  <a:gd name="T61" fmla="*/ 0 h 21"/>
                  <a:gd name="T62" fmla="*/ 26 w 26"/>
                  <a:gd name="T63" fmla="*/ 21 h 2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6" h="21">
                    <a:moveTo>
                      <a:pt x="21" y="4"/>
                    </a:moveTo>
                    <a:lnTo>
                      <a:pt x="24" y="5"/>
                    </a:lnTo>
                    <a:lnTo>
                      <a:pt x="26" y="9"/>
                    </a:lnTo>
                    <a:lnTo>
                      <a:pt x="17" y="12"/>
                    </a:lnTo>
                    <a:lnTo>
                      <a:pt x="21" y="4"/>
                    </a:lnTo>
                    <a:close/>
                    <a:moveTo>
                      <a:pt x="12" y="21"/>
                    </a:moveTo>
                    <a:lnTo>
                      <a:pt x="7" y="18"/>
                    </a:lnTo>
                    <a:lnTo>
                      <a:pt x="15" y="1"/>
                    </a:lnTo>
                    <a:lnTo>
                      <a:pt x="21" y="4"/>
                    </a:lnTo>
                    <a:lnTo>
                      <a:pt x="12" y="21"/>
                    </a:lnTo>
                    <a:close/>
                    <a:moveTo>
                      <a:pt x="7" y="18"/>
                    </a:moveTo>
                    <a:lnTo>
                      <a:pt x="5" y="18"/>
                    </a:lnTo>
                    <a:lnTo>
                      <a:pt x="4" y="16"/>
                    </a:lnTo>
                    <a:lnTo>
                      <a:pt x="10" y="10"/>
                    </a:lnTo>
                    <a:lnTo>
                      <a:pt x="7" y="18"/>
                    </a:lnTo>
                    <a:close/>
                    <a:moveTo>
                      <a:pt x="4" y="16"/>
                    </a:moveTo>
                    <a:lnTo>
                      <a:pt x="0" y="13"/>
                    </a:lnTo>
                    <a:lnTo>
                      <a:pt x="15" y="0"/>
                    </a:lnTo>
                    <a:lnTo>
                      <a:pt x="18" y="2"/>
                    </a:lnTo>
                    <a:lnTo>
                      <a:pt x="4"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07" name="Freeform 1097">
                <a:extLst>
                  <a:ext uri="{FF2B5EF4-FFF2-40B4-BE49-F238E27FC236}">
                    <a16:creationId xmlns:a16="http://schemas.microsoft.com/office/drawing/2014/main" id="{90480BEC-9245-4456-8131-42F9E2B8134C}"/>
                  </a:ext>
                </a:extLst>
              </p:cNvPr>
              <p:cNvSpPr>
                <a:spLocks noEditPoints="1"/>
              </p:cNvSpPr>
              <p:nvPr/>
            </p:nvSpPr>
            <p:spPr bwMode="auto">
              <a:xfrm>
                <a:off x="1614" y="1398"/>
                <a:ext cx="4" cy="5"/>
              </a:xfrm>
              <a:custGeom>
                <a:avLst/>
                <a:gdLst>
                  <a:gd name="T0" fmla="*/ 3 w 18"/>
                  <a:gd name="T1" fmla="*/ 1 h 20"/>
                  <a:gd name="T2" fmla="*/ 4 w 18"/>
                  <a:gd name="T3" fmla="*/ 1 h 20"/>
                  <a:gd name="T4" fmla="*/ 4 w 18"/>
                  <a:gd name="T5" fmla="*/ 2 h 20"/>
                  <a:gd name="T6" fmla="*/ 2 w 18"/>
                  <a:gd name="T7" fmla="*/ 3 h 20"/>
                  <a:gd name="T8" fmla="*/ 3 w 18"/>
                  <a:gd name="T9" fmla="*/ 1 h 20"/>
                  <a:gd name="T10" fmla="*/ 2 w 18"/>
                  <a:gd name="T11" fmla="*/ 5 h 20"/>
                  <a:gd name="T12" fmla="*/ 0 w 18"/>
                  <a:gd name="T13" fmla="*/ 5 h 20"/>
                  <a:gd name="T14" fmla="*/ 2 w 18"/>
                  <a:gd name="T15" fmla="*/ 0 h 20"/>
                  <a:gd name="T16" fmla="*/ 3 w 18"/>
                  <a:gd name="T17" fmla="*/ 1 h 20"/>
                  <a:gd name="T18" fmla="*/ 2 w 18"/>
                  <a:gd name="T19" fmla="*/ 5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
                  <a:gd name="T31" fmla="*/ 0 h 20"/>
                  <a:gd name="T32" fmla="*/ 18 w 18"/>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 h="20">
                    <a:moveTo>
                      <a:pt x="14" y="4"/>
                    </a:moveTo>
                    <a:lnTo>
                      <a:pt x="16" y="5"/>
                    </a:lnTo>
                    <a:lnTo>
                      <a:pt x="18" y="6"/>
                    </a:lnTo>
                    <a:lnTo>
                      <a:pt x="11" y="12"/>
                    </a:lnTo>
                    <a:lnTo>
                      <a:pt x="14" y="4"/>
                    </a:lnTo>
                    <a:close/>
                    <a:moveTo>
                      <a:pt x="7" y="20"/>
                    </a:moveTo>
                    <a:lnTo>
                      <a:pt x="0" y="18"/>
                    </a:lnTo>
                    <a:lnTo>
                      <a:pt x="9" y="0"/>
                    </a:lnTo>
                    <a:lnTo>
                      <a:pt x="14" y="4"/>
                    </a:lnTo>
                    <a:lnTo>
                      <a:pt x="7"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08" name="Freeform 1098">
                <a:extLst>
                  <a:ext uri="{FF2B5EF4-FFF2-40B4-BE49-F238E27FC236}">
                    <a16:creationId xmlns:a16="http://schemas.microsoft.com/office/drawing/2014/main" id="{5AFCFD72-32C7-4028-9678-2756A8A154EB}"/>
                  </a:ext>
                </a:extLst>
              </p:cNvPr>
              <p:cNvSpPr>
                <a:spLocks/>
              </p:cNvSpPr>
              <p:nvPr/>
            </p:nvSpPr>
            <p:spPr bwMode="auto">
              <a:xfrm>
                <a:off x="1615" y="1398"/>
                <a:ext cx="1" cy="3"/>
              </a:xfrm>
              <a:custGeom>
                <a:avLst/>
                <a:gdLst>
                  <a:gd name="T0" fmla="*/ 0 w 5"/>
                  <a:gd name="T1" fmla="*/ 0 h 10"/>
                  <a:gd name="T2" fmla="*/ 1 w 5"/>
                  <a:gd name="T3" fmla="*/ 0 h 10"/>
                  <a:gd name="T4" fmla="*/ 1 w 5"/>
                  <a:gd name="T5" fmla="*/ 0 h 10"/>
                  <a:gd name="T6" fmla="*/ 0 w 5"/>
                  <a:gd name="T7" fmla="*/ 3 h 10"/>
                  <a:gd name="T8" fmla="*/ 0 w 5"/>
                  <a:gd name="T9" fmla="*/ 0 h 10"/>
                  <a:gd name="T10" fmla="*/ 0 60000 65536"/>
                  <a:gd name="T11" fmla="*/ 0 60000 65536"/>
                  <a:gd name="T12" fmla="*/ 0 60000 65536"/>
                  <a:gd name="T13" fmla="*/ 0 60000 65536"/>
                  <a:gd name="T14" fmla="*/ 0 60000 65536"/>
                  <a:gd name="T15" fmla="*/ 0 w 5"/>
                  <a:gd name="T16" fmla="*/ 0 h 10"/>
                  <a:gd name="T17" fmla="*/ 5 w 5"/>
                  <a:gd name="T18" fmla="*/ 10 h 10"/>
                </a:gdLst>
                <a:ahLst/>
                <a:cxnLst>
                  <a:cxn ang="T10">
                    <a:pos x="T0" y="T1"/>
                  </a:cxn>
                  <a:cxn ang="T11">
                    <a:pos x="T2" y="T3"/>
                  </a:cxn>
                  <a:cxn ang="T12">
                    <a:pos x="T4" y="T5"/>
                  </a:cxn>
                  <a:cxn ang="T13">
                    <a:pos x="T6" y="T7"/>
                  </a:cxn>
                  <a:cxn ang="T14">
                    <a:pos x="T8" y="T9"/>
                  </a:cxn>
                </a:cxnLst>
                <a:rect l="T15" t="T16" r="T17" b="T18"/>
                <a:pathLst>
                  <a:path w="5" h="10">
                    <a:moveTo>
                      <a:pt x="0" y="0"/>
                    </a:moveTo>
                    <a:lnTo>
                      <a:pt x="3" y="0"/>
                    </a:lnTo>
                    <a:lnTo>
                      <a:pt x="5" y="1"/>
                    </a:lnTo>
                    <a:lnTo>
                      <a:pt x="0" y="1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09" name="Rectangle 1099">
                <a:extLst>
                  <a:ext uri="{FF2B5EF4-FFF2-40B4-BE49-F238E27FC236}">
                    <a16:creationId xmlns:a16="http://schemas.microsoft.com/office/drawing/2014/main" id="{8F63CC1C-7BFC-4BA2-B0BE-C3A03874D339}"/>
                  </a:ext>
                </a:extLst>
              </p:cNvPr>
              <p:cNvSpPr>
                <a:spLocks noChangeArrowheads="1"/>
              </p:cNvSpPr>
              <p:nvPr/>
            </p:nvSpPr>
            <p:spPr bwMode="auto">
              <a:xfrm>
                <a:off x="1612" y="1398"/>
                <a:ext cx="3" cy="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16410" name="Freeform 1100">
                <a:extLst>
                  <a:ext uri="{FF2B5EF4-FFF2-40B4-BE49-F238E27FC236}">
                    <a16:creationId xmlns:a16="http://schemas.microsoft.com/office/drawing/2014/main" id="{D64FBA6F-6638-441E-9961-9DC75F684662}"/>
                  </a:ext>
                </a:extLst>
              </p:cNvPr>
              <p:cNvSpPr>
                <a:spLocks noEditPoints="1"/>
              </p:cNvSpPr>
              <p:nvPr/>
            </p:nvSpPr>
            <p:spPr bwMode="auto">
              <a:xfrm>
                <a:off x="1608" y="1398"/>
                <a:ext cx="4" cy="6"/>
              </a:xfrm>
              <a:custGeom>
                <a:avLst/>
                <a:gdLst>
                  <a:gd name="T0" fmla="*/ 4 w 18"/>
                  <a:gd name="T1" fmla="*/ 5 h 22"/>
                  <a:gd name="T2" fmla="*/ 3 w 18"/>
                  <a:gd name="T3" fmla="*/ 5 h 22"/>
                  <a:gd name="T4" fmla="*/ 3 w 18"/>
                  <a:gd name="T5" fmla="*/ 0 h 22"/>
                  <a:gd name="T6" fmla="*/ 4 w 18"/>
                  <a:gd name="T7" fmla="*/ 0 h 22"/>
                  <a:gd name="T8" fmla="*/ 4 w 18"/>
                  <a:gd name="T9" fmla="*/ 5 h 22"/>
                  <a:gd name="T10" fmla="*/ 2 w 18"/>
                  <a:gd name="T11" fmla="*/ 0 h 22"/>
                  <a:gd name="T12" fmla="*/ 2 w 18"/>
                  <a:gd name="T13" fmla="*/ 0 h 22"/>
                  <a:gd name="T14" fmla="*/ 3 w 18"/>
                  <a:gd name="T15" fmla="*/ 0 h 22"/>
                  <a:gd name="T16" fmla="*/ 3 w 18"/>
                  <a:gd name="T17" fmla="*/ 3 h 22"/>
                  <a:gd name="T18" fmla="*/ 2 w 18"/>
                  <a:gd name="T19" fmla="*/ 0 h 22"/>
                  <a:gd name="T20" fmla="*/ 3 w 18"/>
                  <a:gd name="T21" fmla="*/ 5 h 22"/>
                  <a:gd name="T22" fmla="*/ 1 w 18"/>
                  <a:gd name="T23" fmla="*/ 6 h 22"/>
                  <a:gd name="T24" fmla="*/ 0 w 18"/>
                  <a:gd name="T25" fmla="*/ 1 h 22"/>
                  <a:gd name="T26" fmla="*/ 2 w 18"/>
                  <a:gd name="T27" fmla="*/ 0 h 22"/>
                  <a:gd name="T28" fmla="*/ 3 w 18"/>
                  <a:gd name="T29" fmla="*/ 5 h 22"/>
                  <a:gd name="T30" fmla="*/ 1 w 18"/>
                  <a:gd name="T31" fmla="*/ 6 h 22"/>
                  <a:gd name="T32" fmla="*/ 3 w 18"/>
                  <a:gd name="T33" fmla="*/ 5 h 22"/>
                  <a:gd name="T34" fmla="*/ 1 w 18"/>
                  <a:gd name="T35" fmla="*/ 6 h 22"/>
                  <a:gd name="T36" fmla="*/ 1 w 18"/>
                  <a:gd name="T37" fmla="*/ 4 h 22"/>
                  <a:gd name="T38" fmla="*/ 1 w 18"/>
                  <a:gd name="T39" fmla="*/ 6 h 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22"/>
                  <a:gd name="T62" fmla="*/ 18 w 18"/>
                  <a:gd name="T63" fmla="*/ 22 h 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22">
                    <a:moveTo>
                      <a:pt x="18" y="19"/>
                    </a:moveTo>
                    <a:lnTo>
                      <a:pt x="12" y="19"/>
                    </a:lnTo>
                    <a:lnTo>
                      <a:pt x="12" y="0"/>
                    </a:lnTo>
                    <a:lnTo>
                      <a:pt x="18" y="0"/>
                    </a:lnTo>
                    <a:lnTo>
                      <a:pt x="18" y="19"/>
                    </a:lnTo>
                    <a:close/>
                    <a:moveTo>
                      <a:pt x="10" y="1"/>
                    </a:moveTo>
                    <a:lnTo>
                      <a:pt x="11" y="0"/>
                    </a:lnTo>
                    <a:lnTo>
                      <a:pt x="12" y="0"/>
                    </a:lnTo>
                    <a:lnTo>
                      <a:pt x="12" y="10"/>
                    </a:lnTo>
                    <a:lnTo>
                      <a:pt x="10" y="1"/>
                    </a:lnTo>
                    <a:close/>
                    <a:moveTo>
                      <a:pt x="15" y="19"/>
                    </a:moveTo>
                    <a:lnTo>
                      <a:pt x="5" y="22"/>
                    </a:lnTo>
                    <a:lnTo>
                      <a:pt x="0" y="4"/>
                    </a:lnTo>
                    <a:lnTo>
                      <a:pt x="10" y="1"/>
                    </a:lnTo>
                    <a:lnTo>
                      <a:pt x="15" y="19"/>
                    </a:lnTo>
                    <a:close/>
                    <a:moveTo>
                      <a:pt x="5" y="22"/>
                    </a:moveTo>
                    <a:lnTo>
                      <a:pt x="15" y="19"/>
                    </a:lnTo>
                    <a:lnTo>
                      <a:pt x="5" y="22"/>
                    </a:lnTo>
                    <a:lnTo>
                      <a:pt x="3" y="13"/>
                    </a:lnTo>
                    <a:lnTo>
                      <a:pt x="5" y="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11" name="Freeform 1101">
                <a:extLst>
                  <a:ext uri="{FF2B5EF4-FFF2-40B4-BE49-F238E27FC236}">
                    <a16:creationId xmlns:a16="http://schemas.microsoft.com/office/drawing/2014/main" id="{C74A1241-6757-48CA-847F-12538B96E1C3}"/>
                  </a:ext>
                </a:extLst>
              </p:cNvPr>
              <p:cNvSpPr>
                <a:spLocks noEditPoints="1"/>
              </p:cNvSpPr>
              <p:nvPr/>
            </p:nvSpPr>
            <p:spPr bwMode="auto">
              <a:xfrm>
                <a:off x="1603" y="1399"/>
                <a:ext cx="6" cy="6"/>
              </a:xfrm>
              <a:custGeom>
                <a:avLst/>
                <a:gdLst>
                  <a:gd name="T0" fmla="*/ 6 w 24"/>
                  <a:gd name="T1" fmla="*/ 4 h 25"/>
                  <a:gd name="T2" fmla="*/ 4 w 24"/>
                  <a:gd name="T3" fmla="*/ 5 h 25"/>
                  <a:gd name="T4" fmla="*/ 2 w 24"/>
                  <a:gd name="T5" fmla="*/ 1 h 25"/>
                  <a:gd name="T6" fmla="*/ 5 w 24"/>
                  <a:gd name="T7" fmla="*/ 0 h 25"/>
                  <a:gd name="T8" fmla="*/ 6 w 24"/>
                  <a:gd name="T9" fmla="*/ 4 h 25"/>
                  <a:gd name="T10" fmla="*/ 4 w 24"/>
                  <a:gd name="T11" fmla="*/ 5 h 25"/>
                  <a:gd name="T12" fmla="*/ 1 w 24"/>
                  <a:gd name="T13" fmla="*/ 6 h 25"/>
                  <a:gd name="T14" fmla="*/ 0 w 24"/>
                  <a:gd name="T15" fmla="*/ 1 h 25"/>
                  <a:gd name="T16" fmla="*/ 2 w 24"/>
                  <a:gd name="T17" fmla="*/ 1 h 25"/>
                  <a:gd name="T18" fmla="*/ 4 w 24"/>
                  <a:gd name="T19" fmla="*/ 5 h 2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
                  <a:gd name="T31" fmla="*/ 0 h 25"/>
                  <a:gd name="T32" fmla="*/ 24 w 24"/>
                  <a:gd name="T33" fmla="*/ 25 h 2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 h="25">
                    <a:moveTo>
                      <a:pt x="24" y="18"/>
                    </a:moveTo>
                    <a:lnTo>
                      <a:pt x="15" y="22"/>
                    </a:lnTo>
                    <a:lnTo>
                      <a:pt x="9" y="3"/>
                    </a:lnTo>
                    <a:lnTo>
                      <a:pt x="19" y="0"/>
                    </a:lnTo>
                    <a:lnTo>
                      <a:pt x="24" y="18"/>
                    </a:lnTo>
                    <a:close/>
                    <a:moveTo>
                      <a:pt x="15" y="22"/>
                    </a:moveTo>
                    <a:lnTo>
                      <a:pt x="5" y="25"/>
                    </a:lnTo>
                    <a:lnTo>
                      <a:pt x="0" y="6"/>
                    </a:lnTo>
                    <a:lnTo>
                      <a:pt x="9" y="3"/>
                    </a:lnTo>
                    <a:lnTo>
                      <a:pt x="15" y="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12" name="Freeform 1102">
                <a:extLst>
                  <a:ext uri="{FF2B5EF4-FFF2-40B4-BE49-F238E27FC236}">
                    <a16:creationId xmlns:a16="http://schemas.microsoft.com/office/drawing/2014/main" id="{4655B896-59A9-4211-BD9D-31AF955895B5}"/>
                  </a:ext>
                </a:extLst>
              </p:cNvPr>
              <p:cNvSpPr>
                <a:spLocks noEditPoints="1"/>
              </p:cNvSpPr>
              <p:nvPr/>
            </p:nvSpPr>
            <p:spPr bwMode="auto">
              <a:xfrm>
                <a:off x="1600" y="1401"/>
                <a:ext cx="5" cy="5"/>
              </a:xfrm>
              <a:custGeom>
                <a:avLst/>
                <a:gdLst>
                  <a:gd name="T0" fmla="*/ 3 w 20"/>
                  <a:gd name="T1" fmla="*/ 0 h 23"/>
                  <a:gd name="T2" fmla="*/ 3 w 20"/>
                  <a:gd name="T3" fmla="*/ 0 h 23"/>
                  <a:gd name="T4" fmla="*/ 3 w 20"/>
                  <a:gd name="T5" fmla="*/ 0 h 23"/>
                  <a:gd name="T6" fmla="*/ 4 w 20"/>
                  <a:gd name="T7" fmla="*/ 2 h 23"/>
                  <a:gd name="T8" fmla="*/ 3 w 20"/>
                  <a:gd name="T9" fmla="*/ 0 h 23"/>
                  <a:gd name="T10" fmla="*/ 5 w 20"/>
                  <a:gd name="T11" fmla="*/ 4 h 23"/>
                  <a:gd name="T12" fmla="*/ 3 w 20"/>
                  <a:gd name="T13" fmla="*/ 5 h 23"/>
                  <a:gd name="T14" fmla="*/ 0 w 20"/>
                  <a:gd name="T15" fmla="*/ 2 h 23"/>
                  <a:gd name="T16" fmla="*/ 3 w 20"/>
                  <a:gd name="T17" fmla="*/ 0 h 23"/>
                  <a:gd name="T18" fmla="*/ 5 w 20"/>
                  <a:gd name="T19" fmla="*/ 4 h 2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0"/>
                  <a:gd name="T31" fmla="*/ 0 h 23"/>
                  <a:gd name="T32" fmla="*/ 20 w 20"/>
                  <a:gd name="T33" fmla="*/ 23 h 2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0" h="23">
                    <a:moveTo>
                      <a:pt x="10" y="1"/>
                    </a:moveTo>
                    <a:lnTo>
                      <a:pt x="11" y="1"/>
                    </a:lnTo>
                    <a:lnTo>
                      <a:pt x="12" y="0"/>
                    </a:lnTo>
                    <a:lnTo>
                      <a:pt x="14" y="9"/>
                    </a:lnTo>
                    <a:lnTo>
                      <a:pt x="10" y="1"/>
                    </a:lnTo>
                    <a:close/>
                    <a:moveTo>
                      <a:pt x="20" y="18"/>
                    </a:moveTo>
                    <a:lnTo>
                      <a:pt x="11" y="23"/>
                    </a:lnTo>
                    <a:lnTo>
                      <a:pt x="0" y="8"/>
                    </a:lnTo>
                    <a:lnTo>
                      <a:pt x="10" y="1"/>
                    </a:lnTo>
                    <a:lnTo>
                      <a:pt x="20"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13" name="Freeform 1103">
                <a:extLst>
                  <a:ext uri="{FF2B5EF4-FFF2-40B4-BE49-F238E27FC236}">
                    <a16:creationId xmlns:a16="http://schemas.microsoft.com/office/drawing/2014/main" id="{EF3B1DDB-8517-4A76-A004-B9EEEAB781DB}"/>
                  </a:ext>
                </a:extLst>
              </p:cNvPr>
              <p:cNvSpPr>
                <a:spLocks noEditPoints="1"/>
              </p:cNvSpPr>
              <p:nvPr/>
            </p:nvSpPr>
            <p:spPr bwMode="auto">
              <a:xfrm>
                <a:off x="1597" y="1402"/>
                <a:ext cx="6" cy="6"/>
              </a:xfrm>
              <a:custGeom>
                <a:avLst/>
                <a:gdLst>
                  <a:gd name="T0" fmla="*/ 6 w 23"/>
                  <a:gd name="T1" fmla="*/ 4 h 24"/>
                  <a:gd name="T2" fmla="*/ 6 w 23"/>
                  <a:gd name="T3" fmla="*/ 4 h 24"/>
                  <a:gd name="T4" fmla="*/ 6 w 23"/>
                  <a:gd name="T5" fmla="*/ 4 h 24"/>
                  <a:gd name="T6" fmla="*/ 4 w 23"/>
                  <a:gd name="T7" fmla="*/ 2 h 24"/>
                  <a:gd name="T8" fmla="*/ 6 w 23"/>
                  <a:gd name="T9" fmla="*/ 4 h 24"/>
                  <a:gd name="T10" fmla="*/ 6 w 23"/>
                  <a:gd name="T11" fmla="*/ 4 h 24"/>
                  <a:gd name="T12" fmla="*/ 2 w 23"/>
                  <a:gd name="T13" fmla="*/ 6 h 24"/>
                  <a:gd name="T14" fmla="*/ 0 w 23"/>
                  <a:gd name="T15" fmla="*/ 2 h 24"/>
                  <a:gd name="T16" fmla="*/ 3 w 23"/>
                  <a:gd name="T17" fmla="*/ 0 h 24"/>
                  <a:gd name="T18" fmla="*/ 6 w 23"/>
                  <a:gd name="T19" fmla="*/ 4 h 2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24"/>
                  <a:gd name="T32" fmla="*/ 23 w 23"/>
                  <a:gd name="T33" fmla="*/ 24 h 2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24">
                    <a:moveTo>
                      <a:pt x="23" y="16"/>
                    </a:moveTo>
                    <a:lnTo>
                      <a:pt x="22" y="17"/>
                    </a:lnTo>
                    <a:lnTo>
                      <a:pt x="17" y="9"/>
                    </a:lnTo>
                    <a:lnTo>
                      <a:pt x="23" y="16"/>
                    </a:lnTo>
                    <a:close/>
                    <a:moveTo>
                      <a:pt x="22" y="17"/>
                    </a:moveTo>
                    <a:lnTo>
                      <a:pt x="8" y="24"/>
                    </a:lnTo>
                    <a:lnTo>
                      <a:pt x="0" y="6"/>
                    </a:lnTo>
                    <a:lnTo>
                      <a:pt x="13" y="0"/>
                    </a:lnTo>
                    <a:lnTo>
                      <a:pt x="22"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14" name="Freeform 1104">
                <a:extLst>
                  <a:ext uri="{FF2B5EF4-FFF2-40B4-BE49-F238E27FC236}">
                    <a16:creationId xmlns:a16="http://schemas.microsoft.com/office/drawing/2014/main" id="{854FD720-AF83-44FF-9CB4-01445CD0B23D}"/>
                  </a:ext>
                </a:extLst>
              </p:cNvPr>
              <p:cNvSpPr>
                <a:spLocks noEditPoints="1"/>
              </p:cNvSpPr>
              <p:nvPr/>
            </p:nvSpPr>
            <p:spPr bwMode="auto">
              <a:xfrm>
                <a:off x="1594" y="1404"/>
                <a:ext cx="5" cy="6"/>
              </a:xfrm>
              <a:custGeom>
                <a:avLst/>
                <a:gdLst>
                  <a:gd name="T0" fmla="*/ 2 w 20"/>
                  <a:gd name="T1" fmla="*/ 1 h 24"/>
                  <a:gd name="T2" fmla="*/ 3 w 20"/>
                  <a:gd name="T3" fmla="*/ 1 h 24"/>
                  <a:gd name="T4" fmla="*/ 3 w 20"/>
                  <a:gd name="T5" fmla="*/ 0 h 24"/>
                  <a:gd name="T6" fmla="*/ 4 w 20"/>
                  <a:gd name="T7" fmla="*/ 2 h 24"/>
                  <a:gd name="T8" fmla="*/ 2 w 20"/>
                  <a:gd name="T9" fmla="*/ 1 h 24"/>
                  <a:gd name="T10" fmla="*/ 5 w 20"/>
                  <a:gd name="T11" fmla="*/ 4 h 24"/>
                  <a:gd name="T12" fmla="*/ 3 w 20"/>
                  <a:gd name="T13" fmla="*/ 6 h 24"/>
                  <a:gd name="T14" fmla="*/ 0 w 20"/>
                  <a:gd name="T15" fmla="*/ 2 h 24"/>
                  <a:gd name="T16" fmla="*/ 2 w 20"/>
                  <a:gd name="T17" fmla="*/ 1 h 24"/>
                  <a:gd name="T18" fmla="*/ 5 w 20"/>
                  <a:gd name="T19" fmla="*/ 4 h 2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0"/>
                  <a:gd name="T31" fmla="*/ 0 h 24"/>
                  <a:gd name="T32" fmla="*/ 20 w 20"/>
                  <a:gd name="T33" fmla="*/ 24 h 2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0" h="24">
                    <a:moveTo>
                      <a:pt x="9" y="2"/>
                    </a:moveTo>
                    <a:lnTo>
                      <a:pt x="10" y="2"/>
                    </a:lnTo>
                    <a:lnTo>
                      <a:pt x="10" y="0"/>
                    </a:lnTo>
                    <a:lnTo>
                      <a:pt x="14" y="9"/>
                    </a:lnTo>
                    <a:lnTo>
                      <a:pt x="9" y="2"/>
                    </a:lnTo>
                    <a:close/>
                    <a:moveTo>
                      <a:pt x="20" y="17"/>
                    </a:moveTo>
                    <a:lnTo>
                      <a:pt x="10" y="24"/>
                    </a:lnTo>
                    <a:lnTo>
                      <a:pt x="0" y="8"/>
                    </a:lnTo>
                    <a:lnTo>
                      <a:pt x="9" y="2"/>
                    </a:lnTo>
                    <a:lnTo>
                      <a:pt x="20"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15" name="Freeform 1105">
                <a:extLst>
                  <a:ext uri="{FF2B5EF4-FFF2-40B4-BE49-F238E27FC236}">
                    <a16:creationId xmlns:a16="http://schemas.microsoft.com/office/drawing/2014/main" id="{21ABF883-4264-486A-9A1D-C46116C3B81B}"/>
                  </a:ext>
                </a:extLst>
              </p:cNvPr>
              <p:cNvSpPr>
                <a:spLocks noEditPoints="1"/>
              </p:cNvSpPr>
              <p:nvPr/>
            </p:nvSpPr>
            <p:spPr bwMode="auto">
              <a:xfrm>
                <a:off x="1592" y="1406"/>
                <a:ext cx="6" cy="5"/>
              </a:xfrm>
              <a:custGeom>
                <a:avLst/>
                <a:gdLst>
                  <a:gd name="T0" fmla="*/ 1 w 22"/>
                  <a:gd name="T1" fmla="*/ 0 h 22"/>
                  <a:gd name="T2" fmla="*/ 2 w 22"/>
                  <a:gd name="T3" fmla="*/ 0 h 22"/>
                  <a:gd name="T4" fmla="*/ 2 w 22"/>
                  <a:gd name="T5" fmla="*/ 0 h 22"/>
                  <a:gd name="T6" fmla="*/ 4 w 22"/>
                  <a:gd name="T7" fmla="*/ 2 h 22"/>
                  <a:gd name="T8" fmla="*/ 1 w 22"/>
                  <a:gd name="T9" fmla="*/ 0 h 22"/>
                  <a:gd name="T10" fmla="*/ 6 w 22"/>
                  <a:gd name="T11" fmla="*/ 3 h 22"/>
                  <a:gd name="T12" fmla="*/ 4 w 22"/>
                  <a:gd name="T13" fmla="*/ 5 h 22"/>
                  <a:gd name="T14" fmla="*/ 0 w 22"/>
                  <a:gd name="T15" fmla="*/ 3 h 22"/>
                  <a:gd name="T16" fmla="*/ 1 w 22"/>
                  <a:gd name="T17" fmla="*/ 0 h 22"/>
                  <a:gd name="T18" fmla="*/ 6 w 22"/>
                  <a:gd name="T19" fmla="*/ 3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
                  <a:gd name="T31" fmla="*/ 0 h 22"/>
                  <a:gd name="T32" fmla="*/ 22 w 22"/>
                  <a:gd name="T33" fmla="*/ 22 h 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 h="22">
                    <a:moveTo>
                      <a:pt x="5" y="2"/>
                    </a:moveTo>
                    <a:lnTo>
                      <a:pt x="7" y="0"/>
                    </a:lnTo>
                    <a:lnTo>
                      <a:pt x="9" y="0"/>
                    </a:lnTo>
                    <a:lnTo>
                      <a:pt x="14" y="8"/>
                    </a:lnTo>
                    <a:lnTo>
                      <a:pt x="5" y="2"/>
                    </a:lnTo>
                    <a:close/>
                    <a:moveTo>
                      <a:pt x="22" y="13"/>
                    </a:moveTo>
                    <a:lnTo>
                      <a:pt x="15" y="22"/>
                    </a:lnTo>
                    <a:lnTo>
                      <a:pt x="0" y="12"/>
                    </a:lnTo>
                    <a:lnTo>
                      <a:pt x="5" y="2"/>
                    </a:lnTo>
                    <a:lnTo>
                      <a:pt x="22"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16" name="Freeform 1106">
                <a:extLst>
                  <a:ext uri="{FF2B5EF4-FFF2-40B4-BE49-F238E27FC236}">
                    <a16:creationId xmlns:a16="http://schemas.microsoft.com/office/drawing/2014/main" id="{025906A7-2882-4D99-8B43-3F3361D0AAA3}"/>
                  </a:ext>
                </a:extLst>
              </p:cNvPr>
              <p:cNvSpPr>
                <a:spLocks noEditPoints="1"/>
              </p:cNvSpPr>
              <p:nvPr/>
            </p:nvSpPr>
            <p:spPr bwMode="auto">
              <a:xfrm>
                <a:off x="1590" y="1408"/>
                <a:ext cx="6" cy="6"/>
              </a:xfrm>
              <a:custGeom>
                <a:avLst/>
                <a:gdLst>
                  <a:gd name="T0" fmla="*/ 6 w 23"/>
                  <a:gd name="T1" fmla="*/ 4 h 22"/>
                  <a:gd name="T2" fmla="*/ 6 w 23"/>
                  <a:gd name="T3" fmla="*/ 4 h 22"/>
                  <a:gd name="T4" fmla="*/ 5 w 23"/>
                  <a:gd name="T5" fmla="*/ 4 h 22"/>
                  <a:gd name="T6" fmla="*/ 4 w 23"/>
                  <a:gd name="T7" fmla="*/ 2 h 22"/>
                  <a:gd name="T8" fmla="*/ 6 w 23"/>
                  <a:gd name="T9" fmla="*/ 4 h 22"/>
                  <a:gd name="T10" fmla="*/ 5 w 23"/>
                  <a:gd name="T11" fmla="*/ 4 h 22"/>
                  <a:gd name="T12" fmla="*/ 3 w 23"/>
                  <a:gd name="T13" fmla="*/ 6 h 22"/>
                  <a:gd name="T14" fmla="*/ 0 w 23"/>
                  <a:gd name="T15" fmla="*/ 2 h 22"/>
                  <a:gd name="T16" fmla="*/ 3 w 23"/>
                  <a:gd name="T17" fmla="*/ 0 h 22"/>
                  <a:gd name="T18" fmla="*/ 5 w 23"/>
                  <a:gd name="T19" fmla="*/ 4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22"/>
                  <a:gd name="T32" fmla="*/ 23 w 23"/>
                  <a:gd name="T33" fmla="*/ 22 h 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22">
                    <a:moveTo>
                      <a:pt x="23" y="13"/>
                    </a:moveTo>
                    <a:lnTo>
                      <a:pt x="22" y="15"/>
                    </a:lnTo>
                    <a:lnTo>
                      <a:pt x="21" y="16"/>
                    </a:lnTo>
                    <a:lnTo>
                      <a:pt x="16" y="8"/>
                    </a:lnTo>
                    <a:lnTo>
                      <a:pt x="23" y="13"/>
                    </a:lnTo>
                    <a:close/>
                    <a:moveTo>
                      <a:pt x="21" y="16"/>
                    </a:moveTo>
                    <a:lnTo>
                      <a:pt x="11" y="22"/>
                    </a:lnTo>
                    <a:lnTo>
                      <a:pt x="0" y="7"/>
                    </a:lnTo>
                    <a:lnTo>
                      <a:pt x="10" y="0"/>
                    </a:lnTo>
                    <a:lnTo>
                      <a:pt x="21"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17" name="Freeform 1107">
                <a:extLst>
                  <a:ext uri="{FF2B5EF4-FFF2-40B4-BE49-F238E27FC236}">
                    <a16:creationId xmlns:a16="http://schemas.microsoft.com/office/drawing/2014/main" id="{667D97BB-F0EF-452E-9D9B-B7B374A9D204}"/>
                  </a:ext>
                </a:extLst>
              </p:cNvPr>
              <p:cNvSpPr>
                <a:spLocks noEditPoints="1"/>
              </p:cNvSpPr>
              <p:nvPr/>
            </p:nvSpPr>
            <p:spPr bwMode="auto">
              <a:xfrm>
                <a:off x="1588" y="1410"/>
                <a:ext cx="6" cy="5"/>
              </a:xfrm>
              <a:custGeom>
                <a:avLst/>
                <a:gdLst>
                  <a:gd name="T0" fmla="*/ 2 w 22"/>
                  <a:gd name="T1" fmla="*/ 0 h 23"/>
                  <a:gd name="T2" fmla="*/ 2 w 22"/>
                  <a:gd name="T3" fmla="*/ 0 h 23"/>
                  <a:gd name="T4" fmla="*/ 2 w 22"/>
                  <a:gd name="T5" fmla="*/ 0 h 23"/>
                  <a:gd name="T6" fmla="*/ 4 w 22"/>
                  <a:gd name="T7" fmla="*/ 2 h 23"/>
                  <a:gd name="T8" fmla="*/ 2 w 22"/>
                  <a:gd name="T9" fmla="*/ 0 h 23"/>
                  <a:gd name="T10" fmla="*/ 6 w 22"/>
                  <a:gd name="T11" fmla="*/ 3 h 23"/>
                  <a:gd name="T12" fmla="*/ 5 w 22"/>
                  <a:gd name="T13" fmla="*/ 5 h 23"/>
                  <a:gd name="T14" fmla="*/ 0 w 22"/>
                  <a:gd name="T15" fmla="*/ 3 h 23"/>
                  <a:gd name="T16" fmla="*/ 2 w 22"/>
                  <a:gd name="T17" fmla="*/ 0 h 23"/>
                  <a:gd name="T18" fmla="*/ 6 w 22"/>
                  <a:gd name="T19" fmla="*/ 3 h 2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
                  <a:gd name="T31" fmla="*/ 0 h 23"/>
                  <a:gd name="T32" fmla="*/ 22 w 22"/>
                  <a:gd name="T33" fmla="*/ 23 h 2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 h="23">
                    <a:moveTo>
                      <a:pt x="7" y="2"/>
                    </a:moveTo>
                    <a:lnTo>
                      <a:pt x="8" y="1"/>
                    </a:lnTo>
                    <a:lnTo>
                      <a:pt x="9" y="0"/>
                    </a:lnTo>
                    <a:lnTo>
                      <a:pt x="15" y="7"/>
                    </a:lnTo>
                    <a:lnTo>
                      <a:pt x="7" y="2"/>
                    </a:lnTo>
                    <a:close/>
                    <a:moveTo>
                      <a:pt x="22" y="13"/>
                    </a:moveTo>
                    <a:lnTo>
                      <a:pt x="17" y="23"/>
                    </a:lnTo>
                    <a:lnTo>
                      <a:pt x="0" y="12"/>
                    </a:lnTo>
                    <a:lnTo>
                      <a:pt x="7" y="2"/>
                    </a:lnTo>
                    <a:lnTo>
                      <a:pt x="22"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18" name="Freeform 1108">
                <a:extLst>
                  <a:ext uri="{FF2B5EF4-FFF2-40B4-BE49-F238E27FC236}">
                    <a16:creationId xmlns:a16="http://schemas.microsoft.com/office/drawing/2014/main" id="{24B16FBF-EB33-463B-A705-DD3D7E7D9452}"/>
                  </a:ext>
                </a:extLst>
              </p:cNvPr>
              <p:cNvSpPr>
                <a:spLocks noEditPoints="1"/>
              </p:cNvSpPr>
              <p:nvPr/>
            </p:nvSpPr>
            <p:spPr bwMode="auto">
              <a:xfrm>
                <a:off x="1586" y="1412"/>
                <a:ext cx="6" cy="7"/>
              </a:xfrm>
              <a:custGeom>
                <a:avLst/>
                <a:gdLst>
                  <a:gd name="T0" fmla="*/ 6 w 27"/>
                  <a:gd name="T1" fmla="*/ 3 h 25"/>
                  <a:gd name="T2" fmla="*/ 6 w 27"/>
                  <a:gd name="T3" fmla="*/ 3 h 25"/>
                  <a:gd name="T4" fmla="*/ 6 w 27"/>
                  <a:gd name="T5" fmla="*/ 4 h 25"/>
                  <a:gd name="T6" fmla="*/ 4 w 27"/>
                  <a:gd name="T7" fmla="*/ 2 h 25"/>
                  <a:gd name="T8" fmla="*/ 6 w 27"/>
                  <a:gd name="T9" fmla="*/ 3 h 25"/>
                  <a:gd name="T10" fmla="*/ 6 w 27"/>
                  <a:gd name="T11" fmla="*/ 4 h 25"/>
                  <a:gd name="T12" fmla="*/ 4 w 27"/>
                  <a:gd name="T13" fmla="*/ 5 h 25"/>
                  <a:gd name="T14" fmla="*/ 1 w 27"/>
                  <a:gd name="T15" fmla="*/ 1 h 25"/>
                  <a:gd name="T16" fmla="*/ 2 w 27"/>
                  <a:gd name="T17" fmla="*/ 0 h 25"/>
                  <a:gd name="T18" fmla="*/ 6 w 27"/>
                  <a:gd name="T19" fmla="*/ 4 h 25"/>
                  <a:gd name="T20" fmla="*/ 1 w 27"/>
                  <a:gd name="T21" fmla="*/ 3 h 25"/>
                  <a:gd name="T22" fmla="*/ 1 w 27"/>
                  <a:gd name="T23" fmla="*/ 2 h 25"/>
                  <a:gd name="T24" fmla="*/ 1 w 27"/>
                  <a:gd name="T25" fmla="*/ 1 h 25"/>
                  <a:gd name="T26" fmla="*/ 3 w 27"/>
                  <a:gd name="T27" fmla="*/ 4 h 25"/>
                  <a:gd name="T28" fmla="*/ 1 w 27"/>
                  <a:gd name="T29" fmla="*/ 3 h 25"/>
                  <a:gd name="T30" fmla="*/ 5 w 27"/>
                  <a:gd name="T31" fmla="*/ 4 h 25"/>
                  <a:gd name="T32" fmla="*/ 4 w 27"/>
                  <a:gd name="T33" fmla="*/ 7 h 25"/>
                  <a:gd name="T34" fmla="*/ 0 w 27"/>
                  <a:gd name="T35" fmla="*/ 5 h 25"/>
                  <a:gd name="T36" fmla="*/ 1 w 27"/>
                  <a:gd name="T37" fmla="*/ 3 h 25"/>
                  <a:gd name="T38" fmla="*/ 5 w 27"/>
                  <a:gd name="T39" fmla="*/ 4 h 2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7"/>
                  <a:gd name="T61" fmla="*/ 0 h 25"/>
                  <a:gd name="T62" fmla="*/ 27 w 27"/>
                  <a:gd name="T63" fmla="*/ 25 h 2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7" h="25">
                    <a:moveTo>
                      <a:pt x="27" y="12"/>
                    </a:moveTo>
                    <a:lnTo>
                      <a:pt x="26" y="12"/>
                    </a:lnTo>
                    <a:lnTo>
                      <a:pt x="26" y="13"/>
                    </a:lnTo>
                    <a:lnTo>
                      <a:pt x="18" y="6"/>
                    </a:lnTo>
                    <a:lnTo>
                      <a:pt x="27" y="12"/>
                    </a:lnTo>
                    <a:close/>
                    <a:moveTo>
                      <a:pt x="26" y="13"/>
                    </a:moveTo>
                    <a:lnTo>
                      <a:pt x="19" y="19"/>
                    </a:lnTo>
                    <a:lnTo>
                      <a:pt x="6" y="5"/>
                    </a:lnTo>
                    <a:lnTo>
                      <a:pt x="11" y="0"/>
                    </a:lnTo>
                    <a:lnTo>
                      <a:pt x="26" y="13"/>
                    </a:lnTo>
                    <a:close/>
                    <a:moveTo>
                      <a:pt x="3" y="10"/>
                    </a:moveTo>
                    <a:lnTo>
                      <a:pt x="4" y="7"/>
                    </a:lnTo>
                    <a:lnTo>
                      <a:pt x="6" y="5"/>
                    </a:lnTo>
                    <a:lnTo>
                      <a:pt x="13" y="13"/>
                    </a:lnTo>
                    <a:lnTo>
                      <a:pt x="3" y="10"/>
                    </a:lnTo>
                    <a:close/>
                    <a:moveTo>
                      <a:pt x="21" y="15"/>
                    </a:moveTo>
                    <a:lnTo>
                      <a:pt x="18" y="25"/>
                    </a:lnTo>
                    <a:lnTo>
                      <a:pt x="0" y="19"/>
                    </a:lnTo>
                    <a:lnTo>
                      <a:pt x="3" y="10"/>
                    </a:lnTo>
                    <a:lnTo>
                      <a:pt x="21"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19" name="Freeform 1109">
                <a:extLst>
                  <a:ext uri="{FF2B5EF4-FFF2-40B4-BE49-F238E27FC236}">
                    <a16:creationId xmlns:a16="http://schemas.microsoft.com/office/drawing/2014/main" id="{A3E565A8-B74B-404F-940D-362C8FCFC045}"/>
                  </a:ext>
                </a:extLst>
              </p:cNvPr>
              <p:cNvSpPr>
                <a:spLocks noEditPoints="1"/>
              </p:cNvSpPr>
              <p:nvPr/>
            </p:nvSpPr>
            <p:spPr bwMode="auto">
              <a:xfrm>
                <a:off x="1585" y="1417"/>
                <a:ext cx="5" cy="4"/>
              </a:xfrm>
              <a:custGeom>
                <a:avLst/>
                <a:gdLst>
                  <a:gd name="T0" fmla="*/ 5 w 21"/>
                  <a:gd name="T1" fmla="*/ 2 h 16"/>
                  <a:gd name="T2" fmla="*/ 5 w 21"/>
                  <a:gd name="T3" fmla="*/ 2 h 16"/>
                  <a:gd name="T4" fmla="*/ 5 w 21"/>
                  <a:gd name="T5" fmla="*/ 2 h 16"/>
                  <a:gd name="T6" fmla="*/ 3 w 21"/>
                  <a:gd name="T7" fmla="*/ 1 h 16"/>
                  <a:gd name="T8" fmla="*/ 5 w 21"/>
                  <a:gd name="T9" fmla="*/ 2 h 16"/>
                  <a:gd name="T10" fmla="*/ 5 w 21"/>
                  <a:gd name="T11" fmla="*/ 2 h 16"/>
                  <a:gd name="T12" fmla="*/ 4 w 21"/>
                  <a:gd name="T13" fmla="*/ 4 h 16"/>
                  <a:gd name="T14" fmla="*/ 0 w 21"/>
                  <a:gd name="T15" fmla="*/ 2 h 16"/>
                  <a:gd name="T16" fmla="*/ 1 w 21"/>
                  <a:gd name="T17" fmla="*/ 0 h 16"/>
                  <a:gd name="T18" fmla="*/ 5 w 21"/>
                  <a:gd name="T19" fmla="*/ 2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
                  <a:gd name="T31" fmla="*/ 0 h 16"/>
                  <a:gd name="T32" fmla="*/ 21 w 21"/>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 h="16">
                    <a:moveTo>
                      <a:pt x="21" y="8"/>
                    </a:moveTo>
                    <a:lnTo>
                      <a:pt x="21" y="9"/>
                    </a:lnTo>
                    <a:lnTo>
                      <a:pt x="12" y="5"/>
                    </a:lnTo>
                    <a:lnTo>
                      <a:pt x="21" y="8"/>
                    </a:lnTo>
                    <a:close/>
                    <a:moveTo>
                      <a:pt x="21" y="9"/>
                    </a:moveTo>
                    <a:lnTo>
                      <a:pt x="18" y="16"/>
                    </a:lnTo>
                    <a:lnTo>
                      <a:pt x="0" y="7"/>
                    </a:lnTo>
                    <a:lnTo>
                      <a:pt x="3" y="0"/>
                    </a:lnTo>
                    <a:lnTo>
                      <a:pt x="21"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20" name="Freeform 1110">
                <a:extLst>
                  <a:ext uri="{FF2B5EF4-FFF2-40B4-BE49-F238E27FC236}">
                    <a16:creationId xmlns:a16="http://schemas.microsoft.com/office/drawing/2014/main" id="{303EA62A-47FB-48E5-AAA1-3579EC3C68AF}"/>
                  </a:ext>
                </a:extLst>
              </p:cNvPr>
              <p:cNvSpPr>
                <a:spLocks/>
              </p:cNvSpPr>
              <p:nvPr/>
            </p:nvSpPr>
            <p:spPr bwMode="auto">
              <a:xfrm>
                <a:off x="1585" y="1418"/>
                <a:ext cx="2" cy="2"/>
              </a:xfrm>
              <a:custGeom>
                <a:avLst/>
                <a:gdLst>
                  <a:gd name="T0" fmla="*/ 0 w 10"/>
                  <a:gd name="T1" fmla="*/ 2 h 4"/>
                  <a:gd name="T2" fmla="*/ 0 w 10"/>
                  <a:gd name="T3" fmla="*/ 1 h 4"/>
                  <a:gd name="T4" fmla="*/ 0 w 10"/>
                  <a:gd name="T5" fmla="*/ 0 h 4"/>
                  <a:gd name="T6" fmla="*/ 2 w 10"/>
                  <a:gd name="T7" fmla="*/ 2 h 4"/>
                  <a:gd name="T8" fmla="*/ 0 w 10"/>
                  <a:gd name="T9" fmla="*/ 2 h 4"/>
                  <a:gd name="T10" fmla="*/ 0 60000 65536"/>
                  <a:gd name="T11" fmla="*/ 0 60000 65536"/>
                  <a:gd name="T12" fmla="*/ 0 60000 65536"/>
                  <a:gd name="T13" fmla="*/ 0 60000 65536"/>
                  <a:gd name="T14" fmla="*/ 0 60000 65536"/>
                  <a:gd name="T15" fmla="*/ 0 w 10"/>
                  <a:gd name="T16" fmla="*/ 0 h 4"/>
                  <a:gd name="T17" fmla="*/ 10 w 10"/>
                  <a:gd name="T18" fmla="*/ 4 h 4"/>
                </a:gdLst>
                <a:ahLst/>
                <a:cxnLst>
                  <a:cxn ang="T10">
                    <a:pos x="T0" y="T1"/>
                  </a:cxn>
                  <a:cxn ang="T11">
                    <a:pos x="T2" y="T3"/>
                  </a:cxn>
                  <a:cxn ang="T12">
                    <a:pos x="T4" y="T5"/>
                  </a:cxn>
                  <a:cxn ang="T13">
                    <a:pos x="T6" y="T7"/>
                  </a:cxn>
                  <a:cxn ang="T14">
                    <a:pos x="T8" y="T9"/>
                  </a:cxn>
                </a:cxnLst>
                <a:rect l="T15" t="T16" r="T17" b="T18"/>
                <a:pathLst>
                  <a:path w="10" h="4">
                    <a:moveTo>
                      <a:pt x="0" y="4"/>
                    </a:moveTo>
                    <a:lnTo>
                      <a:pt x="0" y="2"/>
                    </a:lnTo>
                    <a:lnTo>
                      <a:pt x="1" y="0"/>
                    </a:lnTo>
                    <a:lnTo>
                      <a:pt x="10" y="4"/>
                    </a:lnTo>
                    <a:lnTo>
                      <a:pt x="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21" name="Rectangle 1111">
                <a:extLst>
                  <a:ext uri="{FF2B5EF4-FFF2-40B4-BE49-F238E27FC236}">
                    <a16:creationId xmlns:a16="http://schemas.microsoft.com/office/drawing/2014/main" id="{49B8558A-F42E-496C-B306-39FAA8069C7A}"/>
                  </a:ext>
                </a:extLst>
              </p:cNvPr>
              <p:cNvSpPr>
                <a:spLocks noChangeArrowheads="1"/>
              </p:cNvSpPr>
              <p:nvPr/>
            </p:nvSpPr>
            <p:spPr bwMode="auto">
              <a:xfrm>
                <a:off x="1585" y="1420"/>
                <a:ext cx="4" cy="1"/>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16422" name="Freeform 1112">
                <a:extLst>
                  <a:ext uri="{FF2B5EF4-FFF2-40B4-BE49-F238E27FC236}">
                    <a16:creationId xmlns:a16="http://schemas.microsoft.com/office/drawing/2014/main" id="{026079FA-53CF-42C7-B2EB-ED7C60109D44}"/>
                  </a:ext>
                </a:extLst>
              </p:cNvPr>
              <p:cNvSpPr>
                <a:spLocks noEditPoints="1"/>
              </p:cNvSpPr>
              <p:nvPr/>
            </p:nvSpPr>
            <p:spPr bwMode="auto">
              <a:xfrm>
                <a:off x="1585" y="1421"/>
                <a:ext cx="10" cy="10"/>
              </a:xfrm>
              <a:custGeom>
                <a:avLst/>
                <a:gdLst>
                  <a:gd name="T0" fmla="*/ 5 w 42"/>
                  <a:gd name="T1" fmla="*/ 0 h 38"/>
                  <a:gd name="T2" fmla="*/ 5 w 42"/>
                  <a:gd name="T3" fmla="*/ 2 h 38"/>
                  <a:gd name="T4" fmla="*/ 0 w 42"/>
                  <a:gd name="T5" fmla="*/ 2 h 38"/>
                  <a:gd name="T6" fmla="*/ 0 w 42"/>
                  <a:gd name="T7" fmla="*/ 0 h 38"/>
                  <a:gd name="T8" fmla="*/ 5 w 42"/>
                  <a:gd name="T9" fmla="*/ 0 h 38"/>
                  <a:gd name="T10" fmla="*/ 0 w 42"/>
                  <a:gd name="T11" fmla="*/ 3 h 38"/>
                  <a:gd name="T12" fmla="*/ 0 w 42"/>
                  <a:gd name="T13" fmla="*/ 2 h 38"/>
                  <a:gd name="T14" fmla="*/ 0 w 42"/>
                  <a:gd name="T15" fmla="*/ 2 h 38"/>
                  <a:gd name="T16" fmla="*/ 2 w 42"/>
                  <a:gd name="T17" fmla="*/ 2 h 38"/>
                  <a:gd name="T18" fmla="*/ 0 w 42"/>
                  <a:gd name="T19" fmla="*/ 3 h 38"/>
                  <a:gd name="T20" fmla="*/ 5 w 42"/>
                  <a:gd name="T21" fmla="*/ 1 h 38"/>
                  <a:gd name="T22" fmla="*/ 5 w 42"/>
                  <a:gd name="T23" fmla="*/ 2 h 38"/>
                  <a:gd name="T24" fmla="*/ 1 w 42"/>
                  <a:gd name="T25" fmla="*/ 4 h 38"/>
                  <a:gd name="T26" fmla="*/ 0 w 42"/>
                  <a:gd name="T27" fmla="*/ 3 h 38"/>
                  <a:gd name="T28" fmla="*/ 5 w 42"/>
                  <a:gd name="T29" fmla="*/ 1 h 38"/>
                  <a:gd name="T30" fmla="*/ 2 w 42"/>
                  <a:gd name="T31" fmla="*/ 5 h 38"/>
                  <a:gd name="T32" fmla="*/ 1 w 42"/>
                  <a:gd name="T33" fmla="*/ 5 h 38"/>
                  <a:gd name="T34" fmla="*/ 1 w 42"/>
                  <a:gd name="T35" fmla="*/ 4 h 38"/>
                  <a:gd name="T36" fmla="*/ 3 w 42"/>
                  <a:gd name="T37" fmla="*/ 3 h 38"/>
                  <a:gd name="T38" fmla="*/ 2 w 42"/>
                  <a:gd name="T39" fmla="*/ 5 h 38"/>
                  <a:gd name="T40" fmla="*/ 5 w 42"/>
                  <a:gd name="T41" fmla="*/ 1 h 38"/>
                  <a:gd name="T42" fmla="*/ 10 w 42"/>
                  <a:gd name="T43" fmla="*/ 6 h 38"/>
                  <a:gd name="T44" fmla="*/ 7 w 42"/>
                  <a:gd name="T45" fmla="*/ 10 h 38"/>
                  <a:gd name="T46" fmla="*/ 2 w 42"/>
                  <a:gd name="T47" fmla="*/ 5 h 38"/>
                  <a:gd name="T48" fmla="*/ 5 w 42"/>
                  <a:gd name="T49" fmla="*/ 1 h 3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2"/>
                  <a:gd name="T76" fmla="*/ 0 h 38"/>
                  <a:gd name="T77" fmla="*/ 42 w 42"/>
                  <a:gd name="T78" fmla="*/ 38 h 3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2" h="38">
                    <a:moveTo>
                      <a:pt x="20" y="0"/>
                    </a:moveTo>
                    <a:lnTo>
                      <a:pt x="20" y="6"/>
                    </a:lnTo>
                    <a:lnTo>
                      <a:pt x="0" y="6"/>
                    </a:lnTo>
                    <a:lnTo>
                      <a:pt x="0" y="0"/>
                    </a:lnTo>
                    <a:lnTo>
                      <a:pt x="20" y="0"/>
                    </a:lnTo>
                    <a:close/>
                    <a:moveTo>
                      <a:pt x="1" y="10"/>
                    </a:moveTo>
                    <a:lnTo>
                      <a:pt x="0" y="9"/>
                    </a:lnTo>
                    <a:lnTo>
                      <a:pt x="0" y="6"/>
                    </a:lnTo>
                    <a:lnTo>
                      <a:pt x="10" y="6"/>
                    </a:lnTo>
                    <a:lnTo>
                      <a:pt x="1" y="10"/>
                    </a:lnTo>
                    <a:close/>
                    <a:moveTo>
                      <a:pt x="19" y="2"/>
                    </a:moveTo>
                    <a:lnTo>
                      <a:pt x="22" y="8"/>
                    </a:lnTo>
                    <a:lnTo>
                      <a:pt x="4" y="16"/>
                    </a:lnTo>
                    <a:lnTo>
                      <a:pt x="1" y="10"/>
                    </a:lnTo>
                    <a:lnTo>
                      <a:pt x="19" y="2"/>
                    </a:lnTo>
                    <a:close/>
                    <a:moveTo>
                      <a:pt x="7" y="20"/>
                    </a:moveTo>
                    <a:lnTo>
                      <a:pt x="6" y="19"/>
                    </a:lnTo>
                    <a:lnTo>
                      <a:pt x="4" y="16"/>
                    </a:lnTo>
                    <a:lnTo>
                      <a:pt x="13" y="12"/>
                    </a:lnTo>
                    <a:lnTo>
                      <a:pt x="7" y="20"/>
                    </a:lnTo>
                    <a:close/>
                    <a:moveTo>
                      <a:pt x="19" y="5"/>
                    </a:moveTo>
                    <a:lnTo>
                      <a:pt x="42" y="24"/>
                    </a:lnTo>
                    <a:lnTo>
                      <a:pt x="29" y="38"/>
                    </a:lnTo>
                    <a:lnTo>
                      <a:pt x="7" y="20"/>
                    </a:lnTo>
                    <a:lnTo>
                      <a:pt x="19"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23" name="Freeform 1113">
                <a:extLst>
                  <a:ext uri="{FF2B5EF4-FFF2-40B4-BE49-F238E27FC236}">
                    <a16:creationId xmlns:a16="http://schemas.microsoft.com/office/drawing/2014/main" id="{FE7413AB-911A-4D65-B516-592E335A80BD}"/>
                  </a:ext>
                </a:extLst>
              </p:cNvPr>
              <p:cNvSpPr>
                <a:spLocks noEditPoints="1"/>
              </p:cNvSpPr>
              <p:nvPr/>
            </p:nvSpPr>
            <p:spPr bwMode="auto">
              <a:xfrm>
                <a:off x="1592" y="1427"/>
                <a:ext cx="9" cy="10"/>
              </a:xfrm>
              <a:custGeom>
                <a:avLst/>
                <a:gdLst>
                  <a:gd name="T0" fmla="*/ 3 w 38"/>
                  <a:gd name="T1" fmla="*/ 0 h 40"/>
                  <a:gd name="T2" fmla="*/ 3 w 38"/>
                  <a:gd name="T3" fmla="*/ 0 h 40"/>
                  <a:gd name="T4" fmla="*/ 3 w 38"/>
                  <a:gd name="T5" fmla="*/ 0 h 40"/>
                  <a:gd name="T6" fmla="*/ 1 w 38"/>
                  <a:gd name="T7" fmla="*/ 2 h 40"/>
                  <a:gd name="T8" fmla="*/ 3 w 38"/>
                  <a:gd name="T9" fmla="*/ 0 h 40"/>
                  <a:gd name="T10" fmla="*/ 3 w 38"/>
                  <a:gd name="T11" fmla="*/ 0 h 40"/>
                  <a:gd name="T12" fmla="*/ 9 w 38"/>
                  <a:gd name="T13" fmla="*/ 7 h 40"/>
                  <a:gd name="T14" fmla="*/ 6 w 38"/>
                  <a:gd name="T15" fmla="*/ 10 h 40"/>
                  <a:gd name="T16" fmla="*/ 0 w 38"/>
                  <a:gd name="T17" fmla="*/ 4 h 40"/>
                  <a:gd name="T18" fmla="*/ 3 w 38"/>
                  <a:gd name="T19" fmla="*/ 0 h 4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8"/>
                  <a:gd name="T31" fmla="*/ 0 h 40"/>
                  <a:gd name="T32" fmla="*/ 38 w 38"/>
                  <a:gd name="T33" fmla="*/ 40 h 4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8" h="40">
                    <a:moveTo>
                      <a:pt x="13" y="0"/>
                    </a:moveTo>
                    <a:lnTo>
                      <a:pt x="13" y="0"/>
                    </a:lnTo>
                    <a:lnTo>
                      <a:pt x="6" y="8"/>
                    </a:lnTo>
                    <a:lnTo>
                      <a:pt x="13" y="0"/>
                    </a:lnTo>
                    <a:close/>
                    <a:moveTo>
                      <a:pt x="13" y="0"/>
                    </a:moveTo>
                    <a:lnTo>
                      <a:pt x="38" y="27"/>
                    </a:lnTo>
                    <a:lnTo>
                      <a:pt x="25" y="40"/>
                    </a:lnTo>
                    <a:lnTo>
                      <a:pt x="0" y="14"/>
                    </a:lnTo>
                    <a:lnTo>
                      <a:pt x="1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24" name="Freeform 1114">
                <a:extLst>
                  <a:ext uri="{FF2B5EF4-FFF2-40B4-BE49-F238E27FC236}">
                    <a16:creationId xmlns:a16="http://schemas.microsoft.com/office/drawing/2014/main" id="{4F3A158B-2CA1-4435-A05B-FAE3B3DEB7DB}"/>
                  </a:ext>
                </a:extLst>
              </p:cNvPr>
              <p:cNvSpPr>
                <a:spLocks noEditPoints="1"/>
              </p:cNvSpPr>
              <p:nvPr/>
            </p:nvSpPr>
            <p:spPr bwMode="auto">
              <a:xfrm>
                <a:off x="1598" y="1434"/>
                <a:ext cx="9" cy="10"/>
              </a:xfrm>
              <a:custGeom>
                <a:avLst/>
                <a:gdLst>
                  <a:gd name="T0" fmla="*/ 3 w 37"/>
                  <a:gd name="T1" fmla="*/ 0 h 40"/>
                  <a:gd name="T2" fmla="*/ 4 w 37"/>
                  <a:gd name="T3" fmla="*/ 0 h 40"/>
                  <a:gd name="T4" fmla="*/ 4 w 37"/>
                  <a:gd name="T5" fmla="*/ 0 h 40"/>
                  <a:gd name="T6" fmla="*/ 2 w 37"/>
                  <a:gd name="T7" fmla="*/ 2 h 40"/>
                  <a:gd name="T8" fmla="*/ 3 w 37"/>
                  <a:gd name="T9" fmla="*/ 0 h 40"/>
                  <a:gd name="T10" fmla="*/ 4 w 37"/>
                  <a:gd name="T11" fmla="*/ 0 h 40"/>
                  <a:gd name="T12" fmla="*/ 9 w 37"/>
                  <a:gd name="T13" fmla="*/ 7 h 40"/>
                  <a:gd name="T14" fmla="*/ 5 w 37"/>
                  <a:gd name="T15" fmla="*/ 10 h 40"/>
                  <a:gd name="T16" fmla="*/ 0 w 37"/>
                  <a:gd name="T17" fmla="*/ 3 h 40"/>
                  <a:gd name="T18" fmla="*/ 4 w 37"/>
                  <a:gd name="T19" fmla="*/ 0 h 4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7"/>
                  <a:gd name="T31" fmla="*/ 0 h 40"/>
                  <a:gd name="T32" fmla="*/ 37 w 37"/>
                  <a:gd name="T33" fmla="*/ 40 h 4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7" h="40">
                    <a:moveTo>
                      <a:pt x="14" y="0"/>
                    </a:moveTo>
                    <a:lnTo>
                      <a:pt x="15" y="0"/>
                    </a:lnTo>
                    <a:lnTo>
                      <a:pt x="8" y="6"/>
                    </a:lnTo>
                    <a:lnTo>
                      <a:pt x="14" y="0"/>
                    </a:lnTo>
                    <a:close/>
                    <a:moveTo>
                      <a:pt x="15" y="0"/>
                    </a:moveTo>
                    <a:lnTo>
                      <a:pt x="37" y="28"/>
                    </a:lnTo>
                    <a:lnTo>
                      <a:pt x="22" y="40"/>
                    </a:lnTo>
                    <a:lnTo>
                      <a:pt x="0" y="12"/>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25" name="Freeform 1115">
                <a:extLst>
                  <a:ext uri="{FF2B5EF4-FFF2-40B4-BE49-F238E27FC236}">
                    <a16:creationId xmlns:a16="http://schemas.microsoft.com/office/drawing/2014/main" id="{001E9281-795F-4BD4-9A7F-04183C6FB3C7}"/>
                  </a:ext>
                </a:extLst>
              </p:cNvPr>
              <p:cNvSpPr>
                <a:spLocks noEditPoints="1"/>
              </p:cNvSpPr>
              <p:nvPr/>
            </p:nvSpPr>
            <p:spPr bwMode="auto">
              <a:xfrm>
                <a:off x="1603" y="1441"/>
                <a:ext cx="9" cy="9"/>
              </a:xfrm>
              <a:custGeom>
                <a:avLst/>
                <a:gdLst>
                  <a:gd name="T0" fmla="*/ 4 w 34"/>
                  <a:gd name="T1" fmla="*/ 0 h 39"/>
                  <a:gd name="T2" fmla="*/ 4 w 34"/>
                  <a:gd name="T3" fmla="*/ 0 h 39"/>
                  <a:gd name="T4" fmla="*/ 4 w 34"/>
                  <a:gd name="T5" fmla="*/ 0 h 39"/>
                  <a:gd name="T6" fmla="*/ 2 w 34"/>
                  <a:gd name="T7" fmla="*/ 2 h 39"/>
                  <a:gd name="T8" fmla="*/ 4 w 34"/>
                  <a:gd name="T9" fmla="*/ 0 h 39"/>
                  <a:gd name="T10" fmla="*/ 4 w 34"/>
                  <a:gd name="T11" fmla="*/ 0 h 39"/>
                  <a:gd name="T12" fmla="*/ 9 w 34"/>
                  <a:gd name="T13" fmla="*/ 6 h 39"/>
                  <a:gd name="T14" fmla="*/ 5 w 34"/>
                  <a:gd name="T15" fmla="*/ 9 h 39"/>
                  <a:gd name="T16" fmla="*/ 0 w 34"/>
                  <a:gd name="T17" fmla="*/ 3 h 39"/>
                  <a:gd name="T18" fmla="*/ 4 w 34"/>
                  <a:gd name="T19" fmla="*/ 0 h 3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4"/>
                  <a:gd name="T31" fmla="*/ 0 h 39"/>
                  <a:gd name="T32" fmla="*/ 34 w 34"/>
                  <a:gd name="T33" fmla="*/ 39 h 3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4" h="39">
                    <a:moveTo>
                      <a:pt x="15" y="1"/>
                    </a:moveTo>
                    <a:lnTo>
                      <a:pt x="14" y="0"/>
                    </a:lnTo>
                    <a:lnTo>
                      <a:pt x="15" y="1"/>
                    </a:lnTo>
                    <a:lnTo>
                      <a:pt x="8" y="8"/>
                    </a:lnTo>
                    <a:lnTo>
                      <a:pt x="15" y="1"/>
                    </a:lnTo>
                    <a:close/>
                    <a:moveTo>
                      <a:pt x="15" y="1"/>
                    </a:moveTo>
                    <a:lnTo>
                      <a:pt x="34" y="27"/>
                    </a:lnTo>
                    <a:lnTo>
                      <a:pt x="20" y="39"/>
                    </a:lnTo>
                    <a:lnTo>
                      <a:pt x="0" y="13"/>
                    </a:lnTo>
                    <a:lnTo>
                      <a:pt x="15"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26" name="Freeform 1116">
                <a:extLst>
                  <a:ext uri="{FF2B5EF4-FFF2-40B4-BE49-F238E27FC236}">
                    <a16:creationId xmlns:a16="http://schemas.microsoft.com/office/drawing/2014/main" id="{EC07D8AD-F9A8-4899-9ED5-C2E98A33652A}"/>
                  </a:ext>
                </a:extLst>
              </p:cNvPr>
              <p:cNvSpPr>
                <a:spLocks noEditPoints="1"/>
              </p:cNvSpPr>
              <p:nvPr/>
            </p:nvSpPr>
            <p:spPr bwMode="auto">
              <a:xfrm>
                <a:off x="1608" y="1447"/>
                <a:ext cx="9" cy="10"/>
              </a:xfrm>
              <a:custGeom>
                <a:avLst/>
                <a:gdLst>
                  <a:gd name="T0" fmla="*/ 4 w 35"/>
                  <a:gd name="T1" fmla="*/ 0 h 39"/>
                  <a:gd name="T2" fmla="*/ 4 w 35"/>
                  <a:gd name="T3" fmla="*/ 0 h 39"/>
                  <a:gd name="T4" fmla="*/ 4 w 35"/>
                  <a:gd name="T5" fmla="*/ 0 h 39"/>
                  <a:gd name="T6" fmla="*/ 2 w 35"/>
                  <a:gd name="T7" fmla="*/ 2 h 39"/>
                  <a:gd name="T8" fmla="*/ 4 w 35"/>
                  <a:gd name="T9" fmla="*/ 0 h 39"/>
                  <a:gd name="T10" fmla="*/ 4 w 35"/>
                  <a:gd name="T11" fmla="*/ 0 h 39"/>
                  <a:gd name="T12" fmla="*/ 9 w 35"/>
                  <a:gd name="T13" fmla="*/ 7 h 39"/>
                  <a:gd name="T14" fmla="*/ 5 w 35"/>
                  <a:gd name="T15" fmla="*/ 10 h 39"/>
                  <a:gd name="T16" fmla="*/ 0 w 35"/>
                  <a:gd name="T17" fmla="*/ 3 h 39"/>
                  <a:gd name="T18" fmla="*/ 4 w 35"/>
                  <a:gd name="T19" fmla="*/ 0 h 3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5"/>
                  <a:gd name="T31" fmla="*/ 0 h 39"/>
                  <a:gd name="T32" fmla="*/ 35 w 35"/>
                  <a:gd name="T33" fmla="*/ 39 h 3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5" h="39">
                    <a:moveTo>
                      <a:pt x="15" y="0"/>
                    </a:moveTo>
                    <a:lnTo>
                      <a:pt x="16" y="1"/>
                    </a:lnTo>
                    <a:lnTo>
                      <a:pt x="7" y="6"/>
                    </a:lnTo>
                    <a:lnTo>
                      <a:pt x="15" y="0"/>
                    </a:lnTo>
                    <a:close/>
                    <a:moveTo>
                      <a:pt x="16" y="1"/>
                    </a:moveTo>
                    <a:lnTo>
                      <a:pt x="35" y="29"/>
                    </a:lnTo>
                    <a:lnTo>
                      <a:pt x="20" y="39"/>
                    </a:lnTo>
                    <a:lnTo>
                      <a:pt x="0" y="11"/>
                    </a:lnTo>
                    <a:lnTo>
                      <a:pt x="16"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27" name="Freeform 1117">
                <a:extLst>
                  <a:ext uri="{FF2B5EF4-FFF2-40B4-BE49-F238E27FC236}">
                    <a16:creationId xmlns:a16="http://schemas.microsoft.com/office/drawing/2014/main" id="{93C66813-61A0-4C30-B7DA-27992E0EF1CB}"/>
                  </a:ext>
                </a:extLst>
              </p:cNvPr>
              <p:cNvSpPr>
                <a:spLocks noEditPoints="1"/>
              </p:cNvSpPr>
              <p:nvPr/>
            </p:nvSpPr>
            <p:spPr bwMode="auto">
              <a:xfrm>
                <a:off x="1613" y="1455"/>
                <a:ext cx="7" cy="9"/>
              </a:xfrm>
              <a:custGeom>
                <a:avLst/>
                <a:gdLst>
                  <a:gd name="T0" fmla="*/ 4 w 30"/>
                  <a:gd name="T1" fmla="*/ 0 h 38"/>
                  <a:gd name="T2" fmla="*/ 4 w 30"/>
                  <a:gd name="T3" fmla="*/ 0 h 38"/>
                  <a:gd name="T4" fmla="*/ 4 w 30"/>
                  <a:gd name="T5" fmla="*/ 0 h 38"/>
                  <a:gd name="T6" fmla="*/ 2 w 30"/>
                  <a:gd name="T7" fmla="*/ 1 h 38"/>
                  <a:gd name="T8" fmla="*/ 4 w 30"/>
                  <a:gd name="T9" fmla="*/ 0 h 38"/>
                  <a:gd name="T10" fmla="*/ 4 w 30"/>
                  <a:gd name="T11" fmla="*/ 0 h 38"/>
                  <a:gd name="T12" fmla="*/ 7 w 30"/>
                  <a:gd name="T13" fmla="*/ 7 h 38"/>
                  <a:gd name="T14" fmla="*/ 3 w 30"/>
                  <a:gd name="T15" fmla="*/ 9 h 38"/>
                  <a:gd name="T16" fmla="*/ 0 w 30"/>
                  <a:gd name="T17" fmla="*/ 2 h 38"/>
                  <a:gd name="T18" fmla="*/ 4 w 30"/>
                  <a:gd name="T19" fmla="*/ 0 h 3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0"/>
                  <a:gd name="T31" fmla="*/ 0 h 38"/>
                  <a:gd name="T32" fmla="*/ 30 w 30"/>
                  <a:gd name="T33" fmla="*/ 38 h 3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0" h="38">
                    <a:moveTo>
                      <a:pt x="17" y="0"/>
                    </a:moveTo>
                    <a:lnTo>
                      <a:pt x="17" y="0"/>
                    </a:lnTo>
                    <a:lnTo>
                      <a:pt x="18" y="1"/>
                    </a:lnTo>
                    <a:lnTo>
                      <a:pt x="9" y="6"/>
                    </a:lnTo>
                    <a:lnTo>
                      <a:pt x="17" y="0"/>
                    </a:lnTo>
                    <a:close/>
                    <a:moveTo>
                      <a:pt x="18" y="1"/>
                    </a:moveTo>
                    <a:lnTo>
                      <a:pt x="30" y="30"/>
                    </a:lnTo>
                    <a:lnTo>
                      <a:pt x="13" y="38"/>
                    </a:lnTo>
                    <a:lnTo>
                      <a:pt x="0" y="9"/>
                    </a:lnTo>
                    <a:lnTo>
                      <a:pt x="18"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28" name="Freeform 1118">
                <a:extLst>
                  <a:ext uri="{FF2B5EF4-FFF2-40B4-BE49-F238E27FC236}">
                    <a16:creationId xmlns:a16="http://schemas.microsoft.com/office/drawing/2014/main" id="{632D897F-82BA-49D5-96AB-3DA05934ABD0}"/>
                  </a:ext>
                </a:extLst>
              </p:cNvPr>
              <p:cNvSpPr>
                <a:spLocks noEditPoints="1"/>
              </p:cNvSpPr>
              <p:nvPr/>
            </p:nvSpPr>
            <p:spPr bwMode="auto">
              <a:xfrm>
                <a:off x="1616" y="1462"/>
                <a:ext cx="6" cy="8"/>
              </a:xfrm>
              <a:custGeom>
                <a:avLst/>
                <a:gdLst>
                  <a:gd name="T0" fmla="*/ 4 w 24"/>
                  <a:gd name="T1" fmla="*/ 0 h 32"/>
                  <a:gd name="T2" fmla="*/ 5 w 24"/>
                  <a:gd name="T3" fmla="*/ 0 h 32"/>
                  <a:gd name="T4" fmla="*/ 5 w 24"/>
                  <a:gd name="T5" fmla="*/ 0 h 32"/>
                  <a:gd name="T6" fmla="*/ 2 w 24"/>
                  <a:gd name="T7" fmla="*/ 1 h 32"/>
                  <a:gd name="T8" fmla="*/ 4 w 24"/>
                  <a:gd name="T9" fmla="*/ 0 h 32"/>
                  <a:gd name="T10" fmla="*/ 5 w 24"/>
                  <a:gd name="T11" fmla="*/ 0 h 32"/>
                  <a:gd name="T12" fmla="*/ 6 w 24"/>
                  <a:gd name="T13" fmla="*/ 7 h 32"/>
                  <a:gd name="T14" fmla="*/ 2 w 24"/>
                  <a:gd name="T15" fmla="*/ 8 h 32"/>
                  <a:gd name="T16" fmla="*/ 0 w 24"/>
                  <a:gd name="T17" fmla="*/ 2 h 32"/>
                  <a:gd name="T18" fmla="*/ 5 w 24"/>
                  <a:gd name="T19" fmla="*/ 0 h 3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
                  <a:gd name="T31" fmla="*/ 0 h 32"/>
                  <a:gd name="T32" fmla="*/ 24 w 24"/>
                  <a:gd name="T33" fmla="*/ 32 h 3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 h="32">
                    <a:moveTo>
                      <a:pt x="17" y="0"/>
                    </a:moveTo>
                    <a:lnTo>
                      <a:pt x="18" y="1"/>
                    </a:lnTo>
                    <a:lnTo>
                      <a:pt x="8" y="5"/>
                    </a:lnTo>
                    <a:lnTo>
                      <a:pt x="17" y="0"/>
                    </a:lnTo>
                    <a:close/>
                    <a:moveTo>
                      <a:pt x="18" y="1"/>
                    </a:moveTo>
                    <a:lnTo>
                      <a:pt x="24" y="28"/>
                    </a:lnTo>
                    <a:lnTo>
                      <a:pt x="6" y="32"/>
                    </a:lnTo>
                    <a:lnTo>
                      <a:pt x="0" y="7"/>
                    </a:lnTo>
                    <a:lnTo>
                      <a:pt x="18"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29" name="Freeform 1119">
                <a:extLst>
                  <a:ext uri="{FF2B5EF4-FFF2-40B4-BE49-F238E27FC236}">
                    <a16:creationId xmlns:a16="http://schemas.microsoft.com/office/drawing/2014/main" id="{05042376-05EC-4045-9D05-0DB668D49BEB}"/>
                  </a:ext>
                </a:extLst>
              </p:cNvPr>
              <p:cNvSpPr>
                <a:spLocks noEditPoints="1"/>
              </p:cNvSpPr>
              <p:nvPr/>
            </p:nvSpPr>
            <p:spPr bwMode="auto">
              <a:xfrm>
                <a:off x="1617" y="1469"/>
                <a:ext cx="6" cy="7"/>
              </a:xfrm>
              <a:custGeom>
                <a:avLst/>
                <a:gdLst>
                  <a:gd name="T0" fmla="*/ 5 w 22"/>
                  <a:gd name="T1" fmla="*/ 0 h 25"/>
                  <a:gd name="T2" fmla="*/ 5 w 22"/>
                  <a:gd name="T3" fmla="*/ 0 h 25"/>
                  <a:gd name="T4" fmla="*/ 5 w 22"/>
                  <a:gd name="T5" fmla="*/ 0 h 25"/>
                  <a:gd name="T6" fmla="*/ 2 w 22"/>
                  <a:gd name="T7" fmla="*/ 1 h 25"/>
                  <a:gd name="T8" fmla="*/ 5 w 22"/>
                  <a:gd name="T9" fmla="*/ 0 h 25"/>
                  <a:gd name="T10" fmla="*/ 5 w 22"/>
                  <a:gd name="T11" fmla="*/ 0 h 25"/>
                  <a:gd name="T12" fmla="*/ 6 w 22"/>
                  <a:gd name="T13" fmla="*/ 6 h 25"/>
                  <a:gd name="T14" fmla="*/ 1 w 22"/>
                  <a:gd name="T15" fmla="*/ 7 h 25"/>
                  <a:gd name="T16" fmla="*/ 0 w 22"/>
                  <a:gd name="T17" fmla="*/ 1 h 25"/>
                  <a:gd name="T18" fmla="*/ 5 w 22"/>
                  <a:gd name="T19" fmla="*/ 0 h 2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
                  <a:gd name="T31" fmla="*/ 0 h 25"/>
                  <a:gd name="T32" fmla="*/ 22 w 22"/>
                  <a:gd name="T33" fmla="*/ 25 h 2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 h="25">
                    <a:moveTo>
                      <a:pt x="18" y="0"/>
                    </a:moveTo>
                    <a:lnTo>
                      <a:pt x="19" y="0"/>
                    </a:lnTo>
                    <a:lnTo>
                      <a:pt x="9" y="2"/>
                    </a:lnTo>
                    <a:lnTo>
                      <a:pt x="18" y="0"/>
                    </a:lnTo>
                    <a:close/>
                    <a:moveTo>
                      <a:pt x="19" y="0"/>
                    </a:moveTo>
                    <a:lnTo>
                      <a:pt x="22" y="23"/>
                    </a:lnTo>
                    <a:lnTo>
                      <a:pt x="2" y="25"/>
                    </a:lnTo>
                    <a:lnTo>
                      <a:pt x="0" y="3"/>
                    </a:lnTo>
                    <a:lnTo>
                      <a:pt x="1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30" name="Freeform 1120">
                <a:extLst>
                  <a:ext uri="{FF2B5EF4-FFF2-40B4-BE49-F238E27FC236}">
                    <a16:creationId xmlns:a16="http://schemas.microsoft.com/office/drawing/2014/main" id="{F05923EE-0A9A-4A60-BC14-A685246C8ADD}"/>
                  </a:ext>
                </a:extLst>
              </p:cNvPr>
              <p:cNvSpPr>
                <a:spLocks noEditPoints="1"/>
              </p:cNvSpPr>
              <p:nvPr/>
            </p:nvSpPr>
            <p:spPr bwMode="auto">
              <a:xfrm>
                <a:off x="1617" y="1475"/>
                <a:ext cx="6" cy="6"/>
              </a:xfrm>
              <a:custGeom>
                <a:avLst/>
                <a:gdLst>
                  <a:gd name="T0" fmla="*/ 6 w 22"/>
                  <a:gd name="T1" fmla="*/ 0 h 24"/>
                  <a:gd name="T2" fmla="*/ 6 w 22"/>
                  <a:gd name="T3" fmla="*/ 0 h 24"/>
                  <a:gd name="T4" fmla="*/ 6 w 22"/>
                  <a:gd name="T5" fmla="*/ 1 h 24"/>
                  <a:gd name="T6" fmla="*/ 3 w 22"/>
                  <a:gd name="T7" fmla="*/ 0 h 24"/>
                  <a:gd name="T8" fmla="*/ 6 w 22"/>
                  <a:gd name="T9" fmla="*/ 0 h 24"/>
                  <a:gd name="T10" fmla="*/ 6 w 22"/>
                  <a:gd name="T11" fmla="*/ 1 h 24"/>
                  <a:gd name="T12" fmla="*/ 5 w 22"/>
                  <a:gd name="T13" fmla="*/ 6 h 24"/>
                  <a:gd name="T14" fmla="*/ 0 w 22"/>
                  <a:gd name="T15" fmla="*/ 6 h 24"/>
                  <a:gd name="T16" fmla="*/ 1 w 22"/>
                  <a:gd name="T17" fmla="*/ 0 h 24"/>
                  <a:gd name="T18" fmla="*/ 6 w 22"/>
                  <a:gd name="T19" fmla="*/ 1 h 2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
                  <a:gd name="T31" fmla="*/ 0 h 24"/>
                  <a:gd name="T32" fmla="*/ 22 w 22"/>
                  <a:gd name="T33" fmla="*/ 24 h 2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 h="24">
                    <a:moveTo>
                      <a:pt x="22" y="0"/>
                    </a:moveTo>
                    <a:lnTo>
                      <a:pt x="22" y="1"/>
                    </a:lnTo>
                    <a:lnTo>
                      <a:pt x="22" y="2"/>
                    </a:lnTo>
                    <a:lnTo>
                      <a:pt x="12" y="1"/>
                    </a:lnTo>
                    <a:lnTo>
                      <a:pt x="22" y="0"/>
                    </a:lnTo>
                    <a:close/>
                    <a:moveTo>
                      <a:pt x="22" y="2"/>
                    </a:moveTo>
                    <a:lnTo>
                      <a:pt x="19" y="24"/>
                    </a:lnTo>
                    <a:lnTo>
                      <a:pt x="0" y="22"/>
                    </a:lnTo>
                    <a:lnTo>
                      <a:pt x="2" y="0"/>
                    </a:lnTo>
                    <a:lnTo>
                      <a:pt x="2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31" name="Freeform 1121">
                <a:extLst>
                  <a:ext uri="{FF2B5EF4-FFF2-40B4-BE49-F238E27FC236}">
                    <a16:creationId xmlns:a16="http://schemas.microsoft.com/office/drawing/2014/main" id="{73653206-75BC-4B30-9071-3A3E7B57466F}"/>
                  </a:ext>
                </a:extLst>
              </p:cNvPr>
              <p:cNvSpPr>
                <a:spLocks noEditPoints="1"/>
              </p:cNvSpPr>
              <p:nvPr/>
            </p:nvSpPr>
            <p:spPr bwMode="auto">
              <a:xfrm>
                <a:off x="1615" y="1480"/>
                <a:ext cx="7" cy="6"/>
              </a:xfrm>
              <a:custGeom>
                <a:avLst/>
                <a:gdLst>
                  <a:gd name="T0" fmla="*/ 7 w 28"/>
                  <a:gd name="T1" fmla="*/ 1 h 25"/>
                  <a:gd name="T2" fmla="*/ 7 w 28"/>
                  <a:gd name="T3" fmla="*/ 2 h 25"/>
                  <a:gd name="T4" fmla="*/ 7 w 28"/>
                  <a:gd name="T5" fmla="*/ 2 h 25"/>
                  <a:gd name="T6" fmla="*/ 5 w 28"/>
                  <a:gd name="T7" fmla="*/ 1 h 25"/>
                  <a:gd name="T8" fmla="*/ 7 w 28"/>
                  <a:gd name="T9" fmla="*/ 1 h 25"/>
                  <a:gd name="T10" fmla="*/ 7 w 28"/>
                  <a:gd name="T11" fmla="*/ 2 h 25"/>
                  <a:gd name="T12" fmla="*/ 4 w 28"/>
                  <a:gd name="T13" fmla="*/ 6 h 25"/>
                  <a:gd name="T14" fmla="*/ 0 w 28"/>
                  <a:gd name="T15" fmla="*/ 4 h 25"/>
                  <a:gd name="T16" fmla="*/ 3 w 28"/>
                  <a:gd name="T17" fmla="*/ 0 h 25"/>
                  <a:gd name="T18" fmla="*/ 7 w 28"/>
                  <a:gd name="T19" fmla="*/ 2 h 2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8"/>
                  <a:gd name="T31" fmla="*/ 0 h 25"/>
                  <a:gd name="T32" fmla="*/ 28 w 28"/>
                  <a:gd name="T33" fmla="*/ 25 h 2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8" h="25">
                    <a:moveTo>
                      <a:pt x="28" y="5"/>
                    </a:moveTo>
                    <a:lnTo>
                      <a:pt x="27" y="7"/>
                    </a:lnTo>
                    <a:lnTo>
                      <a:pt x="27" y="8"/>
                    </a:lnTo>
                    <a:lnTo>
                      <a:pt x="18" y="4"/>
                    </a:lnTo>
                    <a:lnTo>
                      <a:pt x="28" y="5"/>
                    </a:lnTo>
                    <a:close/>
                    <a:moveTo>
                      <a:pt x="27" y="8"/>
                    </a:moveTo>
                    <a:lnTo>
                      <a:pt x="17" y="25"/>
                    </a:lnTo>
                    <a:lnTo>
                      <a:pt x="0" y="15"/>
                    </a:lnTo>
                    <a:lnTo>
                      <a:pt x="10" y="0"/>
                    </a:lnTo>
                    <a:lnTo>
                      <a:pt x="27"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32" name="Freeform 1122">
                <a:extLst>
                  <a:ext uri="{FF2B5EF4-FFF2-40B4-BE49-F238E27FC236}">
                    <a16:creationId xmlns:a16="http://schemas.microsoft.com/office/drawing/2014/main" id="{B557516B-3025-4A73-8CCB-3E793B0A70FA}"/>
                  </a:ext>
                </a:extLst>
              </p:cNvPr>
              <p:cNvSpPr>
                <a:spLocks noEditPoints="1"/>
              </p:cNvSpPr>
              <p:nvPr/>
            </p:nvSpPr>
            <p:spPr bwMode="auto">
              <a:xfrm>
                <a:off x="1612" y="1483"/>
                <a:ext cx="7" cy="7"/>
              </a:xfrm>
              <a:custGeom>
                <a:avLst/>
                <a:gdLst>
                  <a:gd name="T0" fmla="*/ 7 w 28"/>
                  <a:gd name="T1" fmla="*/ 3 h 26"/>
                  <a:gd name="T2" fmla="*/ 7 w 28"/>
                  <a:gd name="T3" fmla="*/ 4 h 26"/>
                  <a:gd name="T4" fmla="*/ 7 w 28"/>
                  <a:gd name="T5" fmla="*/ 4 h 26"/>
                  <a:gd name="T6" fmla="*/ 5 w 28"/>
                  <a:gd name="T7" fmla="*/ 2 h 26"/>
                  <a:gd name="T8" fmla="*/ 7 w 28"/>
                  <a:gd name="T9" fmla="*/ 3 h 26"/>
                  <a:gd name="T10" fmla="*/ 7 w 28"/>
                  <a:gd name="T11" fmla="*/ 4 h 26"/>
                  <a:gd name="T12" fmla="*/ 5 w 28"/>
                  <a:gd name="T13" fmla="*/ 5 h 26"/>
                  <a:gd name="T14" fmla="*/ 2 w 28"/>
                  <a:gd name="T15" fmla="*/ 2 h 26"/>
                  <a:gd name="T16" fmla="*/ 3 w 28"/>
                  <a:gd name="T17" fmla="*/ 0 h 26"/>
                  <a:gd name="T18" fmla="*/ 7 w 28"/>
                  <a:gd name="T19" fmla="*/ 4 h 26"/>
                  <a:gd name="T20" fmla="*/ 5 w 28"/>
                  <a:gd name="T21" fmla="*/ 5 h 26"/>
                  <a:gd name="T22" fmla="*/ 5 w 28"/>
                  <a:gd name="T23" fmla="*/ 5 h 26"/>
                  <a:gd name="T24" fmla="*/ 5 w 28"/>
                  <a:gd name="T25" fmla="*/ 5 h 26"/>
                  <a:gd name="T26" fmla="*/ 4 w 28"/>
                  <a:gd name="T27" fmla="*/ 4 h 26"/>
                  <a:gd name="T28" fmla="*/ 5 w 28"/>
                  <a:gd name="T29" fmla="*/ 5 h 26"/>
                  <a:gd name="T30" fmla="*/ 5 w 28"/>
                  <a:gd name="T31" fmla="*/ 5 h 26"/>
                  <a:gd name="T32" fmla="*/ 4 w 28"/>
                  <a:gd name="T33" fmla="*/ 7 h 26"/>
                  <a:gd name="T34" fmla="*/ 0 w 28"/>
                  <a:gd name="T35" fmla="*/ 4 h 26"/>
                  <a:gd name="T36" fmla="*/ 2 w 28"/>
                  <a:gd name="T37" fmla="*/ 2 h 26"/>
                  <a:gd name="T38" fmla="*/ 5 w 28"/>
                  <a:gd name="T39" fmla="*/ 5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8"/>
                  <a:gd name="T61" fmla="*/ 0 h 26"/>
                  <a:gd name="T62" fmla="*/ 28 w 28"/>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8" h="26">
                    <a:moveTo>
                      <a:pt x="28" y="12"/>
                    </a:moveTo>
                    <a:lnTo>
                      <a:pt x="27" y="13"/>
                    </a:lnTo>
                    <a:lnTo>
                      <a:pt x="19" y="6"/>
                    </a:lnTo>
                    <a:lnTo>
                      <a:pt x="28" y="12"/>
                    </a:lnTo>
                    <a:close/>
                    <a:moveTo>
                      <a:pt x="27" y="13"/>
                    </a:moveTo>
                    <a:lnTo>
                      <a:pt x="20" y="20"/>
                    </a:lnTo>
                    <a:lnTo>
                      <a:pt x="7" y="6"/>
                    </a:lnTo>
                    <a:lnTo>
                      <a:pt x="13" y="0"/>
                    </a:lnTo>
                    <a:lnTo>
                      <a:pt x="27" y="13"/>
                    </a:lnTo>
                    <a:close/>
                    <a:moveTo>
                      <a:pt x="20" y="20"/>
                    </a:moveTo>
                    <a:lnTo>
                      <a:pt x="20" y="20"/>
                    </a:lnTo>
                    <a:lnTo>
                      <a:pt x="14" y="13"/>
                    </a:lnTo>
                    <a:lnTo>
                      <a:pt x="20" y="20"/>
                    </a:lnTo>
                    <a:close/>
                    <a:moveTo>
                      <a:pt x="20" y="20"/>
                    </a:moveTo>
                    <a:lnTo>
                      <a:pt x="14" y="26"/>
                    </a:lnTo>
                    <a:lnTo>
                      <a:pt x="0" y="13"/>
                    </a:lnTo>
                    <a:lnTo>
                      <a:pt x="7" y="6"/>
                    </a:lnTo>
                    <a:lnTo>
                      <a:pt x="20"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33" name="Freeform 1123">
                <a:extLst>
                  <a:ext uri="{FF2B5EF4-FFF2-40B4-BE49-F238E27FC236}">
                    <a16:creationId xmlns:a16="http://schemas.microsoft.com/office/drawing/2014/main" id="{384FC949-BFCF-4422-9624-09659EBFB15E}"/>
                  </a:ext>
                </a:extLst>
              </p:cNvPr>
              <p:cNvSpPr>
                <a:spLocks noEditPoints="1"/>
              </p:cNvSpPr>
              <p:nvPr/>
            </p:nvSpPr>
            <p:spPr bwMode="auto">
              <a:xfrm>
                <a:off x="1610" y="1486"/>
                <a:ext cx="6" cy="6"/>
              </a:xfrm>
              <a:custGeom>
                <a:avLst/>
                <a:gdLst>
                  <a:gd name="T0" fmla="*/ 6 w 22"/>
                  <a:gd name="T1" fmla="*/ 4 h 22"/>
                  <a:gd name="T2" fmla="*/ 6 w 22"/>
                  <a:gd name="T3" fmla="*/ 4 h 22"/>
                  <a:gd name="T4" fmla="*/ 6 w 22"/>
                  <a:gd name="T5" fmla="*/ 4 h 22"/>
                  <a:gd name="T6" fmla="*/ 4 w 22"/>
                  <a:gd name="T7" fmla="*/ 2 h 22"/>
                  <a:gd name="T8" fmla="*/ 6 w 22"/>
                  <a:gd name="T9" fmla="*/ 4 h 22"/>
                  <a:gd name="T10" fmla="*/ 6 w 22"/>
                  <a:gd name="T11" fmla="*/ 4 h 22"/>
                  <a:gd name="T12" fmla="*/ 3 w 22"/>
                  <a:gd name="T13" fmla="*/ 6 h 22"/>
                  <a:gd name="T14" fmla="*/ 0 w 22"/>
                  <a:gd name="T15" fmla="*/ 2 h 22"/>
                  <a:gd name="T16" fmla="*/ 2 w 22"/>
                  <a:gd name="T17" fmla="*/ 0 h 22"/>
                  <a:gd name="T18" fmla="*/ 6 w 22"/>
                  <a:gd name="T19" fmla="*/ 4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
                  <a:gd name="T31" fmla="*/ 0 h 22"/>
                  <a:gd name="T32" fmla="*/ 22 w 22"/>
                  <a:gd name="T33" fmla="*/ 22 h 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 h="22">
                    <a:moveTo>
                      <a:pt x="22" y="14"/>
                    </a:moveTo>
                    <a:lnTo>
                      <a:pt x="21" y="15"/>
                    </a:lnTo>
                    <a:lnTo>
                      <a:pt x="15" y="8"/>
                    </a:lnTo>
                    <a:lnTo>
                      <a:pt x="22" y="14"/>
                    </a:lnTo>
                    <a:close/>
                    <a:moveTo>
                      <a:pt x="21" y="15"/>
                    </a:moveTo>
                    <a:lnTo>
                      <a:pt x="11" y="22"/>
                    </a:lnTo>
                    <a:lnTo>
                      <a:pt x="0" y="6"/>
                    </a:lnTo>
                    <a:lnTo>
                      <a:pt x="9" y="0"/>
                    </a:lnTo>
                    <a:lnTo>
                      <a:pt x="21"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34" name="Freeform 1124">
                <a:extLst>
                  <a:ext uri="{FF2B5EF4-FFF2-40B4-BE49-F238E27FC236}">
                    <a16:creationId xmlns:a16="http://schemas.microsoft.com/office/drawing/2014/main" id="{F305AFB9-D37B-4338-A082-BE1BD81BD6D4}"/>
                  </a:ext>
                </a:extLst>
              </p:cNvPr>
              <p:cNvSpPr>
                <a:spLocks noEditPoints="1"/>
              </p:cNvSpPr>
              <p:nvPr/>
            </p:nvSpPr>
            <p:spPr bwMode="auto">
              <a:xfrm>
                <a:off x="1608" y="1487"/>
                <a:ext cx="5" cy="6"/>
              </a:xfrm>
              <a:custGeom>
                <a:avLst/>
                <a:gdLst>
                  <a:gd name="T0" fmla="*/ 2 w 22"/>
                  <a:gd name="T1" fmla="*/ 1 h 24"/>
                  <a:gd name="T2" fmla="*/ 2 w 22"/>
                  <a:gd name="T3" fmla="*/ 0 h 24"/>
                  <a:gd name="T4" fmla="*/ 2 w 22"/>
                  <a:gd name="T5" fmla="*/ 0 h 24"/>
                  <a:gd name="T6" fmla="*/ 3 w 22"/>
                  <a:gd name="T7" fmla="*/ 2 h 24"/>
                  <a:gd name="T8" fmla="*/ 2 w 22"/>
                  <a:gd name="T9" fmla="*/ 1 h 24"/>
                  <a:gd name="T10" fmla="*/ 5 w 22"/>
                  <a:gd name="T11" fmla="*/ 4 h 24"/>
                  <a:gd name="T12" fmla="*/ 3 w 22"/>
                  <a:gd name="T13" fmla="*/ 6 h 24"/>
                  <a:gd name="T14" fmla="*/ 0 w 22"/>
                  <a:gd name="T15" fmla="*/ 3 h 24"/>
                  <a:gd name="T16" fmla="*/ 2 w 22"/>
                  <a:gd name="T17" fmla="*/ 1 h 24"/>
                  <a:gd name="T18" fmla="*/ 5 w 22"/>
                  <a:gd name="T19" fmla="*/ 4 h 2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
                  <a:gd name="T31" fmla="*/ 0 h 24"/>
                  <a:gd name="T32" fmla="*/ 22 w 22"/>
                  <a:gd name="T33" fmla="*/ 24 h 2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 h="24">
                    <a:moveTo>
                      <a:pt x="8" y="2"/>
                    </a:moveTo>
                    <a:lnTo>
                      <a:pt x="10" y="1"/>
                    </a:lnTo>
                    <a:lnTo>
                      <a:pt x="10" y="0"/>
                    </a:lnTo>
                    <a:lnTo>
                      <a:pt x="15" y="8"/>
                    </a:lnTo>
                    <a:lnTo>
                      <a:pt x="8" y="2"/>
                    </a:lnTo>
                    <a:close/>
                    <a:moveTo>
                      <a:pt x="22" y="15"/>
                    </a:moveTo>
                    <a:lnTo>
                      <a:pt x="13" y="24"/>
                    </a:lnTo>
                    <a:lnTo>
                      <a:pt x="0" y="11"/>
                    </a:lnTo>
                    <a:lnTo>
                      <a:pt x="8" y="2"/>
                    </a:lnTo>
                    <a:lnTo>
                      <a:pt x="22"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35" name="Freeform 1125">
                <a:extLst>
                  <a:ext uri="{FF2B5EF4-FFF2-40B4-BE49-F238E27FC236}">
                    <a16:creationId xmlns:a16="http://schemas.microsoft.com/office/drawing/2014/main" id="{31DB03D7-3E91-4604-9489-BAC6E8869F10}"/>
                  </a:ext>
                </a:extLst>
              </p:cNvPr>
              <p:cNvSpPr>
                <a:spLocks noEditPoints="1"/>
              </p:cNvSpPr>
              <p:nvPr/>
            </p:nvSpPr>
            <p:spPr bwMode="auto">
              <a:xfrm>
                <a:off x="1605" y="1490"/>
                <a:ext cx="6" cy="5"/>
              </a:xfrm>
              <a:custGeom>
                <a:avLst/>
                <a:gdLst>
                  <a:gd name="T0" fmla="*/ 6 w 22"/>
                  <a:gd name="T1" fmla="*/ 3 h 22"/>
                  <a:gd name="T2" fmla="*/ 6 w 22"/>
                  <a:gd name="T3" fmla="*/ 4 h 22"/>
                  <a:gd name="T4" fmla="*/ 5 w 22"/>
                  <a:gd name="T5" fmla="*/ 4 h 22"/>
                  <a:gd name="T6" fmla="*/ 4 w 22"/>
                  <a:gd name="T7" fmla="*/ 2 h 22"/>
                  <a:gd name="T8" fmla="*/ 6 w 22"/>
                  <a:gd name="T9" fmla="*/ 3 h 22"/>
                  <a:gd name="T10" fmla="*/ 5 w 22"/>
                  <a:gd name="T11" fmla="*/ 4 h 22"/>
                  <a:gd name="T12" fmla="*/ 3 w 22"/>
                  <a:gd name="T13" fmla="*/ 5 h 22"/>
                  <a:gd name="T14" fmla="*/ 0 w 22"/>
                  <a:gd name="T15" fmla="*/ 2 h 22"/>
                  <a:gd name="T16" fmla="*/ 3 w 22"/>
                  <a:gd name="T17" fmla="*/ 0 h 22"/>
                  <a:gd name="T18" fmla="*/ 5 w 22"/>
                  <a:gd name="T19" fmla="*/ 4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
                  <a:gd name="T31" fmla="*/ 0 h 22"/>
                  <a:gd name="T32" fmla="*/ 22 w 22"/>
                  <a:gd name="T33" fmla="*/ 22 h 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 h="22">
                    <a:moveTo>
                      <a:pt x="22" y="15"/>
                    </a:moveTo>
                    <a:lnTo>
                      <a:pt x="21" y="16"/>
                    </a:lnTo>
                    <a:lnTo>
                      <a:pt x="20" y="17"/>
                    </a:lnTo>
                    <a:lnTo>
                      <a:pt x="15" y="8"/>
                    </a:lnTo>
                    <a:lnTo>
                      <a:pt x="22" y="15"/>
                    </a:lnTo>
                    <a:close/>
                    <a:moveTo>
                      <a:pt x="20" y="17"/>
                    </a:moveTo>
                    <a:lnTo>
                      <a:pt x="11" y="22"/>
                    </a:lnTo>
                    <a:lnTo>
                      <a:pt x="0" y="7"/>
                    </a:lnTo>
                    <a:lnTo>
                      <a:pt x="10" y="0"/>
                    </a:lnTo>
                    <a:lnTo>
                      <a:pt x="20"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36" name="Freeform 1126">
                <a:extLst>
                  <a:ext uri="{FF2B5EF4-FFF2-40B4-BE49-F238E27FC236}">
                    <a16:creationId xmlns:a16="http://schemas.microsoft.com/office/drawing/2014/main" id="{7EF82E93-9C94-4CA5-ACDD-FC41C3DC987D}"/>
                  </a:ext>
                </a:extLst>
              </p:cNvPr>
              <p:cNvSpPr>
                <a:spLocks noEditPoints="1"/>
              </p:cNvSpPr>
              <p:nvPr/>
            </p:nvSpPr>
            <p:spPr bwMode="auto">
              <a:xfrm>
                <a:off x="1600" y="1492"/>
                <a:ext cx="8" cy="8"/>
              </a:xfrm>
              <a:custGeom>
                <a:avLst/>
                <a:gdLst>
                  <a:gd name="T0" fmla="*/ 8 w 32"/>
                  <a:gd name="T1" fmla="*/ 4 h 32"/>
                  <a:gd name="T2" fmla="*/ 6 w 32"/>
                  <a:gd name="T3" fmla="*/ 6 h 32"/>
                  <a:gd name="T4" fmla="*/ 3 w 32"/>
                  <a:gd name="T5" fmla="*/ 2 h 32"/>
                  <a:gd name="T6" fmla="*/ 5 w 32"/>
                  <a:gd name="T7" fmla="*/ 0 h 32"/>
                  <a:gd name="T8" fmla="*/ 8 w 32"/>
                  <a:gd name="T9" fmla="*/ 4 h 32"/>
                  <a:gd name="T10" fmla="*/ 3 w 32"/>
                  <a:gd name="T11" fmla="*/ 2 h 32"/>
                  <a:gd name="T12" fmla="*/ 3 w 32"/>
                  <a:gd name="T13" fmla="*/ 2 h 32"/>
                  <a:gd name="T14" fmla="*/ 3 w 32"/>
                  <a:gd name="T15" fmla="*/ 2 h 32"/>
                  <a:gd name="T16" fmla="*/ 4 w 32"/>
                  <a:gd name="T17" fmla="*/ 4 h 32"/>
                  <a:gd name="T18" fmla="*/ 3 w 32"/>
                  <a:gd name="T19" fmla="*/ 2 h 32"/>
                  <a:gd name="T20" fmla="*/ 6 w 32"/>
                  <a:gd name="T21" fmla="*/ 5 h 32"/>
                  <a:gd name="T22" fmla="*/ 5 w 32"/>
                  <a:gd name="T23" fmla="*/ 7 h 32"/>
                  <a:gd name="T24" fmla="*/ 1 w 32"/>
                  <a:gd name="T25" fmla="*/ 4 h 32"/>
                  <a:gd name="T26" fmla="*/ 3 w 32"/>
                  <a:gd name="T27" fmla="*/ 2 h 32"/>
                  <a:gd name="T28" fmla="*/ 6 w 32"/>
                  <a:gd name="T29" fmla="*/ 5 h 32"/>
                  <a:gd name="T30" fmla="*/ 5 w 32"/>
                  <a:gd name="T31" fmla="*/ 7 h 32"/>
                  <a:gd name="T32" fmla="*/ 4 w 32"/>
                  <a:gd name="T33" fmla="*/ 7 h 32"/>
                  <a:gd name="T34" fmla="*/ 4 w 32"/>
                  <a:gd name="T35" fmla="*/ 7 h 32"/>
                  <a:gd name="T36" fmla="*/ 3 w 32"/>
                  <a:gd name="T37" fmla="*/ 5 h 32"/>
                  <a:gd name="T38" fmla="*/ 5 w 32"/>
                  <a:gd name="T39" fmla="*/ 7 h 32"/>
                  <a:gd name="T40" fmla="*/ 4 w 32"/>
                  <a:gd name="T41" fmla="*/ 7 h 32"/>
                  <a:gd name="T42" fmla="*/ 2 w 32"/>
                  <a:gd name="T43" fmla="*/ 8 h 32"/>
                  <a:gd name="T44" fmla="*/ 0 w 32"/>
                  <a:gd name="T45" fmla="*/ 4 h 32"/>
                  <a:gd name="T46" fmla="*/ 2 w 32"/>
                  <a:gd name="T47" fmla="*/ 3 h 32"/>
                  <a:gd name="T48" fmla="*/ 4 w 32"/>
                  <a:gd name="T49" fmla="*/ 7 h 3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2"/>
                  <a:gd name="T76" fmla="*/ 0 h 32"/>
                  <a:gd name="T77" fmla="*/ 32 w 32"/>
                  <a:gd name="T78" fmla="*/ 32 h 3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2" h="32">
                    <a:moveTo>
                      <a:pt x="32" y="15"/>
                    </a:moveTo>
                    <a:lnTo>
                      <a:pt x="22" y="22"/>
                    </a:lnTo>
                    <a:lnTo>
                      <a:pt x="12" y="7"/>
                    </a:lnTo>
                    <a:lnTo>
                      <a:pt x="21" y="0"/>
                    </a:lnTo>
                    <a:lnTo>
                      <a:pt x="32" y="15"/>
                    </a:lnTo>
                    <a:close/>
                    <a:moveTo>
                      <a:pt x="10" y="8"/>
                    </a:moveTo>
                    <a:lnTo>
                      <a:pt x="11" y="7"/>
                    </a:lnTo>
                    <a:lnTo>
                      <a:pt x="12" y="7"/>
                    </a:lnTo>
                    <a:lnTo>
                      <a:pt x="16" y="14"/>
                    </a:lnTo>
                    <a:lnTo>
                      <a:pt x="10" y="8"/>
                    </a:lnTo>
                    <a:close/>
                    <a:moveTo>
                      <a:pt x="23" y="21"/>
                    </a:moveTo>
                    <a:lnTo>
                      <a:pt x="18" y="28"/>
                    </a:lnTo>
                    <a:lnTo>
                      <a:pt x="3" y="14"/>
                    </a:lnTo>
                    <a:lnTo>
                      <a:pt x="10" y="8"/>
                    </a:lnTo>
                    <a:lnTo>
                      <a:pt x="23" y="21"/>
                    </a:lnTo>
                    <a:close/>
                    <a:moveTo>
                      <a:pt x="18" y="28"/>
                    </a:moveTo>
                    <a:lnTo>
                      <a:pt x="16" y="29"/>
                    </a:lnTo>
                    <a:lnTo>
                      <a:pt x="14" y="29"/>
                    </a:lnTo>
                    <a:lnTo>
                      <a:pt x="11" y="21"/>
                    </a:lnTo>
                    <a:lnTo>
                      <a:pt x="18" y="28"/>
                    </a:lnTo>
                    <a:close/>
                    <a:moveTo>
                      <a:pt x="14" y="29"/>
                    </a:moveTo>
                    <a:lnTo>
                      <a:pt x="9" y="32"/>
                    </a:lnTo>
                    <a:lnTo>
                      <a:pt x="0" y="15"/>
                    </a:lnTo>
                    <a:lnTo>
                      <a:pt x="6" y="12"/>
                    </a:lnTo>
                    <a:lnTo>
                      <a:pt x="14"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37" name="Freeform 1127">
                <a:extLst>
                  <a:ext uri="{FF2B5EF4-FFF2-40B4-BE49-F238E27FC236}">
                    <a16:creationId xmlns:a16="http://schemas.microsoft.com/office/drawing/2014/main" id="{C086A327-16DC-40FB-A14A-DF64B0365D0F}"/>
                  </a:ext>
                </a:extLst>
              </p:cNvPr>
              <p:cNvSpPr>
                <a:spLocks noEditPoints="1"/>
              </p:cNvSpPr>
              <p:nvPr/>
            </p:nvSpPr>
            <p:spPr bwMode="auto">
              <a:xfrm>
                <a:off x="1597" y="1495"/>
                <a:ext cx="6" cy="6"/>
              </a:xfrm>
              <a:custGeom>
                <a:avLst/>
                <a:gdLst>
                  <a:gd name="T0" fmla="*/ 3 w 25"/>
                  <a:gd name="T1" fmla="*/ 1 h 21"/>
                  <a:gd name="T2" fmla="*/ 3 w 25"/>
                  <a:gd name="T3" fmla="*/ 0 h 21"/>
                  <a:gd name="T4" fmla="*/ 3 w 25"/>
                  <a:gd name="T5" fmla="*/ 0 h 21"/>
                  <a:gd name="T6" fmla="*/ 4 w 25"/>
                  <a:gd name="T7" fmla="*/ 2 h 21"/>
                  <a:gd name="T8" fmla="*/ 3 w 25"/>
                  <a:gd name="T9" fmla="*/ 1 h 21"/>
                  <a:gd name="T10" fmla="*/ 6 w 25"/>
                  <a:gd name="T11" fmla="*/ 5 h 21"/>
                  <a:gd name="T12" fmla="*/ 5 w 25"/>
                  <a:gd name="T13" fmla="*/ 5 h 21"/>
                  <a:gd name="T14" fmla="*/ 2 w 25"/>
                  <a:gd name="T15" fmla="*/ 1 h 21"/>
                  <a:gd name="T16" fmla="*/ 3 w 25"/>
                  <a:gd name="T17" fmla="*/ 1 h 21"/>
                  <a:gd name="T18" fmla="*/ 6 w 25"/>
                  <a:gd name="T19" fmla="*/ 5 h 21"/>
                  <a:gd name="T20" fmla="*/ 5 w 25"/>
                  <a:gd name="T21" fmla="*/ 5 h 21"/>
                  <a:gd name="T22" fmla="*/ 5 w 25"/>
                  <a:gd name="T23" fmla="*/ 5 h 21"/>
                  <a:gd name="T24" fmla="*/ 5 w 25"/>
                  <a:gd name="T25" fmla="*/ 5 h 21"/>
                  <a:gd name="T26" fmla="*/ 4 w 25"/>
                  <a:gd name="T27" fmla="*/ 3 h 21"/>
                  <a:gd name="T28" fmla="*/ 5 w 25"/>
                  <a:gd name="T29" fmla="*/ 5 h 21"/>
                  <a:gd name="T30" fmla="*/ 5 w 25"/>
                  <a:gd name="T31" fmla="*/ 5 h 21"/>
                  <a:gd name="T32" fmla="*/ 4 w 25"/>
                  <a:gd name="T33" fmla="*/ 6 h 21"/>
                  <a:gd name="T34" fmla="*/ 1 w 25"/>
                  <a:gd name="T35" fmla="*/ 2 h 21"/>
                  <a:gd name="T36" fmla="*/ 2 w 25"/>
                  <a:gd name="T37" fmla="*/ 1 h 21"/>
                  <a:gd name="T38" fmla="*/ 5 w 25"/>
                  <a:gd name="T39" fmla="*/ 5 h 21"/>
                  <a:gd name="T40" fmla="*/ 1 w 25"/>
                  <a:gd name="T41" fmla="*/ 6 h 21"/>
                  <a:gd name="T42" fmla="*/ 0 w 25"/>
                  <a:gd name="T43" fmla="*/ 4 h 21"/>
                  <a:gd name="T44" fmla="*/ 1 w 25"/>
                  <a:gd name="T45" fmla="*/ 2 h 21"/>
                  <a:gd name="T46" fmla="*/ 3 w 25"/>
                  <a:gd name="T47" fmla="*/ 4 h 21"/>
                  <a:gd name="T48" fmla="*/ 1 w 25"/>
                  <a:gd name="T49" fmla="*/ 6 h 2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5"/>
                  <a:gd name="T76" fmla="*/ 0 h 21"/>
                  <a:gd name="T77" fmla="*/ 25 w 25"/>
                  <a:gd name="T78" fmla="*/ 21 h 2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5" h="21">
                    <a:moveTo>
                      <a:pt x="12" y="2"/>
                    </a:moveTo>
                    <a:lnTo>
                      <a:pt x="13" y="0"/>
                    </a:lnTo>
                    <a:lnTo>
                      <a:pt x="14" y="0"/>
                    </a:lnTo>
                    <a:lnTo>
                      <a:pt x="18" y="8"/>
                    </a:lnTo>
                    <a:lnTo>
                      <a:pt x="12" y="2"/>
                    </a:lnTo>
                    <a:close/>
                    <a:moveTo>
                      <a:pt x="25" y="16"/>
                    </a:moveTo>
                    <a:lnTo>
                      <a:pt x="22" y="18"/>
                    </a:lnTo>
                    <a:lnTo>
                      <a:pt x="8" y="5"/>
                    </a:lnTo>
                    <a:lnTo>
                      <a:pt x="12" y="2"/>
                    </a:lnTo>
                    <a:lnTo>
                      <a:pt x="25" y="16"/>
                    </a:lnTo>
                    <a:close/>
                    <a:moveTo>
                      <a:pt x="22" y="18"/>
                    </a:moveTo>
                    <a:lnTo>
                      <a:pt x="22" y="18"/>
                    </a:lnTo>
                    <a:lnTo>
                      <a:pt x="15" y="12"/>
                    </a:lnTo>
                    <a:lnTo>
                      <a:pt x="22" y="18"/>
                    </a:lnTo>
                    <a:close/>
                    <a:moveTo>
                      <a:pt x="22" y="18"/>
                    </a:moveTo>
                    <a:lnTo>
                      <a:pt x="18" y="21"/>
                    </a:lnTo>
                    <a:lnTo>
                      <a:pt x="5" y="8"/>
                    </a:lnTo>
                    <a:lnTo>
                      <a:pt x="8" y="5"/>
                    </a:lnTo>
                    <a:lnTo>
                      <a:pt x="22" y="18"/>
                    </a:lnTo>
                    <a:close/>
                    <a:moveTo>
                      <a:pt x="4" y="20"/>
                    </a:moveTo>
                    <a:lnTo>
                      <a:pt x="0" y="14"/>
                    </a:lnTo>
                    <a:lnTo>
                      <a:pt x="5" y="8"/>
                    </a:lnTo>
                    <a:lnTo>
                      <a:pt x="12" y="15"/>
                    </a:lnTo>
                    <a:lnTo>
                      <a:pt x="4"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38" name="Freeform 1128">
                <a:extLst>
                  <a:ext uri="{FF2B5EF4-FFF2-40B4-BE49-F238E27FC236}">
                    <a16:creationId xmlns:a16="http://schemas.microsoft.com/office/drawing/2014/main" id="{94829169-C0B3-4933-83DD-BA091080062A}"/>
                  </a:ext>
                </a:extLst>
              </p:cNvPr>
              <p:cNvSpPr>
                <a:spLocks noEditPoints="1"/>
              </p:cNvSpPr>
              <p:nvPr/>
            </p:nvSpPr>
            <p:spPr bwMode="auto">
              <a:xfrm>
                <a:off x="1598" y="1498"/>
                <a:ext cx="198" cy="282"/>
              </a:xfrm>
              <a:custGeom>
                <a:avLst/>
                <a:gdLst>
                  <a:gd name="T0" fmla="*/ 4 w 792"/>
                  <a:gd name="T1" fmla="*/ 0 h 1132"/>
                  <a:gd name="T2" fmla="*/ 180 w 792"/>
                  <a:gd name="T3" fmla="*/ 241 h 1132"/>
                  <a:gd name="T4" fmla="*/ 177 w 792"/>
                  <a:gd name="T5" fmla="*/ 244 h 1132"/>
                  <a:gd name="T6" fmla="*/ 0 w 792"/>
                  <a:gd name="T7" fmla="*/ 3 h 1132"/>
                  <a:gd name="T8" fmla="*/ 4 w 792"/>
                  <a:gd name="T9" fmla="*/ 0 h 1132"/>
                  <a:gd name="T10" fmla="*/ 180 w 792"/>
                  <a:gd name="T11" fmla="*/ 241 h 1132"/>
                  <a:gd name="T12" fmla="*/ 181 w 792"/>
                  <a:gd name="T13" fmla="*/ 241 h 1132"/>
                  <a:gd name="T14" fmla="*/ 181 w 792"/>
                  <a:gd name="T15" fmla="*/ 241 h 1132"/>
                  <a:gd name="T16" fmla="*/ 178 w 792"/>
                  <a:gd name="T17" fmla="*/ 242 h 1132"/>
                  <a:gd name="T18" fmla="*/ 180 w 792"/>
                  <a:gd name="T19" fmla="*/ 241 h 1132"/>
                  <a:gd name="T20" fmla="*/ 181 w 792"/>
                  <a:gd name="T21" fmla="*/ 241 h 1132"/>
                  <a:gd name="T22" fmla="*/ 198 w 792"/>
                  <a:gd name="T23" fmla="*/ 280 h 1132"/>
                  <a:gd name="T24" fmla="*/ 194 w 792"/>
                  <a:gd name="T25" fmla="*/ 282 h 1132"/>
                  <a:gd name="T26" fmla="*/ 176 w 792"/>
                  <a:gd name="T27" fmla="*/ 243 h 1132"/>
                  <a:gd name="T28" fmla="*/ 181 w 792"/>
                  <a:gd name="T29" fmla="*/ 241 h 113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92"/>
                  <a:gd name="T46" fmla="*/ 0 h 1132"/>
                  <a:gd name="T47" fmla="*/ 792 w 792"/>
                  <a:gd name="T48" fmla="*/ 1132 h 113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92" h="1132">
                    <a:moveTo>
                      <a:pt x="15" y="0"/>
                    </a:moveTo>
                    <a:lnTo>
                      <a:pt x="721" y="967"/>
                    </a:lnTo>
                    <a:lnTo>
                      <a:pt x="706" y="978"/>
                    </a:lnTo>
                    <a:lnTo>
                      <a:pt x="0" y="11"/>
                    </a:lnTo>
                    <a:lnTo>
                      <a:pt x="15" y="0"/>
                    </a:lnTo>
                    <a:close/>
                    <a:moveTo>
                      <a:pt x="721" y="967"/>
                    </a:moveTo>
                    <a:lnTo>
                      <a:pt x="722" y="967"/>
                    </a:lnTo>
                    <a:lnTo>
                      <a:pt x="722" y="968"/>
                    </a:lnTo>
                    <a:lnTo>
                      <a:pt x="713" y="973"/>
                    </a:lnTo>
                    <a:lnTo>
                      <a:pt x="721" y="967"/>
                    </a:lnTo>
                    <a:close/>
                    <a:moveTo>
                      <a:pt x="722" y="968"/>
                    </a:moveTo>
                    <a:lnTo>
                      <a:pt x="792" y="1124"/>
                    </a:lnTo>
                    <a:lnTo>
                      <a:pt x="774" y="1132"/>
                    </a:lnTo>
                    <a:lnTo>
                      <a:pt x="704" y="976"/>
                    </a:lnTo>
                    <a:lnTo>
                      <a:pt x="722" y="96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39" name="Freeform 1129">
                <a:extLst>
                  <a:ext uri="{FF2B5EF4-FFF2-40B4-BE49-F238E27FC236}">
                    <a16:creationId xmlns:a16="http://schemas.microsoft.com/office/drawing/2014/main" id="{878FFE42-D58C-4D9B-9E34-2FC11B18A2FE}"/>
                  </a:ext>
                </a:extLst>
              </p:cNvPr>
              <p:cNvSpPr>
                <a:spLocks noEditPoints="1"/>
              </p:cNvSpPr>
              <p:nvPr/>
            </p:nvSpPr>
            <p:spPr bwMode="auto">
              <a:xfrm>
                <a:off x="1788" y="1778"/>
                <a:ext cx="8" cy="7"/>
              </a:xfrm>
              <a:custGeom>
                <a:avLst/>
                <a:gdLst>
                  <a:gd name="T0" fmla="*/ 7 w 33"/>
                  <a:gd name="T1" fmla="*/ 1 h 27"/>
                  <a:gd name="T2" fmla="*/ 8 w 33"/>
                  <a:gd name="T3" fmla="*/ 3 h 27"/>
                  <a:gd name="T4" fmla="*/ 7 w 33"/>
                  <a:gd name="T5" fmla="*/ 4 h 27"/>
                  <a:gd name="T6" fmla="*/ 5 w 33"/>
                  <a:gd name="T7" fmla="*/ 2 h 27"/>
                  <a:gd name="T8" fmla="*/ 7 w 33"/>
                  <a:gd name="T9" fmla="*/ 1 h 27"/>
                  <a:gd name="T10" fmla="*/ 7 w 33"/>
                  <a:gd name="T11" fmla="*/ 4 h 27"/>
                  <a:gd name="T12" fmla="*/ 3 w 33"/>
                  <a:gd name="T13" fmla="*/ 7 h 27"/>
                  <a:gd name="T14" fmla="*/ 0 w 33"/>
                  <a:gd name="T15" fmla="*/ 3 h 27"/>
                  <a:gd name="T16" fmla="*/ 4 w 33"/>
                  <a:gd name="T17" fmla="*/ 0 h 27"/>
                  <a:gd name="T18" fmla="*/ 7 w 33"/>
                  <a:gd name="T19" fmla="*/ 4 h 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3"/>
                  <a:gd name="T31" fmla="*/ 0 h 27"/>
                  <a:gd name="T32" fmla="*/ 33 w 33"/>
                  <a:gd name="T33" fmla="*/ 27 h 2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3" h="27">
                    <a:moveTo>
                      <a:pt x="30" y="3"/>
                    </a:moveTo>
                    <a:lnTo>
                      <a:pt x="33" y="10"/>
                    </a:lnTo>
                    <a:lnTo>
                      <a:pt x="27" y="15"/>
                    </a:lnTo>
                    <a:lnTo>
                      <a:pt x="21" y="7"/>
                    </a:lnTo>
                    <a:lnTo>
                      <a:pt x="30" y="3"/>
                    </a:lnTo>
                    <a:close/>
                    <a:moveTo>
                      <a:pt x="27" y="15"/>
                    </a:moveTo>
                    <a:lnTo>
                      <a:pt x="11" y="27"/>
                    </a:lnTo>
                    <a:lnTo>
                      <a:pt x="0" y="13"/>
                    </a:lnTo>
                    <a:lnTo>
                      <a:pt x="15" y="0"/>
                    </a:lnTo>
                    <a:lnTo>
                      <a:pt x="27"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40" name="Freeform 1130">
                <a:extLst>
                  <a:ext uri="{FF2B5EF4-FFF2-40B4-BE49-F238E27FC236}">
                    <a16:creationId xmlns:a16="http://schemas.microsoft.com/office/drawing/2014/main" id="{EF3AF912-7EFA-41B4-BBC8-66C4B776D67B}"/>
                  </a:ext>
                </a:extLst>
              </p:cNvPr>
              <p:cNvSpPr>
                <a:spLocks noEditPoints="1"/>
              </p:cNvSpPr>
              <p:nvPr/>
            </p:nvSpPr>
            <p:spPr bwMode="auto">
              <a:xfrm>
                <a:off x="1785" y="1781"/>
                <a:ext cx="7" cy="7"/>
              </a:xfrm>
              <a:custGeom>
                <a:avLst/>
                <a:gdLst>
                  <a:gd name="T0" fmla="*/ 3 w 28"/>
                  <a:gd name="T1" fmla="*/ 0 h 28"/>
                  <a:gd name="T2" fmla="*/ 4 w 28"/>
                  <a:gd name="T3" fmla="*/ 0 h 28"/>
                  <a:gd name="T4" fmla="*/ 4 w 28"/>
                  <a:gd name="T5" fmla="*/ 0 h 28"/>
                  <a:gd name="T6" fmla="*/ 5 w 28"/>
                  <a:gd name="T7" fmla="*/ 2 h 28"/>
                  <a:gd name="T8" fmla="*/ 3 w 28"/>
                  <a:gd name="T9" fmla="*/ 0 h 28"/>
                  <a:gd name="T10" fmla="*/ 7 w 28"/>
                  <a:gd name="T11" fmla="*/ 3 h 28"/>
                  <a:gd name="T12" fmla="*/ 4 w 28"/>
                  <a:gd name="T13" fmla="*/ 7 h 28"/>
                  <a:gd name="T14" fmla="*/ 0 w 28"/>
                  <a:gd name="T15" fmla="*/ 4 h 28"/>
                  <a:gd name="T16" fmla="*/ 3 w 28"/>
                  <a:gd name="T17" fmla="*/ 0 h 28"/>
                  <a:gd name="T18" fmla="*/ 7 w 28"/>
                  <a:gd name="T19" fmla="*/ 3 h 2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8"/>
                  <a:gd name="T31" fmla="*/ 0 h 28"/>
                  <a:gd name="T32" fmla="*/ 28 w 28"/>
                  <a:gd name="T33" fmla="*/ 28 h 2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8" h="28">
                    <a:moveTo>
                      <a:pt x="13" y="1"/>
                    </a:moveTo>
                    <a:lnTo>
                      <a:pt x="14" y="0"/>
                    </a:lnTo>
                    <a:lnTo>
                      <a:pt x="15" y="0"/>
                    </a:lnTo>
                    <a:lnTo>
                      <a:pt x="20" y="6"/>
                    </a:lnTo>
                    <a:lnTo>
                      <a:pt x="13" y="1"/>
                    </a:lnTo>
                    <a:close/>
                    <a:moveTo>
                      <a:pt x="28" y="13"/>
                    </a:moveTo>
                    <a:lnTo>
                      <a:pt x="15" y="28"/>
                    </a:lnTo>
                    <a:lnTo>
                      <a:pt x="0" y="16"/>
                    </a:lnTo>
                    <a:lnTo>
                      <a:pt x="13" y="1"/>
                    </a:lnTo>
                    <a:lnTo>
                      <a:pt x="28"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41" name="Freeform 1131">
                <a:extLst>
                  <a:ext uri="{FF2B5EF4-FFF2-40B4-BE49-F238E27FC236}">
                    <a16:creationId xmlns:a16="http://schemas.microsoft.com/office/drawing/2014/main" id="{FBE4A0FD-0F3A-4555-BD89-F8B07FE938BD}"/>
                  </a:ext>
                </a:extLst>
              </p:cNvPr>
              <p:cNvSpPr>
                <a:spLocks noEditPoints="1"/>
              </p:cNvSpPr>
              <p:nvPr/>
            </p:nvSpPr>
            <p:spPr bwMode="auto">
              <a:xfrm>
                <a:off x="1783" y="1785"/>
                <a:ext cx="5" cy="6"/>
              </a:xfrm>
              <a:custGeom>
                <a:avLst/>
                <a:gdLst>
                  <a:gd name="T0" fmla="*/ 1 w 23"/>
                  <a:gd name="T1" fmla="*/ 1 h 26"/>
                  <a:gd name="T2" fmla="*/ 1 w 23"/>
                  <a:gd name="T3" fmla="*/ 0 h 26"/>
                  <a:gd name="T4" fmla="*/ 2 w 23"/>
                  <a:gd name="T5" fmla="*/ 0 h 26"/>
                  <a:gd name="T6" fmla="*/ 3 w 23"/>
                  <a:gd name="T7" fmla="*/ 2 h 26"/>
                  <a:gd name="T8" fmla="*/ 1 w 23"/>
                  <a:gd name="T9" fmla="*/ 1 h 26"/>
                  <a:gd name="T10" fmla="*/ 5 w 23"/>
                  <a:gd name="T11" fmla="*/ 2 h 26"/>
                  <a:gd name="T12" fmla="*/ 4 w 23"/>
                  <a:gd name="T13" fmla="*/ 6 h 26"/>
                  <a:gd name="T14" fmla="*/ 0 w 23"/>
                  <a:gd name="T15" fmla="*/ 4 h 26"/>
                  <a:gd name="T16" fmla="*/ 1 w 23"/>
                  <a:gd name="T17" fmla="*/ 1 h 26"/>
                  <a:gd name="T18" fmla="*/ 5 w 23"/>
                  <a:gd name="T19" fmla="*/ 2 h 2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26"/>
                  <a:gd name="T32" fmla="*/ 23 w 23"/>
                  <a:gd name="T33" fmla="*/ 26 h 2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26">
                    <a:moveTo>
                      <a:pt x="5" y="4"/>
                    </a:moveTo>
                    <a:lnTo>
                      <a:pt x="6" y="1"/>
                    </a:lnTo>
                    <a:lnTo>
                      <a:pt x="7" y="0"/>
                    </a:lnTo>
                    <a:lnTo>
                      <a:pt x="14" y="7"/>
                    </a:lnTo>
                    <a:lnTo>
                      <a:pt x="5" y="4"/>
                    </a:lnTo>
                    <a:close/>
                    <a:moveTo>
                      <a:pt x="23" y="10"/>
                    </a:moveTo>
                    <a:lnTo>
                      <a:pt x="17" y="26"/>
                    </a:lnTo>
                    <a:lnTo>
                      <a:pt x="0" y="19"/>
                    </a:lnTo>
                    <a:lnTo>
                      <a:pt x="5" y="4"/>
                    </a:lnTo>
                    <a:lnTo>
                      <a:pt x="23"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42" name="Freeform 1132">
                <a:extLst>
                  <a:ext uri="{FF2B5EF4-FFF2-40B4-BE49-F238E27FC236}">
                    <a16:creationId xmlns:a16="http://schemas.microsoft.com/office/drawing/2014/main" id="{6A6D1C4A-97C8-4778-A056-81D9B8C409FB}"/>
                  </a:ext>
                </a:extLst>
              </p:cNvPr>
              <p:cNvSpPr>
                <a:spLocks noEditPoints="1"/>
              </p:cNvSpPr>
              <p:nvPr/>
            </p:nvSpPr>
            <p:spPr bwMode="auto">
              <a:xfrm>
                <a:off x="1780" y="1790"/>
                <a:ext cx="7" cy="9"/>
              </a:xfrm>
              <a:custGeom>
                <a:avLst/>
                <a:gdLst>
                  <a:gd name="T0" fmla="*/ 3 w 29"/>
                  <a:gd name="T1" fmla="*/ 0 h 35"/>
                  <a:gd name="T2" fmla="*/ 0 w 29"/>
                  <a:gd name="T3" fmla="*/ 7 h 35"/>
                  <a:gd name="T4" fmla="*/ 3 w 29"/>
                  <a:gd name="T5" fmla="*/ 0 h 35"/>
                  <a:gd name="T6" fmla="*/ 5 w 29"/>
                  <a:gd name="T7" fmla="*/ 1 h 35"/>
                  <a:gd name="T8" fmla="*/ 3 w 29"/>
                  <a:gd name="T9" fmla="*/ 0 h 35"/>
                  <a:gd name="T10" fmla="*/ 7 w 29"/>
                  <a:gd name="T11" fmla="*/ 2 h 35"/>
                  <a:gd name="T12" fmla="*/ 6 w 29"/>
                  <a:gd name="T13" fmla="*/ 6 h 35"/>
                  <a:gd name="T14" fmla="*/ 1 w 29"/>
                  <a:gd name="T15" fmla="*/ 4 h 35"/>
                  <a:gd name="T16" fmla="*/ 3 w 29"/>
                  <a:gd name="T17" fmla="*/ 0 h 35"/>
                  <a:gd name="T18" fmla="*/ 7 w 29"/>
                  <a:gd name="T19" fmla="*/ 2 h 35"/>
                  <a:gd name="T20" fmla="*/ 1 w 29"/>
                  <a:gd name="T21" fmla="*/ 5 h 35"/>
                  <a:gd name="T22" fmla="*/ 1 w 29"/>
                  <a:gd name="T23" fmla="*/ 5 h 35"/>
                  <a:gd name="T24" fmla="*/ 1 w 29"/>
                  <a:gd name="T25" fmla="*/ 4 h 35"/>
                  <a:gd name="T26" fmla="*/ 3 w 29"/>
                  <a:gd name="T27" fmla="*/ 5 h 35"/>
                  <a:gd name="T28" fmla="*/ 1 w 29"/>
                  <a:gd name="T29" fmla="*/ 5 h 35"/>
                  <a:gd name="T30" fmla="*/ 6 w 29"/>
                  <a:gd name="T31" fmla="*/ 5 h 35"/>
                  <a:gd name="T32" fmla="*/ 6 w 29"/>
                  <a:gd name="T33" fmla="*/ 9 h 35"/>
                  <a:gd name="T34" fmla="*/ 1 w 29"/>
                  <a:gd name="T35" fmla="*/ 9 h 35"/>
                  <a:gd name="T36" fmla="*/ 1 w 29"/>
                  <a:gd name="T37" fmla="*/ 5 h 35"/>
                  <a:gd name="T38" fmla="*/ 6 w 29"/>
                  <a:gd name="T39" fmla="*/ 5 h 3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9"/>
                  <a:gd name="T61" fmla="*/ 0 h 35"/>
                  <a:gd name="T62" fmla="*/ 29 w 29"/>
                  <a:gd name="T63" fmla="*/ 35 h 3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9" h="35">
                    <a:moveTo>
                      <a:pt x="12" y="0"/>
                    </a:moveTo>
                    <a:lnTo>
                      <a:pt x="0" y="29"/>
                    </a:lnTo>
                    <a:lnTo>
                      <a:pt x="12" y="0"/>
                    </a:lnTo>
                    <a:lnTo>
                      <a:pt x="21" y="3"/>
                    </a:lnTo>
                    <a:lnTo>
                      <a:pt x="12" y="0"/>
                    </a:lnTo>
                    <a:close/>
                    <a:moveTo>
                      <a:pt x="29" y="7"/>
                    </a:moveTo>
                    <a:lnTo>
                      <a:pt x="23" y="23"/>
                    </a:lnTo>
                    <a:lnTo>
                      <a:pt x="5" y="16"/>
                    </a:lnTo>
                    <a:lnTo>
                      <a:pt x="12" y="0"/>
                    </a:lnTo>
                    <a:lnTo>
                      <a:pt x="29" y="7"/>
                    </a:lnTo>
                    <a:close/>
                    <a:moveTo>
                      <a:pt x="4" y="20"/>
                    </a:moveTo>
                    <a:lnTo>
                      <a:pt x="4" y="18"/>
                    </a:lnTo>
                    <a:lnTo>
                      <a:pt x="5" y="16"/>
                    </a:lnTo>
                    <a:lnTo>
                      <a:pt x="14" y="20"/>
                    </a:lnTo>
                    <a:lnTo>
                      <a:pt x="4" y="20"/>
                    </a:lnTo>
                    <a:close/>
                    <a:moveTo>
                      <a:pt x="24" y="20"/>
                    </a:moveTo>
                    <a:lnTo>
                      <a:pt x="24" y="35"/>
                    </a:lnTo>
                    <a:lnTo>
                      <a:pt x="4" y="35"/>
                    </a:lnTo>
                    <a:lnTo>
                      <a:pt x="4" y="20"/>
                    </a:lnTo>
                    <a:lnTo>
                      <a:pt x="24"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43" name="Freeform 1133">
                <a:extLst>
                  <a:ext uri="{FF2B5EF4-FFF2-40B4-BE49-F238E27FC236}">
                    <a16:creationId xmlns:a16="http://schemas.microsoft.com/office/drawing/2014/main" id="{33C73877-DCAC-428D-9728-6EE48B61EE93}"/>
                  </a:ext>
                </a:extLst>
              </p:cNvPr>
              <p:cNvSpPr>
                <a:spLocks noEditPoints="1"/>
              </p:cNvSpPr>
              <p:nvPr/>
            </p:nvSpPr>
            <p:spPr bwMode="auto">
              <a:xfrm>
                <a:off x="1781" y="1799"/>
                <a:ext cx="6" cy="8"/>
              </a:xfrm>
              <a:custGeom>
                <a:avLst/>
                <a:gdLst>
                  <a:gd name="T0" fmla="*/ 5 w 25"/>
                  <a:gd name="T1" fmla="*/ 0 h 36"/>
                  <a:gd name="T2" fmla="*/ 5 w 25"/>
                  <a:gd name="T3" fmla="*/ 4 h 36"/>
                  <a:gd name="T4" fmla="*/ 0 w 25"/>
                  <a:gd name="T5" fmla="*/ 4 h 36"/>
                  <a:gd name="T6" fmla="*/ 0 w 25"/>
                  <a:gd name="T7" fmla="*/ 0 h 36"/>
                  <a:gd name="T8" fmla="*/ 5 w 25"/>
                  <a:gd name="T9" fmla="*/ 0 h 36"/>
                  <a:gd name="T10" fmla="*/ 0 w 25"/>
                  <a:gd name="T11" fmla="*/ 4 h 36"/>
                  <a:gd name="T12" fmla="*/ 0 w 25"/>
                  <a:gd name="T13" fmla="*/ 4 h 36"/>
                  <a:gd name="T14" fmla="*/ 0 w 25"/>
                  <a:gd name="T15" fmla="*/ 4 h 36"/>
                  <a:gd name="T16" fmla="*/ 2 w 25"/>
                  <a:gd name="T17" fmla="*/ 4 h 36"/>
                  <a:gd name="T18" fmla="*/ 0 w 25"/>
                  <a:gd name="T19" fmla="*/ 4 h 36"/>
                  <a:gd name="T20" fmla="*/ 5 w 25"/>
                  <a:gd name="T21" fmla="*/ 3 h 36"/>
                  <a:gd name="T22" fmla="*/ 6 w 25"/>
                  <a:gd name="T23" fmla="*/ 6 h 36"/>
                  <a:gd name="T24" fmla="*/ 2 w 25"/>
                  <a:gd name="T25" fmla="*/ 8 h 36"/>
                  <a:gd name="T26" fmla="*/ 0 w 25"/>
                  <a:gd name="T27" fmla="*/ 4 h 36"/>
                  <a:gd name="T28" fmla="*/ 5 w 25"/>
                  <a:gd name="T29" fmla="*/ 3 h 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5"/>
                  <a:gd name="T46" fmla="*/ 0 h 36"/>
                  <a:gd name="T47" fmla="*/ 25 w 25"/>
                  <a:gd name="T48" fmla="*/ 36 h 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5" h="36">
                    <a:moveTo>
                      <a:pt x="20" y="0"/>
                    </a:moveTo>
                    <a:lnTo>
                      <a:pt x="20" y="16"/>
                    </a:lnTo>
                    <a:lnTo>
                      <a:pt x="0" y="16"/>
                    </a:lnTo>
                    <a:lnTo>
                      <a:pt x="0" y="0"/>
                    </a:lnTo>
                    <a:lnTo>
                      <a:pt x="20" y="0"/>
                    </a:lnTo>
                    <a:close/>
                    <a:moveTo>
                      <a:pt x="1" y="20"/>
                    </a:moveTo>
                    <a:lnTo>
                      <a:pt x="0" y="18"/>
                    </a:lnTo>
                    <a:lnTo>
                      <a:pt x="0" y="16"/>
                    </a:lnTo>
                    <a:lnTo>
                      <a:pt x="10" y="16"/>
                    </a:lnTo>
                    <a:lnTo>
                      <a:pt x="1" y="20"/>
                    </a:lnTo>
                    <a:close/>
                    <a:moveTo>
                      <a:pt x="19" y="13"/>
                    </a:moveTo>
                    <a:lnTo>
                      <a:pt x="25" y="29"/>
                    </a:lnTo>
                    <a:lnTo>
                      <a:pt x="8" y="36"/>
                    </a:lnTo>
                    <a:lnTo>
                      <a:pt x="1" y="20"/>
                    </a:lnTo>
                    <a:lnTo>
                      <a:pt x="19"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44" name="Freeform 1134">
                <a:extLst>
                  <a:ext uri="{FF2B5EF4-FFF2-40B4-BE49-F238E27FC236}">
                    <a16:creationId xmlns:a16="http://schemas.microsoft.com/office/drawing/2014/main" id="{E5905F16-66EA-47F6-BA04-61602F5C8FAF}"/>
                  </a:ext>
                </a:extLst>
              </p:cNvPr>
              <p:cNvSpPr>
                <a:spLocks noEditPoints="1"/>
              </p:cNvSpPr>
              <p:nvPr/>
            </p:nvSpPr>
            <p:spPr bwMode="auto">
              <a:xfrm>
                <a:off x="1782" y="1806"/>
                <a:ext cx="7" cy="6"/>
              </a:xfrm>
              <a:custGeom>
                <a:avLst/>
                <a:gdLst>
                  <a:gd name="T0" fmla="*/ 5 w 25"/>
                  <a:gd name="T1" fmla="*/ 0 h 25"/>
                  <a:gd name="T2" fmla="*/ 5 w 25"/>
                  <a:gd name="T3" fmla="*/ 0 h 25"/>
                  <a:gd name="T4" fmla="*/ 5 w 25"/>
                  <a:gd name="T5" fmla="*/ 0 h 25"/>
                  <a:gd name="T6" fmla="*/ 3 w 25"/>
                  <a:gd name="T7" fmla="*/ 1 h 25"/>
                  <a:gd name="T8" fmla="*/ 5 w 25"/>
                  <a:gd name="T9" fmla="*/ 0 h 25"/>
                  <a:gd name="T10" fmla="*/ 5 w 25"/>
                  <a:gd name="T11" fmla="*/ 0 h 25"/>
                  <a:gd name="T12" fmla="*/ 7 w 25"/>
                  <a:gd name="T13" fmla="*/ 5 h 25"/>
                  <a:gd name="T14" fmla="*/ 2 w 25"/>
                  <a:gd name="T15" fmla="*/ 6 h 25"/>
                  <a:gd name="T16" fmla="*/ 0 w 25"/>
                  <a:gd name="T17" fmla="*/ 2 h 25"/>
                  <a:gd name="T18" fmla="*/ 5 w 25"/>
                  <a:gd name="T19" fmla="*/ 0 h 2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5"/>
                  <a:gd name="T31" fmla="*/ 0 h 25"/>
                  <a:gd name="T32" fmla="*/ 25 w 25"/>
                  <a:gd name="T33" fmla="*/ 25 h 2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5" h="25">
                    <a:moveTo>
                      <a:pt x="18" y="0"/>
                    </a:moveTo>
                    <a:lnTo>
                      <a:pt x="18" y="0"/>
                    </a:lnTo>
                    <a:lnTo>
                      <a:pt x="10" y="3"/>
                    </a:lnTo>
                    <a:lnTo>
                      <a:pt x="18" y="0"/>
                    </a:lnTo>
                    <a:close/>
                    <a:moveTo>
                      <a:pt x="18" y="0"/>
                    </a:moveTo>
                    <a:lnTo>
                      <a:pt x="25" y="19"/>
                    </a:lnTo>
                    <a:lnTo>
                      <a:pt x="6" y="25"/>
                    </a:lnTo>
                    <a:lnTo>
                      <a:pt x="0" y="7"/>
                    </a:lnTo>
                    <a:lnTo>
                      <a:pt x="1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45" name="Freeform 1135">
                <a:extLst>
                  <a:ext uri="{FF2B5EF4-FFF2-40B4-BE49-F238E27FC236}">
                    <a16:creationId xmlns:a16="http://schemas.microsoft.com/office/drawing/2014/main" id="{57C15060-7EF6-4A20-8C76-123E376FF053}"/>
                  </a:ext>
                </a:extLst>
              </p:cNvPr>
              <p:cNvSpPr>
                <a:spLocks noEditPoints="1"/>
              </p:cNvSpPr>
              <p:nvPr/>
            </p:nvSpPr>
            <p:spPr bwMode="auto">
              <a:xfrm>
                <a:off x="1784" y="1810"/>
                <a:ext cx="6" cy="6"/>
              </a:xfrm>
              <a:custGeom>
                <a:avLst/>
                <a:gdLst>
                  <a:gd name="T0" fmla="*/ 0 w 25"/>
                  <a:gd name="T1" fmla="*/ 2 h 23"/>
                  <a:gd name="T2" fmla="*/ 0 w 25"/>
                  <a:gd name="T3" fmla="*/ 2 h 23"/>
                  <a:gd name="T4" fmla="*/ 0 w 25"/>
                  <a:gd name="T5" fmla="*/ 2 h 23"/>
                  <a:gd name="T6" fmla="*/ 2 w 25"/>
                  <a:gd name="T7" fmla="*/ 1 h 23"/>
                  <a:gd name="T8" fmla="*/ 0 w 25"/>
                  <a:gd name="T9" fmla="*/ 2 h 23"/>
                  <a:gd name="T10" fmla="*/ 4 w 25"/>
                  <a:gd name="T11" fmla="*/ 0 h 23"/>
                  <a:gd name="T12" fmla="*/ 6 w 25"/>
                  <a:gd name="T13" fmla="*/ 4 h 23"/>
                  <a:gd name="T14" fmla="*/ 2 w 25"/>
                  <a:gd name="T15" fmla="*/ 6 h 23"/>
                  <a:gd name="T16" fmla="*/ 0 w 25"/>
                  <a:gd name="T17" fmla="*/ 2 h 23"/>
                  <a:gd name="T18" fmla="*/ 4 w 25"/>
                  <a:gd name="T19" fmla="*/ 0 h 2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5"/>
                  <a:gd name="T31" fmla="*/ 0 h 23"/>
                  <a:gd name="T32" fmla="*/ 25 w 25"/>
                  <a:gd name="T33" fmla="*/ 23 h 2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5" h="23">
                    <a:moveTo>
                      <a:pt x="0" y="6"/>
                    </a:moveTo>
                    <a:lnTo>
                      <a:pt x="0" y="6"/>
                    </a:lnTo>
                    <a:lnTo>
                      <a:pt x="9" y="3"/>
                    </a:lnTo>
                    <a:lnTo>
                      <a:pt x="0" y="6"/>
                    </a:lnTo>
                    <a:close/>
                    <a:moveTo>
                      <a:pt x="18" y="0"/>
                    </a:moveTo>
                    <a:lnTo>
                      <a:pt x="25" y="15"/>
                    </a:lnTo>
                    <a:lnTo>
                      <a:pt x="7" y="23"/>
                    </a:lnTo>
                    <a:lnTo>
                      <a:pt x="0" y="6"/>
                    </a:lnTo>
                    <a:lnTo>
                      <a:pt x="1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46" name="Freeform 1136">
                <a:extLst>
                  <a:ext uri="{FF2B5EF4-FFF2-40B4-BE49-F238E27FC236}">
                    <a16:creationId xmlns:a16="http://schemas.microsoft.com/office/drawing/2014/main" id="{90CCD06A-EE36-4042-9BDB-121FFADD0CE3}"/>
                  </a:ext>
                </a:extLst>
              </p:cNvPr>
              <p:cNvSpPr>
                <a:spLocks noEditPoints="1"/>
              </p:cNvSpPr>
              <p:nvPr/>
            </p:nvSpPr>
            <p:spPr bwMode="auto">
              <a:xfrm>
                <a:off x="1786" y="1814"/>
                <a:ext cx="6" cy="6"/>
              </a:xfrm>
              <a:custGeom>
                <a:avLst/>
                <a:gdLst>
                  <a:gd name="T0" fmla="*/ 0 w 26"/>
                  <a:gd name="T1" fmla="*/ 2 h 25"/>
                  <a:gd name="T2" fmla="*/ 0 w 26"/>
                  <a:gd name="T3" fmla="*/ 2 h 25"/>
                  <a:gd name="T4" fmla="*/ 0 w 26"/>
                  <a:gd name="T5" fmla="*/ 2 h 25"/>
                  <a:gd name="T6" fmla="*/ 2 w 26"/>
                  <a:gd name="T7" fmla="*/ 1 h 25"/>
                  <a:gd name="T8" fmla="*/ 0 w 26"/>
                  <a:gd name="T9" fmla="*/ 2 h 25"/>
                  <a:gd name="T10" fmla="*/ 4 w 26"/>
                  <a:gd name="T11" fmla="*/ 0 h 25"/>
                  <a:gd name="T12" fmla="*/ 6 w 26"/>
                  <a:gd name="T13" fmla="*/ 4 h 25"/>
                  <a:gd name="T14" fmla="*/ 2 w 26"/>
                  <a:gd name="T15" fmla="*/ 6 h 25"/>
                  <a:gd name="T16" fmla="*/ 0 w 26"/>
                  <a:gd name="T17" fmla="*/ 2 h 25"/>
                  <a:gd name="T18" fmla="*/ 4 w 26"/>
                  <a:gd name="T19" fmla="*/ 0 h 2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6"/>
                  <a:gd name="T31" fmla="*/ 0 h 25"/>
                  <a:gd name="T32" fmla="*/ 26 w 26"/>
                  <a:gd name="T33" fmla="*/ 25 h 2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6" h="25">
                    <a:moveTo>
                      <a:pt x="1" y="10"/>
                    </a:moveTo>
                    <a:lnTo>
                      <a:pt x="1" y="10"/>
                    </a:lnTo>
                    <a:lnTo>
                      <a:pt x="0" y="9"/>
                    </a:lnTo>
                    <a:lnTo>
                      <a:pt x="9" y="6"/>
                    </a:lnTo>
                    <a:lnTo>
                      <a:pt x="1" y="10"/>
                    </a:lnTo>
                    <a:close/>
                    <a:moveTo>
                      <a:pt x="18" y="0"/>
                    </a:moveTo>
                    <a:lnTo>
                      <a:pt x="26" y="17"/>
                    </a:lnTo>
                    <a:lnTo>
                      <a:pt x="10" y="25"/>
                    </a:lnTo>
                    <a:lnTo>
                      <a:pt x="1" y="10"/>
                    </a:lnTo>
                    <a:lnTo>
                      <a:pt x="1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47" name="Freeform 1137">
                <a:extLst>
                  <a:ext uri="{FF2B5EF4-FFF2-40B4-BE49-F238E27FC236}">
                    <a16:creationId xmlns:a16="http://schemas.microsoft.com/office/drawing/2014/main" id="{7292CAB6-8A96-4221-AB35-0E81A44791A2}"/>
                  </a:ext>
                </a:extLst>
              </p:cNvPr>
              <p:cNvSpPr>
                <a:spLocks noEditPoints="1"/>
              </p:cNvSpPr>
              <p:nvPr/>
            </p:nvSpPr>
            <p:spPr bwMode="auto">
              <a:xfrm>
                <a:off x="1788" y="1818"/>
                <a:ext cx="9" cy="10"/>
              </a:xfrm>
              <a:custGeom>
                <a:avLst/>
                <a:gdLst>
                  <a:gd name="T0" fmla="*/ 0 w 35"/>
                  <a:gd name="T1" fmla="*/ 3 h 39"/>
                  <a:gd name="T2" fmla="*/ 0 w 35"/>
                  <a:gd name="T3" fmla="*/ 2 h 39"/>
                  <a:gd name="T4" fmla="*/ 0 w 35"/>
                  <a:gd name="T5" fmla="*/ 2 h 39"/>
                  <a:gd name="T6" fmla="*/ 2 w 35"/>
                  <a:gd name="T7" fmla="*/ 1 h 39"/>
                  <a:gd name="T8" fmla="*/ 0 w 35"/>
                  <a:gd name="T9" fmla="*/ 3 h 39"/>
                  <a:gd name="T10" fmla="*/ 4 w 35"/>
                  <a:gd name="T11" fmla="*/ 0 h 39"/>
                  <a:gd name="T12" fmla="*/ 9 w 35"/>
                  <a:gd name="T13" fmla="*/ 7 h 39"/>
                  <a:gd name="T14" fmla="*/ 5 w 35"/>
                  <a:gd name="T15" fmla="*/ 10 h 39"/>
                  <a:gd name="T16" fmla="*/ 0 w 35"/>
                  <a:gd name="T17" fmla="*/ 3 h 39"/>
                  <a:gd name="T18" fmla="*/ 4 w 35"/>
                  <a:gd name="T19" fmla="*/ 0 h 3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5"/>
                  <a:gd name="T31" fmla="*/ 0 h 39"/>
                  <a:gd name="T32" fmla="*/ 35 w 35"/>
                  <a:gd name="T33" fmla="*/ 39 h 3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5" h="39">
                    <a:moveTo>
                      <a:pt x="1" y="11"/>
                    </a:moveTo>
                    <a:lnTo>
                      <a:pt x="0" y="9"/>
                    </a:lnTo>
                    <a:lnTo>
                      <a:pt x="9" y="5"/>
                    </a:lnTo>
                    <a:lnTo>
                      <a:pt x="1" y="11"/>
                    </a:lnTo>
                    <a:close/>
                    <a:moveTo>
                      <a:pt x="16" y="0"/>
                    </a:moveTo>
                    <a:lnTo>
                      <a:pt x="35" y="28"/>
                    </a:lnTo>
                    <a:lnTo>
                      <a:pt x="20" y="39"/>
                    </a:lnTo>
                    <a:lnTo>
                      <a:pt x="1" y="11"/>
                    </a:lnTo>
                    <a:lnTo>
                      <a:pt x="1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48" name="Freeform 1138">
                <a:extLst>
                  <a:ext uri="{FF2B5EF4-FFF2-40B4-BE49-F238E27FC236}">
                    <a16:creationId xmlns:a16="http://schemas.microsoft.com/office/drawing/2014/main" id="{7E6E9D39-8A4D-4DD3-9DBC-78A6876A276D}"/>
                  </a:ext>
                </a:extLst>
              </p:cNvPr>
              <p:cNvSpPr>
                <a:spLocks noEditPoints="1"/>
              </p:cNvSpPr>
              <p:nvPr/>
            </p:nvSpPr>
            <p:spPr bwMode="auto">
              <a:xfrm>
                <a:off x="1793" y="1825"/>
                <a:ext cx="12" cy="12"/>
              </a:xfrm>
              <a:custGeom>
                <a:avLst/>
                <a:gdLst>
                  <a:gd name="T0" fmla="*/ 0 w 46"/>
                  <a:gd name="T1" fmla="*/ 3 h 48"/>
                  <a:gd name="T2" fmla="*/ 0 w 46"/>
                  <a:gd name="T3" fmla="*/ 3 h 48"/>
                  <a:gd name="T4" fmla="*/ 0 w 46"/>
                  <a:gd name="T5" fmla="*/ 3 h 48"/>
                  <a:gd name="T6" fmla="*/ 2 w 46"/>
                  <a:gd name="T7" fmla="*/ 2 h 48"/>
                  <a:gd name="T8" fmla="*/ 0 w 46"/>
                  <a:gd name="T9" fmla="*/ 3 h 48"/>
                  <a:gd name="T10" fmla="*/ 4 w 46"/>
                  <a:gd name="T11" fmla="*/ 0 h 48"/>
                  <a:gd name="T12" fmla="*/ 12 w 46"/>
                  <a:gd name="T13" fmla="*/ 9 h 48"/>
                  <a:gd name="T14" fmla="*/ 9 w 46"/>
                  <a:gd name="T15" fmla="*/ 12 h 48"/>
                  <a:gd name="T16" fmla="*/ 0 w 46"/>
                  <a:gd name="T17" fmla="*/ 3 h 48"/>
                  <a:gd name="T18" fmla="*/ 4 w 46"/>
                  <a:gd name="T19" fmla="*/ 0 h 4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6"/>
                  <a:gd name="T31" fmla="*/ 0 h 48"/>
                  <a:gd name="T32" fmla="*/ 46 w 46"/>
                  <a:gd name="T33" fmla="*/ 48 h 4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6" h="48">
                    <a:moveTo>
                      <a:pt x="1" y="13"/>
                    </a:moveTo>
                    <a:lnTo>
                      <a:pt x="0" y="12"/>
                    </a:lnTo>
                    <a:lnTo>
                      <a:pt x="7" y="7"/>
                    </a:lnTo>
                    <a:lnTo>
                      <a:pt x="1" y="13"/>
                    </a:lnTo>
                    <a:close/>
                    <a:moveTo>
                      <a:pt x="15" y="0"/>
                    </a:moveTo>
                    <a:lnTo>
                      <a:pt x="46" y="35"/>
                    </a:lnTo>
                    <a:lnTo>
                      <a:pt x="33" y="48"/>
                    </a:lnTo>
                    <a:lnTo>
                      <a:pt x="1" y="13"/>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49" name="Freeform 1139">
                <a:extLst>
                  <a:ext uri="{FF2B5EF4-FFF2-40B4-BE49-F238E27FC236}">
                    <a16:creationId xmlns:a16="http://schemas.microsoft.com/office/drawing/2014/main" id="{70946F36-9A91-4616-9255-7FDDA472148C}"/>
                  </a:ext>
                </a:extLst>
              </p:cNvPr>
              <p:cNvSpPr>
                <a:spLocks noEditPoints="1"/>
              </p:cNvSpPr>
              <p:nvPr/>
            </p:nvSpPr>
            <p:spPr bwMode="auto">
              <a:xfrm>
                <a:off x="1801" y="1834"/>
                <a:ext cx="13" cy="14"/>
              </a:xfrm>
              <a:custGeom>
                <a:avLst/>
                <a:gdLst>
                  <a:gd name="T0" fmla="*/ 3 w 53"/>
                  <a:gd name="T1" fmla="*/ 0 h 60"/>
                  <a:gd name="T2" fmla="*/ 4 w 53"/>
                  <a:gd name="T3" fmla="*/ 0 h 60"/>
                  <a:gd name="T4" fmla="*/ 4 w 53"/>
                  <a:gd name="T5" fmla="*/ 0 h 60"/>
                  <a:gd name="T6" fmla="*/ 2 w 53"/>
                  <a:gd name="T7" fmla="*/ 2 h 60"/>
                  <a:gd name="T8" fmla="*/ 3 w 53"/>
                  <a:gd name="T9" fmla="*/ 0 h 60"/>
                  <a:gd name="T10" fmla="*/ 4 w 53"/>
                  <a:gd name="T11" fmla="*/ 0 h 60"/>
                  <a:gd name="T12" fmla="*/ 13 w 53"/>
                  <a:gd name="T13" fmla="*/ 11 h 60"/>
                  <a:gd name="T14" fmla="*/ 9 w 53"/>
                  <a:gd name="T15" fmla="*/ 14 h 60"/>
                  <a:gd name="T16" fmla="*/ 0 w 53"/>
                  <a:gd name="T17" fmla="*/ 3 h 60"/>
                  <a:gd name="T18" fmla="*/ 4 w 53"/>
                  <a:gd name="T19" fmla="*/ 0 h 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3"/>
                  <a:gd name="T31" fmla="*/ 0 h 60"/>
                  <a:gd name="T32" fmla="*/ 53 w 53"/>
                  <a:gd name="T33" fmla="*/ 60 h 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3" h="60">
                    <a:moveTo>
                      <a:pt x="14" y="0"/>
                    </a:moveTo>
                    <a:lnTo>
                      <a:pt x="15" y="0"/>
                    </a:lnTo>
                    <a:lnTo>
                      <a:pt x="7" y="7"/>
                    </a:lnTo>
                    <a:lnTo>
                      <a:pt x="14" y="0"/>
                    </a:lnTo>
                    <a:close/>
                    <a:moveTo>
                      <a:pt x="15" y="0"/>
                    </a:moveTo>
                    <a:lnTo>
                      <a:pt x="53" y="48"/>
                    </a:lnTo>
                    <a:lnTo>
                      <a:pt x="38" y="60"/>
                    </a:lnTo>
                    <a:lnTo>
                      <a:pt x="0" y="13"/>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50" name="Freeform 1140">
                <a:extLst>
                  <a:ext uri="{FF2B5EF4-FFF2-40B4-BE49-F238E27FC236}">
                    <a16:creationId xmlns:a16="http://schemas.microsoft.com/office/drawing/2014/main" id="{8022B47F-31FA-43A1-89D0-B6901FFB68C3}"/>
                  </a:ext>
                </a:extLst>
              </p:cNvPr>
              <p:cNvSpPr>
                <a:spLocks noEditPoints="1"/>
              </p:cNvSpPr>
              <p:nvPr/>
            </p:nvSpPr>
            <p:spPr bwMode="auto">
              <a:xfrm>
                <a:off x="1810" y="1845"/>
                <a:ext cx="16" cy="17"/>
              </a:xfrm>
              <a:custGeom>
                <a:avLst/>
                <a:gdLst>
                  <a:gd name="T0" fmla="*/ 1 w 62"/>
                  <a:gd name="T1" fmla="*/ 3 h 66"/>
                  <a:gd name="T2" fmla="*/ 0 w 62"/>
                  <a:gd name="T3" fmla="*/ 3 h 66"/>
                  <a:gd name="T4" fmla="*/ 1 w 62"/>
                  <a:gd name="T5" fmla="*/ 3 h 66"/>
                  <a:gd name="T6" fmla="*/ 3 w 62"/>
                  <a:gd name="T7" fmla="*/ 2 h 66"/>
                  <a:gd name="T8" fmla="*/ 1 w 62"/>
                  <a:gd name="T9" fmla="*/ 3 h 66"/>
                  <a:gd name="T10" fmla="*/ 4 w 62"/>
                  <a:gd name="T11" fmla="*/ 0 h 66"/>
                  <a:gd name="T12" fmla="*/ 16 w 62"/>
                  <a:gd name="T13" fmla="*/ 14 h 66"/>
                  <a:gd name="T14" fmla="*/ 12 w 62"/>
                  <a:gd name="T15" fmla="*/ 17 h 66"/>
                  <a:gd name="T16" fmla="*/ 1 w 62"/>
                  <a:gd name="T17" fmla="*/ 3 h 66"/>
                  <a:gd name="T18" fmla="*/ 4 w 62"/>
                  <a:gd name="T19" fmla="*/ 0 h 6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2"/>
                  <a:gd name="T31" fmla="*/ 0 h 66"/>
                  <a:gd name="T32" fmla="*/ 62 w 62"/>
                  <a:gd name="T33" fmla="*/ 66 h 6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2" h="66">
                    <a:moveTo>
                      <a:pt x="2" y="12"/>
                    </a:moveTo>
                    <a:lnTo>
                      <a:pt x="0" y="10"/>
                    </a:lnTo>
                    <a:lnTo>
                      <a:pt x="2" y="12"/>
                    </a:lnTo>
                    <a:lnTo>
                      <a:pt x="10" y="6"/>
                    </a:lnTo>
                    <a:lnTo>
                      <a:pt x="2" y="12"/>
                    </a:lnTo>
                    <a:close/>
                    <a:moveTo>
                      <a:pt x="17" y="0"/>
                    </a:moveTo>
                    <a:lnTo>
                      <a:pt x="62" y="54"/>
                    </a:lnTo>
                    <a:lnTo>
                      <a:pt x="46" y="66"/>
                    </a:lnTo>
                    <a:lnTo>
                      <a:pt x="2" y="12"/>
                    </a:lnTo>
                    <a:lnTo>
                      <a:pt x="1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51" name="Freeform 1141">
                <a:extLst>
                  <a:ext uri="{FF2B5EF4-FFF2-40B4-BE49-F238E27FC236}">
                    <a16:creationId xmlns:a16="http://schemas.microsoft.com/office/drawing/2014/main" id="{35D2C051-BA73-4E5D-AAAB-42CADAA2DB83}"/>
                  </a:ext>
                </a:extLst>
              </p:cNvPr>
              <p:cNvSpPr>
                <a:spLocks noEditPoints="1"/>
              </p:cNvSpPr>
              <p:nvPr/>
            </p:nvSpPr>
            <p:spPr bwMode="auto">
              <a:xfrm>
                <a:off x="1822" y="1859"/>
                <a:ext cx="16" cy="17"/>
              </a:xfrm>
              <a:custGeom>
                <a:avLst/>
                <a:gdLst>
                  <a:gd name="T0" fmla="*/ 0 w 65"/>
                  <a:gd name="T1" fmla="*/ 3 h 69"/>
                  <a:gd name="T2" fmla="*/ 0 w 65"/>
                  <a:gd name="T3" fmla="*/ 3 h 69"/>
                  <a:gd name="T4" fmla="*/ 0 w 65"/>
                  <a:gd name="T5" fmla="*/ 3 h 69"/>
                  <a:gd name="T6" fmla="*/ 2 w 65"/>
                  <a:gd name="T7" fmla="*/ 1 h 69"/>
                  <a:gd name="T8" fmla="*/ 0 w 65"/>
                  <a:gd name="T9" fmla="*/ 3 h 69"/>
                  <a:gd name="T10" fmla="*/ 4 w 65"/>
                  <a:gd name="T11" fmla="*/ 0 h 69"/>
                  <a:gd name="T12" fmla="*/ 16 w 65"/>
                  <a:gd name="T13" fmla="*/ 14 h 69"/>
                  <a:gd name="T14" fmla="*/ 13 w 65"/>
                  <a:gd name="T15" fmla="*/ 17 h 69"/>
                  <a:gd name="T16" fmla="*/ 0 w 65"/>
                  <a:gd name="T17" fmla="*/ 3 h 69"/>
                  <a:gd name="T18" fmla="*/ 4 w 65"/>
                  <a:gd name="T19" fmla="*/ 0 h 6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5"/>
                  <a:gd name="T31" fmla="*/ 0 h 69"/>
                  <a:gd name="T32" fmla="*/ 65 w 65"/>
                  <a:gd name="T33" fmla="*/ 69 h 6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5" h="69">
                    <a:moveTo>
                      <a:pt x="0" y="13"/>
                    </a:moveTo>
                    <a:lnTo>
                      <a:pt x="1" y="13"/>
                    </a:lnTo>
                    <a:lnTo>
                      <a:pt x="0" y="12"/>
                    </a:lnTo>
                    <a:lnTo>
                      <a:pt x="8" y="6"/>
                    </a:lnTo>
                    <a:lnTo>
                      <a:pt x="0" y="13"/>
                    </a:lnTo>
                    <a:close/>
                    <a:moveTo>
                      <a:pt x="15" y="0"/>
                    </a:moveTo>
                    <a:lnTo>
                      <a:pt x="65" y="57"/>
                    </a:lnTo>
                    <a:lnTo>
                      <a:pt x="52" y="69"/>
                    </a:lnTo>
                    <a:lnTo>
                      <a:pt x="0" y="13"/>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52" name="Freeform 1142">
                <a:extLst>
                  <a:ext uri="{FF2B5EF4-FFF2-40B4-BE49-F238E27FC236}">
                    <a16:creationId xmlns:a16="http://schemas.microsoft.com/office/drawing/2014/main" id="{604FC5DA-C4F3-475B-AB9E-002A8EC4DAC3}"/>
                  </a:ext>
                </a:extLst>
              </p:cNvPr>
              <p:cNvSpPr>
                <a:spLocks noEditPoints="1"/>
              </p:cNvSpPr>
              <p:nvPr/>
            </p:nvSpPr>
            <p:spPr bwMode="auto">
              <a:xfrm>
                <a:off x="1835" y="1873"/>
                <a:ext cx="17" cy="19"/>
              </a:xfrm>
              <a:custGeom>
                <a:avLst/>
                <a:gdLst>
                  <a:gd name="T0" fmla="*/ 3 w 69"/>
                  <a:gd name="T1" fmla="*/ 0 h 76"/>
                  <a:gd name="T2" fmla="*/ 4 w 69"/>
                  <a:gd name="T3" fmla="*/ 0 h 76"/>
                  <a:gd name="T4" fmla="*/ 4 w 69"/>
                  <a:gd name="T5" fmla="*/ 0 h 76"/>
                  <a:gd name="T6" fmla="*/ 2 w 69"/>
                  <a:gd name="T7" fmla="*/ 2 h 76"/>
                  <a:gd name="T8" fmla="*/ 3 w 69"/>
                  <a:gd name="T9" fmla="*/ 0 h 76"/>
                  <a:gd name="T10" fmla="*/ 4 w 69"/>
                  <a:gd name="T11" fmla="*/ 0 h 76"/>
                  <a:gd name="T12" fmla="*/ 17 w 69"/>
                  <a:gd name="T13" fmla="*/ 16 h 76"/>
                  <a:gd name="T14" fmla="*/ 13 w 69"/>
                  <a:gd name="T15" fmla="*/ 19 h 76"/>
                  <a:gd name="T16" fmla="*/ 0 w 69"/>
                  <a:gd name="T17" fmla="*/ 3 h 76"/>
                  <a:gd name="T18" fmla="*/ 4 w 69"/>
                  <a:gd name="T19" fmla="*/ 0 h 7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9"/>
                  <a:gd name="T31" fmla="*/ 0 h 76"/>
                  <a:gd name="T32" fmla="*/ 69 w 69"/>
                  <a:gd name="T33" fmla="*/ 76 h 7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9" h="76">
                    <a:moveTo>
                      <a:pt x="14" y="0"/>
                    </a:moveTo>
                    <a:lnTo>
                      <a:pt x="15" y="1"/>
                    </a:lnTo>
                    <a:lnTo>
                      <a:pt x="15" y="0"/>
                    </a:lnTo>
                    <a:lnTo>
                      <a:pt x="8" y="7"/>
                    </a:lnTo>
                    <a:lnTo>
                      <a:pt x="14" y="0"/>
                    </a:lnTo>
                    <a:close/>
                    <a:moveTo>
                      <a:pt x="15" y="0"/>
                    </a:moveTo>
                    <a:lnTo>
                      <a:pt x="69" y="64"/>
                    </a:lnTo>
                    <a:lnTo>
                      <a:pt x="54" y="76"/>
                    </a:lnTo>
                    <a:lnTo>
                      <a:pt x="0" y="12"/>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53" name="Freeform 1143">
                <a:extLst>
                  <a:ext uri="{FF2B5EF4-FFF2-40B4-BE49-F238E27FC236}">
                    <a16:creationId xmlns:a16="http://schemas.microsoft.com/office/drawing/2014/main" id="{6637B7C0-56EC-4BBD-9D41-60FD012DB40F}"/>
                  </a:ext>
                </a:extLst>
              </p:cNvPr>
              <p:cNvSpPr>
                <a:spLocks noEditPoints="1"/>
              </p:cNvSpPr>
              <p:nvPr/>
            </p:nvSpPr>
            <p:spPr bwMode="auto">
              <a:xfrm>
                <a:off x="1848" y="1889"/>
                <a:ext cx="17" cy="19"/>
              </a:xfrm>
              <a:custGeom>
                <a:avLst/>
                <a:gdLst>
                  <a:gd name="T0" fmla="*/ 4 w 69"/>
                  <a:gd name="T1" fmla="*/ 0 h 76"/>
                  <a:gd name="T2" fmla="*/ 17 w 69"/>
                  <a:gd name="T3" fmla="*/ 16 h 76"/>
                  <a:gd name="T4" fmla="*/ 13 w 69"/>
                  <a:gd name="T5" fmla="*/ 19 h 76"/>
                  <a:gd name="T6" fmla="*/ 0 w 69"/>
                  <a:gd name="T7" fmla="*/ 3 h 76"/>
                  <a:gd name="T8" fmla="*/ 4 w 69"/>
                  <a:gd name="T9" fmla="*/ 0 h 76"/>
                  <a:gd name="T10" fmla="*/ 17 w 69"/>
                  <a:gd name="T11" fmla="*/ 16 h 76"/>
                  <a:gd name="T12" fmla="*/ 17 w 69"/>
                  <a:gd name="T13" fmla="*/ 16 h 76"/>
                  <a:gd name="T14" fmla="*/ 17 w 69"/>
                  <a:gd name="T15" fmla="*/ 16 h 76"/>
                  <a:gd name="T16" fmla="*/ 15 w 69"/>
                  <a:gd name="T17" fmla="*/ 18 h 76"/>
                  <a:gd name="T18" fmla="*/ 17 w 69"/>
                  <a:gd name="T19" fmla="*/ 16 h 7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9"/>
                  <a:gd name="T31" fmla="*/ 0 h 76"/>
                  <a:gd name="T32" fmla="*/ 69 w 69"/>
                  <a:gd name="T33" fmla="*/ 76 h 7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9" h="76">
                    <a:moveTo>
                      <a:pt x="15" y="0"/>
                    </a:moveTo>
                    <a:lnTo>
                      <a:pt x="69" y="63"/>
                    </a:lnTo>
                    <a:lnTo>
                      <a:pt x="54" y="76"/>
                    </a:lnTo>
                    <a:lnTo>
                      <a:pt x="0" y="12"/>
                    </a:lnTo>
                    <a:lnTo>
                      <a:pt x="15" y="0"/>
                    </a:lnTo>
                    <a:close/>
                    <a:moveTo>
                      <a:pt x="69" y="63"/>
                    </a:moveTo>
                    <a:lnTo>
                      <a:pt x="68" y="63"/>
                    </a:lnTo>
                    <a:lnTo>
                      <a:pt x="69" y="64"/>
                    </a:lnTo>
                    <a:lnTo>
                      <a:pt x="62" y="70"/>
                    </a:lnTo>
                    <a:lnTo>
                      <a:pt x="69"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54" name="Freeform 1144">
                <a:extLst>
                  <a:ext uri="{FF2B5EF4-FFF2-40B4-BE49-F238E27FC236}">
                    <a16:creationId xmlns:a16="http://schemas.microsoft.com/office/drawing/2014/main" id="{A0F9D412-ED8B-4CD0-AA96-5096276DDB19}"/>
                  </a:ext>
                </a:extLst>
              </p:cNvPr>
              <p:cNvSpPr>
                <a:spLocks noEditPoints="1"/>
              </p:cNvSpPr>
              <p:nvPr/>
            </p:nvSpPr>
            <p:spPr bwMode="auto">
              <a:xfrm>
                <a:off x="1796" y="1896"/>
                <a:ext cx="13" cy="15"/>
              </a:xfrm>
              <a:custGeom>
                <a:avLst/>
                <a:gdLst>
                  <a:gd name="T0" fmla="*/ 13 w 52"/>
                  <a:gd name="T1" fmla="*/ 12 h 59"/>
                  <a:gd name="T2" fmla="*/ 13 w 52"/>
                  <a:gd name="T3" fmla="*/ 12 h 59"/>
                  <a:gd name="T4" fmla="*/ 13 w 52"/>
                  <a:gd name="T5" fmla="*/ 12 h 59"/>
                  <a:gd name="T6" fmla="*/ 11 w 52"/>
                  <a:gd name="T7" fmla="*/ 14 h 59"/>
                  <a:gd name="T8" fmla="*/ 13 w 52"/>
                  <a:gd name="T9" fmla="*/ 12 h 59"/>
                  <a:gd name="T10" fmla="*/ 10 w 52"/>
                  <a:gd name="T11" fmla="*/ 15 h 59"/>
                  <a:gd name="T12" fmla="*/ 0 w 52"/>
                  <a:gd name="T13" fmla="*/ 3 h 59"/>
                  <a:gd name="T14" fmla="*/ 4 w 52"/>
                  <a:gd name="T15" fmla="*/ 0 h 59"/>
                  <a:gd name="T16" fmla="*/ 13 w 52"/>
                  <a:gd name="T17" fmla="*/ 12 h 59"/>
                  <a:gd name="T18" fmla="*/ 10 w 52"/>
                  <a:gd name="T19" fmla="*/ 15 h 5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2"/>
                  <a:gd name="T31" fmla="*/ 0 h 59"/>
                  <a:gd name="T32" fmla="*/ 52 w 52"/>
                  <a:gd name="T33" fmla="*/ 59 h 5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2" h="59">
                    <a:moveTo>
                      <a:pt x="52" y="47"/>
                    </a:moveTo>
                    <a:lnTo>
                      <a:pt x="51" y="46"/>
                    </a:lnTo>
                    <a:lnTo>
                      <a:pt x="52" y="47"/>
                    </a:lnTo>
                    <a:lnTo>
                      <a:pt x="45" y="54"/>
                    </a:lnTo>
                    <a:lnTo>
                      <a:pt x="52" y="47"/>
                    </a:lnTo>
                    <a:close/>
                    <a:moveTo>
                      <a:pt x="38" y="59"/>
                    </a:moveTo>
                    <a:lnTo>
                      <a:pt x="0" y="12"/>
                    </a:lnTo>
                    <a:lnTo>
                      <a:pt x="15" y="0"/>
                    </a:lnTo>
                    <a:lnTo>
                      <a:pt x="52" y="47"/>
                    </a:lnTo>
                    <a:lnTo>
                      <a:pt x="38" y="5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55" name="Freeform 1145">
                <a:extLst>
                  <a:ext uri="{FF2B5EF4-FFF2-40B4-BE49-F238E27FC236}">
                    <a16:creationId xmlns:a16="http://schemas.microsoft.com/office/drawing/2014/main" id="{91FCD3FF-9903-444A-B2DA-232FCEDE266F}"/>
                  </a:ext>
                </a:extLst>
              </p:cNvPr>
              <p:cNvSpPr>
                <a:spLocks noEditPoints="1"/>
              </p:cNvSpPr>
              <p:nvPr/>
            </p:nvSpPr>
            <p:spPr bwMode="auto">
              <a:xfrm>
                <a:off x="1787" y="1884"/>
                <a:ext cx="12" cy="15"/>
              </a:xfrm>
              <a:custGeom>
                <a:avLst/>
                <a:gdLst>
                  <a:gd name="T0" fmla="*/ 8 w 51"/>
                  <a:gd name="T1" fmla="*/ 15 h 60"/>
                  <a:gd name="T2" fmla="*/ 8 w 51"/>
                  <a:gd name="T3" fmla="*/ 15 h 60"/>
                  <a:gd name="T4" fmla="*/ 8 w 51"/>
                  <a:gd name="T5" fmla="*/ 15 h 60"/>
                  <a:gd name="T6" fmla="*/ 10 w 51"/>
                  <a:gd name="T7" fmla="*/ 13 h 60"/>
                  <a:gd name="T8" fmla="*/ 8 w 51"/>
                  <a:gd name="T9" fmla="*/ 15 h 60"/>
                  <a:gd name="T10" fmla="*/ 8 w 51"/>
                  <a:gd name="T11" fmla="*/ 15 h 60"/>
                  <a:gd name="T12" fmla="*/ 0 w 51"/>
                  <a:gd name="T13" fmla="*/ 3 h 60"/>
                  <a:gd name="T14" fmla="*/ 4 w 51"/>
                  <a:gd name="T15" fmla="*/ 0 h 60"/>
                  <a:gd name="T16" fmla="*/ 12 w 51"/>
                  <a:gd name="T17" fmla="*/ 12 h 60"/>
                  <a:gd name="T18" fmla="*/ 8 w 51"/>
                  <a:gd name="T19" fmla="*/ 15 h 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1"/>
                  <a:gd name="T31" fmla="*/ 0 h 60"/>
                  <a:gd name="T32" fmla="*/ 51 w 51"/>
                  <a:gd name="T33" fmla="*/ 60 h 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1" h="60">
                    <a:moveTo>
                      <a:pt x="36" y="60"/>
                    </a:moveTo>
                    <a:lnTo>
                      <a:pt x="36" y="60"/>
                    </a:lnTo>
                    <a:lnTo>
                      <a:pt x="43" y="53"/>
                    </a:lnTo>
                    <a:lnTo>
                      <a:pt x="36" y="60"/>
                    </a:lnTo>
                    <a:close/>
                    <a:moveTo>
                      <a:pt x="36" y="60"/>
                    </a:moveTo>
                    <a:lnTo>
                      <a:pt x="0" y="11"/>
                    </a:lnTo>
                    <a:lnTo>
                      <a:pt x="16" y="0"/>
                    </a:lnTo>
                    <a:lnTo>
                      <a:pt x="51" y="48"/>
                    </a:lnTo>
                    <a:lnTo>
                      <a:pt x="36" y="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56" name="Freeform 1146">
                <a:extLst>
                  <a:ext uri="{FF2B5EF4-FFF2-40B4-BE49-F238E27FC236}">
                    <a16:creationId xmlns:a16="http://schemas.microsoft.com/office/drawing/2014/main" id="{EC732C2B-704E-4D36-9E80-2251E83E7163}"/>
                  </a:ext>
                </a:extLst>
              </p:cNvPr>
              <p:cNvSpPr>
                <a:spLocks noEditPoints="1"/>
              </p:cNvSpPr>
              <p:nvPr/>
            </p:nvSpPr>
            <p:spPr bwMode="auto">
              <a:xfrm>
                <a:off x="1770" y="1861"/>
                <a:ext cx="21" cy="26"/>
              </a:xfrm>
              <a:custGeom>
                <a:avLst/>
                <a:gdLst>
                  <a:gd name="T0" fmla="*/ 17 w 82"/>
                  <a:gd name="T1" fmla="*/ 26 h 100"/>
                  <a:gd name="T2" fmla="*/ 8 w 82"/>
                  <a:gd name="T3" fmla="*/ 14 h 100"/>
                  <a:gd name="T4" fmla="*/ 12 w 82"/>
                  <a:gd name="T5" fmla="*/ 11 h 100"/>
                  <a:gd name="T6" fmla="*/ 21 w 82"/>
                  <a:gd name="T7" fmla="*/ 23 h 100"/>
                  <a:gd name="T8" fmla="*/ 17 w 82"/>
                  <a:gd name="T9" fmla="*/ 26 h 100"/>
                  <a:gd name="T10" fmla="*/ 12 w 82"/>
                  <a:gd name="T11" fmla="*/ 11 h 100"/>
                  <a:gd name="T12" fmla="*/ 12 w 82"/>
                  <a:gd name="T13" fmla="*/ 11 h 100"/>
                  <a:gd name="T14" fmla="*/ 12 w 82"/>
                  <a:gd name="T15" fmla="*/ 11 h 100"/>
                  <a:gd name="T16" fmla="*/ 10 w 82"/>
                  <a:gd name="T17" fmla="*/ 12 h 100"/>
                  <a:gd name="T18" fmla="*/ 12 w 82"/>
                  <a:gd name="T19" fmla="*/ 11 h 100"/>
                  <a:gd name="T20" fmla="*/ 8 w 82"/>
                  <a:gd name="T21" fmla="*/ 14 h 100"/>
                  <a:gd name="T22" fmla="*/ 0 w 82"/>
                  <a:gd name="T23" fmla="*/ 3 h 100"/>
                  <a:gd name="T24" fmla="*/ 4 w 82"/>
                  <a:gd name="T25" fmla="*/ 0 h 100"/>
                  <a:gd name="T26" fmla="*/ 12 w 82"/>
                  <a:gd name="T27" fmla="*/ 11 h 100"/>
                  <a:gd name="T28" fmla="*/ 8 w 82"/>
                  <a:gd name="T29" fmla="*/ 14 h 10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2"/>
                  <a:gd name="T46" fmla="*/ 0 h 100"/>
                  <a:gd name="T47" fmla="*/ 82 w 82"/>
                  <a:gd name="T48" fmla="*/ 100 h 10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2" h="100">
                    <a:moveTo>
                      <a:pt x="66" y="100"/>
                    </a:moveTo>
                    <a:lnTo>
                      <a:pt x="31" y="53"/>
                    </a:lnTo>
                    <a:lnTo>
                      <a:pt x="46" y="42"/>
                    </a:lnTo>
                    <a:lnTo>
                      <a:pt x="82" y="89"/>
                    </a:lnTo>
                    <a:lnTo>
                      <a:pt x="66" y="100"/>
                    </a:lnTo>
                    <a:close/>
                    <a:moveTo>
                      <a:pt x="46" y="42"/>
                    </a:moveTo>
                    <a:lnTo>
                      <a:pt x="46" y="42"/>
                    </a:lnTo>
                    <a:lnTo>
                      <a:pt x="39" y="47"/>
                    </a:lnTo>
                    <a:lnTo>
                      <a:pt x="46" y="42"/>
                    </a:lnTo>
                    <a:close/>
                    <a:moveTo>
                      <a:pt x="32" y="53"/>
                    </a:moveTo>
                    <a:lnTo>
                      <a:pt x="0" y="12"/>
                    </a:lnTo>
                    <a:lnTo>
                      <a:pt x="14" y="0"/>
                    </a:lnTo>
                    <a:lnTo>
                      <a:pt x="46" y="42"/>
                    </a:lnTo>
                    <a:lnTo>
                      <a:pt x="32" y="5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57" name="Freeform 1147">
                <a:extLst>
                  <a:ext uri="{FF2B5EF4-FFF2-40B4-BE49-F238E27FC236}">
                    <a16:creationId xmlns:a16="http://schemas.microsoft.com/office/drawing/2014/main" id="{1AA39D08-5DED-4F8A-A9C3-5C563DA121A1}"/>
                  </a:ext>
                </a:extLst>
              </p:cNvPr>
              <p:cNvSpPr>
                <a:spLocks noEditPoints="1"/>
              </p:cNvSpPr>
              <p:nvPr/>
            </p:nvSpPr>
            <p:spPr bwMode="auto">
              <a:xfrm>
                <a:off x="1762" y="1853"/>
                <a:ext cx="12" cy="11"/>
              </a:xfrm>
              <a:custGeom>
                <a:avLst/>
                <a:gdLst>
                  <a:gd name="T0" fmla="*/ 12 w 46"/>
                  <a:gd name="T1" fmla="*/ 8 h 48"/>
                  <a:gd name="T2" fmla="*/ 12 w 46"/>
                  <a:gd name="T3" fmla="*/ 8 h 48"/>
                  <a:gd name="T4" fmla="*/ 12 w 46"/>
                  <a:gd name="T5" fmla="*/ 8 h 48"/>
                  <a:gd name="T6" fmla="*/ 10 w 46"/>
                  <a:gd name="T7" fmla="*/ 10 h 48"/>
                  <a:gd name="T8" fmla="*/ 12 w 46"/>
                  <a:gd name="T9" fmla="*/ 8 h 48"/>
                  <a:gd name="T10" fmla="*/ 8 w 46"/>
                  <a:gd name="T11" fmla="*/ 11 h 48"/>
                  <a:gd name="T12" fmla="*/ 0 w 46"/>
                  <a:gd name="T13" fmla="*/ 3 h 48"/>
                  <a:gd name="T14" fmla="*/ 4 w 46"/>
                  <a:gd name="T15" fmla="*/ 0 h 48"/>
                  <a:gd name="T16" fmla="*/ 12 w 46"/>
                  <a:gd name="T17" fmla="*/ 8 h 48"/>
                  <a:gd name="T18" fmla="*/ 8 w 46"/>
                  <a:gd name="T19" fmla="*/ 11 h 4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6"/>
                  <a:gd name="T31" fmla="*/ 0 h 48"/>
                  <a:gd name="T32" fmla="*/ 46 w 46"/>
                  <a:gd name="T33" fmla="*/ 48 h 4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6" h="48">
                    <a:moveTo>
                      <a:pt x="46" y="36"/>
                    </a:moveTo>
                    <a:lnTo>
                      <a:pt x="46" y="36"/>
                    </a:lnTo>
                    <a:lnTo>
                      <a:pt x="40" y="42"/>
                    </a:lnTo>
                    <a:lnTo>
                      <a:pt x="46" y="36"/>
                    </a:lnTo>
                    <a:close/>
                    <a:moveTo>
                      <a:pt x="32" y="48"/>
                    </a:moveTo>
                    <a:lnTo>
                      <a:pt x="0" y="14"/>
                    </a:lnTo>
                    <a:lnTo>
                      <a:pt x="14" y="0"/>
                    </a:lnTo>
                    <a:lnTo>
                      <a:pt x="46" y="36"/>
                    </a:lnTo>
                    <a:lnTo>
                      <a:pt x="32" y="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58" name="Freeform 1148">
                <a:extLst>
                  <a:ext uri="{FF2B5EF4-FFF2-40B4-BE49-F238E27FC236}">
                    <a16:creationId xmlns:a16="http://schemas.microsoft.com/office/drawing/2014/main" id="{BB1FA5AB-1721-402F-95C9-8A1F9C1331DF}"/>
                  </a:ext>
                </a:extLst>
              </p:cNvPr>
              <p:cNvSpPr>
                <a:spLocks noEditPoints="1"/>
              </p:cNvSpPr>
              <p:nvPr/>
            </p:nvSpPr>
            <p:spPr bwMode="auto">
              <a:xfrm>
                <a:off x="1756" y="1845"/>
                <a:ext cx="10" cy="11"/>
              </a:xfrm>
              <a:custGeom>
                <a:avLst/>
                <a:gdLst>
                  <a:gd name="T0" fmla="*/ 6 w 39"/>
                  <a:gd name="T1" fmla="*/ 11 h 42"/>
                  <a:gd name="T2" fmla="*/ 7 w 39"/>
                  <a:gd name="T3" fmla="*/ 11 h 42"/>
                  <a:gd name="T4" fmla="*/ 6 w 39"/>
                  <a:gd name="T5" fmla="*/ 11 h 42"/>
                  <a:gd name="T6" fmla="*/ 8 w 39"/>
                  <a:gd name="T7" fmla="*/ 9 h 42"/>
                  <a:gd name="T8" fmla="*/ 6 w 39"/>
                  <a:gd name="T9" fmla="*/ 11 h 42"/>
                  <a:gd name="T10" fmla="*/ 6 w 39"/>
                  <a:gd name="T11" fmla="*/ 11 h 42"/>
                  <a:gd name="T12" fmla="*/ 0 w 39"/>
                  <a:gd name="T13" fmla="*/ 3 h 42"/>
                  <a:gd name="T14" fmla="*/ 4 w 39"/>
                  <a:gd name="T15" fmla="*/ 0 h 42"/>
                  <a:gd name="T16" fmla="*/ 10 w 39"/>
                  <a:gd name="T17" fmla="*/ 7 h 42"/>
                  <a:gd name="T18" fmla="*/ 6 w 39"/>
                  <a:gd name="T19" fmla="*/ 11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9"/>
                  <a:gd name="T31" fmla="*/ 0 h 42"/>
                  <a:gd name="T32" fmla="*/ 39 w 39"/>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9" h="42">
                    <a:moveTo>
                      <a:pt x="25" y="42"/>
                    </a:moveTo>
                    <a:lnTo>
                      <a:pt x="26" y="42"/>
                    </a:lnTo>
                    <a:lnTo>
                      <a:pt x="25" y="42"/>
                    </a:lnTo>
                    <a:lnTo>
                      <a:pt x="33" y="35"/>
                    </a:lnTo>
                    <a:lnTo>
                      <a:pt x="25" y="42"/>
                    </a:lnTo>
                    <a:close/>
                    <a:moveTo>
                      <a:pt x="25" y="42"/>
                    </a:moveTo>
                    <a:lnTo>
                      <a:pt x="0" y="13"/>
                    </a:lnTo>
                    <a:lnTo>
                      <a:pt x="14" y="0"/>
                    </a:lnTo>
                    <a:lnTo>
                      <a:pt x="39" y="28"/>
                    </a:lnTo>
                    <a:lnTo>
                      <a:pt x="25" y="4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59" name="Freeform 1149">
                <a:extLst>
                  <a:ext uri="{FF2B5EF4-FFF2-40B4-BE49-F238E27FC236}">
                    <a16:creationId xmlns:a16="http://schemas.microsoft.com/office/drawing/2014/main" id="{DA3D6F2F-BF38-4FF0-BDC5-3CBE301F4CED}"/>
                  </a:ext>
                </a:extLst>
              </p:cNvPr>
              <p:cNvSpPr>
                <a:spLocks noEditPoints="1"/>
              </p:cNvSpPr>
              <p:nvPr/>
            </p:nvSpPr>
            <p:spPr bwMode="auto">
              <a:xfrm>
                <a:off x="1750" y="1841"/>
                <a:ext cx="10" cy="8"/>
              </a:xfrm>
              <a:custGeom>
                <a:avLst/>
                <a:gdLst>
                  <a:gd name="T0" fmla="*/ 9 w 37"/>
                  <a:gd name="T1" fmla="*/ 4 h 32"/>
                  <a:gd name="T2" fmla="*/ 10 w 37"/>
                  <a:gd name="T3" fmla="*/ 4 h 32"/>
                  <a:gd name="T4" fmla="*/ 10 w 37"/>
                  <a:gd name="T5" fmla="*/ 5 h 32"/>
                  <a:gd name="T6" fmla="*/ 8 w 37"/>
                  <a:gd name="T7" fmla="*/ 6 h 32"/>
                  <a:gd name="T8" fmla="*/ 9 w 37"/>
                  <a:gd name="T9" fmla="*/ 4 h 32"/>
                  <a:gd name="T10" fmla="*/ 7 w 37"/>
                  <a:gd name="T11" fmla="*/ 8 h 32"/>
                  <a:gd name="T12" fmla="*/ 0 w 37"/>
                  <a:gd name="T13" fmla="*/ 4 h 32"/>
                  <a:gd name="T14" fmla="*/ 3 w 37"/>
                  <a:gd name="T15" fmla="*/ 0 h 32"/>
                  <a:gd name="T16" fmla="*/ 9 w 37"/>
                  <a:gd name="T17" fmla="*/ 4 h 32"/>
                  <a:gd name="T18" fmla="*/ 7 w 37"/>
                  <a:gd name="T19" fmla="*/ 8 h 3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7"/>
                  <a:gd name="T31" fmla="*/ 0 h 32"/>
                  <a:gd name="T32" fmla="*/ 37 w 37"/>
                  <a:gd name="T33" fmla="*/ 32 h 3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7" h="32">
                    <a:moveTo>
                      <a:pt x="35" y="17"/>
                    </a:moveTo>
                    <a:lnTo>
                      <a:pt x="36" y="17"/>
                    </a:lnTo>
                    <a:lnTo>
                      <a:pt x="37" y="18"/>
                    </a:lnTo>
                    <a:lnTo>
                      <a:pt x="31" y="24"/>
                    </a:lnTo>
                    <a:lnTo>
                      <a:pt x="35" y="17"/>
                    </a:lnTo>
                    <a:close/>
                    <a:moveTo>
                      <a:pt x="25" y="32"/>
                    </a:moveTo>
                    <a:lnTo>
                      <a:pt x="0" y="17"/>
                    </a:lnTo>
                    <a:lnTo>
                      <a:pt x="10" y="0"/>
                    </a:lnTo>
                    <a:lnTo>
                      <a:pt x="35" y="17"/>
                    </a:lnTo>
                    <a:lnTo>
                      <a:pt x="25" y="3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60" name="Freeform 1150">
                <a:extLst>
                  <a:ext uri="{FF2B5EF4-FFF2-40B4-BE49-F238E27FC236}">
                    <a16:creationId xmlns:a16="http://schemas.microsoft.com/office/drawing/2014/main" id="{8DFD57BA-E58D-4F0E-B475-F46DB86CEFF1}"/>
                  </a:ext>
                </a:extLst>
              </p:cNvPr>
              <p:cNvSpPr>
                <a:spLocks noEditPoints="1"/>
              </p:cNvSpPr>
              <p:nvPr/>
            </p:nvSpPr>
            <p:spPr bwMode="auto">
              <a:xfrm>
                <a:off x="1746" y="1840"/>
                <a:ext cx="7" cy="5"/>
              </a:xfrm>
              <a:custGeom>
                <a:avLst/>
                <a:gdLst>
                  <a:gd name="T0" fmla="*/ 6 w 26"/>
                  <a:gd name="T1" fmla="*/ 1 h 22"/>
                  <a:gd name="T2" fmla="*/ 6 w 26"/>
                  <a:gd name="T3" fmla="*/ 1 h 22"/>
                  <a:gd name="T4" fmla="*/ 7 w 26"/>
                  <a:gd name="T5" fmla="*/ 1 h 22"/>
                  <a:gd name="T6" fmla="*/ 6 w 26"/>
                  <a:gd name="T7" fmla="*/ 3 h 22"/>
                  <a:gd name="T8" fmla="*/ 6 w 26"/>
                  <a:gd name="T9" fmla="*/ 1 h 22"/>
                  <a:gd name="T10" fmla="*/ 5 w 26"/>
                  <a:gd name="T11" fmla="*/ 5 h 22"/>
                  <a:gd name="T12" fmla="*/ 0 w 26"/>
                  <a:gd name="T13" fmla="*/ 4 h 22"/>
                  <a:gd name="T14" fmla="*/ 1 w 26"/>
                  <a:gd name="T15" fmla="*/ 0 h 22"/>
                  <a:gd name="T16" fmla="*/ 6 w 26"/>
                  <a:gd name="T17" fmla="*/ 1 h 22"/>
                  <a:gd name="T18" fmla="*/ 5 w 26"/>
                  <a:gd name="T19" fmla="*/ 5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6"/>
                  <a:gd name="T31" fmla="*/ 0 h 22"/>
                  <a:gd name="T32" fmla="*/ 26 w 26"/>
                  <a:gd name="T33" fmla="*/ 22 h 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6" h="22">
                    <a:moveTo>
                      <a:pt x="22" y="3"/>
                    </a:moveTo>
                    <a:lnTo>
                      <a:pt x="24" y="3"/>
                    </a:lnTo>
                    <a:lnTo>
                      <a:pt x="26" y="4"/>
                    </a:lnTo>
                    <a:lnTo>
                      <a:pt x="21" y="12"/>
                    </a:lnTo>
                    <a:lnTo>
                      <a:pt x="22" y="3"/>
                    </a:lnTo>
                    <a:close/>
                    <a:moveTo>
                      <a:pt x="19" y="22"/>
                    </a:moveTo>
                    <a:lnTo>
                      <a:pt x="0" y="19"/>
                    </a:lnTo>
                    <a:lnTo>
                      <a:pt x="4" y="0"/>
                    </a:lnTo>
                    <a:lnTo>
                      <a:pt x="22" y="3"/>
                    </a:lnTo>
                    <a:lnTo>
                      <a:pt x="19" y="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61" name="Freeform 1151">
                <a:extLst>
                  <a:ext uri="{FF2B5EF4-FFF2-40B4-BE49-F238E27FC236}">
                    <a16:creationId xmlns:a16="http://schemas.microsoft.com/office/drawing/2014/main" id="{9A5A5F8C-6214-402D-828C-45637E93E12D}"/>
                  </a:ext>
                </a:extLst>
              </p:cNvPr>
              <p:cNvSpPr>
                <a:spLocks noEditPoints="1"/>
              </p:cNvSpPr>
              <p:nvPr/>
            </p:nvSpPr>
            <p:spPr bwMode="auto">
              <a:xfrm>
                <a:off x="1741" y="1840"/>
                <a:ext cx="7" cy="7"/>
              </a:xfrm>
              <a:custGeom>
                <a:avLst/>
                <a:gdLst>
                  <a:gd name="T0" fmla="*/ 4 w 29"/>
                  <a:gd name="T1" fmla="*/ 1 h 31"/>
                  <a:gd name="T2" fmla="*/ 5 w 29"/>
                  <a:gd name="T3" fmla="*/ 0 h 31"/>
                  <a:gd name="T4" fmla="*/ 6 w 29"/>
                  <a:gd name="T5" fmla="*/ 0 h 31"/>
                  <a:gd name="T6" fmla="*/ 5 w 29"/>
                  <a:gd name="T7" fmla="*/ 2 h 31"/>
                  <a:gd name="T8" fmla="*/ 4 w 29"/>
                  <a:gd name="T9" fmla="*/ 1 h 31"/>
                  <a:gd name="T10" fmla="*/ 7 w 29"/>
                  <a:gd name="T11" fmla="*/ 4 h 31"/>
                  <a:gd name="T12" fmla="*/ 3 w 29"/>
                  <a:gd name="T13" fmla="*/ 7 h 31"/>
                  <a:gd name="T14" fmla="*/ 0 w 29"/>
                  <a:gd name="T15" fmla="*/ 3 h 31"/>
                  <a:gd name="T16" fmla="*/ 4 w 29"/>
                  <a:gd name="T17" fmla="*/ 1 h 31"/>
                  <a:gd name="T18" fmla="*/ 7 w 29"/>
                  <a:gd name="T19" fmla="*/ 4 h 3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
                  <a:gd name="T31" fmla="*/ 0 h 31"/>
                  <a:gd name="T32" fmla="*/ 29 w 29"/>
                  <a:gd name="T33" fmla="*/ 31 h 3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 h="31">
                    <a:moveTo>
                      <a:pt x="17" y="3"/>
                    </a:moveTo>
                    <a:lnTo>
                      <a:pt x="20" y="0"/>
                    </a:lnTo>
                    <a:lnTo>
                      <a:pt x="25" y="1"/>
                    </a:lnTo>
                    <a:lnTo>
                      <a:pt x="22" y="11"/>
                    </a:lnTo>
                    <a:lnTo>
                      <a:pt x="17" y="3"/>
                    </a:lnTo>
                    <a:close/>
                    <a:moveTo>
                      <a:pt x="29" y="17"/>
                    </a:moveTo>
                    <a:lnTo>
                      <a:pt x="12" y="31"/>
                    </a:lnTo>
                    <a:lnTo>
                      <a:pt x="0" y="15"/>
                    </a:lnTo>
                    <a:lnTo>
                      <a:pt x="17" y="3"/>
                    </a:lnTo>
                    <a:lnTo>
                      <a:pt x="29"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62" name="Freeform 1152">
                <a:extLst>
                  <a:ext uri="{FF2B5EF4-FFF2-40B4-BE49-F238E27FC236}">
                    <a16:creationId xmlns:a16="http://schemas.microsoft.com/office/drawing/2014/main" id="{BE13D81A-8866-4E90-92CC-94522D661E32}"/>
                  </a:ext>
                </a:extLst>
              </p:cNvPr>
              <p:cNvSpPr>
                <a:spLocks noEditPoints="1"/>
              </p:cNvSpPr>
              <p:nvPr/>
            </p:nvSpPr>
            <p:spPr bwMode="auto">
              <a:xfrm>
                <a:off x="1739" y="1844"/>
                <a:ext cx="6" cy="8"/>
              </a:xfrm>
              <a:custGeom>
                <a:avLst/>
                <a:gdLst>
                  <a:gd name="T0" fmla="*/ 2 w 25"/>
                  <a:gd name="T1" fmla="*/ 1 h 33"/>
                  <a:gd name="T2" fmla="*/ 2 w 25"/>
                  <a:gd name="T3" fmla="*/ 0 h 33"/>
                  <a:gd name="T4" fmla="*/ 2 w 25"/>
                  <a:gd name="T5" fmla="*/ 0 h 33"/>
                  <a:gd name="T6" fmla="*/ 4 w 25"/>
                  <a:gd name="T7" fmla="*/ 2 h 33"/>
                  <a:gd name="T8" fmla="*/ 2 w 25"/>
                  <a:gd name="T9" fmla="*/ 1 h 33"/>
                  <a:gd name="T10" fmla="*/ 6 w 25"/>
                  <a:gd name="T11" fmla="*/ 2 h 33"/>
                  <a:gd name="T12" fmla="*/ 4 w 25"/>
                  <a:gd name="T13" fmla="*/ 8 h 33"/>
                  <a:gd name="T14" fmla="*/ 0 w 25"/>
                  <a:gd name="T15" fmla="*/ 7 h 33"/>
                  <a:gd name="T16" fmla="*/ 2 w 25"/>
                  <a:gd name="T17" fmla="*/ 1 h 33"/>
                  <a:gd name="T18" fmla="*/ 6 w 25"/>
                  <a:gd name="T19" fmla="*/ 2 h 3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5"/>
                  <a:gd name="T31" fmla="*/ 0 h 33"/>
                  <a:gd name="T32" fmla="*/ 25 w 25"/>
                  <a:gd name="T33" fmla="*/ 33 h 3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5" h="33">
                    <a:moveTo>
                      <a:pt x="7" y="6"/>
                    </a:moveTo>
                    <a:lnTo>
                      <a:pt x="7" y="2"/>
                    </a:lnTo>
                    <a:lnTo>
                      <a:pt x="9" y="0"/>
                    </a:lnTo>
                    <a:lnTo>
                      <a:pt x="16" y="8"/>
                    </a:lnTo>
                    <a:lnTo>
                      <a:pt x="7" y="6"/>
                    </a:lnTo>
                    <a:close/>
                    <a:moveTo>
                      <a:pt x="25" y="10"/>
                    </a:moveTo>
                    <a:lnTo>
                      <a:pt x="18" y="33"/>
                    </a:lnTo>
                    <a:lnTo>
                      <a:pt x="0" y="28"/>
                    </a:lnTo>
                    <a:lnTo>
                      <a:pt x="7" y="6"/>
                    </a:lnTo>
                    <a:lnTo>
                      <a:pt x="25"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63" name="Freeform 1153">
                <a:extLst>
                  <a:ext uri="{FF2B5EF4-FFF2-40B4-BE49-F238E27FC236}">
                    <a16:creationId xmlns:a16="http://schemas.microsoft.com/office/drawing/2014/main" id="{AA94B55B-6745-432C-B858-83A5025312EE}"/>
                  </a:ext>
                </a:extLst>
              </p:cNvPr>
              <p:cNvSpPr>
                <a:spLocks/>
              </p:cNvSpPr>
              <p:nvPr/>
            </p:nvSpPr>
            <p:spPr bwMode="auto">
              <a:xfrm>
                <a:off x="1739" y="1850"/>
                <a:ext cx="2" cy="1"/>
              </a:xfrm>
              <a:custGeom>
                <a:avLst/>
                <a:gdLst>
                  <a:gd name="T0" fmla="*/ 0 w 10"/>
                  <a:gd name="T1" fmla="*/ 1 h 2"/>
                  <a:gd name="T2" fmla="*/ 0 w 10"/>
                  <a:gd name="T3" fmla="*/ 1 h 2"/>
                  <a:gd name="T4" fmla="*/ 0 w 10"/>
                  <a:gd name="T5" fmla="*/ 0 h 2"/>
                  <a:gd name="T6" fmla="*/ 2 w 10"/>
                  <a:gd name="T7" fmla="*/ 1 h 2"/>
                  <a:gd name="T8" fmla="*/ 0 w 10"/>
                  <a:gd name="T9" fmla="*/ 1 h 2"/>
                  <a:gd name="T10" fmla="*/ 0 60000 65536"/>
                  <a:gd name="T11" fmla="*/ 0 60000 65536"/>
                  <a:gd name="T12" fmla="*/ 0 60000 65536"/>
                  <a:gd name="T13" fmla="*/ 0 60000 65536"/>
                  <a:gd name="T14" fmla="*/ 0 60000 65536"/>
                  <a:gd name="T15" fmla="*/ 0 w 10"/>
                  <a:gd name="T16" fmla="*/ 0 h 2"/>
                  <a:gd name="T17" fmla="*/ 10 w 10"/>
                  <a:gd name="T18" fmla="*/ 2 h 2"/>
                </a:gdLst>
                <a:ahLst/>
                <a:cxnLst>
                  <a:cxn ang="T10">
                    <a:pos x="T0" y="T1"/>
                  </a:cxn>
                  <a:cxn ang="T11">
                    <a:pos x="T2" y="T3"/>
                  </a:cxn>
                  <a:cxn ang="T12">
                    <a:pos x="T4" y="T5"/>
                  </a:cxn>
                  <a:cxn ang="T13">
                    <a:pos x="T6" y="T7"/>
                  </a:cxn>
                  <a:cxn ang="T14">
                    <a:pos x="T8" y="T9"/>
                  </a:cxn>
                </a:cxnLst>
                <a:rect l="T15" t="T16" r="T17" b="T18"/>
                <a:pathLst>
                  <a:path w="10" h="2">
                    <a:moveTo>
                      <a:pt x="0" y="2"/>
                    </a:moveTo>
                    <a:lnTo>
                      <a:pt x="0" y="1"/>
                    </a:lnTo>
                    <a:lnTo>
                      <a:pt x="1" y="0"/>
                    </a:lnTo>
                    <a:lnTo>
                      <a:pt x="10" y="2"/>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64" name="Freeform 1154">
                <a:extLst>
                  <a:ext uri="{FF2B5EF4-FFF2-40B4-BE49-F238E27FC236}">
                    <a16:creationId xmlns:a16="http://schemas.microsoft.com/office/drawing/2014/main" id="{BE6AA47E-0045-45ED-A25B-47B47FABB278}"/>
                  </a:ext>
                </a:extLst>
              </p:cNvPr>
              <p:cNvSpPr>
                <a:spLocks noEditPoints="1"/>
              </p:cNvSpPr>
              <p:nvPr/>
            </p:nvSpPr>
            <p:spPr bwMode="auto">
              <a:xfrm>
                <a:off x="1739" y="1851"/>
                <a:ext cx="6" cy="15"/>
              </a:xfrm>
              <a:custGeom>
                <a:avLst/>
                <a:gdLst>
                  <a:gd name="T0" fmla="*/ 5 w 26"/>
                  <a:gd name="T1" fmla="*/ 0 h 59"/>
                  <a:gd name="T2" fmla="*/ 5 w 26"/>
                  <a:gd name="T3" fmla="*/ 7 h 59"/>
                  <a:gd name="T4" fmla="*/ 0 w 26"/>
                  <a:gd name="T5" fmla="*/ 7 h 59"/>
                  <a:gd name="T6" fmla="*/ 0 w 26"/>
                  <a:gd name="T7" fmla="*/ 0 h 59"/>
                  <a:gd name="T8" fmla="*/ 5 w 26"/>
                  <a:gd name="T9" fmla="*/ 0 h 59"/>
                  <a:gd name="T10" fmla="*/ 0 w 26"/>
                  <a:gd name="T11" fmla="*/ 8 h 59"/>
                  <a:gd name="T12" fmla="*/ 0 w 26"/>
                  <a:gd name="T13" fmla="*/ 8 h 59"/>
                  <a:gd name="T14" fmla="*/ 0 w 26"/>
                  <a:gd name="T15" fmla="*/ 7 h 59"/>
                  <a:gd name="T16" fmla="*/ 2 w 26"/>
                  <a:gd name="T17" fmla="*/ 7 h 59"/>
                  <a:gd name="T18" fmla="*/ 0 w 26"/>
                  <a:gd name="T19" fmla="*/ 8 h 59"/>
                  <a:gd name="T20" fmla="*/ 5 w 26"/>
                  <a:gd name="T21" fmla="*/ 7 h 59"/>
                  <a:gd name="T22" fmla="*/ 6 w 26"/>
                  <a:gd name="T23" fmla="*/ 14 h 59"/>
                  <a:gd name="T24" fmla="*/ 2 w 26"/>
                  <a:gd name="T25" fmla="*/ 15 h 59"/>
                  <a:gd name="T26" fmla="*/ 0 w 26"/>
                  <a:gd name="T27" fmla="*/ 8 h 59"/>
                  <a:gd name="T28" fmla="*/ 5 w 26"/>
                  <a:gd name="T29" fmla="*/ 7 h 5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6"/>
                  <a:gd name="T46" fmla="*/ 0 h 59"/>
                  <a:gd name="T47" fmla="*/ 26 w 26"/>
                  <a:gd name="T48" fmla="*/ 59 h 5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6" h="59">
                    <a:moveTo>
                      <a:pt x="20" y="0"/>
                    </a:moveTo>
                    <a:lnTo>
                      <a:pt x="20" y="29"/>
                    </a:lnTo>
                    <a:lnTo>
                      <a:pt x="0" y="29"/>
                    </a:lnTo>
                    <a:lnTo>
                      <a:pt x="0" y="0"/>
                    </a:lnTo>
                    <a:lnTo>
                      <a:pt x="20" y="0"/>
                    </a:lnTo>
                    <a:close/>
                    <a:moveTo>
                      <a:pt x="1" y="31"/>
                    </a:moveTo>
                    <a:lnTo>
                      <a:pt x="0" y="30"/>
                    </a:lnTo>
                    <a:lnTo>
                      <a:pt x="0" y="29"/>
                    </a:lnTo>
                    <a:lnTo>
                      <a:pt x="10" y="29"/>
                    </a:lnTo>
                    <a:lnTo>
                      <a:pt x="1" y="31"/>
                    </a:lnTo>
                    <a:close/>
                    <a:moveTo>
                      <a:pt x="20" y="26"/>
                    </a:moveTo>
                    <a:lnTo>
                      <a:pt x="26" y="55"/>
                    </a:lnTo>
                    <a:lnTo>
                      <a:pt x="7" y="59"/>
                    </a:lnTo>
                    <a:lnTo>
                      <a:pt x="1" y="31"/>
                    </a:lnTo>
                    <a:lnTo>
                      <a:pt x="20" y="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65" name="Freeform 1155">
                <a:extLst>
                  <a:ext uri="{FF2B5EF4-FFF2-40B4-BE49-F238E27FC236}">
                    <a16:creationId xmlns:a16="http://schemas.microsoft.com/office/drawing/2014/main" id="{F5A41833-0F64-4660-8122-193F58CC7DB7}"/>
                  </a:ext>
                </a:extLst>
              </p:cNvPr>
              <p:cNvSpPr>
                <a:spLocks noEditPoints="1"/>
              </p:cNvSpPr>
              <p:nvPr/>
            </p:nvSpPr>
            <p:spPr bwMode="auto">
              <a:xfrm>
                <a:off x="1740" y="1864"/>
                <a:ext cx="8" cy="10"/>
              </a:xfrm>
              <a:custGeom>
                <a:avLst/>
                <a:gdLst>
                  <a:gd name="T0" fmla="*/ 0 w 31"/>
                  <a:gd name="T1" fmla="*/ 2 h 38"/>
                  <a:gd name="T2" fmla="*/ 0 w 31"/>
                  <a:gd name="T3" fmla="*/ 2 h 38"/>
                  <a:gd name="T4" fmla="*/ 0 w 31"/>
                  <a:gd name="T5" fmla="*/ 1 h 38"/>
                  <a:gd name="T6" fmla="*/ 3 w 31"/>
                  <a:gd name="T7" fmla="*/ 1 h 38"/>
                  <a:gd name="T8" fmla="*/ 0 w 31"/>
                  <a:gd name="T9" fmla="*/ 2 h 38"/>
                  <a:gd name="T10" fmla="*/ 5 w 31"/>
                  <a:gd name="T11" fmla="*/ 0 h 38"/>
                  <a:gd name="T12" fmla="*/ 8 w 31"/>
                  <a:gd name="T13" fmla="*/ 8 h 38"/>
                  <a:gd name="T14" fmla="*/ 3 w 31"/>
                  <a:gd name="T15" fmla="*/ 10 h 38"/>
                  <a:gd name="T16" fmla="*/ 0 w 31"/>
                  <a:gd name="T17" fmla="*/ 2 h 38"/>
                  <a:gd name="T18" fmla="*/ 5 w 31"/>
                  <a:gd name="T19" fmla="*/ 0 h 3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1"/>
                  <a:gd name="T31" fmla="*/ 0 h 38"/>
                  <a:gd name="T32" fmla="*/ 31 w 31"/>
                  <a:gd name="T33" fmla="*/ 38 h 3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1" h="38">
                    <a:moveTo>
                      <a:pt x="1" y="7"/>
                    </a:moveTo>
                    <a:lnTo>
                      <a:pt x="1" y="7"/>
                    </a:lnTo>
                    <a:lnTo>
                      <a:pt x="0" y="5"/>
                    </a:lnTo>
                    <a:lnTo>
                      <a:pt x="10" y="3"/>
                    </a:lnTo>
                    <a:lnTo>
                      <a:pt x="1" y="7"/>
                    </a:lnTo>
                    <a:close/>
                    <a:moveTo>
                      <a:pt x="19" y="0"/>
                    </a:moveTo>
                    <a:lnTo>
                      <a:pt x="31" y="32"/>
                    </a:lnTo>
                    <a:lnTo>
                      <a:pt x="13" y="38"/>
                    </a:lnTo>
                    <a:lnTo>
                      <a:pt x="1" y="7"/>
                    </a:lnTo>
                    <a:lnTo>
                      <a:pt x="1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66" name="Freeform 1156">
                <a:extLst>
                  <a:ext uri="{FF2B5EF4-FFF2-40B4-BE49-F238E27FC236}">
                    <a16:creationId xmlns:a16="http://schemas.microsoft.com/office/drawing/2014/main" id="{FAAE5693-7482-4DCE-9F10-72B98CC6BA90}"/>
                  </a:ext>
                </a:extLst>
              </p:cNvPr>
              <p:cNvSpPr>
                <a:spLocks noEditPoints="1"/>
              </p:cNvSpPr>
              <p:nvPr/>
            </p:nvSpPr>
            <p:spPr bwMode="auto">
              <a:xfrm>
                <a:off x="1744" y="1872"/>
                <a:ext cx="9" cy="11"/>
              </a:xfrm>
              <a:custGeom>
                <a:avLst/>
                <a:gdLst>
                  <a:gd name="T0" fmla="*/ 0 w 37"/>
                  <a:gd name="T1" fmla="*/ 2 h 44"/>
                  <a:gd name="T2" fmla="*/ 0 w 37"/>
                  <a:gd name="T3" fmla="*/ 2 h 44"/>
                  <a:gd name="T4" fmla="*/ 0 w 37"/>
                  <a:gd name="T5" fmla="*/ 2 h 44"/>
                  <a:gd name="T6" fmla="*/ 2 w 37"/>
                  <a:gd name="T7" fmla="*/ 1 h 44"/>
                  <a:gd name="T8" fmla="*/ 0 w 37"/>
                  <a:gd name="T9" fmla="*/ 2 h 44"/>
                  <a:gd name="T10" fmla="*/ 4 w 37"/>
                  <a:gd name="T11" fmla="*/ 0 h 44"/>
                  <a:gd name="T12" fmla="*/ 9 w 37"/>
                  <a:gd name="T13" fmla="*/ 9 h 44"/>
                  <a:gd name="T14" fmla="*/ 5 w 37"/>
                  <a:gd name="T15" fmla="*/ 11 h 44"/>
                  <a:gd name="T16" fmla="*/ 0 w 37"/>
                  <a:gd name="T17" fmla="*/ 2 h 44"/>
                  <a:gd name="T18" fmla="*/ 4 w 37"/>
                  <a:gd name="T19" fmla="*/ 0 h 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7"/>
                  <a:gd name="T31" fmla="*/ 0 h 44"/>
                  <a:gd name="T32" fmla="*/ 37 w 37"/>
                  <a:gd name="T33" fmla="*/ 44 h 4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7" h="44">
                    <a:moveTo>
                      <a:pt x="1" y="9"/>
                    </a:moveTo>
                    <a:lnTo>
                      <a:pt x="1" y="9"/>
                    </a:lnTo>
                    <a:lnTo>
                      <a:pt x="0" y="7"/>
                    </a:lnTo>
                    <a:lnTo>
                      <a:pt x="9" y="4"/>
                    </a:lnTo>
                    <a:lnTo>
                      <a:pt x="1" y="9"/>
                    </a:lnTo>
                    <a:close/>
                    <a:moveTo>
                      <a:pt x="18" y="0"/>
                    </a:moveTo>
                    <a:lnTo>
                      <a:pt x="37" y="35"/>
                    </a:lnTo>
                    <a:lnTo>
                      <a:pt x="20" y="44"/>
                    </a:lnTo>
                    <a:lnTo>
                      <a:pt x="1" y="9"/>
                    </a:lnTo>
                    <a:lnTo>
                      <a:pt x="1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67" name="Freeform 1157">
                <a:extLst>
                  <a:ext uri="{FF2B5EF4-FFF2-40B4-BE49-F238E27FC236}">
                    <a16:creationId xmlns:a16="http://schemas.microsoft.com/office/drawing/2014/main" id="{9D5E0C78-332A-4C3B-BF7F-E382D98A4AA9}"/>
                  </a:ext>
                </a:extLst>
              </p:cNvPr>
              <p:cNvSpPr>
                <a:spLocks noEditPoints="1"/>
              </p:cNvSpPr>
              <p:nvPr/>
            </p:nvSpPr>
            <p:spPr bwMode="auto">
              <a:xfrm>
                <a:off x="1749" y="1881"/>
                <a:ext cx="10" cy="12"/>
              </a:xfrm>
              <a:custGeom>
                <a:avLst/>
                <a:gdLst>
                  <a:gd name="T0" fmla="*/ 0 w 42"/>
                  <a:gd name="T1" fmla="*/ 3 h 48"/>
                  <a:gd name="T2" fmla="*/ 0 w 42"/>
                  <a:gd name="T3" fmla="*/ 3 h 48"/>
                  <a:gd name="T4" fmla="*/ 0 w 42"/>
                  <a:gd name="T5" fmla="*/ 3 h 48"/>
                  <a:gd name="T6" fmla="*/ 2 w 42"/>
                  <a:gd name="T7" fmla="*/ 1 h 48"/>
                  <a:gd name="T8" fmla="*/ 0 w 42"/>
                  <a:gd name="T9" fmla="*/ 3 h 48"/>
                  <a:gd name="T10" fmla="*/ 4 w 42"/>
                  <a:gd name="T11" fmla="*/ 0 h 48"/>
                  <a:gd name="T12" fmla="*/ 10 w 42"/>
                  <a:gd name="T13" fmla="*/ 10 h 48"/>
                  <a:gd name="T14" fmla="*/ 6 w 42"/>
                  <a:gd name="T15" fmla="*/ 12 h 48"/>
                  <a:gd name="T16" fmla="*/ 0 w 42"/>
                  <a:gd name="T17" fmla="*/ 3 h 48"/>
                  <a:gd name="T18" fmla="*/ 4 w 42"/>
                  <a:gd name="T19" fmla="*/ 0 h 4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2"/>
                  <a:gd name="T31" fmla="*/ 0 h 48"/>
                  <a:gd name="T32" fmla="*/ 42 w 42"/>
                  <a:gd name="T33" fmla="*/ 48 h 4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2" h="48">
                    <a:moveTo>
                      <a:pt x="1" y="10"/>
                    </a:moveTo>
                    <a:lnTo>
                      <a:pt x="0" y="10"/>
                    </a:lnTo>
                    <a:lnTo>
                      <a:pt x="9" y="5"/>
                    </a:lnTo>
                    <a:lnTo>
                      <a:pt x="1" y="10"/>
                    </a:lnTo>
                    <a:close/>
                    <a:moveTo>
                      <a:pt x="17" y="0"/>
                    </a:moveTo>
                    <a:lnTo>
                      <a:pt x="42" y="39"/>
                    </a:lnTo>
                    <a:lnTo>
                      <a:pt x="26" y="48"/>
                    </a:lnTo>
                    <a:lnTo>
                      <a:pt x="1" y="10"/>
                    </a:lnTo>
                    <a:lnTo>
                      <a:pt x="1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68" name="Freeform 1158">
                <a:extLst>
                  <a:ext uri="{FF2B5EF4-FFF2-40B4-BE49-F238E27FC236}">
                    <a16:creationId xmlns:a16="http://schemas.microsoft.com/office/drawing/2014/main" id="{6FC11906-50F3-4306-9A1C-D3A00A55AF9D}"/>
                  </a:ext>
                </a:extLst>
              </p:cNvPr>
              <p:cNvSpPr>
                <a:spLocks noEditPoints="1"/>
              </p:cNvSpPr>
              <p:nvPr/>
            </p:nvSpPr>
            <p:spPr bwMode="auto">
              <a:xfrm>
                <a:off x="1755" y="1890"/>
                <a:ext cx="10" cy="13"/>
              </a:xfrm>
              <a:custGeom>
                <a:avLst/>
                <a:gdLst>
                  <a:gd name="T0" fmla="*/ 4 w 42"/>
                  <a:gd name="T1" fmla="*/ 0 h 50"/>
                  <a:gd name="T2" fmla="*/ 4 w 42"/>
                  <a:gd name="T3" fmla="*/ 0 h 50"/>
                  <a:gd name="T4" fmla="*/ 4 w 42"/>
                  <a:gd name="T5" fmla="*/ 0 h 50"/>
                  <a:gd name="T6" fmla="*/ 2 w 42"/>
                  <a:gd name="T7" fmla="*/ 1 h 50"/>
                  <a:gd name="T8" fmla="*/ 4 w 42"/>
                  <a:gd name="T9" fmla="*/ 0 h 50"/>
                  <a:gd name="T10" fmla="*/ 4 w 42"/>
                  <a:gd name="T11" fmla="*/ 0 h 50"/>
                  <a:gd name="T12" fmla="*/ 10 w 42"/>
                  <a:gd name="T13" fmla="*/ 10 h 50"/>
                  <a:gd name="T14" fmla="*/ 6 w 42"/>
                  <a:gd name="T15" fmla="*/ 13 h 50"/>
                  <a:gd name="T16" fmla="*/ 0 w 42"/>
                  <a:gd name="T17" fmla="*/ 2 h 50"/>
                  <a:gd name="T18" fmla="*/ 4 w 42"/>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2"/>
                  <a:gd name="T31" fmla="*/ 0 h 50"/>
                  <a:gd name="T32" fmla="*/ 42 w 42"/>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2" h="50">
                    <a:moveTo>
                      <a:pt x="17" y="0"/>
                    </a:moveTo>
                    <a:lnTo>
                      <a:pt x="17" y="0"/>
                    </a:lnTo>
                    <a:lnTo>
                      <a:pt x="9" y="4"/>
                    </a:lnTo>
                    <a:lnTo>
                      <a:pt x="17" y="0"/>
                    </a:lnTo>
                    <a:close/>
                    <a:moveTo>
                      <a:pt x="17" y="0"/>
                    </a:moveTo>
                    <a:lnTo>
                      <a:pt x="42" y="40"/>
                    </a:lnTo>
                    <a:lnTo>
                      <a:pt x="26" y="50"/>
                    </a:lnTo>
                    <a:lnTo>
                      <a:pt x="0" y="9"/>
                    </a:lnTo>
                    <a:lnTo>
                      <a:pt x="1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69" name="Freeform 1159">
                <a:extLst>
                  <a:ext uri="{FF2B5EF4-FFF2-40B4-BE49-F238E27FC236}">
                    <a16:creationId xmlns:a16="http://schemas.microsoft.com/office/drawing/2014/main" id="{94C03058-06B8-4838-B487-CCC7DB7BBC22}"/>
                  </a:ext>
                </a:extLst>
              </p:cNvPr>
              <p:cNvSpPr>
                <a:spLocks noEditPoints="1"/>
              </p:cNvSpPr>
              <p:nvPr/>
            </p:nvSpPr>
            <p:spPr bwMode="auto">
              <a:xfrm>
                <a:off x="1761" y="1900"/>
                <a:ext cx="12" cy="14"/>
              </a:xfrm>
              <a:custGeom>
                <a:avLst/>
                <a:gdLst>
                  <a:gd name="T0" fmla="*/ 0 w 47"/>
                  <a:gd name="T1" fmla="*/ 3 h 53"/>
                  <a:gd name="T2" fmla="*/ 0 w 47"/>
                  <a:gd name="T3" fmla="*/ 3 h 53"/>
                  <a:gd name="T4" fmla="*/ 0 w 47"/>
                  <a:gd name="T5" fmla="*/ 3 h 53"/>
                  <a:gd name="T6" fmla="*/ 2 w 47"/>
                  <a:gd name="T7" fmla="*/ 2 h 53"/>
                  <a:gd name="T8" fmla="*/ 0 w 47"/>
                  <a:gd name="T9" fmla="*/ 3 h 53"/>
                  <a:gd name="T10" fmla="*/ 4 w 47"/>
                  <a:gd name="T11" fmla="*/ 0 h 53"/>
                  <a:gd name="T12" fmla="*/ 12 w 47"/>
                  <a:gd name="T13" fmla="*/ 11 h 53"/>
                  <a:gd name="T14" fmla="*/ 8 w 47"/>
                  <a:gd name="T15" fmla="*/ 14 h 53"/>
                  <a:gd name="T16" fmla="*/ 0 w 47"/>
                  <a:gd name="T17" fmla="*/ 3 h 53"/>
                  <a:gd name="T18" fmla="*/ 4 w 47"/>
                  <a:gd name="T19" fmla="*/ 0 h 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7"/>
                  <a:gd name="T31" fmla="*/ 0 h 53"/>
                  <a:gd name="T32" fmla="*/ 47 w 47"/>
                  <a:gd name="T33" fmla="*/ 53 h 5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7" h="53">
                    <a:moveTo>
                      <a:pt x="1" y="12"/>
                    </a:moveTo>
                    <a:lnTo>
                      <a:pt x="1" y="11"/>
                    </a:lnTo>
                    <a:lnTo>
                      <a:pt x="0" y="11"/>
                    </a:lnTo>
                    <a:lnTo>
                      <a:pt x="9" y="7"/>
                    </a:lnTo>
                    <a:lnTo>
                      <a:pt x="1" y="12"/>
                    </a:lnTo>
                    <a:close/>
                    <a:moveTo>
                      <a:pt x="16" y="0"/>
                    </a:moveTo>
                    <a:lnTo>
                      <a:pt x="47" y="42"/>
                    </a:lnTo>
                    <a:lnTo>
                      <a:pt x="33" y="53"/>
                    </a:lnTo>
                    <a:lnTo>
                      <a:pt x="1" y="12"/>
                    </a:lnTo>
                    <a:lnTo>
                      <a:pt x="1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70" name="Freeform 1160">
                <a:extLst>
                  <a:ext uri="{FF2B5EF4-FFF2-40B4-BE49-F238E27FC236}">
                    <a16:creationId xmlns:a16="http://schemas.microsoft.com/office/drawing/2014/main" id="{D3BF3940-1864-409A-88C8-F49B2BE9C882}"/>
                  </a:ext>
                </a:extLst>
              </p:cNvPr>
              <p:cNvSpPr>
                <a:spLocks/>
              </p:cNvSpPr>
              <p:nvPr/>
            </p:nvSpPr>
            <p:spPr bwMode="auto">
              <a:xfrm>
                <a:off x="1771" y="1911"/>
                <a:ext cx="2" cy="1"/>
              </a:xfrm>
              <a:custGeom>
                <a:avLst/>
                <a:gdLst>
                  <a:gd name="T0" fmla="*/ 2 w 7"/>
                  <a:gd name="T1" fmla="*/ 0 h 6"/>
                  <a:gd name="T2" fmla="*/ 2 w 7"/>
                  <a:gd name="T3" fmla="*/ 0 h 6"/>
                  <a:gd name="T4" fmla="*/ 2 w 7"/>
                  <a:gd name="T5" fmla="*/ 0 h 6"/>
                  <a:gd name="T6" fmla="*/ 0 w 7"/>
                  <a:gd name="T7" fmla="*/ 1 h 6"/>
                  <a:gd name="T8" fmla="*/ 2 w 7"/>
                  <a:gd name="T9" fmla="*/ 0 h 6"/>
                  <a:gd name="T10" fmla="*/ 0 60000 65536"/>
                  <a:gd name="T11" fmla="*/ 0 60000 65536"/>
                  <a:gd name="T12" fmla="*/ 0 60000 65536"/>
                  <a:gd name="T13" fmla="*/ 0 60000 65536"/>
                  <a:gd name="T14" fmla="*/ 0 60000 65536"/>
                  <a:gd name="T15" fmla="*/ 0 w 7"/>
                  <a:gd name="T16" fmla="*/ 0 h 6"/>
                  <a:gd name="T17" fmla="*/ 7 w 7"/>
                  <a:gd name="T18" fmla="*/ 6 h 6"/>
                </a:gdLst>
                <a:ahLst/>
                <a:cxnLst>
                  <a:cxn ang="T10">
                    <a:pos x="T0" y="T1"/>
                  </a:cxn>
                  <a:cxn ang="T11">
                    <a:pos x="T2" y="T3"/>
                  </a:cxn>
                  <a:cxn ang="T12">
                    <a:pos x="T4" y="T5"/>
                  </a:cxn>
                  <a:cxn ang="T13">
                    <a:pos x="T6" y="T7"/>
                  </a:cxn>
                  <a:cxn ang="T14">
                    <a:pos x="T8" y="T9"/>
                  </a:cxn>
                </a:cxnLst>
                <a:rect l="T15" t="T16" r="T17" b="T18"/>
                <a:pathLst>
                  <a:path w="7" h="6">
                    <a:moveTo>
                      <a:pt x="6" y="0"/>
                    </a:moveTo>
                    <a:lnTo>
                      <a:pt x="7" y="1"/>
                    </a:lnTo>
                    <a:lnTo>
                      <a:pt x="7" y="0"/>
                    </a:lnTo>
                    <a:lnTo>
                      <a:pt x="0" y="6"/>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71" name="Freeform 1161">
                <a:extLst>
                  <a:ext uri="{FF2B5EF4-FFF2-40B4-BE49-F238E27FC236}">
                    <a16:creationId xmlns:a16="http://schemas.microsoft.com/office/drawing/2014/main" id="{05F6D4E3-B9CB-4454-BA90-10B180F912D0}"/>
                  </a:ext>
                </a:extLst>
              </p:cNvPr>
              <p:cNvSpPr>
                <a:spLocks noEditPoints="1"/>
              </p:cNvSpPr>
              <p:nvPr/>
            </p:nvSpPr>
            <p:spPr bwMode="auto">
              <a:xfrm>
                <a:off x="1732" y="1907"/>
                <a:ext cx="9" cy="9"/>
              </a:xfrm>
              <a:custGeom>
                <a:avLst/>
                <a:gdLst>
                  <a:gd name="T0" fmla="*/ 5 w 34"/>
                  <a:gd name="T1" fmla="*/ 9 h 37"/>
                  <a:gd name="T2" fmla="*/ 6 w 34"/>
                  <a:gd name="T3" fmla="*/ 9 h 37"/>
                  <a:gd name="T4" fmla="*/ 5 w 34"/>
                  <a:gd name="T5" fmla="*/ 9 h 37"/>
                  <a:gd name="T6" fmla="*/ 7 w 34"/>
                  <a:gd name="T7" fmla="*/ 8 h 37"/>
                  <a:gd name="T8" fmla="*/ 5 w 34"/>
                  <a:gd name="T9" fmla="*/ 9 h 37"/>
                  <a:gd name="T10" fmla="*/ 5 w 34"/>
                  <a:gd name="T11" fmla="*/ 9 h 37"/>
                  <a:gd name="T12" fmla="*/ 0 w 34"/>
                  <a:gd name="T13" fmla="*/ 3 h 37"/>
                  <a:gd name="T14" fmla="*/ 4 w 34"/>
                  <a:gd name="T15" fmla="*/ 0 h 37"/>
                  <a:gd name="T16" fmla="*/ 9 w 34"/>
                  <a:gd name="T17" fmla="*/ 6 h 37"/>
                  <a:gd name="T18" fmla="*/ 5 w 34"/>
                  <a:gd name="T19" fmla="*/ 9 h 3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4"/>
                  <a:gd name="T31" fmla="*/ 0 h 37"/>
                  <a:gd name="T32" fmla="*/ 34 w 34"/>
                  <a:gd name="T33" fmla="*/ 37 h 3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4" h="37">
                    <a:moveTo>
                      <a:pt x="20" y="36"/>
                    </a:moveTo>
                    <a:lnTo>
                      <a:pt x="21" y="37"/>
                    </a:lnTo>
                    <a:lnTo>
                      <a:pt x="20" y="36"/>
                    </a:lnTo>
                    <a:lnTo>
                      <a:pt x="26" y="31"/>
                    </a:lnTo>
                    <a:lnTo>
                      <a:pt x="20" y="36"/>
                    </a:lnTo>
                    <a:close/>
                    <a:moveTo>
                      <a:pt x="20" y="36"/>
                    </a:moveTo>
                    <a:lnTo>
                      <a:pt x="0" y="11"/>
                    </a:lnTo>
                    <a:lnTo>
                      <a:pt x="15" y="0"/>
                    </a:lnTo>
                    <a:lnTo>
                      <a:pt x="34" y="25"/>
                    </a:lnTo>
                    <a:lnTo>
                      <a:pt x="20" y="3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72" name="Freeform 1162">
                <a:extLst>
                  <a:ext uri="{FF2B5EF4-FFF2-40B4-BE49-F238E27FC236}">
                    <a16:creationId xmlns:a16="http://schemas.microsoft.com/office/drawing/2014/main" id="{44BDF1E3-77BE-45AF-81EB-9D43AED0877A}"/>
                  </a:ext>
                </a:extLst>
              </p:cNvPr>
              <p:cNvSpPr>
                <a:spLocks noEditPoints="1"/>
              </p:cNvSpPr>
              <p:nvPr/>
            </p:nvSpPr>
            <p:spPr bwMode="auto">
              <a:xfrm>
                <a:off x="1727" y="1902"/>
                <a:ext cx="9" cy="8"/>
              </a:xfrm>
              <a:custGeom>
                <a:avLst/>
                <a:gdLst>
                  <a:gd name="T0" fmla="*/ 9 w 36"/>
                  <a:gd name="T1" fmla="*/ 5 h 33"/>
                  <a:gd name="T2" fmla="*/ 9 w 36"/>
                  <a:gd name="T3" fmla="*/ 5 h 33"/>
                  <a:gd name="T4" fmla="*/ 9 w 36"/>
                  <a:gd name="T5" fmla="*/ 5 h 33"/>
                  <a:gd name="T6" fmla="*/ 7 w 36"/>
                  <a:gd name="T7" fmla="*/ 6 h 33"/>
                  <a:gd name="T8" fmla="*/ 9 w 36"/>
                  <a:gd name="T9" fmla="*/ 5 h 33"/>
                  <a:gd name="T10" fmla="*/ 6 w 36"/>
                  <a:gd name="T11" fmla="*/ 8 h 33"/>
                  <a:gd name="T12" fmla="*/ 0 w 36"/>
                  <a:gd name="T13" fmla="*/ 3 h 33"/>
                  <a:gd name="T14" fmla="*/ 3 w 36"/>
                  <a:gd name="T15" fmla="*/ 0 h 33"/>
                  <a:gd name="T16" fmla="*/ 9 w 36"/>
                  <a:gd name="T17" fmla="*/ 5 h 33"/>
                  <a:gd name="T18" fmla="*/ 6 w 36"/>
                  <a:gd name="T19" fmla="*/ 8 h 3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6"/>
                  <a:gd name="T31" fmla="*/ 0 h 33"/>
                  <a:gd name="T32" fmla="*/ 36 w 36"/>
                  <a:gd name="T33" fmla="*/ 33 h 3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6" h="33">
                    <a:moveTo>
                      <a:pt x="35" y="19"/>
                    </a:moveTo>
                    <a:lnTo>
                      <a:pt x="35" y="20"/>
                    </a:lnTo>
                    <a:lnTo>
                      <a:pt x="36" y="21"/>
                    </a:lnTo>
                    <a:lnTo>
                      <a:pt x="29" y="26"/>
                    </a:lnTo>
                    <a:lnTo>
                      <a:pt x="35" y="19"/>
                    </a:lnTo>
                    <a:close/>
                    <a:moveTo>
                      <a:pt x="23" y="33"/>
                    </a:moveTo>
                    <a:lnTo>
                      <a:pt x="0" y="14"/>
                    </a:lnTo>
                    <a:lnTo>
                      <a:pt x="13" y="0"/>
                    </a:lnTo>
                    <a:lnTo>
                      <a:pt x="35" y="19"/>
                    </a:lnTo>
                    <a:lnTo>
                      <a:pt x="23"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73" name="Freeform 1163">
                <a:extLst>
                  <a:ext uri="{FF2B5EF4-FFF2-40B4-BE49-F238E27FC236}">
                    <a16:creationId xmlns:a16="http://schemas.microsoft.com/office/drawing/2014/main" id="{E232E0E2-0CC2-40B2-A773-A339A40B8E35}"/>
                  </a:ext>
                </a:extLst>
              </p:cNvPr>
              <p:cNvSpPr>
                <a:spLocks noEditPoints="1"/>
              </p:cNvSpPr>
              <p:nvPr/>
            </p:nvSpPr>
            <p:spPr bwMode="auto">
              <a:xfrm>
                <a:off x="1722" y="1898"/>
                <a:ext cx="8" cy="8"/>
              </a:xfrm>
              <a:custGeom>
                <a:avLst/>
                <a:gdLst>
                  <a:gd name="T0" fmla="*/ 8 w 31"/>
                  <a:gd name="T1" fmla="*/ 3 h 28"/>
                  <a:gd name="T2" fmla="*/ 8 w 31"/>
                  <a:gd name="T3" fmla="*/ 4 h 28"/>
                  <a:gd name="T4" fmla="*/ 8 w 31"/>
                  <a:gd name="T5" fmla="*/ 4 h 28"/>
                  <a:gd name="T6" fmla="*/ 6 w 31"/>
                  <a:gd name="T7" fmla="*/ 6 h 28"/>
                  <a:gd name="T8" fmla="*/ 8 w 31"/>
                  <a:gd name="T9" fmla="*/ 3 h 28"/>
                  <a:gd name="T10" fmla="*/ 5 w 31"/>
                  <a:gd name="T11" fmla="*/ 8 h 28"/>
                  <a:gd name="T12" fmla="*/ 0 w 31"/>
                  <a:gd name="T13" fmla="*/ 4 h 28"/>
                  <a:gd name="T14" fmla="*/ 3 w 31"/>
                  <a:gd name="T15" fmla="*/ 0 h 28"/>
                  <a:gd name="T16" fmla="*/ 8 w 31"/>
                  <a:gd name="T17" fmla="*/ 3 h 28"/>
                  <a:gd name="T18" fmla="*/ 5 w 31"/>
                  <a:gd name="T19" fmla="*/ 8 h 2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1"/>
                  <a:gd name="T31" fmla="*/ 0 h 28"/>
                  <a:gd name="T32" fmla="*/ 31 w 31"/>
                  <a:gd name="T33" fmla="*/ 28 h 2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1" h="28">
                    <a:moveTo>
                      <a:pt x="30" y="12"/>
                    </a:moveTo>
                    <a:lnTo>
                      <a:pt x="30" y="13"/>
                    </a:lnTo>
                    <a:lnTo>
                      <a:pt x="31" y="13"/>
                    </a:lnTo>
                    <a:lnTo>
                      <a:pt x="25" y="20"/>
                    </a:lnTo>
                    <a:lnTo>
                      <a:pt x="30" y="12"/>
                    </a:lnTo>
                    <a:close/>
                    <a:moveTo>
                      <a:pt x="19" y="28"/>
                    </a:moveTo>
                    <a:lnTo>
                      <a:pt x="0" y="15"/>
                    </a:lnTo>
                    <a:lnTo>
                      <a:pt x="11" y="0"/>
                    </a:lnTo>
                    <a:lnTo>
                      <a:pt x="30" y="12"/>
                    </a:lnTo>
                    <a:lnTo>
                      <a:pt x="19"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74" name="Freeform 1164">
                <a:extLst>
                  <a:ext uri="{FF2B5EF4-FFF2-40B4-BE49-F238E27FC236}">
                    <a16:creationId xmlns:a16="http://schemas.microsoft.com/office/drawing/2014/main" id="{5DCF8740-3C2A-4C6B-8880-0234E030E86C}"/>
                  </a:ext>
                </a:extLst>
              </p:cNvPr>
              <p:cNvSpPr>
                <a:spLocks noEditPoints="1"/>
              </p:cNvSpPr>
              <p:nvPr/>
            </p:nvSpPr>
            <p:spPr bwMode="auto">
              <a:xfrm>
                <a:off x="1719" y="1897"/>
                <a:ext cx="6" cy="6"/>
              </a:xfrm>
              <a:custGeom>
                <a:avLst/>
                <a:gdLst>
                  <a:gd name="T0" fmla="*/ 5 w 23"/>
                  <a:gd name="T1" fmla="*/ 1 h 21"/>
                  <a:gd name="T2" fmla="*/ 5 w 23"/>
                  <a:gd name="T3" fmla="*/ 1 h 21"/>
                  <a:gd name="T4" fmla="*/ 6 w 23"/>
                  <a:gd name="T5" fmla="*/ 1 h 21"/>
                  <a:gd name="T6" fmla="*/ 5 w 23"/>
                  <a:gd name="T7" fmla="*/ 3 h 21"/>
                  <a:gd name="T8" fmla="*/ 5 w 23"/>
                  <a:gd name="T9" fmla="*/ 1 h 21"/>
                  <a:gd name="T10" fmla="*/ 4 w 23"/>
                  <a:gd name="T11" fmla="*/ 6 h 21"/>
                  <a:gd name="T12" fmla="*/ 0 w 23"/>
                  <a:gd name="T13" fmla="*/ 5 h 21"/>
                  <a:gd name="T14" fmla="*/ 1 w 23"/>
                  <a:gd name="T15" fmla="*/ 0 h 21"/>
                  <a:gd name="T16" fmla="*/ 5 w 23"/>
                  <a:gd name="T17" fmla="*/ 1 h 21"/>
                  <a:gd name="T18" fmla="*/ 4 w 23"/>
                  <a:gd name="T19" fmla="*/ 6 h 2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21"/>
                  <a:gd name="T32" fmla="*/ 23 w 23"/>
                  <a:gd name="T33" fmla="*/ 21 h 2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21">
                    <a:moveTo>
                      <a:pt x="19" y="3"/>
                    </a:moveTo>
                    <a:lnTo>
                      <a:pt x="21" y="3"/>
                    </a:lnTo>
                    <a:lnTo>
                      <a:pt x="23" y="5"/>
                    </a:lnTo>
                    <a:lnTo>
                      <a:pt x="18" y="12"/>
                    </a:lnTo>
                    <a:lnTo>
                      <a:pt x="19" y="3"/>
                    </a:lnTo>
                    <a:close/>
                    <a:moveTo>
                      <a:pt x="16" y="21"/>
                    </a:moveTo>
                    <a:lnTo>
                      <a:pt x="0" y="19"/>
                    </a:lnTo>
                    <a:lnTo>
                      <a:pt x="3" y="0"/>
                    </a:lnTo>
                    <a:lnTo>
                      <a:pt x="19" y="3"/>
                    </a:lnTo>
                    <a:lnTo>
                      <a:pt x="16"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75" name="Freeform 1165">
                <a:extLst>
                  <a:ext uri="{FF2B5EF4-FFF2-40B4-BE49-F238E27FC236}">
                    <a16:creationId xmlns:a16="http://schemas.microsoft.com/office/drawing/2014/main" id="{A697F68A-DB59-4B3E-BDD5-FAFF52BFA5E4}"/>
                  </a:ext>
                </a:extLst>
              </p:cNvPr>
              <p:cNvSpPr>
                <a:spLocks noEditPoints="1"/>
              </p:cNvSpPr>
              <p:nvPr/>
            </p:nvSpPr>
            <p:spPr bwMode="auto">
              <a:xfrm>
                <a:off x="1715" y="1897"/>
                <a:ext cx="6" cy="6"/>
              </a:xfrm>
              <a:custGeom>
                <a:avLst/>
                <a:gdLst>
                  <a:gd name="T0" fmla="*/ 3 w 21"/>
                  <a:gd name="T1" fmla="*/ 0 h 25"/>
                  <a:gd name="T2" fmla="*/ 4 w 21"/>
                  <a:gd name="T3" fmla="*/ 0 h 25"/>
                  <a:gd name="T4" fmla="*/ 5 w 21"/>
                  <a:gd name="T5" fmla="*/ 0 h 25"/>
                  <a:gd name="T6" fmla="*/ 5 w 21"/>
                  <a:gd name="T7" fmla="*/ 2 h 25"/>
                  <a:gd name="T8" fmla="*/ 3 w 21"/>
                  <a:gd name="T9" fmla="*/ 0 h 25"/>
                  <a:gd name="T10" fmla="*/ 6 w 21"/>
                  <a:gd name="T11" fmla="*/ 5 h 25"/>
                  <a:gd name="T12" fmla="*/ 3 w 21"/>
                  <a:gd name="T13" fmla="*/ 6 h 25"/>
                  <a:gd name="T14" fmla="*/ 0 w 21"/>
                  <a:gd name="T15" fmla="*/ 2 h 25"/>
                  <a:gd name="T16" fmla="*/ 3 w 21"/>
                  <a:gd name="T17" fmla="*/ 0 h 25"/>
                  <a:gd name="T18" fmla="*/ 6 w 21"/>
                  <a:gd name="T19" fmla="*/ 5 h 2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
                  <a:gd name="T31" fmla="*/ 0 h 25"/>
                  <a:gd name="T32" fmla="*/ 21 w 21"/>
                  <a:gd name="T33" fmla="*/ 25 h 2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 h="25">
                    <a:moveTo>
                      <a:pt x="12" y="1"/>
                    </a:moveTo>
                    <a:lnTo>
                      <a:pt x="15" y="0"/>
                    </a:lnTo>
                    <a:lnTo>
                      <a:pt x="18" y="1"/>
                    </a:lnTo>
                    <a:lnTo>
                      <a:pt x="16" y="10"/>
                    </a:lnTo>
                    <a:lnTo>
                      <a:pt x="12" y="1"/>
                    </a:lnTo>
                    <a:close/>
                    <a:moveTo>
                      <a:pt x="21" y="19"/>
                    </a:moveTo>
                    <a:lnTo>
                      <a:pt x="9" y="25"/>
                    </a:lnTo>
                    <a:lnTo>
                      <a:pt x="0" y="8"/>
                    </a:lnTo>
                    <a:lnTo>
                      <a:pt x="12" y="1"/>
                    </a:lnTo>
                    <a:lnTo>
                      <a:pt x="21"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76" name="Freeform 1166">
                <a:extLst>
                  <a:ext uri="{FF2B5EF4-FFF2-40B4-BE49-F238E27FC236}">
                    <a16:creationId xmlns:a16="http://schemas.microsoft.com/office/drawing/2014/main" id="{9CBD2B04-8236-46C9-B1EA-90692AA2DFD3}"/>
                  </a:ext>
                </a:extLst>
              </p:cNvPr>
              <p:cNvSpPr>
                <a:spLocks noEditPoints="1"/>
              </p:cNvSpPr>
              <p:nvPr/>
            </p:nvSpPr>
            <p:spPr bwMode="auto">
              <a:xfrm>
                <a:off x="1712" y="1899"/>
                <a:ext cx="6" cy="8"/>
              </a:xfrm>
              <a:custGeom>
                <a:avLst/>
                <a:gdLst>
                  <a:gd name="T0" fmla="*/ 3 w 27"/>
                  <a:gd name="T1" fmla="*/ 1 h 31"/>
                  <a:gd name="T2" fmla="*/ 3 w 27"/>
                  <a:gd name="T3" fmla="*/ 0 h 31"/>
                  <a:gd name="T4" fmla="*/ 4 w 27"/>
                  <a:gd name="T5" fmla="*/ 0 h 31"/>
                  <a:gd name="T6" fmla="*/ 4 w 27"/>
                  <a:gd name="T7" fmla="*/ 2 h 31"/>
                  <a:gd name="T8" fmla="*/ 3 w 27"/>
                  <a:gd name="T9" fmla="*/ 1 h 31"/>
                  <a:gd name="T10" fmla="*/ 6 w 27"/>
                  <a:gd name="T11" fmla="*/ 4 h 31"/>
                  <a:gd name="T12" fmla="*/ 3 w 27"/>
                  <a:gd name="T13" fmla="*/ 8 h 31"/>
                  <a:gd name="T14" fmla="*/ 0 w 27"/>
                  <a:gd name="T15" fmla="*/ 5 h 31"/>
                  <a:gd name="T16" fmla="*/ 3 w 27"/>
                  <a:gd name="T17" fmla="*/ 1 h 31"/>
                  <a:gd name="T18" fmla="*/ 6 w 27"/>
                  <a:gd name="T19" fmla="*/ 4 h 3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
                  <a:gd name="T31" fmla="*/ 0 h 31"/>
                  <a:gd name="T32" fmla="*/ 27 w 27"/>
                  <a:gd name="T33" fmla="*/ 31 h 3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 h="31">
                    <a:moveTo>
                      <a:pt x="12" y="2"/>
                    </a:moveTo>
                    <a:lnTo>
                      <a:pt x="14" y="1"/>
                    </a:lnTo>
                    <a:lnTo>
                      <a:pt x="16" y="0"/>
                    </a:lnTo>
                    <a:lnTo>
                      <a:pt x="20" y="9"/>
                    </a:lnTo>
                    <a:lnTo>
                      <a:pt x="12" y="2"/>
                    </a:lnTo>
                    <a:close/>
                    <a:moveTo>
                      <a:pt x="27" y="14"/>
                    </a:moveTo>
                    <a:lnTo>
                      <a:pt x="15" y="31"/>
                    </a:lnTo>
                    <a:lnTo>
                      <a:pt x="0" y="18"/>
                    </a:lnTo>
                    <a:lnTo>
                      <a:pt x="12" y="2"/>
                    </a:lnTo>
                    <a:lnTo>
                      <a:pt x="27"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77" name="Freeform 1167">
                <a:extLst>
                  <a:ext uri="{FF2B5EF4-FFF2-40B4-BE49-F238E27FC236}">
                    <a16:creationId xmlns:a16="http://schemas.microsoft.com/office/drawing/2014/main" id="{BEAA8E27-41B6-4DFB-93F8-3523FEBDF88F}"/>
                  </a:ext>
                </a:extLst>
              </p:cNvPr>
              <p:cNvSpPr>
                <a:spLocks noEditPoints="1"/>
              </p:cNvSpPr>
              <p:nvPr/>
            </p:nvSpPr>
            <p:spPr bwMode="auto">
              <a:xfrm>
                <a:off x="1711" y="1904"/>
                <a:ext cx="6" cy="10"/>
              </a:xfrm>
              <a:custGeom>
                <a:avLst/>
                <a:gdLst>
                  <a:gd name="T0" fmla="*/ 0 w 23"/>
                  <a:gd name="T1" fmla="*/ 2 h 42"/>
                  <a:gd name="T2" fmla="*/ 0 w 23"/>
                  <a:gd name="T3" fmla="*/ 1 h 42"/>
                  <a:gd name="T4" fmla="*/ 1 w 23"/>
                  <a:gd name="T5" fmla="*/ 0 h 42"/>
                  <a:gd name="T6" fmla="*/ 3 w 23"/>
                  <a:gd name="T7" fmla="*/ 1 h 42"/>
                  <a:gd name="T8" fmla="*/ 0 w 23"/>
                  <a:gd name="T9" fmla="*/ 2 h 42"/>
                  <a:gd name="T10" fmla="*/ 5 w 23"/>
                  <a:gd name="T11" fmla="*/ 1 h 42"/>
                  <a:gd name="T12" fmla="*/ 6 w 23"/>
                  <a:gd name="T13" fmla="*/ 10 h 42"/>
                  <a:gd name="T14" fmla="*/ 1 w 23"/>
                  <a:gd name="T15" fmla="*/ 10 h 42"/>
                  <a:gd name="T16" fmla="*/ 0 w 23"/>
                  <a:gd name="T17" fmla="*/ 2 h 42"/>
                  <a:gd name="T18" fmla="*/ 5 w 23"/>
                  <a:gd name="T19" fmla="*/ 1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42"/>
                  <a:gd name="T32" fmla="*/ 23 w 23"/>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42">
                    <a:moveTo>
                      <a:pt x="1" y="7"/>
                    </a:moveTo>
                    <a:lnTo>
                      <a:pt x="0" y="4"/>
                    </a:lnTo>
                    <a:lnTo>
                      <a:pt x="3" y="0"/>
                    </a:lnTo>
                    <a:lnTo>
                      <a:pt x="10" y="6"/>
                    </a:lnTo>
                    <a:lnTo>
                      <a:pt x="1" y="7"/>
                    </a:lnTo>
                    <a:close/>
                    <a:moveTo>
                      <a:pt x="20" y="6"/>
                    </a:moveTo>
                    <a:lnTo>
                      <a:pt x="23" y="40"/>
                    </a:lnTo>
                    <a:lnTo>
                      <a:pt x="4" y="42"/>
                    </a:lnTo>
                    <a:lnTo>
                      <a:pt x="1" y="7"/>
                    </a:lnTo>
                    <a:lnTo>
                      <a:pt x="2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78" name="Freeform 1168">
                <a:extLst>
                  <a:ext uri="{FF2B5EF4-FFF2-40B4-BE49-F238E27FC236}">
                    <a16:creationId xmlns:a16="http://schemas.microsoft.com/office/drawing/2014/main" id="{69ABFAF5-E1FF-40BE-A68B-4DAAAD626F86}"/>
                  </a:ext>
                </a:extLst>
              </p:cNvPr>
              <p:cNvSpPr>
                <a:spLocks/>
              </p:cNvSpPr>
              <p:nvPr/>
            </p:nvSpPr>
            <p:spPr bwMode="auto">
              <a:xfrm>
                <a:off x="1712" y="1914"/>
                <a:ext cx="2" cy="1"/>
              </a:xfrm>
              <a:custGeom>
                <a:avLst/>
                <a:gdLst>
                  <a:gd name="T0" fmla="*/ 0 w 9"/>
                  <a:gd name="T1" fmla="*/ 1 h 5"/>
                  <a:gd name="T2" fmla="*/ 0 w 9"/>
                  <a:gd name="T3" fmla="*/ 0 h 5"/>
                  <a:gd name="T4" fmla="*/ 0 w 9"/>
                  <a:gd name="T5" fmla="*/ 0 h 5"/>
                  <a:gd name="T6" fmla="*/ 2 w 9"/>
                  <a:gd name="T7" fmla="*/ 0 h 5"/>
                  <a:gd name="T8" fmla="*/ 0 w 9"/>
                  <a:gd name="T9" fmla="*/ 1 h 5"/>
                  <a:gd name="T10" fmla="*/ 0 60000 65536"/>
                  <a:gd name="T11" fmla="*/ 0 60000 65536"/>
                  <a:gd name="T12" fmla="*/ 0 60000 65536"/>
                  <a:gd name="T13" fmla="*/ 0 60000 65536"/>
                  <a:gd name="T14" fmla="*/ 0 60000 65536"/>
                  <a:gd name="T15" fmla="*/ 0 w 9"/>
                  <a:gd name="T16" fmla="*/ 0 h 5"/>
                  <a:gd name="T17" fmla="*/ 9 w 9"/>
                  <a:gd name="T18" fmla="*/ 5 h 5"/>
                </a:gdLst>
                <a:ahLst/>
                <a:cxnLst>
                  <a:cxn ang="T10">
                    <a:pos x="T0" y="T1"/>
                  </a:cxn>
                  <a:cxn ang="T11">
                    <a:pos x="T2" y="T3"/>
                  </a:cxn>
                  <a:cxn ang="T12">
                    <a:pos x="T4" y="T5"/>
                  </a:cxn>
                  <a:cxn ang="T13">
                    <a:pos x="T6" y="T7"/>
                  </a:cxn>
                  <a:cxn ang="T14">
                    <a:pos x="T8" y="T9"/>
                  </a:cxn>
                </a:cxnLst>
                <a:rect l="T15" t="T16" r="T17" b="T18"/>
                <a:pathLst>
                  <a:path w="9" h="5">
                    <a:moveTo>
                      <a:pt x="0" y="5"/>
                    </a:moveTo>
                    <a:lnTo>
                      <a:pt x="0" y="2"/>
                    </a:lnTo>
                    <a:lnTo>
                      <a:pt x="0" y="1"/>
                    </a:lnTo>
                    <a:lnTo>
                      <a:pt x="9" y="0"/>
                    </a:lnTo>
                    <a:lnTo>
                      <a:pt x="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79" name="Freeform 1169">
                <a:extLst>
                  <a:ext uri="{FF2B5EF4-FFF2-40B4-BE49-F238E27FC236}">
                    <a16:creationId xmlns:a16="http://schemas.microsoft.com/office/drawing/2014/main" id="{33929D55-8315-41B3-9FD8-D5DFB942B212}"/>
                  </a:ext>
                </a:extLst>
              </p:cNvPr>
              <p:cNvSpPr>
                <a:spLocks noEditPoints="1"/>
              </p:cNvSpPr>
              <p:nvPr/>
            </p:nvSpPr>
            <p:spPr bwMode="auto">
              <a:xfrm>
                <a:off x="2272" y="1726"/>
                <a:ext cx="1233" cy="724"/>
              </a:xfrm>
              <a:custGeom>
                <a:avLst/>
                <a:gdLst>
                  <a:gd name="T0" fmla="*/ 79 w 4929"/>
                  <a:gd name="T1" fmla="*/ 92 h 2895"/>
                  <a:gd name="T2" fmla="*/ 144 w 4929"/>
                  <a:gd name="T3" fmla="*/ 163 h 2895"/>
                  <a:gd name="T4" fmla="*/ 192 w 4929"/>
                  <a:gd name="T5" fmla="*/ 204 h 2895"/>
                  <a:gd name="T6" fmla="*/ 225 w 4929"/>
                  <a:gd name="T7" fmla="*/ 236 h 2895"/>
                  <a:gd name="T8" fmla="*/ 280 w 4929"/>
                  <a:gd name="T9" fmla="*/ 296 h 2895"/>
                  <a:gd name="T10" fmla="*/ 339 w 4929"/>
                  <a:gd name="T11" fmla="*/ 373 h 2895"/>
                  <a:gd name="T12" fmla="*/ 398 w 4929"/>
                  <a:gd name="T13" fmla="*/ 433 h 2895"/>
                  <a:gd name="T14" fmla="*/ 454 w 4929"/>
                  <a:gd name="T15" fmla="*/ 492 h 2895"/>
                  <a:gd name="T16" fmla="*/ 558 w 4929"/>
                  <a:gd name="T17" fmla="*/ 622 h 2895"/>
                  <a:gd name="T18" fmla="*/ 611 w 4929"/>
                  <a:gd name="T19" fmla="*/ 682 h 2895"/>
                  <a:gd name="T20" fmla="*/ 648 w 4929"/>
                  <a:gd name="T21" fmla="*/ 719 h 2895"/>
                  <a:gd name="T22" fmla="*/ 655 w 4929"/>
                  <a:gd name="T23" fmla="*/ 690 h 2895"/>
                  <a:gd name="T24" fmla="*/ 613 w 4929"/>
                  <a:gd name="T25" fmla="*/ 651 h 2895"/>
                  <a:gd name="T26" fmla="*/ 629 w 4929"/>
                  <a:gd name="T27" fmla="*/ 646 h 2895"/>
                  <a:gd name="T28" fmla="*/ 648 w 4929"/>
                  <a:gd name="T29" fmla="*/ 659 h 2895"/>
                  <a:gd name="T30" fmla="*/ 635 w 4929"/>
                  <a:gd name="T31" fmla="*/ 611 h 2895"/>
                  <a:gd name="T32" fmla="*/ 616 w 4929"/>
                  <a:gd name="T33" fmla="*/ 592 h 2895"/>
                  <a:gd name="T34" fmla="*/ 606 w 4929"/>
                  <a:gd name="T35" fmla="*/ 564 h 2895"/>
                  <a:gd name="T36" fmla="*/ 637 w 4929"/>
                  <a:gd name="T37" fmla="*/ 569 h 2895"/>
                  <a:gd name="T38" fmla="*/ 654 w 4929"/>
                  <a:gd name="T39" fmla="*/ 577 h 2895"/>
                  <a:gd name="T40" fmla="*/ 668 w 4929"/>
                  <a:gd name="T41" fmla="*/ 549 h 2895"/>
                  <a:gd name="T42" fmla="*/ 650 w 4929"/>
                  <a:gd name="T43" fmla="*/ 526 h 2895"/>
                  <a:gd name="T44" fmla="*/ 646 w 4929"/>
                  <a:gd name="T45" fmla="*/ 479 h 2895"/>
                  <a:gd name="T46" fmla="*/ 670 w 4929"/>
                  <a:gd name="T47" fmla="*/ 491 h 2895"/>
                  <a:gd name="T48" fmla="*/ 684 w 4929"/>
                  <a:gd name="T49" fmla="*/ 509 h 2895"/>
                  <a:gd name="T50" fmla="*/ 703 w 4929"/>
                  <a:gd name="T51" fmla="*/ 486 h 2895"/>
                  <a:gd name="T52" fmla="*/ 704 w 4929"/>
                  <a:gd name="T53" fmla="*/ 478 h 2895"/>
                  <a:gd name="T54" fmla="*/ 674 w 4929"/>
                  <a:gd name="T55" fmla="*/ 440 h 2895"/>
                  <a:gd name="T56" fmla="*/ 703 w 4929"/>
                  <a:gd name="T57" fmla="*/ 411 h 2895"/>
                  <a:gd name="T58" fmla="*/ 719 w 4929"/>
                  <a:gd name="T59" fmla="*/ 432 h 2895"/>
                  <a:gd name="T60" fmla="*/ 752 w 4929"/>
                  <a:gd name="T61" fmla="*/ 407 h 2895"/>
                  <a:gd name="T62" fmla="*/ 739 w 4929"/>
                  <a:gd name="T63" fmla="*/ 375 h 2895"/>
                  <a:gd name="T64" fmla="*/ 769 w 4929"/>
                  <a:gd name="T65" fmla="*/ 354 h 2895"/>
                  <a:gd name="T66" fmla="*/ 787 w 4929"/>
                  <a:gd name="T67" fmla="*/ 386 h 2895"/>
                  <a:gd name="T68" fmla="*/ 807 w 4929"/>
                  <a:gd name="T69" fmla="*/ 388 h 2895"/>
                  <a:gd name="T70" fmla="*/ 821 w 4929"/>
                  <a:gd name="T71" fmla="*/ 365 h 2895"/>
                  <a:gd name="T72" fmla="*/ 815 w 4929"/>
                  <a:gd name="T73" fmla="*/ 352 h 2895"/>
                  <a:gd name="T74" fmla="*/ 807 w 4929"/>
                  <a:gd name="T75" fmla="*/ 318 h 2895"/>
                  <a:gd name="T76" fmla="*/ 842 w 4929"/>
                  <a:gd name="T77" fmla="*/ 323 h 2895"/>
                  <a:gd name="T78" fmla="*/ 859 w 4929"/>
                  <a:gd name="T79" fmla="*/ 345 h 2895"/>
                  <a:gd name="T80" fmla="*/ 882 w 4929"/>
                  <a:gd name="T81" fmla="*/ 338 h 2895"/>
                  <a:gd name="T82" fmla="*/ 888 w 4929"/>
                  <a:gd name="T83" fmla="*/ 328 h 2895"/>
                  <a:gd name="T84" fmla="*/ 865 w 4929"/>
                  <a:gd name="T85" fmla="*/ 311 h 2895"/>
                  <a:gd name="T86" fmla="*/ 879 w 4929"/>
                  <a:gd name="T87" fmla="*/ 286 h 2895"/>
                  <a:gd name="T88" fmla="*/ 916 w 4929"/>
                  <a:gd name="T89" fmla="*/ 289 h 2895"/>
                  <a:gd name="T90" fmla="*/ 965 w 4929"/>
                  <a:gd name="T91" fmla="*/ 307 h 2895"/>
                  <a:gd name="T92" fmla="*/ 959 w 4929"/>
                  <a:gd name="T93" fmla="*/ 273 h 2895"/>
                  <a:gd name="T94" fmla="*/ 989 w 4929"/>
                  <a:gd name="T95" fmla="*/ 263 h 2895"/>
                  <a:gd name="T96" fmla="*/ 1007 w 4929"/>
                  <a:gd name="T97" fmla="*/ 292 h 2895"/>
                  <a:gd name="T98" fmla="*/ 1045 w 4929"/>
                  <a:gd name="T99" fmla="*/ 298 h 2895"/>
                  <a:gd name="T100" fmla="*/ 1032 w 4929"/>
                  <a:gd name="T101" fmla="*/ 267 h 2895"/>
                  <a:gd name="T102" fmla="*/ 1056 w 4929"/>
                  <a:gd name="T103" fmla="*/ 255 h 2895"/>
                  <a:gd name="T104" fmla="*/ 1082 w 4929"/>
                  <a:gd name="T105" fmla="*/ 273 h 2895"/>
                  <a:gd name="T106" fmla="*/ 1136 w 4929"/>
                  <a:gd name="T107" fmla="*/ 300 h 2895"/>
                  <a:gd name="T108" fmla="*/ 1118 w 4929"/>
                  <a:gd name="T109" fmla="*/ 277 h 2895"/>
                  <a:gd name="T110" fmla="*/ 1131 w 4929"/>
                  <a:gd name="T111" fmla="*/ 268 h 2895"/>
                  <a:gd name="T112" fmla="*/ 1175 w 4929"/>
                  <a:gd name="T113" fmla="*/ 301 h 2895"/>
                  <a:gd name="T114" fmla="*/ 1225 w 4929"/>
                  <a:gd name="T115" fmla="*/ 328 h 2895"/>
                  <a:gd name="T116" fmla="*/ 1190 w 4929"/>
                  <a:gd name="T117" fmla="*/ 270 h 2895"/>
                  <a:gd name="T118" fmla="*/ 1131 w 4929"/>
                  <a:gd name="T119" fmla="*/ 233 h 2895"/>
                  <a:gd name="T120" fmla="*/ 1064 w 4929"/>
                  <a:gd name="T121" fmla="*/ 183 h 2895"/>
                  <a:gd name="T122" fmla="*/ 1009 w 4929"/>
                  <a:gd name="T123" fmla="*/ 125 h 2895"/>
                  <a:gd name="T124" fmla="*/ 926 w 4929"/>
                  <a:gd name="T125" fmla="*/ 42 h 289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929"/>
                  <a:gd name="T190" fmla="*/ 0 h 2895"/>
                  <a:gd name="T191" fmla="*/ 4929 w 4929"/>
                  <a:gd name="T192" fmla="*/ 2895 h 2895"/>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929" h="2895">
                    <a:moveTo>
                      <a:pt x="0" y="0"/>
                    </a:moveTo>
                    <a:lnTo>
                      <a:pt x="25" y="0"/>
                    </a:lnTo>
                    <a:lnTo>
                      <a:pt x="52" y="30"/>
                    </a:lnTo>
                    <a:lnTo>
                      <a:pt x="38" y="42"/>
                    </a:lnTo>
                    <a:lnTo>
                      <a:pt x="0" y="0"/>
                    </a:lnTo>
                    <a:close/>
                    <a:moveTo>
                      <a:pt x="3472" y="0"/>
                    </a:moveTo>
                    <a:lnTo>
                      <a:pt x="3504" y="0"/>
                    </a:lnTo>
                    <a:lnTo>
                      <a:pt x="3587" y="60"/>
                    </a:lnTo>
                    <a:lnTo>
                      <a:pt x="3576" y="75"/>
                    </a:lnTo>
                    <a:lnTo>
                      <a:pt x="3472" y="0"/>
                    </a:lnTo>
                    <a:close/>
                    <a:moveTo>
                      <a:pt x="52" y="30"/>
                    </a:moveTo>
                    <a:lnTo>
                      <a:pt x="52" y="29"/>
                    </a:lnTo>
                    <a:lnTo>
                      <a:pt x="52" y="30"/>
                    </a:lnTo>
                    <a:lnTo>
                      <a:pt x="45" y="36"/>
                    </a:lnTo>
                    <a:lnTo>
                      <a:pt x="52" y="30"/>
                    </a:lnTo>
                    <a:close/>
                    <a:moveTo>
                      <a:pt x="52" y="30"/>
                    </a:moveTo>
                    <a:lnTo>
                      <a:pt x="129" y="116"/>
                    </a:lnTo>
                    <a:lnTo>
                      <a:pt x="115" y="128"/>
                    </a:lnTo>
                    <a:lnTo>
                      <a:pt x="38" y="42"/>
                    </a:lnTo>
                    <a:lnTo>
                      <a:pt x="52" y="30"/>
                    </a:lnTo>
                    <a:close/>
                    <a:moveTo>
                      <a:pt x="129" y="116"/>
                    </a:moveTo>
                    <a:lnTo>
                      <a:pt x="129" y="116"/>
                    </a:lnTo>
                    <a:lnTo>
                      <a:pt x="121" y="122"/>
                    </a:lnTo>
                    <a:lnTo>
                      <a:pt x="129" y="116"/>
                    </a:lnTo>
                    <a:close/>
                    <a:moveTo>
                      <a:pt x="129" y="116"/>
                    </a:moveTo>
                    <a:lnTo>
                      <a:pt x="198" y="199"/>
                    </a:lnTo>
                    <a:lnTo>
                      <a:pt x="184" y="211"/>
                    </a:lnTo>
                    <a:lnTo>
                      <a:pt x="115" y="128"/>
                    </a:lnTo>
                    <a:lnTo>
                      <a:pt x="129" y="116"/>
                    </a:lnTo>
                    <a:close/>
                    <a:moveTo>
                      <a:pt x="198" y="199"/>
                    </a:moveTo>
                    <a:lnTo>
                      <a:pt x="199" y="200"/>
                    </a:lnTo>
                    <a:lnTo>
                      <a:pt x="198" y="199"/>
                    </a:lnTo>
                    <a:lnTo>
                      <a:pt x="192" y="204"/>
                    </a:lnTo>
                    <a:lnTo>
                      <a:pt x="198" y="199"/>
                    </a:lnTo>
                    <a:close/>
                    <a:moveTo>
                      <a:pt x="198" y="199"/>
                    </a:moveTo>
                    <a:lnTo>
                      <a:pt x="266" y="278"/>
                    </a:lnTo>
                    <a:lnTo>
                      <a:pt x="250" y="290"/>
                    </a:lnTo>
                    <a:lnTo>
                      <a:pt x="184" y="211"/>
                    </a:lnTo>
                    <a:lnTo>
                      <a:pt x="198" y="199"/>
                    </a:lnTo>
                    <a:close/>
                    <a:moveTo>
                      <a:pt x="266" y="278"/>
                    </a:moveTo>
                    <a:lnTo>
                      <a:pt x="264" y="277"/>
                    </a:lnTo>
                    <a:lnTo>
                      <a:pt x="266" y="278"/>
                    </a:lnTo>
                    <a:lnTo>
                      <a:pt x="258" y="284"/>
                    </a:lnTo>
                    <a:lnTo>
                      <a:pt x="266" y="278"/>
                    </a:lnTo>
                    <a:close/>
                    <a:moveTo>
                      <a:pt x="266" y="278"/>
                    </a:moveTo>
                    <a:lnTo>
                      <a:pt x="328" y="354"/>
                    </a:lnTo>
                    <a:lnTo>
                      <a:pt x="314" y="366"/>
                    </a:lnTo>
                    <a:lnTo>
                      <a:pt x="250" y="290"/>
                    </a:lnTo>
                    <a:lnTo>
                      <a:pt x="266" y="278"/>
                    </a:lnTo>
                    <a:close/>
                    <a:moveTo>
                      <a:pt x="314" y="366"/>
                    </a:moveTo>
                    <a:lnTo>
                      <a:pt x="314" y="366"/>
                    </a:lnTo>
                    <a:lnTo>
                      <a:pt x="322" y="360"/>
                    </a:lnTo>
                    <a:lnTo>
                      <a:pt x="314" y="366"/>
                    </a:lnTo>
                    <a:close/>
                    <a:moveTo>
                      <a:pt x="328" y="354"/>
                    </a:moveTo>
                    <a:lnTo>
                      <a:pt x="389" y="424"/>
                    </a:lnTo>
                    <a:lnTo>
                      <a:pt x="375" y="436"/>
                    </a:lnTo>
                    <a:lnTo>
                      <a:pt x="314" y="366"/>
                    </a:lnTo>
                    <a:lnTo>
                      <a:pt x="328" y="354"/>
                    </a:lnTo>
                    <a:close/>
                    <a:moveTo>
                      <a:pt x="375" y="437"/>
                    </a:moveTo>
                    <a:lnTo>
                      <a:pt x="375" y="437"/>
                    </a:lnTo>
                    <a:lnTo>
                      <a:pt x="375" y="436"/>
                    </a:lnTo>
                    <a:lnTo>
                      <a:pt x="382" y="430"/>
                    </a:lnTo>
                    <a:lnTo>
                      <a:pt x="375" y="437"/>
                    </a:lnTo>
                    <a:close/>
                    <a:moveTo>
                      <a:pt x="389" y="424"/>
                    </a:moveTo>
                    <a:lnTo>
                      <a:pt x="446" y="488"/>
                    </a:lnTo>
                    <a:lnTo>
                      <a:pt x="432" y="500"/>
                    </a:lnTo>
                    <a:lnTo>
                      <a:pt x="375" y="437"/>
                    </a:lnTo>
                    <a:lnTo>
                      <a:pt x="389" y="424"/>
                    </a:lnTo>
                    <a:close/>
                    <a:moveTo>
                      <a:pt x="446" y="488"/>
                    </a:moveTo>
                    <a:lnTo>
                      <a:pt x="447" y="488"/>
                    </a:lnTo>
                    <a:lnTo>
                      <a:pt x="446" y="488"/>
                    </a:lnTo>
                    <a:lnTo>
                      <a:pt x="439" y="493"/>
                    </a:lnTo>
                    <a:lnTo>
                      <a:pt x="446" y="488"/>
                    </a:lnTo>
                    <a:close/>
                    <a:moveTo>
                      <a:pt x="446" y="488"/>
                    </a:moveTo>
                    <a:lnTo>
                      <a:pt x="497" y="548"/>
                    </a:lnTo>
                    <a:lnTo>
                      <a:pt x="483" y="561"/>
                    </a:lnTo>
                    <a:lnTo>
                      <a:pt x="432" y="500"/>
                    </a:lnTo>
                    <a:lnTo>
                      <a:pt x="446" y="488"/>
                    </a:lnTo>
                    <a:close/>
                    <a:moveTo>
                      <a:pt x="483" y="561"/>
                    </a:moveTo>
                    <a:lnTo>
                      <a:pt x="482" y="559"/>
                    </a:lnTo>
                    <a:lnTo>
                      <a:pt x="483" y="561"/>
                    </a:lnTo>
                    <a:lnTo>
                      <a:pt x="490" y="554"/>
                    </a:lnTo>
                    <a:lnTo>
                      <a:pt x="483" y="561"/>
                    </a:lnTo>
                    <a:close/>
                    <a:moveTo>
                      <a:pt x="497" y="548"/>
                    </a:moveTo>
                    <a:lnTo>
                      <a:pt x="541" y="599"/>
                    </a:lnTo>
                    <a:lnTo>
                      <a:pt x="527" y="611"/>
                    </a:lnTo>
                    <a:lnTo>
                      <a:pt x="483" y="561"/>
                    </a:lnTo>
                    <a:lnTo>
                      <a:pt x="497" y="548"/>
                    </a:lnTo>
                    <a:close/>
                    <a:moveTo>
                      <a:pt x="528" y="611"/>
                    </a:moveTo>
                    <a:lnTo>
                      <a:pt x="527" y="611"/>
                    </a:lnTo>
                    <a:lnTo>
                      <a:pt x="535" y="605"/>
                    </a:lnTo>
                    <a:lnTo>
                      <a:pt x="528" y="611"/>
                    </a:lnTo>
                    <a:close/>
                    <a:moveTo>
                      <a:pt x="541" y="599"/>
                    </a:moveTo>
                    <a:lnTo>
                      <a:pt x="583" y="643"/>
                    </a:lnTo>
                    <a:lnTo>
                      <a:pt x="569" y="656"/>
                    </a:lnTo>
                    <a:lnTo>
                      <a:pt x="528" y="611"/>
                    </a:lnTo>
                    <a:lnTo>
                      <a:pt x="541" y="599"/>
                    </a:lnTo>
                    <a:close/>
                    <a:moveTo>
                      <a:pt x="570" y="656"/>
                    </a:moveTo>
                    <a:lnTo>
                      <a:pt x="569" y="656"/>
                    </a:lnTo>
                    <a:lnTo>
                      <a:pt x="575" y="650"/>
                    </a:lnTo>
                    <a:lnTo>
                      <a:pt x="570" y="656"/>
                    </a:lnTo>
                    <a:close/>
                    <a:moveTo>
                      <a:pt x="582" y="642"/>
                    </a:moveTo>
                    <a:lnTo>
                      <a:pt x="621" y="677"/>
                    </a:lnTo>
                    <a:lnTo>
                      <a:pt x="607" y="692"/>
                    </a:lnTo>
                    <a:lnTo>
                      <a:pt x="570" y="656"/>
                    </a:lnTo>
                    <a:lnTo>
                      <a:pt x="582" y="642"/>
                    </a:lnTo>
                    <a:close/>
                    <a:moveTo>
                      <a:pt x="621" y="677"/>
                    </a:moveTo>
                    <a:lnTo>
                      <a:pt x="618" y="676"/>
                    </a:lnTo>
                    <a:lnTo>
                      <a:pt x="621" y="677"/>
                    </a:lnTo>
                    <a:lnTo>
                      <a:pt x="614" y="684"/>
                    </a:lnTo>
                    <a:lnTo>
                      <a:pt x="621" y="677"/>
                    </a:lnTo>
                    <a:close/>
                    <a:moveTo>
                      <a:pt x="621" y="677"/>
                    </a:moveTo>
                    <a:lnTo>
                      <a:pt x="668" y="723"/>
                    </a:lnTo>
                    <a:lnTo>
                      <a:pt x="655" y="736"/>
                    </a:lnTo>
                    <a:lnTo>
                      <a:pt x="607" y="692"/>
                    </a:lnTo>
                    <a:lnTo>
                      <a:pt x="621" y="677"/>
                    </a:lnTo>
                    <a:close/>
                    <a:moveTo>
                      <a:pt x="656" y="736"/>
                    </a:moveTo>
                    <a:lnTo>
                      <a:pt x="655" y="736"/>
                    </a:lnTo>
                    <a:lnTo>
                      <a:pt x="661" y="729"/>
                    </a:lnTo>
                    <a:lnTo>
                      <a:pt x="656" y="736"/>
                    </a:lnTo>
                    <a:close/>
                    <a:moveTo>
                      <a:pt x="668" y="722"/>
                    </a:moveTo>
                    <a:lnTo>
                      <a:pt x="705" y="753"/>
                    </a:lnTo>
                    <a:lnTo>
                      <a:pt x="693" y="768"/>
                    </a:lnTo>
                    <a:lnTo>
                      <a:pt x="656" y="736"/>
                    </a:lnTo>
                    <a:lnTo>
                      <a:pt x="668" y="722"/>
                    </a:lnTo>
                    <a:close/>
                    <a:moveTo>
                      <a:pt x="705" y="753"/>
                    </a:moveTo>
                    <a:lnTo>
                      <a:pt x="707" y="753"/>
                    </a:lnTo>
                    <a:lnTo>
                      <a:pt x="707" y="755"/>
                    </a:lnTo>
                    <a:lnTo>
                      <a:pt x="700" y="761"/>
                    </a:lnTo>
                    <a:lnTo>
                      <a:pt x="705" y="753"/>
                    </a:lnTo>
                    <a:close/>
                    <a:moveTo>
                      <a:pt x="707" y="755"/>
                    </a:moveTo>
                    <a:lnTo>
                      <a:pt x="732" y="780"/>
                    </a:lnTo>
                    <a:lnTo>
                      <a:pt x="719" y="793"/>
                    </a:lnTo>
                    <a:lnTo>
                      <a:pt x="693" y="768"/>
                    </a:lnTo>
                    <a:lnTo>
                      <a:pt x="707" y="755"/>
                    </a:lnTo>
                    <a:close/>
                    <a:moveTo>
                      <a:pt x="732" y="780"/>
                    </a:moveTo>
                    <a:lnTo>
                      <a:pt x="751" y="799"/>
                    </a:lnTo>
                    <a:lnTo>
                      <a:pt x="737" y="812"/>
                    </a:lnTo>
                    <a:lnTo>
                      <a:pt x="719" y="793"/>
                    </a:lnTo>
                    <a:lnTo>
                      <a:pt x="732" y="780"/>
                    </a:lnTo>
                    <a:close/>
                    <a:moveTo>
                      <a:pt x="737" y="812"/>
                    </a:moveTo>
                    <a:lnTo>
                      <a:pt x="690" y="765"/>
                    </a:lnTo>
                    <a:lnTo>
                      <a:pt x="737" y="812"/>
                    </a:lnTo>
                    <a:lnTo>
                      <a:pt x="744" y="805"/>
                    </a:lnTo>
                    <a:lnTo>
                      <a:pt x="737" y="812"/>
                    </a:lnTo>
                    <a:close/>
                    <a:moveTo>
                      <a:pt x="751" y="799"/>
                    </a:moveTo>
                    <a:lnTo>
                      <a:pt x="767" y="814"/>
                    </a:lnTo>
                    <a:lnTo>
                      <a:pt x="753" y="828"/>
                    </a:lnTo>
                    <a:lnTo>
                      <a:pt x="737" y="812"/>
                    </a:lnTo>
                    <a:lnTo>
                      <a:pt x="751" y="799"/>
                    </a:lnTo>
                    <a:close/>
                    <a:moveTo>
                      <a:pt x="767" y="814"/>
                    </a:moveTo>
                    <a:lnTo>
                      <a:pt x="767" y="815"/>
                    </a:lnTo>
                    <a:lnTo>
                      <a:pt x="761" y="821"/>
                    </a:lnTo>
                    <a:lnTo>
                      <a:pt x="767" y="814"/>
                    </a:lnTo>
                    <a:close/>
                    <a:moveTo>
                      <a:pt x="767" y="815"/>
                    </a:moveTo>
                    <a:lnTo>
                      <a:pt x="780" y="831"/>
                    </a:lnTo>
                    <a:lnTo>
                      <a:pt x="765" y="843"/>
                    </a:lnTo>
                    <a:lnTo>
                      <a:pt x="753" y="827"/>
                    </a:lnTo>
                    <a:lnTo>
                      <a:pt x="767" y="815"/>
                    </a:lnTo>
                    <a:close/>
                    <a:moveTo>
                      <a:pt x="767" y="844"/>
                    </a:moveTo>
                    <a:lnTo>
                      <a:pt x="766" y="844"/>
                    </a:lnTo>
                    <a:lnTo>
                      <a:pt x="765" y="843"/>
                    </a:lnTo>
                    <a:lnTo>
                      <a:pt x="773" y="837"/>
                    </a:lnTo>
                    <a:lnTo>
                      <a:pt x="767" y="844"/>
                    </a:lnTo>
                    <a:close/>
                    <a:moveTo>
                      <a:pt x="779" y="830"/>
                    </a:moveTo>
                    <a:lnTo>
                      <a:pt x="798" y="846"/>
                    </a:lnTo>
                    <a:lnTo>
                      <a:pt x="786" y="860"/>
                    </a:lnTo>
                    <a:lnTo>
                      <a:pt x="767" y="844"/>
                    </a:lnTo>
                    <a:lnTo>
                      <a:pt x="779" y="830"/>
                    </a:lnTo>
                    <a:close/>
                    <a:moveTo>
                      <a:pt x="798" y="846"/>
                    </a:moveTo>
                    <a:lnTo>
                      <a:pt x="798" y="846"/>
                    </a:lnTo>
                    <a:lnTo>
                      <a:pt x="799" y="847"/>
                    </a:lnTo>
                    <a:lnTo>
                      <a:pt x="791" y="853"/>
                    </a:lnTo>
                    <a:lnTo>
                      <a:pt x="798" y="846"/>
                    </a:lnTo>
                    <a:close/>
                    <a:moveTo>
                      <a:pt x="799" y="847"/>
                    </a:moveTo>
                    <a:lnTo>
                      <a:pt x="821" y="873"/>
                    </a:lnTo>
                    <a:lnTo>
                      <a:pt x="807" y="885"/>
                    </a:lnTo>
                    <a:lnTo>
                      <a:pt x="785" y="859"/>
                    </a:lnTo>
                    <a:lnTo>
                      <a:pt x="799" y="847"/>
                    </a:lnTo>
                    <a:close/>
                    <a:moveTo>
                      <a:pt x="808" y="886"/>
                    </a:moveTo>
                    <a:lnTo>
                      <a:pt x="808" y="886"/>
                    </a:lnTo>
                    <a:lnTo>
                      <a:pt x="807" y="885"/>
                    </a:lnTo>
                    <a:lnTo>
                      <a:pt x="815" y="878"/>
                    </a:lnTo>
                    <a:lnTo>
                      <a:pt x="808" y="886"/>
                    </a:lnTo>
                    <a:close/>
                    <a:moveTo>
                      <a:pt x="820" y="871"/>
                    </a:moveTo>
                    <a:lnTo>
                      <a:pt x="855" y="900"/>
                    </a:lnTo>
                    <a:lnTo>
                      <a:pt x="843" y="914"/>
                    </a:lnTo>
                    <a:lnTo>
                      <a:pt x="808" y="886"/>
                    </a:lnTo>
                    <a:lnTo>
                      <a:pt x="820" y="871"/>
                    </a:lnTo>
                    <a:close/>
                    <a:moveTo>
                      <a:pt x="855" y="900"/>
                    </a:moveTo>
                    <a:lnTo>
                      <a:pt x="855" y="900"/>
                    </a:lnTo>
                    <a:lnTo>
                      <a:pt x="849" y="907"/>
                    </a:lnTo>
                    <a:lnTo>
                      <a:pt x="855" y="900"/>
                    </a:lnTo>
                    <a:close/>
                    <a:moveTo>
                      <a:pt x="855" y="900"/>
                    </a:moveTo>
                    <a:lnTo>
                      <a:pt x="900" y="941"/>
                    </a:lnTo>
                    <a:lnTo>
                      <a:pt x="887" y="955"/>
                    </a:lnTo>
                    <a:lnTo>
                      <a:pt x="842" y="914"/>
                    </a:lnTo>
                    <a:lnTo>
                      <a:pt x="855" y="900"/>
                    </a:lnTo>
                    <a:close/>
                    <a:moveTo>
                      <a:pt x="900" y="941"/>
                    </a:moveTo>
                    <a:lnTo>
                      <a:pt x="901" y="942"/>
                    </a:lnTo>
                    <a:lnTo>
                      <a:pt x="894" y="949"/>
                    </a:lnTo>
                    <a:lnTo>
                      <a:pt x="900" y="941"/>
                    </a:lnTo>
                    <a:close/>
                    <a:moveTo>
                      <a:pt x="901" y="942"/>
                    </a:moveTo>
                    <a:lnTo>
                      <a:pt x="948" y="996"/>
                    </a:lnTo>
                    <a:lnTo>
                      <a:pt x="934" y="1008"/>
                    </a:lnTo>
                    <a:lnTo>
                      <a:pt x="886" y="954"/>
                    </a:lnTo>
                    <a:lnTo>
                      <a:pt x="901" y="942"/>
                    </a:lnTo>
                    <a:close/>
                    <a:moveTo>
                      <a:pt x="935" y="1009"/>
                    </a:moveTo>
                    <a:lnTo>
                      <a:pt x="935" y="1009"/>
                    </a:lnTo>
                    <a:lnTo>
                      <a:pt x="934" y="1008"/>
                    </a:lnTo>
                    <a:lnTo>
                      <a:pt x="941" y="1003"/>
                    </a:lnTo>
                    <a:lnTo>
                      <a:pt x="935" y="1009"/>
                    </a:lnTo>
                    <a:close/>
                    <a:moveTo>
                      <a:pt x="948" y="996"/>
                    </a:moveTo>
                    <a:lnTo>
                      <a:pt x="995" y="1047"/>
                    </a:lnTo>
                    <a:lnTo>
                      <a:pt x="982" y="1060"/>
                    </a:lnTo>
                    <a:lnTo>
                      <a:pt x="935" y="1009"/>
                    </a:lnTo>
                    <a:lnTo>
                      <a:pt x="948" y="996"/>
                    </a:lnTo>
                    <a:close/>
                    <a:moveTo>
                      <a:pt x="995" y="1047"/>
                    </a:moveTo>
                    <a:lnTo>
                      <a:pt x="995" y="1046"/>
                    </a:lnTo>
                    <a:lnTo>
                      <a:pt x="997" y="1047"/>
                    </a:lnTo>
                    <a:lnTo>
                      <a:pt x="989" y="1053"/>
                    </a:lnTo>
                    <a:lnTo>
                      <a:pt x="995" y="1047"/>
                    </a:lnTo>
                    <a:close/>
                    <a:moveTo>
                      <a:pt x="997" y="1047"/>
                    </a:moveTo>
                    <a:lnTo>
                      <a:pt x="1037" y="1094"/>
                    </a:lnTo>
                    <a:lnTo>
                      <a:pt x="1023" y="1107"/>
                    </a:lnTo>
                    <a:lnTo>
                      <a:pt x="982" y="1059"/>
                    </a:lnTo>
                    <a:lnTo>
                      <a:pt x="997" y="1047"/>
                    </a:lnTo>
                    <a:close/>
                    <a:moveTo>
                      <a:pt x="1023" y="1107"/>
                    </a:moveTo>
                    <a:lnTo>
                      <a:pt x="1023" y="1107"/>
                    </a:lnTo>
                    <a:lnTo>
                      <a:pt x="1031" y="1101"/>
                    </a:lnTo>
                    <a:lnTo>
                      <a:pt x="1023" y="1107"/>
                    </a:lnTo>
                    <a:close/>
                    <a:moveTo>
                      <a:pt x="1037" y="1094"/>
                    </a:moveTo>
                    <a:lnTo>
                      <a:pt x="1078" y="1139"/>
                    </a:lnTo>
                    <a:lnTo>
                      <a:pt x="1065" y="1152"/>
                    </a:lnTo>
                    <a:lnTo>
                      <a:pt x="1023" y="1107"/>
                    </a:lnTo>
                    <a:lnTo>
                      <a:pt x="1037" y="1094"/>
                    </a:lnTo>
                    <a:close/>
                    <a:moveTo>
                      <a:pt x="1078" y="1139"/>
                    </a:moveTo>
                    <a:lnTo>
                      <a:pt x="1120" y="1184"/>
                    </a:lnTo>
                    <a:lnTo>
                      <a:pt x="1106" y="1197"/>
                    </a:lnTo>
                    <a:lnTo>
                      <a:pt x="1065" y="1152"/>
                    </a:lnTo>
                    <a:lnTo>
                      <a:pt x="1078" y="1139"/>
                    </a:lnTo>
                    <a:close/>
                    <a:moveTo>
                      <a:pt x="1120" y="1184"/>
                    </a:moveTo>
                    <a:lnTo>
                      <a:pt x="1120" y="1184"/>
                    </a:lnTo>
                    <a:lnTo>
                      <a:pt x="1113" y="1190"/>
                    </a:lnTo>
                    <a:lnTo>
                      <a:pt x="1120" y="1184"/>
                    </a:lnTo>
                    <a:close/>
                    <a:moveTo>
                      <a:pt x="1120" y="1184"/>
                    </a:moveTo>
                    <a:lnTo>
                      <a:pt x="1159" y="1229"/>
                    </a:lnTo>
                    <a:lnTo>
                      <a:pt x="1144" y="1241"/>
                    </a:lnTo>
                    <a:lnTo>
                      <a:pt x="1106" y="1196"/>
                    </a:lnTo>
                    <a:lnTo>
                      <a:pt x="1120" y="1184"/>
                    </a:lnTo>
                    <a:close/>
                    <a:moveTo>
                      <a:pt x="1144" y="1241"/>
                    </a:moveTo>
                    <a:lnTo>
                      <a:pt x="1144" y="1241"/>
                    </a:lnTo>
                    <a:lnTo>
                      <a:pt x="1151" y="1234"/>
                    </a:lnTo>
                    <a:lnTo>
                      <a:pt x="1144" y="1241"/>
                    </a:lnTo>
                    <a:close/>
                    <a:moveTo>
                      <a:pt x="1158" y="1228"/>
                    </a:moveTo>
                    <a:lnTo>
                      <a:pt x="1199" y="1273"/>
                    </a:lnTo>
                    <a:lnTo>
                      <a:pt x="1185" y="1285"/>
                    </a:lnTo>
                    <a:lnTo>
                      <a:pt x="1144" y="1241"/>
                    </a:lnTo>
                    <a:lnTo>
                      <a:pt x="1158" y="1228"/>
                    </a:lnTo>
                    <a:close/>
                    <a:moveTo>
                      <a:pt x="1199" y="1273"/>
                    </a:moveTo>
                    <a:lnTo>
                      <a:pt x="1199" y="1273"/>
                    </a:lnTo>
                    <a:lnTo>
                      <a:pt x="1193" y="1279"/>
                    </a:lnTo>
                    <a:lnTo>
                      <a:pt x="1199" y="1273"/>
                    </a:lnTo>
                    <a:close/>
                    <a:moveTo>
                      <a:pt x="1199" y="1273"/>
                    </a:moveTo>
                    <a:lnTo>
                      <a:pt x="1241" y="1324"/>
                    </a:lnTo>
                    <a:lnTo>
                      <a:pt x="1226" y="1336"/>
                    </a:lnTo>
                    <a:lnTo>
                      <a:pt x="1185" y="1285"/>
                    </a:lnTo>
                    <a:lnTo>
                      <a:pt x="1199" y="1273"/>
                    </a:lnTo>
                    <a:close/>
                    <a:moveTo>
                      <a:pt x="1227" y="1336"/>
                    </a:moveTo>
                    <a:lnTo>
                      <a:pt x="1227" y="1337"/>
                    </a:lnTo>
                    <a:lnTo>
                      <a:pt x="1226" y="1336"/>
                    </a:lnTo>
                    <a:lnTo>
                      <a:pt x="1234" y="1330"/>
                    </a:lnTo>
                    <a:lnTo>
                      <a:pt x="1227" y="1336"/>
                    </a:lnTo>
                    <a:close/>
                    <a:moveTo>
                      <a:pt x="1241" y="1324"/>
                    </a:moveTo>
                    <a:lnTo>
                      <a:pt x="1289" y="1378"/>
                    </a:lnTo>
                    <a:lnTo>
                      <a:pt x="1274" y="1390"/>
                    </a:lnTo>
                    <a:lnTo>
                      <a:pt x="1227" y="1336"/>
                    </a:lnTo>
                    <a:lnTo>
                      <a:pt x="1241" y="1324"/>
                    </a:lnTo>
                    <a:close/>
                    <a:moveTo>
                      <a:pt x="1289" y="1378"/>
                    </a:moveTo>
                    <a:lnTo>
                      <a:pt x="1289" y="1378"/>
                    </a:lnTo>
                    <a:lnTo>
                      <a:pt x="1281" y="1384"/>
                    </a:lnTo>
                    <a:lnTo>
                      <a:pt x="1289" y="1378"/>
                    </a:lnTo>
                    <a:close/>
                    <a:moveTo>
                      <a:pt x="1289" y="1378"/>
                    </a:moveTo>
                    <a:lnTo>
                      <a:pt x="1336" y="1435"/>
                    </a:lnTo>
                    <a:lnTo>
                      <a:pt x="1322" y="1447"/>
                    </a:lnTo>
                    <a:lnTo>
                      <a:pt x="1274" y="1390"/>
                    </a:lnTo>
                    <a:lnTo>
                      <a:pt x="1289" y="1378"/>
                    </a:lnTo>
                    <a:close/>
                    <a:moveTo>
                      <a:pt x="1336" y="1435"/>
                    </a:moveTo>
                    <a:lnTo>
                      <a:pt x="1336" y="1435"/>
                    </a:lnTo>
                    <a:lnTo>
                      <a:pt x="1329" y="1442"/>
                    </a:lnTo>
                    <a:lnTo>
                      <a:pt x="1336" y="1435"/>
                    </a:lnTo>
                    <a:close/>
                    <a:moveTo>
                      <a:pt x="1336" y="1435"/>
                    </a:moveTo>
                    <a:lnTo>
                      <a:pt x="1371" y="1480"/>
                    </a:lnTo>
                    <a:lnTo>
                      <a:pt x="1356" y="1491"/>
                    </a:lnTo>
                    <a:lnTo>
                      <a:pt x="1322" y="1447"/>
                    </a:lnTo>
                    <a:lnTo>
                      <a:pt x="1336" y="1435"/>
                    </a:lnTo>
                    <a:close/>
                    <a:moveTo>
                      <a:pt x="1357" y="1492"/>
                    </a:moveTo>
                    <a:lnTo>
                      <a:pt x="1357" y="1491"/>
                    </a:lnTo>
                    <a:lnTo>
                      <a:pt x="1356" y="1491"/>
                    </a:lnTo>
                    <a:lnTo>
                      <a:pt x="1364" y="1486"/>
                    </a:lnTo>
                    <a:lnTo>
                      <a:pt x="1357" y="1492"/>
                    </a:lnTo>
                    <a:close/>
                    <a:moveTo>
                      <a:pt x="1371" y="1479"/>
                    </a:moveTo>
                    <a:lnTo>
                      <a:pt x="1409" y="1521"/>
                    </a:lnTo>
                    <a:lnTo>
                      <a:pt x="1396" y="1533"/>
                    </a:lnTo>
                    <a:lnTo>
                      <a:pt x="1357" y="1492"/>
                    </a:lnTo>
                    <a:lnTo>
                      <a:pt x="1371" y="1479"/>
                    </a:lnTo>
                    <a:close/>
                    <a:moveTo>
                      <a:pt x="1409" y="1521"/>
                    </a:moveTo>
                    <a:lnTo>
                      <a:pt x="1409" y="1521"/>
                    </a:lnTo>
                    <a:lnTo>
                      <a:pt x="1402" y="1526"/>
                    </a:lnTo>
                    <a:lnTo>
                      <a:pt x="1409" y="1521"/>
                    </a:lnTo>
                    <a:close/>
                    <a:moveTo>
                      <a:pt x="1409" y="1521"/>
                    </a:moveTo>
                    <a:lnTo>
                      <a:pt x="1444" y="1562"/>
                    </a:lnTo>
                    <a:lnTo>
                      <a:pt x="1430" y="1574"/>
                    </a:lnTo>
                    <a:lnTo>
                      <a:pt x="1395" y="1533"/>
                    </a:lnTo>
                    <a:lnTo>
                      <a:pt x="1409" y="1521"/>
                    </a:lnTo>
                    <a:close/>
                    <a:moveTo>
                      <a:pt x="1430" y="1575"/>
                    </a:moveTo>
                    <a:lnTo>
                      <a:pt x="1430" y="1574"/>
                    </a:lnTo>
                    <a:lnTo>
                      <a:pt x="1438" y="1568"/>
                    </a:lnTo>
                    <a:lnTo>
                      <a:pt x="1430" y="1575"/>
                    </a:lnTo>
                    <a:close/>
                    <a:moveTo>
                      <a:pt x="1444" y="1562"/>
                    </a:moveTo>
                    <a:lnTo>
                      <a:pt x="1482" y="1603"/>
                    </a:lnTo>
                    <a:lnTo>
                      <a:pt x="1468" y="1616"/>
                    </a:lnTo>
                    <a:lnTo>
                      <a:pt x="1430" y="1575"/>
                    </a:lnTo>
                    <a:lnTo>
                      <a:pt x="1444" y="1562"/>
                    </a:lnTo>
                    <a:close/>
                    <a:moveTo>
                      <a:pt x="1482" y="1603"/>
                    </a:moveTo>
                    <a:lnTo>
                      <a:pt x="1520" y="1644"/>
                    </a:lnTo>
                    <a:lnTo>
                      <a:pt x="1506" y="1658"/>
                    </a:lnTo>
                    <a:lnTo>
                      <a:pt x="1468" y="1616"/>
                    </a:lnTo>
                    <a:lnTo>
                      <a:pt x="1482" y="1603"/>
                    </a:lnTo>
                    <a:close/>
                    <a:moveTo>
                      <a:pt x="1520" y="1644"/>
                    </a:moveTo>
                    <a:lnTo>
                      <a:pt x="1559" y="1685"/>
                    </a:lnTo>
                    <a:lnTo>
                      <a:pt x="1544" y="1698"/>
                    </a:lnTo>
                    <a:lnTo>
                      <a:pt x="1506" y="1658"/>
                    </a:lnTo>
                    <a:lnTo>
                      <a:pt x="1520" y="1644"/>
                    </a:lnTo>
                    <a:close/>
                    <a:moveTo>
                      <a:pt x="1544" y="1698"/>
                    </a:moveTo>
                    <a:lnTo>
                      <a:pt x="1544" y="1700"/>
                    </a:lnTo>
                    <a:lnTo>
                      <a:pt x="1544" y="1698"/>
                    </a:lnTo>
                    <a:lnTo>
                      <a:pt x="1551" y="1692"/>
                    </a:lnTo>
                    <a:lnTo>
                      <a:pt x="1544" y="1698"/>
                    </a:lnTo>
                    <a:close/>
                    <a:moveTo>
                      <a:pt x="1558" y="1685"/>
                    </a:moveTo>
                    <a:lnTo>
                      <a:pt x="1596" y="1724"/>
                    </a:lnTo>
                    <a:lnTo>
                      <a:pt x="1583" y="1737"/>
                    </a:lnTo>
                    <a:lnTo>
                      <a:pt x="1544" y="1698"/>
                    </a:lnTo>
                    <a:lnTo>
                      <a:pt x="1558" y="1685"/>
                    </a:lnTo>
                    <a:close/>
                    <a:moveTo>
                      <a:pt x="1583" y="1737"/>
                    </a:moveTo>
                    <a:lnTo>
                      <a:pt x="1468" y="1622"/>
                    </a:lnTo>
                    <a:lnTo>
                      <a:pt x="1583" y="1737"/>
                    </a:lnTo>
                    <a:lnTo>
                      <a:pt x="1590" y="1730"/>
                    </a:lnTo>
                    <a:lnTo>
                      <a:pt x="1583" y="1737"/>
                    </a:lnTo>
                    <a:close/>
                    <a:moveTo>
                      <a:pt x="1596" y="1724"/>
                    </a:moveTo>
                    <a:lnTo>
                      <a:pt x="1635" y="1761"/>
                    </a:lnTo>
                    <a:lnTo>
                      <a:pt x="1621" y="1776"/>
                    </a:lnTo>
                    <a:lnTo>
                      <a:pt x="1583" y="1737"/>
                    </a:lnTo>
                    <a:lnTo>
                      <a:pt x="1596" y="1724"/>
                    </a:lnTo>
                    <a:close/>
                    <a:moveTo>
                      <a:pt x="1635" y="1761"/>
                    </a:moveTo>
                    <a:lnTo>
                      <a:pt x="1635" y="1762"/>
                    </a:lnTo>
                    <a:lnTo>
                      <a:pt x="1628" y="1768"/>
                    </a:lnTo>
                    <a:lnTo>
                      <a:pt x="1635" y="1761"/>
                    </a:lnTo>
                    <a:close/>
                    <a:moveTo>
                      <a:pt x="1635" y="1762"/>
                    </a:moveTo>
                    <a:lnTo>
                      <a:pt x="1670" y="1800"/>
                    </a:lnTo>
                    <a:lnTo>
                      <a:pt x="1656" y="1813"/>
                    </a:lnTo>
                    <a:lnTo>
                      <a:pt x="1621" y="1775"/>
                    </a:lnTo>
                    <a:lnTo>
                      <a:pt x="1635" y="1762"/>
                    </a:lnTo>
                    <a:close/>
                    <a:moveTo>
                      <a:pt x="1670" y="1800"/>
                    </a:moveTo>
                    <a:lnTo>
                      <a:pt x="1669" y="1800"/>
                    </a:lnTo>
                    <a:lnTo>
                      <a:pt x="1670" y="1801"/>
                    </a:lnTo>
                    <a:lnTo>
                      <a:pt x="1662" y="1806"/>
                    </a:lnTo>
                    <a:lnTo>
                      <a:pt x="1670" y="1800"/>
                    </a:lnTo>
                    <a:close/>
                    <a:moveTo>
                      <a:pt x="1670" y="1801"/>
                    </a:moveTo>
                    <a:lnTo>
                      <a:pt x="1702" y="1838"/>
                    </a:lnTo>
                    <a:lnTo>
                      <a:pt x="1687" y="1851"/>
                    </a:lnTo>
                    <a:lnTo>
                      <a:pt x="1656" y="1813"/>
                    </a:lnTo>
                    <a:lnTo>
                      <a:pt x="1670" y="1801"/>
                    </a:lnTo>
                    <a:close/>
                    <a:moveTo>
                      <a:pt x="1688" y="1851"/>
                    </a:moveTo>
                    <a:lnTo>
                      <a:pt x="1688" y="1851"/>
                    </a:lnTo>
                    <a:lnTo>
                      <a:pt x="1687" y="1851"/>
                    </a:lnTo>
                    <a:lnTo>
                      <a:pt x="1694" y="1845"/>
                    </a:lnTo>
                    <a:lnTo>
                      <a:pt x="1688" y="1851"/>
                    </a:lnTo>
                    <a:close/>
                    <a:moveTo>
                      <a:pt x="1701" y="1838"/>
                    </a:moveTo>
                    <a:lnTo>
                      <a:pt x="1756" y="1899"/>
                    </a:lnTo>
                    <a:lnTo>
                      <a:pt x="1742" y="1911"/>
                    </a:lnTo>
                    <a:lnTo>
                      <a:pt x="1688" y="1851"/>
                    </a:lnTo>
                    <a:lnTo>
                      <a:pt x="1701" y="1838"/>
                    </a:lnTo>
                    <a:close/>
                    <a:moveTo>
                      <a:pt x="1756" y="1899"/>
                    </a:moveTo>
                    <a:lnTo>
                      <a:pt x="1755" y="1898"/>
                    </a:lnTo>
                    <a:lnTo>
                      <a:pt x="1756" y="1899"/>
                    </a:lnTo>
                    <a:lnTo>
                      <a:pt x="1748" y="1905"/>
                    </a:lnTo>
                    <a:lnTo>
                      <a:pt x="1756" y="1899"/>
                    </a:lnTo>
                    <a:close/>
                    <a:moveTo>
                      <a:pt x="1756" y="1899"/>
                    </a:moveTo>
                    <a:lnTo>
                      <a:pt x="1816" y="1969"/>
                    </a:lnTo>
                    <a:lnTo>
                      <a:pt x="1801" y="1981"/>
                    </a:lnTo>
                    <a:lnTo>
                      <a:pt x="1742" y="1911"/>
                    </a:lnTo>
                    <a:lnTo>
                      <a:pt x="1756" y="1899"/>
                    </a:lnTo>
                    <a:close/>
                    <a:moveTo>
                      <a:pt x="1816" y="1969"/>
                    </a:moveTo>
                    <a:lnTo>
                      <a:pt x="1817" y="1970"/>
                    </a:lnTo>
                    <a:lnTo>
                      <a:pt x="1816" y="1969"/>
                    </a:lnTo>
                    <a:lnTo>
                      <a:pt x="1809" y="1975"/>
                    </a:lnTo>
                    <a:lnTo>
                      <a:pt x="1816" y="1969"/>
                    </a:lnTo>
                    <a:close/>
                    <a:moveTo>
                      <a:pt x="1816" y="1969"/>
                    </a:moveTo>
                    <a:lnTo>
                      <a:pt x="1886" y="2051"/>
                    </a:lnTo>
                    <a:lnTo>
                      <a:pt x="1872" y="2063"/>
                    </a:lnTo>
                    <a:lnTo>
                      <a:pt x="1801" y="1981"/>
                    </a:lnTo>
                    <a:lnTo>
                      <a:pt x="1816" y="1969"/>
                    </a:lnTo>
                    <a:close/>
                    <a:moveTo>
                      <a:pt x="1872" y="2063"/>
                    </a:moveTo>
                    <a:lnTo>
                      <a:pt x="1871" y="2062"/>
                    </a:lnTo>
                    <a:lnTo>
                      <a:pt x="1872" y="2063"/>
                    </a:lnTo>
                    <a:lnTo>
                      <a:pt x="1879" y="2058"/>
                    </a:lnTo>
                    <a:lnTo>
                      <a:pt x="1872" y="2063"/>
                    </a:lnTo>
                    <a:close/>
                    <a:moveTo>
                      <a:pt x="1886" y="2051"/>
                    </a:moveTo>
                    <a:lnTo>
                      <a:pt x="1959" y="2137"/>
                    </a:lnTo>
                    <a:lnTo>
                      <a:pt x="1945" y="2149"/>
                    </a:lnTo>
                    <a:lnTo>
                      <a:pt x="1872" y="2063"/>
                    </a:lnTo>
                    <a:lnTo>
                      <a:pt x="1886" y="2051"/>
                    </a:lnTo>
                    <a:close/>
                    <a:moveTo>
                      <a:pt x="1959" y="2137"/>
                    </a:moveTo>
                    <a:lnTo>
                      <a:pt x="2035" y="2227"/>
                    </a:lnTo>
                    <a:lnTo>
                      <a:pt x="2021" y="2239"/>
                    </a:lnTo>
                    <a:lnTo>
                      <a:pt x="1945" y="2149"/>
                    </a:lnTo>
                    <a:lnTo>
                      <a:pt x="1959" y="2137"/>
                    </a:lnTo>
                    <a:close/>
                    <a:moveTo>
                      <a:pt x="2035" y="2227"/>
                    </a:moveTo>
                    <a:lnTo>
                      <a:pt x="2035" y="2225"/>
                    </a:lnTo>
                    <a:lnTo>
                      <a:pt x="2035" y="2227"/>
                    </a:lnTo>
                    <a:lnTo>
                      <a:pt x="2028" y="2232"/>
                    </a:lnTo>
                    <a:lnTo>
                      <a:pt x="2035" y="2227"/>
                    </a:lnTo>
                    <a:close/>
                    <a:moveTo>
                      <a:pt x="2035" y="2227"/>
                    </a:moveTo>
                    <a:lnTo>
                      <a:pt x="2109" y="2316"/>
                    </a:lnTo>
                    <a:lnTo>
                      <a:pt x="2094" y="2327"/>
                    </a:lnTo>
                    <a:lnTo>
                      <a:pt x="2021" y="2239"/>
                    </a:lnTo>
                    <a:lnTo>
                      <a:pt x="2035" y="2227"/>
                    </a:lnTo>
                    <a:close/>
                    <a:moveTo>
                      <a:pt x="2095" y="2328"/>
                    </a:moveTo>
                    <a:lnTo>
                      <a:pt x="2095" y="2328"/>
                    </a:lnTo>
                    <a:lnTo>
                      <a:pt x="2094" y="2327"/>
                    </a:lnTo>
                    <a:lnTo>
                      <a:pt x="2101" y="2321"/>
                    </a:lnTo>
                    <a:lnTo>
                      <a:pt x="2095" y="2328"/>
                    </a:lnTo>
                    <a:close/>
                    <a:moveTo>
                      <a:pt x="2109" y="2315"/>
                    </a:moveTo>
                    <a:lnTo>
                      <a:pt x="2182" y="2398"/>
                    </a:lnTo>
                    <a:lnTo>
                      <a:pt x="2167" y="2411"/>
                    </a:lnTo>
                    <a:lnTo>
                      <a:pt x="2095" y="2328"/>
                    </a:lnTo>
                    <a:lnTo>
                      <a:pt x="2109" y="2315"/>
                    </a:lnTo>
                    <a:close/>
                    <a:moveTo>
                      <a:pt x="2182" y="2398"/>
                    </a:moveTo>
                    <a:lnTo>
                      <a:pt x="2182" y="2399"/>
                    </a:lnTo>
                    <a:lnTo>
                      <a:pt x="2174" y="2404"/>
                    </a:lnTo>
                    <a:lnTo>
                      <a:pt x="2182" y="2398"/>
                    </a:lnTo>
                    <a:close/>
                    <a:moveTo>
                      <a:pt x="2182" y="2399"/>
                    </a:moveTo>
                    <a:lnTo>
                      <a:pt x="2246" y="2478"/>
                    </a:lnTo>
                    <a:lnTo>
                      <a:pt x="2230" y="2489"/>
                    </a:lnTo>
                    <a:lnTo>
                      <a:pt x="2167" y="2410"/>
                    </a:lnTo>
                    <a:lnTo>
                      <a:pt x="2182" y="2399"/>
                    </a:lnTo>
                    <a:close/>
                    <a:moveTo>
                      <a:pt x="2230" y="2489"/>
                    </a:moveTo>
                    <a:lnTo>
                      <a:pt x="2227" y="2485"/>
                    </a:lnTo>
                    <a:lnTo>
                      <a:pt x="2230" y="2489"/>
                    </a:lnTo>
                    <a:lnTo>
                      <a:pt x="2238" y="2484"/>
                    </a:lnTo>
                    <a:lnTo>
                      <a:pt x="2230" y="2489"/>
                    </a:lnTo>
                    <a:close/>
                    <a:moveTo>
                      <a:pt x="2246" y="2478"/>
                    </a:moveTo>
                    <a:lnTo>
                      <a:pt x="2300" y="2544"/>
                    </a:lnTo>
                    <a:lnTo>
                      <a:pt x="2284" y="2556"/>
                    </a:lnTo>
                    <a:lnTo>
                      <a:pt x="2230" y="2489"/>
                    </a:lnTo>
                    <a:lnTo>
                      <a:pt x="2246" y="2478"/>
                    </a:lnTo>
                    <a:close/>
                    <a:moveTo>
                      <a:pt x="2300" y="2544"/>
                    </a:moveTo>
                    <a:lnTo>
                      <a:pt x="2340" y="2595"/>
                    </a:lnTo>
                    <a:lnTo>
                      <a:pt x="2326" y="2607"/>
                    </a:lnTo>
                    <a:lnTo>
                      <a:pt x="2284" y="2556"/>
                    </a:lnTo>
                    <a:lnTo>
                      <a:pt x="2300" y="2544"/>
                    </a:lnTo>
                    <a:close/>
                    <a:moveTo>
                      <a:pt x="2340" y="2595"/>
                    </a:moveTo>
                    <a:lnTo>
                      <a:pt x="2342" y="2596"/>
                    </a:lnTo>
                    <a:lnTo>
                      <a:pt x="2333" y="2601"/>
                    </a:lnTo>
                    <a:lnTo>
                      <a:pt x="2340" y="2595"/>
                    </a:lnTo>
                    <a:close/>
                    <a:moveTo>
                      <a:pt x="2342" y="2596"/>
                    </a:moveTo>
                    <a:lnTo>
                      <a:pt x="2376" y="2650"/>
                    </a:lnTo>
                    <a:lnTo>
                      <a:pt x="2360" y="2660"/>
                    </a:lnTo>
                    <a:lnTo>
                      <a:pt x="2325" y="2606"/>
                    </a:lnTo>
                    <a:lnTo>
                      <a:pt x="2342" y="2596"/>
                    </a:lnTo>
                    <a:close/>
                    <a:moveTo>
                      <a:pt x="2361" y="2661"/>
                    </a:moveTo>
                    <a:lnTo>
                      <a:pt x="2360" y="2661"/>
                    </a:lnTo>
                    <a:lnTo>
                      <a:pt x="2360" y="2660"/>
                    </a:lnTo>
                    <a:lnTo>
                      <a:pt x="2368" y="2656"/>
                    </a:lnTo>
                    <a:lnTo>
                      <a:pt x="2361" y="2661"/>
                    </a:lnTo>
                    <a:close/>
                    <a:moveTo>
                      <a:pt x="2376" y="2649"/>
                    </a:moveTo>
                    <a:lnTo>
                      <a:pt x="2410" y="2691"/>
                    </a:lnTo>
                    <a:lnTo>
                      <a:pt x="2396" y="2703"/>
                    </a:lnTo>
                    <a:lnTo>
                      <a:pt x="2361" y="2661"/>
                    </a:lnTo>
                    <a:lnTo>
                      <a:pt x="2376" y="2649"/>
                    </a:lnTo>
                    <a:close/>
                    <a:moveTo>
                      <a:pt x="2410" y="2691"/>
                    </a:moveTo>
                    <a:lnTo>
                      <a:pt x="2410" y="2691"/>
                    </a:lnTo>
                    <a:lnTo>
                      <a:pt x="2411" y="2691"/>
                    </a:lnTo>
                    <a:lnTo>
                      <a:pt x="2403" y="2696"/>
                    </a:lnTo>
                    <a:lnTo>
                      <a:pt x="2410" y="2691"/>
                    </a:lnTo>
                    <a:close/>
                    <a:moveTo>
                      <a:pt x="2411" y="2691"/>
                    </a:moveTo>
                    <a:lnTo>
                      <a:pt x="2442" y="2728"/>
                    </a:lnTo>
                    <a:lnTo>
                      <a:pt x="2428" y="2740"/>
                    </a:lnTo>
                    <a:lnTo>
                      <a:pt x="2396" y="2703"/>
                    </a:lnTo>
                    <a:lnTo>
                      <a:pt x="2411" y="2691"/>
                    </a:lnTo>
                    <a:close/>
                    <a:moveTo>
                      <a:pt x="2428" y="2742"/>
                    </a:moveTo>
                    <a:lnTo>
                      <a:pt x="2428" y="2740"/>
                    </a:lnTo>
                    <a:lnTo>
                      <a:pt x="2435" y="2735"/>
                    </a:lnTo>
                    <a:lnTo>
                      <a:pt x="2428" y="2742"/>
                    </a:lnTo>
                    <a:close/>
                    <a:moveTo>
                      <a:pt x="2442" y="2728"/>
                    </a:moveTo>
                    <a:lnTo>
                      <a:pt x="2471" y="2760"/>
                    </a:lnTo>
                    <a:lnTo>
                      <a:pt x="2456" y="2772"/>
                    </a:lnTo>
                    <a:lnTo>
                      <a:pt x="2428" y="2742"/>
                    </a:lnTo>
                    <a:lnTo>
                      <a:pt x="2442" y="2728"/>
                    </a:lnTo>
                    <a:close/>
                    <a:moveTo>
                      <a:pt x="2457" y="2774"/>
                    </a:moveTo>
                    <a:lnTo>
                      <a:pt x="2457" y="2774"/>
                    </a:lnTo>
                    <a:lnTo>
                      <a:pt x="2456" y="2772"/>
                    </a:lnTo>
                    <a:lnTo>
                      <a:pt x="2464" y="2767"/>
                    </a:lnTo>
                    <a:lnTo>
                      <a:pt x="2457" y="2774"/>
                    </a:lnTo>
                    <a:close/>
                    <a:moveTo>
                      <a:pt x="2471" y="2759"/>
                    </a:moveTo>
                    <a:lnTo>
                      <a:pt x="2499" y="2788"/>
                    </a:lnTo>
                    <a:lnTo>
                      <a:pt x="2485" y="2802"/>
                    </a:lnTo>
                    <a:lnTo>
                      <a:pt x="2457" y="2774"/>
                    </a:lnTo>
                    <a:lnTo>
                      <a:pt x="2471" y="2759"/>
                    </a:lnTo>
                    <a:close/>
                    <a:moveTo>
                      <a:pt x="2486" y="2802"/>
                    </a:moveTo>
                    <a:lnTo>
                      <a:pt x="2486" y="2802"/>
                    </a:lnTo>
                    <a:lnTo>
                      <a:pt x="2485" y="2802"/>
                    </a:lnTo>
                    <a:lnTo>
                      <a:pt x="2493" y="2796"/>
                    </a:lnTo>
                    <a:lnTo>
                      <a:pt x="2486" y="2802"/>
                    </a:lnTo>
                    <a:close/>
                    <a:moveTo>
                      <a:pt x="2498" y="2788"/>
                    </a:moveTo>
                    <a:lnTo>
                      <a:pt x="2527" y="2810"/>
                    </a:lnTo>
                    <a:lnTo>
                      <a:pt x="2515" y="2825"/>
                    </a:lnTo>
                    <a:lnTo>
                      <a:pt x="2486" y="2802"/>
                    </a:lnTo>
                    <a:lnTo>
                      <a:pt x="2498" y="2788"/>
                    </a:lnTo>
                    <a:close/>
                    <a:moveTo>
                      <a:pt x="2515" y="2825"/>
                    </a:moveTo>
                    <a:lnTo>
                      <a:pt x="2514" y="2824"/>
                    </a:lnTo>
                    <a:lnTo>
                      <a:pt x="2515" y="2825"/>
                    </a:lnTo>
                    <a:lnTo>
                      <a:pt x="2521" y="2818"/>
                    </a:lnTo>
                    <a:lnTo>
                      <a:pt x="2515" y="2825"/>
                    </a:lnTo>
                    <a:close/>
                    <a:moveTo>
                      <a:pt x="2527" y="2810"/>
                    </a:moveTo>
                    <a:lnTo>
                      <a:pt x="2552" y="2829"/>
                    </a:lnTo>
                    <a:lnTo>
                      <a:pt x="2540" y="2844"/>
                    </a:lnTo>
                    <a:lnTo>
                      <a:pt x="2515" y="2825"/>
                    </a:lnTo>
                    <a:lnTo>
                      <a:pt x="2527" y="2810"/>
                    </a:lnTo>
                    <a:close/>
                    <a:moveTo>
                      <a:pt x="2541" y="2844"/>
                    </a:moveTo>
                    <a:lnTo>
                      <a:pt x="2541" y="2844"/>
                    </a:lnTo>
                    <a:lnTo>
                      <a:pt x="2540" y="2844"/>
                    </a:lnTo>
                    <a:lnTo>
                      <a:pt x="2547" y="2836"/>
                    </a:lnTo>
                    <a:lnTo>
                      <a:pt x="2541" y="2844"/>
                    </a:lnTo>
                    <a:close/>
                    <a:moveTo>
                      <a:pt x="2551" y="2829"/>
                    </a:moveTo>
                    <a:lnTo>
                      <a:pt x="2576" y="2844"/>
                    </a:lnTo>
                    <a:lnTo>
                      <a:pt x="2566" y="2861"/>
                    </a:lnTo>
                    <a:lnTo>
                      <a:pt x="2541" y="2844"/>
                    </a:lnTo>
                    <a:lnTo>
                      <a:pt x="2551" y="2829"/>
                    </a:lnTo>
                    <a:close/>
                    <a:moveTo>
                      <a:pt x="2576" y="2844"/>
                    </a:moveTo>
                    <a:lnTo>
                      <a:pt x="2578" y="2845"/>
                    </a:lnTo>
                    <a:lnTo>
                      <a:pt x="2578" y="2844"/>
                    </a:lnTo>
                    <a:lnTo>
                      <a:pt x="2572" y="2852"/>
                    </a:lnTo>
                    <a:lnTo>
                      <a:pt x="2576" y="2844"/>
                    </a:lnTo>
                    <a:close/>
                    <a:moveTo>
                      <a:pt x="2578" y="2844"/>
                    </a:moveTo>
                    <a:lnTo>
                      <a:pt x="2600" y="2861"/>
                    </a:lnTo>
                    <a:lnTo>
                      <a:pt x="2589" y="2876"/>
                    </a:lnTo>
                    <a:lnTo>
                      <a:pt x="2566" y="2860"/>
                    </a:lnTo>
                    <a:lnTo>
                      <a:pt x="2578" y="2844"/>
                    </a:lnTo>
                    <a:close/>
                    <a:moveTo>
                      <a:pt x="2589" y="2876"/>
                    </a:moveTo>
                    <a:lnTo>
                      <a:pt x="2589" y="2876"/>
                    </a:lnTo>
                    <a:lnTo>
                      <a:pt x="2594" y="2868"/>
                    </a:lnTo>
                    <a:lnTo>
                      <a:pt x="2589" y="2876"/>
                    </a:lnTo>
                    <a:close/>
                    <a:moveTo>
                      <a:pt x="2598" y="2861"/>
                    </a:moveTo>
                    <a:lnTo>
                      <a:pt x="2624" y="2876"/>
                    </a:lnTo>
                    <a:lnTo>
                      <a:pt x="2614" y="2893"/>
                    </a:lnTo>
                    <a:lnTo>
                      <a:pt x="2589" y="2876"/>
                    </a:lnTo>
                    <a:lnTo>
                      <a:pt x="2598" y="2861"/>
                    </a:lnTo>
                    <a:close/>
                    <a:moveTo>
                      <a:pt x="2624" y="2893"/>
                    </a:moveTo>
                    <a:lnTo>
                      <a:pt x="2618" y="2895"/>
                    </a:lnTo>
                    <a:lnTo>
                      <a:pt x="2614" y="2893"/>
                    </a:lnTo>
                    <a:lnTo>
                      <a:pt x="2619" y="2884"/>
                    </a:lnTo>
                    <a:lnTo>
                      <a:pt x="2624" y="2893"/>
                    </a:lnTo>
                    <a:close/>
                    <a:moveTo>
                      <a:pt x="2615" y="2876"/>
                    </a:moveTo>
                    <a:lnTo>
                      <a:pt x="2704" y="2831"/>
                    </a:lnTo>
                    <a:lnTo>
                      <a:pt x="2712" y="2848"/>
                    </a:lnTo>
                    <a:lnTo>
                      <a:pt x="2624" y="2893"/>
                    </a:lnTo>
                    <a:lnTo>
                      <a:pt x="2615" y="2876"/>
                    </a:lnTo>
                    <a:close/>
                    <a:moveTo>
                      <a:pt x="2714" y="2832"/>
                    </a:moveTo>
                    <a:lnTo>
                      <a:pt x="2726" y="2842"/>
                    </a:lnTo>
                    <a:lnTo>
                      <a:pt x="2712" y="2848"/>
                    </a:lnTo>
                    <a:lnTo>
                      <a:pt x="2709" y="2840"/>
                    </a:lnTo>
                    <a:lnTo>
                      <a:pt x="2714" y="2832"/>
                    </a:lnTo>
                    <a:close/>
                    <a:moveTo>
                      <a:pt x="2702" y="2847"/>
                    </a:moveTo>
                    <a:lnTo>
                      <a:pt x="2673" y="2825"/>
                    </a:lnTo>
                    <a:lnTo>
                      <a:pt x="2686" y="2810"/>
                    </a:lnTo>
                    <a:lnTo>
                      <a:pt x="2714" y="2832"/>
                    </a:lnTo>
                    <a:lnTo>
                      <a:pt x="2702" y="2847"/>
                    </a:lnTo>
                    <a:close/>
                    <a:moveTo>
                      <a:pt x="2686" y="2810"/>
                    </a:moveTo>
                    <a:lnTo>
                      <a:pt x="2686" y="2810"/>
                    </a:lnTo>
                    <a:lnTo>
                      <a:pt x="2680" y="2818"/>
                    </a:lnTo>
                    <a:lnTo>
                      <a:pt x="2686" y="2810"/>
                    </a:lnTo>
                    <a:close/>
                    <a:moveTo>
                      <a:pt x="2675" y="2825"/>
                    </a:moveTo>
                    <a:lnTo>
                      <a:pt x="2643" y="2803"/>
                    </a:lnTo>
                    <a:lnTo>
                      <a:pt x="2654" y="2787"/>
                    </a:lnTo>
                    <a:lnTo>
                      <a:pt x="2686" y="2810"/>
                    </a:lnTo>
                    <a:lnTo>
                      <a:pt x="2675" y="2825"/>
                    </a:lnTo>
                    <a:close/>
                    <a:moveTo>
                      <a:pt x="2643" y="2803"/>
                    </a:moveTo>
                    <a:lnTo>
                      <a:pt x="2643" y="2803"/>
                    </a:lnTo>
                    <a:lnTo>
                      <a:pt x="2648" y="2796"/>
                    </a:lnTo>
                    <a:lnTo>
                      <a:pt x="2643" y="2803"/>
                    </a:lnTo>
                    <a:close/>
                    <a:moveTo>
                      <a:pt x="2643" y="2803"/>
                    </a:moveTo>
                    <a:lnTo>
                      <a:pt x="2607" y="2777"/>
                    </a:lnTo>
                    <a:lnTo>
                      <a:pt x="2618" y="2761"/>
                    </a:lnTo>
                    <a:lnTo>
                      <a:pt x="2654" y="2788"/>
                    </a:lnTo>
                    <a:lnTo>
                      <a:pt x="2643" y="2803"/>
                    </a:lnTo>
                    <a:close/>
                    <a:moveTo>
                      <a:pt x="2607" y="2777"/>
                    </a:moveTo>
                    <a:lnTo>
                      <a:pt x="2572" y="2751"/>
                    </a:lnTo>
                    <a:lnTo>
                      <a:pt x="2583" y="2736"/>
                    </a:lnTo>
                    <a:lnTo>
                      <a:pt x="2618" y="2761"/>
                    </a:lnTo>
                    <a:lnTo>
                      <a:pt x="2607" y="2777"/>
                    </a:lnTo>
                    <a:close/>
                    <a:moveTo>
                      <a:pt x="2572" y="2751"/>
                    </a:moveTo>
                    <a:lnTo>
                      <a:pt x="2538" y="2726"/>
                    </a:lnTo>
                    <a:lnTo>
                      <a:pt x="2549" y="2711"/>
                    </a:lnTo>
                    <a:lnTo>
                      <a:pt x="2583" y="2736"/>
                    </a:lnTo>
                    <a:lnTo>
                      <a:pt x="2572" y="2751"/>
                    </a:lnTo>
                    <a:close/>
                    <a:moveTo>
                      <a:pt x="2538" y="2726"/>
                    </a:moveTo>
                    <a:lnTo>
                      <a:pt x="2537" y="2726"/>
                    </a:lnTo>
                    <a:lnTo>
                      <a:pt x="2537" y="2725"/>
                    </a:lnTo>
                    <a:lnTo>
                      <a:pt x="2543" y="2718"/>
                    </a:lnTo>
                    <a:lnTo>
                      <a:pt x="2538" y="2726"/>
                    </a:lnTo>
                    <a:close/>
                    <a:moveTo>
                      <a:pt x="2537" y="2725"/>
                    </a:moveTo>
                    <a:lnTo>
                      <a:pt x="2508" y="2697"/>
                    </a:lnTo>
                    <a:lnTo>
                      <a:pt x="2521" y="2683"/>
                    </a:lnTo>
                    <a:lnTo>
                      <a:pt x="2550" y="2712"/>
                    </a:lnTo>
                    <a:lnTo>
                      <a:pt x="2537" y="2725"/>
                    </a:lnTo>
                    <a:close/>
                    <a:moveTo>
                      <a:pt x="2508" y="2697"/>
                    </a:moveTo>
                    <a:lnTo>
                      <a:pt x="2508" y="2697"/>
                    </a:lnTo>
                    <a:lnTo>
                      <a:pt x="2507" y="2696"/>
                    </a:lnTo>
                    <a:lnTo>
                      <a:pt x="2515" y="2690"/>
                    </a:lnTo>
                    <a:lnTo>
                      <a:pt x="2508" y="2697"/>
                    </a:lnTo>
                    <a:close/>
                    <a:moveTo>
                      <a:pt x="2507" y="2696"/>
                    </a:moveTo>
                    <a:lnTo>
                      <a:pt x="2482" y="2668"/>
                    </a:lnTo>
                    <a:lnTo>
                      <a:pt x="2496" y="2656"/>
                    </a:lnTo>
                    <a:lnTo>
                      <a:pt x="2521" y="2684"/>
                    </a:lnTo>
                    <a:lnTo>
                      <a:pt x="2507" y="2696"/>
                    </a:lnTo>
                    <a:close/>
                    <a:moveTo>
                      <a:pt x="2482" y="2668"/>
                    </a:moveTo>
                    <a:lnTo>
                      <a:pt x="2482" y="2668"/>
                    </a:lnTo>
                    <a:lnTo>
                      <a:pt x="2482" y="2667"/>
                    </a:lnTo>
                    <a:lnTo>
                      <a:pt x="2489" y="2661"/>
                    </a:lnTo>
                    <a:lnTo>
                      <a:pt x="2482" y="2668"/>
                    </a:lnTo>
                    <a:close/>
                    <a:moveTo>
                      <a:pt x="2482" y="2667"/>
                    </a:moveTo>
                    <a:lnTo>
                      <a:pt x="2462" y="2638"/>
                    </a:lnTo>
                    <a:lnTo>
                      <a:pt x="2478" y="2628"/>
                    </a:lnTo>
                    <a:lnTo>
                      <a:pt x="2497" y="2657"/>
                    </a:lnTo>
                    <a:lnTo>
                      <a:pt x="2482" y="2667"/>
                    </a:lnTo>
                    <a:close/>
                    <a:moveTo>
                      <a:pt x="2462" y="2638"/>
                    </a:moveTo>
                    <a:lnTo>
                      <a:pt x="2462" y="2637"/>
                    </a:lnTo>
                    <a:lnTo>
                      <a:pt x="2461" y="2636"/>
                    </a:lnTo>
                    <a:lnTo>
                      <a:pt x="2469" y="2633"/>
                    </a:lnTo>
                    <a:lnTo>
                      <a:pt x="2462" y="2638"/>
                    </a:lnTo>
                    <a:close/>
                    <a:moveTo>
                      <a:pt x="2461" y="2636"/>
                    </a:moveTo>
                    <a:lnTo>
                      <a:pt x="2452" y="2607"/>
                    </a:lnTo>
                    <a:lnTo>
                      <a:pt x="2469" y="2601"/>
                    </a:lnTo>
                    <a:lnTo>
                      <a:pt x="2479" y="2630"/>
                    </a:lnTo>
                    <a:lnTo>
                      <a:pt x="2461" y="2636"/>
                    </a:lnTo>
                    <a:close/>
                    <a:moveTo>
                      <a:pt x="2452" y="2607"/>
                    </a:moveTo>
                    <a:lnTo>
                      <a:pt x="2451" y="2606"/>
                    </a:lnTo>
                    <a:lnTo>
                      <a:pt x="2451" y="2604"/>
                    </a:lnTo>
                    <a:lnTo>
                      <a:pt x="2461" y="2605"/>
                    </a:lnTo>
                    <a:lnTo>
                      <a:pt x="2452" y="2607"/>
                    </a:lnTo>
                    <a:close/>
                    <a:moveTo>
                      <a:pt x="2451" y="2604"/>
                    </a:moveTo>
                    <a:lnTo>
                      <a:pt x="2454" y="2575"/>
                    </a:lnTo>
                    <a:lnTo>
                      <a:pt x="2473" y="2577"/>
                    </a:lnTo>
                    <a:lnTo>
                      <a:pt x="2469" y="2606"/>
                    </a:lnTo>
                    <a:lnTo>
                      <a:pt x="2451" y="2604"/>
                    </a:lnTo>
                    <a:close/>
                    <a:moveTo>
                      <a:pt x="2454" y="2575"/>
                    </a:moveTo>
                    <a:lnTo>
                      <a:pt x="2454" y="2573"/>
                    </a:lnTo>
                    <a:lnTo>
                      <a:pt x="2455" y="2572"/>
                    </a:lnTo>
                    <a:lnTo>
                      <a:pt x="2464" y="2576"/>
                    </a:lnTo>
                    <a:lnTo>
                      <a:pt x="2454" y="2575"/>
                    </a:lnTo>
                    <a:close/>
                    <a:moveTo>
                      <a:pt x="2455" y="2572"/>
                    </a:moveTo>
                    <a:lnTo>
                      <a:pt x="2461" y="2556"/>
                    </a:lnTo>
                    <a:lnTo>
                      <a:pt x="2478" y="2563"/>
                    </a:lnTo>
                    <a:lnTo>
                      <a:pt x="2473" y="2579"/>
                    </a:lnTo>
                    <a:lnTo>
                      <a:pt x="2455" y="2572"/>
                    </a:lnTo>
                    <a:close/>
                    <a:moveTo>
                      <a:pt x="2461" y="2556"/>
                    </a:moveTo>
                    <a:lnTo>
                      <a:pt x="2462" y="2554"/>
                    </a:lnTo>
                    <a:lnTo>
                      <a:pt x="2465" y="2552"/>
                    </a:lnTo>
                    <a:lnTo>
                      <a:pt x="2469" y="2560"/>
                    </a:lnTo>
                    <a:lnTo>
                      <a:pt x="2461" y="2556"/>
                    </a:lnTo>
                    <a:close/>
                    <a:moveTo>
                      <a:pt x="2465" y="2552"/>
                    </a:moveTo>
                    <a:lnTo>
                      <a:pt x="2474" y="2545"/>
                    </a:lnTo>
                    <a:lnTo>
                      <a:pt x="2485" y="2562"/>
                    </a:lnTo>
                    <a:lnTo>
                      <a:pt x="2475" y="2567"/>
                    </a:lnTo>
                    <a:lnTo>
                      <a:pt x="2465" y="2552"/>
                    </a:lnTo>
                    <a:close/>
                    <a:moveTo>
                      <a:pt x="2474" y="2545"/>
                    </a:moveTo>
                    <a:lnTo>
                      <a:pt x="2477" y="2543"/>
                    </a:lnTo>
                    <a:lnTo>
                      <a:pt x="2482" y="2544"/>
                    </a:lnTo>
                    <a:lnTo>
                      <a:pt x="2479" y="2553"/>
                    </a:lnTo>
                    <a:lnTo>
                      <a:pt x="2474" y="2545"/>
                    </a:lnTo>
                    <a:close/>
                    <a:moveTo>
                      <a:pt x="2482" y="2544"/>
                    </a:moveTo>
                    <a:lnTo>
                      <a:pt x="2495" y="2547"/>
                    </a:lnTo>
                    <a:lnTo>
                      <a:pt x="2489" y="2566"/>
                    </a:lnTo>
                    <a:lnTo>
                      <a:pt x="2477" y="2563"/>
                    </a:lnTo>
                    <a:lnTo>
                      <a:pt x="2482" y="2544"/>
                    </a:lnTo>
                    <a:close/>
                    <a:moveTo>
                      <a:pt x="2495" y="2547"/>
                    </a:moveTo>
                    <a:lnTo>
                      <a:pt x="2496" y="2547"/>
                    </a:lnTo>
                    <a:lnTo>
                      <a:pt x="2496" y="2549"/>
                    </a:lnTo>
                    <a:lnTo>
                      <a:pt x="2493" y="2556"/>
                    </a:lnTo>
                    <a:lnTo>
                      <a:pt x="2495" y="2547"/>
                    </a:lnTo>
                    <a:close/>
                    <a:moveTo>
                      <a:pt x="2496" y="2549"/>
                    </a:moveTo>
                    <a:lnTo>
                      <a:pt x="2509" y="2554"/>
                    </a:lnTo>
                    <a:lnTo>
                      <a:pt x="2500" y="2572"/>
                    </a:lnTo>
                    <a:lnTo>
                      <a:pt x="2488" y="2565"/>
                    </a:lnTo>
                    <a:lnTo>
                      <a:pt x="2496" y="2549"/>
                    </a:lnTo>
                    <a:close/>
                    <a:moveTo>
                      <a:pt x="2509" y="2554"/>
                    </a:moveTo>
                    <a:lnTo>
                      <a:pt x="2510" y="2555"/>
                    </a:lnTo>
                    <a:lnTo>
                      <a:pt x="2511" y="2555"/>
                    </a:lnTo>
                    <a:lnTo>
                      <a:pt x="2505" y="2563"/>
                    </a:lnTo>
                    <a:lnTo>
                      <a:pt x="2509" y="2554"/>
                    </a:lnTo>
                    <a:close/>
                    <a:moveTo>
                      <a:pt x="2511" y="2555"/>
                    </a:moveTo>
                    <a:lnTo>
                      <a:pt x="2527" y="2568"/>
                    </a:lnTo>
                    <a:lnTo>
                      <a:pt x="2515" y="2583"/>
                    </a:lnTo>
                    <a:lnTo>
                      <a:pt x="2499" y="2571"/>
                    </a:lnTo>
                    <a:lnTo>
                      <a:pt x="2511" y="2555"/>
                    </a:lnTo>
                    <a:close/>
                    <a:moveTo>
                      <a:pt x="2527" y="2568"/>
                    </a:moveTo>
                    <a:lnTo>
                      <a:pt x="2527" y="2568"/>
                    </a:lnTo>
                    <a:lnTo>
                      <a:pt x="2528" y="2570"/>
                    </a:lnTo>
                    <a:lnTo>
                      <a:pt x="2521" y="2576"/>
                    </a:lnTo>
                    <a:lnTo>
                      <a:pt x="2527" y="2568"/>
                    </a:lnTo>
                    <a:close/>
                    <a:moveTo>
                      <a:pt x="2528" y="2570"/>
                    </a:moveTo>
                    <a:lnTo>
                      <a:pt x="2543" y="2585"/>
                    </a:lnTo>
                    <a:lnTo>
                      <a:pt x="2530" y="2598"/>
                    </a:lnTo>
                    <a:lnTo>
                      <a:pt x="2514" y="2583"/>
                    </a:lnTo>
                    <a:lnTo>
                      <a:pt x="2528" y="2570"/>
                    </a:lnTo>
                    <a:close/>
                    <a:moveTo>
                      <a:pt x="2543" y="2585"/>
                    </a:moveTo>
                    <a:lnTo>
                      <a:pt x="2543" y="2585"/>
                    </a:lnTo>
                    <a:lnTo>
                      <a:pt x="2544" y="2586"/>
                    </a:lnTo>
                    <a:lnTo>
                      <a:pt x="2537" y="2592"/>
                    </a:lnTo>
                    <a:lnTo>
                      <a:pt x="2543" y="2585"/>
                    </a:lnTo>
                    <a:close/>
                    <a:moveTo>
                      <a:pt x="2544" y="2586"/>
                    </a:moveTo>
                    <a:lnTo>
                      <a:pt x="2560" y="2605"/>
                    </a:lnTo>
                    <a:lnTo>
                      <a:pt x="2546" y="2617"/>
                    </a:lnTo>
                    <a:lnTo>
                      <a:pt x="2529" y="2598"/>
                    </a:lnTo>
                    <a:lnTo>
                      <a:pt x="2544" y="2586"/>
                    </a:lnTo>
                    <a:close/>
                    <a:moveTo>
                      <a:pt x="2547" y="2618"/>
                    </a:moveTo>
                    <a:lnTo>
                      <a:pt x="2546" y="2617"/>
                    </a:lnTo>
                    <a:lnTo>
                      <a:pt x="2552" y="2610"/>
                    </a:lnTo>
                    <a:lnTo>
                      <a:pt x="2547" y="2618"/>
                    </a:lnTo>
                    <a:close/>
                    <a:moveTo>
                      <a:pt x="2559" y="2604"/>
                    </a:moveTo>
                    <a:lnTo>
                      <a:pt x="2578" y="2619"/>
                    </a:lnTo>
                    <a:lnTo>
                      <a:pt x="2565" y="2633"/>
                    </a:lnTo>
                    <a:lnTo>
                      <a:pt x="2547" y="2618"/>
                    </a:lnTo>
                    <a:lnTo>
                      <a:pt x="2559" y="2604"/>
                    </a:lnTo>
                    <a:close/>
                    <a:moveTo>
                      <a:pt x="2578" y="2619"/>
                    </a:moveTo>
                    <a:lnTo>
                      <a:pt x="2579" y="2620"/>
                    </a:lnTo>
                    <a:lnTo>
                      <a:pt x="2572" y="2627"/>
                    </a:lnTo>
                    <a:lnTo>
                      <a:pt x="2578" y="2619"/>
                    </a:lnTo>
                    <a:close/>
                    <a:moveTo>
                      <a:pt x="2579" y="2620"/>
                    </a:moveTo>
                    <a:lnTo>
                      <a:pt x="2592" y="2637"/>
                    </a:lnTo>
                    <a:lnTo>
                      <a:pt x="2576" y="2649"/>
                    </a:lnTo>
                    <a:lnTo>
                      <a:pt x="2564" y="2632"/>
                    </a:lnTo>
                    <a:lnTo>
                      <a:pt x="2579" y="2620"/>
                    </a:lnTo>
                    <a:close/>
                    <a:moveTo>
                      <a:pt x="2580" y="2651"/>
                    </a:moveTo>
                    <a:lnTo>
                      <a:pt x="2578" y="2650"/>
                    </a:lnTo>
                    <a:lnTo>
                      <a:pt x="2576" y="2649"/>
                    </a:lnTo>
                    <a:lnTo>
                      <a:pt x="2584" y="2642"/>
                    </a:lnTo>
                    <a:lnTo>
                      <a:pt x="2580" y="2651"/>
                    </a:lnTo>
                    <a:close/>
                    <a:moveTo>
                      <a:pt x="2590" y="2635"/>
                    </a:moveTo>
                    <a:lnTo>
                      <a:pt x="2605" y="2643"/>
                    </a:lnTo>
                    <a:lnTo>
                      <a:pt x="2595" y="2660"/>
                    </a:lnTo>
                    <a:lnTo>
                      <a:pt x="2580" y="2651"/>
                    </a:lnTo>
                    <a:lnTo>
                      <a:pt x="2590" y="2635"/>
                    </a:lnTo>
                    <a:close/>
                    <a:moveTo>
                      <a:pt x="2609" y="2653"/>
                    </a:moveTo>
                    <a:lnTo>
                      <a:pt x="2608" y="2668"/>
                    </a:lnTo>
                    <a:lnTo>
                      <a:pt x="2595" y="2660"/>
                    </a:lnTo>
                    <a:lnTo>
                      <a:pt x="2601" y="2652"/>
                    </a:lnTo>
                    <a:lnTo>
                      <a:pt x="2609" y="2653"/>
                    </a:lnTo>
                    <a:close/>
                    <a:moveTo>
                      <a:pt x="2591" y="2651"/>
                    </a:moveTo>
                    <a:lnTo>
                      <a:pt x="2606" y="2477"/>
                    </a:lnTo>
                    <a:lnTo>
                      <a:pt x="2626" y="2478"/>
                    </a:lnTo>
                    <a:lnTo>
                      <a:pt x="2609" y="2653"/>
                    </a:lnTo>
                    <a:lnTo>
                      <a:pt x="2591" y="2651"/>
                    </a:lnTo>
                    <a:close/>
                    <a:moveTo>
                      <a:pt x="2623" y="2470"/>
                    </a:moveTo>
                    <a:lnTo>
                      <a:pt x="2626" y="2474"/>
                    </a:lnTo>
                    <a:lnTo>
                      <a:pt x="2626" y="2478"/>
                    </a:lnTo>
                    <a:lnTo>
                      <a:pt x="2616" y="2477"/>
                    </a:lnTo>
                    <a:lnTo>
                      <a:pt x="2623" y="2470"/>
                    </a:lnTo>
                    <a:close/>
                    <a:moveTo>
                      <a:pt x="2609" y="2484"/>
                    </a:moveTo>
                    <a:lnTo>
                      <a:pt x="2606" y="2481"/>
                    </a:lnTo>
                    <a:lnTo>
                      <a:pt x="2619" y="2467"/>
                    </a:lnTo>
                    <a:lnTo>
                      <a:pt x="2623" y="2470"/>
                    </a:lnTo>
                    <a:lnTo>
                      <a:pt x="2609" y="2484"/>
                    </a:lnTo>
                    <a:close/>
                    <a:moveTo>
                      <a:pt x="2616" y="2465"/>
                    </a:moveTo>
                    <a:lnTo>
                      <a:pt x="2618" y="2466"/>
                    </a:lnTo>
                    <a:lnTo>
                      <a:pt x="2619" y="2467"/>
                    </a:lnTo>
                    <a:lnTo>
                      <a:pt x="2613" y="2474"/>
                    </a:lnTo>
                    <a:lnTo>
                      <a:pt x="2616" y="2465"/>
                    </a:lnTo>
                    <a:close/>
                    <a:moveTo>
                      <a:pt x="2609" y="2484"/>
                    </a:moveTo>
                    <a:lnTo>
                      <a:pt x="2601" y="2480"/>
                    </a:lnTo>
                    <a:lnTo>
                      <a:pt x="2606" y="2461"/>
                    </a:lnTo>
                    <a:lnTo>
                      <a:pt x="2616" y="2465"/>
                    </a:lnTo>
                    <a:lnTo>
                      <a:pt x="2609" y="2484"/>
                    </a:lnTo>
                    <a:close/>
                    <a:moveTo>
                      <a:pt x="2601" y="2480"/>
                    </a:moveTo>
                    <a:lnTo>
                      <a:pt x="2600" y="2479"/>
                    </a:lnTo>
                    <a:lnTo>
                      <a:pt x="2598" y="2479"/>
                    </a:lnTo>
                    <a:lnTo>
                      <a:pt x="2603" y="2471"/>
                    </a:lnTo>
                    <a:lnTo>
                      <a:pt x="2601" y="2480"/>
                    </a:lnTo>
                    <a:close/>
                    <a:moveTo>
                      <a:pt x="2598" y="2479"/>
                    </a:moveTo>
                    <a:lnTo>
                      <a:pt x="2583" y="2469"/>
                    </a:lnTo>
                    <a:lnTo>
                      <a:pt x="2592" y="2453"/>
                    </a:lnTo>
                    <a:lnTo>
                      <a:pt x="2608" y="2463"/>
                    </a:lnTo>
                    <a:lnTo>
                      <a:pt x="2598" y="2479"/>
                    </a:lnTo>
                    <a:close/>
                    <a:moveTo>
                      <a:pt x="2583" y="2469"/>
                    </a:moveTo>
                    <a:lnTo>
                      <a:pt x="2583" y="2469"/>
                    </a:lnTo>
                    <a:lnTo>
                      <a:pt x="2582" y="2469"/>
                    </a:lnTo>
                    <a:lnTo>
                      <a:pt x="2587" y="2461"/>
                    </a:lnTo>
                    <a:lnTo>
                      <a:pt x="2583" y="2469"/>
                    </a:lnTo>
                    <a:close/>
                    <a:moveTo>
                      <a:pt x="2582" y="2469"/>
                    </a:moveTo>
                    <a:lnTo>
                      <a:pt x="2563" y="2457"/>
                    </a:lnTo>
                    <a:lnTo>
                      <a:pt x="2574" y="2441"/>
                    </a:lnTo>
                    <a:lnTo>
                      <a:pt x="2593" y="2454"/>
                    </a:lnTo>
                    <a:lnTo>
                      <a:pt x="2582" y="2469"/>
                    </a:lnTo>
                    <a:close/>
                    <a:moveTo>
                      <a:pt x="2563" y="2457"/>
                    </a:moveTo>
                    <a:lnTo>
                      <a:pt x="2540" y="2442"/>
                    </a:lnTo>
                    <a:lnTo>
                      <a:pt x="2563" y="2457"/>
                    </a:lnTo>
                    <a:lnTo>
                      <a:pt x="2569" y="2448"/>
                    </a:lnTo>
                    <a:lnTo>
                      <a:pt x="2563" y="2457"/>
                    </a:lnTo>
                    <a:close/>
                    <a:moveTo>
                      <a:pt x="2563" y="2457"/>
                    </a:moveTo>
                    <a:lnTo>
                      <a:pt x="2544" y="2444"/>
                    </a:lnTo>
                    <a:lnTo>
                      <a:pt x="2554" y="2428"/>
                    </a:lnTo>
                    <a:lnTo>
                      <a:pt x="2574" y="2441"/>
                    </a:lnTo>
                    <a:lnTo>
                      <a:pt x="2563" y="2457"/>
                    </a:lnTo>
                    <a:close/>
                    <a:moveTo>
                      <a:pt x="2544" y="2444"/>
                    </a:moveTo>
                    <a:lnTo>
                      <a:pt x="2544" y="2444"/>
                    </a:lnTo>
                    <a:lnTo>
                      <a:pt x="2543" y="2444"/>
                    </a:lnTo>
                    <a:lnTo>
                      <a:pt x="2549" y="2436"/>
                    </a:lnTo>
                    <a:lnTo>
                      <a:pt x="2544" y="2444"/>
                    </a:lnTo>
                    <a:close/>
                    <a:moveTo>
                      <a:pt x="2543" y="2444"/>
                    </a:moveTo>
                    <a:lnTo>
                      <a:pt x="2521" y="2427"/>
                    </a:lnTo>
                    <a:lnTo>
                      <a:pt x="2532" y="2412"/>
                    </a:lnTo>
                    <a:lnTo>
                      <a:pt x="2554" y="2428"/>
                    </a:lnTo>
                    <a:lnTo>
                      <a:pt x="2543" y="2444"/>
                    </a:lnTo>
                    <a:close/>
                    <a:moveTo>
                      <a:pt x="2521" y="2427"/>
                    </a:moveTo>
                    <a:lnTo>
                      <a:pt x="2522" y="2428"/>
                    </a:lnTo>
                    <a:lnTo>
                      <a:pt x="2521" y="2427"/>
                    </a:lnTo>
                    <a:lnTo>
                      <a:pt x="2527" y="2420"/>
                    </a:lnTo>
                    <a:lnTo>
                      <a:pt x="2521" y="2427"/>
                    </a:lnTo>
                    <a:close/>
                    <a:moveTo>
                      <a:pt x="2521" y="2427"/>
                    </a:moveTo>
                    <a:lnTo>
                      <a:pt x="2496" y="2409"/>
                    </a:lnTo>
                    <a:lnTo>
                      <a:pt x="2507" y="2393"/>
                    </a:lnTo>
                    <a:lnTo>
                      <a:pt x="2532" y="2413"/>
                    </a:lnTo>
                    <a:lnTo>
                      <a:pt x="2521" y="2427"/>
                    </a:lnTo>
                    <a:close/>
                    <a:moveTo>
                      <a:pt x="2496" y="2409"/>
                    </a:moveTo>
                    <a:lnTo>
                      <a:pt x="2496" y="2409"/>
                    </a:lnTo>
                    <a:lnTo>
                      <a:pt x="2501" y="2401"/>
                    </a:lnTo>
                    <a:lnTo>
                      <a:pt x="2496" y="2409"/>
                    </a:lnTo>
                    <a:close/>
                    <a:moveTo>
                      <a:pt x="2496" y="2409"/>
                    </a:moveTo>
                    <a:lnTo>
                      <a:pt x="2476" y="2392"/>
                    </a:lnTo>
                    <a:lnTo>
                      <a:pt x="2488" y="2378"/>
                    </a:lnTo>
                    <a:lnTo>
                      <a:pt x="2508" y="2393"/>
                    </a:lnTo>
                    <a:lnTo>
                      <a:pt x="2496" y="2409"/>
                    </a:lnTo>
                    <a:close/>
                    <a:moveTo>
                      <a:pt x="2476" y="2392"/>
                    </a:moveTo>
                    <a:lnTo>
                      <a:pt x="2477" y="2392"/>
                    </a:lnTo>
                    <a:lnTo>
                      <a:pt x="2476" y="2392"/>
                    </a:lnTo>
                    <a:lnTo>
                      <a:pt x="2483" y="2385"/>
                    </a:lnTo>
                    <a:lnTo>
                      <a:pt x="2476" y="2392"/>
                    </a:lnTo>
                    <a:close/>
                    <a:moveTo>
                      <a:pt x="2476" y="2392"/>
                    </a:moveTo>
                    <a:lnTo>
                      <a:pt x="2454" y="2373"/>
                    </a:lnTo>
                    <a:lnTo>
                      <a:pt x="2466" y="2359"/>
                    </a:lnTo>
                    <a:lnTo>
                      <a:pt x="2489" y="2378"/>
                    </a:lnTo>
                    <a:lnTo>
                      <a:pt x="2476" y="2392"/>
                    </a:lnTo>
                    <a:close/>
                    <a:moveTo>
                      <a:pt x="2454" y="2373"/>
                    </a:moveTo>
                    <a:lnTo>
                      <a:pt x="2454" y="2372"/>
                    </a:lnTo>
                    <a:lnTo>
                      <a:pt x="2453" y="2372"/>
                    </a:lnTo>
                    <a:lnTo>
                      <a:pt x="2461" y="2366"/>
                    </a:lnTo>
                    <a:lnTo>
                      <a:pt x="2454" y="2373"/>
                    </a:lnTo>
                    <a:close/>
                    <a:moveTo>
                      <a:pt x="2453" y="2372"/>
                    </a:moveTo>
                    <a:lnTo>
                      <a:pt x="2438" y="2353"/>
                    </a:lnTo>
                    <a:lnTo>
                      <a:pt x="2452" y="2341"/>
                    </a:lnTo>
                    <a:lnTo>
                      <a:pt x="2467" y="2360"/>
                    </a:lnTo>
                    <a:lnTo>
                      <a:pt x="2453" y="2372"/>
                    </a:lnTo>
                    <a:close/>
                    <a:moveTo>
                      <a:pt x="2438" y="2353"/>
                    </a:moveTo>
                    <a:lnTo>
                      <a:pt x="2436" y="2352"/>
                    </a:lnTo>
                    <a:lnTo>
                      <a:pt x="2436" y="2351"/>
                    </a:lnTo>
                    <a:lnTo>
                      <a:pt x="2444" y="2347"/>
                    </a:lnTo>
                    <a:lnTo>
                      <a:pt x="2438" y="2353"/>
                    </a:lnTo>
                    <a:close/>
                    <a:moveTo>
                      <a:pt x="2436" y="2351"/>
                    </a:moveTo>
                    <a:lnTo>
                      <a:pt x="2426" y="2332"/>
                    </a:lnTo>
                    <a:lnTo>
                      <a:pt x="2443" y="2324"/>
                    </a:lnTo>
                    <a:lnTo>
                      <a:pt x="2453" y="2342"/>
                    </a:lnTo>
                    <a:lnTo>
                      <a:pt x="2436" y="2351"/>
                    </a:lnTo>
                    <a:close/>
                    <a:moveTo>
                      <a:pt x="2426" y="2332"/>
                    </a:moveTo>
                    <a:lnTo>
                      <a:pt x="2425" y="2330"/>
                    </a:lnTo>
                    <a:lnTo>
                      <a:pt x="2425" y="2329"/>
                    </a:lnTo>
                    <a:lnTo>
                      <a:pt x="2435" y="2328"/>
                    </a:lnTo>
                    <a:lnTo>
                      <a:pt x="2426" y="2332"/>
                    </a:lnTo>
                    <a:close/>
                    <a:moveTo>
                      <a:pt x="2425" y="2329"/>
                    </a:moveTo>
                    <a:lnTo>
                      <a:pt x="2422" y="2310"/>
                    </a:lnTo>
                    <a:lnTo>
                      <a:pt x="2441" y="2307"/>
                    </a:lnTo>
                    <a:lnTo>
                      <a:pt x="2444" y="2326"/>
                    </a:lnTo>
                    <a:lnTo>
                      <a:pt x="2425" y="2329"/>
                    </a:lnTo>
                    <a:close/>
                    <a:moveTo>
                      <a:pt x="2422" y="2310"/>
                    </a:moveTo>
                    <a:lnTo>
                      <a:pt x="2422" y="2310"/>
                    </a:lnTo>
                    <a:lnTo>
                      <a:pt x="2432" y="2309"/>
                    </a:lnTo>
                    <a:lnTo>
                      <a:pt x="2422" y="2310"/>
                    </a:lnTo>
                    <a:close/>
                    <a:moveTo>
                      <a:pt x="2422" y="2310"/>
                    </a:moveTo>
                    <a:lnTo>
                      <a:pt x="2419" y="2284"/>
                    </a:lnTo>
                    <a:lnTo>
                      <a:pt x="2439" y="2282"/>
                    </a:lnTo>
                    <a:lnTo>
                      <a:pt x="2441" y="2307"/>
                    </a:lnTo>
                    <a:lnTo>
                      <a:pt x="2422" y="2310"/>
                    </a:lnTo>
                    <a:close/>
                    <a:moveTo>
                      <a:pt x="2419" y="2284"/>
                    </a:moveTo>
                    <a:lnTo>
                      <a:pt x="2419" y="2283"/>
                    </a:lnTo>
                    <a:lnTo>
                      <a:pt x="2419" y="2282"/>
                    </a:lnTo>
                    <a:lnTo>
                      <a:pt x="2429" y="2283"/>
                    </a:lnTo>
                    <a:lnTo>
                      <a:pt x="2419" y="2284"/>
                    </a:lnTo>
                    <a:close/>
                    <a:moveTo>
                      <a:pt x="2419" y="2282"/>
                    </a:moveTo>
                    <a:lnTo>
                      <a:pt x="2422" y="2260"/>
                    </a:lnTo>
                    <a:lnTo>
                      <a:pt x="2441" y="2262"/>
                    </a:lnTo>
                    <a:lnTo>
                      <a:pt x="2438" y="2285"/>
                    </a:lnTo>
                    <a:lnTo>
                      <a:pt x="2419" y="2282"/>
                    </a:lnTo>
                    <a:close/>
                    <a:moveTo>
                      <a:pt x="2422" y="2260"/>
                    </a:moveTo>
                    <a:lnTo>
                      <a:pt x="2422" y="2259"/>
                    </a:lnTo>
                    <a:lnTo>
                      <a:pt x="2423" y="2256"/>
                    </a:lnTo>
                    <a:lnTo>
                      <a:pt x="2432" y="2261"/>
                    </a:lnTo>
                    <a:lnTo>
                      <a:pt x="2422" y="2260"/>
                    </a:lnTo>
                    <a:close/>
                    <a:moveTo>
                      <a:pt x="2423" y="2256"/>
                    </a:moveTo>
                    <a:lnTo>
                      <a:pt x="2433" y="2238"/>
                    </a:lnTo>
                    <a:lnTo>
                      <a:pt x="2450" y="2246"/>
                    </a:lnTo>
                    <a:lnTo>
                      <a:pt x="2441" y="2265"/>
                    </a:lnTo>
                    <a:lnTo>
                      <a:pt x="2423" y="2256"/>
                    </a:lnTo>
                    <a:close/>
                    <a:moveTo>
                      <a:pt x="2433" y="2238"/>
                    </a:moveTo>
                    <a:lnTo>
                      <a:pt x="2433" y="2237"/>
                    </a:lnTo>
                    <a:lnTo>
                      <a:pt x="2434" y="2235"/>
                    </a:lnTo>
                    <a:lnTo>
                      <a:pt x="2441" y="2242"/>
                    </a:lnTo>
                    <a:lnTo>
                      <a:pt x="2433" y="2238"/>
                    </a:lnTo>
                    <a:close/>
                    <a:moveTo>
                      <a:pt x="2434" y="2235"/>
                    </a:moveTo>
                    <a:lnTo>
                      <a:pt x="2447" y="2222"/>
                    </a:lnTo>
                    <a:lnTo>
                      <a:pt x="2461" y="2237"/>
                    </a:lnTo>
                    <a:lnTo>
                      <a:pt x="2449" y="2249"/>
                    </a:lnTo>
                    <a:lnTo>
                      <a:pt x="2434" y="2235"/>
                    </a:lnTo>
                    <a:close/>
                    <a:moveTo>
                      <a:pt x="2447" y="2222"/>
                    </a:moveTo>
                    <a:lnTo>
                      <a:pt x="2449" y="2221"/>
                    </a:lnTo>
                    <a:lnTo>
                      <a:pt x="2451" y="2220"/>
                    </a:lnTo>
                    <a:lnTo>
                      <a:pt x="2454" y="2229"/>
                    </a:lnTo>
                    <a:lnTo>
                      <a:pt x="2447" y="2222"/>
                    </a:lnTo>
                    <a:close/>
                    <a:moveTo>
                      <a:pt x="2451" y="2220"/>
                    </a:moveTo>
                    <a:lnTo>
                      <a:pt x="2466" y="2214"/>
                    </a:lnTo>
                    <a:lnTo>
                      <a:pt x="2474" y="2232"/>
                    </a:lnTo>
                    <a:lnTo>
                      <a:pt x="2457" y="2238"/>
                    </a:lnTo>
                    <a:lnTo>
                      <a:pt x="2451" y="2220"/>
                    </a:lnTo>
                    <a:close/>
                    <a:moveTo>
                      <a:pt x="2466" y="2214"/>
                    </a:moveTo>
                    <a:lnTo>
                      <a:pt x="2468" y="2213"/>
                    </a:lnTo>
                    <a:lnTo>
                      <a:pt x="2469" y="2213"/>
                    </a:lnTo>
                    <a:lnTo>
                      <a:pt x="2469" y="2223"/>
                    </a:lnTo>
                    <a:lnTo>
                      <a:pt x="2466" y="2214"/>
                    </a:lnTo>
                    <a:close/>
                    <a:moveTo>
                      <a:pt x="2469" y="2213"/>
                    </a:moveTo>
                    <a:lnTo>
                      <a:pt x="2493" y="2213"/>
                    </a:lnTo>
                    <a:lnTo>
                      <a:pt x="2493" y="2232"/>
                    </a:lnTo>
                    <a:lnTo>
                      <a:pt x="2469" y="2232"/>
                    </a:lnTo>
                    <a:lnTo>
                      <a:pt x="2469" y="2213"/>
                    </a:lnTo>
                    <a:close/>
                    <a:moveTo>
                      <a:pt x="2493" y="2213"/>
                    </a:moveTo>
                    <a:lnTo>
                      <a:pt x="2495" y="2213"/>
                    </a:lnTo>
                    <a:lnTo>
                      <a:pt x="2497" y="2214"/>
                    </a:lnTo>
                    <a:lnTo>
                      <a:pt x="2493" y="2223"/>
                    </a:lnTo>
                    <a:lnTo>
                      <a:pt x="2493" y="2213"/>
                    </a:lnTo>
                    <a:close/>
                    <a:moveTo>
                      <a:pt x="2497" y="2214"/>
                    </a:moveTo>
                    <a:lnTo>
                      <a:pt x="2526" y="2231"/>
                    </a:lnTo>
                    <a:lnTo>
                      <a:pt x="2516" y="2248"/>
                    </a:lnTo>
                    <a:lnTo>
                      <a:pt x="2487" y="2231"/>
                    </a:lnTo>
                    <a:lnTo>
                      <a:pt x="2497" y="2214"/>
                    </a:lnTo>
                    <a:close/>
                    <a:moveTo>
                      <a:pt x="2526" y="2231"/>
                    </a:moveTo>
                    <a:lnTo>
                      <a:pt x="2527" y="2231"/>
                    </a:lnTo>
                    <a:lnTo>
                      <a:pt x="2527" y="2232"/>
                    </a:lnTo>
                    <a:lnTo>
                      <a:pt x="2521" y="2239"/>
                    </a:lnTo>
                    <a:lnTo>
                      <a:pt x="2526" y="2231"/>
                    </a:lnTo>
                    <a:close/>
                    <a:moveTo>
                      <a:pt x="2527" y="2232"/>
                    </a:moveTo>
                    <a:lnTo>
                      <a:pt x="2559" y="2261"/>
                    </a:lnTo>
                    <a:lnTo>
                      <a:pt x="2547" y="2274"/>
                    </a:lnTo>
                    <a:lnTo>
                      <a:pt x="2515" y="2245"/>
                    </a:lnTo>
                    <a:lnTo>
                      <a:pt x="2527" y="2232"/>
                    </a:lnTo>
                    <a:close/>
                    <a:moveTo>
                      <a:pt x="2547" y="2275"/>
                    </a:moveTo>
                    <a:lnTo>
                      <a:pt x="2547" y="2275"/>
                    </a:lnTo>
                    <a:lnTo>
                      <a:pt x="2547" y="2274"/>
                    </a:lnTo>
                    <a:lnTo>
                      <a:pt x="2552" y="2267"/>
                    </a:lnTo>
                    <a:lnTo>
                      <a:pt x="2547" y="2275"/>
                    </a:lnTo>
                    <a:close/>
                    <a:moveTo>
                      <a:pt x="2559" y="2260"/>
                    </a:moveTo>
                    <a:lnTo>
                      <a:pt x="2578" y="2276"/>
                    </a:lnTo>
                    <a:lnTo>
                      <a:pt x="2565" y="2291"/>
                    </a:lnTo>
                    <a:lnTo>
                      <a:pt x="2547" y="2275"/>
                    </a:lnTo>
                    <a:lnTo>
                      <a:pt x="2559" y="2260"/>
                    </a:lnTo>
                    <a:close/>
                    <a:moveTo>
                      <a:pt x="2578" y="2276"/>
                    </a:moveTo>
                    <a:lnTo>
                      <a:pt x="2579" y="2276"/>
                    </a:lnTo>
                    <a:lnTo>
                      <a:pt x="2579" y="2277"/>
                    </a:lnTo>
                    <a:lnTo>
                      <a:pt x="2572" y="2283"/>
                    </a:lnTo>
                    <a:lnTo>
                      <a:pt x="2578" y="2276"/>
                    </a:lnTo>
                    <a:close/>
                    <a:moveTo>
                      <a:pt x="2579" y="2277"/>
                    </a:moveTo>
                    <a:lnTo>
                      <a:pt x="2592" y="2293"/>
                    </a:lnTo>
                    <a:lnTo>
                      <a:pt x="2576" y="2305"/>
                    </a:lnTo>
                    <a:lnTo>
                      <a:pt x="2564" y="2289"/>
                    </a:lnTo>
                    <a:lnTo>
                      <a:pt x="2579" y="2277"/>
                    </a:lnTo>
                    <a:close/>
                    <a:moveTo>
                      <a:pt x="2579" y="2307"/>
                    </a:moveTo>
                    <a:lnTo>
                      <a:pt x="2578" y="2306"/>
                    </a:lnTo>
                    <a:lnTo>
                      <a:pt x="2576" y="2305"/>
                    </a:lnTo>
                    <a:lnTo>
                      <a:pt x="2584" y="2299"/>
                    </a:lnTo>
                    <a:lnTo>
                      <a:pt x="2579" y="2307"/>
                    </a:lnTo>
                    <a:close/>
                    <a:moveTo>
                      <a:pt x="2590" y="2292"/>
                    </a:moveTo>
                    <a:lnTo>
                      <a:pt x="2603" y="2302"/>
                    </a:lnTo>
                    <a:lnTo>
                      <a:pt x="2592" y="2316"/>
                    </a:lnTo>
                    <a:lnTo>
                      <a:pt x="2579" y="2307"/>
                    </a:lnTo>
                    <a:lnTo>
                      <a:pt x="2590" y="2292"/>
                    </a:lnTo>
                    <a:close/>
                    <a:moveTo>
                      <a:pt x="2593" y="2317"/>
                    </a:moveTo>
                    <a:lnTo>
                      <a:pt x="2592" y="2317"/>
                    </a:lnTo>
                    <a:lnTo>
                      <a:pt x="2592" y="2316"/>
                    </a:lnTo>
                    <a:lnTo>
                      <a:pt x="2597" y="2309"/>
                    </a:lnTo>
                    <a:lnTo>
                      <a:pt x="2593" y="2317"/>
                    </a:lnTo>
                    <a:close/>
                    <a:moveTo>
                      <a:pt x="2602" y="2300"/>
                    </a:moveTo>
                    <a:lnTo>
                      <a:pt x="2614" y="2307"/>
                    </a:lnTo>
                    <a:lnTo>
                      <a:pt x="2605" y="2324"/>
                    </a:lnTo>
                    <a:lnTo>
                      <a:pt x="2593" y="2317"/>
                    </a:lnTo>
                    <a:lnTo>
                      <a:pt x="2602" y="2300"/>
                    </a:lnTo>
                    <a:close/>
                    <a:moveTo>
                      <a:pt x="2614" y="2307"/>
                    </a:moveTo>
                    <a:lnTo>
                      <a:pt x="2615" y="2307"/>
                    </a:lnTo>
                    <a:lnTo>
                      <a:pt x="2616" y="2308"/>
                    </a:lnTo>
                    <a:lnTo>
                      <a:pt x="2609" y="2315"/>
                    </a:lnTo>
                    <a:lnTo>
                      <a:pt x="2614" y="2307"/>
                    </a:lnTo>
                    <a:close/>
                    <a:moveTo>
                      <a:pt x="2616" y="2308"/>
                    </a:moveTo>
                    <a:lnTo>
                      <a:pt x="2623" y="2315"/>
                    </a:lnTo>
                    <a:lnTo>
                      <a:pt x="2609" y="2328"/>
                    </a:lnTo>
                    <a:lnTo>
                      <a:pt x="2603" y="2321"/>
                    </a:lnTo>
                    <a:lnTo>
                      <a:pt x="2616" y="2308"/>
                    </a:lnTo>
                    <a:close/>
                    <a:moveTo>
                      <a:pt x="2612" y="2330"/>
                    </a:moveTo>
                    <a:lnTo>
                      <a:pt x="2611" y="2329"/>
                    </a:lnTo>
                    <a:lnTo>
                      <a:pt x="2609" y="2328"/>
                    </a:lnTo>
                    <a:lnTo>
                      <a:pt x="2616" y="2321"/>
                    </a:lnTo>
                    <a:lnTo>
                      <a:pt x="2612" y="2330"/>
                    </a:lnTo>
                    <a:close/>
                    <a:moveTo>
                      <a:pt x="2621" y="2313"/>
                    </a:moveTo>
                    <a:lnTo>
                      <a:pt x="2627" y="2316"/>
                    </a:lnTo>
                    <a:lnTo>
                      <a:pt x="2618" y="2334"/>
                    </a:lnTo>
                    <a:lnTo>
                      <a:pt x="2612" y="2330"/>
                    </a:lnTo>
                    <a:lnTo>
                      <a:pt x="2621" y="2313"/>
                    </a:lnTo>
                    <a:close/>
                    <a:moveTo>
                      <a:pt x="2627" y="2316"/>
                    </a:moveTo>
                    <a:lnTo>
                      <a:pt x="2628" y="2317"/>
                    </a:lnTo>
                    <a:lnTo>
                      <a:pt x="2629" y="2318"/>
                    </a:lnTo>
                    <a:lnTo>
                      <a:pt x="2623" y="2325"/>
                    </a:lnTo>
                    <a:lnTo>
                      <a:pt x="2627" y="2316"/>
                    </a:lnTo>
                    <a:close/>
                    <a:moveTo>
                      <a:pt x="2629" y="2318"/>
                    </a:moveTo>
                    <a:lnTo>
                      <a:pt x="2633" y="2321"/>
                    </a:lnTo>
                    <a:lnTo>
                      <a:pt x="2619" y="2335"/>
                    </a:lnTo>
                    <a:lnTo>
                      <a:pt x="2616" y="2331"/>
                    </a:lnTo>
                    <a:lnTo>
                      <a:pt x="2629" y="2318"/>
                    </a:lnTo>
                    <a:close/>
                    <a:moveTo>
                      <a:pt x="2626" y="2337"/>
                    </a:moveTo>
                    <a:lnTo>
                      <a:pt x="2622" y="2337"/>
                    </a:lnTo>
                    <a:lnTo>
                      <a:pt x="2619" y="2335"/>
                    </a:lnTo>
                    <a:lnTo>
                      <a:pt x="2626" y="2328"/>
                    </a:lnTo>
                    <a:lnTo>
                      <a:pt x="2626" y="2337"/>
                    </a:lnTo>
                    <a:close/>
                    <a:moveTo>
                      <a:pt x="2626" y="2318"/>
                    </a:moveTo>
                    <a:lnTo>
                      <a:pt x="2629" y="2318"/>
                    </a:lnTo>
                    <a:lnTo>
                      <a:pt x="2629" y="2337"/>
                    </a:lnTo>
                    <a:lnTo>
                      <a:pt x="2626" y="2337"/>
                    </a:lnTo>
                    <a:lnTo>
                      <a:pt x="2626" y="2318"/>
                    </a:lnTo>
                    <a:close/>
                    <a:moveTo>
                      <a:pt x="2629" y="2318"/>
                    </a:moveTo>
                    <a:lnTo>
                      <a:pt x="2632" y="2318"/>
                    </a:lnTo>
                    <a:lnTo>
                      <a:pt x="2632" y="2337"/>
                    </a:lnTo>
                    <a:lnTo>
                      <a:pt x="2629" y="2337"/>
                    </a:lnTo>
                    <a:lnTo>
                      <a:pt x="2629" y="2318"/>
                    </a:lnTo>
                    <a:close/>
                    <a:moveTo>
                      <a:pt x="2641" y="2331"/>
                    </a:moveTo>
                    <a:lnTo>
                      <a:pt x="2638" y="2337"/>
                    </a:lnTo>
                    <a:lnTo>
                      <a:pt x="2632" y="2337"/>
                    </a:lnTo>
                    <a:lnTo>
                      <a:pt x="2632" y="2328"/>
                    </a:lnTo>
                    <a:lnTo>
                      <a:pt x="2641" y="2331"/>
                    </a:lnTo>
                    <a:close/>
                    <a:moveTo>
                      <a:pt x="2623" y="2325"/>
                    </a:moveTo>
                    <a:lnTo>
                      <a:pt x="2673" y="2185"/>
                    </a:lnTo>
                    <a:lnTo>
                      <a:pt x="2692" y="2191"/>
                    </a:lnTo>
                    <a:lnTo>
                      <a:pt x="2641" y="2331"/>
                    </a:lnTo>
                    <a:lnTo>
                      <a:pt x="2623" y="2325"/>
                    </a:lnTo>
                    <a:close/>
                    <a:moveTo>
                      <a:pt x="2687" y="2179"/>
                    </a:moveTo>
                    <a:lnTo>
                      <a:pt x="2694" y="2184"/>
                    </a:lnTo>
                    <a:lnTo>
                      <a:pt x="2692" y="2191"/>
                    </a:lnTo>
                    <a:lnTo>
                      <a:pt x="2683" y="2188"/>
                    </a:lnTo>
                    <a:lnTo>
                      <a:pt x="2687" y="2179"/>
                    </a:lnTo>
                    <a:close/>
                    <a:moveTo>
                      <a:pt x="2679" y="2197"/>
                    </a:moveTo>
                    <a:lnTo>
                      <a:pt x="2672" y="2194"/>
                    </a:lnTo>
                    <a:lnTo>
                      <a:pt x="2681" y="2176"/>
                    </a:lnTo>
                    <a:lnTo>
                      <a:pt x="2687" y="2179"/>
                    </a:lnTo>
                    <a:lnTo>
                      <a:pt x="2679" y="2197"/>
                    </a:lnTo>
                    <a:close/>
                    <a:moveTo>
                      <a:pt x="2672" y="2194"/>
                    </a:moveTo>
                    <a:lnTo>
                      <a:pt x="2671" y="2192"/>
                    </a:lnTo>
                    <a:lnTo>
                      <a:pt x="2670" y="2192"/>
                    </a:lnTo>
                    <a:lnTo>
                      <a:pt x="2677" y="2185"/>
                    </a:lnTo>
                    <a:lnTo>
                      <a:pt x="2672" y="2194"/>
                    </a:lnTo>
                    <a:close/>
                    <a:moveTo>
                      <a:pt x="2670" y="2192"/>
                    </a:moveTo>
                    <a:lnTo>
                      <a:pt x="2655" y="2179"/>
                    </a:lnTo>
                    <a:lnTo>
                      <a:pt x="2667" y="2165"/>
                    </a:lnTo>
                    <a:lnTo>
                      <a:pt x="2682" y="2177"/>
                    </a:lnTo>
                    <a:lnTo>
                      <a:pt x="2670" y="2192"/>
                    </a:lnTo>
                    <a:close/>
                    <a:moveTo>
                      <a:pt x="2666" y="2164"/>
                    </a:moveTo>
                    <a:lnTo>
                      <a:pt x="2667" y="2165"/>
                    </a:lnTo>
                    <a:lnTo>
                      <a:pt x="2660" y="2173"/>
                    </a:lnTo>
                    <a:lnTo>
                      <a:pt x="2666" y="2164"/>
                    </a:lnTo>
                    <a:close/>
                    <a:moveTo>
                      <a:pt x="2655" y="2180"/>
                    </a:moveTo>
                    <a:lnTo>
                      <a:pt x="2633" y="2164"/>
                    </a:lnTo>
                    <a:lnTo>
                      <a:pt x="2644" y="2148"/>
                    </a:lnTo>
                    <a:lnTo>
                      <a:pt x="2666" y="2164"/>
                    </a:lnTo>
                    <a:lnTo>
                      <a:pt x="2655" y="2180"/>
                    </a:lnTo>
                    <a:close/>
                    <a:moveTo>
                      <a:pt x="2633" y="2164"/>
                    </a:moveTo>
                    <a:lnTo>
                      <a:pt x="2633" y="2164"/>
                    </a:lnTo>
                    <a:lnTo>
                      <a:pt x="2632" y="2164"/>
                    </a:lnTo>
                    <a:lnTo>
                      <a:pt x="2638" y="2156"/>
                    </a:lnTo>
                    <a:lnTo>
                      <a:pt x="2633" y="2164"/>
                    </a:lnTo>
                    <a:close/>
                    <a:moveTo>
                      <a:pt x="2632" y="2164"/>
                    </a:moveTo>
                    <a:lnTo>
                      <a:pt x="2606" y="2141"/>
                    </a:lnTo>
                    <a:lnTo>
                      <a:pt x="2619" y="2126"/>
                    </a:lnTo>
                    <a:lnTo>
                      <a:pt x="2645" y="2149"/>
                    </a:lnTo>
                    <a:lnTo>
                      <a:pt x="2632" y="2164"/>
                    </a:lnTo>
                    <a:close/>
                    <a:moveTo>
                      <a:pt x="2606" y="2141"/>
                    </a:moveTo>
                    <a:lnTo>
                      <a:pt x="2606" y="2141"/>
                    </a:lnTo>
                    <a:lnTo>
                      <a:pt x="2613" y="2134"/>
                    </a:lnTo>
                    <a:lnTo>
                      <a:pt x="2606" y="2141"/>
                    </a:lnTo>
                    <a:close/>
                    <a:moveTo>
                      <a:pt x="2606" y="2141"/>
                    </a:moveTo>
                    <a:lnTo>
                      <a:pt x="2583" y="2115"/>
                    </a:lnTo>
                    <a:lnTo>
                      <a:pt x="2597" y="2102"/>
                    </a:lnTo>
                    <a:lnTo>
                      <a:pt x="2621" y="2127"/>
                    </a:lnTo>
                    <a:lnTo>
                      <a:pt x="2606" y="2141"/>
                    </a:lnTo>
                    <a:close/>
                    <a:moveTo>
                      <a:pt x="2583" y="2115"/>
                    </a:moveTo>
                    <a:lnTo>
                      <a:pt x="2583" y="2114"/>
                    </a:lnTo>
                    <a:lnTo>
                      <a:pt x="2591" y="2109"/>
                    </a:lnTo>
                    <a:lnTo>
                      <a:pt x="2583" y="2115"/>
                    </a:lnTo>
                    <a:close/>
                    <a:moveTo>
                      <a:pt x="2583" y="2114"/>
                    </a:moveTo>
                    <a:lnTo>
                      <a:pt x="2561" y="2082"/>
                    </a:lnTo>
                    <a:lnTo>
                      <a:pt x="2576" y="2071"/>
                    </a:lnTo>
                    <a:lnTo>
                      <a:pt x="2598" y="2103"/>
                    </a:lnTo>
                    <a:lnTo>
                      <a:pt x="2583" y="2114"/>
                    </a:lnTo>
                    <a:close/>
                    <a:moveTo>
                      <a:pt x="2561" y="2082"/>
                    </a:moveTo>
                    <a:lnTo>
                      <a:pt x="2560" y="2082"/>
                    </a:lnTo>
                    <a:lnTo>
                      <a:pt x="2560" y="2081"/>
                    </a:lnTo>
                    <a:lnTo>
                      <a:pt x="2569" y="2077"/>
                    </a:lnTo>
                    <a:lnTo>
                      <a:pt x="2561" y="2082"/>
                    </a:lnTo>
                    <a:close/>
                    <a:moveTo>
                      <a:pt x="2560" y="2081"/>
                    </a:moveTo>
                    <a:lnTo>
                      <a:pt x="2541" y="2050"/>
                    </a:lnTo>
                    <a:lnTo>
                      <a:pt x="2558" y="2040"/>
                    </a:lnTo>
                    <a:lnTo>
                      <a:pt x="2576" y="2072"/>
                    </a:lnTo>
                    <a:lnTo>
                      <a:pt x="2560" y="2081"/>
                    </a:lnTo>
                    <a:close/>
                    <a:moveTo>
                      <a:pt x="2541" y="2050"/>
                    </a:moveTo>
                    <a:lnTo>
                      <a:pt x="2540" y="2048"/>
                    </a:lnTo>
                    <a:lnTo>
                      <a:pt x="2540" y="2047"/>
                    </a:lnTo>
                    <a:lnTo>
                      <a:pt x="2549" y="2045"/>
                    </a:lnTo>
                    <a:lnTo>
                      <a:pt x="2541" y="2050"/>
                    </a:lnTo>
                    <a:close/>
                    <a:moveTo>
                      <a:pt x="2540" y="2047"/>
                    </a:moveTo>
                    <a:lnTo>
                      <a:pt x="2533" y="2012"/>
                    </a:lnTo>
                    <a:lnTo>
                      <a:pt x="2552" y="2008"/>
                    </a:lnTo>
                    <a:lnTo>
                      <a:pt x="2559" y="2044"/>
                    </a:lnTo>
                    <a:lnTo>
                      <a:pt x="2540" y="2047"/>
                    </a:lnTo>
                    <a:close/>
                    <a:moveTo>
                      <a:pt x="2533" y="2012"/>
                    </a:moveTo>
                    <a:lnTo>
                      <a:pt x="2533" y="2010"/>
                    </a:lnTo>
                    <a:lnTo>
                      <a:pt x="2533" y="2008"/>
                    </a:lnTo>
                    <a:lnTo>
                      <a:pt x="2543" y="2010"/>
                    </a:lnTo>
                    <a:lnTo>
                      <a:pt x="2533" y="2012"/>
                    </a:lnTo>
                    <a:close/>
                    <a:moveTo>
                      <a:pt x="2533" y="2008"/>
                    </a:moveTo>
                    <a:lnTo>
                      <a:pt x="2540" y="1973"/>
                    </a:lnTo>
                    <a:lnTo>
                      <a:pt x="2559" y="1976"/>
                    </a:lnTo>
                    <a:lnTo>
                      <a:pt x="2552" y="2012"/>
                    </a:lnTo>
                    <a:lnTo>
                      <a:pt x="2533" y="2008"/>
                    </a:lnTo>
                    <a:close/>
                    <a:moveTo>
                      <a:pt x="2540" y="1973"/>
                    </a:moveTo>
                    <a:lnTo>
                      <a:pt x="2540" y="1972"/>
                    </a:lnTo>
                    <a:lnTo>
                      <a:pt x="2541" y="1971"/>
                    </a:lnTo>
                    <a:lnTo>
                      <a:pt x="2549" y="1975"/>
                    </a:lnTo>
                    <a:lnTo>
                      <a:pt x="2540" y="1973"/>
                    </a:lnTo>
                    <a:close/>
                    <a:moveTo>
                      <a:pt x="2541" y="1971"/>
                    </a:moveTo>
                    <a:lnTo>
                      <a:pt x="2560" y="1936"/>
                    </a:lnTo>
                    <a:lnTo>
                      <a:pt x="2576" y="1944"/>
                    </a:lnTo>
                    <a:lnTo>
                      <a:pt x="2558" y="1980"/>
                    </a:lnTo>
                    <a:lnTo>
                      <a:pt x="2541" y="1971"/>
                    </a:lnTo>
                    <a:close/>
                    <a:moveTo>
                      <a:pt x="2560" y="1936"/>
                    </a:moveTo>
                    <a:lnTo>
                      <a:pt x="2561" y="1934"/>
                    </a:lnTo>
                    <a:lnTo>
                      <a:pt x="2562" y="1932"/>
                    </a:lnTo>
                    <a:lnTo>
                      <a:pt x="2569" y="1940"/>
                    </a:lnTo>
                    <a:lnTo>
                      <a:pt x="2560" y="1936"/>
                    </a:lnTo>
                    <a:close/>
                    <a:moveTo>
                      <a:pt x="2562" y="1932"/>
                    </a:moveTo>
                    <a:lnTo>
                      <a:pt x="2582" y="1917"/>
                    </a:lnTo>
                    <a:lnTo>
                      <a:pt x="2594" y="1931"/>
                    </a:lnTo>
                    <a:lnTo>
                      <a:pt x="2574" y="1948"/>
                    </a:lnTo>
                    <a:lnTo>
                      <a:pt x="2562" y="1932"/>
                    </a:lnTo>
                    <a:close/>
                    <a:moveTo>
                      <a:pt x="2582" y="1917"/>
                    </a:moveTo>
                    <a:lnTo>
                      <a:pt x="2583" y="1916"/>
                    </a:lnTo>
                    <a:lnTo>
                      <a:pt x="2586" y="1915"/>
                    </a:lnTo>
                    <a:lnTo>
                      <a:pt x="2587" y="1924"/>
                    </a:lnTo>
                    <a:lnTo>
                      <a:pt x="2582" y="1917"/>
                    </a:lnTo>
                    <a:close/>
                    <a:moveTo>
                      <a:pt x="2586" y="1915"/>
                    </a:moveTo>
                    <a:lnTo>
                      <a:pt x="2605" y="1911"/>
                    </a:lnTo>
                    <a:lnTo>
                      <a:pt x="2608" y="1930"/>
                    </a:lnTo>
                    <a:lnTo>
                      <a:pt x="2589" y="1933"/>
                    </a:lnTo>
                    <a:lnTo>
                      <a:pt x="2586" y="1915"/>
                    </a:lnTo>
                    <a:close/>
                    <a:moveTo>
                      <a:pt x="2605" y="1911"/>
                    </a:moveTo>
                    <a:lnTo>
                      <a:pt x="2606" y="1911"/>
                    </a:lnTo>
                    <a:lnTo>
                      <a:pt x="2608" y="1911"/>
                    </a:lnTo>
                    <a:lnTo>
                      <a:pt x="2606" y="1921"/>
                    </a:lnTo>
                    <a:lnTo>
                      <a:pt x="2605" y="1911"/>
                    </a:lnTo>
                    <a:close/>
                    <a:moveTo>
                      <a:pt x="2608" y="1911"/>
                    </a:moveTo>
                    <a:lnTo>
                      <a:pt x="2624" y="1915"/>
                    </a:lnTo>
                    <a:lnTo>
                      <a:pt x="2621" y="1933"/>
                    </a:lnTo>
                    <a:lnTo>
                      <a:pt x="2605" y="1930"/>
                    </a:lnTo>
                    <a:lnTo>
                      <a:pt x="2608" y="1911"/>
                    </a:lnTo>
                    <a:close/>
                    <a:moveTo>
                      <a:pt x="2624" y="1915"/>
                    </a:moveTo>
                    <a:lnTo>
                      <a:pt x="2626" y="1916"/>
                    </a:lnTo>
                    <a:lnTo>
                      <a:pt x="2627" y="1916"/>
                    </a:lnTo>
                    <a:lnTo>
                      <a:pt x="2623" y="1924"/>
                    </a:lnTo>
                    <a:lnTo>
                      <a:pt x="2624" y="1915"/>
                    </a:lnTo>
                    <a:close/>
                    <a:moveTo>
                      <a:pt x="2627" y="1916"/>
                    </a:moveTo>
                    <a:lnTo>
                      <a:pt x="2644" y="1926"/>
                    </a:lnTo>
                    <a:lnTo>
                      <a:pt x="2634" y="1942"/>
                    </a:lnTo>
                    <a:lnTo>
                      <a:pt x="2617" y="1932"/>
                    </a:lnTo>
                    <a:lnTo>
                      <a:pt x="2627" y="1916"/>
                    </a:lnTo>
                    <a:close/>
                    <a:moveTo>
                      <a:pt x="2644" y="1926"/>
                    </a:moveTo>
                    <a:lnTo>
                      <a:pt x="2645" y="1926"/>
                    </a:lnTo>
                    <a:lnTo>
                      <a:pt x="2645" y="1927"/>
                    </a:lnTo>
                    <a:lnTo>
                      <a:pt x="2638" y="1933"/>
                    </a:lnTo>
                    <a:lnTo>
                      <a:pt x="2644" y="1926"/>
                    </a:lnTo>
                    <a:close/>
                    <a:moveTo>
                      <a:pt x="2645" y="1927"/>
                    </a:moveTo>
                    <a:lnTo>
                      <a:pt x="2661" y="1943"/>
                    </a:lnTo>
                    <a:lnTo>
                      <a:pt x="2647" y="1956"/>
                    </a:lnTo>
                    <a:lnTo>
                      <a:pt x="2632" y="1940"/>
                    </a:lnTo>
                    <a:lnTo>
                      <a:pt x="2645" y="1927"/>
                    </a:lnTo>
                    <a:close/>
                    <a:moveTo>
                      <a:pt x="2661" y="1943"/>
                    </a:moveTo>
                    <a:lnTo>
                      <a:pt x="2661" y="1943"/>
                    </a:lnTo>
                    <a:lnTo>
                      <a:pt x="2655" y="1950"/>
                    </a:lnTo>
                    <a:lnTo>
                      <a:pt x="2661" y="1943"/>
                    </a:lnTo>
                    <a:close/>
                    <a:moveTo>
                      <a:pt x="2661" y="1943"/>
                    </a:moveTo>
                    <a:lnTo>
                      <a:pt x="2678" y="1963"/>
                    </a:lnTo>
                    <a:lnTo>
                      <a:pt x="2662" y="1975"/>
                    </a:lnTo>
                    <a:lnTo>
                      <a:pt x="2647" y="1955"/>
                    </a:lnTo>
                    <a:lnTo>
                      <a:pt x="2661" y="1943"/>
                    </a:lnTo>
                    <a:close/>
                    <a:moveTo>
                      <a:pt x="2678" y="1963"/>
                    </a:moveTo>
                    <a:lnTo>
                      <a:pt x="2678" y="1963"/>
                    </a:lnTo>
                    <a:lnTo>
                      <a:pt x="2670" y="1969"/>
                    </a:lnTo>
                    <a:lnTo>
                      <a:pt x="2678" y="1963"/>
                    </a:lnTo>
                    <a:close/>
                    <a:moveTo>
                      <a:pt x="2678" y="1963"/>
                    </a:moveTo>
                    <a:lnTo>
                      <a:pt x="2693" y="1985"/>
                    </a:lnTo>
                    <a:lnTo>
                      <a:pt x="2678" y="1996"/>
                    </a:lnTo>
                    <a:lnTo>
                      <a:pt x="2662" y="1974"/>
                    </a:lnTo>
                    <a:lnTo>
                      <a:pt x="2678" y="1963"/>
                    </a:lnTo>
                    <a:close/>
                    <a:moveTo>
                      <a:pt x="2693" y="1985"/>
                    </a:moveTo>
                    <a:lnTo>
                      <a:pt x="2694" y="1985"/>
                    </a:lnTo>
                    <a:lnTo>
                      <a:pt x="2686" y="1991"/>
                    </a:lnTo>
                    <a:lnTo>
                      <a:pt x="2693" y="1985"/>
                    </a:lnTo>
                    <a:close/>
                    <a:moveTo>
                      <a:pt x="2694" y="1985"/>
                    </a:moveTo>
                    <a:lnTo>
                      <a:pt x="2707" y="2005"/>
                    </a:lnTo>
                    <a:lnTo>
                      <a:pt x="2691" y="2015"/>
                    </a:lnTo>
                    <a:lnTo>
                      <a:pt x="2678" y="1996"/>
                    </a:lnTo>
                    <a:lnTo>
                      <a:pt x="2694" y="1985"/>
                    </a:lnTo>
                    <a:close/>
                    <a:moveTo>
                      <a:pt x="2691" y="2016"/>
                    </a:moveTo>
                    <a:lnTo>
                      <a:pt x="2691" y="2016"/>
                    </a:lnTo>
                    <a:lnTo>
                      <a:pt x="2691" y="2015"/>
                    </a:lnTo>
                    <a:lnTo>
                      <a:pt x="2699" y="2010"/>
                    </a:lnTo>
                    <a:lnTo>
                      <a:pt x="2691" y="2016"/>
                    </a:lnTo>
                    <a:close/>
                    <a:moveTo>
                      <a:pt x="2707" y="2004"/>
                    </a:moveTo>
                    <a:lnTo>
                      <a:pt x="2719" y="2020"/>
                    </a:lnTo>
                    <a:lnTo>
                      <a:pt x="2704" y="2031"/>
                    </a:lnTo>
                    <a:lnTo>
                      <a:pt x="2691" y="2016"/>
                    </a:lnTo>
                    <a:lnTo>
                      <a:pt x="2707" y="2004"/>
                    </a:lnTo>
                    <a:close/>
                    <a:moveTo>
                      <a:pt x="2719" y="2020"/>
                    </a:moveTo>
                    <a:lnTo>
                      <a:pt x="2732" y="2036"/>
                    </a:lnTo>
                    <a:lnTo>
                      <a:pt x="2716" y="2048"/>
                    </a:lnTo>
                    <a:lnTo>
                      <a:pt x="2704" y="2031"/>
                    </a:lnTo>
                    <a:lnTo>
                      <a:pt x="2719" y="2020"/>
                    </a:lnTo>
                    <a:close/>
                    <a:moveTo>
                      <a:pt x="2722" y="2051"/>
                    </a:moveTo>
                    <a:lnTo>
                      <a:pt x="2719" y="2050"/>
                    </a:lnTo>
                    <a:lnTo>
                      <a:pt x="2716" y="2048"/>
                    </a:lnTo>
                    <a:lnTo>
                      <a:pt x="2724" y="2041"/>
                    </a:lnTo>
                    <a:lnTo>
                      <a:pt x="2722" y="2051"/>
                    </a:lnTo>
                    <a:close/>
                    <a:moveTo>
                      <a:pt x="2726" y="2033"/>
                    </a:moveTo>
                    <a:lnTo>
                      <a:pt x="2740" y="2036"/>
                    </a:lnTo>
                    <a:lnTo>
                      <a:pt x="2734" y="2055"/>
                    </a:lnTo>
                    <a:lnTo>
                      <a:pt x="2722" y="2051"/>
                    </a:lnTo>
                    <a:lnTo>
                      <a:pt x="2726" y="2033"/>
                    </a:lnTo>
                    <a:close/>
                    <a:moveTo>
                      <a:pt x="2738" y="2055"/>
                    </a:moveTo>
                    <a:lnTo>
                      <a:pt x="2736" y="2055"/>
                    </a:lnTo>
                    <a:lnTo>
                      <a:pt x="2734" y="2055"/>
                    </a:lnTo>
                    <a:lnTo>
                      <a:pt x="2737" y="2045"/>
                    </a:lnTo>
                    <a:lnTo>
                      <a:pt x="2738" y="2055"/>
                    </a:lnTo>
                    <a:close/>
                    <a:moveTo>
                      <a:pt x="2735" y="2036"/>
                    </a:moveTo>
                    <a:lnTo>
                      <a:pt x="2751" y="2033"/>
                    </a:lnTo>
                    <a:lnTo>
                      <a:pt x="2755" y="2051"/>
                    </a:lnTo>
                    <a:lnTo>
                      <a:pt x="2738" y="2055"/>
                    </a:lnTo>
                    <a:lnTo>
                      <a:pt x="2735" y="2036"/>
                    </a:lnTo>
                    <a:close/>
                    <a:moveTo>
                      <a:pt x="2758" y="2049"/>
                    </a:moveTo>
                    <a:lnTo>
                      <a:pt x="2757" y="2050"/>
                    </a:lnTo>
                    <a:lnTo>
                      <a:pt x="2755" y="2051"/>
                    </a:lnTo>
                    <a:lnTo>
                      <a:pt x="2753" y="2041"/>
                    </a:lnTo>
                    <a:lnTo>
                      <a:pt x="2758" y="2049"/>
                    </a:lnTo>
                    <a:close/>
                    <a:moveTo>
                      <a:pt x="2747" y="2034"/>
                    </a:moveTo>
                    <a:lnTo>
                      <a:pt x="2759" y="2025"/>
                    </a:lnTo>
                    <a:lnTo>
                      <a:pt x="2772" y="2040"/>
                    </a:lnTo>
                    <a:lnTo>
                      <a:pt x="2758" y="2049"/>
                    </a:lnTo>
                    <a:lnTo>
                      <a:pt x="2747" y="2034"/>
                    </a:lnTo>
                    <a:close/>
                    <a:moveTo>
                      <a:pt x="2773" y="2039"/>
                    </a:moveTo>
                    <a:lnTo>
                      <a:pt x="2772" y="2039"/>
                    </a:lnTo>
                    <a:lnTo>
                      <a:pt x="2772" y="2040"/>
                    </a:lnTo>
                    <a:lnTo>
                      <a:pt x="2765" y="2033"/>
                    </a:lnTo>
                    <a:lnTo>
                      <a:pt x="2773" y="2039"/>
                    </a:lnTo>
                    <a:close/>
                    <a:moveTo>
                      <a:pt x="2758" y="2026"/>
                    </a:moveTo>
                    <a:lnTo>
                      <a:pt x="2772" y="2013"/>
                    </a:lnTo>
                    <a:lnTo>
                      <a:pt x="2785" y="2026"/>
                    </a:lnTo>
                    <a:lnTo>
                      <a:pt x="2773" y="2039"/>
                    </a:lnTo>
                    <a:lnTo>
                      <a:pt x="2758" y="2026"/>
                    </a:lnTo>
                    <a:close/>
                    <a:moveTo>
                      <a:pt x="2786" y="2025"/>
                    </a:moveTo>
                    <a:lnTo>
                      <a:pt x="2786" y="2026"/>
                    </a:lnTo>
                    <a:lnTo>
                      <a:pt x="2785" y="2026"/>
                    </a:lnTo>
                    <a:lnTo>
                      <a:pt x="2778" y="2019"/>
                    </a:lnTo>
                    <a:lnTo>
                      <a:pt x="2786" y="2025"/>
                    </a:lnTo>
                    <a:close/>
                    <a:moveTo>
                      <a:pt x="2770" y="2014"/>
                    </a:moveTo>
                    <a:lnTo>
                      <a:pt x="2783" y="1995"/>
                    </a:lnTo>
                    <a:lnTo>
                      <a:pt x="2799" y="2006"/>
                    </a:lnTo>
                    <a:lnTo>
                      <a:pt x="2786" y="2025"/>
                    </a:lnTo>
                    <a:lnTo>
                      <a:pt x="2770" y="2014"/>
                    </a:lnTo>
                    <a:close/>
                    <a:moveTo>
                      <a:pt x="2783" y="1995"/>
                    </a:moveTo>
                    <a:lnTo>
                      <a:pt x="2796" y="1976"/>
                    </a:lnTo>
                    <a:lnTo>
                      <a:pt x="2811" y="1986"/>
                    </a:lnTo>
                    <a:lnTo>
                      <a:pt x="2799" y="2006"/>
                    </a:lnTo>
                    <a:lnTo>
                      <a:pt x="2783" y="1995"/>
                    </a:lnTo>
                    <a:close/>
                    <a:moveTo>
                      <a:pt x="2812" y="1985"/>
                    </a:moveTo>
                    <a:lnTo>
                      <a:pt x="2812" y="1986"/>
                    </a:lnTo>
                    <a:lnTo>
                      <a:pt x="2811" y="1986"/>
                    </a:lnTo>
                    <a:lnTo>
                      <a:pt x="2804" y="1982"/>
                    </a:lnTo>
                    <a:lnTo>
                      <a:pt x="2812" y="1985"/>
                    </a:lnTo>
                    <a:close/>
                    <a:moveTo>
                      <a:pt x="2795" y="1977"/>
                    </a:moveTo>
                    <a:lnTo>
                      <a:pt x="2805" y="1958"/>
                    </a:lnTo>
                    <a:lnTo>
                      <a:pt x="2821" y="1966"/>
                    </a:lnTo>
                    <a:lnTo>
                      <a:pt x="2812" y="1985"/>
                    </a:lnTo>
                    <a:lnTo>
                      <a:pt x="2795" y="1977"/>
                    </a:lnTo>
                    <a:close/>
                    <a:moveTo>
                      <a:pt x="2822" y="1966"/>
                    </a:moveTo>
                    <a:lnTo>
                      <a:pt x="2822" y="1966"/>
                    </a:lnTo>
                    <a:lnTo>
                      <a:pt x="2821" y="1966"/>
                    </a:lnTo>
                    <a:lnTo>
                      <a:pt x="2813" y="1962"/>
                    </a:lnTo>
                    <a:lnTo>
                      <a:pt x="2822" y="1966"/>
                    </a:lnTo>
                    <a:close/>
                    <a:moveTo>
                      <a:pt x="2805" y="1959"/>
                    </a:moveTo>
                    <a:lnTo>
                      <a:pt x="2810" y="1943"/>
                    </a:lnTo>
                    <a:lnTo>
                      <a:pt x="2829" y="1950"/>
                    </a:lnTo>
                    <a:lnTo>
                      <a:pt x="2822" y="1966"/>
                    </a:lnTo>
                    <a:lnTo>
                      <a:pt x="2805" y="1959"/>
                    </a:lnTo>
                    <a:close/>
                    <a:moveTo>
                      <a:pt x="2829" y="1950"/>
                    </a:moveTo>
                    <a:lnTo>
                      <a:pt x="2829" y="1950"/>
                    </a:lnTo>
                    <a:lnTo>
                      <a:pt x="2820" y="1947"/>
                    </a:lnTo>
                    <a:lnTo>
                      <a:pt x="2829" y="1950"/>
                    </a:lnTo>
                    <a:close/>
                    <a:moveTo>
                      <a:pt x="2810" y="1943"/>
                    </a:moveTo>
                    <a:lnTo>
                      <a:pt x="2813" y="1934"/>
                    </a:lnTo>
                    <a:lnTo>
                      <a:pt x="2832" y="1940"/>
                    </a:lnTo>
                    <a:lnTo>
                      <a:pt x="2829" y="1950"/>
                    </a:lnTo>
                    <a:lnTo>
                      <a:pt x="2810" y="1943"/>
                    </a:lnTo>
                    <a:close/>
                    <a:moveTo>
                      <a:pt x="2813" y="1934"/>
                    </a:moveTo>
                    <a:lnTo>
                      <a:pt x="2815" y="1932"/>
                    </a:lnTo>
                    <a:lnTo>
                      <a:pt x="2816" y="1930"/>
                    </a:lnTo>
                    <a:lnTo>
                      <a:pt x="2822" y="1937"/>
                    </a:lnTo>
                    <a:lnTo>
                      <a:pt x="2813" y="1934"/>
                    </a:lnTo>
                    <a:close/>
                    <a:moveTo>
                      <a:pt x="2816" y="1930"/>
                    </a:moveTo>
                    <a:lnTo>
                      <a:pt x="2819" y="1927"/>
                    </a:lnTo>
                    <a:lnTo>
                      <a:pt x="2832" y="1940"/>
                    </a:lnTo>
                    <a:lnTo>
                      <a:pt x="2829" y="1943"/>
                    </a:lnTo>
                    <a:lnTo>
                      <a:pt x="2816" y="1930"/>
                    </a:lnTo>
                    <a:close/>
                    <a:moveTo>
                      <a:pt x="2832" y="1927"/>
                    </a:moveTo>
                    <a:lnTo>
                      <a:pt x="2839" y="1933"/>
                    </a:lnTo>
                    <a:lnTo>
                      <a:pt x="2832" y="1940"/>
                    </a:lnTo>
                    <a:lnTo>
                      <a:pt x="2826" y="1933"/>
                    </a:lnTo>
                    <a:lnTo>
                      <a:pt x="2832" y="1927"/>
                    </a:lnTo>
                    <a:close/>
                    <a:moveTo>
                      <a:pt x="2819" y="1940"/>
                    </a:moveTo>
                    <a:lnTo>
                      <a:pt x="2812" y="1934"/>
                    </a:lnTo>
                    <a:lnTo>
                      <a:pt x="2827" y="1921"/>
                    </a:lnTo>
                    <a:lnTo>
                      <a:pt x="2832" y="1927"/>
                    </a:lnTo>
                    <a:lnTo>
                      <a:pt x="2819" y="1940"/>
                    </a:lnTo>
                    <a:close/>
                    <a:moveTo>
                      <a:pt x="2826" y="1920"/>
                    </a:moveTo>
                    <a:lnTo>
                      <a:pt x="2826" y="1920"/>
                    </a:lnTo>
                    <a:lnTo>
                      <a:pt x="2827" y="1921"/>
                    </a:lnTo>
                    <a:lnTo>
                      <a:pt x="2820" y="1928"/>
                    </a:lnTo>
                    <a:lnTo>
                      <a:pt x="2826" y="1920"/>
                    </a:lnTo>
                    <a:close/>
                    <a:moveTo>
                      <a:pt x="2813" y="1934"/>
                    </a:moveTo>
                    <a:lnTo>
                      <a:pt x="2801" y="1926"/>
                    </a:lnTo>
                    <a:lnTo>
                      <a:pt x="2812" y="1910"/>
                    </a:lnTo>
                    <a:lnTo>
                      <a:pt x="2826" y="1920"/>
                    </a:lnTo>
                    <a:lnTo>
                      <a:pt x="2813" y="1934"/>
                    </a:lnTo>
                    <a:close/>
                    <a:moveTo>
                      <a:pt x="2801" y="1926"/>
                    </a:moveTo>
                    <a:lnTo>
                      <a:pt x="2800" y="1924"/>
                    </a:lnTo>
                    <a:lnTo>
                      <a:pt x="2807" y="1918"/>
                    </a:lnTo>
                    <a:lnTo>
                      <a:pt x="2801" y="1926"/>
                    </a:lnTo>
                    <a:close/>
                    <a:moveTo>
                      <a:pt x="2800" y="1924"/>
                    </a:moveTo>
                    <a:lnTo>
                      <a:pt x="2781" y="1906"/>
                    </a:lnTo>
                    <a:lnTo>
                      <a:pt x="2795" y="1893"/>
                    </a:lnTo>
                    <a:lnTo>
                      <a:pt x="2813" y="1911"/>
                    </a:lnTo>
                    <a:lnTo>
                      <a:pt x="2800" y="1924"/>
                    </a:lnTo>
                    <a:close/>
                    <a:moveTo>
                      <a:pt x="2781" y="1906"/>
                    </a:moveTo>
                    <a:lnTo>
                      <a:pt x="2724" y="1848"/>
                    </a:lnTo>
                    <a:lnTo>
                      <a:pt x="2781" y="1906"/>
                    </a:lnTo>
                    <a:lnTo>
                      <a:pt x="2788" y="1899"/>
                    </a:lnTo>
                    <a:lnTo>
                      <a:pt x="2781" y="1906"/>
                    </a:lnTo>
                    <a:close/>
                    <a:moveTo>
                      <a:pt x="2781" y="1906"/>
                    </a:moveTo>
                    <a:lnTo>
                      <a:pt x="2758" y="1884"/>
                    </a:lnTo>
                    <a:lnTo>
                      <a:pt x="2773" y="1869"/>
                    </a:lnTo>
                    <a:lnTo>
                      <a:pt x="2795" y="1893"/>
                    </a:lnTo>
                    <a:lnTo>
                      <a:pt x="2781" y="1906"/>
                    </a:lnTo>
                    <a:close/>
                    <a:moveTo>
                      <a:pt x="2758" y="1884"/>
                    </a:moveTo>
                    <a:lnTo>
                      <a:pt x="2758" y="1883"/>
                    </a:lnTo>
                    <a:lnTo>
                      <a:pt x="2765" y="1876"/>
                    </a:lnTo>
                    <a:lnTo>
                      <a:pt x="2758" y="1884"/>
                    </a:lnTo>
                    <a:close/>
                    <a:moveTo>
                      <a:pt x="2758" y="1883"/>
                    </a:moveTo>
                    <a:lnTo>
                      <a:pt x="2735" y="1854"/>
                    </a:lnTo>
                    <a:lnTo>
                      <a:pt x="2751" y="1842"/>
                    </a:lnTo>
                    <a:lnTo>
                      <a:pt x="2773" y="1870"/>
                    </a:lnTo>
                    <a:lnTo>
                      <a:pt x="2758" y="1883"/>
                    </a:lnTo>
                    <a:close/>
                    <a:moveTo>
                      <a:pt x="2735" y="1854"/>
                    </a:moveTo>
                    <a:lnTo>
                      <a:pt x="2735" y="1853"/>
                    </a:lnTo>
                    <a:lnTo>
                      <a:pt x="2743" y="1848"/>
                    </a:lnTo>
                    <a:lnTo>
                      <a:pt x="2735" y="1854"/>
                    </a:lnTo>
                    <a:close/>
                    <a:moveTo>
                      <a:pt x="2735" y="1853"/>
                    </a:moveTo>
                    <a:lnTo>
                      <a:pt x="2716" y="1824"/>
                    </a:lnTo>
                    <a:lnTo>
                      <a:pt x="2732" y="1814"/>
                    </a:lnTo>
                    <a:lnTo>
                      <a:pt x="2752" y="1843"/>
                    </a:lnTo>
                    <a:lnTo>
                      <a:pt x="2735" y="1853"/>
                    </a:lnTo>
                    <a:close/>
                    <a:moveTo>
                      <a:pt x="2716" y="1824"/>
                    </a:moveTo>
                    <a:lnTo>
                      <a:pt x="2715" y="1824"/>
                    </a:lnTo>
                    <a:lnTo>
                      <a:pt x="2715" y="1823"/>
                    </a:lnTo>
                    <a:lnTo>
                      <a:pt x="2724" y="1820"/>
                    </a:lnTo>
                    <a:lnTo>
                      <a:pt x="2716" y="1824"/>
                    </a:lnTo>
                    <a:close/>
                    <a:moveTo>
                      <a:pt x="2715" y="1823"/>
                    </a:moveTo>
                    <a:lnTo>
                      <a:pt x="2702" y="1791"/>
                    </a:lnTo>
                    <a:lnTo>
                      <a:pt x="2720" y="1784"/>
                    </a:lnTo>
                    <a:lnTo>
                      <a:pt x="2733" y="1815"/>
                    </a:lnTo>
                    <a:lnTo>
                      <a:pt x="2715" y="1823"/>
                    </a:lnTo>
                    <a:close/>
                    <a:moveTo>
                      <a:pt x="2702" y="1791"/>
                    </a:moveTo>
                    <a:lnTo>
                      <a:pt x="2702" y="1790"/>
                    </a:lnTo>
                    <a:lnTo>
                      <a:pt x="2702" y="1789"/>
                    </a:lnTo>
                    <a:lnTo>
                      <a:pt x="2711" y="1788"/>
                    </a:lnTo>
                    <a:lnTo>
                      <a:pt x="2702" y="1791"/>
                    </a:lnTo>
                    <a:close/>
                    <a:moveTo>
                      <a:pt x="2702" y="1789"/>
                    </a:moveTo>
                    <a:lnTo>
                      <a:pt x="2695" y="1758"/>
                    </a:lnTo>
                    <a:lnTo>
                      <a:pt x="2714" y="1754"/>
                    </a:lnTo>
                    <a:lnTo>
                      <a:pt x="2721" y="1786"/>
                    </a:lnTo>
                    <a:lnTo>
                      <a:pt x="2702" y="1789"/>
                    </a:lnTo>
                    <a:close/>
                    <a:moveTo>
                      <a:pt x="2695" y="1758"/>
                    </a:moveTo>
                    <a:lnTo>
                      <a:pt x="2695" y="1756"/>
                    </a:lnTo>
                    <a:lnTo>
                      <a:pt x="2695" y="1752"/>
                    </a:lnTo>
                    <a:lnTo>
                      <a:pt x="2705" y="1756"/>
                    </a:lnTo>
                    <a:lnTo>
                      <a:pt x="2695" y="1758"/>
                    </a:lnTo>
                    <a:close/>
                    <a:moveTo>
                      <a:pt x="2695" y="1752"/>
                    </a:moveTo>
                    <a:lnTo>
                      <a:pt x="2705" y="1722"/>
                    </a:lnTo>
                    <a:lnTo>
                      <a:pt x="2724" y="1727"/>
                    </a:lnTo>
                    <a:lnTo>
                      <a:pt x="2714" y="1758"/>
                    </a:lnTo>
                    <a:lnTo>
                      <a:pt x="2695" y="1752"/>
                    </a:lnTo>
                    <a:close/>
                    <a:moveTo>
                      <a:pt x="2705" y="1722"/>
                    </a:moveTo>
                    <a:lnTo>
                      <a:pt x="2707" y="1719"/>
                    </a:lnTo>
                    <a:lnTo>
                      <a:pt x="2708" y="1718"/>
                    </a:lnTo>
                    <a:lnTo>
                      <a:pt x="2714" y="1724"/>
                    </a:lnTo>
                    <a:lnTo>
                      <a:pt x="2705" y="1722"/>
                    </a:lnTo>
                    <a:close/>
                    <a:moveTo>
                      <a:pt x="2708" y="1718"/>
                    </a:moveTo>
                    <a:lnTo>
                      <a:pt x="2730" y="1690"/>
                    </a:lnTo>
                    <a:lnTo>
                      <a:pt x="2744" y="1701"/>
                    </a:lnTo>
                    <a:lnTo>
                      <a:pt x="2722" y="1729"/>
                    </a:lnTo>
                    <a:lnTo>
                      <a:pt x="2708" y="1718"/>
                    </a:lnTo>
                    <a:close/>
                    <a:moveTo>
                      <a:pt x="2730" y="1690"/>
                    </a:moveTo>
                    <a:lnTo>
                      <a:pt x="2730" y="1689"/>
                    </a:lnTo>
                    <a:lnTo>
                      <a:pt x="2731" y="1689"/>
                    </a:lnTo>
                    <a:lnTo>
                      <a:pt x="2737" y="1695"/>
                    </a:lnTo>
                    <a:lnTo>
                      <a:pt x="2730" y="1690"/>
                    </a:lnTo>
                    <a:close/>
                    <a:moveTo>
                      <a:pt x="2731" y="1689"/>
                    </a:moveTo>
                    <a:lnTo>
                      <a:pt x="2756" y="1665"/>
                    </a:lnTo>
                    <a:lnTo>
                      <a:pt x="2768" y="1680"/>
                    </a:lnTo>
                    <a:lnTo>
                      <a:pt x="2743" y="1703"/>
                    </a:lnTo>
                    <a:lnTo>
                      <a:pt x="2731" y="1689"/>
                    </a:lnTo>
                    <a:close/>
                    <a:moveTo>
                      <a:pt x="2756" y="1665"/>
                    </a:moveTo>
                    <a:lnTo>
                      <a:pt x="2757" y="1665"/>
                    </a:lnTo>
                    <a:lnTo>
                      <a:pt x="2758" y="1664"/>
                    </a:lnTo>
                    <a:lnTo>
                      <a:pt x="2763" y="1673"/>
                    </a:lnTo>
                    <a:lnTo>
                      <a:pt x="2756" y="1665"/>
                    </a:lnTo>
                    <a:close/>
                    <a:moveTo>
                      <a:pt x="2758" y="1664"/>
                    </a:moveTo>
                    <a:lnTo>
                      <a:pt x="2784" y="1652"/>
                    </a:lnTo>
                    <a:lnTo>
                      <a:pt x="2793" y="1669"/>
                    </a:lnTo>
                    <a:lnTo>
                      <a:pt x="2766" y="1682"/>
                    </a:lnTo>
                    <a:lnTo>
                      <a:pt x="2758" y="1664"/>
                    </a:lnTo>
                    <a:close/>
                    <a:moveTo>
                      <a:pt x="2784" y="1652"/>
                    </a:moveTo>
                    <a:lnTo>
                      <a:pt x="2784" y="1651"/>
                    </a:lnTo>
                    <a:lnTo>
                      <a:pt x="2785" y="1651"/>
                    </a:lnTo>
                    <a:lnTo>
                      <a:pt x="2788" y="1660"/>
                    </a:lnTo>
                    <a:lnTo>
                      <a:pt x="2784" y="1652"/>
                    </a:lnTo>
                    <a:close/>
                    <a:moveTo>
                      <a:pt x="2785" y="1651"/>
                    </a:moveTo>
                    <a:lnTo>
                      <a:pt x="2804" y="1644"/>
                    </a:lnTo>
                    <a:lnTo>
                      <a:pt x="2810" y="1663"/>
                    </a:lnTo>
                    <a:lnTo>
                      <a:pt x="2790" y="1670"/>
                    </a:lnTo>
                    <a:lnTo>
                      <a:pt x="2785" y="1651"/>
                    </a:lnTo>
                    <a:close/>
                    <a:moveTo>
                      <a:pt x="2804" y="1644"/>
                    </a:moveTo>
                    <a:lnTo>
                      <a:pt x="2806" y="1644"/>
                    </a:lnTo>
                    <a:lnTo>
                      <a:pt x="2809" y="1644"/>
                    </a:lnTo>
                    <a:lnTo>
                      <a:pt x="2807" y="1654"/>
                    </a:lnTo>
                    <a:lnTo>
                      <a:pt x="2804" y="1644"/>
                    </a:lnTo>
                    <a:close/>
                    <a:moveTo>
                      <a:pt x="2809" y="1644"/>
                    </a:moveTo>
                    <a:lnTo>
                      <a:pt x="2824" y="1648"/>
                    </a:lnTo>
                    <a:lnTo>
                      <a:pt x="2821" y="1666"/>
                    </a:lnTo>
                    <a:lnTo>
                      <a:pt x="2805" y="1663"/>
                    </a:lnTo>
                    <a:lnTo>
                      <a:pt x="2809" y="1644"/>
                    </a:lnTo>
                    <a:close/>
                    <a:moveTo>
                      <a:pt x="2824" y="1648"/>
                    </a:moveTo>
                    <a:lnTo>
                      <a:pt x="2827" y="1648"/>
                    </a:lnTo>
                    <a:lnTo>
                      <a:pt x="2828" y="1649"/>
                    </a:lnTo>
                    <a:lnTo>
                      <a:pt x="2822" y="1658"/>
                    </a:lnTo>
                    <a:lnTo>
                      <a:pt x="2824" y="1648"/>
                    </a:lnTo>
                    <a:close/>
                    <a:moveTo>
                      <a:pt x="2828" y="1649"/>
                    </a:moveTo>
                    <a:lnTo>
                      <a:pt x="2843" y="1659"/>
                    </a:lnTo>
                    <a:lnTo>
                      <a:pt x="2833" y="1675"/>
                    </a:lnTo>
                    <a:lnTo>
                      <a:pt x="2818" y="1665"/>
                    </a:lnTo>
                    <a:lnTo>
                      <a:pt x="2828" y="1649"/>
                    </a:lnTo>
                    <a:close/>
                    <a:moveTo>
                      <a:pt x="2843" y="1659"/>
                    </a:moveTo>
                    <a:lnTo>
                      <a:pt x="2844" y="1659"/>
                    </a:lnTo>
                    <a:lnTo>
                      <a:pt x="2839" y="1666"/>
                    </a:lnTo>
                    <a:lnTo>
                      <a:pt x="2843" y="1659"/>
                    </a:lnTo>
                    <a:close/>
                    <a:moveTo>
                      <a:pt x="2844" y="1659"/>
                    </a:moveTo>
                    <a:lnTo>
                      <a:pt x="2861" y="1672"/>
                    </a:lnTo>
                    <a:lnTo>
                      <a:pt x="2849" y="1686"/>
                    </a:lnTo>
                    <a:lnTo>
                      <a:pt x="2832" y="1674"/>
                    </a:lnTo>
                    <a:lnTo>
                      <a:pt x="2844" y="1659"/>
                    </a:lnTo>
                    <a:close/>
                    <a:moveTo>
                      <a:pt x="2861" y="1672"/>
                    </a:moveTo>
                    <a:lnTo>
                      <a:pt x="2861" y="1672"/>
                    </a:lnTo>
                    <a:lnTo>
                      <a:pt x="2862" y="1673"/>
                    </a:lnTo>
                    <a:lnTo>
                      <a:pt x="2854" y="1680"/>
                    </a:lnTo>
                    <a:lnTo>
                      <a:pt x="2861" y="1672"/>
                    </a:lnTo>
                    <a:close/>
                    <a:moveTo>
                      <a:pt x="2862" y="1673"/>
                    </a:moveTo>
                    <a:lnTo>
                      <a:pt x="2877" y="1693"/>
                    </a:lnTo>
                    <a:lnTo>
                      <a:pt x="2863" y="1705"/>
                    </a:lnTo>
                    <a:lnTo>
                      <a:pt x="2848" y="1685"/>
                    </a:lnTo>
                    <a:lnTo>
                      <a:pt x="2862" y="1673"/>
                    </a:lnTo>
                    <a:close/>
                    <a:moveTo>
                      <a:pt x="2877" y="1693"/>
                    </a:moveTo>
                    <a:lnTo>
                      <a:pt x="2879" y="1693"/>
                    </a:lnTo>
                    <a:lnTo>
                      <a:pt x="2879" y="1694"/>
                    </a:lnTo>
                    <a:lnTo>
                      <a:pt x="2871" y="1698"/>
                    </a:lnTo>
                    <a:lnTo>
                      <a:pt x="2877" y="1693"/>
                    </a:lnTo>
                    <a:close/>
                    <a:moveTo>
                      <a:pt x="2879" y="1694"/>
                    </a:moveTo>
                    <a:lnTo>
                      <a:pt x="2892" y="1716"/>
                    </a:lnTo>
                    <a:lnTo>
                      <a:pt x="2875" y="1725"/>
                    </a:lnTo>
                    <a:lnTo>
                      <a:pt x="2862" y="1703"/>
                    </a:lnTo>
                    <a:lnTo>
                      <a:pt x="2879" y="1694"/>
                    </a:lnTo>
                    <a:close/>
                    <a:moveTo>
                      <a:pt x="2875" y="1726"/>
                    </a:moveTo>
                    <a:lnTo>
                      <a:pt x="2875" y="1726"/>
                    </a:lnTo>
                    <a:lnTo>
                      <a:pt x="2875" y="1725"/>
                    </a:lnTo>
                    <a:lnTo>
                      <a:pt x="2883" y="1720"/>
                    </a:lnTo>
                    <a:lnTo>
                      <a:pt x="2875" y="1726"/>
                    </a:lnTo>
                    <a:close/>
                    <a:moveTo>
                      <a:pt x="2891" y="1715"/>
                    </a:moveTo>
                    <a:lnTo>
                      <a:pt x="2909" y="1740"/>
                    </a:lnTo>
                    <a:lnTo>
                      <a:pt x="2895" y="1751"/>
                    </a:lnTo>
                    <a:lnTo>
                      <a:pt x="2875" y="1726"/>
                    </a:lnTo>
                    <a:lnTo>
                      <a:pt x="2891" y="1715"/>
                    </a:lnTo>
                    <a:close/>
                    <a:moveTo>
                      <a:pt x="2909" y="1740"/>
                    </a:moveTo>
                    <a:lnTo>
                      <a:pt x="2910" y="1741"/>
                    </a:lnTo>
                    <a:lnTo>
                      <a:pt x="2902" y="1746"/>
                    </a:lnTo>
                    <a:lnTo>
                      <a:pt x="2909" y="1740"/>
                    </a:lnTo>
                    <a:close/>
                    <a:moveTo>
                      <a:pt x="2910" y="1741"/>
                    </a:moveTo>
                    <a:lnTo>
                      <a:pt x="2929" y="1769"/>
                    </a:lnTo>
                    <a:lnTo>
                      <a:pt x="2914" y="1780"/>
                    </a:lnTo>
                    <a:lnTo>
                      <a:pt x="2894" y="1751"/>
                    </a:lnTo>
                    <a:lnTo>
                      <a:pt x="2910" y="1741"/>
                    </a:lnTo>
                    <a:close/>
                    <a:moveTo>
                      <a:pt x="2928" y="1781"/>
                    </a:moveTo>
                    <a:lnTo>
                      <a:pt x="2919" y="1790"/>
                    </a:lnTo>
                    <a:lnTo>
                      <a:pt x="2914" y="1780"/>
                    </a:lnTo>
                    <a:lnTo>
                      <a:pt x="2922" y="1775"/>
                    </a:lnTo>
                    <a:lnTo>
                      <a:pt x="2928" y="1781"/>
                    </a:lnTo>
                    <a:close/>
                    <a:moveTo>
                      <a:pt x="2915" y="1768"/>
                    </a:moveTo>
                    <a:lnTo>
                      <a:pt x="3038" y="1644"/>
                    </a:lnTo>
                    <a:lnTo>
                      <a:pt x="3052" y="1658"/>
                    </a:lnTo>
                    <a:lnTo>
                      <a:pt x="2928" y="1781"/>
                    </a:lnTo>
                    <a:lnTo>
                      <a:pt x="2915" y="1768"/>
                    </a:lnTo>
                    <a:close/>
                    <a:moveTo>
                      <a:pt x="3054" y="1647"/>
                    </a:moveTo>
                    <a:lnTo>
                      <a:pt x="3057" y="1652"/>
                    </a:lnTo>
                    <a:lnTo>
                      <a:pt x="3052" y="1658"/>
                    </a:lnTo>
                    <a:lnTo>
                      <a:pt x="3045" y="1651"/>
                    </a:lnTo>
                    <a:lnTo>
                      <a:pt x="3054" y="1647"/>
                    </a:lnTo>
                    <a:close/>
                    <a:moveTo>
                      <a:pt x="3036" y="1655"/>
                    </a:moveTo>
                    <a:lnTo>
                      <a:pt x="3034" y="1649"/>
                    </a:lnTo>
                    <a:lnTo>
                      <a:pt x="3050" y="1640"/>
                    </a:lnTo>
                    <a:lnTo>
                      <a:pt x="3054" y="1647"/>
                    </a:lnTo>
                    <a:lnTo>
                      <a:pt x="3036" y="1655"/>
                    </a:lnTo>
                    <a:close/>
                    <a:moveTo>
                      <a:pt x="3047" y="1637"/>
                    </a:moveTo>
                    <a:lnTo>
                      <a:pt x="3049" y="1638"/>
                    </a:lnTo>
                    <a:lnTo>
                      <a:pt x="3050" y="1640"/>
                    </a:lnTo>
                    <a:lnTo>
                      <a:pt x="3042" y="1644"/>
                    </a:lnTo>
                    <a:lnTo>
                      <a:pt x="3047" y="1637"/>
                    </a:lnTo>
                    <a:close/>
                    <a:moveTo>
                      <a:pt x="3036" y="1652"/>
                    </a:moveTo>
                    <a:lnTo>
                      <a:pt x="3024" y="1642"/>
                    </a:lnTo>
                    <a:lnTo>
                      <a:pt x="3035" y="1627"/>
                    </a:lnTo>
                    <a:lnTo>
                      <a:pt x="3047" y="1637"/>
                    </a:lnTo>
                    <a:lnTo>
                      <a:pt x="3036" y="1652"/>
                    </a:lnTo>
                    <a:close/>
                    <a:moveTo>
                      <a:pt x="3024" y="1642"/>
                    </a:moveTo>
                    <a:lnTo>
                      <a:pt x="3023" y="1642"/>
                    </a:lnTo>
                    <a:lnTo>
                      <a:pt x="3023" y="1641"/>
                    </a:lnTo>
                    <a:lnTo>
                      <a:pt x="3030" y="1634"/>
                    </a:lnTo>
                    <a:lnTo>
                      <a:pt x="3024" y="1642"/>
                    </a:lnTo>
                    <a:close/>
                    <a:moveTo>
                      <a:pt x="3023" y="1641"/>
                    </a:moveTo>
                    <a:lnTo>
                      <a:pt x="3006" y="1626"/>
                    </a:lnTo>
                    <a:lnTo>
                      <a:pt x="3020" y="1612"/>
                    </a:lnTo>
                    <a:lnTo>
                      <a:pt x="3036" y="1628"/>
                    </a:lnTo>
                    <a:lnTo>
                      <a:pt x="3023" y="1641"/>
                    </a:lnTo>
                    <a:close/>
                    <a:moveTo>
                      <a:pt x="3006" y="1626"/>
                    </a:moveTo>
                    <a:lnTo>
                      <a:pt x="2959" y="1578"/>
                    </a:lnTo>
                    <a:lnTo>
                      <a:pt x="3006" y="1626"/>
                    </a:lnTo>
                    <a:lnTo>
                      <a:pt x="3013" y="1619"/>
                    </a:lnTo>
                    <a:lnTo>
                      <a:pt x="3006" y="1626"/>
                    </a:lnTo>
                    <a:close/>
                    <a:moveTo>
                      <a:pt x="3006" y="1626"/>
                    </a:moveTo>
                    <a:lnTo>
                      <a:pt x="2988" y="1607"/>
                    </a:lnTo>
                    <a:lnTo>
                      <a:pt x="3001" y="1594"/>
                    </a:lnTo>
                    <a:lnTo>
                      <a:pt x="3020" y="1612"/>
                    </a:lnTo>
                    <a:lnTo>
                      <a:pt x="3006" y="1626"/>
                    </a:lnTo>
                    <a:close/>
                    <a:moveTo>
                      <a:pt x="2988" y="1607"/>
                    </a:moveTo>
                    <a:lnTo>
                      <a:pt x="2987" y="1606"/>
                    </a:lnTo>
                    <a:lnTo>
                      <a:pt x="2987" y="1605"/>
                    </a:lnTo>
                    <a:lnTo>
                      <a:pt x="2994" y="1600"/>
                    </a:lnTo>
                    <a:lnTo>
                      <a:pt x="2988" y="1607"/>
                    </a:lnTo>
                    <a:close/>
                    <a:moveTo>
                      <a:pt x="2987" y="1605"/>
                    </a:moveTo>
                    <a:lnTo>
                      <a:pt x="2970" y="1579"/>
                    </a:lnTo>
                    <a:lnTo>
                      <a:pt x="2987" y="1569"/>
                    </a:lnTo>
                    <a:lnTo>
                      <a:pt x="3002" y="1595"/>
                    </a:lnTo>
                    <a:lnTo>
                      <a:pt x="2987" y="1605"/>
                    </a:lnTo>
                    <a:close/>
                    <a:moveTo>
                      <a:pt x="2970" y="1579"/>
                    </a:moveTo>
                    <a:lnTo>
                      <a:pt x="2955" y="1554"/>
                    </a:lnTo>
                    <a:lnTo>
                      <a:pt x="2971" y="1544"/>
                    </a:lnTo>
                    <a:lnTo>
                      <a:pt x="2987" y="1569"/>
                    </a:lnTo>
                    <a:lnTo>
                      <a:pt x="2970" y="1579"/>
                    </a:lnTo>
                    <a:close/>
                    <a:moveTo>
                      <a:pt x="2955" y="1554"/>
                    </a:moveTo>
                    <a:lnTo>
                      <a:pt x="2953" y="1553"/>
                    </a:lnTo>
                    <a:lnTo>
                      <a:pt x="2962" y="1550"/>
                    </a:lnTo>
                    <a:lnTo>
                      <a:pt x="2955" y="1554"/>
                    </a:lnTo>
                    <a:close/>
                    <a:moveTo>
                      <a:pt x="2953" y="1553"/>
                    </a:moveTo>
                    <a:lnTo>
                      <a:pt x="2944" y="1526"/>
                    </a:lnTo>
                    <a:lnTo>
                      <a:pt x="2962" y="1520"/>
                    </a:lnTo>
                    <a:lnTo>
                      <a:pt x="2971" y="1546"/>
                    </a:lnTo>
                    <a:lnTo>
                      <a:pt x="2953" y="1553"/>
                    </a:lnTo>
                    <a:close/>
                    <a:moveTo>
                      <a:pt x="2944" y="1526"/>
                    </a:moveTo>
                    <a:lnTo>
                      <a:pt x="2944" y="1525"/>
                    </a:lnTo>
                    <a:lnTo>
                      <a:pt x="2944" y="1523"/>
                    </a:lnTo>
                    <a:lnTo>
                      <a:pt x="2953" y="1523"/>
                    </a:lnTo>
                    <a:lnTo>
                      <a:pt x="2944" y="1526"/>
                    </a:lnTo>
                    <a:close/>
                    <a:moveTo>
                      <a:pt x="2944" y="1523"/>
                    </a:moveTo>
                    <a:lnTo>
                      <a:pt x="2944" y="1498"/>
                    </a:lnTo>
                    <a:lnTo>
                      <a:pt x="2962" y="1498"/>
                    </a:lnTo>
                    <a:lnTo>
                      <a:pt x="2962" y="1523"/>
                    </a:lnTo>
                    <a:lnTo>
                      <a:pt x="2944" y="1523"/>
                    </a:lnTo>
                    <a:close/>
                    <a:moveTo>
                      <a:pt x="2944" y="1498"/>
                    </a:moveTo>
                    <a:lnTo>
                      <a:pt x="2944" y="1497"/>
                    </a:lnTo>
                    <a:lnTo>
                      <a:pt x="2944" y="1494"/>
                    </a:lnTo>
                    <a:lnTo>
                      <a:pt x="2953" y="1498"/>
                    </a:lnTo>
                    <a:lnTo>
                      <a:pt x="2944" y="1498"/>
                    </a:lnTo>
                    <a:close/>
                    <a:moveTo>
                      <a:pt x="2944" y="1494"/>
                    </a:moveTo>
                    <a:lnTo>
                      <a:pt x="2953" y="1469"/>
                    </a:lnTo>
                    <a:lnTo>
                      <a:pt x="2971" y="1476"/>
                    </a:lnTo>
                    <a:lnTo>
                      <a:pt x="2962" y="1501"/>
                    </a:lnTo>
                    <a:lnTo>
                      <a:pt x="2944" y="1494"/>
                    </a:lnTo>
                    <a:close/>
                    <a:moveTo>
                      <a:pt x="2953" y="1469"/>
                    </a:moveTo>
                    <a:lnTo>
                      <a:pt x="2955" y="1468"/>
                    </a:lnTo>
                    <a:lnTo>
                      <a:pt x="2956" y="1466"/>
                    </a:lnTo>
                    <a:lnTo>
                      <a:pt x="2962" y="1472"/>
                    </a:lnTo>
                    <a:lnTo>
                      <a:pt x="2953" y="1469"/>
                    </a:lnTo>
                    <a:close/>
                    <a:moveTo>
                      <a:pt x="2956" y="1466"/>
                    </a:moveTo>
                    <a:lnTo>
                      <a:pt x="2978" y="1444"/>
                    </a:lnTo>
                    <a:lnTo>
                      <a:pt x="2991" y="1457"/>
                    </a:lnTo>
                    <a:lnTo>
                      <a:pt x="2969" y="1479"/>
                    </a:lnTo>
                    <a:lnTo>
                      <a:pt x="2956" y="1466"/>
                    </a:lnTo>
                    <a:close/>
                    <a:moveTo>
                      <a:pt x="2978" y="1444"/>
                    </a:moveTo>
                    <a:lnTo>
                      <a:pt x="2979" y="1443"/>
                    </a:lnTo>
                    <a:lnTo>
                      <a:pt x="2980" y="1443"/>
                    </a:lnTo>
                    <a:lnTo>
                      <a:pt x="2984" y="1450"/>
                    </a:lnTo>
                    <a:lnTo>
                      <a:pt x="2978" y="1444"/>
                    </a:lnTo>
                    <a:close/>
                    <a:moveTo>
                      <a:pt x="2980" y="1443"/>
                    </a:moveTo>
                    <a:lnTo>
                      <a:pt x="3015" y="1423"/>
                    </a:lnTo>
                    <a:lnTo>
                      <a:pt x="3024" y="1439"/>
                    </a:lnTo>
                    <a:lnTo>
                      <a:pt x="2990" y="1459"/>
                    </a:lnTo>
                    <a:lnTo>
                      <a:pt x="2980" y="1443"/>
                    </a:lnTo>
                    <a:close/>
                    <a:moveTo>
                      <a:pt x="3015" y="1423"/>
                    </a:moveTo>
                    <a:lnTo>
                      <a:pt x="3016" y="1423"/>
                    </a:lnTo>
                    <a:lnTo>
                      <a:pt x="3020" y="1432"/>
                    </a:lnTo>
                    <a:lnTo>
                      <a:pt x="3015" y="1423"/>
                    </a:lnTo>
                    <a:close/>
                    <a:moveTo>
                      <a:pt x="3016" y="1423"/>
                    </a:moveTo>
                    <a:lnTo>
                      <a:pt x="3045" y="1413"/>
                    </a:lnTo>
                    <a:lnTo>
                      <a:pt x="3052" y="1430"/>
                    </a:lnTo>
                    <a:lnTo>
                      <a:pt x="3023" y="1440"/>
                    </a:lnTo>
                    <a:lnTo>
                      <a:pt x="3016" y="1423"/>
                    </a:lnTo>
                    <a:close/>
                    <a:moveTo>
                      <a:pt x="3045" y="1413"/>
                    </a:moveTo>
                    <a:lnTo>
                      <a:pt x="3047" y="1412"/>
                    </a:lnTo>
                    <a:lnTo>
                      <a:pt x="3049" y="1413"/>
                    </a:lnTo>
                    <a:lnTo>
                      <a:pt x="3048" y="1422"/>
                    </a:lnTo>
                    <a:lnTo>
                      <a:pt x="3045" y="1413"/>
                    </a:lnTo>
                    <a:close/>
                    <a:moveTo>
                      <a:pt x="3049" y="1413"/>
                    </a:moveTo>
                    <a:lnTo>
                      <a:pt x="3071" y="1416"/>
                    </a:lnTo>
                    <a:lnTo>
                      <a:pt x="3069" y="1435"/>
                    </a:lnTo>
                    <a:lnTo>
                      <a:pt x="3047" y="1432"/>
                    </a:lnTo>
                    <a:lnTo>
                      <a:pt x="3049" y="1413"/>
                    </a:lnTo>
                    <a:close/>
                    <a:moveTo>
                      <a:pt x="3071" y="1416"/>
                    </a:moveTo>
                    <a:lnTo>
                      <a:pt x="3074" y="1416"/>
                    </a:lnTo>
                    <a:lnTo>
                      <a:pt x="3075" y="1416"/>
                    </a:lnTo>
                    <a:lnTo>
                      <a:pt x="3070" y="1425"/>
                    </a:lnTo>
                    <a:lnTo>
                      <a:pt x="3071" y="1416"/>
                    </a:lnTo>
                    <a:close/>
                    <a:moveTo>
                      <a:pt x="3075" y="1416"/>
                    </a:moveTo>
                    <a:lnTo>
                      <a:pt x="3093" y="1426"/>
                    </a:lnTo>
                    <a:lnTo>
                      <a:pt x="3086" y="1444"/>
                    </a:lnTo>
                    <a:lnTo>
                      <a:pt x="3066" y="1434"/>
                    </a:lnTo>
                    <a:lnTo>
                      <a:pt x="3075" y="1416"/>
                    </a:lnTo>
                    <a:close/>
                    <a:moveTo>
                      <a:pt x="3093" y="1426"/>
                    </a:moveTo>
                    <a:lnTo>
                      <a:pt x="3095" y="1426"/>
                    </a:lnTo>
                    <a:lnTo>
                      <a:pt x="3095" y="1427"/>
                    </a:lnTo>
                    <a:lnTo>
                      <a:pt x="3090" y="1435"/>
                    </a:lnTo>
                    <a:lnTo>
                      <a:pt x="3093" y="1426"/>
                    </a:lnTo>
                    <a:close/>
                    <a:moveTo>
                      <a:pt x="3095" y="1427"/>
                    </a:moveTo>
                    <a:lnTo>
                      <a:pt x="3114" y="1439"/>
                    </a:lnTo>
                    <a:lnTo>
                      <a:pt x="3103" y="1456"/>
                    </a:lnTo>
                    <a:lnTo>
                      <a:pt x="3085" y="1443"/>
                    </a:lnTo>
                    <a:lnTo>
                      <a:pt x="3095" y="1427"/>
                    </a:lnTo>
                    <a:close/>
                    <a:moveTo>
                      <a:pt x="3114" y="1439"/>
                    </a:moveTo>
                    <a:lnTo>
                      <a:pt x="3116" y="1440"/>
                    </a:lnTo>
                    <a:lnTo>
                      <a:pt x="3117" y="1443"/>
                    </a:lnTo>
                    <a:lnTo>
                      <a:pt x="3109" y="1447"/>
                    </a:lnTo>
                    <a:lnTo>
                      <a:pt x="3114" y="1439"/>
                    </a:lnTo>
                    <a:close/>
                    <a:moveTo>
                      <a:pt x="3117" y="1443"/>
                    </a:moveTo>
                    <a:lnTo>
                      <a:pt x="3130" y="1465"/>
                    </a:lnTo>
                    <a:lnTo>
                      <a:pt x="3113" y="1475"/>
                    </a:lnTo>
                    <a:lnTo>
                      <a:pt x="3100" y="1453"/>
                    </a:lnTo>
                    <a:lnTo>
                      <a:pt x="3117" y="1443"/>
                    </a:lnTo>
                    <a:close/>
                    <a:moveTo>
                      <a:pt x="3130" y="1465"/>
                    </a:moveTo>
                    <a:lnTo>
                      <a:pt x="3136" y="1477"/>
                    </a:lnTo>
                    <a:lnTo>
                      <a:pt x="3130" y="1465"/>
                    </a:lnTo>
                    <a:lnTo>
                      <a:pt x="3121" y="1469"/>
                    </a:lnTo>
                    <a:lnTo>
                      <a:pt x="3130" y="1465"/>
                    </a:lnTo>
                    <a:close/>
                    <a:moveTo>
                      <a:pt x="3130" y="1465"/>
                    </a:moveTo>
                    <a:lnTo>
                      <a:pt x="3142" y="1487"/>
                    </a:lnTo>
                    <a:lnTo>
                      <a:pt x="3125" y="1497"/>
                    </a:lnTo>
                    <a:lnTo>
                      <a:pt x="3113" y="1475"/>
                    </a:lnTo>
                    <a:lnTo>
                      <a:pt x="3130" y="1465"/>
                    </a:lnTo>
                    <a:close/>
                    <a:moveTo>
                      <a:pt x="3142" y="1487"/>
                    </a:moveTo>
                    <a:lnTo>
                      <a:pt x="3155" y="1510"/>
                    </a:lnTo>
                    <a:lnTo>
                      <a:pt x="3139" y="1519"/>
                    </a:lnTo>
                    <a:lnTo>
                      <a:pt x="3125" y="1497"/>
                    </a:lnTo>
                    <a:lnTo>
                      <a:pt x="3142" y="1487"/>
                    </a:lnTo>
                    <a:close/>
                    <a:moveTo>
                      <a:pt x="3155" y="1510"/>
                    </a:moveTo>
                    <a:lnTo>
                      <a:pt x="3155" y="1510"/>
                    </a:lnTo>
                    <a:lnTo>
                      <a:pt x="3156" y="1511"/>
                    </a:lnTo>
                    <a:lnTo>
                      <a:pt x="3146" y="1514"/>
                    </a:lnTo>
                    <a:lnTo>
                      <a:pt x="3155" y="1510"/>
                    </a:lnTo>
                    <a:close/>
                    <a:moveTo>
                      <a:pt x="3156" y="1511"/>
                    </a:moveTo>
                    <a:lnTo>
                      <a:pt x="3165" y="1536"/>
                    </a:lnTo>
                    <a:lnTo>
                      <a:pt x="3148" y="1543"/>
                    </a:lnTo>
                    <a:lnTo>
                      <a:pt x="3138" y="1518"/>
                    </a:lnTo>
                    <a:lnTo>
                      <a:pt x="3156" y="1511"/>
                    </a:lnTo>
                    <a:close/>
                    <a:moveTo>
                      <a:pt x="3149" y="1544"/>
                    </a:moveTo>
                    <a:lnTo>
                      <a:pt x="3148" y="1544"/>
                    </a:lnTo>
                    <a:lnTo>
                      <a:pt x="3148" y="1543"/>
                    </a:lnTo>
                    <a:lnTo>
                      <a:pt x="3156" y="1540"/>
                    </a:lnTo>
                    <a:lnTo>
                      <a:pt x="3149" y="1544"/>
                    </a:lnTo>
                    <a:close/>
                    <a:moveTo>
                      <a:pt x="3165" y="1535"/>
                    </a:moveTo>
                    <a:lnTo>
                      <a:pt x="3177" y="1557"/>
                    </a:lnTo>
                    <a:lnTo>
                      <a:pt x="3161" y="1566"/>
                    </a:lnTo>
                    <a:lnTo>
                      <a:pt x="3149" y="1544"/>
                    </a:lnTo>
                    <a:lnTo>
                      <a:pt x="3165" y="1535"/>
                    </a:lnTo>
                    <a:close/>
                    <a:moveTo>
                      <a:pt x="3163" y="1568"/>
                    </a:moveTo>
                    <a:lnTo>
                      <a:pt x="3162" y="1567"/>
                    </a:lnTo>
                    <a:lnTo>
                      <a:pt x="3161" y="1566"/>
                    </a:lnTo>
                    <a:lnTo>
                      <a:pt x="3170" y="1562"/>
                    </a:lnTo>
                    <a:lnTo>
                      <a:pt x="3163" y="1568"/>
                    </a:lnTo>
                    <a:close/>
                    <a:moveTo>
                      <a:pt x="3176" y="1555"/>
                    </a:moveTo>
                    <a:lnTo>
                      <a:pt x="3182" y="1562"/>
                    </a:lnTo>
                    <a:lnTo>
                      <a:pt x="3168" y="1575"/>
                    </a:lnTo>
                    <a:lnTo>
                      <a:pt x="3163" y="1568"/>
                    </a:lnTo>
                    <a:lnTo>
                      <a:pt x="3176" y="1555"/>
                    </a:lnTo>
                    <a:close/>
                    <a:moveTo>
                      <a:pt x="3177" y="1577"/>
                    </a:moveTo>
                    <a:lnTo>
                      <a:pt x="3173" y="1578"/>
                    </a:lnTo>
                    <a:lnTo>
                      <a:pt x="3168" y="1575"/>
                    </a:lnTo>
                    <a:lnTo>
                      <a:pt x="3175" y="1568"/>
                    </a:lnTo>
                    <a:lnTo>
                      <a:pt x="3177" y="1577"/>
                    </a:lnTo>
                    <a:close/>
                    <a:moveTo>
                      <a:pt x="3173" y="1558"/>
                    </a:moveTo>
                    <a:lnTo>
                      <a:pt x="3186" y="1556"/>
                    </a:lnTo>
                    <a:lnTo>
                      <a:pt x="3191" y="1574"/>
                    </a:lnTo>
                    <a:lnTo>
                      <a:pt x="3177" y="1577"/>
                    </a:lnTo>
                    <a:lnTo>
                      <a:pt x="3173" y="1558"/>
                    </a:lnTo>
                    <a:close/>
                    <a:moveTo>
                      <a:pt x="3193" y="1573"/>
                    </a:moveTo>
                    <a:lnTo>
                      <a:pt x="3192" y="1574"/>
                    </a:lnTo>
                    <a:lnTo>
                      <a:pt x="3191" y="1574"/>
                    </a:lnTo>
                    <a:lnTo>
                      <a:pt x="3188" y="1565"/>
                    </a:lnTo>
                    <a:lnTo>
                      <a:pt x="3193" y="1573"/>
                    </a:lnTo>
                    <a:close/>
                    <a:moveTo>
                      <a:pt x="3183" y="1557"/>
                    </a:moveTo>
                    <a:lnTo>
                      <a:pt x="3199" y="1547"/>
                    </a:lnTo>
                    <a:lnTo>
                      <a:pt x="3209" y="1564"/>
                    </a:lnTo>
                    <a:lnTo>
                      <a:pt x="3193" y="1573"/>
                    </a:lnTo>
                    <a:lnTo>
                      <a:pt x="3183" y="1557"/>
                    </a:lnTo>
                    <a:close/>
                    <a:moveTo>
                      <a:pt x="3210" y="1563"/>
                    </a:moveTo>
                    <a:lnTo>
                      <a:pt x="3209" y="1563"/>
                    </a:lnTo>
                    <a:lnTo>
                      <a:pt x="3209" y="1564"/>
                    </a:lnTo>
                    <a:lnTo>
                      <a:pt x="3204" y="1555"/>
                    </a:lnTo>
                    <a:lnTo>
                      <a:pt x="3210" y="1563"/>
                    </a:lnTo>
                    <a:close/>
                    <a:moveTo>
                      <a:pt x="3198" y="1548"/>
                    </a:moveTo>
                    <a:lnTo>
                      <a:pt x="3214" y="1535"/>
                    </a:lnTo>
                    <a:lnTo>
                      <a:pt x="3226" y="1551"/>
                    </a:lnTo>
                    <a:lnTo>
                      <a:pt x="3210" y="1563"/>
                    </a:lnTo>
                    <a:lnTo>
                      <a:pt x="3198" y="1548"/>
                    </a:lnTo>
                    <a:close/>
                    <a:moveTo>
                      <a:pt x="3226" y="1550"/>
                    </a:moveTo>
                    <a:lnTo>
                      <a:pt x="3225" y="1551"/>
                    </a:lnTo>
                    <a:lnTo>
                      <a:pt x="3226" y="1551"/>
                    </a:lnTo>
                    <a:lnTo>
                      <a:pt x="3220" y="1543"/>
                    </a:lnTo>
                    <a:lnTo>
                      <a:pt x="3226" y="1550"/>
                    </a:lnTo>
                    <a:close/>
                    <a:moveTo>
                      <a:pt x="3214" y="1535"/>
                    </a:moveTo>
                    <a:lnTo>
                      <a:pt x="3234" y="1520"/>
                    </a:lnTo>
                    <a:lnTo>
                      <a:pt x="3246" y="1534"/>
                    </a:lnTo>
                    <a:lnTo>
                      <a:pt x="3226" y="1550"/>
                    </a:lnTo>
                    <a:lnTo>
                      <a:pt x="3214" y="1535"/>
                    </a:lnTo>
                    <a:close/>
                    <a:moveTo>
                      <a:pt x="3247" y="1533"/>
                    </a:moveTo>
                    <a:lnTo>
                      <a:pt x="3246" y="1534"/>
                    </a:lnTo>
                    <a:lnTo>
                      <a:pt x="3239" y="1526"/>
                    </a:lnTo>
                    <a:lnTo>
                      <a:pt x="3247" y="1533"/>
                    </a:lnTo>
                    <a:close/>
                    <a:moveTo>
                      <a:pt x="3231" y="1521"/>
                    </a:moveTo>
                    <a:lnTo>
                      <a:pt x="3248" y="1502"/>
                    </a:lnTo>
                    <a:lnTo>
                      <a:pt x="3262" y="1514"/>
                    </a:lnTo>
                    <a:lnTo>
                      <a:pt x="3247" y="1533"/>
                    </a:lnTo>
                    <a:lnTo>
                      <a:pt x="3231" y="1521"/>
                    </a:lnTo>
                    <a:close/>
                    <a:moveTo>
                      <a:pt x="3248" y="1502"/>
                    </a:moveTo>
                    <a:lnTo>
                      <a:pt x="3248" y="1501"/>
                    </a:lnTo>
                    <a:lnTo>
                      <a:pt x="3254" y="1508"/>
                    </a:lnTo>
                    <a:lnTo>
                      <a:pt x="3248" y="1502"/>
                    </a:lnTo>
                    <a:close/>
                    <a:moveTo>
                      <a:pt x="3248" y="1501"/>
                    </a:moveTo>
                    <a:lnTo>
                      <a:pt x="3264" y="1486"/>
                    </a:lnTo>
                    <a:lnTo>
                      <a:pt x="3278" y="1499"/>
                    </a:lnTo>
                    <a:lnTo>
                      <a:pt x="3262" y="1514"/>
                    </a:lnTo>
                    <a:lnTo>
                      <a:pt x="3248" y="1501"/>
                    </a:lnTo>
                    <a:close/>
                    <a:moveTo>
                      <a:pt x="3279" y="1498"/>
                    </a:moveTo>
                    <a:lnTo>
                      <a:pt x="3278" y="1498"/>
                    </a:lnTo>
                    <a:lnTo>
                      <a:pt x="3278" y="1499"/>
                    </a:lnTo>
                    <a:lnTo>
                      <a:pt x="3271" y="1492"/>
                    </a:lnTo>
                    <a:lnTo>
                      <a:pt x="3279" y="1498"/>
                    </a:lnTo>
                    <a:close/>
                    <a:moveTo>
                      <a:pt x="3263" y="1486"/>
                    </a:moveTo>
                    <a:lnTo>
                      <a:pt x="3273" y="1474"/>
                    </a:lnTo>
                    <a:lnTo>
                      <a:pt x="3288" y="1485"/>
                    </a:lnTo>
                    <a:lnTo>
                      <a:pt x="3279" y="1498"/>
                    </a:lnTo>
                    <a:lnTo>
                      <a:pt x="3263" y="1486"/>
                    </a:lnTo>
                    <a:close/>
                    <a:moveTo>
                      <a:pt x="3273" y="1474"/>
                    </a:moveTo>
                    <a:lnTo>
                      <a:pt x="3273" y="1472"/>
                    </a:lnTo>
                    <a:lnTo>
                      <a:pt x="3280" y="1479"/>
                    </a:lnTo>
                    <a:lnTo>
                      <a:pt x="3273" y="1474"/>
                    </a:lnTo>
                    <a:close/>
                    <a:moveTo>
                      <a:pt x="3273" y="1472"/>
                    </a:moveTo>
                    <a:lnTo>
                      <a:pt x="3283" y="1462"/>
                    </a:lnTo>
                    <a:lnTo>
                      <a:pt x="3296" y="1477"/>
                    </a:lnTo>
                    <a:lnTo>
                      <a:pt x="3288" y="1486"/>
                    </a:lnTo>
                    <a:lnTo>
                      <a:pt x="3273" y="1472"/>
                    </a:lnTo>
                    <a:close/>
                    <a:moveTo>
                      <a:pt x="3299" y="1474"/>
                    </a:moveTo>
                    <a:lnTo>
                      <a:pt x="3297" y="1476"/>
                    </a:lnTo>
                    <a:lnTo>
                      <a:pt x="3296" y="1477"/>
                    </a:lnTo>
                    <a:lnTo>
                      <a:pt x="3290" y="1469"/>
                    </a:lnTo>
                    <a:lnTo>
                      <a:pt x="3299" y="1474"/>
                    </a:lnTo>
                    <a:close/>
                    <a:moveTo>
                      <a:pt x="3281" y="1466"/>
                    </a:moveTo>
                    <a:lnTo>
                      <a:pt x="3284" y="1459"/>
                    </a:lnTo>
                    <a:lnTo>
                      <a:pt x="3302" y="1468"/>
                    </a:lnTo>
                    <a:lnTo>
                      <a:pt x="3299" y="1474"/>
                    </a:lnTo>
                    <a:lnTo>
                      <a:pt x="3281" y="1466"/>
                    </a:lnTo>
                    <a:close/>
                    <a:moveTo>
                      <a:pt x="3300" y="1457"/>
                    </a:moveTo>
                    <a:lnTo>
                      <a:pt x="3305" y="1461"/>
                    </a:lnTo>
                    <a:lnTo>
                      <a:pt x="3302" y="1468"/>
                    </a:lnTo>
                    <a:lnTo>
                      <a:pt x="3293" y="1464"/>
                    </a:lnTo>
                    <a:lnTo>
                      <a:pt x="3300" y="1457"/>
                    </a:lnTo>
                    <a:close/>
                    <a:moveTo>
                      <a:pt x="3286" y="1470"/>
                    </a:moveTo>
                    <a:lnTo>
                      <a:pt x="3283" y="1467"/>
                    </a:lnTo>
                    <a:lnTo>
                      <a:pt x="3296" y="1454"/>
                    </a:lnTo>
                    <a:lnTo>
                      <a:pt x="3300" y="1457"/>
                    </a:lnTo>
                    <a:lnTo>
                      <a:pt x="3286" y="1470"/>
                    </a:lnTo>
                    <a:close/>
                    <a:moveTo>
                      <a:pt x="3283" y="1467"/>
                    </a:moveTo>
                    <a:lnTo>
                      <a:pt x="3283" y="1467"/>
                    </a:lnTo>
                    <a:lnTo>
                      <a:pt x="3290" y="1460"/>
                    </a:lnTo>
                    <a:lnTo>
                      <a:pt x="3283" y="1467"/>
                    </a:lnTo>
                    <a:close/>
                    <a:moveTo>
                      <a:pt x="3283" y="1467"/>
                    </a:moveTo>
                    <a:lnTo>
                      <a:pt x="3273" y="1457"/>
                    </a:lnTo>
                    <a:lnTo>
                      <a:pt x="3288" y="1444"/>
                    </a:lnTo>
                    <a:lnTo>
                      <a:pt x="3296" y="1454"/>
                    </a:lnTo>
                    <a:lnTo>
                      <a:pt x="3283" y="1467"/>
                    </a:lnTo>
                    <a:close/>
                    <a:moveTo>
                      <a:pt x="3288" y="1444"/>
                    </a:moveTo>
                    <a:lnTo>
                      <a:pt x="3259" y="1415"/>
                    </a:lnTo>
                    <a:lnTo>
                      <a:pt x="3288" y="1444"/>
                    </a:lnTo>
                    <a:lnTo>
                      <a:pt x="3280" y="1450"/>
                    </a:lnTo>
                    <a:lnTo>
                      <a:pt x="3288" y="1444"/>
                    </a:lnTo>
                    <a:close/>
                    <a:moveTo>
                      <a:pt x="3273" y="1457"/>
                    </a:moveTo>
                    <a:lnTo>
                      <a:pt x="3258" y="1442"/>
                    </a:lnTo>
                    <a:lnTo>
                      <a:pt x="3271" y="1428"/>
                    </a:lnTo>
                    <a:lnTo>
                      <a:pt x="3288" y="1444"/>
                    </a:lnTo>
                    <a:lnTo>
                      <a:pt x="3273" y="1457"/>
                    </a:lnTo>
                    <a:close/>
                    <a:moveTo>
                      <a:pt x="3258" y="1442"/>
                    </a:moveTo>
                    <a:lnTo>
                      <a:pt x="3257" y="1440"/>
                    </a:lnTo>
                    <a:lnTo>
                      <a:pt x="3257" y="1439"/>
                    </a:lnTo>
                    <a:lnTo>
                      <a:pt x="3264" y="1435"/>
                    </a:lnTo>
                    <a:lnTo>
                      <a:pt x="3258" y="1442"/>
                    </a:lnTo>
                    <a:close/>
                    <a:moveTo>
                      <a:pt x="3257" y="1439"/>
                    </a:moveTo>
                    <a:lnTo>
                      <a:pt x="3243" y="1417"/>
                    </a:lnTo>
                    <a:lnTo>
                      <a:pt x="3260" y="1407"/>
                    </a:lnTo>
                    <a:lnTo>
                      <a:pt x="3273" y="1429"/>
                    </a:lnTo>
                    <a:lnTo>
                      <a:pt x="3257" y="1439"/>
                    </a:lnTo>
                    <a:close/>
                    <a:moveTo>
                      <a:pt x="3260" y="1407"/>
                    </a:moveTo>
                    <a:lnTo>
                      <a:pt x="3260" y="1407"/>
                    </a:lnTo>
                    <a:lnTo>
                      <a:pt x="3252" y="1413"/>
                    </a:lnTo>
                    <a:lnTo>
                      <a:pt x="3260" y="1407"/>
                    </a:lnTo>
                    <a:close/>
                    <a:moveTo>
                      <a:pt x="3243" y="1418"/>
                    </a:moveTo>
                    <a:lnTo>
                      <a:pt x="3228" y="1395"/>
                    </a:lnTo>
                    <a:lnTo>
                      <a:pt x="3243" y="1384"/>
                    </a:lnTo>
                    <a:lnTo>
                      <a:pt x="3260" y="1407"/>
                    </a:lnTo>
                    <a:lnTo>
                      <a:pt x="3243" y="1418"/>
                    </a:lnTo>
                    <a:close/>
                    <a:moveTo>
                      <a:pt x="3228" y="1395"/>
                    </a:moveTo>
                    <a:lnTo>
                      <a:pt x="3228" y="1395"/>
                    </a:lnTo>
                    <a:lnTo>
                      <a:pt x="3227" y="1394"/>
                    </a:lnTo>
                    <a:lnTo>
                      <a:pt x="3236" y="1390"/>
                    </a:lnTo>
                    <a:lnTo>
                      <a:pt x="3228" y="1395"/>
                    </a:lnTo>
                    <a:close/>
                    <a:moveTo>
                      <a:pt x="3227" y="1394"/>
                    </a:moveTo>
                    <a:lnTo>
                      <a:pt x="3215" y="1369"/>
                    </a:lnTo>
                    <a:lnTo>
                      <a:pt x="3231" y="1360"/>
                    </a:lnTo>
                    <a:lnTo>
                      <a:pt x="3245" y="1386"/>
                    </a:lnTo>
                    <a:lnTo>
                      <a:pt x="3227" y="1394"/>
                    </a:lnTo>
                    <a:close/>
                    <a:moveTo>
                      <a:pt x="3215" y="1369"/>
                    </a:moveTo>
                    <a:lnTo>
                      <a:pt x="3215" y="1369"/>
                    </a:lnTo>
                    <a:lnTo>
                      <a:pt x="3224" y="1364"/>
                    </a:lnTo>
                    <a:lnTo>
                      <a:pt x="3215" y="1369"/>
                    </a:lnTo>
                    <a:close/>
                    <a:moveTo>
                      <a:pt x="3215" y="1369"/>
                    </a:moveTo>
                    <a:lnTo>
                      <a:pt x="3205" y="1347"/>
                    </a:lnTo>
                    <a:lnTo>
                      <a:pt x="3222" y="1339"/>
                    </a:lnTo>
                    <a:lnTo>
                      <a:pt x="3232" y="1361"/>
                    </a:lnTo>
                    <a:lnTo>
                      <a:pt x="3215" y="1369"/>
                    </a:lnTo>
                    <a:close/>
                    <a:moveTo>
                      <a:pt x="3205" y="1347"/>
                    </a:moveTo>
                    <a:lnTo>
                      <a:pt x="3204" y="1344"/>
                    </a:lnTo>
                    <a:lnTo>
                      <a:pt x="3204" y="1342"/>
                    </a:lnTo>
                    <a:lnTo>
                      <a:pt x="3214" y="1342"/>
                    </a:lnTo>
                    <a:lnTo>
                      <a:pt x="3205" y="1347"/>
                    </a:lnTo>
                    <a:close/>
                    <a:moveTo>
                      <a:pt x="3204" y="1342"/>
                    </a:moveTo>
                    <a:lnTo>
                      <a:pt x="3204" y="1317"/>
                    </a:lnTo>
                    <a:lnTo>
                      <a:pt x="3224" y="1317"/>
                    </a:lnTo>
                    <a:lnTo>
                      <a:pt x="3224" y="1342"/>
                    </a:lnTo>
                    <a:lnTo>
                      <a:pt x="3204" y="1342"/>
                    </a:lnTo>
                    <a:close/>
                    <a:moveTo>
                      <a:pt x="3204" y="1317"/>
                    </a:moveTo>
                    <a:lnTo>
                      <a:pt x="3204" y="1316"/>
                    </a:lnTo>
                    <a:lnTo>
                      <a:pt x="3205" y="1314"/>
                    </a:lnTo>
                    <a:lnTo>
                      <a:pt x="3214" y="1317"/>
                    </a:lnTo>
                    <a:lnTo>
                      <a:pt x="3204" y="1317"/>
                    </a:lnTo>
                    <a:close/>
                    <a:moveTo>
                      <a:pt x="3205" y="1314"/>
                    </a:moveTo>
                    <a:lnTo>
                      <a:pt x="3211" y="1295"/>
                    </a:lnTo>
                    <a:lnTo>
                      <a:pt x="3229" y="1301"/>
                    </a:lnTo>
                    <a:lnTo>
                      <a:pt x="3222" y="1320"/>
                    </a:lnTo>
                    <a:lnTo>
                      <a:pt x="3205" y="1314"/>
                    </a:lnTo>
                    <a:close/>
                    <a:moveTo>
                      <a:pt x="3211" y="1295"/>
                    </a:moveTo>
                    <a:lnTo>
                      <a:pt x="3211" y="1294"/>
                    </a:lnTo>
                    <a:lnTo>
                      <a:pt x="3213" y="1292"/>
                    </a:lnTo>
                    <a:lnTo>
                      <a:pt x="3220" y="1298"/>
                    </a:lnTo>
                    <a:lnTo>
                      <a:pt x="3211" y="1295"/>
                    </a:lnTo>
                    <a:close/>
                    <a:moveTo>
                      <a:pt x="3213" y="1292"/>
                    </a:moveTo>
                    <a:lnTo>
                      <a:pt x="3228" y="1273"/>
                    </a:lnTo>
                    <a:lnTo>
                      <a:pt x="3243" y="1285"/>
                    </a:lnTo>
                    <a:lnTo>
                      <a:pt x="3227" y="1304"/>
                    </a:lnTo>
                    <a:lnTo>
                      <a:pt x="3213" y="1292"/>
                    </a:lnTo>
                    <a:close/>
                    <a:moveTo>
                      <a:pt x="3228" y="1273"/>
                    </a:moveTo>
                    <a:lnTo>
                      <a:pt x="3230" y="1271"/>
                    </a:lnTo>
                    <a:lnTo>
                      <a:pt x="3232" y="1271"/>
                    </a:lnTo>
                    <a:lnTo>
                      <a:pt x="3236" y="1279"/>
                    </a:lnTo>
                    <a:lnTo>
                      <a:pt x="3228" y="1273"/>
                    </a:lnTo>
                    <a:close/>
                    <a:moveTo>
                      <a:pt x="3232" y="1271"/>
                    </a:moveTo>
                    <a:lnTo>
                      <a:pt x="3261" y="1257"/>
                    </a:lnTo>
                    <a:lnTo>
                      <a:pt x="3269" y="1275"/>
                    </a:lnTo>
                    <a:lnTo>
                      <a:pt x="3240" y="1287"/>
                    </a:lnTo>
                    <a:lnTo>
                      <a:pt x="3232" y="1271"/>
                    </a:lnTo>
                    <a:close/>
                    <a:moveTo>
                      <a:pt x="3261" y="1257"/>
                    </a:moveTo>
                    <a:lnTo>
                      <a:pt x="3262" y="1257"/>
                    </a:lnTo>
                    <a:lnTo>
                      <a:pt x="3263" y="1256"/>
                    </a:lnTo>
                    <a:lnTo>
                      <a:pt x="3264" y="1266"/>
                    </a:lnTo>
                    <a:lnTo>
                      <a:pt x="3261" y="1257"/>
                    </a:lnTo>
                    <a:close/>
                    <a:moveTo>
                      <a:pt x="3263" y="1256"/>
                    </a:moveTo>
                    <a:lnTo>
                      <a:pt x="3292" y="1254"/>
                    </a:lnTo>
                    <a:lnTo>
                      <a:pt x="3294" y="1273"/>
                    </a:lnTo>
                    <a:lnTo>
                      <a:pt x="3265" y="1276"/>
                    </a:lnTo>
                    <a:lnTo>
                      <a:pt x="3263" y="1256"/>
                    </a:lnTo>
                    <a:close/>
                    <a:moveTo>
                      <a:pt x="3292" y="1254"/>
                    </a:moveTo>
                    <a:lnTo>
                      <a:pt x="3294" y="1253"/>
                    </a:lnTo>
                    <a:lnTo>
                      <a:pt x="3295" y="1254"/>
                    </a:lnTo>
                    <a:lnTo>
                      <a:pt x="3293" y="1263"/>
                    </a:lnTo>
                    <a:lnTo>
                      <a:pt x="3292" y="1254"/>
                    </a:lnTo>
                    <a:close/>
                    <a:moveTo>
                      <a:pt x="3295" y="1254"/>
                    </a:moveTo>
                    <a:lnTo>
                      <a:pt x="3318" y="1261"/>
                    </a:lnTo>
                    <a:lnTo>
                      <a:pt x="3313" y="1278"/>
                    </a:lnTo>
                    <a:lnTo>
                      <a:pt x="3291" y="1272"/>
                    </a:lnTo>
                    <a:lnTo>
                      <a:pt x="3295" y="1254"/>
                    </a:lnTo>
                    <a:close/>
                    <a:moveTo>
                      <a:pt x="3318" y="1261"/>
                    </a:moveTo>
                    <a:lnTo>
                      <a:pt x="3318" y="1261"/>
                    </a:lnTo>
                    <a:lnTo>
                      <a:pt x="3320" y="1261"/>
                    </a:lnTo>
                    <a:lnTo>
                      <a:pt x="3315" y="1270"/>
                    </a:lnTo>
                    <a:lnTo>
                      <a:pt x="3318" y="1261"/>
                    </a:lnTo>
                    <a:close/>
                    <a:moveTo>
                      <a:pt x="3320" y="1261"/>
                    </a:moveTo>
                    <a:lnTo>
                      <a:pt x="3342" y="1271"/>
                    </a:lnTo>
                    <a:lnTo>
                      <a:pt x="3334" y="1287"/>
                    </a:lnTo>
                    <a:lnTo>
                      <a:pt x="3312" y="1278"/>
                    </a:lnTo>
                    <a:lnTo>
                      <a:pt x="3320" y="1261"/>
                    </a:lnTo>
                    <a:close/>
                    <a:moveTo>
                      <a:pt x="3342" y="1271"/>
                    </a:moveTo>
                    <a:lnTo>
                      <a:pt x="3343" y="1271"/>
                    </a:lnTo>
                    <a:lnTo>
                      <a:pt x="3344" y="1272"/>
                    </a:lnTo>
                    <a:lnTo>
                      <a:pt x="3337" y="1279"/>
                    </a:lnTo>
                    <a:lnTo>
                      <a:pt x="3342" y="1271"/>
                    </a:lnTo>
                    <a:close/>
                    <a:moveTo>
                      <a:pt x="3344" y="1272"/>
                    </a:moveTo>
                    <a:lnTo>
                      <a:pt x="3364" y="1292"/>
                    </a:lnTo>
                    <a:lnTo>
                      <a:pt x="3350" y="1305"/>
                    </a:lnTo>
                    <a:lnTo>
                      <a:pt x="3331" y="1286"/>
                    </a:lnTo>
                    <a:lnTo>
                      <a:pt x="3344" y="1272"/>
                    </a:lnTo>
                    <a:close/>
                    <a:moveTo>
                      <a:pt x="3364" y="1292"/>
                    </a:moveTo>
                    <a:lnTo>
                      <a:pt x="3421" y="1349"/>
                    </a:lnTo>
                    <a:lnTo>
                      <a:pt x="3364" y="1292"/>
                    </a:lnTo>
                    <a:lnTo>
                      <a:pt x="3357" y="1298"/>
                    </a:lnTo>
                    <a:lnTo>
                      <a:pt x="3364" y="1292"/>
                    </a:lnTo>
                    <a:close/>
                    <a:moveTo>
                      <a:pt x="3364" y="1292"/>
                    </a:moveTo>
                    <a:lnTo>
                      <a:pt x="3382" y="1310"/>
                    </a:lnTo>
                    <a:lnTo>
                      <a:pt x="3369" y="1324"/>
                    </a:lnTo>
                    <a:lnTo>
                      <a:pt x="3350" y="1305"/>
                    </a:lnTo>
                    <a:lnTo>
                      <a:pt x="3364" y="1292"/>
                    </a:lnTo>
                    <a:close/>
                    <a:moveTo>
                      <a:pt x="3382" y="1310"/>
                    </a:moveTo>
                    <a:lnTo>
                      <a:pt x="3382" y="1310"/>
                    </a:lnTo>
                    <a:lnTo>
                      <a:pt x="3383" y="1311"/>
                    </a:lnTo>
                    <a:lnTo>
                      <a:pt x="3376" y="1317"/>
                    </a:lnTo>
                    <a:lnTo>
                      <a:pt x="3382" y="1310"/>
                    </a:lnTo>
                    <a:close/>
                    <a:moveTo>
                      <a:pt x="3383" y="1311"/>
                    </a:moveTo>
                    <a:lnTo>
                      <a:pt x="3399" y="1330"/>
                    </a:lnTo>
                    <a:lnTo>
                      <a:pt x="3385" y="1342"/>
                    </a:lnTo>
                    <a:lnTo>
                      <a:pt x="3368" y="1324"/>
                    </a:lnTo>
                    <a:lnTo>
                      <a:pt x="3383" y="1311"/>
                    </a:lnTo>
                    <a:close/>
                    <a:moveTo>
                      <a:pt x="3399" y="1330"/>
                    </a:moveTo>
                    <a:lnTo>
                      <a:pt x="3399" y="1330"/>
                    </a:lnTo>
                    <a:lnTo>
                      <a:pt x="3391" y="1336"/>
                    </a:lnTo>
                    <a:lnTo>
                      <a:pt x="3399" y="1330"/>
                    </a:lnTo>
                    <a:close/>
                    <a:moveTo>
                      <a:pt x="3399" y="1330"/>
                    </a:moveTo>
                    <a:lnTo>
                      <a:pt x="3415" y="1353"/>
                    </a:lnTo>
                    <a:lnTo>
                      <a:pt x="3400" y="1364"/>
                    </a:lnTo>
                    <a:lnTo>
                      <a:pt x="3383" y="1341"/>
                    </a:lnTo>
                    <a:lnTo>
                      <a:pt x="3399" y="1330"/>
                    </a:lnTo>
                    <a:close/>
                    <a:moveTo>
                      <a:pt x="3400" y="1364"/>
                    </a:moveTo>
                    <a:lnTo>
                      <a:pt x="3400" y="1364"/>
                    </a:lnTo>
                    <a:lnTo>
                      <a:pt x="3408" y="1359"/>
                    </a:lnTo>
                    <a:lnTo>
                      <a:pt x="3400" y="1364"/>
                    </a:lnTo>
                    <a:close/>
                    <a:moveTo>
                      <a:pt x="3415" y="1352"/>
                    </a:moveTo>
                    <a:lnTo>
                      <a:pt x="3428" y="1369"/>
                    </a:lnTo>
                    <a:lnTo>
                      <a:pt x="3413" y="1380"/>
                    </a:lnTo>
                    <a:lnTo>
                      <a:pt x="3400" y="1364"/>
                    </a:lnTo>
                    <a:lnTo>
                      <a:pt x="3415" y="1352"/>
                    </a:lnTo>
                    <a:close/>
                    <a:moveTo>
                      <a:pt x="3428" y="1369"/>
                    </a:moveTo>
                    <a:lnTo>
                      <a:pt x="3441" y="1384"/>
                    </a:lnTo>
                    <a:lnTo>
                      <a:pt x="3425" y="1396"/>
                    </a:lnTo>
                    <a:lnTo>
                      <a:pt x="3413" y="1380"/>
                    </a:lnTo>
                    <a:lnTo>
                      <a:pt x="3428" y="1369"/>
                    </a:lnTo>
                    <a:close/>
                    <a:moveTo>
                      <a:pt x="3433" y="1400"/>
                    </a:moveTo>
                    <a:lnTo>
                      <a:pt x="3429" y="1400"/>
                    </a:lnTo>
                    <a:lnTo>
                      <a:pt x="3425" y="1396"/>
                    </a:lnTo>
                    <a:lnTo>
                      <a:pt x="3433" y="1390"/>
                    </a:lnTo>
                    <a:lnTo>
                      <a:pt x="3433" y="1400"/>
                    </a:lnTo>
                    <a:close/>
                    <a:moveTo>
                      <a:pt x="3433" y="1381"/>
                    </a:moveTo>
                    <a:lnTo>
                      <a:pt x="3442" y="1381"/>
                    </a:lnTo>
                    <a:lnTo>
                      <a:pt x="3442" y="1400"/>
                    </a:lnTo>
                    <a:lnTo>
                      <a:pt x="3433" y="1400"/>
                    </a:lnTo>
                    <a:lnTo>
                      <a:pt x="3433" y="1381"/>
                    </a:lnTo>
                    <a:close/>
                    <a:moveTo>
                      <a:pt x="3445" y="1400"/>
                    </a:moveTo>
                    <a:lnTo>
                      <a:pt x="3444" y="1400"/>
                    </a:lnTo>
                    <a:lnTo>
                      <a:pt x="3442" y="1400"/>
                    </a:lnTo>
                    <a:lnTo>
                      <a:pt x="3442" y="1390"/>
                    </a:lnTo>
                    <a:lnTo>
                      <a:pt x="3445" y="1400"/>
                    </a:lnTo>
                    <a:close/>
                    <a:moveTo>
                      <a:pt x="3440" y="1381"/>
                    </a:moveTo>
                    <a:lnTo>
                      <a:pt x="3453" y="1378"/>
                    </a:lnTo>
                    <a:lnTo>
                      <a:pt x="3457" y="1396"/>
                    </a:lnTo>
                    <a:lnTo>
                      <a:pt x="3445" y="1400"/>
                    </a:lnTo>
                    <a:lnTo>
                      <a:pt x="3440" y="1381"/>
                    </a:lnTo>
                    <a:close/>
                    <a:moveTo>
                      <a:pt x="3460" y="1395"/>
                    </a:moveTo>
                    <a:lnTo>
                      <a:pt x="3458" y="1396"/>
                    </a:lnTo>
                    <a:lnTo>
                      <a:pt x="3457" y="1396"/>
                    </a:lnTo>
                    <a:lnTo>
                      <a:pt x="3455" y="1387"/>
                    </a:lnTo>
                    <a:lnTo>
                      <a:pt x="3460" y="1395"/>
                    </a:lnTo>
                    <a:close/>
                    <a:moveTo>
                      <a:pt x="3451" y="1379"/>
                    </a:moveTo>
                    <a:lnTo>
                      <a:pt x="3464" y="1372"/>
                    </a:lnTo>
                    <a:lnTo>
                      <a:pt x="3472" y="1390"/>
                    </a:lnTo>
                    <a:lnTo>
                      <a:pt x="3460" y="1395"/>
                    </a:lnTo>
                    <a:lnTo>
                      <a:pt x="3451" y="1379"/>
                    </a:lnTo>
                    <a:close/>
                    <a:moveTo>
                      <a:pt x="3473" y="1389"/>
                    </a:moveTo>
                    <a:lnTo>
                      <a:pt x="3473" y="1389"/>
                    </a:lnTo>
                    <a:lnTo>
                      <a:pt x="3472" y="1390"/>
                    </a:lnTo>
                    <a:lnTo>
                      <a:pt x="3468" y="1381"/>
                    </a:lnTo>
                    <a:lnTo>
                      <a:pt x="3473" y="1389"/>
                    </a:lnTo>
                    <a:close/>
                    <a:moveTo>
                      <a:pt x="3463" y="1372"/>
                    </a:moveTo>
                    <a:lnTo>
                      <a:pt x="3479" y="1363"/>
                    </a:lnTo>
                    <a:lnTo>
                      <a:pt x="3488" y="1380"/>
                    </a:lnTo>
                    <a:lnTo>
                      <a:pt x="3473" y="1389"/>
                    </a:lnTo>
                    <a:lnTo>
                      <a:pt x="3463" y="1372"/>
                    </a:lnTo>
                    <a:close/>
                    <a:moveTo>
                      <a:pt x="3489" y="1379"/>
                    </a:moveTo>
                    <a:lnTo>
                      <a:pt x="3488" y="1380"/>
                    </a:lnTo>
                    <a:lnTo>
                      <a:pt x="3484" y="1371"/>
                    </a:lnTo>
                    <a:lnTo>
                      <a:pt x="3489" y="1379"/>
                    </a:lnTo>
                    <a:close/>
                    <a:moveTo>
                      <a:pt x="3478" y="1363"/>
                    </a:moveTo>
                    <a:lnTo>
                      <a:pt x="3498" y="1350"/>
                    </a:lnTo>
                    <a:lnTo>
                      <a:pt x="3508" y="1367"/>
                    </a:lnTo>
                    <a:lnTo>
                      <a:pt x="3489" y="1379"/>
                    </a:lnTo>
                    <a:lnTo>
                      <a:pt x="3478" y="1363"/>
                    </a:lnTo>
                    <a:close/>
                    <a:moveTo>
                      <a:pt x="3509" y="1365"/>
                    </a:moveTo>
                    <a:lnTo>
                      <a:pt x="3509" y="1365"/>
                    </a:lnTo>
                    <a:lnTo>
                      <a:pt x="3508" y="1367"/>
                    </a:lnTo>
                    <a:lnTo>
                      <a:pt x="3503" y="1359"/>
                    </a:lnTo>
                    <a:lnTo>
                      <a:pt x="3509" y="1365"/>
                    </a:lnTo>
                    <a:close/>
                    <a:moveTo>
                      <a:pt x="3497" y="1351"/>
                    </a:moveTo>
                    <a:lnTo>
                      <a:pt x="3512" y="1338"/>
                    </a:lnTo>
                    <a:lnTo>
                      <a:pt x="3525" y="1353"/>
                    </a:lnTo>
                    <a:lnTo>
                      <a:pt x="3509" y="1365"/>
                    </a:lnTo>
                    <a:lnTo>
                      <a:pt x="3497" y="1351"/>
                    </a:lnTo>
                    <a:close/>
                    <a:moveTo>
                      <a:pt x="3526" y="1352"/>
                    </a:moveTo>
                    <a:lnTo>
                      <a:pt x="3525" y="1353"/>
                    </a:lnTo>
                    <a:lnTo>
                      <a:pt x="3519" y="1346"/>
                    </a:lnTo>
                    <a:lnTo>
                      <a:pt x="3526" y="1352"/>
                    </a:lnTo>
                    <a:close/>
                    <a:moveTo>
                      <a:pt x="3512" y="1339"/>
                    </a:moveTo>
                    <a:lnTo>
                      <a:pt x="3525" y="1326"/>
                    </a:lnTo>
                    <a:lnTo>
                      <a:pt x="3538" y="1340"/>
                    </a:lnTo>
                    <a:lnTo>
                      <a:pt x="3526" y="1352"/>
                    </a:lnTo>
                    <a:lnTo>
                      <a:pt x="3512" y="1339"/>
                    </a:lnTo>
                    <a:close/>
                    <a:moveTo>
                      <a:pt x="3525" y="1326"/>
                    </a:moveTo>
                    <a:lnTo>
                      <a:pt x="3525" y="1326"/>
                    </a:lnTo>
                    <a:lnTo>
                      <a:pt x="3526" y="1326"/>
                    </a:lnTo>
                    <a:lnTo>
                      <a:pt x="3531" y="1333"/>
                    </a:lnTo>
                    <a:lnTo>
                      <a:pt x="3525" y="1326"/>
                    </a:lnTo>
                    <a:close/>
                    <a:moveTo>
                      <a:pt x="3526" y="1326"/>
                    </a:moveTo>
                    <a:lnTo>
                      <a:pt x="3539" y="1316"/>
                    </a:lnTo>
                    <a:lnTo>
                      <a:pt x="3550" y="1331"/>
                    </a:lnTo>
                    <a:lnTo>
                      <a:pt x="3537" y="1340"/>
                    </a:lnTo>
                    <a:lnTo>
                      <a:pt x="3526" y="1326"/>
                    </a:lnTo>
                    <a:close/>
                    <a:moveTo>
                      <a:pt x="3551" y="1330"/>
                    </a:moveTo>
                    <a:lnTo>
                      <a:pt x="3550" y="1330"/>
                    </a:lnTo>
                    <a:lnTo>
                      <a:pt x="3550" y="1331"/>
                    </a:lnTo>
                    <a:lnTo>
                      <a:pt x="3544" y="1324"/>
                    </a:lnTo>
                    <a:lnTo>
                      <a:pt x="3551" y="1330"/>
                    </a:lnTo>
                    <a:close/>
                    <a:moveTo>
                      <a:pt x="3538" y="1317"/>
                    </a:moveTo>
                    <a:lnTo>
                      <a:pt x="3543" y="1310"/>
                    </a:lnTo>
                    <a:lnTo>
                      <a:pt x="3558" y="1324"/>
                    </a:lnTo>
                    <a:lnTo>
                      <a:pt x="3551" y="1330"/>
                    </a:lnTo>
                    <a:lnTo>
                      <a:pt x="3538" y="1317"/>
                    </a:lnTo>
                    <a:close/>
                    <a:moveTo>
                      <a:pt x="3558" y="1324"/>
                    </a:moveTo>
                    <a:lnTo>
                      <a:pt x="3558" y="1324"/>
                    </a:lnTo>
                    <a:lnTo>
                      <a:pt x="3551" y="1317"/>
                    </a:lnTo>
                    <a:lnTo>
                      <a:pt x="3558" y="1324"/>
                    </a:lnTo>
                    <a:close/>
                    <a:moveTo>
                      <a:pt x="3543" y="1310"/>
                    </a:moveTo>
                    <a:lnTo>
                      <a:pt x="3547" y="1307"/>
                    </a:lnTo>
                    <a:lnTo>
                      <a:pt x="3560" y="1320"/>
                    </a:lnTo>
                    <a:lnTo>
                      <a:pt x="3558" y="1324"/>
                    </a:lnTo>
                    <a:lnTo>
                      <a:pt x="3543" y="1310"/>
                    </a:lnTo>
                    <a:close/>
                    <a:moveTo>
                      <a:pt x="3560" y="1307"/>
                    </a:moveTo>
                    <a:lnTo>
                      <a:pt x="3568" y="1314"/>
                    </a:lnTo>
                    <a:lnTo>
                      <a:pt x="3560" y="1320"/>
                    </a:lnTo>
                    <a:lnTo>
                      <a:pt x="3553" y="1314"/>
                    </a:lnTo>
                    <a:lnTo>
                      <a:pt x="3560" y="1307"/>
                    </a:lnTo>
                    <a:close/>
                    <a:moveTo>
                      <a:pt x="3547" y="1320"/>
                    </a:moveTo>
                    <a:lnTo>
                      <a:pt x="3543" y="1317"/>
                    </a:lnTo>
                    <a:lnTo>
                      <a:pt x="3558" y="1304"/>
                    </a:lnTo>
                    <a:lnTo>
                      <a:pt x="3560" y="1307"/>
                    </a:lnTo>
                    <a:lnTo>
                      <a:pt x="3547" y="1320"/>
                    </a:lnTo>
                    <a:close/>
                    <a:moveTo>
                      <a:pt x="3554" y="1303"/>
                    </a:moveTo>
                    <a:lnTo>
                      <a:pt x="3557" y="1303"/>
                    </a:lnTo>
                    <a:lnTo>
                      <a:pt x="3558" y="1304"/>
                    </a:lnTo>
                    <a:lnTo>
                      <a:pt x="3551" y="1310"/>
                    </a:lnTo>
                    <a:lnTo>
                      <a:pt x="3554" y="1303"/>
                    </a:lnTo>
                    <a:close/>
                    <a:moveTo>
                      <a:pt x="3547" y="1319"/>
                    </a:moveTo>
                    <a:lnTo>
                      <a:pt x="3533" y="1313"/>
                    </a:lnTo>
                    <a:lnTo>
                      <a:pt x="3542" y="1296"/>
                    </a:lnTo>
                    <a:lnTo>
                      <a:pt x="3554" y="1303"/>
                    </a:lnTo>
                    <a:lnTo>
                      <a:pt x="3547" y="1319"/>
                    </a:lnTo>
                    <a:close/>
                    <a:moveTo>
                      <a:pt x="3533" y="1313"/>
                    </a:moveTo>
                    <a:lnTo>
                      <a:pt x="3532" y="1313"/>
                    </a:lnTo>
                    <a:lnTo>
                      <a:pt x="3532" y="1311"/>
                    </a:lnTo>
                    <a:lnTo>
                      <a:pt x="3538" y="1305"/>
                    </a:lnTo>
                    <a:lnTo>
                      <a:pt x="3533" y="1313"/>
                    </a:lnTo>
                    <a:close/>
                    <a:moveTo>
                      <a:pt x="3532" y="1311"/>
                    </a:moveTo>
                    <a:lnTo>
                      <a:pt x="3516" y="1299"/>
                    </a:lnTo>
                    <a:lnTo>
                      <a:pt x="3528" y="1284"/>
                    </a:lnTo>
                    <a:lnTo>
                      <a:pt x="3543" y="1297"/>
                    </a:lnTo>
                    <a:lnTo>
                      <a:pt x="3532" y="1311"/>
                    </a:lnTo>
                    <a:close/>
                    <a:moveTo>
                      <a:pt x="3527" y="1284"/>
                    </a:moveTo>
                    <a:lnTo>
                      <a:pt x="3527" y="1284"/>
                    </a:lnTo>
                    <a:lnTo>
                      <a:pt x="3528" y="1284"/>
                    </a:lnTo>
                    <a:lnTo>
                      <a:pt x="3522" y="1292"/>
                    </a:lnTo>
                    <a:lnTo>
                      <a:pt x="3527" y="1284"/>
                    </a:lnTo>
                    <a:close/>
                    <a:moveTo>
                      <a:pt x="3517" y="1300"/>
                    </a:moveTo>
                    <a:lnTo>
                      <a:pt x="3495" y="1287"/>
                    </a:lnTo>
                    <a:lnTo>
                      <a:pt x="3505" y="1271"/>
                    </a:lnTo>
                    <a:lnTo>
                      <a:pt x="3527" y="1284"/>
                    </a:lnTo>
                    <a:lnTo>
                      <a:pt x="3517" y="1300"/>
                    </a:lnTo>
                    <a:close/>
                    <a:moveTo>
                      <a:pt x="3495" y="1287"/>
                    </a:moveTo>
                    <a:lnTo>
                      <a:pt x="3494" y="1286"/>
                    </a:lnTo>
                    <a:lnTo>
                      <a:pt x="3493" y="1286"/>
                    </a:lnTo>
                    <a:lnTo>
                      <a:pt x="3499" y="1279"/>
                    </a:lnTo>
                    <a:lnTo>
                      <a:pt x="3495" y="1287"/>
                    </a:lnTo>
                    <a:close/>
                    <a:moveTo>
                      <a:pt x="3493" y="1286"/>
                    </a:moveTo>
                    <a:lnTo>
                      <a:pt x="3474" y="1266"/>
                    </a:lnTo>
                    <a:lnTo>
                      <a:pt x="3487" y="1253"/>
                    </a:lnTo>
                    <a:lnTo>
                      <a:pt x="3506" y="1272"/>
                    </a:lnTo>
                    <a:lnTo>
                      <a:pt x="3493" y="1286"/>
                    </a:lnTo>
                    <a:close/>
                    <a:moveTo>
                      <a:pt x="3474" y="1266"/>
                    </a:moveTo>
                    <a:lnTo>
                      <a:pt x="3474" y="1266"/>
                    </a:lnTo>
                    <a:lnTo>
                      <a:pt x="3473" y="1266"/>
                    </a:lnTo>
                    <a:lnTo>
                      <a:pt x="3480" y="1260"/>
                    </a:lnTo>
                    <a:lnTo>
                      <a:pt x="3474" y="1266"/>
                    </a:lnTo>
                    <a:close/>
                    <a:moveTo>
                      <a:pt x="3473" y="1266"/>
                    </a:moveTo>
                    <a:lnTo>
                      <a:pt x="3457" y="1246"/>
                    </a:lnTo>
                    <a:lnTo>
                      <a:pt x="3472" y="1234"/>
                    </a:lnTo>
                    <a:lnTo>
                      <a:pt x="3488" y="1254"/>
                    </a:lnTo>
                    <a:lnTo>
                      <a:pt x="3473" y="1266"/>
                    </a:lnTo>
                    <a:close/>
                    <a:moveTo>
                      <a:pt x="3457" y="1246"/>
                    </a:moveTo>
                    <a:lnTo>
                      <a:pt x="3456" y="1246"/>
                    </a:lnTo>
                    <a:lnTo>
                      <a:pt x="3456" y="1245"/>
                    </a:lnTo>
                    <a:lnTo>
                      <a:pt x="3465" y="1241"/>
                    </a:lnTo>
                    <a:lnTo>
                      <a:pt x="3457" y="1246"/>
                    </a:lnTo>
                    <a:close/>
                    <a:moveTo>
                      <a:pt x="3456" y="1245"/>
                    </a:moveTo>
                    <a:lnTo>
                      <a:pt x="3444" y="1223"/>
                    </a:lnTo>
                    <a:lnTo>
                      <a:pt x="3461" y="1213"/>
                    </a:lnTo>
                    <a:lnTo>
                      <a:pt x="3473" y="1236"/>
                    </a:lnTo>
                    <a:lnTo>
                      <a:pt x="3456" y="1245"/>
                    </a:lnTo>
                    <a:close/>
                    <a:moveTo>
                      <a:pt x="3444" y="1223"/>
                    </a:moveTo>
                    <a:lnTo>
                      <a:pt x="3443" y="1222"/>
                    </a:lnTo>
                    <a:lnTo>
                      <a:pt x="3443" y="1221"/>
                    </a:lnTo>
                    <a:lnTo>
                      <a:pt x="3452" y="1219"/>
                    </a:lnTo>
                    <a:lnTo>
                      <a:pt x="3444" y="1223"/>
                    </a:lnTo>
                    <a:close/>
                    <a:moveTo>
                      <a:pt x="3443" y="1221"/>
                    </a:moveTo>
                    <a:lnTo>
                      <a:pt x="3436" y="1199"/>
                    </a:lnTo>
                    <a:lnTo>
                      <a:pt x="3455" y="1193"/>
                    </a:lnTo>
                    <a:lnTo>
                      <a:pt x="3461" y="1215"/>
                    </a:lnTo>
                    <a:lnTo>
                      <a:pt x="3443" y="1221"/>
                    </a:lnTo>
                    <a:close/>
                    <a:moveTo>
                      <a:pt x="3436" y="1199"/>
                    </a:moveTo>
                    <a:lnTo>
                      <a:pt x="3435" y="1197"/>
                    </a:lnTo>
                    <a:lnTo>
                      <a:pt x="3436" y="1193"/>
                    </a:lnTo>
                    <a:lnTo>
                      <a:pt x="3445" y="1197"/>
                    </a:lnTo>
                    <a:lnTo>
                      <a:pt x="3436" y="1199"/>
                    </a:lnTo>
                    <a:close/>
                    <a:moveTo>
                      <a:pt x="3436" y="1193"/>
                    </a:moveTo>
                    <a:lnTo>
                      <a:pt x="3443" y="1171"/>
                    </a:lnTo>
                    <a:lnTo>
                      <a:pt x="3461" y="1177"/>
                    </a:lnTo>
                    <a:lnTo>
                      <a:pt x="3455" y="1199"/>
                    </a:lnTo>
                    <a:lnTo>
                      <a:pt x="3436" y="1193"/>
                    </a:lnTo>
                    <a:close/>
                    <a:moveTo>
                      <a:pt x="3443" y="1171"/>
                    </a:moveTo>
                    <a:lnTo>
                      <a:pt x="3443" y="1169"/>
                    </a:lnTo>
                    <a:lnTo>
                      <a:pt x="3445" y="1168"/>
                    </a:lnTo>
                    <a:lnTo>
                      <a:pt x="3452" y="1174"/>
                    </a:lnTo>
                    <a:lnTo>
                      <a:pt x="3443" y="1171"/>
                    </a:lnTo>
                    <a:close/>
                    <a:moveTo>
                      <a:pt x="3445" y="1168"/>
                    </a:moveTo>
                    <a:lnTo>
                      <a:pt x="3464" y="1146"/>
                    </a:lnTo>
                    <a:lnTo>
                      <a:pt x="3478" y="1158"/>
                    </a:lnTo>
                    <a:lnTo>
                      <a:pt x="3460" y="1180"/>
                    </a:lnTo>
                    <a:lnTo>
                      <a:pt x="3445" y="1168"/>
                    </a:lnTo>
                    <a:close/>
                    <a:moveTo>
                      <a:pt x="3464" y="1146"/>
                    </a:moveTo>
                    <a:lnTo>
                      <a:pt x="3465" y="1144"/>
                    </a:lnTo>
                    <a:lnTo>
                      <a:pt x="3466" y="1144"/>
                    </a:lnTo>
                    <a:lnTo>
                      <a:pt x="3471" y="1152"/>
                    </a:lnTo>
                    <a:lnTo>
                      <a:pt x="3464" y="1146"/>
                    </a:lnTo>
                    <a:close/>
                    <a:moveTo>
                      <a:pt x="3466" y="1144"/>
                    </a:moveTo>
                    <a:lnTo>
                      <a:pt x="3482" y="1134"/>
                    </a:lnTo>
                    <a:lnTo>
                      <a:pt x="3491" y="1150"/>
                    </a:lnTo>
                    <a:lnTo>
                      <a:pt x="3476" y="1160"/>
                    </a:lnTo>
                    <a:lnTo>
                      <a:pt x="3466" y="1144"/>
                    </a:lnTo>
                    <a:close/>
                    <a:moveTo>
                      <a:pt x="3482" y="1134"/>
                    </a:moveTo>
                    <a:lnTo>
                      <a:pt x="3483" y="1134"/>
                    </a:lnTo>
                    <a:lnTo>
                      <a:pt x="3485" y="1133"/>
                    </a:lnTo>
                    <a:lnTo>
                      <a:pt x="3487" y="1143"/>
                    </a:lnTo>
                    <a:lnTo>
                      <a:pt x="3482" y="1134"/>
                    </a:lnTo>
                    <a:close/>
                    <a:moveTo>
                      <a:pt x="3485" y="1133"/>
                    </a:moveTo>
                    <a:lnTo>
                      <a:pt x="3510" y="1126"/>
                    </a:lnTo>
                    <a:lnTo>
                      <a:pt x="3515" y="1145"/>
                    </a:lnTo>
                    <a:lnTo>
                      <a:pt x="3489" y="1152"/>
                    </a:lnTo>
                    <a:lnTo>
                      <a:pt x="3485" y="1133"/>
                    </a:lnTo>
                    <a:close/>
                    <a:moveTo>
                      <a:pt x="3510" y="1126"/>
                    </a:moveTo>
                    <a:lnTo>
                      <a:pt x="3536" y="1121"/>
                    </a:lnTo>
                    <a:lnTo>
                      <a:pt x="3540" y="1138"/>
                    </a:lnTo>
                    <a:lnTo>
                      <a:pt x="3515" y="1145"/>
                    </a:lnTo>
                    <a:lnTo>
                      <a:pt x="3510" y="1126"/>
                    </a:lnTo>
                    <a:close/>
                    <a:moveTo>
                      <a:pt x="3536" y="1121"/>
                    </a:moveTo>
                    <a:lnTo>
                      <a:pt x="3537" y="1120"/>
                    </a:lnTo>
                    <a:lnTo>
                      <a:pt x="3538" y="1120"/>
                    </a:lnTo>
                    <a:lnTo>
                      <a:pt x="3538" y="1129"/>
                    </a:lnTo>
                    <a:lnTo>
                      <a:pt x="3536" y="1121"/>
                    </a:lnTo>
                    <a:close/>
                    <a:moveTo>
                      <a:pt x="3538" y="1120"/>
                    </a:moveTo>
                    <a:lnTo>
                      <a:pt x="3566" y="1120"/>
                    </a:lnTo>
                    <a:lnTo>
                      <a:pt x="3566" y="1139"/>
                    </a:lnTo>
                    <a:lnTo>
                      <a:pt x="3538" y="1139"/>
                    </a:lnTo>
                    <a:lnTo>
                      <a:pt x="3538" y="1120"/>
                    </a:lnTo>
                    <a:close/>
                    <a:moveTo>
                      <a:pt x="3566" y="1120"/>
                    </a:moveTo>
                    <a:lnTo>
                      <a:pt x="3566" y="1120"/>
                    </a:lnTo>
                    <a:lnTo>
                      <a:pt x="3568" y="1120"/>
                    </a:lnTo>
                    <a:lnTo>
                      <a:pt x="3566" y="1129"/>
                    </a:lnTo>
                    <a:lnTo>
                      <a:pt x="3566" y="1120"/>
                    </a:lnTo>
                    <a:close/>
                    <a:moveTo>
                      <a:pt x="3568" y="1120"/>
                    </a:moveTo>
                    <a:lnTo>
                      <a:pt x="3600" y="1123"/>
                    </a:lnTo>
                    <a:lnTo>
                      <a:pt x="3597" y="1143"/>
                    </a:lnTo>
                    <a:lnTo>
                      <a:pt x="3565" y="1139"/>
                    </a:lnTo>
                    <a:lnTo>
                      <a:pt x="3568" y="1120"/>
                    </a:lnTo>
                    <a:close/>
                    <a:moveTo>
                      <a:pt x="3600" y="1123"/>
                    </a:moveTo>
                    <a:lnTo>
                      <a:pt x="3600" y="1123"/>
                    </a:lnTo>
                    <a:lnTo>
                      <a:pt x="3601" y="1124"/>
                    </a:lnTo>
                    <a:lnTo>
                      <a:pt x="3598" y="1133"/>
                    </a:lnTo>
                    <a:lnTo>
                      <a:pt x="3600" y="1123"/>
                    </a:lnTo>
                    <a:close/>
                    <a:moveTo>
                      <a:pt x="3601" y="1124"/>
                    </a:moveTo>
                    <a:lnTo>
                      <a:pt x="3633" y="1133"/>
                    </a:lnTo>
                    <a:lnTo>
                      <a:pt x="3627" y="1152"/>
                    </a:lnTo>
                    <a:lnTo>
                      <a:pt x="3595" y="1142"/>
                    </a:lnTo>
                    <a:lnTo>
                      <a:pt x="3601" y="1124"/>
                    </a:lnTo>
                    <a:close/>
                    <a:moveTo>
                      <a:pt x="3633" y="1133"/>
                    </a:moveTo>
                    <a:lnTo>
                      <a:pt x="3634" y="1134"/>
                    </a:lnTo>
                    <a:lnTo>
                      <a:pt x="3635" y="1134"/>
                    </a:lnTo>
                    <a:lnTo>
                      <a:pt x="3630" y="1143"/>
                    </a:lnTo>
                    <a:lnTo>
                      <a:pt x="3633" y="1133"/>
                    </a:lnTo>
                    <a:close/>
                    <a:moveTo>
                      <a:pt x="3635" y="1134"/>
                    </a:moveTo>
                    <a:lnTo>
                      <a:pt x="3663" y="1154"/>
                    </a:lnTo>
                    <a:lnTo>
                      <a:pt x="3654" y="1169"/>
                    </a:lnTo>
                    <a:lnTo>
                      <a:pt x="3625" y="1150"/>
                    </a:lnTo>
                    <a:lnTo>
                      <a:pt x="3635" y="1134"/>
                    </a:lnTo>
                    <a:close/>
                    <a:moveTo>
                      <a:pt x="3663" y="1154"/>
                    </a:moveTo>
                    <a:lnTo>
                      <a:pt x="3665" y="1154"/>
                    </a:lnTo>
                    <a:lnTo>
                      <a:pt x="3659" y="1161"/>
                    </a:lnTo>
                    <a:lnTo>
                      <a:pt x="3663" y="1154"/>
                    </a:lnTo>
                    <a:close/>
                    <a:moveTo>
                      <a:pt x="3665" y="1154"/>
                    </a:moveTo>
                    <a:lnTo>
                      <a:pt x="3693" y="1179"/>
                    </a:lnTo>
                    <a:lnTo>
                      <a:pt x="3681" y="1193"/>
                    </a:lnTo>
                    <a:lnTo>
                      <a:pt x="3652" y="1168"/>
                    </a:lnTo>
                    <a:lnTo>
                      <a:pt x="3665" y="1154"/>
                    </a:lnTo>
                    <a:close/>
                    <a:moveTo>
                      <a:pt x="3693" y="1179"/>
                    </a:moveTo>
                    <a:lnTo>
                      <a:pt x="3694" y="1180"/>
                    </a:lnTo>
                    <a:lnTo>
                      <a:pt x="3695" y="1181"/>
                    </a:lnTo>
                    <a:lnTo>
                      <a:pt x="3687" y="1187"/>
                    </a:lnTo>
                    <a:lnTo>
                      <a:pt x="3693" y="1179"/>
                    </a:lnTo>
                    <a:close/>
                    <a:moveTo>
                      <a:pt x="3695" y="1181"/>
                    </a:moveTo>
                    <a:lnTo>
                      <a:pt x="3721" y="1220"/>
                    </a:lnTo>
                    <a:lnTo>
                      <a:pt x="3704" y="1230"/>
                    </a:lnTo>
                    <a:lnTo>
                      <a:pt x="3679" y="1192"/>
                    </a:lnTo>
                    <a:lnTo>
                      <a:pt x="3695" y="1181"/>
                    </a:lnTo>
                    <a:close/>
                    <a:moveTo>
                      <a:pt x="3721" y="1220"/>
                    </a:moveTo>
                    <a:lnTo>
                      <a:pt x="3721" y="1221"/>
                    </a:lnTo>
                    <a:lnTo>
                      <a:pt x="3722" y="1222"/>
                    </a:lnTo>
                    <a:lnTo>
                      <a:pt x="3713" y="1225"/>
                    </a:lnTo>
                    <a:lnTo>
                      <a:pt x="3721" y="1220"/>
                    </a:lnTo>
                    <a:close/>
                    <a:moveTo>
                      <a:pt x="3722" y="1222"/>
                    </a:moveTo>
                    <a:lnTo>
                      <a:pt x="3741" y="1273"/>
                    </a:lnTo>
                    <a:lnTo>
                      <a:pt x="3723" y="1279"/>
                    </a:lnTo>
                    <a:lnTo>
                      <a:pt x="3703" y="1229"/>
                    </a:lnTo>
                    <a:lnTo>
                      <a:pt x="3722" y="1222"/>
                    </a:lnTo>
                    <a:close/>
                    <a:moveTo>
                      <a:pt x="3734" y="1285"/>
                    </a:moveTo>
                    <a:lnTo>
                      <a:pt x="3725" y="1287"/>
                    </a:lnTo>
                    <a:lnTo>
                      <a:pt x="3723" y="1279"/>
                    </a:lnTo>
                    <a:lnTo>
                      <a:pt x="3732" y="1276"/>
                    </a:lnTo>
                    <a:lnTo>
                      <a:pt x="3734" y="1285"/>
                    </a:lnTo>
                    <a:close/>
                    <a:moveTo>
                      <a:pt x="3730" y="1266"/>
                    </a:moveTo>
                    <a:lnTo>
                      <a:pt x="3873" y="1232"/>
                    </a:lnTo>
                    <a:lnTo>
                      <a:pt x="3877" y="1250"/>
                    </a:lnTo>
                    <a:lnTo>
                      <a:pt x="3734" y="1285"/>
                    </a:lnTo>
                    <a:lnTo>
                      <a:pt x="3730" y="1266"/>
                    </a:lnTo>
                    <a:close/>
                    <a:moveTo>
                      <a:pt x="3883" y="1236"/>
                    </a:moveTo>
                    <a:lnTo>
                      <a:pt x="3888" y="1247"/>
                    </a:lnTo>
                    <a:lnTo>
                      <a:pt x="3877" y="1250"/>
                    </a:lnTo>
                    <a:lnTo>
                      <a:pt x="3875" y="1241"/>
                    </a:lnTo>
                    <a:lnTo>
                      <a:pt x="3883" y="1236"/>
                    </a:lnTo>
                    <a:close/>
                    <a:moveTo>
                      <a:pt x="3866" y="1245"/>
                    </a:moveTo>
                    <a:lnTo>
                      <a:pt x="3863" y="1239"/>
                    </a:lnTo>
                    <a:lnTo>
                      <a:pt x="3880" y="1230"/>
                    </a:lnTo>
                    <a:lnTo>
                      <a:pt x="3883" y="1236"/>
                    </a:lnTo>
                    <a:lnTo>
                      <a:pt x="3866" y="1245"/>
                    </a:lnTo>
                    <a:close/>
                    <a:moveTo>
                      <a:pt x="3863" y="1239"/>
                    </a:moveTo>
                    <a:lnTo>
                      <a:pt x="3856" y="1225"/>
                    </a:lnTo>
                    <a:lnTo>
                      <a:pt x="3874" y="1218"/>
                    </a:lnTo>
                    <a:lnTo>
                      <a:pt x="3880" y="1230"/>
                    </a:lnTo>
                    <a:lnTo>
                      <a:pt x="3863" y="1239"/>
                    </a:lnTo>
                    <a:close/>
                    <a:moveTo>
                      <a:pt x="3856" y="1225"/>
                    </a:moveTo>
                    <a:lnTo>
                      <a:pt x="3856" y="1227"/>
                    </a:lnTo>
                    <a:lnTo>
                      <a:pt x="3856" y="1225"/>
                    </a:lnTo>
                    <a:lnTo>
                      <a:pt x="3865" y="1222"/>
                    </a:lnTo>
                    <a:lnTo>
                      <a:pt x="3856" y="1225"/>
                    </a:lnTo>
                    <a:close/>
                    <a:moveTo>
                      <a:pt x="3856" y="1225"/>
                    </a:moveTo>
                    <a:lnTo>
                      <a:pt x="3846" y="1203"/>
                    </a:lnTo>
                    <a:lnTo>
                      <a:pt x="3864" y="1196"/>
                    </a:lnTo>
                    <a:lnTo>
                      <a:pt x="3874" y="1218"/>
                    </a:lnTo>
                    <a:lnTo>
                      <a:pt x="3856" y="1225"/>
                    </a:lnTo>
                    <a:close/>
                    <a:moveTo>
                      <a:pt x="3846" y="1203"/>
                    </a:moveTo>
                    <a:lnTo>
                      <a:pt x="3846" y="1202"/>
                    </a:lnTo>
                    <a:lnTo>
                      <a:pt x="3855" y="1199"/>
                    </a:lnTo>
                    <a:lnTo>
                      <a:pt x="3846" y="1203"/>
                    </a:lnTo>
                    <a:close/>
                    <a:moveTo>
                      <a:pt x="3846" y="1202"/>
                    </a:moveTo>
                    <a:lnTo>
                      <a:pt x="3837" y="1177"/>
                    </a:lnTo>
                    <a:lnTo>
                      <a:pt x="3855" y="1170"/>
                    </a:lnTo>
                    <a:lnTo>
                      <a:pt x="3864" y="1196"/>
                    </a:lnTo>
                    <a:lnTo>
                      <a:pt x="3846" y="1202"/>
                    </a:lnTo>
                    <a:close/>
                    <a:moveTo>
                      <a:pt x="3837" y="1177"/>
                    </a:moveTo>
                    <a:lnTo>
                      <a:pt x="3838" y="1178"/>
                    </a:lnTo>
                    <a:lnTo>
                      <a:pt x="3837" y="1177"/>
                    </a:lnTo>
                    <a:lnTo>
                      <a:pt x="3846" y="1174"/>
                    </a:lnTo>
                    <a:lnTo>
                      <a:pt x="3837" y="1177"/>
                    </a:lnTo>
                    <a:close/>
                    <a:moveTo>
                      <a:pt x="3837" y="1177"/>
                    </a:moveTo>
                    <a:lnTo>
                      <a:pt x="3828" y="1148"/>
                    </a:lnTo>
                    <a:lnTo>
                      <a:pt x="3845" y="1143"/>
                    </a:lnTo>
                    <a:lnTo>
                      <a:pt x="3855" y="1171"/>
                    </a:lnTo>
                    <a:lnTo>
                      <a:pt x="3837" y="1177"/>
                    </a:lnTo>
                    <a:close/>
                    <a:moveTo>
                      <a:pt x="3828" y="1148"/>
                    </a:moveTo>
                    <a:lnTo>
                      <a:pt x="3827" y="1147"/>
                    </a:lnTo>
                    <a:lnTo>
                      <a:pt x="3827" y="1146"/>
                    </a:lnTo>
                    <a:lnTo>
                      <a:pt x="3837" y="1145"/>
                    </a:lnTo>
                    <a:lnTo>
                      <a:pt x="3828" y="1148"/>
                    </a:lnTo>
                    <a:close/>
                    <a:moveTo>
                      <a:pt x="3827" y="1146"/>
                    </a:moveTo>
                    <a:lnTo>
                      <a:pt x="3823" y="1117"/>
                    </a:lnTo>
                    <a:lnTo>
                      <a:pt x="3843" y="1116"/>
                    </a:lnTo>
                    <a:lnTo>
                      <a:pt x="3846" y="1145"/>
                    </a:lnTo>
                    <a:lnTo>
                      <a:pt x="3827" y="1146"/>
                    </a:lnTo>
                    <a:close/>
                    <a:moveTo>
                      <a:pt x="3823" y="1117"/>
                    </a:moveTo>
                    <a:lnTo>
                      <a:pt x="3823" y="1117"/>
                    </a:lnTo>
                    <a:lnTo>
                      <a:pt x="3833" y="1117"/>
                    </a:lnTo>
                    <a:lnTo>
                      <a:pt x="3823" y="1117"/>
                    </a:lnTo>
                    <a:close/>
                    <a:moveTo>
                      <a:pt x="3823" y="1117"/>
                    </a:moveTo>
                    <a:lnTo>
                      <a:pt x="3823" y="1091"/>
                    </a:lnTo>
                    <a:lnTo>
                      <a:pt x="3843" y="1091"/>
                    </a:lnTo>
                    <a:lnTo>
                      <a:pt x="3843" y="1117"/>
                    </a:lnTo>
                    <a:lnTo>
                      <a:pt x="3823" y="1117"/>
                    </a:lnTo>
                    <a:close/>
                    <a:moveTo>
                      <a:pt x="3823" y="1091"/>
                    </a:moveTo>
                    <a:lnTo>
                      <a:pt x="3823" y="1089"/>
                    </a:lnTo>
                    <a:lnTo>
                      <a:pt x="3824" y="1088"/>
                    </a:lnTo>
                    <a:lnTo>
                      <a:pt x="3833" y="1091"/>
                    </a:lnTo>
                    <a:lnTo>
                      <a:pt x="3823" y="1091"/>
                    </a:lnTo>
                    <a:close/>
                    <a:moveTo>
                      <a:pt x="3824" y="1088"/>
                    </a:moveTo>
                    <a:lnTo>
                      <a:pt x="3834" y="1068"/>
                    </a:lnTo>
                    <a:lnTo>
                      <a:pt x="3851" y="1077"/>
                    </a:lnTo>
                    <a:lnTo>
                      <a:pt x="3842" y="1095"/>
                    </a:lnTo>
                    <a:lnTo>
                      <a:pt x="3824" y="1088"/>
                    </a:lnTo>
                    <a:close/>
                    <a:moveTo>
                      <a:pt x="3834" y="1068"/>
                    </a:moveTo>
                    <a:lnTo>
                      <a:pt x="3835" y="1067"/>
                    </a:lnTo>
                    <a:lnTo>
                      <a:pt x="3837" y="1066"/>
                    </a:lnTo>
                    <a:lnTo>
                      <a:pt x="3843" y="1072"/>
                    </a:lnTo>
                    <a:lnTo>
                      <a:pt x="3834" y="1068"/>
                    </a:lnTo>
                    <a:close/>
                    <a:moveTo>
                      <a:pt x="3837" y="1066"/>
                    </a:moveTo>
                    <a:lnTo>
                      <a:pt x="3856" y="1049"/>
                    </a:lnTo>
                    <a:lnTo>
                      <a:pt x="3869" y="1063"/>
                    </a:lnTo>
                    <a:lnTo>
                      <a:pt x="3849" y="1080"/>
                    </a:lnTo>
                    <a:lnTo>
                      <a:pt x="3837" y="1066"/>
                    </a:lnTo>
                    <a:close/>
                    <a:moveTo>
                      <a:pt x="3856" y="1049"/>
                    </a:moveTo>
                    <a:lnTo>
                      <a:pt x="3858" y="1048"/>
                    </a:lnTo>
                    <a:lnTo>
                      <a:pt x="3860" y="1047"/>
                    </a:lnTo>
                    <a:lnTo>
                      <a:pt x="3862" y="1057"/>
                    </a:lnTo>
                    <a:lnTo>
                      <a:pt x="3856" y="1049"/>
                    </a:lnTo>
                    <a:close/>
                    <a:moveTo>
                      <a:pt x="3860" y="1047"/>
                    </a:moveTo>
                    <a:lnTo>
                      <a:pt x="3888" y="1041"/>
                    </a:lnTo>
                    <a:lnTo>
                      <a:pt x="3893" y="1059"/>
                    </a:lnTo>
                    <a:lnTo>
                      <a:pt x="3864" y="1066"/>
                    </a:lnTo>
                    <a:lnTo>
                      <a:pt x="3860" y="1047"/>
                    </a:lnTo>
                    <a:close/>
                    <a:moveTo>
                      <a:pt x="3888" y="1041"/>
                    </a:moveTo>
                    <a:lnTo>
                      <a:pt x="3889" y="1040"/>
                    </a:lnTo>
                    <a:lnTo>
                      <a:pt x="3892" y="1040"/>
                    </a:lnTo>
                    <a:lnTo>
                      <a:pt x="3891" y="1050"/>
                    </a:lnTo>
                    <a:lnTo>
                      <a:pt x="3888" y="1041"/>
                    </a:lnTo>
                    <a:close/>
                    <a:moveTo>
                      <a:pt x="3892" y="1040"/>
                    </a:moveTo>
                    <a:lnTo>
                      <a:pt x="3924" y="1043"/>
                    </a:lnTo>
                    <a:lnTo>
                      <a:pt x="3921" y="1062"/>
                    </a:lnTo>
                    <a:lnTo>
                      <a:pt x="3889" y="1060"/>
                    </a:lnTo>
                    <a:lnTo>
                      <a:pt x="3892" y="1040"/>
                    </a:lnTo>
                    <a:close/>
                    <a:moveTo>
                      <a:pt x="3924" y="1043"/>
                    </a:moveTo>
                    <a:lnTo>
                      <a:pt x="3924" y="1043"/>
                    </a:lnTo>
                    <a:lnTo>
                      <a:pt x="3925" y="1043"/>
                    </a:lnTo>
                    <a:lnTo>
                      <a:pt x="3923" y="1053"/>
                    </a:lnTo>
                    <a:lnTo>
                      <a:pt x="3924" y="1043"/>
                    </a:lnTo>
                    <a:close/>
                    <a:moveTo>
                      <a:pt x="3925" y="1043"/>
                    </a:moveTo>
                    <a:lnTo>
                      <a:pt x="3953" y="1050"/>
                    </a:lnTo>
                    <a:lnTo>
                      <a:pt x="3949" y="1069"/>
                    </a:lnTo>
                    <a:lnTo>
                      <a:pt x="3920" y="1062"/>
                    </a:lnTo>
                    <a:lnTo>
                      <a:pt x="3925" y="1043"/>
                    </a:lnTo>
                    <a:close/>
                    <a:moveTo>
                      <a:pt x="3953" y="1050"/>
                    </a:moveTo>
                    <a:lnTo>
                      <a:pt x="3953" y="1050"/>
                    </a:lnTo>
                    <a:lnTo>
                      <a:pt x="3955" y="1051"/>
                    </a:lnTo>
                    <a:lnTo>
                      <a:pt x="3951" y="1060"/>
                    </a:lnTo>
                    <a:lnTo>
                      <a:pt x="3953" y="1050"/>
                    </a:lnTo>
                    <a:close/>
                    <a:moveTo>
                      <a:pt x="3955" y="1051"/>
                    </a:moveTo>
                    <a:lnTo>
                      <a:pt x="3977" y="1060"/>
                    </a:lnTo>
                    <a:lnTo>
                      <a:pt x="3970" y="1078"/>
                    </a:lnTo>
                    <a:lnTo>
                      <a:pt x="3947" y="1069"/>
                    </a:lnTo>
                    <a:lnTo>
                      <a:pt x="3955" y="1051"/>
                    </a:lnTo>
                    <a:close/>
                    <a:moveTo>
                      <a:pt x="3977" y="1060"/>
                    </a:moveTo>
                    <a:lnTo>
                      <a:pt x="3978" y="1061"/>
                    </a:lnTo>
                    <a:lnTo>
                      <a:pt x="3979" y="1061"/>
                    </a:lnTo>
                    <a:lnTo>
                      <a:pt x="3973" y="1069"/>
                    </a:lnTo>
                    <a:lnTo>
                      <a:pt x="3977" y="1060"/>
                    </a:lnTo>
                    <a:close/>
                    <a:moveTo>
                      <a:pt x="3979" y="1061"/>
                    </a:moveTo>
                    <a:lnTo>
                      <a:pt x="3998" y="1074"/>
                    </a:lnTo>
                    <a:lnTo>
                      <a:pt x="3987" y="1090"/>
                    </a:lnTo>
                    <a:lnTo>
                      <a:pt x="3968" y="1077"/>
                    </a:lnTo>
                    <a:lnTo>
                      <a:pt x="3979" y="1061"/>
                    </a:lnTo>
                    <a:close/>
                    <a:moveTo>
                      <a:pt x="3998" y="1074"/>
                    </a:moveTo>
                    <a:lnTo>
                      <a:pt x="3999" y="1075"/>
                    </a:lnTo>
                    <a:lnTo>
                      <a:pt x="4000" y="1077"/>
                    </a:lnTo>
                    <a:lnTo>
                      <a:pt x="3992" y="1082"/>
                    </a:lnTo>
                    <a:lnTo>
                      <a:pt x="3998" y="1074"/>
                    </a:lnTo>
                    <a:close/>
                    <a:moveTo>
                      <a:pt x="4000" y="1077"/>
                    </a:moveTo>
                    <a:lnTo>
                      <a:pt x="4013" y="1095"/>
                    </a:lnTo>
                    <a:lnTo>
                      <a:pt x="3998" y="1106"/>
                    </a:lnTo>
                    <a:lnTo>
                      <a:pt x="3984" y="1088"/>
                    </a:lnTo>
                    <a:lnTo>
                      <a:pt x="4000" y="1077"/>
                    </a:lnTo>
                    <a:close/>
                    <a:moveTo>
                      <a:pt x="3998" y="1106"/>
                    </a:moveTo>
                    <a:lnTo>
                      <a:pt x="4035" y="1164"/>
                    </a:lnTo>
                    <a:lnTo>
                      <a:pt x="3998" y="1106"/>
                    </a:lnTo>
                    <a:lnTo>
                      <a:pt x="4005" y="1101"/>
                    </a:lnTo>
                    <a:lnTo>
                      <a:pt x="3998" y="1106"/>
                    </a:lnTo>
                    <a:close/>
                    <a:moveTo>
                      <a:pt x="4013" y="1095"/>
                    </a:moveTo>
                    <a:lnTo>
                      <a:pt x="4025" y="1115"/>
                    </a:lnTo>
                    <a:lnTo>
                      <a:pt x="4010" y="1125"/>
                    </a:lnTo>
                    <a:lnTo>
                      <a:pt x="3998" y="1106"/>
                    </a:lnTo>
                    <a:lnTo>
                      <a:pt x="4013" y="1095"/>
                    </a:lnTo>
                    <a:close/>
                    <a:moveTo>
                      <a:pt x="4025" y="1115"/>
                    </a:moveTo>
                    <a:lnTo>
                      <a:pt x="4026" y="1115"/>
                    </a:lnTo>
                    <a:lnTo>
                      <a:pt x="4017" y="1120"/>
                    </a:lnTo>
                    <a:lnTo>
                      <a:pt x="4025" y="1115"/>
                    </a:lnTo>
                    <a:close/>
                    <a:moveTo>
                      <a:pt x="4026" y="1115"/>
                    </a:moveTo>
                    <a:lnTo>
                      <a:pt x="4038" y="1137"/>
                    </a:lnTo>
                    <a:lnTo>
                      <a:pt x="4022" y="1147"/>
                    </a:lnTo>
                    <a:lnTo>
                      <a:pt x="4010" y="1125"/>
                    </a:lnTo>
                    <a:lnTo>
                      <a:pt x="4026" y="1115"/>
                    </a:lnTo>
                    <a:close/>
                    <a:moveTo>
                      <a:pt x="4038" y="1137"/>
                    </a:moveTo>
                    <a:lnTo>
                      <a:pt x="4039" y="1138"/>
                    </a:lnTo>
                    <a:lnTo>
                      <a:pt x="4039" y="1139"/>
                    </a:lnTo>
                    <a:lnTo>
                      <a:pt x="4031" y="1143"/>
                    </a:lnTo>
                    <a:lnTo>
                      <a:pt x="4038" y="1137"/>
                    </a:lnTo>
                    <a:close/>
                    <a:moveTo>
                      <a:pt x="4039" y="1139"/>
                    </a:moveTo>
                    <a:lnTo>
                      <a:pt x="4046" y="1161"/>
                    </a:lnTo>
                    <a:lnTo>
                      <a:pt x="4027" y="1167"/>
                    </a:lnTo>
                    <a:lnTo>
                      <a:pt x="4021" y="1145"/>
                    </a:lnTo>
                    <a:lnTo>
                      <a:pt x="4039" y="1139"/>
                    </a:lnTo>
                    <a:close/>
                    <a:moveTo>
                      <a:pt x="4027" y="1168"/>
                    </a:moveTo>
                    <a:lnTo>
                      <a:pt x="4027" y="1168"/>
                    </a:lnTo>
                    <a:lnTo>
                      <a:pt x="4027" y="1167"/>
                    </a:lnTo>
                    <a:lnTo>
                      <a:pt x="4037" y="1165"/>
                    </a:lnTo>
                    <a:lnTo>
                      <a:pt x="4027" y="1168"/>
                    </a:lnTo>
                    <a:close/>
                    <a:moveTo>
                      <a:pt x="4046" y="1161"/>
                    </a:moveTo>
                    <a:lnTo>
                      <a:pt x="4055" y="1187"/>
                    </a:lnTo>
                    <a:lnTo>
                      <a:pt x="4037" y="1193"/>
                    </a:lnTo>
                    <a:lnTo>
                      <a:pt x="4027" y="1168"/>
                    </a:lnTo>
                    <a:lnTo>
                      <a:pt x="4046" y="1161"/>
                    </a:lnTo>
                    <a:close/>
                    <a:moveTo>
                      <a:pt x="4055" y="1187"/>
                    </a:moveTo>
                    <a:lnTo>
                      <a:pt x="4055" y="1187"/>
                    </a:lnTo>
                    <a:lnTo>
                      <a:pt x="4056" y="1187"/>
                    </a:lnTo>
                    <a:lnTo>
                      <a:pt x="4046" y="1190"/>
                    </a:lnTo>
                    <a:lnTo>
                      <a:pt x="4055" y="1187"/>
                    </a:lnTo>
                    <a:close/>
                    <a:moveTo>
                      <a:pt x="4056" y="1187"/>
                    </a:moveTo>
                    <a:lnTo>
                      <a:pt x="4061" y="1210"/>
                    </a:lnTo>
                    <a:lnTo>
                      <a:pt x="4044" y="1214"/>
                    </a:lnTo>
                    <a:lnTo>
                      <a:pt x="4037" y="1192"/>
                    </a:lnTo>
                    <a:lnTo>
                      <a:pt x="4056" y="1187"/>
                    </a:lnTo>
                    <a:close/>
                    <a:moveTo>
                      <a:pt x="4054" y="1222"/>
                    </a:moveTo>
                    <a:lnTo>
                      <a:pt x="4046" y="1223"/>
                    </a:lnTo>
                    <a:lnTo>
                      <a:pt x="4044" y="1214"/>
                    </a:lnTo>
                    <a:lnTo>
                      <a:pt x="4053" y="1212"/>
                    </a:lnTo>
                    <a:lnTo>
                      <a:pt x="4054" y="1222"/>
                    </a:lnTo>
                    <a:close/>
                    <a:moveTo>
                      <a:pt x="4052" y="1202"/>
                    </a:moveTo>
                    <a:lnTo>
                      <a:pt x="4188" y="1184"/>
                    </a:lnTo>
                    <a:lnTo>
                      <a:pt x="4190" y="1202"/>
                    </a:lnTo>
                    <a:lnTo>
                      <a:pt x="4054" y="1222"/>
                    </a:lnTo>
                    <a:lnTo>
                      <a:pt x="4052" y="1202"/>
                    </a:lnTo>
                    <a:close/>
                    <a:moveTo>
                      <a:pt x="4198" y="1189"/>
                    </a:moveTo>
                    <a:lnTo>
                      <a:pt x="4204" y="1201"/>
                    </a:lnTo>
                    <a:lnTo>
                      <a:pt x="4190" y="1202"/>
                    </a:lnTo>
                    <a:lnTo>
                      <a:pt x="4189" y="1193"/>
                    </a:lnTo>
                    <a:lnTo>
                      <a:pt x="4198" y="1189"/>
                    </a:lnTo>
                    <a:close/>
                    <a:moveTo>
                      <a:pt x="4181" y="1198"/>
                    </a:moveTo>
                    <a:lnTo>
                      <a:pt x="4177" y="1191"/>
                    </a:lnTo>
                    <a:lnTo>
                      <a:pt x="4195" y="1182"/>
                    </a:lnTo>
                    <a:lnTo>
                      <a:pt x="4198" y="1189"/>
                    </a:lnTo>
                    <a:lnTo>
                      <a:pt x="4181" y="1198"/>
                    </a:lnTo>
                    <a:close/>
                    <a:moveTo>
                      <a:pt x="4194" y="1181"/>
                    </a:moveTo>
                    <a:lnTo>
                      <a:pt x="4195" y="1182"/>
                    </a:lnTo>
                    <a:lnTo>
                      <a:pt x="4186" y="1187"/>
                    </a:lnTo>
                    <a:lnTo>
                      <a:pt x="4194" y="1181"/>
                    </a:lnTo>
                    <a:close/>
                    <a:moveTo>
                      <a:pt x="4178" y="1192"/>
                    </a:moveTo>
                    <a:lnTo>
                      <a:pt x="4172" y="1182"/>
                    </a:lnTo>
                    <a:lnTo>
                      <a:pt x="4187" y="1172"/>
                    </a:lnTo>
                    <a:lnTo>
                      <a:pt x="4194" y="1181"/>
                    </a:lnTo>
                    <a:lnTo>
                      <a:pt x="4178" y="1192"/>
                    </a:lnTo>
                    <a:close/>
                    <a:moveTo>
                      <a:pt x="4172" y="1182"/>
                    </a:moveTo>
                    <a:lnTo>
                      <a:pt x="4172" y="1182"/>
                    </a:lnTo>
                    <a:lnTo>
                      <a:pt x="4172" y="1181"/>
                    </a:lnTo>
                    <a:lnTo>
                      <a:pt x="4179" y="1177"/>
                    </a:lnTo>
                    <a:lnTo>
                      <a:pt x="4172" y="1182"/>
                    </a:lnTo>
                    <a:close/>
                    <a:moveTo>
                      <a:pt x="4172" y="1181"/>
                    </a:moveTo>
                    <a:lnTo>
                      <a:pt x="4162" y="1163"/>
                    </a:lnTo>
                    <a:lnTo>
                      <a:pt x="4178" y="1154"/>
                    </a:lnTo>
                    <a:lnTo>
                      <a:pt x="4188" y="1172"/>
                    </a:lnTo>
                    <a:lnTo>
                      <a:pt x="4172" y="1181"/>
                    </a:lnTo>
                    <a:close/>
                    <a:moveTo>
                      <a:pt x="4178" y="1153"/>
                    </a:moveTo>
                    <a:lnTo>
                      <a:pt x="4178" y="1154"/>
                    </a:lnTo>
                    <a:lnTo>
                      <a:pt x="4171" y="1158"/>
                    </a:lnTo>
                    <a:lnTo>
                      <a:pt x="4178" y="1153"/>
                    </a:lnTo>
                    <a:close/>
                    <a:moveTo>
                      <a:pt x="4162" y="1164"/>
                    </a:moveTo>
                    <a:lnTo>
                      <a:pt x="4150" y="1144"/>
                    </a:lnTo>
                    <a:lnTo>
                      <a:pt x="4165" y="1134"/>
                    </a:lnTo>
                    <a:lnTo>
                      <a:pt x="4178" y="1153"/>
                    </a:lnTo>
                    <a:lnTo>
                      <a:pt x="4162" y="1164"/>
                    </a:lnTo>
                    <a:close/>
                    <a:moveTo>
                      <a:pt x="4150" y="1144"/>
                    </a:moveTo>
                    <a:lnTo>
                      <a:pt x="4149" y="1144"/>
                    </a:lnTo>
                    <a:lnTo>
                      <a:pt x="4149" y="1143"/>
                    </a:lnTo>
                    <a:lnTo>
                      <a:pt x="4157" y="1139"/>
                    </a:lnTo>
                    <a:lnTo>
                      <a:pt x="4150" y="1144"/>
                    </a:lnTo>
                    <a:close/>
                    <a:moveTo>
                      <a:pt x="4149" y="1143"/>
                    </a:moveTo>
                    <a:lnTo>
                      <a:pt x="4139" y="1117"/>
                    </a:lnTo>
                    <a:lnTo>
                      <a:pt x="4157" y="1111"/>
                    </a:lnTo>
                    <a:lnTo>
                      <a:pt x="4166" y="1136"/>
                    </a:lnTo>
                    <a:lnTo>
                      <a:pt x="4149" y="1143"/>
                    </a:lnTo>
                    <a:close/>
                    <a:moveTo>
                      <a:pt x="4156" y="1110"/>
                    </a:moveTo>
                    <a:lnTo>
                      <a:pt x="4157" y="1111"/>
                    </a:lnTo>
                    <a:lnTo>
                      <a:pt x="4147" y="1114"/>
                    </a:lnTo>
                    <a:lnTo>
                      <a:pt x="4156" y="1110"/>
                    </a:lnTo>
                    <a:close/>
                    <a:moveTo>
                      <a:pt x="4140" y="1117"/>
                    </a:moveTo>
                    <a:lnTo>
                      <a:pt x="4130" y="1095"/>
                    </a:lnTo>
                    <a:lnTo>
                      <a:pt x="4147" y="1088"/>
                    </a:lnTo>
                    <a:lnTo>
                      <a:pt x="4156" y="1110"/>
                    </a:lnTo>
                    <a:lnTo>
                      <a:pt x="4140" y="1117"/>
                    </a:lnTo>
                    <a:close/>
                    <a:moveTo>
                      <a:pt x="4130" y="1095"/>
                    </a:moveTo>
                    <a:lnTo>
                      <a:pt x="4129" y="1094"/>
                    </a:lnTo>
                    <a:lnTo>
                      <a:pt x="4129" y="1092"/>
                    </a:lnTo>
                    <a:lnTo>
                      <a:pt x="4139" y="1091"/>
                    </a:lnTo>
                    <a:lnTo>
                      <a:pt x="4130" y="1095"/>
                    </a:lnTo>
                    <a:close/>
                    <a:moveTo>
                      <a:pt x="4129" y="1092"/>
                    </a:moveTo>
                    <a:lnTo>
                      <a:pt x="4125" y="1067"/>
                    </a:lnTo>
                    <a:lnTo>
                      <a:pt x="4144" y="1064"/>
                    </a:lnTo>
                    <a:lnTo>
                      <a:pt x="4147" y="1090"/>
                    </a:lnTo>
                    <a:lnTo>
                      <a:pt x="4129" y="1092"/>
                    </a:lnTo>
                    <a:close/>
                    <a:moveTo>
                      <a:pt x="4125" y="1067"/>
                    </a:moveTo>
                    <a:lnTo>
                      <a:pt x="4125" y="1066"/>
                    </a:lnTo>
                    <a:lnTo>
                      <a:pt x="4125" y="1064"/>
                    </a:lnTo>
                    <a:lnTo>
                      <a:pt x="4135" y="1066"/>
                    </a:lnTo>
                    <a:lnTo>
                      <a:pt x="4125" y="1067"/>
                    </a:lnTo>
                    <a:close/>
                    <a:moveTo>
                      <a:pt x="4125" y="1064"/>
                    </a:moveTo>
                    <a:lnTo>
                      <a:pt x="4129" y="1046"/>
                    </a:lnTo>
                    <a:lnTo>
                      <a:pt x="4147" y="1049"/>
                    </a:lnTo>
                    <a:lnTo>
                      <a:pt x="4144" y="1068"/>
                    </a:lnTo>
                    <a:lnTo>
                      <a:pt x="4125" y="1064"/>
                    </a:lnTo>
                    <a:close/>
                    <a:moveTo>
                      <a:pt x="4129" y="1046"/>
                    </a:moveTo>
                    <a:lnTo>
                      <a:pt x="4129" y="1043"/>
                    </a:lnTo>
                    <a:lnTo>
                      <a:pt x="4130" y="1042"/>
                    </a:lnTo>
                    <a:lnTo>
                      <a:pt x="4139" y="1047"/>
                    </a:lnTo>
                    <a:lnTo>
                      <a:pt x="4129" y="1046"/>
                    </a:lnTo>
                    <a:close/>
                    <a:moveTo>
                      <a:pt x="4130" y="1042"/>
                    </a:moveTo>
                    <a:lnTo>
                      <a:pt x="4140" y="1026"/>
                    </a:lnTo>
                    <a:lnTo>
                      <a:pt x="4156" y="1036"/>
                    </a:lnTo>
                    <a:lnTo>
                      <a:pt x="4146" y="1052"/>
                    </a:lnTo>
                    <a:lnTo>
                      <a:pt x="4130" y="1042"/>
                    </a:lnTo>
                    <a:close/>
                    <a:moveTo>
                      <a:pt x="4140" y="1026"/>
                    </a:moveTo>
                    <a:lnTo>
                      <a:pt x="4141" y="1024"/>
                    </a:lnTo>
                    <a:lnTo>
                      <a:pt x="4144" y="1023"/>
                    </a:lnTo>
                    <a:lnTo>
                      <a:pt x="4147" y="1031"/>
                    </a:lnTo>
                    <a:lnTo>
                      <a:pt x="4140" y="1026"/>
                    </a:lnTo>
                    <a:close/>
                    <a:moveTo>
                      <a:pt x="4144" y="1023"/>
                    </a:moveTo>
                    <a:lnTo>
                      <a:pt x="4163" y="1013"/>
                    </a:lnTo>
                    <a:lnTo>
                      <a:pt x="4172" y="1030"/>
                    </a:lnTo>
                    <a:lnTo>
                      <a:pt x="4152" y="1039"/>
                    </a:lnTo>
                    <a:lnTo>
                      <a:pt x="4144" y="1023"/>
                    </a:lnTo>
                    <a:close/>
                    <a:moveTo>
                      <a:pt x="4163" y="1013"/>
                    </a:moveTo>
                    <a:lnTo>
                      <a:pt x="4164" y="1013"/>
                    </a:lnTo>
                    <a:lnTo>
                      <a:pt x="4165" y="1013"/>
                    </a:lnTo>
                    <a:lnTo>
                      <a:pt x="4167" y="1021"/>
                    </a:lnTo>
                    <a:lnTo>
                      <a:pt x="4163" y="1013"/>
                    </a:lnTo>
                    <a:close/>
                    <a:moveTo>
                      <a:pt x="4165" y="1013"/>
                    </a:moveTo>
                    <a:lnTo>
                      <a:pt x="4194" y="1006"/>
                    </a:lnTo>
                    <a:lnTo>
                      <a:pt x="4198" y="1025"/>
                    </a:lnTo>
                    <a:lnTo>
                      <a:pt x="4170" y="1030"/>
                    </a:lnTo>
                    <a:lnTo>
                      <a:pt x="4165" y="1013"/>
                    </a:lnTo>
                    <a:close/>
                    <a:moveTo>
                      <a:pt x="4194" y="1006"/>
                    </a:moveTo>
                    <a:lnTo>
                      <a:pt x="4195" y="1006"/>
                    </a:lnTo>
                    <a:lnTo>
                      <a:pt x="4197" y="1006"/>
                    </a:lnTo>
                    <a:lnTo>
                      <a:pt x="4196" y="1015"/>
                    </a:lnTo>
                    <a:lnTo>
                      <a:pt x="4194" y="1006"/>
                    </a:lnTo>
                    <a:close/>
                    <a:moveTo>
                      <a:pt x="4197" y="1006"/>
                    </a:moveTo>
                    <a:lnTo>
                      <a:pt x="4222" y="1009"/>
                    </a:lnTo>
                    <a:lnTo>
                      <a:pt x="4220" y="1028"/>
                    </a:lnTo>
                    <a:lnTo>
                      <a:pt x="4195" y="1025"/>
                    </a:lnTo>
                    <a:lnTo>
                      <a:pt x="4197" y="1006"/>
                    </a:lnTo>
                    <a:close/>
                    <a:moveTo>
                      <a:pt x="4222" y="1009"/>
                    </a:moveTo>
                    <a:lnTo>
                      <a:pt x="4224" y="1009"/>
                    </a:lnTo>
                    <a:lnTo>
                      <a:pt x="4222" y="1009"/>
                    </a:lnTo>
                    <a:lnTo>
                      <a:pt x="4221" y="1018"/>
                    </a:lnTo>
                    <a:lnTo>
                      <a:pt x="4222" y="1009"/>
                    </a:lnTo>
                    <a:close/>
                    <a:moveTo>
                      <a:pt x="4222" y="1009"/>
                    </a:moveTo>
                    <a:lnTo>
                      <a:pt x="4241" y="1011"/>
                    </a:lnTo>
                    <a:lnTo>
                      <a:pt x="4239" y="1031"/>
                    </a:lnTo>
                    <a:lnTo>
                      <a:pt x="4219" y="1028"/>
                    </a:lnTo>
                    <a:lnTo>
                      <a:pt x="4222" y="1009"/>
                    </a:lnTo>
                    <a:close/>
                    <a:moveTo>
                      <a:pt x="4241" y="1011"/>
                    </a:moveTo>
                    <a:lnTo>
                      <a:pt x="4243" y="1013"/>
                    </a:lnTo>
                    <a:lnTo>
                      <a:pt x="4246" y="1014"/>
                    </a:lnTo>
                    <a:lnTo>
                      <a:pt x="4240" y="1021"/>
                    </a:lnTo>
                    <a:lnTo>
                      <a:pt x="4241" y="1011"/>
                    </a:lnTo>
                    <a:close/>
                    <a:moveTo>
                      <a:pt x="4246" y="1014"/>
                    </a:moveTo>
                    <a:lnTo>
                      <a:pt x="4264" y="1026"/>
                    </a:lnTo>
                    <a:lnTo>
                      <a:pt x="4254" y="1042"/>
                    </a:lnTo>
                    <a:lnTo>
                      <a:pt x="4235" y="1029"/>
                    </a:lnTo>
                    <a:lnTo>
                      <a:pt x="4246" y="1014"/>
                    </a:lnTo>
                    <a:close/>
                    <a:moveTo>
                      <a:pt x="4264" y="1026"/>
                    </a:moveTo>
                    <a:lnTo>
                      <a:pt x="4264" y="1027"/>
                    </a:lnTo>
                    <a:lnTo>
                      <a:pt x="4265" y="1027"/>
                    </a:lnTo>
                    <a:lnTo>
                      <a:pt x="4259" y="1035"/>
                    </a:lnTo>
                    <a:lnTo>
                      <a:pt x="4264" y="1026"/>
                    </a:lnTo>
                    <a:close/>
                    <a:moveTo>
                      <a:pt x="4265" y="1027"/>
                    </a:moveTo>
                    <a:lnTo>
                      <a:pt x="4284" y="1042"/>
                    </a:lnTo>
                    <a:lnTo>
                      <a:pt x="4272" y="1058"/>
                    </a:lnTo>
                    <a:lnTo>
                      <a:pt x="4253" y="1041"/>
                    </a:lnTo>
                    <a:lnTo>
                      <a:pt x="4265" y="1027"/>
                    </a:lnTo>
                    <a:close/>
                    <a:moveTo>
                      <a:pt x="4284" y="1042"/>
                    </a:moveTo>
                    <a:lnTo>
                      <a:pt x="4285" y="1043"/>
                    </a:lnTo>
                    <a:lnTo>
                      <a:pt x="4279" y="1050"/>
                    </a:lnTo>
                    <a:lnTo>
                      <a:pt x="4284" y="1042"/>
                    </a:lnTo>
                    <a:close/>
                    <a:moveTo>
                      <a:pt x="4285" y="1043"/>
                    </a:moveTo>
                    <a:lnTo>
                      <a:pt x="4304" y="1062"/>
                    </a:lnTo>
                    <a:lnTo>
                      <a:pt x="4291" y="1075"/>
                    </a:lnTo>
                    <a:lnTo>
                      <a:pt x="4272" y="1057"/>
                    </a:lnTo>
                    <a:lnTo>
                      <a:pt x="4285" y="1043"/>
                    </a:lnTo>
                    <a:close/>
                    <a:moveTo>
                      <a:pt x="4304" y="1062"/>
                    </a:moveTo>
                    <a:lnTo>
                      <a:pt x="4304" y="1063"/>
                    </a:lnTo>
                    <a:lnTo>
                      <a:pt x="4305" y="1063"/>
                    </a:lnTo>
                    <a:lnTo>
                      <a:pt x="4297" y="1069"/>
                    </a:lnTo>
                    <a:lnTo>
                      <a:pt x="4304" y="1062"/>
                    </a:lnTo>
                    <a:close/>
                    <a:moveTo>
                      <a:pt x="4305" y="1063"/>
                    </a:moveTo>
                    <a:lnTo>
                      <a:pt x="4327" y="1092"/>
                    </a:lnTo>
                    <a:lnTo>
                      <a:pt x="4312" y="1104"/>
                    </a:lnTo>
                    <a:lnTo>
                      <a:pt x="4290" y="1075"/>
                    </a:lnTo>
                    <a:lnTo>
                      <a:pt x="4305" y="1063"/>
                    </a:lnTo>
                    <a:close/>
                    <a:moveTo>
                      <a:pt x="4327" y="1092"/>
                    </a:moveTo>
                    <a:lnTo>
                      <a:pt x="4327" y="1092"/>
                    </a:lnTo>
                    <a:lnTo>
                      <a:pt x="4319" y="1098"/>
                    </a:lnTo>
                    <a:lnTo>
                      <a:pt x="4327" y="1092"/>
                    </a:lnTo>
                    <a:close/>
                    <a:moveTo>
                      <a:pt x="4327" y="1092"/>
                    </a:moveTo>
                    <a:lnTo>
                      <a:pt x="4349" y="1124"/>
                    </a:lnTo>
                    <a:lnTo>
                      <a:pt x="4334" y="1135"/>
                    </a:lnTo>
                    <a:lnTo>
                      <a:pt x="4312" y="1103"/>
                    </a:lnTo>
                    <a:lnTo>
                      <a:pt x="4327" y="1092"/>
                    </a:lnTo>
                    <a:close/>
                    <a:moveTo>
                      <a:pt x="4349" y="1124"/>
                    </a:moveTo>
                    <a:lnTo>
                      <a:pt x="4350" y="1126"/>
                    </a:lnTo>
                    <a:lnTo>
                      <a:pt x="4349" y="1124"/>
                    </a:lnTo>
                    <a:lnTo>
                      <a:pt x="4342" y="1129"/>
                    </a:lnTo>
                    <a:lnTo>
                      <a:pt x="4349" y="1124"/>
                    </a:lnTo>
                    <a:close/>
                    <a:moveTo>
                      <a:pt x="4349" y="1124"/>
                    </a:moveTo>
                    <a:lnTo>
                      <a:pt x="4378" y="1166"/>
                    </a:lnTo>
                    <a:lnTo>
                      <a:pt x="4362" y="1176"/>
                    </a:lnTo>
                    <a:lnTo>
                      <a:pt x="4334" y="1135"/>
                    </a:lnTo>
                    <a:lnTo>
                      <a:pt x="4349" y="1124"/>
                    </a:lnTo>
                    <a:close/>
                    <a:moveTo>
                      <a:pt x="4378" y="1166"/>
                    </a:moveTo>
                    <a:lnTo>
                      <a:pt x="4378" y="1165"/>
                    </a:lnTo>
                    <a:lnTo>
                      <a:pt x="4378" y="1166"/>
                    </a:lnTo>
                    <a:lnTo>
                      <a:pt x="4370" y="1171"/>
                    </a:lnTo>
                    <a:lnTo>
                      <a:pt x="4378" y="1166"/>
                    </a:lnTo>
                    <a:close/>
                    <a:moveTo>
                      <a:pt x="4378" y="1166"/>
                    </a:moveTo>
                    <a:lnTo>
                      <a:pt x="4410" y="1213"/>
                    </a:lnTo>
                    <a:lnTo>
                      <a:pt x="4394" y="1224"/>
                    </a:lnTo>
                    <a:lnTo>
                      <a:pt x="4362" y="1176"/>
                    </a:lnTo>
                    <a:lnTo>
                      <a:pt x="4378" y="1166"/>
                    </a:lnTo>
                    <a:close/>
                    <a:moveTo>
                      <a:pt x="4402" y="1228"/>
                    </a:moveTo>
                    <a:lnTo>
                      <a:pt x="4397" y="1228"/>
                    </a:lnTo>
                    <a:lnTo>
                      <a:pt x="4394" y="1224"/>
                    </a:lnTo>
                    <a:lnTo>
                      <a:pt x="4402" y="1219"/>
                    </a:lnTo>
                    <a:lnTo>
                      <a:pt x="4402" y="1228"/>
                    </a:lnTo>
                    <a:close/>
                    <a:moveTo>
                      <a:pt x="4402" y="1209"/>
                    </a:moveTo>
                    <a:lnTo>
                      <a:pt x="4545" y="1215"/>
                    </a:lnTo>
                    <a:lnTo>
                      <a:pt x="4544" y="1234"/>
                    </a:lnTo>
                    <a:lnTo>
                      <a:pt x="4402" y="1228"/>
                    </a:lnTo>
                    <a:lnTo>
                      <a:pt x="4402" y="1209"/>
                    </a:lnTo>
                    <a:close/>
                    <a:moveTo>
                      <a:pt x="4552" y="1218"/>
                    </a:moveTo>
                    <a:lnTo>
                      <a:pt x="4570" y="1235"/>
                    </a:lnTo>
                    <a:lnTo>
                      <a:pt x="4544" y="1234"/>
                    </a:lnTo>
                    <a:lnTo>
                      <a:pt x="4545" y="1225"/>
                    </a:lnTo>
                    <a:lnTo>
                      <a:pt x="4552" y="1218"/>
                    </a:lnTo>
                    <a:close/>
                    <a:moveTo>
                      <a:pt x="4539" y="1232"/>
                    </a:moveTo>
                    <a:lnTo>
                      <a:pt x="4536" y="1229"/>
                    </a:lnTo>
                    <a:lnTo>
                      <a:pt x="4549" y="1215"/>
                    </a:lnTo>
                    <a:lnTo>
                      <a:pt x="4552" y="1218"/>
                    </a:lnTo>
                    <a:lnTo>
                      <a:pt x="4539" y="1232"/>
                    </a:lnTo>
                    <a:close/>
                    <a:moveTo>
                      <a:pt x="4536" y="1229"/>
                    </a:moveTo>
                    <a:lnTo>
                      <a:pt x="4534" y="1228"/>
                    </a:lnTo>
                    <a:lnTo>
                      <a:pt x="4533" y="1227"/>
                    </a:lnTo>
                    <a:lnTo>
                      <a:pt x="4542" y="1222"/>
                    </a:lnTo>
                    <a:lnTo>
                      <a:pt x="4536" y="1229"/>
                    </a:lnTo>
                    <a:close/>
                    <a:moveTo>
                      <a:pt x="4533" y="1227"/>
                    </a:moveTo>
                    <a:lnTo>
                      <a:pt x="4525" y="1211"/>
                    </a:lnTo>
                    <a:lnTo>
                      <a:pt x="4541" y="1201"/>
                    </a:lnTo>
                    <a:lnTo>
                      <a:pt x="4550" y="1217"/>
                    </a:lnTo>
                    <a:lnTo>
                      <a:pt x="4533" y="1227"/>
                    </a:lnTo>
                    <a:close/>
                    <a:moveTo>
                      <a:pt x="4525" y="1211"/>
                    </a:moveTo>
                    <a:lnTo>
                      <a:pt x="4525" y="1211"/>
                    </a:lnTo>
                    <a:lnTo>
                      <a:pt x="4525" y="1210"/>
                    </a:lnTo>
                    <a:lnTo>
                      <a:pt x="4532" y="1206"/>
                    </a:lnTo>
                    <a:lnTo>
                      <a:pt x="4525" y="1211"/>
                    </a:lnTo>
                    <a:close/>
                    <a:moveTo>
                      <a:pt x="4525" y="1210"/>
                    </a:moveTo>
                    <a:lnTo>
                      <a:pt x="4511" y="1188"/>
                    </a:lnTo>
                    <a:lnTo>
                      <a:pt x="4528" y="1179"/>
                    </a:lnTo>
                    <a:lnTo>
                      <a:pt x="4541" y="1201"/>
                    </a:lnTo>
                    <a:lnTo>
                      <a:pt x="4525" y="1210"/>
                    </a:lnTo>
                    <a:close/>
                    <a:moveTo>
                      <a:pt x="4528" y="1179"/>
                    </a:moveTo>
                    <a:lnTo>
                      <a:pt x="4528" y="1179"/>
                    </a:lnTo>
                    <a:lnTo>
                      <a:pt x="4520" y="1184"/>
                    </a:lnTo>
                    <a:lnTo>
                      <a:pt x="4528" y="1179"/>
                    </a:lnTo>
                    <a:close/>
                    <a:moveTo>
                      <a:pt x="4511" y="1189"/>
                    </a:moveTo>
                    <a:lnTo>
                      <a:pt x="4496" y="1164"/>
                    </a:lnTo>
                    <a:lnTo>
                      <a:pt x="4512" y="1153"/>
                    </a:lnTo>
                    <a:lnTo>
                      <a:pt x="4528" y="1179"/>
                    </a:lnTo>
                    <a:lnTo>
                      <a:pt x="4511" y="1189"/>
                    </a:lnTo>
                    <a:close/>
                    <a:moveTo>
                      <a:pt x="4496" y="1164"/>
                    </a:moveTo>
                    <a:lnTo>
                      <a:pt x="4496" y="1163"/>
                    </a:lnTo>
                    <a:lnTo>
                      <a:pt x="4504" y="1158"/>
                    </a:lnTo>
                    <a:lnTo>
                      <a:pt x="4496" y="1164"/>
                    </a:lnTo>
                    <a:close/>
                    <a:moveTo>
                      <a:pt x="4496" y="1163"/>
                    </a:moveTo>
                    <a:lnTo>
                      <a:pt x="4479" y="1134"/>
                    </a:lnTo>
                    <a:lnTo>
                      <a:pt x="4496" y="1125"/>
                    </a:lnTo>
                    <a:lnTo>
                      <a:pt x="4512" y="1154"/>
                    </a:lnTo>
                    <a:lnTo>
                      <a:pt x="4496" y="1163"/>
                    </a:lnTo>
                    <a:close/>
                    <a:moveTo>
                      <a:pt x="4479" y="1134"/>
                    </a:moveTo>
                    <a:lnTo>
                      <a:pt x="4479" y="1133"/>
                    </a:lnTo>
                    <a:lnTo>
                      <a:pt x="4488" y="1129"/>
                    </a:lnTo>
                    <a:lnTo>
                      <a:pt x="4479" y="1134"/>
                    </a:lnTo>
                    <a:close/>
                    <a:moveTo>
                      <a:pt x="4479" y="1133"/>
                    </a:moveTo>
                    <a:lnTo>
                      <a:pt x="4469" y="1107"/>
                    </a:lnTo>
                    <a:lnTo>
                      <a:pt x="4487" y="1101"/>
                    </a:lnTo>
                    <a:lnTo>
                      <a:pt x="4497" y="1126"/>
                    </a:lnTo>
                    <a:lnTo>
                      <a:pt x="4479" y="1133"/>
                    </a:lnTo>
                    <a:close/>
                    <a:moveTo>
                      <a:pt x="4469" y="1107"/>
                    </a:moveTo>
                    <a:lnTo>
                      <a:pt x="4469" y="1107"/>
                    </a:lnTo>
                    <a:lnTo>
                      <a:pt x="4469" y="1106"/>
                    </a:lnTo>
                    <a:lnTo>
                      <a:pt x="4478" y="1104"/>
                    </a:lnTo>
                    <a:lnTo>
                      <a:pt x="4469" y="1107"/>
                    </a:lnTo>
                    <a:close/>
                    <a:moveTo>
                      <a:pt x="4469" y="1106"/>
                    </a:moveTo>
                    <a:lnTo>
                      <a:pt x="4463" y="1081"/>
                    </a:lnTo>
                    <a:lnTo>
                      <a:pt x="4482" y="1077"/>
                    </a:lnTo>
                    <a:lnTo>
                      <a:pt x="4488" y="1102"/>
                    </a:lnTo>
                    <a:lnTo>
                      <a:pt x="4469" y="1106"/>
                    </a:lnTo>
                    <a:close/>
                    <a:moveTo>
                      <a:pt x="4463" y="1081"/>
                    </a:moveTo>
                    <a:lnTo>
                      <a:pt x="4463" y="1080"/>
                    </a:lnTo>
                    <a:lnTo>
                      <a:pt x="4463" y="1079"/>
                    </a:lnTo>
                    <a:lnTo>
                      <a:pt x="4472" y="1079"/>
                    </a:lnTo>
                    <a:lnTo>
                      <a:pt x="4463" y="1081"/>
                    </a:lnTo>
                    <a:close/>
                    <a:moveTo>
                      <a:pt x="4463" y="1079"/>
                    </a:moveTo>
                    <a:lnTo>
                      <a:pt x="4463" y="1060"/>
                    </a:lnTo>
                    <a:lnTo>
                      <a:pt x="4482" y="1060"/>
                    </a:lnTo>
                    <a:lnTo>
                      <a:pt x="4482" y="1079"/>
                    </a:lnTo>
                    <a:lnTo>
                      <a:pt x="4463" y="1079"/>
                    </a:lnTo>
                    <a:close/>
                    <a:moveTo>
                      <a:pt x="4463" y="1060"/>
                    </a:moveTo>
                    <a:lnTo>
                      <a:pt x="4463" y="1056"/>
                    </a:lnTo>
                    <a:lnTo>
                      <a:pt x="4465" y="1053"/>
                    </a:lnTo>
                    <a:lnTo>
                      <a:pt x="4472" y="1060"/>
                    </a:lnTo>
                    <a:lnTo>
                      <a:pt x="4463" y="1060"/>
                    </a:lnTo>
                    <a:close/>
                    <a:moveTo>
                      <a:pt x="4465" y="1053"/>
                    </a:moveTo>
                    <a:lnTo>
                      <a:pt x="4475" y="1043"/>
                    </a:lnTo>
                    <a:lnTo>
                      <a:pt x="4488" y="1057"/>
                    </a:lnTo>
                    <a:lnTo>
                      <a:pt x="4479" y="1067"/>
                    </a:lnTo>
                    <a:lnTo>
                      <a:pt x="4465" y="1053"/>
                    </a:lnTo>
                    <a:close/>
                    <a:moveTo>
                      <a:pt x="4475" y="1043"/>
                    </a:moveTo>
                    <a:lnTo>
                      <a:pt x="4478" y="1040"/>
                    </a:lnTo>
                    <a:lnTo>
                      <a:pt x="4482" y="1040"/>
                    </a:lnTo>
                    <a:lnTo>
                      <a:pt x="4482" y="1050"/>
                    </a:lnTo>
                    <a:lnTo>
                      <a:pt x="4475" y="1043"/>
                    </a:lnTo>
                    <a:close/>
                    <a:moveTo>
                      <a:pt x="4482" y="1040"/>
                    </a:moveTo>
                    <a:lnTo>
                      <a:pt x="4507" y="1040"/>
                    </a:lnTo>
                    <a:lnTo>
                      <a:pt x="4507" y="1060"/>
                    </a:lnTo>
                    <a:lnTo>
                      <a:pt x="4482" y="1060"/>
                    </a:lnTo>
                    <a:lnTo>
                      <a:pt x="4482" y="1040"/>
                    </a:lnTo>
                    <a:close/>
                    <a:moveTo>
                      <a:pt x="4507" y="1040"/>
                    </a:moveTo>
                    <a:lnTo>
                      <a:pt x="4509" y="1040"/>
                    </a:lnTo>
                    <a:lnTo>
                      <a:pt x="4511" y="1041"/>
                    </a:lnTo>
                    <a:lnTo>
                      <a:pt x="4507" y="1050"/>
                    </a:lnTo>
                    <a:lnTo>
                      <a:pt x="4507" y="1040"/>
                    </a:lnTo>
                    <a:close/>
                    <a:moveTo>
                      <a:pt x="4511" y="1041"/>
                    </a:moveTo>
                    <a:lnTo>
                      <a:pt x="4518" y="1045"/>
                    </a:lnTo>
                    <a:lnTo>
                      <a:pt x="4509" y="1062"/>
                    </a:lnTo>
                    <a:lnTo>
                      <a:pt x="4502" y="1059"/>
                    </a:lnTo>
                    <a:lnTo>
                      <a:pt x="4511" y="1041"/>
                    </a:lnTo>
                    <a:close/>
                    <a:moveTo>
                      <a:pt x="4518" y="1045"/>
                    </a:moveTo>
                    <a:lnTo>
                      <a:pt x="4519" y="1046"/>
                    </a:lnTo>
                    <a:lnTo>
                      <a:pt x="4514" y="1053"/>
                    </a:lnTo>
                    <a:lnTo>
                      <a:pt x="4518" y="1045"/>
                    </a:lnTo>
                    <a:close/>
                    <a:moveTo>
                      <a:pt x="4519" y="1046"/>
                    </a:moveTo>
                    <a:lnTo>
                      <a:pt x="4536" y="1059"/>
                    </a:lnTo>
                    <a:lnTo>
                      <a:pt x="4523" y="1073"/>
                    </a:lnTo>
                    <a:lnTo>
                      <a:pt x="4508" y="1061"/>
                    </a:lnTo>
                    <a:lnTo>
                      <a:pt x="4519" y="1046"/>
                    </a:lnTo>
                    <a:close/>
                    <a:moveTo>
                      <a:pt x="4525" y="1074"/>
                    </a:moveTo>
                    <a:lnTo>
                      <a:pt x="4523" y="1073"/>
                    </a:lnTo>
                    <a:lnTo>
                      <a:pt x="4529" y="1066"/>
                    </a:lnTo>
                    <a:lnTo>
                      <a:pt x="4525" y="1074"/>
                    </a:lnTo>
                    <a:close/>
                    <a:moveTo>
                      <a:pt x="4534" y="1058"/>
                    </a:moveTo>
                    <a:lnTo>
                      <a:pt x="4562" y="1073"/>
                    </a:lnTo>
                    <a:lnTo>
                      <a:pt x="4553" y="1090"/>
                    </a:lnTo>
                    <a:lnTo>
                      <a:pt x="4525" y="1074"/>
                    </a:lnTo>
                    <a:lnTo>
                      <a:pt x="4534" y="1058"/>
                    </a:lnTo>
                    <a:close/>
                    <a:moveTo>
                      <a:pt x="4562" y="1073"/>
                    </a:moveTo>
                    <a:lnTo>
                      <a:pt x="4563" y="1074"/>
                    </a:lnTo>
                    <a:lnTo>
                      <a:pt x="4558" y="1082"/>
                    </a:lnTo>
                    <a:lnTo>
                      <a:pt x="4562" y="1073"/>
                    </a:lnTo>
                    <a:close/>
                    <a:moveTo>
                      <a:pt x="4563" y="1074"/>
                    </a:moveTo>
                    <a:lnTo>
                      <a:pt x="4595" y="1096"/>
                    </a:lnTo>
                    <a:lnTo>
                      <a:pt x="4584" y="1112"/>
                    </a:lnTo>
                    <a:lnTo>
                      <a:pt x="4552" y="1090"/>
                    </a:lnTo>
                    <a:lnTo>
                      <a:pt x="4563" y="1074"/>
                    </a:lnTo>
                    <a:close/>
                    <a:moveTo>
                      <a:pt x="4595" y="1096"/>
                    </a:moveTo>
                    <a:lnTo>
                      <a:pt x="4595" y="1096"/>
                    </a:lnTo>
                    <a:lnTo>
                      <a:pt x="4596" y="1096"/>
                    </a:lnTo>
                    <a:lnTo>
                      <a:pt x="4590" y="1104"/>
                    </a:lnTo>
                    <a:lnTo>
                      <a:pt x="4595" y="1096"/>
                    </a:lnTo>
                    <a:close/>
                    <a:moveTo>
                      <a:pt x="4596" y="1096"/>
                    </a:moveTo>
                    <a:lnTo>
                      <a:pt x="4630" y="1125"/>
                    </a:lnTo>
                    <a:lnTo>
                      <a:pt x="4618" y="1141"/>
                    </a:lnTo>
                    <a:lnTo>
                      <a:pt x="4584" y="1112"/>
                    </a:lnTo>
                    <a:lnTo>
                      <a:pt x="4596" y="1096"/>
                    </a:lnTo>
                    <a:close/>
                    <a:moveTo>
                      <a:pt x="4630" y="1125"/>
                    </a:moveTo>
                    <a:lnTo>
                      <a:pt x="4631" y="1126"/>
                    </a:lnTo>
                    <a:lnTo>
                      <a:pt x="4625" y="1133"/>
                    </a:lnTo>
                    <a:lnTo>
                      <a:pt x="4630" y="1125"/>
                    </a:lnTo>
                    <a:close/>
                    <a:moveTo>
                      <a:pt x="4631" y="1126"/>
                    </a:moveTo>
                    <a:lnTo>
                      <a:pt x="4669" y="1160"/>
                    </a:lnTo>
                    <a:lnTo>
                      <a:pt x="4657" y="1175"/>
                    </a:lnTo>
                    <a:lnTo>
                      <a:pt x="4618" y="1139"/>
                    </a:lnTo>
                    <a:lnTo>
                      <a:pt x="4631" y="1126"/>
                    </a:lnTo>
                    <a:close/>
                    <a:moveTo>
                      <a:pt x="4669" y="1160"/>
                    </a:moveTo>
                    <a:lnTo>
                      <a:pt x="4669" y="1160"/>
                    </a:lnTo>
                    <a:lnTo>
                      <a:pt x="4670" y="1161"/>
                    </a:lnTo>
                    <a:lnTo>
                      <a:pt x="4662" y="1168"/>
                    </a:lnTo>
                    <a:lnTo>
                      <a:pt x="4669" y="1160"/>
                    </a:lnTo>
                    <a:close/>
                    <a:moveTo>
                      <a:pt x="4670" y="1161"/>
                    </a:moveTo>
                    <a:lnTo>
                      <a:pt x="4704" y="1196"/>
                    </a:lnTo>
                    <a:lnTo>
                      <a:pt x="4691" y="1209"/>
                    </a:lnTo>
                    <a:lnTo>
                      <a:pt x="4656" y="1175"/>
                    </a:lnTo>
                    <a:lnTo>
                      <a:pt x="4670" y="1161"/>
                    </a:lnTo>
                    <a:close/>
                    <a:moveTo>
                      <a:pt x="4704" y="1196"/>
                    </a:moveTo>
                    <a:lnTo>
                      <a:pt x="4705" y="1197"/>
                    </a:lnTo>
                    <a:lnTo>
                      <a:pt x="4698" y="1202"/>
                    </a:lnTo>
                    <a:lnTo>
                      <a:pt x="4704" y="1196"/>
                    </a:lnTo>
                    <a:close/>
                    <a:moveTo>
                      <a:pt x="4705" y="1197"/>
                    </a:moveTo>
                    <a:lnTo>
                      <a:pt x="4737" y="1239"/>
                    </a:lnTo>
                    <a:lnTo>
                      <a:pt x="4722" y="1250"/>
                    </a:lnTo>
                    <a:lnTo>
                      <a:pt x="4690" y="1209"/>
                    </a:lnTo>
                    <a:lnTo>
                      <a:pt x="4705" y="1197"/>
                    </a:lnTo>
                    <a:close/>
                    <a:moveTo>
                      <a:pt x="4737" y="1239"/>
                    </a:moveTo>
                    <a:lnTo>
                      <a:pt x="4737" y="1239"/>
                    </a:lnTo>
                    <a:lnTo>
                      <a:pt x="4730" y="1244"/>
                    </a:lnTo>
                    <a:lnTo>
                      <a:pt x="4737" y="1239"/>
                    </a:lnTo>
                    <a:close/>
                    <a:moveTo>
                      <a:pt x="4737" y="1239"/>
                    </a:moveTo>
                    <a:lnTo>
                      <a:pt x="4763" y="1281"/>
                    </a:lnTo>
                    <a:lnTo>
                      <a:pt x="4747" y="1290"/>
                    </a:lnTo>
                    <a:lnTo>
                      <a:pt x="4722" y="1249"/>
                    </a:lnTo>
                    <a:lnTo>
                      <a:pt x="4737" y="1239"/>
                    </a:lnTo>
                    <a:close/>
                    <a:moveTo>
                      <a:pt x="4763" y="1281"/>
                    </a:moveTo>
                    <a:lnTo>
                      <a:pt x="4764" y="1282"/>
                    </a:lnTo>
                    <a:lnTo>
                      <a:pt x="4764" y="1283"/>
                    </a:lnTo>
                    <a:lnTo>
                      <a:pt x="4755" y="1285"/>
                    </a:lnTo>
                    <a:lnTo>
                      <a:pt x="4763" y="1281"/>
                    </a:lnTo>
                    <a:close/>
                    <a:moveTo>
                      <a:pt x="4764" y="1283"/>
                    </a:moveTo>
                    <a:lnTo>
                      <a:pt x="4777" y="1327"/>
                    </a:lnTo>
                    <a:lnTo>
                      <a:pt x="4758" y="1332"/>
                    </a:lnTo>
                    <a:lnTo>
                      <a:pt x="4746" y="1288"/>
                    </a:lnTo>
                    <a:lnTo>
                      <a:pt x="4764" y="1283"/>
                    </a:lnTo>
                    <a:close/>
                    <a:moveTo>
                      <a:pt x="4766" y="1339"/>
                    </a:moveTo>
                    <a:lnTo>
                      <a:pt x="4760" y="1338"/>
                    </a:lnTo>
                    <a:lnTo>
                      <a:pt x="4758" y="1332"/>
                    </a:lnTo>
                    <a:lnTo>
                      <a:pt x="4768" y="1330"/>
                    </a:lnTo>
                    <a:lnTo>
                      <a:pt x="4766" y="1339"/>
                    </a:lnTo>
                    <a:close/>
                    <a:moveTo>
                      <a:pt x="4769" y="1320"/>
                    </a:moveTo>
                    <a:lnTo>
                      <a:pt x="4919" y="1356"/>
                    </a:lnTo>
                    <a:lnTo>
                      <a:pt x="4915" y="1374"/>
                    </a:lnTo>
                    <a:lnTo>
                      <a:pt x="4766" y="1339"/>
                    </a:lnTo>
                    <a:lnTo>
                      <a:pt x="4769" y="1320"/>
                    </a:lnTo>
                    <a:close/>
                    <a:moveTo>
                      <a:pt x="4927" y="1363"/>
                    </a:moveTo>
                    <a:lnTo>
                      <a:pt x="4929" y="1378"/>
                    </a:lnTo>
                    <a:lnTo>
                      <a:pt x="4915" y="1374"/>
                    </a:lnTo>
                    <a:lnTo>
                      <a:pt x="4917" y="1364"/>
                    </a:lnTo>
                    <a:lnTo>
                      <a:pt x="4927" y="1363"/>
                    </a:lnTo>
                    <a:close/>
                    <a:moveTo>
                      <a:pt x="4907" y="1367"/>
                    </a:moveTo>
                    <a:lnTo>
                      <a:pt x="4898" y="1309"/>
                    </a:lnTo>
                    <a:lnTo>
                      <a:pt x="4917" y="1306"/>
                    </a:lnTo>
                    <a:lnTo>
                      <a:pt x="4927" y="1363"/>
                    </a:lnTo>
                    <a:lnTo>
                      <a:pt x="4907" y="1367"/>
                    </a:lnTo>
                    <a:close/>
                    <a:moveTo>
                      <a:pt x="4916" y="1304"/>
                    </a:moveTo>
                    <a:lnTo>
                      <a:pt x="4917" y="1305"/>
                    </a:lnTo>
                    <a:lnTo>
                      <a:pt x="4917" y="1306"/>
                    </a:lnTo>
                    <a:lnTo>
                      <a:pt x="4907" y="1307"/>
                    </a:lnTo>
                    <a:lnTo>
                      <a:pt x="4916" y="1304"/>
                    </a:lnTo>
                    <a:close/>
                    <a:moveTo>
                      <a:pt x="4898" y="1311"/>
                    </a:moveTo>
                    <a:lnTo>
                      <a:pt x="4876" y="1257"/>
                    </a:lnTo>
                    <a:lnTo>
                      <a:pt x="4894" y="1250"/>
                    </a:lnTo>
                    <a:lnTo>
                      <a:pt x="4916" y="1304"/>
                    </a:lnTo>
                    <a:lnTo>
                      <a:pt x="4898" y="1311"/>
                    </a:lnTo>
                    <a:close/>
                    <a:moveTo>
                      <a:pt x="4894" y="1249"/>
                    </a:moveTo>
                    <a:lnTo>
                      <a:pt x="4894" y="1250"/>
                    </a:lnTo>
                    <a:lnTo>
                      <a:pt x="4885" y="1253"/>
                    </a:lnTo>
                    <a:lnTo>
                      <a:pt x="4894" y="1249"/>
                    </a:lnTo>
                    <a:close/>
                    <a:moveTo>
                      <a:pt x="4877" y="1258"/>
                    </a:moveTo>
                    <a:lnTo>
                      <a:pt x="4852" y="1210"/>
                    </a:lnTo>
                    <a:lnTo>
                      <a:pt x="4869" y="1201"/>
                    </a:lnTo>
                    <a:lnTo>
                      <a:pt x="4894" y="1249"/>
                    </a:lnTo>
                    <a:lnTo>
                      <a:pt x="4877" y="1258"/>
                    </a:lnTo>
                    <a:close/>
                    <a:moveTo>
                      <a:pt x="4867" y="1200"/>
                    </a:moveTo>
                    <a:lnTo>
                      <a:pt x="4867" y="1200"/>
                    </a:lnTo>
                    <a:lnTo>
                      <a:pt x="4869" y="1201"/>
                    </a:lnTo>
                    <a:lnTo>
                      <a:pt x="4860" y="1206"/>
                    </a:lnTo>
                    <a:lnTo>
                      <a:pt x="4867" y="1200"/>
                    </a:lnTo>
                    <a:close/>
                    <a:moveTo>
                      <a:pt x="4852" y="1212"/>
                    </a:moveTo>
                    <a:lnTo>
                      <a:pt x="4818" y="1167"/>
                    </a:lnTo>
                    <a:lnTo>
                      <a:pt x="4832" y="1156"/>
                    </a:lnTo>
                    <a:lnTo>
                      <a:pt x="4867" y="1200"/>
                    </a:lnTo>
                    <a:lnTo>
                      <a:pt x="4852" y="1212"/>
                    </a:lnTo>
                    <a:close/>
                    <a:moveTo>
                      <a:pt x="4832" y="1155"/>
                    </a:moveTo>
                    <a:lnTo>
                      <a:pt x="4832" y="1155"/>
                    </a:lnTo>
                    <a:lnTo>
                      <a:pt x="4832" y="1156"/>
                    </a:lnTo>
                    <a:lnTo>
                      <a:pt x="4824" y="1161"/>
                    </a:lnTo>
                    <a:lnTo>
                      <a:pt x="4832" y="1155"/>
                    </a:lnTo>
                    <a:close/>
                    <a:moveTo>
                      <a:pt x="4818" y="1168"/>
                    </a:moveTo>
                    <a:lnTo>
                      <a:pt x="4783" y="1129"/>
                    </a:lnTo>
                    <a:lnTo>
                      <a:pt x="4797" y="1116"/>
                    </a:lnTo>
                    <a:lnTo>
                      <a:pt x="4832" y="1155"/>
                    </a:lnTo>
                    <a:lnTo>
                      <a:pt x="4818" y="1168"/>
                    </a:lnTo>
                    <a:close/>
                    <a:moveTo>
                      <a:pt x="4797" y="1116"/>
                    </a:moveTo>
                    <a:lnTo>
                      <a:pt x="4797" y="1116"/>
                    </a:lnTo>
                    <a:lnTo>
                      <a:pt x="4790" y="1123"/>
                    </a:lnTo>
                    <a:lnTo>
                      <a:pt x="4797" y="1116"/>
                    </a:lnTo>
                    <a:close/>
                    <a:moveTo>
                      <a:pt x="4784" y="1129"/>
                    </a:moveTo>
                    <a:lnTo>
                      <a:pt x="4745" y="1092"/>
                    </a:lnTo>
                    <a:lnTo>
                      <a:pt x="4758" y="1079"/>
                    </a:lnTo>
                    <a:lnTo>
                      <a:pt x="4797" y="1116"/>
                    </a:lnTo>
                    <a:lnTo>
                      <a:pt x="4784" y="1129"/>
                    </a:lnTo>
                    <a:close/>
                    <a:moveTo>
                      <a:pt x="4757" y="1078"/>
                    </a:moveTo>
                    <a:lnTo>
                      <a:pt x="4758" y="1078"/>
                    </a:lnTo>
                    <a:lnTo>
                      <a:pt x="4758" y="1079"/>
                    </a:lnTo>
                    <a:lnTo>
                      <a:pt x="4752" y="1085"/>
                    </a:lnTo>
                    <a:lnTo>
                      <a:pt x="4757" y="1078"/>
                    </a:lnTo>
                    <a:close/>
                    <a:moveTo>
                      <a:pt x="4746" y="1092"/>
                    </a:moveTo>
                    <a:lnTo>
                      <a:pt x="4704" y="1061"/>
                    </a:lnTo>
                    <a:lnTo>
                      <a:pt x="4716" y="1046"/>
                    </a:lnTo>
                    <a:lnTo>
                      <a:pt x="4757" y="1078"/>
                    </a:lnTo>
                    <a:lnTo>
                      <a:pt x="4746" y="1092"/>
                    </a:lnTo>
                    <a:close/>
                    <a:moveTo>
                      <a:pt x="4716" y="1046"/>
                    </a:moveTo>
                    <a:lnTo>
                      <a:pt x="4716" y="1046"/>
                    </a:lnTo>
                    <a:lnTo>
                      <a:pt x="4711" y="1053"/>
                    </a:lnTo>
                    <a:lnTo>
                      <a:pt x="4716" y="1046"/>
                    </a:lnTo>
                    <a:close/>
                    <a:moveTo>
                      <a:pt x="4704" y="1061"/>
                    </a:moveTo>
                    <a:lnTo>
                      <a:pt x="4667" y="1032"/>
                    </a:lnTo>
                    <a:lnTo>
                      <a:pt x="4678" y="1017"/>
                    </a:lnTo>
                    <a:lnTo>
                      <a:pt x="4716" y="1046"/>
                    </a:lnTo>
                    <a:lnTo>
                      <a:pt x="4704" y="1061"/>
                    </a:lnTo>
                    <a:close/>
                    <a:moveTo>
                      <a:pt x="4678" y="1017"/>
                    </a:moveTo>
                    <a:lnTo>
                      <a:pt x="4677" y="1016"/>
                    </a:lnTo>
                    <a:lnTo>
                      <a:pt x="4678" y="1017"/>
                    </a:lnTo>
                    <a:lnTo>
                      <a:pt x="4672" y="1025"/>
                    </a:lnTo>
                    <a:lnTo>
                      <a:pt x="4678" y="1017"/>
                    </a:lnTo>
                    <a:close/>
                    <a:moveTo>
                      <a:pt x="4667" y="1032"/>
                    </a:moveTo>
                    <a:lnTo>
                      <a:pt x="4631" y="1007"/>
                    </a:lnTo>
                    <a:lnTo>
                      <a:pt x="4643" y="992"/>
                    </a:lnTo>
                    <a:lnTo>
                      <a:pt x="4678" y="1017"/>
                    </a:lnTo>
                    <a:lnTo>
                      <a:pt x="4667" y="1032"/>
                    </a:lnTo>
                    <a:close/>
                    <a:moveTo>
                      <a:pt x="4643" y="992"/>
                    </a:moveTo>
                    <a:lnTo>
                      <a:pt x="4643" y="992"/>
                    </a:lnTo>
                    <a:lnTo>
                      <a:pt x="4637" y="999"/>
                    </a:lnTo>
                    <a:lnTo>
                      <a:pt x="4643" y="992"/>
                    </a:lnTo>
                    <a:close/>
                    <a:moveTo>
                      <a:pt x="4631" y="1007"/>
                    </a:moveTo>
                    <a:lnTo>
                      <a:pt x="4601" y="985"/>
                    </a:lnTo>
                    <a:lnTo>
                      <a:pt x="4611" y="970"/>
                    </a:lnTo>
                    <a:lnTo>
                      <a:pt x="4643" y="992"/>
                    </a:lnTo>
                    <a:lnTo>
                      <a:pt x="4631" y="1007"/>
                    </a:lnTo>
                    <a:close/>
                    <a:moveTo>
                      <a:pt x="4601" y="985"/>
                    </a:moveTo>
                    <a:lnTo>
                      <a:pt x="4601" y="985"/>
                    </a:lnTo>
                    <a:lnTo>
                      <a:pt x="4600" y="985"/>
                    </a:lnTo>
                    <a:lnTo>
                      <a:pt x="4606" y="977"/>
                    </a:lnTo>
                    <a:lnTo>
                      <a:pt x="4601" y="985"/>
                    </a:lnTo>
                    <a:close/>
                    <a:moveTo>
                      <a:pt x="4600" y="985"/>
                    </a:moveTo>
                    <a:lnTo>
                      <a:pt x="4565" y="960"/>
                    </a:lnTo>
                    <a:lnTo>
                      <a:pt x="4576" y="944"/>
                    </a:lnTo>
                    <a:lnTo>
                      <a:pt x="4612" y="970"/>
                    </a:lnTo>
                    <a:lnTo>
                      <a:pt x="4600" y="985"/>
                    </a:lnTo>
                    <a:close/>
                    <a:moveTo>
                      <a:pt x="4575" y="943"/>
                    </a:moveTo>
                    <a:lnTo>
                      <a:pt x="4576" y="944"/>
                    </a:lnTo>
                    <a:lnTo>
                      <a:pt x="4571" y="952"/>
                    </a:lnTo>
                    <a:lnTo>
                      <a:pt x="4575" y="943"/>
                    </a:lnTo>
                    <a:close/>
                    <a:moveTo>
                      <a:pt x="4565" y="960"/>
                    </a:moveTo>
                    <a:lnTo>
                      <a:pt x="4521" y="931"/>
                    </a:lnTo>
                    <a:lnTo>
                      <a:pt x="4531" y="914"/>
                    </a:lnTo>
                    <a:lnTo>
                      <a:pt x="4575" y="943"/>
                    </a:lnTo>
                    <a:lnTo>
                      <a:pt x="4565" y="960"/>
                    </a:lnTo>
                    <a:close/>
                    <a:moveTo>
                      <a:pt x="4521" y="931"/>
                    </a:moveTo>
                    <a:lnTo>
                      <a:pt x="4521" y="931"/>
                    </a:lnTo>
                    <a:lnTo>
                      <a:pt x="4520" y="931"/>
                    </a:lnTo>
                    <a:lnTo>
                      <a:pt x="4526" y="923"/>
                    </a:lnTo>
                    <a:lnTo>
                      <a:pt x="4521" y="931"/>
                    </a:lnTo>
                    <a:close/>
                    <a:moveTo>
                      <a:pt x="4520" y="931"/>
                    </a:moveTo>
                    <a:lnTo>
                      <a:pt x="4473" y="896"/>
                    </a:lnTo>
                    <a:lnTo>
                      <a:pt x="4484" y="880"/>
                    </a:lnTo>
                    <a:lnTo>
                      <a:pt x="4532" y="916"/>
                    </a:lnTo>
                    <a:lnTo>
                      <a:pt x="4520" y="931"/>
                    </a:lnTo>
                    <a:close/>
                    <a:moveTo>
                      <a:pt x="4484" y="880"/>
                    </a:moveTo>
                    <a:lnTo>
                      <a:pt x="4484" y="880"/>
                    </a:lnTo>
                    <a:lnTo>
                      <a:pt x="4478" y="888"/>
                    </a:lnTo>
                    <a:lnTo>
                      <a:pt x="4484" y="880"/>
                    </a:lnTo>
                    <a:close/>
                    <a:moveTo>
                      <a:pt x="4473" y="896"/>
                    </a:moveTo>
                    <a:lnTo>
                      <a:pt x="4419" y="857"/>
                    </a:lnTo>
                    <a:lnTo>
                      <a:pt x="4430" y="842"/>
                    </a:lnTo>
                    <a:lnTo>
                      <a:pt x="4484" y="880"/>
                    </a:lnTo>
                    <a:lnTo>
                      <a:pt x="4473" y="896"/>
                    </a:lnTo>
                    <a:close/>
                    <a:moveTo>
                      <a:pt x="4419" y="857"/>
                    </a:moveTo>
                    <a:lnTo>
                      <a:pt x="4418" y="857"/>
                    </a:lnTo>
                    <a:lnTo>
                      <a:pt x="4419" y="857"/>
                    </a:lnTo>
                    <a:lnTo>
                      <a:pt x="4424" y="849"/>
                    </a:lnTo>
                    <a:lnTo>
                      <a:pt x="4419" y="857"/>
                    </a:lnTo>
                    <a:close/>
                    <a:moveTo>
                      <a:pt x="4419" y="857"/>
                    </a:moveTo>
                    <a:lnTo>
                      <a:pt x="4361" y="816"/>
                    </a:lnTo>
                    <a:lnTo>
                      <a:pt x="4372" y="801"/>
                    </a:lnTo>
                    <a:lnTo>
                      <a:pt x="4430" y="842"/>
                    </a:lnTo>
                    <a:lnTo>
                      <a:pt x="4419" y="857"/>
                    </a:lnTo>
                    <a:close/>
                    <a:moveTo>
                      <a:pt x="4361" y="816"/>
                    </a:moveTo>
                    <a:lnTo>
                      <a:pt x="4362" y="816"/>
                    </a:lnTo>
                    <a:lnTo>
                      <a:pt x="4361" y="816"/>
                    </a:lnTo>
                    <a:lnTo>
                      <a:pt x="4367" y="809"/>
                    </a:lnTo>
                    <a:lnTo>
                      <a:pt x="4361" y="816"/>
                    </a:lnTo>
                    <a:close/>
                    <a:moveTo>
                      <a:pt x="4361" y="816"/>
                    </a:moveTo>
                    <a:lnTo>
                      <a:pt x="4307" y="774"/>
                    </a:lnTo>
                    <a:lnTo>
                      <a:pt x="4319" y="760"/>
                    </a:lnTo>
                    <a:lnTo>
                      <a:pt x="4373" y="801"/>
                    </a:lnTo>
                    <a:lnTo>
                      <a:pt x="4361" y="816"/>
                    </a:lnTo>
                    <a:close/>
                    <a:moveTo>
                      <a:pt x="4307" y="774"/>
                    </a:moveTo>
                    <a:lnTo>
                      <a:pt x="4307" y="776"/>
                    </a:lnTo>
                    <a:lnTo>
                      <a:pt x="4307" y="774"/>
                    </a:lnTo>
                    <a:lnTo>
                      <a:pt x="4313" y="767"/>
                    </a:lnTo>
                    <a:lnTo>
                      <a:pt x="4307" y="774"/>
                    </a:lnTo>
                    <a:close/>
                    <a:moveTo>
                      <a:pt x="4307" y="774"/>
                    </a:moveTo>
                    <a:lnTo>
                      <a:pt x="4253" y="730"/>
                    </a:lnTo>
                    <a:lnTo>
                      <a:pt x="4265" y="715"/>
                    </a:lnTo>
                    <a:lnTo>
                      <a:pt x="4319" y="760"/>
                    </a:lnTo>
                    <a:lnTo>
                      <a:pt x="4307" y="774"/>
                    </a:lnTo>
                    <a:close/>
                    <a:moveTo>
                      <a:pt x="4253" y="730"/>
                    </a:moveTo>
                    <a:lnTo>
                      <a:pt x="4252" y="729"/>
                    </a:lnTo>
                    <a:lnTo>
                      <a:pt x="4253" y="730"/>
                    </a:lnTo>
                    <a:lnTo>
                      <a:pt x="4259" y="723"/>
                    </a:lnTo>
                    <a:lnTo>
                      <a:pt x="4253" y="730"/>
                    </a:lnTo>
                    <a:close/>
                    <a:moveTo>
                      <a:pt x="4253" y="730"/>
                    </a:moveTo>
                    <a:lnTo>
                      <a:pt x="4205" y="688"/>
                    </a:lnTo>
                    <a:lnTo>
                      <a:pt x="4218" y="674"/>
                    </a:lnTo>
                    <a:lnTo>
                      <a:pt x="4265" y="716"/>
                    </a:lnTo>
                    <a:lnTo>
                      <a:pt x="4253" y="730"/>
                    </a:lnTo>
                    <a:close/>
                    <a:moveTo>
                      <a:pt x="4218" y="674"/>
                    </a:moveTo>
                    <a:lnTo>
                      <a:pt x="4217" y="674"/>
                    </a:lnTo>
                    <a:lnTo>
                      <a:pt x="4218" y="674"/>
                    </a:lnTo>
                    <a:lnTo>
                      <a:pt x="4211" y="682"/>
                    </a:lnTo>
                    <a:lnTo>
                      <a:pt x="4218" y="674"/>
                    </a:lnTo>
                    <a:close/>
                    <a:moveTo>
                      <a:pt x="4205" y="688"/>
                    </a:moveTo>
                    <a:lnTo>
                      <a:pt x="4161" y="651"/>
                    </a:lnTo>
                    <a:lnTo>
                      <a:pt x="4173" y="636"/>
                    </a:lnTo>
                    <a:lnTo>
                      <a:pt x="4218" y="674"/>
                    </a:lnTo>
                    <a:lnTo>
                      <a:pt x="4205" y="688"/>
                    </a:lnTo>
                    <a:close/>
                    <a:moveTo>
                      <a:pt x="4161" y="651"/>
                    </a:moveTo>
                    <a:lnTo>
                      <a:pt x="4161" y="650"/>
                    </a:lnTo>
                    <a:lnTo>
                      <a:pt x="4160" y="650"/>
                    </a:lnTo>
                    <a:lnTo>
                      <a:pt x="4167" y="643"/>
                    </a:lnTo>
                    <a:lnTo>
                      <a:pt x="4161" y="651"/>
                    </a:lnTo>
                    <a:close/>
                    <a:moveTo>
                      <a:pt x="4160" y="650"/>
                    </a:moveTo>
                    <a:lnTo>
                      <a:pt x="4125" y="611"/>
                    </a:lnTo>
                    <a:lnTo>
                      <a:pt x="4139" y="599"/>
                    </a:lnTo>
                    <a:lnTo>
                      <a:pt x="4174" y="637"/>
                    </a:lnTo>
                    <a:lnTo>
                      <a:pt x="4160" y="650"/>
                    </a:lnTo>
                    <a:close/>
                    <a:moveTo>
                      <a:pt x="4125" y="611"/>
                    </a:moveTo>
                    <a:lnTo>
                      <a:pt x="4124" y="611"/>
                    </a:lnTo>
                    <a:lnTo>
                      <a:pt x="4132" y="605"/>
                    </a:lnTo>
                    <a:lnTo>
                      <a:pt x="4125" y="611"/>
                    </a:lnTo>
                    <a:close/>
                    <a:moveTo>
                      <a:pt x="4124" y="611"/>
                    </a:moveTo>
                    <a:lnTo>
                      <a:pt x="4074" y="551"/>
                    </a:lnTo>
                    <a:lnTo>
                      <a:pt x="4089" y="538"/>
                    </a:lnTo>
                    <a:lnTo>
                      <a:pt x="4140" y="599"/>
                    </a:lnTo>
                    <a:lnTo>
                      <a:pt x="4124" y="611"/>
                    </a:lnTo>
                    <a:close/>
                    <a:moveTo>
                      <a:pt x="4074" y="551"/>
                    </a:moveTo>
                    <a:lnTo>
                      <a:pt x="4076" y="553"/>
                    </a:lnTo>
                    <a:lnTo>
                      <a:pt x="4074" y="551"/>
                    </a:lnTo>
                    <a:lnTo>
                      <a:pt x="4081" y="545"/>
                    </a:lnTo>
                    <a:lnTo>
                      <a:pt x="4074" y="551"/>
                    </a:lnTo>
                    <a:close/>
                    <a:moveTo>
                      <a:pt x="4074" y="551"/>
                    </a:moveTo>
                    <a:lnTo>
                      <a:pt x="4033" y="500"/>
                    </a:lnTo>
                    <a:lnTo>
                      <a:pt x="4047" y="488"/>
                    </a:lnTo>
                    <a:lnTo>
                      <a:pt x="4089" y="538"/>
                    </a:lnTo>
                    <a:lnTo>
                      <a:pt x="4074" y="551"/>
                    </a:lnTo>
                    <a:close/>
                    <a:moveTo>
                      <a:pt x="4033" y="500"/>
                    </a:moveTo>
                    <a:lnTo>
                      <a:pt x="4030" y="495"/>
                    </a:lnTo>
                    <a:lnTo>
                      <a:pt x="4033" y="500"/>
                    </a:lnTo>
                    <a:lnTo>
                      <a:pt x="4039" y="493"/>
                    </a:lnTo>
                    <a:lnTo>
                      <a:pt x="4033" y="500"/>
                    </a:lnTo>
                    <a:close/>
                    <a:moveTo>
                      <a:pt x="4033" y="500"/>
                    </a:moveTo>
                    <a:lnTo>
                      <a:pt x="3994" y="452"/>
                    </a:lnTo>
                    <a:lnTo>
                      <a:pt x="4010" y="440"/>
                    </a:lnTo>
                    <a:lnTo>
                      <a:pt x="4047" y="488"/>
                    </a:lnTo>
                    <a:lnTo>
                      <a:pt x="4033" y="500"/>
                    </a:lnTo>
                    <a:close/>
                    <a:moveTo>
                      <a:pt x="3994" y="452"/>
                    </a:moveTo>
                    <a:lnTo>
                      <a:pt x="3995" y="454"/>
                    </a:lnTo>
                    <a:lnTo>
                      <a:pt x="3994" y="452"/>
                    </a:lnTo>
                    <a:lnTo>
                      <a:pt x="4002" y="446"/>
                    </a:lnTo>
                    <a:lnTo>
                      <a:pt x="3994" y="452"/>
                    </a:lnTo>
                    <a:close/>
                    <a:moveTo>
                      <a:pt x="3994" y="452"/>
                    </a:moveTo>
                    <a:lnTo>
                      <a:pt x="3959" y="407"/>
                    </a:lnTo>
                    <a:lnTo>
                      <a:pt x="3974" y="396"/>
                    </a:lnTo>
                    <a:lnTo>
                      <a:pt x="4010" y="440"/>
                    </a:lnTo>
                    <a:lnTo>
                      <a:pt x="3994" y="452"/>
                    </a:lnTo>
                    <a:close/>
                    <a:moveTo>
                      <a:pt x="3973" y="395"/>
                    </a:moveTo>
                    <a:lnTo>
                      <a:pt x="3974" y="395"/>
                    </a:lnTo>
                    <a:lnTo>
                      <a:pt x="3974" y="396"/>
                    </a:lnTo>
                    <a:lnTo>
                      <a:pt x="3967" y="402"/>
                    </a:lnTo>
                    <a:lnTo>
                      <a:pt x="3973" y="395"/>
                    </a:lnTo>
                    <a:close/>
                    <a:moveTo>
                      <a:pt x="3960" y="408"/>
                    </a:moveTo>
                    <a:lnTo>
                      <a:pt x="3915" y="361"/>
                    </a:lnTo>
                    <a:lnTo>
                      <a:pt x="3929" y="348"/>
                    </a:lnTo>
                    <a:lnTo>
                      <a:pt x="3973" y="395"/>
                    </a:lnTo>
                    <a:lnTo>
                      <a:pt x="3960" y="408"/>
                    </a:lnTo>
                    <a:close/>
                    <a:moveTo>
                      <a:pt x="3929" y="348"/>
                    </a:moveTo>
                    <a:lnTo>
                      <a:pt x="3929" y="348"/>
                    </a:lnTo>
                    <a:lnTo>
                      <a:pt x="3923" y="354"/>
                    </a:lnTo>
                    <a:lnTo>
                      <a:pt x="3929" y="348"/>
                    </a:lnTo>
                    <a:close/>
                    <a:moveTo>
                      <a:pt x="3916" y="361"/>
                    </a:moveTo>
                    <a:lnTo>
                      <a:pt x="3862" y="307"/>
                    </a:lnTo>
                    <a:lnTo>
                      <a:pt x="3875" y="294"/>
                    </a:lnTo>
                    <a:lnTo>
                      <a:pt x="3929" y="348"/>
                    </a:lnTo>
                    <a:lnTo>
                      <a:pt x="3916" y="361"/>
                    </a:lnTo>
                    <a:close/>
                    <a:moveTo>
                      <a:pt x="3875" y="293"/>
                    </a:moveTo>
                    <a:lnTo>
                      <a:pt x="3875" y="293"/>
                    </a:lnTo>
                    <a:lnTo>
                      <a:pt x="3875" y="294"/>
                    </a:lnTo>
                    <a:lnTo>
                      <a:pt x="3869" y="300"/>
                    </a:lnTo>
                    <a:lnTo>
                      <a:pt x="3875" y="293"/>
                    </a:lnTo>
                    <a:close/>
                    <a:moveTo>
                      <a:pt x="3862" y="307"/>
                    </a:moveTo>
                    <a:lnTo>
                      <a:pt x="3792" y="243"/>
                    </a:lnTo>
                    <a:lnTo>
                      <a:pt x="3805" y="230"/>
                    </a:lnTo>
                    <a:lnTo>
                      <a:pt x="3875" y="293"/>
                    </a:lnTo>
                    <a:lnTo>
                      <a:pt x="3862" y="307"/>
                    </a:lnTo>
                    <a:close/>
                    <a:moveTo>
                      <a:pt x="3805" y="229"/>
                    </a:moveTo>
                    <a:lnTo>
                      <a:pt x="3805" y="229"/>
                    </a:lnTo>
                    <a:lnTo>
                      <a:pt x="3805" y="230"/>
                    </a:lnTo>
                    <a:lnTo>
                      <a:pt x="3798" y="236"/>
                    </a:lnTo>
                    <a:lnTo>
                      <a:pt x="3805" y="229"/>
                    </a:lnTo>
                    <a:close/>
                    <a:moveTo>
                      <a:pt x="3792" y="244"/>
                    </a:moveTo>
                    <a:lnTo>
                      <a:pt x="3700" y="167"/>
                    </a:lnTo>
                    <a:lnTo>
                      <a:pt x="3712" y="153"/>
                    </a:lnTo>
                    <a:lnTo>
                      <a:pt x="3805" y="229"/>
                    </a:lnTo>
                    <a:lnTo>
                      <a:pt x="3792" y="244"/>
                    </a:lnTo>
                    <a:close/>
                    <a:moveTo>
                      <a:pt x="3712" y="153"/>
                    </a:moveTo>
                    <a:lnTo>
                      <a:pt x="3712" y="153"/>
                    </a:lnTo>
                    <a:lnTo>
                      <a:pt x="3706" y="160"/>
                    </a:lnTo>
                    <a:lnTo>
                      <a:pt x="3712" y="153"/>
                    </a:lnTo>
                    <a:close/>
                    <a:moveTo>
                      <a:pt x="3701" y="168"/>
                    </a:moveTo>
                    <a:lnTo>
                      <a:pt x="3576" y="75"/>
                    </a:lnTo>
                    <a:lnTo>
                      <a:pt x="3587" y="60"/>
                    </a:lnTo>
                    <a:lnTo>
                      <a:pt x="3712" y="153"/>
                    </a:lnTo>
                    <a:lnTo>
                      <a:pt x="3701" y="168"/>
                    </a:lnTo>
                    <a:close/>
                    <a:moveTo>
                      <a:pt x="3587" y="60"/>
                    </a:moveTo>
                    <a:lnTo>
                      <a:pt x="3586" y="60"/>
                    </a:lnTo>
                    <a:lnTo>
                      <a:pt x="3587" y="60"/>
                    </a:lnTo>
                    <a:lnTo>
                      <a:pt x="3582" y="68"/>
                    </a:lnTo>
                    <a:lnTo>
                      <a:pt x="3587" y="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80" name="Freeform 1170">
                <a:extLst>
                  <a:ext uri="{FF2B5EF4-FFF2-40B4-BE49-F238E27FC236}">
                    <a16:creationId xmlns:a16="http://schemas.microsoft.com/office/drawing/2014/main" id="{F665D3EF-3DFF-4CFA-9668-FBD52DD724E0}"/>
                  </a:ext>
                </a:extLst>
              </p:cNvPr>
              <p:cNvSpPr>
                <a:spLocks noEditPoints="1"/>
              </p:cNvSpPr>
              <p:nvPr/>
            </p:nvSpPr>
            <p:spPr bwMode="auto">
              <a:xfrm>
                <a:off x="1938" y="1364"/>
                <a:ext cx="1210" cy="362"/>
              </a:xfrm>
              <a:custGeom>
                <a:avLst/>
                <a:gdLst>
                  <a:gd name="T0" fmla="*/ 5 w 4841"/>
                  <a:gd name="T1" fmla="*/ 0 h 1447"/>
                  <a:gd name="T2" fmla="*/ 33 w 4841"/>
                  <a:gd name="T3" fmla="*/ 0 h 1447"/>
                  <a:gd name="T4" fmla="*/ 327 w 4841"/>
                  <a:gd name="T5" fmla="*/ 354 h 1447"/>
                  <a:gd name="T6" fmla="*/ 161 w 4841"/>
                  <a:gd name="T7" fmla="*/ 144 h 1447"/>
                  <a:gd name="T8" fmla="*/ 182 w 4841"/>
                  <a:gd name="T9" fmla="*/ 173 h 1447"/>
                  <a:gd name="T10" fmla="*/ 233 w 4841"/>
                  <a:gd name="T11" fmla="*/ 234 h 1447"/>
                  <a:gd name="T12" fmla="*/ 233 w 4841"/>
                  <a:gd name="T13" fmla="*/ 234 h 1447"/>
                  <a:gd name="T14" fmla="*/ 282 w 4841"/>
                  <a:gd name="T15" fmla="*/ 301 h 1447"/>
                  <a:gd name="T16" fmla="*/ 310 w 4841"/>
                  <a:gd name="T17" fmla="*/ 326 h 1447"/>
                  <a:gd name="T18" fmla="*/ 1191 w 4841"/>
                  <a:gd name="T19" fmla="*/ 351 h 1447"/>
                  <a:gd name="T20" fmla="*/ 1168 w 4841"/>
                  <a:gd name="T21" fmla="*/ 328 h 1447"/>
                  <a:gd name="T22" fmla="*/ 1168 w 4841"/>
                  <a:gd name="T23" fmla="*/ 328 h 1447"/>
                  <a:gd name="T24" fmla="*/ 1152 w 4841"/>
                  <a:gd name="T25" fmla="*/ 312 h 1447"/>
                  <a:gd name="T26" fmla="*/ 1145 w 4841"/>
                  <a:gd name="T27" fmla="*/ 305 h 1447"/>
                  <a:gd name="T28" fmla="*/ 1140 w 4841"/>
                  <a:gd name="T29" fmla="*/ 294 h 1447"/>
                  <a:gd name="T30" fmla="*/ 1118 w 4841"/>
                  <a:gd name="T31" fmla="*/ 280 h 1447"/>
                  <a:gd name="T32" fmla="*/ 1108 w 4841"/>
                  <a:gd name="T33" fmla="*/ 264 h 1447"/>
                  <a:gd name="T34" fmla="*/ 1074 w 4841"/>
                  <a:gd name="T35" fmla="*/ 232 h 1447"/>
                  <a:gd name="T36" fmla="*/ 1059 w 4841"/>
                  <a:gd name="T37" fmla="*/ 219 h 1447"/>
                  <a:gd name="T38" fmla="*/ 1045 w 4841"/>
                  <a:gd name="T39" fmla="*/ 210 h 1447"/>
                  <a:gd name="T40" fmla="*/ 1021 w 4841"/>
                  <a:gd name="T41" fmla="*/ 197 h 1447"/>
                  <a:gd name="T42" fmla="*/ 1021 w 4841"/>
                  <a:gd name="T43" fmla="*/ 197 h 1447"/>
                  <a:gd name="T44" fmla="*/ 997 w 4841"/>
                  <a:gd name="T45" fmla="*/ 173 h 1447"/>
                  <a:gd name="T46" fmla="*/ 985 w 4841"/>
                  <a:gd name="T47" fmla="*/ 171 h 1447"/>
                  <a:gd name="T48" fmla="*/ 979 w 4841"/>
                  <a:gd name="T49" fmla="*/ 159 h 1447"/>
                  <a:gd name="T50" fmla="*/ 951 w 4841"/>
                  <a:gd name="T51" fmla="*/ 134 h 1447"/>
                  <a:gd name="T52" fmla="*/ 937 w 4841"/>
                  <a:gd name="T53" fmla="*/ 128 h 1447"/>
                  <a:gd name="T54" fmla="*/ 920 w 4841"/>
                  <a:gd name="T55" fmla="*/ 108 h 1447"/>
                  <a:gd name="T56" fmla="*/ 911 w 4841"/>
                  <a:gd name="T57" fmla="*/ 100 h 1447"/>
                  <a:gd name="T58" fmla="*/ 903 w 4841"/>
                  <a:gd name="T59" fmla="*/ 94 h 1447"/>
                  <a:gd name="T60" fmla="*/ 876 w 4841"/>
                  <a:gd name="T61" fmla="*/ 80 h 1447"/>
                  <a:gd name="T62" fmla="*/ 875 w 4841"/>
                  <a:gd name="T63" fmla="*/ 80 h 1447"/>
                  <a:gd name="T64" fmla="*/ 847 w 4841"/>
                  <a:gd name="T65" fmla="*/ 57 h 1447"/>
                  <a:gd name="T66" fmla="*/ 829 w 4841"/>
                  <a:gd name="T67" fmla="*/ 42 h 1447"/>
                  <a:gd name="T68" fmla="*/ 813 w 4841"/>
                  <a:gd name="T69" fmla="*/ 21 h 1447"/>
                  <a:gd name="T70" fmla="*/ 46 w 4841"/>
                  <a:gd name="T71" fmla="*/ 7 h 1447"/>
                  <a:gd name="T72" fmla="*/ 46 w 4841"/>
                  <a:gd name="T73" fmla="*/ 7 h 1447"/>
                  <a:gd name="T74" fmla="*/ 49 w 4841"/>
                  <a:gd name="T75" fmla="*/ 9 h 1447"/>
                  <a:gd name="T76" fmla="*/ 50 w 4841"/>
                  <a:gd name="T77" fmla="*/ 11 h 1447"/>
                  <a:gd name="T78" fmla="*/ 46 w 4841"/>
                  <a:gd name="T79" fmla="*/ 15 h 1447"/>
                  <a:gd name="T80" fmla="*/ 51 w 4841"/>
                  <a:gd name="T81" fmla="*/ 22 h 1447"/>
                  <a:gd name="T82" fmla="*/ 51 w 4841"/>
                  <a:gd name="T83" fmla="*/ 25 h 1447"/>
                  <a:gd name="T84" fmla="*/ 44 w 4841"/>
                  <a:gd name="T85" fmla="*/ 27 h 1447"/>
                  <a:gd name="T86" fmla="*/ 44 w 4841"/>
                  <a:gd name="T87" fmla="*/ 31 h 1447"/>
                  <a:gd name="T88" fmla="*/ 41 w 4841"/>
                  <a:gd name="T89" fmla="*/ 28 h 1447"/>
                  <a:gd name="T90" fmla="*/ 31 w 4841"/>
                  <a:gd name="T91" fmla="*/ 22 h 1447"/>
                  <a:gd name="T92" fmla="*/ 31 w 4841"/>
                  <a:gd name="T93" fmla="*/ 22 h 1447"/>
                  <a:gd name="T94" fmla="*/ 1 w 4841"/>
                  <a:gd name="T95" fmla="*/ 5 h 1447"/>
                  <a:gd name="T96" fmla="*/ 7 w 4841"/>
                  <a:gd name="T97" fmla="*/ 13 h 1447"/>
                  <a:gd name="T98" fmla="*/ 11 w 4841"/>
                  <a:gd name="T99" fmla="*/ 15 h 1447"/>
                  <a:gd name="T100" fmla="*/ 20 w 4841"/>
                  <a:gd name="T101" fmla="*/ 20 h 1447"/>
                  <a:gd name="T102" fmla="*/ 21 w 4841"/>
                  <a:gd name="T103" fmla="*/ 20 h 1447"/>
                  <a:gd name="T104" fmla="*/ 34 w 4841"/>
                  <a:gd name="T105" fmla="*/ 35 h 1447"/>
                  <a:gd name="T106" fmla="*/ 41 w 4841"/>
                  <a:gd name="T107" fmla="*/ 44 h 1447"/>
                  <a:gd name="T108" fmla="*/ 45 w 4841"/>
                  <a:gd name="T109" fmla="*/ 55 h 1447"/>
                  <a:gd name="T110" fmla="*/ 62 w 4841"/>
                  <a:gd name="T111" fmla="*/ 66 h 1447"/>
                  <a:gd name="T112" fmla="*/ 63 w 4841"/>
                  <a:gd name="T113" fmla="*/ 75 h 1447"/>
                  <a:gd name="T114" fmla="*/ 67 w 4841"/>
                  <a:gd name="T115" fmla="*/ 79 h 1447"/>
                  <a:gd name="T116" fmla="*/ 89 w 4841"/>
                  <a:gd name="T117" fmla="*/ 64 h 144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4841"/>
                  <a:gd name="T178" fmla="*/ 0 h 1447"/>
                  <a:gd name="T179" fmla="*/ 4841 w 4841"/>
                  <a:gd name="T180" fmla="*/ 1447 h 144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4841" h="1447">
                    <a:moveTo>
                      <a:pt x="524" y="437"/>
                    </a:moveTo>
                    <a:lnTo>
                      <a:pt x="575" y="495"/>
                    </a:lnTo>
                    <a:lnTo>
                      <a:pt x="562" y="507"/>
                    </a:lnTo>
                    <a:lnTo>
                      <a:pt x="510" y="450"/>
                    </a:lnTo>
                    <a:lnTo>
                      <a:pt x="524" y="437"/>
                    </a:lnTo>
                    <a:close/>
                    <a:moveTo>
                      <a:pt x="0" y="0"/>
                    </a:moveTo>
                    <a:lnTo>
                      <a:pt x="6" y="0"/>
                    </a:lnTo>
                    <a:lnTo>
                      <a:pt x="1" y="2"/>
                    </a:lnTo>
                    <a:lnTo>
                      <a:pt x="6" y="18"/>
                    </a:lnTo>
                    <a:lnTo>
                      <a:pt x="24" y="11"/>
                    </a:lnTo>
                    <a:lnTo>
                      <a:pt x="19" y="0"/>
                    </a:lnTo>
                    <a:lnTo>
                      <a:pt x="29" y="24"/>
                    </a:lnTo>
                    <a:lnTo>
                      <a:pt x="19" y="0"/>
                    </a:lnTo>
                    <a:lnTo>
                      <a:pt x="6" y="0"/>
                    </a:lnTo>
                    <a:lnTo>
                      <a:pt x="1" y="2"/>
                    </a:lnTo>
                    <a:lnTo>
                      <a:pt x="0" y="0"/>
                    </a:lnTo>
                    <a:close/>
                    <a:moveTo>
                      <a:pt x="50" y="0"/>
                    </a:moveTo>
                    <a:lnTo>
                      <a:pt x="76" y="0"/>
                    </a:lnTo>
                    <a:lnTo>
                      <a:pt x="83" y="8"/>
                    </a:lnTo>
                    <a:lnTo>
                      <a:pt x="69" y="21"/>
                    </a:lnTo>
                    <a:lnTo>
                      <a:pt x="50" y="0"/>
                    </a:lnTo>
                    <a:close/>
                    <a:moveTo>
                      <a:pt x="133" y="0"/>
                    </a:moveTo>
                    <a:lnTo>
                      <a:pt x="161" y="0"/>
                    </a:lnTo>
                    <a:lnTo>
                      <a:pt x="162" y="2"/>
                    </a:lnTo>
                    <a:lnTo>
                      <a:pt x="148" y="15"/>
                    </a:lnTo>
                    <a:lnTo>
                      <a:pt x="133" y="0"/>
                    </a:lnTo>
                    <a:close/>
                    <a:moveTo>
                      <a:pt x="3131" y="0"/>
                    </a:moveTo>
                    <a:lnTo>
                      <a:pt x="3159" y="0"/>
                    </a:lnTo>
                    <a:lnTo>
                      <a:pt x="3175" y="14"/>
                    </a:lnTo>
                    <a:lnTo>
                      <a:pt x="3162" y="28"/>
                    </a:lnTo>
                    <a:lnTo>
                      <a:pt x="3131" y="0"/>
                    </a:lnTo>
                    <a:close/>
                    <a:moveTo>
                      <a:pt x="4841" y="1447"/>
                    </a:moveTo>
                    <a:lnTo>
                      <a:pt x="4809" y="1447"/>
                    </a:lnTo>
                    <a:lnTo>
                      <a:pt x="4758" y="1411"/>
                    </a:lnTo>
                    <a:lnTo>
                      <a:pt x="4769" y="1396"/>
                    </a:lnTo>
                    <a:lnTo>
                      <a:pt x="4841" y="1447"/>
                    </a:lnTo>
                    <a:close/>
                    <a:moveTo>
                      <a:pt x="1362" y="1447"/>
                    </a:moveTo>
                    <a:lnTo>
                      <a:pt x="1337" y="1447"/>
                    </a:lnTo>
                    <a:lnTo>
                      <a:pt x="1308" y="1417"/>
                    </a:lnTo>
                    <a:lnTo>
                      <a:pt x="1323" y="1403"/>
                    </a:lnTo>
                    <a:lnTo>
                      <a:pt x="1362" y="1447"/>
                    </a:lnTo>
                    <a:close/>
                    <a:moveTo>
                      <a:pt x="575" y="495"/>
                    </a:moveTo>
                    <a:lnTo>
                      <a:pt x="576" y="495"/>
                    </a:lnTo>
                    <a:lnTo>
                      <a:pt x="568" y="501"/>
                    </a:lnTo>
                    <a:lnTo>
                      <a:pt x="575" y="495"/>
                    </a:lnTo>
                    <a:close/>
                    <a:moveTo>
                      <a:pt x="576" y="495"/>
                    </a:moveTo>
                    <a:lnTo>
                      <a:pt x="646" y="577"/>
                    </a:lnTo>
                    <a:lnTo>
                      <a:pt x="631" y="590"/>
                    </a:lnTo>
                    <a:lnTo>
                      <a:pt x="561" y="507"/>
                    </a:lnTo>
                    <a:lnTo>
                      <a:pt x="576" y="495"/>
                    </a:lnTo>
                    <a:close/>
                    <a:moveTo>
                      <a:pt x="646" y="577"/>
                    </a:moveTo>
                    <a:lnTo>
                      <a:pt x="645" y="576"/>
                    </a:lnTo>
                    <a:lnTo>
                      <a:pt x="646" y="577"/>
                    </a:lnTo>
                    <a:lnTo>
                      <a:pt x="638" y="584"/>
                    </a:lnTo>
                    <a:lnTo>
                      <a:pt x="646" y="577"/>
                    </a:lnTo>
                    <a:close/>
                    <a:moveTo>
                      <a:pt x="646" y="577"/>
                    </a:moveTo>
                    <a:lnTo>
                      <a:pt x="735" y="685"/>
                    </a:lnTo>
                    <a:lnTo>
                      <a:pt x="721" y="698"/>
                    </a:lnTo>
                    <a:lnTo>
                      <a:pt x="631" y="590"/>
                    </a:lnTo>
                    <a:lnTo>
                      <a:pt x="646" y="577"/>
                    </a:lnTo>
                    <a:close/>
                    <a:moveTo>
                      <a:pt x="735" y="685"/>
                    </a:moveTo>
                    <a:lnTo>
                      <a:pt x="736" y="687"/>
                    </a:lnTo>
                    <a:lnTo>
                      <a:pt x="735" y="685"/>
                    </a:lnTo>
                    <a:lnTo>
                      <a:pt x="727" y="692"/>
                    </a:lnTo>
                    <a:lnTo>
                      <a:pt x="735" y="685"/>
                    </a:lnTo>
                    <a:close/>
                    <a:moveTo>
                      <a:pt x="735" y="685"/>
                    </a:moveTo>
                    <a:lnTo>
                      <a:pt x="830" y="807"/>
                    </a:lnTo>
                    <a:lnTo>
                      <a:pt x="815" y="818"/>
                    </a:lnTo>
                    <a:lnTo>
                      <a:pt x="719" y="698"/>
                    </a:lnTo>
                    <a:lnTo>
                      <a:pt x="735" y="685"/>
                    </a:lnTo>
                    <a:close/>
                    <a:moveTo>
                      <a:pt x="815" y="819"/>
                    </a:moveTo>
                    <a:lnTo>
                      <a:pt x="814" y="818"/>
                    </a:lnTo>
                    <a:lnTo>
                      <a:pt x="815" y="818"/>
                    </a:lnTo>
                    <a:lnTo>
                      <a:pt x="823" y="812"/>
                    </a:lnTo>
                    <a:lnTo>
                      <a:pt x="815" y="819"/>
                    </a:lnTo>
                    <a:close/>
                    <a:moveTo>
                      <a:pt x="830" y="807"/>
                    </a:moveTo>
                    <a:lnTo>
                      <a:pt x="934" y="934"/>
                    </a:lnTo>
                    <a:lnTo>
                      <a:pt x="920" y="946"/>
                    </a:lnTo>
                    <a:lnTo>
                      <a:pt x="815" y="819"/>
                    </a:lnTo>
                    <a:lnTo>
                      <a:pt x="830" y="807"/>
                    </a:lnTo>
                    <a:close/>
                    <a:moveTo>
                      <a:pt x="920" y="946"/>
                    </a:moveTo>
                    <a:lnTo>
                      <a:pt x="927" y="953"/>
                    </a:lnTo>
                    <a:lnTo>
                      <a:pt x="920" y="946"/>
                    </a:lnTo>
                    <a:lnTo>
                      <a:pt x="928" y="939"/>
                    </a:lnTo>
                    <a:lnTo>
                      <a:pt x="920" y="946"/>
                    </a:lnTo>
                    <a:close/>
                    <a:moveTo>
                      <a:pt x="934" y="934"/>
                    </a:moveTo>
                    <a:lnTo>
                      <a:pt x="1043" y="1064"/>
                    </a:lnTo>
                    <a:lnTo>
                      <a:pt x="1028" y="1076"/>
                    </a:lnTo>
                    <a:lnTo>
                      <a:pt x="920" y="946"/>
                    </a:lnTo>
                    <a:lnTo>
                      <a:pt x="934" y="934"/>
                    </a:lnTo>
                    <a:close/>
                    <a:moveTo>
                      <a:pt x="1043" y="1064"/>
                    </a:moveTo>
                    <a:lnTo>
                      <a:pt x="1044" y="1065"/>
                    </a:lnTo>
                    <a:lnTo>
                      <a:pt x="1044" y="1064"/>
                    </a:lnTo>
                    <a:lnTo>
                      <a:pt x="1036" y="1070"/>
                    </a:lnTo>
                    <a:lnTo>
                      <a:pt x="1043" y="1064"/>
                    </a:lnTo>
                    <a:close/>
                    <a:moveTo>
                      <a:pt x="1044" y="1064"/>
                    </a:moveTo>
                    <a:lnTo>
                      <a:pt x="1145" y="1192"/>
                    </a:lnTo>
                    <a:lnTo>
                      <a:pt x="1130" y="1203"/>
                    </a:lnTo>
                    <a:lnTo>
                      <a:pt x="1028" y="1076"/>
                    </a:lnTo>
                    <a:lnTo>
                      <a:pt x="1044" y="1064"/>
                    </a:lnTo>
                    <a:close/>
                    <a:moveTo>
                      <a:pt x="1130" y="1203"/>
                    </a:moveTo>
                    <a:lnTo>
                      <a:pt x="1130" y="1203"/>
                    </a:lnTo>
                    <a:lnTo>
                      <a:pt x="1137" y="1197"/>
                    </a:lnTo>
                    <a:lnTo>
                      <a:pt x="1130" y="1203"/>
                    </a:lnTo>
                    <a:close/>
                    <a:moveTo>
                      <a:pt x="1145" y="1190"/>
                    </a:moveTo>
                    <a:lnTo>
                      <a:pt x="1240" y="1305"/>
                    </a:lnTo>
                    <a:lnTo>
                      <a:pt x="1226" y="1317"/>
                    </a:lnTo>
                    <a:lnTo>
                      <a:pt x="1130" y="1203"/>
                    </a:lnTo>
                    <a:lnTo>
                      <a:pt x="1145" y="1190"/>
                    </a:lnTo>
                    <a:close/>
                    <a:moveTo>
                      <a:pt x="1226" y="1317"/>
                    </a:moveTo>
                    <a:lnTo>
                      <a:pt x="1227" y="1318"/>
                    </a:lnTo>
                    <a:lnTo>
                      <a:pt x="1226" y="1317"/>
                    </a:lnTo>
                    <a:lnTo>
                      <a:pt x="1232" y="1312"/>
                    </a:lnTo>
                    <a:lnTo>
                      <a:pt x="1226" y="1317"/>
                    </a:lnTo>
                    <a:close/>
                    <a:moveTo>
                      <a:pt x="1240" y="1305"/>
                    </a:moveTo>
                    <a:lnTo>
                      <a:pt x="1323" y="1404"/>
                    </a:lnTo>
                    <a:lnTo>
                      <a:pt x="1308" y="1417"/>
                    </a:lnTo>
                    <a:lnTo>
                      <a:pt x="1226" y="1317"/>
                    </a:lnTo>
                    <a:lnTo>
                      <a:pt x="1240" y="1305"/>
                    </a:lnTo>
                    <a:close/>
                    <a:moveTo>
                      <a:pt x="1308" y="1417"/>
                    </a:moveTo>
                    <a:lnTo>
                      <a:pt x="1308" y="1417"/>
                    </a:lnTo>
                    <a:lnTo>
                      <a:pt x="1315" y="1410"/>
                    </a:lnTo>
                    <a:lnTo>
                      <a:pt x="1308" y="1417"/>
                    </a:lnTo>
                    <a:close/>
                    <a:moveTo>
                      <a:pt x="4758" y="1411"/>
                    </a:moveTo>
                    <a:lnTo>
                      <a:pt x="4757" y="1411"/>
                    </a:lnTo>
                    <a:lnTo>
                      <a:pt x="4757" y="1410"/>
                    </a:lnTo>
                    <a:lnTo>
                      <a:pt x="4763" y="1403"/>
                    </a:lnTo>
                    <a:lnTo>
                      <a:pt x="4758" y="1411"/>
                    </a:lnTo>
                    <a:close/>
                    <a:moveTo>
                      <a:pt x="4757" y="1410"/>
                    </a:moveTo>
                    <a:lnTo>
                      <a:pt x="4708" y="1356"/>
                    </a:lnTo>
                    <a:lnTo>
                      <a:pt x="4723" y="1344"/>
                    </a:lnTo>
                    <a:lnTo>
                      <a:pt x="4771" y="1398"/>
                    </a:lnTo>
                    <a:lnTo>
                      <a:pt x="4757" y="1410"/>
                    </a:lnTo>
                    <a:close/>
                    <a:moveTo>
                      <a:pt x="4708" y="1356"/>
                    </a:moveTo>
                    <a:lnTo>
                      <a:pt x="4709" y="1357"/>
                    </a:lnTo>
                    <a:lnTo>
                      <a:pt x="4708" y="1356"/>
                    </a:lnTo>
                    <a:lnTo>
                      <a:pt x="4716" y="1349"/>
                    </a:lnTo>
                    <a:lnTo>
                      <a:pt x="4708" y="1356"/>
                    </a:lnTo>
                    <a:close/>
                    <a:moveTo>
                      <a:pt x="4708" y="1356"/>
                    </a:moveTo>
                    <a:lnTo>
                      <a:pt x="4671" y="1312"/>
                    </a:lnTo>
                    <a:lnTo>
                      <a:pt x="4685" y="1299"/>
                    </a:lnTo>
                    <a:lnTo>
                      <a:pt x="4723" y="1344"/>
                    </a:lnTo>
                    <a:lnTo>
                      <a:pt x="4708" y="1356"/>
                    </a:lnTo>
                    <a:close/>
                    <a:moveTo>
                      <a:pt x="4684" y="1299"/>
                    </a:moveTo>
                    <a:lnTo>
                      <a:pt x="4685" y="1299"/>
                    </a:lnTo>
                    <a:lnTo>
                      <a:pt x="4677" y="1305"/>
                    </a:lnTo>
                    <a:lnTo>
                      <a:pt x="4684" y="1299"/>
                    </a:lnTo>
                    <a:close/>
                    <a:moveTo>
                      <a:pt x="4671" y="1312"/>
                    </a:moveTo>
                    <a:lnTo>
                      <a:pt x="4636" y="1276"/>
                    </a:lnTo>
                    <a:lnTo>
                      <a:pt x="4650" y="1263"/>
                    </a:lnTo>
                    <a:lnTo>
                      <a:pt x="4684" y="1299"/>
                    </a:lnTo>
                    <a:lnTo>
                      <a:pt x="4671" y="1312"/>
                    </a:lnTo>
                    <a:close/>
                    <a:moveTo>
                      <a:pt x="4650" y="1263"/>
                    </a:moveTo>
                    <a:lnTo>
                      <a:pt x="4650" y="1263"/>
                    </a:lnTo>
                    <a:lnTo>
                      <a:pt x="4643" y="1270"/>
                    </a:lnTo>
                    <a:lnTo>
                      <a:pt x="4650" y="1263"/>
                    </a:lnTo>
                    <a:close/>
                    <a:moveTo>
                      <a:pt x="4636" y="1276"/>
                    </a:moveTo>
                    <a:lnTo>
                      <a:pt x="4608" y="1248"/>
                    </a:lnTo>
                    <a:lnTo>
                      <a:pt x="4621" y="1235"/>
                    </a:lnTo>
                    <a:lnTo>
                      <a:pt x="4650" y="1263"/>
                    </a:lnTo>
                    <a:lnTo>
                      <a:pt x="4636" y="1276"/>
                    </a:lnTo>
                    <a:close/>
                    <a:moveTo>
                      <a:pt x="4608" y="1248"/>
                    </a:moveTo>
                    <a:lnTo>
                      <a:pt x="4522" y="1163"/>
                    </a:lnTo>
                    <a:lnTo>
                      <a:pt x="4607" y="1248"/>
                    </a:lnTo>
                    <a:lnTo>
                      <a:pt x="4615" y="1241"/>
                    </a:lnTo>
                    <a:lnTo>
                      <a:pt x="4608" y="1248"/>
                    </a:lnTo>
                    <a:close/>
                    <a:moveTo>
                      <a:pt x="4607" y="1248"/>
                    </a:moveTo>
                    <a:lnTo>
                      <a:pt x="4579" y="1219"/>
                    </a:lnTo>
                    <a:lnTo>
                      <a:pt x="4593" y="1206"/>
                    </a:lnTo>
                    <a:lnTo>
                      <a:pt x="4621" y="1235"/>
                    </a:lnTo>
                    <a:lnTo>
                      <a:pt x="4607" y="1248"/>
                    </a:lnTo>
                    <a:close/>
                    <a:moveTo>
                      <a:pt x="4591" y="1206"/>
                    </a:moveTo>
                    <a:lnTo>
                      <a:pt x="4593" y="1206"/>
                    </a:lnTo>
                    <a:lnTo>
                      <a:pt x="4586" y="1213"/>
                    </a:lnTo>
                    <a:lnTo>
                      <a:pt x="4591" y="1206"/>
                    </a:lnTo>
                    <a:close/>
                    <a:moveTo>
                      <a:pt x="4579" y="1220"/>
                    </a:moveTo>
                    <a:lnTo>
                      <a:pt x="4547" y="1192"/>
                    </a:lnTo>
                    <a:lnTo>
                      <a:pt x="4561" y="1177"/>
                    </a:lnTo>
                    <a:lnTo>
                      <a:pt x="4591" y="1206"/>
                    </a:lnTo>
                    <a:lnTo>
                      <a:pt x="4579" y="1220"/>
                    </a:lnTo>
                    <a:close/>
                    <a:moveTo>
                      <a:pt x="4547" y="1192"/>
                    </a:moveTo>
                    <a:lnTo>
                      <a:pt x="4547" y="1192"/>
                    </a:lnTo>
                    <a:lnTo>
                      <a:pt x="4554" y="1184"/>
                    </a:lnTo>
                    <a:lnTo>
                      <a:pt x="4547" y="1192"/>
                    </a:lnTo>
                    <a:close/>
                    <a:moveTo>
                      <a:pt x="4547" y="1192"/>
                    </a:moveTo>
                    <a:lnTo>
                      <a:pt x="4512" y="1156"/>
                    </a:lnTo>
                    <a:lnTo>
                      <a:pt x="4525" y="1143"/>
                    </a:lnTo>
                    <a:lnTo>
                      <a:pt x="4561" y="1177"/>
                    </a:lnTo>
                    <a:lnTo>
                      <a:pt x="4547" y="1192"/>
                    </a:lnTo>
                    <a:close/>
                    <a:moveTo>
                      <a:pt x="4525" y="1142"/>
                    </a:moveTo>
                    <a:lnTo>
                      <a:pt x="4525" y="1142"/>
                    </a:lnTo>
                    <a:lnTo>
                      <a:pt x="4525" y="1143"/>
                    </a:lnTo>
                    <a:lnTo>
                      <a:pt x="4519" y="1150"/>
                    </a:lnTo>
                    <a:lnTo>
                      <a:pt x="4525" y="1142"/>
                    </a:lnTo>
                    <a:close/>
                    <a:moveTo>
                      <a:pt x="4512" y="1156"/>
                    </a:moveTo>
                    <a:lnTo>
                      <a:pt x="4471" y="1118"/>
                    </a:lnTo>
                    <a:lnTo>
                      <a:pt x="4483" y="1104"/>
                    </a:lnTo>
                    <a:lnTo>
                      <a:pt x="4525" y="1142"/>
                    </a:lnTo>
                    <a:lnTo>
                      <a:pt x="4512" y="1156"/>
                    </a:lnTo>
                    <a:close/>
                    <a:moveTo>
                      <a:pt x="4471" y="1118"/>
                    </a:moveTo>
                    <a:lnTo>
                      <a:pt x="4471" y="1118"/>
                    </a:lnTo>
                    <a:lnTo>
                      <a:pt x="4478" y="1111"/>
                    </a:lnTo>
                    <a:lnTo>
                      <a:pt x="4471" y="1118"/>
                    </a:lnTo>
                    <a:close/>
                    <a:moveTo>
                      <a:pt x="4471" y="1118"/>
                    </a:moveTo>
                    <a:lnTo>
                      <a:pt x="4419" y="1067"/>
                    </a:lnTo>
                    <a:lnTo>
                      <a:pt x="4434" y="1054"/>
                    </a:lnTo>
                    <a:lnTo>
                      <a:pt x="4485" y="1104"/>
                    </a:lnTo>
                    <a:lnTo>
                      <a:pt x="4471" y="1118"/>
                    </a:lnTo>
                    <a:close/>
                    <a:moveTo>
                      <a:pt x="4433" y="1054"/>
                    </a:moveTo>
                    <a:lnTo>
                      <a:pt x="4433" y="1054"/>
                    </a:lnTo>
                    <a:lnTo>
                      <a:pt x="4434" y="1054"/>
                    </a:lnTo>
                    <a:lnTo>
                      <a:pt x="4427" y="1060"/>
                    </a:lnTo>
                    <a:lnTo>
                      <a:pt x="4433" y="1054"/>
                    </a:lnTo>
                    <a:close/>
                    <a:moveTo>
                      <a:pt x="4421" y="1067"/>
                    </a:moveTo>
                    <a:lnTo>
                      <a:pt x="4353" y="1007"/>
                    </a:lnTo>
                    <a:lnTo>
                      <a:pt x="4367" y="993"/>
                    </a:lnTo>
                    <a:lnTo>
                      <a:pt x="4433" y="1054"/>
                    </a:lnTo>
                    <a:lnTo>
                      <a:pt x="4421" y="1067"/>
                    </a:lnTo>
                    <a:close/>
                    <a:moveTo>
                      <a:pt x="4353" y="1007"/>
                    </a:moveTo>
                    <a:lnTo>
                      <a:pt x="4354" y="1007"/>
                    </a:lnTo>
                    <a:lnTo>
                      <a:pt x="4353" y="1007"/>
                    </a:lnTo>
                    <a:lnTo>
                      <a:pt x="4360" y="1000"/>
                    </a:lnTo>
                    <a:lnTo>
                      <a:pt x="4353" y="1007"/>
                    </a:lnTo>
                    <a:close/>
                    <a:moveTo>
                      <a:pt x="4353" y="1007"/>
                    </a:moveTo>
                    <a:lnTo>
                      <a:pt x="4284" y="943"/>
                    </a:lnTo>
                    <a:lnTo>
                      <a:pt x="4296" y="929"/>
                    </a:lnTo>
                    <a:lnTo>
                      <a:pt x="4367" y="993"/>
                    </a:lnTo>
                    <a:lnTo>
                      <a:pt x="4353" y="1007"/>
                    </a:lnTo>
                    <a:close/>
                    <a:moveTo>
                      <a:pt x="4296" y="929"/>
                    </a:moveTo>
                    <a:lnTo>
                      <a:pt x="4295" y="928"/>
                    </a:lnTo>
                    <a:lnTo>
                      <a:pt x="4296" y="929"/>
                    </a:lnTo>
                    <a:lnTo>
                      <a:pt x="4290" y="937"/>
                    </a:lnTo>
                    <a:lnTo>
                      <a:pt x="4296" y="929"/>
                    </a:lnTo>
                    <a:close/>
                    <a:moveTo>
                      <a:pt x="4284" y="943"/>
                    </a:moveTo>
                    <a:lnTo>
                      <a:pt x="4223" y="889"/>
                    </a:lnTo>
                    <a:lnTo>
                      <a:pt x="4236" y="875"/>
                    </a:lnTo>
                    <a:lnTo>
                      <a:pt x="4296" y="929"/>
                    </a:lnTo>
                    <a:lnTo>
                      <a:pt x="4284" y="943"/>
                    </a:lnTo>
                    <a:close/>
                    <a:moveTo>
                      <a:pt x="4235" y="875"/>
                    </a:moveTo>
                    <a:lnTo>
                      <a:pt x="4236" y="875"/>
                    </a:lnTo>
                    <a:lnTo>
                      <a:pt x="4230" y="883"/>
                    </a:lnTo>
                    <a:lnTo>
                      <a:pt x="4235" y="875"/>
                    </a:lnTo>
                    <a:close/>
                    <a:moveTo>
                      <a:pt x="4223" y="889"/>
                    </a:moveTo>
                    <a:lnTo>
                      <a:pt x="4173" y="849"/>
                    </a:lnTo>
                    <a:lnTo>
                      <a:pt x="4185" y="833"/>
                    </a:lnTo>
                    <a:lnTo>
                      <a:pt x="4235" y="875"/>
                    </a:lnTo>
                    <a:lnTo>
                      <a:pt x="4223" y="889"/>
                    </a:lnTo>
                    <a:close/>
                    <a:moveTo>
                      <a:pt x="4185" y="833"/>
                    </a:moveTo>
                    <a:lnTo>
                      <a:pt x="4185" y="833"/>
                    </a:lnTo>
                    <a:lnTo>
                      <a:pt x="4179" y="841"/>
                    </a:lnTo>
                    <a:lnTo>
                      <a:pt x="4185" y="833"/>
                    </a:lnTo>
                    <a:close/>
                    <a:moveTo>
                      <a:pt x="4174" y="849"/>
                    </a:moveTo>
                    <a:lnTo>
                      <a:pt x="4125" y="813"/>
                    </a:lnTo>
                    <a:lnTo>
                      <a:pt x="4137" y="798"/>
                    </a:lnTo>
                    <a:lnTo>
                      <a:pt x="4185" y="833"/>
                    </a:lnTo>
                    <a:lnTo>
                      <a:pt x="4174" y="849"/>
                    </a:lnTo>
                    <a:close/>
                    <a:moveTo>
                      <a:pt x="4136" y="798"/>
                    </a:moveTo>
                    <a:lnTo>
                      <a:pt x="4136" y="798"/>
                    </a:lnTo>
                    <a:lnTo>
                      <a:pt x="4137" y="798"/>
                    </a:lnTo>
                    <a:lnTo>
                      <a:pt x="4131" y="806"/>
                    </a:lnTo>
                    <a:lnTo>
                      <a:pt x="4136" y="798"/>
                    </a:lnTo>
                    <a:close/>
                    <a:moveTo>
                      <a:pt x="4126" y="814"/>
                    </a:moveTo>
                    <a:lnTo>
                      <a:pt x="4084" y="786"/>
                    </a:lnTo>
                    <a:lnTo>
                      <a:pt x="4095" y="769"/>
                    </a:lnTo>
                    <a:lnTo>
                      <a:pt x="4136" y="798"/>
                    </a:lnTo>
                    <a:lnTo>
                      <a:pt x="4126" y="814"/>
                    </a:lnTo>
                    <a:close/>
                    <a:moveTo>
                      <a:pt x="4095" y="769"/>
                    </a:moveTo>
                    <a:lnTo>
                      <a:pt x="4095" y="769"/>
                    </a:lnTo>
                    <a:lnTo>
                      <a:pt x="4090" y="777"/>
                    </a:lnTo>
                    <a:lnTo>
                      <a:pt x="4095" y="769"/>
                    </a:lnTo>
                    <a:close/>
                    <a:moveTo>
                      <a:pt x="4084" y="786"/>
                    </a:moveTo>
                    <a:lnTo>
                      <a:pt x="4047" y="760"/>
                    </a:lnTo>
                    <a:lnTo>
                      <a:pt x="4057" y="744"/>
                    </a:lnTo>
                    <a:lnTo>
                      <a:pt x="4095" y="769"/>
                    </a:lnTo>
                    <a:lnTo>
                      <a:pt x="4084" y="786"/>
                    </a:lnTo>
                    <a:close/>
                    <a:moveTo>
                      <a:pt x="4047" y="760"/>
                    </a:moveTo>
                    <a:lnTo>
                      <a:pt x="4047" y="760"/>
                    </a:lnTo>
                    <a:lnTo>
                      <a:pt x="4046" y="759"/>
                    </a:lnTo>
                    <a:lnTo>
                      <a:pt x="4051" y="752"/>
                    </a:lnTo>
                    <a:lnTo>
                      <a:pt x="4047" y="760"/>
                    </a:lnTo>
                    <a:close/>
                    <a:moveTo>
                      <a:pt x="4046" y="759"/>
                    </a:moveTo>
                    <a:lnTo>
                      <a:pt x="4012" y="734"/>
                    </a:lnTo>
                    <a:lnTo>
                      <a:pt x="4023" y="719"/>
                    </a:lnTo>
                    <a:lnTo>
                      <a:pt x="4057" y="744"/>
                    </a:lnTo>
                    <a:lnTo>
                      <a:pt x="4046" y="759"/>
                    </a:lnTo>
                    <a:close/>
                    <a:moveTo>
                      <a:pt x="4012" y="734"/>
                    </a:moveTo>
                    <a:lnTo>
                      <a:pt x="3976" y="709"/>
                    </a:lnTo>
                    <a:lnTo>
                      <a:pt x="3987" y="693"/>
                    </a:lnTo>
                    <a:lnTo>
                      <a:pt x="4023" y="719"/>
                    </a:lnTo>
                    <a:lnTo>
                      <a:pt x="4012" y="734"/>
                    </a:lnTo>
                    <a:close/>
                    <a:moveTo>
                      <a:pt x="3976" y="709"/>
                    </a:moveTo>
                    <a:lnTo>
                      <a:pt x="3941" y="683"/>
                    </a:lnTo>
                    <a:lnTo>
                      <a:pt x="3952" y="668"/>
                    </a:lnTo>
                    <a:lnTo>
                      <a:pt x="3987" y="693"/>
                    </a:lnTo>
                    <a:lnTo>
                      <a:pt x="3976" y="709"/>
                    </a:lnTo>
                    <a:close/>
                    <a:moveTo>
                      <a:pt x="3941" y="683"/>
                    </a:moveTo>
                    <a:lnTo>
                      <a:pt x="3941" y="683"/>
                    </a:lnTo>
                    <a:lnTo>
                      <a:pt x="3940" y="682"/>
                    </a:lnTo>
                    <a:lnTo>
                      <a:pt x="3946" y="676"/>
                    </a:lnTo>
                    <a:lnTo>
                      <a:pt x="3941" y="683"/>
                    </a:lnTo>
                    <a:close/>
                    <a:moveTo>
                      <a:pt x="3940" y="682"/>
                    </a:moveTo>
                    <a:lnTo>
                      <a:pt x="3905" y="648"/>
                    </a:lnTo>
                    <a:lnTo>
                      <a:pt x="3919" y="634"/>
                    </a:lnTo>
                    <a:lnTo>
                      <a:pt x="3953" y="669"/>
                    </a:lnTo>
                    <a:lnTo>
                      <a:pt x="3940" y="682"/>
                    </a:lnTo>
                    <a:close/>
                    <a:moveTo>
                      <a:pt x="3918" y="634"/>
                    </a:moveTo>
                    <a:lnTo>
                      <a:pt x="3918" y="634"/>
                    </a:lnTo>
                    <a:lnTo>
                      <a:pt x="3919" y="634"/>
                    </a:lnTo>
                    <a:lnTo>
                      <a:pt x="3912" y="640"/>
                    </a:lnTo>
                    <a:lnTo>
                      <a:pt x="3918" y="634"/>
                    </a:lnTo>
                    <a:close/>
                    <a:moveTo>
                      <a:pt x="3906" y="648"/>
                    </a:moveTo>
                    <a:lnTo>
                      <a:pt x="3845" y="597"/>
                    </a:lnTo>
                    <a:lnTo>
                      <a:pt x="3857" y="583"/>
                    </a:lnTo>
                    <a:lnTo>
                      <a:pt x="3918" y="634"/>
                    </a:lnTo>
                    <a:lnTo>
                      <a:pt x="3906" y="648"/>
                    </a:lnTo>
                    <a:close/>
                    <a:moveTo>
                      <a:pt x="3845" y="597"/>
                    </a:moveTo>
                    <a:lnTo>
                      <a:pt x="3845" y="597"/>
                    </a:lnTo>
                    <a:lnTo>
                      <a:pt x="3852" y="590"/>
                    </a:lnTo>
                    <a:lnTo>
                      <a:pt x="3845" y="597"/>
                    </a:lnTo>
                    <a:close/>
                    <a:moveTo>
                      <a:pt x="3845" y="597"/>
                    </a:moveTo>
                    <a:lnTo>
                      <a:pt x="3794" y="549"/>
                    </a:lnTo>
                    <a:lnTo>
                      <a:pt x="3808" y="536"/>
                    </a:lnTo>
                    <a:lnTo>
                      <a:pt x="3858" y="583"/>
                    </a:lnTo>
                    <a:lnTo>
                      <a:pt x="3845" y="597"/>
                    </a:lnTo>
                    <a:close/>
                    <a:moveTo>
                      <a:pt x="3806" y="534"/>
                    </a:moveTo>
                    <a:lnTo>
                      <a:pt x="3806" y="536"/>
                    </a:lnTo>
                    <a:lnTo>
                      <a:pt x="3808" y="536"/>
                    </a:lnTo>
                    <a:lnTo>
                      <a:pt x="3801" y="542"/>
                    </a:lnTo>
                    <a:lnTo>
                      <a:pt x="3806" y="534"/>
                    </a:lnTo>
                    <a:close/>
                    <a:moveTo>
                      <a:pt x="3794" y="550"/>
                    </a:moveTo>
                    <a:lnTo>
                      <a:pt x="3747" y="511"/>
                    </a:lnTo>
                    <a:lnTo>
                      <a:pt x="3759" y="497"/>
                    </a:lnTo>
                    <a:lnTo>
                      <a:pt x="3806" y="534"/>
                    </a:lnTo>
                    <a:lnTo>
                      <a:pt x="3794" y="550"/>
                    </a:lnTo>
                    <a:close/>
                    <a:moveTo>
                      <a:pt x="3747" y="511"/>
                    </a:moveTo>
                    <a:lnTo>
                      <a:pt x="3748" y="512"/>
                    </a:lnTo>
                    <a:lnTo>
                      <a:pt x="3747" y="511"/>
                    </a:lnTo>
                    <a:lnTo>
                      <a:pt x="3752" y="505"/>
                    </a:lnTo>
                    <a:lnTo>
                      <a:pt x="3747" y="511"/>
                    </a:lnTo>
                    <a:close/>
                    <a:moveTo>
                      <a:pt x="3747" y="511"/>
                    </a:moveTo>
                    <a:lnTo>
                      <a:pt x="3705" y="476"/>
                    </a:lnTo>
                    <a:lnTo>
                      <a:pt x="3717" y="462"/>
                    </a:lnTo>
                    <a:lnTo>
                      <a:pt x="3759" y="497"/>
                    </a:lnTo>
                    <a:lnTo>
                      <a:pt x="3747" y="511"/>
                    </a:lnTo>
                    <a:close/>
                    <a:moveTo>
                      <a:pt x="3717" y="462"/>
                    </a:moveTo>
                    <a:lnTo>
                      <a:pt x="3717" y="462"/>
                    </a:lnTo>
                    <a:lnTo>
                      <a:pt x="3712" y="469"/>
                    </a:lnTo>
                    <a:lnTo>
                      <a:pt x="3717" y="462"/>
                    </a:lnTo>
                    <a:close/>
                    <a:moveTo>
                      <a:pt x="3705" y="476"/>
                    </a:moveTo>
                    <a:lnTo>
                      <a:pt x="3668" y="445"/>
                    </a:lnTo>
                    <a:lnTo>
                      <a:pt x="3680" y="430"/>
                    </a:lnTo>
                    <a:lnTo>
                      <a:pt x="3717" y="462"/>
                    </a:lnTo>
                    <a:lnTo>
                      <a:pt x="3705" y="476"/>
                    </a:lnTo>
                    <a:close/>
                    <a:moveTo>
                      <a:pt x="3680" y="430"/>
                    </a:moveTo>
                    <a:lnTo>
                      <a:pt x="3679" y="430"/>
                    </a:lnTo>
                    <a:lnTo>
                      <a:pt x="3680" y="430"/>
                    </a:lnTo>
                    <a:lnTo>
                      <a:pt x="3673" y="437"/>
                    </a:lnTo>
                    <a:lnTo>
                      <a:pt x="3680" y="430"/>
                    </a:lnTo>
                    <a:close/>
                    <a:moveTo>
                      <a:pt x="3668" y="445"/>
                    </a:moveTo>
                    <a:lnTo>
                      <a:pt x="3632" y="416"/>
                    </a:lnTo>
                    <a:lnTo>
                      <a:pt x="3644" y="401"/>
                    </a:lnTo>
                    <a:lnTo>
                      <a:pt x="3680" y="430"/>
                    </a:lnTo>
                    <a:lnTo>
                      <a:pt x="3668" y="445"/>
                    </a:lnTo>
                    <a:close/>
                    <a:moveTo>
                      <a:pt x="3644" y="401"/>
                    </a:moveTo>
                    <a:lnTo>
                      <a:pt x="3643" y="400"/>
                    </a:lnTo>
                    <a:lnTo>
                      <a:pt x="3644" y="401"/>
                    </a:lnTo>
                    <a:lnTo>
                      <a:pt x="3639" y="409"/>
                    </a:lnTo>
                    <a:lnTo>
                      <a:pt x="3644" y="401"/>
                    </a:lnTo>
                    <a:close/>
                    <a:moveTo>
                      <a:pt x="3632" y="416"/>
                    </a:moveTo>
                    <a:lnTo>
                      <a:pt x="3600" y="391"/>
                    </a:lnTo>
                    <a:lnTo>
                      <a:pt x="3612" y="376"/>
                    </a:lnTo>
                    <a:lnTo>
                      <a:pt x="3644" y="401"/>
                    </a:lnTo>
                    <a:lnTo>
                      <a:pt x="3632" y="416"/>
                    </a:lnTo>
                    <a:close/>
                    <a:moveTo>
                      <a:pt x="3600" y="391"/>
                    </a:moveTo>
                    <a:lnTo>
                      <a:pt x="3569" y="366"/>
                    </a:lnTo>
                    <a:lnTo>
                      <a:pt x="3580" y="350"/>
                    </a:lnTo>
                    <a:lnTo>
                      <a:pt x="3612" y="376"/>
                    </a:lnTo>
                    <a:lnTo>
                      <a:pt x="3600" y="391"/>
                    </a:lnTo>
                    <a:close/>
                    <a:moveTo>
                      <a:pt x="3569" y="366"/>
                    </a:moveTo>
                    <a:lnTo>
                      <a:pt x="3537" y="340"/>
                    </a:lnTo>
                    <a:lnTo>
                      <a:pt x="3550" y="325"/>
                    </a:lnTo>
                    <a:lnTo>
                      <a:pt x="3580" y="350"/>
                    </a:lnTo>
                    <a:lnTo>
                      <a:pt x="3569" y="366"/>
                    </a:lnTo>
                    <a:close/>
                    <a:moveTo>
                      <a:pt x="3548" y="325"/>
                    </a:moveTo>
                    <a:lnTo>
                      <a:pt x="3548" y="325"/>
                    </a:lnTo>
                    <a:lnTo>
                      <a:pt x="3550" y="325"/>
                    </a:lnTo>
                    <a:lnTo>
                      <a:pt x="3543" y="333"/>
                    </a:lnTo>
                    <a:lnTo>
                      <a:pt x="3548" y="325"/>
                    </a:lnTo>
                    <a:close/>
                    <a:moveTo>
                      <a:pt x="3539" y="340"/>
                    </a:moveTo>
                    <a:lnTo>
                      <a:pt x="3503" y="318"/>
                    </a:lnTo>
                    <a:lnTo>
                      <a:pt x="3513" y="302"/>
                    </a:lnTo>
                    <a:lnTo>
                      <a:pt x="3548" y="325"/>
                    </a:lnTo>
                    <a:lnTo>
                      <a:pt x="3539" y="340"/>
                    </a:lnTo>
                    <a:close/>
                    <a:moveTo>
                      <a:pt x="3503" y="318"/>
                    </a:moveTo>
                    <a:lnTo>
                      <a:pt x="3503" y="318"/>
                    </a:lnTo>
                    <a:lnTo>
                      <a:pt x="3502" y="318"/>
                    </a:lnTo>
                    <a:lnTo>
                      <a:pt x="3508" y="311"/>
                    </a:lnTo>
                    <a:lnTo>
                      <a:pt x="3503" y="318"/>
                    </a:lnTo>
                    <a:close/>
                    <a:moveTo>
                      <a:pt x="3502" y="318"/>
                    </a:moveTo>
                    <a:lnTo>
                      <a:pt x="3451" y="280"/>
                    </a:lnTo>
                    <a:lnTo>
                      <a:pt x="3462" y="264"/>
                    </a:lnTo>
                    <a:lnTo>
                      <a:pt x="3514" y="303"/>
                    </a:lnTo>
                    <a:lnTo>
                      <a:pt x="3502" y="318"/>
                    </a:lnTo>
                    <a:close/>
                    <a:moveTo>
                      <a:pt x="3451" y="280"/>
                    </a:moveTo>
                    <a:lnTo>
                      <a:pt x="3450" y="279"/>
                    </a:lnTo>
                    <a:lnTo>
                      <a:pt x="3451" y="280"/>
                    </a:lnTo>
                    <a:lnTo>
                      <a:pt x="3457" y="272"/>
                    </a:lnTo>
                    <a:lnTo>
                      <a:pt x="3451" y="280"/>
                    </a:lnTo>
                    <a:close/>
                    <a:moveTo>
                      <a:pt x="3451" y="280"/>
                    </a:moveTo>
                    <a:lnTo>
                      <a:pt x="3388" y="229"/>
                    </a:lnTo>
                    <a:lnTo>
                      <a:pt x="3400" y="214"/>
                    </a:lnTo>
                    <a:lnTo>
                      <a:pt x="3464" y="264"/>
                    </a:lnTo>
                    <a:lnTo>
                      <a:pt x="3451" y="280"/>
                    </a:lnTo>
                    <a:close/>
                    <a:moveTo>
                      <a:pt x="3388" y="229"/>
                    </a:moveTo>
                    <a:lnTo>
                      <a:pt x="3389" y="229"/>
                    </a:lnTo>
                    <a:lnTo>
                      <a:pt x="3388" y="229"/>
                    </a:lnTo>
                    <a:lnTo>
                      <a:pt x="3394" y="221"/>
                    </a:lnTo>
                    <a:lnTo>
                      <a:pt x="3388" y="229"/>
                    </a:lnTo>
                    <a:close/>
                    <a:moveTo>
                      <a:pt x="3388" y="229"/>
                    </a:moveTo>
                    <a:lnTo>
                      <a:pt x="3318" y="168"/>
                    </a:lnTo>
                    <a:lnTo>
                      <a:pt x="3330" y="154"/>
                    </a:lnTo>
                    <a:lnTo>
                      <a:pt x="3400" y="214"/>
                    </a:lnTo>
                    <a:lnTo>
                      <a:pt x="3388" y="229"/>
                    </a:lnTo>
                    <a:close/>
                    <a:moveTo>
                      <a:pt x="3318" y="168"/>
                    </a:moveTo>
                    <a:lnTo>
                      <a:pt x="3317" y="167"/>
                    </a:lnTo>
                    <a:lnTo>
                      <a:pt x="3317" y="168"/>
                    </a:lnTo>
                    <a:lnTo>
                      <a:pt x="3324" y="161"/>
                    </a:lnTo>
                    <a:lnTo>
                      <a:pt x="3318" y="168"/>
                    </a:lnTo>
                    <a:close/>
                    <a:moveTo>
                      <a:pt x="3317" y="168"/>
                    </a:moveTo>
                    <a:lnTo>
                      <a:pt x="3241" y="98"/>
                    </a:lnTo>
                    <a:lnTo>
                      <a:pt x="3254" y="83"/>
                    </a:lnTo>
                    <a:lnTo>
                      <a:pt x="3330" y="154"/>
                    </a:lnTo>
                    <a:lnTo>
                      <a:pt x="3317" y="168"/>
                    </a:lnTo>
                    <a:close/>
                    <a:moveTo>
                      <a:pt x="3254" y="83"/>
                    </a:moveTo>
                    <a:lnTo>
                      <a:pt x="3254" y="85"/>
                    </a:lnTo>
                    <a:lnTo>
                      <a:pt x="3254" y="83"/>
                    </a:lnTo>
                    <a:lnTo>
                      <a:pt x="3248" y="91"/>
                    </a:lnTo>
                    <a:lnTo>
                      <a:pt x="3254" y="83"/>
                    </a:lnTo>
                    <a:close/>
                    <a:moveTo>
                      <a:pt x="3241" y="98"/>
                    </a:moveTo>
                    <a:lnTo>
                      <a:pt x="3162" y="28"/>
                    </a:lnTo>
                    <a:lnTo>
                      <a:pt x="3175" y="14"/>
                    </a:lnTo>
                    <a:lnTo>
                      <a:pt x="3254" y="83"/>
                    </a:lnTo>
                    <a:lnTo>
                      <a:pt x="3241" y="98"/>
                    </a:lnTo>
                    <a:close/>
                    <a:moveTo>
                      <a:pt x="3162" y="28"/>
                    </a:moveTo>
                    <a:lnTo>
                      <a:pt x="3163" y="28"/>
                    </a:lnTo>
                    <a:lnTo>
                      <a:pt x="3162" y="28"/>
                    </a:lnTo>
                    <a:lnTo>
                      <a:pt x="3168" y="21"/>
                    </a:lnTo>
                    <a:lnTo>
                      <a:pt x="3162" y="28"/>
                    </a:lnTo>
                    <a:close/>
                    <a:moveTo>
                      <a:pt x="162" y="2"/>
                    </a:moveTo>
                    <a:lnTo>
                      <a:pt x="163" y="2"/>
                    </a:lnTo>
                    <a:lnTo>
                      <a:pt x="155" y="8"/>
                    </a:lnTo>
                    <a:lnTo>
                      <a:pt x="162" y="2"/>
                    </a:lnTo>
                    <a:close/>
                    <a:moveTo>
                      <a:pt x="163" y="2"/>
                    </a:moveTo>
                    <a:lnTo>
                      <a:pt x="185" y="27"/>
                    </a:lnTo>
                    <a:lnTo>
                      <a:pt x="170" y="40"/>
                    </a:lnTo>
                    <a:lnTo>
                      <a:pt x="148" y="15"/>
                    </a:lnTo>
                    <a:lnTo>
                      <a:pt x="163" y="2"/>
                    </a:lnTo>
                    <a:close/>
                    <a:moveTo>
                      <a:pt x="170" y="40"/>
                    </a:moveTo>
                    <a:lnTo>
                      <a:pt x="170" y="40"/>
                    </a:lnTo>
                    <a:lnTo>
                      <a:pt x="177" y="34"/>
                    </a:lnTo>
                    <a:lnTo>
                      <a:pt x="170" y="40"/>
                    </a:lnTo>
                    <a:close/>
                    <a:moveTo>
                      <a:pt x="185" y="27"/>
                    </a:moveTo>
                    <a:lnTo>
                      <a:pt x="187" y="31"/>
                    </a:lnTo>
                    <a:lnTo>
                      <a:pt x="174" y="44"/>
                    </a:lnTo>
                    <a:lnTo>
                      <a:pt x="170" y="40"/>
                    </a:lnTo>
                    <a:lnTo>
                      <a:pt x="185" y="27"/>
                    </a:lnTo>
                    <a:close/>
                    <a:moveTo>
                      <a:pt x="176" y="46"/>
                    </a:moveTo>
                    <a:lnTo>
                      <a:pt x="175" y="45"/>
                    </a:lnTo>
                    <a:lnTo>
                      <a:pt x="174" y="44"/>
                    </a:lnTo>
                    <a:lnTo>
                      <a:pt x="180" y="37"/>
                    </a:lnTo>
                    <a:lnTo>
                      <a:pt x="176" y="46"/>
                    </a:lnTo>
                    <a:close/>
                    <a:moveTo>
                      <a:pt x="185" y="28"/>
                    </a:moveTo>
                    <a:lnTo>
                      <a:pt x="191" y="32"/>
                    </a:lnTo>
                    <a:lnTo>
                      <a:pt x="183" y="48"/>
                    </a:lnTo>
                    <a:lnTo>
                      <a:pt x="176" y="46"/>
                    </a:lnTo>
                    <a:lnTo>
                      <a:pt x="185" y="28"/>
                    </a:lnTo>
                    <a:close/>
                    <a:moveTo>
                      <a:pt x="191" y="32"/>
                    </a:moveTo>
                    <a:lnTo>
                      <a:pt x="195" y="33"/>
                    </a:lnTo>
                    <a:lnTo>
                      <a:pt x="196" y="36"/>
                    </a:lnTo>
                    <a:lnTo>
                      <a:pt x="187" y="40"/>
                    </a:lnTo>
                    <a:lnTo>
                      <a:pt x="191" y="32"/>
                    </a:lnTo>
                    <a:close/>
                    <a:moveTo>
                      <a:pt x="196" y="36"/>
                    </a:moveTo>
                    <a:lnTo>
                      <a:pt x="199" y="43"/>
                    </a:lnTo>
                    <a:lnTo>
                      <a:pt x="181" y="50"/>
                    </a:lnTo>
                    <a:lnTo>
                      <a:pt x="178" y="45"/>
                    </a:lnTo>
                    <a:lnTo>
                      <a:pt x="196" y="36"/>
                    </a:lnTo>
                    <a:close/>
                    <a:moveTo>
                      <a:pt x="199" y="43"/>
                    </a:moveTo>
                    <a:lnTo>
                      <a:pt x="199" y="43"/>
                    </a:lnTo>
                    <a:lnTo>
                      <a:pt x="199" y="44"/>
                    </a:lnTo>
                    <a:lnTo>
                      <a:pt x="190" y="46"/>
                    </a:lnTo>
                    <a:lnTo>
                      <a:pt x="199" y="43"/>
                    </a:lnTo>
                    <a:close/>
                    <a:moveTo>
                      <a:pt x="199" y="44"/>
                    </a:moveTo>
                    <a:lnTo>
                      <a:pt x="202" y="53"/>
                    </a:lnTo>
                    <a:lnTo>
                      <a:pt x="185" y="59"/>
                    </a:lnTo>
                    <a:lnTo>
                      <a:pt x="181" y="49"/>
                    </a:lnTo>
                    <a:lnTo>
                      <a:pt x="199" y="44"/>
                    </a:lnTo>
                    <a:close/>
                    <a:moveTo>
                      <a:pt x="202" y="53"/>
                    </a:moveTo>
                    <a:lnTo>
                      <a:pt x="198" y="38"/>
                    </a:lnTo>
                    <a:lnTo>
                      <a:pt x="202" y="53"/>
                    </a:lnTo>
                    <a:lnTo>
                      <a:pt x="194" y="56"/>
                    </a:lnTo>
                    <a:lnTo>
                      <a:pt x="202" y="53"/>
                    </a:lnTo>
                    <a:close/>
                    <a:moveTo>
                      <a:pt x="202" y="53"/>
                    </a:moveTo>
                    <a:lnTo>
                      <a:pt x="206" y="62"/>
                    </a:lnTo>
                    <a:lnTo>
                      <a:pt x="188" y="68"/>
                    </a:lnTo>
                    <a:lnTo>
                      <a:pt x="185" y="59"/>
                    </a:lnTo>
                    <a:lnTo>
                      <a:pt x="202" y="53"/>
                    </a:lnTo>
                    <a:close/>
                    <a:moveTo>
                      <a:pt x="206" y="62"/>
                    </a:moveTo>
                    <a:lnTo>
                      <a:pt x="206" y="64"/>
                    </a:lnTo>
                    <a:lnTo>
                      <a:pt x="206" y="66"/>
                    </a:lnTo>
                    <a:lnTo>
                      <a:pt x="197" y="66"/>
                    </a:lnTo>
                    <a:lnTo>
                      <a:pt x="206" y="62"/>
                    </a:lnTo>
                    <a:close/>
                    <a:moveTo>
                      <a:pt x="206" y="66"/>
                    </a:moveTo>
                    <a:lnTo>
                      <a:pt x="206" y="75"/>
                    </a:lnTo>
                    <a:lnTo>
                      <a:pt x="187" y="75"/>
                    </a:lnTo>
                    <a:lnTo>
                      <a:pt x="187" y="66"/>
                    </a:lnTo>
                    <a:lnTo>
                      <a:pt x="206" y="66"/>
                    </a:lnTo>
                    <a:close/>
                    <a:moveTo>
                      <a:pt x="206" y="75"/>
                    </a:moveTo>
                    <a:lnTo>
                      <a:pt x="206" y="88"/>
                    </a:lnTo>
                    <a:lnTo>
                      <a:pt x="187" y="88"/>
                    </a:lnTo>
                    <a:lnTo>
                      <a:pt x="187" y="75"/>
                    </a:lnTo>
                    <a:lnTo>
                      <a:pt x="206" y="75"/>
                    </a:lnTo>
                    <a:close/>
                    <a:moveTo>
                      <a:pt x="206" y="88"/>
                    </a:moveTo>
                    <a:lnTo>
                      <a:pt x="206" y="98"/>
                    </a:lnTo>
                    <a:lnTo>
                      <a:pt x="187" y="98"/>
                    </a:lnTo>
                    <a:lnTo>
                      <a:pt x="187" y="88"/>
                    </a:lnTo>
                    <a:lnTo>
                      <a:pt x="206" y="88"/>
                    </a:lnTo>
                    <a:close/>
                    <a:moveTo>
                      <a:pt x="206" y="98"/>
                    </a:moveTo>
                    <a:lnTo>
                      <a:pt x="206" y="101"/>
                    </a:lnTo>
                    <a:lnTo>
                      <a:pt x="204" y="104"/>
                    </a:lnTo>
                    <a:lnTo>
                      <a:pt x="197" y="98"/>
                    </a:lnTo>
                    <a:lnTo>
                      <a:pt x="206" y="98"/>
                    </a:lnTo>
                    <a:close/>
                    <a:moveTo>
                      <a:pt x="204" y="104"/>
                    </a:moveTo>
                    <a:lnTo>
                      <a:pt x="197" y="110"/>
                    </a:lnTo>
                    <a:lnTo>
                      <a:pt x="184" y="97"/>
                    </a:lnTo>
                    <a:lnTo>
                      <a:pt x="190" y="90"/>
                    </a:lnTo>
                    <a:lnTo>
                      <a:pt x="204" y="104"/>
                    </a:lnTo>
                    <a:close/>
                    <a:moveTo>
                      <a:pt x="183" y="99"/>
                    </a:moveTo>
                    <a:lnTo>
                      <a:pt x="183" y="98"/>
                    </a:lnTo>
                    <a:lnTo>
                      <a:pt x="184" y="97"/>
                    </a:lnTo>
                    <a:lnTo>
                      <a:pt x="190" y="103"/>
                    </a:lnTo>
                    <a:lnTo>
                      <a:pt x="183" y="99"/>
                    </a:lnTo>
                    <a:close/>
                    <a:moveTo>
                      <a:pt x="198" y="109"/>
                    </a:moveTo>
                    <a:lnTo>
                      <a:pt x="191" y="119"/>
                    </a:lnTo>
                    <a:lnTo>
                      <a:pt x="176" y="108"/>
                    </a:lnTo>
                    <a:lnTo>
                      <a:pt x="183" y="99"/>
                    </a:lnTo>
                    <a:lnTo>
                      <a:pt x="198" y="109"/>
                    </a:lnTo>
                    <a:close/>
                    <a:moveTo>
                      <a:pt x="191" y="119"/>
                    </a:moveTo>
                    <a:lnTo>
                      <a:pt x="190" y="121"/>
                    </a:lnTo>
                    <a:lnTo>
                      <a:pt x="187" y="122"/>
                    </a:lnTo>
                    <a:lnTo>
                      <a:pt x="184" y="113"/>
                    </a:lnTo>
                    <a:lnTo>
                      <a:pt x="191" y="119"/>
                    </a:lnTo>
                    <a:close/>
                    <a:moveTo>
                      <a:pt x="187" y="122"/>
                    </a:moveTo>
                    <a:lnTo>
                      <a:pt x="177" y="125"/>
                    </a:lnTo>
                    <a:lnTo>
                      <a:pt x="172" y="108"/>
                    </a:lnTo>
                    <a:lnTo>
                      <a:pt x="180" y="104"/>
                    </a:lnTo>
                    <a:lnTo>
                      <a:pt x="187" y="122"/>
                    </a:lnTo>
                    <a:close/>
                    <a:moveTo>
                      <a:pt x="177" y="125"/>
                    </a:moveTo>
                    <a:lnTo>
                      <a:pt x="173" y="126"/>
                    </a:lnTo>
                    <a:lnTo>
                      <a:pt x="169" y="124"/>
                    </a:lnTo>
                    <a:lnTo>
                      <a:pt x="175" y="117"/>
                    </a:lnTo>
                    <a:lnTo>
                      <a:pt x="177" y="125"/>
                    </a:lnTo>
                    <a:close/>
                    <a:moveTo>
                      <a:pt x="169" y="124"/>
                    </a:moveTo>
                    <a:lnTo>
                      <a:pt x="159" y="118"/>
                    </a:lnTo>
                    <a:lnTo>
                      <a:pt x="170" y="102"/>
                    </a:lnTo>
                    <a:lnTo>
                      <a:pt x="179" y="109"/>
                    </a:lnTo>
                    <a:lnTo>
                      <a:pt x="169" y="124"/>
                    </a:lnTo>
                    <a:close/>
                    <a:moveTo>
                      <a:pt x="159" y="118"/>
                    </a:moveTo>
                    <a:lnTo>
                      <a:pt x="159" y="118"/>
                    </a:lnTo>
                    <a:lnTo>
                      <a:pt x="165" y="110"/>
                    </a:lnTo>
                    <a:lnTo>
                      <a:pt x="159" y="118"/>
                    </a:lnTo>
                    <a:close/>
                    <a:moveTo>
                      <a:pt x="159" y="118"/>
                    </a:moveTo>
                    <a:lnTo>
                      <a:pt x="143" y="104"/>
                    </a:lnTo>
                    <a:lnTo>
                      <a:pt x="155" y="90"/>
                    </a:lnTo>
                    <a:lnTo>
                      <a:pt x="170" y="102"/>
                    </a:lnTo>
                    <a:lnTo>
                      <a:pt x="159" y="118"/>
                    </a:lnTo>
                    <a:close/>
                    <a:moveTo>
                      <a:pt x="143" y="104"/>
                    </a:moveTo>
                    <a:lnTo>
                      <a:pt x="143" y="104"/>
                    </a:lnTo>
                    <a:lnTo>
                      <a:pt x="142" y="104"/>
                    </a:lnTo>
                    <a:lnTo>
                      <a:pt x="149" y="98"/>
                    </a:lnTo>
                    <a:lnTo>
                      <a:pt x="143" y="104"/>
                    </a:lnTo>
                    <a:close/>
                    <a:moveTo>
                      <a:pt x="142" y="104"/>
                    </a:moveTo>
                    <a:lnTo>
                      <a:pt x="126" y="88"/>
                    </a:lnTo>
                    <a:lnTo>
                      <a:pt x="140" y="75"/>
                    </a:lnTo>
                    <a:lnTo>
                      <a:pt x="156" y="90"/>
                    </a:lnTo>
                    <a:lnTo>
                      <a:pt x="142" y="104"/>
                    </a:lnTo>
                    <a:close/>
                    <a:moveTo>
                      <a:pt x="126" y="88"/>
                    </a:moveTo>
                    <a:lnTo>
                      <a:pt x="126" y="88"/>
                    </a:lnTo>
                    <a:lnTo>
                      <a:pt x="133" y="81"/>
                    </a:lnTo>
                    <a:lnTo>
                      <a:pt x="126" y="88"/>
                    </a:lnTo>
                    <a:close/>
                    <a:moveTo>
                      <a:pt x="126" y="88"/>
                    </a:moveTo>
                    <a:lnTo>
                      <a:pt x="106" y="66"/>
                    </a:lnTo>
                    <a:lnTo>
                      <a:pt x="121" y="53"/>
                    </a:lnTo>
                    <a:lnTo>
                      <a:pt x="141" y="76"/>
                    </a:lnTo>
                    <a:lnTo>
                      <a:pt x="126" y="88"/>
                    </a:lnTo>
                    <a:close/>
                    <a:moveTo>
                      <a:pt x="106" y="66"/>
                    </a:moveTo>
                    <a:lnTo>
                      <a:pt x="88" y="43"/>
                    </a:lnTo>
                    <a:lnTo>
                      <a:pt x="102" y="31"/>
                    </a:lnTo>
                    <a:lnTo>
                      <a:pt x="121" y="53"/>
                    </a:lnTo>
                    <a:lnTo>
                      <a:pt x="106" y="66"/>
                    </a:lnTo>
                    <a:close/>
                    <a:moveTo>
                      <a:pt x="88" y="43"/>
                    </a:moveTo>
                    <a:lnTo>
                      <a:pt x="69" y="21"/>
                    </a:lnTo>
                    <a:lnTo>
                      <a:pt x="83" y="8"/>
                    </a:lnTo>
                    <a:lnTo>
                      <a:pt x="102" y="31"/>
                    </a:lnTo>
                    <a:lnTo>
                      <a:pt x="88" y="43"/>
                    </a:lnTo>
                    <a:close/>
                    <a:moveTo>
                      <a:pt x="7" y="19"/>
                    </a:moveTo>
                    <a:lnTo>
                      <a:pt x="7" y="19"/>
                    </a:lnTo>
                    <a:lnTo>
                      <a:pt x="6" y="18"/>
                    </a:lnTo>
                    <a:lnTo>
                      <a:pt x="15" y="15"/>
                    </a:lnTo>
                    <a:lnTo>
                      <a:pt x="7" y="19"/>
                    </a:lnTo>
                    <a:close/>
                    <a:moveTo>
                      <a:pt x="24" y="10"/>
                    </a:moveTo>
                    <a:lnTo>
                      <a:pt x="34" y="26"/>
                    </a:lnTo>
                    <a:lnTo>
                      <a:pt x="17" y="35"/>
                    </a:lnTo>
                    <a:lnTo>
                      <a:pt x="7" y="19"/>
                    </a:lnTo>
                    <a:lnTo>
                      <a:pt x="24" y="10"/>
                    </a:lnTo>
                    <a:close/>
                    <a:moveTo>
                      <a:pt x="34" y="26"/>
                    </a:moveTo>
                    <a:lnTo>
                      <a:pt x="43" y="42"/>
                    </a:lnTo>
                    <a:lnTo>
                      <a:pt x="26" y="51"/>
                    </a:lnTo>
                    <a:lnTo>
                      <a:pt x="17" y="35"/>
                    </a:lnTo>
                    <a:lnTo>
                      <a:pt x="34" y="26"/>
                    </a:lnTo>
                    <a:close/>
                    <a:moveTo>
                      <a:pt x="27" y="53"/>
                    </a:moveTo>
                    <a:lnTo>
                      <a:pt x="26" y="51"/>
                    </a:lnTo>
                    <a:lnTo>
                      <a:pt x="35" y="46"/>
                    </a:lnTo>
                    <a:lnTo>
                      <a:pt x="27" y="53"/>
                    </a:lnTo>
                    <a:close/>
                    <a:moveTo>
                      <a:pt x="43" y="40"/>
                    </a:moveTo>
                    <a:lnTo>
                      <a:pt x="51" y="54"/>
                    </a:lnTo>
                    <a:lnTo>
                      <a:pt x="36" y="65"/>
                    </a:lnTo>
                    <a:lnTo>
                      <a:pt x="27" y="53"/>
                    </a:lnTo>
                    <a:lnTo>
                      <a:pt x="43" y="40"/>
                    </a:lnTo>
                    <a:close/>
                    <a:moveTo>
                      <a:pt x="37" y="66"/>
                    </a:moveTo>
                    <a:lnTo>
                      <a:pt x="37" y="66"/>
                    </a:lnTo>
                    <a:lnTo>
                      <a:pt x="36" y="65"/>
                    </a:lnTo>
                    <a:lnTo>
                      <a:pt x="44" y="59"/>
                    </a:lnTo>
                    <a:lnTo>
                      <a:pt x="37" y="66"/>
                    </a:lnTo>
                    <a:close/>
                    <a:moveTo>
                      <a:pt x="50" y="53"/>
                    </a:moveTo>
                    <a:lnTo>
                      <a:pt x="60" y="62"/>
                    </a:lnTo>
                    <a:lnTo>
                      <a:pt x="47" y="76"/>
                    </a:lnTo>
                    <a:lnTo>
                      <a:pt x="37" y="66"/>
                    </a:lnTo>
                    <a:lnTo>
                      <a:pt x="50" y="53"/>
                    </a:lnTo>
                    <a:close/>
                    <a:moveTo>
                      <a:pt x="47" y="76"/>
                    </a:moveTo>
                    <a:lnTo>
                      <a:pt x="47" y="76"/>
                    </a:lnTo>
                    <a:lnTo>
                      <a:pt x="54" y="69"/>
                    </a:lnTo>
                    <a:lnTo>
                      <a:pt x="47" y="76"/>
                    </a:lnTo>
                    <a:close/>
                    <a:moveTo>
                      <a:pt x="60" y="61"/>
                    </a:moveTo>
                    <a:lnTo>
                      <a:pt x="82" y="80"/>
                    </a:lnTo>
                    <a:lnTo>
                      <a:pt x="70" y="94"/>
                    </a:lnTo>
                    <a:lnTo>
                      <a:pt x="47" y="76"/>
                    </a:lnTo>
                    <a:lnTo>
                      <a:pt x="60" y="61"/>
                    </a:lnTo>
                    <a:close/>
                    <a:moveTo>
                      <a:pt x="82" y="80"/>
                    </a:moveTo>
                    <a:lnTo>
                      <a:pt x="82" y="81"/>
                    </a:lnTo>
                    <a:lnTo>
                      <a:pt x="83" y="81"/>
                    </a:lnTo>
                    <a:lnTo>
                      <a:pt x="76" y="88"/>
                    </a:lnTo>
                    <a:lnTo>
                      <a:pt x="82" y="80"/>
                    </a:lnTo>
                    <a:close/>
                    <a:moveTo>
                      <a:pt x="83" y="81"/>
                    </a:moveTo>
                    <a:lnTo>
                      <a:pt x="109" y="110"/>
                    </a:lnTo>
                    <a:lnTo>
                      <a:pt x="94" y="123"/>
                    </a:lnTo>
                    <a:lnTo>
                      <a:pt x="69" y="94"/>
                    </a:lnTo>
                    <a:lnTo>
                      <a:pt x="83" y="81"/>
                    </a:lnTo>
                    <a:close/>
                    <a:moveTo>
                      <a:pt x="94" y="123"/>
                    </a:moveTo>
                    <a:lnTo>
                      <a:pt x="94" y="123"/>
                    </a:lnTo>
                    <a:lnTo>
                      <a:pt x="101" y="117"/>
                    </a:lnTo>
                    <a:lnTo>
                      <a:pt x="94" y="123"/>
                    </a:lnTo>
                    <a:close/>
                    <a:moveTo>
                      <a:pt x="108" y="110"/>
                    </a:moveTo>
                    <a:lnTo>
                      <a:pt x="136" y="139"/>
                    </a:lnTo>
                    <a:lnTo>
                      <a:pt x="123" y="152"/>
                    </a:lnTo>
                    <a:lnTo>
                      <a:pt x="94" y="123"/>
                    </a:lnTo>
                    <a:lnTo>
                      <a:pt x="108" y="110"/>
                    </a:lnTo>
                    <a:close/>
                    <a:moveTo>
                      <a:pt x="136" y="139"/>
                    </a:moveTo>
                    <a:lnTo>
                      <a:pt x="137" y="139"/>
                    </a:lnTo>
                    <a:lnTo>
                      <a:pt x="130" y="145"/>
                    </a:lnTo>
                    <a:lnTo>
                      <a:pt x="136" y="139"/>
                    </a:lnTo>
                    <a:close/>
                    <a:moveTo>
                      <a:pt x="137" y="139"/>
                    </a:moveTo>
                    <a:lnTo>
                      <a:pt x="166" y="174"/>
                    </a:lnTo>
                    <a:lnTo>
                      <a:pt x="151" y="186"/>
                    </a:lnTo>
                    <a:lnTo>
                      <a:pt x="123" y="151"/>
                    </a:lnTo>
                    <a:lnTo>
                      <a:pt x="137" y="139"/>
                    </a:lnTo>
                    <a:close/>
                    <a:moveTo>
                      <a:pt x="152" y="186"/>
                    </a:moveTo>
                    <a:lnTo>
                      <a:pt x="152" y="186"/>
                    </a:lnTo>
                    <a:lnTo>
                      <a:pt x="151" y="186"/>
                    </a:lnTo>
                    <a:lnTo>
                      <a:pt x="158" y="180"/>
                    </a:lnTo>
                    <a:lnTo>
                      <a:pt x="152" y="186"/>
                    </a:lnTo>
                    <a:close/>
                    <a:moveTo>
                      <a:pt x="166" y="174"/>
                    </a:moveTo>
                    <a:lnTo>
                      <a:pt x="195" y="206"/>
                    </a:lnTo>
                    <a:lnTo>
                      <a:pt x="180" y="218"/>
                    </a:lnTo>
                    <a:lnTo>
                      <a:pt x="152" y="186"/>
                    </a:lnTo>
                    <a:lnTo>
                      <a:pt x="166" y="174"/>
                    </a:lnTo>
                    <a:close/>
                    <a:moveTo>
                      <a:pt x="180" y="218"/>
                    </a:moveTo>
                    <a:lnTo>
                      <a:pt x="180" y="218"/>
                    </a:lnTo>
                    <a:lnTo>
                      <a:pt x="187" y="211"/>
                    </a:lnTo>
                    <a:lnTo>
                      <a:pt x="180" y="218"/>
                    </a:lnTo>
                    <a:close/>
                    <a:moveTo>
                      <a:pt x="194" y="205"/>
                    </a:moveTo>
                    <a:lnTo>
                      <a:pt x="222" y="233"/>
                    </a:lnTo>
                    <a:lnTo>
                      <a:pt x="209" y="247"/>
                    </a:lnTo>
                    <a:lnTo>
                      <a:pt x="180" y="218"/>
                    </a:lnTo>
                    <a:lnTo>
                      <a:pt x="194" y="205"/>
                    </a:lnTo>
                    <a:close/>
                    <a:moveTo>
                      <a:pt x="222" y="233"/>
                    </a:moveTo>
                    <a:lnTo>
                      <a:pt x="222" y="233"/>
                    </a:lnTo>
                    <a:lnTo>
                      <a:pt x="222" y="234"/>
                    </a:lnTo>
                    <a:lnTo>
                      <a:pt x="216" y="240"/>
                    </a:lnTo>
                    <a:lnTo>
                      <a:pt x="222" y="233"/>
                    </a:lnTo>
                    <a:close/>
                    <a:moveTo>
                      <a:pt x="222" y="234"/>
                    </a:moveTo>
                    <a:lnTo>
                      <a:pt x="249" y="263"/>
                    </a:lnTo>
                    <a:lnTo>
                      <a:pt x="234" y="275"/>
                    </a:lnTo>
                    <a:lnTo>
                      <a:pt x="209" y="247"/>
                    </a:lnTo>
                    <a:lnTo>
                      <a:pt x="222" y="234"/>
                    </a:lnTo>
                    <a:close/>
                    <a:moveTo>
                      <a:pt x="249" y="263"/>
                    </a:moveTo>
                    <a:lnTo>
                      <a:pt x="249" y="263"/>
                    </a:lnTo>
                    <a:lnTo>
                      <a:pt x="241" y="269"/>
                    </a:lnTo>
                    <a:lnTo>
                      <a:pt x="249" y="263"/>
                    </a:lnTo>
                    <a:close/>
                    <a:moveTo>
                      <a:pt x="249" y="263"/>
                    </a:moveTo>
                    <a:lnTo>
                      <a:pt x="267" y="285"/>
                    </a:lnTo>
                    <a:lnTo>
                      <a:pt x="253" y="297"/>
                    </a:lnTo>
                    <a:lnTo>
                      <a:pt x="234" y="275"/>
                    </a:lnTo>
                    <a:lnTo>
                      <a:pt x="249" y="263"/>
                    </a:lnTo>
                    <a:close/>
                    <a:moveTo>
                      <a:pt x="253" y="298"/>
                    </a:moveTo>
                    <a:lnTo>
                      <a:pt x="253" y="297"/>
                    </a:lnTo>
                    <a:lnTo>
                      <a:pt x="260" y="291"/>
                    </a:lnTo>
                    <a:lnTo>
                      <a:pt x="253" y="298"/>
                    </a:lnTo>
                    <a:close/>
                    <a:moveTo>
                      <a:pt x="267" y="284"/>
                    </a:moveTo>
                    <a:lnTo>
                      <a:pt x="280" y="297"/>
                    </a:lnTo>
                    <a:lnTo>
                      <a:pt x="266" y="311"/>
                    </a:lnTo>
                    <a:lnTo>
                      <a:pt x="253" y="298"/>
                    </a:lnTo>
                    <a:lnTo>
                      <a:pt x="267" y="284"/>
                    </a:lnTo>
                    <a:close/>
                    <a:moveTo>
                      <a:pt x="280" y="297"/>
                    </a:moveTo>
                    <a:lnTo>
                      <a:pt x="281" y="298"/>
                    </a:lnTo>
                    <a:lnTo>
                      <a:pt x="282" y="300"/>
                    </a:lnTo>
                    <a:lnTo>
                      <a:pt x="273" y="304"/>
                    </a:lnTo>
                    <a:lnTo>
                      <a:pt x="280" y="297"/>
                    </a:lnTo>
                    <a:close/>
                    <a:moveTo>
                      <a:pt x="282" y="300"/>
                    </a:moveTo>
                    <a:lnTo>
                      <a:pt x="285" y="306"/>
                    </a:lnTo>
                    <a:lnTo>
                      <a:pt x="267" y="315"/>
                    </a:lnTo>
                    <a:lnTo>
                      <a:pt x="264" y="308"/>
                    </a:lnTo>
                    <a:lnTo>
                      <a:pt x="282" y="300"/>
                    </a:lnTo>
                    <a:close/>
                    <a:moveTo>
                      <a:pt x="281" y="318"/>
                    </a:moveTo>
                    <a:lnTo>
                      <a:pt x="272" y="324"/>
                    </a:lnTo>
                    <a:lnTo>
                      <a:pt x="267" y="315"/>
                    </a:lnTo>
                    <a:lnTo>
                      <a:pt x="276" y="311"/>
                    </a:lnTo>
                    <a:lnTo>
                      <a:pt x="281" y="318"/>
                    </a:lnTo>
                    <a:close/>
                    <a:moveTo>
                      <a:pt x="272" y="302"/>
                    </a:moveTo>
                    <a:lnTo>
                      <a:pt x="357" y="254"/>
                    </a:lnTo>
                    <a:lnTo>
                      <a:pt x="367" y="271"/>
                    </a:lnTo>
                    <a:lnTo>
                      <a:pt x="281" y="318"/>
                    </a:lnTo>
                    <a:lnTo>
                      <a:pt x="272" y="302"/>
                    </a:lnTo>
                    <a:close/>
                    <a:moveTo>
                      <a:pt x="357" y="254"/>
                    </a:moveTo>
                    <a:lnTo>
                      <a:pt x="364" y="251"/>
                    </a:lnTo>
                    <a:lnTo>
                      <a:pt x="369" y="257"/>
                    </a:lnTo>
                    <a:lnTo>
                      <a:pt x="362" y="262"/>
                    </a:lnTo>
                    <a:lnTo>
                      <a:pt x="357" y="254"/>
                    </a:lnTo>
                    <a:close/>
                    <a:moveTo>
                      <a:pt x="369" y="257"/>
                    </a:moveTo>
                    <a:lnTo>
                      <a:pt x="524" y="437"/>
                    </a:lnTo>
                    <a:lnTo>
                      <a:pt x="510" y="450"/>
                    </a:lnTo>
                    <a:lnTo>
                      <a:pt x="355" y="269"/>
                    </a:lnTo>
                    <a:lnTo>
                      <a:pt x="369" y="25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81" name="Freeform 1171">
                <a:extLst>
                  <a:ext uri="{FF2B5EF4-FFF2-40B4-BE49-F238E27FC236}">
                    <a16:creationId xmlns:a16="http://schemas.microsoft.com/office/drawing/2014/main" id="{6F52C9AD-7230-4E0A-8C2E-AAB93A34CBAD}"/>
                  </a:ext>
                </a:extLst>
              </p:cNvPr>
              <p:cNvSpPr>
                <a:spLocks noEditPoints="1"/>
              </p:cNvSpPr>
              <p:nvPr/>
            </p:nvSpPr>
            <p:spPr bwMode="auto">
              <a:xfrm>
                <a:off x="1937" y="1332"/>
                <a:ext cx="791" cy="32"/>
              </a:xfrm>
              <a:custGeom>
                <a:avLst/>
                <a:gdLst>
                  <a:gd name="T0" fmla="*/ 791 w 3165"/>
                  <a:gd name="T1" fmla="*/ 32 h 129"/>
                  <a:gd name="T2" fmla="*/ 784 w 3165"/>
                  <a:gd name="T3" fmla="*/ 32 h 129"/>
                  <a:gd name="T4" fmla="*/ 772 w 3165"/>
                  <a:gd name="T5" fmla="*/ 21 h 129"/>
                  <a:gd name="T6" fmla="*/ 775 w 3165"/>
                  <a:gd name="T7" fmla="*/ 17 h 129"/>
                  <a:gd name="T8" fmla="*/ 791 w 3165"/>
                  <a:gd name="T9" fmla="*/ 32 h 129"/>
                  <a:gd name="T10" fmla="*/ 42 w 3165"/>
                  <a:gd name="T11" fmla="*/ 32 h 129"/>
                  <a:gd name="T12" fmla="*/ 35 w 3165"/>
                  <a:gd name="T13" fmla="*/ 32 h 129"/>
                  <a:gd name="T14" fmla="*/ 32 w 3165"/>
                  <a:gd name="T15" fmla="*/ 30 h 129"/>
                  <a:gd name="T16" fmla="*/ 35 w 3165"/>
                  <a:gd name="T17" fmla="*/ 26 h 129"/>
                  <a:gd name="T18" fmla="*/ 42 w 3165"/>
                  <a:gd name="T19" fmla="*/ 32 h 129"/>
                  <a:gd name="T20" fmla="*/ 20 w 3165"/>
                  <a:gd name="T21" fmla="*/ 32 h 129"/>
                  <a:gd name="T22" fmla="*/ 14 w 3165"/>
                  <a:gd name="T23" fmla="*/ 32 h 129"/>
                  <a:gd name="T24" fmla="*/ 14 w 3165"/>
                  <a:gd name="T25" fmla="*/ 32 h 129"/>
                  <a:gd name="T26" fmla="*/ 17 w 3165"/>
                  <a:gd name="T27" fmla="*/ 29 h 129"/>
                  <a:gd name="T28" fmla="*/ 20 w 3165"/>
                  <a:gd name="T29" fmla="*/ 32 h 129"/>
                  <a:gd name="T30" fmla="*/ 6 w 3165"/>
                  <a:gd name="T31" fmla="*/ 32 h 129"/>
                  <a:gd name="T32" fmla="*/ 3 w 3165"/>
                  <a:gd name="T33" fmla="*/ 32 h 129"/>
                  <a:gd name="T34" fmla="*/ 6 w 3165"/>
                  <a:gd name="T35" fmla="*/ 31 h 129"/>
                  <a:gd name="T36" fmla="*/ 4 w 3165"/>
                  <a:gd name="T37" fmla="*/ 27 h 129"/>
                  <a:gd name="T38" fmla="*/ 0 w 3165"/>
                  <a:gd name="T39" fmla="*/ 29 h 129"/>
                  <a:gd name="T40" fmla="*/ 1 w 3165"/>
                  <a:gd name="T41" fmla="*/ 32 h 129"/>
                  <a:gd name="T42" fmla="*/ 3 w 3165"/>
                  <a:gd name="T43" fmla="*/ 32 h 129"/>
                  <a:gd name="T44" fmla="*/ 6 w 3165"/>
                  <a:gd name="T45" fmla="*/ 31 h 129"/>
                  <a:gd name="T46" fmla="*/ 6 w 3165"/>
                  <a:gd name="T47" fmla="*/ 32 h 129"/>
                  <a:gd name="T48" fmla="*/ 6 w 3165"/>
                  <a:gd name="T49" fmla="*/ 31 h 129"/>
                  <a:gd name="T50" fmla="*/ 4 w 3165"/>
                  <a:gd name="T51" fmla="*/ 32 h 129"/>
                  <a:gd name="T52" fmla="*/ 6 w 3165"/>
                  <a:gd name="T53" fmla="*/ 31 h 129"/>
                  <a:gd name="T54" fmla="*/ 6 w 3165"/>
                  <a:gd name="T55" fmla="*/ 32 h 129"/>
                  <a:gd name="T56" fmla="*/ 775 w 3165"/>
                  <a:gd name="T57" fmla="*/ 17 h 129"/>
                  <a:gd name="T58" fmla="*/ 772 w 3165"/>
                  <a:gd name="T59" fmla="*/ 15 h 129"/>
                  <a:gd name="T60" fmla="*/ 775 w 3165"/>
                  <a:gd name="T61" fmla="*/ 17 h 129"/>
                  <a:gd name="T62" fmla="*/ 774 w 3165"/>
                  <a:gd name="T63" fmla="*/ 19 h 129"/>
                  <a:gd name="T64" fmla="*/ 775 w 3165"/>
                  <a:gd name="T65" fmla="*/ 17 h 129"/>
                  <a:gd name="T66" fmla="*/ 772 w 3165"/>
                  <a:gd name="T67" fmla="*/ 21 h 129"/>
                  <a:gd name="T68" fmla="*/ 753 w 3165"/>
                  <a:gd name="T69" fmla="*/ 3 h 129"/>
                  <a:gd name="T70" fmla="*/ 756 w 3165"/>
                  <a:gd name="T71" fmla="*/ 0 h 129"/>
                  <a:gd name="T72" fmla="*/ 775 w 3165"/>
                  <a:gd name="T73" fmla="*/ 17 h 129"/>
                  <a:gd name="T74" fmla="*/ 772 w 3165"/>
                  <a:gd name="T75" fmla="*/ 21 h 1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3165"/>
                  <a:gd name="T115" fmla="*/ 0 h 129"/>
                  <a:gd name="T116" fmla="*/ 3165 w 3165"/>
                  <a:gd name="T117" fmla="*/ 129 h 12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3165" h="129">
                    <a:moveTo>
                      <a:pt x="3165" y="129"/>
                    </a:moveTo>
                    <a:lnTo>
                      <a:pt x="3137" y="129"/>
                    </a:lnTo>
                    <a:lnTo>
                      <a:pt x="3088" y="83"/>
                    </a:lnTo>
                    <a:lnTo>
                      <a:pt x="3101" y="70"/>
                    </a:lnTo>
                    <a:lnTo>
                      <a:pt x="3165" y="129"/>
                    </a:lnTo>
                    <a:close/>
                    <a:moveTo>
                      <a:pt x="167" y="129"/>
                    </a:moveTo>
                    <a:lnTo>
                      <a:pt x="139" y="129"/>
                    </a:lnTo>
                    <a:lnTo>
                      <a:pt x="129" y="119"/>
                    </a:lnTo>
                    <a:lnTo>
                      <a:pt x="142" y="105"/>
                    </a:lnTo>
                    <a:lnTo>
                      <a:pt x="167" y="129"/>
                    </a:lnTo>
                    <a:close/>
                    <a:moveTo>
                      <a:pt x="82" y="129"/>
                    </a:moveTo>
                    <a:lnTo>
                      <a:pt x="56" y="129"/>
                    </a:lnTo>
                    <a:lnTo>
                      <a:pt x="55" y="128"/>
                    </a:lnTo>
                    <a:lnTo>
                      <a:pt x="69" y="115"/>
                    </a:lnTo>
                    <a:lnTo>
                      <a:pt x="82" y="129"/>
                    </a:lnTo>
                    <a:close/>
                    <a:moveTo>
                      <a:pt x="25" y="129"/>
                    </a:moveTo>
                    <a:lnTo>
                      <a:pt x="12" y="129"/>
                    </a:lnTo>
                    <a:lnTo>
                      <a:pt x="24" y="124"/>
                    </a:lnTo>
                    <a:lnTo>
                      <a:pt x="18" y="109"/>
                    </a:lnTo>
                    <a:lnTo>
                      <a:pt x="0" y="115"/>
                    </a:lnTo>
                    <a:lnTo>
                      <a:pt x="6" y="129"/>
                    </a:lnTo>
                    <a:lnTo>
                      <a:pt x="12" y="129"/>
                    </a:lnTo>
                    <a:lnTo>
                      <a:pt x="24" y="124"/>
                    </a:lnTo>
                    <a:lnTo>
                      <a:pt x="25" y="129"/>
                    </a:lnTo>
                    <a:lnTo>
                      <a:pt x="24" y="124"/>
                    </a:lnTo>
                    <a:lnTo>
                      <a:pt x="15" y="128"/>
                    </a:lnTo>
                    <a:lnTo>
                      <a:pt x="24" y="124"/>
                    </a:lnTo>
                    <a:lnTo>
                      <a:pt x="25" y="129"/>
                    </a:lnTo>
                    <a:close/>
                    <a:moveTo>
                      <a:pt x="3101" y="70"/>
                    </a:moveTo>
                    <a:lnTo>
                      <a:pt x="3090" y="60"/>
                    </a:lnTo>
                    <a:lnTo>
                      <a:pt x="3101" y="70"/>
                    </a:lnTo>
                    <a:lnTo>
                      <a:pt x="3095" y="77"/>
                    </a:lnTo>
                    <a:lnTo>
                      <a:pt x="3101" y="70"/>
                    </a:lnTo>
                    <a:close/>
                    <a:moveTo>
                      <a:pt x="3088" y="83"/>
                    </a:moveTo>
                    <a:lnTo>
                      <a:pt x="3012" y="14"/>
                    </a:lnTo>
                    <a:lnTo>
                      <a:pt x="3025" y="0"/>
                    </a:lnTo>
                    <a:lnTo>
                      <a:pt x="3101" y="70"/>
                    </a:lnTo>
                    <a:lnTo>
                      <a:pt x="3088" y="8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82" name="Freeform 1172">
                <a:extLst>
                  <a:ext uri="{FF2B5EF4-FFF2-40B4-BE49-F238E27FC236}">
                    <a16:creationId xmlns:a16="http://schemas.microsoft.com/office/drawing/2014/main" id="{65C0E45D-0228-4380-8A95-5FF1B43385F5}"/>
                  </a:ext>
                </a:extLst>
              </p:cNvPr>
              <p:cNvSpPr>
                <a:spLocks noEditPoints="1"/>
              </p:cNvSpPr>
              <p:nvPr/>
            </p:nvSpPr>
            <p:spPr bwMode="auto">
              <a:xfrm>
                <a:off x="2672" y="1316"/>
                <a:ext cx="22" cy="19"/>
              </a:xfrm>
              <a:custGeom>
                <a:avLst/>
                <a:gdLst>
                  <a:gd name="T0" fmla="*/ 21 w 87"/>
                  <a:gd name="T1" fmla="*/ 16 h 77"/>
                  <a:gd name="T2" fmla="*/ 22 w 87"/>
                  <a:gd name="T3" fmla="*/ 17 h 77"/>
                  <a:gd name="T4" fmla="*/ 21 w 87"/>
                  <a:gd name="T5" fmla="*/ 16 h 77"/>
                  <a:gd name="T6" fmla="*/ 19 w 87"/>
                  <a:gd name="T7" fmla="*/ 17 h 77"/>
                  <a:gd name="T8" fmla="*/ 21 w 87"/>
                  <a:gd name="T9" fmla="*/ 16 h 77"/>
                  <a:gd name="T10" fmla="*/ 17 w 87"/>
                  <a:gd name="T11" fmla="*/ 19 h 77"/>
                  <a:gd name="T12" fmla="*/ 0 w 87"/>
                  <a:gd name="T13" fmla="*/ 3 h 77"/>
                  <a:gd name="T14" fmla="*/ 3 w 87"/>
                  <a:gd name="T15" fmla="*/ 0 h 77"/>
                  <a:gd name="T16" fmla="*/ 21 w 87"/>
                  <a:gd name="T17" fmla="*/ 16 h 77"/>
                  <a:gd name="T18" fmla="*/ 17 w 87"/>
                  <a:gd name="T19" fmla="*/ 19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7"/>
                  <a:gd name="T31" fmla="*/ 0 h 77"/>
                  <a:gd name="T32" fmla="*/ 87 w 87"/>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7" h="77">
                    <a:moveTo>
                      <a:pt x="82" y="63"/>
                    </a:moveTo>
                    <a:lnTo>
                      <a:pt x="87" y="67"/>
                    </a:lnTo>
                    <a:lnTo>
                      <a:pt x="82" y="63"/>
                    </a:lnTo>
                    <a:lnTo>
                      <a:pt x="76" y="70"/>
                    </a:lnTo>
                    <a:lnTo>
                      <a:pt x="82" y="63"/>
                    </a:lnTo>
                    <a:close/>
                    <a:moveTo>
                      <a:pt x="69" y="77"/>
                    </a:moveTo>
                    <a:lnTo>
                      <a:pt x="0" y="13"/>
                    </a:lnTo>
                    <a:lnTo>
                      <a:pt x="12" y="0"/>
                    </a:lnTo>
                    <a:lnTo>
                      <a:pt x="82" y="63"/>
                    </a:lnTo>
                    <a:lnTo>
                      <a:pt x="69" y="7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83" name="Freeform 1173">
                <a:extLst>
                  <a:ext uri="{FF2B5EF4-FFF2-40B4-BE49-F238E27FC236}">
                    <a16:creationId xmlns:a16="http://schemas.microsoft.com/office/drawing/2014/main" id="{3409F20B-3DE3-4001-A97D-78A507197C56}"/>
                  </a:ext>
                </a:extLst>
              </p:cNvPr>
              <p:cNvSpPr>
                <a:spLocks noEditPoints="1"/>
              </p:cNvSpPr>
              <p:nvPr/>
            </p:nvSpPr>
            <p:spPr bwMode="auto">
              <a:xfrm>
                <a:off x="2657" y="1303"/>
                <a:ext cx="18" cy="17"/>
              </a:xfrm>
              <a:custGeom>
                <a:avLst/>
                <a:gdLst>
                  <a:gd name="T0" fmla="*/ 18 w 73"/>
                  <a:gd name="T1" fmla="*/ 13 h 66"/>
                  <a:gd name="T2" fmla="*/ 18 w 73"/>
                  <a:gd name="T3" fmla="*/ 13 h 66"/>
                  <a:gd name="T4" fmla="*/ 18 w 73"/>
                  <a:gd name="T5" fmla="*/ 13 h 66"/>
                  <a:gd name="T6" fmla="*/ 16 w 73"/>
                  <a:gd name="T7" fmla="*/ 15 h 66"/>
                  <a:gd name="T8" fmla="*/ 18 w 73"/>
                  <a:gd name="T9" fmla="*/ 13 h 66"/>
                  <a:gd name="T10" fmla="*/ 15 w 73"/>
                  <a:gd name="T11" fmla="*/ 17 h 66"/>
                  <a:gd name="T12" fmla="*/ 0 w 73"/>
                  <a:gd name="T13" fmla="*/ 4 h 66"/>
                  <a:gd name="T14" fmla="*/ 3 w 73"/>
                  <a:gd name="T15" fmla="*/ 0 h 66"/>
                  <a:gd name="T16" fmla="*/ 18 w 73"/>
                  <a:gd name="T17" fmla="*/ 13 h 66"/>
                  <a:gd name="T18" fmla="*/ 15 w 73"/>
                  <a:gd name="T19" fmla="*/ 17 h 6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3"/>
                  <a:gd name="T31" fmla="*/ 0 h 66"/>
                  <a:gd name="T32" fmla="*/ 73 w 73"/>
                  <a:gd name="T33" fmla="*/ 66 h 6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3" h="66">
                    <a:moveTo>
                      <a:pt x="73" y="51"/>
                    </a:moveTo>
                    <a:lnTo>
                      <a:pt x="72" y="51"/>
                    </a:lnTo>
                    <a:lnTo>
                      <a:pt x="73" y="52"/>
                    </a:lnTo>
                    <a:lnTo>
                      <a:pt x="66" y="58"/>
                    </a:lnTo>
                    <a:lnTo>
                      <a:pt x="73" y="51"/>
                    </a:lnTo>
                    <a:close/>
                    <a:moveTo>
                      <a:pt x="61" y="66"/>
                    </a:moveTo>
                    <a:lnTo>
                      <a:pt x="0" y="15"/>
                    </a:lnTo>
                    <a:lnTo>
                      <a:pt x="12" y="0"/>
                    </a:lnTo>
                    <a:lnTo>
                      <a:pt x="73" y="51"/>
                    </a:lnTo>
                    <a:lnTo>
                      <a:pt x="61" y="6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84" name="Freeform 1174">
                <a:extLst>
                  <a:ext uri="{FF2B5EF4-FFF2-40B4-BE49-F238E27FC236}">
                    <a16:creationId xmlns:a16="http://schemas.microsoft.com/office/drawing/2014/main" id="{4D8DAD9A-9FF0-49F4-9C7A-A0EC69B29424}"/>
                  </a:ext>
                </a:extLst>
              </p:cNvPr>
              <p:cNvSpPr>
                <a:spLocks noEditPoints="1"/>
              </p:cNvSpPr>
              <p:nvPr/>
            </p:nvSpPr>
            <p:spPr bwMode="auto">
              <a:xfrm>
                <a:off x="2645" y="1293"/>
                <a:ext cx="15" cy="14"/>
              </a:xfrm>
              <a:custGeom>
                <a:avLst/>
                <a:gdLst>
                  <a:gd name="T0" fmla="*/ 12 w 59"/>
                  <a:gd name="T1" fmla="*/ 14 h 57"/>
                  <a:gd name="T2" fmla="*/ 12 w 59"/>
                  <a:gd name="T3" fmla="*/ 14 h 57"/>
                  <a:gd name="T4" fmla="*/ 12 w 59"/>
                  <a:gd name="T5" fmla="*/ 14 h 57"/>
                  <a:gd name="T6" fmla="*/ 14 w 59"/>
                  <a:gd name="T7" fmla="*/ 12 h 57"/>
                  <a:gd name="T8" fmla="*/ 12 w 59"/>
                  <a:gd name="T9" fmla="*/ 14 h 57"/>
                  <a:gd name="T10" fmla="*/ 12 w 59"/>
                  <a:gd name="T11" fmla="*/ 14 h 57"/>
                  <a:gd name="T12" fmla="*/ 0 w 59"/>
                  <a:gd name="T13" fmla="*/ 3 h 57"/>
                  <a:gd name="T14" fmla="*/ 3 w 59"/>
                  <a:gd name="T15" fmla="*/ 0 h 57"/>
                  <a:gd name="T16" fmla="*/ 15 w 59"/>
                  <a:gd name="T17" fmla="*/ 10 h 57"/>
                  <a:gd name="T18" fmla="*/ 12 w 59"/>
                  <a:gd name="T19" fmla="*/ 14 h 5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9"/>
                  <a:gd name="T31" fmla="*/ 0 h 57"/>
                  <a:gd name="T32" fmla="*/ 59 w 59"/>
                  <a:gd name="T33" fmla="*/ 57 h 5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9" h="57">
                    <a:moveTo>
                      <a:pt x="47" y="56"/>
                    </a:moveTo>
                    <a:lnTo>
                      <a:pt x="49" y="57"/>
                    </a:lnTo>
                    <a:lnTo>
                      <a:pt x="47" y="55"/>
                    </a:lnTo>
                    <a:lnTo>
                      <a:pt x="54" y="49"/>
                    </a:lnTo>
                    <a:lnTo>
                      <a:pt x="47" y="56"/>
                    </a:lnTo>
                    <a:close/>
                    <a:moveTo>
                      <a:pt x="47" y="55"/>
                    </a:moveTo>
                    <a:lnTo>
                      <a:pt x="0" y="14"/>
                    </a:lnTo>
                    <a:lnTo>
                      <a:pt x="12" y="0"/>
                    </a:lnTo>
                    <a:lnTo>
                      <a:pt x="59" y="41"/>
                    </a:lnTo>
                    <a:lnTo>
                      <a:pt x="47" y="5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85" name="Freeform 1175">
                <a:extLst>
                  <a:ext uri="{FF2B5EF4-FFF2-40B4-BE49-F238E27FC236}">
                    <a16:creationId xmlns:a16="http://schemas.microsoft.com/office/drawing/2014/main" id="{DBAF692F-A5DF-4308-997B-6ABED1BA7E43}"/>
                  </a:ext>
                </a:extLst>
              </p:cNvPr>
              <p:cNvSpPr>
                <a:spLocks noEditPoints="1"/>
              </p:cNvSpPr>
              <p:nvPr/>
            </p:nvSpPr>
            <p:spPr bwMode="auto">
              <a:xfrm>
                <a:off x="2628" y="1277"/>
                <a:ext cx="20" cy="20"/>
              </a:xfrm>
              <a:custGeom>
                <a:avLst/>
                <a:gdLst>
                  <a:gd name="T0" fmla="*/ 17 w 83"/>
                  <a:gd name="T1" fmla="*/ 20 h 78"/>
                  <a:gd name="T2" fmla="*/ 17 w 83"/>
                  <a:gd name="T3" fmla="*/ 20 h 78"/>
                  <a:gd name="T4" fmla="*/ 17 w 83"/>
                  <a:gd name="T5" fmla="*/ 20 h 78"/>
                  <a:gd name="T6" fmla="*/ 18 w 83"/>
                  <a:gd name="T7" fmla="*/ 18 h 78"/>
                  <a:gd name="T8" fmla="*/ 17 w 83"/>
                  <a:gd name="T9" fmla="*/ 20 h 78"/>
                  <a:gd name="T10" fmla="*/ 17 w 83"/>
                  <a:gd name="T11" fmla="*/ 20 h 78"/>
                  <a:gd name="T12" fmla="*/ 0 w 83"/>
                  <a:gd name="T13" fmla="*/ 4 h 78"/>
                  <a:gd name="T14" fmla="*/ 3 w 83"/>
                  <a:gd name="T15" fmla="*/ 0 h 78"/>
                  <a:gd name="T16" fmla="*/ 20 w 83"/>
                  <a:gd name="T17" fmla="*/ 16 h 78"/>
                  <a:gd name="T18" fmla="*/ 17 w 83"/>
                  <a:gd name="T19" fmla="*/ 20 h 7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3"/>
                  <a:gd name="T31" fmla="*/ 0 h 78"/>
                  <a:gd name="T32" fmla="*/ 83 w 83"/>
                  <a:gd name="T33" fmla="*/ 78 h 7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3" h="78">
                    <a:moveTo>
                      <a:pt x="71" y="78"/>
                    </a:moveTo>
                    <a:lnTo>
                      <a:pt x="69" y="78"/>
                    </a:lnTo>
                    <a:lnTo>
                      <a:pt x="71" y="78"/>
                    </a:lnTo>
                    <a:lnTo>
                      <a:pt x="76" y="71"/>
                    </a:lnTo>
                    <a:lnTo>
                      <a:pt x="71" y="78"/>
                    </a:lnTo>
                    <a:close/>
                    <a:moveTo>
                      <a:pt x="71" y="78"/>
                    </a:moveTo>
                    <a:lnTo>
                      <a:pt x="0" y="15"/>
                    </a:lnTo>
                    <a:lnTo>
                      <a:pt x="13" y="0"/>
                    </a:lnTo>
                    <a:lnTo>
                      <a:pt x="83" y="64"/>
                    </a:lnTo>
                    <a:lnTo>
                      <a:pt x="71" y="7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86" name="Freeform 1176">
                <a:extLst>
                  <a:ext uri="{FF2B5EF4-FFF2-40B4-BE49-F238E27FC236}">
                    <a16:creationId xmlns:a16="http://schemas.microsoft.com/office/drawing/2014/main" id="{A62FC571-AB3D-4B73-8AB8-A50155C852A2}"/>
                  </a:ext>
                </a:extLst>
              </p:cNvPr>
              <p:cNvSpPr>
                <a:spLocks noEditPoints="1"/>
              </p:cNvSpPr>
              <p:nvPr/>
            </p:nvSpPr>
            <p:spPr bwMode="auto">
              <a:xfrm>
                <a:off x="2612" y="1262"/>
                <a:ext cx="19" cy="19"/>
              </a:xfrm>
              <a:custGeom>
                <a:avLst/>
                <a:gdLst>
                  <a:gd name="T0" fmla="*/ 16 w 77"/>
                  <a:gd name="T1" fmla="*/ 19 h 74"/>
                  <a:gd name="T2" fmla="*/ 16 w 77"/>
                  <a:gd name="T3" fmla="*/ 19 h 74"/>
                  <a:gd name="T4" fmla="*/ 16 w 77"/>
                  <a:gd name="T5" fmla="*/ 19 h 74"/>
                  <a:gd name="T6" fmla="*/ 18 w 77"/>
                  <a:gd name="T7" fmla="*/ 17 h 74"/>
                  <a:gd name="T8" fmla="*/ 16 w 77"/>
                  <a:gd name="T9" fmla="*/ 19 h 74"/>
                  <a:gd name="T10" fmla="*/ 16 w 77"/>
                  <a:gd name="T11" fmla="*/ 19 h 74"/>
                  <a:gd name="T12" fmla="*/ 0 w 77"/>
                  <a:gd name="T13" fmla="*/ 3 h 74"/>
                  <a:gd name="T14" fmla="*/ 3 w 77"/>
                  <a:gd name="T15" fmla="*/ 0 h 74"/>
                  <a:gd name="T16" fmla="*/ 19 w 77"/>
                  <a:gd name="T17" fmla="*/ 15 h 74"/>
                  <a:gd name="T18" fmla="*/ 16 w 77"/>
                  <a:gd name="T19" fmla="*/ 19 h 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7"/>
                  <a:gd name="T31" fmla="*/ 0 h 74"/>
                  <a:gd name="T32" fmla="*/ 77 w 77"/>
                  <a:gd name="T33" fmla="*/ 74 h 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7" h="74">
                    <a:moveTo>
                      <a:pt x="64" y="74"/>
                    </a:moveTo>
                    <a:lnTo>
                      <a:pt x="64" y="74"/>
                    </a:lnTo>
                    <a:lnTo>
                      <a:pt x="71" y="67"/>
                    </a:lnTo>
                    <a:lnTo>
                      <a:pt x="64" y="74"/>
                    </a:lnTo>
                    <a:close/>
                    <a:moveTo>
                      <a:pt x="64" y="74"/>
                    </a:moveTo>
                    <a:lnTo>
                      <a:pt x="0" y="13"/>
                    </a:lnTo>
                    <a:lnTo>
                      <a:pt x="13" y="0"/>
                    </a:lnTo>
                    <a:lnTo>
                      <a:pt x="77" y="60"/>
                    </a:lnTo>
                    <a:lnTo>
                      <a:pt x="64" y="7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87" name="Freeform 1177">
                <a:extLst>
                  <a:ext uri="{FF2B5EF4-FFF2-40B4-BE49-F238E27FC236}">
                    <a16:creationId xmlns:a16="http://schemas.microsoft.com/office/drawing/2014/main" id="{00FB9187-6071-495A-AD9B-1DEB04CD2FB7}"/>
                  </a:ext>
                </a:extLst>
              </p:cNvPr>
              <p:cNvSpPr>
                <a:spLocks noEditPoints="1"/>
              </p:cNvSpPr>
              <p:nvPr/>
            </p:nvSpPr>
            <p:spPr bwMode="auto">
              <a:xfrm>
                <a:off x="2597" y="1247"/>
                <a:ext cx="18" cy="18"/>
              </a:xfrm>
              <a:custGeom>
                <a:avLst/>
                <a:gdLst>
                  <a:gd name="T0" fmla="*/ 14 w 71"/>
                  <a:gd name="T1" fmla="*/ 18 h 74"/>
                  <a:gd name="T2" fmla="*/ 14 w 71"/>
                  <a:gd name="T3" fmla="*/ 18 h 74"/>
                  <a:gd name="T4" fmla="*/ 14 w 71"/>
                  <a:gd name="T5" fmla="*/ 18 h 74"/>
                  <a:gd name="T6" fmla="*/ 16 w 71"/>
                  <a:gd name="T7" fmla="*/ 16 h 74"/>
                  <a:gd name="T8" fmla="*/ 14 w 71"/>
                  <a:gd name="T9" fmla="*/ 18 h 74"/>
                  <a:gd name="T10" fmla="*/ 14 w 71"/>
                  <a:gd name="T11" fmla="*/ 18 h 74"/>
                  <a:gd name="T12" fmla="*/ 0 w 71"/>
                  <a:gd name="T13" fmla="*/ 3 h 74"/>
                  <a:gd name="T14" fmla="*/ 4 w 71"/>
                  <a:gd name="T15" fmla="*/ 0 h 74"/>
                  <a:gd name="T16" fmla="*/ 18 w 71"/>
                  <a:gd name="T17" fmla="*/ 15 h 74"/>
                  <a:gd name="T18" fmla="*/ 14 w 71"/>
                  <a:gd name="T19" fmla="*/ 18 h 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1"/>
                  <a:gd name="T31" fmla="*/ 0 h 74"/>
                  <a:gd name="T32" fmla="*/ 71 w 71"/>
                  <a:gd name="T33" fmla="*/ 74 h 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1" h="74">
                    <a:moveTo>
                      <a:pt x="57" y="74"/>
                    </a:moveTo>
                    <a:lnTo>
                      <a:pt x="57" y="74"/>
                    </a:lnTo>
                    <a:lnTo>
                      <a:pt x="64" y="67"/>
                    </a:lnTo>
                    <a:lnTo>
                      <a:pt x="57" y="74"/>
                    </a:lnTo>
                    <a:close/>
                    <a:moveTo>
                      <a:pt x="57" y="74"/>
                    </a:moveTo>
                    <a:lnTo>
                      <a:pt x="0" y="13"/>
                    </a:lnTo>
                    <a:lnTo>
                      <a:pt x="14" y="0"/>
                    </a:lnTo>
                    <a:lnTo>
                      <a:pt x="71" y="61"/>
                    </a:lnTo>
                    <a:lnTo>
                      <a:pt x="57" y="7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88" name="Freeform 1178">
                <a:extLst>
                  <a:ext uri="{FF2B5EF4-FFF2-40B4-BE49-F238E27FC236}">
                    <a16:creationId xmlns:a16="http://schemas.microsoft.com/office/drawing/2014/main" id="{C4C27A6A-3C87-4614-90C7-18D7E68278B6}"/>
                  </a:ext>
                </a:extLst>
              </p:cNvPr>
              <p:cNvSpPr>
                <a:spLocks noEditPoints="1"/>
              </p:cNvSpPr>
              <p:nvPr/>
            </p:nvSpPr>
            <p:spPr bwMode="auto">
              <a:xfrm>
                <a:off x="2570" y="1217"/>
                <a:ext cx="31" cy="33"/>
              </a:xfrm>
              <a:custGeom>
                <a:avLst/>
                <a:gdLst>
                  <a:gd name="T0" fmla="*/ 27 w 122"/>
                  <a:gd name="T1" fmla="*/ 33 h 133"/>
                  <a:gd name="T2" fmla="*/ 13 w 122"/>
                  <a:gd name="T3" fmla="*/ 18 h 133"/>
                  <a:gd name="T4" fmla="*/ 17 w 122"/>
                  <a:gd name="T5" fmla="*/ 15 h 133"/>
                  <a:gd name="T6" fmla="*/ 31 w 122"/>
                  <a:gd name="T7" fmla="*/ 30 h 133"/>
                  <a:gd name="T8" fmla="*/ 27 w 122"/>
                  <a:gd name="T9" fmla="*/ 33 h 133"/>
                  <a:gd name="T10" fmla="*/ 13 w 122"/>
                  <a:gd name="T11" fmla="*/ 18 h 133"/>
                  <a:gd name="T12" fmla="*/ 13 w 122"/>
                  <a:gd name="T13" fmla="*/ 18 h 133"/>
                  <a:gd name="T14" fmla="*/ 13 w 122"/>
                  <a:gd name="T15" fmla="*/ 18 h 133"/>
                  <a:gd name="T16" fmla="*/ 14 w 122"/>
                  <a:gd name="T17" fmla="*/ 16 h 133"/>
                  <a:gd name="T18" fmla="*/ 13 w 122"/>
                  <a:gd name="T19" fmla="*/ 18 h 133"/>
                  <a:gd name="T20" fmla="*/ 13 w 122"/>
                  <a:gd name="T21" fmla="*/ 18 h 133"/>
                  <a:gd name="T22" fmla="*/ 0 w 122"/>
                  <a:gd name="T23" fmla="*/ 3 h 133"/>
                  <a:gd name="T24" fmla="*/ 4 w 122"/>
                  <a:gd name="T25" fmla="*/ 0 h 133"/>
                  <a:gd name="T26" fmla="*/ 17 w 122"/>
                  <a:gd name="T27" fmla="*/ 15 h 133"/>
                  <a:gd name="T28" fmla="*/ 13 w 122"/>
                  <a:gd name="T29" fmla="*/ 18 h 13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2"/>
                  <a:gd name="T46" fmla="*/ 0 h 133"/>
                  <a:gd name="T47" fmla="*/ 122 w 122"/>
                  <a:gd name="T48" fmla="*/ 133 h 13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2" h="133">
                    <a:moveTo>
                      <a:pt x="108" y="133"/>
                    </a:moveTo>
                    <a:lnTo>
                      <a:pt x="50" y="73"/>
                    </a:lnTo>
                    <a:lnTo>
                      <a:pt x="65" y="60"/>
                    </a:lnTo>
                    <a:lnTo>
                      <a:pt x="122" y="120"/>
                    </a:lnTo>
                    <a:lnTo>
                      <a:pt x="108" y="133"/>
                    </a:lnTo>
                    <a:close/>
                    <a:moveTo>
                      <a:pt x="50" y="73"/>
                    </a:moveTo>
                    <a:lnTo>
                      <a:pt x="50" y="73"/>
                    </a:lnTo>
                    <a:lnTo>
                      <a:pt x="57" y="66"/>
                    </a:lnTo>
                    <a:lnTo>
                      <a:pt x="50" y="73"/>
                    </a:lnTo>
                    <a:close/>
                    <a:moveTo>
                      <a:pt x="50" y="73"/>
                    </a:moveTo>
                    <a:lnTo>
                      <a:pt x="0" y="12"/>
                    </a:lnTo>
                    <a:lnTo>
                      <a:pt x="14" y="0"/>
                    </a:lnTo>
                    <a:lnTo>
                      <a:pt x="65" y="60"/>
                    </a:lnTo>
                    <a:lnTo>
                      <a:pt x="50" y="7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89" name="Freeform 1179">
                <a:extLst>
                  <a:ext uri="{FF2B5EF4-FFF2-40B4-BE49-F238E27FC236}">
                    <a16:creationId xmlns:a16="http://schemas.microsoft.com/office/drawing/2014/main" id="{945E6B8B-B057-4003-82B5-6C53F9F500FD}"/>
                  </a:ext>
                </a:extLst>
              </p:cNvPr>
              <p:cNvSpPr>
                <a:spLocks noEditPoints="1"/>
              </p:cNvSpPr>
              <p:nvPr/>
            </p:nvSpPr>
            <p:spPr bwMode="auto">
              <a:xfrm>
                <a:off x="2558" y="1203"/>
                <a:ext cx="16" cy="18"/>
              </a:xfrm>
              <a:custGeom>
                <a:avLst/>
                <a:gdLst>
                  <a:gd name="T0" fmla="*/ 12 w 63"/>
                  <a:gd name="T1" fmla="*/ 17 h 74"/>
                  <a:gd name="T2" fmla="*/ 13 w 63"/>
                  <a:gd name="T3" fmla="*/ 18 h 74"/>
                  <a:gd name="T4" fmla="*/ 12 w 63"/>
                  <a:gd name="T5" fmla="*/ 17 h 74"/>
                  <a:gd name="T6" fmla="*/ 14 w 63"/>
                  <a:gd name="T7" fmla="*/ 16 h 74"/>
                  <a:gd name="T8" fmla="*/ 12 w 63"/>
                  <a:gd name="T9" fmla="*/ 17 h 74"/>
                  <a:gd name="T10" fmla="*/ 12 w 63"/>
                  <a:gd name="T11" fmla="*/ 17 h 74"/>
                  <a:gd name="T12" fmla="*/ 0 w 63"/>
                  <a:gd name="T13" fmla="*/ 3 h 74"/>
                  <a:gd name="T14" fmla="*/ 4 w 63"/>
                  <a:gd name="T15" fmla="*/ 0 h 74"/>
                  <a:gd name="T16" fmla="*/ 16 w 63"/>
                  <a:gd name="T17" fmla="*/ 14 h 74"/>
                  <a:gd name="T18" fmla="*/ 12 w 63"/>
                  <a:gd name="T19" fmla="*/ 17 h 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3"/>
                  <a:gd name="T31" fmla="*/ 0 h 74"/>
                  <a:gd name="T32" fmla="*/ 63 w 63"/>
                  <a:gd name="T33" fmla="*/ 74 h 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3" h="74">
                    <a:moveTo>
                      <a:pt x="49" y="70"/>
                    </a:moveTo>
                    <a:lnTo>
                      <a:pt x="52" y="74"/>
                    </a:lnTo>
                    <a:lnTo>
                      <a:pt x="49" y="70"/>
                    </a:lnTo>
                    <a:lnTo>
                      <a:pt x="55" y="64"/>
                    </a:lnTo>
                    <a:lnTo>
                      <a:pt x="49" y="70"/>
                    </a:lnTo>
                    <a:close/>
                    <a:moveTo>
                      <a:pt x="49" y="70"/>
                    </a:moveTo>
                    <a:lnTo>
                      <a:pt x="0" y="13"/>
                    </a:lnTo>
                    <a:lnTo>
                      <a:pt x="16" y="0"/>
                    </a:lnTo>
                    <a:lnTo>
                      <a:pt x="63" y="58"/>
                    </a:lnTo>
                    <a:lnTo>
                      <a:pt x="49" y="7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90" name="Freeform 1180">
                <a:extLst>
                  <a:ext uri="{FF2B5EF4-FFF2-40B4-BE49-F238E27FC236}">
                    <a16:creationId xmlns:a16="http://schemas.microsoft.com/office/drawing/2014/main" id="{73859835-7FB2-4738-AF9D-666E9C1E60EA}"/>
                  </a:ext>
                </a:extLst>
              </p:cNvPr>
              <p:cNvSpPr>
                <a:spLocks noEditPoints="1"/>
              </p:cNvSpPr>
              <p:nvPr/>
            </p:nvSpPr>
            <p:spPr bwMode="auto">
              <a:xfrm>
                <a:off x="2546" y="1189"/>
                <a:ext cx="16" cy="17"/>
              </a:xfrm>
              <a:custGeom>
                <a:avLst/>
                <a:gdLst>
                  <a:gd name="T0" fmla="*/ 16 w 63"/>
                  <a:gd name="T1" fmla="*/ 14 h 67"/>
                  <a:gd name="T2" fmla="*/ 16 w 63"/>
                  <a:gd name="T3" fmla="*/ 14 h 67"/>
                  <a:gd name="T4" fmla="*/ 16 w 63"/>
                  <a:gd name="T5" fmla="*/ 14 h 67"/>
                  <a:gd name="T6" fmla="*/ 14 w 63"/>
                  <a:gd name="T7" fmla="*/ 15 h 67"/>
                  <a:gd name="T8" fmla="*/ 16 w 63"/>
                  <a:gd name="T9" fmla="*/ 14 h 67"/>
                  <a:gd name="T10" fmla="*/ 12 w 63"/>
                  <a:gd name="T11" fmla="*/ 17 h 67"/>
                  <a:gd name="T12" fmla="*/ 0 w 63"/>
                  <a:gd name="T13" fmla="*/ 3 h 67"/>
                  <a:gd name="T14" fmla="*/ 4 w 63"/>
                  <a:gd name="T15" fmla="*/ 0 h 67"/>
                  <a:gd name="T16" fmla="*/ 16 w 63"/>
                  <a:gd name="T17" fmla="*/ 14 h 67"/>
                  <a:gd name="T18" fmla="*/ 12 w 63"/>
                  <a:gd name="T19" fmla="*/ 17 h 6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3"/>
                  <a:gd name="T31" fmla="*/ 0 h 67"/>
                  <a:gd name="T32" fmla="*/ 63 w 63"/>
                  <a:gd name="T33" fmla="*/ 67 h 6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3" h="67">
                    <a:moveTo>
                      <a:pt x="63" y="54"/>
                    </a:moveTo>
                    <a:lnTo>
                      <a:pt x="62" y="54"/>
                    </a:lnTo>
                    <a:lnTo>
                      <a:pt x="63" y="54"/>
                    </a:lnTo>
                    <a:lnTo>
                      <a:pt x="55" y="61"/>
                    </a:lnTo>
                    <a:lnTo>
                      <a:pt x="63" y="54"/>
                    </a:lnTo>
                    <a:close/>
                    <a:moveTo>
                      <a:pt x="48" y="67"/>
                    </a:moveTo>
                    <a:lnTo>
                      <a:pt x="0" y="13"/>
                    </a:lnTo>
                    <a:lnTo>
                      <a:pt x="14" y="0"/>
                    </a:lnTo>
                    <a:lnTo>
                      <a:pt x="63" y="54"/>
                    </a:lnTo>
                    <a:lnTo>
                      <a:pt x="48" y="6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91" name="Freeform 1181">
                <a:extLst>
                  <a:ext uri="{FF2B5EF4-FFF2-40B4-BE49-F238E27FC236}">
                    <a16:creationId xmlns:a16="http://schemas.microsoft.com/office/drawing/2014/main" id="{4AE2AC4C-322C-4402-8E1B-1B6AE7A043D6}"/>
                  </a:ext>
                </a:extLst>
              </p:cNvPr>
              <p:cNvSpPr>
                <a:spLocks noEditPoints="1"/>
              </p:cNvSpPr>
              <p:nvPr/>
            </p:nvSpPr>
            <p:spPr bwMode="auto">
              <a:xfrm>
                <a:off x="2535" y="1177"/>
                <a:ext cx="15" cy="15"/>
              </a:xfrm>
              <a:custGeom>
                <a:avLst/>
                <a:gdLst>
                  <a:gd name="T0" fmla="*/ 15 w 61"/>
                  <a:gd name="T1" fmla="*/ 12 h 62"/>
                  <a:gd name="T2" fmla="*/ 15 w 61"/>
                  <a:gd name="T3" fmla="*/ 12 h 62"/>
                  <a:gd name="T4" fmla="*/ 15 w 61"/>
                  <a:gd name="T5" fmla="*/ 12 h 62"/>
                  <a:gd name="T6" fmla="*/ 13 w 61"/>
                  <a:gd name="T7" fmla="*/ 13 h 62"/>
                  <a:gd name="T8" fmla="*/ 15 w 61"/>
                  <a:gd name="T9" fmla="*/ 12 h 62"/>
                  <a:gd name="T10" fmla="*/ 12 w 61"/>
                  <a:gd name="T11" fmla="*/ 15 h 62"/>
                  <a:gd name="T12" fmla="*/ 0 w 61"/>
                  <a:gd name="T13" fmla="*/ 3 h 62"/>
                  <a:gd name="T14" fmla="*/ 3 w 61"/>
                  <a:gd name="T15" fmla="*/ 0 h 62"/>
                  <a:gd name="T16" fmla="*/ 15 w 61"/>
                  <a:gd name="T17" fmla="*/ 12 h 62"/>
                  <a:gd name="T18" fmla="*/ 12 w 61"/>
                  <a:gd name="T19" fmla="*/ 15 h 6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1"/>
                  <a:gd name="T31" fmla="*/ 0 h 62"/>
                  <a:gd name="T32" fmla="*/ 61 w 61"/>
                  <a:gd name="T33" fmla="*/ 62 h 6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1" h="62">
                    <a:moveTo>
                      <a:pt x="61" y="48"/>
                    </a:moveTo>
                    <a:lnTo>
                      <a:pt x="61" y="48"/>
                    </a:lnTo>
                    <a:lnTo>
                      <a:pt x="54" y="55"/>
                    </a:lnTo>
                    <a:lnTo>
                      <a:pt x="61" y="48"/>
                    </a:lnTo>
                    <a:close/>
                    <a:moveTo>
                      <a:pt x="48" y="62"/>
                    </a:moveTo>
                    <a:lnTo>
                      <a:pt x="0" y="14"/>
                    </a:lnTo>
                    <a:lnTo>
                      <a:pt x="14" y="0"/>
                    </a:lnTo>
                    <a:lnTo>
                      <a:pt x="61" y="48"/>
                    </a:lnTo>
                    <a:lnTo>
                      <a:pt x="48" y="6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92" name="Freeform 1182">
                <a:extLst>
                  <a:ext uri="{FF2B5EF4-FFF2-40B4-BE49-F238E27FC236}">
                    <a16:creationId xmlns:a16="http://schemas.microsoft.com/office/drawing/2014/main" id="{F8ED9F86-ED99-4960-8F58-FB8774CBD592}"/>
                  </a:ext>
                </a:extLst>
              </p:cNvPr>
              <p:cNvSpPr>
                <a:spLocks noEditPoints="1"/>
              </p:cNvSpPr>
              <p:nvPr/>
            </p:nvSpPr>
            <p:spPr bwMode="auto">
              <a:xfrm>
                <a:off x="2511" y="1155"/>
                <a:ext cx="27" cy="26"/>
              </a:xfrm>
              <a:custGeom>
                <a:avLst/>
                <a:gdLst>
                  <a:gd name="T0" fmla="*/ 24 w 108"/>
                  <a:gd name="T1" fmla="*/ 26 h 100"/>
                  <a:gd name="T2" fmla="*/ 12 w 108"/>
                  <a:gd name="T3" fmla="*/ 14 h 100"/>
                  <a:gd name="T4" fmla="*/ 15 w 108"/>
                  <a:gd name="T5" fmla="*/ 10 h 100"/>
                  <a:gd name="T6" fmla="*/ 27 w 108"/>
                  <a:gd name="T7" fmla="*/ 22 h 100"/>
                  <a:gd name="T8" fmla="*/ 24 w 108"/>
                  <a:gd name="T9" fmla="*/ 26 h 100"/>
                  <a:gd name="T10" fmla="*/ 15 w 108"/>
                  <a:gd name="T11" fmla="*/ 10 h 100"/>
                  <a:gd name="T12" fmla="*/ 15 w 108"/>
                  <a:gd name="T13" fmla="*/ 10 h 100"/>
                  <a:gd name="T14" fmla="*/ 15 w 108"/>
                  <a:gd name="T15" fmla="*/ 10 h 100"/>
                  <a:gd name="T16" fmla="*/ 13 w 108"/>
                  <a:gd name="T17" fmla="*/ 12 h 100"/>
                  <a:gd name="T18" fmla="*/ 15 w 108"/>
                  <a:gd name="T19" fmla="*/ 10 h 100"/>
                  <a:gd name="T20" fmla="*/ 12 w 108"/>
                  <a:gd name="T21" fmla="*/ 14 h 100"/>
                  <a:gd name="T22" fmla="*/ 0 w 108"/>
                  <a:gd name="T23" fmla="*/ 4 h 100"/>
                  <a:gd name="T24" fmla="*/ 3 w 108"/>
                  <a:gd name="T25" fmla="*/ 0 h 100"/>
                  <a:gd name="T26" fmla="*/ 15 w 108"/>
                  <a:gd name="T27" fmla="*/ 10 h 100"/>
                  <a:gd name="T28" fmla="*/ 12 w 108"/>
                  <a:gd name="T29" fmla="*/ 14 h 10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08"/>
                  <a:gd name="T46" fmla="*/ 0 h 100"/>
                  <a:gd name="T47" fmla="*/ 108 w 108"/>
                  <a:gd name="T48" fmla="*/ 100 h 10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08" h="100">
                    <a:moveTo>
                      <a:pt x="94" y="100"/>
                    </a:moveTo>
                    <a:lnTo>
                      <a:pt x="46" y="52"/>
                    </a:lnTo>
                    <a:lnTo>
                      <a:pt x="60" y="39"/>
                    </a:lnTo>
                    <a:lnTo>
                      <a:pt x="108" y="86"/>
                    </a:lnTo>
                    <a:lnTo>
                      <a:pt x="94" y="100"/>
                    </a:lnTo>
                    <a:close/>
                    <a:moveTo>
                      <a:pt x="59" y="39"/>
                    </a:moveTo>
                    <a:lnTo>
                      <a:pt x="59" y="39"/>
                    </a:lnTo>
                    <a:lnTo>
                      <a:pt x="60" y="39"/>
                    </a:lnTo>
                    <a:lnTo>
                      <a:pt x="53" y="45"/>
                    </a:lnTo>
                    <a:lnTo>
                      <a:pt x="59" y="39"/>
                    </a:lnTo>
                    <a:close/>
                    <a:moveTo>
                      <a:pt x="47" y="53"/>
                    </a:moveTo>
                    <a:lnTo>
                      <a:pt x="0" y="14"/>
                    </a:lnTo>
                    <a:lnTo>
                      <a:pt x="12" y="0"/>
                    </a:lnTo>
                    <a:lnTo>
                      <a:pt x="59" y="39"/>
                    </a:lnTo>
                    <a:lnTo>
                      <a:pt x="47" y="5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93" name="Freeform 1183">
                <a:extLst>
                  <a:ext uri="{FF2B5EF4-FFF2-40B4-BE49-F238E27FC236}">
                    <a16:creationId xmlns:a16="http://schemas.microsoft.com/office/drawing/2014/main" id="{79C34854-DD09-4E0E-B914-CE8AF29772EA}"/>
                  </a:ext>
                </a:extLst>
              </p:cNvPr>
              <p:cNvSpPr>
                <a:spLocks noEditPoints="1"/>
              </p:cNvSpPr>
              <p:nvPr/>
            </p:nvSpPr>
            <p:spPr bwMode="auto">
              <a:xfrm>
                <a:off x="2500" y="1147"/>
                <a:ext cx="14" cy="12"/>
              </a:xfrm>
              <a:custGeom>
                <a:avLst/>
                <a:gdLst>
                  <a:gd name="T0" fmla="*/ 14 w 59"/>
                  <a:gd name="T1" fmla="*/ 9 h 49"/>
                  <a:gd name="T2" fmla="*/ 14 w 59"/>
                  <a:gd name="T3" fmla="*/ 9 h 49"/>
                  <a:gd name="T4" fmla="*/ 14 w 59"/>
                  <a:gd name="T5" fmla="*/ 9 h 49"/>
                  <a:gd name="T6" fmla="*/ 12 w 59"/>
                  <a:gd name="T7" fmla="*/ 11 h 49"/>
                  <a:gd name="T8" fmla="*/ 14 w 59"/>
                  <a:gd name="T9" fmla="*/ 9 h 49"/>
                  <a:gd name="T10" fmla="*/ 11 w 59"/>
                  <a:gd name="T11" fmla="*/ 12 h 49"/>
                  <a:gd name="T12" fmla="*/ 0 w 59"/>
                  <a:gd name="T13" fmla="*/ 4 h 49"/>
                  <a:gd name="T14" fmla="*/ 3 w 59"/>
                  <a:gd name="T15" fmla="*/ 0 h 49"/>
                  <a:gd name="T16" fmla="*/ 14 w 59"/>
                  <a:gd name="T17" fmla="*/ 9 h 49"/>
                  <a:gd name="T18" fmla="*/ 11 w 59"/>
                  <a:gd name="T19" fmla="*/ 12 h 4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9"/>
                  <a:gd name="T31" fmla="*/ 0 h 49"/>
                  <a:gd name="T32" fmla="*/ 59 w 59"/>
                  <a:gd name="T33" fmla="*/ 49 h 4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9" h="49">
                    <a:moveTo>
                      <a:pt x="58" y="35"/>
                    </a:moveTo>
                    <a:lnTo>
                      <a:pt x="59" y="36"/>
                    </a:lnTo>
                    <a:lnTo>
                      <a:pt x="58" y="35"/>
                    </a:lnTo>
                    <a:lnTo>
                      <a:pt x="51" y="43"/>
                    </a:lnTo>
                    <a:lnTo>
                      <a:pt x="58" y="35"/>
                    </a:lnTo>
                    <a:close/>
                    <a:moveTo>
                      <a:pt x="46" y="49"/>
                    </a:moveTo>
                    <a:lnTo>
                      <a:pt x="0" y="15"/>
                    </a:lnTo>
                    <a:lnTo>
                      <a:pt x="13" y="0"/>
                    </a:lnTo>
                    <a:lnTo>
                      <a:pt x="58" y="35"/>
                    </a:lnTo>
                    <a:lnTo>
                      <a:pt x="46"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94" name="Freeform 1184">
                <a:extLst>
                  <a:ext uri="{FF2B5EF4-FFF2-40B4-BE49-F238E27FC236}">
                    <a16:creationId xmlns:a16="http://schemas.microsoft.com/office/drawing/2014/main" id="{06D4A193-19FE-475F-95AC-35D8D80EA7CD}"/>
                  </a:ext>
                </a:extLst>
              </p:cNvPr>
              <p:cNvSpPr>
                <a:spLocks noEditPoints="1"/>
              </p:cNvSpPr>
              <p:nvPr/>
            </p:nvSpPr>
            <p:spPr bwMode="auto">
              <a:xfrm>
                <a:off x="2490" y="1140"/>
                <a:ext cx="13" cy="11"/>
              </a:xfrm>
              <a:custGeom>
                <a:avLst/>
                <a:gdLst>
                  <a:gd name="T0" fmla="*/ 13 w 50"/>
                  <a:gd name="T1" fmla="*/ 7 h 41"/>
                  <a:gd name="T2" fmla="*/ 13 w 50"/>
                  <a:gd name="T3" fmla="*/ 7 h 41"/>
                  <a:gd name="T4" fmla="*/ 13 w 50"/>
                  <a:gd name="T5" fmla="*/ 7 h 41"/>
                  <a:gd name="T6" fmla="*/ 11 w 50"/>
                  <a:gd name="T7" fmla="*/ 9 h 41"/>
                  <a:gd name="T8" fmla="*/ 13 w 50"/>
                  <a:gd name="T9" fmla="*/ 7 h 41"/>
                  <a:gd name="T10" fmla="*/ 10 w 50"/>
                  <a:gd name="T11" fmla="*/ 11 h 41"/>
                  <a:gd name="T12" fmla="*/ 0 w 50"/>
                  <a:gd name="T13" fmla="*/ 4 h 41"/>
                  <a:gd name="T14" fmla="*/ 3 w 50"/>
                  <a:gd name="T15" fmla="*/ 0 h 41"/>
                  <a:gd name="T16" fmla="*/ 13 w 50"/>
                  <a:gd name="T17" fmla="*/ 7 h 41"/>
                  <a:gd name="T18" fmla="*/ 10 w 50"/>
                  <a:gd name="T19" fmla="*/ 11 h 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0"/>
                  <a:gd name="T31" fmla="*/ 0 h 41"/>
                  <a:gd name="T32" fmla="*/ 50 w 50"/>
                  <a:gd name="T33" fmla="*/ 41 h 4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0" h="41">
                    <a:moveTo>
                      <a:pt x="50" y="26"/>
                    </a:moveTo>
                    <a:lnTo>
                      <a:pt x="50" y="26"/>
                    </a:lnTo>
                    <a:lnTo>
                      <a:pt x="44" y="33"/>
                    </a:lnTo>
                    <a:lnTo>
                      <a:pt x="50" y="26"/>
                    </a:lnTo>
                    <a:close/>
                    <a:moveTo>
                      <a:pt x="39" y="41"/>
                    </a:moveTo>
                    <a:lnTo>
                      <a:pt x="0" y="16"/>
                    </a:lnTo>
                    <a:lnTo>
                      <a:pt x="11" y="0"/>
                    </a:lnTo>
                    <a:lnTo>
                      <a:pt x="50" y="26"/>
                    </a:lnTo>
                    <a:lnTo>
                      <a:pt x="39"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95" name="Freeform 1185">
                <a:extLst>
                  <a:ext uri="{FF2B5EF4-FFF2-40B4-BE49-F238E27FC236}">
                    <a16:creationId xmlns:a16="http://schemas.microsoft.com/office/drawing/2014/main" id="{3B3DA788-1A77-48CC-985C-C93D150D01D9}"/>
                  </a:ext>
                </a:extLst>
              </p:cNvPr>
              <p:cNvSpPr>
                <a:spLocks noEditPoints="1"/>
              </p:cNvSpPr>
              <p:nvPr/>
            </p:nvSpPr>
            <p:spPr bwMode="auto">
              <a:xfrm>
                <a:off x="2483" y="1135"/>
                <a:ext cx="10" cy="9"/>
              </a:xfrm>
              <a:custGeom>
                <a:avLst/>
                <a:gdLst>
                  <a:gd name="T0" fmla="*/ 10 w 42"/>
                  <a:gd name="T1" fmla="*/ 5 h 36"/>
                  <a:gd name="T2" fmla="*/ 10 w 42"/>
                  <a:gd name="T3" fmla="*/ 5 h 36"/>
                  <a:gd name="T4" fmla="*/ 10 w 42"/>
                  <a:gd name="T5" fmla="*/ 5 h 36"/>
                  <a:gd name="T6" fmla="*/ 9 w 42"/>
                  <a:gd name="T7" fmla="*/ 7 h 36"/>
                  <a:gd name="T8" fmla="*/ 10 w 42"/>
                  <a:gd name="T9" fmla="*/ 5 h 36"/>
                  <a:gd name="T10" fmla="*/ 8 w 42"/>
                  <a:gd name="T11" fmla="*/ 9 h 36"/>
                  <a:gd name="T12" fmla="*/ 0 w 42"/>
                  <a:gd name="T13" fmla="*/ 4 h 36"/>
                  <a:gd name="T14" fmla="*/ 2 w 42"/>
                  <a:gd name="T15" fmla="*/ 0 h 36"/>
                  <a:gd name="T16" fmla="*/ 10 w 42"/>
                  <a:gd name="T17" fmla="*/ 5 h 36"/>
                  <a:gd name="T18" fmla="*/ 8 w 42"/>
                  <a:gd name="T19" fmla="*/ 9 h 3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2"/>
                  <a:gd name="T31" fmla="*/ 0 h 36"/>
                  <a:gd name="T32" fmla="*/ 42 w 42"/>
                  <a:gd name="T33" fmla="*/ 36 h 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2" h="36">
                    <a:moveTo>
                      <a:pt x="42" y="20"/>
                    </a:moveTo>
                    <a:lnTo>
                      <a:pt x="42" y="19"/>
                    </a:lnTo>
                    <a:lnTo>
                      <a:pt x="42" y="20"/>
                    </a:lnTo>
                    <a:lnTo>
                      <a:pt x="36" y="28"/>
                    </a:lnTo>
                    <a:lnTo>
                      <a:pt x="42" y="20"/>
                    </a:lnTo>
                    <a:close/>
                    <a:moveTo>
                      <a:pt x="32" y="36"/>
                    </a:moveTo>
                    <a:lnTo>
                      <a:pt x="0" y="17"/>
                    </a:lnTo>
                    <a:lnTo>
                      <a:pt x="10" y="0"/>
                    </a:lnTo>
                    <a:lnTo>
                      <a:pt x="42" y="20"/>
                    </a:lnTo>
                    <a:lnTo>
                      <a:pt x="32" y="3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96" name="Freeform 1186">
                <a:extLst>
                  <a:ext uri="{FF2B5EF4-FFF2-40B4-BE49-F238E27FC236}">
                    <a16:creationId xmlns:a16="http://schemas.microsoft.com/office/drawing/2014/main" id="{11A3D7FC-129D-42EC-8821-D799FB55FC50}"/>
                  </a:ext>
                </a:extLst>
              </p:cNvPr>
              <p:cNvSpPr>
                <a:spLocks noEditPoints="1"/>
              </p:cNvSpPr>
              <p:nvPr/>
            </p:nvSpPr>
            <p:spPr bwMode="auto">
              <a:xfrm>
                <a:off x="2476" y="1131"/>
                <a:ext cx="10" cy="8"/>
              </a:xfrm>
              <a:custGeom>
                <a:avLst/>
                <a:gdLst>
                  <a:gd name="T0" fmla="*/ 7 w 37"/>
                  <a:gd name="T1" fmla="*/ 8 h 35"/>
                  <a:gd name="T2" fmla="*/ 7 w 37"/>
                  <a:gd name="T3" fmla="*/ 8 h 35"/>
                  <a:gd name="T4" fmla="*/ 7 w 37"/>
                  <a:gd name="T5" fmla="*/ 8 h 35"/>
                  <a:gd name="T6" fmla="*/ 8 w 37"/>
                  <a:gd name="T7" fmla="*/ 6 h 35"/>
                  <a:gd name="T8" fmla="*/ 7 w 37"/>
                  <a:gd name="T9" fmla="*/ 8 h 35"/>
                  <a:gd name="T10" fmla="*/ 7 w 37"/>
                  <a:gd name="T11" fmla="*/ 8 h 35"/>
                  <a:gd name="T12" fmla="*/ 0 w 37"/>
                  <a:gd name="T13" fmla="*/ 3 h 35"/>
                  <a:gd name="T14" fmla="*/ 3 w 37"/>
                  <a:gd name="T15" fmla="*/ 0 h 35"/>
                  <a:gd name="T16" fmla="*/ 10 w 37"/>
                  <a:gd name="T17" fmla="*/ 5 h 35"/>
                  <a:gd name="T18" fmla="*/ 7 w 37"/>
                  <a:gd name="T19" fmla="*/ 8 h 3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7"/>
                  <a:gd name="T31" fmla="*/ 0 h 35"/>
                  <a:gd name="T32" fmla="*/ 37 w 37"/>
                  <a:gd name="T33" fmla="*/ 35 h 3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7" h="35">
                    <a:moveTo>
                      <a:pt x="26" y="35"/>
                    </a:moveTo>
                    <a:lnTo>
                      <a:pt x="26" y="35"/>
                    </a:lnTo>
                    <a:lnTo>
                      <a:pt x="25" y="35"/>
                    </a:lnTo>
                    <a:lnTo>
                      <a:pt x="30" y="27"/>
                    </a:lnTo>
                    <a:lnTo>
                      <a:pt x="26" y="35"/>
                    </a:lnTo>
                    <a:close/>
                    <a:moveTo>
                      <a:pt x="25" y="35"/>
                    </a:moveTo>
                    <a:lnTo>
                      <a:pt x="0" y="15"/>
                    </a:lnTo>
                    <a:lnTo>
                      <a:pt x="11" y="0"/>
                    </a:lnTo>
                    <a:lnTo>
                      <a:pt x="37" y="20"/>
                    </a:lnTo>
                    <a:lnTo>
                      <a:pt x="25" y="3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97" name="Freeform 1187">
                <a:extLst>
                  <a:ext uri="{FF2B5EF4-FFF2-40B4-BE49-F238E27FC236}">
                    <a16:creationId xmlns:a16="http://schemas.microsoft.com/office/drawing/2014/main" id="{8407F8FE-5723-444B-B73E-6CE5E1B661FD}"/>
                  </a:ext>
                </a:extLst>
              </p:cNvPr>
              <p:cNvSpPr>
                <a:spLocks noEditPoints="1"/>
              </p:cNvSpPr>
              <p:nvPr/>
            </p:nvSpPr>
            <p:spPr bwMode="auto">
              <a:xfrm>
                <a:off x="2471" y="1127"/>
                <a:ext cx="8" cy="8"/>
              </a:xfrm>
              <a:custGeom>
                <a:avLst/>
                <a:gdLst>
                  <a:gd name="T0" fmla="*/ 8 w 32"/>
                  <a:gd name="T1" fmla="*/ 4 h 30"/>
                  <a:gd name="T2" fmla="*/ 8 w 32"/>
                  <a:gd name="T3" fmla="*/ 4 h 30"/>
                  <a:gd name="T4" fmla="*/ 8 w 32"/>
                  <a:gd name="T5" fmla="*/ 4 h 30"/>
                  <a:gd name="T6" fmla="*/ 7 w 32"/>
                  <a:gd name="T7" fmla="*/ 6 h 30"/>
                  <a:gd name="T8" fmla="*/ 8 w 32"/>
                  <a:gd name="T9" fmla="*/ 4 h 30"/>
                  <a:gd name="T10" fmla="*/ 6 w 32"/>
                  <a:gd name="T11" fmla="*/ 8 h 30"/>
                  <a:gd name="T12" fmla="*/ 0 w 32"/>
                  <a:gd name="T13" fmla="*/ 5 h 30"/>
                  <a:gd name="T14" fmla="*/ 2 w 32"/>
                  <a:gd name="T15" fmla="*/ 0 h 30"/>
                  <a:gd name="T16" fmla="*/ 8 w 32"/>
                  <a:gd name="T17" fmla="*/ 4 h 30"/>
                  <a:gd name="T18" fmla="*/ 6 w 32"/>
                  <a:gd name="T19" fmla="*/ 8 h 3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2"/>
                  <a:gd name="T31" fmla="*/ 0 h 30"/>
                  <a:gd name="T32" fmla="*/ 32 w 32"/>
                  <a:gd name="T33" fmla="*/ 30 h 3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2" h="30">
                    <a:moveTo>
                      <a:pt x="32" y="14"/>
                    </a:moveTo>
                    <a:lnTo>
                      <a:pt x="32" y="14"/>
                    </a:lnTo>
                    <a:lnTo>
                      <a:pt x="26" y="21"/>
                    </a:lnTo>
                    <a:lnTo>
                      <a:pt x="32" y="14"/>
                    </a:lnTo>
                    <a:close/>
                    <a:moveTo>
                      <a:pt x="22" y="30"/>
                    </a:moveTo>
                    <a:lnTo>
                      <a:pt x="0" y="17"/>
                    </a:lnTo>
                    <a:lnTo>
                      <a:pt x="8" y="0"/>
                    </a:lnTo>
                    <a:lnTo>
                      <a:pt x="32" y="14"/>
                    </a:lnTo>
                    <a:lnTo>
                      <a:pt x="22"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98" name="Freeform 1188">
                <a:extLst>
                  <a:ext uri="{FF2B5EF4-FFF2-40B4-BE49-F238E27FC236}">
                    <a16:creationId xmlns:a16="http://schemas.microsoft.com/office/drawing/2014/main" id="{9C6D9FE6-1A10-4C06-91B0-6F5A4E56C7FB}"/>
                  </a:ext>
                </a:extLst>
              </p:cNvPr>
              <p:cNvSpPr>
                <a:spLocks noEditPoints="1"/>
              </p:cNvSpPr>
              <p:nvPr/>
            </p:nvSpPr>
            <p:spPr bwMode="auto">
              <a:xfrm>
                <a:off x="2466" y="1125"/>
                <a:ext cx="7" cy="7"/>
              </a:xfrm>
              <a:custGeom>
                <a:avLst/>
                <a:gdLst>
                  <a:gd name="T0" fmla="*/ 7 w 27"/>
                  <a:gd name="T1" fmla="*/ 2 h 27"/>
                  <a:gd name="T2" fmla="*/ 7 w 27"/>
                  <a:gd name="T3" fmla="*/ 2 h 27"/>
                  <a:gd name="T4" fmla="*/ 7 w 27"/>
                  <a:gd name="T5" fmla="*/ 2 h 27"/>
                  <a:gd name="T6" fmla="*/ 6 w 27"/>
                  <a:gd name="T7" fmla="*/ 5 h 27"/>
                  <a:gd name="T8" fmla="*/ 7 w 27"/>
                  <a:gd name="T9" fmla="*/ 2 h 27"/>
                  <a:gd name="T10" fmla="*/ 5 w 27"/>
                  <a:gd name="T11" fmla="*/ 7 h 27"/>
                  <a:gd name="T12" fmla="*/ 0 w 27"/>
                  <a:gd name="T13" fmla="*/ 4 h 27"/>
                  <a:gd name="T14" fmla="*/ 2 w 27"/>
                  <a:gd name="T15" fmla="*/ 0 h 27"/>
                  <a:gd name="T16" fmla="*/ 7 w 27"/>
                  <a:gd name="T17" fmla="*/ 2 h 27"/>
                  <a:gd name="T18" fmla="*/ 5 w 27"/>
                  <a:gd name="T19" fmla="*/ 7 h 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
                  <a:gd name="T31" fmla="*/ 0 h 27"/>
                  <a:gd name="T32" fmla="*/ 27 w 27"/>
                  <a:gd name="T33" fmla="*/ 27 h 2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 h="27">
                    <a:moveTo>
                      <a:pt x="27" y="9"/>
                    </a:moveTo>
                    <a:lnTo>
                      <a:pt x="27" y="9"/>
                    </a:lnTo>
                    <a:lnTo>
                      <a:pt x="23" y="18"/>
                    </a:lnTo>
                    <a:lnTo>
                      <a:pt x="27" y="9"/>
                    </a:lnTo>
                    <a:close/>
                    <a:moveTo>
                      <a:pt x="19" y="27"/>
                    </a:moveTo>
                    <a:lnTo>
                      <a:pt x="0" y="17"/>
                    </a:lnTo>
                    <a:lnTo>
                      <a:pt x="9" y="0"/>
                    </a:lnTo>
                    <a:lnTo>
                      <a:pt x="27" y="9"/>
                    </a:lnTo>
                    <a:lnTo>
                      <a:pt x="19" y="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499" name="Freeform 1189">
                <a:extLst>
                  <a:ext uri="{FF2B5EF4-FFF2-40B4-BE49-F238E27FC236}">
                    <a16:creationId xmlns:a16="http://schemas.microsoft.com/office/drawing/2014/main" id="{3FC7B1A1-6004-4C51-A27E-8BBA94487C51}"/>
                  </a:ext>
                </a:extLst>
              </p:cNvPr>
              <p:cNvSpPr>
                <a:spLocks noEditPoints="1"/>
              </p:cNvSpPr>
              <p:nvPr/>
            </p:nvSpPr>
            <p:spPr bwMode="auto">
              <a:xfrm>
                <a:off x="2457" y="1120"/>
                <a:ext cx="11" cy="9"/>
              </a:xfrm>
              <a:custGeom>
                <a:avLst/>
                <a:gdLst>
                  <a:gd name="T0" fmla="*/ 9 w 45"/>
                  <a:gd name="T1" fmla="*/ 9 h 38"/>
                  <a:gd name="T2" fmla="*/ 4 w 45"/>
                  <a:gd name="T3" fmla="*/ 7 h 38"/>
                  <a:gd name="T4" fmla="*/ 6 w 45"/>
                  <a:gd name="T5" fmla="*/ 3 h 38"/>
                  <a:gd name="T6" fmla="*/ 11 w 45"/>
                  <a:gd name="T7" fmla="*/ 5 h 38"/>
                  <a:gd name="T8" fmla="*/ 9 w 45"/>
                  <a:gd name="T9" fmla="*/ 9 h 38"/>
                  <a:gd name="T10" fmla="*/ 4 w 45"/>
                  <a:gd name="T11" fmla="*/ 7 h 38"/>
                  <a:gd name="T12" fmla="*/ 4 w 45"/>
                  <a:gd name="T13" fmla="*/ 7 h 38"/>
                  <a:gd name="T14" fmla="*/ 4 w 45"/>
                  <a:gd name="T15" fmla="*/ 6 h 38"/>
                  <a:gd name="T16" fmla="*/ 5 w 45"/>
                  <a:gd name="T17" fmla="*/ 5 h 38"/>
                  <a:gd name="T18" fmla="*/ 4 w 45"/>
                  <a:gd name="T19" fmla="*/ 7 h 38"/>
                  <a:gd name="T20" fmla="*/ 4 w 45"/>
                  <a:gd name="T21" fmla="*/ 6 h 38"/>
                  <a:gd name="T22" fmla="*/ 0 w 45"/>
                  <a:gd name="T23" fmla="*/ 4 h 38"/>
                  <a:gd name="T24" fmla="*/ 3 w 45"/>
                  <a:gd name="T25" fmla="*/ 0 h 38"/>
                  <a:gd name="T26" fmla="*/ 7 w 45"/>
                  <a:gd name="T27" fmla="*/ 3 h 38"/>
                  <a:gd name="T28" fmla="*/ 4 w 45"/>
                  <a:gd name="T29" fmla="*/ 6 h 3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5"/>
                  <a:gd name="T46" fmla="*/ 0 h 38"/>
                  <a:gd name="T47" fmla="*/ 45 w 45"/>
                  <a:gd name="T48" fmla="*/ 38 h 3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5" h="38">
                    <a:moveTo>
                      <a:pt x="36" y="38"/>
                    </a:moveTo>
                    <a:lnTo>
                      <a:pt x="17" y="28"/>
                    </a:lnTo>
                    <a:lnTo>
                      <a:pt x="25" y="12"/>
                    </a:lnTo>
                    <a:lnTo>
                      <a:pt x="45" y="21"/>
                    </a:lnTo>
                    <a:lnTo>
                      <a:pt x="36" y="38"/>
                    </a:lnTo>
                    <a:close/>
                    <a:moveTo>
                      <a:pt x="17" y="28"/>
                    </a:moveTo>
                    <a:lnTo>
                      <a:pt x="16" y="28"/>
                    </a:lnTo>
                    <a:lnTo>
                      <a:pt x="15" y="27"/>
                    </a:lnTo>
                    <a:lnTo>
                      <a:pt x="22" y="21"/>
                    </a:lnTo>
                    <a:lnTo>
                      <a:pt x="17" y="28"/>
                    </a:lnTo>
                    <a:close/>
                    <a:moveTo>
                      <a:pt x="15" y="27"/>
                    </a:moveTo>
                    <a:lnTo>
                      <a:pt x="0" y="15"/>
                    </a:lnTo>
                    <a:lnTo>
                      <a:pt x="12" y="0"/>
                    </a:lnTo>
                    <a:lnTo>
                      <a:pt x="27" y="13"/>
                    </a:lnTo>
                    <a:lnTo>
                      <a:pt x="15" y="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00" name="Freeform 1190">
                <a:extLst>
                  <a:ext uri="{FF2B5EF4-FFF2-40B4-BE49-F238E27FC236}">
                    <a16:creationId xmlns:a16="http://schemas.microsoft.com/office/drawing/2014/main" id="{478FBD95-2B43-41BB-9A38-5D1E815299A4}"/>
                  </a:ext>
                </a:extLst>
              </p:cNvPr>
              <p:cNvSpPr>
                <a:spLocks noEditPoints="1"/>
              </p:cNvSpPr>
              <p:nvPr/>
            </p:nvSpPr>
            <p:spPr bwMode="auto">
              <a:xfrm>
                <a:off x="2453" y="1117"/>
                <a:ext cx="7" cy="7"/>
              </a:xfrm>
              <a:custGeom>
                <a:avLst/>
                <a:gdLst>
                  <a:gd name="T0" fmla="*/ 6 w 30"/>
                  <a:gd name="T1" fmla="*/ 2 h 26"/>
                  <a:gd name="T2" fmla="*/ 7 w 30"/>
                  <a:gd name="T3" fmla="*/ 3 h 26"/>
                  <a:gd name="T4" fmla="*/ 7 w 30"/>
                  <a:gd name="T5" fmla="*/ 3 h 26"/>
                  <a:gd name="T6" fmla="*/ 5 w 30"/>
                  <a:gd name="T7" fmla="*/ 5 h 26"/>
                  <a:gd name="T8" fmla="*/ 6 w 30"/>
                  <a:gd name="T9" fmla="*/ 2 h 26"/>
                  <a:gd name="T10" fmla="*/ 4 w 30"/>
                  <a:gd name="T11" fmla="*/ 7 h 26"/>
                  <a:gd name="T12" fmla="*/ 0 w 30"/>
                  <a:gd name="T13" fmla="*/ 4 h 26"/>
                  <a:gd name="T14" fmla="*/ 2 w 30"/>
                  <a:gd name="T15" fmla="*/ 0 h 26"/>
                  <a:gd name="T16" fmla="*/ 6 w 30"/>
                  <a:gd name="T17" fmla="*/ 2 h 26"/>
                  <a:gd name="T18" fmla="*/ 4 w 30"/>
                  <a:gd name="T19" fmla="*/ 7 h 2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0"/>
                  <a:gd name="T31" fmla="*/ 0 h 26"/>
                  <a:gd name="T32" fmla="*/ 30 w 30"/>
                  <a:gd name="T33" fmla="*/ 26 h 2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0" h="26">
                    <a:moveTo>
                      <a:pt x="27" y="8"/>
                    </a:moveTo>
                    <a:lnTo>
                      <a:pt x="29" y="10"/>
                    </a:lnTo>
                    <a:lnTo>
                      <a:pt x="30" y="10"/>
                    </a:lnTo>
                    <a:lnTo>
                      <a:pt x="23" y="17"/>
                    </a:lnTo>
                    <a:lnTo>
                      <a:pt x="27" y="8"/>
                    </a:lnTo>
                    <a:close/>
                    <a:moveTo>
                      <a:pt x="19" y="26"/>
                    </a:moveTo>
                    <a:lnTo>
                      <a:pt x="0" y="16"/>
                    </a:lnTo>
                    <a:lnTo>
                      <a:pt x="9" y="0"/>
                    </a:lnTo>
                    <a:lnTo>
                      <a:pt x="27" y="8"/>
                    </a:lnTo>
                    <a:lnTo>
                      <a:pt x="19" y="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01" name="Freeform 1191">
                <a:extLst>
                  <a:ext uri="{FF2B5EF4-FFF2-40B4-BE49-F238E27FC236}">
                    <a16:creationId xmlns:a16="http://schemas.microsoft.com/office/drawing/2014/main" id="{4C52C4E1-5C81-4297-AC06-B61B3687A019}"/>
                  </a:ext>
                </a:extLst>
              </p:cNvPr>
              <p:cNvSpPr>
                <a:spLocks noEditPoints="1"/>
              </p:cNvSpPr>
              <p:nvPr/>
            </p:nvSpPr>
            <p:spPr bwMode="auto">
              <a:xfrm>
                <a:off x="2447" y="1113"/>
                <a:ext cx="8" cy="8"/>
              </a:xfrm>
              <a:custGeom>
                <a:avLst/>
                <a:gdLst>
                  <a:gd name="T0" fmla="*/ 6 w 33"/>
                  <a:gd name="T1" fmla="*/ 8 h 32"/>
                  <a:gd name="T2" fmla="*/ 5 w 33"/>
                  <a:gd name="T3" fmla="*/ 8 h 32"/>
                  <a:gd name="T4" fmla="*/ 5 w 33"/>
                  <a:gd name="T5" fmla="*/ 8 h 32"/>
                  <a:gd name="T6" fmla="*/ 7 w 33"/>
                  <a:gd name="T7" fmla="*/ 6 h 32"/>
                  <a:gd name="T8" fmla="*/ 6 w 33"/>
                  <a:gd name="T9" fmla="*/ 8 h 32"/>
                  <a:gd name="T10" fmla="*/ 5 w 33"/>
                  <a:gd name="T11" fmla="*/ 8 h 32"/>
                  <a:gd name="T12" fmla="*/ 0 w 33"/>
                  <a:gd name="T13" fmla="*/ 4 h 32"/>
                  <a:gd name="T14" fmla="*/ 3 w 33"/>
                  <a:gd name="T15" fmla="*/ 0 h 32"/>
                  <a:gd name="T16" fmla="*/ 8 w 33"/>
                  <a:gd name="T17" fmla="*/ 4 h 32"/>
                  <a:gd name="T18" fmla="*/ 5 w 33"/>
                  <a:gd name="T19" fmla="*/ 8 h 3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3"/>
                  <a:gd name="T31" fmla="*/ 0 h 32"/>
                  <a:gd name="T32" fmla="*/ 33 w 33"/>
                  <a:gd name="T33" fmla="*/ 32 h 3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3" h="32">
                    <a:moveTo>
                      <a:pt x="23" y="32"/>
                    </a:moveTo>
                    <a:lnTo>
                      <a:pt x="22" y="32"/>
                    </a:lnTo>
                    <a:lnTo>
                      <a:pt x="22" y="31"/>
                    </a:lnTo>
                    <a:lnTo>
                      <a:pt x="27" y="23"/>
                    </a:lnTo>
                    <a:lnTo>
                      <a:pt x="23" y="32"/>
                    </a:lnTo>
                    <a:close/>
                    <a:moveTo>
                      <a:pt x="22" y="31"/>
                    </a:moveTo>
                    <a:lnTo>
                      <a:pt x="0" y="16"/>
                    </a:lnTo>
                    <a:lnTo>
                      <a:pt x="11" y="0"/>
                    </a:lnTo>
                    <a:lnTo>
                      <a:pt x="33" y="16"/>
                    </a:lnTo>
                    <a:lnTo>
                      <a:pt x="22"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02" name="Freeform 1192">
                <a:extLst>
                  <a:ext uri="{FF2B5EF4-FFF2-40B4-BE49-F238E27FC236}">
                    <a16:creationId xmlns:a16="http://schemas.microsoft.com/office/drawing/2014/main" id="{DCE21660-287F-446E-B6F2-5AB780262D1D}"/>
                  </a:ext>
                </a:extLst>
              </p:cNvPr>
              <p:cNvSpPr>
                <a:spLocks noEditPoints="1"/>
              </p:cNvSpPr>
              <p:nvPr/>
            </p:nvSpPr>
            <p:spPr bwMode="auto">
              <a:xfrm>
                <a:off x="2440" y="1109"/>
                <a:ext cx="10" cy="8"/>
              </a:xfrm>
              <a:custGeom>
                <a:avLst/>
                <a:gdLst>
                  <a:gd name="T0" fmla="*/ 7 w 38"/>
                  <a:gd name="T1" fmla="*/ 8 h 36"/>
                  <a:gd name="T2" fmla="*/ 7 w 38"/>
                  <a:gd name="T3" fmla="*/ 8 h 36"/>
                  <a:gd name="T4" fmla="*/ 7 w 38"/>
                  <a:gd name="T5" fmla="*/ 8 h 36"/>
                  <a:gd name="T6" fmla="*/ 8 w 38"/>
                  <a:gd name="T7" fmla="*/ 6 h 36"/>
                  <a:gd name="T8" fmla="*/ 7 w 38"/>
                  <a:gd name="T9" fmla="*/ 8 h 36"/>
                  <a:gd name="T10" fmla="*/ 7 w 38"/>
                  <a:gd name="T11" fmla="*/ 8 h 36"/>
                  <a:gd name="T12" fmla="*/ 0 w 38"/>
                  <a:gd name="T13" fmla="*/ 4 h 36"/>
                  <a:gd name="T14" fmla="*/ 3 w 38"/>
                  <a:gd name="T15" fmla="*/ 0 h 36"/>
                  <a:gd name="T16" fmla="*/ 10 w 38"/>
                  <a:gd name="T17" fmla="*/ 4 h 36"/>
                  <a:gd name="T18" fmla="*/ 7 w 38"/>
                  <a:gd name="T19" fmla="*/ 8 h 3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8"/>
                  <a:gd name="T31" fmla="*/ 0 h 36"/>
                  <a:gd name="T32" fmla="*/ 38 w 38"/>
                  <a:gd name="T33" fmla="*/ 36 h 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8" h="36">
                    <a:moveTo>
                      <a:pt x="27" y="35"/>
                    </a:moveTo>
                    <a:lnTo>
                      <a:pt x="28" y="36"/>
                    </a:lnTo>
                    <a:lnTo>
                      <a:pt x="27" y="35"/>
                    </a:lnTo>
                    <a:lnTo>
                      <a:pt x="32" y="27"/>
                    </a:lnTo>
                    <a:lnTo>
                      <a:pt x="27" y="35"/>
                    </a:lnTo>
                    <a:close/>
                    <a:moveTo>
                      <a:pt x="27" y="35"/>
                    </a:moveTo>
                    <a:lnTo>
                      <a:pt x="0" y="16"/>
                    </a:lnTo>
                    <a:lnTo>
                      <a:pt x="12" y="0"/>
                    </a:lnTo>
                    <a:lnTo>
                      <a:pt x="38" y="19"/>
                    </a:lnTo>
                    <a:lnTo>
                      <a:pt x="27" y="3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03" name="Freeform 1193">
                <a:extLst>
                  <a:ext uri="{FF2B5EF4-FFF2-40B4-BE49-F238E27FC236}">
                    <a16:creationId xmlns:a16="http://schemas.microsoft.com/office/drawing/2014/main" id="{D8D4477A-691D-4A64-94BD-042AE1EE1216}"/>
                  </a:ext>
                </a:extLst>
              </p:cNvPr>
              <p:cNvSpPr>
                <a:spLocks noEditPoints="1"/>
              </p:cNvSpPr>
              <p:nvPr/>
            </p:nvSpPr>
            <p:spPr bwMode="auto">
              <a:xfrm>
                <a:off x="2435" y="1103"/>
                <a:ext cx="9" cy="9"/>
              </a:xfrm>
              <a:custGeom>
                <a:avLst/>
                <a:gdLst>
                  <a:gd name="T0" fmla="*/ 6 w 37"/>
                  <a:gd name="T1" fmla="*/ 9 h 38"/>
                  <a:gd name="T2" fmla="*/ 6 w 37"/>
                  <a:gd name="T3" fmla="*/ 9 h 38"/>
                  <a:gd name="T4" fmla="*/ 6 w 37"/>
                  <a:gd name="T5" fmla="*/ 9 h 38"/>
                  <a:gd name="T6" fmla="*/ 7 w 37"/>
                  <a:gd name="T7" fmla="*/ 7 h 38"/>
                  <a:gd name="T8" fmla="*/ 6 w 37"/>
                  <a:gd name="T9" fmla="*/ 9 h 38"/>
                  <a:gd name="T10" fmla="*/ 6 w 37"/>
                  <a:gd name="T11" fmla="*/ 9 h 38"/>
                  <a:gd name="T12" fmla="*/ 0 w 37"/>
                  <a:gd name="T13" fmla="*/ 4 h 38"/>
                  <a:gd name="T14" fmla="*/ 3 w 37"/>
                  <a:gd name="T15" fmla="*/ 0 h 38"/>
                  <a:gd name="T16" fmla="*/ 9 w 37"/>
                  <a:gd name="T17" fmla="*/ 6 h 38"/>
                  <a:gd name="T18" fmla="*/ 6 w 37"/>
                  <a:gd name="T19" fmla="*/ 9 h 3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7"/>
                  <a:gd name="T31" fmla="*/ 0 h 38"/>
                  <a:gd name="T32" fmla="*/ 37 w 37"/>
                  <a:gd name="T33" fmla="*/ 38 h 3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7" h="38">
                    <a:moveTo>
                      <a:pt x="23" y="38"/>
                    </a:moveTo>
                    <a:lnTo>
                      <a:pt x="23" y="37"/>
                    </a:lnTo>
                    <a:lnTo>
                      <a:pt x="30" y="30"/>
                    </a:lnTo>
                    <a:lnTo>
                      <a:pt x="23" y="38"/>
                    </a:lnTo>
                    <a:close/>
                    <a:moveTo>
                      <a:pt x="23" y="37"/>
                    </a:moveTo>
                    <a:lnTo>
                      <a:pt x="0" y="15"/>
                    </a:lnTo>
                    <a:lnTo>
                      <a:pt x="14" y="0"/>
                    </a:lnTo>
                    <a:lnTo>
                      <a:pt x="37" y="24"/>
                    </a:lnTo>
                    <a:lnTo>
                      <a:pt x="23" y="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04" name="Freeform 1194">
                <a:extLst>
                  <a:ext uri="{FF2B5EF4-FFF2-40B4-BE49-F238E27FC236}">
                    <a16:creationId xmlns:a16="http://schemas.microsoft.com/office/drawing/2014/main" id="{651A8550-4D8B-4DA1-A28C-51C1790F2606}"/>
                  </a:ext>
                </a:extLst>
              </p:cNvPr>
              <p:cNvSpPr>
                <a:spLocks noEditPoints="1"/>
              </p:cNvSpPr>
              <p:nvPr/>
            </p:nvSpPr>
            <p:spPr bwMode="auto">
              <a:xfrm>
                <a:off x="2429" y="1098"/>
                <a:ext cx="9" cy="9"/>
              </a:xfrm>
              <a:custGeom>
                <a:avLst/>
                <a:gdLst>
                  <a:gd name="T0" fmla="*/ 6 w 36"/>
                  <a:gd name="T1" fmla="*/ 9 h 37"/>
                  <a:gd name="T2" fmla="*/ 6 w 36"/>
                  <a:gd name="T3" fmla="*/ 9 h 37"/>
                  <a:gd name="T4" fmla="*/ 6 w 36"/>
                  <a:gd name="T5" fmla="*/ 9 h 37"/>
                  <a:gd name="T6" fmla="*/ 7 w 36"/>
                  <a:gd name="T7" fmla="*/ 7 h 37"/>
                  <a:gd name="T8" fmla="*/ 6 w 36"/>
                  <a:gd name="T9" fmla="*/ 9 h 37"/>
                  <a:gd name="T10" fmla="*/ 6 w 36"/>
                  <a:gd name="T11" fmla="*/ 9 h 37"/>
                  <a:gd name="T12" fmla="*/ 0 w 36"/>
                  <a:gd name="T13" fmla="*/ 3 h 37"/>
                  <a:gd name="T14" fmla="*/ 3 w 36"/>
                  <a:gd name="T15" fmla="*/ 0 h 37"/>
                  <a:gd name="T16" fmla="*/ 9 w 36"/>
                  <a:gd name="T17" fmla="*/ 5 h 37"/>
                  <a:gd name="T18" fmla="*/ 6 w 36"/>
                  <a:gd name="T19" fmla="*/ 9 h 3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6"/>
                  <a:gd name="T31" fmla="*/ 0 h 37"/>
                  <a:gd name="T32" fmla="*/ 36 w 36"/>
                  <a:gd name="T33" fmla="*/ 37 h 3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6" h="37">
                    <a:moveTo>
                      <a:pt x="22" y="37"/>
                    </a:moveTo>
                    <a:lnTo>
                      <a:pt x="22" y="37"/>
                    </a:lnTo>
                    <a:lnTo>
                      <a:pt x="29" y="29"/>
                    </a:lnTo>
                    <a:lnTo>
                      <a:pt x="22" y="37"/>
                    </a:lnTo>
                    <a:close/>
                    <a:moveTo>
                      <a:pt x="22" y="37"/>
                    </a:moveTo>
                    <a:lnTo>
                      <a:pt x="0" y="14"/>
                    </a:lnTo>
                    <a:lnTo>
                      <a:pt x="13" y="0"/>
                    </a:lnTo>
                    <a:lnTo>
                      <a:pt x="36" y="22"/>
                    </a:lnTo>
                    <a:lnTo>
                      <a:pt x="22" y="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05" name="Freeform 1195">
                <a:extLst>
                  <a:ext uri="{FF2B5EF4-FFF2-40B4-BE49-F238E27FC236}">
                    <a16:creationId xmlns:a16="http://schemas.microsoft.com/office/drawing/2014/main" id="{1D5490B3-2200-4453-8323-293682D23D40}"/>
                  </a:ext>
                </a:extLst>
              </p:cNvPr>
              <p:cNvSpPr>
                <a:spLocks noEditPoints="1"/>
              </p:cNvSpPr>
              <p:nvPr/>
            </p:nvSpPr>
            <p:spPr bwMode="auto">
              <a:xfrm>
                <a:off x="2423" y="1091"/>
                <a:ext cx="9" cy="10"/>
              </a:xfrm>
              <a:custGeom>
                <a:avLst/>
                <a:gdLst>
                  <a:gd name="T0" fmla="*/ 9 w 38"/>
                  <a:gd name="T1" fmla="*/ 6 h 39"/>
                  <a:gd name="T2" fmla="*/ 9 w 38"/>
                  <a:gd name="T3" fmla="*/ 6 h 39"/>
                  <a:gd name="T4" fmla="*/ 9 w 38"/>
                  <a:gd name="T5" fmla="*/ 6 h 39"/>
                  <a:gd name="T6" fmla="*/ 8 w 38"/>
                  <a:gd name="T7" fmla="*/ 8 h 39"/>
                  <a:gd name="T8" fmla="*/ 9 w 38"/>
                  <a:gd name="T9" fmla="*/ 6 h 39"/>
                  <a:gd name="T10" fmla="*/ 6 w 38"/>
                  <a:gd name="T11" fmla="*/ 10 h 39"/>
                  <a:gd name="T12" fmla="*/ 0 w 38"/>
                  <a:gd name="T13" fmla="*/ 3 h 39"/>
                  <a:gd name="T14" fmla="*/ 3 w 38"/>
                  <a:gd name="T15" fmla="*/ 0 h 39"/>
                  <a:gd name="T16" fmla="*/ 9 w 38"/>
                  <a:gd name="T17" fmla="*/ 6 h 39"/>
                  <a:gd name="T18" fmla="*/ 6 w 38"/>
                  <a:gd name="T19" fmla="*/ 10 h 3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8"/>
                  <a:gd name="T31" fmla="*/ 0 h 39"/>
                  <a:gd name="T32" fmla="*/ 38 w 38"/>
                  <a:gd name="T33" fmla="*/ 39 h 3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8" h="39">
                    <a:moveTo>
                      <a:pt x="38" y="25"/>
                    </a:moveTo>
                    <a:lnTo>
                      <a:pt x="38" y="25"/>
                    </a:lnTo>
                    <a:lnTo>
                      <a:pt x="32" y="32"/>
                    </a:lnTo>
                    <a:lnTo>
                      <a:pt x="38" y="25"/>
                    </a:lnTo>
                    <a:close/>
                    <a:moveTo>
                      <a:pt x="25" y="39"/>
                    </a:moveTo>
                    <a:lnTo>
                      <a:pt x="0" y="13"/>
                    </a:lnTo>
                    <a:lnTo>
                      <a:pt x="13" y="0"/>
                    </a:lnTo>
                    <a:lnTo>
                      <a:pt x="38" y="25"/>
                    </a:lnTo>
                    <a:lnTo>
                      <a:pt x="25" y="3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06" name="Freeform 1196">
                <a:extLst>
                  <a:ext uri="{FF2B5EF4-FFF2-40B4-BE49-F238E27FC236}">
                    <a16:creationId xmlns:a16="http://schemas.microsoft.com/office/drawing/2014/main" id="{206E3D80-9670-464E-AC99-9C90A0DC1A0B}"/>
                  </a:ext>
                </a:extLst>
              </p:cNvPr>
              <p:cNvSpPr>
                <a:spLocks noEditPoints="1"/>
              </p:cNvSpPr>
              <p:nvPr/>
            </p:nvSpPr>
            <p:spPr bwMode="auto">
              <a:xfrm>
                <a:off x="2417" y="1086"/>
                <a:ext cx="9" cy="9"/>
              </a:xfrm>
              <a:custGeom>
                <a:avLst/>
                <a:gdLst>
                  <a:gd name="T0" fmla="*/ 6 w 35"/>
                  <a:gd name="T1" fmla="*/ 9 h 35"/>
                  <a:gd name="T2" fmla="*/ 6 w 35"/>
                  <a:gd name="T3" fmla="*/ 9 h 35"/>
                  <a:gd name="T4" fmla="*/ 6 w 35"/>
                  <a:gd name="T5" fmla="*/ 9 h 35"/>
                  <a:gd name="T6" fmla="*/ 7 w 35"/>
                  <a:gd name="T7" fmla="*/ 7 h 35"/>
                  <a:gd name="T8" fmla="*/ 6 w 35"/>
                  <a:gd name="T9" fmla="*/ 9 h 35"/>
                  <a:gd name="T10" fmla="*/ 6 w 35"/>
                  <a:gd name="T11" fmla="*/ 9 h 35"/>
                  <a:gd name="T12" fmla="*/ 0 w 35"/>
                  <a:gd name="T13" fmla="*/ 3 h 35"/>
                  <a:gd name="T14" fmla="*/ 3 w 35"/>
                  <a:gd name="T15" fmla="*/ 0 h 35"/>
                  <a:gd name="T16" fmla="*/ 9 w 35"/>
                  <a:gd name="T17" fmla="*/ 6 h 35"/>
                  <a:gd name="T18" fmla="*/ 6 w 35"/>
                  <a:gd name="T19" fmla="*/ 9 h 3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5"/>
                  <a:gd name="T31" fmla="*/ 0 h 35"/>
                  <a:gd name="T32" fmla="*/ 35 w 35"/>
                  <a:gd name="T33" fmla="*/ 35 h 3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5" h="35">
                    <a:moveTo>
                      <a:pt x="22" y="35"/>
                    </a:moveTo>
                    <a:lnTo>
                      <a:pt x="22" y="35"/>
                    </a:lnTo>
                    <a:lnTo>
                      <a:pt x="28" y="29"/>
                    </a:lnTo>
                    <a:lnTo>
                      <a:pt x="22" y="35"/>
                    </a:lnTo>
                    <a:close/>
                    <a:moveTo>
                      <a:pt x="22" y="35"/>
                    </a:moveTo>
                    <a:lnTo>
                      <a:pt x="0" y="13"/>
                    </a:lnTo>
                    <a:lnTo>
                      <a:pt x="13" y="0"/>
                    </a:lnTo>
                    <a:lnTo>
                      <a:pt x="35" y="22"/>
                    </a:lnTo>
                    <a:lnTo>
                      <a:pt x="22" y="3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07" name="Freeform 1197">
                <a:extLst>
                  <a:ext uri="{FF2B5EF4-FFF2-40B4-BE49-F238E27FC236}">
                    <a16:creationId xmlns:a16="http://schemas.microsoft.com/office/drawing/2014/main" id="{DC6A8C83-55C2-4F04-90ED-E144BCF886EF}"/>
                  </a:ext>
                </a:extLst>
              </p:cNvPr>
              <p:cNvSpPr>
                <a:spLocks noEditPoints="1"/>
              </p:cNvSpPr>
              <p:nvPr/>
            </p:nvSpPr>
            <p:spPr bwMode="auto">
              <a:xfrm>
                <a:off x="2412" y="1080"/>
                <a:ext cx="9" cy="9"/>
              </a:xfrm>
              <a:custGeom>
                <a:avLst/>
                <a:gdLst>
                  <a:gd name="T0" fmla="*/ 5 w 34"/>
                  <a:gd name="T1" fmla="*/ 9 h 35"/>
                  <a:gd name="T2" fmla="*/ 5 w 34"/>
                  <a:gd name="T3" fmla="*/ 9 h 35"/>
                  <a:gd name="T4" fmla="*/ 5 w 34"/>
                  <a:gd name="T5" fmla="*/ 9 h 35"/>
                  <a:gd name="T6" fmla="*/ 7 w 34"/>
                  <a:gd name="T7" fmla="*/ 7 h 35"/>
                  <a:gd name="T8" fmla="*/ 5 w 34"/>
                  <a:gd name="T9" fmla="*/ 9 h 35"/>
                  <a:gd name="T10" fmla="*/ 5 w 34"/>
                  <a:gd name="T11" fmla="*/ 9 h 35"/>
                  <a:gd name="T12" fmla="*/ 0 w 34"/>
                  <a:gd name="T13" fmla="*/ 3 h 35"/>
                  <a:gd name="T14" fmla="*/ 4 w 34"/>
                  <a:gd name="T15" fmla="*/ 0 h 35"/>
                  <a:gd name="T16" fmla="*/ 9 w 34"/>
                  <a:gd name="T17" fmla="*/ 6 h 35"/>
                  <a:gd name="T18" fmla="*/ 5 w 34"/>
                  <a:gd name="T19" fmla="*/ 9 h 3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4"/>
                  <a:gd name="T31" fmla="*/ 0 h 35"/>
                  <a:gd name="T32" fmla="*/ 34 w 34"/>
                  <a:gd name="T33" fmla="*/ 35 h 3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4" h="35">
                    <a:moveTo>
                      <a:pt x="20" y="35"/>
                    </a:moveTo>
                    <a:lnTo>
                      <a:pt x="20" y="35"/>
                    </a:lnTo>
                    <a:lnTo>
                      <a:pt x="19" y="35"/>
                    </a:lnTo>
                    <a:lnTo>
                      <a:pt x="26" y="29"/>
                    </a:lnTo>
                    <a:lnTo>
                      <a:pt x="20" y="35"/>
                    </a:lnTo>
                    <a:close/>
                    <a:moveTo>
                      <a:pt x="19" y="35"/>
                    </a:moveTo>
                    <a:lnTo>
                      <a:pt x="0" y="12"/>
                    </a:lnTo>
                    <a:lnTo>
                      <a:pt x="14" y="0"/>
                    </a:lnTo>
                    <a:lnTo>
                      <a:pt x="34" y="22"/>
                    </a:lnTo>
                    <a:lnTo>
                      <a:pt x="19" y="3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08" name="Freeform 1198">
                <a:extLst>
                  <a:ext uri="{FF2B5EF4-FFF2-40B4-BE49-F238E27FC236}">
                    <a16:creationId xmlns:a16="http://schemas.microsoft.com/office/drawing/2014/main" id="{3CCD74BF-9646-4688-BDB6-4F1753A26F25}"/>
                  </a:ext>
                </a:extLst>
              </p:cNvPr>
              <p:cNvSpPr>
                <a:spLocks noEditPoints="1"/>
              </p:cNvSpPr>
              <p:nvPr/>
            </p:nvSpPr>
            <p:spPr bwMode="auto">
              <a:xfrm>
                <a:off x="2407" y="1075"/>
                <a:ext cx="9" cy="9"/>
              </a:xfrm>
              <a:custGeom>
                <a:avLst/>
                <a:gdLst>
                  <a:gd name="T0" fmla="*/ 9 w 35"/>
                  <a:gd name="T1" fmla="*/ 5 h 33"/>
                  <a:gd name="T2" fmla="*/ 9 w 35"/>
                  <a:gd name="T3" fmla="*/ 5 h 33"/>
                  <a:gd name="T4" fmla="*/ 9 w 35"/>
                  <a:gd name="T5" fmla="*/ 5 h 33"/>
                  <a:gd name="T6" fmla="*/ 7 w 35"/>
                  <a:gd name="T7" fmla="*/ 7 h 33"/>
                  <a:gd name="T8" fmla="*/ 9 w 35"/>
                  <a:gd name="T9" fmla="*/ 5 h 33"/>
                  <a:gd name="T10" fmla="*/ 6 w 35"/>
                  <a:gd name="T11" fmla="*/ 9 h 33"/>
                  <a:gd name="T12" fmla="*/ 0 w 35"/>
                  <a:gd name="T13" fmla="*/ 4 h 33"/>
                  <a:gd name="T14" fmla="*/ 3 w 35"/>
                  <a:gd name="T15" fmla="*/ 0 h 33"/>
                  <a:gd name="T16" fmla="*/ 9 w 35"/>
                  <a:gd name="T17" fmla="*/ 5 h 33"/>
                  <a:gd name="T18" fmla="*/ 6 w 35"/>
                  <a:gd name="T19" fmla="*/ 9 h 3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5"/>
                  <a:gd name="T31" fmla="*/ 0 h 33"/>
                  <a:gd name="T32" fmla="*/ 35 w 35"/>
                  <a:gd name="T33" fmla="*/ 33 h 3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5" h="33">
                    <a:moveTo>
                      <a:pt x="34" y="19"/>
                    </a:moveTo>
                    <a:lnTo>
                      <a:pt x="35" y="20"/>
                    </a:lnTo>
                    <a:lnTo>
                      <a:pt x="29" y="27"/>
                    </a:lnTo>
                    <a:lnTo>
                      <a:pt x="34" y="19"/>
                    </a:lnTo>
                    <a:close/>
                    <a:moveTo>
                      <a:pt x="22" y="33"/>
                    </a:moveTo>
                    <a:lnTo>
                      <a:pt x="0" y="14"/>
                    </a:lnTo>
                    <a:lnTo>
                      <a:pt x="12" y="0"/>
                    </a:lnTo>
                    <a:lnTo>
                      <a:pt x="34" y="19"/>
                    </a:lnTo>
                    <a:lnTo>
                      <a:pt x="22"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09" name="Freeform 1199">
                <a:extLst>
                  <a:ext uri="{FF2B5EF4-FFF2-40B4-BE49-F238E27FC236}">
                    <a16:creationId xmlns:a16="http://schemas.microsoft.com/office/drawing/2014/main" id="{39A2618C-F611-4119-84CE-F40A65486D92}"/>
                  </a:ext>
                </a:extLst>
              </p:cNvPr>
              <p:cNvSpPr>
                <a:spLocks noEditPoints="1"/>
              </p:cNvSpPr>
              <p:nvPr/>
            </p:nvSpPr>
            <p:spPr bwMode="auto">
              <a:xfrm>
                <a:off x="2402" y="1072"/>
                <a:ext cx="8" cy="7"/>
              </a:xfrm>
              <a:custGeom>
                <a:avLst/>
                <a:gdLst>
                  <a:gd name="T0" fmla="*/ 8 w 31"/>
                  <a:gd name="T1" fmla="*/ 3 h 29"/>
                  <a:gd name="T2" fmla="*/ 8 w 31"/>
                  <a:gd name="T3" fmla="*/ 3 h 29"/>
                  <a:gd name="T4" fmla="*/ 8 w 31"/>
                  <a:gd name="T5" fmla="*/ 3 h 29"/>
                  <a:gd name="T6" fmla="*/ 7 w 31"/>
                  <a:gd name="T7" fmla="*/ 5 h 29"/>
                  <a:gd name="T8" fmla="*/ 8 w 31"/>
                  <a:gd name="T9" fmla="*/ 3 h 29"/>
                  <a:gd name="T10" fmla="*/ 5 w 31"/>
                  <a:gd name="T11" fmla="*/ 7 h 29"/>
                  <a:gd name="T12" fmla="*/ 0 w 31"/>
                  <a:gd name="T13" fmla="*/ 4 h 29"/>
                  <a:gd name="T14" fmla="*/ 3 w 31"/>
                  <a:gd name="T15" fmla="*/ 0 h 29"/>
                  <a:gd name="T16" fmla="*/ 8 w 31"/>
                  <a:gd name="T17" fmla="*/ 3 h 29"/>
                  <a:gd name="T18" fmla="*/ 5 w 31"/>
                  <a:gd name="T19" fmla="*/ 7 h 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1"/>
                  <a:gd name="T31" fmla="*/ 0 h 29"/>
                  <a:gd name="T32" fmla="*/ 31 w 31"/>
                  <a:gd name="T33" fmla="*/ 29 h 2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1" h="29">
                    <a:moveTo>
                      <a:pt x="30" y="12"/>
                    </a:moveTo>
                    <a:lnTo>
                      <a:pt x="31" y="13"/>
                    </a:lnTo>
                    <a:lnTo>
                      <a:pt x="26" y="21"/>
                    </a:lnTo>
                    <a:lnTo>
                      <a:pt x="30" y="12"/>
                    </a:lnTo>
                    <a:close/>
                    <a:moveTo>
                      <a:pt x="20" y="29"/>
                    </a:moveTo>
                    <a:lnTo>
                      <a:pt x="0" y="15"/>
                    </a:lnTo>
                    <a:lnTo>
                      <a:pt x="11" y="0"/>
                    </a:lnTo>
                    <a:lnTo>
                      <a:pt x="30" y="12"/>
                    </a:lnTo>
                    <a:lnTo>
                      <a:pt x="2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10" name="Freeform 1200">
                <a:extLst>
                  <a:ext uri="{FF2B5EF4-FFF2-40B4-BE49-F238E27FC236}">
                    <a16:creationId xmlns:a16="http://schemas.microsoft.com/office/drawing/2014/main" id="{1191349F-9229-4846-AF14-93E82C1B2E92}"/>
                  </a:ext>
                </a:extLst>
              </p:cNvPr>
              <p:cNvSpPr>
                <a:spLocks noEditPoints="1"/>
              </p:cNvSpPr>
              <p:nvPr/>
            </p:nvSpPr>
            <p:spPr bwMode="auto">
              <a:xfrm>
                <a:off x="2398" y="1069"/>
                <a:ext cx="7" cy="7"/>
              </a:xfrm>
              <a:custGeom>
                <a:avLst/>
                <a:gdLst>
                  <a:gd name="T0" fmla="*/ 4 w 28"/>
                  <a:gd name="T1" fmla="*/ 7 h 27"/>
                  <a:gd name="T2" fmla="*/ 4 w 28"/>
                  <a:gd name="T3" fmla="*/ 7 h 27"/>
                  <a:gd name="T4" fmla="*/ 4 w 28"/>
                  <a:gd name="T5" fmla="*/ 7 h 27"/>
                  <a:gd name="T6" fmla="*/ 6 w 28"/>
                  <a:gd name="T7" fmla="*/ 5 h 27"/>
                  <a:gd name="T8" fmla="*/ 4 w 28"/>
                  <a:gd name="T9" fmla="*/ 7 h 27"/>
                  <a:gd name="T10" fmla="*/ 4 w 28"/>
                  <a:gd name="T11" fmla="*/ 7 h 27"/>
                  <a:gd name="T12" fmla="*/ 0 w 28"/>
                  <a:gd name="T13" fmla="*/ 4 h 27"/>
                  <a:gd name="T14" fmla="*/ 3 w 28"/>
                  <a:gd name="T15" fmla="*/ 0 h 27"/>
                  <a:gd name="T16" fmla="*/ 7 w 28"/>
                  <a:gd name="T17" fmla="*/ 3 h 27"/>
                  <a:gd name="T18" fmla="*/ 4 w 28"/>
                  <a:gd name="T19" fmla="*/ 7 h 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8"/>
                  <a:gd name="T31" fmla="*/ 0 h 27"/>
                  <a:gd name="T32" fmla="*/ 28 w 28"/>
                  <a:gd name="T33" fmla="*/ 27 h 2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8" h="27">
                    <a:moveTo>
                      <a:pt x="16" y="27"/>
                    </a:moveTo>
                    <a:lnTo>
                      <a:pt x="16" y="27"/>
                    </a:lnTo>
                    <a:lnTo>
                      <a:pt x="22" y="20"/>
                    </a:lnTo>
                    <a:lnTo>
                      <a:pt x="16" y="27"/>
                    </a:lnTo>
                    <a:close/>
                    <a:moveTo>
                      <a:pt x="16" y="27"/>
                    </a:moveTo>
                    <a:lnTo>
                      <a:pt x="0" y="14"/>
                    </a:lnTo>
                    <a:lnTo>
                      <a:pt x="12" y="0"/>
                    </a:lnTo>
                    <a:lnTo>
                      <a:pt x="28" y="12"/>
                    </a:lnTo>
                    <a:lnTo>
                      <a:pt x="16" y="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11" name="Freeform 1201">
                <a:extLst>
                  <a:ext uri="{FF2B5EF4-FFF2-40B4-BE49-F238E27FC236}">
                    <a16:creationId xmlns:a16="http://schemas.microsoft.com/office/drawing/2014/main" id="{E26B84B8-3FFC-48C3-947F-A495E2331EF2}"/>
                  </a:ext>
                </a:extLst>
              </p:cNvPr>
              <p:cNvSpPr>
                <a:spLocks noEditPoints="1"/>
              </p:cNvSpPr>
              <p:nvPr/>
            </p:nvSpPr>
            <p:spPr bwMode="auto">
              <a:xfrm>
                <a:off x="2396" y="1068"/>
                <a:ext cx="5" cy="5"/>
              </a:xfrm>
              <a:custGeom>
                <a:avLst/>
                <a:gdLst>
                  <a:gd name="T0" fmla="*/ 4 w 21"/>
                  <a:gd name="T1" fmla="*/ 1 h 22"/>
                  <a:gd name="T2" fmla="*/ 5 w 21"/>
                  <a:gd name="T3" fmla="*/ 1 h 22"/>
                  <a:gd name="T4" fmla="*/ 5 w 21"/>
                  <a:gd name="T5" fmla="*/ 1 h 22"/>
                  <a:gd name="T6" fmla="*/ 4 w 21"/>
                  <a:gd name="T7" fmla="*/ 3 h 22"/>
                  <a:gd name="T8" fmla="*/ 4 w 21"/>
                  <a:gd name="T9" fmla="*/ 1 h 22"/>
                  <a:gd name="T10" fmla="*/ 3 w 21"/>
                  <a:gd name="T11" fmla="*/ 5 h 22"/>
                  <a:gd name="T12" fmla="*/ 0 w 21"/>
                  <a:gd name="T13" fmla="*/ 4 h 22"/>
                  <a:gd name="T14" fmla="*/ 1 w 21"/>
                  <a:gd name="T15" fmla="*/ 0 h 22"/>
                  <a:gd name="T16" fmla="*/ 4 w 21"/>
                  <a:gd name="T17" fmla="*/ 1 h 22"/>
                  <a:gd name="T18" fmla="*/ 3 w 21"/>
                  <a:gd name="T19" fmla="*/ 5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
                  <a:gd name="T31" fmla="*/ 0 h 22"/>
                  <a:gd name="T32" fmla="*/ 21 w 21"/>
                  <a:gd name="T33" fmla="*/ 22 h 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 h="22">
                    <a:moveTo>
                      <a:pt x="17" y="4"/>
                    </a:moveTo>
                    <a:lnTo>
                      <a:pt x="20" y="5"/>
                    </a:lnTo>
                    <a:lnTo>
                      <a:pt x="21" y="6"/>
                    </a:lnTo>
                    <a:lnTo>
                      <a:pt x="15" y="12"/>
                    </a:lnTo>
                    <a:lnTo>
                      <a:pt x="17" y="4"/>
                    </a:lnTo>
                    <a:close/>
                    <a:moveTo>
                      <a:pt x="13" y="22"/>
                    </a:moveTo>
                    <a:lnTo>
                      <a:pt x="0" y="19"/>
                    </a:lnTo>
                    <a:lnTo>
                      <a:pt x="4" y="0"/>
                    </a:lnTo>
                    <a:lnTo>
                      <a:pt x="17" y="4"/>
                    </a:lnTo>
                    <a:lnTo>
                      <a:pt x="13" y="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12" name="Freeform 1202">
                <a:extLst>
                  <a:ext uri="{FF2B5EF4-FFF2-40B4-BE49-F238E27FC236}">
                    <a16:creationId xmlns:a16="http://schemas.microsoft.com/office/drawing/2014/main" id="{EEA5BCD3-303F-4FAD-8F91-6D4A5CDBF7E4}"/>
                  </a:ext>
                </a:extLst>
              </p:cNvPr>
              <p:cNvSpPr>
                <a:spLocks/>
              </p:cNvSpPr>
              <p:nvPr/>
            </p:nvSpPr>
            <p:spPr bwMode="auto">
              <a:xfrm>
                <a:off x="2397" y="1068"/>
                <a:ext cx="1" cy="2"/>
              </a:xfrm>
              <a:custGeom>
                <a:avLst/>
                <a:gdLst>
                  <a:gd name="T0" fmla="*/ 0 w 2"/>
                  <a:gd name="T1" fmla="*/ 0 h 10"/>
                  <a:gd name="T2" fmla="*/ 1 w 2"/>
                  <a:gd name="T3" fmla="*/ 0 h 10"/>
                  <a:gd name="T4" fmla="*/ 1 w 2"/>
                  <a:gd name="T5" fmla="*/ 0 h 10"/>
                  <a:gd name="T6" fmla="*/ 0 w 2"/>
                  <a:gd name="T7" fmla="*/ 2 h 10"/>
                  <a:gd name="T8" fmla="*/ 0 w 2"/>
                  <a:gd name="T9" fmla="*/ 0 h 10"/>
                  <a:gd name="T10" fmla="*/ 0 60000 65536"/>
                  <a:gd name="T11" fmla="*/ 0 60000 65536"/>
                  <a:gd name="T12" fmla="*/ 0 60000 65536"/>
                  <a:gd name="T13" fmla="*/ 0 60000 65536"/>
                  <a:gd name="T14" fmla="*/ 0 60000 65536"/>
                  <a:gd name="T15" fmla="*/ 0 w 2"/>
                  <a:gd name="T16" fmla="*/ 0 h 10"/>
                  <a:gd name="T17" fmla="*/ 2 w 2"/>
                  <a:gd name="T18" fmla="*/ 10 h 10"/>
                </a:gdLst>
                <a:ahLst/>
                <a:cxnLst>
                  <a:cxn ang="T10">
                    <a:pos x="T0" y="T1"/>
                  </a:cxn>
                  <a:cxn ang="T11">
                    <a:pos x="T2" y="T3"/>
                  </a:cxn>
                  <a:cxn ang="T12">
                    <a:pos x="T4" y="T5"/>
                  </a:cxn>
                  <a:cxn ang="T13">
                    <a:pos x="T6" y="T7"/>
                  </a:cxn>
                  <a:cxn ang="T14">
                    <a:pos x="T8" y="T9"/>
                  </a:cxn>
                </a:cxnLst>
                <a:rect l="T15" t="T16" r="T17" b="T18"/>
                <a:pathLst>
                  <a:path w="2" h="10">
                    <a:moveTo>
                      <a:pt x="0" y="0"/>
                    </a:moveTo>
                    <a:lnTo>
                      <a:pt x="1" y="0"/>
                    </a:lnTo>
                    <a:lnTo>
                      <a:pt x="2" y="0"/>
                    </a:lnTo>
                    <a:lnTo>
                      <a:pt x="0" y="1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13" name="Freeform 1203">
                <a:extLst>
                  <a:ext uri="{FF2B5EF4-FFF2-40B4-BE49-F238E27FC236}">
                    <a16:creationId xmlns:a16="http://schemas.microsoft.com/office/drawing/2014/main" id="{9737F3A2-857E-4A7A-A4D7-80A3290AB122}"/>
                  </a:ext>
                </a:extLst>
              </p:cNvPr>
              <p:cNvSpPr>
                <a:spLocks noEditPoints="1"/>
              </p:cNvSpPr>
              <p:nvPr/>
            </p:nvSpPr>
            <p:spPr bwMode="auto">
              <a:xfrm>
                <a:off x="2380" y="1065"/>
                <a:ext cx="17" cy="7"/>
              </a:xfrm>
              <a:custGeom>
                <a:avLst/>
                <a:gdLst>
                  <a:gd name="T0" fmla="*/ 17 w 66"/>
                  <a:gd name="T1" fmla="*/ 7 h 28"/>
                  <a:gd name="T2" fmla="*/ 9 w 66"/>
                  <a:gd name="T3" fmla="*/ 7 h 28"/>
                  <a:gd name="T4" fmla="*/ 9 w 66"/>
                  <a:gd name="T5" fmla="*/ 2 h 28"/>
                  <a:gd name="T6" fmla="*/ 17 w 66"/>
                  <a:gd name="T7" fmla="*/ 2 h 28"/>
                  <a:gd name="T8" fmla="*/ 17 w 66"/>
                  <a:gd name="T9" fmla="*/ 7 h 28"/>
                  <a:gd name="T10" fmla="*/ 9 w 66"/>
                  <a:gd name="T11" fmla="*/ 7 h 28"/>
                  <a:gd name="T12" fmla="*/ 9 w 66"/>
                  <a:gd name="T13" fmla="*/ 7 h 28"/>
                  <a:gd name="T14" fmla="*/ 8 w 66"/>
                  <a:gd name="T15" fmla="*/ 7 h 28"/>
                  <a:gd name="T16" fmla="*/ 9 w 66"/>
                  <a:gd name="T17" fmla="*/ 5 h 28"/>
                  <a:gd name="T18" fmla="*/ 9 w 66"/>
                  <a:gd name="T19" fmla="*/ 7 h 28"/>
                  <a:gd name="T20" fmla="*/ 8 w 66"/>
                  <a:gd name="T21" fmla="*/ 7 h 28"/>
                  <a:gd name="T22" fmla="*/ 0 w 66"/>
                  <a:gd name="T23" fmla="*/ 5 h 28"/>
                  <a:gd name="T24" fmla="*/ 1 w 66"/>
                  <a:gd name="T25" fmla="*/ 0 h 28"/>
                  <a:gd name="T26" fmla="*/ 10 w 66"/>
                  <a:gd name="T27" fmla="*/ 2 h 28"/>
                  <a:gd name="T28" fmla="*/ 8 w 66"/>
                  <a:gd name="T29" fmla="*/ 7 h 2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6"/>
                  <a:gd name="T46" fmla="*/ 0 h 28"/>
                  <a:gd name="T47" fmla="*/ 66 w 66"/>
                  <a:gd name="T48" fmla="*/ 28 h 2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6" h="28">
                    <a:moveTo>
                      <a:pt x="66" y="28"/>
                    </a:moveTo>
                    <a:lnTo>
                      <a:pt x="34" y="28"/>
                    </a:lnTo>
                    <a:lnTo>
                      <a:pt x="34" y="9"/>
                    </a:lnTo>
                    <a:lnTo>
                      <a:pt x="66" y="9"/>
                    </a:lnTo>
                    <a:lnTo>
                      <a:pt x="66" y="28"/>
                    </a:lnTo>
                    <a:close/>
                    <a:moveTo>
                      <a:pt x="34" y="28"/>
                    </a:moveTo>
                    <a:lnTo>
                      <a:pt x="33" y="28"/>
                    </a:lnTo>
                    <a:lnTo>
                      <a:pt x="32" y="28"/>
                    </a:lnTo>
                    <a:lnTo>
                      <a:pt x="34" y="19"/>
                    </a:lnTo>
                    <a:lnTo>
                      <a:pt x="34" y="28"/>
                    </a:lnTo>
                    <a:close/>
                    <a:moveTo>
                      <a:pt x="32" y="28"/>
                    </a:moveTo>
                    <a:lnTo>
                      <a:pt x="0" y="18"/>
                    </a:lnTo>
                    <a:lnTo>
                      <a:pt x="5" y="0"/>
                    </a:lnTo>
                    <a:lnTo>
                      <a:pt x="37" y="9"/>
                    </a:lnTo>
                    <a:lnTo>
                      <a:pt x="32"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14" name="Freeform 1204">
                <a:extLst>
                  <a:ext uri="{FF2B5EF4-FFF2-40B4-BE49-F238E27FC236}">
                    <a16:creationId xmlns:a16="http://schemas.microsoft.com/office/drawing/2014/main" id="{4E5FECBF-E03F-46F5-B280-5E24985B0C66}"/>
                  </a:ext>
                </a:extLst>
              </p:cNvPr>
              <p:cNvSpPr>
                <a:spLocks noEditPoints="1"/>
              </p:cNvSpPr>
              <p:nvPr/>
            </p:nvSpPr>
            <p:spPr bwMode="auto">
              <a:xfrm>
                <a:off x="2374" y="1063"/>
                <a:ext cx="8" cy="7"/>
              </a:xfrm>
              <a:custGeom>
                <a:avLst/>
                <a:gdLst>
                  <a:gd name="T0" fmla="*/ 7 w 32"/>
                  <a:gd name="T1" fmla="*/ 7 h 28"/>
                  <a:gd name="T2" fmla="*/ 7 w 32"/>
                  <a:gd name="T3" fmla="*/ 7 h 28"/>
                  <a:gd name="T4" fmla="*/ 7 w 32"/>
                  <a:gd name="T5" fmla="*/ 7 h 28"/>
                  <a:gd name="T6" fmla="*/ 7 w 32"/>
                  <a:gd name="T7" fmla="*/ 5 h 28"/>
                  <a:gd name="T8" fmla="*/ 7 w 32"/>
                  <a:gd name="T9" fmla="*/ 7 h 28"/>
                  <a:gd name="T10" fmla="*/ 7 w 32"/>
                  <a:gd name="T11" fmla="*/ 7 h 28"/>
                  <a:gd name="T12" fmla="*/ 0 w 32"/>
                  <a:gd name="T13" fmla="*/ 5 h 28"/>
                  <a:gd name="T14" fmla="*/ 2 w 32"/>
                  <a:gd name="T15" fmla="*/ 0 h 28"/>
                  <a:gd name="T16" fmla="*/ 8 w 32"/>
                  <a:gd name="T17" fmla="*/ 3 h 28"/>
                  <a:gd name="T18" fmla="*/ 7 w 32"/>
                  <a:gd name="T19" fmla="*/ 7 h 2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2"/>
                  <a:gd name="T31" fmla="*/ 0 h 28"/>
                  <a:gd name="T32" fmla="*/ 32 w 32"/>
                  <a:gd name="T33" fmla="*/ 28 h 2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2" h="28">
                    <a:moveTo>
                      <a:pt x="26" y="28"/>
                    </a:moveTo>
                    <a:lnTo>
                      <a:pt x="26" y="28"/>
                    </a:lnTo>
                    <a:lnTo>
                      <a:pt x="29" y="19"/>
                    </a:lnTo>
                    <a:lnTo>
                      <a:pt x="26" y="28"/>
                    </a:lnTo>
                    <a:close/>
                    <a:moveTo>
                      <a:pt x="26" y="28"/>
                    </a:moveTo>
                    <a:lnTo>
                      <a:pt x="0" y="18"/>
                    </a:lnTo>
                    <a:lnTo>
                      <a:pt x="7" y="0"/>
                    </a:lnTo>
                    <a:lnTo>
                      <a:pt x="32" y="10"/>
                    </a:lnTo>
                    <a:lnTo>
                      <a:pt x="26"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15" name="Freeform 1205">
                <a:extLst>
                  <a:ext uri="{FF2B5EF4-FFF2-40B4-BE49-F238E27FC236}">
                    <a16:creationId xmlns:a16="http://schemas.microsoft.com/office/drawing/2014/main" id="{A8FCFA6E-A197-4ED7-99A3-2A52B4935A5F}"/>
                  </a:ext>
                </a:extLst>
              </p:cNvPr>
              <p:cNvSpPr>
                <a:spLocks noEditPoints="1"/>
              </p:cNvSpPr>
              <p:nvPr/>
            </p:nvSpPr>
            <p:spPr bwMode="auto">
              <a:xfrm>
                <a:off x="2368" y="1060"/>
                <a:ext cx="8" cy="7"/>
              </a:xfrm>
              <a:custGeom>
                <a:avLst/>
                <a:gdLst>
                  <a:gd name="T0" fmla="*/ 6 w 32"/>
                  <a:gd name="T1" fmla="*/ 7 h 30"/>
                  <a:gd name="T2" fmla="*/ 6 w 32"/>
                  <a:gd name="T3" fmla="*/ 7 h 30"/>
                  <a:gd name="T4" fmla="*/ 6 w 32"/>
                  <a:gd name="T5" fmla="*/ 7 h 30"/>
                  <a:gd name="T6" fmla="*/ 7 w 32"/>
                  <a:gd name="T7" fmla="*/ 5 h 30"/>
                  <a:gd name="T8" fmla="*/ 6 w 32"/>
                  <a:gd name="T9" fmla="*/ 7 h 30"/>
                  <a:gd name="T10" fmla="*/ 6 w 32"/>
                  <a:gd name="T11" fmla="*/ 7 h 30"/>
                  <a:gd name="T12" fmla="*/ 0 w 32"/>
                  <a:gd name="T13" fmla="*/ 4 h 30"/>
                  <a:gd name="T14" fmla="*/ 3 w 32"/>
                  <a:gd name="T15" fmla="*/ 0 h 30"/>
                  <a:gd name="T16" fmla="*/ 8 w 32"/>
                  <a:gd name="T17" fmla="*/ 3 h 30"/>
                  <a:gd name="T18" fmla="*/ 6 w 32"/>
                  <a:gd name="T19" fmla="*/ 7 h 3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2"/>
                  <a:gd name="T31" fmla="*/ 0 h 30"/>
                  <a:gd name="T32" fmla="*/ 32 w 32"/>
                  <a:gd name="T33" fmla="*/ 30 h 3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2" h="30">
                    <a:moveTo>
                      <a:pt x="24" y="30"/>
                    </a:moveTo>
                    <a:lnTo>
                      <a:pt x="23" y="30"/>
                    </a:lnTo>
                    <a:lnTo>
                      <a:pt x="22" y="30"/>
                    </a:lnTo>
                    <a:lnTo>
                      <a:pt x="28" y="21"/>
                    </a:lnTo>
                    <a:lnTo>
                      <a:pt x="24" y="30"/>
                    </a:lnTo>
                    <a:close/>
                    <a:moveTo>
                      <a:pt x="22" y="30"/>
                    </a:moveTo>
                    <a:lnTo>
                      <a:pt x="0" y="17"/>
                    </a:lnTo>
                    <a:lnTo>
                      <a:pt x="10" y="0"/>
                    </a:lnTo>
                    <a:lnTo>
                      <a:pt x="32" y="14"/>
                    </a:lnTo>
                    <a:lnTo>
                      <a:pt x="22"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16" name="Freeform 1206">
                <a:extLst>
                  <a:ext uri="{FF2B5EF4-FFF2-40B4-BE49-F238E27FC236}">
                    <a16:creationId xmlns:a16="http://schemas.microsoft.com/office/drawing/2014/main" id="{CCC98811-6B35-4CFE-BDBC-9A2E78EEE98F}"/>
                  </a:ext>
                </a:extLst>
              </p:cNvPr>
              <p:cNvSpPr>
                <a:spLocks noEditPoints="1"/>
              </p:cNvSpPr>
              <p:nvPr/>
            </p:nvSpPr>
            <p:spPr bwMode="auto">
              <a:xfrm>
                <a:off x="2363" y="1056"/>
                <a:ext cx="7" cy="8"/>
              </a:xfrm>
              <a:custGeom>
                <a:avLst/>
                <a:gdLst>
                  <a:gd name="T0" fmla="*/ 5 w 31"/>
                  <a:gd name="T1" fmla="*/ 8 h 31"/>
                  <a:gd name="T2" fmla="*/ 5 w 31"/>
                  <a:gd name="T3" fmla="*/ 8 h 31"/>
                  <a:gd name="T4" fmla="*/ 4 w 31"/>
                  <a:gd name="T5" fmla="*/ 8 h 31"/>
                  <a:gd name="T6" fmla="*/ 6 w 31"/>
                  <a:gd name="T7" fmla="*/ 6 h 31"/>
                  <a:gd name="T8" fmla="*/ 5 w 31"/>
                  <a:gd name="T9" fmla="*/ 8 h 31"/>
                  <a:gd name="T10" fmla="*/ 4 w 31"/>
                  <a:gd name="T11" fmla="*/ 8 h 31"/>
                  <a:gd name="T12" fmla="*/ 0 w 31"/>
                  <a:gd name="T13" fmla="*/ 4 h 31"/>
                  <a:gd name="T14" fmla="*/ 3 w 31"/>
                  <a:gd name="T15" fmla="*/ 0 h 31"/>
                  <a:gd name="T16" fmla="*/ 7 w 31"/>
                  <a:gd name="T17" fmla="*/ 4 h 31"/>
                  <a:gd name="T18" fmla="*/ 4 w 31"/>
                  <a:gd name="T19" fmla="*/ 8 h 3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1"/>
                  <a:gd name="T31" fmla="*/ 0 h 31"/>
                  <a:gd name="T32" fmla="*/ 31 w 31"/>
                  <a:gd name="T33" fmla="*/ 31 h 3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1" h="31">
                    <a:moveTo>
                      <a:pt x="20" y="31"/>
                    </a:moveTo>
                    <a:lnTo>
                      <a:pt x="20" y="31"/>
                    </a:lnTo>
                    <a:lnTo>
                      <a:pt x="19" y="30"/>
                    </a:lnTo>
                    <a:lnTo>
                      <a:pt x="25" y="23"/>
                    </a:lnTo>
                    <a:lnTo>
                      <a:pt x="20" y="31"/>
                    </a:lnTo>
                    <a:close/>
                    <a:moveTo>
                      <a:pt x="19" y="30"/>
                    </a:moveTo>
                    <a:lnTo>
                      <a:pt x="0" y="14"/>
                    </a:lnTo>
                    <a:lnTo>
                      <a:pt x="13" y="0"/>
                    </a:lnTo>
                    <a:lnTo>
                      <a:pt x="31" y="15"/>
                    </a:lnTo>
                    <a:lnTo>
                      <a:pt x="19"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17" name="Freeform 1207">
                <a:extLst>
                  <a:ext uri="{FF2B5EF4-FFF2-40B4-BE49-F238E27FC236}">
                    <a16:creationId xmlns:a16="http://schemas.microsoft.com/office/drawing/2014/main" id="{A5A9A722-4601-4907-AB89-992C689900A0}"/>
                  </a:ext>
                </a:extLst>
              </p:cNvPr>
              <p:cNvSpPr>
                <a:spLocks noEditPoints="1"/>
              </p:cNvSpPr>
              <p:nvPr/>
            </p:nvSpPr>
            <p:spPr bwMode="auto">
              <a:xfrm>
                <a:off x="2358" y="1052"/>
                <a:ext cx="8" cy="8"/>
              </a:xfrm>
              <a:custGeom>
                <a:avLst/>
                <a:gdLst>
                  <a:gd name="T0" fmla="*/ 5 w 32"/>
                  <a:gd name="T1" fmla="*/ 8 h 33"/>
                  <a:gd name="T2" fmla="*/ 5 w 32"/>
                  <a:gd name="T3" fmla="*/ 8 h 33"/>
                  <a:gd name="T4" fmla="*/ 5 w 32"/>
                  <a:gd name="T5" fmla="*/ 8 h 33"/>
                  <a:gd name="T6" fmla="*/ 6 w 32"/>
                  <a:gd name="T7" fmla="*/ 6 h 33"/>
                  <a:gd name="T8" fmla="*/ 5 w 32"/>
                  <a:gd name="T9" fmla="*/ 8 h 33"/>
                  <a:gd name="T10" fmla="*/ 5 w 32"/>
                  <a:gd name="T11" fmla="*/ 8 h 33"/>
                  <a:gd name="T12" fmla="*/ 0 w 32"/>
                  <a:gd name="T13" fmla="*/ 3 h 33"/>
                  <a:gd name="T14" fmla="*/ 3 w 32"/>
                  <a:gd name="T15" fmla="*/ 0 h 33"/>
                  <a:gd name="T16" fmla="*/ 8 w 32"/>
                  <a:gd name="T17" fmla="*/ 5 h 33"/>
                  <a:gd name="T18" fmla="*/ 5 w 32"/>
                  <a:gd name="T19" fmla="*/ 8 h 3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2"/>
                  <a:gd name="T31" fmla="*/ 0 h 33"/>
                  <a:gd name="T32" fmla="*/ 32 w 32"/>
                  <a:gd name="T33" fmla="*/ 33 h 3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2" h="33">
                    <a:moveTo>
                      <a:pt x="19" y="33"/>
                    </a:moveTo>
                    <a:lnTo>
                      <a:pt x="18" y="33"/>
                    </a:lnTo>
                    <a:lnTo>
                      <a:pt x="18" y="32"/>
                    </a:lnTo>
                    <a:lnTo>
                      <a:pt x="25" y="26"/>
                    </a:lnTo>
                    <a:lnTo>
                      <a:pt x="19" y="33"/>
                    </a:lnTo>
                    <a:close/>
                    <a:moveTo>
                      <a:pt x="18" y="32"/>
                    </a:moveTo>
                    <a:lnTo>
                      <a:pt x="0" y="13"/>
                    </a:lnTo>
                    <a:lnTo>
                      <a:pt x="13" y="0"/>
                    </a:lnTo>
                    <a:lnTo>
                      <a:pt x="32" y="19"/>
                    </a:lnTo>
                    <a:lnTo>
                      <a:pt x="18" y="3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18" name="Freeform 1208">
                <a:extLst>
                  <a:ext uri="{FF2B5EF4-FFF2-40B4-BE49-F238E27FC236}">
                    <a16:creationId xmlns:a16="http://schemas.microsoft.com/office/drawing/2014/main" id="{899F454D-ED73-45E6-8772-712B84BED27D}"/>
                  </a:ext>
                </a:extLst>
              </p:cNvPr>
              <p:cNvSpPr>
                <a:spLocks noEditPoints="1"/>
              </p:cNvSpPr>
              <p:nvPr/>
            </p:nvSpPr>
            <p:spPr bwMode="auto">
              <a:xfrm>
                <a:off x="2354" y="1047"/>
                <a:ext cx="7" cy="8"/>
              </a:xfrm>
              <a:custGeom>
                <a:avLst/>
                <a:gdLst>
                  <a:gd name="T0" fmla="*/ 4 w 30"/>
                  <a:gd name="T1" fmla="*/ 8 h 31"/>
                  <a:gd name="T2" fmla="*/ 4 w 30"/>
                  <a:gd name="T3" fmla="*/ 8 h 31"/>
                  <a:gd name="T4" fmla="*/ 4 w 30"/>
                  <a:gd name="T5" fmla="*/ 8 h 31"/>
                  <a:gd name="T6" fmla="*/ 5 w 30"/>
                  <a:gd name="T7" fmla="*/ 6 h 31"/>
                  <a:gd name="T8" fmla="*/ 4 w 30"/>
                  <a:gd name="T9" fmla="*/ 8 h 31"/>
                  <a:gd name="T10" fmla="*/ 4 w 30"/>
                  <a:gd name="T11" fmla="*/ 8 h 31"/>
                  <a:gd name="T12" fmla="*/ 0 w 30"/>
                  <a:gd name="T13" fmla="*/ 3 h 31"/>
                  <a:gd name="T14" fmla="*/ 3 w 30"/>
                  <a:gd name="T15" fmla="*/ 0 h 31"/>
                  <a:gd name="T16" fmla="*/ 7 w 30"/>
                  <a:gd name="T17" fmla="*/ 5 h 31"/>
                  <a:gd name="T18" fmla="*/ 4 w 30"/>
                  <a:gd name="T19" fmla="*/ 8 h 3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0"/>
                  <a:gd name="T31" fmla="*/ 0 h 31"/>
                  <a:gd name="T32" fmla="*/ 30 w 30"/>
                  <a:gd name="T33" fmla="*/ 31 h 3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0" h="31">
                    <a:moveTo>
                      <a:pt x="17" y="31"/>
                    </a:moveTo>
                    <a:lnTo>
                      <a:pt x="15" y="31"/>
                    </a:lnTo>
                    <a:lnTo>
                      <a:pt x="23" y="25"/>
                    </a:lnTo>
                    <a:lnTo>
                      <a:pt x="17" y="31"/>
                    </a:lnTo>
                    <a:close/>
                    <a:moveTo>
                      <a:pt x="15" y="31"/>
                    </a:moveTo>
                    <a:lnTo>
                      <a:pt x="0" y="12"/>
                    </a:lnTo>
                    <a:lnTo>
                      <a:pt x="14" y="0"/>
                    </a:lnTo>
                    <a:lnTo>
                      <a:pt x="30" y="19"/>
                    </a:lnTo>
                    <a:lnTo>
                      <a:pt x="15"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19" name="Freeform 1209">
                <a:extLst>
                  <a:ext uri="{FF2B5EF4-FFF2-40B4-BE49-F238E27FC236}">
                    <a16:creationId xmlns:a16="http://schemas.microsoft.com/office/drawing/2014/main" id="{0B4D06D0-F0E0-40AC-B6C4-688EABF33793}"/>
                  </a:ext>
                </a:extLst>
              </p:cNvPr>
              <p:cNvSpPr>
                <a:spLocks noEditPoints="1"/>
              </p:cNvSpPr>
              <p:nvPr/>
            </p:nvSpPr>
            <p:spPr bwMode="auto">
              <a:xfrm>
                <a:off x="2350" y="1043"/>
                <a:ext cx="7" cy="7"/>
              </a:xfrm>
              <a:custGeom>
                <a:avLst/>
                <a:gdLst>
                  <a:gd name="T0" fmla="*/ 7 w 29"/>
                  <a:gd name="T1" fmla="*/ 4 h 30"/>
                  <a:gd name="T2" fmla="*/ 7 w 29"/>
                  <a:gd name="T3" fmla="*/ 4 h 30"/>
                  <a:gd name="T4" fmla="*/ 7 w 29"/>
                  <a:gd name="T5" fmla="*/ 4 h 30"/>
                  <a:gd name="T6" fmla="*/ 5 w 29"/>
                  <a:gd name="T7" fmla="*/ 5 h 30"/>
                  <a:gd name="T8" fmla="*/ 7 w 29"/>
                  <a:gd name="T9" fmla="*/ 4 h 30"/>
                  <a:gd name="T10" fmla="*/ 4 w 29"/>
                  <a:gd name="T11" fmla="*/ 7 h 30"/>
                  <a:gd name="T12" fmla="*/ 0 w 29"/>
                  <a:gd name="T13" fmla="*/ 3 h 30"/>
                  <a:gd name="T14" fmla="*/ 3 w 29"/>
                  <a:gd name="T15" fmla="*/ 0 h 30"/>
                  <a:gd name="T16" fmla="*/ 7 w 29"/>
                  <a:gd name="T17" fmla="*/ 4 h 30"/>
                  <a:gd name="T18" fmla="*/ 4 w 29"/>
                  <a:gd name="T19" fmla="*/ 7 h 3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
                  <a:gd name="T31" fmla="*/ 0 h 30"/>
                  <a:gd name="T32" fmla="*/ 29 w 29"/>
                  <a:gd name="T33" fmla="*/ 30 h 3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 h="30">
                    <a:moveTo>
                      <a:pt x="28" y="17"/>
                    </a:moveTo>
                    <a:lnTo>
                      <a:pt x="29" y="17"/>
                    </a:lnTo>
                    <a:lnTo>
                      <a:pt x="22" y="23"/>
                    </a:lnTo>
                    <a:lnTo>
                      <a:pt x="28" y="17"/>
                    </a:lnTo>
                    <a:close/>
                    <a:moveTo>
                      <a:pt x="15" y="30"/>
                    </a:moveTo>
                    <a:lnTo>
                      <a:pt x="0" y="13"/>
                    </a:lnTo>
                    <a:lnTo>
                      <a:pt x="13" y="0"/>
                    </a:lnTo>
                    <a:lnTo>
                      <a:pt x="28" y="17"/>
                    </a:lnTo>
                    <a:lnTo>
                      <a:pt x="15"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20" name="Freeform 1210">
                <a:extLst>
                  <a:ext uri="{FF2B5EF4-FFF2-40B4-BE49-F238E27FC236}">
                    <a16:creationId xmlns:a16="http://schemas.microsoft.com/office/drawing/2014/main" id="{16BE7017-99BB-4039-BFAB-8EB12743B592}"/>
                  </a:ext>
                </a:extLst>
              </p:cNvPr>
              <p:cNvSpPr>
                <a:spLocks noEditPoints="1"/>
              </p:cNvSpPr>
              <p:nvPr/>
            </p:nvSpPr>
            <p:spPr bwMode="auto">
              <a:xfrm>
                <a:off x="2346" y="1039"/>
                <a:ext cx="7" cy="7"/>
              </a:xfrm>
              <a:custGeom>
                <a:avLst/>
                <a:gdLst>
                  <a:gd name="T0" fmla="*/ 4 w 28"/>
                  <a:gd name="T1" fmla="*/ 7 h 27"/>
                  <a:gd name="T2" fmla="*/ 3 w 28"/>
                  <a:gd name="T3" fmla="*/ 7 h 27"/>
                  <a:gd name="T4" fmla="*/ 3 w 28"/>
                  <a:gd name="T5" fmla="*/ 7 h 27"/>
                  <a:gd name="T6" fmla="*/ 5 w 28"/>
                  <a:gd name="T7" fmla="*/ 5 h 27"/>
                  <a:gd name="T8" fmla="*/ 4 w 28"/>
                  <a:gd name="T9" fmla="*/ 7 h 27"/>
                  <a:gd name="T10" fmla="*/ 3 w 28"/>
                  <a:gd name="T11" fmla="*/ 7 h 27"/>
                  <a:gd name="T12" fmla="*/ 0 w 28"/>
                  <a:gd name="T13" fmla="*/ 3 h 27"/>
                  <a:gd name="T14" fmla="*/ 4 w 28"/>
                  <a:gd name="T15" fmla="*/ 0 h 27"/>
                  <a:gd name="T16" fmla="*/ 7 w 28"/>
                  <a:gd name="T17" fmla="*/ 4 h 27"/>
                  <a:gd name="T18" fmla="*/ 3 w 28"/>
                  <a:gd name="T19" fmla="*/ 7 h 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8"/>
                  <a:gd name="T31" fmla="*/ 0 h 27"/>
                  <a:gd name="T32" fmla="*/ 28 w 28"/>
                  <a:gd name="T33" fmla="*/ 27 h 2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8" h="27">
                    <a:moveTo>
                      <a:pt x="14" y="27"/>
                    </a:moveTo>
                    <a:lnTo>
                      <a:pt x="12" y="27"/>
                    </a:lnTo>
                    <a:lnTo>
                      <a:pt x="20" y="21"/>
                    </a:lnTo>
                    <a:lnTo>
                      <a:pt x="14" y="27"/>
                    </a:lnTo>
                    <a:close/>
                    <a:moveTo>
                      <a:pt x="12" y="27"/>
                    </a:moveTo>
                    <a:lnTo>
                      <a:pt x="0" y="11"/>
                    </a:lnTo>
                    <a:lnTo>
                      <a:pt x="15" y="0"/>
                    </a:lnTo>
                    <a:lnTo>
                      <a:pt x="28" y="15"/>
                    </a:lnTo>
                    <a:lnTo>
                      <a:pt x="12" y="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21" name="Freeform 1211">
                <a:extLst>
                  <a:ext uri="{FF2B5EF4-FFF2-40B4-BE49-F238E27FC236}">
                    <a16:creationId xmlns:a16="http://schemas.microsoft.com/office/drawing/2014/main" id="{33BCD47C-2E05-42C9-A7C0-F064A03A1394}"/>
                  </a:ext>
                </a:extLst>
              </p:cNvPr>
              <p:cNvSpPr>
                <a:spLocks noEditPoints="1"/>
              </p:cNvSpPr>
              <p:nvPr/>
            </p:nvSpPr>
            <p:spPr bwMode="auto">
              <a:xfrm>
                <a:off x="2344" y="1035"/>
                <a:ext cx="6" cy="7"/>
              </a:xfrm>
              <a:custGeom>
                <a:avLst/>
                <a:gdLst>
                  <a:gd name="T0" fmla="*/ 2 w 27"/>
                  <a:gd name="T1" fmla="*/ 7 h 27"/>
                  <a:gd name="T2" fmla="*/ 2 w 27"/>
                  <a:gd name="T3" fmla="*/ 7 h 27"/>
                  <a:gd name="T4" fmla="*/ 2 w 27"/>
                  <a:gd name="T5" fmla="*/ 7 h 27"/>
                  <a:gd name="T6" fmla="*/ 4 w 27"/>
                  <a:gd name="T7" fmla="*/ 5 h 27"/>
                  <a:gd name="T8" fmla="*/ 2 w 27"/>
                  <a:gd name="T9" fmla="*/ 7 h 27"/>
                  <a:gd name="T10" fmla="*/ 2 w 27"/>
                  <a:gd name="T11" fmla="*/ 7 h 27"/>
                  <a:gd name="T12" fmla="*/ 0 w 27"/>
                  <a:gd name="T13" fmla="*/ 3 h 27"/>
                  <a:gd name="T14" fmla="*/ 4 w 27"/>
                  <a:gd name="T15" fmla="*/ 0 h 27"/>
                  <a:gd name="T16" fmla="*/ 6 w 27"/>
                  <a:gd name="T17" fmla="*/ 4 h 27"/>
                  <a:gd name="T18" fmla="*/ 2 w 27"/>
                  <a:gd name="T19" fmla="*/ 7 h 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
                  <a:gd name="T31" fmla="*/ 0 h 27"/>
                  <a:gd name="T32" fmla="*/ 27 w 27"/>
                  <a:gd name="T33" fmla="*/ 27 h 2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 h="27">
                    <a:moveTo>
                      <a:pt x="11" y="27"/>
                    </a:moveTo>
                    <a:lnTo>
                      <a:pt x="10" y="27"/>
                    </a:lnTo>
                    <a:lnTo>
                      <a:pt x="10" y="26"/>
                    </a:lnTo>
                    <a:lnTo>
                      <a:pt x="18" y="21"/>
                    </a:lnTo>
                    <a:lnTo>
                      <a:pt x="11" y="27"/>
                    </a:lnTo>
                    <a:close/>
                    <a:moveTo>
                      <a:pt x="10" y="26"/>
                    </a:moveTo>
                    <a:lnTo>
                      <a:pt x="0" y="10"/>
                    </a:lnTo>
                    <a:lnTo>
                      <a:pt x="17" y="0"/>
                    </a:lnTo>
                    <a:lnTo>
                      <a:pt x="27" y="17"/>
                    </a:lnTo>
                    <a:lnTo>
                      <a:pt x="10" y="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522" name="Freeform 1212">
                <a:extLst>
                  <a:ext uri="{FF2B5EF4-FFF2-40B4-BE49-F238E27FC236}">
                    <a16:creationId xmlns:a16="http://schemas.microsoft.com/office/drawing/2014/main" id="{407193EA-D4F8-4F9D-B059-49B56510E4DE}"/>
                  </a:ext>
                </a:extLst>
              </p:cNvPr>
              <p:cNvSpPr>
                <a:spLocks noEditPoints="1"/>
              </p:cNvSpPr>
              <p:nvPr/>
            </p:nvSpPr>
            <p:spPr bwMode="auto">
              <a:xfrm>
                <a:off x="2339" y="1028"/>
                <a:ext cx="9" cy="10"/>
              </a:xfrm>
              <a:custGeom>
                <a:avLst/>
                <a:gdLst>
                  <a:gd name="T0" fmla="*/ 5 w 34"/>
                  <a:gd name="T1" fmla="*/ 10 h 40"/>
                  <a:gd name="T2" fmla="*/ 2 w 34"/>
                  <a:gd name="T3" fmla="*/ 6 h 40"/>
                  <a:gd name="T4" fmla="*/ 7 w 34"/>
                  <a:gd name="T5" fmla="*/ 4 h 40"/>
                  <a:gd name="T6" fmla="*/ 9 w 34"/>
                  <a:gd name="T7" fmla="*/ 8 h 40"/>
                  <a:gd name="T8" fmla="*/ 5 w 34"/>
                  <a:gd name="T9" fmla="*/ 10 h 40"/>
                  <a:gd name="T10" fmla="*/ 6 w 34"/>
                  <a:gd name="T11" fmla="*/ 4 h 40"/>
                  <a:gd name="T12" fmla="*/ 7 w 34"/>
                  <a:gd name="T13" fmla="*/ 4 h 40"/>
                  <a:gd name="T14" fmla="*/ 7 w 34"/>
                  <a:gd name="T15" fmla="*/ 4 h 40"/>
                  <a:gd name="T16" fmla="*/ 4 w 34"/>
                  <a:gd name="T17" fmla="*/ 5 h 40"/>
                  <a:gd name="T18" fmla="*/ 6 w 34"/>
                  <a:gd name="T19" fmla="*/ 4 h 40"/>
                  <a:gd name="T20" fmla="*/ 2 w 34"/>
                  <a:gd name="T21" fmla="*/ 6 h 40"/>
                  <a:gd name="T22" fmla="*/ 0 w 34"/>
                  <a:gd name="T23" fmla="*/ 3 h 40"/>
                  <a:gd name="T24" fmla="*/ 4 w 34"/>
                  <a:gd name="T25" fmla="*/ 0 h 40"/>
                  <a:gd name="T26" fmla="*/ 6 w 34"/>
                  <a:gd name="T27" fmla="*/ 4 h 40"/>
                  <a:gd name="T28" fmla="*/ 2 w 34"/>
                  <a:gd name="T29" fmla="*/ 6 h 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4"/>
                  <a:gd name="T46" fmla="*/ 0 h 40"/>
                  <a:gd name="T47" fmla="*/ 34 w 34"/>
                  <a:gd name="T48" fmla="*/ 40 h 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4" h="40">
                    <a:moveTo>
                      <a:pt x="17" y="40"/>
                    </a:moveTo>
                    <a:lnTo>
                      <a:pt x="9" y="25"/>
                    </a:lnTo>
                    <a:lnTo>
                      <a:pt x="25" y="15"/>
                    </a:lnTo>
                    <a:lnTo>
                      <a:pt x="34" y="30"/>
                    </a:lnTo>
                    <a:lnTo>
                      <a:pt x="17" y="40"/>
                    </a:lnTo>
                    <a:close/>
                    <a:moveTo>
                      <a:pt x="24" y="14"/>
                    </a:moveTo>
                    <a:lnTo>
                      <a:pt x="25" y="15"/>
                    </a:lnTo>
                    <a:lnTo>
                      <a:pt x="16" y="19"/>
                    </a:lnTo>
                    <a:lnTo>
                      <a:pt x="24" y="14"/>
                    </a:lnTo>
                    <a:close/>
                    <a:moveTo>
                      <a:pt x="9" y="25"/>
                    </a:moveTo>
                    <a:lnTo>
                      <a:pt x="0" y="13"/>
                    </a:lnTo>
                    <a:lnTo>
                      <a:pt x="14" y="0"/>
                    </a:lnTo>
                    <a:lnTo>
                      <a:pt x="24" y="14"/>
                    </a:lnTo>
                    <a:lnTo>
                      <a:pt x="9"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5372" name="Group 1414">
              <a:extLst>
                <a:ext uri="{FF2B5EF4-FFF2-40B4-BE49-F238E27FC236}">
                  <a16:creationId xmlns:a16="http://schemas.microsoft.com/office/drawing/2014/main" id="{CC588776-0B3B-4552-A4D4-D06A1FFDFC66}"/>
                </a:ext>
              </a:extLst>
            </p:cNvPr>
            <p:cNvGrpSpPr>
              <a:grpSpLocks/>
            </p:cNvGrpSpPr>
            <p:nvPr/>
          </p:nvGrpSpPr>
          <p:grpSpPr bwMode="auto">
            <a:xfrm>
              <a:off x="1977" y="1002"/>
              <a:ext cx="366" cy="215"/>
              <a:chOff x="1977" y="1002"/>
              <a:chExt cx="366" cy="215"/>
            </a:xfrm>
          </p:grpSpPr>
          <p:sp>
            <p:nvSpPr>
              <p:cNvPr id="16123" name="Freeform 1214">
                <a:extLst>
                  <a:ext uri="{FF2B5EF4-FFF2-40B4-BE49-F238E27FC236}">
                    <a16:creationId xmlns:a16="http://schemas.microsoft.com/office/drawing/2014/main" id="{C85CE0E4-07BE-4499-A4E2-058C9CC10CB3}"/>
                  </a:ext>
                </a:extLst>
              </p:cNvPr>
              <p:cNvSpPr>
                <a:spLocks noEditPoints="1"/>
              </p:cNvSpPr>
              <p:nvPr/>
            </p:nvSpPr>
            <p:spPr bwMode="auto">
              <a:xfrm>
                <a:off x="2336" y="1024"/>
                <a:ext cx="7" cy="7"/>
              </a:xfrm>
              <a:custGeom>
                <a:avLst/>
                <a:gdLst>
                  <a:gd name="T0" fmla="*/ 3 w 26"/>
                  <a:gd name="T1" fmla="*/ 7 h 27"/>
                  <a:gd name="T2" fmla="*/ 3 w 26"/>
                  <a:gd name="T3" fmla="*/ 6 h 27"/>
                  <a:gd name="T4" fmla="*/ 3 w 26"/>
                  <a:gd name="T5" fmla="*/ 6 h 27"/>
                  <a:gd name="T6" fmla="*/ 5 w 26"/>
                  <a:gd name="T7" fmla="*/ 5 h 27"/>
                  <a:gd name="T8" fmla="*/ 3 w 26"/>
                  <a:gd name="T9" fmla="*/ 7 h 27"/>
                  <a:gd name="T10" fmla="*/ 3 w 26"/>
                  <a:gd name="T11" fmla="*/ 6 h 27"/>
                  <a:gd name="T12" fmla="*/ 0 w 26"/>
                  <a:gd name="T13" fmla="*/ 3 h 27"/>
                  <a:gd name="T14" fmla="*/ 4 w 26"/>
                  <a:gd name="T15" fmla="*/ 0 h 27"/>
                  <a:gd name="T16" fmla="*/ 7 w 26"/>
                  <a:gd name="T17" fmla="*/ 4 h 27"/>
                  <a:gd name="T18" fmla="*/ 3 w 26"/>
                  <a:gd name="T19" fmla="*/ 6 h 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6"/>
                  <a:gd name="T31" fmla="*/ 0 h 27"/>
                  <a:gd name="T32" fmla="*/ 26 w 26"/>
                  <a:gd name="T33" fmla="*/ 27 h 2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6" h="27">
                    <a:moveTo>
                      <a:pt x="11" y="27"/>
                    </a:moveTo>
                    <a:lnTo>
                      <a:pt x="10" y="25"/>
                    </a:lnTo>
                    <a:lnTo>
                      <a:pt x="18" y="21"/>
                    </a:lnTo>
                    <a:lnTo>
                      <a:pt x="11" y="27"/>
                    </a:lnTo>
                    <a:close/>
                    <a:moveTo>
                      <a:pt x="10" y="25"/>
                    </a:moveTo>
                    <a:lnTo>
                      <a:pt x="0" y="10"/>
                    </a:lnTo>
                    <a:lnTo>
                      <a:pt x="16" y="0"/>
                    </a:lnTo>
                    <a:lnTo>
                      <a:pt x="26" y="16"/>
                    </a:lnTo>
                    <a:lnTo>
                      <a:pt x="10"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24" name="Freeform 1215">
                <a:extLst>
                  <a:ext uri="{FF2B5EF4-FFF2-40B4-BE49-F238E27FC236}">
                    <a16:creationId xmlns:a16="http://schemas.microsoft.com/office/drawing/2014/main" id="{C6B7CC37-B620-4F86-8D03-BA031BCBA241}"/>
                  </a:ext>
                </a:extLst>
              </p:cNvPr>
              <p:cNvSpPr>
                <a:spLocks noEditPoints="1"/>
              </p:cNvSpPr>
              <p:nvPr/>
            </p:nvSpPr>
            <p:spPr bwMode="auto">
              <a:xfrm>
                <a:off x="2334" y="1021"/>
                <a:ext cx="7" cy="6"/>
              </a:xfrm>
              <a:custGeom>
                <a:avLst/>
                <a:gdLst>
                  <a:gd name="T0" fmla="*/ 7 w 27"/>
                  <a:gd name="T1" fmla="*/ 3 h 25"/>
                  <a:gd name="T2" fmla="*/ 7 w 27"/>
                  <a:gd name="T3" fmla="*/ 3 h 25"/>
                  <a:gd name="T4" fmla="*/ 7 w 27"/>
                  <a:gd name="T5" fmla="*/ 3 h 25"/>
                  <a:gd name="T6" fmla="*/ 5 w 27"/>
                  <a:gd name="T7" fmla="*/ 4 h 25"/>
                  <a:gd name="T8" fmla="*/ 7 w 27"/>
                  <a:gd name="T9" fmla="*/ 3 h 25"/>
                  <a:gd name="T10" fmla="*/ 3 w 27"/>
                  <a:gd name="T11" fmla="*/ 6 h 25"/>
                  <a:gd name="T12" fmla="*/ 0 w 27"/>
                  <a:gd name="T13" fmla="*/ 3 h 25"/>
                  <a:gd name="T14" fmla="*/ 3 w 27"/>
                  <a:gd name="T15" fmla="*/ 0 h 25"/>
                  <a:gd name="T16" fmla="*/ 7 w 27"/>
                  <a:gd name="T17" fmla="*/ 3 h 25"/>
                  <a:gd name="T18" fmla="*/ 3 w 27"/>
                  <a:gd name="T19" fmla="*/ 6 h 2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
                  <a:gd name="T31" fmla="*/ 0 h 25"/>
                  <a:gd name="T32" fmla="*/ 27 w 27"/>
                  <a:gd name="T33" fmla="*/ 25 h 2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 h="25">
                    <a:moveTo>
                      <a:pt x="26" y="12"/>
                    </a:moveTo>
                    <a:lnTo>
                      <a:pt x="27" y="13"/>
                    </a:lnTo>
                    <a:lnTo>
                      <a:pt x="27" y="14"/>
                    </a:lnTo>
                    <a:lnTo>
                      <a:pt x="19" y="18"/>
                    </a:lnTo>
                    <a:lnTo>
                      <a:pt x="26" y="12"/>
                    </a:lnTo>
                    <a:close/>
                    <a:moveTo>
                      <a:pt x="13" y="25"/>
                    </a:moveTo>
                    <a:lnTo>
                      <a:pt x="0" y="13"/>
                    </a:lnTo>
                    <a:lnTo>
                      <a:pt x="13" y="0"/>
                    </a:lnTo>
                    <a:lnTo>
                      <a:pt x="26" y="12"/>
                    </a:lnTo>
                    <a:lnTo>
                      <a:pt x="13"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25" name="Freeform 1216">
                <a:extLst>
                  <a:ext uri="{FF2B5EF4-FFF2-40B4-BE49-F238E27FC236}">
                    <a16:creationId xmlns:a16="http://schemas.microsoft.com/office/drawing/2014/main" id="{EAFE72E0-4BCC-4B99-A65E-69AB5CB94F14}"/>
                  </a:ext>
                </a:extLst>
              </p:cNvPr>
              <p:cNvSpPr>
                <a:spLocks noEditPoints="1"/>
              </p:cNvSpPr>
              <p:nvPr/>
            </p:nvSpPr>
            <p:spPr bwMode="auto">
              <a:xfrm>
                <a:off x="2331" y="1018"/>
                <a:ext cx="6" cy="6"/>
              </a:xfrm>
              <a:custGeom>
                <a:avLst/>
                <a:gdLst>
                  <a:gd name="T0" fmla="*/ 3 w 24"/>
                  <a:gd name="T1" fmla="*/ 6 h 25"/>
                  <a:gd name="T2" fmla="*/ 3 w 24"/>
                  <a:gd name="T3" fmla="*/ 6 h 25"/>
                  <a:gd name="T4" fmla="*/ 2 w 24"/>
                  <a:gd name="T5" fmla="*/ 6 h 25"/>
                  <a:gd name="T6" fmla="*/ 4 w 24"/>
                  <a:gd name="T7" fmla="*/ 4 h 25"/>
                  <a:gd name="T8" fmla="*/ 3 w 24"/>
                  <a:gd name="T9" fmla="*/ 6 h 25"/>
                  <a:gd name="T10" fmla="*/ 2 w 24"/>
                  <a:gd name="T11" fmla="*/ 6 h 25"/>
                  <a:gd name="T12" fmla="*/ 0 w 24"/>
                  <a:gd name="T13" fmla="*/ 3 h 25"/>
                  <a:gd name="T14" fmla="*/ 4 w 24"/>
                  <a:gd name="T15" fmla="*/ 0 h 25"/>
                  <a:gd name="T16" fmla="*/ 6 w 24"/>
                  <a:gd name="T17" fmla="*/ 3 h 25"/>
                  <a:gd name="T18" fmla="*/ 2 w 24"/>
                  <a:gd name="T19" fmla="*/ 6 h 2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
                  <a:gd name="T31" fmla="*/ 0 h 25"/>
                  <a:gd name="T32" fmla="*/ 24 w 24"/>
                  <a:gd name="T33" fmla="*/ 25 h 2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 h="25">
                    <a:moveTo>
                      <a:pt x="10" y="25"/>
                    </a:moveTo>
                    <a:lnTo>
                      <a:pt x="10" y="24"/>
                    </a:lnTo>
                    <a:lnTo>
                      <a:pt x="9" y="24"/>
                    </a:lnTo>
                    <a:lnTo>
                      <a:pt x="16" y="18"/>
                    </a:lnTo>
                    <a:lnTo>
                      <a:pt x="10" y="25"/>
                    </a:lnTo>
                    <a:close/>
                    <a:moveTo>
                      <a:pt x="9" y="24"/>
                    </a:moveTo>
                    <a:lnTo>
                      <a:pt x="0" y="11"/>
                    </a:lnTo>
                    <a:lnTo>
                      <a:pt x="15" y="0"/>
                    </a:lnTo>
                    <a:lnTo>
                      <a:pt x="24" y="12"/>
                    </a:lnTo>
                    <a:lnTo>
                      <a:pt x="9"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26" name="Freeform 1217">
                <a:extLst>
                  <a:ext uri="{FF2B5EF4-FFF2-40B4-BE49-F238E27FC236}">
                    <a16:creationId xmlns:a16="http://schemas.microsoft.com/office/drawing/2014/main" id="{26A0A520-82A8-4A8D-97CC-570A0E2CC7AB}"/>
                  </a:ext>
                </a:extLst>
              </p:cNvPr>
              <p:cNvSpPr>
                <a:spLocks noEditPoints="1"/>
              </p:cNvSpPr>
              <p:nvPr/>
            </p:nvSpPr>
            <p:spPr bwMode="auto">
              <a:xfrm>
                <a:off x="2329" y="1015"/>
                <a:ext cx="6" cy="6"/>
              </a:xfrm>
              <a:custGeom>
                <a:avLst/>
                <a:gdLst>
                  <a:gd name="T0" fmla="*/ 6 w 24"/>
                  <a:gd name="T1" fmla="*/ 3 h 23"/>
                  <a:gd name="T2" fmla="*/ 6 w 24"/>
                  <a:gd name="T3" fmla="*/ 3 h 23"/>
                  <a:gd name="T4" fmla="*/ 6 w 24"/>
                  <a:gd name="T5" fmla="*/ 3 h 23"/>
                  <a:gd name="T6" fmla="*/ 4 w 24"/>
                  <a:gd name="T7" fmla="*/ 4 h 23"/>
                  <a:gd name="T8" fmla="*/ 6 w 24"/>
                  <a:gd name="T9" fmla="*/ 3 h 23"/>
                  <a:gd name="T10" fmla="*/ 3 w 24"/>
                  <a:gd name="T11" fmla="*/ 6 h 23"/>
                  <a:gd name="T12" fmla="*/ 0 w 24"/>
                  <a:gd name="T13" fmla="*/ 4 h 23"/>
                  <a:gd name="T14" fmla="*/ 3 w 24"/>
                  <a:gd name="T15" fmla="*/ 0 h 23"/>
                  <a:gd name="T16" fmla="*/ 6 w 24"/>
                  <a:gd name="T17" fmla="*/ 3 h 23"/>
                  <a:gd name="T18" fmla="*/ 3 w 24"/>
                  <a:gd name="T19" fmla="*/ 6 h 2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
                  <a:gd name="T31" fmla="*/ 0 h 23"/>
                  <a:gd name="T32" fmla="*/ 24 w 24"/>
                  <a:gd name="T33" fmla="*/ 23 h 2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 h="23">
                    <a:moveTo>
                      <a:pt x="23" y="10"/>
                    </a:moveTo>
                    <a:lnTo>
                      <a:pt x="23" y="10"/>
                    </a:lnTo>
                    <a:lnTo>
                      <a:pt x="24" y="11"/>
                    </a:lnTo>
                    <a:lnTo>
                      <a:pt x="16" y="16"/>
                    </a:lnTo>
                    <a:lnTo>
                      <a:pt x="23" y="10"/>
                    </a:lnTo>
                    <a:close/>
                    <a:moveTo>
                      <a:pt x="10" y="23"/>
                    </a:moveTo>
                    <a:lnTo>
                      <a:pt x="0" y="14"/>
                    </a:lnTo>
                    <a:lnTo>
                      <a:pt x="13" y="0"/>
                    </a:lnTo>
                    <a:lnTo>
                      <a:pt x="23" y="10"/>
                    </a:lnTo>
                    <a:lnTo>
                      <a:pt x="1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27" name="Freeform 1218">
                <a:extLst>
                  <a:ext uri="{FF2B5EF4-FFF2-40B4-BE49-F238E27FC236}">
                    <a16:creationId xmlns:a16="http://schemas.microsoft.com/office/drawing/2014/main" id="{B15BFCE8-5804-42FE-BD7D-CDBF7137E318}"/>
                  </a:ext>
                </a:extLst>
              </p:cNvPr>
              <p:cNvSpPr>
                <a:spLocks noEditPoints="1"/>
              </p:cNvSpPr>
              <p:nvPr/>
            </p:nvSpPr>
            <p:spPr bwMode="auto">
              <a:xfrm>
                <a:off x="2326" y="1013"/>
                <a:ext cx="6" cy="5"/>
              </a:xfrm>
              <a:custGeom>
                <a:avLst/>
                <a:gdLst>
                  <a:gd name="T0" fmla="*/ 6 w 23"/>
                  <a:gd name="T1" fmla="*/ 2 h 23"/>
                  <a:gd name="T2" fmla="*/ 6 w 23"/>
                  <a:gd name="T3" fmla="*/ 2 h 23"/>
                  <a:gd name="T4" fmla="*/ 6 w 23"/>
                  <a:gd name="T5" fmla="*/ 2 h 23"/>
                  <a:gd name="T6" fmla="*/ 4 w 23"/>
                  <a:gd name="T7" fmla="*/ 3 h 23"/>
                  <a:gd name="T8" fmla="*/ 6 w 23"/>
                  <a:gd name="T9" fmla="*/ 2 h 23"/>
                  <a:gd name="T10" fmla="*/ 3 w 23"/>
                  <a:gd name="T11" fmla="*/ 5 h 23"/>
                  <a:gd name="T12" fmla="*/ 0 w 23"/>
                  <a:gd name="T13" fmla="*/ 3 h 23"/>
                  <a:gd name="T14" fmla="*/ 3 w 23"/>
                  <a:gd name="T15" fmla="*/ 0 h 23"/>
                  <a:gd name="T16" fmla="*/ 6 w 23"/>
                  <a:gd name="T17" fmla="*/ 2 h 23"/>
                  <a:gd name="T18" fmla="*/ 3 w 23"/>
                  <a:gd name="T19" fmla="*/ 5 h 2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23"/>
                  <a:gd name="T32" fmla="*/ 23 w 23"/>
                  <a:gd name="T33" fmla="*/ 23 h 2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23">
                    <a:moveTo>
                      <a:pt x="23" y="9"/>
                    </a:moveTo>
                    <a:lnTo>
                      <a:pt x="23" y="9"/>
                    </a:lnTo>
                    <a:lnTo>
                      <a:pt x="17" y="15"/>
                    </a:lnTo>
                    <a:lnTo>
                      <a:pt x="23" y="9"/>
                    </a:lnTo>
                    <a:close/>
                    <a:moveTo>
                      <a:pt x="10" y="23"/>
                    </a:moveTo>
                    <a:lnTo>
                      <a:pt x="0" y="13"/>
                    </a:lnTo>
                    <a:lnTo>
                      <a:pt x="13" y="0"/>
                    </a:lnTo>
                    <a:lnTo>
                      <a:pt x="23" y="9"/>
                    </a:lnTo>
                    <a:lnTo>
                      <a:pt x="1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28" name="Freeform 1219">
                <a:extLst>
                  <a:ext uri="{FF2B5EF4-FFF2-40B4-BE49-F238E27FC236}">
                    <a16:creationId xmlns:a16="http://schemas.microsoft.com/office/drawing/2014/main" id="{67A1355C-2B28-42FF-8698-8C1B2D32FC2C}"/>
                  </a:ext>
                </a:extLst>
              </p:cNvPr>
              <p:cNvSpPr>
                <a:spLocks noEditPoints="1"/>
              </p:cNvSpPr>
              <p:nvPr/>
            </p:nvSpPr>
            <p:spPr bwMode="auto">
              <a:xfrm>
                <a:off x="2317" y="1005"/>
                <a:ext cx="13" cy="11"/>
              </a:xfrm>
              <a:custGeom>
                <a:avLst/>
                <a:gdLst>
                  <a:gd name="T0" fmla="*/ 10 w 52"/>
                  <a:gd name="T1" fmla="*/ 11 h 45"/>
                  <a:gd name="T2" fmla="*/ 2 w 52"/>
                  <a:gd name="T3" fmla="*/ 4 h 45"/>
                  <a:gd name="T4" fmla="*/ 10 w 52"/>
                  <a:gd name="T5" fmla="*/ 11 h 45"/>
                  <a:gd name="T6" fmla="*/ 11 w 52"/>
                  <a:gd name="T7" fmla="*/ 9 h 45"/>
                  <a:gd name="T8" fmla="*/ 10 w 52"/>
                  <a:gd name="T9" fmla="*/ 11 h 45"/>
                  <a:gd name="T10" fmla="*/ 10 w 52"/>
                  <a:gd name="T11" fmla="*/ 11 h 45"/>
                  <a:gd name="T12" fmla="*/ 8 w 52"/>
                  <a:gd name="T13" fmla="*/ 9 h 45"/>
                  <a:gd name="T14" fmla="*/ 12 w 52"/>
                  <a:gd name="T15" fmla="*/ 6 h 45"/>
                  <a:gd name="T16" fmla="*/ 13 w 52"/>
                  <a:gd name="T17" fmla="*/ 8 h 45"/>
                  <a:gd name="T18" fmla="*/ 10 w 52"/>
                  <a:gd name="T19" fmla="*/ 11 h 45"/>
                  <a:gd name="T20" fmla="*/ 11 w 52"/>
                  <a:gd name="T21" fmla="*/ 6 h 45"/>
                  <a:gd name="T22" fmla="*/ 11 w 52"/>
                  <a:gd name="T23" fmla="*/ 6 h 45"/>
                  <a:gd name="T24" fmla="*/ 12 w 52"/>
                  <a:gd name="T25" fmla="*/ 6 h 45"/>
                  <a:gd name="T26" fmla="*/ 10 w 52"/>
                  <a:gd name="T27" fmla="*/ 8 h 45"/>
                  <a:gd name="T28" fmla="*/ 11 w 52"/>
                  <a:gd name="T29" fmla="*/ 6 h 45"/>
                  <a:gd name="T30" fmla="*/ 9 w 52"/>
                  <a:gd name="T31" fmla="*/ 10 h 45"/>
                  <a:gd name="T32" fmla="*/ 7 w 52"/>
                  <a:gd name="T33" fmla="*/ 9 h 45"/>
                  <a:gd name="T34" fmla="*/ 9 w 52"/>
                  <a:gd name="T35" fmla="*/ 5 h 45"/>
                  <a:gd name="T36" fmla="*/ 11 w 52"/>
                  <a:gd name="T37" fmla="*/ 6 h 45"/>
                  <a:gd name="T38" fmla="*/ 9 w 52"/>
                  <a:gd name="T39" fmla="*/ 10 h 45"/>
                  <a:gd name="T40" fmla="*/ 7 w 52"/>
                  <a:gd name="T41" fmla="*/ 9 h 45"/>
                  <a:gd name="T42" fmla="*/ 7 w 52"/>
                  <a:gd name="T43" fmla="*/ 9 h 45"/>
                  <a:gd name="T44" fmla="*/ 7 w 52"/>
                  <a:gd name="T45" fmla="*/ 9 h 45"/>
                  <a:gd name="T46" fmla="*/ 8 w 52"/>
                  <a:gd name="T47" fmla="*/ 7 h 45"/>
                  <a:gd name="T48" fmla="*/ 7 w 52"/>
                  <a:gd name="T49" fmla="*/ 9 h 45"/>
                  <a:gd name="T50" fmla="*/ 7 w 52"/>
                  <a:gd name="T51" fmla="*/ 9 h 45"/>
                  <a:gd name="T52" fmla="*/ 4 w 52"/>
                  <a:gd name="T53" fmla="*/ 6 h 45"/>
                  <a:gd name="T54" fmla="*/ 7 w 52"/>
                  <a:gd name="T55" fmla="*/ 3 h 45"/>
                  <a:gd name="T56" fmla="*/ 10 w 52"/>
                  <a:gd name="T57" fmla="*/ 5 h 45"/>
                  <a:gd name="T58" fmla="*/ 7 w 52"/>
                  <a:gd name="T59" fmla="*/ 9 h 45"/>
                  <a:gd name="T60" fmla="*/ 7 w 52"/>
                  <a:gd name="T61" fmla="*/ 3 h 45"/>
                  <a:gd name="T62" fmla="*/ 7 w 52"/>
                  <a:gd name="T63" fmla="*/ 3 h 45"/>
                  <a:gd name="T64" fmla="*/ 7 w 52"/>
                  <a:gd name="T65" fmla="*/ 3 h 45"/>
                  <a:gd name="T66" fmla="*/ 6 w 52"/>
                  <a:gd name="T67" fmla="*/ 5 h 45"/>
                  <a:gd name="T68" fmla="*/ 7 w 52"/>
                  <a:gd name="T69" fmla="*/ 3 h 45"/>
                  <a:gd name="T70" fmla="*/ 4 w 52"/>
                  <a:gd name="T71" fmla="*/ 7 h 45"/>
                  <a:gd name="T72" fmla="*/ 2 w 52"/>
                  <a:gd name="T73" fmla="*/ 5 h 45"/>
                  <a:gd name="T74" fmla="*/ 5 w 52"/>
                  <a:gd name="T75" fmla="*/ 1 h 45"/>
                  <a:gd name="T76" fmla="*/ 7 w 52"/>
                  <a:gd name="T77" fmla="*/ 3 h 45"/>
                  <a:gd name="T78" fmla="*/ 4 w 52"/>
                  <a:gd name="T79" fmla="*/ 7 h 45"/>
                  <a:gd name="T80" fmla="*/ 2 w 52"/>
                  <a:gd name="T81" fmla="*/ 5 h 45"/>
                  <a:gd name="T82" fmla="*/ 2 w 52"/>
                  <a:gd name="T83" fmla="*/ 5 h 45"/>
                  <a:gd name="T84" fmla="*/ 2 w 52"/>
                  <a:gd name="T85" fmla="*/ 5 h 45"/>
                  <a:gd name="T86" fmla="*/ 4 w 52"/>
                  <a:gd name="T87" fmla="*/ 3 h 45"/>
                  <a:gd name="T88" fmla="*/ 2 w 52"/>
                  <a:gd name="T89" fmla="*/ 5 h 45"/>
                  <a:gd name="T90" fmla="*/ 2 w 52"/>
                  <a:gd name="T91" fmla="*/ 5 h 45"/>
                  <a:gd name="T92" fmla="*/ 0 w 52"/>
                  <a:gd name="T93" fmla="*/ 3 h 45"/>
                  <a:gd name="T94" fmla="*/ 4 w 52"/>
                  <a:gd name="T95" fmla="*/ 0 h 45"/>
                  <a:gd name="T96" fmla="*/ 5 w 52"/>
                  <a:gd name="T97" fmla="*/ 1 h 45"/>
                  <a:gd name="T98" fmla="*/ 2 w 52"/>
                  <a:gd name="T99" fmla="*/ 5 h 4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52"/>
                  <a:gd name="T151" fmla="*/ 0 h 45"/>
                  <a:gd name="T152" fmla="*/ 52 w 52"/>
                  <a:gd name="T153" fmla="*/ 45 h 45"/>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52" h="45">
                    <a:moveTo>
                      <a:pt x="38" y="45"/>
                    </a:moveTo>
                    <a:lnTo>
                      <a:pt x="9" y="16"/>
                    </a:lnTo>
                    <a:lnTo>
                      <a:pt x="38" y="45"/>
                    </a:lnTo>
                    <a:lnTo>
                      <a:pt x="45" y="38"/>
                    </a:lnTo>
                    <a:lnTo>
                      <a:pt x="38" y="45"/>
                    </a:lnTo>
                    <a:close/>
                    <a:moveTo>
                      <a:pt x="38" y="45"/>
                    </a:moveTo>
                    <a:lnTo>
                      <a:pt x="32" y="38"/>
                    </a:lnTo>
                    <a:lnTo>
                      <a:pt x="46" y="25"/>
                    </a:lnTo>
                    <a:lnTo>
                      <a:pt x="52" y="32"/>
                    </a:lnTo>
                    <a:lnTo>
                      <a:pt x="38" y="45"/>
                    </a:lnTo>
                    <a:close/>
                    <a:moveTo>
                      <a:pt x="42" y="23"/>
                    </a:moveTo>
                    <a:lnTo>
                      <a:pt x="45" y="24"/>
                    </a:lnTo>
                    <a:lnTo>
                      <a:pt x="46" y="25"/>
                    </a:lnTo>
                    <a:lnTo>
                      <a:pt x="39" y="32"/>
                    </a:lnTo>
                    <a:lnTo>
                      <a:pt x="42" y="23"/>
                    </a:lnTo>
                    <a:close/>
                    <a:moveTo>
                      <a:pt x="35" y="41"/>
                    </a:moveTo>
                    <a:lnTo>
                      <a:pt x="28" y="37"/>
                    </a:lnTo>
                    <a:lnTo>
                      <a:pt x="37" y="20"/>
                    </a:lnTo>
                    <a:lnTo>
                      <a:pt x="42" y="23"/>
                    </a:lnTo>
                    <a:lnTo>
                      <a:pt x="35" y="41"/>
                    </a:lnTo>
                    <a:close/>
                    <a:moveTo>
                      <a:pt x="28" y="37"/>
                    </a:moveTo>
                    <a:lnTo>
                      <a:pt x="27" y="36"/>
                    </a:lnTo>
                    <a:lnTo>
                      <a:pt x="26" y="35"/>
                    </a:lnTo>
                    <a:lnTo>
                      <a:pt x="32" y="28"/>
                    </a:lnTo>
                    <a:lnTo>
                      <a:pt x="28" y="37"/>
                    </a:lnTo>
                    <a:close/>
                    <a:moveTo>
                      <a:pt x="26" y="35"/>
                    </a:moveTo>
                    <a:lnTo>
                      <a:pt x="16" y="26"/>
                    </a:lnTo>
                    <a:lnTo>
                      <a:pt x="29" y="12"/>
                    </a:lnTo>
                    <a:lnTo>
                      <a:pt x="39" y="22"/>
                    </a:lnTo>
                    <a:lnTo>
                      <a:pt x="26" y="35"/>
                    </a:lnTo>
                    <a:close/>
                    <a:moveTo>
                      <a:pt x="28" y="11"/>
                    </a:moveTo>
                    <a:lnTo>
                      <a:pt x="29" y="12"/>
                    </a:lnTo>
                    <a:lnTo>
                      <a:pt x="23" y="20"/>
                    </a:lnTo>
                    <a:lnTo>
                      <a:pt x="28" y="11"/>
                    </a:lnTo>
                    <a:close/>
                    <a:moveTo>
                      <a:pt x="17" y="27"/>
                    </a:moveTo>
                    <a:lnTo>
                      <a:pt x="8" y="21"/>
                    </a:lnTo>
                    <a:lnTo>
                      <a:pt x="18" y="5"/>
                    </a:lnTo>
                    <a:lnTo>
                      <a:pt x="28" y="11"/>
                    </a:lnTo>
                    <a:lnTo>
                      <a:pt x="17" y="27"/>
                    </a:lnTo>
                    <a:close/>
                    <a:moveTo>
                      <a:pt x="8" y="21"/>
                    </a:moveTo>
                    <a:lnTo>
                      <a:pt x="7" y="20"/>
                    </a:lnTo>
                    <a:lnTo>
                      <a:pt x="6" y="20"/>
                    </a:lnTo>
                    <a:lnTo>
                      <a:pt x="14" y="13"/>
                    </a:lnTo>
                    <a:lnTo>
                      <a:pt x="8" y="21"/>
                    </a:lnTo>
                    <a:close/>
                    <a:moveTo>
                      <a:pt x="6" y="20"/>
                    </a:moveTo>
                    <a:lnTo>
                      <a:pt x="0" y="13"/>
                    </a:lnTo>
                    <a:lnTo>
                      <a:pt x="14" y="0"/>
                    </a:lnTo>
                    <a:lnTo>
                      <a:pt x="20" y="6"/>
                    </a:lnTo>
                    <a:lnTo>
                      <a:pt x="6"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29" name="Freeform 1220">
                <a:extLst>
                  <a:ext uri="{FF2B5EF4-FFF2-40B4-BE49-F238E27FC236}">
                    <a16:creationId xmlns:a16="http://schemas.microsoft.com/office/drawing/2014/main" id="{56FE28AD-92FD-41BA-AD0C-8EB95E2E5C51}"/>
                  </a:ext>
                </a:extLst>
              </p:cNvPr>
              <p:cNvSpPr>
                <a:spLocks noEditPoints="1"/>
              </p:cNvSpPr>
              <p:nvPr/>
            </p:nvSpPr>
            <p:spPr bwMode="auto">
              <a:xfrm>
                <a:off x="2316" y="1003"/>
                <a:ext cx="4" cy="6"/>
              </a:xfrm>
              <a:custGeom>
                <a:avLst/>
                <a:gdLst>
                  <a:gd name="T0" fmla="*/ 4 w 18"/>
                  <a:gd name="T1" fmla="*/ 1 h 21"/>
                  <a:gd name="T2" fmla="*/ 4 w 18"/>
                  <a:gd name="T3" fmla="*/ 1 h 21"/>
                  <a:gd name="T4" fmla="*/ 4 w 18"/>
                  <a:gd name="T5" fmla="*/ 2 h 21"/>
                  <a:gd name="T6" fmla="*/ 2 w 18"/>
                  <a:gd name="T7" fmla="*/ 3 h 21"/>
                  <a:gd name="T8" fmla="*/ 4 w 18"/>
                  <a:gd name="T9" fmla="*/ 1 h 21"/>
                  <a:gd name="T10" fmla="*/ 2 w 18"/>
                  <a:gd name="T11" fmla="*/ 6 h 21"/>
                  <a:gd name="T12" fmla="*/ 0 w 18"/>
                  <a:gd name="T13" fmla="*/ 5 h 21"/>
                  <a:gd name="T14" fmla="*/ 2 w 18"/>
                  <a:gd name="T15" fmla="*/ 0 h 21"/>
                  <a:gd name="T16" fmla="*/ 4 w 18"/>
                  <a:gd name="T17" fmla="*/ 1 h 21"/>
                  <a:gd name="T18" fmla="*/ 2 w 18"/>
                  <a:gd name="T19" fmla="*/ 6 h 2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
                  <a:gd name="T31" fmla="*/ 0 h 21"/>
                  <a:gd name="T32" fmla="*/ 18 w 18"/>
                  <a:gd name="T33" fmla="*/ 21 h 2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 h="21">
                    <a:moveTo>
                      <a:pt x="16" y="4"/>
                    </a:moveTo>
                    <a:lnTo>
                      <a:pt x="17" y="5"/>
                    </a:lnTo>
                    <a:lnTo>
                      <a:pt x="18" y="6"/>
                    </a:lnTo>
                    <a:lnTo>
                      <a:pt x="11" y="12"/>
                    </a:lnTo>
                    <a:lnTo>
                      <a:pt x="16" y="4"/>
                    </a:lnTo>
                    <a:close/>
                    <a:moveTo>
                      <a:pt x="7" y="21"/>
                    </a:moveTo>
                    <a:lnTo>
                      <a:pt x="0" y="18"/>
                    </a:lnTo>
                    <a:lnTo>
                      <a:pt x="9" y="0"/>
                    </a:lnTo>
                    <a:lnTo>
                      <a:pt x="16" y="4"/>
                    </a:lnTo>
                    <a:lnTo>
                      <a:pt x="7"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30" name="Freeform 1221">
                <a:extLst>
                  <a:ext uri="{FF2B5EF4-FFF2-40B4-BE49-F238E27FC236}">
                    <a16:creationId xmlns:a16="http://schemas.microsoft.com/office/drawing/2014/main" id="{96E052E7-555E-454E-8626-6D3847A00E36}"/>
                  </a:ext>
                </a:extLst>
              </p:cNvPr>
              <p:cNvSpPr>
                <a:spLocks/>
              </p:cNvSpPr>
              <p:nvPr/>
            </p:nvSpPr>
            <p:spPr bwMode="auto">
              <a:xfrm>
                <a:off x="2317" y="1003"/>
                <a:ext cx="1" cy="3"/>
              </a:xfrm>
              <a:custGeom>
                <a:avLst/>
                <a:gdLst>
                  <a:gd name="T0" fmla="*/ 0 w 5"/>
                  <a:gd name="T1" fmla="*/ 0 h 10"/>
                  <a:gd name="T2" fmla="*/ 1 w 5"/>
                  <a:gd name="T3" fmla="*/ 0 h 10"/>
                  <a:gd name="T4" fmla="*/ 1 w 5"/>
                  <a:gd name="T5" fmla="*/ 0 h 10"/>
                  <a:gd name="T6" fmla="*/ 0 w 5"/>
                  <a:gd name="T7" fmla="*/ 3 h 10"/>
                  <a:gd name="T8" fmla="*/ 0 w 5"/>
                  <a:gd name="T9" fmla="*/ 0 h 10"/>
                  <a:gd name="T10" fmla="*/ 0 60000 65536"/>
                  <a:gd name="T11" fmla="*/ 0 60000 65536"/>
                  <a:gd name="T12" fmla="*/ 0 60000 65536"/>
                  <a:gd name="T13" fmla="*/ 0 60000 65536"/>
                  <a:gd name="T14" fmla="*/ 0 60000 65536"/>
                  <a:gd name="T15" fmla="*/ 0 w 5"/>
                  <a:gd name="T16" fmla="*/ 0 h 10"/>
                  <a:gd name="T17" fmla="*/ 5 w 5"/>
                  <a:gd name="T18" fmla="*/ 10 h 10"/>
                </a:gdLst>
                <a:ahLst/>
                <a:cxnLst>
                  <a:cxn ang="T10">
                    <a:pos x="T0" y="T1"/>
                  </a:cxn>
                  <a:cxn ang="T11">
                    <a:pos x="T2" y="T3"/>
                  </a:cxn>
                  <a:cxn ang="T12">
                    <a:pos x="T4" y="T5"/>
                  </a:cxn>
                  <a:cxn ang="T13">
                    <a:pos x="T6" y="T7"/>
                  </a:cxn>
                  <a:cxn ang="T14">
                    <a:pos x="T8" y="T9"/>
                  </a:cxn>
                </a:cxnLst>
                <a:rect l="T15" t="T16" r="T17" b="T18"/>
                <a:pathLst>
                  <a:path w="5" h="10">
                    <a:moveTo>
                      <a:pt x="0" y="0"/>
                    </a:moveTo>
                    <a:lnTo>
                      <a:pt x="3" y="0"/>
                    </a:lnTo>
                    <a:lnTo>
                      <a:pt x="5" y="1"/>
                    </a:lnTo>
                    <a:lnTo>
                      <a:pt x="0" y="1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31" name="Freeform 1222">
                <a:extLst>
                  <a:ext uri="{FF2B5EF4-FFF2-40B4-BE49-F238E27FC236}">
                    <a16:creationId xmlns:a16="http://schemas.microsoft.com/office/drawing/2014/main" id="{8F5BAC5B-D8EA-492E-A014-D4ED6D672036}"/>
                  </a:ext>
                </a:extLst>
              </p:cNvPr>
              <p:cNvSpPr>
                <a:spLocks noEditPoints="1"/>
              </p:cNvSpPr>
              <p:nvPr/>
            </p:nvSpPr>
            <p:spPr bwMode="auto">
              <a:xfrm>
                <a:off x="2312" y="1002"/>
                <a:ext cx="5" cy="6"/>
              </a:xfrm>
              <a:custGeom>
                <a:avLst/>
                <a:gdLst>
                  <a:gd name="T0" fmla="*/ 5 w 18"/>
                  <a:gd name="T1" fmla="*/ 6 h 22"/>
                  <a:gd name="T2" fmla="*/ 3 w 18"/>
                  <a:gd name="T3" fmla="*/ 6 h 22"/>
                  <a:gd name="T4" fmla="*/ 3 w 18"/>
                  <a:gd name="T5" fmla="*/ 1 h 22"/>
                  <a:gd name="T6" fmla="*/ 5 w 18"/>
                  <a:gd name="T7" fmla="*/ 1 h 22"/>
                  <a:gd name="T8" fmla="*/ 5 w 18"/>
                  <a:gd name="T9" fmla="*/ 6 h 22"/>
                  <a:gd name="T10" fmla="*/ 3 w 18"/>
                  <a:gd name="T11" fmla="*/ 6 h 22"/>
                  <a:gd name="T12" fmla="*/ 3 w 18"/>
                  <a:gd name="T13" fmla="*/ 6 h 22"/>
                  <a:gd name="T14" fmla="*/ 3 w 18"/>
                  <a:gd name="T15" fmla="*/ 6 h 22"/>
                  <a:gd name="T16" fmla="*/ 3 w 18"/>
                  <a:gd name="T17" fmla="*/ 3 h 22"/>
                  <a:gd name="T18" fmla="*/ 3 w 18"/>
                  <a:gd name="T19" fmla="*/ 6 h 22"/>
                  <a:gd name="T20" fmla="*/ 3 w 18"/>
                  <a:gd name="T21" fmla="*/ 6 h 22"/>
                  <a:gd name="T22" fmla="*/ 0 w 18"/>
                  <a:gd name="T23" fmla="*/ 5 h 22"/>
                  <a:gd name="T24" fmla="*/ 1 w 18"/>
                  <a:gd name="T25" fmla="*/ 0 h 22"/>
                  <a:gd name="T26" fmla="*/ 4 w 18"/>
                  <a:gd name="T27" fmla="*/ 1 h 22"/>
                  <a:gd name="T28" fmla="*/ 3 w 18"/>
                  <a:gd name="T29" fmla="*/ 6 h 2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8"/>
                  <a:gd name="T46" fmla="*/ 0 h 22"/>
                  <a:gd name="T47" fmla="*/ 18 w 18"/>
                  <a:gd name="T48" fmla="*/ 22 h 2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8" h="22">
                    <a:moveTo>
                      <a:pt x="18" y="22"/>
                    </a:moveTo>
                    <a:lnTo>
                      <a:pt x="12" y="22"/>
                    </a:lnTo>
                    <a:lnTo>
                      <a:pt x="12" y="2"/>
                    </a:lnTo>
                    <a:lnTo>
                      <a:pt x="18" y="2"/>
                    </a:lnTo>
                    <a:lnTo>
                      <a:pt x="18" y="22"/>
                    </a:lnTo>
                    <a:close/>
                    <a:moveTo>
                      <a:pt x="12" y="22"/>
                    </a:moveTo>
                    <a:lnTo>
                      <a:pt x="11" y="22"/>
                    </a:lnTo>
                    <a:lnTo>
                      <a:pt x="10" y="21"/>
                    </a:lnTo>
                    <a:lnTo>
                      <a:pt x="12" y="12"/>
                    </a:lnTo>
                    <a:lnTo>
                      <a:pt x="12" y="22"/>
                    </a:lnTo>
                    <a:close/>
                    <a:moveTo>
                      <a:pt x="10" y="21"/>
                    </a:moveTo>
                    <a:lnTo>
                      <a:pt x="0" y="18"/>
                    </a:lnTo>
                    <a:lnTo>
                      <a:pt x="5" y="0"/>
                    </a:lnTo>
                    <a:lnTo>
                      <a:pt x="15" y="3"/>
                    </a:lnTo>
                    <a:lnTo>
                      <a:pt x="10"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32" name="Freeform 1223">
                <a:extLst>
                  <a:ext uri="{FF2B5EF4-FFF2-40B4-BE49-F238E27FC236}">
                    <a16:creationId xmlns:a16="http://schemas.microsoft.com/office/drawing/2014/main" id="{846DA045-8621-4738-9801-AEAB13FA9D07}"/>
                  </a:ext>
                </a:extLst>
              </p:cNvPr>
              <p:cNvSpPr>
                <a:spLocks/>
              </p:cNvSpPr>
              <p:nvPr/>
            </p:nvSpPr>
            <p:spPr bwMode="auto">
              <a:xfrm>
                <a:off x="2313" y="1002"/>
                <a:ext cx="1" cy="3"/>
              </a:xfrm>
              <a:custGeom>
                <a:avLst/>
                <a:gdLst>
                  <a:gd name="T0" fmla="*/ 0 w 2"/>
                  <a:gd name="T1" fmla="*/ 0 h 9"/>
                  <a:gd name="T2" fmla="*/ 1 w 2"/>
                  <a:gd name="T3" fmla="*/ 0 h 9"/>
                  <a:gd name="T4" fmla="*/ 1 w 2"/>
                  <a:gd name="T5" fmla="*/ 0 h 9"/>
                  <a:gd name="T6" fmla="*/ 0 w 2"/>
                  <a:gd name="T7" fmla="*/ 3 h 9"/>
                  <a:gd name="T8" fmla="*/ 0 w 2"/>
                  <a:gd name="T9" fmla="*/ 0 h 9"/>
                  <a:gd name="T10" fmla="*/ 0 60000 65536"/>
                  <a:gd name="T11" fmla="*/ 0 60000 65536"/>
                  <a:gd name="T12" fmla="*/ 0 60000 65536"/>
                  <a:gd name="T13" fmla="*/ 0 60000 65536"/>
                  <a:gd name="T14" fmla="*/ 0 60000 65536"/>
                  <a:gd name="T15" fmla="*/ 0 w 2"/>
                  <a:gd name="T16" fmla="*/ 0 h 9"/>
                  <a:gd name="T17" fmla="*/ 2 w 2"/>
                  <a:gd name="T18" fmla="*/ 9 h 9"/>
                </a:gdLst>
                <a:ahLst/>
                <a:cxnLst>
                  <a:cxn ang="T10">
                    <a:pos x="T0" y="T1"/>
                  </a:cxn>
                  <a:cxn ang="T11">
                    <a:pos x="T2" y="T3"/>
                  </a:cxn>
                  <a:cxn ang="T12">
                    <a:pos x="T4" y="T5"/>
                  </a:cxn>
                  <a:cxn ang="T13">
                    <a:pos x="T6" y="T7"/>
                  </a:cxn>
                  <a:cxn ang="T14">
                    <a:pos x="T8" y="T9"/>
                  </a:cxn>
                </a:cxnLst>
                <a:rect l="T15" t="T16" r="T17" b="T18"/>
                <a:pathLst>
                  <a:path w="2" h="9">
                    <a:moveTo>
                      <a:pt x="0" y="0"/>
                    </a:moveTo>
                    <a:lnTo>
                      <a:pt x="1" y="0"/>
                    </a:lnTo>
                    <a:lnTo>
                      <a:pt x="2" y="0"/>
                    </a:lnTo>
                    <a:lnTo>
                      <a:pt x="0" y="9"/>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33" name="Rectangle 1224">
                <a:extLst>
                  <a:ext uri="{FF2B5EF4-FFF2-40B4-BE49-F238E27FC236}">
                    <a16:creationId xmlns:a16="http://schemas.microsoft.com/office/drawing/2014/main" id="{93F07A06-6094-4050-9654-EF25F89BC15D}"/>
                  </a:ext>
                </a:extLst>
              </p:cNvPr>
              <p:cNvSpPr>
                <a:spLocks noChangeArrowheads="1"/>
              </p:cNvSpPr>
              <p:nvPr/>
            </p:nvSpPr>
            <p:spPr bwMode="auto">
              <a:xfrm>
                <a:off x="2312" y="1002"/>
                <a:ext cx="1" cy="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16134" name="Rectangle 1225">
                <a:extLst>
                  <a:ext uri="{FF2B5EF4-FFF2-40B4-BE49-F238E27FC236}">
                    <a16:creationId xmlns:a16="http://schemas.microsoft.com/office/drawing/2014/main" id="{888B1B74-FAE5-42E1-A718-A24C4446EDB3}"/>
                  </a:ext>
                </a:extLst>
              </p:cNvPr>
              <p:cNvSpPr>
                <a:spLocks noChangeArrowheads="1"/>
              </p:cNvSpPr>
              <p:nvPr/>
            </p:nvSpPr>
            <p:spPr bwMode="auto">
              <a:xfrm>
                <a:off x="2309" y="1002"/>
                <a:ext cx="3" cy="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16135" name="Rectangle 1226">
                <a:extLst>
                  <a:ext uri="{FF2B5EF4-FFF2-40B4-BE49-F238E27FC236}">
                    <a16:creationId xmlns:a16="http://schemas.microsoft.com/office/drawing/2014/main" id="{72D1DC82-D5CA-4F73-931F-C7DC79C99ECF}"/>
                  </a:ext>
                </a:extLst>
              </p:cNvPr>
              <p:cNvSpPr>
                <a:spLocks noChangeArrowheads="1"/>
              </p:cNvSpPr>
              <p:nvPr/>
            </p:nvSpPr>
            <p:spPr bwMode="auto">
              <a:xfrm>
                <a:off x="2306" y="1002"/>
                <a:ext cx="3" cy="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16136" name="Rectangle 1227">
                <a:extLst>
                  <a:ext uri="{FF2B5EF4-FFF2-40B4-BE49-F238E27FC236}">
                    <a16:creationId xmlns:a16="http://schemas.microsoft.com/office/drawing/2014/main" id="{AFB48461-FE4D-4B18-9CE1-C3FC42C3BE8E}"/>
                  </a:ext>
                </a:extLst>
              </p:cNvPr>
              <p:cNvSpPr>
                <a:spLocks noChangeArrowheads="1"/>
              </p:cNvSpPr>
              <p:nvPr/>
            </p:nvSpPr>
            <p:spPr bwMode="auto">
              <a:xfrm>
                <a:off x="2304" y="1002"/>
                <a:ext cx="2" cy="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16137" name="Rectangle 1228">
                <a:extLst>
                  <a:ext uri="{FF2B5EF4-FFF2-40B4-BE49-F238E27FC236}">
                    <a16:creationId xmlns:a16="http://schemas.microsoft.com/office/drawing/2014/main" id="{EB0FF9A6-1AB3-43C6-A809-DBCB0A59A8F8}"/>
                  </a:ext>
                </a:extLst>
              </p:cNvPr>
              <p:cNvSpPr>
                <a:spLocks noChangeArrowheads="1"/>
              </p:cNvSpPr>
              <p:nvPr/>
            </p:nvSpPr>
            <p:spPr bwMode="auto">
              <a:xfrm>
                <a:off x="2301" y="1002"/>
                <a:ext cx="3" cy="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16138" name="Freeform 1229">
                <a:extLst>
                  <a:ext uri="{FF2B5EF4-FFF2-40B4-BE49-F238E27FC236}">
                    <a16:creationId xmlns:a16="http://schemas.microsoft.com/office/drawing/2014/main" id="{24CCFD92-FB87-4D52-9395-F02C534F3B8F}"/>
                  </a:ext>
                </a:extLst>
              </p:cNvPr>
              <p:cNvSpPr>
                <a:spLocks noEditPoints="1"/>
              </p:cNvSpPr>
              <p:nvPr/>
            </p:nvSpPr>
            <p:spPr bwMode="auto">
              <a:xfrm>
                <a:off x="2294" y="1002"/>
                <a:ext cx="7" cy="6"/>
              </a:xfrm>
              <a:custGeom>
                <a:avLst/>
                <a:gdLst>
                  <a:gd name="T0" fmla="*/ 7 w 26"/>
                  <a:gd name="T1" fmla="*/ 5 h 22"/>
                  <a:gd name="T2" fmla="*/ 4 w 26"/>
                  <a:gd name="T3" fmla="*/ 5 h 22"/>
                  <a:gd name="T4" fmla="*/ 4 w 26"/>
                  <a:gd name="T5" fmla="*/ 0 h 22"/>
                  <a:gd name="T6" fmla="*/ 7 w 26"/>
                  <a:gd name="T7" fmla="*/ 0 h 22"/>
                  <a:gd name="T8" fmla="*/ 7 w 26"/>
                  <a:gd name="T9" fmla="*/ 5 h 22"/>
                  <a:gd name="T10" fmla="*/ 3 w 26"/>
                  <a:gd name="T11" fmla="*/ 0 h 22"/>
                  <a:gd name="T12" fmla="*/ 4 w 26"/>
                  <a:gd name="T13" fmla="*/ 0 h 22"/>
                  <a:gd name="T14" fmla="*/ 4 w 26"/>
                  <a:gd name="T15" fmla="*/ 0 h 22"/>
                  <a:gd name="T16" fmla="*/ 4 w 26"/>
                  <a:gd name="T17" fmla="*/ 2 h 22"/>
                  <a:gd name="T18" fmla="*/ 3 w 26"/>
                  <a:gd name="T19" fmla="*/ 0 h 22"/>
                  <a:gd name="T20" fmla="*/ 6 w 26"/>
                  <a:gd name="T21" fmla="*/ 5 h 22"/>
                  <a:gd name="T22" fmla="*/ 4 w 26"/>
                  <a:gd name="T23" fmla="*/ 6 h 22"/>
                  <a:gd name="T24" fmla="*/ 1 w 26"/>
                  <a:gd name="T25" fmla="*/ 1 h 22"/>
                  <a:gd name="T26" fmla="*/ 3 w 26"/>
                  <a:gd name="T27" fmla="*/ 0 h 22"/>
                  <a:gd name="T28" fmla="*/ 6 w 26"/>
                  <a:gd name="T29" fmla="*/ 5 h 22"/>
                  <a:gd name="T30" fmla="*/ 1 w 26"/>
                  <a:gd name="T31" fmla="*/ 1 h 22"/>
                  <a:gd name="T32" fmla="*/ 1 w 26"/>
                  <a:gd name="T33" fmla="*/ 1 h 22"/>
                  <a:gd name="T34" fmla="*/ 1 w 26"/>
                  <a:gd name="T35" fmla="*/ 1 h 22"/>
                  <a:gd name="T36" fmla="*/ 3 w 26"/>
                  <a:gd name="T37" fmla="*/ 3 h 22"/>
                  <a:gd name="T38" fmla="*/ 1 w 26"/>
                  <a:gd name="T39" fmla="*/ 1 h 22"/>
                  <a:gd name="T40" fmla="*/ 4 w 26"/>
                  <a:gd name="T41" fmla="*/ 5 h 22"/>
                  <a:gd name="T42" fmla="*/ 4 w 26"/>
                  <a:gd name="T43" fmla="*/ 6 h 22"/>
                  <a:gd name="T44" fmla="*/ 0 w 26"/>
                  <a:gd name="T45" fmla="*/ 2 h 22"/>
                  <a:gd name="T46" fmla="*/ 1 w 26"/>
                  <a:gd name="T47" fmla="*/ 1 h 22"/>
                  <a:gd name="T48" fmla="*/ 4 w 26"/>
                  <a:gd name="T49" fmla="*/ 5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6"/>
                  <a:gd name="T76" fmla="*/ 0 h 22"/>
                  <a:gd name="T77" fmla="*/ 26 w 26"/>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6" h="22">
                    <a:moveTo>
                      <a:pt x="26" y="19"/>
                    </a:moveTo>
                    <a:lnTo>
                      <a:pt x="16" y="19"/>
                    </a:lnTo>
                    <a:lnTo>
                      <a:pt x="16" y="0"/>
                    </a:lnTo>
                    <a:lnTo>
                      <a:pt x="26" y="0"/>
                    </a:lnTo>
                    <a:lnTo>
                      <a:pt x="26" y="19"/>
                    </a:lnTo>
                    <a:close/>
                    <a:moveTo>
                      <a:pt x="12" y="1"/>
                    </a:moveTo>
                    <a:lnTo>
                      <a:pt x="14" y="0"/>
                    </a:lnTo>
                    <a:lnTo>
                      <a:pt x="16" y="0"/>
                    </a:lnTo>
                    <a:lnTo>
                      <a:pt x="16" y="9"/>
                    </a:lnTo>
                    <a:lnTo>
                      <a:pt x="12" y="1"/>
                    </a:lnTo>
                    <a:close/>
                    <a:moveTo>
                      <a:pt x="21" y="18"/>
                    </a:moveTo>
                    <a:lnTo>
                      <a:pt x="14" y="21"/>
                    </a:lnTo>
                    <a:lnTo>
                      <a:pt x="5" y="3"/>
                    </a:lnTo>
                    <a:lnTo>
                      <a:pt x="12" y="1"/>
                    </a:lnTo>
                    <a:lnTo>
                      <a:pt x="21" y="18"/>
                    </a:lnTo>
                    <a:close/>
                    <a:moveTo>
                      <a:pt x="3" y="5"/>
                    </a:moveTo>
                    <a:lnTo>
                      <a:pt x="4" y="4"/>
                    </a:lnTo>
                    <a:lnTo>
                      <a:pt x="5" y="3"/>
                    </a:lnTo>
                    <a:lnTo>
                      <a:pt x="10" y="12"/>
                    </a:lnTo>
                    <a:lnTo>
                      <a:pt x="3" y="5"/>
                    </a:lnTo>
                    <a:close/>
                    <a:moveTo>
                      <a:pt x="16" y="19"/>
                    </a:moveTo>
                    <a:lnTo>
                      <a:pt x="13" y="22"/>
                    </a:lnTo>
                    <a:lnTo>
                      <a:pt x="0" y="9"/>
                    </a:lnTo>
                    <a:lnTo>
                      <a:pt x="3" y="5"/>
                    </a:lnTo>
                    <a:lnTo>
                      <a:pt x="16"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39" name="Freeform 1230">
                <a:extLst>
                  <a:ext uri="{FF2B5EF4-FFF2-40B4-BE49-F238E27FC236}">
                    <a16:creationId xmlns:a16="http://schemas.microsoft.com/office/drawing/2014/main" id="{1E6AC7E8-F601-42B4-AD10-9CA86ABDC2B9}"/>
                  </a:ext>
                </a:extLst>
              </p:cNvPr>
              <p:cNvSpPr>
                <a:spLocks noEditPoints="1"/>
              </p:cNvSpPr>
              <p:nvPr/>
            </p:nvSpPr>
            <p:spPr bwMode="auto">
              <a:xfrm>
                <a:off x="2293" y="1005"/>
                <a:ext cx="5" cy="4"/>
              </a:xfrm>
              <a:custGeom>
                <a:avLst/>
                <a:gdLst>
                  <a:gd name="T0" fmla="*/ 1 w 20"/>
                  <a:gd name="T1" fmla="*/ 0 h 17"/>
                  <a:gd name="T2" fmla="*/ 1 w 20"/>
                  <a:gd name="T3" fmla="*/ 0 h 17"/>
                  <a:gd name="T4" fmla="*/ 1 w 20"/>
                  <a:gd name="T5" fmla="*/ 0 h 17"/>
                  <a:gd name="T6" fmla="*/ 3 w 20"/>
                  <a:gd name="T7" fmla="*/ 1 h 17"/>
                  <a:gd name="T8" fmla="*/ 1 w 20"/>
                  <a:gd name="T9" fmla="*/ 0 h 17"/>
                  <a:gd name="T10" fmla="*/ 5 w 20"/>
                  <a:gd name="T11" fmla="*/ 3 h 17"/>
                  <a:gd name="T12" fmla="*/ 4 w 20"/>
                  <a:gd name="T13" fmla="*/ 4 h 17"/>
                  <a:gd name="T14" fmla="*/ 0 w 20"/>
                  <a:gd name="T15" fmla="*/ 2 h 17"/>
                  <a:gd name="T16" fmla="*/ 1 w 20"/>
                  <a:gd name="T17" fmla="*/ 0 h 17"/>
                  <a:gd name="T18" fmla="*/ 5 w 20"/>
                  <a:gd name="T19" fmla="*/ 3 h 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0"/>
                  <a:gd name="T31" fmla="*/ 0 h 17"/>
                  <a:gd name="T32" fmla="*/ 20 w 20"/>
                  <a:gd name="T33" fmla="*/ 17 h 1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0" h="17">
                    <a:moveTo>
                      <a:pt x="3" y="2"/>
                    </a:moveTo>
                    <a:lnTo>
                      <a:pt x="4" y="1"/>
                    </a:lnTo>
                    <a:lnTo>
                      <a:pt x="5" y="0"/>
                    </a:lnTo>
                    <a:lnTo>
                      <a:pt x="11" y="6"/>
                    </a:lnTo>
                    <a:lnTo>
                      <a:pt x="3" y="2"/>
                    </a:lnTo>
                    <a:close/>
                    <a:moveTo>
                      <a:pt x="20" y="11"/>
                    </a:moveTo>
                    <a:lnTo>
                      <a:pt x="17" y="17"/>
                    </a:lnTo>
                    <a:lnTo>
                      <a:pt x="0" y="9"/>
                    </a:lnTo>
                    <a:lnTo>
                      <a:pt x="3" y="2"/>
                    </a:lnTo>
                    <a:lnTo>
                      <a:pt x="2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40" name="Freeform 1231">
                <a:extLst>
                  <a:ext uri="{FF2B5EF4-FFF2-40B4-BE49-F238E27FC236}">
                    <a16:creationId xmlns:a16="http://schemas.microsoft.com/office/drawing/2014/main" id="{7CCB3012-FA10-4034-A999-2B1B9A028C42}"/>
                  </a:ext>
                </a:extLst>
              </p:cNvPr>
              <p:cNvSpPr>
                <a:spLocks/>
              </p:cNvSpPr>
              <p:nvPr/>
            </p:nvSpPr>
            <p:spPr bwMode="auto">
              <a:xfrm>
                <a:off x="2293" y="1007"/>
                <a:ext cx="2" cy="1"/>
              </a:xfrm>
              <a:custGeom>
                <a:avLst/>
                <a:gdLst>
                  <a:gd name="T0" fmla="*/ 0 w 9"/>
                  <a:gd name="T1" fmla="*/ 1 h 4"/>
                  <a:gd name="T2" fmla="*/ 0 w 9"/>
                  <a:gd name="T3" fmla="*/ 1 h 4"/>
                  <a:gd name="T4" fmla="*/ 0 w 9"/>
                  <a:gd name="T5" fmla="*/ 0 h 4"/>
                  <a:gd name="T6" fmla="*/ 2 w 9"/>
                  <a:gd name="T7" fmla="*/ 1 h 4"/>
                  <a:gd name="T8" fmla="*/ 0 w 9"/>
                  <a:gd name="T9" fmla="*/ 1 h 4"/>
                  <a:gd name="T10" fmla="*/ 0 60000 65536"/>
                  <a:gd name="T11" fmla="*/ 0 60000 65536"/>
                  <a:gd name="T12" fmla="*/ 0 60000 65536"/>
                  <a:gd name="T13" fmla="*/ 0 60000 65536"/>
                  <a:gd name="T14" fmla="*/ 0 60000 65536"/>
                  <a:gd name="T15" fmla="*/ 0 w 9"/>
                  <a:gd name="T16" fmla="*/ 0 h 4"/>
                  <a:gd name="T17" fmla="*/ 9 w 9"/>
                  <a:gd name="T18" fmla="*/ 4 h 4"/>
                </a:gdLst>
                <a:ahLst/>
                <a:cxnLst>
                  <a:cxn ang="T10">
                    <a:pos x="T0" y="T1"/>
                  </a:cxn>
                  <a:cxn ang="T11">
                    <a:pos x="T2" y="T3"/>
                  </a:cxn>
                  <a:cxn ang="T12">
                    <a:pos x="T4" y="T5"/>
                  </a:cxn>
                  <a:cxn ang="T13">
                    <a:pos x="T6" y="T7"/>
                  </a:cxn>
                  <a:cxn ang="T14">
                    <a:pos x="T8" y="T9"/>
                  </a:cxn>
                </a:cxnLst>
                <a:rect l="T15" t="T16" r="T17" b="T18"/>
                <a:pathLst>
                  <a:path w="9" h="4">
                    <a:moveTo>
                      <a:pt x="0" y="4"/>
                    </a:moveTo>
                    <a:lnTo>
                      <a:pt x="0" y="2"/>
                    </a:lnTo>
                    <a:lnTo>
                      <a:pt x="1" y="0"/>
                    </a:lnTo>
                    <a:lnTo>
                      <a:pt x="9" y="4"/>
                    </a:lnTo>
                    <a:lnTo>
                      <a:pt x="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41" name="Rectangle 1232">
                <a:extLst>
                  <a:ext uri="{FF2B5EF4-FFF2-40B4-BE49-F238E27FC236}">
                    <a16:creationId xmlns:a16="http://schemas.microsoft.com/office/drawing/2014/main" id="{0EFEFC74-D003-4500-A431-4FFF681FA5AC}"/>
                  </a:ext>
                </a:extLst>
              </p:cNvPr>
              <p:cNvSpPr>
                <a:spLocks noChangeArrowheads="1"/>
              </p:cNvSpPr>
              <p:nvPr/>
            </p:nvSpPr>
            <p:spPr bwMode="auto">
              <a:xfrm>
                <a:off x="2293" y="1008"/>
                <a:ext cx="4" cy="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16142" name="Rectangle 1233">
                <a:extLst>
                  <a:ext uri="{FF2B5EF4-FFF2-40B4-BE49-F238E27FC236}">
                    <a16:creationId xmlns:a16="http://schemas.microsoft.com/office/drawing/2014/main" id="{794DF5EF-90B6-4290-B00F-2CE31C20B55B}"/>
                  </a:ext>
                </a:extLst>
              </p:cNvPr>
              <p:cNvSpPr>
                <a:spLocks noChangeArrowheads="1"/>
              </p:cNvSpPr>
              <p:nvPr/>
            </p:nvSpPr>
            <p:spPr bwMode="auto">
              <a:xfrm>
                <a:off x="2293" y="1010"/>
                <a:ext cx="4" cy="1"/>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16143" name="Freeform 1234">
                <a:extLst>
                  <a:ext uri="{FF2B5EF4-FFF2-40B4-BE49-F238E27FC236}">
                    <a16:creationId xmlns:a16="http://schemas.microsoft.com/office/drawing/2014/main" id="{BFF05D32-9021-467B-9C2C-77F29898656B}"/>
                  </a:ext>
                </a:extLst>
              </p:cNvPr>
              <p:cNvSpPr>
                <a:spLocks noEditPoints="1"/>
              </p:cNvSpPr>
              <p:nvPr/>
            </p:nvSpPr>
            <p:spPr bwMode="auto">
              <a:xfrm>
                <a:off x="2293" y="1011"/>
                <a:ext cx="5" cy="5"/>
              </a:xfrm>
              <a:custGeom>
                <a:avLst/>
                <a:gdLst>
                  <a:gd name="T0" fmla="*/ 5 w 21"/>
                  <a:gd name="T1" fmla="*/ 0 h 21"/>
                  <a:gd name="T2" fmla="*/ 5 w 21"/>
                  <a:gd name="T3" fmla="*/ 2 h 21"/>
                  <a:gd name="T4" fmla="*/ 0 w 21"/>
                  <a:gd name="T5" fmla="*/ 2 h 21"/>
                  <a:gd name="T6" fmla="*/ 0 w 21"/>
                  <a:gd name="T7" fmla="*/ 0 h 21"/>
                  <a:gd name="T8" fmla="*/ 5 w 21"/>
                  <a:gd name="T9" fmla="*/ 0 h 21"/>
                  <a:gd name="T10" fmla="*/ 0 w 21"/>
                  <a:gd name="T11" fmla="*/ 3 h 21"/>
                  <a:gd name="T12" fmla="*/ 0 w 21"/>
                  <a:gd name="T13" fmla="*/ 3 h 21"/>
                  <a:gd name="T14" fmla="*/ 0 w 21"/>
                  <a:gd name="T15" fmla="*/ 2 h 21"/>
                  <a:gd name="T16" fmla="*/ 2 w 21"/>
                  <a:gd name="T17" fmla="*/ 2 h 21"/>
                  <a:gd name="T18" fmla="*/ 0 w 21"/>
                  <a:gd name="T19" fmla="*/ 3 h 21"/>
                  <a:gd name="T20" fmla="*/ 4 w 21"/>
                  <a:gd name="T21" fmla="*/ 1 h 21"/>
                  <a:gd name="T22" fmla="*/ 5 w 21"/>
                  <a:gd name="T23" fmla="*/ 3 h 21"/>
                  <a:gd name="T24" fmla="*/ 1 w 21"/>
                  <a:gd name="T25" fmla="*/ 5 h 21"/>
                  <a:gd name="T26" fmla="*/ 0 w 21"/>
                  <a:gd name="T27" fmla="*/ 3 h 21"/>
                  <a:gd name="T28" fmla="*/ 4 w 21"/>
                  <a:gd name="T29" fmla="*/ 1 h 2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1"/>
                  <a:gd name="T46" fmla="*/ 0 h 21"/>
                  <a:gd name="T47" fmla="*/ 21 w 21"/>
                  <a:gd name="T48" fmla="*/ 21 h 2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1" h="21">
                    <a:moveTo>
                      <a:pt x="19" y="0"/>
                    </a:moveTo>
                    <a:lnTo>
                      <a:pt x="19" y="10"/>
                    </a:lnTo>
                    <a:lnTo>
                      <a:pt x="0" y="10"/>
                    </a:lnTo>
                    <a:lnTo>
                      <a:pt x="0" y="0"/>
                    </a:lnTo>
                    <a:lnTo>
                      <a:pt x="19" y="0"/>
                    </a:lnTo>
                    <a:close/>
                    <a:moveTo>
                      <a:pt x="1" y="14"/>
                    </a:moveTo>
                    <a:lnTo>
                      <a:pt x="0" y="12"/>
                    </a:lnTo>
                    <a:lnTo>
                      <a:pt x="0" y="10"/>
                    </a:lnTo>
                    <a:lnTo>
                      <a:pt x="9" y="10"/>
                    </a:lnTo>
                    <a:lnTo>
                      <a:pt x="1" y="14"/>
                    </a:lnTo>
                    <a:close/>
                    <a:moveTo>
                      <a:pt x="18" y="6"/>
                    </a:moveTo>
                    <a:lnTo>
                      <a:pt x="21" y="12"/>
                    </a:lnTo>
                    <a:lnTo>
                      <a:pt x="4" y="21"/>
                    </a:lnTo>
                    <a:lnTo>
                      <a:pt x="1" y="14"/>
                    </a:lnTo>
                    <a:lnTo>
                      <a:pt x="18"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44" name="Freeform 1235">
                <a:extLst>
                  <a:ext uri="{FF2B5EF4-FFF2-40B4-BE49-F238E27FC236}">
                    <a16:creationId xmlns:a16="http://schemas.microsoft.com/office/drawing/2014/main" id="{4A30B28A-71A7-445A-B837-8BF5420EE810}"/>
                  </a:ext>
                </a:extLst>
              </p:cNvPr>
              <p:cNvSpPr>
                <a:spLocks noEditPoints="1"/>
              </p:cNvSpPr>
              <p:nvPr/>
            </p:nvSpPr>
            <p:spPr bwMode="auto">
              <a:xfrm>
                <a:off x="2293" y="1014"/>
                <a:ext cx="6" cy="4"/>
              </a:xfrm>
              <a:custGeom>
                <a:avLst/>
                <a:gdLst>
                  <a:gd name="T0" fmla="*/ 5 w 21"/>
                  <a:gd name="T1" fmla="*/ 0 h 17"/>
                  <a:gd name="T2" fmla="*/ 5 w 21"/>
                  <a:gd name="T3" fmla="*/ 0 h 17"/>
                  <a:gd name="T4" fmla="*/ 5 w 21"/>
                  <a:gd name="T5" fmla="*/ 0 h 17"/>
                  <a:gd name="T6" fmla="*/ 2 w 21"/>
                  <a:gd name="T7" fmla="*/ 1 h 17"/>
                  <a:gd name="T8" fmla="*/ 5 w 21"/>
                  <a:gd name="T9" fmla="*/ 0 h 17"/>
                  <a:gd name="T10" fmla="*/ 5 w 21"/>
                  <a:gd name="T11" fmla="*/ 0 h 17"/>
                  <a:gd name="T12" fmla="*/ 6 w 21"/>
                  <a:gd name="T13" fmla="*/ 3 h 17"/>
                  <a:gd name="T14" fmla="*/ 1 w 21"/>
                  <a:gd name="T15" fmla="*/ 4 h 17"/>
                  <a:gd name="T16" fmla="*/ 0 w 21"/>
                  <a:gd name="T17" fmla="*/ 2 h 17"/>
                  <a:gd name="T18" fmla="*/ 5 w 21"/>
                  <a:gd name="T19" fmla="*/ 0 h 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
                  <a:gd name="T31" fmla="*/ 0 h 17"/>
                  <a:gd name="T32" fmla="*/ 21 w 21"/>
                  <a:gd name="T33" fmla="*/ 17 h 1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 h="17">
                    <a:moveTo>
                      <a:pt x="17" y="0"/>
                    </a:moveTo>
                    <a:lnTo>
                      <a:pt x="17" y="0"/>
                    </a:lnTo>
                    <a:lnTo>
                      <a:pt x="17" y="1"/>
                    </a:lnTo>
                    <a:lnTo>
                      <a:pt x="8" y="5"/>
                    </a:lnTo>
                    <a:lnTo>
                      <a:pt x="17" y="0"/>
                    </a:lnTo>
                    <a:close/>
                    <a:moveTo>
                      <a:pt x="17" y="1"/>
                    </a:moveTo>
                    <a:lnTo>
                      <a:pt x="21" y="11"/>
                    </a:lnTo>
                    <a:lnTo>
                      <a:pt x="3" y="17"/>
                    </a:lnTo>
                    <a:lnTo>
                      <a:pt x="0" y="7"/>
                    </a:lnTo>
                    <a:lnTo>
                      <a:pt x="17"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45" name="Freeform 1236">
                <a:extLst>
                  <a:ext uri="{FF2B5EF4-FFF2-40B4-BE49-F238E27FC236}">
                    <a16:creationId xmlns:a16="http://schemas.microsoft.com/office/drawing/2014/main" id="{04726034-4DD7-4AE1-93D1-823E90AA7635}"/>
                  </a:ext>
                </a:extLst>
              </p:cNvPr>
              <p:cNvSpPr>
                <a:spLocks noEditPoints="1"/>
              </p:cNvSpPr>
              <p:nvPr/>
            </p:nvSpPr>
            <p:spPr bwMode="auto">
              <a:xfrm>
                <a:off x="2294" y="1016"/>
                <a:ext cx="10" cy="9"/>
              </a:xfrm>
              <a:custGeom>
                <a:avLst/>
                <a:gdLst>
                  <a:gd name="T0" fmla="*/ 1 w 37"/>
                  <a:gd name="T1" fmla="*/ 3 h 36"/>
                  <a:gd name="T2" fmla="*/ 0 w 37"/>
                  <a:gd name="T3" fmla="*/ 3 h 36"/>
                  <a:gd name="T4" fmla="*/ 0 w 37"/>
                  <a:gd name="T5" fmla="*/ 3 h 36"/>
                  <a:gd name="T6" fmla="*/ 2 w 37"/>
                  <a:gd name="T7" fmla="*/ 2 h 36"/>
                  <a:gd name="T8" fmla="*/ 1 w 37"/>
                  <a:gd name="T9" fmla="*/ 3 h 36"/>
                  <a:gd name="T10" fmla="*/ 4 w 37"/>
                  <a:gd name="T11" fmla="*/ 0 h 36"/>
                  <a:gd name="T12" fmla="*/ 6 w 37"/>
                  <a:gd name="T13" fmla="*/ 2 h 36"/>
                  <a:gd name="T14" fmla="*/ 2 w 37"/>
                  <a:gd name="T15" fmla="*/ 5 h 36"/>
                  <a:gd name="T16" fmla="*/ 1 w 37"/>
                  <a:gd name="T17" fmla="*/ 3 h 36"/>
                  <a:gd name="T18" fmla="*/ 4 w 37"/>
                  <a:gd name="T19" fmla="*/ 0 h 36"/>
                  <a:gd name="T20" fmla="*/ 6 w 37"/>
                  <a:gd name="T21" fmla="*/ 2 h 36"/>
                  <a:gd name="T22" fmla="*/ 10 w 37"/>
                  <a:gd name="T23" fmla="*/ 6 h 36"/>
                  <a:gd name="T24" fmla="*/ 6 w 37"/>
                  <a:gd name="T25" fmla="*/ 9 h 36"/>
                  <a:gd name="T26" fmla="*/ 2 w 37"/>
                  <a:gd name="T27" fmla="*/ 5 h 36"/>
                  <a:gd name="T28" fmla="*/ 6 w 37"/>
                  <a:gd name="T29" fmla="*/ 2 h 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7"/>
                  <a:gd name="T46" fmla="*/ 0 h 36"/>
                  <a:gd name="T47" fmla="*/ 37 w 37"/>
                  <a:gd name="T48" fmla="*/ 36 h 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7" h="36">
                    <a:moveTo>
                      <a:pt x="2" y="13"/>
                    </a:moveTo>
                    <a:lnTo>
                      <a:pt x="1" y="12"/>
                    </a:lnTo>
                    <a:lnTo>
                      <a:pt x="0" y="10"/>
                    </a:lnTo>
                    <a:lnTo>
                      <a:pt x="9" y="7"/>
                    </a:lnTo>
                    <a:lnTo>
                      <a:pt x="2" y="13"/>
                    </a:lnTo>
                    <a:close/>
                    <a:moveTo>
                      <a:pt x="15" y="0"/>
                    </a:moveTo>
                    <a:lnTo>
                      <a:pt x="22" y="7"/>
                    </a:lnTo>
                    <a:lnTo>
                      <a:pt x="9" y="20"/>
                    </a:lnTo>
                    <a:lnTo>
                      <a:pt x="2" y="13"/>
                    </a:lnTo>
                    <a:lnTo>
                      <a:pt x="15" y="0"/>
                    </a:lnTo>
                    <a:close/>
                    <a:moveTo>
                      <a:pt x="22" y="7"/>
                    </a:moveTo>
                    <a:lnTo>
                      <a:pt x="37" y="22"/>
                    </a:lnTo>
                    <a:lnTo>
                      <a:pt x="24" y="36"/>
                    </a:lnTo>
                    <a:lnTo>
                      <a:pt x="9" y="20"/>
                    </a:lnTo>
                    <a:lnTo>
                      <a:pt x="22"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46" name="Freeform 1237">
                <a:extLst>
                  <a:ext uri="{FF2B5EF4-FFF2-40B4-BE49-F238E27FC236}">
                    <a16:creationId xmlns:a16="http://schemas.microsoft.com/office/drawing/2014/main" id="{A3BAA4AF-D35E-4837-A692-7D0C7C06D27B}"/>
                  </a:ext>
                </a:extLst>
              </p:cNvPr>
              <p:cNvSpPr>
                <a:spLocks noEditPoints="1"/>
              </p:cNvSpPr>
              <p:nvPr/>
            </p:nvSpPr>
            <p:spPr bwMode="auto">
              <a:xfrm>
                <a:off x="2300" y="1021"/>
                <a:ext cx="16" cy="16"/>
              </a:xfrm>
              <a:custGeom>
                <a:avLst/>
                <a:gdLst>
                  <a:gd name="T0" fmla="*/ 3 w 64"/>
                  <a:gd name="T1" fmla="*/ 0 h 62"/>
                  <a:gd name="T2" fmla="*/ 9 w 64"/>
                  <a:gd name="T3" fmla="*/ 6 h 62"/>
                  <a:gd name="T4" fmla="*/ 6 w 64"/>
                  <a:gd name="T5" fmla="*/ 9 h 62"/>
                  <a:gd name="T6" fmla="*/ 0 w 64"/>
                  <a:gd name="T7" fmla="*/ 4 h 62"/>
                  <a:gd name="T8" fmla="*/ 3 w 64"/>
                  <a:gd name="T9" fmla="*/ 0 h 62"/>
                  <a:gd name="T10" fmla="*/ 6 w 64"/>
                  <a:gd name="T11" fmla="*/ 9 h 62"/>
                  <a:gd name="T12" fmla="*/ 6 w 64"/>
                  <a:gd name="T13" fmla="*/ 9 h 62"/>
                  <a:gd name="T14" fmla="*/ 6 w 64"/>
                  <a:gd name="T15" fmla="*/ 9 h 62"/>
                  <a:gd name="T16" fmla="*/ 7 w 64"/>
                  <a:gd name="T17" fmla="*/ 8 h 62"/>
                  <a:gd name="T18" fmla="*/ 6 w 64"/>
                  <a:gd name="T19" fmla="*/ 9 h 62"/>
                  <a:gd name="T20" fmla="*/ 9 w 64"/>
                  <a:gd name="T21" fmla="*/ 6 h 62"/>
                  <a:gd name="T22" fmla="*/ 16 w 64"/>
                  <a:gd name="T23" fmla="*/ 12 h 62"/>
                  <a:gd name="T24" fmla="*/ 13 w 64"/>
                  <a:gd name="T25" fmla="*/ 16 h 62"/>
                  <a:gd name="T26" fmla="*/ 6 w 64"/>
                  <a:gd name="T27" fmla="*/ 9 h 62"/>
                  <a:gd name="T28" fmla="*/ 9 w 64"/>
                  <a:gd name="T29" fmla="*/ 6 h 6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4"/>
                  <a:gd name="T46" fmla="*/ 0 h 62"/>
                  <a:gd name="T47" fmla="*/ 64 w 64"/>
                  <a:gd name="T48" fmla="*/ 62 h 6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4" h="62">
                    <a:moveTo>
                      <a:pt x="13" y="0"/>
                    </a:moveTo>
                    <a:lnTo>
                      <a:pt x="37" y="23"/>
                    </a:lnTo>
                    <a:lnTo>
                      <a:pt x="22" y="36"/>
                    </a:lnTo>
                    <a:lnTo>
                      <a:pt x="0" y="14"/>
                    </a:lnTo>
                    <a:lnTo>
                      <a:pt x="13" y="0"/>
                    </a:lnTo>
                    <a:close/>
                    <a:moveTo>
                      <a:pt x="23" y="36"/>
                    </a:moveTo>
                    <a:lnTo>
                      <a:pt x="22" y="36"/>
                    </a:lnTo>
                    <a:lnTo>
                      <a:pt x="29" y="30"/>
                    </a:lnTo>
                    <a:lnTo>
                      <a:pt x="23" y="36"/>
                    </a:lnTo>
                    <a:close/>
                    <a:moveTo>
                      <a:pt x="36" y="22"/>
                    </a:moveTo>
                    <a:lnTo>
                      <a:pt x="64" y="47"/>
                    </a:lnTo>
                    <a:lnTo>
                      <a:pt x="52" y="62"/>
                    </a:lnTo>
                    <a:lnTo>
                      <a:pt x="23" y="36"/>
                    </a:lnTo>
                    <a:lnTo>
                      <a:pt x="36" y="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47" name="Freeform 1238">
                <a:extLst>
                  <a:ext uri="{FF2B5EF4-FFF2-40B4-BE49-F238E27FC236}">
                    <a16:creationId xmlns:a16="http://schemas.microsoft.com/office/drawing/2014/main" id="{9FC9C68C-1A67-4A33-94D8-01E45F29F6C0}"/>
                  </a:ext>
                </a:extLst>
              </p:cNvPr>
              <p:cNvSpPr>
                <a:spLocks noEditPoints="1"/>
              </p:cNvSpPr>
              <p:nvPr/>
            </p:nvSpPr>
            <p:spPr bwMode="auto">
              <a:xfrm>
                <a:off x="2313" y="1033"/>
                <a:ext cx="10" cy="11"/>
              </a:xfrm>
              <a:custGeom>
                <a:avLst/>
                <a:gdLst>
                  <a:gd name="T0" fmla="*/ 3 w 40"/>
                  <a:gd name="T1" fmla="*/ 0 h 46"/>
                  <a:gd name="T2" fmla="*/ 4 w 40"/>
                  <a:gd name="T3" fmla="*/ 0 h 46"/>
                  <a:gd name="T4" fmla="*/ 4 w 40"/>
                  <a:gd name="T5" fmla="*/ 0 h 46"/>
                  <a:gd name="T6" fmla="*/ 2 w 40"/>
                  <a:gd name="T7" fmla="*/ 2 h 46"/>
                  <a:gd name="T8" fmla="*/ 3 w 40"/>
                  <a:gd name="T9" fmla="*/ 0 h 46"/>
                  <a:gd name="T10" fmla="*/ 4 w 40"/>
                  <a:gd name="T11" fmla="*/ 0 h 46"/>
                  <a:gd name="T12" fmla="*/ 10 w 40"/>
                  <a:gd name="T13" fmla="*/ 8 h 46"/>
                  <a:gd name="T14" fmla="*/ 6 w 40"/>
                  <a:gd name="T15" fmla="*/ 11 h 46"/>
                  <a:gd name="T16" fmla="*/ 0 w 40"/>
                  <a:gd name="T17" fmla="*/ 3 h 46"/>
                  <a:gd name="T18" fmla="*/ 4 w 40"/>
                  <a:gd name="T19" fmla="*/ 0 h 4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0"/>
                  <a:gd name="T31" fmla="*/ 0 h 46"/>
                  <a:gd name="T32" fmla="*/ 40 w 40"/>
                  <a:gd name="T33" fmla="*/ 46 h 4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0" h="46">
                    <a:moveTo>
                      <a:pt x="13" y="0"/>
                    </a:moveTo>
                    <a:lnTo>
                      <a:pt x="14" y="1"/>
                    </a:lnTo>
                    <a:lnTo>
                      <a:pt x="7" y="8"/>
                    </a:lnTo>
                    <a:lnTo>
                      <a:pt x="13" y="0"/>
                    </a:lnTo>
                    <a:close/>
                    <a:moveTo>
                      <a:pt x="14" y="1"/>
                    </a:moveTo>
                    <a:lnTo>
                      <a:pt x="40" y="33"/>
                    </a:lnTo>
                    <a:lnTo>
                      <a:pt x="25" y="46"/>
                    </a:lnTo>
                    <a:lnTo>
                      <a:pt x="0" y="14"/>
                    </a:lnTo>
                    <a:lnTo>
                      <a:pt x="14"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48" name="Freeform 1239">
                <a:extLst>
                  <a:ext uri="{FF2B5EF4-FFF2-40B4-BE49-F238E27FC236}">
                    <a16:creationId xmlns:a16="http://schemas.microsoft.com/office/drawing/2014/main" id="{71FE13DD-47FF-498F-B90A-28BFD94DB59A}"/>
                  </a:ext>
                </a:extLst>
              </p:cNvPr>
              <p:cNvSpPr>
                <a:spLocks noEditPoints="1"/>
              </p:cNvSpPr>
              <p:nvPr/>
            </p:nvSpPr>
            <p:spPr bwMode="auto">
              <a:xfrm>
                <a:off x="2319" y="1041"/>
                <a:ext cx="9" cy="11"/>
              </a:xfrm>
              <a:custGeom>
                <a:avLst/>
                <a:gdLst>
                  <a:gd name="T0" fmla="*/ 4 w 37"/>
                  <a:gd name="T1" fmla="*/ 0 h 41"/>
                  <a:gd name="T2" fmla="*/ 4 w 37"/>
                  <a:gd name="T3" fmla="*/ 0 h 41"/>
                  <a:gd name="T4" fmla="*/ 4 w 37"/>
                  <a:gd name="T5" fmla="*/ 0 h 41"/>
                  <a:gd name="T6" fmla="*/ 2 w 37"/>
                  <a:gd name="T7" fmla="*/ 2 h 41"/>
                  <a:gd name="T8" fmla="*/ 4 w 37"/>
                  <a:gd name="T9" fmla="*/ 0 h 41"/>
                  <a:gd name="T10" fmla="*/ 4 w 37"/>
                  <a:gd name="T11" fmla="*/ 0 h 41"/>
                  <a:gd name="T12" fmla="*/ 9 w 37"/>
                  <a:gd name="T13" fmla="*/ 8 h 41"/>
                  <a:gd name="T14" fmla="*/ 5 w 37"/>
                  <a:gd name="T15" fmla="*/ 11 h 41"/>
                  <a:gd name="T16" fmla="*/ 0 w 37"/>
                  <a:gd name="T17" fmla="*/ 3 h 41"/>
                  <a:gd name="T18" fmla="*/ 4 w 37"/>
                  <a:gd name="T19" fmla="*/ 0 h 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7"/>
                  <a:gd name="T31" fmla="*/ 0 h 41"/>
                  <a:gd name="T32" fmla="*/ 37 w 37"/>
                  <a:gd name="T33" fmla="*/ 41 h 4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7" h="41">
                    <a:moveTo>
                      <a:pt x="15" y="0"/>
                    </a:moveTo>
                    <a:lnTo>
                      <a:pt x="15" y="0"/>
                    </a:lnTo>
                    <a:lnTo>
                      <a:pt x="7" y="7"/>
                    </a:lnTo>
                    <a:lnTo>
                      <a:pt x="15" y="0"/>
                    </a:lnTo>
                    <a:close/>
                    <a:moveTo>
                      <a:pt x="15" y="0"/>
                    </a:moveTo>
                    <a:lnTo>
                      <a:pt x="37" y="29"/>
                    </a:lnTo>
                    <a:lnTo>
                      <a:pt x="22" y="41"/>
                    </a:lnTo>
                    <a:lnTo>
                      <a:pt x="0" y="13"/>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49" name="Freeform 1240">
                <a:extLst>
                  <a:ext uri="{FF2B5EF4-FFF2-40B4-BE49-F238E27FC236}">
                    <a16:creationId xmlns:a16="http://schemas.microsoft.com/office/drawing/2014/main" id="{CA37AAA0-8427-472C-84BB-FED5AAD2AA16}"/>
                  </a:ext>
                </a:extLst>
              </p:cNvPr>
              <p:cNvSpPr>
                <a:spLocks noEditPoints="1"/>
              </p:cNvSpPr>
              <p:nvPr/>
            </p:nvSpPr>
            <p:spPr bwMode="auto">
              <a:xfrm>
                <a:off x="2325" y="1049"/>
                <a:ext cx="8" cy="9"/>
              </a:xfrm>
              <a:custGeom>
                <a:avLst/>
                <a:gdLst>
                  <a:gd name="T0" fmla="*/ 4 w 36"/>
                  <a:gd name="T1" fmla="*/ 0 h 40"/>
                  <a:gd name="T2" fmla="*/ 4 w 36"/>
                  <a:gd name="T3" fmla="*/ 0 h 40"/>
                  <a:gd name="T4" fmla="*/ 4 w 36"/>
                  <a:gd name="T5" fmla="*/ 0 h 40"/>
                  <a:gd name="T6" fmla="*/ 2 w 36"/>
                  <a:gd name="T7" fmla="*/ 2 h 40"/>
                  <a:gd name="T8" fmla="*/ 4 w 36"/>
                  <a:gd name="T9" fmla="*/ 0 h 40"/>
                  <a:gd name="T10" fmla="*/ 4 w 36"/>
                  <a:gd name="T11" fmla="*/ 0 h 40"/>
                  <a:gd name="T12" fmla="*/ 8 w 36"/>
                  <a:gd name="T13" fmla="*/ 7 h 40"/>
                  <a:gd name="T14" fmla="*/ 4 w 36"/>
                  <a:gd name="T15" fmla="*/ 9 h 40"/>
                  <a:gd name="T16" fmla="*/ 0 w 36"/>
                  <a:gd name="T17" fmla="*/ 2 h 40"/>
                  <a:gd name="T18" fmla="*/ 4 w 36"/>
                  <a:gd name="T19" fmla="*/ 0 h 4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6"/>
                  <a:gd name="T31" fmla="*/ 0 h 40"/>
                  <a:gd name="T32" fmla="*/ 36 w 36"/>
                  <a:gd name="T33" fmla="*/ 40 h 4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6" h="40">
                    <a:moveTo>
                      <a:pt x="16" y="0"/>
                    </a:moveTo>
                    <a:lnTo>
                      <a:pt x="17" y="0"/>
                    </a:lnTo>
                    <a:lnTo>
                      <a:pt x="17" y="1"/>
                    </a:lnTo>
                    <a:lnTo>
                      <a:pt x="9" y="7"/>
                    </a:lnTo>
                    <a:lnTo>
                      <a:pt x="16" y="0"/>
                    </a:lnTo>
                    <a:close/>
                    <a:moveTo>
                      <a:pt x="17" y="1"/>
                    </a:moveTo>
                    <a:lnTo>
                      <a:pt x="36" y="30"/>
                    </a:lnTo>
                    <a:lnTo>
                      <a:pt x="20" y="40"/>
                    </a:lnTo>
                    <a:lnTo>
                      <a:pt x="0" y="11"/>
                    </a:lnTo>
                    <a:lnTo>
                      <a:pt x="17"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50" name="Freeform 1241">
                <a:extLst>
                  <a:ext uri="{FF2B5EF4-FFF2-40B4-BE49-F238E27FC236}">
                    <a16:creationId xmlns:a16="http://schemas.microsoft.com/office/drawing/2014/main" id="{9CA2BCC4-1E4A-4410-BA5F-C8DA0AAAFC4A}"/>
                  </a:ext>
                </a:extLst>
              </p:cNvPr>
              <p:cNvSpPr>
                <a:spLocks noEditPoints="1"/>
              </p:cNvSpPr>
              <p:nvPr/>
            </p:nvSpPr>
            <p:spPr bwMode="auto">
              <a:xfrm>
                <a:off x="2329" y="1056"/>
                <a:ext cx="7" cy="9"/>
              </a:xfrm>
              <a:custGeom>
                <a:avLst/>
                <a:gdLst>
                  <a:gd name="T0" fmla="*/ 4 w 28"/>
                  <a:gd name="T1" fmla="*/ 0 h 34"/>
                  <a:gd name="T2" fmla="*/ 5 w 28"/>
                  <a:gd name="T3" fmla="*/ 0 h 34"/>
                  <a:gd name="T4" fmla="*/ 5 w 28"/>
                  <a:gd name="T5" fmla="*/ 0 h 34"/>
                  <a:gd name="T6" fmla="*/ 2 w 28"/>
                  <a:gd name="T7" fmla="*/ 1 h 34"/>
                  <a:gd name="T8" fmla="*/ 4 w 28"/>
                  <a:gd name="T9" fmla="*/ 0 h 34"/>
                  <a:gd name="T10" fmla="*/ 5 w 28"/>
                  <a:gd name="T11" fmla="*/ 0 h 34"/>
                  <a:gd name="T12" fmla="*/ 7 w 28"/>
                  <a:gd name="T13" fmla="*/ 7 h 34"/>
                  <a:gd name="T14" fmla="*/ 3 w 28"/>
                  <a:gd name="T15" fmla="*/ 9 h 34"/>
                  <a:gd name="T16" fmla="*/ 0 w 28"/>
                  <a:gd name="T17" fmla="*/ 2 h 34"/>
                  <a:gd name="T18" fmla="*/ 5 w 28"/>
                  <a:gd name="T19" fmla="*/ 0 h 3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8"/>
                  <a:gd name="T31" fmla="*/ 0 h 34"/>
                  <a:gd name="T32" fmla="*/ 28 w 28"/>
                  <a:gd name="T33" fmla="*/ 34 h 3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8" h="34">
                    <a:moveTo>
                      <a:pt x="17" y="0"/>
                    </a:moveTo>
                    <a:lnTo>
                      <a:pt x="18" y="1"/>
                    </a:lnTo>
                    <a:lnTo>
                      <a:pt x="9" y="4"/>
                    </a:lnTo>
                    <a:lnTo>
                      <a:pt x="17" y="0"/>
                    </a:lnTo>
                    <a:close/>
                    <a:moveTo>
                      <a:pt x="18" y="1"/>
                    </a:moveTo>
                    <a:lnTo>
                      <a:pt x="28" y="27"/>
                    </a:lnTo>
                    <a:lnTo>
                      <a:pt x="10" y="34"/>
                    </a:lnTo>
                    <a:lnTo>
                      <a:pt x="0" y="9"/>
                    </a:lnTo>
                    <a:lnTo>
                      <a:pt x="18"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51" name="Freeform 1242">
                <a:extLst>
                  <a:ext uri="{FF2B5EF4-FFF2-40B4-BE49-F238E27FC236}">
                    <a16:creationId xmlns:a16="http://schemas.microsoft.com/office/drawing/2014/main" id="{DD1321C6-F75E-47A3-B77F-EE00AF2A3AEA}"/>
                  </a:ext>
                </a:extLst>
              </p:cNvPr>
              <p:cNvSpPr>
                <a:spLocks noEditPoints="1"/>
              </p:cNvSpPr>
              <p:nvPr/>
            </p:nvSpPr>
            <p:spPr bwMode="auto">
              <a:xfrm>
                <a:off x="2330" y="1063"/>
                <a:ext cx="6" cy="5"/>
              </a:xfrm>
              <a:custGeom>
                <a:avLst/>
                <a:gdLst>
                  <a:gd name="T0" fmla="*/ 6 w 26"/>
                  <a:gd name="T1" fmla="*/ 0 h 24"/>
                  <a:gd name="T2" fmla="*/ 6 w 26"/>
                  <a:gd name="T3" fmla="*/ 1 h 24"/>
                  <a:gd name="T4" fmla="*/ 6 w 26"/>
                  <a:gd name="T5" fmla="*/ 2 h 24"/>
                  <a:gd name="T6" fmla="*/ 4 w 26"/>
                  <a:gd name="T7" fmla="*/ 1 h 24"/>
                  <a:gd name="T8" fmla="*/ 6 w 26"/>
                  <a:gd name="T9" fmla="*/ 0 h 24"/>
                  <a:gd name="T10" fmla="*/ 6 w 26"/>
                  <a:gd name="T11" fmla="*/ 2 h 24"/>
                  <a:gd name="T12" fmla="*/ 4 w 26"/>
                  <a:gd name="T13" fmla="*/ 5 h 24"/>
                  <a:gd name="T14" fmla="*/ 0 w 26"/>
                  <a:gd name="T15" fmla="*/ 4 h 24"/>
                  <a:gd name="T16" fmla="*/ 2 w 26"/>
                  <a:gd name="T17" fmla="*/ 0 h 24"/>
                  <a:gd name="T18" fmla="*/ 6 w 26"/>
                  <a:gd name="T19" fmla="*/ 2 h 2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6"/>
                  <a:gd name="T31" fmla="*/ 0 h 24"/>
                  <a:gd name="T32" fmla="*/ 26 w 26"/>
                  <a:gd name="T33" fmla="*/ 24 h 2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6" h="24">
                    <a:moveTo>
                      <a:pt x="25" y="1"/>
                    </a:moveTo>
                    <a:lnTo>
                      <a:pt x="26" y="5"/>
                    </a:lnTo>
                    <a:lnTo>
                      <a:pt x="25" y="8"/>
                    </a:lnTo>
                    <a:lnTo>
                      <a:pt x="16" y="5"/>
                    </a:lnTo>
                    <a:lnTo>
                      <a:pt x="25" y="1"/>
                    </a:lnTo>
                    <a:close/>
                    <a:moveTo>
                      <a:pt x="25" y="8"/>
                    </a:moveTo>
                    <a:lnTo>
                      <a:pt x="18" y="24"/>
                    </a:lnTo>
                    <a:lnTo>
                      <a:pt x="0" y="17"/>
                    </a:lnTo>
                    <a:lnTo>
                      <a:pt x="7" y="0"/>
                    </a:lnTo>
                    <a:lnTo>
                      <a:pt x="25"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52" name="Freeform 1243">
                <a:extLst>
                  <a:ext uri="{FF2B5EF4-FFF2-40B4-BE49-F238E27FC236}">
                    <a16:creationId xmlns:a16="http://schemas.microsoft.com/office/drawing/2014/main" id="{CACD69BA-3A42-4D61-A4FC-DEF257806837}"/>
                  </a:ext>
                </a:extLst>
              </p:cNvPr>
              <p:cNvSpPr>
                <a:spLocks noEditPoints="1"/>
              </p:cNvSpPr>
              <p:nvPr/>
            </p:nvSpPr>
            <p:spPr bwMode="auto">
              <a:xfrm>
                <a:off x="2326" y="1065"/>
                <a:ext cx="8" cy="7"/>
              </a:xfrm>
              <a:custGeom>
                <a:avLst/>
                <a:gdLst>
                  <a:gd name="T0" fmla="*/ 8 w 32"/>
                  <a:gd name="T1" fmla="*/ 3 h 27"/>
                  <a:gd name="T2" fmla="*/ 8 w 32"/>
                  <a:gd name="T3" fmla="*/ 4 h 27"/>
                  <a:gd name="T4" fmla="*/ 7 w 32"/>
                  <a:gd name="T5" fmla="*/ 5 h 27"/>
                  <a:gd name="T6" fmla="*/ 6 w 32"/>
                  <a:gd name="T7" fmla="*/ 2 h 27"/>
                  <a:gd name="T8" fmla="*/ 8 w 32"/>
                  <a:gd name="T9" fmla="*/ 3 h 27"/>
                  <a:gd name="T10" fmla="*/ 7 w 32"/>
                  <a:gd name="T11" fmla="*/ 5 h 27"/>
                  <a:gd name="T12" fmla="*/ 2 w 32"/>
                  <a:gd name="T13" fmla="*/ 7 h 27"/>
                  <a:gd name="T14" fmla="*/ 0 w 32"/>
                  <a:gd name="T15" fmla="*/ 3 h 27"/>
                  <a:gd name="T16" fmla="*/ 5 w 32"/>
                  <a:gd name="T17" fmla="*/ 0 h 27"/>
                  <a:gd name="T18" fmla="*/ 7 w 32"/>
                  <a:gd name="T19" fmla="*/ 5 h 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2"/>
                  <a:gd name="T31" fmla="*/ 0 h 27"/>
                  <a:gd name="T32" fmla="*/ 32 w 32"/>
                  <a:gd name="T33" fmla="*/ 27 h 2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2" h="27">
                    <a:moveTo>
                      <a:pt x="32" y="13"/>
                    </a:moveTo>
                    <a:lnTo>
                      <a:pt x="31" y="16"/>
                    </a:lnTo>
                    <a:lnTo>
                      <a:pt x="28" y="18"/>
                    </a:lnTo>
                    <a:lnTo>
                      <a:pt x="23" y="9"/>
                    </a:lnTo>
                    <a:lnTo>
                      <a:pt x="32" y="13"/>
                    </a:lnTo>
                    <a:close/>
                    <a:moveTo>
                      <a:pt x="28" y="18"/>
                    </a:moveTo>
                    <a:lnTo>
                      <a:pt x="8" y="27"/>
                    </a:lnTo>
                    <a:lnTo>
                      <a:pt x="0" y="10"/>
                    </a:lnTo>
                    <a:lnTo>
                      <a:pt x="19" y="0"/>
                    </a:lnTo>
                    <a:lnTo>
                      <a:pt x="28"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53" name="Freeform 1244">
                <a:extLst>
                  <a:ext uri="{FF2B5EF4-FFF2-40B4-BE49-F238E27FC236}">
                    <a16:creationId xmlns:a16="http://schemas.microsoft.com/office/drawing/2014/main" id="{39389AF9-ACB6-4515-B782-11A7E4DB7915}"/>
                  </a:ext>
                </a:extLst>
              </p:cNvPr>
              <p:cNvSpPr>
                <a:spLocks noEditPoints="1"/>
              </p:cNvSpPr>
              <p:nvPr/>
            </p:nvSpPr>
            <p:spPr bwMode="auto">
              <a:xfrm>
                <a:off x="2322" y="1065"/>
                <a:ext cx="7" cy="8"/>
              </a:xfrm>
              <a:custGeom>
                <a:avLst/>
                <a:gdLst>
                  <a:gd name="T0" fmla="*/ 6 w 29"/>
                  <a:gd name="T1" fmla="*/ 7 h 32"/>
                  <a:gd name="T2" fmla="*/ 5 w 29"/>
                  <a:gd name="T3" fmla="*/ 8 h 32"/>
                  <a:gd name="T4" fmla="*/ 4 w 29"/>
                  <a:gd name="T5" fmla="*/ 7 h 32"/>
                  <a:gd name="T6" fmla="*/ 5 w 29"/>
                  <a:gd name="T7" fmla="*/ 5 h 32"/>
                  <a:gd name="T8" fmla="*/ 6 w 29"/>
                  <a:gd name="T9" fmla="*/ 7 h 32"/>
                  <a:gd name="T10" fmla="*/ 4 w 29"/>
                  <a:gd name="T11" fmla="*/ 7 h 32"/>
                  <a:gd name="T12" fmla="*/ 3 w 29"/>
                  <a:gd name="T13" fmla="*/ 6 h 32"/>
                  <a:gd name="T14" fmla="*/ 6 w 29"/>
                  <a:gd name="T15" fmla="*/ 3 h 32"/>
                  <a:gd name="T16" fmla="*/ 7 w 29"/>
                  <a:gd name="T17" fmla="*/ 4 h 32"/>
                  <a:gd name="T18" fmla="*/ 4 w 29"/>
                  <a:gd name="T19" fmla="*/ 7 h 32"/>
                  <a:gd name="T20" fmla="*/ 6 w 29"/>
                  <a:gd name="T21" fmla="*/ 3 h 32"/>
                  <a:gd name="T22" fmla="*/ 6 w 29"/>
                  <a:gd name="T23" fmla="*/ 3 h 32"/>
                  <a:gd name="T24" fmla="*/ 6 w 29"/>
                  <a:gd name="T25" fmla="*/ 3 h 32"/>
                  <a:gd name="T26" fmla="*/ 5 w 29"/>
                  <a:gd name="T27" fmla="*/ 5 h 32"/>
                  <a:gd name="T28" fmla="*/ 6 w 29"/>
                  <a:gd name="T29" fmla="*/ 3 h 32"/>
                  <a:gd name="T30" fmla="*/ 3 w 29"/>
                  <a:gd name="T31" fmla="*/ 7 h 32"/>
                  <a:gd name="T32" fmla="*/ 0 w 29"/>
                  <a:gd name="T33" fmla="*/ 4 h 32"/>
                  <a:gd name="T34" fmla="*/ 3 w 29"/>
                  <a:gd name="T35" fmla="*/ 0 h 32"/>
                  <a:gd name="T36" fmla="*/ 6 w 29"/>
                  <a:gd name="T37" fmla="*/ 3 h 32"/>
                  <a:gd name="T38" fmla="*/ 3 w 29"/>
                  <a:gd name="T39" fmla="*/ 7 h 3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9"/>
                  <a:gd name="T61" fmla="*/ 0 h 32"/>
                  <a:gd name="T62" fmla="*/ 29 w 29"/>
                  <a:gd name="T63" fmla="*/ 32 h 3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9" h="32">
                    <a:moveTo>
                      <a:pt x="26" y="29"/>
                    </a:moveTo>
                    <a:lnTo>
                      <a:pt x="20" y="32"/>
                    </a:lnTo>
                    <a:lnTo>
                      <a:pt x="15" y="28"/>
                    </a:lnTo>
                    <a:lnTo>
                      <a:pt x="22" y="21"/>
                    </a:lnTo>
                    <a:lnTo>
                      <a:pt x="26" y="29"/>
                    </a:lnTo>
                    <a:close/>
                    <a:moveTo>
                      <a:pt x="15" y="28"/>
                    </a:moveTo>
                    <a:lnTo>
                      <a:pt x="12" y="24"/>
                    </a:lnTo>
                    <a:lnTo>
                      <a:pt x="26" y="11"/>
                    </a:lnTo>
                    <a:lnTo>
                      <a:pt x="29" y="15"/>
                    </a:lnTo>
                    <a:lnTo>
                      <a:pt x="15" y="28"/>
                    </a:lnTo>
                    <a:close/>
                    <a:moveTo>
                      <a:pt x="25" y="10"/>
                    </a:moveTo>
                    <a:lnTo>
                      <a:pt x="25" y="10"/>
                    </a:lnTo>
                    <a:lnTo>
                      <a:pt x="26" y="11"/>
                    </a:lnTo>
                    <a:lnTo>
                      <a:pt x="19" y="18"/>
                    </a:lnTo>
                    <a:lnTo>
                      <a:pt x="25" y="10"/>
                    </a:lnTo>
                    <a:close/>
                    <a:moveTo>
                      <a:pt x="12" y="26"/>
                    </a:moveTo>
                    <a:lnTo>
                      <a:pt x="0" y="16"/>
                    </a:lnTo>
                    <a:lnTo>
                      <a:pt x="11" y="0"/>
                    </a:lnTo>
                    <a:lnTo>
                      <a:pt x="25" y="10"/>
                    </a:lnTo>
                    <a:lnTo>
                      <a:pt x="12" y="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54" name="Freeform 1245">
                <a:extLst>
                  <a:ext uri="{FF2B5EF4-FFF2-40B4-BE49-F238E27FC236}">
                    <a16:creationId xmlns:a16="http://schemas.microsoft.com/office/drawing/2014/main" id="{AD9941D0-3588-4612-A96A-0892488156EC}"/>
                  </a:ext>
                </a:extLst>
              </p:cNvPr>
              <p:cNvSpPr>
                <a:spLocks noEditPoints="1"/>
              </p:cNvSpPr>
              <p:nvPr/>
            </p:nvSpPr>
            <p:spPr bwMode="auto">
              <a:xfrm>
                <a:off x="2317" y="1061"/>
                <a:ext cx="8" cy="8"/>
              </a:xfrm>
              <a:custGeom>
                <a:avLst/>
                <a:gdLst>
                  <a:gd name="T0" fmla="*/ 5 w 32"/>
                  <a:gd name="T1" fmla="*/ 8 h 31"/>
                  <a:gd name="T2" fmla="*/ 5 w 32"/>
                  <a:gd name="T3" fmla="*/ 8 h 31"/>
                  <a:gd name="T4" fmla="*/ 5 w 32"/>
                  <a:gd name="T5" fmla="*/ 8 h 31"/>
                  <a:gd name="T6" fmla="*/ 7 w 32"/>
                  <a:gd name="T7" fmla="*/ 6 h 31"/>
                  <a:gd name="T8" fmla="*/ 5 w 32"/>
                  <a:gd name="T9" fmla="*/ 8 h 31"/>
                  <a:gd name="T10" fmla="*/ 5 w 32"/>
                  <a:gd name="T11" fmla="*/ 8 h 31"/>
                  <a:gd name="T12" fmla="*/ 0 w 32"/>
                  <a:gd name="T13" fmla="*/ 4 h 31"/>
                  <a:gd name="T14" fmla="*/ 3 w 32"/>
                  <a:gd name="T15" fmla="*/ 0 h 31"/>
                  <a:gd name="T16" fmla="*/ 8 w 32"/>
                  <a:gd name="T17" fmla="*/ 4 h 31"/>
                  <a:gd name="T18" fmla="*/ 5 w 32"/>
                  <a:gd name="T19" fmla="*/ 8 h 3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2"/>
                  <a:gd name="T31" fmla="*/ 0 h 31"/>
                  <a:gd name="T32" fmla="*/ 32 w 32"/>
                  <a:gd name="T33" fmla="*/ 31 h 3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2" h="31">
                    <a:moveTo>
                      <a:pt x="20" y="31"/>
                    </a:moveTo>
                    <a:lnTo>
                      <a:pt x="19" y="31"/>
                    </a:lnTo>
                    <a:lnTo>
                      <a:pt x="20" y="31"/>
                    </a:lnTo>
                    <a:lnTo>
                      <a:pt x="26" y="23"/>
                    </a:lnTo>
                    <a:lnTo>
                      <a:pt x="20" y="31"/>
                    </a:lnTo>
                    <a:close/>
                    <a:moveTo>
                      <a:pt x="20" y="31"/>
                    </a:moveTo>
                    <a:lnTo>
                      <a:pt x="0" y="14"/>
                    </a:lnTo>
                    <a:lnTo>
                      <a:pt x="13" y="0"/>
                    </a:lnTo>
                    <a:lnTo>
                      <a:pt x="32" y="15"/>
                    </a:lnTo>
                    <a:lnTo>
                      <a:pt x="20"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55" name="Freeform 1246">
                <a:extLst>
                  <a:ext uri="{FF2B5EF4-FFF2-40B4-BE49-F238E27FC236}">
                    <a16:creationId xmlns:a16="http://schemas.microsoft.com/office/drawing/2014/main" id="{353108EB-3438-4945-99E8-C60AFFDEC9FD}"/>
                  </a:ext>
                </a:extLst>
              </p:cNvPr>
              <p:cNvSpPr>
                <a:spLocks noEditPoints="1"/>
              </p:cNvSpPr>
              <p:nvPr/>
            </p:nvSpPr>
            <p:spPr bwMode="auto">
              <a:xfrm>
                <a:off x="2306" y="1052"/>
                <a:ext cx="14" cy="13"/>
              </a:xfrm>
              <a:custGeom>
                <a:avLst/>
                <a:gdLst>
                  <a:gd name="T0" fmla="*/ 11 w 57"/>
                  <a:gd name="T1" fmla="*/ 13 h 52"/>
                  <a:gd name="T2" fmla="*/ 6 w 57"/>
                  <a:gd name="T3" fmla="*/ 9 h 52"/>
                  <a:gd name="T4" fmla="*/ 9 w 57"/>
                  <a:gd name="T5" fmla="*/ 6 h 52"/>
                  <a:gd name="T6" fmla="*/ 14 w 57"/>
                  <a:gd name="T7" fmla="*/ 10 h 52"/>
                  <a:gd name="T8" fmla="*/ 11 w 57"/>
                  <a:gd name="T9" fmla="*/ 13 h 52"/>
                  <a:gd name="T10" fmla="*/ 6 w 57"/>
                  <a:gd name="T11" fmla="*/ 9 h 52"/>
                  <a:gd name="T12" fmla="*/ 6 w 57"/>
                  <a:gd name="T13" fmla="*/ 9 h 52"/>
                  <a:gd name="T14" fmla="*/ 6 w 57"/>
                  <a:gd name="T15" fmla="*/ 9 h 52"/>
                  <a:gd name="T16" fmla="*/ 8 w 57"/>
                  <a:gd name="T17" fmla="*/ 7 h 52"/>
                  <a:gd name="T18" fmla="*/ 6 w 57"/>
                  <a:gd name="T19" fmla="*/ 9 h 52"/>
                  <a:gd name="T20" fmla="*/ 6 w 57"/>
                  <a:gd name="T21" fmla="*/ 9 h 52"/>
                  <a:gd name="T22" fmla="*/ 0 w 57"/>
                  <a:gd name="T23" fmla="*/ 4 h 52"/>
                  <a:gd name="T24" fmla="*/ 3 w 57"/>
                  <a:gd name="T25" fmla="*/ 0 h 52"/>
                  <a:gd name="T26" fmla="*/ 9 w 57"/>
                  <a:gd name="T27" fmla="*/ 6 h 52"/>
                  <a:gd name="T28" fmla="*/ 6 w 57"/>
                  <a:gd name="T29" fmla="*/ 9 h 5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7"/>
                  <a:gd name="T46" fmla="*/ 0 h 52"/>
                  <a:gd name="T47" fmla="*/ 57 w 57"/>
                  <a:gd name="T48" fmla="*/ 52 h 5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7" h="52">
                    <a:moveTo>
                      <a:pt x="44" y="52"/>
                    </a:moveTo>
                    <a:lnTo>
                      <a:pt x="26" y="37"/>
                    </a:lnTo>
                    <a:lnTo>
                      <a:pt x="38" y="22"/>
                    </a:lnTo>
                    <a:lnTo>
                      <a:pt x="57" y="38"/>
                    </a:lnTo>
                    <a:lnTo>
                      <a:pt x="44" y="52"/>
                    </a:lnTo>
                    <a:close/>
                    <a:moveTo>
                      <a:pt x="26" y="37"/>
                    </a:moveTo>
                    <a:lnTo>
                      <a:pt x="26" y="37"/>
                    </a:lnTo>
                    <a:lnTo>
                      <a:pt x="32" y="29"/>
                    </a:lnTo>
                    <a:lnTo>
                      <a:pt x="26" y="37"/>
                    </a:lnTo>
                    <a:close/>
                    <a:moveTo>
                      <a:pt x="26" y="37"/>
                    </a:moveTo>
                    <a:lnTo>
                      <a:pt x="0" y="15"/>
                    </a:lnTo>
                    <a:lnTo>
                      <a:pt x="13" y="0"/>
                    </a:lnTo>
                    <a:lnTo>
                      <a:pt x="38" y="22"/>
                    </a:lnTo>
                    <a:lnTo>
                      <a:pt x="26" y="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56" name="Freeform 1247">
                <a:extLst>
                  <a:ext uri="{FF2B5EF4-FFF2-40B4-BE49-F238E27FC236}">
                    <a16:creationId xmlns:a16="http://schemas.microsoft.com/office/drawing/2014/main" id="{2326BA16-5FEB-46D7-ABED-A387372E3175}"/>
                  </a:ext>
                </a:extLst>
              </p:cNvPr>
              <p:cNvSpPr>
                <a:spLocks noEditPoints="1"/>
              </p:cNvSpPr>
              <p:nvPr/>
            </p:nvSpPr>
            <p:spPr bwMode="auto">
              <a:xfrm>
                <a:off x="2299" y="1045"/>
                <a:ext cx="10" cy="11"/>
              </a:xfrm>
              <a:custGeom>
                <a:avLst/>
                <a:gdLst>
                  <a:gd name="T0" fmla="*/ 7 w 41"/>
                  <a:gd name="T1" fmla="*/ 10 h 42"/>
                  <a:gd name="T2" fmla="*/ 8 w 41"/>
                  <a:gd name="T3" fmla="*/ 11 h 42"/>
                  <a:gd name="T4" fmla="*/ 7 w 41"/>
                  <a:gd name="T5" fmla="*/ 10 h 42"/>
                  <a:gd name="T6" fmla="*/ 8 w 41"/>
                  <a:gd name="T7" fmla="*/ 8 h 42"/>
                  <a:gd name="T8" fmla="*/ 7 w 41"/>
                  <a:gd name="T9" fmla="*/ 10 h 42"/>
                  <a:gd name="T10" fmla="*/ 7 w 41"/>
                  <a:gd name="T11" fmla="*/ 10 h 42"/>
                  <a:gd name="T12" fmla="*/ 0 w 41"/>
                  <a:gd name="T13" fmla="*/ 3 h 42"/>
                  <a:gd name="T14" fmla="*/ 3 w 41"/>
                  <a:gd name="T15" fmla="*/ 0 h 42"/>
                  <a:gd name="T16" fmla="*/ 10 w 41"/>
                  <a:gd name="T17" fmla="*/ 7 h 42"/>
                  <a:gd name="T18" fmla="*/ 7 w 41"/>
                  <a:gd name="T19" fmla="*/ 1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1"/>
                  <a:gd name="T31" fmla="*/ 0 h 42"/>
                  <a:gd name="T32" fmla="*/ 41 w 41"/>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1" h="42">
                    <a:moveTo>
                      <a:pt x="28" y="40"/>
                    </a:moveTo>
                    <a:lnTo>
                      <a:pt x="31" y="42"/>
                    </a:lnTo>
                    <a:lnTo>
                      <a:pt x="28" y="40"/>
                    </a:lnTo>
                    <a:lnTo>
                      <a:pt x="34" y="32"/>
                    </a:lnTo>
                    <a:lnTo>
                      <a:pt x="28" y="40"/>
                    </a:lnTo>
                    <a:close/>
                    <a:moveTo>
                      <a:pt x="28" y="40"/>
                    </a:moveTo>
                    <a:lnTo>
                      <a:pt x="0" y="13"/>
                    </a:lnTo>
                    <a:lnTo>
                      <a:pt x="12" y="0"/>
                    </a:lnTo>
                    <a:lnTo>
                      <a:pt x="41" y="25"/>
                    </a:lnTo>
                    <a:lnTo>
                      <a:pt x="28"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57" name="Freeform 1248">
                <a:extLst>
                  <a:ext uri="{FF2B5EF4-FFF2-40B4-BE49-F238E27FC236}">
                    <a16:creationId xmlns:a16="http://schemas.microsoft.com/office/drawing/2014/main" id="{AC5EFAD4-2C4B-43D4-8EA6-83BF661BB91E}"/>
                  </a:ext>
                </a:extLst>
              </p:cNvPr>
              <p:cNvSpPr>
                <a:spLocks noEditPoints="1"/>
              </p:cNvSpPr>
              <p:nvPr/>
            </p:nvSpPr>
            <p:spPr bwMode="auto">
              <a:xfrm>
                <a:off x="2292" y="1039"/>
                <a:ext cx="10" cy="10"/>
              </a:xfrm>
              <a:custGeom>
                <a:avLst/>
                <a:gdLst>
                  <a:gd name="T0" fmla="*/ 7 w 40"/>
                  <a:gd name="T1" fmla="*/ 10 h 38"/>
                  <a:gd name="T2" fmla="*/ 7 w 40"/>
                  <a:gd name="T3" fmla="*/ 10 h 38"/>
                  <a:gd name="T4" fmla="*/ 7 w 40"/>
                  <a:gd name="T5" fmla="*/ 10 h 38"/>
                  <a:gd name="T6" fmla="*/ 8 w 40"/>
                  <a:gd name="T7" fmla="*/ 8 h 38"/>
                  <a:gd name="T8" fmla="*/ 7 w 40"/>
                  <a:gd name="T9" fmla="*/ 10 h 38"/>
                  <a:gd name="T10" fmla="*/ 7 w 40"/>
                  <a:gd name="T11" fmla="*/ 10 h 38"/>
                  <a:gd name="T12" fmla="*/ 0 w 40"/>
                  <a:gd name="T13" fmla="*/ 3 h 38"/>
                  <a:gd name="T14" fmla="*/ 4 w 40"/>
                  <a:gd name="T15" fmla="*/ 0 h 38"/>
                  <a:gd name="T16" fmla="*/ 10 w 40"/>
                  <a:gd name="T17" fmla="*/ 7 h 38"/>
                  <a:gd name="T18" fmla="*/ 7 w 40"/>
                  <a:gd name="T19" fmla="*/ 10 h 3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0"/>
                  <a:gd name="T31" fmla="*/ 0 h 38"/>
                  <a:gd name="T32" fmla="*/ 40 w 40"/>
                  <a:gd name="T33" fmla="*/ 38 h 3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0" h="38">
                    <a:moveTo>
                      <a:pt x="27" y="38"/>
                    </a:moveTo>
                    <a:lnTo>
                      <a:pt x="27" y="38"/>
                    </a:lnTo>
                    <a:lnTo>
                      <a:pt x="26" y="38"/>
                    </a:lnTo>
                    <a:lnTo>
                      <a:pt x="33" y="32"/>
                    </a:lnTo>
                    <a:lnTo>
                      <a:pt x="27" y="38"/>
                    </a:lnTo>
                    <a:close/>
                    <a:moveTo>
                      <a:pt x="26" y="38"/>
                    </a:moveTo>
                    <a:lnTo>
                      <a:pt x="0" y="13"/>
                    </a:lnTo>
                    <a:lnTo>
                      <a:pt x="15" y="0"/>
                    </a:lnTo>
                    <a:lnTo>
                      <a:pt x="40" y="25"/>
                    </a:lnTo>
                    <a:lnTo>
                      <a:pt x="26"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58" name="Freeform 1249">
                <a:extLst>
                  <a:ext uri="{FF2B5EF4-FFF2-40B4-BE49-F238E27FC236}">
                    <a16:creationId xmlns:a16="http://schemas.microsoft.com/office/drawing/2014/main" id="{C61C6CAD-9616-465D-ABB9-E0D39DFFDF34}"/>
                  </a:ext>
                </a:extLst>
              </p:cNvPr>
              <p:cNvSpPr>
                <a:spLocks noEditPoints="1"/>
              </p:cNvSpPr>
              <p:nvPr/>
            </p:nvSpPr>
            <p:spPr bwMode="auto">
              <a:xfrm>
                <a:off x="2287" y="1032"/>
                <a:ext cx="9" cy="10"/>
              </a:xfrm>
              <a:custGeom>
                <a:avLst/>
                <a:gdLst>
                  <a:gd name="T0" fmla="*/ 5 w 38"/>
                  <a:gd name="T1" fmla="*/ 10 h 41"/>
                  <a:gd name="T2" fmla="*/ 5 w 38"/>
                  <a:gd name="T3" fmla="*/ 10 h 41"/>
                  <a:gd name="T4" fmla="*/ 5 w 38"/>
                  <a:gd name="T5" fmla="*/ 10 h 41"/>
                  <a:gd name="T6" fmla="*/ 7 w 38"/>
                  <a:gd name="T7" fmla="*/ 8 h 41"/>
                  <a:gd name="T8" fmla="*/ 5 w 38"/>
                  <a:gd name="T9" fmla="*/ 10 h 41"/>
                  <a:gd name="T10" fmla="*/ 5 w 38"/>
                  <a:gd name="T11" fmla="*/ 10 h 41"/>
                  <a:gd name="T12" fmla="*/ 0 w 38"/>
                  <a:gd name="T13" fmla="*/ 3 h 41"/>
                  <a:gd name="T14" fmla="*/ 4 w 38"/>
                  <a:gd name="T15" fmla="*/ 0 h 41"/>
                  <a:gd name="T16" fmla="*/ 9 w 38"/>
                  <a:gd name="T17" fmla="*/ 7 h 41"/>
                  <a:gd name="T18" fmla="*/ 5 w 38"/>
                  <a:gd name="T19" fmla="*/ 10 h 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8"/>
                  <a:gd name="T31" fmla="*/ 0 h 41"/>
                  <a:gd name="T32" fmla="*/ 38 w 38"/>
                  <a:gd name="T33" fmla="*/ 41 h 4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8" h="41">
                    <a:moveTo>
                      <a:pt x="23" y="41"/>
                    </a:moveTo>
                    <a:lnTo>
                      <a:pt x="23" y="41"/>
                    </a:lnTo>
                    <a:lnTo>
                      <a:pt x="23" y="40"/>
                    </a:lnTo>
                    <a:lnTo>
                      <a:pt x="30" y="34"/>
                    </a:lnTo>
                    <a:lnTo>
                      <a:pt x="23" y="41"/>
                    </a:lnTo>
                    <a:close/>
                    <a:moveTo>
                      <a:pt x="23" y="40"/>
                    </a:moveTo>
                    <a:lnTo>
                      <a:pt x="0" y="11"/>
                    </a:lnTo>
                    <a:lnTo>
                      <a:pt x="16" y="0"/>
                    </a:lnTo>
                    <a:lnTo>
                      <a:pt x="38" y="29"/>
                    </a:lnTo>
                    <a:lnTo>
                      <a:pt x="23"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59" name="Freeform 1250">
                <a:extLst>
                  <a:ext uri="{FF2B5EF4-FFF2-40B4-BE49-F238E27FC236}">
                    <a16:creationId xmlns:a16="http://schemas.microsoft.com/office/drawing/2014/main" id="{701A7D15-FF08-4996-815F-A130C861787A}"/>
                  </a:ext>
                </a:extLst>
              </p:cNvPr>
              <p:cNvSpPr>
                <a:spLocks noEditPoints="1"/>
              </p:cNvSpPr>
              <p:nvPr/>
            </p:nvSpPr>
            <p:spPr bwMode="auto">
              <a:xfrm>
                <a:off x="2277" y="1018"/>
                <a:ext cx="13" cy="17"/>
              </a:xfrm>
              <a:custGeom>
                <a:avLst/>
                <a:gdLst>
                  <a:gd name="T0" fmla="*/ 9 w 54"/>
                  <a:gd name="T1" fmla="*/ 17 h 67"/>
                  <a:gd name="T2" fmla="*/ 4 w 54"/>
                  <a:gd name="T3" fmla="*/ 10 h 67"/>
                  <a:gd name="T4" fmla="*/ 7 w 54"/>
                  <a:gd name="T5" fmla="*/ 7 h 67"/>
                  <a:gd name="T6" fmla="*/ 13 w 54"/>
                  <a:gd name="T7" fmla="*/ 14 h 67"/>
                  <a:gd name="T8" fmla="*/ 9 w 54"/>
                  <a:gd name="T9" fmla="*/ 17 h 67"/>
                  <a:gd name="T10" fmla="*/ 4 w 54"/>
                  <a:gd name="T11" fmla="*/ 10 h 67"/>
                  <a:gd name="T12" fmla="*/ 4 w 54"/>
                  <a:gd name="T13" fmla="*/ 10 h 67"/>
                  <a:gd name="T14" fmla="*/ 4 w 54"/>
                  <a:gd name="T15" fmla="*/ 9 h 67"/>
                  <a:gd name="T16" fmla="*/ 6 w 54"/>
                  <a:gd name="T17" fmla="*/ 8 h 67"/>
                  <a:gd name="T18" fmla="*/ 4 w 54"/>
                  <a:gd name="T19" fmla="*/ 10 h 67"/>
                  <a:gd name="T20" fmla="*/ 4 w 54"/>
                  <a:gd name="T21" fmla="*/ 9 h 67"/>
                  <a:gd name="T22" fmla="*/ 0 w 54"/>
                  <a:gd name="T23" fmla="*/ 2 h 67"/>
                  <a:gd name="T24" fmla="*/ 4 w 54"/>
                  <a:gd name="T25" fmla="*/ 0 h 67"/>
                  <a:gd name="T26" fmla="*/ 8 w 54"/>
                  <a:gd name="T27" fmla="*/ 7 h 67"/>
                  <a:gd name="T28" fmla="*/ 4 w 54"/>
                  <a:gd name="T29" fmla="*/ 9 h 6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4"/>
                  <a:gd name="T46" fmla="*/ 0 h 67"/>
                  <a:gd name="T47" fmla="*/ 54 w 54"/>
                  <a:gd name="T48" fmla="*/ 67 h 6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4" h="67">
                    <a:moveTo>
                      <a:pt x="38" y="67"/>
                    </a:moveTo>
                    <a:lnTo>
                      <a:pt x="16" y="38"/>
                    </a:lnTo>
                    <a:lnTo>
                      <a:pt x="31" y="27"/>
                    </a:lnTo>
                    <a:lnTo>
                      <a:pt x="54" y="56"/>
                    </a:lnTo>
                    <a:lnTo>
                      <a:pt x="38" y="67"/>
                    </a:lnTo>
                    <a:close/>
                    <a:moveTo>
                      <a:pt x="16" y="38"/>
                    </a:moveTo>
                    <a:lnTo>
                      <a:pt x="16" y="38"/>
                    </a:lnTo>
                    <a:lnTo>
                      <a:pt x="16" y="37"/>
                    </a:lnTo>
                    <a:lnTo>
                      <a:pt x="24" y="33"/>
                    </a:lnTo>
                    <a:lnTo>
                      <a:pt x="16" y="38"/>
                    </a:lnTo>
                    <a:close/>
                    <a:moveTo>
                      <a:pt x="16" y="37"/>
                    </a:moveTo>
                    <a:lnTo>
                      <a:pt x="0" y="9"/>
                    </a:lnTo>
                    <a:lnTo>
                      <a:pt x="16" y="0"/>
                    </a:lnTo>
                    <a:lnTo>
                      <a:pt x="33" y="28"/>
                    </a:lnTo>
                    <a:lnTo>
                      <a:pt x="16" y="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60" name="Freeform 1251">
                <a:extLst>
                  <a:ext uri="{FF2B5EF4-FFF2-40B4-BE49-F238E27FC236}">
                    <a16:creationId xmlns:a16="http://schemas.microsoft.com/office/drawing/2014/main" id="{8B132CCD-B3AB-4FCB-A167-2E96AD560082}"/>
                  </a:ext>
                </a:extLst>
              </p:cNvPr>
              <p:cNvSpPr>
                <a:spLocks noEditPoints="1"/>
              </p:cNvSpPr>
              <p:nvPr/>
            </p:nvSpPr>
            <p:spPr bwMode="auto">
              <a:xfrm>
                <a:off x="2275" y="1014"/>
                <a:ext cx="6" cy="6"/>
              </a:xfrm>
              <a:custGeom>
                <a:avLst/>
                <a:gdLst>
                  <a:gd name="T0" fmla="*/ 2 w 24"/>
                  <a:gd name="T1" fmla="*/ 6 h 24"/>
                  <a:gd name="T2" fmla="*/ 2 w 24"/>
                  <a:gd name="T3" fmla="*/ 6 h 24"/>
                  <a:gd name="T4" fmla="*/ 2 w 24"/>
                  <a:gd name="T5" fmla="*/ 6 h 24"/>
                  <a:gd name="T6" fmla="*/ 4 w 24"/>
                  <a:gd name="T7" fmla="*/ 5 h 24"/>
                  <a:gd name="T8" fmla="*/ 2 w 24"/>
                  <a:gd name="T9" fmla="*/ 6 h 24"/>
                  <a:gd name="T10" fmla="*/ 2 w 24"/>
                  <a:gd name="T11" fmla="*/ 6 h 24"/>
                  <a:gd name="T12" fmla="*/ 1 w 24"/>
                  <a:gd name="T13" fmla="*/ 4 h 24"/>
                  <a:gd name="T14" fmla="*/ 6 w 24"/>
                  <a:gd name="T15" fmla="*/ 2 h 24"/>
                  <a:gd name="T16" fmla="*/ 6 w 24"/>
                  <a:gd name="T17" fmla="*/ 4 h 24"/>
                  <a:gd name="T18" fmla="*/ 2 w 24"/>
                  <a:gd name="T19" fmla="*/ 6 h 24"/>
                  <a:gd name="T20" fmla="*/ 5 w 24"/>
                  <a:gd name="T21" fmla="*/ 2 h 24"/>
                  <a:gd name="T22" fmla="*/ 5 w 24"/>
                  <a:gd name="T23" fmla="*/ 2 h 24"/>
                  <a:gd name="T24" fmla="*/ 6 w 24"/>
                  <a:gd name="T25" fmla="*/ 2 h 24"/>
                  <a:gd name="T26" fmla="*/ 3 w 24"/>
                  <a:gd name="T27" fmla="*/ 3 h 24"/>
                  <a:gd name="T28" fmla="*/ 5 w 24"/>
                  <a:gd name="T29" fmla="*/ 2 h 24"/>
                  <a:gd name="T30" fmla="*/ 2 w 24"/>
                  <a:gd name="T31" fmla="*/ 5 h 24"/>
                  <a:gd name="T32" fmla="*/ 0 w 24"/>
                  <a:gd name="T33" fmla="*/ 4 h 24"/>
                  <a:gd name="T34" fmla="*/ 3 w 24"/>
                  <a:gd name="T35" fmla="*/ 0 h 24"/>
                  <a:gd name="T36" fmla="*/ 5 w 24"/>
                  <a:gd name="T37" fmla="*/ 2 h 24"/>
                  <a:gd name="T38" fmla="*/ 2 w 24"/>
                  <a:gd name="T39" fmla="*/ 5 h 2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4"/>
                  <a:gd name="T61" fmla="*/ 0 h 24"/>
                  <a:gd name="T62" fmla="*/ 24 w 24"/>
                  <a:gd name="T63" fmla="*/ 24 h 2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4" h="24">
                    <a:moveTo>
                      <a:pt x="8" y="24"/>
                    </a:moveTo>
                    <a:lnTo>
                      <a:pt x="8" y="24"/>
                    </a:lnTo>
                    <a:lnTo>
                      <a:pt x="16" y="19"/>
                    </a:lnTo>
                    <a:lnTo>
                      <a:pt x="8" y="24"/>
                    </a:lnTo>
                    <a:close/>
                    <a:moveTo>
                      <a:pt x="8" y="24"/>
                    </a:moveTo>
                    <a:lnTo>
                      <a:pt x="4" y="17"/>
                    </a:lnTo>
                    <a:lnTo>
                      <a:pt x="22" y="9"/>
                    </a:lnTo>
                    <a:lnTo>
                      <a:pt x="24" y="15"/>
                    </a:lnTo>
                    <a:lnTo>
                      <a:pt x="8" y="24"/>
                    </a:lnTo>
                    <a:close/>
                    <a:moveTo>
                      <a:pt x="20" y="6"/>
                    </a:moveTo>
                    <a:lnTo>
                      <a:pt x="21" y="7"/>
                    </a:lnTo>
                    <a:lnTo>
                      <a:pt x="22" y="9"/>
                    </a:lnTo>
                    <a:lnTo>
                      <a:pt x="13" y="13"/>
                    </a:lnTo>
                    <a:lnTo>
                      <a:pt x="20" y="6"/>
                    </a:lnTo>
                    <a:close/>
                    <a:moveTo>
                      <a:pt x="6" y="19"/>
                    </a:moveTo>
                    <a:lnTo>
                      <a:pt x="0" y="14"/>
                    </a:lnTo>
                    <a:lnTo>
                      <a:pt x="13" y="0"/>
                    </a:lnTo>
                    <a:lnTo>
                      <a:pt x="20" y="6"/>
                    </a:lnTo>
                    <a:lnTo>
                      <a:pt x="6"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61" name="Freeform 1252">
                <a:extLst>
                  <a:ext uri="{FF2B5EF4-FFF2-40B4-BE49-F238E27FC236}">
                    <a16:creationId xmlns:a16="http://schemas.microsoft.com/office/drawing/2014/main" id="{9B0F7FB1-0C39-41BC-9479-6A7D8439BF2A}"/>
                  </a:ext>
                </a:extLst>
              </p:cNvPr>
              <p:cNvSpPr>
                <a:spLocks noEditPoints="1"/>
              </p:cNvSpPr>
              <p:nvPr/>
            </p:nvSpPr>
            <p:spPr bwMode="auto">
              <a:xfrm>
                <a:off x="2272" y="1011"/>
                <a:ext cx="7" cy="7"/>
              </a:xfrm>
              <a:custGeom>
                <a:avLst/>
                <a:gdLst>
                  <a:gd name="T0" fmla="*/ 3 w 25"/>
                  <a:gd name="T1" fmla="*/ 7 h 27"/>
                  <a:gd name="T2" fmla="*/ 3 w 25"/>
                  <a:gd name="T3" fmla="*/ 7 h 27"/>
                  <a:gd name="T4" fmla="*/ 2 w 25"/>
                  <a:gd name="T5" fmla="*/ 6 h 27"/>
                  <a:gd name="T6" fmla="*/ 4 w 25"/>
                  <a:gd name="T7" fmla="*/ 5 h 27"/>
                  <a:gd name="T8" fmla="*/ 3 w 25"/>
                  <a:gd name="T9" fmla="*/ 7 h 27"/>
                  <a:gd name="T10" fmla="*/ 2 w 25"/>
                  <a:gd name="T11" fmla="*/ 6 h 27"/>
                  <a:gd name="T12" fmla="*/ 1 w 25"/>
                  <a:gd name="T13" fmla="*/ 5 h 27"/>
                  <a:gd name="T14" fmla="*/ 6 w 25"/>
                  <a:gd name="T15" fmla="*/ 2 h 27"/>
                  <a:gd name="T16" fmla="*/ 7 w 25"/>
                  <a:gd name="T17" fmla="*/ 4 h 27"/>
                  <a:gd name="T18" fmla="*/ 2 w 25"/>
                  <a:gd name="T19" fmla="*/ 6 h 27"/>
                  <a:gd name="T20" fmla="*/ 6 w 25"/>
                  <a:gd name="T21" fmla="*/ 2 h 27"/>
                  <a:gd name="T22" fmla="*/ 6 w 25"/>
                  <a:gd name="T23" fmla="*/ 2 h 27"/>
                  <a:gd name="T24" fmla="*/ 6 w 25"/>
                  <a:gd name="T25" fmla="*/ 2 h 27"/>
                  <a:gd name="T26" fmla="*/ 4 w 25"/>
                  <a:gd name="T27" fmla="*/ 3 h 27"/>
                  <a:gd name="T28" fmla="*/ 6 w 25"/>
                  <a:gd name="T29" fmla="*/ 2 h 27"/>
                  <a:gd name="T30" fmla="*/ 2 w 25"/>
                  <a:gd name="T31" fmla="*/ 5 h 27"/>
                  <a:gd name="T32" fmla="*/ 0 w 25"/>
                  <a:gd name="T33" fmla="*/ 3 h 27"/>
                  <a:gd name="T34" fmla="*/ 4 w 25"/>
                  <a:gd name="T35" fmla="*/ 0 h 27"/>
                  <a:gd name="T36" fmla="*/ 6 w 25"/>
                  <a:gd name="T37" fmla="*/ 2 h 27"/>
                  <a:gd name="T38" fmla="*/ 2 w 25"/>
                  <a:gd name="T39" fmla="*/ 5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27"/>
                  <a:gd name="T62" fmla="*/ 25 w 25"/>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27">
                    <a:moveTo>
                      <a:pt x="10" y="27"/>
                    </a:moveTo>
                    <a:lnTo>
                      <a:pt x="9" y="26"/>
                    </a:lnTo>
                    <a:lnTo>
                      <a:pt x="8" y="23"/>
                    </a:lnTo>
                    <a:lnTo>
                      <a:pt x="16" y="20"/>
                    </a:lnTo>
                    <a:lnTo>
                      <a:pt x="10" y="27"/>
                    </a:lnTo>
                    <a:close/>
                    <a:moveTo>
                      <a:pt x="8" y="23"/>
                    </a:moveTo>
                    <a:lnTo>
                      <a:pt x="4" y="18"/>
                    </a:lnTo>
                    <a:lnTo>
                      <a:pt x="22" y="9"/>
                    </a:lnTo>
                    <a:lnTo>
                      <a:pt x="25" y="16"/>
                    </a:lnTo>
                    <a:lnTo>
                      <a:pt x="8" y="23"/>
                    </a:lnTo>
                    <a:close/>
                    <a:moveTo>
                      <a:pt x="20" y="7"/>
                    </a:moveTo>
                    <a:lnTo>
                      <a:pt x="21" y="8"/>
                    </a:lnTo>
                    <a:lnTo>
                      <a:pt x="22" y="9"/>
                    </a:lnTo>
                    <a:lnTo>
                      <a:pt x="13" y="13"/>
                    </a:lnTo>
                    <a:lnTo>
                      <a:pt x="20" y="7"/>
                    </a:lnTo>
                    <a:close/>
                    <a:moveTo>
                      <a:pt x="6" y="20"/>
                    </a:moveTo>
                    <a:lnTo>
                      <a:pt x="0" y="13"/>
                    </a:lnTo>
                    <a:lnTo>
                      <a:pt x="13" y="0"/>
                    </a:lnTo>
                    <a:lnTo>
                      <a:pt x="20" y="7"/>
                    </a:lnTo>
                    <a:lnTo>
                      <a:pt x="6"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62" name="Freeform 1253">
                <a:extLst>
                  <a:ext uri="{FF2B5EF4-FFF2-40B4-BE49-F238E27FC236}">
                    <a16:creationId xmlns:a16="http://schemas.microsoft.com/office/drawing/2014/main" id="{84DCB762-0B29-459E-82AA-BF29370C3CDF}"/>
                  </a:ext>
                </a:extLst>
              </p:cNvPr>
              <p:cNvSpPr>
                <a:spLocks noEditPoints="1"/>
              </p:cNvSpPr>
              <p:nvPr/>
            </p:nvSpPr>
            <p:spPr bwMode="auto">
              <a:xfrm>
                <a:off x="2269" y="1005"/>
                <a:ext cx="7" cy="9"/>
              </a:xfrm>
              <a:custGeom>
                <a:avLst/>
                <a:gdLst>
                  <a:gd name="T0" fmla="*/ 3 w 25"/>
                  <a:gd name="T1" fmla="*/ 9 h 38"/>
                  <a:gd name="T2" fmla="*/ 3 w 25"/>
                  <a:gd name="T3" fmla="*/ 9 h 38"/>
                  <a:gd name="T4" fmla="*/ 3 w 25"/>
                  <a:gd name="T5" fmla="*/ 9 h 38"/>
                  <a:gd name="T6" fmla="*/ 5 w 25"/>
                  <a:gd name="T7" fmla="*/ 8 h 38"/>
                  <a:gd name="T8" fmla="*/ 3 w 25"/>
                  <a:gd name="T9" fmla="*/ 9 h 38"/>
                  <a:gd name="T10" fmla="*/ 3 w 25"/>
                  <a:gd name="T11" fmla="*/ 9 h 38"/>
                  <a:gd name="T12" fmla="*/ 2 w 25"/>
                  <a:gd name="T13" fmla="*/ 8 h 38"/>
                  <a:gd name="T14" fmla="*/ 6 w 25"/>
                  <a:gd name="T15" fmla="*/ 5 h 38"/>
                  <a:gd name="T16" fmla="*/ 7 w 25"/>
                  <a:gd name="T17" fmla="*/ 6 h 38"/>
                  <a:gd name="T18" fmla="*/ 3 w 25"/>
                  <a:gd name="T19" fmla="*/ 9 h 38"/>
                  <a:gd name="T20" fmla="*/ 6 w 25"/>
                  <a:gd name="T21" fmla="*/ 5 h 38"/>
                  <a:gd name="T22" fmla="*/ 0 w 25"/>
                  <a:gd name="T23" fmla="*/ 0 h 38"/>
                  <a:gd name="T24" fmla="*/ 6 w 25"/>
                  <a:gd name="T25" fmla="*/ 5 h 38"/>
                  <a:gd name="T26" fmla="*/ 4 w 25"/>
                  <a:gd name="T27" fmla="*/ 6 h 38"/>
                  <a:gd name="T28" fmla="*/ 6 w 25"/>
                  <a:gd name="T29" fmla="*/ 5 h 38"/>
                  <a:gd name="T30" fmla="*/ 2 w 25"/>
                  <a:gd name="T31" fmla="*/ 8 h 38"/>
                  <a:gd name="T32" fmla="*/ 0 w 25"/>
                  <a:gd name="T33" fmla="*/ 6 h 38"/>
                  <a:gd name="T34" fmla="*/ 4 w 25"/>
                  <a:gd name="T35" fmla="*/ 3 h 38"/>
                  <a:gd name="T36" fmla="*/ 6 w 25"/>
                  <a:gd name="T37" fmla="*/ 5 h 38"/>
                  <a:gd name="T38" fmla="*/ 2 w 25"/>
                  <a:gd name="T39" fmla="*/ 8 h 3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38"/>
                  <a:gd name="T62" fmla="*/ 25 w 25"/>
                  <a:gd name="T63" fmla="*/ 38 h 3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38">
                    <a:moveTo>
                      <a:pt x="12" y="38"/>
                    </a:moveTo>
                    <a:lnTo>
                      <a:pt x="12" y="38"/>
                    </a:lnTo>
                    <a:lnTo>
                      <a:pt x="18" y="32"/>
                    </a:lnTo>
                    <a:lnTo>
                      <a:pt x="12" y="38"/>
                    </a:lnTo>
                    <a:close/>
                    <a:moveTo>
                      <a:pt x="12" y="38"/>
                    </a:moveTo>
                    <a:lnTo>
                      <a:pt x="6" y="32"/>
                    </a:lnTo>
                    <a:lnTo>
                      <a:pt x="20" y="19"/>
                    </a:lnTo>
                    <a:lnTo>
                      <a:pt x="25" y="25"/>
                    </a:lnTo>
                    <a:lnTo>
                      <a:pt x="12" y="38"/>
                    </a:lnTo>
                    <a:close/>
                    <a:moveTo>
                      <a:pt x="20" y="19"/>
                    </a:moveTo>
                    <a:lnTo>
                      <a:pt x="0" y="0"/>
                    </a:lnTo>
                    <a:lnTo>
                      <a:pt x="20" y="19"/>
                    </a:lnTo>
                    <a:lnTo>
                      <a:pt x="13" y="25"/>
                    </a:lnTo>
                    <a:lnTo>
                      <a:pt x="20" y="19"/>
                    </a:lnTo>
                    <a:close/>
                    <a:moveTo>
                      <a:pt x="6" y="32"/>
                    </a:moveTo>
                    <a:lnTo>
                      <a:pt x="0" y="26"/>
                    </a:lnTo>
                    <a:lnTo>
                      <a:pt x="13" y="12"/>
                    </a:lnTo>
                    <a:lnTo>
                      <a:pt x="20" y="19"/>
                    </a:lnTo>
                    <a:lnTo>
                      <a:pt x="6" y="3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63" name="Freeform 1254">
                <a:extLst>
                  <a:ext uri="{FF2B5EF4-FFF2-40B4-BE49-F238E27FC236}">
                    <a16:creationId xmlns:a16="http://schemas.microsoft.com/office/drawing/2014/main" id="{C07826F1-1DE6-445D-9B25-07342487FE60}"/>
                  </a:ext>
                </a:extLst>
              </p:cNvPr>
              <p:cNvSpPr>
                <a:spLocks noEditPoints="1"/>
              </p:cNvSpPr>
              <p:nvPr/>
            </p:nvSpPr>
            <p:spPr bwMode="auto">
              <a:xfrm>
                <a:off x="2264" y="1004"/>
                <a:ext cx="9" cy="7"/>
              </a:xfrm>
              <a:custGeom>
                <a:avLst/>
                <a:gdLst>
                  <a:gd name="T0" fmla="*/ 6 w 35"/>
                  <a:gd name="T1" fmla="*/ 7 h 28"/>
                  <a:gd name="T2" fmla="*/ 4 w 35"/>
                  <a:gd name="T3" fmla="*/ 6 h 28"/>
                  <a:gd name="T4" fmla="*/ 7 w 35"/>
                  <a:gd name="T5" fmla="*/ 2 h 28"/>
                  <a:gd name="T6" fmla="*/ 9 w 35"/>
                  <a:gd name="T7" fmla="*/ 4 h 28"/>
                  <a:gd name="T8" fmla="*/ 6 w 35"/>
                  <a:gd name="T9" fmla="*/ 7 h 28"/>
                  <a:gd name="T10" fmla="*/ 6 w 35"/>
                  <a:gd name="T11" fmla="*/ 2 h 28"/>
                  <a:gd name="T12" fmla="*/ 7 w 35"/>
                  <a:gd name="T13" fmla="*/ 2 h 28"/>
                  <a:gd name="T14" fmla="*/ 7 w 35"/>
                  <a:gd name="T15" fmla="*/ 2 h 28"/>
                  <a:gd name="T16" fmla="*/ 6 w 35"/>
                  <a:gd name="T17" fmla="*/ 4 h 28"/>
                  <a:gd name="T18" fmla="*/ 6 w 35"/>
                  <a:gd name="T19" fmla="*/ 2 h 28"/>
                  <a:gd name="T20" fmla="*/ 5 w 35"/>
                  <a:gd name="T21" fmla="*/ 6 h 28"/>
                  <a:gd name="T22" fmla="*/ 3 w 35"/>
                  <a:gd name="T23" fmla="*/ 5 h 28"/>
                  <a:gd name="T24" fmla="*/ 4 w 35"/>
                  <a:gd name="T25" fmla="*/ 1 h 28"/>
                  <a:gd name="T26" fmla="*/ 6 w 35"/>
                  <a:gd name="T27" fmla="*/ 2 h 28"/>
                  <a:gd name="T28" fmla="*/ 5 w 35"/>
                  <a:gd name="T29" fmla="*/ 6 h 28"/>
                  <a:gd name="T30" fmla="*/ 3 w 35"/>
                  <a:gd name="T31" fmla="*/ 5 h 28"/>
                  <a:gd name="T32" fmla="*/ 1 w 35"/>
                  <a:gd name="T33" fmla="*/ 5 h 28"/>
                  <a:gd name="T34" fmla="*/ 3 w 35"/>
                  <a:gd name="T35" fmla="*/ 5 h 28"/>
                  <a:gd name="T36" fmla="*/ 3 w 35"/>
                  <a:gd name="T37" fmla="*/ 3 h 28"/>
                  <a:gd name="T38" fmla="*/ 3 w 35"/>
                  <a:gd name="T39" fmla="*/ 5 h 28"/>
                  <a:gd name="T40" fmla="*/ 3 w 35"/>
                  <a:gd name="T41" fmla="*/ 5 h 28"/>
                  <a:gd name="T42" fmla="*/ 0 w 35"/>
                  <a:gd name="T43" fmla="*/ 4 h 28"/>
                  <a:gd name="T44" fmla="*/ 2 w 35"/>
                  <a:gd name="T45" fmla="*/ 0 h 28"/>
                  <a:gd name="T46" fmla="*/ 4 w 35"/>
                  <a:gd name="T47" fmla="*/ 1 h 28"/>
                  <a:gd name="T48" fmla="*/ 3 w 35"/>
                  <a:gd name="T49" fmla="*/ 5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5"/>
                  <a:gd name="T76" fmla="*/ 0 h 28"/>
                  <a:gd name="T77" fmla="*/ 35 w 35"/>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5" h="28">
                    <a:moveTo>
                      <a:pt x="22" y="28"/>
                    </a:moveTo>
                    <a:lnTo>
                      <a:pt x="15" y="22"/>
                    </a:lnTo>
                    <a:lnTo>
                      <a:pt x="28" y="8"/>
                    </a:lnTo>
                    <a:lnTo>
                      <a:pt x="35" y="14"/>
                    </a:lnTo>
                    <a:lnTo>
                      <a:pt x="22" y="28"/>
                    </a:lnTo>
                    <a:close/>
                    <a:moveTo>
                      <a:pt x="25" y="6"/>
                    </a:moveTo>
                    <a:lnTo>
                      <a:pt x="27" y="6"/>
                    </a:lnTo>
                    <a:lnTo>
                      <a:pt x="28" y="8"/>
                    </a:lnTo>
                    <a:lnTo>
                      <a:pt x="22" y="15"/>
                    </a:lnTo>
                    <a:lnTo>
                      <a:pt x="25" y="6"/>
                    </a:lnTo>
                    <a:close/>
                    <a:moveTo>
                      <a:pt x="18" y="24"/>
                    </a:moveTo>
                    <a:lnTo>
                      <a:pt x="10" y="21"/>
                    </a:lnTo>
                    <a:lnTo>
                      <a:pt x="15" y="3"/>
                    </a:lnTo>
                    <a:lnTo>
                      <a:pt x="25" y="6"/>
                    </a:lnTo>
                    <a:lnTo>
                      <a:pt x="18" y="24"/>
                    </a:lnTo>
                    <a:close/>
                    <a:moveTo>
                      <a:pt x="10" y="21"/>
                    </a:moveTo>
                    <a:lnTo>
                      <a:pt x="4" y="18"/>
                    </a:lnTo>
                    <a:lnTo>
                      <a:pt x="10" y="21"/>
                    </a:lnTo>
                    <a:lnTo>
                      <a:pt x="12" y="12"/>
                    </a:lnTo>
                    <a:lnTo>
                      <a:pt x="10" y="21"/>
                    </a:lnTo>
                    <a:close/>
                    <a:moveTo>
                      <a:pt x="10" y="21"/>
                    </a:moveTo>
                    <a:lnTo>
                      <a:pt x="0" y="17"/>
                    </a:lnTo>
                    <a:lnTo>
                      <a:pt x="6" y="0"/>
                    </a:lnTo>
                    <a:lnTo>
                      <a:pt x="15" y="3"/>
                    </a:lnTo>
                    <a:lnTo>
                      <a:pt x="10"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64" name="Freeform 1255">
                <a:extLst>
                  <a:ext uri="{FF2B5EF4-FFF2-40B4-BE49-F238E27FC236}">
                    <a16:creationId xmlns:a16="http://schemas.microsoft.com/office/drawing/2014/main" id="{CDCA8367-3899-46A7-B6B5-C041089929A1}"/>
                  </a:ext>
                </a:extLst>
              </p:cNvPr>
              <p:cNvSpPr>
                <a:spLocks/>
              </p:cNvSpPr>
              <p:nvPr/>
            </p:nvSpPr>
            <p:spPr bwMode="auto">
              <a:xfrm>
                <a:off x="2265" y="1004"/>
                <a:ext cx="1" cy="2"/>
              </a:xfrm>
              <a:custGeom>
                <a:avLst/>
                <a:gdLst>
                  <a:gd name="T0" fmla="*/ 0 w 3"/>
                  <a:gd name="T1" fmla="*/ 0 h 10"/>
                  <a:gd name="T2" fmla="*/ 0 w 3"/>
                  <a:gd name="T3" fmla="*/ 0 h 10"/>
                  <a:gd name="T4" fmla="*/ 1 w 3"/>
                  <a:gd name="T5" fmla="*/ 0 h 10"/>
                  <a:gd name="T6" fmla="*/ 0 w 3"/>
                  <a:gd name="T7" fmla="*/ 2 h 10"/>
                  <a:gd name="T8" fmla="*/ 0 w 3"/>
                  <a:gd name="T9" fmla="*/ 0 h 10"/>
                  <a:gd name="T10" fmla="*/ 0 60000 65536"/>
                  <a:gd name="T11" fmla="*/ 0 60000 65536"/>
                  <a:gd name="T12" fmla="*/ 0 60000 65536"/>
                  <a:gd name="T13" fmla="*/ 0 60000 65536"/>
                  <a:gd name="T14" fmla="*/ 0 60000 65536"/>
                  <a:gd name="T15" fmla="*/ 0 w 3"/>
                  <a:gd name="T16" fmla="*/ 0 h 10"/>
                  <a:gd name="T17" fmla="*/ 3 w 3"/>
                  <a:gd name="T18" fmla="*/ 10 h 10"/>
                </a:gdLst>
                <a:ahLst/>
                <a:cxnLst>
                  <a:cxn ang="T10">
                    <a:pos x="T0" y="T1"/>
                  </a:cxn>
                  <a:cxn ang="T11">
                    <a:pos x="T2" y="T3"/>
                  </a:cxn>
                  <a:cxn ang="T12">
                    <a:pos x="T4" y="T5"/>
                  </a:cxn>
                  <a:cxn ang="T13">
                    <a:pos x="T6" y="T7"/>
                  </a:cxn>
                  <a:cxn ang="T14">
                    <a:pos x="T8" y="T9"/>
                  </a:cxn>
                </a:cxnLst>
                <a:rect l="T15" t="T16" r="T17" b="T18"/>
                <a:pathLst>
                  <a:path w="3" h="10">
                    <a:moveTo>
                      <a:pt x="0" y="0"/>
                    </a:moveTo>
                    <a:lnTo>
                      <a:pt x="1" y="0"/>
                    </a:lnTo>
                    <a:lnTo>
                      <a:pt x="3" y="2"/>
                    </a:lnTo>
                    <a:lnTo>
                      <a:pt x="0" y="1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65" name="Rectangle 1256">
                <a:extLst>
                  <a:ext uri="{FF2B5EF4-FFF2-40B4-BE49-F238E27FC236}">
                    <a16:creationId xmlns:a16="http://schemas.microsoft.com/office/drawing/2014/main" id="{AC695126-327E-40A3-AFE5-86EDF55912F3}"/>
                  </a:ext>
                </a:extLst>
              </p:cNvPr>
              <p:cNvSpPr>
                <a:spLocks noChangeArrowheads="1"/>
              </p:cNvSpPr>
              <p:nvPr/>
            </p:nvSpPr>
            <p:spPr bwMode="auto">
              <a:xfrm>
                <a:off x="2261" y="1004"/>
                <a:ext cx="4" cy="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16166" name="Freeform 1257">
                <a:extLst>
                  <a:ext uri="{FF2B5EF4-FFF2-40B4-BE49-F238E27FC236}">
                    <a16:creationId xmlns:a16="http://schemas.microsoft.com/office/drawing/2014/main" id="{2CC2CBD9-5ACC-4CA9-8189-4488FFEA512B}"/>
                  </a:ext>
                </a:extLst>
              </p:cNvPr>
              <p:cNvSpPr>
                <a:spLocks noEditPoints="1"/>
              </p:cNvSpPr>
              <p:nvPr/>
            </p:nvSpPr>
            <p:spPr bwMode="auto">
              <a:xfrm>
                <a:off x="2255" y="1004"/>
                <a:ext cx="6" cy="5"/>
              </a:xfrm>
              <a:custGeom>
                <a:avLst/>
                <a:gdLst>
                  <a:gd name="T0" fmla="*/ 6 w 28"/>
                  <a:gd name="T1" fmla="*/ 4 h 23"/>
                  <a:gd name="T2" fmla="*/ 3 w 28"/>
                  <a:gd name="T3" fmla="*/ 4 h 23"/>
                  <a:gd name="T4" fmla="*/ 3 w 28"/>
                  <a:gd name="T5" fmla="*/ 0 h 23"/>
                  <a:gd name="T6" fmla="*/ 6 w 28"/>
                  <a:gd name="T7" fmla="*/ 0 h 23"/>
                  <a:gd name="T8" fmla="*/ 6 w 28"/>
                  <a:gd name="T9" fmla="*/ 4 h 23"/>
                  <a:gd name="T10" fmla="*/ 3 w 28"/>
                  <a:gd name="T11" fmla="*/ 0 h 23"/>
                  <a:gd name="T12" fmla="*/ 3 w 28"/>
                  <a:gd name="T13" fmla="*/ 0 h 23"/>
                  <a:gd name="T14" fmla="*/ 3 w 28"/>
                  <a:gd name="T15" fmla="*/ 0 h 23"/>
                  <a:gd name="T16" fmla="*/ 3 w 28"/>
                  <a:gd name="T17" fmla="*/ 2 h 23"/>
                  <a:gd name="T18" fmla="*/ 3 w 28"/>
                  <a:gd name="T19" fmla="*/ 0 h 23"/>
                  <a:gd name="T20" fmla="*/ 4 w 28"/>
                  <a:gd name="T21" fmla="*/ 4 h 23"/>
                  <a:gd name="T22" fmla="*/ 1 w 28"/>
                  <a:gd name="T23" fmla="*/ 5 h 23"/>
                  <a:gd name="T24" fmla="*/ 0 w 28"/>
                  <a:gd name="T25" fmla="*/ 1 h 23"/>
                  <a:gd name="T26" fmla="*/ 3 w 28"/>
                  <a:gd name="T27" fmla="*/ 0 h 23"/>
                  <a:gd name="T28" fmla="*/ 4 w 28"/>
                  <a:gd name="T29" fmla="*/ 4 h 2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8"/>
                  <a:gd name="T46" fmla="*/ 0 h 23"/>
                  <a:gd name="T47" fmla="*/ 28 w 28"/>
                  <a:gd name="T48" fmla="*/ 23 h 2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8" h="23">
                    <a:moveTo>
                      <a:pt x="28" y="20"/>
                    </a:moveTo>
                    <a:lnTo>
                      <a:pt x="16" y="20"/>
                    </a:lnTo>
                    <a:lnTo>
                      <a:pt x="16" y="0"/>
                    </a:lnTo>
                    <a:lnTo>
                      <a:pt x="28" y="0"/>
                    </a:lnTo>
                    <a:lnTo>
                      <a:pt x="28" y="20"/>
                    </a:lnTo>
                    <a:close/>
                    <a:moveTo>
                      <a:pt x="13" y="2"/>
                    </a:moveTo>
                    <a:lnTo>
                      <a:pt x="15" y="0"/>
                    </a:lnTo>
                    <a:lnTo>
                      <a:pt x="16" y="0"/>
                    </a:lnTo>
                    <a:lnTo>
                      <a:pt x="16" y="10"/>
                    </a:lnTo>
                    <a:lnTo>
                      <a:pt x="13" y="2"/>
                    </a:lnTo>
                    <a:close/>
                    <a:moveTo>
                      <a:pt x="18" y="19"/>
                    </a:moveTo>
                    <a:lnTo>
                      <a:pt x="5" y="23"/>
                    </a:lnTo>
                    <a:lnTo>
                      <a:pt x="0" y="5"/>
                    </a:lnTo>
                    <a:lnTo>
                      <a:pt x="13" y="2"/>
                    </a:lnTo>
                    <a:lnTo>
                      <a:pt x="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67" name="Freeform 1258">
                <a:extLst>
                  <a:ext uri="{FF2B5EF4-FFF2-40B4-BE49-F238E27FC236}">
                    <a16:creationId xmlns:a16="http://schemas.microsoft.com/office/drawing/2014/main" id="{2C335BDD-690E-4013-A41A-5BFF6D46627F}"/>
                  </a:ext>
                </a:extLst>
              </p:cNvPr>
              <p:cNvSpPr>
                <a:spLocks noEditPoints="1"/>
              </p:cNvSpPr>
              <p:nvPr/>
            </p:nvSpPr>
            <p:spPr bwMode="auto">
              <a:xfrm>
                <a:off x="2233" y="1004"/>
                <a:ext cx="24" cy="27"/>
              </a:xfrm>
              <a:custGeom>
                <a:avLst/>
                <a:gdLst>
                  <a:gd name="T0" fmla="*/ 20 w 95"/>
                  <a:gd name="T1" fmla="*/ 6 h 110"/>
                  <a:gd name="T2" fmla="*/ 22 w 95"/>
                  <a:gd name="T3" fmla="*/ 1 h 110"/>
                  <a:gd name="T4" fmla="*/ 20 w 95"/>
                  <a:gd name="T5" fmla="*/ 6 h 110"/>
                  <a:gd name="T6" fmla="*/ 15 w 95"/>
                  <a:gd name="T7" fmla="*/ 2 h 110"/>
                  <a:gd name="T8" fmla="*/ 20 w 95"/>
                  <a:gd name="T9" fmla="*/ 6 h 110"/>
                  <a:gd name="T10" fmla="*/ 15 w 95"/>
                  <a:gd name="T11" fmla="*/ 2 h 110"/>
                  <a:gd name="T12" fmla="*/ 16 w 95"/>
                  <a:gd name="T13" fmla="*/ 5 h 110"/>
                  <a:gd name="T14" fmla="*/ 17 w 95"/>
                  <a:gd name="T15" fmla="*/ 7 h 110"/>
                  <a:gd name="T16" fmla="*/ 13 w 95"/>
                  <a:gd name="T17" fmla="*/ 3 h 110"/>
                  <a:gd name="T18" fmla="*/ 17 w 95"/>
                  <a:gd name="T19" fmla="*/ 7 h 110"/>
                  <a:gd name="T20" fmla="*/ 12 w 95"/>
                  <a:gd name="T21" fmla="*/ 4 h 110"/>
                  <a:gd name="T22" fmla="*/ 13 w 95"/>
                  <a:gd name="T23" fmla="*/ 6 h 110"/>
                  <a:gd name="T24" fmla="*/ 15 w 95"/>
                  <a:gd name="T25" fmla="*/ 7 h 110"/>
                  <a:gd name="T26" fmla="*/ 10 w 95"/>
                  <a:gd name="T27" fmla="*/ 6 h 110"/>
                  <a:gd name="T28" fmla="*/ 15 w 95"/>
                  <a:gd name="T29" fmla="*/ 7 h 110"/>
                  <a:gd name="T30" fmla="*/ 9 w 95"/>
                  <a:gd name="T31" fmla="*/ 14 h 110"/>
                  <a:gd name="T32" fmla="*/ 12 w 95"/>
                  <a:gd name="T33" fmla="*/ 7 h 110"/>
                  <a:gd name="T34" fmla="*/ 14 w 95"/>
                  <a:gd name="T35" fmla="*/ 9 h 110"/>
                  <a:gd name="T36" fmla="*/ 9 w 95"/>
                  <a:gd name="T37" fmla="*/ 7 h 110"/>
                  <a:gd name="T38" fmla="*/ 14 w 95"/>
                  <a:gd name="T39" fmla="*/ 9 h 110"/>
                  <a:gd name="T40" fmla="*/ 11 w 95"/>
                  <a:gd name="T41" fmla="*/ 11 h 110"/>
                  <a:gd name="T42" fmla="*/ 9 w 95"/>
                  <a:gd name="T43" fmla="*/ 7 h 110"/>
                  <a:gd name="T44" fmla="*/ 7 w 95"/>
                  <a:gd name="T45" fmla="*/ 10 h 110"/>
                  <a:gd name="T46" fmla="*/ 8 w 95"/>
                  <a:gd name="T47" fmla="*/ 8 h 110"/>
                  <a:gd name="T48" fmla="*/ 7 w 95"/>
                  <a:gd name="T49" fmla="*/ 10 h 110"/>
                  <a:gd name="T50" fmla="*/ 12 w 95"/>
                  <a:gd name="T51" fmla="*/ 11 h 110"/>
                  <a:gd name="T52" fmla="*/ 7 w 95"/>
                  <a:gd name="T53" fmla="*/ 10 h 110"/>
                  <a:gd name="T54" fmla="*/ 12 w 95"/>
                  <a:gd name="T55" fmla="*/ 11 h 110"/>
                  <a:gd name="T56" fmla="*/ 7 w 95"/>
                  <a:gd name="T57" fmla="*/ 13 h 110"/>
                  <a:gd name="T58" fmla="*/ 12 w 95"/>
                  <a:gd name="T59" fmla="*/ 11 h 110"/>
                  <a:gd name="T60" fmla="*/ 7 w 95"/>
                  <a:gd name="T61" fmla="*/ 14 h 110"/>
                  <a:gd name="T62" fmla="*/ 10 w 95"/>
                  <a:gd name="T63" fmla="*/ 13 h 110"/>
                  <a:gd name="T64" fmla="*/ 11 w 95"/>
                  <a:gd name="T65" fmla="*/ 11 h 110"/>
                  <a:gd name="T66" fmla="*/ 11 w 95"/>
                  <a:gd name="T67" fmla="*/ 16 h 110"/>
                  <a:gd name="T68" fmla="*/ 11 w 95"/>
                  <a:gd name="T69" fmla="*/ 11 h 110"/>
                  <a:gd name="T70" fmla="*/ 14 w 95"/>
                  <a:gd name="T71" fmla="*/ 13 h 110"/>
                  <a:gd name="T72" fmla="*/ 12 w 95"/>
                  <a:gd name="T73" fmla="*/ 14 h 110"/>
                  <a:gd name="T74" fmla="*/ 14 w 95"/>
                  <a:gd name="T75" fmla="*/ 13 h 110"/>
                  <a:gd name="T76" fmla="*/ 14 w 95"/>
                  <a:gd name="T77" fmla="*/ 20 h 110"/>
                  <a:gd name="T78" fmla="*/ 14 w 95"/>
                  <a:gd name="T79" fmla="*/ 13 h 110"/>
                  <a:gd name="T80" fmla="*/ 14 w 95"/>
                  <a:gd name="T81" fmla="*/ 20 h 110"/>
                  <a:gd name="T82" fmla="*/ 16 w 95"/>
                  <a:gd name="T83" fmla="*/ 19 h 110"/>
                  <a:gd name="T84" fmla="*/ 18 w 95"/>
                  <a:gd name="T85" fmla="*/ 17 h 110"/>
                  <a:gd name="T86" fmla="*/ 21 w 95"/>
                  <a:gd name="T87" fmla="*/ 27 h 110"/>
                  <a:gd name="T88" fmla="*/ 18 w 95"/>
                  <a:gd name="T89" fmla="*/ 17 h 110"/>
                  <a:gd name="T90" fmla="*/ 0 w 95"/>
                  <a:gd name="T91" fmla="*/ 0 h 110"/>
                  <a:gd name="T92" fmla="*/ 22 w 95"/>
                  <a:gd name="T93" fmla="*/ 25 h 11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5"/>
                  <a:gd name="T142" fmla="*/ 0 h 110"/>
                  <a:gd name="T143" fmla="*/ 95 w 95"/>
                  <a:gd name="T144" fmla="*/ 110 h 11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5" h="110">
                    <a:moveTo>
                      <a:pt x="91" y="23"/>
                    </a:moveTo>
                    <a:lnTo>
                      <a:pt x="78" y="26"/>
                    </a:lnTo>
                    <a:lnTo>
                      <a:pt x="74" y="7"/>
                    </a:lnTo>
                    <a:lnTo>
                      <a:pt x="86" y="5"/>
                    </a:lnTo>
                    <a:lnTo>
                      <a:pt x="91" y="23"/>
                    </a:lnTo>
                    <a:close/>
                    <a:moveTo>
                      <a:pt x="78" y="26"/>
                    </a:moveTo>
                    <a:lnTo>
                      <a:pt x="65" y="29"/>
                    </a:lnTo>
                    <a:lnTo>
                      <a:pt x="61" y="10"/>
                    </a:lnTo>
                    <a:lnTo>
                      <a:pt x="74" y="7"/>
                    </a:lnTo>
                    <a:lnTo>
                      <a:pt x="78" y="26"/>
                    </a:lnTo>
                    <a:close/>
                    <a:moveTo>
                      <a:pt x="60" y="10"/>
                    </a:moveTo>
                    <a:lnTo>
                      <a:pt x="61" y="10"/>
                    </a:lnTo>
                    <a:lnTo>
                      <a:pt x="63" y="20"/>
                    </a:lnTo>
                    <a:lnTo>
                      <a:pt x="60" y="10"/>
                    </a:lnTo>
                    <a:close/>
                    <a:moveTo>
                      <a:pt x="66" y="29"/>
                    </a:moveTo>
                    <a:lnTo>
                      <a:pt x="56" y="32"/>
                    </a:lnTo>
                    <a:lnTo>
                      <a:pt x="51" y="14"/>
                    </a:lnTo>
                    <a:lnTo>
                      <a:pt x="60" y="10"/>
                    </a:lnTo>
                    <a:lnTo>
                      <a:pt x="66" y="29"/>
                    </a:lnTo>
                    <a:close/>
                    <a:moveTo>
                      <a:pt x="47" y="16"/>
                    </a:moveTo>
                    <a:lnTo>
                      <a:pt x="49" y="15"/>
                    </a:lnTo>
                    <a:lnTo>
                      <a:pt x="51" y="14"/>
                    </a:lnTo>
                    <a:lnTo>
                      <a:pt x="53" y="24"/>
                    </a:lnTo>
                    <a:lnTo>
                      <a:pt x="47" y="16"/>
                    </a:lnTo>
                    <a:close/>
                    <a:moveTo>
                      <a:pt x="61" y="30"/>
                    </a:moveTo>
                    <a:lnTo>
                      <a:pt x="54" y="36"/>
                    </a:lnTo>
                    <a:lnTo>
                      <a:pt x="41" y="23"/>
                    </a:lnTo>
                    <a:lnTo>
                      <a:pt x="47" y="16"/>
                    </a:lnTo>
                    <a:lnTo>
                      <a:pt x="61" y="30"/>
                    </a:lnTo>
                    <a:close/>
                    <a:moveTo>
                      <a:pt x="54" y="36"/>
                    </a:moveTo>
                    <a:lnTo>
                      <a:pt x="35" y="56"/>
                    </a:lnTo>
                    <a:lnTo>
                      <a:pt x="54" y="36"/>
                    </a:lnTo>
                    <a:lnTo>
                      <a:pt x="48" y="29"/>
                    </a:lnTo>
                    <a:lnTo>
                      <a:pt x="54" y="36"/>
                    </a:lnTo>
                    <a:close/>
                    <a:moveTo>
                      <a:pt x="54" y="36"/>
                    </a:moveTo>
                    <a:lnTo>
                      <a:pt x="48" y="42"/>
                    </a:lnTo>
                    <a:lnTo>
                      <a:pt x="34" y="29"/>
                    </a:lnTo>
                    <a:lnTo>
                      <a:pt x="41" y="23"/>
                    </a:lnTo>
                    <a:lnTo>
                      <a:pt x="54" y="36"/>
                    </a:lnTo>
                    <a:close/>
                    <a:moveTo>
                      <a:pt x="48" y="42"/>
                    </a:moveTo>
                    <a:lnTo>
                      <a:pt x="44" y="46"/>
                    </a:lnTo>
                    <a:lnTo>
                      <a:pt x="31" y="32"/>
                    </a:lnTo>
                    <a:lnTo>
                      <a:pt x="34" y="29"/>
                    </a:lnTo>
                    <a:lnTo>
                      <a:pt x="48" y="42"/>
                    </a:lnTo>
                    <a:close/>
                    <a:moveTo>
                      <a:pt x="28" y="39"/>
                    </a:moveTo>
                    <a:lnTo>
                      <a:pt x="28" y="35"/>
                    </a:lnTo>
                    <a:lnTo>
                      <a:pt x="31" y="32"/>
                    </a:lnTo>
                    <a:lnTo>
                      <a:pt x="38" y="39"/>
                    </a:lnTo>
                    <a:lnTo>
                      <a:pt x="28" y="39"/>
                    </a:lnTo>
                    <a:close/>
                    <a:moveTo>
                      <a:pt x="48" y="39"/>
                    </a:moveTo>
                    <a:lnTo>
                      <a:pt x="48" y="46"/>
                    </a:lnTo>
                    <a:lnTo>
                      <a:pt x="28" y="46"/>
                    </a:lnTo>
                    <a:lnTo>
                      <a:pt x="28" y="39"/>
                    </a:lnTo>
                    <a:lnTo>
                      <a:pt x="48" y="39"/>
                    </a:lnTo>
                    <a:close/>
                    <a:moveTo>
                      <a:pt x="48" y="46"/>
                    </a:moveTo>
                    <a:lnTo>
                      <a:pt x="48" y="51"/>
                    </a:lnTo>
                    <a:lnTo>
                      <a:pt x="28" y="51"/>
                    </a:lnTo>
                    <a:lnTo>
                      <a:pt x="28" y="46"/>
                    </a:lnTo>
                    <a:lnTo>
                      <a:pt x="48" y="46"/>
                    </a:lnTo>
                    <a:close/>
                    <a:moveTo>
                      <a:pt x="32" y="60"/>
                    </a:moveTo>
                    <a:lnTo>
                      <a:pt x="28" y="57"/>
                    </a:lnTo>
                    <a:lnTo>
                      <a:pt x="28" y="51"/>
                    </a:lnTo>
                    <a:lnTo>
                      <a:pt x="38" y="51"/>
                    </a:lnTo>
                    <a:lnTo>
                      <a:pt x="32" y="60"/>
                    </a:lnTo>
                    <a:close/>
                    <a:moveTo>
                      <a:pt x="43" y="43"/>
                    </a:moveTo>
                    <a:lnTo>
                      <a:pt x="53" y="50"/>
                    </a:lnTo>
                    <a:lnTo>
                      <a:pt x="42" y="66"/>
                    </a:lnTo>
                    <a:lnTo>
                      <a:pt x="32" y="60"/>
                    </a:lnTo>
                    <a:lnTo>
                      <a:pt x="43" y="43"/>
                    </a:lnTo>
                    <a:close/>
                    <a:moveTo>
                      <a:pt x="53" y="50"/>
                    </a:moveTo>
                    <a:lnTo>
                      <a:pt x="54" y="51"/>
                    </a:lnTo>
                    <a:lnTo>
                      <a:pt x="54" y="52"/>
                    </a:lnTo>
                    <a:lnTo>
                      <a:pt x="48" y="58"/>
                    </a:lnTo>
                    <a:lnTo>
                      <a:pt x="53" y="50"/>
                    </a:lnTo>
                    <a:close/>
                    <a:moveTo>
                      <a:pt x="54" y="52"/>
                    </a:moveTo>
                    <a:lnTo>
                      <a:pt x="71" y="71"/>
                    </a:lnTo>
                    <a:lnTo>
                      <a:pt x="55" y="83"/>
                    </a:lnTo>
                    <a:lnTo>
                      <a:pt x="40" y="64"/>
                    </a:lnTo>
                    <a:lnTo>
                      <a:pt x="54" y="52"/>
                    </a:lnTo>
                    <a:close/>
                    <a:moveTo>
                      <a:pt x="56" y="84"/>
                    </a:moveTo>
                    <a:lnTo>
                      <a:pt x="56" y="83"/>
                    </a:lnTo>
                    <a:lnTo>
                      <a:pt x="55" y="83"/>
                    </a:lnTo>
                    <a:lnTo>
                      <a:pt x="63" y="78"/>
                    </a:lnTo>
                    <a:lnTo>
                      <a:pt x="56" y="84"/>
                    </a:lnTo>
                    <a:close/>
                    <a:moveTo>
                      <a:pt x="70" y="70"/>
                    </a:moveTo>
                    <a:lnTo>
                      <a:pt x="95" y="95"/>
                    </a:lnTo>
                    <a:lnTo>
                      <a:pt x="82" y="110"/>
                    </a:lnTo>
                    <a:lnTo>
                      <a:pt x="56" y="84"/>
                    </a:lnTo>
                    <a:lnTo>
                      <a:pt x="70" y="70"/>
                    </a:lnTo>
                    <a:close/>
                    <a:moveTo>
                      <a:pt x="95" y="95"/>
                    </a:moveTo>
                    <a:lnTo>
                      <a:pt x="0" y="0"/>
                    </a:lnTo>
                    <a:lnTo>
                      <a:pt x="95" y="96"/>
                    </a:lnTo>
                    <a:lnTo>
                      <a:pt x="88" y="103"/>
                    </a:lnTo>
                    <a:lnTo>
                      <a:pt x="95" y="9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68" name="Freeform 1259">
                <a:extLst>
                  <a:ext uri="{FF2B5EF4-FFF2-40B4-BE49-F238E27FC236}">
                    <a16:creationId xmlns:a16="http://schemas.microsoft.com/office/drawing/2014/main" id="{D38658D8-9DDB-4D5F-AB86-32606B7C673A}"/>
                  </a:ext>
                </a:extLst>
              </p:cNvPr>
              <p:cNvSpPr>
                <a:spLocks noEditPoints="1"/>
              </p:cNvSpPr>
              <p:nvPr/>
            </p:nvSpPr>
            <p:spPr bwMode="auto">
              <a:xfrm>
                <a:off x="2253" y="1028"/>
                <a:ext cx="19" cy="20"/>
              </a:xfrm>
              <a:custGeom>
                <a:avLst/>
                <a:gdLst>
                  <a:gd name="T0" fmla="*/ 3 w 75"/>
                  <a:gd name="T1" fmla="*/ 0 h 80"/>
                  <a:gd name="T2" fmla="*/ 11 w 75"/>
                  <a:gd name="T3" fmla="*/ 8 h 80"/>
                  <a:gd name="T4" fmla="*/ 8 w 75"/>
                  <a:gd name="T5" fmla="*/ 12 h 80"/>
                  <a:gd name="T6" fmla="*/ 0 w 75"/>
                  <a:gd name="T7" fmla="*/ 4 h 80"/>
                  <a:gd name="T8" fmla="*/ 3 w 75"/>
                  <a:gd name="T9" fmla="*/ 0 h 80"/>
                  <a:gd name="T10" fmla="*/ 11 w 75"/>
                  <a:gd name="T11" fmla="*/ 8 h 80"/>
                  <a:gd name="T12" fmla="*/ 12 w 75"/>
                  <a:gd name="T13" fmla="*/ 8 h 80"/>
                  <a:gd name="T14" fmla="*/ 12 w 75"/>
                  <a:gd name="T15" fmla="*/ 8 h 80"/>
                  <a:gd name="T16" fmla="*/ 10 w 75"/>
                  <a:gd name="T17" fmla="*/ 10 h 80"/>
                  <a:gd name="T18" fmla="*/ 11 w 75"/>
                  <a:gd name="T19" fmla="*/ 8 h 80"/>
                  <a:gd name="T20" fmla="*/ 12 w 75"/>
                  <a:gd name="T21" fmla="*/ 8 h 80"/>
                  <a:gd name="T22" fmla="*/ 19 w 75"/>
                  <a:gd name="T23" fmla="*/ 17 h 80"/>
                  <a:gd name="T24" fmla="*/ 15 w 75"/>
                  <a:gd name="T25" fmla="*/ 20 h 80"/>
                  <a:gd name="T26" fmla="*/ 8 w 75"/>
                  <a:gd name="T27" fmla="*/ 11 h 80"/>
                  <a:gd name="T28" fmla="*/ 12 w 75"/>
                  <a:gd name="T29" fmla="*/ 8 h 8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5"/>
                  <a:gd name="T46" fmla="*/ 0 h 80"/>
                  <a:gd name="T47" fmla="*/ 75 w 75"/>
                  <a:gd name="T48" fmla="*/ 80 h 8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5" h="80">
                    <a:moveTo>
                      <a:pt x="13" y="0"/>
                    </a:moveTo>
                    <a:lnTo>
                      <a:pt x="45" y="31"/>
                    </a:lnTo>
                    <a:lnTo>
                      <a:pt x="32" y="46"/>
                    </a:lnTo>
                    <a:lnTo>
                      <a:pt x="0" y="14"/>
                    </a:lnTo>
                    <a:lnTo>
                      <a:pt x="13" y="0"/>
                    </a:lnTo>
                    <a:close/>
                    <a:moveTo>
                      <a:pt x="45" y="31"/>
                    </a:moveTo>
                    <a:lnTo>
                      <a:pt x="46" y="32"/>
                    </a:lnTo>
                    <a:lnTo>
                      <a:pt x="38" y="38"/>
                    </a:lnTo>
                    <a:lnTo>
                      <a:pt x="45" y="31"/>
                    </a:lnTo>
                    <a:close/>
                    <a:moveTo>
                      <a:pt x="46" y="32"/>
                    </a:moveTo>
                    <a:lnTo>
                      <a:pt x="75" y="68"/>
                    </a:lnTo>
                    <a:lnTo>
                      <a:pt x="59" y="80"/>
                    </a:lnTo>
                    <a:lnTo>
                      <a:pt x="31" y="45"/>
                    </a:lnTo>
                    <a:lnTo>
                      <a:pt x="46" y="3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69" name="Freeform 1260">
                <a:extLst>
                  <a:ext uri="{FF2B5EF4-FFF2-40B4-BE49-F238E27FC236}">
                    <a16:creationId xmlns:a16="http://schemas.microsoft.com/office/drawing/2014/main" id="{8F0F2DAA-1410-4800-AE35-DEE9F25B74EF}"/>
                  </a:ext>
                </a:extLst>
              </p:cNvPr>
              <p:cNvSpPr>
                <a:spLocks noEditPoints="1"/>
              </p:cNvSpPr>
              <p:nvPr/>
            </p:nvSpPr>
            <p:spPr bwMode="auto">
              <a:xfrm>
                <a:off x="2268" y="1045"/>
                <a:ext cx="11" cy="11"/>
              </a:xfrm>
              <a:custGeom>
                <a:avLst/>
                <a:gdLst>
                  <a:gd name="T0" fmla="*/ 4 w 41"/>
                  <a:gd name="T1" fmla="*/ 0 h 46"/>
                  <a:gd name="T2" fmla="*/ 4 w 41"/>
                  <a:gd name="T3" fmla="*/ 0 h 46"/>
                  <a:gd name="T4" fmla="*/ 4 w 41"/>
                  <a:gd name="T5" fmla="*/ 0 h 46"/>
                  <a:gd name="T6" fmla="*/ 2 w 41"/>
                  <a:gd name="T7" fmla="*/ 1 h 46"/>
                  <a:gd name="T8" fmla="*/ 4 w 41"/>
                  <a:gd name="T9" fmla="*/ 0 h 46"/>
                  <a:gd name="T10" fmla="*/ 4 w 41"/>
                  <a:gd name="T11" fmla="*/ 0 h 46"/>
                  <a:gd name="T12" fmla="*/ 11 w 41"/>
                  <a:gd name="T13" fmla="*/ 8 h 46"/>
                  <a:gd name="T14" fmla="*/ 7 w 41"/>
                  <a:gd name="T15" fmla="*/ 11 h 46"/>
                  <a:gd name="T16" fmla="*/ 0 w 41"/>
                  <a:gd name="T17" fmla="*/ 3 h 46"/>
                  <a:gd name="T18" fmla="*/ 4 w 41"/>
                  <a:gd name="T19" fmla="*/ 0 h 4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1"/>
                  <a:gd name="T31" fmla="*/ 0 h 46"/>
                  <a:gd name="T32" fmla="*/ 41 w 41"/>
                  <a:gd name="T33" fmla="*/ 46 h 4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1" h="46">
                    <a:moveTo>
                      <a:pt x="16" y="0"/>
                    </a:moveTo>
                    <a:lnTo>
                      <a:pt x="16" y="0"/>
                    </a:lnTo>
                    <a:lnTo>
                      <a:pt x="8" y="5"/>
                    </a:lnTo>
                    <a:lnTo>
                      <a:pt x="16" y="0"/>
                    </a:lnTo>
                    <a:close/>
                    <a:moveTo>
                      <a:pt x="16" y="0"/>
                    </a:moveTo>
                    <a:lnTo>
                      <a:pt x="41" y="35"/>
                    </a:lnTo>
                    <a:lnTo>
                      <a:pt x="26" y="46"/>
                    </a:lnTo>
                    <a:lnTo>
                      <a:pt x="0" y="11"/>
                    </a:lnTo>
                    <a:lnTo>
                      <a:pt x="1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70" name="Freeform 1261">
                <a:extLst>
                  <a:ext uri="{FF2B5EF4-FFF2-40B4-BE49-F238E27FC236}">
                    <a16:creationId xmlns:a16="http://schemas.microsoft.com/office/drawing/2014/main" id="{949FC71D-BDB9-4322-8E65-A0B24AEE6B4E}"/>
                  </a:ext>
                </a:extLst>
              </p:cNvPr>
              <p:cNvSpPr>
                <a:spLocks noEditPoints="1"/>
              </p:cNvSpPr>
              <p:nvPr/>
            </p:nvSpPr>
            <p:spPr bwMode="auto">
              <a:xfrm>
                <a:off x="2274" y="1053"/>
                <a:ext cx="9" cy="12"/>
              </a:xfrm>
              <a:custGeom>
                <a:avLst/>
                <a:gdLst>
                  <a:gd name="T0" fmla="*/ 4 w 36"/>
                  <a:gd name="T1" fmla="*/ 0 h 45"/>
                  <a:gd name="T2" fmla="*/ 4 w 36"/>
                  <a:gd name="T3" fmla="*/ 0 h 45"/>
                  <a:gd name="T4" fmla="*/ 4 w 36"/>
                  <a:gd name="T5" fmla="*/ 0 h 45"/>
                  <a:gd name="T6" fmla="*/ 2 w 36"/>
                  <a:gd name="T7" fmla="*/ 1 h 45"/>
                  <a:gd name="T8" fmla="*/ 4 w 36"/>
                  <a:gd name="T9" fmla="*/ 0 h 45"/>
                  <a:gd name="T10" fmla="*/ 4 w 36"/>
                  <a:gd name="T11" fmla="*/ 0 h 45"/>
                  <a:gd name="T12" fmla="*/ 9 w 36"/>
                  <a:gd name="T13" fmla="*/ 9 h 45"/>
                  <a:gd name="T14" fmla="*/ 5 w 36"/>
                  <a:gd name="T15" fmla="*/ 12 h 45"/>
                  <a:gd name="T16" fmla="*/ 0 w 36"/>
                  <a:gd name="T17" fmla="*/ 3 h 45"/>
                  <a:gd name="T18" fmla="*/ 4 w 36"/>
                  <a:gd name="T19" fmla="*/ 0 h 4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6"/>
                  <a:gd name="T31" fmla="*/ 0 h 45"/>
                  <a:gd name="T32" fmla="*/ 36 w 36"/>
                  <a:gd name="T33" fmla="*/ 45 h 4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6" h="45">
                    <a:moveTo>
                      <a:pt x="16" y="0"/>
                    </a:moveTo>
                    <a:lnTo>
                      <a:pt x="16" y="0"/>
                    </a:lnTo>
                    <a:lnTo>
                      <a:pt x="17" y="1"/>
                    </a:lnTo>
                    <a:lnTo>
                      <a:pt x="8" y="5"/>
                    </a:lnTo>
                    <a:lnTo>
                      <a:pt x="16" y="0"/>
                    </a:lnTo>
                    <a:close/>
                    <a:moveTo>
                      <a:pt x="17" y="1"/>
                    </a:moveTo>
                    <a:lnTo>
                      <a:pt x="36" y="35"/>
                    </a:lnTo>
                    <a:lnTo>
                      <a:pt x="19" y="45"/>
                    </a:lnTo>
                    <a:lnTo>
                      <a:pt x="0" y="10"/>
                    </a:lnTo>
                    <a:lnTo>
                      <a:pt x="17"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71" name="Freeform 1262">
                <a:extLst>
                  <a:ext uri="{FF2B5EF4-FFF2-40B4-BE49-F238E27FC236}">
                    <a16:creationId xmlns:a16="http://schemas.microsoft.com/office/drawing/2014/main" id="{5886B52D-18F0-4F41-B34E-92F3F0AC5018}"/>
                  </a:ext>
                </a:extLst>
              </p:cNvPr>
              <p:cNvSpPr>
                <a:spLocks noEditPoints="1"/>
              </p:cNvSpPr>
              <p:nvPr/>
            </p:nvSpPr>
            <p:spPr bwMode="auto">
              <a:xfrm>
                <a:off x="2279" y="1062"/>
                <a:ext cx="6" cy="9"/>
              </a:xfrm>
              <a:custGeom>
                <a:avLst/>
                <a:gdLst>
                  <a:gd name="T0" fmla="*/ 4 w 25"/>
                  <a:gd name="T1" fmla="*/ 0 h 33"/>
                  <a:gd name="T2" fmla="*/ 4 w 25"/>
                  <a:gd name="T3" fmla="*/ 0 h 33"/>
                  <a:gd name="T4" fmla="*/ 5 w 25"/>
                  <a:gd name="T5" fmla="*/ 1 h 33"/>
                  <a:gd name="T6" fmla="*/ 2 w 25"/>
                  <a:gd name="T7" fmla="*/ 2 h 33"/>
                  <a:gd name="T8" fmla="*/ 4 w 25"/>
                  <a:gd name="T9" fmla="*/ 0 h 33"/>
                  <a:gd name="T10" fmla="*/ 5 w 25"/>
                  <a:gd name="T11" fmla="*/ 1 h 33"/>
                  <a:gd name="T12" fmla="*/ 6 w 25"/>
                  <a:gd name="T13" fmla="*/ 8 h 33"/>
                  <a:gd name="T14" fmla="*/ 2 w 25"/>
                  <a:gd name="T15" fmla="*/ 9 h 33"/>
                  <a:gd name="T16" fmla="*/ 0 w 25"/>
                  <a:gd name="T17" fmla="*/ 2 h 33"/>
                  <a:gd name="T18" fmla="*/ 5 w 25"/>
                  <a:gd name="T19" fmla="*/ 1 h 3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5"/>
                  <a:gd name="T31" fmla="*/ 0 h 33"/>
                  <a:gd name="T32" fmla="*/ 25 w 25"/>
                  <a:gd name="T33" fmla="*/ 33 h 3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5" h="33">
                    <a:moveTo>
                      <a:pt x="18" y="0"/>
                    </a:moveTo>
                    <a:lnTo>
                      <a:pt x="18" y="1"/>
                    </a:lnTo>
                    <a:lnTo>
                      <a:pt x="19" y="2"/>
                    </a:lnTo>
                    <a:lnTo>
                      <a:pt x="9" y="6"/>
                    </a:lnTo>
                    <a:lnTo>
                      <a:pt x="18" y="0"/>
                    </a:lnTo>
                    <a:close/>
                    <a:moveTo>
                      <a:pt x="19" y="2"/>
                    </a:moveTo>
                    <a:lnTo>
                      <a:pt x="25" y="29"/>
                    </a:lnTo>
                    <a:lnTo>
                      <a:pt x="7" y="33"/>
                    </a:lnTo>
                    <a:lnTo>
                      <a:pt x="0" y="8"/>
                    </a:lnTo>
                    <a:lnTo>
                      <a:pt x="19"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72" name="Freeform 1263">
                <a:extLst>
                  <a:ext uri="{FF2B5EF4-FFF2-40B4-BE49-F238E27FC236}">
                    <a16:creationId xmlns:a16="http://schemas.microsoft.com/office/drawing/2014/main" id="{171782AE-F2A7-48F2-A84A-CE0F5F75855B}"/>
                  </a:ext>
                </a:extLst>
              </p:cNvPr>
              <p:cNvSpPr>
                <a:spLocks noEditPoints="1"/>
              </p:cNvSpPr>
              <p:nvPr/>
            </p:nvSpPr>
            <p:spPr bwMode="auto">
              <a:xfrm>
                <a:off x="2279" y="1069"/>
                <a:ext cx="6" cy="7"/>
              </a:xfrm>
              <a:custGeom>
                <a:avLst/>
                <a:gdLst>
                  <a:gd name="T0" fmla="*/ 6 w 26"/>
                  <a:gd name="T1" fmla="*/ 0 h 27"/>
                  <a:gd name="T2" fmla="*/ 6 w 26"/>
                  <a:gd name="T3" fmla="*/ 1 h 27"/>
                  <a:gd name="T4" fmla="*/ 6 w 26"/>
                  <a:gd name="T5" fmla="*/ 1 h 27"/>
                  <a:gd name="T6" fmla="*/ 4 w 26"/>
                  <a:gd name="T7" fmla="*/ 1 h 27"/>
                  <a:gd name="T8" fmla="*/ 6 w 26"/>
                  <a:gd name="T9" fmla="*/ 0 h 27"/>
                  <a:gd name="T10" fmla="*/ 6 w 26"/>
                  <a:gd name="T11" fmla="*/ 1 h 27"/>
                  <a:gd name="T12" fmla="*/ 4 w 26"/>
                  <a:gd name="T13" fmla="*/ 7 h 27"/>
                  <a:gd name="T14" fmla="*/ 0 w 26"/>
                  <a:gd name="T15" fmla="*/ 6 h 27"/>
                  <a:gd name="T16" fmla="*/ 2 w 26"/>
                  <a:gd name="T17" fmla="*/ 0 h 27"/>
                  <a:gd name="T18" fmla="*/ 6 w 26"/>
                  <a:gd name="T19" fmla="*/ 1 h 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6"/>
                  <a:gd name="T31" fmla="*/ 0 h 27"/>
                  <a:gd name="T32" fmla="*/ 26 w 26"/>
                  <a:gd name="T33" fmla="*/ 27 h 2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6" h="27">
                    <a:moveTo>
                      <a:pt x="25" y="1"/>
                    </a:moveTo>
                    <a:lnTo>
                      <a:pt x="26" y="3"/>
                    </a:lnTo>
                    <a:lnTo>
                      <a:pt x="25" y="5"/>
                    </a:lnTo>
                    <a:lnTo>
                      <a:pt x="16" y="3"/>
                    </a:lnTo>
                    <a:lnTo>
                      <a:pt x="25" y="1"/>
                    </a:lnTo>
                    <a:close/>
                    <a:moveTo>
                      <a:pt x="25" y="5"/>
                    </a:moveTo>
                    <a:lnTo>
                      <a:pt x="19" y="27"/>
                    </a:lnTo>
                    <a:lnTo>
                      <a:pt x="0" y="22"/>
                    </a:lnTo>
                    <a:lnTo>
                      <a:pt x="7" y="0"/>
                    </a:lnTo>
                    <a:lnTo>
                      <a:pt x="25"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73" name="Freeform 1264">
                <a:extLst>
                  <a:ext uri="{FF2B5EF4-FFF2-40B4-BE49-F238E27FC236}">
                    <a16:creationId xmlns:a16="http://schemas.microsoft.com/office/drawing/2014/main" id="{C227CE5F-1364-4988-82CE-09468B4F0DB8}"/>
                  </a:ext>
                </a:extLst>
              </p:cNvPr>
              <p:cNvSpPr>
                <a:spLocks noEditPoints="1"/>
              </p:cNvSpPr>
              <p:nvPr/>
            </p:nvSpPr>
            <p:spPr bwMode="auto">
              <a:xfrm>
                <a:off x="2274" y="1073"/>
                <a:ext cx="10" cy="7"/>
              </a:xfrm>
              <a:custGeom>
                <a:avLst/>
                <a:gdLst>
                  <a:gd name="T0" fmla="*/ 10 w 39"/>
                  <a:gd name="T1" fmla="*/ 3 h 28"/>
                  <a:gd name="T2" fmla="*/ 9 w 39"/>
                  <a:gd name="T3" fmla="*/ 4 h 28"/>
                  <a:gd name="T4" fmla="*/ 8 w 39"/>
                  <a:gd name="T5" fmla="*/ 5 h 28"/>
                  <a:gd name="T6" fmla="*/ 7 w 39"/>
                  <a:gd name="T7" fmla="*/ 2 h 28"/>
                  <a:gd name="T8" fmla="*/ 10 w 39"/>
                  <a:gd name="T9" fmla="*/ 3 h 28"/>
                  <a:gd name="T10" fmla="*/ 8 w 39"/>
                  <a:gd name="T11" fmla="*/ 5 h 28"/>
                  <a:gd name="T12" fmla="*/ 2 w 39"/>
                  <a:gd name="T13" fmla="*/ 7 h 28"/>
                  <a:gd name="T14" fmla="*/ 0 w 39"/>
                  <a:gd name="T15" fmla="*/ 2 h 28"/>
                  <a:gd name="T16" fmla="*/ 7 w 39"/>
                  <a:gd name="T17" fmla="*/ 0 h 28"/>
                  <a:gd name="T18" fmla="*/ 8 w 39"/>
                  <a:gd name="T19" fmla="*/ 5 h 2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9"/>
                  <a:gd name="T31" fmla="*/ 0 h 28"/>
                  <a:gd name="T32" fmla="*/ 39 w 39"/>
                  <a:gd name="T33" fmla="*/ 28 h 2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9" h="28">
                    <a:moveTo>
                      <a:pt x="39" y="11"/>
                    </a:moveTo>
                    <a:lnTo>
                      <a:pt x="37" y="16"/>
                    </a:lnTo>
                    <a:lnTo>
                      <a:pt x="32" y="18"/>
                    </a:lnTo>
                    <a:lnTo>
                      <a:pt x="29" y="9"/>
                    </a:lnTo>
                    <a:lnTo>
                      <a:pt x="39" y="11"/>
                    </a:lnTo>
                    <a:close/>
                    <a:moveTo>
                      <a:pt x="32" y="18"/>
                    </a:moveTo>
                    <a:lnTo>
                      <a:pt x="7" y="28"/>
                    </a:lnTo>
                    <a:lnTo>
                      <a:pt x="0" y="9"/>
                    </a:lnTo>
                    <a:lnTo>
                      <a:pt x="26" y="0"/>
                    </a:lnTo>
                    <a:lnTo>
                      <a:pt x="32"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74" name="Freeform 1265">
                <a:extLst>
                  <a:ext uri="{FF2B5EF4-FFF2-40B4-BE49-F238E27FC236}">
                    <a16:creationId xmlns:a16="http://schemas.microsoft.com/office/drawing/2014/main" id="{C0061CC3-C3A0-467E-BB6B-2598F70BFAF7}"/>
                  </a:ext>
                </a:extLst>
              </p:cNvPr>
              <p:cNvSpPr>
                <a:spLocks noEditPoints="1"/>
              </p:cNvSpPr>
              <p:nvPr/>
            </p:nvSpPr>
            <p:spPr bwMode="auto">
              <a:xfrm>
                <a:off x="2271" y="1076"/>
                <a:ext cx="5" cy="5"/>
              </a:xfrm>
              <a:custGeom>
                <a:avLst/>
                <a:gdLst>
                  <a:gd name="T0" fmla="*/ 2 w 20"/>
                  <a:gd name="T1" fmla="*/ 0 h 23"/>
                  <a:gd name="T2" fmla="*/ 3 w 20"/>
                  <a:gd name="T3" fmla="*/ 0 h 23"/>
                  <a:gd name="T4" fmla="*/ 3 w 20"/>
                  <a:gd name="T5" fmla="*/ 0 h 23"/>
                  <a:gd name="T6" fmla="*/ 4 w 20"/>
                  <a:gd name="T7" fmla="*/ 2 h 23"/>
                  <a:gd name="T8" fmla="*/ 2 w 20"/>
                  <a:gd name="T9" fmla="*/ 0 h 23"/>
                  <a:gd name="T10" fmla="*/ 5 w 20"/>
                  <a:gd name="T11" fmla="*/ 4 h 23"/>
                  <a:gd name="T12" fmla="*/ 3 w 20"/>
                  <a:gd name="T13" fmla="*/ 5 h 23"/>
                  <a:gd name="T14" fmla="*/ 0 w 20"/>
                  <a:gd name="T15" fmla="*/ 2 h 23"/>
                  <a:gd name="T16" fmla="*/ 2 w 20"/>
                  <a:gd name="T17" fmla="*/ 0 h 23"/>
                  <a:gd name="T18" fmla="*/ 5 w 20"/>
                  <a:gd name="T19" fmla="*/ 4 h 2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0"/>
                  <a:gd name="T31" fmla="*/ 0 h 23"/>
                  <a:gd name="T32" fmla="*/ 20 w 20"/>
                  <a:gd name="T33" fmla="*/ 23 h 2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0" h="23">
                    <a:moveTo>
                      <a:pt x="9" y="1"/>
                    </a:moveTo>
                    <a:lnTo>
                      <a:pt x="10" y="1"/>
                    </a:lnTo>
                    <a:lnTo>
                      <a:pt x="11" y="0"/>
                    </a:lnTo>
                    <a:lnTo>
                      <a:pt x="15" y="9"/>
                    </a:lnTo>
                    <a:lnTo>
                      <a:pt x="9" y="1"/>
                    </a:lnTo>
                    <a:close/>
                    <a:moveTo>
                      <a:pt x="20" y="18"/>
                    </a:moveTo>
                    <a:lnTo>
                      <a:pt x="10" y="23"/>
                    </a:lnTo>
                    <a:lnTo>
                      <a:pt x="0" y="8"/>
                    </a:lnTo>
                    <a:lnTo>
                      <a:pt x="9" y="1"/>
                    </a:lnTo>
                    <a:lnTo>
                      <a:pt x="20"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75" name="Freeform 1266">
                <a:extLst>
                  <a:ext uri="{FF2B5EF4-FFF2-40B4-BE49-F238E27FC236}">
                    <a16:creationId xmlns:a16="http://schemas.microsoft.com/office/drawing/2014/main" id="{6EA7B258-D2E6-4346-8648-4172C47652A9}"/>
                  </a:ext>
                </a:extLst>
              </p:cNvPr>
              <p:cNvSpPr>
                <a:spLocks noEditPoints="1"/>
              </p:cNvSpPr>
              <p:nvPr/>
            </p:nvSpPr>
            <p:spPr bwMode="auto">
              <a:xfrm>
                <a:off x="2269" y="1076"/>
                <a:ext cx="5" cy="6"/>
              </a:xfrm>
              <a:custGeom>
                <a:avLst/>
                <a:gdLst>
                  <a:gd name="T0" fmla="*/ 5 w 17"/>
                  <a:gd name="T1" fmla="*/ 5 h 24"/>
                  <a:gd name="T2" fmla="*/ 4 w 17"/>
                  <a:gd name="T3" fmla="*/ 6 h 24"/>
                  <a:gd name="T4" fmla="*/ 3 w 17"/>
                  <a:gd name="T5" fmla="*/ 5 h 24"/>
                  <a:gd name="T6" fmla="*/ 4 w 17"/>
                  <a:gd name="T7" fmla="*/ 3 h 24"/>
                  <a:gd name="T8" fmla="*/ 5 w 17"/>
                  <a:gd name="T9" fmla="*/ 5 h 24"/>
                  <a:gd name="T10" fmla="*/ 3 w 17"/>
                  <a:gd name="T11" fmla="*/ 5 h 24"/>
                  <a:gd name="T12" fmla="*/ 0 w 17"/>
                  <a:gd name="T13" fmla="*/ 5 h 24"/>
                  <a:gd name="T14" fmla="*/ 2 w 17"/>
                  <a:gd name="T15" fmla="*/ 0 h 24"/>
                  <a:gd name="T16" fmla="*/ 4 w 17"/>
                  <a:gd name="T17" fmla="*/ 1 h 24"/>
                  <a:gd name="T18" fmla="*/ 3 w 17"/>
                  <a:gd name="T19" fmla="*/ 5 h 2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
                  <a:gd name="T31" fmla="*/ 0 h 24"/>
                  <a:gd name="T32" fmla="*/ 17 w 17"/>
                  <a:gd name="T33" fmla="*/ 24 h 2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 h="24">
                    <a:moveTo>
                      <a:pt x="17" y="20"/>
                    </a:moveTo>
                    <a:lnTo>
                      <a:pt x="14" y="24"/>
                    </a:lnTo>
                    <a:lnTo>
                      <a:pt x="10" y="21"/>
                    </a:lnTo>
                    <a:lnTo>
                      <a:pt x="13" y="13"/>
                    </a:lnTo>
                    <a:lnTo>
                      <a:pt x="17" y="20"/>
                    </a:lnTo>
                    <a:close/>
                    <a:moveTo>
                      <a:pt x="10" y="21"/>
                    </a:moveTo>
                    <a:lnTo>
                      <a:pt x="0" y="19"/>
                    </a:lnTo>
                    <a:lnTo>
                      <a:pt x="6" y="0"/>
                    </a:lnTo>
                    <a:lnTo>
                      <a:pt x="15" y="4"/>
                    </a:lnTo>
                    <a:lnTo>
                      <a:pt x="10"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76" name="Freeform 1267">
                <a:extLst>
                  <a:ext uri="{FF2B5EF4-FFF2-40B4-BE49-F238E27FC236}">
                    <a16:creationId xmlns:a16="http://schemas.microsoft.com/office/drawing/2014/main" id="{7A64E13F-2B57-4319-847F-DA8A3E3E8CCC}"/>
                  </a:ext>
                </a:extLst>
              </p:cNvPr>
              <p:cNvSpPr>
                <a:spLocks noEditPoints="1"/>
              </p:cNvSpPr>
              <p:nvPr/>
            </p:nvSpPr>
            <p:spPr bwMode="auto">
              <a:xfrm>
                <a:off x="2265" y="1074"/>
                <a:ext cx="6" cy="7"/>
              </a:xfrm>
              <a:custGeom>
                <a:avLst/>
                <a:gdLst>
                  <a:gd name="T0" fmla="*/ 4 w 25"/>
                  <a:gd name="T1" fmla="*/ 7 h 27"/>
                  <a:gd name="T2" fmla="*/ 4 w 25"/>
                  <a:gd name="T3" fmla="*/ 7 h 27"/>
                  <a:gd name="T4" fmla="*/ 4 w 25"/>
                  <a:gd name="T5" fmla="*/ 7 h 27"/>
                  <a:gd name="T6" fmla="*/ 5 w 25"/>
                  <a:gd name="T7" fmla="*/ 4 h 27"/>
                  <a:gd name="T8" fmla="*/ 4 w 25"/>
                  <a:gd name="T9" fmla="*/ 7 h 27"/>
                  <a:gd name="T10" fmla="*/ 4 w 25"/>
                  <a:gd name="T11" fmla="*/ 7 h 27"/>
                  <a:gd name="T12" fmla="*/ 0 w 25"/>
                  <a:gd name="T13" fmla="*/ 4 h 27"/>
                  <a:gd name="T14" fmla="*/ 2 w 25"/>
                  <a:gd name="T15" fmla="*/ 0 h 27"/>
                  <a:gd name="T16" fmla="*/ 6 w 25"/>
                  <a:gd name="T17" fmla="*/ 3 h 27"/>
                  <a:gd name="T18" fmla="*/ 4 w 25"/>
                  <a:gd name="T19" fmla="*/ 7 h 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5"/>
                  <a:gd name="T31" fmla="*/ 0 h 27"/>
                  <a:gd name="T32" fmla="*/ 25 w 25"/>
                  <a:gd name="T33" fmla="*/ 27 h 2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5" h="27">
                    <a:moveTo>
                      <a:pt x="18" y="27"/>
                    </a:moveTo>
                    <a:lnTo>
                      <a:pt x="17" y="26"/>
                    </a:lnTo>
                    <a:lnTo>
                      <a:pt x="21" y="17"/>
                    </a:lnTo>
                    <a:lnTo>
                      <a:pt x="18" y="27"/>
                    </a:lnTo>
                    <a:close/>
                    <a:moveTo>
                      <a:pt x="17" y="26"/>
                    </a:moveTo>
                    <a:lnTo>
                      <a:pt x="0" y="16"/>
                    </a:lnTo>
                    <a:lnTo>
                      <a:pt x="10" y="0"/>
                    </a:lnTo>
                    <a:lnTo>
                      <a:pt x="25" y="10"/>
                    </a:lnTo>
                    <a:lnTo>
                      <a:pt x="17" y="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77" name="Freeform 1268">
                <a:extLst>
                  <a:ext uri="{FF2B5EF4-FFF2-40B4-BE49-F238E27FC236}">
                    <a16:creationId xmlns:a16="http://schemas.microsoft.com/office/drawing/2014/main" id="{FB4A581E-5D27-4D0C-B817-9E191DFFBC03}"/>
                  </a:ext>
                </a:extLst>
              </p:cNvPr>
              <p:cNvSpPr>
                <a:spLocks noEditPoints="1"/>
              </p:cNvSpPr>
              <p:nvPr/>
            </p:nvSpPr>
            <p:spPr bwMode="auto">
              <a:xfrm>
                <a:off x="2261" y="1071"/>
                <a:ext cx="7" cy="7"/>
              </a:xfrm>
              <a:custGeom>
                <a:avLst/>
                <a:gdLst>
                  <a:gd name="T0" fmla="*/ 4 w 27"/>
                  <a:gd name="T1" fmla="*/ 7 h 28"/>
                  <a:gd name="T2" fmla="*/ 4 w 27"/>
                  <a:gd name="T3" fmla="*/ 7 h 28"/>
                  <a:gd name="T4" fmla="*/ 4 w 27"/>
                  <a:gd name="T5" fmla="*/ 7 h 28"/>
                  <a:gd name="T6" fmla="*/ 6 w 27"/>
                  <a:gd name="T7" fmla="*/ 5 h 28"/>
                  <a:gd name="T8" fmla="*/ 4 w 27"/>
                  <a:gd name="T9" fmla="*/ 7 h 28"/>
                  <a:gd name="T10" fmla="*/ 4 w 27"/>
                  <a:gd name="T11" fmla="*/ 7 h 28"/>
                  <a:gd name="T12" fmla="*/ 0 w 27"/>
                  <a:gd name="T13" fmla="*/ 4 h 28"/>
                  <a:gd name="T14" fmla="*/ 3 w 27"/>
                  <a:gd name="T15" fmla="*/ 0 h 28"/>
                  <a:gd name="T16" fmla="*/ 7 w 27"/>
                  <a:gd name="T17" fmla="*/ 3 h 28"/>
                  <a:gd name="T18" fmla="*/ 4 w 27"/>
                  <a:gd name="T19" fmla="*/ 7 h 2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
                  <a:gd name="T31" fmla="*/ 0 h 28"/>
                  <a:gd name="T32" fmla="*/ 27 w 27"/>
                  <a:gd name="T33" fmla="*/ 28 h 2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 h="28">
                    <a:moveTo>
                      <a:pt x="16" y="28"/>
                    </a:moveTo>
                    <a:lnTo>
                      <a:pt x="16" y="28"/>
                    </a:lnTo>
                    <a:lnTo>
                      <a:pt x="15" y="27"/>
                    </a:lnTo>
                    <a:lnTo>
                      <a:pt x="22" y="20"/>
                    </a:lnTo>
                    <a:lnTo>
                      <a:pt x="16" y="28"/>
                    </a:lnTo>
                    <a:close/>
                    <a:moveTo>
                      <a:pt x="15" y="27"/>
                    </a:moveTo>
                    <a:lnTo>
                      <a:pt x="0" y="15"/>
                    </a:lnTo>
                    <a:lnTo>
                      <a:pt x="12" y="0"/>
                    </a:lnTo>
                    <a:lnTo>
                      <a:pt x="27" y="13"/>
                    </a:lnTo>
                    <a:lnTo>
                      <a:pt x="15" y="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78" name="Freeform 1269">
                <a:extLst>
                  <a:ext uri="{FF2B5EF4-FFF2-40B4-BE49-F238E27FC236}">
                    <a16:creationId xmlns:a16="http://schemas.microsoft.com/office/drawing/2014/main" id="{829B5D68-7E8F-4AF0-B04C-7D4BCDB5320A}"/>
                  </a:ext>
                </a:extLst>
              </p:cNvPr>
              <p:cNvSpPr>
                <a:spLocks noEditPoints="1"/>
              </p:cNvSpPr>
              <p:nvPr/>
            </p:nvSpPr>
            <p:spPr bwMode="auto">
              <a:xfrm>
                <a:off x="2256" y="1067"/>
                <a:ext cx="8" cy="8"/>
              </a:xfrm>
              <a:custGeom>
                <a:avLst/>
                <a:gdLst>
                  <a:gd name="T0" fmla="*/ 5 w 31"/>
                  <a:gd name="T1" fmla="*/ 8 h 33"/>
                  <a:gd name="T2" fmla="*/ 4 w 31"/>
                  <a:gd name="T3" fmla="*/ 8 h 33"/>
                  <a:gd name="T4" fmla="*/ 4 w 31"/>
                  <a:gd name="T5" fmla="*/ 8 h 33"/>
                  <a:gd name="T6" fmla="*/ 6 w 31"/>
                  <a:gd name="T7" fmla="*/ 6 h 33"/>
                  <a:gd name="T8" fmla="*/ 5 w 31"/>
                  <a:gd name="T9" fmla="*/ 8 h 33"/>
                  <a:gd name="T10" fmla="*/ 4 w 31"/>
                  <a:gd name="T11" fmla="*/ 8 h 33"/>
                  <a:gd name="T12" fmla="*/ 0 w 31"/>
                  <a:gd name="T13" fmla="*/ 3 h 33"/>
                  <a:gd name="T14" fmla="*/ 4 w 31"/>
                  <a:gd name="T15" fmla="*/ 0 h 33"/>
                  <a:gd name="T16" fmla="*/ 8 w 31"/>
                  <a:gd name="T17" fmla="*/ 5 h 33"/>
                  <a:gd name="T18" fmla="*/ 4 w 31"/>
                  <a:gd name="T19" fmla="*/ 8 h 3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1"/>
                  <a:gd name="T31" fmla="*/ 0 h 33"/>
                  <a:gd name="T32" fmla="*/ 31 w 31"/>
                  <a:gd name="T33" fmla="*/ 33 h 3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1" h="33">
                    <a:moveTo>
                      <a:pt x="18" y="33"/>
                    </a:moveTo>
                    <a:lnTo>
                      <a:pt x="16" y="32"/>
                    </a:lnTo>
                    <a:lnTo>
                      <a:pt x="15" y="32"/>
                    </a:lnTo>
                    <a:lnTo>
                      <a:pt x="23" y="25"/>
                    </a:lnTo>
                    <a:lnTo>
                      <a:pt x="18" y="33"/>
                    </a:lnTo>
                    <a:close/>
                    <a:moveTo>
                      <a:pt x="15" y="32"/>
                    </a:moveTo>
                    <a:lnTo>
                      <a:pt x="0" y="12"/>
                    </a:lnTo>
                    <a:lnTo>
                      <a:pt x="14" y="0"/>
                    </a:lnTo>
                    <a:lnTo>
                      <a:pt x="31" y="20"/>
                    </a:lnTo>
                    <a:lnTo>
                      <a:pt x="15" y="3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79" name="Freeform 1270">
                <a:extLst>
                  <a:ext uri="{FF2B5EF4-FFF2-40B4-BE49-F238E27FC236}">
                    <a16:creationId xmlns:a16="http://schemas.microsoft.com/office/drawing/2014/main" id="{A6584EBF-A0B1-4851-A892-0F1881A7FF46}"/>
                  </a:ext>
                </a:extLst>
              </p:cNvPr>
              <p:cNvSpPr>
                <a:spLocks noEditPoints="1"/>
              </p:cNvSpPr>
              <p:nvPr/>
            </p:nvSpPr>
            <p:spPr bwMode="auto">
              <a:xfrm>
                <a:off x="2252" y="1062"/>
                <a:ext cx="8" cy="8"/>
              </a:xfrm>
              <a:custGeom>
                <a:avLst/>
                <a:gdLst>
                  <a:gd name="T0" fmla="*/ 8 w 33"/>
                  <a:gd name="T1" fmla="*/ 5 h 33"/>
                  <a:gd name="T2" fmla="*/ 8 w 33"/>
                  <a:gd name="T3" fmla="*/ 5 h 33"/>
                  <a:gd name="T4" fmla="*/ 8 w 33"/>
                  <a:gd name="T5" fmla="*/ 5 h 33"/>
                  <a:gd name="T6" fmla="*/ 7 w 33"/>
                  <a:gd name="T7" fmla="*/ 7 h 33"/>
                  <a:gd name="T8" fmla="*/ 8 w 33"/>
                  <a:gd name="T9" fmla="*/ 5 h 33"/>
                  <a:gd name="T10" fmla="*/ 5 w 33"/>
                  <a:gd name="T11" fmla="*/ 8 h 33"/>
                  <a:gd name="T12" fmla="*/ 0 w 33"/>
                  <a:gd name="T13" fmla="*/ 3 h 33"/>
                  <a:gd name="T14" fmla="*/ 4 w 33"/>
                  <a:gd name="T15" fmla="*/ 0 h 33"/>
                  <a:gd name="T16" fmla="*/ 8 w 33"/>
                  <a:gd name="T17" fmla="*/ 5 h 33"/>
                  <a:gd name="T18" fmla="*/ 5 w 33"/>
                  <a:gd name="T19" fmla="*/ 8 h 3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3"/>
                  <a:gd name="T31" fmla="*/ 0 h 33"/>
                  <a:gd name="T32" fmla="*/ 33 w 33"/>
                  <a:gd name="T33" fmla="*/ 33 h 3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3" h="33">
                    <a:moveTo>
                      <a:pt x="33" y="20"/>
                    </a:moveTo>
                    <a:lnTo>
                      <a:pt x="33" y="20"/>
                    </a:lnTo>
                    <a:lnTo>
                      <a:pt x="27" y="27"/>
                    </a:lnTo>
                    <a:lnTo>
                      <a:pt x="33" y="20"/>
                    </a:lnTo>
                    <a:close/>
                    <a:moveTo>
                      <a:pt x="20" y="33"/>
                    </a:moveTo>
                    <a:lnTo>
                      <a:pt x="0" y="14"/>
                    </a:lnTo>
                    <a:lnTo>
                      <a:pt x="15" y="0"/>
                    </a:lnTo>
                    <a:lnTo>
                      <a:pt x="33" y="20"/>
                    </a:lnTo>
                    <a:lnTo>
                      <a:pt x="2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80" name="Freeform 1271">
                <a:extLst>
                  <a:ext uri="{FF2B5EF4-FFF2-40B4-BE49-F238E27FC236}">
                    <a16:creationId xmlns:a16="http://schemas.microsoft.com/office/drawing/2014/main" id="{5CCA1278-D4A7-437A-9B57-C3EA6E8666EF}"/>
                  </a:ext>
                </a:extLst>
              </p:cNvPr>
              <p:cNvSpPr>
                <a:spLocks noEditPoints="1"/>
              </p:cNvSpPr>
              <p:nvPr/>
            </p:nvSpPr>
            <p:spPr bwMode="auto">
              <a:xfrm>
                <a:off x="2248" y="1057"/>
                <a:ext cx="8" cy="8"/>
              </a:xfrm>
              <a:custGeom>
                <a:avLst/>
                <a:gdLst>
                  <a:gd name="T0" fmla="*/ 4 w 29"/>
                  <a:gd name="T1" fmla="*/ 8 h 32"/>
                  <a:gd name="T2" fmla="*/ 4 w 29"/>
                  <a:gd name="T3" fmla="*/ 8 h 32"/>
                  <a:gd name="T4" fmla="*/ 3 w 29"/>
                  <a:gd name="T5" fmla="*/ 8 h 32"/>
                  <a:gd name="T6" fmla="*/ 6 w 29"/>
                  <a:gd name="T7" fmla="*/ 7 h 32"/>
                  <a:gd name="T8" fmla="*/ 4 w 29"/>
                  <a:gd name="T9" fmla="*/ 8 h 32"/>
                  <a:gd name="T10" fmla="*/ 3 w 29"/>
                  <a:gd name="T11" fmla="*/ 8 h 32"/>
                  <a:gd name="T12" fmla="*/ 0 w 29"/>
                  <a:gd name="T13" fmla="*/ 3 h 32"/>
                  <a:gd name="T14" fmla="*/ 4 w 29"/>
                  <a:gd name="T15" fmla="*/ 0 h 32"/>
                  <a:gd name="T16" fmla="*/ 8 w 29"/>
                  <a:gd name="T17" fmla="*/ 5 h 32"/>
                  <a:gd name="T18" fmla="*/ 3 w 29"/>
                  <a:gd name="T19" fmla="*/ 8 h 3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
                  <a:gd name="T31" fmla="*/ 0 h 32"/>
                  <a:gd name="T32" fmla="*/ 29 w 29"/>
                  <a:gd name="T33" fmla="*/ 32 h 3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 h="32">
                    <a:moveTo>
                      <a:pt x="13" y="32"/>
                    </a:moveTo>
                    <a:lnTo>
                      <a:pt x="13" y="31"/>
                    </a:lnTo>
                    <a:lnTo>
                      <a:pt x="12" y="30"/>
                    </a:lnTo>
                    <a:lnTo>
                      <a:pt x="20" y="26"/>
                    </a:lnTo>
                    <a:lnTo>
                      <a:pt x="13" y="32"/>
                    </a:lnTo>
                    <a:close/>
                    <a:moveTo>
                      <a:pt x="12" y="30"/>
                    </a:moveTo>
                    <a:lnTo>
                      <a:pt x="0" y="11"/>
                    </a:lnTo>
                    <a:lnTo>
                      <a:pt x="15" y="0"/>
                    </a:lnTo>
                    <a:lnTo>
                      <a:pt x="29" y="20"/>
                    </a:lnTo>
                    <a:lnTo>
                      <a:pt x="12"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81" name="Freeform 1272">
                <a:extLst>
                  <a:ext uri="{FF2B5EF4-FFF2-40B4-BE49-F238E27FC236}">
                    <a16:creationId xmlns:a16="http://schemas.microsoft.com/office/drawing/2014/main" id="{4D942994-E27B-48A8-95F5-2491A6020C93}"/>
                  </a:ext>
                </a:extLst>
              </p:cNvPr>
              <p:cNvSpPr>
                <a:spLocks noEditPoints="1"/>
              </p:cNvSpPr>
              <p:nvPr/>
            </p:nvSpPr>
            <p:spPr bwMode="auto">
              <a:xfrm>
                <a:off x="2244" y="1052"/>
                <a:ext cx="8" cy="8"/>
              </a:xfrm>
              <a:custGeom>
                <a:avLst/>
                <a:gdLst>
                  <a:gd name="T0" fmla="*/ 8 w 32"/>
                  <a:gd name="T1" fmla="*/ 5 h 33"/>
                  <a:gd name="T2" fmla="*/ 8 w 32"/>
                  <a:gd name="T3" fmla="*/ 5 h 33"/>
                  <a:gd name="T4" fmla="*/ 8 w 32"/>
                  <a:gd name="T5" fmla="*/ 5 h 33"/>
                  <a:gd name="T6" fmla="*/ 6 w 32"/>
                  <a:gd name="T7" fmla="*/ 7 h 33"/>
                  <a:gd name="T8" fmla="*/ 8 w 32"/>
                  <a:gd name="T9" fmla="*/ 5 h 33"/>
                  <a:gd name="T10" fmla="*/ 4 w 32"/>
                  <a:gd name="T11" fmla="*/ 8 h 33"/>
                  <a:gd name="T12" fmla="*/ 0 w 32"/>
                  <a:gd name="T13" fmla="*/ 3 h 33"/>
                  <a:gd name="T14" fmla="*/ 4 w 32"/>
                  <a:gd name="T15" fmla="*/ 0 h 33"/>
                  <a:gd name="T16" fmla="*/ 8 w 32"/>
                  <a:gd name="T17" fmla="*/ 5 h 33"/>
                  <a:gd name="T18" fmla="*/ 4 w 32"/>
                  <a:gd name="T19" fmla="*/ 8 h 3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2"/>
                  <a:gd name="T31" fmla="*/ 0 h 33"/>
                  <a:gd name="T32" fmla="*/ 32 w 32"/>
                  <a:gd name="T33" fmla="*/ 33 h 3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2" h="33">
                    <a:moveTo>
                      <a:pt x="32" y="22"/>
                    </a:moveTo>
                    <a:lnTo>
                      <a:pt x="32" y="22"/>
                    </a:lnTo>
                    <a:lnTo>
                      <a:pt x="25" y="28"/>
                    </a:lnTo>
                    <a:lnTo>
                      <a:pt x="32" y="22"/>
                    </a:lnTo>
                    <a:close/>
                    <a:moveTo>
                      <a:pt x="17" y="33"/>
                    </a:moveTo>
                    <a:lnTo>
                      <a:pt x="0" y="11"/>
                    </a:lnTo>
                    <a:lnTo>
                      <a:pt x="17" y="0"/>
                    </a:lnTo>
                    <a:lnTo>
                      <a:pt x="32" y="22"/>
                    </a:lnTo>
                    <a:lnTo>
                      <a:pt x="17"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82" name="Freeform 1273">
                <a:extLst>
                  <a:ext uri="{FF2B5EF4-FFF2-40B4-BE49-F238E27FC236}">
                    <a16:creationId xmlns:a16="http://schemas.microsoft.com/office/drawing/2014/main" id="{76373F26-0ED6-4D54-AE97-2B15533C12B7}"/>
                  </a:ext>
                </a:extLst>
              </p:cNvPr>
              <p:cNvSpPr>
                <a:spLocks noEditPoints="1"/>
              </p:cNvSpPr>
              <p:nvPr/>
            </p:nvSpPr>
            <p:spPr bwMode="auto">
              <a:xfrm>
                <a:off x="2242" y="1048"/>
                <a:ext cx="6" cy="7"/>
              </a:xfrm>
              <a:custGeom>
                <a:avLst/>
                <a:gdLst>
                  <a:gd name="T0" fmla="*/ 2 w 27"/>
                  <a:gd name="T1" fmla="*/ 7 h 26"/>
                  <a:gd name="T2" fmla="*/ 2 w 27"/>
                  <a:gd name="T3" fmla="*/ 7 h 26"/>
                  <a:gd name="T4" fmla="*/ 2 w 27"/>
                  <a:gd name="T5" fmla="*/ 7 h 26"/>
                  <a:gd name="T6" fmla="*/ 4 w 27"/>
                  <a:gd name="T7" fmla="*/ 6 h 26"/>
                  <a:gd name="T8" fmla="*/ 2 w 27"/>
                  <a:gd name="T9" fmla="*/ 7 h 26"/>
                  <a:gd name="T10" fmla="*/ 2 w 27"/>
                  <a:gd name="T11" fmla="*/ 7 h 26"/>
                  <a:gd name="T12" fmla="*/ 0 w 27"/>
                  <a:gd name="T13" fmla="*/ 3 h 26"/>
                  <a:gd name="T14" fmla="*/ 4 w 27"/>
                  <a:gd name="T15" fmla="*/ 0 h 26"/>
                  <a:gd name="T16" fmla="*/ 6 w 27"/>
                  <a:gd name="T17" fmla="*/ 4 h 26"/>
                  <a:gd name="T18" fmla="*/ 2 w 27"/>
                  <a:gd name="T19" fmla="*/ 7 h 2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
                  <a:gd name="T31" fmla="*/ 0 h 26"/>
                  <a:gd name="T32" fmla="*/ 27 w 27"/>
                  <a:gd name="T33" fmla="*/ 26 h 2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 h="26">
                    <a:moveTo>
                      <a:pt x="10" y="26"/>
                    </a:moveTo>
                    <a:lnTo>
                      <a:pt x="10" y="26"/>
                    </a:lnTo>
                    <a:lnTo>
                      <a:pt x="18" y="21"/>
                    </a:lnTo>
                    <a:lnTo>
                      <a:pt x="10" y="26"/>
                    </a:lnTo>
                    <a:close/>
                    <a:moveTo>
                      <a:pt x="10" y="26"/>
                    </a:moveTo>
                    <a:lnTo>
                      <a:pt x="0" y="10"/>
                    </a:lnTo>
                    <a:lnTo>
                      <a:pt x="17" y="0"/>
                    </a:lnTo>
                    <a:lnTo>
                      <a:pt x="27" y="16"/>
                    </a:lnTo>
                    <a:lnTo>
                      <a:pt x="10" y="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83" name="Freeform 1274">
                <a:extLst>
                  <a:ext uri="{FF2B5EF4-FFF2-40B4-BE49-F238E27FC236}">
                    <a16:creationId xmlns:a16="http://schemas.microsoft.com/office/drawing/2014/main" id="{D2858A54-F7C4-45ED-86E7-EC3427C3D910}"/>
                  </a:ext>
                </a:extLst>
              </p:cNvPr>
              <p:cNvSpPr>
                <a:spLocks noEditPoints="1"/>
              </p:cNvSpPr>
              <p:nvPr/>
            </p:nvSpPr>
            <p:spPr bwMode="auto">
              <a:xfrm>
                <a:off x="2240" y="1045"/>
                <a:ext cx="6" cy="5"/>
              </a:xfrm>
              <a:custGeom>
                <a:avLst/>
                <a:gdLst>
                  <a:gd name="T0" fmla="*/ 2 w 24"/>
                  <a:gd name="T1" fmla="*/ 5 h 22"/>
                  <a:gd name="T2" fmla="*/ 2 w 24"/>
                  <a:gd name="T3" fmla="*/ 5 h 22"/>
                  <a:gd name="T4" fmla="*/ 2 w 24"/>
                  <a:gd name="T5" fmla="*/ 5 h 22"/>
                  <a:gd name="T6" fmla="*/ 4 w 24"/>
                  <a:gd name="T7" fmla="*/ 4 h 22"/>
                  <a:gd name="T8" fmla="*/ 2 w 24"/>
                  <a:gd name="T9" fmla="*/ 5 h 22"/>
                  <a:gd name="T10" fmla="*/ 2 w 24"/>
                  <a:gd name="T11" fmla="*/ 5 h 22"/>
                  <a:gd name="T12" fmla="*/ 0 w 24"/>
                  <a:gd name="T13" fmla="*/ 2 h 22"/>
                  <a:gd name="T14" fmla="*/ 5 w 24"/>
                  <a:gd name="T15" fmla="*/ 0 h 22"/>
                  <a:gd name="T16" fmla="*/ 6 w 24"/>
                  <a:gd name="T17" fmla="*/ 3 h 22"/>
                  <a:gd name="T18" fmla="*/ 2 w 24"/>
                  <a:gd name="T19" fmla="*/ 5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
                  <a:gd name="T31" fmla="*/ 0 h 22"/>
                  <a:gd name="T32" fmla="*/ 24 w 24"/>
                  <a:gd name="T33" fmla="*/ 22 h 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 h="22">
                    <a:moveTo>
                      <a:pt x="6" y="22"/>
                    </a:moveTo>
                    <a:lnTo>
                      <a:pt x="6" y="22"/>
                    </a:lnTo>
                    <a:lnTo>
                      <a:pt x="15" y="17"/>
                    </a:lnTo>
                    <a:lnTo>
                      <a:pt x="6" y="22"/>
                    </a:lnTo>
                    <a:close/>
                    <a:moveTo>
                      <a:pt x="6" y="22"/>
                    </a:moveTo>
                    <a:lnTo>
                      <a:pt x="0" y="9"/>
                    </a:lnTo>
                    <a:lnTo>
                      <a:pt x="18" y="0"/>
                    </a:lnTo>
                    <a:lnTo>
                      <a:pt x="24" y="13"/>
                    </a:lnTo>
                    <a:lnTo>
                      <a:pt x="6" y="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84" name="Freeform 1275">
                <a:extLst>
                  <a:ext uri="{FF2B5EF4-FFF2-40B4-BE49-F238E27FC236}">
                    <a16:creationId xmlns:a16="http://schemas.microsoft.com/office/drawing/2014/main" id="{21701AC9-6671-4CC6-8CBA-8DBFB94ABC9F}"/>
                  </a:ext>
                </a:extLst>
              </p:cNvPr>
              <p:cNvSpPr>
                <a:spLocks noEditPoints="1"/>
              </p:cNvSpPr>
              <p:nvPr/>
            </p:nvSpPr>
            <p:spPr bwMode="auto">
              <a:xfrm>
                <a:off x="2239" y="1042"/>
                <a:ext cx="6" cy="5"/>
              </a:xfrm>
              <a:custGeom>
                <a:avLst/>
                <a:gdLst>
                  <a:gd name="T0" fmla="*/ 1 w 21"/>
                  <a:gd name="T1" fmla="*/ 5 h 19"/>
                  <a:gd name="T2" fmla="*/ 1 w 21"/>
                  <a:gd name="T3" fmla="*/ 5 h 19"/>
                  <a:gd name="T4" fmla="*/ 1 w 21"/>
                  <a:gd name="T5" fmla="*/ 4 h 19"/>
                  <a:gd name="T6" fmla="*/ 3 w 21"/>
                  <a:gd name="T7" fmla="*/ 4 h 19"/>
                  <a:gd name="T8" fmla="*/ 1 w 21"/>
                  <a:gd name="T9" fmla="*/ 5 h 19"/>
                  <a:gd name="T10" fmla="*/ 1 w 21"/>
                  <a:gd name="T11" fmla="*/ 4 h 19"/>
                  <a:gd name="T12" fmla="*/ 0 w 21"/>
                  <a:gd name="T13" fmla="*/ 1 h 19"/>
                  <a:gd name="T14" fmla="*/ 5 w 21"/>
                  <a:gd name="T15" fmla="*/ 0 h 19"/>
                  <a:gd name="T16" fmla="*/ 6 w 21"/>
                  <a:gd name="T17" fmla="*/ 3 h 19"/>
                  <a:gd name="T18" fmla="*/ 1 w 21"/>
                  <a:gd name="T19" fmla="*/ 4 h 1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
                  <a:gd name="T31" fmla="*/ 0 h 19"/>
                  <a:gd name="T32" fmla="*/ 21 w 21"/>
                  <a:gd name="T33" fmla="*/ 19 h 1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 h="19">
                    <a:moveTo>
                      <a:pt x="3" y="19"/>
                    </a:moveTo>
                    <a:lnTo>
                      <a:pt x="3" y="18"/>
                    </a:lnTo>
                    <a:lnTo>
                      <a:pt x="3" y="16"/>
                    </a:lnTo>
                    <a:lnTo>
                      <a:pt x="12" y="14"/>
                    </a:lnTo>
                    <a:lnTo>
                      <a:pt x="3" y="19"/>
                    </a:lnTo>
                    <a:close/>
                    <a:moveTo>
                      <a:pt x="3" y="16"/>
                    </a:moveTo>
                    <a:lnTo>
                      <a:pt x="0" y="4"/>
                    </a:lnTo>
                    <a:lnTo>
                      <a:pt x="18" y="0"/>
                    </a:lnTo>
                    <a:lnTo>
                      <a:pt x="21" y="12"/>
                    </a:lnTo>
                    <a:lnTo>
                      <a:pt x="3"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85" name="Freeform 1276">
                <a:extLst>
                  <a:ext uri="{FF2B5EF4-FFF2-40B4-BE49-F238E27FC236}">
                    <a16:creationId xmlns:a16="http://schemas.microsoft.com/office/drawing/2014/main" id="{39F70A0A-B97F-4102-963F-F3BA3DC29394}"/>
                  </a:ext>
                </a:extLst>
              </p:cNvPr>
              <p:cNvSpPr>
                <a:spLocks noEditPoints="1"/>
              </p:cNvSpPr>
              <p:nvPr/>
            </p:nvSpPr>
            <p:spPr bwMode="auto">
              <a:xfrm>
                <a:off x="2237" y="1038"/>
                <a:ext cx="7" cy="6"/>
              </a:xfrm>
              <a:custGeom>
                <a:avLst/>
                <a:gdLst>
                  <a:gd name="T0" fmla="*/ 7 w 27"/>
                  <a:gd name="T1" fmla="*/ 4 h 25"/>
                  <a:gd name="T2" fmla="*/ 7 w 27"/>
                  <a:gd name="T3" fmla="*/ 4 h 25"/>
                  <a:gd name="T4" fmla="*/ 7 w 27"/>
                  <a:gd name="T5" fmla="*/ 5 h 25"/>
                  <a:gd name="T6" fmla="*/ 4 w 27"/>
                  <a:gd name="T7" fmla="*/ 5 h 25"/>
                  <a:gd name="T8" fmla="*/ 7 w 27"/>
                  <a:gd name="T9" fmla="*/ 4 h 25"/>
                  <a:gd name="T10" fmla="*/ 3 w 27"/>
                  <a:gd name="T11" fmla="*/ 6 h 25"/>
                  <a:gd name="T12" fmla="*/ 0 w 27"/>
                  <a:gd name="T13" fmla="*/ 2 h 25"/>
                  <a:gd name="T14" fmla="*/ 4 w 27"/>
                  <a:gd name="T15" fmla="*/ 0 h 25"/>
                  <a:gd name="T16" fmla="*/ 7 w 27"/>
                  <a:gd name="T17" fmla="*/ 4 h 25"/>
                  <a:gd name="T18" fmla="*/ 3 w 27"/>
                  <a:gd name="T19" fmla="*/ 6 h 2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
                  <a:gd name="T31" fmla="*/ 0 h 25"/>
                  <a:gd name="T32" fmla="*/ 27 w 27"/>
                  <a:gd name="T33" fmla="*/ 25 h 2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 h="25">
                    <a:moveTo>
                      <a:pt x="26" y="16"/>
                    </a:moveTo>
                    <a:lnTo>
                      <a:pt x="26" y="17"/>
                    </a:lnTo>
                    <a:lnTo>
                      <a:pt x="27" y="19"/>
                    </a:lnTo>
                    <a:lnTo>
                      <a:pt x="17" y="21"/>
                    </a:lnTo>
                    <a:lnTo>
                      <a:pt x="26" y="16"/>
                    </a:lnTo>
                    <a:close/>
                    <a:moveTo>
                      <a:pt x="10" y="25"/>
                    </a:moveTo>
                    <a:lnTo>
                      <a:pt x="0" y="10"/>
                    </a:lnTo>
                    <a:lnTo>
                      <a:pt x="16" y="0"/>
                    </a:lnTo>
                    <a:lnTo>
                      <a:pt x="26" y="16"/>
                    </a:lnTo>
                    <a:lnTo>
                      <a:pt x="10"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86" name="Freeform 1277">
                <a:extLst>
                  <a:ext uri="{FF2B5EF4-FFF2-40B4-BE49-F238E27FC236}">
                    <a16:creationId xmlns:a16="http://schemas.microsoft.com/office/drawing/2014/main" id="{18402D0D-8C36-4AAA-8494-40673EA608D0}"/>
                  </a:ext>
                </a:extLst>
              </p:cNvPr>
              <p:cNvSpPr>
                <a:spLocks noEditPoints="1"/>
              </p:cNvSpPr>
              <p:nvPr/>
            </p:nvSpPr>
            <p:spPr bwMode="auto">
              <a:xfrm>
                <a:off x="2235" y="1034"/>
                <a:ext cx="6" cy="6"/>
              </a:xfrm>
              <a:custGeom>
                <a:avLst/>
                <a:gdLst>
                  <a:gd name="T0" fmla="*/ 6 w 25"/>
                  <a:gd name="T1" fmla="*/ 3 h 23"/>
                  <a:gd name="T2" fmla="*/ 6 w 25"/>
                  <a:gd name="T3" fmla="*/ 3 h 23"/>
                  <a:gd name="T4" fmla="*/ 6 w 25"/>
                  <a:gd name="T5" fmla="*/ 3 h 23"/>
                  <a:gd name="T6" fmla="*/ 4 w 25"/>
                  <a:gd name="T7" fmla="*/ 5 h 23"/>
                  <a:gd name="T8" fmla="*/ 6 w 25"/>
                  <a:gd name="T9" fmla="*/ 3 h 23"/>
                  <a:gd name="T10" fmla="*/ 2 w 25"/>
                  <a:gd name="T11" fmla="*/ 6 h 23"/>
                  <a:gd name="T12" fmla="*/ 0 w 25"/>
                  <a:gd name="T13" fmla="*/ 3 h 23"/>
                  <a:gd name="T14" fmla="*/ 4 w 25"/>
                  <a:gd name="T15" fmla="*/ 0 h 23"/>
                  <a:gd name="T16" fmla="*/ 6 w 25"/>
                  <a:gd name="T17" fmla="*/ 3 h 23"/>
                  <a:gd name="T18" fmla="*/ 2 w 25"/>
                  <a:gd name="T19" fmla="*/ 6 h 2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5"/>
                  <a:gd name="T31" fmla="*/ 0 h 23"/>
                  <a:gd name="T32" fmla="*/ 25 w 25"/>
                  <a:gd name="T33" fmla="*/ 23 h 2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5" h="23">
                    <a:moveTo>
                      <a:pt x="24" y="12"/>
                    </a:moveTo>
                    <a:lnTo>
                      <a:pt x="25" y="13"/>
                    </a:lnTo>
                    <a:lnTo>
                      <a:pt x="18" y="18"/>
                    </a:lnTo>
                    <a:lnTo>
                      <a:pt x="24" y="12"/>
                    </a:lnTo>
                    <a:close/>
                    <a:moveTo>
                      <a:pt x="10" y="23"/>
                    </a:moveTo>
                    <a:lnTo>
                      <a:pt x="0" y="11"/>
                    </a:lnTo>
                    <a:lnTo>
                      <a:pt x="15" y="0"/>
                    </a:lnTo>
                    <a:lnTo>
                      <a:pt x="24" y="12"/>
                    </a:lnTo>
                    <a:lnTo>
                      <a:pt x="1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87" name="Freeform 1278">
                <a:extLst>
                  <a:ext uri="{FF2B5EF4-FFF2-40B4-BE49-F238E27FC236}">
                    <a16:creationId xmlns:a16="http://schemas.microsoft.com/office/drawing/2014/main" id="{E1B0B9DB-CCB0-452F-8E1F-7A224ABE1F50}"/>
                  </a:ext>
                </a:extLst>
              </p:cNvPr>
              <p:cNvSpPr>
                <a:spLocks noEditPoints="1"/>
              </p:cNvSpPr>
              <p:nvPr/>
            </p:nvSpPr>
            <p:spPr bwMode="auto">
              <a:xfrm>
                <a:off x="2226" y="1025"/>
                <a:ext cx="13" cy="12"/>
              </a:xfrm>
              <a:custGeom>
                <a:avLst/>
                <a:gdLst>
                  <a:gd name="T0" fmla="*/ 9 w 49"/>
                  <a:gd name="T1" fmla="*/ 12 h 51"/>
                  <a:gd name="T2" fmla="*/ 6 w 49"/>
                  <a:gd name="T3" fmla="*/ 9 h 51"/>
                  <a:gd name="T4" fmla="*/ 10 w 49"/>
                  <a:gd name="T5" fmla="*/ 6 h 51"/>
                  <a:gd name="T6" fmla="*/ 13 w 49"/>
                  <a:gd name="T7" fmla="*/ 9 h 51"/>
                  <a:gd name="T8" fmla="*/ 9 w 49"/>
                  <a:gd name="T9" fmla="*/ 12 h 51"/>
                  <a:gd name="T10" fmla="*/ 10 w 49"/>
                  <a:gd name="T11" fmla="*/ 6 h 51"/>
                  <a:gd name="T12" fmla="*/ 10 w 49"/>
                  <a:gd name="T13" fmla="*/ 6 h 51"/>
                  <a:gd name="T14" fmla="*/ 10 w 49"/>
                  <a:gd name="T15" fmla="*/ 6 h 51"/>
                  <a:gd name="T16" fmla="*/ 8 w 49"/>
                  <a:gd name="T17" fmla="*/ 8 h 51"/>
                  <a:gd name="T18" fmla="*/ 10 w 49"/>
                  <a:gd name="T19" fmla="*/ 6 h 51"/>
                  <a:gd name="T20" fmla="*/ 7 w 49"/>
                  <a:gd name="T21" fmla="*/ 9 h 51"/>
                  <a:gd name="T22" fmla="*/ 3 w 49"/>
                  <a:gd name="T23" fmla="*/ 6 h 51"/>
                  <a:gd name="T24" fmla="*/ 7 w 49"/>
                  <a:gd name="T25" fmla="*/ 3 h 51"/>
                  <a:gd name="T26" fmla="*/ 10 w 49"/>
                  <a:gd name="T27" fmla="*/ 6 h 51"/>
                  <a:gd name="T28" fmla="*/ 7 w 49"/>
                  <a:gd name="T29" fmla="*/ 9 h 51"/>
                  <a:gd name="T30" fmla="*/ 3 w 49"/>
                  <a:gd name="T31" fmla="*/ 6 h 51"/>
                  <a:gd name="T32" fmla="*/ 0 w 49"/>
                  <a:gd name="T33" fmla="*/ 3 h 51"/>
                  <a:gd name="T34" fmla="*/ 3 w 49"/>
                  <a:gd name="T35" fmla="*/ 0 h 51"/>
                  <a:gd name="T36" fmla="*/ 7 w 49"/>
                  <a:gd name="T37" fmla="*/ 3 h 51"/>
                  <a:gd name="T38" fmla="*/ 3 w 49"/>
                  <a:gd name="T39" fmla="*/ 6 h 51"/>
                  <a:gd name="T40" fmla="*/ 0 w 49"/>
                  <a:gd name="T41" fmla="*/ 3 h 51"/>
                  <a:gd name="T42" fmla="*/ 7 w 49"/>
                  <a:gd name="T43" fmla="*/ 10 h 51"/>
                  <a:gd name="T44" fmla="*/ 0 w 49"/>
                  <a:gd name="T45" fmla="*/ 3 h 51"/>
                  <a:gd name="T46" fmla="*/ 2 w 49"/>
                  <a:gd name="T47" fmla="*/ 2 h 51"/>
                  <a:gd name="T48" fmla="*/ 0 w 49"/>
                  <a:gd name="T49" fmla="*/ 3 h 5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9"/>
                  <a:gd name="T76" fmla="*/ 0 h 51"/>
                  <a:gd name="T77" fmla="*/ 49 w 49"/>
                  <a:gd name="T78" fmla="*/ 51 h 5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9" h="51">
                    <a:moveTo>
                      <a:pt x="34" y="51"/>
                    </a:moveTo>
                    <a:lnTo>
                      <a:pt x="24" y="38"/>
                    </a:lnTo>
                    <a:lnTo>
                      <a:pt x="39" y="27"/>
                    </a:lnTo>
                    <a:lnTo>
                      <a:pt x="49" y="40"/>
                    </a:lnTo>
                    <a:lnTo>
                      <a:pt x="34" y="51"/>
                    </a:lnTo>
                    <a:close/>
                    <a:moveTo>
                      <a:pt x="38" y="26"/>
                    </a:moveTo>
                    <a:lnTo>
                      <a:pt x="39" y="26"/>
                    </a:lnTo>
                    <a:lnTo>
                      <a:pt x="39" y="27"/>
                    </a:lnTo>
                    <a:lnTo>
                      <a:pt x="32" y="32"/>
                    </a:lnTo>
                    <a:lnTo>
                      <a:pt x="38" y="26"/>
                    </a:lnTo>
                    <a:close/>
                    <a:moveTo>
                      <a:pt x="25" y="39"/>
                    </a:moveTo>
                    <a:lnTo>
                      <a:pt x="13" y="27"/>
                    </a:lnTo>
                    <a:lnTo>
                      <a:pt x="26" y="12"/>
                    </a:lnTo>
                    <a:lnTo>
                      <a:pt x="38" y="26"/>
                    </a:lnTo>
                    <a:lnTo>
                      <a:pt x="25" y="39"/>
                    </a:lnTo>
                    <a:close/>
                    <a:moveTo>
                      <a:pt x="13" y="27"/>
                    </a:moveTo>
                    <a:lnTo>
                      <a:pt x="0" y="13"/>
                    </a:lnTo>
                    <a:lnTo>
                      <a:pt x="13" y="0"/>
                    </a:lnTo>
                    <a:lnTo>
                      <a:pt x="26" y="12"/>
                    </a:lnTo>
                    <a:lnTo>
                      <a:pt x="13" y="27"/>
                    </a:lnTo>
                    <a:close/>
                    <a:moveTo>
                      <a:pt x="0" y="13"/>
                    </a:moveTo>
                    <a:lnTo>
                      <a:pt x="28" y="42"/>
                    </a:lnTo>
                    <a:lnTo>
                      <a:pt x="0" y="13"/>
                    </a:lnTo>
                    <a:lnTo>
                      <a:pt x="6" y="7"/>
                    </a:lnTo>
                    <a:lnTo>
                      <a:pt x="0"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88" name="Freeform 1279">
                <a:extLst>
                  <a:ext uri="{FF2B5EF4-FFF2-40B4-BE49-F238E27FC236}">
                    <a16:creationId xmlns:a16="http://schemas.microsoft.com/office/drawing/2014/main" id="{E1A0742D-4D7F-4569-A76F-CAEC3DA8C150}"/>
                  </a:ext>
                </a:extLst>
              </p:cNvPr>
              <p:cNvSpPr>
                <a:spLocks noEditPoints="1"/>
              </p:cNvSpPr>
              <p:nvPr/>
            </p:nvSpPr>
            <p:spPr bwMode="auto">
              <a:xfrm>
                <a:off x="2220" y="1020"/>
                <a:ext cx="10" cy="8"/>
              </a:xfrm>
              <a:custGeom>
                <a:avLst/>
                <a:gdLst>
                  <a:gd name="T0" fmla="*/ 6 w 37"/>
                  <a:gd name="T1" fmla="*/ 8 h 33"/>
                  <a:gd name="T2" fmla="*/ 4 w 37"/>
                  <a:gd name="T3" fmla="*/ 6 h 33"/>
                  <a:gd name="T4" fmla="*/ 8 w 37"/>
                  <a:gd name="T5" fmla="*/ 2 h 33"/>
                  <a:gd name="T6" fmla="*/ 10 w 37"/>
                  <a:gd name="T7" fmla="*/ 5 h 33"/>
                  <a:gd name="T8" fmla="*/ 6 w 37"/>
                  <a:gd name="T9" fmla="*/ 8 h 33"/>
                  <a:gd name="T10" fmla="*/ 7 w 37"/>
                  <a:gd name="T11" fmla="*/ 2 h 33"/>
                  <a:gd name="T12" fmla="*/ 7 w 37"/>
                  <a:gd name="T13" fmla="*/ 2 h 33"/>
                  <a:gd name="T14" fmla="*/ 8 w 37"/>
                  <a:gd name="T15" fmla="*/ 2 h 33"/>
                  <a:gd name="T16" fmla="*/ 6 w 37"/>
                  <a:gd name="T17" fmla="*/ 4 h 33"/>
                  <a:gd name="T18" fmla="*/ 7 w 37"/>
                  <a:gd name="T19" fmla="*/ 2 h 33"/>
                  <a:gd name="T20" fmla="*/ 4 w 37"/>
                  <a:gd name="T21" fmla="*/ 6 h 33"/>
                  <a:gd name="T22" fmla="*/ 2 w 37"/>
                  <a:gd name="T23" fmla="*/ 5 h 33"/>
                  <a:gd name="T24" fmla="*/ 5 w 37"/>
                  <a:gd name="T25" fmla="*/ 1 h 33"/>
                  <a:gd name="T26" fmla="*/ 7 w 37"/>
                  <a:gd name="T27" fmla="*/ 2 h 33"/>
                  <a:gd name="T28" fmla="*/ 4 w 37"/>
                  <a:gd name="T29" fmla="*/ 6 h 33"/>
                  <a:gd name="T30" fmla="*/ 2 w 37"/>
                  <a:gd name="T31" fmla="*/ 5 h 33"/>
                  <a:gd name="T32" fmla="*/ 1 w 37"/>
                  <a:gd name="T33" fmla="*/ 4 h 33"/>
                  <a:gd name="T34" fmla="*/ 1 w 37"/>
                  <a:gd name="T35" fmla="*/ 4 h 33"/>
                  <a:gd name="T36" fmla="*/ 3 w 37"/>
                  <a:gd name="T37" fmla="*/ 3 h 33"/>
                  <a:gd name="T38" fmla="*/ 2 w 37"/>
                  <a:gd name="T39" fmla="*/ 5 h 33"/>
                  <a:gd name="T40" fmla="*/ 1 w 37"/>
                  <a:gd name="T41" fmla="*/ 4 h 33"/>
                  <a:gd name="T42" fmla="*/ 0 w 37"/>
                  <a:gd name="T43" fmla="*/ 2 h 33"/>
                  <a:gd name="T44" fmla="*/ 5 w 37"/>
                  <a:gd name="T45" fmla="*/ 0 h 33"/>
                  <a:gd name="T46" fmla="*/ 5 w 37"/>
                  <a:gd name="T47" fmla="*/ 2 h 33"/>
                  <a:gd name="T48" fmla="*/ 1 w 37"/>
                  <a:gd name="T49" fmla="*/ 4 h 3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7"/>
                  <a:gd name="T76" fmla="*/ 0 h 33"/>
                  <a:gd name="T77" fmla="*/ 37 w 37"/>
                  <a:gd name="T78" fmla="*/ 33 h 3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7" h="33">
                    <a:moveTo>
                      <a:pt x="24" y="33"/>
                    </a:moveTo>
                    <a:lnTo>
                      <a:pt x="14" y="23"/>
                    </a:lnTo>
                    <a:lnTo>
                      <a:pt x="28" y="10"/>
                    </a:lnTo>
                    <a:lnTo>
                      <a:pt x="37" y="20"/>
                    </a:lnTo>
                    <a:lnTo>
                      <a:pt x="24" y="33"/>
                    </a:lnTo>
                    <a:close/>
                    <a:moveTo>
                      <a:pt x="26" y="9"/>
                    </a:moveTo>
                    <a:lnTo>
                      <a:pt x="27" y="10"/>
                    </a:lnTo>
                    <a:lnTo>
                      <a:pt x="28" y="10"/>
                    </a:lnTo>
                    <a:lnTo>
                      <a:pt x="22" y="17"/>
                    </a:lnTo>
                    <a:lnTo>
                      <a:pt x="26" y="9"/>
                    </a:lnTo>
                    <a:close/>
                    <a:moveTo>
                      <a:pt x="16" y="26"/>
                    </a:moveTo>
                    <a:lnTo>
                      <a:pt x="6" y="19"/>
                    </a:lnTo>
                    <a:lnTo>
                      <a:pt x="17" y="3"/>
                    </a:lnTo>
                    <a:lnTo>
                      <a:pt x="26" y="9"/>
                    </a:lnTo>
                    <a:lnTo>
                      <a:pt x="16" y="26"/>
                    </a:lnTo>
                    <a:close/>
                    <a:moveTo>
                      <a:pt x="6" y="19"/>
                    </a:moveTo>
                    <a:lnTo>
                      <a:pt x="4" y="18"/>
                    </a:lnTo>
                    <a:lnTo>
                      <a:pt x="3" y="16"/>
                    </a:lnTo>
                    <a:lnTo>
                      <a:pt x="12" y="11"/>
                    </a:lnTo>
                    <a:lnTo>
                      <a:pt x="6" y="19"/>
                    </a:lnTo>
                    <a:close/>
                    <a:moveTo>
                      <a:pt x="3" y="16"/>
                    </a:moveTo>
                    <a:lnTo>
                      <a:pt x="0" y="9"/>
                    </a:lnTo>
                    <a:lnTo>
                      <a:pt x="17" y="0"/>
                    </a:lnTo>
                    <a:lnTo>
                      <a:pt x="20" y="7"/>
                    </a:lnTo>
                    <a:lnTo>
                      <a:pt x="3"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89" name="Freeform 1280">
                <a:extLst>
                  <a:ext uri="{FF2B5EF4-FFF2-40B4-BE49-F238E27FC236}">
                    <a16:creationId xmlns:a16="http://schemas.microsoft.com/office/drawing/2014/main" id="{76A4B4C5-0A66-4473-9932-898C1EB31417}"/>
                  </a:ext>
                </a:extLst>
              </p:cNvPr>
              <p:cNvSpPr>
                <a:spLocks noEditPoints="1"/>
              </p:cNvSpPr>
              <p:nvPr/>
            </p:nvSpPr>
            <p:spPr bwMode="auto">
              <a:xfrm>
                <a:off x="2216" y="1016"/>
                <a:ext cx="9" cy="7"/>
              </a:xfrm>
              <a:custGeom>
                <a:avLst/>
                <a:gdLst>
                  <a:gd name="T0" fmla="*/ 7 w 35"/>
                  <a:gd name="T1" fmla="*/ 2 h 28"/>
                  <a:gd name="T2" fmla="*/ 8 w 35"/>
                  <a:gd name="T3" fmla="*/ 2 h 28"/>
                  <a:gd name="T4" fmla="*/ 9 w 35"/>
                  <a:gd name="T5" fmla="*/ 3 h 28"/>
                  <a:gd name="T6" fmla="*/ 7 w 35"/>
                  <a:gd name="T7" fmla="*/ 5 h 28"/>
                  <a:gd name="T8" fmla="*/ 7 w 35"/>
                  <a:gd name="T9" fmla="*/ 2 h 28"/>
                  <a:gd name="T10" fmla="*/ 7 w 35"/>
                  <a:gd name="T11" fmla="*/ 7 h 28"/>
                  <a:gd name="T12" fmla="*/ 6 w 35"/>
                  <a:gd name="T13" fmla="*/ 7 h 28"/>
                  <a:gd name="T14" fmla="*/ 6 w 35"/>
                  <a:gd name="T15" fmla="*/ 2 h 28"/>
                  <a:gd name="T16" fmla="*/ 7 w 35"/>
                  <a:gd name="T17" fmla="*/ 2 h 28"/>
                  <a:gd name="T18" fmla="*/ 7 w 35"/>
                  <a:gd name="T19" fmla="*/ 7 h 28"/>
                  <a:gd name="T20" fmla="*/ 6 w 35"/>
                  <a:gd name="T21" fmla="*/ 7 h 28"/>
                  <a:gd name="T22" fmla="*/ 5 w 35"/>
                  <a:gd name="T23" fmla="*/ 7 h 28"/>
                  <a:gd name="T24" fmla="*/ 5 w 35"/>
                  <a:gd name="T25" fmla="*/ 7 h 28"/>
                  <a:gd name="T26" fmla="*/ 6 w 35"/>
                  <a:gd name="T27" fmla="*/ 5 h 28"/>
                  <a:gd name="T28" fmla="*/ 6 w 35"/>
                  <a:gd name="T29" fmla="*/ 7 h 28"/>
                  <a:gd name="T30" fmla="*/ 5 w 35"/>
                  <a:gd name="T31" fmla="*/ 7 h 28"/>
                  <a:gd name="T32" fmla="*/ 0 w 35"/>
                  <a:gd name="T33" fmla="*/ 4 h 28"/>
                  <a:gd name="T34" fmla="*/ 2 w 35"/>
                  <a:gd name="T35" fmla="*/ 0 h 28"/>
                  <a:gd name="T36" fmla="*/ 7 w 35"/>
                  <a:gd name="T37" fmla="*/ 2 h 28"/>
                  <a:gd name="T38" fmla="*/ 5 w 35"/>
                  <a:gd name="T39" fmla="*/ 7 h 2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5"/>
                  <a:gd name="T61" fmla="*/ 0 h 28"/>
                  <a:gd name="T62" fmla="*/ 35 w 35"/>
                  <a:gd name="T63" fmla="*/ 28 h 2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5" h="28">
                    <a:moveTo>
                      <a:pt x="26" y="8"/>
                    </a:moveTo>
                    <a:lnTo>
                      <a:pt x="32" y="8"/>
                    </a:lnTo>
                    <a:lnTo>
                      <a:pt x="35" y="13"/>
                    </a:lnTo>
                    <a:lnTo>
                      <a:pt x="26" y="18"/>
                    </a:lnTo>
                    <a:lnTo>
                      <a:pt x="26" y="8"/>
                    </a:lnTo>
                    <a:close/>
                    <a:moveTo>
                      <a:pt x="26" y="28"/>
                    </a:moveTo>
                    <a:lnTo>
                      <a:pt x="23" y="28"/>
                    </a:lnTo>
                    <a:lnTo>
                      <a:pt x="23" y="8"/>
                    </a:lnTo>
                    <a:lnTo>
                      <a:pt x="26" y="8"/>
                    </a:lnTo>
                    <a:lnTo>
                      <a:pt x="26" y="28"/>
                    </a:lnTo>
                    <a:close/>
                    <a:moveTo>
                      <a:pt x="23" y="28"/>
                    </a:moveTo>
                    <a:lnTo>
                      <a:pt x="21" y="28"/>
                    </a:lnTo>
                    <a:lnTo>
                      <a:pt x="19" y="27"/>
                    </a:lnTo>
                    <a:lnTo>
                      <a:pt x="23" y="18"/>
                    </a:lnTo>
                    <a:lnTo>
                      <a:pt x="23" y="28"/>
                    </a:lnTo>
                    <a:close/>
                    <a:moveTo>
                      <a:pt x="19" y="27"/>
                    </a:moveTo>
                    <a:lnTo>
                      <a:pt x="0" y="17"/>
                    </a:lnTo>
                    <a:lnTo>
                      <a:pt x="9" y="0"/>
                    </a:lnTo>
                    <a:lnTo>
                      <a:pt x="27" y="9"/>
                    </a:lnTo>
                    <a:lnTo>
                      <a:pt x="19" y="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90" name="Freeform 1281">
                <a:extLst>
                  <a:ext uri="{FF2B5EF4-FFF2-40B4-BE49-F238E27FC236}">
                    <a16:creationId xmlns:a16="http://schemas.microsoft.com/office/drawing/2014/main" id="{85011929-1536-4221-A8DF-049BA0017ED2}"/>
                  </a:ext>
                </a:extLst>
              </p:cNvPr>
              <p:cNvSpPr>
                <a:spLocks noEditPoints="1"/>
              </p:cNvSpPr>
              <p:nvPr/>
            </p:nvSpPr>
            <p:spPr bwMode="auto">
              <a:xfrm>
                <a:off x="2214" y="1015"/>
                <a:ext cx="4" cy="5"/>
              </a:xfrm>
              <a:custGeom>
                <a:avLst/>
                <a:gdLst>
                  <a:gd name="T0" fmla="*/ 2 w 18"/>
                  <a:gd name="T1" fmla="*/ 5 h 21"/>
                  <a:gd name="T2" fmla="*/ 0 w 18"/>
                  <a:gd name="T3" fmla="*/ 4 h 21"/>
                  <a:gd name="T4" fmla="*/ 2 w 18"/>
                  <a:gd name="T5" fmla="*/ 0 h 21"/>
                  <a:gd name="T6" fmla="*/ 4 w 18"/>
                  <a:gd name="T7" fmla="*/ 1 h 21"/>
                  <a:gd name="T8" fmla="*/ 2 w 18"/>
                  <a:gd name="T9" fmla="*/ 5 h 21"/>
                  <a:gd name="T10" fmla="*/ 2 w 18"/>
                  <a:gd name="T11" fmla="*/ 0 h 21"/>
                  <a:gd name="T12" fmla="*/ 2 w 18"/>
                  <a:gd name="T13" fmla="*/ 0 h 21"/>
                  <a:gd name="T14" fmla="*/ 2 w 18"/>
                  <a:gd name="T15" fmla="*/ 0 h 21"/>
                  <a:gd name="T16" fmla="*/ 2 w 18"/>
                  <a:gd name="T17" fmla="*/ 2 h 21"/>
                  <a:gd name="T18" fmla="*/ 2 w 18"/>
                  <a:gd name="T19" fmla="*/ 0 h 21"/>
                  <a:gd name="T20" fmla="*/ 2 w 18"/>
                  <a:gd name="T21" fmla="*/ 4 h 21"/>
                  <a:gd name="T22" fmla="*/ 1 w 18"/>
                  <a:gd name="T23" fmla="*/ 4 h 21"/>
                  <a:gd name="T24" fmla="*/ 1 w 18"/>
                  <a:gd name="T25" fmla="*/ 0 h 21"/>
                  <a:gd name="T26" fmla="*/ 2 w 18"/>
                  <a:gd name="T27" fmla="*/ 0 h 21"/>
                  <a:gd name="T28" fmla="*/ 2 w 18"/>
                  <a:gd name="T29" fmla="*/ 4 h 21"/>
                  <a:gd name="T30" fmla="*/ 1 w 18"/>
                  <a:gd name="T31" fmla="*/ 4 h 21"/>
                  <a:gd name="T32" fmla="*/ 0 w 18"/>
                  <a:gd name="T33" fmla="*/ 4 h 21"/>
                  <a:gd name="T34" fmla="*/ 0 w 18"/>
                  <a:gd name="T35" fmla="*/ 0 h 21"/>
                  <a:gd name="T36" fmla="*/ 1 w 18"/>
                  <a:gd name="T37" fmla="*/ 0 h 21"/>
                  <a:gd name="T38" fmla="*/ 1 w 18"/>
                  <a:gd name="T39" fmla="*/ 4 h 2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21"/>
                  <a:gd name="T62" fmla="*/ 18 w 18"/>
                  <a:gd name="T63" fmla="*/ 21 h 2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21">
                    <a:moveTo>
                      <a:pt x="9" y="21"/>
                    </a:moveTo>
                    <a:lnTo>
                      <a:pt x="2" y="17"/>
                    </a:lnTo>
                    <a:lnTo>
                      <a:pt x="11" y="1"/>
                    </a:lnTo>
                    <a:lnTo>
                      <a:pt x="18" y="4"/>
                    </a:lnTo>
                    <a:lnTo>
                      <a:pt x="9" y="21"/>
                    </a:lnTo>
                    <a:close/>
                    <a:moveTo>
                      <a:pt x="7" y="0"/>
                    </a:moveTo>
                    <a:lnTo>
                      <a:pt x="9" y="0"/>
                    </a:lnTo>
                    <a:lnTo>
                      <a:pt x="11" y="1"/>
                    </a:lnTo>
                    <a:lnTo>
                      <a:pt x="7" y="9"/>
                    </a:lnTo>
                    <a:lnTo>
                      <a:pt x="7" y="0"/>
                    </a:lnTo>
                    <a:close/>
                    <a:moveTo>
                      <a:pt x="7" y="18"/>
                    </a:moveTo>
                    <a:lnTo>
                      <a:pt x="3" y="18"/>
                    </a:lnTo>
                    <a:lnTo>
                      <a:pt x="3" y="0"/>
                    </a:lnTo>
                    <a:lnTo>
                      <a:pt x="7" y="0"/>
                    </a:lnTo>
                    <a:lnTo>
                      <a:pt x="7" y="18"/>
                    </a:lnTo>
                    <a:close/>
                    <a:moveTo>
                      <a:pt x="3" y="18"/>
                    </a:moveTo>
                    <a:lnTo>
                      <a:pt x="0" y="18"/>
                    </a:lnTo>
                    <a:lnTo>
                      <a:pt x="0" y="0"/>
                    </a:lnTo>
                    <a:lnTo>
                      <a:pt x="3" y="0"/>
                    </a:lnTo>
                    <a:lnTo>
                      <a:pt x="3"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91" name="Rectangle 1282">
                <a:extLst>
                  <a:ext uri="{FF2B5EF4-FFF2-40B4-BE49-F238E27FC236}">
                    <a16:creationId xmlns:a16="http://schemas.microsoft.com/office/drawing/2014/main" id="{7D4BC96F-76AE-4903-9493-642EFEDE922B}"/>
                  </a:ext>
                </a:extLst>
              </p:cNvPr>
              <p:cNvSpPr>
                <a:spLocks noChangeArrowheads="1"/>
              </p:cNvSpPr>
              <p:nvPr/>
            </p:nvSpPr>
            <p:spPr bwMode="auto">
              <a:xfrm>
                <a:off x="2212" y="1015"/>
                <a:ext cx="2" cy="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16192" name="Rectangle 1283">
                <a:extLst>
                  <a:ext uri="{FF2B5EF4-FFF2-40B4-BE49-F238E27FC236}">
                    <a16:creationId xmlns:a16="http://schemas.microsoft.com/office/drawing/2014/main" id="{8F2C95A1-32C2-45DD-87EA-4CBB8918F797}"/>
                  </a:ext>
                </a:extLst>
              </p:cNvPr>
              <p:cNvSpPr>
                <a:spLocks noChangeArrowheads="1"/>
              </p:cNvSpPr>
              <p:nvPr/>
            </p:nvSpPr>
            <p:spPr bwMode="auto">
              <a:xfrm>
                <a:off x="2212" y="1015"/>
                <a:ext cx="1" cy="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16193" name="Freeform 1284">
                <a:extLst>
                  <a:ext uri="{FF2B5EF4-FFF2-40B4-BE49-F238E27FC236}">
                    <a16:creationId xmlns:a16="http://schemas.microsoft.com/office/drawing/2014/main" id="{02BFAC32-D684-4614-9BC2-CE6C604B87B6}"/>
                  </a:ext>
                </a:extLst>
              </p:cNvPr>
              <p:cNvSpPr>
                <a:spLocks noEditPoints="1"/>
              </p:cNvSpPr>
              <p:nvPr/>
            </p:nvSpPr>
            <p:spPr bwMode="auto">
              <a:xfrm>
                <a:off x="2207" y="1015"/>
                <a:ext cx="5" cy="5"/>
              </a:xfrm>
              <a:custGeom>
                <a:avLst/>
                <a:gdLst>
                  <a:gd name="T0" fmla="*/ 5 w 17"/>
                  <a:gd name="T1" fmla="*/ 4 h 21"/>
                  <a:gd name="T2" fmla="*/ 3 w 17"/>
                  <a:gd name="T3" fmla="*/ 4 h 21"/>
                  <a:gd name="T4" fmla="*/ 3 w 17"/>
                  <a:gd name="T5" fmla="*/ 0 h 21"/>
                  <a:gd name="T6" fmla="*/ 5 w 17"/>
                  <a:gd name="T7" fmla="*/ 0 h 21"/>
                  <a:gd name="T8" fmla="*/ 5 w 17"/>
                  <a:gd name="T9" fmla="*/ 4 h 21"/>
                  <a:gd name="T10" fmla="*/ 2 w 17"/>
                  <a:gd name="T11" fmla="*/ 0 h 21"/>
                  <a:gd name="T12" fmla="*/ 2 w 17"/>
                  <a:gd name="T13" fmla="*/ 0 h 21"/>
                  <a:gd name="T14" fmla="*/ 3 w 17"/>
                  <a:gd name="T15" fmla="*/ 0 h 21"/>
                  <a:gd name="T16" fmla="*/ 3 w 17"/>
                  <a:gd name="T17" fmla="*/ 2 h 21"/>
                  <a:gd name="T18" fmla="*/ 2 w 17"/>
                  <a:gd name="T19" fmla="*/ 0 h 21"/>
                  <a:gd name="T20" fmla="*/ 4 w 17"/>
                  <a:gd name="T21" fmla="*/ 4 h 21"/>
                  <a:gd name="T22" fmla="*/ 2 w 17"/>
                  <a:gd name="T23" fmla="*/ 5 h 21"/>
                  <a:gd name="T24" fmla="*/ 0 w 17"/>
                  <a:gd name="T25" fmla="*/ 1 h 21"/>
                  <a:gd name="T26" fmla="*/ 2 w 17"/>
                  <a:gd name="T27" fmla="*/ 0 h 21"/>
                  <a:gd name="T28" fmla="*/ 4 w 17"/>
                  <a:gd name="T29" fmla="*/ 4 h 2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7"/>
                  <a:gd name="T46" fmla="*/ 0 h 21"/>
                  <a:gd name="T47" fmla="*/ 17 w 17"/>
                  <a:gd name="T48" fmla="*/ 21 h 2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7" h="21">
                    <a:moveTo>
                      <a:pt x="17" y="18"/>
                    </a:moveTo>
                    <a:lnTo>
                      <a:pt x="11" y="18"/>
                    </a:lnTo>
                    <a:lnTo>
                      <a:pt x="11" y="0"/>
                    </a:lnTo>
                    <a:lnTo>
                      <a:pt x="17" y="0"/>
                    </a:lnTo>
                    <a:lnTo>
                      <a:pt x="17" y="18"/>
                    </a:lnTo>
                    <a:close/>
                    <a:moveTo>
                      <a:pt x="6" y="1"/>
                    </a:moveTo>
                    <a:lnTo>
                      <a:pt x="8" y="0"/>
                    </a:lnTo>
                    <a:lnTo>
                      <a:pt x="11" y="0"/>
                    </a:lnTo>
                    <a:lnTo>
                      <a:pt x="11" y="9"/>
                    </a:lnTo>
                    <a:lnTo>
                      <a:pt x="6" y="1"/>
                    </a:lnTo>
                    <a:close/>
                    <a:moveTo>
                      <a:pt x="15" y="17"/>
                    </a:moveTo>
                    <a:lnTo>
                      <a:pt x="8" y="21"/>
                    </a:lnTo>
                    <a:lnTo>
                      <a:pt x="0" y="4"/>
                    </a:lnTo>
                    <a:lnTo>
                      <a:pt x="6" y="1"/>
                    </a:lnTo>
                    <a:lnTo>
                      <a:pt x="15"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94" name="Freeform 1285">
                <a:extLst>
                  <a:ext uri="{FF2B5EF4-FFF2-40B4-BE49-F238E27FC236}">
                    <a16:creationId xmlns:a16="http://schemas.microsoft.com/office/drawing/2014/main" id="{5C938E5D-D1DF-4D41-AB11-D5D89272D877}"/>
                  </a:ext>
                </a:extLst>
              </p:cNvPr>
              <p:cNvSpPr>
                <a:spLocks/>
              </p:cNvSpPr>
              <p:nvPr/>
            </p:nvSpPr>
            <p:spPr bwMode="auto">
              <a:xfrm>
                <a:off x="2208" y="1018"/>
                <a:ext cx="1" cy="3"/>
              </a:xfrm>
              <a:custGeom>
                <a:avLst/>
                <a:gdLst>
                  <a:gd name="T0" fmla="*/ 1 w 4"/>
                  <a:gd name="T1" fmla="*/ 3 h 10"/>
                  <a:gd name="T2" fmla="*/ 1 w 4"/>
                  <a:gd name="T3" fmla="*/ 3 h 10"/>
                  <a:gd name="T4" fmla="*/ 0 w 4"/>
                  <a:gd name="T5" fmla="*/ 3 h 10"/>
                  <a:gd name="T6" fmla="*/ 0 w 4"/>
                  <a:gd name="T7" fmla="*/ 0 h 10"/>
                  <a:gd name="T8" fmla="*/ 1 w 4"/>
                  <a:gd name="T9" fmla="*/ 3 h 10"/>
                  <a:gd name="T10" fmla="*/ 0 60000 65536"/>
                  <a:gd name="T11" fmla="*/ 0 60000 65536"/>
                  <a:gd name="T12" fmla="*/ 0 60000 65536"/>
                  <a:gd name="T13" fmla="*/ 0 60000 65536"/>
                  <a:gd name="T14" fmla="*/ 0 60000 65536"/>
                  <a:gd name="T15" fmla="*/ 0 w 4"/>
                  <a:gd name="T16" fmla="*/ 0 h 10"/>
                  <a:gd name="T17" fmla="*/ 4 w 4"/>
                  <a:gd name="T18" fmla="*/ 10 h 10"/>
                </a:gdLst>
                <a:ahLst/>
                <a:cxnLst>
                  <a:cxn ang="T10">
                    <a:pos x="T0" y="T1"/>
                  </a:cxn>
                  <a:cxn ang="T11">
                    <a:pos x="T2" y="T3"/>
                  </a:cxn>
                  <a:cxn ang="T12">
                    <a:pos x="T4" y="T5"/>
                  </a:cxn>
                  <a:cxn ang="T13">
                    <a:pos x="T6" y="T7"/>
                  </a:cxn>
                  <a:cxn ang="T14">
                    <a:pos x="T8" y="T9"/>
                  </a:cxn>
                </a:cxnLst>
                <a:rect l="T15" t="T16" r="T17" b="T18"/>
                <a:pathLst>
                  <a:path w="4" h="10">
                    <a:moveTo>
                      <a:pt x="4" y="9"/>
                    </a:moveTo>
                    <a:lnTo>
                      <a:pt x="2" y="10"/>
                    </a:lnTo>
                    <a:lnTo>
                      <a:pt x="0" y="10"/>
                    </a:lnTo>
                    <a:lnTo>
                      <a:pt x="0" y="0"/>
                    </a:lnTo>
                    <a:lnTo>
                      <a:pt x="4"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95" name="Freeform 1286">
                <a:extLst>
                  <a:ext uri="{FF2B5EF4-FFF2-40B4-BE49-F238E27FC236}">
                    <a16:creationId xmlns:a16="http://schemas.microsoft.com/office/drawing/2014/main" id="{96699027-A014-4EC5-ACB6-B851E58D6B92}"/>
                  </a:ext>
                </a:extLst>
              </p:cNvPr>
              <p:cNvSpPr>
                <a:spLocks noEditPoints="1"/>
              </p:cNvSpPr>
              <p:nvPr/>
            </p:nvSpPr>
            <p:spPr bwMode="auto">
              <a:xfrm>
                <a:off x="2204" y="1016"/>
                <a:ext cx="4" cy="5"/>
              </a:xfrm>
              <a:custGeom>
                <a:avLst/>
                <a:gdLst>
                  <a:gd name="T0" fmla="*/ 4 w 19"/>
                  <a:gd name="T1" fmla="*/ 5 h 21"/>
                  <a:gd name="T2" fmla="*/ 3 w 19"/>
                  <a:gd name="T3" fmla="*/ 5 h 21"/>
                  <a:gd name="T4" fmla="*/ 3 w 19"/>
                  <a:gd name="T5" fmla="*/ 0 h 21"/>
                  <a:gd name="T6" fmla="*/ 4 w 19"/>
                  <a:gd name="T7" fmla="*/ 0 h 21"/>
                  <a:gd name="T8" fmla="*/ 4 w 19"/>
                  <a:gd name="T9" fmla="*/ 5 h 21"/>
                  <a:gd name="T10" fmla="*/ 2 w 19"/>
                  <a:gd name="T11" fmla="*/ 0 h 21"/>
                  <a:gd name="T12" fmla="*/ 2 w 19"/>
                  <a:gd name="T13" fmla="*/ 0 h 21"/>
                  <a:gd name="T14" fmla="*/ 3 w 19"/>
                  <a:gd name="T15" fmla="*/ 0 h 21"/>
                  <a:gd name="T16" fmla="*/ 3 w 19"/>
                  <a:gd name="T17" fmla="*/ 2 h 21"/>
                  <a:gd name="T18" fmla="*/ 2 w 19"/>
                  <a:gd name="T19" fmla="*/ 0 h 21"/>
                  <a:gd name="T20" fmla="*/ 3 w 19"/>
                  <a:gd name="T21" fmla="*/ 4 h 21"/>
                  <a:gd name="T22" fmla="*/ 1 w 19"/>
                  <a:gd name="T23" fmla="*/ 5 h 21"/>
                  <a:gd name="T24" fmla="*/ 0 w 19"/>
                  <a:gd name="T25" fmla="*/ 1 h 21"/>
                  <a:gd name="T26" fmla="*/ 2 w 19"/>
                  <a:gd name="T27" fmla="*/ 0 h 21"/>
                  <a:gd name="T28" fmla="*/ 3 w 19"/>
                  <a:gd name="T29" fmla="*/ 4 h 2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9"/>
                  <a:gd name="T46" fmla="*/ 0 h 21"/>
                  <a:gd name="T47" fmla="*/ 19 w 19"/>
                  <a:gd name="T48" fmla="*/ 21 h 2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9" h="21">
                    <a:moveTo>
                      <a:pt x="19" y="19"/>
                    </a:moveTo>
                    <a:lnTo>
                      <a:pt x="12" y="19"/>
                    </a:lnTo>
                    <a:lnTo>
                      <a:pt x="12" y="0"/>
                    </a:lnTo>
                    <a:lnTo>
                      <a:pt x="19" y="0"/>
                    </a:lnTo>
                    <a:lnTo>
                      <a:pt x="19" y="19"/>
                    </a:lnTo>
                    <a:close/>
                    <a:moveTo>
                      <a:pt x="10" y="0"/>
                    </a:moveTo>
                    <a:lnTo>
                      <a:pt x="11" y="0"/>
                    </a:lnTo>
                    <a:lnTo>
                      <a:pt x="12" y="0"/>
                    </a:lnTo>
                    <a:lnTo>
                      <a:pt x="12" y="9"/>
                    </a:lnTo>
                    <a:lnTo>
                      <a:pt x="10" y="0"/>
                    </a:lnTo>
                    <a:close/>
                    <a:moveTo>
                      <a:pt x="16" y="18"/>
                    </a:moveTo>
                    <a:lnTo>
                      <a:pt x="6" y="21"/>
                    </a:lnTo>
                    <a:lnTo>
                      <a:pt x="0" y="3"/>
                    </a:lnTo>
                    <a:lnTo>
                      <a:pt x="10" y="0"/>
                    </a:lnTo>
                    <a:lnTo>
                      <a:pt x="16"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96" name="Freeform 1287">
                <a:extLst>
                  <a:ext uri="{FF2B5EF4-FFF2-40B4-BE49-F238E27FC236}">
                    <a16:creationId xmlns:a16="http://schemas.microsoft.com/office/drawing/2014/main" id="{5C3836CF-4727-464D-905D-2DAF29BCCE53}"/>
                  </a:ext>
                </a:extLst>
              </p:cNvPr>
              <p:cNvSpPr>
                <a:spLocks noEditPoints="1"/>
              </p:cNvSpPr>
              <p:nvPr/>
            </p:nvSpPr>
            <p:spPr bwMode="auto">
              <a:xfrm>
                <a:off x="2201" y="1017"/>
                <a:ext cx="4" cy="5"/>
              </a:xfrm>
              <a:custGeom>
                <a:avLst/>
                <a:gdLst>
                  <a:gd name="T0" fmla="*/ 4 w 18"/>
                  <a:gd name="T1" fmla="*/ 4 h 21"/>
                  <a:gd name="T2" fmla="*/ 4 w 18"/>
                  <a:gd name="T3" fmla="*/ 4 h 21"/>
                  <a:gd name="T4" fmla="*/ 4 w 18"/>
                  <a:gd name="T5" fmla="*/ 5 h 21"/>
                  <a:gd name="T6" fmla="*/ 4 w 18"/>
                  <a:gd name="T7" fmla="*/ 2 h 21"/>
                  <a:gd name="T8" fmla="*/ 4 w 18"/>
                  <a:gd name="T9" fmla="*/ 4 h 21"/>
                  <a:gd name="T10" fmla="*/ 4 w 18"/>
                  <a:gd name="T11" fmla="*/ 5 h 21"/>
                  <a:gd name="T12" fmla="*/ 1 w 18"/>
                  <a:gd name="T13" fmla="*/ 5 h 21"/>
                  <a:gd name="T14" fmla="*/ 0 w 18"/>
                  <a:gd name="T15" fmla="*/ 1 h 21"/>
                  <a:gd name="T16" fmla="*/ 3 w 18"/>
                  <a:gd name="T17" fmla="*/ 0 h 21"/>
                  <a:gd name="T18" fmla="*/ 4 w 18"/>
                  <a:gd name="T19" fmla="*/ 5 h 2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
                  <a:gd name="T31" fmla="*/ 0 h 21"/>
                  <a:gd name="T32" fmla="*/ 18 w 18"/>
                  <a:gd name="T33" fmla="*/ 21 h 2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 h="21">
                    <a:moveTo>
                      <a:pt x="18" y="18"/>
                    </a:moveTo>
                    <a:lnTo>
                      <a:pt x="18" y="18"/>
                    </a:lnTo>
                    <a:lnTo>
                      <a:pt x="18" y="19"/>
                    </a:lnTo>
                    <a:lnTo>
                      <a:pt x="16" y="9"/>
                    </a:lnTo>
                    <a:lnTo>
                      <a:pt x="18" y="18"/>
                    </a:lnTo>
                    <a:close/>
                    <a:moveTo>
                      <a:pt x="18" y="19"/>
                    </a:moveTo>
                    <a:lnTo>
                      <a:pt x="5" y="21"/>
                    </a:lnTo>
                    <a:lnTo>
                      <a:pt x="0" y="4"/>
                    </a:lnTo>
                    <a:lnTo>
                      <a:pt x="13" y="0"/>
                    </a:lnTo>
                    <a:lnTo>
                      <a:pt x="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97" name="Freeform 1288">
                <a:extLst>
                  <a:ext uri="{FF2B5EF4-FFF2-40B4-BE49-F238E27FC236}">
                    <a16:creationId xmlns:a16="http://schemas.microsoft.com/office/drawing/2014/main" id="{C1125347-48C6-48DF-BC49-F255C3DC44E2}"/>
                  </a:ext>
                </a:extLst>
              </p:cNvPr>
              <p:cNvSpPr>
                <a:spLocks noEditPoints="1"/>
              </p:cNvSpPr>
              <p:nvPr/>
            </p:nvSpPr>
            <p:spPr bwMode="auto">
              <a:xfrm>
                <a:off x="2198" y="1018"/>
                <a:ext cx="4" cy="5"/>
              </a:xfrm>
              <a:custGeom>
                <a:avLst/>
                <a:gdLst>
                  <a:gd name="T0" fmla="*/ 2 w 16"/>
                  <a:gd name="T1" fmla="*/ 0 h 21"/>
                  <a:gd name="T2" fmla="*/ 3 w 16"/>
                  <a:gd name="T3" fmla="*/ 0 h 21"/>
                  <a:gd name="T4" fmla="*/ 3 w 16"/>
                  <a:gd name="T5" fmla="*/ 0 h 21"/>
                  <a:gd name="T6" fmla="*/ 3 w 16"/>
                  <a:gd name="T7" fmla="*/ 2 h 21"/>
                  <a:gd name="T8" fmla="*/ 2 w 16"/>
                  <a:gd name="T9" fmla="*/ 0 h 21"/>
                  <a:gd name="T10" fmla="*/ 4 w 16"/>
                  <a:gd name="T11" fmla="*/ 4 h 21"/>
                  <a:gd name="T12" fmla="*/ 2 w 16"/>
                  <a:gd name="T13" fmla="*/ 5 h 21"/>
                  <a:gd name="T14" fmla="*/ 0 w 16"/>
                  <a:gd name="T15" fmla="*/ 1 h 21"/>
                  <a:gd name="T16" fmla="*/ 2 w 16"/>
                  <a:gd name="T17" fmla="*/ 0 h 21"/>
                  <a:gd name="T18" fmla="*/ 4 w 16"/>
                  <a:gd name="T19" fmla="*/ 4 h 2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21"/>
                  <a:gd name="T32" fmla="*/ 16 w 16"/>
                  <a:gd name="T33" fmla="*/ 21 h 2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21">
                    <a:moveTo>
                      <a:pt x="9" y="0"/>
                    </a:moveTo>
                    <a:lnTo>
                      <a:pt x="10" y="0"/>
                    </a:lnTo>
                    <a:lnTo>
                      <a:pt x="12" y="8"/>
                    </a:lnTo>
                    <a:lnTo>
                      <a:pt x="9" y="0"/>
                    </a:lnTo>
                    <a:close/>
                    <a:moveTo>
                      <a:pt x="16" y="17"/>
                    </a:moveTo>
                    <a:lnTo>
                      <a:pt x="6" y="21"/>
                    </a:lnTo>
                    <a:lnTo>
                      <a:pt x="0" y="3"/>
                    </a:lnTo>
                    <a:lnTo>
                      <a:pt x="9" y="0"/>
                    </a:lnTo>
                    <a:lnTo>
                      <a:pt x="16"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98" name="Freeform 1289">
                <a:extLst>
                  <a:ext uri="{FF2B5EF4-FFF2-40B4-BE49-F238E27FC236}">
                    <a16:creationId xmlns:a16="http://schemas.microsoft.com/office/drawing/2014/main" id="{AB99E3AF-CD81-4A15-934D-773147AAD1AB}"/>
                  </a:ext>
                </a:extLst>
              </p:cNvPr>
              <p:cNvSpPr>
                <a:spLocks noEditPoints="1"/>
              </p:cNvSpPr>
              <p:nvPr/>
            </p:nvSpPr>
            <p:spPr bwMode="auto">
              <a:xfrm>
                <a:off x="2194" y="1018"/>
                <a:ext cx="6" cy="6"/>
              </a:xfrm>
              <a:custGeom>
                <a:avLst/>
                <a:gdLst>
                  <a:gd name="T0" fmla="*/ 4 w 21"/>
                  <a:gd name="T1" fmla="*/ 0 h 23"/>
                  <a:gd name="T2" fmla="*/ 4 w 21"/>
                  <a:gd name="T3" fmla="*/ 0 h 23"/>
                  <a:gd name="T4" fmla="*/ 4 w 21"/>
                  <a:gd name="T5" fmla="*/ 0 h 23"/>
                  <a:gd name="T6" fmla="*/ 5 w 21"/>
                  <a:gd name="T7" fmla="*/ 2 h 23"/>
                  <a:gd name="T8" fmla="*/ 4 w 21"/>
                  <a:gd name="T9" fmla="*/ 0 h 23"/>
                  <a:gd name="T10" fmla="*/ 6 w 21"/>
                  <a:gd name="T11" fmla="*/ 5 h 23"/>
                  <a:gd name="T12" fmla="*/ 3 w 21"/>
                  <a:gd name="T13" fmla="*/ 6 h 23"/>
                  <a:gd name="T14" fmla="*/ 0 w 21"/>
                  <a:gd name="T15" fmla="*/ 2 h 23"/>
                  <a:gd name="T16" fmla="*/ 4 w 21"/>
                  <a:gd name="T17" fmla="*/ 0 h 23"/>
                  <a:gd name="T18" fmla="*/ 6 w 21"/>
                  <a:gd name="T19" fmla="*/ 5 h 2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
                  <a:gd name="T31" fmla="*/ 0 h 23"/>
                  <a:gd name="T32" fmla="*/ 21 w 21"/>
                  <a:gd name="T33" fmla="*/ 23 h 2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 h="23">
                    <a:moveTo>
                      <a:pt x="13" y="0"/>
                    </a:moveTo>
                    <a:lnTo>
                      <a:pt x="13" y="0"/>
                    </a:lnTo>
                    <a:lnTo>
                      <a:pt x="14" y="0"/>
                    </a:lnTo>
                    <a:lnTo>
                      <a:pt x="18" y="9"/>
                    </a:lnTo>
                    <a:lnTo>
                      <a:pt x="13" y="0"/>
                    </a:lnTo>
                    <a:close/>
                    <a:moveTo>
                      <a:pt x="21" y="18"/>
                    </a:moveTo>
                    <a:lnTo>
                      <a:pt x="9" y="23"/>
                    </a:lnTo>
                    <a:lnTo>
                      <a:pt x="0" y="7"/>
                    </a:lnTo>
                    <a:lnTo>
                      <a:pt x="13" y="0"/>
                    </a:lnTo>
                    <a:lnTo>
                      <a:pt x="21"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99" name="Freeform 1290">
                <a:extLst>
                  <a:ext uri="{FF2B5EF4-FFF2-40B4-BE49-F238E27FC236}">
                    <a16:creationId xmlns:a16="http://schemas.microsoft.com/office/drawing/2014/main" id="{B3251F29-8A3B-4207-AAD2-313F658B2ED0}"/>
                  </a:ext>
                </a:extLst>
              </p:cNvPr>
              <p:cNvSpPr>
                <a:spLocks noEditPoints="1"/>
              </p:cNvSpPr>
              <p:nvPr/>
            </p:nvSpPr>
            <p:spPr bwMode="auto">
              <a:xfrm>
                <a:off x="2193" y="1020"/>
                <a:ext cx="4" cy="5"/>
              </a:xfrm>
              <a:custGeom>
                <a:avLst/>
                <a:gdLst>
                  <a:gd name="T0" fmla="*/ 4 w 17"/>
                  <a:gd name="T1" fmla="*/ 4 h 22"/>
                  <a:gd name="T2" fmla="*/ 4 w 17"/>
                  <a:gd name="T3" fmla="*/ 4 h 22"/>
                  <a:gd name="T4" fmla="*/ 4 w 17"/>
                  <a:gd name="T5" fmla="*/ 4 h 22"/>
                  <a:gd name="T6" fmla="*/ 3 w 17"/>
                  <a:gd name="T7" fmla="*/ 2 h 22"/>
                  <a:gd name="T8" fmla="*/ 4 w 17"/>
                  <a:gd name="T9" fmla="*/ 4 h 22"/>
                  <a:gd name="T10" fmla="*/ 4 w 17"/>
                  <a:gd name="T11" fmla="*/ 4 h 22"/>
                  <a:gd name="T12" fmla="*/ 1 w 17"/>
                  <a:gd name="T13" fmla="*/ 5 h 22"/>
                  <a:gd name="T14" fmla="*/ 0 w 17"/>
                  <a:gd name="T15" fmla="*/ 1 h 22"/>
                  <a:gd name="T16" fmla="*/ 2 w 17"/>
                  <a:gd name="T17" fmla="*/ 0 h 22"/>
                  <a:gd name="T18" fmla="*/ 4 w 17"/>
                  <a:gd name="T19" fmla="*/ 4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
                  <a:gd name="T31" fmla="*/ 0 h 22"/>
                  <a:gd name="T32" fmla="*/ 17 w 17"/>
                  <a:gd name="T33" fmla="*/ 22 h 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 h="22">
                    <a:moveTo>
                      <a:pt x="17" y="18"/>
                    </a:moveTo>
                    <a:lnTo>
                      <a:pt x="16" y="19"/>
                    </a:lnTo>
                    <a:lnTo>
                      <a:pt x="12" y="10"/>
                    </a:lnTo>
                    <a:lnTo>
                      <a:pt x="17" y="18"/>
                    </a:lnTo>
                    <a:close/>
                    <a:moveTo>
                      <a:pt x="16" y="19"/>
                    </a:moveTo>
                    <a:lnTo>
                      <a:pt x="6" y="22"/>
                    </a:lnTo>
                    <a:lnTo>
                      <a:pt x="0" y="4"/>
                    </a:lnTo>
                    <a:lnTo>
                      <a:pt x="9" y="0"/>
                    </a:lnTo>
                    <a:lnTo>
                      <a:pt x="16"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00" name="Freeform 1291">
                <a:extLst>
                  <a:ext uri="{FF2B5EF4-FFF2-40B4-BE49-F238E27FC236}">
                    <a16:creationId xmlns:a16="http://schemas.microsoft.com/office/drawing/2014/main" id="{0A0B4C75-6696-42EA-81B7-B44A7CBCD087}"/>
                  </a:ext>
                </a:extLst>
              </p:cNvPr>
              <p:cNvSpPr>
                <a:spLocks noEditPoints="1"/>
              </p:cNvSpPr>
              <p:nvPr/>
            </p:nvSpPr>
            <p:spPr bwMode="auto">
              <a:xfrm>
                <a:off x="2188" y="1021"/>
                <a:ext cx="6" cy="7"/>
              </a:xfrm>
              <a:custGeom>
                <a:avLst/>
                <a:gdLst>
                  <a:gd name="T0" fmla="*/ 4 w 28"/>
                  <a:gd name="T1" fmla="*/ 0 h 28"/>
                  <a:gd name="T2" fmla="*/ 4 w 28"/>
                  <a:gd name="T3" fmla="*/ 0 h 28"/>
                  <a:gd name="T4" fmla="*/ 4 w 28"/>
                  <a:gd name="T5" fmla="*/ 0 h 28"/>
                  <a:gd name="T6" fmla="*/ 5 w 28"/>
                  <a:gd name="T7" fmla="*/ 3 h 28"/>
                  <a:gd name="T8" fmla="*/ 4 w 28"/>
                  <a:gd name="T9" fmla="*/ 0 h 28"/>
                  <a:gd name="T10" fmla="*/ 6 w 28"/>
                  <a:gd name="T11" fmla="*/ 4 h 28"/>
                  <a:gd name="T12" fmla="*/ 4 w 28"/>
                  <a:gd name="T13" fmla="*/ 6 h 28"/>
                  <a:gd name="T14" fmla="*/ 2 w 28"/>
                  <a:gd name="T15" fmla="*/ 2 h 28"/>
                  <a:gd name="T16" fmla="*/ 4 w 28"/>
                  <a:gd name="T17" fmla="*/ 0 h 28"/>
                  <a:gd name="T18" fmla="*/ 6 w 28"/>
                  <a:gd name="T19" fmla="*/ 4 h 28"/>
                  <a:gd name="T20" fmla="*/ 2 w 28"/>
                  <a:gd name="T21" fmla="*/ 2 h 28"/>
                  <a:gd name="T22" fmla="*/ 2 w 28"/>
                  <a:gd name="T23" fmla="*/ 2 h 28"/>
                  <a:gd name="T24" fmla="*/ 2 w 28"/>
                  <a:gd name="T25" fmla="*/ 2 h 28"/>
                  <a:gd name="T26" fmla="*/ 3 w 28"/>
                  <a:gd name="T27" fmla="*/ 4 h 28"/>
                  <a:gd name="T28" fmla="*/ 2 w 28"/>
                  <a:gd name="T29" fmla="*/ 2 h 28"/>
                  <a:gd name="T30" fmla="*/ 4 w 28"/>
                  <a:gd name="T31" fmla="*/ 6 h 28"/>
                  <a:gd name="T32" fmla="*/ 3 w 28"/>
                  <a:gd name="T33" fmla="*/ 7 h 28"/>
                  <a:gd name="T34" fmla="*/ 0 w 28"/>
                  <a:gd name="T35" fmla="*/ 4 h 28"/>
                  <a:gd name="T36" fmla="*/ 2 w 28"/>
                  <a:gd name="T37" fmla="*/ 2 h 28"/>
                  <a:gd name="T38" fmla="*/ 4 w 28"/>
                  <a:gd name="T39" fmla="*/ 6 h 2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8"/>
                  <a:gd name="T61" fmla="*/ 0 h 28"/>
                  <a:gd name="T62" fmla="*/ 28 w 28"/>
                  <a:gd name="T63" fmla="*/ 28 h 2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8" h="28">
                    <a:moveTo>
                      <a:pt x="18" y="1"/>
                    </a:moveTo>
                    <a:lnTo>
                      <a:pt x="19" y="1"/>
                    </a:lnTo>
                    <a:lnTo>
                      <a:pt x="20" y="0"/>
                    </a:lnTo>
                    <a:lnTo>
                      <a:pt x="22" y="10"/>
                    </a:lnTo>
                    <a:lnTo>
                      <a:pt x="18" y="1"/>
                    </a:lnTo>
                    <a:close/>
                    <a:moveTo>
                      <a:pt x="28" y="17"/>
                    </a:moveTo>
                    <a:lnTo>
                      <a:pt x="18" y="23"/>
                    </a:lnTo>
                    <a:lnTo>
                      <a:pt x="8" y="7"/>
                    </a:lnTo>
                    <a:lnTo>
                      <a:pt x="18" y="1"/>
                    </a:lnTo>
                    <a:lnTo>
                      <a:pt x="28" y="17"/>
                    </a:lnTo>
                    <a:close/>
                    <a:moveTo>
                      <a:pt x="7" y="9"/>
                    </a:moveTo>
                    <a:lnTo>
                      <a:pt x="7" y="9"/>
                    </a:lnTo>
                    <a:lnTo>
                      <a:pt x="8" y="7"/>
                    </a:lnTo>
                    <a:lnTo>
                      <a:pt x="14" y="15"/>
                    </a:lnTo>
                    <a:lnTo>
                      <a:pt x="7" y="9"/>
                    </a:lnTo>
                    <a:close/>
                    <a:moveTo>
                      <a:pt x="20" y="22"/>
                    </a:moveTo>
                    <a:lnTo>
                      <a:pt x="14" y="28"/>
                    </a:lnTo>
                    <a:lnTo>
                      <a:pt x="0" y="15"/>
                    </a:lnTo>
                    <a:lnTo>
                      <a:pt x="7" y="9"/>
                    </a:lnTo>
                    <a:lnTo>
                      <a:pt x="20" y="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01" name="Freeform 1292">
                <a:extLst>
                  <a:ext uri="{FF2B5EF4-FFF2-40B4-BE49-F238E27FC236}">
                    <a16:creationId xmlns:a16="http://schemas.microsoft.com/office/drawing/2014/main" id="{AB81318B-00D5-4647-A3A2-8CE50B27DA4C}"/>
                  </a:ext>
                </a:extLst>
              </p:cNvPr>
              <p:cNvSpPr>
                <a:spLocks noEditPoints="1"/>
              </p:cNvSpPr>
              <p:nvPr/>
            </p:nvSpPr>
            <p:spPr bwMode="auto">
              <a:xfrm>
                <a:off x="2185" y="1024"/>
                <a:ext cx="6" cy="6"/>
              </a:xfrm>
              <a:custGeom>
                <a:avLst/>
                <a:gdLst>
                  <a:gd name="T0" fmla="*/ 6 w 25"/>
                  <a:gd name="T1" fmla="*/ 4 h 23"/>
                  <a:gd name="T2" fmla="*/ 6 w 25"/>
                  <a:gd name="T3" fmla="*/ 4 h 23"/>
                  <a:gd name="T4" fmla="*/ 5 w 25"/>
                  <a:gd name="T5" fmla="*/ 5 h 23"/>
                  <a:gd name="T6" fmla="*/ 4 w 25"/>
                  <a:gd name="T7" fmla="*/ 2 h 23"/>
                  <a:gd name="T8" fmla="*/ 6 w 25"/>
                  <a:gd name="T9" fmla="*/ 4 h 23"/>
                  <a:gd name="T10" fmla="*/ 5 w 25"/>
                  <a:gd name="T11" fmla="*/ 5 h 23"/>
                  <a:gd name="T12" fmla="*/ 4 w 25"/>
                  <a:gd name="T13" fmla="*/ 5 h 23"/>
                  <a:gd name="T14" fmla="*/ 2 w 25"/>
                  <a:gd name="T15" fmla="*/ 1 h 23"/>
                  <a:gd name="T16" fmla="*/ 3 w 25"/>
                  <a:gd name="T17" fmla="*/ 0 h 23"/>
                  <a:gd name="T18" fmla="*/ 5 w 25"/>
                  <a:gd name="T19" fmla="*/ 5 h 23"/>
                  <a:gd name="T20" fmla="*/ 0 w 25"/>
                  <a:gd name="T21" fmla="*/ 2 h 23"/>
                  <a:gd name="T22" fmla="*/ 1 w 25"/>
                  <a:gd name="T23" fmla="*/ 1 h 23"/>
                  <a:gd name="T24" fmla="*/ 2 w 25"/>
                  <a:gd name="T25" fmla="*/ 1 h 23"/>
                  <a:gd name="T26" fmla="*/ 3 w 25"/>
                  <a:gd name="T27" fmla="*/ 3 h 23"/>
                  <a:gd name="T28" fmla="*/ 0 w 25"/>
                  <a:gd name="T29" fmla="*/ 2 h 23"/>
                  <a:gd name="T30" fmla="*/ 5 w 25"/>
                  <a:gd name="T31" fmla="*/ 4 h 23"/>
                  <a:gd name="T32" fmla="*/ 4 w 25"/>
                  <a:gd name="T33" fmla="*/ 6 h 23"/>
                  <a:gd name="T34" fmla="*/ 0 w 25"/>
                  <a:gd name="T35" fmla="*/ 4 h 23"/>
                  <a:gd name="T36" fmla="*/ 0 w 25"/>
                  <a:gd name="T37" fmla="*/ 2 h 23"/>
                  <a:gd name="T38" fmla="*/ 5 w 25"/>
                  <a:gd name="T39" fmla="*/ 4 h 2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23"/>
                  <a:gd name="T62" fmla="*/ 25 w 25"/>
                  <a:gd name="T63" fmla="*/ 23 h 2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23">
                    <a:moveTo>
                      <a:pt x="25" y="15"/>
                    </a:moveTo>
                    <a:lnTo>
                      <a:pt x="23" y="17"/>
                    </a:lnTo>
                    <a:lnTo>
                      <a:pt x="22" y="18"/>
                    </a:lnTo>
                    <a:lnTo>
                      <a:pt x="18" y="9"/>
                    </a:lnTo>
                    <a:lnTo>
                      <a:pt x="25" y="15"/>
                    </a:lnTo>
                    <a:close/>
                    <a:moveTo>
                      <a:pt x="22" y="18"/>
                    </a:moveTo>
                    <a:lnTo>
                      <a:pt x="16" y="21"/>
                    </a:lnTo>
                    <a:lnTo>
                      <a:pt x="7" y="3"/>
                    </a:lnTo>
                    <a:lnTo>
                      <a:pt x="14" y="0"/>
                    </a:lnTo>
                    <a:lnTo>
                      <a:pt x="22" y="18"/>
                    </a:lnTo>
                    <a:close/>
                    <a:moveTo>
                      <a:pt x="2" y="8"/>
                    </a:moveTo>
                    <a:lnTo>
                      <a:pt x="5" y="5"/>
                    </a:lnTo>
                    <a:lnTo>
                      <a:pt x="7" y="3"/>
                    </a:lnTo>
                    <a:lnTo>
                      <a:pt x="11" y="12"/>
                    </a:lnTo>
                    <a:lnTo>
                      <a:pt x="2" y="8"/>
                    </a:lnTo>
                    <a:close/>
                    <a:moveTo>
                      <a:pt x="20" y="17"/>
                    </a:moveTo>
                    <a:lnTo>
                      <a:pt x="17" y="23"/>
                    </a:lnTo>
                    <a:lnTo>
                      <a:pt x="0" y="14"/>
                    </a:lnTo>
                    <a:lnTo>
                      <a:pt x="2" y="8"/>
                    </a:lnTo>
                    <a:lnTo>
                      <a:pt x="20"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02" name="Freeform 1293">
                <a:extLst>
                  <a:ext uri="{FF2B5EF4-FFF2-40B4-BE49-F238E27FC236}">
                    <a16:creationId xmlns:a16="http://schemas.microsoft.com/office/drawing/2014/main" id="{D953A19D-AA04-4B80-B44D-C6D31449E76E}"/>
                  </a:ext>
                </a:extLst>
              </p:cNvPr>
              <p:cNvSpPr>
                <a:spLocks noEditPoints="1"/>
              </p:cNvSpPr>
              <p:nvPr/>
            </p:nvSpPr>
            <p:spPr bwMode="auto">
              <a:xfrm>
                <a:off x="2183" y="1028"/>
                <a:ext cx="6" cy="5"/>
              </a:xfrm>
              <a:custGeom>
                <a:avLst/>
                <a:gdLst>
                  <a:gd name="T0" fmla="*/ 6 w 24"/>
                  <a:gd name="T1" fmla="*/ 2 h 21"/>
                  <a:gd name="T2" fmla="*/ 5 w 24"/>
                  <a:gd name="T3" fmla="*/ 4 h 21"/>
                  <a:gd name="T4" fmla="*/ 1 w 24"/>
                  <a:gd name="T5" fmla="*/ 2 h 21"/>
                  <a:gd name="T6" fmla="*/ 2 w 24"/>
                  <a:gd name="T7" fmla="*/ 0 h 21"/>
                  <a:gd name="T8" fmla="*/ 6 w 24"/>
                  <a:gd name="T9" fmla="*/ 2 h 21"/>
                  <a:gd name="T10" fmla="*/ 5 w 24"/>
                  <a:gd name="T11" fmla="*/ 4 h 21"/>
                  <a:gd name="T12" fmla="*/ 4 w 24"/>
                  <a:gd name="T13" fmla="*/ 5 h 21"/>
                  <a:gd name="T14" fmla="*/ 0 w 24"/>
                  <a:gd name="T15" fmla="*/ 3 h 21"/>
                  <a:gd name="T16" fmla="*/ 1 w 24"/>
                  <a:gd name="T17" fmla="*/ 2 h 21"/>
                  <a:gd name="T18" fmla="*/ 5 w 24"/>
                  <a:gd name="T19" fmla="*/ 4 h 21"/>
                  <a:gd name="T20" fmla="*/ 0 w 24"/>
                  <a:gd name="T21" fmla="*/ 4 h 21"/>
                  <a:gd name="T22" fmla="*/ 0 w 24"/>
                  <a:gd name="T23" fmla="*/ 4 h 21"/>
                  <a:gd name="T24" fmla="*/ 0 w 24"/>
                  <a:gd name="T25" fmla="*/ 3 h 21"/>
                  <a:gd name="T26" fmla="*/ 2 w 24"/>
                  <a:gd name="T27" fmla="*/ 4 h 21"/>
                  <a:gd name="T28" fmla="*/ 0 w 24"/>
                  <a:gd name="T29" fmla="*/ 4 h 2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4"/>
                  <a:gd name="T46" fmla="*/ 0 h 21"/>
                  <a:gd name="T47" fmla="*/ 24 w 24"/>
                  <a:gd name="T48" fmla="*/ 21 h 2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4" h="21">
                    <a:moveTo>
                      <a:pt x="24" y="9"/>
                    </a:moveTo>
                    <a:lnTo>
                      <a:pt x="21" y="15"/>
                    </a:lnTo>
                    <a:lnTo>
                      <a:pt x="4" y="7"/>
                    </a:lnTo>
                    <a:lnTo>
                      <a:pt x="7" y="0"/>
                    </a:lnTo>
                    <a:lnTo>
                      <a:pt x="24" y="9"/>
                    </a:lnTo>
                    <a:close/>
                    <a:moveTo>
                      <a:pt x="21" y="15"/>
                    </a:moveTo>
                    <a:lnTo>
                      <a:pt x="17" y="21"/>
                    </a:lnTo>
                    <a:lnTo>
                      <a:pt x="1" y="12"/>
                    </a:lnTo>
                    <a:lnTo>
                      <a:pt x="4" y="7"/>
                    </a:lnTo>
                    <a:lnTo>
                      <a:pt x="21" y="15"/>
                    </a:lnTo>
                    <a:close/>
                    <a:moveTo>
                      <a:pt x="0" y="17"/>
                    </a:moveTo>
                    <a:lnTo>
                      <a:pt x="0" y="15"/>
                    </a:lnTo>
                    <a:lnTo>
                      <a:pt x="1" y="12"/>
                    </a:lnTo>
                    <a:lnTo>
                      <a:pt x="9" y="17"/>
                    </a:lnTo>
                    <a:lnTo>
                      <a:pt x="0"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03" name="Freeform 1294">
                <a:extLst>
                  <a:ext uri="{FF2B5EF4-FFF2-40B4-BE49-F238E27FC236}">
                    <a16:creationId xmlns:a16="http://schemas.microsoft.com/office/drawing/2014/main" id="{22B41ABA-6976-4D9D-94D7-1F13B467B4FE}"/>
                  </a:ext>
                </a:extLst>
              </p:cNvPr>
              <p:cNvSpPr>
                <a:spLocks noEditPoints="1"/>
              </p:cNvSpPr>
              <p:nvPr/>
            </p:nvSpPr>
            <p:spPr bwMode="auto">
              <a:xfrm>
                <a:off x="2183" y="1031"/>
                <a:ext cx="9" cy="10"/>
              </a:xfrm>
              <a:custGeom>
                <a:avLst/>
                <a:gdLst>
                  <a:gd name="T0" fmla="*/ 5 w 36"/>
                  <a:gd name="T1" fmla="*/ 1 h 39"/>
                  <a:gd name="T2" fmla="*/ 5 w 36"/>
                  <a:gd name="T3" fmla="*/ 1 h 39"/>
                  <a:gd name="T4" fmla="*/ 0 w 36"/>
                  <a:gd name="T5" fmla="*/ 1 h 39"/>
                  <a:gd name="T6" fmla="*/ 0 w 36"/>
                  <a:gd name="T7" fmla="*/ 1 h 39"/>
                  <a:gd name="T8" fmla="*/ 5 w 36"/>
                  <a:gd name="T9" fmla="*/ 1 h 39"/>
                  <a:gd name="T10" fmla="*/ 0 w 36"/>
                  <a:gd name="T11" fmla="*/ 3 h 39"/>
                  <a:gd name="T12" fmla="*/ 0 w 36"/>
                  <a:gd name="T13" fmla="*/ 2 h 39"/>
                  <a:gd name="T14" fmla="*/ 0 w 36"/>
                  <a:gd name="T15" fmla="*/ 1 h 39"/>
                  <a:gd name="T16" fmla="*/ 2 w 36"/>
                  <a:gd name="T17" fmla="*/ 1 h 39"/>
                  <a:gd name="T18" fmla="*/ 0 w 36"/>
                  <a:gd name="T19" fmla="*/ 3 h 39"/>
                  <a:gd name="T20" fmla="*/ 4 w 36"/>
                  <a:gd name="T21" fmla="*/ 0 h 39"/>
                  <a:gd name="T22" fmla="*/ 9 w 36"/>
                  <a:gd name="T23" fmla="*/ 7 h 39"/>
                  <a:gd name="T24" fmla="*/ 5 w 36"/>
                  <a:gd name="T25" fmla="*/ 10 h 39"/>
                  <a:gd name="T26" fmla="*/ 0 w 36"/>
                  <a:gd name="T27" fmla="*/ 3 h 39"/>
                  <a:gd name="T28" fmla="*/ 4 w 36"/>
                  <a:gd name="T29" fmla="*/ 0 h 3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6"/>
                  <a:gd name="T46" fmla="*/ 0 h 39"/>
                  <a:gd name="T47" fmla="*/ 36 w 36"/>
                  <a:gd name="T48" fmla="*/ 39 h 3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6" h="39">
                    <a:moveTo>
                      <a:pt x="18" y="2"/>
                    </a:moveTo>
                    <a:lnTo>
                      <a:pt x="18" y="5"/>
                    </a:lnTo>
                    <a:lnTo>
                      <a:pt x="0" y="5"/>
                    </a:lnTo>
                    <a:lnTo>
                      <a:pt x="0" y="2"/>
                    </a:lnTo>
                    <a:lnTo>
                      <a:pt x="18" y="2"/>
                    </a:lnTo>
                    <a:close/>
                    <a:moveTo>
                      <a:pt x="1" y="11"/>
                    </a:moveTo>
                    <a:lnTo>
                      <a:pt x="0" y="8"/>
                    </a:lnTo>
                    <a:lnTo>
                      <a:pt x="0" y="5"/>
                    </a:lnTo>
                    <a:lnTo>
                      <a:pt x="9" y="5"/>
                    </a:lnTo>
                    <a:lnTo>
                      <a:pt x="1" y="11"/>
                    </a:lnTo>
                    <a:close/>
                    <a:moveTo>
                      <a:pt x="17" y="0"/>
                    </a:moveTo>
                    <a:lnTo>
                      <a:pt x="36" y="28"/>
                    </a:lnTo>
                    <a:lnTo>
                      <a:pt x="21" y="39"/>
                    </a:lnTo>
                    <a:lnTo>
                      <a:pt x="1" y="11"/>
                    </a:lnTo>
                    <a:lnTo>
                      <a:pt x="1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04" name="Freeform 1295">
                <a:extLst>
                  <a:ext uri="{FF2B5EF4-FFF2-40B4-BE49-F238E27FC236}">
                    <a16:creationId xmlns:a16="http://schemas.microsoft.com/office/drawing/2014/main" id="{4111A2DD-69DA-4E20-B0E4-A3D433663857}"/>
                  </a:ext>
                </a:extLst>
              </p:cNvPr>
              <p:cNvSpPr>
                <a:spLocks noEditPoints="1"/>
              </p:cNvSpPr>
              <p:nvPr/>
            </p:nvSpPr>
            <p:spPr bwMode="auto">
              <a:xfrm>
                <a:off x="2188" y="1038"/>
                <a:ext cx="5" cy="5"/>
              </a:xfrm>
              <a:custGeom>
                <a:avLst/>
                <a:gdLst>
                  <a:gd name="T0" fmla="*/ 0 w 20"/>
                  <a:gd name="T1" fmla="*/ 3 h 21"/>
                  <a:gd name="T2" fmla="*/ 0 w 20"/>
                  <a:gd name="T3" fmla="*/ 3 h 21"/>
                  <a:gd name="T4" fmla="*/ 0 w 20"/>
                  <a:gd name="T5" fmla="*/ 3 h 21"/>
                  <a:gd name="T6" fmla="*/ 2 w 20"/>
                  <a:gd name="T7" fmla="*/ 2 h 21"/>
                  <a:gd name="T8" fmla="*/ 0 w 20"/>
                  <a:gd name="T9" fmla="*/ 3 h 21"/>
                  <a:gd name="T10" fmla="*/ 4 w 20"/>
                  <a:gd name="T11" fmla="*/ 0 h 21"/>
                  <a:gd name="T12" fmla="*/ 5 w 20"/>
                  <a:gd name="T13" fmla="*/ 2 h 21"/>
                  <a:gd name="T14" fmla="*/ 2 w 20"/>
                  <a:gd name="T15" fmla="*/ 5 h 21"/>
                  <a:gd name="T16" fmla="*/ 0 w 20"/>
                  <a:gd name="T17" fmla="*/ 3 h 21"/>
                  <a:gd name="T18" fmla="*/ 4 w 20"/>
                  <a:gd name="T19" fmla="*/ 0 h 21"/>
                  <a:gd name="T20" fmla="*/ 2 w 20"/>
                  <a:gd name="T21" fmla="*/ 5 h 21"/>
                  <a:gd name="T22" fmla="*/ 2 w 20"/>
                  <a:gd name="T23" fmla="*/ 5 h 21"/>
                  <a:gd name="T24" fmla="*/ 2 w 20"/>
                  <a:gd name="T25" fmla="*/ 5 h 21"/>
                  <a:gd name="T26" fmla="*/ 4 w 20"/>
                  <a:gd name="T27" fmla="*/ 3 h 21"/>
                  <a:gd name="T28" fmla="*/ 2 w 20"/>
                  <a:gd name="T29" fmla="*/ 5 h 2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0"/>
                  <a:gd name="T46" fmla="*/ 0 h 21"/>
                  <a:gd name="T47" fmla="*/ 20 w 20"/>
                  <a:gd name="T48" fmla="*/ 21 h 2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0" h="21">
                    <a:moveTo>
                      <a:pt x="1" y="13"/>
                    </a:moveTo>
                    <a:lnTo>
                      <a:pt x="0" y="13"/>
                    </a:lnTo>
                    <a:lnTo>
                      <a:pt x="0" y="12"/>
                    </a:lnTo>
                    <a:lnTo>
                      <a:pt x="7" y="7"/>
                    </a:lnTo>
                    <a:lnTo>
                      <a:pt x="1" y="13"/>
                    </a:lnTo>
                    <a:close/>
                    <a:moveTo>
                      <a:pt x="14" y="0"/>
                    </a:moveTo>
                    <a:lnTo>
                      <a:pt x="20" y="7"/>
                    </a:lnTo>
                    <a:lnTo>
                      <a:pt x="6" y="20"/>
                    </a:lnTo>
                    <a:lnTo>
                      <a:pt x="1" y="13"/>
                    </a:lnTo>
                    <a:lnTo>
                      <a:pt x="14" y="0"/>
                    </a:lnTo>
                    <a:close/>
                    <a:moveTo>
                      <a:pt x="8" y="21"/>
                    </a:moveTo>
                    <a:lnTo>
                      <a:pt x="7" y="21"/>
                    </a:lnTo>
                    <a:lnTo>
                      <a:pt x="6" y="20"/>
                    </a:lnTo>
                    <a:lnTo>
                      <a:pt x="14" y="13"/>
                    </a:lnTo>
                    <a:lnTo>
                      <a:pt x="8"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05" name="Freeform 1296">
                <a:extLst>
                  <a:ext uri="{FF2B5EF4-FFF2-40B4-BE49-F238E27FC236}">
                    <a16:creationId xmlns:a16="http://schemas.microsoft.com/office/drawing/2014/main" id="{CFABFB8B-B381-428D-9B40-CB31A3D857BA}"/>
                  </a:ext>
                </a:extLst>
              </p:cNvPr>
              <p:cNvSpPr>
                <a:spLocks noEditPoints="1"/>
              </p:cNvSpPr>
              <p:nvPr/>
            </p:nvSpPr>
            <p:spPr bwMode="auto">
              <a:xfrm>
                <a:off x="2190" y="1039"/>
                <a:ext cx="14" cy="13"/>
              </a:xfrm>
              <a:custGeom>
                <a:avLst/>
                <a:gdLst>
                  <a:gd name="T0" fmla="*/ 3 w 53"/>
                  <a:gd name="T1" fmla="*/ 0 h 49"/>
                  <a:gd name="T2" fmla="*/ 8 w 53"/>
                  <a:gd name="T3" fmla="*/ 3 h 49"/>
                  <a:gd name="T4" fmla="*/ 5 w 53"/>
                  <a:gd name="T5" fmla="*/ 7 h 49"/>
                  <a:gd name="T6" fmla="*/ 0 w 53"/>
                  <a:gd name="T7" fmla="*/ 4 h 49"/>
                  <a:gd name="T8" fmla="*/ 3 w 53"/>
                  <a:gd name="T9" fmla="*/ 0 h 49"/>
                  <a:gd name="T10" fmla="*/ 8 w 53"/>
                  <a:gd name="T11" fmla="*/ 3 h 49"/>
                  <a:gd name="T12" fmla="*/ 8 w 53"/>
                  <a:gd name="T13" fmla="*/ 3 h 49"/>
                  <a:gd name="T14" fmla="*/ 8 w 53"/>
                  <a:gd name="T15" fmla="*/ 3 h 49"/>
                  <a:gd name="T16" fmla="*/ 7 w 53"/>
                  <a:gd name="T17" fmla="*/ 5 h 49"/>
                  <a:gd name="T18" fmla="*/ 8 w 53"/>
                  <a:gd name="T19" fmla="*/ 3 h 49"/>
                  <a:gd name="T20" fmla="*/ 8 w 53"/>
                  <a:gd name="T21" fmla="*/ 3 h 49"/>
                  <a:gd name="T22" fmla="*/ 14 w 53"/>
                  <a:gd name="T23" fmla="*/ 9 h 49"/>
                  <a:gd name="T24" fmla="*/ 11 w 53"/>
                  <a:gd name="T25" fmla="*/ 13 h 49"/>
                  <a:gd name="T26" fmla="*/ 5 w 53"/>
                  <a:gd name="T27" fmla="*/ 7 h 49"/>
                  <a:gd name="T28" fmla="*/ 8 w 53"/>
                  <a:gd name="T29" fmla="*/ 3 h 4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3"/>
                  <a:gd name="T46" fmla="*/ 0 h 49"/>
                  <a:gd name="T47" fmla="*/ 53 w 53"/>
                  <a:gd name="T48" fmla="*/ 49 h 4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3" h="49">
                    <a:moveTo>
                      <a:pt x="10" y="0"/>
                    </a:moveTo>
                    <a:lnTo>
                      <a:pt x="30" y="12"/>
                    </a:lnTo>
                    <a:lnTo>
                      <a:pt x="19" y="28"/>
                    </a:lnTo>
                    <a:lnTo>
                      <a:pt x="0" y="15"/>
                    </a:lnTo>
                    <a:lnTo>
                      <a:pt x="10" y="0"/>
                    </a:lnTo>
                    <a:close/>
                    <a:moveTo>
                      <a:pt x="30" y="12"/>
                    </a:moveTo>
                    <a:lnTo>
                      <a:pt x="30" y="13"/>
                    </a:lnTo>
                    <a:lnTo>
                      <a:pt x="31" y="13"/>
                    </a:lnTo>
                    <a:lnTo>
                      <a:pt x="25" y="20"/>
                    </a:lnTo>
                    <a:lnTo>
                      <a:pt x="30" y="12"/>
                    </a:lnTo>
                    <a:close/>
                    <a:moveTo>
                      <a:pt x="31" y="13"/>
                    </a:moveTo>
                    <a:lnTo>
                      <a:pt x="53" y="35"/>
                    </a:lnTo>
                    <a:lnTo>
                      <a:pt x="40" y="49"/>
                    </a:lnTo>
                    <a:lnTo>
                      <a:pt x="18" y="26"/>
                    </a:lnTo>
                    <a:lnTo>
                      <a:pt x="31"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06" name="Freeform 1297">
                <a:extLst>
                  <a:ext uri="{FF2B5EF4-FFF2-40B4-BE49-F238E27FC236}">
                    <a16:creationId xmlns:a16="http://schemas.microsoft.com/office/drawing/2014/main" id="{CFE434A1-E384-4C10-9667-2C25B5328140}"/>
                  </a:ext>
                </a:extLst>
              </p:cNvPr>
              <p:cNvSpPr>
                <a:spLocks noEditPoints="1"/>
              </p:cNvSpPr>
              <p:nvPr/>
            </p:nvSpPr>
            <p:spPr bwMode="auto">
              <a:xfrm>
                <a:off x="2200" y="1048"/>
                <a:ext cx="11" cy="10"/>
              </a:xfrm>
              <a:custGeom>
                <a:avLst/>
                <a:gdLst>
                  <a:gd name="T0" fmla="*/ 0 w 42"/>
                  <a:gd name="T1" fmla="*/ 4 h 40"/>
                  <a:gd name="T2" fmla="*/ 0 w 42"/>
                  <a:gd name="T3" fmla="*/ 4 h 40"/>
                  <a:gd name="T4" fmla="*/ 0 w 42"/>
                  <a:gd name="T5" fmla="*/ 4 h 40"/>
                  <a:gd name="T6" fmla="*/ 2 w 42"/>
                  <a:gd name="T7" fmla="*/ 2 h 40"/>
                  <a:gd name="T8" fmla="*/ 0 w 42"/>
                  <a:gd name="T9" fmla="*/ 4 h 40"/>
                  <a:gd name="T10" fmla="*/ 3 w 42"/>
                  <a:gd name="T11" fmla="*/ 0 h 40"/>
                  <a:gd name="T12" fmla="*/ 11 w 42"/>
                  <a:gd name="T13" fmla="*/ 6 h 40"/>
                  <a:gd name="T14" fmla="*/ 8 w 42"/>
                  <a:gd name="T15" fmla="*/ 10 h 40"/>
                  <a:gd name="T16" fmla="*/ 0 w 42"/>
                  <a:gd name="T17" fmla="*/ 4 h 40"/>
                  <a:gd name="T18" fmla="*/ 3 w 42"/>
                  <a:gd name="T19" fmla="*/ 0 h 4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2"/>
                  <a:gd name="T31" fmla="*/ 0 h 40"/>
                  <a:gd name="T32" fmla="*/ 42 w 42"/>
                  <a:gd name="T33" fmla="*/ 40 h 4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2" h="40">
                    <a:moveTo>
                      <a:pt x="0" y="14"/>
                    </a:moveTo>
                    <a:lnTo>
                      <a:pt x="0" y="14"/>
                    </a:lnTo>
                    <a:lnTo>
                      <a:pt x="7" y="8"/>
                    </a:lnTo>
                    <a:lnTo>
                      <a:pt x="0" y="14"/>
                    </a:lnTo>
                    <a:close/>
                    <a:moveTo>
                      <a:pt x="13" y="0"/>
                    </a:moveTo>
                    <a:lnTo>
                      <a:pt x="42" y="25"/>
                    </a:lnTo>
                    <a:lnTo>
                      <a:pt x="29" y="40"/>
                    </a:lnTo>
                    <a:lnTo>
                      <a:pt x="0" y="14"/>
                    </a:lnTo>
                    <a:lnTo>
                      <a:pt x="1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07" name="Freeform 1298">
                <a:extLst>
                  <a:ext uri="{FF2B5EF4-FFF2-40B4-BE49-F238E27FC236}">
                    <a16:creationId xmlns:a16="http://schemas.microsoft.com/office/drawing/2014/main" id="{EAD773F8-49CB-4B84-B0E4-A19896B6BDAC}"/>
                  </a:ext>
                </a:extLst>
              </p:cNvPr>
              <p:cNvSpPr>
                <a:spLocks noEditPoints="1"/>
              </p:cNvSpPr>
              <p:nvPr/>
            </p:nvSpPr>
            <p:spPr bwMode="auto">
              <a:xfrm>
                <a:off x="2207" y="1055"/>
                <a:ext cx="11" cy="11"/>
              </a:xfrm>
              <a:custGeom>
                <a:avLst/>
                <a:gdLst>
                  <a:gd name="T0" fmla="*/ 3 w 42"/>
                  <a:gd name="T1" fmla="*/ 0 h 46"/>
                  <a:gd name="T2" fmla="*/ 3 w 42"/>
                  <a:gd name="T3" fmla="*/ 0 h 46"/>
                  <a:gd name="T4" fmla="*/ 3 w 42"/>
                  <a:gd name="T5" fmla="*/ 0 h 46"/>
                  <a:gd name="T6" fmla="*/ 2 w 42"/>
                  <a:gd name="T7" fmla="*/ 2 h 46"/>
                  <a:gd name="T8" fmla="*/ 3 w 42"/>
                  <a:gd name="T9" fmla="*/ 0 h 46"/>
                  <a:gd name="T10" fmla="*/ 3 w 42"/>
                  <a:gd name="T11" fmla="*/ 0 h 46"/>
                  <a:gd name="T12" fmla="*/ 11 w 42"/>
                  <a:gd name="T13" fmla="*/ 8 h 46"/>
                  <a:gd name="T14" fmla="*/ 7 w 42"/>
                  <a:gd name="T15" fmla="*/ 11 h 46"/>
                  <a:gd name="T16" fmla="*/ 0 w 42"/>
                  <a:gd name="T17" fmla="*/ 3 h 46"/>
                  <a:gd name="T18" fmla="*/ 3 w 42"/>
                  <a:gd name="T19" fmla="*/ 0 h 4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2"/>
                  <a:gd name="T31" fmla="*/ 0 h 46"/>
                  <a:gd name="T32" fmla="*/ 42 w 42"/>
                  <a:gd name="T33" fmla="*/ 46 h 4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2" h="46">
                    <a:moveTo>
                      <a:pt x="13" y="0"/>
                    </a:moveTo>
                    <a:lnTo>
                      <a:pt x="13" y="1"/>
                    </a:lnTo>
                    <a:lnTo>
                      <a:pt x="6" y="8"/>
                    </a:lnTo>
                    <a:lnTo>
                      <a:pt x="13" y="0"/>
                    </a:lnTo>
                    <a:close/>
                    <a:moveTo>
                      <a:pt x="13" y="1"/>
                    </a:moveTo>
                    <a:lnTo>
                      <a:pt x="42" y="33"/>
                    </a:lnTo>
                    <a:lnTo>
                      <a:pt x="28" y="46"/>
                    </a:lnTo>
                    <a:lnTo>
                      <a:pt x="0" y="14"/>
                    </a:lnTo>
                    <a:lnTo>
                      <a:pt x="1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08" name="Freeform 1299">
                <a:extLst>
                  <a:ext uri="{FF2B5EF4-FFF2-40B4-BE49-F238E27FC236}">
                    <a16:creationId xmlns:a16="http://schemas.microsoft.com/office/drawing/2014/main" id="{30848CEF-1918-48B7-A9B7-5AB640EE0948}"/>
                  </a:ext>
                </a:extLst>
              </p:cNvPr>
              <p:cNvSpPr>
                <a:spLocks noEditPoints="1"/>
              </p:cNvSpPr>
              <p:nvPr/>
            </p:nvSpPr>
            <p:spPr bwMode="auto">
              <a:xfrm>
                <a:off x="2214" y="1062"/>
                <a:ext cx="10" cy="11"/>
              </a:xfrm>
              <a:custGeom>
                <a:avLst/>
                <a:gdLst>
                  <a:gd name="T0" fmla="*/ 4 w 40"/>
                  <a:gd name="T1" fmla="*/ 1 h 43"/>
                  <a:gd name="T2" fmla="*/ 3 w 40"/>
                  <a:gd name="T3" fmla="*/ 0 h 43"/>
                  <a:gd name="T4" fmla="*/ 4 w 40"/>
                  <a:gd name="T5" fmla="*/ 1 h 43"/>
                  <a:gd name="T6" fmla="*/ 2 w 40"/>
                  <a:gd name="T7" fmla="*/ 2 h 43"/>
                  <a:gd name="T8" fmla="*/ 4 w 40"/>
                  <a:gd name="T9" fmla="*/ 1 h 43"/>
                  <a:gd name="T10" fmla="*/ 4 w 40"/>
                  <a:gd name="T11" fmla="*/ 1 h 43"/>
                  <a:gd name="T12" fmla="*/ 10 w 40"/>
                  <a:gd name="T13" fmla="*/ 8 h 43"/>
                  <a:gd name="T14" fmla="*/ 7 w 40"/>
                  <a:gd name="T15" fmla="*/ 11 h 43"/>
                  <a:gd name="T16" fmla="*/ 0 w 40"/>
                  <a:gd name="T17" fmla="*/ 4 h 43"/>
                  <a:gd name="T18" fmla="*/ 4 w 40"/>
                  <a:gd name="T19" fmla="*/ 1 h 4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0"/>
                  <a:gd name="T31" fmla="*/ 0 h 43"/>
                  <a:gd name="T32" fmla="*/ 40 w 40"/>
                  <a:gd name="T33" fmla="*/ 43 h 4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0" h="43">
                    <a:moveTo>
                      <a:pt x="15" y="2"/>
                    </a:moveTo>
                    <a:lnTo>
                      <a:pt x="13" y="0"/>
                    </a:lnTo>
                    <a:lnTo>
                      <a:pt x="15" y="2"/>
                    </a:lnTo>
                    <a:lnTo>
                      <a:pt x="8" y="8"/>
                    </a:lnTo>
                    <a:lnTo>
                      <a:pt x="15" y="2"/>
                    </a:lnTo>
                    <a:close/>
                    <a:moveTo>
                      <a:pt x="15" y="2"/>
                    </a:moveTo>
                    <a:lnTo>
                      <a:pt x="40" y="31"/>
                    </a:lnTo>
                    <a:lnTo>
                      <a:pt x="27" y="43"/>
                    </a:lnTo>
                    <a:lnTo>
                      <a:pt x="0" y="15"/>
                    </a:lnTo>
                    <a:lnTo>
                      <a:pt x="15"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09" name="Freeform 1300">
                <a:extLst>
                  <a:ext uri="{FF2B5EF4-FFF2-40B4-BE49-F238E27FC236}">
                    <a16:creationId xmlns:a16="http://schemas.microsoft.com/office/drawing/2014/main" id="{5E9FEFC5-A668-4D46-8FFF-295F719FAF91}"/>
                  </a:ext>
                </a:extLst>
              </p:cNvPr>
              <p:cNvSpPr>
                <a:spLocks noEditPoints="1"/>
              </p:cNvSpPr>
              <p:nvPr/>
            </p:nvSpPr>
            <p:spPr bwMode="auto">
              <a:xfrm>
                <a:off x="2221" y="1070"/>
                <a:ext cx="8" cy="11"/>
              </a:xfrm>
              <a:custGeom>
                <a:avLst/>
                <a:gdLst>
                  <a:gd name="T0" fmla="*/ 3 w 35"/>
                  <a:gd name="T1" fmla="*/ 0 h 43"/>
                  <a:gd name="T2" fmla="*/ 3 w 35"/>
                  <a:gd name="T3" fmla="*/ 0 h 43"/>
                  <a:gd name="T4" fmla="*/ 3 w 35"/>
                  <a:gd name="T5" fmla="*/ 0 h 43"/>
                  <a:gd name="T6" fmla="*/ 2 w 35"/>
                  <a:gd name="T7" fmla="*/ 2 h 43"/>
                  <a:gd name="T8" fmla="*/ 3 w 35"/>
                  <a:gd name="T9" fmla="*/ 0 h 43"/>
                  <a:gd name="T10" fmla="*/ 3 w 35"/>
                  <a:gd name="T11" fmla="*/ 0 h 43"/>
                  <a:gd name="T12" fmla="*/ 8 w 35"/>
                  <a:gd name="T13" fmla="*/ 8 h 43"/>
                  <a:gd name="T14" fmla="*/ 4 w 35"/>
                  <a:gd name="T15" fmla="*/ 11 h 43"/>
                  <a:gd name="T16" fmla="*/ 0 w 35"/>
                  <a:gd name="T17" fmla="*/ 3 h 43"/>
                  <a:gd name="T18" fmla="*/ 3 w 35"/>
                  <a:gd name="T19" fmla="*/ 0 h 4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5"/>
                  <a:gd name="T31" fmla="*/ 0 h 43"/>
                  <a:gd name="T32" fmla="*/ 35 w 35"/>
                  <a:gd name="T33" fmla="*/ 43 h 4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5" h="43">
                    <a:moveTo>
                      <a:pt x="14" y="0"/>
                    </a:moveTo>
                    <a:lnTo>
                      <a:pt x="15" y="0"/>
                    </a:lnTo>
                    <a:lnTo>
                      <a:pt x="15" y="1"/>
                    </a:lnTo>
                    <a:lnTo>
                      <a:pt x="7" y="6"/>
                    </a:lnTo>
                    <a:lnTo>
                      <a:pt x="14" y="0"/>
                    </a:lnTo>
                    <a:close/>
                    <a:moveTo>
                      <a:pt x="15" y="1"/>
                    </a:moveTo>
                    <a:lnTo>
                      <a:pt x="35" y="33"/>
                    </a:lnTo>
                    <a:lnTo>
                      <a:pt x="18" y="43"/>
                    </a:lnTo>
                    <a:lnTo>
                      <a:pt x="0" y="11"/>
                    </a:lnTo>
                    <a:lnTo>
                      <a:pt x="15"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10" name="Freeform 1301">
                <a:extLst>
                  <a:ext uri="{FF2B5EF4-FFF2-40B4-BE49-F238E27FC236}">
                    <a16:creationId xmlns:a16="http://schemas.microsoft.com/office/drawing/2014/main" id="{5C69DB48-F145-43ED-BF83-510782732020}"/>
                  </a:ext>
                </a:extLst>
              </p:cNvPr>
              <p:cNvSpPr>
                <a:spLocks noEditPoints="1"/>
              </p:cNvSpPr>
              <p:nvPr/>
            </p:nvSpPr>
            <p:spPr bwMode="auto">
              <a:xfrm>
                <a:off x="2225" y="1078"/>
                <a:ext cx="6" cy="10"/>
              </a:xfrm>
              <a:custGeom>
                <a:avLst/>
                <a:gdLst>
                  <a:gd name="T0" fmla="*/ 4 w 26"/>
                  <a:gd name="T1" fmla="*/ 0 h 39"/>
                  <a:gd name="T2" fmla="*/ 4 w 26"/>
                  <a:gd name="T3" fmla="*/ 0 h 39"/>
                  <a:gd name="T4" fmla="*/ 4 w 26"/>
                  <a:gd name="T5" fmla="*/ 1 h 39"/>
                  <a:gd name="T6" fmla="*/ 2 w 26"/>
                  <a:gd name="T7" fmla="*/ 1 h 39"/>
                  <a:gd name="T8" fmla="*/ 4 w 26"/>
                  <a:gd name="T9" fmla="*/ 0 h 39"/>
                  <a:gd name="T10" fmla="*/ 4 w 26"/>
                  <a:gd name="T11" fmla="*/ 1 h 39"/>
                  <a:gd name="T12" fmla="*/ 6 w 26"/>
                  <a:gd name="T13" fmla="*/ 9 h 39"/>
                  <a:gd name="T14" fmla="*/ 2 w 26"/>
                  <a:gd name="T15" fmla="*/ 10 h 39"/>
                  <a:gd name="T16" fmla="*/ 0 w 26"/>
                  <a:gd name="T17" fmla="*/ 2 h 39"/>
                  <a:gd name="T18" fmla="*/ 4 w 26"/>
                  <a:gd name="T19" fmla="*/ 1 h 3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6"/>
                  <a:gd name="T31" fmla="*/ 0 h 39"/>
                  <a:gd name="T32" fmla="*/ 26 w 26"/>
                  <a:gd name="T33" fmla="*/ 39 h 3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6" h="39">
                    <a:moveTo>
                      <a:pt x="18" y="0"/>
                    </a:moveTo>
                    <a:lnTo>
                      <a:pt x="18" y="1"/>
                    </a:lnTo>
                    <a:lnTo>
                      <a:pt x="19" y="4"/>
                    </a:lnTo>
                    <a:lnTo>
                      <a:pt x="9" y="5"/>
                    </a:lnTo>
                    <a:lnTo>
                      <a:pt x="18" y="0"/>
                    </a:lnTo>
                    <a:close/>
                    <a:moveTo>
                      <a:pt x="19" y="4"/>
                    </a:moveTo>
                    <a:lnTo>
                      <a:pt x="26" y="34"/>
                    </a:lnTo>
                    <a:lnTo>
                      <a:pt x="7" y="39"/>
                    </a:lnTo>
                    <a:lnTo>
                      <a:pt x="0" y="7"/>
                    </a:lnTo>
                    <a:lnTo>
                      <a:pt x="19"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11" name="Freeform 1302">
                <a:extLst>
                  <a:ext uri="{FF2B5EF4-FFF2-40B4-BE49-F238E27FC236}">
                    <a16:creationId xmlns:a16="http://schemas.microsoft.com/office/drawing/2014/main" id="{96EAE154-E64E-4310-91DB-238550C9B3F0}"/>
                  </a:ext>
                </a:extLst>
              </p:cNvPr>
              <p:cNvSpPr>
                <a:spLocks noEditPoints="1"/>
              </p:cNvSpPr>
              <p:nvPr/>
            </p:nvSpPr>
            <p:spPr bwMode="auto">
              <a:xfrm>
                <a:off x="2225" y="1087"/>
                <a:ext cx="6" cy="7"/>
              </a:xfrm>
              <a:custGeom>
                <a:avLst/>
                <a:gdLst>
                  <a:gd name="T0" fmla="*/ 6 w 26"/>
                  <a:gd name="T1" fmla="*/ 0 h 30"/>
                  <a:gd name="T2" fmla="*/ 6 w 26"/>
                  <a:gd name="T3" fmla="*/ 1 h 30"/>
                  <a:gd name="T4" fmla="*/ 6 w 26"/>
                  <a:gd name="T5" fmla="*/ 1 h 30"/>
                  <a:gd name="T6" fmla="*/ 4 w 26"/>
                  <a:gd name="T7" fmla="*/ 1 h 30"/>
                  <a:gd name="T8" fmla="*/ 6 w 26"/>
                  <a:gd name="T9" fmla="*/ 0 h 30"/>
                  <a:gd name="T10" fmla="*/ 6 w 26"/>
                  <a:gd name="T11" fmla="*/ 1 h 30"/>
                  <a:gd name="T12" fmla="*/ 4 w 26"/>
                  <a:gd name="T13" fmla="*/ 7 h 30"/>
                  <a:gd name="T14" fmla="*/ 0 w 26"/>
                  <a:gd name="T15" fmla="*/ 6 h 30"/>
                  <a:gd name="T16" fmla="*/ 2 w 26"/>
                  <a:gd name="T17" fmla="*/ 0 h 30"/>
                  <a:gd name="T18" fmla="*/ 6 w 26"/>
                  <a:gd name="T19" fmla="*/ 1 h 3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6"/>
                  <a:gd name="T31" fmla="*/ 0 h 30"/>
                  <a:gd name="T32" fmla="*/ 26 w 26"/>
                  <a:gd name="T33" fmla="*/ 30 h 3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6" h="30">
                    <a:moveTo>
                      <a:pt x="26" y="0"/>
                    </a:moveTo>
                    <a:lnTo>
                      <a:pt x="26" y="3"/>
                    </a:lnTo>
                    <a:lnTo>
                      <a:pt x="25" y="5"/>
                    </a:lnTo>
                    <a:lnTo>
                      <a:pt x="16" y="3"/>
                    </a:lnTo>
                    <a:lnTo>
                      <a:pt x="26" y="0"/>
                    </a:lnTo>
                    <a:close/>
                    <a:moveTo>
                      <a:pt x="25" y="5"/>
                    </a:moveTo>
                    <a:lnTo>
                      <a:pt x="19" y="30"/>
                    </a:lnTo>
                    <a:lnTo>
                      <a:pt x="0" y="26"/>
                    </a:lnTo>
                    <a:lnTo>
                      <a:pt x="7" y="0"/>
                    </a:lnTo>
                    <a:lnTo>
                      <a:pt x="25"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12" name="Freeform 1303">
                <a:extLst>
                  <a:ext uri="{FF2B5EF4-FFF2-40B4-BE49-F238E27FC236}">
                    <a16:creationId xmlns:a16="http://schemas.microsoft.com/office/drawing/2014/main" id="{7A4AE9ED-72A7-49EC-A81D-28C3EE35AA23}"/>
                  </a:ext>
                </a:extLst>
              </p:cNvPr>
              <p:cNvSpPr>
                <a:spLocks noEditPoints="1"/>
              </p:cNvSpPr>
              <p:nvPr/>
            </p:nvSpPr>
            <p:spPr bwMode="auto">
              <a:xfrm>
                <a:off x="2220" y="1092"/>
                <a:ext cx="10" cy="9"/>
              </a:xfrm>
              <a:custGeom>
                <a:avLst/>
                <a:gdLst>
                  <a:gd name="T0" fmla="*/ 10 w 39"/>
                  <a:gd name="T1" fmla="*/ 2 h 36"/>
                  <a:gd name="T2" fmla="*/ 10 w 39"/>
                  <a:gd name="T3" fmla="*/ 3 h 36"/>
                  <a:gd name="T4" fmla="*/ 9 w 39"/>
                  <a:gd name="T5" fmla="*/ 4 h 36"/>
                  <a:gd name="T6" fmla="*/ 7 w 39"/>
                  <a:gd name="T7" fmla="*/ 2 h 36"/>
                  <a:gd name="T8" fmla="*/ 10 w 39"/>
                  <a:gd name="T9" fmla="*/ 2 h 36"/>
                  <a:gd name="T10" fmla="*/ 9 w 39"/>
                  <a:gd name="T11" fmla="*/ 4 h 36"/>
                  <a:gd name="T12" fmla="*/ 4 w 39"/>
                  <a:gd name="T13" fmla="*/ 9 h 36"/>
                  <a:gd name="T14" fmla="*/ 0 w 39"/>
                  <a:gd name="T15" fmla="*/ 6 h 36"/>
                  <a:gd name="T16" fmla="*/ 6 w 39"/>
                  <a:gd name="T17" fmla="*/ 0 h 36"/>
                  <a:gd name="T18" fmla="*/ 9 w 39"/>
                  <a:gd name="T19" fmla="*/ 4 h 3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9"/>
                  <a:gd name="T31" fmla="*/ 0 h 36"/>
                  <a:gd name="T32" fmla="*/ 39 w 39"/>
                  <a:gd name="T33" fmla="*/ 36 h 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9" h="36">
                    <a:moveTo>
                      <a:pt x="39" y="9"/>
                    </a:moveTo>
                    <a:lnTo>
                      <a:pt x="38" y="11"/>
                    </a:lnTo>
                    <a:lnTo>
                      <a:pt x="36" y="14"/>
                    </a:lnTo>
                    <a:lnTo>
                      <a:pt x="29" y="7"/>
                    </a:lnTo>
                    <a:lnTo>
                      <a:pt x="39" y="9"/>
                    </a:lnTo>
                    <a:close/>
                    <a:moveTo>
                      <a:pt x="36" y="14"/>
                    </a:moveTo>
                    <a:lnTo>
                      <a:pt x="14" y="36"/>
                    </a:lnTo>
                    <a:lnTo>
                      <a:pt x="0" y="22"/>
                    </a:lnTo>
                    <a:lnTo>
                      <a:pt x="22" y="0"/>
                    </a:lnTo>
                    <a:lnTo>
                      <a:pt x="36"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13" name="Freeform 1304">
                <a:extLst>
                  <a:ext uri="{FF2B5EF4-FFF2-40B4-BE49-F238E27FC236}">
                    <a16:creationId xmlns:a16="http://schemas.microsoft.com/office/drawing/2014/main" id="{5C524F9D-CF77-4A08-A580-33E98B214375}"/>
                  </a:ext>
                </a:extLst>
              </p:cNvPr>
              <p:cNvSpPr>
                <a:spLocks noEditPoints="1"/>
              </p:cNvSpPr>
              <p:nvPr/>
            </p:nvSpPr>
            <p:spPr bwMode="auto">
              <a:xfrm>
                <a:off x="2216" y="1097"/>
                <a:ext cx="7" cy="6"/>
              </a:xfrm>
              <a:custGeom>
                <a:avLst/>
                <a:gdLst>
                  <a:gd name="T0" fmla="*/ 7 w 29"/>
                  <a:gd name="T1" fmla="*/ 4 h 24"/>
                  <a:gd name="T2" fmla="*/ 7 w 29"/>
                  <a:gd name="T3" fmla="*/ 5 h 24"/>
                  <a:gd name="T4" fmla="*/ 6 w 29"/>
                  <a:gd name="T5" fmla="*/ 5 h 24"/>
                  <a:gd name="T6" fmla="*/ 5 w 29"/>
                  <a:gd name="T7" fmla="*/ 2 h 24"/>
                  <a:gd name="T8" fmla="*/ 7 w 29"/>
                  <a:gd name="T9" fmla="*/ 4 h 24"/>
                  <a:gd name="T10" fmla="*/ 6 w 29"/>
                  <a:gd name="T11" fmla="*/ 5 h 24"/>
                  <a:gd name="T12" fmla="*/ 2 w 29"/>
                  <a:gd name="T13" fmla="*/ 6 h 24"/>
                  <a:gd name="T14" fmla="*/ 0 w 29"/>
                  <a:gd name="T15" fmla="*/ 2 h 24"/>
                  <a:gd name="T16" fmla="*/ 5 w 29"/>
                  <a:gd name="T17" fmla="*/ 0 h 24"/>
                  <a:gd name="T18" fmla="*/ 6 w 29"/>
                  <a:gd name="T19" fmla="*/ 5 h 2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
                  <a:gd name="T31" fmla="*/ 0 h 24"/>
                  <a:gd name="T32" fmla="*/ 29 w 29"/>
                  <a:gd name="T33" fmla="*/ 24 h 2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 h="24">
                    <a:moveTo>
                      <a:pt x="29" y="16"/>
                    </a:moveTo>
                    <a:lnTo>
                      <a:pt x="28" y="18"/>
                    </a:lnTo>
                    <a:lnTo>
                      <a:pt x="25" y="18"/>
                    </a:lnTo>
                    <a:lnTo>
                      <a:pt x="22" y="9"/>
                    </a:lnTo>
                    <a:lnTo>
                      <a:pt x="29" y="16"/>
                    </a:lnTo>
                    <a:close/>
                    <a:moveTo>
                      <a:pt x="25" y="18"/>
                    </a:moveTo>
                    <a:lnTo>
                      <a:pt x="7" y="24"/>
                    </a:lnTo>
                    <a:lnTo>
                      <a:pt x="0" y="7"/>
                    </a:lnTo>
                    <a:lnTo>
                      <a:pt x="19" y="0"/>
                    </a:lnTo>
                    <a:lnTo>
                      <a:pt x="25"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14" name="Freeform 1305">
                <a:extLst>
                  <a:ext uri="{FF2B5EF4-FFF2-40B4-BE49-F238E27FC236}">
                    <a16:creationId xmlns:a16="http://schemas.microsoft.com/office/drawing/2014/main" id="{743E84BD-87E7-4E17-AD87-D3D612B30966}"/>
                  </a:ext>
                </a:extLst>
              </p:cNvPr>
              <p:cNvSpPr>
                <a:spLocks/>
              </p:cNvSpPr>
              <p:nvPr/>
            </p:nvSpPr>
            <p:spPr bwMode="auto">
              <a:xfrm>
                <a:off x="2217" y="1101"/>
                <a:ext cx="1" cy="2"/>
              </a:xfrm>
              <a:custGeom>
                <a:avLst/>
                <a:gdLst>
                  <a:gd name="T0" fmla="*/ 1 w 4"/>
                  <a:gd name="T1" fmla="*/ 2 h 10"/>
                  <a:gd name="T2" fmla="*/ 0 w 4"/>
                  <a:gd name="T3" fmla="*/ 2 h 10"/>
                  <a:gd name="T4" fmla="*/ 0 w 4"/>
                  <a:gd name="T5" fmla="*/ 2 h 10"/>
                  <a:gd name="T6" fmla="*/ 0 w 4"/>
                  <a:gd name="T7" fmla="*/ 0 h 10"/>
                  <a:gd name="T8" fmla="*/ 1 w 4"/>
                  <a:gd name="T9" fmla="*/ 2 h 10"/>
                  <a:gd name="T10" fmla="*/ 0 60000 65536"/>
                  <a:gd name="T11" fmla="*/ 0 60000 65536"/>
                  <a:gd name="T12" fmla="*/ 0 60000 65536"/>
                  <a:gd name="T13" fmla="*/ 0 60000 65536"/>
                  <a:gd name="T14" fmla="*/ 0 60000 65536"/>
                  <a:gd name="T15" fmla="*/ 0 w 4"/>
                  <a:gd name="T16" fmla="*/ 0 h 10"/>
                  <a:gd name="T17" fmla="*/ 4 w 4"/>
                  <a:gd name="T18" fmla="*/ 10 h 10"/>
                </a:gdLst>
                <a:ahLst/>
                <a:cxnLst>
                  <a:cxn ang="T10">
                    <a:pos x="T0" y="T1"/>
                  </a:cxn>
                  <a:cxn ang="T11">
                    <a:pos x="T2" y="T3"/>
                  </a:cxn>
                  <a:cxn ang="T12">
                    <a:pos x="T4" y="T5"/>
                  </a:cxn>
                  <a:cxn ang="T13">
                    <a:pos x="T6" y="T7"/>
                  </a:cxn>
                  <a:cxn ang="T14">
                    <a:pos x="T8" y="T9"/>
                  </a:cxn>
                </a:cxnLst>
                <a:rect l="T15" t="T16" r="T17" b="T18"/>
                <a:pathLst>
                  <a:path w="4" h="10">
                    <a:moveTo>
                      <a:pt x="4" y="8"/>
                    </a:moveTo>
                    <a:lnTo>
                      <a:pt x="1" y="10"/>
                    </a:lnTo>
                    <a:lnTo>
                      <a:pt x="0" y="10"/>
                    </a:lnTo>
                    <a:lnTo>
                      <a:pt x="0" y="0"/>
                    </a:lnTo>
                    <a:lnTo>
                      <a:pt x="4"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15" name="Freeform 1306">
                <a:extLst>
                  <a:ext uri="{FF2B5EF4-FFF2-40B4-BE49-F238E27FC236}">
                    <a16:creationId xmlns:a16="http://schemas.microsoft.com/office/drawing/2014/main" id="{61BA422C-BC12-40FC-B669-5771736BAD90}"/>
                  </a:ext>
                </a:extLst>
              </p:cNvPr>
              <p:cNvSpPr>
                <a:spLocks noEditPoints="1"/>
              </p:cNvSpPr>
              <p:nvPr/>
            </p:nvSpPr>
            <p:spPr bwMode="auto">
              <a:xfrm>
                <a:off x="2207" y="1098"/>
                <a:ext cx="10" cy="5"/>
              </a:xfrm>
              <a:custGeom>
                <a:avLst/>
                <a:gdLst>
                  <a:gd name="T0" fmla="*/ 10 w 39"/>
                  <a:gd name="T1" fmla="*/ 5 h 23"/>
                  <a:gd name="T2" fmla="*/ 5 w 39"/>
                  <a:gd name="T3" fmla="*/ 5 h 23"/>
                  <a:gd name="T4" fmla="*/ 5 w 39"/>
                  <a:gd name="T5" fmla="*/ 1 h 23"/>
                  <a:gd name="T6" fmla="*/ 10 w 39"/>
                  <a:gd name="T7" fmla="*/ 1 h 23"/>
                  <a:gd name="T8" fmla="*/ 10 w 39"/>
                  <a:gd name="T9" fmla="*/ 5 h 23"/>
                  <a:gd name="T10" fmla="*/ 5 w 39"/>
                  <a:gd name="T11" fmla="*/ 5 h 23"/>
                  <a:gd name="T12" fmla="*/ 5 w 39"/>
                  <a:gd name="T13" fmla="*/ 5 h 23"/>
                  <a:gd name="T14" fmla="*/ 5 w 39"/>
                  <a:gd name="T15" fmla="*/ 5 h 23"/>
                  <a:gd name="T16" fmla="*/ 5 w 39"/>
                  <a:gd name="T17" fmla="*/ 3 h 23"/>
                  <a:gd name="T18" fmla="*/ 5 w 39"/>
                  <a:gd name="T19" fmla="*/ 5 h 23"/>
                  <a:gd name="T20" fmla="*/ 5 w 39"/>
                  <a:gd name="T21" fmla="*/ 5 h 23"/>
                  <a:gd name="T22" fmla="*/ 0 w 39"/>
                  <a:gd name="T23" fmla="*/ 4 h 23"/>
                  <a:gd name="T24" fmla="*/ 1 w 39"/>
                  <a:gd name="T25" fmla="*/ 0 h 23"/>
                  <a:gd name="T26" fmla="*/ 6 w 39"/>
                  <a:gd name="T27" fmla="*/ 1 h 23"/>
                  <a:gd name="T28" fmla="*/ 5 w 39"/>
                  <a:gd name="T29" fmla="*/ 5 h 2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9"/>
                  <a:gd name="T46" fmla="*/ 0 h 23"/>
                  <a:gd name="T47" fmla="*/ 39 w 39"/>
                  <a:gd name="T48" fmla="*/ 23 h 2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9" h="23">
                    <a:moveTo>
                      <a:pt x="39" y="23"/>
                    </a:moveTo>
                    <a:lnTo>
                      <a:pt x="21" y="23"/>
                    </a:lnTo>
                    <a:lnTo>
                      <a:pt x="21" y="3"/>
                    </a:lnTo>
                    <a:lnTo>
                      <a:pt x="39" y="3"/>
                    </a:lnTo>
                    <a:lnTo>
                      <a:pt x="39" y="23"/>
                    </a:lnTo>
                    <a:close/>
                    <a:moveTo>
                      <a:pt x="21" y="23"/>
                    </a:moveTo>
                    <a:lnTo>
                      <a:pt x="19" y="23"/>
                    </a:lnTo>
                    <a:lnTo>
                      <a:pt x="18" y="23"/>
                    </a:lnTo>
                    <a:lnTo>
                      <a:pt x="21" y="13"/>
                    </a:lnTo>
                    <a:lnTo>
                      <a:pt x="21" y="23"/>
                    </a:lnTo>
                    <a:close/>
                    <a:moveTo>
                      <a:pt x="18" y="23"/>
                    </a:moveTo>
                    <a:lnTo>
                      <a:pt x="0" y="19"/>
                    </a:lnTo>
                    <a:lnTo>
                      <a:pt x="3" y="0"/>
                    </a:lnTo>
                    <a:lnTo>
                      <a:pt x="22" y="3"/>
                    </a:lnTo>
                    <a:lnTo>
                      <a:pt x="18"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16" name="Freeform 1307">
                <a:extLst>
                  <a:ext uri="{FF2B5EF4-FFF2-40B4-BE49-F238E27FC236}">
                    <a16:creationId xmlns:a16="http://schemas.microsoft.com/office/drawing/2014/main" id="{4BB603FE-F6B7-42CA-A8B1-B9371DEF0FF4}"/>
                  </a:ext>
                </a:extLst>
              </p:cNvPr>
              <p:cNvSpPr>
                <a:spLocks noEditPoints="1"/>
              </p:cNvSpPr>
              <p:nvPr/>
            </p:nvSpPr>
            <p:spPr bwMode="auto">
              <a:xfrm>
                <a:off x="2202" y="1096"/>
                <a:ext cx="7" cy="7"/>
              </a:xfrm>
              <a:custGeom>
                <a:avLst/>
                <a:gdLst>
                  <a:gd name="T0" fmla="*/ 6 w 27"/>
                  <a:gd name="T1" fmla="*/ 7 h 27"/>
                  <a:gd name="T2" fmla="*/ 5 w 27"/>
                  <a:gd name="T3" fmla="*/ 7 h 27"/>
                  <a:gd name="T4" fmla="*/ 5 w 27"/>
                  <a:gd name="T5" fmla="*/ 7 h 27"/>
                  <a:gd name="T6" fmla="*/ 6 w 27"/>
                  <a:gd name="T7" fmla="*/ 4 h 27"/>
                  <a:gd name="T8" fmla="*/ 6 w 27"/>
                  <a:gd name="T9" fmla="*/ 7 h 27"/>
                  <a:gd name="T10" fmla="*/ 5 w 27"/>
                  <a:gd name="T11" fmla="*/ 7 h 27"/>
                  <a:gd name="T12" fmla="*/ 0 w 27"/>
                  <a:gd name="T13" fmla="*/ 4 h 27"/>
                  <a:gd name="T14" fmla="*/ 2 w 27"/>
                  <a:gd name="T15" fmla="*/ 0 h 27"/>
                  <a:gd name="T16" fmla="*/ 7 w 27"/>
                  <a:gd name="T17" fmla="*/ 2 h 27"/>
                  <a:gd name="T18" fmla="*/ 5 w 27"/>
                  <a:gd name="T19" fmla="*/ 7 h 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
                  <a:gd name="T31" fmla="*/ 0 h 27"/>
                  <a:gd name="T32" fmla="*/ 27 w 27"/>
                  <a:gd name="T33" fmla="*/ 27 h 2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 h="27">
                    <a:moveTo>
                      <a:pt x="22" y="27"/>
                    </a:moveTo>
                    <a:lnTo>
                      <a:pt x="20" y="27"/>
                    </a:lnTo>
                    <a:lnTo>
                      <a:pt x="18" y="26"/>
                    </a:lnTo>
                    <a:lnTo>
                      <a:pt x="23" y="17"/>
                    </a:lnTo>
                    <a:lnTo>
                      <a:pt x="22" y="27"/>
                    </a:lnTo>
                    <a:close/>
                    <a:moveTo>
                      <a:pt x="18" y="26"/>
                    </a:moveTo>
                    <a:lnTo>
                      <a:pt x="0" y="16"/>
                    </a:lnTo>
                    <a:lnTo>
                      <a:pt x="8" y="0"/>
                    </a:lnTo>
                    <a:lnTo>
                      <a:pt x="27" y="8"/>
                    </a:lnTo>
                    <a:lnTo>
                      <a:pt x="18" y="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17" name="Freeform 1308">
                <a:extLst>
                  <a:ext uri="{FF2B5EF4-FFF2-40B4-BE49-F238E27FC236}">
                    <a16:creationId xmlns:a16="http://schemas.microsoft.com/office/drawing/2014/main" id="{64C4AA73-A803-4A68-A580-93E6D6898218}"/>
                  </a:ext>
                </a:extLst>
              </p:cNvPr>
              <p:cNvSpPr>
                <a:spLocks noEditPoints="1"/>
              </p:cNvSpPr>
              <p:nvPr/>
            </p:nvSpPr>
            <p:spPr bwMode="auto">
              <a:xfrm>
                <a:off x="2197" y="1092"/>
                <a:ext cx="7" cy="8"/>
              </a:xfrm>
              <a:custGeom>
                <a:avLst/>
                <a:gdLst>
                  <a:gd name="T0" fmla="*/ 4 w 30"/>
                  <a:gd name="T1" fmla="*/ 8 h 31"/>
                  <a:gd name="T2" fmla="*/ 4 w 30"/>
                  <a:gd name="T3" fmla="*/ 8 h 31"/>
                  <a:gd name="T4" fmla="*/ 4 w 30"/>
                  <a:gd name="T5" fmla="*/ 8 h 31"/>
                  <a:gd name="T6" fmla="*/ 5 w 30"/>
                  <a:gd name="T7" fmla="*/ 6 h 31"/>
                  <a:gd name="T8" fmla="*/ 4 w 30"/>
                  <a:gd name="T9" fmla="*/ 8 h 31"/>
                  <a:gd name="T10" fmla="*/ 4 w 30"/>
                  <a:gd name="T11" fmla="*/ 8 h 31"/>
                  <a:gd name="T12" fmla="*/ 0 w 30"/>
                  <a:gd name="T13" fmla="*/ 4 h 31"/>
                  <a:gd name="T14" fmla="*/ 3 w 30"/>
                  <a:gd name="T15" fmla="*/ 0 h 31"/>
                  <a:gd name="T16" fmla="*/ 7 w 30"/>
                  <a:gd name="T17" fmla="*/ 4 h 31"/>
                  <a:gd name="T18" fmla="*/ 4 w 30"/>
                  <a:gd name="T19" fmla="*/ 8 h 3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0"/>
                  <a:gd name="T31" fmla="*/ 0 h 31"/>
                  <a:gd name="T32" fmla="*/ 30 w 30"/>
                  <a:gd name="T33" fmla="*/ 31 h 3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0" h="31">
                    <a:moveTo>
                      <a:pt x="19" y="31"/>
                    </a:moveTo>
                    <a:lnTo>
                      <a:pt x="17" y="31"/>
                    </a:lnTo>
                    <a:lnTo>
                      <a:pt x="16" y="30"/>
                    </a:lnTo>
                    <a:lnTo>
                      <a:pt x="23" y="23"/>
                    </a:lnTo>
                    <a:lnTo>
                      <a:pt x="19" y="31"/>
                    </a:lnTo>
                    <a:close/>
                    <a:moveTo>
                      <a:pt x="16" y="30"/>
                    </a:moveTo>
                    <a:lnTo>
                      <a:pt x="0" y="14"/>
                    </a:lnTo>
                    <a:lnTo>
                      <a:pt x="14" y="0"/>
                    </a:lnTo>
                    <a:lnTo>
                      <a:pt x="30" y="16"/>
                    </a:lnTo>
                    <a:lnTo>
                      <a:pt x="16"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18" name="Freeform 1309">
                <a:extLst>
                  <a:ext uri="{FF2B5EF4-FFF2-40B4-BE49-F238E27FC236}">
                    <a16:creationId xmlns:a16="http://schemas.microsoft.com/office/drawing/2014/main" id="{5A900459-9C22-4F64-9B4D-642F0FB4B811}"/>
                  </a:ext>
                </a:extLst>
              </p:cNvPr>
              <p:cNvSpPr>
                <a:spLocks noEditPoints="1"/>
              </p:cNvSpPr>
              <p:nvPr/>
            </p:nvSpPr>
            <p:spPr bwMode="auto">
              <a:xfrm>
                <a:off x="2189" y="1084"/>
                <a:ext cx="12" cy="11"/>
              </a:xfrm>
              <a:custGeom>
                <a:avLst/>
                <a:gdLst>
                  <a:gd name="T0" fmla="*/ 8 w 46"/>
                  <a:gd name="T1" fmla="*/ 11 h 48"/>
                  <a:gd name="T2" fmla="*/ 4 w 46"/>
                  <a:gd name="T3" fmla="*/ 7 h 48"/>
                  <a:gd name="T4" fmla="*/ 8 w 46"/>
                  <a:gd name="T5" fmla="*/ 4 h 48"/>
                  <a:gd name="T6" fmla="*/ 12 w 46"/>
                  <a:gd name="T7" fmla="*/ 8 h 48"/>
                  <a:gd name="T8" fmla="*/ 8 w 46"/>
                  <a:gd name="T9" fmla="*/ 11 h 48"/>
                  <a:gd name="T10" fmla="*/ 4 w 46"/>
                  <a:gd name="T11" fmla="*/ 7 h 48"/>
                  <a:gd name="T12" fmla="*/ 4 w 46"/>
                  <a:gd name="T13" fmla="*/ 7 h 48"/>
                  <a:gd name="T14" fmla="*/ 4 w 46"/>
                  <a:gd name="T15" fmla="*/ 7 h 48"/>
                  <a:gd name="T16" fmla="*/ 6 w 46"/>
                  <a:gd name="T17" fmla="*/ 6 h 48"/>
                  <a:gd name="T18" fmla="*/ 4 w 46"/>
                  <a:gd name="T19" fmla="*/ 7 h 48"/>
                  <a:gd name="T20" fmla="*/ 4 w 46"/>
                  <a:gd name="T21" fmla="*/ 7 h 48"/>
                  <a:gd name="T22" fmla="*/ 0 w 46"/>
                  <a:gd name="T23" fmla="*/ 3 h 48"/>
                  <a:gd name="T24" fmla="*/ 4 w 46"/>
                  <a:gd name="T25" fmla="*/ 0 h 48"/>
                  <a:gd name="T26" fmla="*/ 8 w 46"/>
                  <a:gd name="T27" fmla="*/ 4 h 48"/>
                  <a:gd name="T28" fmla="*/ 4 w 46"/>
                  <a:gd name="T29" fmla="*/ 7 h 4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6"/>
                  <a:gd name="T46" fmla="*/ 0 h 48"/>
                  <a:gd name="T47" fmla="*/ 46 w 46"/>
                  <a:gd name="T48" fmla="*/ 48 h 4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6" h="48">
                    <a:moveTo>
                      <a:pt x="32" y="48"/>
                    </a:moveTo>
                    <a:lnTo>
                      <a:pt x="16" y="32"/>
                    </a:lnTo>
                    <a:lnTo>
                      <a:pt x="30" y="19"/>
                    </a:lnTo>
                    <a:lnTo>
                      <a:pt x="46" y="34"/>
                    </a:lnTo>
                    <a:lnTo>
                      <a:pt x="32" y="48"/>
                    </a:lnTo>
                    <a:close/>
                    <a:moveTo>
                      <a:pt x="16" y="32"/>
                    </a:moveTo>
                    <a:lnTo>
                      <a:pt x="16" y="32"/>
                    </a:lnTo>
                    <a:lnTo>
                      <a:pt x="15" y="31"/>
                    </a:lnTo>
                    <a:lnTo>
                      <a:pt x="23" y="26"/>
                    </a:lnTo>
                    <a:lnTo>
                      <a:pt x="16" y="32"/>
                    </a:lnTo>
                    <a:close/>
                    <a:moveTo>
                      <a:pt x="15" y="31"/>
                    </a:moveTo>
                    <a:lnTo>
                      <a:pt x="0" y="12"/>
                    </a:lnTo>
                    <a:lnTo>
                      <a:pt x="14" y="0"/>
                    </a:lnTo>
                    <a:lnTo>
                      <a:pt x="31" y="19"/>
                    </a:lnTo>
                    <a:lnTo>
                      <a:pt x="15"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19" name="Freeform 1310">
                <a:extLst>
                  <a:ext uri="{FF2B5EF4-FFF2-40B4-BE49-F238E27FC236}">
                    <a16:creationId xmlns:a16="http://schemas.microsoft.com/office/drawing/2014/main" id="{519F2CF8-8CB1-4F18-8D71-5452436D5513}"/>
                  </a:ext>
                </a:extLst>
              </p:cNvPr>
              <p:cNvSpPr>
                <a:spLocks noEditPoints="1"/>
              </p:cNvSpPr>
              <p:nvPr/>
            </p:nvSpPr>
            <p:spPr bwMode="auto">
              <a:xfrm>
                <a:off x="2185" y="1078"/>
                <a:ext cx="8" cy="9"/>
              </a:xfrm>
              <a:custGeom>
                <a:avLst/>
                <a:gdLst>
                  <a:gd name="T0" fmla="*/ 4 w 32"/>
                  <a:gd name="T1" fmla="*/ 9 h 34"/>
                  <a:gd name="T2" fmla="*/ 4 w 32"/>
                  <a:gd name="T3" fmla="*/ 9 h 34"/>
                  <a:gd name="T4" fmla="*/ 4 w 32"/>
                  <a:gd name="T5" fmla="*/ 9 h 34"/>
                  <a:gd name="T6" fmla="*/ 6 w 32"/>
                  <a:gd name="T7" fmla="*/ 7 h 34"/>
                  <a:gd name="T8" fmla="*/ 4 w 32"/>
                  <a:gd name="T9" fmla="*/ 9 h 34"/>
                  <a:gd name="T10" fmla="*/ 4 w 32"/>
                  <a:gd name="T11" fmla="*/ 9 h 34"/>
                  <a:gd name="T12" fmla="*/ 0 w 32"/>
                  <a:gd name="T13" fmla="*/ 3 h 34"/>
                  <a:gd name="T14" fmla="*/ 4 w 32"/>
                  <a:gd name="T15" fmla="*/ 0 h 34"/>
                  <a:gd name="T16" fmla="*/ 8 w 32"/>
                  <a:gd name="T17" fmla="*/ 6 h 34"/>
                  <a:gd name="T18" fmla="*/ 4 w 32"/>
                  <a:gd name="T19" fmla="*/ 9 h 3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2"/>
                  <a:gd name="T31" fmla="*/ 0 h 34"/>
                  <a:gd name="T32" fmla="*/ 32 w 32"/>
                  <a:gd name="T33" fmla="*/ 34 h 3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2" h="34">
                    <a:moveTo>
                      <a:pt x="17" y="34"/>
                    </a:moveTo>
                    <a:lnTo>
                      <a:pt x="17" y="33"/>
                    </a:lnTo>
                    <a:lnTo>
                      <a:pt x="25" y="28"/>
                    </a:lnTo>
                    <a:lnTo>
                      <a:pt x="17" y="34"/>
                    </a:lnTo>
                    <a:close/>
                    <a:moveTo>
                      <a:pt x="17" y="33"/>
                    </a:moveTo>
                    <a:lnTo>
                      <a:pt x="0" y="11"/>
                    </a:lnTo>
                    <a:lnTo>
                      <a:pt x="16" y="0"/>
                    </a:lnTo>
                    <a:lnTo>
                      <a:pt x="32" y="22"/>
                    </a:lnTo>
                    <a:lnTo>
                      <a:pt x="17"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20" name="Freeform 1311">
                <a:extLst>
                  <a:ext uri="{FF2B5EF4-FFF2-40B4-BE49-F238E27FC236}">
                    <a16:creationId xmlns:a16="http://schemas.microsoft.com/office/drawing/2014/main" id="{5A9891C4-E6F7-4FAC-AFB1-5855FE2C01A2}"/>
                  </a:ext>
                </a:extLst>
              </p:cNvPr>
              <p:cNvSpPr>
                <a:spLocks noEditPoints="1"/>
              </p:cNvSpPr>
              <p:nvPr/>
            </p:nvSpPr>
            <p:spPr bwMode="auto">
              <a:xfrm>
                <a:off x="2182" y="1073"/>
                <a:ext cx="7" cy="8"/>
              </a:xfrm>
              <a:custGeom>
                <a:avLst/>
                <a:gdLst>
                  <a:gd name="T0" fmla="*/ 3 w 28"/>
                  <a:gd name="T1" fmla="*/ 8 h 30"/>
                  <a:gd name="T2" fmla="*/ 3 w 28"/>
                  <a:gd name="T3" fmla="*/ 8 h 30"/>
                  <a:gd name="T4" fmla="*/ 3 w 28"/>
                  <a:gd name="T5" fmla="*/ 8 h 30"/>
                  <a:gd name="T6" fmla="*/ 5 w 28"/>
                  <a:gd name="T7" fmla="*/ 7 h 30"/>
                  <a:gd name="T8" fmla="*/ 3 w 28"/>
                  <a:gd name="T9" fmla="*/ 8 h 30"/>
                  <a:gd name="T10" fmla="*/ 3 w 28"/>
                  <a:gd name="T11" fmla="*/ 8 h 30"/>
                  <a:gd name="T12" fmla="*/ 0 w 28"/>
                  <a:gd name="T13" fmla="*/ 3 h 30"/>
                  <a:gd name="T14" fmla="*/ 4 w 28"/>
                  <a:gd name="T15" fmla="*/ 0 h 30"/>
                  <a:gd name="T16" fmla="*/ 7 w 28"/>
                  <a:gd name="T17" fmla="*/ 5 h 30"/>
                  <a:gd name="T18" fmla="*/ 3 w 28"/>
                  <a:gd name="T19" fmla="*/ 8 h 3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8"/>
                  <a:gd name="T31" fmla="*/ 0 h 30"/>
                  <a:gd name="T32" fmla="*/ 28 w 28"/>
                  <a:gd name="T33" fmla="*/ 30 h 3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8" h="30">
                    <a:moveTo>
                      <a:pt x="12" y="30"/>
                    </a:moveTo>
                    <a:lnTo>
                      <a:pt x="12" y="30"/>
                    </a:lnTo>
                    <a:lnTo>
                      <a:pt x="20" y="25"/>
                    </a:lnTo>
                    <a:lnTo>
                      <a:pt x="12" y="30"/>
                    </a:lnTo>
                    <a:close/>
                    <a:moveTo>
                      <a:pt x="12" y="30"/>
                    </a:moveTo>
                    <a:lnTo>
                      <a:pt x="0" y="11"/>
                    </a:lnTo>
                    <a:lnTo>
                      <a:pt x="16" y="0"/>
                    </a:lnTo>
                    <a:lnTo>
                      <a:pt x="28" y="19"/>
                    </a:lnTo>
                    <a:lnTo>
                      <a:pt x="12"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21" name="Freeform 1312">
                <a:extLst>
                  <a:ext uri="{FF2B5EF4-FFF2-40B4-BE49-F238E27FC236}">
                    <a16:creationId xmlns:a16="http://schemas.microsoft.com/office/drawing/2014/main" id="{BCCAA89B-DE60-406E-9D79-6184FC071EE4}"/>
                  </a:ext>
                </a:extLst>
              </p:cNvPr>
              <p:cNvSpPr>
                <a:spLocks noEditPoints="1"/>
              </p:cNvSpPr>
              <p:nvPr/>
            </p:nvSpPr>
            <p:spPr bwMode="auto">
              <a:xfrm>
                <a:off x="2178" y="1068"/>
                <a:ext cx="8" cy="8"/>
              </a:xfrm>
              <a:custGeom>
                <a:avLst/>
                <a:gdLst>
                  <a:gd name="T0" fmla="*/ 4 w 29"/>
                  <a:gd name="T1" fmla="*/ 8 h 33"/>
                  <a:gd name="T2" fmla="*/ 3 w 29"/>
                  <a:gd name="T3" fmla="*/ 8 h 33"/>
                  <a:gd name="T4" fmla="*/ 3 w 29"/>
                  <a:gd name="T5" fmla="*/ 8 h 33"/>
                  <a:gd name="T6" fmla="*/ 6 w 29"/>
                  <a:gd name="T7" fmla="*/ 7 h 33"/>
                  <a:gd name="T8" fmla="*/ 4 w 29"/>
                  <a:gd name="T9" fmla="*/ 8 h 33"/>
                  <a:gd name="T10" fmla="*/ 3 w 29"/>
                  <a:gd name="T11" fmla="*/ 8 h 33"/>
                  <a:gd name="T12" fmla="*/ 0 w 29"/>
                  <a:gd name="T13" fmla="*/ 2 h 33"/>
                  <a:gd name="T14" fmla="*/ 4 w 29"/>
                  <a:gd name="T15" fmla="*/ 0 h 33"/>
                  <a:gd name="T16" fmla="*/ 8 w 29"/>
                  <a:gd name="T17" fmla="*/ 6 h 33"/>
                  <a:gd name="T18" fmla="*/ 3 w 29"/>
                  <a:gd name="T19" fmla="*/ 8 h 3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
                  <a:gd name="T31" fmla="*/ 0 h 33"/>
                  <a:gd name="T32" fmla="*/ 29 w 29"/>
                  <a:gd name="T33" fmla="*/ 33 h 3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 h="33">
                    <a:moveTo>
                      <a:pt x="13" y="33"/>
                    </a:moveTo>
                    <a:lnTo>
                      <a:pt x="12" y="33"/>
                    </a:lnTo>
                    <a:lnTo>
                      <a:pt x="12" y="32"/>
                    </a:lnTo>
                    <a:lnTo>
                      <a:pt x="21" y="28"/>
                    </a:lnTo>
                    <a:lnTo>
                      <a:pt x="13" y="33"/>
                    </a:lnTo>
                    <a:close/>
                    <a:moveTo>
                      <a:pt x="12" y="32"/>
                    </a:moveTo>
                    <a:lnTo>
                      <a:pt x="0" y="10"/>
                    </a:lnTo>
                    <a:lnTo>
                      <a:pt x="16" y="0"/>
                    </a:lnTo>
                    <a:lnTo>
                      <a:pt x="29" y="23"/>
                    </a:lnTo>
                    <a:lnTo>
                      <a:pt x="12" y="3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22" name="Freeform 1313">
                <a:extLst>
                  <a:ext uri="{FF2B5EF4-FFF2-40B4-BE49-F238E27FC236}">
                    <a16:creationId xmlns:a16="http://schemas.microsoft.com/office/drawing/2014/main" id="{AEED2E9E-871E-4015-9E24-505DBEEE4CC8}"/>
                  </a:ext>
                </a:extLst>
              </p:cNvPr>
              <p:cNvSpPr>
                <a:spLocks noEditPoints="1"/>
              </p:cNvSpPr>
              <p:nvPr/>
            </p:nvSpPr>
            <p:spPr bwMode="auto">
              <a:xfrm>
                <a:off x="2175" y="1063"/>
                <a:ext cx="8" cy="7"/>
              </a:xfrm>
              <a:custGeom>
                <a:avLst/>
                <a:gdLst>
                  <a:gd name="T0" fmla="*/ 8 w 28"/>
                  <a:gd name="T1" fmla="*/ 5 h 28"/>
                  <a:gd name="T2" fmla="*/ 8 w 28"/>
                  <a:gd name="T3" fmla="*/ 5 h 28"/>
                  <a:gd name="T4" fmla="*/ 8 w 28"/>
                  <a:gd name="T5" fmla="*/ 5 h 28"/>
                  <a:gd name="T6" fmla="*/ 6 w 28"/>
                  <a:gd name="T7" fmla="*/ 6 h 28"/>
                  <a:gd name="T8" fmla="*/ 8 w 28"/>
                  <a:gd name="T9" fmla="*/ 5 h 28"/>
                  <a:gd name="T10" fmla="*/ 3 w 28"/>
                  <a:gd name="T11" fmla="*/ 7 h 28"/>
                  <a:gd name="T12" fmla="*/ 0 w 28"/>
                  <a:gd name="T13" fmla="*/ 2 h 28"/>
                  <a:gd name="T14" fmla="*/ 4 w 28"/>
                  <a:gd name="T15" fmla="*/ 0 h 28"/>
                  <a:gd name="T16" fmla="*/ 8 w 28"/>
                  <a:gd name="T17" fmla="*/ 5 h 28"/>
                  <a:gd name="T18" fmla="*/ 3 w 28"/>
                  <a:gd name="T19" fmla="*/ 7 h 2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8"/>
                  <a:gd name="T31" fmla="*/ 0 h 28"/>
                  <a:gd name="T32" fmla="*/ 28 w 28"/>
                  <a:gd name="T33" fmla="*/ 28 h 2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8" h="28">
                    <a:moveTo>
                      <a:pt x="27" y="18"/>
                    </a:moveTo>
                    <a:lnTo>
                      <a:pt x="28" y="18"/>
                    </a:lnTo>
                    <a:lnTo>
                      <a:pt x="20" y="24"/>
                    </a:lnTo>
                    <a:lnTo>
                      <a:pt x="27" y="18"/>
                    </a:lnTo>
                    <a:close/>
                    <a:moveTo>
                      <a:pt x="12" y="28"/>
                    </a:moveTo>
                    <a:lnTo>
                      <a:pt x="0" y="9"/>
                    </a:lnTo>
                    <a:lnTo>
                      <a:pt x="15" y="0"/>
                    </a:lnTo>
                    <a:lnTo>
                      <a:pt x="27" y="18"/>
                    </a:lnTo>
                    <a:lnTo>
                      <a:pt x="12"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23" name="Freeform 1314">
                <a:extLst>
                  <a:ext uri="{FF2B5EF4-FFF2-40B4-BE49-F238E27FC236}">
                    <a16:creationId xmlns:a16="http://schemas.microsoft.com/office/drawing/2014/main" id="{0F8891CE-279A-498F-8C8C-D1534409E581}"/>
                  </a:ext>
                </a:extLst>
              </p:cNvPr>
              <p:cNvSpPr>
                <a:spLocks noEditPoints="1"/>
              </p:cNvSpPr>
              <p:nvPr/>
            </p:nvSpPr>
            <p:spPr bwMode="auto">
              <a:xfrm>
                <a:off x="2172" y="1059"/>
                <a:ext cx="7" cy="7"/>
              </a:xfrm>
              <a:custGeom>
                <a:avLst/>
                <a:gdLst>
                  <a:gd name="T0" fmla="*/ 7 w 28"/>
                  <a:gd name="T1" fmla="*/ 4 h 28"/>
                  <a:gd name="T2" fmla="*/ 7 w 28"/>
                  <a:gd name="T3" fmla="*/ 4 h 28"/>
                  <a:gd name="T4" fmla="*/ 7 w 28"/>
                  <a:gd name="T5" fmla="*/ 4 h 28"/>
                  <a:gd name="T6" fmla="*/ 5 w 28"/>
                  <a:gd name="T7" fmla="*/ 5 h 28"/>
                  <a:gd name="T8" fmla="*/ 7 w 28"/>
                  <a:gd name="T9" fmla="*/ 4 h 28"/>
                  <a:gd name="T10" fmla="*/ 3 w 28"/>
                  <a:gd name="T11" fmla="*/ 7 h 28"/>
                  <a:gd name="T12" fmla="*/ 0 w 28"/>
                  <a:gd name="T13" fmla="*/ 3 h 28"/>
                  <a:gd name="T14" fmla="*/ 4 w 28"/>
                  <a:gd name="T15" fmla="*/ 0 h 28"/>
                  <a:gd name="T16" fmla="*/ 7 w 28"/>
                  <a:gd name="T17" fmla="*/ 4 h 28"/>
                  <a:gd name="T18" fmla="*/ 3 w 28"/>
                  <a:gd name="T19" fmla="*/ 7 h 2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8"/>
                  <a:gd name="T31" fmla="*/ 0 h 28"/>
                  <a:gd name="T32" fmla="*/ 28 w 28"/>
                  <a:gd name="T33" fmla="*/ 28 h 2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8" h="28">
                    <a:moveTo>
                      <a:pt x="27" y="15"/>
                    </a:moveTo>
                    <a:lnTo>
                      <a:pt x="28" y="15"/>
                    </a:lnTo>
                    <a:lnTo>
                      <a:pt x="28" y="17"/>
                    </a:lnTo>
                    <a:lnTo>
                      <a:pt x="21" y="21"/>
                    </a:lnTo>
                    <a:lnTo>
                      <a:pt x="27" y="15"/>
                    </a:lnTo>
                    <a:close/>
                    <a:moveTo>
                      <a:pt x="13" y="28"/>
                    </a:moveTo>
                    <a:lnTo>
                      <a:pt x="0" y="11"/>
                    </a:lnTo>
                    <a:lnTo>
                      <a:pt x="15" y="0"/>
                    </a:lnTo>
                    <a:lnTo>
                      <a:pt x="27" y="15"/>
                    </a:lnTo>
                    <a:lnTo>
                      <a:pt x="1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24" name="Freeform 1315">
                <a:extLst>
                  <a:ext uri="{FF2B5EF4-FFF2-40B4-BE49-F238E27FC236}">
                    <a16:creationId xmlns:a16="http://schemas.microsoft.com/office/drawing/2014/main" id="{4F0E9A69-8161-4A7C-8719-406849AE2F10}"/>
                  </a:ext>
                </a:extLst>
              </p:cNvPr>
              <p:cNvSpPr>
                <a:spLocks noEditPoints="1"/>
              </p:cNvSpPr>
              <p:nvPr/>
            </p:nvSpPr>
            <p:spPr bwMode="auto">
              <a:xfrm>
                <a:off x="2169" y="1055"/>
                <a:ext cx="7" cy="7"/>
              </a:xfrm>
              <a:custGeom>
                <a:avLst/>
                <a:gdLst>
                  <a:gd name="T0" fmla="*/ 7 w 30"/>
                  <a:gd name="T1" fmla="*/ 3 h 27"/>
                  <a:gd name="T2" fmla="*/ 7 w 30"/>
                  <a:gd name="T3" fmla="*/ 3 h 27"/>
                  <a:gd name="T4" fmla="*/ 7 w 30"/>
                  <a:gd name="T5" fmla="*/ 4 h 27"/>
                  <a:gd name="T6" fmla="*/ 5 w 30"/>
                  <a:gd name="T7" fmla="*/ 5 h 27"/>
                  <a:gd name="T8" fmla="*/ 7 w 30"/>
                  <a:gd name="T9" fmla="*/ 3 h 27"/>
                  <a:gd name="T10" fmla="*/ 4 w 30"/>
                  <a:gd name="T11" fmla="*/ 7 h 27"/>
                  <a:gd name="T12" fmla="*/ 0 w 30"/>
                  <a:gd name="T13" fmla="*/ 4 h 27"/>
                  <a:gd name="T14" fmla="*/ 3 w 30"/>
                  <a:gd name="T15" fmla="*/ 0 h 27"/>
                  <a:gd name="T16" fmla="*/ 7 w 30"/>
                  <a:gd name="T17" fmla="*/ 3 h 27"/>
                  <a:gd name="T18" fmla="*/ 4 w 30"/>
                  <a:gd name="T19" fmla="*/ 7 h 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0"/>
                  <a:gd name="T31" fmla="*/ 0 h 27"/>
                  <a:gd name="T32" fmla="*/ 30 w 30"/>
                  <a:gd name="T33" fmla="*/ 27 h 2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0" h="27">
                    <a:moveTo>
                      <a:pt x="29" y="12"/>
                    </a:moveTo>
                    <a:lnTo>
                      <a:pt x="29" y="13"/>
                    </a:lnTo>
                    <a:lnTo>
                      <a:pt x="30" y="14"/>
                    </a:lnTo>
                    <a:lnTo>
                      <a:pt x="22" y="20"/>
                    </a:lnTo>
                    <a:lnTo>
                      <a:pt x="29" y="12"/>
                    </a:lnTo>
                    <a:close/>
                    <a:moveTo>
                      <a:pt x="17" y="27"/>
                    </a:moveTo>
                    <a:lnTo>
                      <a:pt x="0" y="14"/>
                    </a:lnTo>
                    <a:lnTo>
                      <a:pt x="12" y="0"/>
                    </a:lnTo>
                    <a:lnTo>
                      <a:pt x="29" y="12"/>
                    </a:lnTo>
                    <a:lnTo>
                      <a:pt x="17" y="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25" name="Freeform 1316">
                <a:extLst>
                  <a:ext uri="{FF2B5EF4-FFF2-40B4-BE49-F238E27FC236}">
                    <a16:creationId xmlns:a16="http://schemas.microsoft.com/office/drawing/2014/main" id="{238D1118-6F36-4CD1-A131-1AFA5F620F70}"/>
                  </a:ext>
                </a:extLst>
              </p:cNvPr>
              <p:cNvSpPr>
                <a:spLocks noEditPoints="1"/>
              </p:cNvSpPr>
              <p:nvPr/>
            </p:nvSpPr>
            <p:spPr bwMode="auto">
              <a:xfrm>
                <a:off x="2165" y="1052"/>
                <a:ext cx="7" cy="7"/>
              </a:xfrm>
              <a:custGeom>
                <a:avLst/>
                <a:gdLst>
                  <a:gd name="T0" fmla="*/ 4 w 26"/>
                  <a:gd name="T1" fmla="*/ 7 h 26"/>
                  <a:gd name="T2" fmla="*/ 4 w 26"/>
                  <a:gd name="T3" fmla="*/ 7 h 26"/>
                  <a:gd name="T4" fmla="*/ 4 w 26"/>
                  <a:gd name="T5" fmla="*/ 7 h 26"/>
                  <a:gd name="T6" fmla="*/ 5 w 26"/>
                  <a:gd name="T7" fmla="*/ 5 h 26"/>
                  <a:gd name="T8" fmla="*/ 4 w 26"/>
                  <a:gd name="T9" fmla="*/ 7 h 26"/>
                  <a:gd name="T10" fmla="*/ 4 w 26"/>
                  <a:gd name="T11" fmla="*/ 7 h 26"/>
                  <a:gd name="T12" fmla="*/ 0 w 26"/>
                  <a:gd name="T13" fmla="*/ 4 h 26"/>
                  <a:gd name="T14" fmla="*/ 4 w 26"/>
                  <a:gd name="T15" fmla="*/ 0 h 26"/>
                  <a:gd name="T16" fmla="*/ 7 w 26"/>
                  <a:gd name="T17" fmla="*/ 3 h 26"/>
                  <a:gd name="T18" fmla="*/ 4 w 26"/>
                  <a:gd name="T19" fmla="*/ 7 h 2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6"/>
                  <a:gd name="T31" fmla="*/ 0 h 26"/>
                  <a:gd name="T32" fmla="*/ 26 w 26"/>
                  <a:gd name="T33" fmla="*/ 26 h 2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6" h="26">
                    <a:moveTo>
                      <a:pt x="13" y="26"/>
                    </a:moveTo>
                    <a:lnTo>
                      <a:pt x="13" y="26"/>
                    </a:lnTo>
                    <a:lnTo>
                      <a:pt x="20" y="18"/>
                    </a:lnTo>
                    <a:lnTo>
                      <a:pt x="13" y="26"/>
                    </a:lnTo>
                    <a:close/>
                    <a:moveTo>
                      <a:pt x="13" y="26"/>
                    </a:moveTo>
                    <a:lnTo>
                      <a:pt x="0" y="13"/>
                    </a:lnTo>
                    <a:lnTo>
                      <a:pt x="13" y="0"/>
                    </a:lnTo>
                    <a:lnTo>
                      <a:pt x="26" y="12"/>
                    </a:lnTo>
                    <a:lnTo>
                      <a:pt x="13" y="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26" name="Freeform 1317">
                <a:extLst>
                  <a:ext uri="{FF2B5EF4-FFF2-40B4-BE49-F238E27FC236}">
                    <a16:creationId xmlns:a16="http://schemas.microsoft.com/office/drawing/2014/main" id="{D3CA8D5A-387A-4EFF-9D57-7B8C97FAA799}"/>
                  </a:ext>
                </a:extLst>
              </p:cNvPr>
              <p:cNvSpPr>
                <a:spLocks noEditPoints="1"/>
              </p:cNvSpPr>
              <p:nvPr/>
            </p:nvSpPr>
            <p:spPr bwMode="auto">
              <a:xfrm>
                <a:off x="2162" y="1050"/>
                <a:ext cx="7" cy="6"/>
              </a:xfrm>
              <a:custGeom>
                <a:avLst/>
                <a:gdLst>
                  <a:gd name="T0" fmla="*/ 7 w 27"/>
                  <a:gd name="T1" fmla="*/ 2 h 25"/>
                  <a:gd name="T2" fmla="*/ 7 w 27"/>
                  <a:gd name="T3" fmla="*/ 2 h 25"/>
                  <a:gd name="T4" fmla="*/ 7 w 27"/>
                  <a:gd name="T5" fmla="*/ 3 h 25"/>
                  <a:gd name="T6" fmla="*/ 5 w 27"/>
                  <a:gd name="T7" fmla="*/ 4 h 25"/>
                  <a:gd name="T8" fmla="*/ 7 w 27"/>
                  <a:gd name="T9" fmla="*/ 2 h 25"/>
                  <a:gd name="T10" fmla="*/ 4 w 27"/>
                  <a:gd name="T11" fmla="*/ 6 h 25"/>
                  <a:gd name="T12" fmla="*/ 0 w 27"/>
                  <a:gd name="T13" fmla="*/ 4 h 25"/>
                  <a:gd name="T14" fmla="*/ 3 w 27"/>
                  <a:gd name="T15" fmla="*/ 0 h 25"/>
                  <a:gd name="T16" fmla="*/ 7 w 27"/>
                  <a:gd name="T17" fmla="*/ 2 h 25"/>
                  <a:gd name="T18" fmla="*/ 4 w 27"/>
                  <a:gd name="T19" fmla="*/ 6 h 2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
                  <a:gd name="T31" fmla="*/ 0 h 25"/>
                  <a:gd name="T32" fmla="*/ 27 w 27"/>
                  <a:gd name="T33" fmla="*/ 25 h 2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 h="25">
                    <a:moveTo>
                      <a:pt x="26" y="9"/>
                    </a:moveTo>
                    <a:lnTo>
                      <a:pt x="27" y="9"/>
                    </a:lnTo>
                    <a:lnTo>
                      <a:pt x="27" y="11"/>
                    </a:lnTo>
                    <a:lnTo>
                      <a:pt x="21" y="17"/>
                    </a:lnTo>
                    <a:lnTo>
                      <a:pt x="26" y="9"/>
                    </a:lnTo>
                    <a:close/>
                    <a:moveTo>
                      <a:pt x="16" y="25"/>
                    </a:moveTo>
                    <a:lnTo>
                      <a:pt x="0" y="16"/>
                    </a:lnTo>
                    <a:lnTo>
                      <a:pt x="10" y="0"/>
                    </a:lnTo>
                    <a:lnTo>
                      <a:pt x="26" y="9"/>
                    </a:lnTo>
                    <a:lnTo>
                      <a:pt x="16"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27" name="Freeform 1318">
                <a:extLst>
                  <a:ext uri="{FF2B5EF4-FFF2-40B4-BE49-F238E27FC236}">
                    <a16:creationId xmlns:a16="http://schemas.microsoft.com/office/drawing/2014/main" id="{9230C904-44C3-41F8-845E-B3E410DC0DFB}"/>
                  </a:ext>
                </a:extLst>
              </p:cNvPr>
              <p:cNvSpPr>
                <a:spLocks noEditPoints="1"/>
              </p:cNvSpPr>
              <p:nvPr/>
            </p:nvSpPr>
            <p:spPr bwMode="auto">
              <a:xfrm>
                <a:off x="2159" y="1048"/>
                <a:ext cx="5" cy="6"/>
              </a:xfrm>
              <a:custGeom>
                <a:avLst/>
                <a:gdLst>
                  <a:gd name="T0" fmla="*/ 5 w 22"/>
                  <a:gd name="T1" fmla="*/ 2 h 23"/>
                  <a:gd name="T2" fmla="*/ 5 w 22"/>
                  <a:gd name="T3" fmla="*/ 2 h 23"/>
                  <a:gd name="T4" fmla="*/ 5 w 22"/>
                  <a:gd name="T5" fmla="*/ 2 h 23"/>
                  <a:gd name="T6" fmla="*/ 4 w 22"/>
                  <a:gd name="T7" fmla="*/ 4 h 23"/>
                  <a:gd name="T8" fmla="*/ 5 w 22"/>
                  <a:gd name="T9" fmla="*/ 2 h 23"/>
                  <a:gd name="T10" fmla="*/ 3 w 22"/>
                  <a:gd name="T11" fmla="*/ 6 h 23"/>
                  <a:gd name="T12" fmla="*/ 0 w 22"/>
                  <a:gd name="T13" fmla="*/ 4 h 23"/>
                  <a:gd name="T14" fmla="*/ 2 w 22"/>
                  <a:gd name="T15" fmla="*/ 0 h 23"/>
                  <a:gd name="T16" fmla="*/ 5 w 22"/>
                  <a:gd name="T17" fmla="*/ 2 h 23"/>
                  <a:gd name="T18" fmla="*/ 3 w 22"/>
                  <a:gd name="T19" fmla="*/ 6 h 2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
                  <a:gd name="T31" fmla="*/ 0 h 23"/>
                  <a:gd name="T32" fmla="*/ 22 w 22"/>
                  <a:gd name="T33" fmla="*/ 23 h 2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 h="23">
                    <a:moveTo>
                      <a:pt x="22" y="7"/>
                    </a:moveTo>
                    <a:lnTo>
                      <a:pt x="22" y="7"/>
                    </a:lnTo>
                    <a:lnTo>
                      <a:pt x="17" y="14"/>
                    </a:lnTo>
                    <a:lnTo>
                      <a:pt x="22" y="7"/>
                    </a:lnTo>
                    <a:close/>
                    <a:moveTo>
                      <a:pt x="13" y="23"/>
                    </a:moveTo>
                    <a:lnTo>
                      <a:pt x="0" y="16"/>
                    </a:lnTo>
                    <a:lnTo>
                      <a:pt x="8" y="0"/>
                    </a:lnTo>
                    <a:lnTo>
                      <a:pt x="22" y="7"/>
                    </a:lnTo>
                    <a:lnTo>
                      <a:pt x="13"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28" name="Freeform 1319">
                <a:extLst>
                  <a:ext uri="{FF2B5EF4-FFF2-40B4-BE49-F238E27FC236}">
                    <a16:creationId xmlns:a16="http://schemas.microsoft.com/office/drawing/2014/main" id="{4D36BF7B-DF5F-431C-A465-B52E05523E74}"/>
                  </a:ext>
                </a:extLst>
              </p:cNvPr>
              <p:cNvSpPr>
                <a:spLocks noEditPoints="1"/>
              </p:cNvSpPr>
              <p:nvPr/>
            </p:nvSpPr>
            <p:spPr bwMode="auto">
              <a:xfrm>
                <a:off x="2157" y="1047"/>
                <a:ext cx="4" cy="5"/>
              </a:xfrm>
              <a:custGeom>
                <a:avLst/>
                <a:gdLst>
                  <a:gd name="T0" fmla="*/ 4 w 16"/>
                  <a:gd name="T1" fmla="*/ 1 h 22"/>
                  <a:gd name="T2" fmla="*/ 4 w 16"/>
                  <a:gd name="T3" fmla="*/ 1 h 22"/>
                  <a:gd name="T4" fmla="*/ 4 w 16"/>
                  <a:gd name="T5" fmla="*/ 1 h 22"/>
                  <a:gd name="T6" fmla="*/ 3 w 16"/>
                  <a:gd name="T7" fmla="*/ 3 h 22"/>
                  <a:gd name="T8" fmla="*/ 4 w 16"/>
                  <a:gd name="T9" fmla="*/ 1 h 22"/>
                  <a:gd name="T10" fmla="*/ 3 w 16"/>
                  <a:gd name="T11" fmla="*/ 5 h 22"/>
                  <a:gd name="T12" fmla="*/ 0 w 16"/>
                  <a:gd name="T13" fmla="*/ 4 h 22"/>
                  <a:gd name="T14" fmla="*/ 1 w 16"/>
                  <a:gd name="T15" fmla="*/ 0 h 22"/>
                  <a:gd name="T16" fmla="*/ 4 w 16"/>
                  <a:gd name="T17" fmla="*/ 1 h 22"/>
                  <a:gd name="T18" fmla="*/ 3 w 16"/>
                  <a:gd name="T19" fmla="*/ 5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22"/>
                  <a:gd name="T32" fmla="*/ 16 w 16"/>
                  <a:gd name="T33" fmla="*/ 22 h 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22">
                    <a:moveTo>
                      <a:pt x="15" y="3"/>
                    </a:moveTo>
                    <a:lnTo>
                      <a:pt x="16" y="4"/>
                    </a:lnTo>
                    <a:lnTo>
                      <a:pt x="12" y="13"/>
                    </a:lnTo>
                    <a:lnTo>
                      <a:pt x="15" y="3"/>
                    </a:lnTo>
                    <a:close/>
                    <a:moveTo>
                      <a:pt x="10" y="22"/>
                    </a:moveTo>
                    <a:lnTo>
                      <a:pt x="0" y="18"/>
                    </a:lnTo>
                    <a:lnTo>
                      <a:pt x="5" y="0"/>
                    </a:lnTo>
                    <a:lnTo>
                      <a:pt x="15" y="3"/>
                    </a:lnTo>
                    <a:lnTo>
                      <a:pt x="10" y="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29" name="Freeform 1320">
                <a:extLst>
                  <a:ext uri="{FF2B5EF4-FFF2-40B4-BE49-F238E27FC236}">
                    <a16:creationId xmlns:a16="http://schemas.microsoft.com/office/drawing/2014/main" id="{78809BEB-F164-4635-8CB0-81B2D94F2EEE}"/>
                  </a:ext>
                </a:extLst>
              </p:cNvPr>
              <p:cNvSpPr>
                <a:spLocks noEditPoints="1"/>
              </p:cNvSpPr>
              <p:nvPr/>
            </p:nvSpPr>
            <p:spPr bwMode="auto">
              <a:xfrm>
                <a:off x="2151" y="1045"/>
                <a:ext cx="7" cy="7"/>
              </a:xfrm>
              <a:custGeom>
                <a:avLst/>
                <a:gdLst>
                  <a:gd name="T0" fmla="*/ 6 w 28"/>
                  <a:gd name="T1" fmla="*/ 7 h 27"/>
                  <a:gd name="T2" fmla="*/ 3 w 28"/>
                  <a:gd name="T3" fmla="*/ 6 h 27"/>
                  <a:gd name="T4" fmla="*/ 6 w 28"/>
                  <a:gd name="T5" fmla="*/ 7 h 27"/>
                  <a:gd name="T6" fmla="*/ 7 w 28"/>
                  <a:gd name="T7" fmla="*/ 5 h 27"/>
                  <a:gd name="T8" fmla="*/ 6 w 28"/>
                  <a:gd name="T9" fmla="*/ 7 h 27"/>
                  <a:gd name="T10" fmla="*/ 6 w 28"/>
                  <a:gd name="T11" fmla="*/ 7 h 27"/>
                  <a:gd name="T12" fmla="*/ 3 w 28"/>
                  <a:gd name="T13" fmla="*/ 6 h 27"/>
                  <a:gd name="T14" fmla="*/ 5 w 28"/>
                  <a:gd name="T15" fmla="*/ 2 h 27"/>
                  <a:gd name="T16" fmla="*/ 7 w 28"/>
                  <a:gd name="T17" fmla="*/ 2 h 27"/>
                  <a:gd name="T18" fmla="*/ 6 w 28"/>
                  <a:gd name="T19" fmla="*/ 7 h 27"/>
                  <a:gd name="T20" fmla="*/ 3 w 28"/>
                  <a:gd name="T21" fmla="*/ 6 h 27"/>
                  <a:gd name="T22" fmla="*/ 3 w 28"/>
                  <a:gd name="T23" fmla="*/ 6 h 27"/>
                  <a:gd name="T24" fmla="*/ 3 w 28"/>
                  <a:gd name="T25" fmla="*/ 6 h 27"/>
                  <a:gd name="T26" fmla="*/ 4 w 28"/>
                  <a:gd name="T27" fmla="*/ 4 h 27"/>
                  <a:gd name="T28" fmla="*/ 3 w 28"/>
                  <a:gd name="T29" fmla="*/ 6 h 27"/>
                  <a:gd name="T30" fmla="*/ 3 w 28"/>
                  <a:gd name="T31" fmla="*/ 6 h 27"/>
                  <a:gd name="T32" fmla="*/ 2 w 28"/>
                  <a:gd name="T33" fmla="*/ 5 h 27"/>
                  <a:gd name="T34" fmla="*/ 5 w 28"/>
                  <a:gd name="T35" fmla="*/ 1 h 27"/>
                  <a:gd name="T36" fmla="*/ 6 w 28"/>
                  <a:gd name="T37" fmla="*/ 2 h 27"/>
                  <a:gd name="T38" fmla="*/ 3 w 28"/>
                  <a:gd name="T39" fmla="*/ 6 h 27"/>
                  <a:gd name="T40" fmla="*/ 3 w 28"/>
                  <a:gd name="T41" fmla="*/ 1 h 27"/>
                  <a:gd name="T42" fmla="*/ 4 w 28"/>
                  <a:gd name="T43" fmla="*/ 1 h 27"/>
                  <a:gd name="T44" fmla="*/ 5 w 28"/>
                  <a:gd name="T45" fmla="*/ 1 h 27"/>
                  <a:gd name="T46" fmla="*/ 3 w 28"/>
                  <a:gd name="T47" fmla="*/ 3 h 27"/>
                  <a:gd name="T48" fmla="*/ 3 w 28"/>
                  <a:gd name="T49" fmla="*/ 1 h 27"/>
                  <a:gd name="T50" fmla="*/ 3 w 28"/>
                  <a:gd name="T51" fmla="*/ 6 h 27"/>
                  <a:gd name="T52" fmla="*/ 3 w 28"/>
                  <a:gd name="T53" fmla="*/ 6 h 27"/>
                  <a:gd name="T54" fmla="*/ 3 w 28"/>
                  <a:gd name="T55" fmla="*/ 1 h 27"/>
                  <a:gd name="T56" fmla="*/ 3 w 28"/>
                  <a:gd name="T57" fmla="*/ 1 h 27"/>
                  <a:gd name="T58" fmla="*/ 3 w 28"/>
                  <a:gd name="T59" fmla="*/ 6 h 27"/>
                  <a:gd name="T60" fmla="*/ 3 w 28"/>
                  <a:gd name="T61" fmla="*/ 6 h 27"/>
                  <a:gd name="T62" fmla="*/ 2 w 28"/>
                  <a:gd name="T63" fmla="*/ 6 h 27"/>
                  <a:gd name="T64" fmla="*/ 1 w 28"/>
                  <a:gd name="T65" fmla="*/ 5 h 27"/>
                  <a:gd name="T66" fmla="*/ 3 w 28"/>
                  <a:gd name="T67" fmla="*/ 3 h 27"/>
                  <a:gd name="T68" fmla="*/ 3 w 28"/>
                  <a:gd name="T69" fmla="*/ 6 h 27"/>
                  <a:gd name="T70" fmla="*/ 1 w 28"/>
                  <a:gd name="T71" fmla="*/ 5 h 27"/>
                  <a:gd name="T72" fmla="*/ 0 w 28"/>
                  <a:gd name="T73" fmla="*/ 4 h 27"/>
                  <a:gd name="T74" fmla="*/ 2 w 28"/>
                  <a:gd name="T75" fmla="*/ 0 h 27"/>
                  <a:gd name="T76" fmla="*/ 4 w 28"/>
                  <a:gd name="T77" fmla="*/ 1 h 27"/>
                  <a:gd name="T78" fmla="*/ 1 w 28"/>
                  <a:gd name="T79" fmla="*/ 5 h 2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8"/>
                  <a:gd name="T121" fmla="*/ 0 h 27"/>
                  <a:gd name="T122" fmla="*/ 28 w 28"/>
                  <a:gd name="T123" fmla="*/ 27 h 2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8" h="27">
                    <a:moveTo>
                      <a:pt x="23" y="27"/>
                    </a:moveTo>
                    <a:lnTo>
                      <a:pt x="13" y="24"/>
                    </a:lnTo>
                    <a:lnTo>
                      <a:pt x="23" y="27"/>
                    </a:lnTo>
                    <a:lnTo>
                      <a:pt x="26" y="18"/>
                    </a:lnTo>
                    <a:lnTo>
                      <a:pt x="23" y="27"/>
                    </a:lnTo>
                    <a:close/>
                    <a:moveTo>
                      <a:pt x="23" y="27"/>
                    </a:moveTo>
                    <a:lnTo>
                      <a:pt x="13" y="24"/>
                    </a:lnTo>
                    <a:lnTo>
                      <a:pt x="20" y="6"/>
                    </a:lnTo>
                    <a:lnTo>
                      <a:pt x="28" y="9"/>
                    </a:lnTo>
                    <a:lnTo>
                      <a:pt x="23" y="27"/>
                    </a:lnTo>
                    <a:close/>
                    <a:moveTo>
                      <a:pt x="13" y="24"/>
                    </a:moveTo>
                    <a:lnTo>
                      <a:pt x="11" y="23"/>
                    </a:lnTo>
                    <a:lnTo>
                      <a:pt x="10" y="22"/>
                    </a:lnTo>
                    <a:lnTo>
                      <a:pt x="16" y="15"/>
                    </a:lnTo>
                    <a:lnTo>
                      <a:pt x="13" y="24"/>
                    </a:lnTo>
                    <a:close/>
                    <a:moveTo>
                      <a:pt x="10" y="22"/>
                    </a:moveTo>
                    <a:lnTo>
                      <a:pt x="6" y="18"/>
                    </a:lnTo>
                    <a:lnTo>
                      <a:pt x="20" y="5"/>
                    </a:lnTo>
                    <a:lnTo>
                      <a:pt x="23" y="9"/>
                    </a:lnTo>
                    <a:lnTo>
                      <a:pt x="10" y="22"/>
                    </a:lnTo>
                    <a:close/>
                    <a:moveTo>
                      <a:pt x="13" y="2"/>
                    </a:moveTo>
                    <a:lnTo>
                      <a:pt x="17" y="2"/>
                    </a:lnTo>
                    <a:lnTo>
                      <a:pt x="20" y="5"/>
                    </a:lnTo>
                    <a:lnTo>
                      <a:pt x="13" y="12"/>
                    </a:lnTo>
                    <a:lnTo>
                      <a:pt x="13" y="2"/>
                    </a:lnTo>
                    <a:close/>
                    <a:moveTo>
                      <a:pt x="13" y="22"/>
                    </a:moveTo>
                    <a:lnTo>
                      <a:pt x="10" y="22"/>
                    </a:lnTo>
                    <a:lnTo>
                      <a:pt x="10" y="2"/>
                    </a:lnTo>
                    <a:lnTo>
                      <a:pt x="13" y="2"/>
                    </a:lnTo>
                    <a:lnTo>
                      <a:pt x="13" y="22"/>
                    </a:lnTo>
                    <a:close/>
                    <a:moveTo>
                      <a:pt x="10" y="22"/>
                    </a:moveTo>
                    <a:lnTo>
                      <a:pt x="7" y="22"/>
                    </a:lnTo>
                    <a:lnTo>
                      <a:pt x="5" y="21"/>
                    </a:lnTo>
                    <a:lnTo>
                      <a:pt x="10" y="12"/>
                    </a:lnTo>
                    <a:lnTo>
                      <a:pt x="10" y="22"/>
                    </a:lnTo>
                    <a:close/>
                    <a:moveTo>
                      <a:pt x="5" y="21"/>
                    </a:moveTo>
                    <a:lnTo>
                      <a:pt x="0" y="17"/>
                    </a:lnTo>
                    <a:lnTo>
                      <a:pt x="7" y="0"/>
                    </a:lnTo>
                    <a:lnTo>
                      <a:pt x="14" y="3"/>
                    </a:lnTo>
                    <a:lnTo>
                      <a:pt x="5"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30" name="Freeform 1321">
                <a:extLst>
                  <a:ext uri="{FF2B5EF4-FFF2-40B4-BE49-F238E27FC236}">
                    <a16:creationId xmlns:a16="http://schemas.microsoft.com/office/drawing/2014/main" id="{37D07F4C-4335-489C-B86A-09A1196133B3}"/>
                  </a:ext>
                </a:extLst>
              </p:cNvPr>
              <p:cNvSpPr>
                <a:spLocks noEditPoints="1"/>
              </p:cNvSpPr>
              <p:nvPr/>
            </p:nvSpPr>
            <p:spPr bwMode="auto">
              <a:xfrm>
                <a:off x="2148" y="1043"/>
                <a:ext cx="5" cy="6"/>
              </a:xfrm>
              <a:custGeom>
                <a:avLst/>
                <a:gdLst>
                  <a:gd name="T0" fmla="*/ 3 w 21"/>
                  <a:gd name="T1" fmla="*/ 6 h 24"/>
                  <a:gd name="T2" fmla="*/ 2 w 21"/>
                  <a:gd name="T3" fmla="*/ 5 h 24"/>
                  <a:gd name="T4" fmla="*/ 4 w 21"/>
                  <a:gd name="T5" fmla="*/ 1 h 24"/>
                  <a:gd name="T6" fmla="*/ 5 w 21"/>
                  <a:gd name="T7" fmla="*/ 2 h 24"/>
                  <a:gd name="T8" fmla="*/ 3 w 21"/>
                  <a:gd name="T9" fmla="*/ 6 h 24"/>
                  <a:gd name="T10" fmla="*/ 2 w 21"/>
                  <a:gd name="T11" fmla="*/ 5 h 24"/>
                  <a:gd name="T12" fmla="*/ 0 w 21"/>
                  <a:gd name="T13" fmla="*/ 5 h 24"/>
                  <a:gd name="T14" fmla="*/ 2 w 21"/>
                  <a:gd name="T15" fmla="*/ 0 h 24"/>
                  <a:gd name="T16" fmla="*/ 4 w 21"/>
                  <a:gd name="T17" fmla="*/ 1 h 24"/>
                  <a:gd name="T18" fmla="*/ 2 w 21"/>
                  <a:gd name="T19" fmla="*/ 5 h 24"/>
                  <a:gd name="T20" fmla="*/ 1 w 21"/>
                  <a:gd name="T21" fmla="*/ 0 h 24"/>
                  <a:gd name="T22" fmla="*/ 2 w 21"/>
                  <a:gd name="T23" fmla="*/ 0 h 24"/>
                  <a:gd name="T24" fmla="*/ 2 w 21"/>
                  <a:gd name="T25" fmla="*/ 0 h 24"/>
                  <a:gd name="T26" fmla="*/ 1 w 21"/>
                  <a:gd name="T27" fmla="*/ 2 h 24"/>
                  <a:gd name="T28" fmla="*/ 1 w 21"/>
                  <a:gd name="T29" fmla="*/ 0 h 2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1"/>
                  <a:gd name="T46" fmla="*/ 0 h 24"/>
                  <a:gd name="T47" fmla="*/ 21 w 21"/>
                  <a:gd name="T48" fmla="*/ 24 h 2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1" h="24">
                    <a:moveTo>
                      <a:pt x="14" y="24"/>
                    </a:moveTo>
                    <a:lnTo>
                      <a:pt x="7" y="21"/>
                    </a:lnTo>
                    <a:lnTo>
                      <a:pt x="16" y="3"/>
                    </a:lnTo>
                    <a:lnTo>
                      <a:pt x="21" y="7"/>
                    </a:lnTo>
                    <a:lnTo>
                      <a:pt x="14" y="24"/>
                    </a:lnTo>
                    <a:close/>
                    <a:moveTo>
                      <a:pt x="7" y="21"/>
                    </a:moveTo>
                    <a:lnTo>
                      <a:pt x="0" y="18"/>
                    </a:lnTo>
                    <a:lnTo>
                      <a:pt x="9" y="1"/>
                    </a:lnTo>
                    <a:lnTo>
                      <a:pt x="16" y="3"/>
                    </a:lnTo>
                    <a:lnTo>
                      <a:pt x="7" y="21"/>
                    </a:lnTo>
                    <a:close/>
                    <a:moveTo>
                      <a:pt x="5" y="0"/>
                    </a:moveTo>
                    <a:lnTo>
                      <a:pt x="7" y="0"/>
                    </a:lnTo>
                    <a:lnTo>
                      <a:pt x="9" y="1"/>
                    </a:lnTo>
                    <a:lnTo>
                      <a:pt x="5" y="9"/>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31" name="Rectangle 1322">
                <a:extLst>
                  <a:ext uri="{FF2B5EF4-FFF2-40B4-BE49-F238E27FC236}">
                    <a16:creationId xmlns:a16="http://schemas.microsoft.com/office/drawing/2014/main" id="{A6CF379F-F7C6-4E9C-A510-B802BD6CC7EE}"/>
                  </a:ext>
                </a:extLst>
              </p:cNvPr>
              <p:cNvSpPr>
                <a:spLocks noChangeArrowheads="1"/>
              </p:cNvSpPr>
              <p:nvPr/>
            </p:nvSpPr>
            <p:spPr bwMode="auto">
              <a:xfrm>
                <a:off x="2146" y="1043"/>
                <a:ext cx="3" cy="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16232" name="Freeform 1323">
                <a:extLst>
                  <a:ext uri="{FF2B5EF4-FFF2-40B4-BE49-F238E27FC236}">
                    <a16:creationId xmlns:a16="http://schemas.microsoft.com/office/drawing/2014/main" id="{715020A1-F3C2-436D-9268-364829F6AA5B}"/>
                  </a:ext>
                </a:extLst>
              </p:cNvPr>
              <p:cNvSpPr>
                <a:spLocks noEditPoints="1"/>
              </p:cNvSpPr>
              <p:nvPr/>
            </p:nvSpPr>
            <p:spPr bwMode="auto">
              <a:xfrm>
                <a:off x="2140" y="1043"/>
                <a:ext cx="6" cy="6"/>
              </a:xfrm>
              <a:custGeom>
                <a:avLst/>
                <a:gdLst>
                  <a:gd name="T0" fmla="*/ 6 w 24"/>
                  <a:gd name="T1" fmla="*/ 5 h 22"/>
                  <a:gd name="T2" fmla="*/ 4 w 24"/>
                  <a:gd name="T3" fmla="*/ 5 h 22"/>
                  <a:gd name="T4" fmla="*/ 4 w 24"/>
                  <a:gd name="T5" fmla="*/ 0 h 22"/>
                  <a:gd name="T6" fmla="*/ 6 w 24"/>
                  <a:gd name="T7" fmla="*/ 0 h 22"/>
                  <a:gd name="T8" fmla="*/ 6 w 24"/>
                  <a:gd name="T9" fmla="*/ 5 h 22"/>
                  <a:gd name="T10" fmla="*/ 3 w 24"/>
                  <a:gd name="T11" fmla="*/ 0 h 22"/>
                  <a:gd name="T12" fmla="*/ 4 w 24"/>
                  <a:gd name="T13" fmla="*/ 0 h 22"/>
                  <a:gd name="T14" fmla="*/ 4 w 24"/>
                  <a:gd name="T15" fmla="*/ 0 h 22"/>
                  <a:gd name="T16" fmla="*/ 4 w 24"/>
                  <a:gd name="T17" fmla="*/ 2 h 22"/>
                  <a:gd name="T18" fmla="*/ 3 w 24"/>
                  <a:gd name="T19" fmla="*/ 0 h 22"/>
                  <a:gd name="T20" fmla="*/ 4 w 24"/>
                  <a:gd name="T21" fmla="*/ 5 h 22"/>
                  <a:gd name="T22" fmla="*/ 1 w 24"/>
                  <a:gd name="T23" fmla="*/ 6 h 22"/>
                  <a:gd name="T24" fmla="*/ 0 w 24"/>
                  <a:gd name="T25" fmla="*/ 1 h 22"/>
                  <a:gd name="T26" fmla="*/ 3 w 24"/>
                  <a:gd name="T27" fmla="*/ 0 h 22"/>
                  <a:gd name="T28" fmla="*/ 4 w 24"/>
                  <a:gd name="T29" fmla="*/ 5 h 2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4"/>
                  <a:gd name="T46" fmla="*/ 0 h 22"/>
                  <a:gd name="T47" fmla="*/ 24 w 24"/>
                  <a:gd name="T48" fmla="*/ 22 h 2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4" h="22">
                    <a:moveTo>
                      <a:pt x="24" y="19"/>
                    </a:moveTo>
                    <a:lnTo>
                      <a:pt x="15" y="19"/>
                    </a:lnTo>
                    <a:lnTo>
                      <a:pt x="15" y="0"/>
                    </a:lnTo>
                    <a:lnTo>
                      <a:pt x="24" y="0"/>
                    </a:lnTo>
                    <a:lnTo>
                      <a:pt x="24" y="19"/>
                    </a:lnTo>
                    <a:close/>
                    <a:moveTo>
                      <a:pt x="13" y="0"/>
                    </a:moveTo>
                    <a:lnTo>
                      <a:pt x="14" y="0"/>
                    </a:lnTo>
                    <a:lnTo>
                      <a:pt x="15" y="0"/>
                    </a:lnTo>
                    <a:lnTo>
                      <a:pt x="15" y="9"/>
                    </a:lnTo>
                    <a:lnTo>
                      <a:pt x="13" y="0"/>
                    </a:lnTo>
                    <a:close/>
                    <a:moveTo>
                      <a:pt x="17" y="19"/>
                    </a:moveTo>
                    <a:lnTo>
                      <a:pt x="4" y="22"/>
                    </a:lnTo>
                    <a:lnTo>
                      <a:pt x="0" y="3"/>
                    </a:lnTo>
                    <a:lnTo>
                      <a:pt x="13" y="0"/>
                    </a:lnTo>
                    <a:lnTo>
                      <a:pt x="17"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33" name="Freeform 1324">
                <a:extLst>
                  <a:ext uri="{FF2B5EF4-FFF2-40B4-BE49-F238E27FC236}">
                    <a16:creationId xmlns:a16="http://schemas.microsoft.com/office/drawing/2014/main" id="{767CF8EC-D8CA-40FF-90E2-41E055499A53}"/>
                  </a:ext>
                </a:extLst>
              </p:cNvPr>
              <p:cNvSpPr>
                <a:spLocks/>
              </p:cNvSpPr>
              <p:nvPr/>
            </p:nvSpPr>
            <p:spPr bwMode="auto">
              <a:xfrm>
                <a:off x="2141" y="1046"/>
                <a:ext cx="1" cy="3"/>
              </a:xfrm>
              <a:custGeom>
                <a:avLst/>
                <a:gdLst>
                  <a:gd name="T0" fmla="*/ 1 w 2"/>
                  <a:gd name="T1" fmla="*/ 3 h 10"/>
                  <a:gd name="T2" fmla="*/ 1 w 2"/>
                  <a:gd name="T3" fmla="*/ 3 h 10"/>
                  <a:gd name="T4" fmla="*/ 0 w 2"/>
                  <a:gd name="T5" fmla="*/ 3 h 10"/>
                  <a:gd name="T6" fmla="*/ 0 w 2"/>
                  <a:gd name="T7" fmla="*/ 0 h 10"/>
                  <a:gd name="T8" fmla="*/ 1 w 2"/>
                  <a:gd name="T9" fmla="*/ 3 h 10"/>
                  <a:gd name="T10" fmla="*/ 0 60000 65536"/>
                  <a:gd name="T11" fmla="*/ 0 60000 65536"/>
                  <a:gd name="T12" fmla="*/ 0 60000 65536"/>
                  <a:gd name="T13" fmla="*/ 0 60000 65536"/>
                  <a:gd name="T14" fmla="*/ 0 60000 65536"/>
                  <a:gd name="T15" fmla="*/ 0 w 2"/>
                  <a:gd name="T16" fmla="*/ 0 h 10"/>
                  <a:gd name="T17" fmla="*/ 2 w 2"/>
                  <a:gd name="T18" fmla="*/ 10 h 10"/>
                </a:gdLst>
                <a:ahLst/>
                <a:cxnLst>
                  <a:cxn ang="T10">
                    <a:pos x="T0" y="T1"/>
                  </a:cxn>
                  <a:cxn ang="T11">
                    <a:pos x="T2" y="T3"/>
                  </a:cxn>
                  <a:cxn ang="T12">
                    <a:pos x="T4" y="T5"/>
                  </a:cxn>
                  <a:cxn ang="T13">
                    <a:pos x="T6" y="T7"/>
                  </a:cxn>
                  <a:cxn ang="T14">
                    <a:pos x="T8" y="T9"/>
                  </a:cxn>
                </a:cxnLst>
                <a:rect l="T15" t="T16" r="T17" b="T18"/>
                <a:pathLst>
                  <a:path w="2" h="10">
                    <a:moveTo>
                      <a:pt x="2" y="10"/>
                    </a:moveTo>
                    <a:lnTo>
                      <a:pt x="1" y="10"/>
                    </a:lnTo>
                    <a:lnTo>
                      <a:pt x="0" y="10"/>
                    </a:lnTo>
                    <a:lnTo>
                      <a:pt x="0" y="0"/>
                    </a:lnTo>
                    <a:lnTo>
                      <a:pt x="2"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34" name="Freeform 1325">
                <a:extLst>
                  <a:ext uri="{FF2B5EF4-FFF2-40B4-BE49-F238E27FC236}">
                    <a16:creationId xmlns:a16="http://schemas.microsoft.com/office/drawing/2014/main" id="{E299A61B-FB5A-4EE4-94E2-DB28463EA757}"/>
                  </a:ext>
                </a:extLst>
              </p:cNvPr>
              <p:cNvSpPr>
                <a:spLocks noEditPoints="1"/>
              </p:cNvSpPr>
              <p:nvPr/>
            </p:nvSpPr>
            <p:spPr bwMode="auto">
              <a:xfrm>
                <a:off x="2135" y="1044"/>
                <a:ext cx="6" cy="5"/>
              </a:xfrm>
              <a:custGeom>
                <a:avLst/>
                <a:gdLst>
                  <a:gd name="T0" fmla="*/ 6 w 24"/>
                  <a:gd name="T1" fmla="*/ 5 h 22"/>
                  <a:gd name="T2" fmla="*/ 4 w 24"/>
                  <a:gd name="T3" fmla="*/ 5 h 22"/>
                  <a:gd name="T4" fmla="*/ 4 w 24"/>
                  <a:gd name="T5" fmla="*/ 0 h 22"/>
                  <a:gd name="T6" fmla="*/ 6 w 24"/>
                  <a:gd name="T7" fmla="*/ 0 h 22"/>
                  <a:gd name="T8" fmla="*/ 6 w 24"/>
                  <a:gd name="T9" fmla="*/ 5 h 22"/>
                  <a:gd name="T10" fmla="*/ 3 w 24"/>
                  <a:gd name="T11" fmla="*/ 0 h 22"/>
                  <a:gd name="T12" fmla="*/ 3 w 24"/>
                  <a:gd name="T13" fmla="*/ 0 h 22"/>
                  <a:gd name="T14" fmla="*/ 4 w 24"/>
                  <a:gd name="T15" fmla="*/ 0 h 22"/>
                  <a:gd name="T16" fmla="*/ 4 w 24"/>
                  <a:gd name="T17" fmla="*/ 2 h 22"/>
                  <a:gd name="T18" fmla="*/ 3 w 24"/>
                  <a:gd name="T19" fmla="*/ 0 h 22"/>
                  <a:gd name="T20" fmla="*/ 4 w 24"/>
                  <a:gd name="T21" fmla="*/ 5 h 22"/>
                  <a:gd name="T22" fmla="*/ 1 w 24"/>
                  <a:gd name="T23" fmla="*/ 5 h 22"/>
                  <a:gd name="T24" fmla="*/ 0 w 24"/>
                  <a:gd name="T25" fmla="*/ 1 h 22"/>
                  <a:gd name="T26" fmla="*/ 3 w 24"/>
                  <a:gd name="T27" fmla="*/ 0 h 22"/>
                  <a:gd name="T28" fmla="*/ 4 w 24"/>
                  <a:gd name="T29" fmla="*/ 5 h 2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4"/>
                  <a:gd name="T46" fmla="*/ 0 h 22"/>
                  <a:gd name="T47" fmla="*/ 24 w 24"/>
                  <a:gd name="T48" fmla="*/ 22 h 2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4" h="22">
                    <a:moveTo>
                      <a:pt x="24" y="20"/>
                    </a:moveTo>
                    <a:lnTo>
                      <a:pt x="14" y="20"/>
                    </a:lnTo>
                    <a:lnTo>
                      <a:pt x="14" y="0"/>
                    </a:lnTo>
                    <a:lnTo>
                      <a:pt x="24" y="0"/>
                    </a:lnTo>
                    <a:lnTo>
                      <a:pt x="24" y="20"/>
                    </a:lnTo>
                    <a:close/>
                    <a:moveTo>
                      <a:pt x="12" y="1"/>
                    </a:moveTo>
                    <a:lnTo>
                      <a:pt x="13" y="0"/>
                    </a:lnTo>
                    <a:lnTo>
                      <a:pt x="14" y="0"/>
                    </a:lnTo>
                    <a:lnTo>
                      <a:pt x="14" y="10"/>
                    </a:lnTo>
                    <a:lnTo>
                      <a:pt x="12" y="1"/>
                    </a:lnTo>
                    <a:close/>
                    <a:moveTo>
                      <a:pt x="17" y="20"/>
                    </a:moveTo>
                    <a:lnTo>
                      <a:pt x="4" y="22"/>
                    </a:lnTo>
                    <a:lnTo>
                      <a:pt x="0" y="5"/>
                    </a:lnTo>
                    <a:lnTo>
                      <a:pt x="12" y="1"/>
                    </a:lnTo>
                    <a:lnTo>
                      <a:pt x="17"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35" name="Freeform 1326">
                <a:extLst>
                  <a:ext uri="{FF2B5EF4-FFF2-40B4-BE49-F238E27FC236}">
                    <a16:creationId xmlns:a16="http://schemas.microsoft.com/office/drawing/2014/main" id="{AA4B87A5-12A7-490A-B829-9C0F0E19A2C9}"/>
                  </a:ext>
                </a:extLst>
              </p:cNvPr>
              <p:cNvSpPr>
                <a:spLocks noEditPoints="1"/>
              </p:cNvSpPr>
              <p:nvPr/>
            </p:nvSpPr>
            <p:spPr bwMode="auto">
              <a:xfrm>
                <a:off x="2131" y="1045"/>
                <a:ext cx="5" cy="6"/>
              </a:xfrm>
              <a:custGeom>
                <a:avLst/>
                <a:gdLst>
                  <a:gd name="T0" fmla="*/ 3 w 21"/>
                  <a:gd name="T1" fmla="*/ 0 h 24"/>
                  <a:gd name="T2" fmla="*/ 3 w 21"/>
                  <a:gd name="T3" fmla="*/ 0 h 24"/>
                  <a:gd name="T4" fmla="*/ 4 w 21"/>
                  <a:gd name="T5" fmla="*/ 0 h 24"/>
                  <a:gd name="T6" fmla="*/ 4 w 21"/>
                  <a:gd name="T7" fmla="*/ 2 h 24"/>
                  <a:gd name="T8" fmla="*/ 3 w 21"/>
                  <a:gd name="T9" fmla="*/ 0 h 24"/>
                  <a:gd name="T10" fmla="*/ 5 w 21"/>
                  <a:gd name="T11" fmla="*/ 4 h 24"/>
                  <a:gd name="T12" fmla="*/ 2 w 21"/>
                  <a:gd name="T13" fmla="*/ 6 h 24"/>
                  <a:gd name="T14" fmla="*/ 0 w 21"/>
                  <a:gd name="T15" fmla="*/ 2 h 24"/>
                  <a:gd name="T16" fmla="*/ 3 w 21"/>
                  <a:gd name="T17" fmla="*/ 0 h 24"/>
                  <a:gd name="T18" fmla="*/ 5 w 21"/>
                  <a:gd name="T19" fmla="*/ 4 h 2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
                  <a:gd name="T31" fmla="*/ 0 h 24"/>
                  <a:gd name="T32" fmla="*/ 21 w 21"/>
                  <a:gd name="T33" fmla="*/ 24 h 2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 h="24">
                    <a:moveTo>
                      <a:pt x="12" y="0"/>
                    </a:moveTo>
                    <a:lnTo>
                      <a:pt x="14" y="0"/>
                    </a:lnTo>
                    <a:lnTo>
                      <a:pt x="15" y="0"/>
                    </a:lnTo>
                    <a:lnTo>
                      <a:pt x="17" y="9"/>
                    </a:lnTo>
                    <a:lnTo>
                      <a:pt x="12" y="0"/>
                    </a:lnTo>
                    <a:close/>
                    <a:moveTo>
                      <a:pt x="21" y="17"/>
                    </a:moveTo>
                    <a:lnTo>
                      <a:pt x="8" y="24"/>
                    </a:lnTo>
                    <a:lnTo>
                      <a:pt x="0" y="6"/>
                    </a:lnTo>
                    <a:lnTo>
                      <a:pt x="12" y="0"/>
                    </a:lnTo>
                    <a:lnTo>
                      <a:pt x="21"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36" name="Freeform 1327">
                <a:extLst>
                  <a:ext uri="{FF2B5EF4-FFF2-40B4-BE49-F238E27FC236}">
                    <a16:creationId xmlns:a16="http://schemas.microsoft.com/office/drawing/2014/main" id="{59C2CCF7-3708-4393-8F4E-4766F5204BDD}"/>
                  </a:ext>
                </a:extLst>
              </p:cNvPr>
              <p:cNvSpPr>
                <a:spLocks noEditPoints="1"/>
              </p:cNvSpPr>
              <p:nvPr/>
            </p:nvSpPr>
            <p:spPr bwMode="auto">
              <a:xfrm>
                <a:off x="2126" y="1046"/>
                <a:ext cx="7" cy="8"/>
              </a:xfrm>
              <a:custGeom>
                <a:avLst/>
                <a:gdLst>
                  <a:gd name="T0" fmla="*/ 5 w 30"/>
                  <a:gd name="T1" fmla="*/ 0 h 30"/>
                  <a:gd name="T2" fmla="*/ 5 w 30"/>
                  <a:gd name="T3" fmla="*/ 0 h 30"/>
                  <a:gd name="T4" fmla="*/ 5 w 30"/>
                  <a:gd name="T5" fmla="*/ 0 h 30"/>
                  <a:gd name="T6" fmla="*/ 6 w 30"/>
                  <a:gd name="T7" fmla="*/ 2 h 30"/>
                  <a:gd name="T8" fmla="*/ 5 w 30"/>
                  <a:gd name="T9" fmla="*/ 0 h 30"/>
                  <a:gd name="T10" fmla="*/ 7 w 30"/>
                  <a:gd name="T11" fmla="*/ 5 h 30"/>
                  <a:gd name="T12" fmla="*/ 5 w 30"/>
                  <a:gd name="T13" fmla="*/ 6 h 30"/>
                  <a:gd name="T14" fmla="*/ 2 w 30"/>
                  <a:gd name="T15" fmla="*/ 2 h 30"/>
                  <a:gd name="T16" fmla="*/ 5 w 30"/>
                  <a:gd name="T17" fmla="*/ 0 h 30"/>
                  <a:gd name="T18" fmla="*/ 7 w 30"/>
                  <a:gd name="T19" fmla="*/ 5 h 30"/>
                  <a:gd name="T20" fmla="*/ 5 w 30"/>
                  <a:gd name="T21" fmla="*/ 6 h 30"/>
                  <a:gd name="T22" fmla="*/ 3 w 30"/>
                  <a:gd name="T23" fmla="*/ 8 h 30"/>
                  <a:gd name="T24" fmla="*/ 0 w 30"/>
                  <a:gd name="T25" fmla="*/ 4 h 30"/>
                  <a:gd name="T26" fmla="*/ 2 w 30"/>
                  <a:gd name="T27" fmla="*/ 2 h 30"/>
                  <a:gd name="T28" fmla="*/ 5 w 30"/>
                  <a:gd name="T29" fmla="*/ 6 h 3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0"/>
                  <a:gd name="T46" fmla="*/ 0 h 30"/>
                  <a:gd name="T47" fmla="*/ 30 w 30"/>
                  <a:gd name="T48" fmla="*/ 30 h 3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0" h="30">
                    <a:moveTo>
                      <a:pt x="20" y="1"/>
                    </a:moveTo>
                    <a:lnTo>
                      <a:pt x="20" y="0"/>
                    </a:lnTo>
                    <a:lnTo>
                      <a:pt x="21" y="0"/>
                    </a:lnTo>
                    <a:lnTo>
                      <a:pt x="25" y="9"/>
                    </a:lnTo>
                    <a:lnTo>
                      <a:pt x="20" y="1"/>
                    </a:lnTo>
                    <a:close/>
                    <a:moveTo>
                      <a:pt x="30" y="17"/>
                    </a:moveTo>
                    <a:lnTo>
                      <a:pt x="21" y="23"/>
                    </a:lnTo>
                    <a:lnTo>
                      <a:pt x="10" y="7"/>
                    </a:lnTo>
                    <a:lnTo>
                      <a:pt x="20" y="1"/>
                    </a:lnTo>
                    <a:lnTo>
                      <a:pt x="30" y="17"/>
                    </a:lnTo>
                    <a:close/>
                    <a:moveTo>
                      <a:pt x="21" y="23"/>
                    </a:moveTo>
                    <a:lnTo>
                      <a:pt x="11" y="30"/>
                    </a:lnTo>
                    <a:lnTo>
                      <a:pt x="0" y="14"/>
                    </a:lnTo>
                    <a:lnTo>
                      <a:pt x="10" y="7"/>
                    </a:lnTo>
                    <a:lnTo>
                      <a:pt x="21"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37" name="Freeform 1328">
                <a:extLst>
                  <a:ext uri="{FF2B5EF4-FFF2-40B4-BE49-F238E27FC236}">
                    <a16:creationId xmlns:a16="http://schemas.microsoft.com/office/drawing/2014/main" id="{520A690E-5552-4CEA-9B02-F417C75D3891}"/>
                  </a:ext>
                </a:extLst>
              </p:cNvPr>
              <p:cNvSpPr>
                <a:spLocks noEditPoints="1"/>
              </p:cNvSpPr>
              <p:nvPr/>
            </p:nvSpPr>
            <p:spPr bwMode="auto">
              <a:xfrm>
                <a:off x="2124" y="1050"/>
                <a:ext cx="8" cy="5"/>
              </a:xfrm>
              <a:custGeom>
                <a:avLst/>
                <a:gdLst>
                  <a:gd name="T0" fmla="*/ 4 w 34"/>
                  <a:gd name="T1" fmla="*/ 4 h 22"/>
                  <a:gd name="T2" fmla="*/ 8 w 34"/>
                  <a:gd name="T3" fmla="*/ 1 h 22"/>
                  <a:gd name="T4" fmla="*/ 4 w 34"/>
                  <a:gd name="T5" fmla="*/ 4 h 22"/>
                  <a:gd name="T6" fmla="*/ 3 w 34"/>
                  <a:gd name="T7" fmla="*/ 2 h 22"/>
                  <a:gd name="T8" fmla="*/ 4 w 34"/>
                  <a:gd name="T9" fmla="*/ 4 h 22"/>
                  <a:gd name="T10" fmla="*/ 4 w 34"/>
                  <a:gd name="T11" fmla="*/ 4 h 22"/>
                  <a:gd name="T12" fmla="*/ 2 w 34"/>
                  <a:gd name="T13" fmla="*/ 5 h 22"/>
                  <a:gd name="T14" fmla="*/ 0 w 34"/>
                  <a:gd name="T15" fmla="*/ 1 h 22"/>
                  <a:gd name="T16" fmla="*/ 2 w 34"/>
                  <a:gd name="T17" fmla="*/ 0 h 22"/>
                  <a:gd name="T18" fmla="*/ 4 w 34"/>
                  <a:gd name="T19" fmla="*/ 4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4"/>
                  <a:gd name="T31" fmla="*/ 0 h 22"/>
                  <a:gd name="T32" fmla="*/ 34 w 34"/>
                  <a:gd name="T33" fmla="*/ 22 h 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4" h="22">
                    <a:moveTo>
                      <a:pt x="19" y="16"/>
                    </a:moveTo>
                    <a:lnTo>
                      <a:pt x="34" y="6"/>
                    </a:lnTo>
                    <a:lnTo>
                      <a:pt x="19" y="16"/>
                    </a:lnTo>
                    <a:lnTo>
                      <a:pt x="14" y="7"/>
                    </a:lnTo>
                    <a:lnTo>
                      <a:pt x="19" y="16"/>
                    </a:lnTo>
                    <a:close/>
                    <a:moveTo>
                      <a:pt x="19" y="16"/>
                    </a:moveTo>
                    <a:lnTo>
                      <a:pt x="9" y="22"/>
                    </a:lnTo>
                    <a:lnTo>
                      <a:pt x="0" y="6"/>
                    </a:lnTo>
                    <a:lnTo>
                      <a:pt x="8" y="0"/>
                    </a:lnTo>
                    <a:lnTo>
                      <a:pt x="19"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38" name="Freeform 1329">
                <a:extLst>
                  <a:ext uri="{FF2B5EF4-FFF2-40B4-BE49-F238E27FC236}">
                    <a16:creationId xmlns:a16="http://schemas.microsoft.com/office/drawing/2014/main" id="{C6C1C88A-2823-4294-A3F3-6C39E3413C66}"/>
                  </a:ext>
                </a:extLst>
              </p:cNvPr>
              <p:cNvSpPr>
                <a:spLocks noEditPoints="1"/>
              </p:cNvSpPr>
              <p:nvPr/>
            </p:nvSpPr>
            <p:spPr bwMode="auto">
              <a:xfrm>
                <a:off x="2118" y="1051"/>
                <a:ext cx="8" cy="9"/>
              </a:xfrm>
              <a:custGeom>
                <a:avLst/>
                <a:gdLst>
                  <a:gd name="T0" fmla="*/ 8 w 34"/>
                  <a:gd name="T1" fmla="*/ 4 h 33"/>
                  <a:gd name="T2" fmla="*/ 6 w 34"/>
                  <a:gd name="T3" fmla="*/ 6 h 33"/>
                  <a:gd name="T4" fmla="*/ 4 w 34"/>
                  <a:gd name="T5" fmla="*/ 2 h 33"/>
                  <a:gd name="T6" fmla="*/ 6 w 34"/>
                  <a:gd name="T7" fmla="*/ 0 h 33"/>
                  <a:gd name="T8" fmla="*/ 8 w 34"/>
                  <a:gd name="T9" fmla="*/ 4 h 33"/>
                  <a:gd name="T10" fmla="*/ 3 w 34"/>
                  <a:gd name="T11" fmla="*/ 2 h 33"/>
                  <a:gd name="T12" fmla="*/ 3 w 34"/>
                  <a:gd name="T13" fmla="*/ 2 h 33"/>
                  <a:gd name="T14" fmla="*/ 4 w 34"/>
                  <a:gd name="T15" fmla="*/ 2 h 33"/>
                  <a:gd name="T16" fmla="*/ 5 w 34"/>
                  <a:gd name="T17" fmla="*/ 4 h 33"/>
                  <a:gd name="T18" fmla="*/ 3 w 34"/>
                  <a:gd name="T19" fmla="*/ 2 h 33"/>
                  <a:gd name="T20" fmla="*/ 6 w 34"/>
                  <a:gd name="T21" fmla="*/ 6 h 33"/>
                  <a:gd name="T22" fmla="*/ 5 w 34"/>
                  <a:gd name="T23" fmla="*/ 8 h 33"/>
                  <a:gd name="T24" fmla="*/ 2 w 34"/>
                  <a:gd name="T25" fmla="*/ 4 h 33"/>
                  <a:gd name="T26" fmla="*/ 3 w 34"/>
                  <a:gd name="T27" fmla="*/ 2 h 33"/>
                  <a:gd name="T28" fmla="*/ 6 w 34"/>
                  <a:gd name="T29" fmla="*/ 6 h 33"/>
                  <a:gd name="T30" fmla="*/ 5 w 34"/>
                  <a:gd name="T31" fmla="*/ 8 h 33"/>
                  <a:gd name="T32" fmla="*/ 3 w 34"/>
                  <a:gd name="T33" fmla="*/ 9 h 33"/>
                  <a:gd name="T34" fmla="*/ 0 w 34"/>
                  <a:gd name="T35" fmla="*/ 5 h 33"/>
                  <a:gd name="T36" fmla="*/ 2 w 34"/>
                  <a:gd name="T37" fmla="*/ 4 h 33"/>
                  <a:gd name="T38" fmla="*/ 5 w 34"/>
                  <a:gd name="T39" fmla="*/ 8 h 3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4"/>
                  <a:gd name="T61" fmla="*/ 0 h 33"/>
                  <a:gd name="T62" fmla="*/ 34 w 34"/>
                  <a:gd name="T63" fmla="*/ 33 h 3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4" h="33">
                    <a:moveTo>
                      <a:pt x="34" y="16"/>
                    </a:moveTo>
                    <a:lnTo>
                      <a:pt x="26" y="22"/>
                    </a:lnTo>
                    <a:lnTo>
                      <a:pt x="15" y="7"/>
                    </a:lnTo>
                    <a:lnTo>
                      <a:pt x="25" y="0"/>
                    </a:lnTo>
                    <a:lnTo>
                      <a:pt x="34" y="16"/>
                    </a:lnTo>
                    <a:close/>
                    <a:moveTo>
                      <a:pt x="14" y="8"/>
                    </a:moveTo>
                    <a:lnTo>
                      <a:pt x="14" y="7"/>
                    </a:lnTo>
                    <a:lnTo>
                      <a:pt x="15" y="7"/>
                    </a:lnTo>
                    <a:lnTo>
                      <a:pt x="20" y="14"/>
                    </a:lnTo>
                    <a:lnTo>
                      <a:pt x="14" y="8"/>
                    </a:lnTo>
                    <a:close/>
                    <a:moveTo>
                      <a:pt x="27" y="21"/>
                    </a:moveTo>
                    <a:lnTo>
                      <a:pt x="20" y="28"/>
                    </a:lnTo>
                    <a:lnTo>
                      <a:pt x="7" y="14"/>
                    </a:lnTo>
                    <a:lnTo>
                      <a:pt x="14" y="8"/>
                    </a:lnTo>
                    <a:lnTo>
                      <a:pt x="27" y="21"/>
                    </a:lnTo>
                    <a:close/>
                    <a:moveTo>
                      <a:pt x="20" y="28"/>
                    </a:moveTo>
                    <a:lnTo>
                      <a:pt x="14" y="33"/>
                    </a:lnTo>
                    <a:lnTo>
                      <a:pt x="0" y="20"/>
                    </a:lnTo>
                    <a:lnTo>
                      <a:pt x="7" y="14"/>
                    </a:lnTo>
                    <a:lnTo>
                      <a:pt x="2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39" name="Freeform 1330">
                <a:extLst>
                  <a:ext uri="{FF2B5EF4-FFF2-40B4-BE49-F238E27FC236}">
                    <a16:creationId xmlns:a16="http://schemas.microsoft.com/office/drawing/2014/main" id="{BF8B78BC-5806-42A6-AB17-56BEA07E515E}"/>
                  </a:ext>
                </a:extLst>
              </p:cNvPr>
              <p:cNvSpPr>
                <a:spLocks noEditPoints="1"/>
              </p:cNvSpPr>
              <p:nvPr/>
            </p:nvSpPr>
            <p:spPr bwMode="auto">
              <a:xfrm>
                <a:off x="2116" y="1056"/>
                <a:ext cx="5" cy="5"/>
              </a:xfrm>
              <a:custGeom>
                <a:avLst/>
                <a:gdLst>
                  <a:gd name="T0" fmla="*/ 1 w 20"/>
                  <a:gd name="T1" fmla="*/ 1 h 18"/>
                  <a:gd name="T2" fmla="*/ 1 w 20"/>
                  <a:gd name="T3" fmla="*/ 0 h 18"/>
                  <a:gd name="T4" fmla="*/ 1 w 20"/>
                  <a:gd name="T5" fmla="*/ 0 h 18"/>
                  <a:gd name="T6" fmla="*/ 3 w 20"/>
                  <a:gd name="T7" fmla="*/ 2 h 18"/>
                  <a:gd name="T8" fmla="*/ 1 w 20"/>
                  <a:gd name="T9" fmla="*/ 1 h 18"/>
                  <a:gd name="T10" fmla="*/ 5 w 20"/>
                  <a:gd name="T11" fmla="*/ 3 h 18"/>
                  <a:gd name="T12" fmla="*/ 4 w 20"/>
                  <a:gd name="T13" fmla="*/ 5 h 18"/>
                  <a:gd name="T14" fmla="*/ 0 w 20"/>
                  <a:gd name="T15" fmla="*/ 3 h 18"/>
                  <a:gd name="T16" fmla="*/ 1 w 20"/>
                  <a:gd name="T17" fmla="*/ 1 h 18"/>
                  <a:gd name="T18" fmla="*/ 5 w 20"/>
                  <a:gd name="T19" fmla="*/ 3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0"/>
                  <a:gd name="T31" fmla="*/ 0 h 18"/>
                  <a:gd name="T32" fmla="*/ 20 w 20"/>
                  <a:gd name="T33" fmla="*/ 18 h 1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0" h="18">
                    <a:moveTo>
                      <a:pt x="3" y="3"/>
                    </a:moveTo>
                    <a:lnTo>
                      <a:pt x="3" y="1"/>
                    </a:lnTo>
                    <a:lnTo>
                      <a:pt x="4" y="0"/>
                    </a:lnTo>
                    <a:lnTo>
                      <a:pt x="11" y="7"/>
                    </a:lnTo>
                    <a:lnTo>
                      <a:pt x="3" y="3"/>
                    </a:lnTo>
                    <a:close/>
                    <a:moveTo>
                      <a:pt x="20" y="11"/>
                    </a:moveTo>
                    <a:lnTo>
                      <a:pt x="16" y="18"/>
                    </a:lnTo>
                    <a:lnTo>
                      <a:pt x="0" y="9"/>
                    </a:lnTo>
                    <a:lnTo>
                      <a:pt x="3" y="3"/>
                    </a:lnTo>
                    <a:lnTo>
                      <a:pt x="2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40" name="Freeform 1331">
                <a:extLst>
                  <a:ext uri="{FF2B5EF4-FFF2-40B4-BE49-F238E27FC236}">
                    <a16:creationId xmlns:a16="http://schemas.microsoft.com/office/drawing/2014/main" id="{4F354BC8-7A03-483F-A70B-3D8BC99A38F1}"/>
                  </a:ext>
                </a:extLst>
              </p:cNvPr>
              <p:cNvSpPr>
                <a:spLocks noEditPoints="1"/>
              </p:cNvSpPr>
              <p:nvPr/>
            </p:nvSpPr>
            <p:spPr bwMode="auto">
              <a:xfrm>
                <a:off x="2115" y="1058"/>
                <a:ext cx="6" cy="7"/>
              </a:xfrm>
              <a:custGeom>
                <a:avLst/>
                <a:gdLst>
                  <a:gd name="T0" fmla="*/ 6 w 21"/>
                  <a:gd name="T1" fmla="*/ 2 h 27"/>
                  <a:gd name="T2" fmla="*/ 5 w 21"/>
                  <a:gd name="T3" fmla="*/ 4 h 27"/>
                  <a:gd name="T4" fmla="*/ 1 w 21"/>
                  <a:gd name="T5" fmla="*/ 2 h 27"/>
                  <a:gd name="T6" fmla="*/ 1 w 21"/>
                  <a:gd name="T7" fmla="*/ 0 h 27"/>
                  <a:gd name="T8" fmla="*/ 6 w 21"/>
                  <a:gd name="T9" fmla="*/ 2 h 27"/>
                  <a:gd name="T10" fmla="*/ 0 w 21"/>
                  <a:gd name="T11" fmla="*/ 3 h 27"/>
                  <a:gd name="T12" fmla="*/ 0 w 21"/>
                  <a:gd name="T13" fmla="*/ 2 h 27"/>
                  <a:gd name="T14" fmla="*/ 1 w 21"/>
                  <a:gd name="T15" fmla="*/ 2 h 27"/>
                  <a:gd name="T16" fmla="*/ 3 w 21"/>
                  <a:gd name="T17" fmla="*/ 3 h 27"/>
                  <a:gd name="T18" fmla="*/ 0 w 21"/>
                  <a:gd name="T19" fmla="*/ 3 h 27"/>
                  <a:gd name="T20" fmla="*/ 5 w 21"/>
                  <a:gd name="T21" fmla="*/ 3 h 27"/>
                  <a:gd name="T22" fmla="*/ 5 w 21"/>
                  <a:gd name="T23" fmla="*/ 4 h 27"/>
                  <a:gd name="T24" fmla="*/ 0 w 21"/>
                  <a:gd name="T25" fmla="*/ 4 h 27"/>
                  <a:gd name="T26" fmla="*/ 0 w 21"/>
                  <a:gd name="T27" fmla="*/ 3 h 27"/>
                  <a:gd name="T28" fmla="*/ 5 w 21"/>
                  <a:gd name="T29" fmla="*/ 3 h 27"/>
                  <a:gd name="T30" fmla="*/ 1 w 21"/>
                  <a:gd name="T31" fmla="*/ 6 h 27"/>
                  <a:gd name="T32" fmla="*/ 0 w 21"/>
                  <a:gd name="T33" fmla="*/ 5 h 27"/>
                  <a:gd name="T34" fmla="*/ 0 w 21"/>
                  <a:gd name="T35" fmla="*/ 4 h 27"/>
                  <a:gd name="T36" fmla="*/ 3 w 21"/>
                  <a:gd name="T37" fmla="*/ 4 h 27"/>
                  <a:gd name="T38" fmla="*/ 1 w 21"/>
                  <a:gd name="T39" fmla="*/ 6 h 27"/>
                  <a:gd name="T40" fmla="*/ 5 w 21"/>
                  <a:gd name="T41" fmla="*/ 3 h 27"/>
                  <a:gd name="T42" fmla="*/ 6 w 21"/>
                  <a:gd name="T43" fmla="*/ 5 h 27"/>
                  <a:gd name="T44" fmla="*/ 1 w 21"/>
                  <a:gd name="T45" fmla="*/ 7 h 27"/>
                  <a:gd name="T46" fmla="*/ 1 w 21"/>
                  <a:gd name="T47" fmla="*/ 6 h 27"/>
                  <a:gd name="T48" fmla="*/ 5 w 21"/>
                  <a:gd name="T49" fmla="*/ 3 h 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1"/>
                  <a:gd name="T76" fmla="*/ 0 h 27"/>
                  <a:gd name="T77" fmla="*/ 21 w 21"/>
                  <a:gd name="T78" fmla="*/ 27 h 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1" h="27">
                    <a:moveTo>
                      <a:pt x="21" y="9"/>
                    </a:moveTo>
                    <a:lnTo>
                      <a:pt x="18" y="15"/>
                    </a:lnTo>
                    <a:lnTo>
                      <a:pt x="2" y="6"/>
                    </a:lnTo>
                    <a:lnTo>
                      <a:pt x="5" y="0"/>
                    </a:lnTo>
                    <a:lnTo>
                      <a:pt x="21" y="9"/>
                    </a:lnTo>
                    <a:close/>
                    <a:moveTo>
                      <a:pt x="0" y="11"/>
                    </a:moveTo>
                    <a:lnTo>
                      <a:pt x="0" y="9"/>
                    </a:lnTo>
                    <a:lnTo>
                      <a:pt x="2" y="6"/>
                    </a:lnTo>
                    <a:lnTo>
                      <a:pt x="9" y="11"/>
                    </a:lnTo>
                    <a:lnTo>
                      <a:pt x="0" y="11"/>
                    </a:lnTo>
                    <a:close/>
                    <a:moveTo>
                      <a:pt x="19" y="11"/>
                    </a:moveTo>
                    <a:lnTo>
                      <a:pt x="19" y="17"/>
                    </a:lnTo>
                    <a:lnTo>
                      <a:pt x="0" y="17"/>
                    </a:lnTo>
                    <a:lnTo>
                      <a:pt x="0" y="11"/>
                    </a:lnTo>
                    <a:lnTo>
                      <a:pt x="19" y="11"/>
                    </a:lnTo>
                    <a:close/>
                    <a:moveTo>
                      <a:pt x="2" y="22"/>
                    </a:moveTo>
                    <a:lnTo>
                      <a:pt x="0" y="20"/>
                    </a:lnTo>
                    <a:lnTo>
                      <a:pt x="0" y="17"/>
                    </a:lnTo>
                    <a:lnTo>
                      <a:pt x="9" y="17"/>
                    </a:lnTo>
                    <a:lnTo>
                      <a:pt x="2" y="22"/>
                    </a:lnTo>
                    <a:close/>
                    <a:moveTo>
                      <a:pt x="18" y="13"/>
                    </a:moveTo>
                    <a:lnTo>
                      <a:pt x="21" y="20"/>
                    </a:lnTo>
                    <a:lnTo>
                      <a:pt x="5" y="27"/>
                    </a:lnTo>
                    <a:lnTo>
                      <a:pt x="2" y="22"/>
                    </a:lnTo>
                    <a:lnTo>
                      <a:pt x="18"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41" name="Freeform 1332">
                <a:extLst>
                  <a:ext uri="{FF2B5EF4-FFF2-40B4-BE49-F238E27FC236}">
                    <a16:creationId xmlns:a16="http://schemas.microsoft.com/office/drawing/2014/main" id="{C2ADE15C-1264-49E2-9BDE-51F001585B4E}"/>
                  </a:ext>
                </a:extLst>
              </p:cNvPr>
              <p:cNvSpPr>
                <a:spLocks noEditPoints="1"/>
              </p:cNvSpPr>
              <p:nvPr/>
            </p:nvSpPr>
            <p:spPr bwMode="auto">
              <a:xfrm>
                <a:off x="2116" y="1063"/>
                <a:ext cx="7" cy="5"/>
              </a:xfrm>
              <a:custGeom>
                <a:avLst/>
                <a:gdLst>
                  <a:gd name="T0" fmla="*/ 0 w 24"/>
                  <a:gd name="T1" fmla="*/ 3 h 24"/>
                  <a:gd name="T2" fmla="*/ 0 w 24"/>
                  <a:gd name="T3" fmla="*/ 3 h 24"/>
                  <a:gd name="T4" fmla="*/ 0 w 24"/>
                  <a:gd name="T5" fmla="*/ 2 h 24"/>
                  <a:gd name="T6" fmla="*/ 2 w 24"/>
                  <a:gd name="T7" fmla="*/ 1 h 24"/>
                  <a:gd name="T8" fmla="*/ 0 w 24"/>
                  <a:gd name="T9" fmla="*/ 3 h 24"/>
                  <a:gd name="T10" fmla="*/ 4 w 24"/>
                  <a:gd name="T11" fmla="*/ 0 h 24"/>
                  <a:gd name="T12" fmla="*/ 5 w 24"/>
                  <a:gd name="T13" fmla="*/ 1 h 24"/>
                  <a:gd name="T14" fmla="*/ 1 w 24"/>
                  <a:gd name="T15" fmla="*/ 4 h 24"/>
                  <a:gd name="T16" fmla="*/ 0 w 24"/>
                  <a:gd name="T17" fmla="*/ 3 h 24"/>
                  <a:gd name="T18" fmla="*/ 4 w 24"/>
                  <a:gd name="T19" fmla="*/ 0 h 24"/>
                  <a:gd name="T20" fmla="*/ 5 w 24"/>
                  <a:gd name="T21" fmla="*/ 1 h 24"/>
                  <a:gd name="T22" fmla="*/ 7 w 24"/>
                  <a:gd name="T23" fmla="*/ 2 h 24"/>
                  <a:gd name="T24" fmla="*/ 3 w 24"/>
                  <a:gd name="T25" fmla="*/ 5 h 24"/>
                  <a:gd name="T26" fmla="*/ 1 w 24"/>
                  <a:gd name="T27" fmla="*/ 4 h 24"/>
                  <a:gd name="T28" fmla="*/ 5 w 24"/>
                  <a:gd name="T29" fmla="*/ 1 h 2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4"/>
                  <a:gd name="T46" fmla="*/ 0 h 24"/>
                  <a:gd name="T47" fmla="*/ 24 w 24"/>
                  <a:gd name="T48" fmla="*/ 24 h 2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4" h="24">
                    <a:moveTo>
                      <a:pt x="1" y="15"/>
                    </a:moveTo>
                    <a:lnTo>
                      <a:pt x="0" y="14"/>
                    </a:lnTo>
                    <a:lnTo>
                      <a:pt x="0" y="11"/>
                    </a:lnTo>
                    <a:lnTo>
                      <a:pt x="8" y="7"/>
                    </a:lnTo>
                    <a:lnTo>
                      <a:pt x="1" y="15"/>
                    </a:lnTo>
                    <a:close/>
                    <a:moveTo>
                      <a:pt x="14" y="0"/>
                    </a:moveTo>
                    <a:lnTo>
                      <a:pt x="18" y="4"/>
                    </a:lnTo>
                    <a:lnTo>
                      <a:pt x="4" y="17"/>
                    </a:lnTo>
                    <a:lnTo>
                      <a:pt x="1" y="15"/>
                    </a:lnTo>
                    <a:lnTo>
                      <a:pt x="14" y="0"/>
                    </a:lnTo>
                    <a:close/>
                    <a:moveTo>
                      <a:pt x="18" y="4"/>
                    </a:moveTo>
                    <a:lnTo>
                      <a:pt x="24" y="10"/>
                    </a:lnTo>
                    <a:lnTo>
                      <a:pt x="11" y="24"/>
                    </a:lnTo>
                    <a:lnTo>
                      <a:pt x="4" y="17"/>
                    </a:lnTo>
                    <a:lnTo>
                      <a:pt x="18"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42" name="Freeform 1333">
                <a:extLst>
                  <a:ext uri="{FF2B5EF4-FFF2-40B4-BE49-F238E27FC236}">
                    <a16:creationId xmlns:a16="http://schemas.microsoft.com/office/drawing/2014/main" id="{A8B04719-E5FA-464E-9DA7-5862539D7633}"/>
                  </a:ext>
                </a:extLst>
              </p:cNvPr>
              <p:cNvSpPr>
                <a:spLocks noEditPoints="1"/>
              </p:cNvSpPr>
              <p:nvPr/>
            </p:nvSpPr>
            <p:spPr bwMode="auto">
              <a:xfrm>
                <a:off x="2119" y="1065"/>
                <a:ext cx="15" cy="15"/>
              </a:xfrm>
              <a:custGeom>
                <a:avLst/>
                <a:gdLst>
                  <a:gd name="T0" fmla="*/ 3 w 57"/>
                  <a:gd name="T1" fmla="*/ 0 h 59"/>
                  <a:gd name="T2" fmla="*/ 8 w 57"/>
                  <a:gd name="T3" fmla="*/ 5 h 59"/>
                  <a:gd name="T4" fmla="*/ 5 w 57"/>
                  <a:gd name="T5" fmla="*/ 8 h 59"/>
                  <a:gd name="T6" fmla="*/ 0 w 57"/>
                  <a:gd name="T7" fmla="*/ 4 h 59"/>
                  <a:gd name="T8" fmla="*/ 3 w 57"/>
                  <a:gd name="T9" fmla="*/ 0 h 59"/>
                  <a:gd name="T10" fmla="*/ 8 w 57"/>
                  <a:gd name="T11" fmla="*/ 5 h 59"/>
                  <a:gd name="T12" fmla="*/ 15 w 57"/>
                  <a:gd name="T13" fmla="*/ 11 h 59"/>
                  <a:gd name="T14" fmla="*/ 12 w 57"/>
                  <a:gd name="T15" fmla="*/ 15 h 59"/>
                  <a:gd name="T16" fmla="*/ 5 w 57"/>
                  <a:gd name="T17" fmla="*/ 8 h 59"/>
                  <a:gd name="T18" fmla="*/ 8 w 57"/>
                  <a:gd name="T19" fmla="*/ 5 h 5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7"/>
                  <a:gd name="T31" fmla="*/ 0 h 59"/>
                  <a:gd name="T32" fmla="*/ 57 w 57"/>
                  <a:gd name="T33" fmla="*/ 59 h 5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7" h="59">
                    <a:moveTo>
                      <a:pt x="13" y="0"/>
                    </a:moveTo>
                    <a:lnTo>
                      <a:pt x="32" y="19"/>
                    </a:lnTo>
                    <a:lnTo>
                      <a:pt x="19" y="32"/>
                    </a:lnTo>
                    <a:lnTo>
                      <a:pt x="0" y="14"/>
                    </a:lnTo>
                    <a:lnTo>
                      <a:pt x="13" y="0"/>
                    </a:lnTo>
                    <a:close/>
                    <a:moveTo>
                      <a:pt x="32" y="19"/>
                    </a:moveTo>
                    <a:lnTo>
                      <a:pt x="57" y="44"/>
                    </a:lnTo>
                    <a:lnTo>
                      <a:pt x="44" y="59"/>
                    </a:lnTo>
                    <a:lnTo>
                      <a:pt x="19" y="32"/>
                    </a:lnTo>
                    <a:lnTo>
                      <a:pt x="32"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43" name="Freeform 1334">
                <a:extLst>
                  <a:ext uri="{FF2B5EF4-FFF2-40B4-BE49-F238E27FC236}">
                    <a16:creationId xmlns:a16="http://schemas.microsoft.com/office/drawing/2014/main" id="{1157222D-8D1C-4375-8ECE-5258B47FD936}"/>
                  </a:ext>
                </a:extLst>
              </p:cNvPr>
              <p:cNvSpPr>
                <a:spLocks noEditPoints="1"/>
              </p:cNvSpPr>
              <p:nvPr/>
            </p:nvSpPr>
            <p:spPr bwMode="auto">
              <a:xfrm>
                <a:off x="2130" y="1076"/>
                <a:ext cx="19" cy="20"/>
              </a:xfrm>
              <a:custGeom>
                <a:avLst/>
                <a:gdLst>
                  <a:gd name="T0" fmla="*/ 3 w 75"/>
                  <a:gd name="T1" fmla="*/ 0 h 80"/>
                  <a:gd name="T2" fmla="*/ 11 w 75"/>
                  <a:gd name="T3" fmla="*/ 7 h 80"/>
                  <a:gd name="T4" fmla="*/ 7 w 75"/>
                  <a:gd name="T5" fmla="*/ 11 h 80"/>
                  <a:gd name="T6" fmla="*/ 0 w 75"/>
                  <a:gd name="T7" fmla="*/ 4 h 80"/>
                  <a:gd name="T8" fmla="*/ 3 w 75"/>
                  <a:gd name="T9" fmla="*/ 0 h 80"/>
                  <a:gd name="T10" fmla="*/ 11 w 75"/>
                  <a:gd name="T11" fmla="*/ 7 h 80"/>
                  <a:gd name="T12" fmla="*/ 11 w 75"/>
                  <a:gd name="T13" fmla="*/ 7 h 80"/>
                  <a:gd name="T14" fmla="*/ 11 w 75"/>
                  <a:gd name="T15" fmla="*/ 8 h 80"/>
                  <a:gd name="T16" fmla="*/ 9 w 75"/>
                  <a:gd name="T17" fmla="*/ 9 h 80"/>
                  <a:gd name="T18" fmla="*/ 11 w 75"/>
                  <a:gd name="T19" fmla="*/ 7 h 80"/>
                  <a:gd name="T20" fmla="*/ 11 w 75"/>
                  <a:gd name="T21" fmla="*/ 8 h 80"/>
                  <a:gd name="T22" fmla="*/ 19 w 75"/>
                  <a:gd name="T23" fmla="*/ 17 h 80"/>
                  <a:gd name="T24" fmla="*/ 15 w 75"/>
                  <a:gd name="T25" fmla="*/ 20 h 80"/>
                  <a:gd name="T26" fmla="*/ 7 w 75"/>
                  <a:gd name="T27" fmla="*/ 11 h 80"/>
                  <a:gd name="T28" fmla="*/ 11 w 75"/>
                  <a:gd name="T29" fmla="*/ 8 h 8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5"/>
                  <a:gd name="T46" fmla="*/ 0 h 80"/>
                  <a:gd name="T47" fmla="*/ 75 w 75"/>
                  <a:gd name="T48" fmla="*/ 80 h 8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5" h="80">
                    <a:moveTo>
                      <a:pt x="13" y="0"/>
                    </a:moveTo>
                    <a:lnTo>
                      <a:pt x="42" y="29"/>
                    </a:lnTo>
                    <a:lnTo>
                      <a:pt x="29" y="42"/>
                    </a:lnTo>
                    <a:lnTo>
                      <a:pt x="0" y="15"/>
                    </a:lnTo>
                    <a:lnTo>
                      <a:pt x="13" y="0"/>
                    </a:lnTo>
                    <a:close/>
                    <a:moveTo>
                      <a:pt x="42" y="29"/>
                    </a:moveTo>
                    <a:lnTo>
                      <a:pt x="43" y="29"/>
                    </a:lnTo>
                    <a:lnTo>
                      <a:pt x="43" y="30"/>
                    </a:lnTo>
                    <a:lnTo>
                      <a:pt x="35" y="36"/>
                    </a:lnTo>
                    <a:lnTo>
                      <a:pt x="42" y="29"/>
                    </a:lnTo>
                    <a:close/>
                    <a:moveTo>
                      <a:pt x="43" y="30"/>
                    </a:moveTo>
                    <a:lnTo>
                      <a:pt x="75" y="68"/>
                    </a:lnTo>
                    <a:lnTo>
                      <a:pt x="61" y="80"/>
                    </a:lnTo>
                    <a:lnTo>
                      <a:pt x="29" y="42"/>
                    </a:lnTo>
                    <a:lnTo>
                      <a:pt x="43"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44" name="Freeform 1335">
                <a:extLst>
                  <a:ext uri="{FF2B5EF4-FFF2-40B4-BE49-F238E27FC236}">
                    <a16:creationId xmlns:a16="http://schemas.microsoft.com/office/drawing/2014/main" id="{17C3CC91-A74A-4AF9-B17B-F55199EF2701}"/>
                  </a:ext>
                </a:extLst>
              </p:cNvPr>
              <p:cNvSpPr>
                <a:spLocks noEditPoints="1"/>
              </p:cNvSpPr>
              <p:nvPr/>
            </p:nvSpPr>
            <p:spPr bwMode="auto">
              <a:xfrm>
                <a:off x="2145" y="1093"/>
                <a:ext cx="10" cy="12"/>
              </a:xfrm>
              <a:custGeom>
                <a:avLst/>
                <a:gdLst>
                  <a:gd name="T0" fmla="*/ 4 w 40"/>
                  <a:gd name="T1" fmla="*/ 0 h 47"/>
                  <a:gd name="T2" fmla="*/ 4 w 40"/>
                  <a:gd name="T3" fmla="*/ 0 h 47"/>
                  <a:gd name="T4" fmla="*/ 4 w 40"/>
                  <a:gd name="T5" fmla="*/ 0 h 47"/>
                  <a:gd name="T6" fmla="*/ 2 w 40"/>
                  <a:gd name="T7" fmla="*/ 2 h 47"/>
                  <a:gd name="T8" fmla="*/ 4 w 40"/>
                  <a:gd name="T9" fmla="*/ 0 h 47"/>
                  <a:gd name="T10" fmla="*/ 4 w 40"/>
                  <a:gd name="T11" fmla="*/ 0 h 47"/>
                  <a:gd name="T12" fmla="*/ 10 w 40"/>
                  <a:gd name="T13" fmla="*/ 9 h 47"/>
                  <a:gd name="T14" fmla="*/ 6 w 40"/>
                  <a:gd name="T15" fmla="*/ 12 h 47"/>
                  <a:gd name="T16" fmla="*/ 0 w 40"/>
                  <a:gd name="T17" fmla="*/ 3 h 47"/>
                  <a:gd name="T18" fmla="*/ 4 w 40"/>
                  <a:gd name="T19" fmla="*/ 0 h 4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0"/>
                  <a:gd name="T31" fmla="*/ 0 h 47"/>
                  <a:gd name="T32" fmla="*/ 40 w 40"/>
                  <a:gd name="T33" fmla="*/ 47 h 4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0" h="47">
                    <a:moveTo>
                      <a:pt x="15" y="0"/>
                    </a:moveTo>
                    <a:lnTo>
                      <a:pt x="15" y="1"/>
                    </a:lnTo>
                    <a:lnTo>
                      <a:pt x="7" y="6"/>
                    </a:lnTo>
                    <a:lnTo>
                      <a:pt x="15" y="0"/>
                    </a:lnTo>
                    <a:close/>
                    <a:moveTo>
                      <a:pt x="15" y="1"/>
                    </a:moveTo>
                    <a:lnTo>
                      <a:pt x="40" y="36"/>
                    </a:lnTo>
                    <a:lnTo>
                      <a:pt x="25" y="47"/>
                    </a:lnTo>
                    <a:lnTo>
                      <a:pt x="0" y="12"/>
                    </a:lnTo>
                    <a:lnTo>
                      <a:pt x="15"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45" name="Freeform 1336">
                <a:extLst>
                  <a:ext uri="{FF2B5EF4-FFF2-40B4-BE49-F238E27FC236}">
                    <a16:creationId xmlns:a16="http://schemas.microsoft.com/office/drawing/2014/main" id="{795D00E5-C8D3-43AF-8D34-FCBC1451DE8C}"/>
                  </a:ext>
                </a:extLst>
              </p:cNvPr>
              <p:cNvSpPr>
                <a:spLocks noEditPoints="1"/>
              </p:cNvSpPr>
              <p:nvPr/>
            </p:nvSpPr>
            <p:spPr bwMode="auto">
              <a:xfrm>
                <a:off x="2151" y="1102"/>
                <a:ext cx="9" cy="12"/>
              </a:xfrm>
              <a:custGeom>
                <a:avLst/>
                <a:gdLst>
                  <a:gd name="T0" fmla="*/ 4 w 36"/>
                  <a:gd name="T1" fmla="*/ 0 h 47"/>
                  <a:gd name="T2" fmla="*/ 4 w 36"/>
                  <a:gd name="T3" fmla="*/ 0 h 47"/>
                  <a:gd name="T4" fmla="*/ 4 w 36"/>
                  <a:gd name="T5" fmla="*/ 0 h 47"/>
                  <a:gd name="T6" fmla="*/ 2 w 36"/>
                  <a:gd name="T7" fmla="*/ 2 h 47"/>
                  <a:gd name="T8" fmla="*/ 4 w 36"/>
                  <a:gd name="T9" fmla="*/ 0 h 47"/>
                  <a:gd name="T10" fmla="*/ 4 w 36"/>
                  <a:gd name="T11" fmla="*/ 0 h 47"/>
                  <a:gd name="T12" fmla="*/ 9 w 36"/>
                  <a:gd name="T13" fmla="*/ 10 h 47"/>
                  <a:gd name="T14" fmla="*/ 5 w 36"/>
                  <a:gd name="T15" fmla="*/ 12 h 47"/>
                  <a:gd name="T16" fmla="*/ 0 w 36"/>
                  <a:gd name="T17" fmla="*/ 3 h 47"/>
                  <a:gd name="T18" fmla="*/ 4 w 36"/>
                  <a:gd name="T19" fmla="*/ 0 h 4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6"/>
                  <a:gd name="T31" fmla="*/ 0 h 47"/>
                  <a:gd name="T32" fmla="*/ 36 w 36"/>
                  <a:gd name="T33" fmla="*/ 47 h 4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6" h="47">
                    <a:moveTo>
                      <a:pt x="16" y="0"/>
                    </a:moveTo>
                    <a:lnTo>
                      <a:pt x="17" y="0"/>
                    </a:lnTo>
                    <a:lnTo>
                      <a:pt x="17" y="1"/>
                    </a:lnTo>
                    <a:lnTo>
                      <a:pt x="9" y="6"/>
                    </a:lnTo>
                    <a:lnTo>
                      <a:pt x="16" y="0"/>
                    </a:lnTo>
                    <a:close/>
                    <a:moveTo>
                      <a:pt x="17" y="1"/>
                    </a:moveTo>
                    <a:lnTo>
                      <a:pt x="36" y="39"/>
                    </a:lnTo>
                    <a:lnTo>
                      <a:pt x="20" y="47"/>
                    </a:lnTo>
                    <a:lnTo>
                      <a:pt x="0" y="10"/>
                    </a:lnTo>
                    <a:lnTo>
                      <a:pt x="17"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46" name="Freeform 1337">
                <a:extLst>
                  <a:ext uri="{FF2B5EF4-FFF2-40B4-BE49-F238E27FC236}">
                    <a16:creationId xmlns:a16="http://schemas.microsoft.com/office/drawing/2014/main" id="{6E0F2619-FA1C-4B69-BB97-1C4653D13727}"/>
                  </a:ext>
                </a:extLst>
              </p:cNvPr>
              <p:cNvSpPr>
                <a:spLocks noEditPoints="1"/>
              </p:cNvSpPr>
              <p:nvPr/>
            </p:nvSpPr>
            <p:spPr bwMode="auto">
              <a:xfrm>
                <a:off x="2156" y="1112"/>
                <a:ext cx="8" cy="10"/>
              </a:xfrm>
              <a:custGeom>
                <a:avLst/>
                <a:gdLst>
                  <a:gd name="T0" fmla="*/ 5 w 30"/>
                  <a:gd name="T1" fmla="*/ 0 h 43"/>
                  <a:gd name="T2" fmla="*/ 5 w 30"/>
                  <a:gd name="T3" fmla="*/ 0 h 43"/>
                  <a:gd name="T4" fmla="*/ 5 w 30"/>
                  <a:gd name="T5" fmla="*/ 0 h 43"/>
                  <a:gd name="T6" fmla="*/ 2 w 30"/>
                  <a:gd name="T7" fmla="*/ 1 h 43"/>
                  <a:gd name="T8" fmla="*/ 5 w 30"/>
                  <a:gd name="T9" fmla="*/ 0 h 43"/>
                  <a:gd name="T10" fmla="*/ 5 w 30"/>
                  <a:gd name="T11" fmla="*/ 0 h 43"/>
                  <a:gd name="T12" fmla="*/ 8 w 30"/>
                  <a:gd name="T13" fmla="*/ 8 h 43"/>
                  <a:gd name="T14" fmla="*/ 3 w 30"/>
                  <a:gd name="T15" fmla="*/ 10 h 43"/>
                  <a:gd name="T16" fmla="*/ 0 w 30"/>
                  <a:gd name="T17" fmla="*/ 2 h 43"/>
                  <a:gd name="T18" fmla="*/ 5 w 30"/>
                  <a:gd name="T19" fmla="*/ 0 h 4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0"/>
                  <a:gd name="T31" fmla="*/ 0 h 43"/>
                  <a:gd name="T32" fmla="*/ 30 w 30"/>
                  <a:gd name="T33" fmla="*/ 43 h 4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0" h="43">
                    <a:moveTo>
                      <a:pt x="17" y="0"/>
                    </a:moveTo>
                    <a:lnTo>
                      <a:pt x="17" y="1"/>
                    </a:lnTo>
                    <a:lnTo>
                      <a:pt x="18" y="1"/>
                    </a:lnTo>
                    <a:lnTo>
                      <a:pt x="9" y="4"/>
                    </a:lnTo>
                    <a:lnTo>
                      <a:pt x="17" y="0"/>
                    </a:lnTo>
                    <a:close/>
                    <a:moveTo>
                      <a:pt x="18" y="1"/>
                    </a:moveTo>
                    <a:lnTo>
                      <a:pt x="30" y="36"/>
                    </a:lnTo>
                    <a:lnTo>
                      <a:pt x="13" y="43"/>
                    </a:lnTo>
                    <a:lnTo>
                      <a:pt x="0" y="7"/>
                    </a:lnTo>
                    <a:lnTo>
                      <a:pt x="18"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47" name="Freeform 1338">
                <a:extLst>
                  <a:ext uri="{FF2B5EF4-FFF2-40B4-BE49-F238E27FC236}">
                    <a16:creationId xmlns:a16="http://schemas.microsoft.com/office/drawing/2014/main" id="{966A011A-8F0F-4622-A078-284DDAF56E82}"/>
                  </a:ext>
                </a:extLst>
              </p:cNvPr>
              <p:cNvSpPr>
                <a:spLocks noEditPoints="1"/>
              </p:cNvSpPr>
              <p:nvPr/>
            </p:nvSpPr>
            <p:spPr bwMode="auto">
              <a:xfrm>
                <a:off x="2158" y="1121"/>
                <a:ext cx="6" cy="8"/>
              </a:xfrm>
              <a:custGeom>
                <a:avLst/>
                <a:gdLst>
                  <a:gd name="T0" fmla="*/ 6 w 22"/>
                  <a:gd name="T1" fmla="*/ 0 h 33"/>
                  <a:gd name="T2" fmla="*/ 6 w 22"/>
                  <a:gd name="T3" fmla="*/ 0 h 33"/>
                  <a:gd name="T4" fmla="*/ 6 w 22"/>
                  <a:gd name="T5" fmla="*/ 1 h 33"/>
                  <a:gd name="T6" fmla="*/ 4 w 22"/>
                  <a:gd name="T7" fmla="*/ 1 h 33"/>
                  <a:gd name="T8" fmla="*/ 6 w 22"/>
                  <a:gd name="T9" fmla="*/ 0 h 33"/>
                  <a:gd name="T10" fmla="*/ 6 w 22"/>
                  <a:gd name="T11" fmla="*/ 1 h 33"/>
                  <a:gd name="T12" fmla="*/ 5 w 22"/>
                  <a:gd name="T13" fmla="*/ 8 h 33"/>
                  <a:gd name="T14" fmla="*/ 0 w 22"/>
                  <a:gd name="T15" fmla="*/ 8 h 33"/>
                  <a:gd name="T16" fmla="*/ 1 w 22"/>
                  <a:gd name="T17" fmla="*/ 0 h 33"/>
                  <a:gd name="T18" fmla="*/ 6 w 22"/>
                  <a:gd name="T19" fmla="*/ 1 h 3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
                  <a:gd name="T31" fmla="*/ 0 h 33"/>
                  <a:gd name="T32" fmla="*/ 22 w 22"/>
                  <a:gd name="T33" fmla="*/ 33 h 3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 h="33">
                    <a:moveTo>
                      <a:pt x="21" y="0"/>
                    </a:moveTo>
                    <a:lnTo>
                      <a:pt x="22" y="2"/>
                    </a:lnTo>
                    <a:lnTo>
                      <a:pt x="22" y="4"/>
                    </a:lnTo>
                    <a:lnTo>
                      <a:pt x="13" y="3"/>
                    </a:lnTo>
                    <a:lnTo>
                      <a:pt x="21" y="0"/>
                    </a:lnTo>
                    <a:close/>
                    <a:moveTo>
                      <a:pt x="22" y="4"/>
                    </a:moveTo>
                    <a:lnTo>
                      <a:pt x="19" y="33"/>
                    </a:lnTo>
                    <a:lnTo>
                      <a:pt x="0" y="31"/>
                    </a:lnTo>
                    <a:lnTo>
                      <a:pt x="3" y="2"/>
                    </a:lnTo>
                    <a:lnTo>
                      <a:pt x="22"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48" name="Freeform 1339">
                <a:extLst>
                  <a:ext uri="{FF2B5EF4-FFF2-40B4-BE49-F238E27FC236}">
                    <a16:creationId xmlns:a16="http://schemas.microsoft.com/office/drawing/2014/main" id="{011CDB32-F036-4057-AA6F-48182838B0A7}"/>
                  </a:ext>
                </a:extLst>
              </p:cNvPr>
              <p:cNvSpPr>
                <a:spLocks noEditPoints="1"/>
              </p:cNvSpPr>
              <p:nvPr/>
            </p:nvSpPr>
            <p:spPr bwMode="auto">
              <a:xfrm>
                <a:off x="2153" y="1127"/>
                <a:ext cx="10" cy="10"/>
              </a:xfrm>
              <a:custGeom>
                <a:avLst/>
                <a:gdLst>
                  <a:gd name="T0" fmla="*/ 10 w 40"/>
                  <a:gd name="T1" fmla="*/ 2 h 39"/>
                  <a:gd name="T2" fmla="*/ 10 w 40"/>
                  <a:gd name="T3" fmla="*/ 3 h 39"/>
                  <a:gd name="T4" fmla="*/ 10 w 40"/>
                  <a:gd name="T5" fmla="*/ 4 h 39"/>
                  <a:gd name="T6" fmla="*/ 8 w 40"/>
                  <a:gd name="T7" fmla="*/ 2 h 39"/>
                  <a:gd name="T8" fmla="*/ 10 w 40"/>
                  <a:gd name="T9" fmla="*/ 2 h 39"/>
                  <a:gd name="T10" fmla="*/ 10 w 40"/>
                  <a:gd name="T11" fmla="*/ 4 h 39"/>
                  <a:gd name="T12" fmla="*/ 4 w 40"/>
                  <a:gd name="T13" fmla="*/ 10 h 39"/>
                  <a:gd name="T14" fmla="*/ 0 w 40"/>
                  <a:gd name="T15" fmla="*/ 7 h 39"/>
                  <a:gd name="T16" fmla="*/ 6 w 40"/>
                  <a:gd name="T17" fmla="*/ 0 h 39"/>
                  <a:gd name="T18" fmla="*/ 10 w 40"/>
                  <a:gd name="T19" fmla="*/ 4 h 3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0"/>
                  <a:gd name="T31" fmla="*/ 0 h 39"/>
                  <a:gd name="T32" fmla="*/ 40 w 40"/>
                  <a:gd name="T33" fmla="*/ 39 h 3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0" h="39">
                    <a:moveTo>
                      <a:pt x="40" y="8"/>
                    </a:moveTo>
                    <a:lnTo>
                      <a:pt x="39" y="11"/>
                    </a:lnTo>
                    <a:lnTo>
                      <a:pt x="38" y="14"/>
                    </a:lnTo>
                    <a:lnTo>
                      <a:pt x="30" y="7"/>
                    </a:lnTo>
                    <a:lnTo>
                      <a:pt x="40" y="8"/>
                    </a:lnTo>
                    <a:close/>
                    <a:moveTo>
                      <a:pt x="38" y="14"/>
                    </a:moveTo>
                    <a:lnTo>
                      <a:pt x="15" y="39"/>
                    </a:lnTo>
                    <a:lnTo>
                      <a:pt x="0" y="26"/>
                    </a:lnTo>
                    <a:lnTo>
                      <a:pt x="24" y="0"/>
                    </a:lnTo>
                    <a:lnTo>
                      <a:pt x="38"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49" name="Freeform 1340">
                <a:extLst>
                  <a:ext uri="{FF2B5EF4-FFF2-40B4-BE49-F238E27FC236}">
                    <a16:creationId xmlns:a16="http://schemas.microsoft.com/office/drawing/2014/main" id="{5634AF66-31FC-4C53-A8B7-A19220500E39}"/>
                  </a:ext>
                </a:extLst>
              </p:cNvPr>
              <p:cNvSpPr>
                <a:spLocks noEditPoints="1"/>
              </p:cNvSpPr>
              <p:nvPr/>
            </p:nvSpPr>
            <p:spPr bwMode="auto">
              <a:xfrm>
                <a:off x="2147" y="1133"/>
                <a:ext cx="10" cy="6"/>
              </a:xfrm>
              <a:custGeom>
                <a:avLst/>
                <a:gdLst>
                  <a:gd name="T0" fmla="*/ 10 w 41"/>
                  <a:gd name="T1" fmla="*/ 4 h 24"/>
                  <a:gd name="T2" fmla="*/ 10 w 41"/>
                  <a:gd name="T3" fmla="*/ 4 h 24"/>
                  <a:gd name="T4" fmla="*/ 9 w 41"/>
                  <a:gd name="T5" fmla="*/ 4 h 24"/>
                  <a:gd name="T6" fmla="*/ 8 w 41"/>
                  <a:gd name="T7" fmla="*/ 2 h 24"/>
                  <a:gd name="T8" fmla="*/ 10 w 41"/>
                  <a:gd name="T9" fmla="*/ 4 h 24"/>
                  <a:gd name="T10" fmla="*/ 9 w 41"/>
                  <a:gd name="T11" fmla="*/ 4 h 24"/>
                  <a:gd name="T12" fmla="*/ 1 w 41"/>
                  <a:gd name="T13" fmla="*/ 6 h 24"/>
                  <a:gd name="T14" fmla="*/ 0 w 41"/>
                  <a:gd name="T15" fmla="*/ 1 h 24"/>
                  <a:gd name="T16" fmla="*/ 8 w 41"/>
                  <a:gd name="T17" fmla="*/ 0 h 24"/>
                  <a:gd name="T18" fmla="*/ 9 w 41"/>
                  <a:gd name="T19" fmla="*/ 4 h 2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1"/>
                  <a:gd name="T31" fmla="*/ 0 h 24"/>
                  <a:gd name="T32" fmla="*/ 41 w 41"/>
                  <a:gd name="T33" fmla="*/ 24 h 2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1" h="24">
                    <a:moveTo>
                      <a:pt x="41" y="15"/>
                    </a:moveTo>
                    <a:lnTo>
                      <a:pt x="40" y="17"/>
                    </a:lnTo>
                    <a:lnTo>
                      <a:pt x="36" y="17"/>
                    </a:lnTo>
                    <a:lnTo>
                      <a:pt x="34" y="8"/>
                    </a:lnTo>
                    <a:lnTo>
                      <a:pt x="41" y="15"/>
                    </a:lnTo>
                    <a:close/>
                    <a:moveTo>
                      <a:pt x="36" y="17"/>
                    </a:moveTo>
                    <a:lnTo>
                      <a:pt x="4" y="24"/>
                    </a:lnTo>
                    <a:lnTo>
                      <a:pt x="0" y="5"/>
                    </a:lnTo>
                    <a:lnTo>
                      <a:pt x="32" y="0"/>
                    </a:lnTo>
                    <a:lnTo>
                      <a:pt x="36"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50" name="Freeform 1341">
                <a:extLst>
                  <a:ext uri="{FF2B5EF4-FFF2-40B4-BE49-F238E27FC236}">
                    <a16:creationId xmlns:a16="http://schemas.microsoft.com/office/drawing/2014/main" id="{D8C0247B-C016-479E-A9D5-9F3D20688E26}"/>
                  </a:ext>
                </a:extLst>
              </p:cNvPr>
              <p:cNvSpPr>
                <a:spLocks noEditPoints="1"/>
              </p:cNvSpPr>
              <p:nvPr/>
            </p:nvSpPr>
            <p:spPr bwMode="auto">
              <a:xfrm>
                <a:off x="2138" y="1133"/>
                <a:ext cx="10" cy="6"/>
              </a:xfrm>
              <a:custGeom>
                <a:avLst/>
                <a:gdLst>
                  <a:gd name="T0" fmla="*/ 10 w 38"/>
                  <a:gd name="T1" fmla="*/ 6 h 27"/>
                  <a:gd name="T2" fmla="*/ 9 w 38"/>
                  <a:gd name="T3" fmla="*/ 6 h 27"/>
                  <a:gd name="T4" fmla="*/ 9 w 38"/>
                  <a:gd name="T5" fmla="*/ 6 h 27"/>
                  <a:gd name="T6" fmla="*/ 9 w 38"/>
                  <a:gd name="T7" fmla="*/ 4 h 27"/>
                  <a:gd name="T8" fmla="*/ 10 w 38"/>
                  <a:gd name="T9" fmla="*/ 6 h 27"/>
                  <a:gd name="T10" fmla="*/ 9 w 38"/>
                  <a:gd name="T11" fmla="*/ 6 h 27"/>
                  <a:gd name="T12" fmla="*/ 0 w 38"/>
                  <a:gd name="T13" fmla="*/ 4 h 27"/>
                  <a:gd name="T14" fmla="*/ 1 w 38"/>
                  <a:gd name="T15" fmla="*/ 0 h 27"/>
                  <a:gd name="T16" fmla="*/ 10 w 38"/>
                  <a:gd name="T17" fmla="*/ 2 h 27"/>
                  <a:gd name="T18" fmla="*/ 9 w 38"/>
                  <a:gd name="T19" fmla="*/ 6 h 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8"/>
                  <a:gd name="T31" fmla="*/ 0 h 27"/>
                  <a:gd name="T32" fmla="*/ 38 w 38"/>
                  <a:gd name="T33" fmla="*/ 27 h 2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8" h="27">
                    <a:moveTo>
                      <a:pt x="38" y="26"/>
                    </a:moveTo>
                    <a:lnTo>
                      <a:pt x="36" y="27"/>
                    </a:lnTo>
                    <a:lnTo>
                      <a:pt x="35" y="26"/>
                    </a:lnTo>
                    <a:lnTo>
                      <a:pt x="36" y="17"/>
                    </a:lnTo>
                    <a:lnTo>
                      <a:pt x="38" y="26"/>
                    </a:lnTo>
                    <a:close/>
                    <a:moveTo>
                      <a:pt x="35" y="26"/>
                    </a:moveTo>
                    <a:lnTo>
                      <a:pt x="0" y="19"/>
                    </a:lnTo>
                    <a:lnTo>
                      <a:pt x="3" y="0"/>
                    </a:lnTo>
                    <a:lnTo>
                      <a:pt x="38" y="7"/>
                    </a:lnTo>
                    <a:lnTo>
                      <a:pt x="35" y="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51" name="Freeform 1342">
                <a:extLst>
                  <a:ext uri="{FF2B5EF4-FFF2-40B4-BE49-F238E27FC236}">
                    <a16:creationId xmlns:a16="http://schemas.microsoft.com/office/drawing/2014/main" id="{5CF961DA-5227-48D2-953E-4CB92CE6781D}"/>
                  </a:ext>
                </a:extLst>
              </p:cNvPr>
              <p:cNvSpPr>
                <a:spLocks noEditPoints="1"/>
              </p:cNvSpPr>
              <p:nvPr/>
            </p:nvSpPr>
            <p:spPr bwMode="auto">
              <a:xfrm>
                <a:off x="2128" y="1128"/>
                <a:ext cx="12" cy="9"/>
              </a:xfrm>
              <a:custGeom>
                <a:avLst/>
                <a:gdLst>
                  <a:gd name="T0" fmla="*/ 10 w 45"/>
                  <a:gd name="T1" fmla="*/ 9 h 38"/>
                  <a:gd name="T2" fmla="*/ 10 w 45"/>
                  <a:gd name="T3" fmla="*/ 9 h 38"/>
                  <a:gd name="T4" fmla="*/ 10 w 45"/>
                  <a:gd name="T5" fmla="*/ 9 h 38"/>
                  <a:gd name="T6" fmla="*/ 11 w 45"/>
                  <a:gd name="T7" fmla="*/ 7 h 38"/>
                  <a:gd name="T8" fmla="*/ 10 w 45"/>
                  <a:gd name="T9" fmla="*/ 9 h 38"/>
                  <a:gd name="T10" fmla="*/ 10 w 45"/>
                  <a:gd name="T11" fmla="*/ 9 h 38"/>
                  <a:gd name="T12" fmla="*/ 0 w 45"/>
                  <a:gd name="T13" fmla="*/ 4 h 38"/>
                  <a:gd name="T14" fmla="*/ 3 w 45"/>
                  <a:gd name="T15" fmla="*/ 0 h 38"/>
                  <a:gd name="T16" fmla="*/ 12 w 45"/>
                  <a:gd name="T17" fmla="*/ 5 h 38"/>
                  <a:gd name="T18" fmla="*/ 10 w 45"/>
                  <a:gd name="T19" fmla="*/ 9 h 3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5"/>
                  <a:gd name="T31" fmla="*/ 0 h 38"/>
                  <a:gd name="T32" fmla="*/ 45 w 45"/>
                  <a:gd name="T33" fmla="*/ 38 h 3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5" h="38">
                    <a:moveTo>
                      <a:pt x="39" y="38"/>
                    </a:moveTo>
                    <a:lnTo>
                      <a:pt x="37" y="38"/>
                    </a:lnTo>
                    <a:lnTo>
                      <a:pt x="36" y="37"/>
                    </a:lnTo>
                    <a:lnTo>
                      <a:pt x="40" y="29"/>
                    </a:lnTo>
                    <a:lnTo>
                      <a:pt x="39" y="38"/>
                    </a:lnTo>
                    <a:close/>
                    <a:moveTo>
                      <a:pt x="36" y="37"/>
                    </a:moveTo>
                    <a:lnTo>
                      <a:pt x="0" y="15"/>
                    </a:lnTo>
                    <a:lnTo>
                      <a:pt x="10" y="0"/>
                    </a:lnTo>
                    <a:lnTo>
                      <a:pt x="45" y="22"/>
                    </a:lnTo>
                    <a:lnTo>
                      <a:pt x="36" y="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52" name="Freeform 1343">
                <a:extLst>
                  <a:ext uri="{FF2B5EF4-FFF2-40B4-BE49-F238E27FC236}">
                    <a16:creationId xmlns:a16="http://schemas.microsoft.com/office/drawing/2014/main" id="{A53214A0-F168-49CB-A18F-E443930CB17E}"/>
                  </a:ext>
                </a:extLst>
              </p:cNvPr>
              <p:cNvSpPr>
                <a:spLocks noEditPoints="1"/>
              </p:cNvSpPr>
              <p:nvPr/>
            </p:nvSpPr>
            <p:spPr bwMode="auto">
              <a:xfrm>
                <a:off x="2119" y="1120"/>
                <a:ext cx="12" cy="12"/>
              </a:xfrm>
              <a:custGeom>
                <a:avLst/>
                <a:gdLst>
                  <a:gd name="T0" fmla="*/ 9 w 46"/>
                  <a:gd name="T1" fmla="*/ 12 h 44"/>
                  <a:gd name="T2" fmla="*/ 9 w 46"/>
                  <a:gd name="T3" fmla="*/ 12 h 44"/>
                  <a:gd name="T4" fmla="*/ 9 w 46"/>
                  <a:gd name="T5" fmla="*/ 12 h 44"/>
                  <a:gd name="T6" fmla="*/ 11 w 46"/>
                  <a:gd name="T7" fmla="*/ 10 h 44"/>
                  <a:gd name="T8" fmla="*/ 9 w 46"/>
                  <a:gd name="T9" fmla="*/ 12 h 44"/>
                  <a:gd name="T10" fmla="*/ 9 w 46"/>
                  <a:gd name="T11" fmla="*/ 12 h 44"/>
                  <a:gd name="T12" fmla="*/ 0 w 46"/>
                  <a:gd name="T13" fmla="*/ 4 h 44"/>
                  <a:gd name="T14" fmla="*/ 3 w 46"/>
                  <a:gd name="T15" fmla="*/ 0 h 44"/>
                  <a:gd name="T16" fmla="*/ 12 w 46"/>
                  <a:gd name="T17" fmla="*/ 8 h 44"/>
                  <a:gd name="T18" fmla="*/ 9 w 46"/>
                  <a:gd name="T19" fmla="*/ 12 h 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6"/>
                  <a:gd name="T31" fmla="*/ 0 h 44"/>
                  <a:gd name="T32" fmla="*/ 46 w 46"/>
                  <a:gd name="T33" fmla="*/ 44 h 4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6" h="44">
                    <a:moveTo>
                      <a:pt x="35" y="44"/>
                    </a:moveTo>
                    <a:lnTo>
                      <a:pt x="35" y="44"/>
                    </a:lnTo>
                    <a:lnTo>
                      <a:pt x="34" y="43"/>
                    </a:lnTo>
                    <a:lnTo>
                      <a:pt x="41" y="36"/>
                    </a:lnTo>
                    <a:lnTo>
                      <a:pt x="35" y="44"/>
                    </a:lnTo>
                    <a:close/>
                    <a:moveTo>
                      <a:pt x="34" y="43"/>
                    </a:moveTo>
                    <a:lnTo>
                      <a:pt x="0" y="15"/>
                    </a:lnTo>
                    <a:lnTo>
                      <a:pt x="11" y="0"/>
                    </a:lnTo>
                    <a:lnTo>
                      <a:pt x="46" y="29"/>
                    </a:lnTo>
                    <a:lnTo>
                      <a:pt x="34" y="4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53" name="Freeform 1344">
                <a:extLst>
                  <a:ext uri="{FF2B5EF4-FFF2-40B4-BE49-F238E27FC236}">
                    <a16:creationId xmlns:a16="http://schemas.microsoft.com/office/drawing/2014/main" id="{18D55655-F671-4B08-B55B-48C997523EF2}"/>
                  </a:ext>
                </a:extLst>
              </p:cNvPr>
              <p:cNvSpPr>
                <a:spLocks noEditPoints="1"/>
              </p:cNvSpPr>
              <p:nvPr/>
            </p:nvSpPr>
            <p:spPr bwMode="auto">
              <a:xfrm>
                <a:off x="2110" y="1111"/>
                <a:ext cx="13" cy="13"/>
              </a:xfrm>
              <a:custGeom>
                <a:avLst/>
                <a:gdLst>
                  <a:gd name="T0" fmla="*/ 10 w 48"/>
                  <a:gd name="T1" fmla="*/ 13 h 53"/>
                  <a:gd name="T2" fmla="*/ 9 w 48"/>
                  <a:gd name="T3" fmla="*/ 13 h 53"/>
                  <a:gd name="T4" fmla="*/ 9 w 48"/>
                  <a:gd name="T5" fmla="*/ 13 h 53"/>
                  <a:gd name="T6" fmla="*/ 11 w 48"/>
                  <a:gd name="T7" fmla="*/ 11 h 53"/>
                  <a:gd name="T8" fmla="*/ 10 w 48"/>
                  <a:gd name="T9" fmla="*/ 13 h 53"/>
                  <a:gd name="T10" fmla="*/ 9 w 48"/>
                  <a:gd name="T11" fmla="*/ 13 h 53"/>
                  <a:gd name="T12" fmla="*/ 0 w 48"/>
                  <a:gd name="T13" fmla="*/ 3 h 53"/>
                  <a:gd name="T14" fmla="*/ 4 w 48"/>
                  <a:gd name="T15" fmla="*/ 0 h 53"/>
                  <a:gd name="T16" fmla="*/ 13 w 48"/>
                  <a:gd name="T17" fmla="*/ 10 h 53"/>
                  <a:gd name="T18" fmla="*/ 9 w 48"/>
                  <a:gd name="T19" fmla="*/ 13 h 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8"/>
                  <a:gd name="T31" fmla="*/ 0 h 53"/>
                  <a:gd name="T32" fmla="*/ 48 w 48"/>
                  <a:gd name="T33" fmla="*/ 53 h 5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8" h="53">
                    <a:moveTo>
                      <a:pt x="36" y="53"/>
                    </a:moveTo>
                    <a:lnTo>
                      <a:pt x="35" y="52"/>
                    </a:lnTo>
                    <a:lnTo>
                      <a:pt x="42" y="46"/>
                    </a:lnTo>
                    <a:lnTo>
                      <a:pt x="36" y="53"/>
                    </a:lnTo>
                    <a:close/>
                    <a:moveTo>
                      <a:pt x="35" y="52"/>
                    </a:moveTo>
                    <a:lnTo>
                      <a:pt x="0" y="14"/>
                    </a:lnTo>
                    <a:lnTo>
                      <a:pt x="14" y="0"/>
                    </a:lnTo>
                    <a:lnTo>
                      <a:pt x="48" y="39"/>
                    </a:lnTo>
                    <a:lnTo>
                      <a:pt x="35"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54" name="Freeform 1345">
                <a:extLst>
                  <a:ext uri="{FF2B5EF4-FFF2-40B4-BE49-F238E27FC236}">
                    <a16:creationId xmlns:a16="http://schemas.microsoft.com/office/drawing/2014/main" id="{08CFF9FC-2CFC-4F13-8A76-A115724DE810}"/>
                  </a:ext>
                </a:extLst>
              </p:cNvPr>
              <p:cNvSpPr>
                <a:spLocks noEditPoints="1"/>
              </p:cNvSpPr>
              <p:nvPr/>
            </p:nvSpPr>
            <p:spPr bwMode="auto">
              <a:xfrm>
                <a:off x="2103" y="1102"/>
                <a:ext cx="11" cy="12"/>
              </a:xfrm>
              <a:custGeom>
                <a:avLst/>
                <a:gdLst>
                  <a:gd name="T0" fmla="*/ 8 w 44"/>
                  <a:gd name="T1" fmla="*/ 12 h 50"/>
                  <a:gd name="T2" fmla="*/ 8 w 44"/>
                  <a:gd name="T3" fmla="*/ 12 h 50"/>
                  <a:gd name="T4" fmla="*/ 7 w 44"/>
                  <a:gd name="T5" fmla="*/ 12 h 50"/>
                  <a:gd name="T6" fmla="*/ 9 w 44"/>
                  <a:gd name="T7" fmla="*/ 10 h 50"/>
                  <a:gd name="T8" fmla="*/ 8 w 44"/>
                  <a:gd name="T9" fmla="*/ 12 h 50"/>
                  <a:gd name="T10" fmla="*/ 7 w 44"/>
                  <a:gd name="T11" fmla="*/ 12 h 50"/>
                  <a:gd name="T12" fmla="*/ 0 w 44"/>
                  <a:gd name="T13" fmla="*/ 3 h 50"/>
                  <a:gd name="T14" fmla="*/ 4 w 44"/>
                  <a:gd name="T15" fmla="*/ 0 h 50"/>
                  <a:gd name="T16" fmla="*/ 11 w 44"/>
                  <a:gd name="T17" fmla="*/ 9 h 50"/>
                  <a:gd name="T18" fmla="*/ 7 w 44"/>
                  <a:gd name="T19" fmla="*/ 12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4"/>
                  <a:gd name="T31" fmla="*/ 0 h 50"/>
                  <a:gd name="T32" fmla="*/ 44 w 44"/>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4" h="50">
                    <a:moveTo>
                      <a:pt x="30" y="50"/>
                    </a:moveTo>
                    <a:lnTo>
                      <a:pt x="30" y="50"/>
                    </a:lnTo>
                    <a:lnTo>
                      <a:pt x="29" y="49"/>
                    </a:lnTo>
                    <a:lnTo>
                      <a:pt x="36" y="43"/>
                    </a:lnTo>
                    <a:lnTo>
                      <a:pt x="30" y="50"/>
                    </a:lnTo>
                    <a:close/>
                    <a:moveTo>
                      <a:pt x="29" y="49"/>
                    </a:moveTo>
                    <a:lnTo>
                      <a:pt x="0" y="11"/>
                    </a:lnTo>
                    <a:lnTo>
                      <a:pt x="15" y="0"/>
                    </a:lnTo>
                    <a:lnTo>
                      <a:pt x="44" y="38"/>
                    </a:lnTo>
                    <a:lnTo>
                      <a:pt x="29"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55" name="Freeform 1346">
                <a:extLst>
                  <a:ext uri="{FF2B5EF4-FFF2-40B4-BE49-F238E27FC236}">
                    <a16:creationId xmlns:a16="http://schemas.microsoft.com/office/drawing/2014/main" id="{4B8A8DF3-F3DC-4E27-8988-C45837AA787E}"/>
                  </a:ext>
                </a:extLst>
              </p:cNvPr>
              <p:cNvSpPr>
                <a:spLocks noEditPoints="1"/>
              </p:cNvSpPr>
              <p:nvPr/>
            </p:nvSpPr>
            <p:spPr bwMode="auto">
              <a:xfrm>
                <a:off x="2097" y="1092"/>
                <a:ext cx="10" cy="13"/>
              </a:xfrm>
              <a:custGeom>
                <a:avLst/>
                <a:gdLst>
                  <a:gd name="T0" fmla="*/ 6 w 42"/>
                  <a:gd name="T1" fmla="*/ 13 h 50"/>
                  <a:gd name="T2" fmla="*/ 6 w 42"/>
                  <a:gd name="T3" fmla="*/ 13 h 50"/>
                  <a:gd name="T4" fmla="*/ 6 w 42"/>
                  <a:gd name="T5" fmla="*/ 13 h 50"/>
                  <a:gd name="T6" fmla="*/ 8 w 42"/>
                  <a:gd name="T7" fmla="*/ 12 h 50"/>
                  <a:gd name="T8" fmla="*/ 6 w 42"/>
                  <a:gd name="T9" fmla="*/ 13 h 50"/>
                  <a:gd name="T10" fmla="*/ 6 w 42"/>
                  <a:gd name="T11" fmla="*/ 13 h 50"/>
                  <a:gd name="T12" fmla="*/ 0 w 42"/>
                  <a:gd name="T13" fmla="*/ 3 h 50"/>
                  <a:gd name="T14" fmla="*/ 4 w 42"/>
                  <a:gd name="T15" fmla="*/ 0 h 50"/>
                  <a:gd name="T16" fmla="*/ 10 w 42"/>
                  <a:gd name="T17" fmla="*/ 10 h 50"/>
                  <a:gd name="T18" fmla="*/ 6 w 42"/>
                  <a:gd name="T19" fmla="*/ 13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2"/>
                  <a:gd name="T31" fmla="*/ 0 h 50"/>
                  <a:gd name="T32" fmla="*/ 42 w 42"/>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2" h="50">
                    <a:moveTo>
                      <a:pt x="26" y="50"/>
                    </a:moveTo>
                    <a:lnTo>
                      <a:pt x="26" y="49"/>
                    </a:lnTo>
                    <a:lnTo>
                      <a:pt x="34" y="45"/>
                    </a:lnTo>
                    <a:lnTo>
                      <a:pt x="26" y="50"/>
                    </a:lnTo>
                    <a:close/>
                    <a:moveTo>
                      <a:pt x="26" y="49"/>
                    </a:moveTo>
                    <a:lnTo>
                      <a:pt x="0" y="11"/>
                    </a:lnTo>
                    <a:lnTo>
                      <a:pt x="17" y="0"/>
                    </a:lnTo>
                    <a:lnTo>
                      <a:pt x="42" y="39"/>
                    </a:lnTo>
                    <a:lnTo>
                      <a:pt x="26"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56" name="Freeform 1347">
                <a:extLst>
                  <a:ext uri="{FF2B5EF4-FFF2-40B4-BE49-F238E27FC236}">
                    <a16:creationId xmlns:a16="http://schemas.microsoft.com/office/drawing/2014/main" id="{5570A486-1ACD-4991-8ACA-ED3899882C84}"/>
                  </a:ext>
                </a:extLst>
              </p:cNvPr>
              <p:cNvSpPr>
                <a:spLocks noEditPoints="1"/>
              </p:cNvSpPr>
              <p:nvPr/>
            </p:nvSpPr>
            <p:spPr bwMode="auto">
              <a:xfrm>
                <a:off x="2091" y="1084"/>
                <a:ext cx="10" cy="11"/>
              </a:xfrm>
              <a:custGeom>
                <a:avLst/>
                <a:gdLst>
                  <a:gd name="T0" fmla="*/ 10 w 39"/>
                  <a:gd name="T1" fmla="*/ 8 h 43"/>
                  <a:gd name="T2" fmla="*/ 10 w 39"/>
                  <a:gd name="T3" fmla="*/ 8 h 43"/>
                  <a:gd name="T4" fmla="*/ 10 w 39"/>
                  <a:gd name="T5" fmla="*/ 8 h 43"/>
                  <a:gd name="T6" fmla="*/ 8 w 39"/>
                  <a:gd name="T7" fmla="*/ 10 h 43"/>
                  <a:gd name="T8" fmla="*/ 10 w 39"/>
                  <a:gd name="T9" fmla="*/ 8 h 43"/>
                  <a:gd name="T10" fmla="*/ 6 w 39"/>
                  <a:gd name="T11" fmla="*/ 11 h 43"/>
                  <a:gd name="T12" fmla="*/ 0 w 39"/>
                  <a:gd name="T13" fmla="*/ 3 h 43"/>
                  <a:gd name="T14" fmla="*/ 4 w 39"/>
                  <a:gd name="T15" fmla="*/ 0 h 43"/>
                  <a:gd name="T16" fmla="*/ 10 w 39"/>
                  <a:gd name="T17" fmla="*/ 8 h 43"/>
                  <a:gd name="T18" fmla="*/ 6 w 39"/>
                  <a:gd name="T19" fmla="*/ 11 h 4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9"/>
                  <a:gd name="T31" fmla="*/ 0 h 43"/>
                  <a:gd name="T32" fmla="*/ 39 w 39"/>
                  <a:gd name="T33" fmla="*/ 43 h 4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9" h="43">
                    <a:moveTo>
                      <a:pt x="38" y="32"/>
                    </a:moveTo>
                    <a:lnTo>
                      <a:pt x="38" y="32"/>
                    </a:lnTo>
                    <a:lnTo>
                      <a:pt x="39" y="32"/>
                    </a:lnTo>
                    <a:lnTo>
                      <a:pt x="30" y="38"/>
                    </a:lnTo>
                    <a:lnTo>
                      <a:pt x="38" y="32"/>
                    </a:lnTo>
                    <a:close/>
                    <a:moveTo>
                      <a:pt x="22" y="43"/>
                    </a:moveTo>
                    <a:lnTo>
                      <a:pt x="0" y="11"/>
                    </a:lnTo>
                    <a:lnTo>
                      <a:pt x="16" y="0"/>
                    </a:lnTo>
                    <a:lnTo>
                      <a:pt x="38" y="32"/>
                    </a:lnTo>
                    <a:lnTo>
                      <a:pt x="22" y="4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57" name="Freeform 1348">
                <a:extLst>
                  <a:ext uri="{FF2B5EF4-FFF2-40B4-BE49-F238E27FC236}">
                    <a16:creationId xmlns:a16="http://schemas.microsoft.com/office/drawing/2014/main" id="{27F1BED8-A4FA-4E9E-AFC0-61C306159F05}"/>
                  </a:ext>
                </a:extLst>
              </p:cNvPr>
              <p:cNvSpPr>
                <a:spLocks noEditPoints="1"/>
              </p:cNvSpPr>
              <p:nvPr/>
            </p:nvSpPr>
            <p:spPr bwMode="auto">
              <a:xfrm>
                <a:off x="2088" y="1080"/>
                <a:ext cx="7" cy="7"/>
              </a:xfrm>
              <a:custGeom>
                <a:avLst/>
                <a:gdLst>
                  <a:gd name="T0" fmla="*/ 3 w 29"/>
                  <a:gd name="T1" fmla="*/ 7 h 29"/>
                  <a:gd name="T2" fmla="*/ 3 w 29"/>
                  <a:gd name="T3" fmla="*/ 7 h 29"/>
                  <a:gd name="T4" fmla="*/ 3 w 29"/>
                  <a:gd name="T5" fmla="*/ 7 h 29"/>
                  <a:gd name="T6" fmla="*/ 5 w 29"/>
                  <a:gd name="T7" fmla="*/ 6 h 29"/>
                  <a:gd name="T8" fmla="*/ 3 w 29"/>
                  <a:gd name="T9" fmla="*/ 7 h 29"/>
                  <a:gd name="T10" fmla="*/ 3 w 29"/>
                  <a:gd name="T11" fmla="*/ 7 h 29"/>
                  <a:gd name="T12" fmla="*/ 0 w 29"/>
                  <a:gd name="T13" fmla="*/ 3 h 29"/>
                  <a:gd name="T14" fmla="*/ 4 w 29"/>
                  <a:gd name="T15" fmla="*/ 0 h 29"/>
                  <a:gd name="T16" fmla="*/ 7 w 29"/>
                  <a:gd name="T17" fmla="*/ 5 h 29"/>
                  <a:gd name="T18" fmla="*/ 3 w 29"/>
                  <a:gd name="T19" fmla="*/ 7 h 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
                  <a:gd name="T31" fmla="*/ 0 h 29"/>
                  <a:gd name="T32" fmla="*/ 29 w 29"/>
                  <a:gd name="T33" fmla="*/ 29 h 2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 h="29">
                    <a:moveTo>
                      <a:pt x="13" y="29"/>
                    </a:moveTo>
                    <a:lnTo>
                      <a:pt x="13" y="29"/>
                    </a:lnTo>
                    <a:lnTo>
                      <a:pt x="21" y="24"/>
                    </a:lnTo>
                    <a:lnTo>
                      <a:pt x="13" y="29"/>
                    </a:lnTo>
                    <a:close/>
                    <a:moveTo>
                      <a:pt x="13" y="29"/>
                    </a:moveTo>
                    <a:lnTo>
                      <a:pt x="0" y="11"/>
                    </a:lnTo>
                    <a:lnTo>
                      <a:pt x="17" y="0"/>
                    </a:lnTo>
                    <a:lnTo>
                      <a:pt x="29" y="20"/>
                    </a:lnTo>
                    <a:lnTo>
                      <a:pt x="13"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58" name="Freeform 1349">
                <a:extLst>
                  <a:ext uri="{FF2B5EF4-FFF2-40B4-BE49-F238E27FC236}">
                    <a16:creationId xmlns:a16="http://schemas.microsoft.com/office/drawing/2014/main" id="{CD27A0E8-F221-48B8-86BD-E392CE295575}"/>
                  </a:ext>
                </a:extLst>
              </p:cNvPr>
              <p:cNvSpPr>
                <a:spLocks noEditPoints="1"/>
              </p:cNvSpPr>
              <p:nvPr/>
            </p:nvSpPr>
            <p:spPr bwMode="auto">
              <a:xfrm>
                <a:off x="2087" y="1078"/>
                <a:ext cx="5" cy="4"/>
              </a:xfrm>
              <a:custGeom>
                <a:avLst/>
                <a:gdLst>
                  <a:gd name="T0" fmla="*/ 1 w 21"/>
                  <a:gd name="T1" fmla="*/ 4 h 18"/>
                  <a:gd name="T2" fmla="*/ 1 w 21"/>
                  <a:gd name="T3" fmla="*/ 4 h 18"/>
                  <a:gd name="T4" fmla="*/ 0 w 21"/>
                  <a:gd name="T5" fmla="*/ 4 h 18"/>
                  <a:gd name="T6" fmla="*/ 3 w 21"/>
                  <a:gd name="T7" fmla="*/ 3 h 18"/>
                  <a:gd name="T8" fmla="*/ 1 w 21"/>
                  <a:gd name="T9" fmla="*/ 4 h 18"/>
                  <a:gd name="T10" fmla="*/ 0 w 21"/>
                  <a:gd name="T11" fmla="*/ 4 h 18"/>
                  <a:gd name="T12" fmla="*/ 0 w 21"/>
                  <a:gd name="T13" fmla="*/ 1 h 18"/>
                  <a:gd name="T14" fmla="*/ 4 w 21"/>
                  <a:gd name="T15" fmla="*/ 0 h 18"/>
                  <a:gd name="T16" fmla="*/ 5 w 21"/>
                  <a:gd name="T17" fmla="*/ 2 h 18"/>
                  <a:gd name="T18" fmla="*/ 0 w 21"/>
                  <a:gd name="T19" fmla="*/ 4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
                  <a:gd name="T31" fmla="*/ 0 h 18"/>
                  <a:gd name="T32" fmla="*/ 21 w 21"/>
                  <a:gd name="T33" fmla="*/ 18 h 1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 h="18">
                    <a:moveTo>
                      <a:pt x="3" y="18"/>
                    </a:moveTo>
                    <a:lnTo>
                      <a:pt x="3" y="17"/>
                    </a:lnTo>
                    <a:lnTo>
                      <a:pt x="2" y="16"/>
                    </a:lnTo>
                    <a:lnTo>
                      <a:pt x="12" y="12"/>
                    </a:lnTo>
                    <a:lnTo>
                      <a:pt x="3" y="18"/>
                    </a:lnTo>
                    <a:close/>
                    <a:moveTo>
                      <a:pt x="2" y="16"/>
                    </a:moveTo>
                    <a:lnTo>
                      <a:pt x="0" y="6"/>
                    </a:lnTo>
                    <a:lnTo>
                      <a:pt x="18" y="0"/>
                    </a:lnTo>
                    <a:lnTo>
                      <a:pt x="21" y="9"/>
                    </a:lnTo>
                    <a:lnTo>
                      <a:pt x="2"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59" name="Freeform 1350">
                <a:extLst>
                  <a:ext uri="{FF2B5EF4-FFF2-40B4-BE49-F238E27FC236}">
                    <a16:creationId xmlns:a16="http://schemas.microsoft.com/office/drawing/2014/main" id="{2DE08DA6-C0D9-4CAE-84B8-F703437EB80C}"/>
                  </a:ext>
                </a:extLst>
              </p:cNvPr>
              <p:cNvSpPr>
                <a:spLocks noEditPoints="1"/>
              </p:cNvSpPr>
              <p:nvPr/>
            </p:nvSpPr>
            <p:spPr bwMode="auto">
              <a:xfrm>
                <a:off x="2086" y="1075"/>
                <a:ext cx="5" cy="5"/>
              </a:xfrm>
              <a:custGeom>
                <a:avLst/>
                <a:gdLst>
                  <a:gd name="T0" fmla="*/ 4 w 24"/>
                  <a:gd name="T1" fmla="*/ 2 h 21"/>
                  <a:gd name="T2" fmla="*/ 5 w 24"/>
                  <a:gd name="T3" fmla="*/ 2 h 21"/>
                  <a:gd name="T4" fmla="*/ 5 w 24"/>
                  <a:gd name="T5" fmla="*/ 3 h 21"/>
                  <a:gd name="T6" fmla="*/ 3 w 24"/>
                  <a:gd name="T7" fmla="*/ 3 h 21"/>
                  <a:gd name="T8" fmla="*/ 4 w 24"/>
                  <a:gd name="T9" fmla="*/ 2 h 21"/>
                  <a:gd name="T10" fmla="*/ 2 w 24"/>
                  <a:gd name="T11" fmla="*/ 5 h 21"/>
                  <a:gd name="T12" fmla="*/ 1 w 24"/>
                  <a:gd name="T13" fmla="*/ 5 h 21"/>
                  <a:gd name="T14" fmla="*/ 4 w 24"/>
                  <a:gd name="T15" fmla="*/ 1 h 21"/>
                  <a:gd name="T16" fmla="*/ 4 w 24"/>
                  <a:gd name="T17" fmla="*/ 2 h 21"/>
                  <a:gd name="T18" fmla="*/ 2 w 24"/>
                  <a:gd name="T19" fmla="*/ 5 h 21"/>
                  <a:gd name="T20" fmla="*/ 3 w 24"/>
                  <a:gd name="T21" fmla="*/ 1 h 21"/>
                  <a:gd name="T22" fmla="*/ 4 w 24"/>
                  <a:gd name="T23" fmla="*/ 1 h 21"/>
                  <a:gd name="T24" fmla="*/ 4 w 24"/>
                  <a:gd name="T25" fmla="*/ 1 h 21"/>
                  <a:gd name="T26" fmla="*/ 2 w 24"/>
                  <a:gd name="T27" fmla="*/ 3 h 21"/>
                  <a:gd name="T28" fmla="*/ 3 w 24"/>
                  <a:gd name="T29" fmla="*/ 1 h 21"/>
                  <a:gd name="T30" fmla="*/ 1 w 24"/>
                  <a:gd name="T31" fmla="*/ 5 h 21"/>
                  <a:gd name="T32" fmla="*/ 0 w 24"/>
                  <a:gd name="T33" fmla="*/ 4 h 21"/>
                  <a:gd name="T34" fmla="*/ 2 w 24"/>
                  <a:gd name="T35" fmla="*/ 0 h 21"/>
                  <a:gd name="T36" fmla="*/ 3 w 24"/>
                  <a:gd name="T37" fmla="*/ 1 h 21"/>
                  <a:gd name="T38" fmla="*/ 1 w 24"/>
                  <a:gd name="T39" fmla="*/ 5 h 2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4"/>
                  <a:gd name="T61" fmla="*/ 0 h 21"/>
                  <a:gd name="T62" fmla="*/ 24 w 24"/>
                  <a:gd name="T63" fmla="*/ 21 h 2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4" h="21">
                    <a:moveTo>
                      <a:pt x="21" y="8"/>
                    </a:moveTo>
                    <a:lnTo>
                      <a:pt x="22" y="10"/>
                    </a:lnTo>
                    <a:lnTo>
                      <a:pt x="24" y="12"/>
                    </a:lnTo>
                    <a:lnTo>
                      <a:pt x="15" y="14"/>
                    </a:lnTo>
                    <a:lnTo>
                      <a:pt x="21" y="8"/>
                    </a:lnTo>
                    <a:close/>
                    <a:moveTo>
                      <a:pt x="8" y="21"/>
                    </a:moveTo>
                    <a:lnTo>
                      <a:pt x="5" y="19"/>
                    </a:lnTo>
                    <a:lnTo>
                      <a:pt x="18" y="4"/>
                    </a:lnTo>
                    <a:lnTo>
                      <a:pt x="21" y="8"/>
                    </a:lnTo>
                    <a:lnTo>
                      <a:pt x="8" y="21"/>
                    </a:lnTo>
                    <a:close/>
                    <a:moveTo>
                      <a:pt x="16" y="3"/>
                    </a:moveTo>
                    <a:lnTo>
                      <a:pt x="17" y="3"/>
                    </a:lnTo>
                    <a:lnTo>
                      <a:pt x="18" y="4"/>
                    </a:lnTo>
                    <a:lnTo>
                      <a:pt x="11" y="11"/>
                    </a:lnTo>
                    <a:lnTo>
                      <a:pt x="16" y="3"/>
                    </a:lnTo>
                    <a:close/>
                    <a:moveTo>
                      <a:pt x="7" y="20"/>
                    </a:moveTo>
                    <a:lnTo>
                      <a:pt x="0" y="17"/>
                    </a:lnTo>
                    <a:lnTo>
                      <a:pt x="9" y="0"/>
                    </a:lnTo>
                    <a:lnTo>
                      <a:pt x="16" y="3"/>
                    </a:lnTo>
                    <a:lnTo>
                      <a:pt x="7"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60" name="Freeform 1351">
                <a:extLst>
                  <a:ext uri="{FF2B5EF4-FFF2-40B4-BE49-F238E27FC236}">
                    <a16:creationId xmlns:a16="http://schemas.microsoft.com/office/drawing/2014/main" id="{428841B1-54E3-493F-8232-03DAF6C2B0F6}"/>
                  </a:ext>
                </a:extLst>
              </p:cNvPr>
              <p:cNvSpPr>
                <a:spLocks/>
              </p:cNvSpPr>
              <p:nvPr/>
            </p:nvSpPr>
            <p:spPr bwMode="auto">
              <a:xfrm>
                <a:off x="2087" y="1075"/>
                <a:ext cx="1" cy="2"/>
              </a:xfrm>
              <a:custGeom>
                <a:avLst/>
                <a:gdLst>
                  <a:gd name="T0" fmla="*/ 0 w 4"/>
                  <a:gd name="T1" fmla="*/ 0 h 10"/>
                  <a:gd name="T2" fmla="*/ 1 w 4"/>
                  <a:gd name="T3" fmla="*/ 0 h 10"/>
                  <a:gd name="T4" fmla="*/ 1 w 4"/>
                  <a:gd name="T5" fmla="*/ 0 h 10"/>
                  <a:gd name="T6" fmla="*/ 0 w 4"/>
                  <a:gd name="T7" fmla="*/ 2 h 10"/>
                  <a:gd name="T8" fmla="*/ 0 w 4"/>
                  <a:gd name="T9" fmla="*/ 0 h 10"/>
                  <a:gd name="T10" fmla="*/ 0 60000 65536"/>
                  <a:gd name="T11" fmla="*/ 0 60000 65536"/>
                  <a:gd name="T12" fmla="*/ 0 60000 65536"/>
                  <a:gd name="T13" fmla="*/ 0 60000 65536"/>
                  <a:gd name="T14" fmla="*/ 0 60000 65536"/>
                  <a:gd name="T15" fmla="*/ 0 w 4"/>
                  <a:gd name="T16" fmla="*/ 0 h 10"/>
                  <a:gd name="T17" fmla="*/ 4 w 4"/>
                  <a:gd name="T18" fmla="*/ 10 h 10"/>
                </a:gdLst>
                <a:ahLst/>
                <a:cxnLst>
                  <a:cxn ang="T10">
                    <a:pos x="T0" y="T1"/>
                  </a:cxn>
                  <a:cxn ang="T11">
                    <a:pos x="T2" y="T3"/>
                  </a:cxn>
                  <a:cxn ang="T12">
                    <a:pos x="T4" y="T5"/>
                  </a:cxn>
                  <a:cxn ang="T13">
                    <a:pos x="T6" y="T7"/>
                  </a:cxn>
                  <a:cxn ang="T14">
                    <a:pos x="T8" y="T9"/>
                  </a:cxn>
                </a:cxnLst>
                <a:rect l="T15" t="T16" r="T17" b="T18"/>
                <a:pathLst>
                  <a:path w="4" h="10">
                    <a:moveTo>
                      <a:pt x="0" y="0"/>
                    </a:moveTo>
                    <a:lnTo>
                      <a:pt x="2" y="0"/>
                    </a:lnTo>
                    <a:lnTo>
                      <a:pt x="4" y="1"/>
                    </a:lnTo>
                    <a:lnTo>
                      <a:pt x="0" y="1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61" name="Freeform 1352">
                <a:extLst>
                  <a:ext uri="{FF2B5EF4-FFF2-40B4-BE49-F238E27FC236}">
                    <a16:creationId xmlns:a16="http://schemas.microsoft.com/office/drawing/2014/main" id="{9A35ED7C-6B80-4BDF-8B44-7C7B669A1386}"/>
                  </a:ext>
                </a:extLst>
              </p:cNvPr>
              <p:cNvSpPr>
                <a:spLocks noEditPoints="1"/>
              </p:cNvSpPr>
              <p:nvPr/>
            </p:nvSpPr>
            <p:spPr bwMode="auto">
              <a:xfrm>
                <a:off x="2082" y="1074"/>
                <a:ext cx="5" cy="5"/>
              </a:xfrm>
              <a:custGeom>
                <a:avLst/>
                <a:gdLst>
                  <a:gd name="T0" fmla="*/ 5 w 19"/>
                  <a:gd name="T1" fmla="*/ 5 h 22"/>
                  <a:gd name="T2" fmla="*/ 3 w 19"/>
                  <a:gd name="T3" fmla="*/ 5 h 22"/>
                  <a:gd name="T4" fmla="*/ 3 w 19"/>
                  <a:gd name="T5" fmla="*/ 1 h 22"/>
                  <a:gd name="T6" fmla="*/ 5 w 19"/>
                  <a:gd name="T7" fmla="*/ 1 h 22"/>
                  <a:gd name="T8" fmla="*/ 5 w 19"/>
                  <a:gd name="T9" fmla="*/ 5 h 22"/>
                  <a:gd name="T10" fmla="*/ 3 w 19"/>
                  <a:gd name="T11" fmla="*/ 5 h 22"/>
                  <a:gd name="T12" fmla="*/ 3 w 19"/>
                  <a:gd name="T13" fmla="*/ 5 h 22"/>
                  <a:gd name="T14" fmla="*/ 3 w 19"/>
                  <a:gd name="T15" fmla="*/ 5 h 22"/>
                  <a:gd name="T16" fmla="*/ 3 w 19"/>
                  <a:gd name="T17" fmla="*/ 3 h 22"/>
                  <a:gd name="T18" fmla="*/ 3 w 19"/>
                  <a:gd name="T19" fmla="*/ 5 h 22"/>
                  <a:gd name="T20" fmla="*/ 3 w 19"/>
                  <a:gd name="T21" fmla="*/ 5 h 22"/>
                  <a:gd name="T22" fmla="*/ 0 w 19"/>
                  <a:gd name="T23" fmla="*/ 4 h 22"/>
                  <a:gd name="T24" fmla="*/ 2 w 19"/>
                  <a:gd name="T25" fmla="*/ 0 h 22"/>
                  <a:gd name="T26" fmla="*/ 4 w 19"/>
                  <a:gd name="T27" fmla="*/ 1 h 22"/>
                  <a:gd name="T28" fmla="*/ 3 w 19"/>
                  <a:gd name="T29" fmla="*/ 5 h 2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9"/>
                  <a:gd name="T46" fmla="*/ 0 h 22"/>
                  <a:gd name="T47" fmla="*/ 19 w 19"/>
                  <a:gd name="T48" fmla="*/ 22 h 2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9" h="22">
                    <a:moveTo>
                      <a:pt x="19" y="22"/>
                    </a:moveTo>
                    <a:lnTo>
                      <a:pt x="12" y="22"/>
                    </a:lnTo>
                    <a:lnTo>
                      <a:pt x="12" y="3"/>
                    </a:lnTo>
                    <a:lnTo>
                      <a:pt x="19" y="3"/>
                    </a:lnTo>
                    <a:lnTo>
                      <a:pt x="19" y="22"/>
                    </a:lnTo>
                    <a:close/>
                    <a:moveTo>
                      <a:pt x="12" y="22"/>
                    </a:moveTo>
                    <a:lnTo>
                      <a:pt x="11" y="22"/>
                    </a:lnTo>
                    <a:lnTo>
                      <a:pt x="10" y="22"/>
                    </a:lnTo>
                    <a:lnTo>
                      <a:pt x="12" y="13"/>
                    </a:lnTo>
                    <a:lnTo>
                      <a:pt x="12" y="22"/>
                    </a:lnTo>
                    <a:close/>
                    <a:moveTo>
                      <a:pt x="10" y="22"/>
                    </a:moveTo>
                    <a:lnTo>
                      <a:pt x="0" y="18"/>
                    </a:lnTo>
                    <a:lnTo>
                      <a:pt x="6" y="0"/>
                    </a:lnTo>
                    <a:lnTo>
                      <a:pt x="15" y="3"/>
                    </a:lnTo>
                    <a:lnTo>
                      <a:pt x="10" y="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62" name="Freeform 1353">
                <a:extLst>
                  <a:ext uri="{FF2B5EF4-FFF2-40B4-BE49-F238E27FC236}">
                    <a16:creationId xmlns:a16="http://schemas.microsoft.com/office/drawing/2014/main" id="{40D1B1B4-C07E-43A5-B592-3BB2F84EBBFD}"/>
                  </a:ext>
                </a:extLst>
              </p:cNvPr>
              <p:cNvSpPr>
                <a:spLocks/>
              </p:cNvSpPr>
              <p:nvPr/>
            </p:nvSpPr>
            <p:spPr bwMode="auto">
              <a:xfrm>
                <a:off x="2083" y="1074"/>
                <a:ext cx="1" cy="2"/>
              </a:xfrm>
              <a:custGeom>
                <a:avLst/>
                <a:gdLst>
                  <a:gd name="T0" fmla="*/ 0 w 3"/>
                  <a:gd name="T1" fmla="*/ 0 h 9"/>
                  <a:gd name="T2" fmla="*/ 0 w 3"/>
                  <a:gd name="T3" fmla="*/ 0 h 9"/>
                  <a:gd name="T4" fmla="*/ 1 w 3"/>
                  <a:gd name="T5" fmla="*/ 0 h 9"/>
                  <a:gd name="T6" fmla="*/ 0 w 3"/>
                  <a:gd name="T7" fmla="*/ 2 h 9"/>
                  <a:gd name="T8" fmla="*/ 0 w 3"/>
                  <a:gd name="T9" fmla="*/ 0 h 9"/>
                  <a:gd name="T10" fmla="*/ 0 60000 65536"/>
                  <a:gd name="T11" fmla="*/ 0 60000 65536"/>
                  <a:gd name="T12" fmla="*/ 0 60000 65536"/>
                  <a:gd name="T13" fmla="*/ 0 60000 65536"/>
                  <a:gd name="T14" fmla="*/ 0 60000 65536"/>
                  <a:gd name="T15" fmla="*/ 0 w 3"/>
                  <a:gd name="T16" fmla="*/ 0 h 9"/>
                  <a:gd name="T17" fmla="*/ 3 w 3"/>
                  <a:gd name="T18" fmla="*/ 9 h 9"/>
                </a:gdLst>
                <a:ahLst/>
                <a:cxnLst>
                  <a:cxn ang="T10">
                    <a:pos x="T0" y="T1"/>
                  </a:cxn>
                  <a:cxn ang="T11">
                    <a:pos x="T2" y="T3"/>
                  </a:cxn>
                  <a:cxn ang="T12">
                    <a:pos x="T4" y="T5"/>
                  </a:cxn>
                  <a:cxn ang="T13">
                    <a:pos x="T6" y="T7"/>
                  </a:cxn>
                  <a:cxn ang="T14">
                    <a:pos x="T8" y="T9"/>
                  </a:cxn>
                </a:cxnLst>
                <a:rect l="T15" t="T16" r="T17" b="T18"/>
                <a:pathLst>
                  <a:path w="3" h="9">
                    <a:moveTo>
                      <a:pt x="0" y="0"/>
                    </a:moveTo>
                    <a:lnTo>
                      <a:pt x="1" y="0"/>
                    </a:lnTo>
                    <a:lnTo>
                      <a:pt x="3" y="0"/>
                    </a:lnTo>
                    <a:lnTo>
                      <a:pt x="0" y="9"/>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63" name="Freeform 1354">
                <a:extLst>
                  <a:ext uri="{FF2B5EF4-FFF2-40B4-BE49-F238E27FC236}">
                    <a16:creationId xmlns:a16="http://schemas.microsoft.com/office/drawing/2014/main" id="{0C60E527-3800-4DBC-9C52-6239038E0C69}"/>
                  </a:ext>
                </a:extLst>
              </p:cNvPr>
              <p:cNvSpPr>
                <a:spLocks noEditPoints="1"/>
              </p:cNvSpPr>
              <p:nvPr/>
            </p:nvSpPr>
            <p:spPr bwMode="auto">
              <a:xfrm>
                <a:off x="2078" y="1074"/>
                <a:ext cx="5" cy="5"/>
              </a:xfrm>
              <a:custGeom>
                <a:avLst/>
                <a:gdLst>
                  <a:gd name="T0" fmla="*/ 5 w 18"/>
                  <a:gd name="T1" fmla="*/ 4 h 22"/>
                  <a:gd name="T2" fmla="*/ 3 w 18"/>
                  <a:gd name="T3" fmla="*/ 4 h 22"/>
                  <a:gd name="T4" fmla="*/ 3 w 18"/>
                  <a:gd name="T5" fmla="*/ 0 h 22"/>
                  <a:gd name="T6" fmla="*/ 5 w 18"/>
                  <a:gd name="T7" fmla="*/ 0 h 22"/>
                  <a:gd name="T8" fmla="*/ 5 w 18"/>
                  <a:gd name="T9" fmla="*/ 4 h 22"/>
                  <a:gd name="T10" fmla="*/ 2 w 18"/>
                  <a:gd name="T11" fmla="*/ 0 h 22"/>
                  <a:gd name="T12" fmla="*/ 3 w 18"/>
                  <a:gd name="T13" fmla="*/ 0 h 22"/>
                  <a:gd name="T14" fmla="*/ 3 w 18"/>
                  <a:gd name="T15" fmla="*/ 0 h 22"/>
                  <a:gd name="T16" fmla="*/ 3 w 18"/>
                  <a:gd name="T17" fmla="*/ 2 h 22"/>
                  <a:gd name="T18" fmla="*/ 2 w 18"/>
                  <a:gd name="T19" fmla="*/ 0 h 22"/>
                  <a:gd name="T20" fmla="*/ 4 w 18"/>
                  <a:gd name="T21" fmla="*/ 4 h 22"/>
                  <a:gd name="T22" fmla="*/ 1 w 18"/>
                  <a:gd name="T23" fmla="*/ 5 h 22"/>
                  <a:gd name="T24" fmla="*/ 0 w 18"/>
                  <a:gd name="T25" fmla="*/ 1 h 22"/>
                  <a:gd name="T26" fmla="*/ 2 w 18"/>
                  <a:gd name="T27" fmla="*/ 0 h 22"/>
                  <a:gd name="T28" fmla="*/ 4 w 18"/>
                  <a:gd name="T29" fmla="*/ 4 h 2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8"/>
                  <a:gd name="T46" fmla="*/ 0 h 22"/>
                  <a:gd name="T47" fmla="*/ 18 w 18"/>
                  <a:gd name="T48" fmla="*/ 22 h 2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8" h="22">
                    <a:moveTo>
                      <a:pt x="18" y="18"/>
                    </a:moveTo>
                    <a:lnTo>
                      <a:pt x="12" y="18"/>
                    </a:lnTo>
                    <a:lnTo>
                      <a:pt x="12" y="0"/>
                    </a:lnTo>
                    <a:lnTo>
                      <a:pt x="18" y="0"/>
                    </a:lnTo>
                    <a:lnTo>
                      <a:pt x="18" y="18"/>
                    </a:lnTo>
                    <a:close/>
                    <a:moveTo>
                      <a:pt x="8" y="0"/>
                    </a:moveTo>
                    <a:lnTo>
                      <a:pt x="11" y="0"/>
                    </a:lnTo>
                    <a:lnTo>
                      <a:pt x="12" y="0"/>
                    </a:lnTo>
                    <a:lnTo>
                      <a:pt x="12" y="9"/>
                    </a:lnTo>
                    <a:lnTo>
                      <a:pt x="8" y="0"/>
                    </a:lnTo>
                    <a:close/>
                    <a:moveTo>
                      <a:pt x="15" y="18"/>
                    </a:moveTo>
                    <a:lnTo>
                      <a:pt x="5" y="22"/>
                    </a:lnTo>
                    <a:lnTo>
                      <a:pt x="0" y="3"/>
                    </a:lnTo>
                    <a:lnTo>
                      <a:pt x="8" y="0"/>
                    </a:lnTo>
                    <a:lnTo>
                      <a:pt x="15"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64" name="Freeform 1355">
                <a:extLst>
                  <a:ext uri="{FF2B5EF4-FFF2-40B4-BE49-F238E27FC236}">
                    <a16:creationId xmlns:a16="http://schemas.microsoft.com/office/drawing/2014/main" id="{397BE5C9-6C51-4F50-A23F-C097C2C1F285}"/>
                  </a:ext>
                </a:extLst>
              </p:cNvPr>
              <p:cNvSpPr>
                <a:spLocks noEditPoints="1"/>
              </p:cNvSpPr>
              <p:nvPr/>
            </p:nvSpPr>
            <p:spPr bwMode="auto">
              <a:xfrm>
                <a:off x="2073" y="1075"/>
                <a:ext cx="7" cy="6"/>
              </a:xfrm>
              <a:custGeom>
                <a:avLst/>
                <a:gdLst>
                  <a:gd name="T0" fmla="*/ 7 w 27"/>
                  <a:gd name="T1" fmla="*/ 5 h 25"/>
                  <a:gd name="T2" fmla="*/ 4 w 27"/>
                  <a:gd name="T3" fmla="*/ 5 h 25"/>
                  <a:gd name="T4" fmla="*/ 3 w 27"/>
                  <a:gd name="T5" fmla="*/ 1 h 25"/>
                  <a:gd name="T6" fmla="*/ 6 w 27"/>
                  <a:gd name="T7" fmla="*/ 0 h 25"/>
                  <a:gd name="T8" fmla="*/ 7 w 27"/>
                  <a:gd name="T9" fmla="*/ 5 h 25"/>
                  <a:gd name="T10" fmla="*/ 4 w 27"/>
                  <a:gd name="T11" fmla="*/ 5 h 25"/>
                  <a:gd name="T12" fmla="*/ 4 w 27"/>
                  <a:gd name="T13" fmla="*/ 5 h 25"/>
                  <a:gd name="T14" fmla="*/ 4 w 27"/>
                  <a:gd name="T15" fmla="*/ 5 h 25"/>
                  <a:gd name="T16" fmla="*/ 4 w 27"/>
                  <a:gd name="T17" fmla="*/ 3 h 25"/>
                  <a:gd name="T18" fmla="*/ 4 w 27"/>
                  <a:gd name="T19" fmla="*/ 5 h 25"/>
                  <a:gd name="T20" fmla="*/ 4 w 27"/>
                  <a:gd name="T21" fmla="*/ 5 h 25"/>
                  <a:gd name="T22" fmla="*/ 1 w 27"/>
                  <a:gd name="T23" fmla="*/ 6 h 25"/>
                  <a:gd name="T24" fmla="*/ 0 w 27"/>
                  <a:gd name="T25" fmla="*/ 1 h 25"/>
                  <a:gd name="T26" fmla="*/ 3 w 27"/>
                  <a:gd name="T27" fmla="*/ 1 h 25"/>
                  <a:gd name="T28" fmla="*/ 4 w 27"/>
                  <a:gd name="T29" fmla="*/ 5 h 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7"/>
                  <a:gd name="T46" fmla="*/ 0 h 25"/>
                  <a:gd name="T47" fmla="*/ 27 w 27"/>
                  <a:gd name="T48" fmla="*/ 25 h 2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7" h="25">
                    <a:moveTo>
                      <a:pt x="27" y="19"/>
                    </a:moveTo>
                    <a:lnTo>
                      <a:pt x="17" y="22"/>
                    </a:lnTo>
                    <a:lnTo>
                      <a:pt x="12" y="3"/>
                    </a:lnTo>
                    <a:lnTo>
                      <a:pt x="22" y="0"/>
                    </a:lnTo>
                    <a:lnTo>
                      <a:pt x="27" y="19"/>
                    </a:lnTo>
                    <a:close/>
                    <a:moveTo>
                      <a:pt x="17" y="22"/>
                    </a:moveTo>
                    <a:lnTo>
                      <a:pt x="17" y="22"/>
                    </a:lnTo>
                    <a:lnTo>
                      <a:pt x="15" y="12"/>
                    </a:lnTo>
                    <a:lnTo>
                      <a:pt x="17" y="22"/>
                    </a:lnTo>
                    <a:close/>
                    <a:moveTo>
                      <a:pt x="17" y="22"/>
                    </a:moveTo>
                    <a:lnTo>
                      <a:pt x="4" y="25"/>
                    </a:lnTo>
                    <a:lnTo>
                      <a:pt x="0" y="6"/>
                    </a:lnTo>
                    <a:lnTo>
                      <a:pt x="13" y="3"/>
                    </a:lnTo>
                    <a:lnTo>
                      <a:pt x="17" y="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65" name="Freeform 1356">
                <a:extLst>
                  <a:ext uri="{FF2B5EF4-FFF2-40B4-BE49-F238E27FC236}">
                    <a16:creationId xmlns:a16="http://schemas.microsoft.com/office/drawing/2014/main" id="{34F5D242-911B-4349-A07E-FFC8B60F77BB}"/>
                  </a:ext>
                </a:extLst>
              </p:cNvPr>
              <p:cNvSpPr>
                <a:spLocks noEditPoints="1"/>
              </p:cNvSpPr>
              <p:nvPr/>
            </p:nvSpPr>
            <p:spPr bwMode="auto">
              <a:xfrm>
                <a:off x="2066" y="1076"/>
                <a:ext cx="9" cy="8"/>
              </a:xfrm>
              <a:custGeom>
                <a:avLst/>
                <a:gdLst>
                  <a:gd name="T0" fmla="*/ 6 w 34"/>
                  <a:gd name="T1" fmla="*/ 1 h 30"/>
                  <a:gd name="T2" fmla="*/ 7 w 34"/>
                  <a:gd name="T3" fmla="*/ 0 h 30"/>
                  <a:gd name="T4" fmla="*/ 7 w 34"/>
                  <a:gd name="T5" fmla="*/ 0 h 30"/>
                  <a:gd name="T6" fmla="*/ 8 w 34"/>
                  <a:gd name="T7" fmla="*/ 2 h 30"/>
                  <a:gd name="T8" fmla="*/ 6 w 34"/>
                  <a:gd name="T9" fmla="*/ 1 h 30"/>
                  <a:gd name="T10" fmla="*/ 9 w 34"/>
                  <a:gd name="T11" fmla="*/ 5 h 30"/>
                  <a:gd name="T12" fmla="*/ 6 w 34"/>
                  <a:gd name="T13" fmla="*/ 6 h 30"/>
                  <a:gd name="T14" fmla="*/ 4 w 34"/>
                  <a:gd name="T15" fmla="*/ 2 h 30"/>
                  <a:gd name="T16" fmla="*/ 6 w 34"/>
                  <a:gd name="T17" fmla="*/ 1 h 30"/>
                  <a:gd name="T18" fmla="*/ 9 w 34"/>
                  <a:gd name="T19" fmla="*/ 5 h 30"/>
                  <a:gd name="T20" fmla="*/ 4 w 34"/>
                  <a:gd name="T21" fmla="*/ 2 h 30"/>
                  <a:gd name="T22" fmla="*/ 0 w 34"/>
                  <a:gd name="T23" fmla="*/ 5 h 30"/>
                  <a:gd name="T24" fmla="*/ 4 w 34"/>
                  <a:gd name="T25" fmla="*/ 2 h 30"/>
                  <a:gd name="T26" fmla="*/ 5 w 34"/>
                  <a:gd name="T27" fmla="*/ 4 h 30"/>
                  <a:gd name="T28" fmla="*/ 4 w 34"/>
                  <a:gd name="T29" fmla="*/ 2 h 30"/>
                  <a:gd name="T30" fmla="*/ 6 w 34"/>
                  <a:gd name="T31" fmla="*/ 6 h 30"/>
                  <a:gd name="T32" fmla="*/ 4 w 34"/>
                  <a:gd name="T33" fmla="*/ 8 h 30"/>
                  <a:gd name="T34" fmla="*/ 1 w 34"/>
                  <a:gd name="T35" fmla="*/ 4 h 30"/>
                  <a:gd name="T36" fmla="*/ 4 w 34"/>
                  <a:gd name="T37" fmla="*/ 2 h 30"/>
                  <a:gd name="T38" fmla="*/ 6 w 34"/>
                  <a:gd name="T39" fmla="*/ 6 h 3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4"/>
                  <a:gd name="T61" fmla="*/ 0 h 30"/>
                  <a:gd name="T62" fmla="*/ 34 w 34"/>
                  <a:gd name="T63" fmla="*/ 30 h 3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4" h="30">
                    <a:moveTo>
                      <a:pt x="23" y="2"/>
                    </a:moveTo>
                    <a:lnTo>
                      <a:pt x="25" y="0"/>
                    </a:lnTo>
                    <a:lnTo>
                      <a:pt x="27" y="0"/>
                    </a:lnTo>
                    <a:lnTo>
                      <a:pt x="29" y="9"/>
                    </a:lnTo>
                    <a:lnTo>
                      <a:pt x="23" y="2"/>
                    </a:lnTo>
                    <a:close/>
                    <a:moveTo>
                      <a:pt x="34" y="18"/>
                    </a:moveTo>
                    <a:lnTo>
                      <a:pt x="24" y="24"/>
                    </a:lnTo>
                    <a:lnTo>
                      <a:pt x="14" y="8"/>
                    </a:lnTo>
                    <a:lnTo>
                      <a:pt x="23" y="2"/>
                    </a:lnTo>
                    <a:lnTo>
                      <a:pt x="34" y="18"/>
                    </a:lnTo>
                    <a:close/>
                    <a:moveTo>
                      <a:pt x="14" y="8"/>
                    </a:moveTo>
                    <a:lnTo>
                      <a:pt x="0" y="18"/>
                    </a:lnTo>
                    <a:lnTo>
                      <a:pt x="14" y="8"/>
                    </a:lnTo>
                    <a:lnTo>
                      <a:pt x="19" y="16"/>
                    </a:lnTo>
                    <a:lnTo>
                      <a:pt x="14" y="8"/>
                    </a:lnTo>
                    <a:close/>
                    <a:moveTo>
                      <a:pt x="24" y="24"/>
                    </a:moveTo>
                    <a:lnTo>
                      <a:pt x="16" y="30"/>
                    </a:lnTo>
                    <a:lnTo>
                      <a:pt x="5" y="15"/>
                    </a:lnTo>
                    <a:lnTo>
                      <a:pt x="14" y="8"/>
                    </a:lnTo>
                    <a:lnTo>
                      <a:pt x="24"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66" name="Freeform 1357">
                <a:extLst>
                  <a:ext uri="{FF2B5EF4-FFF2-40B4-BE49-F238E27FC236}">
                    <a16:creationId xmlns:a16="http://schemas.microsoft.com/office/drawing/2014/main" id="{3424684A-9FD4-46CD-8071-B5DA4B6BA5F6}"/>
                  </a:ext>
                </a:extLst>
              </p:cNvPr>
              <p:cNvSpPr>
                <a:spLocks noEditPoints="1"/>
              </p:cNvSpPr>
              <p:nvPr/>
            </p:nvSpPr>
            <p:spPr bwMode="auto">
              <a:xfrm>
                <a:off x="2061" y="1080"/>
                <a:ext cx="9" cy="9"/>
              </a:xfrm>
              <a:custGeom>
                <a:avLst/>
                <a:gdLst>
                  <a:gd name="T0" fmla="*/ 9 w 38"/>
                  <a:gd name="T1" fmla="*/ 4 h 36"/>
                  <a:gd name="T2" fmla="*/ 7 w 38"/>
                  <a:gd name="T3" fmla="*/ 6 h 36"/>
                  <a:gd name="T4" fmla="*/ 4 w 38"/>
                  <a:gd name="T5" fmla="*/ 1 h 36"/>
                  <a:gd name="T6" fmla="*/ 6 w 38"/>
                  <a:gd name="T7" fmla="*/ 0 h 36"/>
                  <a:gd name="T8" fmla="*/ 9 w 38"/>
                  <a:gd name="T9" fmla="*/ 4 h 36"/>
                  <a:gd name="T10" fmla="*/ 4 w 38"/>
                  <a:gd name="T11" fmla="*/ 2 h 36"/>
                  <a:gd name="T12" fmla="*/ 4 w 38"/>
                  <a:gd name="T13" fmla="*/ 2 h 36"/>
                  <a:gd name="T14" fmla="*/ 4 w 38"/>
                  <a:gd name="T15" fmla="*/ 1 h 36"/>
                  <a:gd name="T16" fmla="*/ 5 w 38"/>
                  <a:gd name="T17" fmla="*/ 4 h 36"/>
                  <a:gd name="T18" fmla="*/ 4 w 38"/>
                  <a:gd name="T19" fmla="*/ 2 h 36"/>
                  <a:gd name="T20" fmla="*/ 7 w 38"/>
                  <a:gd name="T21" fmla="*/ 5 h 36"/>
                  <a:gd name="T22" fmla="*/ 5 w 38"/>
                  <a:gd name="T23" fmla="*/ 8 h 36"/>
                  <a:gd name="T24" fmla="*/ 1 w 38"/>
                  <a:gd name="T25" fmla="*/ 4 h 36"/>
                  <a:gd name="T26" fmla="*/ 4 w 38"/>
                  <a:gd name="T27" fmla="*/ 2 h 36"/>
                  <a:gd name="T28" fmla="*/ 7 w 38"/>
                  <a:gd name="T29" fmla="*/ 5 h 36"/>
                  <a:gd name="T30" fmla="*/ 1 w 38"/>
                  <a:gd name="T31" fmla="*/ 4 h 36"/>
                  <a:gd name="T32" fmla="*/ 1 w 38"/>
                  <a:gd name="T33" fmla="*/ 4 h 36"/>
                  <a:gd name="T34" fmla="*/ 1 w 38"/>
                  <a:gd name="T35" fmla="*/ 4 h 36"/>
                  <a:gd name="T36" fmla="*/ 3 w 38"/>
                  <a:gd name="T37" fmla="*/ 6 h 36"/>
                  <a:gd name="T38" fmla="*/ 1 w 38"/>
                  <a:gd name="T39" fmla="*/ 4 h 36"/>
                  <a:gd name="T40" fmla="*/ 5 w 38"/>
                  <a:gd name="T41" fmla="*/ 8 h 36"/>
                  <a:gd name="T42" fmla="*/ 3 w 38"/>
                  <a:gd name="T43" fmla="*/ 9 h 36"/>
                  <a:gd name="T44" fmla="*/ 0 w 38"/>
                  <a:gd name="T45" fmla="*/ 6 h 36"/>
                  <a:gd name="T46" fmla="*/ 1 w 38"/>
                  <a:gd name="T47" fmla="*/ 4 h 36"/>
                  <a:gd name="T48" fmla="*/ 5 w 38"/>
                  <a:gd name="T49" fmla="*/ 8 h 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8"/>
                  <a:gd name="T76" fmla="*/ 0 h 36"/>
                  <a:gd name="T77" fmla="*/ 38 w 38"/>
                  <a:gd name="T78" fmla="*/ 36 h 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8" h="36">
                    <a:moveTo>
                      <a:pt x="38" y="15"/>
                    </a:moveTo>
                    <a:lnTo>
                      <a:pt x="28" y="22"/>
                    </a:lnTo>
                    <a:lnTo>
                      <a:pt x="17" y="5"/>
                    </a:lnTo>
                    <a:lnTo>
                      <a:pt x="27" y="0"/>
                    </a:lnTo>
                    <a:lnTo>
                      <a:pt x="38" y="15"/>
                    </a:lnTo>
                    <a:close/>
                    <a:moveTo>
                      <a:pt x="15" y="8"/>
                    </a:moveTo>
                    <a:lnTo>
                      <a:pt x="17" y="6"/>
                    </a:lnTo>
                    <a:lnTo>
                      <a:pt x="17" y="5"/>
                    </a:lnTo>
                    <a:lnTo>
                      <a:pt x="22" y="14"/>
                    </a:lnTo>
                    <a:lnTo>
                      <a:pt x="15" y="8"/>
                    </a:lnTo>
                    <a:close/>
                    <a:moveTo>
                      <a:pt x="29" y="21"/>
                    </a:moveTo>
                    <a:lnTo>
                      <a:pt x="20" y="30"/>
                    </a:lnTo>
                    <a:lnTo>
                      <a:pt x="6" y="16"/>
                    </a:lnTo>
                    <a:lnTo>
                      <a:pt x="15" y="8"/>
                    </a:lnTo>
                    <a:lnTo>
                      <a:pt x="29" y="21"/>
                    </a:lnTo>
                    <a:close/>
                    <a:moveTo>
                      <a:pt x="6" y="16"/>
                    </a:moveTo>
                    <a:lnTo>
                      <a:pt x="6" y="16"/>
                    </a:lnTo>
                    <a:lnTo>
                      <a:pt x="12" y="23"/>
                    </a:lnTo>
                    <a:lnTo>
                      <a:pt x="6" y="16"/>
                    </a:lnTo>
                    <a:close/>
                    <a:moveTo>
                      <a:pt x="20" y="30"/>
                    </a:moveTo>
                    <a:lnTo>
                      <a:pt x="13" y="36"/>
                    </a:lnTo>
                    <a:lnTo>
                      <a:pt x="0" y="23"/>
                    </a:lnTo>
                    <a:lnTo>
                      <a:pt x="6" y="16"/>
                    </a:lnTo>
                    <a:lnTo>
                      <a:pt x="20"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67" name="Freeform 1358">
                <a:extLst>
                  <a:ext uri="{FF2B5EF4-FFF2-40B4-BE49-F238E27FC236}">
                    <a16:creationId xmlns:a16="http://schemas.microsoft.com/office/drawing/2014/main" id="{E71B0D41-1EE4-49D5-8E1A-A0917DDF5E83}"/>
                  </a:ext>
                </a:extLst>
              </p:cNvPr>
              <p:cNvSpPr>
                <a:spLocks noEditPoints="1"/>
              </p:cNvSpPr>
              <p:nvPr/>
            </p:nvSpPr>
            <p:spPr bwMode="auto">
              <a:xfrm>
                <a:off x="2059" y="1086"/>
                <a:ext cx="5" cy="4"/>
              </a:xfrm>
              <a:custGeom>
                <a:avLst/>
                <a:gdLst>
                  <a:gd name="T0" fmla="*/ 1 w 20"/>
                  <a:gd name="T1" fmla="*/ 1 h 19"/>
                  <a:gd name="T2" fmla="*/ 1 w 20"/>
                  <a:gd name="T3" fmla="*/ 0 h 19"/>
                  <a:gd name="T4" fmla="*/ 1 w 20"/>
                  <a:gd name="T5" fmla="*/ 0 h 19"/>
                  <a:gd name="T6" fmla="*/ 3 w 20"/>
                  <a:gd name="T7" fmla="*/ 1 h 19"/>
                  <a:gd name="T8" fmla="*/ 1 w 20"/>
                  <a:gd name="T9" fmla="*/ 1 h 19"/>
                  <a:gd name="T10" fmla="*/ 5 w 20"/>
                  <a:gd name="T11" fmla="*/ 2 h 19"/>
                  <a:gd name="T12" fmla="*/ 4 w 20"/>
                  <a:gd name="T13" fmla="*/ 4 h 19"/>
                  <a:gd name="T14" fmla="*/ 0 w 20"/>
                  <a:gd name="T15" fmla="*/ 3 h 19"/>
                  <a:gd name="T16" fmla="*/ 1 w 20"/>
                  <a:gd name="T17" fmla="*/ 1 h 19"/>
                  <a:gd name="T18" fmla="*/ 5 w 20"/>
                  <a:gd name="T19" fmla="*/ 2 h 1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0"/>
                  <a:gd name="T31" fmla="*/ 0 h 19"/>
                  <a:gd name="T32" fmla="*/ 20 w 20"/>
                  <a:gd name="T33" fmla="*/ 19 h 1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0" h="19">
                    <a:moveTo>
                      <a:pt x="3" y="3"/>
                    </a:moveTo>
                    <a:lnTo>
                      <a:pt x="3" y="1"/>
                    </a:lnTo>
                    <a:lnTo>
                      <a:pt x="5" y="0"/>
                    </a:lnTo>
                    <a:lnTo>
                      <a:pt x="12" y="7"/>
                    </a:lnTo>
                    <a:lnTo>
                      <a:pt x="3" y="3"/>
                    </a:lnTo>
                    <a:close/>
                    <a:moveTo>
                      <a:pt x="20" y="10"/>
                    </a:moveTo>
                    <a:lnTo>
                      <a:pt x="17" y="19"/>
                    </a:lnTo>
                    <a:lnTo>
                      <a:pt x="0" y="13"/>
                    </a:lnTo>
                    <a:lnTo>
                      <a:pt x="3" y="3"/>
                    </a:lnTo>
                    <a:lnTo>
                      <a:pt x="20"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68" name="Freeform 1359">
                <a:extLst>
                  <a:ext uri="{FF2B5EF4-FFF2-40B4-BE49-F238E27FC236}">
                    <a16:creationId xmlns:a16="http://schemas.microsoft.com/office/drawing/2014/main" id="{CB7B812C-98E8-45D3-AE7A-7058449F71E0}"/>
                  </a:ext>
                </a:extLst>
              </p:cNvPr>
              <p:cNvSpPr>
                <a:spLocks noEditPoints="1"/>
              </p:cNvSpPr>
              <p:nvPr/>
            </p:nvSpPr>
            <p:spPr bwMode="auto">
              <a:xfrm>
                <a:off x="2057" y="1089"/>
                <a:ext cx="7" cy="6"/>
              </a:xfrm>
              <a:custGeom>
                <a:avLst/>
                <a:gdLst>
                  <a:gd name="T0" fmla="*/ 7 w 24"/>
                  <a:gd name="T1" fmla="*/ 2 h 23"/>
                  <a:gd name="T2" fmla="*/ 6 w 24"/>
                  <a:gd name="T3" fmla="*/ 4 h 23"/>
                  <a:gd name="T4" fmla="*/ 7 w 24"/>
                  <a:gd name="T5" fmla="*/ 2 h 23"/>
                  <a:gd name="T6" fmla="*/ 4 w 24"/>
                  <a:gd name="T7" fmla="*/ 1 h 23"/>
                  <a:gd name="T8" fmla="*/ 7 w 24"/>
                  <a:gd name="T9" fmla="*/ 2 h 23"/>
                  <a:gd name="T10" fmla="*/ 7 w 24"/>
                  <a:gd name="T11" fmla="*/ 2 h 23"/>
                  <a:gd name="T12" fmla="*/ 6 w 24"/>
                  <a:gd name="T13" fmla="*/ 4 h 23"/>
                  <a:gd name="T14" fmla="*/ 1 w 24"/>
                  <a:gd name="T15" fmla="*/ 3 h 23"/>
                  <a:gd name="T16" fmla="*/ 2 w 24"/>
                  <a:gd name="T17" fmla="*/ 0 h 23"/>
                  <a:gd name="T18" fmla="*/ 7 w 24"/>
                  <a:gd name="T19" fmla="*/ 2 h 23"/>
                  <a:gd name="T20" fmla="*/ 6 w 24"/>
                  <a:gd name="T21" fmla="*/ 4 h 23"/>
                  <a:gd name="T22" fmla="*/ 6 w 24"/>
                  <a:gd name="T23" fmla="*/ 4 h 23"/>
                  <a:gd name="T24" fmla="*/ 6 w 24"/>
                  <a:gd name="T25" fmla="*/ 4 h 23"/>
                  <a:gd name="T26" fmla="*/ 4 w 24"/>
                  <a:gd name="T27" fmla="*/ 3 h 23"/>
                  <a:gd name="T28" fmla="*/ 6 w 24"/>
                  <a:gd name="T29" fmla="*/ 4 h 23"/>
                  <a:gd name="T30" fmla="*/ 6 w 24"/>
                  <a:gd name="T31" fmla="*/ 4 h 23"/>
                  <a:gd name="T32" fmla="*/ 5 w 24"/>
                  <a:gd name="T33" fmla="*/ 6 h 23"/>
                  <a:gd name="T34" fmla="*/ 0 w 24"/>
                  <a:gd name="T35" fmla="*/ 4 h 23"/>
                  <a:gd name="T36" fmla="*/ 1 w 24"/>
                  <a:gd name="T37" fmla="*/ 2 h 23"/>
                  <a:gd name="T38" fmla="*/ 6 w 24"/>
                  <a:gd name="T39" fmla="*/ 4 h 2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4"/>
                  <a:gd name="T61" fmla="*/ 0 h 23"/>
                  <a:gd name="T62" fmla="*/ 24 w 24"/>
                  <a:gd name="T63" fmla="*/ 23 h 2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4" h="23">
                    <a:moveTo>
                      <a:pt x="24" y="6"/>
                    </a:moveTo>
                    <a:lnTo>
                      <a:pt x="21" y="16"/>
                    </a:lnTo>
                    <a:lnTo>
                      <a:pt x="24" y="6"/>
                    </a:lnTo>
                    <a:lnTo>
                      <a:pt x="15" y="4"/>
                    </a:lnTo>
                    <a:lnTo>
                      <a:pt x="24" y="6"/>
                    </a:lnTo>
                    <a:close/>
                    <a:moveTo>
                      <a:pt x="24" y="6"/>
                    </a:moveTo>
                    <a:lnTo>
                      <a:pt x="21" y="16"/>
                    </a:lnTo>
                    <a:lnTo>
                      <a:pt x="3" y="10"/>
                    </a:lnTo>
                    <a:lnTo>
                      <a:pt x="7" y="0"/>
                    </a:lnTo>
                    <a:lnTo>
                      <a:pt x="24" y="6"/>
                    </a:lnTo>
                    <a:close/>
                    <a:moveTo>
                      <a:pt x="21" y="16"/>
                    </a:moveTo>
                    <a:lnTo>
                      <a:pt x="21" y="17"/>
                    </a:lnTo>
                    <a:lnTo>
                      <a:pt x="12" y="12"/>
                    </a:lnTo>
                    <a:lnTo>
                      <a:pt x="21" y="16"/>
                    </a:lnTo>
                    <a:close/>
                    <a:moveTo>
                      <a:pt x="21" y="17"/>
                    </a:moveTo>
                    <a:lnTo>
                      <a:pt x="18" y="23"/>
                    </a:lnTo>
                    <a:lnTo>
                      <a:pt x="0" y="15"/>
                    </a:lnTo>
                    <a:lnTo>
                      <a:pt x="3" y="8"/>
                    </a:lnTo>
                    <a:lnTo>
                      <a:pt x="21"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69" name="Freeform 1360">
                <a:extLst>
                  <a:ext uri="{FF2B5EF4-FFF2-40B4-BE49-F238E27FC236}">
                    <a16:creationId xmlns:a16="http://schemas.microsoft.com/office/drawing/2014/main" id="{0CC5A2AB-05D3-4669-B767-F02DDBE215FE}"/>
                  </a:ext>
                </a:extLst>
              </p:cNvPr>
              <p:cNvSpPr>
                <a:spLocks/>
              </p:cNvSpPr>
              <p:nvPr/>
            </p:nvSpPr>
            <p:spPr bwMode="auto">
              <a:xfrm>
                <a:off x="2057" y="1093"/>
                <a:ext cx="3" cy="1"/>
              </a:xfrm>
              <a:custGeom>
                <a:avLst/>
                <a:gdLst>
                  <a:gd name="T0" fmla="*/ 0 w 10"/>
                  <a:gd name="T1" fmla="*/ 1 h 4"/>
                  <a:gd name="T2" fmla="*/ 0 w 10"/>
                  <a:gd name="T3" fmla="*/ 1 h 4"/>
                  <a:gd name="T4" fmla="*/ 0 w 10"/>
                  <a:gd name="T5" fmla="*/ 0 h 4"/>
                  <a:gd name="T6" fmla="*/ 3 w 10"/>
                  <a:gd name="T7" fmla="*/ 1 h 4"/>
                  <a:gd name="T8" fmla="*/ 0 w 10"/>
                  <a:gd name="T9" fmla="*/ 1 h 4"/>
                  <a:gd name="T10" fmla="*/ 0 60000 65536"/>
                  <a:gd name="T11" fmla="*/ 0 60000 65536"/>
                  <a:gd name="T12" fmla="*/ 0 60000 65536"/>
                  <a:gd name="T13" fmla="*/ 0 60000 65536"/>
                  <a:gd name="T14" fmla="*/ 0 60000 65536"/>
                  <a:gd name="T15" fmla="*/ 0 w 10"/>
                  <a:gd name="T16" fmla="*/ 0 h 4"/>
                  <a:gd name="T17" fmla="*/ 10 w 10"/>
                  <a:gd name="T18" fmla="*/ 4 h 4"/>
                </a:gdLst>
                <a:ahLst/>
                <a:cxnLst>
                  <a:cxn ang="T10">
                    <a:pos x="T0" y="T1"/>
                  </a:cxn>
                  <a:cxn ang="T11">
                    <a:pos x="T2" y="T3"/>
                  </a:cxn>
                  <a:cxn ang="T12">
                    <a:pos x="T4" y="T5"/>
                  </a:cxn>
                  <a:cxn ang="T13">
                    <a:pos x="T6" y="T7"/>
                  </a:cxn>
                  <a:cxn ang="T14">
                    <a:pos x="T8" y="T9"/>
                  </a:cxn>
                </a:cxnLst>
                <a:rect l="T15" t="T16" r="T17" b="T18"/>
                <a:pathLst>
                  <a:path w="10" h="4">
                    <a:moveTo>
                      <a:pt x="0" y="4"/>
                    </a:moveTo>
                    <a:lnTo>
                      <a:pt x="0" y="2"/>
                    </a:lnTo>
                    <a:lnTo>
                      <a:pt x="1" y="0"/>
                    </a:lnTo>
                    <a:lnTo>
                      <a:pt x="10" y="4"/>
                    </a:lnTo>
                    <a:lnTo>
                      <a:pt x="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70" name="Freeform 1361">
                <a:extLst>
                  <a:ext uri="{FF2B5EF4-FFF2-40B4-BE49-F238E27FC236}">
                    <a16:creationId xmlns:a16="http://schemas.microsoft.com/office/drawing/2014/main" id="{56513B23-A433-46DC-970B-FB26314F941C}"/>
                  </a:ext>
                </a:extLst>
              </p:cNvPr>
              <p:cNvSpPr>
                <a:spLocks noEditPoints="1"/>
              </p:cNvSpPr>
              <p:nvPr/>
            </p:nvSpPr>
            <p:spPr bwMode="auto">
              <a:xfrm>
                <a:off x="2057" y="1094"/>
                <a:ext cx="6" cy="5"/>
              </a:xfrm>
              <a:custGeom>
                <a:avLst/>
                <a:gdLst>
                  <a:gd name="T0" fmla="*/ 5 w 22"/>
                  <a:gd name="T1" fmla="*/ 0 h 20"/>
                  <a:gd name="T2" fmla="*/ 5 w 22"/>
                  <a:gd name="T3" fmla="*/ 3 h 20"/>
                  <a:gd name="T4" fmla="*/ 0 w 22"/>
                  <a:gd name="T5" fmla="*/ 3 h 20"/>
                  <a:gd name="T6" fmla="*/ 0 w 22"/>
                  <a:gd name="T7" fmla="*/ 0 h 20"/>
                  <a:gd name="T8" fmla="*/ 5 w 22"/>
                  <a:gd name="T9" fmla="*/ 0 h 20"/>
                  <a:gd name="T10" fmla="*/ 0 w 22"/>
                  <a:gd name="T11" fmla="*/ 4 h 20"/>
                  <a:gd name="T12" fmla="*/ 0 w 22"/>
                  <a:gd name="T13" fmla="*/ 3 h 20"/>
                  <a:gd name="T14" fmla="*/ 0 w 22"/>
                  <a:gd name="T15" fmla="*/ 3 h 20"/>
                  <a:gd name="T16" fmla="*/ 3 w 22"/>
                  <a:gd name="T17" fmla="*/ 3 h 20"/>
                  <a:gd name="T18" fmla="*/ 0 w 22"/>
                  <a:gd name="T19" fmla="*/ 4 h 20"/>
                  <a:gd name="T20" fmla="*/ 5 w 22"/>
                  <a:gd name="T21" fmla="*/ 1 h 20"/>
                  <a:gd name="T22" fmla="*/ 6 w 22"/>
                  <a:gd name="T23" fmla="*/ 3 h 20"/>
                  <a:gd name="T24" fmla="*/ 1 w 22"/>
                  <a:gd name="T25" fmla="*/ 5 h 20"/>
                  <a:gd name="T26" fmla="*/ 0 w 22"/>
                  <a:gd name="T27" fmla="*/ 4 h 20"/>
                  <a:gd name="T28" fmla="*/ 5 w 22"/>
                  <a:gd name="T29" fmla="*/ 1 h 2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2"/>
                  <a:gd name="T46" fmla="*/ 0 h 20"/>
                  <a:gd name="T47" fmla="*/ 22 w 22"/>
                  <a:gd name="T48" fmla="*/ 20 h 2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2" h="20">
                    <a:moveTo>
                      <a:pt x="20" y="0"/>
                    </a:moveTo>
                    <a:lnTo>
                      <a:pt x="20" y="10"/>
                    </a:lnTo>
                    <a:lnTo>
                      <a:pt x="0" y="10"/>
                    </a:lnTo>
                    <a:lnTo>
                      <a:pt x="0" y="0"/>
                    </a:lnTo>
                    <a:lnTo>
                      <a:pt x="20" y="0"/>
                    </a:lnTo>
                    <a:close/>
                    <a:moveTo>
                      <a:pt x="1" y="14"/>
                    </a:moveTo>
                    <a:lnTo>
                      <a:pt x="0" y="12"/>
                    </a:lnTo>
                    <a:lnTo>
                      <a:pt x="0" y="10"/>
                    </a:lnTo>
                    <a:lnTo>
                      <a:pt x="10" y="10"/>
                    </a:lnTo>
                    <a:lnTo>
                      <a:pt x="1" y="14"/>
                    </a:lnTo>
                    <a:close/>
                    <a:moveTo>
                      <a:pt x="19" y="5"/>
                    </a:moveTo>
                    <a:lnTo>
                      <a:pt x="22" y="12"/>
                    </a:lnTo>
                    <a:lnTo>
                      <a:pt x="4" y="20"/>
                    </a:lnTo>
                    <a:lnTo>
                      <a:pt x="1" y="14"/>
                    </a:lnTo>
                    <a:lnTo>
                      <a:pt x="19"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71" name="Freeform 1362">
                <a:extLst>
                  <a:ext uri="{FF2B5EF4-FFF2-40B4-BE49-F238E27FC236}">
                    <a16:creationId xmlns:a16="http://schemas.microsoft.com/office/drawing/2014/main" id="{EB8EC908-9375-4975-983A-74F22C88C403}"/>
                  </a:ext>
                </a:extLst>
              </p:cNvPr>
              <p:cNvSpPr>
                <a:spLocks noEditPoints="1"/>
              </p:cNvSpPr>
              <p:nvPr/>
            </p:nvSpPr>
            <p:spPr bwMode="auto">
              <a:xfrm>
                <a:off x="2058" y="1097"/>
                <a:ext cx="5" cy="5"/>
              </a:xfrm>
              <a:custGeom>
                <a:avLst/>
                <a:gdLst>
                  <a:gd name="T0" fmla="*/ 5 w 20"/>
                  <a:gd name="T1" fmla="*/ 0 h 20"/>
                  <a:gd name="T2" fmla="*/ 5 w 20"/>
                  <a:gd name="T3" fmla="*/ 0 h 20"/>
                  <a:gd name="T4" fmla="*/ 5 w 20"/>
                  <a:gd name="T5" fmla="*/ 1 h 20"/>
                  <a:gd name="T6" fmla="*/ 3 w 20"/>
                  <a:gd name="T7" fmla="*/ 1 h 20"/>
                  <a:gd name="T8" fmla="*/ 5 w 20"/>
                  <a:gd name="T9" fmla="*/ 0 h 20"/>
                  <a:gd name="T10" fmla="*/ 5 w 20"/>
                  <a:gd name="T11" fmla="*/ 1 h 20"/>
                  <a:gd name="T12" fmla="*/ 5 w 20"/>
                  <a:gd name="T13" fmla="*/ 3 h 20"/>
                  <a:gd name="T14" fmla="*/ 0 w 20"/>
                  <a:gd name="T15" fmla="*/ 3 h 20"/>
                  <a:gd name="T16" fmla="*/ 0 w 20"/>
                  <a:gd name="T17" fmla="*/ 1 h 20"/>
                  <a:gd name="T18" fmla="*/ 5 w 20"/>
                  <a:gd name="T19" fmla="*/ 1 h 20"/>
                  <a:gd name="T20" fmla="*/ 1 w 20"/>
                  <a:gd name="T21" fmla="*/ 4 h 20"/>
                  <a:gd name="T22" fmla="*/ 0 w 20"/>
                  <a:gd name="T23" fmla="*/ 4 h 20"/>
                  <a:gd name="T24" fmla="*/ 0 w 20"/>
                  <a:gd name="T25" fmla="*/ 3 h 20"/>
                  <a:gd name="T26" fmla="*/ 3 w 20"/>
                  <a:gd name="T27" fmla="*/ 3 h 20"/>
                  <a:gd name="T28" fmla="*/ 1 w 20"/>
                  <a:gd name="T29" fmla="*/ 4 h 20"/>
                  <a:gd name="T30" fmla="*/ 4 w 20"/>
                  <a:gd name="T31" fmla="*/ 1 h 20"/>
                  <a:gd name="T32" fmla="*/ 5 w 20"/>
                  <a:gd name="T33" fmla="*/ 2 h 20"/>
                  <a:gd name="T34" fmla="*/ 2 w 20"/>
                  <a:gd name="T35" fmla="*/ 5 h 20"/>
                  <a:gd name="T36" fmla="*/ 1 w 20"/>
                  <a:gd name="T37" fmla="*/ 4 h 20"/>
                  <a:gd name="T38" fmla="*/ 4 w 20"/>
                  <a:gd name="T39" fmla="*/ 1 h 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0"/>
                  <a:gd name="T61" fmla="*/ 0 h 20"/>
                  <a:gd name="T62" fmla="*/ 20 w 20"/>
                  <a:gd name="T63" fmla="*/ 20 h 2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0" h="20">
                    <a:moveTo>
                      <a:pt x="19" y="0"/>
                    </a:moveTo>
                    <a:lnTo>
                      <a:pt x="20" y="1"/>
                    </a:lnTo>
                    <a:lnTo>
                      <a:pt x="20" y="4"/>
                    </a:lnTo>
                    <a:lnTo>
                      <a:pt x="10" y="4"/>
                    </a:lnTo>
                    <a:lnTo>
                      <a:pt x="19" y="0"/>
                    </a:lnTo>
                    <a:close/>
                    <a:moveTo>
                      <a:pt x="20" y="4"/>
                    </a:moveTo>
                    <a:lnTo>
                      <a:pt x="20" y="10"/>
                    </a:lnTo>
                    <a:lnTo>
                      <a:pt x="0" y="10"/>
                    </a:lnTo>
                    <a:lnTo>
                      <a:pt x="0" y="4"/>
                    </a:lnTo>
                    <a:lnTo>
                      <a:pt x="20" y="4"/>
                    </a:lnTo>
                    <a:close/>
                    <a:moveTo>
                      <a:pt x="3" y="17"/>
                    </a:moveTo>
                    <a:lnTo>
                      <a:pt x="0" y="14"/>
                    </a:lnTo>
                    <a:lnTo>
                      <a:pt x="0" y="10"/>
                    </a:lnTo>
                    <a:lnTo>
                      <a:pt x="10" y="10"/>
                    </a:lnTo>
                    <a:lnTo>
                      <a:pt x="3" y="17"/>
                    </a:lnTo>
                    <a:close/>
                    <a:moveTo>
                      <a:pt x="17" y="3"/>
                    </a:moveTo>
                    <a:lnTo>
                      <a:pt x="20" y="7"/>
                    </a:lnTo>
                    <a:lnTo>
                      <a:pt x="7" y="20"/>
                    </a:lnTo>
                    <a:lnTo>
                      <a:pt x="3" y="17"/>
                    </a:lnTo>
                    <a:lnTo>
                      <a:pt x="17"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72" name="Freeform 1363">
                <a:extLst>
                  <a:ext uri="{FF2B5EF4-FFF2-40B4-BE49-F238E27FC236}">
                    <a16:creationId xmlns:a16="http://schemas.microsoft.com/office/drawing/2014/main" id="{674AD55F-0CDF-4DDD-9A05-65630C0F7341}"/>
                  </a:ext>
                </a:extLst>
              </p:cNvPr>
              <p:cNvSpPr>
                <a:spLocks noEditPoints="1"/>
              </p:cNvSpPr>
              <p:nvPr/>
            </p:nvSpPr>
            <p:spPr bwMode="auto">
              <a:xfrm>
                <a:off x="2060" y="1098"/>
                <a:ext cx="9" cy="10"/>
              </a:xfrm>
              <a:custGeom>
                <a:avLst/>
                <a:gdLst>
                  <a:gd name="T0" fmla="*/ 3 w 38"/>
                  <a:gd name="T1" fmla="*/ 0 h 38"/>
                  <a:gd name="T2" fmla="*/ 5 w 38"/>
                  <a:gd name="T3" fmla="*/ 2 h 38"/>
                  <a:gd name="T4" fmla="*/ 1 w 38"/>
                  <a:gd name="T5" fmla="*/ 5 h 38"/>
                  <a:gd name="T6" fmla="*/ 0 w 38"/>
                  <a:gd name="T7" fmla="*/ 3 h 38"/>
                  <a:gd name="T8" fmla="*/ 3 w 38"/>
                  <a:gd name="T9" fmla="*/ 0 h 38"/>
                  <a:gd name="T10" fmla="*/ 5 w 38"/>
                  <a:gd name="T11" fmla="*/ 2 h 38"/>
                  <a:gd name="T12" fmla="*/ 9 w 38"/>
                  <a:gd name="T13" fmla="*/ 7 h 38"/>
                  <a:gd name="T14" fmla="*/ 6 w 38"/>
                  <a:gd name="T15" fmla="*/ 10 h 38"/>
                  <a:gd name="T16" fmla="*/ 1 w 38"/>
                  <a:gd name="T17" fmla="*/ 5 h 38"/>
                  <a:gd name="T18" fmla="*/ 5 w 38"/>
                  <a:gd name="T19" fmla="*/ 2 h 3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8"/>
                  <a:gd name="T31" fmla="*/ 0 h 38"/>
                  <a:gd name="T32" fmla="*/ 38 w 38"/>
                  <a:gd name="T33" fmla="*/ 38 h 3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8" h="38">
                    <a:moveTo>
                      <a:pt x="13" y="0"/>
                    </a:moveTo>
                    <a:lnTo>
                      <a:pt x="20" y="6"/>
                    </a:lnTo>
                    <a:lnTo>
                      <a:pt x="5" y="20"/>
                    </a:lnTo>
                    <a:lnTo>
                      <a:pt x="0" y="13"/>
                    </a:lnTo>
                    <a:lnTo>
                      <a:pt x="13" y="0"/>
                    </a:lnTo>
                    <a:close/>
                    <a:moveTo>
                      <a:pt x="20" y="6"/>
                    </a:moveTo>
                    <a:lnTo>
                      <a:pt x="38" y="25"/>
                    </a:lnTo>
                    <a:lnTo>
                      <a:pt x="25" y="38"/>
                    </a:lnTo>
                    <a:lnTo>
                      <a:pt x="5" y="20"/>
                    </a:lnTo>
                    <a:lnTo>
                      <a:pt x="2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73" name="Freeform 1364">
                <a:extLst>
                  <a:ext uri="{FF2B5EF4-FFF2-40B4-BE49-F238E27FC236}">
                    <a16:creationId xmlns:a16="http://schemas.microsoft.com/office/drawing/2014/main" id="{0FDD6959-98D1-419C-9B9E-1036EEB0EE99}"/>
                  </a:ext>
                </a:extLst>
              </p:cNvPr>
              <p:cNvSpPr>
                <a:spLocks noEditPoints="1"/>
              </p:cNvSpPr>
              <p:nvPr/>
            </p:nvSpPr>
            <p:spPr bwMode="auto">
              <a:xfrm>
                <a:off x="2066" y="1105"/>
                <a:ext cx="10" cy="10"/>
              </a:xfrm>
              <a:custGeom>
                <a:avLst/>
                <a:gdLst>
                  <a:gd name="T0" fmla="*/ 0 w 42"/>
                  <a:gd name="T1" fmla="*/ 4 h 40"/>
                  <a:gd name="T2" fmla="*/ 0 w 42"/>
                  <a:gd name="T3" fmla="*/ 3 h 40"/>
                  <a:gd name="T4" fmla="*/ 0 w 42"/>
                  <a:gd name="T5" fmla="*/ 3 h 40"/>
                  <a:gd name="T6" fmla="*/ 2 w 42"/>
                  <a:gd name="T7" fmla="*/ 2 h 40"/>
                  <a:gd name="T8" fmla="*/ 0 w 42"/>
                  <a:gd name="T9" fmla="*/ 4 h 40"/>
                  <a:gd name="T10" fmla="*/ 3 w 42"/>
                  <a:gd name="T11" fmla="*/ 0 h 40"/>
                  <a:gd name="T12" fmla="*/ 10 w 42"/>
                  <a:gd name="T13" fmla="*/ 6 h 40"/>
                  <a:gd name="T14" fmla="*/ 7 w 42"/>
                  <a:gd name="T15" fmla="*/ 10 h 40"/>
                  <a:gd name="T16" fmla="*/ 0 w 42"/>
                  <a:gd name="T17" fmla="*/ 4 h 40"/>
                  <a:gd name="T18" fmla="*/ 3 w 42"/>
                  <a:gd name="T19" fmla="*/ 0 h 4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2"/>
                  <a:gd name="T31" fmla="*/ 0 h 40"/>
                  <a:gd name="T32" fmla="*/ 42 w 42"/>
                  <a:gd name="T33" fmla="*/ 40 h 4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2" h="40">
                    <a:moveTo>
                      <a:pt x="0" y="14"/>
                    </a:moveTo>
                    <a:lnTo>
                      <a:pt x="0" y="13"/>
                    </a:lnTo>
                    <a:lnTo>
                      <a:pt x="7" y="7"/>
                    </a:lnTo>
                    <a:lnTo>
                      <a:pt x="0" y="14"/>
                    </a:lnTo>
                    <a:close/>
                    <a:moveTo>
                      <a:pt x="13" y="0"/>
                    </a:moveTo>
                    <a:lnTo>
                      <a:pt x="42" y="25"/>
                    </a:lnTo>
                    <a:lnTo>
                      <a:pt x="29" y="40"/>
                    </a:lnTo>
                    <a:lnTo>
                      <a:pt x="0" y="14"/>
                    </a:lnTo>
                    <a:lnTo>
                      <a:pt x="1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74" name="Freeform 1365">
                <a:extLst>
                  <a:ext uri="{FF2B5EF4-FFF2-40B4-BE49-F238E27FC236}">
                    <a16:creationId xmlns:a16="http://schemas.microsoft.com/office/drawing/2014/main" id="{CDD3658E-61D5-47C9-8CD2-65FE2810EE33}"/>
                  </a:ext>
                </a:extLst>
              </p:cNvPr>
              <p:cNvSpPr>
                <a:spLocks noEditPoints="1"/>
              </p:cNvSpPr>
              <p:nvPr/>
            </p:nvSpPr>
            <p:spPr bwMode="auto">
              <a:xfrm>
                <a:off x="2073" y="1111"/>
                <a:ext cx="11" cy="12"/>
              </a:xfrm>
              <a:custGeom>
                <a:avLst/>
                <a:gdLst>
                  <a:gd name="T0" fmla="*/ 4 w 43"/>
                  <a:gd name="T1" fmla="*/ 0 h 48"/>
                  <a:gd name="T2" fmla="*/ 4 w 43"/>
                  <a:gd name="T3" fmla="*/ 0 h 48"/>
                  <a:gd name="T4" fmla="*/ 4 w 43"/>
                  <a:gd name="T5" fmla="*/ 1 h 48"/>
                  <a:gd name="T6" fmla="*/ 2 w 43"/>
                  <a:gd name="T7" fmla="*/ 2 h 48"/>
                  <a:gd name="T8" fmla="*/ 4 w 43"/>
                  <a:gd name="T9" fmla="*/ 0 h 48"/>
                  <a:gd name="T10" fmla="*/ 4 w 43"/>
                  <a:gd name="T11" fmla="*/ 1 h 48"/>
                  <a:gd name="T12" fmla="*/ 11 w 43"/>
                  <a:gd name="T13" fmla="*/ 9 h 48"/>
                  <a:gd name="T14" fmla="*/ 7 w 43"/>
                  <a:gd name="T15" fmla="*/ 12 h 48"/>
                  <a:gd name="T16" fmla="*/ 0 w 43"/>
                  <a:gd name="T17" fmla="*/ 4 h 48"/>
                  <a:gd name="T18" fmla="*/ 4 w 43"/>
                  <a:gd name="T19" fmla="*/ 1 h 4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3"/>
                  <a:gd name="T31" fmla="*/ 0 h 48"/>
                  <a:gd name="T32" fmla="*/ 43 w 43"/>
                  <a:gd name="T33" fmla="*/ 48 h 4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3" h="48">
                    <a:moveTo>
                      <a:pt x="14" y="0"/>
                    </a:moveTo>
                    <a:lnTo>
                      <a:pt x="14" y="0"/>
                    </a:lnTo>
                    <a:lnTo>
                      <a:pt x="15" y="2"/>
                    </a:lnTo>
                    <a:lnTo>
                      <a:pt x="7" y="7"/>
                    </a:lnTo>
                    <a:lnTo>
                      <a:pt x="14" y="0"/>
                    </a:lnTo>
                    <a:close/>
                    <a:moveTo>
                      <a:pt x="15" y="2"/>
                    </a:moveTo>
                    <a:lnTo>
                      <a:pt x="43" y="37"/>
                    </a:lnTo>
                    <a:lnTo>
                      <a:pt x="28" y="48"/>
                    </a:lnTo>
                    <a:lnTo>
                      <a:pt x="0" y="14"/>
                    </a:lnTo>
                    <a:lnTo>
                      <a:pt x="15"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75" name="Freeform 1366">
                <a:extLst>
                  <a:ext uri="{FF2B5EF4-FFF2-40B4-BE49-F238E27FC236}">
                    <a16:creationId xmlns:a16="http://schemas.microsoft.com/office/drawing/2014/main" id="{922CA133-ABE8-4C88-9E8A-F802570D4F6E}"/>
                  </a:ext>
                </a:extLst>
              </p:cNvPr>
              <p:cNvSpPr>
                <a:spLocks noEditPoints="1"/>
              </p:cNvSpPr>
              <p:nvPr/>
            </p:nvSpPr>
            <p:spPr bwMode="auto">
              <a:xfrm>
                <a:off x="2080" y="1120"/>
                <a:ext cx="12" cy="13"/>
              </a:xfrm>
              <a:custGeom>
                <a:avLst/>
                <a:gdLst>
                  <a:gd name="T0" fmla="*/ 0 w 50"/>
                  <a:gd name="T1" fmla="*/ 3 h 50"/>
                  <a:gd name="T2" fmla="*/ 0 w 50"/>
                  <a:gd name="T3" fmla="*/ 3 h 50"/>
                  <a:gd name="T4" fmla="*/ 0 w 50"/>
                  <a:gd name="T5" fmla="*/ 3 h 50"/>
                  <a:gd name="T6" fmla="*/ 2 w 50"/>
                  <a:gd name="T7" fmla="*/ 2 h 50"/>
                  <a:gd name="T8" fmla="*/ 0 w 50"/>
                  <a:gd name="T9" fmla="*/ 3 h 50"/>
                  <a:gd name="T10" fmla="*/ 4 w 50"/>
                  <a:gd name="T11" fmla="*/ 0 h 50"/>
                  <a:gd name="T12" fmla="*/ 12 w 50"/>
                  <a:gd name="T13" fmla="*/ 10 h 50"/>
                  <a:gd name="T14" fmla="*/ 9 w 50"/>
                  <a:gd name="T15" fmla="*/ 13 h 50"/>
                  <a:gd name="T16" fmla="*/ 0 w 50"/>
                  <a:gd name="T17" fmla="*/ 3 h 50"/>
                  <a:gd name="T18" fmla="*/ 4 w 50"/>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0"/>
                  <a:gd name="T31" fmla="*/ 0 h 50"/>
                  <a:gd name="T32" fmla="*/ 50 w 50"/>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0" h="50">
                    <a:moveTo>
                      <a:pt x="0" y="13"/>
                    </a:moveTo>
                    <a:lnTo>
                      <a:pt x="0" y="13"/>
                    </a:lnTo>
                    <a:lnTo>
                      <a:pt x="0" y="12"/>
                    </a:lnTo>
                    <a:lnTo>
                      <a:pt x="8" y="6"/>
                    </a:lnTo>
                    <a:lnTo>
                      <a:pt x="0" y="13"/>
                    </a:lnTo>
                    <a:close/>
                    <a:moveTo>
                      <a:pt x="15" y="0"/>
                    </a:moveTo>
                    <a:lnTo>
                      <a:pt x="50" y="38"/>
                    </a:lnTo>
                    <a:lnTo>
                      <a:pt x="36" y="50"/>
                    </a:lnTo>
                    <a:lnTo>
                      <a:pt x="0" y="13"/>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76" name="Freeform 1367">
                <a:extLst>
                  <a:ext uri="{FF2B5EF4-FFF2-40B4-BE49-F238E27FC236}">
                    <a16:creationId xmlns:a16="http://schemas.microsoft.com/office/drawing/2014/main" id="{48E0204C-8946-47B9-8720-A2221CDFB63A}"/>
                  </a:ext>
                </a:extLst>
              </p:cNvPr>
              <p:cNvSpPr>
                <a:spLocks noEditPoints="1"/>
              </p:cNvSpPr>
              <p:nvPr/>
            </p:nvSpPr>
            <p:spPr bwMode="auto">
              <a:xfrm>
                <a:off x="2089" y="1130"/>
                <a:ext cx="11" cy="12"/>
              </a:xfrm>
              <a:custGeom>
                <a:avLst/>
                <a:gdLst>
                  <a:gd name="T0" fmla="*/ 4 w 43"/>
                  <a:gd name="T1" fmla="*/ 0 h 50"/>
                  <a:gd name="T2" fmla="*/ 4 w 43"/>
                  <a:gd name="T3" fmla="*/ 0 h 50"/>
                  <a:gd name="T4" fmla="*/ 4 w 43"/>
                  <a:gd name="T5" fmla="*/ 0 h 50"/>
                  <a:gd name="T6" fmla="*/ 2 w 43"/>
                  <a:gd name="T7" fmla="*/ 2 h 50"/>
                  <a:gd name="T8" fmla="*/ 4 w 43"/>
                  <a:gd name="T9" fmla="*/ 0 h 50"/>
                  <a:gd name="T10" fmla="*/ 4 w 43"/>
                  <a:gd name="T11" fmla="*/ 0 h 50"/>
                  <a:gd name="T12" fmla="*/ 11 w 43"/>
                  <a:gd name="T13" fmla="*/ 9 h 50"/>
                  <a:gd name="T14" fmla="*/ 7 w 43"/>
                  <a:gd name="T15" fmla="*/ 12 h 50"/>
                  <a:gd name="T16" fmla="*/ 0 w 43"/>
                  <a:gd name="T17" fmla="*/ 3 h 50"/>
                  <a:gd name="T18" fmla="*/ 4 w 43"/>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3"/>
                  <a:gd name="T31" fmla="*/ 0 h 50"/>
                  <a:gd name="T32" fmla="*/ 43 w 43"/>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3" h="50">
                    <a:moveTo>
                      <a:pt x="14" y="0"/>
                    </a:moveTo>
                    <a:lnTo>
                      <a:pt x="14" y="0"/>
                    </a:lnTo>
                    <a:lnTo>
                      <a:pt x="6" y="7"/>
                    </a:lnTo>
                    <a:lnTo>
                      <a:pt x="14" y="0"/>
                    </a:lnTo>
                    <a:close/>
                    <a:moveTo>
                      <a:pt x="14" y="0"/>
                    </a:moveTo>
                    <a:lnTo>
                      <a:pt x="43" y="39"/>
                    </a:lnTo>
                    <a:lnTo>
                      <a:pt x="28" y="50"/>
                    </a:lnTo>
                    <a:lnTo>
                      <a:pt x="0" y="12"/>
                    </a:lnTo>
                    <a:lnTo>
                      <a:pt x="1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77" name="Freeform 1368">
                <a:extLst>
                  <a:ext uri="{FF2B5EF4-FFF2-40B4-BE49-F238E27FC236}">
                    <a16:creationId xmlns:a16="http://schemas.microsoft.com/office/drawing/2014/main" id="{314E00C0-4B78-4D2F-B93D-0C19BE91D205}"/>
                  </a:ext>
                </a:extLst>
              </p:cNvPr>
              <p:cNvSpPr>
                <a:spLocks noEditPoints="1"/>
              </p:cNvSpPr>
              <p:nvPr/>
            </p:nvSpPr>
            <p:spPr bwMode="auto">
              <a:xfrm>
                <a:off x="2096" y="1139"/>
                <a:ext cx="10" cy="13"/>
              </a:xfrm>
              <a:custGeom>
                <a:avLst/>
                <a:gdLst>
                  <a:gd name="T0" fmla="*/ 4 w 42"/>
                  <a:gd name="T1" fmla="*/ 0 h 50"/>
                  <a:gd name="T2" fmla="*/ 4 w 42"/>
                  <a:gd name="T3" fmla="*/ 0 h 50"/>
                  <a:gd name="T4" fmla="*/ 4 w 42"/>
                  <a:gd name="T5" fmla="*/ 0 h 50"/>
                  <a:gd name="T6" fmla="*/ 2 w 42"/>
                  <a:gd name="T7" fmla="*/ 1 h 50"/>
                  <a:gd name="T8" fmla="*/ 4 w 42"/>
                  <a:gd name="T9" fmla="*/ 0 h 50"/>
                  <a:gd name="T10" fmla="*/ 4 w 42"/>
                  <a:gd name="T11" fmla="*/ 0 h 50"/>
                  <a:gd name="T12" fmla="*/ 10 w 42"/>
                  <a:gd name="T13" fmla="*/ 10 h 50"/>
                  <a:gd name="T14" fmla="*/ 6 w 42"/>
                  <a:gd name="T15" fmla="*/ 13 h 50"/>
                  <a:gd name="T16" fmla="*/ 0 w 42"/>
                  <a:gd name="T17" fmla="*/ 3 h 50"/>
                  <a:gd name="T18" fmla="*/ 4 w 42"/>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2"/>
                  <a:gd name="T31" fmla="*/ 0 h 50"/>
                  <a:gd name="T32" fmla="*/ 42 w 42"/>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2" h="50">
                    <a:moveTo>
                      <a:pt x="16" y="0"/>
                    </a:moveTo>
                    <a:lnTo>
                      <a:pt x="17" y="0"/>
                    </a:lnTo>
                    <a:lnTo>
                      <a:pt x="8" y="5"/>
                    </a:lnTo>
                    <a:lnTo>
                      <a:pt x="16" y="0"/>
                    </a:lnTo>
                    <a:close/>
                    <a:moveTo>
                      <a:pt x="17" y="0"/>
                    </a:moveTo>
                    <a:lnTo>
                      <a:pt x="42" y="38"/>
                    </a:lnTo>
                    <a:lnTo>
                      <a:pt x="26" y="50"/>
                    </a:lnTo>
                    <a:lnTo>
                      <a:pt x="0" y="11"/>
                    </a:lnTo>
                    <a:lnTo>
                      <a:pt x="1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78" name="Freeform 1369">
                <a:extLst>
                  <a:ext uri="{FF2B5EF4-FFF2-40B4-BE49-F238E27FC236}">
                    <a16:creationId xmlns:a16="http://schemas.microsoft.com/office/drawing/2014/main" id="{E6E3BAE4-80D7-4BDE-9593-356147D6D1A7}"/>
                  </a:ext>
                </a:extLst>
              </p:cNvPr>
              <p:cNvSpPr>
                <a:spLocks noEditPoints="1"/>
              </p:cNvSpPr>
              <p:nvPr/>
            </p:nvSpPr>
            <p:spPr bwMode="auto">
              <a:xfrm>
                <a:off x="2102" y="1149"/>
                <a:ext cx="8" cy="10"/>
              </a:xfrm>
              <a:custGeom>
                <a:avLst/>
                <a:gdLst>
                  <a:gd name="T0" fmla="*/ 4 w 33"/>
                  <a:gd name="T1" fmla="*/ 0 h 41"/>
                  <a:gd name="T2" fmla="*/ 4 w 33"/>
                  <a:gd name="T3" fmla="*/ 0 h 41"/>
                  <a:gd name="T4" fmla="*/ 4 w 33"/>
                  <a:gd name="T5" fmla="*/ 0 h 41"/>
                  <a:gd name="T6" fmla="*/ 2 w 33"/>
                  <a:gd name="T7" fmla="*/ 1 h 41"/>
                  <a:gd name="T8" fmla="*/ 4 w 33"/>
                  <a:gd name="T9" fmla="*/ 0 h 41"/>
                  <a:gd name="T10" fmla="*/ 4 w 33"/>
                  <a:gd name="T11" fmla="*/ 0 h 41"/>
                  <a:gd name="T12" fmla="*/ 8 w 33"/>
                  <a:gd name="T13" fmla="*/ 8 h 41"/>
                  <a:gd name="T14" fmla="*/ 4 w 33"/>
                  <a:gd name="T15" fmla="*/ 10 h 41"/>
                  <a:gd name="T16" fmla="*/ 0 w 33"/>
                  <a:gd name="T17" fmla="*/ 2 h 41"/>
                  <a:gd name="T18" fmla="*/ 4 w 33"/>
                  <a:gd name="T19" fmla="*/ 0 h 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3"/>
                  <a:gd name="T31" fmla="*/ 0 h 41"/>
                  <a:gd name="T32" fmla="*/ 33 w 33"/>
                  <a:gd name="T33" fmla="*/ 41 h 4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3" h="41">
                    <a:moveTo>
                      <a:pt x="16" y="0"/>
                    </a:moveTo>
                    <a:lnTo>
                      <a:pt x="16" y="0"/>
                    </a:lnTo>
                    <a:lnTo>
                      <a:pt x="16" y="2"/>
                    </a:lnTo>
                    <a:lnTo>
                      <a:pt x="7" y="6"/>
                    </a:lnTo>
                    <a:lnTo>
                      <a:pt x="16" y="0"/>
                    </a:lnTo>
                    <a:close/>
                    <a:moveTo>
                      <a:pt x="16" y="2"/>
                    </a:moveTo>
                    <a:lnTo>
                      <a:pt x="33" y="34"/>
                    </a:lnTo>
                    <a:lnTo>
                      <a:pt x="15" y="41"/>
                    </a:lnTo>
                    <a:lnTo>
                      <a:pt x="0" y="10"/>
                    </a:lnTo>
                    <a:lnTo>
                      <a:pt x="16"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79" name="Freeform 1370">
                <a:extLst>
                  <a:ext uri="{FF2B5EF4-FFF2-40B4-BE49-F238E27FC236}">
                    <a16:creationId xmlns:a16="http://schemas.microsoft.com/office/drawing/2014/main" id="{67E00EEC-A8AB-48CA-BB61-22F38EC08F4E}"/>
                  </a:ext>
                </a:extLst>
              </p:cNvPr>
              <p:cNvSpPr>
                <a:spLocks noEditPoints="1"/>
              </p:cNvSpPr>
              <p:nvPr/>
            </p:nvSpPr>
            <p:spPr bwMode="auto">
              <a:xfrm>
                <a:off x="2106" y="1157"/>
                <a:ext cx="5" cy="8"/>
              </a:xfrm>
              <a:custGeom>
                <a:avLst/>
                <a:gdLst>
                  <a:gd name="T0" fmla="*/ 4 w 22"/>
                  <a:gd name="T1" fmla="*/ 0 h 33"/>
                  <a:gd name="T2" fmla="*/ 4 w 22"/>
                  <a:gd name="T3" fmla="*/ 0 h 33"/>
                  <a:gd name="T4" fmla="*/ 4 w 22"/>
                  <a:gd name="T5" fmla="*/ 1 h 33"/>
                  <a:gd name="T6" fmla="*/ 2 w 22"/>
                  <a:gd name="T7" fmla="*/ 1 h 33"/>
                  <a:gd name="T8" fmla="*/ 4 w 22"/>
                  <a:gd name="T9" fmla="*/ 0 h 33"/>
                  <a:gd name="T10" fmla="*/ 4 w 22"/>
                  <a:gd name="T11" fmla="*/ 1 h 33"/>
                  <a:gd name="T12" fmla="*/ 5 w 22"/>
                  <a:gd name="T13" fmla="*/ 8 h 33"/>
                  <a:gd name="T14" fmla="*/ 1 w 22"/>
                  <a:gd name="T15" fmla="*/ 8 h 33"/>
                  <a:gd name="T16" fmla="*/ 0 w 22"/>
                  <a:gd name="T17" fmla="*/ 1 h 33"/>
                  <a:gd name="T18" fmla="*/ 4 w 22"/>
                  <a:gd name="T19" fmla="*/ 1 h 3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
                  <a:gd name="T31" fmla="*/ 0 h 33"/>
                  <a:gd name="T32" fmla="*/ 22 w 22"/>
                  <a:gd name="T33" fmla="*/ 33 h 3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 h="33">
                    <a:moveTo>
                      <a:pt x="19" y="0"/>
                    </a:moveTo>
                    <a:lnTo>
                      <a:pt x="19" y="1"/>
                    </a:lnTo>
                    <a:lnTo>
                      <a:pt x="19" y="3"/>
                    </a:lnTo>
                    <a:lnTo>
                      <a:pt x="10" y="4"/>
                    </a:lnTo>
                    <a:lnTo>
                      <a:pt x="19" y="0"/>
                    </a:lnTo>
                    <a:close/>
                    <a:moveTo>
                      <a:pt x="19" y="3"/>
                    </a:moveTo>
                    <a:lnTo>
                      <a:pt x="22" y="32"/>
                    </a:lnTo>
                    <a:lnTo>
                      <a:pt x="3" y="33"/>
                    </a:lnTo>
                    <a:lnTo>
                      <a:pt x="0" y="4"/>
                    </a:lnTo>
                    <a:lnTo>
                      <a:pt x="19"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80" name="Freeform 1371">
                <a:extLst>
                  <a:ext uri="{FF2B5EF4-FFF2-40B4-BE49-F238E27FC236}">
                    <a16:creationId xmlns:a16="http://schemas.microsoft.com/office/drawing/2014/main" id="{14D4C1FB-1A0B-4064-9613-65FF67C67D44}"/>
                  </a:ext>
                </a:extLst>
              </p:cNvPr>
              <p:cNvSpPr>
                <a:spLocks noEditPoints="1"/>
              </p:cNvSpPr>
              <p:nvPr/>
            </p:nvSpPr>
            <p:spPr bwMode="auto">
              <a:xfrm>
                <a:off x="2104" y="1164"/>
                <a:ext cx="8" cy="7"/>
              </a:xfrm>
              <a:custGeom>
                <a:avLst/>
                <a:gdLst>
                  <a:gd name="T0" fmla="*/ 8 w 31"/>
                  <a:gd name="T1" fmla="*/ 1 h 30"/>
                  <a:gd name="T2" fmla="*/ 8 w 31"/>
                  <a:gd name="T3" fmla="*/ 2 h 30"/>
                  <a:gd name="T4" fmla="*/ 7 w 31"/>
                  <a:gd name="T5" fmla="*/ 2 h 30"/>
                  <a:gd name="T6" fmla="*/ 5 w 31"/>
                  <a:gd name="T7" fmla="*/ 1 h 30"/>
                  <a:gd name="T8" fmla="*/ 8 w 31"/>
                  <a:gd name="T9" fmla="*/ 1 h 30"/>
                  <a:gd name="T10" fmla="*/ 7 w 31"/>
                  <a:gd name="T11" fmla="*/ 2 h 30"/>
                  <a:gd name="T12" fmla="*/ 4 w 31"/>
                  <a:gd name="T13" fmla="*/ 7 h 30"/>
                  <a:gd name="T14" fmla="*/ 0 w 31"/>
                  <a:gd name="T15" fmla="*/ 4 h 30"/>
                  <a:gd name="T16" fmla="*/ 3 w 31"/>
                  <a:gd name="T17" fmla="*/ 0 h 30"/>
                  <a:gd name="T18" fmla="*/ 7 w 31"/>
                  <a:gd name="T19" fmla="*/ 2 h 3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1"/>
                  <a:gd name="T31" fmla="*/ 0 h 30"/>
                  <a:gd name="T32" fmla="*/ 31 w 31"/>
                  <a:gd name="T33" fmla="*/ 30 h 3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1" h="30">
                    <a:moveTo>
                      <a:pt x="30" y="5"/>
                    </a:moveTo>
                    <a:lnTo>
                      <a:pt x="31" y="8"/>
                    </a:lnTo>
                    <a:lnTo>
                      <a:pt x="29" y="10"/>
                    </a:lnTo>
                    <a:lnTo>
                      <a:pt x="21" y="6"/>
                    </a:lnTo>
                    <a:lnTo>
                      <a:pt x="30" y="5"/>
                    </a:lnTo>
                    <a:close/>
                    <a:moveTo>
                      <a:pt x="29" y="10"/>
                    </a:moveTo>
                    <a:lnTo>
                      <a:pt x="16" y="30"/>
                    </a:lnTo>
                    <a:lnTo>
                      <a:pt x="0" y="19"/>
                    </a:lnTo>
                    <a:lnTo>
                      <a:pt x="13" y="0"/>
                    </a:lnTo>
                    <a:lnTo>
                      <a:pt x="29"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81" name="Freeform 1372">
                <a:extLst>
                  <a:ext uri="{FF2B5EF4-FFF2-40B4-BE49-F238E27FC236}">
                    <a16:creationId xmlns:a16="http://schemas.microsoft.com/office/drawing/2014/main" id="{CB9171C7-D1FC-4CD6-82BB-B5737DAA80DD}"/>
                  </a:ext>
                </a:extLst>
              </p:cNvPr>
              <p:cNvSpPr>
                <a:spLocks noEditPoints="1"/>
              </p:cNvSpPr>
              <p:nvPr/>
            </p:nvSpPr>
            <p:spPr bwMode="auto">
              <a:xfrm>
                <a:off x="2098" y="1168"/>
                <a:ext cx="10" cy="7"/>
              </a:xfrm>
              <a:custGeom>
                <a:avLst/>
                <a:gdLst>
                  <a:gd name="T0" fmla="*/ 10 w 39"/>
                  <a:gd name="T1" fmla="*/ 4 h 27"/>
                  <a:gd name="T2" fmla="*/ 9 w 39"/>
                  <a:gd name="T3" fmla="*/ 4 h 27"/>
                  <a:gd name="T4" fmla="*/ 9 w 39"/>
                  <a:gd name="T5" fmla="*/ 4 h 27"/>
                  <a:gd name="T6" fmla="*/ 8 w 39"/>
                  <a:gd name="T7" fmla="*/ 2 h 27"/>
                  <a:gd name="T8" fmla="*/ 10 w 39"/>
                  <a:gd name="T9" fmla="*/ 4 h 27"/>
                  <a:gd name="T10" fmla="*/ 9 w 39"/>
                  <a:gd name="T11" fmla="*/ 4 h 27"/>
                  <a:gd name="T12" fmla="*/ 2 w 39"/>
                  <a:gd name="T13" fmla="*/ 7 h 27"/>
                  <a:gd name="T14" fmla="*/ 0 w 39"/>
                  <a:gd name="T15" fmla="*/ 2 h 27"/>
                  <a:gd name="T16" fmla="*/ 7 w 39"/>
                  <a:gd name="T17" fmla="*/ 0 h 27"/>
                  <a:gd name="T18" fmla="*/ 9 w 39"/>
                  <a:gd name="T19" fmla="*/ 4 h 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9"/>
                  <a:gd name="T31" fmla="*/ 0 h 27"/>
                  <a:gd name="T32" fmla="*/ 39 w 39"/>
                  <a:gd name="T33" fmla="*/ 27 h 2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9" h="27">
                    <a:moveTo>
                      <a:pt x="39" y="14"/>
                    </a:moveTo>
                    <a:lnTo>
                      <a:pt x="37" y="16"/>
                    </a:lnTo>
                    <a:lnTo>
                      <a:pt x="34" y="17"/>
                    </a:lnTo>
                    <a:lnTo>
                      <a:pt x="31" y="8"/>
                    </a:lnTo>
                    <a:lnTo>
                      <a:pt x="39" y="14"/>
                    </a:lnTo>
                    <a:close/>
                    <a:moveTo>
                      <a:pt x="34" y="17"/>
                    </a:moveTo>
                    <a:lnTo>
                      <a:pt x="6" y="27"/>
                    </a:lnTo>
                    <a:lnTo>
                      <a:pt x="0" y="8"/>
                    </a:lnTo>
                    <a:lnTo>
                      <a:pt x="29" y="0"/>
                    </a:lnTo>
                    <a:lnTo>
                      <a:pt x="34"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82" name="Freeform 1373">
                <a:extLst>
                  <a:ext uri="{FF2B5EF4-FFF2-40B4-BE49-F238E27FC236}">
                    <a16:creationId xmlns:a16="http://schemas.microsoft.com/office/drawing/2014/main" id="{7B1DBC64-8036-4E75-8D25-51EC51B478FE}"/>
                  </a:ext>
                </a:extLst>
              </p:cNvPr>
              <p:cNvSpPr>
                <a:spLocks noEditPoints="1"/>
              </p:cNvSpPr>
              <p:nvPr/>
            </p:nvSpPr>
            <p:spPr bwMode="auto">
              <a:xfrm>
                <a:off x="2091" y="1169"/>
                <a:ext cx="8" cy="6"/>
              </a:xfrm>
              <a:custGeom>
                <a:avLst/>
                <a:gdLst>
                  <a:gd name="T0" fmla="*/ 8 w 36"/>
                  <a:gd name="T1" fmla="*/ 6 h 22"/>
                  <a:gd name="T2" fmla="*/ 7 w 36"/>
                  <a:gd name="T3" fmla="*/ 6 h 22"/>
                  <a:gd name="T4" fmla="*/ 7 w 36"/>
                  <a:gd name="T5" fmla="*/ 6 h 22"/>
                  <a:gd name="T6" fmla="*/ 7 w 36"/>
                  <a:gd name="T7" fmla="*/ 3 h 22"/>
                  <a:gd name="T8" fmla="*/ 8 w 36"/>
                  <a:gd name="T9" fmla="*/ 6 h 22"/>
                  <a:gd name="T10" fmla="*/ 7 w 36"/>
                  <a:gd name="T11" fmla="*/ 6 h 22"/>
                  <a:gd name="T12" fmla="*/ 0 w 36"/>
                  <a:gd name="T13" fmla="*/ 5 h 22"/>
                  <a:gd name="T14" fmla="*/ 0 w 36"/>
                  <a:gd name="T15" fmla="*/ 0 h 22"/>
                  <a:gd name="T16" fmla="*/ 7 w 36"/>
                  <a:gd name="T17" fmla="*/ 1 h 22"/>
                  <a:gd name="T18" fmla="*/ 7 w 36"/>
                  <a:gd name="T19" fmla="*/ 6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6"/>
                  <a:gd name="T31" fmla="*/ 0 h 22"/>
                  <a:gd name="T32" fmla="*/ 36 w 36"/>
                  <a:gd name="T33" fmla="*/ 22 h 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6" h="22">
                    <a:moveTo>
                      <a:pt x="36" y="22"/>
                    </a:moveTo>
                    <a:lnTo>
                      <a:pt x="33" y="22"/>
                    </a:lnTo>
                    <a:lnTo>
                      <a:pt x="31" y="22"/>
                    </a:lnTo>
                    <a:lnTo>
                      <a:pt x="32" y="12"/>
                    </a:lnTo>
                    <a:lnTo>
                      <a:pt x="36" y="22"/>
                    </a:lnTo>
                    <a:close/>
                    <a:moveTo>
                      <a:pt x="31" y="22"/>
                    </a:moveTo>
                    <a:lnTo>
                      <a:pt x="0" y="19"/>
                    </a:lnTo>
                    <a:lnTo>
                      <a:pt x="1" y="0"/>
                    </a:lnTo>
                    <a:lnTo>
                      <a:pt x="33" y="3"/>
                    </a:lnTo>
                    <a:lnTo>
                      <a:pt x="31" y="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83" name="Freeform 1374">
                <a:extLst>
                  <a:ext uri="{FF2B5EF4-FFF2-40B4-BE49-F238E27FC236}">
                    <a16:creationId xmlns:a16="http://schemas.microsoft.com/office/drawing/2014/main" id="{0439E67E-F947-49AC-BD9F-9960F12DDA89}"/>
                  </a:ext>
                </a:extLst>
              </p:cNvPr>
              <p:cNvSpPr>
                <a:spLocks noEditPoints="1"/>
              </p:cNvSpPr>
              <p:nvPr/>
            </p:nvSpPr>
            <p:spPr bwMode="auto">
              <a:xfrm>
                <a:off x="2082" y="1166"/>
                <a:ext cx="10" cy="8"/>
              </a:xfrm>
              <a:custGeom>
                <a:avLst/>
                <a:gdLst>
                  <a:gd name="T0" fmla="*/ 9 w 40"/>
                  <a:gd name="T1" fmla="*/ 8 h 31"/>
                  <a:gd name="T2" fmla="*/ 9 w 40"/>
                  <a:gd name="T3" fmla="*/ 8 h 31"/>
                  <a:gd name="T4" fmla="*/ 8 w 40"/>
                  <a:gd name="T5" fmla="*/ 8 h 31"/>
                  <a:gd name="T6" fmla="*/ 9 w 40"/>
                  <a:gd name="T7" fmla="*/ 6 h 31"/>
                  <a:gd name="T8" fmla="*/ 9 w 40"/>
                  <a:gd name="T9" fmla="*/ 8 h 31"/>
                  <a:gd name="T10" fmla="*/ 8 w 40"/>
                  <a:gd name="T11" fmla="*/ 8 h 31"/>
                  <a:gd name="T12" fmla="*/ 0 w 40"/>
                  <a:gd name="T13" fmla="*/ 5 h 31"/>
                  <a:gd name="T14" fmla="*/ 2 w 40"/>
                  <a:gd name="T15" fmla="*/ 0 h 31"/>
                  <a:gd name="T16" fmla="*/ 10 w 40"/>
                  <a:gd name="T17" fmla="*/ 3 h 31"/>
                  <a:gd name="T18" fmla="*/ 8 w 40"/>
                  <a:gd name="T19" fmla="*/ 8 h 3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0"/>
                  <a:gd name="T31" fmla="*/ 0 h 31"/>
                  <a:gd name="T32" fmla="*/ 40 w 40"/>
                  <a:gd name="T33" fmla="*/ 31 h 3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0" h="31">
                    <a:moveTo>
                      <a:pt x="35" y="31"/>
                    </a:moveTo>
                    <a:lnTo>
                      <a:pt x="34" y="31"/>
                    </a:lnTo>
                    <a:lnTo>
                      <a:pt x="32" y="31"/>
                    </a:lnTo>
                    <a:lnTo>
                      <a:pt x="35" y="22"/>
                    </a:lnTo>
                    <a:lnTo>
                      <a:pt x="35" y="31"/>
                    </a:lnTo>
                    <a:close/>
                    <a:moveTo>
                      <a:pt x="32" y="31"/>
                    </a:moveTo>
                    <a:lnTo>
                      <a:pt x="0" y="18"/>
                    </a:lnTo>
                    <a:lnTo>
                      <a:pt x="8" y="0"/>
                    </a:lnTo>
                    <a:lnTo>
                      <a:pt x="40" y="13"/>
                    </a:lnTo>
                    <a:lnTo>
                      <a:pt x="32"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84" name="Freeform 1375">
                <a:extLst>
                  <a:ext uri="{FF2B5EF4-FFF2-40B4-BE49-F238E27FC236}">
                    <a16:creationId xmlns:a16="http://schemas.microsoft.com/office/drawing/2014/main" id="{023964AD-DDDF-4AB7-A0D0-1554E7461347}"/>
                  </a:ext>
                </a:extLst>
              </p:cNvPr>
              <p:cNvSpPr>
                <a:spLocks noEditPoints="1"/>
              </p:cNvSpPr>
              <p:nvPr/>
            </p:nvSpPr>
            <p:spPr bwMode="auto">
              <a:xfrm>
                <a:off x="2073" y="1161"/>
                <a:ext cx="11" cy="10"/>
              </a:xfrm>
              <a:custGeom>
                <a:avLst/>
                <a:gdLst>
                  <a:gd name="T0" fmla="*/ 8 w 43"/>
                  <a:gd name="T1" fmla="*/ 10 h 39"/>
                  <a:gd name="T2" fmla="*/ 8 w 43"/>
                  <a:gd name="T3" fmla="*/ 10 h 39"/>
                  <a:gd name="T4" fmla="*/ 8 w 43"/>
                  <a:gd name="T5" fmla="*/ 9 h 39"/>
                  <a:gd name="T6" fmla="*/ 9 w 43"/>
                  <a:gd name="T7" fmla="*/ 8 h 39"/>
                  <a:gd name="T8" fmla="*/ 8 w 43"/>
                  <a:gd name="T9" fmla="*/ 10 h 39"/>
                  <a:gd name="T10" fmla="*/ 8 w 43"/>
                  <a:gd name="T11" fmla="*/ 9 h 39"/>
                  <a:gd name="T12" fmla="*/ 0 w 43"/>
                  <a:gd name="T13" fmla="*/ 4 h 39"/>
                  <a:gd name="T14" fmla="*/ 3 w 43"/>
                  <a:gd name="T15" fmla="*/ 0 h 39"/>
                  <a:gd name="T16" fmla="*/ 11 w 43"/>
                  <a:gd name="T17" fmla="*/ 6 h 39"/>
                  <a:gd name="T18" fmla="*/ 8 w 43"/>
                  <a:gd name="T19" fmla="*/ 9 h 3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3"/>
                  <a:gd name="T31" fmla="*/ 0 h 39"/>
                  <a:gd name="T32" fmla="*/ 43 w 43"/>
                  <a:gd name="T33" fmla="*/ 39 h 3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3" h="39">
                    <a:moveTo>
                      <a:pt x="33" y="39"/>
                    </a:moveTo>
                    <a:lnTo>
                      <a:pt x="32" y="39"/>
                    </a:lnTo>
                    <a:lnTo>
                      <a:pt x="32" y="37"/>
                    </a:lnTo>
                    <a:lnTo>
                      <a:pt x="37" y="30"/>
                    </a:lnTo>
                    <a:lnTo>
                      <a:pt x="33" y="39"/>
                    </a:lnTo>
                    <a:close/>
                    <a:moveTo>
                      <a:pt x="32" y="37"/>
                    </a:moveTo>
                    <a:lnTo>
                      <a:pt x="0" y="15"/>
                    </a:lnTo>
                    <a:lnTo>
                      <a:pt x="11" y="0"/>
                    </a:lnTo>
                    <a:lnTo>
                      <a:pt x="43" y="22"/>
                    </a:lnTo>
                    <a:lnTo>
                      <a:pt x="32" y="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85" name="Freeform 1376">
                <a:extLst>
                  <a:ext uri="{FF2B5EF4-FFF2-40B4-BE49-F238E27FC236}">
                    <a16:creationId xmlns:a16="http://schemas.microsoft.com/office/drawing/2014/main" id="{212CACB0-B326-4FF2-BE00-2B719C0756F9}"/>
                  </a:ext>
                </a:extLst>
              </p:cNvPr>
              <p:cNvSpPr>
                <a:spLocks noEditPoints="1"/>
              </p:cNvSpPr>
              <p:nvPr/>
            </p:nvSpPr>
            <p:spPr bwMode="auto">
              <a:xfrm>
                <a:off x="2065" y="1155"/>
                <a:ext cx="11" cy="10"/>
              </a:xfrm>
              <a:custGeom>
                <a:avLst/>
                <a:gdLst>
                  <a:gd name="T0" fmla="*/ 8 w 46"/>
                  <a:gd name="T1" fmla="*/ 10 h 40"/>
                  <a:gd name="T2" fmla="*/ 8 w 46"/>
                  <a:gd name="T3" fmla="*/ 10 h 40"/>
                  <a:gd name="T4" fmla="*/ 8 w 46"/>
                  <a:gd name="T5" fmla="*/ 10 h 40"/>
                  <a:gd name="T6" fmla="*/ 10 w 46"/>
                  <a:gd name="T7" fmla="*/ 8 h 40"/>
                  <a:gd name="T8" fmla="*/ 8 w 46"/>
                  <a:gd name="T9" fmla="*/ 10 h 40"/>
                  <a:gd name="T10" fmla="*/ 8 w 46"/>
                  <a:gd name="T11" fmla="*/ 10 h 40"/>
                  <a:gd name="T12" fmla="*/ 0 w 46"/>
                  <a:gd name="T13" fmla="*/ 4 h 40"/>
                  <a:gd name="T14" fmla="*/ 3 w 46"/>
                  <a:gd name="T15" fmla="*/ 0 h 40"/>
                  <a:gd name="T16" fmla="*/ 11 w 46"/>
                  <a:gd name="T17" fmla="*/ 6 h 40"/>
                  <a:gd name="T18" fmla="*/ 8 w 46"/>
                  <a:gd name="T19" fmla="*/ 10 h 4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6"/>
                  <a:gd name="T31" fmla="*/ 0 h 40"/>
                  <a:gd name="T32" fmla="*/ 46 w 46"/>
                  <a:gd name="T33" fmla="*/ 40 h 4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6" h="40">
                    <a:moveTo>
                      <a:pt x="35" y="40"/>
                    </a:moveTo>
                    <a:lnTo>
                      <a:pt x="35" y="40"/>
                    </a:lnTo>
                    <a:lnTo>
                      <a:pt x="40" y="33"/>
                    </a:lnTo>
                    <a:lnTo>
                      <a:pt x="35" y="40"/>
                    </a:lnTo>
                    <a:close/>
                    <a:moveTo>
                      <a:pt x="35" y="40"/>
                    </a:moveTo>
                    <a:lnTo>
                      <a:pt x="0" y="15"/>
                    </a:lnTo>
                    <a:lnTo>
                      <a:pt x="11" y="0"/>
                    </a:lnTo>
                    <a:lnTo>
                      <a:pt x="46" y="25"/>
                    </a:lnTo>
                    <a:lnTo>
                      <a:pt x="35"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86" name="Freeform 1377">
                <a:extLst>
                  <a:ext uri="{FF2B5EF4-FFF2-40B4-BE49-F238E27FC236}">
                    <a16:creationId xmlns:a16="http://schemas.microsoft.com/office/drawing/2014/main" id="{032349D7-FFB6-4966-9B2D-52B89DAC7AFD}"/>
                  </a:ext>
                </a:extLst>
              </p:cNvPr>
              <p:cNvSpPr>
                <a:spLocks noEditPoints="1"/>
              </p:cNvSpPr>
              <p:nvPr/>
            </p:nvSpPr>
            <p:spPr bwMode="auto">
              <a:xfrm>
                <a:off x="2057" y="1147"/>
                <a:ext cx="11" cy="12"/>
              </a:xfrm>
              <a:custGeom>
                <a:avLst/>
                <a:gdLst>
                  <a:gd name="T0" fmla="*/ 8 w 43"/>
                  <a:gd name="T1" fmla="*/ 12 h 46"/>
                  <a:gd name="T2" fmla="*/ 7 w 43"/>
                  <a:gd name="T3" fmla="*/ 12 h 46"/>
                  <a:gd name="T4" fmla="*/ 7 w 43"/>
                  <a:gd name="T5" fmla="*/ 12 h 46"/>
                  <a:gd name="T6" fmla="*/ 9 w 43"/>
                  <a:gd name="T7" fmla="*/ 10 h 46"/>
                  <a:gd name="T8" fmla="*/ 8 w 43"/>
                  <a:gd name="T9" fmla="*/ 12 h 46"/>
                  <a:gd name="T10" fmla="*/ 7 w 43"/>
                  <a:gd name="T11" fmla="*/ 12 h 46"/>
                  <a:gd name="T12" fmla="*/ 0 w 43"/>
                  <a:gd name="T13" fmla="*/ 3 h 46"/>
                  <a:gd name="T14" fmla="*/ 4 w 43"/>
                  <a:gd name="T15" fmla="*/ 0 h 46"/>
                  <a:gd name="T16" fmla="*/ 11 w 43"/>
                  <a:gd name="T17" fmla="*/ 8 h 46"/>
                  <a:gd name="T18" fmla="*/ 7 w 43"/>
                  <a:gd name="T19" fmla="*/ 12 h 4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3"/>
                  <a:gd name="T31" fmla="*/ 0 h 46"/>
                  <a:gd name="T32" fmla="*/ 43 w 43"/>
                  <a:gd name="T33" fmla="*/ 46 h 4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3" h="46">
                    <a:moveTo>
                      <a:pt x="30" y="46"/>
                    </a:moveTo>
                    <a:lnTo>
                      <a:pt x="28" y="45"/>
                    </a:lnTo>
                    <a:lnTo>
                      <a:pt x="35" y="38"/>
                    </a:lnTo>
                    <a:lnTo>
                      <a:pt x="30" y="46"/>
                    </a:lnTo>
                    <a:close/>
                    <a:moveTo>
                      <a:pt x="28" y="45"/>
                    </a:moveTo>
                    <a:lnTo>
                      <a:pt x="0" y="13"/>
                    </a:lnTo>
                    <a:lnTo>
                      <a:pt x="14" y="0"/>
                    </a:lnTo>
                    <a:lnTo>
                      <a:pt x="43" y="32"/>
                    </a:lnTo>
                    <a:lnTo>
                      <a:pt x="28" y="4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87" name="Freeform 1378">
                <a:extLst>
                  <a:ext uri="{FF2B5EF4-FFF2-40B4-BE49-F238E27FC236}">
                    <a16:creationId xmlns:a16="http://schemas.microsoft.com/office/drawing/2014/main" id="{9ECDC93E-B25F-410E-B79B-94EEB28C864D}"/>
                  </a:ext>
                </a:extLst>
              </p:cNvPr>
              <p:cNvSpPr>
                <a:spLocks noEditPoints="1"/>
              </p:cNvSpPr>
              <p:nvPr/>
            </p:nvSpPr>
            <p:spPr bwMode="auto">
              <a:xfrm>
                <a:off x="2044" y="1131"/>
                <a:ext cx="17" cy="19"/>
              </a:xfrm>
              <a:custGeom>
                <a:avLst/>
                <a:gdLst>
                  <a:gd name="T0" fmla="*/ 13 w 66"/>
                  <a:gd name="T1" fmla="*/ 19 h 76"/>
                  <a:gd name="T2" fmla="*/ 6 w 66"/>
                  <a:gd name="T3" fmla="*/ 11 h 76"/>
                  <a:gd name="T4" fmla="*/ 10 w 66"/>
                  <a:gd name="T5" fmla="*/ 8 h 76"/>
                  <a:gd name="T6" fmla="*/ 17 w 66"/>
                  <a:gd name="T7" fmla="*/ 16 h 76"/>
                  <a:gd name="T8" fmla="*/ 13 w 66"/>
                  <a:gd name="T9" fmla="*/ 19 h 76"/>
                  <a:gd name="T10" fmla="*/ 6 w 66"/>
                  <a:gd name="T11" fmla="*/ 11 h 76"/>
                  <a:gd name="T12" fmla="*/ 6 w 66"/>
                  <a:gd name="T13" fmla="*/ 11 h 76"/>
                  <a:gd name="T14" fmla="*/ 6 w 66"/>
                  <a:gd name="T15" fmla="*/ 11 h 76"/>
                  <a:gd name="T16" fmla="*/ 8 w 66"/>
                  <a:gd name="T17" fmla="*/ 9 h 76"/>
                  <a:gd name="T18" fmla="*/ 6 w 66"/>
                  <a:gd name="T19" fmla="*/ 11 h 76"/>
                  <a:gd name="T20" fmla="*/ 6 w 66"/>
                  <a:gd name="T21" fmla="*/ 11 h 76"/>
                  <a:gd name="T22" fmla="*/ 0 w 66"/>
                  <a:gd name="T23" fmla="*/ 3 h 76"/>
                  <a:gd name="T24" fmla="*/ 4 w 66"/>
                  <a:gd name="T25" fmla="*/ 0 h 76"/>
                  <a:gd name="T26" fmla="*/ 10 w 66"/>
                  <a:gd name="T27" fmla="*/ 8 h 76"/>
                  <a:gd name="T28" fmla="*/ 6 w 66"/>
                  <a:gd name="T29" fmla="*/ 11 h 7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6"/>
                  <a:gd name="T46" fmla="*/ 0 h 76"/>
                  <a:gd name="T47" fmla="*/ 66 w 66"/>
                  <a:gd name="T48" fmla="*/ 76 h 7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6" h="76">
                    <a:moveTo>
                      <a:pt x="52" y="76"/>
                    </a:moveTo>
                    <a:lnTo>
                      <a:pt x="23" y="44"/>
                    </a:lnTo>
                    <a:lnTo>
                      <a:pt x="37" y="31"/>
                    </a:lnTo>
                    <a:lnTo>
                      <a:pt x="66" y="63"/>
                    </a:lnTo>
                    <a:lnTo>
                      <a:pt x="52" y="76"/>
                    </a:lnTo>
                    <a:close/>
                    <a:moveTo>
                      <a:pt x="23" y="44"/>
                    </a:moveTo>
                    <a:lnTo>
                      <a:pt x="22" y="44"/>
                    </a:lnTo>
                    <a:lnTo>
                      <a:pt x="22" y="43"/>
                    </a:lnTo>
                    <a:lnTo>
                      <a:pt x="30" y="37"/>
                    </a:lnTo>
                    <a:lnTo>
                      <a:pt x="23" y="44"/>
                    </a:lnTo>
                    <a:close/>
                    <a:moveTo>
                      <a:pt x="22" y="43"/>
                    </a:moveTo>
                    <a:lnTo>
                      <a:pt x="0" y="11"/>
                    </a:lnTo>
                    <a:lnTo>
                      <a:pt x="15" y="0"/>
                    </a:lnTo>
                    <a:lnTo>
                      <a:pt x="37" y="32"/>
                    </a:lnTo>
                    <a:lnTo>
                      <a:pt x="22" y="4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88" name="Freeform 1379">
                <a:extLst>
                  <a:ext uri="{FF2B5EF4-FFF2-40B4-BE49-F238E27FC236}">
                    <a16:creationId xmlns:a16="http://schemas.microsoft.com/office/drawing/2014/main" id="{B4A39EE6-1C7A-4076-A648-7B212656BA63}"/>
                  </a:ext>
                </a:extLst>
              </p:cNvPr>
              <p:cNvSpPr>
                <a:spLocks noEditPoints="1"/>
              </p:cNvSpPr>
              <p:nvPr/>
            </p:nvSpPr>
            <p:spPr bwMode="auto">
              <a:xfrm>
                <a:off x="2040" y="1124"/>
                <a:ext cx="8" cy="10"/>
              </a:xfrm>
              <a:custGeom>
                <a:avLst/>
                <a:gdLst>
                  <a:gd name="T0" fmla="*/ 4 w 34"/>
                  <a:gd name="T1" fmla="*/ 10 h 41"/>
                  <a:gd name="T2" fmla="*/ 4 w 34"/>
                  <a:gd name="T3" fmla="*/ 10 h 41"/>
                  <a:gd name="T4" fmla="*/ 4 w 34"/>
                  <a:gd name="T5" fmla="*/ 10 h 41"/>
                  <a:gd name="T6" fmla="*/ 6 w 34"/>
                  <a:gd name="T7" fmla="*/ 9 h 41"/>
                  <a:gd name="T8" fmla="*/ 4 w 34"/>
                  <a:gd name="T9" fmla="*/ 10 h 41"/>
                  <a:gd name="T10" fmla="*/ 4 w 34"/>
                  <a:gd name="T11" fmla="*/ 10 h 41"/>
                  <a:gd name="T12" fmla="*/ 0 w 34"/>
                  <a:gd name="T13" fmla="*/ 2 h 41"/>
                  <a:gd name="T14" fmla="*/ 4 w 34"/>
                  <a:gd name="T15" fmla="*/ 0 h 41"/>
                  <a:gd name="T16" fmla="*/ 8 w 34"/>
                  <a:gd name="T17" fmla="*/ 8 h 41"/>
                  <a:gd name="T18" fmla="*/ 4 w 34"/>
                  <a:gd name="T19" fmla="*/ 10 h 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4"/>
                  <a:gd name="T31" fmla="*/ 0 h 41"/>
                  <a:gd name="T32" fmla="*/ 34 w 34"/>
                  <a:gd name="T33" fmla="*/ 41 h 4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4" h="41">
                    <a:moveTo>
                      <a:pt x="17" y="41"/>
                    </a:moveTo>
                    <a:lnTo>
                      <a:pt x="17" y="41"/>
                    </a:lnTo>
                    <a:lnTo>
                      <a:pt x="16" y="40"/>
                    </a:lnTo>
                    <a:lnTo>
                      <a:pt x="25" y="35"/>
                    </a:lnTo>
                    <a:lnTo>
                      <a:pt x="17" y="41"/>
                    </a:lnTo>
                    <a:close/>
                    <a:moveTo>
                      <a:pt x="16" y="40"/>
                    </a:moveTo>
                    <a:lnTo>
                      <a:pt x="0" y="8"/>
                    </a:lnTo>
                    <a:lnTo>
                      <a:pt x="17" y="0"/>
                    </a:lnTo>
                    <a:lnTo>
                      <a:pt x="34" y="32"/>
                    </a:lnTo>
                    <a:lnTo>
                      <a:pt x="16"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89" name="Freeform 1380">
                <a:extLst>
                  <a:ext uri="{FF2B5EF4-FFF2-40B4-BE49-F238E27FC236}">
                    <a16:creationId xmlns:a16="http://schemas.microsoft.com/office/drawing/2014/main" id="{BCCA1FAE-556F-4CCB-9F3D-E9552FCF415F}"/>
                  </a:ext>
                </a:extLst>
              </p:cNvPr>
              <p:cNvSpPr>
                <a:spLocks noEditPoints="1"/>
              </p:cNvSpPr>
              <p:nvPr/>
            </p:nvSpPr>
            <p:spPr bwMode="auto">
              <a:xfrm>
                <a:off x="2036" y="1115"/>
                <a:ext cx="8" cy="11"/>
              </a:xfrm>
              <a:custGeom>
                <a:avLst/>
                <a:gdLst>
                  <a:gd name="T0" fmla="*/ 4 w 34"/>
                  <a:gd name="T1" fmla="*/ 11 h 42"/>
                  <a:gd name="T2" fmla="*/ 1 w 34"/>
                  <a:gd name="T3" fmla="*/ 4 h 42"/>
                  <a:gd name="T4" fmla="*/ 5 w 34"/>
                  <a:gd name="T5" fmla="*/ 2 h 42"/>
                  <a:gd name="T6" fmla="*/ 8 w 34"/>
                  <a:gd name="T7" fmla="*/ 9 h 42"/>
                  <a:gd name="T8" fmla="*/ 4 w 34"/>
                  <a:gd name="T9" fmla="*/ 11 h 42"/>
                  <a:gd name="T10" fmla="*/ 3 w 34"/>
                  <a:gd name="T11" fmla="*/ 1 h 42"/>
                  <a:gd name="T12" fmla="*/ 4 w 34"/>
                  <a:gd name="T13" fmla="*/ 1 h 42"/>
                  <a:gd name="T14" fmla="*/ 5 w 34"/>
                  <a:gd name="T15" fmla="*/ 2 h 42"/>
                  <a:gd name="T16" fmla="*/ 3 w 34"/>
                  <a:gd name="T17" fmla="*/ 3 h 42"/>
                  <a:gd name="T18" fmla="*/ 3 w 34"/>
                  <a:gd name="T19" fmla="*/ 1 h 42"/>
                  <a:gd name="T20" fmla="*/ 3 w 34"/>
                  <a:gd name="T21" fmla="*/ 6 h 42"/>
                  <a:gd name="T22" fmla="*/ 2 w 34"/>
                  <a:gd name="T23" fmla="*/ 6 h 42"/>
                  <a:gd name="T24" fmla="*/ 2 w 34"/>
                  <a:gd name="T25" fmla="*/ 1 h 42"/>
                  <a:gd name="T26" fmla="*/ 3 w 34"/>
                  <a:gd name="T27" fmla="*/ 1 h 42"/>
                  <a:gd name="T28" fmla="*/ 3 w 34"/>
                  <a:gd name="T29" fmla="*/ 6 h 42"/>
                  <a:gd name="T30" fmla="*/ 2 w 34"/>
                  <a:gd name="T31" fmla="*/ 6 h 42"/>
                  <a:gd name="T32" fmla="*/ 2 w 34"/>
                  <a:gd name="T33" fmla="*/ 6 h 42"/>
                  <a:gd name="T34" fmla="*/ 1 w 34"/>
                  <a:gd name="T35" fmla="*/ 6 h 42"/>
                  <a:gd name="T36" fmla="*/ 2 w 34"/>
                  <a:gd name="T37" fmla="*/ 3 h 42"/>
                  <a:gd name="T38" fmla="*/ 2 w 34"/>
                  <a:gd name="T39" fmla="*/ 6 h 42"/>
                  <a:gd name="T40" fmla="*/ 1 w 34"/>
                  <a:gd name="T41" fmla="*/ 6 h 42"/>
                  <a:gd name="T42" fmla="*/ 0 w 34"/>
                  <a:gd name="T43" fmla="*/ 5 h 42"/>
                  <a:gd name="T44" fmla="*/ 2 w 34"/>
                  <a:gd name="T45" fmla="*/ 0 h 42"/>
                  <a:gd name="T46" fmla="*/ 3 w 34"/>
                  <a:gd name="T47" fmla="*/ 1 h 42"/>
                  <a:gd name="T48" fmla="*/ 1 w 34"/>
                  <a:gd name="T49" fmla="*/ 6 h 42"/>
                  <a:gd name="T50" fmla="*/ 1 w 34"/>
                  <a:gd name="T51" fmla="*/ 0 h 42"/>
                  <a:gd name="T52" fmla="*/ 1 w 34"/>
                  <a:gd name="T53" fmla="*/ 0 h 42"/>
                  <a:gd name="T54" fmla="*/ 2 w 34"/>
                  <a:gd name="T55" fmla="*/ 0 h 42"/>
                  <a:gd name="T56" fmla="*/ 1 w 34"/>
                  <a:gd name="T57" fmla="*/ 3 h 42"/>
                  <a:gd name="T58" fmla="*/ 1 w 34"/>
                  <a:gd name="T59" fmla="*/ 0 h 4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4"/>
                  <a:gd name="T91" fmla="*/ 0 h 42"/>
                  <a:gd name="T92" fmla="*/ 34 w 34"/>
                  <a:gd name="T93" fmla="*/ 42 h 4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4" h="42">
                    <a:moveTo>
                      <a:pt x="17" y="42"/>
                    </a:moveTo>
                    <a:lnTo>
                      <a:pt x="4" y="16"/>
                    </a:lnTo>
                    <a:lnTo>
                      <a:pt x="22" y="9"/>
                    </a:lnTo>
                    <a:lnTo>
                      <a:pt x="34" y="34"/>
                    </a:lnTo>
                    <a:lnTo>
                      <a:pt x="17" y="42"/>
                    </a:lnTo>
                    <a:close/>
                    <a:moveTo>
                      <a:pt x="13" y="3"/>
                    </a:moveTo>
                    <a:lnTo>
                      <a:pt x="19" y="3"/>
                    </a:lnTo>
                    <a:lnTo>
                      <a:pt x="22" y="9"/>
                    </a:lnTo>
                    <a:lnTo>
                      <a:pt x="13" y="12"/>
                    </a:lnTo>
                    <a:lnTo>
                      <a:pt x="13" y="3"/>
                    </a:lnTo>
                    <a:close/>
                    <a:moveTo>
                      <a:pt x="13" y="22"/>
                    </a:moveTo>
                    <a:lnTo>
                      <a:pt x="10" y="22"/>
                    </a:lnTo>
                    <a:lnTo>
                      <a:pt x="10" y="3"/>
                    </a:lnTo>
                    <a:lnTo>
                      <a:pt x="13" y="3"/>
                    </a:lnTo>
                    <a:lnTo>
                      <a:pt x="13" y="22"/>
                    </a:lnTo>
                    <a:close/>
                    <a:moveTo>
                      <a:pt x="10" y="22"/>
                    </a:moveTo>
                    <a:lnTo>
                      <a:pt x="8" y="22"/>
                    </a:lnTo>
                    <a:lnTo>
                      <a:pt x="5" y="21"/>
                    </a:lnTo>
                    <a:lnTo>
                      <a:pt x="10" y="12"/>
                    </a:lnTo>
                    <a:lnTo>
                      <a:pt x="10" y="22"/>
                    </a:lnTo>
                    <a:close/>
                    <a:moveTo>
                      <a:pt x="5" y="21"/>
                    </a:moveTo>
                    <a:lnTo>
                      <a:pt x="0" y="18"/>
                    </a:lnTo>
                    <a:lnTo>
                      <a:pt x="8" y="1"/>
                    </a:lnTo>
                    <a:lnTo>
                      <a:pt x="14" y="4"/>
                    </a:lnTo>
                    <a:lnTo>
                      <a:pt x="5" y="21"/>
                    </a:lnTo>
                    <a:close/>
                    <a:moveTo>
                      <a:pt x="3" y="0"/>
                    </a:moveTo>
                    <a:lnTo>
                      <a:pt x="5" y="0"/>
                    </a:lnTo>
                    <a:lnTo>
                      <a:pt x="8" y="1"/>
                    </a:lnTo>
                    <a:lnTo>
                      <a:pt x="3" y="10"/>
                    </a:lnTo>
                    <a:lnTo>
                      <a:pt x="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90" name="Freeform 1381">
                <a:extLst>
                  <a:ext uri="{FF2B5EF4-FFF2-40B4-BE49-F238E27FC236}">
                    <a16:creationId xmlns:a16="http://schemas.microsoft.com/office/drawing/2014/main" id="{E8DBB819-4F36-4663-B071-D2DFD4081736}"/>
                  </a:ext>
                </a:extLst>
              </p:cNvPr>
              <p:cNvSpPr>
                <a:spLocks noEditPoints="1"/>
              </p:cNvSpPr>
              <p:nvPr/>
            </p:nvSpPr>
            <p:spPr bwMode="auto">
              <a:xfrm>
                <a:off x="2032" y="1115"/>
                <a:ext cx="5" cy="5"/>
              </a:xfrm>
              <a:custGeom>
                <a:avLst/>
                <a:gdLst>
                  <a:gd name="T0" fmla="*/ 5 w 16"/>
                  <a:gd name="T1" fmla="*/ 5 h 21"/>
                  <a:gd name="T2" fmla="*/ 3 w 16"/>
                  <a:gd name="T3" fmla="*/ 5 h 21"/>
                  <a:gd name="T4" fmla="*/ 3 w 16"/>
                  <a:gd name="T5" fmla="*/ 0 h 21"/>
                  <a:gd name="T6" fmla="*/ 5 w 16"/>
                  <a:gd name="T7" fmla="*/ 0 h 21"/>
                  <a:gd name="T8" fmla="*/ 5 w 16"/>
                  <a:gd name="T9" fmla="*/ 5 h 21"/>
                  <a:gd name="T10" fmla="*/ 2 w 16"/>
                  <a:gd name="T11" fmla="*/ 0 h 21"/>
                  <a:gd name="T12" fmla="*/ 3 w 16"/>
                  <a:gd name="T13" fmla="*/ 0 h 21"/>
                  <a:gd name="T14" fmla="*/ 3 w 16"/>
                  <a:gd name="T15" fmla="*/ 0 h 21"/>
                  <a:gd name="T16" fmla="*/ 3 w 16"/>
                  <a:gd name="T17" fmla="*/ 2 h 21"/>
                  <a:gd name="T18" fmla="*/ 2 w 16"/>
                  <a:gd name="T19" fmla="*/ 0 h 21"/>
                  <a:gd name="T20" fmla="*/ 5 w 16"/>
                  <a:gd name="T21" fmla="*/ 4 h 21"/>
                  <a:gd name="T22" fmla="*/ 3 w 16"/>
                  <a:gd name="T23" fmla="*/ 5 h 21"/>
                  <a:gd name="T24" fmla="*/ 0 w 16"/>
                  <a:gd name="T25" fmla="*/ 1 h 21"/>
                  <a:gd name="T26" fmla="*/ 2 w 16"/>
                  <a:gd name="T27" fmla="*/ 0 h 21"/>
                  <a:gd name="T28" fmla="*/ 5 w 16"/>
                  <a:gd name="T29" fmla="*/ 4 h 2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6"/>
                  <a:gd name="T46" fmla="*/ 0 h 21"/>
                  <a:gd name="T47" fmla="*/ 16 w 16"/>
                  <a:gd name="T48" fmla="*/ 21 h 2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6" h="21">
                    <a:moveTo>
                      <a:pt x="16" y="19"/>
                    </a:moveTo>
                    <a:lnTo>
                      <a:pt x="11" y="19"/>
                    </a:lnTo>
                    <a:lnTo>
                      <a:pt x="11" y="0"/>
                    </a:lnTo>
                    <a:lnTo>
                      <a:pt x="16" y="0"/>
                    </a:lnTo>
                    <a:lnTo>
                      <a:pt x="16" y="19"/>
                    </a:lnTo>
                    <a:close/>
                    <a:moveTo>
                      <a:pt x="6" y="1"/>
                    </a:moveTo>
                    <a:lnTo>
                      <a:pt x="8" y="0"/>
                    </a:lnTo>
                    <a:lnTo>
                      <a:pt x="11" y="0"/>
                    </a:lnTo>
                    <a:lnTo>
                      <a:pt x="11" y="10"/>
                    </a:lnTo>
                    <a:lnTo>
                      <a:pt x="6" y="1"/>
                    </a:lnTo>
                    <a:close/>
                    <a:moveTo>
                      <a:pt x="15" y="18"/>
                    </a:moveTo>
                    <a:lnTo>
                      <a:pt x="8" y="21"/>
                    </a:lnTo>
                    <a:lnTo>
                      <a:pt x="0" y="4"/>
                    </a:lnTo>
                    <a:lnTo>
                      <a:pt x="6" y="1"/>
                    </a:lnTo>
                    <a:lnTo>
                      <a:pt x="15"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91" name="Freeform 1382">
                <a:extLst>
                  <a:ext uri="{FF2B5EF4-FFF2-40B4-BE49-F238E27FC236}">
                    <a16:creationId xmlns:a16="http://schemas.microsoft.com/office/drawing/2014/main" id="{CF70D8B7-83EA-431F-90E6-FE9F5711903A}"/>
                  </a:ext>
                </a:extLst>
              </p:cNvPr>
              <p:cNvSpPr>
                <a:spLocks noEditPoints="1"/>
              </p:cNvSpPr>
              <p:nvPr/>
            </p:nvSpPr>
            <p:spPr bwMode="auto">
              <a:xfrm>
                <a:off x="2026" y="1116"/>
                <a:ext cx="9" cy="8"/>
              </a:xfrm>
              <a:custGeom>
                <a:avLst/>
                <a:gdLst>
                  <a:gd name="T0" fmla="*/ 9 w 35"/>
                  <a:gd name="T1" fmla="*/ 5 h 29"/>
                  <a:gd name="T2" fmla="*/ 7 w 35"/>
                  <a:gd name="T3" fmla="*/ 6 h 29"/>
                  <a:gd name="T4" fmla="*/ 5 w 35"/>
                  <a:gd name="T5" fmla="*/ 1 h 29"/>
                  <a:gd name="T6" fmla="*/ 7 w 35"/>
                  <a:gd name="T7" fmla="*/ 0 h 29"/>
                  <a:gd name="T8" fmla="*/ 9 w 35"/>
                  <a:gd name="T9" fmla="*/ 5 h 29"/>
                  <a:gd name="T10" fmla="*/ 7 w 35"/>
                  <a:gd name="T11" fmla="*/ 6 h 29"/>
                  <a:gd name="T12" fmla="*/ 7 w 35"/>
                  <a:gd name="T13" fmla="*/ 6 h 29"/>
                  <a:gd name="T14" fmla="*/ 7 w 35"/>
                  <a:gd name="T15" fmla="*/ 6 h 29"/>
                  <a:gd name="T16" fmla="*/ 6 w 35"/>
                  <a:gd name="T17" fmla="*/ 3 h 29"/>
                  <a:gd name="T18" fmla="*/ 7 w 35"/>
                  <a:gd name="T19" fmla="*/ 6 h 29"/>
                  <a:gd name="T20" fmla="*/ 7 w 35"/>
                  <a:gd name="T21" fmla="*/ 6 h 29"/>
                  <a:gd name="T22" fmla="*/ 5 w 35"/>
                  <a:gd name="T23" fmla="*/ 7 h 29"/>
                  <a:gd name="T24" fmla="*/ 3 w 35"/>
                  <a:gd name="T25" fmla="*/ 2 h 29"/>
                  <a:gd name="T26" fmla="*/ 5 w 35"/>
                  <a:gd name="T27" fmla="*/ 1 h 29"/>
                  <a:gd name="T28" fmla="*/ 7 w 35"/>
                  <a:gd name="T29" fmla="*/ 6 h 29"/>
                  <a:gd name="T30" fmla="*/ 3 w 35"/>
                  <a:gd name="T31" fmla="*/ 2 h 29"/>
                  <a:gd name="T32" fmla="*/ 3 w 35"/>
                  <a:gd name="T33" fmla="*/ 2 h 29"/>
                  <a:gd name="T34" fmla="*/ 3 w 35"/>
                  <a:gd name="T35" fmla="*/ 2 h 29"/>
                  <a:gd name="T36" fmla="*/ 4 w 35"/>
                  <a:gd name="T37" fmla="*/ 4 h 29"/>
                  <a:gd name="T38" fmla="*/ 3 w 35"/>
                  <a:gd name="T39" fmla="*/ 2 h 29"/>
                  <a:gd name="T40" fmla="*/ 5 w 35"/>
                  <a:gd name="T41" fmla="*/ 6 h 29"/>
                  <a:gd name="T42" fmla="*/ 3 w 35"/>
                  <a:gd name="T43" fmla="*/ 8 h 29"/>
                  <a:gd name="T44" fmla="*/ 0 w 35"/>
                  <a:gd name="T45" fmla="*/ 4 h 29"/>
                  <a:gd name="T46" fmla="*/ 3 w 35"/>
                  <a:gd name="T47" fmla="*/ 2 h 29"/>
                  <a:gd name="T48" fmla="*/ 5 w 35"/>
                  <a:gd name="T49" fmla="*/ 6 h 29"/>
                  <a:gd name="T50" fmla="*/ 3 w 35"/>
                  <a:gd name="T51" fmla="*/ 8 h 29"/>
                  <a:gd name="T52" fmla="*/ 6 w 35"/>
                  <a:gd name="T53" fmla="*/ 6 h 29"/>
                  <a:gd name="T54" fmla="*/ 3 w 35"/>
                  <a:gd name="T55" fmla="*/ 8 h 29"/>
                  <a:gd name="T56" fmla="*/ 2 w 35"/>
                  <a:gd name="T57" fmla="*/ 6 h 29"/>
                  <a:gd name="T58" fmla="*/ 3 w 35"/>
                  <a:gd name="T59" fmla="*/ 8 h 2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5"/>
                  <a:gd name="T91" fmla="*/ 0 h 29"/>
                  <a:gd name="T92" fmla="*/ 35 w 35"/>
                  <a:gd name="T93" fmla="*/ 29 h 2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5" h="29">
                    <a:moveTo>
                      <a:pt x="35" y="17"/>
                    </a:moveTo>
                    <a:lnTo>
                      <a:pt x="29" y="20"/>
                    </a:lnTo>
                    <a:lnTo>
                      <a:pt x="20" y="4"/>
                    </a:lnTo>
                    <a:lnTo>
                      <a:pt x="27" y="0"/>
                    </a:lnTo>
                    <a:lnTo>
                      <a:pt x="35" y="17"/>
                    </a:lnTo>
                    <a:close/>
                    <a:moveTo>
                      <a:pt x="29" y="20"/>
                    </a:moveTo>
                    <a:lnTo>
                      <a:pt x="29" y="20"/>
                    </a:lnTo>
                    <a:lnTo>
                      <a:pt x="28" y="21"/>
                    </a:lnTo>
                    <a:lnTo>
                      <a:pt x="24" y="11"/>
                    </a:lnTo>
                    <a:lnTo>
                      <a:pt x="29" y="20"/>
                    </a:lnTo>
                    <a:close/>
                    <a:moveTo>
                      <a:pt x="28" y="21"/>
                    </a:moveTo>
                    <a:lnTo>
                      <a:pt x="18" y="24"/>
                    </a:lnTo>
                    <a:lnTo>
                      <a:pt x="12" y="6"/>
                    </a:lnTo>
                    <a:lnTo>
                      <a:pt x="21" y="3"/>
                    </a:lnTo>
                    <a:lnTo>
                      <a:pt x="28" y="21"/>
                    </a:lnTo>
                    <a:close/>
                    <a:moveTo>
                      <a:pt x="10" y="7"/>
                    </a:moveTo>
                    <a:lnTo>
                      <a:pt x="11" y="6"/>
                    </a:lnTo>
                    <a:lnTo>
                      <a:pt x="12" y="6"/>
                    </a:lnTo>
                    <a:lnTo>
                      <a:pt x="16" y="15"/>
                    </a:lnTo>
                    <a:lnTo>
                      <a:pt x="10" y="7"/>
                    </a:lnTo>
                    <a:close/>
                    <a:moveTo>
                      <a:pt x="20" y="22"/>
                    </a:moveTo>
                    <a:lnTo>
                      <a:pt x="11" y="29"/>
                    </a:lnTo>
                    <a:lnTo>
                      <a:pt x="0" y="14"/>
                    </a:lnTo>
                    <a:lnTo>
                      <a:pt x="10" y="7"/>
                    </a:lnTo>
                    <a:lnTo>
                      <a:pt x="20" y="22"/>
                    </a:lnTo>
                    <a:close/>
                    <a:moveTo>
                      <a:pt x="11" y="29"/>
                    </a:moveTo>
                    <a:lnTo>
                      <a:pt x="25" y="20"/>
                    </a:lnTo>
                    <a:lnTo>
                      <a:pt x="11" y="29"/>
                    </a:lnTo>
                    <a:lnTo>
                      <a:pt x="6" y="21"/>
                    </a:lnTo>
                    <a:lnTo>
                      <a:pt x="11"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92" name="Freeform 1383">
                <a:extLst>
                  <a:ext uri="{FF2B5EF4-FFF2-40B4-BE49-F238E27FC236}">
                    <a16:creationId xmlns:a16="http://schemas.microsoft.com/office/drawing/2014/main" id="{D49BBC27-6404-4969-85A0-3AE91E0C9BC9}"/>
                  </a:ext>
                </a:extLst>
              </p:cNvPr>
              <p:cNvSpPr>
                <a:spLocks noEditPoints="1"/>
              </p:cNvSpPr>
              <p:nvPr/>
            </p:nvSpPr>
            <p:spPr bwMode="auto">
              <a:xfrm>
                <a:off x="2019" y="1120"/>
                <a:ext cx="10" cy="8"/>
              </a:xfrm>
              <a:custGeom>
                <a:avLst/>
                <a:gdLst>
                  <a:gd name="T0" fmla="*/ 10 w 36"/>
                  <a:gd name="T1" fmla="*/ 4 h 34"/>
                  <a:gd name="T2" fmla="*/ 7 w 36"/>
                  <a:gd name="T3" fmla="*/ 5 h 34"/>
                  <a:gd name="T4" fmla="*/ 4 w 36"/>
                  <a:gd name="T5" fmla="*/ 1 h 34"/>
                  <a:gd name="T6" fmla="*/ 7 w 36"/>
                  <a:gd name="T7" fmla="*/ 0 h 34"/>
                  <a:gd name="T8" fmla="*/ 10 w 36"/>
                  <a:gd name="T9" fmla="*/ 4 h 34"/>
                  <a:gd name="T10" fmla="*/ 4 w 36"/>
                  <a:gd name="T11" fmla="*/ 2 h 34"/>
                  <a:gd name="T12" fmla="*/ 4 w 36"/>
                  <a:gd name="T13" fmla="*/ 1 h 34"/>
                  <a:gd name="T14" fmla="*/ 4 w 36"/>
                  <a:gd name="T15" fmla="*/ 1 h 34"/>
                  <a:gd name="T16" fmla="*/ 6 w 36"/>
                  <a:gd name="T17" fmla="*/ 3 h 34"/>
                  <a:gd name="T18" fmla="*/ 4 w 36"/>
                  <a:gd name="T19" fmla="*/ 2 h 34"/>
                  <a:gd name="T20" fmla="*/ 8 w 36"/>
                  <a:gd name="T21" fmla="*/ 5 h 34"/>
                  <a:gd name="T22" fmla="*/ 6 w 36"/>
                  <a:gd name="T23" fmla="*/ 6 h 34"/>
                  <a:gd name="T24" fmla="*/ 2 w 36"/>
                  <a:gd name="T25" fmla="*/ 3 h 34"/>
                  <a:gd name="T26" fmla="*/ 4 w 36"/>
                  <a:gd name="T27" fmla="*/ 2 h 34"/>
                  <a:gd name="T28" fmla="*/ 8 w 36"/>
                  <a:gd name="T29" fmla="*/ 5 h 34"/>
                  <a:gd name="T30" fmla="*/ 6 w 36"/>
                  <a:gd name="T31" fmla="*/ 6 h 34"/>
                  <a:gd name="T32" fmla="*/ 6 w 36"/>
                  <a:gd name="T33" fmla="*/ 6 h 34"/>
                  <a:gd name="T34" fmla="*/ 6 w 36"/>
                  <a:gd name="T35" fmla="*/ 7 h 34"/>
                  <a:gd name="T36" fmla="*/ 4 w 36"/>
                  <a:gd name="T37" fmla="*/ 5 h 34"/>
                  <a:gd name="T38" fmla="*/ 6 w 36"/>
                  <a:gd name="T39" fmla="*/ 6 h 34"/>
                  <a:gd name="T40" fmla="*/ 6 w 36"/>
                  <a:gd name="T41" fmla="*/ 7 h 34"/>
                  <a:gd name="T42" fmla="*/ 3 w 36"/>
                  <a:gd name="T43" fmla="*/ 8 h 34"/>
                  <a:gd name="T44" fmla="*/ 0 w 36"/>
                  <a:gd name="T45" fmla="*/ 4 h 34"/>
                  <a:gd name="T46" fmla="*/ 3 w 36"/>
                  <a:gd name="T47" fmla="*/ 3 h 34"/>
                  <a:gd name="T48" fmla="*/ 6 w 36"/>
                  <a:gd name="T49" fmla="*/ 7 h 3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6"/>
                  <a:gd name="T76" fmla="*/ 0 h 34"/>
                  <a:gd name="T77" fmla="*/ 36 w 36"/>
                  <a:gd name="T78" fmla="*/ 34 h 3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6" h="34">
                    <a:moveTo>
                      <a:pt x="36" y="15"/>
                    </a:moveTo>
                    <a:lnTo>
                      <a:pt x="26" y="22"/>
                    </a:lnTo>
                    <a:lnTo>
                      <a:pt x="15" y="6"/>
                    </a:lnTo>
                    <a:lnTo>
                      <a:pt x="25" y="0"/>
                    </a:lnTo>
                    <a:lnTo>
                      <a:pt x="36" y="15"/>
                    </a:lnTo>
                    <a:close/>
                    <a:moveTo>
                      <a:pt x="14" y="7"/>
                    </a:moveTo>
                    <a:lnTo>
                      <a:pt x="15" y="6"/>
                    </a:lnTo>
                    <a:lnTo>
                      <a:pt x="21" y="14"/>
                    </a:lnTo>
                    <a:lnTo>
                      <a:pt x="14" y="7"/>
                    </a:lnTo>
                    <a:close/>
                    <a:moveTo>
                      <a:pt x="27" y="21"/>
                    </a:moveTo>
                    <a:lnTo>
                      <a:pt x="22" y="27"/>
                    </a:lnTo>
                    <a:lnTo>
                      <a:pt x="7" y="13"/>
                    </a:lnTo>
                    <a:lnTo>
                      <a:pt x="14" y="7"/>
                    </a:lnTo>
                    <a:lnTo>
                      <a:pt x="27" y="21"/>
                    </a:lnTo>
                    <a:close/>
                    <a:moveTo>
                      <a:pt x="22" y="27"/>
                    </a:moveTo>
                    <a:lnTo>
                      <a:pt x="21" y="27"/>
                    </a:lnTo>
                    <a:lnTo>
                      <a:pt x="20" y="28"/>
                    </a:lnTo>
                    <a:lnTo>
                      <a:pt x="14" y="21"/>
                    </a:lnTo>
                    <a:lnTo>
                      <a:pt x="22" y="27"/>
                    </a:lnTo>
                    <a:close/>
                    <a:moveTo>
                      <a:pt x="20" y="28"/>
                    </a:moveTo>
                    <a:lnTo>
                      <a:pt x="11" y="34"/>
                    </a:lnTo>
                    <a:lnTo>
                      <a:pt x="0" y="18"/>
                    </a:lnTo>
                    <a:lnTo>
                      <a:pt x="10" y="12"/>
                    </a:lnTo>
                    <a:lnTo>
                      <a:pt x="2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93" name="Freeform 1384">
                <a:extLst>
                  <a:ext uri="{FF2B5EF4-FFF2-40B4-BE49-F238E27FC236}">
                    <a16:creationId xmlns:a16="http://schemas.microsoft.com/office/drawing/2014/main" id="{6C6D9B1D-3C53-45D7-A343-FED2558E2D63}"/>
                  </a:ext>
                </a:extLst>
              </p:cNvPr>
              <p:cNvSpPr>
                <a:spLocks noEditPoints="1"/>
              </p:cNvSpPr>
              <p:nvPr/>
            </p:nvSpPr>
            <p:spPr bwMode="auto">
              <a:xfrm>
                <a:off x="2016" y="1124"/>
                <a:ext cx="6" cy="7"/>
              </a:xfrm>
              <a:custGeom>
                <a:avLst/>
                <a:gdLst>
                  <a:gd name="T0" fmla="*/ 3 w 27"/>
                  <a:gd name="T1" fmla="*/ 0 h 28"/>
                  <a:gd name="T2" fmla="*/ 3 w 27"/>
                  <a:gd name="T3" fmla="*/ 0 h 28"/>
                  <a:gd name="T4" fmla="*/ 3 w 27"/>
                  <a:gd name="T5" fmla="*/ 0 h 28"/>
                  <a:gd name="T6" fmla="*/ 4 w 27"/>
                  <a:gd name="T7" fmla="*/ 2 h 28"/>
                  <a:gd name="T8" fmla="*/ 3 w 27"/>
                  <a:gd name="T9" fmla="*/ 0 h 28"/>
                  <a:gd name="T10" fmla="*/ 6 w 27"/>
                  <a:gd name="T11" fmla="*/ 4 h 28"/>
                  <a:gd name="T12" fmla="*/ 3 w 27"/>
                  <a:gd name="T13" fmla="*/ 7 h 28"/>
                  <a:gd name="T14" fmla="*/ 0 w 27"/>
                  <a:gd name="T15" fmla="*/ 4 h 28"/>
                  <a:gd name="T16" fmla="*/ 3 w 27"/>
                  <a:gd name="T17" fmla="*/ 0 h 28"/>
                  <a:gd name="T18" fmla="*/ 6 w 27"/>
                  <a:gd name="T19" fmla="*/ 4 h 2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
                  <a:gd name="T31" fmla="*/ 0 h 28"/>
                  <a:gd name="T32" fmla="*/ 27 w 27"/>
                  <a:gd name="T33" fmla="*/ 28 h 2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 h="28">
                    <a:moveTo>
                      <a:pt x="14" y="1"/>
                    </a:moveTo>
                    <a:lnTo>
                      <a:pt x="14" y="1"/>
                    </a:lnTo>
                    <a:lnTo>
                      <a:pt x="15" y="0"/>
                    </a:lnTo>
                    <a:lnTo>
                      <a:pt x="20" y="8"/>
                    </a:lnTo>
                    <a:lnTo>
                      <a:pt x="14" y="1"/>
                    </a:lnTo>
                    <a:close/>
                    <a:moveTo>
                      <a:pt x="27" y="15"/>
                    </a:moveTo>
                    <a:lnTo>
                      <a:pt x="14" y="28"/>
                    </a:lnTo>
                    <a:lnTo>
                      <a:pt x="0" y="15"/>
                    </a:lnTo>
                    <a:lnTo>
                      <a:pt x="14" y="1"/>
                    </a:lnTo>
                    <a:lnTo>
                      <a:pt x="27"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94" name="Freeform 1385">
                <a:extLst>
                  <a:ext uri="{FF2B5EF4-FFF2-40B4-BE49-F238E27FC236}">
                    <a16:creationId xmlns:a16="http://schemas.microsoft.com/office/drawing/2014/main" id="{8C73420F-B42B-4AD9-816F-4DAE41EB119F}"/>
                  </a:ext>
                </a:extLst>
              </p:cNvPr>
              <p:cNvSpPr>
                <a:spLocks noEditPoints="1"/>
              </p:cNvSpPr>
              <p:nvPr/>
            </p:nvSpPr>
            <p:spPr bwMode="auto">
              <a:xfrm>
                <a:off x="2009" y="1128"/>
                <a:ext cx="10" cy="10"/>
              </a:xfrm>
              <a:custGeom>
                <a:avLst/>
                <a:gdLst>
                  <a:gd name="T0" fmla="*/ 10 w 40"/>
                  <a:gd name="T1" fmla="*/ 3 h 40"/>
                  <a:gd name="T2" fmla="*/ 8 w 40"/>
                  <a:gd name="T3" fmla="*/ 6 h 40"/>
                  <a:gd name="T4" fmla="*/ 5 w 40"/>
                  <a:gd name="T5" fmla="*/ 2 h 40"/>
                  <a:gd name="T6" fmla="*/ 7 w 40"/>
                  <a:gd name="T7" fmla="*/ 0 h 40"/>
                  <a:gd name="T8" fmla="*/ 10 w 40"/>
                  <a:gd name="T9" fmla="*/ 3 h 40"/>
                  <a:gd name="T10" fmla="*/ 8 w 40"/>
                  <a:gd name="T11" fmla="*/ 6 h 40"/>
                  <a:gd name="T12" fmla="*/ 5 w 40"/>
                  <a:gd name="T13" fmla="*/ 8 h 40"/>
                  <a:gd name="T14" fmla="*/ 2 w 40"/>
                  <a:gd name="T15" fmla="*/ 5 h 40"/>
                  <a:gd name="T16" fmla="*/ 5 w 40"/>
                  <a:gd name="T17" fmla="*/ 2 h 40"/>
                  <a:gd name="T18" fmla="*/ 8 w 40"/>
                  <a:gd name="T19" fmla="*/ 6 h 40"/>
                  <a:gd name="T20" fmla="*/ 2 w 40"/>
                  <a:gd name="T21" fmla="*/ 5 h 40"/>
                  <a:gd name="T22" fmla="*/ 2 w 40"/>
                  <a:gd name="T23" fmla="*/ 5 h 40"/>
                  <a:gd name="T24" fmla="*/ 2 w 40"/>
                  <a:gd name="T25" fmla="*/ 5 h 40"/>
                  <a:gd name="T26" fmla="*/ 4 w 40"/>
                  <a:gd name="T27" fmla="*/ 6 h 40"/>
                  <a:gd name="T28" fmla="*/ 2 w 40"/>
                  <a:gd name="T29" fmla="*/ 5 h 40"/>
                  <a:gd name="T30" fmla="*/ 6 w 40"/>
                  <a:gd name="T31" fmla="*/ 8 h 40"/>
                  <a:gd name="T32" fmla="*/ 4 w 40"/>
                  <a:gd name="T33" fmla="*/ 10 h 40"/>
                  <a:gd name="T34" fmla="*/ 0 w 40"/>
                  <a:gd name="T35" fmla="*/ 7 h 40"/>
                  <a:gd name="T36" fmla="*/ 2 w 40"/>
                  <a:gd name="T37" fmla="*/ 5 h 40"/>
                  <a:gd name="T38" fmla="*/ 6 w 40"/>
                  <a:gd name="T39" fmla="*/ 8 h 4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0"/>
                  <a:gd name="T61" fmla="*/ 0 h 40"/>
                  <a:gd name="T62" fmla="*/ 40 w 40"/>
                  <a:gd name="T63" fmla="*/ 40 h 4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0" h="40">
                    <a:moveTo>
                      <a:pt x="40" y="13"/>
                    </a:moveTo>
                    <a:lnTo>
                      <a:pt x="31" y="23"/>
                    </a:lnTo>
                    <a:lnTo>
                      <a:pt x="18" y="8"/>
                    </a:lnTo>
                    <a:lnTo>
                      <a:pt x="26" y="0"/>
                    </a:lnTo>
                    <a:lnTo>
                      <a:pt x="40" y="13"/>
                    </a:lnTo>
                    <a:close/>
                    <a:moveTo>
                      <a:pt x="31" y="23"/>
                    </a:moveTo>
                    <a:lnTo>
                      <a:pt x="21" y="32"/>
                    </a:lnTo>
                    <a:lnTo>
                      <a:pt x="8" y="18"/>
                    </a:lnTo>
                    <a:lnTo>
                      <a:pt x="18" y="8"/>
                    </a:lnTo>
                    <a:lnTo>
                      <a:pt x="31" y="23"/>
                    </a:lnTo>
                    <a:close/>
                    <a:moveTo>
                      <a:pt x="7" y="20"/>
                    </a:moveTo>
                    <a:lnTo>
                      <a:pt x="7" y="20"/>
                    </a:lnTo>
                    <a:lnTo>
                      <a:pt x="8" y="18"/>
                    </a:lnTo>
                    <a:lnTo>
                      <a:pt x="14" y="25"/>
                    </a:lnTo>
                    <a:lnTo>
                      <a:pt x="7" y="20"/>
                    </a:lnTo>
                    <a:close/>
                    <a:moveTo>
                      <a:pt x="22" y="31"/>
                    </a:moveTo>
                    <a:lnTo>
                      <a:pt x="15" y="40"/>
                    </a:lnTo>
                    <a:lnTo>
                      <a:pt x="0" y="29"/>
                    </a:lnTo>
                    <a:lnTo>
                      <a:pt x="7" y="20"/>
                    </a:lnTo>
                    <a:lnTo>
                      <a:pt x="22"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95" name="Freeform 1386">
                <a:extLst>
                  <a:ext uri="{FF2B5EF4-FFF2-40B4-BE49-F238E27FC236}">
                    <a16:creationId xmlns:a16="http://schemas.microsoft.com/office/drawing/2014/main" id="{235275B9-F1DA-404A-B8EE-6A963F845442}"/>
                  </a:ext>
                </a:extLst>
              </p:cNvPr>
              <p:cNvSpPr>
                <a:spLocks noEditPoints="1"/>
              </p:cNvSpPr>
              <p:nvPr/>
            </p:nvSpPr>
            <p:spPr bwMode="auto">
              <a:xfrm>
                <a:off x="2008" y="1131"/>
                <a:ext cx="5" cy="9"/>
              </a:xfrm>
              <a:custGeom>
                <a:avLst/>
                <a:gdLst>
                  <a:gd name="T0" fmla="*/ 2 w 22"/>
                  <a:gd name="T1" fmla="*/ 4 h 38"/>
                  <a:gd name="T2" fmla="*/ 5 w 22"/>
                  <a:gd name="T3" fmla="*/ 0 h 38"/>
                  <a:gd name="T4" fmla="*/ 2 w 22"/>
                  <a:gd name="T5" fmla="*/ 4 h 38"/>
                  <a:gd name="T6" fmla="*/ 3 w 22"/>
                  <a:gd name="T7" fmla="*/ 6 h 38"/>
                  <a:gd name="T8" fmla="*/ 2 w 22"/>
                  <a:gd name="T9" fmla="*/ 4 h 38"/>
                  <a:gd name="T10" fmla="*/ 5 w 22"/>
                  <a:gd name="T11" fmla="*/ 7 h 38"/>
                  <a:gd name="T12" fmla="*/ 4 w 22"/>
                  <a:gd name="T13" fmla="*/ 9 h 38"/>
                  <a:gd name="T14" fmla="*/ 0 w 22"/>
                  <a:gd name="T15" fmla="*/ 7 h 38"/>
                  <a:gd name="T16" fmla="*/ 2 w 22"/>
                  <a:gd name="T17" fmla="*/ 4 h 38"/>
                  <a:gd name="T18" fmla="*/ 5 w 22"/>
                  <a:gd name="T19" fmla="*/ 7 h 3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
                  <a:gd name="T31" fmla="*/ 0 h 38"/>
                  <a:gd name="T32" fmla="*/ 22 w 22"/>
                  <a:gd name="T33" fmla="*/ 38 h 3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 h="38">
                    <a:moveTo>
                      <a:pt x="7" y="18"/>
                    </a:moveTo>
                    <a:lnTo>
                      <a:pt x="20" y="0"/>
                    </a:lnTo>
                    <a:lnTo>
                      <a:pt x="7" y="18"/>
                    </a:lnTo>
                    <a:lnTo>
                      <a:pt x="15" y="24"/>
                    </a:lnTo>
                    <a:lnTo>
                      <a:pt x="7" y="18"/>
                    </a:lnTo>
                    <a:close/>
                    <a:moveTo>
                      <a:pt x="22" y="29"/>
                    </a:moveTo>
                    <a:lnTo>
                      <a:pt x="17" y="38"/>
                    </a:lnTo>
                    <a:lnTo>
                      <a:pt x="0" y="28"/>
                    </a:lnTo>
                    <a:lnTo>
                      <a:pt x="7" y="18"/>
                    </a:lnTo>
                    <a:lnTo>
                      <a:pt x="22"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96" name="Freeform 1387">
                <a:extLst>
                  <a:ext uri="{FF2B5EF4-FFF2-40B4-BE49-F238E27FC236}">
                    <a16:creationId xmlns:a16="http://schemas.microsoft.com/office/drawing/2014/main" id="{758CE31D-D5DF-4C11-9DB1-A1350C2912F1}"/>
                  </a:ext>
                </a:extLst>
              </p:cNvPr>
              <p:cNvSpPr>
                <a:spLocks noEditPoints="1"/>
              </p:cNvSpPr>
              <p:nvPr/>
            </p:nvSpPr>
            <p:spPr bwMode="auto">
              <a:xfrm>
                <a:off x="2006" y="1138"/>
                <a:ext cx="6" cy="4"/>
              </a:xfrm>
              <a:custGeom>
                <a:avLst/>
                <a:gdLst>
                  <a:gd name="T0" fmla="*/ 1 w 22"/>
                  <a:gd name="T1" fmla="*/ 1 h 18"/>
                  <a:gd name="T2" fmla="*/ 1 w 22"/>
                  <a:gd name="T3" fmla="*/ 0 h 18"/>
                  <a:gd name="T4" fmla="*/ 1 w 22"/>
                  <a:gd name="T5" fmla="*/ 0 h 18"/>
                  <a:gd name="T6" fmla="*/ 3 w 22"/>
                  <a:gd name="T7" fmla="*/ 1 h 18"/>
                  <a:gd name="T8" fmla="*/ 1 w 22"/>
                  <a:gd name="T9" fmla="*/ 1 h 18"/>
                  <a:gd name="T10" fmla="*/ 6 w 22"/>
                  <a:gd name="T11" fmla="*/ 2 h 18"/>
                  <a:gd name="T12" fmla="*/ 5 w 22"/>
                  <a:gd name="T13" fmla="*/ 4 h 18"/>
                  <a:gd name="T14" fmla="*/ 0 w 22"/>
                  <a:gd name="T15" fmla="*/ 2 h 18"/>
                  <a:gd name="T16" fmla="*/ 1 w 22"/>
                  <a:gd name="T17" fmla="*/ 1 h 18"/>
                  <a:gd name="T18" fmla="*/ 6 w 22"/>
                  <a:gd name="T19" fmla="*/ 2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
                  <a:gd name="T31" fmla="*/ 0 h 18"/>
                  <a:gd name="T32" fmla="*/ 22 w 22"/>
                  <a:gd name="T33" fmla="*/ 18 h 1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 h="18">
                    <a:moveTo>
                      <a:pt x="3" y="3"/>
                    </a:moveTo>
                    <a:lnTo>
                      <a:pt x="4" y="1"/>
                    </a:lnTo>
                    <a:lnTo>
                      <a:pt x="4" y="0"/>
                    </a:lnTo>
                    <a:lnTo>
                      <a:pt x="12" y="5"/>
                    </a:lnTo>
                    <a:lnTo>
                      <a:pt x="3" y="3"/>
                    </a:lnTo>
                    <a:close/>
                    <a:moveTo>
                      <a:pt x="22" y="8"/>
                    </a:moveTo>
                    <a:lnTo>
                      <a:pt x="19" y="18"/>
                    </a:lnTo>
                    <a:lnTo>
                      <a:pt x="0" y="11"/>
                    </a:lnTo>
                    <a:lnTo>
                      <a:pt x="3" y="3"/>
                    </a:lnTo>
                    <a:lnTo>
                      <a:pt x="22"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97" name="Freeform 1388">
                <a:extLst>
                  <a:ext uri="{FF2B5EF4-FFF2-40B4-BE49-F238E27FC236}">
                    <a16:creationId xmlns:a16="http://schemas.microsoft.com/office/drawing/2014/main" id="{541CCCFC-2029-4C7F-B458-76F6B9D53DBC}"/>
                  </a:ext>
                </a:extLst>
              </p:cNvPr>
              <p:cNvSpPr>
                <a:spLocks/>
              </p:cNvSpPr>
              <p:nvPr/>
            </p:nvSpPr>
            <p:spPr bwMode="auto">
              <a:xfrm>
                <a:off x="2006" y="1141"/>
                <a:ext cx="3" cy="1"/>
              </a:xfrm>
              <a:custGeom>
                <a:avLst/>
                <a:gdLst>
                  <a:gd name="T0" fmla="*/ 0 w 10"/>
                  <a:gd name="T1" fmla="*/ 1 h 4"/>
                  <a:gd name="T2" fmla="*/ 0 w 10"/>
                  <a:gd name="T3" fmla="*/ 1 h 4"/>
                  <a:gd name="T4" fmla="*/ 0 w 10"/>
                  <a:gd name="T5" fmla="*/ 0 h 4"/>
                  <a:gd name="T6" fmla="*/ 3 w 10"/>
                  <a:gd name="T7" fmla="*/ 1 h 4"/>
                  <a:gd name="T8" fmla="*/ 0 w 10"/>
                  <a:gd name="T9" fmla="*/ 1 h 4"/>
                  <a:gd name="T10" fmla="*/ 0 60000 65536"/>
                  <a:gd name="T11" fmla="*/ 0 60000 65536"/>
                  <a:gd name="T12" fmla="*/ 0 60000 65536"/>
                  <a:gd name="T13" fmla="*/ 0 60000 65536"/>
                  <a:gd name="T14" fmla="*/ 0 60000 65536"/>
                  <a:gd name="T15" fmla="*/ 0 w 10"/>
                  <a:gd name="T16" fmla="*/ 0 h 4"/>
                  <a:gd name="T17" fmla="*/ 10 w 10"/>
                  <a:gd name="T18" fmla="*/ 4 h 4"/>
                </a:gdLst>
                <a:ahLst/>
                <a:cxnLst>
                  <a:cxn ang="T10">
                    <a:pos x="T0" y="T1"/>
                  </a:cxn>
                  <a:cxn ang="T11">
                    <a:pos x="T2" y="T3"/>
                  </a:cxn>
                  <a:cxn ang="T12">
                    <a:pos x="T4" y="T5"/>
                  </a:cxn>
                  <a:cxn ang="T13">
                    <a:pos x="T6" y="T7"/>
                  </a:cxn>
                  <a:cxn ang="T14">
                    <a:pos x="T8" y="T9"/>
                  </a:cxn>
                </a:cxnLst>
                <a:rect l="T15" t="T16" r="T17" b="T18"/>
                <a:pathLst>
                  <a:path w="10" h="4">
                    <a:moveTo>
                      <a:pt x="0" y="4"/>
                    </a:moveTo>
                    <a:lnTo>
                      <a:pt x="0" y="3"/>
                    </a:lnTo>
                    <a:lnTo>
                      <a:pt x="0" y="0"/>
                    </a:lnTo>
                    <a:lnTo>
                      <a:pt x="10" y="4"/>
                    </a:lnTo>
                    <a:lnTo>
                      <a:pt x="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298" name="Rectangle 1389">
                <a:extLst>
                  <a:ext uri="{FF2B5EF4-FFF2-40B4-BE49-F238E27FC236}">
                    <a16:creationId xmlns:a16="http://schemas.microsoft.com/office/drawing/2014/main" id="{164F13E2-0729-4731-8E7D-CF5F5DED4CBB}"/>
                  </a:ext>
                </a:extLst>
              </p:cNvPr>
              <p:cNvSpPr>
                <a:spLocks noChangeArrowheads="1"/>
              </p:cNvSpPr>
              <p:nvPr/>
            </p:nvSpPr>
            <p:spPr bwMode="auto">
              <a:xfrm>
                <a:off x="2006" y="1141"/>
                <a:ext cx="5" cy="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16299" name="Freeform 1390">
                <a:extLst>
                  <a:ext uri="{FF2B5EF4-FFF2-40B4-BE49-F238E27FC236}">
                    <a16:creationId xmlns:a16="http://schemas.microsoft.com/office/drawing/2014/main" id="{8AB02CCB-024F-4387-9E6F-9D231D56A374}"/>
                  </a:ext>
                </a:extLst>
              </p:cNvPr>
              <p:cNvSpPr>
                <a:spLocks noEditPoints="1"/>
              </p:cNvSpPr>
              <p:nvPr/>
            </p:nvSpPr>
            <p:spPr bwMode="auto">
              <a:xfrm>
                <a:off x="2006" y="1143"/>
                <a:ext cx="6" cy="6"/>
              </a:xfrm>
              <a:custGeom>
                <a:avLst/>
                <a:gdLst>
                  <a:gd name="T0" fmla="*/ 5 w 21"/>
                  <a:gd name="T1" fmla="*/ 0 h 23"/>
                  <a:gd name="T2" fmla="*/ 5 w 21"/>
                  <a:gd name="T3" fmla="*/ 2 h 23"/>
                  <a:gd name="T4" fmla="*/ 0 w 21"/>
                  <a:gd name="T5" fmla="*/ 2 h 23"/>
                  <a:gd name="T6" fmla="*/ 0 w 21"/>
                  <a:gd name="T7" fmla="*/ 0 h 23"/>
                  <a:gd name="T8" fmla="*/ 5 w 21"/>
                  <a:gd name="T9" fmla="*/ 0 h 23"/>
                  <a:gd name="T10" fmla="*/ 5 w 21"/>
                  <a:gd name="T11" fmla="*/ 2 h 23"/>
                  <a:gd name="T12" fmla="*/ 5 w 21"/>
                  <a:gd name="T13" fmla="*/ 3 h 23"/>
                  <a:gd name="T14" fmla="*/ 0 w 21"/>
                  <a:gd name="T15" fmla="*/ 3 h 23"/>
                  <a:gd name="T16" fmla="*/ 0 w 21"/>
                  <a:gd name="T17" fmla="*/ 2 h 23"/>
                  <a:gd name="T18" fmla="*/ 5 w 21"/>
                  <a:gd name="T19" fmla="*/ 2 h 23"/>
                  <a:gd name="T20" fmla="*/ 0 w 21"/>
                  <a:gd name="T21" fmla="*/ 4 h 23"/>
                  <a:gd name="T22" fmla="*/ 0 w 21"/>
                  <a:gd name="T23" fmla="*/ 4 h 23"/>
                  <a:gd name="T24" fmla="*/ 0 w 21"/>
                  <a:gd name="T25" fmla="*/ 3 h 23"/>
                  <a:gd name="T26" fmla="*/ 3 w 21"/>
                  <a:gd name="T27" fmla="*/ 3 h 23"/>
                  <a:gd name="T28" fmla="*/ 0 w 21"/>
                  <a:gd name="T29" fmla="*/ 4 h 23"/>
                  <a:gd name="T30" fmla="*/ 5 w 21"/>
                  <a:gd name="T31" fmla="*/ 2 h 23"/>
                  <a:gd name="T32" fmla="*/ 6 w 21"/>
                  <a:gd name="T33" fmla="*/ 4 h 23"/>
                  <a:gd name="T34" fmla="*/ 1 w 21"/>
                  <a:gd name="T35" fmla="*/ 6 h 23"/>
                  <a:gd name="T36" fmla="*/ 0 w 21"/>
                  <a:gd name="T37" fmla="*/ 4 h 23"/>
                  <a:gd name="T38" fmla="*/ 5 w 21"/>
                  <a:gd name="T39" fmla="*/ 2 h 2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1"/>
                  <a:gd name="T61" fmla="*/ 0 h 23"/>
                  <a:gd name="T62" fmla="*/ 21 w 21"/>
                  <a:gd name="T63" fmla="*/ 23 h 2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1" h="23">
                    <a:moveTo>
                      <a:pt x="19" y="0"/>
                    </a:moveTo>
                    <a:lnTo>
                      <a:pt x="19" y="9"/>
                    </a:lnTo>
                    <a:lnTo>
                      <a:pt x="0" y="9"/>
                    </a:lnTo>
                    <a:lnTo>
                      <a:pt x="0" y="0"/>
                    </a:lnTo>
                    <a:lnTo>
                      <a:pt x="19" y="0"/>
                    </a:lnTo>
                    <a:close/>
                    <a:moveTo>
                      <a:pt x="19" y="9"/>
                    </a:moveTo>
                    <a:lnTo>
                      <a:pt x="19" y="12"/>
                    </a:lnTo>
                    <a:lnTo>
                      <a:pt x="0" y="12"/>
                    </a:lnTo>
                    <a:lnTo>
                      <a:pt x="0" y="9"/>
                    </a:lnTo>
                    <a:lnTo>
                      <a:pt x="19" y="9"/>
                    </a:lnTo>
                    <a:close/>
                    <a:moveTo>
                      <a:pt x="1" y="17"/>
                    </a:moveTo>
                    <a:lnTo>
                      <a:pt x="0" y="15"/>
                    </a:lnTo>
                    <a:lnTo>
                      <a:pt x="0" y="12"/>
                    </a:lnTo>
                    <a:lnTo>
                      <a:pt x="10" y="12"/>
                    </a:lnTo>
                    <a:lnTo>
                      <a:pt x="1" y="17"/>
                    </a:lnTo>
                    <a:close/>
                    <a:moveTo>
                      <a:pt x="18" y="9"/>
                    </a:moveTo>
                    <a:lnTo>
                      <a:pt x="21" y="15"/>
                    </a:lnTo>
                    <a:lnTo>
                      <a:pt x="4" y="23"/>
                    </a:lnTo>
                    <a:lnTo>
                      <a:pt x="1" y="17"/>
                    </a:lnTo>
                    <a:lnTo>
                      <a:pt x="18"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00" name="Freeform 1391">
                <a:extLst>
                  <a:ext uri="{FF2B5EF4-FFF2-40B4-BE49-F238E27FC236}">
                    <a16:creationId xmlns:a16="http://schemas.microsoft.com/office/drawing/2014/main" id="{CAC8A8E4-8FC4-45CF-8211-3D0A7C343716}"/>
                  </a:ext>
                </a:extLst>
              </p:cNvPr>
              <p:cNvSpPr>
                <a:spLocks noEditPoints="1"/>
              </p:cNvSpPr>
              <p:nvPr/>
            </p:nvSpPr>
            <p:spPr bwMode="auto">
              <a:xfrm>
                <a:off x="2008" y="1146"/>
                <a:ext cx="4" cy="5"/>
              </a:xfrm>
              <a:custGeom>
                <a:avLst/>
                <a:gdLst>
                  <a:gd name="T0" fmla="*/ 1 w 19"/>
                  <a:gd name="T1" fmla="*/ 4 h 21"/>
                  <a:gd name="T2" fmla="*/ 0 w 19"/>
                  <a:gd name="T3" fmla="*/ 4 h 21"/>
                  <a:gd name="T4" fmla="*/ 0 w 19"/>
                  <a:gd name="T5" fmla="*/ 3 h 21"/>
                  <a:gd name="T6" fmla="*/ 2 w 19"/>
                  <a:gd name="T7" fmla="*/ 2 h 21"/>
                  <a:gd name="T8" fmla="*/ 1 w 19"/>
                  <a:gd name="T9" fmla="*/ 4 h 21"/>
                  <a:gd name="T10" fmla="*/ 3 w 19"/>
                  <a:gd name="T11" fmla="*/ 0 h 21"/>
                  <a:gd name="T12" fmla="*/ 4 w 19"/>
                  <a:gd name="T13" fmla="*/ 1 h 21"/>
                  <a:gd name="T14" fmla="*/ 2 w 19"/>
                  <a:gd name="T15" fmla="*/ 5 h 21"/>
                  <a:gd name="T16" fmla="*/ 1 w 19"/>
                  <a:gd name="T17" fmla="*/ 4 h 21"/>
                  <a:gd name="T18" fmla="*/ 3 w 19"/>
                  <a:gd name="T19" fmla="*/ 0 h 2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
                  <a:gd name="T31" fmla="*/ 0 h 21"/>
                  <a:gd name="T32" fmla="*/ 19 w 19"/>
                  <a:gd name="T33" fmla="*/ 21 h 2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 h="21">
                    <a:moveTo>
                      <a:pt x="5" y="18"/>
                    </a:moveTo>
                    <a:lnTo>
                      <a:pt x="1" y="17"/>
                    </a:lnTo>
                    <a:lnTo>
                      <a:pt x="0" y="13"/>
                    </a:lnTo>
                    <a:lnTo>
                      <a:pt x="8" y="9"/>
                    </a:lnTo>
                    <a:lnTo>
                      <a:pt x="5" y="18"/>
                    </a:lnTo>
                    <a:close/>
                    <a:moveTo>
                      <a:pt x="13" y="0"/>
                    </a:moveTo>
                    <a:lnTo>
                      <a:pt x="19" y="4"/>
                    </a:lnTo>
                    <a:lnTo>
                      <a:pt x="10" y="21"/>
                    </a:lnTo>
                    <a:lnTo>
                      <a:pt x="5" y="18"/>
                    </a:lnTo>
                    <a:lnTo>
                      <a:pt x="1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01" name="Freeform 1392">
                <a:extLst>
                  <a:ext uri="{FF2B5EF4-FFF2-40B4-BE49-F238E27FC236}">
                    <a16:creationId xmlns:a16="http://schemas.microsoft.com/office/drawing/2014/main" id="{3A8A931E-E709-4C21-B1C7-BF757654A9A7}"/>
                  </a:ext>
                </a:extLst>
              </p:cNvPr>
              <p:cNvSpPr>
                <a:spLocks noEditPoints="1"/>
              </p:cNvSpPr>
              <p:nvPr/>
            </p:nvSpPr>
            <p:spPr bwMode="auto">
              <a:xfrm>
                <a:off x="2010" y="1146"/>
                <a:ext cx="7" cy="8"/>
              </a:xfrm>
              <a:custGeom>
                <a:avLst/>
                <a:gdLst>
                  <a:gd name="T0" fmla="*/ 2 w 30"/>
                  <a:gd name="T1" fmla="*/ 0 h 29"/>
                  <a:gd name="T2" fmla="*/ 3 w 30"/>
                  <a:gd name="T3" fmla="*/ 0 h 29"/>
                  <a:gd name="T4" fmla="*/ 3 w 30"/>
                  <a:gd name="T5" fmla="*/ 0 h 29"/>
                  <a:gd name="T6" fmla="*/ 1 w 30"/>
                  <a:gd name="T7" fmla="*/ 2 h 29"/>
                  <a:gd name="T8" fmla="*/ 2 w 30"/>
                  <a:gd name="T9" fmla="*/ 0 h 29"/>
                  <a:gd name="T10" fmla="*/ 3 w 30"/>
                  <a:gd name="T11" fmla="*/ 0 h 29"/>
                  <a:gd name="T12" fmla="*/ 7 w 30"/>
                  <a:gd name="T13" fmla="*/ 4 h 29"/>
                  <a:gd name="T14" fmla="*/ 5 w 30"/>
                  <a:gd name="T15" fmla="*/ 8 h 29"/>
                  <a:gd name="T16" fmla="*/ 0 w 30"/>
                  <a:gd name="T17" fmla="*/ 4 h 29"/>
                  <a:gd name="T18" fmla="*/ 3 w 30"/>
                  <a:gd name="T19" fmla="*/ 0 h 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0"/>
                  <a:gd name="T31" fmla="*/ 0 h 29"/>
                  <a:gd name="T32" fmla="*/ 30 w 30"/>
                  <a:gd name="T33" fmla="*/ 29 h 2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0" h="29">
                    <a:moveTo>
                      <a:pt x="10" y="0"/>
                    </a:moveTo>
                    <a:lnTo>
                      <a:pt x="11" y="1"/>
                    </a:lnTo>
                    <a:lnTo>
                      <a:pt x="6" y="8"/>
                    </a:lnTo>
                    <a:lnTo>
                      <a:pt x="10" y="0"/>
                    </a:lnTo>
                    <a:close/>
                    <a:moveTo>
                      <a:pt x="11" y="1"/>
                    </a:moveTo>
                    <a:lnTo>
                      <a:pt x="30" y="13"/>
                    </a:lnTo>
                    <a:lnTo>
                      <a:pt x="20" y="29"/>
                    </a:lnTo>
                    <a:lnTo>
                      <a:pt x="0" y="16"/>
                    </a:lnTo>
                    <a:lnTo>
                      <a:pt x="1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02" name="Freeform 1393">
                <a:extLst>
                  <a:ext uri="{FF2B5EF4-FFF2-40B4-BE49-F238E27FC236}">
                    <a16:creationId xmlns:a16="http://schemas.microsoft.com/office/drawing/2014/main" id="{5C1374F6-899F-4E7C-9328-B6D176C20E8F}"/>
                  </a:ext>
                </a:extLst>
              </p:cNvPr>
              <p:cNvSpPr>
                <a:spLocks noEditPoints="1"/>
              </p:cNvSpPr>
              <p:nvPr/>
            </p:nvSpPr>
            <p:spPr bwMode="auto">
              <a:xfrm>
                <a:off x="2014" y="1150"/>
                <a:ext cx="9" cy="8"/>
              </a:xfrm>
              <a:custGeom>
                <a:avLst/>
                <a:gdLst>
                  <a:gd name="T0" fmla="*/ 3 w 34"/>
                  <a:gd name="T1" fmla="*/ 0 h 34"/>
                  <a:gd name="T2" fmla="*/ 3 w 34"/>
                  <a:gd name="T3" fmla="*/ 0 h 34"/>
                  <a:gd name="T4" fmla="*/ 3 w 34"/>
                  <a:gd name="T5" fmla="*/ 0 h 34"/>
                  <a:gd name="T6" fmla="*/ 2 w 34"/>
                  <a:gd name="T7" fmla="*/ 2 h 34"/>
                  <a:gd name="T8" fmla="*/ 3 w 34"/>
                  <a:gd name="T9" fmla="*/ 0 h 34"/>
                  <a:gd name="T10" fmla="*/ 3 w 34"/>
                  <a:gd name="T11" fmla="*/ 0 h 34"/>
                  <a:gd name="T12" fmla="*/ 9 w 34"/>
                  <a:gd name="T13" fmla="*/ 5 h 34"/>
                  <a:gd name="T14" fmla="*/ 6 w 34"/>
                  <a:gd name="T15" fmla="*/ 8 h 34"/>
                  <a:gd name="T16" fmla="*/ 0 w 34"/>
                  <a:gd name="T17" fmla="*/ 4 h 34"/>
                  <a:gd name="T18" fmla="*/ 3 w 34"/>
                  <a:gd name="T19" fmla="*/ 0 h 3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4"/>
                  <a:gd name="T31" fmla="*/ 0 h 34"/>
                  <a:gd name="T32" fmla="*/ 34 w 34"/>
                  <a:gd name="T33" fmla="*/ 34 h 3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4" h="34">
                    <a:moveTo>
                      <a:pt x="11" y="0"/>
                    </a:moveTo>
                    <a:lnTo>
                      <a:pt x="12" y="1"/>
                    </a:lnTo>
                    <a:lnTo>
                      <a:pt x="7" y="9"/>
                    </a:lnTo>
                    <a:lnTo>
                      <a:pt x="11" y="0"/>
                    </a:lnTo>
                    <a:close/>
                    <a:moveTo>
                      <a:pt x="12" y="1"/>
                    </a:moveTo>
                    <a:lnTo>
                      <a:pt x="34" y="20"/>
                    </a:lnTo>
                    <a:lnTo>
                      <a:pt x="22" y="34"/>
                    </a:lnTo>
                    <a:lnTo>
                      <a:pt x="0" y="15"/>
                    </a:lnTo>
                    <a:lnTo>
                      <a:pt x="1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03" name="Freeform 1394">
                <a:extLst>
                  <a:ext uri="{FF2B5EF4-FFF2-40B4-BE49-F238E27FC236}">
                    <a16:creationId xmlns:a16="http://schemas.microsoft.com/office/drawing/2014/main" id="{89837D97-F039-408F-B99A-6512E2095E0E}"/>
                  </a:ext>
                </a:extLst>
              </p:cNvPr>
              <p:cNvSpPr>
                <a:spLocks noEditPoints="1"/>
              </p:cNvSpPr>
              <p:nvPr/>
            </p:nvSpPr>
            <p:spPr bwMode="auto">
              <a:xfrm>
                <a:off x="2020" y="1155"/>
                <a:ext cx="10" cy="10"/>
              </a:xfrm>
              <a:custGeom>
                <a:avLst/>
                <a:gdLst>
                  <a:gd name="T0" fmla="*/ 3 w 41"/>
                  <a:gd name="T1" fmla="*/ 0 h 39"/>
                  <a:gd name="T2" fmla="*/ 3 w 41"/>
                  <a:gd name="T3" fmla="*/ 0 h 39"/>
                  <a:gd name="T4" fmla="*/ 3 w 41"/>
                  <a:gd name="T5" fmla="*/ 0 h 39"/>
                  <a:gd name="T6" fmla="*/ 2 w 41"/>
                  <a:gd name="T7" fmla="*/ 2 h 39"/>
                  <a:gd name="T8" fmla="*/ 3 w 41"/>
                  <a:gd name="T9" fmla="*/ 0 h 39"/>
                  <a:gd name="T10" fmla="*/ 3 w 41"/>
                  <a:gd name="T11" fmla="*/ 0 h 39"/>
                  <a:gd name="T12" fmla="*/ 10 w 41"/>
                  <a:gd name="T13" fmla="*/ 6 h 39"/>
                  <a:gd name="T14" fmla="*/ 7 w 41"/>
                  <a:gd name="T15" fmla="*/ 10 h 39"/>
                  <a:gd name="T16" fmla="*/ 0 w 41"/>
                  <a:gd name="T17" fmla="*/ 4 h 39"/>
                  <a:gd name="T18" fmla="*/ 3 w 41"/>
                  <a:gd name="T19" fmla="*/ 0 h 3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1"/>
                  <a:gd name="T31" fmla="*/ 0 h 39"/>
                  <a:gd name="T32" fmla="*/ 41 w 41"/>
                  <a:gd name="T33" fmla="*/ 39 h 3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1" h="39">
                    <a:moveTo>
                      <a:pt x="12" y="0"/>
                    </a:moveTo>
                    <a:lnTo>
                      <a:pt x="12" y="0"/>
                    </a:lnTo>
                    <a:lnTo>
                      <a:pt x="7" y="7"/>
                    </a:lnTo>
                    <a:lnTo>
                      <a:pt x="12" y="0"/>
                    </a:lnTo>
                    <a:close/>
                    <a:moveTo>
                      <a:pt x="12" y="0"/>
                    </a:moveTo>
                    <a:lnTo>
                      <a:pt x="41" y="25"/>
                    </a:lnTo>
                    <a:lnTo>
                      <a:pt x="29" y="39"/>
                    </a:lnTo>
                    <a:lnTo>
                      <a:pt x="0" y="14"/>
                    </a:lnTo>
                    <a:lnTo>
                      <a:pt x="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04" name="Freeform 1395">
                <a:extLst>
                  <a:ext uri="{FF2B5EF4-FFF2-40B4-BE49-F238E27FC236}">
                    <a16:creationId xmlns:a16="http://schemas.microsoft.com/office/drawing/2014/main" id="{2F2B924E-56E8-4686-8605-83DB236A7408}"/>
                  </a:ext>
                </a:extLst>
              </p:cNvPr>
              <p:cNvSpPr>
                <a:spLocks noEditPoints="1"/>
              </p:cNvSpPr>
              <p:nvPr/>
            </p:nvSpPr>
            <p:spPr bwMode="auto">
              <a:xfrm>
                <a:off x="2027" y="1161"/>
                <a:ext cx="11" cy="11"/>
              </a:xfrm>
              <a:custGeom>
                <a:avLst/>
                <a:gdLst>
                  <a:gd name="T0" fmla="*/ 3 w 44"/>
                  <a:gd name="T1" fmla="*/ 0 h 43"/>
                  <a:gd name="T2" fmla="*/ 4 w 44"/>
                  <a:gd name="T3" fmla="*/ 1 h 43"/>
                  <a:gd name="T4" fmla="*/ 3 w 44"/>
                  <a:gd name="T5" fmla="*/ 0 h 43"/>
                  <a:gd name="T6" fmla="*/ 2 w 44"/>
                  <a:gd name="T7" fmla="*/ 2 h 43"/>
                  <a:gd name="T8" fmla="*/ 3 w 44"/>
                  <a:gd name="T9" fmla="*/ 0 h 43"/>
                  <a:gd name="T10" fmla="*/ 3 w 44"/>
                  <a:gd name="T11" fmla="*/ 0 h 43"/>
                  <a:gd name="T12" fmla="*/ 11 w 44"/>
                  <a:gd name="T13" fmla="*/ 7 h 43"/>
                  <a:gd name="T14" fmla="*/ 8 w 44"/>
                  <a:gd name="T15" fmla="*/ 11 h 43"/>
                  <a:gd name="T16" fmla="*/ 0 w 44"/>
                  <a:gd name="T17" fmla="*/ 4 h 43"/>
                  <a:gd name="T18" fmla="*/ 3 w 44"/>
                  <a:gd name="T19" fmla="*/ 0 h 4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4"/>
                  <a:gd name="T31" fmla="*/ 0 h 43"/>
                  <a:gd name="T32" fmla="*/ 44 w 44"/>
                  <a:gd name="T33" fmla="*/ 43 h 4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4" h="43">
                    <a:moveTo>
                      <a:pt x="12" y="0"/>
                    </a:moveTo>
                    <a:lnTo>
                      <a:pt x="14" y="2"/>
                    </a:lnTo>
                    <a:lnTo>
                      <a:pt x="12" y="0"/>
                    </a:lnTo>
                    <a:lnTo>
                      <a:pt x="6" y="8"/>
                    </a:lnTo>
                    <a:lnTo>
                      <a:pt x="12" y="0"/>
                    </a:lnTo>
                    <a:close/>
                    <a:moveTo>
                      <a:pt x="12" y="0"/>
                    </a:moveTo>
                    <a:lnTo>
                      <a:pt x="44" y="29"/>
                    </a:lnTo>
                    <a:lnTo>
                      <a:pt x="32" y="43"/>
                    </a:lnTo>
                    <a:lnTo>
                      <a:pt x="0" y="14"/>
                    </a:lnTo>
                    <a:lnTo>
                      <a:pt x="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05" name="Freeform 1396">
                <a:extLst>
                  <a:ext uri="{FF2B5EF4-FFF2-40B4-BE49-F238E27FC236}">
                    <a16:creationId xmlns:a16="http://schemas.microsoft.com/office/drawing/2014/main" id="{14193401-1F19-49FB-AB2E-32A2A398C191}"/>
                  </a:ext>
                </a:extLst>
              </p:cNvPr>
              <p:cNvSpPr>
                <a:spLocks noEditPoints="1"/>
              </p:cNvSpPr>
              <p:nvPr/>
            </p:nvSpPr>
            <p:spPr bwMode="auto">
              <a:xfrm>
                <a:off x="2035" y="1168"/>
                <a:ext cx="11" cy="11"/>
              </a:xfrm>
              <a:custGeom>
                <a:avLst/>
                <a:gdLst>
                  <a:gd name="T0" fmla="*/ 3 w 43"/>
                  <a:gd name="T1" fmla="*/ 0 h 45"/>
                  <a:gd name="T2" fmla="*/ 4 w 43"/>
                  <a:gd name="T3" fmla="*/ 0 h 45"/>
                  <a:gd name="T4" fmla="*/ 4 w 43"/>
                  <a:gd name="T5" fmla="*/ 0 h 45"/>
                  <a:gd name="T6" fmla="*/ 2 w 43"/>
                  <a:gd name="T7" fmla="*/ 2 h 45"/>
                  <a:gd name="T8" fmla="*/ 3 w 43"/>
                  <a:gd name="T9" fmla="*/ 0 h 45"/>
                  <a:gd name="T10" fmla="*/ 4 w 43"/>
                  <a:gd name="T11" fmla="*/ 0 h 45"/>
                  <a:gd name="T12" fmla="*/ 11 w 43"/>
                  <a:gd name="T13" fmla="*/ 8 h 45"/>
                  <a:gd name="T14" fmla="*/ 7 w 43"/>
                  <a:gd name="T15" fmla="*/ 11 h 45"/>
                  <a:gd name="T16" fmla="*/ 0 w 43"/>
                  <a:gd name="T17" fmla="*/ 3 h 45"/>
                  <a:gd name="T18" fmla="*/ 4 w 43"/>
                  <a:gd name="T19" fmla="*/ 0 h 4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3"/>
                  <a:gd name="T31" fmla="*/ 0 h 45"/>
                  <a:gd name="T32" fmla="*/ 43 w 43"/>
                  <a:gd name="T33" fmla="*/ 45 h 4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3" h="45">
                    <a:moveTo>
                      <a:pt x="13" y="0"/>
                    </a:moveTo>
                    <a:lnTo>
                      <a:pt x="14" y="1"/>
                    </a:lnTo>
                    <a:lnTo>
                      <a:pt x="6" y="7"/>
                    </a:lnTo>
                    <a:lnTo>
                      <a:pt x="13" y="0"/>
                    </a:lnTo>
                    <a:close/>
                    <a:moveTo>
                      <a:pt x="14" y="1"/>
                    </a:moveTo>
                    <a:lnTo>
                      <a:pt x="43" y="33"/>
                    </a:lnTo>
                    <a:lnTo>
                      <a:pt x="28" y="45"/>
                    </a:lnTo>
                    <a:lnTo>
                      <a:pt x="0" y="14"/>
                    </a:lnTo>
                    <a:lnTo>
                      <a:pt x="14"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06" name="Freeform 1397">
                <a:extLst>
                  <a:ext uri="{FF2B5EF4-FFF2-40B4-BE49-F238E27FC236}">
                    <a16:creationId xmlns:a16="http://schemas.microsoft.com/office/drawing/2014/main" id="{94D374F7-2ADE-46B3-AC27-73CC5F8BDE55}"/>
                  </a:ext>
                </a:extLst>
              </p:cNvPr>
              <p:cNvSpPr>
                <a:spLocks noEditPoints="1"/>
              </p:cNvSpPr>
              <p:nvPr/>
            </p:nvSpPr>
            <p:spPr bwMode="auto">
              <a:xfrm>
                <a:off x="2042" y="1176"/>
                <a:ext cx="10" cy="11"/>
              </a:xfrm>
              <a:custGeom>
                <a:avLst/>
                <a:gdLst>
                  <a:gd name="T0" fmla="*/ 4 w 40"/>
                  <a:gd name="T1" fmla="*/ 0 h 44"/>
                  <a:gd name="T2" fmla="*/ 4 w 40"/>
                  <a:gd name="T3" fmla="*/ 0 h 44"/>
                  <a:gd name="T4" fmla="*/ 4 w 40"/>
                  <a:gd name="T5" fmla="*/ 0 h 44"/>
                  <a:gd name="T6" fmla="*/ 2 w 40"/>
                  <a:gd name="T7" fmla="*/ 2 h 44"/>
                  <a:gd name="T8" fmla="*/ 4 w 40"/>
                  <a:gd name="T9" fmla="*/ 0 h 44"/>
                  <a:gd name="T10" fmla="*/ 4 w 40"/>
                  <a:gd name="T11" fmla="*/ 0 h 44"/>
                  <a:gd name="T12" fmla="*/ 10 w 40"/>
                  <a:gd name="T13" fmla="*/ 8 h 44"/>
                  <a:gd name="T14" fmla="*/ 7 w 40"/>
                  <a:gd name="T15" fmla="*/ 11 h 44"/>
                  <a:gd name="T16" fmla="*/ 0 w 40"/>
                  <a:gd name="T17" fmla="*/ 3 h 44"/>
                  <a:gd name="T18" fmla="*/ 4 w 40"/>
                  <a:gd name="T19" fmla="*/ 0 h 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0"/>
                  <a:gd name="T31" fmla="*/ 0 h 44"/>
                  <a:gd name="T32" fmla="*/ 40 w 40"/>
                  <a:gd name="T33" fmla="*/ 44 h 4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0" h="44">
                    <a:moveTo>
                      <a:pt x="15" y="0"/>
                    </a:moveTo>
                    <a:lnTo>
                      <a:pt x="15" y="0"/>
                    </a:lnTo>
                    <a:lnTo>
                      <a:pt x="7" y="6"/>
                    </a:lnTo>
                    <a:lnTo>
                      <a:pt x="15" y="0"/>
                    </a:lnTo>
                    <a:close/>
                    <a:moveTo>
                      <a:pt x="15" y="0"/>
                    </a:moveTo>
                    <a:lnTo>
                      <a:pt x="40" y="32"/>
                    </a:lnTo>
                    <a:lnTo>
                      <a:pt x="26" y="44"/>
                    </a:lnTo>
                    <a:lnTo>
                      <a:pt x="0" y="12"/>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07" name="Freeform 1398">
                <a:extLst>
                  <a:ext uri="{FF2B5EF4-FFF2-40B4-BE49-F238E27FC236}">
                    <a16:creationId xmlns:a16="http://schemas.microsoft.com/office/drawing/2014/main" id="{6404A721-F3BC-42B4-A12E-56A97E1BA7F0}"/>
                  </a:ext>
                </a:extLst>
              </p:cNvPr>
              <p:cNvSpPr>
                <a:spLocks noEditPoints="1"/>
              </p:cNvSpPr>
              <p:nvPr/>
            </p:nvSpPr>
            <p:spPr bwMode="auto">
              <a:xfrm>
                <a:off x="2048" y="1184"/>
                <a:ext cx="9" cy="12"/>
              </a:xfrm>
              <a:custGeom>
                <a:avLst/>
                <a:gdLst>
                  <a:gd name="T0" fmla="*/ 4 w 36"/>
                  <a:gd name="T1" fmla="*/ 0 h 45"/>
                  <a:gd name="T2" fmla="*/ 4 w 36"/>
                  <a:gd name="T3" fmla="*/ 0 h 45"/>
                  <a:gd name="T4" fmla="*/ 4 w 36"/>
                  <a:gd name="T5" fmla="*/ 0 h 45"/>
                  <a:gd name="T6" fmla="*/ 2 w 36"/>
                  <a:gd name="T7" fmla="*/ 1 h 45"/>
                  <a:gd name="T8" fmla="*/ 4 w 36"/>
                  <a:gd name="T9" fmla="*/ 0 h 45"/>
                  <a:gd name="T10" fmla="*/ 4 w 36"/>
                  <a:gd name="T11" fmla="*/ 0 h 45"/>
                  <a:gd name="T12" fmla="*/ 9 w 36"/>
                  <a:gd name="T13" fmla="*/ 10 h 45"/>
                  <a:gd name="T14" fmla="*/ 5 w 36"/>
                  <a:gd name="T15" fmla="*/ 12 h 45"/>
                  <a:gd name="T16" fmla="*/ 0 w 36"/>
                  <a:gd name="T17" fmla="*/ 3 h 45"/>
                  <a:gd name="T18" fmla="*/ 4 w 36"/>
                  <a:gd name="T19" fmla="*/ 0 h 4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6"/>
                  <a:gd name="T31" fmla="*/ 0 h 45"/>
                  <a:gd name="T32" fmla="*/ 36 w 36"/>
                  <a:gd name="T33" fmla="*/ 45 h 4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6" h="45">
                    <a:moveTo>
                      <a:pt x="16" y="0"/>
                    </a:moveTo>
                    <a:lnTo>
                      <a:pt x="17" y="1"/>
                    </a:lnTo>
                    <a:lnTo>
                      <a:pt x="8" y="5"/>
                    </a:lnTo>
                    <a:lnTo>
                      <a:pt x="16" y="0"/>
                    </a:lnTo>
                    <a:close/>
                    <a:moveTo>
                      <a:pt x="17" y="1"/>
                    </a:moveTo>
                    <a:lnTo>
                      <a:pt x="36" y="36"/>
                    </a:lnTo>
                    <a:lnTo>
                      <a:pt x="19" y="45"/>
                    </a:lnTo>
                    <a:lnTo>
                      <a:pt x="0" y="11"/>
                    </a:lnTo>
                    <a:lnTo>
                      <a:pt x="17"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08" name="Freeform 1399">
                <a:extLst>
                  <a:ext uri="{FF2B5EF4-FFF2-40B4-BE49-F238E27FC236}">
                    <a16:creationId xmlns:a16="http://schemas.microsoft.com/office/drawing/2014/main" id="{48A6102C-512C-4130-991D-665985F7588A}"/>
                  </a:ext>
                </a:extLst>
              </p:cNvPr>
              <p:cNvSpPr>
                <a:spLocks noEditPoints="1"/>
              </p:cNvSpPr>
              <p:nvPr/>
            </p:nvSpPr>
            <p:spPr bwMode="auto">
              <a:xfrm>
                <a:off x="2053" y="1194"/>
                <a:ext cx="7" cy="9"/>
              </a:xfrm>
              <a:custGeom>
                <a:avLst/>
                <a:gdLst>
                  <a:gd name="T0" fmla="*/ 4 w 29"/>
                  <a:gd name="T1" fmla="*/ 0 h 39"/>
                  <a:gd name="T2" fmla="*/ 5 w 29"/>
                  <a:gd name="T3" fmla="*/ 0 h 39"/>
                  <a:gd name="T4" fmla="*/ 5 w 29"/>
                  <a:gd name="T5" fmla="*/ 0 h 39"/>
                  <a:gd name="T6" fmla="*/ 2 w 29"/>
                  <a:gd name="T7" fmla="*/ 1 h 39"/>
                  <a:gd name="T8" fmla="*/ 4 w 29"/>
                  <a:gd name="T9" fmla="*/ 0 h 39"/>
                  <a:gd name="T10" fmla="*/ 5 w 29"/>
                  <a:gd name="T11" fmla="*/ 0 h 39"/>
                  <a:gd name="T12" fmla="*/ 7 w 29"/>
                  <a:gd name="T13" fmla="*/ 8 h 39"/>
                  <a:gd name="T14" fmla="*/ 2 w 29"/>
                  <a:gd name="T15" fmla="*/ 9 h 39"/>
                  <a:gd name="T16" fmla="*/ 0 w 29"/>
                  <a:gd name="T17" fmla="*/ 2 h 39"/>
                  <a:gd name="T18" fmla="*/ 5 w 29"/>
                  <a:gd name="T19" fmla="*/ 0 h 3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
                  <a:gd name="T31" fmla="*/ 0 h 39"/>
                  <a:gd name="T32" fmla="*/ 29 w 29"/>
                  <a:gd name="T33" fmla="*/ 39 h 3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 h="39">
                    <a:moveTo>
                      <a:pt x="18" y="0"/>
                    </a:moveTo>
                    <a:lnTo>
                      <a:pt x="19" y="1"/>
                    </a:lnTo>
                    <a:lnTo>
                      <a:pt x="19" y="2"/>
                    </a:lnTo>
                    <a:lnTo>
                      <a:pt x="10" y="5"/>
                    </a:lnTo>
                    <a:lnTo>
                      <a:pt x="18" y="0"/>
                    </a:lnTo>
                    <a:close/>
                    <a:moveTo>
                      <a:pt x="19" y="2"/>
                    </a:moveTo>
                    <a:lnTo>
                      <a:pt x="29" y="34"/>
                    </a:lnTo>
                    <a:lnTo>
                      <a:pt x="10" y="39"/>
                    </a:lnTo>
                    <a:lnTo>
                      <a:pt x="0" y="8"/>
                    </a:lnTo>
                    <a:lnTo>
                      <a:pt x="19"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09" name="Freeform 1400">
                <a:extLst>
                  <a:ext uri="{FF2B5EF4-FFF2-40B4-BE49-F238E27FC236}">
                    <a16:creationId xmlns:a16="http://schemas.microsoft.com/office/drawing/2014/main" id="{B151FDDF-00AC-457D-9863-138DAB86991D}"/>
                  </a:ext>
                </a:extLst>
              </p:cNvPr>
              <p:cNvSpPr>
                <a:spLocks/>
              </p:cNvSpPr>
              <p:nvPr/>
            </p:nvSpPr>
            <p:spPr bwMode="auto">
              <a:xfrm>
                <a:off x="2057" y="1202"/>
                <a:ext cx="3" cy="1"/>
              </a:xfrm>
              <a:custGeom>
                <a:avLst/>
                <a:gdLst>
                  <a:gd name="T0" fmla="*/ 3 w 10"/>
                  <a:gd name="T1" fmla="*/ 0 h 2"/>
                  <a:gd name="T2" fmla="*/ 3 w 10"/>
                  <a:gd name="T3" fmla="*/ 1 h 2"/>
                  <a:gd name="T4" fmla="*/ 3 w 10"/>
                  <a:gd name="T5" fmla="*/ 1 h 2"/>
                  <a:gd name="T6" fmla="*/ 0 w 10"/>
                  <a:gd name="T7" fmla="*/ 1 h 2"/>
                  <a:gd name="T8" fmla="*/ 3 w 10"/>
                  <a:gd name="T9" fmla="*/ 0 h 2"/>
                  <a:gd name="T10" fmla="*/ 0 60000 65536"/>
                  <a:gd name="T11" fmla="*/ 0 60000 65536"/>
                  <a:gd name="T12" fmla="*/ 0 60000 65536"/>
                  <a:gd name="T13" fmla="*/ 0 60000 65536"/>
                  <a:gd name="T14" fmla="*/ 0 60000 65536"/>
                  <a:gd name="T15" fmla="*/ 0 w 10"/>
                  <a:gd name="T16" fmla="*/ 0 h 2"/>
                  <a:gd name="T17" fmla="*/ 10 w 10"/>
                  <a:gd name="T18" fmla="*/ 2 h 2"/>
                </a:gdLst>
                <a:ahLst/>
                <a:cxnLst>
                  <a:cxn ang="T10">
                    <a:pos x="T0" y="T1"/>
                  </a:cxn>
                  <a:cxn ang="T11">
                    <a:pos x="T2" y="T3"/>
                  </a:cxn>
                  <a:cxn ang="T12">
                    <a:pos x="T4" y="T5"/>
                  </a:cxn>
                  <a:cxn ang="T13">
                    <a:pos x="T6" y="T7"/>
                  </a:cxn>
                  <a:cxn ang="T14">
                    <a:pos x="T8" y="T9"/>
                  </a:cxn>
                </a:cxnLst>
                <a:rect l="T15" t="T16" r="T17" b="T18"/>
                <a:pathLst>
                  <a:path w="10" h="2">
                    <a:moveTo>
                      <a:pt x="10" y="0"/>
                    </a:moveTo>
                    <a:lnTo>
                      <a:pt x="10" y="1"/>
                    </a:lnTo>
                    <a:lnTo>
                      <a:pt x="10" y="2"/>
                    </a:lnTo>
                    <a:lnTo>
                      <a:pt x="0" y="2"/>
                    </a:lnTo>
                    <a:lnTo>
                      <a:pt x="1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10" name="Freeform 1401">
                <a:extLst>
                  <a:ext uri="{FF2B5EF4-FFF2-40B4-BE49-F238E27FC236}">
                    <a16:creationId xmlns:a16="http://schemas.microsoft.com/office/drawing/2014/main" id="{92357E97-6F75-49EB-B765-A656794388C5}"/>
                  </a:ext>
                </a:extLst>
              </p:cNvPr>
              <p:cNvSpPr>
                <a:spLocks noEditPoints="1"/>
              </p:cNvSpPr>
              <p:nvPr/>
            </p:nvSpPr>
            <p:spPr bwMode="auto">
              <a:xfrm>
                <a:off x="2052" y="1203"/>
                <a:ext cx="8" cy="13"/>
              </a:xfrm>
              <a:custGeom>
                <a:avLst/>
                <a:gdLst>
                  <a:gd name="T0" fmla="*/ 8 w 32"/>
                  <a:gd name="T1" fmla="*/ 0 h 55"/>
                  <a:gd name="T2" fmla="*/ 8 w 32"/>
                  <a:gd name="T3" fmla="*/ 8 h 55"/>
                  <a:gd name="T4" fmla="*/ 3 w 32"/>
                  <a:gd name="T5" fmla="*/ 8 h 55"/>
                  <a:gd name="T6" fmla="*/ 3 w 32"/>
                  <a:gd name="T7" fmla="*/ 0 h 55"/>
                  <a:gd name="T8" fmla="*/ 8 w 32"/>
                  <a:gd name="T9" fmla="*/ 0 h 55"/>
                  <a:gd name="T10" fmla="*/ 8 w 32"/>
                  <a:gd name="T11" fmla="*/ 8 h 55"/>
                  <a:gd name="T12" fmla="*/ 8 w 32"/>
                  <a:gd name="T13" fmla="*/ 9 h 55"/>
                  <a:gd name="T14" fmla="*/ 7 w 32"/>
                  <a:gd name="T15" fmla="*/ 9 h 55"/>
                  <a:gd name="T16" fmla="*/ 6 w 32"/>
                  <a:gd name="T17" fmla="*/ 8 h 55"/>
                  <a:gd name="T18" fmla="*/ 8 w 32"/>
                  <a:gd name="T19" fmla="*/ 8 h 55"/>
                  <a:gd name="T20" fmla="*/ 7 w 32"/>
                  <a:gd name="T21" fmla="*/ 9 h 55"/>
                  <a:gd name="T22" fmla="*/ 3 w 32"/>
                  <a:gd name="T23" fmla="*/ 13 h 55"/>
                  <a:gd name="T24" fmla="*/ 0 w 32"/>
                  <a:gd name="T25" fmla="*/ 10 h 55"/>
                  <a:gd name="T26" fmla="*/ 4 w 32"/>
                  <a:gd name="T27" fmla="*/ 6 h 55"/>
                  <a:gd name="T28" fmla="*/ 7 w 32"/>
                  <a:gd name="T29" fmla="*/ 9 h 5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2"/>
                  <a:gd name="T46" fmla="*/ 0 h 55"/>
                  <a:gd name="T47" fmla="*/ 32 w 32"/>
                  <a:gd name="T48" fmla="*/ 55 h 5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2" h="55">
                    <a:moveTo>
                      <a:pt x="32" y="0"/>
                    </a:moveTo>
                    <a:lnTo>
                      <a:pt x="32" y="32"/>
                    </a:lnTo>
                    <a:lnTo>
                      <a:pt x="13" y="32"/>
                    </a:lnTo>
                    <a:lnTo>
                      <a:pt x="13" y="0"/>
                    </a:lnTo>
                    <a:lnTo>
                      <a:pt x="32" y="0"/>
                    </a:lnTo>
                    <a:close/>
                    <a:moveTo>
                      <a:pt x="32" y="32"/>
                    </a:moveTo>
                    <a:lnTo>
                      <a:pt x="32" y="36"/>
                    </a:lnTo>
                    <a:lnTo>
                      <a:pt x="28" y="39"/>
                    </a:lnTo>
                    <a:lnTo>
                      <a:pt x="22" y="32"/>
                    </a:lnTo>
                    <a:lnTo>
                      <a:pt x="32" y="32"/>
                    </a:lnTo>
                    <a:close/>
                    <a:moveTo>
                      <a:pt x="28" y="39"/>
                    </a:moveTo>
                    <a:lnTo>
                      <a:pt x="13" y="55"/>
                    </a:lnTo>
                    <a:lnTo>
                      <a:pt x="0" y="41"/>
                    </a:lnTo>
                    <a:lnTo>
                      <a:pt x="15" y="26"/>
                    </a:lnTo>
                    <a:lnTo>
                      <a:pt x="28" y="3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11" name="Freeform 1402">
                <a:extLst>
                  <a:ext uri="{FF2B5EF4-FFF2-40B4-BE49-F238E27FC236}">
                    <a16:creationId xmlns:a16="http://schemas.microsoft.com/office/drawing/2014/main" id="{10096BDB-A89D-4764-BFF7-0F1511798107}"/>
                  </a:ext>
                </a:extLst>
              </p:cNvPr>
              <p:cNvSpPr>
                <a:spLocks/>
              </p:cNvSpPr>
              <p:nvPr/>
            </p:nvSpPr>
            <p:spPr bwMode="auto">
              <a:xfrm>
                <a:off x="2053" y="1214"/>
                <a:ext cx="2" cy="3"/>
              </a:xfrm>
              <a:custGeom>
                <a:avLst/>
                <a:gdLst>
                  <a:gd name="T0" fmla="*/ 2 w 7"/>
                  <a:gd name="T1" fmla="*/ 2 h 10"/>
                  <a:gd name="T2" fmla="*/ 1 w 7"/>
                  <a:gd name="T3" fmla="*/ 3 h 10"/>
                  <a:gd name="T4" fmla="*/ 0 w 7"/>
                  <a:gd name="T5" fmla="*/ 3 h 10"/>
                  <a:gd name="T6" fmla="*/ 0 w 7"/>
                  <a:gd name="T7" fmla="*/ 0 h 10"/>
                  <a:gd name="T8" fmla="*/ 2 w 7"/>
                  <a:gd name="T9" fmla="*/ 2 h 10"/>
                  <a:gd name="T10" fmla="*/ 0 60000 65536"/>
                  <a:gd name="T11" fmla="*/ 0 60000 65536"/>
                  <a:gd name="T12" fmla="*/ 0 60000 65536"/>
                  <a:gd name="T13" fmla="*/ 0 60000 65536"/>
                  <a:gd name="T14" fmla="*/ 0 60000 65536"/>
                  <a:gd name="T15" fmla="*/ 0 w 7"/>
                  <a:gd name="T16" fmla="*/ 0 h 10"/>
                  <a:gd name="T17" fmla="*/ 7 w 7"/>
                  <a:gd name="T18" fmla="*/ 10 h 10"/>
                </a:gdLst>
                <a:ahLst/>
                <a:cxnLst>
                  <a:cxn ang="T10">
                    <a:pos x="T0" y="T1"/>
                  </a:cxn>
                  <a:cxn ang="T11">
                    <a:pos x="T2" y="T3"/>
                  </a:cxn>
                  <a:cxn ang="T12">
                    <a:pos x="T4" y="T5"/>
                  </a:cxn>
                  <a:cxn ang="T13">
                    <a:pos x="T6" y="T7"/>
                  </a:cxn>
                  <a:cxn ang="T14">
                    <a:pos x="T8" y="T9"/>
                  </a:cxn>
                </a:cxnLst>
                <a:rect l="T15" t="T16" r="T17" b="T18"/>
                <a:pathLst>
                  <a:path w="7" h="10">
                    <a:moveTo>
                      <a:pt x="7" y="7"/>
                    </a:moveTo>
                    <a:lnTo>
                      <a:pt x="5" y="10"/>
                    </a:lnTo>
                    <a:lnTo>
                      <a:pt x="0" y="10"/>
                    </a:lnTo>
                    <a:lnTo>
                      <a:pt x="0" y="0"/>
                    </a:lnTo>
                    <a:lnTo>
                      <a:pt x="7"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12" name="Freeform 1403">
                <a:extLst>
                  <a:ext uri="{FF2B5EF4-FFF2-40B4-BE49-F238E27FC236}">
                    <a16:creationId xmlns:a16="http://schemas.microsoft.com/office/drawing/2014/main" id="{2324C2CA-E7B4-494C-A627-58EAD38F72BD}"/>
                  </a:ext>
                </a:extLst>
              </p:cNvPr>
              <p:cNvSpPr>
                <a:spLocks noEditPoints="1"/>
              </p:cNvSpPr>
              <p:nvPr/>
            </p:nvSpPr>
            <p:spPr bwMode="auto">
              <a:xfrm>
                <a:off x="2038" y="1209"/>
                <a:ext cx="15" cy="8"/>
              </a:xfrm>
              <a:custGeom>
                <a:avLst/>
                <a:gdLst>
                  <a:gd name="T0" fmla="*/ 15 w 60"/>
                  <a:gd name="T1" fmla="*/ 8 h 31"/>
                  <a:gd name="T2" fmla="*/ 9 w 60"/>
                  <a:gd name="T3" fmla="*/ 8 h 31"/>
                  <a:gd name="T4" fmla="*/ 9 w 60"/>
                  <a:gd name="T5" fmla="*/ 3 h 31"/>
                  <a:gd name="T6" fmla="*/ 15 w 60"/>
                  <a:gd name="T7" fmla="*/ 3 h 31"/>
                  <a:gd name="T8" fmla="*/ 15 w 60"/>
                  <a:gd name="T9" fmla="*/ 8 h 31"/>
                  <a:gd name="T10" fmla="*/ 9 w 60"/>
                  <a:gd name="T11" fmla="*/ 8 h 31"/>
                  <a:gd name="T12" fmla="*/ 8 w 60"/>
                  <a:gd name="T13" fmla="*/ 8 h 31"/>
                  <a:gd name="T14" fmla="*/ 8 w 60"/>
                  <a:gd name="T15" fmla="*/ 8 h 31"/>
                  <a:gd name="T16" fmla="*/ 9 w 60"/>
                  <a:gd name="T17" fmla="*/ 5 h 31"/>
                  <a:gd name="T18" fmla="*/ 9 w 60"/>
                  <a:gd name="T19" fmla="*/ 8 h 31"/>
                  <a:gd name="T20" fmla="*/ 8 w 60"/>
                  <a:gd name="T21" fmla="*/ 8 h 31"/>
                  <a:gd name="T22" fmla="*/ 0 w 60"/>
                  <a:gd name="T23" fmla="*/ 5 h 31"/>
                  <a:gd name="T24" fmla="*/ 2 w 60"/>
                  <a:gd name="T25" fmla="*/ 0 h 31"/>
                  <a:gd name="T26" fmla="*/ 10 w 60"/>
                  <a:gd name="T27" fmla="*/ 3 h 31"/>
                  <a:gd name="T28" fmla="*/ 8 w 60"/>
                  <a:gd name="T29" fmla="*/ 8 h 3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0"/>
                  <a:gd name="T46" fmla="*/ 0 h 31"/>
                  <a:gd name="T47" fmla="*/ 60 w 60"/>
                  <a:gd name="T48" fmla="*/ 31 h 3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0" h="31">
                    <a:moveTo>
                      <a:pt x="60" y="31"/>
                    </a:moveTo>
                    <a:lnTo>
                      <a:pt x="35" y="31"/>
                    </a:lnTo>
                    <a:lnTo>
                      <a:pt x="35" y="12"/>
                    </a:lnTo>
                    <a:lnTo>
                      <a:pt x="60" y="12"/>
                    </a:lnTo>
                    <a:lnTo>
                      <a:pt x="60" y="31"/>
                    </a:lnTo>
                    <a:close/>
                    <a:moveTo>
                      <a:pt x="35" y="31"/>
                    </a:moveTo>
                    <a:lnTo>
                      <a:pt x="33" y="31"/>
                    </a:lnTo>
                    <a:lnTo>
                      <a:pt x="32" y="30"/>
                    </a:lnTo>
                    <a:lnTo>
                      <a:pt x="35" y="21"/>
                    </a:lnTo>
                    <a:lnTo>
                      <a:pt x="35" y="31"/>
                    </a:lnTo>
                    <a:close/>
                    <a:moveTo>
                      <a:pt x="32" y="30"/>
                    </a:moveTo>
                    <a:lnTo>
                      <a:pt x="0" y="18"/>
                    </a:lnTo>
                    <a:lnTo>
                      <a:pt x="6" y="0"/>
                    </a:lnTo>
                    <a:lnTo>
                      <a:pt x="38" y="12"/>
                    </a:lnTo>
                    <a:lnTo>
                      <a:pt x="32"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13" name="Freeform 1404">
                <a:extLst>
                  <a:ext uri="{FF2B5EF4-FFF2-40B4-BE49-F238E27FC236}">
                    <a16:creationId xmlns:a16="http://schemas.microsoft.com/office/drawing/2014/main" id="{5E8C40A4-3AB9-42AA-9071-B5BB5365513A}"/>
                  </a:ext>
                </a:extLst>
              </p:cNvPr>
              <p:cNvSpPr>
                <a:spLocks noEditPoints="1"/>
              </p:cNvSpPr>
              <p:nvPr/>
            </p:nvSpPr>
            <p:spPr bwMode="auto">
              <a:xfrm>
                <a:off x="2029" y="1204"/>
                <a:ext cx="11" cy="10"/>
              </a:xfrm>
              <a:custGeom>
                <a:avLst/>
                <a:gdLst>
                  <a:gd name="T0" fmla="*/ 9 w 46"/>
                  <a:gd name="T1" fmla="*/ 10 h 40"/>
                  <a:gd name="T2" fmla="*/ 9 w 46"/>
                  <a:gd name="T3" fmla="*/ 10 h 40"/>
                  <a:gd name="T4" fmla="*/ 8 w 46"/>
                  <a:gd name="T5" fmla="*/ 10 h 40"/>
                  <a:gd name="T6" fmla="*/ 10 w 46"/>
                  <a:gd name="T7" fmla="*/ 8 h 40"/>
                  <a:gd name="T8" fmla="*/ 9 w 46"/>
                  <a:gd name="T9" fmla="*/ 10 h 40"/>
                  <a:gd name="T10" fmla="*/ 8 w 46"/>
                  <a:gd name="T11" fmla="*/ 10 h 40"/>
                  <a:gd name="T12" fmla="*/ 0 w 46"/>
                  <a:gd name="T13" fmla="*/ 4 h 40"/>
                  <a:gd name="T14" fmla="*/ 2 w 46"/>
                  <a:gd name="T15" fmla="*/ 0 h 40"/>
                  <a:gd name="T16" fmla="*/ 11 w 46"/>
                  <a:gd name="T17" fmla="*/ 6 h 40"/>
                  <a:gd name="T18" fmla="*/ 8 w 46"/>
                  <a:gd name="T19" fmla="*/ 10 h 4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6"/>
                  <a:gd name="T31" fmla="*/ 0 h 40"/>
                  <a:gd name="T32" fmla="*/ 46 w 46"/>
                  <a:gd name="T33" fmla="*/ 40 h 4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6" h="40">
                    <a:moveTo>
                      <a:pt x="37" y="40"/>
                    </a:moveTo>
                    <a:lnTo>
                      <a:pt x="36" y="38"/>
                    </a:lnTo>
                    <a:lnTo>
                      <a:pt x="35" y="38"/>
                    </a:lnTo>
                    <a:lnTo>
                      <a:pt x="40" y="31"/>
                    </a:lnTo>
                    <a:lnTo>
                      <a:pt x="37" y="40"/>
                    </a:lnTo>
                    <a:close/>
                    <a:moveTo>
                      <a:pt x="35" y="38"/>
                    </a:moveTo>
                    <a:lnTo>
                      <a:pt x="0" y="16"/>
                    </a:lnTo>
                    <a:lnTo>
                      <a:pt x="10" y="0"/>
                    </a:lnTo>
                    <a:lnTo>
                      <a:pt x="46" y="22"/>
                    </a:lnTo>
                    <a:lnTo>
                      <a:pt x="35"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14" name="Freeform 1405">
                <a:extLst>
                  <a:ext uri="{FF2B5EF4-FFF2-40B4-BE49-F238E27FC236}">
                    <a16:creationId xmlns:a16="http://schemas.microsoft.com/office/drawing/2014/main" id="{894F7377-DAAE-4D91-8DAC-AEF2F7221A2C}"/>
                  </a:ext>
                </a:extLst>
              </p:cNvPr>
              <p:cNvSpPr>
                <a:spLocks noEditPoints="1"/>
              </p:cNvSpPr>
              <p:nvPr/>
            </p:nvSpPr>
            <p:spPr bwMode="auto">
              <a:xfrm>
                <a:off x="2019" y="1197"/>
                <a:ext cx="13" cy="11"/>
              </a:xfrm>
              <a:custGeom>
                <a:avLst/>
                <a:gdLst>
                  <a:gd name="T0" fmla="*/ 10 w 49"/>
                  <a:gd name="T1" fmla="*/ 11 h 44"/>
                  <a:gd name="T2" fmla="*/ 10 w 49"/>
                  <a:gd name="T3" fmla="*/ 11 h 44"/>
                  <a:gd name="T4" fmla="*/ 10 w 49"/>
                  <a:gd name="T5" fmla="*/ 11 h 44"/>
                  <a:gd name="T6" fmla="*/ 11 w 49"/>
                  <a:gd name="T7" fmla="*/ 9 h 44"/>
                  <a:gd name="T8" fmla="*/ 10 w 49"/>
                  <a:gd name="T9" fmla="*/ 11 h 44"/>
                  <a:gd name="T10" fmla="*/ 10 w 49"/>
                  <a:gd name="T11" fmla="*/ 11 h 44"/>
                  <a:gd name="T12" fmla="*/ 0 w 49"/>
                  <a:gd name="T13" fmla="*/ 4 h 44"/>
                  <a:gd name="T14" fmla="*/ 3 w 49"/>
                  <a:gd name="T15" fmla="*/ 0 h 44"/>
                  <a:gd name="T16" fmla="*/ 13 w 49"/>
                  <a:gd name="T17" fmla="*/ 7 h 44"/>
                  <a:gd name="T18" fmla="*/ 10 w 49"/>
                  <a:gd name="T19" fmla="*/ 11 h 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9"/>
                  <a:gd name="T31" fmla="*/ 0 h 44"/>
                  <a:gd name="T32" fmla="*/ 49 w 49"/>
                  <a:gd name="T33" fmla="*/ 44 h 4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9" h="44">
                    <a:moveTo>
                      <a:pt x="38" y="44"/>
                    </a:moveTo>
                    <a:lnTo>
                      <a:pt x="38" y="44"/>
                    </a:lnTo>
                    <a:lnTo>
                      <a:pt x="37" y="43"/>
                    </a:lnTo>
                    <a:lnTo>
                      <a:pt x="43" y="37"/>
                    </a:lnTo>
                    <a:lnTo>
                      <a:pt x="38" y="44"/>
                    </a:lnTo>
                    <a:close/>
                    <a:moveTo>
                      <a:pt x="37" y="43"/>
                    </a:moveTo>
                    <a:lnTo>
                      <a:pt x="0" y="15"/>
                    </a:lnTo>
                    <a:lnTo>
                      <a:pt x="11" y="0"/>
                    </a:lnTo>
                    <a:lnTo>
                      <a:pt x="49" y="29"/>
                    </a:lnTo>
                    <a:lnTo>
                      <a:pt x="37" y="4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15" name="Freeform 1406">
                <a:extLst>
                  <a:ext uri="{FF2B5EF4-FFF2-40B4-BE49-F238E27FC236}">
                    <a16:creationId xmlns:a16="http://schemas.microsoft.com/office/drawing/2014/main" id="{49C48208-B455-4F04-A89B-AFE8E0418DF9}"/>
                  </a:ext>
                </a:extLst>
              </p:cNvPr>
              <p:cNvSpPr>
                <a:spLocks noEditPoints="1"/>
              </p:cNvSpPr>
              <p:nvPr/>
            </p:nvSpPr>
            <p:spPr bwMode="auto">
              <a:xfrm>
                <a:off x="2001" y="1182"/>
                <a:ext cx="21" cy="18"/>
              </a:xfrm>
              <a:custGeom>
                <a:avLst/>
                <a:gdLst>
                  <a:gd name="T0" fmla="*/ 18 w 85"/>
                  <a:gd name="T1" fmla="*/ 18 h 75"/>
                  <a:gd name="T2" fmla="*/ 9 w 85"/>
                  <a:gd name="T3" fmla="*/ 11 h 75"/>
                  <a:gd name="T4" fmla="*/ 11 w 85"/>
                  <a:gd name="T5" fmla="*/ 8 h 75"/>
                  <a:gd name="T6" fmla="*/ 21 w 85"/>
                  <a:gd name="T7" fmla="*/ 14 h 75"/>
                  <a:gd name="T8" fmla="*/ 18 w 85"/>
                  <a:gd name="T9" fmla="*/ 18 h 75"/>
                  <a:gd name="T10" fmla="*/ 9 w 85"/>
                  <a:gd name="T11" fmla="*/ 11 h 75"/>
                  <a:gd name="T12" fmla="*/ 9 w 85"/>
                  <a:gd name="T13" fmla="*/ 11 h 75"/>
                  <a:gd name="T14" fmla="*/ 8 w 85"/>
                  <a:gd name="T15" fmla="*/ 11 h 75"/>
                  <a:gd name="T16" fmla="*/ 10 w 85"/>
                  <a:gd name="T17" fmla="*/ 9 h 75"/>
                  <a:gd name="T18" fmla="*/ 9 w 85"/>
                  <a:gd name="T19" fmla="*/ 11 h 75"/>
                  <a:gd name="T20" fmla="*/ 8 w 85"/>
                  <a:gd name="T21" fmla="*/ 11 h 75"/>
                  <a:gd name="T22" fmla="*/ 0 w 85"/>
                  <a:gd name="T23" fmla="*/ 3 h 75"/>
                  <a:gd name="T24" fmla="*/ 3 w 85"/>
                  <a:gd name="T25" fmla="*/ 0 h 75"/>
                  <a:gd name="T26" fmla="*/ 12 w 85"/>
                  <a:gd name="T27" fmla="*/ 8 h 75"/>
                  <a:gd name="T28" fmla="*/ 8 w 85"/>
                  <a:gd name="T29" fmla="*/ 11 h 7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5"/>
                  <a:gd name="T46" fmla="*/ 0 h 75"/>
                  <a:gd name="T47" fmla="*/ 85 w 85"/>
                  <a:gd name="T48" fmla="*/ 75 h 7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5" h="75">
                    <a:moveTo>
                      <a:pt x="74" y="75"/>
                    </a:moveTo>
                    <a:lnTo>
                      <a:pt x="35" y="47"/>
                    </a:lnTo>
                    <a:lnTo>
                      <a:pt x="46" y="32"/>
                    </a:lnTo>
                    <a:lnTo>
                      <a:pt x="85" y="60"/>
                    </a:lnTo>
                    <a:lnTo>
                      <a:pt x="74" y="75"/>
                    </a:lnTo>
                    <a:close/>
                    <a:moveTo>
                      <a:pt x="35" y="47"/>
                    </a:moveTo>
                    <a:lnTo>
                      <a:pt x="35" y="46"/>
                    </a:lnTo>
                    <a:lnTo>
                      <a:pt x="34" y="46"/>
                    </a:lnTo>
                    <a:lnTo>
                      <a:pt x="41" y="39"/>
                    </a:lnTo>
                    <a:lnTo>
                      <a:pt x="35" y="47"/>
                    </a:lnTo>
                    <a:close/>
                    <a:moveTo>
                      <a:pt x="34" y="46"/>
                    </a:moveTo>
                    <a:lnTo>
                      <a:pt x="0" y="14"/>
                    </a:lnTo>
                    <a:lnTo>
                      <a:pt x="12" y="0"/>
                    </a:lnTo>
                    <a:lnTo>
                      <a:pt x="47" y="32"/>
                    </a:lnTo>
                    <a:lnTo>
                      <a:pt x="34" y="4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16" name="Freeform 1407">
                <a:extLst>
                  <a:ext uri="{FF2B5EF4-FFF2-40B4-BE49-F238E27FC236}">
                    <a16:creationId xmlns:a16="http://schemas.microsoft.com/office/drawing/2014/main" id="{6424691D-C712-4AF4-937A-7A81C00260CC}"/>
                  </a:ext>
                </a:extLst>
              </p:cNvPr>
              <p:cNvSpPr>
                <a:spLocks noEditPoints="1"/>
              </p:cNvSpPr>
              <p:nvPr/>
            </p:nvSpPr>
            <p:spPr bwMode="auto">
              <a:xfrm>
                <a:off x="1994" y="1176"/>
                <a:ext cx="10" cy="9"/>
              </a:xfrm>
              <a:custGeom>
                <a:avLst/>
                <a:gdLst>
                  <a:gd name="T0" fmla="*/ 7 w 40"/>
                  <a:gd name="T1" fmla="*/ 9 h 39"/>
                  <a:gd name="T2" fmla="*/ 7 w 40"/>
                  <a:gd name="T3" fmla="*/ 9 h 39"/>
                  <a:gd name="T4" fmla="*/ 7 w 40"/>
                  <a:gd name="T5" fmla="*/ 9 h 39"/>
                  <a:gd name="T6" fmla="*/ 9 w 40"/>
                  <a:gd name="T7" fmla="*/ 7 h 39"/>
                  <a:gd name="T8" fmla="*/ 7 w 40"/>
                  <a:gd name="T9" fmla="*/ 9 h 39"/>
                  <a:gd name="T10" fmla="*/ 7 w 40"/>
                  <a:gd name="T11" fmla="*/ 9 h 39"/>
                  <a:gd name="T12" fmla="*/ 0 w 40"/>
                  <a:gd name="T13" fmla="*/ 3 h 39"/>
                  <a:gd name="T14" fmla="*/ 4 w 40"/>
                  <a:gd name="T15" fmla="*/ 0 h 39"/>
                  <a:gd name="T16" fmla="*/ 10 w 40"/>
                  <a:gd name="T17" fmla="*/ 6 h 39"/>
                  <a:gd name="T18" fmla="*/ 7 w 40"/>
                  <a:gd name="T19" fmla="*/ 9 h 3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0"/>
                  <a:gd name="T31" fmla="*/ 0 h 39"/>
                  <a:gd name="T32" fmla="*/ 40 w 40"/>
                  <a:gd name="T33" fmla="*/ 39 h 3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0" h="39">
                    <a:moveTo>
                      <a:pt x="27" y="39"/>
                    </a:moveTo>
                    <a:lnTo>
                      <a:pt x="26" y="39"/>
                    </a:lnTo>
                    <a:lnTo>
                      <a:pt x="34" y="32"/>
                    </a:lnTo>
                    <a:lnTo>
                      <a:pt x="27" y="39"/>
                    </a:lnTo>
                    <a:close/>
                    <a:moveTo>
                      <a:pt x="26" y="39"/>
                    </a:moveTo>
                    <a:lnTo>
                      <a:pt x="0" y="14"/>
                    </a:lnTo>
                    <a:lnTo>
                      <a:pt x="15" y="0"/>
                    </a:lnTo>
                    <a:lnTo>
                      <a:pt x="40" y="26"/>
                    </a:lnTo>
                    <a:lnTo>
                      <a:pt x="26" y="3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17" name="Freeform 1408">
                <a:extLst>
                  <a:ext uri="{FF2B5EF4-FFF2-40B4-BE49-F238E27FC236}">
                    <a16:creationId xmlns:a16="http://schemas.microsoft.com/office/drawing/2014/main" id="{5D0F9A69-142B-429B-B931-A4570A1DFCFA}"/>
                  </a:ext>
                </a:extLst>
              </p:cNvPr>
              <p:cNvSpPr>
                <a:spLocks noEditPoints="1"/>
              </p:cNvSpPr>
              <p:nvPr/>
            </p:nvSpPr>
            <p:spPr bwMode="auto">
              <a:xfrm>
                <a:off x="1990" y="1171"/>
                <a:ext cx="8" cy="8"/>
              </a:xfrm>
              <a:custGeom>
                <a:avLst/>
                <a:gdLst>
                  <a:gd name="T0" fmla="*/ 8 w 32"/>
                  <a:gd name="T1" fmla="*/ 4 h 30"/>
                  <a:gd name="T2" fmla="*/ 8 w 32"/>
                  <a:gd name="T3" fmla="*/ 4 h 30"/>
                  <a:gd name="T4" fmla="*/ 8 w 32"/>
                  <a:gd name="T5" fmla="*/ 4 h 30"/>
                  <a:gd name="T6" fmla="*/ 6 w 32"/>
                  <a:gd name="T7" fmla="*/ 6 h 30"/>
                  <a:gd name="T8" fmla="*/ 8 w 32"/>
                  <a:gd name="T9" fmla="*/ 4 h 30"/>
                  <a:gd name="T10" fmla="*/ 5 w 32"/>
                  <a:gd name="T11" fmla="*/ 8 h 30"/>
                  <a:gd name="T12" fmla="*/ 0 w 32"/>
                  <a:gd name="T13" fmla="*/ 4 h 30"/>
                  <a:gd name="T14" fmla="*/ 3 w 32"/>
                  <a:gd name="T15" fmla="*/ 0 h 30"/>
                  <a:gd name="T16" fmla="*/ 8 w 32"/>
                  <a:gd name="T17" fmla="*/ 4 h 30"/>
                  <a:gd name="T18" fmla="*/ 5 w 32"/>
                  <a:gd name="T19" fmla="*/ 8 h 3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2"/>
                  <a:gd name="T31" fmla="*/ 0 h 30"/>
                  <a:gd name="T32" fmla="*/ 32 w 32"/>
                  <a:gd name="T33" fmla="*/ 30 h 3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2" h="30">
                    <a:moveTo>
                      <a:pt x="31" y="15"/>
                    </a:moveTo>
                    <a:lnTo>
                      <a:pt x="31" y="15"/>
                    </a:lnTo>
                    <a:lnTo>
                      <a:pt x="32" y="16"/>
                    </a:lnTo>
                    <a:lnTo>
                      <a:pt x="24" y="23"/>
                    </a:lnTo>
                    <a:lnTo>
                      <a:pt x="31" y="15"/>
                    </a:lnTo>
                    <a:close/>
                    <a:moveTo>
                      <a:pt x="19" y="30"/>
                    </a:moveTo>
                    <a:lnTo>
                      <a:pt x="0" y="14"/>
                    </a:lnTo>
                    <a:lnTo>
                      <a:pt x="12" y="0"/>
                    </a:lnTo>
                    <a:lnTo>
                      <a:pt x="31" y="15"/>
                    </a:lnTo>
                    <a:lnTo>
                      <a:pt x="19"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18" name="Freeform 1409">
                <a:extLst>
                  <a:ext uri="{FF2B5EF4-FFF2-40B4-BE49-F238E27FC236}">
                    <a16:creationId xmlns:a16="http://schemas.microsoft.com/office/drawing/2014/main" id="{315C4ADE-4014-43C8-A768-549F75B62B1A}"/>
                  </a:ext>
                </a:extLst>
              </p:cNvPr>
              <p:cNvSpPr>
                <a:spLocks noEditPoints="1"/>
              </p:cNvSpPr>
              <p:nvPr/>
            </p:nvSpPr>
            <p:spPr bwMode="auto">
              <a:xfrm>
                <a:off x="1987" y="1169"/>
                <a:ext cx="6" cy="6"/>
              </a:xfrm>
              <a:custGeom>
                <a:avLst/>
                <a:gdLst>
                  <a:gd name="T0" fmla="*/ 3 w 23"/>
                  <a:gd name="T1" fmla="*/ 6 h 25"/>
                  <a:gd name="T2" fmla="*/ 3 w 23"/>
                  <a:gd name="T3" fmla="*/ 6 h 25"/>
                  <a:gd name="T4" fmla="*/ 3 w 23"/>
                  <a:gd name="T5" fmla="*/ 6 h 25"/>
                  <a:gd name="T6" fmla="*/ 4 w 23"/>
                  <a:gd name="T7" fmla="*/ 4 h 25"/>
                  <a:gd name="T8" fmla="*/ 3 w 23"/>
                  <a:gd name="T9" fmla="*/ 6 h 25"/>
                  <a:gd name="T10" fmla="*/ 3 w 23"/>
                  <a:gd name="T11" fmla="*/ 6 h 25"/>
                  <a:gd name="T12" fmla="*/ 1 w 23"/>
                  <a:gd name="T13" fmla="*/ 5 h 25"/>
                  <a:gd name="T14" fmla="*/ 4 w 23"/>
                  <a:gd name="T15" fmla="*/ 1 h 25"/>
                  <a:gd name="T16" fmla="*/ 6 w 23"/>
                  <a:gd name="T17" fmla="*/ 3 h 25"/>
                  <a:gd name="T18" fmla="*/ 3 w 23"/>
                  <a:gd name="T19" fmla="*/ 6 h 25"/>
                  <a:gd name="T20" fmla="*/ 4 w 23"/>
                  <a:gd name="T21" fmla="*/ 1 h 25"/>
                  <a:gd name="T22" fmla="*/ 4 w 23"/>
                  <a:gd name="T23" fmla="*/ 1 h 25"/>
                  <a:gd name="T24" fmla="*/ 4 w 23"/>
                  <a:gd name="T25" fmla="*/ 1 h 25"/>
                  <a:gd name="T26" fmla="*/ 3 w 23"/>
                  <a:gd name="T27" fmla="*/ 3 h 25"/>
                  <a:gd name="T28" fmla="*/ 4 w 23"/>
                  <a:gd name="T29" fmla="*/ 1 h 25"/>
                  <a:gd name="T30" fmla="*/ 2 w 23"/>
                  <a:gd name="T31" fmla="*/ 5 h 25"/>
                  <a:gd name="T32" fmla="*/ 0 w 23"/>
                  <a:gd name="T33" fmla="*/ 4 h 25"/>
                  <a:gd name="T34" fmla="*/ 2 w 23"/>
                  <a:gd name="T35" fmla="*/ 0 h 25"/>
                  <a:gd name="T36" fmla="*/ 4 w 23"/>
                  <a:gd name="T37" fmla="*/ 1 h 25"/>
                  <a:gd name="T38" fmla="*/ 2 w 23"/>
                  <a:gd name="T39" fmla="*/ 5 h 2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3"/>
                  <a:gd name="T61" fmla="*/ 0 h 25"/>
                  <a:gd name="T62" fmla="*/ 23 w 23"/>
                  <a:gd name="T63" fmla="*/ 25 h 2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3" h="25">
                    <a:moveTo>
                      <a:pt x="11" y="25"/>
                    </a:moveTo>
                    <a:lnTo>
                      <a:pt x="10" y="25"/>
                    </a:lnTo>
                    <a:lnTo>
                      <a:pt x="10" y="24"/>
                    </a:lnTo>
                    <a:lnTo>
                      <a:pt x="16" y="18"/>
                    </a:lnTo>
                    <a:lnTo>
                      <a:pt x="11" y="25"/>
                    </a:lnTo>
                    <a:close/>
                    <a:moveTo>
                      <a:pt x="10" y="24"/>
                    </a:moveTo>
                    <a:lnTo>
                      <a:pt x="3" y="19"/>
                    </a:lnTo>
                    <a:lnTo>
                      <a:pt x="16" y="4"/>
                    </a:lnTo>
                    <a:lnTo>
                      <a:pt x="23" y="11"/>
                    </a:lnTo>
                    <a:lnTo>
                      <a:pt x="10" y="24"/>
                    </a:lnTo>
                    <a:close/>
                    <a:moveTo>
                      <a:pt x="14" y="3"/>
                    </a:moveTo>
                    <a:lnTo>
                      <a:pt x="15" y="3"/>
                    </a:lnTo>
                    <a:lnTo>
                      <a:pt x="16" y="4"/>
                    </a:lnTo>
                    <a:lnTo>
                      <a:pt x="10" y="12"/>
                    </a:lnTo>
                    <a:lnTo>
                      <a:pt x="14" y="3"/>
                    </a:lnTo>
                    <a:close/>
                    <a:moveTo>
                      <a:pt x="6" y="20"/>
                    </a:moveTo>
                    <a:lnTo>
                      <a:pt x="0" y="16"/>
                    </a:lnTo>
                    <a:lnTo>
                      <a:pt x="8" y="0"/>
                    </a:lnTo>
                    <a:lnTo>
                      <a:pt x="14" y="3"/>
                    </a:lnTo>
                    <a:lnTo>
                      <a:pt x="6"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19" name="Freeform 1410">
                <a:extLst>
                  <a:ext uri="{FF2B5EF4-FFF2-40B4-BE49-F238E27FC236}">
                    <a16:creationId xmlns:a16="http://schemas.microsoft.com/office/drawing/2014/main" id="{42504502-84D5-47CE-9610-543B14E18B18}"/>
                  </a:ext>
                </a:extLst>
              </p:cNvPr>
              <p:cNvSpPr>
                <a:spLocks/>
              </p:cNvSpPr>
              <p:nvPr/>
            </p:nvSpPr>
            <p:spPr bwMode="auto">
              <a:xfrm>
                <a:off x="1988" y="1168"/>
                <a:ext cx="1" cy="3"/>
              </a:xfrm>
              <a:custGeom>
                <a:avLst/>
                <a:gdLst>
                  <a:gd name="T0" fmla="*/ 0 w 4"/>
                  <a:gd name="T1" fmla="*/ 0 h 10"/>
                  <a:gd name="T2" fmla="*/ 1 w 4"/>
                  <a:gd name="T3" fmla="*/ 0 h 10"/>
                  <a:gd name="T4" fmla="*/ 1 w 4"/>
                  <a:gd name="T5" fmla="*/ 0 h 10"/>
                  <a:gd name="T6" fmla="*/ 0 w 4"/>
                  <a:gd name="T7" fmla="*/ 3 h 10"/>
                  <a:gd name="T8" fmla="*/ 0 w 4"/>
                  <a:gd name="T9" fmla="*/ 0 h 10"/>
                  <a:gd name="T10" fmla="*/ 0 60000 65536"/>
                  <a:gd name="T11" fmla="*/ 0 60000 65536"/>
                  <a:gd name="T12" fmla="*/ 0 60000 65536"/>
                  <a:gd name="T13" fmla="*/ 0 60000 65536"/>
                  <a:gd name="T14" fmla="*/ 0 60000 65536"/>
                  <a:gd name="T15" fmla="*/ 0 w 4"/>
                  <a:gd name="T16" fmla="*/ 0 h 10"/>
                  <a:gd name="T17" fmla="*/ 4 w 4"/>
                  <a:gd name="T18" fmla="*/ 10 h 10"/>
                </a:gdLst>
                <a:ahLst/>
                <a:cxnLst>
                  <a:cxn ang="T10">
                    <a:pos x="T0" y="T1"/>
                  </a:cxn>
                  <a:cxn ang="T11">
                    <a:pos x="T2" y="T3"/>
                  </a:cxn>
                  <a:cxn ang="T12">
                    <a:pos x="T4" y="T5"/>
                  </a:cxn>
                  <a:cxn ang="T13">
                    <a:pos x="T6" y="T7"/>
                  </a:cxn>
                  <a:cxn ang="T14">
                    <a:pos x="T8" y="T9"/>
                  </a:cxn>
                </a:cxnLst>
                <a:rect l="T15" t="T16" r="T17" b="T18"/>
                <a:pathLst>
                  <a:path w="4" h="10">
                    <a:moveTo>
                      <a:pt x="0" y="0"/>
                    </a:moveTo>
                    <a:lnTo>
                      <a:pt x="2" y="0"/>
                    </a:lnTo>
                    <a:lnTo>
                      <a:pt x="4" y="1"/>
                    </a:lnTo>
                    <a:lnTo>
                      <a:pt x="0" y="1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20" name="Rectangle 1411">
                <a:extLst>
                  <a:ext uri="{FF2B5EF4-FFF2-40B4-BE49-F238E27FC236}">
                    <a16:creationId xmlns:a16="http://schemas.microsoft.com/office/drawing/2014/main" id="{3AAB2EF8-ED9E-47E6-91C9-26496BA2118E}"/>
                  </a:ext>
                </a:extLst>
              </p:cNvPr>
              <p:cNvSpPr>
                <a:spLocks noChangeArrowheads="1"/>
              </p:cNvSpPr>
              <p:nvPr/>
            </p:nvSpPr>
            <p:spPr bwMode="auto">
              <a:xfrm>
                <a:off x="1987" y="1168"/>
                <a:ext cx="1" cy="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16321" name="Freeform 1412">
                <a:extLst>
                  <a:ext uri="{FF2B5EF4-FFF2-40B4-BE49-F238E27FC236}">
                    <a16:creationId xmlns:a16="http://schemas.microsoft.com/office/drawing/2014/main" id="{8770252E-1FB9-451C-B35C-F36D11D41B1D}"/>
                  </a:ext>
                </a:extLst>
              </p:cNvPr>
              <p:cNvSpPr>
                <a:spLocks noEditPoints="1"/>
              </p:cNvSpPr>
              <p:nvPr/>
            </p:nvSpPr>
            <p:spPr bwMode="auto">
              <a:xfrm>
                <a:off x="1982" y="1168"/>
                <a:ext cx="5" cy="6"/>
              </a:xfrm>
              <a:custGeom>
                <a:avLst/>
                <a:gdLst>
                  <a:gd name="T0" fmla="*/ 5 w 19"/>
                  <a:gd name="T1" fmla="*/ 5 h 22"/>
                  <a:gd name="T2" fmla="*/ 3 w 19"/>
                  <a:gd name="T3" fmla="*/ 5 h 22"/>
                  <a:gd name="T4" fmla="*/ 3 w 19"/>
                  <a:gd name="T5" fmla="*/ 0 h 22"/>
                  <a:gd name="T6" fmla="*/ 5 w 19"/>
                  <a:gd name="T7" fmla="*/ 0 h 22"/>
                  <a:gd name="T8" fmla="*/ 5 w 19"/>
                  <a:gd name="T9" fmla="*/ 5 h 22"/>
                  <a:gd name="T10" fmla="*/ 2 w 19"/>
                  <a:gd name="T11" fmla="*/ 0 h 22"/>
                  <a:gd name="T12" fmla="*/ 3 w 19"/>
                  <a:gd name="T13" fmla="*/ 0 h 22"/>
                  <a:gd name="T14" fmla="*/ 3 w 19"/>
                  <a:gd name="T15" fmla="*/ 0 h 22"/>
                  <a:gd name="T16" fmla="*/ 3 w 19"/>
                  <a:gd name="T17" fmla="*/ 3 h 22"/>
                  <a:gd name="T18" fmla="*/ 2 w 19"/>
                  <a:gd name="T19" fmla="*/ 0 h 22"/>
                  <a:gd name="T20" fmla="*/ 4 w 19"/>
                  <a:gd name="T21" fmla="*/ 5 h 22"/>
                  <a:gd name="T22" fmla="*/ 1 w 19"/>
                  <a:gd name="T23" fmla="*/ 6 h 22"/>
                  <a:gd name="T24" fmla="*/ 0 w 19"/>
                  <a:gd name="T25" fmla="*/ 1 h 22"/>
                  <a:gd name="T26" fmla="*/ 2 w 19"/>
                  <a:gd name="T27" fmla="*/ 0 h 22"/>
                  <a:gd name="T28" fmla="*/ 4 w 19"/>
                  <a:gd name="T29" fmla="*/ 5 h 2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9"/>
                  <a:gd name="T46" fmla="*/ 0 h 22"/>
                  <a:gd name="T47" fmla="*/ 19 w 19"/>
                  <a:gd name="T48" fmla="*/ 22 h 2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9" h="22">
                    <a:moveTo>
                      <a:pt x="19" y="19"/>
                    </a:moveTo>
                    <a:lnTo>
                      <a:pt x="12" y="19"/>
                    </a:lnTo>
                    <a:lnTo>
                      <a:pt x="12" y="0"/>
                    </a:lnTo>
                    <a:lnTo>
                      <a:pt x="19" y="0"/>
                    </a:lnTo>
                    <a:lnTo>
                      <a:pt x="19" y="19"/>
                    </a:lnTo>
                    <a:close/>
                    <a:moveTo>
                      <a:pt x="9" y="1"/>
                    </a:moveTo>
                    <a:lnTo>
                      <a:pt x="11" y="0"/>
                    </a:lnTo>
                    <a:lnTo>
                      <a:pt x="12" y="0"/>
                    </a:lnTo>
                    <a:lnTo>
                      <a:pt x="12" y="10"/>
                    </a:lnTo>
                    <a:lnTo>
                      <a:pt x="9" y="1"/>
                    </a:lnTo>
                    <a:close/>
                    <a:moveTo>
                      <a:pt x="15" y="19"/>
                    </a:moveTo>
                    <a:lnTo>
                      <a:pt x="5" y="22"/>
                    </a:lnTo>
                    <a:lnTo>
                      <a:pt x="0" y="3"/>
                    </a:lnTo>
                    <a:lnTo>
                      <a:pt x="9" y="1"/>
                    </a:lnTo>
                    <a:lnTo>
                      <a:pt x="15"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322" name="Freeform 1413">
                <a:extLst>
                  <a:ext uri="{FF2B5EF4-FFF2-40B4-BE49-F238E27FC236}">
                    <a16:creationId xmlns:a16="http://schemas.microsoft.com/office/drawing/2014/main" id="{4DDEC396-3553-4A5B-8730-40EB0EB08E34}"/>
                  </a:ext>
                </a:extLst>
              </p:cNvPr>
              <p:cNvSpPr>
                <a:spLocks noEditPoints="1"/>
              </p:cNvSpPr>
              <p:nvPr/>
            </p:nvSpPr>
            <p:spPr bwMode="auto">
              <a:xfrm>
                <a:off x="1977" y="1169"/>
                <a:ext cx="7" cy="8"/>
              </a:xfrm>
              <a:custGeom>
                <a:avLst/>
                <a:gdLst>
                  <a:gd name="T0" fmla="*/ 3 w 29"/>
                  <a:gd name="T1" fmla="*/ 1 h 30"/>
                  <a:gd name="T2" fmla="*/ 4 w 29"/>
                  <a:gd name="T3" fmla="*/ 0 h 30"/>
                  <a:gd name="T4" fmla="*/ 5 w 29"/>
                  <a:gd name="T5" fmla="*/ 0 h 30"/>
                  <a:gd name="T6" fmla="*/ 5 w 29"/>
                  <a:gd name="T7" fmla="*/ 3 h 30"/>
                  <a:gd name="T8" fmla="*/ 3 w 29"/>
                  <a:gd name="T9" fmla="*/ 1 h 30"/>
                  <a:gd name="T10" fmla="*/ 7 w 29"/>
                  <a:gd name="T11" fmla="*/ 5 h 30"/>
                  <a:gd name="T12" fmla="*/ 5 w 29"/>
                  <a:gd name="T13" fmla="*/ 6 h 30"/>
                  <a:gd name="T14" fmla="*/ 2 w 29"/>
                  <a:gd name="T15" fmla="*/ 2 h 30"/>
                  <a:gd name="T16" fmla="*/ 3 w 29"/>
                  <a:gd name="T17" fmla="*/ 1 h 30"/>
                  <a:gd name="T18" fmla="*/ 7 w 29"/>
                  <a:gd name="T19" fmla="*/ 5 h 30"/>
                  <a:gd name="T20" fmla="*/ 5 w 29"/>
                  <a:gd name="T21" fmla="*/ 6 h 30"/>
                  <a:gd name="T22" fmla="*/ 5 w 29"/>
                  <a:gd name="T23" fmla="*/ 6 h 30"/>
                  <a:gd name="T24" fmla="*/ 5 w 29"/>
                  <a:gd name="T25" fmla="*/ 6 h 30"/>
                  <a:gd name="T26" fmla="*/ 4 w 29"/>
                  <a:gd name="T27" fmla="*/ 4 h 30"/>
                  <a:gd name="T28" fmla="*/ 5 w 29"/>
                  <a:gd name="T29" fmla="*/ 6 h 30"/>
                  <a:gd name="T30" fmla="*/ 5 w 29"/>
                  <a:gd name="T31" fmla="*/ 6 h 30"/>
                  <a:gd name="T32" fmla="*/ 3 w 29"/>
                  <a:gd name="T33" fmla="*/ 8 h 30"/>
                  <a:gd name="T34" fmla="*/ 0 w 29"/>
                  <a:gd name="T35" fmla="*/ 4 h 30"/>
                  <a:gd name="T36" fmla="*/ 2 w 29"/>
                  <a:gd name="T37" fmla="*/ 2 h 30"/>
                  <a:gd name="T38" fmla="*/ 5 w 29"/>
                  <a:gd name="T39" fmla="*/ 6 h 3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9"/>
                  <a:gd name="T61" fmla="*/ 0 h 30"/>
                  <a:gd name="T62" fmla="*/ 29 w 29"/>
                  <a:gd name="T63" fmla="*/ 30 h 3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9" h="30">
                    <a:moveTo>
                      <a:pt x="14" y="2"/>
                    </a:moveTo>
                    <a:lnTo>
                      <a:pt x="17" y="1"/>
                    </a:lnTo>
                    <a:lnTo>
                      <a:pt x="19" y="0"/>
                    </a:lnTo>
                    <a:lnTo>
                      <a:pt x="21" y="10"/>
                    </a:lnTo>
                    <a:lnTo>
                      <a:pt x="14" y="2"/>
                    </a:lnTo>
                    <a:close/>
                    <a:moveTo>
                      <a:pt x="29" y="17"/>
                    </a:moveTo>
                    <a:lnTo>
                      <a:pt x="22" y="22"/>
                    </a:lnTo>
                    <a:lnTo>
                      <a:pt x="9" y="9"/>
                    </a:lnTo>
                    <a:lnTo>
                      <a:pt x="14" y="2"/>
                    </a:lnTo>
                    <a:lnTo>
                      <a:pt x="29" y="17"/>
                    </a:lnTo>
                    <a:close/>
                    <a:moveTo>
                      <a:pt x="22" y="22"/>
                    </a:moveTo>
                    <a:lnTo>
                      <a:pt x="21" y="23"/>
                    </a:lnTo>
                    <a:lnTo>
                      <a:pt x="20" y="24"/>
                    </a:lnTo>
                    <a:lnTo>
                      <a:pt x="16" y="16"/>
                    </a:lnTo>
                    <a:lnTo>
                      <a:pt x="22" y="22"/>
                    </a:lnTo>
                    <a:close/>
                    <a:moveTo>
                      <a:pt x="20" y="24"/>
                    </a:moveTo>
                    <a:lnTo>
                      <a:pt x="11" y="30"/>
                    </a:lnTo>
                    <a:lnTo>
                      <a:pt x="0" y="14"/>
                    </a:lnTo>
                    <a:lnTo>
                      <a:pt x="10" y="8"/>
                    </a:lnTo>
                    <a:lnTo>
                      <a:pt x="2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5373" name="Group 1615">
              <a:extLst>
                <a:ext uri="{FF2B5EF4-FFF2-40B4-BE49-F238E27FC236}">
                  <a16:creationId xmlns:a16="http://schemas.microsoft.com/office/drawing/2014/main" id="{6CAE8450-EBE0-4E0A-9AD0-5164F7280400}"/>
                </a:ext>
              </a:extLst>
            </p:cNvPr>
            <p:cNvGrpSpPr>
              <a:grpSpLocks/>
            </p:cNvGrpSpPr>
            <p:nvPr/>
          </p:nvGrpSpPr>
          <p:grpSpPr bwMode="auto">
            <a:xfrm>
              <a:off x="1718" y="1168"/>
              <a:ext cx="1390" cy="1192"/>
              <a:chOff x="1718" y="1168"/>
              <a:chExt cx="1390" cy="1192"/>
            </a:xfrm>
          </p:grpSpPr>
          <p:sp>
            <p:nvSpPr>
              <p:cNvPr id="15923" name="Freeform 1415">
                <a:extLst>
                  <a:ext uri="{FF2B5EF4-FFF2-40B4-BE49-F238E27FC236}">
                    <a16:creationId xmlns:a16="http://schemas.microsoft.com/office/drawing/2014/main" id="{C95E0A46-4FCA-4260-86F6-893D9BCF15EB}"/>
                  </a:ext>
                </a:extLst>
              </p:cNvPr>
              <p:cNvSpPr>
                <a:spLocks noEditPoints="1"/>
              </p:cNvSpPr>
              <p:nvPr/>
            </p:nvSpPr>
            <p:spPr bwMode="auto">
              <a:xfrm>
                <a:off x="1975" y="1173"/>
                <a:ext cx="5" cy="6"/>
              </a:xfrm>
              <a:custGeom>
                <a:avLst/>
                <a:gdLst>
                  <a:gd name="T0" fmla="*/ 2 w 23"/>
                  <a:gd name="T1" fmla="*/ 0 h 25"/>
                  <a:gd name="T2" fmla="*/ 2 w 23"/>
                  <a:gd name="T3" fmla="*/ 0 h 25"/>
                  <a:gd name="T4" fmla="*/ 2 w 23"/>
                  <a:gd name="T5" fmla="*/ 0 h 25"/>
                  <a:gd name="T6" fmla="*/ 4 w 23"/>
                  <a:gd name="T7" fmla="*/ 2 h 25"/>
                  <a:gd name="T8" fmla="*/ 2 w 23"/>
                  <a:gd name="T9" fmla="*/ 0 h 25"/>
                  <a:gd name="T10" fmla="*/ 5 w 23"/>
                  <a:gd name="T11" fmla="*/ 4 h 25"/>
                  <a:gd name="T12" fmla="*/ 3 w 23"/>
                  <a:gd name="T13" fmla="*/ 6 h 25"/>
                  <a:gd name="T14" fmla="*/ 0 w 23"/>
                  <a:gd name="T15" fmla="*/ 3 h 25"/>
                  <a:gd name="T16" fmla="*/ 2 w 23"/>
                  <a:gd name="T17" fmla="*/ 0 h 25"/>
                  <a:gd name="T18" fmla="*/ 5 w 23"/>
                  <a:gd name="T19" fmla="*/ 4 h 2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25"/>
                  <a:gd name="T32" fmla="*/ 23 w 23"/>
                  <a:gd name="T33" fmla="*/ 25 h 2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25">
                    <a:moveTo>
                      <a:pt x="10" y="2"/>
                    </a:moveTo>
                    <a:lnTo>
                      <a:pt x="11" y="0"/>
                    </a:lnTo>
                    <a:lnTo>
                      <a:pt x="17" y="8"/>
                    </a:lnTo>
                    <a:lnTo>
                      <a:pt x="10" y="2"/>
                    </a:lnTo>
                    <a:close/>
                    <a:moveTo>
                      <a:pt x="23" y="15"/>
                    </a:moveTo>
                    <a:lnTo>
                      <a:pt x="13" y="25"/>
                    </a:lnTo>
                    <a:lnTo>
                      <a:pt x="0" y="11"/>
                    </a:lnTo>
                    <a:lnTo>
                      <a:pt x="10" y="2"/>
                    </a:lnTo>
                    <a:lnTo>
                      <a:pt x="23"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24" name="Freeform 1416">
                <a:extLst>
                  <a:ext uri="{FF2B5EF4-FFF2-40B4-BE49-F238E27FC236}">
                    <a16:creationId xmlns:a16="http://schemas.microsoft.com/office/drawing/2014/main" id="{5DCAABB9-2AAC-4783-91B0-83442BD18BF0}"/>
                  </a:ext>
                </a:extLst>
              </p:cNvPr>
              <p:cNvSpPr>
                <a:spLocks noEditPoints="1"/>
              </p:cNvSpPr>
              <p:nvPr/>
            </p:nvSpPr>
            <p:spPr bwMode="auto">
              <a:xfrm>
                <a:off x="1973" y="1175"/>
                <a:ext cx="5" cy="6"/>
              </a:xfrm>
              <a:custGeom>
                <a:avLst/>
                <a:gdLst>
                  <a:gd name="T0" fmla="*/ 5 w 21"/>
                  <a:gd name="T1" fmla="*/ 4 h 22"/>
                  <a:gd name="T2" fmla="*/ 5 w 21"/>
                  <a:gd name="T3" fmla="*/ 4 h 22"/>
                  <a:gd name="T4" fmla="*/ 5 w 21"/>
                  <a:gd name="T5" fmla="*/ 4 h 22"/>
                  <a:gd name="T6" fmla="*/ 4 w 21"/>
                  <a:gd name="T7" fmla="*/ 2 h 22"/>
                  <a:gd name="T8" fmla="*/ 5 w 21"/>
                  <a:gd name="T9" fmla="*/ 4 h 22"/>
                  <a:gd name="T10" fmla="*/ 5 w 21"/>
                  <a:gd name="T11" fmla="*/ 4 h 22"/>
                  <a:gd name="T12" fmla="*/ 3 w 21"/>
                  <a:gd name="T13" fmla="*/ 6 h 22"/>
                  <a:gd name="T14" fmla="*/ 0 w 21"/>
                  <a:gd name="T15" fmla="*/ 2 h 22"/>
                  <a:gd name="T16" fmla="*/ 2 w 21"/>
                  <a:gd name="T17" fmla="*/ 0 h 22"/>
                  <a:gd name="T18" fmla="*/ 5 w 21"/>
                  <a:gd name="T19" fmla="*/ 4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
                  <a:gd name="T31" fmla="*/ 0 h 22"/>
                  <a:gd name="T32" fmla="*/ 21 w 21"/>
                  <a:gd name="T33" fmla="*/ 22 h 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 h="22">
                    <a:moveTo>
                      <a:pt x="21" y="15"/>
                    </a:moveTo>
                    <a:lnTo>
                      <a:pt x="21" y="16"/>
                    </a:lnTo>
                    <a:lnTo>
                      <a:pt x="20" y="16"/>
                    </a:lnTo>
                    <a:lnTo>
                      <a:pt x="15" y="8"/>
                    </a:lnTo>
                    <a:lnTo>
                      <a:pt x="21" y="15"/>
                    </a:lnTo>
                    <a:close/>
                    <a:moveTo>
                      <a:pt x="20" y="16"/>
                    </a:moveTo>
                    <a:lnTo>
                      <a:pt x="11" y="22"/>
                    </a:lnTo>
                    <a:lnTo>
                      <a:pt x="0" y="6"/>
                    </a:lnTo>
                    <a:lnTo>
                      <a:pt x="10" y="0"/>
                    </a:lnTo>
                    <a:lnTo>
                      <a:pt x="20"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25" name="Freeform 1417">
                <a:extLst>
                  <a:ext uri="{FF2B5EF4-FFF2-40B4-BE49-F238E27FC236}">
                    <a16:creationId xmlns:a16="http://schemas.microsoft.com/office/drawing/2014/main" id="{88B0219C-2AEF-44B1-A379-3BD812495A93}"/>
                  </a:ext>
                </a:extLst>
              </p:cNvPr>
              <p:cNvSpPr>
                <a:spLocks noEditPoints="1"/>
              </p:cNvSpPr>
              <p:nvPr/>
            </p:nvSpPr>
            <p:spPr bwMode="auto">
              <a:xfrm>
                <a:off x="1970" y="1177"/>
                <a:ext cx="6" cy="5"/>
              </a:xfrm>
              <a:custGeom>
                <a:avLst/>
                <a:gdLst>
                  <a:gd name="T0" fmla="*/ 2 w 22"/>
                  <a:gd name="T1" fmla="*/ 1 h 23"/>
                  <a:gd name="T2" fmla="*/ 2 w 22"/>
                  <a:gd name="T3" fmla="*/ 0 h 23"/>
                  <a:gd name="T4" fmla="*/ 2 w 22"/>
                  <a:gd name="T5" fmla="*/ 0 h 23"/>
                  <a:gd name="T6" fmla="*/ 4 w 22"/>
                  <a:gd name="T7" fmla="*/ 2 h 23"/>
                  <a:gd name="T8" fmla="*/ 2 w 22"/>
                  <a:gd name="T9" fmla="*/ 1 h 23"/>
                  <a:gd name="T10" fmla="*/ 6 w 22"/>
                  <a:gd name="T11" fmla="*/ 3 h 23"/>
                  <a:gd name="T12" fmla="*/ 4 w 22"/>
                  <a:gd name="T13" fmla="*/ 5 h 23"/>
                  <a:gd name="T14" fmla="*/ 0 w 22"/>
                  <a:gd name="T15" fmla="*/ 3 h 23"/>
                  <a:gd name="T16" fmla="*/ 2 w 22"/>
                  <a:gd name="T17" fmla="*/ 1 h 23"/>
                  <a:gd name="T18" fmla="*/ 6 w 22"/>
                  <a:gd name="T19" fmla="*/ 3 h 2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
                  <a:gd name="T31" fmla="*/ 0 h 23"/>
                  <a:gd name="T32" fmla="*/ 22 w 22"/>
                  <a:gd name="T33" fmla="*/ 23 h 2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 h="23">
                    <a:moveTo>
                      <a:pt x="6" y="3"/>
                    </a:moveTo>
                    <a:lnTo>
                      <a:pt x="7" y="1"/>
                    </a:lnTo>
                    <a:lnTo>
                      <a:pt x="8" y="0"/>
                    </a:lnTo>
                    <a:lnTo>
                      <a:pt x="14" y="9"/>
                    </a:lnTo>
                    <a:lnTo>
                      <a:pt x="6" y="3"/>
                    </a:lnTo>
                    <a:close/>
                    <a:moveTo>
                      <a:pt x="22" y="13"/>
                    </a:moveTo>
                    <a:lnTo>
                      <a:pt x="15" y="23"/>
                    </a:lnTo>
                    <a:lnTo>
                      <a:pt x="0" y="12"/>
                    </a:lnTo>
                    <a:lnTo>
                      <a:pt x="6" y="3"/>
                    </a:lnTo>
                    <a:lnTo>
                      <a:pt x="22"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26" name="Freeform 1418">
                <a:extLst>
                  <a:ext uri="{FF2B5EF4-FFF2-40B4-BE49-F238E27FC236}">
                    <a16:creationId xmlns:a16="http://schemas.microsoft.com/office/drawing/2014/main" id="{4F64ABC0-BF15-4B17-B58F-76163E52BF78}"/>
                  </a:ext>
                </a:extLst>
              </p:cNvPr>
              <p:cNvSpPr>
                <a:spLocks noEditPoints="1"/>
              </p:cNvSpPr>
              <p:nvPr/>
            </p:nvSpPr>
            <p:spPr bwMode="auto">
              <a:xfrm>
                <a:off x="1968" y="1180"/>
                <a:ext cx="6" cy="6"/>
              </a:xfrm>
              <a:custGeom>
                <a:avLst/>
                <a:gdLst>
                  <a:gd name="T0" fmla="*/ 6 w 25"/>
                  <a:gd name="T1" fmla="*/ 3 h 24"/>
                  <a:gd name="T2" fmla="*/ 6 w 25"/>
                  <a:gd name="T3" fmla="*/ 3 h 24"/>
                  <a:gd name="T4" fmla="*/ 6 w 25"/>
                  <a:gd name="T5" fmla="*/ 3 h 24"/>
                  <a:gd name="T6" fmla="*/ 4 w 25"/>
                  <a:gd name="T7" fmla="*/ 1 h 24"/>
                  <a:gd name="T8" fmla="*/ 6 w 25"/>
                  <a:gd name="T9" fmla="*/ 3 h 24"/>
                  <a:gd name="T10" fmla="*/ 6 w 25"/>
                  <a:gd name="T11" fmla="*/ 3 h 24"/>
                  <a:gd name="T12" fmla="*/ 4 w 25"/>
                  <a:gd name="T13" fmla="*/ 6 h 24"/>
                  <a:gd name="T14" fmla="*/ 0 w 25"/>
                  <a:gd name="T15" fmla="*/ 3 h 24"/>
                  <a:gd name="T16" fmla="*/ 2 w 25"/>
                  <a:gd name="T17" fmla="*/ 0 h 24"/>
                  <a:gd name="T18" fmla="*/ 6 w 25"/>
                  <a:gd name="T19" fmla="*/ 3 h 2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5"/>
                  <a:gd name="T31" fmla="*/ 0 h 24"/>
                  <a:gd name="T32" fmla="*/ 25 w 25"/>
                  <a:gd name="T33" fmla="*/ 24 h 2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5" h="24">
                    <a:moveTo>
                      <a:pt x="25" y="11"/>
                    </a:moveTo>
                    <a:lnTo>
                      <a:pt x="25" y="11"/>
                    </a:lnTo>
                    <a:lnTo>
                      <a:pt x="17" y="5"/>
                    </a:lnTo>
                    <a:lnTo>
                      <a:pt x="25" y="11"/>
                    </a:lnTo>
                    <a:close/>
                    <a:moveTo>
                      <a:pt x="25" y="11"/>
                    </a:moveTo>
                    <a:lnTo>
                      <a:pt x="15" y="24"/>
                    </a:lnTo>
                    <a:lnTo>
                      <a:pt x="0" y="13"/>
                    </a:lnTo>
                    <a:lnTo>
                      <a:pt x="10" y="0"/>
                    </a:lnTo>
                    <a:lnTo>
                      <a:pt x="25"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27" name="Freeform 1419">
                <a:extLst>
                  <a:ext uri="{FF2B5EF4-FFF2-40B4-BE49-F238E27FC236}">
                    <a16:creationId xmlns:a16="http://schemas.microsoft.com/office/drawing/2014/main" id="{004C6AE3-CC13-4C7A-8912-F46714F591A0}"/>
                  </a:ext>
                </a:extLst>
              </p:cNvPr>
              <p:cNvSpPr>
                <a:spLocks noEditPoints="1"/>
              </p:cNvSpPr>
              <p:nvPr/>
            </p:nvSpPr>
            <p:spPr bwMode="auto">
              <a:xfrm>
                <a:off x="1964" y="1183"/>
                <a:ext cx="8" cy="9"/>
              </a:xfrm>
              <a:custGeom>
                <a:avLst/>
                <a:gdLst>
                  <a:gd name="T0" fmla="*/ 8 w 32"/>
                  <a:gd name="T1" fmla="*/ 3 h 35"/>
                  <a:gd name="T2" fmla="*/ 6 w 32"/>
                  <a:gd name="T3" fmla="*/ 6 h 35"/>
                  <a:gd name="T4" fmla="*/ 2 w 32"/>
                  <a:gd name="T5" fmla="*/ 3 h 35"/>
                  <a:gd name="T6" fmla="*/ 4 w 32"/>
                  <a:gd name="T7" fmla="*/ 0 h 35"/>
                  <a:gd name="T8" fmla="*/ 8 w 32"/>
                  <a:gd name="T9" fmla="*/ 3 h 35"/>
                  <a:gd name="T10" fmla="*/ 2 w 32"/>
                  <a:gd name="T11" fmla="*/ 3 h 35"/>
                  <a:gd name="T12" fmla="*/ 2 w 32"/>
                  <a:gd name="T13" fmla="*/ 3 h 35"/>
                  <a:gd name="T14" fmla="*/ 2 w 32"/>
                  <a:gd name="T15" fmla="*/ 3 h 35"/>
                  <a:gd name="T16" fmla="*/ 4 w 32"/>
                  <a:gd name="T17" fmla="*/ 5 h 35"/>
                  <a:gd name="T18" fmla="*/ 2 w 32"/>
                  <a:gd name="T19" fmla="*/ 3 h 35"/>
                  <a:gd name="T20" fmla="*/ 6 w 32"/>
                  <a:gd name="T21" fmla="*/ 6 h 35"/>
                  <a:gd name="T22" fmla="*/ 5 w 32"/>
                  <a:gd name="T23" fmla="*/ 9 h 35"/>
                  <a:gd name="T24" fmla="*/ 0 w 32"/>
                  <a:gd name="T25" fmla="*/ 7 h 35"/>
                  <a:gd name="T26" fmla="*/ 2 w 32"/>
                  <a:gd name="T27" fmla="*/ 3 h 35"/>
                  <a:gd name="T28" fmla="*/ 6 w 32"/>
                  <a:gd name="T29" fmla="*/ 6 h 3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2"/>
                  <a:gd name="T46" fmla="*/ 0 h 35"/>
                  <a:gd name="T47" fmla="*/ 32 w 32"/>
                  <a:gd name="T48" fmla="*/ 35 h 3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2" h="35">
                    <a:moveTo>
                      <a:pt x="32" y="11"/>
                    </a:moveTo>
                    <a:lnTo>
                      <a:pt x="23" y="23"/>
                    </a:lnTo>
                    <a:lnTo>
                      <a:pt x="8" y="12"/>
                    </a:lnTo>
                    <a:lnTo>
                      <a:pt x="17" y="0"/>
                    </a:lnTo>
                    <a:lnTo>
                      <a:pt x="32" y="11"/>
                    </a:lnTo>
                    <a:close/>
                    <a:moveTo>
                      <a:pt x="7" y="13"/>
                    </a:moveTo>
                    <a:lnTo>
                      <a:pt x="7" y="13"/>
                    </a:lnTo>
                    <a:lnTo>
                      <a:pt x="8" y="12"/>
                    </a:lnTo>
                    <a:lnTo>
                      <a:pt x="16" y="18"/>
                    </a:lnTo>
                    <a:lnTo>
                      <a:pt x="7" y="13"/>
                    </a:lnTo>
                    <a:close/>
                    <a:moveTo>
                      <a:pt x="23" y="22"/>
                    </a:moveTo>
                    <a:lnTo>
                      <a:pt x="18" y="35"/>
                    </a:lnTo>
                    <a:lnTo>
                      <a:pt x="0" y="27"/>
                    </a:lnTo>
                    <a:lnTo>
                      <a:pt x="7" y="13"/>
                    </a:lnTo>
                    <a:lnTo>
                      <a:pt x="23" y="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28" name="Freeform 1420">
                <a:extLst>
                  <a:ext uri="{FF2B5EF4-FFF2-40B4-BE49-F238E27FC236}">
                    <a16:creationId xmlns:a16="http://schemas.microsoft.com/office/drawing/2014/main" id="{70DF77CE-E1AC-4162-AD81-E3A583E36F60}"/>
                  </a:ext>
                </a:extLst>
              </p:cNvPr>
              <p:cNvSpPr>
                <a:spLocks noEditPoints="1"/>
              </p:cNvSpPr>
              <p:nvPr/>
            </p:nvSpPr>
            <p:spPr bwMode="auto">
              <a:xfrm>
                <a:off x="1963" y="1190"/>
                <a:ext cx="5" cy="4"/>
              </a:xfrm>
              <a:custGeom>
                <a:avLst/>
                <a:gdLst>
                  <a:gd name="T0" fmla="*/ 1 w 21"/>
                  <a:gd name="T1" fmla="*/ 0 h 18"/>
                  <a:gd name="T2" fmla="*/ 1 w 21"/>
                  <a:gd name="T3" fmla="*/ 0 h 18"/>
                  <a:gd name="T4" fmla="*/ 1 w 21"/>
                  <a:gd name="T5" fmla="*/ 0 h 18"/>
                  <a:gd name="T6" fmla="*/ 3 w 21"/>
                  <a:gd name="T7" fmla="*/ 1 h 18"/>
                  <a:gd name="T8" fmla="*/ 1 w 21"/>
                  <a:gd name="T9" fmla="*/ 0 h 18"/>
                  <a:gd name="T10" fmla="*/ 5 w 21"/>
                  <a:gd name="T11" fmla="*/ 1 h 18"/>
                  <a:gd name="T12" fmla="*/ 4 w 21"/>
                  <a:gd name="T13" fmla="*/ 4 h 18"/>
                  <a:gd name="T14" fmla="*/ 0 w 21"/>
                  <a:gd name="T15" fmla="*/ 3 h 18"/>
                  <a:gd name="T16" fmla="*/ 1 w 21"/>
                  <a:gd name="T17" fmla="*/ 0 h 18"/>
                  <a:gd name="T18" fmla="*/ 5 w 21"/>
                  <a:gd name="T19" fmla="*/ 1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
                  <a:gd name="T31" fmla="*/ 0 h 18"/>
                  <a:gd name="T32" fmla="*/ 21 w 21"/>
                  <a:gd name="T33" fmla="*/ 18 h 1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 h="18">
                    <a:moveTo>
                      <a:pt x="3" y="2"/>
                    </a:moveTo>
                    <a:lnTo>
                      <a:pt x="3" y="1"/>
                    </a:lnTo>
                    <a:lnTo>
                      <a:pt x="3" y="0"/>
                    </a:lnTo>
                    <a:lnTo>
                      <a:pt x="12" y="4"/>
                    </a:lnTo>
                    <a:lnTo>
                      <a:pt x="3" y="2"/>
                    </a:lnTo>
                    <a:close/>
                    <a:moveTo>
                      <a:pt x="21" y="6"/>
                    </a:moveTo>
                    <a:lnTo>
                      <a:pt x="17" y="18"/>
                    </a:lnTo>
                    <a:lnTo>
                      <a:pt x="0" y="14"/>
                    </a:lnTo>
                    <a:lnTo>
                      <a:pt x="3" y="2"/>
                    </a:lnTo>
                    <a:lnTo>
                      <a:pt x="21"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29" name="Freeform 1421">
                <a:extLst>
                  <a:ext uri="{FF2B5EF4-FFF2-40B4-BE49-F238E27FC236}">
                    <a16:creationId xmlns:a16="http://schemas.microsoft.com/office/drawing/2014/main" id="{5A439786-8526-436E-8748-35807223EB4F}"/>
                  </a:ext>
                </a:extLst>
              </p:cNvPr>
              <p:cNvSpPr>
                <a:spLocks noEditPoints="1"/>
              </p:cNvSpPr>
              <p:nvPr/>
            </p:nvSpPr>
            <p:spPr bwMode="auto">
              <a:xfrm>
                <a:off x="1962" y="1193"/>
                <a:ext cx="5" cy="5"/>
              </a:xfrm>
              <a:custGeom>
                <a:avLst/>
                <a:gdLst>
                  <a:gd name="T0" fmla="*/ 5 w 23"/>
                  <a:gd name="T1" fmla="*/ 2 h 20"/>
                  <a:gd name="T2" fmla="*/ 5 w 23"/>
                  <a:gd name="T3" fmla="*/ 2 h 20"/>
                  <a:gd name="T4" fmla="*/ 5 w 23"/>
                  <a:gd name="T5" fmla="*/ 3 h 20"/>
                  <a:gd name="T6" fmla="*/ 3 w 23"/>
                  <a:gd name="T7" fmla="*/ 1 h 20"/>
                  <a:gd name="T8" fmla="*/ 5 w 23"/>
                  <a:gd name="T9" fmla="*/ 2 h 20"/>
                  <a:gd name="T10" fmla="*/ 5 w 23"/>
                  <a:gd name="T11" fmla="*/ 3 h 20"/>
                  <a:gd name="T12" fmla="*/ 3 w 23"/>
                  <a:gd name="T13" fmla="*/ 5 h 20"/>
                  <a:gd name="T14" fmla="*/ 0 w 23"/>
                  <a:gd name="T15" fmla="*/ 2 h 20"/>
                  <a:gd name="T16" fmla="*/ 2 w 23"/>
                  <a:gd name="T17" fmla="*/ 0 h 20"/>
                  <a:gd name="T18" fmla="*/ 5 w 23"/>
                  <a:gd name="T19" fmla="*/ 3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20"/>
                  <a:gd name="T32" fmla="*/ 23 w 23"/>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20">
                    <a:moveTo>
                      <a:pt x="23" y="6"/>
                    </a:moveTo>
                    <a:lnTo>
                      <a:pt x="23" y="9"/>
                    </a:lnTo>
                    <a:lnTo>
                      <a:pt x="22" y="10"/>
                    </a:lnTo>
                    <a:lnTo>
                      <a:pt x="15" y="4"/>
                    </a:lnTo>
                    <a:lnTo>
                      <a:pt x="23" y="6"/>
                    </a:lnTo>
                    <a:close/>
                    <a:moveTo>
                      <a:pt x="22" y="10"/>
                    </a:moveTo>
                    <a:lnTo>
                      <a:pt x="16" y="20"/>
                    </a:lnTo>
                    <a:lnTo>
                      <a:pt x="0" y="9"/>
                    </a:lnTo>
                    <a:lnTo>
                      <a:pt x="7" y="0"/>
                    </a:lnTo>
                    <a:lnTo>
                      <a:pt x="22"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30" name="Freeform 1422">
                <a:extLst>
                  <a:ext uri="{FF2B5EF4-FFF2-40B4-BE49-F238E27FC236}">
                    <a16:creationId xmlns:a16="http://schemas.microsoft.com/office/drawing/2014/main" id="{07D6CDA1-0884-4404-91CC-AF8E1C6A10A0}"/>
                  </a:ext>
                </a:extLst>
              </p:cNvPr>
              <p:cNvSpPr>
                <a:spLocks/>
              </p:cNvSpPr>
              <p:nvPr/>
            </p:nvSpPr>
            <p:spPr bwMode="auto">
              <a:xfrm>
                <a:off x="1961" y="1195"/>
                <a:ext cx="2" cy="1"/>
              </a:xfrm>
              <a:custGeom>
                <a:avLst/>
                <a:gdLst>
                  <a:gd name="T0" fmla="*/ 0 w 9"/>
                  <a:gd name="T1" fmla="*/ 1 h 5"/>
                  <a:gd name="T2" fmla="*/ 0 w 9"/>
                  <a:gd name="T3" fmla="*/ 0 h 5"/>
                  <a:gd name="T4" fmla="*/ 0 w 9"/>
                  <a:gd name="T5" fmla="*/ 0 h 5"/>
                  <a:gd name="T6" fmla="*/ 2 w 9"/>
                  <a:gd name="T7" fmla="*/ 1 h 5"/>
                  <a:gd name="T8" fmla="*/ 0 w 9"/>
                  <a:gd name="T9" fmla="*/ 1 h 5"/>
                  <a:gd name="T10" fmla="*/ 0 60000 65536"/>
                  <a:gd name="T11" fmla="*/ 0 60000 65536"/>
                  <a:gd name="T12" fmla="*/ 0 60000 65536"/>
                  <a:gd name="T13" fmla="*/ 0 60000 65536"/>
                  <a:gd name="T14" fmla="*/ 0 60000 65536"/>
                  <a:gd name="T15" fmla="*/ 0 w 9"/>
                  <a:gd name="T16" fmla="*/ 0 h 5"/>
                  <a:gd name="T17" fmla="*/ 9 w 9"/>
                  <a:gd name="T18" fmla="*/ 5 h 5"/>
                </a:gdLst>
                <a:ahLst/>
                <a:cxnLst>
                  <a:cxn ang="T10">
                    <a:pos x="T0" y="T1"/>
                  </a:cxn>
                  <a:cxn ang="T11">
                    <a:pos x="T2" y="T3"/>
                  </a:cxn>
                  <a:cxn ang="T12">
                    <a:pos x="T4" y="T5"/>
                  </a:cxn>
                  <a:cxn ang="T13">
                    <a:pos x="T6" y="T7"/>
                  </a:cxn>
                  <a:cxn ang="T14">
                    <a:pos x="T8" y="T9"/>
                  </a:cxn>
                </a:cxnLst>
                <a:rect l="T15" t="T16" r="T17" b="T18"/>
                <a:pathLst>
                  <a:path w="9" h="5">
                    <a:moveTo>
                      <a:pt x="0" y="5"/>
                    </a:moveTo>
                    <a:lnTo>
                      <a:pt x="0" y="2"/>
                    </a:lnTo>
                    <a:lnTo>
                      <a:pt x="1" y="0"/>
                    </a:lnTo>
                    <a:lnTo>
                      <a:pt x="9" y="5"/>
                    </a:lnTo>
                    <a:lnTo>
                      <a:pt x="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31" name="Rectangle 1423">
                <a:extLst>
                  <a:ext uri="{FF2B5EF4-FFF2-40B4-BE49-F238E27FC236}">
                    <a16:creationId xmlns:a16="http://schemas.microsoft.com/office/drawing/2014/main" id="{74AD7F0F-C8AB-41B3-97C4-9102ABD3DA44}"/>
                  </a:ext>
                </a:extLst>
              </p:cNvPr>
              <p:cNvSpPr>
                <a:spLocks noChangeArrowheads="1"/>
              </p:cNvSpPr>
              <p:nvPr/>
            </p:nvSpPr>
            <p:spPr bwMode="auto">
              <a:xfrm>
                <a:off x="1961" y="1196"/>
                <a:ext cx="5" cy="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15932" name="Rectangle 1424">
                <a:extLst>
                  <a:ext uri="{FF2B5EF4-FFF2-40B4-BE49-F238E27FC236}">
                    <a16:creationId xmlns:a16="http://schemas.microsoft.com/office/drawing/2014/main" id="{9A0FE2F1-9086-4BC6-B55D-2B5177FFCEE6}"/>
                  </a:ext>
                </a:extLst>
              </p:cNvPr>
              <p:cNvSpPr>
                <a:spLocks noChangeArrowheads="1"/>
              </p:cNvSpPr>
              <p:nvPr/>
            </p:nvSpPr>
            <p:spPr bwMode="auto">
              <a:xfrm>
                <a:off x="1961" y="1199"/>
                <a:ext cx="5" cy="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15933" name="Freeform 1425">
                <a:extLst>
                  <a:ext uri="{FF2B5EF4-FFF2-40B4-BE49-F238E27FC236}">
                    <a16:creationId xmlns:a16="http://schemas.microsoft.com/office/drawing/2014/main" id="{88F56BA3-19EF-4753-A01C-3AF3355D862B}"/>
                  </a:ext>
                </a:extLst>
              </p:cNvPr>
              <p:cNvSpPr>
                <a:spLocks noEditPoints="1"/>
              </p:cNvSpPr>
              <p:nvPr/>
            </p:nvSpPr>
            <p:spPr bwMode="auto">
              <a:xfrm>
                <a:off x="1961" y="1201"/>
                <a:ext cx="6" cy="5"/>
              </a:xfrm>
              <a:custGeom>
                <a:avLst/>
                <a:gdLst>
                  <a:gd name="T0" fmla="*/ 5 w 21"/>
                  <a:gd name="T1" fmla="*/ 0 h 21"/>
                  <a:gd name="T2" fmla="*/ 5 w 21"/>
                  <a:gd name="T3" fmla="*/ 2 h 21"/>
                  <a:gd name="T4" fmla="*/ 0 w 21"/>
                  <a:gd name="T5" fmla="*/ 2 h 21"/>
                  <a:gd name="T6" fmla="*/ 0 w 21"/>
                  <a:gd name="T7" fmla="*/ 0 h 21"/>
                  <a:gd name="T8" fmla="*/ 5 w 21"/>
                  <a:gd name="T9" fmla="*/ 0 h 21"/>
                  <a:gd name="T10" fmla="*/ 0 w 21"/>
                  <a:gd name="T11" fmla="*/ 3 h 21"/>
                  <a:gd name="T12" fmla="*/ 0 w 21"/>
                  <a:gd name="T13" fmla="*/ 3 h 21"/>
                  <a:gd name="T14" fmla="*/ 0 w 21"/>
                  <a:gd name="T15" fmla="*/ 2 h 21"/>
                  <a:gd name="T16" fmla="*/ 3 w 21"/>
                  <a:gd name="T17" fmla="*/ 2 h 21"/>
                  <a:gd name="T18" fmla="*/ 0 w 21"/>
                  <a:gd name="T19" fmla="*/ 3 h 21"/>
                  <a:gd name="T20" fmla="*/ 5 w 21"/>
                  <a:gd name="T21" fmla="*/ 1 h 21"/>
                  <a:gd name="T22" fmla="*/ 6 w 21"/>
                  <a:gd name="T23" fmla="*/ 3 h 21"/>
                  <a:gd name="T24" fmla="*/ 1 w 21"/>
                  <a:gd name="T25" fmla="*/ 5 h 21"/>
                  <a:gd name="T26" fmla="*/ 0 w 21"/>
                  <a:gd name="T27" fmla="*/ 3 h 21"/>
                  <a:gd name="T28" fmla="*/ 5 w 21"/>
                  <a:gd name="T29" fmla="*/ 1 h 2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1"/>
                  <a:gd name="T46" fmla="*/ 0 h 21"/>
                  <a:gd name="T47" fmla="*/ 21 w 21"/>
                  <a:gd name="T48" fmla="*/ 21 h 2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1" h="21">
                    <a:moveTo>
                      <a:pt x="19" y="0"/>
                    </a:moveTo>
                    <a:lnTo>
                      <a:pt x="19" y="10"/>
                    </a:lnTo>
                    <a:lnTo>
                      <a:pt x="0" y="10"/>
                    </a:lnTo>
                    <a:lnTo>
                      <a:pt x="0" y="0"/>
                    </a:lnTo>
                    <a:lnTo>
                      <a:pt x="19" y="0"/>
                    </a:lnTo>
                    <a:close/>
                    <a:moveTo>
                      <a:pt x="1" y="14"/>
                    </a:moveTo>
                    <a:lnTo>
                      <a:pt x="0" y="12"/>
                    </a:lnTo>
                    <a:lnTo>
                      <a:pt x="0" y="10"/>
                    </a:lnTo>
                    <a:lnTo>
                      <a:pt x="9" y="10"/>
                    </a:lnTo>
                    <a:lnTo>
                      <a:pt x="1" y="14"/>
                    </a:lnTo>
                    <a:close/>
                    <a:moveTo>
                      <a:pt x="18" y="5"/>
                    </a:moveTo>
                    <a:lnTo>
                      <a:pt x="21" y="12"/>
                    </a:lnTo>
                    <a:lnTo>
                      <a:pt x="3" y="21"/>
                    </a:lnTo>
                    <a:lnTo>
                      <a:pt x="1" y="14"/>
                    </a:lnTo>
                    <a:lnTo>
                      <a:pt x="18"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34" name="Freeform 1426">
                <a:extLst>
                  <a:ext uri="{FF2B5EF4-FFF2-40B4-BE49-F238E27FC236}">
                    <a16:creationId xmlns:a16="http://schemas.microsoft.com/office/drawing/2014/main" id="{779B8A61-643D-4E6A-856C-10C21B45B312}"/>
                  </a:ext>
                </a:extLst>
              </p:cNvPr>
              <p:cNvSpPr>
                <a:spLocks noEditPoints="1"/>
              </p:cNvSpPr>
              <p:nvPr/>
            </p:nvSpPr>
            <p:spPr bwMode="auto">
              <a:xfrm>
                <a:off x="1962" y="1204"/>
                <a:ext cx="12" cy="9"/>
              </a:xfrm>
              <a:custGeom>
                <a:avLst/>
                <a:gdLst>
                  <a:gd name="T0" fmla="*/ 4 w 49"/>
                  <a:gd name="T1" fmla="*/ 0 h 35"/>
                  <a:gd name="T2" fmla="*/ 5 w 49"/>
                  <a:gd name="T3" fmla="*/ 2 h 35"/>
                  <a:gd name="T4" fmla="*/ 1 w 49"/>
                  <a:gd name="T5" fmla="*/ 4 h 35"/>
                  <a:gd name="T6" fmla="*/ 0 w 49"/>
                  <a:gd name="T7" fmla="*/ 2 h 35"/>
                  <a:gd name="T8" fmla="*/ 4 w 49"/>
                  <a:gd name="T9" fmla="*/ 0 h 35"/>
                  <a:gd name="T10" fmla="*/ 1 w 49"/>
                  <a:gd name="T11" fmla="*/ 5 h 35"/>
                  <a:gd name="T12" fmla="*/ 1 w 49"/>
                  <a:gd name="T13" fmla="*/ 4 h 35"/>
                  <a:gd name="T14" fmla="*/ 1 w 49"/>
                  <a:gd name="T15" fmla="*/ 4 h 35"/>
                  <a:gd name="T16" fmla="*/ 3 w 49"/>
                  <a:gd name="T17" fmla="*/ 3 h 35"/>
                  <a:gd name="T18" fmla="*/ 1 w 49"/>
                  <a:gd name="T19" fmla="*/ 5 h 35"/>
                  <a:gd name="T20" fmla="*/ 5 w 49"/>
                  <a:gd name="T21" fmla="*/ 1 h 35"/>
                  <a:gd name="T22" fmla="*/ 6 w 49"/>
                  <a:gd name="T23" fmla="*/ 2 h 35"/>
                  <a:gd name="T24" fmla="*/ 2 w 49"/>
                  <a:gd name="T25" fmla="*/ 5 h 35"/>
                  <a:gd name="T26" fmla="*/ 1 w 49"/>
                  <a:gd name="T27" fmla="*/ 5 h 35"/>
                  <a:gd name="T28" fmla="*/ 5 w 49"/>
                  <a:gd name="T29" fmla="*/ 1 h 35"/>
                  <a:gd name="T30" fmla="*/ 3 w 49"/>
                  <a:gd name="T31" fmla="*/ 6 h 35"/>
                  <a:gd name="T32" fmla="*/ 2 w 49"/>
                  <a:gd name="T33" fmla="*/ 6 h 35"/>
                  <a:gd name="T34" fmla="*/ 2 w 49"/>
                  <a:gd name="T35" fmla="*/ 5 h 35"/>
                  <a:gd name="T36" fmla="*/ 4 w 49"/>
                  <a:gd name="T37" fmla="*/ 3 h 35"/>
                  <a:gd name="T38" fmla="*/ 3 w 49"/>
                  <a:gd name="T39" fmla="*/ 6 h 35"/>
                  <a:gd name="T40" fmla="*/ 5 w 49"/>
                  <a:gd name="T41" fmla="*/ 1 h 35"/>
                  <a:gd name="T42" fmla="*/ 7 w 49"/>
                  <a:gd name="T43" fmla="*/ 2 h 35"/>
                  <a:gd name="T44" fmla="*/ 6 w 49"/>
                  <a:gd name="T45" fmla="*/ 6 h 35"/>
                  <a:gd name="T46" fmla="*/ 3 w 49"/>
                  <a:gd name="T47" fmla="*/ 6 h 35"/>
                  <a:gd name="T48" fmla="*/ 5 w 49"/>
                  <a:gd name="T49" fmla="*/ 1 h 35"/>
                  <a:gd name="T50" fmla="*/ 7 w 49"/>
                  <a:gd name="T51" fmla="*/ 2 h 35"/>
                  <a:gd name="T52" fmla="*/ 7 w 49"/>
                  <a:gd name="T53" fmla="*/ 2 h 35"/>
                  <a:gd name="T54" fmla="*/ 7 w 49"/>
                  <a:gd name="T55" fmla="*/ 2 h 35"/>
                  <a:gd name="T56" fmla="*/ 6 w 49"/>
                  <a:gd name="T57" fmla="*/ 4 h 35"/>
                  <a:gd name="T58" fmla="*/ 7 w 49"/>
                  <a:gd name="T59" fmla="*/ 2 h 35"/>
                  <a:gd name="T60" fmla="*/ 7 w 49"/>
                  <a:gd name="T61" fmla="*/ 2 h 35"/>
                  <a:gd name="T62" fmla="*/ 12 w 49"/>
                  <a:gd name="T63" fmla="*/ 5 h 35"/>
                  <a:gd name="T64" fmla="*/ 10 w 49"/>
                  <a:gd name="T65" fmla="*/ 9 h 35"/>
                  <a:gd name="T66" fmla="*/ 5 w 49"/>
                  <a:gd name="T67" fmla="*/ 6 h 35"/>
                  <a:gd name="T68" fmla="*/ 7 w 49"/>
                  <a:gd name="T69" fmla="*/ 2 h 3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9"/>
                  <a:gd name="T106" fmla="*/ 0 h 35"/>
                  <a:gd name="T107" fmla="*/ 49 w 49"/>
                  <a:gd name="T108" fmla="*/ 35 h 3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9" h="35">
                    <a:moveTo>
                      <a:pt x="18" y="0"/>
                    </a:moveTo>
                    <a:lnTo>
                      <a:pt x="21" y="7"/>
                    </a:lnTo>
                    <a:lnTo>
                      <a:pt x="4" y="14"/>
                    </a:lnTo>
                    <a:lnTo>
                      <a:pt x="0" y="9"/>
                    </a:lnTo>
                    <a:lnTo>
                      <a:pt x="18" y="0"/>
                    </a:lnTo>
                    <a:close/>
                    <a:moveTo>
                      <a:pt x="6" y="18"/>
                    </a:moveTo>
                    <a:lnTo>
                      <a:pt x="5" y="15"/>
                    </a:lnTo>
                    <a:lnTo>
                      <a:pt x="4" y="14"/>
                    </a:lnTo>
                    <a:lnTo>
                      <a:pt x="13" y="10"/>
                    </a:lnTo>
                    <a:lnTo>
                      <a:pt x="6" y="18"/>
                    </a:lnTo>
                    <a:close/>
                    <a:moveTo>
                      <a:pt x="19" y="3"/>
                    </a:moveTo>
                    <a:lnTo>
                      <a:pt x="23" y="7"/>
                    </a:lnTo>
                    <a:lnTo>
                      <a:pt x="9" y="20"/>
                    </a:lnTo>
                    <a:lnTo>
                      <a:pt x="6" y="18"/>
                    </a:lnTo>
                    <a:lnTo>
                      <a:pt x="19" y="3"/>
                    </a:lnTo>
                    <a:close/>
                    <a:moveTo>
                      <a:pt x="13" y="23"/>
                    </a:moveTo>
                    <a:lnTo>
                      <a:pt x="10" y="22"/>
                    </a:lnTo>
                    <a:lnTo>
                      <a:pt x="9" y="20"/>
                    </a:lnTo>
                    <a:lnTo>
                      <a:pt x="16" y="13"/>
                    </a:lnTo>
                    <a:lnTo>
                      <a:pt x="13" y="23"/>
                    </a:lnTo>
                    <a:close/>
                    <a:moveTo>
                      <a:pt x="19" y="4"/>
                    </a:moveTo>
                    <a:lnTo>
                      <a:pt x="28" y="8"/>
                    </a:lnTo>
                    <a:lnTo>
                      <a:pt x="23" y="25"/>
                    </a:lnTo>
                    <a:lnTo>
                      <a:pt x="13" y="23"/>
                    </a:lnTo>
                    <a:lnTo>
                      <a:pt x="19" y="4"/>
                    </a:lnTo>
                    <a:close/>
                    <a:moveTo>
                      <a:pt x="28" y="8"/>
                    </a:moveTo>
                    <a:lnTo>
                      <a:pt x="29" y="8"/>
                    </a:lnTo>
                    <a:lnTo>
                      <a:pt x="26" y="17"/>
                    </a:lnTo>
                    <a:lnTo>
                      <a:pt x="28" y="8"/>
                    </a:lnTo>
                    <a:close/>
                    <a:moveTo>
                      <a:pt x="29" y="8"/>
                    </a:moveTo>
                    <a:lnTo>
                      <a:pt x="49" y="18"/>
                    </a:lnTo>
                    <a:lnTo>
                      <a:pt x="40" y="35"/>
                    </a:lnTo>
                    <a:lnTo>
                      <a:pt x="21" y="25"/>
                    </a:lnTo>
                    <a:lnTo>
                      <a:pt x="29"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35" name="Freeform 1427">
                <a:extLst>
                  <a:ext uri="{FF2B5EF4-FFF2-40B4-BE49-F238E27FC236}">
                    <a16:creationId xmlns:a16="http://schemas.microsoft.com/office/drawing/2014/main" id="{8A44D898-3ED4-4C0A-9C50-C8958D42E696}"/>
                  </a:ext>
                </a:extLst>
              </p:cNvPr>
              <p:cNvSpPr>
                <a:spLocks noEditPoints="1"/>
              </p:cNvSpPr>
              <p:nvPr/>
            </p:nvSpPr>
            <p:spPr bwMode="auto">
              <a:xfrm>
                <a:off x="1972" y="1208"/>
                <a:ext cx="9" cy="9"/>
              </a:xfrm>
              <a:custGeom>
                <a:avLst/>
                <a:gdLst>
                  <a:gd name="T0" fmla="*/ 3 w 35"/>
                  <a:gd name="T1" fmla="*/ 0 h 33"/>
                  <a:gd name="T2" fmla="*/ 3 w 35"/>
                  <a:gd name="T3" fmla="*/ 0 h 33"/>
                  <a:gd name="T4" fmla="*/ 3 w 35"/>
                  <a:gd name="T5" fmla="*/ 0 h 33"/>
                  <a:gd name="T6" fmla="*/ 2 w 35"/>
                  <a:gd name="T7" fmla="*/ 2 h 33"/>
                  <a:gd name="T8" fmla="*/ 3 w 35"/>
                  <a:gd name="T9" fmla="*/ 0 h 33"/>
                  <a:gd name="T10" fmla="*/ 3 w 35"/>
                  <a:gd name="T11" fmla="*/ 0 h 33"/>
                  <a:gd name="T12" fmla="*/ 9 w 35"/>
                  <a:gd name="T13" fmla="*/ 4 h 33"/>
                  <a:gd name="T14" fmla="*/ 6 w 35"/>
                  <a:gd name="T15" fmla="*/ 9 h 33"/>
                  <a:gd name="T16" fmla="*/ 0 w 35"/>
                  <a:gd name="T17" fmla="*/ 4 h 33"/>
                  <a:gd name="T18" fmla="*/ 3 w 35"/>
                  <a:gd name="T19" fmla="*/ 0 h 3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5"/>
                  <a:gd name="T31" fmla="*/ 0 h 33"/>
                  <a:gd name="T32" fmla="*/ 35 w 35"/>
                  <a:gd name="T33" fmla="*/ 33 h 3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5" h="33">
                    <a:moveTo>
                      <a:pt x="10" y="0"/>
                    </a:moveTo>
                    <a:lnTo>
                      <a:pt x="10" y="0"/>
                    </a:lnTo>
                    <a:lnTo>
                      <a:pt x="10" y="1"/>
                    </a:lnTo>
                    <a:lnTo>
                      <a:pt x="6" y="8"/>
                    </a:lnTo>
                    <a:lnTo>
                      <a:pt x="10" y="0"/>
                    </a:lnTo>
                    <a:close/>
                    <a:moveTo>
                      <a:pt x="10" y="1"/>
                    </a:moveTo>
                    <a:lnTo>
                      <a:pt x="35" y="16"/>
                    </a:lnTo>
                    <a:lnTo>
                      <a:pt x="25" y="33"/>
                    </a:lnTo>
                    <a:lnTo>
                      <a:pt x="0" y="16"/>
                    </a:lnTo>
                    <a:lnTo>
                      <a:pt x="1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36" name="Freeform 1428">
                <a:extLst>
                  <a:ext uri="{FF2B5EF4-FFF2-40B4-BE49-F238E27FC236}">
                    <a16:creationId xmlns:a16="http://schemas.microsoft.com/office/drawing/2014/main" id="{CE5761FF-0053-48DA-9E16-3D87403A9B0F}"/>
                  </a:ext>
                </a:extLst>
              </p:cNvPr>
              <p:cNvSpPr>
                <a:spLocks noEditPoints="1"/>
              </p:cNvSpPr>
              <p:nvPr/>
            </p:nvSpPr>
            <p:spPr bwMode="auto">
              <a:xfrm>
                <a:off x="1978" y="1213"/>
                <a:ext cx="11" cy="9"/>
              </a:xfrm>
              <a:custGeom>
                <a:avLst/>
                <a:gdLst>
                  <a:gd name="T0" fmla="*/ 2 w 46"/>
                  <a:gd name="T1" fmla="*/ 0 h 39"/>
                  <a:gd name="T2" fmla="*/ 3 w 46"/>
                  <a:gd name="T3" fmla="*/ 0 h 39"/>
                  <a:gd name="T4" fmla="*/ 3 w 46"/>
                  <a:gd name="T5" fmla="*/ 0 h 39"/>
                  <a:gd name="T6" fmla="*/ 1 w 46"/>
                  <a:gd name="T7" fmla="*/ 2 h 39"/>
                  <a:gd name="T8" fmla="*/ 2 w 46"/>
                  <a:gd name="T9" fmla="*/ 0 h 39"/>
                  <a:gd name="T10" fmla="*/ 3 w 46"/>
                  <a:gd name="T11" fmla="*/ 0 h 39"/>
                  <a:gd name="T12" fmla="*/ 11 w 46"/>
                  <a:gd name="T13" fmla="*/ 5 h 39"/>
                  <a:gd name="T14" fmla="*/ 9 w 46"/>
                  <a:gd name="T15" fmla="*/ 9 h 39"/>
                  <a:gd name="T16" fmla="*/ 0 w 46"/>
                  <a:gd name="T17" fmla="*/ 4 h 39"/>
                  <a:gd name="T18" fmla="*/ 3 w 46"/>
                  <a:gd name="T19" fmla="*/ 0 h 3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6"/>
                  <a:gd name="T31" fmla="*/ 0 h 39"/>
                  <a:gd name="T32" fmla="*/ 46 w 46"/>
                  <a:gd name="T33" fmla="*/ 39 h 3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6" h="39">
                    <a:moveTo>
                      <a:pt x="10" y="0"/>
                    </a:moveTo>
                    <a:lnTo>
                      <a:pt x="14" y="1"/>
                    </a:lnTo>
                    <a:lnTo>
                      <a:pt x="11" y="0"/>
                    </a:lnTo>
                    <a:lnTo>
                      <a:pt x="6" y="8"/>
                    </a:lnTo>
                    <a:lnTo>
                      <a:pt x="10" y="0"/>
                    </a:lnTo>
                    <a:close/>
                    <a:moveTo>
                      <a:pt x="11" y="0"/>
                    </a:moveTo>
                    <a:lnTo>
                      <a:pt x="46" y="22"/>
                    </a:lnTo>
                    <a:lnTo>
                      <a:pt x="36" y="39"/>
                    </a:lnTo>
                    <a:lnTo>
                      <a:pt x="0" y="17"/>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37" name="Freeform 1429">
                <a:extLst>
                  <a:ext uri="{FF2B5EF4-FFF2-40B4-BE49-F238E27FC236}">
                    <a16:creationId xmlns:a16="http://schemas.microsoft.com/office/drawing/2014/main" id="{367557FB-165A-4D0B-852A-BDB55A01EC68}"/>
                  </a:ext>
                </a:extLst>
              </p:cNvPr>
              <p:cNvSpPr>
                <a:spLocks noEditPoints="1"/>
              </p:cNvSpPr>
              <p:nvPr/>
            </p:nvSpPr>
            <p:spPr bwMode="auto">
              <a:xfrm>
                <a:off x="1987" y="1218"/>
                <a:ext cx="19" cy="17"/>
              </a:xfrm>
              <a:custGeom>
                <a:avLst/>
                <a:gdLst>
                  <a:gd name="T0" fmla="*/ 2 w 78"/>
                  <a:gd name="T1" fmla="*/ 0 h 66"/>
                  <a:gd name="T2" fmla="*/ 11 w 78"/>
                  <a:gd name="T3" fmla="*/ 6 h 66"/>
                  <a:gd name="T4" fmla="*/ 9 w 78"/>
                  <a:gd name="T5" fmla="*/ 10 h 66"/>
                  <a:gd name="T6" fmla="*/ 0 w 78"/>
                  <a:gd name="T7" fmla="*/ 4 h 66"/>
                  <a:gd name="T8" fmla="*/ 2 w 78"/>
                  <a:gd name="T9" fmla="*/ 0 h 66"/>
                  <a:gd name="T10" fmla="*/ 11 w 78"/>
                  <a:gd name="T11" fmla="*/ 6 h 66"/>
                  <a:gd name="T12" fmla="*/ 11 w 78"/>
                  <a:gd name="T13" fmla="*/ 6 h 66"/>
                  <a:gd name="T14" fmla="*/ 11 w 78"/>
                  <a:gd name="T15" fmla="*/ 6 h 66"/>
                  <a:gd name="T16" fmla="*/ 10 w 78"/>
                  <a:gd name="T17" fmla="*/ 8 h 66"/>
                  <a:gd name="T18" fmla="*/ 11 w 78"/>
                  <a:gd name="T19" fmla="*/ 6 h 66"/>
                  <a:gd name="T20" fmla="*/ 11 w 78"/>
                  <a:gd name="T21" fmla="*/ 6 h 66"/>
                  <a:gd name="T22" fmla="*/ 19 w 78"/>
                  <a:gd name="T23" fmla="*/ 13 h 66"/>
                  <a:gd name="T24" fmla="*/ 16 w 78"/>
                  <a:gd name="T25" fmla="*/ 17 h 66"/>
                  <a:gd name="T26" fmla="*/ 8 w 78"/>
                  <a:gd name="T27" fmla="*/ 10 h 66"/>
                  <a:gd name="T28" fmla="*/ 11 w 78"/>
                  <a:gd name="T29" fmla="*/ 6 h 6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8"/>
                  <a:gd name="T46" fmla="*/ 0 h 66"/>
                  <a:gd name="T47" fmla="*/ 78 w 78"/>
                  <a:gd name="T48" fmla="*/ 66 h 6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8" h="66">
                    <a:moveTo>
                      <a:pt x="10" y="0"/>
                    </a:moveTo>
                    <a:lnTo>
                      <a:pt x="45" y="22"/>
                    </a:lnTo>
                    <a:lnTo>
                      <a:pt x="35" y="39"/>
                    </a:lnTo>
                    <a:lnTo>
                      <a:pt x="0" y="17"/>
                    </a:lnTo>
                    <a:lnTo>
                      <a:pt x="10" y="0"/>
                    </a:lnTo>
                    <a:close/>
                    <a:moveTo>
                      <a:pt x="45" y="22"/>
                    </a:moveTo>
                    <a:lnTo>
                      <a:pt x="46" y="23"/>
                    </a:lnTo>
                    <a:lnTo>
                      <a:pt x="39" y="31"/>
                    </a:lnTo>
                    <a:lnTo>
                      <a:pt x="45" y="22"/>
                    </a:lnTo>
                    <a:close/>
                    <a:moveTo>
                      <a:pt x="46" y="23"/>
                    </a:moveTo>
                    <a:lnTo>
                      <a:pt x="78" y="52"/>
                    </a:lnTo>
                    <a:lnTo>
                      <a:pt x="65" y="66"/>
                    </a:lnTo>
                    <a:lnTo>
                      <a:pt x="34" y="38"/>
                    </a:lnTo>
                    <a:lnTo>
                      <a:pt x="46"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38" name="Freeform 1430">
                <a:extLst>
                  <a:ext uri="{FF2B5EF4-FFF2-40B4-BE49-F238E27FC236}">
                    <a16:creationId xmlns:a16="http://schemas.microsoft.com/office/drawing/2014/main" id="{F42F6739-CACB-4AD1-8FF7-BA07B07318AA}"/>
                  </a:ext>
                </a:extLst>
              </p:cNvPr>
              <p:cNvSpPr>
                <a:spLocks noEditPoints="1"/>
              </p:cNvSpPr>
              <p:nvPr/>
            </p:nvSpPr>
            <p:spPr bwMode="auto">
              <a:xfrm>
                <a:off x="2003" y="1231"/>
                <a:ext cx="11" cy="11"/>
              </a:xfrm>
              <a:custGeom>
                <a:avLst/>
                <a:gdLst>
                  <a:gd name="T0" fmla="*/ 3 w 42"/>
                  <a:gd name="T1" fmla="*/ 0 h 43"/>
                  <a:gd name="T2" fmla="*/ 3 w 42"/>
                  <a:gd name="T3" fmla="*/ 0 h 43"/>
                  <a:gd name="T4" fmla="*/ 3 w 42"/>
                  <a:gd name="T5" fmla="*/ 0 h 43"/>
                  <a:gd name="T6" fmla="*/ 2 w 42"/>
                  <a:gd name="T7" fmla="*/ 2 h 43"/>
                  <a:gd name="T8" fmla="*/ 3 w 42"/>
                  <a:gd name="T9" fmla="*/ 0 h 43"/>
                  <a:gd name="T10" fmla="*/ 3 w 42"/>
                  <a:gd name="T11" fmla="*/ 0 h 43"/>
                  <a:gd name="T12" fmla="*/ 11 w 42"/>
                  <a:gd name="T13" fmla="*/ 7 h 43"/>
                  <a:gd name="T14" fmla="*/ 7 w 42"/>
                  <a:gd name="T15" fmla="*/ 11 h 43"/>
                  <a:gd name="T16" fmla="*/ 0 w 42"/>
                  <a:gd name="T17" fmla="*/ 4 h 43"/>
                  <a:gd name="T18" fmla="*/ 3 w 42"/>
                  <a:gd name="T19" fmla="*/ 0 h 4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2"/>
                  <a:gd name="T31" fmla="*/ 0 h 43"/>
                  <a:gd name="T32" fmla="*/ 42 w 42"/>
                  <a:gd name="T33" fmla="*/ 43 h 4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2" h="43">
                    <a:moveTo>
                      <a:pt x="13" y="0"/>
                    </a:moveTo>
                    <a:lnTo>
                      <a:pt x="13" y="0"/>
                    </a:lnTo>
                    <a:lnTo>
                      <a:pt x="6" y="8"/>
                    </a:lnTo>
                    <a:lnTo>
                      <a:pt x="13" y="0"/>
                    </a:lnTo>
                    <a:close/>
                    <a:moveTo>
                      <a:pt x="13" y="0"/>
                    </a:moveTo>
                    <a:lnTo>
                      <a:pt x="42" y="29"/>
                    </a:lnTo>
                    <a:lnTo>
                      <a:pt x="28" y="43"/>
                    </a:lnTo>
                    <a:lnTo>
                      <a:pt x="0" y="14"/>
                    </a:lnTo>
                    <a:lnTo>
                      <a:pt x="1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39" name="Freeform 1431">
                <a:extLst>
                  <a:ext uri="{FF2B5EF4-FFF2-40B4-BE49-F238E27FC236}">
                    <a16:creationId xmlns:a16="http://schemas.microsoft.com/office/drawing/2014/main" id="{00E286CF-4107-4299-A2F5-58A85417AEE9}"/>
                  </a:ext>
                </a:extLst>
              </p:cNvPr>
              <p:cNvSpPr>
                <a:spLocks noEditPoints="1"/>
              </p:cNvSpPr>
              <p:nvPr/>
            </p:nvSpPr>
            <p:spPr bwMode="auto">
              <a:xfrm>
                <a:off x="2010" y="1238"/>
                <a:ext cx="9" cy="11"/>
              </a:xfrm>
              <a:custGeom>
                <a:avLst/>
                <a:gdLst>
                  <a:gd name="T0" fmla="*/ 4 w 38"/>
                  <a:gd name="T1" fmla="*/ 0 h 44"/>
                  <a:gd name="T2" fmla="*/ 4 w 38"/>
                  <a:gd name="T3" fmla="*/ 0 h 44"/>
                  <a:gd name="T4" fmla="*/ 4 w 38"/>
                  <a:gd name="T5" fmla="*/ 1 h 44"/>
                  <a:gd name="T6" fmla="*/ 2 w 38"/>
                  <a:gd name="T7" fmla="*/ 2 h 44"/>
                  <a:gd name="T8" fmla="*/ 4 w 38"/>
                  <a:gd name="T9" fmla="*/ 0 h 44"/>
                  <a:gd name="T10" fmla="*/ 4 w 38"/>
                  <a:gd name="T11" fmla="*/ 1 h 44"/>
                  <a:gd name="T12" fmla="*/ 9 w 38"/>
                  <a:gd name="T13" fmla="*/ 8 h 44"/>
                  <a:gd name="T14" fmla="*/ 5 w 38"/>
                  <a:gd name="T15" fmla="*/ 11 h 44"/>
                  <a:gd name="T16" fmla="*/ 0 w 38"/>
                  <a:gd name="T17" fmla="*/ 3 h 44"/>
                  <a:gd name="T18" fmla="*/ 4 w 38"/>
                  <a:gd name="T19" fmla="*/ 1 h 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8"/>
                  <a:gd name="T31" fmla="*/ 0 h 44"/>
                  <a:gd name="T32" fmla="*/ 38 w 38"/>
                  <a:gd name="T33" fmla="*/ 44 h 4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8" h="44">
                    <a:moveTo>
                      <a:pt x="15" y="0"/>
                    </a:moveTo>
                    <a:lnTo>
                      <a:pt x="16" y="1"/>
                    </a:lnTo>
                    <a:lnTo>
                      <a:pt x="16" y="2"/>
                    </a:lnTo>
                    <a:lnTo>
                      <a:pt x="8" y="7"/>
                    </a:lnTo>
                    <a:lnTo>
                      <a:pt x="15" y="0"/>
                    </a:lnTo>
                    <a:close/>
                    <a:moveTo>
                      <a:pt x="16" y="2"/>
                    </a:moveTo>
                    <a:lnTo>
                      <a:pt x="38" y="33"/>
                    </a:lnTo>
                    <a:lnTo>
                      <a:pt x="22" y="44"/>
                    </a:lnTo>
                    <a:lnTo>
                      <a:pt x="0" y="12"/>
                    </a:lnTo>
                    <a:lnTo>
                      <a:pt x="16"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40" name="Freeform 1432">
                <a:extLst>
                  <a:ext uri="{FF2B5EF4-FFF2-40B4-BE49-F238E27FC236}">
                    <a16:creationId xmlns:a16="http://schemas.microsoft.com/office/drawing/2014/main" id="{A110630F-F39D-4879-B45F-1FD54ACFACDD}"/>
                  </a:ext>
                </a:extLst>
              </p:cNvPr>
              <p:cNvSpPr>
                <a:spLocks noEditPoints="1"/>
              </p:cNvSpPr>
              <p:nvPr/>
            </p:nvSpPr>
            <p:spPr bwMode="auto">
              <a:xfrm>
                <a:off x="2015" y="1246"/>
                <a:ext cx="7" cy="11"/>
              </a:xfrm>
              <a:custGeom>
                <a:avLst/>
                <a:gdLst>
                  <a:gd name="T0" fmla="*/ 4 w 28"/>
                  <a:gd name="T1" fmla="*/ 0 h 41"/>
                  <a:gd name="T2" fmla="*/ 5 w 28"/>
                  <a:gd name="T3" fmla="*/ 1 h 41"/>
                  <a:gd name="T4" fmla="*/ 5 w 28"/>
                  <a:gd name="T5" fmla="*/ 1 h 41"/>
                  <a:gd name="T6" fmla="*/ 2 w 28"/>
                  <a:gd name="T7" fmla="*/ 1 h 41"/>
                  <a:gd name="T8" fmla="*/ 4 w 28"/>
                  <a:gd name="T9" fmla="*/ 0 h 41"/>
                  <a:gd name="T10" fmla="*/ 5 w 28"/>
                  <a:gd name="T11" fmla="*/ 1 h 41"/>
                  <a:gd name="T12" fmla="*/ 7 w 28"/>
                  <a:gd name="T13" fmla="*/ 9 h 41"/>
                  <a:gd name="T14" fmla="*/ 3 w 28"/>
                  <a:gd name="T15" fmla="*/ 11 h 41"/>
                  <a:gd name="T16" fmla="*/ 0 w 28"/>
                  <a:gd name="T17" fmla="*/ 2 h 41"/>
                  <a:gd name="T18" fmla="*/ 5 w 28"/>
                  <a:gd name="T19" fmla="*/ 1 h 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8"/>
                  <a:gd name="T31" fmla="*/ 0 h 41"/>
                  <a:gd name="T32" fmla="*/ 28 w 28"/>
                  <a:gd name="T33" fmla="*/ 41 h 4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8" h="41">
                    <a:moveTo>
                      <a:pt x="17" y="0"/>
                    </a:moveTo>
                    <a:lnTo>
                      <a:pt x="18" y="2"/>
                    </a:lnTo>
                    <a:lnTo>
                      <a:pt x="19" y="3"/>
                    </a:lnTo>
                    <a:lnTo>
                      <a:pt x="9" y="5"/>
                    </a:lnTo>
                    <a:lnTo>
                      <a:pt x="17" y="0"/>
                    </a:lnTo>
                    <a:close/>
                    <a:moveTo>
                      <a:pt x="19" y="3"/>
                    </a:moveTo>
                    <a:lnTo>
                      <a:pt x="28" y="35"/>
                    </a:lnTo>
                    <a:lnTo>
                      <a:pt x="10" y="41"/>
                    </a:lnTo>
                    <a:lnTo>
                      <a:pt x="0" y="9"/>
                    </a:lnTo>
                    <a:lnTo>
                      <a:pt x="19"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41" name="Freeform 1433">
                <a:extLst>
                  <a:ext uri="{FF2B5EF4-FFF2-40B4-BE49-F238E27FC236}">
                    <a16:creationId xmlns:a16="http://schemas.microsoft.com/office/drawing/2014/main" id="{16DD7798-A8EB-456E-9FF7-F2C72C9746A2}"/>
                  </a:ext>
                </a:extLst>
              </p:cNvPr>
              <p:cNvSpPr>
                <a:spLocks noEditPoints="1"/>
              </p:cNvSpPr>
              <p:nvPr/>
            </p:nvSpPr>
            <p:spPr bwMode="auto">
              <a:xfrm>
                <a:off x="2017" y="1255"/>
                <a:ext cx="5" cy="9"/>
              </a:xfrm>
              <a:custGeom>
                <a:avLst/>
                <a:gdLst>
                  <a:gd name="T0" fmla="*/ 5 w 23"/>
                  <a:gd name="T1" fmla="*/ 0 h 35"/>
                  <a:gd name="T2" fmla="*/ 5 w 23"/>
                  <a:gd name="T3" fmla="*/ 0 h 35"/>
                  <a:gd name="T4" fmla="*/ 5 w 23"/>
                  <a:gd name="T5" fmla="*/ 1 h 35"/>
                  <a:gd name="T6" fmla="*/ 3 w 23"/>
                  <a:gd name="T7" fmla="*/ 1 h 35"/>
                  <a:gd name="T8" fmla="*/ 5 w 23"/>
                  <a:gd name="T9" fmla="*/ 0 h 35"/>
                  <a:gd name="T10" fmla="*/ 5 w 23"/>
                  <a:gd name="T11" fmla="*/ 1 h 35"/>
                  <a:gd name="T12" fmla="*/ 4 w 23"/>
                  <a:gd name="T13" fmla="*/ 9 h 35"/>
                  <a:gd name="T14" fmla="*/ 0 w 23"/>
                  <a:gd name="T15" fmla="*/ 8 h 35"/>
                  <a:gd name="T16" fmla="*/ 1 w 23"/>
                  <a:gd name="T17" fmla="*/ 0 h 35"/>
                  <a:gd name="T18" fmla="*/ 5 w 23"/>
                  <a:gd name="T19" fmla="*/ 1 h 3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35"/>
                  <a:gd name="T32" fmla="*/ 23 w 23"/>
                  <a:gd name="T33" fmla="*/ 35 h 3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35">
                    <a:moveTo>
                      <a:pt x="22" y="0"/>
                    </a:moveTo>
                    <a:lnTo>
                      <a:pt x="23" y="1"/>
                    </a:lnTo>
                    <a:lnTo>
                      <a:pt x="23" y="3"/>
                    </a:lnTo>
                    <a:lnTo>
                      <a:pt x="13" y="2"/>
                    </a:lnTo>
                    <a:lnTo>
                      <a:pt x="22" y="0"/>
                    </a:lnTo>
                    <a:close/>
                    <a:moveTo>
                      <a:pt x="23" y="3"/>
                    </a:moveTo>
                    <a:lnTo>
                      <a:pt x="20" y="35"/>
                    </a:lnTo>
                    <a:lnTo>
                      <a:pt x="0" y="33"/>
                    </a:lnTo>
                    <a:lnTo>
                      <a:pt x="3" y="1"/>
                    </a:lnTo>
                    <a:lnTo>
                      <a:pt x="23"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42" name="Freeform 1434">
                <a:extLst>
                  <a:ext uri="{FF2B5EF4-FFF2-40B4-BE49-F238E27FC236}">
                    <a16:creationId xmlns:a16="http://schemas.microsoft.com/office/drawing/2014/main" id="{B44DF1CB-B38D-49A4-B137-4F2E0ABDE185}"/>
                  </a:ext>
                </a:extLst>
              </p:cNvPr>
              <p:cNvSpPr>
                <a:spLocks noEditPoints="1"/>
              </p:cNvSpPr>
              <p:nvPr/>
            </p:nvSpPr>
            <p:spPr bwMode="auto">
              <a:xfrm>
                <a:off x="2014" y="1262"/>
                <a:ext cx="8" cy="7"/>
              </a:xfrm>
              <a:custGeom>
                <a:avLst/>
                <a:gdLst>
                  <a:gd name="T0" fmla="*/ 8 w 30"/>
                  <a:gd name="T1" fmla="*/ 2 h 26"/>
                  <a:gd name="T2" fmla="*/ 7 w 30"/>
                  <a:gd name="T3" fmla="*/ 3 h 26"/>
                  <a:gd name="T4" fmla="*/ 7 w 30"/>
                  <a:gd name="T5" fmla="*/ 4 h 26"/>
                  <a:gd name="T6" fmla="*/ 5 w 30"/>
                  <a:gd name="T7" fmla="*/ 2 h 26"/>
                  <a:gd name="T8" fmla="*/ 8 w 30"/>
                  <a:gd name="T9" fmla="*/ 2 h 26"/>
                  <a:gd name="T10" fmla="*/ 7 w 30"/>
                  <a:gd name="T11" fmla="*/ 4 h 26"/>
                  <a:gd name="T12" fmla="*/ 4 w 30"/>
                  <a:gd name="T13" fmla="*/ 7 h 26"/>
                  <a:gd name="T14" fmla="*/ 0 w 30"/>
                  <a:gd name="T15" fmla="*/ 3 h 26"/>
                  <a:gd name="T16" fmla="*/ 3 w 30"/>
                  <a:gd name="T17" fmla="*/ 0 h 26"/>
                  <a:gd name="T18" fmla="*/ 7 w 30"/>
                  <a:gd name="T19" fmla="*/ 4 h 2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0"/>
                  <a:gd name="T31" fmla="*/ 0 h 26"/>
                  <a:gd name="T32" fmla="*/ 30 w 30"/>
                  <a:gd name="T33" fmla="*/ 26 h 2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0" h="26">
                    <a:moveTo>
                      <a:pt x="30" y="7"/>
                    </a:moveTo>
                    <a:lnTo>
                      <a:pt x="28" y="11"/>
                    </a:lnTo>
                    <a:lnTo>
                      <a:pt x="26" y="13"/>
                    </a:lnTo>
                    <a:lnTo>
                      <a:pt x="20" y="6"/>
                    </a:lnTo>
                    <a:lnTo>
                      <a:pt x="30" y="7"/>
                    </a:lnTo>
                    <a:close/>
                    <a:moveTo>
                      <a:pt x="26" y="13"/>
                    </a:moveTo>
                    <a:lnTo>
                      <a:pt x="14" y="26"/>
                    </a:lnTo>
                    <a:lnTo>
                      <a:pt x="0" y="12"/>
                    </a:lnTo>
                    <a:lnTo>
                      <a:pt x="13" y="0"/>
                    </a:lnTo>
                    <a:lnTo>
                      <a:pt x="26"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43" name="Freeform 1435">
                <a:extLst>
                  <a:ext uri="{FF2B5EF4-FFF2-40B4-BE49-F238E27FC236}">
                    <a16:creationId xmlns:a16="http://schemas.microsoft.com/office/drawing/2014/main" id="{AEC88BFD-8BE9-4FF3-9298-B637258FC69E}"/>
                  </a:ext>
                </a:extLst>
              </p:cNvPr>
              <p:cNvSpPr>
                <a:spLocks/>
              </p:cNvSpPr>
              <p:nvPr/>
            </p:nvSpPr>
            <p:spPr bwMode="auto">
              <a:xfrm>
                <a:off x="2016" y="1267"/>
                <a:ext cx="2" cy="2"/>
              </a:xfrm>
              <a:custGeom>
                <a:avLst/>
                <a:gdLst>
                  <a:gd name="T0" fmla="*/ 2 w 6"/>
                  <a:gd name="T1" fmla="*/ 2 h 8"/>
                  <a:gd name="T2" fmla="*/ 1 w 6"/>
                  <a:gd name="T3" fmla="*/ 2 h 8"/>
                  <a:gd name="T4" fmla="*/ 0 w 6"/>
                  <a:gd name="T5" fmla="*/ 2 h 8"/>
                  <a:gd name="T6" fmla="*/ 0 w 6"/>
                  <a:gd name="T7" fmla="*/ 0 h 8"/>
                  <a:gd name="T8" fmla="*/ 2 w 6"/>
                  <a:gd name="T9" fmla="*/ 2 h 8"/>
                  <a:gd name="T10" fmla="*/ 0 60000 65536"/>
                  <a:gd name="T11" fmla="*/ 0 60000 65536"/>
                  <a:gd name="T12" fmla="*/ 0 60000 65536"/>
                  <a:gd name="T13" fmla="*/ 0 60000 65536"/>
                  <a:gd name="T14" fmla="*/ 0 60000 65536"/>
                  <a:gd name="T15" fmla="*/ 0 w 6"/>
                  <a:gd name="T16" fmla="*/ 0 h 8"/>
                  <a:gd name="T17" fmla="*/ 6 w 6"/>
                  <a:gd name="T18" fmla="*/ 8 h 8"/>
                </a:gdLst>
                <a:ahLst/>
                <a:cxnLst>
                  <a:cxn ang="T10">
                    <a:pos x="T0" y="T1"/>
                  </a:cxn>
                  <a:cxn ang="T11">
                    <a:pos x="T2" y="T3"/>
                  </a:cxn>
                  <a:cxn ang="T12">
                    <a:pos x="T4" y="T5"/>
                  </a:cxn>
                  <a:cxn ang="T13">
                    <a:pos x="T6" y="T7"/>
                  </a:cxn>
                  <a:cxn ang="T14">
                    <a:pos x="T8" y="T9"/>
                  </a:cxn>
                </a:cxnLst>
                <a:rect l="T15" t="T16" r="T17" b="T18"/>
                <a:pathLst>
                  <a:path w="6" h="8">
                    <a:moveTo>
                      <a:pt x="6" y="6"/>
                    </a:moveTo>
                    <a:lnTo>
                      <a:pt x="3" y="8"/>
                    </a:lnTo>
                    <a:lnTo>
                      <a:pt x="0" y="8"/>
                    </a:lnTo>
                    <a:lnTo>
                      <a:pt x="0" y="0"/>
                    </a:lnTo>
                    <a:lnTo>
                      <a:pt x="6"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44" name="Freeform 1436">
                <a:extLst>
                  <a:ext uri="{FF2B5EF4-FFF2-40B4-BE49-F238E27FC236}">
                    <a16:creationId xmlns:a16="http://schemas.microsoft.com/office/drawing/2014/main" id="{1ECFD4C0-8496-42F6-9F95-12F4E38C6577}"/>
                  </a:ext>
                </a:extLst>
              </p:cNvPr>
              <p:cNvSpPr>
                <a:spLocks noEditPoints="1"/>
              </p:cNvSpPr>
              <p:nvPr/>
            </p:nvSpPr>
            <p:spPr bwMode="auto">
              <a:xfrm>
                <a:off x="2002" y="1262"/>
                <a:ext cx="14" cy="7"/>
              </a:xfrm>
              <a:custGeom>
                <a:avLst/>
                <a:gdLst>
                  <a:gd name="T0" fmla="*/ 14 w 58"/>
                  <a:gd name="T1" fmla="*/ 7 h 27"/>
                  <a:gd name="T2" fmla="*/ 7 w 58"/>
                  <a:gd name="T3" fmla="*/ 7 h 27"/>
                  <a:gd name="T4" fmla="*/ 7 w 58"/>
                  <a:gd name="T5" fmla="*/ 2 h 27"/>
                  <a:gd name="T6" fmla="*/ 14 w 58"/>
                  <a:gd name="T7" fmla="*/ 2 h 27"/>
                  <a:gd name="T8" fmla="*/ 14 w 58"/>
                  <a:gd name="T9" fmla="*/ 7 h 27"/>
                  <a:gd name="T10" fmla="*/ 7 w 58"/>
                  <a:gd name="T11" fmla="*/ 7 h 27"/>
                  <a:gd name="T12" fmla="*/ 7 w 58"/>
                  <a:gd name="T13" fmla="*/ 7 h 27"/>
                  <a:gd name="T14" fmla="*/ 7 w 58"/>
                  <a:gd name="T15" fmla="*/ 7 h 27"/>
                  <a:gd name="T16" fmla="*/ 7 w 58"/>
                  <a:gd name="T17" fmla="*/ 5 h 27"/>
                  <a:gd name="T18" fmla="*/ 7 w 58"/>
                  <a:gd name="T19" fmla="*/ 7 h 27"/>
                  <a:gd name="T20" fmla="*/ 7 w 58"/>
                  <a:gd name="T21" fmla="*/ 7 h 27"/>
                  <a:gd name="T22" fmla="*/ 0 w 58"/>
                  <a:gd name="T23" fmla="*/ 4 h 27"/>
                  <a:gd name="T24" fmla="*/ 1 w 58"/>
                  <a:gd name="T25" fmla="*/ 0 h 27"/>
                  <a:gd name="T26" fmla="*/ 8 w 58"/>
                  <a:gd name="T27" fmla="*/ 2 h 27"/>
                  <a:gd name="T28" fmla="*/ 7 w 58"/>
                  <a:gd name="T29" fmla="*/ 7 h 2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8"/>
                  <a:gd name="T46" fmla="*/ 0 h 27"/>
                  <a:gd name="T47" fmla="*/ 58 w 58"/>
                  <a:gd name="T48" fmla="*/ 27 h 2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8" h="27">
                    <a:moveTo>
                      <a:pt x="58" y="27"/>
                    </a:moveTo>
                    <a:lnTo>
                      <a:pt x="31" y="27"/>
                    </a:lnTo>
                    <a:lnTo>
                      <a:pt x="31" y="9"/>
                    </a:lnTo>
                    <a:lnTo>
                      <a:pt x="58" y="9"/>
                    </a:lnTo>
                    <a:lnTo>
                      <a:pt x="58" y="27"/>
                    </a:lnTo>
                    <a:close/>
                    <a:moveTo>
                      <a:pt x="31" y="27"/>
                    </a:moveTo>
                    <a:lnTo>
                      <a:pt x="30" y="27"/>
                    </a:lnTo>
                    <a:lnTo>
                      <a:pt x="29" y="27"/>
                    </a:lnTo>
                    <a:lnTo>
                      <a:pt x="31" y="19"/>
                    </a:lnTo>
                    <a:lnTo>
                      <a:pt x="31" y="27"/>
                    </a:lnTo>
                    <a:close/>
                    <a:moveTo>
                      <a:pt x="29" y="27"/>
                    </a:moveTo>
                    <a:lnTo>
                      <a:pt x="0" y="17"/>
                    </a:lnTo>
                    <a:lnTo>
                      <a:pt x="6" y="0"/>
                    </a:lnTo>
                    <a:lnTo>
                      <a:pt x="34" y="9"/>
                    </a:lnTo>
                    <a:lnTo>
                      <a:pt x="29" y="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45" name="Freeform 1437">
                <a:extLst>
                  <a:ext uri="{FF2B5EF4-FFF2-40B4-BE49-F238E27FC236}">
                    <a16:creationId xmlns:a16="http://schemas.microsoft.com/office/drawing/2014/main" id="{138AC19B-2BF7-4015-8012-E33F3EA44E83}"/>
                  </a:ext>
                </a:extLst>
              </p:cNvPr>
              <p:cNvSpPr>
                <a:spLocks noEditPoints="1"/>
              </p:cNvSpPr>
              <p:nvPr/>
            </p:nvSpPr>
            <p:spPr bwMode="auto">
              <a:xfrm>
                <a:off x="1993" y="1259"/>
                <a:ext cx="10" cy="8"/>
              </a:xfrm>
              <a:custGeom>
                <a:avLst/>
                <a:gdLst>
                  <a:gd name="T0" fmla="*/ 8 w 43"/>
                  <a:gd name="T1" fmla="*/ 8 h 33"/>
                  <a:gd name="T2" fmla="*/ 8 w 43"/>
                  <a:gd name="T3" fmla="*/ 8 h 33"/>
                  <a:gd name="T4" fmla="*/ 8 w 43"/>
                  <a:gd name="T5" fmla="*/ 8 h 33"/>
                  <a:gd name="T6" fmla="*/ 9 w 43"/>
                  <a:gd name="T7" fmla="*/ 6 h 33"/>
                  <a:gd name="T8" fmla="*/ 8 w 43"/>
                  <a:gd name="T9" fmla="*/ 8 h 33"/>
                  <a:gd name="T10" fmla="*/ 8 w 43"/>
                  <a:gd name="T11" fmla="*/ 8 h 33"/>
                  <a:gd name="T12" fmla="*/ 0 w 43"/>
                  <a:gd name="T13" fmla="*/ 4 h 33"/>
                  <a:gd name="T14" fmla="*/ 2 w 43"/>
                  <a:gd name="T15" fmla="*/ 0 h 33"/>
                  <a:gd name="T16" fmla="*/ 10 w 43"/>
                  <a:gd name="T17" fmla="*/ 4 h 33"/>
                  <a:gd name="T18" fmla="*/ 8 w 43"/>
                  <a:gd name="T19" fmla="*/ 8 h 3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3"/>
                  <a:gd name="T31" fmla="*/ 0 h 33"/>
                  <a:gd name="T32" fmla="*/ 43 w 43"/>
                  <a:gd name="T33" fmla="*/ 33 h 3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3" h="33">
                    <a:moveTo>
                      <a:pt x="36" y="33"/>
                    </a:moveTo>
                    <a:lnTo>
                      <a:pt x="36" y="33"/>
                    </a:lnTo>
                    <a:lnTo>
                      <a:pt x="35" y="33"/>
                    </a:lnTo>
                    <a:lnTo>
                      <a:pt x="40" y="25"/>
                    </a:lnTo>
                    <a:lnTo>
                      <a:pt x="36" y="33"/>
                    </a:lnTo>
                    <a:close/>
                    <a:moveTo>
                      <a:pt x="35" y="33"/>
                    </a:moveTo>
                    <a:lnTo>
                      <a:pt x="0" y="17"/>
                    </a:lnTo>
                    <a:lnTo>
                      <a:pt x="8" y="0"/>
                    </a:lnTo>
                    <a:lnTo>
                      <a:pt x="43" y="16"/>
                    </a:lnTo>
                    <a:lnTo>
                      <a:pt x="35"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46" name="Freeform 1438">
                <a:extLst>
                  <a:ext uri="{FF2B5EF4-FFF2-40B4-BE49-F238E27FC236}">
                    <a16:creationId xmlns:a16="http://schemas.microsoft.com/office/drawing/2014/main" id="{408745FE-A59A-436F-B0DB-54AD94FF0853}"/>
                  </a:ext>
                </a:extLst>
              </p:cNvPr>
              <p:cNvSpPr>
                <a:spLocks noEditPoints="1"/>
              </p:cNvSpPr>
              <p:nvPr/>
            </p:nvSpPr>
            <p:spPr bwMode="auto">
              <a:xfrm>
                <a:off x="1984" y="1253"/>
                <a:ext cx="11" cy="10"/>
              </a:xfrm>
              <a:custGeom>
                <a:avLst/>
                <a:gdLst>
                  <a:gd name="T0" fmla="*/ 9 w 46"/>
                  <a:gd name="T1" fmla="*/ 10 h 39"/>
                  <a:gd name="T2" fmla="*/ 9 w 46"/>
                  <a:gd name="T3" fmla="*/ 10 h 39"/>
                  <a:gd name="T4" fmla="*/ 9 w 46"/>
                  <a:gd name="T5" fmla="*/ 10 h 39"/>
                  <a:gd name="T6" fmla="*/ 10 w 46"/>
                  <a:gd name="T7" fmla="*/ 8 h 39"/>
                  <a:gd name="T8" fmla="*/ 9 w 46"/>
                  <a:gd name="T9" fmla="*/ 10 h 39"/>
                  <a:gd name="T10" fmla="*/ 9 w 46"/>
                  <a:gd name="T11" fmla="*/ 10 h 39"/>
                  <a:gd name="T12" fmla="*/ 0 w 46"/>
                  <a:gd name="T13" fmla="*/ 4 h 39"/>
                  <a:gd name="T14" fmla="*/ 3 w 46"/>
                  <a:gd name="T15" fmla="*/ 0 h 39"/>
                  <a:gd name="T16" fmla="*/ 11 w 46"/>
                  <a:gd name="T17" fmla="*/ 6 h 39"/>
                  <a:gd name="T18" fmla="*/ 9 w 46"/>
                  <a:gd name="T19" fmla="*/ 10 h 3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6"/>
                  <a:gd name="T31" fmla="*/ 0 h 39"/>
                  <a:gd name="T32" fmla="*/ 46 w 46"/>
                  <a:gd name="T33" fmla="*/ 39 h 3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6" h="39">
                    <a:moveTo>
                      <a:pt x="37" y="39"/>
                    </a:moveTo>
                    <a:lnTo>
                      <a:pt x="37" y="39"/>
                    </a:lnTo>
                    <a:lnTo>
                      <a:pt x="36" y="39"/>
                    </a:lnTo>
                    <a:lnTo>
                      <a:pt x="41" y="30"/>
                    </a:lnTo>
                    <a:lnTo>
                      <a:pt x="37" y="39"/>
                    </a:lnTo>
                    <a:close/>
                    <a:moveTo>
                      <a:pt x="36" y="39"/>
                    </a:moveTo>
                    <a:lnTo>
                      <a:pt x="0" y="17"/>
                    </a:lnTo>
                    <a:lnTo>
                      <a:pt x="11" y="0"/>
                    </a:lnTo>
                    <a:lnTo>
                      <a:pt x="46" y="22"/>
                    </a:lnTo>
                    <a:lnTo>
                      <a:pt x="36" y="3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47" name="Freeform 1439">
                <a:extLst>
                  <a:ext uri="{FF2B5EF4-FFF2-40B4-BE49-F238E27FC236}">
                    <a16:creationId xmlns:a16="http://schemas.microsoft.com/office/drawing/2014/main" id="{70D83F82-36E7-4675-A917-BC4747792182}"/>
                  </a:ext>
                </a:extLst>
              </p:cNvPr>
              <p:cNvSpPr>
                <a:spLocks noEditPoints="1"/>
              </p:cNvSpPr>
              <p:nvPr/>
            </p:nvSpPr>
            <p:spPr bwMode="auto">
              <a:xfrm>
                <a:off x="1975" y="1247"/>
                <a:ext cx="11" cy="10"/>
              </a:xfrm>
              <a:custGeom>
                <a:avLst/>
                <a:gdLst>
                  <a:gd name="T0" fmla="*/ 8 w 46"/>
                  <a:gd name="T1" fmla="*/ 10 h 42"/>
                  <a:gd name="T2" fmla="*/ 8 w 46"/>
                  <a:gd name="T3" fmla="*/ 10 h 42"/>
                  <a:gd name="T4" fmla="*/ 8 w 46"/>
                  <a:gd name="T5" fmla="*/ 10 h 42"/>
                  <a:gd name="T6" fmla="*/ 10 w 46"/>
                  <a:gd name="T7" fmla="*/ 8 h 42"/>
                  <a:gd name="T8" fmla="*/ 8 w 46"/>
                  <a:gd name="T9" fmla="*/ 10 h 42"/>
                  <a:gd name="T10" fmla="*/ 8 w 46"/>
                  <a:gd name="T11" fmla="*/ 10 h 42"/>
                  <a:gd name="T12" fmla="*/ 0 w 46"/>
                  <a:gd name="T13" fmla="*/ 4 h 42"/>
                  <a:gd name="T14" fmla="*/ 3 w 46"/>
                  <a:gd name="T15" fmla="*/ 0 h 42"/>
                  <a:gd name="T16" fmla="*/ 11 w 46"/>
                  <a:gd name="T17" fmla="*/ 6 h 42"/>
                  <a:gd name="T18" fmla="*/ 8 w 46"/>
                  <a:gd name="T19" fmla="*/ 1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6"/>
                  <a:gd name="T31" fmla="*/ 0 h 42"/>
                  <a:gd name="T32" fmla="*/ 46 w 46"/>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6" h="42">
                    <a:moveTo>
                      <a:pt x="35" y="42"/>
                    </a:moveTo>
                    <a:lnTo>
                      <a:pt x="35" y="41"/>
                    </a:lnTo>
                    <a:lnTo>
                      <a:pt x="41" y="33"/>
                    </a:lnTo>
                    <a:lnTo>
                      <a:pt x="35" y="42"/>
                    </a:lnTo>
                    <a:close/>
                    <a:moveTo>
                      <a:pt x="35" y="41"/>
                    </a:moveTo>
                    <a:lnTo>
                      <a:pt x="0" y="15"/>
                    </a:lnTo>
                    <a:lnTo>
                      <a:pt x="11" y="0"/>
                    </a:lnTo>
                    <a:lnTo>
                      <a:pt x="46" y="25"/>
                    </a:lnTo>
                    <a:lnTo>
                      <a:pt x="35"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48" name="Freeform 1440">
                <a:extLst>
                  <a:ext uri="{FF2B5EF4-FFF2-40B4-BE49-F238E27FC236}">
                    <a16:creationId xmlns:a16="http://schemas.microsoft.com/office/drawing/2014/main" id="{14B5B0F8-ABEB-45F5-9646-CE3EF9017B90}"/>
                  </a:ext>
                </a:extLst>
              </p:cNvPr>
              <p:cNvSpPr>
                <a:spLocks noEditPoints="1"/>
              </p:cNvSpPr>
              <p:nvPr/>
            </p:nvSpPr>
            <p:spPr bwMode="auto">
              <a:xfrm>
                <a:off x="1967" y="1241"/>
                <a:ext cx="11" cy="10"/>
              </a:xfrm>
              <a:custGeom>
                <a:avLst/>
                <a:gdLst>
                  <a:gd name="T0" fmla="*/ 11 w 42"/>
                  <a:gd name="T1" fmla="*/ 6 h 37"/>
                  <a:gd name="T2" fmla="*/ 11 w 42"/>
                  <a:gd name="T3" fmla="*/ 6 h 37"/>
                  <a:gd name="T4" fmla="*/ 11 w 42"/>
                  <a:gd name="T5" fmla="*/ 6 h 37"/>
                  <a:gd name="T6" fmla="*/ 10 w 42"/>
                  <a:gd name="T7" fmla="*/ 8 h 37"/>
                  <a:gd name="T8" fmla="*/ 11 w 42"/>
                  <a:gd name="T9" fmla="*/ 6 h 37"/>
                  <a:gd name="T10" fmla="*/ 8 w 42"/>
                  <a:gd name="T11" fmla="*/ 10 h 37"/>
                  <a:gd name="T12" fmla="*/ 0 w 42"/>
                  <a:gd name="T13" fmla="*/ 4 h 37"/>
                  <a:gd name="T14" fmla="*/ 3 w 42"/>
                  <a:gd name="T15" fmla="*/ 0 h 37"/>
                  <a:gd name="T16" fmla="*/ 11 w 42"/>
                  <a:gd name="T17" fmla="*/ 6 h 37"/>
                  <a:gd name="T18" fmla="*/ 8 w 42"/>
                  <a:gd name="T19" fmla="*/ 10 h 3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2"/>
                  <a:gd name="T31" fmla="*/ 0 h 37"/>
                  <a:gd name="T32" fmla="*/ 42 w 42"/>
                  <a:gd name="T33" fmla="*/ 37 h 3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2" h="37">
                    <a:moveTo>
                      <a:pt x="42" y="22"/>
                    </a:moveTo>
                    <a:lnTo>
                      <a:pt x="42" y="22"/>
                    </a:lnTo>
                    <a:lnTo>
                      <a:pt x="37" y="30"/>
                    </a:lnTo>
                    <a:lnTo>
                      <a:pt x="42" y="22"/>
                    </a:lnTo>
                    <a:close/>
                    <a:moveTo>
                      <a:pt x="31" y="37"/>
                    </a:moveTo>
                    <a:lnTo>
                      <a:pt x="0" y="15"/>
                    </a:lnTo>
                    <a:lnTo>
                      <a:pt x="10" y="0"/>
                    </a:lnTo>
                    <a:lnTo>
                      <a:pt x="42" y="22"/>
                    </a:lnTo>
                    <a:lnTo>
                      <a:pt x="31" y="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49" name="Freeform 1441">
                <a:extLst>
                  <a:ext uri="{FF2B5EF4-FFF2-40B4-BE49-F238E27FC236}">
                    <a16:creationId xmlns:a16="http://schemas.microsoft.com/office/drawing/2014/main" id="{9E2EC524-F63D-4603-87E1-84DE31D9BA9C}"/>
                  </a:ext>
                </a:extLst>
              </p:cNvPr>
              <p:cNvSpPr>
                <a:spLocks noEditPoints="1"/>
              </p:cNvSpPr>
              <p:nvPr/>
            </p:nvSpPr>
            <p:spPr bwMode="auto">
              <a:xfrm>
                <a:off x="1960" y="1237"/>
                <a:ext cx="10" cy="8"/>
              </a:xfrm>
              <a:custGeom>
                <a:avLst/>
                <a:gdLst>
                  <a:gd name="T0" fmla="*/ 7 w 37"/>
                  <a:gd name="T1" fmla="*/ 8 h 34"/>
                  <a:gd name="T2" fmla="*/ 7 w 37"/>
                  <a:gd name="T3" fmla="*/ 8 h 34"/>
                  <a:gd name="T4" fmla="*/ 7 w 37"/>
                  <a:gd name="T5" fmla="*/ 8 h 34"/>
                  <a:gd name="T6" fmla="*/ 9 w 37"/>
                  <a:gd name="T7" fmla="*/ 6 h 34"/>
                  <a:gd name="T8" fmla="*/ 7 w 37"/>
                  <a:gd name="T9" fmla="*/ 8 h 34"/>
                  <a:gd name="T10" fmla="*/ 7 w 37"/>
                  <a:gd name="T11" fmla="*/ 8 h 34"/>
                  <a:gd name="T12" fmla="*/ 0 w 37"/>
                  <a:gd name="T13" fmla="*/ 4 h 34"/>
                  <a:gd name="T14" fmla="*/ 3 w 37"/>
                  <a:gd name="T15" fmla="*/ 0 h 34"/>
                  <a:gd name="T16" fmla="*/ 10 w 37"/>
                  <a:gd name="T17" fmla="*/ 4 h 34"/>
                  <a:gd name="T18" fmla="*/ 7 w 37"/>
                  <a:gd name="T19" fmla="*/ 8 h 3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7"/>
                  <a:gd name="T31" fmla="*/ 0 h 34"/>
                  <a:gd name="T32" fmla="*/ 37 w 37"/>
                  <a:gd name="T33" fmla="*/ 34 h 3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7" h="34">
                    <a:moveTo>
                      <a:pt x="26" y="34"/>
                    </a:moveTo>
                    <a:lnTo>
                      <a:pt x="26" y="34"/>
                    </a:lnTo>
                    <a:lnTo>
                      <a:pt x="25" y="34"/>
                    </a:lnTo>
                    <a:lnTo>
                      <a:pt x="32" y="27"/>
                    </a:lnTo>
                    <a:lnTo>
                      <a:pt x="26" y="34"/>
                    </a:lnTo>
                    <a:close/>
                    <a:moveTo>
                      <a:pt x="25" y="34"/>
                    </a:moveTo>
                    <a:lnTo>
                      <a:pt x="0" y="16"/>
                    </a:lnTo>
                    <a:lnTo>
                      <a:pt x="12" y="0"/>
                    </a:lnTo>
                    <a:lnTo>
                      <a:pt x="37" y="19"/>
                    </a:lnTo>
                    <a:lnTo>
                      <a:pt x="25"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50" name="Freeform 1442">
                <a:extLst>
                  <a:ext uri="{FF2B5EF4-FFF2-40B4-BE49-F238E27FC236}">
                    <a16:creationId xmlns:a16="http://schemas.microsoft.com/office/drawing/2014/main" id="{BBE51BB2-0C78-406E-8253-A052BD7AFAA3}"/>
                  </a:ext>
                </a:extLst>
              </p:cNvPr>
              <p:cNvSpPr>
                <a:spLocks noEditPoints="1"/>
              </p:cNvSpPr>
              <p:nvPr/>
            </p:nvSpPr>
            <p:spPr bwMode="auto">
              <a:xfrm>
                <a:off x="1956" y="1233"/>
                <a:ext cx="7" cy="7"/>
              </a:xfrm>
              <a:custGeom>
                <a:avLst/>
                <a:gdLst>
                  <a:gd name="T0" fmla="*/ 4 w 31"/>
                  <a:gd name="T1" fmla="*/ 7 h 31"/>
                  <a:gd name="T2" fmla="*/ 4 w 31"/>
                  <a:gd name="T3" fmla="*/ 7 h 31"/>
                  <a:gd name="T4" fmla="*/ 4 w 31"/>
                  <a:gd name="T5" fmla="*/ 7 h 31"/>
                  <a:gd name="T6" fmla="*/ 6 w 31"/>
                  <a:gd name="T7" fmla="*/ 5 h 31"/>
                  <a:gd name="T8" fmla="*/ 4 w 31"/>
                  <a:gd name="T9" fmla="*/ 7 h 31"/>
                  <a:gd name="T10" fmla="*/ 4 w 31"/>
                  <a:gd name="T11" fmla="*/ 7 h 31"/>
                  <a:gd name="T12" fmla="*/ 0 w 31"/>
                  <a:gd name="T13" fmla="*/ 3 h 31"/>
                  <a:gd name="T14" fmla="*/ 3 w 31"/>
                  <a:gd name="T15" fmla="*/ 0 h 31"/>
                  <a:gd name="T16" fmla="*/ 7 w 31"/>
                  <a:gd name="T17" fmla="*/ 3 h 31"/>
                  <a:gd name="T18" fmla="*/ 4 w 31"/>
                  <a:gd name="T19" fmla="*/ 7 h 3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1"/>
                  <a:gd name="T31" fmla="*/ 0 h 31"/>
                  <a:gd name="T32" fmla="*/ 31 w 31"/>
                  <a:gd name="T33" fmla="*/ 31 h 3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1" h="31">
                    <a:moveTo>
                      <a:pt x="19" y="31"/>
                    </a:moveTo>
                    <a:lnTo>
                      <a:pt x="19" y="29"/>
                    </a:lnTo>
                    <a:lnTo>
                      <a:pt x="25" y="23"/>
                    </a:lnTo>
                    <a:lnTo>
                      <a:pt x="19" y="31"/>
                    </a:lnTo>
                    <a:close/>
                    <a:moveTo>
                      <a:pt x="19" y="29"/>
                    </a:moveTo>
                    <a:lnTo>
                      <a:pt x="0" y="14"/>
                    </a:lnTo>
                    <a:lnTo>
                      <a:pt x="12" y="0"/>
                    </a:lnTo>
                    <a:lnTo>
                      <a:pt x="31" y="15"/>
                    </a:lnTo>
                    <a:lnTo>
                      <a:pt x="19"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51" name="Freeform 1443">
                <a:extLst>
                  <a:ext uri="{FF2B5EF4-FFF2-40B4-BE49-F238E27FC236}">
                    <a16:creationId xmlns:a16="http://schemas.microsoft.com/office/drawing/2014/main" id="{4BC36013-9296-494C-B9A7-854150E49047}"/>
                  </a:ext>
                </a:extLst>
              </p:cNvPr>
              <p:cNvSpPr>
                <a:spLocks noEditPoints="1"/>
              </p:cNvSpPr>
              <p:nvPr/>
            </p:nvSpPr>
            <p:spPr bwMode="auto">
              <a:xfrm>
                <a:off x="1953" y="1230"/>
                <a:ext cx="6" cy="6"/>
              </a:xfrm>
              <a:custGeom>
                <a:avLst/>
                <a:gdLst>
                  <a:gd name="T0" fmla="*/ 3 w 23"/>
                  <a:gd name="T1" fmla="*/ 6 h 25"/>
                  <a:gd name="T2" fmla="*/ 3 w 23"/>
                  <a:gd name="T3" fmla="*/ 6 h 25"/>
                  <a:gd name="T4" fmla="*/ 3 w 23"/>
                  <a:gd name="T5" fmla="*/ 6 h 25"/>
                  <a:gd name="T6" fmla="*/ 4 w 23"/>
                  <a:gd name="T7" fmla="*/ 4 h 25"/>
                  <a:gd name="T8" fmla="*/ 3 w 23"/>
                  <a:gd name="T9" fmla="*/ 6 h 25"/>
                  <a:gd name="T10" fmla="*/ 3 w 23"/>
                  <a:gd name="T11" fmla="*/ 6 h 25"/>
                  <a:gd name="T12" fmla="*/ 1 w 23"/>
                  <a:gd name="T13" fmla="*/ 4 h 25"/>
                  <a:gd name="T14" fmla="*/ 5 w 23"/>
                  <a:gd name="T15" fmla="*/ 1 h 25"/>
                  <a:gd name="T16" fmla="*/ 6 w 23"/>
                  <a:gd name="T17" fmla="*/ 3 h 25"/>
                  <a:gd name="T18" fmla="*/ 3 w 23"/>
                  <a:gd name="T19" fmla="*/ 6 h 25"/>
                  <a:gd name="T20" fmla="*/ 4 w 23"/>
                  <a:gd name="T21" fmla="*/ 1 h 25"/>
                  <a:gd name="T22" fmla="*/ 4 w 23"/>
                  <a:gd name="T23" fmla="*/ 1 h 25"/>
                  <a:gd name="T24" fmla="*/ 5 w 23"/>
                  <a:gd name="T25" fmla="*/ 1 h 25"/>
                  <a:gd name="T26" fmla="*/ 3 w 23"/>
                  <a:gd name="T27" fmla="*/ 3 h 25"/>
                  <a:gd name="T28" fmla="*/ 4 w 23"/>
                  <a:gd name="T29" fmla="*/ 1 h 25"/>
                  <a:gd name="T30" fmla="*/ 2 w 23"/>
                  <a:gd name="T31" fmla="*/ 5 h 25"/>
                  <a:gd name="T32" fmla="*/ 0 w 23"/>
                  <a:gd name="T33" fmla="*/ 4 h 25"/>
                  <a:gd name="T34" fmla="*/ 2 w 23"/>
                  <a:gd name="T35" fmla="*/ 0 h 25"/>
                  <a:gd name="T36" fmla="*/ 4 w 23"/>
                  <a:gd name="T37" fmla="*/ 1 h 25"/>
                  <a:gd name="T38" fmla="*/ 2 w 23"/>
                  <a:gd name="T39" fmla="*/ 5 h 2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3"/>
                  <a:gd name="T61" fmla="*/ 0 h 25"/>
                  <a:gd name="T62" fmla="*/ 23 w 23"/>
                  <a:gd name="T63" fmla="*/ 25 h 2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3" h="25">
                    <a:moveTo>
                      <a:pt x="11" y="25"/>
                    </a:moveTo>
                    <a:lnTo>
                      <a:pt x="10" y="25"/>
                    </a:lnTo>
                    <a:lnTo>
                      <a:pt x="10" y="24"/>
                    </a:lnTo>
                    <a:lnTo>
                      <a:pt x="17" y="17"/>
                    </a:lnTo>
                    <a:lnTo>
                      <a:pt x="11" y="25"/>
                    </a:lnTo>
                    <a:close/>
                    <a:moveTo>
                      <a:pt x="10" y="24"/>
                    </a:moveTo>
                    <a:lnTo>
                      <a:pt x="3" y="18"/>
                    </a:lnTo>
                    <a:lnTo>
                      <a:pt x="18" y="4"/>
                    </a:lnTo>
                    <a:lnTo>
                      <a:pt x="23" y="11"/>
                    </a:lnTo>
                    <a:lnTo>
                      <a:pt x="10" y="24"/>
                    </a:lnTo>
                    <a:close/>
                    <a:moveTo>
                      <a:pt x="14" y="3"/>
                    </a:moveTo>
                    <a:lnTo>
                      <a:pt x="17" y="3"/>
                    </a:lnTo>
                    <a:lnTo>
                      <a:pt x="18" y="4"/>
                    </a:lnTo>
                    <a:lnTo>
                      <a:pt x="10" y="12"/>
                    </a:lnTo>
                    <a:lnTo>
                      <a:pt x="14" y="3"/>
                    </a:lnTo>
                    <a:close/>
                    <a:moveTo>
                      <a:pt x="7" y="19"/>
                    </a:moveTo>
                    <a:lnTo>
                      <a:pt x="0" y="16"/>
                    </a:lnTo>
                    <a:lnTo>
                      <a:pt x="9" y="0"/>
                    </a:lnTo>
                    <a:lnTo>
                      <a:pt x="14" y="3"/>
                    </a:lnTo>
                    <a:lnTo>
                      <a:pt x="7"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52" name="Freeform 1444">
                <a:extLst>
                  <a:ext uri="{FF2B5EF4-FFF2-40B4-BE49-F238E27FC236}">
                    <a16:creationId xmlns:a16="http://schemas.microsoft.com/office/drawing/2014/main" id="{32CECC69-B515-4602-9DC3-F16EF460CC36}"/>
                  </a:ext>
                </a:extLst>
              </p:cNvPr>
              <p:cNvSpPr>
                <a:spLocks/>
              </p:cNvSpPr>
              <p:nvPr/>
            </p:nvSpPr>
            <p:spPr bwMode="auto">
              <a:xfrm>
                <a:off x="1954" y="1230"/>
                <a:ext cx="1" cy="2"/>
              </a:xfrm>
              <a:custGeom>
                <a:avLst/>
                <a:gdLst>
                  <a:gd name="T0" fmla="*/ 0 w 5"/>
                  <a:gd name="T1" fmla="*/ 0 h 9"/>
                  <a:gd name="T2" fmla="*/ 1 w 5"/>
                  <a:gd name="T3" fmla="*/ 0 h 9"/>
                  <a:gd name="T4" fmla="*/ 1 w 5"/>
                  <a:gd name="T5" fmla="*/ 0 h 9"/>
                  <a:gd name="T6" fmla="*/ 0 w 5"/>
                  <a:gd name="T7" fmla="*/ 2 h 9"/>
                  <a:gd name="T8" fmla="*/ 0 w 5"/>
                  <a:gd name="T9" fmla="*/ 0 h 9"/>
                  <a:gd name="T10" fmla="*/ 0 60000 65536"/>
                  <a:gd name="T11" fmla="*/ 0 60000 65536"/>
                  <a:gd name="T12" fmla="*/ 0 60000 65536"/>
                  <a:gd name="T13" fmla="*/ 0 60000 65536"/>
                  <a:gd name="T14" fmla="*/ 0 60000 65536"/>
                  <a:gd name="T15" fmla="*/ 0 w 5"/>
                  <a:gd name="T16" fmla="*/ 0 h 9"/>
                  <a:gd name="T17" fmla="*/ 5 w 5"/>
                  <a:gd name="T18" fmla="*/ 9 h 9"/>
                </a:gdLst>
                <a:ahLst/>
                <a:cxnLst>
                  <a:cxn ang="T10">
                    <a:pos x="T0" y="T1"/>
                  </a:cxn>
                  <a:cxn ang="T11">
                    <a:pos x="T2" y="T3"/>
                  </a:cxn>
                  <a:cxn ang="T12">
                    <a:pos x="T4" y="T5"/>
                  </a:cxn>
                  <a:cxn ang="T13">
                    <a:pos x="T6" y="T7"/>
                  </a:cxn>
                  <a:cxn ang="T14">
                    <a:pos x="T8" y="T9"/>
                  </a:cxn>
                </a:cxnLst>
                <a:rect l="T15" t="T16" r="T17" b="T18"/>
                <a:pathLst>
                  <a:path w="5" h="9">
                    <a:moveTo>
                      <a:pt x="0" y="0"/>
                    </a:moveTo>
                    <a:lnTo>
                      <a:pt x="3" y="0"/>
                    </a:lnTo>
                    <a:lnTo>
                      <a:pt x="5" y="1"/>
                    </a:lnTo>
                    <a:lnTo>
                      <a:pt x="0" y="9"/>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53" name="Freeform 1445">
                <a:extLst>
                  <a:ext uri="{FF2B5EF4-FFF2-40B4-BE49-F238E27FC236}">
                    <a16:creationId xmlns:a16="http://schemas.microsoft.com/office/drawing/2014/main" id="{F296085D-B8ED-4F3E-9367-A104CE5FC347}"/>
                  </a:ext>
                </a:extLst>
              </p:cNvPr>
              <p:cNvSpPr>
                <a:spLocks noEditPoints="1"/>
              </p:cNvSpPr>
              <p:nvPr/>
            </p:nvSpPr>
            <p:spPr bwMode="auto">
              <a:xfrm>
                <a:off x="1949" y="1230"/>
                <a:ext cx="5" cy="5"/>
              </a:xfrm>
              <a:custGeom>
                <a:avLst/>
                <a:gdLst>
                  <a:gd name="T0" fmla="*/ 5 w 20"/>
                  <a:gd name="T1" fmla="*/ 5 h 20"/>
                  <a:gd name="T2" fmla="*/ 4 w 20"/>
                  <a:gd name="T3" fmla="*/ 5 h 20"/>
                  <a:gd name="T4" fmla="*/ 4 w 20"/>
                  <a:gd name="T5" fmla="*/ 0 h 20"/>
                  <a:gd name="T6" fmla="*/ 5 w 20"/>
                  <a:gd name="T7" fmla="*/ 0 h 20"/>
                  <a:gd name="T8" fmla="*/ 5 w 20"/>
                  <a:gd name="T9" fmla="*/ 5 h 20"/>
                  <a:gd name="T10" fmla="*/ 4 w 20"/>
                  <a:gd name="T11" fmla="*/ 5 h 20"/>
                  <a:gd name="T12" fmla="*/ 3 w 20"/>
                  <a:gd name="T13" fmla="*/ 5 h 20"/>
                  <a:gd name="T14" fmla="*/ 3 w 20"/>
                  <a:gd name="T15" fmla="*/ 0 h 20"/>
                  <a:gd name="T16" fmla="*/ 4 w 20"/>
                  <a:gd name="T17" fmla="*/ 0 h 20"/>
                  <a:gd name="T18" fmla="*/ 4 w 20"/>
                  <a:gd name="T19" fmla="*/ 5 h 20"/>
                  <a:gd name="T20" fmla="*/ 2 w 20"/>
                  <a:gd name="T21" fmla="*/ 0 h 20"/>
                  <a:gd name="T22" fmla="*/ 2 w 20"/>
                  <a:gd name="T23" fmla="*/ 0 h 20"/>
                  <a:gd name="T24" fmla="*/ 3 w 20"/>
                  <a:gd name="T25" fmla="*/ 0 h 20"/>
                  <a:gd name="T26" fmla="*/ 3 w 20"/>
                  <a:gd name="T27" fmla="*/ 2 h 20"/>
                  <a:gd name="T28" fmla="*/ 2 w 20"/>
                  <a:gd name="T29" fmla="*/ 0 h 20"/>
                  <a:gd name="T30" fmla="*/ 4 w 20"/>
                  <a:gd name="T31" fmla="*/ 4 h 20"/>
                  <a:gd name="T32" fmla="*/ 2 w 20"/>
                  <a:gd name="T33" fmla="*/ 5 h 20"/>
                  <a:gd name="T34" fmla="*/ 0 w 20"/>
                  <a:gd name="T35" fmla="*/ 1 h 20"/>
                  <a:gd name="T36" fmla="*/ 2 w 20"/>
                  <a:gd name="T37" fmla="*/ 0 h 20"/>
                  <a:gd name="T38" fmla="*/ 4 w 20"/>
                  <a:gd name="T39" fmla="*/ 4 h 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0"/>
                  <a:gd name="T61" fmla="*/ 0 h 20"/>
                  <a:gd name="T62" fmla="*/ 20 w 20"/>
                  <a:gd name="T63" fmla="*/ 20 h 2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0" h="20">
                    <a:moveTo>
                      <a:pt x="20" y="18"/>
                    </a:moveTo>
                    <a:lnTo>
                      <a:pt x="14" y="18"/>
                    </a:lnTo>
                    <a:lnTo>
                      <a:pt x="14" y="0"/>
                    </a:lnTo>
                    <a:lnTo>
                      <a:pt x="20" y="0"/>
                    </a:lnTo>
                    <a:lnTo>
                      <a:pt x="20" y="18"/>
                    </a:lnTo>
                    <a:close/>
                    <a:moveTo>
                      <a:pt x="14" y="18"/>
                    </a:moveTo>
                    <a:lnTo>
                      <a:pt x="11" y="18"/>
                    </a:lnTo>
                    <a:lnTo>
                      <a:pt x="11" y="0"/>
                    </a:lnTo>
                    <a:lnTo>
                      <a:pt x="14" y="0"/>
                    </a:lnTo>
                    <a:lnTo>
                      <a:pt x="14" y="18"/>
                    </a:lnTo>
                    <a:close/>
                    <a:moveTo>
                      <a:pt x="6" y="1"/>
                    </a:moveTo>
                    <a:lnTo>
                      <a:pt x="8" y="0"/>
                    </a:lnTo>
                    <a:lnTo>
                      <a:pt x="11" y="0"/>
                    </a:lnTo>
                    <a:lnTo>
                      <a:pt x="11" y="9"/>
                    </a:lnTo>
                    <a:lnTo>
                      <a:pt x="6" y="1"/>
                    </a:lnTo>
                    <a:close/>
                    <a:moveTo>
                      <a:pt x="15" y="17"/>
                    </a:moveTo>
                    <a:lnTo>
                      <a:pt x="8" y="20"/>
                    </a:lnTo>
                    <a:lnTo>
                      <a:pt x="0" y="4"/>
                    </a:lnTo>
                    <a:lnTo>
                      <a:pt x="6" y="1"/>
                    </a:lnTo>
                    <a:lnTo>
                      <a:pt x="15"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54" name="Freeform 1446">
                <a:extLst>
                  <a:ext uri="{FF2B5EF4-FFF2-40B4-BE49-F238E27FC236}">
                    <a16:creationId xmlns:a16="http://schemas.microsoft.com/office/drawing/2014/main" id="{EA703616-9A2E-4B8D-B7EA-F9501AEDDFFF}"/>
                  </a:ext>
                </a:extLst>
              </p:cNvPr>
              <p:cNvSpPr>
                <a:spLocks noEditPoints="1"/>
              </p:cNvSpPr>
              <p:nvPr/>
            </p:nvSpPr>
            <p:spPr bwMode="auto">
              <a:xfrm>
                <a:off x="1947" y="1231"/>
                <a:ext cx="5" cy="6"/>
              </a:xfrm>
              <a:custGeom>
                <a:avLst/>
                <a:gdLst>
                  <a:gd name="T0" fmla="*/ 2 w 20"/>
                  <a:gd name="T1" fmla="*/ 0 h 23"/>
                  <a:gd name="T2" fmla="*/ 2 w 20"/>
                  <a:gd name="T3" fmla="*/ 0 h 23"/>
                  <a:gd name="T4" fmla="*/ 2 w 20"/>
                  <a:gd name="T5" fmla="*/ 0 h 23"/>
                  <a:gd name="T6" fmla="*/ 3 w 20"/>
                  <a:gd name="T7" fmla="*/ 2 h 23"/>
                  <a:gd name="T8" fmla="*/ 2 w 20"/>
                  <a:gd name="T9" fmla="*/ 0 h 23"/>
                  <a:gd name="T10" fmla="*/ 5 w 20"/>
                  <a:gd name="T11" fmla="*/ 4 h 23"/>
                  <a:gd name="T12" fmla="*/ 4 w 20"/>
                  <a:gd name="T13" fmla="*/ 5 h 23"/>
                  <a:gd name="T14" fmla="*/ 1 w 20"/>
                  <a:gd name="T15" fmla="*/ 1 h 23"/>
                  <a:gd name="T16" fmla="*/ 2 w 20"/>
                  <a:gd name="T17" fmla="*/ 0 h 23"/>
                  <a:gd name="T18" fmla="*/ 5 w 20"/>
                  <a:gd name="T19" fmla="*/ 4 h 23"/>
                  <a:gd name="T20" fmla="*/ 4 w 20"/>
                  <a:gd name="T21" fmla="*/ 5 h 23"/>
                  <a:gd name="T22" fmla="*/ 4 w 20"/>
                  <a:gd name="T23" fmla="*/ 5 h 23"/>
                  <a:gd name="T24" fmla="*/ 4 w 20"/>
                  <a:gd name="T25" fmla="*/ 5 h 23"/>
                  <a:gd name="T26" fmla="*/ 3 w 20"/>
                  <a:gd name="T27" fmla="*/ 3 h 23"/>
                  <a:gd name="T28" fmla="*/ 4 w 20"/>
                  <a:gd name="T29" fmla="*/ 5 h 23"/>
                  <a:gd name="T30" fmla="*/ 4 w 20"/>
                  <a:gd name="T31" fmla="*/ 5 h 23"/>
                  <a:gd name="T32" fmla="*/ 2 w 20"/>
                  <a:gd name="T33" fmla="*/ 6 h 23"/>
                  <a:gd name="T34" fmla="*/ 0 w 20"/>
                  <a:gd name="T35" fmla="*/ 2 h 23"/>
                  <a:gd name="T36" fmla="*/ 2 w 20"/>
                  <a:gd name="T37" fmla="*/ 1 h 23"/>
                  <a:gd name="T38" fmla="*/ 4 w 20"/>
                  <a:gd name="T39" fmla="*/ 5 h 2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0"/>
                  <a:gd name="T61" fmla="*/ 0 h 23"/>
                  <a:gd name="T62" fmla="*/ 20 w 20"/>
                  <a:gd name="T63" fmla="*/ 23 h 2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0" h="23">
                    <a:moveTo>
                      <a:pt x="6" y="1"/>
                    </a:moveTo>
                    <a:lnTo>
                      <a:pt x="7" y="0"/>
                    </a:lnTo>
                    <a:lnTo>
                      <a:pt x="9" y="0"/>
                    </a:lnTo>
                    <a:lnTo>
                      <a:pt x="13" y="9"/>
                    </a:lnTo>
                    <a:lnTo>
                      <a:pt x="6" y="1"/>
                    </a:lnTo>
                    <a:close/>
                    <a:moveTo>
                      <a:pt x="20" y="15"/>
                    </a:moveTo>
                    <a:lnTo>
                      <a:pt x="16" y="19"/>
                    </a:lnTo>
                    <a:lnTo>
                      <a:pt x="3" y="4"/>
                    </a:lnTo>
                    <a:lnTo>
                      <a:pt x="6" y="1"/>
                    </a:lnTo>
                    <a:lnTo>
                      <a:pt x="20" y="15"/>
                    </a:lnTo>
                    <a:close/>
                    <a:moveTo>
                      <a:pt x="16" y="19"/>
                    </a:moveTo>
                    <a:lnTo>
                      <a:pt x="15" y="20"/>
                    </a:lnTo>
                    <a:lnTo>
                      <a:pt x="14" y="20"/>
                    </a:lnTo>
                    <a:lnTo>
                      <a:pt x="10" y="11"/>
                    </a:lnTo>
                    <a:lnTo>
                      <a:pt x="16" y="19"/>
                    </a:lnTo>
                    <a:close/>
                    <a:moveTo>
                      <a:pt x="14" y="20"/>
                    </a:moveTo>
                    <a:lnTo>
                      <a:pt x="7" y="23"/>
                    </a:lnTo>
                    <a:lnTo>
                      <a:pt x="0" y="7"/>
                    </a:lnTo>
                    <a:lnTo>
                      <a:pt x="6" y="3"/>
                    </a:lnTo>
                    <a:lnTo>
                      <a:pt x="14"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55" name="Freeform 1447">
                <a:extLst>
                  <a:ext uri="{FF2B5EF4-FFF2-40B4-BE49-F238E27FC236}">
                    <a16:creationId xmlns:a16="http://schemas.microsoft.com/office/drawing/2014/main" id="{8C899311-E69F-4180-B550-236CD122CEA8}"/>
                  </a:ext>
                </a:extLst>
              </p:cNvPr>
              <p:cNvSpPr>
                <a:spLocks noEditPoints="1"/>
              </p:cNvSpPr>
              <p:nvPr/>
            </p:nvSpPr>
            <p:spPr bwMode="auto">
              <a:xfrm>
                <a:off x="1945" y="1232"/>
                <a:ext cx="5" cy="5"/>
              </a:xfrm>
              <a:custGeom>
                <a:avLst/>
                <a:gdLst>
                  <a:gd name="T0" fmla="*/ 1 w 20"/>
                  <a:gd name="T1" fmla="*/ 1 h 18"/>
                  <a:gd name="T2" fmla="*/ 1 w 20"/>
                  <a:gd name="T3" fmla="*/ 0 h 18"/>
                  <a:gd name="T4" fmla="*/ 2 w 20"/>
                  <a:gd name="T5" fmla="*/ 0 h 18"/>
                  <a:gd name="T6" fmla="*/ 3 w 20"/>
                  <a:gd name="T7" fmla="*/ 2 h 18"/>
                  <a:gd name="T8" fmla="*/ 1 w 20"/>
                  <a:gd name="T9" fmla="*/ 1 h 18"/>
                  <a:gd name="T10" fmla="*/ 5 w 20"/>
                  <a:gd name="T11" fmla="*/ 3 h 18"/>
                  <a:gd name="T12" fmla="*/ 4 w 20"/>
                  <a:gd name="T13" fmla="*/ 5 h 18"/>
                  <a:gd name="T14" fmla="*/ 0 w 20"/>
                  <a:gd name="T15" fmla="*/ 3 h 18"/>
                  <a:gd name="T16" fmla="*/ 1 w 20"/>
                  <a:gd name="T17" fmla="*/ 1 h 18"/>
                  <a:gd name="T18" fmla="*/ 5 w 20"/>
                  <a:gd name="T19" fmla="*/ 3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0"/>
                  <a:gd name="T31" fmla="*/ 0 h 18"/>
                  <a:gd name="T32" fmla="*/ 20 w 20"/>
                  <a:gd name="T33" fmla="*/ 18 h 1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0" h="18">
                    <a:moveTo>
                      <a:pt x="3" y="3"/>
                    </a:moveTo>
                    <a:lnTo>
                      <a:pt x="4" y="1"/>
                    </a:lnTo>
                    <a:lnTo>
                      <a:pt x="8" y="0"/>
                    </a:lnTo>
                    <a:lnTo>
                      <a:pt x="12" y="7"/>
                    </a:lnTo>
                    <a:lnTo>
                      <a:pt x="3" y="3"/>
                    </a:lnTo>
                    <a:close/>
                    <a:moveTo>
                      <a:pt x="20" y="12"/>
                    </a:moveTo>
                    <a:lnTo>
                      <a:pt x="17" y="18"/>
                    </a:lnTo>
                    <a:lnTo>
                      <a:pt x="0" y="9"/>
                    </a:lnTo>
                    <a:lnTo>
                      <a:pt x="3" y="3"/>
                    </a:lnTo>
                    <a:lnTo>
                      <a:pt x="20"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56" name="Freeform 1448">
                <a:extLst>
                  <a:ext uri="{FF2B5EF4-FFF2-40B4-BE49-F238E27FC236}">
                    <a16:creationId xmlns:a16="http://schemas.microsoft.com/office/drawing/2014/main" id="{4554D012-524C-4F10-A739-1D82DCE0D146}"/>
                  </a:ext>
                </a:extLst>
              </p:cNvPr>
              <p:cNvSpPr>
                <a:spLocks noEditPoints="1"/>
              </p:cNvSpPr>
              <p:nvPr/>
            </p:nvSpPr>
            <p:spPr bwMode="auto">
              <a:xfrm>
                <a:off x="1942" y="1235"/>
                <a:ext cx="7" cy="8"/>
              </a:xfrm>
              <a:custGeom>
                <a:avLst/>
                <a:gdLst>
                  <a:gd name="T0" fmla="*/ 7 w 28"/>
                  <a:gd name="T1" fmla="*/ 2 h 34"/>
                  <a:gd name="T2" fmla="*/ 6 w 28"/>
                  <a:gd name="T3" fmla="*/ 4 h 34"/>
                  <a:gd name="T4" fmla="*/ 2 w 28"/>
                  <a:gd name="T5" fmla="*/ 2 h 34"/>
                  <a:gd name="T6" fmla="*/ 3 w 28"/>
                  <a:gd name="T7" fmla="*/ 0 h 34"/>
                  <a:gd name="T8" fmla="*/ 7 w 28"/>
                  <a:gd name="T9" fmla="*/ 2 h 34"/>
                  <a:gd name="T10" fmla="*/ 2 w 28"/>
                  <a:gd name="T11" fmla="*/ 2 h 34"/>
                  <a:gd name="T12" fmla="*/ 2 w 28"/>
                  <a:gd name="T13" fmla="*/ 2 h 34"/>
                  <a:gd name="T14" fmla="*/ 2 w 28"/>
                  <a:gd name="T15" fmla="*/ 2 h 34"/>
                  <a:gd name="T16" fmla="*/ 4 w 28"/>
                  <a:gd name="T17" fmla="*/ 3 h 34"/>
                  <a:gd name="T18" fmla="*/ 2 w 28"/>
                  <a:gd name="T19" fmla="*/ 2 h 34"/>
                  <a:gd name="T20" fmla="*/ 6 w 28"/>
                  <a:gd name="T21" fmla="*/ 4 h 34"/>
                  <a:gd name="T22" fmla="*/ 6 w 28"/>
                  <a:gd name="T23" fmla="*/ 6 h 34"/>
                  <a:gd name="T24" fmla="*/ 1 w 28"/>
                  <a:gd name="T25" fmla="*/ 4 h 34"/>
                  <a:gd name="T26" fmla="*/ 2 w 28"/>
                  <a:gd name="T27" fmla="*/ 2 h 34"/>
                  <a:gd name="T28" fmla="*/ 6 w 28"/>
                  <a:gd name="T29" fmla="*/ 4 h 34"/>
                  <a:gd name="T30" fmla="*/ 6 w 28"/>
                  <a:gd name="T31" fmla="*/ 6 h 34"/>
                  <a:gd name="T32" fmla="*/ 6 w 28"/>
                  <a:gd name="T33" fmla="*/ 6 h 34"/>
                  <a:gd name="T34" fmla="*/ 5 w 28"/>
                  <a:gd name="T35" fmla="*/ 7 h 34"/>
                  <a:gd name="T36" fmla="*/ 3 w 28"/>
                  <a:gd name="T37" fmla="*/ 5 h 34"/>
                  <a:gd name="T38" fmla="*/ 6 w 28"/>
                  <a:gd name="T39" fmla="*/ 6 h 34"/>
                  <a:gd name="T40" fmla="*/ 5 w 28"/>
                  <a:gd name="T41" fmla="*/ 7 h 34"/>
                  <a:gd name="T42" fmla="*/ 3 w 28"/>
                  <a:gd name="T43" fmla="*/ 8 h 34"/>
                  <a:gd name="T44" fmla="*/ 0 w 28"/>
                  <a:gd name="T45" fmla="*/ 5 h 34"/>
                  <a:gd name="T46" fmla="*/ 2 w 28"/>
                  <a:gd name="T47" fmla="*/ 3 h 34"/>
                  <a:gd name="T48" fmla="*/ 5 w 28"/>
                  <a:gd name="T49" fmla="*/ 7 h 3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8"/>
                  <a:gd name="T76" fmla="*/ 0 h 34"/>
                  <a:gd name="T77" fmla="*/ 28 w 28"/>
                  <a:gd name="T78" fmla="*/ 34 h 3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8" h="34">
                    <a:moveTo>
                      <a:pt x="28" y="9"/>
                    </a:moveTo>
                    <a:lnTo>
                      <a:pt x="25" y="16"/>
                    </a:lnTo>
                    <a:lnTo>
                      <a:pt x="8" y="7"/>
                    </a:lnTo>
                    <a:lnTo>
                      <a:pt x="11" y="0"/>
                    </a:lnTo>
                    <a:lnTo>
                      <a:pt x="28" y="9"/>
                    </a:lnTo>
                    <a:close/>
                    <a:moveTo>
                      <a:pt x="8" y="8"/>
                    </a:moveTo>
                    <a:lnTo>
                      <a:pt x="8" y="8"/>
                    </a:lnTo>
                    <a:lnTo>
                      <a:pt x="8" y="7"/>
                    </a:lnTo>
                    <a:lnTo>
                      <a:pt x="17" y="12"/>
                    </a:lnTo>
                    <a:lnTo>
                      <a:pt x="8" y="8"/>
                    </a:lnTo>
                    <a:close/>
                    <a:moveTo>
                      <a:pt x="25" y="15"/>
                    </a:moveTo>
                    <a:lnTo>
                      <a:pt x="22" y="24"/>
                    </a:lnTo>
                    <a:lnTo>
                      <a:pt x="4" y="18"/>
                    </a:lnTo>
                    <a:lnTo>
                      <a:pt x="8" y="8"/>
                    </a:lnTo>
                    <a:lnTo>
                      <a:pt x="25" y="15"/>
                    </a:lnTo>
                    <a:close/>
                    <a:moveTo>
                      <a:pt x="22" y="24"/>
                    </a:moveTo>
                    <a:lnTo>
                      <a:pt x="22" y="26"/>
                    </a:lnTo>
                    <a:lnTo>
                      <a:pt x="20" y="28"/>
                    </a:lnTo>
                    <a:lnTo>
                      <a:pt x="13" y="21"/>
                    </a:lnTo>
                    <a:lnTo>
                      <a:pt x="22" y="24"/>
                    </a:lnTo>
                    <a:close/>
                    <a:moveTo>
                      <a:pt x="20" y="28"/>
                    </a:moveTo>
                    <a:lnTo>
                      <a:pt x="13" y="34"/>
                    </a:lnTo>
                    <a:lnTo>
                      <a:pt x="0" y="20"/>
                    </a:lnTo>
                    <a:lnTo>
                      <a:pt x="7" y="14"/>
                    </a:lnTo>
                    <a:lnTo>
                      <a:pt x="2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57" name="Freeform 1449">
                <a:extLst>
                  <a:ext uri="{FF2B5EF4-FFF2-40B4-BE49-F238E27FC236}">
                    <a16:creationId xmlns:a16="http://schemas.microsoft.com/office/drawing/2014/main" id="{D6C52B95-8EE8-4E63-A20D-2073C5662A33}"/>
                  </a:ext>
                </a:extLst>
              </p:cNvPr>
              <p:cNvSpPr>
                <a:spLocks noEditPoints="1"/>
              </p:cNvSpPr>
              <p:nvPr/>
            </p:nvSpPr>
            <p:spPr bwMode="auto">
              <a:xfrm>
                <a:off x="1941" y="1240"/>
                <a:ext cx="5" cy="5"/>
              </a:xfrm>
              <a:custGeom>
                <a:avLst/>
                <a:gdLst>
                  <a:gd name="T0" fmla="*/ 1 w 23"/>
                  <a:gd name="T1" fmla="*/ 1 h 22"/>
                  <a:gd name="T2" fmla="*/ 1 w 23"/>
                  <a:gd name="T3" fmla="*/ 1 h 22"/>
                  <a:gd name="T4" fmla="*/ 1 w 23"/>
                  <a:gd name="T5" fmla="*/ 0 h 22"/>
                  <a:gd name="T6" fmla="*/ 3 w 23"/>
                  <a:gd name="T7" fmla="*/ 2 h 22"/>
                  <a:gd name="T8" fmla="*/ 1 w 23"/>
                  <a:gd name="T9" fmla="*/ 1 h 22"/>
                  <a:gd name="T10" fmla="*/ 5 w 23"/>
                  <a:gd name="T11" fmla="*/ 2 h 22"/>
                  <a:gd name="T12" fmla="*/ 4 w 23"/>
                  <a:gd name="T13" fmla="*/ 5 h 22"/>
                  <a:gd name="T14" fmla="*/ 0 w 23"/>
                  <a:gd name="T15" fmla="*/ 4 h 22"/>
                  <a:gd name="T16" fmla="*/ 1 w 23"/>
                  <a:gd name="T17" fmla="*/ 1 h 22"/>
                  <a:gd name="T18" fmla="*/ 5 w 23"/>
                  <a:gd name="T19" fmla="*/ 2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22"/>
                  <a:gd name="T32" fmla="*/ 23 w 23"/>
                  <a:gd name="T33" fmla="*/ 22 h 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22">
                    <a:moveTo>
                      <a:pt x="4" y="5"/>
                    </a:moveTo>
                    <a:lnTo>
                      <a:pt x="4" y="3"/>
                    </a:lnTo>
                    <a:lnTo>
                      <a:pt x="6" y="0"/>
                    </a:lnTo>
                    <a:lnTo>
                      <a:pt x="13" y="7"/>
                    </a:lnTo>
                    <a:lnTo>
                      <a:pt x="4" y="5"/>
                    </a:lnTo>
                    <a:close/>
                    <a:moveTo>
                      <a:pt x="23" y="9"/>
                    </a:moveTo>
                    <a:lnTo>
                      <a:pt x="19" y="22"/>
                    </a:lnTo>
                    <a:lnTo>
                      <a:pt x="0" y="18"/>
                    </a:lnTo>
                    <a:lnTo>
                      <a:pt x="4" y="5"/>
                    </a:lnTo>
                    <a:lnTo>
                      <a:pt x="23"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58" name="Freeform 1450">
                <a:extLst>
                  <a:ext uri="{FF2B5EF4-FFF2-40B4-BE49-F238E27FC236}">
                    <a16:creationId xmlns:a16="http://schemas.microsoft.com/office/drawing/2014/main" id="{831BF6E0-9558-41E0-ADC9-5BE31FC28AE8}"/>
                  </a:ext>
                </a:extLst>
              </p:cNvPr>
              <p:cNvSpPr>
                <a:spLocks noEditPoints="1"/>
              </p:cNvSpPr>
              <p:nvPr/>
            </p:nvSpPr>
            <p:spPr bwMode="auto">
              <a:xfrm>
                <a:off x="1939" y="1244"/>
                <a:ext cx="6" cy="5"/>
              </a:xfrm>
              <a:custGeom>
                <a:avLst/>
                <a:gdLst>
                  <a:gd name="T0" fmla="*/ 6 w 24"/>
                  <a:gd name="T1" fmla="*/ 1 h 21"/>
                  <a:gd name="T2" fmla="*/ 6 w 24"/>
                  <a:gd name="T3" fmla="*/ 2 h 21"/>
                  <a:gd name="T4" fmla="*/ 6 w 24"/>
                  <a:gd name="T5" fmla="*/ 2 h 21"/>
                  <a:gd name="T6" fmla="*/ 4 w 24"/>
                  <a:gd name="T7" fmla="*/ 1 h 21"/>
                  <a:gd name="T8" fmla="*/ 6 w 24"/>
                  <a:gd name="T9" fmla="*/ 1 h 21"/>
                  <a:gd name="T10" fmla="*/ 6 w 24"/>
                  <a:gd name="T11" fmla="*/ 2 h 21"/>
                  <a:gd name="T12" fmla="*/ 4 w 24"/>
                  <a:gd name="T13" fmla="*/ 5 h 21"/>
                  <a:gd name="T14" fmla="*/ 0 w 24"/>
                  <a:gd name="T15" fmla="*/ 3 h 21"/>
                  <a:gd name="T16" fmla="*/ 2 w 24"/>
                  <a:gd name="T17" fmla="*/ 0 h 21"/>
                  <a:gd name="T18" fmla="*/ 6 w 24"/>
                  <a:gd name="T19" fmla="*/ 2 h 2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
                  <a:gd name="T31" fmla="*/ 0 h 21"/>
                  <a:gd name="T32" fmla="*/ 24 w 24"/>
                  <a:gd name="T33" fmla="*/ 21 h 2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 h="21">
                    <a:moveTo>
                      <a:pt x="24" y="6"/>
                    </a:moveTo>
                    <a:lnTo>
                      <a:pt x="23" y="7"/>
                    </a:lnTo>
                    <a:lnTo>
                      <a:pt x="23" y="9"/>
                    </a:lnTo>
                    <a:lnTo>
                      <a:pt x="14" y="4"/>
                    </a:lnTo>
                    <a:lnTo>
                      <a:pt x="24" y="6"/>
                    </a:lnTo>
                    <a:close/>
                    <a:moveTo>
                      <a:pt x="23" y="9"/>
                    </a:moveTo>
                    <a:lnTo>
                      <a:pt x="16" y="21"/>
                    </a:lnTo>
                    <a:lnTo>
                      <a:pt x="0" y="12"/>
                    </a:lnTo>
                    <a:lnTo>
                      <a:pt x="7" y="0"/>
                    </a:lnTo>
                    <a:lnTo>
                      <a:pt x="23"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59" name="Freeform 1451">
                <a:extLst>
                  <a:ext uri="{FF2B5EF4-FFF2-40B4-BE49-F238E27FC236}">
                    <a16:creationId xmlns:a16="http://schemas.microsoft.com/office/drawing/2014/main" id="{27B79287-5652-46AB-AB85-2A86358F634E}"/>
                  </a:ext>
                </a:extLst>
              </p:cNvPr>
              <p:cNvSpPr>
                <a:spLocks noEditPoints="1"/>
              </p:cNvSpPr>
              <p:nvPr/>
            </p:nvSpPr>
            <p:spPr bwMode="auto">
              <a:xfrm>
                <a:off x="1938" y="1247"/>
                <a:ext cx="6" cy="5"/>
              </a:xfrm>
              <a:custGeom>
                <a:avLst/>
                <a:gdLst>
                  <a:gd name="T0" fmla="*/ 1 w 22"/>
                  <a:gd name="T1" fmla="*/ 1 h 20"/>
                  <a:gd name="T2" fmla="*/ 1 w 22"/>
                  <a:gd name="T3" fmla="*/ 0 h 20"/>
                  <a:gd name="T4" fmla="*/ 1 w 22"/>
                  <a:gd name="T5" fmla="*/ 0 h 20"/>
                  <a:gd name="T6" fmla="*/ 4 w 22"/>
                  <a:gd name="T7" fmla="*/ 1 h 20"/>
                  <a:gd name="T8" fmla="*/ 1 w 22"/>
                  <a:gd name="T9" fmla="*/ 1 h 20"/>
                  <a:gd name="T10" fmla="*/ 6 w 22"/>
                  <a:gd name="T11" fmla="*/ 2 h 20"/>
                  <a:gd name="T12" fmla="*/ 5 w 22"/>
                  <a:gd name="T13" fmla="*/ 5 h 20"/>
                  <a:gd name="T14" fmla="*/ 0 w 22"/>
                  <a:gd name="T15" fmla="*/ 4 h 20"/>
                  <a:gd name="T16" fmla="*/ 1 w 22"/>
                  <a:gd name="T17" fmla="*/ 1 h 20"/>
                  <a:gd name="T18" fmla="*/ 6 w 22"/>
                  <a:gd name="T19" fmla="*/ 2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
                  <a:gd name="T31" fmla="*/ 0 h 20"/>
                  <a:gd name="T32" fmla="*/ 22 w 22"/>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 h="20">
                    <a:moveTo>
                      <a:pt x="3" y="2"/>
                    </a:moveTo>
                    <a:lnTo>
                      <a:pt x="3" y="1"/>
                    </a:lnTo>
                    <a:lnTo>
                      <a:pt x="4" y="0"/>
                    </a:lnTo>
                    <a:lnTo>
                      <a:pt x="13" y="4"/>
                    </a:lnTo>
                    <a:lnTo>
                      <a:pt x="3" y="2"/>
                    </a:lnTo>
                    <a:close/>
                    <a:moveTo>
                      <a:pt x="22" y="7"/>
                    </a:moveTo>
                    <a:lnTo>
                      <a:pt x="18" y="20"/>
                    </a:lnTo>
                    <a:lnTo>
                      <a:pt x="0" y="15"/>
                    </a:lnTo>
                    <a:lnTo>
                      <a:pt x="3" y="2"/>
                    </a:lnTo>
                    <a:lnTo>
                      <a:pt x="22"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60" name="Freeform 1452">
                <a:extLst>
                  <a:ext uri="{FF2B5EF4-FFF2-40B4-BE49-F238E27FC236}">
                    <a16:creationId xmlns:a16="http://schemas.microsoft.com/office/drawing/2014/main" id="{1E345D6A-75C7-4054-BBDF-E26EEED45E61}"/>
                  </a:ext>
                </a:extLst>
              </p:cNvPr>
              <p:cNvSpPr>
                <a:spLocks/>
              </p:cNvSpPr>
              <p:nvPr/>
            </p:nvSpPr>
            <p:spPr bwMode="auto">
              <a:xfrm>
                <a:off x="1938" y="1251"/>
                <a:ext cx="3" cy="1"/>
              </a:xfrm>
              <a:custGeom>
                <a:avLst/>
                <a:gdLst>
                  <a:gd name="T0" fmla="*/ 0 w 9"/>
                  <a:gd name="T1" fmla="*/ 1 h 3"/>
                  <a:gd name="T2" fmla="*/ 0 w 9"/>
                  <a:gd name="T3" fmla="*/ 0 h 3"/>
                  <a:gd name="T4" fmla="*/ 0 w 9"/>
                  <a:gd name="T5" fmla="*/ 0 h 3"/>
                  <a:gd name="T6" fmla="*/ 3 w 9"/>
                  <a:gd name="T7" fmla="*/ 1 h 3"/>
                  <a:gd name="T8" fmla="*/ 0 w 9"/>
                  <a:gd name="T9" fmla="*/ 1 h 3"/>
                  <a:gd name="T10" fmla="*/ 0 60000 65536"/>
                  <a:gd name="T11" fmla="*/ 0 60000 65536"/>
                  <a:gd name="T12" fmla="*/ 0 60000 65536"/>
                  <a:gd name="T13" fmla="*/ 0 60000 65536"/>
                  <a:gd name="T14" fmla="*/ 0 60000 65536"/>
                  <a:gd name="T15" fmla="*/ 0 w 9"/>
                  <a:gd name="T16" fmla="*/ 0 h 3"/>
                  <a:gd name="T17" fmla="*/ 9 w 9"/>
                  <a:gd name="T18" fmla="*/ 3 h 3"/>
                </a:gdLst>
                <a:ahLst/>
                <a:cxnLst>
                  <a:cxn ang="T10">
                    <a:pos x="T0" y="T1"/>
                  </a:cxn>
                  <a:cxn ang="T11">
                    <a:pos x="T2" y="T3"/>
                  </a:cxn>
                  <a:cxn ang="T12">
                    <a:pos x="T4" y="T5"/>
                  </a:cxn>
                  <a:cxn ang="T13">
                    <a:pos x="T6" y="T7"/>
                  </a:cxn>
                  <a:cxn ang="T14">
                    <a:pos x="T8" y="T9"/>
                  </a:cxn>
                </a:cxnLst>
                <a:rect l="T15" t="T16" r="T17" b="T18"/>
                <a:pathLst>
                  <a:path w="9" h="3">
                    <a:moveTo>
                      <a:pt x="0" y="3"/>
                    </a:moveTo>
                    <a:lnTo>
                      <a:pt x="0" y="1"/>
                    </a:lnTo>
                    <a:lnTo>
                      <a:pt x="0" y="0"/>
                    </a:lnTo>
                    <a:lnTo>
                      <a:pt x="9" y="3"/>
                    </a:lnTo>
                    <a:lnTo>
                      <a:pt x="0"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61" name="Freeform 1453">
                <a:extLst>
                  <a:ext uri="{FF2B5EF4-FFF2-40B4-BE49-F238E27FC236}">
                    <a16:creationId xmlns:a16="http://schemas.microsoft.com/office/drawing/2014/main" id="{28D787BC-0520-4046-903F-002A04F19E43}"/>
                  </a:ext>
                </a:extLst>
              </p:cNvPr>
              <p:cNvSpPr>
                <a:spLocks noEditPoints="1"/>
              </p:cNvSpPr>
              <p:nvPr/>
            </p:nvSpPr>
            <p:spPr bwMode="auto">
              <a:xfrm>
                <a:off x="1937" y="1251"/>
                <a:ext cx="6" cy="7"/>
              </a:xfrm>
              <a:custGeom>
                <a:avLst/>
                <a:gdLst>
                  <a:gd name="T0" fmla="*/ 6 w 22"/>
                  <a:gd name="T1" fmla="*/ 0 h 27"/>
                  <a:gd name="T2" fmla="*/ 6 w 22"/>
                  <a:gd name="T3" fmla="*/ 3 h 27"/>
                  <a:gd name="T4" fmla="*/ 1 w 22"/>
                  <a:gd name="T5" fmla="*/ 3 h 27"/>
                  <a:gd name="T6" fmla="*/ 1 w 22"/>
                  <a:gd name="T7" fmla="*/ 0 h 27"/>
                  <a:gd name="T8" fmla="*/ 6 w 22"/>
                  <a:gd name="T9" fmla="*/ 0 h 27"/>
                  <a:gd name="T10" fmla="*/ 6 w 22"/>
                  <a:gd name="T11" fmla="*/ 3 h 27"/>
                  <a:gd name="T12" fmla="*/ 6 w 22"/>
                  <a:gd name="T13" fmla="*/ 3 h 27"/>
                  <a:gd name="T14" fmla="*/ 6 w 22"/>
                  <a:gd name="T15" fmla="*/ 4 h 27"/>
                  <a:gd name="T16" fmla="*/ 4 w 22"/>
                  <a:gd name="T17" fmla="*/ 3 h 27"/>
                  <a:gd name="T18" fmla="*/ 6 w 22"/>
                  <a:gd name="T19" fmla="*/ 3 h 27"/>
                  <a:gd name="T20" fmla="*/ 6 w 22"/>
                  <a:gd name="T21" fmla="*/ 4 h 27"/>
                  <a:gd name="T22" fmla="*/ 5 w 22"/>
                  <a:gd name="T23" fmla="*/ 7 h 27"/>
                  <a:gd name="T24" fmla="*/ 0 w 22"/>
                  <a:gd name="T25" fmla="*/ 6 h 27"/>
                  <a:gd name="T26" fmla="*/ 1 w 22"/>
                  <a:gd name="T27" fmla="*/ 2 h 27"/>
                  <a:gd name="T28" fmla="*/ 6 w 22"/>
                  <a:gd name="T29" fmla="*/ 4 h 2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2"/>
                  <a:gd name="T46" fmla="*/ 0 h 27"/>
                  <a:gd name="T47" fmla="*/ 22 w 22"/>
                  <a:gd name="T48" fmla="*/ 27 h 2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2" h="27">
                    <a:moveTo>
                      <a:pt x="22" y="0"/>
                    </a:moveTo>
                    <a:lnTo>
                      <a:pt x="22" y="12"/>
                    </a:lnTo>
                    <a:lnTo>
                      <a:pt x="4" y="12"/>
                    </a:lnTo>
                    <a:lnTo>
                      <a:pt x="4" y="0"/>
                    </a:lnTo>
                    <a:lnTo>
                      <a:pt x="22" y="0"/>
                    </a:lnTo>
                    <a:close/>
                    <a:moveTo>
                      <a:pt x="22" y="12"/>
                    </a:moveTo>
                    <a:lnTo>
                      <a:pt x="22" y="13"/>
                    </a:lnTo>
                    <a:lnTo>
                      <a:pt x="22" y="14"/>
                    </a:lnTo>
                    <a:lnTo>
                      <a:pt x="13" y="12"/>
                    </a:lnTo>
                    <a:lnTo>
                      <a:pt x="22" y="12"/>
                    </a:lnTo>
                    <a:close/>
                    <a:moveTo>
                      <a:pt x="22" y="14"/>
                    </a:moveTo>
                    <a:lnTo>
                      <a:pt x="19" y="27"/>
                    </a:lnTo>
                    <a:lnTo>
                      <a:pt x="0" y="23"/>
                    </a:lnTo>
                    <a:lnTo>
                      <a:pt x="4" y="9"/>
                    </a:lnTo>
                    <a:lnTo>
                      <a:pt x="22"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62" name="Freeform 1454">
                <a:extLst>
                  <a:ext uri="{FF2B5EF4-FFF2-40B4-BE49-F238E27FC236}">
                    <a16:creationId xmlns:a16="http://schemas.microsoft.com/office/drawing/2014/main" id="{2C5117B5-1926-4090-A12A-456BE21E8087}"/>
                  </a:ext>
                </a:extLst>
              </p:cNvPr>
              <p:cNvSpPr>
                <a:spLocks/>
              </p:cNvSpPr>
              <p:nvPr/>
            </p:nvSpPr>
            <p:spPr bwMode="auto">
              <a:xfrm>
                <a:off x="1937" y="1257"/>
                <a:ext cx="3" cy="1"/>
              </a:xfrm>
              <a:custGeom>
                <a:avLst/>
                <a:gdLst>
                  <a:gd name="T0" fmla="*/ 0 w 10"/>
                  <a:gd name="T1" fmla="*/ 1 h 2"/>
                  <a:gd name="T2" fmla="*/ 0 w 10"/>
                  <a:gd name="T3" fmla="*/ 1 h 2"/>
                  <a:gd name="T4" fmla="*/ 0 w 10"/>
                  <a:gd name="T5" fmla="*/ 0 h 2"/>
                  <a:gd name="T6" fmla="*/ 3 w 10"/>
                  <a:gd name="T7" fmla="*/ 1 h 2"/>
                  <a:gd name="T8" fmla="*/ 0 w 10"/>
                  <a:gd name="T9" fmla="*/ 1 h 2"/>
                  <a:gd name="T10" fmla="*/ 0 60000 65536"/>
                  <a:gd name="T11" fmla="*/ 0 60000 65536"/>
                  <a:gd name="T12" fmla="*/ 0 60000 65536"/>
                  <a:gd name="T13" fmla="*/ 0 60000 65536"/>
                  <a:gd name="T14" fmla="*/ 0 60000 65536"/>
                  <a:gd name="T15" fmla="*/ 0 w 10"/>
                  <a:gd name="T16" fmla="*/ 0 h 2"/>
                  <a:gd name="T17" fmla="*/ 10 w 10"/>
                  <a:gd name="T18" fmla="*/ 2 h 2"/>
                </a:gdLst>
                <a:ahLst/>
                <a:cxnLst>
                  <a:cxn ang="T10">
                    <a:pos x="T0" y="T1"/>
                  </a:cxn>
                  <a:cxn ang="T11">
                    <a:pos x="T2" y="T3"/>
                  </a:cxn>
                  <a:cxn ang="T12">
                    <a:pos x="T4" y="T5"/>
                  </a:cxn>
                  <a:cxn ang="T13">
                    <a:pos x="T6" y="T7"/>
                  </a:cxn>
                  <a:cxn ang="T14">
                    <a:pos x="T8" y="T9"/>
                  </a:cxn>
                </a:cxnLst>
                <a:rect l="T15" t="T16" r="T17" b="T18"/>
                <a:pathLst>
                  <a:path w="10" h="2">
                    <a:moveTo>
                      <a:pt x="0" y="2"/>
                    </a:moveTo>
                    <a:lnTo>
                      <a:pt x="0" y="1"/>
                    </a:lnTo>
                    <a:lnTo>
                      <a:pt x="0" y="0"/>
                    </a:lnTo>
                    <a:lnTo>
                      <a:pt x="10" y="2"/>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63" name="Rectangle 1455">
                <a:extLst>
                  <a:ext uri="{FF2B5EF4-FFF2-40B4-BE49-F238E27FC236}">
                    <a16:creationId xmlns:a16="http://schemas.microsoft.com/office/drawing/2014/main" id="{15C89016-806F-4304-9557-6F96DC870B93}"/>
                  </a:ext>
                </a:extLst>
              </p:cNvPr>
              <p:cNvSpPr>
                <a:spLocks noChangeArrowheads="1"/>
              </p:cNvSpPr>
              <p:nvPr/>
            </p:nvSpPr>
            <p:spPr bwMode="auto">
              <a:xfrm>
                <a:off x="1937" y="1257"/>
                <a:ext cx="5" cy="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15964" name="Rectangle 1456">
                <a:extLst>
                  <a:ext uri="{FF2B5EF4-FFF2-40B4-BE49-F238E27FC236}">
                    <a16:creationId xmlns:a16="http://schemas.microsoft.com/office/drawing/2014/main" id="{2CB3A651-146F-4D54-8DEF-64D26EFF778F}"/>
                  </a:ext>
                </a:extLst>
              </p:cNvPr>
              <p:cNvSpPr>
                <a:spLocks noChangeArrowheads="1"/>
              </p:cNvSpPr>
              <p:nvPr/>
            </p:nvSpPr>
            <p:spPr bwMode="auto">
              <a:xfrm>
                <a:off x="1937" y="1261"/>
                <a:ext cx="5" cy="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15965" name="Freeform 1457">
                <a:extLst>
                  <a:ext uri="{FF2B5EF4-FFF2-40B4-BE49-F238E27FC236}">
                    <a16:creationId xmlns:a16="http://schemas.microsoft.com/office/drawing/2014/main" id="{1808121C-6718-497B-B7A3-8524DEF7088D}"/>
                  </a:ext>
                </a:extLst>
              </p:cNvPr>
              <p:cNvSpPr>
                <a:spLocks noEditPoints="1"/>
              </p:cNvSpPr>
              <p:nvPr/>
            </p:nvSpPr>
            <p:spPr bwMode="auto">
              <a:xfrm>
                <a:off x="1937" y="1263"/>
                <a:ext cx="6" cy="5"/>
              </a:xfrm>
              <a:custGeom>
                <a:avLst/>
                <a:gdLst>
                  <a:gd name="T0" fmla="*/ 5 w 21"/>
                  <a:gd name="T1" fmla="*/ 0 h 20"/>
                  <a:gd name="T2" fmla="*/ 5 w 21"/>
                  <a:gd name="T3" fmla="*/ 3 h 20"/>
                  <a:gd name="T4" fmla="*/ 0 w 21"/>
                  <a:gd name="T5" fmla="*/ 3 h 20"/>
                  <a:gd name="T6" fmla="*/ 0 w 21"/>
                  <a:gd name="T7" fmla="*/ 0 h 20"/>
                  <a:gd name="T8" fmla="*/ 5 w 21"/>
                  <a:gd name="T9" fmla="*/ 0 h 20"/>
                  <a:gd name="T10" fmla="*/ 0 w 21"/>
                  <a:gd name="T11" fmla="*/ 4 h 20"/>
                  <a:gd name="T12" fmla="*/ 0 w 21"/>
                  <a:gd name="T13" fmla="*/ 3 h 20"/>
                  <a:gd name="T14" fmla="*/ 0 w 21"/>
                  <a:gd name="T15" fmla="*/ 3 h 20"/>
                  <a:gd name="T16" fmla="*/ 3 w 21"/>
                  <a:gd name="T17" fmla="*/ 3 h 20"/>
                  <a:gd name="T18" fmla="*/ 0 w 21"/>
                  <a:gd name="T19" fmla="*/ 4 h 20"/>
                  <a:gd name="T20" fmla="*/ 5 w 21"/>
                  <a:gd name="T21" fmla="*/ 1 h 20"/>
                  <a:gd name="T22" fmla="*/ 6 w 21"/>
                  <a:gd name="T23" fmla="*/ 3 h 20"/>
                  <a:gd name="T24" fmla="*/ 1 w 21"/>
                  <a:gd name="T25" fmla="*/ 5 h 20"/>
                  <a:gd name="T26" fmla="*/ 0 w 21"/>
                  <a:gd name="T27" fmla="*/ 4 h 20"/>
                  <a:gd name="T28" fmla="*/ 5 w 21"/>
                  <a:gd name="T29" fmla="*/ 1 h 2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1"/>
                  <a:gd name="T46" fmla="*/ 0 h 20"/>
                  <a:gd name="T47" fmla="*/ 21 w 21"/>
                  <a:gd name="T48" fmla="*/ 20 h 2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1" h="20">
                    <a:moveTo>
                      <a:pt x="19" y="0"/>
                    </a:moveTo>
                    <a:lnTo>
                      <a:pt x="19" y="10"/>
                    </a:lnTo>
                    <a:lnTo>
                      <a:pt x="0" y="10"/>
                    </a:lnTo>
                    <a:lnTo>
                      <a:pt x="0" y="0"/>
                    </a:lnTo>
                    <a:lnTo>
                      <a:pt x="19" y="0"/>
                    </a:lnTo>
                    <a:close/>
                    <a:moveTo>
                      <a:pt x="1" y="14"/>
                    </a:moveTo>
                    <a:lnTo>
                      <a:pt x="0" y="12"/>
                    </a:lnTo>
                    <a:lnTo>
                      <a:pt x="0" y="10"/>
                    </a:lnTo>
                    <a:lnTo>
                      <a:pt x="10" y="10"/>
                    </a:lnTo>
                    <a:lnTo>
                      <a:pt x="1" y="14"/>
                    </a:lnTo>
                    <a:close/>
                    <a:moveTo>
                      <a:pt x="19" y="5"/>
                    </a:moveTo>
                    <a:lnTo>
                      <a:pt x="21" y="12"/>
                    </a:lnTo>
                    <a:lnTo>
                      <a:pt x="5" y="20"/>
                    </a:lnTo>
                    <a:lnTo>
                      <a:pt x="1" y="14"/>
                    </a:lnTo>
                    <a:lnTo>
                      <a:pt x="19"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66" name="Freeform 1458">
                <a:extLst>
                  <a:ext uri="{FF2B5EF4-FFF2-40B4-BE49-F238E27FC236}">
                    <a16:creationId xmlns:a16="http://schemas.microsoft.com/office/drawing/2014/main" id="{2E48F208-1D65-4BA3-9005-A36AD9A93A9A}"/>
                  </a:ext>
                </a:extLst>
              </p:cNvPr>
              <p:cNvSpPr>
                <a:spLocks noEditPoints="1"/>
              </p:cNvSpPr>
              <p:nvPr/>
            </p:nvSpPr>
            <p:spPr bwMode="auto">
              <a:xfrm>
                <a:off x="1938" y="1266"/>
                <a:ext cx="10" cy="8"/>
              </a:xfrm>
              <a:custGeom>
                <a:avLst/>
                <a:gdLst>
                  <a:gd name="T0" fmla="*/ 4 w 38"/>
                  <a:gd name="T1" fmla="*/ 0 h 31"/>
                  <a:gd name="T2" fmla="*/ 5 w 38"/>
                  <a:gd name="T3" fmla="*/ 2 h 31"/>
                  <a:gd name="T4" fmla="*/ 1 w 38"/>
                  <a:gd name="T5" fmla="*/ 4 h 31"/>
                  <a:gd name="T6" fmla="*/ 0 w 38"/>
                  <a:gd name="T7" fmla="*/ 2 h 31"/>
                  <a:gd name="T8" fmla="*/ 4 w 38"/>
                  <a:gd name="T9" fmla="*/ 0 h 31"/>
                  <a:gd name="T10" fmla="*/ 2 w 38"/>
                  <a:gd name="T11" fmla="*/ 5 h 31"/>
                  <a:gd name="T12" fmla="*/ 1 w 38"/>
                  <a:gd name="T13" fmla="*/ 5 h 31"/>
                  <a:gd name="T14" fmla="*/ 1 w 38"/>
                  <a:gd name="T15" fmla="*/ 4 h 31"/>
                  <a:gd name="T16" fmla="*/ 3 w 38"/>
                  <a:gd name="T17" fmla="*/ 3 h 31"/>
                  <a:gd name="T18" fmla="*/ 2 w 38"/>
                  <a:gd name="T19" fmla="*/ 5 h 31"/>
                  <a:gd name="T20" fmla="*/ 4 w 38"/>
                  <a:gd name="T21" fmla="*/ 1 h 31"/>
                  <a:gd name="T22" fmla="*/ 6 w 38"/>
                  <a:gd name="T23" fmla="*/ 1 h 31"/>
                  <a:gd name="T24" fmla="*/ 3 w 38"/>
                  <a:gd name="T25" fmla="*/ 6 h 31"/>
                  <a:gd name="T26" fmla="*/ 2 w 38"/>
                  <a:gd name="T27" fmla="*/ 5 h 31"/>
                  <a:gd name="T28" fmla="*/ 4 w 38"/>
                  <a:gd name="T29" fmla="*/ 1 h 31"/>
                  <a:gd name="T30" fmla="*/ 6 w 38"/>
                  <a:gd name="T31" fmla="*/ 1 h 31"/>
                  <a:gd name="T32" fmla="*/ 6 w 38"/>
                  <a:gd name="T33" fmla="*/ 2 h 31"/>
                  <a:gd name="T34" fmla="*/ 6 w 38"/>
                  <a:gd name="T35" fmla="*/ 2 h 31"/>
                  <a:gd name="T36" fmla="*/ 4 w 38"/>
                  <a:gd name="T37" fmla="*/ 3 h 31"/>
                  <a:gd name="T38" fmla="*/ 6 w 38"/>
                  <a:gd name="T39" fmla="*/ 1 h 31"/>
                  <a:gd name="T40" fmla="*/ 6 w 38"/>
                  <a:gd name="T41" fmla="*/ 2 h 31"/>
                  <a:gd name="T42" fmla="*/ 10 w 38"/>
                  <a:gd name="T43" fmla="*/ 4 h 31"/>
                  <a:gd name="T44" fmla="*/ 7 w 38"/>
                  <a:gd name="T45" fmla="*/ 8 h 31"/>
                  <a:gd name="T46" fmla="*/ 3 w 38"/>
                  <a:gd name="T47" fmla="*/ 6 h 31"/>
                  <a:gd name="T48" fmla="*/ 6 w 38"/>
                  <a:gd name="T49" fmla="*/ 2 h 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8"/>
                  <a:gd name="T76" fmla="*/ 0 h 31"/>
                  <a:gd name="T77" fmla="*/ 38 w 38"/>
                  <a:gd name="T78" fmla="*/ 31 h 3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8" h="31">
                    <a:moveTo>
                      <a:pt x="16" y="0"/>
                    </a:moveTo>
                    <a:lnTo>
                      <a:pt x="19" y="6"/>
                    </a:lnTo>
                    <a:lnTo>
                      <a:pt x="3" y="14"/>
                    </a:lnTo>
                    <a:lnTo>
                      <a:pt x="0" y="8"/>
                    </a:lnTo>
                    <a:lnTo>
                      <a:pt x="16" y="0"/>
                    </a:lnTo>
                    <a:close/>
                    <a:moveTo>
                      <a:pt x="7" y="19"/>
                    </a:moveTo>
                    <a:lnTo>
                      <a:pt x="4" y="18"/>
                    </a:lnTo>
                    <a:lnTo>
                      <a:pt x="3" y="14"/>
                    </a:lnTo>
                    <a:lnTo>
                      <a:pt x="12" y="10"/>
                    </a:lnTo>
                    <a:lnTo>
                      <a:pt x="7" y="19"/>
                    </a:lnTo>
                    <a:close/>
                    <a:moveTo>
                      <a:pt x="15" y="2"/>
                    </a:moveTo>
                    <a:lnTo>
                      <a:pt x="22" y="5"/>
                    </a:lnTo>
                    <a:lnTo>
                      <a:pt x="13" y="22"/>
                    </a:lnTo>
                    <a:lnTo>
                      <a:pt x="7" y="19"/>
                    </a:lnTo>
                    <a:lnTo>
                      <a:pt x="15" y="2"/>
                    </a:lnTo>
                    <a:close/>
                    <a:moveTo>
                      <a:pt x="22" y="5"/>
                    </a:moveTo>
                    <a:lnTo>
                      <a:pt x="23" y="6"/>
                    </a:lnTo>
                    <a:lnTo>
                      <a:pt x="17" y="13"/>
                    </a:lnTo>
                    <a:lnTo>
                      <a:pt x="22" y="5"/>
                    </a:lnTo>
                    <a:close/>
                    <a:moveTo>
                      <a:pt x="23" y="6"/>
                    </a:moveTo>
                    <a:lnTo>
                      <a:pt x="38" y="14"/>
                    </a:lnTo>
                    <a:lnTo>
                      <a:pt x="28" y="31"/>
                    </a:lnTo>
                    <a:lnTo>
                      <a:pt x="13" y="22"/>
                    </a:lnTo>
                    <a:lnTo>
                      <a:pt x="23"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67" name="Freeform 1459">
                <a:extLst>
                  <a:ext uri="{FF2B5EF4-FFF2-40B4-BE49-F238E27FC236}">
                    <a16:creationId xmlns:a16="http://schemas.microsoft.com/office/drawing/2014/main" id="{FC302C4C-7BB6-4EA2-883D-026B6D1BA973}"/>
                  </a:ext>
                </a:extLst>
              </p:cNvPr>
              <p:cNvSpPr>
                <a:spLocks noEditPoints="1"/>
              </p:cNvSpPr>
              <p:nvPr/>
            </p:nvSpPr>
            <p:spPr bwMode="auto">
              <a:xfrm>
                <a:off x="1946" y="1269"/>
                <a:ext cx="8" cy="9"/>
              </a:xfrm>
              <a:custGeom>
                <a:avLst/>
                <a:gdLst>
                  <a:gd name="T0" fmla="*/ 2 w 36"/>
                  <a:gd name="T1" fmla="*/ 0 h 35"/>
                  <a:gd name="T2" fmla="*/ 2 w 36"/>
                  <a:gd name="T3" fmla="*/ 0 h 35"/>
                  <a:gd name="T4" fmla="*/ 2 w 36"/>
                  <a:gd name="T5" fmla="*/ 0 h 35"/>
                  <a:gd name="T6" fmla="*/ 1 w 36"/>
                  <a:gd name="T7" fmla="*/ 3 h 35"/>
                  <a:gd name="T8" fmla="*/ 2 w 36"/>
                  <a:gd name="T9" fmla="*/ 0 h 35"/>
                  <a:gd name="T10" fmla="*/ 2 w 36"/>
                  <a:gd name="T11" fmla="*/ 0 h 35"/>
                  <a:gd name="T12" fmla="*/ 8 w 36"/>
                  <a:gd name="T13" fmla="*/ 5 h 35"/>
                  <a:gd name="T14" fmla="*/ 6 w 36"/>
                  <a:gd name="T15" fmla="*/ 9 h 35"/>
                  <a:gd name="T16" fmla="*/ 0 w 36"/>
                  <a:gd name="T17" fmla="*/ 5 h 35"/>
                  <a:gd name="T18" fmla="*/ 2 w 36"/>
                  <a:gd name="T19" fmla="*/ 0 h 3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6"/>
                  <a:gd name="T31" fmla="*/ 0 h 35"/>
                  <a:gd name="T32" fmla="*/ 36 w 36"/>
                  <a:gd name="T33" fmla="*/ 35 h 3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6" h="35">
                    <a:moveTo>
                      <a:pt x="10" y="1"/>
                    </a:moveTo>
                    <a:lnTo>
                      <a:pt x="9" y="0"/>
                    </a:lnTo>
                    <a:lnTo>
                      <a:pt x="10" y="1"/>
                    </a:lnTo>
                    <a:lnTo>
                      <a:pt x="6" y="10"/>
                    </a:lnTo>
                    <a:lnTo>
                      <a:pt x="10" y="1"/>
                    </a:lnTo>
                    <a:close/>
                    <a:moveTo>
                      <a:pt x="10" y="1"/>
                    </a:moveTo>
                    <a:lnTo>
                      <a:pt x="36" y="18"/>
                    </a:lnTo>
                    <a:lnTo>
                      <a:pt x="26" y="35"/>
                    </a:lnTo>
                    <a:lnTo>
                      <a:pt x="0" y="18"/>
                    </a:lnTo>
                    <a:lnTo>
                      <a:pt x="1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68" name="Freeform 1460">
                <a:extLst>
                  <a:ext uri="{FF2B5EF4-FFF2-40B4-BE49-F238E27FC236}">
                    <a16:creationId xmlns:a16="http://schemas.microsoft.com/office/drawing/2014/main" id="{39ACE2FD-050B-454B-A236-687768A1ABA1}"/>
                  </a:ext>
                </a:extLst>
              </p:cNvPr>
              <p:cNvSpPr>
                <a:spLocks noEditPoints="1"/>
              </p:cNvSpPr>
              <p:nvPr/>
            </p:nvSpPr>
            <p:spPr bwMode="auto">
              <a:xfrm>
                <a:off x="1952" y="1274"/>
                <a:ext cx="10" cy="9"/>
              </a:xfrm>
              <a:custGeom>
                <a:avLst/>
                <a:gdLst>
                  <a:gd name="T0" fmla="*/ 3 w 38"/>
                  <a:gd name="T1" fmla="*/ 0 h 35"/>
                  <a:gd name="T2" fmla="*/ 3 w 38"/>
                  <a:gd name="T3" fmla="*/ 0 h 35"/>
                  <a:gd name="T4" fmla="*/ 3 w 38"/>
                  <a:gd name="T5" fmla="*/ 0 h 35"/>
                  <a:gd name="T6" fmla="*/ 1 w 38"/>
                  <a:gd name="T7" fmla="*/ 2 h 35"/>
                  <a:gd name="T8" fmla="*/ 3 w 38"/>
                  <a:gd name="T9" fmla="*/ 0 h 35"/>
                  <a:gd name="T10" fmla="*/ 3 w 38"/>
                  <a:gd name="T11" fmla="*/ 0 h 35"/>
                  <a:gd name="T12" fmla="*/ 10 w 38"/>
                  <a:gd name="T13" fmla="*/ 5 h 35"/>
                  <a:gd name="T14" fmla="*/ 7 w 38"/>
                  <a:gd name="T15" fmla="*/ 9 h 35"/>
                  <a:gd name="T16" fmla="*/ 0 w 38"/>
                  <a:gd name="T17" fmla="*/ 4 h 35"/>
                  <a:gd name="T18" fmla="*/ 3 w 38"/>
                  <a:gd name="T19" fmla="*/ 0 h 3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8"/>
                  <a:gd name="T31" fmla="*/ 0 h 35"/>
                  <a:gd name="T32" fmla="*/ 38 w 38"/>
                  <a:gd name="T33" fmla="*/ 35 h 3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8" h="35">
                    <a:moveTo>
                      <a:pt x="10" y="0"/>
                    </a:moveTo>
                    <a:lnTo>
                      <a:pt x="11" y="0"/>
                    </a:lnTo>
                    <a:lnTo>
                      <a:pt x="5" y="8"/>
                    </a:lnTo>
                    <a:lnTo>
                      <a:pt x="10" y="0"/>
                    </a:lnTo>
                    <a:close/>
                    <a:moveTo>
                      <a:pt x="11" y="0"/>
                    </a:moveTo>
                    <a:lnTo>
                      <a:pt x="38" y="19"/>
                    </a:lnTo>
                    <a:lnTo>
                      <a:pt x="28" y="35"/>
                    </a:lnTo>
                    <a:lnTo>
                      <a:pt x="0" y="15"/>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69" name="Freeform 1461">
                <a:extLst>
                  <a:ext uri="{FF2B5EF4-FFF2-40B4-BE49-F238E27FC236}">
                    <a16:creationId xmlns:a16="http://schemas.microsoft.com/office/drawing/2014/main" id="{A6207914-23DD-446E-8221-EA926C363ED8}"/>
                  </a:ext>
                </a:extLst>
              </p:cNvPr>
              <p:cNvSpPr>
                <a:spLocks noEditPoints="1"/>
              </p:cNvSpPr>
              <p:nvPr/>
            </p:nvSpPr>
            <p:spPr bwMode="auto">
              <a:xfrm>
                <a:off x="1959" y="1278"/>
                <a:ext cx="10" cy="10"/>
              </a:xfrm>
              <a:custGeom>
                <a:avLst/>
                <a:gdLst>
                  <a:gd name="T0" fmla="*/ 3 w 41"/>
                  <a:gd name="T1" fmla="*/ 0 h 38"/>
                  <a:gd name="T2" fmla="*/ 3 w 41"/>
                  <a:gd name="T3" fmla="*/ 0 h 38"/>
                  <a:gd name="T4" fmla="*/ 3 w 41"/>
                  <a:gd name="T5" fmla="*/ 0 h 38"/>
                  <a:gd name="T6" fmla="*/ 2 w 41"/>
                  <a:gd name="T7" fmla="*/ 2 h 38"/>
                  <a:gd name="T8" fmla="*/ 3 w 41"/>
                  <a:gd name="T9" fmla="*/ 0 h 38"/>
                  <a:gd name="T10" fmla="*/ 3 w 41"/>
                  <a:gd name="T11" fmla="*/ 0 h 38"/>
                  <a:gd name="T12" fmla="*/ 10 w 41"/>
                  <a:gd name="T13" fmla="*/ 6 h 38"/>
                  <a:gd name="T14" fmla="*/ 7 w 41"/>
                  <a:gd name="T15" fmla="*/ 10 h 38"/>
                  <a:gd name="T16" fmla="*/ 0 w 41"/>
                  <a:gd name="T17" fmla="*/ 4 h 38"/>
                  <a:gd name="T18" fmla="*/ 3 w 41"/>
                  <a:gd name="T19" fmla="*/ 0 h 3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1"/>
                  <a:gd name="T31" fmla="*/ 0 h 38"/>
                  <a:gd name="T32" fmla="*/ 41 w 41"/>
                  <a:gd name="T33" fmla="*/ 38 h 3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1" h="38">
                    <a:moveTo>
                      <a:pt x="11" y="0"/>
                    </a:moveTo>
                    <a:lnTo>
                      <a:pt x="12" y="1"/>
                    </a:lnTo>
                    <a:lnTo>
                      <a:pt x="7" y="9"/>
                    </a:lnTo>
                    <a:lnTo>
                      <a:pt x="11" y="0"/>
                    </a:lnTo>
                    <a:close/>
                    <a:moveTo>
                      <a:pt x="12" y="1"/>
                    </a:moveTo>
                    <a:lnTo>
                      <a:pt x="41" y="23"/>
                    </a:lnTo>
                    <a:lnTo>
                      <a:pt x="29" y="38"/>
                    </a:lnTo>
                    <a:lnTo>
                      <a:pt x="0" y="15"/>
                    </a:lnTo>
                    <a:lnTo>
                      <a:pt x="1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70" name="Freeform 1462">
                <a:extLst>
                  <a:ext uri="{FF2B5EF4-FFF2-40B4-BE49-F238E27FC236}">
                    <a16:creationId xmlns:a16="http://schemas.microsoft.com/office/drawing/2014/main" id="{A380A419-A26C-481D-8DD2-3E2E2B9CFA1C}"/>
                  </a:ext>
                </a:extLst>
              </p:cNvPr>
              <p:cNvSpPr>
                <a:spLocks noEditPoints="1"/>
              </p:cNvSpPr>
              <p:nvPr/>
            </p:nvSpPr>
            <p:spPr bwMode="auto">
              <a:xfrm>
                <a:off x="1966" y="1284"/>
                <a:ext cx="11" cy="10"/>
              </a:xfrm>
              <a:custGeom>
                <a:avLst/>
                <a:gdLst>
                  <a:gd name="T0" fmla="*/ 3 w 44"/>
                  <a:gd name="T1" fmla="*/ 0 h 41"/>
                  <a:gd name="T2" fmla="*/ 3 w 44"/>
                  <a:gd name="T3" fmla="*/ 0 h 41"/>
                  <a:gd name="T4" fmla="*/ 3 w 44"/>
                  <a:gd name="T5" fmla="*/ 0 h 41"/>
                  <a:gd name="T6" fmla="*/ 2 w 44"/>
                  <a:gd name="T7" fmla="*/ 2 h 41"/>
                  <a:gd name="T8" fmla="*/ 3 w 44"/>
                  <a:gd name="T9" fmla="*/ 0 h 41"/>
                  <a:gd name="T10" fmla="*/ 3 w 44"/>
                  <a:gd name="T11" fmla="*/ 0 h 41"/>
                  <a:gd name="T12" fmla="*/ 11 w 44"/>
                  <a:gd name="T13" fmla="*/ 6 h 41"/>
                  <a:gd name="T14" fmla="*/ 8 w 44"/>
                  <a:gd name="T15" fmla="*/ 10 h 41"/>
                  <a:gd name="T16" fmla="*/ 0 w 44"/>
                  <a:gd name="T17" fmla="*/ 3 h 41"/>
                  <a:gd name="T18" fmla="*/ 3 w 44"/>
                  <a:gd name="T19" fmla="*/ 0 h 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4"/>
                  <a:gd name="T31" fmla="*/ 0 h 41"/>
                  <a:gd name="T32" fmla="*/ 44 w 44"/>
                  <a:gd name="T33" fmla="*/ 41 h 4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4" h="41">
                    <a:moveTo>
                      <a:pt x="12" y="0"/>
                    </a:moveTo>
                    <a:lnTo>
                      <a:pt x="13" y="0"/>
                    </a:lnTo>
                    <a:lnTo>
                      <a:pt x="12" y="0"/>
                    </a:lnTo>
                    <a:lnTo>
                      <a:pt x="7" y="8"/>
                    </a:lnTo>
                    <a:lnTo>
                      <a:pt x="12" y="0"/>
                    </a:lnTo>
                    <a:close/>
                    <a:moveTo>
                      <a:pt x="12" y="0"/>
                    </a:moveTo>
                    <a:lnTo>
                      <a:pt x="44" y="25"/>
                    </a:lnTo>
                    <a:lnTo>
                      <a:pt x="32" y="41"/>
                    </a:lnTo>
                    <a:lnTo>
                      <a:pt x="0" y="14"/>
                    </a:lnTo>
                    <a:lnTo>
                      <a:pt x="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71" name="Freeform 1463">
                <a:extLst>
                  <a:ext uri="{FF2B5EF4-FFF2-40B4-BE49-F238E27FC236}">
                    <a16:creationId xmlns:a16="http://schemas.microsoft.com/office/drawing/2014/main" id="{446FC632-A2C2-440B-AC6C-33C9B8D43C09}"/>
                  </a:ext>
                </a:extLst>
              </p:cNvPr>
              <p:cNvSpPr>
                <a:spLocks noEditPoints="1"/>
              </p:cNvSpPr>
              <p:nvPr/>
            </p:nvSpPr>
            <p:spPr bwMode="auto">
              <a:xfrm>
                <a:off x="1974" y="1291"/>
                <a:ext cx="10" cy="9"/>
              </a:xfrm>
              <a:custGeom>
                <a:avLst/>
                <a:gdLst>
                  <a:gd name="T0" fmla="*/ 3 w 39"/>
                  <a:gd name="T1" fmla="*/ 0 h 40"/>
                  <a:gd name="T2" fmla="*/ 3 w 39"/>
                  <a:gd name="T3" fmla="*/ 0 h 40"/>
                  <a:gd name="T4" fmla="*/ 4 w 39"/>
                  <a:gd name="T5" fmla="*/ 0 h 40"/>
                  <a:gd name="T6" fmla="*/ 2 w 39"/>
                  <a:gd name="T7" fmla="*/ 2 h 40"/>
                  <a:gd name="T8" fmla="*/ 3 w 39"/>
                  <a:gd name="T9" fmla="*/ 0 h 40"/>
                  <a:gd name="T10" fmla="*/ 4 w 39"/>
                  <a:gd name="T11" fmla="*/ 0 h 40"/>
                  <a:gd name="T12" fmla="*/ 10 w 39"/>
                  <a:gd name="T13" fmla="*/ 6 h 40"/>
                  <a:gd name="T14" fmla="*/ 6 w 39"/>
                  <a:gd name="T15" fmla="*/ 9 h 40"/>
                  <a:gd name="T16" fmla="*/ 0 w 39"/>
                  <a:gd name="T17" fmla="*/ 3 h 40"/>
                  <a:gd name="T18" fmla="*/ 4 w 39"/>
                  <a:gd name="T19" fmla="*/ 0 h 4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9"/>
                  <a:gd name="T31" fmla="*/ 0 h 40"/>
                  <a:gd name="T32" fmla="*/ 39 w 39"/>
                  <a:gd name="T33" fmla="*/ 40 h 4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9" h="40">
                    <a:moveTo>
                      <a:pt x="13" y="0"/>
                    </a:moveTo>
                    <a:lnTo>
                      <a:pt x="13" y="0"/>
                    </a:lnTo>
                    <a:lnTo>
                      <a:pt x="14" y="1"/>
                    </a:lnTo>
                    <a:lnTo>
                      <a:pt x="7" y="8"/>
                    </a:lnTo>
                    <a:lnTo>
                      <a:pt x="13" y="0"/>
                    </a:lnTo>
                    <a:close/>
                    <a:moveTo>
                      <a:pt x="14" y="1"/>
                    </a:moveTo>
                    <a:lnTo>
                      <a:pt x="39" y="27"/>
                    </a:lnTo>
                    <a:lnTo>
                      <a:pt x="25" y="40"/>
                    </a:lnTo>
                    <a:lnTo>
                      <a:pt x="0" y="15"/>
                    </a:lnTo>
                    <a:lnTo>
                      <a:pt x="14"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72" name="Freeform 1464">
                <a:extLst>
                  <a:ext uri="{FF2B5EF4-FFF2-40B4-BE49-F238E27FC236}">
                    <a16:creationId xmlns:a16="http://schemas.microsoft.com/office/drawing/2014/main" id="{19F8E60B-FA35-43D6-A6AA-832A2E52FA01}"/>
                  </a:ext>
                </a:extLst>
              </p:cNvPr>
              <p:cNvSpPr>
                <a:spLocks noEditPoints="1"/>
              </p:cNvSpPr>
              <p:nvPr/>
            </p:nvSpPr>
            <p:spPr bwMode="auto">
              <a:xfrm>
                <a:off x="1980" y="1297"/>
                <a:ext cx="9" cy="10"/>
              </a:xfrm>
              <a:custGeom>
                <a:avLst/>
                <a:gdLst>
                  <a:gd name="T0" fmla="*/ 3 w 37"/>
                  <a:gd name="T1" fmla="*/ 0 h 38"/>
                  <a:gd name="T2" fmla="*/ 3 w 37"/>
                  <a:gd name="T3" fmla="*/ 0 h 38"/>
                  <a:gd name="T4" fmla="*/ 3 w 37"/>
                  <a:gd name="T5" fmla="*/ 0 h 38"/>
                  <a:gd name="T6" fmla="*/ 2 w 37"/>
                  <a:gd name="T7" fmla="*/ 2 h 38"/>
                  <a:gd name="T8" fmla="*/ 3 w 37"/>
                  <a:gd name="T9" fmla="*/ 0 h 38"/>
                  <a:gd name="T10" fmla="*/ 3 w 37"/>
                  <a:gd name="T11" fmla="*/ 0 h 38"/>
                  <a:gd name="T12" fmla="*/ 9 w 37"/>
                  <a:gd name="T13" fmla="*/ 7 h 38"/>
                  <a:gd name="T14" fmla="*/ 5 w 37"/>
                  <a:gd name="T15" fmla="*/ 10 h 38"/>
                  <a:gd name="T16" fmla="*/ 0 w 37"/>
                  <a:gd name="T17" fmla="*/ 3 h 38"/>
                  <a:gd name="T18" fmla="*/ 3 w 37"/>
                  <a:gd name="T19" fmla="*/ 0 h 3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7"/>
                  <a:gd name="T31" fmla="*/ 0 h 38"/>
                  <a:gd name="T32" fmla="*/ 37 w 37"/>
                  <a:gd name="T33" fmla="*/ 38 h 3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7" h="38">
                    <a:moveTo>
                      <a:pt x="14" y="0"/>
                    </a:moveTo>
                    <a:lnTo>
                      <a:pt x="14" y="0"/>
                    </a:lnTo>
                    <a:lnTo>
                      <a:pt x="8" y="6"/>
                    </a:lnTo>
                    <a:lnTo>
                      <a:pt x="14" y="0"/>
                    </a:lnTo>
                    <a:close/>
                    <a:moveTo>
                      <a:pt x="14" y="0"/>
                    </a:moveTo>
                    <a:lnTo>
                      <a:pt x="37" y="25"/>
                    </a:lnTo>
                    <a:lnTo>
                      <a:pt x="22" y="38"/>
                    </a:lnTo>
                    <a:lnTo>
                      <a:pt x="0" y="13"/>
                    </a:lnTo>
                    <a:lnTo>
                      <a:pt x="1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73" name="Freeform 1465">
                <a:extLst>
                  <a:ext uri="{FF2B5EF4-FFF2-40B4-BE49-F238E27FC236}">
                    <a16:creationId xmlns:a16="http://schemas.microsoft.com/office/drawing/2014/main" id="{DFEC8B1C-C9C0-4CE3-9D93-648FACCC1910}"/>
                  </a:ext>
                </a:extLst>
              </p:cNvPr>
              <p:cNvSpPr>
                <a:spLocks noEditPoints="1"/>
              </p:cNvSpPr>
              <p:nvPr/>
            </p:nvSpPr>
            <p:spPr bwMode="auto">
              <a:xfrm>
                <a:off x="1985" y="1304"/>
                <a:ext cx="8" cy="9"/>
              </a:xfrm>
              <a:custGeom>
                <a:avLst/>
                <a:gdLst>
                  <a:gd name="T0" fmla="*/ 4 w 30"/>
                  <a:gd name="T1" fmla="*/ 0 h 36"/>
                  <a:gd name="T2" fmla="*/ 5 w 30"/>
                  <a:gd name="T3" fmla="*/ 0 h 36"/>
                  <a:gd name="T4" fmla="*/ 5 w 30"/>
                  <a:gd name="T5" fmla="*/ 1 h 36"/>
                  <a:gd name="T6" fmla="*/ 2 w 30"/>
                  <a:gd name="T7" fmla="*/ 2 h 36"/>
                  <a:gd name="T8" fmla="*/ 4 w 30"/>
                  <a:gd name="T9" fmla="*/ 0 h 36"/>
                  <a:gd name="T10" fmla="*/ 5 w 30"/>
                  <a:gd name="T11" fmla="*/ 1 h 36"/>
                  <a:gd name="T12" fmla="*/ 8 w 30"/>
                  <a:gd name="T13" fmla="*/ 7 h 36"/>
                  <a:gd name="T14" fmla="*/ 3 w 30"/>
                  <a:gd name="T15" fmla="*/ 9 h 36"/>
                  <a:gd name="T16" fmla="*/ 0 w 30"/>
                  <a:gd name="T17" fmla="*/ 3 h 36"/>
                  <a:gd name="T18" fmla="*/ 5 w 30"/>
                  <a:gd name="T19" fmla="*/ 1 h 3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0"/>
                  <a:gd name="T31" fmla="*/ 0 h 36"/>
                  <a:gd name="T32" fmla="*/ 30 w 30"/>
                  <a:gd name="T33" fmla="*/ 36 h 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0" h="36">
                    <a:moveTo>
                      <a:pt x="16" y="0"/>
                    </a:moveTo>
                    <a:lnTo>
                      <a:pt x="17" y="1"/>
                    </a:lnTo>
                    <a:lnTo>
                      <a:pt x="17" y="2"/>
                    </a:lnTo>
                    <a:lnTo>
                      <a:pt x="9" y="7"/>
                    </a:lnTo>
                    <a:lnTo>
                      <a:pt x="16" y="0"/>
                    </a:lnTo>
                    <a:close/>
                    <a:moveTo>
                      <a:pt x="17" y="2"/>
                    </a:moveTo>
                    <a:lnTo>
                      <a:pt x="30" y="28"/>
                    </a:lnTo>
                    <a:lnTo>
                      <a:pt x="13" y="36"/>
                    </a:lnTo>
                    <a:lnTo>
                      <a:pt x="0" y="11"/>
                    </a:lnTo>
                    <a:lnTo>
                      <a:pt x="17"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74" name="Freeform 1466">
                <a:extLst>
                  <a:ext uri="{FF2B5EF4-FFF2-40B4-BE49-F238E27FC236}">
                    <a16:creationId xmlns:a16="http://schemas.microsoft.com/office/drawing/2014/main" id="{9AECF0E6-864C-4AB9-AEFC-DD3A18543036}"/>
                  </a:ext>
                </a:extLst>
              </p:cNvPr>
              <p:cNvSpPr>
                <a:spLocks noEditPoints="1"/>
              </p:cNvSpPr>
              <p:nvPr/>
            </p:nvSpPr>
            <p:spPr bwMode="auto">
              <a:xfrm>
                <a:off x="1988" y="1310"/>
                <a:ext cx="6" cy="8"/>
              </a:xfrm>
              <a:custGeom>
                <a:avLst/>
                <a:gdLst>
                  <a:gd name="T0" fmla="*/ 5 w 22"/>
                  <a:gd name="T1" fmla="*/ 0 h 30"/>
                  <a:gd name="T2" fmla="*/ 5 w 22"/>
                  <a:gd name="T3" fmla="*/ 0 h 30"/>
                  <a:gd name="T4" fmla="*/ 5 w 22"/>
                  <a:gd name="T5" fmla="*/ 1 h 30"/>
                  <a:gd name="T6" fmla="*/ 2 w 22"/>
                  <a:gd name="T7" fmla="*/ 1 h 30"/>
                  <a:gd name="T8" fmla="*/ 5 w 22"/>
                  <a:gd name="T9" fmla="*/ 0 h 30"/>
                  <a:gd name="T10" fmla="*/ 5 w 22"/>
                  <a:gd name="T11" fmla="*/ 1 h 30"/>
                  <a:gd name="T12" fmla="*/ 6 w 22"/>
                  <a:gd name="T13" fmla="*/ 7 h 30"/>
                  <a:gd name="T14" fmla="*/ 1 w 22"/>
                  <a:gd name="T15" fmla="*/ 8 h 30"/>
                  <a:gd name="T16" fmla="*/ 0 w 22"/>
                  <a:gd name="T17" fmla="*/ 1 h 30"/>
                  <a:gd name="T18" fmla="*/ 5 w 22"/>
                  <a:gd name="T19" fmla="*/ 1 h 3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
                  <a:gd name="T31" fmla="*/ 0 h 30"/>
                  <a:gd name="T32" fmla="*/ 22 w 22"/>
                  <a:gd name="T33" fmla="*/ 30 h 3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 h="30">
                    <a:moveTo>
                      <a:pt x="18" y="0"/>
                    </a:moveTo>
                    <a:lnTo>
                      <a:pt x="19" y="1"/>
                    </a:lnTo>
                    <a:lnTo>
                      <a:pt x="19" y="3"/>
                    </a:lnTo>
                    <a:lnTo>
                      <a:pt x="9" y="4"/>
                    </a:lnTo>
                    <a:lnTo>
                      <a:pt x="18" y="0"/>
                    </a:lnTo>
                    <a:close/>
                    <a:moveTo>
                      <a:pt x="19" y="3"/>
                    </a:moveTo>
                    <a:lnTo>
                      <a:pt x="22" y="28"/>
                    </a:lnTo>
                    <a:lnTo>
                      <a:pt x="4" y="30"/>
                    </a:lnTo>
                    <a:lnTo>
                      <a:pt x="0" y="5"/>
                    </a:lnTo>
                    <a:lnTo>
                      <a:pt x="19"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75" name="Freeform 1467">
                <a:extLst>
                  <a:ext uri="{FF2B5EF4-FFF2-40B4-BE49-F238E27FC236}">
                    <a16:creationId xmlns:a16="http://schemas.microsoft.com/office/drawing/2014/main" id="{0101A243-ED19-4E06-B69C-E0D170EB6D52}"/>
                  </a:ext>
                </a:extLst>
              </p:cNvPr>
              <p:cNvSpPr>
                <a:spLocks noEditPoints="1"/>
              </p:cNvSpPr>
              <p:nvPr/>
            </p:nvSpPr>
            <p:spPr bwMode="auto">
              <a:xfrm>
                <a:off x="1987" y="1317"/>
                <a:ext cx="7" cy="6"/>
              </a:xfrm>
              <a:custGeom>
                <a:avLst/>
                <a:gdLst>
                  <a:gd name="T0" fmla="*/ 7 w 27"/>
                  <a:gd name="T1" fmla="*/ 1 h 25"/>
                  <a:gd name="T2" fmla="*/ 7 w 27"/>
                  <a:gd name="T3" fmla="*/ 2 h 25"/>
                  <a:gd name="T4" fmla="*/ 7 w 27"/>
                  <a:gd name="T5" fmla="*/ 2 h 25"/>
                  <a:gd name="T6" fmla="*/ 4 w 27"/>
                  <a:gd name="T7" fmla="*/ 1 h 25"/>
                  <a:gd name="T8" fmla="*/ 7 w 27"/>
                  <a:gd name="T9" fmla="*/ 1 h 25"/>
                  <a:gd name="T10" fmla="*/ 7 w 27"/>
                  <a:gd name="T11" fmla="*/ 2 h 25"/>
                  <a:gd name="T12" fmla="*/ 4 w 27"/>
                  <a:gd name="T13" fmla="*/ 6 h 25"/>
                  <a:gd name="T14" fmla="*/ 0 w 27"/>
                  <a:gd name="T15" fmla="*/ 4 h 25"/>
                  <a:gd name="T16" fmla="*/ 3 w 27"/>
                  <a:gd name="T17" fmla="*/ 0 h 25"/>
                  <a:gd name="T18" fmla="*/ 7 w 27"/>
                  <a:gd name="T19" fmla="*/ 2 h 2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
                  <a:gd name="T31" fmla="*/ 0 h 25"/>
                  <a:gd name="T32" fmla="*/ 27 w 27"/>
                  <a:gd name="T33" fmla="*/ 25 h 2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 h="25">
                    <a:moveTo>
                      <a:pt x="27" y="3"/>
                    </a:moveTo>
                    <a:lnTo>
                      <a:pt x="27" y="7"/>
                    </a:lnTo>
                    <a:lnTo>
                      <a:pt x="26" y="9"/>
                    </a:lnTo>
                    <a:lnTo>
                      <a:pt x="17" y="4"/>
                    </a:lnTo>
                    <a:lnTo>
                      <a:pt x="27" y="3"/>
                    </a:lnTo>
                    <a:close/>
                    <a:moveTo>
                      <a:pt x="26" y="9"/>
                    </a:moveTo>
                    <a:lnTo>
                      <a:pt x="16" y="25"/>
                    </a:lnTo>
                    <a:lnTo>
                      <a:pt x="0" y="15"/>
                    </a:lnTo>
                    <a:lnTo>
                      <a:pt x="10" y="0"/>
                    </a:lnTo>
                    <a:lnTo>
                      <a:pt x="26"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76" name="Freeform 1468">
                <a:extLst>
                  <a:ext uri="{FF2B5EF4-FFF2-40B4-BE49-F238E27FC236}">
                    <a16:creationId xmlns:a16="http://schemas.microsoft.com/office/drawing/2014/main" id="{84B7C506-F1D1-41EA-B4A1-492994EA0DCC}"/>
                  </a:ext>
                </a:extLst>
              </p:cNvPr>
              <p:cNvSpPr>
                <a:spLocks noEditPoints="1"/>
              </p:cNvSpPr>
              <p:nvPr/>
            </p:nvSpPr>
            <p:spPr bwMode="auto">
              <a:xfrm>
                <a:off x="1984" y="1320"/>
                <a:ext cx="7" cy="6"/>
              </a:xfrm>
              <a:custGeom>
                <a:avLst/>
                <a:gdLst>
                  <a:gd name="T0" fmla="*/ 7 w 30"/>
                  <a:gd name="T1" fmla="*/ 4 h 24"/>
                  <a:gd name="T2" fmla="*/ 7 w 30"/>
                  <a:gd name="T3" fmla="*/ 5 h 24"/>
                  <a:gd name="T4" fmla="*/ 6 w 30"/>
                  <a:gd name="T5" fmla="*/ 5 h 24"/>
                  <a:gd name="T6" fmla="*/ 5 w 30"/>
                  <a:gd name="T7" fmla="*/ 2 h 24"/>
                  <a:gd name="T8" fmla="*/ 7 w 30"/>
                  <a:gd name="T9" fmla="*/ 4 h 24"/>
                  <a:gd name="T10" fmla="*/ 6 w 30"/>
                  <a:gd name="T11" fmla="*/ 5 h 24"/>
                  <a:gd name="T12" fmla="*/ 1 w 30"/>
                  <a:gd name="T13" fmla="*/ 6 h 24"/>
                  <a:gd name="T14" fmla="*/ 0 w 30"/>
                  <a:gd name="T15" fmla="*/ 2 h 24"/>
                  <a:gd name="T16" fmla="*/ 4 w 30"/>
                  <a:gd name="T17" fmla="*/ 0 h 24"/>
                  <a:gd name="T18" fmla="*/ 6 w 30"/>
                  <a:gd name="T19" fmla="*/ 5 h 2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0"/>
                  <a:gd name="T31" fmla="*/ 0 h 24"/>
                  <a:gd name="T32" fmla="*/ 30 w 30"/>
                  <a:gd name="T33" fmla="*/ 24 h 2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0" h="24">
                    <a:moveTo>
                      <a:pt x="30" y="14"/>
                    </a:moveTo>
                    <a:lnTo>
                      <a:pt x="28" y="18"/>
                    </a:lnTo>
                    <a:lnTo>
                      <a:pt x="25" y="19"/>
                    </a:lnTo>
                    <a:lnTo>
                      <a:pt x="23" y="9"/>
                    </a:lnTo>
                    <a:lnTo>
                      <a:pt x="30" y="14"/>
                    </a:lnTo>
                    <a:close/>
                    <a:moveTo>
                      <a:pt x="25" y="19"/>
                    </a:moveTo>
                    <a:lnTo>
                      <a:pt x="6" y="24"/>
                    </a:lnTo>
                    <a:lnTo>
                      <a:pt x="0" y="7"/>
                    </a:lnTo>
                    <a:lnTo>
                      <a:pt x="19" y="0"/>
                    </a:lnTo>
                    <a:lnTo>
                      <a:pt x="25"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77" name="Freeform 1469">
                <a:extLst>
                  <a:ext uri="{FF2B5EF4-FFF2-40B4-BE49-F238E27FC236}">
                    <a16:creationId xmlns:a16="http://schemas.microsoft.com/office/drawing/2014/main" id="{62035DC6-E342-45AE-919E-CA4AB4963F15}"/>
                  </a:ext>
                </a:extLst>
              </p:cNvPr>
              <p:cNvSpPr>
                <a:spLocks noEditPoints="1"/>
              </p:cNvSpPr>
              <p:nvPr/>
            </p:nvSpPr>
            <p:spPr bwMode="auto">
              <a:xfrm>
                <a:off x="1978" y="1319"/>
                <a:ext cx="7" cy="7"/>
              </a:xfrm>
              <a:custGeom>
                <a:avLst/>
                <a:gdLst>
                  <a:gd name="T0" fmla="*/ 7 w 30"/>
                  <a:gd name="T1" fmla="*/ 7 h 27"/>
                  <a:gd name="T2" fmla="*/ 6 w 30"/>
                  <a:gd name="T3" fmla="*/ 7 h 27"/>
                  <a:gd name="T4" fmla="*/ 5 w 30"/>
                  <a:gd name="T5" fmla="*/ 7 h 27"/>
                  <a:gd name="T6" fmla="*/ 6 w 30"/>
                  <a:gd name="T7" fmla="*/ 4 h 27"/>
                  <a:gd name="T8" fmla="*/ 7 w 30"/>
                  <a:gd name="T9" fmla="*/ 7 h 27"/>
                  <a:gd name="T10" fmla="*/ 5 w 30"/>
                  <a:gd name="T11" fmla="*/ 7 h 27"/>
                  <a:gd name="T12" fmla="*/ 0 w 30"/>
                  <a:gd name="T13" fmla="*/ 4 h 27"/>
                  <a:gd name="T14" fmla="*/ 2 w 30"/>
                  <a:gd name="T15" fmla="*/ 0 h 27"/>
                  <a:gd name="T16" fmla="*/ 7 w 30"/>
                  <a:gd name="T17" fmla="*/ 2 h 27"/>
                  <a:gd name="T18" fmla="*/ 5 w 30"/>
                  <a:gd name="T19" fmla="*/ 7 h 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0"/>
                  <a:gd name="T31" fmla="*/ 0 h 27"/>
                  <a:gd name="T32" fmla="*/ 30 w 30"/>
                  <a:gd name="T33" fmla="*/ 27 h 2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0" h="27">
                    <a:moveTo>
                      <a:pt x="29" y="26"/>
                    </a:moveTo>
                    <a:lnTo>
                      <a:pt x="26" y="27"/>
                    </a:lnTo>
                    <a:lnTo>
                      <a:pt x="22" y="26"/>
                    </a:lnTo>
                    <a:lnTo>
                      <a:pt x="26" y="17"/>
                    </a:lnTo>
                    <a:lnTo>
                      <a:pt x="29" y="26"/>
                    </a:lnTo>
                    <a:close/>
                    <a:moveTo>
                      <a:pt x="22" y="26"/>
                    </a:moveTo>
                    <a:lnTo>
                      <a:pt x="0" y="16"/>
                    </a:lnTo>
                    <a:lnTo>
                      <a:pt x="7" y="0"/>
                    </a:lnTo>
                    <a:lnTo>
                      <a:pt x="30" y="9"/>
                    </a:lnTo>
                    <a:lnTo>
                      <a:pt x="22" y="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78" name="Freeform 1470">
                <a:extLst>
                  <a:ext uri="{FF2B5EF4-FFF2-40B4-BE49-F238E27FC236}">
                    <a16:creationId xmlns:a16="http://schemas.microsoft.com/office/drawing/2014/main" id="{AE6D2500-A95A-4B75-AD83-9F7420A21622}"/>
                  </a:ext>
                </a:extLst>
              </p:cNvPr>
              <p:cNvSpPr>
                <a:spLocks noEditPoints="1"/>
              </p:cNvSpPr>
              <p:nvPr/>
            </p:nvSpPr>
            <p:spPr bwMode="auto">
              <a:xfrm>
                <a:off x="1971" y="1316"/>
                <a:ext cx="9" cy="7"/>
              </a:xfrm>
              <a:custGeom>
                <a:avLst/>
                <a:gdLst>
                  <a:gd name="T0" fmla="*/ 7 w 34"/>
                  <a:gd name="T1" fmla="*/ 7 h 29"/>
                  <a:gd name="T2" fmla="*/ 7 w 34"/>
                  <a:gd name="T3" fmla="*/ 7 h 29"/>
                  <a:gd name="T4" fmla="*/ 7 w 34"/>
                  <a:gd name="T5" fmla="*/ 7 h 29"/>
                  <a:gd name="T6" fmla="*/ 8 w 34"/>
                  <a:gd name="T7" fmla="*/ 5 h 29"/>
                  <a:gd name="T8" fmla="*/ 7 w 34"/>
                  <a:gd name="T9" fmla="*/ 7 h 29"/>
                  <a:gd name="T10" fmla="*/ 7 w 34"/>
                  <a:gd name="T11" fmla="*/ 7 h 29"/>
                  <a:gd name="T12" fmla="*/ 0 w 34"/>
                  <a:gd name="T13" fmla="*/ 4 h 29"/>
                  <a:gd name="T14" fmla="*/ 2 w 34"/>
                  <a:gd name="T15" fmla="*/ 0 h 29"/>
                  <a:gd name="T16" fmla="*/ 9 w 34"/>
                  <a:gd name="T17" fmla="*/ 3 h 29"/>
                  <a:gd name="T18" fmla="*/ 7 w 34"/>
                  <a:gd name="T19" fmla="*/ 7 h 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4"/>
                  <a:gd name="T31" fmla="*/ 0 h 29"/>
                  <a:gd name="T32" fmla="*/ 34 w 34"/>
                  <a:gd name="T33" fmla="*/ 29 h 2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4" h="29">
                    <a:moveTo>
                      <a:pt x="26" y="29"/>
                    </a:moveTo>
                    <a:lnTo>
                      <a:pt x="25" y="29"/>
                    </a:lnTo>
                    <a:lnTo>
                      <a:pt x="30" y="22"/>
                    </a:lnTo>
                    <a:lnTo>
                      <a:pt x="26" y="29"/>
                    </a:lnTo>
                    <a:close/>
                    <a:moveTo>
                      <a:pt x="25" y="29"/>
                    </a:moveTo>
                    <a:lnTo>
                      <a:pt x="0" y="17"/>
                    </a:lnTo>
                    <a:lnTo>
                      <a:pt x="9" y="0"/>
                    </a:lnTo>
                    <a:lnTo>
                      <a:pt x="34" y="13"/>
                    </a:lnTo>
                    <a:lnTo>
                      <a:pt x="25"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79" name="Freeform 1471">
                <a:extLst>
                  <a:ext uri="{FF2B5EF4-FFF2-40B4-BE49-F238E27FC236}">
                    <a16:creationId xmlns:a16="http://schemas.microsoft.com/office/drawing/2014/main" id="{B057206A-04C2-47E3-BAAC-E11D625E0AF6}"/>
                  </a:ext>
                </a:extLst>
              </p:cNvPr>
              <p:cNvSpPr>
                <a:spLocks noEditPoints="1"/>
              </p:cNvSpPr>
              <p:nvPr/>
            </p:nvSpPr>
            <p:spPr bwMode="auto">
              <a:xfrm>
                <a:off x="1965" y="1311"/>
                <a:ext cx="9" cy="9"/>
              </a:xfrm>
              <a:custGeom>
                <a:avLst/>
                <a:gdLst>
                  <a:gd name="T0" fmla="*/ 7 w 37"/>
                  <a:gd name="T1" fmla="*/ 9 h 35"/>
                  <a:gd name="T2" fmla="*/ 7 w 37"/>
                  <a:gd name="T3" fmla="*/ 9 h 35"/>
                  <a:gd name="T4" fmla="*/ 6 w 37"/>
                  <a:gd name="T5" fmla="*/ 9 h 35"/>
                  <a:gd name="T6" fmla="*/ 8 w 37"/>
                  <a:gd name="T7" fmla="*/ 7 h 35"/>
                  <a:gd name="T8" fmla="*/ 7 w 37"/>
                  <a:gd name="T9" fmla="*/ 9 h 35"/>
                  <a:gd name="T10" fmla="*/ 6 w 37"/>
                  <a:gd name="T11" fmla="*/ 9 h 35"/>
                  <a:gd name="T12" fmla="*/ 0 w 37"/>
                  <a:gd name="T13" fmla="*/ 4 h 35"/>
                  <a:gd name="T14" fmla="*/ 3 w 37"/>
                  <a:gd name="T15" fmla="*/ 0 h 35"/>
                  <a:gd name="T16" fmla="*/ 9 w 37"/>
                  <a:gd name="T17" fmla="*/ 5 h 35"/>
                  <a:gd name="T18" fmla="*/ 6 w 37"/>
                  <a:gd name="T19" fmla="*/ 9 h 3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7"/>
                  <a:gd name="T31" fmla="*/ 0 h 35"/>
                  <a:gd name="T32" fmla="*/ 37 w 37"/>
                  <a:gd name="T33" fmla="*/ 35 h 3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7" h="35">
                    <a:moveTo>
                      <a:pt x="27" y="35"/>
                    </a:moveTo>
                    <a:lnTo>
                      <a:pt x="27" y="34"/>
                    </a:lnTo>
                    <a:lnTo>
                      <a:pt x="26" y="34"/>
                    </a:lnTo>
                    <a:lnTo>
                      <a:pt x="31" y="26"/>
                    </a:lnTo>
                    <a:lnTo>
                      <a:pt x="27" y="35"/>
                    </a:lnTo>
                    <a:close/>
                    <a:moveTo>
                      <a:pt x="26" y="34"/>
                    </a:moveTo>
                    <a:lnTo>
                      <a:pt x="0" y="15"/>
                    </a:lnTo>
                    <a:lnTo>
                      <a:pt x="11" y="0"/>
                    </a:lnTo>
                    <a:lnTo>
                      <a:pt x="37" y="19"/>
                    </a:lnTo>
                    <a:lnTo>
                      <a:pt x="26"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80" name="Freeform 1472">
                <a:extLst>
                  <a:ext uri="{FF2B5EF4-FFF2-40B4-BE49-F238E27FC236}">
                    <a16:creationId xmlns:a16="http://schemas.microsoft.com/office/drawing/2014/main" id="{0955523F-88EC-4A1E-AE0A-A40AC982A47A}"/>
                  </a:ext>
                </a:extLst>
              </p:cNvPr>
              <p:cNvSpPr>
                <a:spLocks noEditPoints="1"/>
              </p:cNvSpPr>
              <p:nvPr/>
            </p:nvSpPr>
            <p:spPr bwMode="auto">
              <a:xfrm>
                <a:off x="1957" y="1305"/>
                <a:ext cx="11" cy="10"/>
              </a:xfrm>
              <a:custGeom>
                <a:avLst/>
                <a:gdLst>
                  <a:gd name="T0" fmla="*/ 8 w 42"/>
                  <a:gd name="T1" fmla="*/ 10 h 40"/>
                  <a:gd name="T2" fmla="*/ 7 w 42"/>
                  <a:gd name="T3" fmla="*/ 10 h 40"/>
                  <a:gd name="T4" fmla="*/ 7 w 42"/>
                  <a:gd name="T5" fmla="*/ 10 h 40"/>
                  <a:gd name="T6" fmla="*/ 9 w 42"/>
                  <a:gd name="T7" fmla="*/ 8 h 40"/>
                  <a:gd name="T8" fmla="*/ 8 w 42"/>
                  <a:gd name="T9" fmla="*/ 10 h 40"/>
                  <a:gd name="T10" fmla="*/ 7 w 42"/>
                  <a:gd name="T11" fmla="*/ 10 h 40"/>
                  <a:gd name="T12" fmla="*/ 0 w 42"/>
                  <a:gd name="T13" fmla="*/ 4 h 40"/>
                  <a:gd name="T14" fmla="*/ 3 w 42"/>
                  <a:gd name="T15" fmla="*/ 0 h 40"/>
                  <a:gd name="T16" fmla="*/ 11 w 42"/>
                  <a:gd name="T17" fmla="*/ 6 h 40"/>
                  <a:gd name="T18" fmla="*/ 7 w 42"/>
                  <a:gd name="T19" fmla="*/ 10 h 4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2"/>
                  <a:gd name="T31" fmla="*/ 0 h 40"/>
                  <a:gd name="T32" fmla="*/ 42 w 42"/>
                  <a:gd name="T33" fmla="*/ 40 h 4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2" h="40">
                    <a:moveTo>
                      <a:pt x="29" y="40"/>
                    </a:moveTo>
                    <a:lnTo>
                      <a:pt x="28" y="39"/>
                    </a:lnTo>
                    <a:lnTo>
                      <a:pt x="35" y="33"/>
                    </a:lnTo>
                    <a:lnTo>
                      <a:pt x="29" y="40"/>
                    </a:lnTo>
                    <a:close/>
                    <a:moveTo>
                      <a:pt x="28" y="39"/>
                    </a:moveTo>
                    <a:lnTo>
                      <a:pt x="0" y="14"/>
                    </a:lnTo>
                    <a:lnTo>
                      <a:pt x="13" y="0"/>
                    </a:lnTo>
                    <a:lnTo>
                      <a:pt x="42" y="25"/>
                    </a:lnTo>
                    <a:lnTo>
                      <a:pt x="28" y="3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81" name="Freeform 1473">
                <a:extLst>
                  <a:ext uri="{FF2B5EF4-FFF2-40B4-BE49-F238E27FC236}">
                    <a16:creationId xmlns:a16="http://schemas.microsoft.com/office/drawing/2014/main" id="{CD71B963-0656-46E8-84A4-D88E07BF419C}"/>
                  </a:ext>
                </a:extLst>
              </p:cNvPr>
              <p:cNvSpPr>
                <a:spLocks noEditPoints="1"/>
              </p:cNvSpPr>
              <p:nvPr/>
            </p:nvSpPr>
            <p:spPr bwMode="auto">
              <a:xfrm>
                <a:off x="1951" y="1299"/>
                <a:ext cx="9" cy="9"/>
              </a:xfrm>
              <a:custGeom>
                <a:avLst/>
                <a:gdLst>
                  <a:gd name="T0" fmla="*/ 9 w 39"/>
                  <a:gd name="T1" fmla="*/ 6 h 36"/>
                  <a:gd name="T2" fmla="*/ 8 w 39"/>
                  <a:gd name="T3" fmla="*/ 5 h 36"/>
                  <a:gd name="T4" fmla="*/ 9 w 39"/>
                  <a:gd name="T5" fmla="*/ 6 h 36"/>
                  <a:gd name="T6" fmla="*/ 7 w 39"/>
                  <a:gd name="T7" fmla="*/ 7 h 36"/>
                  <a:gd name="T8" fmla="*/ 9 w 39"/>
                  <a:gd name="T9" fmla="*/ 6 h 36"/>
                  <a:gd name="T10" fmla="*/ 6 w 39"/>
                  <a:gd name="T11" fmla="*/ 9 h 36"/>
                  <a:gd name="T12" fmla="*/ 0 w 39"/>
                  <a:gd name="T13" fmla="*/ 4 h 36"/>
                  <a:gd name="T14" fmla="*/ 3 w 39"/>
                  <a:gd name="T15" fmla="*/ 0 h 36"/>
                  <a:gd name="T16" fmla="*/ 9 w 39"/>
                  <a:gd name="T17" fmla="*/ 6 h 36"/>
                  <a:gd name="T18" fmla="*/ 6 w 39"/>
                  <a:gd name="T19" fmla="*/ 9 h 3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9"/>
                  <a:gd name="T31" fmla="*/ 0 h 36"/>
                  <a:gd name="T32" fmla="*/ 39 w 39"/>
                  <a:gd name="T33" fmla="*/ 36 h 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9" h="36">
                    <a:moveTo>
                      <a:pt x="39" y="22"/>
                    </a:moveTo>
                    <a:lnTo>
                      <a:pt x="36" y="19"/>
                    </a:lnTo>
                    <a:lnTo>
                      <a:pt x="39" y="22"/>
                    </a:lnTo>
                    <a:lnTo>
                      <a:pt x="32" y="29"/>
                    </a:lnTo>
                    <a:lnTo>
                      <a:pt x="39" y="22"/>
                    </a:lnTo>
                    <a:close/>
                    <a:moveTo>
                      <a:pt x="26" y="36"/>
                    </a:moveTo>
                    <a:lnTo>
                      <a:pt x="0" y="14"/>
                    </a:lnTo>
                    <a:lnTo>
                      <a:pt x="13" y="0"/>
                    </a:lnTo>
                    <a:lnTo>
                      <a:pt x="39" y="22"/>
                    </a:lnTo>
                    <a:lnTo>
                      <a:pt x="26" y="3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82" name="Freeform 1474">
                <a:extLst>
                  <a:ext uri="{FF2B5EF4-FFF2-40B4-BE49-F238E27FC236}">
                    <a16:creationId xmlns:a16="http://schemas.microsoft.com/office/drawing/2014/main" id="{052E697D-F138-43FA-AB4A-60EA3BC90608}"/>
                  </a:ext>
                </a:extLst>
              </p:cNvPr>
              <p:cNvSpPr>
                <a:spLocks noEditPoints="1"/>
              </p:cNvSpPr>
              <p:nvPr/>
            </p:nvSpPr>
            <p:spPr bwMode="auto">
              <a:xfrm>
                <a:off x="1946" y="1295"/>
                <a:ext cx="8" cy="8"/>
              </a:xfrm>
              <a:custGeom>
                <a:avLst/>
                <a:gdLst>
                  <a:gd name="T0" fmla="*/ 5 w 31"/>
                  <a:gd name="T1" fmla="*/ 8 h 33"/>
                  <a:gd name="T2" fmla="*/ 5 w 31"/>
                  <a:gd name="T3" fmla="*/ 8 h 33"/>
                  <a:gd name="T4" fmla="*/ 5 w 31"/>
                  <a:gd name="T5" fmla="*/ 8 h 33"/>
                  <a:gd name="T6" fmla="*/ 6 w 31"/>
                  <a:gd name="T7" fmla="*/ 6 h 33"/>
                  <a:gd name="T8" fmla="*/ 5 w 31"/>
                  <a:gd name="T9" fmla="*/ 8 h 33"/>
                  <a:gd name="T10" fmla="*/ 5 w 31"/>
                  <a:gd name="T11" fmla="*/ 8 h 33"/>
                  <a:gd name="T12" fmla="*/ 0 w 31"/>
                  <a:gd name="T13" fmla="*/ 3 h 33"/>
                  <a:gd name="T14" fmla="*/ 3 w 31"/>
                  <a:gd name="T15" fmla="*/ 0 h 33"/>
                  <a:gd name="T16" fmla="*/ 8 w 31"/>
                  <a:gd name="T17" fmla="*/ 5 h 33"/>
                  <a:gd name="T18" fmla="*/ 5 w 31"/>
                  <a:gd name="T19" fmla="*/ 8 h 3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1"/>
                  <a:gd name="T31" fmla="*/ 0 h 33"/>
                  <a:gd name="T32" fmla="*/ 31 w 31"/>
                  <a:gd name="T33" fmla="*/ 33 h 3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1" h="33">
                    <a:moveTo>
                      <a:pt x="18" y="33"/>
                    </a:moveTo>
                    <a:lnTo>
                      <a:pt x="18" y="33"/>
                    </a:lnTo>
                    <a:lnTo>
                      <a:pt x="25" y="25"/>
                    </a:lnTo>
                    <a:lnTo>
                      <a:pt x="18" y="33"/>
                    </a:lnTo>
                    <a:close/>
                    <a:moveTo>
                      <a:pt x="18" y="33"/>
                    </a:moveTo>
                    <a:lnTo>
                      <a:pt x="0" y="13"/>
                    </a:lnTo>
                    <a:lnTo>
                      <a:pt x="13" y="0"/>
                    </a:lnTo>
                    <a:lnTo>
                      <a:pt x="31" y="19"/>
                    </a:lnTo>
                    <a:lnTo>
                      <a:pt x="18"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83" name="Freeform 1475">
                <a:extLst>
                  <a:ext uri="{FF2B5EF4-FFF2-40B4-BE49-F238E27FC236}">
                    <a16:creationId xmlns:a16="http://schemas.microsoft.com/office/drawing/2014/main" id="{6D4AAD1D-04DF-4B8B-A653-FCC174305D05}"/>
                  </a:ext>
                </a:extLst>
              </p:cNvPr>
              <p:cNvSpPr>
                <a:spLocks noEditPoints="1"/>
              </p:cNvSpPr>
              <p:nvPr/>
            </p:nvSpPr>
            <p:spPr bwMode="auto">
              <a:xfrm>
                <a:off x="1940" y="1289"/>
                <a:ext cx="9" cy="9"/>
              </a:xfrm>
              <a:custGeom>
                <a:avLst/>
                <a:gdLst>
                  <a:gd name="T0" fmla="*/ 6 w 39"/>
                  <a:gd name="T1" fmla="*/ 9 h 34"/>
                  <a:gd name="T2" fmla="*/ 3 w 39"/>
                  <a:gd name="T3" fmla="*/ 6 h 34"/>
                  <a:gd name="T4" fmla="*/ 6 w 39"/>
                  <a:gd name="T5" fmla="*/ 2 h 34"/>
                  <a:gd name="T6" fmla="*/ 9 w 39"/>
                  <a:gd name="T7" fmla="*/ 6 h 34"/>
                  <a:gd name="T8" fmla="*/ 6 w 39"/>
                  <a:gd name="T9" fmla="*/ 9 h 34"/>
                  <a:gd name="T10" fmla="*/ 5 w 39"/>
                  <a:gd name="T11" fmla="*/ 2 h 34"/>
                  <a:gd name="T12" fmla="*/ 6 w 39"/>
                  <a:gd name="T13" fmla="*/ 2 h 34"/>
                  <a:gd name="T14" fmla="*/ 6 w 39"/>
                  <a:gd name="T15" fmla="*/ 2 h 34"/>
                  <a:gd name="T16" fmla="*/ 4 w 39"/>
                  <a:gd name="T17" fmla="*/ 4 h 34"/>
                  <a:gd name="T18" fmla="*/ 5 w 39"/>
                  <a:gd name="T19" fmla="*/ 2 h 34"/>
                  <a:gd name="T20" fmla="*/ 3 w 39"/>
                  <a:gd name="T21" fmla="*/ 6 h 34"/>
                  <a:gd name="T22" fmla="*/ 2 w 39"/>
                  <a:gd name="T23" fmla="*/ 5 h 34"/>
                  <a:gd name="T24" fmla="*/ 4 w 39"/>
                  <a:gd name="T25" fmla="*/ 1 h 34"/>
                  <a:gd name="T26" fmla="*/ 5 w 39"/>
                  <a:gd name="T27" fmla="*/ 2 h 34"/>
                  <a:gd name="T28" fmla="*/ 3 w 39"/>
                  <a:gd name="T29" fmla="*/ 6 h 34"/>
                  <a:gd name="T30" fmla="*/ 4 w 39"/>
                  <a:gd name="T31" fmla="*/ 1 h 34"/>
                  <a:gd name="T32" fmla="*/ 4 w 39"/>
                  <a:gd name="T33" fmla="*/ 1 h 34"/>
                  <a:gd name="T34" fmla="*/ 4 w 39"/>
                  <a:gd name="T35" fmla="*/ 1 h 34"/>
                  <a:gd name="T36" fmla="*/ 3 w 39"/>
                  <a:gd name="T37" fmla="*/ 3 h 34"/>
                  <a:gd name="T38" fmla="*/ 4 w 39"/>
                  <a:gd name="T39" fmla="*/ 1 h 34"/>
                  <a:gd name="T40" fmla="*/ 2 w 39"/>
                  <a:gd name="T41" fmla="*/ 6 h 34"/>
                  <a:gd name="T42" fmla="*/ 0 w 39"/>
                  <a:gd name="T43" fmla="*/ 5 h 34"/>
                  <a:gd name="T44" fmla="*/ 1 w 39"/>
                  <a:gd name="T45" fmla="*/ 0 h 34"/>
                  <a:gd name="T46" fmla="*/ 4 w 39"/>
                  <a:gd name="T47" fmla="*/ 1 h 34"/>
                  <a:gd name="T48" fmla="*/ 2 w 39"/>
                  <a:gd name="T49" fmla="*/ 6 h 3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9"/>
                  <a:gd name="T76" fmla="*/ 0 h 34"/>
                  <a:gd name="T77" fmla="*/ 39 w 39"/>
                  <a:gd name="T78" fmla="*/ 34 h 3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9" h="34">
                    <a:moveTo>
                      <a:pt x="26" y="34"/>
                    </a:moveTo>
                    <a:lnTo>
                      <a:pt x="12" y="22"/>
                    </a:lnTo>
                    <a:lnTo>
                      <a:pt x="26" y="9"/>
                    </a:lnTo>
                    <a:lnTo>
                      <a:pt x="39" y="21"/>
                    </a:lnTo>
                    <a:lnTo>
                      <a:pt x="26" y="34"/>
                    </a:lnTo>
                    <a:close/>
                    <a:moveTo>
                      <a:pt x="23" y="6"/>
                    </a:moveTo>
                    <a:lnTo>
                      <a:pt x="24" y="8"/>
                    </a:lnTo>
                    <a:lnTo>
                      <a:pt x="26" y="9"/>
                    </a:lnTo>
                    <a:lnTo>
                      <a:pt x="19" y="15"/>
                    </a:lnTo>
                    <a:lnTo>
                      <a:pt x="23" y="6"/>
                    </a:lnTo>
                    <a:close/>
                    <a:moveTo>
                      <a:pt x="14" y="23"/>
                    </a:moveTo>
                    <a:lnTo>
                      <a:pt x="8" y="20"/>
                    </a:lnTo>
                    <a:lnTo>
                      <a:pt x="17" y="3"/>
                    </a:lnTo>
                    <a:lnTo>
                      <a:pt x="23" y="6"/>
                    </a:lnTo>
                    <a:lnTo>
                      <a:pt x="14" y="23"/>
                    </a:lnTo>
                    <a:close/>
                    <a:moveTo>
                      <a:pt x="16" y="3"/>
                    </a:moveTo>
                    <a:lnTo>
                      <a:pt x="17" y="3"/>
                    </a:lnTo>
                    <a:lnTo>
                      <a:pt x="12" y="12"/>
                    </a:lnTo>
                    <a:lnTo>
                      <a:pt x="16" y="3"/>
                    </a:lnTo>
                    <a:close/>
                    <a:moveTo>
                      <a:pt x="10" y="21"/>
                    </a:moveTo>
                    <a:lnTo>
                      <a:pt x="0" y="17"/>
                    </a:lnTo>
                    <a:lnTo>
                      <a:pt x="6" y="0"/>
                    </a:lnTo>
                    <a:lnTo>
                      <a:pt x="16" y="3"/>
                    </a:lnTo>
                    <a:lnTo>
                      <a:pt x="10"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84" name="Freeform 1476">
                <a:extLst>
                  <a:ext uri="{FF2B5EF4-FFF2-40B4-BE49-F238E27FC236}">
                    <a16:creationId xmlns:a16="http://schemas.microsoft.com/office/drawing/2014/main" id="{A82CD6CE-1A41-4285-BBCF-3304B04FB107}"/>
                  </a:ext>
                </a:extLst>
              </p:cNvPr>
              <p:cNvSpPr>
                <a:spLocks noEditPoints="1"/>
              </p:cNvSpPr>
              <p:nvPr/>
            </p:nvSpPr>
            <p:spPr bwMode="auto">
              <a:xfrm>
                <a:off x="1936" y="1289"/>
                <a:ext cx="5" cy="6"/>
              </a:xfrm>
              <a:custGeom>
                <a:avLst/>
                <a:gdLst>
                  <a:gd name="T0" fmla="*/ 4 w 22"/>
                  <a:gd name="T1" fmla="*/ 0 h 23"/>
                  <a:gd name="T2" fmla="*/ 5 w 22"/>
                  <a:gd name="T3" fmla="*/ 0 h 23"/>
                  <a:gd name="T4" fmla="*/ 5 w 22"/>
                  <a:gd name="T5" fmla="*/ 0 h 23"/>
                  <a:gd name="T6" fmla="*/ 4 w 22"/>
                  <a:gd name="T7" fmla="*/ 3 h 23"/>
                  <a:gd name="T8" fmla="*/ 4 w 22"/>
                  <a:gd name="T9" fmla="*/ 0 h 23"/>
                  <a:gd name="T10" fmla="*/ 4 w 22"/>
                  <a:gd name="T11" fmla="*/ 5 h 23"/>
                  <a:gd name="T12" fmla="*/ 3 w 22"/>
                  <a:gd name="T13" fmla="*/ 5 h 23"/>
                  <a:gd name="T14" fmla="*/ 3 w 22"/>
                  <a:gd name="T15" fmla="*/ 0 h 23"/>
                  <a:gd name="T16" fmla="*/ 4 w 22"/>
                  <a:gd name="T17" fmla="*/ 0 h 23"/>
                  <a:gd name="T18" fmla="*/ 4 w 22"/>
                  <a:gd name="T19" fmla="*/ 5 h 23"/>
                  <a:gd name="T20" fmla="*/ 1 w 22"/>
                  <a:gd name="T21" fmla="*/ 1 h 23"/>
                  <a:gd name="T22" fmla="*/ 2 w 22"/>
                  <a:gd name="T23" fmla="*/ 0 h 23"/>
                  <a:gd name="T24" fmla="*/ 3 w 22"/>
                  <a:gd name="T25" fmla="*/ 0 h 23"/>
                  <a:gd name="T26" fmla="*/ 3 w 22"/>
                  <a:gd name="T27" fmla="*/ 3 h 23"/>
                  <a:gd name="T28" fmla="*/ 1 w 22"/>
                  <a:gd name="T29" fmla="*/ 1 h 23"/>
                  <a:gd name="T30" fmla="*/ 4 w 22"/>
                  <a:gd name="T31" fmla="*/ 4 h 23"/>
                  <a:gd name="T32" fmla="*/ 3 w 22"/>
                  <a:gd name="T33" fmla="*/ 6 h 23"/>
                  <a:gd name="T34" fmla="*/ 0 w 22"/>
                  <a:gd name="T35" fmla="*/ 3 h 23"/>
                  <a:gd name="T36" fmla="*/ 1 w 22"/>
                  <a:gd name="T37" fmla="*/ 1 h 23"/>
                  <a:gd name="T38" fmla="*/ 4 w 22"/>
                  <a:gd name="T39" fmla="*/ 4 h 2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2"/>
                  <a:gd name="T61" fmla="*/ 0 h 23"/>
                  <a:gd name="T62" fmla="*/ 22 w 22"/>
                  <a:gd name="T63" fmla="*/ 23 h 2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2" h="23">
                    <a:moveTo>
                      <a:pt x="19" y="0"/>
                    </a:moveTo>
                    <a:lnTo>
                      <a:pt x="21" y="0"/>
                    </a:lnTo>
                    <a:lnTo>
                      <a:pt x="22" y="1"/>
                    </a:lnTo>
                    <a:lnTo>
                      <a:pt x="19" y="10"/>
                    </a:lnTo>
                    <a:lnTo>
                      <a:pt x="19" y="0"/>
                    </a:lnTo>
                    <a:close/>
                    <a:moveTo>
                      <a:pt x="19" y="20"/>
                    </a:moveTo>
                    <a:lnTo>
                      <a:pt x="13" y="20"/>
                    </a:lnTo>
                    <a:lnTo>
                      <a:pt x="13" y="0"/>
                    </a:lnTo>
                    <a:lnTo>
                      <a:pt x="19" y="0"/>
                    </a:lnTo>
                    <a:lnTo>
                      <a:pt x="19" y="20"/>
                    </a:lnTo>
                    <a:close/>
                    <a:moveTo>
                      <a:pt x="6" y="3"/>
                    </a:moveTo>
                    <a:lnTo>
                      <a:pt x="8" y="0"/>
                    </a:lnTo>
                    <a:lnTo>
                      <a:pt x="13" y="0"/>
                    </a:lnTo>
                    <a:lnTo>
                      <a:pt x="13" y="10"/>
                    </a:lnTo>
                    <a:lnTo>
                      <a:pt x="6" y="3"/>
                    </a:lnTo>
                    <a:close/>
                    <a:moveTo>
                      <a:pt x="19" y="16"/>
                    </a:moveTo>
                    <a:lnTo>
                      <a:pt x="13" y="23"/>
                    </a:lnTo>
                    <a:lnTo>
                      <a:pt x="0" y="10"/>
                    </a:lnTo>
                    <a:lnTo>
                      <a:pt x="6" y="3"/>
                    </a:lnTo>
                    <a:lnTo>
                      <a:pt x="19"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85" name="Freeform 1477">
                <a:extLst>
                  <a:ext uri="{FF2B5EF4-FFF2-40B4-BE49-F238E27FC236}">
                    <a16:creationId xmlns:a16="http://schemas.microsoft.com/office/drawing/2014/main" id="{194FB5DF-3F09-4DA2-964A-452BF6D0B77F}"/>
                  </a:ext>
                </a:extLst>
              </p:cNvPr>
              <p:cNvSpPr>
                <a:spLocks noEditPoints="1"/>
              </p:cNvSpPr>
              <p:nvPr/>
            </p:nvSpPr>
            <p:spPr bwMode="auto">
              <a:xfrm>
                <a:off x="1933" y="1291"/>
                <a:ext cx="6" cy="6"/>
              </a:xfrm>
              <a:custGeom>
                <a:avLst/>
                <a:gdLst>
                  <a:gd name="T0" fmla="*/ 6 w 26"/>
                  <a:gd name="T1" fmla="*/ 4 h 25"/>
                  <a:gd name="T2" fmla="*/ 6 w 26"/>
                  <a:gd name="T3" fmla="*/ 4 h 25"/>
                  <a:gd name="T4" fmla="*/ 6 w 26"/>
                  <a:gd name="T5" fmla="*/ 4 h 25"/>
                  <a:gd name="T6" fmla="*/ 4 w 26"/>
                  <a:gd name="T7" fmla="*/ 2 h 25"/>
                  <a:gd name="T8" fmla="*/ 6 w 26"/>
                  <a:gd name="T9" fmla="*/ 4 h 25"/>
                  <a:gd name="T10" fmla="*/ 6 w 26"/>
                  <a:gd name="T11" fmla="*/ 4 h 25"/>
                  <a:gd name="T12" fmla="*/ 4 w 26"/>
                  <a:gd name="T13" fmla="*/ 5 h 25"/>
                  <a:gd name="T14" fmla="*/ 2 w 26"/>
                  <a:gd name="T15" fmla="*/ 1 h 25"/>
                  <a:gd name="T16" fmla="*/ 3 w 26"/>
                  <a:gd name="T17" fmla="*/ 0 h 25"/>
                  <a:gd name="T18" fmla="*/ 6 w 26"/>
                  <a:gd name="T19" fmla="*/ 4 h 25"/>
                  <a:gd name="T20" fmla="*/ 1 w 26"/>
                  <a:gd name="T21" fmla="*/ 2 h 25"/>
                  <a:gd name="T22" fmla="*/ 1 w 26"/>
                  <a:gd name="T23" fmla="*/ 1 h 25"/>
                  <a:gd name="T24" fmla="*/ 2 w 26"/>
                  <a:gd name="T25" fmla="*/ 1 h 25"/>
                  <a:gd name="T26" fmla="*/ 3 w 26"/>
                  <a:gd name="T27" fmla="*/ 3 h 25"/>
                  <a:gd name="T28" fmla="*/ 1 w 26"/>
                  <a:gd name="T29" fmla="*/ 2 h 25"/>
                  <a:gd name="T30" fmla="*/ 5 w 26"/>
                  <a:gd name="T31" fmla="*/ 4 h 25"/>
                  <a:gd name="T32" fmla="*/ 4 w 26"/>
                  <a:gd name="T33" fmla="*/ 6 h 25"/>
                  <a:gd name="T34" fmla="*/ 0 w 26"/>
                  <a:gd name="T35" fmla="*/ 4 h 25"/>
                  <a:gd name="T36" fmla="*/ 1 w 26"/>
                  <a:gd name="T37" fmla="*/ 2 h 25"/>
                  <a:gd name="T38" fmla="*/ 5 w 26"/>
                  <a:gd name="T39" fmla="*/ 4 h 2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6"/>
                  <a:gd name="T61" fmla="*/ 0 h 25"/>
                  <a:gd name="T62" fmla="*/ 26 w 26"/>
                  <a:gd name="T63" fmla="*/ 25 h 2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6" h="25">
                    <a:moveTo>
                      <a:pt x="26" y="16"/>
                    </a:moveTo>
                    <a:lnTo>
                      <a:pt x="25" y="17"/>
                    </a:lnTo>
                    <a:lnTo>
                      <a:pt x="24" y="17"/>
                    </a:lnTo>
                    <a:lnTo>
                      <a:pt x="19" y="9"/>
                    </a:lnTo>
                    <a:lnTo>
                      <a:pt x="26" y="16"/>
                    </a:lnTo>
                    <a:close/>
                    <a:moveTo>
                      <a:pt x="24" y="17"/>
                    </a:moveTo>
                    <a:lnTo>
                      <a:pt x="17" y="20"/>
                    </a:lnTo>
                    <a:lnTo>
                      <a:pt x="9" y="4"/>
                    </a:lnTo>
                    <a:lnTo>
                      <a:pt x="15" y="0"/>
                    </a:lnTo>
                    <a:lnTo>
                      <a:pt x="24" y="17"/>
                    </a:lnTo>
                    <a:close/>
                    <a:moveTo>
                      <a:pt x="4" y="9"/>
                    </a:moveTo>
                    <a:lnTo>
                      <a:pt x="5" y="5"/>
                    </a:lnTo>
                    <a:lnTo>
                      <a:pt x="9" y="4"/>
                    </a:lnTo>
                    <a:lnTo>
                      <a:pt x="13" y="13"/>
                    </a:lnTo>
                    <a:lnTo>
                      <a:pt x="4" y="9"/>
                    </a:lnTo>
                    <a:close/>
                    <a:moveTo>
                      <a:pt x="23" y="15"/>
                    </a:moveTo>
                    <a:lnTo>
                      <a:pt x="19" y="25"/>
                    </a:lnTo>
                    <a:lnTo>
                      <a:pt x="0" y="18"/>
                    </a:lnTo>
                    <a:lnTo>
                      <a:pt x="4" y="9"/>
                    </a:lnTo>
                    <a:lnTo>
                      <a:pt x="23"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86" name="Freeform 1478">
                <a:extLst>
                  <a:ext uri="{FF2B5EF4-FFF2-40B4-BE49-F238E27FC236}">
                    <a16:creationId xmlns:a16="http://schemas.microsoft.com/office/drawing/2014/main" id="{B9889E76-0393-4BE3-BFDC-578EB5E2E5A6}"/>
                  </a:ext>
                </a:extLst>
              </p:cNvPr>
              <p:cNvSpPr>
                <a:spLocks noEditPoints="1"/>
              </p:cNvSpPr>
              <p:nvPr/>
            </p:nvSpPr>
            <p:spPr bwMode="auto">
              <a:xfrm>
                <a:off x="1932" y="1294"/>
                <a:ext cx="5" cy="6"/>
              </a:xfrm>
              <a:custGeom>
                <a:avLst/>
                <a:gdLst>
                  <a:gd name="T0" fmla="*/ 1 w 22"/>
                  <a:gd name="T1" fmla="*/ 1 h 21"/>
                  <a:gd name="T2" fmla="*/ 1 w 22"/>
                  <a:gd name="T3" fmla="*/ 0 h 21"/>
                  <a:gd name="T4" fmla="*/ 1 w 22"/>
                  <a:gd name="T5" fmla="*/ 1 h 21"/>
                  <a:gd name="T6" fmla="*/ 3 w 22"/>
                  <a:gd name="T7" fmla="*/ 2 h 21"/>
                  <a:gd name="T8" fmla="*/ 1 w 22"/>
                  <a:gd name="T9" fmla="*/ 1 h 21"/>
                  <a:gd name="T10" fmla="*/ 5 w 22"/>
                  <a:gd name="T11" fmla="*/ 3 h 21"/>
                  <a:gd name="T12" fmla="*/ 4 w 22"/>
                  <a:gd name="T13" fmla="*/ 6 h 21"/>
                  <a:gd name="T14" fmla="*/ 0 w 22"/>
                  <a:gd name="T15" fmla="*/ 4 h 21"/>
                  <a:gd name="T16" fmla="*/ 1 w 22"/>
                  <a:gd name="T17" fmla="*/ 1 h 21"/>
                  <a:gd name="T18" fmla="*/ 5 w 22"/>
                  <a:gd name="T19" fmla="*/ 3 h 2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
                  <a:gd name="T31" fmla="*/ 0 h 21"/>
                  <a:gd name="T32" fmla="*/ 22 w 22"/>
                  <a:gd name="T33" fmla="*/ 21 h 2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 h="21">
                    <a:moveTo>
                      <a:pt x="3" y="4"/>
                    </a:moveTo>
                    <a:lnTo>
                      <a:pt x="6" y="0"/>
                    </a:lnTo>
                    <a:lnTo>
                      <a:pt x="3" y="4"/>
                    </a:lnTo>
                    <a:lnTo>
                      <a:pt x="12" y="7"/>
                    </a:lnTo>
                    <a:lnTo>
                      <a:pt x="3" y="4"/>
                    </a:lnTo>
                    <a:close/>
                    <a:moveTo>
                      <a:pt x="22" y="11"/>
                    </a:moveTo>
                    <a:lnTo>
                      <a:pt x="19" y="21"/>
                    </a:lnTo>
                    <a:lnTo>
                      <a:pt x="0" y="14"/>
                    </a:lnTo>
                    <a:lnTo>
                      <a:pt x="3" y="4"/>
                    </a:lnTo>
                    <a:lnTo>
                      <a:pt x="22"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87" name="Freeform 1479">
                <a:extLst>
                  <a:ext uri="{FF2B5EF4-FFF2-40B4-BE49-F238E27FC236}">
                    <a16:creationId xmlns:a16="http://schemas.microsoft.com/office/drawing/2014/main" id="{184300E7-F199-4634-8C39-CA004CACA89D}"/>
                  </a:ext>
                </a:extLst>
              </p:cNvPr>
              <p:cNvSpPr>
                <a:spLocks/>
              </p:cNvSpPr>
              <p:nvPr/>
            </p:nvSpPr>
            <p:spPr bwMode="auto">
              <a:xfrm>
                <a:off x="1932" y="1298"/>
                <a:ext cx="2" cy="1"/>
              </a:xfrm>
              <a:custGeom>
                <a:avLst/>
                <a:gdLst>
                  <a:gd name="T0" fmla="*/ 0 w 10"/>
                  <a:gd name="T1" fmla="*/ 1 h 3"/>
                  <a:gd name="T2" fmla="*/ 0 w 10"/>
                  <a:gd name="T3" fmla="*/ 0 h 3"/>
                  <a:gd name="T4" fmla="*/ 0 w 10"/>
                  <a:gd name="T5" fmla="*/ 0 h 3"/>
                  <a:gd name="T6" fmla="*/ 2 w 10"/>
                  <a:gd name="T7" fmla="*/ 1 h 3"/>
                  <a:gd name="T8" fmla="*/ 0 w 10"/>
                  <a:gd name="T9" fmla="*/ 1 h 3"/>
                  <a:gd name="T10" fmla="*/ 0 60000 65536"/>
                  <a:gd name="T11" fmla="*/ 0 60000 65536"/>
                  <a:gd name="T12" fmla="*/ 0 60000 65536"/>
                  <a:gd name="T13" fmla="*/ 0 60000 65536"/>
                  <a:gd name="T14" fmla="*/ 0 60000 65536"/>
                  <a:gd name="T15" fmla="*/ 0 w 10"/>
                  <a:gd name="T16" fmla="*/ 0 h 3"/>
                  <a:gd name="T17" fmla="*/ 10 w 10"/>
                  <a:gd name="T18" fmla="*/ 3 h 3"/>
                </a:gdLst>
                <a:ahLst/>
                <a:cxnLst>
                  <a:cxn ang="T10">
                    <a:pos x="T0" y="T1"/>
                  </a:cxn>
                  <a:cxn ang="T11">
                    <a:pos x="T2" y="T3"/>
                  </a:cxn>
                  <a:cxn ang="T12">
                    <a:pos x="T4" y="T5"/>
                  </a:cxn>
                  <a:cxn ang="T13">
                    <a:pos x="T6" y="T7"/>
                  </a:cxn>
                  <a:cxn ang="T14">
                    <a:pos x="T8" y="T9"/>
                  </a:cxn>
                </a:cxnLst>
                <a:rect l="T15" t="T16" r="T17" b="T18"/>
                <a:pathLst>
                  <a:path w="10" h="3">
                    <a:moveTo>
                      <a:pt x="0" y="3"/>
                    </a:moveTo>
                    <a:lnTo>
                      <a:pt x="0" y="1"/>
                    </a:lnTo>
                    <a:lnTo>
                      <a:pt x="0" y="0"/>
                    </a:lnTo>
                    <a:lnTo>
                      <a:pt x="10" y="3"/>
                    </a:lnTo>
                    <a:lnTo>
                      <a:pt x="0"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88" name="Freeform 1480">
                <a:extLst>
                  <a:ext uri="{FF2B5EF4-FFF2-40B4-BE49-F238E27FC236}">
                    <a16:creationId xmlns:a16="http://schemas.microsoft.com/office/drawing/2014/main" id="{0569427A-854E-4BDD-A188-417C8320BC1D}"/>
                  </a:ext>
                </a:extLst>
              </p:cNvPr>
              <p:cNvSpPr>
                <a:spLocks noEditPoints="1"/>
              </p:cNvSpPr>
              <p:nvPr/>
            </p:nvSpPr>
            <p:spPr bwMode="auto">
              <a:xfrm>
                <a:off x="1931" y="1299"/>
                <a:ext cx="5" cy="6"/>
              </a:xfrm>
              <a:custGeom>
                <a:avLst/>
                <a:gdLst>
                  <a:gd name="T0" fmla="*/ 5 w 22"/>
                  <a:gd name="T1" fmla="*/ 0 h 25"/>
                  <a:gd name="T2" fmla="*/ 5 w 22"/>
                  <a:gd name="T3" fmla="*/ 2 h 25"/>
                  <a:gd name="T4" fmla="*/ 1 w 22"/>
                  <a:gd name="T5" fmla="*/ 2 h 25"/>
                  <a:gd name="T6" fmla="*/ 1 w 22"/>
                  <a:gd name="T7" fmla="*/ 0 h 25"/>
                  <a:gd name="T8" fmla="*/ 5 w 22"/>
                  <a:gd name="T9" fmla="*/ 0 h 25"/>
                  <a:gd name="T10" fmla="*/ 5 w 22"/>
                  <a:gd name="T11" fmla="*/ 2 h 25"/>
                  <a:gd name="T12" fmla="*/ 5 w 22"/>
                  <a:gd name="T13" fmla="*/ 3 h 25"/>
                  <a:gd name="T14" fmla="*/ 5 w 22"/>
                  <a:gd name="T15" fmla="*/ 3 h 25"/>
                  <a:gd name="T16" fmla="*/ 3 w 22"/>
                  <a:gd name="T17" fmla="*/ 2 h 25"/>
                  <a:gd name="T18" fmla="*/ 5 w 22"/>
                  <a:gd name="T19" fmla="*/ 2 h 25"/>
                  <a:gd name="T20" fmla="*/ 5 w 22"/>
                  <a:gd name="T21" fmla="*/ 3 h 25"/>
                  <a:gd name="T22" fmla="*/ 4 w 22"/>
                  <a:gd name="T23" fmla="*/ 6 h 25"/>
                  <a:gd name="T24" fmla="*/ 0 w 22"/>
                  <a:gd name="T25" fmla="*/ 5 h 25"/>
                  <a:gd name="T26" fmla="*/ 1 w 22"/>
                  <a:gd name="T27" fmla="*/ 2 h 25"/>
                  <a:gd name="T28" fmla="*/ 5 w 22"/>
                  <a:gd name="T29" fmla="*/ 3 h 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2"/>
                  <a:gd name="T46" fmla="*/ 0 h 25"/>
                  <a:gd name="T47" fmla="*/ 22 w 22"/>
                  <a:gd name="T48" fmla="*/ 25 h 2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2" h="25">
                    <a:moveTo>
                      <a:pt x="22" y="0"/>
                    </a:moveTo>
                    <a:lnTo>
                      <a:pt x="22" y="9"/>
                    </a:lnTo>
                    <a:lnTo>
                      <a:pt x="3" y="9"/>
                    </a:lnTo>
                    <a:lnTo>
                      <a:pt x="3" y="0"/>
                    </a:lnTo>
                    <a:lnTo>
                      <a:pt x="22" y="0"/>
                    </a:lnTo>
                    <a:close/>
                    <a:moveTo>
                      <a:pt x="22" y="9"/>
                    </a:moveTo>
                    <a:lnTo>
                      <a:pt x="22" y="11"/>
                    </a:lnTo>
                    <a:lnTo>
                      <a:pt x="22" y="12"/>
                    </a:lnTo>
                    <a:lnTo>
                      <a:pt x="13" y="9"/>
                    </a:lnTo>
                    <a:lnTo>
                      <a:pt x="22" y="9"/>
                    </a:lnTo>
                    <a:close/>
                    <a:moveTo>
                      <a:pt x="22" y="12"/>
                    </a:moveTo>
                    <a:lnTo>
                      <a:pt x="19" y="25"/>
                    </a:lnTo>
                    <a:lnTo>
                      <a:pt x="0" y="20"/>
                    </a:lnTo>
                    <a:lnTo>
                      <a:pt x="3" y="7"/>
                    </a:lnTo>
                    <a:lnTo>
                      <a:pt x="22"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89" name="Freeform 1481">
                <a:extLst>
                  <a:ext uri="{FF2B5EF4-FFF2-40B4-BE49-F238E27FC236}">
                    <a16:creationId xmlns:a16="http://schemas.microsoft.com/office/drawing/2014/main" id="{73C2611A-86AB-4D9B-A512-02E8028CAC92}"/>
                  </a:ext>
                </a:extLst>
              </p:cNvPr>
              <p:cNvSpPr>
                <a:spLocks/>
              </p:cNvSpPr>
              <p:nvPr/>
            </p:nvSpPr>
            <p:spPr bwMode="auto">
              <a:xfrm>
                <a:off x="1931" y="1304"/>
                <a:ext cx="2" cy="1"/>
              </a:xfrm>
              <a:custGeom>
                <a:avLst/>
                <a:gdLst>
                  <a:gd name="T0" fmla="*/ 0 w 10"/>
                  <a:gd name="T1" fmla="*/ 1 h 2"/>
                  <a:gd name="T2" fmla="*/ 0 w 10"/>
                  <a:gd name="T3" fmla="*/ 1 h 2"/>
                  <a:gd name="T4" fmla="*/ 0 w 10"/>
                  <a:gd name="T5" fmla="*/ 0 h 2"/>
                  <a:gd name="T6" fmla="*/ 2 w 10"/>
                  <a:gd name="T7" fmla="*/ 1 h 2"/>
                  <a:gd name="T8" fmla="*/ 0 w 10"/>
                  <a:gd name="T9" fmla="*/ 1 h 2"/>
                  <a:gd name="T10" fmla="*/ 0 60000 65536"/>
                  <a:gd name="T11" fmla="*/ 0 60000 65536"/>
                  <a:gd name="T12" fmla="*/ 0 60000 65536"/>
                  <a:gd name="T13" fmla="*/ 0 60000 65536"/>
                  <a:gd name="T14" fmla="*/ 0 60000 65536"/>
                  <a:gd name="T15" fmla="*/ 0 w 10"/>
                  <a:gd name="T16" fmla="*/ 0 h 2"/>
                  <a:gd name="T17" fmla="*/ 10 w 10"/>
                  <a:gd name="T18" fmla="*/ 2 h 2"/>
                </a:gdLst>
                <a:ahLst/>
                <a:cxnLst>
                  <a:cxn ang="T10">
                    <a:pos x="T0" y="T1"/>
                  </a:cxn>
                  <a:cxn ang="T11">
                    <a:pos x="T2" y="T3"/>
                  </a:cxn>
                  <a:cxn ang="T12">
                    <a:pos x="T4" y="T5"/>
                  </a:cxn>
                  <a:cxn ang="T13">
                    <a:pos x="T6" y="T7"/>
                  </a:cxn>
                  <a:cxn ang="T14">
                    <a:pos x="T8" y="T9"/>
                  </a:cxn>
                </a:cxnLst>
                <a:rect l="T15" t="T16" r="T17" b="T18"/>
                <a:pathLst>
                  <a:path w="10" h="2">
                    <a:moveTo>
                      <a:pt x="0" y="2"/>
                    </a:moveTo>
                    <a:lnTo>
                      <a:pt x="0" y="1"/>
                    </a:lnTo>
                    <a:lnTo>
                      <a:pt x="0" y="0"/>
                    </a:lnTo>
                    <a:lnTo>
                      <a:pt x="10" y="2"/>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90" name="Rectangle 1482">
                <a:extLst>
                  <a:ext uri="{FF2B5EF4-FFF2-40B4-BE49-F238E27FC236}">
                    <a16:creationId xmlns:a16="http://schemas.microsoft.com/office/drawing/2014/main" id="{080074DD-F86F-46B4-A577-7848B4D4DBE7}"/>
                  </a:ext>
                </a:extLst>
              </p:cNvPr>
              <p:cNvSpPr>
                <a:spLocks noChangeArrowheads="1"/>
              </p:cNvSpPr>
              <p:nvPr/>
            </p:nvSpPr>
            <p:spPr bwMode="auto">
              <a:xfrm>
                <a:off x="1931" y="1304"/>
                <a:ext cx="5" cy="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15991" name="Rectangle 1483">
                <a:extLst>
                  <a:ext uri="{FF2B5EF4-FFF2-40B4-BE49-F238E27FC236}">
                    <a16:creationId xmlns:a16="http://schemas.microsoft.com/office/drawing/2014/main" id="{F7763C1D-4E2D-4FCF-BABB-E74CBDA83DAC}"/>
                  </a:ext>
                </a:extLst>
              </p:cNvPr>
              <p:cNvSpPr>
                <a:spLocks noChangeArrowheads="1"/>
              </p:cNvSpPr>
              <p:nvPr/>
            </p:nvSpPr>
            <p:spPr bwMode="auto">
              <a:xfrm>
                <a:off x="1931" y="1308"/>
                <a:ext cx="5" cy="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15992" name="Rectangle 1484">
                <a:extLst>
                  <a:ext uri="{FF2B5EF4-FFF2-40B4-BE49-F238E27FC236}">
                    <a16:creationId xmlns:a16="http://schemas.microsoft.com/office/drawing/2014/main" id="{1F569E82-50DE-44C3-A7CF-153913A1CF2C}"/>
                  </a:ext>
                </a:extLst>
              </p:cNvPr>
              <p:cNvSpPr>
                <a:spLocks noChangeArrowheads="1"/>
              </p:cNvSpPr>
              <p:nvPr/>
            </p:nvSpPr>
            <p:spPr bwMode="auto">
              <a:xfrm>
                <a:off x="1931" y="1311"/>
                <a:ext cx="5" cy="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15993" name="Rectangle 1485">
                <a:extLst>
                  <a:ext uri="{FF2B5EF4-FFF2-40B4-BE49-F238E27FC236}">
                    <a16:creationId xmlns:a16="http://schemas.microsoft.com/office/drawing/2014/main" id="{EDCDDA5A-6C11-4231-9057-998283725CCA}"/>
                  </a:ext>
                </a:extLst>
              </p:cNvPr>
              <p:cNvSpPr>
                <a:spLocks noChangeArrowheads="1"/>
              </p:cNvSpPr>
              <p:nvPr/>
            </p:nvSpPr>
            <p:spPr bwMode="auto">
              <a:xfrm>
                <a:off x="1931" y="1314"/>
                <a:ext cx="5" cy="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15994" name="Freeform 1486">
                <a:extLst>
                  <a:ext uri="{FF2B5EF4-FFF2-40B4-BE49-F238E27FC236}">
                    <a16:creationId xmlns:a16="http://schemas.microsoft.com/office/drawing/2014/main" id="{C3D320D1-A22E-451E-A258-EFA97FC1648D}"/>
                  </a:ext>
                </a:extLst>
              </p:cNvPr>
              <p:cNvSpPr>
                <a:spLocks noEditPoints="1"/>
              </p:cNvSpPr>
              <p:nvPr/>
            </p:nvSpPr>
            <p:spPr bwMode="auto">
              <a:xfrm>
                <a:off x="1931" y="1316"/>
                <a:ext cx="5" cy="6"/>
              </a:xfrm>
              <a:custGeom>
                <a:avLst/>
                <a:gdLst>
                  <a:gd name="T0" fmla="*/ 4 w 22"/>
                  <a:gd name="T1" fmla="*/ 0 h 22"/>
                  <a:gd name="T2" fmla="*/ 4 w 22"/>
                  <a:gd name="T3" fmla="*/ 3 h 22"/>
                  <a:gd name="T4" fmla="*/ 0 w 22"/>
                  <a:gd name="T5" fmla="*/ 3 h 22"/>
                  <a:gd name="T6" fmla="*/ 0 w 22"/>
                  <a:gd name="T7" fmla="*/ 0 h 22"/>
                  <a:gd name="T8" fmla="*/ 4 w 22"/>
                  <a:gd name="T9" fmla="*/ 0 h 22"/>
                  <a:gd name="T10" fmla="*/ 0 w 22"/>
                  <a:gd name="T11" fmla="*/ 4 h 22"/>
                  <a:gd name="T12" fmla="*/ 0 w 22"/>
                  <a:gd name="T13" fmla="*/ 3 h 22"/>
                  <a:gd name="T14" fmla="*/ 0 w 22"/>
                  <a:gd name="T15" fmla="*/ 3 h 22"/>
                  <a:gd name="T16" fmla="*/ 2 w 22"/>
                  <a:gd name="T17" fmla="*/ 3 h 22"/>
                  <a:gd name="T18" fmla="*/ 0 w 22"/>
                  <a:gd name="T19" fmla="*/ 4 h 22"/>
                  <a:gd name="T20" fmla="*/ 4 w 22"/>
                  <a:gd name="T21" fmla="*/ 2 h 22"/>
                  <a:gd name="T22" fmla="*/ 5 w 22"/>
                  <a:gd name="T23" fmla="*/ 4 h 22"/>
                  <a:gd name="T24" fmla="*/ 1 w 22"/>
                  <a:gd name="T25" fmla="*/ 6 h 22"/>
                  <a:gd name="T26" fmla="*/ 0 w 22"/>
                  <a:gd name="T27" fmla="*/ 4 h 22"/>
                  <a:gd name="T28" fmla="*/ 4 w 22"/>
                  <a:gd name="T29" fmla="*/ 2 h 2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2"/>
                  <a:gd name="T46" fmla="*/ 0 h 22"/>
                  <a:gd name="T47" fmla="*/ 22 w 22"/>
                  <a:gd name="T48" fmla="*/ 22 h 2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2" h="22">
                    <a:moveTo>
                      <a:pt x="19" y="0"/>
                    </a:moveTo>
                    <a:lnTo>
                      <a:pt x="19" y="10"/>
                    </a:lnTo>
                    <a:lnTo>
                      <a:pt x="0" y="10"/>
                    </a:lnTo>
                    <a:lnTo>
                      <a:pt x="0" y="0"/>
                    </a:lnTo>
                    <a:lnTo>
                      <a:pt x="19" y="0"/>
                    </a:lnTo>
                    <a:close/>
                    <a:moveTo>
                      <a:pt x="1" y="13"/>
                    </a:moveTo>
                    <a:lnTo>
                      <a:pt x="0" y="11"/>
                    </a:lnTo>
                    <a:lnTo>
                      <a:pt x="0" y="10"/>
                    </a:lnTo>
                    <a:lnTo>
                      <a:pt x="10" y="10"/>
                    </a:lnTo>
                    <a:lnTo>
                      <a:pt x="1" y="13"/>
                    </a:lnTo>
                    <a:close/>
                    <a:moveTo>
                      <a:pt x="19" y="6"/>
                    </a:moveTo>
                    <a:lnTo>
                      <a:pt x="22" y="16"/>
                    </a:lnTo>
                    <a:lnTo>
                      <a:pt x="3" y="22"/>
                    </a:lnTo>
                    <a:lnTo>
                      <a:pt x="1" y="13"/>
                    </a:lnTo>
                    <a:lnTo>
                      <a:pt x="19"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95" name="Freeform 1487">
                <a:extLst>
                  <a:ext uri="{FF2B5EF4-FFF2-40B4-BE49-F238E27FC236}">
                    <a16:creationId xmlns:a16="http://schemas.microsoft.com/office/drawing/2014/main" id="{D0D25DF8-9230-42ED-B9FE-EEAF7933C2C1}"/>
                  </a:ext>
                </a:extLst>
              </p:cNvPr>
              <p:cNvSpPr>
                <a:spLocks/>
              </p:cNvSpPr>
              <p:nvPr/>
            </p:nvSpPr>
            <p:spPr bwMode="auto">
              <a:xfrm>
                <a:off x="1934" y="1320"/>
                <a:ext cx="2" cy="1"/>
              </a:xfrm>
              <a:custGeom>
                <a:avLst/>
                <a:gdLst>
                  <a:gd name="T0" fmla="*/ 2 w 9"/>
                  <a:gd name="T1" fmla="*/ 0 h 4"/>
                  <a:gd name="T2" fmla="*/ 2 w 9"/>
                  <a:gd name="T3" fmla="*/ 0 h 4"/>
                  <a:gd name="T4" fmla="*/ 2 w 9"/>
                  <a:gd name="T5" fmla="*/ 1 h 4"/>
                  <a:gd name="T6" fmla="*/ 0 w 9"/>
                  <a:gd name="T7" fmla="*/ 1 h 4"/>
                  <a:gd name="T8" fmla="*/ 2 w 9"/>
                  <a:gd name="T9" fmla="*/ 0 h 4"/>
                  <a:gd name="T10" fmla="*/ 0 60000 65536"/>
                  <a:gd name="T11" fmla="*/ 0 60000 65536"/>
                  <a:gd name="T12" fmla="*/ 0 60000 65536"/>
                  <a:gd name="T13" fmla="*/ 0 60000 65536"/>
                  <a:gd name="T14" fmla="*/ 0 60000 65536"/>
                  <a:gd name="T15" fmla="*/ 0 w 9"/>
                  <a:gd name="T16" fmla="*/ 0 h 4"/>
                  <a:gd name="T17" fmla="*/ 9 w 9"/>
                  <a:gd name="T18" fmla="*/ 4 h 4"/>
                </a:gdLst>
                <a:ahLst/>
                <a:cxnLst>
                  <a:cxn ang="T10">
                    <a:pos x="T0" y="T1"/>
                  </a:cxn>
                  <a:cxn ang="T11">
                    <a:pos x="T2" y="T3"/>
                  </a:cxn>
                  <a:cxn ang="T12">
                    <a:pos x="T4" y="T5"/>
                  </a:cxn>
                  <a:cxn ang="T13">
                    <a:pos x="T6" y="T7"/>
                  </a:cxn>
                  <a:cxn ang="T14">
                    <a:pos x="T8" y="T9"/>
                  </a:cxn>
                </a:cxnLst>
                <a:rect l="T15" t="T16" r="T17" b="T18"/>
                <a:pathLst>
                  <a:path w="9" h="4">
                    <a:moveTo>
                      <a:pt x="9" y="0"/>
                    </a:moveTo>
                    <a:lnTo>
                      <a:pt x="9" y="1"/>
                    </a:lnTo>
                    <a:lnTo>
                      <a:pt x="9" y="4"/>
                    </a:lnTo>
                    <a:lnTo>
                      <a:pt x="0" y="4"/>
                    </a:lnTo>
                    <a:lnTo>
                      <a:pt x="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96" name="Freeform 1488">
                <a:extLst>
                  <a:ext uri="{FF2B5EF4-FFF2-40B4-BE49-F238E27FC236}">
                    <a16:creationId xmlns:a16="http://schemas.microsoft.com/office/drawing/2014/main" id="{28494286-FEB2-47FD-86E4-81B217963A73}"/>
                  </a:ext>
                </a:extLst>
              </p:cNvPr>
              <p:cNvSpPr>
                <a:spLocks noEditPoints="1"/>
              </p:cNvSpPr>
              <p:nvPr/>
            </p:nvSpPr>
            <p:spPr bwMode="auto">
              <a:xfrm>
                <a:off x="1932" y="1321"/>
                <a:ext cx="5" cy="4"/>
              </a:xfrm>
              <a:custGeom>
                <a:avLst/>
                <a:gdLst>
                  <a:gd name="T0" fmla="*/ 5 w 21"/>
                  <a:gd name="T1" fmla="*/ 0 h 16"/>
                  <a:gd name="T2" fmla="*/ 5 w 21"/>
                  <a:gd name="T3" fmla="*/ 1 h 16"/>
                  <a:gd name="T4" fmla="*/ 0 w 21"/>
                  <a:gd name="T5" fmla="*/ 1 h 16"/>
                  <a:gd name="T6" fmla="*/ 0 w 21"/>
                  <a:gd name="T7" fmla="*/ 0 h 16"/>
                  <a:gd name="T8" fmla="*/ 5 w 21"/>
                  <a:gd name="T9" fmla="*/ 0 h 16"/>
                  <a:gd name="T10" fmla="*/ 0 w 21"/>
                  <a:gd name="T11" fmla="*/ 3 h 16"/>
                  <a:gd name="T12" fmla="*/ 0 w 21"/>
                  <a:gd name="T13" fmla="*/ 2 h 16"/>
                  <a:gd name="T14" fmla="*/ 0 w 21"/>
                  <a:gd name="T15" fmla="*/ 1 h 16"/>
                  <a:gd name="T16" fmla="*/ 2 w 21"/>
                  <a:gd name="T17" fmla="*/ 1 h 16"/>
                  <a:gd name="T18" fmla="*/ 0 w 21"/>
                  <a:gd name="T19" fmla="*/ 3 h 16"/>
                  <a:gd name="T20" fmla="*/ 4 w 21"/>
                  <a:gd name="T21" fmla="*/ 0 h 16"/>
                  <a:gd name="T22" fmla="*/ 5 w 21"/>
                  <a:gd name="T23" fmla="*/ 2 h 16"/>
                  <a:gd name="T24" fmla="*/ 1 w 21"/>
                  <a:gd name="T25" fmla="*/ 4 h 16"/>
                  <a:gd name="T26" fmla="*/ 0 w 21"/>
                  <a:gd name="T27" fmla="*/ 3 h 16"/>
                  <a:gd name="T28" fmla="*/ 4 w 21"/>
                  <a:gd name="T29" fmla="*/ 0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1"/>
                  <a:gd name="T46" fmla="*/ 0 h 16"/>
                  <a:gd name="T47" fmla="*/ 21 w 21"/>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1" h="16">
                    <a:moveTo>
                      <a:pt x="19" y="0"/>
                    </a:moveTo>
                    <a:lnTo>
                      <a:pt x="19" y="5"/>
                    </a:lnTo>
                    <a:lnTo>
                      <a:pt x="0" y="5"/>
                    </a:lnTo>
                    <a:lnTo>
                      <a:pt x="0" y="0"/>
                    </a:lnTo>
                    <a:lnTo>
                      <a:pt x="19" y="0"/>
                    </a:lnTo>
                    <a:close/>
                    <a:moveTo>
                      <a:pt x="1" y="10"/>
                    </a:moveTo>
                    <a:lnTo>
                      <a:pt x="0" y="7"/>
                    </a:lnTo>
                    <a:lnTo>
                      <a:pt x="0" y="5"/>
                    </a:lnTo>
                    <a:lnTo>
                      <a:pt x="10" y="5"/>
                    </a:lnTo>
                    <a:lnTo>
                      <a:pt x="1" y="10"/>
                    </a:lnTo>
                    <a:close/>
                    <a:moveTo>
                      <a:pt x="18" y="1"/>
                    </a:moveTo>
                    <a:lnTo>
                      <a:pt x="21" y="7"/>
                    </a:lnTo>
                    <a:lnTo>
                      <a:pt x="5" y="16"/>
                    </a:lnTo>
                    <a:lnTo>
                      <a:pt x="1" y="10"/>
                    </a:lnTo>
                    <a:lnTo>
                      <a:pt x="18"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97" name="Freeform 1489">
                <a:extLst>
                  <a:ext uri="{FF2B5EF4-FFF2-40B4-BE49-F238E27FC236}">
                    <a16:creationId xmlns:a16="http://schemas.microsoft.com/office/drawing/2014/main" id="{6D008138-A1FA-4DF0-9B99-01D0987347FD}"/>
                  </a:ext>
                </a:extLst>
              </p:cNvPr>
              <p:cNvSpPr>
                <a:spLocks noEditPoints="1"/>
              </p:cNvSpPr>
              <p:nvPr/>
            </p:nvSpPr>
            <p:spPr bwMode="auto">
              <a:xfrm>
                <a:off x="1932" y="1323"/>
                <a:ext cx="7" cy="6"/>
              </a:xfrm>
              <a:custGeom>
                <a:avLst/>
                <a:gdLst>
                  <a:gd name="T0" fmla="*/ 1 w 27"/>
                  <a:gd name="T1" fmla="*/ 2 h 25"/>
                  <a:gd name="T2" fmla="*/ 0 w 27"/>
                  <a:gd name="T3" fmla="*/ 1 h 25"/>
                  <a:gd name="T4" fmla="*/ 1 w 27"/>
                  <a:gd name="T5" fmla="*/ 2 h 25"/>
                  <a:gd name="T6" fmla="*/ 3 w 27"/>
                  <a:gd name="T7" fmla="*/ 1 h 25"/>
                  <a:gd name="T8" fmla="*/ 1 w 27"/>
                  <a:gd name="T9" fmla="*/ 2 h 25"/>
                  <a:gd name="T10" fmla="*/ 5 w 27"/>
                  <a:gd name="T11" fmla="*/ 0 h 25"/>
                  <a:gd name="T12" fmla="*/ 6 w 27"/>
                  <a:gd name="T13" fmla="*/ 2 h 25"/>
                  <a:gd name="T14" fmla="*/ 2 w 27"/>
                  <a:gd name="T15" fmla="*/ 4 h 25"/>
                  <a:gd name="T16" fmla="*/ 1 w 27"/>
                  <a:gd name="T17" fmla="*/ 2 h 25"/>
                  <a:gd name="T18" fmla="*/ 5 w 27"/>
                  <a:gd name="T19" fmla="*/ 0 h 25"/>
                  <a:gd name="T20" fmla="*/ 2 w 27"/>
                  <a:gd name="T21" fmla="*/ 4 h 25"/>
                  <a:gd name="T22" fmla="*/ 2 w 27"/>
                  <a:gd name="T23" fmla="*/ 4 h 25"/>
                  <a:gd name="T24" fmla="*/ 2 w 27"/>
                  <a:gd name="T25" fmla="*/ 4 h 25"/>
                  <a:gd name="T26" fmla="*/ 4 w 27"/>
                  <a:gd name="T27" fmla="*/ 3 h 25"/>
                  <a:gd name="T28" fmla="*/ 2 w 27"/>
                  <a:gd name="T29" fmla="*/ 4 h 25"/>
                  <a:gd name="T30" fmla="*/ 5 w 27"/>
                  <a:gd name="T31" fmla="*/ 1 h 25"/>
                  <a:gd name="T32" fmla="*/ 7 w 27"/>
                  <a:gd name="T33" fmla="*/ 2 h 25"/>
                  <a:gd name="T34" fmla="*/ 4 w 27"/>
                  <a:gd name="T35" fmla="*/ 6 h 25"/>
                  <a:gd name="T36" fmla="*/ 2 w 27"/>
                  <a:gd name="T37" fmla="*/ 4 h 25"/>
                  <a:gd name="T38" fmla="*/ 5 w 27"/>
                  <a:gd name="T39" fmla="*/ 1 h 2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7"/>
                  <a:gd name="T61" fmla="*/ 0 h 25"/>
                  <a:gd name="T62" fmla="*/ 27 w 27"/>
                  <a:gd name="T63" fmla="*/ 25 h 2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7" h="25">
                    <a:moveTo>
                      <a:pt x="3" y="9"/>
                    </a:moveTo>
                    <a:lnTo>
                      <a:pt x="0" y="5"/>
                    </a:lnTo>
                    <a:lnTo>
                      <a:pt x="3" y="9"/>
                    </a:lnTo>
                    <a:lnTo>
                      <a:pt x="10" y="5"/>
                    </a:lnTo>
                    <a:lnTo>
                      <a:pt x="3" y="9"/>
                    </a:lnTo>
                    <a:close/>
                    <a:moveTo>
                      <a:pt x="19" y="0"/>
                    </a:moveTo>
                    <a:lnTo>
                      <a:pt x="22" y="7"/>
                    </a:lnTo>
                    <a:lnTo>
                      <a:pt x="6" y="16"/>
                    </a:lnTo>
                    <a:lnTo>
                      <a:pt x="3" y="9"/>
                    </a:lnTo>
                    <a:lnTo>
                      <a:pt x="19" y="0"/>
                    </a:lnTo>
                    <a:close/>
                    <a:moveTo>
                      <a:pt x="7" y="18"/>
                    </a:moveTo>
                    <a:lnTo>
                      <a:pt x="6" y="17"/>
                    </a:lnTo>
                    <a:lnTo>
                      <a:pt x="6" y="16"/>
                    </a:lnTo>
                    <a:lnTo>
                      <a:pt x="14" y="11"/>
                    </a:lnTo>
                    <a:lnTo>
                      <a:pt x="7" y="18"/>
                    </a:lnTo>
                    <a:close/>
                    <a:moveTo>
                      <a:pt x="20" y="5"/>
                    </a:moveTo>
                    <a:lnTo>
                      <a:pt x="27" y="10"/>
                    </a:lnTo>
                    <a:lnTo>
                      <a:pt x="14" y="25"/>
                    </a:lnTo>
                    <a:lnTo>
                      <a:pt x="7" y="18"/>
                    </a:lnTo>
                    <a:lnTo>
                      <a:pt x="2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98" name="Freeform 1490">
                <a:extLst>
                  <a:ext uri="{FF2B5EF4-FFF2-40B4-BE49-F238E27FC236}">
                    <a16:creationId xmlns:a16="http://schemas.microsoft.com/office/drawing/2014/main" id="{6C11E16D-CFC9-49BF-8DF8-0E75B7BAE1D9}"/>
                  </a:ext>
                </a:extLst>
              </p:cNvPr>
              <p:cNvSpPr>
                <a:spLocks noEditPoints="1"/>
              </p:cNvSpPr>
              <p:nvPr/>
            </p:nvSpPr>
            <p:spPr bwMode="auto">
              <a:xfrm>
                <a:off x="1934" y="1325"/>
                <a:ext cx="18" cy="15"/>
              </a:xfrm>
              <a:custGeom>
                <a:avLst/>
                <a:gdLst>
                  <a:gd name="T0" fmla="*/ 2 w 71"/>
                  <a:gd name="T1" fmla="*/ 4 h 60"/>
                  <a:gd name="T2" fmla="*/ 2 w 71"/>
                  <a:gd name="T3" fmla="*/ 4 h 60"/>
                  <a:gd name="T4" fmla="*/ 2 w 71"/>
                  <a:gd name="T5" fmla="*/ 4 h 60"/>
                  <a:gd name="T6" fmla="*/ 3 w 71"/>
                  <a:gd name="T7" fmla="*/ 2 h 60"/>
                  <a:gd name="T8" fmla="*/ 2 w 71"/>
                  <a:gd name="T9" fmla="*/ 4 h 60"/>
                  <a:gd name="T10" fmla="*/ 5 w 71"/>
                  <a:gd name="T11" fmla="*/ 0 h 60"/>
                  <a:gd name="T12" fmla="*/ 6 w 71"/>
                  <a:gd name="T13" fmla="*/ 1 h 60"/>
                  <a:gd name="T14" fmla="*/ 4 w 71"/>
                  <a:gd name="T15" fmla="*/ 5 h 60"/>
                  <a:gd name="T16" fmla="*/ 2 w 71"/>
                  <a:gd name="T17" fmla="*/ 4 h 60"/>
                  <a:gd name="T18" fmla="*/ 5 w 71"/>
                  <a:gd name="T19" fmla="*/ 0 h 60"/>
                  <a:gd name="T20" fmla="*/ 6 w 71"/>
                  <a:gd name="T21" fmla="*/ 1 h 60"/>
                  <a:gd name="T22" fmla="*/ 6 w 71"/>
                  <a:gd name="T23" fmla="*/ 1 h 60"/>
                  <a:gd name="T24" fmla="*/ 6 w 71"/>
                  <a:gd name="T25" fmla="*/ 1 h 60"/>
                  <a:gd name="T26" fmla="*/ 5 w 71"/>
                  <a:gd name="T27" fmla="*/ 3 h 60"/>
                  <a:gd name="T28" fmla="*/ 6 w 71"/>
                  <a:gd name="T29" fmla="*/ 1 h 60"/>
                  <a:gd name="T30" fmla="*/ 6 w 71"/>
                  <a:gd name="T31" fmla="*/ 1 h 60"/>
                  <a:gd name="T32" fmla="*/ 9 w 71"/>
                  <a:gd name="T33" fmla="*/ 3 h 60"/>
                  <a:gd name="T34" fmla="*/ 6 w 71"/>
                  <a:gd name="T35" fmla="*/ 7 h 60"/>
                  <a:gd name="T36" fmla="*/ 4 w 71"/>
                  <a:gd name="T37" fmla="*/ 5 h 60"/>
                  <a:gd name="T38" fmla="*/ 6 w 71"/>
                  <a:gd name="T39" fmla="*/ 1 h 60"/>
                  <a:gd name="T40" fmla="*/ 9 w 71"/>
                  <a:gd name="T41" fmla="*/ 3 h 60"/>
                  <a:gd name="T42" fmla="*/ 9 w 71"/>
                  <a:gd name="T43" fmla="*/ 3 h 60"/>
                  <a:gd name="T44" fmla="*/ 9 w 71"/>
                  <a:gd name="T45" fmla="*/ 3 h 60"/>
                  <a:gd name="T46" fmla="*/ 8 w 71"/>
                  <a:gd name="T47" fmla="*/ 5 h 60"/>
                  <a:gd name="T48" fmla="*/ 9 w 71"/>
                  <a:gd name="T49" fmla="*/ 3 h 60"/>
                  <a:gd name="T50" fmla="*/ 9 w 71"/>
                  <a:gd name="T51" fmla="*/ 3 h 60"/>
                  <a:gd name="T52" fmla="*/ 10 w 71"/>
                  <a:gd name="T53" fmla="*/ 4 h 60"/>
                  <a:gd name="T54" fmla="*/ 6 w 71"/>
                  <a:gd name="T55" fmla="*/ 7 h 60"/>
                  <a:gd name="T56" fmla="*/ 6 w 71"/>
                  <a:gd name="T57" fmla="*/ 6 h 60"/>
                  <a:gd name="T58" fmla="*/ 9 w 71"/>
                  <a:gd name="T59" fmla="*/ 3 h 60"/>
                  <a:gd name="T60" fmla="*/ 10 w 71"/>
                  <a:gd name="T61" fmla="*/ 4 h 60"/>
                  <a:gd name="T62" fmla="*/ 11 w 71"/>
                  <a:gd name="T63" fmla="*/ 5 h 60"/>
                  <a:gd name="T64" fmla="*/ 8 w 71"/>
                  <a:gd name="T65" fmla="*/ 9 h 60"/>
                  <a:gd name="T66" fmla="*/ 6 w 71"/>
                  <a:gd name="T67" fmla="*/ 7 h 60"/>
                  <a:gd name="T68" fmla="*/ 10 w 71"/>
                  <a:gd name="T69" fmla="*/ 4 h 60"/>
                  <a:gd name="T70" fmla="*/ 11 w 71"/>
                  <a:gd name="T71" fmla="*/ 5 h 60"/>
                  <a:gd name="T72" fmla="*/ 15 w 71"/>
                  <a:gd name="T73" fmla="*/ 8 h 60"/>
                  <a:gd name="T74" fmla="*/ 11 w 71"/>
                  <a:gd name="T75" fmla="*/ 12 h 60"/>
                  <a:gd name="T76" fmla="*/ 8 w 71"/>
                  <a:gd name="T77" fmla="*/ 9 h 60"/>
                  <a:gd name="T78" fmla="*/ 11 w 71"/>
                  <a:gd name="T79" fmla="*/ 5 h 60"/>
                  <a:gd name="T80" fmla="*/ 15 w 71"/>
                  <a:gd name="T81" fmla="*/ 8 h 60"/>
                  <a:gd name="T82" fmla="*/ 18 w 71"/>
                  <a:gd name="T83" fmla="*/ 12 h 60"/>
                  <a:gd name="T84" fmla="*/ 14 w 71"/>
                  <a:gd name="T85" fmla="*/ 15 h 60"/>
                  <a:gd name="T86" fmla="*/ 11 w 71"/>
                  <a:gd name="T87" fmla="*/ 12 h 60"/>
                  <a:gd name="T88" fmla="*/ 15 w 71"/>
                  <a:gd name="T89" fmla="*/ 8 h 60"/>
                  <a:gd name="T90" fmla="*/ 14 w 71"/>
                  <a:gd name="T91" fmla="*/ 15 h 60"/>
                  <a:gd name="T92" fmla="*/ 0 w 71"/>
                  <a:gd name="T93" fmla="*/ 1 h 60"/>
                  <a:gd name="T94" fmla="*/ 14 w 71"/>
                  <a:gd name="T95" fmla="*/ 15 h 60"/>
                  <a:gd name="T96" fmla="*/ 16 w 71"/>
                  <a:gd name="T97" fmla="*/ 13 h 60"/>
                  <a:gd name="T98" fmla="*/ 14 w 71"/>
                  <a:gd name="T99" fmla="*/ 15 h 6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71"/>
                  <a:gd name="T151" fmla="*/ 0 h 60"/>
                  <a:gd name="T152" fmla="*/ 71 w 71"/>
                  <a:gd name="T153" fmla="*/ 60 h 6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71" h="60">
                    <a:moveTo>
                      <a:pt x="9" y="17"/>
                    </a:moveTo>
                    <a:lnTo>
                      <a:pt x="8" y="17"/>
                    </a:lnTo>
                    <a:lnTo>
                      <a:pt x="7" y="16"/>
                    </a:lnTo>
                    <a:lnTo>
                      <a:pt x="13" y="9"/>
                    </a:lnTo>
                    <a:lnTo>
                      <a:pt x="9" y="17"/>
                    </a:lnTo>
                    <a:close/>
                    <a:moveTo>
                      <a:pt x="18" y="0"/>
                    </a:moveTo>
                    <a:lnTo>
                      <a:pt x="24" y="3"/>
                    </a:lnTo>
                    <a:lnTo>
                      <a:pt x="15" y="20"/>
                    </a:lnTo>
                    <a:lnTo>
                      <a:pt x="9" y="17"/>
                    </a:lnTo>
                    <a:lnTo>
                      <a:pt x="18" y="0"/>
                    </a:lnTo>
                    <a:close/>
                    <a:moveTo>
                      <a:pt x="24" y="3"/>
                    </a:moveTo>
                    <a:lnTo>
                      <a:pt x="24" y="3"/>
                    </a:lnTo>
                    <a:lnTo>
                      <a:pt x="25" y="3"/>
                    </a:lnTo>
                    <a:lnTo>
                      <a:pt x="20" y="11"/>
                    </a:lnTo>
                    <a:lnTo>
                      <a:pt x="24" y="3"/>
                    </a:lnTo>
                    <a:close/>
                    <a:moveTo>
                      <a:pt x="25" y="3"/>
                    </a:moveTo>
                    <a:lnTo>
                      <a:pt x="34" y="10"/>
                    </a:lnTo>
                    <a:lnTo>
                      <a:pt x="24" y="26"/>
                    </a:lnTo>
                    <a:lnTo>
                      <a:pt x="14" y="20"/>
                    </a:lnTo>
                    <a:lnTo>
                      <a:pt x="25" y="3"/>
                    </a:lnTo>
                    <a:close/>
                    <a:moveTo>
                      <a:pt x="34" y="10"/>
                    </a:moveTo>
                    <a:lnTo>
                      <a:pt x="35" y="11"/>
                    </a:lnTo>
                    <a:lnTo>
                      <a:pt x="36" y="11"/>
                    </a:lnTo>
                    <a:lnTo>
                      <a:pt x="30" y="18"/>
                    </a:lnTo>
                    <a:lnTo>
                      <a:pt x="34" y="10"/>
                    </a:lnTo>
                    <a:close/>
                    <a:moveTo>
                      <a:pt x="36" y="11"/>
                    </a:moveTo>
                    <a:lnTo>
                      <a:pt x="40" y="14"/>
                    </a:lnTo>
                    <a:lnTo>
                      <a:pt x="25" y="28"/>
                    </a:lnTo>
                    <a:lnTo>
                      <a:pt x="22" y="24"/>
                    </a:lnTo>
                    <a:lnTo>
                      <a:pt x="36" y="11"/>
                    </a:lnTo>
                    <a:close/>
                    <a:moveTo>
                      <a:pt x="40" y="14"/>
                    </a:moveTo>
                    <a:lnTo>
                      <a:pt x="45" y="21"/>
                    </a:lnTo>
                    <a:lnTo>
                      <a:pt x="32" y="34"/>
                    </a:lnTo>
                    <a:lnTo>
                      <a:pt x="25" y="28"/>
                    </a:lnTo>
                    <a:lnTo>
                      <a:pt x="40" y="14"/>
                    </a:lnTo>
                    <a:close/>
                    <a:moveTo>
                      <a:pt x="45" y="21"/>
                    </a:moveTo>
                    <a:lnTo>
                      <a:pt x="58" y="33"/>
                    </a:lnTo>
                    <a:lnTo>
                      <a:pt x="45" y="48"/>
                    </a:lnTo>
                    <a:lnTo>
                      <a:pt x="32" y="34"/>
                    </a:lnTo>
                    <a:lnTo>
                      <a:pt x="45" y="21"/>
                    </a:lnTo>
                    <a:close/>
                    <a:moveTo>
                      <a:pt x="58" y="33"/>
                    </a:moveTo>
                    <a:lnTo>
                      <a:pt x="71" y="46"/>
                    </a:lnTo>
                    <a:lnTo>
                      <a:pt x="57" y="60"/>
                    </a:lnTo>
                    <a:lnTo>
                      <a:pt x="45" y="48"/>
                    </a:lnTo>
                    <a:lnTo>
                      <a:pt x="58" y="33"/>
                    </a:lnTo>
                    <a:close/>
                    <a:moveTo>
                      <a:pt x="57" y="60"/>
                    </a:moveTo>
                    <a:lnTo>
                      <a:pt x="0" y="2"/>
                    </a:lnTo>
                    <a:lnTo>
                      <a:pt x="57" y="60"/>
                    </a:lnTo>
                    <a:lnTo>
                      <a:pt x="64" y="53"/>
                    </a:lnTo>
                    <a:lnTo>
                      <a:pt x="57" y="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99" name="Freeform 1491">
                <a:extLst>
                  <a:ext uri="{FF2B5EF4-FFF2-40B4-BE49-F238E27FC236}">
                    <a16:creationId xmlns:a16="http://schemas.microsoft.com/office/drawing/2014/main" id="{BAB8DDFB-D9D3-4740-8D45-EB68A9A495E9}"/>
                  </a:ext>
                </a:extLst>
              </p:cNvPr>
              <p:cNvSpPr>
                <a:spLocks noEditPoints="1"/>
              </p:cNvSpPr>
              <p:nvPr/>
            </p:nvSpPr>
            <p:spPr bwMode="auto">
              <a:xfrm>
                <a:off x="1944" y="1330"/>
                <a:ext cx="27" cy="26"/>
              </a:xfrm>
              <a:custGeom>
                <a:avLst/>
                <a:gdLst>
                  <a:gd name="T0" fmla="*/ 7 w 106"/>
                  <a:gd name="T1" fmla="*/ 7 h 105"/>
                  <a:gd name="T2" fmla="*/ 12 w 106"/>
                  <a:gd name="T3" fmla="*/ 12 h 105"/>
                  <a:gd name="T4" fmla="*/ 9 w 106"/>
                  <a:gd name="T5" fmla="*/ 15 h 105"/>
                  <a:gd name="T6" fmla="*/ 4 w 106"/>
                  <a:gd name="T7" fmla="*/ 10 h 105"/>
                  <a:gd name="T8" fmla="*/ 7 w 106"/>
                  <a:gd name="T9" fmla="*/ 7 h 105"/>
                  <a:gd name="T10" fmla="*/ 12 w 106"/>
                  <a:gd name="T11" fmla="*/ 12 h 105"/>
                  <a:gd name="T12" fmla="*/ 27 w 106"/>
                  <a:gd name="T13" fmla="*/ 26 h 105"/>
                  <a:gd name="T14" fmla="*/ 12 w 106"/>
                  <a:gd name="T15" fmla="*/ 12 h 105"/>
                  <a:gd name="T16" fmla="*/ 11 w 106"/>
                  <a:gd name="T17" fmla="*/ 13 h 105"/>
                  <a:gd name="T18" fmla="*/ 12 w 106"/>
                  <a:gd name="T19" fmla="*/ 12 h 105"/>
                  <a:gd name="T20" fmla="*/ 12 w 106"/>
                  <a:gd name="T21" fmla="*/ 12 h 105"/>
                  <a:gd name="T22" fmla="*/ 17 w 106"/>
                  <a:gd name="T23" fmla="*/ 16 h 105"/>
                  <a:gd name="T24" fmla="*/ 14 w 106"/>
                  <a:gd name="T25" fmla="*/ 20 h 105"/>
                  <a:gd name="T26" fmla="*/ 9 w 106"/>
                  <a:gd name="T27" fmla="*/ 15 h 105"/>
                  <a:gd name="T28" fmla="*/ 12 w 106"/>
                  <a:gd name="T29" fmla="*/ 12 h 105"/>
                  <a:gd name="T30" fmla="*/ 17 w 106"/>
                  <a:gd name="T31" fmla="*/ 16 h 105"/>
                  <a:gd name="T32" fmla="*/ 0 w 106"/>
                  <a:gd name="T33" fmla="*/ 0 h 105"/>
                  <a:gd name="T34" fmla="*/ 17 w 106"/>
                  <a:gd name="T35" fmla="*/ 16 h 105"/>
                  <a:gd name="T36" fmla="*/ 16 w 106"/>
                  <a:gd name="T37" fmla="*/ 18 h 105"/>
                  <a:gd name="T38" fmla="*/ 17 w 106"/>
                  <a:gd name="T39" fmla="*/ 16 h 10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6"/>
                  <a:gd name="T61" fmla="*/ 0 h 105"/>
                  <a:gd name="T62" fmla="*/ 106 w 106"/>
                  <a:gd name="T63" fmla="*/ 105 h 10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6" h="105">
                    <a:moveTo>
                      <a:pt x="29" y="28"/>
                    </a:moveTo>
                    <a:lnTo>
                      <a:pt x="48" y="47"/>
                    </a:lnTo>
                    <a:lnTo>
                      <a:pt x="34" y="60"/>
                    </a:lnTo>
                    <a:lnTo>
                      <a:pt x="15" y="42"/>
                    </a:lnTo>
                    <a:lnTo>
                      <a:pt x="29" y="28"/>
                    </a:lnTo>
                    <a:close/>
                    <a:moveTo>
                      <a:pt x="48" y="47"/>
                    </a:moveTo>
                    <a:lnTo>
                      <a:pt x="106" y="105"/>
                    </a:lnTo>
                    <a:lnTo>
                      <a:pt x="48" y="47"/>
                    </a:lnTo>
                    <a:lnTo>
                      <a:pt x="42" y="54"/>
                    </a:lnTo>
                    <a:lnTo>
                      <a:pt x="48" y="47"/>
                    </a:lnTo>
                    <a:close/>
                    <a:moveTo>
                      <a:pt x="48" y="47"/>
                    </a:moveTo>
                    <a:lnTo>
                      <a:pt x="67" y="66"/>
                    </a:lnTo>
                    <a:lnTo>
                      <a:pt x="54" y="80"/>
                    </a:lnTo>
                    <a:lnTo>
                      <a:pt x="34" y="60"/>
                    </a:lnTo>
                    <a:lnTo>
                      <a:pt x="48" y="47"/>
                    </a:lnTo>
                    <a:close/>
                    <a:moveTo>
                      <a:pt x="67" y="66"/>
                    </a:moveTo>
                    <a:lnTo>
                      <a:pt x="0" y="0"/>
                    </a:lnTo>
                    <a:lnTo>
                      <a:pt x="67" y="66"/>
                    </a:lnTo>
                    <a:lnTo>
                      <a:pt x="61" y="74"/>
                    </a:lnTo>
                    <a:lnTo>
                      <a:pt x="67" y="6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00" name="Freeform 1492">
                <a:extLst>
                  <a:ext uri="{FF2B5EF4-FFF2-40B4-BE49-F238E27FC236}">
                    <a16:creationId xmlns:a16="http://schemas.microsoft.com/office/drawing/2014/main" id="{6329BA84-1198-4287-913C-9F488239C752}"/>
                  </a:ext>
                </a:extLst>
              </p:cNvPr>
              <p:cNvSpPr>
                <a:spLocks noEditPoints="1"/>
              </p:cNvSpPr>
              <p:nvPr/>
            </p:nvSpPr>
            <p:spPr bwMode="auto">
              <a:xfrm>
                <a:off x="1958" y="1346"/>
                <a:ext cx="15" cy="15"/>
              </a:xfrm>
              <a:custGeom>
                <a:avLst/>
                <a:gdLst>
                  <a:gd name="T0" fmla="*/ 3 w 58"/>
                  <a:gd name="T1" fmla="*/ 0 h 61"/>
                  <a:gd name="T2" fmla="*/ 9 w 58"/>
                  <a:gd name="T3" fmla="*/ 6 h 61"/>
                  <a:gd name="T4" fmla="*/ 6 w 58"/>
                  <a:gd name="T5" fmla="*/ 9 h 61"/>
                  <a:gd name="T6" fmla="*/ 0 w 58"/>
                  <a:gd name="T7" fmla="*/ 3 h 61"/>
                  <a:gd name="T8" fmla="*/ 3 w 58"/>
                  <a:gd name="T9" fmla="*/ 0 h 61"/>
                  <a:gd name="T10" fmla="*/ 9 w 58"/>
                  <a:gd name="T11" fmla="*/ 6 h 61"/>
                  <a:gd name="T12" fmla="*/ 9 w 58"/>
                  <a:gd name="T13" fmla="*/ 6 h 61"/>
                  <a:gd name="T14" fmla="*/ 9 w 58"/>
                  <a:gd name="T15" fmla="*/ 6 h 61"/>
                  <a:gd name="T16" fmla="*/ 8 w 58"/>
                  <a:gd name="T17" fmla="*/ 7 h 61"/>
                  <a:gd name="T18" fmla="*/ 9 w 58"/>
                  <a:gd name="T19" fmla="*/ 6 h 61"/>
                  <a:gd name="T20" fmla="*/ 9 w 58"/>
                  <a:gd name="T21" fmla="*/ 6 h 61"/>
                  <a:gd name="T22" fmla="*/ 15 w 58"/>
                  <a:gd name="T23" fmla="*/ 12 h 61"/>
                  <a:gd name="T24" fmla="*/ 11 w 58"/>
                  <a:gd name="T25" fmla="*/ 15 h 61"/>
                  <a:gd name="T26" fmla="*/ 6 w 58"/>
                  <a:gd name="T27" fmla="*/ 9 h 61"/>
                  <a:gd name="T28" fmla="*/ 9 w 58"/>
                  <a:gd name="T29" fmla="*/ 6 h 6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8"/>
                  <a:gd name="T46" fmla="*/ 0 h 61"/>
                  <a:gd name="T47" fmla="*/ 58 w 58"/>
                  <a:gd name="T48" fmla="*/ 61 h 6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8" h="61">
                    <a:moveTo>
                      <a:pt x="13" y="0"/>
                    </a:moveTo>
                    <a:lnTo>
                      <a:pt x="35" y="23"/>
                    </a:lnTo>
                    <a:lnTo>
                      <a:pt x="22" y="36"/>
                    </a:lnTo>
                    <a:lnTo>
                      <a:pt x="0" y="14"/>
                    </a:lnTo>
                    <a:lnTo>
                      <a:pt x="13" y="0"/>
                    </a:lnTo>
                    <a:close/>
                    <a:moveTo>
                      <a:pt x="35" y="23"/>
                    </a:moveTo>
                    <a:lnTo>
                      <a:pt x="36" y="23"/>
                    </a:lnTo>
                    <a:lnTo>
                      <a:pt x="29" y="30"/>
                    </a:lnTo>
                    <a:lnTo>
                      <a:pt x="35" y="23"/>
                    </a:lnTo>
                    <a:close/>
                    <a:moveTo>
                      <a:pt x="36" y="23"/>
                    </a:moveTo>
                    <a:lnTo>
                      <a:pt x="58" y="48"/>
                    </a:lnTo>
                    <a:lnTo>
                      <a:pt x="44" y="61"/>
                    </a:lnTo>
                    <a:lnTo>
                      <a:pt x="22" y="35"/>
                    </a:lnTo>
                    <a:lnTo>
                      <a:pt x="36"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01" name="Freeform 1493">
                <a:extLst>
                  <a:ext uri="{FF2B5EF4-FFF2-40B4-BE49-F238E27FC236}">
                    <a16:creationId xmlns:a16="http://schemas.microsoft.com/office/drawing/2014/main" id="{3AD95644-7EDE-4E1C-9214-C1BCA7F9F552}"/>
                  </a:ext>
                </a:extLst>
              </p:cNvPr>
              <p:cNvSpPr>
                <a:spLocks/>
              </p:cNvSpPr>
              <p:nvPr/>
            </p:nvSpPr>
            <p:spPr bwMode="auto">
              <a:xfrm>
                <a:off x="1969" y="1360"/>
                <a:ext cx="2" cy="2"/>
              </a:xfrm>
              <a:custGeom>
                <a:avLst/>
                <a:gdLst>
                  <a:gd name="T0" fmla="*/ 0 w 7"/>
                  <a:gd name="T1" fmla="*/ 2 h 7"/>
                  <a:gd name="T2" fmla="*/ 0 w 7"/>
                  <a:gd name="T3" fmla="*/ 2 h 7"/>
                  <a:gd name="T4" fmla="*/ 0 w 7"/>
                  <a:gd name="T5" fmla="*/ 2 h 7"/>
                  <a:gd name="T6" fmla="*/ 2 w 7"/>
                  <a:gd name="T7" fmla="*/ 0 h 7"/>
                  <a:gd name="T8" fmla="*/ 0 w 7"/>
                  <a:gd name="T9" fmla="*/ 2 h 7"/>
                  <a:gd name="T10" fmla="*/ 0 60000 65536"/>
                  <a:gd name="T11" fmla="*/ 0 60000 65536"/>
                  <a:gd name="T12" fmla="*/ 0 60000 65536"/>
                  <a:gd name="T13" fmla="*/ 0 60000 65536"/>
                  <a:gd name="T14" fmla="*/ 0 60000 65536"/>
                  <a:gd name="T15" fmla="*/ 0 w 7"/>
                  <a:gd name="T16" fmla="*/ 0 h 7"/>
                  <a:gd name="T17" fmla="*/ 7 w 7"/>
                  <a:gd name="T18" fmla="*/ 7 h 7"/>
                </a:gdLst>
                <a:ahLst/>
                <a:cxnLst>
                  <a:cxn ang="T10">
                    <a:pos x="T0" y="T1"/>
                  </a:cxn>
                  <a:cxn ang="T11">
                    <a:pos x="T2" y="T3"/>
                  </a:cxn>
                  <a:cxn ang="T12">
                    <a:pos x="T4" y="T5"/>
                  </a:cxn>
                  <a:cxn ang="T13">
                    <a:pos x="T6" y="T7"/>
                  </a:cxn>
                  <a:cxn ang="T14">
                    <a:pos x="T8" y="T9"/>
                  </a:cxn>
                </a:cxnLst>
                <a:rect l="T15" t="T16" r="T17" b="T18"/>
                <a:pathLst>
                  <a:path w="7" h="7">
                    <a:moveTo>
                      <a:pt x="0" y="7"/>
                    </a:moveTo>
                    <a:lnTo>
                      <a:pt x="0" y="7"/>
                    </a:lnTo>
                    <a:lnTo>
                      <a:pt x="0" y="6"/>
                    </a:lnTo>
                    <a:lnTo>
                      <a:pt x="7" y="0"/>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02" name="Freeform 1494">
                <a:extLst>
                  <a:ext uri="{FF2B5EF4-FFF2-40B4-BE49-F238E27FC236}">
                    <a16:creationId xmlns:a16="http://schemas.microsoft.com/office/drawing/2014/main" id="{D03389F7-754B-481C-A69C-560972C34A35}"/>
                  </a:ext>
                </a:extLst>
              </p:cNvPr>
              <p:cNvSpPr>
                <a:spLocks noEditPoints="1"/>
              </p:cNvSpPr>
              <p:nvPr/>
            </p:nvSpPr>
            <p:spPr bwMode="auto">
              <a:xfrm>
                <a:off x="1945" y="1355"/>
                <a:ext cx="9" cy="9"/>
              </a:xfrm>
              <a:custGeom>
                <a:avLst/>
                <a:gdLst>
                  <a:gd name="T0" fmla="*/ 9 w 35"/>
                  <a:gd name="T1" fmla="*/ 5 h 37"/>
                  <a:gd name="T2" fmla="*/ 9 w 35"/>
                  <a:gd name="T3" fmla="*/ 5 h 37"/>
                  <a:gd name="T4" fmla="*/ 9 w 35"/>
                  <a:gd name="T5" fmla="*/ 6 h 37"/>
                  <a:gd name="T6" fmla="*/ 7 w 35"/>
                  <a:gd name="T7" fmla="*/ 7 h 37"/>
                  <a:gd name="T8" fmla="*/ 9 w 35"/>
                  <a:gd name="T9" fmla="*/ 5 h 37"/>
                  <a:gd name="T10" fmla="*/ 6 w 35"/>
                  <a:gd name="T11" fmla="*/ 9 h 37"/>
                  <a:gd name="T12" fmla="*/ 0 w 35"/>
                  <a:gd name="T13" fmla="*/ 3 h 37"/>
                  <a:gd name="T14" fmla="*/ 3 w 35"/>
                  <a:gd name="T15" fmla="*/ 0 h 37"/>
                  <a:gd name="T16" fmla="*/ 9 w 35"/>
                  <a:gd name="T17" fmla="*/ 5 h 37"/>
                  <a:gd name="T18" fmla="*/ 6 w 35"/>
                  <a:gd name="T19" fmla="*/ 9 h 3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5"/>
                  <a:gd name="T31" fmla="*/ 0 h 37"/>
                  <a:gd name="T32" fmla="*/ 35 w 35"/>
                  <a:gd name="T33" fmla="*/ 37 h 3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5" h="37">
                    <a:moveTo>
                      <a:pt x="35" y="22"/>
                    </a:moveTo>
                    <a:lnTo>
                      <a:pt x="35" y="22"/>
                    </a:lnTo>
                    <a:lnTo>
                      <a:pt x="35" y="23"/>
                    </a:lnTo>
                    <a:lnTo>
                      <a:pt x="29" y="29"/>
                    </a:lnTo>
                    <a:lnTo>
                      <a:pt x="35" y="22"/>
                    </a:lnTo>
                    <a:close/>
                    <a:moveTo>
                      <a:pt x="22" y="37"/>
                    </a:moveTo>
                    <a:lnTo>
                      <a:pt x="0" y="13"/>
                    </a:lnTo>
                    <a:lnTo>
                      <a:pt x="13" y="0"/>
                    </a:lnTo>
                    <a:lnTo>
                      <a:pt x="35" y="22"/>
                    </a:lnTo>
                    <a:lnTo>
                      <a:pt x="22" y="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03" name="Freeform 1495">
                <a:extLst>
                  <a:ext uri="{FF2B5EF4-FFF2-40B4-BE49-F238E27FC236}">
                    <a16:creationId xmlns:a16="http://schemas.microsoft.com/office/drawing/2014/main" id="{769A15EE-9647-4C48-B127-2A6EB7FED4AE}"/>
                  </a:ext>
                </a:extLst>
              </p:cNvPr>
              <p:cNvSpPr>
                <a:spLocks noEditPoints="1"/>
              </p:cNvSpPr>
              <p:nvPr/>
            </p:nvSpPr>
            <p:spPr bwMode="auto">
              <a:xfrm>
                <a:off x="1941" y="1351"/>
                <a:ext cx="8" cy="8"/>
              </a:xfrm>
              <a:custGeom>
                <a:avLst/>
                <a:gdLst>
                  <a:gd name="T0" fmla="*/ 8 w 32"/>
                  <a:gd name="T1" fmla="*/ 4 h 31"/>
                  <a:gd name="T2" fmla="*/ 8 w 32"/>
                  <a:gd name="T3" fmla="*/ 4 h 31"/>
                  <a:gd name="T4" fmla="*/ 8 w 32"/>
                  <a:gd name="T5" fmla="*/ 4 h 31"/>
                  <a:gd name="T6" fmla="*/ 7 w 32"/>
                  <a:gd name="T7" fmla="*/ 6 h 31"/>
                  <a:gd name="T8" fmla="*/ 8 w 32"/>
                  <a:gd name="T9" fmla="*/ 4 h 31"/>
                  <a:gd name="T10" fmla="*/ 5 w 32"/>
                  <a:gd name="T11" fmla="*/ 8 h 31"/>
                  <a:gd name="T12" fmla="*/ 0 w 32"/>
                  <a:gd name="T13" fmla="*/ 4 h 31"/>
                  <a:gd name="T14" fmla="*/ 3 w 32"/>
                  <a:gd name="T15" fmla="*/ 0 h 31"/>
                  <a:gd name="T16" fmla="*/ 8 w 32"/>
                  <a:gd name="T17" fmla="*/ 4 h 31"/>
                  <a:gd name="T18" fmla="*/ 5 w 32"/>
                  <a:gd name="T19" fmla="*/ 8 h 3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2"/>
                  <a:gd name="T31" fmla="*/ 0 h 31"/>
                  <a:gd name="T32" fmla="*/ 32 w 32"/>
                  <a:gd name="T33" fmla="*/ 31 h 3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2" h="31">
                    <a:moveTo>
                      <a:pt x="31" y="16"/>
                    </a:moveTo>
                    <a:lnTo>
                      <a:pt x="32" y="16"/>
                    </a:lnTo>
                    <a:lnTo>
                      <a:pt x="26" y="23"/>
                    </a:lnTo>
                    <a:lnTo>
                      <a:pt x="31" y="16"/>
                    </a:lnTo>
                    <a:close/>
                    <a:moveTo>
                      <a:pt x="19" y="31"/>
                    </a:moveTo>
                    <a:lnTo>
                      <a:pt x="0" y="14"/>
                    </a:lnTo>
                    <a:lnTo>
                      <a:pt x="13" y="0"/>
                    </a:lnTo>
                    <a:lnTo>
                      <a:pt x="31" y="16"/>
                    </a:lnTo>
                    <a:lnTo>
                      <a:pt x="19"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04" name="Freeform 1496">
                <a:extLst>
                  <a:ext uri="{FF2B5EF4-FFF2-40B4-BE49-F238E27FC236}">
                    <a16:creationId xmlns:a16="http://schemas.microsoft.com/office/drawing/2014/main" id="{FA3FDB9C-D199-4DC2-9B2E-CECC582CC36A}"/>
                  </a:ext>
                </a:extLst>
              </p:cNvPr>
              <p:cNvSpPr>
                <a:spLocks/>
              </p:cNvSpPr>
              <p:nvPr/>
            </p:nvSpPr>
            <p:spPr bwMode="auto">
              <a:xfrm>
                <a:off x="1942" y="1350"/>
                <a:ext cx="2" cy="3"/>
              </a:xfrm>
              <a:custGeom>
                <a:avLst/>
                <a:gdLst>
                  <a:gd name="T0" fmla="*/ 0 w 7"/>
                  <a:gd name="T1" fmla="*/ 0 h 10"/>
                  <a:gd name="T2" fmla="*/ 1 w 7"/>
                  <a:gd name="T3" fmla="*/ 0 h 10"/>
                  <a:gd name="T4" fmla="*/ 2 w 7"/>
                  <a:gd name="T5" fmla="*/ 1 h 10"/>
                  <a:gd name="T6" fmla="*/ 0 w 7"/>
                  <a:gd name="T7" fmla="*/ 3 h 10"/>
                  <a:gd name="T8" fmla="*/ 0 w 7"/>
                  <a:gd name="T9" fmla="*/ 0 h 10"/>
                  <a:gd name="T10" fmla="*/ 0 60000 65536"/>
                  <a:gd name="T11" fmla="*/ 0 60000 65536"/>
                  <a:gd name="T12" fmla="*/ 0 60000 65536"/>
                  <a:gd name="T13" fmla="*/ 0 60000 65536"/>
                  <a:gd name="T14" fmla="*/ 0 60000 65536"/>
                  <a:gd name="T15" fmla="*/ 0 w 7"/>
                  <a:gd name="T16" fmla="*/ 0 h 10"/>
                  <a:gd name="T17" fmla="*/ 7 w 7"/>
                  <a:gd name="T18" fmla="*/ 10 h 10"/>
                </a:gdLst>
                <a:ahLst/>
                <a:cxnLst>
                  <a:cxn ang="T10">
                    <a:pos x="T0" y="T1"/>
                  </a:cxn>
                  <a:cxn ang="T11">
                    <a:pos x="T2" y="T3"/>
                  </a:cxn>
                  <a:cxn ang="T12">
                    <a:pos x="T4" y="T5"/>
                  </a:cxn>
                  <a:cxn ang="T13">
                    <a:pos x="T6" y="T7"/>
                  </a:cxn>
                  <a:cxn ang="T14">
                    <a:pos x="T8" y="T9"/>
                  </a:cxn>
                </a:cxnLst>
                <a:rect l="T15" t="T16" r="T17" b="T18"/>
                <a:pathLst>
                  <a:path w="7" h="10">
                    <a:moveTo>
                      <a:pt x="0" y="0"/>
                    </a:moveTo>
                    <a:lnTo>
                      <a:pt x="4" y="0"/>
                    </a:lnTo>
                    <a:lnTo>
                      <a:pt x="7" y="3"/>
                    </a:lnTo>
                    <a:lnTo>
                      <a:pt x="0" y="1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05" name="Freeform 1497">
                <a:extLst>
                  <a:ext uri="{FF2B5EF4-FFF2-40B4-BE49-F238E27FC236}">
                    <a16:creationId xmlns:a16="http://schemas.microsoft.com/office/drawing/2014/main" id="{F8B69A28-F3B2-4124-91EF-F6624F4C9DB1}"/>
                  </a:ext>
                </a:extLst>
              </p:cNvPr>
              <p:cNvSpPr>
                <a:spLocks noEditPoints="1"/>
              </p:cNvSpPr>
              <p:nvPr/>
            </p:nvSpPr>
            <p:spPr bwMode="auto">
              <a:xfrm>
                <a:off x="1936" y="1350"/>
                <a:ext cx="6" cy="7"/>
              </a:xfrm>
              <a:custGeom>
                <a:avLst/>
                <a:gdLst>
                  <a:gd name="T0" fmla="*/ 6 w 25"/>
                  <a:gd name="T1" fmla="*/ 5 h 26"/>
                  <a:gd name="T2" fmla="*/ 4 w 25"/>
                  <a:gd name="T3" fmla="*/ 5 h 26"/>
                  <a:gd name="T4" fmla="*/ 4 w 25"/>
                  <a:gd name="T5" fmla="*/ 0 h 26"/>
                  <a:gd name="T6" fmla="*/ 6 w 25"/>
                  <a:gd name="T7" fmla="*/ 0 h 26"/>
                  <a:gd name="T8" fmla="*/ 6 w 25"/>
                  <a:gd name="T9" fmla="*/ 5 h 26"/>
                  <a:gd name="T10" fmla="*/ 2 w 25"/>
                  <a:gd name="T11" fmla="*/ 1 h 26"/>
                  <a:gd name="T12" fmla="*/ 3 w 25"/>
                  <a:gd name="T13" fmla="*/ 0 h 26"/>
                  <a:gd name="T14" fmla="*/ 4 w 25"/>
                  <a:gd name="T15" fmla="*/ 0 h 26"/>
                  <a:gd name="T16" fmla="*/ 4 w 25"/>
                  <a:gd name="T17" fmla="*/ 3 h 26"/>
                  <a:gd name="T18" fmla="*/ 2 w 25"/>
                  <a:gd name="T19" fmla="*/ 1 h 26"/>
                  <a:gd name="T20" fmla="*/ 6 w 25"/>
                  <a:gd name="T21" fmla="*/ 5 h 26"/>
                  <a:gd name="T22" fmla="*/ 4 w 25"/>
                  <a:gd name="T23" fmla="*/ 6 h 26"/>
                  <a:gd name="T24" fmla="*/ 1 w 25"/>
                  <a:gd name="T25" fmla="*/ 3 h 26"/>
                  <a:gd name="T26" fmla="*/ 2 w 25"/>
                  <a:gd name="T27" fmla="*/ 1 h 26"/>
                  <a:gd name="T28" fmla="*/ 6 w 25"/>
                  <a:gd name="T29" fmla="*/ 5 h 26"/>
                  <a:gd name="T30" fmla="*/ 0 w 25"/>
                  <a:gd name="T31" fmla="*/ 5 h 26"/>
                  <a:gd name="T32" fmla="*/ 0 w 25"/>
                  <a:gd name="T33" fmla="*/ 4 h 26"/>
                  <a:gd name="T34" fmla="*/ 1 w 25"/>
                  <a:gd name="T35" fmla="*/ 3 h 26"/>
                  <a:gd name="T36" fmla="*/ 2 w 25"/>
                  <a:gd name="T37" fmla="*/ 5 h 26"/>
                  <a:gd name="T38" fmla="*/ 0 w 25"/>
                  <a:gd name="T39" fmla="*/ 5 h 26"/>
                  <a:gd name="T40" fmla="*/ 5 w 25"/>
                  <a:gd name="T41" fmla="*/ 5 h 26"/>
                  <a:gd name="T42" fmla="*/ 5 w 25"/>
                  <a:gd name="T43" fmla="*/ 7 h 26"/>
                  <a:gd name="T44" fmla="*/ 0 w 25"/>
                  <a:gd name="T45" fmla="*/ 7 h 26"/>
                  <a:gd name="T46" fmla="*/ 0 w 25"/>
                  <a:gd name="T47" fmla="*/ 5 h 26"/>
                  <a:gd name="T48" fmla="*/ 5 w 25"/>
                  <a:gd name="T49" fmla="*/ 5 h 2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5"/>
                  <a:gd name="T76" fmla="*/ 0 h 26"/>
                  <a:gd name="T77" fmla="*/ 25 w 25"/>
                  <a:gd name="T78" fmla="*/ 26 h 2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5" h="26">
                    <a:moveTo>
                      <a:pt x="25" y="19"/>
                    </a:moveTo>
                    <a:lnTo>
                      <a:pt x="16" y="19"/>
                    </a:lnTo>
                    <a:lnTo>
                      <a:pt x="16" y="0"/>
                    </a:lnTo>
                    <a:lnTo>
                      <a:pt x="25" y="0"/>
                    </a:lnTo>
                    <a:lnTo>
                      <a:pt x="25" y="19"/>
                    </a:lnTo>
                    <a:close/>
                    <a:moveTo>
                      <a:pt x="10" y="4"/>
                    </a:moveTo>
                    <a:lnTo>
                      <a:pt x="12" y="0"/>
                    </a:lnTo>
                    <a:lnTo>
                      <a:pt x="16" y="0"/>
                    </a:lnTo>
                    <a:lnTo>
                      <a:pt x="16" y="10"/>
                    </a:lnTo>
                    <a:lnTo>
                      <a:pt x="10" y="4"/>
                    </a:lnTo>
                    <a:close/>
                    <a:moveTo>
                      <a:pt x="23" y="17"/>
                    </a:moveTo>
                    <a:lnTo>
                      <a:pt x="16" y="24"/>
                    </a:lnTo>
                    <a:lnTo>
                      <a:pt x="3" y="10"/>
                    </a:lnTo>
                    <a:lnTo>
                      <a:pt x="10" y="4"/>
                    </a:lnTo>
                    <a:lnTo>
                      <a:pt x="23" y="17"/>
                    </a:lnTo>
                    <a:close/>
                    <a:moveTo>
                      <a:pt x="0" y="17"/>
                    </a:moveTo>
                    <a:lnTo>
                      <a:pt x="0" y="13"/>
                    </a:lnTo>
                    <a:lnTo>
                      <a:pt x="3" y="10"/>
                    </a:lnTo>
                    <a:lnTo>
                      <a:pt x="10" y="17"/>
                    </a:lnTo>
                    <a:lnTo>
                      <a:pt x="0" y="17"/>
                    </a:lnTo>
                    <a:close/>
                    <a:moveTo>
                      <a:pt x="19" y="17"/>
                    </a:moveTo>
                    <a:lnTo>
                      <a:pt x="19" y="26"/>
                    </a:lnTo>
                    <a:lnTo>
                      <a:pt x="0" y="26"/>
                    </a:lnTo>
                    <a:lnTo>
                      <a:pt x="0" y="17"/>
                    </a:lnTo>
                    <a:lnTo>
                      <a:pt x="19"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06" name="Freeform 1498">
                <a:extLst>
                  <a:ext uri="{FF2B5EF4-FFF2-40B4-BE49-F238E27FC236}">
                    <a16:creationId xmlns:a16="http://schemas.microsoft.com/office/drawing/2014/main" id="{9BB7C413-1DA3-47B0-A2CA-856602E8E5F1}"/>
                  </a:ext>
                </a:extLst>
              </p:cNvPr>
              <p:cNvSpPr>
                <a:spLocks noEditPoints="1"/>
              </p:cNvSpPr>
              <p:nvPr/>
            </p:nvSpPr>
            <p:spPr bwMode="auto">
              <a:xfrm>
                <a:off x="1936" y="1356"/>
                <a:ext cx="5" cy="5"/>
              </a:xfrm>
              <a:custGeom>
                <a:avLst/>
                <a:gdLst>
                  <a:gd name="T0" fmla="*/ 0 w 22"/>
                  <a:gd name="T1" fmla="*/ 1 h 17"/>
                  <a:gd name="T2" fmla="*/ 0 w 22"/>
                  <a:gd name="T3" fmla="*/ 1 h 17"/>
                  <a:gd name="T4" fmla="*/ 0 w 22"/>
                  <a:gd name="T5" fmla="*/ 1 h 17"/>
                  <a:gd name="T6" fmla="*/ 2 w 22"/>
                  <a:gd name="T7" fmla="*/ 1 h 17"/>
                  <a:gd name="T8" fmla="*/ 0 w 22"/>
                  <a:gd name="T9" fmla="*/ 1 h 17"/>
                  <a:gd name="T10" fmla="*/ 4 w 22"/>
                  <a:gd name="T11" fmla="*/ 0 h 17"/>
                  <a:gd name="T12" fmla="*/ 5 w 22"/>
                  <a:gd name="T13" fmla="*/ 4 h 17"/>
                  <a:gd name="T14" fmla="*/ 1 w 22"/>
                  <a:gd name="T15" fmla="*/ 5 h 17"/>
                  <a:gd name="T16" fmla="*/ 0 w 22"/>
                  <a:gd name="T17" fmla="*/ 1 h 17"/>
                  <a:gd name="T18" fmla="*/ 4 w 22"/>
                  <a:gd name="T19" fmla="*/ 0 h 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
                  <a:gd name="T31" fmla="*/ 0 h 17"/>
                  <a:gd name="T32" fmla="*/ 22 w 22"/>
                  <a:gd name="T33" fmla="*/ 17 h 1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 h="17">
                    <a:moveTo>
                      <a:pt x="1" y="4"/>
                    </a:moveTo>
                    <a:lnTo>
                      <a:pt x="0" y="3"/>
                    </a:lnTo>
                    <a:lnTo>
                      <a:pt x="0" y="2"/>
                    </a:lnTo>
                    <a:lnTo>
                      <a:pt x="10" y="2"/>
                    </a:lnTo>
                    <a:lnTo>
                      <a:pt x="1" y="4"/>
                    </a:lnTo>
                    <a:close/>
                    <a:moveTo>
                      <a:pt x="18" y="0"/>
                    </a:moveTo>
                    <a:lnTo>
                      <a:pt x="22" y="13"/>
                    </a:lnTo>
                    <a:lnTo>
                      <a:pt x="4" y="17"/>
                    </a:lnTo>
                    <a:lnTo>
                      <a:pt x="1" y="4"/>
                    </a:lnTo>
                    <a:lnTo>
                      <a:pt x="1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07" name="Freeform 1499">
                <a:extLst>
                  <a:ext uri="{FF2B5EF4-FFF2-40B4-BE49-F238E27FC236}">
                    <a16:creationId xmlns:a16="http://schemas.microsoft.com/office/drawing/2014/main" id="{D4BD3666-7E3B-4B3E-B954-DAD4A7E2E600}"/>
                  </a:ext>
                </a:extLst>
              </p:cNvPr>
              <p:cNvSpPr>
                <a:spLocks/>
              </p:cNvSpPr>
              <p:nvPr/>
            </p:nvSpPr>
            <p:spPr bwMode="auto">
              <a:xfrm>
                <a:off x="1937" y="1360"/>
                <a:ext cx="2" cy="1"/>
              </a:xfrm>
              <a:custGeom>
                <a:avLst/>
                <a:gdLst>
                  <a:gd name="T0" fmla="*/ 0 w 9"/>
                  <a:gd name="T1" fmla="*/ 1 h 3"/>
                  <a:gd name="T2" fmla="*/ 0 w 9"/>
                  <a:gd name="T3" fmla="*/ 1 h 3"/>
                  <a:gd name="T4" fmla="*/ 0 w 9"/>
                  <a:gd name="T5" fmla="*/ 1 h 3"/>
                  <a:gd name="T6" fmla="*/ 2 w 9"/>
                  <a:gd name="T7" fmla="*/ 0 h 3"/>
                  <a:gd name="T8" fmla="*/ 0 w 9"/>
                  <a:gd name="T9" fmla="*/ 1 h 3"/>
                  <a:gd name="T10" fmla="*/ 0 60000 65536"/>
                  <a:gd name="T11" fmla="*/ 0 60000 65536"/>
                  <a:gd name="T12" fmla="*/ 0 60000 65536"/>
                  <a:gd name="T13" fmla="*/ 0 60000 65536"/>
                  <a:gd name="T14" fmla="*/ 0 60000 65536"/>
                  <a:gd name="T15" fmla="*/ 0 w 9"/>
                  <a:gd name="T16" fmla="*/ 0 h 3"/>
                  <a:gd name="T17" fmla="*/ 9 w 9"/>
                  <a:gd name="T18" fmla="*/ 3 h 3"/>
                </a:gdLst>
                <a:ahLst/>
                <a:cxnLst>
                  <a:cxn ang="T10">
                    <a:pos x="T0" y="T1"/>
                  </a:cxn>
                  <a:cxn ang="T11">
                    <a:pos x="T2" y="T3"/>
                  </a:cxn>
                  <a:cxn ang="T12">
                    <a:pos x="T4" y="T5"/>
                  </a:cxn>
                  <a:cxn ang="T13">
                    <a:pos x="T6" y="T7"/>
                  </a:cxn>
                  <a:cxn ang="T14">
                    <a:pos x="T8" y="T9"/>
                  </a:cxn>
                </a:cxnLst>
                <a:rect l="T15" t="T16" r="T17" b="T18"/>
                <a:pathLst>
                  <a:path w="9" h="3">
                    <a:moveTo>
                      <a:pt x="0" y="3"/>
                    </a:moveTo>
                    <a:lnTo>
                      <a:pt x="0" y="2"/>
                    </a:lnTo>
                    <a:lnTo>
                      <a:pt x="9" y="0"/>
                    </a:lnTo>
                    <a:lnTo>
                      <a:pt x="0"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08" name="Freeform 1500">
                <a:extLst>
                  <a:ext uri="{FF2B5EF4-FFF2-40B4-BE49-F238E27FC236}">
                    <a16:creationId xmlns:a16="http://schemas.microsoft.com/office/drawing/2014/main" id="{B0A17048-63AB-47CF-A09C-02B79E4BE30D}"/>
                  </a:ext>
                </a:extLst>
              </p:cNvPr>
              <p:cNvSpPr>
                <a:spLocks/>
              </p:cNvSpPr>
              <p:nvPr/>
            </p:nvSpPr>
            <p:spPr bwMode="auto">
              <a:xfrm>
                <a:off x="1720" y="1578"/>
                <a:ext cx="150" cy="213"/>
              </a:xfrm>
              <a:custGeom>
                <a:avLst/>
                <a:gdLst>
                  <a:gd name="T0" fmla="*/ 2 w 597"/>
                  <a:gd name="T1" fmla="*/ 9 h 855"/>
                  <a:gd name="T2" fmla="*/ 11 w 597"/>
                  <a:gd name="T3" fmla="*/ 2 h 855"/>
                  <a:gd name="T4" fmla="*/ 19 w 597"/>
                  <a:gd name="T5" fmla="*/ 0 h 855"/>
                  <a:gd name="T6" fmla="*/ 26 w 597"/>
                  <a:gd name="T7" fmla="*/ 1 h 855"/>
                  <a:gd name="T8" fmla="*/ 33 w 597"/>
                  <a:gd name="T9" fmla="*/ 7 h 855"/>
                  <a:gd name="T10" fmla="*/ 40 w 597"/>
                  <a:gd name="T11" fmla="*/ 16 h 855"/>
                  <a:gd name="T12" fmla="*/ 45 w 597"/>
                  <a:gd name="T13" fmla="*/ 26 h 855"/>
                  <a:gd name="T14" fmla="*/ 51 w 597"/>
                  <a:gd name="T15" fmla="*/ 36 h 855"/>
                  <a:gd name="T16" fmla="*/ 56 w 597"/>
                  <a:gd name="T17" fmla="*/ 48 h 855"/>
                  <a:gd name="T18" fmla="*/ 61 w 597"/>
                  <a:gd name="T19" fmla="*/ 59 h 855"/>
                  <a:gd name="T20" fmla="*/ 65 w 597"/>
                  <a:gd name="T21" fmla="*/ 67 h 855"/>
                  <a:gd name="T22" fmla="*/ 74 w 597"/>
                  <a:gd name="T23" fmla="*/ 84 h 855"/>
                  <a:gd name="T24" fmla="*/ 87 w 597"/>
                  <a:gd name="T25" fmla="*/ 101 h 855"/>
                  <a:gd name="T26" fmla="*/ 100 w 597"/>
                  <a:gd name="T27" fmla="*/ 117 h 855"/>
                  <a:gd name="T28" fmla="*/ 114 w 597"/>
                  <a:gd name="T29" fmla="*/ 134 h 855"/>
                  <a:gd name="T30" fmla="*/ 126 w 597"/>
                  <a:gd name="T31" fmla="*/ 149 h 855"/>
                  <a:gd name="T32" fmla="*/ 137 w 597"/>
                  <a:gd name="T33" fmla="*/ 165 h 855"/>
                  <a:gd name="T34" fmla="*/ 145 w 597"/>
                  <a:gd name="T35" fmla="*/ 178 h 855"/>
                  <a:gd name="T36" fmla="*/ 150 w 597"/>
                  <a:gd name="T37" fmla="*/ 190 h 855"/>
                  <a:gd name="T38" fmla="*/ 149 w 597"/>
                  <a:gd name="T39" fmla="*/ 200 h 855"/>
                  <a:gd name="T40" fmla="*/ 144 w 597"/>
                  <a:gd name="T41" fmla="*/ 207 h 855"/>
                  <a:gd name="T42" fmla="*/ 132 w 597"/>
                  <a:gd name="T43" fmla="*/ 213 h 855"/>
                  <a:gd name="T44" fmla="*/ 121 w 597"/>
                  <a:gd name="T45" fmla="*/ 213 h 855"/>
                  <a:gd name="T46" fmla="*/ 112 w 597"/>
                  <a:gd name="T47" fmla="*/ 210 h 855"/>
                  <a:gd name="T48" fmla="*/ 103 w 597"/>
                  <a:gd name="T49" fmla="*/ 203 h 855"/>
                  <a:gd name="T50" fmla="*/ 95 w 597"/>
                  <a:gd name="T51" fmla="*/ 194 h 855"/>
                  <a:gd name="T52" fmla="*/ 88 w 597"/>
                  <a:gd name="T53" fmla="*/ 183 h 855"/>
                  <a:gd name="T54" fmla="*/ 81 w 597"/>
                  <a:gd name="T55" fmla="*/ 172 h 855"/>
                  <a:gd name="T56" fmla="*/ 75 w 597"/>
                  <a:gd name="T57" fmla="*/ 161 h 855"/>
                  <a:gd name="T58" fmla="*/ 69 w 597"/>
                  <a:gd name="T59" fmla="*/ 150 h 855"/>
                  <a:gd name="T60" fmla="*/ 62 w 597"/>
                  <a:gd name="T61" fmla="*/ 142 h 855"/>
                  <a:gd name="T62" fmla="*/ 54 w 597"/>
                  <a:gd name="T63" fmla="*/ 135 h 855"/>
                  <a:gd name="T64" fmla="*/ 45 w 597"/>
                  <a:gd name="T65" fmla="*/ 123 h 855"/>
                  <a:gd name="T66" fmla="*/ 36 w 597"/>
                  <a:gd name="T67" fmla="*/ 109 h 855"/>
                  <a:gd name="T68" fmla="*/ 26 w 597"/>
                  <a:gd name="T69" fmla="*/ 93 h 855"/>
                  <a:gd name="T70" fmla="*/ 18 w 597"/>
                  <a:gd name="T71" fmla="*/ 77 h 855"/>
                  <a:gd name="T72" fmla="*/ 10 w 597"/>
                  <a:gd name="T73" fmla="*/ 61 h 855"/>
                  <a:gd name="T74" fmla="*/ 4 w 597"/>
                  <a:gd name="T75" fmla="*/ 45 h 855"/>
                  <a:gd name="T76" fmla="*/ 0 w 597"/>
                  <a:gd name="T77" fmla="*/ 31 h 855"/>
                  <a:gd name="T78" fmla="*/ 0 w 597"/>
                  <a:gd name="T79" fmla="*/ 19 h 855"/>
                  <a:gd name="T80" fmla="*/ 2 w 597"/>
                  <a:gd name="T81" fmla="*/ 9 h 85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97"/>
                  <a:gd name="T124" fmla="*/ 0 h 855"/>
                  <a:gd name="T125" fmla="*/ 597 w 597"/>
                  <a:gd name="T126" fmla="*/ 855 h 85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97" h="855">
                    <a:moveTo>
                      <a:pt x="9" y="38"/>
                    </a:moveTo>
                    <a:lnTo>
                      <a:pt x="45" y="9"/>
                    </a:lnTo>
                    <a:lnTo>
                      <a:pt x="76" y="0"/>
                    </a:lnTo>
                    <a:lnTo>
                      <a:pt x="104" y="6"/>
                    </a:lnTo>
                    <a:lnTo>
                      <a:pt x="133" y="29"/>
                    </a:lnTo>
                    <a:lnTo>
                      <a:pt x="158" y="63"/>
                    </a:lnTo>
                    <a:lnTo>
                      <a:pt x="180" y="105"/>
                    </a:lnTo>
                    <a:lnTo>
                      <a:pt x="204" y="146"/>
                    </a:lnTo>
                    <a:lnTo>
                      <a:pt x="222" y="193"/>
                    </a:lnTo>
                    <a:lnTo>
                      <a:pt x="241" y="235"/>
                    </a:lnTo>
                    <a:lnTo>
                      <a:pt x="258" y="270"/>
                    </a:lnTo>
                    <a:lnTo>
                      <a:pt x="295" y="336"/>
                    </a:lnTo>
                    <a:lnTo>
                      <a:pt x="346" y="404"/>
                    </a:lnTo>
                    <a:lnTo>
                      <a:pt x="398" y="470"/>
                    </a:lnTo>
                    <a:lnTo>
                      <a:pt x="452" y="537"/>
                    </a:lnTo>
                    <a:lnTo>
                      <a:pt x="502" y="600"/>
                    </a:lnTo>
                    <a:lnTo>
                      <a:pt x="546" y="661"/>
                    </a:lnTo>
                    <a:lnTo>
                      <a:pt x="578" y="715"/>
                    </a:lnTo>
                    <a:lnTo>
                      <a:pt x="597" y="762"/>
                    </a:lnTo>
                    <a:lnTo>
                      <a:pt x="594" y="801"/>
                    </a:lnTo>
                    <a:lnTo>
                      <a:pt x="572" y="829"/>
                    </a:lnTo>
                    <a:lnTo>
                      <a:pt x="524" y="855"/>
                    </a:lnTo>
                    <a:lnTo>
                      <a:pt x="482" y="855"/>
                    </a:lnTo>
                    <a:lnTo>
                      <a:pt x="445" y="843"/>
                    </a:lnTo>
                    <a:lnTo>
                      <a:pt x="410" y="814"/>
                    </a:lnTo>
                    <a:lnTo>
                      <a:pt x="378" y="779"/>
                    </a:lnTo>
                    <a:lnTo>
                      <a:pt x="349" y="735"/>
                    </a:lnTo>
                    <a:lnTo>
                      <a:pt x="324" y="689"/>
                    </a:lnTo>
                    <a:lnTo>
                      <a:pt x="298" y="645"/>
                    </a:lnTo>
                    <a:lnTo>
                      <a:pt x="273" y="603"/>
                    </a:lnTo>
                    <a:lnTo>
                      <a:pt x="248" y="572"/>
                    </a:lnTo>
                    <a:lnTo>
                      <a:pt x="216" y="540"/>
                    </a:lnTo>
                    <a:lnTo>
                      <a:pt x="180" y="492"/>
                    </a:lnTo>
                    <a:lnTo>
                      <a:pt x="143" y="436"/>
                    </a:lnTo>
                    <a:lnTo>
                      <a:pt x="104" y="375"/>
                    </a:lnTo>
                    <a:lnTo>
                      <a:pt x="70" y="308"/>
                    </a:lnTo>
                    <a:lnTo>
                      <a:pt x="38" y="245"/>
                    </a:lnTo>
                    <a:lnTo>
                      <a:pt x="16" y="181"/>
                    </a:lnTo>
                    <a:lnTo>
                      <a:pt x="0" y="124"/>
                    </a:lnTo>
                    <a:lnTo>
                      <a:pt x="0" y="76"/>
                    </a:lnTo>
                    <a:lnTo>
                      <a:pt x="9" y="38"/>
                    </a:lnTo>
                    <a:close/>
                  </a:path>
                </a:pathLst>
              </a:custGeom>
              <a:solidFill>
                <a:srgbClr val="EC8BD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09" name="Freeform 1501">
                <a:extLst>
                  <a:ext uri="{FF2B5EF4-FFF2-40B4-BE49-F238E27FC236}">
                    <a16:creationId xmlns:a16="http://schemas.microsoft.com/office/drawing/2014/main" id="{C8212E4A-E7CB-4E4B-8359-9AB281D80A60}"/>
                  </a:ext>
                </a:extLst>
              </p:cNvPr>
              <p:cNvSpPr>
                <a:spLocks noEditPoints="1"/>
              </p:cNvSpPr>
              <p:nvPr/>
            </p:nvSpPr>
            <p:spPr bwMode="auto">
              <a:xfrm>
                <a:off x="1718" y="1575"/>
                <a:ext cx="154" cy="219"/>
              </a:xfrm>
              <a:custGeom>
                <a:avLst/>
                <a:gdLst>
                  <a:gd name="T0" fmla="*/ 12 w 616"/>
                  <a:gd name="T1" fmla="*/ 3 h 875"/>
                  <a:gd name="T2" fmla="*/ 21 w 616"/>
                  <a:gd name="T3" fmla="*/ 0 h 875"/>
                  <a:gd name="T4" fmla="*/ 22 w 616"/>
                  <a:gd name="T5" fmla="*/ 0 h 875"/>
                  <a:gd name="T6" fmla="*/ 21 w 616"/>
                  <a:gd name="T7" fmla="*/ 5 h 875"/>
                  <a:gd name="T8" fmla="*/ 29 w 616"/>
                  <a:gd name="T9" fmla="*/ 2 h 875"/>
                  <a:gd name="T10" fmla="*/ 37 w 616"/>
                  <a:gd name="T11" fmla="*/ 8 h 875"/>
                  <a:gd name="T12" fmla="*/ 44 w 616"/>
                  <a:gd name="T13" fmla="*/ 17 h 875"/>
                  <a:gd name="T14" fmla="*/ 44 w 616"/>
                  <a:gd name="T15" fmla="*/ 17 h 875"/>
                  <a:gd name="T16" fmla="*/ 40 w 616"/>
                  <a:gd name="T17" fmla="*/ 19 h 875"/>
                  <a:gd name="T18" fmla="*/ 50 w 616"/>
                  <a:gd name="T19" fmla="*/ 28 h 875"/>
                  <a:gd name="T20" fmla="*/ 55 w 616"/>
                  <a:gd name="T21" fmla="*/ 38 h 875"/>
                  <a:gd name="T22" fmla="*/ 56 w 616"/>
                  <a:gd name="T23" fmla="*/ 52 h 875"/>
                  <a:gd name="T24" fmla="*/ 60 w 616"/>
                  <a:gd name="T25" fmla="*/ 62 h 875"/>
                  <a:gd name="T26" fmla="*/ 63 w 616"/>
                  <a:gd name="T27" fmla="*/ 61 h 875"/>
                  <a:gd name="T28" fmla="*/ 65 w 616"/>
                  <a:gd name="T29" fmla="*/ 60 h 875"/>
                  <a:gd name="T30" fmla="*/ 69 w 616"/>
                  <a:gd name="T31" fmla="*/ 69 h 875"/>
                  <a:gd name="T32" fmla="*/ 74 w 616"/>
                  <a:gd name="T33" fmla="*/ 88 h 875"/>
                  <a:gd name="T34" fmla="*/ 87 w 616"/>
                  <a:gd name="T35" fmla="*/ 105 h 875"/>
                  <a:gd name="T36" fmla="*/ 87 w 616"/>
                  <a:gd name="T37" fmla="*/ 105 h 875"/>
                  <a:gd name="T38" fmla="*/ 100 w 616"/>
                  <a:gd name="T39" fmla="*/ 122 h 875"/>
                  <a:gd name="T40" fmla="*/ 117 w 616"/>
                  <a:gd name="T41" fmla="*/ 135 h 875"/>
                  <a:gd name="T42" fmla="*/ 130 w 616"/>
                  <a:gd name="T43" fmla="*/ 151 h 875"/>
                  <a:gd name="T44" fmla="*/ 130 w 616"/>
                  <a:gd name="T45" fmla="*/ 151 h 875"/>
                  <a:gd name="T46" fmla="*/ 126 w 616"/>
                  <a:gd name="T47" fmla="*/ 154 h 875"/>
                  <a:gd name="T48" fmla="*/ 141 w 616"/>
                  <a:gd name="T49" fmla="*/ 166 h 875"/>
                  <a:gd name="T50" fmla="*/ 149 w 616"/>
                  <a:gd name="T51" fmla="*/ 180 h 875"/>
                  <a:gd name="T52" fmla="*/ 154 w 616"/>
                  <a:gd name="T53" fmla="*/ 192 h 875"/>
                  <a:gd name="T54" fmla="*/ 154 w 616"/>
                  <a:gd name="T55" fmla="*/ 193 h 875"/>
                  <a:gd name="T56" fmla="*/ 149 w 616"/>
                  <a:gd name="T57" fmla="*/ 193 h 875"/>
                  <a:gd name="T58" fmla="*/ 153 w 616"/>
                  <a:gd name="T59" fmla="*/ 203 h 875"/>
                  <a:gd name="T60" fmla="*/ 147 w 616"/>
                  <a:gd name="T61" fmla="*/ 211 h 875"/>
                  <a:gd name="T62" fmla="*/ 135 w 616"/>
                  <a:gd name="T63" fmla="*/ 219 h 875"/>
                  <a:gd name="T64" fmla="*/ 133 w 616"/>
                  <a:gd name="T65" fmla="*/ 219 h 875"/>
                  <a:gd name="T66" fmla="*/ 133 w 616"/>
                  <a:gd name="T67" fmla="*/ 214 h 875"/>
                  <a:gd name="T68" fmla="*/ 123 w 616"/>
                  <a:gd name="T69" fmla="*/ 219 h 875"/>
                  <a:gd name="T70" fmla="*/ 113 w 616"/>
                  <a:gd name="T71" fmla="*/ 215 h 875"/>
                  <a:gd name="T72" fmla="*/ 103 w 616"/>
                  <a:gd name="T73" fmla="*/ 208 h 875"/>
                  <a:gd name="T74" fmla="*/ 103 w 616"/>
                  <a:gd name="T75" fmla="*/ 207 h 875"/>
                  <a:gd name="T76" fmla="*/ 106 w 616"/>
                  <a:gd name="T77" fmla="*/ 204 h 875"/>
                  <a:gd name="T78" fmla="*/ 95 w 616"/>
                  <a:gd name="T79" fmla="*/ 199 h 875"/>
                  <a:gd name="T80" fmla="*/ 88 w 616"/>
                  <a:gd name="T81" fmla="*/ 187 h 875"/>
                  <a:gd name="T82" fmla="*/ 81 w 616"/>
                  <a:gd name="T83" fmla="*/ 176 h 875"/>
                  <a:gd name="T84" fmla="*/ 79 w 616"/>
                  <a:gd name="T85" fmla="*/ 163 h 875"/>
                  <a:gd name="T86" fmla="*/ 77 w 616"/>
                  <a:gd name="T87" fmla="*/ 164 h 875"/>
                  <a:gd name="T88" fmla="*/ 75 w 616"/>
                  <a:gd name="T89" fmla="*/ 165 h 875"/>
                  <a:gd name="T90" fmla="*/ 69 w 616"/>
                  <a:gd name="T91" fmla="*/ 155 h 875"/>
                  <a:gd name="T92" fmla="*/ 66 w 616"/>
                  <a:gd name="T93" fmla="*/ 144 h 875"/>
                  <a:gd name="T94" fmla="*/ 58 w 616"/>
                  <a:gd name="T95" fmla="*/ 136 h 875"/>
                  <a:gd name="T96" fmla="*/ 56 w 616"/>
                  <a:gd name="T97" fmla="*/ 138 h 875"/>
                  <a:gd name="T98" fmla="*/ 54 w 616"/>
                  <a:gd name="T99" fmla="*/ 139 h 875"/>
                  <a:gd name="T100" fmla="*/ 46 w 616"/>
                  <a:gd name="T101" fmla="*/ 127 h 875"/>
                  <a:gd name="T102" fmla="*/ 36 w 616"/>
                  <a:gd name="T103" fmla="*/ 113 h 875"/>
                  <a:gd name="T104" fmla="*/ 31 w 616"/>
                  <a:gd name="T105" fmla="*/ 95 h 875"/>
                  <a:gd name="T106" fmla="*/ 28 w 616"/>
                  <a:gd name="T107" fmla="*/ 96 h 875"/>
                  <a:gd name="T108" fmla="*/ 27 w 616"/>
                  <a:gd name="T109" fmla="*/ 97 h 875"/>
                  <a:gd name="T110" fmla="*/ 18 w 616"/>
                  <a:gd name="T111" fmla="*/ 81 h 875"/>
                  <a:gd name="T112" fmla="*/ 10 w 616"/>
                  <a:gd name="T113" fmla="*/ 65 h 875"/>
                  <a:gd name="T114" fmla="*/ 9 w 616"/>
                  <a:gd name="T115" fmla="*/ 47 h 875"/>
                  <a:gd name="T116" fmla="*/ 6 w 616"/>
                  <a:gd name="T117" fmla="*/ 48 h 875"/>
                  <a:gd name="T118" fmla="*/ 4 w 616"/>
                  <a:gd name="T119" fmla="*/ 48 h 875"/>
                  <a:gd name="T120" fmla="*/ 0 w 616"/>
                  <a:gd name="T121" fmla="*/ 34 h 875"/>
                  <a:gd name="T122" fmla="*/ 0 w 616"/>
                  <a:gd name="T123" fmla="*/ 21 h 875"/>
                  <a:gd name="T124" fmla="*/ 7 w 616"/>
                  <a:gd name="T125" fmla="*/ 13 h 87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616"/>
                  <a:gd name="T190" fmla="*/ 0 h 875"/>
                  <a:gd name="T191" fmla="*/ 616 w 616"/>
                  <a:gd name="T192" fmla="*/ 875 h 875"/>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616" h="875">
                    <a:moveTo>
                      <a:pt x="12" y="41"/>
                    </a:moveTo>
                    <a:lnTo>
                      <a:pt x="47" y="12"/>
                    </a:lnTo>
                    <a:lnTo>
                      <a:pt x="59" y="27"/>
                    </a:lnTo>
                    <a:lnTo>
                      <a:pt x="24" y="55"/>
                    </a:lnTo>
                    <a:lnTo>
                      <a:pt x="12" y="41"/>
                    </a:lnTo>
                    <a:close/>
                    <a:moveTo>
                      <a:pt x="47" y="12"/>
                    </a:moveTo>
                    <a:lnTo>
                      <a:pt x="48" y="11"/>
                    </a:lnTo>
                    <a:lnTo>
                      <a:pt x="50" y="10"/>
                    </a:lnTo>
                    <a:lnTo>
                      <a:pt x="54" y="19"/>
                    </a:lnTo>
                    <a:lnTo>
                      <a:pt x="47" y="12"/>
                    </a:lnTo>
                    <a:close/>
                    <a:moveTo>
                      <a:pt x="50" y="10"/>
                    </a:moveTo>
                    <a:lnTo>
                      <a:pt x="82" y="0"/>
                    </a:lnTo>
                    <a:lnTo>
                      <a:pt x="88" y="19"/>
                    </a:lnTo>
                    <a:lnTo>
                      <a:pt x="56" y="29"/>
                    </a:lnTo>
                    <a:lnTo>
                      <a:pt x="50" y="10"/>
                    </a:lnTo>
                    <a:close/>
                    <a:moveTo>
                      <a:pt x="82" y="0"/>
                    </a:moveTo>
                    <a:lnTo>
                      <a:pt x="85" y="0"/>
                    </a:lnTo>
                    <a:lnTo>
                      <a:pt x="87" y="0"/>
                    </a:lnTo>
                    <a:lnTo>
                      <a:pt x="85" y="10"/>
                    </a:lnTo>
                    <a:lnTo>
                      <a:pt x="82" y="0"/>
                    </a:lnTo>
                    <a:close/>
                    <a:moveTo>
                      <a:pt x="87" y="0"/>
                    </a:moveTo>
                    <a:lnTo>
                      <a:pt x="116" y="7"/>
                    </a:lnTo>
                    <a:lnTo>
                      <a:pt x="111" y="26"/>
                    </a:lnTo>
                    <a:lnTo>
                      <a:pt x="84" y="19"/>
                    </a:lnTo>
                    <a:lnTo>
                      <a:pt x="87" y="0"/>
                    </a:lnTo>
                    <a:close/>
                    <a:moveTo>
                      <a:pt x="116" y="7"/>
                    </a:moveTo>
                    <a:lnTo>
                      <a:pt x="118" y="7"/>
                    </a:lnTo>
                    <a:lnTo>
                      <a:pt x="120" y="9"/>
                    </a:lnTo>
                    <a:lnTo>
                      <a:pt x="113" y="16"/>
                    </a:lnTo>
                    <a:lnTo>
                      <a:pt x="116" y="7"/>
                    </a:lnTo>
                    <a:close/>
                    <a:moveTo>
                      <a:pt x="120" y="9"/>
                    </a:moveTo>
                    <a:lnTo>
                      <a:pt x="149" y="31"/>
                    </a:lnTo>
                    <a:lnTo>
                      <a:pt x="136" y="45"/>
                    </a:lnTo>
                    <a:lnTo>
                      <a:pt x="108" y="23"/>
                    </a:lnTo>
                    <a:lnTo>
                      <a:pt x="120" y="9"/>
                    </a:lnTo>
                    <a:close/>
                    <a:moveTo>
                      <a:pt x="149" y="31"/>
                    </a:moveTo>
                    <a:lnTo>
                      <a:pt x="150" y="31"/>
                    </a:lnTo>
                    <a:lnTo>
                      <a:pt x="150" y="33"/>
                    </a:lnTo>
                    <a:lnTo>
                      <a:pt x="142" y="39"/>
                    </a:lnTo>
                    <a:lnTo>
                      <a:pt x="149" y="31"/>
                    </a:lnTo>
                    <a:close/>
                    <a:moveTo>
                      <a:pt x="150" y="33"/>
                    </a:moveTo>
                    <a:lnTo>
                      <a:pt x="175" y="68"/>
                    </a:lnTo>
                    <a:lnTo>
                      <a:pt x="160" y="79"/>
                    </a:lnTo>
                    <a:lnTo>
                      <a:pt x="134" y="44"/>
                    </a:lnTo>
                    <a:lnTo>
                      <a:pt x="150" y="33"/>
                    </a:lnTo>
                    <a:close/>
                    <a:moveTo>
                      <a:pt x="175" y="68"/>
                    </a:moveTo>
                    <a:lnTo>
                      <a:pt x="176" y="69"/>
                    </a:lnTo>
                    <a:lnTo>
                      <a:pt x="167" y="73"/>
                    </a:lnTo>
                    <a:lnTo>
                      <a:pt x="175" y="68"/>
                    </a:lnTo>
                    <a:close/>
                    <a:moveTo>
                      <a:pt x="176" y="69"/>
                    </a:moveTo>
                    <a:lnTo>
                      <a:pt x="198" y="111"/>
                    </a:lnTo>
                    <a:lnTo>
                      <a:pt x="182" y="119"/>
                    </a:lnTo>
                    <a:lnTo>
                      <a:pt x="160" y="77"/>
                    </a:lnTo>
                    <a:lnTo>
                      <a:pt x="176" y="69"/>
                    </a:lnTo>
                    <a:close/>
                    <a:moveTo>
                      <a:pt x="198" y="111"/>
                    </a:moveTo>
                    <a:lnTo>
                      <a:pt x="220" y="151"/>
                    </a:lnTo>
                    <a:lnTo>
                      <a:pt x="204" y="160"/>
                    </a:lnTo>
                    <a:lnTo>
                      <a:pt x="182" y="119"/>
                    </a:lnTo>
                    <a:lnTo>
                      <a:pt x="198" y="111"/>
                    </a:lnTo>
                    <a:close/>
                    <a:moveTo>
                      <a:pt x="220" y="151"/>
                    </a:moveTo>
                    <a:lnTo>
                      <a:pt x="221" y="152"/>
                    </a:lnTo>
                    <a:lnTo>
                      <a:pt x="213" y="156"/>
                    </a:lnTo>
                    <a:lnTo>
                      <a:pt x="220" y="151"/>
                    </a:lnTo>
                    <a:close/>
                    <a:moveTo>
                      <a:pt x="221" y="152"/>
                    </a:moveTo>
                    <a:lnTo>
                      <a:pt x="240" y="200"/>
                    </a:lnTo>
                    <a:lnTo>
                      <a:pt x="222" y="208"/>
                    </a:lnTo>
                    <a:lnTo>
                      <a:pt x="204" y="159"/>
                    </a:lnTo>
                    <a:lnTo>
                      <a:pt x="221" y="152"/>
                    </a:lnTo>
                    <a:close/>
                    <a:moveTo>
                      <a:pt x="222" y="208"/>
                    </a:moveTo>
                    <a:lnTo>
                      <a:pt x="222" y="208"/>
                    </a:lnTo>
                    <a:lnTo>
                      <a:pt x="231" y="203"/>
                    </a:lnTo>
                    <a:lnTo>
                      <a:pt x="222" y="208"/>
                    </a:lnTo>
                    <a:close/>
                    <a:moveTo>
                      <a:pt x="240" y="200"/>
                    </a:moveTo>
                    <a:lnTo>
                      <a:pt x="259" y="241"/>
                    </a:lnTo>
                    <a:lnTo>
                      <a:pt x="241" y="249"/>
                    </a:lnTo>
                    <a:lnTo>
                      <a:pt x="222" y="208"/>
                    </a:lnTo>
                    <a:lnTo>
                      <a:pt x="240" y="200"/>
                    </a:lnTo>
                    <a:close/>
                    <a:moveTo>
                      <a:pt x="259" y="241"/>
                    </a:moveTo>
                    <a:lnTo>
                      <a:pt x="258" y="240"/>
                    </a:lnTo>
                    <a:lnTo>
                      <a:pt x="259" y="241"/>
                    </a:lnTo>
                    <a:lnTo>
                      <a:pt x="250" y="245"/>
                    </a:lnTo>
                    <a:lnTo>
                      <a:pt x="259" y="241"/>
                    </a:lnTo>
                    <a:close/>
                    <a:moveTo>
                      <a:pt x="259" y="241"/>
                    </a:moveTo>
                    <a:lnTo>
                      <a:pt x="275" y="276"/>
                    </a:lnTo>
                    <a:lnTo>
                      <a:pt x="258" y="284"/>
                    </a:lnTo>
                    <a:lnTo>
                      <a:pt x="241" y="248"/>
                    </a:lnTo>
                    <a:lnTo>
                      <a:pt x="259" y="241"/>
                    </a:lnTo>
                    <a:close/>
                    <a:moveTo>
                      <a:pt x="258" y="285"/>
                    </a:moveTo>
                    <a:lnTo>
                      <a:pt x="258" y="285"/>
                    </a:lnTo>
                    <a:lnTo>
                      <a:pt x="258" y="284"/>
                    </a:lnTo>
                    <a:lnTo>
                      <a:pt x="267" y="280"/>
                    </a:lnTo>
                    <a:lnTo>
                      <a:pt x="258" y="285"/>
                    </a:lnTo>
                    <a:close/>
                    <a:moveTo>
                      <a:pt x="274" y="275"/>
                    </a:moveTo>
                    <a:lnTo>
                      <a:pt x="313" y="342"/>
                    </a:lnTo>
                    <a:lnTo>
                      <a:pt x="296" y="351"/>
                    </a:lnTo>
                    <a:lnTo>
                      <a:pt x="258" y="285"/>
                    </a:lnTo>
                    <a:lnTo>
                      <a:pt x="274" y="275"/>
                    </a:lnTo>
                    <a:close/>
                    <a:moveTo>
                      <a:pt x="296" y="352"/>
                    </a:moveTo>
                    <a:lnTo>
                      <a:pt x="296" y="352"/>
                    </a:lnTo>
                    <a:lnTo>
                      <a:pt x="296" y="351"/>
                    </a:lnTo>
                    <a:lnTo>
                      <a:pt x="304" y="346"/>
                    </a:lnTo>
                    <a:lnTo>
                      <a:pt x="296" y="352"/>
                    </a:lnTo>
                    <a:close/>
                    <a:moveTo>
                      <a:pt x="312" y="341"/>
                    </a:moveTo>
                    <a:lnTo>
                      <a:pt x="362" y="407"/>
                    </a:lnTo>
                    <a:lnTo>
                      <a:pt x="348" y="419"/>
                    </a:lnTo>
                    <a:lnTo>
                      <a:pt x="296" y="352"/>
                    </a:lnTo>
                    <a:lnTo>
                      <a:pt x="312" y="341"/>
                    </a:lnTo>
                    <a:close/>
                    <a:moveTo>
                      <a:pt x="362" y="407"/>
                    </a:moveTo>
                    <a:lnTo>
                      <a:pt x="413" y="474"/>
                    </a:lnTo>
                    <a:lnTo>
                      <a:pt x="399" y="487"/>
                    </a:lnTo>
                    <a:lnTo>
                      <a:pt x="348" y="419"/>
                    </a:lnTo>
                    <a:lnTo>
                      <a:pt x="362" y="407"/>
                    </a:lnTo>
                    <a:close/>
                    <a:moveTo>
                      <a:pt x="399" y="487"/>
                    </a:moveTo>
                    <a:lnTo>
                      <a:pt x="399" y="485"/>
                    </a:lnTo>
                    <a:lnTo>
                      <a:pt x="399" y="487"/>
                    </a:lnTo>
                    <a:lnTo>
                      <a:pt x="407" y="480"/>
                    </a:lnTo>
                    <a:lnTo>
                      <a:pt x="399" y="487"/>
                    </a:lnTo>
                    <a:close/>
                    <a:moveTo>
                      <a:pt x="413" y="474"/>
                    </a:moveTo>
                    <a:lnTo>
                      <a:pt x="467" y="541"/>
                    </a:lnTo>
                    <a:lnTo>
                      <a:pt x="453" y="553"/>
                    </a:lnTo>
                    <a:lnTo>
                      <a:pt x="399" y="487"/>
                    </a:lnTo>
                    <a:lnTo>
                      <a:pt x="413" y="474"/>
                    </a:lnTo>
                    <a:close/>
                    <a:moveTo>
                      <a:pt x="467" y="541"/>
                    </a:moveTo>
                    <a:lnTo>
                      <a:pt x="472" y="546"/>
                    </a:lnTo>
                    <a:lnTo>
                      <a:pt x="467" y="541"/>
                    </a:lnTo>
                    <a:lnTo>
                      <a:pt x="461" y="547"/>
                    </a:lnTo>
                    <a:lnTo>
                      <a:pt x="467" y="541"/>
                    </a:lnTo>
                    <a:close/>
                    <a:moveTo>
                      <a:pt x="467" y="541"/>
                    </a:moveTo>
                    <a:lnTo>
                      <a:pt x="518" y="604"/>
                    </a:lnTo>
                    <a:lnTo>
                      <a:pt x="504" y="617"/>
                    </a:lnTo>
                    <a:lnTo>
                      <a:pt x="453" y="553"/>
                    </a:lnTo>
                    <a:lnTo>
                      <a:pt x="467" y="541"/>
                    </a:lnTo>
                    <a:close/>
                    <a:moveTo>
                      <a:pt x="518" y="604"/>
                    </a:moveTo>
                    <a:lnTo>
                      <a:pt x="518" y="604"/>
                    </a:lnTo>
                    <a:lnTo>
                      <a:pt x="519" y="604"/>
                    </a:lnTo>
                    <a:lnTo>
                      <a:pt x="511" y="610"/>
                    </a:lnTo>
                    <a:lnTo>
                      <a:pt x="518" y="604"/>
                    </a:lnTo>
                    <a:close/>
                    <a:moveTo>
                      <a:pt x="519" y="604"/>
                    </a:moveTo>
                    <a:lnTo>
                      <a:pt x="563" y="665"/>
                    </a:lnTo>
                    <a:lnTo>
                      <a:pt x="548" y="676"/>
                    </a:lnTo>
                    <a:lnTo>
                      <a:pt x="504" y="617"/>
                    </a:lnTo>
                    <a:lnTo>
                      <a:pt x="519" y="604"/>
                    </a:lnTo>
                    <a:close/>
                    <a:moveTo>
                      <a:pt x="563" y="665"/>
                    </a:moveTo>
                    <a:lnTo>
                      <a:pt x="563" y="665"/>
                    </a:lnTo>
                    <a:lnTo>
                      <a:pt x="563" y="666"/>
                    </a:lnTo>
                    <a:lnTo>
                      <a:pt x="555" y="671"/>
                    </a:lnTo>
                    <a:lnTo>
                      <a:pt x="563" y="665"/>
                    </a:lnTo>
                    <a:close/>
                    <a:moveTo>
                      <a:pt x="563" y="666"/>
                    </a:moveTo>
                    <a:lnTo>
                      <a:pt x="595" y="720"/>
                    </a:lnTo>
                    <a:lnTo>
                      <a:pt x="579" y="730"/>
                    </a:lnTo>
                    <a:lnTo>
                      <a:pt x="548" y="676"/>
                    </a:lnTo>
                    <a:lnTo>
                      <a:pt x="563" y="666"/>
                    </a:lnTo>
                    <a:close/>
                    <a:moveTo>
                      <a:pt x="595" y="720"/>
                    </a:moveTo>
                    <a:lnTo>
                      <a:pt x="596" y="720"/>
                    </a:lnTo>
                    <a:lnTo>
                      <a:pt x="596" y="721"/>
                    </a:lnTo>
                    <a:lnTo>
                      <a:pt x="587" y="725"/>
                    </a:lnTo>
                    <a:lnTo>
                      <a:pt x="595" y="720"/>
                    </a:lnTo>
                    <a:close/>
                    <a:moveTo>
                      <a:pt x="596" y="721"/>
                    </a:moveTo>
                    <a:lnTo>
                      <a:pt x="615" y="769"/>
                    </a:lnTo>
                    <a:lnTo>
                      <a:pt x="597" y="776"/>
                    </a:lnTo>
                    <a:lnTo>
                      <a:pt x="579" y="728"/>
                    </a:lnTo>
                    <a:lnTo>
                      <a:pt x="596" y="721"/>
                    </a:lnTo>
                    <a:close/>
                    <a:moveTo>
                      <a:pt x="615" y="769"/>
                    </a:moveTo>
                    <a:lnTo>
                      <a:pt x="616" y="771"/>
                    </a:lnTo>
                    <a:lnTo>
                      <a:pt x="616" y="773"/>
                    </a:lnTo>
                    <a:lnTo>
                      <a:pt x="606" y="772"/>
                    </a:lnTo>
                    <a:lnTo>
                      <a:pt x="615" y="769"/>
                    </a:lnTo>
                    <a:close/>
                    <a:moveTo>
                      <a:pt x="616" y="773"/>
                    </a:moveTo>
                    <a:lnTo>
                      <a:pt x="613" y="812"/>
                    </a:lnTo>
                    <a:lnTo>
                      <a:pt x="594" y="810"/>
                    </a:lnTo>
                    <a:lnTo>
                      <a:pt x="597" y="772"/>
                    </a:lnTo>
                    <a:lnTo>
                      <a:pt x="616" y="773"/>
                    </a:lnTo>
                    <a:close/>
                    <a:moveTo>
                      <a:pt x="613" y="812"/>
                    </a:moveTo>
                    <a:lnTo>
                      <a:pt x="613" y="814"/>
                    </a:lnTo>
                    <a:lnTo>
                      <a:pt x="611" y="816"/>
                    </a:lnTo>
                    <a:lnTo>
                      <a:pt x="603" y="811"/>
                    </a:lnTo>
                    <a:lnTo>
                      <a:pt x="613" y="812"/>
                    </a:lnTo>
                    <a:close/>
                    <a:moveTo>
                      <a:pt x="611" y="816"/>
                    </a:moveTo>
                    <a:lnTo>
                      <a:pt x="588" y="845"/>
                    </a:lnTo>
                    <a:lnTo>
                      <a:pt x="573" y="834"/>
                    </a:lnTo>
                    <a:lnTo>
                      <a:pt x="595" y="805"/>
                    </a:lnTo>
                    <a:lnTo>
                      <a:pt x="611" y="816"/>
                    </a:lnTo>
                    <a:close/>
                    <a:moveTo>
                      <a:pt x="588" y="845"/>
                    </a:moveTo>
                    <a:lnTo>
                      <a:pt x="587" y="847"/>
                    </a:lnTo>
                    <a:lnTo>
                      <a:pt x="585" y="848"/>
                    </a:lnTo>
                    <a:lnTo>
                      <a:pt x="581" y="839"/>
                    </a:lnTo>
                    <a:lnTo>
                      <a:pt x="588" y="845"/>
                    </a:lnTo>
                    <a:close/>
                    <a:moveTo>
                      <a:pt x="585" y="848"/>
                    </a:moveTo>
                    <a:lnTo>
                      <a:pt x="538" y="874"/>
                    </a:lnTo>
                    <a:lnTo>
                      <a:pt x="529" y="856"/>
                    </a:lnTo>
                    <a:lnTo>
                      <a:pt x="576" y="831"/>
                    </a:lnTo>
                    <a:lnTo>
                      <a:pt x="585" y="848"/>
                    </a:lnTo>
                    <a:close/>
                    <a:moveTo>
                      <a:pt x="538" y="874"/>
                    </a:moveTo>
                    <a:lnTo>
                      <a:pt x="536" y="875"/>
                    </a:lnTo>
                    <a:lnTo>
                      <a:pt x="533" y="875"/>
                    </a:lnTo>
                    <a:lnTo>
                      <a:pt x="533" y="865"/>
                    </a:lnTo>
                    <a:lnTo>
                      <a:pt x="538" y="874"/>
                    </a:lnTo>
                    <a:close/>
                    <a:moveTo>
                      <a:pt x="533" y="875"/>
                    </a:moveTo>
                    <a:lnTo>
                      <a:pt x="491" y="875"/>
                    </a:lnTo>
                    <a:lnTo>
                      <a:pt x="491" y="855"/>
                    </a:lnTo>
                    <a:lnTo>
                      <a:pt x="533" y="855"/>
                    </a:lnTo>
                    <a:lnTo>
                      <a:pt x="533" y="875"/>
                    </a:lnTo>
                    <a:close/>
                    <a:moveTo>
                      <a:pt x="491" y="875"/>
                    </a:moveTo>
                    <a:lnTo>
                      <a:pt x="490" y="875"/>
                    </a:lnTo>
                    <a:lnTo>
                      <a:pt x="489" y="874"/>
                    </a:lnTo>
                    <a:lnTo>
                      <a:pt x="491" y="865"/>
                    </a:lnTo>
                    <a:lnTo>
                      <a:pt x="491" y="875"/>
                    </a:lnTo>
                    <a:close/>
                    <a:moveTo>
                      <a:pt x="489" y="874"/>
                    </a:moveTo>
                    <a:lnTo>
                      <a:pt x="451" y="861"/>
                    </a:lnTo>
                    <a:lnTo>
                      <a:pt x="456" y="843"/>
                    </a:lnTo>
                    <a:lnTo>
                      <a:pt x="495" y="856"/>
                    </a:lnTo>
                    <a:lnTo>
                      <a:pt x="489" y="874"/>
                    </a:lnTo>
                    <a:close/>
                    <a:moveTo>
                      <a:pt x="451" y="861"/>
                    </a:moveTo>
                    <a:lnTo>
                      <a:pt x="450" y="860"/>
                    </a:lnTo>
                    <a:lnTo>
                      <a:pt x="447" y="859"/>
                    </a:lnTo>
                    <a:lnTo>
                      <a:pt x="454" y="853"/>
                    </a:lnTo>
                    <a:lnTo>
                      <a:pt x="451" y="861"/>
                    </a:lnTo>
                    <a:close/>
                    <a:moveTo>
                      <a:pt x="447" y="859"/>
                    </a:moveTo>
                    <a:lnTo>
                      <a:pt x="413" y="831"/>
                    </a:lnTo>
                    <a:lnTo>
                      <a:pt x="425" y="816"/>
                    </a:lnTo>
                    <a:lnTo>
                      <a:pt x="459" y="845"/>
                    </a:lnTo>
                    <a:lnTo>
                      <a:pt x="447" y="859"/>
                    </a:lnTo>
                    <a:close/>
                    <a:moveTo>
                      <a:pt x="413" y="831"/>
                    </a:moveTo>
                    <a:lnTo>
                      <a:pt x="412" y="831"/>
                    </a:lnTo>
                    <a:lnTo>
                      <a:pt x="412" y="829"/>
                    </a:lnTo>
                    <a:lnTo>
                      <a:pt x="419" y="824"/>
                    </a:lnTo>
                    <a:lnTo>
                      <a:pt x="413" y="831"/>
                    </a:lnTo>
                    <a:close/>
                    <a:moveTo>
                      <a:pt x="412" y="829"/>
                    </a:moveTo>
                    <a:lnTo>
                      <a:pt x="380" y="795"/>
                    </a:lnTo>
                    <a:lnTo>
                      <a:pt x="394" y="782"/>
                    </a:lnTo>
                    <a:lnTo>
                      <a:pt x="425" y="817"/>
                    </a:lnTo>
                    <a:lnTo>
                      <a:pt x="412" y="829"/>
                    </a:lnTo>
                    <a:close/>
                    <a:moveTo>
                      <a:pt x="380" y="795"/>
                    </a:moveTo>
                    <a:lnTo>
                      <a:pt x="379" y="794"/>
                    </a:lnTo>
                    <a:lnTo>
                      <a:pt x="387" y="789"/>
                    </a:lnTo>
                    <a:lnTo>
                      <a:pt x="380" y="795"/>
                    </a:lnTo>
                    <a:close/>
                    <a:moveTo>
                      <a:pt x="379" y="794"/>
                    </a:moveTo>
                    <a:lnTo>
                      <a:pt x="350" y="749"/>
                    </a:lnTo>
                    <a:lnTo>
                      <a:pt x="367" y="739"/>
                    </a:lnTo>
                    <a:lnTo>
                      <a:pt x="394" y="783"/>
                    </a:lnTo>
                    <a:lnTo>
                      <a:pt x="379" y="794"/>
                    </a:lnTo>
                    <a:close/>
                    <a:moveTo>
                      <a:pt x="350" y="749"/>
                    </a:moveTo>
                    <a:lnTo>
                      <a:pt x="350" y="749"/>
                    </a:lnTo>
                    <a:lnTo>
                      <a:pt x="358" y="745"/>
                    </a:lnTo>
                    <a:lnTo>
                      <a:pt x="350" y="749"/>
                    </a:lnTo>
                    <a:close/>
                    <a:moveTo>
                      <a:pt x="350" y="749"/>
                    </a:moveTo>
                    <a:lnTo>
                      <a:pt x="325" y="704"/>
                    </a:lnTo>
                    <a:lnTo>
                      <a:pt x="342" y="695"/>
                    </a:lnTo>
                    <a:lnTo>
                      <a:pt x="367" y="739"/>
                    </a:lnTo>
                    <a:lnTo>
                      <a:pt x="350" y="749"/>
                    </a:lnTo>
                    <a:close/>
                    <a:moveTo>
                      <a:pt x="325" y="704"/>
                    </a:moveTo>
                    <a:lnTo>
                      <a:pt x="300" y="660"/>
                    </a:lnTo>
                    <a:lnTo>
                      <a:pt x="316" y="651"/>
                    </a:lnTo>
                    <a:lnTo>
                      <a:pt x="342" y="695"/>
                    </a:lnTo>
                    <a:lnTo>
                      <a:pt x="325" y="704"/>
                    </a:lnTo>
                    <a:close/>
                    <a:moveTo>
                      <a:pt x="316" y="650"/>
                    </a:moveTo>
                    <a:lnTo>
                      <a:pt x="316" y="651"/>
                    </a:lnTo>
                    <a:lnTo>
                      <a:pt x="307" y="655"/>
                    </a:lnTo>
                    <a:lnTo>
                      <a:pt x="316" y="650"/>
                    </a:lnTo>
                    <a:close/>
                    <a:moveTo>
                      <a:pt x="300" y="660"/>
                    </a:moveTo>
                    <a:lnTo>
                      <a:pt x="274" y="619"/>
                    </a:lnTo>
                    <a:lnTo>
                      <a:pt x="290" y="609"/>
                    </a:lnTo>
                    <a:lnTo>
                      <a:pt x="316" y="650"/>
                    </a:lnTo>
                    <a:lnTo>
                      <a:pt x="300" y="660"/>
                    </a:lnTo>
                    <a:close/>
                    <a:moveTo>
                      <a:pt x="290" y="608"/>
                    </a:moveTo>
                    <a:lnTo>
                      <a:pt x="290" y="608"/>
                    </a:lnTo>
                    <a:lnTo>
                      <a:pt x="290" y="609"/>
                    </a:lnTo>
                    <a:lnTo>
                      <a:pt x="282" y="613"/>
                    </a:lnTo>
                    <a:lnTo>
                      <a:pt x="290" y="608"/>
                    </a:lnTo>
                    <a:close/>
                    <a:moveTo>
                      <a:pt x="274" y="620"/>
                    </a:moveTo>
                    <a:lnTo>
                      <a:pt x="249" y="588"/>
                    </a:lnTo>
                    <a:lnTo>
                      <a:pt x="264" y="576"/>
                    </a:lnTo>
                    <a:lnTo>
                      <a:pt x="290" y="608"/>
                    </a:lnTo>
                    <a:lnTo>
                      <a:pt x="274" y="620"/>
                    </a:lnTo>
                    <a:close/>
                    <a:moveTo>
                      <a:pt x="263" y="575"/>
                    </a:moveTo>
                    <a:lnTo>
                      <a:pt x="264" y="576"/>
                    </a:lnTo>
                    <a:lnTo>
                      <a:pt x="257" y="582"/>
                    </a:lnTo>
                    <a:lnTo>
                      <a:pt x="263" y="575"/>
                    </a:lnTo>
                    <a:close/>
                    <a:moveTo>
                      <a:pt x="250" y="589"/>
                    </a:moveTo>
                    <a:lnTo>
                      <a:pt x="218" y="557"/>
                    </a:lnTo>
                    <a:lnTo>
                      <a:pt x="231" y="544"/>
                    </a:lnTo>
                    <a:lnTo>
                      <a:pt x="263" y="575"/>
                    </a:lnTo>
                    <a:lnTo>
                      <a:pt x="250" y="589"/>
                    </a:lnTo>
                    <a:close/>
                    <a:moveTo>
                      <a:pt x="218" y="557"/>
                    </a:moveTo>
                    <a:lnTo>
                      <a:pt x="218" y="556"/>
                    </a:lnTo>
                    <a:lnTo>
                      <a:pt x="217" y="556"/>
                    </a:lnTo>
                    <a:lnTo>
                      <a:pt x="225" y="550"/>
                    </a:lnTo>
                    <a:lnTo>
                      <a:pt x="218" y="557"/>
                    </a:lnTo>
                    <a:close/>
                    <a:moveTo>
                      <a:pt x="217" y="556"/>
                    </a:moveTo>
                    <a:lnTo>
                      <a:pt x="183" y="509"/>
                    </a:lnTo>
                    <a:lnTo>
                      <a:pt x="197" y="496"/>
                    </a:lnTo>
                    <a:lnTo>
                      <a:pt x="232" y="545"/>
                    </a:lnTo>
                    <a:lnTo>
                      <a:pt x="217" y="556"/>
                    </a:lnTo>
                    <a:close/>
                    <a:moveTo>
                      <a:pt x="183" y="509"/>
                    </a:moveTo>
                    <a:lnTo>
                      <a:pt x="182" y="507"/>
                    </a:lnTo>
                    <a:lnTo>
                      <a:pt x="189" y="502"/>
                    </a:lnTo>
                    <a:lnTo>
                      <a:pt x="183" y="509"/>
                    </a:lnTo>
                    <a:close/>
                    <a:moveTo>
                      <a:pt x="182" y="507"/>
                    </a:moveTo>
                    <a:lnTo>
                      <a:pt x="144" y="450"/>
                    </a:lnTo>
                    <a:lnTo>
                      <a:pt x="160" y="440"/>
                    </a:lnTo>
                    <a:lnTo>
                      <a:pt x="198" y="498"/>
                    </a:lnTo>
                    <a:lnTo>
                      <a:pt x="182" y="507"/>
                    </a:lnTo>
                    <a:close/>
                    <a:moveTo>
                      <a:pt x="144" y="450"/>
                    </a:moveTo>
                    <a:lnTo>
                      <a:pt x="144" y="451"/>
                    </a:lnTo>
                    <a:lnTo>
                      <a:pt x="144" y="450"/>
                    </a:lnTo>
                    <a:lnTo>
                      <a:pt x="152" y="446"/>
                    </a:lnTo>
                    <a:lnTo>
                      <a:pt x="144" y="450"/>
                    </a:lnTo>
                    <a:close/>
                    <a:moveTo>
                      <a:pt x="144" y="450"/>
                    </a:moveTo>
                    <a:lnTo>
                      <a:pt x="106" y="389"/>
                    </a:lnTo>
                    <a:lnTo>
                      <a:pt x="122" y="380"/>
                    </a:lnTo>
                    <a:lnTo>
                      <a:pt x="160" y="440"/>
                    </a:lnTo>
                    <a:lnTo>
                      <a:pt x="144" y="450"/>
                    </a:lnTo>
                    <a:close/>
                    <a:moveTo>
                      <a:pt x="106" y="389"/>
                    </a:moveTo>
                    <a:lnTo>
                      <a:pt x="106" y="389"/>
                    </a:lnTo>
                    <a:lnTo>
                      <a:pt x="113" y="385"/>
                    </a:lnTo>
                    <a:lnTo>
                      <a:pt x="106" y="389"/>
                    </a:lnTo>
                    <a:close/>
                    <a:moveTo>
                      <a:pt x="106" y="389"/>
                    </a:moveTo>
                    <a:lnTo>
                      <a:pt x="70" y="322"/>
                    </a:lnTo>
                    <a:lnTo>
                      <a:pt x="87" y="313"/>
                    </a:lnTo>
                    <a:lnTo>
                      <a:pt x="122" y="381"/>
                    </a:lnTo>
                    <a:lnTo>
                      <a:pt x="106" y="389"/>
                    </a:lnTo>
                    <a:close/>
                    <a:moveTo>
                      <a:pt x="70" y="322"/>
                    </a:moveTo>
                    <a:lnTo>
                      <a:pt x="70" y="322"/>
                    </a:lnTo>
                    <a:lnTo>
                      <a:pt x="79" y="318"/>
                    </a:lnTo>
                    <a:lnTo>
                      <a:pt x="70" y="322"/>
                    </a:lnTo>
                    <a:close/>
                    <a:moveTo>
                      <a:pt x="70" y="322"/>
                    </a:moveTo>
                    <a:lnTo>
                      <a:pt x="38" y="258"/>
                    </a:lnTo>
                    <a:lnTo>
                      <a:pt x="56" y="251"/>
                    </a:lnTo>
                    <a:lnTo>
                      <a:pt x="87" y="313"/>
                    </a:lnTo>
                    <a:lnTo>
                      <a:pt x="70" y="322"/>
                    </a:lnTo>
                    <a:close/>
                    <a:moveTo>
                      <a:pt x="38" y="258"/>
                    </a:moveTo>
                    <a:lnTo>
                      <a:pt x="38" y="258"/>
                    </a:lnTo>
                    <a:lnTo>
                      <a:pt x="38" y="257"/>
                    </a:lnTo>
                    <a:lnTo>
                      <a:pt x="47" y="255"/>
                    </a:lnTo>
                    <a:lnTo>
                      <a:pt x="38" y="258"/>
                    </a:lnTo>
                    <a:close/>
                    <a:moveTo>
                      <a:pt x="38" y="257"/>
                    </a:moveTo>
                    <a:lnTo>
                      <a:pt x="15" y="194"/>
                    </a:lnTo>
                    <a:lnTo>
                      <a:pt x="34" y="188"/>
                    </a:lnTo>
                    <a:lnTo>
                      <a:pt x="56" y="252"/>
                    </a:lnTo>
                    <a:lnTo>
                      <a:pt x="38" y="257"/>
                    </a:lnTo>
                    <a:close/>
                    <a:moveTo>
                      <a:pt x="15" y="194"/>
                    </a:moveTo>
                    <a:lnTo>
                      <a:pt x="15" y="193"/>
                    </a:lnTo>
                    <a:lnTo>
                      <a:pt x="25" y="191"/>
                    </a:lnTo>
                    <a:lnTo>
                      <a:pt x="15" y="194"/>
                    </a:lnTo>
                    <a:close/>
                    <a:moveTo>
                      <a:pt x="15" y="193"/>
                    </a:moveTo>
                    <a:lnTo>
                      <a:pt x="0" y="136"/>
                    </a:lnTo>
                    <a:lnTo>
                      <a:pt x="17" y="131"/>
                    </a:lnTo>
                    <a:lnTo>
                      <a:pt x="34" y="189"/>
                    </a:lnTo>
                    <a:lnTo>
                      <a:pt x="15" y="193"/>
                    </a:lnTo>
                    <a:close/>
                    <a:moveTo>
                      <a:pt x="0" y="136"/>
                    </a:moveTo>
                    <a:lnTo>
                      <a:pt x="0" y="135"/>
                    </a:lnTo>
                    <a:lnTo>
                      <a:pt x="0" y="134"/>
                    </a:lnTo>
                    <a:lnTo>
                      <a:pt x="9" y="134"/>
                    </a:lnTo>
                    <a:lnTo>
                      <a:pt x="0" y="136"/>
                    </a:lnTo>
                    <a:close/>
                    <a:moveTo>
                      <a:pt x="0" y="134"/>
                    </a:moveTo>
                    <a:lnTo>
                      <a:pt x="0" y="86"/>
                    </a:lnTo>
                    <a:lnTo>
                      <a:pt x="18" y="86"/>
                    </a:lnTo>
                    <a:lnTo>
                      <a:pt x="18" y="134"/>
                    </a:lnTo>
                    <a:lnTo>
                      <a:pt x="0" y="134"/>
                    </a:lnTo>
                    <a:close/>
                    <a:moveTo>
                      <a:pt x="0" y="86"/>
                    </a:moveTo>
                    <a:lnTo>
                      <a:pt x="0" y="85"/>
                    </a:lnTo>
                    <a:lnTo>
                      <a:pt x="0" y="84"/>
                    </a:lnTo>
                    <a:lnTo>
                      <a:pt x="9" y="86"/>
                    </a:lnTo>
                    <a:lnTo>
                      <a:pt x="0" y="86"/>
                    </a:lnTo>
                    <a:close/>
                    <a:moveTo>
                      <a:pt x="0" y="84"/>
                    </a:moveTo>
                    <a:lnTo>
                      <a:pt x="9" y="45"/>
                    </a:lnTo>
                    <a:lnTo>
                      <a:pt x="27" y="50"/>
                    </a:lnTo>
                    <a:lnTo>
                      <a:pt x="18" y="88"/>
                    </a:lnTo>
                    <a:lnTo>
                      <a:pt x="0" y="8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10" name="Freeform 1502">
                <a:extLst>
                  <a:ext uri="{FF2B5EF4-FFF2-40B4-BE49-F238E27FC236}">
                    <a16:creationId xmlns:a16="http://schemas.microsoft.com/office/drawing/2014/main" id="{FFD3A3E6-C71E-49CF-8603-9F5016C090AC}"/>
                  </a:ext>
                </a:extLst>
              </p:cNvPr>
              <p:cNvSpPr>
                <a:spLocks/>
              </p:cNvSpPr>
              <p:nvPr/>
            </p:nvSpPr>
            <p:spPr bwMode="auto">
              <a:xfrm>
                <a:off x="2074" y="2019"/>
                <a:ext cx="95" cy="137"/>
              </a:xfrm>
              <a:custGeom>
                <a:avLst/>
                <a:gdLst>
                  <a:gd name="T0" fmla="*/ 2 w 382"/>
                  <a:gd name="T1" fmla="*/ 11 h 546"/>
                  <a:gd name="T2" fmla="*/ 6 w 382"/>
                  <a:gd name="T3" fmla="*/ 6 h 546"/>
                  <a:gd name="T4" fmla="*/ 12 w 382"/>
                  <a:gd name="T5" fmla="*/ 3 h 546"/>
                  <a:gd name="T6" fmla="*/ 17 w 382"/>
                  <a:gd name="T7" fmla="*/ 1 h 546"/>
                  <a:gd name="T8" fmla="*/ 24 w 382"/>
                  <a:gd name="T9" fmla="*/ 0 h 546"/>
                  <a:gd name="T10" fmla="*/ 30 w 382"/>
                  <a:gd name="T11" fmla="*/ 2 h 546"/>
                  <a:gd name="T12" fmla="*/ 37 w 382"/>
                  <a:gd name="T13" fmla="*/ 4 h 546"/>
                  <a:gd name="T14" fmla="*/ 43 w 382"/>
                  <a:gd name="T15" fmla="*/ 9 h 546"/>
                  <a:gd name="T16" fmla="*/ 48 w 382"/>
                  <a:gd name="T17" fmla="*/ 16 h 546"/>
                  <a:gd name="T18" fmla="*/ 53 w 382"/>
                  <a:gd name="T19" fmla="*/ 25 h 546"/>
                  <a:gd name="T20" fmla="*/ 57 w 382"/>
                  <a:gd name="T21" fmla="*/ 37 h 546"/>
                  <a:gd name="T22" fmla="*/ 60 w 382"/>
                  <a:gd name="T23" fmla="*/ 47 h 546"/>
                  <a:gd name="T24" fmla="*/ 65 w 382"/>
                  <a:gd name="T25" fmla="*/ 57 h 546"/>
                  <a:gd name="T26" fmla="*/ 71 w 382"/>
                  <a:gd name="T27" fmla="*/ 69 h 546"/>
                  <a:gd name="T28" fmla="*/ 77 w 382"/>
                  <a:gd name="T29" fmla="*/ 80 h 546"/>
                  <a:gd name="T30" fmla="*/ 84 w 382"/>
                  <a:gd name="T31" fmla="*/ 90 h 546"/>
                  <a:gd name="T32" fmla="*/ 89 w 382"/>
                  <a:gd name="T33" fmla="*/ 101 h 546"/>
                  <a:gd name="T34" fmla="*/ 93 w 382"/>
                  <a:gd name="T35" fmla="*/ 110 h 546"/>
                  <a:gd name="T36" fmla="*/ 95 w 382"/>
                  <a:gd name="T37" fmla="*/ 119 h 546"/>
                  <a:gd name="T38" fmla="*/ 95 w 382"/>
                  <a:gd name="T39" fmla="*/ 126 h 546"/>
                  <a:gd name="T40" fmla="*/ 92 w 382"/>
                  <a:gd name="T41" fmla="*/ 132 h 546"/>
                  <a:gd name="T42" fmla="*/ 86 w 382"/>
                  <a:gd name="T43" fmla="*/ 135 h 546"/>
                  <a:gd name="T44" fmla="*/ 82 w 382"/>
                  <a:gd name="T45" fmla="*/ 137 h 546"/>
                  <a:gd name="T46" fmla="*/ 76 w 382"/>
                  <a:gd name="T47" fmla="*/ 135 h 546"/>
                  <a:gd name="T48" fmla="*/ 71 w 382"/>
                  <a:gd name="T49" fmla="*/ 132 h 546"/>
                  <a:gd name="T50" fmla="*/ 66 w 382"/>
                  <a:gd name="T51" fmla="*/ 127 h 546"/>
                  <a:gd name="T52" fmla="*/ 62 w 382"/>
                  <a:gd name="T53" fmla="*/ 121 h 546"/>
                  <a:gd name="T54" fmla="*/ 58 w 382"/>
                  <a:gd name="T55" fmla="*/ 114 h 546"/>
                  <a:gd name="T56" fmla="*/ 54 w 382"/>
                  <a:gd name="T57" fmla="*/ 107 h 546"/>
                  <a:gd name="T58" fmla="*/ 52 w 382"/>
                  <a:gd name="T59" fmla="*/ 99 h 546"/>
                  <a:gd name="T60" fmla="*/ 50 w 382"/>
                  <a:gd name="T61" fmla="*/ 92 h 546"/>
                  <a:gd name="T62" fmla="*/ 47 w 382"/>
                  <a:gd name="T63" fmla="*/ 84 h 546"/>
                  <a:gd name="T64" fmla="*/ 41 w 382"/>
                  <a:gd name="T65" fmla="*/ 76 h 546"/>
                  <a:gd name="T66" fmla="*/ 34 w 382"/>
                  <a:gd name="T67" fmla="*/ 67 h 546"/>
                  <a:gd name="T68" fmla="*/ 27 w 382"/>
                  <a:gd name="T69" fmla="*/ 58 h 546"/>
                  <a:gd name="T70" fmla="*/ 19 w 382"/>
                  <a:gd name="T71" fmla="*/ 49 h 546"/>
                  <a:gd name="T72" fmla="*/ 11 w 382"/>
                  <a:gd name="T73" fmla="*/ 41 h 546"/>
                  <a:gd name="T74" fmla="*/ 5 w 382"/>
                  <a:gd name="T75" fmla="*/ 33 h 546"/>
                  <a:gd name="T76" fmla="*/ 2 w 382"/>
                  <a:gd name="T77" fmla="*/ 25 h 546"/>
                  <a:gd name="T78" fmla="*/ 0 w 382"/>
                  <a:gd name="T79" fmla="*/ 18 h 546"/>
                  <a:gd name="T80" fmla="*/ 2 w 382"/>
                  <a:gd name="T81" fmla="*/ 11 h 54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82"/>
                  <a:gd name="T124" fmla="*/ 0 h 546"/>
                  <a:gd name="T125" fmla="*/ 382 w 382"/>
                  <a:gd name="T126" fmla="*/ 546 h 54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82" h="546">
                    <a:moveTo>
                      <a:pt x="10" y="45"/>
                    </a:moveTo>
                    <a:lnTo>
                      <a:pt x="25" y="25"/>
                    </a:lnTo>
                    <a:lnTo>
                      <a:pt x="47" y="13"/>
                    </a:lnTo>
                    <a:lnTo>
                      <a:pt x="70" y="3"/>
                    </a:lnTo>
                    <a:lnTo>
                      <a:pt x="95" y="0"/>
                    </a:lnTo>
                    <a:lnTo>
                      <a:pt x="120" y="6"/>
                    </a:lnTo>
                    <a:lnTo>
                      <a:pt x="147" y="16"/>
                    </a:lnTo>
                    <a:lnTo>
                      <a:pt x="172" y="35"/>
                    </a:lnTo>
                    <a:lnTo>
                      <a:pt x="194" y="64"/>
                    </a:lnTo>
                    <a:lnTo>
                      <a:pt x="213" y="99"/>
                    </a:lnTo>
                    <a:lnTo>
                      <a:pt x="229" y="146"/>
                    </a:lnTo>
                    <a:lnTo>
                      <a:pt x="242" y="187"/>
                    </a:lnTo>
                    <a:lnTo>
                      <a:pt x="260" y="229"/>
                    </a:lnTo>
                    <a:lnTo>
                      <a:pt x="286" y="273"/>
                    </a:lnTo>
                    <a:lnTo>
                      <a:pt x="311" y="318"/>
                    </a:lnTo>
                    <a:lnTo>
                      <a:pt x="337" y="359"/>
                    </a:lnTo>
                    <a:lnTo>
                      <a:pt x="359" y="401"/>
                    </a:lnTo>
                    <a:lnTo>
                      <a:pt x="375" y="438"/>
                    </a:lnTo>
                    <a:lnTo>
                      <a:pt x="382" y="474"/>
                    </a:lnTo>
                    <a:lnTo>
                      <a:pt x="382" y="502"/>
                    </a:lnTo>
                    <a:lnTo>
                      <a:pt x="368" y="528"/>
                    </a:lnTo>
                    <a:lnTo>
                      <a:pt x="346" y="540"/>
                    </a:lnTo>
                    <a:lnTo>
                      <a:pt x="328" y="546"/>
                    </a:lnTo>
                    <a:lnTo>
                      <a:pt x="305" y="540"/>
                    </a:lnTo>
                    <a:lnTo>
                      <a:pt x="286" y="528"/>
                    </a:lnTo>
                    <a:lnTo>
                      <a:pt x="267" y="506"/>
                    </a:lnTo>
                    <a:lnTo>
                      <a:pt x="251" y="484"/>
                    </a:lnTo>
                    <a:lnTo>
                      <a:pt x="232" y="455"/>
                    </a:lnTo>
                    <a:lnTo>
                      <a:pt x="219" y="426"/>
                    </a:lnTo>
                    <a:lnTo>
                      <a:pt x="210" y="394"/>
                    </a:lnTo>
                    <a:lnTo>
                      <a:pt x="201" y="366"/>
                    </a:lnTo>
                    <a:lnTo>
                      <a:pt x="188" y="334"/>
                    </a:lnTo>
                    <a:lnTo>
                      <a:pt x="165" y="302"/>
                    </a:lnTo>
                    <a:lnTo>
                      <a:pt x="137" y="268"/>
                    </a:lnTo>
                    <a:lnTo>
                      <a:pt x="108" y="232"/>
                    </a:lnTo>
                    <a:lnTo>
                      <a:pt x="76" y="197"/>
                    </a:lnTo>
                    <a:lnTo>
                      <a:pt x="44" y="162"/>
                    </a:lnTo>
                    <a:lnTo>
                      <a:pt x="22" y="131"/>
                    </a:lnTo>
                    <a:lnTo>
                      <a:pt x="7" y="99"/>
                    </a:lnTo>
                    <a:lnTo>
                      <a:pt x="0" y="70"/>
                    </a:lnTo>
                    <a:lnTo>
                      <a:pt x="10" y="45"/>
                    </a:lnTo>
                    <a:close/>
                  </a:path>
                </a:pathLst>
              </a:custGeom>
              <a:solidFill>
                <a:srgbClr val="EC8BD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11" name="Freeform 1503">
                <a:extLst>
                  <a:ext uri="{FF2B5EF4-FFF2-40B4-BE49-F238E27FC236}">
                    <a16:creationId xmlns:a16="http://schemas.microsoft.com/office/drawing/2014/main" id="{13ED351A-E5E9-41F1-A873-864F1AFE1DBA}"/>
                  </a:ext>
                </a:extLst>
              </p:cNvPr>
              <p:cNvSpPr>
                <a:spLocks noEditPoints="1"/>
              </p:cNvSpPr>
              <p:nvPr/>
            </p:nvSpPr>
            <p:spPr bwMode="auto">
              <a:xfrm>
                <a:off x="2072" y="2017"/>
                <a:ext cx="100" cy="142"/>
              </a:xfrm>
              <a:custGeom>
                <a:avLst/>
                <a:gdLst>
                  <a:gd name="T0" fmla="*/ 7 w 401"/>
                  <a:gd name="T1" fmla="*/ 7 h 565"/>
                  <a:gd name="T2" fmla="*/ 13 w 401"/>
                  <a:gd name="T3" fmla="*/ 3 h 565"/>
                  <a:gd name="T4" fmla="*/ 13 w 401"/>
                  <a:gd name="T5" fmla="*/ 3 h 565"/>
                  <a:gd name="T6" fmla="*/ 15 w 401"/>
                  <a:gd name="T7" fmla="*/ 8 h 565"/>
                  <a:gd name="T8" fmla="*/ 19 w 401"/>
                  <a:gd name="T9" fmla="*/ 1 h 565"/>
                  <a:gd name="T10" fmla="*/ 26 w 401"/>
                  <a:gd name="T11" fmla="*/ 0 h 565"/>
                  <a:gd name="T12" fmla="*/ 33 w 401"/>
                  <a:gd name="T13" fmla="*/ 2 h 565"/>
                  <a:gd name="T14" fmla="*/ 33 w 401"/>
                  <a:gd name="T15" fmla="*/ 2 h 565"/>
                  <a:gd name="T16" fmla="*/ 32 w 401"/>
                  <a:gd name="T17" fmla="*/ 6 h 565"/>
                  <a:gd name="T18" fmla="*/ 40 w 401"/>
                  <a:gd name="T19" fmla="*/ 4 h 565"/>
                  <a:gd name="T20" fmla="*/ 47 w 401"/>
                  <a:gd name="T21" fmla="*/ 9 h 565"/>
                  <a:gd name="T22" fmla="*/ 53 w 401"/>
                  <a:gd name="T23" fmla="*/ 17 h 565"/>
                  <a:gd name="T24" fmla="*/ 53 w 401"/>
                  <a:gd name="T25" fmla="*/ 17 h 565"/>
                  <a:gd name="T26" fmla="*/ 49 w 401"/>
                  <a:gd name="T27" fmla="*/ 19 h 565"/>
                  <a:gd name="T28" fmla="*/ 58 w 401"/>
                  <a:gd name="T29" fmla="*/ 26 h 565"/>
                  <a:gd name="T30" fmla="*/ 62 w 401"/>
                  <a:gd name="T31" fmla="*/ 38 h 565"/>
                  <a:gd name="T32" fmla="*/ 65 w 401"/>
                  <a:gd name="T33" fmla="*/ 49 h 565"/>
                  <a:gd name="T34" fmla="*/ 61 w 401"/>
                  <a:gd name="T35" fmla="*/ 50 h 565"/>
                  <a:gd name="T36" fmla="*/ 61 w 401"/>
                  <a:gd name="T37" fmla="*/ 50 h 565"/>
                  <a:gd name="T38" fmla="*/ 66 w 401"/>
                  <a:gd name="T39" fmla="*/ 61 h 565"/>
                  <a:gd name="T40" fmla="*/ 76 w 401"/>
                  <a:gd name="T41" fmla="*/ 70 h 565"/>
                  <a:gd name="T42" fmla="*/ 78 w 401"/>
                  <a:gd name="T43" fmla="*/ 83 h 565"/>
                  <a:gd name="T44" fmla="*/ 85 w 401"/>
                  <a:gd name="T45" fmla="*/ 94 h 565"/>
                  <a:gd name="T46" fmla="*/ 87 w 401"/>
                  <a:gd name="T47" fmla="*/ 92 h 565"/>
                  <a:gd name="T48" fmla="*/ 89 w 401"/>
                  <a:gd name="T49" fmla="*/ 91 h 565"/>
                  <a:gd name="T50" fmla="*/ 94 w 401"/>
                  <a:gd name="T51" fmla="*/ 102 h 565"/>
                  <a:gd name="T52" fmla="*/ 98 w 401"/>
                  <a:gd name="T53" fmla="*/ 112 h 565"/>
                  <a:gd name="T54" fmla="*/ 95 w 401"/>
                  <a:gd name="T55" fmla="*/ 122 h 565"/>
                  <a:gd name="T56" fmla="*/ 98 w 401"/>
                  <a:gd name="T57" fmla="*/ 121 h 565"/>
                  <a:gd name="T58" fmla="*/ 100 w 401"/>
                  <a:gd name="T59" fmla="*/ 121 h 565"/>
                  <a:gd name="T60" fmla="*/ 100 w 401"/>
                  <a:gd name="T61" fmla="*/ 130 h 565"/>
                  <a:gd name="T62" fmla="*/ 96 w 401"/>
                  <a:gd name="T63" fmla="*/ 136 h 565"/>
                  <a:gd name="T64" fmla="*/ 88 w 401"/>
                  <a:gd name="T65" fmla="*/ 136 h 565"/>
                  <a:gd name="T66" fmla="*/ 89 w 401"/>
                  <a:gd name="T67" fmla="*/ 138 h 565"/>
                  <a:gd name="T68" fmla="*/ 90 w 401"/>
                  <a:gd name="T69" fmla="*/ 140 h 565"/>
                  <a:gd name="T70" fmla="*/ 84 w 401"/>
                  <a:gd name="T71" fmla="*/ 142 h 565"/>
                  <a:gd name="T72" fmla="*/ 78 w 401"/>
                  <a:gd name="T73" fmla="*/ 140 h 565"/>
                  <a:gd name="T74" fmla="*/ 75 w 401"/>
                  <a:gd name="T75" fmla="*/ 133 h 565"/>
                  <a:gd name="T76" fmla="*/ 74 w 401"/>
                  <a:gd name="T77" fmla="*/ 135 h 565"/>
                  <a:gd name="T78" fmla="*/ 72 w 401"/>
                  <a:gd name="T79" fmla="*/ 136 h 565"/>
                  <a:gd name="T80" fmla="*/ 67 w 401"/>
                  <a:gd name="T81" fmla="*/ 131 h 565"/>
                  <a:gd name="T82" fmla="*/ 63 w 401"/>
                  <a:gd name="T83" fmla="*/ 125 h 565"/>
                  <a:gd name="T84" fmla="*/ 62 w 401"/>
                  <a:gd name="T85" fmla="*/ 115 h 565"/>
                  <a:gd name="T86" fmla="*/ 60 w 401"/>
                  <a:gd name="T87" fmla="*/ 117 h 565"/>
                  <a:gd name="T88" fmla="*/ 58 w 401"/>
                  <a:gd name="T89" fmla="*/ 117 h 565"/>
                  <a:gd name="T90" fmla="*/ 55 w 401"/>
                  <a:gd name="T91" fmla="*/ 110 h 565"/>
                  <a:gd name="T92" fmla="*/ 57 w 401"/>
                  <a:gd name="T93" fmla="*/ 101 h 565"/>
                  <a:gd name="T94" fmla="*/ 57 w 401"/>
                  <a:gd name="T95" fmla="*/ 101 h 565"/>
                  <a:gd name="T96" fmla="*/ 55 w 401"/>
                  <a:gd name="T97" fmla="*/ 93 h 565"/>
                  <a:gd name="T98" fmla="*/ 51 w 401"/>
                  <a:gd name="T99" fmla="*/ 85 h 565"/>
                  <a:gd name="T100" fmla="*/ 42 w 401"/>
                  <a:gd name="T101" fmla="*/ 79 h 565"/>
                  <a:gd name="T102" fmla="*/ 46 w 401"/>
                  <a:gd name="T103" fmla="*/ 77 h 565"/>
                  <a:gd name="T104" fmla="*/ 46 w 401"/>
                  <a:gd name="T105" fmla="*/ 77 h 565"/>
                  <a:gd name="T106" fmla="*/ 35 w 401"/>
                  <a:gd name="T107" fmla="*/ 71 h 565"/>
                  <a:gd name="T108" fmla="*/ 28 w 401"/>
                  <a:gd name="T109" fmla="*/ 62 h 565"/>
                  <a:gd name="T110" fmla="*/ 12 w 401"/>
                  <a:gd name="T111" fmla="*/ 44 h 565"/>
                  <a:gd name="T112" fmla="*/ 11 w 401"/>
                  <a:gd name="T113" fmla="*/ 44 h 565"/>
                  <a:gd name="T114" fmla="*/ 15 w 401"/>
                  <a:gd name="T115" fmla="*/ 41 h 565"/>
                  <a:gd name="T116" fmla="*/ 6 w 401"/>
                  <a:gd name="T117" fmla="*/ 36 h 565"/>
                  <a:gd name="T118" fmla="*/ 2 w 401"/>
                  <a:gd name="T119" fmla="*/ 28 h 565"/>
                  <a:gd name="T120" fmla="*/ 0 w 401"/>
                  <a:gd name="T121" fmla="*/ 20 h 565"/>
                  <a:gd name="T122" fmla="*/ 0 w 401"/>
                  <a:gd name="T123" fmla="*/ 19 h 565"/>
                  <a:gd name="T124" fmla="*/ 5 w 401"/>
                  <a:gd name="T125" fmla="*/ 21 h 56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01"/>
                  <a:gd name="T190" fmla="*/ 0 h 565"/>
                  <a:gd name="T191" fmla="*/ 401 w 401"/>
                  <a:gd name="T192" fmla="*/ 565 h 565"/>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01" h="565">
                    <a:moveTo>
                      <a:pt x="12" y="47"/>
                    </a:moveTo>
                    <a:lnTo>
                      <a:pt x="28" y="28"/>
                    </a:lnTo>
                    <a:lnTo>
                      <a:pt x="43" y="41"/>
                    </a:lnTo>
                    <a:lnTo>
                      <a:pt x="27" y="59"/>
                    </a:lnTo>
                    <a:lnTo>
                      <a:pt x="12" y="47"/>
                    </a:lnTo>
                    <a:close/>
                    <a:moveTo>
                      <a:pt x="28" y="28"/>
                    </a:moveTo>
                    <a:lnTo>
                      <a:pt x="29" y="27"/>
                    </a:lnTo>
                    <a:lnTo>
                      <a:pt x="31" y="26"/>
                    </a:lnTo>
                    <a:lnTo>
                      <a:pt x="35" y="34"/>
                    </a:lnTo>
                    <a:lnTo>
                      <a:pt x="28" y="28"/>
                    </a:lnTo>
                    <a:close/>
                    <a:moveTo>
                      <a:pt x="31" y="26"/>
                    </a:moveTo>
                    <a:lnTo>
                      <a:pt x="53" y="13"/>
                    </a:lnTo>
                    <a:lnTo>
                      <a:pt x="62" y="30"/>
                    </a:lnTo>
                    <a:lnTo>
                      <a:pt x="40" y="43"/>
                    </a:lnTo>
                    <a:lnTo>
                      <a:pt x="31" y="26"/>
                    </a:lnTo>
                    <a:close/>
                    <a:moveTo>
                      <a:pt x="53" y="13"/>
                    </a:moveTo>
                    <a:lnTo>
                      <a:pt x="53" y="13"/>
                    </a:lnTo>
                    <a:lnTo>
                      <a:pt x="54" y="13"/>
                    </a:lnTo>
                    <a:lnTo>
                      <a:pt x="57" y="22"/>
                    </a:lnTo>
                    <a:lnTo>
                      <a:pt x="53" y="13"/>
                    </a:lnTo>
                    <a:close/>
                    <a:moveTo>
                      <a:pt x="54" y="13"/>
                    </a:moveTo>
                    <a:lnTo>
                      <a:pt x="76" y="3"/>
                    </a:lnTo>
                    <a:lnTo>
                      <a:pt x="84" y="21"/>
                    </a:lnTo>
                    <a:lnTo>
                      <a:pt x="62" y="31"/>
                    </a:lnTo>
                    <a:lnTo>
                      <a:pt x="54" y="13"/>
                    </a:lnTo>
                    <a:close/>
                    <a:moveTo>
                      <a:pt x="76" y="3"/>
                    </a:moveTo>
                    <a:lnTo>
                      <a:pt x="77" y="3"/>
                    </a:lnTo>
                    <a:lnTo>
                      <a:pt x="78" y="3"/>
                    </a:lnTo>
                    <a:lnTo>
                      <a:pt x="80" y="12"/>
                    </a:lnTo>
                    <a:lnTo>
                      <a:pt x="76" y="3"/>
                    </a:lnTo>
                    <a:close/>
                    <a:moveTo>
                      <a:pt x="78" y="3"/>
                    </a:moveTo>
                    <a:lnTo>
                      <a:pt x="104" y="0"/>
                    </a:lnTo>
                    <a:lnTo>
                      <a:pt x="106" y="19"/>
                    </a:lnTo>
                    <a:lnTo>
                      <a:pt x="81" y="22"/>
                    </a:lnTo>
                    <a:lnTo>
                      <a:pt x="78" y="3"/>
                    </a:lnTo>
                    <a:close/>
                    <a:moveTo>
                      <a:pt x="104" y="0"/>
                    </a:moveTo>
                    <a:lnTo>
                      <a:pt x="106" y="0"/>
                    </a:lnTo>
                    <a:lnTo>
                      <a:pt x="108" y="0"/>
                    </a:lnTo>
                    <a:lnTo>
                      <a:pt x="105" y="9"/>
                    </a:lnTo>
                    <a:lnTo>
                      <a:pt x="104" y="0"/>
                    </a:lnTo>
                    <a:close/>
                    <a:moveTo>
                      <a:pt x="108" y="0"/>
                    </a:moveTo>
                    <a:lnTo>
                      <a:pt x="134" y="6"/>
                    </a:lnTo>
                    <a:lnTo>
                      <a:pt x="128" y="25"/>
                    </a:lnTo>
                    <a:lnTo>
                      <a:pt x="103" y="19"/>
                    </a:lnTo>
                    <a:lnTo>
                      <a:pt x="108" y="0"/>
                    </a:lnTo>
                    <a:close/>
                    <a:moveTo>
                      <a:pt x="134" y="6"/>
                    </a:moveTo>
                    <a:lnTo>
                      <a:pt x="134" y="6"/>
                    </a:lnTo>
                    <a:lnTo>
                      <a:pt x="130" y="15"/>
                    </a:lnTo>
                    <a:lnTo>
                      <a:pt x="134" y="6"/>
                    </a:lnTo>
                    <a:close/>
                    <a:moveTo>
                      <a:pt x="134" y="6"/>
                    </a:moveTo>
                    <a:lnTo>
                      <a:pt x="160" y="16"/>
                    </a:lnTo>
                    <a:lnTo>
                      <a:pt x="153" y="34"/>
                    </a:lnTo>
                    <a:lnTo>
                      <a:pt x="127" y="24"/>
                    </a:lnTo>
                    <a:lnTo>
                      <a:pt x="134" y="6"/>
                    </a:lnTo>
                    <a:close/>
                    <a:moveTo>
                      <a:pt x="160" y="16"/>
                    </a:moveTo>
                    <a:lnTo>
                      <a:pt x="161" y="16"/>
                    </a:lnTo>
                    <a:lnTo>
                      <a:pt x="162" y="17"/>
                    </a:lnTo>
                    <a:lnTo>
                      <a:pt x="157" y="25"/>
                    </a:lnTo>
                    <a:lnTo>
                      <a:pt x="160" y="16"/>
                    </a:lnTo>
                    <a:close/>
                    <a:moveTo>
                      <a:pt x="162" y="17"/>
                    </a:moveTo>
                    <a:lnTo>
                      <a:pt x="188" y="36"/>
                    </a:lnTo>
                    <a:lnTo>
                      <a:pt x="175" y="52"/>
                    </a:lnTo>
                    <a:lnTo>
                      <a:pt x="150" y="33"/>
                    </a:lnTo>
                    <a:lnTo>
                      <a:pt x="162" y="17"/>
                    </a:lnTo>
                    <a:close/>
                    <a:moveTo>
                      <a:pt x="188" y="36"/>
                    </a:moveTo>
                    <a:lnTo>
                      <a:pt x="189" y="37"/>
                    </a:lnTo>
                    <a:lnTo>
                      <a:pt x="189" y="38"/>
                    </a:lnTo>
                    <a:lnTo>
                      <a:pt x="182" y="44"/>
                    </a:lnTo>
                    <a:lnTo>
                      <a:pt x="188" y="36"/>
                    </a:lnTo>
                    <a:close/>
                    <a:moveTo>
                      <a:pt x="189" y="38"/>
                    </a:moveTo>
                    <a:lnTo>
                      <a:pt x="212" y="67"/>
                    </a:lnTo>
                    <a:lnTo>
                      <a:pt x="196" y="78"/>
                    </a:lnTo>
                    <a:lnTo>
                      <a:pt x="174" y="49"/>
                    </a:lnTo>
                    <a:lnTo>
                      <a:pt x="189" y="38"/>
                    </a:lnTo>
                    <a:close/>
                    <a:moveTo>
                      <a:pt x="212" y="67"/>
                    </a:moveTo>
                    <a:lnTo>
                      <a:pt x="212" y="67"/>
                    </a:lnTo>
                    <a:lnTo>
                      <a:pt x="212" y="68"/>
                    </a:lnTo>
                    <a:lnTo>
                      <a:pt x="204" y="73"/>
                    </a:lnTo>
                    <a:lnTo>
                      <a:pt x="212" y="67"/>
                    </a:lnTo>
                    <a:close/>
                    <a:moveTo>
                      <a:pt x="212" y="68"/>
                    </a:moveTo>
                    <a:lnTo>
                      <a:pt x="232" y="103"/>
                    </a:lnTo>
                    <a:lnTo>
                      <a:pt x="215" y="112"/>
                    </a:lnTo>
                    <a:lnTo>
                      <a:pt x="195" y="77"/>
                    </a:lnTo>
                    <a:lnTo>
                      <a:pt x="212" y="68"/>
                    </a:lnTo>
                    <a:close/>
                    <a:moveTo>
                      <a:pt x="232" y="103"/>
                    </a:moveTo>
                    <a:lnTo>
                      <a:pt x="232" y="103"/>
                    </a:lnTo>
                    <a:lnTo>
                      <a:pt x="232" y="105"/>
                    </a:lnTo>
                    <a:lnTo>
                      <a:pt x="223" y="108"/>
                    </a:lnTo>
                    <a:lnTo>
                      <a:pt x="232" y="103"/>
                    </a:lnTo>
                    <a:close/>
                    <a:moveTo>
                      <a:pt x="232" y="105"/>
                    </a:moveTo>
                    <a:lnTo>
                      <a:pt x="248" y="152"/>
                    </a:lnTo>
                    <a:lnTo>
                      <a:pt x="229" y="159"/>
                    </a:lnTo>
                    <a:lnTo>
                      <a:pt x="214" y="110"/>
                    </a:lnTo>
                    <a:lnTo>
                      <a:pt x="232" y="105"/>
                    </a:lnTo>
                    <a:close/>
                    <a:moveTo>
                      <a:pt x="248" y="152"/>
                    </a:moveTo>
                    <a:lnTo>
                      <a:pt x="247" y="152"/>
                    </a:lnTo>
                    <a:lnTo>
                      <a:pt x="248" y="152"/>
                    </a:lnTo>
                    <a:lnTo>
                      <a:pt x="239" y="155"/>
                    </a:lnTo>
                    <a:lnTo>
                      <a:pt x="248" y="152"/>
                    </a:lnTo>
                    <a:close/>
                    <a:moveTo>
                      <a:pt x="248" y="152"/>
                    </a:moveTo>
                    <a:lnTo>
                      <a:pt x="260" y="194"/>
                    </a:lnTo>
                    <a:lnTo>
                      <a:pt x="243" y="199"/>
                    </a:lnTo>
                    <a:lnTo>
                      <a:pt x="229" y="159"/>
                    </a:lnTo>
                    <a:lnTo>
                      <a:pt x="248" y="152"/>
                    </a:lnTo>
                    <a:close/>
                    <a:moveTo>
                      <a:pt x="243" y="200"/>
                    </a:moveTo>
                    <a:lnTo>
                      <a:pt x="243" y="200"/>
                    </a:lnTo>
                    <a:lnTo>
                      <a:pt x="243" y="199"/>
                    </a:lnTo>
                    <a:lnTo>
                      <a:pt x="252" y="196"/>
                    </a:lnTo>
                    <a:lnTo>
                      <a:pt x="243" y="200"/>
                    </a:lnTo>
                    <a:close/>
                    <a:moveTo>
                      <a:pt x="260" y="193"/>
                    </a:moveTo>
                    <a:lnTo>
                      <a:pt x="279" y="234"/>
                    </a:lnTo>
                    <a:lnTo>
                      <a:pt x="263" y="242"/>
                    </a:lnTo>
                    <a:lnTo>
                      <a:pt x="243" y="200"/>
                    </a:lnTo>
                    <a:lnTo>
                      <a:pt x="260" y="193"/>
                    </a:lnTo>
                    <a:close/>
                    <a:moveTo>
                      <a:pt x="263" y="242"/>
                    </a:moveTo>
                    <a:lnTo>
                      <a:pt x="263" y="242"/>
                    </a:lnTo>
                    <a:lnTo>
                      <a:pt x="270" y="238"/>
                    </a:lnTo>
                    <a:lnTo>
                      <a:pt x="263" y="242"/>
                    </a:lnTo>
                    <a:close/>
                    <a:moveTo>
                      <a:pt x="279" y="234"/>
                    </a:moveTo>
                    <a:lnTo>
                      <a:pt x="304" y="278"/>
                    </a:lnTo>
                    <a:lnTo>
                      <a:pt x="288" y="288"/>
                    </a:lnTo>
                    <a:lnTo>
                      <a:pt x="263" y="242"/>
                    </a:lnTo>
                    <a:lnTo>
                      <a:pt x="279" y="234"/>
                    </a:lnTo>
                    <a:close/>
                    <a:moveTo>
                      <a:pt x="304" y="278"/>
                    </a:moveTo>
                    <a:lnTo>
                      <a:pt x="330" y="322"/>
                    </a:lnTo>
                    <a:lnTo>
                      <a:pt x="313" y="332"/>
                    </a:lnTo>
                    <a:lnTo>
                      <a:pt x="288" y="288"/>
                    </a:lnTo>
                    <a:lnTo>
                      <a:pt x="304" y="278"/>
                    </a:lnTo>
                    <a:close/>
                    <a:moveTo>
                      <a:pt x="313" y="332"/>
                    </a:moveTo>
                    <a:lnTo>
                      <a:pt x="313" y="332"/>
                    </a:lnTo>
                    <a:lnTo>
                      <a:pt x="321" y="327"/>
                    </a:lnTo>
                    <a:lnTo>
                      <a:pt x="313" y="332"/>
                    </a:lnTo>
                    <a:close/>
                    <a:moveTo>
                      <a:pt x="330" y="322"/>
                    </a:moveTo>
                    <a:lnTo>
                      <a:pt x="355" y="364"/>
                    </a:lnTo>
                    <a:lnTo>
                      <a:pt x="339" y="374"/>
                    </a:lnTo>
                    <a:lnTo>
                      <a:pt x="313" y="332"/>
                    </a:lnTo>
                    <a:lnTo>
                      <a:pt x="330" y="322"/>
                    </a:lnTo>
                    <a:close/>
                    <a:moveTo>
                      <a:pt x="355" y="364"/>
                    </a:moveTo>
                    <a:lnTo>
                      <a:pt x="355" y="364"/>
                    </a:lnTo>
                    <a:lnTo>
                      <a:pt x="347" y="368"/>
                    </a:lnTo>
                    <a:lnTo>
                      <a:pt x="355" y="364"/>
                    </a:lnTo>
                    <a:close/>
                    <a:moveTo>
                      <a:pt x="355" y="364"/>
                    </a:moveTo>
                    <a:lnTo>
                      <a:pt x="377" y="406"/>
                    </a:lnTo>
                    <a:lnTo>
                      <a:pt x="361" y="414"/>
                    </a:lnTo>
                    <a:lnTo>
                      <a:pt x="339" y="372"/>
                    </a:lnTo>
                    <a:lnTo>
                      <a:pt x="355" y="364"/>
                    </a:lnTo>
                    <a:close/>
                    <a:moveTo>
                      <a:pt x="377" y="406"/>
                    </a:moveTo>
                    <a:lnTo>
                      <a:pt x="378" y="406"/>
                    </a:lnTo>
                    <a:lnTo>
                      <a:pt x="369" y="410"/>
                    </a:lnTo>
                    <a:lnTo>
                      <a:pt x="377" y="406"/>
                    </a:lnTo>
                    <a:close/>
                    <a:moveTo>
                      <a:pt x="378" y="406"/>
                    </a:moveTo>
                    <a:lnTo>
                      <a:pt x="394" y="444"/>
                    </a:lnTo>
                    <a:lnTo>
                      <a:pt x="376" y="452"/>
                    </a:lnTo>
                    <a:lnTo>
                      <a:pt x="361" y="413"/>
                    </a:lnTo>
                    <a:lnTo>
                      <a:pt x="378" y="406"/>
                    </a:lnTo>
                    <a:close/>
                    <a:moveTo>
                      <a:pt x="394" y="444"/>
                    </a:moveTo>
                    <a:lnTo>
                      <a:pt x="394" y="445"/>
                    </a:lnTo>
                    <a:lnTo>
                      <a:pt x="395" y="446"/>
                    </a:lnTo>
                    <a:lnTo>
                      <a:pt x="385" y="447"/>
                    </a:lnTo>
                    <a:lnTo>
                      <a:pt x="394" y="444"/>
                    </a:lnTo>
                    <a:close/>
                    <a:moveTo>
                      <a:pt x="395" y="446"/>
                    </a:moveTo>
                    <a:lnTo>
                      <a:pt x="400" y="481"/>
                    </a:lnTo>
                    <a:lnTo>
                      <a:pt x="382" y="484"/>
                    </a:lnTo>
                    <a:lnTo>
                      <a:pt x="376" y="450"/>
                    </a:lnTo>
                    <a:lnTo>
                      <a:pt x="395" y="446"/>
                    </a:lnTo>
                    <a:close/>
                    <a:moveTo>
                      <a:pt x="400" y="481"/>
                    </a:moveTo>
                    <a:lnTo>
                      <a:pt x="401" y="482"/>
                    </a:lnTo>
                    <a:lnTo>
                      <a:pt x="401" y="483"/>
                    </a:lnTo>
                    <a:lnTo>
                      <a:pt x="392" y="483"/>
                    </a:lnTo>
                    <a:lnTo>
                      <a:pt x="400" y="481"/>
                    </a:lnTo>
                    <a:close/>
                    <a:moveTo>
                      <a:pt x="401" y="483"/>
                    </a:moveTo>
                    <a:lnTo>
                      <a:pt x="401" y="511"/>
                    </a:lnTo>
                    <a:lnTo>
                      <a:pt x="382" y="511"/>
                    </a:lnTo>
                    <a:lnTo>
                      <a:pt x="382" y="483"/>
                    </a:lnTo>
                    <a:lnTo>
                      <a:pt x="401" y="483"/>
                    </a:lnTo>
                    <a:close/>
                    <a:moveTo>
                      <a:pt x="401" y="511"/>
                    </a:moveTo>
                    <a:lnTo>
                      <a:pt x="401" y="514"/>
                    </a:lnTo>
                    <a:lnTo>
                      <a:pt x="400" y="516"/>
                    </a:lnTo>
                    <a:lnTo>
                      <a:pt x="392" y="511"/>
                    </a:lnTo>
                    <a:lnTo>
                      <a:pt x="401" y="511"/>
                    </a:lnTo>
                    <a:close/>
                    <a:moveTo>
                      <a:pt x="400" y="516"/>
                    </a:moveTo>
                    <a:lnTo>
                      <a:pt x="387" y="541"/>
                    </a:lnTo>
                    <a:lnTo>
                      <a:pt x="371" y="532"/>
                    </a:lnTo>
                    <a:lnTo>
                      <a:pt x="383" y="507"/>
                    </a:lnTo>
                    <a:lnTo>
                      <a:pt x="400" y="516"/>
                    </a:lnTo>
                    <a:close/>
                    <a:moveTo>
                      <a:pt x="387" y="541"/>
                    </a:moveTo>
                    <a:lnTo>
                      <a:pt x="386" y="543"/>
                    </a:lnTo>
                    <a:lnTo>
                      <a:pt x="384" y="544"/>
                    </a:lnTo>
                    <a:lnTo>
                      <a:pt x="378" y="537"/>
                    </a:lnTo>
                    <a:lnTo>
                      <a:pt x="387" y="541"/>
                    </a:lnTo>
                    <a:close/>
                    <a:moveTo>
                      <a:pt x="384" y="544"/>
                    </a:moveTo>
                    <a:lnTo>
                      <a:pt x="361" y="558"/>
                    </a:lnTo>
                    <a:lnTo>
                      <a:pt x="352" y="541"/>
                    </a:lnTo>
                    <a:lnTo>
                      <a:pt x="374" y="528"/>
                    </a:lnTo>
                    <a:lnTo>
                      <a:pt x="384" y="544"/>
                    </a:lnTo>
                    <a:close/>
                    <a:moveTo>
                      <a:pt x="361" y="558"/>
                    </a:moveTo>
                    <a:lnTo>
                      <a:pt x="361" y="558"/>
                    </a:lnTo>
                    <a:lnTo>
                      <a:pt x="360" y="559"/>
                    </a:lnTo>
                    <a:lnTo>
                      <a:pt x="356" y="549"/>
                    </a:lnTo>
                    <a:lnTo>
                      <a:pt x="361" y="558"/>
                    </a:lnTo>
                    <a:close/>
                    <a:moveTo>
                      <a:pt x="360" y="559"/>
                    </a:moveTo>
                    <a:lnTo>
                      <a:pt x="341" y="564"/>
                    </a:lnTo>
                    <a:lnTo>
                      <a:pt x="334" y="547"/>
                    </a:lnTo>
                    <a:lnTo>
                      <a:pt x="353" y="540"/>
                    </a:lnTo>
                    <a:lnTo>
                      <a:pt x="360" y="559"/>
                    </a:lnTo>
                    <a:close/>
                    <a:moveTo>
                      <a:pt x="341" y="564"/>
                    </a:moveTo>
                    <a:lnTo>
                      <a:pt x="338" y="565"/>
                    </a:lnTo>
                    <a:lnTo>
                      <a:pt x="335" y="565"/>
                    </a:lnTo>
                    <a:lnTo>
                      <a:pt x="338" y="555"/>
                    </a:lnTo>
                    <a:lnTo>
                      <a:pt x="341" y="564"/>
                    </a:lnTo>
                    <a:close/>
                    <a:moveTo>
                      <a:pt x="335" y="565"/>
                    </a:moveTo>
                    <a:lnTo>
                      <a:pt x="312" y="559"/>
                    </a:lnTo>
                    <a:lnTo>
                      <a:pt x="318" y="540"/>
                    </a:lnTo>
                    <a:lnTo>
                      <a:pt x="340" y="547"/>
                    </a:lnTo>
                    <a:lnTo>
                      <a:pt x="335" y="565"/>
                    </a:lnTo>
                    <a:close/>
                    <a:moveTo>
                      <a:pt x="312" y="559"/>
                    </a:moveTo>
                    <a:lnTo>
                      <a:pt x="311" y="558"/>
                    </a:lnTo>
                    <a:lnTo>
                      <a:pt x="310" y="558"/>
                    </a:lnTo>
                    <a:lnTo>
                      <a:pt x="315" y="549"/>
                    </a:lnTo>
                    <a:lnTo>
                      <a:pt x="312" y="559"/>
                    </a:lnTo>
                    <a:close/>
                    <a:moveTo>
                      <a:pt x="310" y="558"/>
                    </a:moveTo>
                    <a:lnTo>
                      <a:pt x="291" y="544"/>
                    </a:lnTo>
                    <a:lnTo>
                      <a:pt x="301" y="529"/>
                    </a:lnTo>
                    <a:lnTo>
                      <a:pt x="320" y="541"/>
                    </a:lnTo>
                    <a:lnTo>
                      <a:pt x="310" y="558"/>
                    </a:lnTo>
                    <a:close/>
                    <a:moveTo>
                      <a:pt x="291" y="544"/>
                    </a:moveTo>
                    <a:lnTo>
                      <a:pt x="290" y="544"/>
                    </a:lnTo>
                    <a:lnTo>
                      <a:pt x="289" y="543"/>
                    </a:lnTo>
                    <a:lnTo>
                      <a:pt x="296" y="537"/>
                    </a:lnTo>
                    <a:lnTo>
                      <a:pt x="291" y="544"/>
                    </a:lnTo>
                    <a:close/>
                    <a:moveTo>
                      <a:pt x="289" y="543"/>
                    </a:moveTo>
                    <a:lnTo>
                      <a:pt x="270" y="520"/>
                    </a:lnTo>
                    <a:lnTo>
                      <a:pt x="285" y="508"/>
                    </a:lnTo>
                    <a:lnTo>
                      <a:pt x="303" y="530"/>
                    </a:lnTo>
                    <a:lnTo>
                      <a:pt x="289" y="543"/>
                    </a:lnTo>
                    <a:close/>
                    <a:moveTo>
                      <a:pt x="270" y="520"/>
                    </a:moveTo>
                    <a:lnTo>
                      <a:pt x="269" y="520"/>
                    </a:lnTo>
                    <a:lnTo>
                      <a:pt x="277" y="515"/>
                    </a:lnTo>
                    <a:lnTo>
                      <a:pt x="270" y="520"/>
                    </a:lnTo>
                    <a:close/>
                    <a:moveTo>
                      <a:pt x="269" y="520"/>
                    </a:moveTo>
                    <a:lnTo>
                      <a:pt x="254" y="498"/>
                    </a:lnTo>
                    <a:lnTo>
                      <a:pt x="269" y="487"/>
                    </a:lnTo>
                    <a:lnTo>
                      <a:pt x="285" y="509"/>
                    </a:lnTo>
                    <a:lnTo>
                      <a:pt x="269" y="520"/>
                    </a:lnTo>
                    <a:close/>
                    <a:moveTo>
                      <a:pt x="254" y="498"/>
                    </a:moveTo>
                    <a:lnTo>
                      <a:pt x="254" y="498"/>
                    </a:lnTo>
                    <a:lnTo>
                      <a:pt x="253" y="497"/>
                    </a:lnTo>
                    <a:lnTo>
                      <a:pt x="261" y="493"/>
                    </a:lnTo>
                    <a:lnTo>
                      <a:pt x="254" y="498"/>
                    </a:lnTo>
                    <a:close/>
                    <a:moveTo>
                      <a:pt x="253" y="497"/>
                    </a:moveTo>
                    <a:lnTo>
                      <a:pt x="234" y="468"/>
                    </a:lnTo>
                    <a:lnTo>
                      <a:pt x="250" y="458"/>
                    </a:lnTo>
                    <a:lnTo>
                      <a:pt x="269" y="487"/>
                    </a:lnTo>
                    <a:lnTo>
                      <a:pt x="253" y="497"/>
                    </a:lnTo>
                    <a:close/>
                    <a:moveTo>
                      <a:pt x="234" y="468"/>
                    </a:moveTo>
                    <a:lnTo>
                      <a:pt x="234" y="468"/>
                    </a:lnTo>
                    <a:lnTo>
                      <a:pt x="233" y="467"/>
                    </a:lnTo>
                    <a:lnTo>
                      <a:pt x="242" y="464"/>
                    </a:lnTo>
                    <a:lnTo>
                      <a:pt x="234" y="468"/>
                    </a:lnTo>
                    <a:close/>
                    <a:moveTo>
                      <a:pt x="233" y="467"/>
                    </a:moveTo>
                    <a:lnTo>
                      <a:pt x="221" y="439"/>
                    </a:lnTo>
                    <a:lnTo>
                      <a:pt x="238" y="431"/>
                    </a:lnTo>
                    <a:lnTo>
                      <a:pt x="250" y="460"/>
                    </a:lnTo>
                    <a:lnTo>
                      <a:pt x="233" y="467"/>
                    </a:lnTo>
                    <a:close/>
                    <a:moveTo>
                      <a:pt x="221" y="439"/>
                    </a:moveTo>
                    <a:lnTo>
                      <a:pt x="221" y="439"/>
                    </a:lnTo>
                    <a:lnTo>
                      <a:pt x="221" y="438"/>
                    </a:lnTo>
                    <a:lnTo>
                      <a:pt x="229" y="435"/>
                    </a:lnTo>
                    <a:lnTo>
                      <a:pt x="221" y="439"/>
                    </a:lnTo>
                    <a:close/>
                    <a:moveTo>
                      <a:pt x="221" y="438"/>
                    </a:moveTo>
                    <a:lnTo>
                      <a:pt x="211" y="406"/>
                    </a:lnTo>
                    <a:lnTo>
                      <a:pt x="228" y="400"/>
                    </a:lnTo>
                    <a:lnTo>
                      <a:pt x="238" y="432"/>
                    </a:lnTo>
                    <a:lnTo>
                      <a:pt x="221" y="438"/>
                    </a:lnTo>
                    <a:close/>
                    <a:moveTo>
                      <a:pt x="228" y="400"/>
                    </a:moveTo>
                    <a:lnTo>
                      <a:pt x="228" y="400"/>
                    </a:lnTo>
                    <a:lnTo>
                      <a:pt x="220" y="403"/>
                    </a:lnTo>
                    <a:lnTo>
                      <a:pt x="228" y="400"/>
                    </a:lnTo>
                    <a:close/>
                    <a:moveTo>
                      <a:pt x="211" y="407"/>
                    </a:moveTo>
                    <a:lnTo>
                      <a:pt x="201" y="378"/>
                    </a:lnTo>
                    <a:lnTo>
                      <a:pt x="220" y="371"/>
                    </a:lnTo>
                    <a:lnTo>
                      <a:pt x="228" y="400"/>
                    </a:lnTo>
                    <a:lnTo>
                      <a:pt x="211" y="407"/>
                    </a:lnTo>
                    <a:close/>
                    <a:moveTo>
                      <a:pt x="220" y="371"/>
                    </a:moveTo>
                    <a:lnTo>
                      <a:pt x="220" y="371"/>
                    </a:lnTo>
                    <a:lnTo>
                      <a:pt x="211" y="375"/>
                    </a:lnTo>
                    <a:lnTo>
                      <a:pt x="220" y="371"/>
                    </a:lnTo>
                    <a:close/>
                    <a:moveTo>
                      <a:pt x="202" y="378"/>
                    </a:moveTo>
                    <a:lnTo>
                      <a:pt x="189" y="346"/>
                    </a:lnTo>
                    <a:lnTo>
                      <a:pt x="206" y="339"/>
                    </a:lnTo>
                    <a:lnTo>
                      <a:pt x="220" y="371"/>
                    </a:lnTo>
                    <a:lnTo>
                      <a:pt x="202" y="378"/>
                    </a:lnTo>
                    <a:close/>
                    <a:moveTo>
                      <a:pt x="205" y="337"/>
                    </a:moveTo>
                    <a:lnTo>
                      <a:pt x="206" y="338"/>
                    </a:lnTo>
                    <a:lnTo>
                      <a:pt x="206" y="339"/>
                    </a:lnTo>
                    <a:lnTo>
                      <a:pt x="198" y="343"/>
                    </a:lnTo>
                    <a:lnTo>
                      <a:pt x="205" y="337"/>
                    </a:lnTo>
                    <a:close/>
                    <a:moveTo>
                      <a:pt x="190" y="348"/>
                    </a:moveTo>
                    <a:lnTo>
                      <a:pt x="168" y="316"/>
                    </a:lnTo>
                    <a:lnTo>
                      <a:pt x="183" y="305"/>
                    </a:lnTo>
                    <a:lnTo>
                      <a:pt x="205" y="337"/>
                    </a:lnTo>
                    <a:lnTo>
                      <a:pt x="190" y="348"/>
                    </a:lnTo>
                    <a:close/>
                    <a:moveTo>
                      <a:pt x="183" y="305"/>
                    </a:moveTo>
                    <a:lnTo>
                      <a:pt x="183" y="305"/>
                    </a:lnTo>
                    <a:lnTo>
                      <a:pt x="175" y="311"/>
                    </a:lnTo>
                    <a:lnTo>
                      <a:pt x="183" y="305"/>
                    </a:lnTo>
                    <a:close/>
                    <a:moveTo>
                      <a:pt x="168" y="317"/>
                    </a:moveTo>
                    <a:lnTo>
                      <a:pt x="139" y="282"/>
                    </a:lnTo>
                    <a:lnTo>
                      <a:pt x="155" y="270"/>
                    </a:lnTo>
                    <a:lnTo>
                      <a:pt x="183" y="305"/>
                    </a:lnTo>
                    <a:lnTo>
                      <a:pt x="168" y="317"/>
                    </a:lnTo>
                    <a:close/>
                    <a:moveTo>
                      <a:pt x="139" y="282"/>
                    </a:moveTo>
                    <a:lnTo>
                      <a:pt x="110" y="247"/>
                    </a:lnTo>
                    <a:lnTo>
                      <a:pt x="126" y="235"/>
                    </a:lnTo>
                    <a:lnTo>
                      <a:pt x="155" y="270"/>
                    </a:lnTo>
                    <a:lnTo>
                      <a:pt x="139" y="282"/>
                    </a:lnTo>
                    <a:close/>
                    <a:moveTo>
                      <a:pt x="125" y="235"/>
                    </a:moveTo>
                    <a:lnTo>
                      <a:pt x="126" y="235"/>
                    </a:lnTo>
                    <a:lnTo>
                      <a:pt x="118" y="241"/>
                    </a:lnTo>
                    <a:lnTo>
                      <a:pt x="125" y="235"/>
                    </a:lnTo>
                    <a:close/>
                    <a:moveTo>
                      <a:pt x="112" y="248"/>
                    </a:moveTo>
                    <a:lnTo>
                      <a:pt x="80" y="213"/>
                    </a:lnTo>
                    <a:lnTo>
                      <a:pt x="94" y="199"/>
                    </a:lnTo>
                    <a:lnTo>
                      <a:pt x="125" y="235"/>
                    </a:lnTo>
                    <a:lnTo>
                      <a:pt x="112" y="248"/>
                    </a:lnTo>
                    <a:close/>
                    <a:moveTo>
                      <a:pt x="80" y="213"/>
                    </a:moveTo>
                    <a:lnTo>
                      <a:pt x="48" y="177"/>
                    </a:lnTo>
                    <a:lnTo>
                      <a:pt x="62" y="165"/>
                    </a:lnTo>
                    <a:lnTo>
                      <a:pt x="94" y="199"/>
                    </a:lnTo>
                    <a:lnTo>
                      <a:pt x="80" y="213"/>
                    </a:lnTo>
                    <a:close/>
                    <a:moveTo>
                      <a:pt x="48" y="177"/>
                    </a:moveTo>
                    <a:lnTo>
                      <a:pt x="48" y="177"/>
                    </a:lnTo>
                    <a:lnTo>
                      <a:pt x="46" y="176"/>
                    </a:lnTo>
                    <a:lnTo>
                      <a:pt x="54" y="171"/>
                    </a:lnTo>
                    <a:lnTo>
                      <a:pt x="48" y="177"/>
                    </a:lnTo>
                    <a:close/>
                    <a:moveTo>
                      <a:pt x="46" y="176"/>
                    </a:moveTo>
                    <a:lnTo>
                      <a:pt x="24" y="145"/>
                    </a:lnTo>
                    <a:lnTo>
                      <a:pt x="40" y="134"/>
                    </a:lnTo>
                    <a:lnTo>
                      <a:pt x="62" y="165"/>
                    </a:lnTo>
                    <a:lnTo>
                      <a:pt x="46" y="176"/>
                    </a:lnTo>
                    <a:close/>
                    <a:moveTo>
                      <a:pt x="24" y="145"/>
                    </a:moveTo>
                    <a:lnTo>
                      <a:pt x="24" y="144"/>
                    </a:lnTo>
                    <a:lnTo>
                      <a:pt x="23" y="143"/>
                    </a:lnTo>
                    <a:lnTo>
                      <a:pt x="32" y="140"/>
                    </a:lnTo>
                    <a:lnTo>
                      <a:pt x="24" y="145"/>
                    </a:lnTo>
                    <a:close/>
                    <a:moveTo>
                      <a:pt x="23" y="143"/>
                    </a:moveTo>
                    <a:lnTo>
                      <a:pt x="8" y="112"/>
                    </a:lnTo>
                    <a:lnTo>
                      <a:pt x="24" y="103"/>
                    </a:lnTo>
                    <a:lnTo>
                      <a:pt x="41" y="135"/>
                    </a:lnTo>
                    <a:lnTo>
                      <a:pt x="23" y="143"/>
                    </a:lnTo>
                    <a:close/>
                    <a:moveTo>
                      <a:pt x="8" y="112"/>
                    </a:moveTo>
                    <a:lnTo>
                      <a:pt x="8" y="111"/>
                    </a:lnTo>
                    <a:lnTo>
                      <a:pt x="7" y="110"/>
                    </a:lnTo>
                    <a:lnTo>
                      <a:pt x="17" y="108"/>
                    </a:lnTo>
                    <a:lnTo>
                      <a:pt x="8" y="112"/>
                    </a:lnTo>
                    <a:close/>
                    <a:moveTo>
                      <a:pt x="7" y="110"/>
                    </a:moveTo>
                    <a:lnTo>
                      <a:pt x="1" y="81"/>
                    </a:lnTo>
                    <a:lnTo>
                      <a:pt x="19" y="77"/>
                    </a:lnTo>
                    <a:lnTo>
                      <a:pt x="26" y="106"/>
                    </a:lnTo>
                    <a:lnTo>
                      <a:pt x="7" y="110"/>
                    </a:lnTo>
                    <a:close/>
                    <a:moveTo>
                      <a:pt x="1" y="81"/>
                    </a:moveTo>
                    <a:lnTo>
                      <a:pt x="0" y="78"/>
                    </a:lnTo>
                    <a:lnTo>
                      <a:pt x="1" y="76"/>
                    </a:lnTo>
                    <a:lnTo>
                      <a:pt x="10" y="79"/>
                    </a:lnTo>
                    <a:lnTo>
                      <a:pt x="1" y="81"/>
                    </a:lnTo>
                    <a:close/>
                    <a:moveTo>
                      <a:pt x="1" y="76"/>
                    </a:moveTo>
                    <a:lnTo>
                      <a:pt x="10" y="50"/>
                    </a:lnTo>
                    <a:lnTo>
                      <a:pt x="29" y="57"/>
                    </a:lnTo>
                    <a:lnTo>
                      <a:pt x="19" y="82"/>
                    </a:lnTo>
                    <a:lnTo>
                      <a:pt x="1" y="7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12" name="Freeform 1504">
                <a:extLst>
                  <a:ext uri="{FF2B5EF4-FFF2-40B4-BE49-F238E27FC236}">
                    <a16:creationId xmlns:a16="http://schemas.microsoft.com/office/drawing/2014/main" id="{27107FA1-92DA-4436-B2E4-64C1A99BC939}"/>
                  </a:ext>
                </a:extLst>
              </p:cNvPr>
              <p:cNvSpPr>
                <a:spLocks/>
              </p:cNvSpPr>
              <p:nvPr/>
            </p:nvSpPr>
            <p:spPr bwMode="auto">
              <a:xfrm>
                <a:off x="2168" y="2164"/>
                <a:ext cx="51" cy="56"/>
              </a:xfrm>
              <a:custGeom>
                <a:avLst/>
                <a:gdLst>
                  <a:gd name="T0" fmla="*/ 8 w 206"/>
                  <a:gd name="T1" fmla="*/ 6 h 223"/>
                  <a:gd name="T2" fmla="*/ 13 w 206"/>
                  <a:gd name="T3" fmla="*/ 1 h 223"/>
                  <a:gd name="T4" fmla="*/ 18 w 206"/>
                  <a:gd name="T5" fmla="*/ 0 h 223"/>
                  <a:gd name="T6" fmla="*/ 24 w 206"/>
                  <a:gd name="T7" fmla="*/ 2 h 223"/>
                  <a:gd name="T8" fmla="*/ 29 w 206"/>
                  <a:gd name="T9" fmla="*/ 6 h 223"/>
                  <a:gd name="T10" fmla="*/ 35 w 206"/>
                  <a:gd name="T11" fmla="*/ 11 h 223"/>
                  <a:gd name="T12" fmla="*/ 40 w 206"/>
                  <a:gd name="T13" fmla="*/ 17 h 223"/>
                  <a:gd name="T14" fmla="*/ 45 w 206"/>
                  <a:gd name="T15" fmla="*/ 23 h 223"/>
                  <a:gd name="T16" fmla="*/ 48 w 206"/>
                  <a:gd name="T17" fmla="*/ 30 h 223"/>
                  <a:gd name="T18" fmla="*/ 51 w 206"/>
                  <a:gd name="T19" fmla="*/ 35 h 223"/>
                  <a:gd name="T20" fmla="*/ 51 w 206"/>
                  <a:gd name="T21" fmla="*/ 39 h 223"/>
                  <a:gd name="T22" fmla="*/ 51 w 206"/>
                  <a:gd name="T23" fmla="*/ 42 h 223"/>
                  <a:gd name="T24" fmla="*/ 50 w 206"/>
                  <a:gd name="T25" fmla="*/ 45 h 223"/>
                  <a:gd name="T26" fmla="*/ 48 w 206"/>
                  <a:gd name="T27" fmla="*/ 46 h 223"/>
                  <a:gd name="T28" fmla="*/ 46 w 206"/>
                  <a:gd name="T29" fmla="*/ 48 h 223"/>
                  <a:gd name="T30" fmla="*/ 44 w 206"/>
                  <a:gd name="T31" fmla="*/ 49 h 223"/>
                  <a:gd name="T32" fmla="*/ 41 w 206"/>
                  <a:gd name="T33" fmla="*/ 50 h 223"/>
                  <a:gd name="T34" fmla="*/ 38 w 206"/>
                  <a:gd name="T35" fmla="*/ 50 h 223"/>
                  <a:gd name="T36" fmla="*/ 35 w 206"/>
                  <a:gd name="T37" fmla="*/ 51 h 223"/>
                  <a:gd name="T38" fmla="*/ 32 w 206"/>
                  <a:gd name="T39" fmla="*/ 52 h 223"/>
                  <a:gd name="T40" fmla="*/ 29 w 206"/>
                  <a:gd name="T41" fmla="*/ 53 h 223"/>
                  <a:gd name="T42" fmla="*/ 20 w 206"/>
                  <a:gd name="T43" fmla="*/ 56 h 223"/>
                  <a:gd name="T44" fmla="*/ 12 w 206"/>
                  <a:gd name="T45" fmla="*/ 56 h 223"/>
                  <a:gd name="T46" fmla="*/ 6 w 206"/>
                  <a:gd name="T47" fmla="*/ 53 h 223"/>
                  <a:gd name="T48" fmla="*/ 3 w 206"/>
                  <a:gd name="T49" fmla="*/ 49 h 223"/>
                  <a:gd name="T50" fmla="*/ 1 w 206"/>
                  <a:gd name="T51" fmla="*/ 43 h 223"/>
                  <a:gd name="T52" fmla="*/ 0 w 206"/>
                  <a:gd name="T53" fmla="*/ 36 h 223"/>
                  <a:gd name="T54" fmla="*/ 1 w 206"/>
                  <a:gd name="T55" fmla="*/ 29 h 223"/>
                  <a:gd name="T56" fmla="*/ 2 w 206"/>
                  <a:gd name="T57" fmla="*/ 21 h 223"/>
                  <a:gd name="T58" fmla="*/ 5 w 206"/>
                  <a:gd name="T59" fmla="*/ 13 h 223"/>
                  <a:gd name="T60" fmla="*/ 8 w 206"/>
                  <a:gd name="T61" fmla="*/ 6 h 22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06"/>
                  <a:gd name="T94" fmla="*/ 0 h 223"/>
                  <a:gd name="T95" fmla="*/ 206 w 206"/>
                  <a:gd name="T96" fmla="*/ 223 h 22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06" h="223">
                    <a:moveTo>
                      <a:pt x="32" y="23"/>
                    </a:moveTo>
                    <a:lnTo>
                      <a:pt x="51" y="4"/>
                    </a:lnTo>
                    <a:lnTo>
                      <a:pt x="73" y="0"/>
                    </a:lnTo>
                    <a:lnTo>
                      <a:pt x="96" y="7"/>
                    </a:lnTo>
                    <a:lnTo>
                      <a:pt x="118" y="23"/>
                    </a:lnTo>
                    <a:lnTo>
                      <a:pt x="140" y="42"/>
                    </a:lnTo>
                    <a:lnTo>
                      <a:pt x="162" y="68"/>
                    </a:lnTo>
                    <a:lnTo>
                      <a:pt x="181" y="93"/>
                    </a:lnTo>
                    <a:lnTo>
                      <a:pt x="194" y="118"/>
                    </a:lnTo>
                    <a:lnTo>
                      <a:pt x="204" y="141"/>
                    </a:lnTo>
                    <a:lnTo>
                      <a:pt x="206" y="156"/>
                    </a:lnTo>
                    <a:lnTo>
                      <a:pt x="204" y="169"/>
                    </a:lnTo>
                    <a:lnTo>
                      <a:pt x="201" y="178"/>
                    </a:lnTo>
                    <a:lnTo>
                      <a:pt x="194" y="185"/>
                    </a:lnTo>
                    <a:lnTo>
                      <a:pt x="187" y="191"/>
                    </a:lnTo>
                    <a:lnTo>
                      <a:pt x="179" y="195"/>
                    </a:lnTo>
                    <a:lnTo>
                      <a:pt x="165" y="198"/>
                    </a:lnTo>
                    <a:lnTo>
                      <a:pt x="155" y="201"/>
                    </a:lnTo>
                    <a:lnTo>
                      <a:pt x="143" y="204"/>
                    </a:lnTo>
                    <a:lnTo>
                      <a:pt x="130" y="207"/>
                    </a:lnTo>
                    <a:lnTo>
                      <a:pt x="118" y="213"/>
                    </a:lnTo>
                    <a:lnTo>
                      <a:pt x="79" y="223"/>
                    </a:lnTo>
                    <a:lnTo>
                      <a:pt x="47" y="223"/>
                    </a:lnTo>
                    <a:lnTo>
                      <a:pt x="25" y="210"/>
                    </a:lnTo>
                    <a:lnTo>
                      <a:pt x="13" y="195"/>
                    </a:lnTo>
                    <a:lnTo>
                      <a:pt x="3" y="172"/>
                    </a:lnTo>
                    <a:lnTo>
                      <a:pt x="0" y="144"/>
                    </a:lnTo>
                    <a:lnTo>
                      <a:pt x="3" y="115"/>
                    </a:lnTo>
                    <a:lnTo>
                      <a:pt x="10" y="83"/>
                    </a:lnTo>
                    <a:lnTo>
                      <a:pt x="19" y="51"/>
                    </a:lnTo>
                    <a:lnTo>
                      <a:pt x="32" y="23"/>
                    </a:lnTo>
                    <a:close/>
                  </a:path>
                </a:pathLst>
              </a:custGeom>
              <a:solidFill>
                <a:srgbClr val="EC8BD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13" name="Freeform 1505">
                <a:extLst>
                  <a:ext uri="{FF2B5EF4-FFF2-40B4-BE49-F238E27FC236}">
                    <a16:creationId xmlns:a16="http://schemas.microsoft.com/office/drawing/2014/main" id="{BEB2B31D-A6D0-484A-80A0-737AD2E5612F}"/>
                  </a:ext>
                </a:extLst>
              </p:cNvPr>
              <p:cNvSpPr>
                <a:spLocks noEditPoints="1"/>
              </p:cNvSpPr>
              <p:nvPr/>
            </p:nvSpPr>
            <p:spPr bwMode="auto">
              <a:xfrm>
                <a:off x="2165" y="2162"/>
                <a:ext cx="57" cy="60"/>
              </a:xfrm>
              <a:custGeom>
                <a:avLst/>
                <a:gdLst>
                  <a:gd name="T0" fmla="*/ 9 w 226"/>
                  <a:gd name="T1" fmla="*/ 6 h 241"/>
                  <a:gd name="T2" fmla="*/ 14 w 226"/>
                  <a:gd name="T3" fmla="*/ 1 h 241"/>
                  <a:gd name="T4" fmla="*/ 15 w 226"/>
                  <a:gd name="T5" fmla="*/ 1 h 241"/>
                  <a:gd name="T6" fmla="*/ 21 w 226"/>
                  <a:gd name="T7" fmla="*/ 0 h 241"/>
                  <a:gd name="T8" fmla="*/ 22 w 226"/>
                  <a:gd name="T9" fmla="*/ 0 h 241"/>
                  <a:gd name="T10" fmla="*/ 27 w 226"/>
                  <a:gd name="T11" fmla="*/ 1 h 241"/>
                  <a:gd name="T12" fmla="*/ 28 w 226"/>
                  <a:gd name="T13" fmla="*/ 2 h 241"/>
                  <a:gd name="T14" fmla="*/ 34 w 226"/>
                  <a:gd name="T15" fmla="*/ 6 h 241"/>
                  <a:gd name="T16" fmla="*/ 34 w 226"/>
                  <a:gd name="T17" fmla="*/ 6 h 241"/>
                  <a:gd name="T18" fmla="*/ 40 w 226"/>
                  <a:gd name="T19" fmla="*/ 11 h 241"/>
                  <a:gd name="T20" fmla="*/ 40 w 226"/>
                  <a:gd name="T21" fmla="*/ 11 h 241"/>
                  <a:gd name="T22" fmla="*/ 45 w 226"/>
                  <a:gd name="T23" fmla="*/ 17 h 241"/>
                  <a:gd name="T24" fmla="*/ 45 w 226"/>
                  <a:gd name="T25" fmla="*/ 17 h 241"/>
                  <a:gd name="T26" fmla="*/ 50 w 226"/>
                  <a:gd name="T27" fmla="*/ 24 h 241"/>
                  <a:gd name="T28" fmla="*/ 50 w 226"/>
                  <a:gd name="T29" fmla="*/ 24 h 241"/>
                  <a:gd name="T30" fmla="*/ 54 w 226"/>
                  <a:gd name="T31" fmla="*/ 31 h 241"/>
                  <a:gd name="T32" fmla="*/ 54 w 226"/>
                  <a:gd name="T33" fmla="*/ 31 h 241"/>
                  <a:gd name="T34" fmla="*/ 56 w 226"/>
                  <a:gd name="T35" fmla="*/ 36 h 241"/>
                  <a:gd name="T36" fmla="*/ 56 w 226"/>
                  <a:gd name="T37" fmla="*/ 37 h 241"/>
                  <a:gd name="T38" fmla="*/ 57 w 226"/>
                  <a:gd name="T39" fmla="*/ 41 h 241"/>
                  <a:gd name="T40" fmla="*/ 57 w 226"/>
                  <a:gd name="T41" fmla="*/ 42 h 241"/>
                  <a:gd name="T42" fmla="*/ 56 w 226"/>
                  <a:gd name="T43" fmla="*/ 45 h 241"/>
                  <a:gd name="T44" fmla="*/ 56 w 226"/>
                  <a:gd name="T45" fmla="*/ 45 h 241"/>
                  <a:gd name="T46" fmla="*/ 55 w 226"/>
                  <a:gd name="T47" fmla="*/ 47 h 241"/>
                  <a:gd name="T48" fmla="*/ 55 w 226"/>
                  <a:gd name="T49" fmla="*/ 49 h 241"/>
                  <a:gd name="T50" fmla="*/ 53 w 226"/>
                  <a:gd name="T51" fmla="*/ 50 h 241"/>
                  <a:gd name="T52" fmla="*/ 51 w 226"/>
                  <a:gd name="T53" fmla="*/ 52 h 241"/>
                  <a:gd name="T54" fmla="*/ 51 w 226"/>
                  <a:gd name="T55" fmla="*/ 52 h 241"/>
                  <a:gd name="T56" fmla="*/ 48 w 226"/>
                  <a:gd name="T57" fmla="*/ 53 h 241"/>
                  <a:gd name="T58" fmla="*/ 48 w 226"/>
                  <a:gd name="T59" fmla="*/ 53 h 241"/>
                  <a:gd name="T60" fmla="*/ 43 w 226"/>
                  <a:gd name="T61" fmla="*/ 49 h 241"/>
                  <a:gd name="T62" fmla="*/ 45 w 226"/>
                  <a:gd name="T63" fmla="*/ 54 h 241"/>
                  <a:gd name="T64" fmla="*/ 43 w 226"/>
                  <a:gd name="T65" fmla="*/ 55 h 241"/>
                  <a:gd name="T66" fmla="*/ 42 w 226"/>
                  <a:gd name="T67" fmla="*/ 55 h 241"/>
                  <a:gd name="T68" fmla="*/ 39 w 226"/>
                  <a:gd name="T69" fmla="*/ 55 h 241"/>
                  <a:gd name="T70" fmla="*/ 34 w 226"/>
                  <a:gd name="T71" fmla="*/ 52 h 241"/>
                  <a:gd name="T72" fmla="*/ 36 w 226"/>
                  <a:gd name="T73" fmla="*/ 56 h 241"/>
                  <a:gd name="T74" fmla="*/ 33 w 226"/>
                  <a:gd name="T75" fmla="*/ 58 h 241"/>
                  <a:gd name="T76" fmla="*/ 33 w 226"/>
                  <a:gd name="T77" fmla="*/ 58 h 241"/>
                  <a:gd name="T78" fmla="*/ 23 w 226"/>
                  <a:gd name="T79" fmla="*/ 60 h 241"/>
                  <a:gd name="T80" fmla="*/ 22 w 226"/>
                  <a:gd name="T81" fmla="*/ 60 h 241"/>
                  <a:gd name="T82" fmla="*/ 14 w 226"/>
                  <a:gd name="T83" fmla="*/ 60 h 241"/>
                  <a:gd name="T84" fmla="*/ 13 w 226"/>
                  <a:gd name="T85" fmla="*/ 60 h 241"/>
                  <a:gd name="T86" fmla="*/ 8 w 226"/>
                  <a:gd name="T87" fmla="*/ 57 h 241"/>
                  <a:gd name="T88" fmla="*/ 7 w 226"/>
                  <a:gd name="T89" fmla="*/ 56 h 241"/>
                  <a:gd name="T90" fmla="*/ 4 w 226"/>
                  <a:gd name="T91" fmla="*/ 52 h 241"/>
                  <a:gd name="T92" fmla="*/ 4 w 226"/>
                  <a:gd name="T93" fmla="*/ 52 h 241"/>
                  <a:gd name="T94" fmla="*/ 1 w 226"/>
                  <a:gd name="T95" fmla="*/ 46 h 241"/>
                  <a:gd name="T96" fmla="*/ 1 w 226"/>
                  <a:gd name="T97" fmla="*/ 46 h 241"/>
                  <a:gd name="T98" fmla="*/ 0 w 226"/>
                  <a:gd name="T99" fmla="*/ 38 h 241"/>
                  <a:gd name="T100" fmla="*/ 0 w 226"/>
                  <a:gd name="T101" fmla="*/ 38 h 241"/>
                  <a:gd name="T102" fmla="*/ 1 w 226"/>
                  <a:gd name="T103" fmla="*/ 31 h 241"/>
                  <a:gd name="T104" fmla="*/ 1 w 226"/>
                  <a:gd name="T105" fmla="*/ 30 h 241"/>
                  <a:gd name="T106" fmla="*/ 3 w 226"/>
                  <a:gd name="T107" fmla="*/ 22 h 241"/>
                  <a:gd name="T108" fmla="*/ 3 w 226"/>
                  <a:gd name="T109" fmla="*/ 22 h 241"/>
                  <a:gd name="T110" fmla="*/ 5 w 226"/>
                  <a:gd name="T111" fmla="*/ 14 h 241"/>
                  <a:gd name="T112" fmla="*/ 5 w 226"/>
                  <a:gd name="T113" fmla="*/ 14 h 24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26"/>
                  <a:gd name="T172" fmla="*/ 0 h 241"/>
                  <a:gd name="T173" fmla="*/ 226 w 226"/>
                  <a:gd name="T174" fmla="*/ 241 h 241"/>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26" h="241">
                    <a:moveTo>
                      <a:pt x="35" y="25"/>
                    </a:moveTo>
                    <a:lnTo>
                      <a:pt x="54" y="6"/>
                    </a:lnTo>
                    <a:lnTo>
                      <a:pt x="67" y="19"/>
                    </a:lnTo>
                    <a:lnTo>
                      <a:pt x="49" y="38"/>
                    </a:lnTo>
                    <a:lnTo>
                      <a:pt x="35" y="25"/>
                    </a:lnTo>
                    <a:close/>
                    <a:moveTo>
                      <a:pt x="54" y="6"/>
                    </a:moveTo>
                    <a:lnTo>
                      <a:pt x="56" y="4"/>
                    </a:lnTo>
                    <a:lnTo>
                      <a:pt x="60" y="3"/>
                    </a:lnTo>
                    <a:lnTo>
                      <a:pt x="61" y="13"/>
                    </a:lnTo>
                    <a:lnTo>
                      <a:pt x="54" y="6"/>
                    </a:lnTo>
                    <a:close/>
                    <a:moveTo>
                      <a:pt x="60" y="3"/>
                    </a:moveTo>
                    <a:lnTo>
                      <a:pt x="82" y="0"/>
                    </a:lnTo>
                    <a:lnTo>
                      <a:pt x="85" y="19"/>
                    </a:lnTo>
                    <a:lnTo>
                      <a:pt x="62" y="22"/>
                    </a:lnTo>
                    <a:lnTo>
                      <a:pt x="60" y="3"/>
                    </a:lnTo>
                    <a:close/>
                    <a:moveTo>
                      <a:pt x="82" y="0"/>
                    </a:moveTo>
                    <a:lnTo>
                      <a:pt x="84" y="0"/>
                    </a:lnTo>
                    <a:lnTo>
                      <a:pt x="86" y="1"/>
                    </a:lnTo>
                    <a:lnTo>
                      <a:pt x="83" y="9"/>
                    </a:lnTo>
                    <a:lnTo>
                      <a:pt x="82" y="0"/>
                    </a:lnTo>
                    <a:close/>
                    <a:moveTo>
                      <a:pt x="86" y="1"/>
                    </a:moveTo>
                    <a:lnTo>
                      <a:pt x="108" y="6"/>
                    </a:lnTo>
                    <a:lnTo>
                      <a:pt x="103" y="25"/>
                    </a:lnTo>
                    <a:lnTo>
                      <a:pt x="80" y="18"/>
                    </a:lnTo>
                    <a:lnTo>
                      <a:pt x="86" y="1"/>
                    </a:lnTo>
                    <a:close/>
                    <a:moveTo>
                      <a:pt x="108" y="6"/>
                    </a:moveTo>
                    <a:lnTo>
                      <a:pt x="109" y="7"/>
                    </a:lnTo>
                    <a:lnTo>
                      <a:pt x="111" y="8"/>
                    </a:lnTo>
                    <a:lnTo>
                      <a:pt x="106" y="16"/>
                    </a:lnTo>
                    <a:lnTo>
                      <a:pt x="108" y="6"/>
                    </a:lnTo>
                    <a:close/>
                    <a:moveTo>
                      <a:pt x="111" y="8"/>
                    </a:moveTo>
                    <a:lnTo>
                      <a:pt x="133" y="24"/>
                    </a:lnTo>
                    <a:lnTo>
                      <a:pt x="122" y="39"/>
                    </a:lnTo>
                    <a:lnTo>
                      <a:pt x="100" y="24"/>
                    </a:lnTo>
                    <a:lnTo>
                      <a:pt x="111" y="8"/>
                    </a:lnTo>
                    <a:close/>
                    <a:moveTo>
                      <a:pt x="133" y="24"/>
                    </a:moveTo>
                    <a:lnTo>
                      <a:pt x="133" y="24"/>
                    </a:lnTo>
                    <a:lnTo>
                      <a:pt x="133" y="25"/>
                    </a:lnTo>
                    <a:lnTo>
                      <a:pt x="128" y="32"/>
                    </a:lnTo>
                    <a:lnTo>
                      <a:pt x="133" y="24"/>
                    </a:lnTo>
                    <a:close/>
                    <a:moveTo>
                      <a:pt x="133" y="25"/>
                    </a:moveTo>
                    <a:lnTo>
                      <a:pt x="157" y="44"/>
                    </a:lnTo>
                    <a:lnTo>
                      <a:pt x="143" y="58"/>
                    </a:lnTo>
                    <a:lnTo>
                      <a:pt x="121" y="39"/>
                    </a:lnTo>
                    <a:lnTo>
                      <a:pt x="133" y="25"/>
                    </a:lnTo>
                    <a:close/>
                    <a:moveTo>
                      <a:pt x="157" y="44"/>
                    </a:moveTo>
                    <a:lnTo>
                      <a:pt x="157" y="44"/>
                    </a:lnTo>
                    <a:lnTo>
                      <a:pt x="157" y="45"/>
                    </a:lnTo>
                    <a:lnTo>
                      <a:pt x="150" y="51"/>
                    </a:lnTo>
                    <a:lnTo>
                      <a:pt x="157" y="44"/>
                    </a:lnTo>
                    <a:close/>
                    <a:moveTo>
                      <a:pt x="157" y="45"/>
                    </a:moveTo>
                    <a:lnTo>
                      <a:pt x="180" y="70"/>
                    </a:lnTo>
                    <a:lnTo>
                      <a:pt x="165" y="82"/>
                    </a:lnTo>
                    <a:lnTo>
                      <a:pt x="142" y="57"/>
                    </a:lnTo>
                    <a:lnTo>
                      <a:pt x="157" y="45"/>
                    </a:lnTo>
                    <a:close/>
                    <a:moveTo>
                      <a:pt x="180" y="70"/>
                    </a:moveTo>
                    <a:lnTo>
                      <a:pt x="180" y="70"/>
                    </a:lnTo>
                    <a:lnTo>
                      <a:pt x="172" y="77"/>
                    </a:lnTo>
                    <a:lnTo>
                      <a:pt x="180" y="70"/>
                    </a:lnTo>
                    <a:close/>
                    <a:moveTo>
                      <a:pt x="180" y="70"/>
                    </a:moveTo>
                    <a:lnTo>
                      <a:pt x="198" y="95"/>
                    </a:lnTo>
                    <a:lnTo>
                      <a:pt x="184" y="108"/>
                    </a:lnTo>
                    <a:lnTo>
                      <a:pt x="164" y="82"/>
                    </a:lnTo>
                    <a:lnTo>
                      <a:pt x="180" y="70"/>
                    </a:lnTo>
                    <a:close/>
                    <a:moveTo>
                      <a:pt x="198" y="95"/>
                    </a:moveTo>
                    <a:lnTo>
                      <a:pt x="200" y="97"/>
                    </a:lnTo>
                    <a:lnTo>
                      <a:pt x="200" y="98"/>
                    </a:lnTo>
                    <a:lnTo>
                      <a:pt x="191" y="102"/>
                    </a:lnTo>
                    <a:lnTo>
                      <a:pt x="198" y="95"/>
                    </a:lnTo>
                    <a:close/>
                    <a:moveTo>
                      <a:pt x="200" y="98"/>
                    </a:moveTo>
                    <a:lnTo>
                      <a:pt x="213" y="123"/>
                    </a:lnTo>
                    <a:lnTo>
                      <a:pt x="195" y="132"/>
                    </a:lnTo>
                    <a:lnTo>
                      <a:pt x="183" y="105"/>
                    </a:lnTo>
                    <a:lnTo>
                      <a:pt x="200" y="98"/>
                    </a:lnTo>
                    <a:close/>
                    <a:moveTo>
                      <a:pt x="213" y="123"/>
                    </a:moveTo>
                    <a:lnTo>
                      <a:pt x="213" y="123"/>
                    </a:lnTo>
                    <a:lnTo>
                      <a:pt x="204" y="127"/>
                    </a:lnTo>
                    <a:lnTo>
                      <a:pt x="213" y="123"/>
                    </a:lnTo>
                    <a:close/>
                    <a:moveTo>
                      <a:pt x="213" y="123"/>
                    </a:moveTo>
                    <a:lnTo>
                      <a:pt x="223" y="145"/>
                    </a:lnTo>
                    <a:lnTo>
                      <a:pt x="205" y="153"/>
                    </a:lnTo>
                    <a:lnTo>
                      <a:pt x="195" y="131"/>
                    </a:lnTo>
                    <a:lnTo>
                      <a:pt x="213" y="123"/>
                    </a:lnTo>
                    <a:close/>
                    <a:moveTo>
                      <a:pt x="223" y="145"/>
                    </a:moveTo>
                    <a:lnTo>
                      <a:pt x="223" y="146"/>
                    </a:lnTo>
                    <a:lnTo>
                      <a:pt x="223" y="147"/>
                    </a:lnTo>
                    <a:lnTo>
                      <a:pt x="214" y="150"/>
                    </a:lnTo>
                    <a:lnTo>
                      <a:pt x="223" y="145"/>
                    </a:lnTo>
                    <a:close/>
                    <a:moveTo>
                      <a:pt x="223" y="147"/>
                    </a:moveTo>
                    <a:lnTo>
                      <a:pt x="226" y="164"/>
                    </a:lnTo>
                    <a:lnTo>
                      <a:pt x="207" y="167"/>
                    </a:lnTo>
                    <a:lnTo>
                      <a:pt x="204" y="152"/>
                    </a:lnTo>
                    <a:lnTo>
                      <a:pt x="223" y="147"/>
                    </a:lnTo>
                    <a:close/>
                    <a:moveTo>
                      <a:pt x="226" y="164"/>
                    </a:moveTo>
                    <a:lnTo>
                      <a:pt x="226" y="165"/>
                    </a:lnTo>
                    <a:lnTo>
                      <a:pt x="226" y="167"/>
                    </a:lnTo>
                    <a:lnTo>
                      <a:pt x="216" y="165"/>
                    </a:lnTo>
                    <a:lnTo>
                      <a:pt x="226" y="164"/>
                    </a:lnTo>
                    <a:close/>
                    <a:moveTo>
                      <a:pt x="226" y="167"/>
                    </a:moveTo>
                    <a:lnTo>
                      <a:pt x="223" y="180"/>
                    </a:lnTo>
                    <a:lnTo>
                      <a:pt x="204" y="176"/>
                    </a:lnTo>
                    <a:lnTo>
                      <a:pt x="207" y="163"/>
                    </a:lnTo>
                    <a:lnTo>
                      <a:pt x="226" y="167"/>
                    </a:lnTo>
                    <a:close/>
                    <a:moveTo>
                      <a:pt x="223" y="180"/>
                    </a:moveTo>
                    <a:lnTo>
                      <a:pt x="223" y="180"/>
                    </a:lnTo>
                    <a:lnTo>
                      <a:pt x="223" y="181"/>
                    </a:lnTo>
                    <a:lnTo>
                      <a:pt x="214" y="178"/>
                    </a:lnTo>
                    <a:lnTo>
                      <a:pt x="223" y="180"/>
                    </a:lnTo>
                    <a:close/>
                    <a:moveTo>
                      <a:pt x="223" y="181"/>
                    </a:moveTo>
                    <a:lnTo>
                      <a:pt x="219" y="190"/>
                    </a:lnTo>
                    <a:lnTo>
                      <a:pt x="202" y="185"/>
                    </a:lnTo>
                    <a:lnTo>
                      <a:pt x="204" y="175"/>
                    </a:lnTo>
                    <a:lnTo>
                      <a:pt x="223" y="181"/>
                    </a:lnTo>
                    <a:close/>
                    <a:moveTo>
                      <a:pt x="219" y="190"/>
                    </a:moveTo>
                    <a:lnTo>
                      <a:pt x="218" y="193"/>
                    </a:lnTo>
                    <a:lnTo>
                      <a:pt x="217" y="195"/>
                    </a:lnTo>
                    <a:lnTo>
                      <a:pt x="211" y="187"/>
                    </a:lnTo>
                    <a:lnTo>
                      <a:pt x="219" y="190"/>
                    </a:lnTo>
                    <a:close/>
                    <a:moveTo>
                      <a:pt x="217" y="195"/>
                    </a:moveTo>
                    <a:lnTo>
                      <a:pt x="211" y="200"/>
                    </a:lnTo>
                    <a:lnTo>
                      <a:pt x="197" y="187"/>
                    </a:lnTo>
                    <a:lnTo>
                      <a:pt x="204" y="180"/>
                    </a:lnTo>
                    <a:lnTo>
                      <a:pt x="217" y="195"/>
                    </a:lnTo>
                    <a:close/>
                    <a:moveTo>
                      <a:pt x="211" y="200"/>
                    </a:moveTo>
                    <a:lnTo>
                      <a:pt x="204" y="207"/>
                    </a:lnTo>
                    <a:lnTo>
                      <a:pt x="191" y="194"/>
                    </a:lnTo>
                    <a:lnTo>
                      <a:pt x="197" y="187"/>
                    </a:lnTo>
                    <a:lnTo>
                      <a:pt x="211" y="200"/>
                    </a:lnTo>
                    <a:close/>
                    <a:moveTo>
                      <a:pt x="204" y="207"/>
                    </a:moveTo>
                    <a:lnTo>
                      <a:pt x="203" y="209"/>
                    </a:lnTo>
                    <a:lnTo>
                      <a:pt x="201" y="209"/>
                    </a:lnTo>
                    <a:lnTo>
                      <a:pt x="197" y="200"/>
                    </a:lnTo>
                    <a:lnTo>
                      <a:pt x="204" y="207"/>
                    </a:lnTo>
                    <a:close/>
                    <a:moveTo>
                      <a:pt x="201" y="209"/>
                    </a:moveTo>
                    <a:lnTo>
                      <a:pt x="191" y="212"/>
                    </a:lnTo>
                    <a:lnTo>
                      <a:pt x="185" y="195"/>
                    </a:lnTo>
                    <a:lnTo>
                      <a:pt x="194" y="191"/>
                    </a:lnTo>
                    <a:lnTo>
                      <a:pt x="201" y="209"/>
                    </a:lnTo>
                    <a:close/>
                    <a:moveTo>
                      <a:pt x="191" y="212"/>
                    </a:moveTo>
                    <a:lnTo>
                      <a:pt x="191" y="212"/>
                    </a:lnTo>
                    <a:lnTo>
                      <a:pt x="189" y="204"/>
                    </a:lnTo>
                    <a:lnTo>
                      <a:pt x="191" y="212"/>
                    </a:lnTo>
                    <a:close/>
                    <a:moveTo>
                      <a:pt x="191" y="212"/>
                    </a:moveTo>
                    <a:lnTo>
                      <a:pt x="178" y="216"/>
                    </a:lnTo>
                    <a:lnTo>
                      <a:pt x="173" y="197"/>
                    </a:lnTo>
                    <a:lnTo>
                      <a:pt x="185" y="195"/>
                    </a:lnTo>
                    <a:lnTo>
                      <a:pt x="191" y="212"/>
                    </a:lnTo>
                    <a:close/>
                    <a:moveTo>
                      <a:pt x="172" y="198"/>
                    </a:moveTo>
                    <a:lnTo>
                      <a:pt x="172" y="197"/>
                    </a:lnTo>
                    <a:lnTo>
                      <a:pt x="173" y="197"/>
                    </a:lnTo>
                    <a:lnTo>
                      <a:pt x="175" y="207"/>
                    </a:lnTo>
                    <a:lnTo>
                      <a:pt x="172" y="198"/>
                    </a:lnTo>
                    <a:close/>
                    <a:moveTo>
                      <a:pt x="179" y="216"/>
                    </a:moveTo>
                    <a:lnTo>
                      <a:pt x="169" y="219"/>
                    </a:lnTo>
                    <a:lnTo>
                      <a:pt x="163" y="200"/>
                    </a:lnTo>
                    <a:lnTo>
                      <a:pt x="172" y="198"/>
                    </a:lnTo>
                    <a:lnTo>
                      <a:pt x="179" y="216"/>
                    </a:lnTo>
                    <a:close/>
                    <a:moveTo>
                      <a:pt x="169" y="219"/>
                    </a:moveTo>
                    <a:lnTo>
                      <a:pt x="169" y="219"/>
                    </a:lnTo>
                    <a:lnTo>
                      <a:pt x="168" y="219"/>
                    </a:lnTo>
                    <a:lnTo>
                      <a:pt x="165" y="210"/>
                    </a:lnTo>
                    <a:lnTo>
                      <a:pt x="169" y="219"/>
                    </a:lnTo>
                    <a:close/>
                    <a:moveTo>
                      <a:pt x="168" y="219"/>
                    </a:moveTo>
                    <a:lnTo>
                      <a:pt x="155" y="222"/>
                    </a:lnTo>
                    <a:lnTo>
                      <a:pt x="151" y="204"/>
                    </a:lnTo>
                    <a:lnTo>
                      <a:pt x="163" y="200"/>
                    </a:lnTo>
                    <a:lnTo>
                      <a:pt x="168" y="219"/>
                    </a:lnTo>
                    <a:close/>
                    <a:moveTo>
                      <a:pt x="155" y="222"/>
                    </a:moveTo>
                    <a:lnTo>
                      <a:pt x="142" y="226"/>
                    </a:lnTo>
                    <a:lnTo>
                      <a:pt x="138" y="207"/>
                    </a:lnTo>
                    <a:lnTo>
                      <a:pt x="151" y="204"/>
                    </a:lnTo>
                    <a:lnTo>
                      <a:pt x="155" y="222"/>
                    </a:lnTo>
                    <a:close/>
                    <a:moveTo>
                      <a:pt x="136" y="208"/>
                    </a:moveTo>
                    <a:lnTo>
                      <a:pt x="137" y="207"/>
                    </a:lnTo>
                    <a:lnTo>
                      <a:pt x="138" y="207"/>
                    </a:lnTo>
                    <a:lnTo>
                      <a:pt x="140" y="216"/>
                    </a:lnTo>
                    <a:lnTo>
                      <a:pt x="136" y="208"/>
                    </a:lnTo>
                    <a:close/>
                    <a:moveTo>
                      <a:pt x="144" y="224"/>
                    </a:moveTo>
                    <a:lnTo>
                      <a:pt x="132" y="231"/>
                    </a:lnTo>
                    <a:lnTo>
                      <a:pt x="123" y="213"/>
                    </a:lnTo>
                    <a:lnTo>
                      <a:pt x="136" y="208"/>
                    </a:lnTo>
                    <a:lnTo>
                      <a:pt x="144" y="224"/>
                    </a:lnTo>
                    <a:close/>
                    <a:moveTo>
                      <a:pt x="132" y="231"/>
                    </a:moveTo>
                    <a:lnTo>
                      <a:pt x="131" y="231"/>
                    </a:lnTo>
                    <a:lnTo>
                      <a:pt x="130" y="232"/>
                    </a:lnTo>
                    <a:lnTo>
                      <a:pt x="128" y="222"/>
                    </a:lnTo>
                    <a:lnTo>
                      <a:pt x="132" y="231"/>
                    </a:lnTo>
                    <a:close/>
                    <a:moveTo>
                      <a:pt x="130" y="232"/>
                    </a:moveTo>
                    <a:lnTo>
                      <a:pt x="92" y="241"/>
                    </a:lnTo>
                    <a:lnTo>
                      <a:pt x="87" y="222"/>
                    </a:lnTo>
                    <a:lnTo>
                      <a:pt x="126" y="213"/>
                    </a:lnTo>
                    <a:lnTo>
                      <a:pt x="130" y="232"/>
                    </a:lnTo>
                    <a:close/>
                    <a:moveTo>
                      <a:pt x="92" y="241"/>
                    </a:moveTo>
                    <a:lnTo>
                      <a:pt x="90" y="241"/>
                    </a:lnTo>
                    <a:lnTo>
                      <a:pt x="89" y="241"/>
                    </a:lnTo>
                    <a:lnTo>
                      <a:pt x="89" y="232"/>
                    </a:lnTo>
                    <a:lnTo>
                      <a:pt x="92" y="241"/>
                    </a:lnTo>
                    <a:close/>
                    <a:moveTo>
                      <a:pt x="89" y="241"/>
                    </a:moveTo>
                    <a:lnTo>
                      <a:pt x="57" y="241"/>
                    </a:lnTo>
                    <a:lnTo>
                      <a:pt x="57" y="222"/>
                    </a:lnTo>
                    <a:lnTo>
                      <a:pt x="89" y="222"/>
                    </a:lnTo>
                    <a:lnTo>
                      <a:pt x="89" y="241"/>
                    </a:lnTo>
                    <a:close/>
                    <a:moveTo>
                      <a:pt x="57" y="241"/>
                    </a:moveTo>
                    <a:lnTo>
                      <a:pt x="55" y="241"/>
                    </a:lnTo>
                    <a:lnTo>
                      <a:pt x="53" y="240"/>
                    </a:lnTo>
                    <a:lnTo>
                      <a:pt x="57" y="232"/>
                    </a:lnTo>
                    <a:lnTo>
                      <a:pt x="57" y="241"/>
                    </a:lnTo>
                    <a:close/>
                    <a:moveTo>
                      <a:pt x="53" y="240"/>
                    </a:moveTo>
                    <a:lnTo>
                      <a:pt x="31" y="228"/>
                    </a:lnTo>
                    <a:lnTo>
                      <a:pt x="40" y="211"/>
                    </a:lnTo>
                    <a:lnTo>
                      <a:pt x="63" y="223"/>
                    </a:lnTo>
                    <a:lnTo>
                      <a:pt x="53" y="240"/>
                    </a:lnTo>
                    <a:close/>
                    <a:moveTo>
                      <a:pt x="31" y="228"/>
                    </a:moveTo>
                    <a:lnTo>
                      <a:pt x="29" y="227"/>
                    </a:lnTo>
                    <a:lnTo>
                      <a:pt x="28" y="226"/>
                    </a:lnTo>
                    <a:lnTo>
                      <a:pt x="35" y="219"/>
                    </a:lnTo>
                    <a:lnTo>
                      <a:pt x="31" y="228"/>
                    </a:lnTo>
                    <a:close/>
                    <a:moveTo>
                      <a:pt x="28" y="226"/>
                    </a:moveTo>
                    <a:lnTo>
                      <a:pt x="15" y="209"/>
                    </a:lnTo>
                    <a:lnTo>
                      <a:pt x="30" y="197"/>
                    </a:lnTo>
                    <a:lnTo>
                      <a:pt x="43" y="213"/>
                    </a:lnTo>
                    <a:lnTo>
                      <a:pt x="28" y="226"/>
                    </a:lnTo>
                    <a:close/>
                    <a:moveTo>
                      <a:pt x="15" y="209"/>
                    </a:moveTo>
                    <a:lnTo>
                      <a:pt x="14" y="208"/>
                    </a:lnTo>
                    <a:lnTo>
                      <a:pt x="14" y="207"/>
                    </a:lnTo>
                    <a:lnTo>
                      <a:pt x="23" y="204"/>
                    </a:lnTo>
                    <a:lnTo>
                      <a:pt x="15" y="209"/>
                    </a:lnTo>
                    <a:close/>
                    <a:moveTo>
                      <a:pt x="14" y="207"/>
                    </a:moveTo>
                    <a:lnTo>
                      <a:pt x="4" y="185"/>
                    </a:lnTo>
                    <a:lnTo>
                      <a:pt x="22" y="177"/>
                    </a:lnTo>
                    <a:lnTo>
                      <a:pt x="32" y="199"/>
                    </a:lnTo>
                    <a:lnTo>
                      <a:pt x="14" y="207"/>
                    </a:lnTo>
                    <a:close/>
                    <a:moveTo>
                      <a:pt x="4" y="185"/>
                    </a:moveTo>
                    <a:lnTo>
                      <a:pt x="4" y="184"/>
                    </a:lnTo>
                    <a:lnTo>
                      <a:pt x="3" y="183"/>
                    </a:lnTo>
                    <a:lnTo>
                      <a:pt x="13" y="181"/>
                    </a:lnTo>
                    <a:lnTo>
                      <a:pt x="4" y="185"/>
                    </a:lnTo>
                    <a:close/>
                    <a:moveTo>
                      <a:pt x="3" y="183"/>
                    </a:moveTo>
                    <a:lnTo>
                      <a:pt x="1" y="154"/>
                    </a:lnTo>
                    <a:lnTo>
                      <a:pt x="20" y="152"/>
                    </a:lnTo>
                    <a:lnTo>
                      <a:pt x="23" y="180"/>
                    </a:lnTo>
                    <a:lnTo>
                      <a:pt x="3" y="183"/>
                    </a:lnTo>
                    <a:close/>
                    <a:moveTo>
                      <a:pt x="1" y="154"/>
                    </a:moveTo>
                    <a:lnTo>
                      <a:pt x="0" y="153"/>
                    </a:lnTo>
                    <a:lnTo>
                      <a:pt x="1" y="152"/>
                    </a:lnTo>
                    <a:lnTo>
                      <a:pt x="10" y="153"/>
                    </a:lnTo>
                    <a:lnTo>
                      <a:pt x="1" y="154"/>
                    </a:lnTo>
                    <a:close/>
                    <a:moveTo>
                      <a:pt x="1" y="152"/>
                    </a:moveTo>
                    <a:lnTo>
                      <a:pt x="3" y="123"/>
                    </a:lnTo>
                    <a:lnTo>
                      <a:pt x="23" y="125"/>
                    </a:lnTo>
                    <a:lnTo>
                      <a:pt x="20" y="154"/>
                    </a:lnTo>
                    <a:lnTo>
                      <a:pt x="1" y="152"/>
                    </a:lnTo>
                    <a:close/>
                    <a:moveTo>
                      <a:pt x="3" y="123"/>
                    </a:moveTo>
                    <a:lnTo>
                      <a:pt x="3" y="122"/>
                    </a:lnTo>
                    <a:lnTo>
                      <a:pt x="4" y="122"/>
                    </a:lnTo>
                    <a:lnTo>
                      <a:pt x="13" y="124"/>
                    </a:lnTo>
                    <a:lnTo>
                      <a:pt x="3" y="123"/>
                    </a:lnTo>
                    <a:close/>
                    <a:moveTo>
                      <a:pt x="4" y="122"/>
                    </a:moveTo>
                    <a:lnTo>
                      <a:pt x="10" y="90"/>
                    </a:lnTo>
                    <a:lnTo>
                      <a:pt x="29" y="94"/>
                    </a:lnTo>
                    <a:lnTo>
                      <a:pt x="22" y="125"/>
                    </a:lnTo>
                    <a:lnTo>
                      <a:pt x="4" y="122"/>
                    </a:lnTo>
                    <a:close/>
                    <a:moveTo>
                      <a:pt x="10" y="90"/>
                    </a:moveTo>
                    <a:lnTo>
                      <a:pt x="10" y="90"/>
                    </a:lnTo>
                    <a:lnTo>
                      <a:pt x="20" y="92"/>
                    </a:lnTo>
                    <a:lnTo>
                      <a:pt x="10" y="90"/>
                    </a:lnTo>
                    <a:close/>
                    <a:moveTo>
                      <a:pt x="10" y="90"/>
                    </a:moveTo>
                    <a:lnTo>
                      <a:pt x="20" y="58"/>
                    </a:lnTo>
                    <a:lnTo>
                      <a:pt x="39" y="63"/>
                    </a:lnTo>
                    <a:lnTo>
                      <a:pt x="29" y="94"/>
                    </a:lnTo>
                    <a:lnTo>
                      <a:pt x="10" y="90"/>
                    </a:lnTo>
                    <a:close/>
                    <a:moveTo>
                      <a:pt x="20" y="58"/>
                    </a:moveTo>
                    <a:lnTo>
                      <a:pt x="20" y="57"/>
                    </a:lnTo>
                    <a:lnTo>
                      <a:pt x="21" y="57"/>
                    </a:lnTo>
                    <a:lnTo>
                      <a:pt x="29" y="60"/>
                    </a:lnTo>
                    <a:lnTo>
                      <a:pt x="20" y="58"/>
                    </a:lnTo>
                    <a:close/>
                    <a:moveTo>
                      <a:pt x="21" y="57"/>
                    </a:moveTo>
                    <a:lnTo>
                      <a:pt x="33" y="28"/>
                    </a:lnTo>
                    <a:lnTo>
                      <a:pt x="51" y="36"/>
                    </a:lnTo>
                    <a:lnTo>
                      <a:pt x="37" y="65"/>
                    </a:lnTo>
                    <a:lnTo>
                      <a:pt x="21" y="5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14" name="Freeform 1506">
                <a:extLst>
                  <a:ext uri="{FF2B5EF4-FFF2-40B4-BE49-F238E27FC236}">
                    <a16:creationId xmlns:a16="http://schemas.microsoft.com/office/drawing/2014/main" id="{52F768A6-42FE-4766-87B4-35B76409ECF7}"/>
                  </a:ext>
                </a:extLst>
              </p:cNvPr>
              <p:cNvSpPr>
                <a:spLocks/>
              </p:cNvSpPr>
              <p:nvPr/>
            </p:nvSpPr>
            <p:spPr bwMode="auto">
              <a:xfrm>
                <a:off x="2202" y="2231"/>
                <a:ext cx="75" cy="127"/>
              </a:xfrm>
              <a:custGeom>
                <a:avLst/>
                <a:gdLst>
                  <a:gd name="T0" fmla="*/ 9 w 302"/>
                  <a:gd name="T1" fmla="*/ 0 h 509"/>
                  <a:gd name="T2" fmla="*/ 20 w 302"/>
                  <a:gd name="T3" fmla="*/ 3 h 509"/>
                  <a:gd name="T4" fmla="*/ 28 w 302"/>
                  <a:gd name="T5" fmla="*/ 7 h 509"/>
                  <a:gd name="T6" fmla="*/ 34 w 302"/>
                  <a:gd name="T7" fmla="*/ 12 h 509"/>
                  <a:gd name="T8" fmla="*/ 38 w 302"/>
                  <a:gd name="T9" fmla="*/ 18 h 509"/>
                  <a:gd name="T10" fmla="*/ 42 w 302"/>
                  <a:gd name="T11" fmla="*/ 25 h 509"/>
                  <a:gd name="T12" fmla="*/ 43 w 302"/>
                  <a:gd name="T13" fmla="*/ 31 h 509"/>
                  <a:gd name="T14" fmla="*/ 45 w 302"/>
                  <a:gd name="T15" fmla="*/ 37 h 509"/>
                  <a:gd name="T16" fmla="*/ 45 w 302"/>
                  <a:gd name="T17" fmla="*/ 44 h 509"/>
                  <a:gd name="T18" fmla="*/ 45 w 302"/>
                  <a:gd name="T19" fmla="*/ 49 h 509"/>
                  <a:gd name="T20" fmla="*/ 45 w 302"/>
                  <a:gd name="T21" fmla="*/ 53 h 509"/>
                  <a:gd name="T22" fmla="*/ 46 w 302"/>
                  <a:gd name="T23" fmla="*/ 58 h 509"/>
                  <a:gd name="T24" fmla="*/ 48 w 302"/>
                  <a:gd name="T25" fmla="*/ 64 h 509"/>
                  <a:gd name="T26" fmla="*/ 51 w 302"/>
                  <a:gd name="T27" fmla="*/ 69 h 509"/>
                  <a:gd name="T28" fmla="*/ 54 w 302"/>
                  <a:gd name="T29" fmla="*/ 75 h 509"/>
                  <a:gd name="T30" fmla="*/ 58 w 302"/>
                  <a:gd name="T31" fmla="*/ 82 h 509"/>
                  <a:gd name="T32" fmla="*/ 63 w 302"/>
                  <a:gd name="T33" fmla="*/ 88 h 509"/>
                  <a:gd name="T34" fmla="*/ 67 w 302"/>
                  <a:gd name="T35" fmla="*/ 95 h 509"/>
                  <a:gd name="T36" fmla="*/ 70 w 302"/>
                  <a:gd name="T37" fmla="*/ 102 h 509"/>
                  <a:gd name="T38" fmla="*/ 73 w 302"/>
                  <a:gd name="T39" fmla="*/ 108 h 509"/>
                  <a:gd name="T40" fmla="*/ 74 w 302"/>
                  <a:gd name="T41" fmla="*/ 114 h 509"/>
                  <a:gd name="T42" fmla="*/ 75 w 302"/>
                  <a:gd name="T43" fmla="*/ 119 h 509"/>
                  <a:gd name="T44" fmla="*/ 74 w 302"/>
                  <a:gd name="T45" fmla="*/ 123 h 509"/>
                  <a:gd name="T46" fmla="*/ 73 w 302"/>
                  <a:gd name="T47" fmla="*/ 126 h 509"/>
                  <a:gd name="T48" fmla="*/ 71 w 302"/>
                  <a:gd name="T49" fmla="*/ 127 h 509"/>
                  <a:gd name="T50" fmla="*/ 69 w 302"/>
                  <a:gd name="T51" fmla="*/ 127 h 509"/>
                  <a:gd name="T52" fmla="*/ 66 w 302"/>
                  <a:gd name="T53" fmla="*/ 127 h 509"/>
                  <a:gd name="T54" fmla="*/ 63 w 302"/>
                  <a:gd name="T55" fmla="*/ 126 h 509"/>
                  <a:gd name="T56" fmla="*/ 60 w 302"/>
                  <a:gd name="T57" fmla="*/ 123 h 509"/>
                  <a:gd name="T58" fmla="*/ 56 w 302"/>
                  <a:gd name="T59" fmla="*/ 121 h 509"/>
                  <a:gd name="T60" fmla="*/ 53 w 302"/>
                  <a:gd name="T61" fmla="*/ 117 h 509"/>
                  <a:gd name="T62" fmla="*/ 48 w 302"/>
                  <a:gd name="T63" fmla="*/ 112 h 509"/>
                  <a:gd name="T64" fmla="*/ 43 w 302"/>
                  <a:gd name="T65" fmla="*/ 106 h 509"/>
                  <a:gd name="T66" fmla="*/ 38 w 302"/>
                  <a:gd name="T67" fmla="*/ 101 h 509"/>
                  <a:gd name="T68" fmla="*/ 34 w 302"/>
                  <a:gd name="T69" fmla="*/ 95 h 509"/>
                  <a:gd name="T70" fmla="*/ 30 w 302"/>
                  <a:gd name="T71" fmla="*/ 89 h 509"/>
                  <a:gd name="T72" fmla="*/ 26 w 302"/>
                  <a:gd name="T73" fmla="*/ 83 h 509"/>
                  <a:gd name="T74" fmla="*/ 22 w 302"/>
                  <a:gd name="T75" fmla="*/ 77 h 509"/>
                  <a:gd name="T76" fmla="*/ 19 w 302"/>
                  <a:gd name="T77" fmla="*/ 72 h 509"/>
                  <a:gd name="T78" fmla="*/ 17 w 302"/>
                  <a:gd name="T79" fmla="*/ 65 h 509"/>
                  <a:gd name="T80" fmla="*/ 14 w 302"/>
                  <a:gd name="T81" fmla="*/ 59 h 509"/>
                  <a:gd name="T82" fmla="*/ 12 w 302"/>
                  <a:gd name="T83" fmla="*/ 52 h 509"/>
                  <a:gd name="T84" fmla="*/ 9 w 302"/>
                  <a:gd name="T85" fmla="*/ 45 h 509"/>
                  <a:gd name="T86" fmla="*/ 6 w 302"/>
                  <a:gd name="T87" fmla="*/ 36 h 509"/>
                  <a:gd name="T88" fmla="*/ 4 w 302"/>
                  <a:gd name="T89" fmla="*/ 28 h 509"/>
                  <a:gd name="T90" fmla="*/ 1 w 302"/>
                  <a:gd name="T91" fmla="*/ 20 h 509"/>
                  <a:gd name="T92" fmla="*/ 0 w 302"/>
                  <a:gd name="T93" fmla="*/ 13 h 509"/>
                  <a:gd name="T94" fmla="*/ 0 w 302"/>
                  <a:gd name="T95" fmla="*/ 7 h 509"/>
                  <a:gd name="T96" fmla="*/ 1 w 302"/>
                  <a:gd name="T97" fmla="*/ 2 h 509"/>
                  <a:gd name="T98" fmla="*/ 4 w 302"/>
                  <a:gd name="T99" fmla="*/ 0 h 509"/>
                  <a:gd name="T100" fmla="*/ 9 w 302"/>
                  <a:gd name="T101" fmla="*/ 0 h 50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02"/>
                  <a:gd name="T154" fmla="*/ 0 h 509"/>
                  <a:gd name="T155" fmla="*/ 302 w 302"/>
                  <a:gd name="T156" fmla="*/ 509 h 50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02" h="509">
                    <a:moveTo>
                      <a:pt x="35" y="0"/>
                    </a:moveTo>
                    <a:lnTo>
                      <a:pt x="79" y="14"/>
                    </a:lnTo>
                    <a:lnTo>
                      <a:pt x="111" y="29"/>
                    </a:lnTo>
                    <a:lnTo>
                      <a:pt x="136" y="48"/>
                    </a:lnTo>
                    <a:lnTo>
                      <a:pt x="155" y="73"/>
                    </a:lnTo>
                    <a:lnTo>
                      <a:pt x="168" y="100"/>
                    </a:lnTo>
                    <a:lnTo>
                      <a:pt x="175" y="125"/>
                    </a:lnTo>
                    <a:lnTo>
                      <a:pt x="180" y="150"/>
                    </a:lnTo>
                    <a:lnTo>
                      <a:pt x="180" y="176"/>
                    </a:lnTo>
                    <a:lnTo>
                      <a:pt x="180" y="198"/>
                    </a:lnTo>
                    <a:lnTo>
                      <a:pt x="180" y="213"/>
                    </a:lnTo>
                    <a:lnTo>
                      <a:pt x="184" y="233"/>
                    </a:lnTo>
                    <a:lnTo>
                      <a:pt x="194" y="255"/>
                    </a:lnTo>
                    <a:lnTo>
                      <a:pt x="204" y="277"/>
                    </a:lnTo>
                    <a:lnTo>
                      <a:pt x="219" y="302"/>
                    </a:lnTo>
                    <a:lnTo>
                      <a:pt x="234" y="328"/>
                    </a:lnTo>
                    <a:lnTo>
                      <a:pt x="254" y="353"/>
                    </a:lnTo>
                    <a:lnTo>
                      <a:pt x="270" y="379"/>
                    </a:lnTo>
                    <a:lnTo>
                      <a:pt x="283" y="407"/>
                    </a:lnTo>
                    <a:lnTo>
                      <a:pt x="292" y="433"/>
                    </a:lnTo>
                    <a:lnTo>
                      <a:pt x="298" y="455"/>
                    </a:lnTo>
                    <a:lnTo>
                      <a:pt x="302" y="478"/>
                    </a:lnTo>
                    <a:lnTo>
                      <a:pt x="298" y="493"/>
                    </a:lnTo>
                    <a:lnTo>
                      <a:pt x="295" y="503"/>
                    </a:lnTo>
                    <a:lnTo>
                      <a:pt x="285" y="509"/>
                    </a:lnTo>
                    <a:lnTo>
                      <a:pt x="276" y="509"/>
                    </a:lnTo>
                    <a:lnTo>
                      <a:pt x="266" y="509"/>
                    </a:lnTo>
                    <a:lnTo>
                      <a:pt x="254" y="503"/>
                    </a:lnTo>
                    <a:lnTo>
                      <a:pt x="241" y="493"/>
                    </a:lnTo>
                    <a:lnTo>
                      <a:pt x="226" y="483"/>
                    </a:lnTo>
                    <a:lnTo>
                      <a:pt x="212" y="468"/>
                    </a:lnTo>
                    <a:lnTo>
                      <a:pt x="194" y="449"/>
                    </a:lnTo>
                    <a:lnTo>
                      <a:pt x="175" y="426"/>
                    </a:lnTo>
                    <a:lnTo>
                      <a:pt x="155" y="404"/>
                    </a:lnTo>
                    <a:lnTo>
                      <a:pt x="136" y="382"/>
                    </a:lnTo>
                    <a:lnTo>
                      <a:pt x="121" y="356"/>
                    </a:lnTo>
                    <a:lnTo>
                      <a:pt x="104" y="334"/>
                    </a:lnTo>
                    <a:lnTo>
                      <a:pt x="89" y="309"/>
                    </a:lnTo>
                    <a:lnTo>
                      <a:pt x="76" y="287"/>
                    </a:lnTo>
                    <a:lnTo>
                      <a:pt x="67" y="262"/>
                    </a:lnTo>
                    <a:lnTo>
                      <a:pt x="57" y="238"/>
                    </a:lnTo>
                    <a:lnTo>
                      <a:pt x="47" y="210"/>
                    </a:lnTo>
                    <a:lnTo>
                      <a:pt x="38" y="179"/>
                    </a:lnTo>
                    <a:lnTo>
                      <a:pt x="25" y="144"/>
                    </a:lnTo>
                    <a:lnTo>
                      <a:pt x="15" y="112"/>
                    </a:lnTo>
                    <a:lnTo>
                      <a:pt x="6" y="80"/>
                    </a:lnTo>
                    <a:lnTo>
                      <a:pt x="0" y="51"/>
                    </a:lnTo>
                    <a:lnTo>
                      <a:pt x="0" y="29"/>
                    </a:lnTo>
                    <a:lnTo>
                      <a:pt x="3" y="10"/>
                    </a:lnTo>
                    <a:lnTo>
                      <a:pt x="15" y="0"/>
                    </a:lnTo>
                    <a:lnTo>
                      <a:pt x="35" y="0"/>
                    </a:lnTo>
                    <a:close/>
                  </a:path>
                </a:pathLst>
              </a:custGeom>
              <a:solidFill>
                <a:srgbClr val="EC8BD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15" name="Freeform 1507">
                <a:extLst>
                  <a:ext uri="{FF2B5EF4-FFF2-40B4-BE49-F238E27FC236}">
                    <a16:creationId xmlns:a16="http://schemas.microsoft.com/office/drawing/2014/main" id="{91C6602D-BF2A-4928-B17E-4C9962528D57}"/>
                  </a:ext>
                </a:extLst>
              </p:cNvPr>
              <p:cNvSpPr>
                <a:spLocks noEditPoints="1"/>
              </p:cNvSpPr>
              <p:nvPr/>
            </p:nvSpPr>
            <p:spPr bwMode="auto">
              <a:xfrm>
                <a:off x="2199" y="2229"/>
                <a:ext cx="81" cy="131"/>
              </a:xfrm>
              <a:custGeom>
                <a:avLst/>
                <a:gdLst>
                  <a:gd name="T0" fmla="*/ 23 w 322"/>
                  <a:gd name="T1" fmla="*/ 3 h 528"/>
                  <a:gd name="T2" fmla="*/ 31 w 322"/>
                  <a:gd name="T3" fmla="*/ 7 h 528"/>
                  <a:gd name="T4" fmla="*/ 29 w 322"/>
                  <a:gd name="T5" fmla="*/ 11 h 528"/>
                  <a:gd name="T6" fmla="*/ 44 w 322"/>
                  <a:gd name="T7" fmla="*/ 19 h 528"/>
                  <a:gd name="T8" fmla="*/ 44 w 322"/>
                  <a:gd name="T9" fmla="*/ 19 h 528"/>
                  <a:gd name="T10" fmla="*/ 47 w 322"/>
                  <a:gd name="T11" fmla="*/ 26 h 528"/>
                  <a:gd name="T12" fmla="*/ 49 w 322"/>
                  <a:gd name="T13" fmla="*/ 33 h 528"/>
                  <a:gd name="T14" fmla="*/ 48 w 322"/>
                  <a:gd name="T15" fmla="*/ 39 h 528"/>
                  <a:gd name="T16" fmla="*/ 50 w 322"/>
                  <a:gd name="T17" fmla="*/ 51 h 528"/>
                  <a:gd name="T18" fmla="*/ 50 w 322"/>
                  <a:gd name="T19" fmla="*/ 51 h 528"/>
                  <a:gd name="T20" fmla="*/ 47 w 322"/>
                  <a:gd name="T21" fmla="*/ 60 h 528"/>
                  <a:gd name="T22" fmla="*/ 51 w 322"/>
                  <a:gd name="T23" fmla="*/ 59 h 528"/>
                  <a:gd name="T24" fmla="*/ 49 w 322"/>
                  <a:gd name="T25" fmla="*/ 66 h 528"/>
                  <a:gd name="T26" fmla="*/ 60 w 322"/>
                  <a:gd name="T27" fmla="*/ 76 h 528"/>
                  <a:gd name="T28" fmla="*/ 60 w 322"/>
                  <a:gd name="T29" fmla="*/ 76 h 528"/>
                  <a:gd name="T30" fmla="*/ 65 w 322"/>
                  <a:gd name="T31" fmla="*/ 91 h 528"/>
                  <a:gd name="T32" fmla="*/ 68 w 322"/>
                  <a:gd name="T33" fmla="*/ 89 h 528"/>
                  <a:gd name="T34" fmla="*/ 70 w 322"/>
                  <a:gd name="T35" fmla="*/ 96 h 528"/>
                  <a:gd name="T36" fmla="*/ 76 w 322"/>
                  <a:gd name="T37" fmla="*/ 102 h 528"/>
                  <a:gd name="T38" fmla="*/ 76 w 322"/>
                  <a:gd name="T39" fmla="*/ 102 h 528"/>
                  <a:gd name="T40" fmla="*/ 75 w 322"/>
                  <a:gd name="T41" fmla="*/ 116 h 528"/>
                  <a:gd name="T42" fmla="*/ 80 w 322"/>
                  <a:gd name="T43" fmla="*/ 115 h 528"/>
                  <a:gd name="T44" fmla="*/ 78 w 322"/>
                  <a:gd name="T45" fmla="*/ 121 h 528"/>
                  <a:gd name="T46" fmla="*/ 80 w 322"/>
                  <a:gd name="T47" fmla="*/ 125 h 528"/>
                  <a:gd name="T48" fmla="*/ 80 w 322"/>
                  <a:gd name="T49" fmla="*/ 125 h 528"/>
                  <a:gd name="T50" fmla="*/ 73 w 322"/>
                  <a:gd name="T51" fmla="*/ 127 h 528"/>
                  <a:gd name="T52" fmla="*/ 74 w 322"/>
                  <a:gd name="T53" fmla="*/ 131 h 528"/>
                  <a:gd name="T54" fmla="*/ 72 w 322"/>
                  <a:gd name="T55" fmla="*/ 126 h 528"/>
                  <a:gd name="T56" fmla="*/ 65 w 322"/>
                  <a:gd name="T57" fmla="*/ 129 h 528"/>
                  <a:gd name="T58" fmla="*/ 65 w 322"/>
                  <a:gd name="T59" fmla="*/ 129 h 528"/>
                  <a:gd name="T60" fmla="*/ 65 w 322"/>
                  <a:gd name="T61" fmla="*/ 123 h 528"/>
                  <a:gd name="T62" fmla="*/ 58 w 322"/>
                  <a:gd name="T63" fmla="*/ 124 h 528"/>
                  <a:gd name="T64" fmla="*/ 61 w 322"/>
                  <a:gd name="T65" fmla="*/ 121 h 528"/>
                  <a:gd name="T66" fmla="*/ 50 w 322"/>
                  <a:gd name="T67" fmla="*/ 115 h 528"/>
                  <a:gd name="T68" fmla="*/ 50 w 322"/>
                  <a:gd name="T69" fmla="*/ 115 h 528"/>
                  <a:gd name="T70" fmla="*/ 44 w 322"/>
                  <a:gd name="T71" fmla="*/ 101 h 528"/>
                  <a:gd name="T72" fmla="*/ 35 w 322"/>
                  <a:gd name="T73" fmla="*/ 98 h 528"/>
                  <a:gd name="T74" fmla="*/ 39 w 322"/>
                  <a:gd name="T75" fmla="*/ 96 h 528"/>
                  <a:gd name="T76" fmla="*/ 27 w 322"/>
                  <a:gd name="T77" fmla="*/ 87 h 528"/>
                  <a:gd name="T78" fmla="*/ 27 w 322"/>
                  <a:gd name="T79" fmla="*/ 87 h 528"/>
                  <a:gd name="T80" fmla="*/ 23 w 322"/>
                  <a:gd name="T81" fmla="*/ 80 h 528"/>
                  <a:gd name="T82" fmla="*/ 20 w 322"/>
                  <a:gd name="T83" fmla="*/ 74 h 528"/>
                  <a:gd name="T84" fmla="*/ 24 w 322"/>
                  <a:gd name="T85" fmla="*/ 73 h 528"/>
                  <a:gd name="T86" fmla="*/ 15 w 322"/>
                  <a:gd name="T87" fmla="*/ 63 h 528"/>
                  <a:gd name="T88" fmla="*/ 15 w 322"/>
                  <a:gd name="T89" fmla="*/ 63 h 528"/>
                  <a:gd name="T90" fmla="*/ 12 w 322"/>
                  <a:gd name="T91" fmla="*/ 55 h 528"/>
                  <a:gd name="T92" fmla="*/ 14 w 322"/>
                  <a:gd name="T93" fmla="*/ 46 h 528"/>
                  <a:gd name="T94" fmla="*/ 14 w 322"/>
                  <a:gd name="T95" fmla="*/ 46 h 528"/>
                  <a:gd name="T96" fmla="*/ 4 w 322"/>
                  <a:gd name="T97" fmla="*/ 31 h 528"/>
                  <a:gd name="T98" fmla="*/ 4 w 322"/>
                  <a:gd name="T99" fmla="*/ 31 h 528"/>
                  <a:gd name="T100" fmla="*/ 5 w 322"/>
                  <a:gd name="T101" fmla="*/ 14 h 528"/>
                  <a:gd name="T102" fmla="*/ 0 w 322"/>
                  <a:gd name="T103" fmla="*/ 15 h 528"/>
                  <a:gd name="T104" fmla="*/ 3 w 322"/>
                  <a:gd name="T105" fmla="*/ 9 h 528"/>
                  <a:gd name="T106" fmla="*/ 1 w 322"/>
                  <a:gd name="T107" fmla="*/ 3 h 528"/>
                  <a:gd name="T108" fmla="*/ 2 w 322"/>
                  <a:gd name="T109" fmla="*/ 3 h 528"/>
                  <a:gd name="T110" fmla="*/ 11 w 322"/>
                  <a:gd name="T111" fmla="*/ 5 h 52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22"/>
                  <a:gd name="T169" fmla="*/ 0 h 528"/>
                  <a:gd name="T170" fmla="*/ 322 w 322"/>
                  <a:gd name="T171" fmla="*/ 528 h 52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22" h="528">
                    <a:moveTo>
                      <a:pt x="47" y="0"/>
                    </a:moveTo>
                    <a:lnTo>
                      <a:pt x="91" y="13"/>
                    </a:lnTo>
                    <a:lnTo>
                      <a:pt x="87" y="31"/>
                    </a:lnTo>
                    <a:lnTo>
                      <a:pt x="42" y="18"/>
                    </a:lnTo>
                    <a:lnTo>
                      <a:pt x="47" y="0"/>
                    </a:lnTo>
                    <a:close/>
                    <a:moveTo>
                      <a:pt x="91" y="13"/>
                    </a:moveTo>
                    <a:lnTo>
                      <a:pt x="92" y="14"/>
                    </a:lnTo>
                    <a:lnTo>
                      <a:pt x="93" y="14"/>
                    </a:lnTo>
                    <a:lnTo>
                      <a:pt x="89" y="23"/>
                    </a:lnTo>
                    <a:lnTo>
                      <a:pt x="91" y="13"/>
                    </a:lnTo>
                    <a:close/>
                    <a:moveTo>
                      <a:pt x="93" y="14"/>
                    </a:moveTo>
                    <a:lnTo>
                      <a:pt x="125" y="29"/>
                    </a:lnTo>
                    <a:lnTo>
                      <a:pt x="117" y="47"/>
                    </a:lnTo>
                    <a:lnTo>
                      <a:pt x="85" y="30"/>
                    </a:lnTo>
                    <a:lnTo>
                      <a:pt x="93" y="14"/>
                    </a:lnTo>
                    <a:close/>
                    <a:moveTo>
                      <a:pt x="125" y="29"/>
                    </a:moveTo>
                    <a:lnTo>
                      <a:pt x="125" y="30"/>
                    </a:lnTo>
                    <a:lnTo>
                      <a:pt x="127" y="30"/>
                    </a:lnTo>
                    <a:lnTo>
                      <a:pt x="121" y="38"/>
                    </a:lnTo>
                    <a:lnTo>
                      <a:pt x="125" y="29"/>
                    </a:lnTo>
                    <a:close/>
                    <a:moveTo>
                      <a:pt x="127" y="30"/>
                    </a:moveTo>
                    <a:lnTo>
                      <a:pt x="152" y="50"/>
                    </a:lnTo>
                    <a:lnTo>
                      <a:pt x="141" y="64"/>
                    </a:lnTo>
                    <a:lnTo>
                      <a:pt x="115" y="46"/>
                    </a:lnTo>
                    <a:lnTo>
                      <a:pt x="127" y="30"/>
                    </a:lnTo>
                    <a:close/>
                    <a:moveTo>
                      <a:pt x="152" y="50"/>
                    </a:moveTo>
                    <a:lnTo>
                      <a:pt x="153" y="50"/>
                    </a:lnTo>
                    <a:lnTo>
                      <a:pt x="154" y="51"/>
                    </a:lnTo>
                    <a:lnTo>
                      <a:pt x="146" y="57"/>
                    </a:lnTo>
                    <a:lnTo>
                      <a:pt x="152" y="50"/>
                    </a:lnTo>
                    <a:close/>
                    <a:moveTo>
                      <a:pt x="154" y="51"/>
                    </a:moveTo>
                    <a:lnTo>
                      <a:pt x="173" y="77"/>
                    </a:lnTo>
                    <a:lnTo>
                      <a:pt x="157" y="89"/>
                    </a:lnTo>
                    <a:lnTo>
                      <a:pt x="139" y="63"/>
                    </a:lnTo>
                    <a:lnTo>
                      <a:pt x="154" y="51"/>
                    </a:lnTo>
                    <a:close/>
                    <a:moveTo>
                      <a:pt x="173" y="77"/>
                    </a:moveTo>
                    <a:lnTo>
                      <a:pt x="174" y="78"/>
                    </a:lnTo>
                    <a:lnTo>
                      <a:pt x="174" y="79"/>
                    </a:lnTo>
                    <a:lnTo>
                      <a:pt x="165" y="82"/>
                    </a:lnTo>
                    <a:lnTo>
                      <a:pt x="173" y="77"/>
                    </a:lnTo>
                    <a:close/>
                    <a:moveTo>
                      <a:pt x="174" y="79"/>
                    </a:moveTo>
                    <a:lnTo>
                      <a:pt x="187" y="104"/>
                    </a:lnTo>
                    <a:lnTo>
                      <a:pt x="169" y="112"/>
                    </a:lnTo>
                    <a:lnTo>
                      <a:pt x="157" y="86"/>
                    </a:lnTo>
                    <a:lnTo>
                      <a:pt x="174" y="79"/>
                    </a:lnTo>
                    <a:close/>
                    <a:moveTo>
                      <a:pt x="187" y="104"/>
                    </a:moveTo>
                    <a:lnTo>
                      <a:pt x="187" y="105"/>
                    </a:lnTo>
                    <a:lnTo>
                      <a:pt x="178" y="109"/>
                    </a:lnTo>
                    <a:lnTo>
                      <a:pt x="187" y="104"/>
                    </a:lnTo>
                    <a:close/>
                    <a:moveTo>
                      <a:pt x="187" y="105"/>
                    </a:moveTo>
                    <a:lnTo>
                      <a:pt x="194" y="132"/>
                    </a:lnTo>
                    <a:lnTo>
                      <a:pt x="175" y="136"/>
                    </a:lnTo>
                    <a:lnTo>
                      <a:pt x="168" y="111"/>
                    </a:lnTo>
                    <a:lnTo>
                      <a:pt x="187" y="105"/>
                    </a:lnTo>
                    <a:close/>
                    <a:moveTo>
                      <a:pt x="194" y="132"/>
                    </a:moveTo>
                    <a:lnTo>
                      <a:pt x="200" y="157"/>
                    </a:lnTo>
                    <a:lnTo>
                      <a:pt x="182" y="161"/>
                    </a:lnTo>
                    <a:lnTo>
                      <a:pt x="175" y="136"/>
                    </a:lnTo>
                    <a:lnTo>
                      <a:pt x="194" y="132"/>
                    </a:lnTo>
                    <a:close/>
                    <a:moveTo>
                      <a:pt x="200" y="157"/>
                    </a:moveTo>
                    <a:lnTo>
                      <a:pt x="200" y="158"/>
                    </a:lnTo>
                    <a:lnTo>
                      <a:pt x="200" y="159"/>
                    </a:lnTo>
                    <a:lnTo>
                      <a:pt x="190" y="159"/>
                    </a:lnTo>
                    <a:lnTo>
                      <a:pt x="200" y="157"/>
                    </a:lnTo>
                    <a:close/>
                    <a:moveTo>
                      <a:pt x="200" y="159"/>
                    </a:moveTo>
                    <a:lnTo>
                      <a:pt x="200" y="185"/>
                    </a:lnTo>
                    <a:lnTo>
                      <a:pt x="182" y="185"/>
                    </a:lnTo>
                    <a:lnTo>
                      <a:pt x="182" y="159"/>
                    </a:lnTo>
                    <a:lnTo>
                      <a:pt x="200" y="159"/>
                    </a:lnTo>
                    <a:close/>
                    <a:moveTo>
                      <a:pt x="200" y="185"/>
                    </a:moveTo>
                    <a:lnTo>
                      <a:pt x="200" y="207"/>
                    </a:lnTo>
                    <a:lnTo>
                      <a:pt x="182" y="207"/>
                    </a:lnTo>
                    <a:lnTo>
                      <a:pt x="182" y="185"/>
                    </a:lnTo>
                    <a:lnTo>
                      <a:pt x="200" y="185"/>
                    </a:lnTo>
                    <a:close/>
                    <a:moveTo>
                      <a:pt x="200" y="207"/>
                    </a:moveTo>
                    <a:lnTo>
                      <a:pt x="200" y="222"/>
                    </a:lnTo>
                    <a:lnTo>
                      <a:pt x="182" y="222"/>
                    </a:lnTo>
                    <a:lnTo>
                      <a:pt x="182" y="207"/>
                    </a:lnTo>
                    <a:lnTo>
                      <a:pt x="200" y="207"/>
                    </a:lnTo>
                    <a:close/>
                    <a:moveTo>
                      <a:pt x="182" y="224"/>
                    </a:moveTo>
                    <a:lnTo>
                      <a:pt x="182" y="223"/>
                    </a:lnTo>
                    <a:lnTo>
                      <a:pt x="182" y="222"/>
                    </a:lnTo>
                    <a:lnTo>
                      <a:pt x="190" y="222"/>
                    </a:lnTo>
                    <a:lnTo>
                      <a:pt x="182" y="224"/>
                    </a:lnTo>
                    <a:close/>
                    <a:moveTo>
                      <a:pt x="200" y="221"/>
                    </a:moveTo>
                    <a:lnTo>
                      <a:pt x="204" y="240"/>
                    </a:lnTo>
                    <a:lnTo>
                      <a:pt x="185" y="243"/>
                    </a:lnTo>
                    <a:lnTo>
                      <a:pt x="182" y="224"/>
                    </a:lnTo>
                    <a:lnTo>
                      <a:pt x="200" y="221"/>
                    </a:lnTo>
                    <a:close/>
                    <a:moveTo>
                      <a:pt x="185" y="245"/>
                    </a:moveTo>
                    <a:lnTo>
                      <a:pt x="185" y="244"/>
                    </a:lnTo>
                    <a:lnTo>
                      <a:pt x="185" y="243"/>
                    </a:lnTo>
                    <a:lnTo>
                      <a:pt x="194" y="242"/>
                    </a:lnTo>
                    <a:lnTo>
                      <a:pt x="185" y="245"/>
                    </a:lnTo>
                    <a:close/>
                    <a:moveTo>
                      <a:pt x="203" y="238"/>
                    </a:moveTo>
                    <a:lnTo>
                      <a:pt x="212" y="260"/>
                    </a:lnTo>
                    <a:lnTo>
                      <a:pt x="195" y="267"/>
                    </a:lnTo>
                    <a:lnTo>
                      <a:pt x="185" y="245"/>
                    </a:lnTo>
                    <a:lnTo>
                      <a:pt x="203" y="238"/>
                    </a:lnTo>
                    <a:close/>
                    <a:moveTo>
                      <a:pt x="212" y="260"/>
                    </a:moveTo>
                    <a:lnTo>
                      <a:pt x="221" y="283"/>
                    </a:lnTo>
                    <a:lnTo>
                      <a:pt x="205" y="289"/>
                    </a:lnTo>
                    <a:lnTo>
                      <a:pt x="195" y="267"/>
                    </a:lnTo>
                    <a:lnTo>
                      <a:pt x="212" y="260"/>
                    </a:lnTo>
                    <a:close/>
                    <a:moveTo>
                      <a:pt x="205" y="290"/>
                    </a:moveTo>
                    <a:lnTo>
                      <a:pt x="205" y="290"/>
                    </a:lnTo>
                    <a:lnTo>
                      <a:pt x="205" y="289"/>
                    </a:lnTo>
                    <a:lnTo>
                      <a:pt x="214" y="286"/>
                    </a:lnTo>
                    <a:lnTo>
                      <a:pt x="205" y="290"/>
                    </a:lnTo>
                    <a:close/>
                    <a:moveTo>
                      <a:pt x="221" y="281"/>
                    </a:moveTo>
                    <a:lnTo>
                      <a:pt x="237" y="307"/>
                    </a:lnTo>
                    <a:lnTo>
                      <a:pt x="221" y="317"/>
                    </a:lnTo>
                    <a:lnTo>
                      <a:pt x="205" y="290"/>
                    </a:lnTo>
                    <a:lnTo>
                      <a:pt x="221" y="281"/>
                    </a:lnTo>
                    <a:close/>
                    <a:moveTo>
                      <a:pt x="237" y="307"/>
                    </a:moveTo>
                    <a:lnTo>
                      <a:pt x="253" y="332"/>
                    </a:lnTo>
                    <a:lnTo>
                      <a:pt x="237" y="342"/>
                    </a:lnTo>
                    <a:lnTo>
                      <a:pt x="221" y="317"/>
                    </a:lnTo>
                    <a:lnTo>
                      <a:pt x="237" y="307"/>
                    </a:lnTo>
                    <a:close/>
                    <a:moveTo>
                      <a:pt x="237" y="342"/>
                    </a:moveTo>
                    <a:lnTo>
                      <a:pt x="237" y="342"/>
                    </a:lnTo>
                    <a:lnTo>
                      <a:pt x="244" y="337"/>
                    </a:lnTo>
                    <a:lnTo>
                      <a:pt x="237" y="342"/>
                    </a:lnTo>
                    <a:close/>
                    <a:moveTo>
                      <a:pt x="252" y="331"/>
                    </a:moveTo>
                    <a:lnTo>
                      <a:pt x="272" y="357"/>
                    </a:lnTo>
                    <a:lnTo>
                      <a:pt x="257" y="368"/>
                    </a:lnTo>
                    <a:lnTo>
                      <a:pt x="237" y="342"/>
                    </a:lnTo>
                    <a:lnTo>
                      <a:pt x="252" y="331"/>
                    </a:lnTo>
                    <a:close/>
                    <a:moveTo>
                      <a:pt x="272" y="357"/>
                    </a:moveTo>
                    <a:lnTo>
                      <a:pt x="272" y="357"/>
                    </a:lnTo>
                    <a:lnTo>
                      <a:pt x="272" y="358"/>
                    </a:lnTo>
                    <a:lnTo>
                      <a:pt x="264" y="362"/>
                    </a:lnTo>
                    <a:lnTo>
                      <a:pt x="272" y="357"/>
                    </a:lnTo>
                    <a:close/>
                    <a:moveTo>
                      <a:pt x="272" y="358"/>
                    </a:moveTo>
                    <a:lnTo>
                      <a:pt x="287" y="383"/>
                    </a:lnTo>
                    <a:lnTo>
                      <a:pt x="272" y="393"/>
                    </a:lnTo>
                    <a:lnTo>
                      <a:pt x="255" y="368"/>
                    </a:lnTo>
                    <a:lnTo>
                      <a:pt x="272" y="358"/>
                    </a:lnTo>
                    <a:close/>
                    <a:moveTo>
                      <a:pt x="287" y="383"/>
                    </a:moveTo>
                    <a:lnTo>
                      <a:pt x="289" y="383"/>
                    </a:lnTo>
                    <a:lnTo>
                      <a:pt x="289" y="384"/>
                    </a:lnTo>
                    <a:lnTo>
                      <a:pt x="280" y="388"/>
                    </a:lnTo>
                    <a:lnTo>
                      <a:pt x="287" y="383"/>
                    </a:lnTo>
                    <a:close/>
                    <a:moveTo>
                      <a:pt x="289" y="384"/>
                    </a:moveTo>
                    <a:lnTo>
                      <a:pt x="302" y="413"/>
                    </a:lnTo>
                    <a:lnTo>
                      <a:pt x="284" y="421"/>
                    </a:lnTo>
                    <a:lnTo>
                      <a:pt x="271" y="392"/>
                    </a:lnTo>
                    <a:lnTo>
                      <a:pt x="289" y="384"/>
                    </a:lnTo>
                    <a:close/>
                    <a:moveTo>
                      <a:pt x="302" y="413"/>
                    </a:moveTo>
                    <a:lnTo>
                      <a:pt x="302" y="413"/>
                    </a:lnTo>
                    <a:lnTo>
                      <a:pt x="293" y="416"/>
                    </a:lnTo>
                    <a:lnTo>
                      <a:pt x="302" y="413"/>
                    </a:lnTo>
                    <a:close/>
                    <a:moveTo>
                      <a:pt x="302" y="413"/>
                    </a:moveTo>
                    <a:lnTo>
                      <a:pt x="311" y="438"/>
                    </a:lnTo>
                    <a:lnTo>
                      <a:pt x="293" y="445"/>
                    </a:lnTo>
                    <a:lnTo>
                      <a:pt x="284" y="419"/>
                    </a:lnTo>
                    <a:lnTo>
                      <a:pt x="302" y="413"/>
                    </a:lnTo>
                    <a:close/>
                    <a:moveTo>
                      <a:pt x="311" y="438"/>
                    </a:moveTo>
                    <a:lnTo>
                      <a:pt x="311" y="438"/>
                    </a:lnTo>
                    <a:lnTo>
                      <a:pt x="312" y="439"/>
                    </a:lnTo>
                    <a:lnTo>
                      <a:pt x="302" y="442"/>
                    </a:lnTo>
                    <a:lnTo>
                      <a:pt x="311" y="438"/>
                    </a:lnTo>
                    <a:close/>
                    <a:moveTo>
                      <a:pt x="312" y="439"/>
                    </a:moveTo>
                    <a:lnTo>
                      <a:pt x="317" y="461"/>
                    </a:lnTo>
                    <a:lnTo>
                      <a:pt x="300" y="467"/>
                    </a:lnTo>
                    <a:lnTo>
                      <a:pt x="293" y="445"/>
                    </a:lnTo>
                    <a:lnTo>
                      <a:pt x="312" y="439"/>
                    </a:lnTo>
                    <a:close/>
                    <a:moveTo>
                      <a:pt x="317" y="461"/>
                    </a:moveTo>
                    <a:lnTo>
                      <a:pt x="317" y="462"/>
                    </a:lnTo>
                    <a:lnTo>
                      <a:pt x="318" y="462"/>
                    </a:lnTo>
                    <a:lnTo>
                      <a:pt x="308" y="464"/>
                    </a:lnTo>
                    <a:lnTo>
                      <a:pt x="317" y="461"/>
                    </a:lnTo>
                    <a:close/>
                    <a:moveTo>
                      <a:pt x="318" y="462"/>
                    </a:moveTo>
                    <a:lnTo>
                      <a:pt x="321" y="485"/>
                    </a:lnTo>
                    <a:lnTo>
                      <a:pt x="302" y="488"/>
                    </a:lnTo>
                    <a:lnTo>
                      <a:pt x="298" y="466"/>
                    </a:lnTo>
                    <a:lnTo>
                      <a:pt x="318" y="462"/>
                    </a:lnTo>
                    <a:close/>
                    <a:moveTo>
                      <a:pt x="321" y="485"/>
                    </a:moveTo>
                    <a:lnTo>
                      <a:pt x="322" y="487"/>
                    </a:lnTo>
                    <a:lnTo>
                      <a:pt x="321" y="488"/>
                    </a:lnTo>
                    <a:lnTo>
                      <a:pt x="312" y="487"/>
                    </a:lnTo>
                    <a:lnTo>
                      <a:pt x="321" y="485"/>
                    </a:lnTo>
                    <a:close/>
                    <a:moveTo>
                      <a:pt x="321" y="488"/>
                    </a:moveTo>
                    <a:lnTo>
                      <a:pt x="318" y="504"/>
                    </a:lnTo>
                    <a:lnTo>
                      <a:pt x="300" y="500"/>
                    </a:lnTo>
                    <a:lnTo>
                      <a:pt x="302" y="485"/>
                    </a:lnTo>
                    <a:lnTo>
                      <a:pt x="321" y="488"/>
                    </a:lnTo>
                    <a:close/>
                    <a:moveTo>
                      <a:pt x="318" y="504"/>
                    </a:moveTo>
                    <a:lnTo>
                      <a:pt x="317" y="504"/>
                    </a:lnTo>
                    <a:lnTo>
                      <a:pt x="317" y="505"/>
                    </a:lnTo>
                    <a:lnTo>
                      <a:pt x="308" y="502"/>
                    </a:lnTo>
                    <a:lnTo>
                      <a:pt x="318" y="504"/>
                    </a:lnTo>
                    <a:close/>
                    <a:moveTo>
                      <a:pt x="317" y="505"/>
                    </a:moveTo>
                    <a:lnTo>
                      <a:pt x="314" y="514"/>
                    </a:lnTo>
                    <a:lnTo>
                      <a:pt x="296" y="509"/>
                    </a:lnTo>
                    <a:lnTo>
                      <a:pt x="300" y="499"/>
                    </a:lnTo>
                    <a:lnTo>
                      <a:pt x="317" y="505"/>
                    </a:lnTo>
                    <a:close/>
                    <a:moveTo>
                      <a:pt x="314" y="514"/>
                    </a:moveTo>
                    <a:lnTo>
                      <a:pt x="313" y="518"/>
                    </a:lnTo>
                    <a:lnTo>
                      <a:pt x="311" y="520"/>
                    </a:lnTo>
                    <a:lnTo>
                      <a:pt x="305" y="512"/>
                    </a:lnTo>
                    <a:lnTo>
                      <a:pt x="314" y="514"/>
                    </a:lnTo>
                    <a:close/>
                    <a:moveTo>
                      <a:pt x="311" y="520"/>
                    </a:moveTo>
                    <a:lnTo>
                      <a:pt x="301" y="526"/>
                    </a:lnTo>
                    <a:lnTo>
                      <a:pt x="291" y="510"/>
                    </a:lnTo>
                    <a:lnTo>
                      <a:pt x="300" y="503"/>
                    </a:lnTo>
                    <a:lnTo>
                      <a:pt x="311" y="520"/>
                    </a:lnTo>
                    <a:close/>
                    <a:moveTo>
                      <a:pt x="301" y="526"/>
                    </a:moveTo>
                    <a:lnTo>
                      <a:pt x="298" y="528"/>
                    </a:lnTo>
                    <a:lnTo>
                      <a:pt x="295" y="528"/>
                    </a:lnTo>
                    <a:lnTo>
                      <a:pt x="295" y="518"/>
                    </a:lnTo>
                    <a:lnTo>
                      <a:pt x="301" y="526"/>
                    </a:lnTo>
                    <a:close/>
                    <a:moveTo>
                      <a:pt x="295" y="528"/>
                    </a:moveTo>
                    <a:lnTo>
                      <a:pt x="286" y="528"/>
                    </a:lnTo>
                    <a:lnTo>
                      <a:pt x="286" y="509"/>
                    </a:lnTo>
                    <a:lnTo>
                      <a:pt x="295" y="509"/>
                    </a:lnTo>
                    <a:lnTo>
                      <a:pt x="295" y="528"/>
                    </a:lnTo>
                    <a:close/>
                    <a:moveTo>
                      <a:pt x="286" y="528"/>
                    </a:moveTo>
                    <a:lnTo>
                      <a:pt x="276" y="528"/>
                    </a:lnTo>
                    <a:lnTo>
                      <a:pt x="276" y="509"/>
                    </a:lnTo>
                    <a:lnTo>
                      <a:pt x="286" y="509"/>
                    </a:lnTo>
                    <a:lnTo>
                      <a:pt x="286" y="528"/>
                    </a:lnTo>
                    <a:close/>
                    <a:moveTo>
                      <a:pt x="276" y="528"/>
                    </a:moveTo>
                    <a:lnTo>
                      <a:pt x="274" y="528"/>
                    </a:lnTo>
                    <a:lnTo>
                      <a:pt x="272" y="526"/>
                    </a:lnTo>
                    <a:lnTo>
                      <a:pt x="276" y="518"/>
                    </a:lnTo>
                    <a:lnTo>
                      <a:pt x="276" y="528"/>
                    </a:lnTo>
                    <a:close/>
                    <a:moveTo>
                      <a:pt x="272" y="526"/>
                    </a:moveTo>
                    <a:lnTo>
                      <a:pt x="260" y="520"/>
                    </a:lnTo>
                    <a:lnTo>
                      <a:pt x="269" y="503"/>
                    </a:lnTo>
                    <a:lnTo>
                      <a:pt x="281" y="510"/>
                    </a:lnTo>
                    <a:lnTo>
                      <a:pt x="272" y="526"/>
                    </a:lnTo>
                    <a:close/>
                    <a:moveTo>
                      <a:pt x="260" y="520"/>
                    </a:moveTo>
                    <a:lnTo>
                      <a:pt x="259" y="520"/>
                    </a:lnTo>
                    <a:lnTo>
                      <a:pt x="264" y="512"/>
                    </a:lnTo>
                    <a:lnTo>
                      <a:pt x="260" y="520"/>
                    </a:lnTo>
                    <a:close/>
                    <a:moveTo>
                      <a:pt x="259" y="520"/>
                    </a:moveTo>
                    <a:lnTo>
                      <a:pt x="246" y="510"/>
                    </a:lnTo>
                    <a:lnTo>
                      <a:pt x="257" y="494"/>
                    </a:lnTo>
                    <a:lnTo>
                      <a:pt x="270" y="504"/>
                    </a:lnTo>
                    <a:lnTo>
                      <a:pt x="259" y="520"/>
                    </a:lnTo>
                    <a:close/>
                    <a:moveTo>
                      <a:pt x="257" y="494"/>
                    </a:moveTo>
                    <a:lnTo>
                      <a:pt x="257" y="494"/>
                    </a:lnTo>
                    <a:lnTo>
                      <a:pt x="251" y="502"/>
                    </a:lnTo>
                    <a:lnTo>
                      <a:pt x="257" y="494"/>
                    </a:lnTo>
                    <a:close/>
                    <a:moveTo>
                      <a:pt x="247" y="510"/>
                    </a:moveTo>
                    <a:lnTo>
                      <a:pt x="230" y="501"/>
                    </a:lnTo>
                    <a:lnTo>
                      <a:pt x="240" y="485"/>
                    </a:lnTo>
                    <a:lnTo>
                      <a:pt x="257" y="494"/>
                    </a:lnTo>
                    <a:lnTo>
                      <a:pt x="247" y="510"/>
                    </a:lnTo>
                    <a:close/>
                    <a:moveTo>
                      <a:pt x="230" y="501"/>
                    </a:moveTo>
                    <a:lnTo>
                      <a:pt x="229" y="500"/>
                    </a:lnTo>
                    <a:lnTo>
                      <a:pt x="228" y="499"/>
                    </a:lnTo>
                    <a:lnTo>
                      <a:pt x="236" y="492"/>
                    </a:lnTo>
                    <a:lnTo>
                      <a:pt x="230" y="501"/>
                    </a:lnTo>
                    <a:close/>
                    <a:moveTo>
                      <a:pt x="228" y="499"/>
                    </a:moveTo>
                    <a:lnTo>
                      <a:pt x="215" y="482"/>
                    </a:lnTo>
                    <a:lnTo>
                      <a:pt x="230" y="471"/>
                    </a:lnTo>
                    <a:lnTo>
                      <a:pt x="242" y="487"/>
                    </a:lnTo>
                    <a:lnTo>
                      <a:pt x="228" y="499"/>
                    </a:lnTo>
                    <a:close/>
                    <a:moveTo>
                      <a:pt x="229" y="470"/>
                    </a:moveTo>
                    <a:lnTo>
                      <a:pt x="230" y="470"/>
                    </a:lnTo>
                    <a:lnTo>
                      <a:pt x="230" y="471"/>
                    </a:lnTo>
                    <a:lnTo>
                      <a:pt x="222" y="477"/>
                    </a:lnTo>
                    <a:lnTo>
                      <a:pt x="229" y="470"/>
                    </a:lnTo>
                    <a:close/>
                    <a:moveTo>
                      <a:pt x="216" y="483"/>
                    </a:moveTo>
                    <a:lnTo>
                      <a:pt x="197" y="465"/>
                    </a:lnTo>
                    <a:lnTo>
                      <a:pt x="210" y="451"/>
                    </a:lnTo>
                    <a:lnTo>
                      <a:pt x="229" y="470"/>
                    </a:lnTo>
                    <a:lnTo>
                      <a:pt x="216" y="483"/>
                    </a:lnTo>
                    <a:close/>
                    <a:moveTo>
                      <a:pt x="197" y="465"/>
                    </a:moveTo>
                    <a:lnTo>
                      <a:pt x="197" y="465"/>
                    </a:lnTo>
                    <a:lnTo>
                      <a:pt x="196" y="464"/>
                    </a:lnTo>
                    <a:lnTo>
                      <a:pt x="204" y="458"/>
                    </a:lnTo>
                    <a:lnTo>
                      <a:pt x="197" y="465"/>
                    </a:lnTo>
                    <a:close/>
                    <a:moveTo>
                      <a:pt x="196" y="464"/>
                    </a:moveTo>
                    <a:lnTo>
                      <a:pt x="177" y="442"/>
                    </a:lnTo>
                    <a:lnTo>
                      <a:pt x="192" y="429"/>
                    </a:lnTo>
                    <a:lnTo>
                      <a:pt x="210" y="451"/>
                    </a:lnTo>
                    <a:lnTo>
                      <a:pt x="196" y="464"/>
                    </a:lnTo>
                    <a:close/>
                    <a:moveTo>
                      <a:pt x="177" y="442"/>
                    </a:moveTo>
                    <a:lnTo>
                      <a:pt x="158" y="419"/>
                    </a:lnTo>
                    <a:lnTo>
                      <a:pt x="173" y="407"/>
                    </a:lnTo>
                    <a:lnTo>
                      <a:pt x="192" y="429"/>
                    </a:lnTo>
                    <a:lnTo>
                      <a:pt x="177" y="442"/>
                    </a:lnTo>
                    <a:close/>
                    <a:moveTo>
                      <a:pt x="158" y="419"/>
                    </a:moveTo>
                    <a:lnTo>
                      <a:pt x="139" y="397"/>
                    </a:lnTo>
                    <a:lnTo>
                      <a:pt x="154" y="384"/>
                    </a:lnTo>
                    <a:lnTo>
                      <a:pt x="173" y="407"/>
                    </a:lnTo>
                    <a:lnTo>
                      <a:pt x="158" y="419"/>
                    </a:lnTo>
                    <a:close/>
                    <a:moveTo>
                      <a:pt x="139" y="397"/>
                    </a:moveTo>
                    <a:lnTo>
                      <a:pt x="139" y="396"/>
                    </a:lnTo>
                    <a:lnTo>
                      <a:pt x="146" y="391"/>
                    </a:lnTo>
                    <a:lnTo>
                      <a:pt x="139" y="397"/>
                    </a:lnTo>
                    <a:close/>
                    <a:moveTo>
                      <a:pt x="139" y="396"/>
                    </a:moveTo>
                    <a:lnTo>
                      <a:pt x="122" y="371"/>
                    </a:lnTo>
                    <a:lnTo>
                      <a:pt x="139" y="361"/>
                    </a:lnTo>
                    <a:lnTo>
                      <a:pt x="154" y="386"/>
                    </a:lnTo>
                    <a:lnTo>
                      <a:pt x="139" y="396"/>
                    </a:lnTo>
                    <a:close/>
                    <a:moveTo>
                      <a:pt x="139" y="360"/>
                    </a:moveTo>
                    <a:lnTo>
                      <a:pt x="138" y="360"/>
                    </a:lnTo>
                    <a:lnTo>
                      <a:pt x="139" y="361"/>
                    </a:lnTo>
                    <a:lnTo>
                      <a:pt x="131" y="365"/>
                    </a:lnTo>
                    <a:lnTo>
                      <a:pt x="139" y="360"/>
                    </a:lnTo>
                    <a:close/>
                    <a:moveTo>
                      <a:pt x="123" y="371"/>
                    </a:moveTo>
                    <a:lnTo>
                      <a:pt x="107" y="349"/>
                    </a:lnTo>
                    <a:lnTo>
                      <a:pt x="122" y="338"/>
                    </a:lnTo>
                    <a:lnTo>
                      <a:pt x="139" y="360"/>
                    </a:lnTo>
                    <a:lnTo>
                      <a:pt x="123" y="371"/>
                    </a:lnTo>
                    <a:close/>
                    <a:moveTo>
                      <a:pt x="107" y="349"/>
                    </a:moveTo>
                    <a:lnTo>
                      <a:pt x="107" y="349"/>
                    </a:lnTo>
                    <a:lnTo>
                      <a:pt x="107" y="348"/>
                    </a:lnTo>
                    <a:lnTo>
                      <a:pt x="114" y="343"/>
                    </a:lnTo>
                    <a:lnTo>
                      <a:pt x="107" y="349"/>
                    </a:lnTo>
                    <a:close/>
                    <a:moveTo>
                      <a:pt x="107" y="348"/>
                    </a:moveTo>
                    <a:lnTo>
                      <a:pt x="90" y="322"/>
                    </a:lnTo>
                    <a:lnTo>
                      <a:pt x="107" y="313"/>
                    </a:lnTo>
                    <a:lnTo>
                      <a:pt x="123" y="338"/>
                    </a:lnTo>
                    <a:lnTo>
                      <a:pt x="107" y="348"/>
                    </a:lnTo>
                    <a:close/>
                    <a:moveTo>
                      <a:pt x="90" y="322"/>
                    </a:moveTo>
                    <a:lnTo>
                      <a:pt x="90" y="321"/>
                    </a:lnTo>
                    <a:lnTo>
                      <a:pt x="90" y="322"/>
                    </a:lnTo>
                    <a:lnTo>
                      <a:pt x="99" y="318"/>
                    </a:lnTo>
                    <a:lnTo>
                      <a:pt x="90" y="322"/>
                    </a:lnTo>
                    <a:close/>
                    <a:moveTo>
                      <a:pt x="90" y="322"/>
                    </a:moveTo>
                    <a:lnTo>
                      <a:pt x="78" y="300"/>
                    </a:lnTo>
                    <a:lnTo>
                      <a:pt x="95" y="290"/>
                    </a:lnTo>
                    <a:lnTo>
                      <a:pt x="107" y="314"/>
                    </a:lnTo>
                    <a:lnTo>
                      <a:pt x="90" y="322"/>
                    </a:lnTo>
                    <a:close/>
                    <a:moveTo>
                      <a:pt x="78" y="300"/>
                    </a:moveTo>
                    <a:lnTo>
                      <a:pt x="77" y="299"/>
                    </a:lnTo>
                    <a:lnTo>
                      <a:pt x="86" y="296"/>
                    </a:lnTo>
                    <a:lnTo>
                      <a:pt x="78" y="300"/>
                    </a:lnTo>
                    <a:close/>
                    <a:moveTo>
                      <a:pt x="77" y="299"/>
                    </a:moveTo>
                    <a:lnTo>
                      <a:pt x="67" y="274"/>
                    </a:lnTo>
                    <a:lnTo>
                      <a:pt x="86" y="267"/>
                    </a:lnTo>
                    <a:lnTo>
                      <a:pt x="95" y="293"/>
                    </a:lnTo>
                    <a:lnTo>
                      <a:pt x="77" y="299"/>
                    </a:lnTo>
                    <a:close/>
                    <a:moveTo>
                      <a:pt x="86" y="266"/>
                    </a:moveTo>
                    <a:lnTo>
                      <a:pt x="86" y="267"/>
                    </a:lnTo>
                    <a:lnTo>
                      <a:pt x="77" y="271"/>
                    </a:lnTo>
                    <a:lnTo>
                      <a:pt x="86" y="266"/>
                    </a:lnTo>
                    <a:close/>
                    <a:moveTo>
                      <a:pt x="68" y="274"/>
                    </a:moveTo>
                    <a:lnTo>
                      <a:pt x="58" y="252"/>
                    </a:lnTo>
                    <a:lnTo>
                      <a:pt x="76" y="244"/>
                    </a:lnTo>
                    <a:lnTo>
                      <a:pt x="86" y="266"/>
                    </a:lnTo>
                    <a:lnTo>
                      <a:pt x="68" y="274"/>
                    </a:lnTo>
                    <a:close/>
                    <a:moveTo>
                      <a:pt x="58" y="252"/>
                    </a:moveTo>
                    <a:lnTo>
                      <a:pt x="58" y="251"/>
                    </a:lnTo>
                    <a:lnTo>
                      <a:pt x="67" y="247"/>
                    </a:lnTo>
                    <a:lnTo>
                      <a:pt x="58" y="252"/>
                    </a:lnTo>
                    <a:close/>
                    <a:moveTo>
                      <a:pt x="58" y="251"/>
                    </a:moveTo>
                    <a:lnTo>
                      <a:pt x="48" y="222"/>
                    </a:lnTo>
                    <a:lnTo>
                      <a:pt x="67" y="217"/>
                    </a:lnTo>
                    <a:lnTo>
                      <a:pt x="76" y="245"/>
                    </a:lnTo>
                    <a:lnTo>
                      <a:pt x="58" y="251"/>
                    </a:lnTo>
                    <a:close/>
                    <a:moveTo>
                      <a:pt x="48" y="222"/>
                    </a:moveTo>
                    <a:lnTo>
                      <a:pt x="48" y="222"/>
                    </a:lnTo>
                    <a:lnTo>
                      <a:pt x="57" y="219"/>
                    </a:lnTo>
                    <a:lnTo>
                      <a:pt x="48" y="222"/>
                    </a:lnTo>
                    <a:close/>
                    <a:moveTo>
                      <a:pt x="48" y="222"/>
                    </a:moveTo>
                    <a:lnTo>
                      <a:pt x="38" y="190"/>
                    </a:lnTo>
                    <a:lnTo>
                      <a:pt x="57" y="185"/>
                    </a:lnTo>
                    <a:lnTo>
                      <a:pt x="67" y="217"/>
                    </a:lnTo>
                    <a:lnTo>
                      <a:pt x="48" y="222"/>
                    </a:lnTo>
                    <a:close/>
                    <a:moveTo>
                      <a:pt x="57" y="185"/>
                    </a:moveTo>
                    <a:lnTo>
                      <a:pt x="57" y="185"/>
                    </a:lnTo>
                    <a:lnTo>
                      <a:pt x="48" y="188"/>
                    </a:lnTo>
                    <a:lnTo>
                      <a:pt x="57" y="185"/>
                    </a:lnTo>
                    <a:close/>
                    <a:moveTo>
                      <a:pt x="39" y="191"/>
                    </a:moveTo>
                    <a:lnTo>
                      <a:pt x="26" y="156"/>
                    </a:lnTo>
                    <a:lnTo>
                      <a:pt x="44" y="149"/>
                    </a:lnTo>
                    <a:lnTo>
                      <a:pt x="57" y="185"/>
                    </a:lnTo>
                    <a:lnTo>
                      <a:pt x="39" y="191"/>
                    </a:lnTo>
                    <a:close/>
                    <a:moveTo>
                      <a:pt x="26" y="156"/>
                    </a:moveTo>
                    <a:lnTo>
                      <a:pt x="26" y="155"/>
                    </a:lnTo>
                    <a:lnTo>
                      <a:pt x="35" y="153"/>
                    </a:lnTo>
                    <a:lnTo>
                      <a:pt x="26" y="156"/>
                    </a:lnTo>
                    <a:close/>
                    <a:moveTo>
                      <a:pt x="26" y="155"/>
                    </a:moveTo>
                    <a:lnTo>
                      <a:pt x="16" y="124"/>
                    </a:lnTo>
                    <a:lnTo>
                      <a:pt x="35" y="118"/>
                    </a:lnTo>
                    <a:lnTo>
                      <a:pt x="44" y="149"/>
                    </a:lnTo>
                    <a:lnTo>
                      <a:pt x="26" y="155"/>
                    </a:lnTo>
                    <a:close/>
                    <a:moveTo>
                      <a:pt x="16" y="124"/>
                    </a:moveTo>
                    <a:lnTo>
                      <a:pt x="7" y="92"/>
                    </a:lnTo>
                    <a:lnTo>
                      <a:pt x="25" y="86"/>
                    </a:lnTo>
                    <a:lnTo>
                      <a:pt x="35" y="118"/>
                    </a:lnTo>
                    <a:lnTo>
                      <a:pt x="16" y="124"/>
                    </a:lnTo>
                    <a:close/>
                    <a:moveTo>
                      <a:pt x="7" y="92"/>
                    </a:moveTo>
                    <a:lnTo>
                      <a:pt x="6" y="91"/>
                    </a:lnTo>
                    <a:lnTo>
                      <a:pt x="16" y="89"/>
                    </a:lnTo>
                    <a:lnTo>
                      <a:pt x="7" y="92"/>
                    </a:lnTo>
                    <a:close/>
                    <a:moveTo>
                      <a:pt x="6" y="91"/>
                    </a:moveTo>
                    <a:lnTo>
                      <a:pt x="1" y="62"/>
                    </a:lnTo>
                    <a:lnTo>
                      <a:pt x="20" y="58"/>
                    </a:lnTo>
                    <a:lnTo>
                      <a:pt x="25" y="86"/>
                    </a:lnTo>
                    <a:lnTo>
                      <a:pt x="6" y="91"/>
                    </a:lnTo>
                    <a:close/>
                    <a:moveTo>
                      <a:pt x="1" y="62"/>
                    </a:moveTo>
                    <a:lnTo>
                      <a:pt x="0" y="61"/>
                    </a:lnTo>
                    <a:lnTo>
                      <a:pt x="0" y="60"/>
                    </a:lnTo>
                    <a:lnTo>
                      <a:pt x="10" y="60"/>
                    </a:lnTo>
                    <a:lnTo>
                      <a:pt x="1" y="62"/>
                    </a:lnTo>
                    <a:close/>
                    <a:moveTo>
                      <a:pt x="0" y="60"/>
                    </a:moveTo>
                    <a:lnTo>
                      <a:pt x="0" y="38"/>
                    </a:lnTo>
                    <a:lnTo>
                      <a:pt x="20" y="38"/>
                    </a:lnTo>
                    <a:lnTo>
                      <a:pt x="20" y="60"/>
                    </a:lnTo>
                    <a:lnTo>
                      <a:pt x="0" y="60"/>
                    </a:lnTo>
                    <a:close/>
                    <a:moveTo>
                      <a:pt x="0" y="38"/>
                    </a:moveTo>
                    <a:lnTo>
                      <a:pt x="0" y="37"/>
                    </a:lnTo>
                    <a:lnTo>
                      <a:pt x="1" y="37"/>
                    </a:lnTo>
                    <a:lnTo>
                      <a:pt x="10" y="38"/>
                    </a:lnTo>
                    <a:lnTo>
                      <a:pt x="0" y="38"/>
                    </a:lnTo>
                    <a:close/>
                    <a:moveTo>
                      <a:pt x="1" y="37"/>
                    </a:moveTo>
                    <a:lnTo>
                      <a:pt x="3" y="17"/>
                    </a:lnTo>
                    <a:lnTo>
                      <a:pt x="22" y="20"/>
                    </a:lnTo>
                    <a:lnTo>
                      <a:pt x="20" y="40"/>
                    </a:lnTo>
                    <a:lnTo>
                      <a:pt x="1" y="37"/>
                    </a:lnTo>
                    <a:close/>
                    <a:moveTo>
                      <a:pt x="3" y="17"/>
                    </a:moveTo>
                    <a:lnTo>
                      <a:pt x="4" y="14"/>
                    </a:lnTo>
                    <a:lnTo>
                      <a:pt x="7" y="12"/>
                    </a:lnTo>
                    <a:lnTo>
                      <a:pt x="13" y="19"/>
                    </a:lnTo>
                    <a:lnTo>
                      <a:pt x="3" y="17"/>
                    </a:lnTo>
                    <a:close/>
                    <a:moveTo>
                      <a:pt x="7" y="12"/>
                    </a:moveTo>
                    <a:lnTo>
                      <a:pt x="20" y="2"/>
                    </a:lnTo>
                    <a:lnTo>
                      <a:pt x="32" y="17"/>
                    </a:lnTo>
                    <a:lnTo>
                      <a:pt x="18" y="27"/>
                    </a:lnTo>
                    <a:lnTo>
                      <a:pt x="7" y="12"/>
                    </a:lnTo>
                    <a:close/>
                    <a:moveTo>
                      <a:pt x="20" y="2"/>
                    </a:moveTo>
                    <a:lnTo>
                      <a:pt x="23" y="0"/>
                    </a:lnTo>
                    <a:lnTo>
                      <a:pt x="25" y="0"/>
                    </a:lnTo>
                    <a:lnTo>
                      <a:pt x="25" y="9"/>
                    </a:lnTo>
                    <a:lnTo>
                      <a:pt x="20" y="2"/>
                    </a:lnTo>
                    <a:close/>
                    <a:moveTo>
                      <a:pt x="25" y="0"/>
                    </a:moveTo>
                    <a:lnTo>
                      <a:pt x="45" y="0"/>
                    </a:lnTo>
                    <a:lnTo>
                      <a:pt x="45" y="19"/>
                    </a:lnTo>
                    <a:lnTo>
                      <a:pt x="25" y="19"/>
                    </a:lnTo>
                    <a:lnTo>
                      <a:pt x="2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16" name="Freeform 1508">
                <a:extLst>
                  <a:ext uri="{FF2B5EF4-FFF2-40B4-BE49-F238E27FC236}">
                    <a16:creationId xmlns:a16="http://schemas.microsoft.com/office/drawing/2014/main" id="{38198200-035E-4435-B848-65FA55885C7A}"/>
                  </a:ext>
                </a:extLst>
              </p:cNvPr>
              <p:cNvSpPr>
                <a:spLocks/>
              </p:cNvSpPr>
              <p:nvPr/>
            </p:nvSpPr>
            <p:spPr bwMode="auto">
              <a:xfrm>
                <a:off x="1858" y="1809"/>
                <a:ext cx="114" cy="125"/>
              </a:xfrm>
              <a:custGeom>
                <a:avLst/>
                <a:gdLst>
                  <a:gd name="T0" fmla="*/ 77 w 457"/>
                  <a:gd name="T1" fmla="*/ 120 h 500"/>
                  <a:gd name="T2" fmla="*/ 70 w 457"/>
                  <a:gd name="T3" fmla="*/ 114 h 500"/>
                  <a:gd name="T4" fmla="*/ 63 w 457"/>
                  <a:gd name="T5" fmla="*/ 105 h 500"/>
                  <a:gd name="T6" fmla="*/ 52 w 457"/>
                  <a:gd name="T7" fmla="*/ 93 h 500"/>
                  <a:gd name="T8" fmla="*/ 42 w 457"/>
                  <a:gd name="T9" fmla="*/ 81 h 500"/>
                  <a:gd name="T10" fmla="*/ 31 w 457"/>
                  <a:gd name="T11" fmla="*/ 68 h 500"/>
                  <a:gd name="T12" fmla="*/ 20 w 457"/>
                  <a:gd name="T13" fmla="*/ 54 h 500"/>
                  <a:gd name="T14" fmla="*/ 12 w 457"/>
                  <a:gd name="T15" fmla="*/ 42 h 500"/>
                  <a:gd name="T16" fmla="*/ 4 w 457"/>
                  <a:gd name="T17" fmla="*/ 31 h 500"/>
                  <a:gd name="T18" fmla="*/ 1 w 457"/>
                  <a:gd name="T19" fmla="*/ 22 h 500"/>
                  <a:gd name="T20" fmla="*/ 0 w 457"/>
                  <a:gd name="T21" fmla="*/ 18 h 500"/>
                  <a:gd name="T22" fmla="*/ 0 w 457"/>
                  <a:gd name="T23" fmla="*/ 16 h 500"/>
                  <a:gd name="T24" fmla="*/ 1 w 457"/>
                  <a:gd name="T25" fmla="*/ 14 h 500"/>
                  <a:gd name="T26" fmla="*/ 1 w 457"/>
                  <a:gd name="T27" fmla="*/ 11 h 500"/>
                  <a:gd name="T28" fmla="*/ 3 w 457"/>
                  <a:gd name="T29" fmla="*/ 7 h 500"/>
                  <a:gd name="T30" fmla="*/ 5 w 457"/>
                  <a:gd name="T31" fmla="*/ 4 h 500"/>
                  <a:gd name="T32" fmla="*/ 9 w 457"/>
                  <a:gd name="T33" fmla="*/ 2 h 500"/>
                  <a:gd name="T34" fmla="*/ 14 w 457"/>
                  <a:gd name="T35" fmla="*/ 0 h 500"/>
                  <a:gd name="T36" fmla="*/ 21 w 457"/>
                  <a:gd name="T37" fmla="*/ 2 h 500"/>
                  <a:gd name="T38" fmla="*/ 29 w 457"/>
                  <a:gd name="T39" fmla="*/ 5 h 500"/>
                  <a:gd name="T40" fmla="*/ 39 w 457"/>
                  <a:gd name="T41" fmla="*/ 12 h 500"/>
                  <a:gd name="T42" fmla="*/ 44 w 457"/>
                  <a:gd name="T43" fmla="*/ 16 h 500"/>
                  <a:gd name="T44" fmla="*/ 47 w 457"/>
                  <a:gd name="T45" fmla="*/ 19 h 500"/>
                  <a:gd name="T46" fmla="*/ 50 w 457"/>
                  <a:gd name="T47" fmla="*/ 22 h 500"/>
                  <a:gd name="T48" fmla="*/ 52 w 457"/>
                  <a:gd name="T49" fmla="*/ 25 h 500"/>
                  <a:gd name="T50" fmla="*/ 53 w 457"/>
                  <a:gd name="T51" fmla="*/ 27 h 500"/>
                  <a:gd name="T52" fmla="*/ 55 w 457"/>
                  <a:gd name="T53" fmla="*/ 30 h 500"/>
                  <a:gd name="T54" fmla="*/ 56 w 457"/>
                  <a:gd name="T55" fmla="*/ 35 h 500"/>
                  <a:gd name="T56" fmla="*/ 59 w 457"/>
                  <a:gd name="T57" fmla="*/ 41 h 500"/>
                  <a:gd name="T58" fmla="*/ 63 w 457"/>
                  <a:gd name="T59" fmla="*/ 48 h 500"/>
                  <a:gd name="T60" fmla="*/ 67 w 457"/>
                  <a:gd name="T61" fmla="*/ 57 h 500"/>
                  <a:gd name="T62" fmla="*/ 72 w 457"/>
                  <a:gd name="T63" fmla="*/ 64 h 500"/>
                  <a:gd name="T64" fmla="*/ 77 w 457"/>
                  <a:gd name="T65" fmla="*/ 69 h 500"/>
                  <a:gd name="T66" fmla="*/ 81 w 457"/>
                  <a:gd name="T67" fmla="*/ 73 h 500"/>
                  <a:gd name="T68" fmla="*/ 84 w 457"/>
                  <a:gd name="T69" fmla="*/ 76 h 500"/>
                  <a:gd name="T70" fmla="*/ 87 w 457"/>
                  <a:gd name="T71" fmla="*/ 77 h 500"/>
                  <a:gd name="T72" fmla="*/ 90 w 457"/>
                  <a:gd name="T73" fmla="*/ 79 h 500"/>
                  <a:gd name="T74" fmla="*/ 93 w 457"/>
                  <a:gd name="T75" fmla="*/ 81 h 500"/>
                  <a:gd name="T76" fmla="*/ 96 w 457"/>
                  <a:gd name="T77" fmla="*/ 82 h 500"/>
                  <a:gd name="T78" fmla="*/ 99 w 457"/>
                  <a:gd name="T79" fmla="*/ 85 h 500"/>
                  <a:gd name="T80" fmla="*/ 102 w 457"/>
                  <a:gd name="T81" fmla="*/ 88 h 500"/>
                  <a:gd name="T82" fmla="*/ 106 w 457"/>
                  <a:gd name="T83" fmla="*/ 93 h 500"/>
                  <a:gd name="T84" fmla="*/ 110 w 457"/>
                  <a:gd name="T85" fmla="*/ 97 h 500"/>
                  <a:gd name="T86" fmla="*/ 112 w 457"/>
                  <a:gd name="T87" fmla="*/ 101 h 500"/>
                  <a:gd name="T88" fmla="*/ 113 w 457"/>
                  <a:gd name="T89" fmla="*/ 105 h 500"/>
                  <a:gd name="T90" fmla="*/ 114 w 457"/>
                  <a:gd name="T91" fmla="*/ 109 h 500"/>
                  <a:gd name="T92" fmla="*/ 113 w 457"/>
                  <a:gd name="T93" fmla="*/ 112 h 500"/>
                  <a:gd name="T94" fmla="*/ 113 w 457"/>
                  <a:gd name="T95" fmla="*/ 114 h 500"/>
                  <a:gd name="T96" fmla="*/ 111 w 457"/>
                  <a:gd name="T97" fmla="*/ 117 h 500"/>
                  <a:gd name="T98" fmla="*/ 108 w 457"/>
                  <a:gd name="T99" fmla="*/ 119 h 500"/>
                  <a:gd name="T100" fmla="*/ 105 w 457"/>
                  <a:gd name="T101" fmla="*/ 121 h 500"/>
                  <a:gd name="T102" fmla="*/ 100 w 457"/>
                  <a:gd name="T103" fmla="*/ 123 h 500"/>
                  <a:gd name="T104" fmla="*/ 96 w 457"/>
                  <a:gd name="T105" fmla="*/ 124 h 500"/>
                  <a:gd name="T106" fmla="*/ 92 w 457"/>
                  <a:gd name="T107" fmla="*/ 125 h 500"/>
                  <a:gd name="T108" fmla="*/ 88 w 457"/>
                  <a:gd name="T109" fmla="*/ 124 h 500"/>
                  <a:gd name="T110" fmla="*/ 85 w 457"/>
                  <a:gd name="T111" fmla="*/ 123 h 500"/>
                  <a:gd name="T112" fmla="*/ 82 w 457"/>
                  <a:gd name="T113" fmla="*/ 123 h 500"/>
                  <a:gd name="T114" fmla="*/ 80 w 457"/>
                  <a:gd name="T115" fmla="*/ 122 h 500"/>
                  <a:gd name="T116" fmla="*/ 78 w 457"/>
                  <a:gd name="T117" fmla="*/ 121 h 500"/>
                  <a:gd name="T118" fmla="*/ 77 w 457"/>
                  <a:gd name="T119" fmla="*/ 120 h 500"/>
                  <a:gd name="T120" fmla="*/ 77 w 457"/>
                  <a:gd name="T121" fmla="*/ 120 h 50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57"/>
                  <a:gd name="T184" fmla="*/ 0 h 500"/>
                  <a:gd name="T185" fmla="*/ 457 w 457"/>
                  <a:gd name="T186" fmla="*/ 500 h 50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57" h="500">
                    <a:moveTo>
                      <a:pt x="307" y="478"/>
                    </a:moveTo>
                    <a:lnTo>
                      <a:pt x="282" y="456"/>
                    </a:lnTo>
                    <a:lnTo>
                      <a:pt x="251" y="420"/>
                    </a:lnTo>
                    <a:lnTo>
                      <a:pt x="209" y="373"/>
                    </a:lnTo>
                    <a:lnTo>
                      <a:pt x="168" y="325"/>
                    </a:lnTo>
                    <a:lnTo>
                      <a:pt x="123" y="271"/>
                    </a:lnTo>
                    <a:lnTo>
                      <a:pt x="82" y="217"/>
                    </a:lnTo>
                    <a:lnTo>
                      <a:pt x="47" y="166"/>
                    </a:lnTo>
                    <a:lnTo>
                      <a:pt x="18" y="125"/>
                    </a:lnTo>
                    <a:lnTo>
                      <a:pt x="3" y="89"/>
                    </a:lnTo>
                    <a:lnTo>
                      <a:pt x="0" y="71"/>
                    </a:lnTo>
                    <a:lnTo>
                      <a:pt x="0" y="64"/>
                    </a:lnTo>
                    <a:lnTo>
                      <a:pt x="3" y="54"/>
                    </a:lnTo>
                    <a:lnTo>
                      <a:pt x="6" y="42"/>
                    </a:lnTo>
                    <a:lnTo>
                      <a:pt x="12" y="29"/>
                    </a:lnTo>
                    <a:lnTo>
                      <a:pt x="22" y="17"/>
                    </a:lnTo>
                    <a:lnTo>
                      <a:pt x="37" y="7"/>
                    </a:lnTo>
                    <a:lnTo>
                      <a:pt x="57" y="0"/>
                    </a:lnTo>
                    <a:lnTo>
                      <a:pt x="86" y="7"/>
                    </a:lnTo>
                    <a:lnTo>
                      <a:pt x="118" y="20"/>
                    </a:lnTo>
                    <a:lnTo>
                      <a:pt x="155" y="49"/>
                    </a:lnTo>
                    <a:lnTo>
                      <a:pt x="177" y="64"/>
                    </a:lnTo>
                    <a:lnTo>
                      <a:pt x="190" y="77"/>
                    </a:lnTo>
                    <a:lnTo>
                      <a:pt x="199" y="86"/>
                    </a:lnTo>
                    <a:lnTo>
                      <a:pt x="209" y="99"/>
                    </a:lnTo>
                    <a:lnTo>
                      <a:pt x="212" y="108"/>
                    </a:lnTo>
                    <a:lnTo>
                      <a:pt x="219" y="121"/>
                    </a:lnTo>
                    <a:lnTo>
                      <a:pt x="226" y="140"/>
                    </a:lnTo>
                    <a:lnTo>
                      <a:pt x="235" y="162"/>
                    </a:lnTo>
                    <a:lnTo>
                      <a:pt x="251" y="191"/>
                    </a:lnTo>
                    <a:lnTo>
                      <a:pt x="267" y="226"/>
                    </a:lnTo>
                    <a:lnTo>
                      <a:pt x="289" y="255"/>
                    </a:lnTo>
                    <a:lnTo>
                      <a:pt x="307" y="274"/>
                    </a:lnTo>
                    <a:lnTo>
                      <a:pt x="324" y="290"/>
                    </a:lnTo>
                    <a:lnTo>
                      <a:pt x="336" y="302"/>
                    </a:lnTo>
                    <a:lnTo>
                      <a:pt x="349" y="309"/>
                    </a:lnTo>
                    <a:lnTo>
                      <a:pt x="362" y="316"/>
                    </a:lnTo>
                    <a:lnTo>
                      <a:pt x="371" y="322"/>
                    </a:lnTo>
                    <a:lnTo>
                      <a:pt x="384" y="328"/>
                    </a:lnTo>
                    <a:lnTo>
                      <a:pt x="397" y="338"/>
                    </a:lnTo>
                    <a:lnTo>
                      <a:pt x="410" y="351"/>
                    </a:lnTo>
                    <a:lnTo>
                      <a:pt x="425" y="370"/>
                    </a:lnTo>
                    <a:lnTo>
                      <a:pt x="439" y="388"/>
                    </a:lnTo>
                    <a:lnTo>
                      <a:pt x="447" y="405"/>
                    </a:lnTo>
                    <a:lnTo>
                      <a:pt x="454" y="420"/>
                    </a:lnTo>
                    <a:lnTo>
                      <a:pt x="457" y="434"/>
                    </a:lnTo>
                    <a:lnTo>
                      <a:pt x="454" y="446"/>
                    </a:lnTo>
                    <a:lnTo>
                      <a:pt x="451" y="456"/>
                    </a:lnTo>
                    <a:lnTo>
                      <a:pt x="444" y="468"/>
                    </a:lnTo>
                    <a:lnTo>
                      <a:pt x="432" y="474"/>
                    </a:lnTo>
                    <a:lnTo>
                      <a:pt x="419" y="484"/>
                    </a:lnTo>
                    <a:lnTo>
                      <a:pt x="400" y="493"/>
                    </a:lnTo>
                    <a:lnTo>
                      <a:pt x="384" y="496"/>
                    </a:lnTo>
                    <a:lnTo>
                      <a:pt x="368" y="500"/>
                    </a:lnTo>
                    <a:lnTo>
                      <a:pt x="353" y="496"/>
                    </a:lnTo>
                    <a:lnTo>
                      <a:pt x="339" y="493"/>
                    </a:lnTo>
                    <a:lnTo>
                      <a:pt x="330" y="490"/>
                    </a:lnTo>
                    <a:lnTo>
                      <a:pt x="321" y="488"/>
                    </a:lnTo>
                    <a:lnTo>
                      <a:pt x="314" y="484"/>
                    </a:lnTo>
                    <a:lnTo>
                      <a:pt x="307" y="481"/>
                    </a:lnTo>
                    <a:lnTo>
                      <a:pt x="307" y="478"/>
                    </a:lnTo>
                    <a:close/>
                  </a:path>
                </a:pathLst>
              </a:custGeom>
              <a:solidFill>
                <a:srgbClr val="EC8BD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17" name="Freeform 1509">
                <a:extLst>
                  <a:ext uri="{FF2B5EF4-FFF2-40B4-BE49-F238E27FC236}">
                    <a16:creationId xmlns:a16="http://schemas.microsoft.com/office/drawing/2014/main" id="{D8E9867C-BD6C-4C2E-B6C8-A4F81A9D946D}"/>
                  </a:ext>
                </a:extLst>
              </p:cNvPr>
              <p:cNvSpPr>
                <a:spLocks noEditPoints="1"/>
              </p:cNvSpPr>
              <p:nvPr/>
            </p:nvSpPr>
            <p:spPr bwMode="auto">
              <a:xfrm>
                <a:off x="1855" y="1807"/>
                <a:ext cx="120" cy="129"/>
              </a:xfrm>
              <a:custGeom>
                <a:avLst/>
                <a:gdLst>
                  <a:gd name="T0" fmla="*/ 73 w 477"/>
                  <a:gd name="T1" fmla="*/ 116 h 519"/>
                  <a:gd name="T2" fmla="*/ 64 w 477"/>
                  <a:gd name="T3" fmla="*/ 108 h 519"/>
                  <a:gd name="T4" fmla="*/ 43 w 477"/>
                  <a:gd name="T5" fmla="*/ 85 h 519"/>
                  <a:gd name="T6" fmla="*/ 43 w 477"/>
                  <a:gd name="T7" fmla="*/ 85 h 519"/>
                  <a:gd name="T8" fmla="*/ 32 w 477"/>
                  <a:gd name="T9" fmla="*/ 71 h 519"/>
                  <a:gd name="T10" fmla="*/ 23 w 477"/>
                  <a:gd name="T11" fmla="*/ 56 h 519"/>
                  <a:gd name="T12" fmla="*/ 9 w 477"/>
                  <a:gd name="T13" fmla="*/ 32 h 519"/>
                  <a:gd name="T14" fmla="*/ 1 w 477"/>
                  <a:gd name="T15" fmla="*/ 26 h 519"/>
                  <a:gd name="T16" fmla="*/ 1 w 477"/>
                  <a:gd name="T17" fmla="*/ 25 h 519"/>
                  <a:gd name="T18" fmla="*/ 0 w 477"/>
                  <a:gd name="T19" fmla="*/ 20 h 519"/>
                  <a:gd name="T20" fmla="*/ 3 w 477"/>
                  <a:gd name="T21" fmla="*/ 18 h 519"/>
                  <a:gd name="T22" fmla="*/ 6 w 477"/>
                  <a:gd name="T23" fmla="*/ 17 h 519"/>
                  <a:gd name="T24" fmla="*/ 2 w 477"/>
                  <a:gd name="T25" fmla="*/ 12 h 519"/>
                  <a:gd name="T26" fmla="*/ 4 w 477"/>
                  <a:gd name="T27" fmla="*/ 9 h 519"/>
                  <a:gd name="T28" fmla="*/ 4 w 477"/>
                  <a:gd name="T29" fmla="*/ 8 h 519"/>
                  <a:gd name="T30" fmla="*/ 9 w 477"/>
                  <a:gd name="T31" fmla="*/ 8 h 519"/>
                  <a:gd name="T32" fmla="*/ 17 w 477"/>
                  <a:gd name="T33" fmla="*/ 5 h 519"/>
                  <a:gd name="T34" fmla="*/ 25 w 477"/>
                  <a:gd name="T35" fmla="*/ 2 h 519"/>
                  <a:gd name="T36" fmla="*/ 25 w 477"/>
                  <a:gd name="T37" fmla="*/ 2 h 519"/>
                  <a:gd name="T38" fmla="*/ 33 w 477"/>
                  <a:gd name="T39" fmla="*/ 5 h 519"/>
                  <a:gd name="T40" fmla="*/ 42 w 477"/>
                  <a:gd name="T41" fmla="*/ 14 h 519"/>
                  <a:gd name="T42" fmla="*/ 49 w 477"/>
                  <a:gd name="T43" fmla="*/ 17 h 519"/>
                  <a:gd name="T44" fmla="*/ 52 w 477"/>
                  <a:gd name="T45" fmla="*/ 20 h 519"/>
                  <a:gd name="T46" fmla="*/ 55 w 477"/>
                  <a:gd name="T47" fmla="*/ 22 h 519"/>
                  <a:gd name="T48" fmla="*/ 57 w 477"/>
                  <a:gd name="T49" fmla="*/ 26 h 519"/>
                  <a:gd name="T50" fmla="*/ 57 w 477"/>
                  <a:gd name="T51" fmla="*/ 26 h 519"/>
                  <a:gd name="T52" fmla="*/ 54 w 477"/>
                  <a:gd name="T53" fmla="*/ 30 h 519"/>
                  <a:gd name="T54" fmla="*/ 57 w 477"/>
                  <a:gd name="T55" fmla="*/ 38 h 519"/>
                  <a:gd name="T56" fmla="*/ 64 w 477"/>
                  <a:gd name="T57" fmla="*/ 42 h 519"/>
                  <a:gd name="T58" fmla="*/ 64 w 477"/>
                  <a:gd name="T59" fmla="*/ 42 h 519"/>
                  <a:gd name="T60" fmla="*/ 68 w 477"/>
                  <a:gd name="T61" fmla="*/ 49 h 519"/>
                  <a:gd name="T62" fmla="*/ 70 w 477"/>
                  <a:gd name="T63" fmla="*/ 58 h 519"/>
                  <a:gd name="T64" fmla="*/ 73 w 477"/>
                  <a:gd name="T65" fmla="*/ 67 h 519"/>
                  <a:gd name="T66" fmla="*/ 86 w 477"/>
                  <a:gd name="T67" fmla="*/ 73 h 519"/>
                  <a:gd name="T68" fmla="*/ 86 w 477"/>
                  <a:gd name="T69" fmla="*/ 80 h 519"/>
                  <a:gd name="T70" fmla="*/ 88 w 477"/>
                  <a:gd name="T71" fmla="*/ 76 h 519"/>
                  <a:gd name="T72" fmla="*/ 94 w 477"/>
                  <a:gd name="T73" fmla="*/ 81 h 519"/>
                  <a:gd name="T74" fmla="*/ 95 w 477"/>
                  <a:gd name="T75" fmla="*/ 84 h 519"/>
                  <a:gd name="T76" fmla="*/ 100 w 477"/>
                  <a:gd name="T77" fmla="*/ 82 h 519"/>
                  <a:gd name="T78" fmla="*/ 104 w 477"/>
                  <a:gd name="T79" fmla="*/ 84 h 519"/>
                  <a:gd name="T80" fmla="*/ 104 w 477"/>
                  <a:gd name="T81" fmla="*/ 85 h 519"/>
                  <a:gd name="T82" fmla="*/ 104 w 477"/>
                  <a:gd name="T83" fmla="*/ 91 h 519"/>
                  <a:gd name="T84" fmla="*/ 111 w 477"/>
                  <a:gd name="T85" fmla="*/ 100 h 519"/>
                  <a:gd name="T86" fmla="*/ 117 w 477"/>
                  <a:gd name="T87" fmla="*/ 101 h 519"/>
                  <a:gd name="T88" fmla="*/ 117 w 477"/>
                  <a:gd name="T89" fmla="*/ 102 h 519"/>
                  <a:gd name="T90" fmla="*/ 119 w 477"/>
                  <a:gd name="T91" fmla="*/ 106 h 519"/>
                  <a:gd name="T92" fmla="*/ 117 w 477"/>
                  <a:gd name="T93" fmla="*/ 110 h 519"/>
                  <a:gd name="T94" fmla="*/ 119 w 477"/>
                  <a:gd name="T95" fmla="*/ 114 h 519"/>
                  <a:gd name="T96" fmla="*/ 118 w 477"/>
                  <a:gd name="T97" fmla="*/ 116 h 519"/>
                  <a:gd name="T98" fmla="*/ 116 w 477"/>
                  <a:gd name="T99" fmla="*/ 120 h 519"/>
                  <a:gd name="T100" fmla="*/ 115 w 477"/>
                  <a:gd name="T101" fmla="*/ 121 h 519"/>
                  <a:gd name="T102" fmla="*/ 110 w 477"/>
                  <a:gd name="T103" fmla="*/ 118 h 519"/>
                  <a:gd name="T104" fmla="*/ 102 w 477"/>
                  <a:gd name="T105" fmla="*/ 123 h 519"/>
                  <a:gd name="T106" fmla="*/ 100 w 477"/>
                  <a:gd name="T107" fmla="*/ 128 h 519"/>
                  <a:gd name="T108" fmla="*/ 96 w 477"/>
                  <a:gd name="T109" fmla="*/ 129 h 519"/>
                  <a:gd name="T110" fmla="*/ 95 w 477"/>
                  <a:gd name="T111" fmla="*/ 129 h 519"/>
                  <a:gd name="T112" fmla="*/ 92 w 477"/>
                  <a:gd name="T113" fmla="*/ 124 h 519"/>
                  <a:gd name="T114" fmla="*/ 86 w 477"/>
                  <a:gd name="T115" fmla="*/ 122 h 519"/>
                  <a:gd name="T116" fmla="*/ 82 w 477"/>
                  <a:gd name="T117" fmla="*/ 126 h 519"/>
                  <a:gd name="T118" fmla="*/ 82 w 477"/>
                  <a:gd name="T119" fmla="*/ 125 h 519"/>
                  <a:gd name="T120" fmla="*/ 81 w 477"/>
                  <a:gd name="T121" fmla="*/ 125 h 519"/>
                  <a:gd name="T122" fmla="*/ 82 w 477"/>
                  <a:gd name="T123" fmla="*/ 122 h 51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477"/>
                  <a:gd name="T187" fmla="*/ 0 h 519"/>
                  <a:gd name="T188" fmla="*/ 477 w 477"/>
                  <a:gd name="T189" fmla="*/ 519 h 51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477" h="519">
                    <a:moveTo>
                      <a:pt x="312" y="493"/>
                    </a:moveTo>
                    <a:lnTo>
                      <a:pt x="286" y="471"/>
                    </a:lnTo>
                    <a:lnTo>
                      <a:pt x="299" y="457"/>
                    </a:lnTo>
                    <a:lnTo>
                      <a:pt x="324" y="479"/>
                    </a:lnTo>
                    <a:lnTo>
                      <a:pt x="312" y="493"/>
                    </a:lnTo>
                    <a:close/>
                    <a:moveTo>
                      <a:pt x="286" y="471"/>
                    </a:moveTo>
                    <a:lnTo>
                      <a:pt x="285" y="471"/>
                    </a:lnTo>
                    <a:lnTo>
                      <a:pt x="292" y="465"/>
                    </a:lnTo>
                    <a:lnTo>
                      <a:pt x="286" y="471"/>
                    </a:lnTo>
                    <a:close/>
                    <a:moveTo>
                      <a:pt x="285" y="471"/>
                    </a:moveTo>
                    <a:lnTo>
                      <a:pt x="253" y="436"/>
                    </a:lnTo>
                    <a:lnTo>
                      <a:pt x="268" y="423"/>
                    </a:lnTo>
                    <a:lnTo>
                      <a:pt x="300" y="458"/>
                    </a:lnTo>
                    <a:lnTo>
                      <a:pt x="285" y="471"/>
                    </a:lnTo>
                    <a:close/>
                    <a:moveTo>
                      <a:pt x="253" y="436"/>
                    </a:moveTo>
                    <a:lnTo>
                      <a:pt x="253" y="436"/>
                    </a:lnTo>
                    <a:lnTo>
                      <a:pt x="261" y="429"/>
                    </a:lnTo>
                    <a:lnTo>
                      <a:pt x="253" y="436"/>
                    </a:lnTo>
                    <a:close/>
                    <a:moveTo>
                      <a:pt x="253" y="436"/>
                    </a:moveTo>
                    <a:lnTo>
                      <a:pt x="213" y="387"/>
                    </a:lnTo>
                    <a:lnTo>
                      <a:pt x="227" y="375"/>
                    </a:lnTo>
                    <a:lnTo>
                      <a:pt x="268" y="423"/>
                    </a:lnTo>
                    <a:lnTo>
                      <a:pt x="253" y="436"/>
                    </a:lnTo>
                    <a:close/>
                    <a:moveTo>
                      <a:pt x="213" y="387"/>
                    </a:moveTo>
                    <a:lnTo>
                      <a:pt x="171" y="340"/>
                    </a:lnTo>
                    <a:lnTo>
                      <a:pt x="185" y="328"/>
                    </a:lnTo>
                    <a:lnTo>
                      <a:pt x="227" y="375"/>
                    </a:lnTo>
                    <a:lnTo>
                      <a:pt x="213" y="387"/>
                    </a:lnTo>
                    <a:close/>
                    <a:moveTo>
                      <a:pt x="171" y="340"/>
                    </a:moveTo>
                    <a:lnTo>
                      <a:pt x="171" y="341"/>
                    </a:lnTo>
                    <a:lnTo>
                      <a:pt x="171" y="340"/>
                    </a:lnTo>
                    <a:lnTo>
                      <a:pt x="178" y="334"/>
                    </a:lnTo>
                    <a:lnTo>
                      <a:pt x="171" y="340"/>
                    </a:lnTo>
                    <a:close/>
                    <a:moveTo>
                      <a:pt x="171" y="340"/>
                    </a:moveTo>
                    <a:lnTo>
                      <a:pt x="127" y="286"/>
                    </a:lnTo>
                    <a:lnTo>
                      <a:pt x="141" y="274"/>
                    </a:lnTo>
                    <a:lnTo>
                      <a:pt x="185" y="328"/>
                    </a:lnTo>
                    <a:lnTo>
                      <a:pt x="171" y="340"/>
                    </a:lnTo>
                    <a:close/>
                    <a:moveTo>
                      <a:pt x="127" y="286"/>
                    </a:moveTo>
                    <a:lnTo>
                      <a:pt x="125" y="285"/>
                    </a:lnTo>
                    <a:lnTo>
                      <a:pt x="125" y="286"/>
                    </a:lnTo>
                    <a:lnTo>
                      <a:pt x="133" y="280"/>
                    </a:lnTo>
                    <a:lnTo>
                      <a:pt x="127" y="286"/>
                    </a:lnTo>
                    <a:close/>
                    <a:moveTo>
                      <a:pt x="125" y="286"/>
                    </a:moveTo>
                    <a:lnTo>
                      <a:pt x="85" y="232"/>
                    </a:lnTo>
                    <a:lnTo>
                      <a:pt x="100" y="220"/>
                    </a:lnTo>
                    <a:lnTo>
                      <a:pt x="141" y="274"/>
                    </a:lnTo>
                    <a:lnTo>
                      <a:pt x="125" y="286"/>
                    </a:lnTo>
                    <a:close/>
                    <a:moveTo>
                      <a:pt x="85" y="232"/>
                    </a:moveTo>
                    <a:lnTo>
                      <a:pt x="85" y="231"/>
                    </a:lnTo>
                    <a:lnTo>
                      <a:pt x="92" y="226"/>
                    </a:lnTo>
                    <a:lnTo>
                      <a:pt x="85" y="232"/>
                    </a:lnTo>
                    <a:close/>
                    <a:moveTo>
                      <a:pt x="85" y="231"/>
                    </a:moveTo>
                    <a:lnTo>
                      <a:pt x="49" y="180"/>
                    </a:lnTo>
                    <a:lnTo>
                      <a:pt x="65" y="169"/>
                    </a:lnTo>
                    <a:lnTo>
                      <a:pt x="100" y="221"/>
                    </a:lnTo>
                    <a:lnTo>
                      <a:pt x="85" y="231"/>
                    </a:lnTo>
                    <a:close/>
                    <a:moveTo>
                      <a:pt x="49" y="180"/>
                    </a:moveTo>
                    <a:lnTo>
                      <a:pt x="21" y="139"/>
                    </a:lnTo>
                    <a:lnTo>
                      <a:pt x="36" y="128"/>
                    </a:lnTo>
                    <a:lnTo>
                      <a:pt x="65" y="169"/>
                    </a:lnTo>
                    <a:lnTo>
                      <a:pt x="49" y="180"/>
                    </a:lnTo>
                    <a:close/>
                    <a:moveTo>
                      <a:pt x="21" y="139"/>
                    </a:moveTo>
                    <a:lnTo>
                      <a:pt x="21" y="138"/>
                    </a:lnTo>
                    <a:lnTo>
                      <a:pt x="20" y="137"/>
                    </a:lnTo>
                    <a:lnTo>
                      <a:pt x="28" y="134"/>
                    </a:lnTo>
                    <a:lnTo>
                      <a:pt x="21" y="139"/>
                    </a:lnTo>
                    <a:close/>
                    <a:moveTo>
                      <a:pt x="20" y="137"/>
                    </a:moveTo>
                    <a:lnTo>
                      <a:pt x="4" y="103"/>
                    </a:lnTo>
                    <a:lnTo>
                      <a:pt x="22" y="95"/>
                    </a:lnTo>
                    <a:lnTo>
                      <a:pt x="37" y="129"/>
                    </a:lnTo>
                    <a:lnTo>
                      <a:pt x="20" y="137"/>
                    </a:lnTo>
                    <a:close/>
                    <a:moveTo>
                      <a:pt x="4" y="103"/>
                    </a:moveTo>
                    <a:lnTo>
                      <a:pt x="3" y="102"/>
                    </a:lnTo>
                    <a:lnTo>
                      <a:pt x="3" y="101"/>
                    </a:lnTo>
                    <a:lnTo>
                      <a:pt x="13" y="98"/>
                    </a:lnTo>
                    <a:lnTo>
                      <a:pt x="4" y="103"/>
                    </a:lnTo>
                    <a:close/>
                    <a:moveTo>
                      <a:pt x="3" y="101"/>
                    </a:moveTo>
                    <a:lnTo>
                      <a:pt x="0" y="81"/>
                    </a:lnTo>
                    <a:lnTo>
                      <a:pt x="19" y="78"/>
                    </a:lnTo>
                    <a:lnTo>
                      <a:pt x="22" y="97"/>
                    </a:lnTo>
                    <a:lnTo>
                      <a:pt x="3" y="101"/>
                    </a:lnTo>
                    <a:close/>
                    <a:moveTo>
                      <a:pt x="0" y="81"/>
                    </a:moveTo>
                    <a:lnTo>
                      <a:pt x="0" y="81"/>
                    </a:lnTo>
                    <a:lnTo>
                      <a:pt x="0" y="80"/>
                    </a:lnTo>
                    <a:lnTo>
                      <a:pt x="10" y="80"/>
                    </a:lnTo>
                    <a:lnTo>
                      <a:pt x="0" y="81"/>
                    </a:lnTo>
                    <a:close/>
                    <a:moveTo>
                      <a:pt x="0" y="80"/>
                    </a:moveTo>
                    <a:lnTo>
                      <a:pt x="0" y="73"/>
                    </a:lnTo>
                    <a:lnTo>
                      <a:pt x="20" y="73"/>
                    </a:lnTo>
                    <a:lnTo>
                      <a:pt x="20" y="80"/>
                    </a:lnTo>
                    <a:lnTo>
                      <a:pt x="0" y="80"/>
                    </a:lnTo>
                    <a:close/>
                    <a:moveTo>
                      <a:pt x="0" y="73"/>
                    </a:moveTo>
                    <a:lnTo>
                      <a:pt x="0" y="72"/>
                    </a:lnTo>
                    <a:lnTo>
                      <a:pt x="1" y="70"/>
                    </a:lnTo>
                    <a:lnTo>
                      <a:pt x="10" y="73"/>
                    </a:lnTo>
                    <a:lnTo>
                      <a:pt x="0" y="73"/>
                    </a:lnTo>
                    <a:close/>
                    <a:moveTo>
                      <a:pt x="1" y="70"/>
                    </a:moveTo>
                    <a:lnTo>
                      <a:pt x="4" y="61"/>
                    </a:lnTo>
                    <a:lnTo>
                      <a:pt x="22" y="67"/>
                    </a:lnTo>
                    <a:lnTo>
                      <a:pt x="19" y="76"/>
                    </a:lnTo>
                    <a:lnTo>
                      <a:pt x="1" y="70"/>
                    </a:lnTo>
                    <a:close/>
                    <a:moveTo>
                      <a:pt x="22" y="67"/>
                    </a:moveTo>
                    <a:lnTo>
                      <a:pt x="22" y="67"/>
                    </a:lnTo>
                    <a:lnTo>
                      <a:pt x="13" y="63"/>
                    </a:lnTo>
                    <a:lnTo>
                      <a:pt x="22" y="67"/>
                    </a:lnTo>
                    <a:close/>
                    <a:moveTo>
                      <a:pt x="3" y="61"/>
                    </a:moveTo>
                    <a:lnTo>
                      <a:pt x="6" y="49"/>
                    </a:lnTo>
                    <a:lnTo>
                      <a:pt x="25" y="53"/>
                    </a:lnTo>
                    <a:lnTo>
                      <a:pt x="22" y="67"/>
                    </a:lnTo>
                    <a:lnTo>
                      <a:pt x="3" y="61"/>
                    </a:lnTo>
                    <a:close/>
                    <a:moveTo>
                      <a:pt x="6" y="49"/>
                    </a:moveTo>
                    <a:lnTo>
                      <a:pt x="8" y="48"/>
                    </a:lnTo>
                    <a:lnTo>
                      <a:pt x="8" y="47"/>
                    </a:lnTo>
                    <a:lnTo>
                      <a:pt x="16" y="51"/>
                    </a:lnTo>
                    <a:lnTo>
                      <a:pt x="6" y="49"/>
                    </a:lnTo>
                    <a:close/>
                    <a:moveTo>
                      <a:pt x="8" y="47"/>
                    </a:moveTo>
                    <a:lnTo>
                      <a:pt x="14" y="35"/>
                    </a:lnTo>
                    <a:lnTo>
                      <a:pt x="31" y="42"/>
                    </a:lnTo>
                    <a:lnTo>
                      <a:pt x="24" y="55"/>
                    </a:lnTo>
                    <a:lnTo>
                      <a:pt x="8" y="47"/>
                    </a:lnTo>
                    <a:close/>
                    <a:moveTo>
                      <a:pt x="14" y="35"/>
                    </a:moveTo>
                    <a:lnTo>
                      <a:pt x="14" y="33"/>
                    </a:lnTo>
                    <a:lnTo>
                      <a:pt x="15" y="32"/>
                    </a:lnTo>
                    <a:lnTo>
                      <a:pt x="22" y="38"/>
                    </a:lnTo>
                    <a:lnTo>
                      <a:pt x="14" y="35"/>
                    </a:lnTo>
                    <a:close/>
                    <a:moveTo>
                      <a:pt x="15" y="32"/>
                    </a:moveTo>
                    <a:lnTo>
                      <a:pt x="24" y="20"/>
                    </a:lnTo>
                    <a:lnTo>
                      <a:pt x="39" y="31"/>
                    </a:lnTo>
                    <a:lnTo>
                      <a:pt x="30" y="44"/>
                    </a:lnTo>
                    <a:lnTo>
                      <a:pt x="15" y="32"/>
                    </a:lnTo>
                    <a:close/>
                    <a:moveTo>
                      <a:pt x="24" y="20"/>
                    </a:moveTo>
                    <a:lnTo>
                      <a:pt x="25" y="18"/>
                    </a:lnTo>
                    <a:lnTo>
                      <a:pt x="27" y="17"/>
                    </a:lnTo>
                    <a:lnTo>
                      <a:pt x="32" y="26"/>
                    </a:lnTo>
                    <a:lnTo>
                      <a:pt x="24" y="20"/>
                    </a:lnTo>
                    <a:close/>
                    <a:moveTo>
                      <a:pt x="27" y="17"/>
                    </a:moveTo>
                    <a:lnTo>
                      <a:pt x="43" y="8"/>
                    </a:lnTo>
                    <a:lnTo>
                      <a:pt x="53" y="25"/>
                    </a:lnTo>
                    <a:lnTo>
                      <a:pt x="36" y="33"/>
                    </a:lnTo>
                    <a:lnTo>
                      <a:pt x="27" y="17"/>
                    </a:lnTo>
                    <a:close/>
                    <a:moveTo>
                      <a:pt x="43" y="8"/>
                    </a:moveTo>
                    <a:lnTo>
                      <a:pt x="44" y="7"/>
                    </a:lnTo>
                    <a:lnTo>
                      <a:pt x="45" y="7"/>
                    </a:lnTo>
                    <a:lnTo>
                      <a:pt x="47" y="16"/>
                    </a:lnTo>
                    <a:lnTo>
                      <a:pt x="43" y="8"/>
                    </a:lnTo>
                    <a:close/>
                    <a:moveTo>
                      <a:pt x="45" y="7"/>
                    </a:moveTo>
                    <a:lnTo>
                      <a:pt x="64" y="0"/>
                    </a:lnTo>
                    <a:lnTo>
                      <a:pt x="69" y="19"/>
                    </a:lnTo>
                    <a:lnTo>
                      <a:pt x="51" y="25"/>
                    </a:lnTo>
                    <a:lnTo>
                      <a:pt x="45" y="7"/>
                    </a:lnTo>
                    <a:close/>
                    <a:moveTo>
                      <a:pt x="64" y="0"/>
                    </a:moveTo>
                    <a:lnTo>
                      <a:pt x="66" y="0"/>
                    </a:lnTo>
                    <a:lnTo>
                      <a:pt x="69" y="0"/>
                    </a:lnTo>
                    <a:lnTo>
                      <a:pt x="67" y="9"/>
                    </a:lnTo>
                    <a:lnTo>
                      <a:pt x="64" y="0"/>
                    </a:lnTo>
                    <a:close/>
                    <a:moveTo>
                      <a:pt x="69" y="0"/>
                    </a:moveTo>
                    <a:lnTo>
                      <a:pt x="98" y="7"/>
                    </a:lnTo>
                    <a:lnTo>
                      <a:pt x="94" y="26"/>
                    </a:lnTo>
                    <a:lnTo>
                      <a:pt x="65" y="19"/>
                    </a:lnTo>
                    <a:lnTo>
                      <a:pt x="69" y="0"/>
                    </a:lnTo>
                    <a:close/>
                    <a:moveTo>
                      <a:pt x="98" y="7"/>
                    </a:moveTo>
                    <a:lnTo>
                      <a:pt x="98" y="7"/>
                    </a:lnTo>
                    <a:lnTo>
                      <a:pt x="99" y="7"/>
                    </a:lnTo>
                    <a:lnTo>
                      <a:pt x="96" y="16"/>
                    </a:lnTo>
                    <a:lnTo>
                      <a:pt x="98" y="7"/>
                    </a:lnTo>
                    <a:close/>
                    <a:moveTo>
                      <a:pt x="99" y="7"/>
                    </a:moveTo>
                    <a:lnTo>
                      <a:pt x="131" y="20"/>
                    </a:lnTo>
                    <a:lnTo>
                      <a:pt x="123" y="38"/>
                    </a:lnTo>
                    <a:lnTo>
                      <a:pt x="92" y="25"/>
                    </a:lnTo>
                    <a:lnTo>
                      <a:pt x="99" y="7"/>
                    </a:lnTo>
                    <a:close/>
                    <a:moveTo>
                      <a:pt x="131" y="20"/>
                    </a:moveTo>
                    <a:lnTo>
                      <a:pt x="132" y="20"/>
                    </a:lnTo>
                    <a:lnTo>
                      <a:pt x="133" y="21"/>
                    </a:lnTo>
                    <a:lnTo>
                      <a:pt x="128" y="29"/>
                    </a:lnTo>
                    <a:lnTo>
                      <a:pt x="131" y="20"/>
                    </a:lnTo>
                    <a:close/>
                    <a:moveTo>
                      <a:pt x="133" y="21"/>
                    </a:moveTo>
                    <a:lnTo>
                      <a:pt x="171" y="50"/>
                    </a:lnTo>
                    <a:lnTo>
                      <a:pt x="160" y="65"/>
                    </a:lnTo>
                    <a:lnTo>
                      <a:pt x="121" y="37"/>
                    </a:lnTo>
                    <a:lnTo>
                      <a:pt x="133" y="21"/>
                    </a:lnTo>
                    <a:close/>
                    <a:moveTo>
                      <a:pt x="160" y="65"/>
                    </a:moveTo>
                    <a:lnTo>
                      <a:pt x="161" y="67"/>
                    </a:lnTo>
                    <a:lnTo>
                      <a:pt x="160" y="65"/>
                    </a:lnTo>
                    <a:lnTo>
                      <a:pt x="165" y="58"/>
                    </a:lnTo>
                    <a:lnTo>
                      <a:pt x="160" y="65"/>
                    </a:lnTo>
                    <a:close/>
                    <a:moveTo>
                      <a:pt x="171" y="50"/>
                    </a:moveTo>
                    <a:lnTo>
                      <a:pt x="193" y="65"/>
                    </a:lnTo>
                    <a:lnTo>
                      <a:pt x="182" y="81"/>
                    </a:lnTo>
                    <a:lnTo>
                      <a:pt x="160" y="65"/>
                    </a:lnTo>
                    <a:lnTo>
                      <a:pt x="171" y="50"/>
                    </a:lnTo>
                    <a:close/>
                    <a:moveTo>
                      <a:pt x="193" y="65"/>
                    </a:moveTo>
                    <a:lnTo>
                      <a:pt x="194" y="65"/>
                    </a:lnTo>
                    <a:lnTo>
                      <a:pt x="194" y="67"/>
                    </a:lnTo>
                    <a:lnTo>
                      <a:pt x="187" y="73"/>
                    </a:lnTo>
                    <a:lnTo>
                      <a:pt x="193" y="65"/>
                    </a:lnTo>
                    <a:close/>
                    <a:moveTo>
                      <a:pt x="194" y="67"/>
                    </a:moveTo>
                    <a:lnTo>
                      <a:pt x="207" y="80"/>
                    </a:lnTo>
                    <a:lnTo>
                      <a:pt x="194" y="93"/>
                    </a:lnTo>
                    <a:lnTo>
                      <a:pt x="181" y="80"/>
                    </a:lnTo>
                    <a:lnTo>
                      <a:pt x="194" y="67"/>
                    </a:lnTo>
                    <a:close/>
                    <a:moveTo>
                      <a:pt x="207" y="80"/>
                    </a:moveTo>
                    <a:lnTo>
                      <a:pt x="207" y="80"/>
                    </a:lnTo>
                    <a:lnTo>
                      <a:pt x="200" y="86"/>
                    </a:lnTo>
                    <a:lnTo>
                      <a:pt x="207" y="80"/>
                    </a:lnTo>
                    <a:close/>
                    <a:moveTo>
                      <a:pt x="207" y="80"/>
                    </a:moveTo>
                    <a:lnTo>
                      <a:pt x="217" y="89"/>
                    </a:lnTo>
                    <a:lnTo>
                      <a:pt x="203" y="102"/>
                    </a:lnTo>
                    <a:lnTo>
                      <a:pt x="194" y="93"/>
                    </a:lnTo>
                    <a:lnTo>
                      <a:pt x="207" y="80"/>
                    </a:lnTo>
                    <a:close/>
                    <a:moveTo>
                      <a:pt x="217" y="89"/>
                    </a:moveTo>
                    <a:lnTo>
                      <a:pt x="217" y="90"/>
                    </a:lnTo>
                    <a:lnTo>
                      <a:pt x="209" y="95"/>
                    </a:lnTo>
                    <a:lnTo>
                      <a:pt x="217" y="89"/>
                    </a:lnTo>
                    <a:close/>
                    <a:moveTo>
                      <a:pt x="217" y="90"/>
                    </a:moveTo>
                    <a:lnTo>
                      <a:pt x="227" y="103"/>
                    </a:lnTo>
                    <a:lnTo>
                      <a:pt x="211" y="114"/>
                    </a:lnTo>
                    <a:lnTo>
                      <a:pt x="203" y="101"/>
                    </a:lnTo>
                    <a:lnTo>
                      <a:pt x="217" y="90"/>
                    </a:lnTo>
                    <a:close/>
                    <a:moveTo>
                      <a:pt x="227" y="103"/>
                    </a:moveTo>
                    <a:lnTo>
                      <a:pt x="228" y="104"/>
                    </a:lnTo>
                    <a:lnTo>
                      <a:pt x="228" y="105"/>
                    </a:lnTo>
                    <a:lnTo>
                      <a:pt x="219" y="108"/>
                    </a:lnTo>
                    <a:lnTo>
                      <a:pt x="227" y="103"/>
                    </a:lnTo>
                    <a:close/>
                    <a:moveTo>
                      <a:pt x="228" y="105"/>
                    </a:moveTo>
                    <a:lnTo>
                      <a:pt x="231" y="115"/>
                    </a:lnTo>
                    <a:lnTo>
                      <a:pt x="214" y="121"/>
                    </a:lnTo>
                    <a:lnTo>
                      <a:pt x="210" y="112"/>
                    </a:lnTo>
                    <a:lnTo>
                      <a:pt x="228" y="105"/>
                    </a:lnTo>
                    <a:close/>
                    <a:moveTo>
                      <a:pt x="214" y="122"/>
                    </a:moveTo>
                    <a:lnTo>
                      <a:pt x="214" y="122"/>
                    </a:lnTo>
                    <a:lnTo>
                      <a:pt x="214" y="121"/>
                    </a:lnTo>
                    <a:lnTo>
                      <a:pt x="222" y="117"/>
                    </a:lnTo>
                    <a:lnTo>
                      <a:pt x="214" y="122"/>
                    </a:lnTo>
                    <a:close/>
                    <a:moveTo>
                      <a:pt x="231" y="114"/>
                    </a:moveTo>
                    <a:lnTo>
                      <a:pt x="238" y="126"/>
                    </a:lnTo>
                    <a:lnTo>
                      <a:pt x="220" y="135"/>
                    </a:lnTo>
                    <a:lnTo>
                      <a:pt x="214" y="122"/>
                    </a:lnTo>
                    <a:lnTo>
                      <a:pt x="231" y="114"/>
                    </a:lnTo>
                    <a:close/>
                    <a:moveTo>
                      <a:pt x="238" y="126"/>
                    </a:moveTo>
                    <a:lnTo>
                      <a:pt x="238" y="127"/>
                    </a:lnTo>
                    <a:lnTo>
                      <a:pt x="229" y="130"/>
                    </a:lnTo>
                    <a:lnTo>
                      <a:pt x="238" y="126"/>
                    </a:lnTo>
                    <a:close/>
                    <a:moveTo>
                      <a:pt x="238" y="127"/>
                    </a:moveTo>
                    <a:lnTo>
                      <a:pt x="245" y="147"/>
                    </a:lnTo>
                    <a:lnTo>
                      <a:pt x="226" y="153"/>
                    </a:lnTo>
                    <a:lnTo>
                      <a:pt x="220" y="134"/>
                    </a:lnTo>
                    <a:lnTo>
                      <a:pt x="238" y="127"/>
                    </a:lnTo>
                    <a:close/>
                    <a:moveTo>
                      <a:pt x="227" y="154"/>
                    </a:moveTo>
                    <a:lnTo>
                      <a:pt x="226" y="153"/>
                    </a:lnTo>
                    <a:lnTo>
                      <a:pt x="236" y="149"/>
                    </a:lnTo>
                    <a:lnTo>
                      <a:pt x="227" y="154"/>
                    </a:lnTo>
                    <a:close/>
                    <a:moveTo>
                      <a:pt x="243" y="146"/>
                    </a:moveTo>
                    <a:lnTo>
                      <a:pt x="253" y="168"/>
                    </a:lnTo>
                    <a:lnTo>
                      <a:pt x="236" y="176"/>
                    </a:lnTo>
                    <a:lnTo>
                      <a:pt x="227" y="154"/>
                    </a:lnTo>
                    <a:lnTo>
                      <a:pt x="243" y="146"/>
                    </a:lnTo>
                    <a:close/>
                    <a:moveTo>
                      <a:pt x="237" y="177"/>
                    </a:moveTo>
                    <a:lnTo>
                      <a:pt x="236" y="176"/>
                    </a:lnTo>
                    <a:lnTo>
                      <a:pt x="245" y="171"/>
                    </a:lnTo>
                    <a:lnTo>
                      <a:pt x="237" y="177"/>
                    </a:lnTo>
                    <a:close/>
                    <a:moveTo>
                      <a:pt x="253" y="167"/>
                    </a:moveTo>
                    <a:lnTo>
                      <a:pt x="269" y="196"/>
                    </a:lnTo>
                    <a:lnTo>
                      <a:pt x="252" y="205"/>
                    </a:lnTo>
                    <a:lnTo>
                      <a:pt x="237" y="177"/>
                    </a:lnTo>
                    <a:lnTo>
                      <a:pt x="253" y="167"/>
                    </a:lnTo>
                    <a:close/>
                    <a:moveTo>
                      <a:pt x="269" y="196"/>
                    </a:moveTo>
                    <a:lnTo>
                      <a:pt x="269" y="197"/>
                    </a:lnTo>
                    <a:lnTo>
                      <a:pt x="261" y="200"/>
                    </a:lnTo>
                    <a:lnTo>
                      <a:pt x="269" y="196"/>
                    </a:lnTo>
                    <a:close/>
                    <a:moveTo>
                      <a:pt x="269" y="197"/>
                    </a:moveTo>
                    <a:lnTo>
                      <a:pt x="285" y="232"/>
                    </a:lnTo>
                    <a:lnTo>
                      <a:pt x="268" y="240"/>
                    </a:lnTo>
                    <a:lnTo>
                      <a:pt x="252" y="204"/>
                    </a:lnTo>
                    <a:lnTo>
                      <a:pt x="269" y="197"/>
                    </a:lnTo>
                    <a:close/>
                    <a:moveTo>
                      <a:pt x="269" y="241"/>
                    </a:moveTo>
                    <a:lnTo>
                      <a:pt x="269" y="241"/>
                    </a:lnTo>
                    <a:lnTo>
                      <a:pt x="268" y="240"/>
                    </a:lnTo>
                    <a:lnTo>
                      <a:pt x="277" y="235"/>
                    </a:lnTo>
                    <a:lnTo>
                      <a:pt x="269" y="241"/>
                    </a:lnTo>
                    <a:close/>
                    <a:moveTo>
                      <a:pt x="284" y="230"/>
                    </a:moveTo>
                    <a:lnTo>
                      <a:pt x="306" y="258"/>
                    </a:lnTo>
                    <a:lnTo>
                      <a:pt x="291" y="269"/>
                    </a:lnTo>
                    <a:lnTo>
                      <a:pt x="269" y="241"/>
                    </a:lnTo>
                    <a:lnTo>
                      <a:pt x="284" y="230"/>
                    </a:lnTo>
                    <a:close/>
                    <a:moveTo>
                      <a:pt x="292" y="270"/>
                    </a:moveTo>
                    <a:lnTo>
                      <a:pt x="292" y="270"/>
                    </a:lnTo>
                    <a:lnTo>
                      <a:pt x="291" y="269"/>
                    </a:lnTo>
                    <a:lnTo>
                      <a:pt x="299" y="264"/>
                    </a:lnTo>
                    <a:lnTo>
                      <a:pt x="292" y="270"/>
                    </a:lnTo>
                    <a:close/>
                    <a:moveTo>
                      <a:pt x="305" y="257"/>
                    </a:moveTo>
                    <a:lnTo>
                      <a:pt x="325" y="276"/>
                    </a:lnTo>
                    <a:lnTo>
                      <a:pt x="311" y="289"/>
                    </a:lnTo>
                    <a:lnTo>
                      <a:pt x="292" y="270"/>
                    </a:lnTo>
                    <a:lnTo>
                      <a:pt x="305" y="257"/>
                    </a:lnTo>
                    <a:close/>
                    <a:moveTo>
                      <a:pt x="325" y="276"/>
                    </a:moveTo>
                    <a:lnTo>
                      <a:pt x="340" y="293"/>
                    </a:lnTo>
                    <a:lnTo>
                      <a:pt x="327" y="306"/>
                    </a:lnTo>
                    <a:lnTo>
                      <a:pt x="311" y="289"/>
                    </a:lnTo>
                    <a:lnTo>
                      <a:pt x="325" y="276"/>
                    </a:lnTo>
                    <a:close/>
                    <a:moveTo>
                      <a:pt x="340" y="293"/>
                    </a:moveTo>
                    <a:lnTo>
                      <a:pt x="354" y="305"/>
                    </a:lnTo>
                    <a:lnTo>
                      <a:pt x="339" y="318"/>
                    </a:lnTo>
                    <a:lnTo>
                      <a:pt x="327" y="306"/>
                    </a:lnTo>
                    <a:lnTo>
                      <a:pt x="340" y="293"/>
                    </a:lnTo>
                    <a:close/>
                    <a:moveTo>
                      <a:pt x="343" y="320"/>
                    </a:moveTo>
                    <a:lnTo>
                      <a:pt x="340" y="319"/>
                    </a:lnTo>
                    <a:lnTo>
                      <a:pt x="339" y="318"/>
                    </a:lnTo>
                    <a:lnTo>
                      <a:pt x="346" y="311"/>
                    </a:lnTo>
                    <a:lnTo>
                      <a:pt x="343" y="320"/>
                    </a:lnTo>
                    <a:close/>
                    <a:moveTo>
                      <a:pt x="350" y="304"/>
                    </a:moveTo>
                    <a:lnTo>
                      <a:pt x="364" y="309"/>
                    </a:lnTo>
                    <a:lnTo>
                      <a:pt x="355" y="327"/>
                    </a:lnTo>
                    <a:lnTo>
                      <a:pt x="343" y="320"/>
                    </a:lnTo>
                    <a:lnTo>
                      <a:pt x="350" y="304"/>
                    </a:lnTo>
                    <a:close/>
                    <a:moveTo>
                      <a:pt x="364" y="309"/>
                    </a:moveTo>
                    <a:lnTo>
                      <a:pt x="376" y="316"/>
                    </a:lnTo>
                    <a:lnTo>
                      <a:pt x="368" y="333"/>
                    </a:lnTo>
                    <a:lnTo>
                      <a:pt x="355" y="327"/>
                    </a:lnTo>
                    <a:lnTo>
                      <a:pt x="364" y="309"/>
                    </a:lnTo>
                    <a:close/>
                    <a:moveTo>
                      <a:pt x="376" y="316"/>
                    </a:moveTo>
                    <a:lnTo>
                      <a:pt x="377" y="316"/>
                    </a:lnTo>
                    <a:lnTo>
                      <a:pt x="377" y="317"/>
                    </a:lnTo>
                    <a:lnTo>
                      <a:pt x="372" y="325"/>
                    </a:lnTo>
                    <a:lnTo>
                      <a:pt x="376" y="316"/>
                    </a:lnTo>
                    <a:close/>
                    <a:moveTo>
                      <a:pt x="377" y="317"/>
                    </a:moveTo>
                    <a:lnTo>
                      <a:pt x="387" y="322"/>
                    </a:lnTo>
                    <a:lnTo>
                      <a:pt x="376" y="339"/>
                    </a:lnTo>
                    <a:lnTo>
                      <a:pt x="367" y="332"/>
                    </a:lnTo>
                    <a:lnTo>
                      <a:pt x="377" y="317"/>
                    </a:lnTo>
                    <a:close/>
                    <a:moveTo>
                      <a:pt x="377" y="339"/>
                    </a:moveTo>
                    <a:lnTo>
                      <a:pt x="377" y="339"/>
                    </a:lnTo>
                    <a:lnTo>
                      <a:pt x="376" y="339"/>
                    </a:lnTo>
                    <a:lnTo>
                      <a:pt x="381" y="331"/>
                    </a:lnTo>
                    <a:lnTo>
                      <a:pt x="377" y="339"/>
                    </a:lnTo>
                    <a:close/>
                    <a:moveTo>
                      <a:pt x="386" y="322"/>
                    </a:moveTo>
                    <a:lnTo>
                      <a:pt x="399" y="329"/>
                    </a:lnTo>
                    <a:lnTo>
                      <a:pt x="390" y="345"/>
                    </a:lnTo>
                    <a:lnTo>
                      <a:pt x="377" y="339"/>
                    </a:lnTo>
                    <a:lnTo>
                      <a:pt x="386" y="322"/>
                    </a:lnTo>
                    <a:close/>
                    <a:moveTo>
                      <a:pt x="399" y="329"/>
                    </a:moveTo>
                    <a:lnTo>
                      <a:pt x="399" y="329"/>
                    </a:lnTo>
                    <a:lnTo>
                      <a:pt x="400" y="330"/>
                    </a:lnTo>
                    <a:lnTo>
                      <a:pt x="394" y="337"/>
                    </a:lnTo>
                    <a:lnTo>
                      <a:pt x="399" y="329"/>
                    </a:lnTo>
                    <a:close/>
                    <a:moveTo>
                      <a:pt x="400" y="330"/>
                    </a:moveTo>
                    <a:lnTo>
                      <a:pt x="412" y="339"/>
                    </a:lnTo>
                    <a:lnTo>
                      <a:pt x="401" y="354"/>
                    </a:lnTo>
                    <a:lnTo>
                      <a:pt x="389" y="344"/>
                    </a:lnTo>
                    <a:lnTo>
                      <a:pt x="400" y="330"/>
                    </a:lnTo>
                    <a:close/>
                    <a:moveTo>
                      <a:pt x="412" y="339"/>
                    </a:moveTo>
                    <a:lnTo>
                      <a:pt x="413" y="340"/>
                    </a:lnTo>
                    <a:lnTo>
                      <a:pt x="407" y="347"/>
                    </a:lnTo>
                    <a:lnTo>
                      <a:pt x="412" y="339"/>
                    </a:lnTo>
                    <a:close/>
                    <a:moveTo>
                      <a:pt x="413" y="340"/>
                    </a:moveTo>
                    <a:lnTo>
                      <a:pt x="426" y="352"/>
                    </a:lnTo>
                    <a:lnTo>
                      <a:pt x="413" y="366"/>
                    </a:lnTo>
                    <a:lnTo>
                      <a:pt x="400" y="353"/>
                    </a:lnTo>
                    <a:lnTo>
                      <a:pt x="413" y="340"/>
                    </a:lnTo>
                    <a:close/>
                    <a:moveTo>
                      <a:pt x="426" y="352"/>
                    </a:moveTo>
                    <a:lnTo>
                      <a:pt x="426" y="353"/>
                    </a:lnTo>
                    <a:lnTo>
                      <a:pt x="420" y="360"/>
                    </a:lnTo>
                    <a:lnTo>
                      <a:pt x="426" y="352"/>
                    </a:lnTo>
                    <a:close/>
                    <a:moveTo>
                      <a:pt x="426" y="353"/>
                    </a:moveTo>
                    <a:lnTo>
                      <a:pt x="443" y="372"/>
                    </a:lnTo>
                    <a:lnTo>
                      <a:pt x="429" y="384"/>
                    </a:lnTo>
                    <a:lnTo>
                      <a:pt x="412" y="365"/>
                    </a:lnTo>
                    <a:lnTo>
                      <a:pt x="426" y="353"/>
                    </a:lnTo>
                    <a:close/>
                    <a:moveTo>
                      <a:pt x="443" y="372"/>
                    </a:moveTo>
                    <a:lnTo>
                      <a:pt x="443" y="373"/>
                    </a:lnTo>
                    <a:lnTo>
                      <a:pt x="435" y="379"/>
                    </a:lnTo>
                    <a:lnTo>
                      <a:pt x="443" y="372"/>
                    </a:lnTo>
                    <a:close/>
                    <a:moveTo>
                      <a:pt x="443" y="373"/>
                    </a:moveTo>
                    <a:lnTo>
                      <a:pt x="456" y="392"/>
                    </a:lnTo>
                    <a:lnTo>
                      <a:pt x="440" y="403"/>
                    </a:lnTo>
                    <a:lnTo>
                      <a:pt x="428" y="384"/>
                    </a:lnTo>
                    <a:lnTo>
                      <a:pt x="443" y="373"/>
                    </a:lnTo>
                    <a:close/>
                    <a:moveTo>
                      <a:pt x="456" y="392"/>
                    </a:moveTo>
                    <a:lnTo>
                      <a:pt x="456" y="393"/>
                    </a:lnTo>
                    <a:lnTo>
                      <a:pt x="449" y="397"/>
                    </a:lnTo>
                    <a:lnTo>
                      <a:pt x="456" y="392"/>
                    </a:lnTo>
                    <a:close/>
                    <a:moveTo>
                      <a:pt x="456" y="393"/>
                    </a:moveTo>
                    <a:lnTo>
                      <a:pt x="466" y="408"/>
                    </a:lnTo>
                    <a:lnTo>
                      <a:pt x="450" y="418"/>
                    </a:lnTo>
                    <a:lnTo>
                      <a:pt x="440" y="403"/>
                    </a:lnTo>
                    <a:lnTo>
                      <a:pt x="456" y="393"/>
                    </a:lnTo>
                    <a:close/>
                    <a:moveTo>
                      <a:pt x="466" y="408"/>
                    </a:moveTo>
                    <a:lnTo>
                      <a:pt x="466" y="409"/>
                    </a:lnTo>
                    <a:lnTo>
                      <a:pt x="457" y="414"/>
                    </a:lnTo>
                    <a:lnTo>
                      <a:pt x="466" y="408"/>
                    </a:lnTo>
                    <a:close/>
                    <a:moveTo>
                      <a:pt x="466" y="409"/>
                    </a:moveTo>
                    <a:lnTo>
                      <a:pt x="473" y="426"/>
                    </a:lnTo>
                    <a:lnTo>
                      <a:pt x="455" y="433"/>
                    </a:lnTo>
                    <a:lnTo>
                      <a:pt x="449" y="417"/>
                    </a:lnTo>
                    <a:lnTo>
                      <a:pt x="466" y="409"/>
                    </a:lnTo>
                    <a:close/>
                    <a:moveTo>
                      <a:pt x="473" y="426"/>
                    </a:moveTo>
                    <a:lnTo>
                      <a:pt x="473" y="426"/>
                    </a:lnTo>
                    <a:lnTo>
                      <a:pt x="473" y="427"/>
                    </a:lnTo>
                    <a:lnTo>
                      <a:pt x="464" y="429"/>
                    </a:lnTo>
                    <a:lnTo>
                      <a:pt x="473" y="426"/>
                    </a:lnTo>
                    <a:close/>
                    <a:moveTo>
                      <a:pt x="473" y="427"/>
                    </a:moveTo>
                    <a:lnTo>
                      <a:pt x="476" y="439"/>
                    </a:lnTo>
                    <a:lnTo>
                      <a:pt x="458" y="445"/>
                    </a:lnTo>
                    <a:lnTo>
                      <a:pt x="455" y="431"/>
                    </a:lnTo>
                    <a:lnTo>
                      <a:pt x="473" y="427"/>
                    </a:lnTo>
                    <a:close/>
                    <a:moveTo>
                      <a:pt x="476" y="439"/>
                    </a:moveTo>
                    <a:lnTo>
                      <a:pt x="477" y="443"/>
                    </a:lnTo>
                    <a:lnTo>
                      <a:pt x="476" y="445"/>
                    </a:lnTo>
                    <a:lnTo>
                      <a:pt x="467" y="443"/>
                    </a:lnTo>
                    <a:lnTo>
                      <a:pt x="476" y="439"/>
                    </a:lnTo>
                    <a:close/>
                    <a:moveTo>
                      <a:pt x="476" y="445"/>
                    </a:moveTo>
                    <a:lnTo>
                      <a:pt x="473" y="457"/>
                    </a:lnTo>
                    <a:lnTo>
                      <a:pt x="455" y="452"/>
                    </a:lnTo>
                    <a:lnTo>
                      <a:pt x="458" y="439"/>
                    </a:lnTo>
                    <a:lnTo>
                      <a:pt x="476" y="445"/>
                    </a:lnTo>
                    <a:close/>
                    <a:moveTo>
                      <a:pt x="473" y="457"/>
                    </a:moveTo>
                    <a:lnTo>
                      <a:pt x="473" y="458"/>
                    </a:lnTo>
                    <a:lnTo>
                      <a:pt x="464" y="455"/>
                    </a:lnTo>
                    <a:lnTo>
                      <a:pt x="473" y="457"/>
                    </a:lnTo>
                    <a:close/>
                    <a:moveTo>
                      <a:pt x="473" y="458"/>
                    </a:moveTo>
                    <a:lnTo>
                      <a:pt x="469" y="467"/>
                    </a:lnTo>
                    <a:lnTo>
                      <a:pt x="452" y="461"/>
                    </a:lnTo>
                    <a:lnTo>
                      <a:pt x="455" y="451"/>
                    </a:lnTo>
                    <a:lnTo>
                      <a:pt x="473" y="458"/>
                    </a:lnTo>
                    <a:close/>
                    <a:moveTo>
                      <a:pt x="469" y="467"/>
                    </a:moveTo>
                    <a:lnTo>
                      <a:pt x="469" y="468"/>
                    </a:lnTo>
                    <a:lnTo>
                      <a:pt x="469" y="469"/>
                    </a:lnTo>
                    <a:lnTo>
                      <a:pt x="461" y="465"/>
                    </a:lnTo>
                    <a:lnTo>
                      <a:pt x="469" y="467"/>
                    </a:lnTo>
                    <a:close/>
                    <a:moveTo>
                      <a:pt x="469" y="469"/>
                    </a:moveTo>
                    <a:lnTo>
                      <a:pt x="463" y="481"/>
                    </a:lnTo>
                    <a:lnTo>
                      <a:pt x="446" y="472"/>
                    </a:lnTo>
                    <a:lnTo>
                      <a:pt x="452" y="460"/>
                    </a:lnTo>
                    <a:lnTo>
                      <a:pt x="469" y="469"/>
                    </a:lnTo>
                    <a:close/>
                    <a:moveTo>
                      <a:pt x="463" y="481"/>
                    </a:moveTo>
                    <a:lnTo>
                      <a:pt x="462" y="484"/>
                    </a:lnTo>
                    <a:lnTo>
                      <a:pt x="458" y="486"/>
                    </a:lnTo>
                    <a:lnTo>
                      <a:pt x="454" y="477"/>
                    </a:lnTo>
                    <a:lnTo>
                      <a:pt x="463" y="481"/>
                    </a:lnTo>
                    <a:close/>
                    <a:moveTo>
                      <a:pt x="458" y="486"/>
                    </a:moveTo>
                    <a:lnTo>
                      <a:pt x="446" y="492"/>
                    </a:lnTo>
                    <a:lnTo>
                      <a:pt x="437" y="474"/>
                    </a:lnTo>
                    <a:lnTo>
                      <a:pt x="451" y="468"/>
                    </a:lnTo>
                    <a:lnTo>
                      <a:pt x="458" y="486"/>
                    </a:lnTo>
                    <a:close/>
                    <a:moveTo>
                      <a:pt x="436" y="476"/>
                    </a:moveTo>
                    <a:lnTo>
                      <a:pt x="437" y="476"/>
                    </a:lnTo>
                    <a:lnTo>
                      <a:pt x="437" y="474"/>
                    </a:lnTo>
                    <a:lnTo>
                      <a:pt x="442" y="483"/>
                    </a:lnTo>
                    <a:lnTo>
                      <a:pt x="436" y="476"/>
                    </a:lnTo>
                    <a:close/>
                    <a:moveTo>
                      <a:pt x="447" y="491"/>
                    </a:moveTo>
                    <a:lnTo>
                      <a:pt x="435" y="501"/>
                    </a:lnTo>
                    <a:lnTo>
                      <a:pt x="423" y="486"/>
                    </a:lnTo>
                    <a:lnTo>
                      <a:pt x="436" y="476"/>
                    </a:lnTo>
                    <a:lnTo>
                      <a:pt x="447" y="491"/>
                    </a:lnTo>
                    <a:close/>
                    <a:moveTo>
                      <a:pt x="435" y="501"/>
                    </a:moveTo>
                    <a:lnTo>
                      <a:pt x="434" y="501"/>
                    </a:lnTo>
                    <a:lnTo>
                      <a:pt x="433" y="501"/>
                    </a:lnTo>
                    <a:lnTo>
                      <a:pt x="429" y="493"/>
                    </a:lnTo>
                    <a:lnTo>
                      <a:pt x="435" y="501"/>
                    </a:lnTo>
                    <a:close/>
                    <a:moveTo>
                      <a:pt x="433" y="501"/>
                    </a:moveTo>
                    <a:lnTo>
                      <a:pt x="414" y="511"/>
                    </a:lnTo>
                    <a:lnTo>
                      <a:pt x="406" y="494"/>
                    </a:lnTo>
                    <a:lnTo>
                      <a:pt x="425" y="484"/>
                    </a:lnTo>
                    <a:lnTo>
                      <a:pt x="433" y="501"/>
                    </a:lnTo>
                    <a:close/>
                    <a:moveTo>
                      <a:pt x="414" y="511"/>
                    </a:moveTo>
                    <a:lnTo>
                      <a:pt x="413" y="512"/>
                    </a:lnTo>
                    <a:lnTo>
                      <a:pt x="412" y="512"/>
                    </a:lnTo>
                    <a:lnTo>
                      <a:pt x="410" y="502"/>
                    </a:lnTo>
                    <a:lnTo>
                      <a:pt x="414" y="511"/>
                    </a:lnTo>
                    <a:close/>
                    <a:moveTo>
                      <a:pt x="412" y="512"/>
                    </a:moveTo>
                    <a:lnTo>
                      <a:pt x="396" y="515"/>
                    </a:lnTo>
                    <a:lnTo>
                      <a:pt x="392" y="497"/>
                    </a:lnTo>
                    <a:lnTo>
                      <a:pt x="408" y="493"/>
                    </a:lnTo>
                    <a:lnTo>
                      <a:pt x="412" y="512"/>
                    </a:lnTo>
                    <a:close/>
                    <a:moveTo>
                      <a:pt x="396" y="515"/>
                    </a:moveTo>
                    <a:lnTo>
                      <a:pt x="380" y="519"/>
                    </a:lnTo>
                    <a:lnTo>
                      <a:pt x="377" y="500"/>
                    </a:lnTo>
                    <a:lnTo>
                      <a:pt x="392" y="497"/>
                    </a:lnTo>
                    <a:lnTo>
                      <a:pt x="396" y="515"/>
                    </a:lnTo>
                    <a:close/>
                    <a:moveTo>
                      <a:pt x="380" y="519"/>
                    </a:moveTo>
                    <a:lnTo>
                      <a:pt x="378" y="519"/>
                    </a:lnTo>
                    <a:lnTo>
                      <a:pt x="377" y="519"/>
                    </a:lnTo>
                    <a:lnTo>
                      <a:pt x="378" y="509"/>
                    </a:lnTo>
                    <a:lnTo>
                      <a:pt x="380" y="519"/>
                    </a:lnTo>
                    <a:close/>
                    <a:moveTo>
                      <a:pt x="377" y="519"/>
                    </a:moveTo>
                    <a:lnTo>
                      <a:pt x="360" y="515"/>
                    </a:lnTo>
                    <a:lnTo>
                      <a:pt x="365" y="497"/>
                    </a:lnTo>
                    <a:lnTo>
                      <a:pt x="380" y="500"/>
                    </a:lnTo>
                    <a:lnTo>
                      <a:pt x="377" y="519"/>
                    </a:lnTo>
                    <a:close/>
                    <a:moveTo>
                      <a:pt x="360" y="515"/>
                    </a:moveTo>
                    <a:lnTo>
                      <a:pt x="360" y="515"/>
                    </a:lnTo>
                    <a:lnTo>
                      <a:pt x="363" y="505"/>
                    </a:lnTo>
                    <a:lnTo>
                      <a:pt x="360" y="515"/>
                    </a:lnTo>
                    <a:close/>
                    <a:moveTo>
                      <a:pt x="360" y="515"/>
                    </a:moveTo>
                    <a:lnTo>
                      <a:pt x="347" y="512"/>
                    </a:lnTo>
                    <a:lnTo>
                      <a:pt x="351" y="493"/>
                    </a:lnTo>
                    <a:lnTo>
                      <a:pt x="365" y="497"/>
                    </a:lnTo>
                    <a:lnTo>
                      <a:pt x="360" y="515"/>
                    </a:lnTo>
                    <a:close/>
                    <a:moveTo>
                      <a:pt x="347" y="512"/>
                    </a:moveTo>
                    <a:lnTo>
                      <a:pt x="347" y="512"/>
                    </a:lnTo>
                    <a:lnTo>
                      <a:pt x="349" y="502"/>
                    </a:lnTo>
                    <a:lnTo>
                      <a:pt x="347" y="512"/>
                    </a:lnTo>
                    <a:close/>
                    <a:moveTo>
                      <a:pt x="347" y="512"/>
                    </a:moveTo>
                    <a:lnTo>
                      <a:pt x="337" y="509"/>
                    </a:lnTo>
                    <a:lnTo>
                      <a:pt x="343" y="490"/>
                    </a:lnTo>
                    <a:lnTo>
                      <a:pt x="353" y="493"/>
                    </a:lnTo>
                    <a:lnTo>
                      <a:pt x="347" y="512"/>
                    </a:lnTo>
                    <a:close/>
                    <a:moveTo>
                      <a:pt x="343" y="490"/>
                    </a:moveTo>
                    <a:lnTo>
                      <a:pt x="353" y="493"/>
                    </a:lnTo>
                    <a:lnTo>
                      <a:pt x="343" y="490"/>
                    </a:lnTo>
                    <a:lnTo>
                      <a:pt x="340" y="499"/>
                    </a:lnTo>
                    <a:lnTo>
                      <a:pt x="343" y="490"/>
                    </a:lnTo>
                    <a:close/>
                    <a:moveTo>
                      <a:pt x="337" y="509"/>
                    </a:moveTo>
                    <a:lnTo>
                      <a:pt x="327" y="505"/>
                    </a:lnTo>
                    <a:lnTo>
                      <a:pt x="334" y="487"/>
                    </a:lnTo>
                    <a:lnTo>
                      <a:pt x="343" y="490"/>
                    </a:lnTo>
                    <a:lnTo>
                      <a:pt x="337" y="509"/>
                    </a:lnTo>
                    <a:close/>
                    <a:moveTo>
                      <a:pt x="327" y="505"/>
                    </a:moveTo>
                    <a:lnTo>
                      <a:pt x="327" y="505"/>
                    </a:lnTo>
                    <a:lnTo>
                      <a:pt x="326" y="504"/>
                    </a:lnTo>
                    <a:lnTo>
                      <a:pt x="331" y="497"/>
                    </a:lnTo>
                    <a:lnTo>
                      <a:pt x="327" y="505"/>
                    </a:lnTo>
                    <a:close/>
                    <a:moveTo>
                      <a:pt x="326" y="504"/>
                    </a:moveTo>
                    <a:lnTo>
                      <a:pt x="320" y="501"/>
                    </a:lnTo>
                    <a:lnTo>
                      <a:pt x="328" y="484"/>
                    </a:lnTo>
                    <a:lnTo>
                      <a:pt x="335" y="488"/>
                    </a:lnTo>
                    <a:lnTo>
                      <a:pt x="326" y="504"/>
                    </a:lnTo>
                    <a:close/>
                    <a:moveTo>
                      <a:pt x="320" y="501"/>
                    </a:moveTo>
                    <a:lnTo>
                      <a:pt x="314" y="498"/>
                    </a:lnTo>
                    <a:lnTo>
                      <a:pt x="322" y="481"/>
                    </a:lnTo>
                    <a:lnTo>
                      <a:pt x="328" y="484"/>
                    </a:lnTo>
                    <a:lnTo>
                      <a:pt x="320" y="501"/>
                    </a:lnTo>
                    <a:close/>
                    <a:moveTo>
                      <a:pt x="314" y="498"/>
                    </a:moveTo>
                    <a:lnTo>
                      <a:pt x="308" y="495"/>
                    </a:lnTo>
                    <a:lnTo>
                      <a:pt x="308" y="490"/>
                    </a:lnTo>
                    <a:lnTo>
                      <a:pt x="317" y="490"/>
                    </a:lnTo>
                    <a:lnTo>
                      <a:pt x="314" y="498"/>
                    </a:lnTo>
                    <a:close/>
                    <a:moveTo>
                      <a:pt x="308" y="490"/>
                    </a:moveTo>
                    <a:lnTo>
                      <a:pt x="308" y="487"/>
                    </a:lnTo>
                    <a:lnTo>
                      <a:pt x="327" y="487"/>
                    </a:lnTo>
                    <a:lnTo>
                      <a:pt x="327" y="490"/>
                    </a:lnTo>
                    <a:lnTo>
                      <a:pt x="308" y="4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18" name="Freeform 1510">
                <a:extLst>
                  <a:ext uri="{FF2B5EF4-FFF2-40B4-BE49-F238E27FC236}">
                    <a16:creationId xmlns:a16="http://schemas.microsoft.com/office/drawing/2014/main" id="{62BB4AA5-D81A-4E66-811B-0F27631C6150}"/>
                  </a:ext>
                </a:extLst>
              </p:cNvPr>
              <p:cNvSpPr>
                <a:spLocks/>
              </p:cNvSpPr>
              <p:nvPr/>
            </p:nvSpPr>
            <p:spPr bwMode="auto">
              <a:xfrm>
                <a:off x="2166" y="1275"/>
                <a:ext cx="351" cy="350"/>
              </a:xfrm>
              <a:custGeom>
                <a:avLst/>
                <a:gdLst>
                  <a:gd name="T0" fmla="*/ 21 w 1405"/>
                  <a:gd name="T1" fmla="*/ 9 h 1403"/>
                  <a:gd name="T2" fmla="*/ 34 w 1405"/>
                  <a:gd name="T3" fmla="*/ 2 h 1403"/>
                  <a:gd name="T4" fmla="*/ 44 w 1405"/>
                  <a:gd name="T5" fmla="*/ 1 h 1403"/>
                  <a:gd name="T6" fmla="*/ 53 w 1405"/>
                  <a:gd name="T7" fmla="*/ 7 h 1403"/>
                  <a:gd name="T8" fmla="*/ 64 w 1405"/>
                  <a:gd name="T9" fmla="*/ 20 h 1403"/>
                  <a:gd name="T10" fmla="*/ 77 w 1405"/>
                  <a:gd name="T11" fmla="*/ 39 h 1403"/>
                  <a:gd name="T12" fmla="*/ 94 w 1405"/>
                  <a:gd name="T13" fmla="*/ 67 h 1403"/>
                  <a:gd name="T14" fmla="*/ 117 w 1405"/>
                  <a:gd name="T15" fmla="*/ 99 h 1403"/>
                  <a:gd name="T16" fmla="*/ 143 w 1405"/>
                  <a:gd name="T17" fmla="*/ 134 h 1403"/>
                  <a:gd name="T18" fmla="*/ 174 w 1405"/>
                  <a:gd name="T19" fmla="*/ 167 h 1403"/>
                  <a:gd name="T20" fmla="*/ 220 w 1405"/>
                  <a:gd name="T21" fmla="*/ 204 h 1403"/>
                  <a:gd name="T22" fmla="*/ 265 w 1405"/>
                  <a:gd name="T23" fmla="*/ 239 h 1403"/>
                  <a:gd name="T24" fmla="*/ 295 w 1405"/>
                  <a:gd name="T25" fmla="*/ 263 h 1403"/>
                  <a:gd name="T26" fmla="*/ 316 w 1405"/>
                  <a:gd name="T27" fmla="*/ 282 h 1403"/>
                  <a:gd name="T28" fmla="*/ 333 w 1405"/>
                  <a:gd name="T29" fmla="*/ 298 h 1403"/>
                  <a:gd name="T30" fmla="*/ 346 w 1405"/>
                  <a:gd name="T31" fmla="*/ 312 h 1403"/>
                  <a:gd name="T32" fmla="*/ 351 w 1405"/>
                  <a:gd name="T33" fmla="*/ 321 h 1403"/>
                  <a:gd name="T34" fmla="*/ 351 w 1405"/>
                  <a:gd name="T35" fmla="*/ 328 h 1403"/>
                  <a:gd name="T36" fmla="*/ 347 w 1405"/>
                  <a:gd name="T37" fmla="*/ 334 h 1403"/>
                  <a:gd name="T38" fmla="*/ 344 w 1405"/>
                  <a:gd name="T39" fmla="*/ 340 h 1403"/>
                  <a:gd name="T40" fmla="*/ 336 w 1405"/>
                  <a:gd name="T41" fmla="*/ 345 h 1403"/>
                  <a:gd name="T42" fmla="*/ 325 w 1405"/>
                  <a:gd name="T43" fmla="*/ 350 h 1403"/>
                  <a:gd name="T44" fmla="*/ 314 w 1405"/>
                  <a:gd name="T45" fmla="*/ 349 h 1403"/>
                  <a:gd name="T46" fmla="*/ 302 w 1405"/>
                  <a:gd name="T47" fmla="*/ 343 h 1403"/>
                  <a:gd name="T48" fmla="*/ 289 w 1405"/>
                  <a:gd name="T49" fmla="*/ 331 h 1403"/>
                  <a:gd name="T50" fmla="*/ 270 w 1405"/>
                  <a:gd name="T51" fmla="*/ 312 h 1403"/>
                  <a:gd name="T52" fmla="*/ 239 w 1405"/>
                  <a:gd name="T53" fmla="*/ 288 h 1403"/>
                  <a:gd name="T54" fmla="*/ 203 w 1405"/>
                  <a:gd name="T55" fmla="*/ 262 h 1403"/>
                  <a:gd name="T56" fmla="*/ 168 w 1405"/>
                  <a:gd name="T57" fmla="*/ 239 h 1403"/>
                  <a:gd name="T58" fmla="*/ 142 w 1405"/>
                  <a:gd name="T59" fmla="*/ 222 h 1403"/>
                  <a:gd name="T60" fmla="*/ 123 w 1405"/>
                  <a:gd name="T61" fmla="*/ 206 h 1403"/>
                  <a:gd name="T62" fmla="*/ 95 w 1405"/>
                  <a:gd name="T63" fmla="*/ 175 h 1403"/>
                  <a:gd name="T64" fmla="*/ 67 w 1405"/>
                  <a:gd name="T65" fmla="*/ 139 h 1403"/>
                  <a:gd name="T66" fmla="*/ 40 w 1405"/>
                  <a:gd name="T67" fmla="*/ 105 h 1403"/>
                  <a:gd name="T68" fmla="*/ 20 w 1405"/>
                  <a:gd name="T69" fmla="*/ 79 h 1403"/>
                  <a:gd name="T70" fmla="*/ 11 w 1405"/>
                  <a:gd name="T71" fmla="*/ 66 h 1403"/>
                  <a:gd name="T72" fmla="*/ 5 w 1405"/>
                  <a:gd name="T73" fmla="*/ 57 h 1403"/>
                  <a:gd name="T74" fmla="*/ 1 w 1405"/>
                  <a:gd name="T75" fmla="*/ 46 h 1403"/>
                  <a:gd name="T76" fmla="*/ 1 w 1405"/>
                  <a:gd name="T77" fmla="*/ 34 h 1403"/>
                  <a:gd name="T78" fmla="*/ 7 w 1405"/>
                  <a:gd name="T79" fmla="*/ 21 h 140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405"/>
                  <a:gd name="T121" fmla="*/ 0 h 1403"/>
                  <a:gd name="T122" fmla="*/ 1405 w 1405"/>
                  <a:gd name="T123" fmla="*/ 1403 h 140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405" h="1403">
                    <a:moveTo>
                      <a:pt x="54" y="61"/>
                    </a:moveTo>
                    <a:lnTo>
                      <a:pt x="86" y="36"/>
                    </a:lnTo>
                    <a:lnTo>
                      <a:pt x="115" y="17"/>
                    </a:lnTo>
                    <a:lnTo>
                      <a:pt x="137" y="7"/>
                    </a:lnTo>
                    <a:lnTo>
                      <a:pt x="157" y="0"/>
                    </a:lnTo>
                    <a:lnTo>
                      <a:pt x="176" y="4"/>
                    </a:lnTo>
                    <a:lnTo>
                      <a:pt x="194" y="14"/>
                    </a:lnTo>
                    <a:lnTo>
                      <a:pt x="213" y="29"/>
                    </a:lnTo>
                    <a:lnTo>
                      <a:pt x="233" y="51"/>
                    </a:lnTo>
                    <a:lnTo>
                      <a:pt x="255" y="80"/>
                    </a:lnTo>
                    <a:lnTo>
                      <a:pt x="280" y="115"/>
                    </a:lnTo>
                    <a:lnTo>
                      <a:pt x="309" y="157"/>
                    </a:lnTo>
                    <a:lnTo>
                      <a:pt x="344" y="208"/>
                    </a:lnTo>
                    <a:lnTo>
                      <a:pt x="378" y="267"/>
                    </a:lnTo>
                    <a:lnTo>
                      <a:pt x="424" y="331"/>
                    </a:lnTo>
                    <a:lnTo>
                      <a:pt x="468" y="398"/>
                    </a:lnTo>
                    <a:lnTo>
                      <a:pt x="518" y="468"/>
                    </a:lnTo>
                    <a:lnTo>
                      <a:pt x="573" y="538"/>
                    </a:lnTo>
                    <a:lnTo>
                      <a:pt x="633" y="605"/>
                    </a:lnTo>
                    <a:lnTo>
                      <a:pt x="697" y="669"/>
                    </a:lnTo>
                    <a:lnTo>
                      <a:pt x="763" y="726"/>
                    </a:lnTo>
                    <a:lnTo>
                      <a:pt x="881" y="817"/>
                    </a:lnTo>
                    <a:lnTo>
                      <a:pt x="976" y="894"/>
                    </a:lnTo>
                    <a:lnTo>
                      <a:pt x="1059" y="957"/>
                    </a:lnTo>
                    <a:lnTo>
                      <a:pt x="1126" y="1011"/>
                    </a:lnTo>
                    <a:lnTo>
                      <a:pt x="1180" y="1056"/>
                    </a:lnTo>
                    <a:lnTo>
                      <a:pt x="1224" y="1094"/>
                    </a:lnTo>
                    <a:lnTo>
                      <a:pt x="1263" y="1129"/>
                    </a:lnTo>
                    <a:lnTo>
                      <a:pt x="1297" y="1161"/>
                    </a:lnTo>
                    <a:lnTo>
                      <a:pt x="1332" y="1196"/>
                    </a:lnTo>
                    <a:lnTo>
                      <a:pt x="1367" y="1231"/>
                    </a:lnTo>
                    <a:lnTo>
                      <a:pt x="1386" y="1250"/>
                    </a:lnTo>
                    <a:lnTo>
                      <a:pt x="1396" y="1266"/>
                    </a:lnTo>
                    <a:lnTo>
                      <a:pt x="1403" y="1285"/>
                    </a:lnTo>
                    <a:lnTo>
                      <a:pt x="1405" y="1297"/>
                    </a:lnTo>
                    <a:lnTo>
                      <a:pt x="1403" y="1314"/>
                    </a:lnTo>
                    <a:lnTo>
                      <a:pt x="1396" y="1326"/>
                    </a:lnTo>
                    <a:lnTo>
                      <a:pt x="1389" y="1339"/>
                    </a:lnTo>
                    <a:lnTo>
                      <a:pt x="1383" y="1349"/>
                    </a:lnTo>
                    <a:lnTo>
                      <a:pt x="1377" y="1361"/>
                    </a:lnTo>
                    <a:lnTo>
                      <a:pt x="1367" y="1371"/>
                    </a:lnTo>
                    <a:lnTo>
                      <a:pt x="1345" y="1383"/>
                    </a:lnTo>
                    <a:lnTo>
                      <a:pt x="1323" y="1396"/>
                    </a:lnTo>
                    <a:lnTo>
                      <a:pt x="1300" y="1403"/>
                    </a:lnTo>
                    <a:lnTo>
                      <a:pt x="1278" y="1403"/>
                    </a:lnTo>
                    <a:lnTo>
                      <a:pt x="1256" y="1400"/>
                    </a:lnTo>
                    <a:lnTo>
                      <a:pt x="1234" y="1390"/>
                    </a:lnTo>
                    <a:lnTo>
                      <a:pt x="1209" y="1374"/>
                    </a:lnTo>
                    <a:lnTo>
                      <a:pt x="1183" y="1351"/>
                    </a:lnTo>
                    <a:lnTo>
                      <a:pt x="1155" y="1326"/>
                    </a:lnTo>
                    <a:lnTo>
                      <a:pt x="1123" y="1292"/>
                    </a:lnTo>
                    <a:lnTo>
                      <a:pt x="1081" y="1250"/>
                    </a:lnTo>
                    <a:lnTo>
                      <a:pt x="1025" y="1206"/>
                    </a:lnTo>
                    <a:lnTo>
                      <a:pt x="957" y="1155"/>
                    </a:lnTo>
                    <a:lnTo>
                      <a:pt x="888" y="1104"/>
                    </a:lnTo>
                    <a:lnTo>
                      <a:pt x="814" y="1052"/>
                    </a:lnTo>
                    <a:lnTo>
                      <a:pt x="741" y="1005"/>
                    </a:lnTo>
                    <a:lnTo>
                      <a:pt x="672" y="957"/>
                    </a:lnTo>
                    <a:lnTo>
                      <a:pt x="614" y="919"/>
                    </a:lnTo>
                    <a:lnTo>
                      <a:pt x="569" y="888"/>
                    </a:lnTo>
                    <a:lnTo>
                      <a:pt x="538" y="865"/>
                    </a:lnTo>
                    <a:lnTo>
                      <a:pt x="493" y="824"/>
                    </a:lnTo>
                    <a:lnTo>
                      <a:pt x="439" y="767"/>
                    </a:lnTo>
                    <a:lnTo>
                      <a:pt x="382" y="703"/>
                    </a:lnTo>
                    <a:lnTo>
                      <a:pt x="324" y="630"/>
                    </a:lnTo>
                    <a:lnTo>
                      <a:pt x="267" y="557"/>
                    </a:lnTo>
                    <a:lnTo>
                      <a:pt x="211" y="487"/>
                    </a:lnTo>
                    <a:lnTo>
                      <a:pt x="159" y="420"/>
                    </a:lnTo>
                    <a:lnTo>
                      <a:pt x="115" y="360"/>
                    </a:lnTo>
                    <a:lnTo>
                      <a:pt x="80" y="316"/>
                    </a:lnTo>
                    <a:lnTo>
                      <a:pt x="54" y="284"/>
                    </a:lnTo>
                    <a:lnTo>
                      <a:pt x="46" y="265"/>
                    </a:lnTo>
                    <a:lnTo>
                      <a:pt x="32" y="248"/>
                    </a:lnTo>
                    <a:lnTo>
                      <a:pt x="20" y="230"/>
                    </a:lnTo>
                    <a:lnTo>
                      <a:pt x="10" y="208"/>
                    </a:lnTo>
                    <a:lnTo>
                      <a:pt x="4" y="186"/>
                    </a:lnTo>
                    <a:lnTo>
                      <a:pt x="0" y="159"/>
                    </a:lnTo>
                    <a:lnTo>
                      <a:pt x="4" y="137"/>
                    </a:lnTo>
                    <a:lnTo>
                      <a:pt x="14" y="112"/>
                    </a:lnTo>
                    <a:lnTo>
                      <a:pt x="29" y="86"/>
                    </a:lnTo>
                    <a:lnTo>
                      <a:pt x="54" y="61"/>
                    </a:lnTo>
                    <a:close/>
                  </a:path>
                </a:pathLst>
              </a:custGeom>
              <a:solidFill>
                <a:srgbClr val="EC8BD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19" name="Freeform 1511">
                <a:extLst>
                  <a:ext uri="{FF2B5EF4-FFF2-40B4-BE49-F238E27FC236}">
                    <a16:creationId xmlns:a16="http://schemas.microsoft.com/office/drawing/2014/main" id="{B8E5CC14-19C4-40F6-A939-D10C6F11DF2A}"/>
                  </a:ext>
                </a:extLst>
              </p:cNvPr>
              <p:cNvSpPr>
                <a:spLocks noEditPoints="1"/>
              </p:cNvSpPr>
              <p:nvPr/>
            </p:nvSpPr>
            <p:spPr bwMode="auto">
              <a:xfrm>
                <a:off x="2164" y="1272"/>
                <a:ext cx="368" cy="356"/>
              </a:xfrm>
              <a:custGeom>
                <a:avLst/>
                <a:gdLst>
                  <a:gd name="T0" fmla="*/ 32 w 1475"/>
                  <a:gd name="T1" fmla="*/ 9 h 1422"/>
                  <a:gd name="T2" fmla="*/ 36 w 1475"/>
                  <a:gd name="T3" fmla="*/ 2 h 1422"/>
                  <a:gd name="T4" fmla="*/ 41 w 1475"/>
                  <a:gd name="T5" fmla="*/ 3 h 1422"/>
                  <a:gd name="T6" fmla="*/ 52 w 1475"/>
                  <a:gd name="T7" fmla="*/ 4 h 1422"/>
                  <a:gd name="T8" fmla="*/ 52 w 1475"/>
                  <a:gd name="T9" fmla="*/ 4 h 1422"/>
                  <a:gd name="T10" fmla="*/ 62 w 1475"/>
                  <a:gd name="T11" fmla="*/ 14 h 1422"/>
                  <a:gd name="T12" fmla="*/ 68 w 1475"/>
                  <a:gd name="T13" fmla="*/ 21 h 1422"/>
                  <a:gd name="T14" fmla="*/ 70 w 1475"/>
                  <a:gd name="T15" fmla="*/ 33 h 1422"/>
                  <a:gd name="T16" fmla="*/ 99 w 1475"/>
                  <a:gd name="T17" fmla="*/ 68 h 1422"/>
                  <a:gd name="T18" fmla="*/ 99 w 1475"/>
                  <a:gd name="T19" fmla="*/ 68 h 1422"/>
                  <a:gd name="T20" fmla="*/ 117 w 1475"/>
                  <a:gd name="T21" fmla="*/ 103 h 1422"/>
                  <a:gd name="T22" fmla="*/ 133 w 1475"/>
                  <a:gd name="T23" fmla="*/ 118 h 1422"/>
                  <a:gd name="T24" fmla="*/ 143 w 1475"/>
                  <a:gd name="T25" fmla="*/ 139 h 1422"/>
                  <a:gd name="T26" fmla="*/ 174 w 1475"/>
                  <a:gd name="T27" fmla="*/ 171 h 1422"/>
                  <a:gd name="T28" fmla="*/ 191 w 1475"/>
                  <a:gd name="T29" fmla="*/ 186 h 1422"/>
                  <a:gd name="T30" fmla="*/ 245 w 1475"/>
                  <a:gd name="T31" fmla="*/ 228 h 1422"/>
                  <a:gd name="T32" fmla="*/ 268 w 1475"/>
                  <a:gd name="T33" fmla="*/ 240 h 1422"/>
                  <a:gd name="T34" fmla="*/ 283 w 1475"/>
                  <a:gd name="T35" fmla="*/ 256 h 1422"/>
                  <a:gd name="T36" fmla="*/ 309 w 1475"/>
                  <a:gd name="T37" fmla="*/ 274 h 1422"/>
                  <a:gd name="T38" fmla="*/ 309 w 1475"/>
                  <a:gd name="T39" fmla="*/ 275 h 1422"/>
                  <a:gd name="T40" fmla="*/ 326 w 1475"/>
                  <a:gd name="T41" fmla="*/ 293 h 1422"/>
                  <a:gd name="T42" fmla="*/ 345 w 1475"/>
                  <a:gd name="T43" fmla="*/ 309 h 1422"/>
                  <a:gd name="T44" fmla="*/ 345 w 1475"/>
                  <a:gd name="T45" fmla="*/ 309 h 1422"/>
                  <a:gd name="T46" fmla="*/ 353 w 1475"/>
                  <a:gd name="T47" fmla="*/ 319 h 1422"/>
                  <a:gd name="T48" fmla="*/ 355 w 1475"/>
                  <a:gd name="T49" fmla="*/ 324 h 1422"/>
                  <a:gd name="T50" fmla="*/ 351 w 1475"/>
                  <a:gd name="T51" fmla="*/ 327 h 1422"/>
                  <a:gd name="T52" fmla="*/ 351 w 1475"/>
                  <a:gd name="T53" fmla="*/ 339 h 1422"/>
                  <a:gd name="T54" fmla="*/ 351 w 1475"/>
                  <a:gd name="T55" fmla="*/ 339 h 1422"/>
                  <a:gd name="T56" fmla="*/ 348 w 1475"/>
                  <a:gd name="T57" fmla="*/ 345 h 1422"/>
                  <a:gd name="T58" fmla="*/ 345 w 1475"/>
                  <a:gd name="T59" fmla="*/ 348 h 1422"/>
                  <a:gd name="T60" fmla="*/ 337 w 1475"/>
                  <a:gd name="T61" fmla="*/ 347 h 1422"/>
                  <a:gd name="T62" fmla="*/ 327 w 1475"/>
                  <a:gd name="T63" fmla="*/ 356 h 1422"/>
                  <a:gd name="T64" fmla="*/ 321 w 1475"/>
                  <a:gd name="T65" fmla="*/ 356 h 1422"/>
                  <a:gd name="T66" fmla="*/ 311 w 1475"/>
                  <a:gd name="T67" fmla="*/ 348 h 1422"/>
                  <a:gd name="T68" fmla="*/ 302 w 1475"/>
                  <a:gd name="T69" fmla="*/ 348 h 1422"/>
                  <a:gd name="T70" fmla="*/ 297 w 1475"/>
                  <a:gd name="T71" fmla="*/ 341 h 1422"/>
                  <a:gd name="T72" fmla="*/ 281 w 1475"/>
                  <a:gd name="T73" fmla="*/ 327 h 1422"/>
                  <a:gd name="T74" fmla="*/ 281 w 1475"/>
                  <a:gd name="T75" fmla="*/ 327 h 1422"/>
                  <a:gd name="T76" fmla="*/ 259 w 1475"/>
                  <a:gd name="T77" fmla="*/ 302 h 1422"/>
                  <a:gd name="T78" fmla="*/ 240 w 1475"/>
                  <a:gd name="T79" fmla="*/ 294 h 1422"/>
                  <a:gd name="T80" fmla="*/ 225 w 1475"/>
                  <a:gd name="T81" fmla="*/ 277 h 1422"/>
                  <a:gd name="T82" fmla="*/ 186 w 1475"/>
                  <a:gd name="T83" fmla="*/ 256 h 1422"/>
                  <a:gd name="T84" fmla="*/ 168 w 1475"/>
                  <a:gd name="T85" fmla="*/ 244 h 1422"/>
                  <a:gd name="T86" fmla="*/ 157 w 1475"/>
                  <a:gd name="T87" fmla="*/ 231 h 1422"/>
                  <a:gd name="T88" fmla="*/ 135 w 1475"/>
                  <a:gd name="T89" fmla="*/ 221 h 1422"/>
                  <a:gd name="T90" fmla="*/ 124 w 1475"/>
                  <a:gd name="T91" fmla="*/ 211 h 1422"/>
                  <a:gd name="T92" fmla="*/ 99 w 1475"/>
                  <a:gd name="T93" fmla="*/ 177 h 1422"/>
                  <a:gd name="T94" fmla="*/ 82 w 1475"/>
                  <a:gd name="T95" fmla="*/ 161 h 1422"/>
                  <a:gd name="T96" fmla="*/ 71 w 1475"/>
                  <a:gd name="T97" fmla="*/ 140 h 1422"/>
                  <a:gd name="T98" fmla="*/ 40 w 1475"/>
                  <a:gd name="T99" fmla="*/ 109 h 1422"/>
                  <a:gd name="T100" fmla="*/ 33 w 1475"/>
                  <a:gd name="T101" fmla="*/ 91 h 1422"/>
                  <a:gd name="T102" fmla="*/ 18 w 1475"/>
                  <a:gd name="T103" fmla="*/ 72 h 1422"/>
                  <a:gd name="T104" fmla="*/ 15 w 1475"/>
                  <a:gd name="T105" fmla="*/ 67 h 1422"/>
                  <a:gd name="T106" fmla="*/ 10 w 1475"/>
                  <a:gd name="T107" fmla="*/ 65 h 1422"/>
                  <a:gd name="T108" fmla="*/ 2 w 1475"/>
                  <a:gd name="T109" fmla="*/ 55 h 1422"/>
                  <a:gd name="T110" fmla="*/ 2 w 1475"/>
                  <a:gd name="T111" fmla="*/ 55 h 1422"/>
                  <a:gd name="T112" fmla="*/ 0 w 1475"/>
                  <a:gd name="T113" fmla="*/ 42 h 1422"/>
                  <a:gd name="T114" fmla="*/ 1 w 1475"/>
                  <a:gd name="T115" fmla="*/ 36 h 1422"/>
                  <a:gd name="T116" fmla="*/ 7 w 1475"/>
                  <a:gd name="T117" fmla="*/ 32 h 142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475"/>
                  <a:gd name="T178" fmla="*/ 0 h 1422"/>
                  <a:gd name="T179" fmla="*/ 1475 w 1475"/>
                  <a:gd name="T180" fmla="*/ 1422 h 142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475" h="1422">
                    <a:moveTo>
                      <a:pt x="58" y="63"/>
                    </a:moveTo>
                    <a:lnTo>
                      <a:pt x="90" y="38"/>
                    </a:lnTo>
                    <a:lnTo>
                      <a:pt x="102" y="53"/>
                    </a:lnTo>
                    <a:lnTo>
                      <a:pt x="70" y="79"/>
                    </a:lnTo>
                    <a:lnTo>
                      <a:pt x="58" y="63"/>
                    </a:lnTo>
                    <a:close/>
                    <a:moveTo>
                      <a:pt x="90" y="38"/>
                    </a:moveTo>
                    <a:lnTo>
                      <a:pt x="90" y="38"/>
                    </a:lnTo>
                    <a:lnTo>
                      <a:pt x="95" y="46"/>
                    </a:lnTo>
                    <a:lnTo>
                      <a:pt x="90" y="38"/>
                    </a:lnTo>
                    <a:close/>
                    <a:moveTo>
                      <a:pt x="90" y="38"/>
                    </a:moveTo>
                    <a:lnTo>
                      <a:pt x="118" y="19"/>
                    </a:lnTo>
                    <a:lnTo>
                      <a:pt x="129" y="35"/>
                    </a:lnTo>
                    <a:lnTo>
                      <a:pt x="101" y="53"/>
                    </a:lnTo>
                    <a:lnTo>
                      <a:pt x="90" y="38"/>
                    </a:lnTo>
                    <a:close/>
                    <a:moveTo>
                      <a:pt x="118" y="19"/>
                    </a:moveTo>
                    <a:lnTo>
                      <a:pt x="120" y="18"/>
                    </a:lnTo>
                    <a:lnTo>
                      <a:pt x="121" y="18"/>
                    </a:lnTo>
                    <a:lnTo>
                      <a:pt x="124" y="27"/>
                    </a:lnTo>
                    <a:lnTo>
                      <a:pt x="118" y="19"/>
                    </a:lnTo>
                    <a:close/>
                    <a:moveTo>
                      <a:pt x="121" y="18"/>
                    </a:moveTo>
                    <a:lnTo>
                      <a:pt x="143" y="8"/>
                    </a:lnTo>
                    <a:lnTo>
                      <a:pt x="150" y="26"/>
                    </a:lnTo>
                    <a:lnTo>
                      <a:pt x="128" y="36"/>
                    </a:lnTo>
                    <a:lnTo>
                      <a:pt x="121" y="18"/>
                    </a:lnTo>
                    <a:close/>
                    <a:moveTo>
                      <a:pt x="143" y="8"/>
                    </a:moveTo>
                    <a:lnTo>
                      <a:pt x="143" y="8"/>
                    </a:lnTo>
                    <a:lnTo>
                      <a:pt x="144" y="8"/>
                    </a:lnTo>
                    <a:lnTo>
                      <a:pt x="146" y="17"/>
                    </a:lnTo>
                    <a:lnTo>
                      <a:pt x="143" y="8"/>
                    </a:lnTo>
                    <a:close/>
                    <a:moveTo>
                      <a:pt x="144" y="8"/>
                    </a:moveTo>
                    <a:lnTo>
                      <a:pt x="163" y="2"/>
                    </a:lnTo>
                    <a:lnTo>
                      <a:pt x="168" y="20"/>
                    </a:lnTo>
                    <a:lnTo>
                      <a:pt x="149" y="26"/>
                    </a:lnTo>
                    <a:lnTo>
                      <a:pt x="144" y="8"/>
                    </a:lnTo>
                    <a:close/>
                    <a:moveTo>
                      <a:pt x="163" y="2"/>
                    </a:moveTo>
                    <a:lnTo>
                      <a:pt x="165" y="0"/>
                    </a:lnTo>
                    <a:lnTo>
                      <a:pt x="167" y="2"/>
                    </a:lnTo>
                    <a:lnTo>
                      <a:pt x="166" y="10"/>
                    </a:lnTo>
                    <a:lnTo>
                      <a:pt x="163" y="2"/>
                    </a:lnTo>
                    <a:close/>
                    <a:moveTo>
                      <a:pt x="167" y="2"/>
                    </a:moveTo>
                    <a:lnTo>
                      <a:pt x="186" y="5"/>
                    </a:lnTo>
                    <a:lnTo>
                      <a:pt x="182" y="24"/>
                    </a:lnTo>
                    <a:lnTo>
                      <a:pt x="164" y="20"/>
                    </a:lnTo>
                    <a:lnTo>
                      <a:pt x="167" y="2"/>
                    </a:lnTo>
                    <a:close/>
                    <a:moveTo>
                      <a:pt x="186" y="5"/>
                    </a:moveTo>
                    <a:lnTo>
                      <a:pt x="188" y="5"/>
                    </a:lnTo>
                    <a:lnTo>
                      <a:pt x="189" y="5"/>
                    </a:lnTo>
                    <a:lnTo>
                      <a:pt x="185" y="14"/>
                    </a:lnTo>
                    <a:lnTo>
                      <a:pt x="186" y="5"/>
                    </a:lnTo>
                    <a:close/>
                    <a:moveTo>
                      <a:pt x="189" y="5"/>
                    </a:moveTo>
                    <a:lnTo>
                      <a:pt x="208" y="15"/>
                    </a:lnTo>
                    <a:lnTo>
                      <a:pt x="199" y="32"/>
                    </a:lnTo>
                    <a:lnTo>
                      <a:pt x="180" y="23"/>
                    </a:lnTo>
                    <a:lnTo>
                      <a:pt x="189" y="5"/>
                    </a:lnTo>
                    <a:close/>
                    <a:moveTo>
                      <a:pt x="208" y="15"/>
                    </a:moveTo>
                    <a:lnTo>
                      <a:pt x="209" y="16"/>
                    </a:lnTo>
                    <a:lnTo>
                      <a:pt x="210" y="16"/>
                    </a:lnTo>
                    <a:lnTo>
                      <a:pt x="203" y="24"/>
                    </a:lnTo>
                    <a:lnTo>
                      <a:pt x="208" y="15"/>
                    </a:lnTo>
                    <a:close/>
                    <a:moveTo>
                      <a:pt x="210" y="16"/>
                    </a:moveTo>
                    <a:lnTo>
                      <a:pt x="229" y="32"/>
                    </a:lnTo>
                    <a:lnTo>
                      <a:pt x="217" y="47"/>
                    </a:lnTo>
                    <a:lnTo>
                      <a:pt x="198" y="31"/>
                    </a:lnTo>
                    <a:lnTo>
                      <a:pt x="210" y="16"/>
                    </a:lnTo>
                    <a:close/>
                    <a:moveTo>
                      <a:pt x="229" y="32"/>
                    </a:moveTo>
                    <a:lnTo>
                      <a:pt x="230" y="32"/>
                    </a:lnTo>
                    <a:lnTo>
                      <a:pt x="230" y="34"/>
                    </a:lnTo>
                    <a:lnTo>
                      <a:pt x="222" y="39"/>
                    </a:lnTo>
                    <a:lnTo>
                      <a:pt x="229" y="32"/>
                    </a:lnTo>
                    <a:close/>
                    <a:moveTo>
                      <a:pt x="230" y="34"/>
                    </a:moveTo>
                    <a:lnTo>
                      <a:pt x="249" y="56"/>
                    </a:lnTo>
                    <a:lnTo>
                      <a:pt x="234" y="68"/>
                    </a:lnTo>
                    <a:lnTo>
                      <a:pt x="215" y="46"/>
                    </a:lnTo>
                    <a:lnTo>
                      <a:pt x="230" y="34"/>
                    </a:lnTo>
                    <a:close/>
                    <a:moveTo>
                      <a:pt x="249" y="56"/>
                    </a:moveTo>
                    <a:lnTo>
                      <a:pt x="250" y="56"/>
                    </a:lnTo>
                    <a:lnTo>
                      <a:pt x="242" y="61"/>
                    </a:lnTo>
                    <a:lnTo>
                      <a:pt x="249" y="56"/>
                    </a:lnTo>
                    <a:close/>
                    <a:moveTo>
                      <a:pt x="250" y="56"/>
                    </a:moveTo>
                    <a:lnTo>
                      <a:pt x="272" y="84"/>
                    </a:lnTo>
                    <a:lnTo>
                      <a:pt x="256" y="96"/>
                    </a:lnTo>
                    <a:lnTo>
                      <a:pt x="234" y="68"/>
                    </a:lnTo>
                    <a:lnTo>
                      <a:pt x="250" y="56"/>
                    </a:lnTo>
                    <a:close/>
                    <a:moveTo>
                      <a:pt x="272" y="84"/>
                    </a:moveTo>
                    <a:lnTo>
                      <a:pt x="272" y="84"/>
                    </a:lnTo>
                    <a:lnTo>
                      <a:pt x="264" y="90"/>
                    </a:lnTo>
                    <a:lnTo>
                      <a:pt x="272" y="84"/>
                    </a:lnTo>
                    <a:close/>
                    <a:moveTo>
                      <a:pt x="272" y="84"/>
                    </a:moveTo>
                    <a:lnTo>
                      <a:pt x="297" y="120"/>
                    </a:lnTo>
                    <a:lnTo>
                      <a:pt x="282" y="131"/>
                    </a:lnTo>
                    <a:lnTo>
                      <a:pt x="256" y="95"/>
                    </a:lnTo>
                    <a:lnTo>
                      <a:pt x="272" y="84"/>
                    </a:lnTo>
                    <a:close/>
                    <a:moveTo>
                      <a:pt x="297" y="120"/>
                    </a:moveTo>
                    <a:lnTo>
                      <a:pt x="297" y="121"/>
                    </a:lnTo>
                    <a:lnTo>
                      <a:pt x="297" y="120"/>
                    </a:lnTo>
                    <a:lnTo>
                      <a:pt x="289" y="125"/>
                    </a:lnTo>
                    <a:lnTo>
                      <a:pt x="297" y="120"/>
                    </a:lnTo>
                    <a:close/>
                    <a:moveTo>
                      <a:pt x="297" y="120"/>
                    </a:moveTo>
                    <a:lnTo>
                      <a:pt x="326" y="161"/>
                    </a:lnTo>
                    <a:lnTo>
                      <a:pt x="310" y="171"/>
                    </a:lnTo>
                    <a:lnTo>
                      <a:pt x="282" y="131"/>
                    </a:lnTo>
                    <a:lnTo>
                      <a:pt x="297" y="120"/>
                    </a:lnTo>
                    <a:close/>
                    <a:moveTo>
                      <a:pt x="326" y="161"/>
                    </a:moveTo>
                    <a:lnTo>
                      <a:pt x="361" y="212"/>
                    </a:lnTo>
                    <a:lnTo>
                      <a:pt x="346" y="223"/>
                    </a:lnTo>
                    <a:lnTo>
                      <a:pt x="310" y="171"/>
                    </a:lnTo>
                    <a:lnTo>
                      <a:pt x="326" y="161"/>
                    </a:lnTo>
                    <a:close/>
                    <a:moveTo>
                      <a:pt x="361" y="212"/>
                    </a:moveTo>
                    <a:lnTo>
                      <a:pt x="361" y="212"/>
                    </a:lnTo>
                    <a:lnTo>
                      <a:pt x="353" y="218"/>
                    </a:lnTo>
                    <a:lnTo>
                      <a:pt x="361" y="212"/>
                    </a:lnTo>
                    <a:close/>
                    <a:moveTo>
                      <a:pt x="361" y="212"/>
                    </a:moveTo>
                    <a:lnTo>
                      <a:pt x="396" y="273"/>
                    </a:lnTo>
                    <a:lnTo>
                      <a:pt x="380" y="283"/>
                    </a:lnTo>
                    <a:lnTo>
                      <a:pt x="344" y="222"/>
                    </a:lnTo>
                    <a:lnTo>
                      <a:pt x="361" y="212"/>
                    </a:lnTo>
                    <a:close/>
                    <a:moveTo>
                      <a:pt x="380" y="283"/>
                    </a:moveTo>
                    <a:lnTo>
                      <a:pt x="380" y="283"/>
                    </a:lnTo>
                    <a:lnTo>
                      <a:pt x="387" y="277"/>
                    </a:lnTo>
                    <a:lnTo>
                      <a:pt x="380" y="283"/>
                    </a:lnTo>
                    <a:close/>
                    <a:moveTo>
                      <a:pt x="395" y="273"/>
                    </a:moveTo>
                    <a:lnTo>
                      <a:pt x="440" y="336"/>
                    </a:lnTo>
                    <a:lnTo>
                      <a:pt x="425" y="347"/>
                    </a:lnTo>
                    <a:lnTo>
                      <a:pt x="380" y="283"/>
                    </a:lnTo>
                    <a:lnTo>
                      <a:pt x="395" y="273"/>
                    </a:lnTo>
                    <a:close/>
                    <a:moveTo>
                      <a:pt x="440" y="336"/>
                    </a:moveTo>
                    <a:lnTo>
                      <a:pt x="440" y="337"/>
                    </a:lnTo>
                    <a:lnTo>
                      <a:pt x="440" y="336"/>
                    </a:lnTo>
                    <a:lnTo>
                      <a:pt x="433" y="341"/>
                    </a:lnTo>
                    <a:lnTo>
                      <a:pt x="440" y="336"/>
                    </a:lnTo>
                    <a:close/>
                    <a:moveTo>
                      <a:pt x="440" y="336"/>
                    </a:moveTo>
                    <a:lnTo>
                      <a:pt x="484" y="403"/>
                    </a:lnTo>
                    <a:lnTo>
                      <a:pt x="469" y="413"/>
                    </a:lnTo>
                    <a:lnTo>
                      <a:pt x="425" y="347"/>
                    </a:lnTo>
                    <a:lnTo>
                      <a:pt x="440" y="336"/>
                    </a:lnTo>
                    <a:close/>
                    <a:moveTo>
                      <a:pt x="469" y="414"/>
                    </a:moveTo>
                    <a:lnTo>
                      <a:pt x="469" y="413"/>
                    </a:lnTo>
                    <a:lnTo>
                      <a:pt x="477" y="408"/>
                    </a:lnTo>
                    <a:lnTo>
                      <a:pt x="469" y="414"/>
                    </a:lnTo>
                    <a:close/>
                    <a:moveTo>
                      <a:pt x="484" y="403"/>
                    </a:moveTo>
                    <a:lnTo>
                      <a:pt x="535" y="472"/>
                    </a:lnTo>
                    <a:lnTo>
                      <a:pt x="520" y="483"/>
                    </a:lnTo>
                    <a:lnTo>
                      <a:pt x="469" y="414"/>
                    </a:lnTo>
                    <a:lnTo>
                      <a:pt x="484" y="403"/>
                    </a:lnTo>
                    <a:close/>
                    <a:moveTo>
                      <a:pt x="520" y="483"/>
                    </a:moveTo>
                    <a:lnTo>
                      <a:pt x="520" y="483"/>
                    </a:lnTo>
                    <a:lnTo>
                      <a:pt x="527" y="478"/>
                    </a:lnTo>
                    <a:lnTo>
                      <a:pt x="520" y="483"/>
                    </a:lnTo>
                    <a:close/>
                    <a:moveTo>
                      <a:pt x="535" y="472"/>
                    </a:moveTo>
                    <a:lnTo>
                      <a:pt x="589" y="542"/>
                    </a:lnTo>
                    <a:lnTo>
                      <a:pt x="574" y="554"/>
                    </a:lnTo>
                    <a:lnTo>
                      <a:pt x="520" y="483"/>
                    </a:lnTo>
                    <a:lnTo>
                      <a:pt x="535" y="472"/>
                    </a:lnTo>
                    <a:close/>
                    <a:moveTo>
                      <a:pt x="575" y="554"/>
                    </a:moveTo>
                    <a:lnTo>
                      <a:pt x="575" y="554"/>
                    </a:lnTo>
                    <a:lnTo>
                      <a:pt x="574" y="554"/>
                    </a:lnTo>
                    <a:lnTo>
                      <a:pt x="582" y="548"/>
                    </a:lnTo>
                    <a:lnTo>
                      <a:pt x="575" y="554"/>
                    </a:lnTo>
                    <a:close/>
                    <a:moveTo>
                      <a:pt x="589" y="542"/>
                    </a:moveTo>
                    <a:lnTo>
                      <a:pt x="649" y="608"/>
                    </a:lnTo>
                    <a:lnTo>
                      <a:pt x="636" y="621"/>
                    </a:lnTo>
                    <a:lnTo>
                      <a:pt x="575" y="554"/>
                    </a:lnTo>
                    <a:lnTo>
                      <a:pt x="589" y="542"/>
                    </a:lnTo>
                    <a:close/>
                    <a:moveTo>
                      <a:pt x="636" y="621"/>
                    </a:moveTo>
                    <a:lnTo>
                      <a:pt x="636" y="621"/>
                    </a:lnTo>
                    <a:lnTo>
                      <a:pt x="642" y="615"/>
                    </a:lnTo>
                    <a:lnTo>
                      <a:pt x="636" y="621"/>
                    </a:lnTo>
                    <a:close/>
                    <a:moveTo>
                      <a:pt x="649" y="608"/>
                    </a:moveTo>
                    <a:lnTo>
                      <a:pt x="713" y="672"/>
                    </a:lnTo>
                    <a:lnTo>
                      <a:pt x="699" y="685"/>
                    </a:lnTo>
                    <a:lnTo>
                      <a:pt x="636" y="621"/>
                    </a:lnTo>
                    <a:lnTo>
                      <a:pt x="649" y="608"/>
                    </a:lnTo>
                    <a:close/>
                    <a:moveTo>
                      <a:pt x="699" y="685"/>
                    </a:moveTo>
                    <a:lnTo>
                      <a:pt x="699" y="685"/>
                    </a:lnTo>
                    <a:lnTo>
                      <a:pt x="706" y="679"/>
                    </a:lnTo>
                    <a:lnTo>
                      <a:pt x="699" y="685"/>
                    </a:lnTo>
                    <a:close/>
                    <a:moveTo>
                      <a:pt x="712" y="671"/>
                    </a:moveTo>
                    <a:lnTo>
                      <a:pt x="779" y="728"/>
                    </a:lnTo>
                    <a:lnTo>
                      <a:pt x="767" y="743"/>
                    </a:lnTo>
                    <a:lnTo>
                      <a:pt x="699" y="685"/>
                    </a:lnTo>
                    <a:lnTo>
                      <a:pt x="712" y="671"/>
                    </a:lnTo>
                    <a:close/>
                    <a:moveTo>
                      <a:pt x="767" y="743"/>
                    </a:moveTo>
                    <a:lnTo>
                      <a:pt x="766" y="743"/>
                    </a:lnTo>
                    <a:lnTo>
                      <a:pt x="767" y="743"/>
                    </a:lnTo>
                    <a:lnTo>
                      <a:pt x="772" y="736"/>
                    </a:lnTo>
                    <a:lnTo>
                      <a:pt x="767" y="743"/>
                    </a:lnTo>
                    <a:close/>
                    <a:moveTo>
                      <a:pt x="778" y="728"/>
                    </a:moveTo>
                    <a:lnTo>
                      <a:pt x="896" y="820"/>
                    </a:lnTo>
                    <a:lnTo>
                      <a:pt x="885" y="835"/>
                    </a:lnTo>
                    <a:lnTo>
                      <a:pt x="767" y="743"/>
                    </a:lnTo>
                    <a:lnTo>
                      <a:pt x="778" y="728"/>
                    </a:lnTo>
                    <a:close/>
                    <a:moveTo>
                      <a:pt x="896" y="820"/>
                    </a:moveTo>
                    <a:lnTo>
                      <a:pt x="899" y="823"/>
                    </a:lnTo>
                    <a:lnTo>
                      <a:pt x="896" y="820"/>
                    </a:lnTo>
                    <a:lnTo>
                      <a:pt x="890" y="827"/>
                    </a:lnTo>
                    <a:lnTo>
                      <a:pt x="896" y="820"/>
                    </a:lnTo>
                    <a:close/>
                    <a:moveTo>
                      <a:pt x="896" y="820"/>
                    </a:moveTo>
                    <a:lnTo>
                      <a:pt x="992" y="897"/>
                    </a:lnTo>
                    <a:lnTo>
                      <a:pt x="980" y="911"/>
                    </a:lnTo>
                    <a:lnTo>
                      <a:pt x="884" y="835"/>
                    </a:lnTo>
                    <a:lnTo>
                      <a:pt x="896" y="820"/>
                    </a:lnTo>
                    <a:close/>
                    <a:moveTo>
                      <a:pt x="980" y="911"/>
                    </a:moveTo>
                    <a:lnTo>
                      <a:pt x="978" y="910"/>
                    </a:lnTo>
                    <a:lnTo>
                      <a:pt x="980" y="911"/>
                    </a:lnTo>
                    <a:lnTo>
                      <a:pt x="985" y="904"/>
                    </a:lnTo>
                    <a:lnTo>
                      <a:pt x="980" y="911"/>
                    </a:lnTo>
                    <a:close/>
                    <a:moveTo>
                      <a:pt x="992" y="897"/>
                    </a:moveTo>
                    <a:lnTo>
                      <a:pt x="1074" y="960"/>
                    </a:lnTo>
                    <a:lnTo>
                      <a:pt x="1062" y="975"/>
                    </a:lnTo>
                    <a:lnTo>
                      <a:pt x="980" y="911"/>
                    </a:lnTo>
                    <a:lnTo>
                      <a:pt x="992" y="897"/>
                    </a:lnTo>
                    <a:close/>
                    <a:moveTo>
                      <a:pt x="1074" y="960"/>
                    </a:moveTo>
                    <a:lnTo>
                      <a:pt x="1074" y="960"/>
                    </a:lnTo>
                    <a:lnTo>
                      <a:pt x="1068" y="967"/>
                    </a:lnTo>
                    <a:lnTo>
                      <a:pt x="1074" y="960"/>
                    </a:lnTo>
                    <a:close/>
                    <a:moveTo>
                      <a:pt x="1074" y="960"/>
                    </a:moveTo>
                    <a:lnTo>
                      <a:pt x="1140" y="1014"/>
                    </a:lnTo>
                    <a:lnTo>
                      <a:pt x="1128" y="1029"/>
                    </a:lnTo>
                    <a:lnTo>
                      <a:pt x="1062" y="975"/>
                    </a:lnTo>
                    <a:lnTo>
                      <a:pt x="1074" y="960"/>
                    </a:lnTo>
                    <a:close/>
                    <a:moveTo>
                      <a:pt x="1140" y="1014"/>
                    </a:moveTo>
                    <a:lnTo>
                      <a:pt x="1139" y="1013"/>
                    </a:lnTo>
                    <a:lnTo>
                      <a:pt x="1140" y="1014"/>
                    </a:lnTo>
                    <a:lnTo>
                      <a:pt x="1135" y="1021"/>
                    </a:lnTo>
                    <a:lnTo>
                      <a:pt x="1140" y="1014"/>
                    </a:lnTo>
                    <a:close/>
                    <a:moveTo>
                      <a:pt x="1140" y="1014"/>
                    </a:moveTo>
                    <a:lnTo>
                      <a:pt x="1194" y="1059"/>
                    </a:lnTo>
                    <a:lnTo>
                      <a:pt x="1182" y="1073"/>
                    </a:lnTo>
                    <a:lnTo>
                      <a:pt x="1128" y="1029"/>
                    </a:lnTo>
                    <a:lnTo>
                      <a:pt x="1140" y="1014"/>
                    </a:lnTo>
                    <a:close/>
                    <a:moveTo>
                      <a:pt x="1194" y="1059"/>
                    </a:moveTo>
                    <a:lnTo>
                      <a:pt x="1196" y="1059"/>
                    </a:lnTo>
                    <a:lnTo>
                      <a:pt x="1194" y="1059"/>
                    </a:lnTo>
                    <a:lnTo>
                      <a:pt x="1189" y="1066"/>
                    </a:lnTo>
                    <a:lnTo>
                      <a:pt x="1194" y="1059"/>
                    </a:lnTo>
                    <a:close/>
                    <a:moveTo>
                      <a:pt x="1194" y="1059"/>
                    </a:moveTo>
                    <a:lnTo>
                      <a:pt x="1240" y="1096"/>
                    </a:lnTo>
                    <a:lnTo>
                      <a:pt x="1228" y="1112"/>
                    </a:lnTo>
                    <a:lnTo>
                      <a:pt x="1182" y="1073"/>
                    </a:lnTo>
                    <a:lnTo>
                      <a:pt x="1194" y="1059"/>
                    </a:lnTo>
                    <a:close/>
                    <a:moveTo>
                      <a:pt x="1240" y="1096"/>
                    </a:moveTo>
                    <a:lnTo>
                      <a:pt x="1240" y="1098"/>
                    </a:lnTo>
                    <a:lnTo>
                      <a:pt x="1233" y="1104"/>
                    </a:lnTo>
                    <a:lnTo>
                      <a:pt x="1240" y="1096"/>
                    </a:lnTo>
                    <a:close/>
                    <a:moveTo>
                      <a:pt x="1240" y="1098"/>
                    </a:moveTo>
                    <a:lnTo>
                      <a:pt x="1278" y="1132"/>
                    </a:lnTo>
                    <a:lnTo>
                      <a:pt x="1265" y="1146"/>
                    </a:lnTo>
                    <a:lnTo>
                      <a:pt x="1226" y="1111"/>
                    </a:lnTo>
                    <a:lnTo>
                      <a:pt x="1240" y="1098"/>
                    </a:lnTo>
                    <a:close/>
                    <a:moveTo>
                      <a:pt x="1265" y="1146"/>
                    </a:moveTo>
                    <a:lnTo>
                      <a:pt x="1261" y="1142"/>
                    </a:lnTo>
                    <a:lnTo>
                      <a:pt x="1265" y="1146"/>
                    </a:lnTo>
                    <a:lnTo>
                      <a:pt x="1272" y="1139"/>
                    </a:lnTo>
                    <a:lnTo>
                      <a:pt x="1265" y="1146"/>
                    </a:lnTo>
                    <a:close/>
                    <a:moveTo>
                      <a:pt x="1278" y="1132"/>
                    </a:moveTo>
                    <a:lnTo>
                      <a:pt x="1312" y="1164"/>
                    </a:lnTo>
                    <a:lnTo>
                      <a:pt x="1300" y="1178"/>
                    </a:lnTo>
                    <a:lnTo>
                      <a:pt x="1265" y="1146"/>
                    </a:lnTo>
                    <a:lnTo>
                      <a:pt x="1278" y="1132"/>
                    </a:lnTo>
                    <a:close/>
                    <a:moveTo>
                      <a:pt x="1312" y="1164"/>
                    </a:moveTo>
                    <a:lnTo>
                      <a:pt x="1314" y="1164"/>
                    </a:lnTo>
                    <a:lnTo>
                      <a:pt x="1306" y="1171"/>
                    </a:lnTo>
                    <a:lnTo>
                      <a:pt x="1312" y="1164"/>
                    </a:lnTo>
                    <a:close/>
                    <a:moveTo>
                      <a:pt x="1314" y="1164"/>
                    </a:moveTo>
                    <a:lnTo>
                      <a:pt x="1348" y="1199"/>
                    </a:lnTo>
                    <a:lnTo>
                      <a:pt x="1335" y="1212"/>
                    </a:lnTo>
                    <a:lnTo>
                      <a:pt x="1299" y="1178"/>
                    </a:lnTo>
                    <a:lnTo>
                      <a:pt x="1314" y="1164"/>
                    </a:lnTo>
                    <a:close/>
                    <a:moveTo>
                      <a:pt x="1348" y="1199"/>
                    </a:moveTo>
                    <a:lnTo>
                      <a:pt x="1348" y="1199"/>
                    </a:lnTo>
                    <a:lnTo>
                      <a:pt x="1341" y="1206"/>
                    </a:lnTo>
                    <a:lnTo>
                      <a:pt x="1348" y="1199"/>
                    </a:lnTo>
                    <a:close/>
                    <a:moveTo>
                      <a:pt x="1348" y="1199"/>
                    </a:moveTo>
                    <a:lnTo>
                      <a:pt x="1383" y="1234"/>
                    </a:lnTo>
                    <a:lnTo>
                      <a:pt x="1370" y="1248"/>
                    </a:lnTo>
                    <a:lnTo>
                      <a:pt x="1335" y="1212"/>
                    </a:lnTo>
                    <a:lnTo>
                      <a:pt x="1348" y="1199"/>
                    </a:lnTo>
                    <a:close/>
                    <a:moveTo>
                      <a:pt x="1370" y="1248"/>
                    </a:moveTo>
                    <a:lnTo>
                      <a:pt x="1475" y="1352"/>
                    </a:lnTo>
                    <a:lnTo>
                      <a:pt x="1370" y="1248"/>
                    </a:lnTo>
                    <a:lnTo>
                      <a:pt x="1376" y="1241"/>
                    </a:lnTo>
                    <a:lnTo>
                      <a:pt x="1370" y="1248"/>
                    </a:lnTo>
                    <a:close/>
                    <a:moveTo>
                      <a:pt x="1383" y="1234"/>
                    </a:moveTo>
                    <a:lnTo>
                      <a:pt x="1402" y="1253"/>
                    </a:lnTo>
                    <a:lnTo>
                      <a:pt x="1389" y="1266"/>
                    </a:lnTo>
                    <a:lnTo>
                      <a:pt x="1370" y="1248"/>
                    </a:lnTo>
                    <a:lnTo>
                      <a:pt x="1383" y="1234"/>
                    </a:lnTo>
                    <a:close/>
                    <a:moveTo>
                      <a:pt x="1402" y="1253"/>
                    </a:moveTo>
                    <a:lnTo>
                      <a:pt x="1403" y="1254"/>
                    </a:lnTo>
                    <a:lnTo>
                      <a:pt x="1404" y="1255"/>
                    </a:lnTo>
                    <a:lnTo>
                      <a:pt x="1395" y="1260"/>
                    </a:lnTo>
                    <a:lnTo>
                      <a:pt x="1402" y="1253"/>
                    </a:lnTo>
                    <a:close/>
                    <a:moveTo>
                      <a:pt x="1404" y="1255"/>
                    </a:moveTo>
                    <a:lnTo>
                      <a:pt x="1413" y="1271"/>
                    </a:lnTo>
                    <a:lnTo>
                      <a:pt x="1396" y="1281"/>
                    </a:lnTo>
                    <a:lnTo>
                      <a:pt x="1387" y="1265"/>
                    </a:lnTo>
                    <a:lnTo>
                      <a:pt x="1404" y="1255"/>
                    </a:lnTo>
                    <a:close/>
                    <a:moveTo>
                      <a:pt x="1413" y="1271"/>
                    </a:moveTo>
                    <a:lnTo>
                      <a:pt x="1414" y="1272"/>
                    </a:lnTo>
                    <a:lnTo>
                      <a:pt x="1414" y="1273"/>
                    </a:lnTo>
                    <a:lnTo>
                      <a:pt x="1405" y="1276"/>
                    </a:lnTo>
                    <a:lnTo>
                      <a:pt x="1413" y="1271"/>
                    </a:lnTo>
                    <a:close/>
                    <a:moveTo>
                      <a:pt x="1414" y="1273"/>
                    </a:moveTo>
                    <a:lnTo>
                      <a:pt x="1421" y="1292"/>
                    </a:lnTo>
                    <a:lnTo>
                      <a:pt x="1402" y="1298"/>
                    </a:lnTo>
                    <a:lnTo>
                      <a:pt x="1396" y="1278"/>
                    </a:lnTo>
                    <a:lnTo>
                      <a:pt x="1414" y="1273"/>
                    </a:lnTo>
                    <a:close/>
                    <a:moveTo>
                      <a:pt x="1421" y="1292"/>
                    </a:moveTo>
                    <a:lnTo>
                      <a:pt x="1421" y="1292"/>
                    </a:lnTo>
                    <a:lnTo>
                      <a:pt x="1421" y="1293"/>
                    </a:lnTo>
                    <a:lnTo>
                      <a:pt x="1412" y="1295"/>
                    </a:lnTo>
                    <a:lnTo>
                      <a:pt x="1421" y="1292"/>
                    </a:lnTo>
                    <a:close/>
                    <a:moveTo>
                      <a:pt x="1421" y="1293"/>
                    </a:moveTo>
                    <a:lnTo>
                      <a:pt x="1424" y="1305"/>
                    </a:lnTo>
                    <a:lnTo>
                      <a:pt x="1405" y="1310"/>
                    </a:lnTo>
                    <a:lnTo>
                      <a:pt x="1402" y="1297"/>
                    </a:lnTo>
                    <a:lnTo>
                      <a:pt x="1421" y="1293"/>
                    </a:lnTo>
                    <a:close/>
                    <a:moveTo>
                      <a:pt x="1424" y="1305"/>
                    </a:moveTo>
                    <a:lnTo>
                      <a:pt x="1424" y="1307"/>
                    </a:lnTo>
                    <a:lnTo>
                      <a:pt x="1424" y="1309"/>
                    </a:lnTo>
                    <a:lnTo>
                      <a:pt x="1414" y="1307"/>
                    </a:lnTo>
                    <a:lnTo>
                      <a:pt x="1424" y="1305"/>
                    </a:lnTo>
                    <a:close/>
                    <a:moveTo>
                      <a:pt x="1424" y="1309"/>
                    </a:moveTo>
                    <a:lnTo>
                      <a:pt x="1421" y="1326"/>
                    </a:lnTo>
                    <a:lnTo>
                      <a:pt x="1402" y="1321"/>
                    </a:lnTo>
                    <a:lnTo>
                      <a:pt x="1405" y="1306"/>
                    </a:lnTo>
                    <a:lnTo>
                      <a:pt x="1424" y="1309"/>
                    </a:lnTo>
                    <a:close/>
                    <a:moveTo>
                      <a:pt x="1421" y="1326"/>
                    </a:moveTo>
                    <a:lnTo>
                      <a:pt x="1421" y="1327"/>
                    </a:lnTo>
                    <a:lnTo>
                      <a:pt x="1419" y="1328"/>
                    </a:lnTo>
                    <a:lnTo>
                      <a:pt x="1412" y="1324"/>
                    </a:lnTo>
                    <a:lnTo>
                      <a:pt x="1421" y="1326"/>
                    </a:lnTo>
                    <a:close/>
                    <a:moveTo>
                      <a:pt x="1419" y="1328"/>
                    </a:moveTo>
                    <a:lnTo>
                      <a:pt x="1414" y="1340"/>
                    </a:lnTo>
                    <a:lnTo>
                      <a:pt x="1396" y="1332"/>
                    </a:lnTo>
                    <a:lnTo>
                      <a:pt x="1403" y="1319"/>
                    </a:lnTo>
                    <a:lnTo>
                      <a:pt x="1419" y="1328"/>
                    </a:lnTo>
                    <a:close/>
                    <a:moveTo>
                      <a:pt x="1414" y="1340"/>
                    </a:moveTo>
                    <a:lnTo>
                      <a:pt x="1407" y="1353"/>
                    </a:lnTo>
                    <a:lnTo>
                      <a:pt x="1390" y="1345"/>
                    </a:lnTo>
                    <a:lnTo>
                      <a:pt x="1396" y="1332"/>
                    </a:lnTo>
                    <a:lnTo>
                      <a:pt x="1414" y="1340"/>
                    </a:lnTo>
                    <a:close/>
                    <a:moveTo>
                      <a:pt x="1407" y="1353"/>
                    </a:moveTo>
                    <a:lnTo>
                      <a:pt x="1407" y="1353"/>
                    </a:lnTo>
                    <a:lnTo>
                      <a:pt x="1406" y="1354"/>
                    </a:lnTo>
                    <a:lnTo>
                      <a:pt x="1398" y="1349"/>
                    </a:lnTo>
                    <a:lnTo>
                      <a:pt x="1407" y="1353"/>
                    </a:lnTo>
                    <a:close/>
                    <a:moveTo>
                      <a:pt x="1406" y="1354"/>
                    </a:moveTo>
                    <a:lnTo>
                      <a:pt x="1400" y="1363"/>
                    </a:lnTo>
                    <a:lnTo>
                      <a:pt x="1384" y="1353"/>
                    </a:lnTo>
                    <a:lnTo>
                      <a:pt x="1391" y="1343"/>
                    </a:lnTo>
                    <a:lnTo>
                      <a:pt x="1406" y="1354"/>
                    </a:lnTo>
                    <a:close/>
                    <a:moveTo>
                      <a:pt x="1384" y="1354"/>
                    </a:moveTo>
                    <a:lnTo>
                      <a:pt x="1384" y="1353"/>
                    </a:lnTo>
                    <a:lnTo>
                      <a:pt x="1392" y="1359"/>
                    </a:lnTo>
                    <a:lnTo>
                      <a:pt x="1384" y="1354"/>
                    </a:lnTo>
                    <a:close/>
                    <a:moveTo>
                      <a:pt x="1401" y="1362"/>
                    </a:moveTo>
                    <a:lnTo>
                      <a:pt x="1394" y="1375"/>
                    </a:lnTo>
                    <a:lnTo>
                      <a:pt x="1378" y="1367"/>
                    </a:lnTo>
                    <a:lnTo>
                      <a:pt x="1384" y="1354"/>
                    </a:lnTo>
                    <a:lnTo>
                      <a:pt x="1401" y="1362"/>
                    </a:lnTo>
                    <a:close/>
                    <a:moveTo>
                      <a:pt x="1394" y="1375"/>
                    </a:moveTo>
                    <a:lnTo>
                      <a:pt x="1394" y="1377"/>
                    </a:lnTo>
                    <a:lnTo>
                      <a:pt x="1393" y="1378"/>
                    </a:lnTo>
                    <a:lnTo>
                      <a:pt x="1386" y="1371"/>
                    </a:lnTo>
                    <a:lnTo>
                      <a:pt x="1394" y="1375"/>
                    </a:lnTo>
                    <a:close/>
                    <a:moveTo>
                      <a:pt x="1393" y="1378"/>
                    </a:moveTo>
                    <a:lnTo>
                      <a:pt x="1383" y="1388"/>
                    </a:lnTo>
                    <a:lnTo>
                      <a:pt x="1370" y="1374"/>
                    </a:lnTo>
                    <a:lnTo>
                      <a:pt x="1379" y="1364"/>
                    </a:lnTo>
                    <a:lnTo>
                      <a:pt x="1393" y="1378"/>
                    </a:lnTo>
                    <a:close/>
                    <a:moveTo>
                      <a:pt x="1383" y="1388"/>
                    </a:moveTo>
                    <a:lnTo>
                      <a:pt x="1382" y="1389"/>
                    </a:lnTo>
                    <a:lnTo>
                      <a:pt x="1381" y="1389"/>
                    </a:lnTo>
                    <a:lnTo>
                      <a:pt x="1376" y="1381"/>
                    </a:lnTo>
                    <a:lnTo>
                      <a:pt x="1383" y="1388"/>
                    </a:lnTo>
                    <a:close/>
                    <a:moveTo>
                      <a:pt x="1381" y="1389"/>
                    </a:moveTo>
                    <a:lnTo>
                      <a:pt x="1359" y="1402"/>
                    </a:lnTo>
                    <a:lnTo>
                      <a:pt x="1349" y="1385"/>
                    </a:lnTo>
                    <a:lnTo>
                      <a:pt x="1372" y="1372"/>
                    </a:lnTo>
                    <a:lnTo>
                      <a:pt x="1381" y="1389"/>
                    </a:lnTo>
                    <a:close/>
                    <a:moveTo>
                      <a:pt x="1359" y="1402"/>
                    </a:moveTo>
                    <a:lnTo>
                      <a:pt x="1340" y="1413"/>
                    </a:lnTo>
                    <a:lnTo>
                      <a:pt x="1359" y="1402"/>
                    </a:lnTo>
                    <a:lnTo>
                      <a:pt x="1354" y="1393"/>
                    </a:lnTo>
                    <a:lnTo>
                      <a:pt x="1359" y="1402"/>
                    </a:lnTo>
                    <a:close/>
                    <a:moveTo>
                      <a:pt x="1359" y="1402"/>
                    </a:moveTo>
                    <a:lnTo>
                      <a:pt x="1337" y="1414"/>
                    </a:lnTo>
                    <a:lnTo>
                      <a:pt x="1327" y="1397"/>
                    </a:lnTo>
                    <a:lnTo>
                      <a:pt x="1349" y="1385"/>
                    </a:lnTo>
                    <a:lnTo>
                      <a:pt x="1359" y="1402"/>
                    </a:lnTo>
                    <a:close/>
                    <a:moveTo>
                      <a:pt x="1337" y="1414"/>
                    </a:moveTo>
                    <a:lnTo>
                      <a:pt x="1336" y="1415"/>
                    </a:lnTo>
                    <a:lnTo>
                      <a:pt x="1335" y="1415"/>
                    </a:lnTo>
                    <a:lnTo>
                      <a:pt x="1332" y="1406"/>
                    </a:lnTo>
                    <a:lnTo>
                      <a:pt x="1337" y="1414"/>
                    </a:lnTo>
                    <a:close/>
                    <a:moveTo>
                      <a:pt x="1335" y="1415"/>
                    </a:moveTo>
                    <a:lnTo>
                      <a:pt x="1312" y="1422"/>
                    </a:lnTo>
                    <a:lnTo>
                      <a:pt x="1307" y="1403"/>
                    </a:lnTo>
                    <a:lnTo>
                      <a:pt x="1329" y="1397"/>
                    </a:lnTo>
                    <a:lnTo>
                      <a:pt x="1335" y="1415"/>
                    </a:lnTo>
                    <a:close/>
                    <a:moveTo>
                      <a:pt x="1312" y="1422"/>
                    </a:moveTo>
                    <a:lnTo>
                      <a:pt x="1311" y="1422"/>
                    </a:lnTo>
                    <a:lnTo>
                      <a:pt x="1309" y="1422"/>
                    </a:lnTo>
                    <a:lnTo>
                      <a:pt x="1309" y="1413"/>
                    </a:lnTo>
                    <a:lnTo>
                      <a:pt x="1312" y="1422"/>
                    </a:lnTo>
                    <a:close/>
                    <a:moveTo>
                      <a:pt x="1309" y="1422"/>
                    </a:moveTo>
                    <a:lnTo>
                      <a:pt x="1287" y="1422"/>
                    </a:lnTo>
                    <a:lnTo>
                      <a:pt x="1287" y="1403"/>
                    </a:lnTo>
                    <a:lnTo>
                      <a:pt x="1309" y="1403"/>
                    </a:lnTo>
                    <a:lnTo>
                      <a:pt x="1309" y="1422"/>
                    </a:lnTo>
                    <a:close/>
                    <a:moveTo>
                      <a:pt x="1287" y="1422"/>
                    </a:moveTo>
                    <a:lnTo>
                      <a:pt x="1287" y="1422"/>
                    </a:lnTo>
                    <a:lnTo>
                      <a:pt x="1286" y="1422"/>
                    </a:lnTo>
                    <a:lnTo>
                      <a:pt x="1287" y="1413"/>
                    </a:lnTo>
                    <a:lnTo>
                      <a:pt x="1287" y="1422"/>
                    </a:lnTo>
                    <a:close/>
                    <a:moveTo>
                      <a:pt x="1286" y="1422"/>
                    </a:moveTo>
                    <a:lnTo>
                      <a:pt x="1264" y="1418"/>
                    </a:lnTo>
                    <a:lnTo>
                      <a:pt x="1266" y="1400"/>
                    </a:lnTo>
                    <a:lnTo>
                      <a:pt x="1288" y="1403"/>
                    </a:lnTo>
                    <a:lnTo>
                      <a:pt x="1286" y="1422"/>
                    </a:lnTo>
                    <a:close/>
                    <a:moveTo>
                      <a:pt x="1264" y="1418"/>
                    </a:moveTo>
                    <a:lnTo>
                      <a:pt x="1263" y="1418"/>
                    </a:lnTo>
                    <a:lnTo>
                      <a:pt x="1262" y="1418"/>
                    </a:lnTo>
                    <a:lnTo>
                      <a:pt x="1265" y="1410"/>
                    </a:lnTo>
                    <a:lnTo>
                      <a:pt x="1264" y="1418"/>
                    </a:lnTo>
                    <a:close/>
                    <a:moveTo>
                      <a:pt x="1262" y="1418"/>
                    </a:moveTo>
                    <a:lnTo>
                      <a:pt x="1239" y="1409"/>
                    </a:lnTo>
                    <a:lnTo>
                      <a:pt x="1246" y="1391"/>
                    </a:lnTo>
                    <a:lnTo>
                      <a:pt x="1268" y="1401"/>
                    </a:lnTo>
                    <a:lnTo>
                      <a:pt x="1262" y="1418"/>
                    </a:lnTo>
                    <a:close/>
                    <a:moveTo>
                      <a:pt x="1239" y="1409"/>
                    </a:moveTo>
                    <a:lnTo>
                      <a:pt x="1239" y="1409"/>
                    </a:lnTo>
                    <a:lnTo>
                      <a:pt x="1237" y="1407"/>
                    </a:lnTo>
                    <a:lnTo>
                      <a:pt x="1243" y="1400"/>
                    </a:lnTo>
                    <a:lnTo>
                      <a:pt x="1239" y="1409"/>
                    </a:lnTo>
                    <a:close/>
                    <a:moveTo>
                      <a:pt x="1237" y="1407"/>
                    </a:moveTo>
                    <a:lnTo>
                      <a:pt x="1212" y="1392"/>
                    </a:lnTo>
                    <a:lnTo>
                      <a:pt x="1222" y="1375"/>
                    </a:lnTo>
                    <a:lnTo>
                      <a:pt x="1247" y="1392"/>
                    </a:lnTo>
                    <a:lnTo>
                      <a:pt x="1237" y="1407"/>
                    </a:lnTo>
                    <a:close/>
                    <a:moveTo>
                      <a:pt x="1212" y="1392"/>
                    </a:moveTo>
                    <a:lnTo>
                      <a:pt x="1211" y="1392"/>
                    </a:lnTo>
                    <a:lnTo>
                      <a:pt x="1211" y="1391"/>
                    </a:lnTo>
                    <a:lnTo>
                      <a:pt x="1218" y="1384"/>
                    </a:lnTo>
                    <a:lnTo>
                      <a:pt x="1212" y="1392"/>
                    </a:lnTo>
                    <a:close/>
                    <a:moveTo>
                      <a:pt x="1211" y="1391"/>
                    </a:moveTo>
                    <a:lnTo>
                      <a:pt x="1186" y="1369"/>
                    </a:lnTo>
                    <a:lnTo>
                      <a:pt x="1198" y="1354"/>
                    </a:lnTo>
                    <a:lnTo>
                      <a:pt x="1223" y="1377"/>
                    </a:lnTo>
                    <a:lnTo>
                      <a:pt x="1211" y="1391"/>
                    </a:lnTo>
                    <a:close/>
                    <a:moveTo>
                      <a:pt x="1186" y="1369"/>
                    </a:moveTo>
                    <a:lnTo>
                      <a:pt x="1188" y="1371"/>
                    </a:lnTo>
                    <a:lnTo>
                      <a:pt x="1186" y="1369"/>
                    </a:lnTo>
                    <a:lnTo>
                      <a:pt x="1192" y="1361"/>
                    </a:lnTo>
                    <a:lnTo>
                      <a:pt x="1186" y="1369"/>
                    </a:lnTo>
                    <a:close/>
                    <a:moveTo>
                      <a:pt x="1186" y="1369"/>
                    </a:moveTo>
                    <a:lnTo>
                      <a:pt x="1157" y="1343"/>
                    </a:lnTo>
                    <a:lnTo>
                      <a:pt x="1169" y="1329"/>
                    </a:lnTo>
                    <a:lnTo>
                      <a:pt x="1198" y="1354"/>
                    </a:lnTo>
                    <a:lnTo>
                      <a:pt x="1186" y="1369"/>
                    </a:lnTo>
                    <a:close/>
                    <a:moveTo>
                      <a:pt x="1157" y="1343"/>
                    </a:moveTo>
                    <a:lnTo>
                      <a:pt x="1157" y="1342"/>
                    </a:lnTo>
                    <a:lnTo>
                      <a:pt x="1156" y="1342"/>
                    </a:lnTo>
                    <a:lnTo>
                      <a:pt x="1164" y="1336"/>
                    </a:lnTo>
                    <a:lnTo>
                      <a:pt x="1157" y="1343"/>
                    </a:lnTo>
                    <a:close/>
                    <a:moveTo>
                      <a:pt x="1156" y="1342"/>
                    </a:moveTo>
                    <a:lnTo>
                      <a:pt x="1125" y="1308"/>
                    </a:lnTo>
                    <a:lnTo>
                      <a:pt x="1138" y="1295"/>
                    </a:lnTo>
                    <a:lnTo>
                      <a:pt x="1170" y="1330"/>
                    </a:lnTo>
                    <a:lnTo>
                      <a:pt x="1156" y="1342"/>
                    </a:lnTo>
                    <a:close/>
                    <a:moveTo>
                      <a:pt x="1138" y="1295"/>
                    </a:moveTo>
                    <a:lnTo>
                      <a:pt x="1138" y="1295"/>
                    </a:lnTo>
                    <a:lnTo>
                      <a:pt x="1132" y="1302"/>
                    </a:lnTo>
                    <a:lnTo>
                      <a:pt x="1138" y="1295"/>
                    </a:lnTo>
                    <a:close/>
                    <a:moveTo>
                      <a:pt x="1125" y="1308"/>
                    </a:moveTo>
                    <a:lnTo>
                      <a:pt x="1083" y="1266"/>
                    </a:lnTo>
                    <a:lnTo>
                      <a:pt x="1097" y="1253"/>
                    </a:lnTo>
                    <a:lnTo>
                      <a:pt x="1138" y="1295"/>
                    </a:lnTo>
                    <a:lnTo>
                      <a:pt x="1125" y="1308"/>
                    </a:lnTo>
                    <a:close/>
                    <a:moveTo>
                      <a:pt x="1096" y="1252"/>
                    </a:moveTo>
                    <a:lnTo>
                      <a:pt x="1096" y="1253"/>
                    </a:lnTo>
                    <a:lnTo>
                      <a:pt x="1097" y="1253"/>
                    </a:lnTo>
                    <a:lnTo>
                      <a:pt x="1090" y="1260"/>
                    </a:lnTo>
                    <a:lnTo>
                      <a:pt x="1096" y="1252"/>
                    </a:lnTo>
                    <a:close/>
                    <a:moveTo>
                      <a:pt x="1084" y="1267"/>
                    </a:moveTo>
                    <a:lnTo>
                      <a:pt x="1027" y="1223"/>
                    </a:lnTo>
                    <a:lnTo>
                      <a:pt x="1039" y="1208"/>
                    </a:lnTo>
                    <a:lnTo>
                      <a:pt x="1096" y="1252"/>
                    </a:lnTo>
                    <a:lnTo>
                      <a:pt x="1084" y="1267"/>
                    </a:lnTo>
                    <a:close/>
                    <a:moveTo>
                      <a:pt x="1039" y="1208"/>
                    </a:moveTo>
                    <a:lnTo>
                      <a:pt x="1040" y="1209"/>
                    </a:lnTo>
                    <a:lnTo>
                      <a:pt x="1039" y="1208"/>
                    </a:lnTo>
                    <a:lnTo>
                      <a:pt x="1034" y="1216"/>
                    </a:lnTo>
                    <a:lnTo>
                      <a:pt x="1039" y="1208"/>
                    </a:lnTo>
                    <a:close/>
                    <a:moveTo>
                      <a:pt x="1027" y="1223"/>
                    </a:moveTo>
                    <a:lnTo>
                      <a:pt x="961" y="1173"/>
                    </a:lnTo>
                    <a:lnTo>
                      <a:pt x="972" y="1157"/>
                    </a:lnTo>
                    <a:lnTo>
                      <a:pt x="1039" y="1208"/>
                    </a:lnTo>
                    <a:lnTo>
                      <a:pt x="1027" y="1223"/>
                    </a:lnTo>
                    <a:close/>
                    <a:moveTo>
                      <a:pt x="972" y="1157"/>
                    </a:moveTo>
                    <a:lnTo>
                      <a:pt x="972" y="1157"/>
                    </a:lnTo>
                    <a:lnTo>
                      <a:pt x="966" y="1165"/>
                    </a:lnTo>
                    <a:lnTo>
                      <a:pt x="972" y="1157"/>
                    </a:lnTo>
                    <a:close/>
                    <a:moveTo>
                      <a:pt x="961" y="1173"/>
                    </a:moveTo>
                    <a:lnTo>
                      <a:pt x="891" y="1122"/>
                    </a:lnTo>
                    <a:lnTo>
                      <a:pt x="902" y="1106"/>
                    </a:lnTo>
                    <a:lnTo>
                      <a:pt x="972" y="1157"/>
                    </a:lnTo>
                    <a:lnTo>
                      <a:pt x="961" y="1173"/>
                    </a:lnTo>
                    <a:close/>
                    <a:moveTo>
                      <a:pt x="902" y="1106"/>
                    </a:moveTo>
                    <a:lnTo>
                      <a:pt x="901" y="1105"/>
                    </a:lnTo>
                    <a:lnTo>
                      <a:pt x="902" y="1106"/>
                    </a:lnTo>
                    <a:lnTo>
                      <a:pt x="897" y="1114"/>
                    </a:lnTo>
                    <a:lnTo>
                      <a:pt x="902" y="1106"/>
                    </a:lnTo>
                    <a:close/>
                    <a:moveTo>
                      <a:pt x="891" y="1122"/>
                    </a:moveTo>
                    <a:lnTo>
                      <a:pt x="817" y="1071"/>
                    </a:lnTo>
                    <a:lnTo>
                      <a:pt x="828" y="1055"/>
                    </a:lnTo>
                    <a:lnTo>
                      <a:pt x="902" y="1106"/>
                    </a:lnTo>
                    <a:lnTo>
                      <a:pt x="891" y="1122"/>
                    </a:lnTo>
                    <a:close/>
                    <a:moveTo>
                      <a:pt x="828" y="1055"/>
                    </a:moveTo>
                    <a:lnTo>
                      <a:pt x="828" y="1055"/>
                    </a:lnTo>
                    <a:lnTo>
                      <a:pt x="823" y="1062"/>
                    </a:lnTo>
                    <a:lnTo>
                      <a:pt x="828" y="1055"/>
                    </a:lnTo>
                    <a:close/>
                    <a:moveTo>
                      <a:pt x="819" y="1071"/>
                    </a:moveTo>
                    <a:lnTo>
                      <a:pt x="745" y="1024"/>
                    </a:lnTo>
                    <a:lnTo>
                      <a:pt x="756" y="1007"/>
                    </a:lnTo>
                    <a:lnTo>
                      <a:pt x="828" y="1055"/>
                    </a:lnTo>
                    <a:lnTo>
                      <a:pt x="819" y="1071"/>
                    </a:lnTo>
                    <a:close/>
                    <a:moveTo>
                      <a:pt x="745" y="1024"/>
                    </a:moveTo>
                    <a:lnTo>
                      <a:pt x="746" y="1024"/>
                    </a:lnTo>
                    <a:lnTo>
                      <a:pt x="745" y="1023"/>
                    </a:lnTo>
                    <a:lnTo>
                      <a:pt x="750" y="1015"/>
                    </a:lnTo>
                    <a:lnTo>
                      <a:pt x="745" y="1024"/>
                    </a:lnTo>
                    <a:close/>
                    <a:moveTo>
                      <a:pt x="745" y="1023"/>
                    </a:moveTo>
                    <a:lnTo>
                      <a:pt x="675" y="975"/>
                    </a:lnTo>
                    <a:lnTo>
                      <a:pt x="685" y="960"/>
                    </a:lnTo>
                    <a:lnTo>
                      <a:pt x="756" y="1007"/>
                    </a:lnTo>
                    <a:lnTo>
                      <a:pt x="745" y="1023"/>
                    </a:lnTo>
                    <a:close/>
                    <a:moveTo>
                      <a:pt x="685" y="960"/>
                    </a:moveTo>
                    <a:lnTo>
                      <a:pt x="685" y="960"/>
                    </a:lnTo>
                    <a:lnTo>
                      <a:pt x="681" y="967"/>
                    </a:lnTo>
                    <a:lnTo>
                      <a:pt x="685" y="960"/>
                    </a:lnTo>
                    <a:close/>
                    <a:moveTo>
                      <a:pt x="675" y="975"/>
                    </a:moveTo>
                    <a:lnTo>
                      <a:pt x="618" y="938"/>
                    </a:lnTo>
                    <a:lnTo>
                      <a:pt x="628" y="921"/>
                    </a:lnTo>
                    <a:lnTo>
                      <a:pt x="685" y="960"/>
                    </a:lnTo>
                    <a:lnTo>
                      <a:pt x="675" y="975"/>
                    </a:lnTo>
                    <a:close/>
                    <a:moveTo>
                      <a:pt x="618" y="938"/>
                    </a:moveTo>
                    <a:lnTo>
                      <a:pt x="617" y="937"/>
                    </a:lnTo>
                    <a:lnTo>
                      <a:pt x="618" y="937"/>
                    </a:lnTo>
                    <a:lnTo>
                      <a:pt x="623" y="929"/>
                    </a:lnTo>
                    <a:lnTo>
                      <a:pt x="618" y="938"/>
                    </a:lnTo>
                    <a:close/>
                    <a:moveTo>
                      <a:pt x="618" y="937"/>
                    </a:moveTo>
                    <a:lnTo>
                      <a:pt x="573" y="906"/>
                    </a:lnTo>
                    <a:lnTo>
                      <a:pt x="584" y="890"/>
                    </a:lnTo>
                    <a:lnTo>
                      <a:pt x="629" y="921"/>
                    </a:lnTo>
                    <a:lnTo>
                      <a:pt x="618" y="937"/>
                    </a:lnTo>
                    <a:close/>
                    <a:moveTo>
                      <a:pt x="584" y="890"/>
                    </a:moveTo>
                    <a:lnTo>
                      <a:pt x="585" y="890"/>
                    </a:lnTo>
                    <a:lnTo>
                      <a:pt x="584" y="890"/>
                    </a:lnTo>
                    <a:lnTo>
                      <a:pt x="578" y="898"/>
                    </a:lnTo>
                    <a:lnTo>
                      <a:pt x="584" y="890"/>
                    </a:lnTo>
                    <a:close/>
                    <a:moveTo>
                      <a:pt x="573" y="906"/>
                    </a:moveTo>
                    <a:lnTo>
                      <a:pt x="542" y="884"/>
                    </a:lnTo>
                    <a:lnTo>
                      <a:pt x="552" y="867"/>
                    </a:lnTo>
                    <a:lnTo>
                      <a:pt x="584" y="890"/>
                    </a:lnTo>
                    <a:lnTo>
                      <a:pt x="573" y="906"/>
                    </a:lnTo>
                    <a:close/>
                    <a:moveTo>
                      <a:pt x="542" y="884"/>
                    </a:moveTo>
                    <a:lnTo>
                      <a:pt x="541" y="883"/>
                    </a:lnTo>
                    <a:lnTo>
                      <a:pt x="547" y="875"/>
                    </a:lnTo>
                    <a:lnTo>
                      <a:pt x="542" y="884"/>
                    </a:lnTo>
                    <a:close/>
                    <a:moveTo>
                      <a:pt x="541" y="883"/>
                    </a:moveTo>
                    <a:lnTo>
                      <a:pt x="496" y="841"/>
                    </a:lnTo>
                    <a:lnTo>
                      <a:pt x="509" y="827"/>
                    </a:lnTo>
                    <a:lnTo>
                      <a:pt x="553" y="868"/>
                    </a:lnTo>
                    <a:lnTo>
                      <a:pt x="541" y="883"/>
                    </a:lnTo>
                    <a:close/>
                    <a:moveTo>
                      <a:pt x="496" y="841"/>
                    </a:moveTo>
                    <a:lnTo>
                      <a:pt x="496" y="841"/>
                    </a:lnTo>
                    <a:lnTo>
                      <a:pt x="502" y="834"/>
                    </a:lnTo>
                    <a:lnTo>
                      <a:pt x="496" y="841"/>
                    </a:lnTo>
                    <a:close/>
                    <a:moveTo>
                      <a:pt x="496" y="841"/>
                    </a:moveTo>
                    <a:lnTo>
                      <a:pt x="441" y="783"/>
                    </a:lnTo>
                    <a:lnTo>
                      <a:pt x="455" y="770"/>
                    </a:lnTo>
                    <a:lnTo>
                      <a:pt x="509" y="827"/>
                    </a:lnTo>
                    <a:lnTo>
                      <a:pt x="496" y="841"/>
                    </a:lnTo>
                    <a:close/>
                    <a:moveTo>
                      <a:pt x="441" y="783"/>
                    </a:moveTo>
                    <a:lnTo>
                      <a:pt x="441" y="784"/>
                    </a:lnTo>
                    <a:lnTo>
                      <a:pt x="441" y="783"/>
                    </a:lnTo>
                    <a:lnTo>
                      <a:pt x="448" y="777"/>
                    </a:lnTo>
                    <a:lnTo>
                      <a:pt x="441" y="783"/>
                    </a:lnTo>
                    <a:close/>
                    <a:moveTo>
                      <a:pt x="441" y="783"/>
                    </a:moveTo>
                    <a:lnTo>
                      <a:pt x="384" y="719"/>
                    </a:lnTo>
                    <a:lnTo>
                      <a:pt x="398" y="707"/>
                    </a:lnTo>
                    <a:lnTo>
                      <a:pt x="456" y="770"/>
                    </a:lnTo>
                    <a:lnTo>
                      <a:pt x="441" y="783"/>
                    </a:lnTo>
                    <a:close/>
                    <a:moveTo>
                      <a:pt x="384" y="719"/>
                    </a:moveTo>
                    <a:lnTo>
                      <a:pt x="384" y="719"/>
                    </a:lnTo>
                    <a:lnTo>
                      <a:pt x="383" y="719"/>
                    </a:lnTo>
                    <a:lnTo>
                      <a:pt x="391" y="713"/>
                    </a:lnTo>
                    <a:lnTo>
                      <a:pt x="384" y="719"/>
                    </a:lnTo>
                    <a:close/>
                    <a:moveTo>
                      <a:pt x="383" y="719"/>
                    </a:moveTo>
                    <a:lnTo>
                      <a:pt x="327" y="645"/>
                    </a:lnTo>
                    <a:lnTo>
                      <a:pt x="341" y="634"/>
                    </a:lnTo>
                    <a:lnTo>
                      <a:pt x="398" y="707"/>
                    </a:lnTo>
                    <a:lnTo>
                      <a:pt x="383" y="719"/>
                    </a:lnTo>
                    <a:close/>
                    <a:moveTo>
                      <a:pt x="327" y="645"/>
                    </a:moveTo>
                    <a:lnTo>
                      <a:pt x="270" y="573"/>
                    </a:lnTo>
                    <a:lnTo>
                      <a:pt x="284" y="562"/>
                    </a:lnTo>
                    <a:lnTo>
                      <a:pt x="341" y="634"/>
                    </a:lnTo>
                    <a:lnTo>
                      <a:pt x="327" y="645"/>
                    </a:lnTo>
                    <a:close/>
                    <a:moveTo>
                      <a:pt x="284" y="561"/>
                    </a:moveTo>
                    <a:lnTo>
                      <a:pt x="284" y="561"/>
                    </a:lnTo>
                    <a:lnTo>
                      <a:pt x="284" y="562"/>
                    </a:lnTo>
                    <a:lnTo>
                      <a:pt x="276" y="567"/>
                    </a:lnTo>
                    <a:lnTo>
                      <a:pt x="284" y="561"/>
                    </a:lnTo>
                    <a:close/>
                    <a:moveTo>
                      <a:pt x="270" y="573"/>
                    </a:moveTo>
                    <a:lnTo>
                      <a:pt x="212" y="503"/>
                    </a:lnTo>
                    <a:lnTo>
                      <a:pt x="227" y="491"/>
                    </a:lnTo>
                    <a:lnTo>
                      <a:pt x="284" y="561"/>
                    </a:lnTo>
                    <a:lnTo>
                      <a:pt x="270" y="573"/>
                    </a:lnTo>
                    <a:close/>
                    <a:moveTo>
                      <a:pt x="212" y="503"/>
                    </a:moveTo>
                    <a:lnTo>
                      <a:pt x="212" y="503"/>
                    </a:lnTo>
                    <a:lnTo>
                      <a:pt x="220" y="497"/>
                    </a:lnTo>
                    <a:lnTo>
                      <a:pt x="212" y="503"/>
                    </a:lnTo>
                    <a:close/>
                    <a:moveTo>
                      <a:pt x="212" y="503"/>
                    </a:moveTo>
                    <a:lnTo>
                      <a:pt x="161" y="436"/>
                    </a:lnTo>
                    <a:lnTo>
                      <a:pt x="176" y="425"/>
                    </a:lnTo>
                    <a:lnTo>
                      <a:pt x="227" y="491"/>
                    </a:lnTo>
                    <a:lnTo>
                      <a:pt x="212" y="503"/>
                    </a:lnTo>
                    <a:close/>
                    <a:moveTo>
                      <a:pt x="161" y="436"/>
                    </a:moveTo>
                    <a:lnTo>
                      <a:pt x="161" y="436"/>
                    </a:lnTo>
                    <a:lnTo>
                      <a:pt x="168" y="430"/>
                    </a:lnTo>
                    <a:lnTo>
                      <a:pt x="161" y="436"/>
                    </a:lnTo>
                    <a:close/>
                    <a:moveTo>
                      <a:pt x="161" y="436"/>
                    </a:moveTo>
                    <a:lnTo>
                      <a:pt x="116" y="375"/>
                    </a:lnTo>
                    <a:lnTo>
                      <a:pt x="132" y="364"/>
                    </a:lnTo>
                    <a:lnTo>
                      <a:pt x="176" y="425"/>
                    </a:lnTo>
                    <a:lnTo>
                      <a:pt x="161" y="436"/>
                    </a:lnTo>
                    <a:close/>
                    <a:moveTo>
                      <a:pt x="132" y="364"/>
                    </a:moveTo>
                    <a:lnTo>
                      <a:pt x="132" y="364"/>
                    </a:lnTo>
                    <a:lnTo>
                      <a:pt x="124" y="370"/>
                    </a:lnTo>
                    <a:lnTo>
                      <a:pt x="132" y="364"/>
                    </a:lnTo>
                    <a:close/>
                    <a:moveTo>
                      <a:pt x="116" y="375"/>
                    </a:moveTo>
                    <a:lnTo>
                      <a:pt x="82" y="331"/>
                    </a:lnTo>
                    <a:lnTo>
                      <a:pt x="96" y="319"/>
                    </a:lnTo>
                    <a:lnTo>
                      <a:pt x="132" y="364"/>
                    </a:lnTo>
                    <a:lnTo>
                      <a:pt x="116" y="375"/>
                    </a:lnTo>
                    <a:close/>
                    <a:moveTo>
                      <a:pt x="96" y="319"/>
                    </a:moveTo>
                    <a:lnTo>
                      <a:pt x="95" y="318"/>
                    </a:lnTo>
                    <a:lnTo>
                      <a:pt x="96" y="319"/>
                    </a:lnTo>
                    <a:lnTo>
                      <a:pt x="89" y="326"/>
                    </a:lnTo>
                    <a:lnTo>
                      <a:pt x="96" y="319"/>
                    </a:lnTo>
                    <a:close/>
                    <a:moveTo>
                      <a:pt x="82" y="331"/>
                    </a:moveTo>
                    <a:lnTo>
                      <a:pt x="57" y="299"/>
                    </a:lnTo>
                    <a:lnTo>
                      <a:pt x="71" y="287"/>
                    </a:lnTo>
                    <a:lnTo>
                      <a:pt x="96" y="319"/>
                    </a:lnTo>
                    <a:lnTo>
                      <a:pt x="82" y="331"/>
                    </a:lnTo>
                    <a:close/>
                    <a:moveTo>
                      <a:pt x="57" y="299"/>
                    </a:moveTo>
                    <a:lnTo>
                      <a:pt x="56" y="299"/>
                    </a:lnTo>
                    <a:lnTo>
                      <a:pt x="56" y="298"/>
                    </a:lnTo>
                    <a:lnTo>
                      <a:pt x="63" y="294"/>
                    </a:lnTo>
                    <a:lnTo>
                      <a:pt x="57" y="299"/>
                    </a:lnTo>
                    <a:close/>
                    <a:moveTo>
                      <a:pt x="56" y="298"/>
                    </a:moveTo>
                    <a:lnTo>
                      <a:pt x="46" y="278"/>
                    </a:lnTo>
                    <a:lnTo>
                      <a:pt x="62" y="271"/>
                    </a:lnTo>
                    <a:lnTo>
                      <a:pt x="72" y="289"/>
                    </a:lnTo>
                    <a:lnTo>
                      <a:pt x="56" y="298"/>
                    </a:lnTo>
                    <a:close/>
                    <a:moveTo>
                      <a:pt x="61" y="268"/>
                    </a:moveTo>
                    <a:lnTo>
                      <a:pt x="62" y="269"/>
                    </a:lnTo>
                    <a:lnTo>
                      <a:pt x="62" y="271"/>
                    </a:lnTo>
                    <a:lnTo>
                      <a:pt x="55" y="275"/>
                    </a:lnTo>
                    <a:lnTo>
                      <a:pt x="61" y="268"/>
                    </a:lnTo>
                    <a:close/>
                    <a:moveTo>
                      <a:pt x="47" y="281"/>
                    </a:moveTo>
                    <a:lnTo>
                      <a:pt x="34" y="265"/>
                    </a:lnTo>
                    <a:lnTo>
                      <a:pt x="49" y="253"/>
                    </a:lnTo>
                    <a:lnTo>
                      <a:pt x="61" y="268"/>
                    </a:lnTo>
                    <a:lnTo>
                      <a:pt x="47" y="281"/>
                    </a:lnTo>
                    <a:close/>
                    <a:moveTo>
                      <a:pt x="34" y="265"/>
                    </a:moveTo>
                    <a:lnTo>
                      <a:pt x="34" y="264"/>
                    </a:lnTo>
                    <a:lnTo>
                      <a:pt x="41" y="258"/>
                    </a:lnTo>
                    <a:lnTo>
                      <a:pt x="34" y="265"/>
                    </a:lnTo>
                    <a:close/>
                    <a:moveTo>
                      <a:pt x="34" y="264"/>
                    </a:moveTo>
                    <a:lnTo>
                      <a:pt x="20" y="245"/>
                    </a:lnTo>
                    <a:lnTo>
                      <a:pt x="37" y="234"/>
                    </a:lnTo>
                    <a:lnTo>
                      <a:pt x="49" y="253"/>
                    </a:lnTo>
                    <a:lnTo>
                      <a:pt x="34" y="264"/>
                    </a:lnTo>
                    <a:close/>
                    <a:moveTo>
                      <a:pt x="20" y="245"/>
                    </a:moveTo>
                    <a:lnTo>
                      <a:pt x="20" y="244"/>
                    </a:lnTo>
                    <a:lnTo>
                      <a:pt x="20" y="243"/>
                    </a:lnTo>
                    <a:lnTo>
                      <a:pt x="29" y="240"/>
                    </a:lnTo>
                    <a:lnTo>
                      <a:pt x="20" y="245"/>
                    </a:lnTo>
                    <a:close/>
                    <a:moveTo>
                      <a:pt x="20" y="243"/>
                    </a:moveTo>
                    <a:lnTo>
                      <a:pt x="10" y="221"/>
                    </a:lnTo>
                    <a:lnTo>
                      <a:pt x="28" y="213"/>
                    </a:lnTo>
                    <a:lnTo>
                      <a:pt x="38" y="236"/>
                    </a:lnTo>
                    <a:lnTo>
                      <a:pt x="20" y="243"/>
                    </a:lnTo>
                    <a:close/>
                    <a:moveTo>
                      <a:pt x="10" y="221"/>
                    </a:moveTo>
                    <a:lnTo>
                      <a:pt x="10" y="221"/>
                    </a:lnTo>
                    <a:lnTo>
                      <a:pt x="10" y="220"/>
                    </a:lnTo>
                    <a:lnTo>
                      <a:pt x="19" y="218"/>
                    </a:lnTo>
                    <a:lnTo>
                      <a:pt x="10" y="221"/>
                    </a:lnTo>
                    <a:close/>
                    <a:moveTo>
                      <a:pt x="10" y="220"/>
                    </a:moveTo>
                    <a:lnTo>
                      <a:pt x="4" y="198"/>
                    </a:lnTo>
                    <a:lnTo>
                      <a:pt x="23" y="192"/>
                    </a:lnTo>
                    <a:lnTo>
                      <a:pt x="28" y="214"/>
                    </a:lnTo>
                    <a:lnTo>
                      <a:pt x="10" y="220"/>
                    </a:lnTo>
                    <a:close/>
                    <a:moveTo>
                      <a:pt x="4" y="198"/>
                    </a:moveTo>
                    <a:lnTo>
                      <a:pt x="4" y="197"/>
                    </a:lnTo>
                    <a:lnTo>
                      <a:pt x="13" y="196"/>
                    </a:lnTo>
                    <a:lnTo>
                      <a:pt x="4" y="198"/>
                    </a:lnTo>
                    <a:close/>
                    <a:moveTo>
                      <a:pt x="4" y="197"/>
                    </a:moveTo>
                    <a:lnTo>
                      <a:pt x="0" y="170"/>
                    </a:lnTo>
                    <a:lnTo>
                      <a:pt x="19" y="168"/>
                    </a:lnTo>
                    <a:lnTo>
                      <a:pt x="23" y="195"/>
                    </a:lnTo>
                    <a:lnTo>
                      <a:pt x="4" y="197"/>
                    </a:lnTo>
                    <a:close/>
                    <a:moveTo>
                      <a:pt x="0" y="170"/>
                    </a:moveTo>
                    <a:lnTo>
                      <a:pt x="0" y="169"/>
                    </a:lnTo>
                    <a:lnTo>
                      <a:pt x="0" y="168"/>
                    </a:lnTo>
                    <a:lnTo>
                      <a:pt x="9" y="169"/>
                    </a:lnTo>
                    <a:lnTo>
                      <a:pt x="0" y="170"/>
                    </a:lnTo>
                    <a:close/>
                    <a:moveTo>
                      <a:pt x="0" y="168"/>
                    </a:moveTo>
                    <a:lnTo>
                      <a:pt x="4" y="146"/>
                    </a:lnTo>
                    <a:lnTo>
                      <a:pt x="23" y="149"/>
                    </a:lnTo>
                    <a:lnTo>
                      <a:pt x="19" y="171"/>
                    </a:lnTo>
                    <a:lnTo>
                      <a:pt x="0" y="168"/>
                    </a:lnTo>
                    <a:close/>
                    <a:moveTo>
                      <a:pt x="4" y="146"/>
                    </a:moveTo>
                    <a:lnTo>
                      <a:pt x="4" y="145"/>
                    </a:lnTo>
                    <a:lnTo>
                      <a:pt x="4" y="144"/>
                    </a:lnTo>
                    <a:lnTo>
                      <a:pt x="13" y="147"/>
                    </a:lnTo>
                    <a:lnTo>
                      <a:pt x="4" y="146"/>
                    </a:lnTo>
                    <a:close/>
                    <a:moveTo>
                      <a:pt x="4" y="144"/>
                    </a:moveTo>
                    <a:lnTo>
                      <a:pt x="14" y="118"/>
                    </a:lnTo>
                    <a:lnTo>
                      <a:pt x="31" y="125"/>
                    </a:lnTo>
                    <a:lnTo>
                      <a:pt x="21" y="150"/>
                    </a:lnTo>
                    <a:lnTo>
                      <a:pt x="4" y="144"/>
                    </a:lnTo>
                    <a:close/>
                    <a:moveTo>
                      <a:pt x="14" y="118"/>
                    </a:moveTo>
                    <a:lnTo>
                      <a:pt x="14" y="118"/>
                    </a:lnTo>
                    <a:lnTo>
                      <a:pt x="15" y="117"/>
                    </a:lnTo>
                    <a:lnTo>
                      <a:pt x="23" y="122"/>
                    </a:lnTo>
                    <a:lnTo>
                      <a:pt x="14" y="118"/>
                    </a:lnTo>
                    <a:close/>
                    <a:moveTo>
                      <a:pt x="15" y="117"/>
                    </a:moveTo>
                    <a:lnTo>
                      <a:pt x="30" y="92"/>
                    </a:lnTo>
                    <a:lnTo>
                      <a:pt x="47" y="102"/>
                    </a:lnTo>
                    <a:lnTo>
                      <a:pt x="30" y="127"/>
                    </a:lnTo>
                    <a:lnTo>
                      <a:pt x="15" y="117"/>
                    </a:lnTo>
                    <a:close/>
                    <a:moveTo>
                      <a:pt x="30" y="92"/>
                    </a:moveTo>
                    <a:lnTo>
                      <a:pt x="31" y="91"/>
                    </a:lnTo>
                    <a:lnTo>
                      <a:pt x="31" y="90"/>
                    </a:lnTo>
                    <a:lnTo>
                      <a:pt x="38" y="96"/>
                    </a:lnTo>
                    <a:lnTo>
                      <a:pt x="30" y="92"/>
                    </a:lnTo>
                    <a:close/>
                    <a:moveTo>
                      <a:pt x="31" y="90"/>
                    </a:moveTo>
                    <a:lnTo>
                      <a:pt x="57" y="64"/>
                    </a:lnTo>
                    <a:lnTo>
                      <a:pt x="70" y="78"/>
                    </a:lnTo>
                    <a:lnTo>
                      <a:pt x="45" y="103"/>
                    </a:lnTo>
                    <a:lnTo>
                      <a:pt x="31" y="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20" name="Freeform 1512">
                <a:extLst>
                  <a:ext uri="{FF2B5EF4-FFF2-40B4-BE49-F238E27FC236}">
                    <a16:creationId xmlns:a16="http://schemas.microsoft.com/office/drawing/2014/main" id="{1233F3B3-256A-470E-88FB-6917B20B6212}"/>
                  </a:ext>
                </a:extLst>
              </p:cNvPr>
              <p:cNvSpPr>
                <a:spLocks/>
              </p:cNvSpPr>
              <p:nvPr/>
            </p:nvSpPr>
            <p:spPr bwMode="auto">
              <a:xfrm>
                <a:off x="2625" y="1826"/>
                <a:ext cx="57" cy="93"/>
              </a:xfrm>
              <a:custGeom>
                <a:avLst/>
                <a:gdLst>
                  <a:gd name="T0" fmla="*/ 9 w 228"/>
                  <a:gd name="T1" fmla="*/ 2 h 375"/>
                  <a:gd name="T2" fmla="*/ 14 w 228"/>
                  <a:gd name="T3" fmla="*/ 0 h 375"/>
                  <a:gd name="T4" fmla="*/ 19 w 228"/>
                  <a:gd name="T5" fmla="*/ 2 h 375"/>
                  <a:gd name="T6" fmla="*/ 25 w 228"/>
                  <a:gd name="T7" fmla="*/ 5 h 375"/>
                  <a:gd name="T8" fmla="*/ 32 w 228"/>
                  <a:gd name="T9" fmla="*/ 12 h 375"/>
                  <a:gd name="T10" fmla="*/ 38 w 228"/>
                  <a:gd name="T11" fmla="*/ 20 h 375"/>
                  <a:gd name="T12" fmla="*/ 44 w 228"/>
                  <a:gd name="T13" fmla="*/ 29 h 375"/>
                  <a:gd name="T14" fmla="*/ 49 w 228"/>
                  <a:gd name="T15" fmla="*/ 39 h 375"/>
                  <a:gd name="T16" fmla="*/ 53 w 228"/>
                  <a:gd name="T17" fmla="*/ 48 h 375"/>
                  <a:gd name="T18" fmla="*/ 55 w 228"/>
                  <a:gd name="T19" fmla="*/ 58 h 375"/>
                  <a:gd name="T20" fmla="*/ 56 w 228"/>
                  <a:gd name="T21" fmla="*/ 65 h 375"/>
                  <a:gd name="T22" fmla="*/ 57 w 228"/>
                  <a:gd name="T23" fmla="*/ 70 h 375"/>
                  <a:gd name="T24" fmla="*/ 57 w 228"/>
                  <a:gd name="T25" fmla="*/ 73 h 375"/>
                  <a:gd name="T26" fmla="*/ 57 w 228"/>
                  <a:gd name="T27" fmla="*/ 77 h 375"/>
                  <a:gd name="T28" fmla="*/ 56 w 228"/>
                  <a:gd name="T29" fmla="*/ 81 h 375"/>
                  <a:gd name="T30" fmla="*/ 56 w 228"/>
                  <a:gd name="T31" fmla="*/ 83 h 375"/>
                  <a:gd name="T32" fmla="*/ 55 w 228"/>
                  <a:gd name="T33" fmla="*/ 86 h 375"/>
                  <a:gd name="T34" fmla="*/ 53 w 228"/>
                  <a:gd name="T35" fmla="*/ 88 h 375"/>
                  <a:gd name="T36" fmla="*/ 52 w 228"/>
                  <a:gd name="T37" fmla="*/ 90 h 375"/>
                  <a:gd name="T38" fmla="*/ 49 w 228"/>
                  <a:gd name="T39" fmla="*/ 92 h 375"/>
                  <a:gd name="T40" fmla="*/ 45 w 228"/>
                  <a:gd name="T41" fmla="*/ 93 h 375"/>
                  <a:gd name="T42" fmla="*/ 44 w 228"/>
                  <a:gd name="T43" fmla="*/ 93 h 375"/>
                  <a:gd name="T44" fmla="*/ 41 w 228"/>
                  <a:gd name="T45" fmla="*/ 93 h 375"/>
                  <a:gd name="T46" fmla="*/ 38 w 228"/>
                  <a:gd name="T47" fmla="*/ 92 h 375"/>
                  <a:gd name="T48" fmla="*/ 36 w 228"/>
                  <a:gd name="T49" fmla="*/ 91 h 375"/>
                  <a:gd name="T50" fmla="*/ 33 w 228"/>
                  <a:gd name="T51" fmla="*/ 89 h 375"/>
                  <a:gd name="T52" fmla="*/ 30 w 228"/>
                  <a:gd name="T53" fmla="*/ 88 h 375"/>
                  <a:gd name="T54" fmla="*/ 28 w 228"/>
                  <a:gd name="T55" fmla="*/ 85 h 375"/>
                  <a:gd name="T56" fmla="*/ 25 w 228"/>
                  <a:gd name="T57" fmla="*/ 83 h 375"/>
                  <a:gd name="T58" fmla="*/ 24 w 228"/>
                  <a:gd name="T59" fmla="*/ 81 h 375"/>
                  <a:gd name="T60" fmla="*/ 22 w 228"/>
                  <a:gd name="T61" fmla="*/ 78 h 375"/>
                  <a:gd name="T62" fmla="*/ 18 w 228"/>
                  <a:gd name="T63" fmla="*/ 70 h 375"/>
                  <a:gd name="T64" fmla="*/ 14 w 228"/>
                  <a:gd name="T65" fmla="*/ 61 h 375"/>
                  <a:gd name="T66" fmla="*/ 9 w 228"/>
                  <a:gd name="T67" fmla="*/ 51 h 375"/>
                  <a:gd name="T68" fmla="*/ 6 w 228"/>
                  <a:gd name="T69" fmla="*/ 41 h 375"/>
                  <a:gd name="T70" fmla="*/ 2 w 228"/>
                  <a:gd name="T71" fmla="*/ 31 h 375"/>
                  <a:gd name="T72" fmla="*/ 1 w 228"/>
                  <a:gd name="T73" fmla="*/ 23 h 375"/>
                  <a:gd name="T74" fmla="*/ 0 w 228"/>
                  <a:gd name="T75" fmla="*/ 15 h 375"/>
                  <a:gd name="T76" fmla="*/ 1 w 228"/>
                  <a:gd name="T77" fmla="*/ 9 h 375"/>
                  <a:gd name="T78" fmla="*/ 4 w 228"/>
                  <a:gd name="T79" fmla="*/ 4 h 375"/>
                  <a:gd name="T80" fmla="*/ 9 w 228"/>
                  <a:gd name="T81" fmla="*/ 2 h 37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28"/>
                  <a:gd name="T124" fmla="*/ 0 h 375"/>
                  <a:gd name="T125" fmla="*/ 228 w 228"/>
                  <a:gd name="T126" fmla="*/ 375 h 37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28" h="375">
                    <a:moveTo>
                      <a:pt x="34" y="7"/>
                    </a:moveTo>
                    <a:lnTo>
                      <a:pt x="54" y="0"/>
                    </a:lnTo>
                    <a:lnTo>
                      <a:pt x="76" y="7"/>
                    </a:lnTo>
                    <a:lnTo>
                      <a:pt x="101" y="22"/>
                    </a:lnTo>
                    <a:lnTo>
                      <a:pt x="127" y="48"/>
                    </a:lnTo>
                    <a:lnTo>
                      <a:pt x="152" y="80"/>
                    </a:lnTo>
                    <a:lnTo>
                      <a:pt x="177" y="118"/>
                    </a:lnTo>
                    <a:lnTo>
                      <a:pt x="196" y="156"/>
                    </a:lnTo>
                    <a:lnTo>
                      <a:pt x="213" y="194"/>
                    </a:lnTo>
                    <a:lnTo>
                      <a:pt x="221" y="232"/>
                    </a:lnTo>
                    <a:lnTo>
                      <a:pt x="225" y="264"/>
                    </a:lnTo>
                    <a:lnTo>
                      <a:pt x="228" y="284"/>
                    </a:lnTo>
                    <a:lnTo>
                      <a:pt x="228" y="296"/>
                    </a:lnTo>
                    <a:lnTo>
                      <a:pt x="228" y="312"/>
                    </a:lnTo>
                    <a:lnTo>
                      <a:pt x="225" y="325"/>
                    </a:lnTo>
                    <a:lnTo>
                      <a:pt x="225" y="335"/>
                    </a:lnTo>
                    <a:lnTo>
                      <a:pt x="219" y="347"/>
                    </a:lnTo>
                    <a:lnTo>
                      <a:pt x="213" y="353"/>
                    </a:lnTo>
                    <a:lnTo>
                      <a:pt x="206" y="363"/>
                    </a:lnTo>
                    <a:lnTo>
                      <a:pt x="196" y="369"/>
                    </a:lnTo>
                    <a:lnTo>
                      <a:pt x="181" y="375"/>
                    </a:lnTo>
                    <a:lnTo>
                      <a:pt x="174" y="375"/>
                    </a:lnTo>
                    <a:lnTo>
                      <a:pt x="162" y="375"/>
                    </a:lnTo>
                    <a:lnTo>
                      <a:pt x="152" y="372"/>
                    </a:lnTo>
                    <a:lnTo>
                      <a:pt x="142" y="367"/>
                    </a:lnTo>
                    <a:lnTo>
                      <a:pt x="130" y="360"/>
                    </a:lnTo>
                    <a:lnTo>
                      <a:pt x="120" y="353"/>
                    </a:lnTo>
                    <a:lnTo>
                      <a:pt x="111" y="343"/>
                    </a:lnTo>
                    <a:lnTo>
                      <a:pt x="101" y="335"/>
                    </a:lnTo>
                    <a:lnTo>
                      <a:pt x="95" y="325"/>
                    </a:lnTo>
                    <a:lnTo>
                      <a:pt x="88" y="315"/>
                    </a:lnTo>
                    <a:lnTo>
                      <a:pt x="73" y="281"/>
                    </a:lnTo>
                    <a:lnTo>
                      <a:pt x="57" y="245"/>
                    </a:lnTo>
                    <a:lnTo>
                      <a:pt x="37" y="207"/>
                    </a:lnTo>
                    <a:lnTo>
                      <a:pt x="22" y="166"/>
                    </a:lnTo>
                    <a:lnTo>
                      <a:pt x="9" y="127"/>
                    </a:lnTo>
                    <a:lnTo>
                      <a:pt x="2" y="93"/>
                    </a:lnTo>
                    <a:lnTo>
                      <a:pt x="0" y="61"/>
                    </a:lnTo>
                    <a:lnTo>
                      <a:pt x="2" y="36"/>
                    </a:lnTo>
                    <a:lnTo>
                      <a:pt x="15" y="16"/>
                    </a:lnTo>
                    <a:lnTo>
                      <a:pt x="34" y="7"/>
                    </a:lnTo>
                    <a:close/>
                  </a:path>
                </a:pathLst>
              </a:custGeom>
              <a:solidFill>
                <a:srgbClr val="EC8BD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21" name="Freeform 1513">
                <a:extLst>
                  <a:ext uri="{FF2B5EF4-FFF2-40B4-BE49-F238E27FC236}">
                    <a16:creationId xmlns:a16="http://schemas.microsoft.com/office/drawing/2014/main" id="{52F2E038-6609-4F8D-BBE3-F485DBD83574}"/>
                  </a:ext>
                </a:extLst>
              </p:cNvPr>
              <p:cNvSpPr>
                <a:spLocks noEditPoints="1"/>
              </p:cNvSpPr>
              <p:nvPr/>
            </p:nvSpPr>
            <p:spPr bwMode="auto">
              <a:xfrm>
                <a:off x="2622" y="1823"/>
                <a:ext cx="62" cy="99"/>
              </a:xfrm>
              <a:custGeom>
                <a:avLst/>
                <a:gdLst>
                  <a:gd name="T0" fmla="*/ 15 w 248"/>
                  <a:gd name="T1" fmla="*/ 0 h 394"/>
                  <a:gd name="T2" fmla="*/ 22 w 248"/>
                  <a:gd name="T3" fmla="*/ 2 h 394"/>
                  <a:gd name="T4" fmla="*/ 23 w 248"/>
                  <a:gd name="T5" fmla="*/ 2 h 394"/>
                  <a:gd name="T6" fmla="*/ 20 w 248"/>
                  <a:gd name="T7" fmla="*/ 6 h 394"/>
                  <a:gd name="T8" fmla="*/ 29 w 248"/>
                  <a:gd name="T9" fmla="*/ 6 h 394"/>
                  <a:gd name="T10" fmla="*/ 36 w 248"/>
                  <a:gd name="T11" fmla="*/ 13 h 394"/>
                  <a:gd name="T12" fmla="*/ 43 w 248"/>
                  <a:gd name="T13" fmla="*/ 21 h 394"/>
                  <a:gd name="T14" fmla="*/ 43 w 248"/>
                  <a:gd name="T15" fmla="*/ 21 h 394"/>
                  <a:gd name="T16" fmla="*/ 39 w 248"/>
                  <a:gd name="T17" fmla="*/ 24 h 394"/>
                  <a:gd name="T18" fmla="*/ 49 w 248"/>
                  <a:gd name="T19" fmla="*/ 31 h 394"/>
                  <a:gd name="T20" fmla="*/ 54 w 248"/>
                  <a:gd name="T21" fmla="*/ 40 h 394"/>
                  <a:gd name="T22" fmla="*/ 54 w 248"/>
                  <a:gd name="T23" fmla="*/ 52 h 394"/>
                  <a:gd name="T24" fmla="*/ 56 w 248"/>
                  <a:gd name="T25" fmla="*/ 51 h 394"/>
                  <a:gd name="T26" fmla="*/ 58 w 248"/>
                  <a:gd name="T27" fmla="*/ 51 h 394"/>
                  <a:gd name="T28" fmla="*/ 60 w 248"/>
                  <a:gd name="T29" fmla="*/ 61 h 394"/>
                  <a:gd name="T30" fmla="*/ 57 w 248"/>
                  <a:gd name="T31" fmla="*/ 69 h 394"/>
                  <a:gd name="T32" fmla="*/ 57 w 248"/>
                  <a:gd name="T33" fmla="*/ 74 h 394"/>
                  <a:gd name="T34" fmla="*/ 60 w 248"/>
                  <a:gd name="T35" fmla="*/ 74 h 394"/>
                  <a:gd name="T36" fmla="*/ 62 w 248"/>
                  <a:gd name="T37" fmla="*/ 74 h 394"/>
                  <a:gd name="T38" fmla="*/ 62 w 248"/>
                  <a:gd name="T39" fmla="*/ 81 h 394"/>
                  <a:gd name="T40" fmla="*/ 61 w 248"/>
                  <a:gd name="T41" fmla="*/ 84 h 394"/>
                  <a:gd name="T42" fmla="*/ 57 w 248"/>
                  <a:gd name="T43" fmla="*/ 83 h 394"/>
                  <a:gd name="T44" fmla="*/ 57 w 248"/>
                  <a:gd name="T45" fmla="*/ 84 h 394"/>
                  <a:gd name="T46" fmla="*/ 61 w 248"/>
                  <a:gd name="T47" fmla="*/ 86 h 394"/>
                  <a:gd name="T48" fmla="*/ 59 w 248"/>
                  <a:gd name="T49" fmla="*/ 90 h 394"/>
                  <a:gd name="T50" fmla="*/ 57 w 248"/>
                  <a:gd name="T51" fmla="*/ 93 h 394"/>
                  <a:gd name="T52" fmla="*/ 54 w 248"/>
                  <a:gd name="T53" fmla="*/ 89 h 394"/>
                  <a:gd name="T54" fmla="*/ 54 w 248"/>
                  <a:gd name="T55" fmla="*/ 90 h 394"/>
                  <a:gd name="T56" fmla="*/ 56 w 248"/>
                  <a:gd name="T57" fmla="*/ 95 h 394"/>
                  <a:gd name="T58" fmla="*/ 53 w 248"/>
                  <a:gd name="T59" fmla="*/ 97 h 394"/>
                  <a:gd name="T60" fmla="*/ 49 w 248"/>
                  <a:gd name="T61" fmla="*/ 99 h 394"/>
                  <a:gd name="T62" fmla="*/ 48 w 248"/>
                  <a:gd name="T63" fmla="*/ 99 h 394"/>
                  <a:gd name="T64" fmla="*/ 48 w 248"/>
                  <a:gd name="T65" fmla="*/ 94 h 394"/>
                  <a:gd name="T66" fmla="*/ 46 w 248"/>
                  <a:gd name="T67" fmla="*/ 99 h 394"/>
                  <a:gd name="T68" fmla="*/ 42 w 248"/>
                  <a:gd name="T69" fmla="*/ 99 h 394"/>
                  <a:gd name="T70" fmla="*/ 40 w 248"/>
                  <a:gd name="T71" fmla="*/ 98 h 394"/>
                  <a:gd name="T72" fmla="*/ 40 w 248"/>
                  <a:gd name="T73" fmla="*/ 92 h 394"/>
                  <a:gd name="T74" fmla="*/ 38 w 248"/>
                  <a:gd name="T75" fmla="*/ 94 h 394"/>
                  <a:gd name="T76" fmla="*/ 37 w 248"/>
                  <a:gd name="T77" fmla="*/ 96 h 394"/>
                  <a:gd name="T78" fmla="*/ 34 w 248"/>
                  <a:gd name="T79" fmla="*/ 95 h 394"/>
                  <a:gd name="T80" fmla="*/ 31 w 248"/>
                  <a:gd name="T81" fmla="*/ 93 h 394"/>
                  <a:gd name="T82" fmla="*/ 32 w 248"/>
                  <a:gd name="T83" fmla="*/ 87 h 394"/>
                  <a:gd name="T84" fmla="*/ 30 w 248"/>
                  <a:gd name="T85" fmla="*/ 88 h 394"/>
                  <a:gd name="T86" fmla="*/ 29 w 248"/>
                  <a:gd name="T87" fmla="*/ 90 h 394"/>
                  <a:gd name="T88" fmla="*/ 26 w 248"/>
                  <a:gd name="T89" fmla="*/ 87 h 394"/>
                  <a:gd name="T90" fmla="*/ 25 w 248"/>
                  <a:gd name="T91" fmla="*/ 78 h 394"/>
                  <a:gd name="T92" fmla="*/ 27 w 248"/>
                  <a:gd name="T93" fmla="*/ 80 h 394"/>
                  <a:gd name="T94" fmla="*/ 25 w 248"/>
                  <a:gd name="T95" fmla="*/ 81 h 394"/>
                  <a:gd name="T96" fmla="*/ 22 w 248"/>
                  <a:gd name="T97" fmla="*/ 82 h 394"/>
                  <a:gd name="T98" fmla="*/ 19 w 248"/>
                  <a:gd name="T99" fmla="*/ 63 h 394"/>
                  <a:gd name="T100" fmla="*/ 10 w 248"/>
                  <a:gd name="T101" fmla="*/ 55 h 394"/>
                  <a:gd name="T102" fmla="*/ 10 w 248"/>
                  <a:gd name="T103" fmla="*/ 55 h 394"/>
                  <a:gd name="T104" fmla="*/ 14 w 248"/>
                  <a:gd name="T105" fmla="*/ 53 h 394"/>
                  <a:gd name="T106" fmla="*/ 6 w 248"/>
                  <a:gd name="T107" fmla="*/ 45 h 394"/>
                  <a:gd name="T108" fmla="*/ 3 w 248"/>
                  <a:gd name="T109" fmla="*/ 35 h 394"/>
                  <a:gd name="T110" fmla="*/ 1 w 248"/>
                  <a:gd name="T111" fmla="*/ 26 h 394"/>
                  <a:gd name="T112" fmla="*/ 1 w 248"/>
                  <a:gd name="T113" fmla="*/ 26 h 394"/>
                  <a:gd name="T114" fmla="*/ 6 w 248"/>
                  <a:gd name="T115" fmla="*/ 25 h 394"/>
                  <a:gd name="T116" fmla="*/ 0 w 248"/>
                  <a:gd name="T117" fmla="*/ 18 h 394"/>
                  <a:gd name="T118" fmla="*/ 1 w 248"/>
                  <a:gd name="T119" fmla="*/ 11 h 394"/>
                  <a:gd name="T120" fmla="*/ 5 w 248"/>
                  <a:gd name="T121" fmla="*/ 5 h 394"/>
                  <a:gd name="T122" fmla="*/ 5 w 248"/>
                  <a:gd name="T123" fmla="*/ 4 h 394"/>
                  <a:gd name="T124" fmla="*/ 8 w 248"/>
                  <a:gd name="T125" fmla="*/ 9 h 39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48"/>
                  <a:gd name="T190" fmla="*/ 0 h 394"/>
                  <a:gd name="T191" fmla="*/ 248 w 248"/>
                  <a:gd name="T192" fmla="*/ 394 h 39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48" h="394">
                    <a:moveTo>
                      <a:pt x="42" y="7"/>
                    </a:moveTo>
                    <a:lnTo>
                      <a:pt x="61" y="1"/>
                    </a:lnTo>
                    <a:lnTo>
                      <a:pt x="66" y="18"/>
                    </a:lnTo>
                    <a:lnTo>
                      <a:pt x="47" y="25"/>
                    </a:lnTo>
                    <a:lnTo>
                      <a:pt x="42" y="7"/>
                    </a:lnTo>
                    <a:close/>
                    <a:moveTo>
                      <a:pt x="61" y="1"/>
                    </a:moveTo>
                    <a:lnTo>
                      <a:pt x="63" y="0"/>
                    </a:lnTo>
                    <a:lnTo>
                      <a:pt x="66" y="1"/>
                    </a:lnTo>
                    <a:lnTo>
                      <a:pt x="64" y="9"/>
                    </a:lnTo>
                    <a:lnTo>
                      <a:pt x="61" y="1"/>
                    </a:lnTo>
                    <a:close/>
                    <a:moveTo>
                      <a:pt x="66" y="1"/>
                    </a:moveTo>
                    <a:lnTo>
                      <a:pt x="88" y="6"/>
                    </a:lnTo>
                    <a:lnTo>
                      <a:pt x="83" y="25"/>
                    </a:lnTo>
                    <a:lnTo>
                      <a:pt x="61" y="18"/>
                    </a:lnTo>
                    <a:lnTo>
                      <a:pt x="66" y="1"/>
                    </a:lnTo>
                    <a:close/>
                    <a:moveTo>
                      <a:pt x="88" y="6"/>
                    </a:moveTo>
                    <a:lnTo>
                      <a:pt x="89" y="7"/>
                    </a:lnTo>
                    <a:lnTo>
                      <a:pt x="90" y="7"/>
                    </a:lnTo>
                    <a:lnTo>
                      <a:pt x="86" y="16"/>
                    </a:lnTo>
                    <a:lnTo>
                      <a:pt x="88" y="6"/>
                    </a:lnTo>
                    <a:close/>
                    <a:moveTo>
                      <a:pt x="90" y="7"/>
                    </a:moveTo>
                    <a:lnTo>
                      <a:pt x="116" y="24"/>
                    </a:lnTo>
                    <a:lnTo>
                      <a:pt x="106" y="40"/>
                    </a:lnTo>
                    <a:lnTo>
                      <a:pt x="80" y="24"/>
                    </a:lnTo>
                    <a:lnTo>
                      <a:pt x="90" y="7"/>
                    </a:lnTo>
                    <a:close/>
                    <a:moveTo>
                      <a:pt x="116" y="24"/>
                    </a:moveTo>
                    <a:lnTo>
                      <a:pt x="117" y="24"/>
                    </a:lnTo>
                    <a:lnTo>
                      <a:pt x="118" y="25"/>
                    </a:lnTo>
                    <a:lnTo>
                      <a:pt x="111" y="31"/>
                    </a:lnTo>
                    <a:lnTo>
                      <a:pt x="116" y="24"/>
                    </a:lnTo>
                    <a:close/>
                    <a:moveTo>
                      <a:pt x="118" y="25"/>
                    </a:moveTo>
                    <a:lnTo>
                      <a:pt x="143" y="50"/>
                    </a:lnTo>
                    <a:lnTo>
                      <a:pt x="130" y="63"/>
                    </a:lnTo>
                    <a:lnTo>
                      <a:pt x="105" y="38"/>
                    </a:lnTo>
                    <a:lnTo>
                      <a:pt x="118" y="25"/>
                    </a:lnTo>
                    <a:close/>
                    <a:moveTo>
                      <a:pt x="143" y="50"/>
                    </a:moveTo>
                    <a:lnTo>
                      <a:pt x="143" y="51"/>
                    </a:lnTo>
                    <a:lnTo>
                      <a:pt x="144" y="51"/>
                    </a:lnTo>
                    <a:lnTo>
                      <a:pt x="137" y="57"/>
                    </a:lnTo>
                    <a:lnTo>
                      <a:pt x="143" y="50"/>
                    </a:lnTo>
                    <a:close/>
                    <a:moveTo>
                      <a:pt x="144" y="51"/>
                    </a:moveTo>
                    <a:lnTo>
                      <a:pt x="170" y="83"/>
                    </a:lnTo>
                    <a:lnTo>
                      <a:pt x="154" y="94"/>
                    </a:lnTo>
                    <a:lnTo>
                      <a:pt x="129" y="63"/>
                    </a:lnTo>
                    <a:lnTo>
                      <a:pt x="144" y="51"/>
                    </a:lnTo>
                    <a:close/>
                    <a:moveTo>
                      <a:pt x="170" y="83"/>
                    </a:moveTo>
                    <a:lnTo>
                      <a:pt x="170" y="83"/>
                    </a:lnTo>
                    <a:lnTo>
                      <a:pt x="162" y="89"/>
                    </a:lnTo>
                    <a:lnTo>
                      <a:pt x="170" y="83"/>
                    </a:lnTo>
                    <a:close/>
                    <a:moveTo>
                      <a:pt x="170" y="83"/>
                    </a:moveTo>
                    <a:lnTo>
                      <a:pt x="195" y="122"/>
                    </a:lnTo>
                    <a:lnTo>
                      <a:pt x="180" y="132"/>
                    </a:lnTo>
                    <a:lnTo>
                      <a:pt x="154" y="94"/>
                    </a:lnTo>
                    <a:lnTo>
                      <a:pt x="170" y="83"/>
                    </a:lnTo>
                    <a:close/>
                    <a:moveTo>
                      <a:pt x="195" y="122"/>
                    </a:moveTo>
                    <a:lnTo>
                      <a:pt x="195" y="122"/>
                    </a:lnTo>
                    <a:lnTo>
                      <a:pt x="196" y="123"/>
                    </a:lnTo>
                    <a:lnTo>
                      <a:pt x="187" y="127"/>
                    </a:lnTo>
                    <a:lnTo>
                      <a:pt x="195" y="122"/>
                    </a:lnTo>
                    <a:close/>
                    <a:moveTo>
                      <a:pt x="196" y="123"/>
                    </a:moveTo>
                    <a:lnTo>
                      <a:pt x="215" y="160"/>
                    </a:lnTo>
                    <a:lnTo>
                      <a:pt x="198" y="169"/>
                    </a:lnTo>
                    <a:lnTo>
                      <a:pt x="179" y="132"/>
                    </a:lnTo>
                    <a:lnTo>
                      <a:pt x="196" y="123"/>
                    </a:lnTo>
                    <a:close/>
                    <a:moveTo>
                      <a:pt x="215" y="160"/>
                    </a:moveTo>
                    <a:lnTo>
                      <a:pt x="215" y="162"/>
                    </a:lnTo>
                    <a:lnTo>
                      <a:pt x="206" y="165"/>
                    </a:lnTo>
                    <a:lnTo>
                      <a:pt x="215" y="160"/>
                    </a:lnTo>
                    <a:close/>
                    <a:moveTo>
                      <a:pt x="215" y="162"/>
                    </a:moveTo>
                    <a:lnTo>
                      <a:pt x="231" y="200"/>
                    </a:lnTo>
                    <a:lnTo>
                      <a:pt x="214" y="207"/>
                    </a:lnTo>
                    <a:lnTo>
                      <a:pt x="197" y="169"/>
                    </a:lnTo>
                    <a:lnTo>
                      <a:pt x="215" y="162"/>
                    </a:lnTo>
                    <a:close/>
                    <a:moveTo>
                      <a:pt x="231" y="200"/>
                    </a:moveTo>
                    <a:lnTo>
                      <a:pt x="231" y="200"/>
                    </a:lnTo>
                    <a:lnTo>
                      <a:pt x="231" y="201"/>
                    </a:lnTo>
                    <a:lnTo>
                      <a:pt x="223" y="203"/>
                    </a:lnTo>
                    <a:lnTo>
                      <a:pt x="231" y="200"/>
                    </a:lnTo>
                    <a:close/>
                    <a:moveTo>
                      <a:pt x="231" y="201"/>
                    </a:moveTo>
                    <a:lnTo>
                      <a:pt x="241" y="239"/>
                    </a:lnTo>
                    <a:lnTo>
                      <a:pt x="223" y="244"/>
                    </a:lnTo>
                    <a:lnTo>
                      <a:pt x="213" y="206"/>
                    </a:lnTo>
                    <a:lnTo>
                      <a:pt x="231" y="201"/>
                    </a:lnTo>
                    <a:close/>
                    <a:moveTo>
                      <a:pt x="241" y="239"/>
                    </a:moveTo>
                    <a:lnTo>
                      <a:pt x="241" y="240"/>
                    </a:lnTo>
                    <a:lnTo>
                      <a:pt x="241" y="241"/>
                    </a:lnTo>
                    <a:lnTo>
                      <a:pt x="231" y="241"/>
                    </a:lnTo>
                    <a:lnTo>
                      <a:pt x="241" y="239"/>
                    </a:lnTo>
                    <a:close/>
                    <a:moveTo>
                      <a:pt x="241" y="241"/>
                    </a:moveTo>
                    <a:lnTo>
                      <a:pt x="245" y="272"/>
                    </a:lnTo>
                    <a:lnTo>
                      <a:pt x="226" y="274"/>
                    </a:lnTo>
                    <a:lnTo>
                      <a:pt x="223" y="242"/>
                    </a:lnTo>
                    <a:lnTo>
                      <a:pt x="241" y="241"/>
                    </a:lnTo>
                    <a:close/>
                    <a:moveTo>
                      <a:pt x="226" y="275"/>
                    </a:moveTo>
                    <a:lnTo>
                      <a:pt x="226" y="274"/>
                    </a:lnTo>
                    <a:lnTo>
                      <a:pt x="235" y="273"/>
                    </a:lnTo>
                    <a:lnTo>
                      <a:pt x="226" y="275"/>
                    </a:lnTo>
                    <a:close/>
                    <a:moveTo>
                      <a:pt x="245" y="272"/>
                    </a:moveTo>
                    <a:lnTo>
                      <a:pt x="248" y="291"/>
                    </a:lnTo>
                    <a:lnTo>
                      <a:pt x="229" y="294"/>
                    </a:lnTo>
                    <a:lnTo>
                      <a:pt x="226" y="275"/>
                    </a:lnTo>
                    <a:lnTo>
                      <a:pt x="245" y="272"/>
                    </a:lnTo>
                    <a:close/>
                    <a:moveTo>
                      <a:pt x="248" y="291"/>
                    </a:moveTo>
                    <a:lnTo>
                      <a:pt x="248" y="292"/>
                    </a:lnTo>
                    <a:lnTo>
                      <a:pt x="248" y="293"/>
                    </a:lnTo>
                    <a:lnTo>
                      <a:pt x="238" y="293"/>
                    </a:lnTo>
                    <a:lnTo>
                      <a:pt x="248" y="291"/>
                    </a:lnTo>
                    <a:close/>
                    <a:moveTo>
                      <a:pt x="248" y="293"/>
                    </a:moveTo>
                    <a:lnTo>
                      <a:pt x="248" y="305"/>
                    </a:lnTo>
                    <a:lnTo>
                      <a:pt x="229" y="305"/>
                    </a:lnTo>
                    <a:lnTo>
                      <a:pt x="229" y="293"/>
                    </a:lnTo>
                    <a:lnTo>
                      <a:pt x="248" y="293"/>
                    </a:lnTo>
                    <a:close/>
                    <a:moveTo>
                      <a:pt x="248" y="305"/>
                    </a:moveTo>
                    <a:lnTo>
                      <a:pt x="248" y="321"/>
                    </a:lnTo>
                    <a:lnTo>
                      <a:pt x="229" y="321"/>
                    </a:lnTo>
                    <a:lnTo>
                      <a:pt x="229" y="305"/>
                    </a:lnTo>
                    <a:lnTo>
                      <a:pt x="248" y="305"/>
                    </a:lnTo>
                    <a:close/>
                    <a:moveTo>
                      <a:pt x="248" y="321"/>
                    </a:moveTo>
                    <a:lnTo>
                      <a:pt x="248" y="323"/>
                    </a:lnTo>
                    <a:lnTo>
                      <a:pt x="248" y="324"/>
                    </a:lnTo>
                    <a:lnTo>
                      <a:pt x="238" y="321"/>
                    </a:lnTo>
                    <a:lnTo>
                      <a:pt x="248" y="321"/>
                    </a:lnTo>
                    <a:close/>
                    <a:moveTo>
                      <a:pt x="248" y="324"/>
                    </a:moveTo>
                    <a:lnTo>
                      <a:pt x="245" y="336"/>
                    </a:lnTo>
                    <a:lnTo>
                      <a:pt x="226" y="331"/>
                    </a:lnTo>
                    <a:lnTo>
                      <a:pt x="229" y="318"/>
                    </a:lnTo>
                    <a:lnTo>
                      <a:pt x="248" y="324"/>
                    </a:lnTo>
                    <a:close/>
                    <a:moveTo>
                      <a:pt x="226" y="334"/>
                    </a:moveTo>
                    <a:lnTo>
                      <a:pt x="226" y="333"/>
                    </a:lnTo>
                    <a:lnTo>
                      <a:pt x="226" y="331"/>
                    </a:lnTo>
                    <a:lnTo>
                      <a:pt x="235" y="334"/>
                    </a:lnTo>
                    <a:lnTo>
                      <a:pt x="226" y="334"/>
                    </a:lnTo>
                    <a:close/>
                    <a:moveTo>
                      <a:pt x="245" y="334"/>
                    </a:moveTo>
                    <a:lnTo>
                      <a:pt x="245" y="344"/>
                    </a:lnTo>
                    <a:lnTo>
                      <a:pt x="226" y="344"/>
                    </a:lnTo>
                    <a:lnTo>
                      <a:pt x="226" y="334"/>
                    </a:lnTo>
                    <a:lnTo>
                      <a:pt x="245" y="334"/>
                    </a:lnTo>
                    <a:close/>
                    <a:moveTo>
                      <a:pt x="245" y="344"/>
                    </a:moveTo>
                    <a:lnTo>
                      <a:pt x="245" y="346"/>
                    </a:lnTo>
                    <a:lnTo>
                      <a:pt x="244" y="348"/>
                    </a:lnTo>
                    <a:lnTo>
                      <a:pt x="235" y="344"/>
                    </a:lnTo>
                    <a:lnTo>
                      <a:pt x="245" y="344"/>
                    </a:lnTo>
                    <a:close/>
                    <a:moveTo>
                      <a:pt x="244" y="348"/>
                    </a:moveTo>
                    <a:lnTo>
                      <a:pt x="237" y="360"/>
                    </a:lnTo>
                    <a:lnTo>
                      <a:pt x="220" y="351"/>
                    </a:lnTo>
                    <a:lnTo>
                      <a:pt x="227" y="339"/>
                    </a:lnTo>
                    <a:lnTo>
                      <a:pt x="244" y="348"/>
                    </a:lnTo>
                    <a:close/>
                    <a:moveTo>
                      <a:pt x="237" y="360"/>
                    </a:moveTo>
                    <a:lnTo>
                      <a:pt x="237" y="361"/>
                    </a:lnTo>
                    <a:lnTo>
                      <a:pt x="236" y="362"/>
                    </a:lnTo>
                    <a:lnTo>
                      <a:pt x="229" y="356"/>
                    </a:lnTo>
                    <a:lnTo>
                      <a:pt x="237" y="360"/>
                    </a:lnTo>
                    <a:close/>
                    <a:moveTo>
                      <a:pt x="236" y="362"/>
                    </a:moveTo>
                    <a:lnTo>
                      <a:pt x="229" y="369"/>
                    </a:lnTo>
                    <a:lnTo>
                      <a:pt x="216" y="356"/>
                    </a:lnTo>
                    <a:lnTo>
                      <a:pt x="222" y="349"/>
                    </a:lnTo>
                    <a:lnTo>
                      <a:pt x="236" y="362"/>
                    </a:lnTo>
                    <a:close/>
                    <a:moveTo>
                      <a:pt x="215" y="357"/>
                    </a:moveTo>
                    <a:lnTo>
                      <a:pt x="215" y="357"/>
                    </a:lnTo>
                    <a:lnTo>
                      <a:pt x="216" y="356"/>
                    </a:lnTo>
                    <a:lnTo>
                      <a:pt x="223" y="362"/>
                    </a:lnTo>
                    <a:lnTo>
                      <a:pt x="215" y="357"/>
                    </a:lnTo>
                    <a:close/>
                    <a:moveTo>
                      <a:pt x="230" y="368"/>
                    </a:moveTo>
                    <a:lnTo>
                      <a:pt x="224" y="377"/>
                    </a:lnTo>
                    <a:lnTo>
                      <a:pt x="208" y="367"/>
                    </a:lnTo>
                    <a:lnTo>
                      <a:pt x="215" y="357"/>
                    </a:lnTo>
                    <a:lnTo>
                      <a:pt x="230" y="368"/>
                    </a:lnTo>
                    <a:close/>
                    <a:moveTo>
                      <a:pt x="224" y="377"/>
                    </a:moveTo>
                    <a:lnTo>
                      <a:pt x="223" y="379"/>
                    </a:lnTo>
                    <a:lnTo>
                      <a:pt x="222" y="380"/>
                    </a:lnTo>
                    <a:lnTo>
                      <a:pt x="216" y="372"/>
                    </a:lnTo>
                    <a:lnTo>
                      <a:pt x="224" y="377"/>
                    </a:lnTo>
                    <a:close/>
                    <a:moveTo>
                      <a:pt x="222" y="380"/>
                    </a:moveTo>
                    <a:lnTo>
                      <a:pt x="212" y="387"/>
                    </a:lnTo>
                    <a:lnTo>
                      <a:pt x="202" y="370"/>
                    </a:lnTo>
                    <a:lnTo>
                      <a:pt x="211" y="363"/>
                    </a:lnTo>
                    <a:lnTo>
                      <a:pt x="222" y="380"/>
                    </a:lnTo>
                    <a:close/>
                    <a:moveTo>
                      <a:pt x="212" y="387"/>
                    </a:moveTo>
                    <a:lnTo>
                      <a:pt x="211" y="387"/>
                    </a:lnTo>
                    <a:lnTo>
                      <a:pt x="206" y="378"/>
                    </a:lnTo>
                    <a:lnTo>
                      <a:pt x="212" y="387"/>
                    </a:lnTo>
                    <a:close/>
                    <a:moveTo>
                      <a:pt x="211" y="387"/>
                    </a:moveTo>
                    <a:lnTo>
                      <a:pt x="194" y="393"/>
                    </a:lnTo>
                    <a:lnTo>
                      <a:pt x="187" y="376"/>
                    </a:lnTo>
                    <a:lnTo>
                      <a:pt x="203" y="369"/>
                    </a:lnTo>
                    <a:lnTo>
                      <a:pt x="211" y="387"/>
                    </a:lnTo>
                    <a:close/>
                    <a:moveTo>
                      <a:pt x="194" y="393"/>
                    </a:moveTo>
                    <a:lnTo>
                      <a:pt x="193" y="394"/>
                    </a:lnTo>
                    <a:lnTo>
                      <a:pt x="191" y="394"/>
                    </a:lnTo>
                    <a:lnTo>
                      <a:pt x="191" y="384"/>
                    </a:lnTo>
                    <a:lnTo>
                      <a:pt x="194" y="393"/>
                    </a:lnTo>
                    <a:close/>
                    <a:moveTo>
                      <a:pt x="191" y="394"/>
                    </a:moveTo>
                    <a:lnTo>
                      <a:pt x="184" y="394"/>
                    </a:lnTo>
                    <a:lnTo>
                      <a:pt x="184" y="376"/>
                    </a:lnTo>
                    <a:lnTo>
                      <a:pt x="191" y="376"/>
                    </a:lnTo>
                    <a:lnTo>
                      <a:pt x="191" y="394"/>
                    </a:lnTo>
                    <a:close/>
                    <a:moveTo>
                      <a:pt x="184" y="394"/>
                    </a:moveTo>
                    <a:lnTo>
                      <a:pt x="172" y="394"/>
                    </a:lnTo>
                    <a:lnTo>
                      <a:pt x="172" y="376"/>
                    </a:lnTo>
                    <a:lnTo>
                      <a:pt x="184" y="376"/>
                    </a:lnTo>
                    <a:lnTo>
                      <a:pt x="184" y="394"/>
                    </a:lnTo>
                    <a:close/>
                    <a:moveTo>
                      <a:pt x="172" y="394"/>
                    </a:moveTo>
                    <a:lnTo>
                      <a:pt x="170" y="394"/>
                    </a:lnTo>
                    <a:lnTo>
                      <a:pt x="169" y="393"/>
                    </a:lnTo>
                    <a:lnTo>
                      <a:pt x="172" y="384"/>
                    </a:lnTo>
                    <a:lnTo>
                      <a:pt x="172" y="394"/>
                    </a:lnTo>
                    <a:close/>
                    <a:moveTo>
                      <a:pt x="169" y="393"/>
                    </a:moveTo>
                    <a:lnTo>
                      <a:pt x="159" y="391"/>
                    </a:lnTo>
                    <a:lnTo>
                      <a:pt x="165" y="372"/>
                    </a:lnTo>
                    <a:lnTo>
                      <a:pt x="174" y="376"/>
                    </a:lnTo>
                    <a:lnTo>
                      <a:pt x="169" y="393"/>
                    </a:lnTo>
                    <a:close/>
                    <a:moveTo>
                      <a:pt x="159" y="391"/>
                    </a:moveTo>
                    <a:lnTo>
                      <a:pt x="158" y="390"/>
                    </a:lnTo>
                    <a:lnTo>
                      <a:pt x="157" y="389"/>
                    </a:lnTo>
                    <a:lnTo>
                      <a:pt x="162" y="381"/>
                    </a:lnTo>
                    <a:lnTo>
                      <a:pt x="159" y="391"/>
                    </a:lnTo>
                    <a:close/>
                    <a:moveTo>
                      <a:pt x="157" y="389"/>
                    </a:moveTo>
                    <a:lnTo>
                      <a:pt x="148" y="383"/>
                    </a:lnTo>
                    <a:lnTo>
                      <a:pt x="158" y="367"/>
                    </a:lnTo>
                    <a:lnTo>
                      <a:pt x="168" y="373"/>
                    </a:lnTo>
                    <a:lnTo>
                      <a:pt x="157" y="389"/>
                    </a:lnTo>
                    <a:close/>
                    <a:moveTo>
                      <a:pt x="157" y="367"/>
                    </a:moveTo>
                    <a:lnTo>
                      <a:pt x="158" y="367"/>
                    </a:lnTo>
                    <a:lnTo>
                      <a:pt x="152" y="376"/>
                    </a:lnTo>
                    <a:lnTo>
                      <a:pt x="157" y="367"/>
                    </a:lnTo>
                    <a:close/>
                    <a:moveTo>
                      <a:pt x="148" y="383"/>
                    </a:moveTo>
                    <a:lnTo>
                      <a:pt x="136" y="377"/>
                    </a:lnTo>
                    <a:lnTo>
                      <a:pt x="144" y="360"/>
                    </a:lnTo>
                    <a:lnTo>
                      <a:pt x="157" y="367"/>
                    </a:lnTo>
                    <a:lnTo>
                      <a:pt x="148" y="383"/>
                    </a:lnTo>
                    <a:close/>
                    <a:moveTo>
                      <a:pt x="136" y="377"/>
                    </a:moveTo>
                    <a:lnTo>
                      <a:pt x="134" y="377"/>
                    </a:lnTo>
                    <a:lnTo>
                      <a:pt x="140" y="369"/>
                    </a:lnTo>
                    <a:lnTo>
                      <a:pt x="136" y="377"/>
                    </a:lnTo>
                    <a:close/>
                    <a:moveTo>
                      <a:pt x="134" y="377"/>
                    </a:moveTo>
                    <a:lnTo>
                      <a:pt x="125" y="370"/>
                    </a:lnTo>
                    <a:lnTo>
                      <a:pt x="136" y="355"/>
                    </a:lnTo>
                    <a:lnTo>
                      <a:pt x="145" y="361"/>
                    </a:lnTo>
                    <a:lnTo>
                      <a:pt x="134" y="377"/>
                    </a:lnTo>
                    <a:close/>
                    <a:moveTo>
                      <a:pt x="125" y="370"/>
                    </a:moveTo>
                    <a:lnTo>
                      <a:pt x="125" y="370"/>
                    </a:lnTo>
                    <a:lnTo>
                      <a:pt x="123" y="369"/>
                    </a:lnTo>
                    <a:lnTo>
                      <a:pt x="130" y="362"/>
                    </a:lnTo>
                    <a:lnTo>
                      <a:pt x="125" y="370"/>
                    </a:lnTo>
                    <a:close/>
                    <a:moveTo>
                      <a:pt x="123" y="369"/>
                    </a:moveTo>
                    <a:lnTo>
                      <a:pt x="114" y="359"/>
                    </a:lnTo>
                    <a:lnTo>
                      <a:pt x="128" y="346"/>
                    </a:lnTo>
                    <a:lnTo>
                      <a:pt x="137" y="356"/>
                    </a:lnTo>
                    <a:lnTo>
                      <a:pt x="123" y="369"/>
                    </a:lnTo>
                    <a:close/>
                    <a:moveTo>
                      <a:pt x="128" y="346"/>
                    </a:moveTo>
                    <a:lnTo>
                      <a:pt x="157" y="374"/>
                    </a:lnTo>
                    <a:lnTo>
                      <a:pt x="128" y="346"/>
                    </a:lnTo>
                    <a:lnTo>
                      <a:pt x="121" y="352"/>
                    </a:lnTo>
                    <a:lnTo>
                      <a:pt x="128" y="346"/>
                    </a:lnTo>
                    <a:close/>
                    <a:moveTo>
                      <a:pt x="114" y="359"/>
                    </a:moveTo>
                    <a:lnTo>
                      <a:pt x="105" y="350"/>
                    </a:lnTo>
                    <a:lnTo>
                      <a:pt x="118" y="337"/>
                    </a:lnTo>
                    <a:lnTo>
                      <a:pt x="128" y="346"/>
                    </a:lnTo>
                    <a:lnTo>
                      <a:pt x="114" y="359"/>
                    </a:lnTo>
                    <a:close/>
                    <a:moveTo>
                      <a:pt x="105" y="350"/>
                    </a:moveTo>
                    <a:lnTo>
                      <a:pt x="104" y="349"/>
                    </a:lnTo>
                    <a:lnTo>
                      <a:pt x="104" y="348"/>
                    </a:lnTo>
                    <a:lnTo>
                      <a:pt x="111" y="344"/>
                    </a:lnTo>
                    <a:lnTo>
                      <a:pt x="105" y="350"/>
                    </a:lnTo>
                    <a:close/>
                    <a:moveTo>
                      <a:pt x="104" y="348"/>
                    </a:moveTo>
                    <a:lnTo>
                      <a:pt x="97" y="339"/>
                    </a:lnTo>
                    <a:lnTo>
                      <a:pt x="112" y="328"/>
                    </a:lnTo>
                    <a:lnTo>
                      <a:pt x="119" y="338"/>
                    </a:lnTo>
                    <a:lnTo>
                      <a:pt x="104" y="348"/>
                    </a:lnTo>
                    <a:close/>
                    <a:moveTo>
                      <a:pt x="112" y="328"/>
                    </a:moveTo>
                    <a:lnTo>
                      <a:pt x="100" y="309"/>
                    </a:lnTo>
                    <a:lnTo>
                      <a:pt x="112" y="328"/>
                    </a:lnTo>
                    <a:lnTo>
                      <a:pt x="105" y="334"/>
                    </a:lnTo>
                    <a:lnTo>
                      <a:pt x="112" y="328"/>
                    </a:lnTo>
                    <a:close/>
                    <a:moveTo>
                      <a:pt x="97" y="339"/>
                    </a:moveTo>
                    <a:lnTo>
                      <a:pt x="90" y="329"/>
                    </a:lnTo>
                    <a:lnTo>
                      <a:pt x="107" y="319"/>
                    </a:lnTo>
                    <a:lnTo>
                      <a:pt x="112" y="328"/>
                    </a:lnTo>
                    <a:lnTo>
                      <a:pt x="97" y="339"/>
                    </a:lnTo>
                    <a:close/>
                    <a:moveTo>
                      <a:pt x="90" y="329"/>
                    </a:moveTo>
                    <a:lnTo>
                      <a:pt x="90" y="329"/>
                    </a:lnTo>
                    <a:lnTo>
                      <a:pt x="89" y="328"/>
                    </a:lnTo>
                    <a:lnTo>
                      <a:pt x="98" y="324"/>
                    </a:lnTo>
                    <a:lnTo>
                      <a:pt x="90" y="329"/>
                    </a:lnTo>
                    <a:close/>
                    <a:moveTo>
                      <a:pt x="89" y="328"/>
                    </a:moveTo>
                    <a:lnTo>
                      <a:pt x="74" y="293"/>
                    </a:lnTo>
                    <a:lnTo>
                      <a:pt x="91" y="285"/>
                    </a:lnTo>
                    <a:lnTo>
                      <a:pt x="107" y="320"/>
                    </a:lnTo>
                    <a:lnTo>
                      <a:pt x="89" y="328"/>
                    </a:lnTo>
                    <a:close/>
                    <a:moveTo>
                      <a:pt x="74" y="293"/>
                    </a:moveTo>
                    <a:lnTo>
                      <a:pt x="58" y="258"/>
                    </a:lnTo>
                    <a:lnTo>
                      <a:pt x="75" y="250"/>
                    </a:lnTo>
                    <a:lnTo>
                      <a:pt x="91" y="285"/>
                    </a:lnTo>
                    <a:lnTo>
                      <a:pt x="74" y="293"/>
                    </a:lnTo>
                    <a:close/>
                    <a:moveTo>
                      <a:pt x="75" y="250"/>
                    </a:moveTo>
                    <a:lnTo>
                      <a:pt x="75" y="250"/>
                    </a:lnTo>
                    <a:lnTo>
                      <a:pt x="67" y="254"/>
                    </a:lnTo>
                    <a:lnTo>
                      <a:pt x="75" y="250"/>
                    </a:lnTo>
                    <a:close/>
                    <a:moveTo>
                      <a:pt x="58" y="259"/>
                    </a:moveTo>
                    <a:lnTo>
                      <a:pt x="39" y="220"/>
                    </a:lnTo>
                    <a:lnTo>
                      <a:pt x="56" y="212"/>
                    </a:lnTo>
                    <a:lnTo>
                      <a:pt x="75" y="250"/>
                    </a:lnTo>
                    <a:lnTo>
                      <a:pt x="58" y="259"/>
                    </a:lnTo>
                    <a:close/>
                    <a:moveTo>
                      <a:pt x="39" y="220"/>
                    </a:moveTo>
                    <a:lnTo>
                      <a:pt x="39" y="220"/>
                    </a:lnTo>
                    <a:lnTo>
                      <a:pt x="39" y="219"/>
                    </a:lnTo>
                    <a:lnTo>
                      <a:pt x="47" y="216"/>
                    </a:lnTo>
                    <a:lnTo>
                      <a:pt x="39" y="220"/>
                    </a:lnTo>
                    <a:close/>
                    <a:moveTo>
                      <a:pt x="39" y="219"/>
                    </a:moveTo>
                    <a:lnTo>
                      <a:pt x="23" y="178"/>
                    </a:lnTo>
                    <a:lnTo>
                      <a:pt x="41" y="172"/>
                    </a:lnTo>
                    <a:lnTo>
                      <a:pt x="56" y="212"/>
                    </a:lnTo>
                    <a:lnTo>
                      <a:pt x="39" y="219"/>
                    </a:lnTo>
                    <a:close/>
                    <a:moveTo>
                      <a:pt x="23" y="178"/>
                    </a:moveTo>
                    <a:lnTo>
                      <a:pt x="23" y="178"/>
                    </a:lnTo>
                    <a:lnTo>
                      <a:pt x="32" y="175"/>
                    </a:lnTo>
                    <a:lnTo>
                      <a:pt x="23" y="178"/>
                    </a:lnTo>
                    <a:close/>
                    <a:moveTo>
                      <a:pt x="23" y="178"/>
                    </a:moveTo>
                    <a:lnTo>
                      <a:pt x="10" y="140"/>
                    </a:lnTo>
                    <a:lnTo>
                      <a:pt x="28" y="134"/>
                    </a:lnTo>
                    <a:lnTo>
                      <a:pt x="41" y="172"/>
                    </a:lnTo>
                    <a:lnTo>
                      <a:pt x="23" y="178"/>
                    </a:lnTo>
                    <a:close/>
                    <a:moveTo>
                      <a:pt x="10" y="140"/>
                    </a:moveTo>
                    <a:lnTo>
                      <a:pt x="10" y="138"/>
                    </a:lnTo>
                    <a:lnTo>
                      <a:pt x="19" y="136"/>
                    </a:lnTo>
                    <a:lnTo>
                      <a:pt x="10" y="140"/>
                    </a:lnTo>
                    <a:close/>
                    <a:moveTo>
                      <a:pt x="10" y="138"/>
                    </a:moveTo>
                    <a:lnTo>
                      <a:pt x="3" y="103"/>
                    </a:lnTo>
                    <a:lnTo>
                      <a:pt x="22" y="100"/>
                    </a:lnTo>
                    <a:lnTo>
                      <a:pt x="29" y="135"/>
                    </a:lnTo>
                    <a:lnTo>
                      <a:pt x="10" y="138"/>
                    </a:lnTo>
                    <a:close/>
                    <a:moveTo>
                      <a:pt x="3" y="103"/>
                    </a:moveTo>
                    <a:lnTo>
                      <a:pt x="3" y="103"/>
                    </a:lnTo>
                    <a:lnTo>
                      <a:pt x="3" y="102"/>
                    </a:lnTo>
                    <a:lnTo>
                      <a:pt x="12" y="102"/>
                    </a:lnTo>
                    <a:lnTo>
                      <a:pt x="3" y="103"/>
                    </a:lnTo>
                    <a:close/>
                    <a:moveTo>
                      <a:pt x="3" y="102"/>
                    </a:moveTo>
                    <a:lnTo>
                      <a:pt x="0" y="71"/>
                    </a:lnTo>
                    <a:lnTo>
                      <a:pt x="19" y="69"/>
                    </a:lnTo>
                    <a:lnTo>
                      <a:pt x="22" y="101"/>
                    </a:lnTo>
                    <a:lnTo>
                      <a:pt x="3" y="102"/>
                    </a:lnTo>
                    <a:close/>
                    <a:moveTo>
                      <a:pt x="0" y="71"/>
                    </a:moveTo>
                    <a:lnTo>
                      <a:pt x="0" y="70"/>
                    </a:lnTo>
                    <a:lnTo>
                      <a:pt x="0" y="69"/>
                    </a:lnTo>
                    <a:lnTo>
                      <a:pt x="10" y="70"/>
                    </a:lnTo>
                    <a:lnTo>
                      <a:pt x="0" y="71"/>
                    </a:lnTo>
                    <a:close/>
                    <a:moveTo>
                      <a:pt x="0" y="69"/>
                    </a:moveTo>
                    <a:lnTo>
                      <a:pt x="3" y="44"/>
                    </a:lnTo>
                    <a:lnTo>
                      <a:pt x="22" y="46"/>
                    </a:lnTo>
                    <a:lnTo>
                      <a:pt x="19" y="71"/>
                    </a:lnTo>
                    <a:lnTo>
                      <a:pt x="0" y="69"/>
                    </a:lnTo>
                    <a:close/>
                    <a:moveTo>
                      <a:pt x="3" y="44"/>
                    </a:moveTo>
                    <a:lnTo>
                      <a:pt x="3" y="41"/>
                    </a:lnTo>
                    <a:lnTo>
                      <a:pt x="4" y="39"/>
                    </a:lnTo>
                    <a:lnTo>
                      <a:pt x="12" y="45"/>
                    </a:lnTo>
                    <a:lnTo>
                      <a:pt x="3" y="44"/>
                    </a:lnTo>
                    <a:close/>
                    <a:moveTo>
                      <a:pt x="4" y="39"/>
                    </a:moveTo>
                    <a:lnTo>
                      <a:pt x="18" y="20"/>
                    </a:lnTo>
                    <a:lnTo>
                      <a:pt x="33" y="30"/>
                    </a:lnTo>
                    <a:lnTo>
                      <a:pt x="21" y="50"/>
                    </a:lnTo>
                    <a:lnTo>
                      <a:pt x="4" y="39"/>
                    </a:lnTo>
                    <a:close/>
                    <a:moveTo>
                      <a:pt x="18" y="20"/>
                    </a:moveTo>
                    <a:lnTo>
                      <a:pt x="19" y="18"/>
                    </a:lnTo>
                    <a:lnTo>
                      <a:pt x="21" y="17"/>
                    </a:lnTo>
                    <a:lnTo>
                      <a:pt x="25" y="25"/>
                    </a:lnTo>
                    <a:lnTo>
                      <a:pt x="18" y="20"/>
                    </a:lnTo>
                    <a:close/>
                    <a:moveTo>
                      <a:pt x="21" y="17"/>
                    </a:moveTo>
                    <a:lnTo>
                      <a:pt x="40" y="7"/>
                    </a:lnTo>
                    <a:lnTo>
                      <a:pt x="48" y="25"/>
                    </a:lnTo>
                    <a:lnTo>
                      <a:pt x="30" y="34"/>
                    </a:lnTo>
                    <a:lnTo>
                      <a:pt x="21"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22" name="Freeform 1514">
                <a:extLst>
                  <a:ext uri="{FF2B5EF4-FFF2-40B4-BE49-F238E27FC236}">
                    <a16:creationId xmlns:a16="http://schemas.microsoft.com/office/drawing/2014/main" id="{FFC22B06-0C64-4D0E-AA66-55CB638E831D}"/>
                  </a:ext>
                </a:extLst>
              </p:cNvPr>
              <p:cNvSpPr>
                <a:spLocks/>
              </p:cNvSpPr>
              <p:nvPr/>
            </p:nvSpPr>
            <p:spPr bwMode="auto">
              <a:xfrm>
                <a:off x="2560" y="1754"/>
                <a:ext cx="58" cy="64"/>
              </a:xfrm>
              <a:custGeom>
                <a:avLst/>
                <a:gdLst>
                  <a:gd name="T0" fmla="*/ 6 w 229"/>
                  <a:gd name="T1" fmla="*/ 12 h 253"/>
                  <a:gd name="T2" fmla="*/ 14 w 229"/>
                  <a:gd name="T3" fmla="*/ 4 h 253"/>
                  <a:gd name="T4" fmla="*/ 20 w 229"/>
                  <a:gd name="T5" fmla="*/ 0 h 253"/>
                  <a:gd name="T6" fmla="*/ 27 w 229"/>
                  <a:gd name="T7" fmla="*/ 0 h 253"/>
                  <a:gd name="T8" fmla="*/ 32 w 229"/>
                  <a:gd name="T9" fmla="*/ 2 h 253"/>
                  <a:gd name="T10" fmla="*/ 38 w 229"/>
                  <a:gd name="T11" fmla="*/ 8 h 253"/>
                  <a:gd name="T12" fmla="*/ 44 w 229"/>
                  <a:gd name="T13" fmla="*/ 15 h 253"/>
                  <a:gd name="T14" fmla="*/ 47 w 229"/>
                  <a:gd name="T15" fmla="*/ 25 h 253"/>
                  <a:gd name="T16" fmla="*/ 52 w 229"/>
                  <a:gd name="T17" fmla="*/ 35 h 253"/>
                  <a:gd name="T18" fmla="*/ 55 w 229"/>
                  <a:gd name="T19" fmla="*/ 46 h 253"/>
                  <a:gd name="T20" fmla="*/ 58 w 229"/>
                  <a:gd name="T21" fmla="*/ 57 h 253"/>
                  <a:gd name="T22" fmla="*/ 58 w 229"/>
                  <a:gd name="T23" fmla="*/ 61 h 253"/>
                  <a:gd name="T24" fmla="*/ 57 w 229"/>
                  <a:gd name="T25" fmla="*/ 63 h 253"/>
                  <a:gd name="T26" fmla="*/ 55 w 229"/>
                  <a:gd name="T27" fmla="*/ 64 h 253"/>
                  <a:gd name="T28" fmla="*/ 53 w 229"/>
                  <a:gd name="T29" fmla="*/ 64 h 253"/>
                  <a:gd name="T30" fmla="*/ 50 w 229"/>
                  <a:gd name="T31" fmla="*/ 63 h 253"/>
                  <a:gd name="T32" fmla="*/ 46 w 229"/>
                  <a:gd name="T33" fmla="*/ 61 h 253"/>
                  <a:gd name="T34" fmla="*/ 41 w 229"/>
                  <a:gd name="T35" fmla="*/ 58 h 253"/>
                  <a:gd name="T36" fmla="*/ 37 w 229"/>
                  <a:gd name="T37" fmla="*/ 55 h 253"/>
                  <a:gd name="T38" fmla="*/ 31 w 229"/>
                  <a:gd name="T39" fmla="*/ 50 h 253"/>
                  <a:gd name="T40" fmla="*/ 27 w 229"/>
                  <a:gd name="T41" fmla="*/ 46 h 253"/>
                  <a:gd name="T42" fmla="*/ 22 w 229"/>
                  <a:gd name="T43" fmla="*/ 41 h 253"/>
                  <a:gd name="T44" fmla="*/ 16 w 229"/>
                  <a:gd name="T45" fmla="*/ 38 h 253"/>
                  <a:gd name="T46" fmla="*/ 11 w 229"/>
                  <a:gd name="T47" fmla="*/ 36 h 253"/>
                  <a:gd name="T48" fmla="*/ 7 w 229"/>
                  <a:gd name="T49" fmla="*/ 34 h 253"/>
                  <a:gd name="T50" fmla="*/ 4 w 229"/>
                  <a:gd name="T51" fmla="*/ 32 h 253"/>
                  <a:gd name="T52" fmla="*/ 2 w 229"/>
                  <a:gd name="T53" fmla="*/ 30 h 253"/>
                  <a:gd name="T54" fmla="*/ 0 w 229"/>
                  <a:gd name="T55" fmla="*/ 27 h 253"/>
                  <a:gd name="T56" fmla="*/ 1 w 229"/>
                  <a:gd name="T57" fmla="*/ 23 h 253"/>
                  <a:gd name="T58" fmla="*/ 3 w 229"/>
                  <a:gd name="T59" fmla="*/ 18 h 253"/>
                  <a:gd name="T60" fmla="*/ 6 w 229"/>
                  <a:gd name="T61" fmla="*/ 12 h 25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29"/>
                  <a:gd name="T94" fmla="*/ 0 h 253"/>
                  <a:gd name="T95" fmla="*/ 229 w 229"/>
                  <a:gd name="T96" fmla="*/ 253 h 25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29" h="253">
                    <a:moveTo>
                      <a:pt x="25" y="47"/>
                    </a:moveTo>
                    <a:lnTo>
                      <a:pt x="54" y="15"/>
                    </a:lnTo>
                    <a:lnTo>
                      <a:pt x="79" y="0"/>
                    </a:lnTo>
                    <a:lnTo>
                      <a:pt x="105" y="0"/>
                    </a:lnTo>
                    <a:lnTo>
                      <a:pt x="127" y="9"/>
                    </a:lnTo>
                    <a:lnTo>
                      <a:pt x="150" y="31"/>
                    </a:lnTo>
                    <a:lnTo>
                      <a:pt x="172" y="59"/>
                    </a:lnTo>
                    <a:lnTo>
                      <a:pt x="187" y="98"/>
                    </a:lnTo>
                    <a:lnTo>
                      <a:pt x="204" y="139"/>
                    </a:lnTo>
                    <a:lnTo>
                      <a:pt x="219" y="181"/>
                    </a:lnTo>
                    <a:lnTo>
                      <a:pt x="229" y="225"/>
                    </a:lnTo>
                    <a:lnTo>
                      <a:pt x="229" y="241"/>
                    </a:lnTo>
                    <a:lnTo>
                      <a:pt x="226" y="250"/>
                    </a:lnTo>
                    <a:lnTo>
                      <a:pt x="219" y="253"/>
                    </a:lnTo>
                    <a:lnTo>
                      <a:pt x="209" y="253"/>
                    </a:lnTo>
                    <a:lnTo>
                      <a:pt x="197" y="250"/>
                    </a:lnTo>
                    <a:lnTo>
                      <a:pt x="181" y="241"/>
                    </a:lnTo>
                    <a:lnTo>
                      <a:pt x="162" y="231"/>
                    </a:lnTo>
                    <a:lnTo>
                      <a:pt x="147" y="216"/>
                    </a:lnTo>
                    <a:lnTo>
                      <a:pt x="124" y="199"/>
                    </a:lnTo>
                    <a:lnTo>
                      <a:pt x="105" y="181"/>
                    </a:lnTo>
                    <a:lnTo>
                      <a:pt x="86" y="164"/>
                    </a:lnTo>
                    <a:lnTo>
                      <a:pt x="64" y="152"/>
                    </a:lnTo>
                    <a:lnTo>
                      <a:pt x="44" y="142"/>
                    </a:lnTo>
                    <a:lnTo>
                      <a:pt x="29" y="133"/>
                    </a:lnTo>
                    <a:lnTo>
                      <a:pt x="16" y="127"/>
                    </a:lnTo>
                    <a:lnTo>
                      <a:pt x="7" y="117"/>
                    </a:lnTo>
                    <a:lnTo>
                      <a:pt x="0" y="108"/>
                    </a:lnTo>
                    <a:lnTo>
                      <a:pt x="3" y="91"/>
                    </a:lnTo>
                    <a:lnTo>
                      <a:pt x="10" y="73"/>
                    </a:lnTo>
                    <a:lnTo>
                      <a:pt x="25" y="47"/>
                    </a:lnTo>
                    <a:close/>
                  </a:path>
                </a:pathLst>
              </a:custGeom>
              <a:solidFill>
                <a:srgbClr val="EC8BD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23" name="Freeform 1515">
                <a:extLst>
                  <a:ext uri="{FF2B5EF4-FFF2-40B4-BE49-F238E27FC236}">
                    <a16:creationId xmlns:a16="http://schemas.microsoft.com/office/drawing/2014/main" id="{1F509736-80C7-4F5B-823B-F0AE1E0269A4}"/>
                  </a:ext>
                </a:extLst>
              </p:cNvPr>
              <p:cNvSpPr>
                <a:spLocks noEditPoints="1"/>
              </p:cNvSpPr>
              <p:nvPr/>
            </p:nvSpPr>
            <p:spPr bwMode="auto">
              <a:xfrm>
                <a:off x="2558" y="1752"/>
                <a:ext cx="62" cy="68"/>
              </a:xfrm>
              <a:custGeom>
                <a:avLst/>
                <a:gdLst>
                  <a:gd name="T0" fmla="*/ 7 w 248"/>
                  <a:gd name="T1" fmla="*/ 13 h 273"/>
                  <a:gd name="T2" fmla="*/ 14 w 248"/>
                  <a:gd name="T3" fmla="*/ 5 h 273"/>
                  <a:gd name="T4" fmla="*/ 15 w 248"/>
                  <a:gd name="T5" fmla="*/ 4 h 273"/>
                  <a:gd name="T6" fmla="*/ 21 w 248"/>
                  <a:gd name="T7" fmla="*/ 0 h 273"/>
                  <a:gd name="T8" fmla="*/ 22 w 248"/>
                  <a:gd name="T9" fmla="*/ 0 h 273"/>
                  <a:gd name="T10" fmla="*/ 29 w 248"/>
                  <a:gd name="T11" fmla="*/ 0 h 273"/>
                  <a:gd name="T12" fmla="*/ 30 w 248"/>
                  <a:gd name="T13" fmla="*/ 0 h 273"/>
                  <a:gd name="T14" fmla="*/ 35 w 248"/>
                  <a:gd name="T15" fmla="*/ 2 h 273"/>
                  <a:gd name="T16" fmla="*/ 36 w 248"/>
                  <a:gd name="T17" fmla="*/ 3 h 273"/>
                  <a:gd name="T18" fmla="*/ 42 w 248"/>
                  <a:gd name="T19" fmla="*/ 8 h 273"/>
                  <a:gd name="T20" fmla="*/ 42 w 248"/>
                  <a:gd name="T21" fmla="*/ 9 h 273"/>
                  <a:gd name="T22" fmla="*/ 48 w 248"/>
                  <a:gd name="T23" fmla="*/ 16 h 273"/>
                  <a:gd name="T24" fmla="*/ 48 w 248"/>
                  <a:gd name="T25" fmla="*/ 16 h 273"/>
                  <a:gd name="T26" fmla="*/ 52 w 248"/>
                  <a:gd name="T27" fmla="*/ 26 h 273"/>
                  <a:gd name="T28" fmla="*/ 52 w 248"/>
                  <a:gd name="T29" fmla="*/ 26 h 273"/>
                  <a:gd name="T30" fmla="*/ 56 w 248"/>
                  <a:gd name="T31" fmla="*/ 36 h 273"/>
                  <a:gd name="T32" fmla="*/ 60 w 248"/>
                  <a:gd name="T33" fmla="*/ 47 h 273"/>
                  <a:gd name="T34" fmla="*/ 60 w 248"/>
                  <a:gd name="T35" fmla="*/ 47 h 273"/>
                  <a:gd name="T36" fmla="*/ 62 w 248"/>
                  <a:gd name="T37" fmla="*/ 58 h 273"/>
                  <a:gd name="T38" fmla="*/ 62 w 248"/>
                  <a:gd name="T39" fmla="*/ 59 h 273"/>
                  <a:gd name="T40" fmla="*/ 62 w 248"/>
                  <a:gd name="T41" fmla="*/ 63 h 273"/>
                  <a:gd name="T42" fmla="*/ 62 w 248"/>
                  <a:gd name="T43" fmla="*/ 63 h 273"/>
                  <a:gd name="T44" fmla="*/ 61 w 248"/>
                  <a:gd name="T45" fmla="*/ 66 h 273"/>
                  <a:gd name="T46" fmla="*/ 60 w 248"/>
                  <a:gd name="T47" fmla="*/ 67 h 273"/>
                  <a:gd name="T48" fmla="*/ 59 w 248"/>
                  <a:gd name="T49" fmla="*/ 68 h 273"/>
                  <a:gd name="T50" fmla="*/ 57 w 248"/>
                  <a:gd name="T51" fmla="*/ 68 h 273"/>
                  <a:gd name="T52" fmla="*/ 55 w 248"/>
                  <a:gd name="T53" fmla="*/ 68 h 273"/>
                  <a:gd name="T54" fmla="*/ 54 w 248"/>
                  <a:gd name="T55" fmla="*/ 68 h 273"/>
                  <a:gd name="T56" fmla="*/ 51 w 248"/>
                  <a:gd name="T57" fmla="*/ 67 h 273"/>
                  <a:gd name="T58" fmla="*/ 51 w 248"/>
                  <a:gd name="T59" fmla="*/ 67 h 273"/>
                  <a:gd name="T60" fmla="*/ 49 w 248"/>
                  <a:gd name="T61" fmla="*/ 61 h 273"/>
                  <a:gd name="T62" fmla="*/ 47 w 248"/>
                  <a:gd name="T63" fmla="*/ 65 h 273"/>
                  <a:gd name="T64" fmla="*/ 42 w 248"/>
                  <a:gd name="T65" fmla="*/ 62 h 273"/>
                  <a:gd name="T66" fmla="*/ 41 w 248"/>
                  <a:gd name="T67" fmla="*/ 62 h 273"/>
                  <a:gd name="T68" fmla="*/ 41 w 248"/>
                  <a:gd name="T69" fmla="*/ 54 h 273"/>
                  <a:gd name="T70" fmla="*/ 38 w 248"/>
                  <a:gd name="T71" fmla="*/ 58 h 273"/>
                  <a:gd name="T72" fmla="*/ 32 w 248"/>
                  <a:gd name="T73" fmla="*/ 54 h 273"/>
                  <a:gd name="T74" fmla="*/ 32 w 248"/>
                  <a:gd name="T75" fmla="*/ 54 h 273"/>
                  <a:gd name="T76" fmla="*/ 30 w 248"/>
                  <a:gd name="T77" fmla="*/ 46 h 273"/>
                  <a:gd name="T78" fmla="*/ 27 w 248"/>
                  <a:gd name="T79" fmla="*/ 49 h 273"/>
                  <a:gd name="T80" fmla="*/ 25 w 248"/>
                  <a:gd name="T81" fmla="*/ 41 h 273"/>
                  <a:gd name="T82" fmla="*/ 23 w 248"/>
                  <a:gd name="T83" fmla="*/ 46 h 273"/>
                  <a:gd name="T84" fmla="*/ 20 w 248"/>
                  <a:gd name="T85" fmla="*/ 38 h 273"/>
                  <a:gd name="T86" fmla="*/ 17 w 248"/>
                  <a:gd name="T87" fmla="*/ 43 h 273"/>
                  <a:gd name="T88" fmla="*/ 13 w 248"/>
                  <a:gd name="T89" fmla="*/ 40 h 273"/>
                  <a:gd name="T90" fmla="*/ 13 w 248"/>
                  <a:gd name="T91" fmla="*/ 40 h 273"/>
                  <a:gd name="T92" fmla="*/ 11 w 248"/>
                  <a:gd name="T93" fmla="*/ 33 h 273"/>
                  <a:gd name="T94" fmla="*/ 9 w 248"/>
                  <a:gd name="T95" fmla="*/ 38 h 273"/>
                  <a:gd name="T96" fmla="*/ 6 w 248"/>
                  <a:gd name="T97" fmla="*/ 36 h 273"/>
                  <a:gd name="T98" fmla="*/ 5 w 248"/>
                  <a:gd name="T99" fmla="*/ 36 h 273"/>
                  <a:gd name="T100" fmla="*/ 3 w 248"/>
                  <a:gd name="T101" fmla="*/ 33 h 273"/>
                  <a:gd name="T102" fmla="*/ 2 w 248"/>
                  <a:gd name="T103" fmla="*/ 33 h 273"/>
                  <a:gd name="T104" fmla="*/ 1 w 248"/>
                  <a:gd name="T105" fmla="*/ 30 h 273"/>
                  <a:gd name="T106" fmla="*/ 0 w 248"/>
                  <a:gd name="T107" fmla="*/ 29 h 273"/>
                  <a:gd name="T108" fmla="*/ 1 w 248"/>
                  <a:gd name="T109" fmla="*/ 25 h 273"/>
                  <a:gd name="T110" fmla="*/ 1 w 248"/>
                  <a:gd name="T111" fmla="*/ 24 h 273"/>
                  <a:gd name="T112" fmla="*/ 3 w 248"/>
                  <a:gd name="T113" fmla="*/ 20 h 273"/>
                  <a:gd name="T114" fmla="*/ 3 w 248"/>
                  <a:gd name="T115" fmla="*/ 19 h 27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48"/>
                  <a:gd name="T175" fmla="*/ 0 h 273"/>
                  <a:gd name="T176" fmla="*/ 248 w 248"/>
                  <a:gd name="T177" fmla="*/ 273 h 273"/>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48" h="273">
                    <a:moveTo>
                      <a:pt x="29" y="51"/>
                    </a:moveTo>
                    <a:lnTo>
                      <a:pt x="57" y="19"/>
                    </a:lnTo>
                    <a:lnTo>
                      <a:pt x="72" y="32"/>
                    </a:lnTo>
                    <a:lnTo>
                      <a:pt x="43" y="64"/>
                    </a:lnTo>
                    <a:lnTo>
                      <a:pt x="29" y="51"/>
                    </a:lnTo>
                    <a:close/>
                    <a:moveTo>
                      <a:pt x="57" y="19"/>
                    </a:moveTo>
                    <a:lnTo>
                      <a:pt x="57" y="18"/>
                    </a:lnTo>
                    <a:lnTo>
                      <a:pt x="59" y="18"/>
                    </a:lnTo>
                    <a:lnTo>
                      <a:pt x="64" y="25"/>
                    </a:lnTo>
                    <a:lnTo>
                      <a:pt x="57" y="19"/>
                    </a:lnTo>
                    <a:close/>
                    <a:moveTo>
                      <a:pt x="59" y="18"/>
                    </a:moveTo>
                    <a:lnTo>
                      <a:pt x="85" y="1"/>
                    </a:lnTo>
                    <a:lnTo>
                      <a:pt x="95" y="18"/>
                    </a:lnTo>
                    <a:lnTo>
                      <a:pt x="69" y="33"/>
                    </a:lnTo>
                    <a:lnTo>
                      <a:pt x="59" y="18"/>
                    </a:lnTo>
                    <a:close/>
                    <a:moveTo>
                      <a:pt x="85" y="1"/>
                    </a:moveTo>
                    <a:lnTo>
                      <a:pt x="87" y="0"/>
                    </a:lnTo>
                    <a:lnTo>
                      <a:pt x="89" y="0"/>
                    </a:lnTo>
                    <a:lnTo>
                      <a:pt x="89" y="10"/>
                    </a:lnTo>
                    <a:lnTo>
                      <a:pt x="85" y="1"/>
                    </a:lnTo>
                    <a:close/>
                    <a:moveTo>
                      <a:pt x="89" y="0"/>
                    </a:moveTo>
                    <a:lnTo>
                      <a:pt x="115" y="0"/>
                    </a:lnTo>
                    <a:lnTo>
                      <a:pt x="115" y="19"/>
                    </a:lnTo>
                    <a:lnTo>
                      <a:pt x="89" y="19"/>
                    </a:lnTo>
                    <a:lnTo>
                      <a:pt x="89" y="0"/>
                    </a:lnTo>
                    <a:close/>
                    <a:moveTo>
                      <a:pt x="115" y="0"/>
                    </a:moveTo>
                    <a:lnTo>
                      <a:pt x="117" y="0"/>
                    </a:lnTo>
                    <a:lnTo>
                      <a:pt x="119" y="1"/>
                    </a:lnTo>
                    <a:lnTo>
                      <a:pt x="115" y="10"/>
                    </a:lnTo>
                    <a:lnTo>
                      <a:pt x="115" y="0"/>
                    </a:lnTo>
                    <a:close/>
                    <a:moveTo>
                      <a:pt x="119" y="1"/>
                    </a:moveTo>
                    <a:lnTo>
                      <a:pt x="141" y="10"/>
                    </a:lnTo>
                    <a:lnTo>
                      <a:pt x="133" y="27"/>
                    </a:lnTo>
                    <a:lnTo>
                      <a:pt x="111" y="19"/>
                    </a:lnTo>
                    <a:lnTo>
                      <a:pt x="119" y="1"/>
                    </a:lnTo>
                    <a:close/>
                    <a:moveTo>
                      <a:pt x="141" y="10"/>
                    </a:moveTo>
                    <a:lnTo>
                      <a:pt x="142" y="11"/>
                    </a:lnTo>
                    <a:lnTo>
                      <a:pt x="144" y="12"/>
                    </a:lnTo>
                    <a:lnTo>
                      <a:pt x="137" y="19"/>
                    </a:lnTo>
                    <a:lnTo>
                      <a:pt x="141" y="10"/>
                    </a:lnTo>
                    <a:close/>
                    <a:moveTo>
                      <a:pt x="144" y="12"/>
                    </a:moveTo>
                    <a:lnTo>
                      <a:pt x="166" y="34"/>
                    </a:lnTo>
                    <a:lnTo>
                      <a:pt x="152" y="47"/>
                    </a:lnTo>
                    <a:lnTo>
                      <a:pt x="130" y="25"/>
                    </a:lnTo>
                    <a:lnTo>
                      <a:pt x="144" y="12"/>
                    </a:lnTo>
                    <a:close/>
                    <a:moveTo>
                      <a:pt x="166" y="34"/>
                    </a:moveTo>
                    <a:lnTo>
                      <a:pt x="166" y="35"/>
                    </a:lnTo>
                    <a:lnTo>
                      <a:pt x="160" y="41"/>
                    </a:lnTo>
                    <a:lnTo>
                      <a:pt x="166" y="34"/>
                    </a:lnTo>
                    <a:close/>
                    <a:moveTo>
                      <a:pt x="166" y="35"/>
                    </a:moveTo>
                    <a:lnTo>
                      <a:pt x="190" y="64"/>
                    </a:lnTo>
                    <a:lnTo>
                      <a:pt x="174" y="76"/>
                    </a:lnTo>
                    <a:lnTo>
                      <a:pt x="152" y="47"/>
                    </a:lnTo>
                    <a:lnTo>
                      <a:pt x="166" y="35"/>
                    </a:lnTo>
                    <a:close/>
                    <a:moveTo>
                      <a:pt x="190" y="64"/>
                    </a:moveTo>
                    <a:lnTo>
                      <a:pt x="190" y="65"/>
                    </a:lnTo>
                    <a:lnTo>
                      <a:pt x="191" y="66"/>
                    </a:lnTo>
                    <a:lnTo>
                      <a:pt x="182" y="69"/>
                    </a:lnTo>
                    <a:lnTo>
                      <a:pt x="190" y="64"/>
                    </a:lnTo>
                    <a:close/>
                    <a:moveTo>
                      <a:pt x="191" y="66"/>
                    </a:moveTo>
                    <a:lnTo>
                      <a:pt x="206" y="105"/>
                    </a:lnTo>
                    <a:lnTo>
                      <a:pt x="188" y="111"/>
                    </a:lnTo>
                    <a:lnTo>
                      <a:pt x="173" y="74"/>
                    </a:lnTo>
                    <a:lnTo>
                      <a:pt x="191" y="66"/>
                    </a:lnTo>
                    <a:close/>
                    <a:moveTo>
                      <a:pt x="206" y="105"/>
                    </a:moveTo>
                    <a:lnTo>
                      <a:pt x="206" y="104"/>
                    </a:lnTo>
                    <a:lnTo>
                      <a:pt x="206" y="105"/>
                    </a:lnTo>
                    <a:lnTo>
                      <a:pt x="197" y="108"/>
                    </a:lnTo>
                    <a:lnTo>
                      <a:pt x="206" y="105"/>
                    </a:lnTo>
                    <a:close/>
                    <a:moveTo>
                      <a:pt x="206" y="105"/>
                    </a:moveTo>
                    <a:lnTo>
                      <a:pt x="223" y="145"/>
                    </a:lnTo>
                    <a:lnTo>
                      <a:pt x="205" y="152"/>
                    </a:lnTo>
                    <a:lnTo>
                      <a:pt x="188" y="111"/>
                    </a:lnTo>
                    <a:lnTo>
                      <a:pt x="206" y="105"/>
                    </a:lnTo>
                    <a:close/>
                    <a:moveTo>
                      <a:pt x="223" y="145"/>
                    </a:moveTo>
                    <a:lnTo>
                      <a:pt x="238" y="187"/>
                    </a:lnTo>
                    <a:lnTo>
                      <a:pt x="220" y="194"/>
                    </a:lnTo>
                    <a:lnTo>
                      <a:pt x="205" y="152"/>
                    </a:lnTo>
                    <a:lnTo>
                      <a:pt x="223" y="145"/>
                    </a:lnTo>
                    <a:close/>
                    <a:moveTo>
                      <a:pt x="238" y="187"/>
                    </a:moveTo>
                    <a:lnTo>
                      <a:pt x="238" y="188"/>
                    </a:lnTo>
                    <a:lnTo>
                      <a:pt x="229" y="191"/>
                    </a:lnTo>
                    <a:lnTo>
                      <a:pt x="238" y="187"/>
                    </a:lnTo>
                    <a:close/>
                    <a:moveTo>
                      <a:pt x="238" y="188"/>
                    </a:moveTo>
                    <a:lnTo>
                      <a:pt x="248" y="233"/>
                    </a:lnTo>
                    <a:lnTo>
                      <a:pt x="229" y="237"/>
                    </a:lnTo>
                    <a:lnTo>
                      <a:pt x="220" y="193"/>
                    </a:lnTo>
                    <a:lnTo>
                      <a:pt x="238" y="188"/>
                    </a:lnTo>
                    <a:close/>
                    <a:moveTo>
                      <a:pt x="248" y="233"/>
                    </a:moveTo>
                    <a:lnTo>
                      <a:pt x="248" y="234"/>
                    </a:lnTo>
                    <a:lnTo>
                      <a:pt x="248" y="235"/>
                    </a:lnTo>
                    <a:lnTo>
                      <a:pt x="239" y="235"/>
                    </a:lnTo>
                    <a:lnTo>
                      <a:pt x="248" y="233"/>
                    </a:lnTo>
                    <a:close/>
                    <a:moveTo>
                      <a:pt x="248" y="235"/>
                    </a:moveTo>
                    <a:lnTo>
                      <a:pt x="248" y="251"/>
                    </a:lnTo>
                    <a:lnTo>
                      <a:pt x="229" y="251"/>
                    </a:lnTo>
                    <a:lnTo>
                      <a:pt x="229" y="235"/>
                    </a:lnTo>
                    <a:lnTo>
                      <a:pt x="248" y="235"/>
                    </a:lnTo>
                    <a:close/>
                    <a:moveTo>
                      <a:pt x="248" y="251"/>
                    </a:moveTo>
                    <a:lnTo>
                      <a:pt x="248" y="252"/>
                    </a:lnTo>
                    <a:lnTo>
                      <a:pt x="248" y="254"/>
                    </a:lnTo>
                    <a:lnTo>
                      <a:pt x="239" y="251"/>
                    </a:lnTo>
                    <a:lnTo>
                      <a:pt x="248" y="251"/>
                    </a:lnTo>
                    <a:close/>
                    <a:moveTo>
                      <a:pt x="248" y="254"/>
                    </a:moveTo>
                    <a:lnTo>
                      <a:pt x="245" y="263"/>
                    </a:lnTo>
                    <a:lnTo>
                      <a:pt x="227" y="258"/>
                    </a:lnTo>
                    <a:lnTo>
                      <a:pt x="229" y="248"/>
                    </a:lnTo>
                    <a:lnTo>
                      <a:pt x="248" y="254"/>
                    </a:lnTo>
                    <a:close/>
                    <a:moveTo>
                      <a:pt x="245" y="263"/>
                    </a:moveTo>
                    <a:lnTo>
                      <a:pt x="244" y="267"/>
                    </a:lnTo>
                    <a:lnTo>
                      <a:pt x="240" y="269"/>
                    </a:lnTo>
                    <a:lnTo>
                      <a:pt x="236" y="260"/>
                    </a:lnTo>
                    <a:lnTo>
                      <a:pt x="245" y="263"/>
                    </a:lnTo>
                    <a:close/>
                    <a:moveTo>
                      <a:pt x="240" y="269"/>
                    </a:moveTo>
                    <a:lnTo>
                      <a:pt x="234" y="272"/>
                    </a:lnTo>
                    <a:lnTo>
                      <a:pt x="225" y="255"/>
                    </a:lnTo>
                    <a:lnTo>
                      <a:pt x="231" y="252"/>
                    </a:lnTo>
                    <a:lnTo>
                      <a:pt x="240" y="269"/>
                    </a:lnTo>
                    <a:close/>
                    <a:moveTo>
                      <a:pt x="234" y="272"/>
                    </a:moveTo>
                    <a:lnTo>
                      <a:pt x="231" y="273"/>
                    </a:lnTo>
                    <a:lnTo>
                      <a:pt x="229" y="273"/>
                    </a:lnTo>
                    <a:lnTo>
                      <a:pt x="229" y="263"/>
                    </a:lnTo>
                    <a:lnTo>
                      <a:pt x="234" y="272"/>
                    </a:lnTo>
                    <a:close/>
                    <a:moveTo>
                      <a:pt x="229" y="273"/>
                    </a:moveTo>
                    <a:lnTo>
                      <a:pt x="219" y="273"/>
                    </a:lnTo>
                    <a:lnTo>
                      <a:pt x="219" y="255"/>
                    </a:lnTo>
                    <a:lnTo>
                      <a:pt x="229" y="255"/>
                    </a:lnTo>
                    <a:lnTo>
                      <a:pt x="229" y="273"/>
                    </a:lnTo>
                    <a:close/>
                    <a:moveTo>
                      <a:pt x="219" y="273"/>
                    </a:moveTo>
                    <a:lnTo>
                      <a:pt x="218" y="273"/>
                    </a:lnTo>
                    <a:lnTo>
                      <a:pt x="217" y="273"/>
                    </a:lnTo>
                    <a:lnTo>
                      <a:pt x="219" y="263"/>
                    </a:lnTo>
                    <a:lnTo>
                      <a:pt x="219" y="273"/>
                    </a:lnTo>
                    <a:close/>
                    <a:moveTo>
                      <a:pt x="217" y="273"/>
                    </a:moveTo>
                    <a:lnTo>
                      <a:pt x="205" y="270"/>
                    </a:lnTo>
                    <a:lnTo>
                      <a:pt x="209" y="251"/>
                    </a:lnTo>
                    <a:lnTo>
                      <a:pt x="222" y="255"/>
                    </a:lnTo>
                    <a:lnTo>
                      <a:pt x="217" y="273"/>
                    </a:lnTo>
                    <a:close/>
                    <a:moveTo>
                      <a:pt x="205" y="270"/>
                    </a:moveTo>
                    <a:lnTo>
                      <a:pt x="203" y="269"/>
                    </a:lnTo>
                    <a:lnTo>
                      <a:pt x="202" y="269"/>
                    </a:lnTo>
                    <a:lnTo>
                      <a:pt x="207" y="260"/>
                    </a:lnTo>
                    <a:lnTo>
                      <a:pt x="205" y="270"/>
                    </a:lnTo>
                    <a:close/>
                    <a:moveTo>
                      <a:pt x="202" y="269"/>
                    </a:moveTo>
                    <a:lnTo>
                      <a:pt x="186" y="259"/>
                    </a:lnTo>
                    <a:lnTo>
                      <a:pt x="196" y="243"/>
                    </a:lnTo>
                    <a:lnTo>
                      <a:pt x="212" y="252"/>
                    </a:lnTo>
                    <a:lnTo>
                      <a:pt x="202" y="269"/>
                    </a:lnTo>
                    <a:close/>
                    <a:moveTo>
                      <a:pt x="195" y="243"/>
                    </a:moveTo>
                    <a:lnTo>
                      <a:pt x="196" y="243"/>
                    </a:lnTo>
                    <a:lnTo>
                      <a:pt x="191" y="251"/>
                    </a:lnTo>
                    <a:lnTo>
                      <a:pt x="195" y="243"/>
                    </a:lnTo>
                    <a:close/>
                    <a:moveTo>
                      <a:pt x="187" y="259"/>
                    </a:moveTo>
                    <a:lnTo>
                      <a:pt x="168" y="250"/>
                    </a:lnTo>
                    <a:lnTo>
                      <a:pt x="176" y="233"/>
                    </a:lnTo>
                    <a:lnTo>
                      <a:pt x="195" y="243"/>
                    </a:lnTo>
                    <a:lnTo>
                      <a:pt x="187" y="259"/>
                    </a:lnTo>
                    <a:close/>
                    <a:moveTo>
                      <a:pt x="168" y="250"/>
                    </a:moveTo>
                    <a:lnTo>
                      <a:pt x="166" y="249"/>
                    </a:lnTo>
                    <a:lnTo>
                      <a:pt x="165" y="248"/>
                    </a:lnTo>
                    <a:lnTo>
                      <a:pt x="172" y="241"/>
                    </a:lnTo>
                    <a:lnTo>
                      <a:pt x="168" y="250"/>
                    </a:lnTo>
                    <a:close/>
                    <a:moveTo>
                      <a:pt x="165" y="248"/>
                    </a:moveTo>
                    <a:lnTo>
                      <a:pt x="150" y="233"/>
                    </a:lnTo>
                    <a:lnTo>
                      <a:pt x="163" y="218"/>
                    </a:lnTo>
                    <a:lnTo>
                      <a:pt x="179" y="235"/>
                    </a:lnTo>
                    <a:lnTo>
                      <a:pt x="165" y="248"/>
                    </a:lnTo>
                    <a:close/>
                    <a:moveTo>
                      <a:pt x="162" y="218"/>
                    </a:moveTo>
                    <a:lnTo>
                      <a:pt x="162" y="218"/>
                    </a:lnTo>
                    <a:lnTo>
                      <a:pt x="163" y="218"/>
                    </a:lnTo>
                    <a:lnTo>
                      <a:pt x="157" y="226"/>
                    </a:lnTo>
                    <a:lnTo>
                      <a:pt x="162" y="218"/>
                    </a:lnTo>
                    <a:close/>
                    <a:moveTo>
                      <a:pt x="151" y="234"/>
                    </a:moveTo>
                    <a:lnTo>
                      <a:pt x="129" y="217"/>
                    </a:lnTo>
                    <a:lnTo>
                      <a:pt x="140" y="202"/>
                    </a:lnTo>
                    <a:lnTo>
                      <a:pt x="162" y="218"/>
                    </a:lnTo>
                    <a:lnTo>
                      <a:pt x="151" y="234"/>
                    </a:lnTo>
                    <a:close/>
                    <a:moveTo>
                      <a:pt x="129" y="217"/>
                    </a:moveTo>
                    <a:lnTo>
                      <a:pt x="128" y="217"/>
                    </a:lnTo>
                    <a:lnTo>
                      <a:pt x="127" y="216"/>
                    </a:lnTo>
                    <a:lnTo>
                      <a:pt x="134" y="209"/>
                    </a:lnTo>
                    <a:lnTo>
                      <a:pt x="129" y="217"/>
                    </a:lnTo>
                    <a:close/>
                    <a:moveTo>
                      <a:pt x="127" y="216"/>
                    </a:moveTo>
                    <a:lnTo>
                      <a:pt x="108" y="197"/>
                    </a:lnTo>
                    <a:lnTo>
                      <a:pt x="121" y="184"/>
                    </a:lnTo>
                    <a:lnTo>
                      <a:pt x="141" y="203"/>
                    </a:lnTo>
                    <a:lnTo>
                      <a:pt x="127" y="216"/>
                    </a:lnTo>
                    <a:close/>
                    <a:moveTo>
                      <a:pt x="121" y="183"/>
                    </a:moveTo>
                    <a:lnTo>
                      <a:pt x="121" y="184"/>
                    </a:lnTo>
                    <a:lnTo>
                      <a:pt x="115" y="191"/>
                    </a:lnTo>
                    <a:lnTo>
                      <a:pt x="121" y="183"/>
                    </a:lnTo>
                    <a:close/>
                    <a:moveTo>
                      <a:pt x="109" y="198"/>
                    </a:moveTo>
                    <a:lnTo>
                      <a:pt x="89" y="182"/>
                    </a:lnTo>
                    <a:lnTo>
                      <a:pt x="101" y="168"/>
                    </a:lnTo>
                    <a:lnTo>
                      <a:pt x="121" y="183"/>
                    </a:lnTo>
                    <a:lnTo>
                      <a:pt x="109" y="198"/>
                    </a:lnTo>
                    <a:close/>
                    <a:moveTo>
                      <a:pt x="100" y="166"/>
                    </a:moveTo>
                    <a:lnTo>
                      <a:pt x="101" y="166"/>
                    </a:lnTo>
                    <a:lnTo>
                      <a:pt x="101" y="168"/>
                    </a:lnTo>
                    <a:lnTo>
                      <a:pt x="96" y="174"/>
                    </a:lnTo>
                    <a:lnTo>
                      <a:pt x="100" y="166"/>
                    </a:lnTo>
                    <a:close/>
                    <a:moveTo>
                      <a:pt x="91" y="183"/>
                    </a:moveTo>
                    <a:lnTo>
                      <a:pt x="69" y="170"/>
                    </a:lnTo>
                    <a:lnTo>
                      <a:pt x="78" y="153"/>
                    </a:lnTo>
                    <a:lnTo>
                      <a:pt x="100" y="166"/>
                    </a:lnTo>
                    <a:lnTo>
                      <a:pt x="91" y="183"/>
                    </a:lnTo>
                    <a:close/>
                    <a:moveTo>
                      <a:pt x="78" y="153"/>
                    </a:moveTo>
                    <a:lnTo>
                      <a:pt x="78" y="153"/>
                    </a:lnTo>
                    <a:lnTo>
                      <a:pt x="74" y="162"/>
                    </a:lnTo>
                    <a:lnTo>
                      <a:pt x="78" y="153"/>
                    </a:lnTo>
                    <a:close/>
                    <a:moveTo>
                      <a:pt x="69" y="171"/>
                    </a:moveTo>
                    <a:lnTo>
                      <a:pt x="51" y="161"/>
                    </a:lnTo>
                    <a:lnTo>
                      <a:pt x="58" y="144"/>
                    </a:lnTo>
                    <a:lnTo>
                      <a:pt x="78" y="153"/>
                    </a:lnTo>
                    <a:lnTo>
                      <a:pt x="69" y="171"/>
                    </a:lnTo>
                    <a:close/>
                    <a:moveTo>
                      <a:pt x="51" y="161"/>
                    </a:moveTo>
                    <a:lnTo>
                      <a:pt x="50" y="161"/>
                    </a:lnTo>
                    <a:lnTo>
                      <a:pt x="54" y="152"/>
                    </a:lnTo>
                    <a:lnTo>
                      <a:pt x="51" y="161"/>
                    </a:lnTo>
                    <a:close/>
                    <a:moveTo>
                      <a:pt x="50" y="161"/>
                    </a:moveTo>
                    <a:lnTo>
                      <a:pt x="34" y="151"/>
                    </a:lnTo>
                    <a:lnTo>
                      <a:pt x="43" y="134"/>
                    </a:lnTo>
                    <a:lnTo>
                      <a:pt x="59" y="144"/>
                    </a:lnTo>
                    <a:lnTo>
                      <a:pt x="50" y="161"/>
                    </a:lnTo>
                    <a:close/>
                    <a:moveTo>
                      <a:pt x="43" y="134"/>
                    </a:moveTo>
                    <a:lnTo>
                      <a:pt x="43" y="134"/>
                    </a:lnTo>
                    <a:lnTo>
                      <a:pt x="39" y="143"/>
                    </a:lnTo>
                    <a:lnTo>
                      <a:pt x="43" y="134"/>
                    </a:lnTo>
                    <a:close/>
                    <a:moveTo>
                      <a:pt x="34" y="151"/>
                    </a:moveTo>
                    <a:lnTo>
                      <a:pt x="22" y="145"/>
                    </a:lnTo>
                    <a:lnTo>
                      <a:pt x="30" y="128"/>
                    </a:lnTo>
                    <a:lnTo>
                      <a:pt x="43" y="134"/>
                    </a:lnTo>
                    <a:lnTo>
                      <a:pt x="34" y="151"/>
                    </a:lnTo>
                    <a:close/>
                    <a:moveTo>
                      <a:pt x="22" y="145"/>
                    </a:moveTo>
                    <a:lnTo>
                      <a:pt x="20" y="144"/>
                    </a:lnTo>
                    <a:lnTo>
                      <a:pt x="19" y="143"/>
                    </a:lnTo>
                    <a:lnTo>
                      <a:pt x="26" y="137"/>
                    </a:lnTo>
                    <a:lnTo>
                      <a:pt x="22" y="145"/>
                    </a:lnTo>
                    <a:close/>
                    <a:moveTo>
                      <a:pt x="19" y="143"/>
                    </a:moveTo>
                    <a:lnTo>
                      <a:pt x="10" y="133"/>
                    </a:lnTo>
                    <a:lnTo>
                      <a:pt x="23" y="120"/>
                    </a:lnTo>
                    <a:lnTo>
                      <a:pt x="33" y="130"/>
                    </a:lnTo>
                    <a:lnTo>
                      <a:pt x="19" y="143"/>
                    </a:lnTo>
                    <a:close/>
                    <a:moveTo>
                      <a:pt x="10" y="133"/>
                    </a:moveTo>
                    <a:lnTo>
                      <a:pt x="9" y="133"/>
                    </a:lnTo>
                    <a:lnTo>
                      <a:pt x="9" y="132"/>
                    </a:lnTo>
                    <a:lnTo>
                      <a:pt x="17" y="127"/>
                    </a:lnTo>
                    <a:lnTo>
                      <a:pt x="10" y="133"/>
                    </a:lnTo>
                    <a:close/>
                    <a:moveTo>
                      <a:pt x="9" y="132"/>
                    </a:moveTo>
                    <a:lnTo>
                      <a:pt x="2" y="122"/>
                    </a:lnTo>
                    <a:lnTo>
                      <a:pt x="18" y="112"/>
                    </a:lnTo>
                    <a:lnTo>
                      <a:pt x="24" y="121"/>
                    </a:lnTo>
                    <a:lnTo>
                      <a:pt x="9" y="132"/>
                    </a:lnTo>
                    <a:close/>
                    <a:moveTo>
                      <a:pt x="2" y="122"/>
                    </a:moveTo>
                    <a:lnTo>
                      <a:pt x="0" y="119"/>
                    </a:lnTo>
                    <a:lnTo>
                      <a:pt x="1" y="116"/>
                    </a:lnTo>
                    <a:lnTo>
                      <a:pt x="10" y="118"/>
                    </a:lnTo>
                    <a:lnTo>
                      <a:pt x="2" y="122"/>
                    </a:lnTo>
                    <a:close/>
                    <a:moveTo>
                      <a:pt x="1" y="116"/>
                    </a:moveTo>
                    <a:lnTo>
                      <a:pt x="4" y="100"/>
                    </a:lnTo>
                    <a:lnTo>
                      <a:pt x="22" y="104"/>
                    </a:lnTo>
                    <a:lnTo>
                      <a:pt x="20" y="119"/>
                    </a:lnTo>
                    <a:lnTo>
                      <a:pt x="1" y="116"/>
                    </a:lnTo>
                    <a:close/>
                    <a:moveTo>
                      <a:pt x="4" y="100"/>
                    </a:moveTo>
                    <a:lnTo>
                      <a:pt x="4" y="99"/>
                    </a:lnTo>
                    <a:lnTo>
                      <a:pt x="4" y="98"/>
                    </a:lnTo>
                    <a:lnTo>
                      <a:pt x="13" y="101"/>
                    </a:lnTo>
                    <a:lnTo>
                      <a:pt x="4" y="100"/>
                    </a:lnTo>
                    <a:close/>
                    <a:moveTo>
                      <a:pt x="4" y="98"/>
                    </a:moveTo>
                    <a:lnTo>
                      <a:pt x="11" y="79"/>
                    </a:lnTo>
                    <a:lnTo>
                      <a:pt x="29" y="86"/>
                    </a:lnTo>
                    <a:lnTo>
                      <a:pt x="22" y="105"/>
                    </a:lnTo>
                    <a:lnTo>
                      <a:pt x="4" y="98"/>
                    </a:lnTo>
                    <a:close/>
                    <a:moveTo>
                      <a:pt x="11" y="79"/>
                    </a:moveTo>
                    <a:lnTo>
                      <a:pt x="11" y="78"/>
                    </a:lnTo>
                    <a:lnTo>
                      <a:pt x="11" y="77"/>
                    </a:lnTo>
                    <a:lnTo>
                      <a:pt x="20" y="83"/>
                    </a:lnTo>
                    <a:lnTo>
                      <a:pt x="11" y="79"/>
                    </a:lnTo>
                    <a:close/>
                    <a:moveTo>
                      <a:pt x="11" y="77"/>
                    </a:moveTo>
                    <a:lnTo>
                      <a:pt x="28" y="52"/>
                    </a:lnTo>
                    <a:lnTo>
                      <a:pt x="44" y="62"/>
                    </a:lnTo>
                    <a:lnTo>
                      <a:pt x="28" y="87"/>
                    </a:lnTo>
                    <a:lnTo>
                      <a:pt x="11" y="7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24" name="Freeform 1516">
                <a:extLst>
                  <a:ext uri="{FF2B5EF4-FFF2-40B4-BE49-F238E27FC236}">
                    <a16:creationId xmlns:a16="http://schemas.microsoft.com/office/drawing/2014/main" id="{E5445905-350C-4F90-ACD0-9FF519D8C8B4}"/>
                  </a:ext>
                </a:extLst>
              </p:cNvPr>
              <p:cNvSpPr>
                <a:spLocks/>
              </p:cNvSpPr>
              <p:nvPr/>
            </p:nvSpPr>
            <p:spPr bwMode="auto">
              <a:xfrm>
                <a:off x="2742" y="1946"/>
                <a:ext cx="114" cy="154"/>
              </a:xfrm>
              <a:custGeom>
                <a:avLst/>
                <a:gdLst>
                  <a:gd name="T0" fmla="*/ 7 w 454"/>
                  <a:gd name="T1" fmla="*/ 4 h 618"/>
                  <a:gd name="T2" fmla="*/ 13 w 454"/>
                  <a:gd name="T3" fmla="*/ 0 h 618"/>
                  <a:gd name="T4" fmla="*/ 20 w 454"/>
                  <a:gd name="T5" fmla="*/ 1 h 618"/>
                  <a:gd name="T6" fmla="*/ 27 w 454"/>
                  <a:gd name="T7" fmla="*/ 7 h 618"/>
                  <a:gd name="T8" fmla="*/ 35 w 454"/>
                  <a:gd name="T9" fmla="*/ 16 h 618"/>
                  <a:gd name="T10" fmla="*/ 43 w 454"/>
                  <a:gd name="T11" fmla="*/ 28 h 618"/>
                  <a:gd name="T12" fmla="*/ 51 w 454"/>
                  <a:gd name="T13" fmla="*/ 41 h 618"/>
                  <a:gd name="T14" fmla="*/ 59 w 454"/>
                  <a:gd name="T15" fmla="*/ 55 h 618"/>
                  <a:gd name="T16" fmla="*/ 67 w 454"/>
                  <a:gd name="T17" fmla="*/ 68 h 618"/>
                  <a:gd name="T18" fmla="*/ 73 w 454"/>
                  <a:gd name="T19" fmla="*/ 80 h 618"/>
                  <a:gd name="T20" fmla="*/ 80 w 454"/>
                  <a:gd name="T21" fmla="*/ 89 h 618"/>
                  <a:gd name="T22" fmla="*/ 86 w 454"/>
                  <a:gd name="T23" fmla="*/ 97 h 618"/>
                  <a:gd name="T24" fmla="*/ 93 w 454"/>
                  <a:gd name="T25" fmla="*/ 105 h 618"/>
                  <a:gd name="T26" fmla="*/ 99 w 454"/>
                  <a:gd name="T27" fmla="*/ 114 h 618"/>
                  <a:gd name="T28" fmla="*/ 104 w 454"/>
                  <a:gd name="T29" fmla="*/ 123 h 618"/>
                  <a:gd name="T30" fmla="*/ 109 w 454"/>
                  <a:gd name="T31" fmla="*/ 131 h 618"/>
                  <a:gd name="T32" fmla="*/ 112 w 454"/>
                  <a:gd name="T33" fmla="*/ 138 h 618"/>
                  <a:gd name="T34" fmla="*/ 114 w 454"/>
                  <a:gd name="T35" fmla="*/ 144 h 618"/>
                  <a:gd name="T36" fmla="*/ 113 w 454"/>
                  <a:gd name="T37" fmla="*/ 149 h 618"/>
                  <a:gd name="T38" fmla="*/ 110 w 454"/>
                  <a:gd name="T39" fmla="*/ 152 h 618"/>
                  <a:gd name="T40" fmla="*/ 104 w 454"/>
                  <a:gd name="T41" fmla="*/ 154 h 618"/>
                  <a:gd name="T42" fmla="*/ 96 w 454"/>
                  <a:gd name="T43" fmla="*/ 152 h 618"/>
                  <a:gd name="T44" fmla="*/ 89 w 454"/>
                  <a:gd name="T45" fmla="*/ 150 h 618"/>
                  <a:gd name="T46" fmla="*/ 83 w 454"/>
                  <a:gd name="T47" fmla="*/ 146 h 618"/>
                  <a:gd name="T48" fmla="*/ 77 w 454"/>
                  <a:gd name="T49" fmla="*/ 141 h 618"/>
                  <a:gd name="T50" fmla="*/ 70 w 454"/>
                  <a:gd name="T51" fmla="*/ 133 h 618"/>
                  <a:gd name="T52" fmla="*/ 65 w 454"/>
                  <a:gd name="T53" fmla="*/ 126 h 618"/>
                  <a:gd name="T54" fmla="*/ 60 w 454"/>
                  <a:gd name="T55" fmla="*/ 118 h 618"/>
                  <a:gd name="T56" fmla="*/ 55 w 454"/>
                  <a:gd name="T57" fmla="*/ 109 h 618"/>
                  <a:gd name="T58" fmla="*/ 50 w 454"/>
                  <a:gd name="T59" fmla="*/ 101 h 618"/>
                  <a:gd name="T60" fmla="*/ 46 w 454"/>
                  <a:gd name="T61" fmla="*/ 92 h 618"/>
                  <a:gd name="T62" fmla="*/ 45 w 454"/>
                  <a:gd name="T63" fmla="*/ 89 h 618"/>
                  <a:gd name="T64" fmla="*/ 41 w 454"/>
                  <a:gd name="T65" fmla="*/ 86 h 618"/>
                  <a:gd name="T66" fmla="*/ 39 w 454"/>
                  <a:gd name="T67" fmla="*/ 82 h 618"/>
                  <a:gd name="T68" fmla="*/ 36 w 454"/>
                  <a:gd name="T69" fmla="*/ 80 h 618"/>
                  <a:gd name="T70" fmla="*/ 33 w 454"/>
                  <a:gd name="T71" fmla="*/ 78 h 618"/>
                  <a:gd name="T72" fmla="*/ 29 w 454"/>
                  <a:gd name="T73" fmla="*/ 75 h 618"/>
                  <a:gd name="T74" fmla="*/ 25 w 454"/>
                  <a:gd name="T75" fmla="*/ 73 h 618"/>
                  <a:gd name="T76" fmla="*/ 22 w 454"/>
                  <a:gd name="T77" fmla="*/ 70 h 618"/>
                  <a:gd name="T78" fmla="*/ 18 w 454"/>
                  <a:gd name="T79" fmla="*/ 67 h 618"/>
                  <a:gd name="T80" fmla="*/ 15 w 454"/>
                  <a:gd name="T81" fmla="*/ 64 h 618"/>
                  <a:gd name="T82" fmla="*/ 11 w 454"/>
                  <a:gd name="T83" fmla="*/ 59 h 618"/>
                  <a:gd name="T84" fmla="*/ 7 w 454"/>
                  <a:gd name="T85" fmla="*/ 53 h 618"/>
                  <a:gd name="T86" fmla="*/ 5 w 454"/>
                  <a:gd name="T87" fmla="*/ 47 h 618"/>
                  <a:gd name="T88" fmla="*/ 2 w 454"/>
                  <a:gd name="T89" fmla="*/ 40 h 618"/>
                  <a:gd name="T90" fmla="*/ 1 w 454"/>
                  <a:gd name="T91" fmla="*/ 34 h 618"/>
                  <a:gd name="T92" fmla="*/ 0 w 454"/>
                  <a:gd name="T93" fmla="*/ 27 h 618"/>
                  <a:gd name="T94" fmla="*/ 0 w 454"/>
                  <a:gd name="T95" fmla="*/ 21 h 618"/>
                  <a:gd name="T96" fmla="*/ 2 w 454"/>
                  <a:gd name="T97" fmla="*/ 15 h 618"/>
                  <a:gd name="T98" fmla="*/ 4 w 454"/>
                  <a:gd name="T99" fmla="*/ 10 h 618"/>
                  <a:gd name="T100" fmla="*/ 7 w 454"/>
                  <a:gd name="T101" fmla="*/ 4 h 61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454"/>
                  <a:gd name="T154" fmla="*/ 0 h 618"/>
                  <a:gd name="T155" fmla="*/ 454 w 454"/>
                  <a:gd name="T156" fmla="*/ 618 h 61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454" h="618">
                    <a:moveTo>
                      <a:pt x="28" y="17"/>
                    </a:moveTo>
                    <a:lnTo>
                      <a:pt x="50" y="0"/>
                    </a:lnTo>
                    <a:lnTo>
                      <a:pt x="79" y="3"/>
                    </a:lnTo>
                    <a:lnTo>
                      <a:pt x="108" y="29"/>
                    </a:lnTo>
                    <a:lnTo>
                      <a:pt x="140" y="64"/>
                    </a:lnTo>
                    <a:lnTo>
                      <a:pt x="172" y="111"/>
                    </a:lnTo>
                    <a:lnTo>
                      <a:pt x="203" y="165"/>
                    </a:lnTo>
                    <a:lnTo>
                      <a:pt x="235" y="220"/>
                    </a:lnTo>
                    <a:lnTo>
                      <a:pt x="266" y="274"/>
                    </a:lnTo>
                    <a:lnTo>
                      <a:pt x="292" y="321"/>
                    </a:lnTo>
                    <a:lnTo>
                      <a:pt x="318" y="356"/>
                    </a:lnTo>
                    <a:lnTo>
                      <a:pt x="344" y="388"/>
                    </a:lnTo>
                    <a:lnTo>
                      <a:pt x="369" y="423"/>
                    </a:lnTo>
                    <a:lnTo>
                      <a:pt x="394" y="458"/>
                    </a:lnTo>
                    <a:lnTo>
                      <a:pt x="416" y="493"/>
                    </a:lnTo>
                    <a:lnTo>
                      <a:pt x="435" y="525"/>
                    </a:lnTo>
                    <a:lnTo>
                      <a:pt x="448" y="554"/>
                    </a:lnTo>
                    <a:lnTo>
                      <a:pt x="454" y="579"/>
                    </a:lnTo>
                    <a:lnTo>
                      <a:pt x="452" y="598"/>
                    </a:lnTo>
                    <a:lnTo>
                      <a:pt x="438" y="611"/>
                    </a:lnTo>
                    <a:lnTo>
                      <a:pt x="413" y="618"/>
                    </a:lnTo>
                    <a:lnTo>
                      <a:pt x="384" y="611"/>
                    </a:lnTo>
                    <a:lnTo>
                      <a:pt x="356" y="601"/>
                    </a:lnTo>
                    <a:lnTo>
                      <a:pt x="330" y="586"/>
                    </a:lnTo>
                    <a:lnTo>
                      <a:pt x="305" y="564"/>
                    </a:lnTo>
                    <a:lnTo>
                      <a:pt x="280" y="535"/>
                    </a:lnTo>
                    <a:lnTo>
                      <a:pt x="258" y="506"/>
                    </a:lnTo>
                    <a:lnTo>
                      <a:pt x="238" y="474"/>
                    </a:lnTo>
                    <a:lnTo>
                      <a:pt x="219" y="439"/>
                    </a:lnTo>
                    <a:lnTo>
                      <a:pt x="200" y="404"/>
                    </a:lnTo>
                    <a:lnTo>
                      <a:pt x="184" y="369"/>
                    </a:lnTo>
                    <a:lnTo>
                      <a:pt x="178" y="356"/>
                    </a:lnTo>
                    <a:lnTo>
                      <a:pt x="165" y="344"/>
                    </a:lnTo>
                    <a:lnTo>
                      <a:pt x="155" y="331"/>
                    </a:lnTo>
                    <a:lnTo>
                      <a:pt x="143" y="321"/>
                    </a:lnTo>
                    <a:lnTo>
                      <a:pt x="130" y="312"/>
                    </a:lnTo>
                    <a:lnTo>
                      <a:pt x="114" y="302"/>
                    </a:lnTo>
                    <a:lnTo>
                      <a:pt x="101" y="293"/>
                    </a:lnTo>
                    <a:lnTo>
                      <a:pt x="86" y="280"/>
                    </a:lnTo>
                    <a:lnTo>
                      <a:pt x="73" y="270"/>
                    </a:lnTo>
                    <a:lnTo>
                      <a:pt x="60" y="258"/>
                    </a:lnTo>
                    <a:lnTo>
                      <a:pt x="45" y="236"/>
                    </a:lnTo>
                    <a:lnTo>
                      <a:pt x="28" y="211"/>
                    </a:lnTo>
                    <a:lnTo>
                      <a:pt x="19" y="188"/>
                    </a:lnTo>
                    <a:lnTo>
                      <a:pt x="9" y="162"/>
                    </a:lnTo>
                    <a:lnTo>
                      <a:pt x="3" y="137"/>
                    </a:lnTo>
                    <a:lnTo>
                      <a:pt x="0" y="108"/>
                    </a:lnTo>
                    <a:lnTo>
                      <a:pt x="0" y="83"/>
                    </a:lnTo>
                    <a:lnTo>
                      <a:pt x="6" y="61"/>
                    </a:lnTo>
                    <a:lnTo>
                      <a:pt x="16" y="39"/>
                    </a:lnTo>
                    <a:lnTo>
                      <a:pt x="28" y="17"/>
                    </a:lnTo>
                    <a:close/>
                  </a:path>
                </a:pathLst>
              </a:custGeom>
              <a:solidFill>
                <a:srgbClr val="EC8BD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25" name="Freeform 1517">
                <a:extLst>
                  <a:ext uri="{FF2B5EF4-FFF2-40B4-BE49-F238E27FC236}">
                    <a16:creationId xmlns:a16="http://schemas.microsoft.com/office/drawing/2014/main" id="{F583FC24-61C8-4747-BD25-95CEEAD6902B}"/>
                  </a:ext>
                </a:extLst>
              </p:cNvPr>
              <p:cNvSpPr>
                <a:spLocks noEditPoints="1"/>
              </p:cNvSpPr>
              <p:nvPr/>
            </p:nvSpPr>
            <p:spPr bwMode="auto">
              <a:xfrm>
                <a:off x="2740" y="1943"/>
                <a:ext cx="118" cy="159"/>
              </a:xfrm>
              <a:custGeom>
                <a:avLst/>
                <a:gdLst>
                  <a:gd name="T0" fmla="*/ 15 w 473"/>
                  <a:gd name="T1" fmla="*/ 0 h 636"/>
                  <a:gd name="T2" fmla="*/ 22 w 473"/>
                  <a:gd name="T3" fmla="*/ 1 h 636"/>
                  <a:gd name="T4" fmla="*/ 20 w 473"/>
                  <a:gd name="T5" fmla="*/ 5 h 636"/>
                  <a:gd name="T6" fmla="*/ 39 w 473"/>
                  <a:gd name="T7" fmla="*/ 17 h 636"/>
                  <a:gd name="T8" fmla="*/ 39 w 473"/>
                  <a:gd name="T9" fmla="*/ 17 h 636"/>
                  <a:gd name="T10" fmla="*/ 47 w 473"/>
                  <a:gd name="T11" fmla="*/ 29 h 636"/>
                  <a:gd name="T12" fmla="*/ 55 w 473"/>
                  <a:gd name="T13" fmla="*/ 43 h 636"/>
                  <a:gd name="T14" fmla="*/ 59 w 473"/>
                  <a:gd name="T15" fmla="*/ 59 h 636"/>
                  <a:gd name="T16" fmla="*/ 77 w 473"/>
                  <a:gd name="T17" fmla="*/ 82 h 636"/>
                  <a:gd name="T18" fmla="*/ 73 w 473"/>
                  <a:gd name="T19" fmla="*/ 85 h 636"/>
                  <a:gd name="T20" fmla="*/ 80 w 473"/>
                  <a:gd name="T21" fmla="*/ 93 h 636"/>
                  <a:gd name="T22" fmla="*/ 90 w 473"/>
                  <a:gd name="T23" fmla="*/ 98 h 636"/>
                  <a:gd name="T24" fmla="*/ 86 w 473"/>
                  <a:gd name="T25" fmla="*/ 101 h 636"/>
                  <a:gd name="T26" fmla="*/ 103 w 473"/>
                  <a:gd name="T27" fmla="*/ 116 h 636"/>
                  <a:gd name="T28" fmla="*/ 103 w 473"/>
                  <a:gd name="T29" fmla="*/ 116 h 636"/>
                  <a:gd name="T30" fmla="*/ 109 w 473"/>
                  <a:gd name="T31" fmla="*/ 135 h 636"/>
                  <a:gd name="T32" fmla="*/ 113 w 473"/>
                  <a:gd name="T33" fmla="*/ 133 h 636"/>
                  <a:gd name="T34" fmla="*/ 114 w 473"/>
                  <a:gd name="T35" fmla="*/ 141 h 636"/>
                  <a:gd name="T36" fmla="*/ 118 w 473"/>
                  <a:gd name="T37" fmla="*/ 147 h 636"/>
                  <a:gd name="T38" fmla="*/ 118 w 473"/>
                  <a:gd name="T39" fmla="*/ 148 h 636"/>
                  <a:gd name="T40" fmla="*/ 110 w 473"/>
                  <a:gd name="T41" fmla="*/ 154 h 636"/>
                  <a:gd name="T42" fmla="*/ 112 w 473"/>
                  <a:gd name="T43" fmla="*/ 158 h 636"/>
                  <a:gd name="T44" fmla="*/ 105 w 473"/>
                  <a:gd name="T45" fmla="*/ 157 h 636"/>
                  <a:gd name="T46" fmla="*/ 98 w 473"/>
                  <a:gd name="T47" fmla="*/ 158 h 636"/>
                  <a:gd name="T48" fmla="*/ 97 w 473"/>
                  <a:gd name="T49" fmla="*/ 158 h 636"/>
                  <a:gd name="T50" fmla="*/ 86 w 473"/>
                  <a:gd name="T51" fmla="*/ 147 h 636"/>
                  <a:gd name="T52" fmla="*/ 83 w 473"/>
                  <a:gd name="T53" fmla="*/ 151 h 636"/>
                  <a:gd name="T54" fmla="*/ 78 w 473"/>
                  <a:gd name="T55" fmla="*/ 144 h 636"/>
                  <a:gd name="T56" fmla="*/ 70 w 473"/>
                  <a:gd name="T57" fmla="*/ 138 h 636"/>
                  <a:gd name="T58" fmla="*/ 70 w 473"/>
                  <a:gd name="T59" fmla="*/ 138 h 636"/>
                  <a:gd name="T60" fmla="*/ 64 w 473"/>
                  <a:gd name="T61" fmla="*/ 120 h 636"/>
                  <a:gd name="T62" fmla="*/ 60 w 473"/>
                  <a:gd name="T63" fmla="*/ 122 h 636"/>
                  <a:gd name="T64" fmla="*/ 59 w 473"/>
                  <a:gd name="T65" fmla="*/ 111 h 636"/>
                  <a:gd name="T66" fmla="*/ 46 w 473"/>
                  <a:gd name="T67" fmla="*/ 96 h 636"/>
                  <a:gd name="T68" fmla="*/ 50 w 473"/>
                  <a:gd name="T69" fmla="*/ 94 h 636"/>
                  <a:gd name="T70" fmla="*/ 49 w 473"/>
                  <a:gd name="T71" fmla="*/ 91 h 636"/>
                  <a:gd name="T72" fmla="*/ 42 w 473"/>
                  <a:gd name="T73" fmla="*/ 90 h 636"/>
                  <a:gd name="T74" fmla="*/ 45 w 473"/>
                  <a:gd name="T75" fmla="*/ 87 h 636"/>
                  <a:gd name="T76" fmla="*/ 36 w 473"/>
                  <a:gd name="T77" fmla="*/ 85 h 636"/>
                  <a:gd name="T78" fmla="*/ 36 w 473"/>
                  <a:gd name="T79" fmla="*/ 85 h 636"/>
                  <a:gd name="T80" fmla="*/ 32 w 473"/>
                  <a:gd name="T81" fmla="*/ 76 h 636"/>
                  <a:gd name="T82" fmla="*/ 29 w 473"/>
                  <a:gd name="T83" fmla="*/ 80 h 636"/>
                  <a:gd name="T84" fmla="*/ 27 w 473"/>
                  <a:gd name="T85" fmla="*/ 76 h 636"/>
                  <a:gd name="T86" fmla="*/ 25 w 473"/>
                  <a:gd name="T87" fmla="*/ 71 h 636"/>
                  <a:gd name="T88" fmla="*/ 22 w 473"/>
                  <a:gd name="T89" fmla="*/ 75 h 636"/>
                  <a:gd name="T90" fmla="*/ 19 w 473"/>
                  <a:gd name="T91" fmla="*/ 65 h 636"/>
                  <a:gd name="T92" fmla="*/ 15 w 473"/>
                  <a:gd name="T93" fmla="*/ 69 h 636"/>
                  <a:gd name="T94" fmla="*/ 13 w 473"/>
                  <a:gd name="T95" fmla="*/ 62 h 636"/>
                  <a:gd name="T96" fmla="*/ 7 w 473"/>
                  <a:gd name="T97" fmla="*/ 56 h 636"/>
                  <a:gd name="T98" fmla="*/ 7 w 473"/>
                  <a:gd name="T99" fmla="*/ 56 h 636"/>
                  <a:gd name="T100" fmla="*/ 7 w 473"/>
                  <a:gd name="T101" fmla="*/ 42 h 636"/>
                  <a:gd name="T102" fmla="*/ 2 w 473"/>
                  <a:gd name="T103" fmla="*/ 44 h 636"/>
                  <a:gd name="T104" fmla="*/ 3 w 473"/>
                  <a:gd name="T105" fmla="*/ 37 h 636"/>
                  <a:gd name="T106" fmla="*/ 0 w 473"/>
                  <a:gd name="T107" fmla="*/ 30 h 636"/>
                  <a:gd name="T108" fmla="*/ 0 w 473"/>
                  <a:gd name="T109" fmla="*/ 30 h 636"/>
                  <a:gd name="T110" fmla="*/ 6 w 473"/>
                  <a:gd name="T111" fmla="*/ 18 h 636"/>
                  <a:gd name="T112" fmla="*/ 1 w 473"/>
                  <a:gd name="T113" fmla="*/ 17 h 636"/>
                  <a:gd name="T114" fmla="*/ 6 w 473"/>
                  <a:gd name="T115" fmla="*/ 12 h 6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473"/>
                  <a:gd name="T175" fmla="*/ 0 h 636"/>
                  <a:gd name="T176" fmla="*/ 473 w 473"/>
                  <a:gd name="T177" fmla="*/ 636 h 6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473" h="636">
                    <a:moveTo>
                      <a:pt x="32" y="19"/>
                    </a:moveTo>
                    <a:lnTo>
                      <a:pt x="54" y="2"/>
                    </a:lnTo>
                    <a:lnTo>
                      <a:pt x="65" y="18"/>
                    </a:lnTo>
                    <a:lnTo>
                      <a:pt x="43" y="34"/>
                    </a:lnTo>
                    <a:lnTo>
                      <a:pt x="32" y="19"/>
                    </a:lnTo>
                    <a:close/>
                    <a:moveTo>
                      <a:pt x="54" y="2"/>
                    </a:moveTo>
                    <a:lnTo>
                      <a:pt x="57" y="0"/>
                    </a:lnTo>
                    <a:lnTo>
                      <a:pt x="60" y="1"/>
                    </a:lnTo>
                    <a:lnTo>
                      <a:pt x="59" y="10"/>
                    </a:lnTo>
                    <a:lnTo>
                      <a:pt x="54" y="2"/>
                    </a:lnTo>
                    <a:close/>
                    <a:moveTo>
                      <a:pt x="60" y="1"/>
                    </a:moveTo>
                    <a:lnTo>
                      <a:pt x="89" y="5"/>
                    </a:lnTo>
                    <a:lnTo>
                      <a:pt x="87" y="23"/>
                    </a:lnTo>
                    <a:lnTo>
                      <a:pt x="58" y="20"/>
                    </a:lnTo>
                    <a:lnTo>
                      <a:pt x="60" y="1"/>
                    </a:lnTo>
                    <a:close/>
                    <a:moveTo>
                      <a:pt x="89" y="5"/>
                    </a:moveTo>
                    <a:lnTo>
                      <a:pt x="92" y="5"/>
                    </a:lnTo>
                    <a:lnTo>
                      <a:pt x="95" y="7"/>
                    </a:lnTo>
                    <a:lnTo>
                      <a:pt x="88" y="13"/>
                    </a:lnTo>
                    <a:lnTo>
                      <a:pt x="89" y="5"/>
                    </a:lnTo>
                    <a:close/>
                    <a:moveTo>
                      <a:pt x="95" y="7"/>
                    </a:moveTo>
                    <a:lnTo>
                      <a:pt x="123" y="32"/>
                    </a:lnTo>
                    <a:lnTo>
                      <a:pt x="111" y="46"/>
                    </a:lnTo>
                    <a:lnTo>
                      <a:pt x="82" y="21"/>
                    </a:lnTo>
                    <a:lnTo>
                      <a:pt x="95" y="7"/>
                    </a:lnTo>
                    <a:close/>
                    <a:moveTo>
                      <a:pt x="123" y="32"/>
                    </a:moveTo>
                    <a:lnTo>
                      <a:pt x="123" y="32"/>
                    </a:lnTo>
                    <a:lnTo>
                      <a:pt x="124" y="32"/>
                    </a:lnTo>
                    <a:lnTo>
                      <a:pt x="117" y="39"/>
                    </a:lnTo>
                    <a:lnTo>
                      <a:pt x="123" y="32"/>
                    </a:lnTo>
                    <a:close/>
                    <a:moveTo>
                      <a:pt x="124" y="32"/>
                    </a:moveTo>
                    <a:lnTo>
                      <a:pt x="155" y="67"/>
                    </a:lnTo>
                    <a:lnTo>
                      <a:pt x="142" y="81"/>
                    </a:lnTo>
                    <a:lnTo>
                      <a:pt x="110" y="45"/>
                    </a:lnTo>
                    <a:lnTo>
                      <a:pt x="124" y="32"/>
                    </a:lnTo>
                    <a:close/>
                    <a:moveTo>
                      <a:pt x="155" y="67"/>
                    </a:moveTo>
                    <a:lnTo>
                      <a:pt x="156" y="69"/>
                    </a:lnTo>
                    <a:lnTo>
                      <a:pt x="149" y="74"/>
                    </a:lnTo>
                    <a:lnTo>
                      <a:pt x="155" y="67"/>
                    </a:lnTo>
                    <a:close/>
                    <a:moveTo>
                      <a:pt x="156" y="69"/>
                    </a:moveTo>
                    <a:lnTo>
                      <a:pt x="188" y="116"/>
                    </a:lnTo>
                    <a:lnTo>
                      <a:pt x="173" y="127"/>
                    </a:lnTo>
                    <a:lnTo>
                      <a:pt x="141" y="80"/>
                    </a:lnTo>
                    <a:lnTo>
                      <a:pt x="156" y="69"/>
                    </a:lnTo>
                    <a:close/>
                    <a:moveTo>
                      <a:pt x="188" y="116"/>
                    </a:moveTo>
                    <a:lnTo>
                      <a:pt x="188" y="116"/>
                    </a:lnTo>
                    <a:lnTo>
                      <a:pt x="188" y="117"/>
                    </a:lnTo>
                    <a:lnTo>
                      <a:pt x="181" y="121"/>
                    </a:lnTo>
                    <a:lnTo>
                      <a:pt x="188" y="116"/>
                    </a:lnTo>
                    <a:close/>
                    <a:moveTo>
                      <a:pt x="188" y="117"/>
                    </a:moveTo>
                    <a:lnTo>
                      <a:pt x="220" y="171"/>
                    </a:lnTo>
                    <a:lnTo>
                      <a:pt x="204" y="181"/>
                    </a:lnTo>
                    <a:lnTo>
                      <a:pt x="172" y="127"/>
                    </a:lnTo>
                    <a:lnTo>
                      <a:pt x="188" y="117"/>
                    </a:lnTo>
                    <a:close/>
                    <a:moveTo>
                      <a:pt x="220" y="171"/>
                    </a:moveTo>
                    <a:lnTo>
                      <a:pt x="252" y="225"/>
                    </a:lnTo>
                    <a:lnTo>
                      <a:pt x="236" y="235"/>
                    </a:lnTo>
                    <a:lnTo>
                      <a:pt x="204" y="181"/>
                    </a:lnTo>
                    <a:lnTo>
                      <a:pt x="220" y="171"/>
                    </a:lnTo>
                    <a:close/>
                    <a:moveTo>
                      <a:pt x="252" y="225"/>
                    </a:moveTo>
                    <a:lnTo>
                      <a:pt x="284" y="279"/>
                    </a:lnTo>
                    <a:lnTo>
                      <a:pt x="268" y="289"/>
                    </a:lnTo>
                    <a:lnTo>
                      <a:pt x="236" y="235"/>
                    </a:lnTo>
                    <a:lnTo>
                      <a:pt x="252" y="225"/>
                    </a:lnTo>
                    <a:close/>
                    <a:moveTo>
                      <a:pt x="284" y="279"/>
                    </a:moveTo>
                    <a:lnTo>
                      <a:pt x="284" y="279"/>
                    </a:lnTo>
                    <a:lnTo>
                      <a:pt x="275" y="284"/>
                    </a:lnTo>
                    <a:lnTo>
                      <a:pt x="284" y="279"/>
                    </a:lnTo>
                    <a:close/>
                    <a:moveTo>
                      <a:pt x="284" y="279"/>
                    </a:moveTo>
                    <a:lnTo>
                      <a:pt x="310" y="327"/>
                    </a:lnTo>
                    <a:lnTo>
                      <a:pt x="293" y="336"/>
                    </a:lnTo>
                    <a:lnTo>
                      <a:pt x="268" y="288"/>
                    </a:lnTo>
                    <a:lnTo>
                      <a:pt x="284" y="279"/>
                    </a:lnTo>
                    <a:close/>
                    <a:moveTo>
                      <a:pt x="293" y="338"/>
                    </a:moveTo>
                    <a:lnTo>
                      <a:pt x="293" y="336"/>
                    </a:lnTo>
                    <a:lnTo>
                      <a:pt x="301" y="331"/>
                    </a:lnTo>
                    <a:lnTo>
                      <a:pt x="293" y="338"/>
                    </a:lnTo>
                    <a:close/>
                    <a:moveTo>
                      <a:pt x="308" y="325"/>
                    </a:moveTo>
                    <a:lnTo>
                      <a:pt x="334" y="361"/>
                    </a:lnTo>
                    <a:lnTo>
                      <a:pt x="319" y="372"/>
                    </a:lnTo>
                    <a:lnTo>
                      <a:pt x="293" y="338"/>
                    </a:lnTo>
                    <a:lnTo>
                      <a:pt x="308" y="325"/>
                    </a:lnTo>
                    <a:close/>
                    <a:moveTo>
                      <a:pt x="319" y="373"/>
                    </a:moveTo>
                    <a:lnTo>
                      <a:pt x="319" y="373"/>
                    </a:lnTo>
                    <a:lnTo>
                      <a:pt x="319" y="372"/>
                    </a:lnTo>
                    <a:lnTo>
                      <a:pt x="327" y="366"/>
                    </a:lnTo>
                    <a:lnTo>
                      <a:pt x="319" y="373"/>
                    </a:lnTo>
                    <a:close/>
                    <a:moveTo>
                      <a:pt x="334" y="361"/>
                    </a:moveTo>
                    <a:lnTo>
                      <a:pt x="359" y="393"/>
                    </a:lnTo>
                    <a:lnTo>
                      <a:pt x="345" y="404"/>
                    </a:lnTo>
                    <a:lnTo>
                      <a:pt x="319" y="373"/>
                    </a:lnTo>
                    <a:lnTo>
                      <a:pt x="334" y="361"/>
                    </a:lnTo>
                    <a:close/>
                    <a:moveTo>
                      <a:pt x="359" y="393"/>
                    </a:moveTo>
                    <a:lnTo>
                      <a:pt x="359" y="392"/>
                    </a:lnTo>
                    <a:lnTo>
                      <a:pt x="360" y="393"/>
                    </a:lnTo>
                    <a:lnTo>
                      <a:pt x="353" y="398"/>
                    </a:lnTo>
                    <a:lnTo>
                      <a:pt x="359" y="393"/>
                    </a:lnTo>
                    <a:close/>
                    <a:moveTo>
                      <a:pt x="360" y="393"/>
                    </a:moveTo>
                    <a:lnTo>
                      <a:pt x="386" y="428"/>
                    </a:lnTo>
                    <a:lnTo>
                      <a:pt x="370" y="439"/>
                    </a:lnTo>
                    <a:lnTo>
                      <a:pt x="345" y="404"/>
                    </a:lnTo>
                    <a:lnTo>
                      <a:pt x="360" y="393"/>
                    </a:lnTo>
                    <a:close/>
                    <a:moveTo>
                      <a:pt x="386" y="428"/>
                    </a:moveTo>
                    <a:lnTo>
                      <a:pt x="411" y="462"/>
                    </a:lnTo>
                    <a:lnTo>
                      <a:pt x="396" y="473"/>
                    </a:lnTo>
                    <a:lnTo>
                      <a:pt x="370" y="439"/>
                    </a:lnTo>
                    <a:lnTo>
                      <a:pt x="386" y="428"/>
                    </a:lnTo>
                    <a:close/>
                    <a:moveTo>
                      <a:pt x="411" y="462"/>
                    </a:moveTo>
                    <a:lnTo>
                      <a:pt x="411" y="463"/>
                    </a:lnTo>
                    <a:lnTo>
                      <a:pt x="403" y="468"/>
                    </a:lnTo>
                    <a:lnTo>
                      <a:pt x="411" y="462"/>
                    </a:lnTo>
                    <a:close/>
                    <a:moveTo>
                      <a:pt x="411" y="463"/>
                    </a:moveTo>
                    <a:lnTo>
                      <a:pt x="433" y="497"/>
                    </a:lnTo>
                    <a:lnTo>
                      <a:pt x="418" y="508"/>
                    </a:lnTo>
                    <a:lnTo>
                      <a:pt x="394" y="473"/>
                    </a:lnTo>
                    <a:lnTo>
                      <a:pt x="411" y="463"/>
                    </a:lnTo>
                    <a:close/>
                    <a:moveTo>
                      <a:pt x="433" y="497"/>
                    </a:moveTo>
                    <a:lnTo>
                      <a:pt x="434" y="499"/>
                    </a:lnTo>
                    <a:lnTo>
                      <a:pt x="433" y="499"/>
                    </a:lnTo>
                    <a:lnTo>
                      <a:pt x="425" y="503"/>
                    </a:lnTo>
                    <a:lnTo>
                      <a:pt x="433" y="497"/>
                    </a:lnTo>
                    <a:close/>
                    <a:moveTo>
                      <a:pt x="433" y="499"/>
                    </a:moveTo>
                    <a:lnTo>
                      <a:pt x="453" y="531"/>
                    </a:lnTo>
                    <a:lnTo>
                      <a:pt x="436" y="539"/>
                    </a:lnTo>
                    <a:lnTo>
                      <a:pt x="416" y="508"/>
                    </a:lnTo>
                    <a:lnTo>
                      <a:pt x="433" y="499"/>
                    </a:lnTo>
                    <a:close/>
                    <a:moveTo>
                      <a:pt x="453" y="531"/>
                    </a:moveTo>
                    <a:lnTo>
                      <a:pt x="453" y="531"/>
                    </a:lnTo>
                    <a:lnTo>
                      <a:pt x="444" y="535"/>
                    </a:lnTo>
                    <a:lnTo>
                      <a:pt x="453" y="531"/>
                    </a:lnTo>
                    <a:close/>
                    <a:moveTo>
                      <a:pt x="453" y="531"/>
                    </a:moveTo>
                    <a:lnTo>
                      <a:pt x="466" y="559"/>
                    </a:lnTo>
                    <a:lnTo>
                      <a:pt x="448" y="567"/>
                    </a:lnTo>
                    <a:lnTo>
                      <a:pt x="435" y="538"/>
                    </a:lnTo>
                    <a:lnTo>
                      <a:pt x="453" y="531"/>
                    </a:lnTo>
                    <a:close/>
                    <a:moveTo>
                      <a:pt x="466" y="559"/>
                    </a:moveTo>
                    <a:lnTo>
                      <a:pt x="466" y="560"/>
                    </a:lnTo>
                    <a:lnTo>
                      <a:pt x="466" y="561"/>
                    </a:lnTo>
                    <a:lnTo>
                      <a:pt x="457" y="564"/>
                    </a:lnTo>
                    <a:lnTo>
                      <a:pt x="466" y="559"/>
                    </a:lnTo>
                    <a:close/>
                    <a:moveTo>
                      <a:pt x="466" y="561"/>
                    </a:moveTo>
                    <a:lnTo>
                      <a:pt x="473" y="587"/>
                    </a:lnTo>
                    <a:lnTo>
                      <a:pt x="454" y="591"/>
                    </a:lnTo>
                    <a:lnTo>
                      <a:pt x="447" y="566"/>
                    </a:lnTo>
                    <a:lnTo>
                      <a:pt x="466" y="561"/>
                    </a:lnTo>
                    <a:close/>
                    <a:moveTo>
                      <a:pt x="473" y="587"/>
                    </a:moveTo>
                    <a:lnTo>
                      <a:pt x="473" y="589"/>
                    </a:lnTo>
                    <a:lnTo>
                      <a:pt x="473" y="590"/>
                    </a:lnTo>
                    <a:lnTo>
                      <a:pt x="463" y="589"/>
                    </a:lnTo>
                    <a:lnTo>
                      <a:pt x="473" y="587"/>
                    </a:lnTo>
                    <a:close/>
                    <a:moveTo>
                      <a:pt x="473" y="590"/>
                    </a:moveTo>
                    <a:lnTo>
                      <a:pt x="469" y="610"/>
                    </a:lnTo>
                    <a:lnTo>
                      <a:pt x="451" y="607"/>
                    </a:lnTo>
                    <a:lnTo>
                      <a:pt x="454" y="588"/>
                    </a:lnTo>
                    <a:lnTo>
                      <a:pt x="473" y="590"/>
                    </a:lnTo>
                    <a:close/>
                    <a:moveTo>
                      <a:pt x="469" y="610"/>
                    </a:moveTo>
                    <a:lnTo>
                      <a:pt x="469" y="612"/>
                    </a:lnTo>
                    <a:lnTo>
                      <a:pt x="467" y="614"/>
                    </a:lnTo>
                    <a:lnTo>
                      <a:pt x="461" y="608"/>
                    </a:lnTo>
                    <a:lnTo>
                      <a:pt x="469" y="610"/>
                    </a:lnTo>
                    <a:close/>
                    <a:moveTo>
                      <a:pt x="467" y="614"/>
                    </a:moveTo>
                    <a:lnTo>
                      <a:pt x="454" y="628"/>
                    </a:lnTo>
                    <a:lnTo>
                      <a:pt x="441" y="614"/>
                    </a:lnTo>
                    <a:lnTo>
                      <a:pt x="453" y="601"/>
                    </a:lnTo>
                    <a:lnTo>
                      <a:pt x="467" y="614"/>
                    </a:lnTo>
                    <a:close/>
                    <a:moveTo>
                      <a:pt x="454" y="628"/>
                    </a:moveTo>
                    <a:lnTo>
                      <a:pt x="452" y="630"/>
                    </a:lnTo>
                    <a:lnTo>
                      <a:pt x="450" y="630"/>
                    </a:lnTo>
                    <a:lnTo>
                      <a:pt x="447" y="621"/>
                    </a:lnTo>
                    <a:lnTo>
                      <a:pt x="454" y="628"/>
                    </a:lnTo>
                    <a:close/>
                    <a:moveTo>
                      <a:pt x="450" y="630"/>
                    </a:moveTo>
                    <a:lnTo>
                      <a:pt x="424" y="636"/>
                    </a:lnTo>
                    <a:lnTo>
                      <a:pt x="420" y="618"/>
                    </a:lnTo>
                    <a:lnTo>
                      <a:pt x="445" y="611"/>
                    </a:lnTo>
                    <a:lnTo>
                      <a:pt x="450" y="630"/>
                    </a:lnTo>
                    <a:close/>
                    <a:moveTo>
                      <a:pt x="424" y="636"/>
                    </a:moveTo>
                    <a:lnTo>
                      <a:pt x="422" y="636"/>
                    </a:lnTo>
                    <a:lnTo>
                      <a:pt x="420" y="636"/>
                    </a:lnTo>
                    <a:lnTo>
                      <a:pt x="422" y="628"/>
                    </a:lnTo>
                    <a:lnTo>
                      <a:pt x="424" y="636"/>
                    </a:lnTo>
                    <a:close/>
                    <a:moveTo>
                      <a:pt x="420" y="636"/>
                    </a:moveTo>
                    <a:lnTo>
                      <a:pt x="391" y="630"/>
                    </a:lnTo>
                    <a:lnTo>
                      <a:pt x="396" y="611"/>
                    </a:lnTo>
                    <a:lnTo>
                      <a:pt x="424" y="618"/>
                    </a:lnTo>
                    <a:lnTo>
                      <a:pt x="420" y="636"/>
                    </a:lnTo>
                    <a:close/>
                    <a:moveTo>
                      <a:pt x="391" y="630"/>
                    </a:moveTo>
                    <a:lnTo>
                      <a:pt x="391" y="630"/>
                    </a:lnTo>
                    <a:lnTo>
                      <a:pt x="390" y="630"/>
                    </a:lnTo>
                    <a:lnTo>
                      <a:pt x="393" y="621"/>
                    </a:lnTo>
                    <a:lnTo>
                      <a:pt x="391" y="630"/>
                    </a:lnTo>
                    <a:close/>
                    <a:moveTo>
                      <a:pt x="390" y="630"/>
                    </a:moveTo>
                    <a:lnTo>
                      <a:pt x="361" y="620"/>
                    </a:lnTo>
                    <a:lnTo>
                      <a:pt x="368" y="602"/>
                    </a:lnTo>
                    <a:lnTo>
                      <a:pt x="397" y="612"/>
                    </a:lnTo>
                    <a:lnTo>
                      <a:pt x="390" y="630"/>
                    </a:lnTo>
                    <a:close/>
                    <a:moveTo>
                      <a:pt x="361" y="620"/>
                    </a:moveTo>
                    <a:lnTo>
                      <a:pt x="360" y="620"/>
                    </a:lnTo>
                    <a:lnTo>
                      <a:pt x="360" y="619"/>
                    </a:lnTo>
                    <a:lnTo>
                      <a:pt x="365" y="611"/>
                    </a:lnTo>
                    <a:lnTo>
                      <a:pt x="361" y="620"/>
                    </a:lnTo>
                    <a:close/>
                    <a:moveTo>
                      <a:pt x="360" y="619"/>
                    </a:moveTo>
                    <a:lnTo>
                      <a:pt x="335" y="603"/>
                    </a:lnTo>
                    <a:lnTo>
                      <a:pt x="345" y="587"/>
                    </a:lnTo>
                    <a:lnTo>
                      <a:pt x="370" y="603"/>
                    </a:lnTo>
                    <a:lnTo>
                      <a:pt x="360" y="619"/>
                    </a:lnTo>
                    <a:close/>
                    <a:moveTo>
                      <a:pt x="335" y="603"/>
                    </a:moveTo>
                    <a:lnTo>
                      <a:pt x="334" y="603"/>
                    </a:lnTo>
                    <a:lnTo>
                      <a:pt x="333" y="602"/>
                    </a:lnTo>
                    <a:lnTo>
                      <a:pt x="339" y="596"/>
                    </a:lnTo>
                    <a:lnTo>
                      <a:pt x="335" y="603"/>
                    </a:lnTo>
                    <a:close/>
                    <a:moveTo>
                      <a:pt x="333" y="602"/>
                    </a:moveTo>
                    <a:lnTo>
                      <a:pt x="307" y="580"/>
                    </a:lnTo>
                    <a:lnTo>
                      <a:pt x="321" y="566"/>
                    </a:lnTo>
                    <a:lnTo>
                      <a:pt x="346" y="588"/>
                    </a:lnTo>
                    <a:lnTo>
                      <a:pt x="333" y="602"/>
                    </a:lnTo>
                    <a:close/>
                    <a:moveTo>
                      <a:pt x="307" y="580"/>
                    </a:moveTo>
                    <a:lnTo>
                      <a:pt x="307" y="580"/>
                    </a:lnTo>
                    <a:lnTo>
                      <a:pt x="307" y="579"/>
                    </a:lnTo>
                    <a:lnTo>
                      <a:pt x="314" y="574"/>
                    </a:lnTo>
                    <a:lnTo>
                      <a:pt x="307" y="580"/>
                    </a:lnTo>
                    <a:close/>
                    <a:moveTo>
                      <a:pt x="307" y="579"/>
                    </a:moveTo>
                    <a:lnTo>
                      <a:pt x="281" y="550"/>
                    </a:lnTo>
                    <a:lnTo>
                      <a:pt x="295" y="538"/>
                    </a:lnTo>
                    <a:lnTo>
                      <a:pt x="321" y="567"/>
                    </a:lnTo>
                    <a:lnTo>
                      <a:pt x="307" y="579"/>
                    </a:lnTo>
                    <a:close/>
                    <a:moveTo>
                      <a:pt x="281" y="550"/>
                    </a:moveTo>
                    <a:lnTo>
                      <a:pt x="281" y="550"/>
                    </a:lnTo>
                    <a:lnTo>
                      <a:pt x="289" y="545"/>
                    </a:lnTo>
                    <a:lnTo>
                      <a:pt x="281" y="550"/>
                    </a:lnTo>
                    <a:close/>
                    <a:moveTo>
                      <a:pt x="281" y="550"/>
                    </a:moveTo>
                    <a:lnTo>
                      <a:pt x="259" y="522"/>
                    </a:lnTo>
                    <a:lnTo>
                      <a:pt x="274" y="510"/>
                    </a:lnTo>
                    <a:lnTo>
                      <a:pt x="296" y="538"/>
                    </a:lnTo>
                    <a:lnTo>
                      <a:pt x="281" y="550"/>
                    </a:lnTo>
                    <a:close/>
                    <a:moveTo>
                      <a:pt x="259" y="522"/>
                    </a:moveTo>
                    <a:lnTo>
                      <a:pt x="259" y="521"/>
                    </a:lnTo>
                    <a:lnTo>
                      <a:pt x="258" y="521"/>
                    </a:lnTo>
                    <a:lnTo>
                      <a:pt x="267" y="516"/>
                    </a:lnTo>
                    <a:lnTo>
                      <a:pt x="259" y="522"/>
                    </a:lnTo>
                    <a:close/>
                    <a:moveTo>
                      <a:pt x="258" y="521"/>
                    </a:moveTo>
                    <a:lnTo>
                      <a:pt x="239" y="489"/>
                    </a:lnTo>
                    <a:lnTo>
                      <a:pt x="255" y="479"/>
                    </a:lnTo>
                    <a:lnTo>
                      <a:pt x="274" y="511"/>
                    </a:lnTo>
                    <a:lnTo>
                      <a:pt x="258" y="521"/>
                    </a:lnTo>
                    <a:close/>
                    <a:moveTo>
                      <a:pt x="239" y="489"/>
                    </a:moveTo>
                    <a:lnTo>
                      <a:pt x="239" y="489"/>
                    </a:lnTo>
                    <a:lnTo>
                      <a:pt x="247" y="484"/>
                    </a:lnTo>
                    <a:lnTo>
                      <a:pt x="239" y="489"/>
                    </a:lnTo>
                    <a:close/>
                    <a:moveTo>
                      <a:pt x="239" y="489"/>
                    </a:moveTo>
                    <a:lnTo>
                      <a:pt x="220" y="453"/>
                    </a:lnTo>
                    <a:lnTo>
                      <a:pt x="237" y="445"/>
                    </a:lnTo>
                    <a:lnTo>
                      <a:pt x="255" y="480"/>
                    </a:lnTo>
                    <a:lnTo>
                      <a:pt x="239" y="489"/>
                    </a:lnTo>
                    <a:close/>
                    <a:moveTo>
                      <a:pt x="220" y="453"/>
                    </a:moveTo>
                    <a:lnTo>
                      <a:pt x="200" y="419"/>
                    </a:lnTo>
                    <a:lnTo>
                      <a:pt x="217" y="409"/>
                    </a:lnTo>
                    <a:lnTo>
                      <a:pt x="237" y="445"/>
                    </a:lnTo>
                    <a:lnTo>
                      <a:pt x="220" y="453"/>
                    </a:lnTo>
                    <a:close/>
                    <a:moveTo>
                      <a:pt x="200" y="419"/>
                    </a:moveTo>
                    <a:lnTo>
                      <a:pt x="200" y="419"/>
                    </a:lnTo>
                    <a:lnTo>
                      <a:pt x="200" y="418"/>
                    </a:lnTo>
                    <a:lnTo>
                      <a:pt x="209" y="414"/>
                    </a:lnTo>
                    <a:lnTo>
                      <a:pt x="200" y="419"/>
                    </a:lnTo>
                    <a:close/>
                    <a:moveTo>
                      <a:pt x="200" y="418"/>
                    </a:moveTo>
                    <a:lnTo>
                      <a:pt x="185" y="383"/>
                    </a:lnTo>
                    <a:lnTo>
                      <a:pt x="201" y="375"/>
                    </a:lnTo>
                    <a:lnTo>
                      <a:pt x="218" y="410"/>
                    </a:lnTo>
                    <a:lnTo>
                      <a:pt x="200" y="418"/>
                    </a:lnTo>
                    <a:close/>
                    <a:moveTo>
                      <a:pt x="201" y="375"/>
                    </a:moveTo>
                    <a:lnTo>
                      <a:pt x="201" y="374"/>
                    </a:lnTo>
                    <a:lnTo>
                      <a:pt x="201" y="375"/>
                    </a:lnTo>
                    <a:lnTo>
                      <a:pt x="193" y="379"/>
                    </a:lnTo>
                    <a:lnTo>
                      <a:pt x="201" y="375"/>
                    </a:lnTo>
                    <a:close/>
                    <a:moveTo>
                      <a:pt x="185" y="384"/>
                    </a:moveTo>
                    <a:lnTo>
                      <a:pt x="178" y="371"/>
                    </a:lnTo>
                    <a:lnTo>
                      <a:pt x="195" y="362"/>
                    </a:lnTo>
                    <a:lnTo>
                      <a:pt x="201" y="375"/>
                    </a:lnTo>
                    <a:lnTo>
                      <a:pt x="185" y="384"/>
                    </a:lnTo>
                    <a:close/>
                    <a:moveTo>
                      <a:pt x="194" y="360"/>
                    </a:moveTo>
                    <a:lnTo>
                      <a:pt x="195" y="361"/>
                    </a:lnTo>
                    <a:lnTo>
                      <a:pt x="195" y="362"/>
                    </a:lnTo>
                    <a:lnTo>
                      <a:pt x="187" y="366"/>
                    </a:lnTo>
                    <a:lnTo>
                      <a:pt x="194" y="360"/>
                    </a:lnTo>
                    <a:close/>
                    <a:moveTo>
                      <a:pt x="181" y="373"/>
                    </a:moveTo>
                    <a:lnTo>
                      <a:pt x="167" y="361"/>
                    </a:lnTo>
                    <a:lnTo>
                      <a:pt x="181" y="347"/>
                    </a:lnTo>
                    <a:lnTo>
                      <a:pt x="194" y="360"/>
                    </a:lnTo>
                    <a:lnTo>
                      <a:pt x="181" y="373"/>
                    </a:lnTo>
                    <a:close/>
                    <a:moveTo>
                      <a:pt x="167" y="361"/>
                    </a:moveTo>
                    <a:lnTo>
                      <a:pt x="167" y="360"/>
                    </a:lnTo>
                    <a:lnTo>
                      <a:pt x="166" y="360"/>
                    </a:lnTo>
                    <a:lnTo>
                      <a:pt x="174" y="354"/>
                    </a:lnTo>
                    <a:lnTo>
                      <a:pt x="167" y="361"/>
                    </a:lnTo>
                    <a:close/>
                    <a:moveTo>
                      <a:pt x="166" y="360"/>
                    </a:moveTo>
                    <a:lnTo>
                      <a:pt x="157" y="346"/>
                    </a:lnTo>
                    <a:lnTo>
                      <a:pt x="172" y="335"/>
                    </a:lnTo>
                    <a:lnTo>
                      <a:pt x="182" y="347"/>
                    </a:lnTo>
                    <a:lnTo>
                      <a:pt x="166" y="360"/>
                    </a:lnTo>
                    <a:close/>
                    <a:moveTo>
                      <a:pt x="171" y="333"/>
                    </a:moveTo>
                    <a:lnTo>
                      <a:pt x="172" y="334"/>
                    </a:lnTo>
                    <a:lnTo>
                      <a:pt x="172" y="335"/>
                    </a:lnTo>
                    <a:lnTo>
                      <a:pt x="164" y="341"/>
                    </a:lnTo>
                    <a:lnTo>
                      <a:pt x="171" y="333"/>
                    </a:lnTo>
                    <a:close/>
                    <a:moveTo>
                      <a:pt x="158" y="349"/>
                    </a:moveTo>
                    <a:lnTo>
                      <a:pt x="146" y="339"/>
                    </a:lnTo>
                    <a:lnTo>
                      <a:pt x="157" y="324"/>
                    </a:lnTo>
                    <a:lnTo>
                      <a:pt x="171" y="333"/>
                    </a:lnTo>
                    <a:lnTo>
                      <a:pt x="158" y="349"/>
                    </a:lnTo>
                    <a:close/>
                    <a:moveTo>
                      <a:pt x="146" y="339"/>
                    </a:moveTo>
                    <a:lnTo>
                      <a:pt x="133" y="330"/>
                    </a:lnTo>
                    <a:lnTo>
                      <a:pt x="145" y="314"/>
                    </a:lnTo>
                    <a:lnTo>
                      <a:pt x="157" y="324"/>
                    </a:lnTo>
                    <a:lnTo>
                      <a:pt x="146" y="339"/>
                    </a:lnTo>
                    <a:close/>
                    <a:moveTo>
                      <a:pt x="144" y="313"/>
                    </a:moveTo>
                    <a:lnTo>
                      <a:pt x="144" y="313"/>
                    </a:lnTo>
                    <a:lnTo>
                      <a:pt x="145" y="314"/>
                    </a:lnTo>
                    <a:lnTo>
                      <a:pt x="139" y="322"/>
                    </a:lnTo>
                    <a:lnTo>
                      <a:pt x="144" y="313"/>
                    </a:lnTo>
                    <a:close/>
                    <a:moveTo>
                      <a:pt x="134" y="330"/>
                    </a:moveTo>
                    <a:lnTo>
                      <a:pt x="119" y="321"/>
                    </a:lnTo>
                    <a:lnTo>
                      <a:pt x="128" y="304"/>
                    </a:lnTo>
                    <a:lnTo>
                      <a:pt x="144" y="313"/>
                    </a:lnTo>
                    <a:lnTo>
                      <a:pt x="134" y="330"/>
                    </a:lnTo>
                    <a:close/>
                    <a:moveTo>
                      <a:pt x="119" y="321"/>
                    </a:moveTo>
                    <a:lnTo>
                      <a:pt x="118" y="321"/>
                    </a:lnTo>
                    <a:lnTo>
                      <a:pt x="118" y="320"/>
                    </a:lnTo>
                    <a:lnTo>
                      <a:pt x="123" y="312"/>
                    </a:lnTo>
                    <a:lnTo>
                      <a:pt x="119" y="321"/>
                    </a:lnTo>
                    <a:close/>
                    <a:moveTo>
                      <a:pt x="118" y="320"/>
                    </a:moveTo>
                    <a:lnTo>
                      <a:pt x="104" y="310"/>
                    </a:lnTo>
                    <a:lnTo>
                      <a:pt x="117" y="296"/>
                    </a:lnTo>
                    <a:lnTo>
                      <a:pt x="129" y="304"/>
                    </a:lnTo>
                    <a:lnTo>
                      <a:pt x="118" y="320"/>
                    </a:lnTo>
                    <a:close/>
                    <a:moveTo>
                      <a:pt x="104" y="310"/>
                    </a:moveTo>
                    <a:lnTo>
                      <a:pt x="103" y="310"/>
                    </a:lnTo>
                    <a:lnTo>
                      <a:pt x="104" y="310"/>
                    </a:lnTo>
                    <a:lnTo>
                      <a:pt x="110" y="303"/>
                    </a:lnTo>
                    <a:lnTo>
                      <a:pt x="104" y="310"/>
                    </a:lnTo>
                    <a:close/>
                    <a:moveTo>
                      <a:pt x="104" y="310"/>
                    </a:moveTo>
                    <a:lnTo>
                      <a:pt x="89" y="298"/>
                    </a:lnTo>
                    <a:lnTo>
                      <a:pt x="100" y="282"/>
                    </a:lnTo>
                    <a:lnTo>
                      <a:pt x="117" y="296"/>
                    </a:lnTo>
                    <a:lnTo>
                      <a:pt x="104" y="310"/>
                    </a:lnTo>
                    <a:close/>
                    <a:moveTo>
                      <a:pt x="100" y="282"/>
                    </a:moveTo>
                    <a:lnTo>
                      <a:pt x="101" y="284"/>
                    </a:lnTo>
                    <a:lnTo>
                      <a:pt x="100" y="282"/>
                    </a:lnTo>
                    <a:lnTo>
                      <a:pt x="95" y="290"/>
                    </a:lnTo>
                    <a:lnTo>
                      <a:pt x="100" y="282"/>
                    </a:lnTo>
                    <a:close/>
                    <a:moveTo>
                      <a:pt x="89" y="298"/>
                    </a:moveTo>
                    <a:lnTo>
                      <a:pt x="76" y="288"/>
                    </a:lnTo>
                    <a:lnTo>
                      <a:pt x="88" y="273"/>
                    </a:lnTo>
                    <a:lnTo>
                      <a:pt x="100" y="282"/>
                    </a:lnTo>
                    <a:lnTo>
                      <a:pt x="89" y="298"/>
                    </a:lnTo>
                    <a:close/>
                    <a:moveTo>
                      <a:pt x="76" y="288"/>
                    </a:moveTo>
                    <a:lnTo>
                      <a:pt x="76" y="288"/>
                    </a:lnTo>
                    <a:lnTo>
                      <a:pt x="75" y="287"/>
                    </a:lnTo>
                    <a:lnTo>
                      <a:pt x="82" y="280"/>
                    </a:lnTo>
                    <a:lnTo>
                      <a:pt x="76" y="288"/>
                    </a:lnTo>
                    <a:close/>
                    <a:moveTo>
                      <a:pt x="75" y="287"/>
                    </a:moveTo>
                    <a:lnTo>
                      <a:pt x="63" y="275"/>
                    </a:lnTo>
                    <a:lnTo>
                      <a:pt x="76" y="261"/>
                    </a:lnTo>
                    <a:lnTo>
                      <a:pt x="89" y="274"/>
                    </a:lnTo>
                    <a:lnTo>
                      <a:pt x="75" y="287"/>
                    </a:lnTo>
                    <a:close/>
                    <a:moveTo>
                      <a:pt x="63" y="275"/>
                    </a:moveTo>
                    <a:lnTo>
                      <a:pt x="61" y="274"/>
                    </a:lnTo>
                    <a:lnTo>
                      <a:pt x="69" y="268"/>
                    </a:lnTo>
                    <a:lnTo>
                      <a:pt x="63" y="275"/>
                    </a:lnTo>
                    <a:close/>
                    <a:moveTo>
                      <a:pt x="61" y="274"/>
                    </a:moveTo>
                    <a:lnTo>
                      <a:pt x="46" y="252"/>
                    </a:lnTo>
                    <a:lnTo>
                      <a:pt x="61" y="241"/>
                    </a:lnTo>
                    <a:lnTo>
                      <a:pt x="77" y="263"/>
                    </a:lnTo>
                    <a:lnTo>
                      <a:pt x="61" y="274"/>
                    </a:lnTo>
                    <a:close/>
                    <a:moveTo>
                      <a:pt x="46" y="252"/>
                    </a:moveTo>
                    <a:lnTo>
                      <a:pt x="46" y="252"/>
                    </a:lnTo>
                    <a:lnTo>
                      <a:pt x="45" y="250"/>
                    </a:lnTo>
                    <a:lnTo>
                      <a:pt x="54" y="246"/>
                    </a:lnTo>
                    <a:lnTo>
                      <a:pt x="46" y="252"/>
                    </a:lnTo>
                    <a:close/>
                    <a:moveTo>
                      <a:pt x="45" y="250"/>
                    </a:moveTo>
                    <a:lnTo>
                      <a:pt x="29" y="225"/>
                    </a:lnTo>
                    <a:lnTo>
                      <a:pt x="46" y="215"/>
                    </a:lnTo>
                    <a:lnTo>
                      <a:pt x="61" y="241"/>
                    </a:lnTo>
                    <a:lnTo>
                      <a:pt x="45" y="250"/>
                    </a:lnTo>
                    <a:close/>
                    <a:moveTo>
                      <a:pt x="29" y="225"/>
                    </a:moveTo>
                    <a:lnTo>
                      <a:pt x="28" y="225"/>
                    </a:lnTo>
                    <a:lnTo>
                      <a:pt x="28" y="224"/>
                    </a:lnTo>
                    <a:lnTo>
                      <a:pt x="37" y="221"/>
                    </a:lnTo>
                    <a:lnTo>
                      <a:pt x="29" y="225"/>
                    </a:lnTo>
                    <a:close/>
                    <a:moveTo>
                      <a:pt x="28" y="224"/>
                    </a:moveTo>
                    <a:lnTo>
                      <a:pt x="20" y="202"/>
                    </a:lnTo>
                    <a:lnTo>
                      <a:pt x="36" y="194"/>
                    </a:lnTo>
                    <a:lnTo>
                      <a:pt x="46" y="216"/>
                    </a:lnTo>
                    <a:lnTo>
                      <a:pt x="28" y="224"/>
                    </a:lnTo>
                    <a:close/>
                    <a:moveTo>
                      <a:pt x="20" y="202"/>
                    </a:moveTo>
                    <a:lnTo>
                      <a:pt x="18" y="201"/>
                    </a:lnTo>
                    <a:lnTo>
                      <a:pt x="28" y="198"/>
                    </a:lnTo>
                    <a:lnTo>
                      <a:pt x="20" y="202"/>
                    </a:lnTo>
                    <a:close/>
                    <a:moveTo>
                      <a:pt x="18" y="201"/>
                    </a:moveTo>
                    <a:lnTo>
                      <a:pt x="10" y="175"/>
                    </a:lnTo>
                    <a:lnTo>
                      <a:pt x="27" y="169"/>
                    </a:lnTo>
                    <a:lnTo>
                      <a:pt x="37" y="194"/>
                    </a:lnTo>
                    <a:lnTo>
                      <a:pt x="18" y="201"/>
                    </a:lnTo>
                    <a:close/>
                    <a:moveTo>
                      <a:pt x="10" y="175"/>
                    </a:moveTo>
                    <a:lnTo>
                      <a:pt x="10" y="175"/>
                    </a:lnTo>
                    <a:lnTo>
                      <a:pt x="10" y="174"/>
                    </a:lnTo>
                    <a:lnTo>
                      <a:pt x="18" y="172"/>
                    </a:lnTo>
                    <a:lnTo>
                      <a:pt x="10" y="175"/>
                    </a:lnTo>
                    <a:close/>
                    <a:moveTo>
                      <a:pt x="10" y="174"/>
                    </a:moveTo>
                    <a:lnTo>
                      <a:pt x="3" y="149"/>
                    </a:lnTo>
                    <a:lnTo>
                      <a:pt x="21" y="145"/>
                    </a:lnTo>
                    <a:lnTo>
                      <a:pt x="27" y="170"/>
                    </a:lnTo>
                    <a:lnTo>
                      <a:pt x="10" y="174"/>
                    </a:lnTo>
                    <a:close/>
                    <a:moveTo>
                      <a:pt x="3" y="149"/>
                    </a:moveTo>
                    <a:lnTo>
                      <a:pt x="3" y="149"/>
                    </a:lnTo>
                    <a:lnTo>
                      <a:pt x="3" y="148"/>
                    </a:lnTo>
                    <a:lnTo>
                      <a:pt x="12" y="147"/>
                    </a:lnTo>
                    <a:lnTo>
                      <a:pt x="3" y="149"/>
                    </a:lnTo>
                    <a:close/>
                    <a:moveTo>
                      <a:pt x="3" y="148"/>
                    </a:moveTo>
                    <a:lnTo>
                      <a:pt x="0" y="119"/>
                    </a:lnTo>
                    <a:lnTo>
                      <a:pt x="18" y="117"/>
                    </a:lnTo>
                    <a:lnTo>
                      <a:pt x="22" y="146"/>
                    </a:lnTo>
                    <a:lnTo>
                      <a:pt x="3" y="148"/>
                    </a:lnTo>
                    <a:close/>
                    <a:moveTo>
                      <a:pt x="0" y="119"/>
                    </a:moveTo>
                    <a:lnTo>
                      <a:pt x="0" y="119"/>
                    </a:lnTo>
                    <a:lnTo>
                      <a:pt x="0" y="118"/>
                    </a:lnTo>
                    <a:lnTo>
                      <a:pt x="9" y="118"/>
                    </a:lnTo>
                    <a:lnTo>
                      <a:pt x="0" y="119"/>
                    </a:lnTo>
                    <a:close/>
                    <a:moveTo>
                      <a:pt x="0" y="118"/>
                    </a:moveTo>
                    <a:lnTo>
                      <a:pt x="0" y="93"/>
                    </a:lnTo>
                    <a:lnTo>
                      <a:pt x="18" y="93"/>
                    </a:lnTo>
                    <a:lnTo>
                      <a:pt x="18" y="118"/>
                    </a:lnTo>
                    <a:lnTo>
                      <a:pt x="0" y="118"/>
                    </a:lnTo>
                    <a:close/>
                    <a:moveTo>
                      <a:pt x="0" y="93"/>
                    </a:moveTo>
                    <a:lnTo>
                      <a:pt x="0" y="92"/>
                    </a:lnTo>
                    <a:lnTo>
                      <a:pt x="0" y="91"/>
                    </a:lnTo>
                    <a:lnTo>
                      <a:pt x="9" y="93"/>
                    </a:lnTo>
                    <a:lnTo>
                      <a:pt x="0" y="93"/>
                    </a:lnTo>
                    <a:close/>
                    <a:moveTo>
                      <a:pt x="0" y="91"/>
                    </a:moveTo>
                    <a:lnTo>
                      <a:pt x="6" y="69"/>
                    </a:lnTo>
                    <a:lnTo>
                      <a:pt x="24" y="73"/>
                    </a:lnTo>
                    <a:lnTo>
                      <a:pt x="18" y="96"/>
                    </a:lnTo>
                    <a:lnTo>
                      <a:pt x="0" y="91"/>
                    </a:lnTo>
                    <a:close/>
                    <a:moveTo>
                      <a:pt x="6" y="69"/>
                    </a:moveTo>
                    <a:lnTo>
                      <a:pt x="6" y="67"/>
                    </a:lnTo>
                    <a:lnTo>
                      <a:pt x="15" y="71"/>
                    </a:lnTo>
                    <a:lnTo>
                      <a:pt x="6" y="69"/>
                    </a:lnTo>
                    <a:close/>
                    <a:moveTo>
                      <a:pt x="6" y="67"/>
                    </a:moveTo>
                    <a:lnTo>
                      <a:pt x="16" y="45"/>
                    </a:lnTo>
                    <a:lnTo>
                      <a:pt x="34" y="52"/>
                    </a:lnTo>
                    <a:lnTo>
                      <a:pt x="24" y="74"/>
                    </a:lnTo>
                    <a:lnTo>
                      <a:pt x="6" y="67"/>
                    </a:lnTo>
                    <a:close/>
                    <a:moveTo>
                      <a:pt x="16" y="45"/>
                    </a:moveTo>
                    <a:lnTo>
                      <a:pt x="16" y="44"/>
                    </a:lnTo>
                    <a:lnTo>
                      <a:pt x="25" y="49"/>
                    </a:lnTo>
                    <a:lnTo>
                      <a:pt x="16" y="45"/>
                    </a:lnTo>
                    <a:close/>
                    <a:moveTo>
                      <a:pt x="16" y="44"/>
                    </a:moveTo>
                    <a:lnTo>
                      <a:pt x="29" y="21"/>
                    </a:lnTo>
                    <a:lnTo>
                      <a:pt x="46" y="31"/>
                    </a:lnTo>
                    <a:lnTo>
                      <a:pt x="33" y="53"/>
                    </a:lnTo>
                    <a:lnTo>
                      <a:pt x="16" y="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26" name="Freeform 1518">
                <a:extLst>
                  <a:ext uri="{FF2B5EF4-FFF2-40B4-BE49-F238E27FC236}">
                    <a16:creationId xmlns:a16="http://schemas.microsoft.com/office/drawing/2014/main" id="{FB93DD16-2BA0-4BF0-B458-CF5ECBA03AD4}"/>
                  </a:ext>
                </a:extLst>
              </p:cNvPr>
              <p:cNvSpPr>
                <a:spLocks/>
              </p:cNvSpPr>
              <p:nvPr/>
            </p:nvSpPr>
            <p:spPr bwMode="auto">
              <a:xfrm>
                <a:off x="2712" y="1864"/>
                <a:ext cx="31" cy="64"/>
              </a:xfrm>
              <a:custGeom>
                <a:avLst/>
                <a:gdLst>
                  <a:gd name="T0" fmla="*/ 2 w 124"/>
                  <a:gd name="T1" fmla="*/ 11 h 255"/>
                  <a:gd name="T2" fmla="*/ 7 w 124"/>
                  <a:gd name="T3" fmla="*/ 2 h 255"/>
                  <a:gd name="T4" fmla="*/ 11 w 124"/>
                  <a:gd name="T5" fmla="*/ 0 h 255"/>
                  <a:gd name="T6" fmla="*/ 16 w 124"/>
                  <a:gd name="T7" fmla="*/ 3 h 255"/>
                  <a:gd name="T8" fmla="*/ 22 w 124"/>
                  <a:gd name="T9" fmla="*/ 11 h 255"/>
                  <a:gd name="T10" fmla="*/ 26 w 124"/>
                  <a:gd name="T11" fmla="*/ 21 h 255"/>
                  <a:gd name="T12" fmla="*/ 29 w 124"/>
                  <a:gd name="T13" fmla="*/ 32 h 255"/>
                  <a:gd name="T14" fmla="*/ 31 w 124"/>
                  <a:gd name="T15" fmla="*/ 43 h 255"/>
                  <a:gd name="T16" fmla="*/ 31 w 124"/>
                  <a:gd name="T17" fmla="*/ 53 h 255"/>
                  <a:gd name="T18" fmla="*/ 28 w 124"/>
                  <a:gd name="T19" fmla="*/ 60 h 255"/>
                  <a:gd name="T20" fmla="*/ 22 w 124"/>
                  <a:gd name="T21" fmla="*/ 64 h 255"/>
                  <a:gd name="T22" fmla="*/ 15 w 124"/>
                  <a:gd name="T23" fmla="*/ 64 h 255"/>
                  <a:gd name="T24" fmla="*/ 10 w 124"/>
                  <a:gd name="T25" fmla="*/ 60 h 255"/>
                  <a:gd name="T26" fmla="*/ 6 w 124"/>
                  <a:gd name="T27" fmla="*/ 56 h 255"/>
                  <a:gd name="T28" fmla="*/ 3 w 124"/>
                  <a:gd name="T29" fmla="*/ 49 h 255"/>
                  <a:gd name="T30" fmla="*/ 2 w 124"/>
                  <a:gd name="T31" fmla="*/ 42 h 255"/>
                  <a:gd name="T32" fmla="*/ 1 w 124"/>
                  <a:gd name="T33" fmla="*/ 35 h 255"/>
                  <a:gd name="T34" fmla="*/ 0 w 124"/>
                  <a:gd name="T35" fmla="*/ 27 h 255"/>
                  <a:gd name="T36" fmla="*/ 1 w 124"/>
                  <a:gd name="T37" fmla="*/ 21 h 255"/>
                  <a:gd name="T38" fmla="*/ 2 w 124"/>
                  <a:gd name="T39" fmla="*/ 15 h 255"/>
                  <a:gd name="T40" fmla="*/ 2 w 124"/>
                  <a:gd name="T41" fmla="*/ 11 h 25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24"/>
                  <a:gd name="T64" fmla="*/ 0 h 255"/>
                  <a:gd name="T65" fmla="*/ 124 w 124"/>
                  <a:gd name="T66" fmla="*/ 255 h 25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24" h="255">
                    <a:moveTo>
                      <a:pt x="9" y="42"/>
                    </a:moveTo>
                    <a:lnTo>
                      <a:pt x="26" y="7"/>
                    </a:lnTo>
                    <a:lnTo>
                      <a:pt x="44" y="0"/>
                    </a:lnTo>
                    <a:lnTo>
                      <a:pt x="63" y="13"/>
                    </a:lnTo>
                    <a:lnTo>
                      <a:pt x="86" y="42"/>
                    </a:lnTo>
                    <a:lnTo>
                      <a:pt x="105" y="83"/>
                    </a:lnTo>
                    <a:lnTo>
                      <a:pt x="117" y="128"/>
                    </a:lnTo>
                    <a:lnTo>
                      <a:pt x="124" y="172"/>
                    </a:lnTo>
                    <a:lnTo>
                      <a:pt x="124" y="213"/>
                    </a:lnTo>
                    <a:lnTo>
                      <a:pt x="112" y="241"/>
                    </a:lnTo>
                    <a:lnTo>
                      <a:pt x="86" y="255"/>
                    </a:lnTo>
                    <a:lnTo>
                      <a:pt x="60" y="255"/>
                    </a:lnTo>
                    <a:lnTo>
                      <a:pt x="38" y="241"/>
                    </a:lnTo>
                    <a:lnTo>
                      <a:pt x="22" y="223"/>
                    </a:lnTo>
                    <a:lnTo>
                      <a:pt x="12" y="197"/>
                    </a:lnTo>
                    <a:lnTo>
                      <a:pt x="6" y="169"/>
                    </a:lnTo>
                    <a:lnTo>
                      <a:pt x="4" y="140"/>
                    </a:lnTo>
                    <a:lnTo>
                      <a:pt x="0" y="108"/>
                    </a:lnTo>
                    <a:lnTo>
                      <a:pt x="4" y="83"/>
                    </a:lnTo>
                    <a:lnTo>
                      <a:pt x="6" y="61"/>
                    </a:lnTo>
                    <a:lnTo>
                      <a:pt x="9" y="42"/>
                    </a:lnTo>
                    <a:close/>
                  </a:path>
                </a:pathLst>
              </a:custGeom>
              <a:solidFill>
                <a:srgbClr val="EC8BD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27" name="Freeform 1519">
                <a:extLst>
                  <a:ext uri="{FF2B5EF4-FFF2-40B4-BE49-F238E27FC236}">
                    <a16:creationId xmlns:a16="http://schemas.microsoft.com/office/drawing/2014/main" id="{CAB26349-1779-41C7-B3DC-93058179A1CE}"/>
                  </a:ext>
                </a:extLst>
              </p:cNvPr>
              <p:cNvSpPr>
                <a:spLocks noEditPoints="1"/>
              </p:cNvSpPr>
              <p:nvPr/>
            </p:nvSpPr>
            <p:spPr bwMode="auto">
              <a:xfrm>
                <a:off x="2710" y="1862"/>
                <a:ext cx="35" cy="69"/>
              </a:xfrm>
              <a:custGeom>
                <a:avLst/>
                <a:gdLst>
                  <a:gd name="T0" fmla="*/ 7 w 144"/>
                  <a:gd name="T1" fmla="*/ 14 h 275"/>
                  <a:gd name="T2" fmla="*/ 8 w 144"/>
                  <a:gd name="T3" fmla="*/ 2 h 275"/>
                  <a:gd name="T4" fmla="*/ 12 w 144"/>
                  <a:gd name="T5" fmla="*/ 0 h 275"/>
                  <a:gd name="T6" fmla="*/ 12 w 144"/>
                  <a:gd name="T7" fmla="*/ 0 h 275"/>
                  <a:gd name="T8" fmla="*/ 12 w 144"/>
                  <a:gd name="T9" fmla="*/ 0 h 275"/>
                  <a:gd name="T10" fmla="*/ 12 w 144"/>
                  <a:gd name="T11" fmla="*/ 5 h 275"/>
                  <a:gd name="T12" fmla="*/ 20 w 144"/>
                  <a:gd name="T13" fmla="*/ 5 h 275"/>
                  <a:gd name="T14" fmla="*/ 25 w 144"/>
                  <a:gd name="T15" fmla="*/ 11 h 275"/>
                  <a:gd name="T16" fmla="*/ 25 w 144"/>
                  <a:gd name="T17" fmla="*/ 11 h 275"/>
                  <a:gd name="T18" fmla="*/ 25 w 144"/>
                  <a:gd name="T19" fmla="*/ 11 h 275"/>
                  <a:gd name="T20" fmla="*/ 21 w 144"/>
                  <a:gd name="T21" fmla="*/ 14 h 275"/>
                  <a:gd name="T22" fmla="*/ 30 w 144"/>
                  <a:gd name="T23" fmla="*/ 23 h 275"/>
                  <a:gd name="T24" fmla="*/ 33 w 144"/>
                  <a:gd name="T25" fmla="*/ 34 h 275"/>
                  <a:gd name="T26" fmla="*/ 33 w 144"/>
                  <a:gd name="T27" fmla="*/ 34 h 275"/>
                  <a:gd name="T28" fmla="*/ 33 w 144"/>
                  <a:gd name="T29" fmla="*/ 34 h 275"/>
                  <a:gd name="T30" fmla="*/ 29 w 144"/>
                  <a:gd name="T31" fmla="*/ 35 h 275"/>
                  <a:gd name="T32" fmla="*/ 35 w 144"/>
                  <a:gd name="T33" fmla="*/ 46 h 275"/>
                  <a:gd name="T34" fmla="*/ 35 w 144"/>
                  <a:gd name="T35" fmla="*/ 56 h 275"/>
                  <a:gd name="T36" fmla="*/ 35 w 144"/>
                  <a:gd name="T37" fmla="*/ 56 h 275"/>
                  <a:gd name="T38" fmla="*/ 35 w 144"/>
                  <a:gd name="T39" fmla="*/ 56 h 275"/>
                  <a:gd name="T40" fmla="*/ 30 w 144"/>
                  <a:gd name="T41" fmla="*/ 55 h 275"/>
                  <a:gd name="T42" fmla="*/ 30 w 144"/>
                  <a:gd name="T43" fmla="*/ 65 h 275"/>
                  <a:gd name="T44" fmla="*/ 24 w 144"/>
                  <a:gd name="T45" fmla="*/ 68 h 275"/>
                  <a:gd name="T46" fmla="*/ 24 w 144"/>
                  <a:gd name="T47" fmla="*/ 68 h 275"/>
                  <a:gd name="T48" fmla="*/ 24 w 144"/>
                  <a:gd name="T49" fmla="*/ 68 h 275"/>
                  <a:gd name="T50" fmla="*/ 23 w 144"/>
                  <a:gd name="T51" fmla="*/ 64 h 275"/>
                  <a:gd name="T52" fmla="*/ 16 w 144"/>
                  <a:gd name="T53" fmla="*/ 68 h 275"/>
                  <a:gd name="T54" fmla="*/ 10 w 144"/>
                  <a:gd name="T55" fmla="*/ 65 h 275"/>
                  <a:gd name="T56" fmla="*/ 10 w 144"/>
                  <a:gd name="T57" fmla="*/ 65 h 275"/>
                  <a:gd name="T58" fmla="*/ 10 w 144"/>
                  <a:gd name="T59" fmla="*/ 65 h 275"/>
                  <a:gd name="T60" fmla="*/ 14 w 144"/>
                  <a:gd name="T61" fmla="*/ 62 h 275"/>
                  <a:gd name="T62" fmla="*/ 6 w 144"/>
                  <a:gd name="T63" fmla="*/ 59 h 275"/>
                  <a:gd name="T64" fmla="*/ 3 w 144"/>
                  <a:gd name="T65" fmla="*/ 53 h 275"/>
                  <a:gd name="T66" fmla="*/ 3 w 144"/>
                  <a:gd name="T67" fmla="*/ 53 h 275"/>
                  <a:gd name="T68" fmla="*/ 3 w 144"/>
                  <a:gd name="T69" fmla="*/ 53 h 275"/>
                  <a:gd name="T70" fmla="*/ 8 w 144"/>
                  <a:gd name="T71" fmla="*/ 51 h 275"/>
                  <a:gd name="T72" fmla="*/ 2 w 144"/>
                  <a:gd name="T73" fmla="*/ 45 h 275"/>
                  <a:gd name="T74" fmla="*/ 1 w 144"/>
                  <a:gd name="T75" fmla="*/ 38 h 275"/>
                  <a:gd name="T76" fmla="*/ 1 w 144"/>
                  <a:gd name="T77" fmla="*/ 38 h 275"/>
                  <a:gd name="T78" fmla="*/ 1 w 144"/>
                  <a:gd name="T79" fmla="*/ 38 h 275"/>
                  <a:gd name="T80" fmla="*/ 5 w 144"/>
                  <a:gd name="T81" fmla="*/ 37 h 275"/>
                  <a:gd name="T82" fmla="*/ 0 w 144"/>
                  <a:gd name="T83" fmla="*/ 29 h 275"/>
                  <a:gd name="T84" fmla="*/ 1 w 144"/>
                  <a:gd name="T85" fmla="*/ 23 h 275"/>
                  <a:gd name="T86" fmla="*/ 1 w 144"/>
                  <a:gd name="T87" fmla="*/ 23 h 275"/>
                  <a:gd name="T88" fmla="*/ 1 w 144"/>
                  <a:gd name="T89" fmla="*/ 23 h 275"/>
                  <a:gd name="T90" fmla="*/ 5 w 144"/>
                  <a:gd name="T91" fmla="*/ 24 h 275"/>
                  <a:gd name="T92" fmla="*/ 2 w 144"/>
                  <a:gd name="T93" fmla="*/ 17 h 275"/>
                  <a:gd name="T94" fmla="*/ 2 w 144"/>
                  <a:gd name="T95" fmla="*/ 13 h 27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44"/>
                  <a:gd name="T145" fmla="*/ 0 h 275"/>
                  <a:gd name="T146" fmla="*/ 144 w 144"/>
                  <a:gd name="T147" fmla="*/ 275 h 27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44" h="275">
                    <a:moveTo>
                      <a:pt x="10" y="47"/>
                    </a:moveTo>
                    <a:lnTo>
                      <a:pt x="27" y="13"/>
                    </a:lnTo>
                    <a:lnTo>
                      <a:pt x="45" y="21"/>
                    </a:lnTo>
                    <a:lnTo>
                      <a:pt x="28" y="55"/>
                    </a:lnTo>
                    <a:lnTo>
                      <a:pt x="10" y="47"/>
                    </a:lnTo>
                    <a:close/>
                    <a:moveTo>
                      <a:pt x="27" y="13"/>
                    </a:moveTo>
                    <a:lnTo>
                      <a:pt x="28" y="9"/>
                    </a:lnTo>
                    <a:lnTo>
                      <a:pt x="32" y="8"/>
                    </a:lnTo>
                    <a:lnTo>
                      <a:pt x="36" y="17"/>
                    </a:lnTo>
                    <a:lnTo>
                      <a:pt x="27" y="13"/>
                    </a:lnTo>
                    <a:close/>
                    <a:moveTo>
                      <a:pt x="32" y="8"/>
                    </a:moveTo>
                    <a:lnTo>
                      <a:pt x="51" y="1"/>
                    </a:lnTo>
                    <a:lnTo>
                      <a:pt x="58" y="19"/>
                    </a:lnTo>
                    <a:lnTo>
                      <a:pt x="39" y="25"/>
                    </a:lnTo>
                    <a:lnTo>
                      <a:pt x="32" y="8"/>
                    </a:lnTo>
                    <a:close/>
                    <a:moveTo>
                      <a:pt x="51" y="1"/>
                    </a:moveTo>
                    <a:lnTo>
                      <a:pt x="56" y="0"/>
                    </a:lnTo>
                    <a:lnTo>
                      <a:pt x="60" y="2"/>
                    </a:lnTo>
                    <a:lnTo>
                      <a:pt x="54" y="10"/>
                    </a:lnTo>
                    <a:lnTo>
                      <a:pt x="51" y="1"/>
                    </a:lnTo>
                    <a:close/>
                    <a:moveTo>
                      <a:pt x="60" y="2"/>
                    </a:moveTo>
                    <a:lnTo>
                      <a:pt x="79" y="15"/>
                    </a:lnTo>
                    <a:lnTo>
                      <a:pt x="69" y="31"/>
                    </a:lnTo>
                    <a:lnTo>
                      <a:pt x="49" y="18"/>
                    </a:lnTo>
                    <a:lnTo>
                      <a:pt x="60" y="2"/>
                    </a:lnTo>
                    <a:close/>
                    <a:moveTo>
                      <a:pt x="79" y="15"/>
                    </a:moveTo>
                    <a:lnTo>
                      <a:pt x="80" y="15"/>
                    </a:lnTo>
                    <a:lnTo>
                      <a:pt x="81" y="18"/>
                    </a:lnTo>
                    <a:lnTo>
                      <a:pt x="73" y="23"/>
                    </a:lnTo>
                    <a:lnTo>
                      <a:pt x="79" y="15"/>
                    </a:lnTo>
                    <a:close/>
                    <a:moveTo>
                      <a:pt x="81" y="18"/>
                    </a:moveTo>
                    <a:lnTo>
                      <a:pt x="103" y="45"/>
                    </a:lnTo>
                    <a:lnTo>
                      <a:pt x="89" y="57"/>
                    </a:lnTo>
                    <a:lnTo>
                      <a:pt x="67" y="29"/>
                    </a:lnTo>
                    <a:lnTo>
                      <a:pt x="81" y="18"/>
                    </a:lnTo>
                    <a:close/>
                    <a:moveTo>
                      <a:pt x="103" y="45"/>
                    </a:moveTo>
                    <a:lnTo>
                      <a:pt x="104" y="46"/>
                    </a:lnTo>
                    <a:lnTo>
                      <a:pt x="104" y="47"/>
                    </a:lnTo>
                    <a:lnTo>
                      <a:pt x="96" y="52"/>
                    </a:lnTo>
                    <a:lnTo>
                      <a:pt x="103" y="45"/>
                    </a:lnTo>
                    <a:close/>
                    <a:moveTo>
                      <a:pt x="104" y="47"/>
                    </a:moveTo>
                    <a:lnTo>
                      <a:pt x="124" y="89"/>
                    </a:lnTo>
                    <a:lnTo>
                      <a:pt x="106" y="97"/>
                    </a:lnTo>
                    <a:lnTo>
                      <a:pt x="88" y="55"/>
                    </a:lnTo>
                    <a:lnTo>
                      <a:pt x="104" y="47"/>
                    </a:lnTo>
                    <a:close/>
                    <a:moveTo>
                      <a:pt x="124" y="89"/>
                    </a:moveTo>
                    <a:lnTo>
                      <a:pt x="124" y="89"/>
                    </a:lnTo>
                    <a:lnTo>
                      <a:pt x="124" y="90"/>
                    </a:lnTo>
                    <a:lnTo>
                      <a:pt x="115" y="93"/>
                    </a:lnTo>
                    <a:lnTo>
                      <a:pt x="124" y="89"/>
                    </a:lnTo>
                    <a:close/>
                    <a:moveTo>
                      <a:pt x="124" y="90"/>
                    </a:moveTo>
                    <a:lnTo>
                      <a:pt x="137" y="135"/>
                    </a:lnTo>
                    <a:lnTo>
                      <a:pt x="118" y="140"/>
                    </a:lnTo>
                    <a:lnTo>
                      <a:pt x="106" y="96"/>
                    </a:lnTo>
                    <a:lnTo>
                      <a:pt x="124" y="90"/>
                    </a:lnTo>
                    <a:close/>
                    <a:moveTo>
                      <a:pt x="137" y="135"/>
                    </a:moveTo>
                    <a:lnTo>
                      <a:pt x="137" y="136"/>
                    </a:lnTo>
                    <a:lnTo>
                      <a:pt x="127" y="138"/>
                    </a:lnTo>
                    <a:lnTo>
                      <a:pt x="137" y="135"/>
                    </a:lnTo>
                    <a:close/>
                    <a:moveTo>
                      <a:pt x="137" y="136"/>
                    </a:moveTo>
                    <a:lnTo>
                      <a:pt x="144" y="181"/>
                    </a:lnTo>
                    <a:lnTo>
                      <a:pt x="125" y="183"/>
                    </a:lnTo>
                    <a:lnTo>
                      <a:pt x="118" y="139"/>
                    </a:lnTo>
                    <a:lnTo>
                      <a:pt x="137" y="136"/>
                    </a:lnTo>
                    <a:close/>
                    <a:moveTo>
                      <a:pt x="144" y="181"/>
                    </a:moveTo>
                    <a:lnTo>
                      <a:pt x="144" y="181"/>
                    </a:lnTo>
                    <a:lnTo>
                      <a:pt x="144" y="182"/>
                    </a:lnTo>
                    <a:lnTo>
                      <a:pt x="134" y="182"/>
                    </a:lnTo>
                    <a:lnTo>
                      <a:pt x="144" y="181"/>
                    </a:lnTo>
                    <a:close/>
                    <a:moveTo>
                      <a:pt x="144" y="182"/>
                    </a:moveTo>
                    <a:lnTo>
                      <a:pt x="144" y="223"/>
                    </a:lnTo>
                    <a:lnTo>
                      <a:pt x="124" y="223"/>
                    </a:lnTo>
                    <a:lnTo>
                      <a:pt x="124" y="182"/>
                    </a:lnTo>
                    <a:lnTo>
                      <a:pt x="144" y="182"/>
                    </a:lnTo>
                    <a:close/>
                    <a:moveTo>
                      <a:pt x="144" y="223"/>
                    </a:moveTo>
                    <a:lnTo>
                      <a:pt x="144" y="225"/>
                    </a:lnTo>
                    <a:lnTo>
                      <a:pt x="143" y="227"/>
                    </a:lnTo>
                    <a:lnTo>
                      <a:pt x="134" y="223"/>
                    </a:lnTo>
                    <a:lnTo>
                      <a:pt x="144" y="223"/>
                    </a:lnTo>
                    <a:close/>
                    <a:moveTo>
                      <a:pt x="143" y="227"/>
                    </a:moveTo>
                    <a:lnTo>
                      <a:pt x="129" y="256"/>
                    </a:lnTo>
                    <a:lnTo>
                      <a:pt x="113" y="248"/>
                    </a:lnTo>
                    <a:lnTo>
                      <a:pt x="125" y="219"/>
                    </a:lnTo>
                    <a:lnTo>
                      <a:pt x="143" y="227"/>
                    </a:lnTo>
                    <a:close/>
                    <a:moveTo>
                      <a:pt x="129" y="256"/>
                    </a:moveTo>
                    <a:lnTo>
                      <a:pt x="128" y="259"/>
                    </a:lnTo>
                    <a:lnTo>
                      <a:pt x="125" y="260"/>
                    </a:lnTo>
                    <a:lnTo>
                      <a:pt x="122" y="251"/>
                    </a:lnTo>
                    <a:lnTo>
                      <a:pt x="129" y="256"/>
                    </a:lnTo>
                    <a:close/>
                    <a:moveTo>
                      <a:pt x="125" y="260"/>
                    </a:moveTo>
                    <a:lnTo>
                      <a:pt x="100" y="273"/>
                    </a:lnTo>
                    <a:lnTo>
                      <a:pt x="92" y="256"/>
                    </a:lnTo>
                    <a:lnTo>
                      <a:pt x="117" y="244"/>
                    </a:lnTo>
                    <a:lnTo>
                      <a:pt x="125" y="260"/>
                    </a:lnTo>
                    <a:close/>
                    <a:moveTo>
                      <a:pt x="100" y="273"/>
                    </a:moveTo>
                    <a:lnTo>
                      <a:pt x="99" y="275"/>
                    </a:lnTo>
                    <a:lnTo>
                      <a:pt x="96" y="275"/>
                    </a:lnTo>
                    <a:lnTo>
                      <a:pt x="96" y="265"/>
                    </a:lnTo>
                    <a:lnTo>
                      <a:pt x="100" y="273"/>
                    </a:lnTo>
                    <a:close/>
                    <a:moveTo>
                      <a:pt x="96" y="275"/>
                    </a:moveTo>
                    <a:lnTo>
                      <a:pt x="70" y="275"/>
                    </a:lnTo>
                    <a:lnTo>
                      <a:pt x="70" y="255"/>
                    </a:lnTo>
                    <a:lnTo>
                      <a:pt x="96" y="255"/>
                    </a:lnTo>
                    <a:lnTo>
                      <a:pt x="96" y="275"/>
                    </a:lnTo>
                    <a:close/>
                    <a:moveTo>
                      <a:pt x="70" y="275"/>
                    </a:moveTo>
                    <a:lnTo>
                      <a:pt x="68" y="275"/>
                    </a:lnTo>
                    <a:lnTo>
                      <a:pt x="65" y="272"/>
                    </a:lnTo>
                    <a:lnTo>
                      <a:pt x="70" y="265"/>
                    </a:lnTo>
                    <a:lnTo>
                      <a:pt x="70" y="275"/>
                    </a:lnTo>
                    <a:close/>
                    <a:moveTo>
                      <a:pt x="65" y="272"/>
                    </a:moveTo>
                    <a:lnTo>
                      <a:pt x="43" y="260"/>
                    </a:lnTo>
                    <a:lnTo>
                      <a:pt x="53" y="244"/>
                    </a:lnTo>
                    <a:lnTo>
                      <a:pt x="75" y="256"/>
                    </a:lnTo>
                    <a:lnTo>
                      <a:pt x="65" y="272"/>
                    </a:lnTo>
                    <a:close/>
                    <a:moveTo>
                      <a:pt x="43" y="260"/>
                    </a:moveTo>
                    <a:lnTo>
                      <a:pt x="42" y="259"/>
                    </a:lnTo>
                    <a:lnTo>
                      <a:pt x="41" y="258"/>
                    </a:lnTo>
                    <a:lnTo>
                      <a:pt x="48" y="251"/>
                    </a:lnTo>
                    <a:lnTo>
                      <a:pt x="43" y="260"/>
                    </a:lnTo>
                    <a:close/>
                    <a:moveTo>
                      <a:pt x="41" y="258"/>
                    </a:moveTo>
                    <a:lnTo>
                      <a:pt x="25" y="239"/>
                    </a:lnTo>
                    <a:lnTo>
                      <a:pt x="40" y="227"/>
                    </a:lnTo>
                    <a:lnTo>
                      <a:pt x="56" y="246"/>
                    </a:lnTo>
                    <a:lnTo>
                      <a:pt x="41" y="258"/>
                    </a:lnTo>
                    <a:close/>
                    <a:moveTo>
                      <a:pt x="25" y="239"/>
                    </a:moveTo>
                    <a:lnTo>
                      <a:pt x="24" y="237"/>
                    </a:lnTo>
                    <a:lnTo>
                      <a:pt x="24" y="236"/>
                    </a:lnTo>
                    <a:lnTo>
                      <a:pt x="32" y="233"/>
                    </a:lnTo>
                    <a:lnTo>
                      <a:pt x="25" y="239"/>
                    </a:lnTo>
                    <a:close/>
                    <a:moveTo>
                      <a:pt x="24" y="236"/>
                    </a:moveTo>
                    <a:lnTo>
                      <a:pt x="14" y="211"/>
                    </a:lnTo>
                    <a:lnTo>
                      <a:pt x="31" y="204"/>
                    </a:lnTo>
                    <a:lnTo>
                      <a:pt x="41" y="229"/>
                    </a:lnTo>
                    <a:lnTo>
                      <a:pt x="24" y="236"/>
                    </a:lnTo>
                    <a:close/>
                    <a:moveTo>
                      <a:pt x="14" y="211"/>
                    </a:moveTo>
                    <a:lnTo>
                      <a:pt x="14" y="211"/>
                    </a:lnTo>
                    <a:lnTo>
                      <a:pt x="14" y="209"/>
                    </a:lnTo>
                    <a:lnTo>
                      <a:pt x="22" y="207"/>
                    </a:lnTo>
                    <a:lnTo>
                      <a:pt x="14" y="211"/>
                    </a:lnTo>
                    <a:close/>
                    <a:moveTo>
                      <a:pt x="14" y="209"/>
                    </a:moveTo>
                    <a:lnTo>
                      <a:pt x="7" y="181"/>
                    </a:lnTo>
                    <a:lnTo>
                      <a:pt x="26" y="176"/>
                    </a:lnTo>
                    <a:lnTo>
                      <a:pt x="32" y="205"/>
                    </a:lnTo>
                    <a:lnTo>
                      <a:pt x="14" y="209"/>
                    </a:lnTo>
                    <a:close/>
                    <a:moveTo>
                      <a:pt x="7" y="181"/>
                    </a:moveTo>
                    <a:lnTo>
                      <a:pt x="7" y="181"/>
                    </a:lnTo>
                    <a:lnTo>
                      <a:pt x="7" y="180"/>
                    </a:lnTo>
                    <a:lnTo>
                      <a:pt x="16" y="179"/>
                    </a:lnTo>
                    <a:lnTo>
                      <a:pt x="7" y="181"/>
                    </a:lnTo>
                    <a:close/>
                    <a:moveTo>
                      <a:pt x="7" y="180"/>
                    </a:moveTo>
                    <a:lnTo>
                      <a:pt x="4" y="151"/>
                    </a:lnTo>
                    <a:lnTo>
                      <a:pt x="22" y="149"/>
                    </a:lnTo>
                    <a:lnTo>
                      <a:pt x="26" y="178"/>
                    </a:lnTo>
                    <a:lnTo>
                      <a:pt x="7" y="180"/>
                    </a:lnTo>
                    <a:close/>
                    <a:moveTo>
                      <a:pt x="4" y="151"/>
                    </a:moveTo>
                    <a:lnTo>
                      <a:pt x="4" y="148"/>
                    </a:lnTo>
                    <a:lnTo>
                      <a:pt x="4" y="151"/>
                    </a:lnTo>
                    <a:lnTo>
                      <a:pt x="14" y="150"/>
                    </a:lnTo>
                    <a:lnTo>
                      <a:pt x="4" y="151"/>
                    </a:lnTo>
                    <a:close/>
                    <a:moveTo>
                      <a:pt x="4" y="151"/>
                    </a:moveTo>
                    <a:lnTo>
                      <a:pt x="0" y="119"/>
                    </a:lnTo>
                    <a:lnTo>
                      <a:pt x="19" y="117"/>
                    </a:lnTo>
                    <a:lnTo>
                      <a:pt x="22" y="149"/>
                    </a:lnTo>
                    <a:lnTo>
                      <a:pt x="4" y="151"/>
                    </a:lnTo>
                    <a:close/>
                    <a:moveTo>
                      <a:pt x="0" y="119"/>
                    </a:moveTo>
                    <a:lnTo>
                      <a:pt x="0" y="118"/>
                    </a:lnTo>
                    <a:lnTo>
                      <a:pt x="0" y="117"/>
                    </a:lnTo>
                    <a:lnTo>
                      <a:pt x="10" y="118"/>
                    </a:lnTo>
                    <a:lnTo>
                      <a:pt x="0" y="119"/>
                    </a:lnTo>
                    <a:close/>
                    <a:moveTo>
                      <a:pt x="0" y="117"/>
                    </a:moveTo>
                    <a:lnTo>
                      <a:pt x="4" y="92"/>
                    </a:lnTo>
                    <a:lnTo>
                      <a:pt x="22" y="94"/>
                    </a:lnTo>
                    <a:lnTo>
                      <a:pt x="19" y="119"/>
                    </a:lnTo>
                    <a:lnTo>
                      <a:pt x="0" y="117"/>
                    </a:lnTo>
                    <a:close/>
                    <a:moveTo>
                      <a:pt x="4" y="92"/>
                    </a:moveTo>
                    <a:lnTo>
                      <a:pt x="4" y="93"/>
                    </a:lnTo>
                    <a:lnTo>
                      <a:pt x="4" y="92"/>
                    </a:lnTo>
                    <a:lnTo>
                      <a:pt x="14" y="93"/>
                    </a:lnTo>
                    <a:lnTo>
                      <a:pt x="4" y="92"/>
                    </a:lnTo>
                    <a:close/>
                    <a:moveTo>
                      <a:pt x="4" y="92"/>
                    </a:moveTo>
                    <a:lnTo>
                      <a:pt x="7" y="69"/>
                    </a:lnTo>
                    <a:lnTo>
                      <a:pt x="26" y="72"/>
                    </a:lnTo>
                    <a:lnTo>
                      <a:pt x="22" y="94"/>
                    </a:lnTo>
                    <a:lnTo>
                      <a:pt x="4" y="92"/>
                    </a:lnTo>
                    <a:close/>
                    <a:moveTo>
                      <a:pt x="7" y="69"/>
                    </a:moveTo>
                    <a:lnTo>
                      <a:pt x="7" y="67"/>
                    </a:lnTo>
                    <a:lnTo>
                      <a:pt x="7" y="69"/>
                    </a:lnTo>
                    <a:lnTo>
                      <a:pt x="16" y="71"/>
                    </a:lnTo>
                    <a:lnTo>
                      <a:pt x="7" y="69"/>
                    </a:lnTo>
                    <a:close/>
                    <a:moveTo>
                      <a:pt x="7" y="69"/>
                    </a:moveTo>
                    <a:lnTo>
                      <a:pt x="10" y="50"/>
                    </a:lnTo>
                    <a:lnTo>
                      <a:pt x="29" y="53"/>
                    </a:lnTo>
                    <a:lnTo>
                      <a:pt x="26" y="72"/>
                    </a:lnTo>
                    <a:lnTo>
                      <a:pt x="7" y="6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28" name="Freeform 1520">
                <a:extLst>
                  <a:ext uri="{FF2B5EF4-FFF2-40B4-BE49-F238E27FC236}">
                    <a16:creationId xmlns:a16="http://schemas.microsoft.com/office/drawing/2014/main" id="{032A8BF8-6FBD-4C86-815A-6E76C6395BEC}"/>
                  </a:ext>
                </a:extLst>
              </p:cNvPr>
              <p:cNvSpPr>
                <a:spLocks/>
              </p:cNvSpPr>
              <p:nvPr/>
            </p:nvSpPr>
            <p:spPr bwMode="auto">
              <a:xfrm>
                <a:off x="2695" y="1934"/>
                <a:ext cx="30" cy="51"/>
              </a:xfrm>
              <a:custGeom>
                <a:avLst/>
                <a:gdLst>
                  <a:gd name="T0" fmla="*/ 14 w 118"/>
                  <a:gd name="T1" fmla="*/ 0 h 204"/>
                  <a:gd name="T2" fmla="*/ 18 w 118"/>
                  <a:gd name="T3" fmla="*/ 1 h 204"/>
                  <a:gd name="T4" fmla="*/ 21 w 118"/>
                  <a:gd name="T5" fmla="*/ 4 h 204"/>
                  <a:gd name="T6" fmla="*/ 24 w 118"/>
                  <a:gd name="T7" fmla="*/ 8 h 204"/>
                  <a:gd name="T8" fmla="*/ 27 w 118"/>
                  <a:gd name="T9" fmla="*/ 14 h 204"/>
                  <a:gd name="T10" fmla="*/ 29 w 118"/>
                  <a:gd name="T11" fmla="*/ 20 h 204"/>
                  <a:gd name="T12" fmla="*/ 30 w 118"/>
                  <a:gd name="T13" fmla="*/ 26 h 204"/>
                  <a:gd name="T14" fmla="*/ 30 w 118"/>
                  <a:gd name="T15" fmla="*/ 33 h 204"/>
                  <a:gd name="T16" fmla="*/ 29 w 118"/>
                  <a:gd name="T17" fmla="*/ 39 h 204"/>
                  <a:gd name="T18" fmla="*/ 27 w 118"/>
                  <a:gd name="T19" fmla="*/ 44 h 204"/>
                  <a:gd name="T20" fmla="*/ 24 w 118"/>
                  <a:gd name="T21" fmla="*/ 47 h 204"/>
                  <a:gd name="T22" fmla="*/ 19 w 118"/>
                  <a:gd name="T23" fmla="*/ 49 h 204"/>
                  <a:gd name="T24" fmla="*/ 16 w 118"/>
                  <a:gd name="T25" fmla="*/ 50 h 204"/>
                  <a:gd name="T26" fmla="*/ 12 w 118"/>
                  <a:gd name="T27" fmla="*/ 51 h 204"/>
                  <a:gd name="T28" fmla="*/ 9 w 118"/>
                  <a:gd name="T29" fmla="*/ 51 h 204"/>
                  <a:gd name="T30" fmla="*/ 6 w 118"/>
                  <a:gd name="T31" fmla="*/ 50 h 204"/>
                  <a:gd name="T32" fmla="*/ 4 w 118"/>
                  <a:gd name="T33" fmla="*/ 49 h 204"/>
                  <a:gd name="T34" fmla="*/ 3 w 118"/>
                  <a:gd name="T35" fmla="*/ 47 h 204"/>
                  <a:gd name="T36" fmla="*/ 1 w 118"/>
                  <a:gd name="T37" fmla="*/ 44 h 204"/>
                  <a:gd name="T38" fmla="*/ 0 w 118"/>
                  <a:gd name="T39" fmla="*/ 41 h 204"/>
                  <a:gd name="T40" fmla="*/ 1 w 118"/>
                  <a:gd name="T41" fmla="*/ 37 h 204"/>
                  <a:gd name="T42" fmla="*/ 2 w 118"/>
                  <a:gd name="T43" fmla="*/ 30 h 204"/>
                  <a:gd name="T44" fmla="*/ 2 w 118"/>
                  <a:gd name="T45" fmla="*/ 24 h 204"/>
                  <a:gd name="T46" fmla="*/ 3 w 118"/>
                  <a:gd name="T47" fmla="*/ 19 h 204"/>
                  <a:gd name="T48" fmla="*/ 3 w 118"/>
                  <a:gd name="T49" fmla="*/ 14 h 204"/>
                  <a:gd name="T50" fmla="*/ 3 w 118"/>
                  <a:gd name="T51" fmla="*/ 11 h 204"/>
                  <a:gd name="T52" fmla="*/ 4 w 118"/>
                  <a:gd name="T53" fmla="*/ 7 h 204"/>
                  <a:gd name="T54" fmla="*/ 6 w 118"/>
                  <a:gd name="T55" fmla="*/ 4 h 204"/>
                  <a:gd name="T56" fmla="*/ 7 w 118"/>
                  <a:gd name="T57" fmla="*/ 3 h 204"/>
                  <a:gd name="T58" fmla="*/ 10 w 118"/>
                  <a:gd name="T59" fmla="*/ 1 h 204"/>
                  <a:gd name="T60" fmla="*/ 14 w 118"/>
                  <a:gd name="T61" fmla="*/ 0 h 20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8"/>
                  <a:gd name="T94" fmla="*/ 0 h 204"/>
                  <a:gd name="T95" fmla="*/ 118 w 118"/>
                  <a:gd name="T96" fmla="*/ 204 h 20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8" h="204">
                    <a:moveTo>
                      <a:pt x="54" y="0"/>
                    </a:moveTo>
                    <a:lnTo>
                      <a:pt x="71" y="3"/>
                    </a:lnTo>
                    <a:lnTo>
                      <a:pt x="83" y="15"/>
                    </a:lnTo>
                    <a:lnTo>
                      <a:pt x="96" y="32"/>
                    </a:lnTo>
                    <a:lnTo>
                      <a:pt x="105" y="54"/>
                    </a:lnTo>
                    <a:lnTo>
                      <a:pt x="115" y="79"/>
                    </a:lnTo>
                    <a:lnTo>
                      <a:pt x="118" y="104"/>
                    </a:lnTo>
                    <a:lnTo>
                      <a:pt x="118" y="130"/>
                    </a:lnTo>
                    <a:lnTo>
                      <a:pt x="115" y="155"/>
                    </a:lnTo>
                    <a:lnTo>
                      <a:pt x="105" y="175"/>
                    </a:lnTo>
                    <a:lnTo>
                      <a:pt x="93" y="187"/>
                    </a:lnTo>
                    <a:lnTo>
                      <a:pt x="76" y="194"/>
                    </a:lnTo>
                    <a:lnTo>
                      <a:pt x="64" y="200"/>
                    </a:lnTo>
                    <a:lnTo>
                      <a:pt x="48" y="204"/>
                    </a:lnTo>
                    <a:lnTo>
                      <a:pt x="35" y="204"/>
                    </a:lnTo>
                    <a:lnTo>
                      <a:pt x="25" y="200"/>
                    </a:lnTo>
                    <a:lnTo>
                      <a:pt x="17" y="197"/>
                    </a:lnTo>
                    <a:lnTo>
                      <a:pt x="10" y="187"/>
                    </a:lnTo>
                    <a:lnTo>
                      <a:pt x="3" y="177"/>
                    </a:lnTo>
                    <a:lnTo>
                      <a:pt x="0" y="165"/>
                    </a:lnTo>
                    <a:lnTo>
                      <a:pt x="3" y="146"/>
                    </a:lnTo>
                    <a:lnTo>
                      <a:pt x="7" y="121"/>
                    </a:lnTo>
                    <a:lnTo>
                      <a:pt x="7" y="96"/>
                    </a:lnTo>
                    <a:lnTo>
                      <a:pt x="10" y="76"/>
                    </a:lnTo>
                    <a:lnTo>
                      <a:pt x="10" y="57"/>
                    </a:lnTo>
                    <a:lnTo>
                      <a:pt x="13" y="42"/>
                    </a:lnTo>
                    <a:lnTo>
                      <a:pt x="17" y="28"/>
                    </a:lnTo>
                    <a:lnTo>
                      <a:pt x="22" y="15"/>
                    </a:lnTo>
                    <a:lnTo>
                      <a:pt x="29" y="10"/>
                    </a:lnTo>
                    <a:lnTo>
                      <a:pt x="39" y="3"/>
                    </a:lnTo>
                    <a:lnTo>
                      <a:pt x="54" y="0"/>
                    </a:lnTo>
                    <a:close/>
                  </a:path>
                </a:pathLst>
              </a:custGeom>
              <a:solidFill>
                <a:srgbClr val="EC8BD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29" name="Freeform 1521">
                <a:extLst>
                  <a:ext uri="{FF2B5EF4-FFF2-40B4-BE49-F238E27FC236}">
                    <a16:creationId xmlns:a16="http://schemas.microsoft.com/office/drawing/2014/main" id="{D70A5759-C5C5-4A35-A9DD-6DB3BF223051}"/>
                  </a:ext>
                </a:extLst>
              </p:cNvPr>
              <p:cNvSpPr>
                <a:spLocks noEditPoints="1"/>
              </p:cNvSpPr>
              <p:nvPr/>
            </p:nvSpPr>
            <p:spPr bwMode="auto">
              <a:xfrm>
                <a:off x="2693" y="1931"/>
                <a:ext cx="34" cy="58"/>
              </a:xfrm>
              <a:custGeom>
                <a:avLst/>
                <a:gdLst>
                  <a:gd name="T0" fmla="*/ 16 w 137"/>
                  <a:gd name="T1" fmla="*/ 0 h 230"/>
                  <a:gd name="T2" fmla="*/ 20 w 137"/>
                  <a:gd name="T3" fmla="*/ 1 h 230"/>
                  <a:gd name="T4" fmla="*/ 22 w 137"/>
                  <a:gd name="T5" fmla="*/ 1 h 230"/>
                  <a:gd name="T6" fmla="*/ 25 w 137"/>
                  <a:gd name="T7" fmla="*/ 4 h 230"/>
                  <a:gd name="T8" fmla="*/ 25 w 137"/>
                  <a:gd name="T9" fmla="*/ 5 h 230"/>
                  <a:gd name="T10" fmla="*/ 28 w 137"/>
                  <a:gd name="T11" fmla="*/ 9 h 230"/>
                  <a:gd name="T12" fmla="*/ 29 w 137"/>
                  <a:gd name="T13" fmla="*/ 9 h 230"/>
                  <a:gd name="T14" fmla="*/ 31 w 137"/>
                  <a:gd name="T15" fmla="*/ 15 h 230"/>
                  <a:gd name="T16" fmla="*/ 31 w 137"/>
                  <a:gd name="T17" fmla="*/ 15 h 230"/>
                  <a:gd name="T18" fmla="*/ 33 w 137"/>
                  <a:gd name="T19" fmla="*/ 21 h 230"/>
                  <a:gd name="T20" fmla="*/ 34 w 137"/>
                  <a:gd name="T21" fmla="*/ 22 h 230"/>
                  <a:gd name="T22" fmla="*/ 34 w 137"/>
                  <a:gd name="T23" fmla="*/ 28 h 230"/>
                  <a:gd name="T24" fmla="*/ 34 w 137"/>
                  <a:gd name="T25" fmla="*/ 28 h 230"/>
                  <a:gd name="T26" fmla="*/ 34 w 137"/>
                  <a:gd name="T27" fmla="*/ 35 h 230"/>
                  <a:gd name="T28" fmla="*/ 34 w 137"/>
                  <a:gd name="T29" fmla="*/ 35 h 230"/>
                  <a:gd name="T30" fmla="*/ 34 w 137"/>
                  <a:gd name="T31" fmla="*/ 42 h 230"/>
                  <a:gd name="T32" fmla="*/ 33 w 137"/>
                  <a:gd name="T33" fmla="*/ 43 h 230"/>
                  <a:gd name="T34" fmla="*/ 31 w 137"/>
                  <a:gd name="T35" fmla="*/ 47 h 230"/>
                  <a:gd name="T36" fmla="*/ 30 w 137"/>
                  <a:gd name="T37" fmla="*/ 48 h 230"/>
                  <a:gd name="T38" fmla="*/ 27 w 137"/>
                  <a:gd name="T39" fmla="*/ 51 h 230"/>
                  <a:gd name="T40" fmla="*/ 26 w 137"/>
                  <a:gd name="T41" fmla="*/ 52 h 230"/>
                  <a:gd name="T42" fmla="*/ 20 w 137"/>
                  <a:gd name="T43" fmla="*/ 49 h 230"/>
                  <a:gd name="T44" fmla="*/ 23 w 137"/>
                  <a:gd name="T45" fmla="*/ 53 h 230"/>
                  <a:gd name="T46" fmla="*/ 19 w 137"/>
                  <a:gd name="T47" fmla="*/ 55 h 230"/>
                  <a:gd name="T48" fmla="*/ 19 w 137"/>
                  <a:gd name="T49" fmla="*/ 55 h 230"/>
                  <a:gd name="T50" fmla="*/ 15 w 137"/>
                  <a:gd name="T51" fmla="*/ 56 h 230"/>
                  <a:gd name="T52" fmla="*/ 14 w 137"/>
                  <a:gd name="T53" fmla="*/ 56 h 230"/>
                  <a:gd name="T54" fmla="*/ 11 w 137"/>
                  <a:gd name="T55" fmla="*/ 56 h 230"/>
                  <a:gd name="T56" fmla="*/ 10 w 137"/>
                  <a:gd name="T57" fmla="*/ 56 h 230"/>
                  <a:gd name="T58" fmla="*/ 8 w 137"/>
                  <a:gd name="T59" fmla="*/ 55 h 230"/>
                  <a:gd name="T60" fmla="*/ 6 w 137"/>
                  <a:gd name="T61" fmla="*/ 54 h 230"/>
                  <a:gd name="T62" fmla="*/ 4 w 137"/>
                  <a:gd name="T63" fmla="*/ 53 h 230"/>
                  <a:gd name="T64" fmla="*/ 3 w 137"/>
                  <a:gd name="T65" fmla="*/ 51 h 230"/>
                  <a:gd name="T66" fmla="*/ 3 w 137"/>
                  <a:gd name="T67" fmla="*/ 51 h 230"/>
                  <a:gd name="T68" fmla="*/ 1 w 137"/>
                  <a:gd name="T69" fmla="*/ 48 h 230"/>
                  <a:gd name="T70" fmla="*/ 1 w 137"/>
                  <a:gd name="T71" fmla="*/ 48 h 230"/>
                  <a:gd name="T72" fmla="*/ 0 w 137"/>
                  <a:gd name="T73" fmla="*/ 44 h 230"/>
                  <a:gd name="T74" fmla="*/ 0 w 137"/>
                  <a:gd name="T75" fmla="*/ 44 h 230"/>
                  <a:gd name="T76" fmla="*/ 6 w 137"/>
                  <a:gd name="T77" fmla="*/ 39 h 230"/>
                  <a:gd name="T78" fmla="*/ 1 w 137"/>
                  <a:gd name="T79" fmla="*/ 39 h 230"/>
                  <a:gd name="T80" fmla="*/ 7 w 137"/>
                  <a:gd name="T81" fmla="*/ 33 h 230"/>
                  <a:gd name="T82" fmla="*/ 2 w 137"/>
                  <a:gd name="T83" fmla="*/ 33 h 230"/>
                  <a:gd name="T84" fmla="*/ 2 w 137"/>
                  <a:gd name="T85" fmla="*/ 26 h 230"/>
                  <a:gd name="T86" fmla="*/ 2 w 137"/>
                  <a:gd name="T87" fmla="*/ 26 h 230"/>
                  <a:gd name="T88" fmla="*/ 7 w 137"/>
                  <a:gd name="T89" fmla="*/ 21 h 230"/>
                  <a:gd name="T90" fmla="*/ 2 w 137"/>
                  <a:gd name="T91" fmla="*/ 21 h 230"/>
                  <a:gd name="T92" fmla="*/ 2 w 137"/>
                  <a:gd name="T93" fmla="*/ 17 h 230"/>
                  <a:gd name="T94" fmla="*/ 2 w 137"/>
                  <a:gd name="T95" fmla="*/ 16 h 230"/>
                  <a:gd name="T96" fmla="*/ 3 w 137"/>
                  <a:gd name="T97" fmla="*/ 12 h 230"/>
                  <a:gd name="T98" fmla="*/ 3 w 137"/>
                  <a:gd name="T99" fmla="*/ 12 h 230"/>
                  <a:gd name="T100" fmla="*/ 4 w 137"/>
                  <a:gd name="T101" fmla="*/ 9 h 230"/>
                  <a:gd name="T102" fmla="*/ 4 w 137"/>
                  <a:gd name="T103" fmla="*/ 8 h 230"/>
                  <a:gd name="T104" fmla="*/ 6 w 137"/>
                  <a:gd name="T105" fmla="*/ 5 h 230"/>
                  <a:gd name="T106" fmla="*/ 6 w 137"/>
                  <a:gd name="T107" fmla="*/ 4 h 230"/>
                  <a:gd name="T108" fmla="*/ 8 w 137"/>
                  <a:gd name="T109" fmla="*/ 3 h 230"/>
                  <a:gd name="T110" fmla="*/ 8 w 137"/>
                  <a:gd name="T111" fmla="*/ 3 h 230"/>
                  <a:gd name="T112" fmla="*/ 11 w 137"/>
                  <a:gd name="T113" fmla="*/ 1 h 230"/>
                  <a:gd name="T114" fmla="*/ 11 w 137"/>
                  <a:gd name="T115" fmla="*/ 1 h 23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37"/>
                  <a:gd name="T175" fmla="*/ 0 h 230"/>
                  <a:gd name="T176" fmla="*/ 137 w 137"/>
                  <a:gd name="T177" fmla="*/ 230 h 23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37" h="230">
                    <a:moveTo>
                      <a:pt x="66" y="0"/>
                    </a:moveTo>
                    <a:lnTo>
                      <a:pt x="82" y="2"/>
                    </a:lnTo>
                    <a:lnTo>
                      <a:pt x="78" y="21"/>
                    </a:lnTo>
                    <a:lnTo>
                      <a:pt x="63" y="19"/>
                    </a:lnTo>
                    <a:lnTo>
                      <a:pt x="66" y="0"/>
                    </a:lnTo>
                    <a:close/>
                    <a:moveTo>
                      <a:pt x="82" y="2"/>
                    </a:moveTo>
                    <a:lnTo>
                      <a:pt x="85" y="3"/>
                    </a:lnTo>
                    <a:lnTo>
                      <a:pt x="87" y="5"/>
                    </a:lnTo>
                    <a:lnTo>
                      <a:pt x="81" y="12"/>
                    </a:lnTo>
                    <a:lnTo>
                      <a:pt x="82" y="2"/>
                    </a:lnTo>
                    <a:close/>
                    <a:moveTo>
                      <a:pt x="87" y="5"/>
                    </a:moveTo>
                    <a:lnTo>
                      <a:pt x="99" y="17"/>
                    </a:lnTo>
                    <a:lnTo>
                      <a:pt x="86" y="32"/>
                    </a:lnTo>
                    <a:lnTo>
                      <a:pt x="73" y="19"/>
                    </a:lnTo>
                    <a:lnTo>
                      <a:pt x="87" y="5"/>
                    </a:lnTo>
                    <a:close/>
                    <a:moveTo>
                      <a:pt x="99" y="17"/>
                    </a:moveTo>
                    <a:lnTo>
                      <a:pt x="101" y="19"/>
                    </a:lnTo>
                    <a:lnTo>
                      <a:pt x="93" y="24"/>
                    </a:lnTo>
                    <a:lnTo>
                      <a:pt x="99" y="17"/>
                    </a:lnTo>
                    <a:close/>
                    <a:moveTo>
                      <a:pt x="101" y="19"/>
                    </a:moveTo>
                    <a:lnTo>
                      <a:pt x="113" y="34"/>
                    </a:lnTo>
                    <a:lnTo>
                      <a:pt x="98" y="46"/>
                    </a:lnTo>
                    <a:lnTo>
                      <a:pt x="85" y="31"/>
                    </a:lnTo>
                    <a:lnTo>
                      <a:pt x="101" y="19"/>
                    </a:lnTo>
                    <a:close/>
                    <a:moveTo>
                      <a:pt x="113" y="34"/>
                    </a:moveTo>
                    <a:lnTo>
                      <a:pt x="114" y="35"/>
                    </a:lnTo>
                    <a:lnTo>
                      <a:pt x="115" y="37"/>
                    </a:lnTo>
                    <a:lnTo>
                      <a:pt x="106" y="41"/>
                    </a:lnTo>
                    <a:lnTo>
                      <a:pt x="113" y="34"/>
                    </a:lnTo>
                    <a:close/>
                    <a:moveTo>
                      <a:pt x="115" y="37"/>
                    </a:moveTo>
                    <a:lnTo>
                      <a:pt x="124" y="59"/>
                    </a:lnTo>
                    <a:lnTo>
                      <a:pt x="106" y="66"/>
                    </a:lnTo>
                    <a:lnTo>
                      <a:pt x="97" y="44"/>
                    </a:lnTo>
                    <a:lnTo>
                      <a:pt x="115" y="37"/>
                    </a:lnTo>
                    <a:close/>
                    <a:moveTo>
                      <a:pt x="124" y="59"/>
                    </a:moveTo>
                    <a:lnTo>
                      <a:pt x="125" y="59"/>
                    </a:lnTo>
                    <a:lnTo>
                      <a:pt x="124" y="59"/>
                    </a:lnTo>
                    <a:lnTo>
                      <a:pt x="115" y="63"/>
                    </a:lnTo>
                    <a:lnTo>
                      <a:pt x="124" y="59"/>
                    </a:lnTo>
                    <a:close/>
                    <a:moveTo>
                      <a:pt x="124" y="59"/>
                    </a:moveTo>
                    <a:lnTo>
                      <a:pt x="134" y="85"/>
                    </a:lnTo>
                    <a:lnTo>
                      <a:pt x="116" y="91"/>
                    </a:lnTo>
                    <a:lnTo>
                      <a:pt x="106" y="66"/>
                    </a:lnTo>
                    <a:lnTo>
                      <a:pt x="124" y="59"/>
                    </a:lnTo>
                    <a:close/>
                    <a:moveTo>
                      <a:pt x="134" y="85"/>
                    </a:moveTo>
                    <a:lnTo>
                      <a:pt x="134" y="86"/>
                    </a:lnTo>
                    <a:lnTo>
                      <a:pt x="135" y="87"/>
                    </a:lnTo>
                    <a:lnTo>
                      <a:pt x="125" y="88"/>
                    </a:lnTo>
                    <a:lnTo>
                      <a:pt x="134" y="85"/>
                    </a:lnTo>
                    <a:close/>
                    <a:moveTo>
                      <a:pt x="135" y="87"/>
                    </a:moveTo>
                    <a:lnTo>
                      <a:pt x="137" y="112"/>
                    </a:lnTo>
                    <a:lnTo>
                      <a:pt x="118" y="115"/>
                    </a:lnTo>
                    <a:lnTo>
                      <a:pt x="115" y="89"/>
                    </a:lnTo>
                    <a:lnTo>
                      <a:pt x="135" y="87"/>
                    </a:lnTo>
                    <a:close/>
                    <a:moveTo>
                      <a:pt x="137" y="112"/>
                    </a:moveTo>
                    <a:lnTo>
                      <a:pt x="137" y="113"/>
                    </a:lnTo>
                    <a:lnTo>
                      <a:pt x="128" y="113"/>
                    </a:lnTo>
                    <a:lnTo>
                      <a:pt x="137" y="112"/>
                    </a:lnTo>
                    <a:close/>
                    <a:moveTo>
                      <a:pt x="137" y="113"/>
                    </a:moveTo>
                    <a:lnTo>
                      <a:pt x="137" y="139"/>
                    </a:lnTo>
                    <a:lnTo>
                      <a:pt x="118" y="139"/>
                    </a:lnTo>
                    <a:lnTo>
                      <a:pt x="118" y="113"/>
                    </a:lnTo>
                    <a:lnTo>
                      <a:pt x="137" y="113"/>
                    </a:lnTo>
                    <a:close/>
                    <a:moveTo>
                      <a:pt x="137" y="139"/>
                    </a:moveTo>
                    <a:lnTo>
                      <a:pt x="137" y="140"/>
                    </a:lnTo>
                    <a:lnTo>
                      <a:pt x="128" y="139"/>
                    </a:lnTo>
                    <a:lnTo>
                      <a:pt x="137" y="139"/>
                    </a:lnTo>
                    <a:close/>
                    <a:moveTo>
                      <a:pt x="137" y="140"/>
                    </a:moveTo>
                    <a:lnTo>
                      <a:pt x="135" y="165"/>
                    </a:lnTo>
                    <a:lnTo>
                      <a:pt x="115" y="163"/>
                    </a:lnTo>
                    <a:lnTo>
                      <a:pt x="118" y="138"/>
                    </a:lnTo>
                    <a:lnTo>
                      <a:pt x="137" y="140"/>
                    </a:lnTo>
                    <a:close/>
                    <a:moveTo>
                      <a:pt x="135" y="165"/>
                    </a:moveTo>
                    <a:lnTo>
                      <a:pt x="134" y="167"/>
                    </a:lnTo>
                    <a:lnTo>
                      <a:pt x="134" y="169"/>
                    </a:lnTo>
                    <a:lnTo>
                      <a:pt x="125" y="164"/>
                    </a:lnTo>
                    <a:lnTo>
                      <a:pt x="135" y="165"/>
                    </a:lnTo>
                    <a:close/>
                    <a:moveTo>
                      <a:pt x="134" y="169"/>
                    </a:moveTo>
                    <a:lnTo>
                      <a:pt x="124" y="187"/>
                    </a:lnTo>
                    <a:lnTo>
                      <a:pt x="107" y="180"/>
                    </a:lnTo>
                    <a:lnTo>
                      <a:pt x="116" y="160"/>
                    </a:lnTo>
                    <a:lnTo>
                      <a:pt x="134" y="169"/>
                    </a:lnTo>
                    <a:close/>
                    <a:moveTo>
                      <a:pt x="124" y="187"/>
                    </a:moveTo>
                    <a:lnTo>
                      <a:pt x="123" y="189"/>
                    </a:lnTo>
                    <a:lnTo>
                      <a:pt x="121" y="191"/>
                    </a:lnTo>
                    <a:lnTo>
                      <a:pt x="115" y="184"/>
                    </a:lnTo>
                    <a:lnTo>
                      <a:pt x="124" y="187"/>
                    </a:lnTo>
                    <a:close/>
                    <a:moveTo>
                      <a:pt x="121" y="191"/>
                    </a:moveTo>
                    <a:lnTo>
                      <a:pt x="109" y="203"/>
                    </a:lnTo>
                    <a:lnTo>
                      <a:pt x="96" y="189"/>
                    </a:lnTo>
                    <a:lnTo>
                      <a:pt x="108" y="177"/>
                    </a:lnTo>
                    <a:lnTo>
                      <a:pt x="121" y="191"/>
                    </a:lnTo>
                    <a:close/>
                    <a:moveTo>
                      <a:pt x="109" y="203"/>
                    </a:moveTo>
                    <a:lnTo>
                      <a:pt x="108" y="205"/>
                    </a:lnTo>
                    <a:lnTo>
                      <a:pt x="106" y="205"/>
                    </a:lnTo>
                    <a:lnTo>
                      <a:pt x="103" y="196"/>
                    </a:lnTo>
                    <a:lnTo>
                      <a:pt x="109" y="203"/>
                    </a:lnTo>
                    <a:close/>
                    <a:moveTo>
                      <a:pt x="106" y="205"/>
                    </a:moveTo>
                    <a:lnTo>
                      <a:pt x="91" y="212"/>
                    </a:lnTo>
                    <a:lnTo>
                      <a:pt x="83" y="194"/>
                    </a:lnTo>
                    <a:lnTo>
                      <a:pt x="99" y="187"/>
                    </a:lnTo>
                    <a:lnTo>
                      <a:pt x="106" y="205"/>
                    </a:lnTo>
                    <a:close/>
                    <a:moveTo>
                      <a:pt x="82" y="194"/>
                    </a:moveTo>
                    <a:lnTo>
                      <a:pt x="83" y="194"/>
                    </a:lnTo>
                    <a:lnTo>
                      <a:pt x="86" y="203"/>
                    </a:lnTo>
                    <a:lnTo>
                      <a:pt x="82" y="194"/>
                    </a:lnTo>
                    <a:close/>
                    <a:moveTo>
                      <a:pt x="91" y="212"/>
                    </a:moveTo>
                    <a:lnTo>
                      <a:pt x="78" y="217"/>
                    </a:lnTo>
                    <a:lnTo>
                      <a:pt x="70" y="201"/>
                    </a:lnTo>
                    <a:lnTo>
                      <a:pt x="82" y="194"/>
                    </a:lnTo>
                    <a:lnTo>
                      <a:pt x="91" y="212"/>
                    </a:lnTo>
                    <a:close/>
                    <a:moveTo>
                      <a:pt x="78" y="217"/>
                    </a:moveTo>
                    <a:lnTo>
                      <a:pt x="77" y="218"/>
                    </a:lnTo>
                    <a:lnTo>
                      <a:pt x="76" y="218"/>
                    </a:lnTo>
                    <a:lnTo>
                      <a:pt x="74" y="209"/>
                    </a:lnTo>
                    <a:lnTo>
                      <a:pt x="78" y="217"/>
                    </a:lnTo>
                    <a:close/>
                    <a:moveTo>
                      <a:pt x="76" y="218"/>
                    </a:moveTo>
                    <a:lnTo>
                      <a:pt x="60" y="221"/>
                    </a:lnTo>
                    <a:lnTo>
                      <a:pt x="56" y="203"/>
                    </a:lnTo>
                    <a:lnTo>
                      <a:pt x="72" y="199"/>
                    </a:lnTo>
                    <a:lnTo>
                      <a:pt x="76" y="218"/>
                    </a:lnTo>
                    <a:close/>
                    <a:moveTo>
                      <a:pt x="60" y="221"/>
                    </a:moveTo>
                    <a:lnTo>
                      <a:pt x="59" y="221"/>
                    </a:lnTo>
                    <a:lnTo>
                      <a:pt x="58" y="221"/>
                    </a:lnTo>
                    <a:lnTo>
                      <a:pt x="58" y="213"/>
                    </a:lnTo>
                    <a:lnTo>
                      <a:pt x="60" y="221"/>
                    </a:lnTo>
                    <a:close/>
                    <a:moveTo>
                      <a:pt x="58" y="221"/>
                    </a:moveTo>
                    <a:lnTo>
                      <a:pt x="45" y="221"/>
                    </a:lnTo>
                    <a:lnTo>
                      <a:pt x="45" y="203"/>
                    </a:lnTo>
                    <a:lnTo>
                      <a:pt x="58" y="203"/>
                    </a:lnTo>
                    <a:lnTo>
                      <a:pt x="58" y="221"/>
                    </a:lnTo>
                    <a:close/>
                    <a:moveTo>
                      <a:pt x="45" y="221"/>
                    </a:moveTo>
                    <a:lnTo>
                      <a:pt x="44" y="221"/>
                    </a:lnTo>
                    <a:lnTo>
                      <a:pt x="42" y="221"/>
                    </a:lnTo>
                    <a:lnTo>
                      <a:pt x="45" y="213"/>
                    </a:lnTo>
                    <a:lnTo>
                      <a:pt x="45" y="221"/>
                    </a:lnTo>
                    <a:close/>
                    <a:moveTo>
                      <a:pt x="42" y="221"/>
                    </a:moveTo>
                    <a:lnTo>
                      <a:pt x="33" y="218"/>
                    </a:lnTo>
                    <a:lnTo>
                      <a:pt x="39" y="199"/>
                    </a:lnTo>
                    <a:lnTo>
                      <a:pt x="49" y="203"/>
                    </a:lnTo>
                    <a:lnTo>
                      <a:pt x="42" y="221"/>
                    </a:lnTo>
                    <a:close/>
                    <a:moveTo>
                      <a:pt x="33" y="218"/>
                    </a:moveTo>
                    <a:lnTo>
                      <a:pt x="23" y="215"/>
                    </a:lnTo>
                    <a:lnTo>
                      <a:pt x="29" y="197"/>
                    </a:lnTo>
                    <a:lnTo>
                      <a:pt x="39" y="199"/>
                    </a:lnTo>
                    <a:lnTo>
                      <a:pt x="33" y="218"/>
                    </a:lnTo>
                    <a:close/>
                    <a:moveTo>
                      <a:pt x="23" y="215"/>
                    </a:moveTo>
                    <a:lnTo>
                      <a:pt x="20" y="214"/>
                    </a:lnTo>
                    <a:lnTo>
                      <a:pt x="18" y="212"/>
                    </a:lnTo>
                    <a:lnTo>
                      <a:pt x="27" y="206"/>
                    </a:lnTo>
                    <a:lnTo>
                      <a:pt x="23" y="215"/>
                    </a:lnTo>
                    <a:close/>
                    <a:moveTo>
                      <a:pt x="18" y="212"/>
                    </a:moveTo>
                    <a:lnTo>
                      <a:pt x="12" y="202"/>
                    </a:lnTo>
                    <a:lnTo>
                      <a:pt x="28" y="191"/>
                    </a:lnTo>
                    <a:lnTo>
                      <a:pt x="34" y="201"/>
                    </a:lnTo>
                    <a:lnTo>
                      <a:pt x="18" y="212"/>
                    </a:lnTo>
                    <a:close/>
                    <a:moveTo>
                      <a:pt x="12" y="202"/>
                    </a:moveTo>
                    <a:lnTo>
                      <a:pt x="31" y="230"/>
                    </a:lnTo>
                    <a:lnTo>
                      <a:pt x="12" y="202"/>
                    </a:lnTo>
                    <a:lnTo>
                      <a:pt x="20" y="196"/>
                    </a:lnTo>
                    <a:lnTo>
                      <a:pt x="12" y="202"/>
                    </a:lnTo>
                    <a:close/>
                    <a:moveTo>
                      <a:pt x="12" y="202"/>
                    </a:moveTo>
                    <a:lnTo>
                      <a:pt x="6" y="192"/>
                    </a:lnTo>
                    <a:lnTo>
                      <a:pt x="21" y="182"/>
                    </a:lnTo>
                    <a:lnTo>
                      <a:pt x="28" y="191"/>
                    </a:lnTo>
                    <a:lnTo>
                      <a:pt x="12" y="202"/>
                    </a:lnTo>
                    <a:close/>
                    <a:moveTo>
                      <a:pt x="6" y="192"/>
                    </a:moveTo>
                    <a:lnTo>
                      <a:pt x="5" y="191"/>
                    </a:lnTo>
                    <a:lnTo>
                      <a:pt x="5" y="189"/>
                    </a:lnTo>
                    <a:lnTo>
                      <a:pt x="13" y="186"/>
                    </a:lnTo>
                    <a:lnTo>
                      <a:pt x="6" y="192"/>
                    </a:lnTo>
                    <a:close/>
                    <a:moveTo>
                      <a:pt x="5" y="189"/>
                    </a:moveTo>
                    <a:lnTo>
                      <a:pt x="1" y="176"/>
                    </a:lnTo>
                    <a:lnTo>
                      <a:pt x="20" y="172"/>
                    </a:lnTo>
                    <a:lnTo>
                      <a:pt x="22" y="184"/>
                    </a:lnTo>
                    <a:lnTo>
                      <a:pt x="5" y="189"/>
                    </a:lnTo>
                    <a:close/>
                    <a:moveTo>
                      <a:pt x="1" y="176"/>
                    </a:moveTo>
                    <a:lnTo>
                      <a:pt x="0" y="174"/>
                    </a:lnTo>
                    <a:lnTo>
                      <a:pt x="1" y="173"/>
                    </a:lnTo>
                    <a:lnTo>
                      <a:pt x="10" y="174"/>
                    </a:lnTo>
                    <a:lnTo>
                      <a:pt x="1" y="176"/>
                    </a:lnTo>
                    <a:close/>
                    <a:moveTo>
                      <a:pt x="1" y="173"/>
                    </a:moveTo>
                    <a:lnTo>
                      <a:pt x="5" y="153"/>
                    </a:lnTo>
                    <a:lnTo>
                      <a:pt x="23" y="156"/>
                    </a:lnTo>
                    <a:lnTo>
                      <a:pt x="20" y="175"/>
                    </a:lnTo>
                    <a:lnTo>
                      <a:pt x="1" y="173"/>
                    </a:lnTo>
                    <a:close/>
                    <a:moveTo>
                      <a:pt x="23" y="156"/>
                    </a:moveTo>
                    <a:lnTo>
                      <a:pt x="23" y="156"/>
                    </a:lnTo>
                    <a:lnTo>
                      <a:pt x="13" y="155"/>
                    </a:lnTo>
                    <a:lnTo>
                      <a:pt x="23" y="156"/>
                    </a:lnTo>
                    <a:close/>
                    <a:moveTo>
                      <a:pt x="3" y="154"/>
                    </a:moveTo>
                    <a:lnTo>
                      <a:pt x="7" y="129"/>
                    </a:lnTo>
                    <a:lnTo>
                      <a:pt x="27" y="131"/>
                    </a:lnTo>
                    <a:lnTo>
                      <a:pt x="23" y="156"/>
                    </a:lnTo>
                    <a:lnTo>
                      <a:pt x="3" y="154"/>
                    </a:lnTo>
                    <a:close/>
                    <a:moveTo>
                      <a:pt x="27" y="130"/>
                    </a:moveTo>
                    <a:lnTo>
                      <a:pt x="27" y="130"/>
                    </a:lnTo>
                    <a:lnTo>
                      <a:pt x="27" y="131"/>
                    </a:lnTo>
                    <a:lnTo>
                      <a:pt x="17" y="130"/>
                    </a:lnTo>
                    <a:lnTo>
                      <a:pt x="27" y="130"/>
                    </a:lnTo>
                    <a:close/>
                    <a:moveTo>
                      <a:pt x="7" y="130"/>
                    </a:moveTo>
                    <a:lnTo>
                      <a:pt x="7" y="105"/>
                    </a:lnTo>
                    <a:lnTo>
                      <a:pt x="27" y="105"/>
                    </a:lnTo>
                    <a:lnTo>
                      <a:pt x="27" y="130"/>
                    </a:lnTo>
                    <a:lnTo>
                      <a:pt x="7" y="130"/>
                    </a:lnTo>
                    <a:close/>
                    <a:moveTo>
                      <a:pt x="7" y="105"/>
                    </a:moveTo>
                    <a:lnTo>
                      <a:pt x="7" y="103"/>
                    </a:lnTo>
                    <a:lnTo>
                      <a:pt x="7" y="102"/>
                    </a:lnTo>
                    <a:lnTo>
                      <a:pt x="17" y="105"/>
                    </a:lnTo>
                    <a:lnTo>
                      <a:pt x="7" y="105"/>
                    </a:lnTo>
                    <a:close/>
                    <a:moveTo>
                      <a:pt x="7" y="102"/>
                    </a:moveTo>
                    <a:lnTo>
                      <a:pt x="10" y="84"/>
                    </a:lnTo>
                    <a:lnTo>
                      <a:pt x="29" y="87"/>
                    </a:lnTo>
                    <a:lnTo>
                      <a:pt x="26" y="106"/>
                    </a:lnTo>
                    <a:lnTo>
                      <a:pt x="7" y="102"/>
                    </a:lnTo>
                    <a:close/>
                    <a:moveTo>
                      <a:pt x="29" y="85"/>
                    </a:moveTo>
                    <a:lnTo>
                      <a:pt x="29" y="86"/>
                    </a:lnTo>
                    <a:lnTo>
                      <a:pt x="29" y="87"/>
                    </a:lnTo>
                    <a:lnTo>
                      <a:pt x="20" y="85"/>
                    </a:lnTo>
                    <a:lnTo>
                      <a:pt x="29" y="85"/>
                    </a:lnTo>
                    <a:close/>
                    <a:moveTo>
                      <a:pt x="10" y="85"/>
                    </a:moveTo>
                    <a:lnTo>
                      <a:pt x="10" y="66"/>
                    </a:lnTo>
                    <a:lnTo>
                      <a:pt x="29" y="66"/>
                    </a:lnTo>
                    <a:lnTo>
                      <a:pt x="29" y="85"/>
                    </a:lnTo>
                    <a:lnTo>
                      <a:pt x="10" y="85"/>
                    </a:lnTo>
                    <a:close/>
                    <a:moveTo>
                      <a:pt x="10" y="66"/>
                    </a:moveTo>
                    <a:lnTo>
                      <a:pt x="10" y="65"/>
                    </a:lnTo>
                    <a:lnTo>
                      <a:pt x="10" y="64"/>
                    </a:lnTo>
                    <a:lnTo>
                      <a:pt x="20" y="66"/>
                    </a:lnTo>
                    <a:lnTo>
                      <a:pt x="10" y="66"/>
                    </a:lnTo>
                    <a:close/>
                    <a:moveTo>
                      <a:pt x="10" y="64"/>
                    </a:moveTo>
                    <a:lnTo>
                      <a:pt x="13" y="48"/>
                    </a:lnTo>
                    <a:lnTo>
                      <a:pt x="32" y="52"/>
                    </a:lnTo>
                    <a:lnTo>
                      <a:pt x="29" y="68"/>
                    </a:lnTo>
                    <a:lnTo>
                      <a:pt x="10" y="64"/>
                    </a:lnTo>
                    <a:close/>
                    <a:moveTo>
                      <a:pt x="13" y="48"/>
                    </a:moveTo>
                    <a:lnTo>
                      <a:pt x="13" y="48"/>
                    </a:lnTo>
                    <a:lnTo>
                      <a:pt x="13" y="47"/>
                    </a:lnTo>
                    <a:lnTo>
                      <a:pt x="23" y="51"/>
                    </a:lnTo>
                    <a:lnTo>
                      <a:pt x="13" y="48"/>
                    </a:lnTo>
                    <a:close/>
                    <a:moveTo>
                      <a:pt x="13" y="47"/>
                    </a:moveTo>
                    <a:lnTo>
                      <a:pt x="17" y="35"/>
                    </a:lnTo>
                    <a:lnTo>
                      <a:pt x="35" y="40"/>
                    </a:lnTo>
                    <a:lnTo>
                      <a:pt x="32" y="53"/>
                    </a:lnTo>
                    <a:lnTo>
                      <a:pt x="13" y="47"/>
                    </a:lnTo>
                    <a:close/>
                    <a:moveTo>
                      <a:pt x="17" y="35"/>
                    </a:moveTo>
                    <a:lnTo>
                      <a:pt x="17" y="34"/>
                    </a:lnTo>
                    <a:lnTo>
                      <a:pt x="18" y="33"/>
                    </a:lnTo>
                    <a:lnTo>
                      <a:pt x="27" y="37"/>
                    </a:lnTo>
                    <a:lnTo>
                      <a:pt x="17" y="35"/>
                    </a:lnTo>
                    <a:close/>
                    <a:moveTo>
                      <a:pt x="18" y="33"/>
                    </a:moveTo>
                    <a:lnTo>
                      <a:pt x="24" y="21"/>
                    </a:lnTo>
                    <a:lnTo>
                      <a:pt x="41" y="29"/>
                    </a:lnTo>
                    <a:lnTo>
                      <a:pt x="34" y="42"/>
                    </a:lnTo>
                    <a:lnTo>
                      <a:pt x="18" y="33"/>
                    </a:lnTo>
                    <a:close/>
                    <a:moveTo>
                      <a:pt x="24" y="21"/>
                    </a:moveTo>
                    <a:lnTo>
                      <a:pt x="24" y="19"/>
                    </a:lnTo>
                    <a:lnTo>
                      <a:pt x="26" y="17"/>
                    </a:lnTo>
                    <a:lnTo>
                      <a:pt x="32" y="24"/>
                    </a:lnTo>
                    <a:lnTo>
                      <a:pt x="24" y="21"/>
                    </a:lnTo>
                    <a:close/>
                    <a:moveTo>
                      <a:pt x="26" y="17"/>
                    </a:moveTo>
                    <a:lnTo>
                      <a:pt x="32" y="12"/>
                    </a:lnTo>
                    <a:lnTo>
                      <a:pt x="45" y="25"/>
                    </a:lnTo>
                    <a:lnTo>
                      <a:pt x="39" y="32"/>
                    </a:lnTo>
                    <a:lnTo>
                      <a:pt x="26" y="17"/>
                    </a:lnTo>
                    <a:close/>
                    <a:moveTo>
                      <a:pt x="32" y="12"/>
                    </a:moveTo>
                    <a:lnTo>
                      <a:pt x="33" y="11"/>
                    </a:lnTo>
                    <a:lnTo>
                      <a:pt x="39" y="19"/>
                    </a:lnTo>
                    <a:lnTo>
                      <a:pt x="32" y="12"/>
                    </a:lnTo>
                    <a:close/>
                    <a:moveTo>
                      <a:pt x="33" y="11"/>
                    </a:moveTo>
                    <a:lnTo>
                      <a:pt x="43" y="4"/>
                    </a:lnTo>
                    <a:lnTo>
                      <a:pt x="54" y="20"/>
                    </a:lnTo>
                    <a:lnTo>
                      <a:pt x="44" y="26"/>
                    </a:lnTo>
                    <a:lnTo>
                      <a:pt x="33" y="11"/>
                    </a:lnTo>
                    <a:close/>
                    <a:moveTo>
                      <a:pt x="43" y="4"/>
                    </a:moveTo>
                    <a:lnTo>
                      <a:pt x="44" y="3"/>
                    </a:lnTo>
                    <a:lnTo>
                      <a:pt x="46" y="2"/>
                    </a:lnTo>
                    <a:lnTo>
                      <a:pt x="49" y="12"/>
                    </a:lnTo>
                    <a:lnTo>
                      <a:pt x="43" y="4"/>
                    </a:lnTo>
                    <a:close/>
                    <a:moveTo>
                      <a:pt x="46" y="2"/>
                    </a:moveTo>
                    <a:lnTo>
                      <a:pt x="63" y="0"/>
                    </a:lnTo>
                    <a:lnTo>
                      <a:pt x="66" y="19"/>
                    </a:lnTo>
                    <a:lnTo>
                      <a:pt x="50" y="21"/>
                    </a:lnTo>
                    <a:lnTo>
                      <a:pt x="46"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30" name="Freeform 1522">
                <a:extLst>
                  <a:ext uri="{FF2B5EF4-FFF2-40B4-BE49-F238E27FC236}">
                    <a16:creationId xmlns:a16="http://schemas.microsoft.com/office/drawing/2014/main" id="{83F467D3-20D4-4B93-ADD4-408C1D5A8F60}"/>
                  </a:ext>
                </a:extLst>
              </p:cNvPr>
              <p:cNvSpPr>
                <a:spLocks/>
              </p:cNvSpPr>
              <p:nvPr/>
            </p:nvSpPr>
            <p:spPr bwMode="auto">
              <a:xfrm>
                <a:off x="2341" y="1957"/>
                <a:ext cx="97" cy="116"/>
              </a:xfrm>
              <a:custGeom>
                <a:avLst/>
                <a:gdLst>
                  <a:gd name="T0" fmla="*/ 18 w 387"/>
                  <a:gd name="T1" fmla="*/ 0 h 464"/>
                  <a:gd name="T2" fmla="*/ 32 w 387"/>
                  <a:gd name="T3" fmla="*/ 1 h 464"/>
                  <a:gd name="T4" fmla="*/ 44 w 387"/>
                  <a:gd name="T5" fmla="*/ 4 h 464"/>
                  <a:gd name="T6" fmla="*/ 53 w 387"/>
                  <a:gd name="T7" fmla="*/ 9 h 464"/>
                  <a:gd name="T8" fmla="*/ 62 w 387"/>
                  <a:gd name="T9" fmla="*/ 15 h 464"/>
                  <a:gd name="T10" fmla="*/ 69 w 387"/>
                  <a:gd name="T11" fmla="*/ 23 h 464"/>
                  <a:gd name="T12" fmla="*/ 75 w 387"/>
                  <a:gd name="T13" fmla="*/ 32 h 464"/>
                  <a:gd name="T14" fmla="*/ 81 w 387"/>
                  <a:gd name="T15" fmla="*/ 43 h 464"/>
                  <a:gd name="T16" fmla="*/ 86 w 387"/>
                  <a:gd name="T17" fmla="*/ 55 h 464"/>
                  <a:gd name="T18" fmla="*/ 90 w 387"/>
                  <a:gd name="T19" fmla="*/ 68 h 464"/>
                  <a:gd name="T20" fmla="*/ 95 w 387"/>
                  <a:gd name="T21" fmla="*/ 81 h 464"/>
                  <a:gd name="T22" fmla="*/ 97 w 387"/>
                  <a:gd name="T23" fmla="*/ 91 h 464"/>
                  <a:gd name="T24" fmla="*/ 97 w 387"/>
                  <a:gd name="T25" fmla="*/ 100 h 464"/>
                  <a:gd name="T26" fmla="*/ 96 w 387"/>
                  <a:gd name="T27" fmla="*/ 107 h 464"/>
                  <a:gd name="T28" fmla="*/ 95 w 387"/>
                  <a:gd name="T29" fmla="*/ 111 h 464"/>
                  <a:gd name="T30" fmla="*/ 91 w 387"/>
                  <a:gd name="T31" fmla="*/ 115 h 464"/>
                  <a:gd name="T32" fmla="*/ 88 w 387"/>
                  <a:gd name="T33" fmla="*/ 116 h 464"/>
                  <a:gd name="T34" fmla="*/ 83 w 387"/>
                  <a:gd name="T35" fmla="*/ 115 h 464"/>
                  <a:gd name="T36" fmla="*/ 79 w 387"/>
                  <a:gd name="T37" fmla="*/ 113 h 464"/>
                  <a:gd name="T38" fmla="*/ 75 w 387"/>
                  <a:gd name="T39" fmla="*/ 110 h 464"/>
                  <a:gd name="T40" fmla="*/ 71 w 387"/>
                  <a:gd name="T41" fmla="*/ 105 h 464"/>
                  <a:gd name="T42" fmla="*/ 68 w 387"/>
                  <a:gd name="T43" fmla="*/ 102 h 464"/>
                  <a:gd name="T44" fmla="*/ 66 w 387"/>
                  <a:gd name="T45" fmla="*/ 98 h 464"/>
                  <a:gd name="T46" fmla="*/ 64 w 387"/>
                  <a:gd name="T47" fmla="*/ 94 h 464"/>
                  <a:gd name="T48" fmla="*/ 62 w 387"/>
                  <a:gd name="T49" fmla="*/ 90 h 464"/>
                  <a:gd name="T50" fmla="*/ 60 w 387"/>
                  <a:gd name="T51" fmla="*/ 85 h 464"/>
                  <a:gd name="T52" fmla="*/ 56 w 387"/>
                  <a:gd name="T53" fmla="*/ 80 h 464"/>
                  <a:gd name="T54" fmla="*/ 53 w 387"/>
                  <a:gd name="T55" fmla="*/ 76 h 464"/>
                  <a:gd name="T56" fmla="*/ 48 w 387"/>
                  <a:gd name="T57" fmla="*/ 70 h 464"/>
                  <a:gd name="T58" fmla="*/ 44 w 387"/>
                  <a:gd name="T59" fmla="*/ 64 h 464"/>
                  <a:gd name="T60" fmla="*/ 38 w 387"/>
                  <a:gd name="T61" fmla="*/ 59 h 464"/>
                  <a:gd name="T62" fmla="*/ 34 w 387"/>
                  <a:gd name="T63" fmla="*/ 55 h 464"/>
                  <a:gd name="T64" fmla="*/ 29 w 387"/>
                  <a:gd name="T65" fmla="*/ 51 h 464"/>
                  <a:gd name="T66" fmla="*/ 24 w 387"/>
                  <a:gd name="T67" fmla="*/ 48 h 464"/>
                  <a:gd name="T68" fmla="*/ 20 w 387"/>
                  <a:gd name="T69" fmla="*/ 45 h 464"/>
                  <a:gd name="T70" fmla="*/ 15 w 387"/>
                  <a:gd name="T71" fmla="*/ 42 h 464"/>
                  <a:gd name="T72" fmla="*/ 12 w 387"/>
                  <a:gd name="T73" fmla="*/ 40 h 464"/>
                  <a:gd name="T74" fmla="*/ 8 w 387"/>
                  <a:gd name="T75" fmla="*/ 37 h 464"/>
                  <a:gd name="T76" fmla="*/ 6 w 387"/>
                  <a:gd name="T77" fmla="*/ 34 h 464"/>
                  <a:gd name="T78" fmla="*/ 3 w 387"/>
                  <a:gd name="T79" fmla="*/ 29 h 464"/>
                  <a:gd name="T80" fmla="*/ 2 w 387"/>
                  <a:gd name="T81" fmla="*/ 25 h 464"/>
                  <a:gd name="T82" fmla="*/ 1 w 387"/>
                  <a:gd name="T83" fmla="*/ 20 h 464"/>
                  <a:gd name="T84" fmla="*/ 0 w 387"/>
                  <a:gd name="T85" fmla="*/ 15 h 464"/>
                  <a:gd name="T86" fmla="*/ 0 w 387"/>
                  <a:gd name="T87" fmla="*/ 11 h 464"/>
                  <a:gd name="T88" fmla="*/ 0 w 387"/>
                  <a:gd name="T89" fmla="*/ 8 h 464"/>
                  <a:gd name="T90" fmla="*/ 1 w 387"/>
                  <a:gd name="T91" fmla="*/ 6 h 464"/>
                  <a:gd name="T92" fmla="*/ 3 w 387"/>
                  <a:gd name="T93" fmla="*/ 3 h 464"/>
                  <a:gd name="T94" fmla="*/ 6 w 387"/>
                  <a:gd name="T95" fmla="*/ 2 h 464"/>
                  <a:gd name="T96" fmla="*/ 9 w 387"/>
                  <a:gd name="T97" fmla="*/ 1 h 464"/>
                  <a:gd name="T98" fmla="*/ 14 w 387"/>
                  <a:gd name="T99" fmla="*/ 0 h 464"/>
                  <a:gd name="T100" fmla="*/ 18 w 387"/>
                  <a:gd name="T101" fmla="*/ 0 h 46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87"/>
                  <a:gd name="T154" fmla="*/ 0 h 464"/>
                  <a:gd name="T155" fmla="*/ 387 w 387"/>
                  <a:gd name="T156" fmla="*/ 464 h 46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87" h="464">
                    <a:moveTo>
                      <a:pt x="73" y="0"/>
                    </a:moveTo>
                    <a:lnTo>
                      <a:pt x="127" y="4"/>
                    </a:lnTo>
                    <a:lnTo>
                      <a:pt x="175" y="16"/>
                    </a:lnTo>
                    <a:lnTo>
                      <a:pt x="213" y="34"/>
                    </a:lnTo>
                    <a:lnTo>
                      <a:pt x="247" y="60"/>
                    </a:lnTo>
                    <a:lnTo>
                      <a:pt x="276" y="92"/>
                    </a:lnTo>
                    <a:lnTo>
                      <a:pt x="301" y="127"/>
                    </a:lnTo>
                    <a:lnTo>
                      <a:pt x="325" y="171"/>
                    </a:lnTo>
                    <a:lnTo>
                      <a:pt x="343" y="220"/>
                    </a:lnTo>
                    <a:lnTo>
                      <a:pt x="359" y="270"/>
                    </a:lnTo>
                    <a:lnTo>
                      <a:pt x="379" y="324"/>
                    </a:lnTo>
                    <a:lnTo>
                      <a:pt x="387" y="365"/>
                    </a:lnTo>
                    <a:lnTo>
                      <a:pt x="387" y="401"/>
                    </a:lnTo>
                    <a:lnTo>
                      <a:pt x="384" y="429"/>
                    </a:lnTo>
                    <a:lnTo>
                      <a:pt x="379" y="445"/>
                    </a:lnTo>
                    <a:lnTo>
                      <a:pt x="365" y="458"/>
                    </a:lnTo>
                    <a:lnTo>
                      <a:pt x="350" y="464"/>
                    </a:lnTo>
                    <a:lnTo>
                      <a:pt x="333" y="461"/>
                    </a:lnTo>
                    <a:lnTo>
                      <a:pt x="315" y="451"/>
                    </a:lnTo>
                    <a:lnTo>
                      <a:pt x="298" y="438"/>
                    </a:lnTo>
                    <a:lnTo>
                      <a:pt x="283" y="419"/>
                    </a:lnTo>
                    <a:lnTo>
                      <a:pt x="273" y="407"/>
                    </a:lnTo>
                    <a:lnTo>
                      <a:pt x="264" y="391"/>
                    </a:lnTo>
                    <a:lnTo>
                      <a:pt x="257" y="375"/>
                    </a:lnTo>
                    <a:lnTo>
                      <a:pt x="247" y="359"/>
                    </a:lnTo>
                    <a:lnTo>
                      <a:pt x="239" y="340"/>
                    </a:lnTo>
                    <a:lnTo>
                      <a:pt x="225" y="321"/>
                    </a:lnTo>
                    <a:lnTo>
                      <a:pt x="213" y="302"/>
                    </a:lnTo>
                    <a:lnTo>
                      <a:pt x="193" y="279"/>
                    </a:lnTo>
                    <a:lnTo>
                      <a:pt x="175" y="257"/>
                    </a:lnTo>
                    <a:lnTo>
                      <a:pt x="153" y="235"/>
                    </a:lnTo>
                    <a:lnTo>
                      <a:pt x="134" y="220"/>
                    </a:lnTo>
                    <a:lnTo>
                      <a:pt x="114" y="203"/>
                    </a:lnTo>
                    <a:lnTo>
                      <a:pt x="95" y="191"/>
                    </a:lnTo>
                    <a:lnTo>
                      <a:pt x="80" y="181"/>
                    </a:lnTo>
                    <a:lnTo>
                      <a:pt x="60" y="168"/>
                    </a:lnTo>
                    <a:lnTo>
                      <a:pt x="48" y="159"/>
                    </a:lnTo>
                    <a:lnTo>
                      <a:pt x="31" y="146"/>
                    </a:lnTo>
                    <a:lnTo>
                      <a:pt x="22" y="134"/>
                    </a:lnTo>
                    <a:lnTo>
                      <a:pt x="13" y="117"/>
                    </a:lnTo>
                    <a:lnTo>
                      <a:pt x="6" y="98"/>
                    </a:lnTo>
                    <a:lnTo>
                      <a:pt x="3" y="80"/>
                    </a:lnTo>
                    <a:lnTo>
                      <a:pt x="0" y="60"/>
                    </a:lnTo>
                    <a:lnTo>
                      <a:pt x="0" y="44"/>
                    </a:lnTo>
                    <a:lnTo>
                      <a:pt x="0" y="31"/>
                    </a:lnTo>
                    <a:lnTo>
                      <a:pt x="3" y="22"/>
                    </a:lnTo>
                    <a:lnTo>
                      <a:pt x="13" y="12"/>
                    </a:lnTo>
                    <a:lnTo>
                      <a:pt x="22" y="6"/>
                    </a:lnTo>
                    <a:lnTo>
                      <a:pt x="35" y="4"/>
                    </a:lnTo>
                    <a:lnTo>
                      <a:pt x="54" y="0"/>
                    </a:lnTo>
                    <a:lnTo>
                      <a:pt x="73" y="0"/>
                    </a:lnTo>
                    <a:close/>
                  </a:path>
                </a:pathLst>
              </a:custGeom>
              <a:solidFill>
                <a:srgbClr val="E352D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31" name="Freeform 1523">
                <a:extLst>
                  <a:ext uri="{FF2B5EF4-FFF2-40B4-BE49-F238E27FC236}">
                    <a16:creationId xmlns:a16="http://schemas.microsoft.com/office/drawing/2014/main" id="{21B886C2-CDDD-43FF-8745-867736626324}"/>
                  </a:ext>
                </a:extLst>
              </p:cNvPr>
              <p:cNvSpPr>
                <a:spLocks noEditPoints="1"/>
              </p:cNvSpPr>
              <p:nvPr/>
            </p:nvSpPr>
            <p:spPr bwMode="auto">
              <a:xfrm>
                <a:off x="2339" y="1954"/>
                <a:ext cx="101" cy="121"/>
              </a:xfrm>
              <a:custGeom>
                <a:avLst/>
                <a:gdLst>
                  <a:gd name="T0" fmla="*/ 34 w 407"/>
                  <a:gd name="T1" fmla="*/ 1 h 484"/>
                  <a:gd name="T2" fmla="*/ 46 w 407"/>
                  <a:gd name="T3" fmla="*/ 4 h 484"/>
                  <a:gd name="T4" fmla="*/ 45 w 407"/>
                  <a:gd name="T5" fmla="*/ 9 h 484"/>
                  <a:gd name="T6" fmla="*/ 65 w 407"/>
                  <a:gd name="T7" fmla="*/ 16 h 484"/>
                  <a:gd name="T8" fmla="*/ 65 w 407"/>
                  <a:gd name="T9" fmla="*/ 16 h 484"/>
                  <a:gd name="T10" fmla="*/ 73 w 407"/>
                  <a:gd name="T11" fmla="*/ 24 h 484"/>
                  <a:gd name="T12" fmla="*/ 79 w 407"/>
                  <a:gd name="T13" fmla="*/ 33 h 484"/>
                  <a:gd name="T14" fmla="*/ 75 w 407"/>
                  <a:gd name="T15" fmla="*/ 36 h 484"/>
                  <a:gd name="T16" fmla="*/ 90 w 407"/>
                  <a:gd name="T17" fmla="*/ 56 h 484"/>
                  <a:gd name="T18" fmla="*/ 90 w 407"/>
                  <a:gd name="T19" fmla="*/ 56 h 484"/>
                  <a:gd name="T20" fmla="*/ 89 w 407"/>
                  <a:gd name="T21" fmla="*/ 71 h 484"/>
                  <a:gd name="T22" fmla="*/ 99 w 407"/>
                  <a:gd name="T23" fmla="*/ 83 h 484"/>
                  <a:gd name="T24" fmla="*/ 94 w 407"/>
                  <a:gd name="T25" fmla="*/ 84 h 484"/>
                  <a:gd name="T26" fmla="*/ 101 w 407"/>
                  <a:gd name="T27" fmla="*/ 103 h 484"/>
                  <a:gd name="T28" fmla="*/ 101 w 407"/>
                  <a:gd name="T29" fmla="*/ 103 h 484"/>
                  <a:gd name="T30" fmla="*/ 100 w 407"/>
                  <a:gd name="T31" fmla="*/ 111 h 484"/>
                  <a:gd name="T32" fmla="*/ 99 w 407"/>
                  <a:gd name="T33" fmla="*/ 115 h 484"/>
                  <a:gd name="T34" fmla="*/ 95 w 407"/>
                  <a:gd name="T35" fmla="*/ 112 h 484"/>
                  <a:gd name="T36" fmla="*/ 90 w 407"/>
                  <a:gd name="T37" fmla="*/ 121 h 484"/>
                  <a:gd name="T38" fmla="*/ 90 w 407"/>
                  <a:gd name="T39" fmla="*/ 121 h 484"/>
                  <a:gd name="T40" fmla="*/ 84 w 407"/>
                  <a:gd name="T41" fmla="*/ 120 h 484"/>
                  <a:gd name="T42" fmla="*/ 79 w 407"/>
                  <a:gd name="T43" fmla="*/ 118 h 484"/>
                  <a:gd name="T44" fmla="*/ 82 w 407"/>
                  <a:gd name="T45" fmla="*/ 114 h 484"/>
                  <a:gd name="T46" fmla="*/ 71 w 407"/>
                  <a:gd name="T47" fmla="*/ 109 h 484"/>
                  <a:gd name="T48" fmla="*/ 71 w 407"/>
                  <a:gd name="T49" fmla="*/ 109 h 484"/>
                  <a:gd name="T50" fmla="*/ 68 w 407"/>
                  <a:gd name="T51" fmla="*/ 106 h 484"/>
                  <a:gd name="T52" fmla="*/ 66 w 407"/>
                  <a:gd name="T53" fmla="*/ 102 h 484"/>
                  <a:gd name="T54" fmla="*/ 70 w 407"/>
                  <a:gd name="T55" fmla="*/ 99 h 484"/>
                  <a:gd name="T56" fmla="*/ 62 w 407"/>
                  <a:gd name="T57" fmla="*/ 94 h 484"/>
                  <a:gd name="T58" fmla="*/ 62 w 407"/>
                  <a:gd name="T59" fmla="*/ 94 h 484"/>
                  <a:gd name="T60" fmla="*/ 64 w 407"/>
                  <a:gd name="T61" fmla="*/ 86 h 484"/>
                  <a:gd name="T62" fmla="*/ 57 w 407"/>
                  <a:gd name="T63" fmla="*/ 84 h 484"/>
                  <a:gd name="T64" fmla="*/ 60 w 407"/>
                  <a:gd name="T65" fmla="*/ 82 h 484"/>
                  <a:gd name="T66" fmla="*/ 49 w 407"/>
                  <a:gd name="T67" fmla="*/ 74 h 484"/>
                  <a:gd name="T68" fmla="*/ 49 w 407"/>
                  <a:gd name="T69" fmla="*/ 74 h 484"/>
                  <a:gd name="T70" fmla="*/ 42 w 407"/>
                  <a:gd name="T71" fmla="*/ 60 h 484"/>
                  <a:gd name="T72" fmla="*/ 39 w 407"/>
                  <a:gd name="T73" fmla="*/ 63 h 484"/>
                  <a:gd name="T74" fmla="*/ 37 w 407"/>
                  <a:gd name="T75" fmla="*/ 56 h 484"/>
                  <a:gd name="T76" fmla="*/ 25 w 407"/>
                  <a:gd name="T77" fmla="*/ 52 h 484"/>
                  <a:gd name="T78" fmla="*/ 27 w 407"/>
                  <a:gd name="T79" fmla="*/ 48 h 484"/>
                  <a:gd name="T80" fmla="*/ 21 w 407"/>
                  <a:gd name="T81" fmla="*/ 50 h 484"/>
                  <a:gd name="T82" fmla="*/ 16 w 407"/>
                  <a:gd name="T83" fmla="*/ 47 h 484"/>
                  <a:gd name="T84" fmla="*/ 19 w 407"/>
                  <a:gd name="T85" fmla="*/ 43 h 484"/>
                  <a:gd name="T86" fmla="*/ 9 w 407"/>
                  <a:gd name="T87" fmla="*/ 41 h 484"/>
                  <a:gd name="T88" fmla="*/ 9 w 407"/>
                  <a:gd name="T89" fmla="*/ 41 h 484"/>
                  <a:gd name="T90" fmla="*/ 6 w 407"/>
                  <a:gd name="T91" fmla="*/ 37 h 484"/>
                  <a:gd name="T92" fmla="*/ 4 w 407"/>
                  <a:gd name="T93" fmla="*/ 33 h 484"/>
                  <a:gd name="T94" fmla="*/ 8 w 407"/>
                  <a:gd name="T95" fmla="*/ 31 h 484"/>
                  <a:gd name="T96" fmla="*/ 1 w 407"/>
                  <a:gd name="T97" fmla="*/ 23 h 484"/>
                  <a:gd name="T98" fmla="*/ 1 w 407"/>
                  <a:gd name="T99" fmla="*/ 23 h 484"/>
                  <a:gd name="T100" fmla="*/ 5 w 407"/>
                  <a:gd name="T101" fmla="*/ 14 h 484"/>
                  <a:gd name="T102" fmla="*/ 0 w 407"/>
                  <a:gd name="T103" fmla="*/ 10 h 484"/>
                  <a:gd name="T104" fmla="*/ 5 w 407"/>
                  <a:gd name="T105" fmla="*/ 11 h 484"/>
                  <a:gd name="T106" fmla="*/ 4 w 407"/>
                  <a:gd name="T107" fmla="*/ 4 h 484"/>
                  <a:gd name="T108" fmla="*/ 4 w 407"/>
                  <a:gd name="T109" fmla="*/ 4 h 484"/>
                  <a:gd name="T110" fmla="*/ 7 w 407"/>
                  <a:gd name="T111" fmla="*/ 2 h 484"/>
                  <a:gd name="T112" fmla="*/ 10 w 407"/>
                  <a:gd name="T113" fmla="*/ 1 h 484"/>
                  <a:gd name="T114" fmla="*/ 12 w 407"/>
                  <a:gd name="T115" fmla="*/ 6 h 484"/>
                  <a:gd name="T116" fmla="*/ 21 w 407"/>
                  <a:gd name="T117" fmla="*/ 0 h 48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407"/>
                  <a:gd name="T178" fmla="*/ 0 h 484"/>
                  <a:gd name="T179" fmla="*/ 407 w 407"/>
                  <a:gd name="T180" fmla="*/ 484 h 48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407" h="484">
                    <a:moveTo>
                      <a:pt x="83" y="0"/>
                    </a:moveTo>
                    <a:lnTo>
                      <a:pt x="137" y="4"/>
                    </a:lnTo>
                    <a:lnTo>
                      <a:pt x="136" y="22"/>
                    </a:lnTo>
                    <a:lnTo>
                      <a:pt x="82" y="19"/>
                    </a:lnTo>
                    <a:lnTo>
                      <a:pt x="83" y="0"/>
                    </a:lnTo>
                    <a:close/>
                    <a:moveTo>
                      <a:pt x="137" y="4"/>
                    </a:moveTo>
                    <a:lnTo>
                      <a:pt x="138" y="4"/>
                    </a:lnTo>
                    <a:lnTo>
                      <a:pt x="139" y="4"/>
                    </a:lnTo>
                    <a:lnTo>
                      <a:pt x="137" y="14"/>
                    </a:lnTo>
                    <a:lnTo>
                      <a:pt x="137" y="4"/>
                    </a:lnTo>
                    <a:close/>
                    <a:moveTo>
                      <a:pt x="139" y="4"/>
                    </a:moveTo>
                    <a:lnTo>
                      <a:pt x="187" y="17"/>
                    </a:lnTo>
                    <a:lnTo>
                      <a:pt x="182" y="35"/>
                    </a:lnTo>
                    <a:lnTo>
                      <a:pt x="135" y="22"/>
                    </a:lnTo>
                    <a:lnTo>
                      <a:pt x="139" y="4"/>
                    </a:lnTo>
                    <a:close/>
                    <a:moveTo>
                      <a:pt x="187" y="17"/>
                    </a:moveTo>
                    <a:lnTo>
                      <a:pt x="188" y="17"/>
                    </a:lnTo>
                    <a:lnTo>
                      <a:pt x="189" y="17"/>
                    </a:lnTo>
                    <a:lnTo>
                      <a:pt x="185" y="26"/>
                    </a:lnTo>
                    <a:lnTo>
                      <a:pt x="187" y="17"/>
                    </a:lnTo>
                    <a:close/>
                    <a:moveTo>
                      <a:pt x="189" y="17"/>
                    </a:moveTo>
                    <a:lnTo>
                      <a:pt x="228" y="37"/>
                    </a:lnTo>
                    <a:lnTo>
                      <a:pt x="219" y="53"/>
                    </a:lnTo>
                    <a:lnTo>
                      <a:pt x="180" y="35"/>
                    </a:lnTo>
                    <a:lnTo>
                      <a:pt x="189" y="17"/>
                    </a:lnTo>
                    <a:close/>
                    <a:moveTo>
                      <a:pt x="228" y="37"/>
                    </a:moveTo>
                    <a:lnTo>
                      <a:pt x="228" y="37"/>
                    </a:lnTo>
                    <a:lnTo>
                      <a:pt x="229" y="37"/>
                    </a:lnTo>
                    <a:lnTo>
                      <a:pt x="223" y="44"/>
                    </a:lnTo>
                    <a:lnTo>
                      <a:pt x="228" y="37"/>
                    </a:lnTo>
                    <a:close/>
                    <a:moveTo>
                      <a:pt x="229" y="37"/>
                    </a:moveTo>
                    <a:lnTo>
                      <a:pt x="263" y="62"/>
                    </a:lnTo>
                    <a:lnTo>
                      <a:pt x="252" y="78"/>
                    </a:lnTo>
                    <a:lnTo>
                      <a:pt x="218" y="52"/>
                    </a:lnTo>
                    <a:lnTo>
                      <a:pt x="229" y="37"/>
                    </a:lnTo>
                    <a:close/>
                    <a:moveTo>
                      <a:pt x="263" y="62"/>
                    </a:moveTo>
                    <a:lnTo>
                      <a:pt x="264" y="63"/>
                    </a:lnTo>
                    <a:lnTo>
                      <a:pt x="265" y="64"/>
                    </a:lnTo>
                    <a:lnTo>
                      <a:pt x="257" y="70"/>
                    </a:lnTo>
                    <a:lnTo>
                      <a:pt x="263" y="62"/>
                    </a:lnTo>
                    <a:close/>
                    <a:moveTo>
                      <a:pt x="265" y="64"/>
                    </a:moveTo>
                    <a:lnTo>
                      <a:pt x="294" y="95"/>
                    </a:lnTo>
                    <a:lnTo>
                      <a:pt x="279" y="108"/>
                    </a:lnTo>
                    <a:lnTo>
                      <a:pt x="251" y="76"/>
                    </a:lnTo>
                    <a:lnTo>
                      <a:pt x="265" y="64"/>
                    </a:lnTo>
                    <a:close/>
                    <a:moveTo>
                      <a:pt x="294" y="95"/>
                    </a:moveTo>
                    <a:lnTo>
                      <a:pt x="294" y="96"/>
                    </a:lnTo>
                    <a:lnTo>
                      <a:pt x="286" y="102"/>
                    </a:lnTo>
                    <a:lnTo>
                      <a:pt x="294" y="95"/>
                    </a:lnTo>
                    <a:close/>
                    <a:moveTo>
                      <a:pt x="294" y="96"/>
                    </a:moveTo>
                    <a:lnTo>
                      <a:pt x="319" y="132"/>
                    </a:lnTo>
                    <a:lnTo>
                      <a:pt x="304" y="143"/>
                    </a:lnTo>
                    <a:lnTo>
                      <a:pt x="278" y="107"/>
                    </a:lnTo>
                    <a:lnTo>
                      <a:pt x="294" y="96"/>
                    </a:lnTo>
                    <a:close/>
                    <a:moveTo>
                      <a:pt x="319" y="132"/>
                    </a:moveTo>
                    <a:lnTo>
                      <a:pt x="320" y="133"/>
                    </a:lnTo>
                    <a:lnTo>
                      <a:pt x="311" y="137"/>
                    </a:lnTo>
                    <a:lnTo>
                      <a:pt x="319" y="132"/>
                    </a:lnTo>
                    <a:close/>
                    <a:moveTo>
                      <a:pt x="320" y="133"/>
                    </a:moveTo>
                    <a:lnTo>
                      <a:pt x="342" y="177"/>
                    </a:lnTo>
                    <a:lnTo>
                      <a:pt x="326" y="186"/>
                    </a:lnTo>
                    <a:lnTo>
                      <a:pt x="304" y="142"/>
                    </a:lnTo>
                    <a:lnTo>
                      <a:pt x="320" y="133"/>
                    </a:lnTo>
                    <a:close/>
                    <a:moveTo>
                      <a:pt x="342" y="177"/>
                    </a:moveTo>
                    <a:lnTo>
                      <a:pt x="342" y="178"/>
                    </a:lnTo>
                    <a:lnTo>
                      <a:pt x="343" y="178"/>
                    </a:lnTo>
                    <a:lnTo>
                      <a:pt x="335" y="181"/>
                    </a:lnTo>
                    <a:lnTo>
                      <a:pt x="342" y="177"/>
                    </a:lnTo>
                    <a:close/>
                    <a:moveTo>
                      <a:pt x="343" y="178"/>
                    </a:moveTo>
                    <a:lnTo>
                      <a:pt x="362" y="225"/>
                    </a:lnTo>
                    <a:lnTo>
                      <a:pt x="344" y="233"/>
                    </a:lnTo>
                    <a:lnTo>
                      <a:pt x="326" y="186"/>
                    </a:lnTo>
                    <a:lnTo>
                      <a:pt x="343" y="178"/>
                    </a:lnTo>
                    <a:close/>
                    <a:moveTo>
                      <a:pt x="362" y="225"/>
                    </a:moveTo>
                    <a:lnTo>
                      <a:pt x="362" y="226"/>
                    </a:lnTo>
                    <a:lnTo>
                      <a:pt x="353" y="230"/>
                    </a:lnTo>
                    <a:lnTo>
                      <a:pt x="362" y="225"/>
                    </a:lnTo>
                    <a:close/>
                    <a:moveTo>
                      <a:pt x="362" y="226"/>
                    </a:moveTo>
                    <a:lnTo>
                      <a:pt x="378" y="277"/>
                    </a:lnTo>
                    <a:lnTo>
                      <a:pt x="360" y="283"/>
                    </a:lnTo>
                    <a:lnTo>
                      <a:pt x="344" y="232"/>
                    </a:lnTo>
                    <a:lnTo>
                      <a:pt x="362" y="226"/>
                    </a:lnTo>
                    <a:close/>
                    <a:moveTo>
                      <a:pt x="360" y="284"/>
                    </a:moveTo>
                    <a:lnTo>
                      <a:pt x="360" y="283"/>
                    </a:lnTo>
                    <a:lnTo>
                      <a:pt x="369" y="280"/>
                    </a:lnTo>
                    <a:lnTo>
                      <a:pt x="360" y="284"/>
                    </a:lnTo>
                    <a:close/>
                    <a:moveTo>
                      <a:pt x="378" y="277"/>
                    </a:moveTo>
                    <a:lnTo>
                      <a:pt x="397" y="331"/>
                    </a:lnTo>
                    <a:lnTo>
                      <a:pt x="379" y="338"/>
                    </a:lnTo>
                    <a:lnTo>
                      <a:pt x="360" y="284"/>
                    </a:lnTo>
                    <a:lnTo>
                      <a:pt x="378" y="277"/>
                    </a:lnTo>
                    <a:close/>
                    <a:moveTo>
                      <a:pt x="397" y="331"/>
                    </a:moveTo>
                    <a:lnTo>
                      <a:pt x="397" y="331"/>
                    </a:lnTo>
                    <a:lnTo>
                      <a:pt x="397" y="332"/>
                    </a:lnTo>
                    <a:lnTo>
                      <a:pt x="389" y="334"/>
                    </a:lnTo>
                    <a:lnTo>
                      <a:pt x="397" y="331"/>
                    </a:lnTo>
                    <a:close/>
                    <a:moveTo>
                      <a:pt x="397" y="332"/>
                    </a:moveTo>
                    <a:lnTo>
                      <a:pt x="407" y="373"/>
                    </a:lnTo>
                    <a:lnTo>
                      <a:pt x="389" y="377"/>
                    </a:lnTo>
                    <a:lnTo>
                      <a:pt x="379" y="337"/>
                    </a:lnTo>
                    <a:lnTo>
                      <a:pt x="397" y="332"/>
                    </a:lnTo>
                    <a:close/>
                    <a:moveTo>
                      <a:pt x="407" y="373"/>
                    </a:moveTo>
                    <a:lnTo>
                      <a:pt x="407" y="374"/>
                    </a:lnTo>
                    <a:lnTo>
                      <a:pt x="407" y="375"/>
                    </a:lnTo>
                    <a:lnTo>
                      <a:pt x="397" y="375"/>
                    </a:lnTo>
                    <a:lnTo>
                      <a:pt x="407" y="373"/>
                    </a:lnTo>
                    <a:close/>
                    <a:moveTo>
                      <a:pt x="407" y="375"/>
                    </a:moveTo>
                    <a:lnTo>
                      <a:pt x="407" y="411"/>
                    </a:lnTo>
                    <a:lnTo>
                      <a:pt x="389" y="411"/>
                    </a:lnTo>
                    <a:lnTo>
                      <a:pt x="389" y="375"/>
                    </a:lnTo>
                    <a:lnTo>
                      <a:pt x="407" y="375"/>
                    </a:lnTo>
                    <a:close/>
                    <a:moveTo>
                      <a:pt x="407" y="411"/>
                    </a:moveTo>
                    <a:lnTo>
                      <a:pt x="407" y="411"/>
                    </a:lnTo>
                    <a:lnTo>
                      <a:pt x="407" y="412"/>
                    </a:lnTo>
                    <a:lnTo>
                      <a:pt x="397" y="411"/>
                    </a:lnTo>
                    <a:lnTo>
                      <a:pt x="407" y="411"/>
                    </a:lnTo>
                    <a:close/>
                    <a:moveTo>
                      <a:pt x="407" y="412"/>
                    </a:moveTo>
                    <a:lnTo>
                      <a:pt x="404" y="440"/>
                    </a:lnTo>
                    <a:lnTo>
                      <a:pt x="385" y="438"/>
                    </a:lnTo>
                    <a:lnTo>
                      <a:pt x="389" y="409"/>
                    </a:lnTo>
                    <a:lnTo>
                      <a:pt x="407" y="412"/>
                    </a:lnTo>
                    <a:close/>
                    <a:moveTo>
                      <a:pt x="404" y="440"/>
                    </a:moveTo>
                    <a:lnTo>
                      <a:pt x="404" y="441"/>
                    </a:lnTo>
                    <a:lnTo>
                      <a:pt x="403" y="443"/>
                    </a:lnTo>
                    <a:lnTo>
                      <a:pt x="394" y="439"/>
                    </a:lnTo>
                    <a:lnTo>
                      <a:pt x="404" y="440"/>
                    </a:lnTo>
                    <a:close/>
                    <a:moveTo>
                      <a:pt x="403" y="443"/>
                    </a:moveTo>
                    <a:lnTo>
                      <a:pt x="397" y="458"/>
                    </a:lnTo>
                    <a:lnTo>
                      <a:pt x="380" y="451"/>
                    </a:lnTo>
                    <a:lnTo>
                      <a:pt x="385" y="436"/>
                    </a:lnTo>
                    <a:lnTo>
                      <a:pt x="403" y="443"/>
                    </a:lnTo>
                    <a:close/>
                    <a:moveTo>
                      <a:pt x="397" y="458"/>
                    </a:moveTo>
                    <a:lnTo>
                      <a:pt x="396" y="460"/>
                    </a:lnTo>
                    <a:lnTo>
                      <a:pt x="395" y="461"/>
                    </a:lnTo>
                    <a:lnTo>
                      <a:pt x="389" y="455"/>
                    </a:lnTo>
                    <a:lnTo>
                      <a:pt x="397" y="458"/>
                    </a:lnTo>
                    <a:close/>
                    <a:moveTo>
                      <a:pt x="395" y="461"/>
                    </a:moveTo>
                    <a:lnTo>
                      <a:pt x="382" y="474"/>
                    </a:lnTo>
                    <a:lnTo>
                      <a:pt x="369" y="461"/>
                    </a:lnTo>
                    <a:lnTo>
                      <a:pt x="381" y="448"/>
                    </a:lnTo>
                    <a:lnTo>
                      <a:pt x="395" y="461"/>
                    </a:lnTo>
                    <a:close/>
                    <a:moveTo>
                      <a:pt x="382" y="474"/>
                    </a:moveTo>
                    <a:lnTo>
                      <a:pt x="381" y="476"/>
                    </a:lnTo>
                    <a:lnTo>
                      <a:pt x="379" y="477"/>
                    </a:lnTo>
                    <a:lnTo>
                      <a:pt x="375" y="468"/>
                    </a:lnTo>
                    <a:lnTo>
                      <a:pt x="382" y="474"/>
                    </a:lnTo>
                    <a:close/>
                    <a:moveTo>
                      <a:pt x="379" y="477"/>
                    </a:moveTo>
                    <a:lnTo>
                      <a:pt x="363" y="483"/>
                    </a:lnTo>
                    <a:lnTo>
                      <a:pt x="355" y="465"/>
                    </a:lnTo>
                    <a:lnTo>
                      <a:pt x="372" y="459"/>
                    </a:lnTo>
                    <a:lnTo>
                      <a:pt x="379" y="477"/>
                    </a:lnTo>
                    <a:close/>
                    <a:moveTo>
                      <a:pt x="363" y="483"/>
                    </a:moveTo>
                    <a:lnTo>
                      <a:pt x="360" y="484"/>
                    </a:lnTo>
                    <a:lnTo>
                      <a:pt x="358" y="483"/>
                    </a:lnTo>
                    <a:lnTo>
                      <a:pt x="360" y="474"/>
                    </a:lnTo>
                    <a:lnTo>
                      <a:pt x="363" y="483"/>
                    </a:lnTo>
                    <a:close/>
                    <a:moveTo>
                      <a:pt x="358" y="483"/>
                    </a:moveTo>
                    <a:lnTo>
                      <a:pt x="341" y="480"/>
                    </a:lnTo>
                    <a:lnTo>
                      <a:pt x="346" y="461"/>
                    </a:lnTo>
                    <a:lnTo>
                      <a:pt x="361" y="465"/>
                    </a:lnTo>
                    <a:lnTo>
                      <a:pt x="358" y="483"/>
                    </a:lnTo>
                    <a:close/>
                    <a:moveTo>
                      <a:pt x="341" y="480"/>
                    </a:moveTo>
                    <a:lnTo>
                      <a:pt x="340" y="480"/>
                    </a:lnTo>
                    <a:lnTo>
                      <a:pt x="339" y="479"/>
                    </a:lnTo>
                    <a:lnTo>
                      <a:pt x="343" y="471"/>
                    </a:lnTo>
                    <a:lnTo>
                      <a:pt x="341" y="480"/>
                    </a:lnTo>
                    <a:close/>
                    <a:moveTo>
                      <a:pt x="339" y="479"/>
                    </a:moveTo>
                    <a:lnTo>
                      <a:pt x="320" y="470"/>
                    </a:lnTo>
                    <a:lnTo>
                      <a:pt x="329" y="452"/>
                    </a:lnTo>
                    <a:lnTo>
                      <a:pt x="348" y="462"/>
                    </a:lnTo>
                    <a:lnTo>
                      <a:pt x="339" y="479"/>
                    </a:lnTo>
                    <a:close/>
                    <a:moveTo>
                      <a:pt x="320" y="470"/>
                    </a:moveTo>
                    <a:lnTo>
                      <a:pt x="319" y="469"/>
                    </a:lnTo>
                    <a:lnTo>
                      <a:pt x="318" y="469"/>
                    </a:lnTo>
                    <a:lnTo>
                      <a:pt x="325" y="461"/>
                    </a:lnTo>
                    <a:lnTo>
                      <a:pt x="320" y="470"/>
                    </a:lnTo>
                    <a:close/>
                    <a:moveTo>
                      <a:pt x="318" y="469"/>
                    </a:moveTo>
                    <a:lnTo>
                      <a:pt x="303" y="456"/>
                    </a:lnTo>
                    <a:lnTo>
                      <a:pt x="315" y="441"/>
                    </a:lnTo>
                    <a:lnTo>
                      <a:pt x="330" y="454"/>
                    </a:lnTo>
                    <a:lnTo>
                      <a:pt x="318" y="469"/>
                    </a:lnTo>
                    <a:close/>
                    <a:moveTo>
                      <a:pt x="303" y="456"/>
                    </a:moveTo>
                    <a:lnTo>
                      <a:pt x="301" y="456"/>
                    </a:lnTo>
                    <a:lnTo>
                      <a:pt x="301" y="455"/>
                    </a:lnTo>
                    <a:lnTo>
                      <a:pt x="308" y="448"/>
                    </a:lnTo>
                    <a:lnTo>
                      <a:pt x="303" y="456"/>
                    </a:lnTo>
                    <a:close/>
                    <a:moveTo>
                      <a:pt x="301" y="455"/>
                    </a:moveTo>
                    <a:lnTo>
                      <a:pt x="285" y="436"/>
                    </a:lnTo>
                    <a:lnTo>
                      <a:pt x="300" y="424"/>
                    </a:lnTo>
                    <a:lnTo>
                      <a:pt x="316" y="443"/>
                    </a:lnTo>
                    <a:lnTo>
                      <a:pt x="301" y="455"/>
                    </a:lnTo>
                    <a:close/>
                    <a:moveTo>
                      <a:pt x="285" y="436"/>
                    </a:moveTo>
                    <a:lnTo>
                      <a:pt x="286" y="436"/>
                    </a:lnTo>
                    <a:lnTo>
                      <a:pt x="285" y="435"/>
                    </a:lnTo>
                    <a:lnTo>
                      <a:pt x="293" y="429"/>
                    </a:lnTo>
                    <a:lnTo>
                      <a:pt x="285" y="436"/>
                    </a:lnTo>
                    <a:close/>
                    <a:moveTo>
                      <a:pt x="285" y="435"/>
                    </a:moveTo>
                    <a:lnTo>
                      <a:pt x="276" y="423"/>
                    </a:lnTo>
                    <a:lnTo>
                      <a:pt x="290" y="411"/>
                    </a:lnTo>
                    <a:lnTo>
                      <a:pt x="300" y="424"/>
                    </a:lnTo>
                    <a:lnTo>
                      <a:pt x="285" y="435"/>
                    </a:lnTo>
                    <a:close/>
                    <a:moveTo>
                      <a:pt x="276" y="423"/>
                    </a:moveTo>
                    <a:lnTo>
                      <a:pt x="275" y="422"/>
                    </a:lnTo>
                    <a:lnTo>
                      <a:pt x="283" y="417"/>
                    </a:lnTo>
                    <a:lnTo>
                      <a:pt x="276" y="423"/>
                    </a:lnTo>
                    <a:close/>
                    <a:moveTo>
                      <a:pt x="275" y="422"/>
                    </a:moveTo>
                    <a:lnTo>
                      <a:pt x="265" y="406"/>
                    </a:lnTo>
                    <a:lnTo>
                      <a:pt x="282" y="396"/>
                    </a:lnTo>
                    <a:lnTo>
                      <a:pt x="292" y="412"/>
                    </a:lnTo>
                    <a:lnTo>
                      <a:pt x="275" y="422"/>
                    </a:lnTo>
                    <a:close/>
                    <a:moveTo>
                      <a:pt x="265" y="406"/>
                    </a:moveTo>
                    <a:lnTo>
                      <a:pt x="265" y="405"/>
                    </a:lnTo>
                    <a:lnTo>
                      <a:pt x="265" y="404"/>
                    </a:lnTo>
                    <a:lnTo>
                      <a:pt x="274" y="401"/>
                    </a:lnTo>
                    <a:lnTo>
                      <a:pt x="265" y="406"/>
                    </a:lnTo>
                    <a:close/>
                    <a:moveTo>
                      <a:pt x="265" y="404"/>
                    </a:moveTo>
                    <a:lnTo>
                      <a:pt x="258" y="388"/>
                    </a:lnTo>
                    <a:lnTo>
                      <a:pt x="276" y="382"/>
                    </a:lnTo>
                    <a:lnTo>
                      <a:pt x="283" y="397"/>
                    </a:lnTo>
                    <a:lnTo>
                      <a:pt x="265" y="404"/>
                    </a:lnTo>
                    <a:close/>
                    <a:moveTo>
                      <a:pt x="275" y="380"/>
                    </a:moveTo>
                    <a:lnTo>
                      <a:pt x="276" y="381"/>
                    </a:lnTo>
                    <a:lnTo>
                      <a:pt x="276" y="382"/>
                    </a:lnTo>
                    <a:lnTo>
                      <a:pt x="267" y="385"/>
                    </a:lnTo>
                    <a:lnTo>
                      <a:pt x="275" y="380"/>
                    </a:lnTo>
                    <a:close/>
                    <a:moveTo>
                      <a:pt x="260" y="390"/>
                    </a:moveTo>
                    <a:lnTo>
                      <a:pt x="250" y="374"/>
                    </a:lnTo>
                    <a:lnTo>
                      <a:pt x="266" y="364"/>
                    </a:lnTo>
                    <a:lnTo>
                      <a:pt x="275" y="380"/>
                    </a:lnTo>
                    <a:lnTo>
                      <a:pt x="260" y="390"/>
                    </a:lnTo>
                    <a:close/>
                    <a:moveTo>
                      <a:pt x="250" y="374"/>
                    </a:moveTo>
                    <a:lnTo>
                      <a:pt x="250" y="374"/>
                    </a:lnTo>
                    <a:lnTo>
                      <a:pt x="250" y="373"/>
                    </a:lnTo>
                    <a:lnTo>
                      <a:pt x="257" y="369"/>
                    </a:lnTo>
                    <a:lnTo>
                      <a:pt x="250" y="374"/>
                    </a:lnTo>
                    <a:close/>
                    <a:moveTo>
                      <a:pt x="250" y="373"/>
                    </a:moveTo>
                    <a:lnTo>
                      <a:pt x="240" y="354"/>
                    </a:lnTo>
                    <a:lnTo>
                      <a:pt x="256" y="345"/>
                    </a:lnTo>
                    <a:lnTo>
                      <a:pt x="266" y="365"/>
                    </a:lnTo>
                    <a:lnTo>
                      <a:pt x="250" y="373"/>
                    </a:lnTo>
                    <a:close/>
                    <a:moveTo>
                      <a:pt x="256" y="344"/>
                    </a:moveTo>
                    <a:lnTo>
                      <a:pt x="256" y="345"/>
                    </a:lnTo>
                    <a:lnTo>
                      <a:pt x="249" y="350"/>
                    </a:lnTo>
                    <a:lnTo>
                      <a:pt x="256" y="344"/>
                    </a:lnTo>
                    <a:close/>
                    <a:moveTo>
                      <a:pt x="241" y="355"/>
                    </a:moveTo>
                    <a:lnTo>
                      <a:pt x="228" y="337"/>
                    </a:lnTo>
                    <a:lnTo>
                      <a:pt x="243" y="326"/>
                    </a:lnTo>
                    <a:lnTo>
                      <a:pt x="256" y="344"/>
                    </a:lnTo>
                    <a:lnTo>
                      <a:pt x="241" y="355"/>
                    </a:lnTo>
                    <a:close/>
                    <a:moveTo>
                      <a:pt x="228" y="337"/>
                    </a:moveTo>
                    <a:lnTo>
                      <a:pt x="266" y="393"/>
                    </a:lnTo>
                    <a:lnTo>
                      <a:pt x="228" y="337"/>
                    </a:lnTo>
                    <a:lnTo>
                      <a:pt x="235" y="331"/>
                    </a:lnTo>
                    <a:lnTo>
                      <a:pt x="228" y="337"/>
                    </a:lnTo>
                    <a:close/>
                    <a:moveTo>
                      <a:pt x="228" y="337"/>
                    </a:moveTo>
                    <a:lnTo>
                      <a:pt x="214" y="317"/>
                    </a:lnTo>
                    <a:lnTo>
                      <a:pt x="231" y="307"/>
                    </a:lnTo>
                    <a:lnTo>
                      <a:pt x="243" y="326"/>
                    </a:lnTo>
                    <a:lnTo>
                      <a:pt x="228" y="337"/>
                    </a:lnTo>
                    <a:close/>
                    <a:moveTo>
                      <a:pt x="230" y="306"/>
                    </a:moveTo>
                    <a:lnTo>
                      <a:pt x="231" y="306"/>
                    </a:lnTo>
                    <a:lnTo>
                      <a:pt x="231" y="307"/>
                    </a:lnTo>
                    <a:lnTo>
                      <a:pt x="223" y="312"/>
                    </a:lnTo>
                    <a:lnTo>
                      <a:pt x="230" y="306"/>
                    </a:lnTo>
                    <a:close/>
                    <a:moveTo>
                      <a:pt x="215" y="318"/>
                    </a:moveTo>
                    <a:lnTo>
                      <a:pt x="197" y="296"/>
                    </a:lnTo>
                    <a:lnTo>
                      <a:pt x="211" y="284"/>
                    </a:lnTo>
                    <a:lnTo>
                      <a:pt x="230" y="306"/>
                    </a:lnTo>
                    <a:lnTo>
                      <a:pt x="215" y="318"/>
                    </a:lnTo>
                    <a:close/>
                    <a:moveTo>
                      <a:pt x="197" y="296"/>
                    </a:moveTo>
                    <a:lnTo>
                      <a:pt x="178" y="274"/>
                    </a:lnTo>
                    <a:lnTo>
                      <a:pt x="192" y="262"/>
                    </a:lnTo>
                    <a:lnTo>
                      <a:pt x="211" y="284"/>
                    </a:lnTo>
                    <a:lnTo>
                      <a:pt x="197" y="296"/>
                    </a:lnTo>
                    <a:close/>
                    <a:moveTo>
                      <a:pt x="191" y="261"/>
                    </a:moveTo>
                    <a:lnTo>
                      <a:pt x="191" y="261"/>
                    </a:lnTo>
                    <a:lnTo>
                      <a:pt x="192" y="262"/>
                    </a:lnTo>
                    <a:lnTo>
                      <a:pt x="185" y="267"/>
                    </a:lnTo>
                    <a:lnTo>
                      <a:pt x="191" y="261"/>
                    </a:lnTo>
                    <a:close/>
                    <a:moveTo>
                      <a:pt x="178" y="274"/>
                    </a:moveTo>
                    <a:lnTo>
                      <a:pt x="156" y="252"/>
                    </a:lnTo>
                    <a:lnTo>
                      <a:pt x="169" y="239"/>
                    </a:lnTo>
                    <a:lnTo>
                      <a:pt x="191" y="261"/>
                    </a:lnTo>
                    <a:lnTo>
                      <a:pt x="178" y="274"/>
                    </a:lnTo>
                    <a:close/>
                    <a:moveTo>
                      <a:pt x="168" y="237"/>
                    </a:moveTo>
                    <a:lnTo>
                      <a:pt x="169" y="239"/>
                    </a:lnTo>
                    <a:lnTo>
                      <a:pt x="163" y="245"/>
                    </a:lnTo>
                    <a:lnTo>
                      <a:pt x="168" y="237"/>
                    </a:lnTo>
                    <a:close/>
                    <a:moveTo>
                      <a:pt x="156" y="253"/>
                    </a:moveTo>
                    <a:lnTo>
                      <a:pt x="137" y="236"/>
                    </a:lnTo>
                    <a:lnTo>
                      <a:pt x="149" y="222"/>
                    </a:lnTo>
                    <a:lnTo>
                      <a:pt x="168" y="237"/>
                    </a:lnTo>
                    <a:lnTo>
                      <a:pt x="156" y="253"/>
                    </a:lnTo>
                    <a:close/>
                    <a:moveTo>
                      <a:pt x="137" y="236"/>
                    </a:moveTo>
                    <a:lnTo>
                      <a:pt x="118" y="221"/>
                    </a:lnTo>
                    <a:lnTo>
                      <a:pt x="131" y="207"/>
                    </a:lnTo>
                    <a:lnTo>
                      <a:pt x="149" y="222"/>
                    </a:lnTo>
                    <a:lnTo>
                      <a:pt x="137" y="236"/>
                    </a:lnTo>
                    <a:close/>
                    <a:moveTo>
                      <a:pt x="129" y="205"/>
                    </a:moveTo>
                    <a:lnTo>
                      <a:pt x="129" y="205"/>
                    </a:lnTo>
                    <a:lnTo>
                      <a:pt x="131" y="207"/>
                    </a:lnTo>
                    <a:lnTo>
                      <a:pt x="124" y="213"/>
                    </a:lnTo>
                    <a:lnTo>
                      <a:pt x="129" y="205"/>
                    </a:lnTo>
                    <a:close/>
                    <a:moveTo>
                      <a:pt x="120" y="221"/>
                    </a:moveTo>
                    <a:lnTo>
                      <a:pt x="100" y="209"/>
                    </a:lnTo>
                    <a:lnTo>
                      <a:pt x="111" y="192"/>
                    </a:lnTo>
                    <a:lnTo>
                      <a:pt x="129" y="205"/>
                    </a:lnTo>
                    <a:lnTo>
                      <a:pt x="120" y="221"/>
                    </a:lnTo>
                    <a:close/>
                    <a:moveTo>
                      <a:pt x="110" y="192"/>
                    </a:moveTo>
                    <a:lnTo>
                      <a:pt x="110" y="192"/>
                    </a:lnTo>
                    <a:lnTo>
                      <a:pt x="111" y="192"/>
                    </a:lnTo>
                    <a:lnTo>
                      <a:pt x="105" y="201"/>
                    </a:lnTo>
                    <a:lnTo>
                      <a:pt x="110" y="192"/>
                    </a:lnTo>
                    <a:close/>
                    <a:moveTo>
                      <a:pt x="101" y="209"/>
                    </a:moveTo>
                    <a:lnTo>
                      <a:pt x="84" y="199"/>
                    </a:lnTo>
                    <a:lnTo>
                      <a:pt x="94" y="183"/>
                    </a:lnTo>
                    <a:lnTo>
                      <a:pt x="110" y="192"/>
                    </a:lnTo>
                    <a:lnTo>
                      <a:pt x="101" y="209"/>
                    </a:lnTo>
                    <a:close/>
                    <a:moveTo>
                      <a:pt x="84" y="199"/>
                    </a:moveTo>
                    <a:lnTo>
                      <a:pt x="84" y="199"/>
                    </a:lnTo>
                    <a:lnTo>
                      <a:pt x="90" y="191"/>
                    </a:lnTo>
                    <a:lnTo>
                      <a:pt x="84" y="199"/>
                    </a:lnTo>
                    <a:close/>
                    <a:moveTo>
                      <a:pt x="84" y="199"/>
                    </a:moveTo>
                    <a:lnTo>
                      <a:pt x="64" y="187"/>
                    </a:lnTo>
                    <a:lnTo>
                      <a:pt x="75" y="170"/>
                    </a:lnTo>
                    <a:lnTo>
                      <a:pt x="94" y="183"/>
                    </a:lnTo>
                    <a:lnTo>
                      <a:pt x="84" y="199"/>
                    </a:lnTo>
                    <a:close/>
                    <a:moveTo>
                      <a:pt x="64" y="187"/>
                    </a:moveTo>
                    <a:lnTo>
                      <a:pt x="66" y="187"/>
                    </a:lnTo>
                    <a:lnTo>
                      <a:pt x="64" y="186"/>
                    </a:lnTo>
                    <a:lnTo>
                      <a:pt x="70" y="178"/>
                    </a:lnTo>
                    <a:lnTo>
                      <a:pt x="64" y="187"/>
                    </a:lnTo>
                    <a:close/>
                    <a:moveTo>
                      <a:pt x="64" y="186"/>
                    </a:moveTo>
                    <a:lnTo>
                      <a:pt x="52" y="177"/>
                    </a:lnTo>
                    <a:lnTo>
                      <a:pt x="63" y="161"/>
                    </a:lnTo>
                    <a:lnTo>
                      <a:pt x="75" y="171"/>
                    </a:lnTo>
                    <a:lnTo>
                      <a:pt x="64" y="186"/>
                    </a:lnTo>
                    <a:close/>
                    <a:moveTo>
                      <a:pt x="52" y="177"/>
                    </a:moveTo>
                    <a:lnTo>
                      <a:pt x="51" y="176"/>
                    </a:lnTo>
                    <a:lnTo>
                      <a:pt x="51" y="177"/>
                    </a:lnTo>
                    <a:lnTo>
                      <a:pt x="58" y="169"/>
                    </a:lnTo>
                    <a:lnTo>
                      <a:pt x="52" y="177"/>
                    </a:lnTo>
                    <a:close/>
                    <a:moveTo>
                      <a:pt x="51" y="177"/>
                    </a:moveTo>
                    <a:lnTo>
                      <a:pt x="36" y="164"/>
                    </a:lnTo>
                    <a:lnTo>
                      <a:pt x="48" y="149"/>
                    </a:lnTo>
                    <a:lnTo>
                      <a:pt x="63" y="161"/>
                    </a:lnTo>
                    <a:lnTo>
                      <a:pt x="51" y="177"/>
                    </a:lnTo>
                    <a:close/>
                    <a:moveTo>
                      <a:pt x="36" y="164"/>
                    </a:moveTo>
                    <a:lnTo>
                      <a:pt x="35" y="162"/>
                    </a:lnTo>
                    <a:lnTo>
                      <a:pt x="34" y="161"/>
                    </a:lnTo>
                    <a:lnTo>
                      <a:pt x="41" y="156"/>
                    </a:lnTo>
                    <a:lnTo>
                      <a:pt x="36" y="164"/>
                    </a:lnTo>
                    <a:close/>
                    <a:moveTo>
                      <a:pt x="34" y="161"/>
                    </a:moveTo>
                    <a:lnTo>
                      <a:pt x="25" y="149"/>
                    </a:lnTo>
                    <a:lnTo>
                      <a:pt x="40" y="138"/>
                    </a:lnTo>
                    <a:lnTo>
                      <a:pt x="49" y="150"/>
                    </a:lnTo>
                    <a:lnTo>
                      <a:pt x="34" y="161"/>
                    </a:lnTo>
                    <a:close/>
                    <a:moveTo>
                      <a:pt x="25" y="149"/>
                    </a:moveTo>
                    <a:lnTo>
                      <a:pt x="24" y="148"/>
                    </a:lnTo>
                    <a:lnTo>
                      <a:pt x="32" y="144"/>
                    </a:lnTo>
                    <a:lnTo>
                      <a:pt x="25" y="149"/>
                    </a:lnTo>
                    <a:close/>
                    <a:moveTo>
                      <a:pt x="24" y="148"/>
                    </a:moveTo>
                    <a:lnTo>
                      <a:pt x="15" y="133"/>
                    </a:lnTo>
                    <a:lnTo>
                      <a:pt x="30" y="123"/>
                    </a:lnTo>
                    <a:lnTo>
                      <a:pt x="40" y="138"/>
                    </a:lnTo>
                    <a:lnTo>
                      <a:pt x="24" y="148"/>
                    </a:lnTo>
                    <a:close/>
                    <a:moveTo>
                      <a:pt x="15" y="133"/>
                    </a:moveTo>
                    <a:lnTo>
                      <a:pt x="14" y="132"/>
                    </a:lnTo>
                    <a:lnTo>
                      <a:pt x="14" y="130"/>
                    </a:lnTo>
                    <a:lnTo>
                      <a:pt x="23" y="127"/>
                    </a:lnTo>
                    <a:lnTo>
                      <a:pt x="15" y="133"/>
                    </a:lnTo>
                    <a:close/>
                    <a:moveTo>
                      <a:pt x="14" y="130"/>
                    </a:moveTo>
                    <a:lnTo>
                      <a:pt x="7" y="112"/>
                    </a:lnTo>
                    <a:lnTo>
                      <a:pt x="25" y="105"/>
                    </a:lnTo>
                    <a:lnTo>
                      <a:pt x="31" y="125"/>
                    </a:lnTo>
                    <a:lnTo>
                      <a:pt x="14" y="130"/>
                    </a:lnTo>
                    <a:close/>
                    <a:moveTo>
                      <a:pt x="7" y="112"/>
                    </a:moveTo>
                    <a:lnTo>
                      <a:pt x="7" y="111"/>
                    </a:lnTo>
                    <a:lnTo>
                      <a:pt x="7" y="110"/>
                    </a:lnTo>
                    <a:lnTo>
                      <a:pt x="16" y="108"/>
                    </a:lnTo>
                    <a:lnTo>
                      <a:pt x="7" y="112"/>
                    </a:lnTo>
                    <a:close/>
                    <a:moveTo>
                      <a:pt x="7" y="110"/>
                    </a:moveTo>
                    <a:lnTo>
                      <a:pt x="4" y="91"/>
                    </a:lnTo>
                    <a:lnTo>
                      <a:pt x="23" y="87"/>
                    </a:lnTo>
                    <a:lnTo>
                      <a:pt x="26" y="107"/>
                    </a:lnTo>
                    <a:lnTo>
                      <a:pt x="7" y="110"/>
                    </a:lnTo>
                    <a:close/>
                    <a:moveTo>
                      <a:pt x="4" y="91"/>
                    </a:moveTo>
                    <a:lnTo>
                      <a:pt x="0" y="72"/>
                    </a:lnTo>
                    <a:lnTo>
                      <a:pt x="19" y="69"/>
                    </a:lnTo>
                    <a:lnTo>
                      <a:pt x="23" y="87"/>
                    </a:lnTo>
                    <a:lnTo>
                      <a:pt x="4" y="91"/>
                    </a:lnTo>
                    <a:close/>
                    <a:moveTo>
                      <a:pt x="0" y="72"/>
                    </a:moveTo>
                    <a:lnTo>
                      <a:pt x="0" y="71"/>
                    </a:lnTo>
                    <a:lnTo>
                      <a:pt x="0" y="70"/>
                    </a:lnTo>
                    <a:lnTo>
                      <a:pt x="10" y="70"/>
                    </a:lnTo>
                    <a:lnTo>
                      <a:pt x="0" y="72"/>
                    </a:lnTo>
                    <a:close/>
                    <a:moveTo>
                      <a:pt x="0" y="70"/>
                    </a:moveTo>
                    <a:lnTo>
                      <a:pt x="0" y="54"/>
                    </a:lnTo>
                    <a:lnTo>
                      <a:pt x="19" y="54"/>
                    </a:lnTo>
                    <a:lnTo>
                      <a:pt x="19" y="70"/>
                    </a:lnTo>
                    <a:lnTo>
                      <a:pt x="0" y="70"/>
                    </a:lnTo>
                    <a:close/>
                    <a:moveTo>
                      <a:pt x="0" y="54"/>
                    </a:moveTo>
                    <a:lnTo>
                      <a:pt x="0" y="41"/>
                    </a:lnTo>
                    <a:lnTo>
                      <a:pt x="19" y="41"/>
                    </a:lnTo>
                    <a:lnTo>
                      <a:pt x="19" y="54"/>
                    </a:lnTo>
                    <a:lnTo>
                      <a:pt x="0" y="54"/>
                    </a:lnTo>
                    <a:close/>
                    <a:moveTo>
                      <a:pt x="0" y="41"/>
                    </a:moveTo>
                    <a:lnTo>
                      <a:pt x="0" y="40"/>
                    </a:lnTo>
                    <a:lnTo>
                      <a:pt x="0" y="39"/>
                    </a:lnTo>
                    <a:lnTo>
                      <a:pt x="10" y="41"/>
                    </a:lnTo>
                    <a:lnTo>
                      <a:pt x="0" y="41"/>
                    </a:lnTo>
                    <a:close/>
                    <a:moveTo>
                      <a:pt x="0" y="39"/>
                    </a:moveTo>
                    <a:lnTo>
                      <a:pt x="4" y="29"/>
                    </a:lnTo>
                    <a:lnTo>
                      <a:pt x="23" y="36"/>
                    </a:lnTo>
                    <a:lnTo>
                      <a:pt x="19" y="44"/>
                    </a:lnTo>
                    <a:lnTo>
                      <a:pt x="0" y="39"/>
                    </a:lnTo>
                    <a:close/>
                    <a:moveTo>
                      <a:pt x="4" y="29"/>
                    </a:moveTo>
                    <a:lnTo>
                      <a:pt x="5" y="27"/>
                    </a:lnTo>
                    <a:lnTo>
                      <a:pt x="6" y="26"/>
                    </a:lnTo>
                    <a:lnTo>
                      <a:pt x="13" y="32"/>
                    </a:lnTo>
                    <a:lnTo>
                      <a:pt x="4" y="29"/>
                    </a:lnTo>
                    <a:close/>
                    <a:moveTo>
                      <a:pt x="6" y="26"/>
                    </a:moveTo>
                    <a:lnTo>
                      <a:pt x="16" y="16"/>
                    </a:lnTo>
                    <a:lnTo>
                      <a:pt x="29" y="29"/>
                    </a:lnTo>
                    <a:lnTo>
                      <a:pt x="20" y="39"/>
                    </a:lnTo>
                    <a:lnTo>
                      <a:pt x="6" y="26"/>
                    </a:lnTo>
                    <a:close/>
                    <a:moveTo>
                      <a:pt x="16" y="16"/>
                    </a:moveTo>
                    <a:lnTo>
                      <a:pt x="17" y="15"/>
                    </a:lnTo>
                    <a:lnTo>
                      <a:pt x="23" y="22"/>
                    </a:lnTo>
                    <a:lnTo>
                      <a:pt x="16" y="16"/>
                    </a:lnTo>
                    <a:close/>
                    <a:moveTo>
                      <a:pt x="17" y="15"/>
                    </a:moveTo>
                    <a:lnTo>
                      <a:pt x="27" y="8"/>
                    </a:lnTo>
                    <a:lnTo>
                      <a:pt x="37" y="25"/>
                    </a:lnTo>
                    <a:lnTo>
                      <a:pt x="28" y="30"/>
                    </a:lnTo>
                    <a:lnTo>
                      <a:pt x="17" y="15"/>
                    </a:lnTo>
                    <a:close/>
                    <a:moveTo>
                      <a:pt x="27" y="8"/>
                    </a:moveTo>
                    <a:lnTo>
                      <a:pt x="28" y="7"/>
                    </a:lnTo>
                    <a:lnTo>
                      <a:pt x="30" y="7"/>
                    </a:lnTo>
                    <a:lnTo>
                      <a:pt x="32" y="16"/>
                    </a:lnTo>
                    <a:lnTo>
                      <a:pt x="27" y="8"/>
                    </a:lnTo>
                    <a:close/>
                    <a:moveTo>
                      <a:pt x="30" y="7"/>
                    </a:moveTo>
                    <a:lnTo>
                      <a:pt x="42" y="4"/>
                    </a:lnTo>
                    <a:lnTo>
                      <a:pt x="47" y="22"/>
                    </a:lnTo>
                    <a:lnTo>
                      <a:pt x="35" y="26"/>
                    </a:lnTo>
                    <a:lnTo>
                      <a:pt x="30" y="7"/>
                    </a:lnTo>
                    <a:close/>
                    <a:moveTo>
                      <a:pt x="42" y="4"/>
                    </a:moveTo>
                    <a:lnTo>
                      <a:pt x="43" y="4"/>
                    </a:lnTo>
                    <a:lnTo>
                      <a:pt x="45" y="14"/>
                    </a:lnTo>
                    <a:lnTo>
                      <a:pt x="42" y="4"/>
                    </a:lnTo>
                    <a:close/>
                    <a:moveTo>
                      <a:pt x="43" y="4"/>
                    </a:moveTo>
                    <a:lnTo>
                      <a:pt x="62" y="0"/>
                    </a:lnTo>
                    <a:lnTo>
                      <a:pt x="66" y="19"/>
                    </a:lnTo>
                    <a:lnTo>
                      <a:pt x="47" y="22"/>
                    </a:lnTo>
                    <a:lnTo>
                      <a:pt x="43" y="4"/>
                    </a:lnTo>
                    <a:close/>
                    <a:moveTo>
                      <a:pt x="62" y="0"/>
                    </a:moveTo>
                    <a:lnTo>
                      <a:pt x="63" y="0"/>
                    </a:lnTo>
                    <a:lnTo>
                      <a:pt x="64" y="0"/>
                    </a:lnTo>
                    <a:lnTo>
                      <a:pt x="64" y="10"/>
                    </a:lnTo>
                    <a:lnTo>
                      <a:pt x="62" y="0"/>
                    </a:lnTo>
                    <a:close/>
                    <a:moveTo>
                      <a:pt x="64" y="0"/>
                    </a:moveTo>
                    <a:lnTo>
                      <a:pt x="83" y="0"/>
                    </a:lnTo>
                    <a:lnTo>
                      <a:pt x="83" y="19"/>
                    </a:lnTo>
                    <a:lnTo>
                      <a:pt x="64" y="19"/>
                    </a:lnTo>
                    <a:lnTo>
                      <a:pt x="6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32" name="Freeform 1524">
                <a:extLst>
                  <a:ext uri="{FF2B5EF4-FFF2-40B4-BE49-F238E27FC236}">
                    <a16:creationId xmlns:a16="http://schemas.microsoft.com/office/drawing/2014/main" id="{C9D05748-A9C5-4574-A07C-29D5FB637118}"/>
                  </a:ext>
                </a:extLst>
              </p:cNvPr>
              <p:cNvSpPr>
                <a:spLocks/>
              </p:cNvSpPr>
              <p:nvPr/>
            </p:nvSpPr>
            <p:spPr bwMode="auto">
              <a:xfrm>
                <a:off x="2494" y="2097"/>
                <a:ext cx="39" cy="33"/>
              </a:xfrm>
              <a:custGeom>
                <a:avLst/>
                <a:gdLst>
                  <a:gd name="T0" fmla="*/ 17 w 159"/>
                  <a:gd name="T1" fmla="*/ 0 h 134"/>
                  <a:gd name="T2" fmla="*/ 23 w 159"/>
                  <a:gd name="T3" fmla="*/ 1 h 134"/>
                  <a:gd name="T4" fmla="*/ 29 w 159"/>
                  <a:gd name="T5" fmla="*/ 2 h 134"/>
                  <a:gd name="T6" fmla="*/ 34 w 159"/>
                  <a:gd name="T7" fmla="*/ 5 h 134"/>
                  <a:gd name="T8" fmla="*/ 37 w 159"/>
                  <a:gd name="T9" fmla="*/ 10 h 134"/>
                  <a:gd name="T10" fmla="*/ 39 w 159"/>
                  <a:gd name="T11" fmla="*/ 13 h 134"/>
                  <a:gd name="T12" fmla="*/ 39 w 159"/>
                  <a:gd name="T13" fmla="*/ 18 h 134"/>
                  <a:gd name="T14" fmla="*/ 38 w 159"/>
                  <a:gd name="T15" fmla="*/ 23 h 134"/>
                  <a:gd name="T16" fmla="*/ 35 w 159"/>
                  <a:gd name="T17" fmla="*/ 27 h 134"/>
                  <a:gd name="T18" fmla="*/ 30 w 159"/>
                  <a:gd name="T19" fmla="*/ 30 h 134"/>
                  <a:gd name="T20" fmla="*/ 23 w 159"/>
                  <a:gd name="T21" fmla="*/ 32 h 134"/>
                  <a:gd name="T22" fmla="*/ 18 w 159"/>
                  <a:gd name="T23" fmla="*/ 32 h 134"/>
                  <a:gd name="T24" fmla="*/ 14 w 159"/>
                  <a:gd name="T25" fmla="*/ 33 h 134"/>
                  <a:gd name="T26" fmla="*/ 11 w 159"/>
                  <a:gd name="T27" fmla="*/ 32 h 134"/>
                  <a:gd name="T28" fmla="*/ 9 w 159"/>
                  <a:gd name="T29" fmla="*/ 31 h 134"/>
                  <a:gd name="T30" fmla="*/ 7 w 159"/>
                  <a:gd name="T31" fmla="*/ 30 h 134"/>
                  <a:gd name="T32" fmla="*/ 5 w 159"/>
                  <a:gd name="T33" fmla="*/ 28 h 134"/>
                  <a:gd name="T34" fmla="*/ 5 w 159"/>
                  <a:gd name="T35" fmla="*/ 27 h 134"/>
                  <a:gd name="T36" fmla="*/ 3 w 159"/>
                  <a:gd name="T37" fmla="*/ 24 h 134"/>
                  <a:gd name="T38" fmla="*/ 2 w 159"/>
                  <a:gd name="T39" fmla="*/ 21 h 134"/>
                  <a:gd name="T40" fmla="*/ 2 w 159"/>
                  <a:gd name="T41" fmla="*/ 18 h 134"/>
                  <a:gd name="T42" fmla="*/ 1 w 159"/>
                  <a:gd name="T43" fmla="*/ 15 h 134"/>
                  <a:gd name="T44" fmla="*/ 1 w 159"/>
                  <a:gd name="T45" fmla="*/ 12 h 134"/>
                  <a:gd name="T46" fmla="*/ 0 w 159"/>
                  <a:gd name="T47" fmla="*/ 10 h 134"/>
                  <a:gd name="T48" fmla="*/ 0 w 159"/>
                  <a:gd name="T49" fmla="*/ 7 h 134"/>
                  <a:gd name="T50" fmla="*/ 1 w 159"/>
                  <a:gd name="T51" fmla="*/ 5 h 134"/>
                  <a:gd name="T52" fmla="*/ 2 w 159"/>
                  <a:gd name="T53" fmla="*/ 4 h 134"/>
                  <a:gd name="T54" fmla="*/ 4 w 159"/>
                  <a:gd name="T55" fmla="*/ 2 h 134"/>
                  <a:gd name="T56" fmla="*/ 7 w 159"/>
                  <a:gd name="T57" fmla="*/ 2 h 134"/>
                  <a:gd name="T58" fmla="*/ 12 w 159"/>
                  <a:gd name="T59" fmla="*/ 1 h 134"/>
                  <a:gd name="T60" fmla="*/ 17 w 159"/>
                  <a:gd name="T61" fmla="*/ 0 h 13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59"/>
                  <a:gd name="T94" fmla="*/ 0 h 134"/>
                  <a:gd name="T95" fmla="*/ 159 w 159"/>
                  <a:gd name="T96" fmla="*/ 134 h 13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59" h="134">
                    <a:moveTo>
                      <a:pt x="70" y="0"/>
                    </a:moveTo>
                    <a:lnTo>
                      <a:pt x="95" y="4"/>
                    </a:lnTo>
                    <a:lnTo>
                      <a:pt x="118" y="10"/>
                    </a:lnTo>
                    <a:lnTo>
                      <a:pt x="137" y="22"/>
                    </a:lnTo>
                    <a:lnTo>
                      <a:pt x="149" y="39"/>
                    </a:lnTo>
                    <a:lnTo>
                      <a:pt x="159" y="54"/>
                    </a:lnTo>
                    <a:lnTo>
                      <a:pt x="159" y="73"/>
                    </a:lnTo>
                    <a:lnTo>
                      <a:pt x="156" y="93"/>
                    </a:lnTo>
                    <a:lnTo>
                      <a:pt x="143" y="108"/>
                    </a:lnTo>
                    <a:lnTo>
                      <a:pt x="121" y="122"/>
                    </a:lnTo>
                    <a:lnTo>
                      <a:pt x="93" y="130"/>
                    </a:lnTo>
                    <a:lnTo>
                      <a:pt x="73" y="130"/>
                    </a:lnTo>
                    <a:lnTo>
                      <a:pt x="57" y="134"/>
                    </a:lnTo>
                    <a:lnTo>
                      <a:pt x="44" y="130"/>
                    </a:lnTo>
                    <a:lnTo>
                      <a:pt x="35" y="127"/>
                    </a:lnTo>
                    <a:lnTo>
                      <a:pt x="29" y="122"/>
                    </a:lnTo>
                    <a:lnTo>
                      <a:pt x="22" y="115"/>
                    </a:lnTo>
                    <a:lnTo>
                      <a:pt x="19" y="108"/>
                    </a:lnTo>
                    <a:lnTo>
                      <a:pt x="13" y="98"/>
                    </a:lnTo>
                    <a:lnTo>
                      <a:pt x="10" y="86"/>
                    </a:lnTo>
                    <a:lnTo>
                      <a:pt x="7" y="73"/>
                    </a:lnTo>
                    <a:lnTo>
                      <a:pt x="3" y="61"/>
                    </a:lnTo>
                    <a:lnTo>
                      <a:pt x="3" y="48"/>
                    </a:lnTo>
                    <a:lnTo>
                      <a:pt x="0" y="39"/>
                    </a:lnTo>
                    <a:lnTo>
                      <a:pt x="0" y="29"/>
                    </a:lnTo>
                    <a:lnTo>
                      <a:pt x="3" y="22"/>
                    </a:lnTo>
                    <a:lnTo>
                      <a:pt x="10" y="16"/>
                    </a:lnTo>
                    <a:lnTo>
                      <a:pt x="16" y="10"/>
                    </a:lnTo>
                    <a:lnTo>
                      <a:pt x="29" y="7"/>
                    </a:lnTo>
                    <a:lnTo>
                      <a:pt x="47" y="4"/>
                    </a:lnTo>
                    <a:lnTo>
                      <a:pt x="70" y="0"/>
                    </a:lnTo>
                    <a:close/>
                  </a:path>
                </a:pathLst>
              </a:custGeom>
              <a:solidFill>
                <a:srgbClr val="DF3F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33" name="Freeform 1525">
                <a:extLst>
                  <a:ext uri="{FF2B5EF4-FFF2-40B4-BE49-F238E27FC236}">
                    <a16:creationId xmlns:a16="http://schemas.microsoft.com/office/drawing/2014/main" id="{34EA0E92-D1D1-4821-A7BE-3352B8DEC82C}"/>
                  </a:ext>
                </a:extLst>
              </p:cNvPr>
              <p:cNvSpPr>
                <a:spLocks noEditPoints="1"/>
              </p:cNvSpPr>
              <p:nvPr/>
            </p:nvSpPr>
            <p:spPr bwMode="auto">
              <a:xfrm>
                <a:off x="2491" y="2094"/>
                <a:ext cx="45" cy="38"/>
              </a:xfrm>
              <a:custGeom>
                <a:avLst/>
                <a:gdLst>
                  <a:gd name="T0" fmla="*/ 20 w 179"/>
                  <a:gd name="T1" fmla="*/ 0 h 154"/>
                  <a:gd name="T2" fmla="*/ 27 w 179"/>
                  <a:gd name="T3" fmla="*/ 1 h 154"/>
                  <a:gd name="T4" fmla="*/ 27 w 179"/>
                  <a:gd name="T5" fmla="*/ 1 h 154"/>
                  <a:gd name="T6" fmla="*/ 33 w 179"/>
                  <a:gd name="T7" fmla="*/ 2 h 154"/>
                  <a:gd name="T8" fmla="*/ 33 w 179"/>
                  <a:gd name="T9" fmla="*/ 3 h 154"/>
                  <a:gd name="T10" fmla="*/ 38 w 179"/>
                  <a:gd name="T11" fmla="*/ 6 h 154"/>
                  <a:gd name="T12" fmla="*/ 39 w 179"/>
                  <a:gd name="T13" fmla="*/ 7 h 154"/>
                  <a:gd name="T14" fmla="*/ 42 w 179"/>
                  <a:gd name="T15" fmla="*/ 10 h 154"/>
                  <a:gd name="T16" fmla="*/ 42 w 179"/>
                  <a:gd name="T17" fmla="*/ 11 h 154"/>
                  <a:gd name="T18" fmla="*/ 45 w 179"/>
                  <a:gd name="T19" fmla="*/ 15 h 154"/>
                  <a:gd name="T20" fmla="*/ 45 w 179"/>
                  <a:gd name="T21" fmla="*/ 16 h 154"/>
                  <a:gd name="T22" fmla="*/ 45 w 179"/>
                  <a:gd name="T23" fmla="*/ 20 h 154"/>
                  <a:gd name="T24" fmla="*/ 45 w 179"/>
                  <a:gd name="T25" fmla="*/ 21 h 154"/>
                  <a:gd name="T26" fmla="*/ 44 w 179"/>
                  <a:gd name="T27" fmla="*/ 26 h 154"/>
                  <a:gd name="T28" fmla="*/ 43 w 179"/>
                  <a:gd name="T29" fmla="*/ 27 h 154"/>
                  <a:gd name="T30" fmla="*/ 40 w 179"/>
                  <a:gd name="T31" fmla="*/ 31 h 154"/>
                  <a:gd name="T32" fmla="*/ 40 w 179"/>
                  <a:gd name="T33" fmla="*/ 31 h 154"/>
                  <a:gd name="T34" fmla="*/ 34 w 179"/>
                  <a:gd name="T35" fmla="*/ 34 h 154"/>
                  <a:gd name="T36" fmla="*/ 34 w 179"/>
                  <a:gd name="T37" fmla="*/ 35 h 154"/>
                  <a:gd name="T38" fmla="*/ 26 w 179"/>
                  <a:gd name="T39" fmla="*/ 37 h 154"/>
                  <a:gd name="T40" fmla="*/ 26 w 179"/>
                  <a:gd name="T41" fmla="*/ 37 h 154"/>
                  <a:gd name="T42" fmla="*/ 21 w 179"/>
                  <a:gd name="T43" fmla="*/ 33 h 154"/>
                  <a:gd name="T44" fmla="*/ 21 w 179"/>
                  <a:gd name="T45" fmla="*/ 37 h 154"/>
                  <a:gd name="T46" fmla="*/ 18 w 179"/>
                  <a:gd name="T47" fmla="*/ 38 h 154"/>
                  <a:gd name="T48" fmla="*/ 16 w 179"/>
                  <a:gd name="T49" fmla="*/ 38 h 154"/>
                  <a:gd name="T50" fmla="*/ 13 w 179"/>
                  <a:gd name="T51" fmla="*/ 37 h 154"/>
                  <a:gd name="T52" fmla="*/ 13 w 179"/>
                  <a:gd name="T53" fmla="*/ 37 h 154"/>
                  <a:gd name="T54" fmla="*/ 11 w 179"/>
                  <a:gd name="T55" fmla="*/ 36 h 154"/>
                  <a:gd name="T56" fmla="*/ 10 w 179"/>
                  <a:gd name="T57" fmla="*/ 36 h 154"/>
                  <a:gd name="T58" fmla="*/ 8 w 179"/>
                  <a:gd name="T59" fmla="*/ 34 h 154"/>
                  <a:gd name="T60" fmla="*/ 8 w 179"/>
                  <a:gd name="T61" fmla="*/ 34 h 154"/>
                  <a:gd name="T62" fmla="*/ 7 w 179"/>
                  <a:gd name="T63" fmla="*/ 33 h 154"/>
                  <a:gd name="T64" fmla="*/ 6 w 179"/>
                  <a:gd name="T65" fmla="*/ 32 h 154"/>
                  <a:gd name="T66" fmla="*/ 9 w 179"/>
                  <a:gd name="T67" fmla="*/ 28 h 154"/>
                  <a:gd name="T68" fmla="*/ 5 w 179"/>
                  <a:gd name="T69" fmla="*/ 31 h 154"/>
                  <a:gd name="T70" fmla="*/ 4 w 179"/>
                  <a:gd name="T71" fmla="*/ 28 h 154"/>
                  <a:gd name="T72" fmla="*/ 3 w 179"/>
                  <a:gd name="T73" fmla="*/ 27 h 154"/>
                  <a:gd name="T74" fmla="*/ 3 w 179"/>
                  <a:gd name="T75" fmla="*/ 24 h 154"/>
                  <a:gd name="T76" fmla="*/ 2 w 179"/>
                  <a:gd name="T77" fmla="*/ 21 h 154"/>
                  <a:gd name="T78" fmla="*/ 1 w 179"/>
                  <a:gd name="T79" fmla="*/ 18 h 154"/>
                  <a:gd name="T80" fmla="*/ 1 w 179"/>
                  <a:gd name="T81" fmla="*/ 18 h 154"/>
                  <a:gd name="T82" fmla="*/ 6 w 179"/>
                  <a:gd name="T83" fmla="*/ 14 h 154"/>
                  <a:gd name="T84" fmla="*/ 1 w 179"/>
                  <a:gd name="T85" fmla="*/ 15 h 154"/>
                  <a:gd name="T86" fmla="*/ 0 w 179"/>
                  <a:gd name="T87" fmla="*/ 13 h 154"/>
                  <a:gd name="T88" fmla="*/ 0 w 179"/>
                  <a:gd name="T89" fmla="*/ 12 h 154"/>
                  <a:gd name="T90" fmla="*/ 0 w 179"/>
                  <a:gd name="T91" fmla="*/ 10 h 154"/>
                  <a:gd name="T92" fmla="*/ 0 w 179"/>
                  <a:gd name="T93" fmla="*/ 9 h 154"/>
                  <a:gd name="T94" fmla="*/ 1 w 179"/>
                  <a:gd name="T95" fmla="*/ 7 h 154"/>
                  <a:gd name="T96" fmla="*/ 2 w 179"/>
                  <a:gd name="T97" fmla="*/ 6 h 154"/>
                  <a:gd name="T98" fmla="*/ 3 w 179"/>
                  <a:gd name="T99" fmla="*/ 5 h 154"/>
                  <a:gd name="T100" fmla="*/ 3 w 179"/>
                  <a:gd name="T101" fmla="*/ 5 h 154"/>
                  <a:gd name="T102" fmla="*/ 5 w 179"/>
                  <a:gd name="T103" fmla="*/ 3 h 154"/>
                  <a:gd name="T104" fmla="*/ 6 w 179"/>
                  <a:gd name="T105" fmla="*/ 2 h 154"/>
                  <a:gd name="T106" fmla="*/ 9 w 179"/>
                  <a:gd name="T107" fmla="*/ 2 h 154"/>
                  <a:gd name="T108" fmla="*/ 10 w 179"/>
                  <a:gd name="T109" fmla="*/ 2 h 154"/>
                  <a:gd name="T110" fmla="*/ 14 w 179"/>
                  <a:gd name="T111" fmla="*/ 1 h 154"/>
                  <a:gd name="T112" fmla="*/ 14 w 179"/>
                  <a:gd name="T113" fmla="*/ 1 h 15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79"/>
                  <a:gd name="T172" fmla="*/ 0 h 154"/>
                  <a:gd name="T173" fmla="*/ 179 w 179"/>
                  <a:gd name="T174" fmla="*/ 154 h 15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79" h="154">
                    <a:moveTo>
                      <a:pt x="81" y="0"/>
                    </a:moveTo>
                    <a:lnTo>
                      <a:pt x="106" y="4"/>
                    </a:lnTo>
                    <a:lnTo>
                      <a:pt x="104" y="22"/>
                    </a:lnTo>
                    <a:lnTo>
                      <a:pt x="78" y="20"/>
                    </a:lnTo>
                    <a:lnTo>
                      <a:pt x="81" y="0"/>
                    </a:lnTo>
                    <a:close/>
                    <a:moveTo>
                      <a:pt x="106" y="4"/>
                    </a:moveTo>
                    <a:lnTo>
                      <a:pt x="107" y="4"/>
                    </a:lnTo>
                    <a:lnTo>
                      <a:pt x="108" y="5"/>
                    </a:lnTo>
                    <a:lnTo>
                      <a:pt x="105" y="14"/>
                    </a:lnTo>
                    <a:lnTo>
                      <a:pt x="106" y="4"/>
                    </a:lnTo>
                    <a:close/>
                    <a:moveTo>
                      <a:pt x="108" y="5"/>
                    </a:moveTo>
                    <a:lnTo>
                      <a:pt x="130" y="10"/>
                    </a:lnTo>
                    <a:lnTo>
                      <a:pt x="125" y="29"/>
                    </a:lnTo>
                    <a:lnTo>
                      <a:pt x="103" y="22"/>
                    </a:lnTo>
                    <a:lnTo>
                      <a:pt x="108" y="5"/>
                    </a:lnTo>
                    <a:close/>
                    <a:moveTo>
                      <a:pt x="130" y="10"/>
                    </a:moveTo>
                    <a:lnTo>
                      <a:pt x="131" y="11"/>
                    </a:lnTo>
                    <a:lnTo>
                      <a:pt x="132" y="11"/>
                    </a:lnTo>
                    <a:lnTo>
                      <a:pt x="128" y="20"/>
                    </a:lnTo>
                    <a:lnTo>
                      <a:pt x="130" y="10"/>
                    </a:lnTo>
                    <a:close/>
                    <a:moveTo>
                      <a:pt x="132" y="11"/>
                    </a:moveTo>
                    <a:lnTo>
                      <a:pt x="152" y="25"/>
                    </a:lnTo>
                    <a:lnTo>
                      <a:pt x="141" y="40"/>
                    </a:lnTo>
                    <a:lnTo>
                      <a:pt x="123" y="28"/>
                    </a:lnTo>
                    <a:lnTo>
                      <a:pt x="132" y="11"/>
                    </a:lnTo>
                    <a:close/>
                    <a:moveTo>
                      <a:pt x="152" y="25"/>
                    </a:moveTo>
                    <a:lnTo>
                      <a:pt x="153" y="26"/>
                    </a:lnTo>
                    <a:lnTo>
                      <a:pt x="155" y="27"/>
                    </a:lnTo>
                    <a:lnTo>
                      <a:pt x="147" y="32"/>
                    </a:lnTo>
                    <a:lnTo>
                      <a:pt x="152" y="25"/>
                    </a:lnTo>
                    <a:close/>
                    <a:moveTo>
                      <a:pt x="155" y="27"/>
                    </a:moveTo>
                    <a:lnTo>
                      <a:pt x="167" y="42"/>
                    </a:lnTo>
                    <a:lnTo>
                      <a:pt x="152" y="54"/>
                    </a:lnTo>
                    <a:lnTo>
                      <a:pt x="139" y="39"/>
                    </a:lnTo>
                    <a:lnTo>
                      <a:pt x="155" y="27"/>
                    </a:lnTo>
                    <a:close/>
                    <a:moveTo>
                      <a:pt x="167" y="42"/>
                    </a:moveTo>
                    <a:lnTo>
                      <a:pt x="168" y="43"/>
                    </a:lnTo>
                    <a:lnTo>
                      <a:pt x="159" y="49"/>
                    </a:lnTo>
                    <a:lnTo>
                      <a:pt x="167" y="42"/>
                    </a:lnTo>
                    <a:close/>
                    <a:moveTo>
                      <a:pt x="168" y="43"/>
                    </a:moveTo>
                    <a:lnTo>
                      <a:pt x="178" y="60"/>
                    </a:lnTo>
                    <a:lnTo>
                      <a:pt x="161" y="69"/>
                    </a:lnTo>
                    <a:lnTo>
                      <a:pt x="151" y="53"/>
                    </a:lnTo>
                    <a:lnTo>
                      <a:pt x="168" y="43"/>
                    </a:lnTo>
                    <a:close/>
                    <a:moveTo>
                      <a:pt x="178" y="60"/>
                    </a:moveTo>
                    <a:lnTo>
                      <a:pt x="179" y="62"/>
                    </a:lnTo>
                    <a:lnTo>
                      <a:pt x="179" y="64"/>
                    </a:lnTo>
                    <a:lnTo>
                      <a:pt x="169" y="64"/>
                    </a:lnTo>
                    <a:lnTo>
                      <a:pt x="178" y="60"/>
                    </a:lnTo>
                    <a:close/>
                    <a:moveTo>
                      <a:pt x="179" y="64"/>
                    </a:moveTo>
                    <a:lnTo>
                      <a:pt x="179" y="83"/>
                    </a:lnTo>
                    <a:lnTo>
                      <a:pt x="159" y="83"/>
                    </a:lnTo>
                    <a:lnTo>
                      <a:pt x="159" y="64"/>
                    </a:lnTo>
                    <a:lnTo>
                      <a:pt x="179" y="64"/>
                    </a:lnTo>
                    <a:close/>
                    <a:moveTo>
                      <a:pt x="179" y="83"/>
                    </a:moveTo>
                    <a:lnTo>
                      <a:pt x="179" y="84"/>
                    </a:lnTo>
                    <a:lnTo>
                      <a:pt x="179" y="85"/>
                    </a:lnTo>
                    <a:lnTo>
                      <a:pt x="169" y="83"/>
                    </a:lnTo>
                    <a:lnTo>
                      <a:pt x="179" y="83"/>
                    </a:lnTo>
                    <a:close/>
                    <a:moveTo>
                      <a:pt x="179" y="85"/>
                    </a:moveTo>
                    <a:lnTo>
                      <a:pt x="175" y="104"/>
                    </a:lnTo>
                    <a:lnTo>
                      <a:pt x="157" y="101"/>
                    </a:lnTo>
                    <a:lnTo>
                      <a:pt x="160" y="82"/>
                    </a:lnTo>
                    <a:lnTo>
                      <a:pt x="179" y="85"/>
                    </a:lnTo>
                    <a:close/>
                    <a:moveTo>
                      <a:pt x="175" y="104"/>
                    </a:moveTo>
                    <a:lnTo>
                      <a:pt x="174" y="106"/>
                    </a:lnTo>
                    <a:lnTo>
                      <a:pt x="173" y="108"/>
                    </a:lnTo>
                    <a:lnTo>
                      <a:pt x="166" y="103"/>
                    </a:lnTo>
                    <a:lnTo>
                      <a:pt x="175" y="104"/>
                    </a:lnTo>
                    <a:close/>
                    <a:moveTo>
                      <a:pt x="173" y="108"/>
                    </a:moveTo>
                    <a:lnTo>
                      <a:pt x="160" y="124"/>
                    </a:lnTo>
                    <a:lnTo>
                      <a:pt x="146" y="113"/>
                    </a:lnTo>
                    <a:lnTo>
                      <a:pt x="159" y="96"/>
                    </a:lnTo>
                    <a:lnTo>
                      <a:pt x="173" y="108"/>
                    </a:lnTo>
                    <a:close/>
                    <a:moveTo>
                      <a:pt x="160" y="124"/>
                    </a:moveTo>
                    <a:lnTo>
                      <a:pt x="159" y="126"/>
                    </a:lnTo>
                    <a:lnTo>
                      <a:pt x="158" y="127"/>
                    </a:lnTo>
                    <a:lnTo>
                      <a:pt x="153" y="118"/>
                    </a:lnTo>
                    <a:lnTo>
                      <a:pt x="160" y="124"/>
                    </a:lnTo>
                    <a:close/>
                    <a:moveTo>
                      <a:pt x="158" y="127"/>
                    </a:moveTo>
                    <a:lnTo>
                      <a:pt x="136" y="139"/>
                    </a:lnTo>
                    <a:lnTo>
                      <a:pt x="126" y="123"/>
                    </a:lnTo>
                    <a:lnTo>
                      <a:pt x="148" y="111"/>
                    </a:lnTo>
                    <a:lnTo>
                      <a:pt x="158" y="127"/>
                    </a:lnTo>
                    <a:close/>
                    <a:moveTo>
                      <a:pt x="136" y="139"/>
                    </a:moveTo>
                    <a:lnTo>
                      <a:pt x="135" y="139"/>
                    </a:lnTo>
                    <a:lnTo>
                      <a:pt x="134" y="140"/>
                    </a:lnTo>
                    <a:lnTo>
                      <a:pt x="131" y="132"/>
                    </a:lnTo>
                    <a:lnTo>
                      <a:pt x="136" y="139"/>
                    </a:lnTo>
                    <a:close/>
                    <a:moveTo>
                      <a:pt x="134" y="140"/>
                    </a:moveTo>
                    <a:lnTo>
                      <a:pt x="105" y="149"/>
                    </a:lnTo>
                    <a:lnTo>
                      <a:pt x="99" y="132"/>
                    </a:lnTo>
                    <a:lnTo>
                      <a:pt x="128" y="122"/>
                    </a:lnTo>
                    <a:lnTo>
                      <a:pt x="134" y="140"/>
                    </a:lnTo>
                    <a:close/>
                    <a:moveTo>
                      <a:pt x="105" y="149"/>
                    </a:moveTo>
                    <a:lnTo>
                      <a:pt x="104" y="150"/>
                    </a:lnTo>
                    <a:lnTo>
                      <a:pt x="103" y="150"/>
                    </a:lnTo>
                    <a:lnTo>
                      <a:pt x="103" y="140"/>
                    </a:lnTo>
                    <a:lnTo>
                      <a:pt x="105" y="149"/>
                    </a:lnTo>
                    <a:close/>
                    <a:moveTo>
                      <a:pt x="103" y="150"/>
                    </a:moveTo>
                    <a:lnTo>
                      <a:pt x="83" y="150"/>
                    </a:lnTo>
                    <a:lnTo>
                      <a:pt x="83" y="132"/>
                    </a:lnTo>
                    <a:lnTo>
                      <a:pt x="103" y="132"/>
                    </a:lnTo>
                    <a:lnTo>
                      <a:pt x="103" y="150"/>
                    </a:lnTo>
                    <a:close/>
                    <a:moveTo>
                      <a:pt x="82" y="132"/>
                    </a:moveTo>
                    <a:lnTo>
                      <a:pt x="82" y="132"/>
                    </a:lnTo>
                    <a:lnTo>
                      <a:pt x="83" y="132"/>
                    </a:lnTo>
                    <a:lnTo>
                      <a:pt x="83" y="140"/>
                    </a:lnTo>
                    <a:lnTo>
                      <a:pt x="82" y="132"/>
                    </a:lnTo>
                    <a:close/>
                    <a:moveTo>
                      <a:pt x="85" y="150"/>
                    </a:moveTo>
                    <a:lnTo>
                      <a:pt x="70" y="154"/>
                    </a:lnTo>
                    <a:lnTo>
                      <a:pt x="65" y="135"/>
                    </a:lnTo>
                    <a:lnTo>
                      <a:pt x="82" y="132"/>
                    </a:lnTo>
                    <a:lnTo>
                      <a:pt x="85" y="150"/>
                    </a:lnTo>
                    <a:close/>
                    <a:moveTo>
                      <a:pt x="70" y="154"/>
                    </a:moveTo>
                    <a:lnTo>
                      <a:pt x="67" y="154"/>
                    </a:lnTo>
                    <a:lnTo>
                      <a:pt x="65" y="153"/>
                    </a:lnTo>
                    <a:lnTo>
                      <a:pt x="67" y="144"/>
                    </a:lnTo>
                    <a:lnTo>
                      <a:pt x="70" y="154"/>
                    </a:lnTo>
                    <a:close/>
                    <a:moveTo>
                      <a:pt x="65" y="153"/>
                    </a:moveTo>
                    <a:lnTo>
                      <a:pt x="52" y="150"/>
                    </a:lnTo>
                    <a:lnTo>
                      <a:pt x="56" y="132"/>
                    </a:lnTo>
                    <a:lnTo>
                      <a:pt x="70" y="135"/>
                    </a:lnTo>
                    <a:lnTo>
                      <a:pt x="65" y="153"/>
                    </a:lnTo>
                    <a:close/>
                    <a:moveTo>
                      <a:pt x="52" y="150"/>
                    </a:moveTo>
                    <a:lnTo>
                      <a:pt x="52" y="149"/>
                    </a:lnTo>
                    <a:lnTo>
                      <a:pt x="54" y="140"/>
                    </a:lnTo>
                    <a:lnTo>
                      <a:pt x="52" y="150"/>
                    </a:lnTo>
                    <a:close/>
                    <a:moveTo>
                      <a:pt x="52" y="149"/>
                    </a:moveTo>
                    <a:lnTo>
                      <a:pt x="42" y="147"/>
                    </a:lnTo>
                    <a:lnTo>
                      <a:pt x="48" y="128"/>
                    </a:lnTo>
                    <a:lnTo>
                      <a:pt x="57" y="132"/>
                    </a:lnTo>
                    <a:lnTo>
                      <a:pt x="52" y="149"/>
                    </a:lnTo>
                    <a:close/>
                    <a:moveTo>
                      <a:pt x="42" y="147"/>
                    </a:moveTo>
                    <a:lnTo>
                      <a:pt x="40" y="146"/>
                    </a:lnTo>
                    <a:lnTo>
                      <a:pt x="39" y="144"/>
                    </a:lnTo>
                    <a:lnTo>
                      <a:pt x="45" y="137"/>
                    </a:lnTo>
                    <a:lnTo>
                      <a:pt x="42" y="147"/>
                    </a:lnTo>
                    <a:close/>
                    <a:moveTo>
                      <a:pt x="39" y="144"/>
                    </a:moveTo>
                    <a:lnTo>
                      <a:pt x="32" y="138"/>
                    </a:lnTo>
                    <a:lnTo>
                      <a:pt x="45" y="124"/>
                    </a:lnTo>
                    <a:lnTo>
                      <a:pt x="52" y="131"/>
                    </a:lnTo>
                    <a:lnTo>
                      <a:pt x="39" y="144"/>
                    </a:lnTo>
                    <a:close/>
                    <a:moveTo>
                      <a:pt x="32" y="138"/>
                    </a:moveTo>
                    <a:lnTo>
                      <a:pt x="32" y="138"/>
                    </a:lnTo>
                    <a:lnTo>
                      <a:pt x="39" y="132"/>
                    </a:lnTo>
                    <a:lnTo>
                      <a:pt x="32" y="138"/>
                    </a:lnTo>
                    <a:close/>
                    <a:moveTo>
                      <a:pt x="32" y="138"/>
                    </a:moveTo>
                    <a:lnTo>
                      <a:pt x="26" y="132"/>
                    </a:lnTo>
                    <a:lnTo>
                      <a:pt x="39" y="118"/>
                    </a:lnTo>
                    <a:lnTo>
                      <a:pt x="45" y="124"/>
                    </a:lnTo>
                    <a:lnTo>
                      <a:pt x="32" y="138"/>
                    </a:lnTo>
                    <a:close/>
                    <a:moveTo>
                      <a:pt x="26" y="132"/>
                    </a:moveTo>
                    <a:lnTo>
                      <a:pt x="24" y="131"/>
                    </a:lnTo>
                    <a:lnTo>
                      <a:pt x="23" y="129"/>
                    </a:lnTo>
                    <a:lnTo>
                      <a:pt x="32" y="125"/>
                    </a:lnTo>
                    <a:lnTo>
                      <a:pt x="26" y="132"/>
                    </a:lnTo>
                    <a:close/>
                    <a:moveTo>
                      <a:pt x="23" y="129"/>
                    </a:moveTo>
                    <a:lnTo>
                      <a:pt x="21" y="123"/>
                    </a:lnTo>
                    <a:lnTo>
                      <a:pt x="38" y="114"/>
                    </a:lnTo>
                    <a:lnTo>
                      <a:pt x="41" y="121"/>
                    </a:lnTo>
                    <a:lnTo>
                      <a:pt x="23" y="129"/>
                    </a:lnTo>
                    <a:close/>
                    <a:moveTo>
                      <a:pt x="37" y="113"/>
                    </a:moveTo>
                    <a:lnTo>
                      <a:pt x="38" y="114"/>
                    </a:lnTo>
                    <a:lnTo>
                      <a:pt x="29" y="118"/>
                    </a:lnTo>
                    <a:lnTo>
                      <a:pt x="37" y="113"/>
                    </a:lnTo>
                    <a:close/>
                    <a:moveTo>
                      <a:pt x="21" y="124"/>
                    </a:moveTo>
                    <a:lnTo>
                      <a:pt x="14" y="114"/>
                    </a:lnTo>
                    <a:lnTo>
                      <a:pt x="31" y="104"/>
                    </a:lnTo>
                    <a:lnTo>
                      <a:pt x="37" y="113"/>
                    </a:lnTo>
                    <a:lnTo>
                      <a:pt x="21" y="124"/>
                    </a:lnTo>
                    <a:close/>
                    <a:moveTo>
                      <a:pt x="14" y="114"/>
                    </a:moveTo>
                    <a:lnTo>
                      <a:pt x="14" y="113"/>
                    </a:lnTo>
                    <a:lnTo>
                      <a:pt x="13" y="111"/>
                    </a:lnTo>
                    <a:lnTo>
                      <a:pt x="23" y="108"/>
                    </a:lnTo>
                    <a:lnTo>
                      <a:pt x="14" y="114"/>
                    </a:lnTo>
                    <a:close/>
                    <a:moveTo>
                      <a:pt x="13" y="111"/>
                    </a:moveTo>
                    <a:lnTo>
                      <a:pt x="10" y="99"/>
                    </a:lnTo>
                    <a:lnTo>
                      <a:pt x="29" y="94"/>
                    </a:lnTo>
                    <a:lnTo>
                      <a:pt x="32" y="106"/>
                    </a:lnTo>
                    <a:lnTo>
                      <a:pt x="13" y="111"/>
                    </a:lnTo>
                    <a:close/>
                    <a:moveTo>
                      <a:pt x="10" y="99"/>
                    </a:moveTo>
                    <a:lnTo>
                      <a:pt x="7" y="85"/>
                    </a:lnTo>
                    <a:lnTo>
                      <a:pt x="26" y="81"/>
                    </a:lnTo>
                    <a:lnTo>
                      <a:pt x="29" y="94"/>
                    </a:lnTo>
                    <a:lnTo>
                      <a:pt x="10" y="99"/>
                    </a:lnTo>
                    <a:close/>
                    <a:moveTo>
                      <a:pt x="7" y="85"/>
                    </a:moveTo>
                    <a:lnTo>
                      <a:pt x="3" y="73"/>
                    </a:lnTo>
                    <a:lnTo>
                      <a:pt x="22" y="69"/>
                    </a:lnTo>
                    <a:lnTo>
                      <a:pt x="26" y="81"/>
                    </a:lnTo>
                    <a:lnTo>
                      <a:pt x="7" y="85"/>
                    </a:lnTo>
                    <a:close/>
                    <a:moveTo>
                      <a:pt x="3" y="73"/>
                    </a:moveTo>
                    <a:lnTo>
                      <a:pt x="3" y="72"/>
                    </a:lnTo>
                    <a:lnTo>
                      <a:pt x="3" y="71"/>
                    </a:lnTo>
                    <a:lnTo>
                      <a:pt x="13" y="71"/>
                    </a:lnTo>
                    <a:lnTo>
                      <a:pt x="3" y="73"/>
                    </a:lnTo>
                    <a:close/>
                    <a:moveTo>
                      <a:pt x="3" y="71"/>
                    </a:moveTo>
                    <a:lnTo>
                      <a:pt x="3" y="58"/>
                    </a:lnTo>
                    <a:lnTo>
                      <a:pt x="23" y="58"/>
                    </a:lnTo>
                    <a:lnTo>
                      <a:pt x="23" y="71"/>
                    </a:lnTo>
                    <a:lnTo>
                      <a:pt x="3" y="71"/>
                    </a:lnTo>
                    <a:close/>
                    <a:moveTo>
                      <a:pt x="22" y="56"/>
                    </a:moveTo>
                    <a:lnTo>
                      <a:pt x="23" y="57"/>
                    </a:lnTo>
                    <a:lnTo>
                      <a:pt x="23" y="58"/>
                    </a:lnTo>
                    <a:lnTo>
                      <a:pt x="13" y="58"/>
                    </a:lnTo>
                    <a:lnTo>
                      <a:pt x="22" y="56"/>
                    </a:lnTo>
                    <a:close/>
                    <a:moveTo>
                      <a:pt x="5" y="61"/>
                    </a:moveTo>
                    <a:lnTo>
                      <a:pt x="1" y="51"/>
                    </a:lnTo>
                    <a:lnTo>
                      <a:pt x="19" y="46"/>
                    </a:lnTo>
                    <a:lnTo>
                      <a:pt x="22" y="56"/>
                    </a:lnTo>
                    <a:lnTo>
                      <a:pt x="5" y="61"/>
                    </a:lnTo>
                    <a:close/>
                    <a:moveTo>
                      <a:pt x="1" y="51"/>
                    </a:moveTo>
                    <a:lnTo>
                      <a:pt x="0" y="50"/>
                    </a:lnTo>
                    <a:lnTo>
                      <a:pt x="0" y="49"/>
                    </a:lnTo>
                    <a:lnTo>
                      <a:pt x="10" y="49"/>
                    </a:lnTo>
                    <a:lnTo>
                      <a:pt x="1" y="51"/>
                    </a:lnTo>
                    <a:close/>
                    <a:moveTo>
                      <a:pt x="0" y="49"/>
                    </a:moveTo>
                    <a:lnTo>
                      <a:pt x="0" y="39"/>
                    </a:lnTo>
                    <a:lnTo>
                      <a:pt x="20" y="39"/>
                    </a:lnTo>
                    <a:lnTo>
                      <a:pt x="20" y="49"/>
                    </a:lnTo>
                    <a:lnTo>
                      <a:pt x="0" y="49"/>
                    </a:lnTo>
                    <a:close/>
                    <a:moveTo>
                      <a:pt x="0" y="39"/>
                    </a:moveTo>
                    <a:lnTo>
                      <a:pt x="0" y="37"/>
                    </a:lnTo>
                    <a:lnTo>
                      <a:pt x="1" y="35"/>
                    </a:lnTo>
                    <a:lnTo>
                      <a:pt x="10" y="39"/>
                    </a:lnTo>
                    <a:lnTo>
                      <a:pt x="0" y="39"/>
                    </a:lnTo>
                    <a:close/>
                    <a:moveTo>
                      <a:pt x="1" y="35"/>
                    </a:moveTo>
                    <a:lnTo>
                      <a:pt x="5" y="28"/>
                    </a:lnTo>
                    <a:lnTo>
                      <a:pt x="22" y="37"/>
                    </a:lnTo>
                    <a:lnTo>
                      <a:pt x="19" y="43"/>
                    </a:lnTo>
                    <a:lnTo>
                      <a:pt x="1" y="35"/>
                    </a:lnTo>
                    <a:close/>
                    <a:moveTo>
                      <a:pt x="5" y="28"/>
                    </a:moveTo>
                    <a:lnTo>
                      <a:pt x="6" y="27"/>
                    </a:lnTo>
                    <a:lnTo>
                      <a:pt x="7" y="26"/>
                    </a:lnTo>
                    <a:lnTo>
                      <a:pt x="13" y="32"/>
                    </a:lnTo>
                    <a:lnTo>
                      <a:pt x="5" y="28"/>
                    </a:lnTo>
                    <a:close/>
                    <a:moveTo>
                      <a:pt x="7" y="26"/>
                    </a:moveTo>
                    <a:lnTo>
                      <a:pt x="13" y="19"/>
                    </a:lnTo>
                    <a:lnTo>
                      <a:pt x="27" y="32"/>
                    </a:lnTo>
                    <a:lnTo>
                      <a:pt x="20" y="39"/>
                    </a:lnTo>
                    <a:lnTo>
                      <a:pt x="7" y="26"/>
                    </a:lnTo>
                    <a:close/>
                    <a:moveTo>
                      <a:pt x="13" y="19"/>
                    </a:moveTo>
                    <a:lnTo>
                      <a:pt x="32" y="0"/>
                    </a:lnTo>
                    <a:lnTo>
                      <a:pt x="13" y="19"/>
                    </a:lnTo>
                    <a:lnTo>
                      <a:pt x="20" y="26"/>
                    </a:lnTo>
                    <a:lnTo>
                      <a:pt x="13" y="19"/>
                    </a:lnTo>
                    <a:close/>
                    <a:moveTo>
                      <a:pt x="13" y="19"/>
                    </a:moveTo>
                    <a:lnTo>
                      <a:pt x="19" y="14"/>
                    </a:lnTo>
                    <a:lnTo>
                      <a:pt x="33" y="27"/>
                    </a:lnTo>
                    <a:lnTo>
                      <a:pt x="27" y="33"/>
                    </a:lnTo>
                    <a:lnTo>
                      <a:pt x="13" y="19"/>
                    </a:lnTo>
                    <a:close/>
                    <a:moveTo>
                      <a:pt x="19" y="14"/>
                    </a:moveTo>
                    <a:lnTo>
                      <a:pt x="21" y="11"/>
                    </a:lnTo>
                    <a:lnTo>
                      <a:pt x="23" y="10"/>
                    </a:lnTo>
                    <a:lnTo>
                      <a:pt x="26" y="20"/>
                    </a:lnTo>
                    <a:lnTo>
                      <a:pt x="19" y="14"/>
                    </a:lnTo>
                    <a:close/>
                    <a:moveTo>
                      <a:pt x="23" y="10"/>
                    </a:moveTo>
                    <a:lnTo>
                      <a:pt x="37" y="7"/>
                    </a:lnTo>
                    <a:lnTo>
                      <a:pt x="41" y="26"/>
                    </a:lnTo>
                    <a:lnTo>
                      <a:pt x="28" y="29"/>
                    </a:lnTo>
                    <a:lnTo>
                      <a:pt x="23" y="10"/>
                    </a:lnTo>
                    <a:close/>
                    <a:moveTo>
                      <a:pt x="37" y="7"/>
                    </a:moveTo>
                    <a:lnTo>
                      <a:pt x="37" y="7"/>
                    </a:lnTo>
                    <a:lnTo>
                      <a:pt x="38" y="7"/>
                    </a:lnTo>
                    <a:lnTo>
                      <a:pt x="39" y="17"/>
                    </a:lnTo>
                    <a:lnTo>
                      <a:pt x="37" y="7"/>
                    </a:lnTo>
                    <a:close/>
                    <a:moveTo>
                      <a:pt x="38" y="7"/>
                    </a:moveTo>
                    <a:lnTo>
                      <a:pt x="56" y="4"/>
                    </a:lnTo>
                    <a:lnTo>
                      <a:pt x="60" y="22"/>
                    </a:lnTo>
                    <a:lnTo>
                      <a:pt x="40" y="26"/>
                    </a:lnTo>
                    <a:lnTo>
                      <a:pt x="38" y="7"/>
                    </a:lnTo>
                    <a:close/>
                    <a:moveTo>
                      <a:pt x="56" y="4"/>
                    </a:moveTo>
                    <a:lnTo>
                      <a:pt x="55" y="5"/>
                    </a:lnTo>
                    <a:lnTo>
                      <a:pt x="56" y="4"/>
                    </a:lnTo>
                    <a:lnTo>
                      <a:pt x="57" y="14"/>
                    </a:lnTo>
                    <a:lnTo>
                      <a:pt x="56" y="4"/>
                    </a:lnTo>
                    <a:close/>
                    <a:moveTo>
                      <a:pt x="56" y="4"/>
                    </a:moveTo>
                    <a:lnTo>
                      <a:pt x="78" y="0"/>
                    </a:lnTo>
                    <a:lnTo>
                      <a:pt x="82" y="20"/>
                    </a:lnTo>
                    <a:lnTo>
                      <a:pt x="59" y="22"/>
                    </a:lnTo>
                    <a:lnTo>
                      <a:pt x="56"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34" name="Freeform 1526">
                <a:extLst>
                  <a:ext uri="{FF2B5EF4-FFF2-40B4-BE49-F238E27FC236}">
                    <a16:creationId xmlns:a16="http://schemas.microsoft.com/office/drawing/2014/main" id="{12EA98CB-6F91-43C8-A611-93D9DD0A453E}"/>
                  </a:ext>
                </a:extLst>
              </p:cNvPr>
              <p:cNvSpPr>
                <a:spLocks/>
              </p:cNvSpPr>
              <p:nvPr/>
            </p:nvSpPr>
            <p:spPr bwMode="auto">
              <a:xfrm>
                <a:off x="2429" y="1992"/>
                <a:ext cx="70" cy="90"/>
              </a:xfrm>
              <a:custGeom>
                <a:avLst/>
                <a:gdLst>
                  <a:gd name="T0" fmla="*/ 2 w 280"/>
                  <a:gd name="T1" fmla="*/ 1 h 362"/>
                  <a:gd name="T2" fmla="*/ 7 w 280"/>
                  <a:gd name="T3" fmla="*/ 0 h 362"/>
                  <a:gd name="T4" fmla="*/ 14 w 280"/>
                  <a:gd name="T5" fmla="*/ 1 h 362"/>
                  <a:gd name="T6" fmla="*/ 20 w 280"/>
                  <a:gd name="T7" fmla="*/ 6 h 362"/>
                  <a:gd name="T8" fmla="*/ 27 w 280"/>
                  <a:gd name="T9" fmla="*/ 13 h 362"/>
                  <a:gd name="T10" fmla="*/ 35 w 280"/>
                  <a:gd name="T11" fmla="*/ 20 h 362"/>
                  <a:gd name="T12" fmla="*/ 41 w 280"/>
                  <a:gd name="T13" fmla="*/ 30 h 362"/>
                  <a:gd name="T14" fmla="*/ 49 w 280"/>
                  <a:gd name="T15" fmla="*/ 39 h 362"/>
                  <a:gd name="T16" fmla="*/ 54 w 280"/>
                  <a:gd name="T17" fmla="*/ 47 h 362"/>
                  <a:gd name="T18" fmla="*/ 59 w 280"/>
                  <a:gd name="T19" fmla="*/ 54 h 362"/>
                  <a:gd name="T20" fmla="*/ 62 w 280"/>
                  <a:gd name="T21" fmla="*/ 60 h 362"/>
                  <a:gd name="T22" fmla="*/ 65 w 280"/>
                  <a:gd name="T23" fmla="*/ 65 h 362"/>
                  <a:gd name="T24" fmla="*/ 68 w 280"/>
                  <a:gd name="T25" fmla="*/ 69 h 362"/>
                  <a:gd name="T26" fmla="*/ 69 w 280"/>
                  <a:gd name="T27" fmla="*/ 74 h 362"/>
                  <a:gd name="T28" fmla="*/ 70 w 280"/>
                  <a:gd name="T29" fmla="*/ 77 h 362"/>
                  <a:gd name="T30" fmla="*/ 70 w 280"/>
                  <a:gd name="T31" fmla="*/ 80 h 362"/>
                  <a:gd name="T32" fmla="*/ 69 w 280"/>
                  <a:gd name="T33" fmla="*/ 83 h 362"/>
                  <a:gd name="T34" fmla="*/ 68 w 280"/>
                  <a:gd name="T35" fmla="*/ 85 h 362"/>
                  <a:gd name="T36" fmla="*/ 65 w 280"/>
                  <a:gd name="T37" fmla="*/ 87 h 362"/>
                  <a:gd name="T38" fmla="*/ 62 w 280"/>
                  <a:gd name="T39" fmla="*/ 88 h 362"/>
                  <a:gd name="T40" fmla="*/ 58 w 280"/>
                  <a:gd name="T41" fmla="*/ 89 h 362"/>
                  <a:gd name="T42" fmla="*/ 54 w 280"/>
                  <a:gd name="T43" fmla="*/ 90 h 362"/>
                  <a:gd name="T44" fmla="*/ 49 w 280"/>
                  <a:gd name="T45" fmla="*/ 90 h 362"/>
                  <a:gd name="T46" fmla="*/ 46 w 280"/>
                  <a:gd name="T47" fmla="*/ 90 h 362"/>
                  <a:gd name="T48" fmla="*/ 42 w 280"/>
                  <a:gd name="T49" fmla="*/ 90 h 362"/>
                  <a:gd name="T50" fmla="*/ 39 w 280"/>
                  <a:gd name="T51" fmla="*/ 88 h 362"/>
                  <a:gd name="T52" fmla="*/ 36 w 280"/>
                  <a:gd name="T53" fmla="*/ 88 h 362"/>
                  <a:gd name="T54" fmla="*/ 34 w 280"/>
                  <a:gd name="T55" fmla="*/ 85 h 362"/>
                  <a:gd name="T56" fmla="*/ 32 w 280"/>
                  <a:gd name="T57" fmla="*/ 83 h 362"/>
                  <a:gd name="T58" fmla="*/ 30 w 280"/>
                  <a:gd name="T59" fmla="*/ 79 h 362"/>
                  <a:gd name="T60" fmla="*/ 30 w 280"/>
                  <a:gd name="T61" fmla="*/ 75 h 362"/>
                  <a:gd name="T62" fmla="*/ 29 w 280"/>
                  <a:gd name="T63" fmla="*/ 69 h 362"/>
                  <a:gd name="T64" fmla="*/ 26 w 280"/>
                  <a:gd name="T65" fmla="*/ 62 h 362"/>
                  <a:gd name="T66" fmla="*/ 22 w 280"/>
                  <a:gd name="T67" fmla="*/ 54 h 362"/>
                  <a:gd name="T68" fmla="*/ 17 w 280"/>
                  <a:gd name="T69" fmla="*/ 44 h 362"/>
                  <a:gd name="T70" fmla="*/ 12 w 280"/>
                  <a:gd name="T71" fmla="*/ 35 h 362"/>
                  <a:gd name="T72" fmla="*/ 7 w 280"/>
                  <a:gd name="T73" fmla="*/ 26 h 362"/>
                  <a:gd name="T74" fmla="*/ 3 w 280"/>
                  <a:gd name="T75" fmla="*/ 17 h 362"/>
                  <a:gd name="T76" fmla="*/ 1 w 280"/>
                  <a:gd name="T77" fmla="*/ 10 h 362"/>
                  <a:gd name="T78" fmla="*/ 0 w 280"/>
                  <a:gd name="T79" fmla="*/ 5 h 362"/>
                  <a:gd name="T80" fmla="*/ 2 w 280"/>
                  <a:gd name="T81" fmla="*/ 1 h 36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80"/>
                  <a:gd name="T124" fmla="*/ 0 h 362"/>
                  <a:gd name="T125" fmla="*/ 280 w 280"/>
                  <a:gd name="T126" fmla="*/ 362 h 36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80" h="362">
                    <a:moveTo>
                      <a:pt x="7" y="6"/>
                    </a:moveTo>
                    <a:lnTo>
                      <a:pt x="29" y="0"/>
                    </a:lnTo>
                    <a:lnTo>
                      <a:pt x="54" y="6"/>
                    </a:lnTo>
                    <a:lnTo>
                      <a:pt x="81" y="26"/>
                    </a:lnTo>
                    <a:lnTo>
                      <a:pt x="108" y="51"/>
                    </a:lnTo>
                    <a:lnTo>
                      <a:pt x="140" y="82"/>
                    </a:lnTo>
                    <a:lnTo>
                      <a:pt x="165" y="121"/>
                    </a:lnTo>
                    <a:lnTo>
                      <a:pt x="194" y="156"/>
                    </a:lnTo>
                    <a:lnTo>
                      <a:pt x="217" y="190"/>
                    </a:lnTo>
                    <a:lnTo>
                      <a:pt x="236" y="219"/>
                    </a:lnTo>
                    <a:lnTo>
                      <a:pt x="248" y="242"/>
                    </a:lnTo>
                    <a:lnTo>
                      <a:pt x="261" y="261"/>
                    </a:lnTo>
                    <a:lnTo>
                      <a:pt x="271" y="279"/>
                    </a:lnTo>
                    <a:lnTo>
                      <a:pt x="277" y="296"/>
                    </a:lnTo>
                    <a:lnTo>
                      <a:pt x="280" y="311"/>
                    </a:lnTo>
                    <a:lnTo>
                      <a:pt x="280" y="321"/>
                    </a:lnTo>
                    <a:lnTo>
                      <a:pt x="277" y="333"/>
                    </a:lnTo>
                    <a:lnTo>
                      <a:pt x="271" y="340"/>
                    </a:lnTo>
                    <a:lnTo>
                      <a:pt x="261" y="350"/>
                    </a:lnTo>
                    <a:lnTo>
                      <a:pt x="248" y="352"/>
                    </a:lnTo>
                    <a:lnTo>
                      <a:pt x="233" y="359"/>
                    </a:lnTo>
                    <a:lnTo>
                      <a:pt x="214" y="362"/>
                    </a:lnTo>
                    <a:lnTo>
                      <a:pt x="197" y="362"/>
                    </a:lnTo>
                    <a:lnTo>
                      <a:pt x="182" y="362"/>
                    </a:lnTo>
                    <a:lnTo>
                      <a:pt x="169" y="362"/>
                    </a:lnTo>
                    <a:lnTo>
                      <a:pt x="157" y="355"/>
                    </a:lnTo>
                    <a:lnTo>
                      <a:pt x="143" y="352"/>
                    </a:lnTo>
                    <a:lnTo>
                      <a:pt x="135" y="343"/>
                    </a:lnTo>
                    <a:lnTo>
                      <a:pt x="128" y="333"/>
                    </a:lnTo>
                    <a:lnTo>
                      <a:pt x="121" y="318"/>
                    </a:lnTo>
                    <a:lnTo>
                      <a:pt x="121" y="301"/>
                    </a:lnTo>
                    <a:lnTo>
                      <a:pt x="115" y="279"/>
                    </a:lnTo>
                    <a:lnTo>
                      <a:pt x="103" y="251"/>
                    </a:lnTo>
                    <a:lnTo>
                      <a:pt x="86" y="216"/>
                    </a:lnTo>
                    <a:lnTo>
                      <a:pt x="67" y="178"/>
                    </a:lnTo>
                    <a:lnTo>
                      <a:pt x="49" y="139"/>
                    </a:lnTo>
                    <a:lnTo>
                      <a:pt x="29" y="105"/>
                    </a:lnTo>
                    <a:lnTo>
                      <a:pt x="13" y="70"/>
                    </a:lnTo>
                    <a:lnTo>
                      <a:pt x="3" y="41"/>
                    </a:lnTo>
                    <a:lnTo>
                      <a:pt x="0" y="19"/>
                    </a:lnTo>
                    <a:lnTo>
                      <a:pt x="7" y="6"/>
                    </a:lnTo>
                    <a:close/>
                  </a:path>
                </a:pathLst>
              </a:custGeom>
              <a:solidFill>
                <a:srgbClr val="DF3F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35" name="Freeform 1527">
                <a:extLst>
                  <a:ext uri="{FF2B5EF4-FFF2-40B4-BE49-F238E27FC236}">
                    <a16:creationId xmlns:a16="http://schemas.microsoft.com/office/drawing/2014/main" id="{DBB76029-552D-4466-842F-B785C4E97E33}"/>
                  </a:ext>
                </a:extLst>
              </p:cNvPr>
              <p:cNvSpPr>
                <a:spLocks noEditPoints="1"/>
              </p:cNvSpPr>
              <p:nvPr/>
            </p:nvSpPr>
            <p:spPr bwMode="auto">
              <a:xfrm>
                <a:off x="2427" y="1989"/>
                <a:ext cx="75" cy="96"/>
              </a:xfrm>
              <a:custGeom>
                <a:avLst/>
                <a:gdLst>
                  <a:gd name="T0" fmla="*/ 9 w 299"/>
                  <a:gd name="T1" fmla="*/ 0 h 382"/>
                  <a:gd name="T2" fmla="*/ 17 w 299"/>
                  <a:gd name="T3" fmla="*/ 2 h 382"/>
                  <a:gd name="T4" fmla="*/ 18 w 299"/>
                  <a:gd name="T5" fmla="*/ 2 h 382"/>
                  <a:gd name="T6" fmla="*/ 15 w 299"/>
                  <a:gd name="T7" fmla="*/ 6 h 382"/>
                  <a:gd name="T8" fmla="*/ 24 w 299"/>
                  <a:gd name="T9" fmla="*/ 7 h 382"/>
                  <a:gd name="T10" fmla="*/ 31 w 299"/>
                  <a:gd name="T11" fmla="*/ 13 h 382"/>
                  <a:gd name="T12" fmla="*/ 39 w 299"/>
                  <a:gd name="T13" fmla="*/ 21 h 382"/>
                  <a:gd name="T14" fmla="*/ 40 w 299"/>
                  <a:gd name="T15" fmla="*/ 22 h 382"/>
                  <a:gd name="T16" fmla="*/ 35 w 299"/>
                  <a:gd name="T17" fmla="*/ 24 h 382"/>
                  <a:gd name="T18" fmla="*/ 42 w 299"/>
                  <a:gd name="T19" fmla="*/ 34 h 382"/>
                  <a:gd name="T20" fmla="*/ 53 w 299"/>
                  <a:gd name="T21" fmla="*/ 40 h 382"/>
                  <a:gd name="T22" fmla="*/ 59 w 299"/>
                  <a:gd name="T23" fmla="*/ 49 h 382"/>
                  <a:gd name="T24" fmla="*/ 57 w 299"/>
                  <a:gd name="T25" fmla="*/ 50 h 382"/>
                  <a:gd name="T26" fmla="*/ 59 w 299"/>
                  <a:gd name="T27" fmla="*/ 49 h 382"/>
                  <a:gd name="T28" fmla="*/ 63 w 299"/>
                  <a:gd name="T29" fmla="*/ 56 h 382"/>
                  <a:gd name="T30" fmla="*/ 62 w 299"/>
                  <a:gd name="T31" fmla="*/ 64 h 382"/>
                  <a:gd name="T32" fmla="*/ 66 w 299"/>
                  <a:gd name="T33" fmla="*/ 69 h 382"/>
                  <a:gd name="T34" fmla="*/ 68 w 299"/>
                  <a:gd name="T35" fmla="*/ 68 h 382"/>
                  <a:gd name="T36" fmla="*/ 70 w 299"/>
                  <a:gd name="T37" fmla="*/ 67 h 382"/>
                  <a:gd name="T38" fmla="*/ 72 w 299"/>
                  <a:gd name="T39" fmla="*/ 72 h 382"/>
                  <a:gd name="T40" fmla="*/ 74 w 299"/>
                  <a:gd name="T41" fmla="*/ 76 h 382"/>
                  <a:gd name="T42" fmla="*/ 70 w 299"/>
                  <a:gd name="T43" fmla="*/ 81 h 382"/>
                  <a:gd name="T44" fmla="*/ 72 w 299"/>
                  <a:gd name="T45" fmla="*/ 81 h 382"/>
                  <a:gd name="T46" fmla="*/ 75 w 299"/>
                  <a:gd name="T47" fmla="*/ 81 h 382"/>
                  <a:gd name="T48" fmla="*/ 75 w 299"/>
                  <a:gd name="T49" fmla="*/ 84 h 382"/>
                  <a:gd name="T50" fmla="*/ 74 w 299"/>
                  <a:gd name="T51" fmla="*/ 88 h 382"/>
                  <a:gd name="T52" fmla="*/ 68 w 299"/>
                  <a:gd name="T53" fmla="*/ 86 h 382"/>
                  <a:gd name="T54" fmla="*/ 68 w 299"/>
                  <a:gd name="T55" fmla="*/ 86 h 382"/>
                  <a:gd name="T56" fmla="*/ 69 w 299"/>
                  <a:gd name="T57" fmla="*/ 92 h 382"/>
                  <a:gd name="T58" fmla="*/ 64 w 299"/>
                  <a:gd name="T59" fmla="*/ 89 h 382"/>
                  <a:gd name="T60" fmla="*/ 61 w 299"/>
                  <a:gd name="T61" fmla="*/ 95 h 382"/>
                  <a:gd name="T62" fmla="*/ 61 w 299"/>
                  <a:gd name="T63" fmla="*/ 95 h 382"/>
                  <a:gd name="T64" fmla="*/ 60 w 299"/>
                  <a:gd name="T65" fmla="*/ 90 h 382"/>
                  <a:gd name="T66" fmla="*/ 56 w 299"/>
                  <a:gd name="T67" fmla="*/ 96 h 382"/>
                  <a:gd name="T68" fmla="*/ 52 w 299"/>
                  <a:gd name="T69" fmla="*/ 96 h 382"/>
                  <a:gd name="T70" fmla="*/ 45 w 299"/>
                  <a:gd name="T71" fmla="*/ 96 h 382"/>
                  <a:gd name="T72" fmla="*/ 43 w 299"/>
                  <a:gd name="T73" fmla="*/ 96 h 382"/>
                  <a:gd name="T74" fmla="*/ 46 w 299"/>
                  <a:gd name="T75" fmla="*/ 91 h 382"/>
                  <a:gd name="T76" fmla="*/ 42 w 299"/>
                  <a:gd name="T77" fmla="*/ 90 h 382"/>
                  <a:gd name="T78" fmla="*/ 38 w 299"/>
                  <a:gd name="T79" fmla="*/ 93 h 382"/>
                  <a:gd name="T80" fmla="*/ 34 w 299"/>
                  <a:gd name="T81" fmla="*/ 90 h 382"/>
                  <a:gd name="T82" fmla="*/ 34 w 299"/>
                  <a:gd name="T83" fmla="*/ 90 h 382"/>
                  <a:gd name="T84" fmla="*/ 38 w 299"/>
                  <a:gd name="T85" fmla="*/ 87 h 382"/>
                  <a:gd name="T86" fmla="*/ 32 w 299"/>
                  <a:gd name="T87" fmla="*/ 88 h 382"/>
                  <a:gd name="T88" fmla="*/ 31 w 299"/>
                  <a:gd name="T89" fmla="*/ 83 h 382"/>
                  <a:gd name="T90" fmla="*/ 30 w 299"/>
                  <a:gd name="T91" fmla="*/ 78 h 382"/>
                  <a:gd name="T92" fmla="*/ 35 w 299"/>
                  <a:gd name="T93" fmla="*/ 78 h 382"/>
                  <a:gd name="T94" fmla="*/ 35 w 299"/>
                  <a:gd name="T95" fmla="*/ 78 h 382"/>
                  <a:gd name="T96" fmla="*/ 33 w 299"/>
                  <a:gd name="T97" fmla="*/ 72 h 382"/>
                  <a:gd name="T98" fmla="*/ 30 w 299"/>
                  <a:gd name="T99" fmla="*/ 65 h 382"/>
                  <a:gd name="T100" fmla="*/ 22 w 299"/>
                  <a:gd name="T101" fmla="*/ 58 h 382"/>
                  <a:gd name="T102" fmla="*/ 26 w 299"/>
                  <a:gd name="T103" fmla="*/ 56 h 382"/>
                  <a:gd name="T104" fmla="*/ 26 w 299"/>
                  <a:gd name="T105" fmla="*/ 56 h 382"/>
                  <a:gd name="T106" fmla="*/ 17 w 299"/>
                  <a:gd name="T107" fmla="*/ 48 h 382"/>
                  <a:gd name="T108" fmla="*/ 12 w 299"/>
                  <a:gd name="T109" fmla="*/ 39 h 382"/>
                  <a:gd name="T110" fmla="*/ 8 w 299"/>
                  <a:gd name="T111" fmla="*/ 30 h 382"/>
                  <a:gd name="T112" fmla="*/ 8 w 299"/>
                  <a:gd name="T113" fmla="*/ 19 h 382"/>
                  <a:gd name="T114" fmla="*/ 6 w 299"/>
                  <a:gd name="T115" fmla="*/ 20 h 382"/>
                  <a:gd name="T116" fmla="*/ 4 w 299"/>
                  <a:gd name="T117" fmla="*/ 21 h 382"/>
                  <a:gd name="T118" fmla="*/ 1 w 299"/>
                  <a:gd name="T119" fmla="*/ 13 h 382"/>
                  <a:gd name="T120" fmla="*/ 0 w 299"/>
                  <a:gd name="T121" fmla="*/ 7 h 382"/>
                  <a:gd name="T122" fmla="*/ 6 w 299"/>
                  <a:gd name="T123" fmla="*/ 5 h 3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99"/>
                  <a:gd name="T187" fmla="*/ 0 h 382"/>
                  <a:gd name="T188" fmla="*/ 299 w 299"/>
                  <a:gd name="T189" fmla="*/ 382 h 3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99" h="382">
                    <a:moveTo>
                      <a:pt x="14" y="7"/>
                    </a:moveTo>
                    <a:lnTo>
                      <a:pt x="36" y="0"/>
                    </a:lnTo>
                    <a:lnTo>
                      <a:pt x="41" y="19"/>
                    </a:lnTo>
                    <a:lnTo>
                      <a:pt x="19" y="26"/>
                    </a:lnTo>
                    <a:lnTo>
                      <a:pt x="14" y="7"/>
                    </a:lnTo>
                    <a:close/>
                    <a:moveTo>
                      <a:pt x="36" y="0"/>
                    </a:moveTo>
                    <a:lnTo>
                      <a:pt x="38" y="0"/>
                    </a:lnTo>
                    <a:lnTo>
                      <a:pt x="41" y="0"/>
                    </a:lnTo>
                    <a:lnTo>
                      <a:pt x="38" y="10"/>
                    </a:lnTo>
                    <a:lnTo>
                      <a:pt x="36" y="0"/>
                    </a:lnTo>
                    <a:close/>
                    <a:moveTo>
                      <a:pt x="41" y="0"/>
                    </a:moveTo>
                    <a:lnTo>
                      <a:pt x="66" y="7"/>
                    </a:lnTo>
                    <a:lnTo>
                      <a:pt x="61" y="26"/>
                    </a:lnTo>
                    <a:lnTo>
                      <a:pt x="36" y="19"/>
                    </a:lnTo>
                    <a:lnTo>
                      <a:pt x="41" y="0"/>
                    </a:lnTo>
                    <a:close/>
                    <a:moveTo>
                      <a:pt x="66" y="7"/>
                    </a:moveTo>
                    <a:lnTo>
                      <a:pt x="68" y="7"/>
                    </a:lnTo>
                    <a:lnTo>
                      <a:pt x="70" y="8"/>
                    </a:lnTo>
                    <a:lnTo>
                      <a:pt x="63" y="16"/>
                    </a:lnTo>
                    <a:lnTo>
                      <a:pt x="66" y="7"/>
                    </a:lnTo>
                    <a:close/>
                    <a:moveTo>
                      <a:pt x="70" y="8"/>
                    </a:moveTo>
                    <a:lnTo>
                      <a:pt x="95" y="28"/>
                    </a:lnTo>
                    <a:lnTo>
                      <a:pt x="83" y="42"/>
                    </a:lnTo>
                    <a:lnTo>
                      <a:pt x="58" y="24"/>
                    </a:lnTo>
                    <a:lnTo>
                      <a:pt x="70" y="8"/>
                    </a:lnTo>
                    <a:close/>
                    <a:moveTo>
                      <a:pt x="95" y="28"/>
                    </a:moveTo>
                    <a:lnTo>
                      <a:pt x="95" y="28"/>
                    </a:lnTo>
                    <a:lnTo>
                      <a:pt x="90" y="36"/>
                    </a:lnTo>
                    <a:lnTo>
                      <a:pt x="95" y="28"/>
                    </a:lnTo>
                    <a:close/>
                    <a:moveTo>
                      <a:pt x="95" y="28"/>
                    </a:moveTo>
                    <a:lnTo>
                      <a:pt x="124" y="53"/>
                    </a:lnTo>
                    <a:lnTo>
                      <a:pt x="112" y="68"/>
                    </a:lnTo>
                    <a:lnTo>
                      <a:pt x="83" y="42"/>
                    </a:lnTo>
                    <a:lnTo>
                      <a:pt x="95" y="28"/>
                    </a:lnTo>
                    <a:close/>
                    <a:moveTo>
                      <a:pt x="124" y="53"/>
                    </a:moveTo>
                    <a:lnTo>
                      <a:pt x="125" y="54"/>
                    </a:lnTo>
                    <a:lnTo>
                      <a:pt x="117" y="61"/>
                    </a:lnTo>
                    <a:lnTo>
                      <a:pt x="124" y="53"/>
                    </a:lnTo>
                    <a:close/>
                    <a:moveTo>
                      <a:pt x="125" y="54"/>
                    </a:moveTo>
                    <a:lnTo>
                      <a:pt x="156" y="85"/>
                    </a:lnTo>
                    <a:lnTo>
                      <a:pt x="142" y="100"/>
                    </a:lnTo>
                    <a:lnTo>
                      <a:pt x="111" y="68"/>
                    </a:lnTo>
                    <a:lnTo>
                      <a:pt x="125" y="54"/>
                    </a:lnTo>
                    <a:close/>
                    <a:moveTo>
                      <a:pt x="156" y="85"/>
                    </a:moveTo>
                    <a:lnTo>
                      <a:pt x="157" y="86"/>
                    </a:lnTo>
                    <a:lnTo>
                      <a:pt x="158" y="88"/>
                    </a:lnTo>
                    <a:lnTo>
                      <a:pt x="149" y="92"/>
                    </a:lnTo>
                    <a:lnTo>
                      <a:pt x="156" y="85"/>
                    </a:lnTo>
                    <a:close/>
                    <a:moveTo>
                      <a:pt x="158" y="88"/>
                    </a:moveTo>
                    <a:lnTo>
                      <a:pt x="183" y="125"/>
                    </a:lnTo>
                    <a:lnTo>
                      <a:pt x="167" y="136"/>
                    </a:lnTo>
                    <a:lnTo>
                      <a:pt x="141" y="97"/>
                    </a:lnTo>
                    <a:lnTo>
                      <a:pt x="158" y="88"/>
                    </a:lnTo>
                    <a:close/>
                    <a:moveTo>
                      <a:pt x="168" y="137"/>
                    </a:moveTo>
                    <a:lnTo>
                      <a:pt x="167" y="136"/>
                    </a:lnTo>
                    <a:lnTo>
                      <a:pt x="174" y="131"/>
                    </a:lnTo>
                    <a:lnTo>
                      <a:pt x="168" y="137"/>
                    </a:lnTo>
                    <a:close/>
                    <a:moveTo>
                      <a:pt x="182" y="125"/>
                    </a:moveTo>
                    <a:lnTo>
                      <a:pt x="211" y="159"/>
                    </a:lnTo>
                    <a:lnTo>
                      <a:pt x="197" y="171"/>
                    </a:lnTo>
                    <a:lnTo>
                      <a:pt x="168" y="137"/>
                    </a:lnTo>
                    <a:lnTo>
                      <a:pt x="182" y="125"/>
                    </a:lnTo>
                    <a:close/>
                    <a:moveTo>
                      <a:pt x="211" y="159"/>
                    </a:moveTo>
                    <a:lnTo>
                      <a:pt x="211" y="160"/>
                    </a:lnTo>
                    <a:lnTo>
                      <a:pt x="212" y="160"/>
                    </a:lnTo>
                    <a:lnTo>
                      <a:pt x="203" y="166"/>
                    </a:lnTo>
                    <a:lnTo>
                      <a:pt x="211" y="159"/>
                    </a:lnTo>
                    <a:close/>
                    <a:moveTo>
                      <a:pt x="212" y="160"/>
                    </a:moveTo>
                    <a:lnTo>
                      <a:pt x="234" y="196"/>
                    </a:lnTo>
                    <a:lnTo>
                      <a:pt x="217" y="205"/>
                    </a:lnTo>
                    <a:lnTo>
                      <a:pt x="195" y="170"/>
                    </a:lnTo>
                    <a:lnTo>
                      <a:pt x="212" y="160"/>
                    </a:lnTo>
                    <a:close/>
                    <a:moveTo>
                      <a:pt x="217" y="205"/>
                    </a:moveTo>
                    <a:lnTo>
                      <a:pt x="217" y="205"/>
                    </a:lnTo>
                    <a:lnTo>
                      <a:pt x="226" y="200"/>
                    </a:lnTo>
                    <a:lnTo>
                      <a:pt x="217" y="205"/>
                    </a:lnTo>
                    <a:close/>
                    <a:moveTo>
                      <a:pt x="234" y="196"/>
                    </a:moveTo>
                    <a:lnTo>
                      <a:pt x="253" y="224"/>
                    </a:lnTo>
                    <a:lnTo>
                      <a:pt x="237" y="234"/>
                    </a:lnTo>
                    <a:lnTo>
                      <a:pt x="217" y="205"/>
                    </a:lnTo>
                    <a:lnTo>
                      <a:pt x="234" y="196"/>
                    </a:lnTo>
                    <a:close/>
                    <a:moveTo>
                      <a:pt x="253" y="224"/>
                    </a:moveTo>
                    <a:lnTo>
                      <a:pt x="253" y="224"/>
                    </a:lnTo>
                    <a:lnTo>
                      <a:pt x="245" y="229"/>
                    </a:lnTo>
                    <a:lnTo>
                      <a:pt x="253" y="224"/>
                    </a:lnTo>
                    <a:close/>
                    <a:moveTo>
                      <a:pt x="253" y="224"/>
                    </a:moveTo>
                    <a:lnTo>
                      <a:pt x="266" y="246"/>
                    </a:lnTo>
                    <a:lnTo>
                      <a:pt x="249" y="256"/>
                    </a:lnTo>
                    <a:lnTo>
                      <a:pt x="236" y="234"/>
                    </a:lnTo>
                    <a:lnTo>
                      <a:pt x="253" y="224"/>
                    </a:lnTo>
                    <a:close/>
                    <a:moveTo>
                      <a:pt x="249" y="256"/>
                    </a:moveTo>
                    <a:lnTo>
                      <a:pt x="249" y="256"/>
                    </a:lnTo>
                    <a:lnTo>
                      <a:pt x="257" y="252"/>
                    </a:lnTo>
                    <a:lnTo>
                      <a:pt x="249" y="256"/>
                    </a:lnTo>
                    <a:close/>
                    <a:moveTo>
                      <a:pt x="266" y="246"/>
                    </a:moveTo>
                    <a:lnTo>
                      <a:pt x="278" y="265"/>
                    </a:lnTo>
                    <a:lnTo>
                      <a:pt x="263" y="276"/>
                    </a:lnTo>
                    <a:lnTo>
                      <a:pt x="249" y="256"/>
                    </a:lnTo>
                    <a:lnTo>
                      <a:pt x="266" y="246"/>
                    </a:lnTo>
                    <a:close/>
                    <a:moveTo>
                      <a:pt x="278" y="265"/>
                    </a:moveTo>
                    <a:lnTo>
                      <a:pt x="278" y="265"/>
                    </a:lnTo>
                    <a:lnTo>
                      <a:pt x="279" y="266"/>
                    </a:lnTo>
                    <a:lnTo>
                      <a:pt x="270" y="271"/>
                    </a:lnTo>
                    <a:lnTo>
                      <a:pt x="278" y="265"/>
                    </a:lnTo>
                    <a:close/>
                    <a:moveTo>
                      <a:pt x="279" y="266"/>
                    </a:moveTo>
                    <a:lnTo>
                      <a:pt x="288" y="285"/>
                    </a:lnTo>
                    <a:lnTo>
                      <a:pt x="271" y="294"/>
                    </a:lnTo>
                    <a:lnTo>
                      <a:pt x="262" y="275"/>
                    </a:lnTo>
                    <a:lnTo>
                      <a:pt x="279" y="266"/>
                    </a:lnTo>
                    <a:close/>
                    <a:moveTo>
                      <a:pt x="288" y="285"/>
                    </a:moveTo>
                    <a:lnTo>
                      <a:pt x="288" y="285"/>
                    </a:lnTo>
                    <a:lnTo>
                      <a:pt x="289" y="286"/>
                    </a:lnTo>
                    <a:lnTo>
                      <a:pt x="280" y="289"/>
                    </a:lnTo>
                    <a:lnTo>
                      <a:pt x="288" y="285"/>
                    </a:lnTo>
                    <a:close/>
                    <a:moveTo>
                      <a:pt x="289" y="286"/>
                    </a:moveTo>
                    <a:lnTo>
                      <a:pt x="295" y="301"/>
                    </a:lnTo>
                    <a:lnTo>
                      <a:pt x="277" y="309"/>
                    </a:lnTo>
                    <a:lnTo>
                      <a:pt x="271" y="293"/>
                    </a:lnTo>
                    <a:lnTo>
                      <a:pt x="289" y="286"/>
                    </a:lnTo>
                    <a:close/>
                    <a:moveTo>
                      <a:pt x="295" y="301"/>
                    </a:moveTo>
                    <a:lnTo>
                      <a:pt x="296" y="303"/>
                    </a:lnTo>
                    <a:lnTo>
                      <a:pt x="296" y="304"/>
                    </a:lnTo>
                    <a:lnTo>
                      <a:pt x="286" y="306"/>
                    </a:lnTo>
                    <a:lnTo>
                      <a:pt x="295" y="301"/>
                    </a:lnTo>
                    <a:close/>
                    <a:moveTo>
                      <a:pt x="296" y="304"/>
                    </a:moveTo>
                    <a:lnTo>
                      <a:pt x="299" y="319"/>
                    </a:lnTo>
                    <a:lnTo>
                      <a:pt x="280" y="323"/>
                    </a:lnTo>
                    <a:lnTo>
                      <a:pt x="277" y="307"/>
                    </a:lnTo>
                    <a:lnTo>
                      <a:pt x="296" y="304"/>
                    </a:lnTo>
                    <a:close/>
                    <a:moveTo>
                      <a:pt x="299" y="319"/>
                    </a:moveTo>
                    <a:lnTo>
                      <a:pt x="299" y="320"/>
                    </a:lnTo>
                    <a:lnTo>
                      <a:pt x="299" y="321"/>
                    </a:lnTo>
                    <a:lnTo>
                      <a:pt x="289" y="321"/>
                    </a:lnTo>
                    <a:lnTo>
                      <a:pt x="299" y="319"/>
                    </a:lnTo>
                    <a:close/>
                    <a:moveTo>
                      <a:pt x="299" y="321"/>
                    </a:moveTo>
                    <a:lnTo>
                      <a:pt x="299" y="331"/>
                    </a:lnTo>
                    <a:lnTo>
                      <a:pt x="280" y="331"/>
                    </a:lnTo>
                    <a:lnTo>
                      <a:pt x="280" y="321"/>
                    </a:lnTo>
                    <a:lnTo>
                      <a:pt x="299" y="321"/>
                    </a:lnTo>
                    <a:close/>
                    <a:moveTo>
                      <a:pt x="299" y="331"/>
                    </a:moveTo>
                    <a:lnTo>
                      <a:pt x="299" y="332"/>
                    </a:lnTo>
                    <a:lnTo>
                      <a:pt x="299" y="333"/>
                    </a:lnTo>
                    <a:lnTo>
                      <a:pt x="289" y="331"/>
                    </a:lnTo>
                    <a:lnTo>
                      <a:pt x="299" y="331"/>
                    </a:lnTo>
                    <a:close/>
                    <a:moveTo>
                      <a:pt x="299" y="333"/>
                    </a:moveTo>
                    <a:lnTo>
                      <a:pt x="296" y="346"/>
                    </a:lnTo>
                    <a:lnTo>
                      <a:pt x="277" y="341"/>
                    </a:lnTo>
                    <a:lnTo>
                      <a:pt x="280" y="329"/>
                    </a:lnTo>
                    <a:lnTo>
                      <a:pt x="299" y="333"/>
                    </a:lnTo>
                    <a:close/>
                    <a:moveTo>
                      <a:pt x="296" y="346"/>
                    </a:moveTo>
                    <a:lnTo>
                      <a:pt x="295" y="349"/>
                    </a:lnTo>
                    <a:lnTo>
                      <a:pt x="292" y="350"/>
                    </a:lnTo>
                    <a:lnTo>
                      <a:pt x="286" y="343"/>
                    </a:lnTo>
                    <a:lnTo>
                      <a:pt x="296" y="346"/>
                    </a:lnTo>
                    <a:close/>
                    <a:moveTo>
                      <a:pt x="292" y="350"/>
                    </a:moveTo>
                    <a:lnTo>
                      <a:pt x="287" y="357"/>
                    </a:lnTo>
                    <a:lnTo>
                      <a:pt x="273" y="343"/>
                    </a:lnTo>
                    <a:lnTo>
                      <a:pt x="279" y="337"/>
                    </a:lnTo>
                    <a:lnTo>
                      <a:pt x="292" y="350"/>
                    </a:lnTo>
                    <a:close/>
                    <a:moveTo>
                      <a:pt x="287" y="357"/>
                    </a:moveTo>
                    <a:lnTo>
                      <a:pt x="277" y="366"/>
                    </a:lnTo>
                    <a:lnTo>
                      <a:pt x="264" y="352"/>
                    </a:lnTo>
                    <a:lnTo>
                      <a:pt x="273" y="343"/>
                    </a:lnTo>
                    <a:lnTo>
                      <a:pt x="287" y="357"/>
                    </a:lnTo>
                    <a:close/>
                    <a:moveTo>
                      <a:pt x="277" y="366"/>
                    </a:moveTo>
                    <a:lnTo>
                      <a:pt x="275" y="368"/>
                    </a:lnTo>
                    <a:lnTo>
                      <a:pt x="273" y="369"/>
                    </a:lnTo>
                    <a:lnTo>
                      <a:pt x="270" y="360"/>
                    </a:lnTo>
                    <a:lnTo>
                      <a:pt x="277" y="366"/>
                    </a:lnTo>
                    <a:close/>
                    <a:moveTo>
                      <a:pt x="273" y="369"/>
                    </a:moveTo>
                    <a:lnTo>
                      <a:pt x="259" y="372"/>
                    </a:lnTo>
                    <a:lnTo>
                      <a:pt x="255" y="353"/>
                    </a:lnTo>
                    <a:lnTo>
                      <a:pt x="268" y="350"/>
                    </a:lnTo>
                    <a:lnTo>
                      <a:pt x="273" y="369"/>
                    </a:lnTo>
                    <a:close/>
                    <a:moveTo>
                      <a:pt x="254" y="353"/>
                    </a:moveTo>
                    <a:lnTo>
                      <a:pt x="255" y="353"/>
                    </a:lnTo>
                    <a:lnTo>
                      <a:pt x="257" y="362"/>
                    </a:lnTo>
                    <a:lnTo>
                      <a:pt x="254" y="353"/>
                    </a:lnTo>
                    <a:close/>
                    <a:moveTo>
                      <a:pt x="262" y="371"/>
                    </a:moveTo>
                    <a:lnTo>
                      <a:pt x="245" y="377"/>
                    </a:lnTo>
                    <a:lnTo>
                      <a:pt x="238" y="360"/>
                    </a:lnTo>
                    <a:lnTo>
                      <a:pt x="254" y="353"/>
                    </a:lnTo>
                    <a:lnTo>
                      <a:pt x="262" y="371"/>
                    </a:lnTo>
                    <a:close/>
                    <a:moveTo>
                      <a:pt x="245" y="377"/>
                    </a:moveTo>
                    <a:lnTo>
                      <a:pt x="244" y="379"/>
                    </a:lnTo>
                    <a:lnTo>
                      <a:pt x="243" y="379"/>
                    </a:lnTo>
                    <a:lnTo>
                      <a:pt x="242" y="369"/>
                    </a:lnTo>
                    <a:lnTo>
                      <a:pt x="245" y="377"/>
                    </a:lnTo>
                    <a:close/>
                    <a:moveTo>
                      <a:pt x="243" y="379"/>
                    </a:moveTo>
                    <a:lnTo>
                      <a:pt x="224" y="382"/>
                    </a:lnTo>
                    <a:lnTo>
                      <a:pt x="221" y="363"/>
                    </a:lnTo>
                    <a:lnTo>
                      <a:pt x="241" y="360"/>
                    </a:lnTo>
                    <a:lnTo>
                      <a:pt x="243" y="379"/>
                    </a:lnTo>
                    <a:close/>
                    <a:moveTo>
                      <a:pt x="224" y="382"/>
                    </a:moveTo>
                    <a:lnTo>
                      <a:pt x="223" y="382"/>
                    </a:lnTo>
                    <a:lnTo>
                      <a:pt x="223" y="372"/>
                    </a:lnTo>
                    <a:lnTo>
                      <a:pt x="224" y="382"/>
                    </a:lnTo>
                    <a:close/>
                    <a:moveTo>
                      <a:pt x="223" y="382"/>
                    </a:moveTo>
                    <a:lnTo>
                      <a:pt x="206" y="382"/>
                    </a:lnTo>
                    <a:lnTo>
                      <a:pt x="206" y="362"/>
                    </a:lnTo>
                    <a:lnTo>
                      <a:pt x="223" y="362"/>
                    </a:lnTo>
                    <a:lnTo>
                      <a:pt x="223" y="382"/>
                    </a:lnTo>
                    <a:close/>
                    <a:moveTo>
                      <a:pt x="206" y="382"/>
                    </a:moveTo>
                    <a:lnTo>
                      <a:pt x="191" y="382"/>
                    </a:lnTo>
                    <a:lnTo>
                      <a:pt x="191" y="362"/>
                    </a:lnTo>
                    <a:lnTo>
                      <a:pt x="206" y="362"/>
                    </a:lnTo>
                    <a:lnTo>
                      <a:pt x="206" y="382"/>
                    </a:lnTo>
                    <a:close/>
                    <a:moveTo>
                      <a:pt x="191" y="382"/>
                    </a:moveTo>
                    <a:lnTo>
                      <a:pt x="178" y="382"/>
                    </a:lnTo>
                    <a:lnTo>
                      <a:pt x="178" y="362"/>
                    </a:lnTo>
                    <a:lnTo>
                      <a:pt x="191" y="362"/>
                    </a:lnTo>
                    <a:lnTo>
                      <a:pt x="191" y="382"/>
                    </a:lnTo>
                    <a:close/>
                    <a:moveTo>
                      <a:pt x="178" y="382"/>
                    </a:moveTo>
                    <a:lnTo>
                      <a:pt x="176" y="382"/>
                    </a:lnTo>
                    <a:lnTo>
                      <a:pt x="173" y="381"/>
                    </a:lnTo>
                    <a:lnTo>
                      <a:pt x="178" y="372"/>
                    </a:lnTo>
                    <a:lnTo>
                      <a:pt x="178" y="382"/>
                    </a:lnTo>
                    <a:close/>
                    <a:moveTo>
                      <a:pt x="173" y="381"/>
                    </a:moveTo>
                    <a:lnTo>
                      <a:pt x="161" y="374"/>
                    </a:lnTo>
                    <a:lnTo>
                      <a:pt x="170" y="358"/>
                    </a:lnTo>
                    <a:lnTo>
                      <a:pt x="182" y="363"/>
                    </a:lnTo>
                    <a:lnTo>
                      <a:pt x="173" y="381"/>
                    </a:lnTo>
                    <a:close/>
                    <a:moveTo>
                      <a:pt x="168" y="357"/>
                    </a:moveTo>
                    <a:lnTo>
                      <a:pt x="169" y="357"/>
                    </a:lnTo>
                    <a:lnTo>
                      <a:pt x="170" y="358"/>
                    </a:lnTo>
                    <a:lnTo>
                      <a:pt x="166" y="365"/>
                    </a:lnTo>
                    <a:lnTo>
                      <a:pt x="168" y="357"/>
                    </a:lnTo>
                    <a:close/>
                    <a:moveTo>
                      <a:pt x="163" y="375"/>
                    </a:moveTo>
                    <a:lnTo>
                      <a:pt x="150" y="372"/>
                    </a:lnTo>
                    <a:lnTo>
                      <a:pt x="155" y="353"/>
                    </a:lnTo>
                    <a:lnTo>
                      <a:pt x="168" y="357"/>
                    </a:lnTo>
                    <a:lnTo>
                      <a:pt x="163" y="375"/>
                    </a:lnTo>
                    <a:close/>
                    <a:moveTo>
                      <a:pt x="150" y="372"/>
                    </a:moveTo>
                    <a:lnTo>
                      <a:pt x="148" y="371"/>
                    </a:lnTo>
                    <a:lnTo>
                      <a:pt x="146" y="370"/>
                    </a:lnTo>
                    <a:lnTo>
                      <a:pt x="152" y="362"/>
                    </a:lnTo>
                    <a:lnTo>
                      <a:pt x="150" y="372"/>
                    </a:lnTo>
                    <a:close/>
                    <a:moveTo>
                      <a:pt x="146" y="370"/>
                    </a:moveTo>
                    <a:lnTo>
                      <a:pt x="136" y="360"/>
                    </a:lnTo>
                    <a:lnTo>
                      <a:pt x="150" y="347"/>
                    </a:lnTo>
                    <a:lnTo>
                      <a:pt x="159" y="355"/>
                    </a:lnTo>
                    <a:lnTo>
                      <a:pt x="146" y="370"/>
                    </a:lnTo>
                    <a:close/>
                    <a:moveTo>
                      <a:pt x="136" y="360"/>
                    </a:moveTo>
                    <a:lnTo>
                      <a:pt x="136" y="359"/>
                    </a:lnTo>
                    <a:lnTo>
                      <a:pt x="135" y="359"/>
                    </a:lnTo>
                    <a:lnTo>
                      <a:pt x="144" y="353"/>
                    </a:lnTo>
                    <a:lnTo>
                      <a:pt x="136" y="360"/>
                    </a:lnTo>
                    <a:close/>
                    <a:moveTo>
                      <a:pt x="135" y="359"/>
                    </a:moveTo>
                    <a:lnTo>
                      <a:pt x="129" y="349"/>
                    </a:lnTo>
                    <a:lnTo>
                      <a:pt x="145" y="338"/>
                    </a:lnTo>
                    <a:lnTo>
                      <a:pt x="151" y="348"/>
                    </a:lnTo>
                    <a:lnTo>
                      <a:pt x="135" y="359"/>
                    </a:lnTo>
                    <a:close/>
                    <a:moveTo>
                      <a:pt x="129" y="349"/>
                    </a:moveTo>
                    <a:lnTo>
                      <a:pt x="128" y="348"/>
                    </a:lnTo>
                    <a:lnTo>
                      <a:pt x="128" y="347"/>
                    </a:lnTo>
                    <a:lnTo>
                      <a:pt x="137" y="343"/>
                    </a:lnTo>
                    <a:lnTo>
                      <a:pt x="129" y="349"/>
                    </a:lnTo>
                    <a:close/>
                    <a:moveTo>
                      <a:pt x="128" y="347"/>
                    </a:moveTo>
                    <a:lnTo>
                      <a:pt x="122" y="331"/>
                    </a:lnTo>
                    <a:lnTo>
                      <a:pt x="139" y="325"/>
                    </a:lnTo>
                    <a:lnTo>
                      <a:pt x="146" y="340"/>
                    </a:lnTo>
                    <a:lnTo>
                      <a:pt x="128" y="347"/>
                    </a:lnTo>
                    <a:close/>
                    <a:moveTo>
                      <a:pt x="122" y="331"/>
                    </a:moveTo>
                    <a:lnTo>
                      <a:pt x="120" y="329"/>
                    </a:lnTo>
                    <a:lnTo>
                      <a:pt x="120" y="328"/>
                    </a:lnTo>
                    <a:lnTo>
                      <a:pt x="130" y="328"/>
                    </a:lnTo>
                    <a:lnTo>
                      <a:pt x="122" y="331"/>
                    </a:lnTo>
                    <a:close/>
                    <a:moveTo>
                      <a:pt x="120" y="328"/>
                    </a:moveTo>
                    <a:lnTo>
                      <a:pt x="120" y="311"/>
                    </a:lnTo>
                    <a:lnTo>
                      <a:pt x="140" y="311"/>
                    </a:lnTo>
                    <a:lnTo>
                      <a:pt x="140" y="328"/>
                    </a:lnTo>
                    <a:lnTo>
                      <a:pt x="120" y="328"/>
                    </a:lnTo>
                    <a:close/>
                    <a:moveTo>
                      <a:pt x="139" y="309"/>
                    </a:moveTo>
                    <a:lnTo>
                      <a:pt x="140" y="310"/>
                    </a:lnTo>
                    <a:lnTo>
                      <a:pt x="140" y="311"/>
                    </a:lnTo>
                    <a:lnTo>
                      <a:pt x="130" y="311"/>
                    </a:lnTo>
                    <a:lnTo>
                      <a:pt x="139" y="309"/>
                    </a:lnTo>
                    <a:close/>
                    <a:moveTo>
                      <a:pt x="122" y="315"/>
                    </a:moveTo>
                    <a:lnTo>
                      <a:pt x="115" y="293"/>
                    </a:lnTo>
                    <a:lnTo>
                      <a:pt x="134" y="287"/>
                    </a:lnTo>
                    <a:lnTo>
                      <a:pt x="139" y="309"/>
                    </a:lnTo>
                    <a:lnTo>
                      <a:pt x="122" y="315"/>
                    </a:lnTo>
                    <a:close/>
                    <a:moveTo>
                      <a:pt x="133" y="286"/>
                    </a:moveTo>
                    <a:lnTo>
                      <a:pt x="133" y="286"/>
                    </a:lnTo>
                    <a:lnTo>
                      <a:pt x="134" y="287"/>
                    </a:lnTo>
                    <a:lnTo>
                      <a:pt x="124" y="289"/>
                    </a:lnTo>
                    <a:lnTo>
                      <a:pt x="133" y="286"/>
                    </a:lnTo>
                    <a:close/>
                    <a:moveTo>
                      <a:pt x="115" y="294"/>
                    </a:moveTo>
                    <a:lnTo>
                      <a:pt x="103" y="265"/>
                    </a:lnTo>
                    <a:lnTo>
                      <a:pt x="120" y="257"/>
                    </a:lnTo>
                    <a:lnTo>
                      <a:pt x="133" y="286"/>
                    </a:lnTo>
                    <a:lnTo>
                      <a:pt x="115" y="294"/>
                    </a:lnTo>
                    <a:close/>
                    <a:moveTo>
                      <a:pt x="120" y="257"/>
                    </a:moveTo>
                    <a:lnTo>
                      <a:pt x="122" y="261"/>
                    </a:lnTo>
                    <a:lnTo>
                      <a:pt x="120" y="257"/>
                    </a:lnTo>
                    <a:lnTo>
                      <a:pt x="112" y="261"/>
                    </a:lnTo>
                    <a:lnTo>
                      <a:pt x="120" y="257"/>
                    </a:lnTo>
                    <a:close/>
                    <a:moveTo>
                      <a:pt x="103" y="265"/>
                    </a:moveTo>
                    <a:lnTo>
                      <a:pt x="86" y="230"/>
                    </a:lnTo>
                    <a:lnTo>
                      <a:pt x="104" y="222"/>
                    </a:lnTo>
                    <a:lnTo>
                      <a:pt x="120" y="257"/>
                    </a:lnTo>
                    <a:lnTo>
                      <a:pt x="103" y="265"/>
                    </a:lnTo>
                    <a:close/>
                    <a:moveTo>
                      <a:pt x="104" y="222"/>
                    </a:moveTo>
                    <a:lnTo>
                      <a:pt x="104" y="221"/>
                    </a:lnTo>
                    <a:lnTo>
                      <a:pt x="104" y="222"/>
                    </a:lnTo>
                    <a:lnTo>
                      <a:pt x="95" y="226"/>
                    </a:lnTo>
                    <a:lnTo>
                      <a:pt x="104" y="222"/>
                    </a:lnTo>
                    <a:close/>
                    <a:moveTo>
                      <a:pt x="87" y="230"/>
                    </a:moveTo>
                    <a:lnTo>
                      <a:pt x="68" y="192"/>
                    </a:lnTo>
                    <a:lnTo>
                      <a:pt x="85" y="183"/>
                    </a:lnTo>
                    <a:lnTo>
                      <a:pt x="104" y="222"/>
                    </a:lnTo>
                    <a:lnTo>
                      <a:pt x="87" y="230"/>
                    </a:lnTo>
                    <a:close/>
                    <a:moveTo>
                      <a:pt x="68" y="192"/>
                    </a:moveTo>
                    <a:lnTo>
                      <a:pt x="49" y="154"/>
                    </a:lnTo>
                    <a:lnTo>
                      <a:pt x="65" y="145"/>
                    </a:lnTo>
                    <a:lnTo>
                      <a:pt x="85" y="183"/>
                    </a:lnTo>
                    <a:lnTo>
                      <a:pt x="68" y="192"/>
                    </a:lnTo>
                    <a:close/>
                    <a:moveTo>
                      <a:pt x="65" y="145"/>
                    </a:moveTo>
                    <a:lnTo>
                      <a:pt x="65" y="145"/>
                    </a:lnTo>
                    <a:lnTo>
                      <a:pt x="58" y="149"/>
                    </a:lnTo>
                    <a:lnTo>
                      <a:pt x="65" y="145"/>
                    </a:lnTo>
                    <a:close/>
                    <a:moveTo>
                      <a:pt x="49" y="154"/>
                    </a:moveTo>
                    <a:lnTo>
                      <a:pt x="30" y="119"/>
                    </a:lnTo>
                    <a:lnTo>
                      <a:pt x="47" y="111"/>
                    </a:lnTo>
                    <a:lnTo>
                      <a:pt x="65" y="145"/>
                    </a:lnTo>
                    <a:lnTo>
                      <a:pt x="49" y="154"/>
                    </a:lnTo>
                    <a:close/>
                    <a:moveTo>
                      <a:pt x="30" y="119"/>
                    </a:moveTo>
                    <a:lnTo>
                      <a:pt x="30" y="119"/>
                    </a:lnTo>
                    <a:lnTo>
                      <a:pt x="30" y="118"/>
                    </a:lnTo>
                    <a:lnTo>
                      <a:pt x="38" y="115"/>
                    </a:lnTo>
                    <a:lnTo>
                      <a:pt x="30" y="119"/>
                    </a:lnTo>
                    <a:close/>
                    <a:moveTo>
                      <a:pt x="30" y="118"/>
                    </a:moveTo>
                    <a:lnTo>
                      <a:pt x="14" y="83"/>
                    </a:lnTo>
                    <a:lnTo>
                      <a:pt x="31" y="75"/>
                    </a:lnTo>
                    <a:lnTo>
                      <a:pt x="47" y="111"/>
                    </a:lnTo>
                    <a:lnTo>
                      <a:pt x="30" y="118"/>
                    </a:lnTo>
                    <a:close/>
                    <a:moveTo>
                      <a:pt x="14" y="83"/>
                    </a:moveTo>
                    <a:lnTo>
                      <a:pt x="14" y="83"/>
                    </a:lnTo>
                    <a:lnTo>
                      <a:pt x="22" y="80"/>
                    </a:lnTo>
                    <a:lnTo>
                      <a:pt x="14" y="83"/>
                    </a:lnTo>
                    <a:close/>
                    <a:moveTo>
                      <a:pt x="14" y="83"/>
                    </a:moveTo>
                    <a:lnTo>
                      <a:pt x="4" y="54"/>
                    </a:lnTo>
                    <a:lnTo>
                      <a:pt x="22" y="48"/>
                    </a:lnTo>
                    <a:lnTo>
                      <a:pt x="31" y="76"/>
                    </a:lnTo>
                    <a:lnTo>
                      <a:pt x="14" y="83"/>
                    </a:lnTo>
                    <a:close/>
                    <a:moveTo>
                      <a:pt x="4" y="54"/>
                    </a:moveTo>
                    <a:lnTo>
                      <a:pt x="4" y="53"/>
                    </a:lnTo>
                    <a:lnTo>
                      <a:pt x="4" y="52"/>
                    </a:lnTo>
                    <a:lnTo>
                      <a:pt x="12" y="51"/>
                    </a:lnTo>
                    <a:lnTo>
                      <a:pt x="4" y="54"/>
                    </a:lnTo>
                    <a:close/>
                    <a:moveTo>
                      <a:pt x="4" y="52"/>
                    </a:moveTo>
                    <a:lnTo>
                      <a:pt x="0" y="30"/>
                    </a:lnTo>
                    <a:lnTo>
                      <a:pt x="19" y="28"/>
                    </a:lnTo>
                    <a:lnTo>
                      <a:pt x="22" y="50"/>
                    </a:lnTo>
                    <a:lnTo>
                      <a:pt x="4" y="52"/>
                    </a:lnTo>
                    <a:close/>
                    <a:moveTo>
                      <a:pt x="0" y="30"/>
                    </a:moveTo>
                    <a:lnTo>
                      <a:pt x="0" y="27"/>
                    </a:lnTo>
                    <a:lnTo>
                      <a:pt x="1" y="25"/>
                    </a:lnTo>
                    <a:lnTo>
                      <a:pt x="9" y="29"/>
                    </a:lnTo>
                    <a:lnTo>
                      <a:pt x="0" y="30"/>
                    </a:lnTo>
                    <a:close/>
                    <a:moveTo>
                      <a:pt x="1" y="25"/>
                    </a:moveTo>
                    <a:lnTo>
                      <a:pt x="8" y="11"/>
                    </a:lnTo>
                    <a:lnTo>
                      <a:pt x="25" y="20"/>
                    </a:lnTo>
                    <a:lnTo>
                      <a:pt x="18" y="33"/>
                    </a:lnTo>
                    <a:lnTo>
                      <a:pt x="1"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36" name="Freeform 1528">
                <a:extLst>
                  <a:ext uri="{FF2B5EF4-FFF2-40B4-BE49-F238E27FC236}">
                    <a16:creationId xmlns:a16="http://schemas.microsoft.com/office/drawing/2014/main" id="{920865C8-865F-4A6A-B827-094356A01075}"/>
                  </a:ext>
                </a:extLst>
              </p:cNvPr>
              <p:cNvSpPr>
                <a:spLocks/>
              </p:cNvSpPr>
              <p:nvPr/>
            </p:nvSpPr>
            <p:spPr bwMode="auto">
              <a:xfrm>
                <a:off x="2576" y="2168"/>
                <a:ext cx="56" cy="81"/>
              </a:xfrm>
              <a:custGeom>
                <a:avLst/>
                <a:gdLst>
                  <a:gd name="T0" fmla="*/ 12 w 223"/>
                  <a:gd name="T1" fmla="*/ 0 h 324"/>
                  <a:gd name="T2" fmla="*/ 17 w 223"/>
                  <a:gd name="T3" fmla="*/ 0 h 324"/>
                  <a:gd name="T4" fmla="*/ 22 w 223"/>
                  <a:gd name="T5" fmla="*/ 2 h 324"/>
                  <a:gd name="T6" fmla="*/ 26 w 223"/>
                  <a:gd name="T7" fmla="*/ 5 h 324"/>
                  <a:gd name="T8" fmla="*/ 29 w 223"/>
                  <a:gd name="T9" fmla="*/ 10 h 324"/>
                  <a:gd name="T10" fmla="*/ 33 w 223"/>
                  <a:gd name="T11" fmla="*/ 14 h 324"/>
                  <a:gd name="T12" fmla="*/ 36 w 223"/>
                  <a:gd name="T13" fmla="*/ 21 h 324"/>
                  <a:gd name="T14" fmla="*/ 40 w 223"/>
                  <a:gd name="T15" fmla="*/ 28 h 324"/>
                  <a:gd name="T16" fmla="*/ 43 w 223"/>
                  <a:gd name="T17" fmla="*/ 35 h 324"/>
                  <a:gd name="T18" fmla="*/ 47 w 223"/>
                  <a:gd name="T19" fmla="*/ 43 h 324"/>
                  <a:gd name="T20" fmla="*/ 51 w 223"/>
                  <a:gd name="T21" fmla="*/ 51 h 324"/>
                  <a:gd name="T22" fmla="*/ 53 w 223"/>
                  <a:gd name="T23" fmla="*/ 56 h 324"/>
                  <a:gd name="T24" fmla="*/ 55 w 223"/>
                  <a:gd name="T25" fmla="*/ 61 h 324"/>
                  <a:gd name="T26" fmla="*/ 56 w 223"/>
                  <a:gd name="T27" fmla="*/ 65 h 324"/>
                  <a:gd name="T28" fmla="*/ 55 w 223"/>
                  <a:gd name="T29" fmla="*/ 68 h 324"/>
                  <a:gd name="T30" fmla="*/ 54 w 223"/>
                  <a:gd name="T31" fmla="*/ 72 h 324"/>
                  <a:gd name="T32" fmla="*/ 52 w 223"/>
                  <a:gd name="T33" fmla="*/ 75 h 324"/>
                  <a:gd name="T34" fmla="*/ 50 w 223"/>
                  <a:gd name="T35" fmla="*/ 77 h 324"/>
                  <a:gd name="T36" fmla="*/ 48 w 223"/>
                  <a:gd name="T37" fmla="*/ 80 h 324"/>
                  <a:gd name="T38" fmla="*/ 44 w 223"/>
                  <a:gd name="T39" fmla="*/ 81 h 324"/>
                  <a:gd name="T40" fmla="*/ 41 w 223"/>
                  <a:gd name="T41" fmla="*/ 81 h 324"/>
                  <a:gd name="T42" fmla="*/ 37 w 223"/>
                  <a:gd name="T43" fmla="*/ 81 h 324"/>
                  <a:gd name="T44" fmla="*/ 33 w 223"/>
                  <a:gd name="T45" fmla="*/ 80 h 324"/>
                  <a:gd name="T46" fmla="*/ 29 w 223"/>
                  <a:gd name="T47" fmla="*/ 76 h 324"/>
                  <a:gd name="T48" fmla="*/ 25 w 223"/>
                  <a:gd name="T49" fmla="*/ 73 h 324"/>
                  <a:gd name="T50" fmla="*/ 20 w 223"/>
                  <a:gd name="T51" fmla="*/ 68 h 324"/>
                  <a:gd name="T52" fmla="*/ 15 w 223"/>
                  <a:gd name="T53" fmla="*/ 62 h 324"/>
                  <a:gd name="T54" fmla="*/ 11 w 223"/>
                  <a:gd name="T55" fmla="*/ 56 h 324"/>
                  <a:gd name="T56" fmla="*/ 8 w 223"/>
                  <a:gd name="T57" fmla="*/ 49 h 324"/>
                  <a:gd name="T58" fmla="*/ 5 w 223"/>
                  <a:gd name="T59" fmla="*/ 42 h 324"/>
                  <a:gd name="T60" fmla="*/ 3 w 223"/>
                  <a:gd name="T61" fmla="*/ 35 h 324"/>
                  <a:gd name="T62" fmla="*/ 2 w 223"/>
                  <a:gd name="T63" fmla="*/ 29 h 324"/>
                  <a:gd name="T64" fmla="*/ 1 w 223"/>
                  <a:gd name="T65" fmla="*/ 22 h 324"/>
                  <a:gd name="T66" fmla="*/ 0 w 223"/>
                  <a:gd name="T67" fmla="*/ 18 h 324"/>
                  <a:gd name="T68" fmla="*/ 0 w 223"/>
                  <a:gd name="T69" fmla="*/ 14 h 324"/>
                  <a:gd name="T70" fmla="*/ 0 w 223"/>
                  <a:gd name="T71" fmla="*/ 10 h 324"/>
                  <a:gd name="T72" fmla="*/ 0 w 223"/>
                  <a:gd name="T73" fmla="*/ 7 h 324"/>
                  <a:gd name="T74" fmla="*/ 2 w 223"/>
                  <a:gd name="T75" fmla="*/ 4 h 324"/>
                  <a:gd name="T76" fmla="*/ 4 w 223"/>
                  <a:gd name="T77" fmla="*/ 3 h 324"/>
                  <a:gd name="T78" fmla="*/ 7 w 223"/>
                  <a:gd name="T79" fmla="*/ 1 h 324"/>
                  <a:gd name="T80" fmla="*/ 12 w 223"/>
                  <a:gd name="T81" fmla="*/ 0 h 32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23"/>
                  <a:gd name="T124" fmla="*/ 0 h 324"/>
                  <a:gd name="T125" fmla="*/ 223 w 223"/>
                  <a:gd name="T126" fmla="*/ 324 h 32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23" h="324">
                    <a:moveTo>
                      <a:pt x="47" y="0"/>
                    </a:moveTo>
                    <a:lnTo>
                      <a:pt x="69" y="0"/>
                    </a:lnTo>
                    <a:lnTo>
                      <a:pt x="88" y="7"/>
                    </a:lnTo>
                    <a:lnTo>
                      <a:pt x="105" y="20"/>
                    </a:lnTo>
                    <a:lnTo>
                      <a:pt x="117" y="38"/>
                    </a:lnTo>
                    <a:lnTo>
                      <a:pt x="133" y="57"/>
                    </a:lnTo>
                    <a:lnTo>
                      <a:pt x="145" y="83"/>
                    </a:lnTo>
                    <a:lnTo>
                      <a:pt x="159" y="111"/>
                    </a:lnTo>
                    <a:lnTo>
                      <a:pt x="171" y="140"/>
                    </a:lnTo>
                    <a:lnTo>
                      <a:pt x="187" y="172"/>
                    </a:lnTo>
                    <a:lnTo>
                      <a:pt x="203" y="204"/>
                    </a:lnTo>
                    <a:lnTo>
                      <a:pt x="213" y="223"/>
                    </a:lnTo>
                    <a:lnTo>
                      <a:pt x="219" y="242"/>
                    </a:lnTo>
                    <a:lnTo>
                      <a:pt x="223" y="258"/>
                    </a:lnTo>
                    <a:lnTo>
                      <a:pt x="219" y="273"/>
                    </a:lnTo>
                    <a:lnTo>
                      <a:pt x="216" y="287"/>
                    </a:lnTo>
                    <a:lnTo>
                      <a:pt x="209" y="299"/>
                    </a:lnTo>
                    <a:lnTo>
                      <a:pt x="199" y="309"/>
                    </a:lnTo>
                    <a:lnTo>
                      <a:pt x="191" y="319"/>
                    </a:lnTo>
                    <a:lnTo>
                      <a:pt x="177" y="322"/>
                    </a:lnTo>
                    <a:lnTo>
                      <a:pt x="165" y="324"/>
                    </a:lnTo>
                    <a:lnTo>
                      <a:pt x="149" y="324"/>
                    </a:lnTo>
                    <a:lnTo>
                      <a:pt x="133" y="319"/>
                    </a:lnTo>
                    <a:lnTo>
                      <a:pt x="114" y="305"/>
                    </a:lnTo>
                    <a:lnTo>
                      <a:pt x="98" y="290"/>
                    </a:lnTo>
                    <a:lnTo>
                      <a:pt x="79" y="270"/>
                    </a:lnTo>
                    <a:lnTo>
                      <a:pt x="60" y="248"/>
                    </a:lnTo>
                    <a:lnTo>
                      <a:pt x="44" y="223"/>
                    </a:lnTo>
                    <a:lnTo>
                      <a:pt x="32" y="197"/>
                    </a:lnTo>
                    <a:lnTo>
                      <a:pt x="19" y="169"/>
                    </a:lnTo>
                    <a:lnTo>
                      <a:pt x="12" y="140"/>
                    </a:lnTo>
                    <a:lnTo>
                      <a:pt x="9" y="115"/>
                    </a:lnTo>
                    <a:lnTo>
                      <a:pt x="3" y="89"/>
                    </a:lnTo>
                    <a:lnTo>
                      <a:pt x="0" y="70"/>
                    </a:lnTo>
                    <a:lnTo>
                      <a:pt x="0" y="54"/>
                    </a:lnTo>
                    <a:lnTo>
                      <a:pt x="0" y="38"/>
                    </a:lnTo>
                    <a:lnTo>
                      <a:pt x="0" y="26"/>
                    </a:lnTo>
                    <a:lnTo>
                      <a:pt x="6" y="16"/>
                    </a:lnTo>
                    <a:lnTo>
                      <a:pt x="15" y="10"/>
                    </a:lnTo>
                    <a:lnTo>
                      <a:pt x="28" y="3"/>
                    </a:lnTo>
                    <a:lnTo>
                      <a:pt x="47" y="0"/>
                    </a:lnTo>
                    <a:close/>
                  </a:path>
                </a:pathLst>
              </a:custGeom>
              <a:solidFill>
                <a:srgbClr val="DF3F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37" name="Freeform 1529">
                <a:extLst>
                  <a:ext uri="{FF2B5EF4-FFF2-40B4-BE49-F238E27FC236}">
                    <a16:creationId xmlns:a16="http://schemas.microsoft.com/office/drawing/2014/main" id="{B7B238AD-64B0-4975-9998-652949E7640F}"/>
                  </a:ext>
                </a:extLst>
              </p:cNvPr>
              <p:cNvSpPr>
                <a:spLocks noEditPoints="1"/>
              </p:cNvSpPr>
              <p:nvPr/>
            </p:nvSpPr>
            <p:spPr bwMode="auto">
              <a:xfrm>
                <a:off x="2574" y="2166"/>
                <a:ext cx="60" cy="86"/>
              </a:xfrm>
              <a:custGeom>
                <a:avLst/>
                <a:gdLst>
                  <a:gd name="T0" fmla="*/ 20 w 241"/>
                  <a:gd name="T1" fmla="*/ 0 h 343"/>
                  <a:gd name="T2" fmla="*/ 25 w 241"/>
                  <a:gd name="T3" fmla="*/ 2 h 343"/>
                  <a:gd name="T4" fmla="*/ 26 w 241"/>
                  <a:gd name="T5" fmla="*/ 2 h 343"/>
                  <a:gd name="T6" fmla="*/ 23 w 241"/>
                  <a:gd name="T7" fmla="*/ 6 h 343"/>
                  <a:gd name="T8" fmla="*/ 30 w 241"/>
                  <a:gd name="T9" fmla="*/ 5 h 343"/>
                  <a:gd name="T10" fmla="*/ 30 w 241"/>
                  <a:gd name="T11" fmla="*/ 14 h 343"/>
                  <a:gd name="T12" fmla="*/ 37 w 241"/>
                  <a:gd name="T13" fmla="*/ 15 h 343"/>
                  <a:gd name="T14" fmla="*/ 38 w 241"/>
                  <a:gd name="T15" fmla="*/ 16 h 343"/>
                  <a:gd name="T16" fmla="*/ 33 w 241"/>
                  <a:gd name="T17" fmla="*/ 18 h 343"/>
                  <a:gd name="T18" fmla="*/ 41 w 241"/>
                  <a:gd name="T19" fmla="*/ 22 h 343"/>
                  <a:gd name="T20" fmla="*/ 44 w 241"/>
                  <a:gd name="T21" fmla="*/ 29 h 343"/>
                  <a:gd name="T22" fmla="*/ 43 w 241"/>
                  <a:gd name="T23" fmla="*/ 38 h 343"/>
                  <a:gd name="T24" fmla="*/ 47 w 241"/>
                  <a:gd name="T25" fmla="*/ 46 h 343"/>
                  <a:gd name="T26" fmla="*/ 47 w 241"/>
                  <a:gd name="T27" fmla="*/ 46 h 343"/>
                  <a:gd name="T28" fmla="*/ 55 w 241"/>
                  <a:gd name="T29" fmla="*/ 52 h 343"/>
                  <a:gd name="T30" fmla="*/ 58 w 241"/>
                  <a:gd name="T31" fmla="*/ 57 h 343"/>
                  <a:gd name="T32" fmla="*/ 59 w 241"/>
                  <a:gd name="T33" fmla="*/ 62 h 343"/>
                  <a:gd name="T34" fmla="*/ 56 w 241"/>
                  <a:gd name="T35" fmla="*/ 67 h 343"/>
                  <a:gd name="T36" fmla="*/ 58 w 241"/>
                  <a:gd name="T37" fmla="*/ 67 h 343"/>
                  <a:gd name="T38" fmla="*/ 60 w 241"/>
                  <a:gd name="T39" fmla="*/ 67 h 343"/>
                  <a:gd name="T40" fmla="*/ 59 w 241"/>
                  <a:gd name="T41" fmla="*/ 71 h 343"/>
                  <a:gd name="T42" fmla="*/ 59 w 241"/>
                  <a:gd name="T43" fmla="*/ 75 h 343"/>
                  <a:gd name="T44" fmla="*/ 52 w 241"/>
                  <a:gd name="T45" fmla="*/ 76 h 343"/>
                  <a:gd name="T46" fmla="*/ 55 w 241"/>
                  <a:gd name="T47" fmla="*/ 77 h 343"/>
                  <a:gd name="T48" fmla="*/ 56 w 241"/>
                  <a:gd name="T49" fmla="*/ 79 h 343"/>
                  <a:gd name="T50" fmla="*/ 54 w 241"/>
                  <a:gd name="T51" fmla="*/ 81 h 343"/>
                  <a:gd name="T52" fmla="*/ 51 w 241"/>
                  <a:gd name="T53" fmla="*/ 84 h 343"/>
                  <a:gd name="T54" fmla="*/ 46 w 241"/>
                  <a:gd name="T55" fmla="*/ 80 h 343"/>
                  <a:gd name="T56" fmla="*/ 47 w 241"/>
                  <a:gd name="T57" fmla="*/ 83 h 343"/>
                  <a:gd name="T58" fmla="*/ 47 w 241"/>
                  <a:gd name="T59" fmla="*/ 85 h 343"/>
                  <a:gd name="T60" fmla="*/ 44 w 241"/>
                  <a:gd name="T61" fmla="*/ 86 h 343"/>
                  <a:gd name="T62" fmla="*/ 39 w 241"/>
                  <a:gd name="T63" fmla="*/ 86 h 343"/>
                  <a:gd name="T64" fmla="*/ 37 w 241"/>
                  <a:gd name="T65" fmla="*/ 80 h 343"/>
                  <a:gd name="T66" fmla="*/ 36 w 241"/>
                  <a:gd name="T67" fmla="*/ 82 h 343"/>
                  <a:gd name="T68" fmla="*/ 34 w 241"/>
                  <a:gd name="T69" fmla="*/ 84 h 343"/>
                  <a:gd name="T70" fmla="*/ 29 w 241"/>
                  <a:gd name="T71" fmla="*/ 80 h 343"/>
                  <a:gd name="T72" fmla="*/ 25 w 241"/>
                  <a:gd name="T73" fmla="*/ 77 h 343"/>
                  <a:gd name="T74" fmla="*/ 24 w 241"/>
                  <a:gd name="T75" fmla="*/ 68 h 343"/>
                  <a:gd name="T76" fmla="*/ 22 w 241"/>
                  <a:gd name="T77" fmla="*/ 70 h 343"/>
                  <a:gd name="T78" fmla="*/ 20 w 241"/>
                  <a:gd name="T79" fmla="*/ 72 h 343"/>
                  <a:gd name="T80" fmla="*/ 15 w 241"/>
                  <a:gd name="T81" fmla="*/ 66 h 343"/>
                  <a:gd name="T82" fmla="*/ 11 w 241"/>
                  <a:gd name="T83" fmla="*/ 59 h 343"/>
                  <a:gd name="T84" fmla="*/ 12 w 241"/>
                  <a:gd name="T85" fmla="*/ 51 h 343"/>
                  <a:gd name="T86" fmla="*/ 10 w 241"/>
                  <a:gd name="T87" fmla="*/ 52 h 343"/>
                  <a:gd name="T88" fmla="*/ 8 w 241"/>
                  <a:gd name="T89" fmla="*/ 53 h 343"/>
                  <a:gd name="T90" fmla="*/ 5 w 241"/>
                  <a:gd name="T91" fmla="*/ 45 h 343"/>
                  <a:gd name="T92" fmla="*/ 3 w 241"/>
                  <a:gd name="T93" fmla="*/ 38 h 343"/>
                  <a:gd name="T94" fmla="*/ 7 w 241"/>
                  <a:gd name="T95" fmla="*/ 31 h 343"/>
                  <a:gd name="T96" fmla="*/ 5 w 241"/>
                  <a:gd name="T97" fmla="*/ 31 h 343"/>
                  <a:gd name="T98" fmla="*/ 2 w 241"/>
                  <a:gd name="T99" fmla="*/ 32 h 343"/>
                  <a:gd name="T100" fmla="*/ 1 w 241"/>
                  <a:gd name="T101" fmla="*/ 25 h 343"/>
                  <a:gd name="T102" fmla="*/ 0 w 241"/>
                  <a:gd name="T103" fmla="*/ 20 h 343"/>
                  <a:gd name="T104" fmla="*/ 5 w 241"/>
                  <a:gd name="T105" fmla="*/ 16 h 343"/>
                  <a:gd name="T106" fmla="*/ 5 w 241"/>
                  <a:gd name="T107" fmla="*/ 16 h 343"/>
                  <a:gd name="T108" fmla="*/ 0 w 241"/>
                  <a:gd name="T109" fmla="*/ 12 h 343"/>
                  <a:gd name="T110" fmla="*/ 0 w 241"/>
                  <a:gd name="T111" fmla="*/ 8 h 343"/>
                  <a:gd name="T112" fmla="*/ 2 w 241"/>
                  <a:gd name="T113" fmla="*/ 5 h 343"/>
                  <a:gd name="T114" fmla="*/ 8 w 241"/>
                  <a:gd name="T115" fmla="*/ 7 h 343"/>
                  <a:gd name="T116" fmla="*/ 6 w 241"/>
                  <a:gd name="T117" fmla="*/ 5 h 343"/>
                  <a:gd name="T118" fmla="*/ 5 w 241"/>
                  <a:gd name="T119" fmla="*/ 3 h 343"/>
                  <a:gd name="T120" fmla="*/ 9 w 241"/>
                  <a:gd name="T121" fmla="*/ 1 h 34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41"/>
                  <a:gd name="T184" fmla="*/ 0 h 343"/>
                  <a:gd name="T185" fmla="*/ 241 w 241"/>
                  <a:gd name="T186" fmla="*/ 343 h 34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41" h="343">
                    <a:moveTo>
                      <a:pt x="57" y="0"/>
                    </a:moveTo>
                    <a:lnTo>
                      <a:pt x="79" y="0"/>
                    </a:lnTo>
                    <a:lnTo>
                      <a:pt x="79" y="19"/>
                    </a:lnTo>
                    <a:lnTo>
                      <a:pt x="57" y="19"/>
                    </a:lnTo>
                    <a:lnTo>
                      <a:pt x="57" y="0"/>
                    </a:lnTo>
                    <a:close/>
                    <a:moveTo>
                      <a:pt x="79" y="0"/>
                    </a:moveTo>
                    <a:lnTo>
                      <a:pt x="81" y="0"/>
                    </a:lnTo>
                    <a:lnTo>
                      <a:pt x="83" y="0"/>
                    </a:lnTo>
                    <a:lnTo>
                      <a:pt x="79" y="9"/>
                    </a:lnTo>
                    <a:lnTo>
                      <a:pt x="79" y="0"/>
                    </a:lnTo>
                    <a:close/>
                    <a:moveTo>
                      <a:pt x="83" y="0"/>
                    </a:moveTo>
                    <a:lnTo>
                      <a:pt x="101" y="7"/>
                    </a:lnTo>
                    <a:lnTo>
                      <a:pt x="96" y="24"/>
                    </a:lnTo>
                    <a:lnTo>
                      <a:pt x="76" y="19"/>
                    </a:lnTo>
                    <a:lnTo>
                      <a:pt x="83" y="0"/>
                    </a:lnTo>
                    <a:close/>
                    <a:moveTo>
                      <a:pt x="101" y="7"/>
                    </a:moveTo>
                    <a:lnTo>
                      <a:pt x="104" y="8"/>
                    </a:lnTo>
                    <a:lnTo>
                      <a:pt x="105" y="8"/>
                    </a:lnTo>
                    <a:lnTo>
                      <a:pt x="98" y="16"/>
                    </a:lnTo>
                    <a:lnTo>
                      <a:pt x="101" y="7"/>
                    </a:lnTo>
                    <a:close/>
                    <a:moveTo>
                      <a:pt x="105" y="8"/>
                    </a:moveTo>
                    <a:lnTo>
                      <a:pt x="120" y="21"/>
                    </a:lnTo>
                    <a:lnTo>
                      <a:pt x="108" y="35"/>
                    </a:lnTo>
                    <a:lnTo>
                      <a:pt x="93" y="23"/>
                    </a:lnTo>
                    <a:lnTo>
                      <a:pt x="105" y="8"/>
                    </a:lnTo>
                    <a:close/>
                    <a:moveTo>
                      <a:pt x="120" y="21"/>
                    </a:moveTo>
                    <a:lnTo>
                      <a:pt x="121" y="22"/>
                    </a:lnTo>
                    <a:lnTo>
                      <a:pt x="122" y="23"/>
                    </a:lnTo>
                    <a:lnTo>
                      <a:pt x="115" y="29"/>
                    </a:lnTo>
                    <a:lnTo>
                      <a:pt x="120" y="21"/>
                    </a:lnTo>
                    <a:close/>
                    <a:moveTo>
                      <a:pt x="122" y="23"/>
                    </a:moveTo>
                    <a:lnTo>
                      <a:pt x="136" y="42"/>
                    </a:lnTo>
                    <a:lnTo>
                      <a:pt x="119" y="53"/>
                    </a:lnTo>
                    <a:lnTo>
                      <a:pt x="107" y="34"/>
                    </a:lnTo>
                    <a:lnTo>
                      <a:pt x="122" y="23"/>
                    </a:lnTo>
                    <a:close/>
                    <a:moveTo>
                      <a:pt x="120" y="54"/>
                    </a:moveTo>
                    <a:lnTo>
                      <a:pt x="119" y="53"/>
                    </a:lnTo>
                    <a:lnTo>
                      <a:pt x="127" y="47"/>
                    </a:lnTo>
                    <a:lnTo>
                      <a:pt x="120" y="54"/>
                    </a:lnTo>
                    <a:close/>
                    <a:moveTo>
                      <a:pt x="134" y="42"/>
                    </a:moveTo>
                    <a:lnTo>
                      <a:pt x="150" y="61"/>
                    </a:lnTo>
                    <a:lnTo>
                      <a:pt x="136" y="73"/>
                    </a:lnTo>
                    <a:lnTo>
                      <a:pt x="120" y="54"/>
                    </a:lnTo>
                    <a:lnTo>
                      <a:pt x="134" y="42"/>
                    </a:lnTo>
                    <a:close/>
                    <a:moveTo>
                      <a:pt x="150" y="61"/>
                    </a:moveTo>
                    <a:lnTo>
                      <a:pt x="151" y="62"/>
                    </a:lnTo>
                    <a:lnTo>
                      <a:pt x="152" y="62"/>
                    </a:lnTo>
                    <a:lnTo>
                      <a:pt x="143" y="66"/>
                    </a:lnTo>
                    <a:lnTo>
                      <a:pt x="150" y="61"/>
                    </a:lnTo>
                    <a:close/>
                    <a:moveTo>
                      <a:pt x="152" y="62"/>
                    </a:moveTo>
                    <a:lnTo>
                      <a:pt x="164" y="88"/>
                    </a:lnTo>
                    <a:lnTo>
                      <a:pt x="148" y="96"/>
                    </a:lnTo>
                    <a:lnTo>
                      <a:pt x="134" y="71"/>
                    </a:lnTo>
                    <a:lnTo>
                      <a:pt x="152" y="62"/>
                    </a:lnTo>
                    <a:close/>
                    <a:moveTo>
                      <a:pt x="164" y="88"/>
                    </a:moveTo>
                    <a:lnTo>
                      <a:pt x="164" y="88"/>
                    </a:lnTo>
                    <a:lnTo>
                      <a:pt x="155" y="92"/>
                    </a:lnTo>
                    <a:lnTo>
                      <a:pt x="164" y="88"/>
                    </a:lnTo>
                    <a:close/>
                    <a:moveTo>
                      <a:pt x="164" y="88"/>
                    </a:moveTo>
                    <a:lnTo>
                      <a:pt x="177" y="117"/>
                    </a:lnTo>
                    <a:lnTo>
                      <a:pt x="160" y="125"/>
                    </a:lnTo>
                    <a:lnTo>
                      <a:pt x="147" y="96"/>
                    </a:lnTo>
                    <a:lnTo>
                      <a:pt x="164" y="88"/>
                    </a:lnTo>
                    <a:close/>
                    <a:moveTo>
                      <a:pt x="177" y="117"/>
                    </a:moveTo>
                    <a:lnTo>
                      <a:pt x="190" y="146"/>
                    </a:lnTo>
                    <a:lnTo>
                      <a:pt x="173" y="153"/>
                    </a:lnTo>
                    <a:lnTo>
                      <a:pt x="160" y="125"/>
                    </a:lnTo>
                    <a:lnTo>
                      <a:pt x="177" y="117"/>
                    </a:lnTo>
                    <a:close/>
                    <a:moveTo>
                      <a:pt x="173" y="153"/>
                    </a:moveTo>
                    <a:lnTo>
                      <a:pt x="173" y="153"/>
                    </a:lnTo>
                    <a:lnTo>
                      <a:pt x="181" y="149"/>
                    </a:lnTo>
                    <a:lnTo>
                      <a:pt x="173" y="153"/>
                    </a:lnTo>
                    <a:close/>
                    <a:moveTo>
                      <a:pt x="190" y="145"/>
                    </a:moveTo>
                    <a:lnTo>
                      <a:pt x="206" y="177"/>
                    </a:lnTo>
                    <a:lnTo>
                      <a:pt x="188" y="185"/>
                    </a:lnTo>
                    <a:lnTo>
                      <a:pt x="173" y="153"/>
                    </a:lnTo>
                    <a:lnTo>
                      <a:pt x="190" y="145"/>
                    </a:lnTo>
                    <a:close/>
                    <a:moveTo>
                      <a:pt x="206" y="177"/>
                    </a:moveTo>
                    <a:lnTo>
                      <a:pt x="222" y="208"/>
                    </a:lnTo>
                    <a:lnTo>
                      <a:pt x="205" y="217"/>
                    </a:lnTo>
                    <a:lnTo>
                      <a:pt x="188" y="185"/>
                    </a:lnTo>
                    <a:lnTo>
                      <a:pt x="206" y="177"/>
                    </a:lnTo>
                    <a:close/>
                    <a:moveTo>
                      <a:pt x="222" y="208"/>
                    </a:moveTo>
                    <a:lnTo>
                      <a:pt x="231" y="227"/>
                    </a:lnTo>
                    <a:lnTo>
                      <a:pt x="214" y="236"/>
                    </a:lnTo>
                    <a:lnTo>
                      <a:pt x="205" y="217"/>
                    </a:lnTo>
                    <a:lnTo>
                      <a:pt x="222" y="208"/>
                    </a:lnTo>
                    <a:close/>
                    <a:moveTo>
                      <a:pt x="231" y="227"/>
                    </a:moveTo>
                    <a:lnTo>
                      <a:pt x="231" y="228"/>
                    </a:lnTo>
                    <a:lnTo>
                      <a:pt x="223" y="232"/>
                    </a:lnTo>
                    <a:lnTo>
                      <a:pt x="231" y="227"/>
                    </a:lnTo>
                    <a:close/>
                    <a:moveTo>
                      <a:pt x="231" y="228"/>
                    </a:moveTo>
                    <a:lnTo>
                      <a:pt x="238" y="248"/>
                    </a:lnTo>
                    <a:lnTo>
                      <a:pt x="219" y="254"/>
                    </a:lnTo>
                    <a:lnTo>
                      <a:pt x="214" y="235"/>
                    </a:lnTo>
                    <a:lnTo>
                      <a:pt x="231" y="228"/>
                    </a:lnTo>
                    <a:close/>
                    <a:moveTo>
                      <a:pt x="238" y="248"/>
                    </a:moveTo>
                    <a:lnTo>
                      <a:pt x="238" y="248"/>
                    </a:lnTo>
                    <a:lnTo>
                      <a:pt x="238" y="249"/>
                    </a:lnTo>
                    <a:lnTo>
                      <a:pt x="229" y="251"/>
                    </a:lnTo>
                    <a:lnTo>
                      <a:pt x="238" y="248"/>
                    </a:lnTo>
                    <a:close/>
                    <a:moveTo>
                      <a:pt x="238" y="249"/>
                    </a:moveTo>
                    <a:lnTo>
                      <a:pt x="241" y="265"/>
                    </a:lnTo>
                    <a:lnTo>
                      <a:pt x="223" y="269"/>
                    </a:lnTo>
                    <a:lnTo>
                      <a:pt x="219" y="253"/>
                    </a:lnTo>
                    <a:lnTo>
                      <a:pt x="238" y="249"/>
                    </a:lnTo>
                    <a:close/>
                    <a:moveTo>
                      <a:pt x="241" y="265"/>
                    </a:moveTo>
                    <a:lnTo>
                      <a:pt x="241" y="267"/>
                    </a:lnTo>
                    <a:lnTo>
                      <a:pt x="241" y="269"/>
                    </a:lnTo>
                    <a:lnTo>
                      <a:pt x="233" y="267"/>
                    </a:lnTo>
                    <a:lnTo>
                      <a:pt x="241" y="265"/>
                    </a:lnTo>
                    <a:close/>
                    <a:moveTo>
                      <a:pt x="241" y="269"/>
                    </a:moveTo>
                    <a:lnTo>
                      <a:pt x="238" y="285"/>
                    </a:lnTo>
                    <a:lnTo>
                      <a:pt x="219" y="281"/>
                    </a:lnTo>
                    <a:lnTo>
                      <a:pt x="223" y="265"/>
                    </a:lnTo>
                    <a:lnTo>
                      <a:pt x="241" y="269"/>
                    </a:lnTo>
                    <a:close/>
                    <a:moveTo>
                      <a:pt x="238" y="285"/>
                    </a:moveTo>
                    <a:lnTo>
                      <a:pt x="238" y="285"/>
                    </a:lnTo>
                    <a:lnTo>
                      <a:pt x="229" y="282"/>
                    </a:lnTo>
                    <a:lnTo>
                      <a:pt x="238" y="285"/>
                    </a:lnTo>
                    <a:close/>
                    <a:moveTo>
                      <a:pt x="238" y="285"/>
                    </a:moveTo>
                    <a:lnTo>
                      <a:pt x="235" y="298"/>
                    </a:lnTo>
                    <a:lnTo>
                      <a:pt x="216" y="293"/>
                    </a:lnTo>
                    <a:lnTo>
                      <a:pt x="219" y="280"/>
                    </a:lnTo>
                    <a:lnTo>
                      <a:pt x="238" y="285"/>
                    </a:lnTo>
                    <a:close/>
                    <a:moveTo>
                      <a:pt x="235" y="298"/>
                    </a:moveTo>
                    <a:lnTo>
                      <a:pt x="235" y="299"/>
                    </a:lnTo>
                    <a:lnTo>
                      <a:pt x="235" y="300"/>
                    </a:lnTo>
                    <a:lnTo>
                      <a:pt x="226" y="296"/>
                    </a:lnTo>
                    <a:lnTo>
                      <a:pt x="235" y="298"/>
                    </a:lnTo>
                    <a:close/>
                    <a:moveTo>
                      <a:pt x="235" y="300"/>
                    </a:moveTo>
                    <a:lnTo>
                      <a:pt x="228" y="312"/>
                    </a:lnTo>
                    <a:lnTo>
                      <a:pt x="210" y="304"/>
                    </a:lnTo>
                    <a:lnTo>
                      <a:pt x="217" y="291"/>
                    </a:lnTo>
                    <a:lnTo>
                      <a:pt x="235" y="300"/>
                    </a:lnTo>
                    <a:close/>
                    <a:moveTo>
                      <a:pt x="228" y="312"/>
                    </a:moveTo>
                    <a:lnTo>
                      <a:pt x="227" y="313"/>
                    </a:lnTo>
                    <a:lnTo>
                      <a:pt x="226" y="314"/>
                    </a:lnTo>
                    <a:lnTo>
                      <a:pt x="219" y="308"/>
                    </a:lnTo>
                    <a:lnTo>
                      <a:pt x="228" y="312"/>
                    </a:lnTo>
                    <a:close/>
                    <a:moveTo>
                      <a:pt x="226" y="314"/>
                    </a:moveTo>
                    <a:lnTo>
                      <a:pt x="216" y="324"/>
                    </a:lnTo>
                    <a:lnTo>
                      <a:pt x="203" y="311"/>
                    </a:lnTo>
                    <a:lnTo>
                      <a:pt x="213" y="301"/>
                    </a:lnTo>
                    <a:lnTo>
                      <a:pt x="226" y="314"/>
                    </a:lnTo>
                    <a:close/>
                    <a:moveTo>
                      <a:pt x="216" y="324"/>
                    </a:moveTo>
                    <a:lnTo>
                      <a:pt x="216" y="324"/>
                    </a:lnTo>
                    <a:lnTo>
                      <a:pt x="209" y="318"/>
                    </a:lnTo>
                    <a:lnTo>
                      <a:pt x="216" y="324"/>
                    </a:lnTo>
                    <a:close/>
                    <a:moveTo>
                      <a:pt x="216" y="324"/>
                    </a:moveTo>
                    <a:lnTo>
                      <a:pt x="207" y="334"/>
                    </a:lnTo>
                    <a:lnTo>
                      <a:pt x="194" y="321"/>
                    </a:lnTo>
                    <a:lnTo>
                      <a:pt x="203" y="311"/>
                    </a:lnTo>
                    <a:lnTo>
                      <a:pt x="216" y="324"/>
                    </a:lnTo>
                    <a:close/>
                    <a:moveTo>
                      <a:pt x="207" y="334"/>
                    </a:moveTo>
                    <a:lnTo>
                      <a:pt x="205" y="336"/>
                    </a:lnTo>
                    <a:lnTo>
                      <a:pt x="203" y="336"/>
                    </a:lnTo>
                    <a:lnTo>
                      <a:pt x="201" y="328"/>
                    </a:lnTo>
                    <a:lnTo>
                      <a:pt x="207" y="334"/>
                    </a:lnTo>
                    <a:close/>
                    <a:moveTo>
                      <a:pt x="203" y="336"/>
                    </a:moveTo>
                    <a:lnTo>
                      <a:pt x="190" y="340"/>
                    </a:lnTo>
                    <a:lnTo>
                      <a:pt x="185" y="321"/>
                    </a:lnTo>
                    <a:lnTo>
                      <a:pt x="198" y="318"/>
                    </a:lnTo>
                    <a:lnTo>
                      <a:pt x="203" y="336"/>
                    </a:lnTo>
                    <a:close/>
                    <a:moveTo>
                      <a:pt x="190" y="340"/>
                    </a:moveTo>
                    <a:lnTo>
                      <a:pt x="197" y="337"/>
                    </a:lnTo>
                    <a:lnTo>
                      <a:pt x="190" y="340"/>
                    </a:lnTo>
                    <a:lnTo>
                      <a:pt x="187" y="331"/>
                    </a:lnTo>
                    <a:lnTo>
                      <a:pt x="190" y="340"/>
                    </a:lnTo>
                    <a:close/>
                    <a:moveTo>
                      <a:pt x="190" y="340"/>
                    </a:moveTo>
                    <a:lnTo>
                      <a:pt x="177" y="343"/>
                    </a:lnTo>
                    <a:lnTo>
                      <a:pt x="173" y="324"/>
                    </a:lnTo>
                    <a:lnTo>
                      <a:pt x="185" y="321"/>
                    </a:lnTo>
                    <a:lnTo>
                      <a:pt x="190" y="340"/>
                    </a:lnTo>
                    <a:close/>
                    <a:moveTo>
                      <a:pt x="177" y="343"/>
                    </a:moveTo>
                    <a:lnTo>
                      <a:pt x="176" y="343"/>
                    </a:lnTo>
                    <a:lnTo>
                      <a:pt x="175" y="343"/>
                    </a:lnTo>
                    <a:lnTo>
                      <a:pt x="175" y="333"/>
                    </a:lnTo>
                    <a:lnTo>
                      <a:pt x="177" y="343"/>
                    </a:lnTo>
                    <a:close/>
                    <a:moveTo>
                      <a:pt x="175" y="343"/>
                    </a:moveTo>
                    <a:lnTo>
                      <a:pt x="159" y="343"/>
                    </a:lnTo>
                    <a:lnTo>
                      <a:pt x="159" y="324"/>
                    </a:lnTo>
                    <a:lnTo>
                      <a:pt x="175" y="324"/>
                    </a:lnTo>
                    <a:lnTo>
                      <a:pt x="175" y="343"/>
                    </a:lnTo>
                    <a:close/>
                    <a:moveTo>
                      <a:pt x="159" y="343"/>
                    </a:moveTo>
                    <a:lnTo>
                      <a:pt x="158" y="343"/>
                    </a:lnTo>
                    <a:lnTo>
                      <a:pt x="155" y="342"/>
                    </a:lnTo>
                    <a:lnTo>
                      <a:pt x="159" y="333"/>
                    </a:lnTo>
                    <a:lnTo>
                      <a:pt x="159" y="343"/>
                    </a:lnTo>
                    <a:close/>
                    <a:moveTo>
                      <a:pt x="155" y="342"/>
                    </a:moveTo>
                    <a:lnTo>
                      <a:pt x="140" y="336"/>
                    </a:lnTo>
                    <a:lnTo>
                      <a:pt x="147" y="319"/>
                    </a:lnTo>
                    <a:lnTo>
                      <a:pt x="162" y="324"/>
                    </a:lnTo>
                    <a:lnTo>
                      <a:pt x="155" y="342"/>
                    </a:lnTo>
                    <a:close/>
                    <a:moveTo>
                      <a:pt x="140" y="336"/>
                    </a:moveTo>
                    <a:lnTo>
                      <a:pt x="139" y="335"/>
                    </a:lnTo>
                    <a:lnTo>
                      <a:pt x="138" y="335"/>
                    </a:lnTo>
                    <a:lnTo>
                      <a:pt x="143" y="328"/>
                    </a:lnTo>
                    <a:lnTo>
                      <a:pt x="140" y="336"/>
                    </a:lnTo>
                    <a:close/>
                    <a:moveTo>
                      <a:pt x="138" y="335"/>
                    </a:moveTo>
                    <a:lnTo>
                      <a:pt x="119" y="322"/>
                    </a:lnTo>
                    <a:lnTo>
                      <a:pt x="129" y="307"/>
                    </a:lnTo>
                    <a:lnTo>
                      <a:pt x="149" y="320"/>
                    </a:lnTo>
                    <a:lnTo>
                      <a:pt x="138" y="335"/>
                    </a:lnTo>
                    <a:close/>
                    <a:moveTo>
                      <a:pt x="119" y="322"/>
                    </a:moveTo>
                    <a:lnTo>
                      <a:pt x="118" y="322"/>
                    </a:lnTo>
                    <a:lnTo>
                      <a:pt x="117" y="321"/>
                    </a:lnTo>
                    <a:lnTo>
                      <a:pt x="124" y="314"/>
                    </a:lnTo>
                    <a:lnTo>
                      <a:pt x="119" y="322"/>
                    </a:lnTo>
                    <a:close/>
                    <a:moveTo>
                      <a:pt x="117" y="321"/>
                    </a:moveTo>
                    <a:lnTo>
                      <a:pt x="101" y="306"/>
                    </a:lnTo>
                    <a:lnTo>
                      <a:pt x="115" y="292"/>
                    </a:lnTo>
                    <a:lnTo>
                      <a:pt x="131" y="308"/>
                    </a:lnTo>
                    <a:lnTo>
                      <a:pt x="117" y="321"/>
                    </a:lnTo>
                    <a:close/>
                    <a:moveTo>
                      <a:pt x="101" y="306"/>
                    </a:moveTo>
                    <a:lnTo>
                      <a:pt x="101" y="306"/>
                    </a:lnTo>
                    <a:lnTo>
                      <a:pt x="108" y="299"/>
                    </a:lnTo>
                    <a:lnTo>
                      <a:pt x="101" y="306"/>
                    </a:lnTo>
                    <a:close/>
                    <a:moveTo>
                      <a:pt x="101" y="306"/>
                    </a:moveTo>
                    <a:lnTo>
                      <a:pt x="83" y="287"/>
                    </a:lnTo>
                    <a:lnTo>
                      <a:pt x="96" y="272"/>
                    </a:lnTo>
                    <a:lnTo>
                      <a:pt x="115" y="292"/>
                    </a:lnTo>
                    <a:lnTo>
                      <a:pt x="101" y="306"/>
                    </a:lnTo>
                    <a:close/>
                    <a:moveTo>
                      <a:pt x="83" y="287"/>
                    </a:moveTo>
                    <a:lnTo>
                      <a:pt x="81" y="286"/>
                    </a:lnTo>
                    <a:lnTo>
                      <a:pt x="89" y="279"/>
                    </a:lnTo>
                    <a:lnTo>
                      <a:pt x="83" y="287"/>
                    </a:lnTo>
                    <a:close/>
                    <a:moveTo>
                      <a:pt x="81" y="286"/>
                    </a:moveTo>
                    <a:lnTo>
                      <a:pt x="63" y="264"/>
                    </a:lnTo>
                    <a:lnTo>
                      <a:pt x="77" y="251"/>
                    </a:lnTo>
                    <a:lnTo>
                      <a:pt x="96" y="274"/>
                    </a:lnTo>
                    <a:lnTo>
                      <a:pt x="81" y="286"/>
                    </a:lnTo>
                    <a:close/>
                    <a:moveTo>
                      <a:pt x="63" y="264"/>
                    </a:moveTo>
                    <a:lnTo>
                      <a:pt x="63" y="263"/>
                    </a:lnTo>
                    <a:lnTo>
                      <a:pt x="62" y="263"/>
                    </a:lnTo>
                    <a:lnTo>
                      <a:pt x="70" y="257"/>
                    </a:lnTo>
                    <a:lnTo>
                      <a:pt x="63" y="264"/>
                    </a:lnTo>
                    <a:close/>
                    <a:moveTo>
                      <a:pt x="62" y="263"/>
                    </a:moveTo>
                    <a:lnTo>
                      <a:pt x="46" y="237"/>
                    </a:lnTo>
                    <a:lnTo>
                      <a:pt x="62" y="227"/>
                    </a:lnTo>
                    <a:lnTo>
                      <a:pt x="78" y="253"/>
                    </a:lnTo>
                    <a:lnTo>
                      <a:pt x="62" y="263"/>
                    </a:lnTo>
                    <a:close/>
                    <a:moveTo>
                      <a:pt x="46" y="237"/>
                    </a:moveTo>
                    <a:lnTo>
                      <a:pt x="45" y="236"/>
                    </a:lnTo>
                    <a:lnTo>
                      <a:pt x="54" y="232"/>
                    </a:lnTo>
                    <a:lnTo>
                      <a:pt x="46" y="237"/>
                    </a:lnTo>
                    <a:close/>
                    <a:moveTo>
                      <a:pt x="45" y="236"/>
                    </a:moveTo>
                    <a:lnTo>
                      <a:pt x="33" y="211"/>
                    </a:lnTo>
                    <a:lnTo>
                      <a:pt x="50" y="202"/>
                    </a:lnTo>
                    <a:lnTo>
                      <a:pt x="63" y="227"/>
                    </a:lnTo>
                    <a:lnTo>
                      <a:pt x="45" y="236"/>
                    </a:lnTo>
                    <a:close/>
                    <a:moveTo>
                      <a:pt x="33" y="211"/>
                    </a:moveTo>
                    <a:lnTo>
                      <a:pt x="33" y="211"/>
                    </a:lnTo>
                    <a:lnTo>
                      <a:pt x="42" y="206"/>
                    </a:lnTo>
                    <a:lnTo>
                      <a:pt x="33" y="211"/>
                    </a:lnTo>
                    <a:close/>
                    <a:moveTo>
                      <a:pt x="33" y="211"/>
                    </a:moveTo>
                    <a:lnTo>
                      <a:pt x="20" y="182"/>
                    </a:lnTo>
                    <a:lnTo>
                      <a:pt x="37" y="174"/>
                    </a:lnTo>
                    <a:lnTo>
                      <a:pt x="51" y="203"/>
                    </a:lnTo>
                    <a:lnTo>
                      <a:pt x="33" y="211"/>
                    </a:lnTo>
                    <a:close/>
                    <a:moveTo>
                      <a:pt x="20" y="182"/>
                    </a:moveTo>
                    <a:lnTo>
                      <a:pt x="20" y="181"/>
                    </a:lnTo>
                    <a:lnTo>
                      <a:pt x="20" y="180"/>
                    </a:lnTo>
                    <a:lnTo>
                      <a:pt x="29" y="178"/>
                    </a:lnTo>
                    <a:lnTo>
                      <a:pt x="20" y="182"/>
                    </a:lnTo>
                    <a:close/>
                    <a:moveTo>
                      <a:pt x="20" y="180"/>
                    </a:moveTo>
                    <a:lnTo>
                      <a:pt x="13" y="151"/>
                    </a:lnTo>
                    <a:lnTo>
                      <a:pt x="32" y="147"/>
                    </a:lnTo>
                    <a:lnTo>
                      <a:pt x="38" y="175"/>
                    </a:lnTo>
                    <a:lnTo>
                      <a:pt x="20" y="180"/>
                    </a:lnTo>
                    <a:close/>
                    <a:moveTo>
                      <a:pt x="13" y="151"/>
                    </a:moveTo>
                    <a:lnTo>
                      <a:pt x="13" y="151"/>
                    </a:lnTo>
                    <a:lnTo>
                      <a:pt x="13" y="150"/>
                    </a:lnTo>
                    <a:lnTo>
                      <a:pt x="22" y="149"/>
                    </a:lnTo>
                    <a:lnTo>
                      <a:pt x="13" y="151"/>
                    </a:lnTo>
                    <a:close/>
                    <a:moveTo>
                      <a:pt x="13" y="150"/>
                    </a:moveTo>
                    <a:lnTo>
                      <a:pt x="10" y="125"/>
                    </a:lnTo>
                    <a:lnTo>
                      <a:pt x="29" y="122"/>
                    </a:lnTo>
                    <a:lnTo>
                      <a:pt x="32" y="148"/>
                    </a:lnTo>
                    <a:lnTo>
                      <a:pt x="13" y="150"/>
                    </a:lnTo>
                    <a:close/>
                    <a:moveTo>
                      <a:pt x="29" y="121"/>
                    </a:moveTo>
                    <a:lnTo>
                      <a:pt x="29" y="122"/>
                    </a:lnTo>
                    <a:lnTo>
                      <a:pt x="19" y="124"/>
                    </a:lnTo>
                    <a:lnTo>
                      <a:pt x="29" y="121"/>
                    </a:lnTo>
                    <a:close/>
                    <a:moveTo>
                      <a:pt x="10" y="126"/>
                    </a:moveTo>
                    <a:lnTo>
                      <a:pt x="3" y="100"/>
                    </a:lnTo>
                    <a:lnTo>
                      <a:pt x="22" y="96"/>
                    </a:lnTo>
                    <a:lnTo>
                      <a:pt x="29" y="121"/>
                    </a:lnTo>
                    <a:lnTo>
                      <a:pt x="10" y="126"/>
                    </a:lnTo>
                    <a:close/>
                    <a:moveTo>
                      <a:pt x="3" y="100"/>
                    </a:moveTo>
                    <a:lnTo>
                      <a:pt x="3" y="100"/>
                    </a:lnTo>
                    <a:lnTo>
                      <a:pt x="13" y="98"/>
                    </a:lnTo>
                    <a:lnTo>
                      <a:pt x="3" y="100"/>
                    </a:lnTo>
                    <a:close/>
                    <a:moveTo>
                      <a:pt x="3" y="100"/>
                    </a:moveTo>
                    <a:lnTo>
                      <a:pt x="0" y="81"/>
                    </a:lnTo>
                    <a:lnTo>
                      <a:pt x="19" y="77"/>
                    </a:lnTo>
                    <a:lnTo>
                      <a:pt x="22" y="97"/>
                    </a:lnTo>
                    <a:lnTo>
                      <a:pt x="3" y="100"/>
                    </a:lnTo>
                    <a:close/>
                    <a:moveTo>
                      <a:pt x="0" y="81"/>
                    </a:moveTo>
                    <a:lnTo>
                      <a:pt x="0" y="81"/>
                    </a:lnTo>
                    <a:lnTo>
                      <a:pt x="0" y="79"/>
                    </a:lnTo>
                    <a:lnTo>
                      <a:pt x="10" y="79"/>
                    </a:lnTo>
                    <a:lnTo>
                      <a:pt x="0" y="81"/>
                    </a:lnTo>
                    <a:close/>
                    <a:moveTo>
                      <a:pt x="0" y="79"/>
                    </a:moveTo>
                    <a:lnTo>
                      <a:pt x="0" y="63"/>
                    </a:lnTo>
                    <a:lnTo>
                      <a:pt x="19" y="63"/>
                    </a:lnTo>
                    <a:lnTo>
                      <a:pt x="19" y="79"/>
                    </a:lnTo>
                    <a:lnTo>
                      <a:pt x="0" y="79"/>
                    </a:lnTo>
                    <a:close/>
                    <a:moveTo>
                      <a:pt x="0" y="63"/>
                    </a:moveTo>
                    <a:lnTo>
                      <a:pt x="0" y="47"/>
                    </a:lnTo>
                    <a:lnTo>
                      <a:pt x="19" y="47"/>
                    </a:lnTo>
                    <a:lnTo>
                      <a:pt x="19" y="63"/>
                    </a:lnTo>
                    <a:lnTo>
                      <a:pt x="0" y="63"/>
                    </a:lnTo>
                    <a:close/>
                    <a:moveTo>
                      <a:pt x="0" y="47"/>
                    </a:moveTo>
                    <a:lnTo>
                      <a:pt x="0" y="35"/>
                    </a:lnTo>
                    <a:lnTo>
                      <a:pt x="19" y="35"/>
                    </a:lnTo>
                    <a:lnTo>
                      <a:pt x="19" y="47"/>
                    </a:lnTo>
                    <a:lnTo>
                      <a:pt x="0" y="47"/>
                    </a:lnTo>
                    <a:close/>
                    <a:moveTo>
                      <a:pt x="0" y="35"/>
                    </a:moveTo>
                    <a:lnTo>
                      <a:pt x="0" y="32"/>
                    </a:lnTo>
                    <a:lnTo>
                      <a:pt x="2" y="30"/>
                    </a:lnTo>
                    <a:lnTo>
                      <a:pt x="10" y="35"/>
                    </a:lnTo>
                    <a:lnTo>
                      <a:pt x="0" y="35"/>
                    </a:lnTo>
                    <a:close/>
                    <a:moveTo>
                      <a:pt x="2" y="30"/>
                    </a:moveTo>
                    <a:lnTo>
                      <a:pt x="8" y="20"/>
                    </a:lnTo>
                    <a:lnTo>
                      <a:pt x="24" y="31"/>
                    </a:lnTo>
                    <a:lnTo>
                      <a:pt x="18" y="40"/>
                    </a:lnTo>
                    <a:lnTo>
                      <a:pt x="2" y="30"/>
                    </a:lnTo>
                    <a:close/>
                    <a:moveTo>
                      <a:pt x="8" y="20"/>
                    </a:moveTo>
                    <a:lnTo>
                      <a:pt x="9" y="19"/>
                    </a:lnTo>
                    <a:lnTo>
                      <a:pt x="11" y="18"/>
                    </a:lnTo>
                    <a:lnTo>
                      <a:pt x="16" y="25"/>
                    </a:lnTo>
                    <a:lnTo>
                      <a:pt x="8" y="20"/>
                    </a:lnTo>
                    <a:close/>
                    <a:moveTo>
                      <a:pt x="11" y="18"/>
                    </a:moveTo>
                    <a:lnTo>
                      <a:pt x="20" y="11"/>
                    </a:lnTo>
                    <a:lnTo>
                      <a:pt x="31" y="27"/>
                    </a:lnTo>
                    <a:lnTo>
                      <a:pt x="21" y="33"/>
                    </a:lnTo>
                    <a:lnTo>
                      <a:pt x="11" y="18"/>
                    </a:lnTo>
                    <a:close/>
                    <a:moveTo>
                      <a:pt x="20" y="11"/>
                    </a:moveTo>
                    <a:lnTo>
                      <a:pt x="21" y="11"/>
                    </a:lnTo>
                    <a:lnTo>
                      <a:pt x="21" y="10"/>
                    </a:lnTo>
                    <a:lnTo>
                      <a:pt x="25" y="19"/>
                    </a:lnTo>
                    <a:lnTo>
                      <a:pt x="20" y="11"/>
                    </a:lnTo>
                    <a:close/>
                    <a:moveTo>
                      <a:pt x="21" y="10"/>
                    </a:moveTo>
                    <a:lnTo>
                      <a:pt x="34" y="4"/>
                    </a:lnTo>
                    <a:lnTo>
                      <a:pt x="43" y="21"/>
                    </a:lnTo>
                    <a:lnTo>
                      <a:pt x="30" y="28"/>
                    </a:lnTo>
                    <a:lnTo>
                      <a:pt x="21" y="10"/>
                    </a:lnTo>
                    <a:close/>
                    <a:moveTo>
                      <a:pt x="34" y="4"/>
                    </a:moveTo>
                    <a:lnTo>
                      <a:pt x="35" y="3"/>
                    </a:lnTo>
                    <a:lnTo>
                      <a:pt x="36" y="3"/>
                    </a:lnTo>
                    <a:lnTo>
                      <a:pt x="38" y="12"/>
                    </a:lnTo>
                    <a:lnTo>
                      <a:pt x="34" y="4"/>
                    </a:lnTo>
                    <a:close/>
                    <a:moveTo>
                      <a:pt x="36" y="3"/>
                    </a:moveTo>
                    <a:lnTo>
                      <a:pt x="56" y="0"/>
                    </a:lnTo>
                    <a:lnTo>
                      <a:pt x="58" y="19"/>
                    </a:lnTo>
                    <a:lnTo>
                      <a:pt x="40" y="22"/>
                    </a:lnTo>
                    <a:lnTo>
                      <a:pt x="36"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38" name="Freeform 1530">
                <a:extLst>
                  <a:ext uri="{FF2B5EF4-FFF2-40B4-BE49-F238E27FC236}">
                    <a16:creationId xmlns:a16="http://schemas.microsoft.com/office/drawing/2014/main" id="{840CDFD9-7AE7-43AE-BA80-1F016AD8265F}"/>
                  </a:ext>
                </a:extLst>
              </p:cNvPr>
              <p:cNvSpPr>
                <a:spLocks/>
              </p:cNvSpPr>
              <p:nvPr/>
            </p:nvSpPr>
            <p:spPr bwMode="auto">
              <a:xfrm>
                <a:off x="2540" y="2128"/>
                <a:ext cx="31" cy="39"/>
              </a:xfrm>
              <a:custGeom>
                <a:avLst/>
                <a:gdLst>
                  <a:gd name="T0" fmla="*/ 5 w 125"/>
                  <a:gd name="T1" fmla="*/ 1 h 157"/>
                  <a:gd name="T2" fmla="*/ 8 w 125"/>
                  <a:gd name="T3" fmla="*/ 0 h 157"/>
                  <a:gd name="T4" fmla="*/ 12 w 125"/>
                  <a:gd name="T5" fmla="*/ 2 h 157"/>
                  <a:gd name="T6" fmla="*/ 16 w 125"/>
                  <a:gd name="T7" fmla="*/ 4 h 157"/>
                  <a:gd name="T8" fmla="*/ 20 w 125"/>
                  <a:gd name="T9" fmla="*/ 8 h 157"/>
                  <a:gd name="T10" fmla="*/ 24 w 125"/>
                  <a:gd name="T11" fmla="*/ 13 h 157"/>
                  <a:gd name="T12" fmla="*/ 27 w 125"/>
                  <a:gd name="T13" fmla="*/ 18 h 157"/>
                  <a:gd name="T14" fmla="*/ 29 w 125"/>
                  <a:gd name="T15" fmla="*/ 24 h 157"/>
                  <a:gd name="T16" fmla="*/ 31 w 125"/>
                  <a:gd name="T17" fmla="*/ 29 h 157"/>
                  <a:gd name="T18" fmla="*/ 30 w 125"/>
                  <a:gd name="T19" fmla="*/ 33 h 157"/>
                  <a:gd name="T20" fmla="*/ 27 w 125"/>
                  <a:gd name="T21" fmla="*/ 37 h 157"/>
                  <a:gd name="T22" fmla="*/ 25 w 125"/>
                  <a:gd name="T23" fmla="*/ 39 h 157"/>
                  <a:gd name="T24" fmla="*/ 22 w 125"/>
                  <a:gd name="T25" fmla="*/ 39 h 157"/>
                  <a:gd name="T26" fmla="*/ 20 w 125"/>
                  <a:gd name="T27" fmla="*/ 39 h 157"/>
                  <a:gd name="T28" fmla="*/ 18 w 125"/>
                  <a:gd name="T29" fmla="*/ 37 h 157"/>
                  <a:gd name="T30" fmla="*/ 16 w 125"/>
                  <a:gd name="T31" fmla="*/ 35 h 157"/>
                  <a:gd name="T32" fmla="*/ 14 w 125"/>
                  <a:gd name="T33" fmla="*/ 33 h 157"/>
                  <a:gd name="T34" fmla="*/ 13 w 125"/>
                  <a:gd name="T35" fmla="*/ 29 h 157"/>
                  <a:gd name="T36" fmla="*/ 11 w 125"/>
                  <a:gd name="T37" fmla="*/ 26 h 157"/>
                  <a:gd name="T38" fmla="*/ 10 w 125"/>
                  <a:gd name="T39" fmla="*/ 22 h 157"/>
                  <a:gd name="T40" fmla="*/ 8 w 125"/>
                  <a:gd name="T41" fmla="*/ 19 h 157"/>
                  <a:gd name="T42" fmla="*/ 5 w 125"/>
                  <a:gd name="T43" fmla="*/ 16 h 157"/>
                  <a:gd name="T44" fmla="*/ 4 w 125"/>
                  <a:gd name="T45" fmla="*/ 13 h 157"/>
                  <a:gd name="T46" fmla="*/ 2 w 125"/>
                  <a:gd name="T47" fmla="*/ 11 h 157"/>
                  <a:gd name="T48" fmla="*/ 2 w 125"/>
                  <a:gd name="T49" fmla="*/ 10 h 157"/>
                  <a:gd name="T50" fmla="*/ 1 w 125"/>
                  <a:gd name="T51" fmla="*/ 8 h 157"/>
                  <a:gd name="T52" fmla="*/ 0 w 125"/>
                  <a:gd name="T53" fmla="*/ 6 h 157"/>
                  <a:gd name="T54" fmla="*/ 0 w 125"/>
                  <a:gd name="T55" fmla="*/ 5 h 157"/>
                  <a:gd name="T56" fmla="*/ 1 w 125"/>
                  <a:gd name="T57" fmla="*/ 4 h 157"/>
                  <a:gd name="T58" fmla="*/ 2 w 125"/>
                  <a:gd name="T59" fmla="*/ 2 h 157"/>
                  <a:gd name="T60" fmla="*/ 5 w 125"/>
                  <a:gd name="T61" fmla="*/ 1 h 15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25"/>
                  <a:gd name="T94" fmla="*/ 0 h 157"/>
                  <a:gd name="T95" fmla="*/ 125 w 125"/>
                  <a:gd name="T96" fmla="*/ 157 h 157"/>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25" h="157">
                    <a:moveTo>
                      <a:pt x="19" y="3"/>
                    </a:moveTo>
                    <a:lnTo>
                      <a:pt x="32" y="0"/>
                    </a:lnTo>
                    <a:lnTo>
                      <a:pt x="48" y="7"/>
                    </a:lnTo>
                    <a:lnTo>
                      <a:pt x="64" y="17"/>
                    </a:lnTo>
                    <a:lnTo>
                      <a:pt x="80" y="32"/>
                    </a:lnTo>
                    <a:lnTo>
                      <a:pt x="96" y="51"/>
                    </a:lnTo>
                    <a:lnTo>
                      <a:pt x="108" y="74"/>
                    </a:lnTo>
                    <a:lnTo>
                      <a:pt x="118" y="96"/>
                    </a:lnTo>
                    <a:lnTo>
                      <a:pt x="125" y="115"/>
                    </a:lnTo>
                    <a:lnTo>
                      <a:pt x="121" y="134"/>
                    </a:lnTo>
                    <a:lnTo>
                      <a:pt x="108" y="150"/>
                    </a:lnTo>
                    <a:lnTo>
                      <a:pt x="99" y="157"/>
                    </a:lnTo>
                    <a:lnTo>
                      <a:pt x="90" y="157"/>
                    </a:lnTo>
                    <a:lnTo>
                      <a:pt x="80" y="157"/>
                    </a:lnTo>
                    <a:lnTo>
                      <a:pt x="73" y="150"/>
                    </a:lnTo>
                    <a:lnTo>
                      <a:pt x="64" y="140"/>
                    </a:lnTo>
                    <a:lnTo>
                      <a:pt x="58" y="131"/>
                    </a:lnTo>
                    <a:lnTo>
                      <a:pt x="51" y="118"/>
                    </a:lnTo>
                    <a:lnTo>
                      <a:pt x="45" y="103"/>
                    </a:lnTo>
                    <a:lnTo>
                      <a:pt x="39" y="89"/>
                    </a:lnTo>
                    <a:lnTo>
                      <a:pt x="32" y="76"/>
                    </a:lnTo>
                    <a:lnTo>
                      <a:pt x="22" y="64"/>
                    </a:lnTo>
                    <a:lnTo>
                      <a:pt x="17" y="54"/>
                    </a:lnTo>
                    <a:lnTo>
                      <a:pt x="10" y="45"/>
                    </a:lnTo>
                    <a:lnTo>
                      <a:pt x="7" y="39"/>
                    </a:lnTo>
                    <a:lnTo>
                      <a:pt x="4" y="32"/>
                    </a:lnTo>
                    <a:lnTo>
                      <a:pt x="0" y="25"/>
                    </a:lnTo>
                    <a:lnTo>
                      <a:pt x="0" y="20"/>
                    </a:lnTo>
                    <a:lnTo>
                      <a:pt x="4" y="17"/>
                    </a:lnTo>
                    <a:lnTo>
                      <a:pt x="10" y="10"/>
                    </a:lnTo>
                    <a:lnTo>
                      <a:pt x="19" y="3"/>
                    </a:lnTo>
                    <a:close/>
                  </a:path>
                </a:pathLst>
              </a:custGeom>
              <a:solidFill>
                <a:srgbClr val="DF3F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39" name="Freeform 1531">
                <a:extLst>
                  <a:ext uri="{FF2B5EF4-FFF2-40B4-BE49-F238E27FC236}">
                    <a16:creationId xmlns:a16="http://schemas.microsoft.com/office/drawing/2014/main" id="{EE57F940-7FF6-41D6-9C3E-43E884ACA51E}"/>
                  </a:ext>
                </a:extLst>
              </p:cNvPr>
              <p:cNvSpPr>
                <a:spLocks noEditPoints="1"/>
              </p:cNvSpPr>
              <p:nvPr/>
            </p:nvSpPr>
            <p:spPr bwMode="auto">
              <a:xfrm>
                <a:off x="2534" y="2126"/>
                <a:ext cx="39" cy="49"/>
              </a:xfrm>
              <a:custGeom>
                <a:avLst/>
                <a:gdLst>
                  <a:gd name="T0" fmla="*/ 10 w 156"/>
                  <a:gd name="T1" fmla="*/ 1 h 195"/>
                  <a:gd name="T2" fmla="*/ 13 w 156"/>
                  <a:gd name="T3" fmla="*/ 0 h 195"/>
                  <a:gd name="T4" fmla="*/ 14 w 156"/>
                  <a:gd name="T5" fmla="*/ 0 h 195"/>
                  <a:gd name="T6" fmla="*/ 19 w 156"/>
                  <a:gd name="T7" fmla="*/ 2 h 195"/>
                  <a:gd name="T8" fmla="*/ 19 w 156"/>
                  <a:gd name="T9" fmla="*/ 2 h 195"/>
                  <a:gd name="T10" fmla="*/ 23 w 156"/>
                  <a:gd name="T11" fmla="*/ 5 h 195"/>
                  <a:gd name="T12" fmla="*/ 23 w 156"/>
                  <a:gd name="T13" fmla="*/ 5 h 195"/>
                  <a:gd name="T14" fmla="*/ 27 w 156"/>
                  <a:gd name="T15" fmla="*/ 9 h 195"/>
                  <a:gd name="T16" fmla="*/ 27 w 156"/>
                  <a:gd name="T17" fmla="*/ 9 h 195"/>
                  <a:gd name="T18" fmla="*/ 31 w 156"/>
                  <a:gd name="T19" fmla="*/ 14 h 195"/>
                  <a:gd name="T20" fmla="*/ 32 w 156"/>
                  <a:gd name="T21" fmla="*/ 14 h 195"/>
                  <a:gd name="T22" fmla="*/ 35 w 156"/>
                  <a:gd name="T23" fmla="*/ 20 h 195"/>
                  <a:gd name="T24" fmla="*/ 35 w 156"/>
                  <a:gd name="T25" fmla="*/ 20 h 195"/>
                  <a:gd name="T26" fmla="*/ 37 w 156"/>
                  <a:gd name="T27" fmla="*/ 26 h 195"/>
                  <a:gd name="T28" fmla="*/ 37 w 156"/>
                  <a:gd name="T29" fmla="*/ 26 h 195"/>
                  <a:gd name="T30" fmla="*/ 39 w 156"/>
                  <a:gd name="T31" fmla="*/ 30 h 195"/>
                  <a:gd name="T32" fmla="*/ 39 w 156"/>
                  <a:gd name="T33" fmla="*/ 32 h 195"/>
                  <a:gd name="T34" fmla="*/ 38 w 156"/>
                  <a:gd name="T35" fmla="*/ 37 h 195"/>
                  <a:gd name="T36" fmla="*/ 38 w 156"/>
                  <a:gd name="T37" fmla="*/ 38 h 195"/>
                  <a:gd name="T38" fmla="*/ 35 w 156"/>
                  <a:gd name="T39" fmla="*/ 42 h 195"/>
                  <a:gd name="T40" fmla="*/ 34 w 156"/>
                  <a:gd name="T41" fmla="*/ 42 h 195"/>
                  <a:gd name="T42" fmla="*/ 32 w 156"/>
                  <a:gd name="T43" fmla="*/ 44 h 195"/>
                  <a:gd name="T44" fmla="*/ 30 w 156"/>
                  <a:gd name="T45" fmla="*/ 44 h 195"/>
                  <a:gd name="T46" fmla="*/ 28 w 156"/>
                  <a:gd name="T47" fmla="*/ 44 h 195"/>
                  <a:gd name="T48" fmla="*/ 26 w 156"/>
                  <a:gd name="T49" fmla="*/ 44 h 195"/>
                  <a:gd name="T50" fmla="*/ 24 w 156"/>
                  <a:gd name="T51" fmla="*/ 43 h 195"/>
                  <a:gd name="T52" fmla="*/ 22 w 156"/>
                  <a:gd name="T53" fmla="*/ 42 h 195"/>
                  <a:gd name="T54" fmla="*/ 22 w 156"/>
                  <a:gd name="T55" fmla="*/ 42 h 195"/>
                  <a:gd name="T56" fmla="*/ 20 w 156"/>
                  <a:gd name="T57" fmla="*/ 39 h 195"/>
                  <a:gd name="T58" fmla="*/ 20 w 156"/>
                  <a:gd name="T59" fmla="*/ 39 h 195"/>
                  <a:gd name="T60" fmla="*/ 18 w 156"/>
                  <a:gd name="T61" fmla="*/ 37 h 195"/>
                  <a:gd name="T62" fmla="*/ 18 w 156"/>
                  <a:gd name="T63" fmla="*/ 36 h 195"/>
                  <a:gd name="T64" fmla="*/ 16 w 156"/>
                  <a:gd name="T65" fmla="*/ 33 h 195"/>
                  <a:gd name="T66" fmla="*/ 16 w 156"/>
                  <a:gd name="T67" fmla="*/ 33 h 195"/>
                  <a:gd name="T68" fmla="*/ 19 w 156"/>
                  <a:gd name="T69" fmla="*/ 27 h 195"/>
                  <a:gd name="T70" fmla="*/ 15 w 156"/>
                  <a:gd name="T71" fmla="*/ 29 h 195"/>
                  <a:gd name="T72" fmla="*/ 13 w 156"/>
                  <a:gd name="T73" fmla="*/ 26 h 195"/>
                  <a:gd name="T74" fmla="*/ 16 w 156"/>
                  <a:gd name="T75" fmla="*/ 20 h 195"/>
                  <a:gd name="T76" fmla="*/ 12 w 156"/>
                  <a:gd name="T77" fmla="*/ 23 h 195"/>
                  <a:gd name="T78" fmla="*/ 9 w 156"/>
                  <a:gd name="T79" fmla="*/ 20 h 195"/>
                  <a:gd name="T80" fmla="*/ 9 w 156"/>
                  <a:gd name="T81" fmla="*/ 20 h 195"/>
                  <a:gd name="T82" fmla="*/ 8 w 156"/>
                  <a:gd name="T83" fmla="*/ 18 h 195"/>
                  <a:gd name="T84" fmla="*/ 8 w 156"/>
                  <a:gd name="T85" fmla="*/ 18 h 195"/>
                  <a:gd name="T86" fmla="*/ 6 w 156"/>
                  <a:gd name="T87" fmla="*/ 15 h 195"/>
                  <a:gd name="T88" fmla="*/ 6 w 156"/>
                  <a:gd name="T89" fmla="*/ 15 h 195"/>
                  <a:gd name="T90" fmla="*/ 5 w 156"/>
                  <a:gd name="T91" fmla="*/ 13 h 195"/>
                  <a:gd name="T92" fmla="*/ 4 w 156"/>
                  <a:gd name="T93" fmla="*/ 12 h 195"/>
                  <a:gd name="T94" fmla="*/ 3 w 156"/>
                  <a:gd name="T95" fmla="*/ 10 h 195"/>
                  <a:gd name="T96" fmla="*/ 3 w 156"/>
                  <a:gd name="T97" fmla="*/ 9 h 195"/>
                  <a:gd name="T98" fmla="*/ 3 w 156"/>
                  <a:gd name="T99" fmla="*/ 8 h 195"/>
                  <a:gd name="T100" fmla="*/ 4 w 156"/>
                  <a:gd name="T101" fmla="*/ 6 h 195"/>
                  <a:gd name="T102" fmla="*/ 5 w 156"/>
                  <a:gd name="T103" fmla="*/ 5 h 195"/>
                  <a:gd name="T104" fmla="*/ 5 w 156"/>
                  <a:gd name="T105" fmla="*/ 5 h 195"/>
                  <a:gd name="T106" fmla="*/ 7 w 156"/>
                  <a:gd name="T107" fmla="*/ 3 h 195"/>
                  <a:gd name="T108" fmla="*/ 7 w 156"/>
                  <a:gd name="T109" fmla="*/ 3 h 19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56"/>
                  <a:gd name="T166" fmla="*/ 0 h 195"/>
                  <a:gd name="T167" fmla="*/ 156 w 156"/>
                  <a:gd name="T168" fmla="*/ 195 h 195"/>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56" h="195">
                    <a:moveTo>
                      <a:pt x="39" y="5"/>
                    </a:moveTo>
                    <a:lnTo>
                      <a:pt x="52" y="1"/>
                    </a:lnTo>
                    <a:lnTo>
                      <a:pt x="56" y="20"/>
                    </a:lnTo>
                    <a:lnTo>
                      <a:pt x="44" y="23"/>
                    </a:lnTo>
                    <a:lnTo>
                      <a:pt x="39" y="5"/>
                    </a:lnTo>
                    <a:close/>
                    <a:moveTo>
                      <a:pt x="52" y="1"/>
                    </a:moveTo>
                    <a:lnTo>
                      <a:pt x="55" y="0"/>
                    </a:lnTo>
                    <a:lnTo>
                      <a:pt x="57" y="1"/>
                    </a:lnTo>
                    <a:lnTo>
                      <a:pt x="54" y="10"/>
                    </a:lnTo>
                    <a:lnTo>
                      <a:pt x="52" y="1"/>
                    </a:lnTo>
                    <a:close/>
                    <a:moveTo>
                      <a:pt x="57" y="1"/>
                    </a:moveTo>
                    <a:lnTo>
                      <a:pt x="74" y="8"/>
                    </a:lnTo>
                    <a:lnTo>
                      <a:pt x="66" y="26"/>
                    </a:lnTo>
                    <a:lnTo>
                      <a:pt x="51" y="19"/>
                    </a:lnTo>
                    <a:lnTo>
                      <a:pt x="57" y="1"/>
                    </a:lnTo>
                    <a:close/>
                    <a:moveTo>
                      <a:pt x="74" y="8"/>
                    </a:moveTo>
                    <a:lnTo>
                      <a:pt x="74" y="8"/>
                    </a:lnTo>
                    <a:lnTo>
                      <a:pt x="75" y="9"/>
                    </a:lnTo>
                    <a:lnTo>
                      <a:pt x="70" y="17"/>
                    </a:lnTo>
                    <a:lnTo>
                      <a:pt x="74" y="8"/>
                    </a:lnTo>
                    <a:close/>
                    <a:moveTo>
                      <a:pt x="75" y="9"/>
                    </a:moveTo>
                    <a:lnTo>
                      <a:pt x="91" y="18"/>
                    </a:lnTo>
                    <a:lnTo>
                      <a:pt x="81" y="34"/>
                    </a:lnTo>
                    <a:lnTo>
                      <a:pt x="65" y="26"/>
                    </a:lnTo>
                    <a:lnTo>
                      <a:pt x="75" y="9"/>
                    </a:lnTo>
                    <a:close/>
                    <a:moveTo>
                      <a:pt x="91" y="18"/>
                    </a:moveTo>
                    <a:lnTo>
                      <a:pt x="92" y="19"/>
                    </a:lnTo>
                    <a:lnTo>
                      <a:pt x="93" y="20"/>
                    </a:lnTo>
                    <a:lnTo>
                      <a:pt x="86" y="27"/>
                    </a:lnTo>
                    <a:lnTo>
                      <a:pt x="91" y="18"/>
                    </a:lnTo>
                    <a:close/>
                    <a:moveTo>
                      <a:pt x="93" y="20"/>
                    </a:moveTo>
                    <a:lnTo>
                      <a:pt x="108" y="35"/>
                    </a:lnTo>
                    <a:lnTo>
                      <a:pt x="95" y="49"/>
                    </a:lnTo>
                    <a:lnTo>
                      <a:pt x="80" y="33"/>
                    </a:lnTo>
                    <a:lnTo>
                      <a:pt x="93" y="20"/>
                    </a:lnTo>
                    <a:close/>
                    <a:moveTo>
                      <a:pt x="108" y="35"/>
                    </a:moveTo>
                    <a:lnTo>
                      <a:pt x="109" y="35"/>
                    </a:lnTo>
                    <a:lnTo>
                      <a:pt x="109" y="37"/>
                    </a:lnTo>
                    <a:lnTo>
                      <a:pt x="102" y="42"/>
                    </a:lnTo>
                    <a:lnTo>
                      <a:pt x="108" y="35"/>
                    </a:lnTo>
                    <a:close/>
                    <a:moveTo>
                      <a:pt x="109" y="37"/>
                    </a:moveTo>
                    <a:lnTo>
                      <a:pt x="125" y="55"/>
                    </a:lnTo>
                    <a:lnTo>
                      <a:pt x="110" y="67"/>
                    </a:lnTo>
                    <a:lnTo>
                      <a:pt x="95" y="49"/>
                    </a:lnTo>
                    <a:lnTo>
                      <a:pt x="109" y="37"/>
                    </a:lnTo>
                    <a:close/>
                    <a:moveTo>
                      <a:pt x="125" y="55"/>
                    </a:moveTo>
                    <a:lnTo>
                      <a:pt x="126" y="56"/>
                    </a:lnTo>
                    <a:lnTo>
                      <a:pt x="118" y="61"/>
                    </a:lnTo>
                    <a:lnTo>
                      <a:pt x="125" y="55"/>
                    </a:lnTo>
                    <a:close/>
                    <a:moveTo>
                      <a:pt x="126" y="56"/>
                    </a:moveTo>
                    <a:lnTo>
                      <a:pt x="139" y="78"/>
                    </a:lnTo>
                    <a:lnTo>
                      <a:pt x="123" y="88"/>
                    </a:lnTo>
                    <a:lnTo>
                      <a:pt x="109" y="66"/>
                    </a:lnTo>
                    <a:lnTo>
                      <a:pt x="126" y="56"/>
                    </a:lnTo>
                    <a:close/>
                    <a:moveTo>
                      <a:pt x="139" y="78"/>
                    </a:moveTo>
                    <a:lnTo>
                      <a:pt x="139" y="80"/>
                    </a:lnTo>
                    <a:lnTo>
                      <a:pt x="130" y="84"/>
                    </a:lnTo>
                    <a:lnTo>
                      <a:pt x="139" y="78"/>
                    </a:lnTo>
                    <a:close/>
                    <a:moveTo>
                      <a:pt x="139" y="80"/>
                    </a:moveTo>
                    <a:lnTo>
                      <a:pt x="149" y="102"/>
                    </a:lnTo>
                    <a:lnTo>
                      <a:pt x="131" y="109"/>
                    </a:lnTo>
                    <a:lnTo>
                      <a:pt x="121" y="87"/>
                    </a:lnTo>
                    <a:lnTo>
                      <a:pt x="139" y="80"/>
                    </a:lnTo>
                    <a:close/>
                    <a:moveTo>
                      <a:pt x="149" y="102"/>
                    </a:moveTo>
                    <a:lnTo>
                      <a:pt x="149" y="103"/>
                    </a:lnTo>
                    <a:lnTo>
                      <a:pt x="140" y="106"/>
                    </a:lnTo>
                    <a:lnTo>
                      <a:pt x="149" y="102"/>
                    </a:lnTo>
                    <a:close/>
                    <a:moveTo>
                      <a:pt x="149" y="103"/>
                    </a:moveTo>
                    <a:lnTo>
                      <a:pt x="156" y="121"/>
                    </a:lnTo>
                    <a:lnTo>
                      <a:pt x="137" y="128"/>
                    </a:lnTo>
                    <a:lnTo>
                      <a:pt x="131" y="109"/>
                    </a:lnTo>
                    <a:lnTo>
                      <a:pt x="149" y="103"/>
                    </a:lnTo>
                    <a:close/>
                    <a:moveTo>
                      <a:pt x="156" y="121"/>
                    </a:moveTo>
                    <a:lnTo>
                      <a:pt x="156" y="124"/>
                    </a:lnTo>
                    <a:lnTo>
                      <a:pt x="156" y="127"/>
                    </a:lnTo>
                    <a:lnTo>
                      <a:pt x="147" y="125"/>
                    </a:lnTo>
                    <a:lnTo>
                      <a:pt x="156" y="121"/>
                    </a:lnTo>
                    <a:close/>
                    <a:moveTo>
                      <a:pt x="156" y="127"/>
                    </a:moveTo>
                    <a:lnTo>
                      <a:pt x="152" y="146"/>
                    </a:lnTo>
                    <a:lnTo>
                      <a:pt x="134" y="142"/>
                    </a:lnTo>
                    <a:lnTo>
                      <a:pt x="137" y="124"/>
                    </a:lnTo>
                    <a:lnTo>
                      <a:pt x="156" y="127"/>
                    </a:lnTo>
                    <a:close/>
                    <a:moveTo>
                      <a:pt x="152" y="146"/>
                    </a:moveTo>
                    <a:lnTo>
                      <a:pt x="152" y="148"/>
                    </a:lnTo>
                    <a:lnTo>
                      <a:pt x="150" y="150"/>
                    </a:lnTo>
                    <a:lnTo>
                      <a:pt x="143" y="144"/>
                    </a:lnTo>
                    <a:lnTo>
                      <a:pt x="152" y="146"/>
                    </a:lnTo>
                    <a:close/>
                    <a:moveTo>
                      <a:pt x="150" y="150"/>
                    </a:moveTo>
                    <a:lnTo>
                      <a:pt x="138" y="166"/>
                    </a:lnTo>
                    <a:lnTo>
                      <a:pt x="123" y="153"/>
                    </a:lnTo>
                    <a:lnTo>
                      <a:pt x="136" y="138"/>
                    </a:lnTo>
                    <a:lnTo>
                      <a:pt x="150" y="150"/>
                    </a:lnTo>
                    <a:close/>
                    <a:moveTo>
                      <a:pt x="138" y="166"/>
                    </a:moveTo>
                    <a:lnTo>
                      <a:pt x="137" y="167"/>
                    </a:lnTo>
                    <a:lnTo>
                      <a:pt x="136" y="168"/>
                    </a:lnTo>
                    <a:lnTo>
                      <a:pt x="130" y="160"/>
                    </a:lnTo>
                    <a:lnTo>
                      <a:pt x="138" y="166"/>
                    </a:lnTo>
                    <a:close/>
                    <a:moveTo>
                      <a:pt x="136" y="168"/>
                    </a:moveTo>
                    <a:lnTo>
                      <a:pt x="126" y="174"/>
                    </a:lnTo>
                    <a:lnTo>
                      <a:pt x="116" y="158"/>
                    </a:lnTo>
                    <a:lnTo>
                      <a:pt x="125" y="152"/>
                    </a:lnTo>
                    <a:lnTo>
                      <a:pt x="136" y="168"/>
                    </a:lnTo>
                    <a:close/>
                    <a:moveTo>
                      <a:pt x="126" y="174"/>
                    </a:moveTo>
                    <a:lnTo>
                      <a:pt x="124" y="176"/>
                    </a:lnTo>
                    <a:lnTo>
                      <a:pt x="121" y="176"/>
                    </a:lnTo>
                    <a:lnTo>
                      <a:pt x="121" y="167"/>
                    </a:lnTo>
                    <a:lnTo>
                      <a:pt x="126" y="174"/>
                    </a:lnTo>
                    <a:close/>
                    <a:moveTo>
                      <a:pt x="121" y="176"/>
                    </a:moveTo>
                    <a:lnTo>
                      <a:pt x="112" y="176"/>
                    </a:lnTo>
                    <a:lnTo>
                      <a:pt x="112" y="157"/>
                    </a:lnTo>
                    <a:lnTo>
                      <a:pt x="121" y="157"/>
                    </a:lnTo>
                    <a:lnTo>
                      <a:pt x="121" y="176"/>
                    </a:lnTo>
                    <a:close/>
                    <a:moveTo>
                      <a:pt x="112" y="176"/>
                    </a:moveTo>
                    <a:lnTo>
                      <a:pt x="102" y="176"/>
                    </a:lnTo>
                    <a:lnTo>
                      <a:pt x="102" y="157"/>
                    </a:lnTo>
                    <a:lnTo>
                      <a:pt x="112" y="157"/>
                    </a:lnTo>
                    <a:lnTo>
                      <a:pt x="112" y="176"/>
                    </a:lnTo>
                    <a:close/>
                    <a:moveTo>
                      <a:pt x="102" y="176"/>
                    </a:moveTo>
                    <a:lnTo>
                      <a:pt x="98" y="176"/>
                    </a:lnTo>
                    <a:lnTo>
                      <a:pt x="95" y="173"/>
                    </a:lnTo>
                    <a:lnTo>
                      <a:pt x="102" y="167"/>
                    </a:lnTo>
                    <a:lnTo>
                      <a:pt x="102" y="176"/>
                    </a:lnTo>
                    <a:close/>
                    <a:moveTo>
                      <a:pt x="95" y="173"/>
                    </a:moveTo>
                    <a:lnTo>
                      <a:pt x="88" y="167"/>
                    </a:lnTo>
                    <a:lnTo>
                      <a:pt x="103" y="153"/>
                    </a:lnTo>
                    <a:lnTo>
                      <a:pt x="108" y="159"/>
                    </a:lnTo>
                    <a:lnTo>
                      <a:pt x="95" y="173"/>
                    </a:lnTo>
                    <a:close/>
                    <a:moveTo>
                      <a:pt x="88" y="167"/>
                    </a:moveTo>
                    <a:lnTo>
                      <a:pt x="117" y="195"/>
                    </a:lnTo>
                    <a:lnTo>
                      <a:pt x="88" y="167"/>
                    </a:lnTo>
                    <a:lnTo>
                      <a:pt x="95" y="160"/>
                    </a:lnTo>
                    <a:lnTo>
                      <a:pt x="88" y="167"/>
                    </a:lnTo>
                    <a:close/>
                    <a:moveTo>
                      <a:pt x="88" y="167"/>
                    </a:moveTo>
                    <a:lnTo>
                      <a:pt x="80" y="157"/>
                    </a:lnTo>
                    <a:lnTo>
                      <a:pt x="93" y="144"/>
                    </a:lnTo>
                    <a:lnTo>
                      <a:pt x="103" y="153"/>
                    </a:lnTo>
                    <a:lnTo>
                      <a:pt x="88" y="167"/>
                    </a:lnTo>
                    <a:close/>
                    <a:moveTo>
                      <a:pt x="80" y="157"/>
                    </a:moveTo>
                    <a:lnTo>
                      <a:pt x="78" y="157"/>
                    </a:lnTo>
                    <a:lnTo>
                      <a:pt x="78" y="156"/>
                    </a:lnTo>
                    <a:lnTo>
                      <a:pt x="86" y="150"/>
                    </a:lnTo>
                    <a:lnTo>
                      <a:pt x="80" y="157"/>
                    </a:lnTo>
                    <a:close/>
                    <a:moveTo>
                      <a:pt x="78" y="156"/>
                    </a:moveTo>
                    <a:lnTo>
                      <a:pt x="72" y="146"/>
                    </a:lnTo>
                    <a:lnTo>
                      <a:pt x="87" y="136"/>
                    </a:lnTo>
                    <a:lnTo>
                      <a:pt x="94" y="145"/>
                    </a:lnTo>
                    <a:lnTo>
                      <a:pt x="78" y="156"/>
                    </a:lnTo>
                    <a:close/>
                    <a:moveTo>
                      <a:pt x="72" y="146"/>
                    </a:moveTo>
                    <a:lnTo>
                      <a:pt x="72" y="146"/>
                    </a:lnTo>
                    <a:lnTo>
                      <a:pt x="71" y="145"/>
                    </a:lnTo>
                    <a:lnTo>
                      <a:pt x="80" y="141"/>
                    </a:lnTo>
                    <a:lnTo>
                      <a:pt x="72" y="146"/>
                    </a:lnTo>
                    <a:close/>
                    <a:moveTo>
                      <a:pt x="71" y="145"/>
                    </a:moveTo>
                    <a:lnTo>
                      <a:pt x="65" y="133"/>
                    </a:lnTo>
                    <a:lnTo>
                      <a:pt x="82" y="124"/>
                    </a:lnTo>
                    <a:lnTo>
                      <a:pt x="88" y="137"/>
                    </a:lnTo>
                    <a:lnTo>
                      <a:pt x="71" y="145"/>
                    </a:lnTo>
                    <a:close/>
                    <a:moveTo>
                      <a:pt x="65" y="133"/>
                    </a:moveTo>
                    <a:lnTo>
                      <a:pt x="65" y="133"/>
                    </a:lnTo>
                    <a:lnTo>
                      <a:pt x="64" y="131"/>
                    </a:lnTo>
                    <a:lnTo>
                      <a:pt x="73" y="128"/>
                    </a:lnTo>
                    <a:lnTo>
                      <a:pt x="65" y="133"/>
                    </a:lnTo>
                    <a:close/>
                    <a:moveTo>
                      <a:pt x="64" y="131"/>
                    </a:moveTo>
                    <a:lnTo>
                      <a:pt x="59" y="116"/>
                    </a:lnTo>
                    <a:lnTo>
                      <a:pt x="76" y="108"/>
                    </a:lnTo>
                    <a:lnTo>
                      <a:pt x="82" y="125"/>
                    </a:lnTo>
                    <a:lnTo>
                      <a:pt x="64" y="131"/>
                    </a:lnTo>
                    <a:close/>
                    <a:moveTo>
                      <a:pt x="75" y="108"/>
                    </a:moveTo>
                    <a:lnTo>
                      <a:pt x="75" y="108"/>
                    </a:lnTo>
                    <a:lnTo>
                      <a:pt x="76" y="108"/>
                    </a:lnTo>
                    <a:lnTo>
                      <a:pt x="67" y="113"/>
                    </a:lnTo>
                    <a:lnTo>
                      <a:pt x="75" y="108"/>
                    </a:lnTo>
                    <a:close/>
                    <a:moveTo>
                      <a:pt x="59" y="116"/>
                    </a:moveTo>
                    <a:lnTo>
                      <a:pt x="52" y="104"/>
                    </a:lnTo>
                    <a:lnTo>
                      <a:pt x="70" y="95"/>
                    </a:lnTo>
                    <a:lnTo>
                      <a:pt x="75" y="108"/>
                    </a:lnTo>
                    <a:lnTo>
                      <a:pt x="59" y="116"/>
                    </a:lnTo>
                    <a:close/>
                    <a:moveTo>
                      <a:pt x="52" y="104"/>
                    </a:moveTo>
                    <a:lnTo>
                      <a:pt x="45" y="91"/>
                    </a:lnTo>
                    <a:lnTo>
                      <a:pt x="63" y="83"/>
                    </a:lnTo>
                    <a:lnTo>
                      <a:pt x="70" y="95"/>
                    </a:lnTo>
                    <a:lnTo>
                      <a:pt x="52" y="104"/>
                    </a:lnTo>
                    <a:close/>
                    <a:moveTo>
                      <a:pt x="62" y="81"/>
                    </a:moveTo>
                    <a:lnTo>
                      <a:pt x="62" y="82"/>
                    </a:lnTo>
                    <a:lnTo>
                      <a:pt x="63" y="83"/>
                    </a:lnTo>
                    <a:lnTo>
                      <a:pt x="54" y="86"/>
                    </a:lnTo>
                    <a:lnTo>
                      <a:pt x="62" y="81"/>
                    </a:lnTo>
                    <a:close/>
                    <a:moveTo>
                      <a:pt x="46" y="93"/>
                    </a:moveTo>
                    <a:lnTo>
                      <a:pt x="37" y="80"/>
                    </a:lnTo>
                    <a:lnTo>
                      <a:pt x="52" y="69"/>
                    </a:lnTo>
                    <a:lnTo>
                      <a:pt x="62" y="81"/>
                    </a:lnTo>
                    <a:lnTo>
                      <a:pt x="46" y="93"/>
                    </a:lnTo>
                    <a:close/>
                    <a:moveTo>
                      <a:pt x="37" y="80"/>
                    </a:moveTo>
                    <a:lnTo>
                      <a:pt x="37" y="78"/>
                    </a:lnTo>
                    <a:lnTo>
                      <a:pt x="37" y="80"/>
                    </a:lnTo>
                    <a:lnTo>
                      <a:pt x="44" y="74"/>
                    </a:lnTo>
                    <a:lnTo>
                      <a:pt x="37" y="80"/>
                    </a:lnTo>
                    <a:close/>
                    <a:moveTo>
                      <a:pt x="37" y="80"/>
                    </a:moveTo>
                    <a:lnTo>
                      <a:pt x="30" y="70"/>
                    </a:lnTo>
                    <a:lnTo>
                      <a:pt x="46" y="60"/>
                    </a:lnTo>
                    <a:lnTo>
                      <a:pt x="53" y="69"/>
                    </a:lnTo>
                    <a:lnTo>
                      <a:pt x="37" y="80"/>
                    </a:lnTo>
                    <a:close/>
                    <a:moveTo>
                      <a:pt x="30" y="70"/>
                    </a:moveTo>
                    <a:lnTo>
                      <a:pt x="43" y="88"/>
                    </a:lnTo>
                    <a:lnTo>
                      <a:pt x="30" y="70"/>
                    </a:lnTo>
                    <a:lnTo>
                      <a:pt x="39" y="64"/>
                    </a:lnTo>
                    <a:lnTo>
                      <a:pt x="30" y="70"/>
                    </a:lnTo>
                    <a:close/>
                    <a:moveTo>
                      <a:pt x="30" y="70"/>
                    </a:moveTo>
                    <a:lnTo>
                      <a:pt x="24" y="60"/>
                    </a:lnTo>
                    <a:lnTo>
                      <a:pt x="40" y="50"/>
                    </a:lnTo>
                    <a:lnTo>
                      <a:pt x="46" y="60"/>
                    </a:lnTo>
                    <a:lnTo>
                      <a:pt x="30" y="70"/>
                    </a:lnTo>
                    <a:close/>
                    <a:moveTo>
                      <a:pt x="24" y="60"/>
                    </a:moveTo>
                    <a:lnTo>
                      <a:pt x="23" y="60"/>
                    </a:lnTo>
                    <a:lnTo>
                      <a:pt x="32" y="55"/>
                    </a:lnTo>
                    <a:lnTo>
                      <a:pt x="24" y="60"/>
                    </a:lnTo>
                    <a:close/>
                    <a:moveTo>
                      <a:pt x="23" y="60"/>
                    </a:moveTo>
                    <a:lnTo>
                      <a:pt x="20" y="53"/>
                    </a:lnTo>
                    <a:lnTo>
                      <a:pt x="38" y="44"/>
                    </a:lnTo>
                    <a:lnTo>
                      <a:pt x="41" y="51"/>
                    </a:lnTo>
                    <a:lnTo>
                      <a:pt x="23" y="60"/>
                    </a:lnTo>
                    <a:close/>
                    <a:moveTo>
                      <a:pt x="20" y="53"/>
                    </a:moveTo>
                    <a:lnTo>
                      <a:pt x="17" y="47"/>
                    </a:lnTo>
                    <a:lnTo>
                      <a:pt x="34" y="38"/>
                    </a:lnTo>
                    <a:lnTo>
                      <a:pt x="38" y="44"/>
                    </a:lnTo>
                    <a:lnTo>
                      <a:pt x="20" y="53"/>
                    </a:lnTo>
                    <a:close/>
                    <a:moveTo>
                      <a:pt x="17" y="47"/>
                    </a:moveTo>
                    <a:lnTo>
                      <a:pt x="13" y="40"/>
                    </a:lnTo>
                    <a:lnTo>
                      <a:pt x="31" y="32"/>
                    </a:lnTo>
                    <a:lnTo>
                      <a:pt x="34" y="38"/>
                    </a:lnTo>
                    <a:lnTo>
                      <a:pt x="17" y="47"/>
                    </a:lnTo>
                    <a:close/>
                    <a:moveTo>
                      <a:pt x="13" y="40"/>
                    </a:moveTo>
                    <a:lnTo>
                      <a:pt x="13" y="38"/>
                    </a:lnTo>
                    <a:lnTo>
                      <a:pt x="13" y="35"/>
                    </a:lnTo>
                    <a:lnTo>
                      <a:pt x="22" y="35"/>
                    </a:lnTo>
                    <a:lnTo>
                      <a:pt x="13" y="40"/>
                    </a:lnTo>
                    <a:close/>
                    <a:moveTo>
                      <a:pt x="13" y="35"/>
                    </a:moveTo>
                    <a:lnTo>
                      <a:pt x="13" y="30"/>
                    </a:lnTo>
                    <a:lnTo>
                      <a:pt x="32" y="30"/>
                    </a:lnTo>
                    <a:lnTo>
                      <a:pt x="32" y="35"/>
                    </a:lnTo>
                    <a:lnTo>
                      <a:pt x="13" y="35"/>
                    </a:lnTo>
                    <a:close/>
                    <a:moveTo>
                      <a:pt x="13" y="30"/>
                    </a:moveTo>
                    <a:lnTo>
                      <a:pt x="13" y="26"/>
                    </a:lnTo>
                    <a:lnTo>
                      <a:pt x="16" y="23"/>
                    </a:lnTo>
                    <a:lnTo>
                      <a:pt x="22" y="30"/>
                    </a:lnTo>
                    <a:lnTo>
                      <a:pt x="13" y="30"/>
                    </a:lnTo>
                    <a:close/>
                    <a:moveTo>
                      <a:pt x="16" y="23"/>
                    </a:moveTo>
                    <a:lnTo>
                      <a:pt x="19" y="20"/>
                    </a:lnTo>
                    <a:lnTo>
                      <a:pt x="32" y="33"/>
                    </a:lnTo>
                    <a:lnTo>
                      <a:pt x="29" y="37"/>
                    </a:lnTo>
                    <a:lnTo>
                      <a:pt x="16" y="23"/>
                    </a:lnTo>
                    <a:close/>
                    <a:moveTo>
                      <a:pt x="19" y="20"/>
                    </a:moveTo>
                    <a:lnTo>
                      <a:pt x="0" y="39"/>
                    </a:lnTo>
                    <a:lnTo>
                      <a:pt x="19" y="20"/>
                    </a:lnTo>
                    <a:lnTo>
                      <a:pt x="26" y="27"/>
                    </a:lnTo>
                    <a:lnTo>
                      <a:pt x="19" y="20"/>
                    </a:lnTo>
                    <a:close/>
                    <a:moveTo>
                      <a:pt x="19" y="20"/>
                    </a:moveTo>
                    <a:lnTo>
                      <a:pt x="26" y="13"/>
                    </a:lnTo>
                    <a:lnTo>
                      <a:pt x="39" y="27"/>
                    </a:lnTo>
                    <a:lnTo>
                      <a:pt x="32" y="33"/>
                    </a:lnTo>
                    <a:lnTo>
                      <a:pt x="19" y="20"/>
                    </a:lnTo>
                    <a:close/>
                    <a:moveTo>
                      <a:pt x="26" y="13"/>
                    </a:moveTo>
                    <a:lnTo>
                      <a:pt x="26" y="12"/>
                    </a:lnTo>
                    <a:lnTo>
                      <a:pt x="27" y="12"/>
                    </a:lnTo>
                    <a:lnTo>
                      <a:pt x="32" y="20"/>
                    </a:lnTo>
                    <a:lnTo>
                      <a:pt x="26" y="13"/>
                    </a:lnTo>
                    <a:close/>
                    <a:moveTo>
                      <a:pt x="27" y="12"/>
                    </a:moveTo>
                    <a:lnTo>
                      <a:pt x="37" y="6"/>
                    </a:lnTo>
                    <a:lnTo>
                      <a:pt x="46" y="21"/>
                    </a:lnTo>
                    <a:lnTo>
                      <a:pt x="38" y="28"/>
                    </a:lnTo>
                    <a:lnTo>
                      <a:pt x="27"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40" name="Freeform 1532">
                <a:extLst>
                  <a:ext uri="{FF2B5EF4-FFF2-40B4-BE49-F238E27FC236}">
                    <a16:creationId xmlns:a16="http://schemas.microsoft.com/office/drawing/2014/main" id="{5000ADE7-F7D8-4E4D-BD5F-CCC89EB2B8C9}"/>
                  </a:ext>
                </a:extLst>
              </p:cNvPr>
              <p:cNvSpPr>
                <a:spLocks/>
              </p:cNvSpPr>
              <p:nvPr/>
            </p:nvSpPr>
            <p:spPr bwMode="auto">
              <a:xfrm>
                <a:off x="1992" y="1519"/>
                <a:ext cx="282" cy="311"/>
              </a:xfrm>
              <a:custGeom>
                <a:avLst/>
                <a:gdLst>
                  <a:gd name="T0" fmla="*/ 11 w 1127"/>
                  <a:gd name="T1" fmla="*/ 0 h 1246"/>
                  <a:gd name="T2" fmla="*/ 25 w 1127"/>
                  <a:gd name="T3" fmla="*/ 2 h 1246"/>
                  <a:gd name="T4" fmla="*/ 38 w 1127"/>
                  <a:gd name="T5" fmla="*/ 9 h 1246"/>
                  <a:gd name="T6" fmla="*/ 52 w 1127"/>
                  <a:gd name="T7" fmla="*/ 19 h 1246"/>
                  <a:gd name="T8" fmla="*/ 66 w 1127"/>
                  <a:gd name="T9" fmla="*/ 32 h 1246"/>
                  <a:gd name="T10" fmla="*/ 79 w 1127"/>
                  <a:gd name="T11" fmla="*/ 46 h 1246"/>
                  <a:gd name="T12" fmla="*/ 91 w 1127"/>
                  <a:gd name="T13" fmla="*/ 61 h 1246"/>
                  <a:gd name="T14" fmla="*/ 101 w 1127"/>
                  <a:gd name="T15" fmla="*/ 75 h 1246"/>
                  <a:gd name="T16" fmla="*/ 110 w 1127"/>
                  <a:gd name="T17" fmla="*/ 88 h 1246"/>
                  <a:gd name="T18" fmla="*/ 117 w 1127"/>
                  <a:gd name="T19" fmla="*/ 99 h 1246"/>
                  <a:gd name="T20" fmla="*/ 122 w 1127"/>
                  <a:gd name="T21" fmla="*/ 105 h 1246"/>
                  <a:gd name="T22" fmla="*/ 128 w 1127"/>
                  <a:gd name="T23" fmla="*/ 115 h 1246"/>
                  <a:gd name="T24" fmla="*/ 134 w 1127"/>
                  <a:gd name="T25" fmla="*/ 126 h 1246"/>
                  <a:gd name="T26" fmla="*/ 140 w 1127"/>
                  <a:gd name="T27" fmla="*/ 136 h 1246"/>
                  <a:gd name="T28" fmla="*/ 146 w 1127"/>
                  <a:gd name="T29" fmla="*/ 145 h 1246"/>
                  <a:gd name="T30" fmla="*/ 153 w 1127"/>
                  <a:gd name="T31" fmla="*/ 155 h 1246"/>
                  <a:gd name="T32" fmla="*/ 160 w 1127"/>
                  <a:gd name="T33" fmla="*/ 164 h 1246"/>
                  <a:gd name="T34" fmla="*/ 167 w 1127"/>
                  <a:gd name="T35" fmla="*/ 174 h 1246"/>
                  <a:gd name="T36" fmla="*/ 175 w 1127"/>
                  <a:gd name="T37" fmla="*/ 184 h 1246"/>
                  <a:gd name="T38" fmla="*/ 184 w 1127"/>
                  <a:gd name="T39" fmla="*/ 195 h 1246"/>
                  <a:gd name="T40" fmla="*/ 194 w 1127"/>
                  <a:gd name="T41" fmla="*/ 205 h 1246"/>
                  <a:gd name="T42" fmla="*/ 202 w 1127"/>
                  <a:gd name="T43" fmla="*/ 213 h 1246"/>
                  <a:gd name="T44" fmla="*/ 213 w 1127"/>
                  <a:gd name="T45" fmla="*/ 223 h 1246"/>
                  <a:gd name="T46" fmla="*/ 227 w 1127"/>
                  <a:gd name="T47" fmla="*/ 236 h 1246"/>
                  <a:gd name="T48" fmla="*/ 241 w 1127"/>
                  <a:gd name="T49" fmla="*/ 251 h 1246"/>
                  <a:gd name="T50" fmla="*/ 256 w 1127"/>
                  <a:gd name="T51" fmla="*/ 265 h 1246"/>
                  <a:gd name="T52" fmla="*/ 268 w 1127"/>
                  <a:gd name="T53" fmla="*/ 279 h 1246"/>
                  <a:gd name="T54" fmla="*/ 277 w 1127"/>
                  <a:gd name="T55" fmla="*/ 292 h 1246"/>
                  <a:gd name="T56" fmla="*/ 282 w 1127"/>
                  <a:gd name="T57" fmla="*/ 302 h 1246"/>
                  <a:gd name="T58" fmla="*/ 281 w 1127"/>
                  <a:gd name="T59" fmla="*/ 309 h 1246"/>
                  <a:gd name="T60" fmla="*/ 272 w 1127"/>
                  <a:gd name="T61" fmla="*/ 311 h 1246"/>
                  <a:gd name="T62" fmla="*/ 260 w 1127"/>
                  <a:gd name="T63" fmla="*/ 310 h 1246"/>
                  <a:gd name="T64" fmla="*/ 251 w 1127"/>
                  <a:gd name="T65" fmla="*/ 307 h 1246"/>
                  <a:gd name="T66" fmla="*/ 244 w 1127"/>
                  <a:gd name="T67" fmla="*/ 303 h 1246"/>
                  <a:gd name="T68" fmla="*/ 239 w 1127"/>
                  <a:gd name="T69" fmla="*/ 298 h 1246"/>
                  <a:gd name="T70" fmla="*/ 234 w 1127"/>
                  <a:gd name="T71" fmla="*/ 290 h 1246"/>
                  <a:gd name="T72" fmla="*/ 230 w 1127"/>
                  <a:gd name="T73" fmla="*/ 283 h 1246"/>
                  <a:gd name="T74" fmla="*/ 226 w 1127"/>
                  <a:gd name="T75" fmla="*/ 275 h 1246"/>
                  <a:gd name="T76" fmla="*/ 219 w 1127"/>
                  <a:gd name="T77" fmla="*/ 265 h 1246"/>
                  <a:gd name="T78" fmla="*/ 212 w 1127"/>
                  <a:gd name="T79" fmla="*/ 256 h 1246"/>
                  <a:gd name="T80" fmla="*/ 202 w 1127"/>
                  <a:gd name="T81" fmla="*/ 247 h 1246"/>
                  <a:gd name="T82" fmla="*/ 180 w 1127"/>
                  <a:gd name="T83" fmla="*/ 228 h 1246"/>
                  <a:gd name="T84" fmla="*/ 163 w 1127"/>
                  <a:gd name="T85" fmla="*/ 213 h 1246"/>
                  <a:gd name="T86" fmla="*/ 149 w 1127"/>
                  <a:gd name="T87" fmla="*/ 198 h 1246"/>
                  <a:gd name="T88" fmla="*/ 139 w 1127"/>
                  <a:gd name="T89" fmla="*/ 187 h 1246"/>
                  <a:gd name="T90" fmla="*/ 130 w 1127"/>
                  <a:gd name="T91" fmla="*/ 175 h 1246"/>
                  <a:gd name="T92" fmla="*/ 123 w 1127"/>
                  <a:gd name="T93" fmla="*/ 164 h 1246"/>
                  <a:gd name="T94" fmla="*/ 117 w 1127"/>
                  <a:gd name="T95" fmla="*/ 153 h 1246"/>
                  <a:gd name="T96" fmla="*/ 109 w 1127"/>
                  <a:gd name="T97" fmla="*/ 141 h 1246"/>
                  <a:gd name="T98" fmla="*/ 101 w 1127"/>
                  <a:gd name="T99" fmla="*/ 126 h 1246"/>
                  <a:gd name="T100" fmla="*/ 90 w 1127"/>
                  <a:gd name="T101" fmla="*/ 110 h 1246"/>
                  <a:gd name="T102" fmla="*/ 73 w 1127"/>
                  <a:gd name="T103" fmla="*/ 86 h 1246"/>
                  <a:gd name="T104" fmla="*/ 57 w 1127"/>
                  <a:gd name="T105" fmla="*/ 66 h 1246"/>
                  <a:gd name="T106" fmla="*/ 41 w 1127"/>
                  <a:gd name="T107" fmla="*/ 49 h 1246"/>
                  <a:gd name="T108" fmla="*/ 28 w 1127"/>
                  <a:gd name="T109" fmla="*/ 36 h 1246"/>
                  <a:gd name="T110" fmla="*/ 16 w 1127"/>
                  <a:gd name="T111" fmla="*/ 25 h 1246"/>
                  <a:gd name="T112" fmla="*/ 7 w 1127"/>
                  <a:gd name="T113" fmla="*/ 16 h 1246"/>
                  <a:gd name="T114" fmla="*/ 2 w 1127"/>
                  <a:gd name="T115" fmla="*/ 10 h 1246"/>
                  <a:gd name="T116" fmla="*/ 0 w 1127"/>
                  <a:gd name="T117" fmla="*/ 5 h 1246"/>
                  <a:gd name="T118" fmla="*/ 3 w 1127"/>
                  <a:gd name="T119" fmla="*/ 2 h 1246"/>
                  <a:gd name="T120" fmla="*/ 11 w 1127"/>
                  <a:gd name="T121" fmla="*/ 0 h 124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127"/>
                  <a:gd name="T184" fmla="*/ 0 h 1246"/>
                  <a:gd name="T185" fmla="*/ 1127 w 1127"/>
                  <a:gd name="T186" fmla="*/ 1246 h 124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127" h="1246">
                    <a:moveTo>
                      <a:pt x="44" y="0"/>
                    </a:moveTo>
                    <a:lnTo>
                      <a:pt x="98" y="10"/>
                    </a:lnTo>
                    <a:lnTo>
                      <a:pt x="152" y="35"/>
                    </a:lnTo>
                    <a:lnTo>
                      <a:pt x="209" y="76"/>
                    </a:lnTo>
                    <a:lnTo>
                      <a:pt x="263" y="128"/>
                    </a:lnTo>
                    <a:lnTo>
                      <a:pt x="314" y="185"/>
                    </a:lnTo>
                    <a:lnTo>
                      <a:pt x="362" y="245"/>
                    </a:lnTo>
                    <a:lnTo>
                      <a:pt x="403" y="302"/>
                    </a:lnTo>
                    <a:lnTo>
                      <a:pt x="438" y="353"/>
                    </a:lnTo>
                    <a:lnTo>
                      <a:pt x="467" y="395"/>
                    </a:lnTo>
                    <a:lnTo>
                      <a:pt x="486" y="420"/>
                    </a:lnTo>
                    <a:lnTo>
                      <a:pt x="511" y="461"/>
                    </a:lnTo>
                    <a:lnTo>
                      <a:pt x="537" y="503"/>
                    </a:lnTo>
                    <a:lnTo>
                      <a:pt x="559" y="544"/>
                    </a:lnTo>
                    <a:lnTo>
                      <a:pt x="584" y="582"/>
                    </a:lnTo>
                    <a:lnTo>
                      <a:pt x="610" y="620"/>
                    </a:lnTo>
                    <a:lnTo>
                      <a:pt x="638" y="658"/>
                    </a:lnTo>
                    <a:lnTo>
                      <a:pt x="667" y="699"/>
                    </a:lnTo>
                    <a:lnTo>
                      <a:pt x="699" y="738"/>
                    </a:lnTo>
                    <a:lnTo>
                      <a:pt x="734" y="780"/>
                    </a:lnTo>
                    <a:lnTo>
                      <a:pt x="775" y="821"/>
                    </a:lnTo>
                    <a:lnTo>
                      <a:pt x="807" y="853"/>
                    </a:lnTo>
                    <a:lnTo>
                      <a:pt x="852" y="893"/>
                    </a:lnTo>
                    <a:lnTo>
                      <a:pt x="908" y="947"/>
                    </a:lnTo>
                    <a:lnTo>
                      <a:pt x="965" y="1005"/>
                    </a:lnTo>
                    <a:lnTo>
                      <a:pt x="1023" y="1062"/>
                    </a:lnTo>
                    <a:lnTo>
                      <a:pt x="1073" y="1119"/>
                    </a:lnTo>
                    <a:lnTo>
                      <a:pt x="1109" y="1170"/>
                    </a:lnTo>
                    <a:lnTo>
                      <a:pt x="1127" y="1209"/>
                    </a:lnTo>
                    <a:lnTo>
                      <a:pt x="1122" y="1237"/>
                    </a:lnTo>
                    <a:lnTo>
                      <a:pt x="1087" y="1246"/>
                    </a:lnTo>
                    <a:lnTo>
                      <a:pt x="1039" y="1243"/>
                    </a:lnTo>
                    <a:lnTo>
                      <a:pt x="1004" y="1231"/>
                    </a:lnTo>
                    <a:lnTo>
                      <a:pt x="975" y="1214"/>
                    </a:lnTo>
                    <a:lnTo>
                      <a:pt x="957" y="1192"/>
                    </a:lnTo>
                    <a:lnTo>
                      <a:pt x="937" y="1163"/>
                    </a:lnTo>
                    <a:lnTo>
                      <a:pt x="921" y="1135"/>
                    </a:lnTo>
                    <a:lnTo>
                      <a:pt x="903" y="1101"/>
                    </a:lnTo>
                    <a:lnTo>
                      <a:pt x="877" y="1062"/>
                    </a:lnTo>
                    <a:lnTo>
                      <a:pt x="849" y="1027"/>
                    </a:lnTo>
                    <a:lnTo>
                      <a:pt x="807" y="989"/>
                    </a:lnTo>
                    <a:lnTo>
                      <a:pt x="721" y="913"/>
                    </a:lnTo>
                    <a:lnTo>
                      <a:pt x="651" y="853"/>
                    </a:lnTo>
                    <a:lnTo>
                      <a:pt x="597" y="795"/>
                    </a:lnTo>
                    <a:lnTo>
                      <a:pt x="556" y="748"/>
                    </a:lnTo>
                    <a:lnTo>
                      <a:pt x="521" y="703"/>
                    </a:lnTo>
                    <a:lnTo>
                      <a:pt x="492" y="658"/>
                    </a:lnTo>
                    <a:lnTo>
                      <a:pt x="467" y="614"/>
                    </a:lnTo>
                    <a:lnTo>
                      <a:pt x="435" y="564"/>
                    </a:lnTo>
                    <a:lnTo>
                      <a:pt x="403" y="506"/>
                    </a:lnTo>
                    <a:lnTo>
                      <a:pt x="359" y="439"/>
                    </a:lnTo>
                    <a:lnTo>
                      <a:pt x="292" y="344"/>
                    </a:lnTo>
                    <a:lnTo>
                      <a:pt x="226" y="265"/>
                    </a:lnTo>
                    <a:lnTo>
                      <a:pt x="165" y="198"/>
                    </a:lnTo>
                    <a:lnTo>
                      <a:pt x="111" y="144"/>
                    </a:lnTo>
                    <a:lnTo>
                      <a:pt x="64" y="99"/>
                    </a:lnTo>
                    <a:lnTo>
                      <a:pt x="28" y="64"/>
                    </a:lnTo>
                    <a:lnTo>
                      <a:pt x="6" y="39"/>
                    </a:lnTo>
                    <a:lnTo>
                      <a:pt x="0" y="20"/>
                    </a:lnTo>
                    <a:lnTo>
                      <a:pt x="13" y="7"/>
                    </a:lnTo>
                    <a:lnTo>
                      <a:pt x="44" y="0"/>
                    </a:lnTo>
                    <a:close/>
                  </a:path>
                </a:pathLst>
              </a:custGeom>
              <a:solidFill>
                <a:srgbClr val="DF3F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41" name="Freeform 1533">
                <a:extLst>
                  <a:ext uri="{FF2B5EF4-FFF2-40B4-BE49-F238E27FC236}">
                    <a16:creationId xmlns:a16="http://schemas.microsoft.com/office/drawing/2014/main" id="{3812EEE5-80EA-4FB9-B19C-E28A5184792B}"/>
                  </a:ext>
                </a:extLst>
              </p:cNvPr>
              <p:cNvSpPr>
                <a:spLocks noEditPoints="1"/>
              </p:cNvSpPr>
              <p:nvPr/>
            </p:nvSpPr>
            <p:spPr bwMode="auto">
              <a:xfrm>
                <a:off x="1989" y="1517"/>
                <a:ext cx="288" cy="316"/>
              </a:xfrm>
              <a:custGeom>
                <a:avLst/>
                <a:gdLst>
                  <a:gd name="T0" fmla="*/ 28 w 1148"/>
                  <a:gd name="T1" fmla="*/ 2 h 1265"/>
                  <a:gd name="T2" fmla="*/ 42 w 1148"/>
                  <a:gd name="T3" fmla="*/ 9 h 1265"/>
                  <a:gd name="T4" fmla="*/ 57 w 1148"/>
                  <a:gd name="T5" fmla="*/ 19 h 1265"/>
                  <a:gd name="T6" fmla="*/ 70 w 1148"/>
                  <a:gd name="T7" fmla="*/ 32 h 1265"/>
                  <a:gd name="T8" fmla="*/ 84 w 1148"/>
                  <a:gd name="T9" fmla="*/ 47 h 1265"/>
                  <a:gd name="T10" fmla="*/ 95 w 1148"/>
                  <a:gd name="T11" fmla="*/ 62 h 1265"/>
                  <a:gd name="T12" fmla="*/ 106 w 1148"/>
                  <a:gd name="T13" fmla="*/ 76 h 1265"/>
                  <a:gd name="T14" fmla="*/ 115 w 1148"/>
                  <a:gd name="T15" fmla="*/ 89 h 1265"/>
                  <a:gd name="T16" fmla="*/ 122 w 1148"/>
                  <a:gd name="T17" fmla="*/ 99 h 1265"/>
                  <a:gd name="T18" fmla="*/ 127 w 1148"/>
                  <a:gd name="T19" fmla="*/ 106 h 1265"/>
                  <a:gd name="T20" fmla="*/ 139 w 1148"/>
                  <a:gd name="T21" fmla="*/ 126 h 1265"/>
                  <a:gd name="T22" fmla="*/ 141 w 1148"/>
                  <a:gd name="T23" fmla="*/ 139 h 1265"/>
                  <a:gd name="T24" fmla="*/ 152 w 1148"/>
                  <a:gd name="T25" fmla="*/ 146 h 1265"/>
                  <a:gd name="T26" fmla="*/ 154 w 1148"/>
                  <a:gd name="T27" fmla="*/ 159 h 1265"/>
                  <a:gd name="T28" fmla="*/ 165 w 1148"/>
                  <a:gd name="T29" fmla="*/ 165 h 1265"/>
                  <a:gd name="T30" fmla="*/ 168 w 1148"/>
                  <a:gd name="T31" fmla="*/ 179 h 1265"/>
                  <a:gd name="T32" fmla="*/ 180 w 1148"/>
                  <a:gd name="T33" fmla="*/ 185 h 1265"/>
                  <a:gd name="T34" fmla="*/ 189 w 1148"/>
                  <a:gd name="T35" fmla="*/ 195 h 1265"/>
                  <a:gd name="T36" fmla="*/ 203 w 1148"/>
                  <a:gd name="T37" fmla="*/ 217 h 1265"/>
                  <a:gd name="T38" fmla="*/ 218 w 1148"/>
                  <a:gd name="T39" fmla="*/ 224 h 1265"/>
                  <a:gd name="T40" fmla="*/ 232 w 1148"/>
                  <a:gd name="T41" fmla="*/ 237 h 1265"/>
                  <a:gd name="T42" fmla="*/ 247 w 1148"/>
                  <a:gd name="T43" fmla="*/ 252 h 1265"/>
                  <a:gd name="T44" fmla="*/ 261 w 1148"/>
                  <a:gd name="T45" fmla="*/ 266 h 1265"/>
                  <a:gd name="T46" fmla="*/ 274 w 1148"/>
                  <a:gd name="T47" fmla="*/ 280 h 1265"/>
                  <a:gd name="T48" fmla="*/ 283 w 1148"/>
                  <a:gd name="T49" fmla="*/ 293 h 1265"/>
                  <a:gd name="T50" fmla="*/ 288 w 1148"/>
                  <a:gd name="T51" fmla="*/ 303 h 1265"/>
                  <a:gd name="T52" fmla="*/ 286 w 1148"/>
                  <a:gd name="T53" fmla="*/ 312 h 1265"/>
                  <a:gd name="T54" fmla="*/ 276 w 1148"/>
                  <a:gd name="T55" fmla="*/ 316 h 1265"/>
                  <a:gd name="T56" fmla="*/ 263 w 1148"/>
                  <a:gd name="T57" fmla="*/ 315 h 1265"/>
                  <a:gd name="T58" fmla="*/ 254 w 1148"/>
                  <a:gd name="T59" fmla="*/ 312 h 1265"/>
                  <a:gd name="T60" fmla="*/ 246 w 1148"/>
                  <a:gd name="T61" fmla="*/ 308 h 1265"/>
                  <a:gd name="T62" fmla="*/ 241 w 1148"/>
                  <a:gd name="T63" fmla="*/ 302 h 1265"/>
                  <a:gd name="T64" fmla="*/ 236 w 1148"/>
                  <a:gd name="T65" fmla="*/ 294 h 1265"/>
                  <a:gd name="T66" fmla="*/ 232 w 1148"/>
                  <a:gd name="T67" fmla="*/ 287 h 1265"/>
                  <a:gd name="T68" fmla="*/ 231 w 1148"/>
                  <a:gd name="T69" fmla="*/ 276 h 1265"/>
                  <a:gd name="T70" fmla="*/ 225 w 1148"/>
                  <a:gd name="T71" fmla="*/ 266 h 1265"/>
                  <a:gd name="T72" fmla="*/ 217 w 1148"/>
                  <a:gd name="T73" fmla="*/ 257 h 1265"/>
                  <a:gd name="T74" fmla="*/ 207 w 1148"/>
                  <a:gd name="T75" fmla="*/ 248 h 1265"/>
                  <a:gd name="T76" fmla="*/ 185 w 1148"/>
                  <a:gd name="T77" fmla="*/ 228 h 1265"/>
                  <a:gd name="T78" fmla="*/ 165 w 1148"/>
                  <a:gd name="T79" fmla="*/ 217 h 1265"/>
                  <a:gd name="T80" fmla="*/ 151 w 1148"/>
                  <a:gd name="T81" fmla="*/ 203 h 1265"/>
                  <a:gd name="T82" fmla="*/ 140 w 1148"/>
                  <a:gd name="T83" fmla="*/ 190 h 1265"/>
                  <a:gd name="T84" fmla="*/ 131 w 1148"/>
                  <a:gd name="T85" fmla="*/ 179 h 1265"/>
                  <a:gd name="T86" fmla="*/ 124 w 1148"/>
                  <a:gd name="T87" fmla="*/ 168 h 1265"/>
                  <a:gd name="T88" fmla="*/ 122 w 1148"/>
                  <a:gd name="T89" fmla="*/ 154 h 1265"/>
                  <a:gd name="T90" fmla="*/ 110 w 1148"/>
                  <a:gd name="T91" fmla="*/ 144 h 1265"/>
                  <a:gd name="T92" fmla="*/ 106 w 1148"/>
                  <a:gd name="T93" fmla="*/ 127 h 1265"/>
                  <a:gd name="T94" fmla="*/ 95 w 1148"/>
                  <a:gd name="T95" fmla="*/ 111 h 1265"/>
                  <a:gd name="T96" fmla="*/ 78 w 1148"/>
                  <a:gd name="T97" fmla="*/ 87 h 1265"/>
                  <a:gd name="T98" fmla="*/ 61 w 1148"/>
                  <a:gd name="T99" fmla="*/ 67 h 1265"/>
                  <a:gd name="T100" fmla="*/ 46 w 1148"/>
                  <a:gd name="T101" fmla="*/ 50 h 1265"/>
                  <a:gd name="T102" fmla="*/ 32 w 1148"/>
                  <a:gd name="T103" fmla="*/ 36 h 1265"/>
                  <a:gd name="T104" fmla="*/ 17 w 1148"/>
                  <a:gd name="T105" fmla="*/ 29 h 1265"/>
                  <a:gd name="T106" fmla="*/ 8 w 1148"/>
                  <a:gd name="T107" fmla="*/ 20 h 1265"/>
                  <a:gd name="T108" fmla="*/ 3 w 1148"/>
                  <a:gd name="T109" fmla="*/ 13 h 1265"/>
                  <a:gd name="T110" fmla="*/ 1 w 1148"/>
                  <a:gd name="T111" fmla="*/ 8 h 1265"/>
                  <a:gd name="T112" fmla="*/ 4 w 1148"/>
                  <a:gd name="T113" fmla="*/ 2 h 126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148"/>
                  <a:gd name="T172" fmla="*/ 0 h 1265"/>
                  <a:gd name="T173" fmla="*/ 1148 w 1148"/>
                  <a:gd name="T174" fmla="*/ 1265 h 126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148" h="1265">
                    <a:moveTo>
                      <a:pt x="57" y="0"/>
                    </a:moveTo>
                    <a:lnTo>
                      <a:pt x="111" y="9"/>
                    </a:lnTo>
                    <a:lnTo>
                      <a:pt x="108" y="28"/>
                    </a:lnTo>
                    <a:lnTo>
                      <a:pt x="54" y="19"/>
                    </a:lnTo>
                    <a:lnTo>
                      <a:pt x="57" y="0"/>
                    </a:lnTo>
                    <a:close/>
                    <a:moveTo>
                      <a:pt x="111" y="9"/>
                    </a:moveTo>
                    <a:lnTo>
                      <a:pt x="112" y="10"/>
                    </a:lnTo>
                    <a:lnTo>
                      <a:pt x="113" y="10"/>
                    </a:lnTo>
                    <a:lnTo>
                      <a:pt x="109" y="19"/>
                    </a:lnTo>
                    <a:lnTo>
                      <a:pt x="111" y="9"/>
                    </a:lnTo>
                    <a:close/>
                    <a:moveTo>
                      <a:pt x="113" y="10"/>
                    </a:moveTo>
                    <a:lnTo>
                      <a:pt x="167" y="36"/>
                    </a:lnTo>
                    <a:lnTo>
                      <a:pt x="159" y="53"/>
                    </a:lnTo>
                    <a:lnTo>
                      <a:pt x="105" y="28"/>
                    </a:lnTo>
                    <a:lnTo>
                      <a:pt x="113" y="10"/>
                    </a:lnTo>
                    <a:close/>
                    <a:moveTo>
                      <a:pt x="167" y="36"/>
                    </a:moveTo>
                    <a:lnTo>
                      <a:pt x="168" y="37"/>
                    </a:lnTo>
                    <a:lnTo>
                      <a:pt x="163" y="44"/>
                    </a:lnTo>
                    <a:lnTo>
                      <a:pt x="167" y="36"/>
                    </a:lnTo>
                    <a:close/>
                    <a:moveTo>
                      <a:pt x="168" y="37"/>
                    </a:moveTo>
                    <a:lnTo>
                      <a:pt x="226" y="78"/>
                    </a:lnTo>
                    <a:lnTo>
                      <a:pt x="215" y="94"/>
                    </a:lnTo>
                    <a:lnTo>
                      <a:pt x="157" y="52"/>
                    </a:lnTo>
                    <a:lnTo>
                      <a:pt x="168" y="37"/>
                    </a:lnTo>
                    <a:close/>
                    <a:moveTo>
                      <a:pt x="226" y="78"/>
                    </a:moveTo>
                    <a:lnTo>
                      <a:pt x="227" y="79"/>
                    </a:lnTo>
                    <a:lnTo>
                      <a:pt x="220" y="85"/>
                    </a:lnTo>
                    <a:lnTo>
                      <a:pt x="226" y="78"/>
                    </a:lnTo>
                    <a:close/>
                    <a:moveTo>
                      <a:pt x="227" y="79"/>
                    </a:moveTo>
                    <a:lnTo>
                      <a:pt x="281" y="129"/>
                    </a:lnTo>
                    <a:lnTo>
                      <a:pt x="268" y="144"/>
                    </a:lnTo>
                    <a:lnTo>
                      <a:pt x="213" y="93"/>
                    </a:lnTo>
                    <a:lnTo>
                      <a:pt x="227" y="79"/>
                    </a:lnTo>
                    <a:close/>
                    <a:moveTo>
                      <a:pt x="281" y="129"/>
                    </a:moveTo>
                    <a:lnTo>
                      <a:pt x="281" y="129"/>
                    </a:lnTo>
                    <a:lnTo>
                      <a:pt x="282" y="130"/>
                    </a:lnTo>
                    <a:lnTo>
                      <a:pt x="274" y="137"/>
                    </a:lnTo>
                    <a:lnTo>
                      <a:pt x="281" y="129"/>
                    </a:lnTo>
                    <a:close/>
                    <a:moveTo>
                      <a:pt x="282" y="130"/>
                    </a:moveTo>
                    <a:lnTo>
                      <a:pt x="333" y="188"/>
                    </a:lnTo>
                    <a:lnTo>
                      <a:pt x="318" y="200"/>
                    </a:lnTo>
                    <a:lnTo>
                      <a:pt x="268" y="143"/>
                    </a:lnTo>
                    <a:lnTo>
                      <a:pt x="282" y="130"/>
                    </a:lnTo>
                    <a:close/>
                    <a:moveTo>
                      <a:pt x="333" y="188"/>
                    </a:moveTo>
                    <a:lnTo>
                      <a:pt x="333" y="188"/>
                    </a:lnTo>
                    <a:lnTo>
                      <a:pt x="325" y="194"/>
                    </a:lnTo>
                    <a:lnTo>
                      <a:pt x="333" y="188"/>
                    </a:lnTo>
                    <a:close/>
                    <a:moveTo>
                      <a:pt x="333" y="188"/>
                    </a:moveTo>
                    <a:lnTo>
                      <a:pt x="380" y="248"/>
                    </a:lnTo>
                    <a:lnTo>
                      <a:pt x="366" y="261"/>
                    </a:lnTo>
                    <a:lnTo>
                      <a:pt x="318" y="200"/>
                    </a:lnTo>
                    <a:lnTo>
                      <a:pt x="333" y="188"/>
                    </a:lnTo>
                    <a:close/>
                    <a:moveTo>
                      <a:pt x="380" y="248"/>
                    </a:moveTo>
                    <a:lnTo>
                      <a:pt x="381" y="248"/>
                    </a:lnTo>
                    <a:lnTo>
                      <a:pt x="373" y="254"/>
                    </a:lnTo>
                    <a:lnTo>
                      <a:pt x="380" y="248"/>
                    </a:lnTo>
                    <a:close/>
                    <a:moveTo>
                      <a:pt x="381" y="248"/>
                    </a:moveTo>
                    <a:lnTo>
                      <a:pt x="422" y="306"/>
                    </a:lnTo>
                    <a:lnTo>
                      <a:pt x="406" y="317"/>
                    </a:lnTo>
                    <a:lnTo>
                      <a:pt x="366" y="260"/>
                    </a:lnTo>
                    <a:lnTo>
                      <a:pt x="381" y="248"/>
                    </a:lnTo>
                    <a:close/>
                    <a:moveTo>
                      <a:pt x="422" y="306"/>
                    </a:moveTo>
                    <a:lnTo>
                      <a:pt x="422" y="306"/>
                    </a:lnTo>
                    <a:lnTo>
                      <a:pt x="414" y="311"/>
                    </a:lnTo>
                    <a:lnTo>
                      <a:pt x="422" y="306"/>
                    </a:lnTo>
                    <a:close/>
                    <a:moveTo>
                      <a:pt x="422" y="306"/>
                    </a:moveTo>
                    <a:lnTo>
                      <a:pt x="457" y="357"/>
                    </a:lnTo>
                    <a:lnTo>
                      <a:pt x="442" y="368"/>
                    </a:lnTo>
                    <a:lnTo>
                      <a:pt x="406" y="317"/>
                    </a:lnTo>
                    <a:lnTo>
                      <a:pt x="422" y="306"/>
                    </a:lnTo>
                    <a:close/>
                    <a:moveTo>
                      <a:pt x="457" y="357"/>
                    </a:moveTo>
                    <a:lnTo>
                      <a:pt x="486" y="398"/>
                    </a:lnTo>
                    <a:lnTo>
                      <a:pt x="470" y="409"/>
                    </a:lnTo>
                    <a:lnTo>
                      <a:pt x="442" y="368"/>
                    </a:lnTo>
                    <a:lnTo>
                      <a:pt x="457" y="357"/>
                    </a:lnTo>
                    <a:close/>
                    <a:moveTo>
                      <a:pt x="470" y="409"/>
                    </a:moveTo>
                    <a:lnTo>
                      <a:pt x="469" y="408"/>
                    </a:lnTo>
                    <a:lnTo>
                      <a:pt x="470" y="409"/>
                    </a:lnTo>
                    <a:lnTo>
                      <a:pt x="478" y="404"/>
                    </a:lnTo>
                    <a:lnTo>
                      <a:pt x="470" y="409"/>
                    </a:lnTo>
                    <a:close/>
                    <a:moveTo>
                      <a:pt x="486" y="398"/>
                    </a:moveTo>
                    <a:lnTo>
                      <a:pt x="505" y="424"/>
                    </a:lnTo>
                    <a:lnTo>
                      <a:pt x="489" y="435"/>
                    </a:lnTo>
                    <a:lnTo>
                      <a:pt x="470" y="409"/>
                    </a:lnTo>
                    <a:lnTo>
                      <a:pt x="486" y="398"/>
                    </a:lnTo>
                    <a:close/>
                    <a:moveTo>
                      <a:pt x="505" y="424"/>
                    </a:moveTo>
                    <a:lnTo>
                      <a:pt x="505" y="424"/>
                    </a:lnTo>
                    <a:lnTo>
                      <a:pt x="497" y="429"/>
                    </a:lnTo>
                    <a:lnTo>
                      <a:pt x="505" y="424"/>
                    </a:lnTo>
                    <a:close/>
                    <a:moveTo>
                      <a:pt x="505" y="424"/>
                    </a:moveTo>
                    <a:lnTo>
                      <a:pt x="531" y="466"/>
                    </a:lnTo>
                    <a:lnTo>
                      <a:pt x="514" y="476"/>
                    </a:lnTo>
                    <a:lnTo>
                      <a:pt x="489" y="434"/>
                    </a:lnTo>
                    <a:lnTo>
                      <a:pt x="505" y="424"/>
                    </a:lnTo>
                    <a:close/>
                    <a:moveTo>
                      <a:pt x="531" y="466"/>
                    </a:moveTo>
                    <a:lnTo>
                      <a:pt x="556" y="506"/>
                    </a:lnTo>
                    <a:lnTo>
                      <a:pt x="540" y="516"/>
                    </a:lnTo>
                    <a:lnTo>
                      <a:pt x="514" y="476"/>
                    </a:lnTo>
                    <a:lnTo>
                      <a:pt x="531" y="466"/>
                    </a:lnTo>
                    <a:close/>
                    <a:moveTo>
                      <a:pt x="556" y="506"/>
                    </a:moveTo>
                    <a:lnTo>
                      <a:pt x="556" y="506"/>
                    </a:lnTo>
                    <a:lnTo>
                      <a:pt x="556" y="508"/>
                    </a:lnTo>
                    <a:lnTo>
                      <a:pt x="548" y="512"/>
                    </a:lnTo>
                    <a:lnTo>
                      <a:pt x="556" y="506"/>
                    </a:lnTo>
                    <a:close/>
                    <a:moveTo>
                      <a:pt x="556" y="508"/>
                    </a:moveTo>
                    <a:lnTo>
                      <a:pt x="578" y="548"/>
                    </a:lnTo>
                    <a:lnTo>
                      <a:pt x="562" y="557"/>
                    </a:lnTo>
                    <a:lnTo>
                      <a:pt x="540" y="516"/>
                    </a:lnTo>
                    <a:lnTo>
                      <a:pt x="556" y="508"/>
                    </a:lnTo>
                    <a:close/>
                    <a:moveTo>
                      <a:pt x="562" y="558"/>
                    </a:moveTo>
                    <a:lnTo>
                      <a:pt x="562" y="558"/>
                    </a:lnTo>
                    <a:lnTo>
                      <a:pt x="562" y="557"/>
                    </a:lnTo>
                    <a:lnTo>
                      <a:pt x="570" y="553"/>
                    </a:lnTo>
                    <a:lnTo>
                      <a:pt x="562" y="558"/>
                    </a:lnTo>
                    <a:close/>
                    <a:moveTo>
                      <a:pt x="578" y="547"/>
                    </a:moveTo>
                    <a:lnTo>
                      <a:pt x="604" y="586"/>
                    </a:lnTo>
                    <a:lnTo>
                      <a:pt x="587" y="597"/>
                    </a:lnTo>
                    <a:lnTo>
                      <a:pt x="562" y="558"/>
                    </a:lnTo>
                    <a:lnTo>
                      <a:pt x="578" y="547"/>
                    </a:lnTo>
                    <a:close/>
                    <a:moveTo>
                      <a:pt x="604" y="586"/>
                    </a:moveTo>
                    <a:lnTo>
                      <a:pt x="451" y="357"/>
                    </a:lnTo>
                    <a:lnTo>
                      <a:pt x="604" y="586"/>
                    </a:lnTo>
                    <a:lnTo>
                      <a:pt x="595" y="591"/>
                    </a:lnTo>
                    <a:lnTo>
                      <a:pt x="604" y="586"/>
                    </a:lnTo>
                    <a:close/>
                    <a:moveTo>
                      <a:pt x="604" y="586"/>
                    </a:moveTo>
                    <a:lnTo>
                      <a:pt x="629" y="624"/>
                    </a:lnTo>
                    <a:lnTo>
                      <a:pt x="613" y="634"/>
                    </a:lnTo>
                    <a:lnTo>
                      <a:pt x="587" y="597"/>
                    </a:lnTo>
                    <a:lnTo>
                      <a:pt x="604" y="586"/>
                    </a:lnTo>
                    <a:close/>
                    <a:moveTo>
                      <a:pt x="614" y="636"/>
                    </a:moveTo>
                    <a:lnTo>
                      <a:pt x="613" y="634"/>
                    </a:lnTo>
                    <a:lnTo>
                      <a:pt x="621" y="629"/>
                    </a:lnTo>
                    <a:lnTo>
                      <a:pt x="614" y="636"/>
                    </a:lnTo>
                    <a:close/>
                    <a:moveTo>
                      <a:pt x="628" y="623"/>
                    </a:moveTo>
                    <a:lnTo>
                      <a:pt x="657" y="662"/>
                    </a:lnTo>
                    <a:lnTo>
                      <a:pt x="642" y="673"/>
                    </a:lnTo>
                    <a:lnTo>
                      <a:pt x="614" y="636"/>
                    </a:lnTo>
                    <a:lnTo>
                      <a:pt x="628" y="623"/>
                    </a:lnTo>
                    <a:close/>
                    <a:moveTo>
                      <a:pt x="657" y="662"/>
                    </a:moveTo>
                    <a:lnTo>
                      <a:pt x="658" y="663"/>
                    </a:lnTo>
                    <a:lnTo>
                      <a:pt x="658" y="662"/>
                    </a:lnTo>
                    <a:lnTo>
                      <a:pt x="649" y="667"/>
                    </a:lnTo>
                    <a:lnTo>
                      <a:pt x="657" y="662"/>
                    </a:lnTo>
                    <a:close/>
                    <a:moveTo>
                      <a:pt x="658" y="662"/>
                    </a:moveTo>
                    <a:lnTo>
                      <a:pt x="686" y="704"/>
                    </a:lnTo>
                    <a:lnTo>
                      <a:pt x="670" y="714"/>
                    </a:lnTo>
                    <a:lnTo>
                      <a:pt x="641" y="673"/>
                    </a:lnTo>
                    <a:lnTo>
                      <a:pt x="658" y="662"/>
                    </a:lnTo>
                    <a:close/>
                    <a:moveTo>
                      <a:pt x="671" y="715"/>
                    </a:moveTo>
                    <a:lnTo>
                      <a:pt x="670" y="715"/>
                    </a:lnTo>
                    <a:lnTo>
                      <a:pt x="670" y="714"/>
                    </a:lnTo>
                    <a:lnTo>
                      <a:pt x="678" y="708"/>
                    </a:lnTo>
                    <a:lnTo>
                      <a:pt x="671" y="715"/>
                    </a:lnTo>
                    <a:close/>
                    <a:moveTo>
                      <a:pt x="685" y="703"/>
                    </a:moveTo>
                    <a:lnTo>
                      <a:pt x="717" y="741"/>
                    </a:lnTo>
                    <a:lnTo>
                      <a:pt x="703" y="753"/>
                    </a:lnTo>
                    <a:lnTo>
                      <a:pt x="671" y="715"/>
                    </a:lnTo>
                    <a:lnTo>
                      <a:pt x="685" y="703"/>
                    </a:lnTo>
                    <a:close/>
                    <a:moveTo>
                      <a:pt x="703" y="753"/>
                    </a:moveTo>
                    <a:lnTo>
                      <a:pt x="703" y="753"/>
                    </a:lnTo>
                    <a:lnTo>
                      <a:pt x="710" y="747"/>
                    </a:lnTo>
                    <a:lnTo>
                      <a:pt x="703" y="753"/>
                    </a:lnTo>
                    <a:close/>
                    <a:moveTo>
                      <a:pt x="717" y="741"/>
                    </a:moveTo>
                    <a:lnTo>
                      <a:pt x="753" y="782"/>
                    </a:lnTo>
                    <a:lnTo>
                      <a:pt x="737" y="794"/>
                    </a:lnTo>
                    <a:lnTo>
                      <a:pt x="703" y="753"/>
                    </a:lnTo>
                    <a:lnTo>
                      <a:pt x="717" y="741"/>
                    </a:lnTo>
                    <a:close/>
                    <a:moveTo>
                      <a:pt x="738" y="795"/>
                    </a:moveTo>
                    <a:lnTo>
                      <a:pt x="738" y="795"/>
                    </a:lnTo>
                    <a:lnTo>
                      <a:pt x="737" y="794"/>
                    </a:lnTo>
                    <a:lnTo>
                      <a:pt x="745" y="789"/>
                    </a:lnTo>
                    <a:lnTo>
                      <a:pt x="738" y="795"/>
                    </a:lnTo>
                    <a:close/>
                    <a:moveTo>
                      <a:pt x="752" y="781"/>
                    </a:moveTo>
                    <a:lnTo>
                      <a:pt x="793" y="823"/>
                    </a:lnTo>
                    <a:lnTo>
                      <a:pt x="779" y="836"/>
                    </a:lnTo>
                    <a:lnTo>
                      <a:pt x="738" y="795"/>
                    </a:lnTo>
                    <a:lnTo>
                      <a:pt x="752" y="781"/>
                    </a:lnTo>
                    <a:close/>
                    <a:moveTo>
                      <a:pt x="793" y="823"/>
                    </a:moveTo>
                    <a:lnTo>
                      <a:pt x="824" y="855"/>
                    </a:lnTo>
                    <a:lnTo>
                      <a:pt x="811" y="868"/>
                    </a:lnTo>
                    <a:lnTo>
                      <a:pt x="779" y="836"/>
                    </a:lnTo>
                    <a:lnTo>
                      <a:pt x="793" y="823"/>
                    </a:lnTo>
                    <a:close/>
                    <a:moveTo>
                      <a:pt x="811" y="868"/>
                    </a:moveTo>
                    <a:lnTo>
                      <a:pt x="811" y="868"/>
                    </a:lnTo>
                    <a:lnTo>
                      <a:pt x="818" y="862"/>
                    </a:lnTo>
                    <a:lnTo>
                      <a:pt x="811" y="868"/>
                    </a:lnTo>
                    <a:close/>
                    <a:moveTo>
                      <a:pt x="824" y="855"/>
                    </a:moveTo>
                    <a:lnTo>
                      <a:pt x="868" y="896"/>
                    </a:lnTo>
                    <a:lnTo>
                      <a:pt x="856" y="910"/>
                    </a:lnTo>
                    <a:lnTo>
                      <a:pt x="811" y="868"/>
                    </a:lnTo>
                    <a:lnTo>
                      <a:pt x="824" y="855"/>
                    </a:lnTo>
                    <a:close/>
                    <a:moveTo>
                      <a:pt x="868" y="896"/>
                    </a:moveTo>
                    <a:lnTo>
                      <a:pt x="871" y="898"/>
                    </a:lnTo>
                    <a:lnTo>
                      <a:pt x="869" y="896"/>
                    </a:lnTo>
                    <a:lnTo>
                      <a:pt x="863" y="902"/>
                    </a:lnTo>
                    <a:lnTo>
                      <a:pt x="868" y="896"/>
                    </a:lnTo>
                    <a:close/>
                    <a:moveTo>
                      <a:pt x="869" y="896"/>
                    </a:moveTo>
                    <a:lnTo>
                      <a:pt x="926" y="950"/>
                    </a:lnTo>
                    <a:lnTo>
                      <a:pt x="914" y="964"/>
                    </a:lnTo>
                    <a:lnTo>
                      <a:pt x="856" y="910"/>
                    </a:lnTo>
                    <a:lnTo>
                      <a:pt x="869" y="896"/>
                    </a:lnTo>
                    <a:close/>
                    <a:moveTo>
                      <a:pt x="926" y="950"/>
                    </a:moveTo>
                    <a:lnTo>
                      <a:pt x="926" y="949"/>
                    </a:lnTo>
                    <a:lnTo>
                      <a:pt x="927" y="950"/>
                    </a:lnTo>
                    <a:lnTo>
                      <a:pt x="919" y="956"/>
                    </a:lnTo>
                    <a:lnTo>
                      <a:pt x="926" y="950"/>
                    </a:lnTo>
                    <a:close/>
                    <a:moveTo>
                      <a:pt x="927" y="950"/>
                    </a:moveTo>
                    <a:lnTo>
                      <a:pt x="983" y="1007"/>
                    </a:lnTo>
                    <a:lnTo>
                      <a:pt x="970" y="1020"/>
                    </a:lnTo>
                    <a:lnTo>
                      <a:pt x="912" y="963"/>
                    </a:lnTo>
                    <a:lnTo>
                      <a:pt x="927" y="950"/>
                    </a:lnTo>
                    <a:close/>
                    <a:moveTo>
                      <a:pt x="983" y="1007"/>
                    </a:moveTo>
                    <a:lnTo>
                      <a:pt x="983" y="1007"/>
                    </a:lnTo>
                    <a:lnTo>
                      <a:pt x="976" y="1014"/>
                    </a:lnTo>
                    <a:lnTo>
                      <a:pt x="983" y="1007"/>
                    </a:lnTo>
                    <a:close/>
                    <a:moveTo>
                      <a:pt x="983" y="1007"/>
                    </a:moveTo>
                    <a:lnTo>
                      <a:pt x="1040" y="1064"/>
                    </a:lnTo>
                    <a:lnTo>
                      <a:pt x="1027" y="1078"/>
                    </a:lnTo>
                    <a:lnTo>
                      <a:pt x="970" y="1020"/>
                    </a:lnTo>
                    <a:lnTo>
                      <a:pt x="983" y="1007"/>
                    </a:lnTo>
                    <a:close/>
                    <a:moveTo>
                      <a:pt x="1040" y="1064"/>
                    </a:moveTo>
                    <a:lnTo>
                      <a:pt x="1041" y="1064"/>
                    </a:lnTo>
                    <a:lnTo>
                      <a:pt x="1034" y="1071"/>
                    </a:lnTo>
                    <a:lnTo>
                      <a:pt x="1040" y="1064"/>
                    </a:lnTo>
                    <a:close/>
                    <a:moveTo>
                      <a:pt x="1041" y="1064"/>
                    </a:moveTo>
                    <a:lnTo>
                      <a:pt x="1092" y="1122"/>
                    </a:lnTo>
                    <a:lnTo>
                      <a:pt x="1078" y="1135"/>
                    </a:lnTo>
                    <a:lnTo>
                      <a:pt x="1027" y="1078"/>
                    </a:lnTo>
                    <a:lnTo>
                      <a:pt x="1041" y="1064"/>
                    </a:lnTo>
                    <a:close/>
                    <a:moveTo>
                      <a:pt x="1092" y="1122"/>
                    </a:moveTo>
                    <a:lnTo>
                      <a:pt x="1092" y="1123"/>
                    </a:lnTo>
                    <a:lnTo>
                      <a:pt x="1084" y="1128"/>
                    </a:lnTo>
                    <a:lnTo>
                      <a:pt x="1092" y="1122"/>
                    </a:lnTo>
                    <a:close/>
                    <a:moveTo>
                      <a:pt x="1092" y="1123"/>
                    </a:moveTo>
                    <a:lnTo>
                      <a:pt x="1127" y="1174"/>
                    </a:lnTo>
                    <a:lnTo>
                      <a:pt x="1112" y="1185"/>
                    </a:lnTo>
                    <a:lnTo>
                      <a:pt x="1077" y="1134"/>
                    </a:lnTo>
                    <a:lnTo>
                      <a:pt x="1092" y="1123"/>
                    </a:lnTo>
                    <a:close/>
                    <a:moveTo>
                      <a:pt x="1127" y="1174"/>
                    </a:moveTo>
                    <a:lnTo>
                      <a:pt x="1129" y="1175"/>
                    </a:lnTo>
                    <a:lnTo>
                      <a:pt x="1120" y="1179"/>
                    </a:lnTo>
                    <a:lnTo>
                      <a:pt x="1127" y="1174"/>
                    </a:lnTo>
                    <a:close/>
                    <a:moveTo>
                      <a:pt x="1129" y="1175"/>
                    </a:moveTo>
                    <a:lnTo>
                      <a:pt x="1147" y="1213"/>
                    </a:lnTo>
                    <a:lnTo>
                      <a:pt x="1131" y="1222"/>
                    </a:lnTo>
                    <a:lnTo>
                      <a:pt x="1111" y="1184"/>
                    </a:lnTo>
                    <a:lnTo>
                      <a:pt x="1129" y="1175"/>
                    </a:lnTo>
                    <a:close/>
                    <a:moveTo>
                      <a:pt x="1147" y="1213"/>
                    </a:moveTo>
                    <a:lnTo>
                      <a:pt x="1148" y="1217"/>
                    </a:lnTo>
                    <a:lnTo>
                      <a:pt x="1148" y="1220"/>
                    </a:lnTo>
                    <a:lnTo>
                      <a:pt x="1138" y="1218"/>
                    </a:lnTo>
                    <a:lnTo>
                      <a:pt x="1147" y="1213"/>
                    </a:lnTo>
                    <a:close/>
                    <a:moveTo>
                      <a:pt x="1148" y="1220"/>
                    </a:moveTo>
                    <a:lnTo>
                      <a:pt x="1142" y="1249"/>
                    </a:lnTo>
                    <a:lnTo>
                      <a:pt x="1123" y="1244"/>
                    </a:lnTo>
                    <a:lnTo>
                      <a:pt x="1130" y="1215"/>
                    </a:lnTo>
                    <a:lnTo>
                      <a:pt x="1148" y="1220"/>
                    </a:lnTo>
                    <a:close/>
                    <a:moveTo>
                      <a:pt x="1142" y="1249"/>
                    </a:moveTo>
                    <a:lnTo>
                      <a:pt x="1141" y="1254"/>
                    </a:lnTo>
                    <a:lnTo>
                      <a:pt x="1135" y="1255"/>
                    </a:lnTo>
                    <a:lnTo>
                      <a:pt x="1133" y="1246"/>
                    </a:lnTo>
                    <a:lnTo>
                      <a:pt x="1142" y="1249"/>
                    </a:lnTo>
                    <a:close/>
                    <a:moveTo>
                      <a:pt x="1135" y="1255"/>
                    </a:moveTo>
                    <a:lnTo>
                      <a:pt x="1100" y="1265"/>
                    </a:lnTo>
                    <a:lnTo>
                      <a:pt x="1095" y="1246"/>
                    </a:lnTo>
                    <a:lnTo>
                      <a:pt x="1130" y="1236"/>
                    </a:lnTo>
                    <a:lnTo>
                      <a:pt x="1135" y="1255"/>
                    </a:lnTo>
                    <a:close/>
                    <a:moveTo>
                      <a:pt x="1100" y="1265"/>
                    </a:moveTo>
                    <a:lnTo>
                      <a:pt x="1099" y="1265"/>
                    </a:lnTo>
                    <a:lnTo>
                      <a:pt x="1097" y="1265"/>
                    </a:lnTo>
                    <a:lnTo>
                      <a:pt x="1098" y="1255"/>
                    </a:lnTo>
                    <a:lnTo>
                      <a:pt x="1100" y="1265"/>
                    </a:lnTo>
                    <a:close/>
                    <a:moveTo>
                      <a:pt x="1097" y="1265"/>
                    </a:moveTo>
                    <a:lnTo>
                      <a:pt x="1049" y="1262"/>
                    </a:lnTo>
                    <a:lnTo>
                      <a:pt x="1050" y="1243"/>
                    </a:lnTo>
                    <a:lnTo>
                      <a:pt x="1098" y="1246"/>
                    </a:lnTo>
                    <a:lnTo>
                      <a:pt x="1097" y="1265"/>
                    </a:lnTo>
                    <a:close/>
                    <a:moveTo>
                      <a:pt x="1049" y="1262"/>
                    </a:moveTo>
                    <a:lnTo>
                      <a:pt x="1048" y="1262"/>
                    </a:lnTo>
                    <a:lnTo>
                      <a:pt x="1047" y="1262"/>
                    </a:lnTo>
                    <a:lnTo>
                      <a:pt x="1050" y="1252"/>
                    </a:lnTo>
                    <a:lnTo>
                      <a:pt x="1049" y="1262"/>
                    </a:lnTo>
                    <a:close/>
                    <a:moveTo>
                      <a:pt x="1047" y="1262"/>
                    </a:moveTo>
                    <a:lnTo>
                      <a:pt x="1012" y="1249"/>
                    </a:lnTo>
                    <a:lnTo>
                      <a:pt x="1018" y="1231"/>
                    </a:lnTo>
                    <a:lnTo>
                      <a:pt x="1054" y="1243"/>
                    </a:lnTo>
                    <a:lnTo>
                      <a:pt x="1047" y="1262"/>
                    </a:lnTo>
                    <a:close/>
                    <a:moveTo>
                      <a:pt x="1012" y="1249"/>
                    </a:moveTo>
                    <a:lnTo>
                      <a:pt x="1011" y="1249"/>
                    </a:lnTo>
                    <a:lnTo>
                      <a:pt x="1011" y="1247"/>
                    </a:lnTo>
                    <a:lnTo>
                      <a:pt x="1015" y="1240"/>
                    </a:lnTo>
                    <a:lnTo>
                      <a:pt x="1012" y="1249"/>
                    </a:lnTo>
                    <a:close/>
                    <a:moveTo>
                      <a:pt x="1011" y="1247"/>
                    </a:moveTo>
                    <a:lnTo>
                      <a:pt x="982" y="1232"/>
                    </a:lnTo>
                    <a:lnTo>
                      <a:pt x="991" y="1215"/>
                    </a:lnTo>
                    <a:lnTo>
                      <a:pt x="1019" y="1231"/>
                    </a:lnTo>
                    <a:lnTo>
                      <a:pt x="1011" y="1247"/>
                    </a:lnTo>
                    <a:close/>
                    <a:moveTo>
                      <a:pt x="982" y="1232"/>
                    </a:moveTo>
                    <a:lnTo>
                      <a:pt x="980" y="1231"/>
                    </a:lnTo>
                    <a:lnTo>
                      <a:pt x="979" y="1230"/>
                    </a:lnTo>
                    <a:lnTo>
                      <a:pt x="986" y="1223"/>
                    </a:lnTo>
                    <a:lnTo>
                      <a:pt x="982" y="1232"/>
                    </a:lnTo>
                    <a:close/>
                    <a:moveTo>
                      <a:pt x="979" y="1230"/>
                    </a:moveTo>
                    <a:lnTo>
                      <a:pt x="960" y="1208"/>
                    </a:lnTo>
                    <a:lnTo>
                      <a:pt x="974" y="1196"/>
                    </a:lnTo>
                    <a:lnTo>
                      <a:pt x="994" y="1218"/>
                    </a:lnTo>
                    <a:lnTo>
                      <a:pt x="979" y="1230"/>
                    </a:lnTo>
                    <a:close/>
                    <a:moveTo>
                      <a:pt x="960" y="1208"/>
                    </a:moveTo>
                    <a:lnTo>
                      <a:pt x="960" y="1207"/>
                    </a:lnTo>
                    <a:lnTo>
                      <a:pt x="968" y="1201"/>
                    </a:lnTo>
                    <a:lnTo>
                      <a:pt x="960" y="1208"/>
                    </a:lnTo>
                    <a:close/>
                    <a:moveTo>
                      <a:pt x="960" y="1207"/>
                    </a:moveTo>
                    <a:lnTo>
                      <a:pt x="940" y="1178"/>
                    </a:lnTo>
                    <a:lnTo>
                      <a:pt x="957" y="1168"/>
                    </a:lnTo>
                    <a:lnTo>
                      <a:pt x="975" y="1197"/>
                    </a:lnTo>
                    <a:lnTo>
                      <a:pt x="960" y="1207"/>
                    </a:lnTo>
                    <a:close/>
                    <a:moveTo>
                      <a:pt x="940" y="1178"/>
                    </a:moveTo>
                    <a:lnTo>
                      <a:pt x="940" y="1178"/>
                    </a:lnTo>
                    <a:lnTo>
                      <a:pt x="948" y="1172"/>
                    </a:lnTo>
                    <a:lnTo>
                      <a:pt x="940" y="1178"/>
                    </a:lnTo>
                    <a:close/>
                    <a:moveTo>
                      <a:pt x="940" y="1178"/>
                    </a:moveTo>
                    <a:lnTo>
                      <a:pt x="924" y="1149"/>
                    </a:lnTo>
                    <a:lnTo>
                      <a:pt x="941" y="1139"/>
                    </a:lnTo>
                    <a:lnTo>
                      <a:pt x="957" y="1168"/>
                    </a:lnTo>
                    <a:lnTo>
                      <a:pt x="940" y="1178"/>
                    </a:lnTo>
                    <a:close/>
                    <a:moveTo>
                      <a:pt x="924" y="1149"/>
                    </a:moveTo>
                    <a:lnTo>
                      <a:pt x="922" y="1145"/>
                    </a:lnTo>
                    <a:lnTo>
                      <a:pt x="924" y="1149"/>
                    </a:lnTo>
                    <a:lnTo>
                      <a:pt x="932" y="1144"/>
                    </a:lnTo>
                    <a:lnTo>
                      <a:pt x="924" y="1149"/>
                    </a:lnTo>
                    <a:close/>
                    <a:moveTo>
                      <a:pt x="924" y="1149"/>
                    </a:moveTo>
                    <a:lnTo>
                      <a:pt x="905" y="1114"/>
                    </a:lnTo>
                    <a:lnTo>
                      <a:pt x="921" y="1105"/>
                    </a:lnTo>
                    <a:lnTo>
                      <a:pt x="941" y="1139"/>
                    </a:lnTo>
                    <a:lnTo>
                      <a:pt x="924" y="1149"/>
                    </a:lnTo>
                    <a:close/>
                    <a:moveTo>
                      <a:pt x="921" y="1104"/>
                    </a:moveTo>
                    <a:lnTo>
                      <a:pt x="921" y="1104"/>
                    </a:lnTo>
                    <a:lnTo>
                      <a:pt x="921" y="1105"/>
                    </a:lnTo>
                    <a:lnTo>
                      <a:pt x="914" y="1110"/>
                    </a:lnTo>
                    <a:lnTo>
                      <a:pt x="921" y="1104"/>
                    </a:lnTo>
                    <a:close/>
                    <a:moveTo>
                      <a:pt x="906" y="1114"/>
                    </a:moveTo>
                    <a:lnTo>
                      <a:pt x="879" y="1077"/>
                    </a:lnTo>
                    <a:lnTo>
                      <a:pt x="896" y="1066"/>
                    </a:lnTo>
                    <a:lnTo>
                      <a:pt x="921" y="1104"/>
                    </a:lnTo>
                    <a:lnTo>
                      <a:pt x="906" y="1114"/>
                    </a:lnTo>
                    <a:close/>
                    <a:moveTo>
                      <a:pt x="895" y="1066"/>
                    </a:moveTo>
                    <a:lnTo>
                      <a:pt x="896" y="1066"/>
                    </a:lnTo>
                    <a:lnTo>
                      <a:pt x="888" y="1071"/>
                    </a:lnTo>
                    <a:lnTo>
                      <a:pt x="895" y="1066"/>
                    </a:lnTo>
                    <a:close/>
                    <a:moveTo>
                      <a:pt x="881" y="1078"/>
                    </a:moveTo>
                    <a:lnTo>
                      <a:pt x="852" y="1042"/>
                    </a:lnTo>
                    <a:lnTo>
                      <a:pt x="866" y="1030"/>
                    </a:lnTo>
                    <a:lnTo>
                      <a:pt x="895" y="1066"/>
                    </a:lnTo>
                    <a:lnTo>
                      <a:pt x="881" y="1078"/>
                    </a:lnTo>
                    <a:close/>
                    <a:moveTo>
                      <a:pt x="866" y="1029"/>
                    </a:moveTo>
                    <a:lnTo>
                      <a:pt x="866" y="1030"/>
                    </a:lnTo>
                    <a:lnTo>
                      <a:pt x="860" y="1036"/>
                    </a:lnTo>
                    <a:lnTo>
                      <a:pt x="866" y="1029"/>
                    </a:lnTo>
                    <a:close/>
                    <a:moveTo>
                      <a:pt x="853" y="1043"/>
                    </a:moveTo>
                    <a:lnTo>
                      <a:pt x="811" y="1005"/>
                    </a:lnTo>
                    <a:lnTo>
                      <a:pt x="824" y="991"/>
                    </a:lnTo>
                    <a:lnTo>
                      <a:pt x="866" y="1029"/>
                    </a:lnTo>
                    <a:lnTo>
                      <a:pt x="853" y="1043"/>
                    </a:lnTo>
                    <a:close/>
                    <a:moveTo>
                      <a:pt x="824" y="991"/>
                    </a:moveTo>
                    <a:lnTo>
                      <a:pt x="824" y="992"/>
                    </a:lnTo>
                    <a:lnTo>
                      <a:pt x="824" y="991"/>
                    </a:lnTo>
                    <a:lnTo>
                      <a:pt x="818" y="998"/>
                    </a:lnTo>
                    <a:lnTo>
                      <a:pt x="824" y="991"/>
                    </a:lnTo>
                    <a:close/>
                    <a:moveTo>
                      <a:pt x="812" y="1005"/>
                    </a:moveTo>
                    <a:lnTo>
                      <a:pt x="726" y="929"/>
                    </a:lnTo>
                    <a:lnTo>
                      <a:pt x="738" y="914"/>
                    </a:lnTo>
                    <a:lnTo>
                      <a:pt x="824" y="991"/>
                    </a:lnTo>
                    <a:lnTo>
                      <a:pt x="812" y="1005"/>
                    </a:lnTo>
                    <a:close/>
                    <a:moveTo>
                      <a:pt x="738" y="914"/>
                    </a:moveTo>
                    <a:lnTo>
                      <a:pt x="738" y="914"/>
                    </a:lnTo>
                    <a:lnTo>
                      <a:pt x="732" y="922"/>
                    </a:lnTo>
                    <a:lnTo>
                      <a:pt x="738" y="914"/>
                    </a:lnTo>
                    <a:close/>
                    <a:moveTo>
                      <a:pt x="726" y="929"/>
                    </a:moveTo>
                    <a:lnTo>
                      <a:pt x="656" y="868"/>
                    </a:lnTo>
                    <a:lnTo>
                      <a:pt x="669" y="854"/>
                    </a:lnTo>
                    <a:lnTo>
                      <a:pt x="738" y="914"/>
                    </a:lnTo>
                    <a:lnTo>
                      <a:pt x="726" y="929"/>
                    </a:lnTo>
                    <a:close/>
                    <a:moveTo>
                      <a:pt x="656" y="868"/>
                    </a:moveTo>
                    <a:lnTo>
                      <a:pt x="656" y="868"/>
                    </a:lnTo>
                    <a:lnTo>
                      <a:pt x="662" y="862"/>
                    </a:lnTo>
                    <a:lnTo>
                      <a:pt x="656" y="868"/>
                    </a:lnTo>
                    <a:close/>
                    <a:moveTo>
                      <a:pt x="656" y="868"/>
                    </a:moveTo>
                    <a:lnTo>
                      <a:pt x="602" y="811"/>
                    </a:lnTo>
                    <a:lnTo>
                      <a:pt x="615" y="798"/>
                    </a:lnTo>
                    <a:lnTo>
                      <a:pt x="669" y="855"/>
                    </a:lnTo>
                    <a:lnTo>
                      <a:pt x="656" y="868"/>
                    </a:lnTo>
                    <a:close/>
                    <a:moveTo>
                      <a:pt x="602" y="811"/>
                    </a:moveTo>
                    <a:lnTo>
                      <a:pt x="602" y="811"/>
                    </a:lnTo>
                    <a:lnTo>
                      <a:pt x="600" y="811"/>
                    </a:lnTo>
                    <a:lnTo>
                      <a:pt x="608" y="804"/>
                    </a:lnTo>
                    <a:lnTo>
                      <a:pt x="602" y="811"/>
                    </a:lnTo>
                    <a:close/>
                    <a:moveTo>
                      <a:pt x="600" y="811"/>
                    </a:moveTo>
                    <a:lnTo>
                      <a:pt x="560" y="762"/>
                    </a:lnTo>
                    <a:lnTo>
                      <a:pt x="574" y="750"/>
                    </a:lnTo>
                    <a:lnTo>
                      <a:pt x="615" y="798"/>
                    </a:lnTo>
                    <a:lnTo>
                      <a:pt x="600" y="811"/>
                    </a:lnTo>
                    <a:close/>
                    <a:moveTo>
                      <a:pt x="560" y="762"/>
                    </a:moveTo>
                    <a:lnTo>
                      <a:pt x="560" y="762"/>
                    </a:lnTo>
                    <a:lnTo>
                      <a:pt x="567" y="757"/>
                    </a:lnTo>
                    <a:lnTo>
                      <a:pt x="560" y="762"/>
                    </a:lnTo>
                    <a:close/>
                    <a:moveTo>
                      <a:pt x="560" y="762"/>
                    </a:moveTo>
                    <a:lnTo>
                      <a:pt x="524" y="718"/>
                    </a:lnTo>
                    <a:lnTo>
                      <a:pt x="540" y="706"/>
                    </a:lnTo>
                    <a:lnTo>
                      <a:pt x="574" y="750"/>
                    </a:lnTo>
                    <a:lnTo>
                      <a:pt x="560" y="762"/>
                    </a:lnTo>
                    <a:close/>
                    <a:moveTo>
                      <a:pt x="524" y="718"/>
                    </a:moveTo>
                    <a:lnTo>
                      <a:pt x="524" y="718"/>
                    </a:lnTo>
                    <a:lnTo>
                      <a:pt x="524" y="717"/>
                    </a:lnTo>
                    <a:lnTo>
                      <a:pt x="532" y="712"/>
                    </a:lnTo>
                    <a:lnTo>
                      <a:pt x="524" y="718"/>
                    </a:lnTo>
                    <a:close/>
                    <a:moveTo>
                      <a:pt x="524" y="717"/>
                    </a:moveTo>
                    <a:lnTo>
                      <a:pt x="496" y="673"/>
                    </a:lnTo>
                    <a:lnTo>
                      <a:pt x="511" y="662"/>
                    </a:lnTo>
                    <a:lnTo>
                      <a:pt x="540" y="707"/>
                    </a:lnTo>
                    <a:lnTo>
                      <a:pt x="524" y="717"/>
                    </a:lnTo>
                    <a:close/>
                    <a:moveTo>
                      <a:pt x="496" y="673"/>
                    </a:moveTo>
                    <a:lnTo>
                      <a:pt x="495" y="672"/>
                    </a:lnTo>
                    <a:lnTo>
                      <a:pt x="503" y="667"/>
                    </a:lnTo>
                    <a:lnTo>
                      <a:pt x="496" y="673"/>
                    </a:lnTo>
                    <a:close/>
                    <a:moveTo>
                      <a:pt x="495" y="672"/>
                    </a:moveTo>
                    <a:lnTo>
                      <a:pt x="469" y="628"/>
                    </a:lnTo>
                    <a:lnTo>
                      <a:pt x="486" y="618"/>
                    </a:lnTo>
                    <a:lnTo>
                      <a:pt x="511" y="663"/>
                    </a:lnTo>
                    <a:lnTo>
                      <a:pt x="495" y="672"/>
                    </a:lnTo>
                    <a:close/>
                    <a:moveTo>
                      <a:pt x="486" y="618"/>
                    </a:moveTo>
                    <a:lnTo>
                      <a:pt x="487" y="619"/>
                    </a:lnTo>
                    <a:lnTo>
                      <a:pt x="486" y="618"/>
                    </a:lnTo>
                    <a:lnTo>
                      <a:pt x="478" y="623"/>
                    </a:lnTo>
                    <a:lnTo>
                      <a:pt x="486" y="618"/>
                    </a:lnTo>
                    <a:close/>
                    <a:moveTo>
                      <a:pt x="469" y="628"/>
                    </a:moveTo>
                    <a:lnTo>
                      <a:pt x="438" y="577"/>
                    </a:lnTo>
                    <a:lnTo>
                      <a:pt x="454" y="567"/>
                    </a:lnTo>
                    <a:lnTo>
                      <a:pt x="486" y="618"/>
                    </a:lnTo>
                    <a:lnTo>
                      <a:pt x="469" y="628"/>
                    </a:lnTo>
                    <a:close/>
                    <a:moveTo>
                      <a:pt x="438" y="577"/>
                    </a:moveTo>
                    <a:lnTo>
                      <a:pt x="438" y="577"/>
                    </a:lnTo>
                    <a:lnTo>
                      <a:pt x="437" y="577"/>
                    </a:lnTo>
                    <a:lnTo>
                      <a:pt x="446" y="573"/>
                    </a:lnTo>
                    <a:lnTo>
                      <a:pt x="438" y="577"/>
                    </a:lnTo>
                    <a:close/>
                    <a:moveTo>
                      <a:pt x="437" y="577"/>
                    </a:moveTo>
                    <a:lnTo>
                      <a:pt x="406" y="520"/>
                    </a:lnTo>
                    <a:lnTo>
                      <a:pt x="423" y="510"/>
                    </a:lnTo>
                    <a:lnTo>
                      <a:pt x="454" y="567"/>
                    </a:lnTo>
                    <a:lnTo>
                      <a:pt x="437" y="577"/>
                    </a:lnTo>
                    <a:close/>
                    <a:moveTo>
                      <a:pt x="422" y="510"/>
                    </a:moveTo>
                    <a:lnTo>
                      <a:pt x="422" y="510"/>
                    </a:lnTo>
                    <a:lnTo>
                      <a:pt x="423" y="510"/>
                    </a:lnTo>
                    <a:lnTo>
                      <a:pt x="414" y="515"/>
                    </a:lnTo>
                    <a:lnTo>
                      <a:pt x="422" y="510"/>
                    </a:lnTo>
                    <a:close/>
                    <a:moveTo>
                      <a:pt x="406" y="520"/>
                    </a:moveTo>
                    <a:lnTo>
                      <a:pt x="362" y="454"/>
                    </a:lnTo>
                    <a:lnTo>
                      <a:pt x="378" y="443"/>
                    </a:lnTo>
                    <a:lnTo>
                      <a:pt x="422" y="510"/>
                    </a:lnTo>
                    <a:lnTo>
                      <a:pt x="406" y="520"/>
                    </a:lnTo>
                    <a:close/>
                    <a:moveTo>
                      <a:pt x="378" y="443"/>
                    </a:moveTo>
                    <a:lnTo>
                      <a:pt x="378" y="443"/>
                    </a:lnTo>
                    <a:lnTo>
                      <a:pt x="370" y="448"/>
                    </a:lnTo>
                    <a:lnTo>
                      <a:pt x="378" y="443"/>
                    </a:lnTo>
                    <a:close/>
                    <a:moveTo>
                      <a:pt x="362" y="454"/>
                    </a:moveTo>
                    <a:lnTo>
                      <a:pt x="295" y="359"/>
                    </a:lnTo>
                    <a:lnTo>
                      <a:pt x="311" y="348"/>
                    </a:lnTo>
                    <a:lnTo>
                      <a:pt x="378" y="443"/>
                    </a:lnTo>
                    <a:lnTo>
                      <a:pt x="362" y="454"/>
                    </a:lnTo>
                    <a:close/>
                    <a:moveTo>
                      <a:pt x="311" y="347"/>
                    </a:moveTo>
                    <a:lnTo>
                      <a:pt x="311" y="347"/>
                    </a:lnTo>
                    <a:lnTo>
                      <a:pt x="311" y="348"/>
                    </a:lnTo>
                    <a:lnTo>
                      <a:pt x="303" y="353"/>
                    </a:lnTo>
                    <a:lnTo>
                      <a:pt x="311" y="347"/>
                    </a:lnTo>
                    <a:close/>
                    <a:moveTo>
                      <a:pt x="296" y="359"/>
                    </a:moveTo>
                    <a:lnTo>
                      <a:pt x="229" y="279"/>
                    </a:lnTo>
                    <a:lnTo>
                      <a:pt x="243" y="267"/>
                    </a:lnTo>
                    <a:lnTo>
                      <a:pt x="311" y="347"/>
                    </a:lnTo>
                    <a:lnTo>
                      <a:pt x="296" y="359"/>
                    </a:lnTo>
                    <a:close/>
                    <a:moveTo>
                      <a:pt x="243" y="267"/>
                    </a:moveTo>
                    <a:lnTo>
                      <a:pt x="243" y="267"/>
                    </a:lnTo>
                    <a:lnTo>
                      <a:pt x="237" y="274"/>
                    </a:lnTo>
                    <a:lnTo>
                      <a:pt x="243" y="267"/>
                    </a:lnTo>
                    <a:close/>
                    <a:moveTo>
                      <a:pt x="229" y="279"/>
                    </a:moveTo>
                    <a:lnTo>
                      <a:pt x="169" y="213"/>
                    </a:lnTo>
                    <a:lnTo>
                      <a:pt x="183" y="200"/>
                    </a:lnTo>
                    <a:lnTo>
                      <a:pt x="243" y="267"/>
                    </a:lnTo>
                    <a:lnTo>
                      <a:pt x="229" y="279"/>
                    </a:lnTo>
                    <a:close/>
                    <a:moveTo>
                      <a:pt x="183" y="200"/>
                    </a:moveTo>
                    <a:lnTo>
                      <a:pt x="183" y="200"/>
                    </a:lnTo>
                    <a:lnTo>
                      <a:pt x="176" y="207"/>
                    </a:lnTo>
                    <a:lnTo>
                      <a:pt x="183" y="200"/>
                    </a:lnTo>
                    <a:close/>
                    <a:moveTo>
                      <a:pt x="169" y="213"/>
                    </a:moveTo>
                    <a:lnTo>
                      <a:pt x="115" y="159"/>
                    </a:lnTo>
                    <a:lnTo>
                      <a:pt x="129" y="146"/>
                    </a:lnTo>
                    <a:lnTo>
                      <a:pt x="183" y="200"/>
                    </a:lnTo>
                    <a:lnTo>
                      <a:pt x="169" y="213"/>
                    </a:lnTo>
                    <a:close/>
                    <a:moveTo>
                      <a:pt x="129" y="146"/>
                    </a:moveTo>
                    <a:lnTo>
                      <a:pt x="129" y="146"/>
                    </a:lnTo>
                    <a:lnTo>
                      <a:pt x="122" y="153"/>
                    </a:lnTo>
                    <a:lnTo>
                      <a:pt x="129" y="146"/>
                    </a:lnTo>
                    <a:close/>
                    <a:moveTo>
                      <a:pt x="115" y="159"/>
                    </a:moveTo>
                    <a:lnTo>
                      <a:pt x="68" y="115"/>
                    </a:lnTo>
                    <a:lnTo>
                      <a:pt x="81" y="101"/>
                    </a:lnTo>
                    <a:lnTo>
                      <a:pt x="129" y="146"/>
                    </a:lnTo>
                    <a:lnTo>
                      <a:pt x="115" y="159"/>
                    </a:lnTo>
                    <a:close/>
                    <a:moveTo>
                      <a:pt x="68" y="115"/>
                    </a:moveTo>
                    <a:lnTo>
                      <a:pt x="67" y="115"/>
                    </a:lnTo>
                    <a:lnTo>
                      <a:pt x="68" y="115"/>
                    </a:lnTo>
                    <a:lnTo>
                      <a:pt x="75" y="108"/>
                    </a:lnTo>
                    <a:lnTo>
                      <a:pt x="68" y="115"/>
                    </a:lnTo>
                    <a:close/>
                    <a:moveTo>
                      <a:pt x="68" y="115"/>
                    </a:moveTo>
                    <a:lnTo>
                      <a:pt x="33" y="80"/>
                    </a:lnTo>
                    <a:lnTo>
                      <a:pt x="46" y="67"/>
                    </a:lnTo>
                    <a:lnTo>
                      <a:pt x="81" y="102"/>
                    </a:lnTo>
                    <a:lnTo>
                      <a:pt x="68" y="115"/>
                    </a:lnTo>
                    <a:close/>
                    <a:moveTo>
                      <a:pt x="33" y="80"/>
                    </a:moveTo>
                    <a:lnTo>
                      <a:pt x="33" y="80"/>
                    </a:lnTo>
                    <a:lnTo>
                      <a:pt x="32" y="80"/>
                    </a:lnTo>
                    <a:lnTo>
                      <a:pt x="39" y="73"/>
                    </a:lnTo>
                    <a:lnTo>
                      <a:pt x="33" y="80"/>
                    </a:lnTo>
                    <a:close/>
                    <a:moveTo>
                      <a:pt x="32" y="80"/>
                    </a:moveTo>
                    <a:lnTo>
                      <a:pt x="10" y="54"/>
                    </a:lnTo>
                    <a:lnTo>
                      <a:pt x="24" y="41"/>
                    </a:lnTo>
                    <a:lnTo>
                      <a:pt x="46" y="67"/>
                    </a:lnTo>
                    <a:lnTo>
                      <a:pt x="32" y="80"/>
                    </a:lnTo>
                    <a:close/>
                    <a:moveTo>
                      <a:pt x="10" y="54"/>
                    </a:moveTo>
                    <a:lnTo>
                      <a:pt x="8" y="52"/>
                    </a:lnTo>
                    <a:lnTo>
                      <a:pt x="8" y="51"/>
                    </a:lnTo>
                    <a:lnTo>
                      <a:pt x="17" y="48"/>
                    </a:lnTo>
                    <a:lnTo>
                      <a:pt x="10" y="54"/>
                    </a:lnTo>
                    <a:close/>
                    <a:moveTo>
                      <a:pt x="8" y="51"/>
                    </a:moveTo>
                    <a:lnTo>
                      <a:pt x="2" y="31"/>
                    </a:lnTo>
                    <a:lnTo>
                      <a:pt x="19" y="26"/>
                    </a:lnTo>
                    <a:lnTo>
                      <a:pt x="26" y="44"/>
                    </a:lnTo>
                    <a:lnTo>
                      <a:pt x="8" y="51"/>
                    </a:lnTo>
                    <a:close/>
                    <a:moveTo>
                      <a:pt x="2" y="31"/>
                    </a:moveTo>
                    <a:lnTo>
                      <a:pt x="0" y="26"/>
                    </a:lnTo>
                    <a:lnTo>
                      <a:pt x="4" y="22"/>
                    </a:lnTo>
                    <a:lnTo>
                      <a:pt x="11" y="29"/>
                    </a:lnTo>
                    <a:lnTo>
                      <a:pt x="2" y="31"/>
                    </a:lnTo>
                    <a:close/>
                    <a:moveTo>
                      <a:pt x="4" y="22"/>
                    </a:moveTo>
                    <a:lnTo>
                      <a:pt x="17" y="9"/>
                    </a:lnTo>
                    <a:lnTo>
                      <a:pt x="30" y="22"/>
                    </a:lnTo>
                    <a:lnTo>
                      <a:pt x="17" y="36"/>
                    </a:lnTo>
                    <a:lnTo>
                      <a:pt x="4" y="22"/>
                    </a:lnTo>
                    <a:close/>
                    <a:moveTo>
                      <a:pt x="17" y="9"/>
                    </a:moveTo>
                    <a:lnTo>
                      <a:pt x="18" y="7"/>
                    </a:lnTo>
                    <a:lnTo>
                      <a:pt x="22" y="7"/>
                    </a:lnTo>
                    <a:lnTo>
                      <a:pt x="24" y="16"/>
                    </a:lnTo>
                    <a:lnTo>
                      <a:pt x="17" y="9"/>
                    </a:lnTo>
                    <a:close/>
                    <a:moveTo>
                      <a:pt x="22" y="7"/>
                    </a:moveTo>
                    <a:lnTo>
                      <a:pt x="54" y="0"/>
                    </a:lnTo>
                    <a:lnTo>
                      <a:pt x="57" y="19"/>
                    </a:lnTo>
                    <a:lnTo>
                      <a:pt x="25" y="26"/>
                    </a:lnTo>
                    <a:lnTo>
                      <a:pt x="22"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42" name="Freeform 1534">
                <a:extLst>
                  <a:ext uri="{FF2B5EF4-FFF2-40B4-BE49-F238E27FC236}">
                    <a16:creationId xmlns:a16="http://schemas.microsoft.com/office/drawing/2014/main" id="{C4EA9A2E-7AD0-4117-9263-46911514AEB0}"/>
                  </a:ext>
                </a:extLst>
              </p:cNvPr>
              <p:cNvSpPr>
                <a:spLocks/>
              </p:cNvSpPr>
              <p:nvPr/>
            </p:nvSpPr>
            <p:spPr bwMode="auto">
              <a:xfrm>
                <a:off x="2476" y="1171"/>
                <a:ext cx="322" cy="306"/>
              </a:xfrm>
              <a:custGeom>
                <a:avLst/>
                <a:gdLst>
                  <a:gd name="T0" fmla="*/ 21 w 1286"/>
                  <a:gd name="T1" fmla="*/ 0 h 1226"/>
                  <a:gd name="T2" fmla="*/ 38 w 1286"/>
                  <a:gd name="T3" fmla="*/ 7 h 1226"/>
                  <a:gd name="T4" fmla="*/ 52 w 1286"/>
                  <a:gd name="T5" fmla="*/ 23 h 1226"/>
                  <a:gd name="T6" fmla="*/ 68 w 1286"/>
                  <a:gd name="T7" fmla="*/ 43 h 1226"/>
                  <a:gd name="T8" fmla="*/ 86 w 1286"/>
                  <a:gd name="T9" fmla="*/ 67 h 1226"/>
                  <a:gd name="T10" fmla="*/ 109 w 1286"/>
                  <a:gd name="T11" fmla="*/ 90 h 1226"/>
                  <a:gd name="T12" fmla="*/ 136 w 1286"/>
                  <a:gd name="T13" fmla="*/ 115 h 1226"/>
                  <a:gd name="T14" fmla="*/ 165 w 1286"/>
                  <a:gd name="T15" fmla="*/ 140 h 1226"/>
                  <a:gd name="T16" fmla="*/ 197 w 1286"/>
                  <a:gd name="T17" fmla="*/ 169 h 1226"/>
                  <a:gd name="T18" fmla="*/ 227 w 1286"/>
                  <a:gd name="T19" fmla="*/ 201 h 1226"/>
                  <a:gd name="T20" fmla="*/ 257 w 1286"/>
                  <a:gd name="T21" fmla="*/ 234 h 1226"/>
                  <a:gd name="T22" fmla="*/ 285 w 1286"/>
                  <a:gd name="T23" fmla="*/ 258 h 1226"/>
                  <a:gd name="T24" fmla="*/ 307 w 1286"/>
                  <a:gd name="T25" fmla="*/ 275 h 1226"/>
                  <a:gd name="T26" fmla="*/ 319 w 1286"/>
                  <a:gd name="T27" fmla="*/ 289 h 1226"/>
                  <a:gd name="T28" fmla="*/ 319 w 1286"/>
                  <a:gd name="T29" fmla="*/ 298 h 1226"/>
                  <a:gd name="T30" fmla="*/ 305 w 1286"/>
                  <a:gd name="T31" fmla="*/ 306 h 1226"/>
                  <a:gd name="T32" fmla="*/ 291 w 1286"/>
                  <a:gd name="T33" fmla="*/ 306 h 1226"/>
                  <a:gd name="T34" fmla="*/ 280 w 1286"/>
                  <a:gd name="T35" fmla="*/ 300 h 1226"/>
                  <a:gd name="T36" fmla="*/ 270 w 1286"/>
                  <a:gd name="T37" fmla="*/ 289 h 1226"/>
                  <a:gd name="T38" fmla="*/ 259 w 1286"/>
                  <a:gd name="T39" fmla="*/ 274 h 1226"/>
                  <a:gd name="T40" fmla="*/ 246 w 1286"/>
                  <a:gd name="T41" fmla="*/ 253 h 1226"/>
                  <a:gd name="T42" fmla="*/ 227 w 1286"/>
                  <a:gd name="T43" fmla="*/ 230 h 1226"/>
                  <a:gd name="T44" fmla="*/ 202 w 1286"/>
                  <a:gd name="T45" fmla="*/ 205 h 1226"/>
                  <a:gd name="T46" fmla="*/ 174 w 1286"/>
                  <a:gd name="T47" fmla="*/ 179 h 1226"/>
                  <a:gd name="T48" fmla="*/ 146 w 1286"/>
                  <a:gd name="T49" fmla="*/ 153 h 1226"/>
                  <a:gd name="T50" fmla="*/ 120 w 1286"/>
                  <a:gd name="T51" fmla="*/ 128 h 1226"/>
                  <a:gd name="T52" fmla="*/ 95 w 1286"/>
                  <a:gd name="T53" fmla="*/ 103 h 1226"/>
                  <a:gd name="T54" fmla="*/ 71 w 1286"/>
                  <a:gd name="T55" fmla="*/ 80 h 1226"/>
                  <a:gd name="T56" fmla="*/ 49 w 1286"/>
                  <a:gd name="T57" fmla="*/ 60 h 1226"/>
                  <a:gd name="T58" fmla="*/ 29 w 1286"/>
                  <a:gd name="T59" fmla="*/ 43 h 1226"/>
                  <a:gd name="T60" fmla="*/ 14 w 1286"/>
                  <a:gd name="T61" fmla="*/ 31 h 1226"/>
                  <a:gd name="T62" fmla="*/ 4 w 1286"/>
                  <a:gd name="T63" fmla="*/ 21 h 1226"/>
                  <a:gd name="T64" fmla="*/ 0 w 1286"/>
                  <a:gd name="T65" fmla="*/ 12 h 1226"/>
                  <a:gd name="T66" fmla="*/ 2 w 1286"/>
                  <a:gd name="T67" fmla="*/ 6 h 1226"/>
                  <a:gd name="T68" fmla="*/ 8 w 1286"/>
                  <a:gd name="T69" fmla="*/ 1 h 122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286"/>
                  <a:gd name="T106" fmla="*/ 0 h 1226"/>
                  <a:gd name="T107" fmla="*/ 1286 w 1286"/>
                  <a:gd name="T108" fmla="*/ 1226 h 122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286" h="1226">
                    <a:moveTo>
                      <a:pt x="50" y="0"/>
                    </a:moveTo>
                    <a:lnTo>
                      <a:pt x="85" y="0"/>
                    </a:lnTo>
                    <a:lnTo>
                      <a:pt x="120" y="9"/>
                    </a:lnTo>
                    <a:lnTo>
                      <a:pt x="152" y="28"/>
                    </a:lnTo>
                    <a:lnTo>
                      <a:pt x="180" y="57"/>
                    </a:lnTo>
                    <a:lnTo>
                      <a:pt x="209" y="91"/>
                    </a:lnTo>
                    <a:lnTo>
                      <a:pt x="238" y="130"/>
                    </a:lnTo>
                    <a:lnTo>
                      <a:pt x="270" y="174"/>
                    </a:lnTo>
                    <a:lnTo>
                      <a:pt x="301" y="222"/>
                    </a:lnTo>
                    <a:lnTo>
                      <a:pt x="343" y="270"/>
                    </a:lnTo>
                    <a:lnTo>
                      <a:pt x="383" y="317"/>
                    </a:lnTo>
                    <a:lnTo>
                      <a:pt x="434" y="361"/>
                    </a:lnTo>
                    <a:lnTo>
                      <a:pt x="486" y="410"/>
                    </a:lnTo>
                    <a:lnTo>
                      <a:pt x="542" y="461"/>
                    </a:lnTo>
                    <a:lnTo>
                      <a:pt x="599" y="511"/>
                    </a:lnTo>
                    <a:lnTo>
                      <a:pt x="660" y="562"/>
                    </a:lnTo>
                    <a:lnTo>
                      <a:pt x="721" y="619"/>
                    </a:lnTo>
                    <a:lnTo>
                      <a:pt x="785" y="677"/>
                    </a:lnTo>
                    <a:lnTo>
                      <a:pt x="844" y="740"/>
                    </a:lnTo>
                    <a:lnTo>
                      <a:pt x="908" y="807"/>
                    </a:lnTo>
                    <a:lnTo>
                      <a:pt x="969" y="876"/>
                    </a:lnTo>
                    <a:lnTo>
                      <a:pt x="1026" y="937"/>
                    </a:lnTo>
                    <a:lnTo>
                      <a:pt x="1083" y="988"/>
                    </a:lnTo>
                    <a:lnTo>
                      <a:pt x="1137" y="1033"/>
                    </a:lnTo>
                    <a:lnTo>
                      <a:pt x="1185" y="1070"/>
                    </a:lnTo>
                    <a:lnTo>
                      <a:pt x="1226" y="1102"/>
                    </a:lnTo>
                    <a:lnTo>
                      <a:pt x="1258" y="1131"/>
                    </a:lnTo>
                    <a:lnTo>
                      <a:pt x="1276" y="1156"/>
                    </a:lnTo>
                    <a:lnTo>
                      <a:pt x="1286" y="1178"/>
                    </a:lnTo>
                    <a:lnTo>
                      <a:pt x="1276" y="1195"/>
                    </a:lnTo>
                    <a:lnTo>
                      <a:pt x="1248" y="1214"/>
                    </a:lnTo>
                    <a:lnTo>
                      <a:pt x="1217" y="1224"/>
                    </a:lnTo>
                    <a:lnTo>
                      <a:pt x="1188" y="1226"/>
                    </a:lnTo>
                    <a:lnTo>
                      <a:pt x="1163" y="1224"/>
                    </a:lnTo>
                    <a:lnTo>
                      <a:pt x="1140" y="1217"/>
                    </a:lnTo>
                    <a:lnTo>
                      <a:pt x="1118" y="1200"/>
                    </a:lnTo>
                    <a:lnTo>
                      <a:pt x="1099" y="1182"/>
                    </a:lnTo>
                    <a:lnTo>
                      <a:pt x="1077" y="1156"/>
                    </a:lnTo>
                    <a:lnTo>
                      <a:pt x="1057" y="1128"/>
                    </a:lnTo>
                    <a:lnTo>
                      <a:pt x="1035" y="1096"/>
                    </a:lnTo>
                    <a:lnTo>
                      <a:pt x="1013" y="1055"/>
                    </a:lnTo>
                    <a:lnTo>
                      <a:pt x="984" y="1013"/>
                    </a:lnTo>
                    <a:lnTo>
                      <a:pt x="949" y="969"/>
                    </a:lnTo>
                    <a:lnTo>
                      <a:pt x="905" y="921"/>
                    </a:lnTo>
                    <a:lnTo>
                      <a:pt x="857" y="873"/>
                    </a:lnTo>
                    <a:lnTo>
                      <a:pt x="807" y="822"/>
                    </a:lnTo>
                    <a:lnTo>
                      <a:pt x="749" y="772"/>
                    </a:lnTo>
                    <a:lnTo>
                      <a:pt x="695" y="717"/>
                    </a:lnTo>
                    <a:lnTo>
                      <a:pt x="638" y="667"/>
                    </a:lnTo>
                    <a:lnTo>
                      <a:pt x="584" y="613"/>
                    </a:lnTo>
                    <a:lnTo>
                      <a:pt x="530" y="562"/>
                    </a:lnTo>
                    <a:lnTo>
                      <a:pt x="479" y="511"/>
                    </a:lnTo>
                    <a:lnTo>
                      <a:pt x="432" y="464"/>
                    </a:lnTo>
                    <a:lnTo>
                      <a:pt x="380" y="412"/>
                    </a:lnTo>
                    <a:lnTo>
                      <a:pt x="333" y="368"/>
                    </a:lnTo>
                    <a:lnTo>
                      <a:pt x="285" y="321"/>
                    </a:lnTo>
                    <a:lnTo>
                      <a:pt x="241" y="279"/>
                    </a:lnTo>
                    <a:lnTo>
                      <a:pt x="196" y="241"/>
                    </a:lnTo>
                    <a:lnTo>
                      <a:pt x="155" y="206"/>
                    </a:lnTo>
                    <a:lnTo>
                      <a:pt x="116" y="174"/>
                    </a:lnTo>
                    <a:lnTo>
                      <a:pt x="82" y="149"/>
                    </a:lnTo>
                    <a:lnTo>
                      <a:pt x="54" y="126"/>
                    </a:lnTo>
                    <a:lnTo>
                      <a:pt x="30" y="104"/>
                    </a:lnTo>
                    <a:lnTo>
                      <a:pt x="15" y="86"/>
                    </a:lnTo>
                    <a:lnTo>
                      <a:pt x="5" y="66"/>
                    </a:lnTo>
                    <a:lnTo>
                      <a:pt x="0" y="50"/>
                    </a:lnTo>
                    <a:lnTo>
                      <a:pt x="2" y="37"/>
                    </a:lnTo>
                    <a:lnTo>
                      <a:pt x="8" y="25"/>
                    </a:lnTo>
                    <a:lnTo>
                      <a:pt x="18" y="12"/>
                    </a:lnTo>
                    <a:lnTo>
                      <a:pt x="30" y="5"/>
                    </a:lnTo>
                    <a:lnTo>
                      <a:pt x="50" y="0"/>
                    </a:lnTo>
                    <a:close/>
                  </a:path>
                </a:pathLst>
              </a:custGeom>
              <a:solidFill>
                <a:srgbClr val="DF3F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43" name="Freeform 1535">
                <a:extLst>
                  <a:ext uri="{FF2B5EF4-FFF2-40B4-BE49-F238E27FC236}">
                    <a16:creationId xmlns:a16="http://schemas.microsoft.com/office/drawing/2014/main" id="{1AF0E6C1-1CB1-40F6-9835-A423C0B51F8D}"/>
                  </a:ext>
                </a:extLst>
              </p:cNvPr>
              <p:cNvSpPr>
                <a:spLocks noEditPoints="1"/>
              </p:cNvSpPr>
              <p:nvPr/>
            </p:nvSpPr>
            <p:spPr bwMode="auto">
              <a:xfrm>
                <a:off x="2474" y="1168"/>
                <a:ext cx="327" cy="312"/>
              </a:xfrm>
              <a:custGeom>
                <a:avLst/>
                <a:gdLst>
                  <a:gd name="T0" fmla="*/ 25 w 1307"/>
                  <a:gd name="T1" fmla="*/ 0 h 1246"/>
                  <a:gd name="T2" fmla="*/ 42 w 1307"/>
                  <a:gd name="T3" fmla="*/ 8 h 1246"/>
                  <a:gd name="T4" fmla="*/ 46 w 1307"/>
                  <a:gd name="T5" fmla="*/ 19 h 1246"/>
                  <a:gd name="T6" fmla="*/ 46 w 1307"/>
                  <a:gd name="T7" fmla="*/ 18 h 1246"/>
                  <a:gd name="T8" fmla="*/ 57 w 1307"/>
                  <a:gd name="T9" fmla="*/ 24 h 1246"/>
                  <a:gd name="T10" fmla="*/ 72 w 1307"/>
                  <a:gd name="T11" fmla="*/ 45 h 1246"/>
                  <a:gd name="T12" fmla="*/ 76 w 1307"/>
                  <a:gd name="T13" fmla="*/ 60 h 1246"/>
                  <a:gd name="T14" fmla="*/ 97 w 1307"/>
                  <a:gd name="T15" fmla="*/ 84 h 1246"/>
                  <a:gd name="T16" fmla="*/ 97 w 1307"/>
                  <a:gd name="T17" fmla="*/ 84 h 1246"/>
                  <a:gd name="T18" fmla="*/ 113 w 1307"/>
                  <a:gd name="T19" fmla="*/ 91 h 1246"/>
                  <a:gd name="T20" fmla="*/ 140 w 1307"/>
                  <a:gd name="T21" fmla="*/ 116 h 1246"/>
                  <a:gd name="T22" fmla="*/ 169 w 1307"/>
                  <a:gd name="T23" fmla="*/ 141 h 1246"/>
                  <a:gd name="T24" fmla="*/ 181 w 1307"/>
                  <a:gd name="T25" fmla="*/ 159 h 1246"/>
                  <a:gd name="T26" fmla="*/ 181 w 1307"/>
                  <a:gd name="T27" fmla="*/ 159 h 1246"/>
                  <a:gd name="T28" fmla="*/ 200 w 1307"/>
                  <a:gd name="T29" fmla="*/ 170 h 1246"/>
                  <a:gd name="T30" fmla="*/ 232 w 1307"/>
                  <a:gd name="T31" fmla="*/ 203 h 1246"/>
                  <a:gd name="T32" fmla="*/ 261 w 1307"/>
                  <a:gd name="T33" fmla="*/ 235 h 1246"/>
                  <a:gd name="T34" fmla="*/ 272 w 1307"/>
                  <a:gd name="T35" fmla="*/ 252 h 1246"/>
                  <a:gd name="T36" fmla="*/ 272 w 1307"/>
                  <a:gd name="T37" fmla="*/ 252 h 1246"/>
                  <a:gd name="T38" fmla="*/ 288 w 1307"/>
                  <a:gd name="T39" fmla="*/ 259 h 1246"/>
                  <a:gd name="T40" fmla="*/ 311 w 1307"/>
                  <a:gd name="T41" fmla="*/ 277 h 1246"/>
                  <a:gd name="T42" fmla="*/ 319 w 1307"/>
                  <a:gd name="T43" fmla="*/ 284 h 1246"/>
                  <a:gd name="T44" fmla="*/ 324 w 1307"/>
                  <a:gd name="T45" fmla="*/ 291 h 1246"/>
                  <a:gd name="T46" fmla="*/ 324 w 1307"/>
                  <a:gd name="T47" fmla="*/ 297 h 1246"/>
                  <a:gd name="T48" fmla="*/ 324 w 1307"/>
                  <a:gd name="T49" fmla="*/ 303 h 1246"/>
                  <a:gd name="T50" fmla="*/ 315 w 1307"/>
                  <a:gd name="T51" fmla="*/ 309 h 1246"/>
                  <a:gd name="T52" fmla="*/ 300 w 1307"/>
                  <a:gd name="T53" fmla="*/ 312 h 1246"/>
                  <a:gd name="T54" fmla="*/ 294 w 1307"/>
                  <a:gd name="T55" fmla="*/ 306 h 1246"/>
                  <a:gd name="T56" fmla="*/ 294 w 1307"/>
                  <a:gd name="T57" fmla="*/ 306 h 1246"/>
                  <a:gd name="T58" fmla="*/ 286 w 1307"/>
                  <a:gd name="T59" fmla="*/ 309 h 1246"/>
                  <a:gd name="T60" fmla="*/ 276 w 1307"/>
                  <a:gd name="T61" fmla="*/ 300 h 1246"/>
                  <a:gd name="T62" fmla="*/ 270 w 1307"/>
                  <a:gd name="T63" fmla="*/ 293 h 1246"/>
                  <a:gd name="T64" fmla="*/ 269 w 1307"/>
                  <a:gd name="T65" fmla="*/ 283 h 1246"/>
                  <a:gd name="T66" fmla="*/ 261 w 1307"/>
                  <a:gd name="T67" fmla="*/ 277 h 1246"/>
                  <a:gd name="T68" fmla="*/ 258 w 1307"/>
                  <a:gd name="T69" fmla="*/ 265 h 1246"/>
                  <a:gd name="T70" fmla="*/ 247 w 1307"/>
                  <a:gd name="T71" fmla="*/ 258 h 1246"/>
                  <a:gd name="T72" fmla="*/ 227 w 1307"/>
                  <a:gd name="T73" fmla="*/ 235 h 1246"/>
                  <a:gd name="T74" fmla="*/ 219 w 1307"/>
                  <a:gd name="T75" fmla="*/ 219 h 1246"/>
                  <a:gd name="T76" fmla="*/ 204 w 1307"/>
                  <a:gd name="T77" fmla="*/ 208 h 1246"/>
                  <a:gd name="T78" fmla="*/ 188 w 1307"/>
                  <a:gd name="T79" fmla="*/ 198 h 1246"/>
                  <a:gd name="T80" fmla="*/ 175 w 1307"/>
                  <a:gd name="T81" fmla="*/ 184 h 1246"/>
                  <a:gd name="T82" fmla="*/ 147 w 1307"/>
                  <a:gd name="T83" fmla="*/ 158 h 1246"/>
                  <a:gd name="T84" fmla="*/ 137 w 1307"/>
                  <a:gd name="T85" fmla="*/ 141 h 1246"/>
                  <a:gd name="T86" fmla="*/ 137 w 1307"/>
                  <a:gd name="T87" fmla="*/ 141 h 1246"/>
                  <a:gd name="T88" fmla="*/ 121 w 1307"/>
                  <a:gd name="T89" fmla="*/ 132 h 1246"/>
                  <a:gd name="T90" fmla="*/ 99 w 1307"/>
                  <a:gd name="T91" fmla="*/ 104 h 1246"/>
                  <a:gd name="T92" fmla="*/ 84 w 1307"/>
                  <a:gd name="T93" fmla="*/ 96 h 1246"/>
                  <a:gd name="T94" fmla="*/ 76 w 1307"/>
                  <a:gd name="T95" fmla="*/ 81 h 1246"/>
                  <a:gd name="T96" fmla="*/ 63 w 1307"/>
                  <a:gd name="T97" fmla="*/ 72 h 1246"/>
                  <a:gd name="T98" fmla="*/ 53 w 1307"/>
                  <a:gd name="T99" fmla="*/ 61 h 1246"/>
                  <a:gd name="T100" fmla="*/ 30 w 1307"/>
                  <a:gd name="T101" fmla="*/ 48 h 1246"/>
                  <a:gd name="T102" fmla="*/ 25 w 1307"/>
                  <a:gd name="T103" fmla="*/ 38 h 1246"/>
                  <a:gd name="T104" fmla="*/ 25 w 1307"/>
                  <a:gd name="T105" fmla="*/ 38 h 1246"/>
                  <a:gd name="T106" fmla="*/ 14 w 1307"/>
                  <a:gd name="T107" fmla="*/ 36 h 1246"/>
                  <a:gd name="T108" fmla="*/ 4 w 1307"/>
                  <a:gd name="T109" fmla="*/ 25 h 1246"/>
                  <a:gd name="T110" fmla="*/ 2 w 1307"/>
                  <a:gd name="T111" fmla="*/ 20 h 1246"/>
                  <a:gd name="T112" fmla="*/ 0 w 1307"/>
                  <a:gd name="T113" fmla="*/ 15 h 1246"/>
                  <a:gd name="T114" fmla="*/ 3 w 1307"/>
                  <a:gd name="T115" fmla="*/ 12 h 1246"/>
                  <a:gd name="T116" fmla="*/ 3 w 1307"/>
                  <a:gd name="T117" fmla="*/ 8 h 1246"/>
                  <a:gd name="T118" fmla="*/ 6 w 1307"/>
                  <a:gd name="T119" fmla="*/ 4 h 1246"/>
                  <a:gd name="T120" fmla="*/ 14 w 1307"/>
                  <a:gd name="T121" fmla="*/ 0 h 124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307"/>
                  <a:gd name="T184" fmla="*/ 0 h 1246"/>
                  <a:gd name="T185" fmla="*/ 1307 w 1307"/>
                  <a:gd name="T186" fmla="*/ 1246 h 124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307" h="1246">
                    <a:moveTo>
                      <a:pt x="60" y="0"/>
                    </a:moveTo>
                    <a:lnTo>
                      <a:pt x="95" y="0"/>
                    </a:lnTo>
                    <a:lnTo>
                      <a:pt x="95" y="19"/>
                    </a:lnTo>
                    <a:lnTo>
                      <a:pt x="60" y="19"/>
                    </a:lnTo>
                    <a:lnTo>
                      <a:pt x="60" y="0"/>
                    </a:lnTo>
                    <a:close/>
                    <a:moveTo>
                      <a:pt x="95" y="0"/>
                    </a:moveTo>
                    <a:lnTo>
                      <a:pt x="97" y="0"/>
                    </a:lnTo>
                    <a:lnTo>
                      <a:pt x="98" y="0"/>
                    </a:lnTo>
                    <a:lnTo>
                      <a:pt x="95" y="10"/>
                    </a:lnTo>
                    <a:lnTo>
                      <a:pt x="95" y="0"/>
                    </a:lnTo>
                    <a:close/>
                    <a:moveTo>
                      <a:pt x="98" y="0"/>
                    </a:moveTo>
                    <a:lnTo>
                      <a:pt x="132" y="10"/>
                    </a:lnTo>
                    <a:lnTo>
                      <a:pt x="128" y="28"/>
                    </a:lnTo>
                    <a:lnTo>
                      <a:pt x="92" y="19"/>
                    </a:lnTo>
                    <a:lnTo>
                      <a:pt x="98" y="0"/>
                    </a:lnTo>
                    <a:close/>
                    <a:moveTo>
                      <a:pt x="132" y="10"/>
                    </a:moveTo>
                    <a:lnTo>
                      <a:pt x="134" y="10"/>
                    </a:lnTo>
                    <a:lnTo>
                      <a:pt x="135" y="11"/>
                    </a:lnTo>
                    <a:lnTo>
                      <a:pt x="130" y="19"/>
                    </a:lnTo>
                    <a:lnTo>
                      <a:pt x="132" y="10"/>
                    </a:lnTo>
                    <a:close/>
                    <a:moveTo>
                      <a:pt x="135" y="11"/>
                    </a:moveTo>
                    <a:lnTo>
                      <a:pt x="166" y="30"/>
                    </a:lnTo>
                    <a:lnTo>
                      <a:pt x="156" y="46"/>
                    </a:lnTo>
                    <a:lnTo>
                      <a:pt x="125" y="27"/>
                    </a:lnTo>
                    <a:lnTo>
                      <a:pt x="135" y="11"/>
                    </a:lnTo>
                    <a:close/>
                    <a:moveTo>
                      <a:pt x="166" y="30"/>
                    </a:moveTo>
                    <a:lnTo>
                      <a:pt x="167" y="31"/>
                    </a:lnTo>
                    <a:lnTo>
                      <a:pt x="168" y="32"/>
                    </a:lnTo>
                    <a:lnTo>
                      <a:pt x="162" y="38"/>
                    </a:lnTo>
                    <a:lnTo>
                      <a:pt x="166" y="30"/>
                    </a:lnTo>
                    <a:close/>
                    <a:moveTo>
                      <a:pt x="168" y="32"/>
                    </a:moveTo>
                    <a:lnTo>
                      <a:pt x="197" y="59"/>
                    </a:lnTo>
                    <a:lnTo>
                      <a:pt x="184" y="74"/>
                    </a:lnTo>
                    <a:lnTo>
                      <a:pt x="155" y="45"/>
                    </a:lnTo>
                    <a:lnTo>
                      <a:pt x="168" y="32"/>
                    </a:lnTo>
                    <a:close/>
                    <a:moveTo>
                      <a:pt x="197" y="59"/>
                    </a:moveTo>
                    <a:lnTo>
                      <a:pt x="197" y="60"/>
                    </a:lnTo>
                    <a:lnTo>
                      <a:pt x="198" y="60"/>
                    </a:lnTo>
                    <a:lnTo>
                      <a:pt x="190" y="67"/>
                    </a:lnTo>
                    <a:lnTo>
                      <a:pt x="197" y="59"/>
                    </a:lnTo>
                    <a:close/>
                    <a:moveTo>
                      <a:pt x="198" y="60"/>
                    </a:moveTo>
                    <a:lnTo>
                      <a:pt x="226" y="96"/>
                    </a:lnTo>
                    <a:lnTo>
                      <a:pt x="211" y="108"/>
                    </a:lnTo>
                    <a:lnTo>
                      <a:pt x="183" y="73"/>
                    </a:lnTo>
                    <a:lnTo>
                      <a:pt x="198" y="60"/>
                    </a:lnTo>
                    <a:close/>
                    <a:moveTo>
                      <a:pt x="226" y="96"/>
                    </a:moveTo>
                    <a:lnTo>
                      <a:pt x="226" y="96"/>
                    </a:lnTo>
                    <a:lnTo>
                      <a:pt x="227" y="96"/>
                    </a:lnTo>
                    <a:lnTo>
                      <a:pt x="219" y="101"/>
                    </a:lnTo>
                    <a:lnTo>
                      <a:pt x="226" y="96"/>
                    </a:lnTo>
                    <a:close/>
                    <a:moveTo>
                      <a:pt x="227" y="96"/>
                    </a:moveTo>
                    <a:lnTo>
                      <a:pt x="255" y="134"/>
                    </a:lnTo>
                    <a:lnTo>
                      <a:pt x="240" y="145"/>
                    </a:lnTo>
                    <a:lnTo>
                      <a:pt x="211" y="107"/>
                    </a:lnTo>
                    <a:lnTo>
                      <a:pt x="227" y="96"/>
                    </a:lnTo>
                    <a:close/>
                    <a:moveTo>
                      <a:pt x="255" y="134"/>
                    </a:moveTo>
                    <a:lnTo>
                      <a:pt x="257" y="135"/>
                    </a:lnTo>
                    <a:lnTo>
                      <a:pt x="255" y="134"/>
                    </a:lnTo>
                    <a:lnTo>
                      <a:pt x="248" y="140"/>
                    </a:lnTo>
                    <a:lnTo>
                      <a:pt x="255" y="134"/>
                    </a:lnTo>
                    <a:close/>
                    <a:moveTo>
                      <a:pt x="255" y="134"/>
                    </a:moveTo>
                    <a:lnTo>
                      <a:pt x="287" y="178"/>
                    </a:lnTo>
                    <a:lnTo>
                      <a:pt x="272" y="189"/>
                    </a:lnTo>
                    <a:lnTo>
                      <a:pt x="240" y="145"/>
                    </a:lnTo>
                    <a:lnTo>
                      <a:pt x="255" y="134"/>
                    </a:lnTo>
                    <a:close/>
                    <a:moveTo>
                      <a:pt x="287" y="178"/>
                    </a:moveTo>
                    <a:lnTo>
                      <a:pt x="286" y="178"/>
                    </a:lnTo>
                    <a:lnTo>
                      <a:pt x="287" y="178"/>
                    </a:lnTo>
                    <a:lnTo>
                      <a:pt x="280" y="184"/>
                    </a:lnTo>
                    <a:lnTo>
                      <a:pt x="287" y="178"/>
                    </a:lnTo>
                    <a:close/>
                    <a:moveTo>
                      <a:pt x="287" y="178"/>
                    </a:moveTo>
                    <a:lnTo>
                      <a:pt x="319" y="227"/>
                    </a:lnTo>
                    <a:lnTo>
                      <a:pt x="303" y="237"/>
                    </a:lnTo>
                    <a:lnTo>
                      <a:pt x="271" y="189"/>
                    </a:lnTo>
                    <a:lnTo>
                      <a:pt x="287" y="178"/>
                    </a:lnTo>
                    <a:close/>
                    <a:moveTo>
                      <a:pt x="304" y="238"/>
                    </a:moveTo>
                    <a:lnTo>
                      <a:pt x="303" y="238"/>
                    </a:lnTo>
                    <a:lnTo>
                      <a:pt x="303" y="237"/>
                    </a:lnTo>
                    <a:lnTo>
                      <a:pt x="311" y="232"/>
                    </a:lnTo>
                    <a:lnTo>
                      <a:pt x="304" y="238"/>
                    </a:lnTo>
                    <a:close/>
                    <a:moveTo>
                      <a:pt x="318" y="226"/>
                    </a:moveTo>
                    <a:lnTo>
                      <a:pt x="359" y="273"/>
                    </a:lnTo>
                    <a:lnTo>
                      <a:pt x="345" y="285"/>
                    </a:lnTo>
                    <a:lnTo>
                      <a:pt x="304" y="238"/>
                    </a:lnTo>
                    <a:lnTo>
                      <a:pt x="318" y="226"/>
                    </a:lnTo>
                    <a:close/>
                    <a:moveTo>
                      <a:pt x="359" y="273"/>
                    </a:moveTo>
                    <a:lnTo>
                      <a:pt x="401" y="321"/>
                    </a:lnTo>
                    <a:lnTo>
                      <a:pt x="387" y="334"/>
                    </a:lnTo>
                    <a:lnTo>
                      <a:pt x="345" y="285"/>
                    </a:lnTo>
                    <a:lnTo>
                      <a:pt x="359" y="273"/>
                    </a:lnTo>
                    <a:close/>
                    <a:moveTo>
                      <a:pt x="388" y="334"/>
                    </a:moveTo>
                    <a:lnTo>
                      <a:pt x="387" y="334"/>
                    </a:lnTo>
                    <a:lnTo>
                      <a:pt x="393" y="327"/>
                    </a:lnTo>
                    <a:lnTo>
                      <a:pt x="388" y="334"/>
                    </a:lnTo>
                    <a:close/>
                    <a:moveTo>
                      <a:pt x="400" y="320"/>
                    </a:moveTo>
                    <a:lnTo>
                      <a:pt x="451" y="365"/>
                    </a:lnTo>
                    <a:lnTo>
                      <a:pt x="438" y="379"/>
                    </a:lnTo>
                    <a:lnTo>
                      <a:pt x="388" y="334"/>
                    </a:lnTo>
                    <a:lnTo>
                      <a:pt x="400" y="320"/>
                    </a:lnTo>
                    <a:close/>
                    <a:moveTo>
                      <a:pt x="451" y="365"/>
                    </a:moveTo>
                    <a:lnTo>
                      <a:pt x="452" y="365"/>
                    </a:lnTo>
                    <a:lnTo>
                      <a:pt x="451" y="365"/>
                    </a:lnTo>
                    <a:lnTo>
                      <a:pt x="444" y="371"/>
                    </a:lnTo>
                    <a:lnTo>
                      <a:pt x="451" y="365"/>
                    </a:lnTo>
                    <a:close/>
                    <a:moveTo>
                      <a:pt x="451" y="365"/>
                    </a:moveTo>
                    <a:lnTo>
                      <a:pt x="502" y="412"/>
                    </a:lnTo>
                    <a:lnTo>
                      <a:pt x="489" y="426"/>
                    </a:lnTo>
                    <a:lnTo>
                      <a:pt x="438" y="379"/>
                    </a:lnTo>
                    <a:lnTo>
                      <a:pt x="451" y="365"/>
                    </a:lnTo>
                    <a:close/>
                    <a:moveTo>
                      <a:pt x="489" y="426"/>
                    </a:moveTo>
                    <a:lnTo>
                      <a:pt x="488" y="425"/>
                    </a:lnTo>
                    <a:lnTo>
                      <a:pt x="489" y="426"/>
                    </a:lnTo>
                    <a:lnTo>
                      <a:pt x="496" y="420"/>
                    </a:lnTo>
                    <a:lnTo>
                      <a:pt x="489" y="426"/>
                    </a:lnTo>
                    <a:close/>
                    <a:moveTo>
                      <a:pt x="501" y="412"/>
                    </a:moveTo>
                    <a:lnTo>
                      <a:pt x="559" y="463"/>
                    </a:lnTo>
                    <a:lnTo>
                      <a:pt x="547" y="477"/>
                    </a:lnTo>
                    <a:lnTo>
                      <a:pt x="489" y="426"/>
                    </a:lnTo>
                    <a:lnTo>
                      <a:pt x="501" y="412"/>
                    </a:lnTo>
                    <a:close/>
                    <a:moveTo>
                      <a:pt x="559" y="463"/>
                    </a:moveTo>
                    <a:lnTo>
                      <a:pt x="616" y="514"/>
                    </a:lnTo>
                    <a:lnTo>
                      <a:pt x="604" y="528"/>
                    </a:lnTo>
                    <a:lnTo>
                      <a:pt x="547" y="477"/>
                    </a:lnTo>
                    <a:lnTo>
                      <a:pt x="559" y="463"/>
                    </a:lnTo>
                    <a:close/>
                    <a:moveTo>
                      <a:pt x="604" y="528"/>
                    </a:moveTo>
                    <a:lnTo>
                      <a:pt x="605" y="529"/>
                    </a:lnTo>
                    <a:lnTo>
                      <a:pt x="604" y="528"/>
                    </a:lnTo>
                    <a:lnTo>
                      <a:pt x="609" y="521"/>
                    </a:lnTo>
                    <a:lnTo>
                      <a:pt x="604" y="528"/>
                    </a:lnTo>
                    <a:close/>
                    <a:moveTo>
                      <a:pt x="616" y="514"/>
                    </a:moveTo>
                    <a:lnTo>
                      <a:pt x="677" y="564"/>
                    </a:lnTo>
                    <a:lnTo>
                      <a:pt x="665" y="580"/>
                    </a:lnTo>
                    <a:lnTo>
                      <a:pt x="604" y="528"/>
                    </a:lnTo>
                    <a:lnTo>
                      <a:pt x="616" y="514"/>
                    </a:lnTo>
                    <a:close/>
                    <a:moveTo>
                      <a:pt x="677" y="564"/>
                    </a:moveTo>
                    <a:lnTo>
                      <a:pt x="677" y="564"/>
                    </a:lnTo>
                    <a:lnTo>
                      <a:pt x="677" y="565"/>
                    </a:lnTo>
                    <a:lnTo>
                      <a:pt x="670" y="572"/>
                    </a:lnTo>
                    <a:lnTo>
                      <a:pt x="677" y="564"/>
                    </a:lnTo>
                    <a:close/>
                    <a:moveTo>
                      <a:pt x="677" y="565"/>
                    </a:moveTo>
                    <a:lnTo>
                      <a:pt x="737" y="623"/>
                    </a:lnTo>
                    <a:lnTo>
                      <a:pt x="724" y="636"/>
                    </a:lnTo>
                    <a:lnTo>
                      <a:pt x="663" y="579"/>
                    </a:lnTo>
                    <a:lnTo>
                      <a:pt x="677" y="565"/>
                    </a:lnTo>
                    <a:close/>
                    <a:moveTo>
                      <a:pt x="724" y="636"/>
                    </a:moveTo>
                    <a:lnTo>
                      <a:pt x="724" y="636"/>
                    </a:lnTo>
                    <a:lnTo>
                      <a:pt x="731" y="629"/>
                    </a:lnTo>
                    <a:lnTo>
                      <a:pt x="724" y="636"/>
                    </a:lnTo>
                    <a:close/>
                    <a:moveTo>
                      <a:pt x="737" y="622"/>
                    </a:moveTo>
                    <a:lnTo>
                      <a:pt x="800" y="679"/>
                    </a:lnTo>
                    <a:lnTo>
                      <a:pt x="788" y="693"/>
                    </a:lnTo>
                    <a:lnTo>
                      <a:pt x="724" y="636"/>
                    </a:lnTo>
                    <a:lnTo>
                      <a:pt x="737" y="622"/>
                    </a:lnTo>
                    <a:close/>
                    <a:moveTo>
                      <a:pt x="800" y="679"/>
                    </a:moveTo>
                    <a:lnTo>
                      <a:pt x="801" y="680"/>
                    </a:lnTo>
                    <a:lnTo>
                      <a:pt x="795" y="687"/>
                    </a:lnTo>
                    <a:lnTo>
                      <a:pt x="800" y="679"/>
                    </a:lnTo>
                    <a:close/>
                    <a:moveTo>
                      <a:pt x="801" y="680"/>
                    </a:moveTo>
                    <a:lnTo>
                      <a:pt x="862" y="743"/>
                    </a:lnTo>
                    <a:lnTo>
                      <a:pt x="848" y="756"/>
                    </a:lnTo>
                    <a:lnTo>
                      <a:pt x="787" y="693"/>
                    </a:lnTo>
                    <a:lnTo>
                      <a:pt x="801" y="680"/>
                    </a:lnTo>
                    <a:close/>
                    <a:moveTo>
                      <a:pt x="862" y="743"/>
                    </a:moveTo>
                    <a:lnTo>
                      <a:pt x="925" y="810"/>
                    </a:lnTo>
                    <a:lnTo>
                      <a:pt x="911" y="823"/>
                    </a:lnTo>
                    <a:lnTo>
                      <a:pt x="848" y="756"/>
                    </a:lnTo>
                    <a:lnTo>
                      <a:pt x="862" y="743"/>
                    </a:lnTo>
                    <a:close/>
                    <a:moveTo>
                      <a:pt x="925" y="810"/>
                    </a:moveTo>
                    <a:lnTo>
                      <a:pt x="925" y="810"/>
                    </a:lnTo>
                    <a:lnTo>
                      <a:pt x="926" y="810"/>
                    </a:lnTo>
                    <a:lnTo>
                      <a:pt x="918" y="817"/>
                    </a:lnTo>
                    <a:lnTo>
                      <a:pt x="925" y="810"/>
                    </a:lnTo>
                    <a:close/>
                    <a:moveTo>
                      <a:pt x="926" y="810"/>
                    </a:moveTo>
                    <a:lnTo>
                      <a:pt x="985" y="881"/>
                    </a:lnTo>
                    <a:lnTo>
                      <a:pt x="971" y="893"/>
                    </a:lnTo>
                    <a:lnTo>
                      <a:pt x="910" y="823"/>
                    </a:lnTo>
                    <a:lnTo>
                      <a:pt x="926" y="810"/>
                    </a:lnTo>
                    <a:close/>
                    <a:moveTo>
                      <a:pt x="972" y="893"/>
                    </a:moveTo>
                    <a:lnTo>
                      <a:pt x="971" y="893"/>
                    </a:lnTo>
                    <a:lnTo>
                      <a:pt x="979" y="886"/>
                    </a:lnTo>
                    <a:lnTo>
                      <a:pt x="972" y="893"/>
                    </a:lnTo>
                    <a:close/>
                    <a:moveTo>
                      <a:pt x="985" y="880"/>
                    </a:moveTo>
                    <a:lnTo>
                      <a:pt x="1043" y="940"/>
                    </a:lnTo>
                    <a:lnTo>
                      <a:pt x="1028" y="954"/>
                    </a:lnTo>
                    <a:lnTo>
                      <a:pt x="972" y="893"/>
                    </a:lnTo>
                    <a:lnTo>
                      <a:pt x="985" y="880"/>
                    </a:lnTo>
                    <a:close/>
                    <a:moveTo>
                      <a:pt x="1029" y="955"/>
                    </a:moveTo>
                    <a:lnTo>
                      <a:pt x="1029" y="954"/>
                    </a:lnTo>
                    <a:lnTo>
                      <a:pt x="1028" y="954"/>
                    </a:lnTo>
                    <a:lnTo>
                      <a:pt x="1036" y="947"/>
                    </a:lnTo>
                    <a:lnTo>
                      <a:pt x="1029" y="955"/>
                    </a:lnTo>
                    <a:close/>
                    <a:moveTo>
                      <a:pt x="1042" y="940"/>
                    </a:moveTo>
                    <a:lnTo>
                      <a:pt x="1099" y="991"/>
                    </a:lnTo>
                    <a:lnTo>
                      <a:pt x="1087" y="1005"/>
                    </a:lnTo>
                    <a:lnTo>
                      <a:pt x="1029" y="955"/>
                    </a:lnTo>
                    <a:lnTo>
                      <a:pt x="1042" y="940"/>
                    </a:lnTo>
                    <a:close/>
                    <a:moveTo>
                      <a:pt x="1087" y="1005"/>
                    </a:moveTo>
                    <a:lnTo>
                      <a:pt x="1087" y="1005"/>
                    </a:lnTo>
                    <a:lnTo>
                      <a:pt x="1093" y="998"/>
                    </a:lnTo>
                    <a:lnTo>
                      <a:pt x="1087" y="1005"/>
                    </a:lnTo>
                    <a:close/>
                    <a:moveTo>
                      <a:pt x="1099" y="991"/>
                    </a:moveTo>
                    <a:lnTo>
                      <a:pt x="1153" y="1035"/>
                    </a:lnTo>
                    <a:lnTo>
                      <a:pt x="1141" y="1049"/>
                    </a:lnTo>
                    <a:lnTo>
                      <a:pt x="1087" y="1005"/>
                    </a:lnTo>
                    <a:lnTo>
                      <a:pt x="1099" y="991"/>
                    </a:lnTo>
                    <a:close/>
                    <a:moveTo>
                      <a:pt x="1141" y="1049"/>
                    </a:moveTo>
                    <a:lnTo>
                      <a:pt x="1144" y="1052"/>
                    </a:lnTo>
                    <a:lnTo>
                      <a:pt x="1141" y="1049"/>
                    </a:lnTo>
                    <a:lnTo>
                      <a:pt x="1147" y="1043"/>
                    </a:lnTo>
                    <a:lnTo>
                      <a:pt x="1141" y="1049"/>
                    </a:lnTo>
                    <a:close/>
                    <a:moveTo>
                      <a:pt x="1153" y="1035"/>
                    </a:moveTo>
                    <a:lnTo>
                      <a:pt x="1200" y="1073"/>
                    </a:lnTo>
                    <a:lnTo>
                      <a:pt x="1188" y="1088"/>
                    </a:lnTo>
                    <a:lnTo>
                      <a:pt x="1141" y="1049"/>
                    </a:lnTo>
                    <a:lnTo>
                      <a:pt x="1153" y="1035"/>
                    </a:lnTo>
                    <a:close/>
                    <a:moveTo>
                      <a:pt x="1189" y="1088"/>
                    </a:moveTo>
                    <a:lnTo>
                      <a:pt x="1187" y="1087"/>
                    </a:lnTo>
                    <a:lnTo>
                      <a:pt x="1188" y="1088"/>
                    </a:lnTo>
                    <a:lnTo>
                      <a:pt x="1195" y="1080"/>
                    </a:lnTo>
                    <a:lnTo>
                      <a:pt x="1189" y="1088"/>
                    </a:lnTo>
                    <a:close/>
                    <a:moveTo>
                      <a:pt x="1200" y="1073"/>
                    </a:moveTo>
                    <a:lnTo>
                      <a:pt x="1242" y="1105"/>
                    </a:lnTo>
                    <a:lnTo>
                      <a:pt x="1230" y="1120"/>
                    </a:lnTo>
                    <a:lnTo>
                      <a:pt x="1189" y="1088"/>
                    </a:lnTo>
                    <a:lnTo>
                      <a:pt x="1200" y="1073"/>
                    </a:lnTo>
                    <a:close/>
                    <a:moveTo>
                      <a:pt x="1242" y="1105"/>
                    </a:moveTo>
                    <a:lnTo>
                      <a:pt x="1242" y="1105"/>
                    </a:lnTo>
                    <a:lnTo>
                      <a:pt x="1242" y="1106"/>
                    </a:lnTo>
                    <a:lnTo>
                      <a:pt x="1236" y="1112"/>
                    </a:lnTo>
                    <a:lnTo>
                      <a:pt x="1242" y="1105"/>
                    </a:lnTo>
                    <a:close/>
                    <a:moveTo>
                      <a:pt x="1242" y="1106"/>
                    </a:moveTo>
                    <a:lnTo>
                      <a:pt x="1274" y="1134"/>
                    </a:lnTo>
                    <a:lnTo>
                      <a:pt x="1261" y="1148"/>
                    </a:lnTo>
                    <a:lnTo>
                      <a:pt x="1229" y="1119"/>
                    </a:lnTo>
                    <a:lnTo>
                      <a:pt x="1242" y="1106"/>
                    </a:lnTo>
                    <a:close/>
                    <a:moveTo>
                      <a:pt x="1274" y="1134"/>
                    </a:moveTo>
                    <a:lnTo>
                      <a:pt x="1274" y="1134"/>
                    </a:lnTo>
                    <a:lnTo>
                      <a:pt x="1275" y="1135"/>
                    </a:lnTo>
                    <a:lnTo>
                      <a:pt x="1268" y="1141"/>
                    </a:lnTo>
                    <a:lnTo>
                      <a:pt x="1274" y="1134"/>
                    </a:lnTo>
                    <a:close/>
                    <a:moveTo>
                      <a:pt x="1275" y="1135"/>
                    </a:moveTo>
                    <a:lnTo>
                      <a:pt x="1294" y="1161"/>
                    </a:lnTo>
                    <a:lnTo>
                      <a:pt x="1279" y="1172"/>
                    </a:lnTo>
                    <a:lnTo>
                      <a:pt x="1260" y="1146"/>
                    </a:lnTo>
                    <a:lnTo>
                      <a:pt x="1275" y="1135"/>
                    </a:lnTo>
                    <a:close/>
                    <a:moveTo>
                      <a:pt x="1294" y="1161"/>
                    </a:moveTo>
                    <a:lnTo>
                      <a:pt x="1295" y="1162"/>
                    </a:lnTo>
                    <a:lnTo>
                      <a:pt x="1295" y="1163"/>
                    </a:lnTo>
                    <a:lnTo>
                      <a:pt x="1286" y="1166"/>
                    </a:lnTo>
                    <a:lnTo>
                      <a:pt x="1294" y="1161"/>
                    </a:lnTo>
                    <a:close/>
                    <a:moveTo>
                      <a:pt x="1295" y="1163"/>
                    </a:moveTo>
                    <a:lnTo>
                      <a:pt x="1305" y="1185"/>
                    </a:lnTo>
                    <a:lnTo>
                      <a:pt x="1287" y="1193"/>
                    </a:lnTo>
                    <a:lnTo>
                      <a:pt x="1277" y="1170"/>
                    </a:lnTo>
                    <a:lnTo>
                      <a:pt x="1295" y="1163"/>
                    </a:lnTo>
                    <a:close/>
                    <a:moveTo>
                      <a:pt x="1305" y="1185"/>
                    </a:moveTo>
                    <a:lnTo>
                      <a:pt x="1307" y="1190"/>
                    </a:lnTo>
                    <a:lnTo>
                      <a:pt x="1304" y="1194"/>
                    </a:lnTo>
                    <a:lnTo>
                      <a:pt x="1296" y="1188"/>
                    </a:lnTo>
                    <a:lnTo>
                      <a:pt x="1305" y="1185"/>
                    </a:lnTo>
                    <a:close/>
                    <a:moveTo>
                      <a:pt x="1304" y="1194"/>
                    </a:moveTo>
                    <a:lnTo>
                      <a:pt x="1295" y="1209"/>
                    </a:lnTo>
                    <a:lnTo>
                      <a:pt x="1279" y="1199"/>
                    </a:lnTo>
                    <a:lnTo>
                      <a:pt x="1289" y="1184"/>
                    </a:lnTo>
                    <a:lnTo>
                      <a:pt x="1304" y="1194"/>
                    </a:lnTo>
                    <a:close/>
                    <a:moveTo>
                      <a:pt x="1295" y="1209"/>
                    </a:moveTo>
                    <a:lnTo>
                      <a:pt x="1294" y="1212"/>
                    </a:lnTo>
                    <a:lnTo>
                      <a:pt x="1292" y="1213"/>
                    </a:lnTo>
                    <a:lnTo>
                      <a:pt x="1286" y="1205"/>
                    </a:lnTo>
                    <a:lnTo>
                      <a:pt x="1295" y="1209"/>
                    </a:lnTo>
                    <a:close/>
                    <a:moveTo>
                      <a:pt x="1292" y="1213"/>
                    </a:moveTo>
                    <a:lnTo>
                      <a:pt x="1263" y="1231"/>
                    </a:lnTo>
                    <a:lnTo>
                      <a:pt x="1253" y="1216"/>
                    </a:lnTo>
                    <a:lnTo>
                      <a:pt x="1282" y="1196"/>
                    </a:lnTo>
                    <a:lnTo>
                      <a:pt x="1292" y="1213"/>
                    </a:lnTo>
                    <a:close/>
                    <a:moveTo>
                      <a:pt x="1263" y="1231"/>
                    </a:moveTo>
                    <a:lnTo>
                      <a:pt x="1262" y="1233"/>
                    </a:lnTo>
                    <a:lnTo>
                      <a:pt x="1261" y="1233"/>
                    </a:lnTo>
                    <a:lnTo>
                      <a:pt x="1258" y="1224"/>
                    </a:lnTo>
                    <a:lnTo>
                      <a:pt x="1263" y="1231"/>
                    </a:lnTo>
                    <a:close/>
                    <a:moveTo>
                      <a:pt x="1261" y="1233"/>
                    </a:moveTo>
                    <a:lnTo>
                      <a:pt x="1229" y="1242"/>
                    </a:lnTo>
                    <a:lnTo>
                      <a:pt x="1223" y="1224"/>
                    </a:lnTo>
                    <a:lnTo>
                      <a:pt x="1255" y="1215"/>
                    </a:lnTo>
                    <a:lnTo>
                      <a:pt x="1261" y="1233"/>
                    </a:lnTo>
                    <a:close/>
                    <a:moveTo>
                      <a:pt x="1229" y="1242"/>
                    </a:moveTo>
                    <a:lnTo>
                      <a:pt x="1228" y="1242"/>
                    </a:lnTo>
                    <a:lnTo>
                      <a:pt x="1227" y="1234"/>
                    </a:lnTo>
                    <a:lnTo>
                      <a:pt x="1229" y="1242"/>
                    </a:lnTo>
                    <a:close/>
                    <a:moveTo>
                      <a:pt x="1228" y="1242"/>
                    </a:moveTo>
                    <a:lnTo>
                      <a:pt x="1199" y="1246"/>
                    </a:lnTo>
                    <a:lnTo>
                      <a:pt x="1197" y="1227"/>
                    </a:lnTo>
                    <a:lnTo>
                      <a:pt x="1226" y="1224"/>
                    </a:lnTo>
                    <a:lnTo>
                      <a:pt x="1228" y="1242"/>
                    </a:lnTo>
                    <a:close/>
                    <a:moveTo>
                      <a:pt x="1199" y="1246"/>
                    </a:moveTo>
                    <a:lnTo>
                      <a:pt x="1198" y="1246"/>
                    </a:lnTo>
                    <a:lnTo>
                      <a:pt x="1197" y="1246"/>
                    </a:lnTo>
                    <a:lnTo>
                      <a:pt x="1198" y="1236"/>
                    </a:lnTo>
                    <a:lnTo>
                      <a:pt x="1199" y="1246"/>
                    </a:lnTo>
                    <a:close/>
                    <a:moveTo>
                      <a:pt x="1197" y="1246"/>
                    </a:moveTo>
                    <a:lnTo>
                      <a:pt x="1172" y="1242"/>
                    </a:lnTo>
                    <a:lnTo>
                      <a:pt x="1174" y="1224"/>
                    </a:lnTo>
                    <a:lnTo>
                      <a:pt x="1199" y="1227"/>
                    </a:lnTo>
                    <a:lnTo>
                      <a:pt x="1197" y="1246"/>
                    </a:lnTo>
                    <a:close/>
                    <a:moveTo>
                      <a:pt x="1172" y="1242"/>
                    </a:moveTo>
                    <a:lnTo>
                      <a:pt x="1171" y="1242"/>
                    </a:lnTo>
                    <a:lnTo>
                      <a:pt x="1169" y="1242"/>
                    </a:lnTo>
                    <a:lnTo>
                      <a:pt x="1173" y="1234"/>
                    </a:lnTo>
                    <a:lnTo>
                      <a:pt x="1172" y="1242"/>
                    </a:lnTo>
                    <a:close/>
                    <a:moveTo>
                      <a:pt x="1169" y="1242"/>
                    </a:moveTo>
                    <a:lnTo>
                      <a:pt x="1147" y="1236"/>
                    </a:lnTo>
                    <a:lnTo>
                      <a:pt x="1153" y="1217"/>
                    </a:lnTo>
                    <a:lnTo>
                      <a:pt x="1175" y="1224"/>
                    </a:lnTo>
                    <a:lnTo>
                      <a:pt x="1169" y="1242"/>
                    </a:lnTo>
                    <a:close/>
                    <a:moveTo>
                      <a:pt x="1147" y="1236"/>
                    </a:moveTo>
                    <a:lnTo>
                      <a:pt x="1146" y="1236"/>
                    </a:lnTo>
                    <a:lnTo>
                      <a:pt x="1144" y="1235"/>
                    </a:lnTo>
                    <a:lnTo>
                      <a:pt x="1150" y="1227"/>
                    </a:lnTo>
                    <a:lnTo>
                      <a:pt x="1147" y="1236"/>
                    </a:lnTo>
                    <a:close/>
                    <a:moveTo>
                      <a:pt x="1144" y="1235"/>
                    </a:moveTo>
                    <a:lnTo>
                      <a:pt x="1122" y="1218"/>
                    </a:lnTo>
                    <a:lnTo>
                      <a:pt x="1133" y="1203"/>
                    </a:lnTo>
                    <a:lnTo>
                      <a:pt x="1155" y="1219"/>
                    </a:lnTo>
                    <a:lnTo>
                      <a:pt x="1144" y="1235"/>
                    </a:lnTo>
                    <a:close/>
                    <a:moveTo>
                      <a:pt x="1122" y="1218"/>
                    </a:moveTo>
                    <a:lnTo>
                      <a:pt x="1122" y="1218"/>
                    </a:lnTo>
                    <a:lnTo>
                      <a:pt x="1121" y="1217"/>
                    </a:lnTo>
                    <a:lnTo>
                      <a:pt x="1128" y="1210"/>
                    </a:lnTo>
                    <a:lnTo>
                      <a:pt x="1122" y="1218"/>
                    </a:lnTo>
                    <a:close/>
                    <a:moveTo>
                      <a:pt x="1121" y="1217"/>
                    </a:moveTo>
                    <a:lnTo>
                      <a:pt x="1102" y="1198"/>
                    </a:lnTo>
                    <a:lnTo>
                      <a:pt x="1115" y="1185"/>
                    </a:lnTo>
                    <a:lnTo>
                      <a:pt x="1134" y="1204"/>
                    </a:lnTo>
                    <a:lnTo>
                      <a:pt x="1121" y="1217"/>
                    </a:lnTo>
                    <a:close/>
                    <a:moveTo>
                      <a:pt x="1102" y="1198"/>
                    </a:moveTo>
                    <a:lnTo>
                      <a:pt x="1101" y="1198"/>
                    </a:lnTo>
                    <a:lnTo>
                      <a:pt x="1109" y="1192"/>
                    </a:lnTo>
                    <a:lnTo>
                      <a:pt x="1102" y="1198"/>
                    </a:lnTo>
                    <a:close/>
                    <a:moveTo>
                      <a:pt x="1101" y="1198"/>
                    </a:moveTo>
                    <a:lnTo>
                      <a:pt x="1079" y="1173"/>
                    </a:lnTo>
                    <a:lnTo>
                      <a:pt x="1093" y="1160"/>
                    </a:lnTo>
                    <a:lnTo>
                      <a:pt x="1115" y="1185"/>
                    </a:lnTo>
                    <a:lnTo>
                      <a:pt x="1101" y="1198"/>
                    </a:lnTo>
                    <a:close/>
                    <a:moveTo>
                      <a:pt x="1079" y="1173"/>
                    </a:moveTo>
                    <a:lnTo>
                      <a:pt x="1079" y="1172"/>
                    </a:lnTo>
                    <a:lnTo>
                      <a:pt x="1087" y="1166"/>
                    </a:lnTo>
                    <a:lnTo>
                      <a:pt x="1079" y="1173"/>
                    </a:lnTo>
                    <a:close/>
                    <a:moveTo>
                      <a:pt x="1079" y="1172"/>
                    </a:moveTo>
                    <a:lnTo>
                      <a:pt x="1059" y="1143"/>
                    </a:lnTo>
                    <a:lnTo>
                      <a:pt x="1076" y="1132"/>
                    </a:lnTo>
                    <a:lnTo>
                      <a:pt x="1094" y="1161"/>
                    </a:lnTo>
                    <a:lnTo>
                      <a:pt x="1079" y="1172"/>
                    </a:lnTo>
                    <a:close/>
                    <a:moveTo>
                      <a:pt x="1076" y="1132"/>
                    </a:moveTo>
                    <a:lnTo>
                      <a:pt x="1076" y="1133"/>
                    </a:lnTo>
                    <a:lnTo>
                      <a:pt x="1076" y="1132"/>
                    </a:lnTo>
                    <a:lnTo>
                      <a:pt x="1067" y="1138"/>
                    </a:lnTo>
                    <a:lnTo>
                      <a:pt x="1076" y="1132"/>
                    </a:lnTo>
                    <a:close/>
                    <a:moveTo>
                      <a:pt x="1059" y="1143"/>
                    </a:moveTo>
                    <a:lnTo>
                      <a:pt x="1037" y="1111"/>
                    </a:lnTo>
                    <a:lnTo>
                      <a:pt x="1053" y="1100"/>
                    </a:lnTo>
                    <a:lnTo>
                      <a:pt x="1076" y="1132"/>
                    </a:lnTo>
                    <a:lnTo>
                      <a:pt x="1059" y="1143"/>
                    </a:lnTo>
                    <a:close/>
                    <a:moveTo>
                      <a:pt x="1037" y="1111"/>
                    </a:moveTo>
                    <a:lnTo>
                      <a:pt x="1037" y="1111"/>
                    </a:lnTo>
                    <a:lnTo>
                      <a:pt x="1037" y="1110"/>
                    </a:lnTo>
                    <a:lnTo>
                      <a:pt x="1045" y="1106"/>
                    </a:lnTo>
                    <a:lnTo>
                      <a:pt x="1037" y="1111"/>
                    </a:lnTo>
                    <a:close/>
                    <a:moveTo>
                      <a:pt x="1037" y="1110"/>
                    </a:moveTo>
                    <a:lnTo>
                      <a:pt x="1015" y="1069"/>
                    </a:lnTo>
                    <a:lnTo>
                      <a:pt x="1032" y="1060"/>
                    </a:lnTo>
                    <a:lnTo>
                      <a:pt x="1054" y="1101"/>
                    </a:lnTo>
                    <a:lnTo>
                      <a:pt x="1037" y="1110"/>
                    </a:lnTo>
                    <a:close/>
                    <a:moveTo>
                      <a:pt x="1031" y="1059"/>
                    </a:moveTo>
                    <a:lnTo>
                      <a:pt x="1031" y="1059"/>
                    </a:lnTo>
                    <a:lnTo>
                      <a:pt x="1032" y="1060"/>
                    </a:lnTo>
                    <a:lnTo>
                      <a:pt x="1023" y="1065"/>
                    </a:lnTo>
                    <a:lnTo>
                      <a:pt x="1031" y="1059"/>
                    </a:lnTo>
                    <a:close/>
                    <a:moveTo>
                      <a:pt x="1015" y="1070"/>
                    </a:moveTo>
                    <a:lnTo>
                      <a:pt x="986" y="1029"/>
                    </a:lnTo>
                    <a:lnTo>
                      <a:pt x="1002" y="1017"/>
                    </a:lnTo>
                    <a:lnTo>
                      <a:pt x="1031" y="1059"/>
                    </a:lnTo>
                    <a:lnTo>
                      <a:pt x="1015" y="1070"/>
                    </a:lnTo>
                    <a:close/>
                    <a:moveTo>
                      <a:pt x="1002" y="1017"/>
                    </a:moveTo>
                    <a:lnTo>
                      <a:pt x="1002" y="1017"/>
                    </a:lnTo>
                    <a:lnTo>
                      <a:pt x="994" y="1023"/>
                    </a:lnTo>
                    <a:lnTo>
                      <a:pt x="1002" y="1017"/>
                    </a:lnTo>
                    <a:close/>
                    <a:moveTo>
                      <a:pt x="986" y="1030"/>
                    </a:moveTo>
                    <a:lnTo>
                      <a:pt x="952" y="984"/>
                    </a:lnTo>
                    <a:lnTo>
                      <a:pt x="967" y="973"/>
                    </a:lnTo>
                    <a:lnTo>
                      <a:pt x="1002" y="1017"/>
                    </a:lnTo>
                    <a:lnTo>
                      <a:pt x="986" y="1030"/>
                    </a:lnTo>
                    <a:close/>
                    <a:moveTo>
                      <a:pt x="967" y="972"/>
                    </a:moveTo>
                    <a:lnTo>
                      <a:pt x="967" y="972"/>
                    </a:lnTo>
                    <a:lnTo>
                      <a:pt x="967" y="973"/>
                    </a:lnTo>
                    <a:lnTo>
                      <a:pt x="959" y="979"/>
                    </a:lnTo>
                    <a:lnTo>
                      <a:pt x="967" y="972"/>
                    </a:lnTo>
                    <a:close/>
                    <a:moveTo>
                      <a:pt x="952" y="986"/>
                    </a:moveTo>
                    <a:lnTo>
                      <a:pt x="908" y="938"/>
                    </a:lnTo>
                    <a:lnTo>
                      <a:pt x="921" y="925"/>
                    </a:lnTo>
                    <a:lnTo>
                      <a:pt x="967" y="972"/>
                    </a:lnTo>
                    <a:lnTo>
                      <a:pt x="952" y="986"/>
                    </a:lnTo>
                    <a:close/>
                    <a:moveTo>
                      <a:pt x="921" y="925"/>
                    </a:moveTo>
                    <a:lnTo>
                      <a:pt x="921" y="924"/>
                    </a:lnTo>
                    <a:lnTo>
                      <a:pt x="921" y="925"/>
                    </a:lnTo>
                    <a:lnTo>
                      <a:pt x="915" y="931"/>
                    </a:lnTo>
                    <a:lnTo>
                      <a:pt x="921" y="925"/>
                    </a:lnTo>
                    <a:close/>
                    <a:moveTo>
                      <a:pt x="908" y="938"/>
                    </a:moveTo>
                    <a:lnTo>
                      <a:pt x="861" y="891"/>
                    </a:lnTo>
                    <a:lnTo>
                      <a:pt x="874" y="876"/>
                    </a:lnTo>
                    <a:lnTo>
                      <a:pt x="921" y="925"/>
                    </a:lnTo>
                    <a:lnTo>
                      <a:pt x="908" y="938"/>
                    </a:lnTo>
                    <a:close/>
                    <a:moveTo>
                      <a:pt x="861" y="891"/>
                    </a:moveTo>
                    <a:lnTo>
                      <a:pt x="810" y="839"/>
                    </a:lnTo>
                    <a:lnTo>
                      <a:pt x="823" y="826"/>
                    </a:lnTo>
                    <a:lnTo>
                      <a:pt x="874" y="876"/>
                    </a:lnTo>
                    <a:lnTo>
                      <a:pt x="861" y="891"/>
                    </a:lnTo>
                    <a:close/>
                    <a:moveTo>
                      <a:pt x="822" y="826"/>
                    </a:moveTo>
                    <a:lnTo>
                      <a:pt x="823" y="826"/>
                    </a:lnTo>
                    <a:lnTo>
                      <a:pt x="817" y="832"/>
                    </a:lnTo>
                    <a:lnTo>
                      <a:pt x="822" y="826"/>
                    </a:lnTo>
                    <a:close/>
                    <a:moveTo>
                      <a:pt x="810" y="840"/>
                    </a:moveTo>
                    <a:lnTo>
                      <a:pt x="753" y="789"/>
                    </a:lnTo>
                    <a:lnTo>
                      <a:pt x="766" y="775"/>
                    </a:lnTo>
                    <a:lnTo>
                      <a:pt x="822" y="826"/>
                    </a:lnTo>
                    <a:lnTo>
                      <a:pt x="810" y="840"/>
                    </a:lnTo>
                    <a:close/>
                    <a:moveTo>
                      <a:pt x="753" y="789"/>
                    </a:moveTo>
                    <a:lnTo>
                      <a:pt x="753" y="788"/>
                    </a:lnTo>
                    <a:lnTo>
                      <a:pt x="759" y="782"/>
                    </a:lnTo>
                    <a:lnTo>
                      <a:pt x="753" y="789"/>
                    </a:lnTo>
                    <a:close/>
                    <a:moveTo>
                      <a:pt x="753" y="788"/>
                    </a:moveTo>
                    <a:lnTo>
                      <a:pt x="699" y="734"/>
                    </a:lnTo>
                    <a:lnTo>
                      <a:pt x="712" y="721"/>
                    </a:lnTo>
                    <a:lnTo>
                      <a:pt x="766" y="775"/>
                    </a:lnTo>
                    <a:lnTo>
                      <a:pt x="753" y="788"/>
                    </a:lnTo>
                    <a:close/>
                    <a:moveTo>
                      <a:pt x="712" y="721"/>
                    </a:moveTo>
                    <a:lnTo>
                      <a:pt x="712" y="721"/>
                    </a:lnTo>
                    <a:lnTo>
                      <a:pt x="705" y="727"/>
                    </a:lnTo>
                    <a:lnTo>
                      <a:pt x="712" y="721"/>
                    </a:lnTo>
                    <a:close/>
                    <a:moveTo>
                      <a:pt x="699" y="735"/>
                    </a:moveTo>
                    <a:lnTo>
                      <a:pt x="641" y="684"/>
                    </a:lnTo>
                    <a:lnTo>
                      <a:pt x="655" y="670"/>
                    </a:lnTo>
                    <a:lnTo>
                      <a:pt x="712" y="721"/>
                    </a:lnTo>
                    <a:lnTo>
                      <a:pt x="699" y="735"/>
                    </a:lnTo>
                    <a:close/>
                    <a:moveTo>
                      <a:pt x="641" y="684"/>
                    </a:moveTo>
                    <a:lnTo>
                      <a:pt x="641" y="683"/>
                    </a:lnTo>
                    <a:lnTo>
                      <a:pt x="648" y="677"/>
                    </a:lnTo>
                    <a:lnTo>
                      <a:pt x="641" y="684"/>
                    </a:lnTo>
                    <a:close/>
                    <a:moveTo>
                      <a:pt x="641" y="683"/>
                    </a:moveTo>
                    <a:lnTo>
                      <a:pt x="587" y="629"/>
                    </a:lnTo>
                    <a:lnTo>
                      <a:pt x="601" y="616"/>
                    </a:lnTo>
                    <a:lnTo>
                      <a:pt x="655" y="670"/>
                    </a:lnTo>
                    <a:lnTo>
                      <a:pt x="641" y="683"/>
                    </a:lnTo>
                    <a:close/>
                    <a:moveTo>
                      <a:pt x="601" y="616"/>
                    </a:moveTo>
                    <a:lnTo>
                      <a:pt x="601" y="616"/>
                    </a:lnTo>
                    <a:lnTo>
                      <a:pt x="594" y="623"/>
                    </a:lnTo>
                    <a:lnTo>
                      <a:pt x="601" y="616"/>
                    </a:lnTo>
                    <a:close/>
                    <a:moveTo>
                      <a:pt x="587" y="629"/>
                    </a:moveTo>
                    <a:lnTo>
                      <a:pt x="533" y="579"/>
                    </a:lnTo>
                    <a:lnTo>
                      <a:pt x="547" y="565"/>
                    </a:lnTo>
                    <a:lnTo>
                      <a:pt x="601" y="616"/>
                    </a:lnTo>
                    <a:lnTo>
                      <a:pt x="587" y="629"/>
                    </a:lnTo>
                    <a:close/>
                    <a:moveTo>
                      <a:pt x="533" y="579"/>
                    </a:moveTo>
                    <a:lnTo>
                      <a:pt x="533" y="579"/>
                    </a:lnTo>
                    <a:lnTo>
                      <a:pt x="540" y="572"/>
                    </a:lnTo>
                    <a:lnTo>
                      <a:pt x="533" y="579"/>
                    </a:lnTo>
                    <a:close/>
                    <a:moveTo>
                      <a:pt x="533" y="579"/>
                    </a:moveTo>
                    <a:lnTo>
                      <a:pt x="483" y="528"/>
                    </a:lnTo>
                    <a:lnTo>
                      <a:pt x="496" y="515"/>
                    </a:lnTo>
                    <a:lnTo>
                      <a:pt x="547" y="565"/>
                    </a:lnTo>
                    <a:lnTo>
                      <a:pt x="533" y="579"/>
                    </a:lnTo>
                    <a:close/>
                    <a:moveTo>
                      <a:pt x="483" y="528"/>
                    </a:moveTo>
                    <a:lnTo>
                      <a:pt x="625" y="671"/>
                    </a:lnTo>
                    <a:lnTo>
                      <a:pt x="483" y="528"/>
                    </a:lnTo>
                    <a:lnTo>
                      <a:pt x="489" y="521"/>
                    </a:lnTo>
                    <a:lnTo>
                      <a:pt x="483" y="528"/>
                    </a:lnTo>
                    <a:close/>
                    <a:moveTo>
                      <a:pt x="483" y="528"/>
                    </a:moveTo>
                    <a:lnTo>
                      <a:pt x="434" y="481"/>
                    </a:lnTo>
                    <a:lnTo>
                      <a:pt x="448" y="467"/>
                    </a:lnTo>
                    <a:lnTo>
                      <a:pt x="496" y="515"/>
                    </a:lnTo>
                    <a:lnTo>
                      <a:pt x="483" y="528"/>
                    </a:lnTo>
                    <a:close/>
                    <a:moveTo>
                      <a:pt x="448" y="466"/>
                    </a:moveTo>
                    <a:lnTo>
                      <a:pt x="305" y="324"/>
                    </a:lnTo>
                    <a:lnTo>
                      <a:pt x="448" y="467"/>
                    </a:lnTo>
                    <a:lnTo>
                      <a:pt x="442" y="474"/>
                    </a:lnTo>
                    <a:lnTo>
                      <a:pt x="448" y="466"/>
                    </a:lnTo>
                    <a:close/>
                    <a:moveTo>
                      <a:pt x="434" y="481"/>
                    </a:moveTo>
                    <a:lnTo>
                      <a:pt x="383" y="430"/>
                    </a:lnTo>
                    <a:lnTo>
                      <a:pt x="398" y="415"/>
                    </a:lnTo>
                    <a:lnTo>
                      <a:pt x="448" y="466"/>
                    </a:lnTo>
                    <a:lnTo>
                      <a:pt x="434" y="481"/>
                    </a:lnTo>
                    <a:close/>
                    <a:moveTo>
                      <a:pt x="397" y="415"/>
                    </a:moveTo>
                    <a:lnTo>
                      <a:pt x="398" y="415"/>
                    </a:lnTo>
                    <a:lnTo>
                      <a:pt x="390" y="422"/>
                    </a:lnTo>
                    <a:lnTo>
                      <a:pt x="397" y="415"/>
                    </a:lnTo>
                    <a:close/>
                    <a:moveTo>
                      <a:pt x="384" y="430"/>
                    </a:moveTo>
                    <a:lnTo>
                      <a:pt x="336" y="385"/>
                    </a:lnTo>
                    <a:lnTo>
                      <a:pt x="349" y="371"/>
                    </a:lnTo>
                    <a:lnTo>
                      <a:pt x="397" y="415"/>
                    </a:lnTo>
                    <a:lnTo>
                      <a:pt x="384" y="430"/>
                    </a:lnTo>
                    <a:close/>
                    <a:moveTo>
                      <a:pt x="336" y="385"/>
                    </a:moveTo>
                    <a:lnTo>
                      <a:pt x="336" y="385"/>
                    </a:lnTo>
                    <a:lnTo>
                      <a:pt x="343" y="378"/>
                    </a:lnTo>
                    <a:lnTo>
                      <a:pt x="336" y="385"/>
                    </a:lnTo>
                    <a:close/>
                    <a:moveTo>
                      <a:pt x="336" y="385"/>
                    </a:moveTo>
                    <a:lnTo>
                      <a:pt x="289" y="337"/>
                    </a:lnTo>
                    <a:lnTo>
                      <a:pt x="302" y="324"/>
                    </a:lnTo>
                    <a:lnTo>
                      <a:pt x="349" y="371"/>
                    </a:lnTo>
                    <a:lnTo>
                      <a:pt x="336" y="385"/>
                    </a:lnTo>
                    <a:close/>
                    <a:moveTo>
                      <a:pt x="302" y="324"/>
                    </a:moveTo>
                    <a:lnTo>
                      <a:pt x="302" y="324"/>
                    </a:lnTo>
                    <a:lnTo>
                      <a:pt x="295" y="331"/>
                    </a:lnTo>
                    <a:lnTo>
                      <a:pt x="302" y="324"/>
                    </a:lnTo>
                    <a:close/>
                    <a:moveTo>
                      <a:pt x="289" y="337"/>
                    </a:moveTo>
                    <a:lnTo>
                      <a:pt x="244" y="296"/>
                    </a:lnTo>
                    <a:lnTo>
                      <a:pt x="258" y="282"/>
                    </a:lnTo>
                    <a:lnTo>
                      <a:pt x="302" y="324"/>
                    </a:lnTo>
                    <a:lnTo>
                      <a:pt x="289" y="337"/>
                    </a:lnTo>
                    <a:close/>
                    <a:moveTo>
                      <a:pt x="257" y="282"/>
                    </a:moveTo>
                    <a:lnTo>
                      <a:pt x="257" y="282"/>
                    </a:lnTo>
                    <a:lnTo>
                      <a:pt x="258" y="282"/>
                    </a:lnTo>
                    <a:lnTo>
                      <a:pt x="251" y="289"/>
                    </a:lnTo>
                    <a:lnTo>
                      <a:pt x="257" y="282"/>
                    </a:lnTo>
                    <a:close/>
                    <a:moveTo>
                      <a:pt x="244" y="296"/>
                    </a:moveTo>
                    <a:lnTo>
                      <a:pt x="200" y="258"/>
                    </a:lnTo>
                    <a:lnTo>
                      <a:pt x="212" y="243"/>
                    </a:lnTo>
                    <a:lnTo>
                      <a:pt x="257" y="282"/>
                    </a:lnTo>
                    <a:lnTo>
                      <a:pt x="244" y="296"/>
                    </a:lnTo>
                    <a:close/>
                    <a:moveTo>
                      <a:pt x="212" y="243"/>
                    </a:moveTo>
                    <a:lnTo>
                      <a:pt x="211" y="243"/>
                    </a:lnTo>
                    <a:lnTo>
                      <a:pt x="212" y="243"/>
                    </a:lnTo>
                    <a:lnTo>
                      <a:pt x="206" y="251"/>
                    </a:lnTo>
                    <a:lnTo>
                      <a:pt x="212" y="243"/>
                    </a:lnTo>
                    <a:close/>
                    <a:moveTo>
                      <a:pt x="200" y="258"/>
                    </a:moveTo>
                    <a:lnTo>
                      <a:pt x="158" y="224"/>
                    </a:lnTo>
                    <a:lnTo>
                      <a:pt x="171" y="208"/>
                    </a:lnTo>
                    <a:lnTo>
                      <a:pt x="212" y="243"/>
                    </a:lnTo>
                    <a:lnTo>
                      <a:pt x="200" y="258"/>
                    </a:lnTo>
                    <a:close/>
                    <a:moveTo>
                      <a:pt x="171" y="208"/>
                    </a:moveTo>
                    <a:lnTo>
                      <a:pt x="171" y="208"/>
                    </a:lnTo>
                    <a:lnTo>
                      <a:pt x="165" y="216"/>
                    </a:lnTo>
                    <a:lnTo>
                      <a:pt x="171" y="208"/>
                    </a:lnTo>
                    <a:close/>
                    <a:moveTo>
                      <a:pt x="158" y="224"/>
                    </a:moveTo>
                    <a:lnTo>
                      <a:pt x="121" y="192"/>
                    </a:lnTo>
                    <a:lnTo>
                      <a:pt x="133" y="177"/>
                    </a:lnTo>
                    <a:lnTo>
                      <a:pt x="171" y="208"/>
                    </a:lnTo>
                    <a:lnTo>
                      <a:pt x="158" y="224"/>
                    </a:lnTo>
                    <a:close/>
                    <a:moveTo>
                      <a:pt x="132" y="176"/>
                    </a:moveTo>
                    <a:lnTo>
                      <a:pt x="132" y="176"/>
                    </a:lnTo>
                    <a:lnTo>
                      <a:pt x="133" y="177"/>
                    </a:lnTo>
                    <a:lnTo>
                      <a:pt x="126" y="184"/>
                    </a:lnTo>
                    <a:lnTo>
                      <a:pt x="132" y="176"/>
                    </a:lnTo>
                    <a:close/>
                    <a:moveTo>
                      <a:pt x="121" y="192"/>
                    </a:moveTo>
                    <a:lnTo>
                      <a:pt x="86" y="166"/>
                    </a:lnTo>
                    <a:lnTo>
                      <a:pt x="98" y="151"/>
                    </a:lnTo>
                    <a:lnTo>
                      <a:pt x="132" y="176"/>
                    </a:lnTo>
                    <a:lnTo>
                      <a:pt x="121" y="192"/>
                    </a:lnTo>
                    <a:close/>
                    <a:moveTo>
                      <a:pt x="86" y="166"/>
                    </a:moveTo>
                    <a:lnTo>
                      <a:pt x="86" y="166"/>
                    </a:lnTo>
                    <a:lnTo>
                      <a:pt x="92" y="159"/>
                    </a:lnTo>
                    <a:lnTo>
                      <a:pt x="86" y="166"/>
                    </a:lnTo>
                    <a:close/>
                    <a:moveTo>
                      <a:pt x="86" y="166"/>
                    </a:moveTo>
                    <a:lnTo>
                      <a:pt x="57" y="144"/>
                    </a:lnTo>
                    <a:lnTo>
                      <a:pt x="69" y="129"/>
                    </a:lnTo>
                    <a:lnTo>
                      <a:pt x="98" y="151"/>
                    </a:lnTo>
                    <a:lnTo>
                      <a:pt x="86" y="166"/>
                    </a:lnTo>
                    <a:close/>
                    <a:moveTo>
                      <a:pt x="57" y="144"/>
                    </a:moveTo>
                    <a:lnTo>
                      <a:pt x="57" y="144"/>
                    </a:lnTo>
                    <a:lnTo>
                      <a:pt x="56" y="143"/>
                    </a:lnTo>
                    <a:lnTo>
                      <a:pt x="64" y="136"/>
                    </a:lnTo>
                    <a:lnTo>
                      <a:pt x="57" y="144"/>
                    </a:lnTo>
                    <a:close/>
                    <a:moveTo>
                      <a:pt x="56" y="143"/>
                    </a:moveTo>
                    <a:lnTo>
                      <a:pt x="34" y="121"/>
                    </a:lnTo>
                    <a:lnTo>
                      <a:pt x="47" y="108"/>
                    </a:lnTo>
                    <a:lnTo>
                      <a:pt x="70" y="130"/>
                    </a:lnTo>
                    <a:lnTo>
                      <a:pt x="56" y="143"/>
                    </a:lnTo>
                    <a:close/>
                    <a:moveTo>
                      <a:pt x="34" y="121"/>
                    </a:moveTo>
                    <a:lnTo>
                      <a:pt x="34" y="121"/>
                    </a:lnTo>
                    <a:lnTo>
                      <a:pt x="34" y="120"/>
                    </a:lnTo>
                    <a:lnTo>
                      <a:pt x="40" y="114"/>
                    </a:lnTo>
                    <a:lnTo>
                      <a:pt x="34" y="121"/>
                    </a:lnTo>
                    <a:close/>
                    <a:moveTo>
                      <a:pt x="34" y="120"/>
                    </a:moveTo>
                    <a:lnTo>
                      <a:pt x="17" y="101"/>
                    </a:lnTo>
                    <a:lnTo>
                      <a:pt x="33" y="89"/>
                    </a:lnTo>
                    <a:lnTo>
                      <a:pt x="48" y="108"/>
                    </a:lnTo>
                    <a:lnTo>
                      <a:pt x="34" y="120"/>
                    </a:lnTo>
                    <a:close/>
                    <a:moveTo>
                      <a:pt x="17" y="101"/>
                    </a:moveTo>
                    <a:lnTo>
                      <a:pt x="17" y="100"/>
                    </a:lnTo>
                    <a:lnTo>
                      <a:pt x="16" y="99"/>
                    </a:lnTo>
                    <a:lnTo>
                      <a:pt x="25" y="96"/>
                    </a:lnTo>
                    <a:lnTo>
                      <a:pt x="17" y="101"/>
                    </a:lnTo>
                    <a:close/>
                    <a:moveTo>
                      <a:pt x="16" y="99"/>
                    </a:moveTo>
                    <a:lnTo>
                      <a:pt x="7" y="80"/>
                    </a:lnTo>
                    <a:lnTo>
                      <a:pt x="24" y="71"/>
                    </a:lnTo>
                    <a:lnTo>
                      <a:pt x="34" y="91"/>
                    </a:lnTo>
                    <a:lnTo>
                      <a:pt x="16" y="99"/>
                    </a:lnTo>
                    <a:close/>
                    <a:moveTo>
                      <a:pt x="7" y="80"/>
                    </a:moveTo>
                    <a:lnTo>
                      <a:pt x="7" y="80"/>
                    </a:lnTo>
                    <a:lnTo>
                      <a:pt x="6" y="79"/>
                    </a:lnTo>
                    <a:lnTo>
                      <a:pt x="15" y="76"/>
                    </a:lnTo>
                    <a:lnTo>
                      <a:pt x="7" y="80"/>
                    </a:lnTo>
                    <a:close/>
                    <a:moveTo>
                      <a:pt x="6" y="79"/>
                    </a:moveTo>
                    <a:lnTo>
                      <a:pt x="1" y="64"/>
                    </a:lnTo>
                    <a:lnTo>
                      <a:pt x="18" y="57"/>
                    </a:lnTo>
                    <a:lnTo>
                      <a:pt x="24" y="73"/>
                    </a:lnTo>
                    <a:lnTo>
                      <a:pt x="6" y="79"/>
                    </a:lnTo>
                    <a:close/>
                    <a:moveTo>
                      <a:pt x="1" y="64"/>
                    </a:moveTo>
                    <a:lnTo>
                      <a:pt x="0" y="60"/>
                    </a:lnTo>
                    <a:lnTo>
                      <a:pt x="0" y="58"/>
                    </a:lnTo>
                    <a:lnTo>
                      <a:pt x="10" y="60"/>
                    </a:lnTo>
                    <a:lnTo>
                      <a:pt x="1" y="64"/>
                    </a:lnTo>
                    <a:close/>
                    <a:moveTo>
                      <a:pt x="0" y="58"/>
                    </a:moveTo>
                    <a:lnTo>
                      <a:pt x="3" y="45"/>
                    </a:lnTo>
                    <a:lnTo>
                      <a:pt x="22" y="49"/>
                    </a:lnTo>
                    <a:lnTo>
                      <a:pt x="18" y="63"/>
                    </a:lnTo>
                    <a:lnTo>
                      <a:pt x="0" y="58"/>
                    </a:lnTo>
                    <a:close/>
                    <a:moveTo>
                      <a:pt x="3" y="45"/>
                    </a:moveTo>
                    <a:lnTo>
                      <a:pt x="3" y="44"/>
                    </a:lnTo>
                    <a:lnTo>
                      <a:pt x="4" y="43"/>
                    </a:lnTo>
                    <a:lnTo>
                      <a:pt x="12" y="47"/>
                    </a:lnTo>
                    <a:lnTo>
                      <a:pt x="3" y="45"/>
                    </a:lnTo>
                    <a:close/>
                    <a:moveTo>
                      <a:pt x="4" y="43"/>
                    </a:moveTo>
                    <a:lnTo>
                      <a:pt x="10" y="31"/>
                    </a:lnTo>
                    <a:lnTo>
                      <a:pt x="27" y="39"/>
                    </a:lnTo>
                    <a:lnTo>
                      <a:pt x="21" y="52"/>
                    </a:lnTo>
                    <a:lnTo>
                      <a:pt x="4" y="43"/>
                    </a:lnTo>
                    <a:close/>
                    <a:moveTo>
                      <a:pt x="10" y="31"/>
                    </a:moveTo>
                    <a:lnTo>
                      <a:pt x="11" y="30"/>
                    </a:lnTo>
                    <a:lnTo>
                      <a:pt x="18" y="35"/>
                    </a:lnTo>
                    <a:lnTo>
                      <a:pt x="10" y="31"/>
                    </a:lnTo>
                    <a:close/>
                    <a:moveTo>
                      <a:pt x="11" y="30"/>
                    </a:moveTo>
                    <a:lnTo>
                      <a:pt x="21" y="16"/>
                    </a:lnTo>
                    <a:lnTo>
                      <a:pt x="36" y="27"/>
                    </a:lnTo>
                    <a:lnTo>
                      <a:pt x="26" y="41"/>
                    </a:lnTo>
                    <a:lnTo>
                      <a:pt x="11" y="30"/>
                    </a:lnTo>
                    <a:close/>
                    <a:moveTo>
                      <a:pt x="21" y="16"/>
                    </a:moveTo>
                    <a:lnTo>
                      <a:pt x="22" y="14"/>
                    </a:lnTo>
                    <a:lnTo>
                      <a:pt x="24" y="14"/>
                    </a:lnTo>
                    <a:lnTo>
                      <a:pt x="28" y="22"/>
                    </a:lnTo>
                    <a:lnTo>
                      <a:pt x="21" y="16"/>
                    </a:lnTo>
                    <a:close/>
                    <a:moveTo>
                      <a:pt x="24" y="14"/>
                    </a:moveTo>
                    <a:lnTo>
                      <a:pt x="37" y="7"/>
                    </a:lnTo>
                    <a:lnTo>
                      <a:pt x="45" y="24"/>
                    </a:lnTo>
                    <a:lnTo>
                      <a:pt x="33" y="31"/>
                    </a:lnTo>
                    <a:lnTo>
                      <a:pt x="24" y="14"/>
                    </a:lnTo>
                    <a:close/>
                    <a:moveTo>
                      <a:pt x="37" y="7"/>
                    </a:moveTo>
                    <a:lnTo>
                      <a:pt x="37" y="6"/>
                    </a:lnTo>
                    <a:lnTo>
                      <a:pt x="38" y="6"/>
                    </a:lnTo>
                    <a:lnTo>
                      <a:pt x="40" y="15"/>
                    </a:lnTo>
                    <a:lnTo>
                      <a:pt x="37" y="7"/>
                    </a:lnTo>
                    <a:close/>
                    <a:moveTo>
                      <a:pt x="38" y="6"/>
                    </a:moveTo>
                    <a:lnTo>
                      <a:pt x="57" y="1"/>
                    </a:lnTo>
                    <a:lnTo>
                      <a:pt x="63" y="19"/>
                    </a:lnTo>
                    <a:lnTo>
                      <a:pt x="44" y="25"/>
                    </a:lnTo>
                    <a:lnTo>
                      <a:pt x="38"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44" name="Freeform 1536">
                <a:extLst>
                  <a:ext uri="{FF2B5EF4-FFF2-40B4-BE49-F238E27FC236}">
                    <a16:creationId xmlns:a16="http://schemas.microsoft.com/office/drawing/2014/main" id="{878FB6AF-8C96-4749-A3E4-CCE0B96AFF0D}"/>
                  </a:ext>
                </a:extLst>
              </p:cNvPr>
              <p:cNvSpPr>
                <a:spLocks/>
              </p:cNvSpPr>
              <p:nvPr/>
            </p:nvSpPr>
            <p:spPr bwMode="auto">
              <a:xfrm>
                <a:off x="2938" y="1594"/>
                <a:ext cx="91" cy="101"/>
              </a:xfrm>
              <a:custGeom>
                <a:avLst/>
                <a:gdLst>
                  <a:gd name="T0" fmla="*/ 4 w 362"/>
                  <a:gd name="T1" fmla="*/ 2 h 407"/>
                  <a:gd name="T2" fmla="*/ 11 w 362"/>
                  <a:gd name="T3" fmla="*/ 0 h 407"/>
                  <a:gd name="T4" fmla="*/ 18 w 362"/>
                  <a:gd name="T5" fmla="*/ 1 h 407"/>
                  <a:gd name="T6" fmla="*/ 25 w 362"/>
                  <a:gd name="T7" fmla="*/ 3 h 407"/>
                  <a:gd name="T8" fmla="*/ 32 w 362"/>
                  <a:gd name="T9" fmla="*/ 8 h 407"/>
                  <a:gd name="T10" fmla="*/ 39 w 362"/>
                  <a:gd name="T11" fmla="*/ 13 h 407"/>
                  <a:gd name="T12" fmla="*/ 46 w 362"/>
                  <a:gd name="T13" fmla="*/ 18 h 407"/>
                  <a:gd name="T14" fmla="*/ 52 w 362"/>
                  <a:gd name="T15" fmla="*/ 25 h 407"/>
                  <a:gd name="T16" fmla="*/ 58 w 362"/>
                  <a:gd name="T17" fmla="*/ 30 h 407"/>
                  <a:gd name="T18" fmla="*/ 62 w 362"/>
                  <a:gd name="T19" fmla="*/ 35 h 407"/>
                  <a:gd name="T20" fmla="*/ 66 w 362"/>
                  <a:gd name="T21" fmla="*/ 40 h 407"/>
                  <a:gd name="T22" fmla="*/ 77 w 362"/>
                  <a:gd name="T23" fmla="*/ 54 h 407"/>
                  <a:gd name="T24" fmla="*/ 84 w 362"/>
                  <a:gd name="T25" fmla="*/ 66 h 407"/>
                  <a:gd name="T26" fmla="*/ 88 w 362"/>
                  <a:gd name="T27" fmla="*/ 77 h 407"/>
                  <a:gd name="T28" fmla="*/ 91 w 362"/>
                  <a:gd name="T29" fmla="*/ 85 h 407"/>
                  <a:gd name="T30" fmla="*/ 91 w 362"/>
                  <a:gd name="T31" fmla="*/ 93 h 407"/>
                  <a:gd name="T32" fmla="*/ 88 w 362"/>
                  <a:gd name="T33" fmla="*/ 98 h 407"/>
                  <a:gd name="T34" fmla="*/ 85 w 362"/>
                  <a:gd name="T35" fmla="*/ 100 h 407"/>
                  <a:gd name="T36" fmla="*/ 80 w 362"/>
                  <a:gd name="T37" fmla="*/ 101 h 407"/>
                  <a:gd name="T38" fmla="*/ 74 w 362"/>
                  <a:gd name="T39" fmla="*/ 99 h 407"/>
                  <a:gd name="T40" fmla="*/ 67 w 362"/>
                  <a:gd name="T41" fmla="*/ 93 h 407"/>
                  <a:gd name="T42" fmla="*/ 56 w 362"/>
                  <a:gd name="T43" fmla="*/ 81 h 407"/>
                  <a:gd name="T44" fmla="*/ 44 w 362"/>
                  <a:gd name="T45" fmla="*/ 69 h 407"/>
                  <a:gd name="T46" fmla="*/ 33 w 362"/>
                  <a:gd name="T47" fmla="*/ 58 h 407"/>
                  <a:gd name="T48" fmla="*/ 22 w 362"/>
                  <a:gd name="T49" fmla="*/ 46 h 407"/>
                  <a:gd name="T50" fmla="*/ 14 w 362"/>
                  <a:gd name="T51" fmla="*/ 35 h 407"/>
                  <a:gd name="T52" fmla="*/ 7 w 362"/>
                  <a:gd name="T53" fmla="*/ 26 h 407"/>
                  <a:gd name="T54" fmla="*/ 2 w 362"/>
                  <a:gd name="T55" fmla="*/ 17 h 407"/>
                  <a:gd name="T56" fmla="*/ 0 w 362"/>
                  <a:gd name="T57" fmla="*/ 10 h 407"/>
                  <a:gd name="T58" fmla="*/ 0 w 362"/>
                  <a:gd name="T59" fmla="*/ 5 h 407"/>
                  <a:gd name="T60" fmla="*/ 4 w 362"/>
                  <a:gd name="T61" fmla="*/ 2 h 40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62"/>
                  <a:gd name="T94" fmla="*/ 0 h 407"/>
                  <a:gd name="T95" fmla="*/ 362 w 362"/>
                  <a:gd name="T96" fmla="*/ 407 h 407"/>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62" h="407">
                    <a:moveTo>
                      <a:pt x="16" y="7"/>
                    </a:moveTo>
                    <a:lnTo>
                      <a:pt x="45" y="0"/>
                    </a:lnTo>
                    <a:lnTo>
                      <a:pt x="73" y="3"/>
                    </a:lnTo>
                    <a:lnTo>
                      <a:pt x="101" y="13"/>
                    </a:lnTo>
                    <a:lnTo>
                      <a:pt x="127" y="32"/>
                    </a:lnTo>
                    <a:lnTo>
                      <a:pt x="156" y="51"/>
                    </a:lnTo>
                    <a:lnTo>
                      <a:pt x="181" y="74"/>
                    </a:lnTo>
                    <a:lnTo>
                      <a:pt x="207" y="99"/>
                    </a:lnTo>
                    <a:lnTo>
                      <a:pt x="229" y="121"/>
                    </a:lnTo>
                    <a:lnTo>
                      <a:pt x="248" y="143"/>
                    </a:lnTo>
                    <a:lnTo>
                      <a:pt x="264" y="162"/>
                    </a:lnTo>
                    <a:lnTo>
                      <a:pt x="305" y="216"/>
                    </a:lnTo>
                    <a:lnTo>
                      <a:pt x="334" y="265"/>
                    </a:lnTo>
                    <a:lnTo>
                      <a:pt x="352" y="309"/>
                    </a:lnTo>
                    <a:lnTo>
                      <a:pt x="362" y="344"/>
                    </a:lnTo>
                    <a:lnTo>
                      <a:pt x="362" y="373"/>
                    </a:lnTo>
                    <a:lnTo>
                      <a:pt x="352" y="395"/>
                    </a:lnTo>
                    <a:lnTo>
                      <a:pt x="340" y="404"/>
                    </a:lnTo>
                    <a:lnTo>
                      <a:pt x="318" y="407"/>
                    </a:lnTo>
                    <a:lnTo>
                      <a:pt x="295" y="398"/>
                    </a:lnTo>
                    <a:lnTo>
                      <a:pt x="266" y="375"/>
                    </a:lnTo>
                    <a:lnTo>
                      <a:pt x="222" y="328"/>
                    </a:lnTo>
                    <a:lnTo>
                      <a:pt x="175" y="280"/>
                    </a:lnTo>
                    <a:lnTo>
                      <a:pt x="130" y="233"/>
                    </a:lnTo>
                    <a:lnTo>
                      <a:pt x="89" y="184"/>
                    </a:lnTo>
                    <a:lnTo>
                      <a:pt x="54" y="143"/>
                    </a:lnTo>
                    <a:lnTo>
                      <a:pt x="28" y="103"/>
                    </a:lnTo>
                    <a:lnTo>
                      <a:pt x="9" y="67"/>
                    </a:lnTo>
                    <a:lnTo>
                      <a:pt x="0" y="39"/>
                    </a:lnTo>
                    <a:lnTo>
                      <a:pt x="0" y="20"/>
                    </a:lnTo>
                    <a:lnTo>
                      <a:pt x="16" y="7"/>
                    </a:lnTo>
                    <a:close/>
                  </a:path>
                </a:pathLst>
              </a:custGeom>
              <a:solidFill>
                <a:srgbClr val="DF3F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45" name="Freeform 1537">
                <a:extLst>
                  <a:ext uri="{FF2B5EF4-FFF2-40B4-BE49-F238E27FC236}">
                    <a16:creationId xmlns:a16="http://schemas.microsoft.com/office/drawing/2014/main" id="{673EBDCB-FCE3-4BD3-87E2-879F877E629D}"/>
                  </a:ext>
                </a:extLst>
              </p:cNvPr>
              <p:cNvSpPr>
                <a:spLocks noEditPoints="1"/>
              </p:cNvSpPr>
              <p:nvPr/>
            </p:nvSpPr>
            <p:spPr bwMode="auto">
              <a:xfrm>
                <a:off x="2936" y="1591"/>
                <a:ext cx="96" cy="107"/>
              </a:xfrm>
              <a:custGeom>
                <a:avLst/>
                <a:gdLst>
                  <a:gd name="T0" fmla="*/ 6 w 381"/>
                  <a:gd name="T1" fmla="*/ 2 h 426"/>
                  <a:gd name="T2" fmla="*/ 13 w 381"/>
                  <a:gd name="T3" fmla="*/ 0 h 426"/>
                  <a:gd name="T4" fmla="*/ 14 w 381"/>
                  <a:gd name="T5" fmla="*/ 0 h 426"/>
                  <a:gd name="T6" fmla="*/ 21 w 381"/>
                  <a:gd name="T7" fmla="*/ 1 h 426"/>
                  <a:gd name="T8" fmla="*/ 21 w 381"/>
                  <a:gd name="T9" fmla="*/ 1 h 426"/>
                  <a:gd name="T10" fmla="*/ 28 w 381"/>
                  <a:gd name="T11" fmla="*/ 3 h 426"/>
                  <a:gd name="T12" fmla="*/ 29 w 381"/>
                  <a:gd name="T13" fmla="*/ 4 h 426"/>
                  <a:gd name="T14" fmla="*/ 33 w 381"/>
                  <a:gd name="T15" fmla="*/ 12 h 426"/>
                  <a:gd name="T16" fmla="*/ 36 w 381"/>
                  <a:gd name="T17" fmla="*/ 8 h 426"/>
                  <a:gd name="T18" fmla="*/ 43 w 381"/>
                  <a:gd name="T19" fmla="*/ 13 h 426"/>
                  <a:gd name="T20" fmla="*/ 43 w 381"/>
                  <a:gd name="T21" fmla="*/ 13 h 426"/>
                  <a:gd name="T22" fmla="*/ 49 w 381"/>
                  <a:gd name="T23" fmla="*/ 19 h 426"/>
                  <a:gd name="T24" fmla="*/ 50 w 381"/>
                  <a:gd name="T25" fmla="*/ 19 h 426"/>
                  <a:gd name="T26" fmla="*/ 53 w 381"/>
                  <a:gd name="T27" fmla="*/ 29 h 426"/>
                  <a:gd name="T28" fmla="*/ 56 w 381"/>
                  <a:gd name="T29" fmla="*/ 26 h 426"/>
                  <a:gd name="T30" fmla="*/ 61 w 381"/>
                  <a:gd name="T31" fmla="*/ 31 h 426"/>
                  <a:gd name="T32" fmla="*/ 61 w 381"/>
                  <a:gd name="T33" fmla="*/ 31 h 426"/>
                  <a:gd name="T34" fmla="*/ 67 w 381"/>
                  <a:gd name="T35" fmla="*/ 37 h 426"/>
                  <a:gd name="T36" fmla="*/ 67 w 381"/>
                  <a:gd name="T37" fmla="*/ 37 h 426"/>
                  <a:gd name="T38" fmla="*/ 71 w 381"/>
                  <a:gd name="T39" fmla="*/ 42 h 426"/>
                  <a:gd name="T40" fmla="*/ 71 w 381"/>
                  <a:gd name="T41" fmla="*/ 42 h 426"/>
                  <a:gd name="T42" fmla="*/ 81 w 381"/>
                  <a:gd name="T43" fmla="*/ 55 h 426"/>
                  <a:gd name="T44" fmla="*/ 81 w 381"/>
                  <a:gd name="T45" fmla="*/ 56 h 426"/>
                  <a:gd name="T46" fmla="*/ 88 w 381"/>
                  <a:gd name="T47" fmla="*/ 67 h 426"/>
                  <a:gd name="T48" fmla="*/ 88 w 381"/>
                  <a:gd name="T49" fmla="*/ 68 h 426"/>
                  <a:gd name="T50" fmla="*/ 93 w 381"/>
                  <a:gd name="T51" fmla="*/ 79 h 426"/>
                  <a:gd name="T52" fmla="*/ 93 w 381"/>
                  <a:gd name="T53" fmla="*/ 79 h 426"/>
                  <a:gd name="T54" fmla="*/ 96 w 381"/>
                  <a:gd name="T55" fmla="*/ 88 h 426"/>
                  <a:gd name="T56" fmla="*/ 96 w 381"/>
                  <a:gd name="T57" fmla="*/ 89 h 426"/>
                  <a:gd name="T58" fmla="*/ 96 w 381"/>
                  <a:gd name="T59" fmla="*/ 96 h 426"/>
                  <a:gd name="T60" fmla="*/ 96 w 381"/>
                  <a:gd name="T61" fmla="*/ 97 h 426"/>
                  <a:gd name="T62" fmla="*/ 93 w 381"/>
                  <a:gd name="T63" fmla="*/ 102 h 426"/>
                  <a:gd name="T64" fmla="*/ 92 w 381"/>
                  <a:gd name="T65" fmla="*/ 103 h 426"/>
                  <a:gd name="T66" fmla="*/ 89 w 381"/>
                  <a:gd name="T67" fmla="*/ 105 h 426"/>
                  <a:gd name="T68" fmla="*/ 88 w 381"/>
                  <a:gd name="T69" fmla="*/ 106 h 426"/>
                  <a:gd name="T70" fmla="*/ 83 w 381"/>
                  <a:gd name="T71" fmla="*/ 107 h 426"/>
                  <a:gd name="T72" fmla="*/ 81 w 381"/>
                  <a:gd name="T73" fmla="*/ 107 h 426"/>
                  <a:gd name="T74" fmla="*/ 76 w 381"/>
                  <a:gd name="T75" fmla="*/ 104 h 426"/>
                  <a:gd name="T76" fmla="*/ 75 w 381"/>
                  <a:gd name="T77" fmla="*/ 104 h 426"/>
                  <a:gd name="T78" fmla="*/ 68 w 381"/>
                  <a:gd name="T79" fmla="*/ 98 h 426"/>
                  <a:gd name="T80" fmla="*/ 68 w 381"/>
                  <a:gd name="T81" fmla="*/ 98 h 426"/>
                  <a:gd name="T82" fmla="*/ 60 w 381"/>
                  <a:gd name="T83" fmla="*/ 83 h 426"/>
                  <a:gd name="T84" fmla="*/ 57 w 381"/>
                  <a:gd name="T85" fmla="*/ 86 h 426"/>
                  <a:gd name="T86" fmla="*/ 45 w 381"/>
                  <a:gd name="T87" fmla="*/ 74 h 426"/>
                  <a:gd name="T88" fmla="*/ 44 w 381"/>
                  <a:gd name="T89" fmla="*/ 74 h 426"/>
                  <a:gd name="T90" fmla="*/ 33 w 381"/>
                  <a:gd name="T91" fmla="*/ 62 h 426"/>
                  <a:gd name="T92" fmla="*/ 33 w 381"/>
                  <a:gd name="T93" fmla="*/ 62 h 426"/>
                  <a:gd name="T94" fmla="*/ 23 w 381"/>
                  <a:gd name="T95" fmla="*/ 50 h 426"/>
                  <a:gd name="T96" fmla="*/ 23 w 381"/>
                  <a:gd name="T97" fmla="*/ 50 h 426"/>
                  <a:gd name="T98" fmla="*/ 14 w 381"/>
                  <a:gd name="T99" fmla="*/ 40 h 426"/>
                  <a:gd name="T100" fmla="*/ 14 w 381"/>
                  <a:gd name="T101" fmla="*/ 40 h 426"/>
                  <a:gd name="T102" fmla="*/ 7 w 381"/>
                  <a:gd name="T103" fmla="*/ 29 h 426"/>
                  <a:gd name="T104" fmla="*/ 7 w 381"/>
                  <a:gd name="T105" fmla="*/ 29 h 426"/>
                  <a:gd name="T106" fmla="*/ 3 w 381"/>
                  <a:gd name="T107" fmla="*/ 20 h 426"/>
                  <a:gd name="T108" fmla="*/ 3 w 381"/>
                  <a:gd name="T109" fmla="*/ 20 h 426"/>
                  <a:gd name="T110" fmla="*/ 0 w 381"/>
                  <a:gd name="T111" fmla="*/ 13 h 426"/>
                  <a:gd name="T112" fmla="*/ 0 w 381"/>
                  <a:gd name="T113" fmla="*/ 12 h 426"/>
                  <a:gd name="T114" fmla="*/ 0 w 381"/>
                  <a:gd name="T115" fmla="*/ 7 h 426"/>
                  <a:gd name="T116" fmla="*/ 1 w 381"/>
                  <a:gd name="T117" fmla="*/ 5 h 42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81"/>
                  <a:gd name="T178" fmla="*/ 0 h 426"/>
                  <a:gd name="T179" fmla="*/ 381 w 381"/>
                  <a:gd name="T180" fmla="*/ 426 h 42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81" h="426">
                    <a:moveTo>
                      <a:pt x="23" y="7"/>
                    </a:moveTo>
                    <a:lnTo>
                      <a:pt x="52" y="0"/>
                    </a:lnTo>
                    <a:lnTo>
                      <a:pt x="55" y="19"/>
                    </a:lnTo>
                    <a:lnTo>
                      <a:pt x="27" y="24"/>
                    </a:lnTo>
                    <a:lnTo>
                      <a:pt x="23" y="7"/>
                    </a:lnTo>
                    <a:close/>
                    <a:moveTo>
                      <a:pt x="52" y="0"/>
                    </a:moveTo>
                    <a:lnTo>
                      <a:pt x="53" y="0"/>
                    </a:lnTo>
                    <a:lnTo>
                      <a:pt x="55" y="0"/>
                    </a:lnTo>
                    <a:lnTo>
                      <a:pt x="54" y="9"/>
                    </a:lnTo>
                    <a:lnTo>
                      <a:pt x="52" y="0"/>
                    </a:lnTo>
                    <a:close/>
                    <a:moveTo>
                      <a:pt x="55" y="0"/>
                    </a:moveTo>
                    <a:lnTo>
                      <a:pt x="82" y="4"/>
                    </a:lnTo>
                    <a:lnTo>
                      <a:pt x="81" y="22"/>
                    </a:lnTo>
                    <a:lnTo>
                      <a:pt x="53" y="19"/>
                    </a:lnTo>
                    <a:lnTo>
                      <a:pt x="55" y="0"/>
                    </a:lnTo>
                    <a:close/>
                    <a:moveTo>
                      <a:pt x="82" y="4"/>
                    </a:moveTo>
                    <a:lnTo>
                      <a:pt x="83" y="4"/>
                    </a:lnTo>
                    <a:lnTo>
                      <a:pt x="85" y="4"/>
                    </a:lnTo>
                    <a:lnTo>
                      <a:pt x="82" y="12"/>
                    </a:lnTo>
                    <a:lnTo>
                      <a:pt x="82" y="4"/>
                    </a:lnTo>
                    <a:close/>
                    <a:moveTo>
                      <a:pt x="85" y="4"/>
                    </a:moveTo>
                    <a:lnTo>
                      <a:pt x="113" y="13"/>
                    </a:lnTo>
                    <a:lnTo>
                      <a:pt x="108" y="31"/>
                    </a:lnTo>
                    <a:lnTo>
                      <a:pt x="79" y="21"/>
                    </a:lnTo>
                    <a:lnTo>
                      <a:pt x="85" y="4"/>
                    </a:lnTo>
                    <a:close/>
                    <a:moveTo>
                      <a:pt x="113" y="13"/>
                    </a:moveTo>
                    <a:lnTo>
                      <a:pt x="114" y="13"/>
                    </a:lnTo>
                    <a:lnTo>
                      <a:pt x="117" y="15"/>
                    </a:lnTo>
                    <a:lnTo>
                      <a:pt x="110" y="22"/>
                    </a:lnTo>
                    <a:lnTo>
                      <a:pt x="113" y="13"/>
                    </a:lnTo>
                    <a:close/>
                    <a:moveTo>
                      <a:pt x="117" y="15"/>
                    </a:moveTo>
                    <a:lnTo>
                      <a:pt x="142" y="33"/>
                    </a:lnTo>
                    <a:lnTo>
                      <a:pt x="130" y="49"/>
                    </a:lnTo>
                    <a:lnTo>
                      <a:pt x="104" y="30"/>
                    </a:lnTo>
                    <a:lnTo>
                      <a:pt x="117" y="15"/>
                    </a:lnTo>
                    <a:close/>
                    <a:moveTo>
                      <a:pt x="131" y="49"/>
                    </a:moveTo>
                    <a:lnTo>
                      <a:pt x="131" y="49"/>
                    </a:lnTo>
                    <a:lnTo>
                      <a:pt x="130" y="49"/>
                    </a:lnTo>
                    <a:lnTo>
                      <a:pt x="136" y="41"/>
                    </a:lnTo>
                    <a:lnTo>
                      <a:pt x="131" y="49"/>
                    </a:lnTo>
                    <a:close/>
                    <a:moveTo>
                      <a:pt x="141" y="33"/>
                    </a:moveTo>
                    <a:lnTo>
                      <a:pt x="169" y="52"/>
                    </a:lnTo>
                    <a:lnTo>
                      <a:pt x="160" y="69"/>
                    </a:lnTo>
                    <a:lnTo>
                      <a:pt x="131" y="49"/>
                    </a:lnTo>
                    <a:lnTo>
                      <a:pt x="141" y="33"/>
                    </a:lnTo>
                    <a:close/>
                    <a:moveTo>
                      <a:pt x="169" y="52"/>
                    </a:moveTo>
                    <a:lnTo>
                      <a:pt x="171" y="53"/>
                    </a:lnTo>
                    <a:lnTo>
                      <a:pt x="165" y="60"/>
                    </a:lnTo>
                    <a:lnTo>
                      <a:pt x="169" y="52"/>
                    </a:lnTo>
                    <a:close/>
                    <a:moveTo>
                      <a:pt x="171" y="53"/>
                    </a:moveTo>
                    <a:lnTo>
                      <a:pt x="196" y="75"/>
                    </a:lnTo>
                    <a:lnTo>
                      <a:pt x="184" y="90"/>
                    </a:lnTo>
                    <a:lnTo>
                      <a:pt x="158" y="67"/>
                    </a:lnTo>
                    <a:lnTo>
                      <a:pt x="171" y="53"/>
                    </a:lnTo>
                    <a:close/>
                    <a:moveTo>
                      <a:pt x="196" y="75"/>
                    </a:moveTo>
                    <a:lnTo>
                      <a:pt x="196" y="75"/>
                    </a:lnTo>
                    <a:lnTo>
                      <a:pt x="197" y="75"/>
                    </a:lnTo>
                    <a:lnTo>
                      <a:pt x="190" y="83"/>
                    </a:lnTo>
                    <a:lnTo>
                      <a:pt x="196" y="75"/>
                    </a:lnTo>
                    <a:close/>
                    <a:moveTo>
                      <a:pt x="197" y="75"/>
                    </a:moveTo>
                    <a:lnTo>
                      <a:pt x="222" y="102"/>
                    </a:lnTo>
                    <a:lnTo>
                      <a:pt x="209" y="115"/>
                    </a:lnTo>
                    <a:lnTo>
                      <a:pt x="183" y="90"/>
                    </a:lnTo>
                    <a:lnTo>
                      <a:pt x="197" y="75"/>
                    </a:lnTo>
                    <a:close/>
                    <a:moveTo>
                      <a:pt x="209" y="115"/>
                    </a:moveTo>
                    <a:lnTo>
                      <a:pt x="142" y="48"/>
                    </a:lnTo>
                    <a:lnTo>
                      <a:pt x="209" y="115"/>
                    </a:lnTo>
                    <a:lnTo>
                      <a:pt x="216" y="108"/>
                    </a:lnTo>
                    <a:lnTo>
                      <a:pt x="209" y="115"/>
                    </a:lnTo>
                    <a:close/>
                    <a:moveTo>
                      <a:pt x="222" y="102"/>
                    </a:moveTo>
                    <a:lnTo>
                      <a:pt x="244" y="124"/>
                    </a:lnTo>
                    <a:lnTo>
                      <a:pt x="231" y="137"/>
                    </a:lnTo>
                    <a:lnTo>
                      <a:pt x="209" y="115"/>
                    </a:lnTo>
                    <a:lnTo>
                      <a:pt x="222" y="102"/>
                    </a:lnTo>
                    <a:close/>
                    <a:moveTo>
                      <a:pt x="244" y="124"/>
                    </a:moveTo>
                    <a:lnTo>
                      <a:pt x="244" y="124"/>
                    </a:lnTo>
                    <a:lnTo>
                      <a:pt x="238" y="130"/>
                    </a:lnTo>
                    <a:lnTo>
                      <a:pt x="244" y="124"/>
                    </a:lnTo>
                    <a:close/>
                    <a:moveTo>
                      <a:pt x="244" y="124"/>
                    </a:moveTo>
                    <a:lnTo>
                      <a:pt x="264" y="146"/>
                    </a:lnTo>
                    <a:lnTo>
                      <a:pt x="250" y="159"/>
                    </a:lnTo>
                    <a:lnTo>
                      <a:pt x="230" y="136"/>
                    </a:lnTo>
                    <a:lnTo>
                      <a:pt x="244" y="124"/>
                    </a:lnTo>
                    <a:close/>
                    <a:moveTo>
                      <a:pt x="264" y="146"/>
                    </a:moveTo>
                    <a:lnTo>
                      <a:pt x="264" y="147"/>
                    </a:lnTo>
                    <a:lnTo>
                      <a:pt x="257" y="152"/>
                    </a:lnTo>
                    <a:lnTo>
                      <a:pt x="264" y="146"/>
                    </a:lnTo>
                    <a:close/>
                    <a:moveTo>
                      <a:pt x="264" y="147"/>
                    </a:moveTo>
                    <a:lnTo>
                      <a:pt x="280" y="166"/>
                    </a:lnTo>
                    <a:lnTo>
                      <a:pt x="265" y="178"/>
                    </a:lnTo>
                    <a:lnTo>
                      <a:pt x="249" y="159"/>
                    </a:lnTo>
                    <a:lnTo>
                      <a:pt x="264" y="147"/>
                    </a:lnTo>
                    <a:close/>
                    <a:moveTo>
                      <a:pt x="280" y="166"/>
                    </a:moveTo>
                    <a:lnTo>
                      <a:pt x="280" y="166"/>
                    </a:lnTo>
                    <a:lnTo>
                      <a:pt x="273" y="171"/>
                    </a:lnTo>
                    <a:lnTo>
                      <a:pt x="280" y="166"/>
                    </a:lnTo>
                    <a:close/>
                    <a:moveTo>
                      <a:pt x="280" y="166"/>
                    </a:moveTo>
                    <a:lnTo>
                      <a:pt x="322" y="220"/>
                    </a:lnTo>
                    <a:lnTo>
                      <a:pt x="306" y="232"/>
                    </a:lnTo>
                    <a:lnTo>
                      <a:pt x="265" y="178"/>
                    </a:lnTo>
                    <a:lnTo>
                      <a:pt x="280" y="166"/>
                    </a:lnTo>
                    <a:close/>
                    <a:moveTo>
                      <a:pt x="322" y="220"/>
                    </a:moveTo>
                    <a:lnTo>
                      <a:pt x="322" y="221"/>
                    </a:lnTo>
                    <a:lnTo>
                      <a:pt x="314" y="225"/>
                    </a:lnTo>
                    <a:lnTo>
                      <a:pt x="322" y="220"/>
                    </a:lnTo>
                    <a:close/>
                    <a:moveTo>
                      <a:pt x="322" y="221"/>
                    </a:moveTo>
                    <a:lnTo>
                      <a:pt x="350" y="268"/>
                    </a:lnTo>
                    <a:lnTo>
                      <a:pt x="334" y="278"/>
                    </a:lnTo>
                    <a:lnTo>
                      <a:pt x="306" y="231"/>
                    </a:lnTo>
                    <a:lnTo>
                      <a:pt x="322" y="221"/>
                    </a:lnTo>
                    <a:close/>
                    <a:moveTo>
                      <a:pt x="350" y="268"/>
                    </a:moveTo>
                    <a:lnTo>
                      <a:pt x="351" y="268"/>
                    </a:lnTo>
                    <a:lnTo>
                      <a:pt x="351" y="269"/>
                    </a:lnTo>
                    <a:lnTo>
                      <a:pt x="343" y="274"/>
                    </a:lnTo>
                    <a:lnTo>
                      <a:pt x="350" y="268"/>
                    </a:lnTo>
                    <a:close/>
                    <a:moveTo>
                      <a:pt x="351" y="269"/>
                    </a:moveTo>
                    <a:lnTo>
                      <a:pt x="370" y="314"/>
                    </a:lnTo>
                    <a:lnTo>
                      <a:pt x="352" y="321"/>
                    </a:lnTo>
                    <a:lnTo>
                      <a:pt x="334" y="277"/>
                    </a:lnTo>
                    <a:lnTo>
                      <a:pt x="351" y="269"/>
                    </a:lnTo>
                    <a:close/>
                    <a:moveTo>
                      <a:pt x="370" y="314"/>
                    </a:moveTo>
                    <a:lnTo>
                      <a:pt x="370" y="314"/>
                    </a:lnTo>
                    <a:lnTo>
                      <a:pt x="371" y="316"/>
                    </a:lnTo>
                    <a:lnTo>
                      <a:pt x="361" y="318"/>
                    </a:lnTo>
                    <a:lnTo>
                      <a:pt x="370" y="314"/>
                    </a:lnTo>
                    <a:close/>
                    <a:moveTo>
                      <a:pt x="371" y="316"/>
                    </a:moveTo>
                    <a:lnTo>
                      <a:pt x="380" y="350"/>
                    </a:lnTo>
                    <a:lnTo>
                      <a:pt x="362" y="355"/>
                    </a:lnTo>
                    <a:lnTo>
                      <a:pt x="352" y="320"/>
                    </a:lnTo>
                    <a:lnTo>
                      <a:pt x="371" y="316"/>
                    </a:lnTo>
                    <a:close/>
                    <a:moveTo>
                      <a:pt x="380" y="350"/>
                    </a:moveTo>
                    <a:lnTo>
                      <a:pt x="381" y="351"/>
                    </a:lnTo>
                    <a:lnTo>
                      <a:pt x="381" y="353"/>
                    </a:lnTo>
                    <a:lnTo>
                      <a:pt x="371" y="353"/>
                    </a:lnTo>
                    <a:lnTo>
                      <a:pt x="380" y="350"/>
                    </a:lnTo>
                    <a:close/>
                    <a:moveTo>
                      <a:pt x="381" y="353"/>
                    </a:moveTo>
                    <a:lnTo>
                      <a:pt x="381" y="382"/>
                    </a:lnTo>
                    <a:lnTo>
                      <a:pt x="361" y="382"/>
                    </a:lnTo>
                    <a:lnTo>
                      <a:pt x="361" y="353"/>
                    </a:lnTo>
                    <a:lnTo>
                      <a:pt x="381" y="353"/>
                    </a:lnTo>
                    <a:close/>
                    <a:moveTo>
                      <a:pt x="381" y="382"/>
                    </a:moveTo>
                    <a:lnTo>
                      <a:pt x="381" y="383"/>
                    </a:lnTo>
                    <a:lnTo>
                      <a:pt x="380" y="385"/>
                    </a:lnTo>
                    <a:lnTo>
                      <a:pt x="371" y="382"/>
                    </a:lnTo>
                    <a:lnTo>
                      <a:pt x="381" y="382"/>
                    </a:lnTo>
                    <a:close/>
                    <a:moveTo>
                      <a:pt x="380" y="385"/>
                    </a:moveTo>
                    <a:lnTo>
                      <a:pt x="370" y="407"/>
                    </a:lnTo>
                    <a:lnTo>
                      <a:pt x="352" y="399"/>
                    </a:lnTo>
                    <a:lnTo>
                      <a:pt x="362" y="377"/>
                    </a:lnTo>
                    <a:lnTo>
                      <a:pt x="380" y="385"/>
                    </a:lnTo>
                    <a:close/>
                    <a:moveTo>
                      <a:pt x="370" y="407"/>
                    </a:moveTo>
                    <a:lnTo>
                      <a:pt x="369" y="409"/>
                    </a:lnTo>
                    <a:lnTo>
                      <a:pt x="367" y="411"/>
                    </a:lnTo>
                    <a:lnTo>
                      <a:pt x="361" y="404"/>
                    </a:lnTo>
                    <a:lnTo>
                      <a:pt x="370" y="407"/>
                    </a:lnTo>
                    <a:close/>
                    <a:moveTo>
                      <a:pt x="367" y="411"/>
                    </a:moveTo>
                    <a:lnTo>
                      <a:pt x="355" y="420"/>
                    </a:lnTo>
                    <a:lnTo>
                      <a:pt x="344" y="405"/>
                    </a:lnTo>
                    <a:lnTo>
                      <a:pt x="356" y="396"/>
                    </a:lnTo>
                    <a:lnTo>
                      <a:pt x="367" y="411"/>
                    </a:lnTo>
                    <a:close/>
                    <a:moveTo>
                      <a:pt x="355" y="420"/>
                    </a:moveTo>
                    <a:lnTo>
                      <a:pt x="352" y="423"/>
                    </a:lnTo>
                    <a:lnTo>
                      <a:pt x="350" y="423"/>
                    </a:lnTo>
                    <a:lnTo>
                      <a:pt x="349" y="413"/>
                    </a:lnTo>
                    <a:lnTo>
                      <a:pt x="355" y="420"/>
                    </a:lnTo>
                    <a:close/>
                    <a:moveTo>
                      <a:pt x="350" y="423"/>
                    </a:moveTo>
                    <a:lnTo>
                      <a:pt x="328" y="426"/>
                    </a:lnTo>
                    <a:lnTo>
                      <a:pt x="325" y="407"/>
                    </a:lnTo>
                    <a:lnTo>
                      <a:pt x="347" y="404"/>
                    </a:lnTo>
                    <a:lnTo>
                      <a:pt x="350" y="423"/>
                    </a:lnTo>
                    <a:close/>
                    <a:moveTo>
                      <a:pt x="328" y="426"/>
                    </a:moveTo>
                    <a:lnTo>
                      <a:pt x="325" y="426"/>
                    </a:lnTo>
                    <a:lnTo>
                      <a:pt x="323" y="425"/>
                    </a:lnTo>
                    <a:lnTo>
                      <a:pt x="327" y="416"/>
                    </a:lnTo>
                    <a:lnTo>
                      <a:pt x="328" y="426"/>
                    </a:lnTo>
                    <a:close/>
                    <a:moveTo>
                      <a:pt x="323" y="425"/>
                    </a:moveTo>
                    <a:lnTo>
                      <a:pt x="301" y="416"/>
                    </a:lnTo>
                    <a:lnTo>
                      <a:pt x="308" y="398"/>
                    </a:lnTo>
                    <a:lnTo>
                      <a:pt x="330" y="407"/>
                    </a:lnTo>
                    <a:lnTo>
                      <a:pt x="323" y="425"/>
                    </a:lnTo>
                    <a:close/>
                    <a:moveTo>
                      <a:pt x="301" y="416"/>
                    </a:moveTo>
                    <a:lnTo>
                      <a:pt x="300" y="415"/>
                    </a:lnTo>
                    <a:lnTo>
                      <a:pt x="298" y="414"/>
                    </a:lnTo>
                    <a:lnTo>
                      <a:pt x="304" y="407"/>
                    </a:lnTo>
                    <a:lnTo>
                      <a:pt x="301" y="416"/>
                    </a:lnTo>
                    <a:close/>
                    <a:moveTo>
                      <a:pt x="298" y="414"/>
                    </a:moveTo>
                    <a:lnTo>
                      <a:pt x="270" y="392"/>
                    </a:lnTo>
                    <a:lnTo>
                      <a:pt x="282" y="377"/>
                    </a:lnTo>
                    <a:lnTo>
                      <a:pt x="311" y="399"/>
                    </a:lnTo>
                    <a:lnTo>
                      <a:pt x="298" y="414"/>
                    </a:lnTo>
                    <a:close/>
                    <a:moveTo>
                      <a:pt x="270" y="392"/>
                    </a:moveTo>
                    <a:lnTo>
                      <a:pt x="270" y="392"/>
                    </a:lnTo>
                    <a:lnTo>
                      <a:pt x="269" y="391"/>
                    </a:lnTo>
                    <a:lnTo>
                      <a:pt x="275" y="384"/>
                    </a:lnTo>
                    <a:lnTo>
                      <a:pt x="270" y="392"/>
                    </a:lnTo>
                    <a:close/>
                    <a:moveTo>
                      <a:pt x="269" y="391"/>
                    </a:moveTo>
                    <a:lnTo>
                      <a:pt x="225" y="343"/>
                    </a:lnTo>
                    <a:lnTo>
                      <a:pt x="238" y="330"/>
                    </a:lnTo>
                    <a:lnTo>
                      <a:pt x="283" y="378"/>
                    </a:lnTo>
                    <a:lnTo>
                      <a:pt x="269" y="391"/>
                    </a:lnTo>
                    <a:close/>
                    <a:moveTo>
                      <a:pt x="238" y="330"/>
                    </a:moveTo>
                    <a:lnTo>
                      <a:pt x="238" y="330"/>
                    </a:lnTo>
                    <a:lnTo>
                      <a:pt x="231" y="337"/>
                    </a:lnTo>
                    <a:lnTo>
                      <a:pt x="238" y="330"/>
                    </a:lnTo>
                    <a:close/>
                    <a:moveTo>
                      <a:pt x="225" y="343"/>
                    </a:moveTo>
                    <a:lnTo>
                      <a:pt x="177" y="296"/>
                    </a:lnTo>
                    <a:lnTo>
                      <a:pt x="190" y="282"/>
                    </a:lnTo>
                    <a:lnTo>
                      <a:pt x="238" y="330"/>
                    </a:lnTo>
                    <a:lnTo>
                      <a:pt x="225" y="343"/>
                    </a:lnTo>
                    <a:close/>
                    <a:moveTo>
                      <a:pt x="177" y="296"/>
                    </a:moveTo>
                    <a:lnTo>
                      <a:pt x="177" y="296"/>
                    </a:lnTo>
                    <a:lnTo>
                      <a:pt x="176" y="296"/>
                    </a:lnTo>
                    <a:lnTo>
                      <a:pt x="184" y="289"/>
                    </a:lnTo>
                    <a:lnTo>
                      <a:pt x="177" y="296"/>
                    </a:lnTo>
                    <a:close/>
                    <a:moveTo>
                      <a:pt x="176" y="296"/>
                    </a:moveTo>
                    <a:lnTo>
                      <a:pt x="132" y="248"/>
                    </a:lnTo>
                    <a:lnTo>
                      <a:pt x="146" y="235"/>
                    </a:lnTo>
                    <a:lnTo>
                      <a:pt x="190" y="282"/>
                    </a:lnTo>
                    <a:lnTo>
                      <a:pt x="176" y="296"/>
                    </a:lnTo>
                    <a:close/>
                    <a:moveTo>
                      <a:pt x="132" y="248"/>
                    </a:moveTo>
                    <a:lnTo>
                      <a:pt x="132" y="248"/>
                    </a:lnTo>
                    <a:lnTo>
                      <a:pt x="132" y="247"/>
                    </a:lnTo>
                    <a:lnTo>
                      <a:pt x="139" y="242"/>
                    </a:lnTo>
                    <a:lnTo>
                      <a:pt x="132" y="248"/>
                    </a:lnTo>
                    <a:close/>
                    <a:moveTo>
                      <a:pt x="132" y="247"/>
                    </a:moveTo>
                    <a:lnTo>
                      <a:pt x="90" y="200"/>
                    </a:lnTo>
                    <a:lnTo>
                      <a:pt x="104" y="188"/>
                    </a:lnTo>
                    <a:lnTo>
                      <a:pt x="146" y="235"/>
                    </a:lnTo>
                    <a:lnTo>
                      <a:pt x="132" y="247"/>
                    </a:lnTo>
                    <a:close/>
                    <a:moveTo>
                      <a:pt x="90" y="200"/>
                    </a:moveTo>
                    <a:lnTo>
                      <a:pt x="90" y="200"/>
                    </a:lnTo>
                    <a:lnTo>
                      <a:pt x="98" y="193"/>
                    </a:lnTo>
                    <a:lnTo>
                      <a:pt x="90" y="200"/>
                    </a:lnTo>
                    <a:close/>
                    <a:moveTo>
                      <a:pt x="90" y="200"/>
                    </a:moveTo>
                    <a:lnTo>
                      <a:pt x="56" y="159"/>
                    </a:lnTo>
                    <a:lnTo>
                      <a:pt x="70" y="146"/>
                    </a:lnTo>
                    <a:lnTo>
                      <a:pt x="106" y="188"/>
                    </a:lnTo>
                    <a:lnTo>
                      <a:pt x="90" y="200"/>
                    </a:lnTo>
                    <a:close/>
                    <a:moveTo>
                      <a:pt x="56" y="159"/>
                    </a:moveTo>
                    <a:lnTo>
                      <a:pt x="55" y="158"/>
                    </a:lnTo>
                    <a:lnTo>
                      <a:pt x="63" y="152"/>
                    </a:lnTo>
                    <a:lnTo>
                      <a:pt x="56" y="159"/>
                    </a:lnTo>
                    <a:close/>
                    <a:moveTo>
                      <a:pt x="55" y="158"/>
                    </a:moveTo>
                    <a:lnTo>
                      <a:pt x="29" y="116"/>
                    </a:lnTo>
                    <a:lnTo>
                      <a:pt x="46" y="106"/>
                    </a:lnTo>
                    <a:lnTo>
                      <a:pt x="71" y="147"/>
                    </a:lnTo>
                    <a:lnTo>
                      <a:pt x="55" y="158"/>
                    </a:lnTo>
                    <a:close/>
                    <a:moveTo>
                      <a:pt x="29" y="116"/>
                    </a:moveTo>
                    <a:lnTo>
                      <a:pt x="29" y="116"/>
                    </a:lnTo>
                    <a:lnTo>
                      <a:pt x="37" y="112"/>
                    </a:lnTo>
                    <a:lnTo>
                      <a:pt x="29" y="116"/>
                    </a:lnTo>
                    <a:close/>
                    <a:moveTo>
                      <a:pt x="29" y="116"/>
                    </a:moveTo>
                    <a:lnTo>
                      <a:pt x="10" y="81"/>
                    </a:lnTo>
                    <a:lnTo>
                      <a:pt x="26" y="72"/>
                    </a:lnTo>
                    <a:lnTo>
                      <a:pt x="46" y="106"/>
                    </a:lnTo>
                    <a:lnTo>
                      <a:pt x="29" y="116"/>
                    </a:lnTo>
                    <a:close/>
                    <a:moveTo>
                      <a:pt x="10" y="81"/>
                    </a:moveTo>
                    <a:lnTo>
                      <a:pt x="10" y="80"/>
                    </a:lnTo>
                    <a:lnTo>
                      <a:pt x="18" y="76"/>
                    </a:lnTo>
                    <a:lnTo>
                      <a:pt x="10" y="81"/>
                    </a:lnTo>
                    <a:close/>
                    <a:moveTo>
                      <a:pt x="10" y="80"/>
                    </a:moveTo>
                    <a:lnTo>
                      <a:pt x="0" y="51"/>
                    </a:lnTo>
                    <a:lnTo>
                      <a:pt x="17" y="44"/>
                    </a:lnTo>
                    <a:lnTo>
                      <a:pt x="27" y="73"/>
                    </a:lnTo>
                    <a:lnTo>
                      <a:pt x="10" y="80"/>
                    </a:lnTo>
                    <a:close/>
                    <a:moveTo>
                      <a:pt x="0" y="51"/>
                    </a:moveTo>
                    <a:lnTo>
                      <a:pt x="0" y="49"/>
                    </a:lnTo>
                    <a:lnTo>
                      <a:pt x="0" y="48"/>
                    </a:lnTo>
                    <a:lnTo>
                      <a:pt x="9" y="48"/>
                    </a:lnTo>
                    <a:lnTo>
                      <a:pt x="0" y="51"/>
                    </a:lnTo>
                    <a:close/>
                    <a:moveTo>
                      <a:pt x="0" y="48"/>
                    </a:moveTo>
                    <a:lnTo>
                      <a:pt x="0" y="29"/>
                    </a:lnTo>
                    <a:lnTo>
                      <a:pt x="18" y="29"/>
                    </a:lnTo>
                    <a:lnTo>
                      <a:pt x="18" y="48"/>
                    </a:lnTo>
                    <a:lnTo>
                      <a:pt x="0" y="48"/>
                    </a:lnTo>
                    <a:close/>
                    <a:moveTo>
                      <a:pt x="0" y="29"/>
                    </a:moveTo>
                    <a:lnTo>
                      <a:pt x="0" y="23"/>
                    </a:lnTo>
                    <a:lnTo>
                      <a:pt x="3" y="21"/>
                    </a:lnTo>
                    <a:lnTo>
                      <a:pt x="9" y="29"/>
                    </a:lnTo>
                    <a:lnTo>
                      <a:pt x="0" y="29"/>
                    </a:lnTo>
                    <a:close/>
                    <a:moveTo>
                      <a:pt x="3" y="21"/>
                    </a:moveTo>
                    <a:lnTo>
                      <a:pt x="18" y="8"/>
                    </a:lnTo>
                    <a:lnTo>
                      <a:pt x="31" y="23"/>
                    </a:lnTo>
                    <a:lnTo>
                      <a:pt x="15" y="35"/>
                    </a:lnTo>
                    <a:lnTo>
                      <a:pt x="3"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46" name="Freeform 1538">
                <a:extLst>
                  <a:ext uri="{FF2B5EF4-FFF2-40B4-BE49-F238E27FC236}">
                    <a16:creationId xmlns:a16="http://schemas.microsoft.com/office/drawing/2014/main" id="{1ECD1B02-84D0-47F1-A8FB-E854DB72233E}"/>
                  </a:ext>
                </a:extLst>
              </p:cNvPr>
              <p:cNvSpPr>
                <a:spLocks/>
              </p:cNvSpPr>
              <p:nvPr/>
            </p:nvSpPr>
            <p:spPr bwMode="auto">
              <a:xfrm>
                <a:off x="3083" y="1710"/>
                <a:ext cx="22" cy="28"/>
              </a:xfrm>
              <a:custGeom>
                <a:avLst/>
                <a:gdLst>
                  <a:gd name="T0" fmla="*/ 9 w 90"/>
                  <a:gd name="T1" fmla="*/ 0 h 115"/>
                  <a:gd name="T2" fmla="*/ 12 w 90"/>
                  <a:gd name="T3" fmla="*/ 1 h 115"/>
                  <a:gd name="T4" fmla="*/ 16 w 90"/>
                  <a:gd name="T5" fmla="*/ 2 h 115"/>
                  <a:gd name="T6" fmla="*/ 18 w 90"/>
                  <a:gd name="T7" fmla="*/ 4 h 115"/>
                  <a:gd name="T8" fmla="*/ 20 w 90"/>
                  <a:gd name="T9" fmla="*/ 6 h 115"/>
                  <a:gd name="T10" fmla="*/ 20 w 90"/>
                  <a:gd name="T11" fmla="*/ 9 h 115"/>
                  <a:gd name="T12" fmla="*/ 21 w 90"/>
                  <a:gd name="T13" fmla="*/ 12 h 115"/>
                  <a:gd name="T14" fmla="*/ 22 w 90"/>
                  <a:gd name="T15" fmla="*/ 15 h 115"/>
                  <a:gd name="T16" fmla="*/ 22 w 90"/>
                  <a:gd name="T17" fmla="*/ 18 h 115"/>
                  <a:gd name="T18" fmla="*/ 22 w 90"/>
                  <a:gd name="T19" fmla="*/ 21 h 115"/>
                  <a:gd name="T20" fmla="*/ 22 w 90"/>
                  <a:gd name="T21" fmla="*/ 23 h 115"/>
                  <a:gd name="T22" fmla="*/ 21 w 90"/>
                  <a:gd name="T23" fmla="*/ 25 h 115"/>
                  <a:gd name="T24" fmla="*/ 20 w 90"/>
                  <a:gd name="T25" fmla="*/ 26 h 115"/>
                  <a:gd name="T26" fmla="*/ 19 w 90"/>
                  <a:gd name="T27" fmla="*/ 27 h 115"/>
                  <a:gd name="T28" fmla="*/ 17 w 90"/>
                  <a:gd name="T29" fmla="*/ 28 h 115"/>
                  <a:gd name="T30" fmla="*/ 15 w 90"/>
                  <a:gd name="T31" fmla="*/ 28 h 115"/>
                  <a:gd name="T32" fmla="*/ 13 w 90"/>
                  <a:gd name="T33" fmla="*/ 28 h 115"/>
                  <a:gd name="T34" fmla="*/ 11 w 90"/>
                  <a:gd name="T35" fmla="*/ 28 h 115"/>
                  <a:gd name="T36" fmla="*/ 9 w 90"/>
                  <a:gd name="T37" fmla="*/ 27 h 115"/>
                  <a:gd name="T38" fmla="*/ 7 w 90"/>
                  <a:gd name="T39" fmla="*/ 26 h 115"/>
                  <a:gd name="T40" fmla="*/ 5 w 90"/>
                  <a:gd name="T41" fmla="*/ 25 h 115"/>
                  <a:gd name="T42" fmla="*/ 5 w 90"/>
                  <a:gd name="T43" fmla="*/ 24 h 115"/>
                  <a:gd name="T44" fmla="*/ 3 w 90"/>
                  <a:gd name="T45" fmla="*/ 21 h 115"/>
                  <a:gd name="T46" fmla="*/ 2 w 90"/>
                  <a:gd name="T47" fmla="*/ 18 h 115"/>
                  <a:gd name="T48" fmla="*/ 1 w 90"/>
                  <a:gd name="T49" fmla="*/ 14 h 115"/>
                  <a:gd name="T50" fmla="*/ 0 w 90"/>
                  <a:gd name="T51" fmla="*/ 10 h 115"/>
                  <a:gd name="T52" fmla="*/ 0 w 90"/>
                  <a:gd name="T53" fmla="*/ 7 h 115"/>
                  <a:gd name="T54" fmla="*/ 1 w 90"/>
                  <a:gd name="T55" fmla="*/ 4 h 115"/>
                  <a:gd name="T56" fmla="*/ 2 w 90"/>
                  <a:gd name="T57" fmla="*/ 2 h 115"/>
                  <a:gd name="T58" fmla="*/ 5 w 90"/>
                  <a:gd name="T59" fmla="*/ 0 h 115"/>
                  <a:gd name="T60" fmla="*/ 9 w 90"/>
                  <a:gd name="T61" fmla="*/ 0 h 11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90"/>
                  <a:gd name="T94" fmla="*/ 0 h 115"/>
                  <a:gd name="T95" fmla="*/ 90 w 90"/>
                  <a:gd name="T96" fmla="*/ 115 h 115"/>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90" h="115">
                    <a:moveTo>
                      <a:pt x="38" y="0"/>
                    </a:moveTo>
                    <a:lnTo>
                      <a:pt x="51" y="4"/>
                    </a:lnTo>
                    <a:lnTo>
                      <a:pt x="64" y="7"/>
                    </a:lnTo>
                    <a:lnTo>
                      <a:pt x="73" y="17"/>
                    </a:lnTo>
                    <a:lnTo>
                      <a:pt x="80" y="26"/>
                    </a:lnTo>
                    <a:lnTo>
                      <a:pt x="83" y="36"/>
                    </a:lnTo>
                    <a:lnTo>
                      <a:pt x="86" y="48"/>
                    </a:lnTo>
                    <a:lnTo>
                      <a:pt x="90" y="61"/>
                    </a:lnTo>
                    <a:lnTo>
                      <a:pt x="90" y="73"/>
                    </a:lnTo>
                    <a:lnTo>
                      <a:pt x="90" y="86"/>
                    </a:lnTo>
                    <a:lnTo>
                      <a:pt x="90" y="96"/>
                    </a:lnTo>
                    <a:lnTo>
                      <a:pt x="86" y="102"/>
                    </a:lnTo>
                    <a:lnTo>
                      <a:pt x="83" y="108"/>
                    </a:lnTo>
                    <a:lnTo>
                      <a:pt x="76" y="112"/>
                    </a:lnTo>
                    <a:lnTo>
                      <a:pt x="70" y="115"/>
                    </a:lnTo>
                    <a:lnTo>
                      <a:pt x="61" y="115"/>
                    </a:lnTo>
                    <a:lnTo>
                      <a:pt x="54" y="115"/>
                    </a:lnTo>
                    <a:lnTo>
                      <a:pt x="44" y="115"/>
                    </a:lnTo>
                    <a:lnTo>
                      <a:pt x="38" y="112"/>
                    </a:lnTo>
                    <a:lnTo>
                      <a:pt x="29" y="108"/>
                    </a:lnTo>
                    <a:lnTo>
                      <a:pt x="22" y="102"/>
                    </a:lnTo>
                    <a:lnTo>
                      <a:pt x="19" y="99"/>
                    </a:lnTo>
                    <a:lnTo>
                      <a:pt x="12" y="86"/>
                    </a:lnTo>
                    <a:lnTo>
                      <a:pt x="7" y="73"/>
                    </a:lnTo>
                    <a:lnTo>
                      <a:pt x="4" y="58"/>
                    </a:lnTo>
                    <a:lnTo>
                      <a:pt x="0" y="42"/>
                    </a:lnTo>
                    <a:lnTo>
                      <a:pt x="0" y="29"/>
                    </a:lnTo>
                    <a:lnTo>
                      <a:pt x="4" y="17"/>
                    </a:lnTo>
                    <a:lnTo>
                      <a:pt x="10" y="7"/>
                    </a:lnTo>
                    <a:lnTo>
                      <a:pt x="22" y="0"/>
                    </a:lnTo>
                    <a:lnTo>
                      <a:pt x="38" y="0"/>
                    </a:lnTo>
                    <a:close/>
                  </a:path>
                </a:pathLst>
              </a:custGeom>
              <a:solidFill>
                <a:srgbClr val="DF3F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47" name="Freeform 1539">
                <a:extLst>
                  <a:ext uri="{FF2B5EF4-FFF2-40B4-BE49-F238E27FC236}">
                    <a16:creationId xmlns:a16="http://schemas.microsoft.com/office/drawing/2014/main" id="{950F0607-3F64-4392-BB4B-C05122D0F5F6}"/>
                  </a:ext>
                </a:extLst>
              </p:cNvPr>
              <p:cNvSpPr>
                <a:spLocks noEditPoints="1"/>
              </p:cNvSpPr>
              <p:nvPr/>
            </p:nvSpPr>
            <p:spPr bwMode="auto">
              <a:xfrm>
                <a:off x="3081" y="1707"/>
                <a:ext cx="27" cy="34"/>
              </a:xfrm>
              <a:custGeom>
                <a:avLst/>
                <a:gdLst>
                  <a:gd name="T0" fmla="*/ 12 w 108"/>
                  <a:gd name="T1" fmla="*/ 5 h 134"/>
                  <a:gd name="T2" fmla="*/ 18 w 108"/>
                  <a:gd name="T3" fmla="*/ 6 h 134"/>
                  <a:gd name="T4" fmla="*/ 20 w 108"/>
                  <a:gd name="T5" fmla="*/ 2 h 134"/>
                  <a:gd name="T6" fmla="*/ 20 w 108"/>
                  <a:gd name="T7" fmla="*/ 2 h 134"/>
                  <a:gd name="T8" fmla="*/ 20 w 108"/>
                  <a:gd name="T9" fmla="*/ 2 h 134"/>
                  <a:gd name="T10" fmla="*/ 21 w 108"/>
                  <a:gd name="T11" fmla="*/ 7 h 134"/>
                  <a:gd name="T12" fmla="*/ 21 w 108"/>
                  <a:gd name="T13" fmla="*/ 10 h 134"/>
                  <a:gd name="T14" fmla="*/ 25 w 108"/>
                  <a:gd name="T15" fmla="*/ 8 h 134"/>
                  <a:gd name="T16" fmla="*/ 25 w 108"/>
                  <a:gd name="T17" fmla="*/ 8 h 134"/>
                  <a:gd name="T18" fmla="*/ 25 w 108"/>
                  <a:gd name="T19" fmla="*/ 8 h 134"/>
                  <a:gd name="T20" fmla="*/ 23 w 108"/>
                  <a:gd name="T21" fmla="*/ 11 h 134"/>
                  <a:gd name="T22" fmla="*/ 22 w 108"/>
                  <a:gd name="T23" fmla="*/ 15 h 134"/>
                  <a:gd name="T24" fmla="*/ 27 w 108"/>
                  <a:gd name="T25" fmla="*/ 17 h 134"/>
                  <a:gd name="T26" fmla="*/ 27 w 108"/>
                  <a:gd name="T27" fmla="*/ 17 h 134"/>
                  <a:gd name="T28" fmla="*/ 27 w 108"/>
                  <a:gd name="T29" fmla="*/ 17 h 134"/>
                  <a:gd name="T30" fmla="*/ 23 w 108"/>
                  <a:gd name="T31" fmla="*/ 18 h 134"/>
                  <a:gd name="T32" fmla="*/ 23 w 108"/>
                  <a:gd name="T33" fmla="*/ 24 h 134"/>
                  <a:gd name="T34" fmla="*/ 27 w 108"/>
                  <a:gd name="T35" fmla="*/ 27 h 134"/>
                  <a:gd name="T36" fmla="*/ 27 w 108"/>
                  <a:gd name="T37" fmla="*/ 27 h 134"/>
                  <a:gd name="T38" fmla="*/ 27 w 108"/>
                  <a:gd name="T39" fmla="*/ 27 h 134"/>
                  <a:gd name="T40" fmla="*/ 23 w 108"/>
                  <a:gd name="T41" fmla="*/ 26 h 134"/>
                  <a:gd name="T42" fmla="*/ 21 w 108"/>
                  <a:gd name="T43" fmla="*/ 29 h 134"/>
                  <a:gd name="T44" fmla="*/ 25 w 108"/>
                  <a:gd name="T45" fmla="*/ 32 h 134"/>
                  <a:gd name="T46" fmla="*/ 24 w 108"/>
                  <a:gd name="T47" fmla="*/ 32 h 134"/>
                  <a:gd name="T48" fmla="*/ 24 w 108"/>
                  <a:gd name="T49" fmla="*/ 32 h 134"/>
                  <a:gd name="T50" fmla="*/ 21 w 108"/>
                  <a:gd name="T51" fmla="*/ 28 h 134"/>
                  <a:gd name="T52" fmla="*/ 20 w 108"/>
                  <a:gd name="T53" fmla="*/ 34 h 134"/>
                  <a:gd name="T54" fmla="*/ 18 w 108"/>
                  <a:gd name="T55" fmla="*/ 34 h 134"/>
                  <a:gd name="T56" fmla="*/ 18 w 108"/>
                  <a:gd name="T57" fmla="*/ 34 h 134"/>
                  <a:gd name="T58" fmla="*/ 18 w 108"/>
                  <a:gd name="T59" fmla="*/ 34 h 134"/>
                  <a:gd name="T60" fmla="*/ 16 w 108"/>
                  <a:gd name="T61" fmla="*/ 29 h 134"/>
                  <a:gd name="T62" fmla="*/ 13 w 108"/>
                  <a:gd name="T63" fmla="*/ 34 h 134"/>
                  <a:gd name="T64" fmla="*/ 11 w 108"/>
                  <a:gd name="T65" fmla="*/ 33 h 134"/>
                  <a:gd name="T66" fmla="*/ 13 w 108"/>
                  <a:gd name="T67" fmla="*/ 28 h 134"/>
                  <a:gd name="T68" fmla="*/ 13 w 108"/>
                  <a:gd name="T69" fmla="*/ 28 h 134"/>
                  <a:gd name="T70" fmla="*/ 13 w 108"/>
                  <a:gd name="T71" fmla="*/ 28 h 134"/>
                  <a:gd name="T72" fmla="*/ 8 w 108"/>
                  <a:gd name="T73" fmla="*/ 31 h 134"/>
                  <a:gd name="T74" fmla="*/ 7 w 108"/>
                  <a:gd name="T75" fmla="*/ 30 h 134"/>
                  <a:gd name="T76" fmla="*/ 10 w 108"/>
                  <a:gd name="T77" fmla="*/ 26 h 134"/>
                  <a:gd name="T78" fmla="*/ 10 w 108"/>
                  <a:gd name="T79" fmla="*/ 26 h 134"/>
                  <a:gd name="T80" fmla="*/ 10 w 108"/>
                  <a:gd name="T81" fmla="*/ 26 h 134"/>
                  <a:gd name="T82" fmla="*/ 5 w 108"/>
                  <a:gd name="T83" fmla="*/ 28 h 134"/>
                  <a:gd name="T84" fmla="*/ 4 w 108"/>
                  <a:gd name="T85" fmla="*/ 25 h 134"/>
                  <a:gd name="T86" fmla="*/ 4 w 108"/>
                  <a:gd name="T87" fmla="*/ 25 h 134"/>
                  <a:gd name="T88" fmla="*/ 4 w 108"/>
                  <a:gd name="T89" fmla="*/ 25 h 134"/>
                  <a:gd name="T90" fmla="*/ 4 w 108"/>
                  <a:gd name="T91" fmla="*/ 21 h 134"/>
                  <a:gd name="T92" fmla="*/ 6 w 108"/>
                  <a:gd name="T93" fmla="*/ 16 h 134"/>
                  <a:gd name="T94" fmla="*/ 0 w 108"/>
                  <a:gd name="T95" fmla="*/ 13 h 134"/>
                  <a:gd name="T96" fmla="*/ 0 w 108"/>
                  <a:gd name="T97" fmla="*/ 13 h 134"/>
                  <a:gd name="T98" fmla="*/ 0 w 108"/>
                  <a:gd name="T99" fmla="*/ 13 h 134"/>
                  <a:gd name="T100" fmla="*/ 5 w 108"/>
                  <a:gd name="T101" fmla="*/ 13 h 134"/>
                  <a:gd name="T102" fmla="*/ 1 w 108"/>
                  <a:gd name="T103" fmla="*/ 9 h 134"/>
                  <a:gd name="T104" fmla="*/ 1 w 108"/>
                  <a:gd name="T105" fmla="*/ 6 h 134"/>
                  <a:gd name="T106" fmla="*/ 1 w 108"/>
                  <a:gd name="T107" fmla="*/ 6 h 134"/>
                  <a:gd name="T108" fmla="*/ 1 w 108"/>
                  <a:gd name="T109" fmla="*/ 6 h 134"/>
                  <a:gd name="T110" fmla="*/ 5 w 108"/>
                  <a:gd name="T111" fmla="*/ 8 h 134"/>
                  <a:gd name="T112" fmla="*/ 4 w 108"/>
                  <a:gd name="T113" fmla="*/ 2 h 134"/>
                  <a:gd name="T114" fmla="*/ 7 w 108"/>
                  <a:gd name="T115" fmla="*/ 0 h 134"/>
                  <a:gd name="T116" fmla="*/ 7 w 108"/>
                  <a:gd name="T117" fmla="*/ 0 h 134"/>
                  <a:gd name="T118" fmla="*/ 7 w 108"/>
                  <a:gd name="T119" fmla="*/ 0 h 134"/>
                  <a:gd name="T120" fmla="*/ 8 w 108"/>
                  <a:gd name="T121" fmla="*/ 5 h 13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08"/>
                  <a:gd name="T184" fmla="*/ 0 h 134"/>
                  <a:gd name="T185" fmla="*/ 108 w 108"/>
                  <a:gd name="T186" fmla="*/ 134 h 134"/>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08" h="134">
                    <a:moveTo>
                      <a:pt x="51" y="0"/>
                    </a:moveTo>
                    <a:lnTo>
                      <a:pt x="63" y="4"/>
                    </a:lnTo>
                    <a:lnTo>
                      <a:pt x="59" y="21"/>
                    </a:lnTo>
                    <a:lnTo>
                      <a:pt x="46" y="19"/>
                    </a:lnTo>
                    <a:lnTo>
                      <a:pt x="51" y="0"/>
                    </a:lnTo>
                    <a:close/>
                    <a:moveTo>
                      <a:pt x="63" y="4"/>
                    </a:moveTo>
                    <a:lnTo>
                      <a:pt x="76" y="7"/>
                    </a:lnTo>
                    <a:lnTo>
                      <a:pt x="71" y="25"/>
                    </a:lnTo>
                    <a:lnTo>
                      <a:pt x="59" y="21"/>
                    </a:lnTo>
                    <a:lnTo>
                      <a:pt x="63" y="4"/>
                    </a:lnTo>
                    <a:close/>
                    <a:moveTo>
                      <a:pt x="76" y="7"/>
                    </a:moveTo>
                    <a:lnTo>
                      <a:pt x="79" y="7"/>
                    </a:lnTo>
                    <a:lnTo>
                      <a:pt x="81" y="9"/>
                    </a:lnTo>
                    <a:lnTo>
                      <a:pt x="74" y="16"/>
                    </a:lnTo>
                    <a:lnTo>
                      <a:pt x="76" y="7"/>
                    </a:lnTo>
                    <a:close/>
                    <a:moveTo>
                      <a:pt x="81" y="9"/>
                    </a:moveTo>
                    <a:lnTo>
                      <a:pt x="90" y="18"/>
                    </a:lnTo>
                    <a:lnTo>
                      <a:pt x="76" y="32"/>
                    </a:lnTo>
                    <a:lnTo>
                      <a:pt x="67" y="22"/>
                    </a:lnTo>
                    <a:lnTo>
                      <a:pt x="81" y="9"/>
                    </a:lnTo>
                    <a:close/>
                    <a:moveTo>
                      <a:pt x="90" y="18"/>
                    </a:moveTo>
                    <a:lnTo>
                      <a:pt x="91" y="19"/>
                    </a:lnTo>
                    <a:lnTo>
                      <a:pt x="91" y="20"/>
                    </a:lnTo>
                    <a:lnTo>
                      <a:pt x="83" y="26"/>
                    </a:lnTo>
                    <a:lnTo>
                      <a:pt x="90" y="18"/>
                    </a:lnTo>
                    <a:close/>
                    <a:moveTo>
                      <a:pt x="91" y="20"/>
                    </a:moveTo>
                    <a:lnTo>
                      <a:pt x="97" y="29"/>
                    </a:lnTo>
                    <a:lnTo>
                      <a:pt x="82" y="40"/>
                    </a:lnTo>
                    <a:lnTo>
                      <a:pt x="75" y="30"/>
                    </a:lnTo>
                    <a:lnTo>
                      <a:pt x="91" y="20"/>
                    </a:lnTo>
                    <a:close/>
                    <a:moveTo>
                      <a:pt x="97" y="29"/>
                    </a:moveTo>
                    <a:lnTo>
                      <a:pt x="99" y="30"/>
                    </a:lnTo>
                    <a:lnTo>
                      <a:pt x="99" y="32"/>
                    </a:lnTo>
                    <a:lnTo>
                      <a:pt x="90" y="35"/>
                    </a:lnTo>
                    <a:lnTo>
                      <a:pt x="97" y="29"/>
                    </a:lnTo>
                    <a:close/>
                    <a:moveTo>
                      <a:pt x="99" y="32"/>
                    </a:moveTo>
                    <a:lnTo>
                      <a:pt x="102" y="41"/>
                    </a:lnTo>
                    <a:lnTo>
                      <a:pt x="84" y="48"/>
                    </a:lnTo>
                    <a:lnTo>
                      <a:pt x="81" y="38"/>
                    </a:lnTo>
                    <a:lnTo>
                      <a:pt x="99" y="32"/>
                    </a:lnTo>
                    <a:close/>
                    <a:moveTo>
                      <a:pt x="102" y="41"/>
                    </a:moveTo>
                    <a:lnTo>
                      <a:pt x="102" y="41"/>
                    </a:lnTo>
                    <a:lnTo>
                      <a:pt x="102" y="42"/>
                    </a:lnTo>
                    <a:lnTo>
                      <a:pt x="93" y="45"/>
                    </a:lnTo>
                    <a:lnTo>
                      <a:pt x="102" y="41"/>
                    </a:lnTo>
                    <a:close/>
                    <a:moveTo>
                      <a:pt x="102" y="42"/>
                    </a:moveTo>
                    <a:lnTo>
                      <a:pt x="105" y="54"/>
                    </a:lnTo>
                    <a:lnTo>
                      <a:pt x="86" y="59"/>
                    </a:lnTo>
                    <a:lnTo>
                      <a:pt x="83" y="47"/>
                    </a:lnTo>
                    <a:lnTo>
                      <a:pt x="102" y="42"/>
                    </a:lnTo>
                    <a:close/>
                    <a:moveTo>
                      <a:pt x="105" y="54"/>
                    </a:moveTo>
                    <a:lnTo>
                      <a:pt x="108" y="68"/>
                    </a:lnTo>
                    <a:lnTo>
                      <a:pt x="90" y="72"/>
                    </a:lnTo>
                    <a:lnTo>
                      <a:pt x="86" y="59"/>
                    </a:lnTo>
                    <a:lnTo>
                      <a:pt x="105" y="54"/>
                    </a:lnTo>
                    <a:close/>
                    <a:moveTo>
                      <a:pt x="108" y="68"/>
                    </a:moveTo>
                    <a:lnTo>
                      <a:pt x="108" y="69"/>
                    </a:lnTo>
                    <a:lnTo>
                      <a:pt x="108" y="70"/>
                    </a:lnTo>
                    <a:lnTo>
                      <a:pt x="100" y="70"/>
                    </a:lnTo>
                    <a:lnTo>
                      <a:pt x="108" y="68"/>
                    </a:lnTo>
                    <a:close/>
                    <a:moveTo>
                      <a:pt x="108" y="70"/>
                    </a:moveTo>
                    <a:lnTo>
                      <a:pt x="108" y="82"/>
                    </a:lnTo>
                    <a:lnTo>
                      <a:pt x="90" y="82"/>
                    </a:lnTo>
                    <a:lnTo>
                      <a:pt x="90" y="70"/>
                    </a:lnTo>
                    <a:lnTo>
                      <a:pt x="108" y="70"/>
                    </a:lnTo>
                    <a:close/>
                    <a:moveTo>
                      <a:pt x="108" y="82"/>
                    </a:moveTo>
                    <a:lnTo>
                      <a:pt x="108" y="95"/>
                    </a:lnTo>
                    <a:lnTo>
                      <a:pt x="90" y="95"/>
                    </a:lnTo>
                    <a:lnTo>
                      <a:pt x="90" y="82"/>
                    </a:lnTo>
                    <a:lnTo>
                      <a:pt x="108" y="82"/>
                    </a:lnTo>
                    <a:close/>
                    <a:moveTo>
                      <a:pt x="108" y="95"/>
                    </a:moveTo>
                    <a:lnTo>
                      <a:pt x="108" y="105"/>
                    </a:lnTo>
                    <a:lnTo>
                      <a:pt x="90" y="105"/>
                    </a:lnTo>
                    <a:lnTo>
                      <a:pt x="90" y="95"/>
                    </a:lnTo>
                    <a:lnTo>
                      <a:pt x="108" y="95"/>
                    </a:lnTo>
                    <a:close/>
                    <a:moveTo>
                      <a:pt x="108" y="105"/>
                    </a:moveTo>
                    <a:lnTo>
                      <a:pt x="108" y="107"/>
                    </a:lnTo>
                    <a:lnTo>
                      <a:pt x="107" y="108"/>
                    </a:lnTo>
                    <a:lnTo>
                      <a:pt x="100" y="105"/>
                    </a:lnTo>
                    <a:lnTo>
                      <a:pt x="108" y="105"/>
                    </a:lnTo>
                    <a:close/>
                    <a:moveTo>
                      <a:pt x="107" y="108"/>
                    </a:moveTo>
                    <a:lnTo>
                      <a:pt x="104" y="115"/>
                    </a:lnTo>
                    <a:lnTo>
                      <a:pt x="88" y="107"/>
                    </a:lnTo>
                    <a:lnTo>
                      <a:pt x="91" y="101"/>
                    </a:lnTo>
                    <a:lnTo>
                      <a:pt x="107" y="108"/>
                    </a:lnTo>
                    <a:close/>
                    <a:moveTo>
                      <a:pt x="104" y="115"/>
                    </a:moveTo>
                    <a:lnTo>
                      <a:pt x="102" y="122"/>
                    </a:lnTo>
                    <a:lnTo>
                      <a:pt x="84" y="113"/>
                    </a:lnTo>
                    <a:lnTo>
                      <a:pt x="88" y="107"/>
                    </a:lnTo>
                    <a:lnTo>
                      <a:pt x="104" y="115"/>
                    </a:lnTo>
                    <a:close/>
                    <a:moveTo>
                      <a:pt x="102" y="122"/>
                    </a:moveTo>
                    <a:lnTo>
                      <a:pt x="100" y="125"/>
                    </a:lnTo>
                    <a:lnTo>
                      <a:pt x="97" y="126"/>
                    </a:lnTo>
                    <a:lnTo>
                      <a:pt x="93" y="117"/>
                    </a:lnTo>
                    <a:lnTo>
                      <a:pt x="102" y="122"/>
                    </a:lnTo>
                    <a:close/>
                    <a:moveTo>
                      <a:pt x="97" y="126"/>
                    </a:moveTo>
                    <a:lnTo>
                      <a:pt x="91" y="129"/>
                    </a:lnTo>
                    <a:lnTo>
                      <a:pt x="82" y="112"/>
                    </a:lnTo>
                    <a:lnTo>
                      <a:pt x="89" y="108"/>
                    </a:lnTo>
                    <a:lnTo>
                      <a:pt x="97" y="126"/>
                    </a:lnTo>
                    <a:close/>
                    <a:moveTo>
                      <a:pt x="91" y="129"/>
                    </a:moveTo>
                    <a:lnTo>
                      <a:pt x="84" y="133"/>
                    </a:lnTo>
                    <a:lnTo>
                      <a:pt x="75" y="115"/>
                    </a:lnTo>
                    <a:lnTo>
                      <a:pt x="82" y="112"/>
                    </a:lnTo>
                    <a:lnTo>
                      <a:pt x="91" y="129"/>
                    </a:lnTo>
                    <a:close/>
                    <a:moveTo>
                      <a:pt x="84" y="133"/>
                    </a:moveTo>
                    <a:lnTo>
                      <a:pt x="82" y="134"/>
                    </a:lnTo>
                    <a:lnTo>
                      <a:pt x="80" y="134"/>
                    </a:lnTo>
                    <a:lnTo>
                      <a:pt x="80" y="124"/>
                    </a:lnTo>
                    <a:lnTo>
                      <a:pt x="84" y="133"/>
                    </a:lnTo>
                    <a:close/>
                    <a:moveTo>
                      <a:pt x="80" y="134"/>
                    </a:moveTo>
                    <a:lnTo>
                      <a:pt x="71" y="134"/>
                    </a:lnTo>
                    <a:lnTo>
                      <a:pt x="71" y="114"/>
                    </a:lnTo>
                    <a:lnTo>
                      <a:pt x="80" y="114"/>
                    </a:lnTo>
                    <a:lnTo>
                      <a:pt x="80" y="134"/>
                    </a:lnTo>
                    <a:close/>
                    <a:moveTo>
                      <a:pt x="71" y="134"/>
                    </a:moveTo>
                    <a:lnTo>
                      <a:pt x="64" y="134"/>
                    </a:lnTo>
                    <a:lnTo>
                      <a:pt x="64" y="114"/>
                    </a:lnTo>
                    <a:lnTo>
                      <a:pt x="71" y="114"/>
                    </a:lnTo>
                    <a:lnTo>
                      <a:pt x="71" y="134"/>
                    </a:lnTo>
                    <a:close/>
                    <a:moveTo>
                      <a:pt x="64" y="134"/>
                    </a:moveTo>
                    <a:lnTo>
                      <a:pt x="54" y="134"/>
                    </a:lnTo>
                    <a:lnTo>
                      <a:pt x="54" y="114"/>
                    </a:lnTo>
                    <a:lnTo>
                      <a:pt x="64" y="114"/>
                    </a:lnTo>
                    <a:lnTo>
                      <a:pt x="64" y="134"/>
                    </a:lnTo>
                    <a:close/>
                    <a:moveTo>
                      <a:pt x="54" y="134"/>
                    </a:moveTo>
                    <a:lnTo>
                      <a:pt x="52" y="134"/>
                    </a:lnTo>
                    <a:lnTo>
                      <a:pt x="50" y="133"/>
                    </a:lnTo>
                    <a:lnTo>
                      <a:pt x="54" y="124"/>
                    </a:lnTo>
                    <a:lnTo>
                      <a:pt x="54" y="134"/>
                    </a:lnTo>
                    <a:close/>
                    <a:moveTo>
                      <a:pt x="50" y="133"/>
                    </a:moveTo>
                    <a:lnTo>
                      <a:pt x="45" y="129"/>
                    </a:lnTo>
                    <a:lnTo>
                      <a:pt x="52" y="112"/>
                    </a:lnTo>
                    <a:lnTo>
                      <a:pt x="59" y="115"/>
                    </a:lnTo>
                    <a:lnTo>
                      <a:pt x="50" y="133"/>
                    </a:lnTo>
                    <a:close/>
                    <a:moveTo>
                      <a:pt x="51" y="112"/>
                    </a:moveTo>
                    <a:lnTo>
                      <a:pt x="52" y="112"/>
                    </a:lnTo>
                    <a:lnTo>
                      <a:pt x="48" y="121"/>
                    </a:lnTo>
                    <a:lnTo>
                      <a:pt x="51" y="112"/>
                    </a:lnTo>
                    <a:close/>
                    <a:moveTo>
                      <a:pt x="46" y="129"/>
                    </a:moveTo>
                    <a:lnTo>
                      <a:pt x="36" y="126"/>
                    </a:lnTo>
                    <a:lnTo>
                      <a:pt x="42" y="108"/>
                    </a:lnTo>
                    <a:lnTo>
                      <a:pt x="51" y="112"/>
                    </a:lnTo>
                    <a:lnTo>
                      <a:pt x="46" y="129"/>
                    </a:lnTo>
                    <a:close/>
                    <a:moveTo>
                      <a:pt x="36" y="126"/>
                    </a:moveTo>
                    <a:lnTo>
                      <a:pt x="33" y="126"/>
                    </a:lnTo>
                    <a:lnTo>
                      <a:pt x="32" y="124"/>
                    </a:lnTo>
                    <a:lnTo>
                      <a:pt x="39" y="117"/>
                    </a:lnTo>
                    <a:lnTo>
                      <a:pt x="36" y="126"/>
                    </a:lnTo>
                    <a:close/>
                    <a:moveTo>
                      <a:pt x="32" y="124"/>
                    </a:moveTo>
                    <a:lnTo>
                      <a:pt x="26" y="117"/>
                    </a:lnTo>
                    <a:lnTo>
                      <a:pt x="39" y="104"/>
                    </a:lnTo>
                    <a:lnTo>
                      <a:pt x="46" y="111"/>
                    </a:lnTo>
                    <a:lnTo>
                      <a:pt x="32" y="124"/>
                    </a:lnTo>
                    <a:close/>
                    <a:moveTo>
                      <a:pt x="39" y="104"/>
                    </a:moveTo>
                    <a:lnTo>
                      <a:pt x="39" y="104"/>
                    </a:lnTo>
                    <a:lnTo>
                      <a:pt x="32" y="111"/>
                    </a:lnTo>
                    <a:lnTo>
                      <a:pt x="39" y="104"/>
                    </a:lnTo>
                    <a:close/>
                    <a:moveTo>
                      <a:pt x="26" y="118"/>
                    </a:moveTo>
                    <a:lnTo>
                      <a:pt x="22" y="115"/>
                    </a:lnTo>
                    <a:lnTo>
                      <a:pt x="36" y="101"/>
                    </a:lnTo>
                    <a:lnTo>
                      <a:pt x="39" y="104"/>
                    </a:lnTo>
                    <a:lnTo>
                      <a:pt x="26" y="118"/>
                    </a:lnTo>
                    <a:close/>
                    <a:moveTo>
                      <a:pt x="22" y="115"/>
                    </a:moveTo>
                    <a:lnTo>
                      <a:pt x="21" y="114"/>
                    </a:lnTo>
                    <a:lnTo>
                      <a:pt x="20" y="112"/>
                    </a:lnTo>
                    <a:lnTo>
                      <a:pt x="29" y="108"/>
                    </a:lnTo>
                    <a:lnTo>
                      <a:pt x="22" y="115"/>
                    </a:lnTo>
                    <a:close/>
                    <a:moveTo>
                      <a:pt x="20" y="112"/>
                    </a:moveTo>
                    <a:lnTo>
                      <a:pt x="15" y="100"/>
                    </a:lnTo>
                    <a:lnTo>
                      <a:pt x="31" y="91"/>
                    </a:lnTo>
                    <a:lnTo>
                      <a:pt x="38" y="104"/>
                    </a:lnTo>
                    <a:lnTo>
                      <a:pt x="20" y="112"/>
                    </a:lnTo>
                    <a:close/>
                    <a:moveTo>
                      <a:pt x="15" y="100"/>
                    </a:moveTo>
                    <a:lnTo>
                      <a:pt x="8" y="86"/>
                    </a:lnTo>
                    <a:lnTo>
                      <a:pt x="25" y="79"/>
                    </a:lnTo>
                    <a:lnTo>
                      <a:pt x="31" y="91"/>
                    </a:lnTo>
                    <a:lnTo>
                      <a:pt x="15" y="100"/>
                    </a:lnTo>
                    <a:close/>
                    <a:moveTo>
                      <a:pt x="8" y="86"/>
                    </a:moveTo>
                    <a:lnTo>
                      <a:pt x="7" y="85"/>
                    </a:lnTo>
                    <a:lnTo>
                      <a:pt x="7" y="84"/>
                    </a:lnTo>
                    <a:lnTo>
                      <a:pt x="17" y="82"/>
                    </a:lnTo>
                    <a:lnTo>
                      <a:pt x="8" y="86"/>
                    </a:lnTo>
                    <a:close/>
                    <a:moveTo>
                      <a:pt x="7" y="84"/>
                    </a:moveTo>
                    <a:lnTo>
                      <a:pt x="4" y="69"/>
                    </a:lnTo>
                    <a:lnTo>
                      <a:pt x="22" y="64"/>
                    </a:lnTo>
                    <a:lnTo>
                      <a:pt x="26" y="81"/>
                    </a:lnTo>
                    <a:lnTo>
                      <a:pt x="7" y="84"/>
                    </a:lnTo>
                    <a:close/>
                    <a:moveTo>
                      <a:pt x="4" y="69"/>
                    </a:moveTo>
                    <a:lnTo>
                      <a:pt x="0" y="52"/>
                    </a:lnTo>
                    <a:lnTo>
                      <a:pt x="19" y="49"/>
                    </a:lnTo>
                    <a:lnTo>
                      <a:pt x="22" y="64"/>
                    </a:lnTo>
                    <a:lnTo>
                      <a:pt x="4" y="69"/>
                    </a:lnTo>
                    <a:close/>
                    <a:moveTo>
                      <a:pt x="0" y="52"/>
                    </a:moveTo>
                    <a:lnTo>
                      <a:pt x="0" y="51"/>
                    </a:lnTo>
                    <a:lnTo>
                      <a:pt x="10" y="51"/>
                    </a:lnTo>
                    <a:lnTo>
                      <a:pt x="0" y="52"/>
                    </a:lnTo>
                    <a:close/>
                    <a:moveTo>
                      <a:pt x="0" y="51"/>
                    </a:moveTo>
                    <a:lnTo>
                      <a:pt x="0" y="38"/>
                    </a:lnTo>
                    <a:lnTo>
                      <a:pt x="20" y="38"/>
                    </a:lnTo>
                    <a:lnTo>
                      <a:pt x="20" y="51"/>
                    </a:lnTo>
                    <a:lnTo>
                      <a:pt x="0" y="51"/>
                    </a:lnTo>
                    <a:close/>
                    <a:moveTo>
                      <a:pt x="0" y="38"/>
                    </a:moveTo>
                    <a:lnTo>
                      <a:pt x="0" y="37"/>
                    </a:lnTo>
                    <a:lnTo>
                      <a:pt x="2" y="36"/>
                    </a:lnTo>
                    <a:lnTo>
                      <a:pt x="10" y="38"/>
                    </a:lnTo>
                    <a:lnTo>
                      <a:pt x="0" y="38"/>
                    </a:lnTo>
                    <a:close/>
                    <a:moveTo>
                      <a:pt x="2" y="36"/>
                    </a:moveTo>
                    <a:lnTo>
                      <a:pt x="4" y="22"/>
                    </a:lnTo>
                    <a:lnTo>
                      <a:pt x="22" y="28"/>
                    </a:lnTo>
                    <a:lnTo>
                      <a:pt x="19" y="40"/>
                    </a:lnTo>
                    <a:lnTo>
                      <a:pt x="2" y="36"/>
                    </a:lnTo>
                    <a:close/>
                    <a:moveTo>
                      <a:pt x="4" y="22"/>
                    </a:moveTo>
                    <a:lnTo>
                      <a:pt x="5" y="21"/>
                    </a:lnTo>
                    <a:lnTo>
                      <a:pt x="6" y="20"/>
                    </a:lnTo>
                    <a:lnTo>
                      <a:pt x="14" y="26"/>
                    </a:lnTo>
                    <a:lnTo>
                      <a:pt x="4" y="22"/>
                    </a:lnTo>
                    <a:close/>
                    <a:moveTo>
                      <a:pt x="6" y="20"/>
                    </a:moveTo>
                    <a:lnTo>
                      <a:pt x="11" y="10"/>
                    </a:lnTo>
                    <a:lnTo>
                      <a:pt x="28" y="21"/>
                    </a:lnTo>
                    <a:lnTo>
                      <a:pt x="21" y="30"/>
                    </a:lnTo>
                    <a:lnTo>
                      <a:pt x="6" y="20"/>
                    </a:lnTo>
                    <a:close/>
                    <a:moveTo>
                      <a:pt x="11" y="10"/>
                    </a:moveTo>
                    <a:lnTo>
                      <a:pt x="14" y="8"/>
                    </a:lnTo>
                    <a:lnTo>
                      <a:pt x="16" y="7"/>
                    </a:lnTo>
                    <a:lnTo>
                      <a:pt x="20" y="16"/>
                    </a:lnTo>
                    <a:lnTo>
                      <a:pt x="11" y="10"/>
                    </a:lnTo>
                    <a:close/>
                    <a:moveTo>
                      <a:pt x="16" y="7"/>
                    </a:moveTo>
                    <a:lnTo>
                      <a:pt x="28" y="0"/>
                    </a:lnTo>
                    <a:lnTo>
                      <a:pt x="37" y="18"/>
                    </a:lnTo>
                    <a:lnTo>
                      <a:pt x="24" y="25"/>
                    </a:lnTo>
                    <a:lnTo>
                      <a:pt x="16" y="7"/>
                    </a:lnTo>
                    <a:close/>
                    <a:moveTo>
                      <a:pt x="28" y="0"/>
                    </a:moveTo>
                    <a:lnTo>
                      <a:pt x="30" y="0"/>
                    </a:lnTo>
                    <a:lnTo>
                      <a:pt x="32" y="0"/>
                    </a:lnTo>
                    <a:lnTo>
                      <a:pt x="32" y="9"/>
                    </a:lnTo>
                    <a:lnTo>
                      <a:pt x="28" y="0"/>
                    </a:lnTo>
                    <a:close/>
                    <a:moveTo>
                      <a:pt x="32" y="0"/>
                    </a:moveTo>
                    <a:lnTo>
                      <a:pt x="48" y="0"/>
                    </a:lnTo>
                    <a:lnTo>
                      <a:pt x="48" y="19"/>
                    </a:lnTo>
                    <a:lnTo>
                      <a:pt x="32" y="19"/>
                    </a:lnTo>
                    <a:lnTo>
                      <a:pt x="3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48" name="Freeform 1540">
                <a:extLst>
                  <a:ext uri="{FF2B5EF4-FFF2-40B4-BE49-F238E27FC236}">
                    <a16:creationId xmlns:a16="http://schemas.microsoft.com/office/drawing/2014/main" id="{249ABB9A-64E6-4CEE-B5E6-03806703F2E0}"/>
                  </a:ext>
                </a:extLst>
              </p:cNvPr>
              <p:cNvSpPr>
                <a:spLocks/>
              </p:cNvSpPr>
              <p:nvPr/>
            </p:nvSpPr>
            <p:spPr bwMode="auto">
              <a:xfrm>
                <a:off x="2079" y="1440"/>
                <a:ext cx="330" cy="362"/>
              </a:xfrm>
              <a:custGeom>
                <a:avLst/>
                <a:gdLst>
                  <a:gd name="T0" fmla="*/ 12 w 1320"/>
                  <a:gd name="T1" fmla="*/ 2 h 1449"/>
                  <a:gd name="T2" fmla="*/ 30 w 1320"/>
                  <a:gd name="T3" fmla="*/ 2 h 1449"/>
                  <a:gd name="T4" fmla="*/ 46 w 1320"/>
                  <a:gd name="T5" fmla="*/ 13 h 1449"/>
                  <a:gd name="T6" fmla="*/ 60 w 1320"/>
                  <a:gd name="T7" fmla="*/ 29 h 1449"/>
                  <a:gd name="T8" fmla="*/ 74 w 1320"/>
                  <a:gd name="T9" fmla="*/ 45 h 1449"/>
                  <a:gd name="T10" fmla="*/ 90 w 1320"/>
                  <a:gd name="T11" fmla="*/ 56 h 1449"/>
                  <a:gd name="T12" fmla="*/ 107 w 1320"/>
                  <a:gd name="T13" fmla="*/ 65 h 1449"/>
                  <a:gd name="T14" fmla="*/ 125 w 1320"/>
                  <a:gd name="T15" fmla="*/ 77 h 1449"/>
                  <a:gd name="T16" fmla="*/ 141 w 1320"/>
                  <a:gd name="T17" fmla="*/ 91 h 1449"/>
                  <a:gd name="T18" fmla="*/ 157 w 1320"/>
                  <a:gd name="T19" fmla="*/ 106 h 1449"/>
                  <a:gd name="T20" fmla="*/ 169 w 1320"/>
                  <a:gd name="T21" fmla="*/ 125 h 1449"/>
                  <a:gd name="T22" fmla="*/ 184 w 1320"/>
                  <a:gd name="T23" fmla="*/ 149 h 1449"/>
                  <a:gd name="T24" fmla="*/ 202 w 1320"/>
                  <a:gd name="T25" fmla="*/ 177 h 1449"/>
                  <a:gd name="T26" fmla="*/ 223 w 1320"/>
                  <a:gd name="T27" fmla="*/ 206 h 1449"/>
                  <a:gd name="T28" fmla="*/ 246 w 1320"/>
                  <a:gd name="T29" fmla="*/ 234 h 1449"/>
                  <a:gd name="T30" fmla="*/ 271 w 1320"/>
                  <a:gd name="T31" fmla="*/ 259 h 1449"/>
                  <a:gd name="T32" fmla="*/ 296 w 1320"/>
                  <a:gd name="T33" fmla="*/ 281 h 1449"/>
                  <a:gd name="T34" fmla="*/ 316 w 1320"/>
                  <a:gd name="T35" fmla="*/ 303 h 1449"/>
                  <a:gd name="T36" fmla="*/ 328 w 1320"/>
                  <a:gd name="T37" fmla="*/ 324 h 1449"/>
                  <a:gd name="T38" fmla="*/ 327 w 1320"/>
                  <a:gd name="T39" fmla="*/ 348 h 1449"/>
                  <a:gd name="T40" fmla="*/ 305 w 1320"/>
                  <a:gd name="T41" fmla="*/ 361 h 1449"/>
                  <a:gd name="T42" fmla="*/ 270 w 1320"/>
                  <a:gd name="T43" fmla="*/ 341 h 1449"/>
                  <a:gd name="T44" fmla="*/ 232 w 1320"/>
                  <a:gd name="T45" fmla="*/ 304 h 1449"/>
                  <a:gd name="T46" fmla="*/ 195 w 1320"/>
                  <a:gd name="T47" fmla="*/ 260 h 1449"/>
                  <a:gd name="T48" fmla="*/ 164 w 1320"/>
                  <a:gd name="T49" fmla="*/ 219 h 1449"/>
                  <a:gd name="T50" fmla="*/ 141 w 1320"/>
                  <a:gd name="T51" fmla="*/ 187 h 1449"/>
                  <a:gd name="T52" fmla="*/ 119 w 1320"/>
                  <a:gd name="T53" fmla="*/ 159 h 1449"/>
                  <a:gd name="T54" fmla="*/ 95 w 1320"/>
                  <a:gd name="T55" fmla="*/ 132 h 1449"/>
                  <a:gd name="T56" fmla="*/ 74 w 1320"/>
                  <a:gd name="T57" fmla="*/ 110 h 1449"/>
                  <a:gd name="T58" fmla="*/ 56 w 1320"/>
                  <a:gd name="T59" fmla="*/ 92 h 1449"/>
                  <a:gd name="T60" fmla="*/ 41 w 1320"/>
                  <a:gd name="T61" fmla="*/ 77 h 1449"/>
                  <a:gd name="T62" fmla="*/ 26 w 1320"/>
                  <a:gd name="T63" fmla="*/ 62 h 1449"/>
                  <a:gd name="T64" fmla="*/ 12 w 1320"/>
                  <a:gd name="T65" fmla="*/ 45 h 1449"/>
                  <a:gd name="T66" fmla="*/ 3 w 1320"/>
                  <a:gd name="T67" fmla="*/ 29 h 1449"/>
                  <a:gd name="T68" fmla="*/ 0 w 1320"/>
                  <a:gd name="T69" fmla="*/ 14 h 144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20"/>
                  <a:gd name="T106" fmla="*/ 0 h 1449"/>
                  <a:gd name="T107" fmla="*/ 1320 w 1320"/>
                  <a:gd name="T108" fmla="*/ 1449 h 144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20" h="1449">
                    <a:moveTo>
                      <a:pt x="10" y="35"/>
                    </a:moveTo>
                    <a:lnTo>
                      <a:pt x="47" y="7"/>
                    </a:lnTo>
                    <a:lnTo>
                      <a:pt x="83" y="0"/>
                    </a:lnTo>
                    <a:lnTo>
                      <a:pt x="118" y="7"/>
                    </a:lnTo>
                    <a:lnTo>
                      <a:pt x="150" y="25"/>
                    </a:lnTo>
                    <a:lnTo>
                      <a:pt x="182" y="51"/>
                    </a:lnTo>
                    <a:lnTo>
                      <a:pt x="210" y="86"/>
                    </a:lnTo>
                    <a:lnTo>
                      <a:pt x="238" y="118"/>
                    </a:lnTo>
                    <a:lnTo>
                      <a:pt x="267" y="152"/>
                    </a:lnTo>
                    <a:lnTo>
                      <a:pt x="295" y="181"/>
                    </a:lnTo>
                    <a:lnTo>
                      <a:pt x="327" y="203"/>
                    </a:lnTo>
                    <a:lnTo>
                      <a:pt x="359" y="223"/>
                    </a:lnTo>
                    <a:lnTo>
                      <a:pt x="391" y="241"/>
                    </a:lnTo>
                    <a:lnTo>
                      <a:pt x="426" y="260"/>
                    </a:lnTo>
                    <a:lnTo>
                      <a:pt x="461" y="282"/>
                    </a:lnTo>
                    <a:lnTo>
                      <a:pt x="499" y="309"/>
                    </a:lnTo>
                    <a:lnTo>
                      <a:pt x="535" y="334"/>
                    </a:lnTo>
                    <a:lnTo>
                      <a:pt x="565" y="363"/>
                    </a:lnTo>
                    <a:lnTo>
                      <a:pt x="597" y="394"/>
                    </a:lnTo>
                    <a:lnTo>
                      <a:pt x="626" y="426"/>
                    </a:lnTo>
                    <a:lnTo>
                      <a:pt x="651" y="461"/>
                    </a:lnTo>
                    <a:lnTo>
                      <a:pt x="677" y="502"/>
                    </a:lnTo>
                    <a:lnTo>
                      <a:pt x="705" y="547"/>
                    </a:lnTo>
                    <a:lnTo>
                      <a:pt x="737" y="598"/>
                    </a:lnTo>
                    <a:lnTo>
                      <a:pt x="773" y="652"/>
                    </a:lnTo>
                    <a:lnTo>
                      <a:pt x="807" y="709"/>
                    </a:lnTo>
                    <a:lnTo>
                      <a:pt x="849" y="766"/>
                    </a:lnTo>
                    <a:lnTo>
                      <a:pt x="890" y="824"/>
                    </a:lnTo>
                    <a:lnTo>
                      <a:pt x="938" y="880"/>
                    </a:lnTo>
                    <a:lnTo>
                      <a:pt x="982" y="937"/>
                    </a:lnTo>
                    <a:lnTo>
                      <a:pt x="1033" y="988"/>
                    </a:lnTo>
                    <a:lnTo>
                      <a:pt x="1084" y="1036"/>
                    </a:lnTo>
                    <a:lnTo>
                      <a:pt x="1134" y="1084"/>
                    </a:lnTo>
                    <a:lnTo>
                      <a:pt x="1183" y="1125"/>
                    </a:lnTo>
                    <a:lnTo>
                      <a:pt x="1227" y="1167"/>
                    </a:lnTo>
                    <a:lnTo>
                      <a:pt x="1265" y="1211"/>
                    </a:lnTo>
                    <a:lnTo>
                      <a:pt x="1293" y="1253"/>
                    </a:lnTo>
                    <a:lnTo>
                      <a:pt x="1313" y="1297"/>
                    </a:lnTo>
                    <a:lnTo>
                      <a:pt x="1320" y="1344"/>
                    </a:lnTo>
                    <a:lnTo>
                      <a:pt x="1306" y="1393"/>
                    </a:lnTo>
                    <a:lnTo>
                      <a:pt x="1281" y="1449"/>
                    </a:lnTo>
                    <a:lnTo>
                      <a:pt x="1220" y="1443"/>
                    </a:lnTo>
                    <a:lnTo>
                      <a:pt x="1154" y="1415"/>
                    </a:lnTo>
                    <a:lnTo>
                      <a:pt x="1080" y="1364"/>
                    </a:lnTo>
                    <a:lnTo>
                      <a:pt x="1004" y="1297"/>
                    </a:lnTo>
                    <a:lnTo>
                      <a:pt x="928" y="1217"/>
                    </a:lnTo>
                    <a:lnTo>
                      <a:pt x="852" y="1131"/>
                    </a:lnTo>
                    <a:lnTo>
                      <a:pt x="778" y="1042"/>
                    </a:lnTo>
                    <a:lnTo>
                      <a:pt x="712" y="957"/>
                    </a:lnTo>
                    <a:lnTo>
                      <a:pt x="655" y="878"/>
                    </a:lnTo>
                    <a:lnTo>
                      <a:pt x="607" y="810"/>
                    </a:lnTo>
                    <a:lnTo>
                      <a:pt x="565" y="750"/>
                    </a:lnTo>
                    <a:lnTo>
                      <a:pt x="521" y="689"/>
                    </a:lnTo>
                    <a:lnTo>
                      <a:pt x="474" y="635"/>
                    </a:lnTo>
                    <a:lnTo>
                      <a:pt x="429" y="581"/>
                    </a:lnTo>
                    <a:lnTo>
                      <a:pt x="381" y="530"/>
                    </a:lnTo>
                    <a:lnTo>
                      <a:pt x="337" y="483"/>
                    </a:lnTo>
                    <a:lnTo>
                      <a:pt x="295" y="442"/>
                    </a:lnTo>
                    <a:lnTo>
                      <a:pt x="258" y="404"/>
                    </a:lnTo>
                    <a:lnTo>
                      <a:pt x="223" y="368"/>
                    </a:lnTo>
                    <a:lnTo>
                      <a:pt x="191" y="336"/>
                    </a:lnTo>
                    <a:lnTo>
                      <a:pt x="165" y="309"/>
                    </a:lnTo>
                    <a:lnTo>
                      <a:pt x="133" y="280"/>
                    </a:lnTo>
                    <a:lnTo>
                      <a:pt x="105" y="248"/>
                    </a:lnTo>
                    <a:lnTo>
                      <a:pt x="74" y="216"/>
                    </a:lnTo>
                    <a:lnTo>
                      <a:pt x="47" y="181"/>
                    </a:lnTo>
                    <a:lnTo>
                      <a:pt x="25" y="149"/>
                    </a:lnTo>
                    <a:lnTo>
                      <a:pt x="10" y="118"/>
                    </a:lnTo>
                    <a:lnTo>
                      <a:pt x="0" y="86"/>
                    </a:lnTo>
                    <a:lnTo>
                      <a:pt x="0" y="57"/>
                    </a:lnTo>
                    <a:lnTo>
                      <a:pt x="10" y="35"/>
                    </a:lnTo>
                    <a:close/>
                  </a:path>
                </a:pathLst>
              </a:custGeom>
              <a:solidFill>
                <a:srgbClr val="E352D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49" name="Freeform 1541">
                <a:extLst>
                  <a:ext uri="{FF2B5EF4-FFF2-40B4-BE49-F238E27FC236}">
                    <a16:creationId xmlns:a16="http://schemas.microsoft.com/office/drawing/2014/main" id="{33114566-E69C-48F2-B47E-C914B13354B4}"/>
                  </a:ext>
                </a:extLst>
              </p:cNvPr>
              <p:cNvSpPr>
                <a:spLocks noEditPoints="1"/>
              </p:cNvSpPr>
              <p:nvPr/>
            </p:nvSpPr>
            <p:spPr bwMode="auto">
              <a:xfrm>
                <a:off x="2076" y="1438"/>
                <a:ext cx="335" cy="367"/>
              </a:xfrm>
              <a:custGeom>
                <a:avLst/>
                <a:gdLst>
                  <a:gd name="T0" fmla="*/ 14 w 1337"/>
                  <a:gd name="T1" fmla="*/ 2 h 1470"/>
                  <a:gd name="T2" fmla="*/ 32 w 1337"/>
                  <a:gd name="T3" fmla="*/ 2 h 1470"/>
                  <a:gd name="T4" fmla="*/ 38 w 1337"/>
                  <a:gd name="T5" fmla="*/ 11 h 1470"/>
                  <a:gd name="T6" fmla="*/ 38 w 1337"/>
                  <a:gd name="T7" fmla="*/ 11 h 1470"/>
                  <a:gd name="T8" fmla="*/ 49 w 1337"/>
                  <a:gd name="T9" fmla="*/ 14 h 1470"/>
                  <a:gd name="T10" fmla="*/ 64 w 1337"/>
                  <a:gd name="T11" fmla="*/ 30 h 1470"/>
                  <a:gd name="T12" fmla="*/ 67 w 1337"/>
                  <a:gd name="T13" fmla="*/ 42 h 1470"/>
                  <a:gd name="T14" fmla="*/ 75 w 1337"/>
                  <a:gd name="T15" fmla="*/ 49 h 1470"/>
                  <a:gd name="T16" fmla="*/ 84 w 1337"/>
                  <a:gd name="T17" fmla="*/ 53 h 1470"/>
                  <a:gd name="T18" fmla="*/ 93 w 1337"/>
                  <a:gd name="T19" fmla="*/ 56 h 1470"/>
                  <a:gd name="T20" fmla="*/ 110 w 1337"/>
                  <a:gd name="T21" fmla="*/ 65 h 1470"/>
                  <a:gd name="T22" fmla="*/ 119 w 1337"/>
                  <a:gd name="T23" fmla="*/ 71 h 1470"/>
                  <a:gd name="T24" fmla="*/ 129 w 1337"/>
                  <a:gd name="T25" fmla="*/ 78 h 1470"/>
                  <a:gd name="T26" fmla="*/ 136 w 1337"/>
                  <a:gd name="T27" fmla="*/ 86 h 1470"/>
                  <a:gd name="T28" fmla="*/ 146 w 1337"/>
                  <a:gd name="T29" fmla="*/ 91 h 1470"/>
                  <a:gd name="T30" fmla="*/ 154 w 1337"/>
                  <a:gd name="T31" fmla="*/ 99 h 1470"/>
                  <a:gd name="T32" fmla="*/ 167 w 1337"/>
                  <a:gd name="T33" fmla="*/ 116 h 1470"/>
                  <a:gd name="T34" fmla="*/ 170 w 1337"/>
                  <a:gd name="T35" fmla="*/ 129 h 1470"/>
                  <a:gd name="T36" fmla="*/ 170 w 1337"/>
                  <a:gd name="T37" fmla="*/ 129 h 1470"/>
                  <a:gd name="T38" fmla="*/ 181 w 1337"/>
                  <a:gd name="T39" fmla="*/ 138 h 1470"/>
                  <a:gd name="T40" fmla="*/ 198 w 1337"/>
                  <a:gd name="T41" fmla="*/ 164 h 1470"/>
                  <a:gd name="T42" fmla="*/ 202 w 1337"/>
                  <a:gd name="T43" fmla="*/ 181 h 1470"/>
                  <a:gd name="T44" fmla="*/ 223 w 1337"/>
                  <a:gd name="T45" fmla="*/ 209 h 1470"/>
                  <a:gd name="T46" fmla="*/ 224 w 1337"/>
                  <a:gd name="T47" fmla="*/ 209 h 1470"/>
                  <a:gd name="T48" fmla="*/ 239 w 1337"/>
                  <a:gd name="T49" fmla="*/ 221 h 1470"/>
                  <a:gd name="T50" fmla="*/ 259 w 1337"/>
                  <a:gd name="T51" fmla="*/ 251 h 1470"/>
                  <a:gd name="T52" fmla="*/ 288 w 1337"/>
                  <a:gd name="T53" fmla="*/ 271 h 1470"/>
                  <a:gd name="T54" fmla="*/ 297 w 1337"/>
                  <a:gd name="T55" fmla="*/ 285 h 1470"/>
                  <a:gd name="T56" fmla="*/ 297 w 1337"/>
                  <a:gd name="T57" fmla="*/ 285 h 1470"/>
                  <a:gd name="T58" fmla="*/ 311 w 1337"/>
                  <a:gd name="T59" fmla="*/ 292 h 1470"/>
                  <a:gd name="T60" fmla="*/ 328 w 1337"/>
                  <a:gd name="T61" fmla="*/ 314 h 1470"/>
                  <a:gd name="T62" fmla="*/ 333 w 1337"/>
                  <a:gd name="T63" fmla="*/ 326 h 1470"/>
                  <a:gd name="T64" fmla="*/ 335 w 1337"/>
                  <a:gd name="T65" fmla="*/ 339 h 1470"/>
                  <a:gd name="T66" fmla="*/ 329 w 1337"/>
                  <a:gd name="T67" fmla="*/ 350 h 1470"/>
                  <a:gd name="T68" fmla="*/ 325 w 1337"/>
                  <a:gd name="T69" fmla="*/ 365 h 1470"/>
                  <a:gd name="T70" fmla="*/ 307 w 1337"/>
                  <a:gd name="T71" fmla="*/ 365 h 1470"/>
                  <a:gd name="T72" fmla="*/ 272 w 1337"/>
                  <a:gd name="T73" fmla="*/ 345 h 1470"/>
                  <a:gd name="T74" fmla="*/ 256 w 1337"/>
                  <a:gd name="T75" fmla="*/ 325 h 1470"/>
                  <a:gd name="T76" fmla="*/ 256 w 1337"/>
                  <a:gd name="T77" fmla="*/ 325 h 1470"/>
                  <a:gd name="T78" fmla="*/ 233 w 1337"/>
                  <a:gd name="T79" fmla="*/ 308 h 1470"/>
                  <a:gd name="T80" fmla="*/ 196 w 1337"/>
                  <a:gd name="T81" fmla="*/ 264 h 1470"/>
                  <a:gd name="T82" fmla="*/ 179 w 1337"/>
                  <a:gd name="T83" fmla="*/ 243 h 1470"/>
                  <a:gd name="T84" fmla="*/ 164 w 1337"/>
                  <a:gd name="T85" fmla="*/ 223 h 1470"/>
                  <a:gd name="T86" fmla="*/ 154 w 1337"/>
                  <a:gd name="T87" fmla="*/ 205 h 1470"/>
                  <a:gd name="T88" fmla="*/ 146 w 1337"/>
                  <a:gd name="T89" fmla="*/ 188 h 1470"/>
                  <a:gd name="T90" fmla="*/ 131 w 1337"/>
                  <a:gd name="T91" fmla="*/ 176 h 1470"/>
                  <a:gd name="T92" fmla="*/ 108 w 1337"/>
                  <a:gd name="T93" fmla="*/ 149 h 1470"/>
                  <a:gd name="T94" fmla="*/ 99 w 1337"/>
                  <a:gd name="T95" fmla="*/ 133 h 1470"/>
                  <a:gd name="T96" fmla="*/ 99 w 1337"/>
                  <a:gd name="T97" fmla="*/ 133 h 1470"/>
                  <a:gd name="T98" fmla="*/ 85 w 1337"/>
                  <a:gd name="T99" fmla="*/ 125 h 1470"/>
                  <a:gd name="T100" fmla="*/ 65 w 1337"/>
                  <a:gd name="T101" fmla="*/ 105 h 1470"/>
                  <a:gd name="T102" fmla="*/ 80 w 1337"/>
                  <a:gd name="T103" fmla="*/ 120 h 1470"/>
                  <a:gd name="T104" fmla="*/ 48 w 1337"/>
                  <a:gd name="T105" fmla="*/ 88 h 1470"/>
                  <a:gd name="T106" fmla="*/ 44 w 1337"/>
                  <a:gd name="T107" fmla="*/ 80 h 1470"/>
                  <a:gd name="T108" fmla="*/ 34 w 1337"/>
                  <a:gd name="T109" fmla="*/ 74 h 1470"/>
                  <a:gd name="T110" fmla="*/ 27 w 1337"/>
                  <a:gd name="T111" fmla="*/ 66 h 1470"/>
                  <a:gd name="T112" fmla="*/ 13 w 1337"/>
                  <a:gd name="T113" fmla="*/ 49 h 1470"/>
                  <a:gd name="T114" fmla="*/ 11 w 1337"/>
                  <a:gd name="T115" fmla="*/ 38 h 1470"/>
                  <a:gd name="T116" fmla="*/ 11 w 1337"/>
                  <a:gd name="T117" fmla="*/ 39 h 1470"/>
                  <a:gd name="T118" fmla="*/ 3 w 1337"/>
                  <a:gd name="T119" fmla="*/ 32 h 1470"/>
                  <a:gd name="T120" fmla="*/ 0 w 1337"/>
                  <a:gd name="T121" fmla="*/ 17 h 147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337"/>
                  <a:gd name="T184" fmla="*/ 0 h 1470"/>
                  <a:gd name="T185" fmla="*/ 1337 w 1337"/>
                  <a:gd name="T186" fmla="*/ 1470 h 147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337" h="1470">
                    <a:moveTo>
                      <a:pt x="13" y="38"/>
                    </a:moveTo>
                    <a:lnTo>
                      <a:pt x="51" y="9"/>
                    </a:lnTo>
                    <a:lnTo>
                      <a:pt x="63" y="24"/>
                    </a:lnTo>
                    <a:lnTo>
                      <a:pt x="24" y="53"/>
                    </a:lnTo>
                    <a:lnTo>
                      <a:pt x="13" y="38"/>
                    </a:lnTo>
                    <a:close/>
                    <a:moveTo>
                      <a:pt x="51" y="9"/>
                    </a:moveTo>
                    <a:lnTo>
                      <a:pt x="53" y="8"/>
                    </a:lnTo>
                    <a:lnTo>
                      <a:pt x="55" y="7"/>
                    </a:lnTo>
                    <a:lnTo>
                      <a:pt x="56" y="17"/>
                    </a:lnTo>
                    <a:lnTo>
                      <a:pt x="51" y="9"/>
                    </a:lnTo>
                    <a:close/>
                    <a:moveTo>
                      <a:pt x="55" y="7"/>
                    </a:moveTo>
                    <a:lnTo>
                      <a:pt x="90" y="0"/>
                    </a:lnTo>
                    <a:lnTo>
                      <a:pt x="94" y="19"/>
                    </a:lnTo>
                    <a:lnTo>
                      <a:pt x="58" y="25"/>
                    </a:lnTo>
                    <a:lnTo>
                      <a:pt x="55" y="7"/>
                    </a:lnTo>
                    <a:close/>
                    <a:moveTo>
                      <a:pt x="90" y="0"/>
                    </a:moveTo>
                    <a:lnTo>
                      <a:pt x="92" y="0"/>
                    </a:lnTo>
                    <a:lnTo>
                      <a:pt x="94" y="0"/>
                    </a:lnTo>
                    <a:lnTo>
                      <a:pt x="92" y="10"/>
                    </a:lnTo>
                    <a:lnTo>
                      <a:pt x="90" y="0"/>
                    </a:lnTo>
                    <a:close/>
                    <a:moveTo>
                      <a:pt x="94" y="0"/>
                    </a:moveTo>
                    <a:lnTo>
                      <a:pt x="128" y="7"/>
                    </a:lnTo>
                    <a:lnTo>
                      <a:pt x="125" y="25"/>
                    </a:lnTo>
                    <a:lnTo>
                      <a:pt x="90" y="19"/>
                    </a:lnTo>
                    <a:lnTo>
                      <a:pt x="94" y="0"/>
                    </a:lnTo>
                    <a:close/>
                    <a:moveTo>
                      <a:pt x="128" y="7"/>
                    </a:moveTo>
                    <a:lnTo>
                      <a:pt x="130" y="7"/>
                    </a:lnTo>
                    <a:lnTo>
                      <a:pt x="131" y="8"/>
                    </a:lnTo>
                    <a:lnTo>
                      <a:pt x="127" y="17"/>
                    </a:lnTo>
                    <a:lnTo>
                      <a:pt x="128" y="7"/>
                    </a:lnTo>
                    <a:close/>
                    <a:moveTo>
                      <a:pt x="131" y="8"/>
                    </a:moveTo>
                    <a:lnTo>
                      <a:pt x="163" y="28"/>
                    </a:lnTo>
                    <a:lnTo>
                      <a:pt x="153" y="43"/>
                    </a:lnTo>
                    <a:lnTo>
                      <a:pt x="121" y="24"/>
                    </a:lnTo>
                    <a:lnTo>
                      <a:pt x="131" y="8"/>
                    </a:lnTo>
                    <a:close/>
                    <a:moveTo>
                      <a:pt x="163" y="28"/>
                    </a:moveTo>
                    <a:lnTo>
                      <a:pt x="164" y="28"/>
                    </a:lnTo>
                    <a:lnTo>
                      <a:pt x="159" y="35"/>
                    </a:lnTo>
                    <a:lnTo>
                      <a:pt x="163" y="28"/>
                    </a:lnTo>
                    <a:close/>
                    <a:moveTo>
                      <a:pt x="164" y="28"/>
                    </a:moveTo>
                    <a:lnTo>
                      <a:pt x="196" y="53"/>
                    </a:lnTo>
                    <a:lnTo>
                      <a:pt x="184" y="68"/>
                    </a:lnTo>
                    <a:lnTo>
                      <a:pt x="152" y="43"/>
                    </a:lnTo>
                    <a:lnTo>
                      <a:pt x="164" y="28"/>
                    </a:lnTo>
                    <a:close/>
                    <a:moveTo>
                      <a:pt x="196" y="53"/>
                    </a:moveTo>
                    <a:lnTo>
                      <a:pt x="197" y="54"/>
                    </a:lnTo>
                    <a:lnTo>
                      <a:pt x="197" y="55"/>
                    </a:lnTo>
                    <a:lnTo>
                      <a:pt x="191" y="61"/>
                    </a:lnTo>
                    <a:lnTo>
                      <a:pt x="196" y="53"/>
                    </a:lnTo>
                    <a:close/>
                    <a:moveTo>
                      <a:pt x="197" y="55"/>
                    </a:moveTo>
                    <a:lnTo>
                      <a:pt x="226" y="89"/>
                    </a:lnTo>
                    <a:lnTo>
                      <a:pt x="212" y="101"/>
                    </a:lnTo>
                    <a:lnTo>
                      <a:pt x="183" y="67"/>
                    </a:lnTo>
                    <a:lnTo>
                      <a:pt x="197" y="55"/>
                    </a:lnTo>
                    <a:close/>
                    <a:moveTo>
                      <a:pt x="212" y="103"/>
                    </a:moveTo>
                    <a:lnTo>
                      <a:pt x="212" y="101"/>
                    </a:lnTo>
                    <a:lnTo>
                      <a:pt x="219" y="96"/>
                    </a:lnTo>
                    <a:lnTo>
                      <a:pt x="212" y="103"/>
                    </a:lnTo>
                    <a:close/>
                    <a:moveTo>
                      <a:pt x="226" y="89"/>
                    </a:moveTo>
                    <a:lnTo>
                      <a:pt x="255" y="121"/>
                    </a:lnTo>
                    <a:lnTo>
                      <a:pt x="240" y="133"/>
                    </a:lnTo>
                    <a:lnTo>
                      <a:pt x="212" y="103"/>
                    </a:lnTo>
                    <a:lnTo>
                      <a:pt x="226" y="89"/>
                    </a:lnTo>
                    <a:close/>
                    <a:moveTo>
                      <a:pt x="255" y="121"/>
                    </a:moveTo>
                    <a:lnTo>
                      <a:pt x="255" y="121"/>
                    </a:lnTo>
                    <a:lnTo>
                      <a:pt x="247" y="128"/>
                    </a:lnTo>
                    <a:lnTo>
                      <a:pt x="255" y="121"/>
                    </a:lnTo>
                    <a:close/>
                    <a:moveTo>
                      <a:pt x="255" y="121"/>
                    </a:moveTo>
                    <a:lnTo>
                      <a:pt x="283" y="157"/>
                    </a:lnTo>
                    <a:lnTo>
                      <a:pt x="269" y="169"/>
                    </a:lnTo>
                    <a:lnTo>
                      <a:pt x="240" y="133"/>
                    </a:lnTo>
                    <a:lnTo>
                      <a:pt x="255" y="121"/>
                    </a:lnTo>
                    <a:close/>
                    <a:moveTo>
                      <a:pt x="269" y="169"/>
                    </a:moveTo>
                    <a:lnTo>
                      <a:pt x="269" y="169"/>
                    </a:lnTo>
                    <a:lnTo>
                      <a:pt x="276" y="162"/>
                    </a:lnTo>
                    <a:lnTo>
                      <a:pt x="269" y="169"/>
                    </a:lnTo>
                    <a:close/>
                    <a:moveTo>
                      <a:pt x="282" y="156"/>
                    </a:moveTo>
                    <a:lnTo>
                      <a:pt x="311" y="184"/>
                    </a:lnTo>
                    <a:lnTo>
                      <a:pt x="298" y="197"/>
                    </a:lnTo>
                    <a:lnTo>
                      <a:pt x="269" y="169"/>
                    </a:lnTo>
                    <a:lnTo>
                      <a:pt x="282" y="156"/>
                    </a:lnTo>
                    <a:close/>
                    <a:moveTo>
                      <a:pt x="299" y="199"/>
                    </a:moveTo>
                    <a:lnTo>
                      <a:pt x="299" y="199"/>
                    </a:lnTo>
                    <a:lnTo>
                      <a:pt x="298" y="197"/>
                    </a:lnTo>
                    <a:lnTo>
                      <a:pt x="304" y="191"/>
                    </a:lnTo>
                    <a:lnTo>
                      <a:pt x="299" y="199"/>
                    </a:lnTo>
                    <a:close/>
                    <a:moveTo>
                      <a:pt x="310" y="183"/>
                    </a:moveTo>
                    <a:lnTo>
                      <a:pt x="342" y="205"/>
                    </a:lnTo>
                    <a:lnTo>
                      <a:pt x="331" y="222"/>
                    </a:lnTo>
                    <a:lnTo>
                      <a:pt x="299" y="199"/>
                    </a:lnTo>
                    <a:lnTo>
                      <a:pt x="310" y="183"/>
                    </a:lnTo>
                    <a:close/>
                    <a:moveTo>
                      <a:pt x="332" y="222"/>
                    </a:moveTo>
                    <a:lnTo>
                      <a:pt x="332" y="222"/>
                    </a:lnTo>
                    <a:lnTo>
                      <a:pt x="331" y="222"/>
                    </a:lnTo>
                    <a:lnTo>
                      <a:pt x="336" y="213"/>
                    </a:lnTo>
                    <a:lnTo>
                      <a:pt x="332" y="222"/>
                    </a:lnTo>
                    <a:close/>
                    <a:moveTo>
                      <a:pt x="342" y="205"/>
                    </a:moveTo>
                    <a:lnTo>
                      <a:pt x="373" y="224"/>
                    </a:lnTo>
                    <a:lnTo>
                      <a:pt x="364" y="240"/>
                    </a:lnTo>
                    <a:lnTo>
                      <a:pt x="332" y="222"/>
                    </a:lnTo>
                    <a:lnTo>
                      <a:pt x="342" y="205"/>
                    </a:lnTo>
                    <a:close/>
                    <a:moveTo>
                      <a:pt x="373" y="224"/>
                    </a:moveTo>
                    <a:lnTo>
                      <a:pt x="405" y="244"/>
                    </a:lnTo>
                    <a:lnTo>
                      <a:pt x="395" y="259"/>
                    </a:lnTo>
                    <a:lnTo>
                      <a:pt x="364" y="240"/>
                    </a:lnTo>
                    <a:lnTo>
                      <a:pt x="373" y="224"/>
                    </a:lnTo>
                    <a:close/>
                    <a:moveTo>
                      <a:pt x="396" y="260"/>
                    </a:moveTo>
                    <a:lnTo>
                      <a:pt x="395" y="259"/>
                    </a:lnTo>
                    <a:lnTo>
                      <a:pt x="400" y="251"/>
                    </a:lnTo>
                    <a:lnTo>
                      <a:pt x="396" y="260"/>
                    </a:lnTo>
                    <a:close/>
                    <a:moveTo>
                      <a:pt x="405" y="243"/>
                    </a:moveTo>
                    <a:lnTo>
                      <a:pt x="440" y="262"/>
                    </a:lnTo>
                    <a:lnTo>
                      <a:pt x="430" y="279"/>
                    </a:lnTo>
                    <a:lnTo>
                      <a:pt x="396" y="260"/>
                    </a:lnTo>
                    <a:lnTo>
                      <a:pt x="405" y="243"/>
                    </a:lnTo>
                    <a:close/>
                    <a:moveTo>
                      <a:pt x="440" y="262"/>
                    </a:moveTo>
                    <a:lnTo>
                      <a:pt x="440" y="262"/>
                    </a:lnTo>
                    <a:lnTo>
                      <a:pt x="435" y="270"/>
                    </a:lnTo>
                    <a:lnTo>
                      <a:pt x="440" y="262"/>
                    </a:lnTo>
                    <a:close/>
                    <a:moveTo>
                      <a:pt x="440" y="262"/>
                    </a:moveTo>
                    <a:lnTo>
                      <a:pt x="475" y="285"/>
                    </a:lnTo>
                    <a:lnTo>
                      <a:pt x="465" y="301"/>
                    </a:lnTo>
                    <a:lnTo>
                      <a:pt x="430" y="279"/>
                    </a:lnTo>
                    <a:lnTo>
                      <a:pt x="440" y="262"/>
                    </a:lnTo>
                    <a:close/>
                    <a:moveTo>
                      <a:pt x="475" y="285"/>
                    </a:moveTo>
                    <a:lnTo>
                      <a:pt x="476" y="286"/>
                    </a:lnTo>
                    <a:lnTo>
                      <a:pt x="475" y="285"/>
                    </a:lnTo>
                    <a:lnTo>
                      <a:pt x="470" y="292"/>
                    </a:lnTo>
                    <a:lnTo>
                      <a:pt x="475" y="285"/>
                    </a:lnTo>
                    <a:close/>
                    <a:moveTo>
                      <a:pt x="475" y="285"/>
                    </a:moveTo>
                    <a:lnTo>
                      <a:pt x="514" y="310"/>
                    </a:lnTo>
                    <a:lnTo>
                      <a:pt x="503" y="326"/>
                    </a:lnTo>
                    <a:lnTo>
                      <a:pt x="464" y="301"/>
                    </a:lnTo>
                    <a:lnTo>
                      <a:pt x="475" y="285"/>
                    </a:lnTo>
                    <a:close/>
                    <a:moveTo>
                      <a:pt x="514" y="310"/>
                    </a:moveTo>
                    <a:lnTo>
                      <a:pt x="513" y="310"/>
                    </a:lnTo>
                    <a:lnTo>
                      <a:pt x="514" y="311"/>
                    </a:lnTo>
                    <a:lnTo>
                      <a:pt x="508" y="319"/>
                    </a:lnTo>
                    <a:lnTo>
                      <a:pt x="514" y="310"/>
                    </a:lnTo>
                    <a:close/>
                    <a:moveTo>
                      <a:pt x="514" y="311"/>
                    </a:moveTo>
                    <a:lnTo>
                      <a:pt x="549" y="336"/>
                    </a:lnTo>
                    <a:lnTo>
                      <a:pt x="537" y="352"/>
                    </a:lnTo>
                    <a:lnTo>
                      <a:pt x="503" y="326"/>
                    </a:lnTo>
                    <a:lnTo>
                      <a:pt x="514" y="311"/>
                    </a:lnTo>
                    <a:close/>
                    <a:moveTo>
                      <a:pt x="549" y="336"/>
                    </a:moveTo>
                    <a:lnTo>
                      <a:pt x="549" y="336"/>
                    </a:lnTo>
                    <a:lnTo>
                      <a:pt x="544" y="344"/>
                    </a:lnTo>
                    <a:lnTo>
                      <a:pt x="549" y="336"/>
                    </a:lnTo>
                    <a:close/>
                    <a:moveTo>
                      <a:pt x="549" y="336"/>
                    </a:moveTo>
                    <a:lnTo>
                      <a:pt x="581" y="365"/>
                    </a:lnTo>
                    <a:lnTo>
                      <a:pt x="569" y="379"/>
                    </a:lnTo>
                    <a:lnTo>
                      <a:pt x="537" y="351"/>
                    </a:lnTo>
                    <a:lnTo>
                      <a:pt x="549" y="336"/>
                    </a:lnTo>
                    <a:close/>
                    <a:moveTo>
                      <a:pt x="581" y="365"/>
                    </a:moveTo>
                    <a:lnTo>
                      <a:pt x="581" y="365"/>
                    </a:lnTo>
                    <a:lnTo>
                      <a:pt x="574" y="373"/>
                    </a:lnTo>
                    <a:lnTo>
                      <a:pt x="581" y="365"/>
                    </a:lnTo>
                    <a:close/>
                    <a:moveTo>
                      <a:pt x="581" y="365"/>
                    </a:moveTo>
                    <a:lnTo>
                      <a:pt x="613" y="397"/>
                    </a:lnTo>
                    <a:lnTo>
                      <a:pt x="600" y="410"/>
                    </a:lnTo>
                    <a:lnTo>
                      <a:pt x="568" y="379"/>
                    </a:lnTo>
                    <a:lnTo>
                      <a:pt x="581" y="365"/>
                    </a:lnTo>
                    <a:close/>
                    <a:moveTo>
                      <a:pt x="613" y="397"/>
                    </a:moveTo>
                    <a:lnTo>
                      <a:pt x="614" y="398"/>
                    </a:lnTo>
                    <a:lnTo>
                      <a:pt x="606" y="404"/>
                    </a:lnTo>
                    <a:lnTo>
                      <a:pt x="613" y="397"/>
                    </a:lnTo>
                    <a:close/>
                    <a:moveTo>
                      <a:pt x="614" y="398"/>
                    </a:moveTo>
                    <a:lnTo>
                      <a:pt x="643" y="429"/>
                    </a:lnTo>
                    <a:lnTo>
                      <a:pt x="628" y="442"/>
                    </a:lnTo>
                    <a:lnTo>
                      <a:pt x="600" y="410"/>
                    </a:lnTo>
                    <a:lnTo>
                      <a:pt x="614" y="398"/>
                    </a:lnTo>
                    <a:close/>
                    <a:moveTo>
                      <a:pt x="643" y="429"/>
                    </a:moveTo>
                    <a:lnTo>
                      <a:pt x="643" y="430"/>
                    </a:lnTo>
                    <a:lnTo>
                      <a:pt x="635" y="436"/>
                    </a:lnTo>
                    <a:lnTo>
                      <a:pt x="643" y="429"/>
                    </a:lnTo>
                    <a:close/>
                    <a:moveTo>
                      <a:pt x="643" y="430"/>
                    </a:moveTo>
                    <a:lnTo>
                      <a:pt x="668" y="465"/>
                    </a:lnTo>
                    <a:lnTo>
                      <a:pt x="653" y="476"/>
                    </a:lnTo>
                    <a:lnTo>
                      <a:pt x="627" y="441"/>
                    </a:lnTo>
                    <a:lnTo>
                      <a:pt x="643" y="430"/>
                    </a:lnTo>
                    <a:close/>
                    <a:moveTo>
                      <a:pt x="668" y="465"/>
                    </a:moveTo>
                    <a:lnTo>
                      <a:pt x="668" y="465"/>
                    </a:lnTo>
                    <a:lnTo>
                      <a:pt x="669" y="465"/>
                    </a:lnTo>
                    <a:lnTo>
                      <a:pt x="660" y="471"/>
                    </a:lnTo>
                    <a:lnTo>
                      <a:pt x="668" y="465"/>
                    </a:lnTo>
                    <a:close/>
                    <a:moveTo>
                      <a:pt x="669" y="465"/>
                    </a:moveTo>
                    <a:lnTo>
                      <a:pt x="695" y="507"/>
                    </a:lnTo>
                    <a:lnTo>
                      <a:pt x="678" y="517"/>
                    </a:lnTo>
                    <a:lnTo>
                      <a:pt x="653" y="475"/>
                    </a:lnTo>
                    <a:lnTo>
                      <a:pt x="669" y="465"/>
                    </a:lnTo>
                    <a:close/>
                    <a:moveTo>
                      <a:pt x="678" y="517"/>
                    </a:moveTo>
                    <a:lnTo>
                      <a:pt x="677" y="516"/>
                    </a:lnTo>
                    <a:lnTo>
                      <a:pt x="678" y="517"/>
                    </a:lnTo>
                    <a:lnTo>
                      <a:pt x="686" y="512"/>
                    </a:lnTo>
                    <a:lnTo>
                      <a:pt x="678" y="517"/>
                    </a:lnTo>
                    <a:close/>
                    <a:moveTo>
                      <a:pt x="695" y="507"/>
                    </a:moveTo>
                    <a:lnTo>
                      <a:pt x="722" y="551"/>
                    </a:lnTo>
                    <a:lnTo>
                      <a:pt x="707" y="561"/>
                    </a:lnTo>
                    <a:lnTo>
                      <a:pt x="678" y="517"/>
                    </a:lnTo>
                    <a:lnTo>
                      <a:pt x="695" y="507"/>
                    </a:lnTo>
                    <a:close/>
                    <a:moveTo>
                      <a:pt x="722" y="551"/>
                    </a:moveTo>
                    <a:lnTo>
                      <a:pt x="722" y="551"/>
                    </a:lnTo>
                    <a:lnTo>
                      <a:pt x="723" y="551"/>
                    </a:lnTo>
                    <a:lnTo>
                      <a:pt x="714" y="557"/>
                    </a:lnTo>
                    <a:lnTo>
                      <a:pt x="722" y="551"/>
                    </a:lnTo>
                    <a:close/>
                    <a:moveTo>
                      <a:pt x="723" y="551"/>
                    </a:moveTo>
                    <a:lnTo>
                      <a:pt x="754" y="602"/>
                    </a:lnTo>
                    <a:lnTo>
                      <a:pt x="739" y="612"/>
                    </a:lnTo>
                    <a:lnTo>
                      <a:pt x="707" y="561"/>
                    </a:lnTo>
                    <a:lnTo>
                      <a:pt x="723" y="551"/>
                    </a:lnTo>
                    <a:close/>
                    <a:moveTo>
                      <a:pt x="739" y="613"/>
                    </a:moveTo>
                    <a:lnTo>
                      <a:pt x="740" y="614"/>
                    </a:lnTo>
                    <a:lnTo>
                      <a:pt x="739" y="612"/>
                    </a:lnTo>
                    <a:lnTo>
                      <a:pt x="746" y="608"/>
                    </a:lnTo>
                    <a:lnTo>
                      <a:pt x="739" y="613"/>
                    </a:lnTo>
                    <a:close/>
                    <a:moveTo>
                      <a:pt x="754" y="602"/>
                    </a:moveTo>
                    <a:lnTo>
                      <a:pt x="789" y="656"/>
                    </a:lnTo>
                    <a:lnTo>
                      <a:pt x="773" y="667"/>
                    </a:lnTo>
                    <a:lnTo>
                      <a:pt x="739" y="613"/>
                    </a:lnTo>
                    <a:lnTo>
                      <a:pt x="754" y="602"/>
                    </a:lnTo>
                    <a:close/>
                    <a:moveTo>
                      <a:pt x="789" y="656"/>
                    </a:moveTo>
                    <a:lnTo>
                      <a:pt x="789" y="656"/>
                    </a:lnTo>
                    <a:lnTo>
                      <a:pt x="782" y="662"/>
                    </a:lnTo>
                    <a:lnTo>
                      <a:pt x="789" y="656"/>
                    </a:lnTo>
                    <a:close/>
                    <a:moveTo>
                      <a:pt x="789" y="656"/>
                    </a:moveTo>
                    <a:lnTo>
                      <a:pt x="825" y="713"/>
                    </a:lnTo>
                    <a:lnTo>
                      <a:pt x="808" y="723"/>
                    </a:lnTo>
                    <a:lnTo>
                      <a:pt x="773" y="666"/>
                    </a:lnTo>
                    <a:lnTo>
                      <a:pt x="789" y="656"/>
                    </a:lnTo>
                    <a:close/>
                    <a:moveTo>
                      <a:pt x="808" y="724"/>
                    </a:moveTo>
                    <a:lnTo>
                      <a:pt x="808" y="724"/>
                    </a:lnTo>
                    <a:lnTo>
                      <a:pt x="808" y="723"/>
                    </a:lnTo>
                    <a:lnTo>
                      <a:pt x="816" y="719"/>
                    </a:lnTo>
                    <a:lnTo>
                      <a:pt x="808" y="724"/>
                    </a:lnTo>
                    <a:close/>
                    <a:moveTo>
                      <a:pt x="824" y="713"/>
                    </a:moveTo>
                    <a:lnTo>
                      <a:pt x="865" y="771"/>
                    </a:lnTo>
                    <a:lnTo>
                      <a:pt x="850" y="782"/>
                    </a:lnTo>
                    <a:lnTo>
                      <a:pt x="808" y="724"/>
                    </a:lnTo>
                    <a:lnTo>
                      <a:pt x="824" y="713"/>
                    </a:lnTo>
                    <a:close/>
                    <a:moveTo>
                      <a:pt x="865" y="771"/>
                    </a:moveTo>
                    <a:lnTo>
                      <a:pt x="906" y="828"/>
                    </a:lnTo>
                    <a:lnTo>
                      <a:pt x="891" y="839"/>
                    </a:lnTo>
                    <a:lnTo>
                      <a:pt x="850" y="782"/>
                    </a:lnTo>
                    <a:lnTo>
                      <a:pt x="865" y="771"/>
                    </a:lnTo>
                    <a:close/>
                    <a:moveTo>
                      <a:pt x="892" y="839"/>
                    </a:moveTo>
                    <a:lnTo>
                      <a:pt x="891" y="839"/>
                    </a:lnTo>
                    <a:lnTo>
                      <a:pt x="899" y="834"/>
                    </a:lnTo>
                    <a:lnTo>
                      <a:pt x="892" y="839"/>
                    </a:lnTo>
                    <a:close/>
                    <a:moveTo>
                      <a:pt x="906" y="827"/>
                    </a:moveTo>
                    <a:lnTo>
                      <a:pt x="954" y="884"/>
                    </a:lnTo>
                    <a:lnTo>
                      <a:pt x="939" y="896"/>
                    </a:lnTo>
                    <a:lnTo>
                      <a:pt x="892" y="839"/>
                    </a:lnTo>
                    <a:lnTo>
                      <a:pt x="906" y="827"/>
                    </a:lnTo>
                    <a:close/>
                    <a:moveTo>
                      <a:pt x="954" y="884"/>
                    </a:moveTo>
                    <a:lnTo>
                      <a:pt x="955" y="884"/>
                    </a:lnTo>
                    <a:lnTo>
                      <a:pt x="954" y="884"/>
                    </a:lnTo>
                    <a:lnTo>
                      <a:pt x="947" y="890"/>
                    </a:lnTo>
                    <a:lnTo>
                      <a:pt x="954" y="884"/>
                    </a:lnTo>
                    <a:close/>
                    <a:moveTo>
                      <a:pt x="954" y="884"/>
                    </a:moveTo>
                    <a:lnTo>
                      <a:pt x="999" y="942"/>
                    </a:lnTo>
                    <a:lnTo>
                      <a:pt x="983" y="954"/>
                    </a:lnTo>
                    <a:lnTo>
                      <a:pt x="939" y="896"/>
                    </a:lnTo>
                    <a:lnTo>
                      <a:pt x="954" y="884"/>
                    </a:lnTo>
                    <a:close/>
                    <a:moveTo>
                      <a:pt x="985" y="954"/>
                    </a:moveTo>
                    <a:lnTo>
                      <a:pt x="983" y="954"/>
                    </a:lnTo>
                    <a:lnTo>
                      <a:pt x="991" y="947"/>
                    </a:lnTo>
                    <a:lnTo>
                      <a:pt x="985" y="954"/>
                    </a:lnTo>
                    <a:close/>
                    <a:moveTo>
                      <a:pt x="998" y="941"/>
                    </a:moveTo>
                    <a:lnTo>
                      <a:pt x="1048" y="991"/>
                    </a:lnTo>
                    <a:lnTo>
                      <a:pt x="1035" y="1006"/>
                    </a:lnTo>
                    <a:lnTo>
                      <a:pt x="985" y="954"/>
                    </a:lnTo>
                    <a:lnTo>
                      <a:pt x="998" y="941"/>
                    </a:lnTo>
                    <a:close/>
                    <a:moveTo>
                      <a:pt x="1035" y="1006"/>
                    </a:moveTo>
                    <a:lnTo>
                      <a:pt x="1035" y="1006"/>
                    </a:lnTo>
                    <a:lnTo>
                      <a:pt x="1042" y="998"/>
                    </a:lnTo>
                    <a:lnTo>
                      <a:pt x="1035" y="1006"/>
                    </a:lnTo>
                    <a:close/>
                    <a:moveTo>
                      <a:pt x="1048" y="991"/>
                    </a:moveTo>
                    <a:lnTo>
                      <a:pt x="1099" y="1039"/>
                    </a:lnTo>
                    <a:lnTo>
                      <a:pt x="1086" y="1053"/>
                    </a:lnTo>
                    <a:lnTo>
                      <a:pt x="1035" y="1006"/>
                    </a:lnTo>
                    <a:lnTo>
                      <a:pt x="1048" y="991"/>
                    </a:lnTo>
                    <a:close/>
                    <a:moveTo>
                      <a:pt x="1099" y="1039"/>
                    </a:moveTo>
                    <a:lnTo>
                      <a:pt x="1150" y="1087"/>
                    </a:lnTo>
                    <a:lnTo>
                      <a:pt x="1137" y="1100"/>
                    </a:lnTo>
                    <a:lnTo>
                      <a:pt x="1086" y="1053"/>
                    </a:lnTo>
                    <a:lnTo>
                      <a:pt x="1099" y="1039"/>
                    </a:lnTo>
                    <a:close/>
                    <a:moveTo>
                      <a:pt x="1138" y="1100"/>
                    </a:moveTo>
                    <a:lnTo>
                      <a:pt x="1137" y="1100"/>
                    </a:lnTo>
                    <a:lnTo>
                      <a:pt x="1143" y="1094"/>
                    </a:lnTo>
                    <a:lnTo>
                      <a:pt x="1138" y="1100"/>
                    </a:lnTo>
                    <a:close/>
                    <a:moveTo>
                      <a:pt x="1150" y="1086"/>
                    </a:moveTo>
                    <a:lnTo>
                      <a:pt x="1197" y="1128"/>
                    </a:lnTo>
                    <a:lnTo>
                      <a:pt x="1185" y="1142"/>
                    </a:lnTo>
                    <a:lnTo>
                      <a:pt x="1138" y="1100"/>
                    </a:lnTo>
                    <a:lnTo>
                      <a:pt x="1150" y="1086"/>
                    </a:lnTo>
                    <a:close/>
                    <a:moveTo>
                      <a:pt x="1197" y="1128"/>
                    </a:moveTo>
                    <a:lnTo>
                      <a:pt x="1198" y="1128"/>
                    </a:lnTo>
                    <a:lnTo>
                      <a:pt x="1197" y="1128"/>
                    </a:lnTo>
                    <a:lnTo>
                      <a:pt x="1192" y="1135"/>
                    </a:lnTo>
                    <a:lnTo>
                      <a:pt x="1197" y="1128"/>
                    </a:lnTo>
                    <a:close/>
                    <a:moveTo>
                      <a:pt x="1197" y="1128"/>
                    </a:moveTo>
                    <a:lnTo>
                      <a:pt x="1243" y="1170"/>
                    </a:lnTo>
                    <a:lnTo>
                      <a:pt x="1229" y="1183"/>
                    </a:lnTo>
                    <a:lnTo>
                      <a:pt x="1185" y="1142"/>
                    </a:lnTo>
                    <a:lnTo>
                      <a:pt x="1197" y="1128"/>
                    </a:lnTo>
                    <a:close/>
                    <a:moveTo>
                      <a:pt x="1243" y="1170"/>
                    </a:moveTo>
                    <a:lnTo>
                      <a:pt x="1243" y="1170"/>
                    </a:lnTo>
                    <a:lnTo>
                      <a:pt x="1236" y="1177"/>
                    </a:lnTo>
                    <a:lnTo>
                      <a:pt x="1243" y="1170"/>
                    </a:lnTo>
                    <a:close/>
                    <a:moveTo>
                      <a:pt x="1243" y="1170"/>
                    </a:moveTo>
                    <a:lnTo>
                      <a:pt x="1281" y="1215"/>
                    </a:lnTo>
                    <a:lnTo>
                      <a:pt x="1267" y="1227"/>
                    </a:lnTo>
                    <a:lnTo>
                      <a:pt x="1228" y="1182"/>
                    </a:lnTo>
                    <a:lnTo>
                      <a:pt x="1243" y="1170"/>
                    </a:lnTo>
                    <a:close/>
                    <a:moveTo>
                      <a:pt x="1281" y="1215"/>
                    </a:moveTo>
                    <a:lnTo>
                      <a:pt x="1282" y="1215"/>
                    </a:lnTo>
                    <a:lnTo>
                      <a:pt x="1274" y="1221"/>
                    </a:lnTo>
                    <a:lnTo>
                      <a:pt x="1281" y="1215"/>
                    </a:lnTo>
                    <a:close/>
                    <a:moveTo>
                      <a:pt x="1282" y="1215"/>
                    </a:moveTo>
                    <a:lnTo>
                      <a:pt x="1311" y="1257"/>
                    </a:lnTo>
                    <a:lnTo>
                      <a:pt x="1294" y="1268"/>
                    </a:lnTo>
                    <a:lnTo>
                      <a:pt x="1266" y="1226"/>
                    </a:lnTo>
                    <a:lnTo>
                      <a:pt x="1282" y="1215"/>
                    </a:lnTo>
                    <a:close/>
                    <a:moveTo>
                      <a:pt x="1311" y="1257"/>
                    </a:moveTo>
                    <a:lnTo>
                      <a:pt x="1311" y="1257"/>
                    </a:lnTo>
                    <a:lnTo>
                      <a:pt x="1311" y="1258"/>
                    </a:lnTo>
                    <a:lnTo>
                      <a:pt x="1302" y="1263"/>
                    </a:lnTo>
                    <a:lnTo>
                      <a:pt x="1311" y="1257"/>
                    </a:lnTo>
                    <a:close/>
                    <a:moveTo>
                      <a:pt x="1311" y="1258"/>
                    </a:moveTo>
                    <a:lnTo>
                      <a:pt x="1331" y="1303"/>
                    </a:lnTo>
                    <a:lnTo>
                      <a:pt x="1313" y="1310"/>
                    </a:lnTo>
                    <a:lnTo>
                      <a:pt x="1294" y="1266"/>
                    </a:lnTo>
                    <a:lnTo>
                      <a:pt x="1311" y="1258"/>
                    </a:lnTo>
                    <a:close/>
                    <a:moveTo>
                      <a:pt x="1331" y="1303"/>
                    </a:moveTo>
                    <a:lnTo>
                      <a:pt x="1331" y="1304"/>
                    </a:lnTo>
                    <a:lnTo>
                      <a:pt x="1331" y="1306"/>
                    </a:lnTo>
                    <a:lnTo>
                      <a:pt x="1322" y="1307"/>
                    </a:lnTo>
                    <a:lnTo>
                      <a:pt x="1331" y="1303"/>
                    </a:lnTo>
                    <a:close/>
                    <a:moveTo>
                      <a:pt x="1331" y="1306"/>
                    </a:moveTo>
                    <a:lnTo>
                      <a:pt x="1337" y="1353"/>
                    </a:lnTo>
                    <a:lnTo>
                      <a:pt x="1319" y="1355"/>
                    </a:lnTo>
                    <a:lnTo>
                      <a:pt x="1312" y="1308"/>
                    </a:lnTo>
                    <a:lnTo>
                      <a:pt x="1331" y="1306"/>
                    </a:lnTo>
                    <a:close/>
                    <a:moveTo>
                      <a:pt x="1337" y="1353"/>
                    </a:moveTo>
                    <a:lnTo>
                      <a:pt x="1337" y="1355"/>
                    </a:lnTo>
                    <a:lnTo>
                      <a:pt x="1337" y="1356"/>
                    </a:lnTo>
                    <a:lnTo>
                      <a:pt x="1329" y="1354"/>
                    </a:lnTo>
                    <a:lnTo>
                      <a:pt x="1337" y="1353"/>
                    </a:lnTo>
                    <a:close/>
                    <a:moveTo>
                      <a:pt x="1337" y="1356"/>
                    </a:moveTo>
                    <a:lnTo>
                      <a:pt x="1324" y="1405"/>
                    </a:lnTo>
                    <a:lnTo>
                      <a:pt x="1306" y="1399"/>
                    </a:lnTo>
                    <a:lnTo>
                      <a:pt x="1319" y="1352"/>
                    </a:lnTo>
                    <a:lnTo>
                      <a:pt x="1337" y="1356"/>
                    </a:lnTo>
                    <a:close/>
                    <a:moveTo>
                      <a:pt x="1324" y="1405"/>
                    </a:moveTo>
                    <a:lnTo>
                      <a:pt x="1324" y="1406"/>
                    </a:lnTo>
                    <a:lnTo>
                      <a:pt x="1315" y="1403"/>
                    </a:lnTo>
                    <a:lnTo>
                      <a:pt x="1324" y="1405"/>
                    </a:lnTo>
                    <a:close/>
                    <a:moveTo>
                      <a:pt x="1324" y="1406"/>
                    </a:moveTo>
                    <a:lnTo>
                      <a:pt x="1299" y="1463"/>
                    </a:lnTo>
                    <a:lnTo>
                      <a:pt x="1281" y="1456"/>
                    </a:lnTo>
                    <a:lnTo>
                      <a:pt x="1306" y="1398"/>
                    </a:lnTo>
                    <a:lnTo>
                      <a:pt x="1324" y="1406"/>
                    </a:lnTo>
                    <a:close/>
                    <a:moveTo>
                      <a:pt x="1299" y="1463"/>
                    </a:moveTo>
                    <a:lnTo>
                      <a:pt x="1295" y="1470"/>
                    </a:lnTo>
                    <a:lnTo>
                      <a:pt x="1289" y="1469"/>
                    </a:lnTo>
                    <a:lnTo>
                      <a:pt x="1290" y="1459"/>
                    </a:lnTo>
                    <a:lnTo>
                      <a:pt x="1299" y="1463"/>
                    </a:lnTo>
                    <a:close/>
                    <a:moveTo>
                      <a:pt x="1289" y="1469"/>
                    </a:moveTo>
                    <a:lnTo>
                      <a:pt x="1228" y="1462"/>
                    </a:lnTo>
                    <a:lnTo>
                      <a:pt x="1230" y="1443"/>
                    </a:lnTo>
                    <a:lnTo>
                      <a:pt x="1291" y="1450"/>
                    </a:lnTo>
                    <a:lnTo>
                      <a:pt x="1289" y="1469"/>
                    </a:lnTo>
                    <a:close/>
                    <a:moveTo>
                      <a:pt x="1228" y="1462"/>
                    </a:moveTo>
                    <a:lnTo>
                      <a:pt x="1227" y="1462"/>
                    </a:lnTo>
                    <a:lnTo>
                      <a:pt x="1226" y="1462"/>
                    </a:lnTo>
                    <a:lnTo>
                      <a:pt x="1229" y="1453"/>
                    </a:lnTo>
                    <a:lnTo>
                      <a:pt x="1228" y="1462"/>
                    </a:lnTo>
                    <a:close/>
                    <a:moveTo>
                      <a:pt x="1226" y="1462"/>
                    </a:moveTo>
                    <a:lnTo>
                      <a:pt x="1159" y="1433"/>
                    </a:lnTo>
                    <a:lnTo>
                      <a:pt x="1166" y="1416"/>
                    </a:lnTo>
                    <a:lnTo>
                      <a:pt x="1234" y="1444"/>
                    </a:lnTo>
                    <a:lnTo>
                      <a:pt x="1226" y="1462"/>
                    </a:lnTo>
                    <a:close/>
                    <a:moveTo>
                      <a:pt x="1159" y="1433"/>
                    </a:moveTo>
                    <a:lnTo>
                      <a:pt x="1158" y="1432"/>
                    </a:lnTo>
                    <a:lnTo>
                      <a:pt x="1163" y="1425"/>
                    </a:lnTo>
                    <a:lnTo>
                      <a:pt x="1159" y="1433"/>
                    </a:lnTo>
                    <a:close/>
                    <a:moveTo>
                      <a:pt x="1158" y="1432"/>
                    </a:moveTo>
                    <a:lnTo>
                      <a:pt x="1084" y="1382"/>
                    </a:lnTo>
                    <a:lnTo>
                      <a:pt x="1095" y="1366"/>
                    </a:lnTo>
                    <a:lnTo>
                      <a:pt x="1169" y="1417"/>
                    </a:lnTo>
                    <a:lnTo>
                      <a:pt x="1158" y="1432"/>
                    </a:lnTo>
                    <a:close/>
                    <a:moveTo>
                      <a:pt x="1084" y="1382"/>
                    </a:moveTo>
                    <a:lnTo>
                      <a:pt x="1084" y="1381"/>
                    </a:lnTo>
                    <a:lnTo>
                      <a:pt x="1089" y="1374"/>
                    </a:lnTo>
                    <a:lnTo>
                      <a:pt x="1084" y="1382"/>
                    </a:lnTo>
                    <a:close/>
                    <a:moveTo>
                      <a:pt x="1084" y="1381"/>
                    </a:moveTo>
                    <a:lnTo>
                      <a:pt x="1007" y="1314"/>
                    </a:lnTo>
                    <a:lnTo>
                      <a:pt x="1020" y="1300"/>
                    </a:lnTo>
                    <a:lnTo>
                      <a:pt x="1096" y="1366"/>
                    </a:lnTo>
                    <a:lnTo>
                      <a:pt x="1084" y="1381"/>
                    </a:lnTo>
                    <a:close/>
                    <a:moveTo>
                      <a:pt x="1007" y="1314"/>
                    </a:moveTo>
                    <a:lnTo>
                      <a:pt x="1007" y="1313"/>
                    </a:lnTo>
                    <a:lnTo>
                      <a:pt x="1013" y="1307"/>
                    </a:lnTo>
                    <a:lnTo>
                      <a:pt x="1007" y="1314"/>
                    </a:lnTo>
                    <a:close/>
                    <a:moveTo>
                      <a:pt x="1007" y="1313"/>
                    </a:moveTo>
                    <a:lnTo>
                      <a:pt x="931" y="1234"/>
                    </a:lnTo>
                    <a:lnTo>
                      <a:pt x="944" y="1221"/>
                    </a:lnTo>
                    <a:lnTo>
                      <a:pt x="1020" y="1300"/>
                    </a:lnTo>
                    <a:lnTo>
                      <a:pt x="1007" y="1313"/>
                    </a:lnTo>
                    <a:close/>
                    <a:moveTo>
                      <a:pt x="931" y="1234"/>
                    </a:moveTo>
                    <a:lnTo>
                      <a:pt x="931" y="1234"/>
                    </a:lnTo>
                    <a:lnTo>
                      <a:pt x="937" y="1227"/>
                    </a:lnTo>
                    <a:lnTo>
                      <a:pt x="931" y="1234"/>
                    </a:lnTo>
                    <a:close/>
                    <a:moveTo>
                      <a:pt x="931" y="1234"/>
                    </a:moveTo>
                    <a:lnTo>
                      <a:pt x="853" y="1148"/>
                    </a:lnTo>
                    <a:lnTo>
                      <a:pt x="868" y="1135"/>
                    </a:lnTo>
                    <a:lnTo>
                      <a:pt x="944" y="1221"/>
                    </a:lnTo>
                    <a:lnTo>
                      <a:pt x="931" y="1234"/>
                    </a:lnTo>
                    <a:close/>
                    <a:moveTo>
                      <a:pt x="853" y="1148"/>
                    </a:moveTo>
                    <a:lnTo>
                      <a:pt x="853" y="1148"/>
                    </a:lnTo>
                    <a:lnTo>
                      <a:pt x="861" y="1141"/>
                    </a:lnTo>
                    <a:lnTo>
                      <a:pt x="853" y="1148"/>
                    </a:lnTo>
                    <a:close/>
                    <a:moveTo>
                      <a:pt x="853" y="1148"/>
                    </a:moveTo>
                    <a:lnTo>
                      <a:pt x="781" y="1059"/>
                    </a:lnTo>
                    <a:lnTo>
                      <a:pt x="795" y="1046"/>
                    </a:lnTo>
                    <a:lnTo>
                      <a:pt x="868" y="1136"/>
                    </a:lnTo>
                    <a:lnTo>
                      <a:pt x="853" y="1148"/>
                    </a:lnTo>
                    <a:close/>
                    <a:moveTo>
                      <a:pt x="781" y="1059"/>
                    </a:moveTo>
                    <a:lnTo>
                      <a:pt x="779" y="1057"/>
                    </a:lnTo>
                    <a:lnTo>
                      <a:pt x="781" y="1059"/>
                    </a:lnTo>
                    <a:lnTo>
                      <a:pt x="787" y="1052"/>
                    </a:lnTo>
                    <a:lnTo>
                      <a:pt x="781" y="1059"/>
                    </a:lnTo>
                    <a:close/>
                    <a:moveTo>
                      <a:pt x="781" y="1059"/>
                    </a:moveTo>
                    <a:lnTo>
                      <a:pt x="713" y="973"/>
                    </a:lnTo>
                    <a:lnTo>
                      <a:pt x="729" y="960"/>
                    </a:lnTo>
                    <a:lnTo>
                      <a:pt x="795" y="1046"/>
                    </a:lnTo>
                    <a:lnTo>
                      <a:pt x="781" y="1059"/>
                    </a:lnTo>
                    <a:close/>
                    <a:moveTo>
                      <a:pt x="713" y="973"/>
                    </a:moveTo>
                    <a:lnTo>
                      <a:pt x="713" y="973"/>
                    </a:lnTo>
                    <a:lnTo>
                      <a:pt x="721" y="967"/>
                    </a:lnTo>
                    <a:lnTo>
                      <a:pt x="713" y="973"/>
                    </a:lnTo>
                    <a:close/>
                    <a:moveTo>
                      <a:pt x="713" y="973"/>
                    </a:moveTo>
                    <a:lnTo>
                      <a:pt x="656" y="893"/>
                    </a:lnTo>
                    <a:lnTo>
                      <a:pt x="671" y="882"/>
                    </a:lnTo>
                    <a:lnTo>
                      <a:pt x="729" y="962"/>
                    </a:lnTo>
                    <a:lnTo>
                      <a:pt x="713" y="973"/>
                    </a:lnTo>
                    <a:close/>
                    <a:moveTo>
                      <a:pt x="656" y="893"/>
                    </a:moveTo>
                    <a:lnTo>
                      <a:pt x="655" y="891"/>
                    </a:lnTo>
                    <a:lnTo>
                      <a:pt x="656" y="893"/>
                    </a:lnTo>
                    <a:lnTo>
                      <a:pt x="664" y="888"/>
                    </a:lnTo>
                    <a:lnTo>
                      <a:pt x="656" y="893"/>
                    </a:lnTo>
                    <a:close/>
                    <a:moveTo>
                      <a:pt x="656" y="893"/>
                    </a:moveTo>
                    <a:lnTo>
                      <a:pt x="609" y="826"/>
                    </a:lnTo>
                    <a:lnTo>
                      <a:pt x="624" y="815"/>
                    </a:lnTo>
                    <a:lnTo>
                      <a:pt x="671" y="882"/>
                    </a:lnTo>
                    <a:lnTo>
                      <a:pt x="656" y="893"/>
                    </a:lnTo>
                    <a:close/>
                    <a:moveTo>
                      <a:pt x="609" y="826"/>
                    </a:moveTo>
                    <a:lnTo>
                      <a:pt x="609" y="827"/>
                    </a:lnTo>
                    <a:lnTo>
                      <a:pt x="609" y="826"/>
                    </a:lnTo>
                    <a:lnTo>
                      <a:pt x="616" y="820"/>
                    </a:lnTo>
                    <a:lnTo>
                      <a:pt x="609" y="826"/>
                    </a:lnTo>
                    <a:close/>
                    <a:moveTo>
                      <a:pt x="609" y="826"/>
                    </a:moveTo>
                    <a:lnTo>
                      <a:pt x="567" y="765"/>
                    </a:lnTo>
                    <a:lnTo>
                      <a:pt x="582" y="754"/>
                    </a:lnTo>
                    <a:lnTo>
                      <a:pt x="624" y="815"/>
                    </a:lnTo>
                    <a:lnTo>
                      <a:pt x="609" y="826"/>
                    </a:lnTo>
                    <a:close/>
                    <a:moveTo>
                      <a:pt x="582" y="754"/>
                    </a:moveTo>
                    <a:lnTo>
                      <a:pt x="583" y="754"/>
                    </a:lnTo>
                    <a:lnTo>
                      <a:pt x="582" y="754"/>
                    </a:lnTo>
                    <a:lnTo>
                      <a:pt x="574" y="760"/>
                    </a:lnTo>
                    <a:lnTo>
                      <a:pt x="582" y="754"/>
                    </a:lnTo>
                    <a:close/>
                    <a:moveTo>
                      <a:pt x="567" y="765"/>
                    </a:moveTo>
                    <a:lnTo>
                      <a:pt x="523" y="706"/>
                    </a:lnTo>
                    <a:lnTo>
                      <a:pt x="538" y="694"/>
                    </a:lnTo>
                    <a:lnTo>
                      <a:pt x="582" y="754"/>
                    </a:lnTo>
                    <a:lnTo>
                      <a:pt x="567" y="765"/>
                    </a:lnTo>
                    <a:close/>
                    <a:moveTo>
                      <a:pt x="537" y="694"/>
                    </a:moveTo>
                    <a:lnTo>
                      <a:pt x="538" y="694"/>
                    </a:lnTo>
                    <a:lnTo>
                      <a:pt x="530" y="699"/>
                    </a:lnTo>
                    <a:lnTo>
                      <a:pt x="537" y="694"/>
                    </a:lnTo>
                    <a:close/>
                    <a:moveTo>
                      <a:pt x="524" y="706"/>
                    </a:moveTo>
                    <a:lnTo>
                      <a:pt x="475" y="652"/>
                    </a:lnTo>
                    <a:lnTo>
                      <a:pt x="490" y="640"/>
                    </a:lnTo>
                    <a:lnTo>
                      <a:pt x="537" y="694"/>
                    </a:lnTo>
                    <a:lnTo>
                      <a:pt x="524" y="706"/>
                    </a:lnTo>
                    <a:close/>
                    <a:moveTo>
                      <a:pt x="475" y="652"/>
                    </a:moveTo>
                    <a:lnTo>
                      <a:pt x="476" y="653"/>
                    </a:lnTo>
                    <a:lnTo>
                      <a:pt x="475" y="652"/>
                    </a:lnTo>
                    <a:lnTo>
                      <a:pt x="483" y="645"/>
                    </a:lnTo>
                    <a:lnTo>
                      <a:pt x="475" y="652"/>
                    </a:lnTo>
                    <a:close/>
                    <a:moveTo>
                      <a:pt x="475" y="652"/>
                    </a:moveTo>
                    <a:lnTo>
                      <a:pt x="431" y="598"/>
                    </a:lnTo>
                    <a:lnTo>
                      <a:pt x="445" y="586"/>
                    </a:lnTo>
                    <a:lnTo>
                      <a:pt x="490" y="640"/>
                    </a:lnTo>
                    <a:lnTo>
                      <a:pt x="475" y="652"/>
                    </a:lnTo>
                    <a:close/>
                    <a:moveTo>
                      <a:pt x="445" y="586"/>
                    </a:moveTo>
                    <a:lnTo>
                      <a:pt x="444" y="584"/>
                    </a:lnTo>
                    <a:lnTo>
                      <a:pt x="445" y="586"/>
                    </a:lnTo>
                    <a:lnTo>
                      <a:pt x="438" y="591"/>
                    </a:lnTo>
                    <a:lnTo>
                      <a:pt x="445" y="586"/>
                    </a:lnTo>
                    <a:close/>
                    <a:moveTo>
                      <a:pt x="431" y="598"/>
                    </a:moveTo>
                    <a:lnTo>
                      <a:pt x="384" y="547"/>
                    </a:lnTo>
                    <a:lnTo>
                      <a:pt x="397" y="534"/>
                    </a:lnTo>
                    <a:lnTo>
                      <a:pt x="445" y="586"/>
                    </a:lnTo>
                    <a:lnTo>
                      <a:pt x="431" y="598"/>
                    </a:lnTo>
                    <a:close/>
                    <a:moveTo>
                      <a:pt x="384" y="547"/>
                    </a:moveTo>
                    <a:lnTo>
                      <a:pt x="390" y="555"/>
                    </a:lnTo>
                    <a:lnTo>
                      <a:pt x="384" y="547"/>
                    </a:lnTo>
                    <a:lnTo>
                      <a:pt x="390" y="540"/>
                    </a:lnTo>
                    <a:lnTo>
                      <a:pt x="384" y="547"/>
                    </a:lnTo>
                    <a:close/>
                    <a:moveTo>
                      <a:pt x="384" y="547"/>
                    </a:moveTo>
                    <a:lnTo>
                      <a:pt x="338" y="500"/>
                    </a:lnTo>
                    <a:lnTo>
                      <a:pt x="353" y="486"/>
                    </a:lnTo>
                    <a:lnTo>
                      <a:pt x="397" y="534"/>
                    </a:lnTo>
                    <a:lnTo>
                      <a:pt x="384" y="547"/>
                    </a:lnTo>
                    <a:close/>
                    <a:moveTo>
                      <a:pt x="353" y="486"/>
                    </a:moveTo>
                    <a:lnTo>
                      <a:pt x="353" y="486"/>
                    </a:lnTo>
                    <a:lnTo>
                      <a:pt x="346" y="493"/>
                    </a:lnTo>
                    <a:lnTo>
                      <a:pt x="353" y="486"/>
                    </a:lnTo>
                    <a:close/>
                    <a:moveTo>
                      <a:pt x="340" y="500"/>
                    </a:moveTo>
                    <a:lnTo>
                      <a:pt x="298" y="459"/>
                    </a:lnTo>
                    <a:lnTo>
                      <a:pt x="311" y="445"/>
                    </a:lnTo>
                    <a:lnTo>
                      <a:pt x="353" y="486"/>
                    </a:lnTo>
                    <a:lnTo>
                      <a:pt x="340" y="500"/>
                    </a:lnTo>
                    <a:close/>
                    <a:moveTo>
                      <a:pt x="311" y="445"/>
                    </a:moveTo>
                    <a:lnTo>
                      <a:pt x="426" y="559"/>
                    </a:lnTo>
                    <a:lnTo>
                      <a:pt x="311" y="445"/>
                    </a:lnTo>
                    <a:lnTo>
                      <a:pt x="304" y="452"/>
                    </a:lnTo>
                    <a:lnTo>
                      <a:pt x="311" y="445"/>
                    </a:lnTo>
                    <a:close/>
                    <a:moveTo>
                      <a:pt x="298" y="459"/>
                    </a:moveTo>
                    <a:lnTo>
                      <a:pt x="260" y="420"/>
                    </a:lnTo>
                    <a:lnTo>
                      <a:pt x="273" y="407"/>
                    </a:lnTo>
                    <a:lnTo>
                      <a:pt x="311" y="445"/>
                    </a:lnTo>
                    <a:lnTo>
                      <a:pt x="298" y="459"/>
                    </a:lnTo>
                    <a:close/>
                    <a:moveTo>
                      <a:pt x="260" y="420"/>
                    </a:moveTo>
                    <a:lnTo>
                      <a:pt x="146" y="305"/>
                    </a:lnTo>
                    <a:lnTo>
                      <a:pt x="260" y="420"/>
                    </a:lnTo>
                    <a:lnTo>
                      <a:pt x="267" y="414"/>
                    </a:lnTo>
                    <a:lnTo>
                      <a:pt x="260" y="420"/>
                    </a:lnTo>
                    <a:close/>
                    <a:moveTo>
                      <a:pt x="260" y="420"/>
                    </a:moveTo>
                    <a:lnTo>
                      <a:pt x="225" y="385"/>
                    </a:lnTo>
                    <a:lnTo>
                      <a:pt x="238" y="372"/>
                    </a:lnTo>
                    <a:lnTo>
                      <a:pt x="273" y="407"/>
                    </a:lnTo>
                    <a:lnTo>
                      <a:pt x="260" y="420"/>
                    </a:lnTo>
                    <a:close/>
                    <a:moveTo>
                      <a:pt x="225" y="385"/>
                    </a:moveTo>
                    <a:lnTo>
                      <a:pt x="320" y="481"/>
                    </a:lnTo>
                    <a:lnTo>
                      <a:pt x="225" y="385"/>
                    </a:lnTo>
                    <a:lnTo>
                      <a:pt x="232" y="378"/>
                    </a:lnTo>
                    <a:lnTo>
                      <a:pt x="225" y="385"/>
                    </a:lnTo>
                    <a:close/>
                    <a:moveTo>
                      <a:pt x="225" y="385"/>
                    </a:moveTo>
                    <a:lnTo>
                      <a:pt x="193" y="354"/>
                    </a:lnTo>
                    <a:lnTo>
                      <a:pt x="206" y="340"/>
                    </a:lnTo>
                    <a:lnTo>
                      <a:pt x="238" y="372"/>
                    </a:lnTo>
                    <a:lnTo>
                      <a:pt x="225" y="385"/>
                    </a:lnTo>
                    <a:close/>
                    <a:moveTo>
                      <a:pt x="193" y="354"/>
                    </a:moveTo>
                    <a:lnTo>
                      <a:pt x="193" y="353"/>
                    </a:lnTo>
                    <a:lnTo>
                      <a:pt x="200" y="346"/>
                    </a:lnTo>
                    <a:lnTo>
                      <a:pt x="193" y="354"/>
                    </a:lnTo>
                    <a:close/>
                    <a:moveTo>
                      <a:pt x="193" y="353"/>
                    </a:moveTo>
                    <a:lnTo>
                      <a:pt x="168" y="324"/>
                    </a:lnTo>
                    <a:lnTo>
                      <a:pt x="182" y="312"/>
                    </a:lnTo>
                    <a:lnTo>
                      <a:pt x="207" y="341"/>
                    </a:lnTo>
                    <a:lnTo>
                      <a:pt x="193" y="353"/>
                    </a:lnTo>
                    <a:close/>
                    <a:moveTo>
                      <a:pt x="181" y="311"/>
                    </a:moveTo>
                    <a:lnTo>
                      <a:pt x="181" y="311"/>
                    </a:lnTo>
                    <a:lnTo>
                      <a:pt x="182" y="312"/>
                    </a:lnTo>
                    <a:lnTo>
                      <a:pt x="174" y="319"/>
                    </a:lnTo>
                    <a:lnTo>
                      <a:pt x="181" y="311"/>
                    </a:lnTo>
                    <a:close/>
                    <a:moveTo>
                      <a:pt x="168" y="325"/>
                    </a:moveTo>
                    <a:lnTo>
                      <a:pt x="137" y="297"/>
                    </a:lnTo>
                    <a:lnTo>
                      <a:pt x="149" y="282"/>
                    </a:lnTo>
                    <a:lnTo>
                      <a:pt x="181" y="311"/>
                    </a:lnTo>
                    <a:lnTo>
                      <a:pt x="168" y="325"/>
                    </a:lnTo>
                    <a:close/>
                    <a:moveTo>
                      <a:pt x="137" y="297"/>
                    </a:moveTo>
                    <a:lnTo>
                      <a:pt x="136" y="297"/>
                    </a:lnTo>
                    <a:lnTo>
                      <a:pt x="136" y="296"/>
                    </a:lnTo>
                    <a:lnTo>
                      <a:pt x="142" y="290"/>
                    </a:lnTo>
                    <a:lnTo>
                      <a:pt x="137" y="297"/>
                    </a:lnTo>
                    <a:close/>
                    <a:moveTo>
                      <a:pt x="136" y="296"/>
                    </a:moveTo>
                    <a:lnTo>
                      <a:pt x="107" y="265"/>
                    </a:lnTo>
                    <a:lnTo>
                      <a:pt x="121" y="251"/>
                    </a:lnTo>
                    <a:lnTo>
                      <a:pt x="150" y="283"/>
                    </a:lnTo>
                    <a:lnTo>
                      <a:pt x="136" y="296"/>
                    </a:lnTo>
                    <a:close/>
                    <a:moveTo>
                      <a:pt x="120" y="251"/>
                    </a:moveTo>
                    <a:lnTo>
                      <a:pt x="120" y="251"/>
                    </a:lnTo>
                    <a:lnTo>
                      <a:pt x="121" y="251"/>
                    </a:lnTo>
                    <a:lnTo>
                      <a:pt x="114" y="258"/>
                    </a:lnTo>
                    <a:lnTo>
                      <a:pt x="120" y="251"/>
                    </a:lnTo>
                    <a:close/>
                    <a:moveTo>
                      <a:pt x="107" y="265"/>
                    </a:moveTo>
                    <a:lnTo>
                      <a:pt x="75" y="233"/>
                    </a:lnTo>
                    <a:lnTo>
                      <a:pt x="89" y="219"/>
                    </a:lnTo>
                    <a:lnTo>
                      <a:pt x="120" y="251"/>
                    </a:lnTo>
                    <a:lnTo>
                      <a:pt x="107" y="265"/>
                    </a:lnTo>
                    <a:close/>
                    <a:moveTo>
                      <a:pt x="75" y="233"/>
                    </a:moveTo>
                    <a:lnTo>
                      <a:pt x="75" y="233"/>
                    </a:lnTo>
                    <a:lnTo>
                      <a:pt x="75" y="232"/>
                    </a:lnTo>
                    <a:lnTo>
                      <a:pt x="83" y="226"/>
                    </a:lnTo>
                    <a:lnTo>
                      <a:pt x="75" y="233"/>
                    </a:lnTo>
                    <a:close/>
                    <a:moveTo>
                      <a:pt x="75" y="232"/>
                    </a:moveTo>
                    <a:lnTo>
                      <a:pt x="50" y="196"/>
                    </a:lnTo>
                    <a:lnTo>
                      <a:pt x="64" y="185"/>
                    </a:lnTo>
                    <a:lnTo>
                      <a:pt x="90" y="221"/>
                    </a:lnTo>
                    <a:lnTo>
                      <a:pt x="75" y="232"/>
                    </a:lnTo>
                    <a:close/>
                    <a:moveTo>
                      <a:pt x="50" y="196"/>
                    </a:moveTo>
                    <a:lnTo>
                      <a:pt x="49" y="196"/>
                    </a:lnTo>
                    <a:lnTo>
                      <a:pt x="56" y="191"/>
                    </a:lnTo>
                    <a:lnTo>
                      <a:pt x="50" y="196"/>
                    </a:lnTo>
                    <a:close/>
                    <a:moveTo>
                      <a:pt x="49" y="196"/>
                    </a:moveTo>
                    <a:lnTo>
                      <a:pt x="26" y="164"/>
                    </a:lnTo>
                    <a:lnTo>
                      <a:pt x="42" y="153"/>
                    </a:lnTo>
                    <a:lnTo>
                      <a:pt x="65" y="185"/>
                    </a:lnTo>
                    <a:lnTo>
                      <a:pt x="49" y="196"/>
                    </a:lnTo>
                    <a:close/>
                    <a:moveTo>
                      <a:pt x="26" y="164"/>
                    </a:moveTo>
                    <a:lnTo>
                      <a:pt x="26" y="164"/>
                    </a:lnTo>
                    <a:lnTo>
                      <a:pt x="26" y="163"/>
                    </a:lnTo>
                    <a:lnTo>
                      <a:pt x="34" y="159"/>
                    </a:lnTo>
                    <a:lnTo>
                      <a:pt x="26" y="164"/>
                    </a:lnTo>
                    <a:close/>
                    <a:moveTo>
                      <a:pt x="26" y="163"/>
                    </a:moveTo>
                    <a:lnTo>
                      <a:pt x="10" y="131"/>
                    </a:lnTo>
                    <a:lnTo>
                      <a:pt x="28" y="124"/>
                    </a:lnTo>
                    <a:lnTo>
                      <a:pt x="43" y="156"/>
                    </a:lnTo>
                    <a:lnTo>
                      <a:pt x="26" y="163"/>
                    </a:lnTo>
                    <a:close/>
                    <a:moveTo>
                      <a:pt x="10" y="131"/>
                    </a:moveTo>
                    <a:lnTo>
                      <a:pt x="10" y="131"/>
                    </a:lnTo>
                    <a:lnTo>
                      <a:pt x="10" y="130"/>
                    </a:lnTo>
                    <a:lnTo>
                      <a:pt x="19" y="128"/>
                    </a:lnTo>
                    <a:lnTo>
                      <a:pt x="10" y="131"/>
                    </a:lnTo>
                    <a:close/>
                    <a:moveTo>
                      <a:pt x="10" y="130"/>
                    </a:moveTo>
                    <a:lnTo>
                      <a:pt x="0" y="98"/>
                    </a:lnTo>
                    <a:lnTo>
                      <a:pt x="19" y="93"/>
                    </a:lnTo>
                    <a:lnTo>
                      <a:pt x="28" y="125"/>
                    </a:lnTo>
                    <a:lnTo>
                      <a:pt x="10" y="130"/>
                    </a:lnTo>
                    <a:close/>
                    <a:moveTo>
                      <a:pt x="0" y="98"/>
                    </a:moveTo>
                    <a:lnTo>
                      <a:pt x="0" y="97"/>
                    </a:lnTo>
                    <a:lnTo>
                      <a:pt x="0" y="96"/>
                    </a:lnTo>
                    <a:lnTo>
                      <a:pt x="9" y="96"/>
                    </a:lnTo>
                    <a:lnTo>
                      <a:pt x="0" y="98"/>
                    </a:lnTo>
                    <a:close/>
                    <a:moveTo>
                      <a:pt x="0" y="96"/>
                    </a:moveTo>
                    <a:lnTo>
                      <a:pt x="0" y="67"/>
                    </a:lnTo>
                    <a:lnTo>
                      <a:pt x="19" y="67"/>
                    </a:lnTo>
                    <a:lnTo>
                      <a:pt x="19" y="96"/>
                    </a:lnTo>
                    <a:lnTo>
                      <a:pt x="0" y="96"/>
                    </a:lnTo>
                    <a:close/>
                    <a:moveTo>
                      <a:pt x="0" y="67"/>
                    </a:moveTo>
                    <a:lnTo>
                      <a:pt x="0" y="65"/>
                    </a:lnTo>
                    <a:lnTo>
                      <a:pt x="0" y="63"/>
                    </a:lnTo>
                    <a:lnTo>
                      <a:pt x="9" y="67"/>
                    </a:lnTo>
                    <a:lnTo>
                      <a:pt x="0" y="67"/>
                    </a:lnTo>
                    <a:close/>
                    <a:moveTo>
                      <a:pt x="0" y="63"/>
                    </a:moveTo>
                    <a:lnTo>
                      <a:pt x="10" y="41"/>
                    </a:lnTo>
                    <a:lnTo>
                      <a:pt x="28" y="49"/>
                    </a:lnTo>
                    <a:lnTo>
                      <a:pt x="18" y="71"/>
                    </a:lnTo>
                    <a:lnTo>
                      <a:pt x="0"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50" name="Freeform 1542">
                <a:extLst>
                  <a:ext uri="{FF2B5EF4-FFF2-40B4-BE49-F238E27FC236}">
                    <a16:creationId xmlns:a16="http://schemas.microsoft.com/office/drawing/2014/main" id="{B45CC1AC-E458-448B-B275-F7200C9D1D80}"/>
                  </a:ext>
                </a:extLst>
              </p:cNvPr>
              <p:cNvSpPr>
                <a:spLocks/>
              </p:cNvSpPr>
              <p:nvPr/>
            </p:nvSpPr>
            <p:spPr bwMode="auto">
              <a:xfrm>
                <a:off x="2500" y="1889"/>
                <a:ext cx="113" cy="142"/>
              </a:xfrm>
              <a:custGeom>
                <a:avLst/>
                <a:gdLst>
                  <a:gd name="T0" fmla="*/ 0 w 451"/>
                  <a:gd name="T1" fmla="*/ 22 h 566"/>
                  <a:gd name="T2" fmla="*/ 3 w 451"/>
                  <a:gd name="T3" fmla="*/ 14 h 566"/>
                  <a:gd name="T4" fmla="*/ 6 w 451"/>
                  <a:gd name="T5" fmla="*/ 8 h 566"/>
                  <a:gd name="T6" fmla="*/ 8 w 451"/>
                  <a:gd name="T7" fmla="*/ 3 h 566"/>
                  <a:gd name="T8" fmla="*/ 12 w 451"/>
                  <a:gd name="T9" fmla="*/ 1 h 566"/>
                  <a:gd name="T10" fmla="*/ 15 w 451"/>
                  <a:gd name="T11" fmla="*/ 0 h 566"/>
                  <a:gd name="T12" fmla="*/ 19 w 451"/>
                  <a:gd name="T13" fmla="*/ 2 h 566"/>
                  <a:gd name="T14" fmla="*/ 24 w 451"/>
                  <a:gd name="T15" fmla="*/ 4 h 566"/>
                  <a:gd name="T16" fmla="*/ 28 w 451"/>
                  <a:gd name="T17" fmla="*/ 9 h 566"/>
                  <a:gd name="T18" fmla="*/ 34 w 451"/>
                  <a:gd name="T19" fmla="*/ 15 h 566"/>
                  <a:gd name="T20" fmla="*/ 39 w 451"/>
                  <a:gd name="T21" fmla="*/ 22 h 566"/>
                  <a:gd name="T22" fmla="*/ 45 w 451"/>
                  <a:gd name="T23" fmla="*/ 31 h 566"/>
                  <a:gd name="T24" fmla="*/ 53 w 451"/>
                  <a:gd name="T25" fmla="*/ 42 h 566"/>
                  <a:gd name="T26" fmla="*/ 60 w 451"/>
                  <a:gd name="T27" fmla="*/ 52 h 566"/>
                  <a:gd name="T28" fmla="*/ 67 w 451"/>
                  <a:gd name="T29" fmla="*/ 62 h 566"/>
                  <a:gd name="T30" fmla="*/ 75 w 451"/>
                  <a:gd name="T31" fmla="*/ 73 h 566"/>
                  <a:gd name="T32" fmla="*/ 82 w 451"/>
                  <a:gd name="T33" fmla="*/ 83 h 566"/>
                  <a:gd name="T34" fmla="*/ 89 w 451"/>
                  <a:gd name="T35" fmla="*/ 92 h 566"/>
                  <a:gd name="T36" fmla="*/ 96 w 451"/>
                  <a:gd name="T37" fmla="*/ 100 h 566"/>
                  <a:gd name="T38" fmla="*/ 102 w 451"/>
                  <a:gd name="T39" fmla="*/ 108 h 566"/>
                  <a:gd name="T40" fmla="*/ 107 w 451"/>
                  <a:gd name="T41" fmla="*/ 112 h 566"/>
                  <a:gd name="T42" fmla="*/ 110 w 451"/>
                  <a:gd name="T43" fmla="*/ 117 h 566"/>
                  <a:gd name="T44" fmla="*/ 112 w 451"/>
                  <a:gd name="T45" fmla="*/ 122 h 566"/>
                  <a:gd name="T46" fmla="*/ 113 w 451"/>
                  <a:gd name="T47" fmla="*/ 127 h 566"/>
                  <a:gd name="T48" fmla="*/ 113 w 451"/>
                  <a:gd name="T49" fmla="*/ 131 h 566"/>
                  <a:gd name="T50" fmla="*/ 112 w 451"/>
                  <a:gd name="T51" fmla="*/ 135 h 566"/>
                  <a:gd name="T52" fmla="*/ 110 w 451"/>
                  <a:gd name="T53" fmla="*/ 139 h 566"/>
                  <a:gd name="T54" fmla="*/ 107 w 451"/>
                  <a:gd name="T55" fmla="*/ 141 h 566"/>
                  <a:gd name="T56" fmla="*/ 104 w 451"/>
                  <a:gd name="T57" fmla="*/ 142 h 566"/>
                  <a:gd name="T58" fmla="*/ 101 w 451"/>
                  <a:gd name="T59" fmla="*/ 142 h 566"/>
                  <a:gd name="T60" fmla="*/ 98 w 451"/>
                  <a:gd name="T61" fmla="*/ 140 h 566"/>
                  <a:gd name="T62" fmla="*/ 93 w 451"/>
                  <a:gd name="T63" fmla="*/ 137 h 566"/>
                  <a:gd name="T64" fmla="*/ 87 w 451"/>
                  <a:gd name="T65" fmla="*/ 131 h 566"/>
                  <a:gd name="T66" fmla="*/ 79 w 451"/>
                  <a:gd name="T67" fmla="*/ 125 h 566"/>
                  <a:gd name="T68" fmla="*/ 70 w 451"/>
                  <a:gd name="T69" fmla="*/ 117 h 566"/>
                  <a:gd name="T70" fmla="*/ 61 w 451"/>
                  <a:gd name="T71" fmla="*/ 108 h 566"/>
                  <a:gd name="T72" fmla="*/ 50 w 451"/>
                  <a:gd name="T73" fmla="*/ 100 h 566"/>
                  <a:gd name="T74" fmla="*/ 42 w 451"/>
                  <a:gd name="T75" fmla="*/ 90 h 566"/>
                  <a:gd name="T76" fmla="*/ 34 w 451"/>
                  <a:gd name="T77" fmla="*/ 82 h 566"/>
                  <a:gd name="T78" fmla="*/ 27 w 451"/>
                  <a:gd name="T79" fmla="*/ 74 h 566"/>
                  <a:gd name="T80" fmla="*/ 23 w 451"/>
                  <a:gd name="T81" fmla="*/ 68 h 566"/>
                  <a:gd name="T82" fmla="*/ 19 w 451"/>
                  <a:gd name="T83" fmla="*/ 62 h 566"/>
                  <a:gd name="T84" fmla="*/ 16 w 451"/>
                  <a:gd name="T85" fmla="*/ 57 h 566"/>
                  <a:gd name="T86" fmla="*/ 13 w 451"/>
                  <a:gd name="T87" fmla="*/ 54 h 566"/>
                  <a:gd name="T88" fmla="*/ 10 w 451"/>
                  <a:gd name="T89" fmla="*/ 50 h 566"/>
                  <a:gd name="T90" fmla="*/ 7 w 451"/>
                  <a:gd name="T91" fmla="*/ 47 h 566"/>
                  <a:gd name="T92" fmla="*/ 5 w 451"/>
                  <a:gd name="T93" fmla="*/ 44 h 566"/>
                  <a:gd name="T94" fmla="*/ 3 w 451"/>
                  <a:gd name="T95" fmla="*/ 40 h 566"/>
                  <a:gd name="T96" fmla="*/ 1 w 451"/>
                  <a:gd name="T97" fmla="*/ 35 h 566"/>
                  <a:gd name="T98" fmla="*/ 0 w 451"/>
                  <a:gd name="T99" fmla="*/ 29 h 566"/>
                  <a:gd name="T100" fmla="*/ 0 w 451"/>
                  <a:gd name="T101" fmla="*/ 22 h 56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451"/>
                  <a:gd name="T154" fmla="*/ 0 h 566"/>
                  <a:gd name="T155" fmla="*/ 451 w 451"/>
                  <a:gd name="T156" fmla="*/ 566 h 56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451" h="566">
                    <a:moveTo>
                      <a:pt x="0" y="88"/>
                    </a:moveTo>
                    <a:lnTo>
                      <a:pt x="10" y="57"/>
                    </a:lnTo>
                    <a:lnTo>
                      <a:pt x="22" y="31"/>
                    </a:lnTo>
                    <a:lnTo>
                      <a:pt x="32" y="12"/>
                    </a:lnTo>
                    <a:lnTo>
                      <a:pt x="48" y="3"/>
                    </a:lnTo>
                    <a:lnTo>
                      <a:pt x="61" y="0"/>
                    </a:lnTo>
                    <a:lnTo>
                      <a:pt x="77" y="6"/>
                    </a:lnTo>
                    <a:lnTo>
                      <a:pt x="96" y="16"/>
                    </a:lnTo>
                    <a:lnTo>
                      <a:pt x="112" y="34"/>
                    </a:lnTo>
                    <a:lnTo>
                      <a:pt x="134" y="60"/>
                    </a:lnTo>
                    <a:lnTo>
                      <a:pt x="156" y="88"/>
                    </a:lnTo>
                    <a:lnTo>
                      <a:pt x="181" y="124"/>
                    </a:lnTo>
                    <a:lnTo>
                      <a:pt x="210" y="166"/>
                    </a:lnTo>
                    <a:lnTo>
                      <a:pt x="239" y="206"/>
                    </a:lnTo>
                    <a:lnTo>
                      <a:pt x="267" y="247"/>
                    </a:lnTo>
                    <a:lnTo>
                      <a:pt x="299" y="289"/>
                    </a:lnTo>
                    <a:lnTo>
                      <a:pt x="328" y="330"/>
                    </a:lnTo>
                    <a:lnTo>
                      <a:pt x="357" y="368"/>
                    </a:lnTo>
                    <a:lnTo>
                      <a:pt x="385" y="400"/>
                    </a:lnTo>
                    <a:lnTo>
                      <a:pt x="407" y="429"/>
                    </a:lnTo>
                    <a:lnTo>
                      <a:pt x="426" y="448"/>
                    </a:lnTo>
                    <a:lnTo>
                      <a:pt x="439" y="467"/>
                    </a:lnTo>
                    <a:lnTo>
                      <a:pt x="448" y="486"/>
                    </a:lnTo>
                    <a:lnTo>
                      <a:pt x="451" y="505"/>
                    </a:lnTo>
                    <a:lnTo>
                      <a:pt x="451" y="521"/>
                    </a:lnTo>
                    <a:lnTo>
                      <a:pt x="446" y="537"/>
                    </a:lnTo>
                    <a:lnTo>
                      <a:pt x="439" y="553"/>
                    </a:lnTo>
                    <a:lnTo>
                      <a:pt x="429" y="562"/>
                    </a:lnTo>
                    <a:lnTo>
                      <a:pt x="417" y="566"/>
                    </a:lnTo>
                    <a:lnTo>
                      <a:pt x="404" y="566"/>
                    </a:lnTo>
                    <a:lnTo>
                      <a:pt x="392" y="559"/>
                    </a:lnTo>
                    <a:lnTo>
                      <a:pt x="372" y="546"/>
                    </a:lnTo>
                    <a:lnTo>
                      <a:pt x="347" y="524"/>
                    </a:lnTo>
                    <a:lnTo>
                      <a:pt x="315" y="499"/>
                    </a:lnTo>
                    <a:lnTo>
                      <a:pt x="280" y="467"/>
                    </a:lnTo>
                    <a:lnTo>
                      <a:pt x="242" y="432"/>
                    </a:lnTo>
                    <a:lnTo>
                      <a:pt x="201" y="397"/>
                    </a:lnTo>
                    <a:lnTo>
                      <a:pt x="166" y="358"/>
                    </a:lnTo>
                    <a:lnTo>
                      <a:pt x="134" y="328"/>
                    </a:lnTo>
                    <a:lnTo>
                      <a:pt x="108" y="296"/>
                    </a:lnTo>
                    <a:lnTo>
                      <a:pt x="90" y="270"/>
                    </a:lnTo>
                    <a:lnTo>
                      <a:pt x="77" y="247"/>
                    </a:lnTo>
                    <a:lnTo>
                      <a:pt x="64" y="228"/>
                    </a:lnTo>
                    <a:lnTo>
                      <a:pt x="51" y="216"/>
                    </a:lnTo>
                    <a:lnTo>
                      <a:pt x="39" y="200"/>
                    </a:lnTo>
                    <a:lnTo>
                      <a:pt x="26" y="188"/>
                    </a:lnTo>
                    <a:lnTo>
                      <a:pt x="19" y="174"/>
                    </a:lnTo>
                    <a:lnTo>
                      <a:pt x="10" y="159"/>
                    </a:lnTo>
                    <a:lnTo>
                      <a:pt x="4" y="139"/>
                    </a:lnTo>
                    <a:lnTo>
                      <a:pt x="0" y="117"/>
                    </a:lnTo>
                    <a:lnTo>
                      <a:pt x="0" y="88"/>
                    </a:lnTo>
                    <a:close/>
                  </a:path>
                </a:pathLst>
              </a:custGeom>
              <a:solidFill>
                <a:srgbClr val="E352D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51" name="Freeform 1543">
                <a:extLst>
                  <a:ext uri="{FF2B5EF4-FFF2-40B4-BE49-F238E27FC236}">
                    <a16:creationId xmlns:a16="http://schemas.microsoft.com/office/drawing/2014/main" id="{C94F457C-B894-46E4-9E81-F062BABFA0AC}"/>
                  </a:ext>
                </a:extLst>
              </p:cNvPr>
              <p:cNvSpPr>
                <a:spLocks noEditPoints="1"/>
              </p:cNvSpPr>
              <p:nvPr/>
            </p:nvSpPr>
            <p:spPr bwMode="auto">
              <a:xfrm>
                <a:off x="2497" y="1887"/>
                <a:ext cx="118" cy="146"/>
              </a:xfrm>
              <a:custGeom>
                <a:avLst/>
                <a:gdLst>
                  <a:gd name="T0" fmla="*/ 3 w 470"/>
                  <a:gd name="T1" fmla="*/ 16 h 585"/>
                  <a:gd name="T2" fmla="*/ 6 w 470"/>
                  <a:gd name="T3" fmla="*/ 9 h 585"/>
                  <a:gd name="T4" fmla="*/ 10 w 470"/>
                  <a:gd name="T5" fmla="*/ 5 h 585"/>
                  <a:gd name="T6" fmla="*/ 14 w 470"/>
                  <a:gd name="T7" fmla="*/ 1 h 585"/>
                  <a:gd name="T8" fmla="*/ 14 w 470"/>
                  <a:gd name="T9" fmla="*/ 1 h 585"/>
                  <a:gd name="T10" fmla="*/ 21 w 470"/>
                  <a:gd name="T11" fmla="*/ 6 h 585"/>
                  <a:gd name="T12" fmla="*/ 23 w 470"/>
                  <a:gd name="T13" fmla="*/ 2 h 585"/>
                  <a:gd name="T14" fmla="*/ 26 w 470"/>
                  <a:gd name="T15" fmla="*/ 6 h 585"/>
                  <a:gd name="T16" fmla="*/ 29 w 470"/>
                  <a:gd name="T17" fmla="*/ 13 h 585"/>
                  <a:gd name="T18" fmla="*/ 32 w 470"/>
                  <a:gd name="T19" fmla="*/ 10 h 585"/>
                  <a:gd name="T20" fmla="*/ 39 w 470"/>
                  <a:gd name="T21" fmla="*/ 26 h 585"/>
                  <a:gd name="T22" fmla="*/ 43 w 470"/>
                  <a:gd name="T23" fmla="*/ 23 h 585"/>
                  <a:gd name="T24" fmla="*/ 48 w 470"/>
                  <a:gd name="T25" fmla="*/ 33 h 585"/>
                  <a:gd name="T26" fmla="*/ 64 w 470"/>
                  <a:gd name="T27" fmla="*/ 53 h 585"/>
                  <a:gd name="T28" fmla="*/ 64 w 470"/>
                  <a:gd name="T29" fmla="*/ 53 h 585"/>
                  <a:gd name="T30" fmla="*/ 75 w 470"/>
                  <a:gd name="T31" fmla="*/ 76 h 585"/>
                  <a:gd name="T32" fmla="*/ 79 w 470"/>
                  <a:gd name="T33" fmla="*/ 73 h 585"/>
                  <a:gd name="T34" fmla="*/ 85 w 470"/>
                  <a:gd name="T35" fmla="*/ 85 h 585"/>
                  <a:gd name="T36" fmla="*/ 90 w 470"/>
                  <a:gd name="T37" fmla="*/ 96 h 585"/>
                  <a:gd name="T38" fmla="*/ 93 w 470"/>
                  <a:gd name="T39" fmla="*/ 93 h 585"/>
                  <a:gd name="T40" fmla="*/ 103 w 470"/>
                  <a:gd name="T41" fmla="*/ 111 h 585"/>
                  <a:gd name="T42" fmla="*/ 106 w 470"/>
                  <a:gd name="T43" fmla="*/ 108 h 585"/>
                  <a:gd name="T44" fmla="*/ 109 w 470"/>
                  <a:gd name="T45" fmla="*/ 114 h 585"/>
                  <a:gd name="T46" fmla="*/ 114 w 470"/>
                  <a:gd name="T47" fmla="*/ 118 h 585"/>
                  <a:gd name="T48" fmla="*/ 115 w 470"/>
                  <a:gd name="T49" fmla="*/ 118 h 585"/>
                  <a:gd name="T50" fmla="*/ 113 w 470"/>
                  <a:gd name="T51" fmla="*/ 129 h 585"/>
                  <a:gd name="T52" fmla="*/ 118 w 470"/>
                  <a:gd name="T53" fmla="*/ 129 h 585"/>
                  <a:gd name="T54" fmla="*/ 115 w 470"/>
                  <a:gd name="T55" fmla="*/ 133 h 585"/>
                  <a:gd name="T56" fmla="*/ 115 w 470"/>
                  <a:gd name="T57" fmla="*/ 141 h 585"/>
                  <a:gd name="T58" fmla="*/ 115 w 470"/>
                  <a:gd name="T59" fmla="*/ 141 h 585"/>
                  <a:gd name="T60" fmla="*/ 111 w 470"/>
                  <a:gd name="T61" fmla="*/ 145 h 585"/>
                  <a:gd name="T62" fmla="*/ 107 w 470"/>
                  <a:gd name="T63" fmla="*/ 146 h 585"/>
                  <a:gd name="T64" fmla="*/ 107 w 470"/>
                  <a:gd name="T65" fmla="*/ 141 h 585"/>
                  <a:gd name="T66" fmla="*/ 99 w 470"/>
                  <a:gd name="T67" fmla="*/ 144 h 585"/>
                  <a:gd name="T68" fmla="*/ 99 w 470"/>
                  <a:gd name="T69" fmla="*/ 144 h 585"/>
                  <a:gd name="T70" fmla="*/ 94 w 470"/>
                  <a:gd name="T71" fmla="*/ 141 h 585"/>
                  <a:gd name="T72" fmla="*/ 91 w 470"/>
                  <a:gd name="T73" fmla="*/ 132 h 585"/>
                  <a:gd name="T74" fmla="*/ 91 w 470"/>
                  <a:gd name="T75" fmla="*/ 132 h 585"/>
                  <a:gd name="T76" fmla="*/ 71 w 470"/>
                  <a:gd name="T77" fmla="*/ 121 h 585"/>
                  <a:gd name="T78" fmla="*/ 71 w 470"/>
                  <a:gd name="T79" fmla="*/ 121 h 585"/>
                  <a:gd name="T80" fmla="*/ 65 w 470"/>
                  <a:gd name="T81" fmla="*/ 109 h 585"/>
                  <a:gd name="T82" fmla="*/ 51 w 470"/>
                  <a:gd name="T83" fmla="*/ 104 h 585"/>
                  <a:gd name="T84" fmla="*/ 54 w 470"/>
                  <a:gd name="T85" fmla="*/ 100 h 585"/>
                  <a:gd name="T86" fmla="*/ 37 w 470"/>
                  <a:gd name="T87" fmla="*/ 82 h 585"/>
                  <a:gd name="T88" fmla="*/ 34 w 470"/>
                  <a:gd name="T89" fmla="*/ 86 h 585"/>
                  <a:gd name="T90" fmla="*/ 29 w 470"/>
                  <a:gd name="T91" fmla="*/ 76 h 585"/>
                  <a:gd name="T92" fmla="*/ 23 w 470"/>
                  <a:gd name="T93" fmla="*/ 71 h 585"/>
                  <a:gd name="T94" fmla="*/ 23 w 470"/>
                  <a:gd name="T95" fmla="*/ 71 h 585"/>
                  <a:gd name="T96" fmla="*/ 20 w 470"/>
                  <a:gd name="T97" fmla="*/ 58 h 585"/>
                  <a:gd name="T98" fmla="*/ 17 w 470"/>
                  <a:gd name="T99" fmla="*/ 61 h 585"/>
                  <a:gd name="T100" fmla="*/ 15 w 470"/>
                  <a:gd name="T101" fmla="*/ 56 h 585"/>
                  <a:gd name="T102" fmla="*/ 14 w 470"/>
                  <a:gd name="T103" fmla="*/ 51 h 585"/>
                  <a:gd name="T104" fmla="*/ 10 w 470"/>
                  <a:gd name="T105" fmla="*/ 54 h 585"/>
                  <a:gd name="T106" fmla="*/ 9 w 470"/>
                  <a:gd name="T107" fmla="*/ 45 h 585"/>
                  <a:gd name="T108" fmla="*/ 5 w 470"/>
                  <a:gd name="T109" fmla="*/ 47 h 585"/>
                  <a:gd name="T110" fmla="*/ 5 w 470"/>
                  <a:gd name="T111" fmla="*/ 42 h 585"/>
                  <a:gd name="T112" fmla="*/ 1 w 470"/>
                  <a:gd name="T113" fmla="*/ 38 h 585"/>
                  <a:gd name="T114" fmla="*/ 1 w 470"/>
                  <a:gd name="T115" fmla="*/ 38 h 585"/>
                  <a:gd name="T116" fmla="*/ 5 w 470"/>
                  <a:gd name="T117" fmla="*/ 24 h 58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470"/>
                  <a:gd name="T178" fmla="*/ 0 h 585"/>
                  <a:gd name="T179" fmla="*/ 470 w 470"/>
                  <a:gd name="T180" fmla="*/ 585 h 58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470" h="585">
                    <a:moveTo>
                      <a:pt x="1" y="96"/>
                    </a:moveTo>
                    <a:lnTo>
                      <a:pt x="9" y="64"/>
                    </a:lnTo>
                    <a:lnTo>
                      <a:pt x="28" y="70"/>
                    </a:lnTo>
                    <a:lnTo>
                      <a:pt x="18" y="102"/>
                    </a:lnTo>
                    <a:lnTo>
                      <a:pt x="1" y="96"/>
                    </a:lnTo>
                    <a:close/>
                    <a:moveTo>
                      <a:pt x="9" y="64"/>
                    </a:moveTo>
                    <a:lnTo>
                      <a:pt x="11" y="63"/>
                    </a:lnTo>
                    <a:lnTo>
                      <a:pt x="19" y="67"/>
                    </a:lnTo>
                    <a:lnTo>
                      <a:pt x="9" y="64"/>
                    </a:lnTo>
                    <a:close/>
                    <a:moveTo>
                      <a:pt x="11" y="63"/>
                    </a:moveTo>
                    <a:lnTo>
                      <a:pt x="23" y="38"/>
                    </a:lnTo>
                    <a:lnTo>
                      <a:pt x="40" y="45"/>
                    </a:lnTo>
                    <a:lnTo>
                      <a:pt x="27" y="71"/>
                    </a:lnTo>
                    <a:lnTo>
                      <a:pt x="11" y="63"/>
                    </a:lnTo>
                    <a:close/>
                    <a:moveTo>
                      <a:pt x="23" y="38"/>
                    </a:moveTo>
                    <a:lnTo>
                      <a:pt x="33" y="18"/>
                    </a:lnTo>
                    <a:lnTo>
                      <a:pt x="50" y="27"/>
                    </a:lnTo>
                    <a:lnTo>
                      <a:pt x="40" y="45"/>
                    </a:lnTo>
                    <a:lnTo>
                      <a:pt x="23" y="38"/>
                    </a:lnTo>
                    <a:close/>
                    <a:moveTo>
                      <a:pt x="33" y="18"/>
                    </a:moveTo>
                    <a:lnTo>
                      <a:pt x="34" y="16"/>
                    </a:lnTo>
                    <a:lnTo>
                      <a:pt x="36" y="15"/>
                    </a:lnTo>
                    <a:lnTo>
                      <a:pt x="41" y="22"/>
                    </a:lnTo>
                    <a:lnTo>
                      <a:pt x="33" y="18"/>
                    </a:lnTo>
                    <a:close/>
                    <a:moveTo>
                      <a:pt x="36" y="15"/>
                    </a:moveTo>
                    <a:lnTo>
                      <a:pt x="52" y="5"/>
                    </a:lnTo>
                    <a:lnTo>
                      <a:pt x="62" y="21"/>
                    </a:lnTo>
                    <a:lnTo>
                      <a:pt x="46" y="31"/>
                    </a:lnTo>
                    <a:lnTo>
                      <a:pt x="36" y="15"/>
                    </a:lnTo>
                    <a:close/>
                    <a:moveTo>
                      <a:pt x="52" y="5"/>
                    </a:moveTo>
                    <a:lnTo>
                      <a:pt x="54" y="4"/>
                    </a:lnTo>
                    <a:lnTo>
                      <a:pt x="55" y="4"/>
                    </a:lnTo>
                    <a:lnTo>
                      <a:pt x="57" y="13"/>
                    </a:lnTo>
                    <a:lnTo>
                      <a:pt x="52" y="5"/>
                    </a:lnTo>
                    <a:close/>
                    <a:moveTo>
                      <a:pt x="55" y="4"/>
                    </a:moveTo>
                    <a:lnTo>
                      <a:pt x="68" y="0"/>
                    </a:lnTo>
                    <a:lnTo>
                      <a:pt x="72" y="19"/>
                    </a:lnTo>
                    <a:lnTo>
                      <a:pt x="59" y="22"/>
                    </a:lnTo>
                    <a:lnTo>
                      <a:pt x="55" y="4"/>
                    </a:lnTo>
                    <a:close/>
                    <a:moveTo>
                      <a:pt x="68" y="0"/>
                    </a:moveTo>
                    <a:lnTo>
                      <a:pt x="70" y="0"/>
                    </a:lnTo>
                    <a:lnTo>
                      <a:pt x="73" y="1"/>
                    </a:lnTo>
                    <a:lnTo>
                      <a:pt x="70" y="10"/>
                    </a:lnTo>
                    <a:lnTo>
                      <a:pt x="68" y="0"/>
                    </a:lnTo>
                    <a:close/>
                    <a:moveTo>
                      <a:pt x="73" y="1"/>
                    </a:moveTo>
                    <a:lnTo>
                      <a:pt x="89" y="7"/>
                    </a:lnTo>
                    <a:lnTo>
                      <a:pt x="82" y="24"/>
                    </a:lnTo>
                    <a:lnTo>
                      <a:pt x="67" y="19"/>
                    </a:lnTo>
                    <a:lnTo>
                      <a:pt x="73" y="1"/>
                    </a:lnTo>
                    <a:close/>
                    <a:moveTo>
                      <a:pt x="89" y="7"/>
                    </a:moveTo>
                    <a:lnTo>
                      <a:pt x="90" y="8"/>
                    </a:lnTo>
                    <a:lnTo>
                      <a:pt x="86" y="16"/>
                    </a:lnTo>
                    <a:lnTo>
                      <a:pt x="89" y="7"/>
                    </a:lnTo>
                    <a:close/>
                    <a:moveTo>
                      <a:pt x="90" y="8"/>
                    </a:moveTo>
                    <a:lnTo>
                      <a:pt x="109" y="17"/>
                    </a:lnTo>
                    <a:lnTo>
                      <a:pt x="101" y="34"/>
                    </a:lnTo>
                    <a:lnTo>
                      <a:pt x="81" y="24"/>
                    </a:lnTo>
                    <a:lnTo>
                      <a:pt x="90" y="8"/>
                    </a:lnTo>
                    <a:close/>
                    <a:moveTo>
                      <a:pt x="109" y="17"/>
                    </a:moveTo>
                    <a:lnTo>
                      <a:pt x="111" y="18"/>
                    </a:lnTo>
                    <a:lnTo>
                      <a:pt x="112" y="20"/>
                    </a:lnTo>
                    <a:lnTo>
                      <a:pt x="105" y="26"/>
                    </a:lnTo>
                    <a:lnTo>
                      <a:pt x="109" y="17"/>
                    </a:lnTo>
                    <a:close/>
                    <a:moveTo>
                      <a:pt x="112" y="20"/>
                    </a:moveTo>
                    <a:lnTo>
                      <a:pt x="129" y="39"/>
                    </a:lnTo>
                    <a:lnTo>
                      <a:pt x="113" y="51"/>
                    </a:lnTo>
                    <a:lnTo>
                      <a:pt x="98" y="32"/>
                    </a:lnTo>
                    <a:lnTo>
                      <a:pt x="112" y="20"/>
                    </a:lnTo>
                    <a:close/>
                    <a:moveTo>
                      <a:pt x="113" y="51"/>
                    </a:moveTo>
                    <a:lnTo>
                      <a:pt x="114" y="51"/>
                    </a:lnTo>
                    <a:lnTo>
                      <a:pt x="113" y="51"/>
                    </a:lnTo>
                    <a:lnTo>
                      <a:pt x="121" y="44"/>
                    </a:lnTo>
                    <a:lnTo>
                      <a:pt x="113" y="51"/>
                    </a:lnTo>
                    <a:close/>
                    <a:moveTo>
                      <a:pt x="127" y="39"/>
                    </a:moveTo>
                    <a:lnTo>
                      <a:pt x="151" y="64"/>
                    </a:lnTo>
                    <a:lnTo>
                      <a:pt x="136" y="76"/>
                    </a:lnTo>
                    <a:lnTo>
                      <a:pt x="113" y="51"/>
                    </a:lnTo>
                    <a:lnTo>
                      <a:pt x="127" y="39"/>
                    </a:lnTo>
                    <a:close/>
                    <a:moveTo>
                      <a:pt x="151" y="64"/>
                    </a:moveTo>
                    <a:lnTo>
                      <a:pt x="151" y="64"/>
                    </a:lnTo>
                    <a:lnTo>
                      <a:pt x="143" y="70"/>
                    </a:lnTo>
                    <a:lnTo>
                      <a:pt x="151" y="64"/>
                    </a:lnTo>
                    <a:close/>
                    <a:moveTo>
                      <a:pt x="151" y="64"/>
                    </a:moveTo>
                    <a:lnTo>
                      <a:pt x="173" y="93"/>
                    </a:lnTo>
                    <a:lnTo>
                      <a:pt x="157" y="105"/>
                    </a:lnTo>
                    <a:lnTo>
                      <a:pt x="135" y="76"/>
                    </a:lnTo>
                    <a:lnTo>
                      <a:pt x="151" y="64"/>
                    </a:lnTo>
                    <a:close/>
                    <a:moveTo>
                      <a:pt x="173" y="93"/>
                    </a:moveTo>
                    <a:lnTo>
                      <a:pt x="173" y="93"/>
                    </a:lnTo>
                    <a:lnTo>
                      <a:pt x="165" y="98"/>
                    </a:lnTo>
                    <a:lnTo>
                      <a:pt x="173" y="93"/>
                    </a:lnTo>
                    <a:close/>
                    <a:moveTo>
                      <a:pt x="173" y="93"/>
                    </a:moveTo>
                    <a:lnTo>
                      <a:pt x="198" y="128"/>
                    </a:lnTo>
                    <a:lnTo>
                      <a:pt x="183" y="139"/>
                    </a:lnTo>
                    <a:lnTo>
                      <a:pt x="157" y="104"/>
                    </a:lnTo>
                    <a:lnTo>
                      <a:pt x="173" y="93"/>
                    </a:lnTo>
                    <a:close/>
                    <a:moveTo>
                      <a:pt x="198" y="128"/>
                    </a:moveTo>
                    <a:lnTo>
                      <a:pt x="199" y="129"/>
                    </a:lnTo>
                    <a:lnTo>
                      <a:pt x="198" y="128"/>
                    </a:lnTo>
                    <a:lnTo>
                      <a:pt x="190" y="134"/>
                    </a:lnTo>
                    <a:lnTo>
                      <a:pt x="198" y="128"/>
                    </a:lnTo>
                    <a:close/>
                    <a:moveTo>
                      <a:pt x="198" y="128"/>
                    </a:moveTo>
                    <a:lnTo>
                      <a:pt x="227" y="170"/>
                    </a:lnTo>
                    <a:lnTo>
                      <a:pt x="211" y="180"/>
                    </a:lnTo>
                    <a:lnTo>
                      <a:pt x="183" y="139"/>
                    </a:lnTo>
                    <a:lnTo>
                      <a:pt x="198" y="128"/>
                    </a:lnTo>
                    <a:close/>
                    <a:moveTo>
                      <a:pt x="227" y="170"/>
                    </a:moveTo>
                    <a:lnTo>
                      <a:pt x="255" y="211"/>
                    </a:lnTo>
                    <a:lnTo>
                      <a:pt x="240" y="222"/>
                    </a:lnTo>
                    <a:lnTo>
                      <a:pt x="211" y="180"/>
                    </a:lnTo>
                    <a:lnTo>
                      <a:pt x="227" y="170"/>
                    </a:lnTo>
                    <a:close/>
                    <a:moveTo>
                      <a:pt x="255" y="211"/>
                    </a:moveTo>
                    <a:lnTo>
                      <a:pt x="284" y="253"/>
                    </a:lnTo>
                    <a:lnTo>
                      <a:pt x="269" y="263"/>
                    </a:lnTo>
                    <a:lnTo>
                      <a:pt x="240" y="222"/>
                    </a:lnTo>
                    <a:lnTo>
                      <a:pt x="255" y="211"/>
                    </a:lnTo>
                    <a:close/>
                    <a:moveTo>
                      <a:pt x="269" y="264"/>
                    </a:moveTo>
                    <a:lnTo>
                      <a:pt x="269" y="263"/>
                    </a:lnTo>
                    <a:lnTo>
                      <a:pt x="276" y="257"/>
                    </a:lnTo>
                    <a:lnTo>
                      <a:pt x="269" y="264"/>
                    </a:lnTo>
                    <a:close/>
                    <a:moveTo>
                      <a:pt x="284" y="252"/>
                    </a:moveTo>
                    <a:lnTo>
                      <a:pt x="316" y="294"/>
                    </a:lnTo>
                    <a:lnTo>
                      <a:pt x="300" y="305"/>
                    </a:lnTo>
                    <a:lnTo>
                      <a:pt x="269" y="264"/>
                    </a:lnTo>
                    <a:lnTo>
                      <a:pt x="284" y="252"/>
                    </a:lnTo>
                    <a:close/>
                    <a:moveTo>
                      <a:pt x="316" y="294"/>
                    </a:moveTo>
                    <a:lnTo>
                      <a:pt x="316" y="294"/>
                    </a:lnTo>
                    <a:lnTo>
                      <a:pt x="308" y="299"/>
                    </a:lnTo>
                    <a:lnTo>
                      <a:pt x="316" y="294"/>
                    </a:lnTo>
                    <a:close/>
                    <a:moveTo>
                      <a:pt x="316" y="294"/>
                    </a:moveTo>
                    <a:lnTo>
                      <a:pt x="345" y="335"/>
                    </a:lnTo>
                    <a:lnTo>
                      <a:pt x="329" y="345"/>
                    </a:lnTo>
                    <a:lnTo>
                      <a:pt x="300" y="305"/>
                    </a:lnTo>
                    <a:lnTo>
                      <a:pt x="316" y="294"/>
                    </a:lnTo>
                    <a:close/>
                    <a:moveTo>
                      <a:pt x="329" y="346"/>
                    </a:moveTo>
                    <a:lnTo>
                      <a:pt x="328" y="345"/>
                    </a:lnTo>
                    <a:lnTo>
                      <a:pt x="329" y="345"/>
                    </a:lnTo>
                    <a:lnTo>
                      <a:pt x="337" y="340"/>
                    </a:lnTo>
                    <a:lnTo>
                      <a:pt x="329" y="346"/>
                    </a:lnTo>
                    <a:close/>
                    <a:moveTo>
                      <a:pt x="345" y="334"/>
                    </a:moveTo>
                    <a:lnTo>
                      <a:pt x="373" y="373"/>
                    </a:lnTo>
                    <a:lnTo>
                      <a:pt x="358" y="384"/>
                    </a:lnTo>
                    <a:lnTo>
                      <a:pt x="329" y="346"/>
                    </a:lnTo>
                    <a:lnTo>
                      <a:pt x="345" y="334"/>
                    </a:lnTo>
                    <a:close/>
                    <a:moveTo>
                      <a:pt x="358" y="385"/>
                    </a:moveTo>
                    <a:lnTo>
                      <a:pt x="358" y="385"/>
                    </a:lnTo>
                    <a:lnTo>
                      <a:pt x="358" y="384"/>
                    </a:lnTo>
                    <a:lnTo>
                      <a:pt x="366" y="378"/>
                    </a:lnTo>
                    <a:lnTo>
                      <a:pt x="358" y="385"/>
                    </a:lnTo>
                    <a:close/>
                    <a:moveTo>
                      <a:pt x="372" y="372"/>
                    </a:moveTo>
                    <a:lnTo>
                      <a:pt x="401" y="404"/>
                    </a:lnTo>
                    <a:lnTo>
                      <a:pt x="386" y="417"/>
                    </a:lnTo>
                    <a:lnTo>
                      <a:pt x="358" y="385"/>
                    </a:lnTo>
                    <a:lnTo>
                      <a:pt x="372" y="372"/>
                    </a:lnTo>
                    <a:close/>
                    <a:moveTo>
                      <a:pt x="401" y="404"/>
                    </a:moveTo>
                    <a:lnTo>
                      <a:pt x="402" y="404"/>
                    </a:lnTo>
                    <a:lnTo>
                      <a:pt x="402" y="405"/>
                    </a:lnTo>
                    <a:lnTo>
                      <a:pt x="394" y="410"/>
                    </a:lnTo>
                    <a:lnTo>
                      <a:pt x="401" y="404"/>
                    </a:lnTo>
                    <a:close/>
                    <a:moveTo>
                      <a:pt x="402" y="405"/>
                    </a:moveTo>
                    <a:lnTo>
                      <a:pt x="424" y="432"/>
                    </a:lnTo>
                    <a:lnTo>
                      <a:pt x="409" y="445"/>
                    </a:lnTo>
                    <a:lnTo>
                      <a:pt x="386" y="416"/>
                    </a:lnTo>
                    <a:lnTo>
                      <a:pt x="402" y="405"/>
                    </a:lnTo>
                    <a:close/>
                    <a:moveTo>
                      <a:pt x="410" y="446"/>
                    </a:moveTo>
                    <a:lnTo>
                      <a:pt x="410" y="446"/>
                    </a:lnTo>
                    <a:lnTo>
                      <a:pt x="409" y="445"/>
                    </a:lnTo>
                    <a:lnTo>
                      <a:pt x="416" y="439"/>
                    </a:lnTo>
                    <a:lnTo>
                      <a:pt x="410" y="446"/>
                    </a:lnTo>
                    <a:close/>
                    <a:moveTo>
                      <a:pt x="423" y="432"/>
                    </a:moveTo>
                    <a:lnTo>
                      <a:pt x="442" y="451"/>
                    </a:lnTo>
                    <a:lnTo>
                      <a:pt x="428" y="464"/>
                    </a:lnTo>
                    <a:lnTo>
                      <a:pt x="410" y="446"/>
                    </a:lnTo>
                    <a:lnTo>
                      <a:pt x="423" y="432"/>
                    </a:lnTo>
                    <a:close/>
                    <a:moveTo>
                      <a:pt x="442" y="451"/>
                    </a:moveTo>
                    <a:lnTo>
                      <a:pt x="443" y="452"/>
                    </a:lnTo>
                    <a:lnTo>
                      <a:pt x="444" y="452"/>
                    </a:lnTo>
                    <a:lnTo>
                      <a:pt x="435" y="458"/>
                    </a:lnTo>
                    <a:lnTo>
                      <a:pt x="442" y="451"/>
                    </a:lnTo>
                    <a:close/>
                    <a:moveTo>
                      <a:pt x="444" y="452"/>
                    </a:moveTo>
                    <a:lnTo>
                      <a:pt x="456" y="472"/>
                    </a:lnTo>
                    <a:lnTo>
                      <a:pt x="441" y="482"/>
                    </a:lnTo>
                    <a:lnTo>
                      <a:pt x="427" y="463"/>
                    </a:lnTo>
                    <a:lnTo>
                      <a:pt x="444" y="452"/>
                    </a:lnTo>
                    <a:close/>
                    <a:moveTo>
                      <a:pt x="456" y="472"/>
                    </a:moveTo>
                    <a:lnTo>
                      <a:pt x="456" y="472"/>
                    </a:lnTo>
                    <a:lnTo>
                      <a:pt x="457" y="473"/>
                    </a:lnTo>
                    <a:lnTo>
                      <a:pt x="448" y="477"/>
                    </a:lnTo>
                    <a:lnTo>
                      <a:pt x="456" y="472"/>
                    </a:lnTo>
                    <a:close/>
                    <a:moveTo>
                      <a:pt x="457" y="473"/>
                    </a:moveTo>
                    <a:lnTo>
                      <a:pt x="466" y="492"/>
                    </a:lnTo>
                    <a:lnTo>
                      <a:pt x="449" y="501"/>
                    </a:lnTo>
                    <a:lnTo>
                      <a:pt x="439" y="481"/>
                    </a:lnTo>
                    <a:lnTo>
                      <a:pt x="457" y="473"/>
                    </a:lnTo>
                    <a:close/>
                    <a:moveTo>
                      <a:pt x="466" y="492"/>
                    </a:moveTo>
                    <a:lnTo>
                      <a:pt x="467" y="493"/>
                    </a:lnTo>
                    <a:lnTo>
                      <a:pt x="467" y="494"/>
                    </a:lnTo>
                    <a:lnTo>
                      <a:pt x="457" y="496"/>
                    </a:lnTo>
                    <a:lnTo>
                      <a:pt x="466" y="492"/>
                    </a:lnTo>
                    <a:close/>
                    <a:moveTo>
                      <a:pt x="467" y="494"/>
                    </a:moveTo>
                    <a:lnTo>
                      <a:pt x="470" y="514"/>
                    </a:lnTo>
                    <a:lnTo>
                      <a:pt x="452" y="516"/>
                    </a:lnTo>
                    <a:lnTo>
                      <a:pt x="448" y="498"/>
                    </a:lnTo>
                    <a:lnTo>
                      <a:pt x="467" y="494"/>
                    </a:lnTo>
                    <a:close/>
                    <a:moveTo>
                      <a:pt x="470" y="514"/>
                    </a:moveTo>
                    <a:lnTo>
                      <a:pt x="470" y="514"/>
                    </a:lnTo>
                    <a:lnTo>
                      <a:pt x="470" y="515"/>
                    </a:lnTo>
                    <a:lnTo>
                      <a:pt x="460" y="515"/>
                    </a:lnTo>
                    <a:lnTo>
                      <a:pt x="470" y="514"/>
                    </a:lnTo>
                    <a:close/>
                    <a:moveTo>
                      <a:pt x="470" y="515"/>
                    </a:moveTo>
                    <a:lnTo>
                      <a:pt x="470" y="531"/>
                    </a:lnTo>
                    <a:lnTo>
                      <a:pt x="452" y="531"/>
                    </a:lnTo>
                    <a:lnTo>
                      <a:pt x="452" y="515"/>
                    </a:lnTo>
                    <a:lnTo>
                      <a:pt x="470" y="515"/>
                    </a:lnTo>
                    <a:close/>
                    <a:moveTo>
                      <a:pt x="470" y="531"/>
                    </a:moveTo>
                    <a:lnTo>
                      <a:pt x="470" y="533"/>
                    </a:lnTo>
                    <a:lnTo>
                      <a:pt x="469" y="535"/>
                    </a:lnTo>
                    <a:lnTo>
                      <a:pt x="460" y="531"/>
                    </a:lnTo>
                    <a:lnTo>
                      <a:pt x="470" y="531"/>
                    </a:lnTo>
                    <a:close/>
                    <a:moveTo>
                      <a:pt x="469" y="535"/>
                    </a:moveTo>
                    <a:lnTo>
                      <a:pt x="464" y="550"/>
                    </a:lnTo>
                    <a:lnTo>
                      <a:pt x="446" y="544"/>
                    </a:lnTo>
                    <a:lnTo>
                      <a:pt x="452" y="527"/>
                    </a:lnTo>
                    <a:lnTo>
                      <a:pt x="469" y="535"/>
                    </a:lnTo>
                    <a:close/>
                    <a:moveTo>
                      <a:pt x="464" y="550"/>
                    </a:moveTo>
                    <a:lnTo>
                      <a:pt x="457" y="566"/>
                    </a:lnTo>
                    <a:lnTo>
                      <a:pt x="439" y="559"/>
                    </a:lnTo>
                    <a:lnTo>
                      <a:pt x="446" y="544"/>
                    </a:lnTo>
                    <a:lnTo>
                      <a:pt x="464" y="550"/>
                    </a:lnTo>
                    <a:close/>
                    <a:moveTo>
                      <a:pt x="457" y="566"/>
                    </a:moveTo>
                    <a:lnTo>
                      <a:pt x="456" y="568"/>
                    </a:lnTo>
                    <a:lnTo>
                      <a:pt x="455" y="569"/>
                    </a:lnTo>
                    <a:lnTo>
                      <a:pt x="448" y="563"/>
                    </a:lnTo>
                    <a:lnTo>
                      <a:pt x="457" y="566"/>
                    </a:lnTo>
                    <a:close/>
                    <a:moveTo>
                      <a:pt x="455" y="569"/>
                    </a:moveTo>
                    <a:lnTo>
                      <a:pt x="445" y="579"/>
                    </a:lnTo>
                    <a:lnTo>
                      <a:pt x="432" y="566"/>
                    </a:lnTo>
                    <a:lnTo>
                      <a:pt x="442" y="556"/>
                    </a:lnTo>
                    <a:lnTo>
                      <a:pt x="455" y="569"/>
                    </a:lnTo>
                    <a:close/>
                    <a:moveTo>
                      <a:pt x="445" y="579"/>
                    </a:moveTo>
                    <a:lnTo>
                      <a:pt x="444" y="581"/>
                    </a:lnTo>
                    <a:lnTo>
                      <a:pt x="441" y="581"/>
                    </a:lnTo>
                    <a:lnTo>
                      <a:pt x="438" y="572"/>
                    </a:lnTo>
                    <a:lnTo>
                      <a:pt x="445" y="579"/>
                    </a:lnTo>
                    <a:close/>
                    <a:moveTo>
                      <a:pt x="441" y="581"/>
                    </a:moveTo>
                    <a:lnTo>
                      <a:pt x="428" y="585"/>
                    </a:lnTo>
                    <a:lnTo>
                      <a:pt x="424" y="566"/>
                    </a:lnTo>
                    <a:lnTo>
                      <a:pt x="436" y="563"/>
                    </a:lnTo>
                    <a:lnTo>
                      <a:pt x="441" y="581"/>
                    </a:lnTo>
                    <a:close/>
                    <a:moveTo>
                      <a:pt x="428" y="585"/>
                    </a:moveTo>
                    <a:lnTo>
                      <a:pt x="427" y="585"/>
                    </a:lnTo>
                    <a:lnTo>
                      <a:pt x="426" y="585"/>
                    </a:lnTo>
                    <a:lnTo>
                      <a:pt x="426" y="576"/>
                    </a:lnTo>
                    <a:lnTo>
                      <a:pt x="428" y="585"/>
                    </a:lnTo>
                    <a:close/>
                    <a:moveTo>
                      <a:pt x="426" y="585"/>
                    </a:moveTo>
                    <a:lnTo>
                      <a:pt x="413" y="585"/>
                    </a:lnTo>
                    <a:lnTo>
                      <a:pt x="413" y="566"/>
                    </a:lnTo>
                    <a:lnTo>
                      <a:pt x="426" y="566"/>
                    </a:lnTo>
                    <a:lnTo>
                      <a:pt x="426" y="585"/>
                    </a:lnTo>
                    <a:close/>
                    <a:moveTo>
                      <a:pt x="413" y="585"/>
                    </a:moveTo>
                    <a:lnTo>
                      <a:pt x="411" y="585"/>
                    </a:lnTo>
                    <a:lnTo>
                      <a:pt x="409" y="584"/>
                    </a:lnTo>
                    <a:lnTo>
                      <a:pt x="413" y="576"/>
                    </a:lnTo>
                    <a:lnTo>
                      <a:pt x="413" y="585"/>
                    </a:lnTo>
                    <a:close/>
                    <a:moveTo>
                      <a:pt x="409" y="584"/>
                    </a:moveTo>
                    <a:lnTo>
                      <a:pt x="396" y="578"/>
                    </a:lnTo>
                    <a:lnTo>
                      <a:pt x="404" y="560"/>
                    </a:lnTo>
                    <a:lnTo>
                      <a:pt x="417" y="567"/>
                    </a:lnTo>
                    <a:lnTo>
                      <a:pt x="409" y="584"/>
                    </a:lnTo>
                    <a:close/>
                    <a:moveTo>
                      <a:pt x="396" y="578"/>
                    </a:moveTo>
                    <a:lnTo>
                      <a:pt x="395" y="578"/>
                    </a:lnTo>
                    <a:lnTo>
                      <a:pt x="395" y="577"/>
                    </a:lnTo>
                    <a:lnTo>
                      <a:pt x="401" y="569"/>
                    </a:lnTo>
                    <a:lnTo>
                      <a:pt x="396" y="578"/>
                    </a:lnTo>
                    <a:close/>
                    <a:moveTo>
                      <a:pt x="395" y="577"/>
                    </a:moveTo>
                    <a:lnTo>
                      <a:pt x="377" y="565"/>
                    </a:lnTo>
                    <a:lnTo>
                      <a:pt x="386" y="548"/>
                    </a:lnTo>
                    <a:lnTo>
                      <a:pt x="405" y="561"/>
                    </a:lnTo>
                    <a:lnTo>
                      <a:pt x="395" y="577"/>
                    </a:lnTo>
                    <a:close/>
                    <a:moveTo>
                      <a:pt x="377" y="565"/>
                    </a:moveTo>
                    <a:lnTo>
                      <a:pt x="375" y="564"/>
                    </a:lnTo>
                    <a:lnTo>
                      <a:pt x="381" y="556"/>
                    </a:lnTo>
                    <a:lnTo>
                      <a:pt x="377" y="565"/>
                    </a:lnTo>
                    <a:close/>
                    <a:moveTo>
                      <a:pt x="375" y="564"/>
                    </a:moveTo>
                    <a:lnTo>
                      <a:pt x="350" y="542"/>
                    </a:lnTo>
                    <a:lnTo>
                      <a:pt x="362" y="527"/>
                    </a:lnTo>
                    <a:lnTo>
                      <a:pt x="388" y="549"/>
                    </a:lnTo>
                    <a:lnTo>
                      <a:pt x="375" y="564"/>
                    </a:lnTo>
                    <a:close/>
                    <a:moveTo>
                      <a:pt x="362" y="527"/>
                    </a:moveTo>
                    <a:lnTo>
                      <a:pt x="362" y="526"/>
                    </a:lnTo>
                    <a:lnTo>
                      <a:pt x="362" y="527"/>
                    </a:lnTo>
                    <a:lnTo>
                      <a:pt x="356" y="534"/>
                    </a:lnTo>
                    <a:lnTo>
                      <a:pt x="362" y="527"/>
                    </a:lnTo>
                    <a:close/>
                    <a:moveTo>
                      <a:pt x="350" y="542"/>
                    </a:moveTo>
                    <a:lnTo>
                      <a:pt x="318" y="516"/>
                    </a:lnTo>
                    <a:lnTo>
                      <a:pt x="330" y="501"/>
                    </a:lnTo>
                    <a:lnTo>
                      <a:pt x="362" y="527"/>
                    </a:lnTo>
                    <a:lnTo>
                      <a:pt x="350" y="542"/>
                    </a:lnTo>
                    <a:close/>
                    <a:moveTo>
                      <a:pt x="318" y="516"/>
                    </a:moveTo>
                    <a:lnTo>
                      <a:pt x="318" y="516"/>
                    </a:lnTo>
                    <a:lnTo>
                      <a:pt x="324" y="509"/>
                    </a:lnTo>
                    <a:lnTo>
                      <a:pt x="318" y="516"/>
                    </a:lnTo>
                    <a:close/>
                    <a:moveTo>
                      <a:pt x="318" y="516"/>
                    </a:moveTo>
                    <a:lnTo>
                      <a:pt x="283" y="484"/>
                    </a:lnTo>
                    <a:lnTo>
                      <a:pt x="296" y="470"/>
                    </a:lnTo>
                    <a:lnTo>
                      <a:pt x="330" y="502"/>
                    </a:lnTo>
                    <a:lnTo>
                      <a:pt x="318" y="516"/>
                    </a:lnTo>
                    <a:close/>
                    <a:moveTo>
                      <a:pt x="283" y="484"/>
                    </a:moveTo>
                    <a:lnTo>
                      <a:pt x="277" y="480"/>
                    </a:lnTo>
                    <a:lnTo>
                      <a:pt x="283" y="484"/>
                    </a:lnTo>
                    <a:lnTo>
                      <a:pt x="289" y="477"/>
                    </a:lnTo>
                    <a:lnTo>
                      <a:pt x="283" y="484"/>
                    </a:lnTo>
                    <a:close/>
                    <a:moveTo>
                      <a:pt x="283" y="484"/>
                    </a:moveTo>
                    <a:lnTo>
                      <a:pt x="244" y="449"/>
                    </a:lnTo>
                    <a:lnTo>
                      <a:pt x="258" y="435"/>
                    </a:lnTo>
                    <a:lnTo>
                      <a:pt x="296" y="470"/>
                    </a:lnTo>
                    <a:lnTo>
                      <a:pt x="283" y="484"/>
                    </a:lnTo>
                    <a:close/>
                    <a:moveTo>
                      <a:pt x="258" y="435"/>
                    </a:moveTo>
                    <a:lnTo>
                      <a:pt x="258" y="436"/>
                    </a:lnTo>
                    <a:lnTo>
                      <a:pt x="258" y="435"/>
                    </a:lnTo>
                    <a:lnTo>
                      <a:pt x="251" y="442"/>
                    </a:lnTo>
                    <a:lnTo>
                      <a:pt x="258" y="435"/>
                    </a:lnTo>
                    <a:close/>
                    <a:moveTo>
                      <a:pt x="245" y="449"/>
                    </a:moveTo>
                    <a:lnTo>
                      <a:pt x="203" y="415"/>
                    </a:lnTo>
                    <a:lnTo>
                      <a:pt x="216" y="399"/>
                    </a:lnTo>
                    <a:lnTo>
                      <a:pt x="258" y="435"/>
                    </a:lnTo>
                    <a:lnTo>
                      <a:pt x="245" y="449"/>
                    </a:lnTo>
                    <a:close/>
                    <a:moveTo>
                      <a:pt x="203" y="415"/>
                    </a:moveTo>
                    <a:lnTo>
                      <a:pt x="203" y="414"/>
                    </a:lnTo>
                    <a:lnTo>
                      <a:pt x="202" y="414"/>
                    </a:lnTo>
                    <a:lnTo>
                      <a:pt x="210" y="407"/>
                    </a:lnTo>
                    <a:lnTo>
                      <a:pt x="203" y="415"/>
                    </a:lnTo>
                    <a:close/>
                    <a:moveTo>
                      <a:pt x="202" y="414"/>
                    </a:moveTo>
                    <a:lnTo>
                      <a:pt x="168" y="375"/>
                    </a:lnTo>
                    <a:lnTo>
                      <a:pt x="181" y="363"/>
                    </a:lnTo>
                    <a:lnTo>
                      <a:pt x="217" y="400"/>
                    </a:lnTo>
                    <a:lnTo>
                      <a:pt x="202" y="414"/>
                    </a:lnTo>
                    <a:close/>
                    <a:moveTo>
                      <a:pt x="181" y="362"/>
                    </a:moveTo>
                    <a:lnTo>
                      <a:pt x="181" y="363"/>
                    </a:lnTo>
                    <a:lnTo>
                      <a:pt x="175" y="368"/>
                    </a:lnTo>
                    <a:lnTo>
                      <a:pt x="181" y="362"/>
                    </a:lnTo>
                    <a:close/>
                    <a:moveTo>
                      <a:pt x="168" y="375"/>
                    </a:moveTo>
                    <a:lnTo>
                      <a:pt x="136" y="344"/>
                    </a:lnTo>
                    <a:lnTo>
                      <a:pt x="149" y="330"/>
                    </a:lnTo>
                    <a:lnTo>
                      <a:pt x="181" y="362"/>
                    </a:lnTo>
                    <a:lnTo>
                      <a:pt x="168" y="375"/>
                    </a:lnTo>
                    <a:close/>
                    <a:moveTo>
                      <a:pt x="136" y="344"/>
                    </a:moveTo>
                    <a:lnTo>
                      <a:pt x="136" y="343"/>
                    </a:lnTo>
                    <a:lnTo>
                      <a:pt x="135" y="343"/>
                    </a:lnTo>
                    <a:lnTo>
                      <a:pt x="143" y="338"/>
                    </a:lnTo>
                    <a:lnTo>
                      <a:pt x="136" y="344"/>
                    </a:lnTo>
                    <a:close/>
                    <a:moveTo>
                      <a:pt x="135" y="343"/>
                    </a:moveTo>
                    <a:lnTo>
                      <a:pt x="110" y="311"/>
                    </a:lnTo>
                    <a:lnTo>
                      <a:pt x="125" y="299"/>
                    </a:lnTo>
                    <a:lnTo>
                      <a:pt x="151" y="331"/>
                    </a:lnTo>
                    <a:lnTo>
                      <a:pt x="135" y="343"/>
                    </a:lnTo>
                    <a:close/>
                    <a:moveTo>
                      <a:pt x="110" y="311"/>
                    </a:moveTo>
                    <a:lnTo>
                      <a:pt x="111" y="312"/>
                    </a:lnTo>
                    <a:lnTo>
                      <a:pt x="110" y="311"/>
                    </a:lnTo>
                    <a:lnTo>
                      <a:pt x="117" y="306"/>
                    </a:lnTo>
                    <a:lnTo>
                      <a:pt x="110" y="311"/>
                    </a:lnTo>
                    <a:close/>
                    <a:moveTo>
                      <a:pt x="110" y="311"/>
                    </a:moveTo>
                    <a:lnTo>
                      <a:pt x="91" y="286"/>
                    </a:lnTo>
                    <a:lnTo>
                      <a:pt x="106" y="274"/>
                    </a:lnTo>
                    <a:lnTo>
                      <a:pt x="125" y="300"/>
                    </a:lnTo>
                    <a:lnTo>
                      <a:pt x="110" y="311"/>
                    </a:lnTo>
                    <a:close/>
                    <a:moveTo>
                      <a:pt x="91" y="286"/>
                    </a:moveTo>
                    <a:lnTo>
                      <a:pt x="90" y="285"/>
                    </a:lnTo>
                    <a:lnTo>
                      <a:pt x="99" y="280"/>
                    </a:lnTo>
                    <a:lnTo>
                      <a:pt x="91" y="286"/>
                    </a:lnTo>
                    <a:close/>
                    <a:moveTo>
                      <a:pt x="90" y="285"/>
                    </a:moveTo>
                    <a:lnTo>
                      <a:pt x="78" y="263"/>
                    </a:lnTo>
                    <a:lnTo>
                      <a:pt x="94" y="253"/>
                    </a:lnTo>
                    <a:lnTo>
                      <a:pt x="106" y="275"/>
                    </a:lnTo>
                    <a:lnTo>
                      <a:pt x="90" y="285"/>
                    </a:lnTo>
                    <a:close/>
                    <a:moveTo>
                      <a:pt x="93" y="253"/>
                    </a:moveTo>
                    <a:lnTo>
                      <a:pt x="94" y="253"/>
                    </a:lnTo>
                    <a:lnTo>
                      <a:pt x="86" y="257"/>
                    </a:lnTo>
                    <a:lnTo>
                      <a:pt x="93" y="253"/>
                    </a:lnTo>
                    <a:close/>
                    <a:moveTo>
                      <a:pt x="78" y="263"/>
                    </a:moveTo>
                    <a:lnTo>
                      <a:pt x="65" y="244"/>
                    </a:lnTo>
                    <a:lnTo>
                      <a:pt x="81" y="233"/>
                    </a:lnTo>
                    <a:lnTo>
                      <a:pt x="93" y="253"/>
                    </a:lnTo>
                    <a:lnTo>
                      <a:pt x="78" y="263"/>
                    </a:lnTo>
                    <a:close/>
                    <a:moveTo>
                      <a:pt x="80" y="232"/>
                    </a:moveTo>
                    <a:lnTo>
                      <a:pt x="80" y="233"/>
                    </a:lnTo>
                    <a:lnTo>
                      <a:pt x="81" y="233"/>
                    </a:lnTo>
                    <a:lnTo>
                      <a:pt x="73" y="238"/>
                    </a:lnTo>
                    <a:lnTo>
                      <a:pt x="80" y="232"/>
                    </a:lnTo>
                    <a:close/>
                    <a:moveTo>
                      <a:pt x="67" y="245"/>
                    </a:moveTo>
                    <a:lnTo>
                      <a:pt x="54" y="233"/>
                    </a:lnTo>
                    <a:lnTo>
                      <a:pt x="67" y="220"/>
                    </a:lnTo>
                    <a:lnTo>
                      <a:pt x="80" y="232"/>
                    </a:lnTo>
                    <a:lnTo>
                      <a:pt x="67" y="245"/>
                    </a:lnTo>
                    <a:close/>
                    <a:moveTo>
                      <a:pt x="54" y="233"/>
                    </a:moveTo>
                    <a:lnTo>
                      <a:pt x="54" y="232"/>
                    </a:lnTo>
                    <a:lnTo>
                      <a:pt x="52" y="232"/>
                    </a:lnTo>
                    <a:lnTo>
                      <a:pt x="60" y="226"/>
                    </a:lnTo>
                    <a:lnTo>
                      <a:pt x="54" y="233"/>
                    </a:lnTo>
                    <a:close/>
                    <a:moveTo>
                      <a:pt x="52" y="232"/>
                    </a:moveTo>
                    <a:lnTo>
                      <a:pt x="40" y="216"/>
                    </a:lnTo>
                    <a:lnTo>
                      <a:pt x="55" y="204"/>
                    </a:lnTo>
                    <a:lnTo>
                      <a:pt x="68" y="220"/>
                    </a:lnTo>
                    <a:lnTo>
                      <a:pt x="52" y="232"/>
                    </a:lnTo>
                    <a:close/>
                    <a:moveTo>
                      <a:pt x="55" y="203"/>
                    </a:moveTo>
                    <a:lnTo>
                      <a:pt x="55" y="204"/>
                    </a:lnTo>
                    <a:lnTo>
                      <a:pt x="48" y="210"/>
                    </a:lnTo>
                    <a:lnTo>
                      <a:pt x="55" y="203"/>
                    </a:lnTo>
                    <a:close/>
                    <a:moveTo>
                      <a:pt x="41" y="216"/>
                    </a:moveTo>
                    <a:lnTo>
                      <a:pt x="28" y="204"/>
                    </a:lnTo>
                    <a:lnTo>
                      <a:pt x="41" y="191"/>
                    </a:lnTo>
                    <a:lnTo>
                      <a:pt x="55" y="203"/>
                    </a:lnTo>
                    <a:lnTo>
                      <a:pt x="41" y="216"/>
                    </a:lnTo>
                    <a:close/>
                    <a:moveTo>
                      <a:pt x="28" y="204"/>
                    </a:moveTo>
                    <a:lnTo>
                      <a:pt x="27" y="203"/>
                    </a:lnTo>
                    <a:lnTo>
                      <a:pt x="26" y="202"/>
                    </a:lnTo>
                    <a:lnTo>
                      <a:pt x="35" y="198"/>
                    </a:lnTo>
                    <a:lnTo>
                      <a:pt x="28" y="204"/>
                    </a:lnTo>
                    <a:close/>
                    <a:moveTo>
                      <a:pt x="26" y="202"/>
                    </a:moveTo>
                    <a:lnTo>
                      <a:pt x="20" y="189"/>
                    </a:lnTo>
                    <a:lnTo>
                      <a:pt x="37" y="180"/>
                    </a:lnTo>
                    <a:lnTo>
                      <a:pt x="44" y="193"/>
                    </a:lnTo>
                    <a:lnTo>
                      <a:pt x="26" y="202"/>
                    </a:lnTo>
                    <a:close/>
                    <a:moveTo>
                      <a:pt x="37" y="180"/>
                    </a:moveTo>
                    <a:lnTo>
                      <a:pt x="37" y="180"/>
                    </a:lnTo>
                    <a:lnTo>
                      <a:pt x="28" y="184"/>
                    </a:lnTo>
                    <a:lnTo>
                      <a:pt x="37" y="180"/>
                    </a:lnTo>
                    <a:close/>
                    <a:moveTo>
                      <a:pt x="20" y="190"/>
                    </a:moveTo>
                    <a:lnTo>
                      <a:pt x="11" y="173"/>
                    </a:lnTo>
                    <a:lnTo>
                      <a:pt x="27" y="163"/>
                    </a:lnTo>
                    <a:lnTo>
                      <a:pt x="37" y="180"/>
                    </a:lnTo>
                    <a:lnTo>
                      <a:pt x="20" y="190"/>
                    </a:lnTo>
                    <a:close/>
                    <a:moveTo>
                      <a:pt x="11" y="173"/>
                    </a:moveTo>
                    <a:lnTo>
                      <a:pt x="11" y="172"/>
                    </a:lnTo>
                    <a:lnTo>
                      <a:pt x="9" y="172"/>
                    </a:lnTo>
                    <a:lnTo>
                      <a:pt x="19" y="169"/>
                    </a:lnTo>
                    <a:lnTo>
                      <a:pt x="11" y="173"/>
                    </a:lnTo>
                    <a:close/>
                    <a:moveTo>
                      <a:pt x="9" y="172"/>
                    </a:moveTo>
                    <a:lnTo>
                      <a:pt x="4" y="152"/>
                    </a:lnTo>
                    <a:lnTo>
                      <a:pt x="22" y="147"/>
                    </a:lnTo>
                    <a:lnTo>
                      <a:pt x="28" y="166"/>
                    </a:lnTo>
                    <a:lnTo>
                      <a:pt x="9" y="172"/>
                    </a:lnTo>
                    <a:close/>
                    <a:moveTo>
                      <a:pt x="4" y="152"/>
                    </a:moveTo>
                    <a:lnTo>
                      <a:pt x="4" y="152"/>
                    </a:lnTo>
                    <a:lnTo>
                      <a:pt x="3" y="151"/>
                    </a:lnTo>
                    <a:lnTo>
                      <a:pt x="13" y="149"/>
                    </a:lnTo>
                    <a:lnTo>
                      <a:pt x="4" y="152"/>
                    </a:lnTo>
                    <a:close/>
                    <a:moveTo>
                      <a:pt x="3" y="151"/>
                    </a:moveTo>
                    <a:lnTo>
                      <a:pt x="0" y="129"/>
                    </a:lnTo>
                    <a:lnTo>
                      <a:pt x="19" y="126"/>
                    </a:lnTo>
                    <a:lnTo>
                      <a:pt x="22" y="148"/>
                    </a:lnTo>
                    <a:lnTo>
                      <a:pt x="3" y="151"/>
                    </a:lnTo>
                    <a:close/>
                    <a:moveTo>
                      <a:pt x="0" y="129"/>
                    </a:moveTo>
                    <a:lnTo>
                      <a:pt x="0" y="128"/>
                    </a:lnTo>
                    <a:lnTo>
                      <a:pt x="0" y="127"/>
                    </a:lnTo>
                    <a:lnTo>
                      <a:pt x="9" y="127"/>
                    </a:lnTo>
                    <a:lnTo>
                      <a:pt x="0" y="129"/>
                    </a:lnTo>
                    <a:close/>
                    <a:moveTo>
                      <a:pt x="0" y="127"/>
                    </a:moveTo>
                    <a:lnTo>
                      <a:pt x="0" y="98"/>
                    </a:lnTo>
                    <a:lnTo>
                      <a:pt x="19" y="98"/>
                    </a:lnTo>
                    <a:lnTo>
                      <a:pt x="19" y="127"/>
                    </a:lnTo>
                    <a:lnTo>
                      <a:pt x="0" y="1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52" name="Freeform 1544">
                <a:extLst>
                  <a:ext uri="{FF2B5EF4-FFF2-40B4-BE49-F238E27FC236}">
                    <a16:creationId xmlns:a16="http://schemas.microsoft.com/office/drawing/2014/main" id="{6D92B373-BE1E-4FFA-AD4E-E3273FB76368}"/>
                  </a:ext>
                </a:extLst>
              </p:cNvPr>
              <p:cNvSpPr>
                <a:spLocks/>
              </p:cNvSpPr>
              <p:nvPr/>
            </p:nvSpPr>
            <p:spPr bwMode="auto">
              <a:xfrm>
                <a:off x="2623" y="2065"/>
                <a:ext cx="48" cy="47"/>
              </a:xfrm>
              <a:custGeom>
                <a:avLst/>
                <a:gdLst>
                  <a:gd name="T0" fmla="*/ 2 w 191"/>
                  <a:gd name="T1" fmla="*/ 6 h 187"/>
                  <a:gd name="T2" fmla="*/ 8 w 191"/>
                  <a:gd name="T3" fmla="*/ 1 h 187"/>
                  <a:gd name="T4" fmla="*/ 15 w 191"/>
                  <a:gd name="T5" fmla="*/ 0 h 187"/>
                  <a:gd name="T6" fmla="*/ 21 w 191"/>
                  <a:gd name="T7" fmla="*/ 2 h 187"/>
                  <a:gd name="T8" fmla="*/ 27 w 191"/>
                  <a:gd name="T9" fmla="*/ 6 h 187"/>
                  <a:gd name="T10" fmla="*/ 34 w 191"/>
                  <a:gd name="T11" fmla="*/ 11 h 187"/>
                  <a:gd name="T12" fmla="*/ 38 w 191"/>
                  <a:gd name="T13" fmla="*/ 17 h 187"/>
                  <a:gd name="T14" fmla="*/ 43 w 191"/>
                  <a:gd name="T15" fmla="*/ 24 h 187"/>
                  <a:gd name="T16" fmla="*/ 46 w 191"/>
                  <a:gd name="T17" fmla="*/ 29 h 187"/>
                  <a:gd name="T18" fmla="*/ 48 w 191"/>
                  <a:gd name="T19" fmla="*/ 35 h 187"/>
                  <a:gd name="T20" fmla="*/ 48 w 191"/>
                  <a:gd name="T21" fmla="*/ 39 h 187"/>
                  <a:gd name="T22" fmla="*/ 45 w 191"/>
                  <a:gd name="T23" fmla="*/ 42 h 187"/>
                  <a:gd name="T24" fmla="*/ 43 w 191"/>
                  <a:gd name="T25" fmla="*/ 45 h 187"/>
                  <a:gd name="T26" fmla="*/ 41 w 191"/>
                  <a:gd name="T27" fmla="*/ 47 h 187"/>
                  <a:gd name="T28" fmla="*/ 37 w 191"/>
                  <a:gd name="T29" fmla="*/ 47 h 187"/>
                  <a:gd name="T30" fmla="*/ 34 w 191"/>
                  <a:gd name="T31" fmla="*/ 47 h 187"/>
                  <a:gd name="T32" fmla="*/ 31 w 191"/>
                  <a:gd name="T33" fmla="*/ 46 h 187"/>
                  <a:gd name="T34" fmla="*/ 28 w 191"/>
                  <a:gd name="T35" fmla="*/ 44 h 187"/>
                  <a:gd name="T36" fmla="*/ 25 w 191"/>
                  <a:gd name="T37" fmla="*/ 42 h 187"/>
                  <a:gd name="T38" fmla="*/ 22 w 191"/>
                  <a:gd name="T39" fmla="*/ 39 h 187"/>
                  <a:gd name="T40" fmla="*/ 18 w 191"/>
                  <a:gd name="T41" fmla="*/ 36 h 187"/>
                  <a:gd name="T42" fmla="*/ 15 w 191"/>
                  <a:gd name="T43" fmla="*/ 33 h 187"/>
                  <a:gd name="T44" fmla="*/ 12 w 191"/>
                  <a:gd name="T45" fmla="*/ 29 h 187"/>
                  <a:gd name="T46" fmla="*/ 9 w 191"/>
                  <a:gd name="T47" fmla="*/ 26 h 187"/>
                  <a:gd name="T48" fmla="*/ 6 w 191"/>
                  <a:gd name="T49" fmla="*/ 24 h 187"/>
                  <a:gd name="T50" fmla="*/ 3 w 191"/>
                  <a:gd name="T51" fmla="*/ 21 h 187"/>
                  <a:gd name="T52" fmla="*/ 1 w 191"/>
                  <a:gd name="T53" fmla="*/ 17 h 187"/>
                  <a:gd name="T54" fmla="*/ 0 w 191"/>
                  <a:gd name="T55" fmla="*/ 14 h 187"/>
                  <a:gd name="T56" fmla="*/ 0 w 191"/>
                  <a:gd name="T57" fmla="*/ 12 h 187"/>
                  <a:gd name="T58" fmla="*/ 1 w 191"/>
                  <a:gd name="T59" fmla="*/ 9 h 187"/>
                  <a:gd name="T60" fmla="*/ 2 w 191"/>
                  <a:gd name="T61" fmla="*/ 6 h 18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91"/>
                  <a:gd name="T94" fmla="*/ 0 h 187"/>
                  <a:gd name="T95" fmla="*/ 191 w 191"/>
                  <a:gd name="T96" fmla="*/ 187 h 187"/>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91" h="187">
                    <a:moveTo>
                      <a:pt x="9" y="22"/>
                    </a:moveTo>
                    <a:lnTo>
                      <a:pt x="32" y="3"/>
                    </a:lnTo>
                    <a:lnTo>
                      <a:pt x="58" y="0"/>
                    </a:lnTo>
                    <a:lnTo>
                      <a:pt x="83" y="8"/>
                    </a:lnTo>
                    <a:lnTo>
                      <a:pt x="108" y="22"/>
                    </a:lnTo>
                    <a:lnTo>
                      <a:pt x="134" y="44"/>
                    </a:lnTo>
                    <a:lnTo>
                      <a:pt x="152" y="69"/>
                    </a:lnTo>
                    <a:lnTo>
                      <a:pt x="172" y="94"/>
                    </a:lnTo>
                    <a:lnTo>
                      <a:pt x="184" y="116"/>
                    </a:lnTo>
                    <a:lnTo>
                      <a:pt x="191" y="140"/>
                    </a:lnTo>
                    <a:lnTo>
                      <a:pt x="191" y="155"/>
                    </a:lnTo>
                    <a:lnTo>
                      <a:pt x="181" y="167"/>
                    </a:lnTo>
                    <a:lnTo>
                      <a:pt x="172" y="180"/>
                    </a:lnTo>
                    <a:lnTo>
                      <a:pt x="162" y="187"/>
                    </a:lnTo>
                    <a:lnTo>
                      <a:pt x="149" y="187"/>
                    </a:lnTo>
                    <a:lnTo>
                      <a:pt x="137" y="187"/>
                    </a:lnTo>
                    <a:lnTo>
                      <a:pt x="124" y="184"/>
                    </a:lnTo>
                    <a:lnTo>
                      <a:pt x="112" y="177"/>
                    </a:lnTo>
                    <a:lnTo>
                      <a:pt x="98" y="167"/>
                    </a:lnTo>
                    <a:lnTo>
                      <a:pt x="86" y="155"/>
                    </a:lnTo>
                    <a:lnTo>
                      <a:pt x="73" y="142"/>
                    </a:lnTo>
                    <a:lnTo>
                      <a:pt x="61" y="130"/>
                    </a:lnTo>
                    <a:lnTo>
                      <a:pt x="48" y="116"/>
                    </a:lnTo>
                    <a:lnTo>
                      <a:pt x="36" y="104"/>
                    </a:lnTo>
                    <a:lnTo>
                      <a:pt x="22" y="94"/>
                    </a:lnTo>
                    <a:lnTo>
                      <a:pt x="12" y="82"/>
                    </a:lnTo>
                    <a:lnTo>
                      <a:pt x="4" y="69"/>
                    </a:lnTo>
                    <a:lnTo>
                      <a:pt x="0" y="57"/>
                    </a:lnTo>
                    <a:lnTo>
                      <a:pt x="0" y="47"/>
                    </a:lnTo>
                    <a:lnTo>
                      <a:pt x="4" y="34"/>
                    </a:lnTo>
                    <a:lnTo>
                      <a:pt x="9" y="22"/>
                    </a:lnTo>
                    <a:close/>
                  </a:path>
                </a:pathLst>
              </a:custGeom>
              <a:solidFill>
                <a:srgbClr val="E352D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53" name="Freeform 1545">
                <a:extLst>
                  <a:ext uri="{FF2B5EF4-FFF2-40B4-BE49-F238E27FC236}">
                    <a16:creationId xmlns:a16="http://schemas.microsoft.com/office/drawing/2014/main" id="{A34828B2-D292-4C8E-BEC6-1EBB74463CF4}"/>
                  </a:ext>
                </a:extLst>
              </p:cNvPr>
              <p:cNvSpPr>
                <a:spLocks noEditPoints="1"/>
              </p:cNvSpPr>
              <p:nvPr/>
            </p:nvSpPr>
            <p:spPr bwMode="auto">
              <a:xfrm>
                <a:off x="2621" y="2062"/>
                <a:ext cx="52" cy="52"/>
              </a:xfrm>
              <a:custGeom>
                <a:avLst/>
                <a:gdLst>
                  <a:gd name="T0" fmla="*/ 3 w 210"/>
                  <a:gd name="T1" fmla="*/ 6 h 206"/>
                  <a:gd name="T2" fmla="*/ 9 w 210"/>
                  <a:gd name="T3" fmla="*/ 1 h 206"/>
                  <a:gd name="T4" fmla="*/ 10 w 210"/>
                  <a:gd name="T5" fmla="*/ 1 h 206"/>
                  <a:gd name="T6" fmla="*/ 16 w 210"/>
                  <a:gd name="T7" fmla="*/ 0 h 206"/>
                  <a:gd name="T8" fmla="*/ 18 w 210"/>
                  <a:gd name="T9" fmla="*/ 0 h 206"/>
                  <a:gd name="T10" fmla="*/ 24 w 210"/>
                  <a:gd name="T11" fmla="*/ 3 h 206"/>
                  <a:gd name="T12" fmla="*/ 24 w 210"/>
                  <a:gd name="T13" fmla="*/ 3 h 206"/>
                  <a:gd name="T14" fmla="*/ 30 w 210"/>
                  <a:gd name="T15" fmla="*/ 6 h 206"/>
                  <a:gd name="T16" fmla="*/ 31 w 210"/>
                  <a:gd name="T17" fmla="*/ 6 h 206"/>
                  <a:gd name="T18" fmla="*/ 37 w 210"/>
                  <a:gd name="T19" fmla="*/ 12 h 206"/>
                  <a:gd name="T20" fmla="*/ 37 w 210"/>
                  <a:gd name="T21" fmla="*/ 12 h 206"/>
                  <a:gd name="T22" fmla="*/ 42 w 210"/>
                  <a:gd name="T23" fmla="*/ 18 h 206"/>
                  <a:gd name="T24" fmla="*/ 47 w 210"/>
                  <a:gd name="T25" fmla="*/ 25 h 206"/>
                  <a:gd name="T26" fmla="*/ 47 w 210"/>
                  <a:gd name="T27" fmla="*/ 25 h 206"/>
                  <a:gd name="T28" fmla="*/ 50 w 210"/>
                  <a:gd name="T29" fmla="*/ 31 h 206"/>
                  <a:gd name="T30" fmla="*/ 50 w 210"/>
                  <a:gd name="T31" fmla="*/ 31 h 206"/>
                  <a:gd name="T32" fmla="*/ 52 w 210"/>
                  <a:gd name="T33" fmla="*/ 37 h 206"/>
                  <a:gd name="T34" fmla="*/ 52 w 210"/>
                  <a:gd name="T35" fmla="*/ 38 h 206"/>
                  <a:gd name="T36" fmla="*/ 52 w 210"/>
                  <a:gd name="T37" fmla="*/ 42 h 206"/>
                  <a:gd name="T38" fmla="*/ 52 w 210"/>
                  <a:gd name="T39" fmla="*/ 43 h 206"/>
                  <a:gd name="T40" fmla="*/ 49 w 210"/>
                  <a:gd name="T41" fmla="*/ 46 h 206"/>
                  <a:gd name="T42" fmla="*/ 47 w 210"/>
                  <a:gd name="T43" fmla="*/ 49 h 206"/>
                  <a:gd name="T44" fmla="*/ 46 w 210"/>
                  <a:gd name="T45" fmla="*/ 50 h 206"/>
                  <a:gd name="T46" fmla="*/ 44 w 210"/>
                  <a:gd name="T47" fmla="*/ 52 h 206"/>
                  <a:gd name="T48" fmla="*/ 43 w 210"/>
                  <a:gd name="T49" fmla="*/ 52 h 206"/>
                  <a:gd name="T50" fmla="*/ 39 w 210"/>
                  <a:gd name="T51" fmla="*/ 52 h 206"/>
                  <a:gd name="T52" fmla="*/ 36 w 210"/>
                  <a:gd name="T53" fmla="*/ 52 h 206"/>
                  <a:gd name="T54" fmla="*/ 36 w 210"/>
                  <a:gd name="T55" fmla="*/ 52 h 206"/>
                  <a:gd name="T56" fmla="*/ 33 w 210"/>
                  <a:gd name="T57" fmla="*/ 51 h 206"/>
                  <a:gd name="T58" fmla="*/ 32 w 210"/>
                  <a:gd name="T59" fmla="*/ 51 h 206"/>
                  <a:gd name="T60" fmla="*/ 29 w 210"/>
                  <a:gd name="T61" fmla="*/ 49 h 206"/>
                  <a:gd name="T62" fmla="*/ 29 w 210"/>
                  <a:gd name="T63" fmla="*/ 49 h 206"/>
                  <a:gd name="T64" fmla="*/ 26 w 210"/>
                  <a:gd name="T65" fmla="*/ 47 h 206"/>
                  <a:gd name="T66" fmla="*/ 25 w 210"/>
                  <a:gd name="T67" fmla="*/ 47 h 206"/>
                  <a:gd name="T68" fmla="*/ 22 w 210"/>
                  <a:gd name="T69" fmla="*/ 43 h 206"/>
                  <a:gd name="T70" fmla="*/ 19 w 210"/>
                  <a:gd name="T71" fmla="*/ 40 h 206"/>
                  <a:gd name="T72" fmla="*/ 16 w 210"/>
                  <a:gd name="T73" fmla="*/ 37 h 206"/>
                  <a:gd name="T74" fmla="*/ 16 w 210"/>
                  <a:gd name="T75" fmla="*/ 30 h 206"/>
                  <a:gd name="T76" fmla="*/ 13 w 210"/>
                  <a:gd name="T77" fmla="*/ 34 h 206"/>
                  <a:gd name="T78" fmla="*/ 13 w 210"/>
                  <a:gd name="T79" fmla="*/ 27 h 206"/>
                  <a:gd name="T80" fmla="*/ 10 w 210"/>
                  <a:gd name="T81" fmla="*/ 31 h 206"/>
                  <a:gd name="T82" fmla="*/ 7 w 210"/>
                  <a:gd name="T83" fmla="*/ 28 h 206"/>
                  <a:gd name="T84" fmla="*/ 6 w 210"/>
                  <a:gd name="T85" fmla="*/ 28 h 206"/>
                  <a:gd name="T86" fmla="*/ 4 w 210"/>
                  <a:gd name="T87" fmla="*/ 25 h 206"/>
                  <a:gd name="T88" fmla="*/ 1 w 210"/>
                  <a:gd name="T89" fmla="*/ 21 h 206"/>
                  <a:gd name="T90" fmla="*/ 1 w 210"/>
                  <a:gd name="T91" fmla="*/ 20 h 206"/>
                  <a:gd name="T92" fmla="*/ 0 w 210"/>
                  <a:gd name="T93" fmla="*/ 17 h 206"/>
                  <a:gd name="T94" fmla="*/ 0 w 210"/>
                  <a:gd name="T95" fmla="*/ 17 h 206"/>
                  <a:gd name="T96" fmla="*/ 0 w 210"/>
                  <a:gd name="T97" fmla="*/ 14 h 206"/>
                  <a:gd name="T98" fmla="*/ 0 w 210"/>
                  <a:gd name="T99" fmla="*/ 14 h 206"/>
                  <a:gd name="T100" fmla="*/ 1 w 210"/>
                  <a:gd name="T101" fmla="*/ 10 h 206"/>
                  <a:gd name="T102" fmla="*/ 1 w 210"/>
                  <a:gd name="T103" fmla="*/ 10 h 20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10"/>
                  <a:gd name="T157" fmla="*/ 0 h 206"/>
                  <a:gd name="T158" fmla="*/ 210 w 210"/>
                  <a:gd name="T159" fmla="*/ 206 h 20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10" h="206">
                    <a:moveTo>
                      <a:pt x="14" y="24"/>
                    </a:moveTo>
                    <a:lnTo>
                      <a:pt x="36" y="5"/>
                    </a:lnTo>
                    <a:lnTo>
                      <a:pt x="48" y="19"/>
                    </a:lnTo>
                    <a:lnTo>
                      <a:pt x="26" y="38"/>
                    </a:lnTo>
                    <a:lnTo>
                      <a:pt x="14" y="24"/>
                    </a:lnTo>
                    <a:close/>
                    <a:moveTo>
                      <a:pt x="36" y="5"/>
                    </a:moveTo>
                    <a:lnTo>
                      <a:pt x="38" y="3"/>
                    </a:lnTo>
                    <a:lnTo>
                      <a:pt x="41" y="3"/>
                    </a:lnTo>
                    <a:lnTo>
                      <a:pt x="42" y="13"/>
                    </a:lnTo>
                    <a:lnTo>
                      <a:pt x="36" y="5"/>
                    </a:lnTo>
                    <a:close/>
                    <a:moveTo>
                      <a:pt x="41" y="3"/>
                    </a:moveTo>
                    <a:lnTo>
                      <a:pt x="66" y="0"/>
                    </a:lnTo>
                    <a:lnTo>
                      <a:pt x="69" y="18"/>
                    </a:lnTo>
                    <a:lnTo>
                      <a:pt x="43" y="22"/>
                    </a:lnTo>
                    <a:lnTo>
                      <a:pt x="41" y="3"/>
                    </a:lnTo>
                    <a:close/>
                    <a:moveTo>
                      <a:pt x="66" y="0"/>
                    </a:moveTo>
                    <a:lnTo>
                      <a:pt x="69" y="0"/>
                    </a:lnTo>
                    <a:lnTo>
                      <a:pt x="71" y="1"/>
                    </a:lnTo>
                    <a:lnTo>
                      <a:pt x="68" y="10"/>
                    </a:lnTo>
                    <a:lnTo>
                      <a:pt x="66" y="0"/>
                    </a:lnTo>
                    <a:close/>
                    <a:moveTo>
                      <a:pt x="71" y="1"/>
                    </a:moveTo>
                    <a:lnTo>
                      <a:pt x="96" y="10"/>
                    </a:lnTo>
                    <a:lnTo>
                      <a:pt x="90" y="27"/>
                    </a:lnTo>
                    <a:lnTo>
                      <a:pt x="64" y="18"/>
                    </a:lnTo>
                    <a:lnTo>
                      <a:pt x="71" y="1"/>
                    </a:lnTo>
                    <a:close/>
                    <a:moveTo>
                      <a:pt x="96" y="10"/>
                    </a:moveTo>
                    <a:lnTo>
                      <a:pt x="96" y="10"/>
                    </a:lnTo>
                    <a:lnTo>
                      <a:pt x="97" y="11"/>
                    </a:lnTo>
                    <a:lnTo>
                      <a:pt x="93" y="18"/>
                    </a:lnTo>
                    <a:lnTo>
                      <a:pt x="96" y="10"/>
                    </a:lnTo>
                    <a:close/>
                    <a:moveTo>
                      <a:pt x="97" y="11"/>
                    </a:moveTo>
                    <a:lnTo>
                      <a:pt x="123" y="23"/>
                    </a:lnTo>
                    <a:lnTo>
                      <a:pt x="114" y="40"/>
                    </a:lnTo>
                    <a:lnTo>
                      <a:pt x="89" y="27"/>
                    </a:lnTo>
                    <a:lnTo>
                      <a:pt x="97" y="11"/>
                    </a:lnTo>
                    <a:close/>
                    <a:moveTo>
                      <a:pt x="123" y="23"/>
                    </a:moveTo>
                    <a:lnTo>
                      <a:pt x="124" y="24"/>
                    </a:lnTo>
                    <a:lnTo>
                      <a:pt x="125" y="24"/>
                    </a:lnTo>
                    <a:lnTo>
                      <a:pt x="118" y="32"/>
                    </a:lnTo>
                    <a:lnTo>
                      <a:pt x="123" y="23"/>
                    </a:lnTo>
                    <a:close/>
                    <a:moveTo>
                      <a:pt x="125" y="24"/>
                    </a:moveTo>
                    <a:lnTo>
                      <a:pt x="150" y="47"/>
                    </a:lnTo>
                    <a:lnTo>
                      <a:pt x="137" y="61"/>
                    </a:lnTo>
                    <a:lnTo>
                      <a:pt x="112" y="38"/>
                    </a:lnTo>
                    <a:lnTo>
                      <a:pt x="125" y="24"/>
                    </a:lnTo>
                    <a:close/>
                    <a:moveTo>
                      <a:pt x="150" y="47"/>
                    </a:moveTo>
                    <a:lnTo>
                      <a:pt x="150" y="47"/>
                    </a:lnTo>
                    <a:lnTo>
                      <a:pt x="151" y="48"/>
                    </a:lnTo>
                    <a:lnTo>
                      <a:pt x="144" y="54"/>
                    </a:lnTo>
                    <a:lnTo>
                      <a:pt x="150" y="47"/>
                    </a:lnTo>
                    <a:close/>
                    <a:moveTo>
                      <a:pt x="151" y="48"/>
                    </a:moveTo>
                    <a:lnTo>
                      <a:pt x="170" y="73"/>
                    </a:lnTo>
                    <a:lnTo>
                      <a:pt x="155" y="84"/>
                    </a:lnTo>
                    <a:lnTo>
                      <a:pt x="136" y="59"/>
                    </a:lnTo>
                    <a:lnTo>
                      <a:pt x="151" y="48"/>
                    </a:lnTo>
                    <a:close/>
                    <a:moveTo>
                      <a:pt x="170" y="73"/>
                    </a:moveTo>
                    <a:lnTo>
                      <a:pt x="189" y="99"/>
                    </a:lnTo>
                    <a:lnTo>
                      <a:pt x="175" y="110"/>
                    </a:lnTo>
                    <a:lnTo>
                      <a:pt x="155" y="84"/>
                    </a:lnTo>
                    <a:lnTo>
                      <a:pt x="170" y="73"/>
                    </a:lnTo>
                    <a:close/>
                    <a:moveTo>
                      <a:pt x="189" y="99"/>
                    </a:moveTo>
                    <a:lnTo>
                      <a:pt x="190" y="100"/>
                    </a:lnTo>
                    <a:lnTo>
                      <a:pt x="182" y="104"/>
                    </a:lnTo>
                    <a:lnTo>
                      <a:pt x="189" y="99"/>
                    </a:lnTo>
                    <a:close/>
                    <a:moveTo>
                      <a:pt x="190" y="100"/>
                    </a:moveTo>
                    <a:lnTo>
                      <a:pt x="203" y="122"/>
                    </a:lnTo>
                    <a:lnTo>
                      <a:pt x="187" y="132"/>
                    </a:lnTo>
                    <a:lnTo>
                      <a:pt x="173" y="109"/>
                    </a:lnTo>
                    <a:lnTo>
                      <a:pt x="190" y="100"/>
                    </a:lnTo>
                    <a:close/>
                    <a:moveTo>
                      <a:pt x="203" y="122"/>
                    </a:moveTo>
                    <a:lnTo>
                      <a:pt x="203" y="123"/>
                    </a:lnTo>
                    <a:lnTo>
                      <a:pt x="203" y="124"/>
                    </a:lnTo>
                    <a:lnTo>
                      <a:pt x="194" y="126"/>
                    </a:lnTo>
                    <a:lnTo>
                      <a:pt x="203" y="122"/>
                    </a:lnTo>
                    <a:close/>
                    <a:moveTo>
                      <a:pt x="203" y="124"/>
                    </a:moveTo>
                    <a:lnTo>
                      <a:pt x="210" y="146"/>
                    </a:lnTo>
                    <a:lnTo>
                      <a:pt x="192" y="152"/>
                    </a:lnTo>
                    <a:lnTo>
                      <a:pt x="186" y="130"/>
                    </a:lnTo>
                    <a:lnTo>
                      <a:pt x="203" y="124"/>
                    </a:lnTo>
                    <a:close/>
                    <a:moveTo>
                      <a:pt x="210" y="146"/>
                    </a:moveTo>
                    <a:lnTo>
                      <a:pt x="210" y="147"/>
                    </a:lnTo>
                    <a:lnTo>
                      <a:pt x="210" y="150"/>
                    </a:lnTo>
                    <a:lnTo>
                      <a:pt x="201" y="150"/>
                    </a:lnTo>
                    <a:lnTo>
                      <a:pt x="210" y="146"/>
                    </a:lnTo>
                    <a:close/>
                    <a:moveTo>
                      <a:pt x="210" y="150"/>
                    </a:moveTo>
                    <a:lnTo>
                      <a:pt x="210" y="165"/>
                    </a:lnTo>
                    <a:lnTo>
                      <a:pt x="191" y="165"/>
                    </a:lnTo>
                    <a:lnTo>
                      <a:pt x="191" y="150"/>
                    </a:lnTo>
                    <a:lnTo>
                      <a:pt x="210" y="150"/>
                    </a:lnTo>
                    <a:close/>
                    <a:moveTo>
                      <a:pt x="210" y="165"/>
                    </a:moveTo>
                    <a:lnTo>
                      <a:pt x="210" y="168"/>
                    </a:lnTo>
                    <a:lnTo>
                      <a:pt x="209" y="171"/>
                    </a:lnTo>
                    <a:lnTo>
                      <a:pt x="201" y="165"/>
                    </a:lnTo>
                    <a:lnTo>
                      <a:pt x="210" y="165"/>
                    </a:lnTo>
                    <a:close/>
                    <a:moveTo>
                      <a:pt x="209" y="171"/>
                    </a:moveTo>
                    <a:lnTo>
                      <a:pt x="199" y="184"/>
                    </a:lnTo>
                    <a:lnTo>
                      <a:pt x="183" y="172"/>
                    </a:lnTo>
                    <a:lnTo>
                      <a:pt x="193" y="159"/>
                    </a:lnTo>
                    <a:lnTo>
                      <a:pt x="209" y="171"/>
                    </a:lnTo>
                    <a:close/>
                    <a:moveTo>
                      <a:pt x="199" y="184"/>
                    </a:moveTo>
                    <a:lnTo>
                      <a:pt x="189" y="196"/>
                    </a:lnTo>
                    <a:lnTo>
                      <a:pt x="175" y="185"/>
                    </a:lnTo>
                    <a:lnTo>
                      <a:pt x="183" y="172"/>
                    </a:lnTo>
                    <a:lnTo>
                      <a:pt x="199" y="184"/>
                    </a:lnTo>
                    <a:close/>
                    <a:moveTo>
                      <a:pt x="189" y="196"/>
                    </a:moveTo>
                    <a:lnTo>
                      <a:pt x="188" y="197"/>
                    </a:lnTo>
                    <a:lnTo>
                      <a:pt x="187" y="198"/>
                    </a:lnTo>
                    <a:lnTo>
                      <a:pt x="182" y="190"/>
                    </a:lnTo>
                    <a:lnTo>
                      <a:pt x="189" y="196"/>
                    </a:lnTo>
                    <a:close/>
                    <a:moveTo>
                      <a:pt x="187" y="198"/>
                    </a:moveTo>
                    <a:lnTo>
                      <a:pt x="178" y="205"/>
                    </a:lnTo>
                    <a:lnTo>
                      <a:pt x="167" y="189"/>
                    </a:lnTo>
                    <a:lnTo>
                      <a:pt x="177" y="183"/>
                    </a:lnTo>
                    <a:lnTo>
                      <a:pt x="187" y="198"/>
                    </a:lnTo>
                    <a:close/>
                    <a:moveTo>
                      <a:pt x="178" y="205"/>
                    </a:moveTo>
                    <a:lnTo>
                      <a:pt x="176" y="206"/>
                    </a:lnTo>
                    <a:lnTo>
                      <a:pt x="172" y="206"/>
                    </a:lnTo>
                    <a:lnTo>
                      <a:pt x="172" y="197"/>
                    </a:lnTo>
                    <a:lnTo>
                      <a:pt x="178" y="205"/>
                    </a:lnTo>
                    <a:close/>
                    <a:moveTo>
                      <a:pt x="172" y="206"/>
                    </a:moveTo>
                    <a:lnTo>
                      <a:pt x="159" y="206"/>
                    </a:lnTo>
                    <a:lnTo>
                      <a:pt x="159" y="187"/>
                    </a:lnTo>
                    <a:lnTo>
                      <a:pt x="172" y="187"/>
                    </a:lnTo>
                    <a:lnTo>
                      <a:pt x="172" y="206"/>
                    </a:lnTo>
                    <a:close/>
                    <a:moveTo>
                      <a:pt x="159" y="206"/>
                    </a:moveTo>
                    <a:lnTo>
                      <a:pt x="147" y="206"/>
                    </a:lnTo>
                    <a:lnTo>
                      <a:pt x="147" y="187"/>
                    </a:lnTo>
                    <a:lnTo>
                      <a:pt x="159" y="187"/>
                    </a:lnTo>
                    <a:lnTo>
                      <a:pt x="159" y="206"/>
                    </a:lnTo>
                    <a:close/>
                    <a:moveTo>
                      <a:pt x="147" y="206"/>
                    </a:moveTo>
                    <a:lnTo>
                      <a:pt x="146" y="206"/>
                    </a:lnTo>
                    <a:lnTo>
                      <a:pt x="145" y="206"/>
                    </a:lnTo>
                    <a:lnTo>
                      <a:pt x="147" y="197"/>
                    </a:lnTo>
                    <a:lnTo>
                      <a:pt x="147" y="206"/>
                    </a:lnTo>
                    <a:close/>
                    <a:moveTo>
                      <a:pt x="145" y="206"/>
                    </a:moveTo>
                    <a:lnTo>
                      <a:pt x="132" y="202"/>
                    </a:lnTo>
                    <a:lnTo>
                      <a:pt x="136" y="185"/>
                    </a:lnTo>
                    <a:lnTo>
                      <a:pt x="149" y="187"/>
                    </a:lnTo>
                    <a:lnTo>
                      <a:pt x="145" y="206"/>
                    </a:lnTo>
                    <a:close/>
                    <a:moveTo>
                      <a:pt x="132" y="202"/>
                    </a:moveTo>
                    <a:lnTo>
                      <a:pt x="130" y="202"/>
                    </a:lnTo>
                    <a:lnTo>
                      <a:pt x="129" y="202"/>
                    </a:lnTo>
                    <a:lnTo>
                      <a:pt x="134" y="194"/>
                    </a:lnTo>
                    <a:lnTo>
                      <a:pt x="132" y="202"/>
                    </a:lnTo>
                    <a:close/>
                    <a:moveTo>
                      <a:pt x="129" y="202"/>
                    </a:moveTo>
                    <a:lnTo>
                      <a:pt x="117" y="196"/>
                    </a:lnTo>
                    <a:lnTo>
                      <a:pt x="126" y="178"/>
                    </a:lnTo>
                    <a:lnTo>
                      <a:pt x="138" y="185"/>
                    </a:lnTo>
                    <a:lnTo>
                      <a:pt x="129" y="202"/>
                    </a:lnTo>
                    <a:close/>
                    <a:moveTo>
                      <a:pt x="117" y="196"/>
                    </a:moveTo>
                    <a:lnTo>
                      <a:pt x="116" y="196"/>
                    </a:lnTo>
                    <a:lnTo>
                      <a:pt x="116" y="195"/>
                    </a:lnTo>
                    <a:lnTo>
                      <a:pt x="122" y="187"/>
                    </a:lnTo>
                    <a:lnTo>
                      <a:pt x="117" y="196"/>
                    </a:lnTo>
                    <a:close/>
                    <a:moveTo>
                      <a:pt x="116" y="195"/>
                    </a:moveTo>
                    <a:lnTo>
                      <a:pt x="103" y="185"/>
                    </a:lnTo>
                    <a:lnTo>
                      <a:pt x="114" y="171"/>
                    </a:lnTo>
                    <a:lnTo>
                      <a:pt x="127" y="179"/>
                    </a:lnTo>
                    <a:lnTo>
                      <a:pt x="116" y="195"/>
                    </a:lnTo>
                    <a:close/>
                    <a:moveTo>
                      <a:pt x="103" y="185"/>
                    </a:moveTo>
                    <a:lnTo>
                      <a:pt x="102" y="185"/>
                    </a:lnTo>
                    <a:lnTo>
                      <a:pt x="108" y="177"/>
                    </a:lnTo>
                    <a:lnTo>
                      <a:pt x="103" y="185"/>
                    </a:lnTo>
                    <a:close/>
                    <a:moveTo>
                      <a:pt x="102" y="185"/>
                    </a:moveTo>
                    <a:lnTo>
                      <a:pt x="90" y="172"/>
                    </a:lnTo>
                    <a:lnTo>
                      <a:pt x="103" y="158"/>
                    </a:lnTo>
                    <a:lnTo>
                      <a:pt x="115" y="171"/>
                    </a:lnTo>
                    <a:lnTo>
                      <a:pt x="102" y="185"/>
                    </a:lnTo>
                    <a:close/>
                    <a:moveTo>
                      <a:pt x="90" y="172"/>
                    </a:moveTo>
                    <a:lnTo>
                      <a:pt x="76" y="159"/>
                    </a:lnTo>
                    <a:lnTo>
                      <a:pt x="90" y="145"/>
                    </a:lnTo>
                    <a:lnTo>
                      <a:pt x="103" y="158"/>
                    </a:lnTo>
                    <a:lnTo>
                      <a:pt x="90" y="172"/>
                    </a:lnTo>
                    <a:close/>
                    <a:moveTo>
                      <a:pt x="76" y="159"/>
                    </a:moveTo>
                    <a:lnTo>
                      <a:pt x="64" y="146"/>
                    </a:lnTo>
                    <a:lnTo>
                      <a:pt x="78" y="133"/>
                    </a:lnTo>
                    <a:lnTo>
                      <a:pt x="90" y="145"/>
                    </a:lnTo>
                    <a:lnTo>
                      <a:pt x="76" y="159"/>
                    </a:lnTo>
                    <a:close/>
                    <a:moveTo>
                      <a:pt x="64" y="146"/>
                    </a:moveTo>
                    <a:lnTo>
                      <a:pt x="51" y="133"/>
                    </a:lnTo>
                    <a:lnTo>
                      <a:pt x="64" y="120"/>
                    </a:lnTo>
                    <a:lnTo>
                      <a:pt x="78" y="133"/>
                    </a:lnTo>
                    <a:lnTo>
                      <a:pt x="64" y="146"/>
                    </a:lnTo>
                    <a:close/>
                    <a:moveTo>
                      <a:pt x="64" y="120"/>
                    </a:moveTo>
                    <a:lnTo>
                      <a:pt x="103" y="158"/>
                    </a:lnTo>
                    <a:lnTo>
                      <a:pt x="64" y="120"/>
                    </a:lnTo>
                    <a:lnTo>
                      <a:pt x="58" y="126"/>
                    </a:lnTo>
                    <a:lnTo>
                      <a:pt x="64" y="120"/>
                    </a:lnTo>
                    <a:close/>
                    <a:moveTo>
                      <a:pt x="51" y="133"/>
                    </a:moveTo>
                    <a:lnTo>
                      <a:pt x="38" y="121"/>
                    </a:lnTo>
                    <a:lnTo>
                      <a:pt x="52" y="108"/>
                    </a:lnTo>
                    <a:lnTo>
                      <a:pt x="64" y="120"/>
                    </a:lnTo>
                    <a:lnTo>
                      <a:pt x="51" y="133"/>
                    </a:lnTo>
                    <a:close/>
                    <a:moveTo>
                      <a:pt x="51" y="107"/>
                    </a:moveTo>
                    <a:lnTo>
                      <a:pt x="51" y="107"/>
                    </a:lnTo>
                    <a:lnTo>
                      <a:pt x="52" y="108"/>
                    </a:lnTo>
                    <a:lnTo>
                      <a:pt x="46" y="114"/>
                    </a:lnTo>
                    <a:lnTo>
                      <a:pt x="51" y="107"/>
                    </a:lnTo>
                    <a:close/>
                    <a:moveTo>
                      <a:pt x="39" y="122"/>
                    </a:moveTo>
                    <a:lnTo>
                      <a:pt x="27" y="112"/>
                    </a:lnTo>
                    <a:lnTo>
                      <a:pt x="38" y="97"/>
                    </a:lnTo>
                    <a:lnTo>
                      <a:pt x="51" y="107"/>
                    </a:lnTo>
                    <a:lnTo>
                      <a:pt x="39" y="122"/>
                    </a:lnTo>
                    <a:close/>
                    <a:moveTo>
                      <a:pt x="27" y="112"/>
                    </a:moveTo>
                    <a:lnTo>
                      <a:pt x="26" y="111"/>
                    </a:lnTo>
                    <a:lnTo>
                      <a:pt x="25" y="110"/>
                    </a:lnTo>
                    <a:lnTo>
                      <a:pt x="32" y="104"/>
                    </a:lnTo>
                    <a:lnTo>
                      <a:pt x="27" y="112"/>
                    </a:lnTo>
                    <a:close/>
                    <a:moveTo>
                      <a:pt x="25" y="110"/>
                    </a:moveTo>
                    <a:lnTo>
                      <a:pt x="15" y="98"/>
                    </a:lnTo>
                    <a:lnTo>
                      <a:pt x="30" y="86"/>
                    </a:lnTo>
                    <a:lnTo>
                      <a:pt x="40" y="99"/>
                    </a:lnTo>
                    <a:lnTo>
                      <a:pt x="25" y="110"/>
                    </a:lnTo>
                    <a:close/>
                    <a:moveTo>
                      <a:pt x="15" y="98"/>
                    </a:moveTo>
                    <a:lnTo>
                      <a:pt x="6" y="84"/>
                    </a:lnTo>
                    <a:lnTo>
                      <a:pt x="21" y="73"/>
                    </a:lnTo>
                    <a:lnTo>
                      <a:pt x="30" y="86"/>
                    </a:lnTo>
                    <a:lnTo>
                      <a:pt x="15" y="98"/>
                    </a:lnTo>
                    <a:close/>
                    <a:moveTo>
                      <a:pt x="6" y="84"/>
                    </a:moveTo>
                    <a:lnTo>
                      <a:pt x="5" y="83"/>
                    </a:lnTo>
                    <a:lnTo>
                      <a:pt x="4" y="81"/>
                    </a:lnTo>
                    <a:lnTo>
                      <a:pt x="14" y="79"/>
                    </a:lnTo>
                    <a:lnTo>
                      <a:pt x="6" y="84"/>
                    </a:lnTo>
                    <a:close/>
                    <a:moveTo>
                      <a:pt x="4" y="81"/>
                    </a:moveTo>
                    <a:lnTo>
                      <a:pt x="0" y="69"/>
                    </a:lnTo>
                    <a:lnTo>
                      <a:pt x="19" y="64"/>
                    </a:lnTo>
                    <a:lnTo>
                      <a:pt x="22" y="77"/>
                    </a:lnTo>
                    <a:lnTo>
                      <a:pt x="4" y="81"/>
                    </a:lnTo>
                    <a:close/>
                    <a:moveTo>
                      <a:pt x="0" y="69"/>
                    </a:moveTo>
                    <a:lnTo>
                      <a:pt x="0" y="68"/>
                    </a:lnTo>
                    <a:lnTo>
                      <a:pt x="0" y="67"/>
                    </a:lnTo>
                    <a:lnTo>
                      <a:pt x="10" y="67"/>
                    </a:lnTo>
                    <a:lnTo>
                      <a:pt x="0" y="69"/>
                    </a:lnTo>
                    <a:close/>
                    <a:moveTo>
                      <a:pt x="0" y="67"/>
                    </a:moveTo>
                    <a:lnTo>
                      <a:pt x="0" y="57"/>
                    </a:lnTo>
                    <a:lnTo>
                      <a:pt x="19" y="57"/>
                    </a:lnTo>
                    <a:lnTo>
                      <a:pt x="19" y="67"/>
                    </a:lnTo>
                    <a:lnTo>
                      <a:pt x="0" y="67"/>
                    </a:lnTo>
                    <a:close/>
                    <a:moveTo>
                      <a:pt x="0" y="57"/>
                    </a:moveTo>
                    <a:lnTo>
                      <a:pt x="0" y="56"/>
                    </a:lnTo>
                    <a:lnTo>
                      <a:pt x="0" y="55"/>
                    </a:lnTo>
                    <a:lnTo>
                      <a:pt x="10" y="57"/>
                    </a:lnTo>
                    <a:lnTo>
                      <a:pt x="0" y="57"/>
                    </a:lnTo>
                    <a:close/>
                    <a:moveTo>
                      <a:pt x="0" y="55"/>
                    </a:moveTo>
                    <a:lnTo>
                      <a:pt x="4" y="41"/>
                    </a:lnTo>
                    <a:lnTo>
                      <a:pt x="22" y="47"/>
                    </a:lnTo>
                    <a:lnTo>
                      <a:pt x="19" y="59"/>
                    </a:lnTo>
                    <a:lnTo>
                      <a:pt x="0" y="55"/>
                    </a:lnTo>
                    <a:close/>
                    <a:moveTo>
                      <a:pt x="4" y="41"/>
                    </a:moveTo>
                    <a:lnTo>
                      <a:pt x="5" y="40"/>
                    </a:lnTo>
                    <a:lnTo>
                      <a:pt x="14" y="44"/>
                    </a:lnTo>
                    <a:lnTo>
                      <a:pt x="4" y="41"/>
                    </a:lnTo>
                    <a:close/>
                    <a:moveTo>
                      <a:pt x="5" y="40"/>
                    </a:moveTo>
                    <a:lnTo>
                      <a:pt x="11" y="27"/>
                    </a:lnTo>
                    <a:lnTo>
                      <a:pt x="28" y="36"/>
                    </a:lnTo>
                    <a:lnTo>
                      <a:pt x="21" y="48"/>
                    </a:lnTo>
                    <a:lnTo>
                      <a:pt x="5"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54" name="Freeform 1546">
                <a:extLst>
                  <a:ext uri="{FF2B5EF4-FFF2-40B4-BE49-F238E27FC236}">
                    <a16:creationId xmlns:a16="http://schemas.microsoft.com/office/drawing/2014/main" id="{F533D3AD-F951-44EC-81E0-BC9D8C102918}"/>
                  </a:ext>
                </a:extLst>
              </p:cNvPr>
              <p:cNvSpPr>
                <a:spLocks/>
              </p:cNvSpPr>
              <p:nvPr/>
            </p:nvSpPr>
            <p:spPr bwMode="auto">
              <a:xfrm>
                <a:off x="2188" y="2127"/>
                <a:ext cx="53" cy="27"/>
              </a:xfrm>
              <a:custGeom>
                <a:avLst/>
                <a:gdLst>
                  <a:gd name="T0" fmla="*/ 30 w 209"/>
                  <a:gd name="T1" fmla="*/ 0 h 108"/>
                  <a:gd name="T2" fmla="*/ 37 w 209"/>
                  <a:gd name="T3" fmla="*/ 2 h 108"/>
                  <a:gd name="T4" fmla="*/ 43 w 209"/>
                  <a:gd name="T5" fmla="*/ 3 h 108"/>
                  <a:gd name="T6" fmla="*/ 47 w 209"/>
                  <a:gd name="T7" fmla="*/ 6 h 108"/>
                  <a:gd name="T8" fmla="*/ 50 w 209"/>
                  <a:gd name="T9" fmla="*/ 7 h 108"/>
                  <a:gd name="T10" fmla="*/ 52 w 209"/>
                  <a:gd name="T11" fmla="*/ 10 h 108"/>
                  <a:gd name="T12" fmla="*/ 53 w 209"/>
                  <a:gd name="T13" fmla="*/ 12 h 108"/>
                  <a:gd name="T14" fmla="*/ 53 w 209"/>
                  <a:gd name="T15" fmla="*/ 14 h 108"/>
                  <a:gd name="T16" fmla="*/ 52 w 209"/>
                  <a:gd name="T17" fmla="*/ 18 h 108"/>
                  <a:gd name="T18" fmla="*/ 52 w 209"/>
                  <a:gd name="T19" fmla="*/ 20 h 108"/>
                  <a:gd name="T20" fmla="*/ 50 w 209"/>
                  <a:gd name="T21" fmla="*/ 22 h 108"/>
                  <a:gd name="T22" fmla="*/ 47 w 209"/>
                  <a:gd name="T23" fmla="*/ 25 h 108"/>
                  <a:gd name="T24" fmla="*/ 44 w 209"/>
                  <a:gd name="T25" fmla="*/ 27 h 108"/>
                  <a:gd name="T26" fmla="*/ 40 w 209"/>
                  <a:gd name="T27" fmla="*/ 27 h 108"/>
                  <a:gd name="T28" fmla="*/ 36 w 209"/>
                  <a:gd name="T29" fmla="*/ 27 h 108"/>
                  <a:gd name="T30" fmla="*/ 31 w 209"/>
                  <a:gd name="T31" fmla="*/ 27 h 108"/>
                  <a:gd name="T32" fmla="*/ 26 w 209"/>
                  <a:gd name="T33" fmla="*/ 27 h 108"/>
                  <a:gd name="T34" fmla="*/ 21 w 209"/>
                  <a:gd name="T35" fmla="*/ 27 h 108"/>
                  <a:gd name="T36" fmla="*/ 16 w 209"/>
                  <a:gd name="T37" fmla="*/ 26 h 108"/>
                  <a:gd name="T38" fmla="*/ 11 w 209"/>
                  <a:gd name="T39" fmla="*/ 25 h 108"/>
                  <a:gd name="T40" fmla="*/ 7 w 209"/>
                  <a:gd name="T41" fmla="*/ 24 h 108"/>
                  <a:gd name="T42" fmla="*/ 4 w 209"/>
                  <a:gd name="T43" fmla="*/ 22 h 108"/>
                  <a:gd name="T44" fmla="*/ 2 w 209"/>
                  <a:gd name="T45" fmla="*/ 20 h 108"/>
                  <a:gd name="T46" fmla="*/ 0 w 209"/>
                  <a:gd name="T47" fmla="*/ 17 h 108"/>
                  <a:gd name="T48" fmla="*/ 0 w 209"/>
                  <a:gd name="T49" fmla="*/ 14 h 108"/>
                  <a:gd name="T50" fmla="*/ 2 w 209"/>
                  <a:gd name="T51" fmla="*/ 11 h 108"/>
                  <a:gd name="T52" fmla="*/ 4 w 209"/>
                  <a:gd name="T53" fmla="*/ 7 h 108"/>
                  <a:gd name="T54" fmla="*/ 8 w 209"/>
                  <a:gd name="T55" fmla="*/ 4 h 108"/>
                  <a:gd name="T56" fmla="*/ 14 w 209"/>
                  <a:gd name="T57" fmla="*/ 2 h 108"/>
                  <a:gd name="T58" fmla="*/ 21 w 209"/>
                  <a:gd name="T59" fmla="*/ 0 h 108"/>
                  <a:gd name="T60" fmla="*/ 30 w 209"/>
                  <a:gd name="T61" fmla="*/ 0 h 108"/>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09"/>
                  <a:gd name="T94" fmla="*/ 0 h 108"/>
                  <a:gd name="T95" fmla="*/ 209 w 209"/>
                  <a:gd name="T96" fmla="*/ 108 h 108"/>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09" h="108">
                    <a:moveTo>
                      <a:pt x="118" y="0"/>
                    </a:moveTo>
                    <a:lnTo>
                      <a:pt x="146" y="6"/>
                    </a:lnTo>
                    <a:lnTo>
                      <a:pt x="168" y="13"/>
                    </a:lnTo>
                    <a:lnTo>
                      <a:pt x="187" y="23"/>
                    </a:lnTo>
                    <a:lnTo>
                      <a:pt x="197" y="28"/>
                    </a:lnTo>
                    <a:lnTo>
                      <a:pt x="206" y="38"/>
                    </a:lnTo>
                    <a:lnTo>
                      <a:pt x="209" y="48"/>
                    </a:lnTo>
                    <a:lnTo>
                      <a:pt x="209" y="57"/>
                    </a:lnTo>
                    <a:lnTo>
                      <a:pt x="206" y="70"/>
                    </a:lnTo>
                    <a:lnTo>
                      <a:pt x="204" y="79"/>
                    </a:lnTo>
                    <a:lnTo>
                      <a:pt x="197" y="89"/>
                    </a:lnTo>
                    <a:lnTo>
                      <a:pt x="187" y="99"/>
                    </a:lnTo>
                    <a:lnTo>
                      <a:pt x="175" y="106"/>
                    </a:lnTo>
                    <a:lnTo>
                      <a:pt x="158" y="108"/>
                    </a:lnTo>
                    <a:lnTo>
                      <a:pt x="143" y="108"/>
                    </a:lnTo>
                    <a:lnTo>
                      <a:pt x="121" y="108"/>
                    </a:lnTo>
                    <a:lnTo>
                      <a:pt x="101" y="108"/>
                    </a:lnTo>
                    <a:lnTo>
                      <a:pt x="82" y="106"/>
                    </a:lnTo>
                    <a:lnTo>
                      <a:pt x="64" y="102"/>
                    </a:lnTo>
                    <a:lnTo>
                      <a:pt x="44" y="99"/>
                    </a:lnTo>
                    <a:lnTo>
                      <a:pt x="28" y="96"/>
                    </a:lnTo>
                    <a:lnTo>
                      <a:pt x="15" y="89"/>
                    </a:lnTo>
                    <a:lnTo>
                      <a:pt x="6" y="79"/>
                    </a:lnTo>
                    <a:lnTo>
                      <a:pt x="0" y="67"/>
                    </a:lnTo>
                    <a:lnTo>
                      <a:pt x="0" y="54"/>
                    </a:lnTo>
                    <a:lnTo>
                      <a:pt x="6" y="42"/>
                    </a:lnTo>
                    <a:lnTo>
                      <a:pt x="15" y="28"/>
                    </a:lnTo>
                    <a:lnTo>
                      <a:pt x="32" y="16"/>
                    </a:lnTo>
                    <a:lnTo>
                      <a:pt x="54" y="6"/>
                    </a:lnTo>
                    <a:lnTo>
                      <a:pt x="82" y="0"/>
                    </a:lnTo>
                    <a:lnTo>
                      <a:pt x="118" y="0"/>
                    </a:lnTo>
                    <a:close/>
                  </a:path>
                </a:pathLst>
              </a:custGeom>
              <a:solidFill>
                <a:srgbClr val="E878D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55" name="Freeform 1547">
                <a:extLst>
                  <a:ext uri="{FF2B5EF4-FFF2-40B4-BE49-F238E27FC236}">
                    <a16:creationId xmlns:a16="http://schemas.microsoft.com/office/drawing/2014/main" id="{1DE0E7C7-48F5-4171-BE8E-FD1C491822DA}"/>
                  </a:ext>
                </a:extLst>
              </p:cNvPr>
              <p:cNvSpPr>
                <a:spLocks noEditPoints="1"/>
              </p:cNvSpPr>
              <p:nvPr/>
            </p:nvSpPr>
            <p:spPr bwMode="auto">
              <a:xfrm>
                <a:off x="2186" y="2125"/>
                <a:ext cx="57" cy="32"/>
              </a:xfrm>
              <a:custGeom>
                <a:avLst/>
                <a:gdLst>
                  <a:gd name="T0" fmla="*/ 32 w 229"/>
                  <a:gd name="T1" fmla="*/ 0 h 127"/>
                  <a:gd name="T2" fmla="*/ 39 w 229"/>
                  <a:gd name="T3" fmla="*/ 2 h 127"/>
                  <a:gd name="T4" fmla="*/ 39 w 229"/>
                  <a:gd name="T5" fmla="*/ 2 h 127"/>
                  <a:gd name="T6" fmla="*/ 45 w 229"/>
                  <a:gd name="T7" fmla="*/ 3 h 127"/>
                  <a:gd name="T8" fmla="*/ 46 w 229"/>
                  <a:gd name="T9" fmla="*/ 3 h 127"/>
                  <a:gd name="T10" fmla="*/ 50 w 229"/>
                  <a:gd name="T11" fmla="*/ 6 h 127"/>
                  <a:gd name="T12" fmla="*/ 51 w 229"/>
                  <a:gd name="T13" fmla="*/ 6 h 127"/>
                  <a:gd name="T14" fmla="*/ 53 w 229"/>
                  <a:gd name="T15" fmla="*/ 8 h 127"/>
                  <a:gd name="T16" fmla="*/ 53 w 229"/>
                  <a:gd name="T17" fmla="*/ 8 h 127"/>
                  <a:gd name="T18" fmla="*/ 56 w 229"/>
                  <a:gd name="T19" fmla="*/ 10 h 127"/>
                  <a:gd name="T20" fmla="*/ 56 w 229"/>
                  <a:gd name="T21" fmla="*/ 11 h 127"/>
                  <a:gd name="T22" fmla="*/ 57 w 229"/>
                  <a:gd name="T23" fmla="*/ 14 h 127"/>
                  <a:gd name="T24" fmla="*/ 57 w 229"/>
                  <a:gd name="T25" fmla="*/ 14 h 127"/>
                  <a:gd name="T26" fmla="*/ 57 w 229"/>
                  <a:gd name="T27" fmla="*/ 17 h 127"/>
                  <a:gd name="T28" fmla="*/ 57 w 229"/>
                  <a:gd name="T29" fmla="*/ 17 h 127"/>
                  <a:gd name="T30" fmla="*/ 56 w 229"/>
                  <a:gd name="T31" fmla="*/ 21 h 127"/>
                  <a:gd name="T32" fmla="*/ 56 w 229"/>
                  <a:gd name="T33" fmla="*/ 21 h 127"/>
                  <a:gd name="T34" fmla="*/ 55 w 229"/>
                  <a:gd name="T35" fmla="*/ 23 h 127"/>
                  <a:gd name="T36" fmla="*/ 55 w 229"/>
                  <a:gd name="T37" fmla="*/ 24 h 127"/>
                  <a:gd name="T38" fmla="*/ 54 w 229"/>
                  <a:gd name="T39" fmla="*/ 26 h 127"/>
                  <a:gd name="T40" fmla="*/ 53 w 229"/>
                  <a:gd name="T41" fmla="*/ 26 h 127"/>
                  <a:gd name="T42" fmla="*/ 51 w 229"/>
                  <a:gd name="T43" fmla="*/ 29 h 127"/>
                  <a:gd name="T44" fmla="*/ 50 w 229"/>
                  <a:gd name="T45" fmla="*/ 29 h 127"/>
                  <a:gd name="T46" fmla="*/ 47 w 229"/>
                  <a:gd name="T47" fmla="*/ 31 h 127"/>
                  <a:gd name="T48" fmla="*/ 46 w 229"/>
                  <a:gd name="T49" fmla="*/ 31 h 127"/>
                  <a:gd name="T50" fmla="*/ 43 w 229"/>
                  <a:gd name="T51" fmla="*/ 32 h 127"/>
                  <a:gd name="T52" fmla="*/ 42 w 229"/>
                  <a:gd name="T53" fmla="*/ 32 h 127"/>
                  <a:gd name="T54" fmla="*/ 38 w 229"/>
                  <a:gd name="T55" fmla="*/ 32 h 127"/>
                  <a:gd name="T56" fmla="*/ 33 w 229"/>
                  <a:gd name="T57" fmla="*/ 32 h 127"/>
                  <a:gd name="T58" fmla="*/ 28 w 229"/>
                  <a:gd name="T59" fmla="*/ 32 h 127"/>
                  <a:gd name="T60" fmla="*/ 27 w 229"/>
                  <a:gd name="T61" fmla="*/ 32 h 127"/>
                  <a:gd name="T62" fmla="*/ 23 w 229"/>
                  <a:gd name="T63" fmla="*/ 31 h 127"/>
                  <a:gd name="T64" fmla="*/ 19 w 229"/>
                  <a:gd name="T65" fmla="*/ 25 h 127"/>
                  <a:gd name="T66" fmla="*/ 18 w 229"/>
                  <a:gd name="T67" fmla="*/ 30 h 127"/>
                  <a:gd name="T68" fmla="*/ 13 w 229"/>
                  <a:gd name="T69" fmla="*/ 29 h 127"/>
                  <a:gd name="T70" fmla="*/ 13 w 229"/>
                  <a:gd name="T71" fmla="*/ 29 h 127"/>
                  <a:gd name="T72" fmla="*/ 9 w 229"/>
                  <a:gd name="T73" fmla="*/ 29 h 127"/>
                  <a:gd name="T74" fmla="*/ 8 w 229"/>
                  <a:gd name="T75" fmla="*/ 29 h 127"/>
                  <a:gd name="T76" fmla="*/ 5 w 229"/>
                  <a:gd name="T77" fmla="*/ 27 h 127"/>
                  <a:gd name="T78" fmla="*/ 4 w 229"/>
                  <a:gd name="T79" fmla="*/ 26 h 127"/>
                  <a:gd name="T80" fmla="*/ 2 w 229"/>
                  <a:gd name="T81" fmla="*/ 24 h 127"/>
                  <a:gd name="T82" fmla="*/ 2 w 229"/>
                  <a:gd name="T83" fmla="*/ 23 h 127"/>
                  <a:gd name="T84" fmla="*/ 0 w 229"/>
                  <a:gd name="T85" fmla="*/ 20 h 127"/>
                  <a:gd name="T86" fmla="*/ 0 w 229"/>
                  <a:gd name="T87" fmla="*/ 19 h 127"/>
                  <a:gd name="T88" fmla="*/ 0 w 229"/>
                  <a:gd name="T89" fmla="*/ 16 h 127"/>
                  <a:gd name="T90" fmla="*/ 0 w 229"/>
                  <a:gd name="T91" fmla="*/ 15 h 127"/>
                  <a:gd name="T92" fmla="*/ 2 w 229"/>
                  <a:gd name="T93" fmla="*/ 12 h 127"/>
                  <a:gd name="T94" fmla="*/ 2 w 229"/>
                  <a:gd name="T95" fmla="*/ 11 h 127"/>
                  <a:gd name="T96" fmla="*/ 4 w 229"/>
                  <a:gd name="T97" fmla="*/ 8 h 127"/>
                  <a:gd name="T98" fmla="*/ 5 w 229"/>
                  <a:gd name="T99" fmla="*/ 8 h 127"/>
                  <a:gd name="T100" fmla="*/ 9 w 229"/>
                  <a:gd name="T101" fmla="*/ 5 h 127"/>
                  <a:gd name="T102" fmla="*/ 9 w 229"/>
                  <a:gd name="T103" fmla="*/ 4 h 127"/>
                  <a:gd name="T104" fmla="*/ 15 w 229"/>
                  <a:gd name="T105" fmla="*/ 2 h 127"/>
                  <a:gd name="T106" fmla="*/ 15 w 229"/>
                  <a:gd name="T107" fmla="*/ 2 h 127"/>
                  <a:gd name="T108" fmla="*/ 22 w 229"/>
                  <a:gd name="T109" fmla="*/ 0 h 127"/>
                  <a:gd name="T110" fmla="*/ 23 w 229"/>
                  <a:gd name="T111" fmla="*/ 0 h 12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29"/>
                  <a:gd name="T169" fmla="*/ 0 h 127"/>
                  <a:gd name="T170" fmla="*/ 229 w 229"/>
                  <a:gd name="T171" fmla="*/ 127 h 12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29" h="127">
                    <a:moveTo>
                      <a:pt x="130" y="0"/>
                    </a:moveTo>
                    <a:lnTo>
                      <a:pt x="158" y="7"/>
                    </a:lnTo>
                    <a:lnTo>
                      <a:pt x="154" y="25"/>
                    </a:lnTo>
                    <a:lnTo>
                      <a:pt x="125" y="19"/>
                    </a:lnTo>
                    <a:lnTo>
                      <a:pt x="130" y="0"/>
                    </a:lnTo>
                    <a:close/>
                    <a:moveTo>
                      <a:pt x="158" y="7"/>
                    </a:moveTo>
                    <a:lnTo>
                      <a:pt x="158" y="7"/>
                    </a:lnTo>
                    <a:lnTo>
                      <a:pt x="156" y="15"/>
                    </a:lnTo>
                    <a:lnTo>
                      <a:pt x="158" y="7"/>
                    </a:lnTo>
                    <a:close/>
                    <a:moveTo>
                      <a:pt x="158" y="7"/>
                    </a:moveTo>
                    <a:lnTo>
                      <a:pt x="181" y="13"/>
                    </a:lnTo>
                    <a:lnTo>
                      <a:pt x="175" y="31"/>
                    </a:lnTo>
                    <a:lnTo>
                      <a:pt x="153" y="25"/>
                    </a:lnTo>
                    <a:lnTo>
                      <a:pt x="158" y="7"/>
                    </a:lnTo>
                    <a:close/>
                    <a:moveTo>
                      <a:pt x="181" y="13"/>
                    </a:moveTo>
                    <a:lnTo>
                      <a:pt x="182" y="13"/>
                    </a:lnTo>
                    <a:lnTo>
                      <a:pt x="183" y="13"/>
                    </a:lnTo>
                    <a:lnTo>
                      <a:pt x="178" y="22"/>
                    </a:lnTo>
                    <a:lnTo>
                      <a:pt x="181" y="13"/>
                    </a:lnTo>
                    <a:close/>
                    <a:moveTo>
                      <a:pt x="183" y="13"/>
                    </a:moveTo>
                    <a:lnTo>
                      <a:pt x="201" y="23"/>
                    </a:lnTo>
                    <a:lnTo>
                      <a:pt x="193" y="40"/>
                    </a:lnTo>
                    <a:lnTo>
                      <a:pt x="174" y="31"/>
                    </a:lnTo>
                    <a:lnTo>
                      <a:pt x="183" y="13"/>
                    </a:lnTo>
                    <a:close/>
                    <a:moveTo>
                      <a:pt x="201" y="23"/>
                    </a:moveTo>
                    <a:lnTo>
                      <a:pt x="201" y="23"/>
                    </a:lnTo>
                    <a:lnTo>
                      <a:pt x="203" y="23"/>
                    </a:lnTo>
                    <a:lnTo>
                      <a:pt x="197" y="32"/>
                    </a:lnTo>
                    <a:lnTo>
                      <a:pt x="201" y="23"/>
                    </a:lnTo>
                    <a:close/>
                    <a:moveTo>
                      <a:pt x="203" y="23"/>
                    </a:moveTo>
                    <a:lnTo>
                      <a:pt x="212" y="30"/>
                    </a:lnTo>
                    <a:lnTo>
                      <a:pt x="201" y="46"/>
                    </a:lnTo>
                    <a:lnTo>
                      <a:pt x="192" y="40"/>
                    </a:lnTo>
                    <a:lnTo>
                      <a:pt x="203" y="23"/>
                    </a:lnTo>
                    <a:close/>
                    <a:moveTo>
                      <a:pt x="212" y="30"/>
                    </a:moveTo>
                    <a:lnTo>
                      <a:pt x="212" y="31"/>
                    </a:lnTo>
                    <a:lnTo>
                      <a:pt x="214" y="31"/>
                    </a:lnTo>
                    <a:lnTo>
                      <a:pt x="207" y="37"/>
                    </a:lnTo>
                    <a:lnTo>
                      <a:pt x="212" y="30"/>
                    </a:lnTo>
                    <a:close/>
                    <a:moveTo>
                      <a:pt x="214" y="31"/>
                    </a:moveTo>
                    <a:lnTo>
                      <a:pt x="223" y="41"/>
                    </a:lnTo>
                    <a:lnTo>
                      <a:pt x="209" y="54"/>
                    </a:lnTo>
                    <a:lnTo>
                      <a:pt x="200" y="44"/>
                    </a:lnTo>
                    <a:lnTo>
                      <a:pt x="214" y="31"/>
                    </a:lnTo>
                    <a:close/>
                    <a:moveTo>
                      <a:pt x="223" y="41"/>
                    </a:moveTo>
                    <a:lnTo>
                      <a:pt x="225" y="42"/>
                    </a:lnTo>
                    <a:lnTo>
                      <a:pt x="226" y="44"/>
                    </a:lnTo>
                    <a:lnTo>
                      <a:pt x="216" y="47"/>
                    </a:lnTo>
                    <a:lnTo>
                      <a:pt x="223" y="41"/>
                    </a:lnTo>
                    <a:close/>
                    <a:moveTo>
                      <a:pt x="226" y="44"/>
                    </a:moveTo>
                    <a:lnTo>
                      <a:pt x="229" y="54"/>
                    </a:lnTo>
                    <a:lnTo>
                      <a:pt x="210" y="60"/>
                    </a:lnTo>
                    <a:lnTo>
                      <a:pt x="207" y="51"/>
                    </a:lnTo>
                    <a:lnTo>
                      <a:pt x="226" y="44"/>
                    </a:lnTo>
                    <a:close/>
                    <a:moveTo>
                      <a:pt x="229" y="54"/>
                    </a:moveTo>
                    <a:lnTo>
                      <a:pt x="229" y="55"/>
                    </a:lnTo>
                    <a:lnTo>
                      <a:pt x="229" y="57"/>
                    </a:lnTo>
                    <a:lnTo>
                      <a:pt x="219" y="57"/>
                    </a:lnTo>
                    <a:lnTo>
                      <a:pt x="229" y="54"/>
                    </a:lnTo>
                    <a:close/>
                    <a:moveTo>
                      <a:pt x="229" y="57"/>
                    </a:moveTo>
                    <a:lnTo>
                      <a:pt x="229" y="66"/>
                    </a:lnTo>
                    <a:lnTo>
                      <a:pt x="210" y="66"/>
                    </a:lnTo>
                    <a:lnTo>
                      <a:pt x="210" y="57"/>
                    </a:lnTo>
                    <a:lnTo>
                      <a:pt x="229" y="57"/>
                    </a:lnTo>
                    <a:close/>
                    <a:moveTo>
                      <a:pt x="229" y="66"/>
                    </a:moveTo>
                    <a:lnTo>
                      <a:pt x="229" y="67"/>
                    </a:lnTo>
                    <a:lnTo>
                      <a:pt x="229" y="68"/>
                    </a:lnTo>
                    <a:lnTo>
                      <a:pt x="219" y="66"/>
                    </a:lnTo>
                    <a:lnTo>
                      <a:pt x="229" y="66"/>
                    </a:lnTo>
                    <a:close/>
                    <a:moveTo>
                      <a:pt x="229" y="68"/>
                    </a:moveTo>
                    <a:lnTo>
                      <a:pt x="226" y="82"/>
                    </a:lnTo>
                    <a:lnTo>
                      <a:pt x="207" y="77"/>
                    </a:lnTo>
                    <a:lnTo>
                      <a:pt x="210" y="64"/>
                    </a:lnTo>
                    <a:lnTo>
                      <a:pt x="229" y="68"/>
                    </a:lnTo>
                    <a:close/>
                    <a:moveTo>
                      <a:pt x="226" y="82"/>
                    </a:moveTo>
                    <a:lnTo>
                      <a:pt x="226" y="82"/>
                    </a:lnTo>
                    <a:lnTo>
                      <a:pt x="226" y="83"/>
                    </a:lnTo>
                    <a:lnTo>
                      <a:pt x="216" y="79"/>
                    </a:lnTo>
                    <a:lnTo>
                      <a:pt x="226" y="82"/>
                    </a:lnTo>
                    <a:close/>
                    <a:moveTo>
                      <a:pt x="226" y="83"/>
                    </a:moveTo>
                    <a:lnTo>
                      <a:pt x="222" y="92"/>
                    </a:lnTo>
                    <a:lnTo>
                      <a:pt x="204" y="86"/>
                    </a:lnTo>
                    <a:lnTo>
                      <a:pt x="207" y="76"/>
                    </a:lnTo>
                    <a:lnTo>
                      <a:pt x="226" y="83"/>
                    </a:lnTo>
                    <a:close/>
                    <a:moveTo>
                      <a:pt x="222" y="92"/>
                    </a:moveTo>
                    <a:lnTo>
                      <a:pt x="221" y="93"/>
                    </a:lnTo>
                    <a:lnTo>
                      <a:pt x="221" y="94"/>
                    </a:lnTo>
                    <a:lnTo>
                      <a:pt x="214" y="88"/>
                    </a:lnTo>
                    <a:lnTo>
                      <a:pt x="222" y="92"/>
                    </a:lnTo>
                    <a:close/>
                    <a:moveTo>
                      <a:pt x="221" y="94"/>
                    </a:moveTo>
                    <a:lnTo>
                      <a:pt x="215" y="104"/>
                    </a:lnTo>
                    <a:lnTo>
                      <a:pt x="199" y="93"/>
                    </a:lnTo>
                    <a:lnTo>
                      <a:pt x="205" y="84"/>
                    </a:lnTo>
                    <a:lnTo>
                      <a:pt x="221" y="94"/>
                    </a:lnTo>
                    <a:close/>
                    <a:moveTo>
                      <a:pt x="215" y="104"/>
                    </a:moveTo>
                    <a:lnTo>
                      <a:pt x="215" y="105"/>
                    </a:lnTo>
                    <a:lnTo>
                      <a:pt x="214" y="105"/>
                    </a:lnTo>
                    <a:lnTo>
                      <a:pt x="207" y="98"/>
                    </a:lnTo>
                    <a:lnTo>
                      <a:pt x="215" y="104"/>
                    </a:lnTo>
                    <a:close/>
                    <a:moveTo>
                      <a:pt x="214" y="105"/>
                    </a:moveTo>
                    <a:lnTo>
                      <a:pt x="204" y="115"/>
                    </a:lnTo>
                    <a:lnTo>
                      <a:pt x="190" y="101"/>
                    </a:lnTo>
                    <a:lnTo>
                      <a:pt x="200" y="92"/>
                    </a:lnTo>
                    <a:lnTo>
                      <a:pt x="214" y="105"/>
                    </a:lnTo>
                    <a:close/>
                    <a:moveTo>
                      <a:pt x="204" y="115"/>
                    </a:moveTo>
                    <a:lnTo>
                      <a:pt x="203" y="116"/>
                    </a:lnTo>
                    <a:lnTo>
                      <a:pt x="201" y="117"/>
                    </a:lnTo>
                    <a:lnTo>
                      <a:pt x="197" y="108"/>
                    </a:lnTo>
                    <a:lnTo>
                      <a:pt x="204" y="115"/>
                    </a:lnTo>
                    <a:close/>
                    <a:moveTo>
                      <a:pt x="201" y="117"/>
                    </a:moveTo>
                    <a:lnTo>
                      <a:pt x="188" y="122"/>
                    </a:lnTo>
                    <a:lnTo>
                      <a:pt x="181" y="106"/>
                    </a:lnTo>
                    <a:lnTo>
                      <a:pt x="193" y="99"/>
                    </a:lnTo>
                    <a:lnTo>
                      <a:pt x="201" y="117"/>
                    </a:lnTo>
                    <a:close/>
                    <a:moveTo>
                      <a:pt x="188" y="122"/>
                    </a:moveTo>
                    <a:lnTo>
                      <a:pt x="187" y="123"/>
                    </a:lnTo>
                    <a:lnTo>
                      <a:pt x="186" y="123"/>
                    </a:lnTo>
                    <a:lnTo>
                      <a:pt x="185" y="115"/>
                    </a:lnTo>
                    <a:lnTo>
                      <a:pt x="188" y="122"/>
                    </a:lnTo>
                    <a:close/>
                    <a:moveTo>
                      <a:pt x="186" y="123"/>
                    </a:moveTo>
                    <a:lnTo>
                      <a:pt x="171" y="127"/>
                    </a:lnTo>
                    <a:lnTo>
                      <a:pt x="166" y="108"/>
                    </a:lnTo>
                    <a:lnTo>
                      <a:pt x="183" y="105"/>
                    </a:lnTo>
                    <a:lnTo>
                      <a:pt x="186" y="123"/>
                    </a:lnTo>
                    <a:close/>
                    <a:moveTo>
                      <a:pt x="171" y="127"/>
                    </a:moveTo>
                    <a:lnTo>
                      <a:pt x="169" y="127"/>
                    </a:lnTo>
                    <a:lnTo>
                      <a:pt x="168" y="127"/>
                    </a:lnTo>
                    <a:lnTo>
                      <a:pt x="168" y="117"/>
                    </a:lnTo>
                    <a:lnTo>
                      <a:pt x="171" y="127"/>
                    </a:lnTo>
                    <a:close/>
                    <a:moveTo>
                      <a:pt x="168" y="127"/>
                    </a:moveTo>
                    <a:lnTo>
                      <a:pt x="153" y="127"/>
                    </a:lnTo>
                    <a:lnTo>
                      <a:pt x="153" y="108"/>
                    </a:lnTo>
                    <a:lnTo>
                      <a:pt x="168" y="108"/>
                    </a:lnTo>
                    <a:lnTo>
                      <a:pt x="168" y="127"/>
                    </a:lnTo>
                    <a:close/>
                    <a:moveTo>
                      <a:pt x="153" y="127"/>
                    </a:moveTo>
                    <a:lnTo>
                      <a:pt x="131" y="127"/>
                    </a:lnTo>
                    <a:lnTo>
                      <a:pt x="131" y="108"/>
                    </a:lnTo>
                    <a:lnTo>
                      <a:pt x="153" y="108"/>
                    </a:lnTo>
                    <a:lnTo>
                      <a:pt x="153" y="127"/>
                    </a:lnTo>
                    <a:close/>
                    <a:moveTo>
                      <a:pt x="131" y="127"/>
                    </a:moveTo>
                    <a:lnTo>
                      <a:pt x="111" y="127"/>
                    </a:lnTo>
                    <a:lnTo>
                      <a:pt x="111" y="108"/>
                    </a:lnTo>
                    <a:lnTo>
                      <a:pt x="131" y="108"/>
                    </a:lnTo>
                    <a:lnTo>
                      <a:pt x="131" y="127"/>
                    </a:lnTo>
                    <a:close/>
                    <a:moveTo>
                      <a:pt x="111" y="127"/>
                    </a:moveTo>
                    <a:lnTo>
                      <a:pt x="111" y="127"/>
                    </a:lnTo>
                    <a:lnTo>
                      <a:pt x="110" y="127"/>
                    </a:lnTo>
                    <a:lnTo>
                      <a:pt x="111" y="117"/>
                    </a:lnTo>
                    <a:lnTo>
                      <a:pt x="111" y="127"/>
                    </a:lnTo>
                    <a:close/>
                    <a:moveTo>
                      <a:pt x="110" y="127"/>
                    </a:moveTo>
                    <a:lnTo>
                      <a:pt x="91" y="123"/>
                    </a:lnTo>
                    <a:lnTo>
                      <a:pt x="93" y="105"/>
                    </a:lnTo>
                    <a:lnTo>
                      <a:pt x="113" y="108"/>
                    </a:lnTo>
                    <a:lnTo>
                      <a:pt x="110" y="127"/>
                    </a:lnTo>
                    <a:close/>
                    <a:moveTo>
                      <a:pt x="91" y="123"/>
                    </a:moveTo>
                    <a:lnTo>
                      <a:pt x="71" y="120"/>
                    </a:lnTo>
                    <a:lnTo>
                      <a:pt x="75" y="101"/>
                    </a:lnTo>
                    <a:lnTo>
                      <a:pt x="93" y="105"/>
                    </a:lnTo>
                    <a:lnTo>
                      <a:pt x="91" y="123"/>
                    </a:lnTo>
                    <a:close/>
                    <a:moveTo>
                      <a:pt x="75" y="101"/>
                    </a:moveTo>
                    <a:lnTo>
                      <a:pt x="79" y="103"/>
                    </a:lnTo>
                    <a:lnTo>
                      <a:pt x="75" y="101"/>
                    </a:lnTo>
                    <a:lnTo>
                      <a:pt x="74" y="111"/>
                    </a:lnTo>
                    <a:lnTo>
                      <a:pt x="75" y="101"/>
                    </a:lnTo>
                    <a:close/>
                    <a:moveTo>
                      <a:pt x="71" y="120"/>
                    </a:moveTo>
                    <a:lnTo>
                      <a:pt x="53" y="117"/>
                    </a:lnTo>
                    <a:lnTo>
                      <a:pt x="56" y="98"/>
                    </a:lnTo>
                    <a:lnTo>
                      <a:pt x="75" y="101"/>
                    </a:lnTo>
                    <a:lnTo>
                      <a:pt x="71" y="120"/>
                    </a:lnTo>
                    <a:close/>
                    <a:moveTo>
                      <a:pt x="53" y="117"/>
                    </a:moveTo>
                    <a:lnTo>
                      <a:pt x="53" y="117"/>
                    </a:lnTo>
                    <a:lnTo>
                      <a:pt x="54" y="108"/>
                    </a:lnTo>
                    <a:lnTo>
                      <a:pt x="53" y="117"/>
                    </a:lnTo>
                    <a:close/>
                    <a:moveTo>
                      <a:pt x="53" y="117"/>
                    </a:moveTo>
                    <a:lnTo>
                      <a:pt x="36" y="114"/>
                    </a:lnTo>
                    <a:lnTo>
                      <a:pt x="40" y="95"/>
                    </a:lnTo>
                    <a:lnTo>
                      <a:pt x="56" y="98"/>
                    </a:lnTo>
                    <a:lnTo>
                      <a:pt x="53" y="117"/>
                    </a:lnTo>
                    <a:close/>
                    <a:moveTo>
                      <a:pt x="36" y="114"/>
                    </a:moveTo>
                    <a:lnTo>
                      <a:pt x="35" y="114"/>
                    </a:lnTo>
                    <a:lnTo>
                      <a:pt x="34" y="114"/>
                    </a:lnTo>
                    <a:lnTo>
                      <a:pt x="38" y="105"/>
                    </a:lnTo>
                    <a:lnTo>
                      <a:pt x="36" y="114"/>
                    </a:lnTo>
                    <a:close/>
                    <a:moveTo>
                      <a:pt x="34" y="114"/>
                    </a:moveTo>
                    <a:lnTo>
                      <a:pt x="22" y="107"/>
                    </a:lnTo>
                    <a:lnTo>
                      <a:pt x="29" y="89"/>
                    </a:lnTo>
                    <a:lnTo>
                      <a:pt x="43" y="96"/>
                    </a:lnTo>
                    <a:lnTo>
                      <a:pt x="34" y="114"/>
                    </a:lnTo>
                    <a:close/>
                    <a:moveTo>
                      <a:pt x="22" y="107"/>
                    </a:moveTo>
                    <a:lnTo>
                      <a:pt x="20" y="106"/>
                    </a:lnTo>
                    <a:lnTo>
                      <a:pt x="18" y="105"/>
                    </a:lnTo>
                    <a:lnTo>
                      <a:pt x="25" y="98"/>
                    </a:lnTo>
                    <a:lnTo>
                      <a:pt x="22" y="107"/>
                    </a:lnTo>
                    <a:close/>
                    <a:moveTo>
                      <a:pt x="18" y="105"/>
                    </a:moveTo>
                    <a:lnTo>
                      <a:pt x="10" y="96"/>
                    </a:lnTo>
                    <a:lnTo>
                      <a:pt x="23" y="82"/>
                    </a:lnTo>
                    <a:lnTo>
                      <a:pt x="33" y="92"/>
                    </a:lnTo>
                    <a:lnTo>
                      <a:pt x="18" y="105"/>
                    </a:lnTo>
                    <a:close/>
                    <a:moveTo>
                      <a:pt x="10" y="96"/>
                    </a:moveTo>
                    <a:lnTo>
                      <a:pt x="9" y="95"/>
                    </a:lnTo>
                    <a:lnTo>
                      <a:pt x="7" y="93"/>
                    </a:lnTo>
                    <a:lnTo>
                      <a:pt x="16" y="88"/>
                    </a:lnTo>
                    <a:lnTo>
                      <a:pt x="10" y="96"/>
                    </a:lnTo>
                    <a:close/>
                    <a:moveTo>
                      <a:pt x="7" y="93"/>
                    </a:moveTo>
                    <a:lnTo>
                      <a:pt x="1" y="80"/>
                    </a:lnTo>
                    <a:lnTo>
                      <a:pt x="18" y="72"/>
                    </a:lnTo>
                    <a:lnTo>
                      <a:pt x="25" y="85"/>
                    </a:lnTo>
                    <a:lnTo>
                      <a:pt x="7" y="93"/>
                    </a:lnTo>
                    <a:close/>
                    <a:moveTo>
                      <a:pt x="1" y="80"/>
                    </a:moveTo>
                    <a:lnTo>
                      <a:pt x="0" y="78"/>
                    </a:lnTo>
                    <a:lnTo>
                      <a:pt x="0" y="76"/>
                    </a:lnTo>
                    <a:lnTo>
                      <a:pt x="10" y="76"/>
                    </a:lnTo>
                    <a:lnTo>
                      <a:pt x="1" y="80"/>
                    </a:lnTo>
                    <a:close/>
                    <a:moveTo>
                      <a:pt x="0" y="76"/>
                    </a:moveTo>
                    <a:lnTo>
                      <a:pt x="0" y="63"/>
                    </a:lnTo>
                    <a:lnTo>
                      <a:pt x="20" y="63"/>
                    </a:lnTo>
                    <a:lnTo>
                      <a:pt x="20" y="76"/>
                    </a:lnTo>
                    <a:lnTo>
                      <a:pt x="0" y="76"/>
                    </a:lnTo>
                    <a:close/>
                    <a:moveTo>
                      <a:pt x="0" y="63"/>
                    </a:moveTo>
                    <a:lnTo>
                      <a:pt x="0" y="61"/>
                    </a:lnTo>
                    <a:lnTo>
                      <a:pt x="1" y="60"/>
                    </a:lnTo>
                    <a:lnTo>
                      <a:pt x="10" y="63"/>
                    </a:lnTo>
                    <a:lnTo>
                      <a:pt x="0" y="63"/>
                    </a:lnTo>
                    <a:close/>
                    <a:moveTo>
                      <a:pt x="1" y="60"/>
                    </a:moveTo>
                    <a:lnTo>
                      <a:pt x="7" y="46"/>
                    </a:lnTo>
                    <a:lnTo>
                      <a:pt x="25" y="55"/>
                    </a:lnTo>
                    <a:lnTo>
                      <a:pt x="18" y="67"/>
                    </a:lnTo>
                    <a:lnTo>
                      <a:pt x="1" y="60"/>
                    </a:lnTo>
                    <a:close/>
                    <a:moveTo>
                      <a:pt x="7" y="46"/>
                    </a:moveTo>
                    <a:lnTo>
                      <a:pt x="7" y="46"/>
                    </a:lnTo>
                    <a:lnTo>
                      <a:pt x="9" y="45"/>
                    </a:lnTo>
                    <a:lnTo>
                      <a:pt x="16" y="51"/>
                    </a:lnTo>
                    <a:lnTo>
                      <a:pt x="7" y="46"/>
                    </a:lnTo>
                    <a:close/>
                    <a:moveTo>
                      <a:pt x="9" y="45"/>
                    </a:moveTo>
                    <a:lnTo>
                      <a:pt x="18" y="32"/>
                    </a:lnTo>
                    <a:lnTo>
                      <a:pt x="33" y="44"/>
                    </a:lnTo>
                    <a:lnTo>
                      <a:pt x="24" y="56"/>
                    </a:lnTo>
                    <a:lnTo>
                      <a:pt x="9" y="45"/>
                    </a:lnTo>
                    <a:close/>
                    <a:moveTo>
                      <a:pt x="18" y="32"/>
                    </a:moveTo>
                    <a:lnTo>
                      <a:pt x="18" y="31"/>
                    </a:lnTo>
                    <a:lnTo>
                      <a:pt x="20" y="31"/>
                    </a:lnTo>
                    <a:lnTo>
                      <a:pt x="25" y="37"/>
                    </a:lnTo>
                    <a:lnTo>
                      <a:pt x="18" y="32"/>
                    </a:lnTo>
                    <a:close/>
                    <a:moveTo>
                      <a:pt x="20" y="31"/>
                    </a:moveTo>
                    <a:lnTo>
                      <a:pt x="35" y="18"/>
                    </a:lnTo>
                    <a:lnTo>
                      <a:pt x="47" y="33"/>
                    </a:lnTo>
                    <a:lnTo>
                      <a:pt x="32" y="45"/>
                    </a:lnTo>
                    <a:lnTo>
                      <a:pt x="20" y="31"/>
                    </a:lnTo>
                    <a:close/>
                    <a:moveTo>
                      <a:pt x="35" y="18"/>
                    </a:moveTo>
                    <a:lnTo>
                      <a:pt x="36" y="17"/>
                    </a:lnTo>
                    <a:lnTo>
                      <a:pt x="37" y="17"/>
                    </a:lnTo>
                    <a:lnTo>
                      <a:pt x="42" y="25"/>
                    </a:lnTo>
                    <a:lnTo>
                      <a:pt x="35" y="18"/>
                    </a:lnTo>
                    <a:close/>
                    <a:moveTo>
                      <a:pt x="37" y="17"/>
                    </a:moveTo>
                    <a:lnTo>
                      <a:pt x="60" y="7"/>
                    </a:lnTo>
                    <a:lnTo>
                      <a:pt x="67" y="24"/>
                    </a:lnTo>
                    <a:lnTo>
                      <a:pt x="45" y="34"/>
                    </a:lnTo>
                    <a:lnTo>
                      <a:pt x="37" y="17"/>
                    </a:lnTo>
                    <a:close/>
                    <a:moveTo>
                      <a:pt x="60" y="7"/>
                    </a:moveTo>
                    <a:lnTo>
                      <a:pt x="60" y="7"/>
                    </a:lnTo>
                    <a:lnTo>
                      <a:pt x="61" y="7"/>
                    </a:lnTo>
                    <a:lnTo>
                      <a:pt x="64" y="15"/>
                    </a:lnTo>
                    <a:lnTo>
                      <a:pt x="60" y="7"/>
                    </a:lnTo>
                    <a:close/>
                    <a:moveTo>
                      <a:pt x="61" y="7"/>
                    </a:moveTo>
                    <a:lnTo>
                      <a:pt x="90" y="0"/>
                    </a:lnTo>
                    <a:lnTo>
                      <a:pt x="95" y="19"/>
                    </a:lnTo>
                    <a:lnTo>
                      <a:pt x="66" y="25"/>
                    </a:lnTo>
                    <a:lnTo>
                      <a:pt x="61" y="7"/>
                    </a:lnTo>
                    <a:close/>
                    <a:moveTo>
                      <a:pt x="90" y="0"/>
                    </a:moveTo>
                    <a:lnTo>
                      <a:pt x="91" y="0"/>
                    </a:lnTo>
                    <a:lnTo>
                      <a:pt x="92" y="0"/>
                    </a:lnTo>
                    <a:lnTo>
                      <a:pt x="92" y="9"/>
                    </a:lnTo>
                    <a:lnTo>
                      <a:pt x="90" y="0"/>
                    </a:lnTo>
                    <a:close/>
                    <a:moveTo>
                      <a:pt x="92" y="0"/>
                    </a:moveTo>
                    <a:lnTo>
                      <a:pt x="128" y="0"/>
                    </a:lnTo>
                    <a:lnTo>
                      <a:pt x="128" y="19"/>
                    </a:lnTo>
                    <a:lnTo>
                      <a:pt x="92" y="19"/>
                    </a:lnTo>
                    <a:lnTo>
                      <a:pt x="9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56" name="Freeform 1548">
                <a:extLst>
                  <a:ext uri="{FF2B5EF4-FFF2-40B4-BE49-F238E27FC236}">
                    <a16:creationId xmlns:a16="http://schemas.microsoft.com/office/drawing/2014/main" id="{5CB92872-3066-4AEF-A266-404C6FE9C36E}"/>
                  </a:ext>
                </a:extLst>
              </p:cNvPr>
              <p:cNvSpPr>
                <a:spLocks/>
              </p:cNvSpPr>
              <p:nvPr/>
            </p:nvSpPr>
            <p:spPr bwMode="auto">
              <a:xfrm>
                <a:off x="2283" y="2138"/>
                <a:ext cx="56" cy="39"/>
              </a:xfrm>
              <a:custGeom>
                <a:avLst/>
                <a:gdLst>
                  <a:gd name="T0" fmla="*/ 5 w 222"/>
                  <a:gd name="T1" fmla="*/ 4 h 155"/>
                  <a:gd name="T2" fmla="*/ 9 w 222"/>
                  <a:gd name="T3" fmla="*/ 1 h 155"/>
                  <a:gd name="T4" fmla="*/ 13 w 222"/>
                  <a:gd name="T5" fmla="*/ 0 h 155"/>
                  <a:gd name="T6" fmla="*/ 18 w 222"/>
                  <a:gd name="T7" fmla="*/ 0 h 155"/>
                  <a:gd name="T8" fmla="*/ 22 w 222"/>
                  <a:gd name="T9" fmla="*/ 1 h 155"/>
                  <a:gd name="T10" fmla="*/ 27 w 222"/>
                  <a:gd name="T11" fmla="*/ 3 h 155"/>
                  <a:gd name="T12" fmla="*/ 33 w 222"/>
                  <a:gd name="T13" fmla="*/ 5 h 155"/>
                  <a:gd name="T14" fmla="*/ 38 w 222"/>
                  <a:gd name="T15" fmla="*/ 7 h 155"/>
                  <a:gd name="T16" fmla="*/ 42 w 222"/>
                  <a:gd name="T17" fmla="*/ 10 h 155"/>
                  <a:gd name="T18" fmla="*/ 46 w 222"/>
                  <a:gd name="T19" fmla="*/ 13 h 155"/>
                  <a:gd name="T20" fmla="*/ 50 w 222"/>
                  <a:gd name="T21" fmla="*/ 15 h 155"/>
                  <a:gd name="T22" fmla="*/ 54 w 222"/>
                  <a:gd name="T23" fmla="*/ 18 h 155"/>
                  <a:gd name="T24" fmla="*/ 56 w 222"/>
                  <a:gd name="T25" fmla="*/ 22 h 155"/>
                  <a:gd name="T26" fmla="*/ 56 w 222"/>
                  <a:gd name="T27" fmla="*/ 25 h 155"/>
                  <a:gd name="T28" fmla="*/ 54 w 222"/>
                  <a:gd name="T29" fmla="*/ 29 h 155"/>
                  <a:gd name="T30" fmla="*/ 50 w 222"/>
                  <a:gd name="T31" fmla="*/ 32 h 155"/>
                  <a:gd name="T32" fmla="*/ 46 w 222"/>
                  <a:gd name="T33" fmla="*/ 35 h 155"/>
                  <a:gd name="T34" fmla="*/ 41 w 222"/>
                  <a:gd name="T35" fmla="*/ 37 h 155"/>
                  <a:gd name="T36" fmla="*/ 34 w 222"/>
                  <a:gd name="T37" fmla="*/ 39 h 155"/>
                  <a:gd name="T38" fmla="*/ 29 w 222"/>
                  <a:gd name="T39" fmla="*/ 39 h 155"/>
                  <a:gd name="T40" fmla="*/ 23 w 222"/>
                  <a:gd name="T41" fmla="*/ 39 h 155"/>
                  <a:gd name="T42" fmla="*/ 20 w 222"/>
                  <a:gd name="T43" fmla="*/ 37 h 155"/>
                  <a:gd name="T44" fmla="*/ 16 w 222"/>
                  <a:gd name="T45" fmla="*/ 35 h 155"/>
                  <a:gd name="T46" fmla="*/ 12 w 222"/>
                  <a:gd name="T47" fmla="*/ 33 h 155"/>
                  <a:gd name="T48" fmla="*/ 8 w 222"/>
                  <a:gd name="T49" fmla="*/ 30 h 155"/>
                  <a:gd name="T50" fmla="*/ 5 w 222"/>
                  <a:gd name="T51" fmla="*/ 25 h 155"/>
                  <a:gd name="T52" fmla="*/ 2 w 222"/>
                  <a:gd name="T53" fmla="*/ 22 h 155"/>
                  <a:gd name="T54" fmla="*/ 0 w 222"/>
                  <a:gd name="T55" fmla="*/ 17 h 155"/>
                  <a:gd name="T56" fmla="*/ 0 w 222"/>
                  <a:gd name="T57" fmla="*/ 13 h 155"/>
                  <a:gd name="T58" fmla="*/ 2 w 222"/>
                  <a:gd name="T59" fmla="*/ 8 h 155"/>
                  <a:gd name="T60" fmla="*/ 5 w 222"/>
                  <a:gd name="T61" fmla="*/ 4 h 15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22"/>
                  <a:gd name="T94" fmla="*/ 0 h 155"/>
                  <a:gd name="T95" fmla="*/ 222 w 222"/>
                  <a:gd name="T96" fmla="*/ 155 h 155"/>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22" h="155">
                    <a:moveTo>
                      <a:pt x="19" y="15"/>
                    </a:moveTo>
                    <a:lnTo>
                      <a:pt x="35" y="3"/>
                    </a:lnTo>
                    <a:lnTo>
                      <a:pt x="50" y="0"/>
                    </a:lnTo>
                    <a:lnTo>
                      <a:pt x="70" y="0"/>
                    </a:lnTo>
                    <a:lnTo>
                      <a:pt x="89" y="3"/>
                    </a:lnTo>
                    <a:lnTo>
                      <a:pt x="108" y="10"/>
                    </a:lnTo>
                    <a:lnTo>
                      <a:pt x="130" y="18"/>
                    </a:lnTo>
                    <a:lnTo>
                      <a:pt x="150" y="28"/>
                    </a:lnTo>
                    <a:lnTo>
                      <a:pt x="168" y="41"/>
                    </a:lnTo>
                    <a:lnTo>
                      <a:pt x="184" y="50"/>
                    </a:lnTo>
                    <a:lnTo>
                      <a:pt x="200" y="60"/>
                    </a:lnTo>
                    <a:lnTo>
                      <a:pt x="216" y="72"/>
                    </a:lnTo>
                    <a:lnTo>
                      <a:pt x="222" y="86"/>
                    </a:lnTo>
                    <a:lnTo>
                      <a:pt x="222" y="101"/>
                    </a:lnTo>
                    <a:lnTo>
                      <a:pt x="213" y="114"/>
                    </a:lnTo>
                    <a:lnTo>
                      <a:pt x="200" y="127"/>
                    </a:lnTo>
                    <a:lnTo>
                      <a:pt x="181" y="140"/>
                    </a:lnTo>
                    <a:lnTo>
                      <a:pt x="162" y="149"/>
                    </a:lnTo>
                    <a:lnTo>
                      <a:pt x="136" y="155"/>
                    </a:lnTo>
                    <a:lnTo>
                      <a:pt x="114" y="155"/>
                    </a:lnTo>
                    <a:lnTo>
                      <a:pt x="92" y="155"/>
                    </a:lnTo>
                    <a:lnTo>
                      <a:pt x="79" y="149"/>
                    </a:lnTo>
                    <a:lnTo>
                      <a:pt x="64" y="140"/>
                    </a:lnTo>
                    <a:lnTo>
                      <a:pt x="47" y="130"/>
                    </a:lnTo>
                    <a:lnTo>
                      <a:pt x="32" y="118"/>
                    </a:lnTo>
                    <a:lnTo>
                      <a:pt x="19" y="101"/>
                    </a:lnTo>
                    <a:lnTo>
                      <a:pt x="6" y="86"/>
                    </a:lnTo>
                    <a:lnTo>
                      <a:pt x="0" y="69"/>
                    </a:lnTo>
                    <a:lnTo>
                      <a:pt x="0" y="50"/>
                    </a:lnTo>
                    <a:lnTo>
                      <a:pt x="6" y="32"/>
                    </a:lnTo>
                    <a:lnTo>
                      <a:pt x="19" y="15"/>
                    </a:lnTo>
                    <a:close/>
                  </a:path>
                </a:pathLst>
              </a:custGeom>
              <a:solidFill>
                <a:srgbClr val="E878D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57" name="Freeform 1549">
                <a:extLst>
                  <a:ext uri="{FF2B5EF4-FFF2-40B4-BE49-F238E27FC236}">
                    <a16:creationId xmlns:a16="http://schemas.microsoft.com/office/drawing/2014/main" id="{9FCCB946-427E-4398-83C8-AD824A2EAE04}"/>
                  </a:ext>
                </a:extLst>
              </p:cNvPr>
              <p:cNvSpPr>
                <a:spLocks noEditPoints="1"/>
              </p:cNvSpPr>
              <p:nvPr/>
            </p:nvSpPr>
            <p:spPr bwMode="auto">
              <a:xfrm>
                <a:off x="2280" y="2135"/>
                <a:ext cx="61" cy="44"/>
              </a:xfrm>
              <a:custGeom>
                <a:avLst/>
                <a:gdLst>
                  <a:gd name="T0" fmla="*/ 6 w 242"/>
                  <a:gd name="T1" fmla="*/ 5 h 175"/>
                  <a:gd name="T2" fmla="*/ 10 w 242"/>
                  <a:gd name="T3" fmla="*/ 1 h 175"/>
                  <a:gd name="T4" fmla="*/ 11 w 242"/>
                  <a:gd name="T5" fmla="*/ 1 h 175"/>
                  <a:gd name="T6" fmla="*/ 15 w 242"/>
                  <a:gd name="T7" fmla="*/ 0 h 175"/>
                  <a:gd name="T8" fmla="*/ 15 w 242"/>
                  <a:gd name="T9" fmla="*/ 0 h 175"/>
                  <a:gd name="T10" fmla="*/ 20 w 242"/>
                  <a:gd name="T11" fmla="*/ 0 h 175"/>
                  <a:gd name="T12" fmla="*/ 20 w 242"/>
                  <a:gd name="T13" fmla="*/ 0 h 175"/>
                  <a:gd name="T14" fmla="*/ 25 w 242"/>
                  <a:gd name="T15" fmla="*/ 1 h 175"/>
                  <a:gd name="T16" fmla="*/ 26 w 242"/>
                  <a:gd name="T17" fmla="*/ 1 h 175"/>
                  <a:gd name="T18" fmla="*/ 31 w 242"/>
                  <a:gd name="T19" fmla="*/ 3 h 175"/>
                  <a:gd name="T20" fmla="*/ 31 w 242"/>
                  <a:gd name="T21" fmla="*/ 3 h 175"/>
                  <a:gd name="T22" fmla="*/ 36 w 242"/>
                  <a:gd name="T23" fmla="*/ 5 h 175"/>
                  <a:gd name="T24" fmla="*/ 36 w 242"/>
                  <a:gd name="T25" fmla="*/ 5 h 175"/>
                  <a:gd name="T26" fmla="*/ 41 w 242"/>
                  <a:gd name="T27" fmla="*/ 8 h 175"/>
                  <a:gd name="T28" fmla="*/ 41 w 242"/>
                  <a:gd name="T29" fmla="*/ 8 h 175"/>
                  <a:gd name="T30" fmla="*/ 44 w 242"/>
                  <a:gd name="T31" fmla="*/ 15 h 175"/>
                  <a:gd name="T32" fmla="*/ 46 w 242"/>
                  <a:gd name="T33" fmla="*/ 11 h 175"/>
                  <a:gd name="T34" fmla="*/ 50 w 242"/>
                  <a:gd name="T35" fmla="*/ 13 h 175"/>
                  <a:gd name="T36" fmla="*/ 54 w 242"/>
                  <a:gd name="T37" fmla="*/ 16 h 175"/>
                  <a:gd name="T38" fmla="*/ 54 w 242"/>
                  <a:gd name="T39" fmla="*/ 16 h 175"/>
                  <a:gd name="T40" fmla="*/ 58 w 242"/>
                  <a:gd name="T41" fmla="*/ 19 h 175"/>
                  <a:gd name="T42" fmla="*/ 59 w 242"/>
                  <a:gd name="T43" fmla="*/ 20 h 175"/>
                  <a:gd name="T44" fmla="*/ 61 w 242"/>
                  <a:gd name="T45" fmla="*/ 23 h 175"/>
                  <a:gd name="T46" fmla="*/ 61 w 242"/>
                  <a:gd name="T47" fmla="*/ 24 h 175"/>
                  <a:gd name="T48" fmla="*/ 61 w 242"/>
                  <a:gd name="T49" fmla="*/ 28 h 175"/>
                  <a:gd name="T50" fmla="*/ 60 w 242"/>
                  <a:gd name="T51" fmla="*/ 29 h 175"/>
                  <a:gd name="T52" fmla="*/ 58 w 242"/>
                  <a:gd name="T53" fmla="*/ 33 h 175"/>
                  <a:gd name="T54" fmla="*/ 58 w 242"/>
                  <a:gd name="T55" fmla="*/ 33 h 175"/>
                  <a:gd name="T56" fmla="*/ 55 w 242"/>
                  <a:gd name="T57" fmla="*/ 36 h 175"/>
                  <a:gd name="T58" fmla="*/ 54 w 242"/>
                  <a:gd name="T59" fmla="*/ 36 h 175"/>
                  <a:gd name="T60" fmla="*/ 49 w 242"/>
                  <a:gd name="T61" fmla="*/ 39 h 175"/>
                  <a:gd name="T62" fmla="*/ 49 w 242"/>
                  <a:gd name="T63" fmla="*/ 39 h 175"/>
                  <a:gd name="T64" fmla="*/ 44 w 242"/>
                  <a:gd name="T65" fmla="*/ 42 h 175"/>
                  <a:gd name="T66" fmla="*/ 44 w 242"/>
                  <a:gd name="T67" fmla="*/ 42 h 175"/>
                  <a:gd name="T68" fmla="*/ 38 w 242"/>
                  <a:gd name="T69" fmla="*/ 44 h 175"/>
                  <a:gd name="T70" fmla="*/ 37 w 242"/>
                  <a:gd name="T71" fmla="*/ 44 h 175"/>
                  <a:gd name="T72" fmla="*/ 31 w 242"/>
                  <a:gd name="T73" fmla="*/ 44 h 175"/>
                  <a:gd name="T74" fmla="*/ 26 w 242"/>
                  <a:gd name="T75" fmla="*/ 44 h 175"/>
                  <a:gd name="T76" fmla="*/ 25 w 242"/>
                  <a:gd name="T77" fmla="*/ 44 h 175"/>
                  <a:gd name="T78" fmla="*/ 21 w 242"/>
                  <a:gd name="T79" fmla="*/ 42 h 175"/>
                  <a:gd name="T80" fmla="*/ 21 w 242"/>
                  <a:gd name="T81" fmla="*/ 42 h 175"/>
                  <a:gd name="T82" fmla="*/ 17 w 242"/>
                  <a:gd name="T83" fmla="*/ 39 h 175"/>
                  <a:gd name="T84" fmla="*/ 13 w 242"/>
                  <a:gd name="T85" fmla="*/ 37 h 175"/>
                  <a:gd name="T86" fmla="*/ 13 w 242"/>
                  <a:gd name="T87" fmla="*/ 37 h 175"/>
                  <a:gd name="T88" fmla="*/ 9 w 242"/>
                  <a:gd name="T89" fmla="*/ 34 h 175"/>
                  <a:gd name="T90" fmla="*/ 9 w 242"/>
                  <a:gd name="T91" fmla="*/ 33 h 175"/>
                  <a:gd name="T92" fmla="*/ 6 w 242"/>
                  <a:gd name="T93" fmla="*/ 30 h 175"/>
                  <a:gd name="T94" fmla="*/ 2 w 242"/>
                  <a:gd name="T95" fmla="*/ 25 h 175"/>
                  <a:gd name="T96" fmla="*/ 2 w 242"/>
                  <a:gd name="T97" fmla="*/ 25 h 175"/>
                  <a:gd name="T98" fmla="*/ 0 w 242"/>
                  <a:gd name="T99" fmla="*/ 21 h 175"/>
                  <a:gd name="T100" fmla="*/ 0 w 242"/>
                  <a:gd name="T101" fmla="*/ 20 h 175"/>
                  <a:gd name="T102" fmla="*/ 0 w 242"/>
                  <a:gd name="T103" fmla="*/ 15 h 175"/>
                  <a:gd name="T104" fmla="*/ 0 w 242"/>
                  <a:gd name="T105" fmla="*/ 14 h 175"/>
                  <a:gd name="T106" fmla="*/ 2 w 242"/>
                  <a:gd name="T107" fmla="*/ 10 h 175"/>
                  <a:gd name="T108" fmla="*/ 2 w 242"/>
                  <a:gd name="T109" fmla="*/ 9 h 17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42"/>
                  <a:gd name="T166" fmla="*/ 0 h 175"/>
                  <a:gd name="T167" fmla="*/ 242 w 242"/>
                  <a:gd name="T168" fmla="*/ 175 h 175"/>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42" h="175">
                    <a:moveTo>
                      <a:pt x="23" y="19"/>
                    </a:moveTo>
                    <a:lnTo>
                      <a:pt x="38" y="5"/>
                    </a:lnTo>
                    <a:lnTo>
                      <a:pt x="51" y="21"/>
                    </a:lnTo>
                    <a:lnTo>
                      <a:pt x="35" y="33"/>
                    </a:lnTo>
                    <a:lnTo>
                      <a:pt x="23" y="19"/>
                    </a:lnTo>
                    <a:close/>
                    <a:moveTo>
                      <a:pt x="38" y="5"/>
                    </a:moveTo>
                    <a:lnTo>
                      <a:pt x="41" y="4"/>
                    </a:lnTo>
                    <a:lnTo>
                      <a:pt x="43" y="3"/>
                    </a:lnTo>
                    <a:lnTo>
                      <a:pt x="45" y="13"/>
                    </a:lnTo>
                    <a:lnTo>
                      <a:pt x="38" y="5"/>
                    </a:lnTo>
                    <a:close/>
                    <a:moveTo>
                      <a:pt x="43" y="3"/>
                    </a:moveTo>
                    <a:lnTo>
                      <a:pt x="59" y="0"/>
                    </a:lnTo>
                    <a:lnTo>
                      <a:pt x="63" y="19"/>
                    </a:lnTo>
                    <a:lnTo>
                      <a:pt x="46" y="22"/>
                    </a:lnTo>
                    <a:lnTo>
                      <a:pt x="43" y="3"/>
                    </a:lnTo>
                    <a:close/>
                    <a:moveTo>
                      <a:pt x="59" y="0"/>
                    </a:moveTo>
                    <a:lnTo>
                      <a:pt x="59" y="0"/>
                    </a:lnTo>
                    <a:lnTo>
                      <a:pt x="60" y="0"/>
                    </a:lnTo>
                    <a:lnTo>
                      <a:pt x="60" y="10"/>
                    </a:lnTo>
                    <a:lnTo>
                      <a:pt x="59" y="0"/>
                    </a:lnTo>
                    <a:close/>
                    <a:moveTo>
                      <a:pt x="60" y="0"/>
                    </a:moveTo>
                    <a:lnTo>
                      <a:pt x="80" y="0"/>
                    </a:lnTo>
                    <a:lnTo>
                      <a:pt x="80" y="20"/>
                    </a:lnTo>
                    <a:lnTo>
                      <a:pt x="60" y="20"/>
                    </a:lnTo>
                    <a:lnTo>
                      <a:pt x="60" y="0"/>
                    </a:lnTo>
                    <a:close/>
                    <a:moveTo>
                      <a:pt x="80" y="0"/>
                    </a:moveTo>
                    <a:lnTo>
                      <a:pt x="80" y="0"/>
                    </a:lnTo>
                    <a:lnTo>
                      <a:pt x="81" y="0"/>
                    </a:lnTo>
                    <a:lnTo>
                      <a:pt x="80" y="10"/>
                    </a:lnTo>
                    <a:lnTo>
                      <a:pt x="80" y="0"/>
                    </a:lnTo>
                    <a:close/>
                    <a:moveTo>
                      <a:pt x="81" y="0"/>
                    </a:moveTo>
                    <a:lnTo>
                      <a:pt x="100" y="3"/>
                    </a:lnTo>
                    <a:lnTo>
                      <a:pt x="97" y="22"/>
                    </a:lnTo>
                    <a:lnTo>
                      <a:pt x="78" y="19"/>
                    </a:lnTo>
                    <a:lnTo>
                      <a:pt x="81" y="0"/>
                    </a:lnTo>
                    <a:close/>
                    <a:moveTo>
                      <a:pt x="100" y="3"/>
                    </a:moveTo>
                    <a:lnTo>
                      <a:pt x="101" y="3"/>
                    </a:lnTo>
                    <a:lnTo>
                      <a:pt x="102" y="4"/>
                    </a:lnTo>
                    <a:lnTo>
                      <a:pt x="99" y="13"/>
                    </a:lnTo>
                    <a:lnTo>
                      <a:pt x="100" y="3"/>
                    </a:lnTo>
                    <a:close/>
                    <a:moveTo>
                      <a:pt x="102" y="4"/>
                    </a:moveTo>
                    <a:lnTo>
                      <a:pt x="121" y="10"/>
                    </a:lnTo>
                    <a:lnTo>
                      <a:pt x="115" y="28"/>
                    </a:lnTo>
                    <a:lnTo>
                      <a:pt x="96" y="22"/>
                    </a:lnTo>
                    <a:lnTo>
                      <a:pt x="102" y="4"/>
                    </a:lnTo>
                    <a:close/>
                    <a:moveTo>
                      <a:pt x="121" y="10"/>
                    </a:moveTo>
                    <a:lnTo>
                      <a:pt x="121" y="10"/>
                    </a:lnTo>
                    <a:lnTo>
                      <a:pt x="121" y="11"/>
                    </a:lnTo>
                    <a:lnTo>
                      <a:pt x="118" y="20"/>
                    </a:lnTo>
                    <a:lnTo>
                      <a:pt x="121" y="10"/>
                    </a:lnTo>
                    <a:close/>
                    <a:moveTo>
                      <a:pt x="121" y="11"/>
                    </a:moveTo>
                    <a:lnTo>
                      <a:pt x="144" y="20"/>
                    </a:lnTo>
                    <a:lnTo>
                      <a:pt x="137" y="37"/>
                    </a:lnTo>
                    <a:lnTo>
                      <a:pt x="115" y="27"/>
                    </a:lnTo>
                    <a:lnTo>
                      <a:pt x="121" y="11"/>
                    </a:lnTo>
                    <a:close/>
                    <a:moveTo>
                      <a:pt x="144" y="20"/>
                    </a:moveTo>
                    <a:lnTo>
                      <a:pt x="144" y="20"/>
                    </a:lnTo>
                    <a:lnTo>
                      <a:pt x="140" y="28"/>
                    </a:lnTo>
                    <a:lnTo>
                      <a:pt x="144" y="20"/>
                    </a:lnTo>
                    <a:close/>
                    <a:moveTo>
                      <a:pt x="144" y="20"/>
                    </a:moveTo>
                    <a:lnTo>
                      <a:pt x="163" y="30"/>
                    </a:lnTo>
                    <a:lnTo>
                      <a:pt x="155" y="47"/>
                    </a:lnTo>
                    <a:lnTo>
                      <a:pt x="135" y="37"/>
                    </a:lnTo>
                    <a:lnTo>
                      <a:pt x="144" y="20"/>
                    </a:lnTo>
                    <a:close/>
                    <a:moveTo>
                      <a:pt x="163" y="30"/>
                    </a:moveTo>
                    <a:lnTo>
                      <a:pt x="164" y="30"/>
                    </a:lnTo>
                    <a:lnTo>
                      <a:pt x="164" y="31"/>
                    </a:lnTo>
                    <a:lnTo>
                      <a:pt x="160" y="38"/>
                    </a:lnTo>
                    <a:lnTo>
                      <a:pt x="163" y="30"/>
                    </a:lnTo>
                    <a:close/>
                    <a:moveTo>
                      <a:pt x="164" y="31"/>
                    </a:moveTo>
                    <a:lnTo>
                      <a:pt x="184" y="43"/>
                    </a:lnTo>
                    <a:lnTo>
                      <a:pt x="173" y="59"/>
                    </a:lnTo>
                    <a:lnTo>
                      <a:pt x="154" y="46"/>
                    </a:lnTo>
                    <a:lnTo>
                      <a:pt x="164" y="31"/>
                    </a:lnTo>
                    <a:close/>
                    <a:moveTo>
                      <a:pt x="173" y="59"/>
                    </a:moveTo>
                    <a:lnTo>
                      <a:pt x="173" y="59"/>
                    </a:lnTo>
                    <a:lnTo>
                      <a:pt x="178" y="51"/>
                    </a:lnTo>
                    <a:lnTo>
                      <a:pt x="173" y="59"/>
                    </a:lnTo>
                    <a:close/>
                    <a:moveTo>
                      <a:pt x="183" y="43"/>
                    </a:moveTo>
                    <a:lnTo>
                      <a:pt x="199" y="53"/>
                    </a:lnTo>
                    <a:lnTo>
                      <a:pt x="189" y="68"/>
                    </a:lnTo>
                    <a:lnTo>
                      <a:pt x="173" y="59"/>
                    </a:lnTo>
                    <a:lnTo>
                      <a:pt x="183" y="43"/>
                    </a:lnTo>
                    <a:close/>
                    <a:moveTo>
                      <a:pt x="199" y="53"/>
                    </a:moveTo>
                    <a:lnTo>
                      <a:pt x="215" y="62"/>
                    </a:lnTo>
                    <a:lnTo>
                      <a:pt x="205" y="78"/>
                    </a:lnTo>
                    <a:lnTo>
                      <a:pt x="189" y="68"/>
                    </a:lnTo>
                    <a:lnTo>
                      <a:pt x="199" y="53"/>
                    </a:lnTo>
                    <a:close/>
                    <a:moveTo>
                      <a:pt x="215" y="62"/>
                    </a:moveTo>
                    <a:lnTo>
                      <a:pt x="216" y="63"/>
                    </a:lnTo>
                    <a:lnTo>
                      <a:pt x="210" y="70"/>
                    </a:lnTo>
                    <a:lnTo>
                      <a:pt x="215" y="62"/>
                    </a:lnTo>
                    <a:close/>
                    <a:moveTo>
                      <a:pt x="216" y="63"/>
                    </a:moveTo>
                    <a:lnTo>
                      <a:pt x="232" y="75"/>
                    </a:lnTo>
                    <a:lnTo>
                      <a:pt x="220" y="90"/>
                    </a:lnTo>
                    <a:lnTo>
                      <a:pt x="204" y="77"/>
                    </a:lnTo>
                    <a:lnTo>
                      <a:pt x="216" y="63"/>
                    </a:lnTo>
                    <a:close/>
                    <a:moveTo>
                      <a:pt x="232" y="75"/>
                    </a:moveTo>
                    <a:lnTo>
                      <a:pt x="234" y="77"/>
                    </a:lnTo>
                    <a:lnTo>
                      <a:pt x="235" y="78"/>
                    </a:lnTo>
                    <a:lnTo>
                      <a:pt x="226" y="82"/>
                    </a:lnTo>
                    <a:lnTo>
                      <a:pt x="232" y="75"/>
                    </a:lnTo>
                    <a:close/>
                    <a:moveTo>
                      <a:pt x="235" y="78"/>
                    </a:moveTo>
                    <a:lnTo>
                      <a:pt x="241" y="91"/>
                    </a:lnTo>
                    <a:lnTo>
                      <a:pt x="224" y="100"/>
                    </a:lnTo>
                    <a:lnTo>
                      <a:pt x="217" y="87"/>
                    </a:lnTo>
                    <a:lnTo>
                      <a:pt x="235" y="78"/>
                    </a:lnTo>
                    <a:close/>
                    <a:moveTo>
                      <a:pt x="241" y="91"/>
                    </a:moveTo>
                    <a:lnTo>
                      <a:pt x="242" y="94"/>
                    </a:lnTo>
                    <a:lnTo>
                      <a:pt x="242" y="96"/>
                    </a:lnTo>
                    <a:lnTo>
                      <a:pt x="232" y="96"/>
                    </a:lnTo>
                    <a:lnTo>
                      <a:pt x="241" y="91"/>
                    </a:lnTo>
                    <a:close/>
                    <a:moveTo>
                      <a:pt x="242" y="96"/>
                    </a:moveTo>
                    <a:lnTo>
                      <a:pt x="242" y="111"/>
                    </a:lnTo>
                    <a:lnTo>
                      <a:pt x="223" y="111"/>
                    </a:lnTo>
                    <a:lnTo>
                      <a:pt x="223" y="96"/>
                    </a:lnTo>
                    <a:lnTo>
                      <a:pt x="242" y="96"/>
                    </a:lnTo>
                    <a:close/>
                    <a:moveTo>
                      <a:pt x="242" y="111"/>
                    </a:moveTo>
                    <a:lnTo>
                      <a:pt x="242" y="114"/>
                    </a:lnTo>
                    <a:lnTo>
                      <a:pt x="240" y="117"/>
                    </a:lnTo>
                    <a:lnTo>
                      <a:pt x="232" y="111"/>
                    </a:lnTo>
                    <a:lnTo>
                      <a:pt x="242" y="111"/>
                    </a:lnTo>
                    <a:close/>
                    <a:moveTo>
                      <a:pt x="240" y="117"/>
                    </a:moveTo>
                    <a:lnTo>
                      <a:pt x="230" y="130"/>
                    </a:lnTo>
                    <a:lnTo>
                      <a:pt x="215" y="119"/>
                    </a:lnTo>
                    <a:lnTo>
                      <a:pt x="225" y="106"/>
                    </a:lnTo>
                    <a:lnTo>
                      <a:pt x="240" y="117"/>
                    </a:lnTo>
                    <a:close/>
                    <a:moveTo>
                      <a:pt x="230" y="130"/>
                    </a:moveTo>
                    <a:lnTo>
                      <a:pt x="230" y="131"/>
                    </a:lnTo>
                    <a:lnTo>
                      <a:pt x="229" y="131"/>
                    </a:lnTo>
                    <a:lnTo>
                      <a:pt x="223" y="124"/>
                    </a:lnTo>
                    <a:lnTo>
                      <a:pt x="230" y="130"/>
                    </a:lnTo>
                    <a:close/>
                    <a:moveTo>
                      <a:pt x="229" y="131"/>
                    </a:moveTo>
                    <a:lnTo>
                      <a:pt x="217" y="143"/>
                    </a:lnTo>
                    <a:lnTo>
                      <a:pt x="204" y="130"/>
                    </a:lnTo>
                    <a:lnTo>
                      <a:pt x="216" y="118"/>
                    </a:lnTo>
                    <a:lnTo>
                      <a:pt x="229" y="131"/>
                    </a:lnTo>
                    <a:close/>
                    <a:moveTo>
                      <a:pt x="217" y="143"/>
                    </a:moveTo>
                    <a:lnTo>
                      <a:pt x="216" y="144"/>
                    </a:lnTo>
                    <a:lnTo>
                      <a:pt x="215" y="144"/>
                    </a:lnTo>
                    <a:lnTo>
                      <a:pt x="210" y="137"/>
                    </a:lnTo>
                    <a:lnTo>
                      <a:pt x="217" y="143"/>
                    </a:lnTo>
                    <a:close/>
                    <a:moveTo>
                      <a:pt x="215" y="144"/>
                    </a:moveTo>
                    <a:lnTo>
                      <a:pt x="196" y="157"/>
                    </a:lnTo>
                    <a:lnTo>
                      <a:pt x="186" y="142"/>
                    </a:lnTo>
                    <a:lnTo>
                      <a:pt x="205" y="129"/>
                    </a:lnTo>
                    <a:lnTo>
                      <a:pt x="215" y="144"/>
                    </a:lnTo>
                    <a:close/>
                    <a:moveTo>
                      <a:pt x="196" y="157"/>
                    </a:moveTo>
                    <a:lnTo>
                      <a:pt x="196" y="157"/>
                    </a:lnTo>
                    <a:lnTo>
                      <a:pt x="195" y="157"/>
                    </a:lnTo>
                    <a:lnTo>
                      <a:pt x="191" y="150"/>
                    </a:lnTo>
                    <a:lnTo>
                      <a:pt x="196" y="157"/>
                    </a:lnTo>
                    <a:close/>
                    <a:moveTo>
                      <a:pt x="195" y="157"/>
                    </a:moveTo>
                    <a:lnTo>
                      <a:pt x="176" y="167"/>
                    </a:lnTo>
                    <a:lnTo>
                      <a:pt x="167" y="151"/>
                    </a:lnTo>
                    <a:lnTo>
                      <a:pt x="187" y="141"/>
                    </a:lnTo>
                    <a:lnTo>
                      <a:pt x="195" y="157"/>
                    </a:lnTo>
                    <a:close/>
                    <a:moveTo>
                      <a:pt x="176" y="167"/>
                    </a:moveTo>
                    <a:lnTo>
                      <a:pt x="175" y="168"/>
                    </a:lnTo>
                    <a:lnTo>
                      <a:pt x="174" y="168"/>
                    </a:lnTo>
                    <a:lnTo>
                      <a:pt x="172" y="159"/>
                    </a:lnTo>
                    <a:lnTo>
                      <a:pt x="176" y="167"/>
                    </a:lnTo>
                    <a:close/>
                    <a:moveTo>
                      <a:pt x="174" y="168"/>
                    </a:moveTo>
                    <a:lnTo>
                      <a:pt x="149" y="175"/>
                    </a:lnTo>
                    <a:lnTo>
                      <a:pt x="144" y="156"/>
                    </a:lnTo>
                    <a:lnTo>
                      <a:pt x="170" y="150"/>
                    </a:lnTo>
                    <a:lnTo>
                      <a:pt x="174" y="168"/>
                    </a:lnTo>
                    <a:close/>
                    <a:moveTo>
                      <a:pt x="149" y="175"/>
                    </a:moveTo>
                    <a:lnTo>
                      <a:pt x="148" y="175"/>
                    </a:lnTo>
                    <a:lnTo>
                      <a:pt x="146" y="175"/>
                    </a:lnTo>
                    <a:lnTo>
                      <a:pt x="146" y="165"/>
                    </a:lnTo>
                    <a:lnTo>
                      <a:pt x="149" y="175"/>
                    </a:lnTo>
                    <a:close/>
                    <a:moveTo>
                      <a:pt x="146" y="175"/>
                    </a:moveTo>
                    <a:lnTo>
                      <a:pt x="124" y="175"/>
                    </a:lnTo>
                    <a:lnTo>
                      <a:pt x="124" y="156"/>
                    </a:lnTo>
                    <a:lnTo>
                      <a:pt x="146" y="156"/>
                    </a:lnTo>
                    <a:lnTo>
                      <a:pt x="146" y="175"/>
                    </a:lnTo>
                    <a:close/>
                    <a:moveTo>
                      <a:pt x="124" y="175"/>
                    </a:moveTo>
                    <a:lnTo>
                      <a:pt x="102" y="175"/>
                    </a:lnTo>
                    <a:lnTo>
                      <a:pt x="102" y="156"/>
                    </a:lnTo>
                    <a:lnTo>
                      <a:pt x="124" y="156"/>
                    </a:lnTo>
                    <a:lnTo>
                      <a:pt x="124" y="175"/>
                    </a:lnTo>
                    <a:close/>
                    <a:moveTo>
                      <a:pt x="102" y="175"/>
                    </a:moveTo>
                    <a:lnTo>
                      <a:pt x="100" y="175"/>
                    </a:lnTo>
                    <a:lnTo>
                      <a:pt x="98" y="174"/>
                    </a:lnTo>
                    <a:lnTo>
                      <a:pt x="102" y="165"/>
                    </a:lnTo>
                    <a:lnTo>
                      <a:pt x="102" y="175"/>
                    </a:lnTo>
                    <a:close/>
                    <a:moveTo>
                      <a:pt x="98" y="174"/>
                    </a:moveTo>
                    <a:lnTo>
                      <a:pt x="85" y="167"/>
                    </a:lnTo>
                    <a:lnTo>
                      <a:pt x="94" y="151"/>
                    </a:lnTo>
                    <a:lnTo>
                      <a:pt x="107" y="156"/>
                    </a:lnTo>
                    <a:lnTo>
                      <a:pt x="98" y="174"/>
                    </a:lnTo>
                    <a:close/>
                    <a:moveTo>
                      <a:pt x="85" y="167"/>
                    </a:moveTo>
                    <a:lnTo>
                      <a:pt x="85" y="167"/>
                    </a:lnTo>
                    <a:lnTo>
                      <a:pt x="89" y="159"/>
                    </a:lnTo>
                    <a:lnTo>
                      <a:pt x="85" y="167"/>
                    </a:lnTo>
                    <a:close/>
                    <a:moveTo>
                      <a:pt x="85" y="167"/>
                    </a:moveTo>
                    <a:lnTo>
                      <a:pt x="68" y="157"/>
                    </a:lnTo>
                    <a:lnTo>
                      <a:pt x="78" y="141"/>
                    </a:lnTo>
                    <a:lnTo>
                      <a:pt x="95" y="151"/>
                    </a:lnTo>
                    <a:lnTo>
                      <a:pt x="85" y="167"/>
                    </a:lnTo>
                    <a:close/>
                    <a:moveTo>
                      <a:pt x="68" y="157"/>
                    </a:moveTo>
                    <a:lnTo>
                      <a:pt x="53" y="149"/>
                    </a:lnTo>
                    <a:lnTo>
                      <a:pt x="63" y="132"/>
                    </a:lnTo>
                    <a:lnTo>
                      <a:pt x="78" y="141"/>
                    </a:lnTo>
                    <a:lnTo>
                      <a:pt x="68" y="157"/>
                    </a:lnTo>
                    <a:close/>
                    <a:moveTo>
                      <a:pt x="53" y="149"/>
                    </a:moveTo>
                    <a:lnTo>
                      <a:pt x="52" y="148"/>
                    </a:lnTo>
                    <a:lnTo>
                      <a:pt x="57" y="140"/>
                    </a:lnTo>
                    <a:lnTo>
                      <a:pt x="53" y="149"/>
                    </a:lnTo>
                    <a:close/>
                    <a:moveTo>
                      <a:pt x="52" y="148"/>
                    </a:moveTo>
                    <a:lnTo>
                      <a:pt x="36" y="134"/>
                    </a:lnTo>
                    <a:lnTo>
                      <a:pt x="47" y="120"/>
                    </a:lnTo>
                    <a:lnTo>
                      <a:pt x="64" y="132"/>
                    </a:lnTo>
                    <a:lnTo>
                      <a:pt x="52" y="148"/>
                    </a:lnTo>
                    <a:close/>
                    <a:moveTo>
                      <a:pt x="36" y="134"/>
                    </a:moveTo>
                    <a:lnTo>
                      <a:pt x="35" y="134"/>
                    </a:lnTo>
                    <a:lnTo>
                      <a:pt x="34" y="133"/>
                    </a:lnTo>
                    <a:lnTo>
                      <a:pt x="42" y="128"/>
                    </a:lnTo>
                    <a:lnTo>
                      <a:pt x="36" y="134"/>
                    </a:lnTo>
                    <a:close/>
                    <a:moveTo>
                      <a:pt x="34" y="133"/>
                    </a:moveTo>
                    <a:lnTo>
                      <a:pt x="22" y="118"/>
                    </a:lnTo>
                    <a:lnTo>
                      <a:pt x="36" y="106"/>
                    </a:lnTo>
                    <a:lnTo>
                      <a:pt x="49" y="121"/>
                    </a:lnTo>
                    <a:lnTo>
                      <a:pt x="34" y="133"/>
                    </a:lnTo>
                    <a:close/>
                    <a:moveTo>
                      <a:pt x="22" y="118"/>
                    </a:moveTo>
                    <a:lnTo>
                      <a:pt x="9" y="101"/>
                    </a:lnTo>
                    <a:lnTo>
                      <a:pt x="24" y="89"/>
                    </a:lnTo>
                    <a:lnTo>
                      <a:pt x="36" y="106"/>
                    </a:lnTo>
                    <a:lnTo>
                      <a:pt x="22" y="118"/>
                    </a:lnTo>
                    <a:close/>
                    <a:moveTo>
                      <a:pt x="9" y="101"/>
                    </a:moveTo>
                    <a:lnTo>
                      <a:pt x="8" y="100"/>
                    </a:lnTo>
                    <a:lnTo>
                      <a:pt x="8" y="99"/>
                    </a:lnTo>
                    <a:lnTo>
                      <a:pt x="16" y="96"/>
                    </a:lnTo>
                    <a:lnTo>
                      <a:pt x="9" y="101"/>
                    </a:lnTo>
                    <a:close/>
                    <a:moveTo>
                      <a:pt x="8" y="99"/>
                    </a:moveTo>
                    <a:lnTo>
                      <a:pt x="1" y="84"/>
                    </a:lnTo>
                    <a:lnTo>
                      <a:pt x="19" y="76"/>
                    </a:lnTo>
                    <a:lnTo>
                      <a:pt x="25" y="92"/>
                    </a:lnTo>
                    <a:lnTo>
                      <a:pt x="8" y="99"/>
                    </a:lnTo>
                    <a:close/>
                    <a:moveTo>
                      <a:pt x="1" y="84"/>
                    </a:moveTo>
                    <a:lnTo>
                      <a:pt x="0" y="81"/>
                    </a:lnTo>
                    <a:lnTo>
                      <a:pt x="0" y="79"/>
                    </a:lnTo>
                    <a:lnTo>
                      <a:pt x="10" y="79"/>
                    </a:lnTo>
                    <a:lnTo>
                      <a:pt x="1" y="84"/>
                    </a:lnTo>
                    <a:close/>
                    <a:moveTo>
                      <a:pt x="0" y="79"/>
                    </a:moveTo>
                    <a:lnTo>
                      <a:pt x="0" y="60"/>
                    </a:lnTo>
                    <a:lnTo>
                      <a:pt x="20" y="60"/>
                    </a:lnTo>
                    <a:lnTo>
                      <a:pt x="20" y="79"/>
                    </a:lnTo>
                    <a:lnTo>
                      <a:pt x="0" y="79"/>
                    </a:lnTo>
                    <a:close/>
                    <a:moveTo>
                      <a:pt x="0" y="60"/>
                    </a:moveTo>
                    <a:lnTo>
                      <a:pt x="0" y="59"/>
                    </a:lnTo>
                    <a:lnTo>
                      <a:pt x="1" y="57"/>
                    </a:lnTo>
                    <a:lnTo>
                      <a:pt x="10" y="60"/>
                    </a:lnTo>
                    <a:lnTo>
                      <a:pt x="0" y="60"/>
                    </a:lnTo>
                    <a:close/>
                    <a:moveTo>
                      <a:pt x="1" y="57"/>
                    </a:moveTo>
                    <a:lnTo>
                      <a:pt x="8" y="38"/>
                    </a:lnTo>
                    <a:lnTo>
                      <a:pt x="25" y="44"/>
                    </a:lnTo>
                    <a:lnTo>
                      <a:pt x="19" y="64"/>
                    </a:lnTo>
                    <a:lnTo>
                      <a:pt x="1" y="57"/>
                    </a:lnTo>
                    <a:close/>
                    <a:moveTo>
                      <a:pt x="8" y="38"/>
                    </a:moveTo>
                    <a:lnTo>
                      <a:pt x="8" y="37"/>
                    </a:lnTo>
                    <a:lnTo>
                      <a:pt x="9" y="35"/>
                    </a:lnTo>
                    <a:lnTo>
                      <a:pt x="16" y="42"/>
                    </a:lnTo>
                    <a:lnTo>
                      <a:pt x="8" y="38"/>
                    </a:lnTo>
                    <a:close/>
                    <a:moveTo>
                      <a:pt x="9" y="35"/>
                    </a:moveTo>
                    <a:lnTo>
                      <a:pt x="22" y="20"/>
                    </a:lnTo>
                    <a:lnTo>
                      <a:pt x="36" y="32"/>
                    </a:lnTo>
                    <a:lnTo>
                      <a:pt x="24" y="47"/>
                    </a:lnTo>
                    <a:lnTo>
                      <a:pt x="9" y="3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58" name="Freeform 1550">
                <a:extLst>
                  <a:ext uri="{FF2B5EF4-FFF2-40B4-BE49-F238E27FC236}">
                    <a16:creationId xmlns:a16="http://schemas.microsoft.com/office/drawing/2014/main" id="{C253B929-89A7-485E-8AB5-7FCCB687BEF9}"/>
                  </a:ext>
                </a:extLst>
              </p:cNvPr>
              <p:cNvSpPr>
                <a:spLocks/>
              </p:cNvSpPr>
              <p:nvPr/>
            </p:nvSpPr>
            <p:spPr bwMode="auto">
              <a:xfrm>
                <a:off x="2296" y="2087"/>
                <a:ext cx="51" cy="43"/>
              </a:xfrm>
              <a:custGeom>
                <a:avLst/>
                <a:gdLst>
                  <a:gd name="T0" fmla="*/ 8 w 204"/>
                  <a:gd name="T1" fmla="*/ 10 h 172"/>
                  <a:gd name="T2" fmla="*/ 12 w 204"/>
                  <a:gd name="T3" fmla="*/ 7 h 172"/>
                  <a:gd name="T4" fmla="*/ 15 w 204"/>
                  <a:gd name="T5" fmla="*/ 4 h 172"/>
                  <a:gd name="T6" fmla="*/ 19 w 204"/>
                  <a:gd name="T7" fmla="*/ 3 h 172"/>
                  <a:gd name="T8" fmla="*/ 22 w 204"/>
                  <a:gd name="T9" fmla="*/ 1 h 172"/>
                  <a:gd name="T10" fmla="*/ 25 w 204"/>
                  <a:gd name="T11" fmla="*/ 0 h 172"/>
                  <a:gd name="T12" fmla="*/ 29 w 204"/>
                  <a:gd name="T13" fmla="*/ 0 h 172"/>
                  <a:gd name="T14" fmla="*/ 32 w 204"/>
                  <a:gd name="T15" fmla="*/ 1 h 172"/>
                  <a:gd name="T16" fmla="*/ 35 w 204"/>
                  <a:gd name="T17" fmla="*/ 3 h 172"/>
                  <a:gd name="T18" fmla="*/ 39 w 204"/>
                  <a:gd name="T19" fmla="*/ 6 h 172"/>
                  <a:gd name="T20" fmla="*/ 42 w 204"/>
                  <a:gd name="T21" fmla="*/ 11 h 172"/>
                  <a:gd name="T22" fmla="*/ 45 w 204"/>
                  <a:gd name="T23" fmla="*/ 17 h 172"/>
                  <a:gd name="T24" fmla="*/ 47 w 204"/>
                  <a:gd name="T25" fmla="*/ 22 h 172"/>
                  <a:gd name="T26" fmla="*/ 50 w 204"/>
                  <a:gd name="T27" fmla="*/ 27 h 172"/>
                  <a:gd name="T28" fmla="*/ 51 w 204"/>
                  <a:gd name="T29" fmla="*/ 30 h 172"/>
                  <a:gd name="T30" fmla="*/ 51 w 204"/>
                  <a:gd name="T31" fmla="*/ 34 h 172"/>
                  <a:gd name="T32" fmla="*/ 51 w 204"/>
                  <a:gd name="T33" fmla="*/ 38 h 172"/>
                  <a:gd name="T34" fmla="*/ 50 w 204"/>
                  <a:gd name="T35" fmla="*/ 40 h 172"/>
                  <a:gd name="T36" fmla="*/ 48 w 204"/>
                  <a:gd name="T37" fmla="*/ 41 h 172"/>
                  <a:gd name="T38" fmla="*/ 45 w 204"/>
                  <a:gd name="T39" fmla="*/ 43 h 172"/>
                  <a:gd name="T40" fmla="*/ 40 w 204"/>
                  <a:gd name="T41" fmla="*/ 43 h 172"/>
                  <a:gd name="T42" fmla="*/ 31 w 204"/>
                  <a:gd name="T43" fmla="*/ 43 h 172"/>
                  <a:gd name="T44" fmla="*/ 23 w 204"/>
                  <a:gd name="T45" fmla="*/ 41 h 172"/>
                  <a:gd name="T46" fmla="*/ 15 w 204"/>
                  <a:gd name="T47" fmla="*/ 39 h 172"/>
                  <a:gd name="T48" fmla="*/ 10 w 204"/>
                  <a:gd name="T49" fmla="*/ 36 h 172"/>
                  <a:gd name="T50" fmla="*/ 5 w 204"/>
                  <a:gd name="T51" fmla="*/ 33 h 172"/>
                  <a:gd name="T52" fmla="*/ 2 w 204"/>
                  <a:gd name="T53" fmla="*/ 28 h 172"/>
                  <a:gd name="T54" fmla="*/ 0 w 204"/>
                  <a:gd name="T55" fmla="*/ 24 h 172"/>
                  <a:gd name="T56" fmla="*/ 1 w 204"/>
                  <a:gd name="T57" fmla="*/ 19 h 172"/>
                  <a:gd name="T58" fmla="*/ 4 w 204"/>
                  <a:gd name="T59" fmla="*/ 14 h 172"/>
                  <a:gd name="T60" fmla="*/ 8 w 204"/>
                  <a:gd name="T61" fmla="*/ 10 h 17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04"/>
                  <a:gd name="T94" fmla="*/ 0 h 172"/>
                  <a:gd name="T95" fmla="*/ 204 w 204"/>
                  <a:gd name="T96" fmla="*/ 172 h 17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04" h="172">
                    <a:moveTo>
                      <a:pt x="32" y="38"/>
                    </a:moveTo>
                    <a:lnTo>
                      <a:pt x="46" y="28"/>
                    </a:lnTo>
                    <a:lnTo>
                      <a:pt x="61" y="16"/>
                    </a:lnTo>
                    <a:lnTo>
                      <a:pt x="74" y="10"/>
                    </a:lnTo>
                    <a:lnTo>
                      <a:pt x="86" y="3"/>
                    </a:lnTo>
                    <a:lnTo>
                      <a:pt x="100" y="0"/>
                    </a:lnTo>
                    <a:lnTo>
                      <a:pt x="115" y="0"/>
                    </a:lnTo>
                    <a:lnTo>
                      <a:pt x="128" y="3"/>
                    </a:lnTo>
                    <a:lnTo>
                      <a:pt x="141" y="13"/>
                    </a:lnTo>
                    <a:lnTo>
                      <a:pt x="154" y="25"/>
                    </a:lnTo>
                    <a:lnTo>
                      <a:pt x="166" y="45"/>
                    </a:lnTo>
                    <a:lnTo>
                      <a:pt x="179" y="67"/>
                    </a:lnTo>
                    <a:lnTo>
                      <a:pt x="188" y="86"/>
                    </a:lnTo>
                    <a:lnTo>
                      <a:pt x="198" y="106"/>
                    </a:lnTo>
                    <a:lnTo>
                      <a:pt x="204" y="121"/>
                    </a:lnTo>
                    <a:lnTo>
                      <a:pt x="204" y="136"/>
                    </a:lnTo>
                    <a:lnTo>
                      <a:pt x="204" y="150"/>
                    </a:lnTo>
                    <a:lnTo>
                      <a:pt x="201" y="160"/>
                    </a:lnTo>
                    <a:lnTo>
                      <a:pt x="191" y="165"/>
                    </a:lnTo>
                    <a:lnTo>
                      <a:pt x="179" y="172"/>
                    </a:lnTo>
                    <a:lnTo>
                      <a:pt x="159" y="172"/>
                    </a:lnTo>
                    <a:lnTo>
                      <a:pt x="125" y="172"/>
                    </a:lnTo>
                    <a:lnTo>
                      <a:pt x="90" y="165"/>
                    </a:lnTo>
                    <a:lnTo>
                      <a:pt x="61" y="156"/>
                    </a:lnTo>
                    <a:lnTo>
                      <a:pt x="39" y="143"/>
                    </a:lnTo>
                    <a:lnTo>
                      <a:pt x="20" y="131"/>
                    </a:lnTo>
                    <a:lnTo>
                      <a:pt x="7" y="111"/>
                    </a:lnTo>
                    <a:lnTo>
                      <a:pt x="0" y="96"/>
                    </a:lnTo>
                    <a:lnTo>
                      <a:pt x="4" y="77"/>
                    </a:lnTo>
                    <a:lnTo>
                      <a:pt x="14" y="57"/>
                    </a:lnTo>
                    <a:lnTo>
                      <a:pt x="32" y="38"/>
                    </a:lnTo>
                    <a:close/>
                  </a:path>
                </a:pathLst>
              </a:custGeom>
              <a:solidFill>
                <a:srgbClr val="E878D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59" name="Freeform 1551">
                <a:extLst>
                  <a:ext uri="{FF2B5EF4-FFF2-40B4-BE49-F238E27FC236}">
                    <a16:creationId xmlns:a16="http://schemas.microsoft.com/office/drawing/2014/main" id="{6E1C6FD0-2D2C-4A5B-B90E-408D01423738}"/>
                  </a:ext>
                </a:extLst>
              </p:cNvPr>
              <p:cNvSpPr>
                <a:spLocks noEditPoints="1"/>
              </p:cNvSpPr>
              <p:nvPr/>
            </p:nvSpPr>
            <p:spPr bwMode="auto">
              <a:xfrm>
                <a:off x="2293" y="2085"/>
                <a:ext cx="56" cy="47"/>
              </a:xfrm>
              <a:custGeom>
                <a:avLst/>
                <a:gdLst>
                  <a:gd name="T0" fmla="*/ 9 w 222"/>
                  <a:gd name="T1" fmla="*/ 10 h 191"/>
                  <a:gd name="T2" fmla="*/ 15 w 222"/>
                  <a:gd name="T3" fmla="*/ 11 h 191"/>
                  <a:gd name="T4" fmla="*/ 12 w 222"/>
                  <a:gd name="T5" fmla="*/ 8 h 191"/>
                  <a:gd name="T6" fmla="*/ 16 w 222"/>
                  <a:gd name="T7" fmla="*/ 4 h 191"/>
                  <a:gd name="T8" fmla="*/ 17 w 222"/>
                  <a:gd name="T9" fmla="*/ 4 h 191"/>
                  <a:gd name="T10" fmla="*/ 20 w 222"/>
                  <a:gd name="T11" fmla="*/ 2 h 191"/>
                  <a:gd name="T12" fmla="*/ 23 w 222"/>
                  <a:gd name="T13" fmla="*/ 1 h 191"/>
                  <a:gd name="T14" fmla="*/ 23 w 222"/>
                  <a:gd name="T15" fmla="*/ 1 h 191"/>
                  <a:gd name="T16" fmla="*/ 26 w 222"/>
                  <a:gd name="T17" fmla="*/ 0 h 191"/>
                  <a:gd name="T18" fmla="*/ 27 w 222"/>
                  <a:gd name="T19" fmla="*/ 0 h 191"/>
                  <a:gd name="T20" fmla="*/ 31 w 222"/>
                  <a:gd name="T21" fmla="*/ 0 h 191"/>
                  <a:gd name="T22" fmla="*/ 32 w 222"/>
                  <a:gd name="T23" fmla="*/ 0 h 191"/>
                  <a:gd name="T24" fmla="*/ 35 w 222"/>
                  <a:gd name="T25" fmla="*/ 1 h 191"/>
                  <a:gd name="T26" fmla="*/ 36 w 222"/>
                  <a:gd name="T27" fmla="*/ 1 h 191"/>
                  <a:gd name="T28" fmla="*/ 39 w 222"/>
                  <a:gd name="T29" fmla="*/ 3 h 191"/>
                  <a:gd name="T30" fmla="*/ 39 w 222"/>
                  <a:gd name="T31" fmla="*/ 4 h 191"/>
                  <a:gd name="T32" fmla="*/ 43 w 222"/>
                  <a:gd name="T33" fmla="*/ 7 h 191"/>
                  <a:gd name="T34" fmla="*/ 43 w 222"/>
                  <a:gd name="T35" fmla="*/ 7 h 191"/>
                  <a:gd name="T36" fmla="*/ 46 w 222"/>
                  <a:gd name="T37" fmla="*/ 12 h 191"/>
                  <a:gd name="T38" fmla="*/ 46 w 222"/>
                  <a:gd name="T39" fmla="*/ 12 h 191"/>
                  <a:gd name="T40" fmla="*/ 49 w 222"/>
                  <a:gd name="T41" fmla="*/ 18 h 191"/>
                  <a:gd name="T42" fmla="*/ 49 w 222"/>
                  <a:gd name="T43" fmla="*/ 18 h 191"/>
                  <a:gd name="T44" fmla="*/ 52 w 222"/>
                  <a:gd name="T45" fmla="*/ 22 h 191"/>
                  <a:gd name="T46" fmla="*/ 54 w 222"/>
                  <a:gd name="T47" fmla="*/ 27 h 191"/>
                  <a:gd name="T48" fmla="*/ 54 w 222"/>
                  <a:gd name="T49" fmla="*/ 27 h 191"/>
                  <a:gd name="T50" fmla="*/ 56 w 222"/>
                  <a:gd name="T51" fmla="*/ 31 h 191"/>
                  <a:gd name="T52" fmla="*/ 56 w 222"/>
                  <a:gd name="T53" fmla="*/ 32 h 191"/>
                  <a:gd name="T54" fmla="*/ 56 w 222"/>
                  <a:gd name="T55" fmla="*/ 36 h 191"/>
                  <a:gd name="T56" fmla="*/ 56 w 222"/>
                  <a:gd name="T57" fmla="*/ 39 h 191"/>
                  <a:gd name="T58" fmla="*/ 56 w 222"/>
                  <a:gd name="T59" fmla="*/ 40 h 191"/>
                  <a:gd name="T60" fmla="*/ 55 w 222"/>
                  <a:gd name="T61" fmla="*/ 42 h 191"/>
                  <a:gd name="T62" fmla="*/ 54 w 222"/>
                  <a:gd name="T63" fmla="*/ 43 h 191"/>
                  <a:gd name="T64" fmla="*/ 52 w 222"/>
                  <a:gd name="T65" fmla="*/ 45 h 191"/>
                  <a:gd name="T66" fmla="*/ 52 w 222"/>
                  <a:gd name="T67" fmla="*/ 45 h 191"/>
                  <a:gd name="T68" fmla="*/ 48 w 222"/>
                  <a:gd name="T69" fmla="*/ 47 h 191"/>
                  <a:gd name="T70" fmla="*/ 47 w 222"/>
                  <a:gd name="T71" fmla="*/ 47 h 191"/>
                  <a:gd name="T72" fmla="*/ 42 w 222"/>
                  <a:gd name="T73" fmla="*/ 47 h 191"/>
                  <a:gd name="T74" fmla="*/ 34 w 222"/>
                  <a:gd name="T75" fmla="*/ 47 h 191"/>
                  <a:gd name="T76" fmla="*/ 33 w 222"/>
                  <a:gd name="T77" fmla="*/ 47 h 191"/>
                  <a:gd name="T78" fmla="*/ 24 w 222"/>
                  <a:gd name="T79" fmla="*/ 45 h 191"/>
                  <a:gd name="T80" fmla="*/ 24 w 222"/>
                  <a:gd name="T81" fmla="*/ 45 h 191"/>
                  <a:gd name="T82" fmla="*/ 17 w 222"/>
                  <a:gd name="T83" fmla="*/ 43 h 191"/>
                  <a:gd name="T84" fmla="*/ 17 w 222"/>
                  <a:gd name="T85" fmla="*/ 43 h 191"/>
                  <a:gd name="T86" fmla="*/ 11 w 222"/>
                  <a:gd name="T87" fmla="*/ 40 h 191"/>
                  <a:gd name="T88" fmla="*/ 11 w 222"/>
                  <a:gd name="T89" fmla="*/ 39 h 191"/>
                  <a:gd name="T90" fmla="*/ 6 w 222"/>
                  <a:gd name="T91" fmla="*/ 36 h 191"/>
                  <a:gd name="T92" fmla="*/ 5 w 222"/>
                  <a:gd name="T93" fmla="*/ 35 h 191"/>
                  <a:gd name="T94" fmla="*/ 2 w 222"/>
                  <a:gd name="T95" fmla="*/ 31 h 191"/>
                  <a:gd name="T96" fmla="*/ 2 w 222"/>
                  <a:gd name="T97" fmla="*/ 31 h 191"/>
                  <a:gd name="T98" fmla="*/ 0 w 222"/>
                  <a:gd name="T99" fmla="*/ 27 h 191"/>
                  <a:gd name="T100" fmla="*/ 0 w 222"/>
                  <a:gd name="T101" fmla="*/ 25 h 191"/>
                  <a:gd name="T102" fmla="*/ 1 w 222"/>
                  <a:gd name="T103" fmla="*/ 21 h 191"/>
                  <a:gd name="T104" fmla="*/ 1 w 222"/>
                  <a:gd name="T105" fmla="*/ 20 h 191"/>
                  <a:gd name="T106" fmla="*/ 4 w 222"/>
                  <a:gd name="T107" fmla="*/ 15 h 191"/>
                  <a:gd name="T108" fmla="*/ 4 w 222"/>
                  <a:gd name="T109" fmla="*/ 15 h 19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22"/>
                  <a:gd name="T166" fmla="*/ 0 h 191"/>
                  <a:gd name="T167" fmla="*/ 222 w 222"/>
                  <a:gd name="T168" fmla="*/ 191 h 19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22" h="191">
                    <a:moveTo>
                      <a:pt x="36" y="40"/>
                    </a:moveTo>
                    <a:lnTo>
                      <a:pt x="48" y="30"/>
                    </a:lnTo>
                    <a:lnTo>
                      <a:pt x="60" y="45"/>
                    </a:lnTo>
                    <a:lnTo>
                      <a:pt x="47" y="55"/>
                    </a:lnTo>
                    <a:lnTo>
                      <a:pt x="36" y="40"/>
                    </a:lnTo>
                    <a:close/>
                    <a:moveTo>
                      <a:pt x="60" y="45"/>
                    </a:moveTo>
                    <a:lnTo>
                      <a:pt x="61" y="44"/>
                    </a:lnTo>
                    <a:lnTo>
                      <a:pt x="60" y="45"/>
                    </a:lnTo>
                    <a:lnTo>
                      <a:pt x="55" y="37"/>
                    </a:lnTo>
                    <a:lnTo>
                      <a:pt x="60" y="45"/>
                    </a:lnTo>
                    <a:close/>
                    <a:moveTo>
                      <a:pt x="48" y="31"/>
                    </a:moveTo>
                    <a:lnTo>
                      <a:pt x="65" y="18"/>
                    </a:lnTo>
                    <a:lnTo>
                      <a:pt x="76" y="33"/>
                    </a:lnTo>
                    <a:lnTo>
                      <a:pt x="60" y="45"/>
                    </a:lnTo>
                    <a:lnTo>
                      <a:pt x="48" y="31"/>
                    </a:lnTo>
                    <a:close/>
                    <a:moveTo>
                      <a:pt x="65" y="18"/>
                    </a:moveTo>
                    <a:lnTo>
                      <a:pt x="65" y="18"/>
                    </a:lnTo>
                    <a:lnTo>
                      <a:pt x="66" y="16"/>
                    </a:lnTo>
                    <a:lnTo>
                      <a:pt x="70" y="25"/>
                    </a:lnTo>
                    <a:lnTo>
                      <a:pt x="65" y="18"/>
                    </a:lnTo>
                    <a:close/>
                    <a:moveTo>
                      <a:pt x="66" y="16"/>
                    </a:moveTo>
                    <a:lnTo>
                      <a:pt x="79" y="10"/>
                    </a:lnTo>
                    <a:lnTo>
                      <a:pt x="87" y="27"/>
                    </a:lnTo>
                    <a:lnTo>
                      <a:pt x="75" y="34"/>
                    </a:lnTo>
                    <a:lnTo>
                      <a:pt x="66" y="16"/>
                    </a:lnTo>
                    <a:close/>
                    <a:moveTo>
                      <a:pt x="79" y="10"/>
                    </a:moveTo>
                    <a:lnTo>
                      <a:pt x="91" y="4"/>
                    </a:lnTo>
                    <a:lnTo>
                      <a:pt x="100" y="21"/>
                    </a:lnTo>
                    <a:lnTo>
                      <a:pt x="87" y="27"/>
                    </a:lnTo>
                    <a:lnTo>
                      <a:pt x="79" y="10"/>
                    </a:lnTo>
                    <a:close/>
                    <a:moveTo>
                      <a:pt x="91" y="4"/>
                    </a:moveTo>
                    <a:lnTo>
                      <a:pt x="92" y="3"/>
                    </a:lnTo>
                    <a:lnTo>
                      <a:pt x="93" y="3"/>
                    </a:lnTo>
                    <a:lnTo>
                      <a:pt x="95" y="12"/>
                    </a:lnTo>
                    <a:lnTo>
                      <a:pt x="91" y="4"/>
                    </a:lnTo>
                    <a:close/>
                    <a:moveTo>
                      <a:pt x="93" y="3"/>
                    </a:moveTo>
                    <a:lnTo>
                      <a:pt x="105" y="0"/>
                    </a:lnTo>
                    <a:lnTo>
                      <a:pt x="111" y="19"/>
                    </a:lnTo>
                    <a:lnTo>
                      <a:pt x="98" y="22"/>
                    </a:lnTo>
                    <a:lnTo>
                      <a:pt x="93" y="3"/>
                    </a:lnTo>
                    <a:close/>
                    <a:moveTo>
                      <a:pt x="105" y="0"/>
                    </a:moveTo>
                    <a:lnTo>
                      <a:pt x="108" y="0"/>
                    </a:lnTo>
                    <a:lnTo>
                      <a:pt x="109" y="0"/>
                    </a:lnTo>
                    <a:lnTo>
                      <a:pt x="109" y="9"/>
                    </a:lnTo>
                    <a:lnTo>
                      <a:pt x="105" y="0"/>
                    </a:lnTo>
                    <a:close/>
                    <a:moveTo>
                      <a:pt x="109" y="0"/>
                    </a:moveTo>
                    <a:lnTo>
                      <a:pt x="124" y="0"/>
                    </a:lnTo>
                    <a:lnTo>
                      <a:pt x="124" y="19"/>
                    </a:lnTo>
                    <a:lnTo>
                      <a:pt x="109" y="19"/>
                    </a:lnTo>
                    <a:lnTo>
                      <a:pt x="109" y="0"/>
                    </a:lnTo>
                    <a:close/>
                    <a:moveTo>
                      <a:pt x="124" y="0"/>
                    </a:moveTo>
                    <a:lnTo>
                      <a:pt x="125" y="0"/>
                    </a:lnTo>
                    <a:lnTo>
                      <a:pt x="126" y="0"/>
                    </a:lnTo>
                    <a:lnTo>
                      <a:pt x="124" y="9"/>
                    </a:lnTo>
                    <a:lnTo>
                      <a:pt x="124" y="0"/>
                    </a:lnTo>
                    <a:close/>
                    <a:moveTo>
                      <a:pt x="126" y="0"/>
                    </a:moveTo>
                    <a:lnTo>
                      <a:pt x="140" y="3"/>
                    </a:lnTo>
                    <a:lnTo>
                      <a:pt x="134" y="22"/>
                    </a:lnTo>
                    <a:lnTo>
                      <a:pt x="122" y="19"/>
                    </a:lnTo>
                    <a:lnTo>
                      <a:pt x="126" y="0"/>
                    </a:lnTo>
                    <a:close/>
                    <a:moveTo>
                      <a:pt x="140" y="3"/>
                    </a:moveTo>
                    <a:lnTo>
                      <a:pt x="141" y="3"/>
                    </a:lnTo>
                    <a:lnTo>
                      <a:pt x="143" y="4"/>
                    </a:lnTo>
                    <a:lnTo>
                      <a:pt x="137" y="12"/>
                    </a:lnTo>
                    <a:lnTo>
                      <a:pt x="140" y="3"/>
                    </a:lnTo>
                    <a:close/>
                    <a:moveTo>
                      <a:pt x="143" y="4"/>
                    </a:moveTo>
                    <a:lnTo>
                      <a:pt x="155" y="14"/>
                    </a:lnTo>
                    <a:lnTo>
                      <a:pt x="144" y="30"/>
                    </a:lnTo>
                    <a:lnTo>
                      <a:pt x="131" y="20"/>
                    </a:lnTo>
                    <a:lnTo>
                      <a:pt x="143" y="4"/>
                    </a:lnTo>
                    <a:close/>
                    <a:moveTo>
                      <a:pt x="155" y="14"/>
                    </a:moveTo>
                    <a:lnTo>
                      <a:pt x="156" y="15"/>
                    </a:lnTo>
                    <a:lnTo>
                      <a:pt x="150" y="22"/>
                    </a:lnTo>
                    <a:lnTo>
                      <a:pt x="155" y="14"/>
                    </a:lnTo>
                    <a:close/>
                    <a:moveTo>
                      <a:pt x="156" y="15"/>
                    </a:moveTo>
                    <a:lnTo>
                      <a:pt x="169" y="27"/>
                    </a:lnTo>
                    <a:lnTo>
                      <a:pt x="155" y="42"/>
                    </a:lnTo>
                    <a:lnTo>
                      <a:pt x="143" y="29"/>
                    </a:lnTo>
                    <a:lnTo>
                      <a:pt x="156" y="15"/>
                    </a:lnTo>
                    <a:close/>
                    <a:moveTo>
                      <a:pt x="169" y="27"/>
                    </a:moveTo>
                    <a:lnTo>
                      <a:pt x="169" y="29"/>
                    </a:lnTo>
                    <a:lnTo>
                      <a:pt x="170" y="30"/>
                    </a:lnTo>
                    <a:lnTo>
                      <a:pt x="163" y="34"/>
                    </a:lnTo>
                    <a:lnTo>
                      <a:pt x="169" y="27"/>
                    </a:lnTo>
                    <a:close/>
                    <a:moveTo>
                      <a:pt x="170" y="30"/>
                    </a:moveTo>
                    <a:lnTo>
                      <a:pt x="183" y="48"/>
                    </a:lnTo>
                    <a:lnTo>
                      <a:pt x="167" y="59"/>
                    </a:lnTo>
                    <a:lnTo>
                      <a:pt x="154" y="40"/>
                    </a:lnTo>
                    <a:lnTo>
                      <a:pt x="170" y="30"/>
                    </a:lnTo>
                    <a:close/>
                    <a:moveTo>
                      <a:pt x="183" y="48"/>
                    </a:moveTo>
                    <a:lnTo>
                      <a:pt x="184" y="48"/>
                    </a:lnTo>
                    <a:lnTo>
                      <a:pt x="184" y="50"/>
                    </a:lnTo>
                    <a:lnTo>
                      <a:pt x="175" y="54"/>
                    </a:lnTo>
                    <a:lnTo>
                      <a:pt x="183" y="48"/>
                    </a:lnTo>
                    <a:close/>
                    <a:moveTo>
                      <a:pt x="184" y="50"/>
                    </a:moveTo>
                    <a:lnTo>
                      <a:pt x="196" y="72"/>
                    </a:lnTo>
                    <a:lnTo>
                      <a:pt x="179" y="80"/>
                    </a:lnTo>
                    <a:lnTo>
                      <a:pt x="167" y="58"/>
                    </a:lnTo>
                    <a:lnTo>
                      <a:pt x="184" y="50"/>
                    </a:lnTo>
                    <a:close/>
                    <a:moveTo>
                      <a:pt x="196" y="72"/>
                    </a:moveTo>
                    <a:lnTo>
                      <a:pt x="196" y="72"/>
                    </a:lnTo>
                    <a:lnTo>
                      <a:pt x="188" y="76"/>
                    </a:lnTo>
                    <a:lnTo>
                      <a:pt x="196" y="72"/>
                    </a:lnTo>
                    <a:close/>
                    <a:moveTo>
                      <a:pt x="196" y="72"/>
                    </a:moveTo>
                    <a:lnTo>
                      <a:pt x="206" y="90"/>
                    </a:lnTo>
                    <a:lnTo>
                      <a:pt x="189" y="99"/>
                    </a:lnTo>
                    <a:lnTo>
                      <a:pt x="179" y="80"/>
                    </a:lnTo>
                    <a:lnTo>
                      <a:pt x="196" y="72"/>
                    </a:lnTo>
                    <a:close/>
                    <a:moveTo>
                      <a:pt x="206" y="90"/>
                    </a:moveTo>
                    <a:lnTo>
                      <a:pt x="216" y="110"/>
                    </a:lnTo>
                    <a:lnTo>
                      <a:pt x="198" y="118"/>
                    </a:lnTo>
                    <a:lnTo>
                      <a:pt x="189" y="99"/>
                    </a:lnTo>
                    <a:lnTo>
                      <a:pt x="206" y="90"/>
                    </a:lnTo>
                    <a:close/>
                    <a:moveTo>
                      <a:pt x="216" y="110"/>
                    </a:moveTo>
                    <a:lnTo>
                      <a:pt x="216" y="110"/>
                    </a:lnTo>
                    <a:lnTo>
                      <a:pt x="207" y="115"/>
                    </a:lnTo>
                    <a:lnTo>
                      <a:pt x="216" y="110"/>
                    </a:lnTo>
                    <a:close/>
                    <a:moveTo>
                      <a:pt x="216" y="110"/>
                    </a:moveTo>
                    <a:lnTo>
                      <a:pt x="222" y="127"/>
                    </a:lnTo>
                    <a:lnTo>
                      <a:pt x="205" y="133"/>
                    </a:lnTo>
                    <a:lnTo>
                      <a:pt x="198" y="118"/>
                    </a:lnTo>
                    <a:lnTo>
                      <a:pt x="216" y="110"/>
                    </a:lnTo>
                    <a:close/>
                    <a:moveTo>
                      <a:pt x="222" y="127"/>
                    </a:moveTo>
                    <a:lnTo>
                      <a:pt x="222" y="128"/>
                    </a:lnTo>
                    <a:lnTo>
                      <a:pt x="222" y="130"/>
                    </a:lnTo>
                    <a:lnTo>
                      <a:pt x="213" y="130"/>
                    </a:lnTo>
                    <a:lnTo>
                      <a:pt x="222" y="127"/>
                    </a:lnTo>
                    <a:close/>
                    <a:moveTo>
                      <a:pt x="222" y="130"/>
                    </a:moveTo>
                    <a:lnTo>
                      <a:pt x="222" y="145"/>
                    </a:lnTo>
                    <a:lnTo>
                      <a:pt x="204" y="145"/>
                    </a:lnTo>
                    <a:lnTo>
                      <a:pt x="204" y="130"/>
                    </a:lnTo>
                    <a:lnTo>
                      <a:pt x="222" y="130"/>
                    </a:lnTo>
                    <a:close/>
                    <a:moveTo>
                      <a:pt x="222" y="145"/>
                    </a:moveTo>
                    <a:lnTo>
                      <a:pt x="222" y="159"/>
                    </a:lnTo>
                    <a:lnTo>
                      <a:pt x="204" y="159"/>
                    </a:lnTo>
                    <a:lnTo>
                      <a:pt x="204" y="145"/>
                    </a:lnTo>
                    <a:lnTo>
                      <a:pt x="222" y="145"/>
                    </a:lnTo>
                    <a:close/>
                    <a:moveTo>
                      <a:pt x="222" y="159"/>
                    </a:moveTo>
                    <a:lnTo>
                      <a:pt x="222" y="160"/>
                    </a:lnTo>
                    <a:lnTo>
                      <a:pt x="222" y="162"/>
                    </a:lnTo>
                    <a:lnTo>
                      <a:pt x="213" y="159"/>
                    </a:lnTo>
                    <a:lnTo>
                      <a:pt x="222" y="159"/>
                    </a:lnTo>
                    <a:close/>
                    <a:moveTo>
                      <a:pt x="222" y="162"/>
                    </a:moveTo>
                    <a:lnTo>
                      <a:pt x="219" y="171"/>
                    </a:lnTo>
                    <a:lnTo>
                      <a:pt x="201" y="165"/>
                    </a:lnTo>
                    <a:lnTo>
                      <a:pt x="204" y="155"/>
                    </a:lnTo>
                    <a:lnTo>
                      <a:pt x="222" y="162"/>
                    </a:lnTo>
                    <a:close/>
                    <a:moveTo>
                      <a:pt x="219" y="171"/>
                    </a:moveTo>
                    <a:lnTo>
                      <a:pt x="218" y="174"/>
                    </a:lnTo>
                    <a:lnTo>
                      <a:pt x="216" y="176"/>
                    </a:lnTo>
                    <a:lnTo>
                      <a:pt x="210" y="169"/>
                    </a:lnTo>
                    <a:lnTo>
                      <a:pt x="219" y="171"/>
                    </a:lnTo>
                    <a:close/>
                    <a:moveTo>
                      <a:pt x="216" y="176"/>
                    </a:moveTo>
                    <a:lnTo>
                      <a:pt x="206" y="183"/>
                    </a:lnTo>
                    <a:lnTo>
                      <a:pt x="195" y="166"/>
                    </a:lnTo>
                    <a:lnTo>
                      <a:pt x="205" y="160"/>
                    </a:lnTo>
                    <a:lnTo>
                      <a:pt x="216" y="176"/>
                    </a:lnTo>
                    <a:close/>
                    <a:moveTo>
                      <a:pt x="206" y="183"/>
                    </a:moveTo>
                    <a:lnTo>
                      <a:pt x="205" y="183"/>
                    </a:lnTo>
                    <a:lnTo>
                      <a:pt x="200" y="174"/>
                    </a:lnTo>
                    <a:lnTo>
                      <a:pt x="206" y="183"/>
                    </a:lnTo>
                    <a:close/>
                    <a:moveTo>
                      <a:pt x="205" y="183"/>
                    </a:moveTo>
                    <a:lnTo>
                      <a:pt x="191" y="190"/>
                    </a:lnTo>
                    <a:lnTo>
                      <a:pt x="184" y="172"/>
                    </a:lnTo>
                    <a:lnTo>
                      <a:pt x="196" y="166"/>
                    </a:lnTo>
                    <a:lnTo>
                      <a:pt x="205" y="183"/>
                    </a:lnTo>
                    <a:close/>
                    <a:moveTo>
                      <a:pt x="191" y="190"/>
                    </a:moveTo>
                    <a:lnTo>
                      <a:pt x="190" y="191"/>
                    </a:lnTo>
                    <a:lnTo>
                      <a:pt x="188" y="191"/>
                    </a:lnTo>
                    <a:lnTo>
                      <a:pt x="188" y="181"/>
                    </a:lnTo>
                    <a:lnTo>
                      <a:pt x="191" y="190"/>
                    </a:lnTo>
                    <a:close/>
                    <a:moveTo>
                      <a:pt x="188" y="191"/>
                    </a:moveTo>
                    <a:lnTo>
                      <a:pt x="168" y="191"/>
                    </a:lnTo>
                    <a:lnTo>
                      <a:pt x="168" y="171"/>
                    </a:lnTo>
                    <a:lnTo>
                      <a:pt x="188" y="171"/>
                    </a:lnTo>
                    <a:lnTo>
                      <a:pt x="188" y="191"/>
                    </a:lnTo>
                    <a:close/>
                    <a:moveTo>
                      <a:pt x="168" y="191"/>
                    </a:moveTo>
                    <a:lnTo>
                      <a:pt x="134" y="191"/>
                    </a:lnTo>
                    <a:lnTo>
                      <a:pt x="134" y="171"/>
                    </a:lnTo>
                    <a:lnTo>
                      <a:pt x="168" y="171"/>
                    </a:lnTo>
                    <a:lnTo>
                      <a:pt x="168" y="191"/>
                    </a:lnTo>
                    <a:close/>
                    <a:moveTo>
                      <a:pt x="134" y="191"/>
                    </a:moveTo>
                    <a:lnTo>
                      <a:pt x="133" y="191"/>
                    </a:lnTo>
                    <a:lnTo>
                      <a:pt x="132" y="191"/>
                    </a:lnTo>
                    <a:lnTo>
                      <a:pt x="134" y="181"/>
                    </a:lnTo>
                    <a:lnTo>
                      <a:pt x="134" y="191"/>
                    </a:lnTo>
                    <a:close/>
                    <a:moveTo>
                      <a:pt x="132" y="191"/>
                    </a:moveTo>
                    <a:lnTo>
                      <a:pt x="97" y="184"/>
                    </a:lnTo>
                    <a:lnTo>
                      <a:pt x="100" y="165"/>
                    </a:lnTo>
                    <a:lnTo>
                      <a:pt x="135" y="172"/>
                    </a:lnTo>
                    <a:lnTo>
                      <a:pt x="132" y="191"/>
                    </a:lnTo>
                    <a:close/>
                    <a:moveTo>
                      <a:pt x="97" y="184"/>
                    </a:moveTo>
                    <a:lnTo>
                      <a:pt x="97" y="184"/>
                    </a:lnTo>
                    <a:lnTo>
                      <a:pt x="95" y="184"/>
                    </a:lnTo>
                    <a:lnTo>
                      <a:pt x="99" y="174"/>
                    </a:lnTo>
                    <a:lnTo>
                      <a:pt x="97" y="184"/>
                    </a:lnTo>
                    <a:close/>
                    <a:moveTo>
                      <a:pt x="95" y="184"/>
                    </a:moveTo>
                    <a:lnTo>
                      <a:pt x="67" y="174"/>
                    </a:lnTo>
                    <a:lnTo>
                      <a:pt x="73" y="155"/>
                    </a:lnTo>
                    <a:lnTo>
                      <a:pt x="102" y="165"/>
                    </a:lnTo>
                    <a:lnTo>
                      <a:pt x="95" y="184"/>
                    </a:lnTo>
                    <a:close/>
                    <a:moveTo>
                      <a:pt x="67" y="174"/>
                    </a:moveTo>
                    <a:lnTo>
                      <a:pt x="66" y="174"/>
                    </a:lnTo>
                    <a:lnTo>
                      <a:pt x="66" y="173"/>
                    </a:lnTo>
                    <a:lnTo>
                      <a:pt x="70" y="165"/>
                    </a:lnTo>
                    <a:lnTo>
                      <a:pt x="67" y="174"/>
                    </a:lnTo>
                    <a:close/>
                    <a:moveTo>
                      <a:pt x="66" y="173"/>
                    </a:moveTo>
                    <a:lnTo>
                      <a:pt x="44" y="161"/>
                    </a:lnTo>
                    <a:lnTo>
                      <a:pt x="52" y="144"/>
                    </a:lnTo>
                    <a:lnTo>
                      <a:pt x="75" y="156"/>
                    </a:lnTo>
                    <a:lnTo>
                      <a:pt x="66" y="173"/>
                    </a:lnTo>
                    <a:close/>
                    <a:moveTo>
                      <a:pt x="44" y="161"/>
                    </a:moveTo>
                    <a:lnTo>
                      <a:pt x="43" y="161"/>
                    </a:lnTo>
                    <a:lnTo>
                      <a:pt x="43" y="160"/>
                    </a:lnTo>
                    <a:lnTo>
                      <a:pt x="48" y="152"/>
                    </a:lnTo>
                    <a:lnTo>
                      <a:pt x="44" y="161"/>
                    </a:lnTo>
                    <a:close/>
                    <a:moveTo>
                      <a:pt x="43" y="160"/>
                    </a:moveTo>
                    <a:lnTo>
                      <a:pt x="24" y="148"/>
                    </a:lnTo>
                    <a:lnTo>
                      <a:pt x="34" y="131"/>
                    </a:lnTo>
                    <a:lnTo>
                      <a:pt x="54" y="144"/>
                    </a:lnTo>
                    <a:lnTo>
                      <a:pt x="43" y="160"/>
                    </a:lnTo>
                    <a:close/>
                    <a:moveTo>
                      <a:pt x="24" y="148"/>
                    </a:moveTo>
                    <a:lnTo>
                      <a:pt x="22" y="147"/>
                    </a:lnTo>
                    <a:lnTo>
                      <a:pt x="21" y="144"/>
                    </a:lnTo>
                    <a:lnTo>
                      <a:pt x="29" y="140"/>
                    </a:lnTo>
                    <a:lnTo>
                      <a:pt x="24" y="148"/>
                    </a:lnTo>
                    <a:close/>
                    <a:moveTo>
                      <a:pt x="21" y="144"/>
                    </a:moveTo>
                    <a:lnTo>
                      <a:pt x="8" y="126"/>
                    </a:lnTo>
                    <a:lnTo>
                      <a:pt x="24" y="116"/>
                    </a:lnTo>
                    <a:lnTo>
                      <a:pt x="37" y="134"/>
                    </a:lnTo>
                    <a:lnTo>
                      <a:pt x="21" y="144"/>
                    </a:lnTo>
                    <a:close/>
                    <a:moveTo>
                      <a:pt x="8" y="126"/>
                    </a:moveTo>
                    <a:lnTo>
                      <a:pt x="7" y="125"/>
                    </a:lnTo>
                    <a:lnTo>
                      <a:pt x="16" y="120"/>
                    </a:lnTo>
                    <a:lnTo>
                      <a:pt x="8" y="126"/>
                    </a:lnTo>
                    <a:close/>
                    <a:moveTo>
                      <a:pt x="7" y="125"/>
                    </a:moveTo>
                    <a:lnTo>
                      <a:pt x="1" y="108"/>
                    </a:lnTo>
                    <a:lnTo>
                      <a:pt x="18" y="101"/>
                    </a:lnTo>
                    <a:lnTo>
                      <a:pt x="25" y="117"/>
                    </a:lnTo>
                    <a:lnTo>
                      <a:pt x="7" y="125"/>
                    </a:lnTo>
                    <a:close/>
                    <a:moveTo>
                      <a:pt x="1" y="108"/>
                    </a:moveTo>
                    <a:lnTo>
                      <a:pt x="0" y="106"/>
                    </a:lnTo>
                    <a:lnTo>
                      <a:pt x="1" y="102"/>
                    </a:lnTo>
                    <a:lnTo>
                      <a:pt x="9" y="105"/>
                    </a:lnTo>
                    <a:lnTo>
                      <a:pt x="1" y="108"/>
                    </a:lnTo>
                    <a:close/>
                    <a:moveTo>
                      <a:pt x="1" y="102"/>
                    </a:moveTo>
                    <a:lnTo>
                      <a:pt x="4" y="84"/>
                    </a:lnTo>
                    <a:lnTo>
                      <a:pt x="23" y="87"/>
                    </a:lnTo>
                    <a:lnTo>
                      <a:pt x="19" y="106"/>
                    </a:lnTo>
                    <a:lnTo>
                      <a:pt x="1" y="102"/>
                    </a:lnTo>
                    <a:close/>
                    <a:moveTo>
                      <a:pt x="4" y="84"/>
                    </a:moveTo>
                    <a:lnTo>
                      <a:pt x="4" y="83"/>
                    </a:lnTo>
                    <a:lnTo>
                      <a:pt x="4" y="82"/>
                    </a:lnTo>
                    <a:lnTo>
                      <a:pt x="13" y="86"/>
                    </a:lnTo>
                    <a:lnTo>
                      <a:pt x="4" y="84"/>
                    </a:lnTo>
                    <a:close/>
                    <a:moveTo>
                      <a:pt x="4" y="82"/>
                    </a:moveTo>
                    <a:lnTo>
                      <a:pt x="14" y="62"/>
                    </a:lnTo>
                    <a:lnTo>
                      <a:pt x="30" y="70"/>
                    </a:lnTo>
                    <a:lnTo>
                      <a:pt x="22" y="89"/>
                    </a:lnTo>
                    <a:lnTo>
                      <a:pt x="4" y="82"/>
                    </a:lnTo>
                    <a:close/>
                    <a:moveTo>
                      <a:pt x="14" y="62"/>
                    </a:moveTo>
                    <a:lnTo>
                      <a:pt x="15" y="61"/>
                    </a:lnTo>
                    <a:lnTo>
                      <a:pt x="16" y="59"/>
                    </a:lnTo>
                    <a:lnTo>
                      <a:pt x="23" y="66"/>
                    </a:lnTo>
                    <a:lnTo>
                      <a:pt x="14" y="62"/>
                    </a:lnTo>
                    <a:close/>
                    <a:moveTo>
                      <a:pt x="16" y="59"/>
                    </a:moveTo>
                    <a:lnTo>
                      <a:pt x="35" y="41"/>
                    </a:lnTo>
                    <a:lnTo>
                      <a:pt x="48" y="54"/>
                    </a:lnTo>
                    <a:lnTo>
                      <a:pt x="29" y="73"/>
                    </a:lnTo>
                    <a:lnTo>
                      <a:pt x="16" y="5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60" name="Freeform 1552">
                <a:extLst>
                  <a:ext uri="{FF2B5EF4-FFF2-40B4-BE49-F238E27FC236}">
                    <a16:creationId xmlns:a16="http://schemas.microsoft.com/office/drawing/2014/main" id="{584A1E04-4AB9-42D3-81F1-92431784377A}"/>
                  </a:ext>
                </a:extLst>
              </p:cNvPr>
              <p:cNvSpPr>
                <a:spLocks/>
              </p:cNvSpPr>
              <p:nvPr/>
            </p:nvSpPr>
            <p:spPr bwMode="auto">
              <a:xfrm>
                <a:off x="2234" y="2090"/>
                <a:ext cx="26" cy="31"/>
              </a:xfrm>
              <a:custGeom>
                <a:avLst/>
                <a:gdLst>
                  <a:gd name="T0" fmla="*/ 2 w 101"/>
                  <a:gd name="T1" fmla="*/ 4 h 123"/>
                  <a:gd name="T2" fmla="*/ 3 w 101"/>
                  <a:gd name="T3" fmla="*/ 1 h 123"/>
                  <a:gd name="T4" fmla="*/ 5 w 101"/>
                  <a:gd name="T5" fmla="*/ 0 h 123"/>
                  <a:gd name="T6" fmla="*/ 9 w 101"/>
                  <a:gd name="T7" fmla="*/ 2 h 123"/>
                  <a:gd name="T8" fmla="*/ 13 w 101"/>
                  <a:gd name="T9" fmla="*/ 4 h 123"/>
                  <a:gd name="T10" fmla="*/ 18 w 101"/>
                  <a:gd name="T11" fmla="*/ 7 h 123"/>
                  <a:gd name="T12" fmla="*/ 22 w 101"/>
                  <a:gd name="T13" fmla="*/ 11 h 123"/>
                  <a:gd name="T14" fmla="*/ 25 w 101"/>
                  <a:gd name="T15" fmla="*/ 15 h 123"/>
                  <a:gd name="T16" fmla="*/ 26 w 101"/>
                  <a:gd name="T17" fmla="*/ 19 h 123"/>
                  <a:gd name="T18" fmla="*/ 25 w 101"/>
                  <a:gd name="T19" fmla="*/ 23 h 123"/>
                  <a:gd name="T20" fmla="*/ 22 w 101"/>
                  <a:gd name="T21" fmla="*/ 26 h 123"/>
                  <a:gd name="T22" fmla="*/ 14 w 101"/>
                  <a:gd name="T23" fmla="*/ 30 h 123"/>
                  <a:gd name="T24" fmla="*/ 8 w 101"/>
                  <a:gd name="T25" fmla="*/ 31 h 123"/>
                  <a:gd name="T26" fmla="*/ 4 w 101"/>
                  <a:gd name="T27" fmla="*/ 31 h 123"/>
                  <a:gd name="T28" fmla="*/ 2 w 101"/>
                  <a:gd name="T29" fmla="*/ 30 h 123"/>
                  <a:gd name="T30" fmla="*/ 0 w 101"/>
                  <a:gd name="T31" fmla="*/ 26 h 123"/>
                  <a:gd name="T32" fmla="*/ 0 w 101"/>
                  <a:gd name="T33" fmla="*/ 22 h 123"/>
                  <a:gd name="T34" fmla="*/ 0 w 101"/>
                  <a:gd name="T35" fmla="*/ 18 h 123"/>
                  <a:gd name="T36" fmla="*/ 1 w 101"/>
                  <a:gd name="T37" fmla="*/ 14 h 123"/>
                  <a:gd name="T38" fmla="*/ 2 w 101"/>
                  <a:gd name="T39" fmla="*/ 9 h 123"/>
                  <a:gd name="T40" fmla="*/ 2 w 101"/>
                  <a:gd name="T41" fmla="*/ 4 h 12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1"/>
                  <a:gd name="T64" fmla="*/ 0 h 123"/>
                  <a:gd name="T65" fmla="*/ 101 w 101"/>
                  <a:gd name="T66" fmla="*/ 123 h 12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1" h="123">
                    <a:moveTo>
                      <a:pt x="6" y="15"/>
                    </a:moveTo>
                    <a:lnTo>
                      <a:pt x="10" y="3"/>
                    </a:lnTo>
                    <a:lnTo>
                      <a:pt x="20" y="0"/>
                    </a:lnTo>
                    <a:lnTo>
                      <a:pt x="35" y="7"/>
                    </a:lnTo>
                    <a:lnTo>
                      <a:pt x="50" y="15"/>
                    </a:lnTo>
                    <a:lnTo>
                      <a:pt x="70" y="29"/>
                    </a:lnTo>
                    <a:lnTo>
                      <a:pt x="86" y="44"/>
                    </a:lnTo>
                    <a:lnTo>
                      <a:pt x="96" y="61"/>
                    </a:lnTo>
                    <a:lnTo>
                      <a:pt x="101" y="76"/>
                    </a:lnTo>
                    <a:lnTo>
                      <a:pt x="99" y="93"/>
                    </a:lnTo>
                    <a:lnTo>
                      <a:pt x="86" y="105"/>
                    </a:lnTo>
                    <a:lnTo>
                      <a:pt x="54" y="118"/>
                    </a:lnTo>
                    <a:lnTo>
                      <a:pt x="32" y="123"/>
                    </a:lnTo>
                    <a:lnTo>
                      <a:pt x="16" y="123"/>
                    </a:lnTo>
                    <a:lnTo>
                      <a:pt x="6" y="118"/>
                    </a:lnTo>
                    <a:lnTo>
                      <a:pt x="0" y="105"/>
                    </a:lnTo>
                    <a:lnTo>
                      <a:pt x="0" y="89"/>
                    </a:lnTo>
                    <a:lnTo>
                      <a:pt x="0" y="73"/>
                    </a:lnTo>
                    <a:lnTo>
                      <a:pt x="3" y="54"/>
                    </a:lnTo>
                    <a:lnTo>
                      <a:pt x="6" y="35"/>
                    </a:lnTo>
                    <a:lnTo>
                      <a:pt x="6" y="15"/>
                    </a:lnTo>
                    <a:close/>
                  </a:path>
                </a:pathLst>
              </a:custGeom>
              <a:solidFill>
                <a:srgbClr val="E878D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61" name="Freeform 1553">
                <a:extLst>
                  <a:ext uri="{FF2B5EF4-FFF2-40B4-BE49-F238E27FC236}">
                    <a16:creationId xmlns:a16="http://schemas.microsoft.com/office/drawing/2014/main" id="{ADEEAAE3-9012-452D-9763-A5EF82A4BC47}"/>
                  </a:ext>
                </a:extLst>
              </p:cNvPr>
              <p:cNvSpPr>
                <a:spLocks noEditPoints="1"/>
              </p:cNvSpPr>
              <p:nvPr/>
            </p:nvSpPr>
            <p:spPr bwMode="auto">
              <a:xfrm>
                <a:off x="2232" y="2088"/>
                <a:ext cx="30" cy="36"/>
              </a:xfrm>
              <a:custGeom>
                <a:avLst/>
                <a:gdLst>
                  <a:gd name="T0" fmla="*/ 7 w 120"/>
                  <a:gd name="T1" fmla="*/ 4 h 143"/>
                  <a:gd name="T2" fmla="*/ 3 w 120"/>
                  <a:gd name="T3" fmla="*/ 3 h 143"/>
                  <a:gd name="T4" fmla="*/ 5 w 120"/>
                  <a:gd name="T5" fmla="*/ 3 h 143"/>
                  <a:gd name="T6" fmla="*/ 6 w 120"/>
                  <a:gd name="T7" fmla="*/ 0 h 143"/>
                  <a:gd name="T8" fmla="*/ 4 w 120"/>
                  <a:gd name="T9" fmla="*/ 1 h 143"/>
                  <a:gd name="T10" fmla="*/ 8 w 120"/>
                  <a:gd name="T11" fmla="*/ 0 h 143"/>
                  <a:gd name="T12" fmla="*/ 8 w 120"/>
                  <a:gd name="T13" fmla="*/ 0 h 143"/>
                  <a:gd name="T14" fmla="*/ 6 w 120"/>
                  <a:gd name="T15" fmla="*/ 5 h 143"/>
                  <a:gd name="T16" fmla="*/ 12 w 120"/>
                  <a:gd name="T17" fmla="*/ 2 h 143"/>
                  <a:gd name="T18" fmla="*/ 12 w 120"/>
                  <a:gd name="T19" fmla="*/ 2 h 143"/>
                  <a:gd name="T20" fmla="*/ 14 w 120"/>
                  <a:gd name="T21" fmla="*/ 9 h 143"/>
                  <a:gd name="T22" fmla="*/ 16 w 120"/>
                  <a:gd name="T23" fmla="*/ 5 h 143"/>
                  <a:gd name="T24" fmla="*/ 15 w 120"/>
                  <a:gd name="T25" fmla="*/ 6 h 143"/>
                  <a:gd name="T26" fmla="*/ 21 w 120"/>
                  <a:gd name="T27" fmla="*/ 8 h 143"/>
                  <a:gd name="T28" fmla="*/ 16 w 120"/>
                  <a:gd name="T29" fmla="*/ 5 h 143"/>
                  <a:gd name="T30" fmla="*/ 22 w 120"/>
                  <a:gd name="T31" fmla="*/ 8 h 143"/>
                  <a:gd name="T32" fmla="*/ 22 w 120"/>
                  <a:gd name="T33" fmla="*/ 8 h 143"/>
                  <a:gd name="T34" fmla="*/ 18 w 120"/>
                  <a:gd name="T35" fmla="*/ 11 h 143"/>
                  <a:gd name="T36" fmla="*/ 26 w 120"/>
                  <a:gd name="T37" fmla="*/ 12 h 143"/>
                  <a:gd name="T38" fmla="*/ 25 w 120"/>
                  <a:gd name="T39" fmla="*/ 12 h 143"/>
                  <a:gd name="T40" fmla="*/ 24 w 120"/>
                  <a:gd name="T41" fmla="*/ 19 h 143"/>
                  <a:gd name="T42" fmla="*/ 28 w 120"/>
                  <a:gd name="T43" fmla="*/ 16 h 143"/>
                  <a:gd name="T44" fmla="*/ 26 w 120"/>
                  <a:gd name="T45" fmla="*/ 18 h 143"/>
                  <a:gd name="T46" fmla="*/ 30 w 120"/>
                  <a:gd name="T47" fmla="*/ 21 h 143"/>
                  <a:gd name="T48" fmla="*/ 28 w 120"/>
                  <a:gd name="T49" fmla="*/ 17 h 143"/>
                  <a:gd name="T50" fmla="*/ 30 w 120"/>
                  <a:gd name="T51" fmla="*/ 22 h 143"/>
                  <a:gd name="T52" fmla="*/ 30 w 120"/>
                  <a:gd name="T53" fmla="*/ 22 h 143"/>
                  <a:gd name="T54" fmla="*/ 25 w 120"/>
                  <a:gd name="T55" fmla="*/ 21 h 143"/>
                  <a:gd name="T56" fmla="*/ 29 w 120"/>
                  <a:gd name="T57" fmla="*/ 27 h 143"/>
                  <a:gd name="T58" fmla="*/ 29 w 120"/>
                  <a:gd name="T59" fmla="*/ 26 h 143"/>
                  <a:gd name="T60" fmla="*/ 22 w 120"/>
                  <a:gd name="T61" fmla="*/ 27 h 143"/>
                  <a:gd name="T62" fmla="*/ 25 w 120"/>
                  <a:gd name="T63" fmla="*/ 30 h 143"/>
                  <a:gd name="T64" fmla="*/ 24 w 120"/>
                  <a:gd name="T65" fmla="*/ 29 h 143"/>
                  <a:gd name="T66" fmla="*/ 17 w 120"/>
                  <a:gd name="T67" fmla="*/ 34 h 143"/>
                  <a:gd name="T68" fmla="*/ 25 w 120"/>
                  <a:gd name="T69" fmla="*/ 31 h 143"/>
                  <a:gd name="T70" fmla="*/ 17 w 120"/>
                  <a:gd name="T71" fmla="*/ 34 h 143"/>
                  <a:gd name="T72" fmla="*/ 17 w 120"/>
                  <a:gd name="T73" fmla="*/ 34 h 143"/>
                  <a:gd name="T74" fmla="*/ 15 w 120"/>
                  <a:gd name="T75" fmla="*/ 30 h 143"/>
                  <a:gd name="T76" fmla="*/ 11 w 120"/>
                  <a:gd name="T77" fmla="*/ 36 h 143"/>
                  <a:gd name="T78" fmla="*/ 11 w 120"/>
                  <a:gd name="T79" fmla="*/ 36 h 143"/>
                  <a:gd name="T80" fmla="*/ 6 w 120"/>
                  <a:gd name="T81" fmla="*/ 31 h 143"/>
                  <a:gd name="T82" fmla="*/ 6 w 120"/>
                  <a:gd name="T83" fmla="*/ 36 h 143"/>
                  <a:gd name="T84" fmla="*/ 6 w 120"/>
                  <a:gd name="T85" fmla="*/ 33 h 143"/>
                  <a:gd name="T86" fmla="*/ 3 w 120"/>
                  <a:gd name="T87" fmla="*/ 34 h 143"/>
                  <a:gd name="T88" fmla="*/ 5 w 120"/>
                  <a:gd name="T89" fmla="*/ 36 h 143"/>
                  <a:gd name="T90" fmla="*/ 2 w 120"/>
                  <a:gd name="T91" fmla="*/ 33 h 143"/>
                  <a:gd name="T92" fmla="*/ 2 w 120"/>
                  <a:gd name="T93" fmla="*/ 33 h 143"/>
                  <a:gd name="T94" fmla="*/ 6 w 120"/>
                  <a:gd name="T95" fmla="*/ 31 h 143"/>
                  <a:gd name="T96" fmla="*/ 0 w 120"/>
                  <a:gd name="T97" fmla="*/ 29 h 143"/>
                  <a:gd name="T98" fmla="*/ 0 w 120"/>
                  <a:gd name="T99" fmla="*/ 30 h 143"/>
                  <a:gd name="T100" fmla="*/ 5 w 120"/>
                  <a:gd name="T101" fmla="*/ 25 h 143"/>
                  <a:gd name="T102" fmla="*/ 0 w 120"/>
                  <a:gd name="T103" fmla="*/ 25 h 143"/>
                  <a:gd name="T104" fmla="*/ 5 w 120"/>
                  <a:gd name="T105" fmla="*/ 25 h 143"/>
                  <a:gd name="T106" fmla="*/ 0 w 120"/>
                  <a:gd name="T107" fmla="*/ 21 h 143"/>
                  <a:gd name="T108" fmla="*/ 0 w 120"/>
                  <a:gd name="T109" fmla="*/ 21 h 143"/>
                  <a:gd name="T110" fmla="*/ 6 w 120"/>
                  <a:gd name="T111" fmla="*/ 16 h 143"/>
                  <a:gd name="T112" fmla="*/ 1 w 120"/>
                  <a:gd name="T113" fmla="*/ 16 h 143"/>
                  <a:gd name="T114" fmla="*/ 6 w 120"/>
                  <a:gd name="T115" fmla="*/ 16 h 143"/>
                  <a:gd name="T116" fmla="*/ 6 w 120"/>
                  <a:gd name="T117" fmla="*/ 11 h 143"/>
                  <a:gd name="T118" fmla="*/ 6 w 120"/>
                  <a:gd name="T119" fmla="*/ 11 h 143"/>
                  <a:gd name="T120" fmla="*/ 6 w 120"/>
                  <a:gd name="T121" fmla="*/ 6 h 14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20"/>
                  <a:gd name="T184" fmla="*/ 0 h 143"/>
                  <a:gd name="T185" fmla="*/ 120 w 120"/>
                  <a:gd name="T186" fmla="*/ 143 h 14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20" h="143">
                    <a:moveTo>
                      <a:pt x="7" y="23"/>
                    </a:moveTo>
                    <a:lnTo>
                      <a:pt x="10" y="11"/>
                    </a:lnTo>
                    <a:lnTo>
                      <a:pt x="27" y="15"/>
                    </a:lnTo>
                    <a:lnTo>
                      <a:pt x="24" y="28"/>
                    </a:lnTo>
                    <a:lnTo>
                      <a:pt x="7" y="23"/>
                    </a:lnTo>
                    <a:close/>
                    <a:moveTo>
                      <a:pt x="10" y="11"/>
                    </a:moveTo>
                    <a:lnTo>
                      <a:pt x="11" y="6"/>
                    </a:lnTo>
                    <a:lnTo>
                      <a:pt x="15" y="4"/>
                    </a:lnTo>
                    <a:lnTo>
                      <a:pt x="19" y="13"/>
                    </a:lnTo>
                    <a:lnTo>
                      <a:pt x="10" y="11"/>
                    </a:lnTo>
                    <a:close/>
                    <a:moveTo>
                      <a:pt x="15" y="4"/>
                    </a:moveTo>
                    <a:lnTo>
                      <a:pt x="25" y="1"/>
                    </a:lnTo>
                    <a:lnTo>
                      <a:pt x="31" y="19"/>
                    </a:lnTo>
                    <a:lnTo>
                      <a:pt x="22" y="22"/>
                    </a:lnTo>
                    <a:lnTo>
                      <a:pt x="15" y="4"/>
                    </a:lnTo>
                    <a:close/>
                    <a:moveTo>
                      <a:pt x="25" y="1"/>
                    </a:moveTo>
                    <a:lnTo>
                      <a:pt x="29" y="0"/>
                    </a:lnTo>
                    <a:lnTo>
                      <a:pt x="32" y="1"/>
                    </a:lnTo>
                    <a:lnTo>
                      <a:pt x="29" y="10"/>
                    </a:lnTo>
                    <a:lnTo>
                      <a:pt x="25" y="1"/>
                    </a:lnTo>
                    <a:close/>
                    <a:moveTo>
                      <a:pt x="32" y="1"/>
                    </a:moveTo>
                    <a:lnTo>
                      <a:pt x="47" y="8"/>
                    </a:lnTo>
                    <a:lnTo>
                      <a:pt x="41" y="25"/>
                    </a:lnTo>
                    <a:lnTo>
                      <a:pt x="24" y="19"/>
                    </a:lnTo>
                    <a:lnTo>
                      <a:pt x="32" y="1"/>
                    </a:lnTo>
                    <a:close/>
                    <a:moveTo>
                      <a:pt x="47" y="8"/>
                    </a:moveTo>
                    <a:lnTo>
                      <a:pt x="48" y="8"/>
                    </a:lnTo>
                    <a:lnTo>
                      <a:pt x="44" y="17"/>
                    </a:lnTo>
                    <a:lnTo>
                      <a:pt x="47" y="8"/>
                    </a:lnTo>
                    <a:close/>
                    <a:moveTo>
                      <a:pt x="48" y="8"/>
                    </a:moveTo>
                    <a:lnTo>
                      <a:pt x="65" y="18"/>
                    </a:lnTo>
                    <a:lnTo>
                      <a:pt x="55" y="34"/>
                    </a:lnTo>
                    <a:lnTo>
                      <a:pt x="40" y="24"/>
                    </a:lnTo>
                    <a:lnTo>
                      <a:pt x="48" y="8"/>
                    </a:lnTo>
                    <a:close/>
                    <a:moveTo>
                      <a:pt x="65" y="18"/>
                    </a:moveTo>
                    <a:lnTo>
                      <a:pt x="65" y="18"/>
                    </a:lnTo>
                    <a:lnTo>
                      <a:pt x="59" y="25"/>
                    </a:lnTo>
                    <a:lnTo>
                      <a:pt x="65" y="18"/>
                    </a:lnTo>
                    <a:close/>
                    <a:moveTo>
                      <a:pt x="65" y="18"/>
                    </a:moveTo>
                    <a:lnTo>
                      <a:pt x="84" y="31"/>
                    </a:lnTo>
                    <a:lnTo>
                      <a:pt x="74" y="46"/>
                    </a:lnTo>
                    <a:lnTo>
                      <a:pt x="55" y="34"/>
                    </a:lnTo>
                    <a:lnTo>
                      <a:pt x="65" y="18"/>
                    </a:lnTo>
                    <a:close/>
                    <a:moveTo>
                      <a:pt x="84" y="31"/>
                    </a:moveTo>
                    <a:lnTo>
                      <a:pt x="85" y="31"/>
                    </a:lnTo>
                    <a:lnTo>
                      <a:pt x="86" y="32"/>
                    </a:lnTo>
                    <a:lnTo>
                      <a:pt x="79" y="39"/>
                    </a:lnTo>
                    <a:lnTo>
                      <a:pt x="84" y="31"/>
                    </a:lnTo>
                    <a:close/>
                    <a:moveTo>
                      <a:pt x="86" y="32"/>
                    </a:moveTo>
                    <a:lnTo>
                      <a:pt x="101" y="47"/>
                    </a:lnTo>
                    <a:lnTo>
                      <a:pt x="88" y="61"/>
                    </a:lnTo>
                    <a:lnTo>
                      <a:pt x="73" y="45"/>
                    </a:lnTo>
                    <a:lnTo>
                      <a:pt x="86" y="32"/>
                    </a:lnTo>
                    <a:close/>
                    <a:moveTo>
                      <a:pt x="101" y="47"/>
                    </a:moveTo>
                    <a:lnTo>
                      <a:pt x="102" y="49"/>
                    </a:lnTo>
                    <a:lnTo>
                      <a:pt x="104" y="50"/>
                    </a:lnTo>
                    <a:lnTo>
                      <a:pt x="95" y="54"/>
                    </a:lnTo>
                    <a:lnTo>
                      <a:pt x="101" y="47"/>
                    </a:lnTo>
                    <a:close/>
                    <a:moveTo>
                      <a:pt x="104" y="50"/>
                    </a:moveTo>
                    <a:lnTo>
                      <a:pt x="112" y="65"/>
                    </a:lnTo>
                    <a:lnTo>
                      <a:pt x="96" y="75"/>
                    </a:lnTo>
                    <a:lnTo>
                      <a:pt x="87" y="60"/>
                    </a:lnTo>
                    <a:lnTo>
                      <a:pt x="104" y="50"/>
                    </a:lnTo>
                    <a:close/>
                    <a:moveTo>
                      <a:pt x="112" y="65"/>
                    </a:moveTo>
                    <a:lnTo>
                      <a:pt x="112" y="66"/>
                    </a:lnTo>
                    <a:lnTo>
                      <a:pt x="113" y="67"/>
                    </a:lnTo>
                    <a:lnTo>
                      <a:pt x="105" y="71"/>
                    </a:lnTo>
                    <a:lnTo>
                      <a:pt x="112" y="65"/>
                    </a:lnTo>
                    <a:close/>
                    <a:moveTo>
                      <a:pt x="113" y="67"/>
                    </a:moveTo>
                    <a:lnTo>
                      <a:pt x="119" y="83"/>
                    </a:lnTo>
                    <a:lnTo>
                      <a:pt x="101" y="89"/>
                    </a:lnTo>
                    <a:lnTo>
                      <a:pt x="96" y="74"/>
                    </a:lnTo>
                    <a:lnTo>
                      <a:pt x="113" y="67"/>
                    </a:lnTo>
                    <a:close/>
                    <a:moveTo>
                      <a:pt x="119" y="83"/>
                    </a:moveTo>
                    <a:lnTo>
                      <a:pt x="120" y="85"/>
                    </a:lnTo>
                    <a:lnTo>
                      <a:pt x="120" y="88"/>
                    </a:lnTo>
                    <a:lnTo>
                      <a:pt x="110" y="86"/>
                    </a:lnTo>
                    <a:lnTo>
                      <a:pt x="119" y="83"/>
                    </a:lnTo>
                    <a:close/>
                    <a:moveTo>
                      <a:pt x="120" y="88"/>
                    </a:moveTo>
                    <a:lnTo>
                      <a:pt x="117" y="104"/>
                    </a:lnTo>
                    <a:lnTo>
                      <a:pt x="98" y="100"/>
                    </a:lnTo>
                    <a:lnTo>
                      <a:pt x="101" y="84"/>
                    </a:lnTo>
                    <a:lnTo>
                      <a:pt x="120" y="88"/>
                    </a:lnTo>
                    <a:close/>
                    <a:moveTo>
                      <a:pt x="117" y="104"/>
                    </a:moveTo>
                    <a:lnTo>
                      <a:pt x="117" y="107"/>
                    </a:lnTo>
                    <a:lnTo>
                      <a:pt x="115" y="109"/>
                    </a:lnTo>
                    <a:lnTo>
                      <a:pt x="108" y="103"/>
                    </a:lnTo>
                    <a:lnTo>
                      <a:pt x="117" y="104"/>
                    </a:lnTo>
                    <a:close/>
                    <a:moveTo>
                      <a:pt x="115" y="109"/>
                    </a:moveTo>
                    <a:lnTo>
                      <a:pt x="101" y="121"/>
                    </a:lnTo>
                    <a:lnTo>
                      <a:pt x="88" y="108"/>
                    </a:lnTo>
                    <a:lnTo>
                      <a:pt x="101" y="95"/>
                    </a:lnTo>
                    <a:lnTo>
                      <a:pt x="115" y="109"/>
                    </a:lnTo>
                    <a:close/>
                    <a:moveTo>
                      <a:pt x="101" y="121"/>
                    </a:moveTo>
                    <a:lnTo>
                      <a:pt x="100" y="122"/>
                    </a:lnTo>
                    <a:lnTo>
                      <a:pt x="98" y="124"/>
                    </a:lnTo>
                    <a:lnTo>
                      <a:pt x="95" y="115"/>
                    </a:lnTo>
                    <a:lnTo>
                      <a:pt x="101" y="121"/>
                    </a:lnTo>
                    <a:close/>
                    <a:moveTo>
                      <a:pt x="98" y="124"/>
                    </a:moveTo>
                    <a:lnTo>
                      <a:pt x="66" y="137"/>
                    </a:lnTo>
                    <a:lnTo>
                      <a:pt x="59" y="119"/>
                    </a:lnTo>
                    <a:lnTo>
                      <a:pt x="91" y="106"/>
                    </a:lnTo>
                    <a:lnTo>
                      <a:pt x="98" y="124"/>
                    </a:lnTo>
                    <a:close/>
                    <a:moveTo>
                      <a:pt x="66" y="137"/>
                    </a:moveTo>
                    <a:lnTo>
                      <a:pt x="66" y="137"/>
                    </a:lnTo>
                    <a:lnTo>
                      <a:pt x="63" y="128"/>
                    </a:lnTo>
                    <a:lnTo>
                      <a:pt x="66" y="137"/>
                    </a:lnTo>
                    <a:close/>
                    <a:moveTo>
                      <a:pt x="66" y="137"/>
                    </a:moveTo>
                    <a:lnTo>
                      <a:pt x="43" y="143"/>
                    </a:lnTo>
                    <a:lnTo>
                      <a:pt x="38" y="125"/>
                    </a:lnTo>
                    <a:lnTo>
                      <a:pt x="61" y="118"/>
                    </a:lnTo>
                    <a:lnTo>
                      <a:pt x="66" y="137"/>
                    </a:lnTo>
                    <a:close/>
                    <a:moveTo>
                      <a:pt x="43" y="143"/>
                    </a:moveTo>
                    <a:lnTo>
                      <a:pt x="42" y="143"/>
                    </a:lnTo>
                    <a:lnTo>
                      <a:pt x="41" y="143"/>
                    </a:lnTo>
                    <a:lnTo>
                      <a:pt x="41" y="133"/>
                    </a:lnTo>
                    <a:lnTo>
                      <a:pt x="43" y="143"/>
                    </a:lnTo>
                    <a:close/>
                    <a:moveTo>
                      <a:pt x="41" y="143"/>
                    </a:moveTo>
                    <a:lnTo>
                      <a:pt x="25" y="143"/>
                    </a:lnTo>
                    <a:lnTo>
                      <a:pt x="25" y="125"/>
                    </a:lnTo>
                    <a:lnTo>
                      <a:pt x="41" y="125"/>
                    </a:lnTo>
                    <a:lnTo>
                      <a:pt x="41" y="143"/>
                    </a:lnTo>
                    <a:close/>
                    <a:moveTo>
                      <a:pt x="25" y="143"/>
                    </a:moveTo>
                    <a:lnTo>
                      <a:pt x="22" y="143"/>
                    </a:lnTo>
                    <a:lnTo>
                      <a:pt x="20" y="142"/>
                    </a:lnTo>
                    <a:lnTo>
                      <a:pt x="25" y="133"/>
                    </a:lnTo>
                    <a:lnTo>
                      <a:pt x="25" y="143"/>
                    </a:lnTo>
                    <a:close/>
                    <a:moveTo>
                      <a:pt x="20" y="142"/>
                    </a:moveTo>
                    <a:lnTo>
                      <a:pt x="10" y="136"/>
                    </a:lnTo>
                    <a:lnTo>
                      <a:pt x="21" y="119"/>
                    </a:lnTo>
                    <a:lnTo>
                      <a:pt x="30" y="126"/>
                    </a:lnTo>
                    <a:lnTo>
                      <a:pt x="20" y="142"/>
                    </a:lnTo>
                    <a:close/>
                    <a:moveTo>
                      <a:pt x="10" y="136"/>
                    </a:moveTo>
                    <a:lnTo>
                      <a:pt x="8" y="135"/>
                    </a:lnTo>
                    <a:lnTo>
                      <a:pt x="7" y="131"/>
                    </a:lnTo>
                    <a:lnTo>
                      <a:pt x="15" y="128"/>
                    </a:lnTo>
                    <a:lnTo>
                      <a:pt x="10" y="136"/>
                    </a:lnTo>
                    <a:close/>
                    <a:moveTo>
                      <a:pt x="7" y="131"/>
                    </a:moveTo>
                    <a:lnTo>
                      <a:pt x="1" y="119"/>
                    </a:lnTo>
                    <a:lnTo>
                      <a:pt x="18" y="110"/>
                    </a:lnTo>
                    <a:lnTo>
                      <a:pt x="24" y="124"/>
                    </a:lnTo>
                    <a:lnTo>
                      <a:pt x="7" y="131"/>
                    </a:lnTo>
                    <a:close/>
                    <a:moveTo>
                      <a:pt x="1" y="119"/>
                    </a:moveTo>
                    <a:lnTo>
                      <a:pt x="0" y="117"/>
                    </a:lnTo>
                    <a:lnTo>
                      <a:pt x="0" y="115"/>
                    </a:lnTo>
                    <a:lnTo>
                      <a:pt x="9" y="115"/>
                    </a:lnTo>
                    <a:lnTo>
                      <a:pt x="1" y="119"/>
                    </a:lnTo>
                    <a:close/>
                    <a:moveTo>
                      <a:pt x="0" y="115"/>
                    </a:moveTo>
                    <a:lnTo>
                      <a:pt x="0" y="99"/>
                    </a:lnTo>
                    <a:lnTo>
                      <a:pt x="19" y="99"/>
                    </a:lnTo>
                    <a:lnTo>
                      <a:pt x="19" y="115"/>
                    </a:lnTo>
                    <a:lnTo>
                      <a:pt x="0" y="115"/>
                    </a:lnTo>
                    <a:close/>
                    <a:moveTo>
                      <a:pt x="0" y="99"/>
                    </a:moveTo>
                    <a:lnTo>
                      <a:pt x="0" y="83"/>
                    </a:lnTo>
                    <a:lnTo>
                      <a:pt x="19" y="83"/>
                    </a:lnTo>
                    <a:lnTo>
                      <a:pt x="19" y="99"/>
                    </a:lnTo>
                    <a:lnTo>
                      <a:pt x="0" y="99"/>
                    </a:lnTo>
                    <a:close/>
                    <a:moveTo>
                      <a:pt x="0" y="83"/>
                    </a:moveTo>
                    <a:lnTo>
                      <a:pt x="0" y="82"/>
                    </a:lnTo>
                    <a:lnTo>
                      <a:pt x="9" y="83"/>
                    </a:lnTo>
                    <a:lnTo>
                      <a:pt x="0" y="83"/>
                    </a:lnTo>
                    <a:close/>
                    <a:moveTo>
                      <a:pt x="0" y="82"/>
                    </a:moveTo>
                    <a:lnTo>
                      <a:pt x="3" y="63"/>
                    </a:lnTo>
                    <a:lnTo>
                      <a:pt x="22" y="65"/>
                    </a:lnTo>
                    <a:lnTo>
                      <a:pt x="19" y="85"/>
                    </a:lnTo>
                    <a:lnTo>
                      <a:pt x="0" y="82"/>
                    </a:lnTo>
                    <a:close/>
                    <a:moveTo>
                      <a:pt x="3" y="63"/>
                    </a:moveTo>
                    <a:lnTo>
                      <a:pt x="5" y="43"/>
                    </a:lnTo>
                    <a:lnTo>
                      <a:pt x="25" y="46"/>
                    </a:lnTo>
                    <a:lnTo>
                      <a:pt x="22" y="65"/>
                    </a:lnTo>
                    <a:lnTo>
                      <a:pt x="3" y="63"/>
                    </a:lnTo>
                    <a:close/>
                    <a:moveTo>
                      <a:pt x="25" y="45"/>
                    </a:moveTo>
                    <a:lnTo>
                      <a:pt x="25" y="45"/>
                    </a:lnTo>
                    <a:lnTo>
                      <a:pt x="25" y="46"/>
                    </a:lnTo>
                    <a:lnTo>
                      <a:pt x="15" y="45"/>
                    </a:lnTo>
                    <a:lnTo>
                      <a:pt x="25" y="45"/>
                    </a:lnTo>
                    <a:close/>
                    <a:moveTo>
                      <a:pt x="5" y="45"/>
                    </a:moveTo>
                    <a:lnTo>
                      <a:pt x="5" y="25"/>
                    </a:lnTo>
                    <a:lnTo>
                      <a:pt x="25" y="25"/>
                    </a:lnTo>
                    <a:lnTo>
                      <a:pt x="25" y="45"/>
                    </a:lnTo>
                    <a:lnTo>
                      <a:pt x="5" y="4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62" name="Freeform 1554">
                <a:extLst>
                  <a:ext uri="{FF2B5EF4-FFF2-40B4-BE49-F238E27FC236}">
                    <a16:creationId xmlns:a16="http://schemas.microsoft.com/office/drawing/2014/main" id="{DD03E8ED-914C-48EC-A25C-F8908C2EA466}"/>
                  </a:ext>
                </a:extLst>
              </p:cNvPr>
              <p:cNvSpPr>
                <a:spLocks/>
              </p:cNvSpPr>
              <p:nvPr/>
            </p:nvSpPr>
            <p:spPr bwMode="auto">
              <a:xfrm>
                <a:off x="2257" y="2108"/>
                <a:ext cx="28" cy="25"/>
              </a:xfrm>
              <a:custGeom>
                <a:avLst/>
                <a:gdLst>
                  <a:gd name="T0" fmla="*/ 17 w 115"/>
                  <a:gd name="T1" fmla="*/ 2 h 103"/>
                  <a:gd name="T2" fmla="*/ 21 w 115"/>
                  <a:gd name="T3" fmla="*/ 0 h 103"/>
                  <a:gd name="T4" fmla="*/ 25 w 115"/>
                  <a:gd name="T5" fmla="*/ 0 h 103"/>
                  <a:gd name="T6" fmla="*/ 26 w 115"/>
                  <a:gd name="T7" fmla="*/ 2 h 103"/>
                  <a:gd name="T8" fmla="*/ 28 w 115"/>
                  <a:gd name="T9" fmla="*/ 4 h 103"/>
                  <a:gd name="T10" fmla="*/ 28 w 115"/>
                  <a:gd name="T11" fmla="*/ 7 h 103"/>
                  <a:gd name="T12" fmla="*/ 28 w 115"/>
                  <a:gd name="T13" fmla="*/ 10 h 103"/>
                  <a:gd name="T14" fmla="*/ 26 w 115"/>
                  <a:gd name="T15" fmla="*/ 14 h 103"/>
                  <a:gd name="T16" fmla="*/ 24 w 115"/>
                  <a:gd name="T17" fmla="*/ 17 h 103"/>
                  <a:gd name="T18" fmla="*/ 22 w 115"/>
                  <a:gd name="T19" fmla="*/ 20 h 103"/>
                  <a:gd name="T20" fmla="*/ 18 w 115"/>
                  <a:gd name="T21" fmla="*/ 22 h 103"/>
                  <a:gd name="T22" fmla="*/ 11 w 115"/>
                  <a:gd name="T23" fmla="*/ 24 h 103"/>
                  <a:gd name="T24" fmla="*/ 7 w 115"/>
                  <a:gd name="T25" fmla="*/ 25 h 103"/>
                  <a:gd name="T26" fmla="*/ 3 w 115"/>
                  <a:gd name="T27" fmla="*/ 24 h 103"/>
                  <a:gd name="T28" fmla="*/ 1 w 115"/>
                  <a:gd name="T29" fmla="*/ 23 h 103"/>
                  <a:gd name="T30" fmla="*/ 0 w 115"/>
                  <a:gd name="T31" fmla="*/ 20 h 103"/>
                  <a:gd name="T32" fmla="*/ 0 w 115"/>
                  <a:gd name="T33" fmla="*/ 17 h 103"/>
                  <a:gd name="T34" fmla="*/ 2 w 115"/>
                  <a:gd name="T35" fmla="*/ 13 h 103"/>
                  <a:gd name="T36" fmla="*/ 5 w 115"/>
                  <a:gd name="T37" fmla="*/ 9 h 103"/>
                  <a:gd name="T38" fmla="*/ 10 w 115"/>
                  <a:gd name="T39" fmla="*/ 6 h 103"/>
                  <a:gd name="T40" fmla="*/ 17 w 115"/>
                  <a:gd name="T41" fmla="*/ 2 h 10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15"/>
                  <a:gd name="T64" fmla="*/ 0 h 103"/>
                  <a:gd name="T65" fmla="*/ 115 w 115"/>
                  <a:gd name="T66" fmla="*/ 103 h 10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15" h="103">
                    <a:moveTo>
                      <a:pt x="69" y="7"/>
                    </a:moveTo>
                    <a:lnTo>
                      <a:pt x="86" y="0"/>
                    </a:lnTo>
                    <a:lnTo>
                      <a:pt x="101" y="0"/>
                    </a:lnTo>
                    <a:lnTo>
                      <a:pt x="108" y="7"/>
                    </a:lnTo>
                    <a:lnTo>
                      <a:pt x="115" y="17"/>
                    </a:lnTo>
                    <a:lnTo>
                      <a:pt x="115" y="29"/>
                    </a:lnTo>
                    <a:lnTo>
                      <a:pt x="115" y="42"/>
                    </a:lnTo>
                    <a:lnTo>
                      <a:pt x="108" y="58"/>
                    </a:lnTo>
                    <a:lnTo>
                      <a:pt x="98" y="71"/>
                    </a:lnTo>
                    <a:lnTo>
                      <a:pt x="89" y="83"/>
                    </a:lnTo>
                    <a:lnTo>
                      <a:pt x="73" y="90"/>
                    </a:lnTo>
                    <a:lnTo>
                      <a:pt x="47" y="100"/>
                    </a:lnTo>
                    <a:lnTo>
                      <a:pt x="29" y="103"/>
                    </a:lnTo>
                    <a:lnTo>
                      <a:pt x="12" y="100"/>
                    </a:lnTo>
                    <a:lnTo>
                      <a:pt x="3" y="93"/>
                    </a:lnTo>
                    <a:lnTo>
                      <a:pt x="0" y="83"/>
                    </a:lnTo>
                    <a:lnTo>
                      <a:pt x="0" y="71"/>
                    </a:lnTo>
                    <a:lnTo>
                      <a:pt x="7" y="54"/>
                    </a:lnTo>
                    <a:lnTo>
                      <a:pt x="22" y="39"/>
                    </a:lnTo>
                    <a:lnTo>
                      <a:pt x="41" y="24"/>
                    </a:lnTo>
                    <a:lnTo>
                      <a:pt x="69" y="7"/>
                    </a:lnTo>
                    <a:close/>
                  </a:path>
                </a:pathLst>
              </a:custGeom>
              <a:solidFill>
                <a:srgbClr val="E878D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63" name="Freeform 1555">
                <a:extLst>
                  <a:ext uri="{FF2B5EF4-FFF2-40B4-BE49-F238E27FC236}">
                    <a16:creationId xmlns:a16="http://schemas.microsoft.com/office/drawing/2014/main" id="{5EBE4FE4-7A72-4379-8813-D38DA2D8F0AC}"/>
                  </a:ext>
                </a:extLst>
              </p:cNvPr>
              <p:cNvSpPr>
                <a:spLocks noEditPoints="1"/>
              </p:cNvSpPr>
              <p:nvPr/>
            </p:nvSpPr>
            <p:spPr bwMode="auto">
              <a:xfrm>
                <a:off x="2254" y="2105"/>
                <a:ext cx="34" cy="30"/>
              </a:xfrm>
              <a:custGeom>
                <a:avLst/>
                <a:gdLst>
                  <a:gd name="T0" fmla="*/ 25 w 134"/>
                  <a:gd name="T1" fmla="*/ 4 h 120"/>
                  <a:gd name="T2" fmla="*/ 24 w 134"/>
                  <a:gd name="T3" fmla="*/ 0 h 120"/>
                  <a:gd name="T4" fmla="*/ 24 w 134"/>
                  <a:gd name="T5" fmla="*/ 2 h 120"/>
                  <a:gd name="T6" fmla="*/ 28 w 134"/>
                  <a:gd name="T7" fmla="*/ 0 h 120"/>
                  <a:gd name="T8" fmla="*/ 24 w 134"/>
                  <a:gd name="T9" fmla="*/ 0 h 120"/>
                  <a:gd name="T10" fmla="*/ 30 w 134"/>
                  <a:gd name="T11" fmla="*/ 1 h 120"/>
                  <a:gd name="T12" fmla="*/ 30 w 134"/>
                  <a:gd name="T13" fmla="*/ 1 h 120"/>
                  <a:gd name="T14" fmla="*/ 27 w 134"/>
                  <a:gd name="T15" fmla="*/ 4 h 120"/>
                  <a:gd name="T16" fmla="*/ 32 w 134"/>
                  <a:gd name="T17" fmla="*/ 3 h 120"/>
                  <a:gd name="T18" fmla="*/ 32 w 134"/>
                  <a:gd name="T19" fmla="*/ 2 h 120"/>
                  <a:gd name="T20" fmla="*/ 30 w 134"/>
                  <a:gd name="T21" fmla="*/ 8 h 120"/>
                  <a:gd name="T22" fmla="*/ 33 w 134"/>
                  <a:gd name="T23" fmla="*/ 5 h 120"/>
                  <a:gd name="T24" fmla="*/ 32 w 134"/>
                  <a:gd name="T25" fmla="*/ 6 h 120"/>
                  <a:gd name="T26" fmla="*/ 34 w 134"/>
                  <a:gd name="T27" fmla="*/ 9 h 120"/>
                  <a:gd name="T28" fmla="*/ 34 w 134"/>
                  <a:gd name="T29" fmla="*/ 6 h 120"/>
                  <a:gd name="T30" fmla="*/ 29 w 134"/>
                  <a:gd name="T31" fmla="*/ 13 h 120"/>
                  <a:gd name="T32" fmla="*/ 34 w 134"/>
                  <a:gd name="T33" fmla="*/ 13 h 120"/>
                  <a:gd name="T34" fmla="*/ 32 w 134"/>
                  <a:gd name="T35" fmla="*/ 13 h 120"/>
                  <a:gd name="T36" fmla="*/ 32 w 134"/>
                  <a:gd name="T37" fmla="*/ 17 h 120"/>
                  <a:gd name="T38" fmla="*/ 34 w 134"/>
                  <a:gd name="T39" fmla="*/ 14 h 120"/>
                  <a:gd name="T40" fmla="*/ 32 w 134"/>
                  <a:gd name="T41" fmla="*/ 18 h 120"/>
                  <a:gd name="T42" fmla="*/ 32 w 134"/>
                  <a:gd name="T43" fmla="*/ 18 h 120"/>
                  <a:gd name="T44" fmla="*/ 28 w 134"/>
                  <a:gd name="T45" fmla="*/ 15 h 120"/>
                  <a:gd name="T46" fmla="*/ 27 w 134"/>
                  <a:gd name="T47" fmla="*/ 24 h 120"/>
                  <a:gd name="T48" fmla="*/ 29 w 134"/>
                  <a:gd name="T49" fmla="*/ 21 h 120"/>
                  <a:gd name="T50" fmla="*/ 26 w 134"/>
                  <a:gd name="T51" fmla="*/ 25 h 120"/>
                  <a:gd name="T52" fmla="*/ 26 w 134"/>
                  <a:gd name="T53" fmla="*/ 25 h 120"/>
                  <a:gd name="T54" fmla="*/ 24 w 134"/>
                  <a:gd name="T55" fmla="*/ 21 h 120"/>
                  <a:gd name="T56" fmla="*/ 22 w 134"/>
                  <a:gd name="T57" fmla="*/ 27 h 120"/>
                  <a:gd name="T58" fmla="*/ 22 w 134"/>
                  <a:gd name="T59" fmla="*/ 27 h 120"/>
                  <a:gd name="T60" fmla="*/ 14 w 134"/>
                  <a:gd name="T61" fmla="*/ 25 h 120"/>
                  <a:gd name="T62" fmla="*/ 15 w 134"/>
                  <a:gd name="T63" fmla="*/ 29 h 120"/>
                  <a:gd name="T64" fmla="*/ 14 w 134"/>
                  <a:gd name="T65" fmla="*/ 27 h 120"/>
                  <a:gd name="T66" fmla="*/ 10 w 134"/>
                  <a:gd name="T67" fmla="*/ 30 h 120"/>
                  <a:gd name="T68" fmla="*/ 15 w 134"/>
                  <a:gd name="T69" fmla="*/ 29 h 120"/>
                  <a:gd name="T70" fmla="*/ 9 w 134"/>
                  <a:gd name="T71" fmla="*/ 30 h 120"/>
                  <a:gd name="T72" fmla="*/ 9 w 134"/>
                  <a:gd name="T73" fmla="*/ 30 h 120"/>
                  <a:gd name="T74" fmla="*/ 10 w 134"/>
                  <a:gd name="T75" fmla="*/ 25 h 120"/>
                  <a:gd name="T76" fmla="*/ 5 w 134"/>
                  <a:gd name="T77" fmla="*/ 29 h 120"/>
                  <a:gd name="T78" fmla="*/ 5 w 134"/>
                  <a:gd name="T79" fmla="*/ 29 h 120"/>
                  <a:gd name="T80" fmla="*/ 5 w 134"/>
                  <a:gd name="T81" fmla="*/ 23 h 120"/>
                  <a:gd name="T82" fmla="*/ 2 w 134"/>
                  <a:gd name="T83" fmla="*/ 27 h 120"/>
                  <a:gd name="T84" fmla="*/ 3 w 134"/>
                  <a:gd name="T85" fmla="*/ 25 h 120"/>
                  <a:gd name="T86" fmla="*/ 0 w 134"/>
                  <a:gd name="T87" fmla="*/ 24 h 120"/>
                  <a:gd name="T88" fmla="*/ 1 w 134"/>
                  <a:gd name="T89" fmla="*/ 26 h 120"/>
                  <a:gd name="T90" fmla="*/ 0 w 134"/>
                  <a:gd name="T91" fmla="*/ 23 h 120"/>
                  <a:gd name="T92" fmla="*/ 0 w 134"/>
                  <a:gd name="T93" fmla="*/ 23 h 120"/>
                  <a:gd name="T94" fmla="*/ 5 w 134"/>
                  <a:gd name="T95" fmla="*/ 23 h 120"/>
                  <a:gd name="T96" fmla="*/ 0 w 134"/>
                  <a:gd name="T97" fmla="*/ 19 h 120"/>
                  <a:gd name="T98" fmla="*/ 0 w 134"/>
                  <a:gd name="T99" fmla="*/ 20 h 120"/>
                  <a:gd name="T100" fmla="*/ 6 w 134"/>
                  <a:gd name="T101" fmla="*/ 17 h 120"/>
                  <a:gd name="T102" fmla="*/ 2 w 134"/>
                  <a:gd name="T103" fmla="*/ 15 h 120"/>
                  <a:gd name="T104" fmla="*/ 4 w 134"/>
                  <a:gd name="T105" fmla="*/ 16 h 120"/>
                  <a:gd name="T106" fmla="*/ 6 w 134"/>
                  <a:gd name="T107" fmla="*/ 10 h 120"/>
                  <a:gd name="T108" fmla="*/ 3 w 134"/>
                  <a:gd name="T109" fmla="*/ 14 h 120"/>
                  <a:gd name="T110" fmla="*/ 7 w 134"/>
                  <a:gd name="T111" fmla="*/ 10 h 120"/>
                  <a:gd name="T112" fmla="*/ 7 w 134"/>
                  <a:gd name="T113" fmla="*/ 10 h 120"/>
                  <a:gd name="T114" fmla="*/ 10 w 134"/>
                  <a:gd name="T115" fmla="*/ 14 h 120"/>
                  <a:gd name="T116" fmla="*/ 11 w 134"/>
                  <a:gd name="T117" fmla="*/ 6 h 120"/>
                  <a:gd name="T118" fmla="*/ 11 w 134"/>
                  <a:gd name="T119" fmla="*/ 6 h 120"/>
                  <a:gd name="T120" fmla="*/ 22 w 134"/>
                  <a:gd name="T121" fmla="*/ 6 h 12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34"/>
                  <a:gd name="T184" fmla="*/ 0 h 120"/>
                  <a:gd name="T185" fmla="*/ 134 w 134"/>
                  <a:gd name="T186" fmla="*/ 120 h 12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34" h="120">
                    <a:moveTo>
                      <a:pt x="76" y="6"/>
                    </a:moveTo>
                    <a:lnTo>
                      <a:pt x="93" y="0"/>
                    </a:lnTo>
                    <a:lnTo>
                      <a:pt x="99" y="17"/>
                    </a:lnTo>
                    <a:lnTo>
                      <a:pt x="84" y="24"/>
                    </a:lnTo>
                    <a:lnTo>
                      <a:pt x="76" y="6"/>
                    </a:lnTo>
                    <a:close/>
                    <a:moveTo>
                      <a:pt x="93" y="0"/>
                    </a:moveTo>
                    <a:lnTo>
                      <a:pt x="94" y="0"/>
                    </a:lnTo>
                    <a:lnTo>
                      <a:pt x="96" y="0"/>
                    </a:lnTo>
                    <a:lnTo>
                      <a:pt x="96" y="8"/>
                    </a:lnTo>
                    <a:lnTo>
                      <a:pt x="93" y="0"/>
                    </a:lnTo>
                    <a:close/>
                    <a:moveTo>
                      <a:pt x="96" y="0"/>
                    </a:moveTo>
                    <a:lnTo>
                      <a:pt x="111" y="0"/>
                    </a:lnTo>
                    <a:lnTo>
                      <a:pt x="111" y="18"/>
                    </a:lnTo>
                    <a:lnTo>
                      <a:pt x="96" y="18"/>
                    </a:lnTo>
                    <a:lnTo>
                      <a:pt x="96" y="0"/>
                    </a:lnTo>
                    <a:close/>
                    <a:moveTo>
                      <a:pt x="111" y="0"/>
                    </a:moveTo>
                    <a:lnTo>
                      <a:pt x="116" y="0"/>
                    </a:lnTo>
                    <a:lnTo>
                      <a:pt x="118" y="2"/>
                    </a:lnTo>
                    <a:lnTo>
                      <a:pt x="111" y="8"/>
                    </a:lnTo>
                    <a:lnTo>
                      <a:pt x="111" y="0"/>
                    </a:lnTo>
                    <a:close/>
                    <a:moveTo>
                      <a:pt x="118" y="2"/>
                    </a:moveTo>
                    <a:lnTo>
                      <a:pt x="125" y="8"/>
                    </a:lnTo>
                    <a:lnTo>
                      <a:pt x="111" y="22"/>
                    </a:lnTo>
                    <a:lnTo>
                      <a:pt x="105" y="15"/>
                    </a:lnTo>
                    <a:lnTo>
                      <a:pt x="118" y="2"/>
                    </a:lnTo>
                    <a:close/>
                    <a:moveTo>
                      <a:pt x="125" y="8"/>
                    </a:moveTo>
                    <a:lnTo>
                      <a:pt x="126" y="10"/>
                    </a:lnTo>
                    <a:lnTo>
                      <a:pt x="118" y="15"/>
                    </a:lnTo>
                    <a:lnTo>
                      <a:pt x="125" y="8"/>
                    </a:lnTo>
                    <a:close/>
                    <a:moveTo>
                      <a:pt x="126" y="10"/>
                    </a:moveTo>
                    <a:lnTo>
                      <a:pt x="132" y="19"/>
                    </a:lnTo>
                    <a:lnTo>
                      <a:pt x="117" y="30"/>
                    </a:lnTo>
                    <a:lnTo>
                      <a:pt x="110" y="21"/>
                    </a:lnTo>
                    <a:lnTo>
                      <a:pt x="126" y="10"/>
                    </a:lnTo>
                    <a:close/>
                    <a:moveTo>
                      <a:pt x="132" y="19"/>
                    </a:moveTo>
                    <a:lnTo>
                      <a:pt x="134" y="22"/>
                    </a:lnTo>
                    <a:lnTo>
                      <a:pt x="134" y="25"/>
                    </a:lnTo>
                    <a:lnTo>
                      <a:pt x="125" y="25"/>
                    </a:lnTo>
                    <a:lnTo>
                      <a:pt x="132" y="19"/>
                    </a:lnTo>
                    <a:close/>
                    <a:moveTo>
                      <a:pt x="134" y="25"/>
                    </a:moveTo>
                    <a:lnTo>
                      <a:pt x="134" y="37"/>
                    </a:lnTo>
                    <a:lnTo>
                      <a:pt x="115" y="37"/>
                    </a:lnTo>
                    <a:lnTo>
                      <a:pt x="115" y="25"/>
                    </a:lnTo>
                    <a:lnTo>
                      <a:pt x="134" y="25"/>
                    </a:lnTo>
                    <a:close/>
                    <a:moveTo>
                      <a:pt x="134" y="37"/>
                    </a:moveTo>
                    <a:lnTo>
                      <a:pt x="134" y="50"/>
                    </a:lnTo>
                    <a:lnTo>
                      <a:pt x="115" y="50"/>
                    </a:lnTo>
                    <a:lnTo>
                      <a:pt x="115" y="37"/>
                    </a:lnTo>
                    <a:lnTo>
                      <a:pt x="134" y="37"/>
                    </a:lnTo>
                    <a:close/>
                    <a:moveTo>
                      <a:pt x="134" y="50"/>
                    </a:moveTo>
                    <a:lnTo>
                      <a:pt x="134" y="51"/>
                    </a:lnTo>
                    <a:lnTo>
                      <a:pt x="134" y="54"/>
                    </a:lnTo>
                    <a:lnTo>
                      <a:pt x="125" y="50"/>
                    </a:lnTo>
                    <a:lnTo>
                      <a:pt x="134" y="50"/>
                    </a:lnTo>
                    <a:close/>
                    <a:moveTo>
                      <a:pt x="134" y="54"/>
                    </a:moveTo>
                    <a:lnTo>
                      <a:pt x="127" y="69"/>
                    </a:lnTo>
                    <a:lnTo>
                      <a:pt x="109" y="62"/>
                    </a:lnTo>
                    <a:lnTo>
                      <a:pt x="116" y="47"/>
                    </a:lnTo>
                    <a:lnTo>
                      <a:pt x="134" y="54"/>
                    </a:lnTo>
                    <a:close/>
                    <a:moveTo>
                      <a:pt x="127" y="69"/>
                    </a:moveTo>
                    <a:lnTo>
                      <a:pt x="127" y="70"/>
                    </a:lnTo>
                    <a:lnTo>
                      <a:pt x="126" y="71"/>
                    </a:lnTo>
                    <a:lnTo>
                      <a:pt x="118" y="66"/>
                    </a:lnTo>
                    <a:lnTo>
                      <a:pt x="127" y="69"/>
                    </a:lnTo>
                    <a:close/>
                    <a:moveTo>
                      <a:pt x="126" y="71"/>
                    </a:moveTo>
                    <a:lnTo>
                      <a:pt x="116" y="85"/>
                    </a:lnTo>
                    <a:lnTo>
                      <a:pt x="100" y="73"/>
                    </a:lnTo>
                    <a:lnTo>
                      <a:pt x="110" y="60"/>
                    </a:lnTo>
                    <a:lnTo>
                      <a:pt x="126" y="71"/>
                    </a:lnTo>
                    <a:close/>
                    <a:moveTo>
                      <a:pt x="116" y="85"/>
                    </a:moveTo>
                    <a:lnTo>
                      <a:pt x="107" y="97"/>
                    </a:lnTo>
                    <a:lnTo>
                      <a:pt x="92" y="86"/>
                    </a:lnTo>
                    <a:lnTo>
                      <a:pt x="100" y="73"/>
                    </a:lnTo>
                    <a:lnTo>
                      <a:pt x="116" y="85"/>
                    </a:lnTo>
                    <a:close/>
                    <a:moveTo>
                      <a:pt x="107" y="97"/>
                    </a:moveTo>
                    <a:lnTo>
                      <a:pt x="105" y="99"/>
                    </a:lnTo>
                    <a:lnTo>
                      <a:pt x="103" y="100"/>
                    </a:lnTo>
                    <a:lnTo>
                      <a:pt x="99" y="91"/>
                    </a:lnTo>
                    <a:lnTo>
                      <a:pt x="107" y="97"/>
                    </a:lnTo>
                    <a:close/>
                    <a:moveTo>
                      <a:pt x="103" y="100"/>
                    </a:moveTo>
                    <a:lnTo>
                      <a:pt x="86" y="107"/>
                    </a:lnTo>
                    <a:lnTo>
                      <a:pt x="79" y="89"/>
                    </a:lnTo>
                    <a:lnTo>
                      <a:pt x="95" y="82"/>
                    </a:lnTo>
                    <a:lnTo>
                      <a:pt x="103" y="100"/>
                    </a:lnTo>
                    <a:close/>
                    <a:moveTo>
                      <a:pt x="86" y="107"/>
                    </a:moveTo>
                    <a:lnTo>
                      <a:pt x="85" y="108"/>
                    </a:lnTo>
                    <a:lnTo>
                      <a:pt x="86" y="107"/>
                    </a:lnTo>
                    <a:lnTo>
                      <a:pt x="83" y="98"/>
                    </a:lnTo>
                    <a:lnTo>
                      <a:pt x="86" y="107"/>
                    </a:lnTo>
                    <a:close/>
                    <a:moveTo>
                      <a:pt x="86" y="107"/>
                    </a:moveTo>
                    <a:lnTo>
                      <a:pt x="61" y="116"/>
                    </a:lnTo>
                    <a:lnTo>
                      <a:pt x="54" y="99"/>
                    </a:lnTo>
                    <a:lnTo>
                      <a:pt x="79" y="89"/>
                    </a:lnTo>
                    <a:lnTo>
                      <a:pt x="86" y="107"/>
                    </a:lnTo>
                    <a:close/>
                    <a:moveTo>
                      <a:pt x="61" y="116"/>
                    </a:moveTo>
                    <a:lnTo>
                      <a:pt x="60" y="116"/>
                    </a:lnTo>
                    <a:lnTo>
                      <a:pt x="57" y="108"/>
                    </a:lnTo>
                    <a:lnTo>
                      <a:pt x="61" y="116"/>
                    </a:lnTo>
                    <a:close/>
                    <a:moveTo>
                      <a:pt x="60" y="116"/>
                    </a:moveTo>
                    <a:lnTo>
                      <a:pt x="40" y="120"/>
                    </a:lnTo>
                    <a:lnTo>
                      <a:pt x="36" y="101"/>
                    </a:lnTo>
                    <a:lnTo>
                      <a:pt x="56" y="98"/>
                    </a:lnTo>
                    <a:lnTo>
                      <a:pt x="60" y="116"/>
                    </a:lnTo>
                    <a:close/>
                    <a:moveTo>
                      <a:pt x="40" y="120"/>
                    </a:moveTo>
                    <a:lnTo>
                      <a:pt x="39" y="120"/>
                    </a:lnTo>
                    <a:lnTo>
                      <a:pt x="36" y="120"/>
                    </a:lnTo>
                    <a:lnTo>
                      <a:pt x="39" y="111"/>
                    </a:lnTo>
                    <a:lnTo>
                      <a:pt x="40" y="120"/>
                    </a:lnTo>
                    <a:close/>
                    <a:moveTo>
                      <a:pt x="36" y="120"/>
                    </a:moveTo>
                    <a:lnTo>
                      <a:pt x="21" y="116"/>
                    </a:lnTo>
                    <a:lnTo>
                      <a:pt x="24" y="98"/>
                    </a:lnTo>
                    <a:lnTo>
                      <a:pt x="41" y="101"/>
                    </a:lnTo>
                    <a:lnTo>
                      <a:pt x="36" y="120"/>
                    </a:lnTo>
                    <a:close/>
                    <a:moveTo>
                      <a:pt x="21" y="116"/>
                    </a:moveTo>
                    <a:lnTo>
                      <a:pt x="19" y="116"/>
                    </a:lnTo>
                    <a:lnTo>
                      <a:pt x="18" y="115"/>
                    </a:lnTo>
                    <a:lnTo>
                      <a:pt x="22" y="108"/>
                    </a:lnTo>
                    <a:lnTo>
                      <a:pt x="21" y="116"/>
                    </a:lnTo>
                    <a:close/>
                    <a:moveTo>
                      <a:pt x="18" y="115"/>
                    </a:moveTo>
                    <a:lnTo>
                      <a:pt x="8" y="109"/>
                    </a:lnTo>
                    <a:lnTo>
                      <a:pt x="19" y="93"/>
                    </a:lnTo>
                    <a:lnTo>
                      <a:pt x="28" y="100"/>
                    </a:lnTo>
                    <a:lnTo>
                      <a:pt x="18" y="115"/>
                    </a:lnTo>
                    <a:close/>
                    <a:moveTo>
                      <a:pt x="8" y="109"/>
                    </a:moveTo>
                    <a:lnTo>
                      <a:pt x="6" y="108"/>
                    </a:lnTo>
                    <a:lnTo>
                      <a:pt x="5" y="104"/>
                    </a:lnTo>
                    <a:lnTo>
                      <a:pt x="13" y="101"/>
                    </a:lnTo>
                    <a:lnTo>
                      <a:pt x="8" y="109"/>
                    </a:lnTo>
                    <a:close/>
                    <a:moveTo>
                      <a:pt x="5" y="104"/>
                    </a:moveTo>
                    <a:lnTo>
                      <a:pt x="1" y="94"/>
                    </a:lnTo>
                    <a:lnTo>
                      <a:pt x="19" y="89"/>
                    </a:lnTo>
                    <a:lnTo>
                      <a:pt x="22" y="98"/>
                    </a:lnTo>
                    <a:lnTo>
                      <a:pt x="5" y="104"/>
                    </a:lnTo>
                    <a:close/>
                    <a:moveTo>
                      <a:pt x="1" y="94"/>
                    </a:moveTo>
                    <a:lnTo>
                      <a:pt x="0" y="93"/>
                    </a:lnTo>
                    <a:lnTo>
                      <a:pt x="0" y="91"/>
                    </a:lnTo>
                    <a:lnTo>
                      <a:pt x="10" y="91"/>
                    </a:lnTo>
                    <a:lnTo>
                      <a:pt x="1" y="94"/>
                    </a:lnTo>
                    <a:close/>
                    <a:moveTo>
                      <a:pt x="0" y="91"/>
                    </a:moveTo>
                    <a:lnTo>
                      <a:pt x="0" y="79"/>
                    </a:lnTo>
                    <a:lnTo>
                      <a:pt x="20" y="79"/>
                    </a:lnTo>
                    <a:lnTo>
                      <a:pt x="20" y="91"/>
                    </a:lnTo>
                    <a:lnTo>
                      <a:pt x="0" y="91"/>
                    </a:lnTo>
                    <a:close/>
                    <a:moveTo>
                      <a:pt x="0" y="79"/>
                    </a:moveTo>
                    <a:lnTo>
                      <a:pt x="0" y="77"/>
                    </a:lnTo>
                    <a:lnTo>
                      <a:pt x="1" y="76"/>
                    </a:lnTo>
                    <a:lnTo>
                      <a:pt x="10" y="79"/>
                    </a:lnTo>
                    <a:lnTo>
                      <a:pt x="0" y="79"/>
                    </a:lnTo>
                    <a:close/>
                    <a:moveTo>
                      <a:pt x="1" y="76"/>
                    </a:moveTo>
                    <a:lnTo>
                      <a:pt x="8" y="59"/>
                    </a:lnTo>
                    <a:lnTo>
                      <a:pt x="25" y="67"/>
                    </a:lnTo>
                    <a:lnTo>
                      <a:pt x="19" y="82"/>
                    </a:lnTo>
                    <a:lnTo>
                      <a:pt x="1" y="76"/>
                    </a:lnTo>
                    <a:close/>
                    <a:moveTo>
                      <a:pt x="8" y="59"/>
                    </a:moveTo>
                    <a:lnTo>
                      <a:pt x="8" y="57"/>
                    </a:lnTo>
                    <a:lnTo>
                      <a:pt x="10" y="56"/>
                    </a:lnTo>
                    <a:lnTo>
                      <a:pt x="17" y="62"/>
                    </a:lnTo>
                    <a:lnTo>
                      <a:pt x="8" y="59"/>
                    </a:lnTo>
                    <a:close/>
                    <a:moveTo>
                      <a:pt x="10" y="56"/>
                    </a:moveTo>
                    <a:lnTo>
                      <a:pt x="25" y="40"/>
                    </a:lnTo>
                    <a:lnTo>
                      <a:pt x="39" y="54"/>
                    </a:lnTo>
                    <a:lnTo>
                      <a:pt x="23" y="69"/>
                    </a:lnTo>
                    <a:lnTo>
                      <a:pt x="10" y="56"/>
                    </a:lnTo>
                    <a:close/>
                    <a:moveTo>
                      <a:pt x="25" y="40"/>
                    </a:moveTo>
                    <a:lnTo>
                      <a:pt x="25" y="40"/>
                    </a:lnTo>
                    <a:lnTo>
                      <a:pt x="27" y="39"/>
                    </a:lnTo>
                    <a:lnTo>
                      <a:pt x="32" y="47"/>
                    </a:lnTo>
                    <a:lnTo>
                      <a:pt x="25" y="40"/>
                    </a:lnTo>
                    <a:close/>
                    <a:moveTo>
                      <a:pt x="27" y="39"/>
                    </a:moveTo>
                    <a:lnTo>
                      <a:pt x="45" y="24"/>
                    </a:lnTo>
                    <a:lnTo>
                      <a:pt x="57" y="38"/>
                    </a:lnTo>
                    <a:lnTo>
                      <a:pt x="39" y="55"/>
                    </a:lnTo>
                    <a:lnTo>
                      <a:pt x="27" y="39"/>
                    </a:lnTo>
                    <a:close/>
                    <a:moveTo>
                      <a:pt x="45" y="24"/>
                    </a:moveTo>
                    <a:lnTo>
                      <a:pt x="45" y="23"/>
                    </a:lnTo>
                    <a:lnTo>
                      <a:pt x="46" y="23"/>
                    </a:lnTo>
                    <a:lnTo>
                      <a:pt x="51" y="32"/>
                    </a:lnTo>
                    <a:lnTo>
                      <a:pt x="45" y="24"/>
                    </a:lnTo>
                    <a:close/>
                    <a:moveTo>
                      <a:pt x="46" y="23"/>
                    </a:moveTo>
                    <a:lnTo>
                      <a:pt x="75" y="7"/>
                    </a:lnTo>
                    <a:lnTo>
                      <a:pt x="85" y="24"/>
                    </a:lnTo>
                    <a:lnTo>
                      <a:pt x="56" y="39"/>
                    </a:lnTo>
                    <a:lnTo>
                      <a:pt x="46"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64" name="Freeform 1556">
                <a:extLst>
                  <a:ext uri="{FF2B5EF4-FFF2-40B4-BE49-F238E27FC236}">
                    <a16:creationId xmlns:a16="http://schemas.microsoft.com/office/drawing/2014/main" id="{07F32FDD-961E-4703-A56C-A10607A149C4}"/>
                  </a:ext>
                </a:extLst>
              </p:cNvPr>
              <p:cNvSpPr>
                <a:spLocks/>
              </p:cNvSpPr>
              <p:nvPr/>
            </p:nvSpPr>
            <p:spPr bwMode="auto">
              <a:xfrm>
                <a:off x="2358" y="2115"/>
                <a:ext cx="54" cy="60"/>
              </a:xfrm>
              <a:custGeom>
                <a:avLst/>
                <a:gdLst>
                  <a:gd name="T0" fmla="*/ 16 w 216"/>
                  <a:gd name="T1" fmla="*/ 0 h 242"/>
                  <a:gd name="T2" fmla="*/ 25 w 216"/>
                  <a:gd name="T3" fmla="*/ 2 h 242"/>
                  <a:gd name="T4" fmla="*/ 33 w 216"/>
                  <a:gd name="T5" fmla="*/ 6 h 242"/>
                  <a:gd name="T6" fmla="*/ 41 w 216"/>
                  <a:gd name="T7" fmla="*/ 13 h 242"/>
                  <a:gd name="T8" fmla="*/ 46 w 216"/>
                  <a:gd name="T9" fmla="*/ 21 h 242"/>
                  <a:gd name="T10" fmla="*/ 50 w 216"/>
                  <a:gd name="T11" fmla="*/ 30 h 242"/>
                  <a:gd name="T12" fmla="*/ 53 w 216"/>
                  <a:gd name="T13" fmla="*/ 39 h 242"/>
                  <a:gd name="T14" fmla="*/ 54 w 216"/>
                  <a:gd name="T15" fmla="*/ 47 h 242"/>
                  <a:gd name="T16" fmla="*/ 54 w 216"/>
                  <a:gd name="T17" fmla="*/ 54 h 242"/>
                  <a:gd name="T18" fmla="*/ 51 w 216"/>
                  <a:gd name="T19" fmla="*/ 59 h 242"/>
                  <a:gd name="T20" fmla="*/ 47 w 216"/>
                  <a:gd name="T21" fmla="*/ 60 h 242"/>
                  <a:gd name="T22" fmla="*/ 44 w 216"/>
                  <a:gd name="T23" fmla="*/ 60 h 242"/>
                  <a:gd name="T24" fmla="*/ 43 w 216"/>
                  <a:gd name="T25" fmla="*/ 59 h 242"/>
                  <a:gd name="T26" fmla="*/ 41 w 216"/>
                  <a:gd name="T27" fmla="*/ 59 h 242"/>
                  <a:gd name="T28" fmla="*/ 38 w 216"/>
                  <a:gd name="T29" fmla="*/ 59 h 242"/>
                  <a:gd name="T30" fmla="*/ 36 w 216"/>
                  <a:gd name="T31" fmla="*/ 57 h 242"/>
                  <a:gd name="T32" fmla="*/ 33 w 216"/>
                  <a:gd name="T33" fmla="*/ 56 h 242"/>
                  <a:gd name="T34" fmla="*/ 31 w 216"/>
                  <a:gd name="T35" fmla="*/ 54 h 242"/>
                  <a:gd name="T36" fmla="*/ 28 w 216"/>
                  <a:gd name="T37" fmla="*/ 51 h 242"/>
                  <a:gd name="T38" fmla="*/ 24 w 216"/>
                  <a:gd name="T39" fmla="*/ 49 h 242"/>
                  <a:gd name="T40" fmla="*/ 20 w 216"/>
                  <a:gd name="T41" fmla="*/ 46 h 242"/>
                  <a:gd name="T42" fmla="*/ 18 w 216"/>
                  <a:gd name="T43" fmla="*/ 45 h 242"/>
                  <a:gd name="T44" fmla="*/ 16 w 216"/>
                  <a:gd name="T45" fmla="*/ 43 h 242"/>
                  <a:gd name="T46" fmla="*/ 14 w 216"/>
                  <a:gd name="T47" fmla="*/ 41 h 242"/>
                  <a:gd name="T48" fmla="*/ 10 w 216"/>
                  <a:gd name="T49" fmla="*/ 39 h 242"/>
                  <a:gd name="T50" fmla="*/ 8 w 216"/>
                  <a:gd name="T51" fmla="*/ 36 h 242"/>
                  <a:gd name="T52" fmla="*/ 5 w 216"/>
                  <a:gd name="T53" fmla="*/ 33 h 242"/>
                  <a:gd name="T54" fmla="*/ 2 w 216"/>
                  <a:gd name="T55" fmla="*/ 30 h 242"/>
                  <a:gd name="T56" fmla="*/ 1 w 216"/>
                  <a:gd name="T57" fmla="*/ 26 h 242"/>
                  <a:gd name="T58" fmla="*/ 0 w 216"/>
                  <a:gd name="T59" fmla="*/ 22 h 242"/>
                  <a:gd name="T60" fmla="*/ 1 w 216"/>
                  <a:gd name="T61" fmla="*/ 18 h 242"/>
                  <a:gd name="T62" fmla="*/ 1 w 216"/>
                  <a:gd name="T63" fmla="*/ 14 h 242"/>
                  <a:gd name="T64" fmla="*/ 2 w 216"/>
                  <a:gd name="T65" fmla="*/ 11 h 242"/>
                  <a:gd name="T66" fmla="*/ 2 w 216"/>
                  <a:gd name="T67" fmla="*/ 8 h 242"/>
                  <a:gd name="T68" fmla="*/ 3 w 216"/>
                  <a:gd name="T69" fmla="*/ 5 h 242"/>
                  <a:gd name="T70" fmla="*/ 4 w 216"/>
                  <a:gd name="T71" fmla="*/ 4 h 242"/>
                  <a:gd name="T72" fmla="*/ 5 w 216"/>
                  <a:gd name="T73" fmla="*/ 2 h 242"/>
                  <a:gd name="T74" fmla="*/ 7 w 216"/>
                  <a:gd name="T75" fmla="*/ 2 h 242"/>
                  <a:gd name="T76" fmla="*/ 9 w 216"/>
                  <a:gd name="T77" fmla="*/ 1 h 242"/>
                  <a:gd name="T78" fmla="*/ 12 w 216"/>
                  <a:gd name="T79" fmla="*/ 0 h 242"/>
                  <a:gd name="T80" fmla="*/ 16 w 216"/>
                  <a:gd name="T81" fmla="*/ 0 h 24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16"/>
                  <a:gd name="T124" fmla="*/ 0 h 242"/>
                  <a:gd name="T125" fmla="*/ 216 w 216"/>
                  <a:gd name="T126" fmla="*/ 242 h 24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16" h="242">
                    <a:moveTo>
                      <a:pt x="63" y="0"/>
                    </a:moveTo>
                    <a:lnTo>
                      <a:pt x="101" y="7"/>
                    </a:lnTo>
                    <a:lnTo>
                      <a:pt x="133" y="25"/>
                    </a:lnTo>
                    <a:lnTo>
                      <a:pt x="162" y="51"/>
                    </a:lnTo>
                    <a:lnTo>
                      <a:pt x="184" y="86"/>
                    </a:lnTo>
                    <a:lnTo>
                      <a:pt x="200" y="121"/>
                    </a:lnTo>
                    <a:lnTo>
                      <a:pt x="212" y="157"/>
                    </a:lnTo>
                    <a:lnTo>
                      <a:pt x="216" y="188"/>
                    </a:lnTo>
                    <a:lnTo>
                      <a:pt x="216" y="216"/>
                    </a:lnTo>
                    <a:lnTo>
                      <a:pt x="204" y="236"/>
                    </a:lnTo>
                    <a:lnTo>
                      <a:pt x="187" y="242"/>
                    </a:lnTo>
                    <a:lnTo>
                      <a:pt x="177" y="242"/>
                    </a:lnTo>
                    <a:lnTo>
                      <a:pt x="172" y="239"/>
                    </a:lnTo>
                    <a:lnTo>
                      <a:pt x="162" y="239"/>
                    </a:lnTo>
                    <a:lnTo>
                      <a:pt x="152" y="236"/>
                    </a:lnTo>
                    <a:lnTo>
                      <a:pt x="143" y="229"/>
                    </a:lnTo>
                    <a:lnTo>
                      <a:pt x="133" y="226"/>
                    </a:lnTo>
                    <a:lnTo>
                      <a:pt x="123" y="216"/>
                    </a:lnTo>
                    <a:lnTo>
                      <a:pt x="111" y="207"/>
                    </a:lnTo>
                    <a:lnTo>
                      <a:pt x="95" y="197"/>
                    </a:lnTo>
                    <a:lnTo>
                      <a:pt x="79" y="185"/>
                    </a:lnTo>
                    <a:lnTo>
                      <a:pt x="72" y="182"/>
                    </a:lnTo>
                    <a:lnTo>
                      <a:pt x="63" y="175"/>
                    </a:lnTo>
                    <a:lnTo>
                      <a:pt x="54" y="165"/>
                    </a:lnTo>
                    <a:lnTo>
                      <a:pt x="41" y="157"/>
                    </a:lnTo>
                    <a:lnTo>
                      <a:pt x="32" y="147"/>
                    </a:lnTo>
                    <a:lnTo>
                      <a:pt x="18" y="134"/>
                    </a:lnTo>
                    <a:lnTo>
                      <a:pt x="9" y="121"/>
                    </a:lnTo>
                    <a:lnTo>
                      <a:pt x="3" y="105"/>
                    </a:lnTo>
                    <a:lnTo>
                      <a:pt x="0" y="89"/>
                    </a:lnTo>
                    <a:lnTo>
                      <a:pt x="3" y="74"/>
                    </a:lnTo>
                    <a:lnTo>
                      <a:pt x="3" y="57"/>
                    </a:lnTo>
                    <a:lnTo>
                      <a:pt x="6" y="45"/>
                    </a:lnTo>
                    <a:lnTo>
                      <a:pt x="9" y="32"/>
                    </a:lnTo>
                    <a:lnTo>
                      <a:pt x="13" y="22"/>
                    </a:lnTo>
                    <a:lnTo>
                      <a:pt x="15" y="17"/>
                    </a:lnTo>
                    <a:lnTo>
                      <a:pt x="18" y="10"/>
                    </a:lnTo>
                    <a:lnTo>
                      <a:pt x="28" y="7"/>
                    </a:lnTo>
                    <a:lnTo>
                      <a:pt x="35" y="3"/>
                    </a:lnTo>
                    <a:lnTo>
                      <a:pt x="47" y="0"/>
                    </a:lnTo>
                    <a:lnTo>
                      <a:pt x="63" y="0"/>
                    </a:lnTo>
                    <a:close/>
                  </a:path>
                </a:pathLst>
              </a:custGeom>
              <a:solidFill>
                <a:srgbClr val="E878D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65" name="Freeform 1557">
                <a:extLst>
                  <a:ext uri="{FF2B5EF4-FFF2-40B4-BE49-F238E27FC236}">
                    <a16:creationId xmlns:a16="http://schemas.microsoft.com/office/drawing/2014/main" id="{9257632C-9E2A-40E2-9E10-7869BED1EA0D}"/>
                  </a:ext>
                </a:extLst>
              </p:cNvPr>
              <p:cNvSpPr>
                <a:spLocks noEditPoints="1"/>
              </p:cNvSpPr>
              <p:nvPr/>
            </p:nvSpPr>
            <p:spPr bwMode="auto">
              <a:xfrm>
                <a:off x="2355" y="2113"/>
                <a:ext cx="59" cy="65"/>
              </a:xfrm>
              <a:custGeom>
                <a:avLst/>
                <a:gdLst>
                  <a:gd name="T0" fmla="*/ 29 w 236"/>
                  <a:gd name="T1" fmla="*/ 2 h 260"/>
                  <a:gd name="T2" fmla="*/ 27 w 236"/>
                  <a:gd name="T3" fmla="*/ 6 h 260"/>
                  <a:gd name="T4" fmla="*/ 38 w 236"/>
                  <a:gd name="T5" fmla="*/ 7 h 260"/>
                  <a:gd name="T6" fmla="*/ 45 w 236"/>
                  <a:gd name="T7" fmla="*/ 14 h 260"/>
                  <a:gd name="T8" fmla="*/ 45 w 236"/>
                  <a:gd name="T9" fmla="*/ 14 h 260"/>
                  <a:gd name="T10" fmla="*/ 55 w 236"/>
                  <a:gd name="T11" fmla="*/ 32 h 260"/>
                  <a:gd name="T12" fmla="*/ 53 w 236"/>
                  <a:gd name="T13" fmla="*/ 33 h 260"/>
                  <a:gd name="T14" fmla="*/ 58 w 236"/>
                  <a:gd name="T15" fmla="*/ 41 h 260"/>
                  <a:gd name="T16" fmla="*/ 54 w 236"/>
                  <a:gd name="T17" fmla="*/ 50 h 260"/>
                  <a:gd name="T18" fmla="*/ 59 w 236"/>
                  <a:gd name="T19" fmla="*/ 49 h 260"/>
                  <a:gd name="T20" fmla="*/ 59 w 236"/>
                  <a:gd name="T21" fmla="*/ 57 h 260"/>
                  <a:gd name="T22" fmla="*/ 55 w 236"/>
                  <a:gd name="T23" fmla="*/ 55 h 260"/>
                  <a:gd name="T24" fmla="*/ 54 w 236"/>
                  <a:gd name="T25" fmla="*/ 64 h 260"/>
                  <a:gd name="T26" fmla="*/ 49 w 236"/>
                  <a:gd name="T27" fmla="*/ 65 h 260"/>
                  <a:gd name="T28" fmla="*/ 49 w 236"/>
                  <a:gd name="T29" fmla="*/ 65 h 260"/>
                  <a:gd name="T30" fmla="*/ 44 w 236"/>
                  <a:gd name="T31" fmla="*/ 64 h 260"/>
                  <a:gd name="T32" fmla="*/ 46 w 236"/>
                  <a:gd name="T33" fmla="*/ 62 h 260"/>
                  <a:gd name="T34" fmla="*/ 43 w 236"/>
                  <a:gd name="T35" fmla="*/ 64 h 260"/>
                  <a:gd name="T36" fmla="*/ 41 w 236"/>
                  <a:gd name="T37" fmla="*/ 59 h 260"/>
                  <a:gd name="T38" fmla="*/ 40 w 236"/>
                  <a:gd name="T39" fmla="*/ 64 h 260"/>
                  <a:gd name="T40" fmla="*/ 39 w 236"/>
                  <a:gd name="T41" fmla="*/ 58 h 260"/>
                  <a:gd name="T42" fmla="*/ 39 w 236"/>
                  <a:gd name="T43" fmla="*/ 58 h 260"/>
                  <a:gd name="T44" fmla="*/ 34 w 236"/>
                  <a:gd name="T45" fmla="*/ 61 h 260"/>
                  <a:gd name="T46" fmla="*/ 35 w 236"/>
                  <a:gd name="T47" fmla="*/ 55 h 260"/>
                  <a:gd name="T48" fmla="*/ 32 w 236"/>
                  <a:gd name="T49" fmla="*/ 58 h 260"/>
                  <a:gd name="T50" fmla="*/ 25 w 236"/>
                  <a:gd name="T51" fmla="*/ 54 h 260"/>
                  <a:gd name="T52" fmla="*/ 26 w 236"/>
                  <a:gd name="T53" fmla="*/ 52 h 260"/>
                  <a:gd name="T54" fmla="*/ 23 w 236"/>
                  <a:gd name="T55" fmla="*/ 47 h 260"/>
                  <a:gd name="T56" fmla="*/ 22 w 236"/>
                  <a:gd name="T57" fmla="*/ 46 h 260"/>
                  <a:gd name="T58" fmla="*/ 20 w 236"/>
                  <a:gd name="T59" fmla="*/ 50 h 260"/>
                  <a:gd name="T60" fmla="*/ 17 w 236"/>
                  <a:gd name="T61" fmla="*/ 48 h 260"/>
                  <a:gd name="T62" fmla="*/ 20 w 236"/>
                  <a:gd name="T63" fmla="*/ 45 h 260"/>
                  <a:gd name="T64" fmla="*/ 15 w 236"/>
                  <a:gd name="T65" fmla="*/ 46 h 260"/>
                  <a:gd name="T66" fmla="*/ 11 w 236"/>
                  <a:gd name="T67" fmla="*/ 43 h 260"/>
                  <a:gd name="T68" fmla="*/ 11 w 236"/>
                  <a:gd name="T69" fmla="*/ 43 h 260"/>
                  <a:gd name="T70" fmla="*/ 6 w 236"/>
                  <a:gd name="T71" fmla="*/ 37 h 260"/>
                  <a:gd name="T72" fmla="*/ 9 w 236"/>
                  <a:gd name="T73" fmla="*/ 34 h 260"/>
                  <a:gd name="T74" fmla="*/ 3 w 236"/>
                  <a:gd name="T75" fmla="*/ 34 h 260"/>
                  <a:gd name="T76" fmla="*/ 1 w 236"/>
                  <a:gd name="T77" fmla="*/ 29 h 260"/>
                  <a:gd name="T78" fmla="*/ 1 w 236"/>
                  <a:gd name="T79" fmla="*/ 29 h 260"/>
                  <a:gd name="T80" fmla="*/ 1 w 236"/>
                  <a:gd name="T81" fmla="*/ 20 h 260"/>
                  <a:gd name="T82" fmla="*/ 3 w 236"/>
                  <a:gd name="T83" fmla="*/ 21 h 260"/>
                  <a:gd name="T84" fmla="*/ 1 w 236"/>
                  <a:gd name="T85" fmla="*/ 17 h 260"/>
                  <a:gd name="T86" fmla="*/ 6 w 236"/>
                  <a:gd name="T87" fmla="*/ 14 h 260"/>
                  <a:gd name="T88" fmla="*/ 6 w 236"/>
                  <a:gd name="T89" fmla="*/ 14 h 260"/>
                  <a:gd name="T90" fmla="*/ 3 w 236"/>
                  <a:gd name="T91" fmla="*/ 10 h 260"/>
                  <a:gd name="T92" fmla="*/ 7 w 236"/>
                  <a:gd name="T93" fmla="*/ 11 h 260"/>
                  <a:gd name="T94" fmla="*/ 4 w 236"/>
                  <a:gd name="T95" fmla="*/ 7 h 260"/>
                  <a:gd name="T96" fmla="*/ 9 w 236"/>
                  <a:gd name="T97" fmla="*/ 6 h 260"/>
                  <a:gd name="T98" fmla="*/ 5 w 236"/>
                  <a:gd name="T99" fmla="*/ 4 h 260"/>
                  <a:gd name="T100" fmla="*/ 11 w 236"/>
                  <a:gd name="T101" fmla="*/ 6 h 260"/>
                  <a:gd name="T102" fmla="*/ 11 w 236"/>
                  <a:gd name="T103" fmla="*/ 6 h 260"/>
                  <a:gd name="T104" fmla="*/ 11 w 236"/>
                  <a:gd name="T105" fmla="*/ 1 h 260"/>
                  <a:gd name="T106" fmla="*/ 14 w 236"/>
                  <a:gd name="T107" fmla="*/ 0 h 260"/>
                  <a:gd name="T108" fmla="*/ 14 w 236"/>
                  <a:gd name="T109" fmla="*/ 0 h 26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36"/>
                  <a:gd name="T166" fmla="*/ 0 h 260"/>
                  <a:gd name="T167" fmla="*/ 236 w 236"/>
                  <a:gd name="T168" fmla="*/ 260 h 26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36" h="260">
                    <a:moveTo>
                      <a:pt x="75" y="0"/>
                    </a:moveTo>
                    <a:lnTo>
                      <a:pt x="113" y="7"/>
                    </a:lnTo>
                    <a:lnTo>
                      <a:pt x="110" y="26"/>
                    </a:lnTo>
                    <a:lnTo>
                      <a:pt x="71" y="19"/>
                    </a:lnTo>
                    <a:lnTo>
                      <a:pt x="75" y="0"/>
                    </a:lnTo>
                    <a:close/>
                    <a:moveTo>
                      <a:pt x="113" y="7"/>
                    </a:moveTo>
                    <a:lnTo>
                      <a:pt x="114" y="7"/>
                    </a:lnTo>
                    <a:lnTo>
                      <a:pt x="116" y="8"/>
                    </a:lnTo>
                    <a:lnTo>
                      <a:pt x="111" y="16"/>
                    </a:lnTo>
                    <a:lnTo>
                      <a:pt x="113" y="7"/>
                    </a:lnTo>
                    <a:close/>
                    <a:moveTo>
                      <a:pt x="116" y="8"/>
                    </a:moveTo>
                    <a:lnTo>
                      <a:pt x="148" y="27"/>
                    </a:lnTo>
                    <a:lnTo>
                      <a:pt x="139" y="43"/>
                    </a:lnTo>
                    <a:lnTo>
                      <a:pt x="107" y="25"/>
                    </a:lnTo>
                    <a:lnTo>
                      <a:pt x="116" y="8"/>
                    </a:lnTo>
                    <a:close/>
                    <a:moveTo>
                      <a:pt x="148" y="27"/>
                    </a:moveTo>
                    <a:lnTo>
                      <a:pt x="148" y="27"/>
                    </a:lnTo>
                    <a:lnTo>
                      <a:pt x="150" y="28"/>
                    </a:lnTo>
                    <a:lnTo>
                      <a:pt x="143" y="34"/>
                    </a:lnTo>
                    <a:lnTo>
                      <a:pt x="148" y="27"/>
                    </a:lnTo>
                    <a:close/>
                    <a:moveTo>
                      <a:pt x="150" y="28"/>
                    </a:moveTo>
                    <a:lnTo>
                      <a:pt x="178" y="53"/>
                    </a:lnTo>
                    <a:lnTo>
                      <a:pt x="165" y="68"/>
                    </a:lnTo>
                    <a:lnTo>
                      <a:pt x="136" y="42"/>
                    </a:lnTo>
                    <a:lnTo>
                      <a:pt x="150" y="28"/>
                    </a:lnTo>
                    <a:close/>
                    <a:moveTo>
                      <a:pt x="178" y="53"/>
                    </a:moveTo>
                    <a:lnTo>
                      <a:pt x="179" y="54"/>
                    </a:lnTo>
                    <a:lnTo>
                      <a:pt x="179" y="55"/>
                    </a:lnTo>
                    <a:lnTo>
                      <a:pt x="172" y="60"/>
                    </a:lnTo>
                    <a:lnTo>
                      <a:pt x="178" y="53"/>
                    </a:lnTo>
                    <a:close/>
                    <a:moveTo>
                      <a:pt x="179" y="55"/>
                    </a:moveTo>
                    <a:lnTo>
                      <a:pt x="202" y="91"/>
                    </a:lnTo>
                    <a:lnTo>
                      <a:pt x="186" y="101"/>
                    </a:lnTo>
                    <a:lnTo>
                      <a:pt x="164" y="65"/>
                    </a:lnTo>
                    <a:lnTo>
                      <a:pt x="179" y="55"/>
                    </a:lnTo>
                    <a:close/>
                    <a:moveTo>
                      <a:pt x="202" y="91"/>
                    </a:moveTo>
                    <a:lnTo>
                      <a:pt x="202" y="91"/>
                    </a:lnTo>
                    <a:lnTo>
                      <a:pt x="202" y="92"/>
                    </a:lnTo>
                    <a:lnTo>
                      <a:pt x="194" y="95"/>
                    </a:lnTo>
                    <a:lnTo>
                      <a:pt x="202" y="91"/>
                    </a:lnTo>
                    <a:close/>
                    <a:moveTo>
                      <a:pt x="202" y="92"/>
                    </a:moveTo>
                    <a:lnTo>
                      <a:pt x="219" y="126"/>
                    </a:lnTo>
                    <a:lnTo>
                      <a:pt x="201" y="134"/>
                    </a:lnTo>
                    <a:lnTo>
                      <a:pt x="185" y="100"/>
                    </a:lnTo>
                    <a:lnTo>
                      <a:pt x="202" y="92"/>
                    </a:lnTo>
                    <a:close/>
                    <a:moveTo>
                      <a:pt x="219" y="126"/>
                    </a:moveTo>
                    <a:lnTo>
                      <a:pt x="219" y="127"/>
                    </a:lnTo>
                    <a:lnTo>
                      <a:pt x="210" y="130"/>
                    </a:lnTo>
                    <a:lnTo>
                      <a:pt x="219" y="126"/>
                    </a:lnTo>
                    <a:close/>
                    <a:moveTo>
                      <a:pt x="219" y="127"/>
                    </a:moveTo>
                    <a:lnTo>
                      <a:pt x="231" y="162"/>
                    </a:lnTo>
                    <a:lnTo>
                      <a:pt x="214" y="169"/>
                    </a:lnTo>
                    <a:lnTo>
                      <a:pt x="201" y="134"/>
                    </a:lnTo>
                    <a:lnTo>
                      <a:pt x="219" y="127"/>
                    </a:lnTo>
                    <a:close/>
                    <a:moveTo>
                      <a:pt x="231" y="162"/>
                    </a:moveTo>
                    <a:lnTo>
                      <a:pt x="232" y="163"/>
                    </a:lnTo>
                    <a:lnTo>
                      <a:pt x="232" y="165"/>
                    </a:lnTo>
                    <a:lnTo>
                      <a:pt x="222" y="166"/>
                    </a:lnTo>
                    <a:lnTo>
                      <a:pt x="231" y="162"/>
                    </a:lnTo>
                    <a:close/>
                    <a:moveTo>
                      <a:pt x="232" y="165"/>
                    </a:moveTo>
                    <a:lnTo>
                      <a:pt x="236" y="197"/>
                    </a:lnTo>
                    <a:lnTo>
                      <a:pt x="216" y="198"/>
                    </a:lnTo>
                    <a:lnTo>
                      <a:pt x="214" y="166"/>
                    </a:lnTo>
                    <a:lnTo>
                      <a:pt x="232" y="165"/>
                    </a:lnTo>
                    <a:close/>
                    <a:moveTo>
                      <a:pt x="236" y="197"/>
                    </a:moveTo>
                    <a:lnTo>
                      <a:pt x="236" y="197"/>
                    </a:lnTo>
                    <a:lnTo>
                      <a:pt x="226" y="197"/>
                    </a:lnTo>
                    <a:lnTo>
                      <a:pt x="236" y="197"/>
                    </a:lnTo>
                    <a:close/>
                    <a:moveTo>
                      <a:pt x="236" y="197"/>
                    </a:moveTo>
                    <a:lnTo>
                      <a:pt x="236" y="225"/>
                    </a:lnTo>
                    <a:lnTo>
                      <a:pt x="216" y="225"/>
                    </a:lnTo>
                    <a:lnTo>
                      <a:pt x="216" y="197"/>
                    </a:lnTo>
                    <a:lnTo>
                      <a:pt x="236" y="197"/>
                    </a:lnTo>
                    <a:close/>
                    <a:moveTo>
                      <a:pt x="236" y="225"/>
                    </a:moveTo>
                    <a:lnTo>
                      <a:pt x="236" y="229"/>
                    </a:lnTo>
                    <a:lnTo>
                      <a:pt x="233" y="231"/>
                    </a:lnTo>
                    <a:lnTo>
                      <a:pt x="226" y="225"/>
                    </a:lnTo>
                    <a:lnTo>
                      <a:pt x="236" y="225"/>
                    </a:lnTo>
                    <a:close/>
                    <a:moveTo>
                      <a:pt x="233" y="231"/>
                    </a:moveTo>
                    <a:lnTo>
                      <a:pt x="221" y="249"/>
                    </a:lnTo>
                    <a:lnTo>
                      <a:pt x="205" y="240"/>
                    </a:lnTo>
                    <a:lnTo>
                      <a:pt x="218" y="221"/>
                    </a:lnTo>
                    <a:lnTo>
                      <a:pt x="233" y="231"/>
                    </a:lnTo>
                    <a:close/>
                    <a:moveTo>
                      <a:pt x="221" y="249"/>
                    </a:moveTo>
                    <a:lnTo>
                      <a:pt x="219" y="253"/>
                    </a:lnTo>
                    <a:lnTo>
                      <a:pt x="217" y="254"/>
                    </a:lnTo>
                    <a:lnTo>
                      <a:pt x="214" y="245"/>
                    </a:lnTo>
                    <a:lnTo>
                      <a:pt x="221" y="249"/>
                    </a:lnTo>
                    <a:close/>
                    <a:moveTo>
                      <a:pt x="217" y="254"/>
                    </a:moveTo>
                    <a:lnTo>
                      <a:pt x="200" y="259"/>
                    </a:lnTo>
                    <a:lnTo>
                      <a:pt x="194" y="242"/>
                    </a:lnTo>
                    <a:lnTo>
                      <a:pt x="209" y="236"/>
                    </a:lnTo>
                    <a:lnTo>
                      <a:pt x="217" y="254"/>
                    </a:lnTo>
                    <a:close/>
                    <a:moveTo>
                      <a:pt x="200" y="259"/>
                    </a:moveTo>
                    <a:lnTo>
                      <a:pt x="199" y="260"/>
                    </a:lnTo>
                    <a:lnTo>
                      <a:pt x="197" y="260"/>
                    </a:lnTo>
                    <a:lnTo>
                      <a:pt x="197" y="251"/>
                    </a:lnTo>
                    <a:lnTo>
                      <a:pt x="200" y="259"/>
                    </a:lnTo>
                    <a:close/>
                    <a:moveTo>
                      <a:pt x="197" y="260"/>
                    </a:moveTo>
                    <a:lnTo>
                      <a:pt x="187" y="260"/>
                    </a:lnTo>
                    <a:lnTo>
                      <a:pt x="187" y="242"/>
                    </a:lnTo>
                    <a:lnTo>
                      <a:pt x="197" y="242"/>
                    </a:lnTo>
                    <a:lnTo>
                      <a:pt x="197" y="260"/>
                    </a:lnTo>
                    <a:close/>
                    <a:moveTo>
                      <a:pt x="187" y="260"/>
                    </a:moveTo>
                    <a:lnTo>
                      <a:pt x="185" y="260"/>
                    </a:lnTo>
                    <a:lnTo>
                      <a:pt x="184" y="259"/>
                    </a:lnTo>
                    <a:lnTo>
                      <a:pt x="187" y="251"/>
                    </a:lnTo>
                    <a:lnTo>
                      <a:pt x="187" y="260"/>
                    </a:lnTo>
                    <a:close/>
                    <a:moveTo>
                      <a:pt x="184" y="259"/>
                    </a:moveTo>
                    <a:lnTo>
                      <a:pt x="177" y="256"/>
                    </a:lnTo>
                    <a:lnTo>
                      <a:pt x="186" y="240"/>
                    </a:lnTo>
                    <a:lnTo>
                      <a:pt x="191" y="243"/>
                    </a:lnTo>
                    <a:lnTo>
                      <a:pt x="184" y="259"/>
                    </a:lnTo>
                    <a:close/>
                    <a:moveTo>
                      <a:pt x="182" y="238"/>
                    </a:moveTo>
                    <a:lnTo>
                      <a:pt x="184" y="238"/>
                    </a:lnTo>
                    <a:lnTo>
                      <a:pt x="186" y="240"/>
                    </a:lnTo>
                    <a:lnTo>
                      <a:pt x="182" y="248"/>
                    </a:lnTo>
                    <a:lnTo>
                      <a:pt x="182" y="238"/>
                    </a:lnTo>
                    <a:close/>
                    <a:moveTo>
                      <a:pt x="182" y="257"/>
                    </a:moveTo>
                    <a:lnTo>
                      <a:pt x="172" y="257"/>
                    </a:lnTo>
                    <a:lnTo>
                      <a:pt x="172" y="238"/>
                    </a:lnTo>
                    <a:lnTo>
                      <a:pt x="182" y="238"/>
                    </a:lnTo>
                    <a:lnTo>
                      <a:pt x="182" y="257"/>
                    </a:lnTo>
                    <a:close/>
                    <a:moveTo>
                      <a:pt x="172" y="257"/>
                    </a:moveTo>
                    <a:lnTo>
                      <a:pt x="171" y="257"/>
                    </a:lnTo>
                    <a:lnTo>
                      <a:pt x="168" y="257"/>
                    </a:lnTo>
                    <a:lnTo>
                      <a:pt x="172" y="248"/>
                    </a:lnTo>
                    <a:lnTo>
                      <a:pt x="172" y="257"/>
                    </a:lnTo>
                    <a:close/>
                    <a:moveTo>
                      <a:pt x="168" y="257"/>
                    </a:moveTo>
                    <a:lnTo>
                      <a:pt x="159" y="254"/>
                    </a:lnTo>
                    <a:lnTo>
                      <a:pt x="165" y="235"/>
                    </a:lnTo>
                    <a:lnTo>
                      <a:pt x="175" y="238"/>
                    </a:lnTo>
                    <a:lnTo>
                      <a:pt x="168" y="257"/>
                    </a:lnTo>
                    <a:close/>
                    <a:moveTo>
                      <a:pt x="159" y="254"/>
                    </a:moveTo>
                    <a:lnTo>
                      <a:pt x="158" y="253"/>
                    </a:lnTo>
                    <a:lnTo>
                      <a:pt x="157" y="253"/>
                    </a:lnTo>
                    <a:lnTo>
                      <a:pt x="162" y="245"/>
                    </a:lnTo>
                    <a:lnTo>
                      <a:pt x="159" y="254"/>
                    </a:lnTo>
                    <a:close/>
                    <a:moveTo>
                      <a:pt x="157" y="253"/>
                    </a:moveTo>
                    <a:lnTo>
                      <a:pt x="147" y="246"/>
                    </a:lnTo>
                    <a:lnTo>
                      <a:pt x="158" y="231"/>
                    </a:lnTo>
                    <a:lnTo>
                      <a:pt x="167" y="236"/>
                    </a:lnTo>
                    <a:lnTo>
                      <a:pt x="157" y="253"/>
                    </a:lnTo>
                    <a:close/>
                    <a:moveTo>
                      <a:pt x="156" y="230"/>
                    </a:moveTo>
                    <a:lnTo>
                      <a:pt x="157" y="230"/>
                    </a:lnTo>
                    <a:lnTo>
                      <a:pt x="158" y="231"/>
                    </a:lnTo>
                    <a:lnTo>
                      <a:pt x="153" y="238"/>
                    </a:lnTo>
                    <a:lnTo>
                      <a:pt x="156" y="230"/>
                    </a:lnTo>
                    <a:close/>
                    <a:moveTo>
                      <a:pt x="150" y="247"/>
                    </a:moveTo>
                    <a:lnTo>
                      <a:pt x="140" y="244"/>
                    </a:lnTo>
                    <a:lnTo>
                      <a:pt x="146" y="226"/>
                    </a:lnTo>
                    <a:lnTo>
                      <a:pt x="156" y="230"/>
                    </a:lnTo>
                    <a:lnTo>
                      <a:pt x="150" y="247"/>
                    </a:lnTo>
                    <a:close/>
                    <a:moveTo>
                      <a:pt x="140" y="244"/>
                    </a:moveTo>
                    <a:lnTo>
                      <a:pt x="139" y="244"/>
                    </a:lnTo>
                    <a:lnTo>
                      <a:pt x="136" y="242"/>
                    </a:lnTo>
                    <a:lnTo>
                      <a:pt x="143" y="235"/>
                    </a:lnTo>
                    <a:lnTo>
                      <a:pt x="140" y="244"/>
                    </a:lnTo>
                    <a:close/>
                    <a:moveTo>
                      <a:pt x="136" y="242"/>
                    </a:moveTo>
                    <a:lnTo>
                      <a:pt x="126" y="232"/>
                    </a:lnTo>
                    <a:lnTo>
                      <a:pt x="141" y="219"/>
                    </a:lnTo>
                    <a:lnTo>
                      <a:pt x="150" y="229"/>
                    </a:lnTo>
                    <a:lnTo>
                      <a:pt x="136" y="242"/>
                    </a:lnTo>
                    <a:close/>
                    <a:moveTo>
                      <a:pt x="140" y="217"/>
                    </a:moveTo>
                    <a:lnTo>
                      <a:pt x="140" y="219"/>
                    </a:lnTo>
                    <a:lnTo>
                      <a:pt x="141" y="219"/>
                    </a:lnTo>
                    <a:lnTo>
                      <a:pt x="133" y="225"/>
                    </a:lnTo>
                    <a:lnTo>
                      <a:pt x="140" y="217"/>
                    </a:lnTo>
                    <a:close/>
                    <a:moveTo>
                      <a:pt x="128" y="233"/>
                    </a:moveTo>
                    <a:lnTo>
                      <a:pt x="115" y="224"/>
                    </a:lnTo>
                    <a:lnTo>
                      <a:pt x="126" y="209"/>
                    </a:lnTo>
                    <a:lnTo>
                      <a:pt x="140" y="217"/>
                    </a:lnTo>
                    <a:lnTo>
                      <a:pt x="128" y="233"/>
                    </a:lnTo>
                    <a:close/>
                    <a:moveTo>
                      <a:pt x="125" y="208"/>
                    </a:moveTo>
                    <a:lnTo>
                      <a:pt x="125" y="208"/>
                    </a:lnTo>
                    <a:lnTo>
                      <a:pt x="126" y="209"/>
                    </a:lnTo>
                    <a:lnTo>
                      <a:pt x="121" y="216"/>
                    </a:lnTo>
                    <a:lnTo>
                      <a:pt x="125" y="208"/>
                    </a:lnTo>
                    <a:close/>
                    <a:moveTo>
                      <a:pt x="116" y="224"/>
                    </a:moveTo>
                    <a:lnTo>
                      <a:pt x="100" y="214"/>
                    </a:lnTo>
                    <a:lnTo>
                      <a:pt x="110" y="199"/>
                    </a:lnTo>
                    <a:lnTo>
                      <a:pt x="125" y="208"/>
                    </a:lnTo>
                    <a:lnTo>
                      <a:pt x="116" y="224"/>
                    </a:lnTo>
                    <a:close/>
                    <a:moveTo>
                      <a:pt x="100" y="214"/>
                    </a:moveTo>
                    <a:lnTo>
                      <a:pt x="100" y="214"/>
                    </a:lnTo>
                    <a:lnTo>
                      <a:pt x="99" y="214"/>
                    </a:lnTo>
                    <a:lnTo>
                      <a:pt x="105" y="206"/>
                    </a:lnTo>
                    <a:lnTo>
                      <a:pt x="100" y="214"/>
                    </a:lnTo>
                    <a:close/>
                    <a:moveTo>
                      <a:pt x="99" y="214"/>
                    </a:moveTo>
                    <a:lnTo>
                      <a:pt x="83" y="201"/>
                    </a:lnTo>
                    <a:lnTo>
                      <a:pt x="96" y="187"/>
                    </a:lnTo>
                    <a:lnTo>
                      <a:pt x="111" y="199"/>
                    </a:lnTo>
                    <a:lnTo>
                      <a:pt x="99" y="214"/>
                    </a:lnTo>
                    <a:close/>
                    <a:moveTo>
                      <a:pt x="93" y="186"/>
                    </a:moveTo>
                    <a:lnTo>
                      <a:pt x="94" y="186"/>
                    </a:lnTo>
                    <a:lnTo>
                      <a:pt x="96" y="187"/>
                    </a:lnTo>
                    <a:lnTo>
                      <a:pt x="89" y="194"/>
                    </a:lnTo>
                    <a:lnTo>
                      <a:pt x="93" y="186"/>
                    </a:lnTo>
                    <a:close/>
                    <a:moveTo>
                      <a:pt x="85" y="202"/>
                    </a:moveTo>
                    <a:lnTo>
                      <a:pt x="79" y="199"/>
                    </a:lnTo>
                    <a:lnTo>
                      <a:pt x="87" y="182"/>
                    </a:lnTo>
                    <a:lnTo>
                      <a:pt x="93" y="186"/>
                    </a:lnTo>
                    <a:lnTo>
                      <a:pt x="85" y="202"/>
                    </a:lnTo>
                    <a:close/>
                    <a:moveTo>
                      <a:pt x="79" y="199"/>
                    </a:moveTo>
                    <a:lnTo>
                      <a:pt x="78" y="199"/>
                    </a:lnTo>
                    <a:lnTo>
                      <a:pt x="82" y="191"/>
                    </a:lnTo>
                    <a:lnTo>
                      <a:pt x="79" y="199"/>
                    </a:lnTo>
                    <a:close/>
                    <a:moveTo>
                      <a:pt x="78" y="199"/>
                    </a:moveTo>
                    <a:lnTo>
                      <a:pt x="68" y="192"/>
                    </a:lnTo>
                    <a:lnTo>
                      <a:pt x="78" y="177"/>
                    </a:lnTo>
                    <a:lnTo>
                      <a:pt x="88" y="182"/>
                    </a:lnTo>
                    <a:lnTo>
                      <a:pt x="78" y="199"/>
                    </a:lnTo>
                    <a:close/>
                    <a:moveTo>
                      <a:pt x="68" y="192"/>
                    </a:moveTo>
                    <a:lnTo>
                      <a:pt x="67" y="192"/>
                    </a:lnTo>
                    <a:lnTo>
                      <a:pt x="67" y="191"/>
                    </a:lnTo>
                    <a:lnTo>
                      <a:pt x="73" y="184"/>
                    </a:lnTo>
                    <a:lnTo>
                      <a:pt x="68" y="192"/>
                    </a:lnTo>
                    <a:close/>
                    <a:moveTo>
                      <a:pt x="67" y="191"/>
                    </a:moveTo>
                    <a:lnTo>
                      <a:pt x="57" y="181"/>
                    </a:lnTo>
                    <a:lnTo>
                      <a:pt x="70" y="168"/>
                    </a:lnTo>
                    <a:lnTo>
                      <a:pt x="80" y="178"/>
                    </a:lnTo>
                    <a:lnTo>
                      <a:pt x="67" y="191"/>
                    </a:lnTo>
                    <a:close/>
                    <a:moveTo>
                      <a:pt x="69" y="167"/>
                    </a:moveTo>
                    <a:lnTo>
                      <a:pt x="70" y="168"/>
                    </a:lnTo>
                    <a:lnTo>
                      <a:pt x="64" y="174"/>
                    </a:lnTo>
                    <a:lnTo>
                      <a:pt x="69" y="167"/>
                    </a:lnTo>
                    <a:close/>
                    <a:moveTo>
                      <a:pt x="58" y="182"/>
                    </a:moveTo>
                    <a:lnTo>
                      <a:pt x="45" y="172"/>
                    </a:lnTo>
                    <a:lnTo>
                      <a:pt x="57" y="158"/>
                    </a:lnTo>
                    <a:lnTo>
                      <a:pt x="69" y="167"/>
                    </a:lnTo>
                    <a:lnTo>
                      <a:pt x="58" y="182"/>
                    </a:lnTo>
                    <a:close/>
                    <a:moveTo>
                      <a:pt x="45" y="172"/>
                    </a:moveTo>
                    <a:lnTo>
                      <a:pt x="45" y="172"/>
                    </a:lnTo>
                    <a:lnTo>
                      <a:pt x="44" y="172"/>
                    </a:lnTo>
                    <a:lnTo>
                      <a:pt x="51" y="166"/>
                    </a:lnTo>
                    <a:lnTo>
                      <a:pt x="45" y="172"/>
                    </a:lnTo>
                    <a:close/>
                    <a:moveTo>
                      <a:pt x="44" y="172"/>
                    </a:moveTo>
                    <a:lnTo>
                      <a:pt x="35" y="162"/>
                    </a:lnTo>
                    <a:lnTo>
                      <a:pt x="48" y="149"/>
                    </a:lnTo>
                    <a:lnTo>
                      <a:pt x="58" y="158"/>
                    </a:lnTo>
                    <a:lnTo>
                      <a:pt x="44" y="172"/>
                    </a:lnTo>
                    <a:close/>
                    <a:moveTo>
                      <a:pt x="35" y="162"/>
                    </a:moveTo>
                    <a:lnTo>
                      <a:pt x="22" y="149"/>
                    </a:lnTo>
                    <a:lnTo>
                      <a:pt x="35" y="136"/>
                    </a:lnTo>
                    <a:lnTo>
                      <a:pt x="48" y="149"/>
                    </a:lnTo>
                    <a:lnTo>
                      <a:pt x="35" y="162"/>
                    </a:lnTo>
                    <a:close/>
                    <a:moveTo>
                      <a:pt x="22" y="149"/>
                    </a:moveTo>
                    <a:lnTo>
                      <a:pt x="22" y="149"/>
                    </a:lnTo>
                    <a:lnTo>
                      <a:pt x="21" y="149"/>
                    </a:lnTo>
                    <a:lnTo>
                      <a:pt x="28" y="143"/>
                    </a:lnTo>
                    <a:lnTo>
                      <a:pt x="22" y="149"/>
                    </a:lnTo>
                    <a:close/>
                    <a:moveTo>
                      <a:pt x="21" y="149"/>
                    </a:moveTo>
                    <a:lnTo>
                      <a:pt x="12" y="136"/>
                    </a:lnTo>
                    <a:lnTo>
                      <a:pt x="27" y="125"/>
                    </a:lnTo>
                    <a:lnTo>
                      <a:pt x="36" y="137"/>
                    </a:lnTo>
                    <a:lnTo>
                      <a:pt x="21" y="149"/>
                    </a:lnTo>
                    <a:close/>
                    <a:moveTo>
                      <a:pt x="12" y="136"/>
                    </a:moveTo>
                    <a:lnTo>
                      <a:pt x="11" y="135"/>
                    </a:lnTo>
                    <a:lnTo>
                      <a:pt x="11" y="134"/>
                    </a:lnTo>
                    <a:lnTo>
                      <a:pt x="19" y="130"/>
                    </a:lnTo>
                    <a:lnTo>
                      <a:pt x="12" y="136"/>
                    </a:lnTo>
                    <a:close/>
                    <a:moveTo>
                      <a:pt x="11" y="134"/>
                    </a:moveTo>
                    <a:lnTo>
                      <a:pt x="4" y="118"/>
                    </a:lnTo>
                    <a:lnTo>
                      <a:pt x="22" y="111"/>
                    </a:lnTo>
                    <a:lnTo>
                      <a:pt x="28" y="127"/>
                    </a:lnTo>
                    <a:lnTo>
                      <a:pt x="11" y="134"/>
                    </a:lnTo>
                    <a:close/>
                    <a:moveTo>
                      <a:pt x="4" y="118"/>
                    </a:moveTo>
                    <a:lnTo>
                      <a:pt x="4" y="117"/>
                    </a:lnTo>
                    <a:lnTo>
                      <a:pt x="3" y="116"/>
                    </a:lnTo>
                    <a:lnTo>
                      <a:pt x="13" y="114"/>
                    </a:lnTo>
                    <a:lnTo>
                      <a:pt x="4" y="118"/>
                    </a:lnTo>
                    <a:close/>
                    <a:moveTo>
                      <a:pt x="3" y="116"/>
                    </a:moveTo>
                    <a:lnTo>
                      <a:pt x="1" y="101"/>
                    </a:lnTo>
                    <a:lnTo>
                      <a:pt x="19" y="96"/>
                    </a:lnTo>
                    <a:lnTo>
                      <a:pt x="22" y="113"/>
                    </a:lnTo>
                    <a:lnTo>
                      <a:pt x="3" y="116"/>
                    </a:lnTo>
                    <a:close/>
                    <a:moveTo>
                      <a:pt x="1" y="101"/>
                    </a:moveTo>
                    <a:lnTo>
                      <a:pt x="0" y="98"/>
                    </a:lnTo>
                    <a:lnTo>
                      <a:pt x="1" y="96"/>
                    </a:lnTo>
                    <a:lnTo>
                      <a:pt x="10" y="98"/>
                    </a:lnTo>
                    <a:lnTo>
                      <a:pt x="1" y="101"/>
                    </a:lnTo>
                    <a:close/>
                    <a:moveTo>
                      <a:pt x="1" y="96"/>
                    </a:moveTo>
                    <a:lnTo>
                      <a:pt x="3" y="81"/>
                    </a:lnTo>
                    <a:lnTo>
                      <a:pt x="22" y="84"/>
                    </a:lnTo>
                    <a:lnTo>
                      <a:pt x="19" y="101"/>
                    </a:lnTo>
                    <a:lnTo>
                      <a:pt x="1" y="96"/>
                    </a:lnTo>
                    <a:close/>
                    <a:moveTo>
                      <a:pt x="23" y="83"/>
                    </a:moveTo>
                    <a:lnTo>
                      <a:pt x="23" y="83"/>
                    </a:lnTo>
                    <a:lnTo>
                      <a:pt x="22" y="84"/>
                    </a:lnTo>
                    <a:lnTo>
                      <a:pt x="13" y="83"/>
                    </a:lnTo>
                    <a:lnTo>
                      <a:pt x="23" y="83"/>
                    </a:lnTo>
                    <a:close/>
                    <a:moveTo>
                      <a:pt x="3" y="83"/>
                    </a:moveTo>
                    <a:lnTo>
                      <a:pt x="3" y="66"/>
                    </a:lnTo>
                    <a:lnTo>
                      <a:pt x="23" y="66"/>
                    </a:lnTo>
                    <a:lnTo>
                      <a:pt x="23" y="83"/>
                    </a:lnTo>
                    <a:lnTo>
                      <a:pt x="3" y="83"/>
                    </a:lnTo>
                    <a:close/>
                    <a:moveTo>
                      <a:pt x="3" y="66"/>
                    </a:moveTo>
                    <a:lnTo>
                      <a:pt x="3" y="65"/>
                    </a:lnTo>
                    <a:lnTo>
                      <a:pt x="4" y="64"/>
                    </a:lnTo>
                    <a:lnTo>
                      <a:pt x="13" y="66"/>
                    </a:lnTo>
                    <a:lnTo>
                      <a:pt x="3" y="66"/>
                    </a:lnTo>
                    <a:close/>
                    <a:moveTo>
                      <a:pt x="4" y="64"/>
                    </a:moveTo>
                    <a:lnTo>
                      <a:pt x="6" y="52"/>
                    </a:lnTo>
                    <a:lnTo>
                      <a:pt x="25" y="57"/>
                    </a:lnTo>
                    <a:lnTo>
                      <a:pt x="22" y="69"/>
                    </a:lnTo>
                    <a:lnTo>
                      <a:pt x="4" y="64"/>
                    </a:lnTo>
                    <a:close/>
                    <a:moveTo>
                      <a:pt x="25" y="57"/>
                    </a:moveTo>
                    <a:lnTo>
                      <a:pt x="24" y="61"/>
                    </a:lnTo>
                    <a:lnTo>
                      <a:pt x="25" y="57"/>
                    </a:lnTo>
                    <a:lnTo>
                      <a:pt x="16" y="54"/>
                    </a:lnTo>
                    <a:lnTo>
                      <a:pt x="25" y="57"/>
                    </a:lnTo>
                    <a:close/>
                    <a:moveTo>
                      <a:pt x="6" y="52"/>
                    </a:moveTo>
                    <a:lnTo>
                      <a:pt x="10" y="39"/>
                    </a:lnTo>
                    <a:lnTo>
                      <a:pt x="28" y="43"/>
                    </a:lnTo>
                    <a:lnTo>
                      <a:pt x="25" y="57"/>
                    </a:lnTo>
                    <a:lnTo>
                      <a:pt x="6" y="52"/>
                    </a:lnTo>
                    <a:close/>
                    <a:moveTo>
                      <a:pt x="10" y="39"/>
                    </a:moveTo>
                    <a:lnTo>
                      <a:pt x="10" y="38"/>
                    </a:lnTo>
                    <a:lnTo>
                      <a:pt x="19" y="41"/>
                    </a:lnTo>
                    <a:lnTo>
                      <a:pt x="10" y="39"/>
                    </a:lnTo>
                    <a:close/>
                    <a:moveTo>
                      <a:pt x="10" y="38"/>
                    </a:moveTo>
                    <a:lnTo>
                      <a:pt x="13" y="29"/>
                    </a:lnTo>
                    <a:lnTo>
                      <a:pt x="32" y="34"/>
                    </a:lnTo>
                    <a:lnTo>
                      <a:pt x="28" y="44"/>
                    </a:lnTo>
                    <a:lnTo>
                      <a:pt x="10" y="38"/>
                    </a:lnTo>
                    <a:close/>
                    <a:moveTo>
                      <a:pt x="13" y="29"/>
                    </a:moveTo>
                    <a:lnTo>
                      <a:pt x="14" y="28"/>
                    </a:lnTo>
                    <a:lnTo>
                      <a:pt x="23" y="31"/>
                    </a:lnTo>
                    <a:lnTo>
                      <a:pt x="13" y="29"/>
                    </a:lnTo>
                    <a:close/>
                    <a:moveTo>
                      <a:pt x="14" y="28"/>
                    </a:moveTo>
                    <a:lnTo>
                      <a:pt x="17" y="21"/>
                    </a:lnTo>
                    <a:lnTo>
                      <a:pt x="34" y="30"/>
                    </a:lnTo>
                    <a:lnTo>
                      <a:pt x="30" y="36"/>
                    </a:lnTo>
                    <a:lnTo>
                      <a:pt x="14" y="28"/>
                    </a:lnTo>
                    <a:close/>
                    <a:moveTo>
                      <a:pt x="17" y="21"/>
                    </a:moveTo>
                    <a:lnTo>
                      <a:pt x="21" y="15"/>
                    </a:lnTo>
                    <a:lnTo>
                      <a:pt x="37" y="23"/>
                    </a:lnTo>
                    <a:lnTo>
                      <a:pt x="34" y="30"/>
                    </a:lnTo>
                    <a:lnTo>
                      <a:pt x="17" y="21"/>
                    </a:lnTo>
                    <a:close/>
                    <a:moveTo>
                      <a:pt x="21" y="15"/>
                    </a:moveTo>
                    <a:lnTo>
                      <a:pt x="22" y="11"/>
                    </a:lnTo>
                    <a:lnTo>
                      <a:pt x="26" y="10"/>
                    </a:lnTo>
                    <a:lnTo>
                      <a:pt x="28" y="19"/>
                    </a:lnTo>
                    <a:lnTo>
                      <a:pt x="21" y="15"/>
                    </a:lnTo>
                    <a:close/>
                    <a:moveTo>
                      <a:pt x="26" y="10"/>
                    </a:moveTo>
                    <a:lnTo>
                      <a:pt x="35" y="7"/>
                    </a:lnTo>
                    <a:lnTo>
                      <a:pt x="42" y="25"/>
                    </a:lnTo>
                    <a:lnTo>
                      <a:pt x="32" y="28"/>
                    </a:lnTo>
                    <a:lnTo>
                      <a:pt x="26" y="10"/>
                    </a:lnTo>
                    <a:close/>
                    <a:moveTo>
                      <a:pt x="43" y="25"/>
                    </a:moveTo>
                    <a:lnTo>
                      <a:pt x="42" y="25"/>
                    </a:lnTo>
                    <a:lnTo>
                      <a:pt x="38" y="16"/>
                    </a:lnTo>
                    <a:lnTo>
                      <a:pt x="43" y="25"/>
                    </a:lnTo>
                    <a:close/>
                    <a:moveTo>
                      <a:pt x="34" y="7"/>
                    </a:moveTo>
                    <a:lnTo>
                      <a:pt x="40" y="4"/>
                    </a:lnTo>
                    <a:lnTo>
                      <a:pt x="49" y="21"/>
                    </a:lnTo>
                    <a:lnTo>
                      <a:pt x="43" y="25"/>
                    </a:lnTo>
                    <a:lnTo>
                      <a:pt x="34" y="7"/>
                    </a:lnTo>
                    <a:close/>
                    <a:moveTo>
                      <a:pt x="40" y="4"/>
                    </a:moveTo>
                    <a:lnTo>
                      <a:pt x="42" y="4"/>
                    </a:lnTo>
                    <a:lnTo>
                      <a:pt x="43" y="4"/>
                    </a:lnTo>
                    <a:lnTo>
                      <a:pt x="45" y="12"/>
                    </a:lnTo>
                    <a:lnTo>
                      <a:pt x="40" y="4"/>
                    </a:lnTo>
                    <a:close/>
                    <a:moveTo>
                      <a:pt x="43" y="4"/>
                    </a:moveTo>
                    <a:lnTo>
                      <a:pt x="55" y="0"/>
                    </a:lnTo>
                    <a:lnTo>
                      <a:pt x="59" y="19"/>
                    </a:lnTo>
                    <a:lnTo>
                      <a:pt x="47" y="22"/>
                    </a:lnTo>
                    <a:lnTo>
                      <a:pt x="43" y="4"/>
                    </a:lnTo>
                    <a:close/>
                    <a:moveTo>
                      <a:pt x="55" y="0"/>
                    </a:moveTo>
                    <a:lnTo>
                      <a:pt x="56" y="0"/>
                    </a:lnTo>
                    <a:lnTo>
                      <a:pt x="57" y="0"/>
                    </a:lnTo>
                    <a:lnTo>
                      <a:pt x="57" y="9"/>
                    </a:lnTo>
                    <a:lnTo>
                      <a:pt x="55" y="0"/>
                    </a:lnTo>
                    <a:close/>
                    <a:moveTo>
                      <a:pt x="57" y="0"/>
                    </a:moveTo>
                    <a:lnTo>
                      <a:pt x="73" y="0"/>
                    </a:lnTo>
                    <a:lnTo>
                      <a:pt x="73" y="19"/>
                    </a:lnTo>
                    <a:lnTo>
                      <a:pt x="57" y="19"/>
                    </a:lnTo>
                    <a:lnTo>
                      <a:pt x="5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66" name="Freeform 1558">
                <a:extLst>
                  <a:ext uri="{FF2B5EF4-FFF2-40B4-BE49-F238E27FC236}">
                    <a16:creationId xmlns:a16="http://schemas.microsoft.com/office/drawing/2014/main" id="{71A5EF86-EC2D-43DE-B629-D5B487C5DB1F}"/>
                  </a:ext>
                </a:extLst>
              </p:cNvPr>
              <p:cNvSpPr>
                <a:spLocks/>
              </p:cNvSpPr>
              <p:nvPr/>
            </p:nvSpPr>
            <p:spPr bwMode="auto">
              <a:xfrm>
                <a:off x="2385" y="2066"/>
                <a:ext cx="32" cy="47"/>
              </a:xfrm>
              <a:custGeom>
                <a:avLst/>
                <a:gdLst>
                  <a:gd name="T0" fmla="*/ 8 w 127"/>
                  <a:gd name="T1" fmla="*/ 1 h 191"/>
                  <a:gd name="T2" fmla="*/ 12 w 127"/>
                  <a:gd name="T3" fmla="*/ 0 h 191"/>
                  <a:gd name="T4" fmla="*/ 17 w 127"/>
                  <a:gd name="T5" fmla="*/ 1 h 191"/>
                  <a:gd name="T6" fmla="*/ 21 w 127"/>
                  <a:gd name="T7" fmla="*/ 6 h 191"/>
                  <a:gd name="T8" fmla="*/ 25 w 127"/>
                  <a:gd name="T9" fmla="*/ 12 h 191"/>
                  <a:gd name="T10" fmla="*/ 28 w 127"/>
                  <a:gd name="T11" fmla="*/ 19 h 191"/>
                  <a:gd name="T12" fmla="*/ 30 w 127"/>
                  <a:gd name="T13" fmla="*/ 27 h 191"/>
                  <a:gd name="T14" fmla="*/ 32 w 127"/>
                  <a:gd name="T15" fmla="*/ 34 h 191"/>
                  <a:gd name="T16" fmla="*/ 32 w 127"/>
                  <a:gd name="T17" fmla="*/ 40 h 191"/>
                  <a:gd name="T18" fmla="*/ 30 w 127"/>
                  <a:gd name="T19" fmla="*/ 45 h 191"/>
                  <a:gd name="T20" fmla="*/ 27 w 127"/>
                  <a:gd name="T21" fmla="*/ 47 h 191"/>
                  <a:gd name="T22" fmla="*/ 25 w 127"/>
                  <a:gd name="T23" fmla="*/ 47 h 191"/>
                  <a:gd name="T24" fmla="*/ 22 w 127"/>
                  <a:gd name="T25" fmla="*/ 45 h 191"/>
                  <a:gd name="T26" fmla="*/ 18 w 127"/>
                  <a:gd name="T27" fmla="*/ 44 h 191"/>
                  <a:gd name="T28" fmla="*/ 15 w 127"/>
                  <a:gd name="T29" fmla="*/ 40 h 191"/>
                  <a:gd name="T30" fmla="*/ 12 w 127"/>
                  <a:gd name="T31" fmla="*/ 38 h 191"/>
                  <a:gd name="T32" fmla="*/ 9 w 127"/>
                  <a:gd name="T33" fmla="*/ 35 h 191"/>
                  <a:gd name="T34" fmla="*/ 6 w 127"/>
                  <a:gd name="T35" fmla="*/ 32 h 191"/>
                  <a:gd name="T36" fmla="*/ 4 w 127"/>
                  <a:gd name="T37" fmla="*/ 30 h 191"/>
                  <a:gd name="T38" fmla="*/ 3 w 127"/>
                  <a:gd name="T39" fmla="*/ 28 h 191"/>
                  <a:gd name="T40" fmla="*/ 1 w 127"/>
                  <a:gd name="T41" fmla="*/ 23 h 191"/>
                  <a:gd name="T42" fmla="*/ 0 w 127"/>
                  <a:gd name="T43" fmla="*/ 19 h 191"/>
                  <a:gd name="T44" fmla="*/ 0 w 127"/>
                  <a:gd name="T45" fmla="*/ 16 h 191"/>
                  <a:gd name="T46" fmla="*/ 0 w 127"/>
                  <a:gd name="T47" fmla="*/ 13 h 191"/>
                  <a:gd name="T48" fmla="*/ 1 w 127"/>
                  <a:gd name="T49" fmla="*/ 11 h 191"/>
                  <a:gd name="T50" fmla="*/ 2 w 127"/>
                  <a:gd name="T51" fmla="*/ 8 h 191"/>
                  <a:gd name="T52" fmla="*/ 3 w 127"/>
                  <a:gd name="T53" fmla="*/ 7 h 191"/>
                  <a:gd name="T54" fmla="*/ 4 w 127"/>
                  <a:gd name="T55" fmla="*/ 5 h 191"/>
                  <a:gd name="T56" fmla="*/ 6 w 127"/>
                  <a:gd name="T57" fmla="*/ 3 h 191"/>
                  <a:gd name="T58" fmla="*/ 8 w 127"/>
                  <a:gd name="T59" fmla="*/ 1 h 19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27"/>
                  <a:gd name="T91" fmla="*/ 0 h 191"/>
                  <a:gd name="T92" fmla="*/ 127 w 127"/>
                  <a:gd name="T93" fmla="*/ 191 h 19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27" h="191">
                    <a:moveTo>
                      <a:pt x="32" y="5"/>
                    </a:moveTo>
                    <a:lnTo>
                      <a:pt x="47" y="0"/>
                    </a:lnTo>
                    <a:lnTo>
                      <a:pt x="66" y="5"/>
                    </a:lnTo>
                    <a:lnTo>
                      <a:pt x="83" y="25"/>
                    </a:lnTo>
                    <a:lnTo>
                      <a:pt x="98" y="47"/>
                    </a:lnTo>
                    <a:lnTo>
                      <a:pt x="111" y="79"/>
                    </a:lnTo>
                    <a:lnTo>
                      <a:pt x="120" y="108"/>
                    </a:lnTo>
                    <a:lnTo>
                      <a:pt x="127" y="139"/>
                    </a:lnTo>
                    <a:lnTo>
                      <a:pt x="127" y="164"/>
                    </a:lnTo>
                    <a:lnTo>
                      <a:pt x="120" y="184"/>
                    </a:lnTo>
                    <a:lnTo>
                      <a:pt x="108" y="191"/>
                    </a:lnTo>
                    <a:lnTo>
                      <a:pt x="98" y="191"/>
                    </a:lnTo>
                    <a:lnTo>
                      <a:pt x="86" y="184"/>
                    </a:lnTo>
                    <a:lnTo>
                      <a:pt x="73" y="177"/>
                    </a:lnTo>
                    <a:lnTo>
                      <a:pt x="61" y="164"/>
                    </a:lnTo>
                    <a:lnTo>
                      <a:pt x="47" y="155"/>
                    </a:lnTo>
                    <a:lnTo>
                      <a:pt x="35" y="142"/>
                    </a:lnTo>
                    <a:lnTo>
                      <a:pt x="22" y="130"/>
                    </a:lnTo>
                    <a:lnTo>
                      <a:pt x="15" y="123"/>
                    </a:lnTo>
                    <a:lnTo>
                      <a:pt x="10" y="113"/>
                    </a:lnTo>
                    <a:lnTo>
                      <a:pt x="3" y="95"/>
                    </a:lnTo>
                    <a:lnTo>
                      <a:pt x="0" y="79"/>
                    </a:lnTo>
                    <a:lnTo>
                      <a:pt x="0" y="66"/>
                    </a:lnTo>
                    <a:lnTo>
                      <a:pt x="0" y="54"/>
                    </a:lnTo>
                    <a:lnTo>
                      <a:pt x="3" y="44"/>
                    </a:lnTo>
                    <a:lnTo>
                      <a:pt x="7" y="34"/>
                    </a:lnTo>
                    <a:lnTo>
                      <a:pt x="10" y="28"/>
                    </a:lnTo>
                    <a:lnTo>
                      <a:pt x="15" y="19"/>
                    </a:lnTo>
                    <a:lnTo>
                      <a:pt x="22" y="12"/>
                    </a:lnTo>
                    <a:lnTo>
                      <a:pt x="32" y="5"/>
                    </a:lnTo>
                    <a:close/>
                  </a:path>
                </a:pathLst>
              </a:custGeom>
              <a:solidFill>
                <a:srgbClr val="E665D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67" name="Freeform 1559">
                <a:extLst>
                  <a:ext uri="{FF2B5EF4-FFF2-40B4-BE49-F238E27FC236}">
                    <a16:creationId xmlns:a16="http://schemas.microsoft.com/office/drawing/2014/main" id="{2CA76ED9-AAD7-43B0-9A04-50E75C7E07D7}"/>
                  </a:ext>
                </a:extLst>
              </p:cNvPr>
              <p:cNvSpPr>
                <a:spLocks noEditPoints="1"/>
              </p:cNvSpPr>
              <p:nvPr/>
            </p:nvSpPr>
            <p:spPr bwMode="auto">
              <a:xfrm>
                <a:off x="2383" y="2063"/>
                <a:ext cx="37" cy="53"/>
              </a:xfrm>
              <a:custGeom>
                <a:avLst/>
                <a:gdLst>
                  <a:gd name="T0" fmla="*/ 10 w 147"/>
                  <a:gd name="T1" fmla="*/ 2 h 210"/>
                  <a:gd name="T2" fmla="*/ 14 w 147"/>
                  <a:gd name="T3" fmla="*/ 1 h 210"/>
                  <a:gd name="T4" fmla="*/ 15 w 147"/>
                  <a:gd name="T5" fmla="*/ 0 h 210"/>
                  <a:gd name="T6" fmla="*/ 20 w 147"/>
                  <a:gd name="T7" fmla="*/ 2 h 210"/>
                  <a:gd name="T8" fmla="*/ 21 w 147"/>
                  <a:gd name="T9" fmla="*/ 3 h 210"/>
                  <a:gd name="T10" fmla="*/ 25 w 147"/>
                  <a:gd name="T11" fmla="*/ 8 h 210"/>
                  <a:gd name="T12" fmla="*/ 25 w 147"/>
                  <a:gd name="T13" fmla="*/ 8 h 210"/>
                  <a:gd name="T14" fmla="*/ 29 w 147"/>
                  <a:gd name="T15" fmla="*/ 13 h 210"/>
                  <a:gd name="T16" fmla="*/ 29 w 147"/>
                  <a:gd name="T17" fmla="*/ 14 h 210"/>
                  <a:gd name="T18" fmla="*/ 33 w 147"/>
                  <a:gd name="T19" fmla="*/ 22 h 210"/>
                  <a:gd name="T20" fmla="*/ 33 w 147"/>
                  <a:gd name="T21" fmla="*/ 22 h 210"/>
                  <a:gd name="T22" fmla="*/ 35 w 147"/>
                  <a:gd name="T23" fmla="*/ 29 h 210"/>
                  <a:gd name="T24" fmla="*/ 35 w 147"/>
                  <a:gd name="T25" fmla="*/ 30 h 210"/>
                  <a:gd name="T26" fmla="*/ 37 w 147"/>
                  <a:gd name="T27" fmla="*/ 38 h 210"/>
                  <a:gd name="T28" fmla="*/ 37 w 147"/>
                  <a:gd name="T29" fmla="*/ 38 h 210"/>
                  <a:gd name="T30" fmla="*/ 37 w 147"/>
                  <a:gd name="T31" fmla="*/ 44 h 210"/>
                  <a:gd name="T32" fmla="*/ 37 w 147"/>
                  <a:gd name="T33" fmla="*/ 45 h 210"/>
                  <a:gd name="T34" fmla="*/ 35 w 147"/>
                  <a:gd name="T35" fmla="*/ 50 h 210"/>
                  <a:gd name="T36" fmla="*/ 34 w 147"/>
                  <a:gd name="T37" fmla="*/ 51 h 210"/>
                  <a:gd name="T38" fmla="*/ 31 w 147"/>
                  <a:gd name="T39" fmla="*/ 53 h 210"/>
                  <a:gd name="T40" fmla="*/ 30 w 147"/>
                  <a:gd name="T41" fmla="*/ 53 h 210"/>
                  <a:gd name="T42" fmla="*/ 27 w 147"/>
                  <a:gd name="T43" fmla="*/ 53 h 210"/>
                  <a:gd name="T44" fmla="*/ 26 w 147"/>
                  <a:gd name="T45" fmla="*/ 53 h 210"/>
                  <a:gd name="T46" fmla="*/ 23 w 147"/>
                  <a:gd name="T47" fmla="*/ 51 h 210"/>
                  <a:gd name="T48" fmla="*/ 20 w 147"/>
                  <a:gd name="T49" fmla="*/ 50 h 210"/>
                  <a:gd name="T50" fmla="*/ 19 w 147"/>
                  <a:gd name="T51" fmla="*/ 49 h 210"/>
                  <a:gd name="T52" fmla="*/ 19 w 147"/>
                  <a:gd name="T53" fmla="*/ 43 h 210"/>
                  <a:gd name="T54" fmla="*/ 16 w 147"/>
                  <a:gd name="T55" fmla="*/ 46 h 210"/>
                  <a:gd name="T56" fmla="*/ 13 w 147"/>
                  <a:gd name="T57" fmla="*/ 44 h 210"/>
                  <a:gd name="T58" fmla="*/ 13 w 147"/>
                  <a:gd name="T59" fmla="*/ 44 h 210"/>
                  <a:gd name="T60" fmla="*/ 10 w 147"/>
                  <a:gd name="T61" fmla="*/ 40 h 210"/>
                  <a:gd name="T62" fmla="*/ 10 w 147"/>
                  <a:gd name="T63" fmla="*/ 40 h 210"/>
                  <a:gd name="T64" fmla="*/ 10 w 147"/>
                  <a:gd name="T65" fmla="*/ 34 h 210"/>
                  <a:gd name="T66" fmla="*/ 6 w 147"/>
                  <a:gd name="T67" fmla="*/ 37 h 210"/>
                  <a:gd name="T68" fmla="*/ 5 w 147"/>
                  <a:gd name="T69" fmla="*/ 36 h 210"/>
                  <a:gd name="T70" fmla="*/ 5 w 147"/>
                  <a:gd name="T71" fmla="*/ 35 h 210"/>
                  <a:gd name="T72" fmla="*/ 3 w 147"/>
                  <a:gd name="T73" fmla="*/ 33 h 210"/>
                  <a:gd name="T74" fmla="*/ 3 w 147"/>
                  <a:gd name="T75" fmla="*/ 32 h 210"/>
                  <a:gd name="T76" fmla="*/ 1 w 147"/>
                  <a:gd name="T77" fmla="*/ 28 h 210"/>
                  <a:gd name="T78" fmla="*/ 1 w 147"/>
                  <a:gd name="T79" fmla="*/ 27 h 210"/>
                  <a:gd name="T80" fmla="*/ 0 w 147"/>
                  <a:gd name="T81" fmla="*/ 23 h 210"/>
                  <a:gd name="T82" fmla="*/ 0 w 147"/>
                  <a:gd name="T83" fmla="*/ 23 h 210"/>
                  <a:gd name="T84" fmla="*/ 0 w 147"/>
                  <a:gd name="T85" fmla="*/ 19 h 210"/>
                  <a:gd name="T86" fmla="*/ 0 w 147"/>
                  <a:gd name="T87" fmla="*/ 16 h 210"/>
                  <a:gd name="T88" fmla="*/ 0 w 147"/>
                  <a:gd name="T89" fmla="*/ 16 h 210"/>
                  <a:gd name="T90" fmla="*/ 6 w 147"/>
                  <a:gd name="T91" fmla="*/ 15 h 210"/>
                  <a:gd name="T92" fmla="*/ 1 w 147"/>
                  <a:gd name="T93" fmla="*/ 13 h 210"/>
                  <a:gd name="T94" fmla="*/ 2 w 147"/>
                  <a:gd name="T95" fmla="*/ 11 h 210"/>
                  <a:gd name="T96" fmla="*/ 2 w 147"/>
                  <a:gd name="T97" fmla="*/ 10 h 210"/>
                  <a:gd name="T98" fmla="*/ 3 w 147"/>
                  <a:gd name="T99" fmla="*/ 9 h 210"/>
                  <a:gd name="T100" fmla="*/ 3 w 147"/>
                  <a:gd name="T101" fmla="*/ 9 h 210"/>
                  <a:gd name="T102" fmla="*/ 5 w 147"/>
                  <a:gd name="T103" fmla="*/ 6 h 210"/>
                  <a:gd name="T104" fmla="*/ 5 w 147"/>
                  <a:gd name="T105" fmla="*/ 6 h 210"/>
                  <a:gd name="T106" fmla="*/ 6 w 147"/>
                  <a:gd name="T107" fmla="*/ 4 h 210"/>
                  <a:gd name="T108" fmla="*/ 7 w 147"/>
                  <a:gd name="T109" fmla="*/ 4 h 21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7"/>
                  <a:gd name="T166" fmla="*/ 0 h 210"/>
                  <a:gd name="T167" fmla="*/ 147 w 147"/>
                  <a:gd name="T168" fmla="*/ 210 h 21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7" h="210">
                    <a:moveTo>
                      <a:pt x="39" y="8"/>
                    </a:moveTo>
                    <a:lnTo>
                      <a:pt x="54" y="2"/>
                    </a:lnTo>
                    <a:lnTo>
                      <a:pt x="61" y="20"/>
                    </a:lnTo>
                    <a:lnTo>
                      <a:pt x="45" y="25"/>
                    </a:lnTo>
                    <a:lnTo>
                      <a:pt x="39" y="8"/>
                    </a:lnTo>
                    <a:close/>
                    <a:moveTo>
                      <a:pt x="54" y="2"/>
                    </a:moveTo>
                    <a:lnTo>
                      <a:pt x="57" y="0"/>
                    </a:lnTo>
                    <a:lnTo>
                      <a:pt x="61" y="1"/>
                    </a:lnTo>
                    <a:lnTo>
                      <a:pt x="57" y="11"/>
                    </a:lnTo>
                    <a:lnTo>
                      <a:pt x="54" y="2"/>
                    </a:lnTo>
                    <a:close/>
                    <a:moveTo>
                      <a:pt x="61" y="1"/>
                    </a:moveTo>
                    <a:lnTo>
                      <a:pt x="79" y="8"/>
                    </a:lnTo>
                    <a:lnTo>
                      <a:pt x="74" y="26"/>
                    </a:lnTo>
                    <a:lnTo>
                      <a:pt x="54" y="20"/>
                    </a:lnTo>
                    <a:lnTo>
                      <a:pt x="61" y="1"/>
                    </a:lnTo>
                    <a:close/>
                    <a:moveTo>
                      <a:pt x="79" y="8"/>
                    </a:moveTo>
                    <a:lnTo>
                      <a:pt x="83" y="9"/>
                    </a:lnTo>
                    <a:lnTo>
                      <a:pt x="84" y="11"/>
                    </a:lnTo>
                    <a:lnTo>
                      <a:pt x="76" y="16"/>
                    </a:lnTo>
                    <a:lnTo>
                      <a:pt x="79" y="8"/>
                    </a:lnTo>
                    <a:close/>
                    <a:moveTo>
                      <a:pt x="84" y="11"/>
                    </a:moveTo>
                    <a:lnTo>
                      <a:pt x="100" y="30"/>
                    </a:lnTo>
                    <a:lnTo>
                      <a:pt x="85" y="42"/>
                    </a:lnTo>
                    <a:lnTo>
                      <a:pt x="69" y="23"/>
                    </a:lnTo>
                    <a:lnTo>
                      <a:pt x="84" y="11"/>
                    </a:lnTo>
                    <a:close/>
                    <a:moveTo>
                      <a:pt x="100" y="30"/>
                    </a:moveTo>
                    <a:lnTo>
                      <a:pt x="100" y="31"/>
                    </a:lnTo>
                    <a:lnTo>
                      <a:pt x="93" y="36"/>
                    </a:lnTo>
                    <a:lnTo>
                      <a:pt x="100" y="30"/>
                    </a:lnTo>
                    <a:close/>
                    <a:moveTo>
                      <a:pt x="100" y="31"/>
                    </a:moveTo>
                    <a:lnTo>
                      <a:pt x="116" y="53"/>
                    </a:lnTo>
                    <a:lnTo>
                      <a:pt x="100" y="64"/>
                    </a:lnTo>
                    <a:lnTo>
                      <a:pt x="85" y="42"/>
                    </a:lnTo>
                    <a:lnTo>
                      <a:pt x="100" y="31"/>
                    </a:lnTo>
                    <a:close/>
                    <a:moveTo>
                      <a:pt x="116" y="53"/>
                    </a:moveTo>
                    <a:lnTo>
                      <a:pt x="117" y="54"/>
                    </a:lnTo>
                    <a:lnTo>
                      <a:pt x="117" y="55"/>
                    </a:lnTo>
                    <a:lnTo>
                      <a:pt x="108" y="58"/>
                    </a:lnTo>
                    <a:lnTo>
                      <a:pt x="116" y="53"/>
                    </a:lnTo>
                    <a:close/>
                    <a:moveTo>
                      <a:pt x="117" y="55"/>
                    </a:moveTo>
                    <a:lnTo>
                      <a:pt x="130" y="86"/>
                    </a:lnTo>
                    <a:lnTo>
                      <a:pt x="112" y="94"/>
                    </a:lnTo>
                    <a:lnTo>
                      <a:pt x="99" y="62"/>
                    </a:lnTo>
                    <a:lnTo>
                      <a:pt x="117" y="55"/>
                    </a:lnTo>
                    <a:close/>
                    <a:moveTo>
                      <a:pt x="130" y="86"/>
                    </a:moveTo>
                    <a:lnTo>
                      <a:pt x="130" y="87"/>
                    </a:lnTo>
                    <a:lnTo>
                      <a:pt x="121" y="90"/>
                    </a:lnTo>
                    <a:lnTo>
                      <a:pt x="130" y="86"/>
                    </a:lnTo>
                    <a:close/>
                    <a:moveTo>
                      <a:pt x="130" y="87"/>
                    </a:moveTo>
                    <a:lnTo>
                      <a:pt x="140" y="116"/>
                    </a:lnTo>
                    <a:lnTo>
                      <a:pt x="121" y="121"/>
                    </a:lnTo>
                    <a:lnTo>
                      <a:pt x="112" y="92"/>
                    </a:lnTo>
                    <a:lnTo>
                      <a:pt x="130" y="87"/>
                    </a:lnTo>
                    <a:close/>
                    <a:moveTo>
                      <a:pt x="140" y="116"/>
                    </a:moveTo>
                    <a:lnTo>
                      <a:pt x="140" y="116"/>
                    </a:lnTo>
                    <a:lnTo>
                      <a:pt x="140" y="117"/>
                    </a:lnTo>
                    <a:lnTo>
                      <a:pt x="130" y="119"/>
                    </a:lnTo>
                    <a:lnTo>
                      <a:pt x="140" y="116"/>
                    </a:lnTo>
                    <a:close/>
                    <a:moveTo>
                      <a:pt x="140" y="117"/>
                    </a:moveTo>
                    <a:lnTo>
                      <a:pt x="147" y="149"/>
                    </a:lnTo>
                    <a:lnTo>
                      <a:pt x="128" y="152"/>
                    </a:lnTo>
                    <a:lnTo>
                      <a:pt x="121" y="120"/>
                    </a:lnTo>
                    <a:lnTo>
                      <a:pt x="140" y="117"/>
                    </a:lnTo>
                    <a:close/>
                    <a:moveTo>
                      <a:pt x="147" y="149"/>
                    </a:moveTo>
                    <a:lnTo>
                      <a:pt x="147" y="150"/>
                    </a:lnTo>
                    <a:lnTo>
                      <a:pt x="137" y="150"/>
                    </a:lnTo>
                    <a:lnTo>
                      <a:pt x="147" y="149"/>
                    </a:lnTo>
                    <a:close/>
                    <a:moveTo>
                      <a:pt x="147" y="150"/>
                    </a:moveTo>
                    <a:lnTo>
                      <a:pt x="147" y="175"/>
                    </a:lnTo>
                    <a:lnTo>
                      <a:pt x="128" y="175"/>
                    </a:lnTo>
                    <a:lnTo>
                      <a:pt x="128" y="150"/>
                    </a:lnTo>
                    <a:lnTo>
                      <a:pt x="147" y="150"/>
                    </a:lnTo>
                    <a:close/>
                    <a:moveTo>
                      <a:pt x="147" y="175"/>
                    </a:moveTo>
                    <a:lnTo>
                      <a:pt x="147" y="177"/>
                    </a:lnTo>
                    <a:lnTo>
                      <a:pt x="146" y="178"/>
                    </a:lnTo>
                    <a:lnTo>
                      <a:pt x="137" y="175"/>
                    </a:lnTo>
                    <a:lnTo>
                      <a:pt x="147" y="175"/>
                    </a:lnTo>
                    <a:close/>
                    <a:moveTo>
                      <a:pt x="146" y="178"/>
                    </a:moveTo>
                    <a:lnTo>
                      <a:pt x="140" y="197"/>
                    </a:lnTo>
                    <a:lnTo>
                      <a:pt x="121" y="192"/>
                    </a:lnTo>
                    <a:lnTo>
                      <a:pt x="128" y="173"/>
                    </a:lnTo>
                    <a:lnTo>
                      <a:pt x="146" y="178"/>
                    </a:lnTo>
                    <a:close/>
                    <a:moveTo>
                      <a:pt x="140" y="197"/>
                    </a:moveTo>
                    <a:lnTo>
                      <a:pt x="139" y="202"/>
                    </a:lnTo>
                    <a:lnTo>
                      <a:pt x="134" y="204"/>
                    </a:lnTo>
                    <a:lnTo>
                      <a:pt x="130" y="195"/>
                    </a:lnTo>
                    <a:lnTo>
                      <a:pt x="140" y="197"/>
                    </a:lnTo>
                    <a:close/>
                    <a:moveTo>
                      <a:pt x="134" y="204"/>
                    </a:moveTo>
                    <a:lnTo>
                      <a:pt x="122" y="209"/>
                    </a:lnTo>
                    <a:lnTo>
                      <a:pt x="114" y="193"/>
                    </a:lnTo>
                    <a:lnTo>
                      <a:pt x="127" y="186"/>
                    </a:lnTo>
                    <a:lnTo>
                      <a:pt x="134" y="204"/>
                    </a:lnTo>
                    <a:close/>
                    <a:moveTo>
                      <a:pt x="122" y="209"/>
                    </a:moveTo>
                    <a:lnTo>
                      <a:pt x="120" y="210"/>
                    </a:lnTo>
                    <a:lnTo>
                      <a:pt x="118" y="210"/>
                    </a:lnTo>
                    <a:lnTo>
                      <a:pt x="118" y="202"/>
                    </a:lnTo>
                    <a:lnTo>
                      <a:pt x="122" y="209"/>
                    </a:lnTo>
                    <a:close/>
                    <a:moveTo>
                      <a:pt x="118" y="210"/>
                    </a:moveTo>
                    <a:lnTo>
                      <a:pt x="108" y="210"/>
                    </a:lnTo>
                    <a:lnTo>
                      <a:pt x="108" y="192"/>
                    </a:lnTo>
                    <a:lnTo>
                      <a:pt x="118" y="192"/>
                    </a:lnTo>
                    <a:lnTo>
                      <a:pt x="118" y="210"/>
                    </a:lnTo>
                    <a:close/>
                    <a:moveTo>
                      <a:pt x="108" y="210"/>
                    </a:moveTo>
                    <a:lnTo>
                      <a:pt x="106" y="210"/>
                    </a:lnTo>
                    <a:lnTo>
                      <a:pt x="104" y="209"/>
                    </a:lnTo>
                    <a:lnTo>
                      <a:pt x="108" y="202"/>
                    </a:lnTo>
                    <a:lnTo>
                      <a:pt x="108" y="210"/>
                    </a:lnTo>
                    <a:close/>
                    <a:moveTo>
                      <a:pt x="104" y="209"/>
                    </a:moveTo>
                    <a:lnTo>
                      <a:pt x="91" y="204"/>
                    </a:lnTo>
                    <a:lnTo>
                      <a:pt x="100" y="186"/>
                    </a:lnTo>
                    <a:lnTo>
                      <a:pt x="112" y="193"/>
                    </a:lnTo>
                    <a:lnTo>
                      <a:pt x="104" y="209"/>
                    </a:lnTo>
                    <a:close/>
                    <a:moveTo>
                      <a:pt x="91" y="204"/>
                    </a:moveTo>
                    <a:lnTo>
                      <a:pt x="78" y="197"/>
                    </a:lnTo>
                    <a:lnTo>
                      <a:pt x="87" y="180"/>
                    </a:lnTo>
                    <a:lnTo>
                      <a:pt x="100" y="186"/>
                    </a:lnTo>
                    <a:lnTo>
                      <a:pt x="91" y="204"/>
                    </a:lnTo>
                    <a:close/>
                    <a:moveTo>
                      <a:pt x="78" y="197"/>
                    </a:moveTo>
                    <a:lnTo>
                      <a:pt x="77" y="196"/>
                    </a:lnTo>
                    <a:lnTo>
                      <a:pt x="76" y="195"/>
                    </a:lnTo>
                    <a:lnTo>
                      <a:pt x="83" y="188"/>
                    </a:lnTo>
                    <a:lnTo>
                      <a:pt x="78" y="197"/>
                    </a:lnTo>
                    <a:close/>
                    <a:moveTo>
                      <a:pt x="76" y="195"/>
                    </a:moveTo>
                    <a:lnTo>
                      <a:pt x="64" y="183"/>
                    </a:lnTo>
                    <a:lnTo>
                      <a:pt x="77" y="169"/>
                    </a:lnTo>
                    <a:lnTo>
                      <a:pt x="89" y="182"/>
                    </a:lnTo>
                    <a:lnTo>
                      <a:pt x="76" y="195"/>
                    </a:lnTo>
                    <a:close/>
                    <a:moveTo>
                      <a:pt x="76" y="169"/>
                    </a:moveTo>
                    <a:lnTo>
                      <a:pt x="77" y="169"/>
                    </a:lnTo>
                    <a:lnTo>
                      <a:pt x="71" y="175"/>
                    </a:lnTo>
                    <a:lnTo>
                      <a:pt x="76" y="169"/>
                    </a:lnTo>
                    <a:close/>
                    <a:moveTo>
                      <a:pt x="65" y="183"/>
                    </a:moveTo>
                    <a:lnTo>
                      <a:pt x="52" y="174"/>
                    </a:lnTo>
                    <a:lnTo>
                      <a:pt x="63" y="159"/>
                    </a:lnTo>
                    <a:lnTo>
                      <a:pt x="76" y="169"/>
                    </a:lnTo>
                    <a:lnTo>
                      <a:pt x="65" y="183"/>
                    </a:lnTo>
                    <a:close/>
                    <a:moveTo>
                      <a:pt x="52" y="174"/>
                    </a:moveTo>
                    <a:lnTo>
                      <a:pt x="51" y="173"/>
                    </a:lnTo>
                    <a:lnTo>
                      <a:pt x="57" y="166"/>
                    </a:lnTo>
                    <a:lnTo>
                      <a:pt x="52" y="174"/>
                    </a:lnTo>
                    <a:close/>
                    <a:moveTo>
                      <a:pt x="51" y="173"/>
                    </a:moveTo>
                    <a:lnTo>
                      <a:pt x="39" y="160"/>
                    </a:lnTo>
                    <a:lnTo>
                      <a:pt x="52" y="146"/>
                    </a:lnTo>
                    <a:lnTo>
                      <a:pt x="64" y="160"/>
                    </a:lnTo>
                    <a:lnTo>
                      <a:pt x="51" y="173"/>
                    </a:lnTo>
                    <a:close/>
                    <a:moveTo>
                      <a:pt x="39" y="160"/>
                    </a:moveTo>
                    <a:lnTo>
                      <a:pt x="76" y="198"/>
                    </a:lnTo>
                    <a:lnTo>
                      <a:pt x="39" y="160"/>
                    </a:lnTo>
                    <a:lnTo>
                      <a:pt x="45" y="153"/>
                    </a:lnTo>
                    <a:lnTo>
                      <a:pt x="39" y="160"/>
                    </a:lnTo>
                    <a:close/>
                    <a:moveTo>
                      <a:pt x="39" y="160"/>
                    </a:moveTo>
                    <a:lnTo>
                      <a:pt x="25" y="148"/>
                    </a:lnTo>
                    <a:lnTo>
                      <a:pt x="39" y="134"/>
                    </a:lnTo>
                    <a:lnTo>
                      <a:pt x="52" y="146"/>
                    </a:lnTo>
                    <a:lnTo>
                      <a:pt x="39" y="160"/>
                    </a:lnTo>
                    <a:close/>
                    <a:moveTo>
                      <a:pt x="39" y="134"/>
                    </a:moveTo>
                    <a:lnTo>
                      <a:pt x="39" y="134"/>
                    </a:lnTo>
                    <a:lnTo>
                      <a:pt x="32" y="141"/>
                    </a:lnTo>
                    <a:lnTo>
                      <a:pt x="39" y="134"/>
                    </a:lnTo>
                    <a:close/>
                    <a:moveTo>
                      <a:pt x="25" y="148"/>
                    </a:moveTo>
                    <a:lnTo>
                      <a:pt x="19" y="141"/>
                    </a:lnTo>
                    <a:lnTo>
                      <a:pt x="32" y="128"/>
                    </a:lnTo>
                    <a:lnTo>
                      <a:pt x="39" y="134"/>
                    </a:lnTo>
                    <a:lnTo>
                      <a:pt x="25" y="148"/>
                    </a:lnTo>
                    <a:close/>
                    <a:moveTo>
                      <a:pt x="19" y="141"/>
                    </a:moveTo>
                    <a:lnTo>
                      <a:pt x="19" y="140"/>
                    </a:lnTo>
                    <a:lnTo>
                      <a:pt x="18" y="140"/>
                    </a:lnTo>
                    <a:lnTo>
                      <a:pt x="25" y="134"/>
                    </a:lnTo>
                    <a:lnTo>
                      <a:pt x="19" y="141"/>
                    </a:lnTo>
                    <a:close/>
                    <a:moveTo>
                      <a:pt x="18" y="140"/>
                    </a:moveTo>
                    <a:lnTo>
                      <a:pt x="11" y="130"/>
                    </a:lnTo>
                    <a:lnTo>
                      <a:pt x="28" y="120"/>
                    </a:lnTo>
                    <a:lnTo>
                      <a:pt x="34" y="129"/>
                    </a:lnTo>
                    <a:lnTo>
                      <a:pt x="18" y="140"/>
                    </a:lnTo>
                    <a:close/>
                    <a:moveTo>
                      <a:pt x="11" y="130"/>
                    </a:moveTo>
                    <a:lnTo>
                      <a:pt x="11" y="129"/>
                    </a:lnTo>
                    <a:lnTo>
                      <a:pt x="10" y="128"/>
                    </a:lnTo>
                    <a:lnTo>
                      <a:pt x="20" y="124"/>
                    </a:lnTo>
                    <a:lnTo>
                      <a:pt x="11" y="130"/>
                    </a:lnTo>
                    <a:close/>
                    <a:moveTo>
                      <a:pt x="10" y="128"/>
                    </a:moveTo>
                    <a:lnTo>
                      <a:pt x="4" y="109"/>
                    </a:lnTo>
                    <a:lnTo>
                      <a:pt x="22" y="102"/>
                    </a:lnTo>
                    <a:lnTo>
                      <a:pt x="29" y="122"/>
                    </a:lnTo>
                    <a:lnTo>
                      <a:pt x="10" y="128"/>
                    </a:lnTo>
                    <a:close/>
                    <a:moveTo>
                      <a:pt x="4" y="109"/>
                    </a:moveTo>
                    <a:lnTo>
                      <a:pt x="3" y="108"/>
                    </a:lnTo>
                    <a:lnTo>
                      <a:pt x="13" y="106"/>
                    </a:lnTo>
                    <a:lnTo>
                      <a:pt x="4" y="109"/>
                    </a:lnTo>
                    <a:close/>
                    <a:moveTo>
                      <a:pt x="3" y="108"/>
                    </a:moveTo>
                    <a:lnTo>
                      <a:pt x="0" y="91"/>
                    </a:lnTo>
                    <a:lnTo>
                      <a:pt x="19" y="88"/>
                    </a:lnTo>
                    <a:lnTo>
                      <a:pt x="22" y="103"/>
                    </a:lnTo>
                    <a:lnTo>
                      <a:pt x="3" y="108"/>
                    </a:lnTo>
                    <a:close/>
                    <a:moveTo>
                      <a:pt x="0" y="91"/>
                    </a:moveTo>
                    <a:lnTo>
                      <a:pt x="0" y="90"/>
                    </a:lnTo>
                    <a:lnTo>
                      <a:pt x="10" y="90"/>
                    </a:lnTo>
                    <a:lnTo>
                      <a:pt x="0" y="91"/>
                    </a:lnTo>
                    <a:close/>
                    <a:moveTo>
                      <a:pt x="0" y="90"/>
                    </a:moveTo>
                    <a:lnTo>
                      <a:pt x="0" y="77"/>
                    </a:lnTo>
                    <a:lnTo>
                      <a:pt x="20" y="77"/>
                    </a:lnTo>
                    <a:lnTo>
                      <a:pt x="20" y="90"/>
                    </a:lnTo>
                    <a:lnTo>
                      <a:pt x="0" y="90"/>
                    </a:lnTo>
                    <a:close/>
                    <a:moveTo>
                      <a:pt x="0" y="77"/>
                    </a:moveTo>
                    <a:lnTo>
                      <a:pt x="0" y="65"/>
                    </a:lnTo>
                    <a:lnTo>
                      <a:pt x="20" y="65"/>
                    </a:lnTo>
                    <a:lnTo>
                      <a:pt x="20" y="77"/>
                    </a:lnTo>
                    <a:lnTo>
                      <a:pt x="0" y="77"/>
                    </a:lnTo>
                    <a:close/>
                    <a:moveTo>
                      <a:pt x="0" y="65"/>
                    </a:moveTo>
                    <a:lnTo>
                      <a:pt x="0" y="63"/>
                    </a:lnTo>
                    <a:lnTo>
                      <a:pt x="1" y="62"/>
                    </a:lnTo>
                    <a:lnTo>
                      <a:pt x="10" y="65"/>
                    </a:lnTo>
                    <a:lnTo>
                      <a:pt x="0" y="65"/>
                    </a:lnTo>
                    <a:close/>
                    <a:moveTo>
                      <a:pt x="1" y="62"/>
                    </a:moveTo>
                    <a:lnTo>
                      <a:pt x="4" y="52"/>
                    </a:lnTo>
                    <a:lnTo>
                      <a:pt x="22" y="58"/>
                    </a:lnTo>
                    <a:lnTo>
                      <a:pt x="19" y="67"/>
                    </a:lnTo>
                    <a:lnTo>
                      <a:pt x="1" y="62"/>
                    </a:lnTo>
                    <a:close/>
                    <a:moveTo>
                      <a:pt x="22" y="58"/>
                    </a:moveTo>
                    <a:lnTo>
                      <a:pt x="19" y="67"/>
                    </a:lnTo>
                    <a:lnTo>
                      <a:pt x="22" y="58"/>
                    </a:lnTo>
                    <a:lnTo>
                      <a:pt x="13" y="55"/>
                    </a:lnTo>
                    <a:lnTo>
                      <a:pt x="22" y="58"/>
                    </a:lnTo>
                    <a:close/>
                    <a:moveTo>
                      <a:pt x="4" y="52"/>
                    </a:moveTo>
                    <a:lnTo>
                      <a:pt x="8" y="43"/>
                    </a:lnTo>
                    <a:lnTo>
                      <a:pt x="25" y="48"/>
                    </a:lnTo>
                    <a:lnTo>
                      <a:pt x="22" y="58"/>
                    </a:lnTo>
                    <a:lnTo>
                      <a:pt x="4" y="52"/>
                    </a:lnTo>
                    <a:close/>
                    <a:moveTo>
                      <a:pt x="8" y="43"/>
                    </a:moveTo>
                    <a:lnTo>
                      <a:pt x="8" y="42"/>
                    </a:lnTo>
                    <a:lnTo>
                      <a:pt x="8" y="41"/>
                    </a:lnTo>
                    <a:lnTo>
                      <a:pt x="17" y="45"/>
                    </a:lnTo>
                    <a:lnTo>
                      <a:pt x="8" y="43"/>
                    </a:lnTo>
                    <a:close/>
                    <a:moveTo>
                      <a:pt x="8" y="41"/>
                    </a:moveTo>
                    <a:lnTo>
                      <a:pt x="11" y="35"/>
                    </a:lnTo>
                    <a:lnTo>
                      <a:pt x="28" y="43"/>
                    </a:lnTo>
                    <a:lnTo>
                      <a:pt x="24" y="49"/>
                    </a:lnTo>
                    <a:lnTo>
                      <a:pt x="8" y="41"/>
                    </a:lnTo>
                    <a:close/>
                    <a:moveTo>
                      <a:pt x="11" y="35"/>
                    </a:moveTo>
                    <a:lnTo>
                      <a:pt x="11" y="34"/>
                    </a:lnTo>
                    <a:lnTo>
                      <a:pt x="20" y="39"/>
                    </a:lnTo>
                    <a:lnTo>
                      <a:pt x="11" y="35"/>
                    </a:lnTo>
                    <a:close/>
                    <a:moveTo>
                      <a:pt x="11" y="34"/>
                    </a:moveTo>
                    <a:lnTo>
                      <a:pt x="18" y="24"/>
                    </a:lnTo>
                    <a:lnTo>
                      <a:pt x="34" y="35"/>
                    </a:lnTo>
                    <a:lnTo>
                      <a:pt x="28" y="44"/>
                    </a:lnTo>
                    <a:lnTo>
                      <a:pt x="11" y="34"/>
                    </a:lnTo>
                    <a:close/>
                    <a:moveTo>
                      <a:pt x="18" y="24"/>
                    </a:moveTo>
                    <a:lnTo>
                      <a:pt x="19" y="23"/>
                    </a:lnTo>
                    <a:lnTo>
                      <a:pt x="25" y="30"/>
                    </a:lnTo>
                    <a:lnTo>
                      <a:pt x="18" y="24"/>
                    </a:lnTo>
                    <a:close/>
                    <a:moveTo>
                      <a:pt x="19" y="23"/>
                    </a:moveTo>
                    <a:lnTo>
                      <a:pt x="25" y="16"/>
                    </a:lnTo>
                    <a:lnTo>
                      <a:pt x="39" y="30"/>
                    </a:lnTo>
                    <a:lnTo>
                      <a:pt x="32" y="36"/>
                    </a:lnTo>
                    <a:lnTo>
                      <a:pt x="19" y="23"/>
                    </a:lnTo>
                    <a:close/>
                    <a:moveTo>
                      <a:pt x="25" y="16"/>
                    </a:moveTo>
                    <a:lnTo>
                      <a:pt x="26" y="15"/>
                    </a:lnTo>
                    <a:lnTo>
                      <a:pt x="32" y="23"/>
                    </a:lnTo>
                    <a:lnTo>
                      <a:pt x="25" y="16"/>
                    </a:lnTo>
                    <a:close/>
                    <a:moveTo>
                      <a:pt x="26" y="15"/>
                    </a:moveTo>
                    <a:lnTo>
                      <a:pt x="36" y="9"/>
                    </a:lnTo>
                    <a:lnTo>
                      <a:pt x="47" y="25"/>
                    </a:lnTo>
                    <a:lnTo>
                      <a:pt x="37" y="31"/>
                    </a:lnTo>
                    <a:lnTo>
                      <a:pt x="26"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68" name="Freeform 1560">
                <a:extLst>
                  <a:ext uri="{FF2B5EF4-FFF2-40B4-BE49-F238E27FC236}">
                    <a16:creationId xmlns:a16="http://schemas.microsoft.com/office/drawing/2014/main" id="{233D6592-CA28-4B7E-8652-3CF3CD86F37F}"/>
                  </a:ext>
                </a:extLst>
              </p:cNvPr>
              <p:cNvSpPr>
                <a:spLocks/>
              </p:cNvSpPr>
              <p:nvPr/>
            </p:nvSpPr>
            <p:spPr bwMode="auto">
              <a:xfrm>
                <a:off x="2424" y="2100"/>
                <a:ext cx="54" cy="60"/>
              </a:xfrm>
              <a:custGeom>
                <a:avLst/>
                <a:gdLst>
                  <a:gd name="T0" fmla="*/ 26 w 216"/>
                  <a:gd name="T1" fmla="*/ 59 h 239"/>
                  <a:gd name="T2" fmla="*/ 33 w 216"/>
                  <a:gd name="T3" fmla="*/ 60 h 239"/>
                  <a:gd name="T4" fmla="*/ 39 w 216"/>
                  <a:gd name="T5" fmla="*/ 59 h 239"/>
                  <a:gd name="T6" fmla="*/ 42 w 216"/>
                  <a:gd name="T7" fmla="*/ 57 h 239"/>
                  <a:gd name="T8" fmla="*/ 45 w 216"/>
                  <a:gd name="T9" fmla="*/ 55 h 239"/>
                  <a:gd name="T10" fmla="*/ 48 w 216"/>
                  <a:gd name="T11" fmla="*/ 52 h 239"/>
                  <a:gd name="T12" fmla="*/ 50 w 216"/>
                  <a:gd name="T13" fmla="*/ 49 h 239"/>
                  <a:gd name="T14" fmla="*/ 50 w 216"/>
                  <a:gd name="T15" fmla="*/ 45 h 239"/>
                  <a:gd name="T16" fmla="*/ 51 w 216"/>
                  <a:gd name="T17" fmla="*/ 41 h 239"/>
                  <a:gd name="T18" fmla="*/ 52 w 216"/>
                  <a:gd name="T19" fmla="*/ 36 h 239"/>
                  <a:gd name="T20" fmla="*/ 53 w 216"/>
                  <a:gd name="T21" fmla="*/ 31 h 239"/>
                  <a:gd name="T22" fmla="*/ 54 w 216"/>
                  <a:gd name="T23" fmla="*/ 27 h 239"/>
                  <a:gd name="T24" fmla="*/ 54 w 216"/>
                  <a:gd name="T25" fmla="*/ 22 h 239"/>
                  <a:gd name="T26" fmla="*/ 53 w 216"/>
                  <a:gd name="T27" fmla="*/ 16 h 239"/>
                  <a:gd name="T28" fmla="*/ 52 w 216"/>
                  <a:gd name="T29" fmla="*/ 11 h 239"/>
                  <a:gd name="T30" fmla="*/ 50 w 216"/>
                  <a:gd name="T31" fmla="*/ 7 h 239"/>
                  <a:gd name="T32" fmla="*/ 46 w 216"/>
                  <a:gd name="T33" fmla="*/ 4 h 239"/>
                  <a:gd name="T34" fmla="*/ 42 w 216"/>
                  <a:gd name="T35" fmla="*/ 2 h 239"/>
                  <a:gd name="T36" fmla="*/ 38 w 216"/>
                  <a:gd name="T37" fmla="*/ 0 h 239"/>
                  <a:gd name="T38" fmla="*/ 31 w 216"/>
                  <a:gd name="T39" fmla="*/ 1 h 239"/>
                  <a:gd name="T40" fmla="*/ 23 w 216"/>
                  <a:gd name="T41" fmla="*/ 3 h 239"/>
                  <a:gd name="T42" fmla="*/ 18 w 216"/>
                  <a:gd name="T43" fmla="*/ 6 h 239"/>
                  <a:gd name="T44" fmla="*/ 13 w 216"/>
                  <a:gd name="T45" fmla="*/ 11 h 239"/>
                  <a:gd name="T46" fmla="*/ 8 w 216"/>
                  <a:gd name="T47" fmla="*/ 18 h 239"/>
                  <a:gd name="T48" fmla="*/ 4 w 216"/>
                  <a:gd name="T49" fmla="*/ 25 h 239"/>
                  <a:gd name="T50" fmla="*/ 1 w 216"/>
                  <a:gd name="T51" fmla="*/ 32 h 239"/>
                  <a:gd name="T52" fmla="*/ 0 w 216"/>
                  <a:gd name="T53" fmla="*/ 40 h 239"/>
                  <a:gd name="T54" fmla="*/ 2 w 216"/>
                  <a:gd name="T55" fmla="*/ 47 h 239"/>
                  <a:gd name="T56" fmla="*/ 7 w 216"/>
                  <a:gd name="T57" fmla="*/ 53 h 239"/>
                  <a:gd name="T58" fmla="*/ 15 w 216"/>
                  <a:gd name="T59" fmla="*/ 57 h 239"/>
                  <a:gd name="T60" fmla="*/ 26 w 216"/>
                  <a:gd name="T61" fmla="*/ 59 h 23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16"/>
                  <a:gd name="T94" fmla="*/ 0 h 239"/>
                  <a:gd name="T95" fmla="*/ 216 w 216"/>
                  <a:gd name="T96" fmla="*/ 239 h 23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16" h="239">
                    <a:moveTo>
                      <a:pt x="105" y="236"/>
                    </a:moveTo>
                    <a:lnTo>
                      <a:pt x="130" y="239"/>
                    </a:lnTo>
                    <a:lnTo>
                      <a:pt x="154" y="236"/>
                    </a:lnTo>
                    <a:lnTo>
                      <a:pt x="169" y="229"/>
                    </a:lnTo>
                    <a:lnTo>
                      <a:pt x="181" y="219"/>
                    </a:lnTo>
                    <a:lnTo>
                      <a:pt x="191" y="207"/>
                    </a:lnTo>
                    <a:lnTo>
                      <a:pt x="198" y="194"/>
                    </a:lnTo>
                    <a:lnTo>
                      <a:pt x="201" y="178"/>
                    </a:lnTo>
                    <a:lnTo>
                      <a:pt x="204" y="162"/>
                    </a:lnTo>
                    <a:lnTo>
                      <a:pt x="208" y="143"/>
                    </a:lnTo>
                    <a:lnTo>
                      <a:pt x="210" y="124"/>
                    </a:lnTo>
                    <a:lnTo>
                      <a:pt x="216" y="106"/>
                    </a:lnTo>
                    <a:lnTo>
                      <a:pt x="216" y="86"/>
                    </a:lnTo>
                    <a:lnTo>
                      <a:pt x="213" y="64"/>
                    </a:lnTo>
                    <a:lnTo>
                      <a:pt x="208" y="45"/>
                    </a:lnTo>
                    <a:lnTo>
                      <a:pt x="198" y="28"/>
                    </a:lnTo>
                    <a:lnTo>
                      <a:pt x="184" y="16"/>
                    </a:lnTo>
                    <a:lnTo>
                      <a:pt x="169" y="6"/>
                    </a:lnTo>
                    <a:lnTo>
                      <a:pt x="150" y="0"/>
                    </a:lnTo>
                    <a:lnTo>
                      <a:pt x="125" y="3"/>
                    </a:lnTo>
                    <a:lnTo>
                      <a:pt x="93" y="13"/>
                    </a:lnTo>
                    <a:lnTo>
                      <a:pt x="73" y="25"/>
                    </a:lnTo>
                    <a:lnTo>
                      <a:pt x="51" y="45"/>
                    </a:lnTo>
                    <a:lnTo>
                      <a:pt x="32" y="70"/>
                    </a:lnTo>
                    <a:lnTo>
                      <a:pt x="17" y="99"/>
                    </a:lnTo>
                    <a:lnTo>
                      <a:pt x="4" y="128"/>
                    </a:lnTo>
                    <a:lnTo>
                      <a:pt x="0" y="160"/>
                    </a:lnTo>
                    <a:lnTo>
                      <a:pt x="7" y="187"/>
                    </a:lnTo>
                    <a:lnTo>
                      <a:pt x="26" y="210"/>
                    </a:lnTo>
                    <a:lnTo>
                      <a:pt x="58" y="226"/>
                    </a:lnTo>
                    <a:lnTo>
                      <a:pt x="105" y="236"/>
                    </a:lnTo>
                    <a:close/>
                  </a:path>
                </a:pathLst>
              </a:custGeom>
              <a:solidFill>
                <a:srgbClr val="E352D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69" name="Freeform 1561">
                <a:extLst>
                  <a:ext uri="{FF2B5EF4-FFF2-40B4-BE49-F238E27FC236}">
                    <a16:creationId xmlns:a16="http://schemas.microsoft.com/office/drawing/2014/main" id="{114CC03E-1295-4152-BDC1-0AF11F1EDF59}"/>
                  </a:ext>
                </a:extLst>
              </p:cNvPr>
              <p:cNvSpPr>
                <a:spLocks noEditPoints="1"/>
              </p:cNvSpPr>
              <p:nvPr/>
            </p:nvSpPr>
            <p:spPr bwMode="auto">
              <a:xfrm>
                <a:off x="2422" y="2098"/>
                <a:ext cx="59" cy="64"/>
              </a:xfrm>
              <a:custGeom>
                <a:avLst/>
                <a:gdLst>
                  <a:gd name="T0" fmla="*/ 29 w 236"/>
                  <a:gd name="T1" fmla="*/ 59 h 257"/>
                  <a:gd name="T2" fmla="*/ 36 w 236"/>
                  <a:gd name="T3" fmla="*/ 64 h 257"/>
                  <a:gd name="T4" fmla="*/ 35 w 236"/>
                  <a:gd name="T5" fmla="*/ 59 h 257"/>
                  <a:gd name="T6" fmla="*/ 42 w 236"/>
                  <a:gd name="T7" fmla="*/ 63 h 257"/>
                  <a:gd name="T8" fmla="*/ 40 w 236"/>
                  <a:gd name="T9" fmla="*/ 59 h 257"/>
                  <a:gd name="T10" fmla="*/ 46 w 236"/>
                  <a:gd name="T11" fmla="*/ 61 h 257"/>
                  <a:gd name="T12" fmla="*/ 44 w 236"/>
                  <a:gd name="T13" fmla="*/ 57 h 257"/>
                  <a:gd name="T14" fmla="*/ 50 w 236"/>
                  <a:gd name="T15" fmla="*/ 58 h 257"/>
                  <a:gd name="T16" fmla="*/ 46 w 236"/>
                  <a:gd name="T17" fmla="*/ 56 h 257"/>
                  <a:gd name="T18" fmla="*/ 53 w 236"/>
                  <a:gd name="T19" fmla="*/ 55 h 257"/>
                  <a:gd name="T20" fmla="*/ 48 w 236"/>
                  <a:gd name="T21" fmla="*/ 53 h 257"/>
                  <a:gd name="T22" fmla="*/ 54 w 236"/>
                  <a:gd name="T23" fmla="*/ 51 h 257"/>
                  <a:gd name="T24" fmla="*/ 50 w 236"/>
                  <a:gd name="T25" fmla="*/ 50 h 257"/>
                  <a:gd name="T26" fmla="*/ 50 w 236"/>
                  <a:gd name="T27" fmla="*/ 46 h 257"/>
                  <a:gd name="T28" fmla="*/ 56 w 236"/>
                  <a:gd name="T29" fmla="*/ 43 h 257"/>
                  <a:gd name="T30" fmla="*/ 51 w 236"/>
                  <a:gd name="T31" fmla="*/ 42 h 257"/>
                  <a:gd name="T32" fmla="*/ 52 w 236"/>
                  <a:gd name="T33" fmla="*/ 38 h 257"/>
                  <a:gd name="T34" fmla="*/ 53 w 236"/>
                  <a:gd name="T35" fmla="*/ 33 h 257"/>
                  <a:gd name="T36" fmla="*/ 53 w 236"/>
                  <a:gd name="T37" fmla="*/ 32 h 257"/>
                  <a:gd name="T38" fmla="*/ 59 w 236"/>
                  <a:gd name="T39" fmla="*/ 29 h 257"/>
                  <a:gd name="T40" fmla="*/ 55 w 236"/>
                  <a:gd name="T41" fmla="*/ 29 h 257"/>
                  <a:gd name="T42" fmla="*/ 59 w 236"/>
                  <a:gd name="T43" fmla="*/ 23 h 257"/>
                  <a:gd name="T44" fmla="*/ 55 w 236"/>
                  <a:gd name="T45" fmla="*/ 24 h 257"/>
                  <a:gd name="T46" fmla="*/ 58 w 236"/>
                  <a:gd name="T47" fmla="*/ 17 h 257"/>
                  <a:gd name="T48" fmla="*/ 54 w 236"/>
                  <a:gd name="T49" fmla="*/ 19 h 257"/>
                  <a:gd name="T50" fmla="*/ 56 w 236"/>
                  <a:gd name="T51" fmla="*/ 12 h 257"/>
                  <a:gd name="T52" fmla="*/ 52 w 236"/>
                  <a:gd name="T53" fmla="*/ 14 h 257"/>
                  <a:gd name="T54" fmla="*/ 54 w 236"/>
                  <a:gd name="T55" fmla="*/ 8 h 257"/>
                  <a:gd name="T56" fmla="*/ 50 w 236"/>
                  <a:gd name="T57" fmla="*/ 11 h 257"/>
                  <a:gd name="T58" fmla="*/ 50 w 236"/>
                  <a:gd name="T59" fmla="*/ 4 h 257"/>
                  <a:gd name="T60" fmla="*/ 48 w 236"/>
                  <a:gd name="T61" fmla="*/ 8 h 257"/>
                  <a:gd name="T62" fmla="*/ 46 w 236"/>
                  <a:gd name="T63" fmla="*/ 2 h 257"/>
                  <a:gd name="T64" fmla="*/ 44 w 236"/>
                  <a:gd name="T65" fmla="*/ 6 h 257"/>
                  <a:gd name="T66" fmla="*/ 40 w 236"/>
                  <a:gd name="T67" fmla="*/ 0 h 257"/>
                  <a:gd name="T68" fmla="*/ 40 w 236"/>
                  <a:gd name="T69" fmla="*/ 5 h 257"/>
                  <a:gd name="T70" fmla="*/ 33 w 236"/>
                  <a:gd name="T71" fmla="*/ 1 h 257"/>
                  <a:gd name="T72" fmla="*/ 34 w 236"/>
                  <a:gd name="T73" fmla="*/ 5 h 257"/>
                  <a:gd name="T74" fmla="*/ 24 w 236"/>
                  <a:gd name="T75" fmla="*/ 3 h 257"/>
                  <a:gd name="T76" fmla="*/ 27 w 236"/>
                  <a:gd name="T77" fmla="*/ 7 h 257"/>
                  <a:gd name="T78" fmla="*/ 20 w 236"/>
                  <a:gd name="T79" fmla="*/ 7 h 257"/>
                  <a:gd name="T80" fmla="*/ 23 w 236"/>
                  <a:gd name="T81" fmla="*/ 10 h 257"/>
                  <a:gd name="T82" fmla="*/ 13 w 236"/>
                  <a:gd name="T83" fmla="*/ 12 h 257"/>
                  <a:gd name="T84" fmla="*/ 17 w 236"/>
                  <a:gd name="T85" fmla="*/ 15 h 257"/>
                  <a:gd name="T86" fmla="*/ 9 w 236"/>
                  <a:gd name="T87" fmla="*/ 19 h 257"/>
                  <a:gd name="T88" fmla="*/ 13 w 236"/>
                  <a:gd name="T89" fmla="*/ 21 h 257"/>
                  <a:gd name="T90" fmla="*/ 5 w 236"/>
                  <a:gd name="T91" fmla="*/ 26 h 257"/>
                  <a:gd name="T92" fmla="*/ 9 w 236"/>
                  <a:gd name="T93" fmla="*/ 28 h 257"/>
                  <a:gd name="T94" fmla="*/ 1 w 236"/>
                  <a:gd name="T95" fmla="*/ 34 h 257"/>
                  <a:gd name="T96" fmla="*/ 6 w 236"/>
                  <a:gd name="T97" fmla="*/ 34 h 257"/>
                  <a:gd name="T98" fmla="*/ 1 w 236"/>
                  <a:gd name="T99" fmla="*/ 42 h 257"/>
                  <a:gd name="T100" fmla="*/ 5 w 236"/>
                  <a:gd name="T101" fmla="*/ 41 h 257"/>
                  <a:gd name="T102" fmla="*/ 2 w 236"/>
                  <a:gd name="T103" fmla="*/ 51 h 257"/>
                  <a:gd name="T104" fmla="*/ 6 w 236"/>
                  <a:gd name="T105" fmla="*/ 48 h 257"/>
                  <a:gd name="T106" fmla="*/ 8 w 236"/>
                  <a:gd name="T107" fmla="*/ 57 h 257"/>
                  <a:gd name="T108" fmla="*/ 10 w 236"/>
                  <a:gd name="T109" fmla="*/ 53 h 257"/>
                  <a:gd name="T110" fmla="*/ 16 w 236"/>
                  <a:gd name="T111" fmla="*/ 61 h 257"/>
                  <a:gd name="T112" fmla="*/ 18 w 236"/>
                  <a:gd name="T113" fmla="*/ 56 h 25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36"/>
                  <a:gd name="T172" fmla="*/ 0 h 257"/>
                  <a:gd name="T173" fmla="*/ 236 w 236"/>
                  <a:gd name="T174" fmla="*/ 257 h 25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36" h="257">
                    <a:moveTo>
                      <a:pt x="116" y="235"/>
                    </a:moveTo>
                    <a:lnTo>
                      <a:pt x="142" y="238"/>
                    </a:lnTo>
                    <a:lnTo>
                      <a:pt x="139" y="257"/>
                    </a:lnTo>
                    <a:lnTo>
                      <a:pt x="114" y="254"/>
                    </a:lnTo>
                    <a:lnTo>
                      <a:pt x="116" y="235"/>
                    </a:lnTo>
                    <a:close/>
                    <a:moveTo>
                      <a:pt x="143" y="257"/>
                    </a:moveTo>
                    <a:lnTo>
                      <a:pt x="140" y="257"/>
                    </a:lnTo>
                    <a:lnTo>
                      <a:pt x="139" y="257"/>
                    </a:lnTo>
                    <a:lnTo>
                      <a:pt x="140" y="248"/>
                    </a:lnTo>
                    <a:lnTo>
                      <a:pt x="143" y="257"/>
                    </a:lnTo>
                    <a:close/>
                    <a:moveTo>
                      <a:pt x="139" y="238"/>
                    </a:moveTo>
                    <a:lnTo>
                      <a:pt x="161" y="235"/>
                    </a:lnTo>
                    <a:lnTo>
                      <a:pt x="165" y="254"/>
                    </a:lnTo>
                    <a:lnTo>
                      <a:pt x="143" y="257"/>
                    </a:lnTo>
                    <a:lnTo>
                      <a:pt x="139" y="238"/>
                    </a:lnTo>
                    <a:close/>
                    <a:moveTo>
                      <a:pt x="167" y="254"/>
                    </a:moveTo>
                    <a:lnTo>
                      <a:pt x="166" y="254"/>
                    </a:lnTo>
                    <a:lnTo>
                      <a:pt x="165" y="254"/>
                    </a:lnTo>
                    <a:lnTo>
                      <a:pt x="164" y="245"/>
                    </a:lnTo>
                    <a:lnTo>
                      <a:pt x="167" y="254"/>
                    </a:lnTo>
                    <a:close/>
                    <a:moveTo>
                      <a:pt x="159" y="236"/>
                    </a:moveTo>
                    <a:lnTo>
                      <a:pt x="176" y="229"/>
                    </a:lnTo>
                    <a:lnTo>
                      <a:pt x="182" y="247"/>
                    </a:lnTo>
                    <a:lnTo>
                      <a:pt x="167" y="254"/>
                    </a:lnTo>
                    <a:lnTo>
                      <a:pt x="159" y="236"/>
                    </a:lnTo>
                    <a:close/>
                    <a:moveTo>
                      <a:pt x="185" y="246"/>
                    </a:moveTo>
                    <a:lnTo>
                      <a:pt x="183" y="247"/>
                    </a:lnTo>
                    <a:lnTo>
                      <a:pt x="182" y="247"/>
                    </a:lnTo>
                    <a:lnTo>
                      <a:pt x="179" y="238"/>
                    </a:lnTo>
                    <a:lnTo>
                      <a:pt x="185" y="246"/>
                    </a:lnTo>
                    <a:close/>
                    <a:moveTo>
                      <a:pt x="174" y="230"/>
                    </a:moveTo>
                    <a:lnTo>
                      <a:pt x="186" y="220"/>
                    </a:lnTo>
                    <a:lnTo>
                      <a:pt x="198" y="236"/>
                    </a:lnTo>
                    <a:lnTo>
                      <a:pt x="185" y="246"/>
                    </a:lnTo>
                    <a:lnTo>
                      <a:pt x="174" y="230"/>
                    </a:lnTo>
                    <a:close/>
                    <a:moveTo>
                      <a:pt x="199" y="234"/>
                    </a:moveTo>
                    <a:lnTo>
                      <a:pt x="199" y="235"/>
                    </a:lnTo>
                    <a:lnTo>
                      <a:pt x="198" y="236"/>
                    </a:lnTo>
                    <a:lnTo>
                      <a:pt x="191" y="228"/>
                    </a:lnTo>
                    <a:lnTo>
                      <a:pt x="199" y="234"/>
                    </a:lnTo>
                    <a:close/>
                    <a:moveTo>
                      <a:pt x="185" y="223"/>
                    </a:moveTo>
                    <a:lnTo>
                      <a:pt x="193" y="211"/>
                    </a:lnTo>
                    <a:lnTo>
                      <a:pt x="209" y="222"/>
                    </a:lnTo>
                    <a:lnTo>
                      <a:pt x="199" y="234"/>
                    </a:lnTo>
                    <a:lnTo>
                      <a:pt x="185" y="223"/>
                    </a:lnTo>
                    <a:close/>
                    <a:moveTo>
                      <a:pt x="210" y="220"/>
                    </a:moveTo>
                    <a:lnTo>
                      <a:pt x="210" y="220"/>
                    </a:lnTo>
                    <a:lnTo>
                      <a:pt x="209" y="222"/>
                    </a:lnTo>
                    <a:lnTo>
                      <a:pt x="201" y="216"/>
                    </a:lnTo>
                    <a:lnTo>
                      <a:pt x="210" y="220"/>
                    </a:lnTo>
                    <a:close/>
                    <a:moveTo>
                      <a:pt x="192" y="212"/>
                    </a:moveTo>
                    <a:lnTo>
                      <a:pt x="199" y="198"/>
                    </a:lnTo>
                    <a:lnTo>
                      <a:pt x="217" y="207"/>
                    </a:lnTo>
                    <a:lnTo>
                      <a:pt x="210" y="220"/>
                    </a:lnTo>
                    <a:lnTo>
                      <a:pt x="192" y="212"/>
                    </a:lnTo>
                    <a:close/>
                    <a:moveTo>
                      <a:pt x="217" y="205"/>
                    </a:moveTo>
                    <a:lnTo>
                      <a:pt x="217" y="206"/>
                    </a:lnTo>
                    <a:lnTo>
                      <a:pt x="217" y="207"/>
                    </a:lnTo>
                    <a:lnTo>
                      <a:pt x="208" y="203"/>
                    </a:lnTo>
                    <a:lnTo>
                      <a:pt x="217" y="205"/>
                    </a:lnTo>
                    <a:close/>
                    <a:moveTo>
                      <a:pt x="198" y="202"/>
                    </a:moveTo>
                    <a:lnTo>
                      <a:pt x="201" y="185"/>
                    </a:lnTo>
                    <a:lnTo>
                      <a:pt x="220" y="190"/>
                    </a:lnTo>
                    <a:lnTo>
                      <a:pt x="217" y="205"/>
                    </a:lnTo>
                    <a:lnTo>
                      <a:pt x="198" y="202"/>
                    </a:lnTo>
                    <a:close/>
                    <a:moveTo>
                      <a:pt x="201" y="185"/>
                    </a:moveTo>
                    <a:lnTo>
                      <a:pt x="204" y="170"/>
                    </a:lnTo>
                    <a:lnTo>
                      <a:pt x="223" y="173"/>
                    </a:lnTo>
                    <a:lnTo>
                      <a:pt x="220" y="190"/>
                    </a:lnTo>
                    <a:lnTo>
                      <a:pt x="201" y="185"/>
                    </a:lnTo>
                    <a:close/>
                    <a:moveTo>
                      <a:pt x="223" y="173"/>
                    </a:moveTo>
                    <a:lnTo>
                      <a:pt x="223" y="172"/>
                    </a:lnTo>
                    <a:lnTo>
                      <a:pt x="223" y="173"/>
                    </a:lnTo>
                    <a:lnTo>
                      <a:pt x="214" y="171"/>
                    </a:lnTo>
                    <a:lnTo>
                      <a:pt x="223" y="173"/>
                    </a:lnTo>
                    <a:close/>
                    <a:moveTo>
                      <a:pt x="204" y="170"/>
                    </a:moveTo>
                    <a:lnTo>
                      <a:pt x="208" y="151"/>
                    </a:lnTo>
                    <a:lnTo>
                      <a:pt x="226" y="154"/>
                    </a:lnTo>
                    <a:lnTo>
                      <a:pt x="223" y="173"/>
                    </a:lnTo>
                    <a:lnTo>
                      <a:pt x="204" y="170"/>
                    </a:lnTo>
                    <a:close/>
                    <a:moveTo>
                      <a:pt x="208" y="151"/>
                    </a:moveTo>
                    <a:lnTo>
                      <a:pt x="211" y="131"/>
                    </a:lnTo>
                    <a:lnTo>
                      <a:pt x="230" y="134"/>
                    </a:lnTo>
                    <a:lnTo>
                      <a:pt x="226" y="154"/>
                    </a:lnTo>
                    <a:lnTo>
                      <a:pt x="208" y="151"/>
                    </a:lnTo>
                    <a:close/>
                    <a:moveTo>
                      <a:pt x="211" y="131"/>
                    </a:moveTo>
                    <a:lnTo>
                      <a:pt x="211" y="131"/>
                    </a:lnTo>
                    <a:lnTo>
                      <a:pt x="211" y="130"/>
                    </a:lnTo>
                    <a:lnTo>
                      <a:pt x="220" y="133"/>
                    </a:lnTo>
                    <a:lnTo>
                      <a:pt x="211" y="131"/>
                    </a:lnTo>
                    <a:close/>
                    <a:moveTo>
                      <a:pt x="211" y="130"/>
                    </a:moveTo>
                    <a:lnTo>
                      <a:pt x="218" y="111"/>
                    </a:lnTo>
                    <a:lnTo>
                      <a:pt x="235" y="117"/>
                    </a:lnTo>
                    <a:lnTo>
                      <a:pt x="230" y="137"/>
                    </a:lnTo>
                    <a:lnTo>
                      <a:pt x="211" y="130"/>
                    </a:lnTo>
                    <a:close/>
                    <a:moveTo>
                      <a:pt x="236" y="115"/>
                    </a:moveTo>
                    <a:lnTo>
                      <a:pt x="236" y="116"/>
                    </a:lnTo>
                    <a:lnTo>
                      <a:pt x="235" y="117"/>
                    </a:lnTo>
                    <a:lnTo>
                      <a:pt x="226" y="115"/>
                    </a:lnTo>
                    <a:lnTo>
                      <a:pt x="236" y="115"/>
                    </a:lnTo>
                    <a:close/>
                    <a:moveTo>
                      <a:pt x="218" y="115"/>
                    </a:moveTo>
                    <a:lnTo>
                      <a:pt x="218" y="95"/>
                    </a:lnTo>
                    <a:lnTo>
                      <a:pt x="236" y="95"/>
                    </a:lnTo>
                    <a:lnTo>
                      <a:pt x="236" y="115"/>
                    </a:lnTo>
                    <a:lnTo>
                      <a:pt x="218" y="115"/>
                    </a:lnTo>
                    <a:close/>
                    <a:moveTo>
                      <a:pt x="236" y="94"/>
                    </a:moveTo>
                    <a:lnTo>
                      <a:pt x="236" y="95"/>
                    </a:lnTo>
                    <a:lnTo>
                      <a:pt x="226" y="95"/>
                    </a:lnTo>
                    <a:lnTo>
                      <a:pt x="236" y="94"/>
                    </a:lnTo>
                    <a:close/>
                    <a:moveTo>
                      <a:pt x="218" y="96"/>
                    </a:moveTo>
                    <a:lnTo>
                      <a:pt x="214" y="74"/>
                    </a:lnTo>
                    <a:lnTo>
                      <a:pt x="233" y="72"/>
                    </a:lnTo>
                    <a:lnTo>
                      <a:pt x="236" y="94"/>
                    </a:lnTo>
                    <a:lnTo>
                      <a:pt x="218" y="96"/>
                    </a:lnTo>
                    <a:close/>
                    <a:moveTo>
                      <a:pt x="233" y="69"/>
                    </a:moveTo>
                    <a:lnTo>
                      <a:pt x="233" y="71"/>
                    </a:lnTo>
                    <a:lnTo>
                      <a:pt x="233" y="72"/>
                    </a:lnTo>
                    <a:lnTo>
                      <a:pt x="223" y="73"/>
                    </a:lnTo>
                    <a:lnTo>
                      <a:pt x="233" y="69"/>
                    </a:lnTo>
                    <a:close/>
                    <a:moveTo>
                      <a:pt x="214" y="76"/>
                    </a:moveTo>
                    <a:lnTo>
                      <a:pt x="208" y="57"/>
                    </a:lnTo>
                    <a:lnTo>
                      <a:pt x="226" y="51"/>
                    </a:lnTo>
                    <a:lnTo>
                      <a:pt x="233" y="69"/>
                    </a:lnTo>
                    <a:lnTo>
                      <a:pt x="214" y="76"/>
                    </a:lnTo>
                    <a:close/>
                    <a:moveTo>
                      <a:pt x="225" y="48"/>
                    </a:moveTo>
                    <a:lnTo>
                      <a:pt x="225" y="50"/>
                    </a:lnTo>
                    <a:lnTo>
                      <a:pt x="226" y="51"/>
                    </a:lnTo>
                    <a:lnTo>
                      <a:pt x="218" y="54"/>
                    </a:lnTo>
                    <a:lnTo>
                      <a:pt x="225" y="48"/>
                    </a:lnTo>
                    <a:close/>
                    <a:moveTo>
                      <a:pt x="209" y="58"/>
                    </a:moveTo>
                    <a:lnTo>
                      <a:pt x="199" y="43"/>
                    </a:lnTo>
                    <a:lnTo>
                      <a:pt x="215" y="33"/>
                    </a:lnTo>
                    <a:lnTo>
                      <a:pt x="225" y="48"/>
                    </a:lnTo>
                    <a:lnTo>
                      <a:pt x="209" y="58"/>
                    </a:lnTo>
                    <a:close/>
                    <a:moveTo>
                      <a:pt x="214" y="31"/>
                    </a:moveTo>
                    <a:lnTo>
                      <a:pt x="215" y="32"/>
                    </a:lnTo>
                    <a:lnTo>
                      <a:pt x="215" y="33"/>
                    </a:lnTo>
                    <a:lnTo>
                      <a:pt x="208" y="37"/>
                    </a:lnTo>
                    <a:lnTo>
                      <a:pt x="214" y="31"/>
                    </a:lnTo>
                    <a:close/>
                    <a:moveTo>
                      <a:pt x="201" y="44"/>
                    </a:moveTo>
                    <a:lnTo>
                      <a:pt x="188" y="32"/>
                    </a:lnTo>
                    <a:lnTo>
                      <a:pt x="201" y="19"/>
                    </a:lnTo>
                    <a:lnTo>
                      <a:pt x="214" y="31"/>
                    </a:lnTo>
                    <a:lnTo>
                      <a:pt x="201" y="44"/>
                    </a:lnTo>
                    <a:close/>
                    <a:moveTo>
                      <a:pt x="200" y="16"/>
                    </a:moveTo>
                    <a:lnTo>
                      <a:pt x="201" y="18"/>
                    </a:lnTo>
                    <a:lnTo>
                      <a:pt x="201" y="19"/>
                    </a:lnTo>
                    <a:lnTo>
                      <a:pt x="194" y="25"/>
                    </a:lnTo>
                    <a:lnTo>
                      <a:pt x="200" y="16"/>
                    </a:lnTo>
                    <a:close/>
                    <a:moveTo>
                      <a:pt x="190" y="33"/>
                    </a:moveTo>
                    <a:lnTo>
                      <a:pt x="175" y="24"/>
                    </a:lnTo>
                    <a:lnTo>
                      <a:pt x="183" y="8"/>
                    </a:lnTo>
                    <a:lnTo>
                      <a:pt x="200" y="16"/>
                    </a:lnTo>
                    <a:lnTo>
                      <a:pt x="190" y="33"/>
                    </a:lnTo>
                    <a:close/>
                    <a:moveTo>
                      <a:pt x="182" y="7"/>
                    </a:moveTo>
                    <a:lnTo>
                      <a:pt x="183" y="7"/>
                    </a:lnTo>
                    <a:lnTo>
                      <a:pt x="183" y="8"/>
                    </a:lnTo>
                    <a:lnTo>
                      <a:pt x="179" y="15"/>
                    </a:lnTo>
                    <a:lnTo>
                      <a:pt x="182" y="7"/>
                    </a:lnTo>
                    <a:close/>
                    <a:moveTo>
                      <a:pt x="176" y="24"/>
                    </a:moveTo>
                    <a:lnTo>
                      <a:pt x="157" y="19"/>
                    </a:lnTo>
                    <a:lnTo>
                      <a:pt x="162" y="0"/>
                    </a:lnTo>
                    <a:lnTo>
                      <a:pt x="182" y="7"/>
                    </a:lnTo>
                    <a:lnTo>
                      <a:pt x="176" y="24"/>
                    </a:lnTo>
                    <a:close/>
                    <a:moveTo>
                      <a:pt x="159" y="0"/>
                    </a:moveTo>
                    <a:lnTo>
                      <a:pt x="161" y="0"/>
                    </a:lnTo>
                    <a:lnTo>
                      <a:pt x="162" y="0"/>
                    </a:lnTo>
                    <a:lnTo>
                      <a:pt x="160" y="9"/>
                    </a:lnTo>
                    <a:lnTo>
                      <a:pt x="159" y="0"/>
                    </a:lnTo>
                    <a:close/>
                    <a:moveTo>
                      <a:pt x="161" y="19"/>
                    </a:moveTo>
                    <a:lnTo>
                      <a:pt x="136" y="22"/>
                    </a:lnTo>
                    <a:lnTo>
                      <a:pt x="134" y="3"/>
                    </a:lnTo>
                    <a:lnTo>
                      <a:pt x="159" y="0"/>
                    </a:lnTo>
                    <a:lnTo>
                      <a:pt x="161" y="19"/>
                    </a:lnTo>
                    <a:close/>
                    <a:moveTo>
                      <a:pt x="132" y="3"/>
                    </a:moveTo>
                    <a:lnTo>
                      <a:pt x="133" y="3"/>
                    </a:lnTo>
                    <a:lnTo>
                      <a:pt x="134" y="3"/>
                    </a:lnTo>
                    <a:lnTo>
                      <a:pt x="135" y="12"/>
                    </a:lnTo>
                    <a:lnTo>
                      <a:pt x="132" y="3"/>
                    </a:lnTo>
                    <a:close/>
                    <a:moveTo>
                      <a:pt x="137" y="22"/>
                    </a:moveTo>
                    <a:lnTo>
                      <a:pt x="105" y="31"/>
                    </a:lnTo>
                    <a:lnTo>
                      <a:pt x="100" y="13"/>
                    </a:lnTo>
                    <a:lnTo>
                      <a:pt x="132" y="3"/>
                    </a:lnTo>
                    <a:lnTo>
                      <a:pt x="137" y="22"/>
                    </a:lnTo>
                    <a:close/>
                    <a:moveTo>
                      <a:pt x="97" y="14"/>
                    </a:moveTo>
                    <a:lnTo>
                      <a:pt x="99" y="13"/>
                    </a:lnTo>
                    <a:lnTo>
                      <a:pt x="100" y="13"/>
                    </a:lnTo>
                    <a:lnTo>
                      <a:pt x="103" y="22"/>
                    </a:lnTo>
                    <a:lnTo>
                      <a:pt x="97" y="14"/>
                    </a:lnTo>
                    <a:close/>
                    <a:moveTo>
                      <a:pt x="108" y="30"/>
                    </a:moveTo>
                    <a:lnTo>
                      <a:pt x="89" y="43"/>
                    </a:lnTo>
                    <a:lnTo>
                      <a:pt x="79" y="26"/>
                    </a:lnTo>
                    <a:lnTo>
                      <a:pt x="97" y="14"/>
                    </a:lnTo>
                    <a:lnTo>
                      <a:pt x="108" y="30"/>
                    </a:lnTo>
                    <a:close/>
                    <a:moveTo>
                      <a:pt x="78" y="28"/>
                    </a:moveTo>
                    <a:lnTo>
                      <a:pt x="78" y="28"/>
                    </a:lnTo>
                    <a:lnTo>
                      <a:pt x="79" y="26"/>
                    </a:lnTo>
                    <a:lnTo>
                      <a:pt x="83" y="34"/>
                    </a:lnTo>
                    <a:lnTo>
                      <a:pt x="78" y="28"/>
                    </a:lnTo>
                    <a:close/>
                    <a:moveTo>
                      <a:pt x="90" y="42"/>
                    </a:moveTo>
                    <a:lnTo>
                      <a:pt x="68" y="61"/>
                    </a:lnTo>
                    <a:lnTo>
                      <a:pt x="56" y="46"/>
                    </a:lnTo>
                    <a:lnTo>
                      <a:pt x="78" y="28"/>
                    </a:lnTo>
                    <a:lnTo>
                      <a:pt x="90" y="42"/>
                    </a:lnTo>
                    <a:close/>
                    <a:moveTo>
                      <a:pt x="53" y="48"/>
                    </a:moveTo>
                    <a:lnTo>
                      <a:pt x="54" y="47"/>
                    </a:lnTo>
                    <a:lnTo>
                      <a:pt x="56" y="46"/>
                    </a:lnTo>
                    <a:lnTo>
                      <a:pt x="61" y="54"/>
                    </a:lnTo>
                    <a:lnTo>
                      <a:pt x="53" y="48"/>
                    </a:lnTo>
                    <a:close/>
                    <a:moveTo>
                      <a:pt x="69" y="59"/>
                    </a:moveTo>
                    <a:lnTo>
                      <a:pt x="50" y="85"/>
                    </a:lnTo>
                    <a:lnTo>
                      <a:pt x="35" y="74"/>
                    </a:lnTo>
                    <a:lnTo>
                      <a:pt x="53" y="48"/>
                    </a:lnTo>
                    <a:lnTo>
                      <a:pt x="69" y="59"/>
                    </a:lnTo>
                    <a:close/>
                    <a:moveTo>
                      <a:pt x="34" y="75"/>
                    </a:moveTo>
                    <a:lnTo>
                      <a:pt x="35" y="74"/>
                    </a:lnTo>
                    <a:lnTo>
                      <a:pt x="42" y="79"/>
                    </a:lnTo>
                    <a:lnTo>
                      <a:pt x="34" y="75"/>
                    </a:lnTo>
                    <a:close/>
                    <a:moveTo>
                      <a:pt x="51" y="84"/>
                    </a:moveTo>
                    <a:lnTo>
                      <a:pt x="35" y="112"/>
                    </a:lnTo>
                    <a:lnTo>
                      <a:pt x="18" y="104"/>
                    </a:lnTo>
                    <a:lnTo>
                      <a:pt x="34" y="75"/>
                    </a:lnTo>
                    <a:lnTo>
                      <a:pt x="51" y="84"/>
                    </a:lnTo>
                    <a:close/>
                    <a:moveTo>
                      <a:pt x="18" y="104"/>
                    </a:moveTo>
                    <a:lnTo>
                      <a:pt x="18" y="104"/>
                    </a:lnTo>
                    <a:lnTo>
                      <a:pt x="27" y="108"/>
                    </a:lnTo>
                    <a:lnTo>
                      <a:pt x="18" y="104"/>
                    </a:lnTo>
                    <a:close/>
                    <a:moveTo>
                      <a:pt x="36" y="111"/>
                    </a:moveTo>
                    <a:lnTo>
                      <a:pt x="22" y="140"/>
                    </a:lnTo>
                    <a:lnTo>
                      <a:pt x="5" y="132"/>
                    </a:lnTo>
                    <a:lnTo>
                      <a:pt x="18" y="104"/>
                    </a:lnTo>
                    <a:lnTo>
                      <a:pt x="36" y="111"/>
                    </a:lnTo>
                    <a:close/>
                    <a:moveTo>
                      <a:pt x="4" y="136"/>
                    </a:moveTo>
                    <a:lnTo>
                      <a:pt x="5" y="134"/>
                    </a:lnTo>
                    <a:lnTo>
                      <a:pt x="5" y="132"/>
                    </a:lnTo>
                    <a:lnTo>
                      <a:pt x="14" y="137"/>
                    </a:lnTo>
                    <a:lnTo>
                      <a:pt x="4" y="136"/>
                    </a:lnTo>
                    <a:close/>
                    <a:moveTo>
                      <a:pt x="24" y="138"/>
                    </a:moveTo>
                    <a:lnTo>
                      <a:pt x="20" y="169"/>
                    </a:lnTo>
                    <a:lnTo>
                      <a:pt x="2" y="168"/>
                    </a:lnTo>
                    <a:lnTo>
                      <a:pt x="4" y="136"/>
                    </a:lnTo>
                    <a:lnTo>
                      <a:pt x="24" y="138"/>
                    </a:lnTo>
                    <a:close/>
                    <a:moveTo>
                      <a:pt x="2" y="170"/>
                    </a:moveTo>
                    <a:lnTo>
                      <a:pt x="0" y="169"/>
                    </a:lnTo>
                    <a:lnTo>
                      <a:pt x="2" y="168"/>
                    </a:lnTo>
                    <a:lnTo>
                      <a:pt x="10" y="169"/>
                    </a:lnTo>
                    <a:lnTo>
                      <a:pt x="2" y="170"/>
                    </a:lnTo>
                    <a:close/>
                    <a:moveTo>
                      <a:pt x="20" y="166"/>
                    </a:moveTo>
                    <a:lnTo>
                      <a:pt x="26" y="195"/>
                    </a:lnTo>
                    <a:lnTo>
                      <a:pt x="8" y="198"/>
                    </a:lnTo>
                    <a:lnTo>
                      <a:pt x="2" y="170"/>
                    </a:lnTo>
                    <a:lnTo>
                      <a:pt x="20" y="166"/>
                    </a:lnTo>
                    <a:close/>
                    <a:moveTo>
                      <a:pt x="9" y="203"/>
                    </a:moveTo>
                    <a:lnTo>
                      <a:pt x="8" y="201"/>
                    </a:lnTo>
                    <a:lnTo>
                      <a:pt x="8" y="198"/>
                    </a:lnTo>
                    <a:lnTo>
                      <a:pt x="17" y="196"/>
                    </a:lnTo>
                    <a:lnTo>
                      <a:pt x="9" y="203"/>
                    </a:lnTo>
                    <a:close/>
                    <a:moveTo>
                      <a:pt x="25" y="191"/>
                    </a:moveTo>
                    <a:lnTo>
                      <a:pt x="43" y="213"/>
                    </a:lnTo>
                    <a:lnTo>
                      <a:pt x="29" y="225"/>
                    </a:lnTo>
                    <a:lnTo>
                      <a:pt x="9" y="203"/>
                    </a:lnTo>
                    <a:lnTo>
                      <a:pt x="25" y="191"/>
                    </a:lnTo>
                    <a:close/>
                    <a:moveTo>
                      <a:pt x="31" y="227"/>
                    </a:moveTo>
                    <a:lnTo>
                      <a:pt x="30" y="227"/>
                    </a:lnTo>
                    <a:lnTo>
                      <a:pt x="29" y="225"/>
                    </a:lnTo>
                    <a:lnTo>
                      <a:pt x="36" y="219"/>
                    </a:lnTo>
                    <a:lnTo>
                      <a:pt x="31" y="227"/>
                    </a:lnTo>
                    <a:close/>
                    <a:moveTo>
                      <a:pt x="40" y="211"/>
                    </a:moveTo>
                    <a:lnTo>
                      <a:pt x="72" y="226"/>
                    </a:lnTo>
                    <a:lnTo>
                      <a:pt x="63" y="244"/>
                    </a:lnTo>
                    <a:lnTo>
                      <a:pt x="31" y="227"/>
                    </a:lnTo>
                    <a:lnTo>
                      <a:pt x="40" y="211"/>
                    </a:lnTo>
                    <a:close/>
                    <a:moveTo>
                      <a:pt x="65" y="245"/>
                    </a:moveTo>
                    <a:lnTo>
                      <a:pt x="64" y="244"/>
                    </a:lnTo>
                    <a:lnTo>
                      <a:pt x="63" y="244"/>
                    </a:lnTo>
                    <a:lnTo>
                      <a:pt x="68" y="235"/>
                    </a:lnTo>
                    <a:lnTo>
                      <a:pt x="65" y="245"/>
                    </a:lnTo>
                    <a:close/>
                    <a:moveTo>
                      <a:pt x="70" y="226"/>
                    </a:moveTo>
                    <a:lnTo>
                      <a:pt x="117" y="235"/>
                    </a:lnTo>
                    <a:lnTo>
                      <a:pt x="114" y="254"/>
                    </a:lnTo>
                    <a:lnTo>
                      <a:pt x="65" y="245"/>
                    </a:lnTo>
                    <a:lnTo>
                      <a:pt x="70" y="2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70" name="Freeform 1562">
                <a:extLst>
                  <a:ext uri="{FF2B5EF4-FFF2-40B4-BE49-F238E27FC236}">
                    <a16:creationId xmlns:a16="http://schemas.microsoft.com/office/drawing/2014/main" id="{CFBEBDD7-50FF-4180-9BF1-25C5E1A8C163}"/>
                  </a:ext>
                </a:extLst>
              </p:cNvPr>
              <p:cNvSpPr>
                <a:spLocks/>
              </p:cNvSpPr>
              <p:nvPr/>
            </p:nvSpPr>
            <p:spPr bwMode="auto">
              <a:xfrm>
                <a:off x="2427" y="2080"/>
                <a:ext cx="26" cy="19"/>
              </a:xfrm>
              <a:custGeom>
                <a:avLst/>
                <a:gdLst>
                  <a:gd name="T0" fmla="*/ 13 w 105"/>
                  <a:gd name="T1" fmla="*/ 0 h 77"/>
                  <a:gd name="T2" fmla="*/ 16 w 105"/>
                  <a:gd name="T3" fmla="*/ 0 h 77"/>
                  <a:gd name="T4" fmla="*/ 18 w 105"/>
                  <a:gd name="T5" fmla="*/ 1 h 77"/>
                  <a:gd name="T6" fmla="*/ 21 w 105"/>
                  <a:gd name="T7" fmla="*/ 3 h 77"/>
                  <a:gd name="T8" fmla="*/ 24 w 105"/>
                  <a:gd name="T9" fmla="*/ 6 h 77"/>
                  <a:gd name="T10" fmla="*/ 25 w 105"/>
                  <a:gd name="T11" fmla="*/ 8 h 77"/>
                  <a:gd name="T12" fmla="*/ 26 w 105"/>
                  <a:gd name="T13" fmla="*/ 10 h 77"/>
                  <a:gd name="T14" fmla="*/ 26 w 105"/>
                  <a:gd name="T15" fmla="*/ 13 h 77"/>
                  <a:gd name="T16" fmla="*/ 24 w 105"/>
                  <a:gd name="T17" fmla="*/ 16 h 77"/>
                  <a:gd name="T18" fmla="*/ 21 w 105"/>
                  <a:gd name="T19" fmla="*/ 18 h 77"/>
                  <a:gd name="T20" fmla="*/ 16 w 105"/>
                  <a:gd name="T21" fmla="*/ 18 h 77"/>
                  <a:gd name="T22" fmla="*/ 13 w 105"/>
                  <a:gd name="T23" fmla="*/ 18 h 77"/>
                  <a:gd name="T24" fmla="*/ 9 w 105"/>
                  <a:gd name="T25" fmla="*/ 19 h 77"/>
                  <a:gd name="T26" fmla="*/ 5 w 105"/>
                  <a:gd name="T27" fmla="*/ 19 h 77"/>
                  <a:gd name="T28" fmla="*/ 4 w 105"/>
                  <a:gd name="T29" fmla="*/ 19 h 77"/>
                  <a:gd name="T30" fmla="*/ 2 w 105"/>
                  <a:gd name="T31" fmla="*/ 19 h 77"/>
                  <a:gd name="T32" fmla="*/ 1 w 105"/>
                  <a:gd name="T33" fmla="*/ 18 h 77"/>
                  <a:gd name="T34" fmla="*/ 1 w 105"/>
                  <a:gd name="T35" fmla="*/ 18 h 77"/>
                  <a:gd name="T36" fmla="*/ 0 w 105"/>
                  <a:gd name="T37" fmla="*/ 17 h 77"/>
                  <a:gd name="T38" fmla="*/ 0 w 105"/>
                  <a:gd name="T39" fmla="*/ 15 h 77"/>
                  <a:gd name="T40" fmla="*/ 0 w 105"/>
                  <a:gd name="T41" fmla="*/ 13 h 77"/>
                  <a:gd name="T42" fmla="*/ 0 w 105"/>
                  <a:gd name="T43" fmla="*/ 10 h 77"/>
                  <a:gd name="T44" fmla="*/ 1 w 105"/>
                  <a:gd name="T45" fmla="*/ 8 h 77"/>
                  <a:gd name="T46" fmla="*/ 1 w 105"/>
                  <a:gd name="T47" fmla="*/ 7 h 77"/>
                  <a:gd name="T48" fmla="*/ 2 w 105"/>
                  <a:gd name="T49" fmla="*/ 5 h 77"/>
                  <a:gd name="T50" fmla="*/ 3 w 105"/>
                  <a:gd name="T51" fmla="*/ 3 h 77"/>
                  <a:gd name="T52" fmla="*/ 5 w 105"/>
                  <a:gd name="T53" fmla="*/ 2 h 77"/>
                  <a:gd name="T54" fmla="*/ 6 w 105"/>
                  <a:gd name="T55" fmla="*/ 2 h 77"/>
                  <a:gd name="T56" fmla="*/ 8 w 105"/>
                  <a:gd name="T57" fmla="*/ 1 h 77"/>
                  <a:gd name="T58" fmla="*/ 10 w 105"/>
                  <a:gd name="T59" fmla="*/ 0 h 77"/>
                  <a:gd name="T60" fmla="*/ 13 w 105"/>
                  <a:gd name="T61" fmla="*/ 0 h 7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05"/>
                  <a:gd name="T94" fmla="*/ 0 h 77"/>
                  <a:gd name="T95" fmla="*/ 105 w 105"/>
                  <a:gd name="T96" fmla="*/ 77 h 77"/>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05" h="77">
                    <a:moveTo>
                      <a:pt x="51" y="0"/>
                    </a:moveTo>
                    <a:lnTo>
                      <a:pt x="63" y="0"/>
                    </a:lnTo>
                    <a:lnTo>
                      <a:pt x="73" y="3"/>
                    </a:lnTo>
                    <a:lnTo>
                      <a:pt x="86" y="13"/>
                    </a:lnTo>
                    <a:lnTo>
                      <a:pt x="95" y="23"/>
                    </a:lnTo>
                    <a:lnTo>
                      <a:pt x="102" y="32"/>
                    </a:lnTo>
                    <a:lnTo>
                      <a:pt x="105" y="42"/>
                    </a:lnTo>
                    <a:lnTo>
                      <a:pt x="105" y="54"/>
                    </a:lnTo>
                    <a:lnTo>
                      <a:pt x="98" y="64"/>
                    </a:lnTo>
                    <a:lnTo>
                      <a:pt x="86" y="71"/>
                    </a:lnTo>
                    <a:lnTo>
                      <a:pt x="66" y="74"/>
                    </a:lnTo>
                    <a:lnTo>
                      <a:pt x="51" y="74"/>
                    </a:lnTo>
                    <a:lnTo>
                      <a:pt x="36" y="77"/>
                    </a:lnTo>
                    <a:lnTo>
                      <a:pt x="22" y="77"/>
                    </a:lnTo>
                    <a:lnTo>
                      <a:pt x="16" y="77"/>
                    </a:lnTo>
                    <a:lnTo>
                      <a:pt x="9" y="77"/>
                    </a:lnTo>
                    <a:lnTo>
                      <a:pt x="4" y="74"/>
                    </a:lnTo>
                    <a:lnTo>
                      <a:pt x="4" y="71"/>
                    </a:lnTo>
                    <a:lnTo>
                      <a:pt x="0" y="67"/>
                    </a:lnTo>
                    <a:lnTo>
                      <a:pt x="0" y="61"/>
                    </a:lnTo>
                    <a:lnTo>
                      <a:pt x="0" y="52"/>
                    </a:lnTo>
                    <a:lnTo>
                      <a:pt x="0" y="42"/>
                    </a:lnTo>
                    <a:lnTo>
                      <a:pt x="4" y="32"/>
                    </a:lnTo>
                    <a:lnTo>
                      <a:pt x="4" y="27"/>
                    </a:lnTo>
                    <a:lnTo>
                      <a:pt x="7" y="20"/>
                    </a:lnTo>
                    <a:lnTo>
                      <a:pt x="12" y="13"/>
                    </a:lnTo>
                    <a:lnTo>
                      <a:pt x="19" y="10"/>
                    </a:lnTo>
                    <a:lnTo>
                      <a:pt x="26" y="7"/>
                    </a:lnTo>
                    <a:lnTo>
                      <a:pt x="32" y="3"/>
                    </a:lnTo>
                    <a:lnTo>
                      <a:pt x="41" y="0"/>
                    </a:lnTo>
                    <a:lnTo>
                      <a:pt x="51" y="0"/>
                    </a:lnTo>
                    <a:close/>
                  </a:path>
                </a:pathLst>
              </a:custGeom>
              <a:solidFill>
                <a:srgbClr val="E352D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71" name="Freeform 1563">
                <a:extLst>
                  <a:ext uri="{FF2B5EF4-FFF2-40B4-BE49-F238E27FC236}">
                    <a16:creationId xmlns:a16="http://schemas.microsoft.com/office/drawing/2014/main" id="{832F58E8-A969-4ECE-BC93-461E7327CAC4}"/>
                  </a:ext>
                </a:extLst>
              </p:cNvPr>
              <p:cNvSpPr>
                <a:spLocks noEditPoints="1"/>
              </p:cNvSpPr>
              <p:nvPr/>
            </p:nvSpPr>
            <p:spPr bwMode="auto">
              <a:xfrm>
                <a:off x="2424" y="2078"/>
                <a:ext cx="31" cy="23"/>
              </a:xfrm>
              <a:custGeom>
                <a:avLst/>
                <a:gdLst>
                  <a:gd name="T0" fmla="*/ 15 w 125"/>
                  <a:gd name="T1" fmla="*/ 0 h 95"/>
                  <a:gd name="T2" fmla="*/ 18 w 125"/>
                  <a:gd name="T3" fmla="*/ 0 h 95"/>
                  <a:gd name="T4" fmla="*/ 19 w 125"/>
                  <a:gd name="T5" fmla="*/ 0 h 95"/>
                  <a:gd name="T6" fmla="*/ 21 w 125"/>
                  <a:gd name="T7" fmla="*/ 1 h 95"/>
                  <a:gd name="T8" fmla="*/ 22 w 125"/>
                  <a:gd name="T9" fmla="*/ 1 h 95"/>
                  <a:gd name="T10" fmla="*/ 25 w 125"/>
                  <a:gd name="T11" fmla="*/ 4 h 95"/>
                  <a:gd name="T12" fmla="*/ 26 w 125"/>
                  <a:gd name="T13" fmla="*/ 4 h 95"/>
                  <a:gd name="T14" fmla="*/ 28 w 125"/>
                  <a:gd name="T15" fmla="*/ 6 h 95"/>
                  <a:gd name="T16" fmla="*/ 28 w 125"/>
                  <a:gd name="T17" fmla="*/ 7 h 95"/>
                  <a:gd name="T18" fmla="*/ 30 w 125"/>
                  <a:gd name="T19" fmla="*/ 9 h 95"/>
                  <a:gd name="T20" fmla="*/ 30 w 125"/>
                  <a:gd name="T21" fmla="*/ 9 h 95"/>
                  <a:gd name="T22" fmla="*/ 31 w 125"/>
                  <a:gd name="T23" fmla="*/ 12 h 95"/>
                  <a:gd name="T24" fmla="*/ 31 w 125"/>
                  <a:gd name="T25" fmla="*/ 12 h 95"/>
                  <a:gd name="T26" fmla="*/ 31 w 125"/>
                  <a:gd name="T27" fmla="*/ 15 h 95"/>
                  <a:gd name="T28" fmla="*/ 31 w 125"/>
                  <a:gd name="T29" fmla="*/ 17 h 95"/>
                  <a:gd name="T30" fmla="*/ 29 w 125"/>
                  <a:gd name="T31" fmla="*/ 19 h 95"/>
                  <a:gd name="T32" fmla="*/ 28 w 125"/>
                  <a:gd name="T33" fmla="*/ 20 h 95"/>
                  <a:gd name="T34" fmla="*/ 25 w 125"/>
                  <a:gd name="T35" fmla="*/ 21 h 95"/>
                  <a:gd name="T36" fmla="*/ 24 w 125"/>
                  <a:gd name="T37" fmla="*/ 21 h 95"/>
                  <a:gd name="T38" fmla="*/ 20 w 125"/>
                  <a:gd name="T39" fmla="*/ 22 h 95"/>
                  <a:gd name="T40" fmla="*/ 19 w 125"/>
                  <a:gd name="T41" fmla="*/ 22 h 95"/>
                  <a:gd name="T42" fmla="*/ 15 w 125"/>
                  <a:gd name="T43" fmla="*/ 18 h 95"/>
                  <a:gd name="T44" fmla="*/ 16 w 125"/>
                  <a:gd name="T45" fmla="*/ 22 h 95"/>
                  <a:gd name="T46" fmla="*/ 12 w 125"/>
                  <a:gd name="T47" fmla="*/ 23 h 95"/>
                  <a:gd name="T48" fmla="*/ 11 w 125"/>
                  <a:gd name="T49" fmla="*/ 23 h 95"/>
                  <a:gd name="T50" fmla="*/ 8 w 125"/>
                  <a:gd name="T51" fmla="*/ 23 h 95"/>
                  <a:gd name="T52" fmla="*/ 6 w 125"/>
                  <a:gd name="T53" fmla="*/ 23 h 95"/>
                  <a:gd name="T54" fmla="*/ 5 w 125"/>
                  <a:gd name="T55" fmla="*/ 23 h 95"/>
                  <a:gd name="T56" fmla="*/ 4 w 125"/>
                  <a:gd name="T57" fmla="*/ 23 h 95"/>
                  <a:gd name="T58" fmla="*/ 2 w 125"/>
                  <a:gd name="T59" fmla="*/ 22 h 95"/>
                  <a:gd name="T60" fmla="*/ 1 w 125"/>
                  <a:gd name="T61" fmla="*/ 20 h 95"/>
                  <a:gd name="T62" fmla="*/ 5 w 125"/>
                  <a:gd name="T63" fmla="*/ 18 h 95"/>
                  <a:gd name="T64" fmla="*/ 2 w 125"/>
                  <a:gd name="T65" fmla="*/ 21 h 95"/>
                  <a:gd name="T66" fmla="*/ 1 w 125"/>
                  <a:gd name="T67" fmla="*/ 20 h 95"/>
                  <a:gd name="T68" fmla="*/ 0 w 125"/>
                  <a:gd name="T69" fmla="*/ 18 h 95"/>
                  <a:gd name="T70" fmla="*/ 0 w 125"/>
                  <a:gd name="T71" fmla="*/ 17 h 95"/>
                  <a:gd name="T72" fmla="*/ 0 w 125"/>
                  <a:gd name="T73" fmla="*/ 15 h 95"/>
                  <a:gd name="T74" fmla="*/ 0 w 125"/>
                  <a:gd name="T75" fmla="*/ 12 h 95"/>
                  <a:gd name="T76" fmla="*/ 0 w 125"/>
                  <a:gd name="T77" fmla="*/ 12 h 95"/>
                  <a:gd name="T78" fmla="*/ 5 w 125"/>
                  <a:gd name="T79" fmla="*/ 10 h 95"/>
                  <a:gd name="T80" fmla="*/ 1 w 125"/>
                  <a:gd name="T81" fmla="*/ 10 h 95"/>
                  <a:gd name="T82" fmla="*/ 1 w 125"/>
                  <a:gd name="T83" fmla="*/ 9 h 95"/>
                  <a:gd name="T84" fmla="*/ 1 w 125"/>
                  <a:gd name="T85" fmla="*/ 8 h 95"/>
                  <a:gd name="T86" fmla="*/ 2 w 125"/>
                  <a:gd name="T87" fmla="*/ 6 h 95"/>
                  <a:gd name="T88" fmla="*/ 2 w 125"/>
                  <a:gd name="T89" fmla="*/ 5 h 95"/>
                  <a:gd name="T90" fmla="*/ 4 w 125"/>
                  <a:gd name="T91" fmla="*/ 4 h 95"/>
                  <a:gd name="T92" fmla="*/ 5 w 125"/>
                  <a:gd name="T93" fmla="*/ 3 h 95"/>
                  <a:gd name="T94" fmla="*/ 6 w 125"/>
                  <a:gd name="T95" fmla="*/ 2 h 95"/>
                  <a:gd name="T96" fmla="*/ 8 w 125"/>
                  <a:gd name="T97" fmla="*/ 2 h 95"/>
                  <a:gd name="T98" fmla="*/ 9 w 125"/>
                  <a:gd name="T99" fmla="*/ 1 h 95"/>
                  <a:gd name="T100" fmla="*/ 10 w 125"/>
                  <a:gd name="T101" fmla="*/ 1 h 95"/>
                  <a:gd name="T102" fmla="*/ 12 w 125"/>
                  <a:gd name="T103" fmla="*/ 0 h 95"/>
                  <a:gd name="T104" fmla="*/ 13 w 125"/>
                  <a:gd name="T105" fmla="*/ 0 h 9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5"/>
                  <a:gd name="T160" fmla="*/ 0 h 95"/>
                  <a:gd name="T161" fmla="*/ 125 w 125"/>
                  <a:gd name="T162" fmla="*/ 95 h 9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5" h="95">
                    <a:moveTo>
                      <a:pt x="61" y="0"/>
                    </a:moveTo>
                    <a:lnTo>
                      <a:pt x="73" y="0"/>
                    </a:lnTo>
                    <a:lnTo>
                      <a:pt x="73" y="19"/>
                    </a:lnTo>
                    <a:lnTo>
                      <a:pt x="61" y="19"/>
                    </a:lnTo>
                    <a:lnTo>
                      <a:pt x="61" y="0"/>
                    </a:lnTo>
                    <a:close/>
                    <a:moveTo>
                      <a:pt x="73" y="0"/>
                    </a:moveTo>
                    <a:lnTo>
                      <a:pt x="75" y="0"/>
                    </a:lnTo>
                    <a:lnTo>
                      <a:pt x="76" y="0"/>
                    </a:lnTo>
                    <a:lnTo>
                      <a:pt x="73" y="9"/>
                    </a:lnTo>
                    <a:lnTo>
                      <a:pt x="73" y="0"/>
                    </a:lnTo>
                    <a:close/>
                    <a:moveTo>
                      <a:pt x="76" y="0"/>
                    </a:moveTo>
                    <a:lnTo>
                      <a:pt x="86" y="4"/>
                    </a:lnTo>
                    <a:lnTo>
                      <a:pt x="80" y="22"/>
                    </a:lnTo>
                    <a:lnTo>
                      <a:pt x="71" y="19"/>
                    </a:lnTo>
                    <a:lnTo>
                      <a:pt x="76" y="0"/>
                    </a:lnTo>
                    <a:close/>
                    <a:moveTo>
                      <a:pt x="86" y="4"/>
                    </a:moveTo>
                    <a:lnTo>
                      <a:pt x="87" y="5"/>
                    </a:lnTo>
                    <a:lnTo>
                      <a:pt x="89" y="5"/>
                    </a:lnTo>
                    <a:lnTo>
                      <a:pt x="83" y="12"/>
                    </a:lnTo>
                    <a:lnTo>
                      <a:pt x="86" y="4"/>
                    </a:lnTo>
                    <a:close/>
                    <a:moveTo>
                      <a:pt x="89" y="5"/>
                    </a:moveTo>
                    <a:lnTo>
                      <a:pt x="102" y="15"/>
                    </a:lnTo>
                    <a:lnTo>
                      <a:pt x="91" y="30"/>
                    </a:lnTo>
                    <a:lnTo>
                      <a:pt x="78" y="20"/>
                    </a:lnTo>
                    <a:lnTo>
                      <a:pt x="89" y="5"/>
                    </a:lnTo>
                    <a:close/>
                    <a:moveTo>
                      <a:pt x="102" y="15"/>
                    </a:moveTo>
                    <a:lnTo>
                      <a:pt x="102" y="16"/>
                    </a:lnTo>
                    <a:lnTo>
                      <a:pt x="103" y="16"/>
                    </a:lnTo>
                    <a:lnTo>
                      <a:pt x="96" y="22"/>
                    </a:lnTo>
                    <a:lnTo>
                      <a:pt x="102" y="15"/>
                    </a:lnTo>
                    <a:close/>
                    <a:moveTo>
                      <a:pt x="103" y="16"/>
                    </a:moveTo>
                    <a:lnTo>
                      <a:pt x="112" y="26"/>
                    </a:lnTo>
                    <a:lnTo>
                      <a:pt x="98" y="39"/>
                    </a:lnTo>
                    <a:lnTo>
                      <a:pt x="90" y="29"/>
                    </a:lnTo>
                    <a:lnTo>
                      <a:pt x="103" y="16"/>
                    </a:lnTo>
                    <a:close/>
                    <a:moveTo>
                      <a:pt x="112" y="26"/>
                    </a:moveTo>
                    <a:lnTo>
                      <a:pt x="113" y="26"/>
                    </a:lnTo>
                    <a:lnTo>
                      <a:pt x="114" y="27"/>
                    </a:lnTo>
                    <a:lnTo>
                      <a:pt x="105" y="32"/>
                    </a:lnTo>
                    <a:lnTo>
                      <a:pt x="112" y="26"/>
                    </a:lnTo>
                    <a:close/>
                    <a:moveTo>
                      <a:pt x="114" y="27"/>
                    </a:moveTo>
                    <a:lnTo>
                      <a:pt x="119" y="37"/>
                    </a:lnTo>
                    <a:lnTo>
                      <a:pt x="104" y="47"/>
                    </a:lnTo>
                    <a:lnTo>
                      <a:pt x="97" y="37"/>
                    </a:lnTo>
                    <a:lnTo>
                      <a:pt x="114" y="27"/>
                    </a:lnTo>
                    <a:close/>
                    <a:moveTo>
                      <a:pt x="119" y="37"/>
                    </a:moveTo>
                    <a:lnTo>
                      <a:pt x="121" y="38"/>
                    </a:lnTo>
                    <a:lnTo>
                      <a:pt x="121" y="39"/>
                    </a:lnTo>
                    <a:lnTo>
                      <a:pt x="112" y="41"/>
                    </a:lnTo>
                    <a:lnTo>
                      <a:pt x="119" y="37"/>
                    </a:lnTo>
                    <a:close/>
                    <a:moveTo>
                      <a:pt x="121" y="39"/>
                    </a:moveTo>
                    <a:lnTo>
                      <a:pt x="124" y="48"/>
                    </a:lnTo>
                    <a:lnTo>
                      <a:pt x="106" y="54"/>
                    </a:lnTo>
                    <a:lnTo>
                      <a:pt x="103" y="44"/>
                    </a:lnTo>
                    <a:lnTo>
                      <a:pt x="121" y="39"/>
                    </a:lnTo>
                    <a:close/>
                    <a:moveTo>
                      <a:pt x="124" y="48"/>
                    </a:moveTo>
                    <a:lnTo>
                      <a:pt x="125" y="50"/>
                    </a:lnTo>
                    <a:lnTo>
                      <a:pt x="125" y="51"/>
                    </a:lnTo>
                    <a:lnTo>
                      <a:pt x="115" y="51"/>
                    </a:lnTo>
                    <a:lnTo>
                      <a:pt x="124" y="48"/>
                    </a:lnTo>
                    <a:close/>
                    <a:moveTo>
                      <a:pt x="125" y="51"/>
                    </a:moveTo>
                    <a:lnTo>
                      <a:pt x="125" y="63"/>
                    </a:lnTo>
                    <a:lnTo>
                      <a:pt x="105" y="63"/>
                    </a:lnTo>
                    <a:lnTo>
                      <a:pt x="105" y="51"/>
                    </a:lnTo>
                    <a:lnTo>
                      <a:pt x="125" y="51"/>
                    </a:lnTo>
                    <a:close/>
                    <a:moveTo>
                      <a:pt x="125" y="63"/>
                    </a:moveTo>
                    <a:lnTo>
                      <a:pt x="125" y="66"/>
                    </a:lnTo>
                    <a:lnTo>
                      <a:pt x="123" y="69"/>
                    </a:lnTo>
                    <a:lnTo>
                      <a:pt x="115" y="63"/>
                    </a:lnTo>
                    <a:lnTo>
                      <a:pt x="125" y="63"/>
                    </a:lnTo>
                    <a:close/>
                    <a:moveTo>
                      <a:pt x="123" y="69"/>
                    </a:moveTo>
                    <a:lnTo>
                      <a:pt x="116" y="79"/>
                    </a:lnTo>
                    <a:lnTo>
                      <a:pt x="101" y="68"/>
                    </a:lnTo>
                    <a:lnTo>
                      <a:pt x="107" y="59"/>
                    </a:lnTo>
                    <a:lnTo>
                      <a:pt x="123" y="69"/>
                    </a:lnTo>
                    <a:close/>
                    <a:moveTo>
                      <a:pt x="116" y="79"/>
                    </a:moveTo>
                    <a:lnTo>
                      <a:pt x="115" y="81"/>
                    </a:lnTo>
                    <a:lnTo>
                      <a:pt x="113" y="82"/>
                    </a:lnTo>
                    <a:lnTo>
                      <a:pt x="108" y="73"/>
                    </a:lnTo>
                    <a:lnTo>
                      <a:pt x="116" y="79"/>
                    </a:lnTo>
                    <a:close/>
                    <a:moveTo>
                      <a:pt x="113" y="82"/>
                    </a:moveTo>
                    <a:lnTo>
                      <a:pt x="101" y="88"/>
                    </a:lnTo>
                    <a:lnTo>
                      <a:pt x="92" y="71"/>
                    </a:lnTo>
                    <a:lnTo>
                      <a:pt x="104" y="64"/>
                    </a:lnTo>
                    <a:lnTo>
                      <a:pt x="113" y="82"/>
                    </a:lnTo>
                    <a:close/>
                    <a:moveTo>
                      <a:pt x="101" y="88"/>
                    </a:moveTo>
                    <a:lnTo>
                      <a:pt x="98" y="88"/>
                    </a:lnTo>
                    <a:lnTo>
                      <a:pt x="97" y="88"/>
                    </a:lnTo>
                    <a:lnTo>
                      <a:pt x="96" y="80"/>
                    </a:lnTo>
                    <a:lnTo>
                      <a:pt x="101" y="88"/>
                    </a:lnTo>
                    <a:close/>
                    <a:moveTo>
                      <a:pt x="97" y="88"/>
                    </a:moveTo>
                    <a:lnTo>
                      <a:pt x="79" y="92"/>
                    </a:lnTo>
                    <a:lnTo>
                      <a:pt x="75" y="73"/>
                    </a:lnTo>
                    <a:lnTo>
                      <a:pt x="94" y="70"/>
                    </a:lnTo>
                    <a:lnTo>
                      <a:pt x="97" y="88"/>
                    </a:lnTo>
                    <a:close/>
                    <a:moveTo>
                      <a:pt x="79" y="92"/>
                    </a:moveTo>
                    <a:lnTo>
                      <a:pt x="78" y="92"/>
                    </a:lnTo>
                    <a:lnTo>
                      <a:pt x="76" y="92"/>
                    </a:lnTo>
                    <a:lnTo>
                      <a:pt x="76" y="83"/>
                    </a:lnTo>
                    <a:lnTo>
                      <a:pt x="79" y="92"/>
                    </a:lnTo>
                    <a:close/>
                    <a:moveTo>
                      <a:pt x="76" y="92"/>
                    </a:moveTo>
                    <a:lnTo>
                      <a:pt x="61" y="92"/>
                    </a:lnTo>
                    <a:lnTo>
                      <a:pt x="61" y="73"/>
                    </a:lnTo>
                    <a:lnTo>
                      <a:pt x="76" y="73"/>
                    </a:lnTo>
                    <a:lnTo>
                      <a:pt x="76" y="92"/>
                    </a:lnTo>
                    <a:close/>
                    <a:moveTo>
                      <a:pt x="59" y="73"/>
                    </a:moveTo>
                    <a:lnTo>
                      <a:pt x="60" y="73"/>
                    </a:lnTo>
                    <a:lnTo>
                      <a:pt x="61" y="73"/>
                    </a:lnTo>
                    <a:lnTo>
                      <a:pt x="61" y="83"/>
                    </a:lnTo>
                    <a:lnTo>
                      <a:pt x="59" y="73"/>
                    </a:lnTo>
                    <a:close/>
                    <a:moveTo>
                      <a:pt x="63" y="92"/>
                    </a:moveTo>
                    <a:lnTo>
                      <a:pt x="47" y="95"/>
                    </a:lnTo>
                    <a:lnTo>
                      <a:pt x="43" y="76"/>
                    </a:lnTo>
                    <a:lnTo>
                      <a:pt x="59" y="73"/>
                    </a:lnTo>
                    <a:lnTo>
                      <a:pt x="63" y="92"/>
                    </a:lnTo>
                    <a:close/>
                    <a:moveTo>
                      <a:pt x="47" y="95"/>
                    </a:moveTo>
                    <a:lnTo>
                      <a:pt x="46" y="95"/>
                    </a:lnTo>
                    <a:lnTo>
                      <a:pt x="46" y="86"/>
                    </a:lnTo>
                    <a:lnTo>
                      <a:pt x="47" y="95"/>
                    </a:lnTo>
                    <a:close/>
                    <a:moveTo>
                      <a:pt x="46" y="95"/>
                    </a:moveTo>
                    <a:lnTo>
                      <a:pt x="32" y="95"/>
                    </a:lnTo>
                    <a:lnTo>
                      <a:pt x="32" y="76"/>
                    </a:lnTo>
                    <a:lnTo>
                      <a:pt x="46" y="76"/>
                    </a:lnTo>
                    <a:lnTo>
                      <a:pt x="46" y="95"/>
                    </a:lnTo>
                    <a:close/>
                    <a:moveTo>
                      <a:pt x="32" y="95"/>
                    </a:moveTo>
                    <a:lnTo>
                      <a:pt x="26" y="95"/>
                    </a:lnTo>
                    <a:lnTo>
                      <a:pt x="26" y="76"/>
                    </a:lnTo>
                    <a:lnTo>
                      <a:pt x="32" y="76"/>
                    </a:lnTo>
                    <a:lnTo>
                      <a:pt x="32" y="95"/>
                    </a:lnTo>
                    <a:close/>
                    <a:moveTo>
                      <a:pt x="26" y="95"/>
                    </a:moveTo>
                    <a:lnTo>
                      <a:pt x="19" y="95"/>
                    </a:lnTo>
                    <a:lnTo>
                      <a:pt x="19" y="76"/>
                    </a:lnTo>
                    <a:lnTo>
                      <a:pt x="26" y="76"/>
                    </a:lnTo>
                    <a:lnTo>
                      <a:pt x="26" y="95"/>
                    </a:lnTo>
                    <a:close/>
                    <a:moveTo>
                      <a:pt x="19" y="95"/>
                    </a:moveTo>
                    <a:lnTo>
                      <a:pt x="17" y="95"/>
                    </a:lnTo>
                    <a:lnTo>
                      <a:pt x="16" y="94"/>
                    </a:lnTo>
                    <a:lnTo>
                      <a:pt x="19" y="86"/>
                    </a:lnTo>
                    <a:lnTo>
                      <a:pt x="19" y="95"/>
                    </a:lnTo>
                    <a:close/>
                    <a:moveTo>
                      <a:pt x="16" y="94"/>
                    </a:moveTo>
                    <a:lnTo>
                      <a:pt x="9" y="92"/>
                    </a:lnTo>
                    <a:lnTo>
                      <a:pt x="18" y="74"/>
                    </a:lnTo>
                    <a:lnTo>
                      <a:pt x="24" y="77"/>
                    </a:lnTo>
                    <a:lnTo>
                      <a:pt x="16" y="94"/>
                    </a:lnTo>
                    <a:close/>
                    <a:moveTo>
                      <a:pt x="9" y="92"/>
                    </a:moveTo>
                    <a:lnTo>
                      <a:pt x="4" y="88"/>
                    </a:lnTo>
                    <a:lnTo>
                      <a:pt x="4" y="83"/>
                    </a:lnTo>
                    <a:lnTo>
                      <a:pt x="14" y="83"/>
                    </a:lnTo>
                    <a:lnTo>
                      <a:pt x="9" y="92"/>
                    </a:lnTo>
                    <a:close/>
                    <a:moveTo>
                      <a:pt x="4" y="83"/>
                    </a:moveTo>
                    <a:lnTo>
                      <a:pt x="4" y="80"/>
                    </a:lnTo>
                    <a:lnTo>
                      <a:pt x="22" y="80"/>
                    </a:lnTo>
                    <a:lnTo>
                      <a:pt x="22" y="83"/>
                    </a:lnTo>
                    <a:lnTo>
                      <a:pt x="4" y="83"/>
                    </a:lnTo>
                    <a:close/>
                    <a:moveTo>
                      <a:pt x="20" y="73"/>
                    </a:moveTo>
                    <a:lnTo>
                      <a:pt x="22" y="75"/>
                    </a:lnTo>
                    <a:lnTo>
                      <a:pt x="22" y="80"/>
                    </a:lnTo>
                    <a:lnTo>
                      <a:pt x="14" y="80"/>
                    </a:lnTo>
                    <a:lnTo>
                      <a:pt x="20" y="73"/>
                    </a:lnTo>
                    <a:close/>
                    <a:moveTo>
                      <a:pt x="7" y="86"/>
                    </a:moveTo>
                    <a:lnTo>
                      <a:pt x="4" y="83"/>
                    </a:lnTo>
                    <a:lnTo>
                      <a:pt x="17" y="70"/>
                    </a:lnTo>
                    <a:lnTo>
                      <a:pt x="20" y="73"/>
                    </a:lnTo>
                    <a:lnTo>
                      <a:pt x="7" y="86"/>
                    </a:lnTo>
                    <a:close/>
                    <a:moveTo>
                      <a:pt x="4" y="83"/>
                    </a:moveTo>
                    <a:lnTo>
                      <a:pt x="0" y="81"/>
                    </a:lnTo>
                    <a:lnTo>
                      <a:pt x="0" y="76"/>
                    </a:lnTo>
                    <a:lnTo>
                      <a:pt x="10" y="76"/>
                    </a:lnTo>
                    <a:lnTo>
                      <a:pt x="4" y="83"/>
                    </a:lnTo>
                    <a:close/>
                    <a:moveTo>
                      <a:pt x="0" y="76"/>
                    </a:moveTo>
                    <a:lnTo>
                      <a:pt x="0" y="70"/>
                    </a:lnTo>
                    <a:lnTo>
                      <a:pt x="19" y="70"/>
                    </a:lnTo>
                    <a:lnTo>
                      <a:pt x="19" y="76"/>
                    </a:lnTo>
                    <a:lnTo>
                      <a:pt x="0" y="76"/>
                    </a:lnTo>
                    <a:close/>
                    <a:moveTo>
                      <a:pt x="0" y="70"/>
                    </a:moveTo>
                    <a:lnTo>
                      <a:pt x="0" y="61"/>
                    </a:lnTo>
                    <a:lnTo>
                      <a:pt x="19" y="61"/>
                    </a:lnTo>
                    <a:lnTo>
                      <a:pt x="19" y="70"/>
                    </a:lnTo>
                    <a:lnTo>
                      <a:pt x="0" y="70"/>
                    </a:lnTo>
                    <a:close/>
                    <a:moveTo>
                      <a:pt x="0" y="61"/>
                    </a:moveTo>
                    <a:lnTo>
                      <a:pt x="0" y="51"/>
                    </a:lnTo>
                    <a:lnTo>
                      <a:pt x="19" y="51"/>
                    </a:lnTo>
                    <a:lnTo>
                      <a:pt x="19" y="61"/>
                    </a:lnTo>
                    <a:lnTo>
                      <a:pt x="0" y="61"/>
                    </a:lnTo>
                    <a:close/>
                    <a:moveTo>
                      <a:pt x="0" y="51"/>
                    </a:moveTo>
                    <a:lnTo>
                      <a:pt x="0" y="50"/>
                    </a:lnTo>
                    <a:lnTo>
                      <a:pt x="1" y="48"/>
                    </a:lnTo>
                    <a:lnTo>
                      <a:pt x="10" y="51"/>
                    </a:lnTo>
                    <a:lnTo>
                      <a:pt x="0" y="51"/>
                    </a:lnTo>
                    <a:close/>
                    <a:moveTo>
                      <a:pt x="1" y="48"/>
                    </a:moveTo>
                    <a:lnTo>
                      <a:pt x="5" y="39"/>
                    </a:lnTo>
                    <a:lnTo>
                      <a:pt x="22" y="44"/>
                    </a:lnTo>
                    <a:lnTo>
                      <a:pt x="19" y="54"/>
                    </a:lnTo>
                    <a:lnTo>
                      <a:pt x="1" y="48"/>
                    </a:lnTo>
                    <a:close/>
                    <a:moveTo>
                      <a:pt x="22" y="41"/>
                    </a:moveTo>
                    <a:lnTo>
                      <a:pt x="22" y="43"/>
                    </a:lnTo>
                    <a:lnTo>
                      <a:pt x="22" y="44"/>
                    </a:lnTo>
                    <a:lnTo>
                      <a:pt x="14" y="41"/>
                    </a:lnTo>
                    <a:lnTo>
                      <a:pt x="22" y="41"/>
                    </a:lnTo>
                    <a:close/>
                    <a:moveTo>
                      <a:pt x="4" y="41"/>
                    </a:moveTo>
                    <a:lnTo>
                      <a:pt x="4" y="36"/>
                    </a:lnTo>
                    <a:lnTo>
                      <a:pt x="22" y="36"/>
                    </a:lnTo>
                    <a:lnTo>
                      <a:pt x="22" y="41"/>
                    </a:lnTo>
                    <a:lnTo>
                      <a:pt x="4" y="41"/>
                    </a:lnTo>
                    <a:close/>
                    <a:moveTo>
                      <a:pt x="4" y="36"/>
                    </a:moveTo>
                    <a:lnTo>
                      <a:pt x="4" y="33"/>
                    </a:lnTo>
                    <a:lnTo>
                      <a:pt x="5" y="31"/>
                    </a:lnTo>
                    <a:lnTo>
                      <a:pt x="14" y="36"/>
                    </a:lnTo>
                    <a:lnTo>
                      <a:pt x="4" y="36"/>
                    </a:lnTo>
                    <a:close/>
                    <a:moveTo>
                      <a:pt x="5" y="31"/>
                    </a:moveTo>
                    <a:lnTo>
                      <a:pt x="8" y="24"/>
                    </a:lnTo>
                    <a:lnTo>
                      <a:pt x="25" y="33"/>
                    </a:lnTo>
                    <a:lnTo>
                      <a:pt x="21" y="39"/>
                    </a:lnTo>
                    <a:lnTo>
                      <a:pt x="5" y="31"/>
                    </a:lnTo>
                    <a:close/>
                    <a:moveTo>
                      <a:pt x="8" y="24"/>
                    </a:moveTo>
                    <a:lnTo>
                      <a:pt x="8" y="23"/>
                    </a:lnTo>
                    <a:lnTo>
                      <a:pt x="9" y="22"/>
                    </a:lnTo>
                    <a:lnTo>
                      <a:pt x="17" y="29"/>
                    </a:lnTo>
                    <a:lnTo>
                      <a:pt x="8" y="24"/>
                    </a:lnTo>
                    <a:close/>
                    <a:moveTo>
                      <a:pt x="9" y="22"/>
                    </a:moveTo>
                    <a:lnTo>
                      <a:pt x="16" y="16"/>
                    </a:lnTo>
                    <a:lnTo>
                      <a:pt x="29" y="29"/>
                    </a:lnTo>
                    <a:lnTo>
                      <a:pt x="24" y="36"/>
                    </a:lnTo>
                    <a:lnTo>
                      <a:pt x="9" y="22"/>
                    </a:lnTo>
                    <a:close/>
                    <a:moveTo>
                      <a:pt x="16" y="16"/>
                    </a:moveTo>
                    <a:lnTo>
                      <a:pt x="17" y="15"/>
                    </a:lnTo>
                    <a:lnTo>
                      <a:pt x="19" y="13"/>
                    </a:lnTo>
                    <a:lnTo>
                      <a:pt x="22" y="22"/>
                    </a:lnTo>
                    <a:lnTo>
                      <a:pt x="16" y="16"/>
                    </a:lnTo>
                    <a:close/>
                    <a:moveTo>
                      <a:pt x="19" y="13"/>
                    </a:moveTo>
                    <a:lnTo>
                      <a:pt x="25" y="10"/>
                    </a:lnTo>
                    <a:lnTo>
                      <a:pt x="33" y="28"/>
                    </a:lnTo>
                    <a:lnTo>
                      <a:pt x="27" y="31"/>
                    </a:lnTo>
                    <a:lnTo>
                      <a:pt x="19" y="13"/>
                    </a:lnTo>
                    <a:close/>
                    <a:moveTo>
                      <a:pt x="25" y="10"/>
                    </a:moveTo>
                    <a:lnTo>
                      <a:pt x="31" y="8"/>
                    </a:lnTo>
                    <a:lnTo>
                      <a:pt x="40" y="24"/>
                    </a:lnTo>
                    <a:lnTo>
                      <a:pt x="33" y="28"/>
                    </a:lnTo>
                    <a:lnTo>
                      <a:pt x="25" y="10"/>
                    </a:lnTo>
                    <a:close/>
                    <a:moveTo>
                      <a:pt x="31" y="8"/>
                    </a:moveTo>
                    <a:lnTo>
                      <a:pt x="38" y="5"/>
                    </a:lnTo>
                    <a:lnTo>
                      <a:pt x="47" y="21"/>
                    </a:lnTo>
                    <a:lnTo>
                      <a:pt x="40" y="24"/>
                    </a:lnTo>
                    <a:lnTo>
                      <a:pt x="31" y="8"/>
                    </a:lnTo>
                    <a:close/>
                    <a:moveTo>
                      <a:pt x="38" y="5"/>
                    </a:moveTo>
                    <a:lnTo>
                      <a:pt x="38" y="4"/>
                    </a:lnTo>
                    <a:lnTo>
                      <a:pt x="39" y="4"/>
                    </a:lnTo>
                    <a:lnTo>
                      <a:pt x="42" y="12"/>
                    </a:lnTo>
                    <a:lnTo>
                      <a:pt x="38" y="5"/>
                    </a:lnTo>
                    <a:close/>
                    <a:moveTo>
                      <a:pt x="39" y="4"/>
                    </a:moveTo>
                    <a:lnTo>
                      <a:pt x="49" y="0"/>
                    </a:lnTo>
                    <a:lnTo>
                      <a:pt x="54" y="19"/>
                    </a:lnTo>
                    <a:lnTo>
                      <a:pt x="44" y="22"/>
                    </a:lnTo>
                    <a:lnTo>
                      <a:pt x="39" y="4"/>
                    </a:lnTo>
                    <a:close/>
                    <a:moveTo>
                      <a:pt x="49" y="0"/>
                    </a:moveTo>
                    <a:lnTo>
                      <a:pt x="50" y="0"/>
                    </a:lnTo>
                    <a:lnTo>
                      <a:pt x="51" y="0"/>
                    </a:lnTo>
                    <a:lnTo>
                      <a:pt x="51" y="9"/>
                    </a:lnTo>
                    <a:lnTo>
                      <a:pt x="49" y="0"/>
                    </a:lnTo>
                    <a:close/>
                    <a:moveTo>
                      <a:pt x="51" y="0"/>
                    </a:moveTo>
                    <a:lnTo>
                      <a:pt x="61" y="0"/>
                    </a:lnTo>
                    <a:lnTo>
                      <a:pt x="61" y="19"/>
                    </a:lnTo>
                    <a:lnTo>
                      <a:pt x="51" y="19"/>
                    </a:lnTo>
                    <a:lnTo>
                      <a:pt x="5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72" name="Freeform 1564">
                <a:extLst>
                  <a:ext uri="{FF2B5EF4-FFF2-40B4-BE49-F238E27FC236}">
                    <a16:creationId xmlns:a16="http://schemas.microsoft.com/office/drawing/2014/main" id="{CD3A8CE4-3865-47AD-9C4E-FAB879A0B96F}"/>
                  </a:ext>
                </a:extLst>
              </p:cNvPr>
              <p:cNvSpPr>
                <a:spLocks/>
              </p:cNvSpPr>
              <p:nvPr/>
            </p:nvSpPr>
            <p:spPr bwMode="auto">
              <a:xfrm>
                <a:off x="2852" y="1742"/>
                <a:ext cx="50" cy="57"/>
              </a:xfrm>
              <a:custGeom>
                <a:avLst/>
                <a:gdLst>
                  <a:gd name="T0" fmla="*/ 10 w 201"/>
                  <a:gd name="T1" fmla="*/ 9 h 230"/>
                  <a:gd name="T2" fmla="*/ 6 w 201"/>
                  <a:gd name="T3" fmla="*/ 13 h 230"/>
                  <a:gd name="T4" fmla="*/ 3 w 201"/>
                  <a:gd name="T5" fmla="*/ 18 h 230"/>
                  <a:gd name="T6" fmla="*/ 2 w 201"/>
                  <a:gd name="T7" fmla="*/ 26 h 230"/>
                  <a:gd name="T8" fmla="*/ 0 w 201"/>
                  <a:gd name="T9" fmla="*/ 33 h 230"/>
                  <a:gd name="T10" fmla="*/ 0 w 201"/>
                  <a:gd name="T11" fmla="*/ 39 h 230"/>
                  <a:gd name="T12" fmla="*/ 1 w 201"/>
                  <a:gd name="T13" fmla="*/ 46 h 230"/>
                  <a:gd name="T14" fmla="*/ 2 w 201"/>
                  <a:gd name="T15" fmla="*/ 52 h 230"/>
                  <a:gd name="T16" fmla="*/ 5 w 201"/>
                  <a:gd name="T17" fmla="*/ 55 h 230"/>
                  <a:gd name="T18" fmla="*/ 8 w 201"/>
                  <a:gd name="T19" fmla="*/ 57 h 230"/>
                  <a:gd name="T20" fmla="*/ 13 w 201"/>
                  <a:gd name="T21" fmla="*/ 56 h 230"/>
                  <a:gd name="T22" fmla="*/ 20 w 201"/>
                  <a:gd name="T23" fmla="*/ 52 h 230"/>
                  <a:gd name="T24" fmla="*/ 25 w 201"/>
                  <a:gd name="T25" fmla="*/ 49 h 230"/>
                  <a:gd name="T26" fmla="*/ 30 w 201"/>
                  <a:gd name="T27" fmla="*/ 47 h 230"/>
                  <a:gd name="T28" fmla="*/ 33 w 201"/>
                  <a:gd name="T29" fmla="*/ 44 h 230"/>
                  <a:gd name="T30" fmla="*/ 37 w 201"/>
                  <a:gd name="T31" fmla="*/ 41 h 230"/>
                  <a:gd name="T32" fmla="*/ 39 w 201"/>
                  <a:gd name="T33" fmla="*/ 38 h 230"/>
                  <a:gd name="T34" fmla="*/ 41 w 201"/>
                  <a:gd name="T35" fmla="*/ 35 h 230"/>
                  <a:gd name="T36" fmla="*/ 43 w 201"/>
                  <a:gd name="T37" fmla="*/ 31 h 230"/>
                  <a:gd name="T38" fmla="*/ 45 w 201"/>
                  <a:gd name="T39" fmla="*/ 26 h 230"/>
                  <a:gd name="T40" fmla="*/ 48 w 201"/>
                  <a:gd name="T41" fmla="*/ 21 h 230"/>
                  <a:gd name="T42" fmla="*/ 50 w 201"/>
                  <a:gd name="T43" fmla="*/ 13 h 230"/>
                  <a:gd name="T44" fmla="*/ 49 w 201"/>
                  <a:gd name="T45" fmla="*/ 8 h 230"/>
                  <a:gd name="T46" fmla="*/ 47 w 201"/>
                  <a:gd name="T47" fmla="*/ 4 h 230"/>
                  <a:gd name="T48" fmla="*/ 43 w 201"/>
                  <a:gd name="T49" fmla="*/ 2 h 230"/>
                  <a:gd name="T50" fmla="*/ 37 w 201"/>
                  <a:gd name="T51" fmla="*/ 0 h 230"/>
                  <a:gd name="T52" fmla="*/ 32 w 201"/>
                  <a:gd name="T53" fmla="*/ 0 h 230"/>
                  <a:gd name="T54" fmla="*/ 25 w 201"/>
                  <a:gd name="T55" fmla="*/ 1 h 230"/>
                  <a:gd name="T56" fmla="*/ 20 w 201"/>
                  <a:gd name="T57" fmla="*/ 2 h 230"/>
                  <a:gd name="T58" fmla="*/ 14 w 201"/>
                  <a:gd name="T59" fmla="*/ 6 h 230"/>
                  <a:gd name="T60" fmla="*/ 10 w 201"/>
                  <a:gd name="T61" fmla="*/ 9 h 23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01"/>
                  <a:gd name="T94" fmla="*/ 0 h 230"/>
                  <a:gd name="T95" fmla="*/ 201 w 201"/>
                  <a:gd name="T96" fmla="*/ 230 h 23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01" h="230">
                    <a:moveTo>
                      <a:pt x="42" y="36"/>
                    </a:moveTo>
                    <a:lnTo>
                      <a:pt x="26" y="51"/>
                    </a:lnTo>
                    <a:lnTo>
                      <a:pt x="14" y="74"/>
                    </a:lnTo>
                    <a:lnTo>
                      <a:pt x="7" y="103"/>
                    </a:lnTo>
                    <a:lnTo>
                      <a:pt x="0" y="132"/>
                    </a:lnTo>
                    <a:lnTo>
                      <a:pt x="0" y="159"/>
                    </a:lnTo>
                    <a:lnTo>
                      <a:pt x="4" y="186"/>
                    </a:lnTo>
                    <a:lnTo>
                      <a:pt x="10" y="208"/>
                    </a:lnTo>
                    <a:lnTo>
                      <a:pt x="19" y="223"/>
                    </a:lnTo>
                    <a:lnTo>
                      <a:pt x="32" y="230"/>
                    </a:lnTo>
                    <a:lnTo>
                      <a:pt x="51" y="226"/>
                    </a:lnTo>
                    <a:lnTo>
                      <a:pt x="80" y="211"/>
                    </a:lnTo>
                    <a:lnTo>
                      <a:pt x="102" y="198"/>
                    </a:lnTo>
                    <a:lnTo>
                      <a:pt x="122" y="188"/>
                    </a:lnTo>
                    <a:lnTo>
                      <a:pt x="134" y="179"/>
                    </a:lnTo>
                    <a:lnTo>
                      <a:pt x="147" y="166"/>
                    </a:lnTo>
                    <a:lnTo>
                      <a:pt x="156" y="154"/>
                    </a:lnTo>
                    <a:lnTo>
                      <a:pt x="166" y="140"/>
                    </a:lnTo>
                    <a:lnTo>
                      <a:pt x="172" y="125"/>
                    </a:lnTo>
                    <a:lnTo>
                      <a:pt x="181" y="105"/>
                    </a:lnTo>
                    <a:lnTo>
                      <a:pt x="191" y="83"/>
                    </a:lnTo>
                    <a:lnTo>
                      <a:pt x="201" y="54"/>
                    </a:lnTo>
                    <a:lnTo>
                      <a:pt x="198" y="32"/>
                    </a:lnTo>
                    <a:lnTo>
                      <a:pt x="188" y="17"/>
                    </a:lnTo>
                    <a:lnTo>
                      <a:pt x="172" y="7"/>
                    </a:lnTo>
                    <a:lnTo>
                      <a:pt x="150" y="0"/>
                    </a:lnTo>
                    <a:lnTo>
                      <a:pt x="127" y="0"/>
                    </a:lnTo>
                    <a:lnTo>
                      <a:pt x="102" y="4"/>
                    </a:lnTo>
                    <a:lnTo>
                      <a:pt x="80" y="10"/>
                    </a:lnTo>
                    <a:lnTo>
                      <a:pt x="58" y="23"/>
                    </a:lnTo>
                    <a:lnTo>
                      <a:pt x="42" y="36"/>
                    </a:lnTo>
                    <a:close/>
                  </a:path>
                </a:pathLst>
              </a:custGeom>
              <a:solidFill>
                <a:srgbClr val="E878D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73" name="Freeform 1565">
                <a:extLst>
                  <a:ext uri="{FF2B5EF4-FFF2-40B4-BE49-F238E27FC236}">
                    <a16:creationId xmlns:a16="http://schemas.microsoft.com/office/drawing/2014/main" id="{10C171F0-60E1-4105-8F68-A45B7D0949FD}"/>
                  </a:ext>
                </a:extLst>
              </p:cNvPr>
              <p:cNvSpPr>
                <a:spLocks noEditPoints="1"/>
              </p:cNvSpPr>
              <p:nvPr/>
            </p:nvSpPr>
            <p:spPr bwMode="auto">
              <a:xfrm>
                <a:off x="2849" y="1740"/>
                <a:ext cx="55" cy="62"/>
              </a:xfrm>
              <a:custGeom>
                <a:avLst/>
                <a:gdLst>
                  <a:gd name="T0" fmla="*/ 15 w 220"/>
                  <a:gd name="T1" fmla="*/ 13 h 248"/>
                  <a:gd name="T2" fmla="*/ 7 w 220"/>
                  <a:gd name="T3" fmla="*/ 14 h 248"/>
                  <a:gd name="T4" fmla="*/ 11 w 220"/>
                  <a:gd name="T5" fmla="*/ 16 h 248"/>
                  <a:gd name="T6" fmla="*/ 4 w 220"/>
                  <a:gd name="T7" fmla="*/ 20 h 248"/>
                  <a:gd name="T8" fmla="*/ 8 w 220"/>
                  <a:gd name="T9" fmla="*/ 21 h 248"/>
                  <a:gd name="T10" fmla="*/ 7 w 220"/>
                  <a:gd name="T11" fmla="*/ 28 h 248"/>
                  <a:gd name="T12" fmla="*/ 0 w 220"/>
                  <a:gd name="T13" fmla="*/ 35 h 248"/>
                  <a:gd name="T14" fmla="*/ 5 w 220"/>
                  <a:gd name="T15" fmla="*/ 35 h 248"/>
                  <a:gd name="T16" fmla="*/ 0 w 220"/>
                  <a:gd name="T17" fmla="*/ 42 h 248"/>
                  <a:gd name="T18" fmla="*/ 5 w 220"/>
                  <a:gd name="T19" fmla="*/ 42 h 248"/>
                  <a:gd name="T20" fmla="*/ 1 w 220"/>
                  <a:gd name="T21" fmla="*/ 49 h 248"/>
                  <a:gd name="T22" fmla="*/ 6 w 220"/>
                  <a:gd name="T23" fmla="*/ 48 h 248"/>
                  <a:gd name="T24" fmla="*/ 3 w 220"/>
                  <a:gd name="T25" fmla="*/ 55 h 248"/>
                  <a:gd name="T26" fmla="*/ 7 w 220"/>
                  <a:gd name="T27" fmla="*/ 53 h 248"/>
                  <a:gd name="T28" fmla="*/ 6 w 220"/>
                  <a:gd name="T29" fmla="*/ 60 h 248"/>
                  <a:gd name="T30" fmla="*/ 8 w 220"/>
                  <a:gd name="T31" fmla="*/ 56 h 248"/>
                  <a:gd name="T32" fmla="*/ 11 w 220"/>
                  <a:gd name="T33" fmla="*/ 62 h 248"/>
                  <a:gd name="T34" fmla="*/ 10 w 220"/>
                  <a:gd name="T35" fmla="*/ 57 h 248"/>
                  <a:gd name="T36" fmla="*/ 16 w 220"/>
                  <a:gd name="T37" fmla="*/ 61 h 248"/>
                  <a:gd name="T38" fmla="*/ 14 w 220"/>
                  <a:gd name="T39" fmla="*/ 57 h 248"/>
                  <a:gd name="T40" fmla="*/ 24 w 220"/>
                  <a:gd name="T41" fmla="*/ 57 h 248"/>
                  <a:gd name="T42" fmla="*/ 21 w 220"/>
                  <a:gd name="T43" fmla="*/ 53 h 248"/>
                  <a:gd name="T44" fmla="*/ 27 w 220"/>
                  <a:gd name="T45" fmla="*/ 50 h 248"/>
                  <a:gd name="T46" fmla="*/ 27 w 220"/>
                  <a:gd name="T47" fmla="*/ 49 h 248"/>
                  <a:gd name="T48" fmla="*/ 34 w 220"/>
                  <a:gd name="T49" fmla="*/ 51 h 248"/>
                  <a:gd name="T50" fmla="*/ 31 w 220"/>
                  <a:gd name="T51" fmla="*/ 47 h 248"/>
                  <a:gd name="T52" fmla="*/ 38 w 220"/>
                  <a:gd name="T53" fmla="*/ 49 h 248"/>
                  <a:gd name="T54" fmla="*/ 34 w 220"/>
                  <a:gd name="T55" fmla="*/ 45 h 248"/>
                  <a:gd name="T56" fmla="*/ 41 w 220"/>
                  <a:gd name="T57" fmla="*/ 45 h 248"/>
                  <a:gd name="T58" fmla="*/ 37 w 220"/>
                  <a:gd name="T59" fmla="*/ 42 h 248"/>
                  <a:gd name="T60" fmla="*/ 40 w 220"/>
                  <a:gd name="T61" fmla="*/ 39 h 248"/>
                  <a:gd name="T62" fmla="*/ 46 w 220"/>
                  <a:gd name="T63" fmla="*/ 38 h 248"/>
                  <a:gd name="T64" fmla="*/ 42 w 220"/>
                  <a:gd name="T65" fmla="*/ 36 h 248"/>
                  <a:gd name="T66" fmla="*/ 44 w 220"/>
                  <a:gd name="T67" fmla="*/ 33 h 248"/>
                  <a:gd name="T68" fmla="*/ 44 w 220"/>
                  <a:gd name="T69" fmla="*/ 32 h 248"/>
                  <a:gd name="T70" fmla="*/ 50 w 220"/>
                  <a:gd name="T71" fmla="*/ 29 h 248"/>
                  <a:gd name="T72" fmla="*/ 46 w 220"/>
                  <a:gd name="T73" fmla="*/ 28 h 248"/>
                  <a:gd name="T74" fmla="*/ 53 w 220"/>
                  <a:gd name="T75" fmla="*/ 24 h 248"/>
                  <a:gd name="T76" fmla="*/ 48 w 220"/>
                  <a:gd name="T77" fmla="*/ 22 h 248"/>
                  <a:gd name="T78" fmla="*/ 55 w 220"/>
                  <a:gd name="T79" fmla="*/ 15 h 248"/>
                  <a:gd name="T80" fmla="*/ 50 w 220"/>
                  <a:gd name="T81" fmla="*/ 16 h 248"/>
                  <a:gd name="T82" fmla="*/ 54 w 220"/>
                  <a:gd name="T83" fmla="*/ 9 h 248"/>
                  <a:gd name="T84" fmla="*/ 50 w 220"/>
                  <a:gd name="T85" fmla="*/ 12 h 248"/>
                  <a:gd name="T86" fmla="*/ 51 w 220"/>
                  <a:gd name="T87" fmla="*/ 4 h 248"/>
                  <a:gd name="T88" fmla="*/ 48 w 220"/>
                  <a:gd name="T89" fmla="*/ 8 h 248"/>
                  <a:gd name="T90" fmla="*/ 46 w 220"/>
                  <a:gd name="T91" fmla="*/ 2 h 248"/>
                  <a:gd name="T92" fmla="*/ 45 w 220"/>
                  <a:gd name="T93" fmla="*/ 6 h 248"/>
                  <a:gd name="T94" fmla="*/ 40 w 220"/>
                  <a:gd name="T95" fmla="*/ 0 h 248"/>
                  <a:gd name="T96" fmla="*/ 40 w 220"/>
                  <a:gd name="T97" fmla="*/ 5 h 248"/>
                  <a:gd name="T98" fmla="*/ 34 w 220"/>
                  <a:gd name="T99" fmla="*/ 0 h 248"/>
                  <a:gd name="T100" fmla="*/ 35 w 220"/>
                  <a:gd name="T101" fmla="*/ 5 h 248"/>
                  <a:gd name="T102" fmla="*/ 28 w 220"/>
                  <a:gd name="T103" fmla="*/ 1 h 248"/>
                  <a:gd name="T104" fmla="*/ 29 w 220"/>
                  <a:gd name="T105" fmla="*/ 6 h 248"/>
                  <a:gd name="T106" fmla="*/ 21 w 220"/>
                  <a:gd name="T107" fmla="*/ 2 h 248"/>
                  <a:gd name="T108" fmla="*/ 24 w 220"/>
                  <a:gd name="T109" fmla="*/ 7 h 248"/>
                  <a:gd name="T110" fmla="*/ 16 w 220"/>
                  <a:gd name="T111" fmla="*/ 6 h 248"/>
                  <a:gd name="T112" fmla="*/ 18 w 220"/>
                  <a:gd name="T113" fmla="*/ 10 h 24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20"/>
                  <a:gd name="T172" fmla="*/ 0 h 248"/>
                  <a:gd name="T173" fmla="*/ 220 w 220"/>
                  <a:gd name="T174" fmla="*/ 248 h 24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20" h="248">
                    <a:moveTo>
                      <a:pt x="59" y="50"/>
                    </a:moveTo>
                    <a:lnTo>
                      <a:pt x="42" y="67"/>
                    </a:lnTo>
                    <a:lnTo>
                      <a:pt x="29" y="52"/>
                    </a:lnTo>
                    <a:lnTo>
                      <a:pt x="45" y="37"/>
                    </a:lnTo>
                    <a:lnTo>
                      <a:pt x="59" y="50"/>
                    </a:lnTo>
                    <a:close/>
                    <a:moveTo>
                      <a:pt x="28" y="55"/>
                    </a:moveTo>
                    <a:lnTo>
                      <a:pt x="28" y="54"/>
                    </a:lnTo>
                    <a:lnTo>
                      <a:pt x="29" y="52"/>
                    </a:lnTo>
                    <a:lnTo>
                      <a:pt x="36" y="59"/>
                    </a:lnTo>
                    <a:lnTo>
                      <a:pt x="28" y="55"/>
                    </a:lnTo>
                    <a:close/>
                    <a:moveTo>
                      <a:pt x="45" y="65"/>
                    </a:moveTo>
                    <a:lnTo>
                      <a:pt x="31" y="87"/>
                    </a:lnTo>
                    <a:lnTo>
                      <a:pt x="15" y="77"/>
                    </a:lnTo>
                    <a:lnTo>
                      <a:pt x="28" y="55"/>
                    </a:lnTo>
                    <a:lnTo>
                      <a:pt x="45" y="65"/>
                    </a:lnTo>
                    <a:close/>
                    <a:moveTo>
                      <a:pt x="14" y="80"/>
                    </a:moveTo>
                    <a:lnTo>
                      <a:pt x="14" y="78"/>
                    </a:lnTo>
                    <a:lnTo>
                      <a:pt x="15" y="77"/>
                    </a:lnTo>
                    <a:lnTo>
                      <a:pt x="24" y="82"/>
                    </a:lnTo>
                    <a:lnTo>
                      <a:pt x="14" y="80"/>
                    </a:lnTo>
                    <a:close/>
                    <a:moveTo>
                      <a:pt x="32" y="84"/>
                    </a:moveTo>
                    <a:lnTo>
                      <a:pt x="26" y="112"/>
                    </a:lnTo>
                    <a:lnTo>
                      <a:pt x="7" y="109"/>
                    </a:lnTo>
                    <a:lnTo>
                      <a:pt x="14" y="80"/>
                    </a:lnTo>
                    <a:lnTo>
                      <a:pt x="32" y="84"/>
                    </a:lnTo>
                    <a:close/>
                    <a:moveTo>
                      <a:pt x="26" y="112"/>
                    </a:moveTo>
                    <a:lnTo>
                      <a:pt x="19" y="141"/>
                    </a:lnTo>
                    <a:lnTo>
                      <a:pt x="2" y="137"/>
                    </a:lnTo>
                    <a:lnTo>
                      <a:pt x="7" y="109"/>
                    </a:lnTo>
                    <a:lnTo>
                      <a:pt x="26" y="112"/>
                    </a:lnTo>
                    <a:close/>
                    <a:moveTo>
                      <a:pt x="0" y="140"/>
                    </a:moveTo>
                    <a:lnTo>
                      <a:pt x="0" y="138"/>
                    </a:lnTo>
                    <a:lnTo>
                      <a:pt x="2" y="137"/>
                    </a:lnTo>
                    <a:lnTo>
                      <a:pt x="10" y="140"/>
                    </a:lnTo>
                    <a:lnTo>
                      <a:pt x="0" y="140"/>
                    </a:lnTo>
                    <a:close/>
                    <a:moveTo>
                      <a:pt x="20" y="140"/>
                    </a:moveTo>
                    <a:lnTo>
                      <a:pt x="20" y="167"/>
                    </a:lnTo>
                    <a:lnTo>
                      <a:pt x="0" y="167"/>
                    </a:lnTo>
                    <a:lnTo>
                      <a:pt x="0" y="140"/>
                    </a:lnTo>
                    <a:lnTo>
                      <a:pt x="20" y="140"/>
                    </a:lnTo>
                    <a:close/>
                    <a:moveTo>
                      <a:pt x="0" y="168"/>
                    </a:moveTo>
                    <a:lnTo>
                      <a:pt x="0" y="168"/>
                    </a:lnTo>
                    <a:lnTo>
                      <a:pt x="0" y="167"/>
                    </a:lnTo>
                    <a:lnTo>
                      <a:pt x="10" y="167"/>
                    </a:lnTo>
                    <a:lnTo>
                      <a:pt x="0" y="168"/>
                    </a:lnTo>
                    <a:close/>
                    <a:moveTo>
                      <a:pt x="20" y="166"/>
                    </a:moveTo>
                    <a:lnTo>
                      <a:pt x="24" y="192"/>
                    </a:lnTo>
                    <a:lnTo>
                      <a:pt x="4" y="195"/>
                    </a:lnTo>
                    <a:lnTo>
                      <a:pt x="0" y="168"/>
                    </a:lnTo>
                    <a:lnTo>
                      <a:pt x="20" y="166"/>
                    </a:lnTo>
                    <a:close/>
                    <a:moveTo>
                      <a:pt x="5" y="196"/>
                    </a:moveTo>
                    <a:lnTo>
                      <a:pt x="4" y="195"/>
                    </a:lnTo>
                    <a:lnTo>
                      <a:pt x="14" y="194"/>
                    </a:lnTo>
                    <a:lnTo>
                      <a:pt x="5" y="196"/>
                    </a:lnTo>
                    <a:close/>
                    <a:moveTo>
                      <a:pt x="22" y="190"/>
                    </a:moveTo>
                    <a:lnTo>
                      <a:pt x="29" y="212"/>
                    </a:lnTo>
                    <a:lnTo>
                      <a:pt x="10" y="218"/>
                    </a:lnTo>
                    <a:lnTo>
                      <a:pt x="5" y="196"/>
                    </a:lnTo>
                    <a:lnTo>
                      <a:pt x="22" y="190"/>
                    </a:lnTo>
                    <a:close/>
                    <a:moveTo>
                      <a:pt x="11" y="220"/>
                    </a:moveTo>
                    <a:lnTo>
                      <a:pt x="11" y="219"/>
                    </a:lnTo>
                    <a:lnTo>
                      <a:pt x="10" y="218"/>
                    </a:lnTo>
                    <a:lnTo>
                      <a:pt x="20" y="216"/>
                    </a:lnTo>
                    <a:lnTo>
                      <a:pt x="11" y="220"/>
                    </a:lnTo>
                    <a:close/>
                    <a:moveTo>
                      <a:pt x="28" y="210"/>
                    </a:moveTo>
                    <a:lnTo>
                      <a:pt x="38" y="227"/>
                    </a:lnTo>
                    <a:lnTo>
                      <a:pt x="21" y="237"/>
                    </a:lnTo>
                    <a:lnTo>
                      <a:pt x="11" y="220"/>
                    </a:lnTo>
                    <a:lnTo>
                      <a:pt x="28" y="210"/>
                    </a:lnTo>
                    <a:close/>
                    <a:moveTo>
                      <a:pt x="25" y="240"/>
                    </a:moveTo>
                    <a:lnTo>
                      <a:pt x="22" y="239"/>
                    </a:lnTo>
                    <a:lnTo>
                      <a:pt x="21" y="237"/>
                    </a:lnTo>
                    <a:lnTo>
                      <a:pt x="29" y="231"/>
                    </a:lnTo>
                    <a:lnTo>
                      <a:pt x="25" y="240"/>
                    </a:lnTo>
                    <a:close/>
                    <a:moveTo>
                      <a:pt x="33" y="222"/>
                    </a:moveTo>
                    <a:lnTo>
                      <a:pt x="47" y="229"/>
                    </a:lnTo>
                    <a:lnTo>
                      <a:pt x="38" y="247"/>
                    </a:lnTo>
                    <a:lnTo>
                      <a:pt x="25" y="240"/>
                    </a:lnTo>
                    <a:lnTo>
                      <a:pt x="33" y="222"/>
                    </a:lnTo>
                    <a:close/>
                    <a:moveTo>
                      <a:pt x="43" y="247"/>
                    </a:moveTo>
                    <a:lnTo>
                      <a:pt x="41" y="248"/>
                    </a:lnTo>
                    <a:lnTo>
                      <a:pt x="38" y="247"/>
                    </a:lnTo>
                    <a:lnTo>
                      <a:pt x="42" y="238"/>
                    </a:lnTo>
                    <a:lnTo>
                      <a:pt x="43" y="247"/>
                    </a:lnTo>
                    <a:close/>
                    <a:moveTo>
                      <a:pt x="40" y="228"/>
                    </a:moveTo>
                    <a:lnTo>
                      <a:pt x="60" y="224"/>
                    </a:lnTo>
                    <a:lnTo>
                      <a:pt x="63" y="244"/>
                    </a:lnTo>
                    <a:lnTo>
                      <a:pt x="43" y="247"/>
                    </a:lnTo>
                    <a:lnTo>
                      <a:pt x="40" y="228"/>
                    </a:lnTo>
                    <a:close/>
                    <a:moveTo>
                      <a:pt x="65" y="243"/>
                    </a:moveTo>
                    <a:lnTo>
                      <a:pt x="64" y="243"/>
                    </a:lnTo>
                    <a:lnTo>
                      <a:pt x="63" y="244"/>
                    </a:lnTo>
                    <a:lnTo>
                      <a:pt x="61" y="234"/>
                    </a:lnTo>
                    <a:lnTo>
                      <a:pt x="65" y="243"/>
                    </a:lnTo>
                    <a:close/>
                    <a:moveTo>
                      <a:pt x="57" y="226"/>
                    </a:moveTo>
                    <a:lnTo>
                      <a:pt x="85" y="210"/>
                    </a:lnTo>
                    <a:lnTo>
                      <a:pt x="94" y="227"/>
                    </a:lnTo>
                    <a:lnTo>
                      <a:pt x="65" y="243"/>
                    </a:lnTo>
                    <a:lnTo>
                      <a:pt x="57" y="226"/>
                    </a:lnTo>
                    <a:close/>
                    <a:moveTo>
                      <a:pt x="94" y="227"/>
                    </a:moveTo>
                    <a:lnTo>
                      <a:pt x="96" y="226"/>
                    </a:lnTo>
                    <a:lnTo>
                      <a:pt x="94" y="227"/>
                    </a:lnTo>
                    <a:lnTo>
                      <a:pt x="90" y="219"/>
                    </a:lnTo>
                    <a:lnTo>
                      <a:pt x="94" y="227"/>
                    </a:lnTo>
                    <a:close/>
                    <a:moveTo>
                      <a:pt x="85" y="210"/>
                    </a:moveTo>
                    <a:lnTo>
                      <a:pt x="107" y="198"/>
                    </a:lnTo>
                    <a:lnTo>
                      <a:pt x="117" y="215"/>
                    </a:lnTo>
                    <a:lnTo>
                      <a:pt x="94" y="227"/>
                    </a:lnTo>
                    <a:lnTo>
                      <a:pt x="85" y="210"/>
                    </a:lnTo>
                    <a:close/>
                    <a:moveTo>
                      <a:pt x="107" y="198"/>
                    </a:moveTo>
                    <a:lnTo>
                      <a:pt x="107" y="197"/>
                    </a:lnTo>
                    <a:lnTo>
                      <a:pt x="112" y="206"/>
                    </a:lnTo>
                    <a:lnTo>
                      <a:pt x="107" y="198"/>
                    </a:lnTo>
                    <a:close/>
                    <a:moveTo>
                      <a:pt x="107" y="197"/>
                    </a:moveTo>
                    <a:lnTo>
                      <a:pt x="127" y="188"/>
                    </a:lnTo>
                    <a:lnTo>
                      <a:pt x="135" y="205"/>
                    </a:lnTo>
                    <a:lnTo>
                      <a:pt x="116" y="215"/>
                    </a:lnTo>
                    <a:lnTo>
                      <a:pt x="107" y="197"/>
                    </a:lnTo>
                    <a:close/>
                    <a:moveTo>
                      <a:pt x="137" y="204"/>
                    </a:moveTo>
                    <a:lnTo>
                      <a:pt x="136" y="205"/>
                    </a:lnTo>
                    <a:lnTo>
                      <a:pt x="135" y="205"/>
                    </a:lnTo>
                    <a:lnTo>
                      <a:pt x="132" y="196"/>
                    </a:lnTo>
                    <a:lnTo>
                      <a:pt x="137" y="204"/>
                    </a:lnTo>
                    <a:close/>
                    <a:moveTo>
                      <a:pt x="125" y="189"/>
                    </a:moveTo>
                    <a:lnTo>
                      <a:pt x="138" y="179"/>
                    </a:lnTo>
                    <a:lnTo>
                      <a:pt x="149" y="195"/>
                    </a:lnTo>
                    <a:lnTo>
                      <a:pt x="137" y="204"/>
                    </a:lnTo>
                    <a:lnTo>
                      <a:pt x="125" y="189"/>
                    </a:lnTo>
                    <a:close/>
                    <a:moveTo>
                      <a:pt x="150" y="194"/>
                    </a:moveTo>
                    <a:lnTo>
                      <a:pt x="150" y="194"/>
                    </a:lnTo>
                    <a:lnTo>
                      <a:pt x="149" y="195"/>
                    </a:lnTo>
                    <a:lnTo>
                      <a:pt x="144" y="187"/>
                    </a:lnTo>
                    <a:lnTo>
                      <a:pt x="150" y="194"/>
                    </a:lnTo>
                    <a:close/>
                    <a:moveTo>
                      <a:pt x="137" y="180"/>
                    </a:moveTo>
                    <a:lnTo>
                      <a:pt x="150" y="167"/>
                    </a:lnTo>
                    <a:lnTo>
                      <a:pt x="164" y="180"/>
                    </a:lnTo>
                    <a:lnTo>
                      <a:pt x="150" y="194"/>
                    </a:lnTo>
                    <a:lnTo>
                      <a:pt x="137" y="180"/>
                    </a:lnTo>
                    <a:close/>
                    <a:moveTo>
                      <a:pt x="165" y="179"/>
                    </a:moveTo>
                    <a:lnTo>
                      <a:pt x="164" y="180"/>
                    </a:lnTo>
                    <a:lnTo>
                      <a:pt x="157" y="174"/>
                    </a:lnTo>
                    <a:lnTo>
                      <a:pt x="165" y="179"/>
                    </a:lnTo>
                    <a:close/>
                    <a:moveTo>
                      <a:pt x="149" y="168"/>
                    </a:moveTo>
                    <a:lnTo>
                      <a:pt x="158" y="156"/>
                    </a:lnTo>
                    <a:lnTo>
                      <a:pt x="174" y="167"/>
                    </a:lnTo>
                    <a:lnTo>
                      <a:pt x="165" y="179"/>
                    </a:lnTo>
                    <a:lnTo>
                      <a:pt x="149" y="168"/>
                    </a:lnTo>
                    <a:close/>
                    <a:moveTo>
                      <a:pt x="158" y="156"/>
                    </a:moveTo>
                    <a:lnTo>
                      <a:pt x="168" y="143"/>
                    </a:lnTo>
                    <a:lnTo>
                      <a:pt x="183" y="154"/>
                    </a:lnTo>
                    <a:lnTo>
                      <a:pt x="174" y="167"/>
                    </a:lnTo>
                    <a:lnTo>
                      <a:pt x="158" y="156"/>
                    </a:lnTo>
                    <a:close/>
                    <a:moveTo>
                      <a:pt x="185" y="152"/>
                    </a:moveTo>
                    <a:lnTo>
                      <a:pt x="185" y="153"/>
                    </a:lnTo>
                    <a:lnTo>
                      <a:pt x="183" y="154"/>
                    </a:lnTo>
                    <a:lnTo>
                      <a:pt x="176" y="148"/>
                    </a:lnTo>
                    <a:lnTo>
                      <a:pt x="185" y="152"/>
                    </a:lnTo>
                    <a:close/>
                    <a:moveTo>
                      <a:pt x="167" y="145"/>
                    </a:moveTo>
                    <a:lnTo>
                      <a:pt x="174" y="130"/>
                    </a:lnTo>
                    <a:lnTo>
                      <a:pt x="191" y="136"/>
                    </a:lnTo>
                    <a:lnTo>
                      <a:pt x="185" y="152"/>
                    </a:lnTo>
                    <a:lnTo>
                      <a:pt x="167" y="145"/>
                    </a:lnTo>
                    <a:close/>
                    <a:moveTo>
                      <a:pt x="174" y="130"/>
                    </a:moveTo>
                    <a:lnTo>
                      <a:pt x="174" y="129"/>
                    </a:lnTo>
                    <a:lnTo>
                      <a:pt x="182" y="133"/>
                    </a:lnTo>
                    <a:lnTo>
                      <a:pt x="174" y="130"/>
                    </a:lnTo>
                    <a:close/>
                    <a:moveTo>
                      <a:pt x="174" y="129"/>
                    </a:moveTo>
                    <a:lnTo>
                      <a:pt x="183" y="110"/>
                    </a:lnTo>
                    <a:lnTo>
                      <a:pt x="200" y="117"/>
                    </a:lnTo>
                    <a:lnTo>
                      <a:pt x="190" y="137"/>
                    </a:lnTo>
                    <a:lnTo>
                      <a:pt x="174" y="129"/>
                    </a:lnTo>
                    <a:close/>
                    <a:moveTo>
                      <a:pt x="200" y="117"/>
                    </a:moveTo>
                    <a:lnTo>
                      <a:pt x="200" y="117"/>
                    </a:lnTo>
                    <a:lnTo>
                      <a:pt x="191" y="113"/>
                    </a:lnTo>
                    <a:lnTo>
                      <a:pt x="200" y="117"/>
                    </a:lnTo>
                    <a:close/>
                    <a:moveTo>
                      <a:pt x="182" y="110"/>
                    </a:moveTo>
                    <a:lnTo>
                      <a:pt x="192" y="88"/>
                    </a:lnTo>
                    <a:lnTo>
                      <a:pt x="210" y="95"/>
                    </a:lnTo>
                    <a:lnTo>
                      <a:pt x="200" y="117"/>
                    </a:lnTo>
                    <a:lnTo>
                      <a:pt x="182" y="110"/>
                    </a:lnTo>
                    <a:close/>
                    <a:moveTo>
                      <a:pt x="210" y="94"/>
                    </a:moveTo>
                    <a:lnTo>
                      <a:pt x="210" y="94"/>
                    </a:lnTo>
                    <a:lnTo>
                      <a:pt x="210" y="95"/>
                    </a:lnTo>
                    <a:lnTo>
                      <a:pt x="201" y="91"/>
                    </a:lnTo>
                    <a:lnTo>
                      <a:pt x="210" y="94"/>
                    </a:lnTo>
                    <a:close/>
                    <a:moveTo>
                      <a:pt x="192" y="89"/>
                    </a:moveTo>
                    <a:lnTo>
                      <a:pt x="201" y="60"/>
                    </a:lnTo>
                    <a:lnTo>
                      <a:pt x="220" y="66"/>
                    </a:lnTo>
                    <a:lnTo>
                      <a:pt x="210" y="94"/>
                    </a:lnTo>
                    <a:lnTo>
                      <a:pt x="192" y="89"/>
                    </a:lnTo>
                    <a:close/>
                    <a:moveTo>
                      <a:pt x="220" y="61"/>
                    </a:moveTo>
                    <a:lnTo>
                      <a:pt x="220" y="63"/>
                    </a:lnTo>
                    <a:lnTo>
                      <a:pt x="220" y="66"/>
                    </a:lnTo>
                    <a:lnTo>
                      <a:pt x="211" y="62"/>
                    </a:lnTo>
                    <a:lnTo>
                      <a:pt x="220" y="61"/>
                    </a:lnTo>
                    <a:close/>
                    <a:moveTo>
                      <a:pt x="201" y="65"/>
                    </a:moveTo>
                    <a:lnTo>
                      <a:pt x="198" y="41"/>
                    </a:lnTo>
                    <a:lnTo>
                      <a:pt x="216" y="39"/>
                    </a:lnTo>
                    <a:lnTo>
                      <a:pt x="220" y="61"/>
                    </a:lnTo>
                    <a:lnTo>
                      <a:pt x="201" y="65"/>
                    </a:lnTo>
                    <a:close/>
                    <a:moveTo>
                      <a:pt x="215" y="36"/>
                    </a:moveTo>
                    <a:lnTo>
                      <a:pt x="216" y="37"/>
                    </a:lnTo>
                    <a:lnTo>
                      <a:pt x="216" y="39"/>
                    </a:lnTo>
                    <a:lnTo>
                      <a:pt x="208" y="40"/>
                    </a:lnTo>
                    <a:lnTo>
                      <a:pt x="215" y="36"/>
                    </a:lnTo>
                    <a:close/>
                    <a:moveTo>
                      <a:pt x="199" y="46"/>
                    </a:moveTo>
                    <a:lnTo>
                      <a:pt x="190" y="29"/>
                    </a:lnTo>
                    <a:lnTo>
                      <a:pt x="207" y="19"/>
                    </a:lnTo>
                    <a:lnTo>
                      <a:pt x="215" y="36"/>
                    </a:lnTo>
                    <a:lnTo>
                      <a:pt x="199" y="46"/>
                    </a:lnTo>
                    <a:close/>
                    <a:moveTo>
                      <a:pt x="203" y="16"/>
                    </a:moveTo>
                    <a:lnTo>
                      <a:pt x="204" y="17"/>
                    </a:lnTo>
                    <a:lnTo>
                      <a:pt x="207" y="19"/>
                    </a:lnTo>
                    <a:lnTo>
                      <a:pt x="198" y="25"/>
                    </a:lnTo>
                    <a:lnTo>
                      <a:pt x="203" y="16"/>
                    </a:lnTo>
                    <a:close/>
                    <a:moveTo>
                      <a:pt x="193" y="33"/>
                    </a:moveTo>
                    <a:lnTo>
                      <a:pt x="177" y="24"/>
                    </a:lnTo>
                    <a:lnTo>
                      <a:pt x="187" y="7"/>
                    </a:lnTo>
                    <a:lnTo>
                      <a:pt x="203" y="16"/>
                    </a:lnTo>
                    <a:lnTo>
                      <a:pt x="193" y="33"/>
                    </a:lnTo>
                    <a:close/>
                    <a:moveTo>
                      <a:pt x="185" y="6"/>
                    </a:moveTo>
                    <a:lnTo>
                      <a:pt x="186" y="6"/>
                    </a:lnTo>
                    <a:lnTo>
                      <a:pt x="187" y="7"/>
                    </a:lnTo>
                    <a:lnTo>
                      <a:pt x="182" y="15"/>
                    </a:lnTo>
                    <a:lnTo>
                      <a:pt x="185" y="6"/>
                    </a:lnTo>
                    <a:close/>
                    <a:moveTo>
                      <a:pt x="179" y="24"/>
                    </a:moveTo>
                    <a:lnTo>
                      <a:pt x="157" y="18"/>
                    </a:lnTo>
                    <a:lnTo>
                      <a:pt x="162" y="0"/>
                    </a:lnTo>
                    <a:lnTo>
                      <a:pt x="185" y="6"/>
                    </a:lnTo>
                    <a:lnTo>
                      <a:pt x="179" y="24"/>
                    </a:lnTo>
                    <a:close/>
                    <a:moveTo>
                      <a:pt x="160" y="0"/>
                    </a:moveTo>
                    <a:lnTo>
                      <a:pt x="161" y="0"/>
                    </a:lnTo>
                    <a:lnTo>
                      <a:pt x="162" y="0"/>
                    </a:lnTo>
                    <a:lnTo>
                      <a:pt x="160" y="8"/>
                    </a:lnTo>
                    <a:lnTo>
                      <a:pt x="160" y="0"/>
                    </a:lnTo>
                    <a:close/>
                    <a:moveTo>
                      <a:pt x="160" y="18"/>
                    </a:moveTo>
                    <a:lnTo>
                      <a:pt x="137" y="18"/>
                    </a:lnTo>
                    <a:lnTo>
                      <a:pt x="137" y="0"/>
                    </a:lnTo>
                    <a:lnTo>
                      <a:pt x="160" y="0"/>
                    </a:lnTo>
                    <a:lnTo>
                      <a:pt x="160" y="18"/>
                    </a:lnTo>
                    <a:close/>
                    <a:moveTo>
                      <a:pt x="136" y="0"/>
                    </a:moveTo>
                    <a:lnTo>
                      <a:pt x="137" y="0"/>
                    </a:lnTo>
                    <a:lnTo>
                      <a:pt x="137" y="8"/>
                    </a:lnTo>
                    <a:lnTo>
                      <a:pt x="136" y="0"/>
                    </a:lnTo>
                    <a:close/>
                    <a:moveTo>
                      <a:pt x="138" y="18"/>
                    </a:moveTo>
                    <a:lnTo>
                      <a:pt x="113" y="22"/>
                    </a:lnTo>
                    <a:lnTo>
                      <a:pt x="111" y="3"/>
                    </a:lnTo>
                    <a:lnTo>
                      <a:pt x="136" y="0"/>
                    </a:lnTo>
                    <a:lnTo>
                      <a:pt x="138" y="18"/>
                    </a:lnTo>
                    <a:close/>
                    <a:moveTo>
                      <a:pt x="110" y="3"/>
                    </a:moveTo>
                    <a:lnTo>
                      <a:pt x="111" y="3"/>
                    </a:lnTo>
                    <a:lnTo>
                      <a:pt x="112" y="12"/>
                    </a:lnTo>
                    <a:lnTo>
                      <a:pt x="110" y="3"/>
                    </a:lnTo>
                    <a:close/>
                    <a:moveTo>
                      <a:pt x="115" y="22"/>
                    </a:moveTo>
                    <a:lnTo>
                      <a:pt x="92" y="27"/>
                    </a:lnTo>
                    <a:lnTo>
                      <a:pt x="88" y="9"/>
                    </a:lnTo>
                    <a:lnTo>
                      <a:pt x="110" y="3"/>
                    </a:lnTo>
                    <a:lnTo>
                      <a:pt x="115" y="22"/>
                    </a:lnTo>
                    <a:close/>
                    <a:moveTo>
                      <a:pt x="85" y="9"/>
                    </a:moveTo>
                    <a:lnTo>
                      <a:pt x="86" y="9"/>
                    </a:lnTo>
                    <a:lnTo>
                      <a:pt x="88" y="9"/>
                    </a:lnTo>
                    <a:lnTo>
                      <a:pt x="90" y="18"/>
                    </a:lnTo>
                    <a:lnTo>
                      <a:pt x="85" y="9"/>
                    </a:lnTo>
                    <a:close/>
                    <a:moveTo>
                      <a:pt x="94" y="27"/>
                    </a:moveTo>
                    <a:lnTo>
                      <a:pt x="72" y="39"/>
                    </a:lnTo>
                    <a:lnTo>
                      <a:pt x="63" y="23"/>
                    </a:lnTo>
                    <a:lnTo>
                      <a:pt x="85" y="9"/>
                    </a:lnTo>
                    <a:lnTo>
                      <a:pt x="94" y="27"/>
                    </a:lnTo>
                    <a:close/>
                    <a:moveTo>
                      <a:pt x="62" y="24"/>
                    </a:moveTo>
                    <a:lnTo>
                      <a:pt x="62" y="23"/>
                    </a:lnTo>
                    <a:lnTo>
                      <a:pt x="63" y="23"/>
                    </a:lnTo>
                    <a:lnTo>
                      <a:pt x="68" y="31"/>
                    </a:lnTo>
                    <a:lnTo>
                      <a:pt x="62" y="24"/>
                    </a:lnTo>
                    <a:close/>
                    <a:moveTo>
                      <a:pt x="73" y="38"/>
                    </a:moveTo>
                    <a:lnTo>
                      <a:pt x="58" y="51"/>
                    </a:lnTo>
                    <a:lnTo>
                      <a:pt x="46" y="36"/>
                    </a:lnTo>
                    <a:lnTo>
                      <a:pt x="62" y="24"/>
                    </a:lnTo>
                    <a:lnTo>
                      <a:pt x="73"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74" name="Freeform 1566">
                <a:extLst>
                  <a:ext uri="{FF2B5EF4-FFF2-40B4-BE49-F238E27FC236}">
                    <a16:creationId xmlns:a16="http://schemas.microsoft.com/office/drawing/2014/main" id="{E2FDECB0-6B79-4BC1-998D-B5D87CD575E4}"/>
                  </a:ext>
                </a:extLst>
              </p:cNvPr>
              <p:cNvSpPr>
                <a:spLocks/>
              </p:cNvSpPr>
              <p:nvPr/>
            </p:nvSpPr>
            <p:spPr bwMode="auto">
              <a:xfrm>
                <a:off x="2805" y="1765"/>
                <a:ext cx="33" cy="58"/>
              </a:xfrm>
              <a:custGeom>
                <a:avLst/>
                <a:gdLst>
                  <a:gd name="T0" fmla="*/ 27 w 130"/>
                  <a:gd name="T1" fmla="*/ 58 h 232"/>
                  <a:gd name="T2" fmla="*/ 30 w 130"/>
                  <a:gd name="T3" fmla="*/ 57 h 232"/>
                  <a:gd name="T4" fmla="*/ 31 w 130"/>
                  <a:gd name="T5" fmla="*/ 57 h 232"/>
                  <a:gd name="T6" fmla="*/ 33 w 130"/>
                  <a:gd name="T7" fmla="*/ 55 h 232"/>
                  <a:gd name="T8" fmla="*/ 33 w 130"/>
                  <a:gd name="T9" fmla="*/ 52 h 232"/>
                  <a:gd name="T10" fmla="*/ 33 w 130"/>
                  <a:gd name="T11" fmla="*/ 49 h 232"/>
                  <a:gd name="T12" fmla="*/ 33 w 130"/>
                  <a:gd name="T13" fmla="*/ 46 h 232"/>
                  <a:gd name="T14" fmla="*/ 33 w 130"/>
                  <a:gd name="T15" fmla="*/ 43 h 232"/>
                  <a:gd name="T16" fmla="*/ 32 w 130"/>
                  <a:gd name="T17" fmla="*/ 39 h 232"/>
                  <a:gd name="T18" fmla="*/ 32 w 130"/>
                  <a:gd name="T19" fmla="*/ 35 h 232"/>
                  <a:gd name="T20" fmla="*/ 32 w 130"/>
                  <a:gd name="T21" fmla="*/ 30 h 232"/>
                  <a:gd name="T22" fmla="*/ 32 w 130"/>
                  <a:gd name="T23" fmla="*/ 26 h 232"/>
                  <a:gd name="T24" fmla="*/ 31 w 130"/>
                  <a:gd name="T25" fmla="*/ 22 h 232"/>
                  <a:gd name="T26" fmla="*/ 31 w 130"/>
                  <a:gd name="T27" fmla="*/ 17 h 232"/>
                  <a:gd name="T28" fmla="*/ 30 w 130"/>
                  <a:gd name="T29" fmla="*/ 13 h 232"/>
                  <a:gd name="T30" fmla="*/ 27 w 130"/>
                  <a:gd name="T31" fmla="*/ 9 h 232"/>
                  <a:gd name="T32" fmla="*/ 25 w 130"/>
                  <a:gd name="T33" fmla="*/ 5 h 232"/>
                  <a:gd name="T34" fmla="*/ 23 w 130"/>
                  <a:gd name="T35" fmla="*/ 3 h 232"/>
                  <a:gd name="T36" fmla="*/ 19 w 130"/>
                  <a:gd name="T37" fmla="*/ 0 h 232"/>
                  <a:gd name="T38" fmla="*/ 14 w 130"/>
                  <a:gd name="T39" fmla="*/ 0 h 232"/>
                  <a:gd name="T40" fmla="*/ 9 w 130"/>
                  <a:gd name="T41" fmla="*/ 0 h 232"/>
                  <a:gd name="T42" fmla="*/ 6 w 130"/>
                  <a:gd name="T43" fmla="*/ 2 h 232"/>
                  <a:gd name="T44" fmla="*/ 3 w 130"/>
                  <a:gd name="T45" fmla="*/ 3 h 232"/>
                  <a:gd name="T46" fmla="*/ 2 w 130"/>
                  <a:gd name="T47" fmla="*/ 6 h 232"/>
                  <a:gd name="T48" fmla="*/ 0 w 130"/>
                  <a:gd name="T49" fmla="*/ 8 h 232"/>
                  <a:gd name="T50" fmla="*/ 0 w 130"/>
                  <a:gd name="T51" fmla="*/ 12 h 232"/>
                  <a:gd name="T52" fmla="*/ 0 w 130"/>
                  <a:gd name="T53" fmla="*/ 17 h 232"/>
                  <a:gd name="T54" fmla="*/ 0 w 130"/>
                  <a:gd name="T55" fmla="*/ 22 h 232"/>
                  <a:gd name="T56" fmla="*/ 2 w 130"/>
                  <a:gd name="T57" fmla="*/ 29 h 232"/>
                  <a:gd name="T58" fmla="*/ 5 w 130"/>
                  <a:gd name="T59" fmla="*/ 36 h 232"/>
                  <a:gd name="T60" fmla="*/ 8 w 130"/>
                  <a:gd name="T61" fmla="*/ 44 h 232"/>
                  <a:gd name="T62" fmla="*/ 10 w 130"/>
                  <a:gd name="T63" fmla="*/ 49 h 232"/>
                  <a:gd name="T64" fmla="*/ 12 w 130"/>
                  <a:gd name="T65" fmla="*/ 52 h 232"/>
                  <a:gd name="T66" fmla="*/ 14 w 130"/>
                  <a:gd name="T67" fmla="*/ 54 h 232"/>
                  <a:gd name="T68" fmla="*/ 16 w 130"/>
                  <a:gd name="T69" fmla="*/ 56 h 232"/>
                  <a:gd name="T70" fmla="*/ 19 w 130"/>
                  <a:gd name="T71" fmla="*/ 57 h 232"/>
                  <a:gd name="T72" fmla="*/ 20 w 130"/>
                  <a:gd name="T73" fmla="*/ 57 h 232"/>
                  <a:gd name="T74" fmla="*/ 23 w 130"/>
                  <a:gd name="T75" fmla="*/ 58 h 232"/>
                  <a:gd name="T76" fmla="*/ 24 w 130"/>
                  <a:gd name="T77" fmla="*/ 58 h 232"/>
                  <a:gd name="T78" fmla="*/ 26 w 130"/>
                  <a:gd name="T79" fmla="*/ 58 h 232"/>
                  <a:gd name="T80" fmla="*/ 27 w 130"/>
                  <a:gd name="T81" fmla="*/ 58 h 23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0"/>
                  <a:gd name="T124" fmla="*/ 0 h 232"/>
                  <a:gd name="T125" fmla="*/ 130 w 130"/>
                  <a:gd name="T126" fmla="*/ 232 h 23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0" h="232">
                    <a:moveTo>
                      <a:pt x="108" y="232"/>
                    </a:moveTo>
                    <a:lnTo>
                      <a:pt x="118" y="228"/>
                    </a:lnTo>
                    <a:lnTo>
                      <a:pt x="123" y="226"/>
                    </a:lnTo>
                    <a:lnTo>
                      <a:pt x="130" y="219"/>
                    </a:lnTo>
                    <a:lnTo>
                      <a:pt x="130" y="209"/>
                    </a:lnTo>
                    <a:lnTo>
                      <a:pt x="130" y="197"/>
                    </a:lnTo>
                    <a:lnTo>
                      <a:pt x="130" y="184"/>
                    </a:lnTo>
                    <a:lnTo>
                      <a:pt x="130" y="172"/>
                    </a:lnTo>
                    <a:lnTo>
                      <a:pt x="127" y="155"/>
                    </a:lnTo>
                    <a:lnTo>
                      <a:pt x="127" y="140"/>
                    </a:lnTo>
                    <a:lnTo>
                      <a:pt x="127" y="120"/>
                    </a:lnTo>
                    <a:lnTo>
                      <a:pt x="127" y="105"/>
                    </a:lnTo>
                    <a:lnTo>
                      <a:pt x="123" y="86"/>
                    </a:lnTo>
                    <a:lnTo>
                      <a:pt x="121" y="66"/>
                    </a:lnTo>
                    <a:lnTo>
                      <a:pt x="118" y="51"/>
                    </a:lnTo>
                    <a:lnTo>
                      <a:pt x="108" y="35"/>
                    </a:lnTo>
                    <a:lnTo>
                      <a:pt x="98" y="19"/>
                    </a:lnTo>
                    <a:lnTo>
                      <a:pt x="89" y="10"/>
                    </a:lnTo>
                    <a:lnTo>
                      <a:pt x="73" y="0"/>
                    </a:lnTo>
                    <a:lnTo>
                      <a:pt x="54" y="0"/>
                    </a:lnTo>
                    <a:lnTo>
                      <a:pt x="35" y="0"/>
                    </a:lnTo>
                    <a:lnTo>
                      <a:pt x="22" y="7"/>
                    </a:lnTo>
                    <a:lnTo>
                      <a:pt x="13" y="12"/>
                    </a:lnTo>
                    <a:lnTo>
                      <a:pt x="7" y="22"/>
                    </a:lnTo>
                    <a:lnTo>
                      <a:pt x="0" y="32"/>
                    </a:lnTo>
                    <a:lnTo>
                      <a:pt x="0" y="47"/>
                    </a:lnTo>
                    <a:lnTo>
                      <a:pt x="0" y="66"/>
                    </a:lnTo>
                    <a:lnTo>
                      <a:pt x="0" y="89"/>
                    </a:lnTo>
                    <a:lnTo>
                      <a:pt x="7" y="115"/>
                    </a:lnTo>
                    <a:lnTo>
                      <a:pt x="19" y="143"/>
                    </a:lnTo>
                    <a:lnTo>
                      <a:pt x="32" y="177"/>
                    </a:lnTo>
                    <a:lnTo>
                      <a:pt x="38" y="194"/>
                    </a:lnTo>
                    <a:lnTo>
                      <a:pt x="47" y="206"/>
                    </a:lnTo>
                    <a:lnTo>
                      <a:pt x="57" y="216"/>
                    </a:lnTo>
                    <a:lnTo>
                      <a:pt x="64" y="223"/>
                    </a:lnTo>
                    <a:lnTo>
                      <a:pt x="73" y="226"/>
                    </a:lnTo>
                    <a:lnTo>
                      <a:pt x="79" y="228"/>
                    </a:lnTo>
                    <a:lnTo>
                      <a:pt x="89" y="232"/>
                    </a:lnTo>
                    <a:lnTo>
                      <a:pt x="95" y="232"/>
                    </a:lnTo>
                    <a:lnTo>
                      <a:pt x="101" y="232"/>
                    </a:lnTo>
                    <a:lnTo>
                      <a:pt x="108" y="232"/>
                    </a:lnTo>
                    <a:close/>
                  </a:path>
                </a:pathLst>
              </a:custGeom>
              <a:solidFill>
                <a:srgbClr val="E878D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75" name="Freeform 1567">
                <a:extLst>
                  <a:ext uri="{FF2B5EF4-FFF2-40B4-BE49-F238E27FC236}">
                    <a16:creationId xmlns:a16="http://schemas.microsoft.com/office/drawing/2014/main" id="{2777985D-3F67-4331-A3F9-8E88865936E5}"/>
                  </a:ext>
                </a:extLst>
              </p:cNvPr>
              <p:cNvSpPr>
                <a:spLocks noEditPoints="1"/>
              </p:cNvSpPr>
              <p:nvPr/>
            </p:nvSpPr>
            <p:spPr bwMode="auto">
              <a:xfrm>
                <a:off x="2802" y="1763"/>
                <a:ext cx="38" cy="63"/>
              </a:xfrm>
              <a:custGeom>
                <a:avLst/>
                <a:gdLst>
                  <a:gd name="T0" fmla="*/ 33 w 150"/>
                  <a:gd name="T1" fmla="*/ 62 h 251"/>
                  <a:gd name="T2" fmla="*/ 33 w 150"/>
                  <a:gd name="T3" fmla="*/ 57 h 251"/>
                  <a:gd name="T4" fmla="*/ 35 w 150"/>
                  <a:gd name="T5" fmla="*/ 61 h 251"/>
                  <a:gd name="T6" fmla="*/ 35 w 150"/>
                  <a:gd name="T7" fmla="*/ 61 h 251"/>
                  <a:gd name="T8" fmla="*/ 38 w 150"/>
                  <a:gd name="T9" fmla="*/ 57 h 251"/>
                  <a:gd name="T10" fmla="*/ 33 w 150"/>
                  <a:gd name="T11" fmla="*/ 55 h 251"/>
                  <a:gd name="T12" fmla="*/ 33 w 150"/>
                  <a:gd name="T13" fmla="*/ 49 h 251"/>
                  <a:gd name="T14" fmla="*/ 38 w 150"/>
                  <a:gd name="T15" fmla="*/ 46 h 251"/>
                  <a:gd name="T16" fmla="*/ 35 w 150"/>
                  <a:gd name="T17" fmla="*/ 46 h 251"/>
                  <a:gd name="T18" fmla="*/ 33 w 150"/>
                  <a:gd name="T19" fmla="*/ 46 h 251"/>
                  <a:gd name="T20" fmla="*/ 32 w 150"/>
                  <a:gd name="T21" fmla="*/ 41 h 251"/>
                  <a:gd name="T22" fmla="*/ 32 w 150"/>
                  <a:gd name="T23" fmla="*/ 33 h 251"/>
                  <a:gd name="T24" fmla="*/ 37 w 150"/>
                  <a:gd name="T25" fmla="*/ 29 h 251"/>
                  <a:gd name="T26" fmla="*/ 35 w 150"/>
                  <a:gd name="T27" fmla="*/ 29 h 251"/>
                  <a:gd name="T28" fmla="*/ 32 w 150"/>
                  <a:gd name="T29" fmla="*/ 29 h 251"/>
                  <a:gd name="T30" fmla="*/ 35 w 150"/>
                  <a:gd name="T31" fmla="*/ 19 h 251"/>
                  <a:gd name="T32" fmla="*/ 30 w 150"/>
                  <a:gd name="T33" fmla="*/ 16 h 251"/>
                  <a:gd name="T34" fmla="*/ 35 w 150"/>
                  <a:gd name="T35" fmla="*/ 15 h 251"/>
                  <a:gd name="T36" fmla="*/ 34 w 150"/>
                  <a:gd name="T37" fmla="*/ 14 h 251"/>
                  <a:gd name="T38" fmla="*/ 28 w 150"/>
                  <a:gd name="T39" fmla="*/ 13 h 251"/>
                  <a:gd name="T40" fmla="*/ 26 w 150"/>
                  <a:gd name="T41" fmla="*/ 9 h 251"/>
                  <a:gd name="T42" fmla="*/ 27 w 150"/>
                  <a:gd name="T43" fmla="*/ 3 h 251"/>
                  <a:gd name="T44" fmla="*/ 22 w 150"/>
                  <a:gd name="T45" fmla="*/ 1 h 251"/>
                  <a:gd name="T46" fmla="*/ 21 w 150"/>
                  <a:gd name="T47" fmla="*/ 3 h 251"/>
                  <a:gd name="T48" fmla="*/ 21 w 150"/>
                  <a:gd name="T49" fmla="*/ 5 h 251"/>
                  <a:gd name="T50" fmla="*/ 10 w 150"/>
                  <a:gd name="T51" fmla="*/ 0 h 251"/>
                  <a:gd name="T52" fmla="*/ 9 w 150"/>
                  <a:gd name="T53" fmla="*/ 6 h 251"/>
                  <a:gd name="T54" fmla="*/ 7 w 150"/>
                  <a:gd name="T55" fmla="*/ 2 h 251"/>
                  <a:gd name="T56" fmla="*/ 7 w 150"/>
                  <a:gd name="T57" fmla="*/ 2 h 251"/>
                  <a:gd name="T58" fmla="*/ 4 w 150"/>
                  <a:gd name="T59" fmla="*/ 5 h 251"/>
                  <a:gd name="T60" fmla="*/ 2 w 150"/>
                  <a:gd name="T61" fmla="*/ 7 h 251"/>
                  <a:gd name="T62" fmla="*/ 5 w 150"/>
                  <a:gd name="T63" fmla="*/ 12 h 251"/>
                  <a:gd name="T64" fmla="*/ 1 w 150"/>
                  <a:gd name="T65" fmla="*/ 9 h 251"/>
                  <a:gd name="T66" fmla="*/ 0 w 150"/>
                  <a:gd name="T67" fmla="*/ 11 h 251"/>
                  <a:gd name="T68" fmla="*/ 5 w 150"/>
                  <a:gd name="T69" fmla="*/ 14 h 251"/>
                  <a:gd name="T70" fmla="*/ 0 w 150"/>
                  <a:gd name="T71" fmla="*/ 25 h 251"/>
                  <a:gd name="T72" fmla="*/ 6 w 150"/>
                  <a:gd name="T73" fmla="*/ 31 h 251"/>
                  <a:gd name="T74" fmla="*/ 2 w 150"/>
                  <a:gd name="T75" fmla="*/ 32 h 251"/>
                  <a:gd name="T76" fmla="*/ 2 w 150"/>
                  <a:gd name="T77" fmla="*/ 32 h 251"/>
                  <a:gd name="T78" fmla="*/ 9 w 150"/>
                  <a:gd name="T79" fmla="*/ 37 h 251"/>
                  <a:gd name="T80" fmla="*/ 8 w 150"/>
                  <a:gd name="T81" fmla="*/ 48 h 251"/>
                  <a:gd name="T82" fmla="*/ 14 w 150"/>
                  <a:gd name="T83" fmla="*/ 50 h 251"/>
                  <a:gd name="T84" fmla="*/ 10 w 150"/>
                  <a:gd name="T85" fmla="*/ 52 h 251"/>
                  <a:gd name="T86" fmla="*/ 10 w 150"/>
                  <a:gd name="T87" fmla="*/ 53 h 251"/>
                  <a:gd name="T88" fmla="*/ 13 w 150"/>
                  <a:gd name="T89" fmla="*/ 56 h 251"/>
                  <a:gd name="T90" fmla="*/ 19 w 150"/>
                  <a:gd name="T91" fmla="*/ 55 h 251"/>
                  <a:gd name="T92" fmla="*/ 17 w 150"/>
                  <a:gd name="T93" fmla="*/ 60 h 251"/>
                  <a:gd name="T94" fmla="*/ 20 w 150"/>
                  <a:gd name="T95" fmla="*/ 61 h 251"/>
                  <a:gd name="T96" fmla="*/ 21 w 150"/>
                  <a:gd name="T97" fmla="*/ 59 h 251"/>
                  <a:gd name="T98" fmla="*/ 22 w 150"/>
                  <a:gd name="T99" fmla="*/ 57 h 251"/>
                  <a:gd name="T100" fmla="*/ 24 w 150"/>
                  <a:gd name="T101" fmla="*/ 57 h 251"/>
                  <a:gd name="T102" fmla="*/ 25 w 150"/>
                  <a:gd name="T103" fmla="*/ 63 h 251"/>
                  <a:gd name="T104" fmla="*/ 27 w 150"/>
                  <a:gd name="T105" fmla="*/ 63 h 251"/>
                  <a:gd name="T106" fmla="*/ 27 w 150"/>
                  <a:gd name="T107" fmla="*/ 63 h 251"/>
                  <a:gd name="T108" fmla="*/ 28 w 150"/>
                  <a:gd name="T109" fmla="*/ 58 h 25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50"/>
                  <a:gd name="T166" fmla="*/ 0 h 251"/>
                  <a:gd name="T167" fmla="*/ 150 w 150"/>
                  <a:gd name="T168" fmla="*/ 251 h 25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50" h="251">
                    <a:moveTo>
                      <a:pt x="115" y="233"/>
                    </a:moveTo>
                    <a:lnTo>
                      <a:pt x="125" y="229"/>
                    </a:lnTo>
                    <a:lnTo>
                      <a:pt x="130" y="248"/>
                    </a:lnTo>
                    <a:lnTo>
                      <a:pt x="121" y="251"/>
                    </a:lnTo>
                    <a:lnTo>
                      <a:pt x="115" y="233"/>
                    </a:lnTo>
                    <a:close/>
                    <a:moveTo>
                      <a:pt x="131" y="247"/>
                    </a:moveTo>
                    <a:lnTo>
                      <a:pt x="131" y="248"/>
                    </a:lnTo>
                    <a:lnTo>
                      <a:pt x="130" y="248"/>
                    </a:lnTo>
                    <a:lnTo>
                      <a:pt x="128" y="238"/>
                    </a:lnTo>
                    <a:lnTo>
                      <a:pt x="131" y="247"/>
                    </a:lnTo>
                    <a:close/>
                    <a:moveTo>
                      <a:pt x="123" y="230"/>
                    </a:moveTo>
                    <a:lnTo>
                      <a:pt x="130" y="227"/>
                    </a:lnTo>
                    <a:lnTo>
                      <a:pt x="138" y="244"/>
                    </a:lnTo>
                    <a:lnTo>
                      <a:pt x="131" y="247"/>
                    </a:lnTo>
                    <a:lnTo>
                      <a:pt x="123" y="230"/>
                    </a:lnTo>
                    <a:close/>
                    <a:moveTo>
                      <a:pt x="140" y="243"/>
                    </a:moveTo>
                    <a:lnTo>
                      <a:pt x="139" y="244"/>
                    </a:lnTo>
                    <a:lnTo>
                      <a:pt x="138" y="244"/>
                    </a:lnTo>
                    <a:lnTo>
                      <a:pt x="133" y="236"/>
                    </a:lnTo>
                    <a:lnTo>
                      <a:pt x="140" y="243"/>
                    </a:lnTo>
                    <a:close/>
                    <a:moveTo>
                      <a:pt x="127" y="229"/>
                    </a:moveTo>
                    <a:lnTo>
                      <a:pt x="133" y="223"/>
                    </a:lnTo>
                    <a:lnTo>
                      <a:pt x="147" y="236"/>
                    </a:lnTo>
                    <a:lnTo>
                      <a:pt x="140" y="243"/>
                    </a:lnTo>
                    <a:lnTo>
                      <a:pt x="127" y="229"/>
                    </a:lnTo>
                    <a:close/>
                    <a:moveTo>
                      <a:pt x="150" y="229"/>
                    </a:moveTo>
                    <a:lnTo>
                      <a:pt x="150" y="233"/>
                    </a:lnTo>
                    <a:lnTo>
                      <a:pt x="147" y="236"/>
                    </a:lnTo>
                    <a:lnTo>
                      <a:pt x="140" y="229"/>
                    </a:lnTo>
                    <a:lnTo>
                      <a:pt x="150" y="229"/>
                    </a:lnTo>
                    <a:close/>
                    <a:moveTo>
                      <a:pt x="131" y="229"/>
                    </a:moveTo>
                    <a:lnTo>
                      <a:pt x="131" y="219"/>
                    </a:lnTo>
                    <a:lnTo>
                      <a:pt x="150" y="219"/>
                    </a:lnTo>
                    <a:lnTo>
                      <a:pt x="150" y="229"/>
                    </a:lnTo>
                    <a:lnTo>
                      <a:pt x="131" y="229"/>
                    </a:lnTo>
                    <a:close/>
                    <a:moveTo>
                      <a:pt x="131" y="219"/>
                    </a:moveTo>
                    <a:lnTo>
                      <a:pt x="131" y="207"/>
                    </a:lnTo>
                    <a:lnTo>
                      <a:pt x="150" y="207"/>
                    </a:lnTo>
                    <a:lnTo>
                      <a:pt x="150" y="219"/>
                    </a:lnTo>
                    <a:lnTo>
                      <a:pt x="131" y="219"/>
                    </a:lnTo>
                    <a:close/>
                    <a:moveTo>
                      <a:pt x="131" y="207"/>
                    </a:moveTo>
                    <a:lnTo>
                      <a:pt x="131" y="194"/>
                    </a:lnTo>
                    <a:lnTo>
                      <a:pt x="150" y="194"/>
                    </a:lnTo>
                    <a:lnTo>
                      <a:pt x="150" y="207"/>
                    </a:lnTo>
                    <a:lnTo>
                      <a:pt x="131" y="207"/>
                    </a:lnTo>
                    <a:close/>
                    <a:moveTo>
                      <a:pt x="131" y="194"/>
                    </a:moveTo>
                    <a:lnTo>
                      <a:pt x="131" y="182"/>
                    </a:lnTo>
                    <a:lnTo>
                      <a:pt x="150" y="182"/>
                    </a:lnTo>
                    <a:lnTo>
                      <a:pt x="150" y="194"/>
                    </a:lnTo>
                    <a:lnTo>
                      <a:pt x="131" y="194"/>
                    </a:lnTo>
                    <a:close/>
                    <a:moveTo>
                      <a:pt x="150" y="180"/>
                    </a:moveTo>
                    <a:lnTo>
                      <a:pt x="150" y="181"/>
                    </a:lnTo>
                    <a:lnTo>
                      <a:pt x="150" y="182"/>
                    </a:lnTo>
                    <a:lnTo>
                      <a:pt x="140" y="182"/>
                    </a:lnTo>
                    <a:lnTo>
                      <a:pt x="150" y="180"/>
                    </a:lnTo>
                    <a:close/>
                    <a:moveTo>
                      <a:pt x="131" y="183"/>
                    </a:moveTo>
                    <a:lnTo>
                      <a:pt x="128" y="168"/>
                    </a:lnTo>
                    <a:lnTo>
                      <a:pt x="147" y="164"/>
                    </a:lnTo>
                    <a:lnTo>
                      <a:pt x="150" y="180"/>
                    </a:lnTo>
                    <a:lnTo>
                      <a:pt x="131" y="183"/>
                    </a:lnTo>
                    <a:close/>
                    <a:moveTo>
                      <a:pt x="128" y="168"/>
                    </a:moveTo>
                    <a:lnTo>
                      <a:pt x="128" y="167"/>
                    </a:lnTo>
                    <a:lnTo>
                      <a:pt x="128" y="165"/>
                    </a:lnTo>
                    <a:lnTo>
                      <a:pt x="137" y="165"/>
                    </a:lnTo>
                    <a:lnTo>
                      <a:pt x="128" y="168"/>
                    </a:lnTo>
                    <a:close/>
                    <a:moveTo>
                      <a:pt x="128" y="165"/>
                    </a:moveTo>
                    <a:lnTo>
                      <a:pt x="128" y="150"/>
                    </a:lnTo>
                    <a:lnTo>
                      <a:pt x="147" y="150"/>
                    </a:lnTo>
                    <a:lnTo>
                      <a:pt x="147" y="165"/>
                    </a:lnTo>
                    <a:lnTo>
                      <a:pt x="128" y="165"/>
                    </a:lnTo>
                    <a:close/>
                    <a:moveTo>
                      <a:pt x="128" y="150"/>
                    </a:moveTo>
                    <a:lnTo>
                      <a:pt x="128" y="130"/>
                    </a:lnTo>
                    <a:lnTo>
                      <a:pt x="147" y="130"/>
                    </a:lnTo>
                    <a:lnTo>
                      <a:pt x="147" y="150"/>
                    </a:lnTo>
                    <a:lnTo>
                      <a:pt x="128" y="150"/>
                    </a:lnTo>
                    <a:close/>
                    <a:moveTo>
                      <a:pt x="128" y="130"/>
                    </a:moveTo>
                    <a:lnTo>
                      <a:pt x="128" y="115"/>
                    </a:lnTo>
                    <a:lnTo>
                      <a:pt x="147" y="115"/>
                    </a:lnTo>
                    <a:lnTo>
                      <a:pt x="147" y="130"/>
                    </a:lnTo>
                    <a:lnTo>
                      <a:pt x="128" y="130"/>
                    </a:lnTo>
                    <a:close/>
                    <a:moveTo>
                      <a:pt x="147" y="114"/>
                    </a:moveTo>
                    <a:lnTo>
                      <a:pt x="147" y="114"/>
                    </a:lnTo>
                    <a:lnTo>
                      <a:pt x="147" y="115"/>
                    </a:lnTo>
                    <a:lnTo>
                      <a:pt x="137" y="115"/>
                    </a:lnTo>
                    <a:lnTo>
                      <a:pt x="147" y="114"/>
                    </a:lnTo>
                    <a:close/>
                    <a:moveTo>
                      <a:pt x="128" y="116"/>
                    </a:moveTo>
                    <a:lnTo>
                      <a:pt x="125" y="97"/>
                    </a:lnTo>
                    <a:lnTo>
                      <a:pt x="143" y="94"/>
                    </a:lnTo>
                    <a:lnTo>
                      <a:pt x="147" y="114"/>
                    </a:lnTo>
                    <a:lnTo>
                      <a:pt x="128" y="116"/>
                    </a:lnTo>
                    <a:close/>
                    <a:moveTo>
                      <a:pt x="125" y="97"/>
                    </a:moveTo>
                    <a:lnTo>
                      <a:pt x="121" y="78"/>
                    </a:lnTo>
                    <a:lnTo>
                      <a:pt x="140" y="75"/>
                    </a:lnTo>
                    <a:lnTo>
                      <a:pt x="143" y="94"/>
                    </a:lnTo>
                    <a:lnTo>
                      <a:pt x="125" y="97"/>
                    </a:lnTo>
                    <a:close/>
                    <a:moveTo>
                      <a:pt x="140" y="75"/>
                    </a:moveTo>
                    <a:lnTo>
                      <a:pt x="140" y="76"/>
                    </a:lnTo>
                    <a:lnTo>
                      <a:pt x="140" y="75"/>
                    </a:lnTo>
                    <a:lnTo>
                      <a:pt x="131" y="76"/>
                    </a:lnTo>
                    <a:lnTo>
                      <a:pt x="140" y="75"/>
                    </a:lnTo>
                    <a:close/>
                    <a:moveTo>
                      <a:pt x="121" y="78"/>
                    </a:moveTo>
                    <a:lnTo>
                      <a:pt x="118" y="63"/>
                    </a:lnTo>
                    <a:lnTo>
                      <a:pt x="137" y="58"/>
                    </a:lnTo>
                    <a:lnTo>
                      <a:pt x="140" y="75"/>
                    </a:lnTo>
                    <a:lnTo>
                      <a:pt x="121" y="78"/>
                    </a:lnTo>
                    <a:close/>
                    <a:moveTo>
                      <a:pt x="136" y="56"/>
                    </a:moveTo>
                    <a:lnTo>
                      <a:pt x="137" y="57"/>
                    </a:lnTo>
                    <a:lnTo>
                      <a:pt x="137" y="58"/>
                    </a:lnTo>
                    <a:lnTo>
                      <a:pt x="128" y="61"/>
                    </a:lnTo>
                    <a:lnTo>
                      <a:pt x="136" y="56"/>
                    </a:lnTo>
                    <a:close/>
                    <a:moveTo>
                      <a:pt x="119" y="65"/>
                    </a:moveTo>
                    <a:lnTo>
                      <a:pt x="110" y="50"/>
                    </a:lnTo>
                    <a:lnTo>
                      <a:pt x="126" y="40"/>
                    </a:lnTo>
                    <a:lnTo>
                      <a:pt x="136" y="56"/>
                    </a:lnTo>
                    <a:lnTo>
                      <a:pt x="119" y="65"/>
                    </a:lnTo>
                    <a:close/>
                    <a:moveTo>
                      <a:pt x="110" y="50"/>
                    </a:moveTo>
                    <a:lnTo>
                      <a:pt x="100" y="34"/>
                    </a:lnTo>
                    <a:lnTo>
                      <a:pt x="117" y="24"/>
                    </a:lnTo>
                    <a:lnTo>
                      <a:pt x="126" y="40"/>
                    </a:lnTo>
                    <a:lnTo>
                      <a:pt x="110" y="50"/>
                    </a:lnTo>
                    <a:close/>
                    <a:moveTo>
                      <a:pt x="115" y="22"/>
                    </a:moveTo>
                    <a:lnTo>
                      <a:pt x="116" y="23"/>
                    </a:lnTo>
                    <a:lnTo>
                      <a:pt x="117" y="24"/>
                    </a:lnTo>
                    <a:lnTo>
                      <a:pt x="108" y="29"/>
                    </a:lnTo>
                    <a:lnTo>
                      <a:pt x="115" y="22"/>
                    </a:lnTo>
                    <a:close/>
                    <a:moveTo>
                      <a:pt x="101" y="35"/>
                    </a:moveTo>
                    <a:lnTo>
                      <a:pt x="93" y="26"/>
                    </a:lnTo>
                    <a:lnTo>
                      <a:pt x="106" y="12"/>
                    </a:lnTo>
                    <a:lnTo>
                      <a:pt x="115" y="22"/>
                    </a:lnTo>
                    <a:lnTo>
                      <a:pt x="101" y="35"/>
                    </a:lnTo>
                    <a:close/>
                    <a:moveTo>
                      <a:pt x="104" y="11"/>
                    </a:moveTo>
                    <a:lnTo>
                      <a:pt x="105" y="12"/>
                    </a:lnTo>
                    <a:lnTo>
                      <a:pt x="106" y="12"/>
                    </a:lnTo>
                    <a:lnTo>
                      <a:pt x="99" y="20"/>
                    </a:lnTo>
                    <a:lnTo>
                      <a:pt x="104" y="11"/>
                    </a:lnTo>
                    <a:close/>
                    <a:moveTo>
                      <a:pt x="94" y="28"/>
                    </a:moveTo>
                    <a:lnTo>
                      <a:pt x="78" y="18"/>
                    </a:lnTo>
                    <a:lnTo>
                      <a:pt x="88" y="2"/>
                    </a:lnTo>
                    <a:lnTo>
                      <a:pt x="104" y="11"/>
                    </a:lnTo>
                    <a:lnTo>
                      <a:pt x="94" y="28"/>
                    </a:lnTo>
                    <a:close/>
                    <a:moveTo>
                      <a:pt x="83" y="0"/>
                    </a:moveTo>
                    <a:lnTo>
                      <a:pt x="86" y="0"/>
                    </a:lnTo>
                    <a:lnTo>
                      <a:pt x="88" y="2"/>
                    </a:lnTo>
                    <a:lnTo>
                      <a:pt x="83" y="10"/>
                    </a:lnTo>
                    <a:lnTo>
                      <a:pt x="83" y="0"/>
                    </a:lnTo>
                    <a:close/>
                    <a:moveTo>
                      <a:pt x="83" y="20"/>
                    </a:moveTo>
                    <a:lnTo>
                      <a:pt x="64" y="20"/>
                    </a:lnTo>
                    <a:lnTo>
                      <a:pt x="64" y="0"/>
                    </a:lnTo>
                    <a:lnTo>
                      <a:pt x="83" y="0"/>
                    </a:lnTo>
                    <a:lnTo>
                      <a:pt x="83" y="20"/>
                    </a:lnTo>
                    <a:close/>
                    <a:moveTo>
                      <a:pt x="64" y="20"/>
                    </a:moveTo>
                    <a:lnTo>
                      <a:pt x="45" y="20"/>
                    </a:lnTo>
                    <a:lnTo>
                      <a:pt x="45" y="0"/>
                    </a:lnTo>
                    <a:lnTo>
                      <a:pt x="64" y="0"/>
                    </a:lnTo>
                    <a:lnTo>
                      <a:pt x="64" y="20"/>
                    </a:lnTo>
                    <a:close/>
                    <a:moveTo>
                      <a:pt x="41" y="1"/>
                    </a:moveTo>
                    <a:lnTo>
                      <a:pt x="43" y="0"/>
                    </a:lnTo>
                    <a:lnTo>
                      <a:pt x="45" y="0"/>
                    </a:lnTo>
                    <a:lnTo>
                      <a:pt x="45" y="10"/>
                    </a:lnTo>
                    <a:lnTo>
                      <a:pt x="41" y="1"/>
                    </a:lnTo>
                    <a:close/>
                    <a:moveTo>
                      <a:pt x="50" y="19"/>
                    </a:moveTo>
                    <a:lnTo>
                      <a:pt x="36" y="24"/>
                    </a:lnTo>
                    <a:lnTo>
                      <a:pt x="28" y="8"/>
                    </a:lnTo>
                    <a:lnTo>
                      <a:pt x="41" y="1"/>
                    </a:lnTo>
                    <a:lnTo>
                      <a:pt x="50" y="19"/>
                    </a:lnTo>
                    <a:close/>
                    <a:moveTo>
                      <a:pt x="26" y="9"/>
                    </a:moveTo>
                    <a:lnTo>
                      <a:pt x="28" y="8"/>
                    </a:lnTo>
                    <a:lnTo>
                      <a:pt x="32" y="17"/>
                    </a:lnTo>
                    <a:lnTo>
                      <a:pt x="26" y="9"/>
                    </a:lnTo>
                    <a:close/>
                    <a:moveTo>
                      <a:pt x="37" y="24"/>
                    </a:moveTo>
                    <a:lnTo>
                      <a:pt x="28" y="31"/>
                    </a:lnTo>
                    <a:lnTo>
                      <a:pt x="18" y="14"/>
                    </a:lnTo>
                    <a:lnTo>
                      <a:pt x="26" y="9"/>
                    </a:lnTo>
                    <a:lnTo>
                      <a:pt x="37" y="24"/>
                    </a:lnTo>
                    <a:close/>
                    <a:moveTo>
                      <a:pt x="14" y="18"/>
                    </a:moveTo>
                    <a:lnTo>
                      <a:pt x="15" y="15"/>
                    </a:lnTo>
                    <a:lnTo>
                      <a:pt x="18" y="14"/>
                    </a:lnTo>
                    <a:lnTo>
                      <a:pt x="23" y="22"/>
                    </a:lnTo>
                    <a:lnTo>
                      <a:pt x="14" y="18"/>
                    </a:lnTo>
                    <a:close/>
                    <a:moveTo>
                      <a:pt x="31" y="28"/>
                    </a:moveTo>
                    <a:lnTo>
                      <a:pt x="24" y="38"/>
                    </a:lnTo>
                    <a:lnTo>
                      <a:pt x="9" y="26"/>
                    </a:lnTo>
                    <a:lnTo>
                      <a:pt x="14" y="18"/>
                    </a:lnTo>
                    <a:lnTo>
                      <a:pt x="31" y="28"/>
                    </a:lnTo>
                    <a:close/>
                    <a:moveTo>
                      <a:pt x="9" y="26"/>
                    </a:moveTo>
                    <a:lnTo>
                      <a:pt x="21" y="8"/>
                    </a:lnTo>
                    <a:lnTo>
                      <a:pt x="9" y="26"/>
                    </a:lnTo>
                    <a:lnTo>
                      <a:pt x="17" y="32"/>
                    </a:lnTo>
                    <a:lnTo>
                      <a:pt x="9" y="26"/>
                    </a:lnTo>
                    <a:close/>
                    <a:moveTo>
                      <a:pt x="24" y="38"/>
                    </a:moveTo>
                    <a:lnTo>
                      <a:pt x="18" y="47"/>
                    </a:lnTo>
                    <a:lnTo>
                      <a:pt x="2" y="36"/>
                    </a:lnTo>
                    <a:lnTo>
                      <a:pt x="9" y="26"/>
                    </a:lnTo>
                    <a:lnTo>
                      <a:pt x="24" y="38"/>
                    </a:lnTo>
                    <a:close/>
                    <a:moveTo>
                      <a:pt x="0" y="42"/>
                    </a:moveTo>
                    <a:lnTo>
                      <a:pt x="0" y="39"/>
                    </a:lnTo>
                    <a:lnTo>
                      <a:pt x="2" y="36"/>
                    </a:lnTo>
                    <a:lnTo>
                      <a:pt x="10" y="42"/>
                    </a:lnTo>
                    <a:lnTo>
                      <a:pt x="0" y="42"/>
                    </a:lnTo>
                    <a:close/>
                    <a:moveTo>
                      <a:pt x="20" y="42"/>
                    </a:moveTo>
                    <a:lnTo>
                      <a:pt x="20" y="57"/>
                    </a:lnTo>
                    <a:lnTo>
                      <a:pt x="0" y="57"/>
                    </a:lnTo>
                    <a:lnTo>
                      <a:pt x="0" y="42"/>
                    </a:lnTo>
                    <a:lnTo>
                      <a:pt x="20" y="42"/>
                    </a:lnTo>
                    <a:close/>
                    <a:moveTo>
                      <a:pt x="20" y="57"/>
                    </a:moveTo>
                    <a:lnTo>
                      <a:pt x="20" y="76"/>
                    </a:lnTo>
                    <a:lnTo>
                      <a:pt x="0" y="76"/>
                    </a:lnTo>
                    <a:lnTo>
                      <a:pt x="0" y="57"/>
                    </a:lnTo>
                    <a:lnTo>
                      <a:pt x="20" y="57"/>
                    </a:lnTo>
                    <a:close/>
                    <a:moveTo>
                      <a:pt x="20" y="76"/>
                    </a:moveTo>
                    <a:lnTo>
                      <a:pt x="20" y="99"/>
                    </a:lnTo>
                    <a:lnTo>
                      <a:pt x="0" y="99"/>
                    </a:lnTo>
                    <a:lnTo>
                      <a:pt x="0" y="76"/>
                    </a:lnTo>
                    <a:lnTo>
                      <a:pt x="20" y="76"/>
                    </a:lnTo>
                    <a:close/>
                    <a:moveTo>
                      <a:pt x="1" y="101"/>
                    </a:moveTo>
                    <a:lnTo>
                      <a:pt x="0" y="100"/>
                    </a:lnTo>
                    <a:lnTo>
                      <a:pt x="0" y="99"/>
                    </a:lnTo>
                    <a:lnTo>
                      <a:pt x="10" y="99"/>
                    </a:lnTo>
                    <a:lnTo>
                      <a:pt x="1" y="101"/>
                    </a:lnTo>
                    <a:close/>
                    <a:moveTo>
                      <a:pt x="19" y="97"/>
                    </a:moveTo>
                    <a:lnTo>
                      <a:pt x="25" y="122"/>
                    </a:lnTo>
                    <a:lnTo>
                      <a:pt x="7" y="127"/>
                    </a:lnTo>
                    <a:lnTo>
                      <a:pt x="1" y="101"/>
                    </a:lnTo>
                    <a:lnTo>
                      <a:pt x="19" y="97"/>
                    </a:lnTo>
                    <a:close/>
                    <a:moveTo>
                      <a:pt x="8" y="128"/>
                    </a:moveTo>
                    <a:lnTo>
                      <a:pt x="8" y="128"/>
                    </a:lnTo>
                    <a:lnTo>
                      <a:pt x="7" y="127"/>
                    </a:lnTo>
                    <a:lnTo>
                      <a:pt x="17" y="125"/>
                    </a:lnTo>
                    <a:lnTo>
                      <a:pt x="8" y="128"/>
                    </a:lnTo>
                    <a:close/>
                    <a:moveTo>
                      <a:pt x="25" y="120"/>
                    </a:moveTo>
                    <a:lnTo>
                      <a:pt x="37" y="149"/>
                    </a:lnTo>
                    <a:lnTo>
                      <a:pt x="20" y="157"/>
                    </a:lnTo>
                    <a:lnTo>
                      <a:pt x="8" y="128"/>
                    </a:lnTo>
                    <a:lnTo>
                      <a:pt x="25" y="120"/>
                    </a:lnTo>
                    <a:close/>
                    <a:moveTo>
                      <a:pt x="37" y="149"/>
                    </a:moveTo>
                    <a:lnTo>
                      <a:pt x="37" y="149"/>
                    </a:lnTo>
                    <a:lnTo>
                      <a:pt x="37" y="150"/>
                    </a:lnTo>
                    <a:lnTo>
                      <a:pt x="29" y="153"/>
                    </a:lnTo>
                    <a:lnTo>
                      <a:pt x="37" y="149"/>
                    </a:lnTo>
                    <a:close/>
                    <a:moveTo>
                      <a:pt x="37" y="150"/>
                    </a:moveTo>
                    <a:lnTo>
                      <a:pt x="51" y="184"/>
                    </a:lnTo>
                    <a:lnTo>
                      <a:pt x="33" y="191"/>
                    </a:lnTo>
                    <a:lnTo>
                      <a:pt x="20" y="157"/>
                    </a:lnTo>
                    <a:lnTo>
                      <a:pt x="37" y="150"/>
                    </a:lnTo>
                    <a:close/>
                    <a:moveTo>
                      <a:pt x="33" y="192"/>
                    </a:moveTo>
                    <a:lnTo>
                      <a:pt x="33" y="192"/>
                    </a:lnTo>
                    <a:lnTo>
                      <a:pt x="33" y="191"/>
                    </a:lnTo>
                    <a:lnTo>
                      <a:pt x="42" y="187"/>
                    </a:lnTo>
                    <a:lnTo>
                      <a:pt x="33" y="192"/>
                    </a:lnTo>
                    <a:close/>
                    <a:moveTo>
                      <a:pt x="51" y="184"/>
                    </a:moveTo>
                    <a:lnTo>
                      <a:pt x="57" y="201"/>
                    </a:lnTo>
                    <a:lnTo>
                      <a:pt x="40" y="207"/>
                    </a:lnTo>
                    <a:lnTo>
                      <a:pt x="33" y="192"/>
                    </a:lnTo>
                    <a:lnTo>
                      <a:pt x="51" y="184"/>
                    </a:lnTo>
                    <a:close/>
                    <a:moveTo>
                      <a:pt x="41" y="210"/>
                    </a:moveTo>
                    <a:lnTo>
                      <a:pt x="40" y="208"/>
                    </a:lnTo>
                    <a:lnTo>
                      <a:pt x="40" y="207"/>
                    </a:lnTo>
                    <a:lnTo>
                      <a:pt x="48" y="204"/>
                    </a:lnTo>
                    <a:lnTo>
                      <a:pt x="41" y="210"/>
                    </a:lnTo>
                    <a:close/>
                    <a:moveTo>
                      <a:pt x="55" y="199"/>
                    </a:moveTo>
                    <a:lnTo>
                      <a:pt x="65" y="211"/>
                    </a:lnTo>
                    <a:lnTo>
                      <a:pt x="50" y="222"/>
                    </a:lnTo>
                    <a:lnTo>
                      <a:pt x="41" y="210"/>
                    </a:lnTo>
                    <a:lnTo>
                      <a:pt x="55" y="199"/>
                    </a:lnTo>
                    <a:close/>
                    <a:moveTo>
                      <a:pt x="51" y="223"/>
                    </a:moveTo>
                    <a:lnTo>
                      <a:pt x="51" y="223"/>
                    </a:lnTo>
                    <a:lnTo>
                      <a:pt x="50" y="222"/>
                    </a:lnTo>
                    <a:lnTo>
                      <a:pt x="57" y="216"/>
                    </a:lnTo>
                    <a:lnTo>
                      <a:pt x="51" y="223"/>
                    </a:lnTo>
                    <a:close/>
                    <a:moveTo>
                      <a:pt x="64" y="210"/>
                    </a:moveTo>
                    <a:lnTo>
                      <a:pt x="74" y="219"/>
                    </a:lnTo>
                    <a:lnTo>
                      <a:pt x="61" y="233"/>
                    </a:lnTo>
                    <a:lnTo>
                      <a:pt x="51" y="223"/>
                    </a:lnTo>
                    <a:lnTo>
                      <a:pt x="64" y="210"/>
                    </a:lnTo>
                    <a:close/>
                    <a:moveTo>
                      <a:pt x="74" y="219"/>
                    </a:moveTo>
                    <a:lnTo>
                      <a:pt x="80" y="226"/>
                    </a:lnTo>
                    <a:lnTo>
                      <a:pt x="67" y="239"/>
                    </a:lnTo>
                    <a:lnTo>
                      <a:pt x="61" y="233"/>
                    </a:lnTo>
                    <a:lnTo>
                      <a:pt x="74" y="219"/>
                    </a:lnTo>
                    <a:close/>
                    <a:moveTo>
                      <a:pt x="71" y="242"/>
                    </a:moveTo>
                    <a:lnTo>
                      <a:pt x="68" y="240"/>
                    </a:lnTo>
                    <a:lnTo>
                      <a:pt x="67" y="239"/>
                    </a:lnTo>
                    <a:lnTo>
                      <a:pt x="74" y="233"/>
                    </a:lnTo>
                    <a:lnTo>
                      <a:pt x="71" y="242"/>
                    </a:lnTo>
                    <a:close/>
                    <a:moveTo>
                      <a:pt x="76" y="224"/>
                    </a:moveTo>
                    <a:lnTo>
                      <a:pt x="86" y="226"/>
                    </a:lnTo>
                    <a:lnTo>
                      <a:pt x="80" y="245"/>
                    </a:lnTo>
                    <a:lnTo>
                      <a:pt x="71" y="242"/>
                    </a:lnTo>
                    <a:lnTo>
                      <a:pt x="76" y="224"/>
                    </a:lnTo>
                    <a:close/>
                    <a:moveTo>
                      <a:pt x="86" y="226"/>
                    </a:moveTo>
                    <a:lnTo>
                      <a:pt x="87" y="227"/>
                    </a:lnTo>
                    <a:lnTo>
                      <a:pt x="83" y="236"/>
                    </a:lnTo>
                    <a:lnTo>
                      <a:pt x="86" y="226"/>
                    </a:lnTo>
                    <a:close/>
                    <a:moveTo>
                      <a:pt x="87" y="227"/>
                    </a:moveTo>
                    <a:lnTo>
                      <a:pt x="94" y="230"/>
                    </a:lnTo>
                    <a:lnTo>
                      <a:pt x="85" y="247"/>
                    </a:lnTo>
                    <a:lnTo>
                      <a:pt x="78" y="244"/>
                    </a:lnTo>
                    <a:lnTo>
                      <a:pt x="87" y="227"/>
                    </a:lnTo>
                    <a:close/>
                    <a:moveTo>
                      <a:pt x="86" y="248"/>
                    </a:moveTo>
                    <a:lnTo>
                      <a:pt x="86" y="248"/>
                    </a:lnTo>
                    <a:lnTo>
                      <a:pt x="85" y="247"/>
                    </a:lnTo>
                    <a:lnTo>
                      <a:pt x="89" y="238"/>
                    </a:lnTo>
                    <a:lnTo>
                      <a:pt x="86" y="248"/>
                    </a:lnTo>
                    <a:close/>
                    <a:moveTo>
                      <a:pt x="93" y="229"/>
                    </a:moveTo>
                    <a:lnTo>
                      <a:pt x="101" y="233"/>
                    </a:lnTo>
                    <a:lnTo>
                      <a:pt x="96" y="251"/>
                    </a:lnTo>
                    <a:lnTo>
                      <a:pt x="86" y="248"/>
                    </a:lnTo>
                    <a:lnTo>
                      <a:pt x="93" y="229"/>
                    </a:lnTo>
                    <a:close/>
                    <a:moveTo>
                      <a:pt x="99" y="251"/>
                    </a:moveTo>
                    <a:lnTo>
                      <a:pt x="97" y="251"/>
                    </a:lnTo>
                    <a:lnTo>
                      <a:pt x="96" y="251"/>
                    </a:lnTo>
                    <a:lnTo>
                      <a:pt x="99" y="242"/>
                    </a:lnTo>
                    <a:lnTo>
                      <a:pt x="99" y="251"/>
                    </a:lnTo>
                    <a:close/>
                    <a:moveTo>
                      <a:pt x="99" y="233"/>
                    </a:moveTo>
                    <a:lnTo>
                      <a:pt x="105" y="233"/>
                    </a:lnTo>
                    <a:lnTo>
                      <a:pt x="105" y="251"/>
                    </a:lnTo>
                    <a:lnTo>
                      <a:pt x="99" y="251"/>
                    </a:lnTo>
                    <a:lnTo>
                      <a:pt x="99" y="233"/>
                    </a:lnTo>
                    <a:close/>
                    <a:moveTo>
                      <a:pt x="105" y="233"/>
                    </a:moveTo>
                    <a:lnTo>
                      <a:pt x="111" y="233"/>
                    </a:lnTo>
                    <a:lnTo>
                      <a:pt x="111" y="251"/>
                    </a:lnTo>
                    <a:lnTo>
                      <a:pt x="105" y="251"/>
                    </a:lnTo>
                    <a:lnTo>
                      <a:pt x="105" y="233"/>
                    </a:lnTo>
                    <a:close/>
                    <a:moveTo>
                      <a:pt x="111" y="233"/>
                    </a:moveTo>
                    <a:lnTo>
                      <a:pt x="118" y="233"/>
                    </a:lnTo>
                    <a:lnTo>
                      <a:pt x="118" y="251"/>
                    </a:lnTo>
                    <a:lnTo>
                      <a:pt x="111" y="251"/>
                    </a:lnTo>
                    <a:lnTo>
                      <a:pt x="111" y="2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76" name="Freeform 1568">
                <a:extLst>
                  <a:ext uri="{FF2B5EF4-FFF2-40B4-BE49-F238E27FC236}">
                    <a16:creationId xmlns:a16="http://schemas.microsoft.com/office/drawing/2014/main" id="{7356174F-C77F-42C3-8CB7-8654C3CF0BDB}"/>
                  </a:ext>
                </a:extLst>
              </p:cNvPr>
              <p:cNvSpPr>
                <a:spLocks/>
              </p:cNvSpPr>
              <p:nvPr/>
            </p:nvSpPr>
            <p:spPr bwMode="auto">
              <a:xfrm>
                <a:off x="2749" y="1820"/>
                <a:ext cx="48" cy="86"/>
              </a:xfrm>
              <a:custGeom>
                <a:avLst/>
                <a:gdLst>
                  <a:gd name="T0" fmla="*/ 17 w 191"/>
                  <a:gd name="T1" fmla="*/ 2 h 343"/>
                  <a:gd name="T2" fmla="*/ 25 w 191"/>
                  <a:gd name="T3" fmla="*/ 0 h 343"/>
                  <a:gd name="T4" fmla="*/ 31 w 191"/>
                  <a:gd name="T5" fmla="*/ 0 h 343"/>
                  <a:gd name="T6" fmla="*/ 36 w 191"/>
                  <a:gd name="T7" fmla="*/ 3 h 343"/>
                  <a:gd name="T8" fmla="*/ 39 w 191"/>
                  <a:gd name="T9" fmla="*/ 7 h 343"/>
                  <a:gd name="T10" fmla="*/ 42 w 191"/>
                  <a:gd name="T11" fmla="*/ 13 h 343"/>
                  <a:gd name="T12" fmla="*/ 44 w 191"/>
                  <a:gd name="T13" fmla="*/ 19 h 343"/>
                  <a:gd name="T14" fmla="*/ 46 w 191"/>
                  <a:gd name="T15" fmla="*/ 26 h 343"/>
                  <a:gd name="T16" fmla="*/ 46 w 191"/>
                  <a:gd name="T17" fmla="*/ 32 h 343"/>
                  <a:gd name="T18" fmla="*/ 47 w 191"/>
                  <a:gd name="T19" fmla="*/ 37 h 343"/>
                  <a:gd name="T20" fmla="*/ 48 w 191"/>
                  <a:gd name="T21" fmla="*/ 42 h 343"/>
                  <a:gd name="T22" fmla="*/ 47 w 191"/>
                  <a:gd name="T23" fmla="*/ 41 h 343"/>
                  <a:gd name="T24" fmla="*/ 47 w 191"/>
                  <a:gd name="T25" fmla="*/ 44 h 343"/>
                  <a:gd name="T26" fmla="*/ 47 w 191"/>
                  <a:gd name="T27" fmla="*/ 50 h 343"/>
                  <a:gd name="T28" fmla="*/ 47 w 191"/>
                  <a:gd name="T29" fmla="*/ 57 h 343"/>
                  <a:gd name="T30" fmla="*/ 46 w 191"/>
                  <a:gd name="T31" fmla="*/ 64 h 343"/>
                  <a:gd name="T32" fmla="*/ 44 w 191"/>
                  <a:gd name="T33" fmla="*/ 72 h 343"/>
                  <a:gd name="T34" fmla="*/ 41 w 191"/>
                  <a:gd name="T35" fmla="*/ 78 h 343"/>
                  <a:gd name="T36" fmla="*/ 36 w 191"/>
                  <a:gd name="T37" fmla="*/ 84 h 343"/>
                  <a:gd name="T38" fmla="*/ 30 w 191"/>
                  <a:gd name="T39" fmla="*/ 86 h 343"/>
                  <a:gd name="T40" fmla="*/ 21 w 191"/>
                  <a:gd name="T41" fmla="*/ 84 h 343"/>
                  <a:gd name="T42" fmla="*/ 16 w 191"/>
                  <a:gd name="T43" fmla="*/ 83 h 343"/>
                  <a:gd name="T44" fmla="*/ 12 w 191"/>
                  <a:gd name="T45" fmla="*/ 80 h 343"/>
                  <a:gd name="T46" fmla="*/ 9 w 191"/>
                  <a:gd name="T47" fmla="*/ 77 h 343"/>
                  <a:gd name="T48" fmla="*/ 7 w 191"/>
                  <a:gd name="T49" fmla="*/ 72 h 343"/>
                  <a:gd name="T50" fmla="*/ 5 w 191"/>
                  <a:gd name="T51" fmla="*/ 69 h 343"/>
                  <a:gd name="T52" fmla="*/ 4 w 191"/>
                  <a:gd name="T53" fmla="*/ 64 h 343"/>
                  <a:gd name="T54" fmla="*/ 3 w 191"/>
                  <a:gd name="T55" fmla="*/ 59 h 343"/>
                  <a:gd name="T56" fmla="*/ 3 w 191"/>
                  <a:gd name="T57" fmla="*/ 54 h 343"/>
                  <a:gd name="T58" fmla="*/ 2 w 191"/>
                  <a:gd name="T59" fmla="*/ 50 h 343"/>
                  <a:gd name="T60" fmla="*/ 1 w 191"/>
                  <a:gd name="T61" fmla="*/ 44 h 343"/>
                  <a:gd name="T62" fmla="*/ 1 w 191"/>
                  <a:gd name="T63" fmla="*/ 39 h 343"/>
                  <a:gd name="T64" fmla="*/ 0 w 191"/>
                  <a:gd name="T65" fmla="*/ 34 h 343"/>
                  <a:gd name="T66" fmla="*/ 1 w 191"/>
                  <a:gd name="T67" fmla="*/ 29 h 343"/>
                  <a:gd name="T68" fmla="*/ 2 w 191"/>
                  <a:gd name="T69" fmla="*/ 24 h 343"/>
                  <a:gd name="T70" fmla="*/ 3 w 191"/>
                  <a:gd name="T71" fmla="*/ 18 h 343"/>
                  <a:gd name="T72" fmla="*/ 4 w 191"/>
                  <a:gd name="T73" fmla="*/ 15 h 343"/>
                  <a:gd name="T74" fmla="*/ 7 w 191"/>
                  <a:gd name="T75" fmla="*/ 10 h 343"/>
                  <a:gd name="T76" fmla="*/ 10 w 191"/>
                  <a:gd name="T77" fmla="*/ 7 h 343"/>
                  <a:gd name="T78" fmla="*/ 13 w 191"/>
                  <a:gd name="T79" fmla="*/ 4 h 343"/>
                  <a:gd name="T80" fmla="*/ 17 w 191"/>
                  <a:gd name="T81" fmla="*/ 2 h 34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91"/>
                  <a:gd name="T124" fmla="*/ 0 h 343"/>
                  <a:gd name="T125" fmla="*/ 191 w 191"/>
                  <a:gd name="T126" fmla="*/ 343 h 34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91" h="343">
                    <a:moveTo>
                      <a:pt x="67" y="7"/>
                    </a:moveTo>
                    <a:lnTo>
                      <a:pt x="99" y="0"/>
                    </a:lnTo>
                    <a:lnTo>
                      <a:pt x="125" y="0"/>
                    </a:lnTo>
                    <a:lnTo>
                      <a:pt x="144" y="13"/>
                    </a:lnTo>
                    <a:lnTo>
                      <a:pt x="156" y="29"/>
                    </a:lnTo>
                    <a:lnTo>
                      <a:pt x="169" y="51"/>
                    </a:lnTo>
                    <a:lnTo>
                      <a:pt x="175" y="76"/>
                    </a:lnTo>
                    <a:lnTo>
                      <a:pt x="182" y="102"/>
                    </a:lnTo>
                    <a:lnTo>
                      <a:pt x="184" y="127"/>
                    </a:lnTo>
                    <a:lnTo>
                      <a:pt x="188" y="149"/>
                    </a:lnTo>
                    <a:lnTo>
                      <a:pt x="191" y="166"/>
                    </a:lnTo>
                    <a:lnTo>
                      <a:pt x="188" y="162"/>
                    </a:lnTo>
                    <a:lnTo>
                      <a:pt x="188" y="175"/>
                    </a:lnTo>
                    <a:lnTo>
                      <a:pt x="188" y="198"/>
                    </a:lnTo>
                    <a:lnTo>
                      <a:pt x="188" y="226"/>
                    </a:lnTo>
                    <a:lnTo>
                      <a:pt x="182" y="254"/>
                    </a:lnTo>
                    <a:lnTo>
                      <a:pt x="175" y="286"/>
                    </a:lnTo>
                    <a:lnTo>
                      <a:pt x="162" y="311"/>
                    </a:lnTo>
                    <a:lnTo>
                      <a:pt x="144" y="334"/>
                    </a:lnTo>
                    <a:lnTo>
                      <a:pt x="118" y="343"/>
                    </a:lnTo>
                    <a:lnTo>
                      <a:pt x="83" y="337"/>
                    </a:lnTo>
                    <a:lnTo>
                      <a:pt x="64" y="331"/>
                    </a:lnTo>
                    <a:lnTo>
                      <a:pt x="48" y="318"/>
                    </a:lnTo>
                    <a:lnTo>
                      <a:pt x="35" y="306"/>
                    </a:lnTo>
                    <a:lnTo>
                      <a:pt x="26" y="289"/>
                    </a:lnTo>
                    <a:lnTo>
                      <a:pt x="19" y="274"/>
                    </a:lnTo>
                    <a:lnTo>
                      <a:pt x="17" y="254"/>
                    </a:lnTo>
                    <a:lnTo>
                      <a:pt x="13" y="235"/>
                    </a:lnTo>
                    <a:lnTo>
                      <a:pt x="10" y="216"/>
                    </a:lnTo>
                    <a:lnTo>
                      <a:pt x="7" y="198"/>
                    </a:lnTo>
                    <a:lnTo>
                      <a:pt x="4" y="175"/>
                    </a:lnTo>
                    <a:lnTo>
                      <a:pt x="4" y="156"/>
                    </a:lnTo>
                    <a:lnTo>
                      <a:pt x="0" y="134"/>
                    </a:lnTo>
                    <a:lnTo>
                      <a:pt x="4" y="115"/>
                    </a:lnTo>
                    <a:lnTo>
                      <a:pt x="7" y="95"/>
                    </a:lnTo>
                    <a:lnTo>
                      <a:pt x="10" y="73"/>
                    </a:lnTo>
                    <a:lnTo>
                      <a:pt x="17" y="58"/>
                    </a:lnTo>
                    <a:lnTo>
                      <a:pt x="26" y="41"/>
                    </a:lnTo>
                    <a:lnTo>
                      <a:pt x="39" y="29"/>
                    </a:lnTo>
                    <a:lnTo>
                      <a:pt x="51" y="16"/>
                    </a:lnTo>
                    <a:lnTo>
                      <a:pt x="67" y="7"/>
                    </a:lnTo>
                    <a:close/>
                  </a:path>
                </a:pathLst>
              </a:custGeom>
              <a:solidFill>
                <a:srgbClr val="E878D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77" name="Freeform 1569">
                <a:extLst>
                  <a:ext uri="{FF2B5EF4-FFF2-40B4-BE49-F238E27FC236}">
                    <a16:creationId xmlns:a16="http://schemas.microsoft.com/office/drawing/2014/main" id="{D1C6F959-60EB-4D9C-9082-21B1622E1CE4}"/>
                  </a:ext>
                </a:extLst>
              </p:cNvPr>
              <p:cNvSpPr>
                <a:spLocks noEditPoints="1"/>
              </p:cNvSpPr>
              <p:nvPr/>
            </p:nvSpPr>
            <p:spPr bwMode="auto">
              <a:xfrm>
                <a:off x="2747" y="1816"/>
                <a:ext cx="54" cy="92"/>
              </a:xfrm>
              <a:custGeom>
                <a:avLst/>
                <a:gdLst>
                  <a:gd name="T0" fmla="*/ 27 w 216"/>
                  <a:gd name="T1" fmla="*/ 1 h 369"/>
                  <a:gd name="T2" fmla="*/ 34 w 216"/>
                  <a:gd name="T3" fmla="*/ 1 h 369"/>
                  <a:gd name="T4" fmla="*/ 35 w 216"/>
                  <a:gd name="T5" fmla="*/ 2 h 369"/>
                  <a:gd name="T6" fmla="*/ 32 w 216"/>
                  <a:gd name="T7" fmla="*/ 6 h 369"/>
                  <a:gd name="T8" fmla="*/ 40 w 216"/>
                  <a:gd name="T9" fmla="*/ 5 h 369"/>
                  <a:gd name="T10" fmla="*/ 43 w 216"/>
                  <a:gd name="T11" fmla="*/ 9 h 369"/>
                  <a:gd name="T12" fmla="*/ 47 w 216"/>
                  <a:gd name="T13" fmla="*/ 16 h 369"/>
                  <a:gd name="T14" fmla="*/ 47 w 216"/>
                  <a:gd name="T15" fmla="*/ 16 h 369"/>
                  <a:gd name="T16" fmla="*/ 43 w 216"/>
                  <a:gd name="T17" fmla="*/ 17 h 369"/>
                  <a:gd name="T18" fmla="*/ 49 w 216"/>
                  <a:gd name="T19" fmla="*/ 22 h 369"/>
                  <a:gd name="T20" fmla="*/ 50 w 216"/>
                  <a:gd name="T21" fmla="*/ 29 h 369"/>
                  <a:gd name="T22" fmla="*/ 46 w 216"/>
                  <a:gd name="T23" fmla="*/ 36 h 369"/>
                  <a:gd name="T24" fmla="*/ 47 w 216"/>
                  <a:gd name="T25" fmla="*/ 42 h 369"/>
                  <a:gd name="T26" fmla="*/ 50 w 216"/>
                  <a:gd name="T27" fmla="*/ 41 h 369"/>
                  <a:gd name="T28" fmla="*/ 52 w 216"/>
                  <a:gd name="T29" fmla="*/ 41 h 369"/>
                  <a:gd name="T30" fmla="*/ 49 w 216"/>
                  <a:gd name="T31" fmla="*/ 47 h 369"/>
                  <a:gd name="T32" fmla="*/ 47 w 216"/>
                  <a:gd name="T33" fmla="*/ 39 h 369"/>
                  <a:gd name="T34" fmla="*/ 47 w 216"/>
                  <a:gd name="T35" fmla="*/ 48 h 369"/>
                  <a:gd name="T36" fmla="*/ 47 w 216"/>
                  <a:gd name="T37" fmla="*/ 48 h 369"/>
                  <a:gd name="T38" fmla="*/ 52 w 216"/>
                  <a:gd name="T39" fmla="*/ 53 h 369"/>
                  <a:gd name="T40" fmla="*/ 52 w 216"/>
                  <a:gd name="T41" fmla="*/ 61 h 369"/>
                  <a:gd name="T42" fmla="*/ 46 w 216"/>
                  <a:gd name="T43" fmla="*/ 67 h 369"/>
                  <a:gd name="T44" fmla="*/ 46 w 216"/>
                  <a:gd name="T45" fmla="*/ 67 h 369"/>
                  <a:gd name="T46" fmla="*/ 49 w 216"/>
                  <a:gd name="T47" fmla="*/ 76 h 369"/>
                  <a:gd name="T48" fmla="*/ 45 w 216"/>
                  <a:gd name="T49" fmla="*/ 83 h 369"/>
                  <a:gd name="T50" fmla="*/ 40 w 216"/>
                  <a:gd name="T51" fmla="*/ 89 h 369"/>
                  <a:gd name="T52" fmla="*/ 39 w 216"/>
                  <a:gd name="T53" fmla="*/ 90 h 369"/>
                  <a:gd name="T54" fmla="*/ 38 w 216"/>
                  <a:gd name="T55" fmla="*/ 85 h 369"/>
                  <a:gd name="T56" fmla="*/ 33 w 216"/>
                  <a:gd name="T57" fmla="*/ 92 h 369"/>
                  <a:gd name="T58" fmla="*/ 23 w 216"/>
                  <a:gd name="T59" fmla="*/ 91 h 369"/>
                  <a:gd name="T60" fmla="*/ 18 w 216"/>
                  <a:gd name="T61" fmla="*/ 89 h 369"/>
                  <a:gd name="T62" fmla="*/ 17 w 216"/>
                  <a:gd name="T63" fmla="*/ 88 h 369"/>
                  <a:gd name="T64" fmla="*/ 20 w 216"/>
                  <a:gd name="T65" fmla="*/ 85 h 369"/>
                  <a:gd name="T66" fmla="*/ 13 w 216"/>
                  <a:gd name="T67" fmla="*/ 85 h 369"/>
                  <a:gd name="T68" fmla="*/ 10 w 216"/>
                  <a:gd name="T69" fmla="*/ 82 h 369"/>
                  <a:gd name="T70" fmla="*/ 7 w 216"/>
                  <a:gd name="T71" fmla="*/ 78 h 369"/>
                  <a:gd name="T72" fmla="*/ 7 w 216"/>
                  <a:gd name="T73" fmla="*/ 77 h 369"/>
                  <a:gd name="T74" fmla="*/ 11 w 216"/>
                  <a:gd name="T75" fmla="*/ 75 h 369"/>
                  <a:gd name="T76" fmla="*/ 5 w 216"/>
                  <a:gd name="T77" fmla="*/ 73 h 369"/>
                  <a:gd name="T78" fmla="*/ 4 w 216"/>
                  <a:gd name="T79" fmla="*/ 68 h 369"/>
                  <a:gd name="T80" fmla="*/ 3 w 216"/>
                  <a:gd name="T81" fmla="*/ 58 h 369"/>
                  <a:gd name="T82" fmla="*/ 7 w 216"/>
                  <a:gd name="T83" fmla="*/ 53 h 369"/>
                  <a:gd name="T84" fmla="*/ 4 w 216"/>
                  <a:gd name="T85" fmla="*/ 53 h 369"/>
                  <a:gd name="T86" fmla="*/ 2 w 216"/>
                  <a:gd name="T87" fmla="*/ 54 h 369"/>
                  <a:gd name="T88" fmla="*/ 1 w 216"/>
                  <a:gd name="T89" fmla="*/ 48 h 369"/>
                  <a:gd name="T90" fmla="*/ 6 w 216"/>
                  <a:gd name="T91" fmla="*/ 43 h 369"/>
                  <a:gd name="T92" fmla="*/ 5 w 216"/>
                  <a:gd name="T93" fmla="*/ 37 h 369"/>
                  <a:gd name="T94" fmla="*/ 3 w 216"/>
                  <a:gd name="T95" fmla="*/ 37 h 369"/>
                  <a:gd name="T96" fmla="*/ 0 w 216"/>
                  <a:gd name="T97" fmla="*/ 37 h 369"/>
                  <a:gd name="T98" fmla="*/ 7 w 216"/>
                  <a:gd name="T99" fmla="*/ 28 h 369"/>
                  <a:gd name="T100" fmla="*/ 3 w 216"/>
                  <a:gd name="T101" fmla="*/ 22 h 369"/>
                  <a:gd name="T102" fmla="*/ 3 w 216"/>
                  <a:gd name="T103" fmla="*/ 21 h 369"/>
                  <a:gd name="T104" fmla="*/ 7 w 216"/>
                  <a:gd name="T105" fmla="*/ 23 h 369"/>
                  <a:gd name="T106" fmla="*/ 5 w 216"/>
                  <a:gd name="T107" fmla="*/ 17 h 369"/>
                  <a:gd name="T108" fmla="*/ 7 w 216"/>
                  <a:gd name="T109" fmla="*/ 13 h 369"/>
                  <a:gd name="T110" fmla="*/ 11 w 216"/>
                  <a:gd name="T111" fmla="*/ 9 h 369"/>
                  <a:gd name="T112" fmla="*/ 11 w 216"/>
                  <a:gd name="T113" fmla="*/ 9 h 369"/>
                  <a:gd name="T114" fmla="*/ 14 w 216"/>
                  <a:gd name="T115" fmla="*/ 13 h 369"/>
                  <a:gd name="T116" fmla="*/ 14 w 216"/>
                  <a:gd name="T117" fmla="*/ 6 h 36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16"/>
                  <a:gd name="T178" fmla="*/ 0 h 369"/>
                  <a:gd name="T179" fmla="*/ 216 w 216"/>
                  <a:gd name="T180" fmla="*/ 369 h 36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16" h="369">
                    <a:moveTo>
                      <a:pt x="75" y="13"/>
                    </a:moveTo>
                    <a:lnTo>
                      <a:pt x="107" y="6"/>
                    </a:lnTo>
                    <a:lnTo>
                      <a:pt x="111" y="25"/>
                    </a:lnTo>
                    <a:lnTo>
                      <a:pt x="79" y="32"/>
                    </a:lnTo>
                    <a:lnTo>
                      <a:pt x="75" y="13"/>
                    </a:lnTo>
                    <a:close/>
                    <a:moveTo>
                      <a:pt x="107" y="6"/>
                    </a:moveTo>
                    <a:lnTo>
                      <a:pt x="108" y="6"/>
                    </a:lnTo>
                    <a:lnTo>
                      <a:pt x="109" y="6"/>
                    </a:lnTo>
                    <a:lnTo>
                      <a:pt x="109" y="16"/>
                    </a:lnTo>
                    <a:lnTo>
                      <a:pt x="107" y="6"/>
                    </a:lnTo>
                    <a:close/>
                    <a:moveTo>
                      <a:pt x="109" y="6"/>
                    </a:moveTo>
                    <a:lnTo>
                      <a:pt x="135" y="6"/>
                    </a:lnTo>
                    <a:lnTo>
                      <a:pt x="135" y="25"/>
                    </a:lnTo>
                    <a:lnTo>
                      <a:pt x="109" y="25"/>
                    </a:lnTo>
                    <a:lnTo>
                      <a:pt x="109" y="6"/>
                    </a:lnTo>
                    <a:close/>
                    <a:moveTo>
                      <a:pt x="135" y="6"/>
                    </a:moveTo>
                    <a:lnTo>
                      <a:pt x="137" y="6"/>
                    </a:lnTo>
                    <a:lnTo>
                      <a:pt x="139" y="9"/>
                    </a:lnTo>
                    <a:lnTo>
                      <a:pt x="135" y="16"/>
                    </a:lnTo>
                    <a:lnTo>
                      <a:pt x="135" y="6"/>
                    </a:lnTo>
                    <a:close/>
                    <a:moveTo>
                      <a:pt x="139" y="9"/>
                    </a:moveTo>
                    <a:lnTo>
                      <a:pt x="159" y="21"/>
                    </a:lnTo>
                    <a:lnTo>
                      <a:pt x="148" y="37"/>
                    </a:lnTo>
                    <a:lnTo>
                      <a:pt x="129" y="24"/>
                    </a:lnTo>
                    <a:lnTo>
                      <a:pt x="139" y="9"/>
                    </a:lnTo>
                    <a:close/>
                    <a:moveTo>
                      <a:pt x="159" y="21"/>
                    </a:moveTo>
                    <a:lnTo>
                      <a:pt x="160" y="22"/>
                    </a:lnTo>
                    <a:lnTo>
                      <a:pt x="161" y="23"/>
                    </a:lnTo>
                    <a:lnTo>
                      <a:pt x="154" y="29"/>
                    </a:lnTo>
                    <a:lnTo>
                      <a:pt x="159" y="21"/>
                    </a:lnTo>
                    <a:close/>
                    <a:moveTo>
                      <a:pt x="161" y="23"/>
                    </a:moveTo>
                    <a:lnTo>
                      <a:pt x="173" y="38"/>
                    </a:lnTo>
                    <a:lnTo>
                      <a:pt x="159" y="51"/>
                    </a:lnTo>
                    <a:lnTo>
                      <a:pt x="146" y="35"/>
                    </a:lnTo>
                    <a:lnTo>
                      <a:pt x="161" y="23"/>
                    </a:lnTo>
                    <a:close/>
                    <a:moveTo>
                      <a:pt x="173" y="38"/>
                    </a:moveTo>
                    <a:lnTo>
                      <a:pt x="174" y="40"/>
                    </a:lnTo>
                    <a:lnTo>
                      <a:pt x="174" y="41"/>
                    </a:lnTo>
                    <a:lnTo>
                      <a:pt x="166" y="45"/>
                    </a:lnTo>
                    <a:lnTo>
                      <a:pt x="173" y="38"/>
                    </a:lnTo>
                    <a:close/>
                    <a:moveTo>
                      <a:pt x="174" y="41"/>
                    </a:moveTo>
                    <a:lnTo>
                      <a:pt x="187" y="63"/>
                    </a:lnTo>
                    <a:lnTo>
                      <a:pt x="170" y="72"/>
                    </a:lnTo>
                    <a:lnTo>
                      <a:pt x="158" y="49"/>
                    </a:lnTo>
                    <a:lnTo>
                      <a:pt x="174" y="41"/>
                    </a:lnTo>
                    <a:close/>
                    <a:moveTo>
                      <a:pt x="187" y="63"/>
                    </a:moveTo>
                    <a:lnTo>
                      <a:pt x="188" y="64"/>
                    </a:lnTo>
                    <a:lnTo>
                      <a:pt x="188" y="65"/>
                    </a:lnTo>
                    <a:lnTo>
                      <a:pt x="179" y="67"/>
                    </a:lnTo>
                    <a:lnTo>
                      <a:pt x="187" y="63"/>
                    </a:lnTo>
                    <a:close/>
                    <a:moveTo>
                      <a:pt x="188" y="65"/>
                    </a:moveTo>
                    <a:lnTo>
                      <a:pt x="194" y="90"/>
                    </a:lnTo>
                    <a:lnTo>
                      <a:pt x="176" y="95"/>
                    </a:lnTo>
                    <a:lnTo>
                      <a:pt x="170" y="69"/>
                    </a:lnTo>
                    <a:lnTo>
                      <a:pt x="188" y="65"/>
                    </a:lnTo>
                    <a:close/>
                    <a:moveTo>
                      <a:pt x="194" y="90"/>
                    </a:moveTo>
                    <a:lnTo>
                      <a:pt x="201" y="116"/>
                    </a:lnTo>
                    <a:lnTo>
                      <a:pt x="182" y="120"/>
                    </a:lnTo>
                    <a:lnTo>
                      <a:pt x="176" y="95"/>
                    </a:lnTo>
                    <a:lnTo>
                      <a:pt x="194" y="90"/>
                    </a:lnTo>
                    <a:close/>
                    <a:moveTo>
                      <a:pt x="201" y="116"/>
                    </a:moveTo>
                    <a:lnTo>
                      <a:pt x="201" y="117"/>
                    </a:lnTo>
                    <a:lnTo>
                      <a:pt x="192" y="118"/>
                    </a:lnTo>
                    <a:lnTo>
                      <a:pt x="201" y="116"/>
                    </a:lnTo>
                    <a:close/>
                    <a:moveTo>
                      <a:pt x="201" y="117"/>
                    </a:moveTo>
                    <a:lnTo>
                      <a:pt x="204" y="142"/>
                    </a:lnTo>
                    <a:lnTo>
                      <a:pt x="185" y="144"/>
                    </a:lnTo>
                    <a:lnTo>
                      <a:pt x="182" y="119"/>
                    </a:lnTo>
                    <a:lnTo>
                      <a:pt x="201" y="117"/>
                    </a:lnTo>
                    <a:close/>
                    <a:moveTo>
                      <a:pt x="185" y="144"/>
                    </a:moveTo>
                    <a:lnTo>
                      <a:pt x="185" y="144"/>
                    </a:lnTo>
                    <a:lnTo>
                      <a:pt x="194" y="143"/>
                    </a:lnTo>
                    <a:lnTo>
                      <a:pt x="185" y="144"/>
                    </a:lnTo>
                    <a:close/>
                    <a:moveTo>
                      <a:pt x="204" y="142"/>
                    </a:moveTo>
                    <a:lnTo>
                      <a:pt x="208" y="164"/>
                    </a:lnTo>
                    <a:lnTo>
                      <a:pt x="189" y="167"/>
                    </a:lnTo>
                    <a:lnTo>
                      <a:pt x="185" y="144"/>
                    </a:lnTo>
                    <a:lnTo>
                      <a:pt x="204" y="142"/>
                    </a:lnTo>
                    <a:close/>
                    <a:moveTo>
                      <a:pt x="189" y="167"/>
                    </a:moveTo>
                    <a:lnTo>
                      <a:pt x="189" y="167"/>
                    </a:lnTo>
                    <a:lnTo>
                      <a:pt x="198" y="165"/>
                    </a:lnTo>
                    <a:lnTo>
                      <a:pt x="189" y="167"/>
                    </a:lnTo>
                    <a:close/>
                    <a:moveTo>
                      <a:pt x="208" y="164"/>
                    </a:moveTo>
                    <a:lnTo>
                      <a:pt x="211" y="180"/>
                    </a:lnTo>
                    <a:lnTo>
                      <a:pt x="192" y="183"/>
                    </a:lnTo>
                    <a:lnTo>
                      <a:pt x="189" y="167"/>
                    </a:lnTo>
                    <a:lnTo>
                      <a:pt x="208" y="164"/>
                    </a:lnTo>
                    <a:close/>
                    <a:moveTo>
                      <a:pt x="211" y="180"/>
                    </a:moveTo>
                    <a:lnTo>
                      <a:pt x="216" y="210"/>
                    </a:lnTo>
                    <a:lnTo>
                      <a:pt x="194" y="188"/>
                    </a:lnTo>
                    <a:lnTo>
                      <a:pt x="201" y="182"/>
                    </a:lnTo>
                    <a:lnTo>
                      <a:pt x="211" y="180"/>
                    </a:lnTo>
                    <a:close/>
                    <a:moveTo>
                      <a:pt x="194" y="188"/>
                    </a:moveTo>
                    <a:lnTo>
                      <a:pt x="191" y="185"/>
                    </a:lnTo>
                    <a:lnTo>
                      <a:pt x="204" y="172"/>
                    </a:lnTo>
                    <a:lnTo>
                      <a:pt x="208" y="175"/>
                    </a:lnTo>
                    <a:lnTo>
                      <a:pt x="194" y="188"/>
                    </a:lnTo>
                    <a:close/>
                    <a:moveTo>
                      <a:pt x="189" y="178"/>
                    </a:moveTo>
                    <a:lnTo>
                      <a:pt x="189" y="155"/>
                    </a:lnTo>
                    <a:lnTo>
                      <a:pt x="204" y="172"/>
                    </a:lnTo>
                    <a:lnTo>
                      <a:pt x="198" y="178"/>
                    </a:lnTo>
                    <a:lnTo>
                      <a:pt x="189" y="178"/>
                    </a:lnTo>
                    <a:close/>
                    <a:moveTo>
                      <a:pt x="208" y="178"/>
                    </a:moveTo>
                    <a:lnTo>
                      <a:pt x="208" y="191"/>
                    </a:lnTo>
                    <a:lnTo>
                      <a:pt x="189" y="191"/>
                    </a:lnTo>
                    <a:lnTo>
                      <a:pt x="189" y="178"/>
                    </a:lnTo>
                    <a:lnTo>
                      <a:pt x="208" y="178"/>
                    </a:lnTo>
                    <a:close/>
                    <a:moveTo>
                      <a:pt x="208" y="191"/>
                    </a:moveTo>
                    <a:lnTo>
                      <a:pt x="208" y="214"/>
                    </a:lnTo>
                    <a:lnTo>
                      <a:pt x="189" y="214"/>
                    </a:lnTo>
                    <a:lnTo>
                      <a:pt x="189" y="191"/>
                    </a:lnTo>
                    <a:lnTo>
                      <a:pt x="208" y="191"/>
                    </a:lnTo>
                    <a:close/>
                    <a:moveTo>
                      <a:pt x="208" y="214"/>
                    </a:moveTo>
                    <a:lnTo>
                      <a:pt x="208" y="242"/>
                    </a:lnTo>
                    <a:lnTo>
                      <a:pt x="189" y="242"/>
                    </a:lnTo>
                    <a:lnTo>
                      <a:pt x="189" y="214"/>
                    </a:lnTo>
                    <a:lnTo>
                      <a:pt x="208" y="214"/>
                    </a:lnTo>
                    <a:close/>
                    <a:moveTo>
                      <a:pt x="208" y="242"/>
                    </a:moveTo>
                    <a:lnTo>
                      <a:pt x="208" y="242"/>
                    </a:lnTo>
                    <a:lnTo>
                      <a:pt x="208" y="244"/>
                    </a:lnTo>
                    <a:lnTo>
                      <a:pt x="198" y="242"/>
                    </a:lnTo>
                    <a:lnTo>
                      <a:pt x="208" y="242"/>
                    </a:lnTo>
                    <a:close/>
                    <a:moveTo>
                      <a:pt x="208" y="244"/>
                    </a:moveTo>
                    <a:lnTo>
                      <a:pt x="201" y="272"/>
                    </a:lnTo>
                    <a:lnTo>
                      <a:pt x="182" y="269"/>
                    </a:lnTo>
                    <a:lnTo>
                      <a:pt x="189" y="240"/>
                    </a:lnTo>
                    <a:lnTo>
                      <a:pt x="208" y="244"/>
                    </a:lnTo>
                    <a:close/>
                    <a:moveTo>
                      <a:pt x="182" y="269"/>
                    </a:moveTo>
                    <a:lnTo>
                      <a:pt x="182" y="269"/>
                    </a:lnTo>
                    <a:lnTo>
                      <a:pt x="192" y="270"/>
                    </a:lnTo>
                    <a:lnTo>
                      <a:pt x="182" y="269"/>
                    </a:lnTo>
                    <a:close/>
                    <a:moveTo>
                      <a:pt x="201" y="272"/>
                    </a:moveTo>
                    <a:lnTo>
                      <a:pt x="194" y="304"/>
                    </a:lnTo>
                    <a:lnTo>
                      <a:pt x="176" y="301"/>
                    </a:lnTo>
                    <a:lnTo>
                      <a:pt x="182" y="269"/>
                    </a:lnTo>
                    <a:lnTo>
                      <a:pt x="201" y="272"/>
                    </a:lnTo>
                    <a:close/>
                    <a:moveTo>
                      <a:pt x="194" y="304"/>
                    </a:moveTo>
                    <a:lnTo>
                      <a:pt x="194" y="305"/>
                    </a:lnTo>
                    <a:lnTo>
                      <a:pt x="193" y="306"/>
                    </a:lnTo>
                    <a:lnTo>
                      <a:pt x="185" y="302"/>
                    </a:lnTo>
                    <a:lnTo>
                      <a:pt x="194" y="304"/>
                    </a:lnTo>
                    <a:close/>
                    <a:moveTo>
                      <a:pt x="193" y="306"/>
                    </a:moveTo>
                    <a:lnTo>
                      <a:pt x="181" y="332"/>
                    </a:lnTo>
                    <a:lnTo>
                      <a:pt x="163" y="324"/>
                    </a:lnTo>
                    <a:lnTo>
                      <a:pt x="177" y="298"/>
                    </a:lnTo>
                    <a:lnTo>
                      <a:pt x="193" y="306"/>
                    </a:lnTo>
                    <a:close/>
                    <a:moveTo>
                      <a:pt x="181" y="332"/>
                    </a:moveTo>
                    <a:lnTo>
                      <a:pt x="180" y="333"/>
                    </a:lnTo>
                    <a:lnTo>
                      <a:pt x="180" y="334"/>
                    </a:lnTo>
                    <a:lnTo>
                      <a:pt x="172" y="327"/>
                    </a:lnTo>
                    <a:lnTo>
                      <a:pt x="181" y="332"/>
                    </a:lnTo>
                    <a:close/>
                    <a:moveTo>
                      <a:pt x="180" y="334"/>
                    </a:moveTo>
                    <a:lnTo>
                      <a:pt x="160" y="356"/>
                    </a:lnTo>
                    <a:lnTo>
                      <a:pt x="146" y="344"/>
                    </a:lnTo>
                    <a:lnTo>
                      <a:pt x="166" y="322"/>
                    </a:lnTo>
                    <a:lnTo>
                      <a:pt x="180" y="334"/>
                    </a:lnTo>
                    <a:close/>
                    <a:moveTo>
                      <a:pt x="160" y="356"/>
                    </a:moveTo>
                    <a:lnTo>
                      <a:pt x="159" y="358"/>
                    </a:lnTo>
                    <a:lnTo>
                      <a:pt x="157" y="359"/>
                    </a:lnTo>
                    <a:lnTo>
                      <a:pt x="154" y="350"/>
                    </a:lnTo>
                    <a:lnTo>
                      <a:pt x="160" y="356"/>
                    </a:lnTo>
                    <a:close/>
                    <a:moveTo>
                      <a:pt x="157" y="359"/>
                    </a:moveTo>
                    <a:lnTo>
                      <a:pt x="131" y="368"/>
                    </a:lnTo>
                    <a:lnTo>
                      <a:pt x="125" y="350"/>
                    </a:lnTo>
                    <a:lnTo>
                      <a:pt x="150" y="341"/>
                    </a:lnTo>
                    <a:lnTo>
                      <a:pt x="157" y="359"/>
                    </a:lnTo>
                    <a:close/>
                    <a:moveTo>
                      <a:pt x="131" y="368"/>
                    </a:moveTo>
                    <a:lnTo>
                      <a:pt x="129" y="369"/>
                    </a:lnTo>
                    <a:lnTo>
                      <a:pt x="126" y="369"/>
                    </a:lnTo>
                    <a:lnTo>
                      <a:pt x="128" y="359"/>
                    </a:lnTo>
                    <a:lnTo>
                      <a:pt x="131" y="368"/>
                    </a:lnTo>
                    <a:close/>
                    <a:moveTo>
                      <a:pt x="126" y="369"/>
                    </a:moveTo>
                    <a:lnTo>
                      <a:pt x="92" y="363"/>
                    </a:lnTo>
                    <a:lnTo>
                      <a:pt x="95" y="344"/>
                    </a:lnTo>
                    <a:lnTo>
                      <a:pt x="129" y="350"/>
                    </a:lnTo>
                    <a:lnTo>
                      <a:pt x="126" y="369"/>
                    </a:lnTo>
                    <a:close/>
                    <a:moveTo>
                      <a:pt x="92" y="363"/>
                    </a:moveTo>
                    <a:lnTo>
                      <a:pt x="91" y="363"/>
                    </a:lnTo>
                    <a:lnTo>
                      <a:pt x="90" y="363"/>
                    </a:lnTo>
                    <a:lnTo>
                      <a:pt x="93" y="353"/>
                    </a:lnTo>
                    <a:lnTo>
                      <a:pt x="92" y="363"/>
                    </a:lnTo>
                    <a:close/>
                    <a:moveTo>
                      <a:pt x="90" y="363"/>
                    </a:moveTo>
                    <a:lnTo>
                      <a:pt x="71" y="356"/>
                    </a:lnTo>
                    <a:lnTo>
                      <a:pt x="77" y="337"/>
                    </a:lnTo>
                    <a:lnTo>
                      <a:pt x="96" y="344"/>
                    </a:lnTo>
                    <a:lnTo>
                      <a:pt x="90" y="363"/>
                    </a:lnTo>
                    <a:close/>
                    <a:moveTo>
                      <a:pt x="71" y="356"/>
                    </a:moveTo>
                    <a:lnTo>
                      <a:pt x="70" y="355"/>
                    </a:lnTo>
                    <a:lnTo>
                      <a:pt x="68" y="354"/>
                    </a:lnTo>
                    <a:lnTo>
                      <a:pt x="74" y="347"/>
                    </a:lnTo>
                    <a:lnTo>
                      <a:pt x="71" y="356"/>
                    </a:lnTo>
                    <a:close/>
                    <a:moveTo>
                      <a:pt x="68" y="354"/>
                    </a:moveTo>
                    <a:lnTo>
                      <a:pt x="52" y="342"/>
                    </a:lnTo>
                    <a:lnTo>
                      <a:pt x="64" y="326"/>
                    </a:lnTo>
                    <a:lnTo>
                      <a:pt x="80" y="339"/>
                    </a:lnTo>
                    <a:lnTo>
                      <a:pt x="68" y="354"/>
                    </a:lnTo>
                    <a:close/>
                    <a:moveTo>
                      <a:pt x="52" y="342"/>
                    </a:moveTo>
                    <a:lnTo>
                      <a:pt x="52" y="342"/>
                    </a:lnTo>
                    <a:lnTo>
                      <a:pt x="51" y="341"/>
                    </a:lnTo>
                    <a:lnTo>
                      <a:pt x="58" y="334"/>
                    </a:lnTo>
                    <a:lnTo>
                      <a:pt x="52" y="342"/>
                    </a:lnTo>
                    <a:close/>
                    <a:moveTo>
                      <a:pt x="51" y="341"/>
                    </a:moveTo>
                    <a:lnTo>
                      <a:pt x="39" y="328"/>
                    </a:lnTo>
                    <a:lnTo>
                      <a:pt x="52" y="314"/>
                    </a:lnTo>
                    <a:lnTo>
                      <a:pt x="65" y="327"/>
                    </a:lnTo>
                    <a:lnTo>
                      <a:pt x="51" y="341"/>
                    </a:lnTo>
                    <a:close/>
                    <a:moveTo>
                      <a:pt x="39" y="328"/>
                    </a:moveTo>
                    <a:lnTo>
                      <a:pt x="38" y="327"/>
                    </a:lnTo>
                    <a:lnTo>
                      <a:pt x="37" y="326"/>
                    </a:lnTo>
                    <a:lnTo>
                      <a:pt x="45" y="322"/>
                    </a:lnTo>
                    <a:lnTo>
                      <a:pt x="39" y="328"/>
                    </a:lnTo>
                    <a:close/>
                    <a:moveTo>
                      <a:pt x="37" y="326"/>
                    </a:moveTo>
                    <a:lnTo>
                      <a:pt x="28" y="311"/>
                    </a:lnTo>
                    <a:lnTo>
                      <a:pt x="44" y="301"/>
                    </a:lnTo>
                    <a:lnTo>
                      <a:pt x="53" y="316"/>
                    </a:lnTo>
                    <a:lnTo>
                      <a:pt x="37" y="326"/>
                    </a:lnTo>
                    <a:close/>
                    <a:moveTo>
                      <a:pt x="28" y="311"/>
                    </a:moveTo>
                    <a:lnTo>
                      <a:pt x="28" y="310"/>
                    </a:lnTo>
                    <a:lnTo>
                      <a:pt x="27" y="309"/>
                    </a:lnTo>
                    <a:lnTo>
                      <a:pt x="36" y="305"/>
                    </a:lnTo>
                    <a:lnTo>
                      <a:pt x="28" y="311"/>
                    </a:lnTo>
                    <a:close/>
                    <a:moveTo>
                      <a:pt x="27" y="309"/>
                    </a:moveTo>
                    <a:lnTo>
                      <a:pt x="20" y="293"/>
                    </a:lnTo>
                    <a:lnTo>
                      <a:pt x="38" y="287"/>
                    </a:lnTo>
                    <a:lnTo>
                      <a:pt x="44" y="302"/>
                    </a:lnTo>
                    <a:lnTo>
                      <a:pt x="27" y="309"/>
                    </a:lnTo>
                    <a:close/>
                    <a:moveTo>
                      <a:pt x="20" y="293"/>
                    </a:moveTo>
                    <a:lnTo>
                      <a:pt x="20" y="292"/>
                    </a:lnTo>
                    <a:lnTo>
                      <a:pt x="20" y="291"/>
                    </a:lnTo>
                    <a:lnTo>
                      <a:pt x="29" y="290"/>
                    </a:lnTo>
                    <a:lnTo>
                      <a:pt x="20" y="293"/>
                    </a:lnTo>
                    <a:close/>
                    <a:moveTo>
                      <a:pt x="20" y="291"/>
                    </a:moveTo>
                    <a:lnTo>
                      <a:pt x="17" y="272"/>
                    </a:lnTo>
                    <a:lnTo>
                      <a:pt x="36" y="269"/>
                    </a:lnTo>
                    <a:lnTo>
                      <a:pt x="39" y="288"/>
                    </a:lnTo>
                    <a:lnTo>
                      <a:pt x="20" y="291"/>
                    </a:lnTo>
                    <a:close/>
                    <a:moveTo>
                      <a:pt x="17" y="272"/>
                    </a:moveTo>
                    <a:lnTo>
                      <a:pt x="14" y="253"/>
                    </a:lnTo>
                    <a:lnTo>
                      <a:pt x="32" y="250"/>
                    </a:lnTo>
                    <a:lnTo>
                      <a:pt x="36" y="269"/>
                    </a:lnTo>
                    <a:lnTo>
                      <a:pt x="17" y="272"/>
                    </a:lnTo>
                    <a:close/>
                    <a:moveTo>
                      <a:pt x="14" y="253"/>
                    </a:moveTo>
                    <a:lnTo>
                      <a:pt x="10" y="234"/>
                    </a:lnTo>
                    <a:lnTo>
                      <a:pt x="29" y="230"/>
                    </a:lnTo>
                    <a:lnTo>
                      <a:pt x="32" y="250"/>
                    </a:lnTo>
                    <a:lnTo>
                      <a:pt x="14" y="253"/>
                    </a:lnTo>
                    <a:close/>
                    <a:moveTo>
                      <a:pt x="10" y="234"/>
                    </a:moveTo>
                    <a:lnTo>
                      <a:pt x="7" y="215"/>
                    </a:lnTo>
                    <a:lnTo>
                      <a:pt x="26" y="212"/>
                    </a:lnTo>
                    <a:lnTo>
                      <a:pt x="29" y="230"/>
                    </a:lnTo>
                    <a:lnTo>
                      <a:pt x="10" y="234"/>
                    </a:lnTo>
                    <a:close/>
                    <a:moveTo>
                      <a:pt x="7" y="215"/>
                    </a:moveTo>
                    <a:lnTo>
                      <a:pt x="8" y="216"/>
                    </a:lnTo>
                    <a:lnTo>
                      <a:pt x="7" y="215"/>
                    </a:lnTo>
                    <a:lnTo>
                      <a:pt x="17" y="214"/>
                    </a:lnTo>
                    <a:lnTo>
                      <a:pt x="7" y="215"/>
                    </a:lnTo>
                    <a:close/>
                    <a:moveTo>
                      <a:pt x="7" y="215"/>
                    </a:moveTo>
                    <a:lnTo>
                      <a:pt x="5" y="193"/>
                    </a:lnTo>
                    <a:lnTo>
                      <a:pt x="23" y="189"/>
                    </a:lnTo>
                    <a:lnTo>
                      <a:pt x="26" y="212"/>
                    </a:lnTo>
                    <a:lnTo>
                      <a:pt x="7" y="215"/>
                    </a:lnTo>
                    <a:close/>
                    <a:moveTo>
                      <a:pt x="5" y="193"/>
                    </a:moveTo>
                    <a:lnTo>
                      <a:pt x="4" y="192"/>
                    </a:lnTo>
                    <a:lnTo>
                      <a:pt x="4" y="191"/>
                    </a:lnTo>
                    <a:lnTo>
                      <a:pt x="14" y="191"/>
                    </a:lnTo>
                    <a:lnTo>
                      <a:pt x="5" y="193"/>
                    </a:lnTo>
                    <a:close/>
                    <a:moveTo>
                      <a:pt x="4" y="191"/>
                    </a:moveTo>
                    <a:lnTo>
                      <a:pt x="4" y="172"/>
                    </a:lnTo>
                    <a:lnTo>
                      <a:pt x="23" y="172"/>
                    </a:lnTo>
                    <a:lnTo>
                      <a:pt x="23" y="191"/>
                    </a:lnTo>
                    <a:lnTo>
                      <a:pt x="4" y="191"/>
                    </a:lnTo>
                    <a:close/>
                    <a:moveTo>
                      <a:pt x="23" y="171"/>
                    </a:moveTo>
                    <a:lnTo>
                      <a:pt x="23" y="172"/>
                    </a:lnTo>
                    <a:lnTo>
                      <a:pt x="14" y="172"/>
                    </a:lnTo>
                    <a:lnTo>
                      <a:pt x="23" y="171"/>
                    </a:lnTo>
                    <a:close/>
                    <a:moveTo>
                      <a:pt x="5" y="173"/>
                    </a:moveTo>
                    <a:lnTo>
                      <a:pt x="1" y="151"/>
                    </a:lnTo>
                    <a:lnTo>
                      <a:pt x="20" y="149"/>
                    </a:lnTo>
                    <a:lnTo>
                      <a:pt x="23" y="171"/>
                    </a:lnTo>
                    <a:lnTo>
                      <a:pt x="5" y="173"/>
                    </a:lnTo>
                    <a:close/>
                    <a:moveTo>
                      <a:pt x="1" y="151"/>
                    </a:moveTo>
                    <a:lnTo>
                      <a:pt x="0" y="150"/>
                    </a:lnTo>
                    <a:lnTo>
                      <a:pt x="1" y="148"/>
                    </a:lnTo>
                    <a:lnTo>
                      <a:pt x="10" y="150"/>
                    </a:lnTo>
                    <a:lnTo>
                      <a:pt x="1" y="151"/>
                    </a:lnTo>
                    <a:close/>
                    <a:moveTo>
                      <a:pt x="1" y="148"/>
                    </a:moveTo>
                    <a:lnTo>
                      <a:pt x="5" y="129"/>
                    </a:lnTo>
                    <a:lnTo>
                      <a:pt x="23" y="132"/>
                    </a:lnTo>
                    <a:lnTo>
                      <a:pt x="20" y="151"/>
                    </a:lnTo>
                    <a:lnTo>
                      <a:pt x="1" y="148"/>
                    </a:lnTo>
                    <a:close/>
                    <a:moveTo>
                      <a:pt x="5" y="129"/>
                    </a:moveTo>
                    <a:lnTo>
                      <a:pt x="7" y="110"/>
                    </a:lnTo>
                    <a:lnTo>
                      <a:pt x="26" y="113"/>
                    </a:lnTo>
                    <a:lnTo>
                      <a:pt x="23" y="132"/>
                    </a:lnTo>
                    <a:lnTo>
                      <a:pt x="5" y="129"/>
                    </a:lnTo>
                    <a:close/>
                    <a:moveTo>
                      <a:pt x="26" y="113"/>
                    </a:moveTo>
                    <a:lnTo>
                      <a:pt x="26" y="115"/>
                    </a:lnTo>
                    <a:lnTo>
                      <a:pt x="26" y="113"/>
                    </a:lnTo>
                    <a:lnTo>
                      <a:pt x="17" y="111"/>
                    </a:lnTo>
                    <a:lnTo>
                      <a:pt x="26" y="113"/>
                    </a:lnTo>
                    <a:close/>
                    <a:moveTo>
                      <a:pt x="7" y="110"/>
                    </a:moveTo>
                    <a:lnTo>
                      <a:pt x="10" y="88"/>
                    </a:lnTo>
                    <a:lnTo>
                      <a:pt x="29" y="90"/>
                    </a:lnTo>
                    <a:lnTo>
                      <a:pt x="26" y="113"/>
                    </a:lnTo>
                    <a:lnTo>
                      <a:pt x="7" y="110"/>
                    </a:lnTo>
                    <a:close/>
                    <a:moveTo>
                      <a:pt x="10" y="88"/>
                    </a:moveTo>
                    <a:lnTo>
                      <a:pt x="10" y="87"/>
                    </a:lnTo>
                    <a:lnTo>
                      <a:pt x="11" y="86"/>
                    </a:lnTo>
                    <a:lnTo>
                      <a:pt x="20" y="89"/>
                    </a:lnTo>
                    <a:lnTo>
                      <a:pt x="10" y="88"/>
                    </a:lnTo>
                    <a:close/>
                    <a:moveTo>
                      <a:pt x="11" y="86"/>
                    </a:moveTo>
                    <a:lnTo>
                      <a:pt x="18" y="70"/>
                    </a:lnTo>
                    <a:lnTo>
                      <a:pt x="36" y="77"/>
                    </a:lnTo>
                    <a:lnTo>
                      <a:pt x="29" y="92"/>
                    </a:lnTo>
                    <a:lnTo>
                      <a:pt x="11" y="86"/>
                    </a:lnTo>
                    <a:close/>
                    <a:moveTo>
                      <a:pt x="18" y="70"/>
                    </a:moveTo>
                    <a:lnTo>
                      <a:pt x="18" y="69"/>
                    </a:lnTo>
                    <a:lnTo>
                      <a:pt x="18" y="68"/>
                    </a:lnTo>
                    <a:lnTo>
                      <a:pt x="27" y="74"/>
                    </a:lnTo>
                    <a:lnTo>
                      <a:pt x="18" y="70"/>
                    </a:lnTo>
                    <a:close/>
                    <a:moveTo>
                      <a:pt x="18" y="68"/>
                    </a:moveTo>
                    <a:lnTo>
                      <a:pt x="28" y="53"/>
                    </a:lnTo>
                    <a:lnTo>
                      <a:pt x="44" y="63"/>
                    </a:lnTo>
                    <a:lnTo>
                      <a:pt x="34" y="78"/>
                    </a:lnTo>
                    <a:lnTo>
                      <a:pt x="18" y="68"/>
                    </a:lnTo>
                    <a:close/>
                    <a:moveTo>
                      <a:pt x="28" y="53"/>
                    </a:moveTo>
                    <a:lnTo>
                      <a:pt x="28" y="52"/>
                    </a:lnTo>
                    <a:lnTo>
                      <a:pt x="29" y="51"/>
                    </a:lnTo>
                    <a:lnTo>
                      <a:pt x="36" y="57"/>
                    </a:lnTo>
                    <a:lnTo>
                      <a:pt x="28" y="53"/>
                    </a:lnTo>
                    <a:close/>
                    <a:moveTo>
                      <a:pt x="29" y="51"/>
                    </a:moveTo>
                    <a:lnTo>
                      <a:pt x="42" y="38"/>
                    </a:lnTo>
                    <a:lnTo>
                      <a:pt x="55" y="52"/>
                    </a:lnTo>
                    <a:lnTo>
                      <a:pt x="42" y="64"/>
                    </a:lnTo>
                    <a:lnTo>
                      <a:pt x="29" y="51"/>
                    </a:lnTo>
                    <a:close/>
                    <a:moveTo>
                      <a:pt x="42" y="38"/>
                    </a:moveTo>
                    <a:lnTo>
                      <a:pt x="80" y="0"/>
                    </a:lnTo>
                    <a:lnTo>
                      <a:pt x="42" y="38"/>
                    </a:lnTo>
                    <a:lnTo>
                      <a:pt x="49" y="45"/>
                    </a:lnTo>
                    <a:lnTo>
                      <a:pt x="42" y="38"/>
                    </a:lnTo>
                    <a:close/>
                    <a:moveTo>
                      <a:pt x="42" y="38"/>
                    </a:moveTo>
                    <a:lnTo>
                      <a:pt x="54" y="25"/>
                    </a:lnTo>
                    <a:lnTo>
                      <a:pt x="68" y="38"/>
                    </a:lnTo>
                    <a:lnTo>
                      <a:pt x="55" y="52"/>
                    </a:lnTo>
                    <a:lnTo>
                      <a:pt x="42" y="38"/>
                    </a:lnTo>
                    <a:close/>
                    <a:moveTo>
                      <a:pt x="54" y="25"/>
                    </a:moveTo>
                    <a:lnTo>
                      <a:pt x="55" y="24"/>
                    </a:lnTo>
                    <a:lnTo>
                      <a:pt x="57" y="24"/>
                    </a:lnTo>
                    <a:lnTo>
                      <a:pt x="61" y="32"/>
                    </a:lnTo>
                    <a:lnTo>
                      <a:pt x="54" y="25"/>
                    </a:lnTo>
                    <a:close/>
                    <a:moveTo>
                      <a:pt x="57" y="24"/>
                    </a:moveTo>
                    <a:lnTo>
                      <a:pt x="72" y="14"/>
                    </a:lnTo>
                    <a:lnTo>
                      <a:pt x="82" y="31"/>
                    </a:lnTo>
                    <a:lnTo>
                      <a:pt x="66" y="41"/>
                    </a:lnTo>
                    <a:lnTo>
                      <a:pt x="57"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78" name="Freeform 1570">
                <a:extLst>
                  <a:ext uri="{FF2B5EF4-FFF2-40B4-BE49-F238E27FC236}">
                    <a16:creationId xmlns:a16="http://schemas.microsoft.com/office/drawing/2014/main" id="{AACA8F05-9E9C-48C7-B518-F20D90E4157F}"/>
                  </a:ext>
                </a:extLst>
              </p:cNvPr>
              <p:cNvSpPr>
                <a:spLocks/>
              </p:cNvSpPr>
              <p:nvPr/>
            </p:nvSpPr>
            <p:spPr bwMode="auto">
              <a:xfrm>
                <a:off x="3011" y="1709"/>
                <a:ext cx="41" cy="24"/>
              </a:xfrm>
              <a:custGeom>
                <a:avLst/>
                <a:gdLst>
                  <a:gd name="T0" fmla="*/ 0 w 162"/>
                  <a:gd name="T1" fmla="*/ 12 h 96"/>
                  <a:gd name="T2" fmla="*/ 1 w 162"/>
                  <a:gd name="T3" fmla="*/ 6 h 96"/>
                  <a:gd name="T4" fmla="*/ 2 w 162"/>
                  <a:gd name="T5" fmla="*/ 3 h 96"/>
                  <a:gd name="T6" fmla="*/ 3 w 162"/>
                  <a:gd name="T7" fmla="*/ 1 h 96"/>
                  <a:gd name="T8" fmla="*/ 5 w 162"/>
                  <a:gd name="T9" fmla="*/ 0 h 96"/>
                  <a:gd name="T10" fmla="*/ 7 w 162"/>
                  <a:gd name="T11" fmla="*/ 0 h 96"/>
                  <a:gd name="T12" fmla="*/ 11 w 162"/>
                  <a:gd name="T13" fmla="*/ 1 h 96"/>
                  <a:gd name="T14" fmla="*/ 13 w 162"/>
                  <a:gd name="T15" fmla="*/ 3 h 96"/>
                  <a:gd name="T16" fmla="*/ 16 w 162"/>
                  <a:gd name="T17" fmla="*/ 4 h 96"/>
                  <a:gd name="T18" fmla="*/ 19 w 162"/>
                  <a:gd name="T19" fmla="*/ 5 h 96"/>
                  <a:gd name="T20" fmla="*/ 23 w 162"/>
                  <a:gd name="T21" fmla="*/ 6 h 96"/>
                  <a:gd name="T22" fmla="*/ 27 w 162"/>
                  <a:gd name="T23" fmla="*/ 6 h 96"/>
                  <a:gd name="T24" fmla="*/ 31 w 162"/>
                  <a:gd name="T25" fmla="*/ 7 h 96"/>
                  <a:gd name="T26" fmla="*/ 34 w 162"/>
                  <a:gd name="T27" fmla="*/ 9 h 96"/>
                  <a:gd name="T28" fmla="*/ 37 w 162"/>
                  <a:gd name="T29" fmla="*/ 11 h 96"/>
                  <a:gd name="T30" fmla="*/ 39 w 162"/>
                  <a:gd name="T31" fmla="*/ 14 h 96"/>
                  <a:gd name="T32" fmla="*/ 41 w 162"/>
                  <a:gd name="T33" fmla="*/ 16 h 96"/>
                  <a:gd name="T34" fmla="*/ 41 w 162"/>
                  <a:gd name="T35" fmla="*/ 19 h 96"/>
                  <a:gd name="T36" fmla="*/ 39 w 162"/>
                  <a:gd name="T37" fmla="*/ 21 h 96"/>
                  <a:gd name="T38" fmla="*/ 35 w 162"/>
                  <a:gd name="T39" fmla="*/ 22 h 96"/>
                  <a:gd name="T40" fmla="*/ 29 w 162"/>
                  <a:gd name="T41" fmla="*/ 23 h 96"/>
                  <a:gd name="T42" fmla="*/ 22 w 162"/>
                  <a:gd name="T43" fmla="*/ 24 h 96"/>
                  <a:gd name="T44" fmla="*/ 16 w 162"/>
                  <a:gd name="T45" fmla="*/ 23 h 96"/>
                  <a:gd name="T46" fmla="*/ 11 w 162"/>
                  <a:gd name="T47" fmla="*/ 22 h 96"/>
                  <a:gd name="T48" fmla="*/ 8 w 162"/>
                  <a:gd name="T49" fmla="*/ 21 h 96"/>
                  <a:gd name="T50" fmla="*/ 5 w 162"/>
                  <a:gd name="T51" fmla="*/ 19 h 96"/>
                  <a:gd name="T52" fmla="*/ 3 w 162"/>
                  <a:gd name="T53" fmla="*/ 17 h 96"/>
                  <a:gd name="T54" fmla="*/ 2 w 162"/>
                  <a:gd name="T55" fmla="*/ 15 h 96"/>
                  <a:gd name="T56" fmla="*/ 1 w 162"/>
                  <a:gd name="T57" fmla="*/ 14 h 96"/>
                  <a:gd name="T58" fmla="*/ 1 w 162"/>
                  <a:gd name="T59" fmla="*/ 13 h 96"/>
                  <a:gd name="T60" fmla="*/ 0 w 162"/>
                  <a:gd name="T61" fmla="*/ 12 h 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62"/>
                  <a:gd name="T94" fmla="*/ 0 h 96"/>
                  <a:gd name="T95" fmla="*/ 162 w 162"/>
                  <a:gd name="T96" fmla="*/ 96 h 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62" h="96">
                    <a:moveTo>
                      <a:pt x="0" y="48"/>
                    </a:moveTo>
                    <a:lnTo>
                      <a:pt x="3" y="25"/>
                    </a:lnTo>
                    <a:lnTo>
                      <a:pt x="6" y="13"/>
                    </a:lnTo>
                    <a:lnTo>
                      <a:pt x="13" y="3"/>
                    </a:lnTo>
                    <a:lnTo>
                      <a:pt x="20" y="0"/>
                    </a:lnTo>
                    <a:lnTo>
                      <a:pt x="28" y="0"/>
                    </a:lnTo>
                    <a:lnTo>
                      <a:pt x="42" y="3"/>
                    </a:lnTo>
                    <a:lnTo>
                      <a:pt x="51" y="10"/>
                    </a:lnTo>
                    <a:lnTo>
                      <a:pt x="64" y="16"/>
                    </a:lnTo>
                    <a:lnTo>
                      <a:pt x="77" y="20"/>
                    </a:lnTo>
                    <a:lnTo>
                      <a:pt x="92" y="22"/>
                    </a:lnTo>
                    <a:lnTo>
                      <a:pt x="106" y="22"/>
                    </a:lnTo>
                    <a:lnTo>
                      <a:pt x="121" y="29"/>
                    </a:lnTo>
                    <a:lnTo>
                      <a:pt x="134" y="35"/>
                    </a:lnTo>
                    <a:lnTo>
                      <a:pt x="146" y="45"/>
                    </a:lnTo>
                    <a:lnTo>
                      <a:pt x="156" y="54"/>
                    </a:lnTo>
                    <a:lnTo>
                      <a:pt x="162" y="64"/>
                    </a:lnTo>
                    <a:lnTo>
                      <a:pt x="162" y="74"/>
                    </a:lnTo>
                    <a:lnTo>
                      <a:pt x="156" y="83"/>
                    </a:lnTo>
                    <a:lnTo>
                      <a:pt x="140" y="89"/>
                    </a:lnTo>
                    <a:lnTo>
                      <a:pt x="114" y="93"/>
                    </a:lnTo>
                    <a:lnTo>
                      <a:pt x="86" y="96"/>
                    </a:lnTo>
                    <a:lnTo>
                      <a:pt x="64" y="93"/>
                    </a:lnTo>
                    <a:lnTo>
                      <a:pt x="45" y="89"/>
                    </a:lnTo>
                    <a:lnTo>
                      <a:pt x="32" y="83"/>
                    </a:lnTo>
                    <a:lnTo>
                      <a:pt x="20" y="76"/>
                    </a:lnTo>
                    <a:lnTo>
                      <a:pt x="13" y="67"/>
                    </a:lnTo>
                    <a:lnTo>
                      <a:pt x="6" y="61"/>
                    </a:lnTo>
                    <a:lnTo>
                      <a:pt x="3" y="54"/>
                    </a:lnTo>
                    <a:lnTo>
                      <a:pt x="3" y="51"/>
                    </a:lnTo>
                    <a:lnTo>
                      <a:pt x="0" y="48"/>
                    </a:lnTo>
                    <a:close/>
                  </a:path>
                </a:pathLst>
              </a:custGeom>
              <a:solidFill>
                <a:srgbClr val="E665D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79" name="Freeform 1571">
                <a:extLst>
                  <a:ext uri="{FF2B5EF4-FFF2-40B4-BE49-F238E27FC236}">
                    <a16:creationId xmlns:a16="http://schemas.microsoft.com/office/drawing/2014/main" id="{EC05F2EC-899B-49EB-B042-4B1C2B557B43}"/>
                  </a:ext>
                </a:extLst>
              </p:cNvPr>
              <p:cNvSpPr>
                <a:spLocks noEditPoints="1"/>
              </p:cNvSpPr>
              <p:nvPr/>
            </p:nvSpPr>
            <p:spPr bwMode="auto">
              <a:xfrm>
                <a:off x="3009" y="1707"/>
                <a:ext cx="45" cy="28"/>
              </a:xfrm>
              <a:custGeom>
                <a:avLst/>
                <a:gdLst>
                  <a:gd name="T0" fmla="*/ 0 w 181"/>
                  <a:gd name="T1" fmla="*/ 14 h 114"/>
                  <a:gd name="T2" fmla="*/ 1 w 181"/>
                  <a:gd name="T3" fmla="*/ 8 h 114"/>
                  <a:gd name="T4" fmla="*/ 1 w 181"/>
                  <a:gd name="T5" fmla="*/ 8 h 114"/>
                  <a:gd name="T6" fmla="*/ 1 w 181"/>
                  <a:gd name="T7" fmla="*/ 5 h 114"/>
                  <a:gd name="T8" fmla="*/ 2 w 181"/>
                  <a:gd name="T9" fmla="*/ 4 h 114"/>
                  <a:gd name="T10" fmla="*/ 3 w 181"/>
                  <a:gd name="T11" fmla="*/ 2 h 114"/>
                  <a:gd name="T12" fmla="*/ 4 w 181"/>
                  <a:gd name="T13" fmla="*/ 1 h 114"/>
                  <a:gd name="T14" fmla="*/ 6 w 181"/>
                  <a:gd name="T15" fmla="*/ 0 h 114"/>
                  <a:gd name="T16" fmla="*/ 7 w 181"/>
                  <a:gd name="T17" fmla="*/ 0 h 114"/>
                  <a:gd name="T18" fmla="*/ 9 w 181"/>
                  <a:gd name="T19" fmla="*/ 0 h 114"/>
                  <a:gd name="T20" fmla="*/ 10 w 181"/>
                  <a:gd name="T21" fmla="*/ 0 h 114"/>
                  <a:gd name="T22" fmla="*/ 13 w 181"/>
                  <a:gd name="T23" fmla="*/ 1 h 114"/>
                  <a:gd name="T24" fmla="*/ 14 w 181"/>
                  <a:gd name="T25" fmla="*/ 1 h 114"/>
                  <a:gd name="T26" fmla="*/ 14 w 181"/>
                  <a:gd name="T27" fmla="*/ 7 h 114"/>
                  <a:gd name="T28" fmla="*/ 16 w 181"/>
                  <a:gd name="T29" fmla="*/ 2 h 114"/>
                  <a:gd name="T30" fmla="*/ 17 w 181"/>
                  <a:gd name="T31" fmla="*/ 8 h 114"/>
                  <a:gd name="T32" fmla="*/ 19 w 181"/>
                  <a:gd name="T33" fmla="*/ 4 h 114"/>
                  <a:gd name="T34" fmla="*/ 21 w 181"/>
                  <a:gd name="T35" fmla="*/ 9 h 114"/>
                  <a:gd name="T36" fmla="*/ 22 w 181"/>
                  <a:gd name="T37" fmla="*/ 5 h 114"/>
                  <a:gd name="T38" fmla="*/ 25 w 181"/>
                  <a:gd name="T39" fmla="*/ 10 h 114"/>
                  <a:gd name="T40" fmla="*/ 25 w 181"/>
                  <a:gd name="T41" fmla="*/ 5 h 114"/>
                  <a:gd name="T42" fmla="*/ 29 w 181"/>
                  <a:gd name="T43" fmla="*/ 5 h 114"/>
                  <a:gd name="T44" fmla="*/ 29 w 181"/>
                  <a:gd name="T45" fmla="*/ 5 h 114"/>
                  <a:gd name="T46" fmla="*/ 33 w 181"/>
                  <a:gd name="T47" fmla="*/ 7 h 114"/>
                  <a:gd name="T48" fmla="*/ 33 w 181"/>
                  <a:gd name="T49" fmla="*/ 7 h 114"/>
                  <a:gd name="T50" fmla="*/ 36 w 181"/>
                  <a:gd name="T51" fmla="*/ 9 h 114"/>
                  <a:gd name="T52" fmla="*/ 37 w 181"/>
                  <a:gd name="T53" fmla="*/ 9 h 114"/>
                  <a:gd name="T54" fmla="*/ 40 w 181"/>
                  <a:gd name="T55" fmla="*/ 11 h 114"/>
                  <a:gd name="T56" fmla="*/ 40 w 181"/>
                  <a:gd name="T57" fmla="*/ 12 h 114"/>
                  <a:gd name="T58" fmla="*/ 43 w 181"/>
                  <a:gd name="T59" fmla="*/ 14 h 114"/>
                  <a:gd name="T60" fmla="*/ 43 w 181"/>
                  <a:gd name="T61" fmla="*/ 14 h 114"/>
                  <a:gd name="T62" fmla="*/ 45 w 181"/>
                  <a:gd name="T63" fmla="*/ 16 h 114"/>
                  <a:gd name="T64" fmla="*/ 45 w 181"/>
                  <a:gd name="T65" fmla="*/ 18 h 114"/>
                  <a:gd name="T66" fmla="*/ 45 w 181"/>
                  <a:gd name="T67" fmla="*/ 20 h 114"/>
                  <a:gd name="T68" fmla="*/ 45 w 181"/>
                  <a:gd name="T69" fmla="*/ 21 h 114"/>
                  <a:gd name="T70" fmla="*/ 43 w 181"/>
                  <a:gd name="T71" fmla="*/ 24 h 114"/>
                  <a:gd name="T72" fmla="*/ 42 w 181"/>
                  <a:gd name="T73" fmla="*/ 25 h 114"/>
                  <a:gd name="T74" fmla="*/ 38 w 181"/>
                  <a:gd name="T75" fmla="*/ 26 h 114"/>
                  <a:gd name="T76" fmla="*/ 37 w 181"/>
                  <a:gd name="T77" fmla="*/ 27 h 114"/>
                  <a:gd name="T78" fmla="*/ 31 w 181"/>
                  <a:gd name="T79" fmla="*/ 27 h 114"/>
                  <a:gd name="T80" fmla="*/ 31 w 181"/>
                  <a:gd name="T81" fmla="*/ 27 h 114"/>
                  <a:gd name="T82" fmla="*/ 24 w 181"/>
                  <a:gd name="T83" fmla="*/ 28 h 114"/>
                  <a:gd name="T84" fmla="*/ 23 w 181"/>
                  <a:gd name="T85" fmla="*/ 28 h 114"/>
                  <a:gd name="T86" fmla="*/ 18 w 181"/>
                  <a:gd name="T87" fmla="*/ 27 h 114"/>
                  <a:gd name="T88" fmla="*/ 18 w 181"/>
                  <a:gd name="T89" fmla="*/ 27 h 114"/>
                  <a:gd name="T90" fmla="*/ 13 w 181"/>
                  <a:gd name="T91" fmla="*/ 27 h 114"/>
                  <a:gd name="T92" fmla="*/ 12 w 181"/>
                  <a:gd name="T93" fmla="*/ 26 h 114"/>
                  <a:gd name="T94" fmla="*/ 9 w 181"/>
                  <a:gd name="T95" fmla="*/ 25 h 114"/>
                  <a:gd name="T96" fmla="*/ 6 w 181"/>
                  <a:gd name="T97" fmla="*/ 23 h 114"/>
                  <a:gd name="T98" fmla="*/ 5 w 181"/>
                  <a:gd name="T99" fmla="*/ 22 h 114"/>
                  <a:gd name="T100" fmla="*/ 7 w 181"/>
                  <a:gd name="T101" fmla="*/ 17 h 114"/>
                  <a:gd name="T102" fmla="*/ 4 w 181"/>
                  <a:gd name="T103" fmla="*/ 20 h 114"/>
                  <a:gd name="T104" fmla="*/ 2 w 181"/>
                  <a:gd name="T105" fmla="*/ 19 h 114"/>
                  <a:gd name="T106" fmla="*/ 1 w 181"/>
                  <a:gd name="T107" fmla="*/ 18 h 114"/>
                  <a:gd name="T108" fmla="*/ 1 w 181"/>
                  <a:gd name="T109" fmla="*/ 16 h 114"/>
                  <a:gd name="T110" fmla="*/ 1 w 181"/>
                  <a:gd name="T111" fmla="*/ 15 h 114"/>
                  <a:gd name="T112" fmla="*/ 5 w 181"/>
                  <a:gd name="T113" fmla="*/ 13 h 114"/>
                  <a:gd name="T114" fmla="*/ 1 w 181"/>
                  <a:gd name="T115" fmla="*/ 16 h 11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81"/>
                  <a:gd name="T175" fmla="*/ 0 h 114"/>
                  <a:gd name="T176" fmla="*/ 181 w 181"/>
                  <a:gd name="T177" fmla="*/ 114 h 11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81" h="114">
                    <a:moveTo>
                      <a:pt x="0" y="55"/>
                    </a:moveTo>
                    <a:lnTo>
                      <a:pt x="3" y="33"/>
                    </a:lnTo>
                    <a:lnTo>
                      <a:pt x="22" y="36"/>
                    </a:lnTo>
                    <a:lnTo>
                      <a:pt x="19" y="59"/>
                    </a:lnTo>
                    <a:lnTo>
                      <a:pt x="0" y="55"/>
                    </a:lnTo>
                    <a:close/>
                    <a:moveTo>
                      <a:pt x="3" y="33"/>
                    </a:moveTo>
                    <a:lnTo>
                      <a:pt x="3" y="33"/>
                    </a:lnTo>
                    <a:lnTo>
                      <a:pt x="3" y="32"/>
                    </a:lnTo>
                    <a:lnTo>
                      <a:pt x="12" y="34"/>
                    </a:lnTo>
                    <a:lnTo>
                      <a:pt x="3" y="33"/>
                    </a:lnTo>
                    <a:close/>
                    <a:moveTo>
                      <a:pt x="3" y="32"/>
                    </a:moveTo>
                    <a:lnTo>
                      <a:pt x="6" y="20"/>
                    </a:lnTo>
                    <a:lnTo>
                      <a:pt x="25" y="24"/>
                    </a:lnTo>
                    <a:lnTo>
                      <a:pt x="22" y="36"/>
                    </a:lnTo>
                    <a:lnTo>
                      <a:pt x="3" y="32"/>
                    </a:lnTo>
                    <a:close/>
                    <a:moveTo>
                      <a:pt x="6" y="20"/>
                    </a:moveTo>
                    <a:lnTo>
                      <a:pt x="6" y="18"/>
                    </a:lnTo>
                    <a:lnTo>
                      <a:pt x="8" y="17"/>
                    </a:lnTo>
                    <a:lnTo>
                      <a:pt x="15" y="22"/>
                    </a:lnTo>
                    <a:lnTo>
                      <a:pt x="6" y="20"/>
                    </a:lnTo>
                    <a:close/>
                    <a:moveTo>
                      <a:pt x="8" y="17"/>
                    </a:moveTo>
                    <a:lnTo>
                      <a:pt x="14" y="7"/>
                    </a:lnTo>
                    <a:lnTo>
                      <a:pt x="30" y="18"/>
                    </a:lnTo>
                    <a:lnTo>
                      <a:pt x="23" y="28"/>
                    </a:lnTo>
                    <a:lnTo>
                      <a:pt x="8" y="17"/>
                    </a:lnTo>
                    <a:close/>
                    <a:moveTo>
                      <a:pt x="14" y="7"/>
                    </a:moveTo>
                    <a:lnTo>
                      <a:pt x="15" y="5"/>
                    </a:lnTo>
                    <a:lnTo>
                      <a:pt x="17" y="3"/>
                    </a:lnTo>
                    <a:lnTo>
                      <a:pt x="22" y="12"/>
                    </a:lnTo>
                    <a:lnTo>
                      <a:pt x="14" y="7"/>
                    </a:lnTo>
                    <a:close/>
                    <a:moveTo>
                      <a:pt x="17" y="3"/>
                    </a:moveTo>
                    <a:lnTo>
                      <a:pt x="24" y="1"/>
                    </a:lnTo>
                    <a:lnTo>
                      <a:pt x="33" y="18"/>
                    </a:lnTo>
                    <a:lnTo>
                      <a:pt x="26" y="21"/>
                    </a:lnTo>
                    <a:lnTo>
                      <a:pt x="17" y="3"/>
                    </a:lnTo>
                    <a:close/>
                    <a:moveTo>
                      <a:pt x="24" y="1"/>
                    </a:moveTo>
                    <a:lnTo>
                      <a:pt x="26" y="0"/>
                    </a:lnTo>
                    <a:lnTo>
                      <a:pt x="29" y="0"/>
                    </a:lnTo>
                    <a:lnTo>
                      <a:pt x="29" y="9"/>
                    </a:lnTo>
                    <a:lnTo>
                      <a:pt x="24" y="1"/>
                    </a:lnTo>
                    <a:close/>
                    <a:moveTo>
                      <a:pt x="29" y="0"/>
                    </a:moveTo>
                    <a:lnTo>
                      <a:pt x="37" y="0"/>
                    </a:lnTo>
                    <a:lnTo>
                      <a:pt x="37" y="19"/>
                    </a:lnTo>
                    <a:lnTo>
                      <a:pt x="29" y="19"/>
                    </a:lnTo>
                    <a:lnTo>
                      <a:pt x="29" y="0"/>
                    </a:lnTo>
                    <a:close/>
                    <a:moveTo>
                      <a:pt x="37" y="0"/>
                    </a:moveTo>
                    <a:lnTo>
                      <a:pt x="38" y="0"/>
                    </a:lnTo>
                    <a:lnTo>
                      <a:pt x="40" y="0"/>
                    </a:lnTo>
                    <a:lnTo>
                      <a:pt x="37" y="9"/>
                    </a:lnTo>
                    <a:lnTo>
                      <a:pt x="37" y="0"/>
                    </a:lnTo>
                    <a:close/>
                    <a:moveTo>
                      <a:pt x="40" y="0"/>
                    </a:moveTo>
                    <a:lnTo>
                      <a:pt x="53" y="3"/>
                    </a:lnTo>
                    <a:lnTo>
                      <a:pt x="48" y="22"/>
                    </a:lnTo>
                    <a:lnTo>
                      <a:pt x="35" y="19"/>
                    </a:lnTo>
                    <a:lnTo>
                      <a:pt x="40" y="0"/>
                    </a:lnTo>
                    <a:close/>
                    <a:moveTo>
                      <a:pt x="53" y="3"/>
                    </a:moveTo>
                    <a:lnTo>
                      <a:pt x="55" y="3"/>
                    </a:lnTo>
                    <a:lnTo>
                      <a:pt x="56" y="5"/>
                    </a:lnTo>
                    <a:lnTo>
                      <a:pt x="51" y="12"/>
                    </a:lnTo>
                    <a:lnTo>
                      <a:pt x="53" y="3"/>
                    </a:lnTo>
                    <a:close/>
                    <a:moveTo>
                      <a:pt x="56" y="5"/>
                    </a:moveTo>
                    <a:lnTo>
                      <a:pt x="65" y="11"/>
                    </a:lnTo>
                    <a:lnTo>
                      <a:pt x="55" y="27"/>
                    </a:lnTo>
                    <a:lnTo>
                      <a:pt x="45" y="20"/>
                    </a:lnTo>
                    <a:lnTo>
                      <a:pt x="56" y="5"/>
                    </a:lnTo>
                    <a:close/>
                    <a:moveTo>
                      <a:pt x="56" y="28"/>
                    </a:moveTo>
                    <a:lnTo>
                      <a:pt x="55" y="27"/>
                    </a:lnTo>
                    <a:lnTo>
                      <a:pt x="60" y="19"/>
                    </a:lnTo>
                    <a:lnTo>
                      <a:pt x="56" y="28"/>
                    </a:lnTo>
                    <a:close/>
                    <a:moveTo>
                      <a:pt x="64" y="10"/>
                    </a:moveTo>
                    <a:lnTo>
                      <a:pt x="77" y="17"/>
                    </a:lnTo>
                    <a:lnTo>
                      <a:pt x="68" y="33"/>
                    </a:lnTo>
                    <a:lnTo>
                      <a:pt x="56" y="28"/>
                    </a:lnTo>
                    <a:lnTo>
                      <a:pt x="64" y="10"/>
                    </a:lnTo>
                    <a:close/>
                    <a:moveTo>
                      <a:pt x="70" y="34"/>
                    </a:moveTo>
                    <a:lnTo>
                      <a:pt x="69" y="34"/>
                    </a:lnTo>
                    <a:lnTo>
                      <a:pt x="68" y="33"/>
                    </a:lnTo>
                    <a:lnTo>
                      <a:pt x="73" y="25"/>
                    </a:lnTo>
                    <a:lnTo>
                      <a:pt x="70" y="34"/>
                    </a:lnTo>
                    <a:close/>
                    <a:moveTo>
                      <a:pt x="75" y="16"/>
                    </a:moveTo>
                    <a:lnTo>
                      <a:pt x="88" y="19"/>
                    </a:lnTo>
                    <a:lnTo>
                      <a:pt x="84" y="38"/>
                    </a:lnTo>
                    <a:lnTo>
                      <a:pt x="70" y="34"/>
                    </a:lnTo>
                    <a:lnTo>
                      <a:pt x="75" y="16"/>
                    </a:lnTo>
                    <a:close/>
                    <a:moveTo>
                      <a:pt x="84" y="38"/>
                    </a:moveTo>
                    <a:lnTo>
                      <a:pt x="84" y="38"/>
                    </a:lnTo>
                    <a:lnTo>
                      <a:pt x="86" y="29"/>
                    </a:lnTo>
                    <a:lnTo>
                      <a:pt x="84" y="38"/>
                    </a:lnTo>
                    <a:close/>
                    <a:moveTo>
                      <a:pt x="87" y="19"/>
                    </a:moveTo>
                    <a:lnTo>
                      <a:pt x="103" y="22"/>
                    </a:lnTo>
                    <a:lnTo>
                      <a:pt x="99" y="41"/>
                    </a:lnTo>
                    <a:lnTo>
                      <a:pt x="84" y="38"/>
                    </a:lnTo>
                    <a:lnTo>
                      <a:pt x="87" y="19"/>
                    </a:lnTo>
                    <a:close/>
                    <a:moveTo>
                      <a:pt x="101" y="41"/>
                    </a:moveTo>
                    <a:lnTo>
                      <a:pt x="100" y="41"/>
                    </a:lnTo>
                    <a:lnTo>
                      <a:pt x="99" y="41"/>
                    </a:lnTo>
                    <a:lnTo>
                      <a:pt x="101" y="31"/>
                    </a:lnTo>
                    <a:lnTo>
                      <a:pt x="101" y="41"/>
                    </a:lnTo>
                    <a:close/>
                    <a:moveTo>
                      <a:pt x="101" y="22"/>
                    </a:moveTo>
                    <a:lnTo>
                      <a:pt x="115" y="22"/>
                    </a:lnTo>
                    <a:lnTo>
                      <a:pt x="115" y="41"/>
                    </a:lnTo>
                    <a:lnTo>
                      <a:pt x="101" y="41"/>
                    </a:lnTo>
                    <a:lnTo>
                      <a:pt x="101" y="22"/>
                    </a:lnTo>
                    <a:close/>
                    <a:moveTo>
                      <a:pt x="115" y="22"/>
                    </a:moveTo>
                    <a:lnTo>
                      <a:pt x="116" y="22"/>
                    </a:lnTo>
                    <a:lnTo>
                      <a:pt x="118" y="22"/>
                    </a:lnTo>
                    <a:lnTo>
                      <a:pt x="115" y="31"/>
                    </a:lnTo>
                    <a:lnTo>
                      <a:pt x="115" y="22"/>
                    </a:lnTo>
                    <a:close/>
                    <a:moveTo>
                      <a:pt x="118" y="22"/>
                    </a:moveTo>
                    <a:lnTo>
                      <a:pt x="133" y="29"/>
                    </a:lnTo>
                    <a:lnTo>
                      <a:pt x="127" y="46"/>
                    </a:lnTo>
                    <a:lnTo>
                      <a:pt x="110" y="40"/>
                    </a:lnTo>
                    <a:lnTo>
                      <a:pt x="118" y="22"/>
                    </a:lnTo>
                    <a:close/>
                    <a:moveTo>
                      <a:pt x="133" y="29"/>
                    </a:moveTo>
                    <a:lnTo>
                      <a:pt x="134" y="29"/>
                    </a:lnTo>
                    <a:lnTo>
                      <a:pt x="130" y="38"/>
                    </a:lnTo>
                    <a:lnTo>
                      <a:pt x="133" y="29"/>
                    </a:lnTo>
                    <a:close/>
                    <a:moveTo>
                      <a:pt x="134" y="29"/>
                    </a:moveTo>
                    <a:lnTo>
                      <a:pt x="146" y="35"/>
                    </a:lnTo>
                    <a:lnTo>
                      <a:pt x="139" y="53"/>
                    </a:lnTo>
                    <a:lnTo>
                      <a:pt x="126" y="46"/>
                    </a:lnTo>
                    <a:lnTo>
                      <a:pt x="134" y="29"/>
                    </a:lnTo>
                    <a:close/>
                    <a:moveTo>
                      <a:pt x="146" y="35"/>
                    </a:moveTo>
                    <a:lnTo>
                      <a:pt x="148" y="36"/>
                    </a:lnTo>
                    <a:lnTo>
                      <a:pt x="149" y="36"/>
                    </a:lnTo>
                    <a:lnTo>
                      <a:pt x="143" y="44"/>
                    </a:lnTo>
                    <a:lnTo>
                      <a:pt x="146" y="35"/>
                    </a:lnTo>
                    <a:close/>
                    <a:moveTo>
                      <a:pt x="149" y="36"/>
                    </a:moveTo>
                    <a:lnTo>
                      <a:pt x="161" y="46"/>
                    </a:lnTo>
                    <a:lnTo>
                      <a:pt x="150" y="62"/>
                    </a:lnTo>
                    <a:lnTo>
                      <a:pt x="137" y="52"/>
                    </a:lnTo>
                    <a:lnTo>
                      <a:pt x="149" y="36"/>
                    </a:lnTo>
                    <a:close/>
                    <a:moveTo>
                      <a:pt x="161" y="46"/>
                    </a:moveTo>
                    <a:lnTo>
                      <a:pt x="162" y="46"/>
                    </a:lnTo>
                    <a:lnTo>
                      <a:pt x="162" y="48"/>
                    </a:lnTo>
                    <a:lnTo>
                      <a:pt x="155" y="54"/>
                    </a:lnTo>
                    <a:lnTo>
                      <a:pt x="161" y="46"/>
                    </a:lnTo>
                    <a:close/>
                    <a:moveTo>
                      <a:pt x="162" y="48"/>
                    </a:moveTo>
                    <a:lnTo>
                      <a:pt x="172" y="56"/>
                    </a:lnTo>
                    <a:lnTo>
                      <a:pt x="159" y="70"/>
                    </a:lnTo>
                    <a:lnTo>
                      <a:pt x="149" y="61"/>
                    </a:lnTo>
                    <a:lnTo>
                      <a:pt x="162" y="48"/>
                    </a:lnTo>
                    <a:close/>
                    <a:moveTo>
                      <a:pt x="172" y="56"/>
                    </a:moveTo>
                    <a:lnTo>
                      <a:pt x="173" y="57"/>
                    </a:lnTo>
                    <a:lnTo>
                      <a:pt x="165" y="63"/>
                    </a:lnTo>
                    <a:lnTo>
                      <a:pt x="172" y="56"/>
                    </a:lnTo>
                    <a:close/>
                    <a:moveTo>
                      <a:pt x="173" y="57"/>
                    </a:moveTo>
                    <a:lnTo>
                      <a:pt x="180" y="67"/>
                    </a:lnTo>
                    <a:lnTo>
                      <a:pt x="163" y="78"/>
                    </a:lnTo>
                    <a:lnTo>
                      <a:pt x="158" y="68"/>
                    </a:lnTo>
                    <a:lnTo>
                      <a:pt x="173" y="57"/>
                    </a:lnTo>
                    <a:close/>
                    <a:moveTo>
                      <a:pt x="180" y="67"/>
                    </a:moveTo>
                    <a:lnTo>
                      <a:pt x="181" y="70"/>
                    </a:lnTo>
                    <a:lnTo>
                      <a:pt x="181" y="73"/>
                    </a:lnTo>
                    <a:lnTo>
                      <a:pt x="171" y="73"/>
                    </a:lnTo>
                    <a:lnTo>
                      <a:pt x="180" y="67"/>
                    </a:lnTo>
                    <a:close/>
                    <a:moveTo>
                      <a:pt x="181" y="73"/>
                    </a:moveTo>
                    <a:lnTo>
                      <a:pt x="181" y="83"/>
                    </a:lnTo>
                    <a:lnTo>
                      <a:pt x="162" y="83"/>
                    </a:lnTo>
                    <a:lnTo>
                      <a:pt x="162" y="73"/>
                    </a:lnTo>
                    <a:lnTo>
                      <a:pt x="181" y="73"/>
                    </a:lnTo>
                    <a:close/>
                    <a:moveTo>
                      <a:pt x="181" y="83"/>
                    </a:moveTo>
                    <a:lnTo>
                      <a:pt x="181" y="85"/>
                    </a:lnTo>
                    <a:lnTo>
                      <a:pt x="180" y="87"/>
                    </a:lnTo>
                    <a:lnTo>
                      <a:pt x="171" y="83"/>
                    </a:lnTo>
                    <a:lnTo>
                      <a:pt x="181" y="83"/>
                    </a:lnTo>
                    <a:close/>
                    <a:moveTo>
                      <a:pt x="180" y="87"/>
                    </a:moveTo>
                    <a:lnTo>
                      <a:pt x="173" y="97"/>
                    </a:lnTo>
                    <a:lnTo>
                      <a:pt x="158" y="86"/>
                    </a:lnTo>
                    <a:lnTo>
                      <a:pt x="163" y="77"/>
                    </a:lnTo>
                    <a:lnTo>
                      <a:pt x="180" y="87"/>
                    </a:lnTo>
                    <a:close/>
                    <a:moveTo>
                      <a:pt x="173" y="97"/>
                    </a:moveTo>
                    <a:lnTo>
                      <a:pt x="171" y="99"/>
                    </a:lnTo>
                    <a:lnTo>
                      <a:pt x="169" y="100"/>
                    </a:lnTo>
                    <a:lnTo>
                      <a:pt x="165" y="92"/>
                    </a:lnTo>
                    <a:lnTo>
                      <a:pt x="173" y="97"/>
                    </a:lnTo>
                    <a:close/>
                    <a:moveTo>
                      <a:pt x="169" y="100"/>
                    </a:moveTo>
                    <a:lnTo>
                      <a:pt x="152" y="107"/>
                    </a:lnTo>
                    <a:lnTo>
                      <a:pt x="145" y="89"/>
                    </a:lnTo>
                    <a:lnTo>
                      <a:pt x="162" y="83"/>
                    </a:lnTo>
                    <a:lnTo>
                      <a:pt x="169" y="100"/>
                    </a:lnTo>
                    <a:close/>
                    <a:moveTo>
                      <a:pt x="152" y="107"/>
                    </a:moveTo>
                    <a:lnTo>
                      <a:pt x="151" y="107"/>
                    </a:lnTo>
                    <a:lnTo>
                      <a:pt x="150" y="108"/>
                    </a:lnTo>
                    <a:lnTo>
                      <a:pt x="149" y="98"/>
                    </a:lnTo>
                    <a:lnTo>
                      <a:pt x="152" y="107"/>
                    </a:lnTo>
                    <a:close/>
                    <a:moveTo>
                      <a:pt x="150" y="108"/>
                    </a:moveTo>
                    <a:lnTo>
                      <a:pt x="124" y="110"/>
                    </a:lnTo>
                    <a:lnTo>
                      <a:pt x="122" y="92"/>
                    </a:lnTo>
                    <a:lnTo>
                      <a:pt x="148" y="88"/>
                    </a:lnTo>
                    <a:lnTo>
                      <a:pt x="150" y="108"/>
                    </a:lnTo>
                    <a:close/>
                    <a:moveTo>
                      <a:pt x="124" y="110"/>
                    </a:moveTo>
                    <a:lnTo>
                      <a:pt x="126" y="110"/>
                    </a:lnTo>
                    <a:lnTo>
                      <a:pt x="124" y="110"/>
                    </a:lnTo>
                    <a:lnTo>
                      <a:pt x="123" y="102"/>
                    </a:lnTo>
                    <a:lnTo>
                      <a:pt x="124" y="110"/>
                    </a:lnTo>
                    <a:close/>
                    <a:moveTo>
                      <a:pt x="124" y="110"/>
                    </a:moveTo>
                    <a:lnTo>
                      <a:pt x="96" y="114"/>
                    </a:lnTo>
                    <a:lnTo>
                      <a:pt x="94" y="95"/>
                    </a:lnTo>
                    <a:lnTo>
                      <a:pt x="122" y="92"/>
                    </a:lnTo>
                    <a:lnTo>
                      <a:pt x="124" y="110"/>
                    </a:lnTo>
                    <a:close/>
                    <a:moveTo>
                      <a:pt x="96" y="114"/>
                    </a:moveTo>
                    <a:lnTo>
                      <a:pt x="95" y="114"/>
                    </a:lnTo>
                    <a:lnTo>
                      <a:pt x="94" y="114"/>
                    </a:lnTo>
                    <a:lnTo>
                      <a:pt x="95" y="105"/>
                    </a:lnTo>
                    <a:lnTo>
                      <a:pt x="96" y="114"/>
                    </a:lnTo>
                    <a:close/>
                    <a:moveTo>
                      <a:pt x="94" y="114"/>
                    </a:moveTo>
                    <a:lnTo>
                      <a:pt x="72" y="110"/>
                    </a:lnTo>
                    <a:lnTo>
                      <a:pt x="74" y="92"/>
                    </a:lnTo>
                    <a:lnTo>
                      <a:pt x="96" y="95"/>
                    </a:lnTo>
                    <a:lnTo>
                      <a:pt x="94" y="114"/>
                    </a:lnTo>
                    <a:close/>
                    <a:moveTo>
                      <a:pt x="72" y="110"/>
                    </a:moveTo>
                    <a:lnTo>
                      <a:pt x="70" y="110"/>
                    </a:lnTo>
                    <a:lnTo>
                      <a:pt x="72" y="110"/>
                    </a:lnTo>
                    <a:lnTo>
                      <a:pt x="73" y="102"/>
                    </a:lnTo>
                    <a:lnTo>
                      <a:pt x="72" y="110"/>
                    </a:lnTo>
                    <a:close/>
                    <a:moveTo>
                      <a:pt x="72" y="110"/>
                    </a:moveTo>
                    <a:lnTo>
                      <a:pt x="52" y="108"/>
                    </a:lnTo>
                    <a:lnTo>
                      <a:pt x="55" y="88"/>
                    </a:lnTo>
                    <a:lnTo>
                      <a:pt x="75" y="92"/>
                    </a:lnTo>
                    <a:lnTo>
                      <a:pt x="72" y="110"/>
                    </a:lnTo>
                    <a:close/>
                    <a:moveTo>
                      <a:pt x="52" y="108"/>
                    </a:moveTo>
                    <a:lnTo>
                      <a:pt x="51" y="107"/>
                    </a:lnTo>
                    <a:lnTo>
                      <a:pt x="49" y="107"/>
                    </a:lnTo>
                    <a:lnTo>
                      <a:pt x="54" y="98"/>
                    </a:lnTo>
                    <a:lnTo>
                      <a:pt x="52" y="108"/>
                    </a:lnTo>
                    <a:close/>
                    <a:moveTo>
                      <a:pt x="49" y="107"/>
                    </a:moveTo>
                    <a:lnTo>
                      <a:pt x="36" y="100"/>
                    </a:lnTo>
                    <a:lnTo>
                      <a:pt x="45" y="83"/>
                    </a:lnTo>
                    <a:lnTo>
                      <a:pt x="58" y="89"/>
                    </a:lnTo>
                    <a:lnTo>
                      <a:pt x="49" y="107"/>
                    </a:lnTo>
                    <a:close/>
                    <a:moveTo>
                      <a:pt x="36" y="100"/>
                    </a:moveTo>
                    <a:lnTo>
                      <a:pt x="24" y="94"/>
                    </a:lnTo>
                    <a:lnTo>
                      <a:pt x="33" y="77"/>
                    </a:lnTo>
                    <a:lnTo>
                      <a:pt x="45" y="83"/>
                    </a:lnTo>
                    <a:lnTo>
                      <a:pt x="36" y="100"/>
                    </a:lnTo>
                    <a:close/>
                    <a:moveTo>
                      <a:pt x="24" y="94"/>
                    </a:moveTo>
                    <a:lnTo>
                      <a:pt x="22" y="93"/>
                    </a:lnTo>
                    <a:lnTo>
                      <a:pt x="21" y="91"/>
                    </a:lnTo>
                    <a:lnTo>
                      <a:pt x="29" y="85"/>
                    </a:lnTo>
                    <a:lnTo>
                      <a:pt x="24" y="94"/>
                    </a:lnTo>
                    <a:close/>
                    <a:moveTo>
                      <a:pt x="21" y="91"/>
                    </a:moveTo>
                    <a:lnTo>
                      <a:pt x="14" y="82"/>
                    </a:lnTo>
                    <a:lnTo>
                      <a:pt x="30" y="71"/>
                    </a:lnTo>
                    <a:lnTo>
                      <a:pt x="36" y="81"/>
                    </a:lnTo>
                    <a:lnTo>
                      <a:pt x="21" y="91"/>
                    </a:lnTo>
                    <a:close/>
                    <a:moveTo>
                      <a:pt x="29" y="70"/>
                    </a:moveTo>
                    <a:lnTo>
                      <a:pt x="30" y="70"/>
                    </a:lnTo>
                    <a:lnTo>
                      <a:pt x="30" y="71"/>
                    </a:lnTo>
                    <a:lnTo>
                      <a:pt x="22" y="76"/>
                    </a:lnTo>
                    <a:lnTo>
                      <a:pt x="29" y="70"/>
                    </a:lnTo>
                    <a:close/>
                    <a:moveTo>
                      <a:pt x="15" y="83"/>
                    </a:moveTo>
                    <a:lnTo>
                      <a:pt x="9" y="76"/>
                    </a:lnTo>
                    <a:lnTo>
                      <a:pt x="22" y="63"/>
                    </a:lnTo>
                    <a:lnTo>
                      <a:pt x="29" y="70"/>
                    </a:lnTo>
                    <a:lnTo>
                      <a:pt x="15" y="83"/>
                    </a:lnTo>
                    <a:close/>
                    <a:moveTo>
                      <a:pt x="9" y="76"/>
                    </a:moveTo>
                    <a:lnTo>
                      <a:pt x="8" y="75"/>
                    </a:lnTo>
                    <a:lnTo>
                      <a:pt x="6" y="74"/>
                    </a:lnTo>
                    <a:lnTo>
                      <a:pt x="15" y="70"/>
                    </a:lnTo>
                    <a:lnTo>
                      <a:pt x="9" y="76"/>
                    </a:lnTo>
                    <a:close/>
                    <a:moveTo>
                      <a:pt x="6" y="74"/>
                    </a:moveTo>
                    <a:lnTo>
                      <a:pt x="4" y="67"/>
                    </a:lnTo>
                    <a:lnTo>
                      <a:pt x="21" y="59"/>
                    </a:lnTo>
                    <a:lnTo>
                      <a:pt x="24" y="65"/>
                    </a:lnTo>
                    <a:lnTo>
                      <a:pt x="6" y="74"/>
                    </a:lnTo>
                    <a:close/>
                    <a:moveTo>
                      <a:pt x="4" y="67"/>
                    </a:moveTo>
                    <a:lnTo>
                      <a:pt x="3" y="65"/>
                    </a:lnTo>
                    <a:lnTo>
                      <a:pt x="3" y="63"/>
                    </a:lnTo>
                    <a:lnTo>
                      <a:pt x="12" y="63"/>
                    </a:lnTo>
                    <a:lnTo>
                      <a:pt x="4" y="67"/>
                    </a:lnTo>
                    <a:close/>
                    <a:moveTo>
                      <a:pt x="3" y="63"/>
                    </a:moveTo>
                    <a:lnTo>
                      <a:pt x="3" y="60"/>
                    </a:lnTo>
                    <a:lnTo>
                      <a:pt x="22" y="60"/>
                    </a:lnTo>
                    <a:lnTo>
                      <a:pt x="22" y="63"/>
                    </a:lnTo>
                    <a:lnTo>
                      <a:pt x="3" y="63"/>
                    </a:lnTo>
                    <a:close/>
                    <a:moveTo>
                      <a:pt x="19" y="53"/>
                    </a:moveTo>
                    <a:lnTo>
                      <a:pt x="22" y="56"/>
                    </a:lnTo>
                    <a:lnTo>
                      <a:pt x="22" y="60"/>
                    </a:lnTo>
                    <a:lnTo>
                      <a:pt x="12" y="60"/>
                    </a:lnTo>
                    <a:lnTo>
                      <a:pt x="19" y="53"/>
                    </a:lnTo>
                    <a:close/>
                    <a:moveTo>
                      <a:pt x="5" y="66"/>
                    </a:moveTo>
                    <a:lnTo>
                      <a:pt x="2" y="64"/>
                    </a:lnTo>
                    <a:lnTo>
                      <a:pt x="16" y="50"/>
                    </a:lnTo>
                    <a:lnTo>
                      <a:pt x="19" y="53"/>
                    </a:lnTo>
                    <a:lnTo>
                      <a:pt x="5" y="6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80" name="Freeform 1572">
                <a:extLst>
                  <a:ext uri="{FF2B5EF4-FFF2-40B4-BE49-F238E27FC236}">
                    <a16:creationId xmlns:a16="http://schemas.microsoft.com/office/drawing/2014/main" id="{D6BE48B1-E64F-43E3-9628-CE91B5017471}"/>
                  </a:ext>
                </a:extLst>
              </p:cNvPr>
              <p:cNvSpPr>
                <a:spLocks/>
              </p:cNvSpPr>
              <p:nvPr/>
            </p:nvSpPr>
            <p:spPr bwMode="auto">
              <a:xfrm>
                <a:off x="2962" y="1721"/>
                <a:ext cx="49" cy="40"/>
              </a:xfrm>
              <a:custGeom>
                <a:avLst/>
                <a:gdLst>
                  <a:gd name="T0" fmla="*/ 19 w 197"/>
                  <a:gd name="T1" fmla="*/ 0 h 159"/>
                  <a:gd name="T2" fmla="*/ 26 w 197"/>
                  <a:gd name="T3" fmla="*/ 2 h 159"/>
                  <a:gd name="T4" fmla="*/ 33 w 197"/>
                  <a:gd name="T5" fmla="*/ 4 h 159"/>
                  <a:gd name="T6" fmla="*/ 38 w 197"/>
                  <a:gd name="T7" fmla="*/ 9 h 159"/>
                  <a:gd name="T8" fmla="*/ 43 w 197"/>
                  <a:gd name="T9" fmla="*/ 14 h 159"/>
                  <a:gd name="T10" fmla="*/ 47 w 197"/>
                  <a:gd name="T11" fmla="*/ 20 h 159"/>
                  <a:gd name="T12" fmla="*/ 48 w 197"/>
                  <a:gd name="T13" fmla="*/ 26 h 159"/>
                  <a:gd name="T14" fmla="*/ 49 w 197"/>
                  <a:gd name="T15" fmla="*/ 31 h 159"/>
                  <a:gd name="T16" fmla="*/ 47 w 197"/>
                  <a:gd name="T17" fmla="*/ 35 h 159"/>
                  <a:gd name="T18" fmla="*/ 43 w 197"/>
                  <a:gd name="T19" fmla="*/ 38 h 159"/>
                  <a:gd name="T20" fmla="*/ 36 w 197"/>
                  <a:gd name="T21" fmla="*/ 39 h 159"/>
                  <a:gd name="T22" fmla="*/ 28 w 197"/>
                  <a:gd name="T23" fmla="*/ 39 h 159"/>
                  <a:gd name="T24" fmla="*/ 21 w 197"/>
                  <a:gd name="T25" fmla="*/ 40 h 159"/>
                  <a:gd name="T26" fmla="*/ 16 w 197"/>
                  <a:gd name="T27" fmla="*/ 40 h 159"/>
                  <a:gd name="T28" fmla="*/ 11 w 197"/>
                  <a:gd name="T29" fmla="*/ 40 h 159"/>
                  <a:gd name="T30" fmla="*/ 7 w 197"/>
                  <a:gd name="T31" fmla="*/ 39 h 159"/>
                  <a:gd name="T32" fmla="*/ 4 w 197"/>
                  <a:gd name="T33" fmla="*/ 38 h 159"/>
                  <a:gd name="T34" fmla="*/ 2 w 197"/>
                  <a:gd name="T35" fmla="*/ 37 h 159"/>
                  <a:gd name="T36" fmla="*/ 1 w 197"/>
                  <a:gd name="T37" fmla="*/ 35 h 159"/>
                  <a:gd name="T38" fmla="*/ 0 w 197"/>
                  <a:gd name="T39" fmla="*/ 31 h 159"/>
                  <a:gd name="T40" fmla="*/ 0 w 197"/>
                  <a:gd name="T41" fmla="*/ 27 h 159"/>
                  <a:gd name="T42" fmla="*/ 0 w 197"/>
                  <a:gd name="T43" fmla="*/ 23 h 159"/>
                  <a:gd name="T44" fmla="*/ 0 w 197"/>
                  <a:gd name="T45" fmla="*/ 20 h 159"/>
                  <a:gd name="T46" fmla="*/ 0 w 197"/>
                  <a:gd name="T47" fmla="*/ 16 h 159"/>
                  <a:gd name="T48" fmla="*/ 1 w 197"/>
                  <a:gd name="T49" fmla="*/ 13 h 159"/>
                  <a:gd name="T50" fmla="*/ 1 w 197"/>
                  <a:gd name="T51" fmla="*/ 10 h 159"/>
                  <a:gd name="T52" fmla="*/ 3 w 197"/>
                  <a:gd name="T53" fmla="*/ 7 h 159"/>
                  <a:gd name="T54" fmla="*/ 5 w 197"/>
                  <a:gd name="T55" fmla="*/ 5 h 159"/>
                  <a:gd name="T56" fmla="*/ 9 w 197"/>
                  <a:gd name="T57" fmla="*/ 3 h 159"/>
                  <a:gd name="T58" fmla="*/ 13 w 197"/>
                  <a:gd name="T59" fmla="*/ 2 h 159"/>
                  <a:gd name="T60" fmla="*/ 19 w 197"/>
                  <a:gd name="T61" fmla="*/ 0 h 15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97"/>
                  <a:gd name="T94" fmla="*/ 0 h 159"/>
                  <a:gd name="T95" fmla="*/ 197 w 197"/>
                  <a:gd name="T96" fmla="*/ 159 h 15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97" h="159">
                    <a:moveTo>
                      <a:pt x="77" y="0"/>
                    </a:moveTo>
                    <a:lnTo>
                      <a:pt x="105" y="6"/>
                    </a:lnTo>
                    <a:lnTo>
                      <a:pt x="131" y="16"/>
                    </a:lnTo>
                    <a:lnTo>
                      <a:pt x="153" y="35"/>
                    </a:lnTo>
                    <a:lnTo>
                      <a:pt x="171" y="57"/>
                    </a:lnTo>
                    <a:lnTo>
                      <a:pt x="188" y="80"/>
                    </a:lnTo>
                    <a:lnTo>
                      <a:pt x="194" y="102"/>
                    </a:lnTo>
                    <a:lnTo>
                      <a:pt x="197" y="124"/>
                    </a:lnTo>
                    <a:lnTo>
                      <a:pt x="188" y="139"/>
                    </a:lnTo>
                    <a:lnTo>
                      <a:pt x="171" y="153"/>
                    </a:lnTo>
                    <a:lnTo>
                      <a:pt x="143" y="156"/>
                    </a:lnTo>
                    <a:lnTo>
                      <a:pt x="112" y="156"/>
                    </a:lnTo>
                    <a:lnTo>
                      <a:pt x="86" y="159"/>
                    </a:lnTo>
                    <a:lnTo>
                      <a:pt x="63" y="159"/>
                    </a:lnTo>
                    <a:lnTo>
                      <a:pt x="45" y="159"/>
                    </a:lnTo>
                    <a:lnTo>
                      <a:pt x="29" y="156"/>
                    </a:lnTo>
                    <a:lnTo>
                      <a:pt x="16" y="153"/>
                    </a:lnTo>
                    <a:lnTo>
                      <a:pt x="9" y="149"/>
                    </a:lnTo>
                    <a:lnTo>
                      <a:pt x="4" y="139"/>
                    </a:lnTo>
                    <a:lnTo>
                      <a:pt x="0" y="124"/>
                    </a:lnTo>
                    <a:lnTo>
                      <a:pt x="0" y="108"/>
                    </a:lnTo>
                    <a:lnTo>
                      <a:pt x="0" y="92"/>
                    </a:lnTo>
                    <a:lnTo>
                      <a:pt x="0" y="80"/>
                    </a:lnTo>
                    <a:lnTo>
                      <a:pt x="0" y="63"/>
                    </a:lnTo>
                    <a:lnTo>
                      <a:pt x="4" y="51"/>
                    </a:lnTo>
                    <a:lnTo>
                      <a:pt x="6" y="41"/>
                    </a:lnTo>
                    <a:lnTo>
                      <a:pt x="13" y="28"/>
                    </a:lnTo>
                    <a:lnTo>
                      <a:pt x="22" y="19"/>
                    </a:lnTo>
                    <a:lnTo>
                      <a:pt x="35" y="13"/>
                    </a:lnTo>
                    <a:lnTo>
                      <a:pt x="54" y="6"/>
                    </a:lnTo>
                    <a:lnTo>
                      <a:pt x="77" y="0"/>
                    </a:lnTo>
                    <a:close/>
                  </a:path>
                </a:pathLst>
              </a:custGeom>
              <a:solidFill>
                <a:srgbClr val="E352D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81" name="Freeform 1573">
                <a:extLst>
                  <a:ext uri="{FF2B5EF4-FFF2-40B4-BE49-F238E27FC236}">
                    <a16:creationId xmlns:a16="http://schemas.microsoft.com/office/drawing/2014/main" id="{D2827213-AB8A-435E-B629-FBDC26CECCB5}"/>
                  </a:ext>
                </a:extLst>
              </p:cNvPr>
              <p:cNvSpPr>
                <a:spLocks noEditPoints="1"/>
              </p:cNvSpPr>
              <p:nvPr/>
            </p:nvSpPr>
            <p:spPr bwMode="auto">
              <a:xfrm>
                <a:off x="2960" y="1718"/>
                <a:ext cx="54" cy="45"/>
              </a:xfrm>
              <a:custGeom>
                <a:avLst/>
                <a:gdLst>
                  <a:gd name="T0" fmla="*/ 22 w 216"/>
                  <a:gd name="T1" fmla="*/ 0 h 177"/>
                  <a:gd name="T2" fmla="*/ 29 w 216"/>
                  <a:gd name="T3" fmla="*/ 2 h 177"/>
                  <a:gd name="T4" fmla="*/ 29 w 216"/>
                  <a:gd name="T5" fmla="*/ 2 h 177"/>
                  <a:gd name="T6" fmla="*/ 36 w 216"/>
                  <a:gd name="T7" fmla="*/ 4 h 177"/>
                  <a:gd name="T8" fmla="*/ 37 w 216"/>
                  <a:gd name="T9" fmla="*/ 4 h 177"/>
                  <a:gd name="T10" fmla="*/ 42 w 216"/>
                  <a:gd name="T11" fmla="*/ 9 h 177"/>
                  <a:gd name="T12" fmla="*/ 42 w 216"/>
                  <a:gd name="T13" fmla="*/ 10 h 177"/>
                  <a:gd name="T14" fmla="*/ 47 w 216"/>
                  <a:gd name="T15" fmla="*/ 15 h 177"/>
                  <a:gd name="T16" fmla="*/ 47 w 216"/>
                  <a:gd name="T17" fmla="*/ 15 h 177"/>
                  <a:gd name="T18" fmla="*/ 51 w 216"/>
                  <a:gd name="T19" fmla="*/ 21 h 177"/>
                  <a:gd name="T20" fmla="*/ 52 w 216"/>
                  <a:gd name="T21" fmla="*/ 22 h 177"/>
                  <a:gd name="T22" fmla="*/ 53 w 216"/>
                  <a:gd name="T23" fmla="*/ 27 h 177"/>
                  <a:gd name="T24" fmla="*/ 53 w 216"/>
                  <a:gd name="T25" fmla="*/ 28 h 177"/>
                  <a:gd name="T26" fmla="*/ 54 w 216"/>
                  <a:gd name="T27" fmla="*/ 34 h 177"/>
                  <a:gd name="T28" fmla="*/ 54 w 216"/>
                  <a:gd name="T29" fmla="*/ 35 h 177"/>
                  <a:gd name="T30" fmla="*/ 51 w 216"/>
                  <a:gd name="T31" fmla="*/ 39 h 177"/>
                  <a:gd name="T32" fmla="*/ 51 w 216"/>
                  <a:gd name="T33" fmla="*/ 40 h 177"/>
                  <a:gd name="T34" fmla="*/ 47 w 216"/>
                  <a:gd name="T35" fmla="*/ 43 h 177"/>
                  <a:gd name="T36" fmla="*/ 45 w 216"/>
                  <a:gd name="T37" fmla="*/ 43 h 177"/>
                  <a:gd name="T38" fmla="*/ 38 w 216"/>
                  <a:gd name="T39" fmla="*/ 44 h 177"/>
                  <a:gd name="T40" fmla="*/ 38 w 216"/>
                  <a:gd name="T41" fmla="*/ 44 h 177"/>
                  <a:gd name="T42" fmla="*/ 30 w 216"/>
                  <a:gd name="T43" fmla="*/ 39 h 177"/>
                  <a:gd name="T44" fmla="*/ 31 w 216"/>
                  <a:gd name="T45" fmla="*/ 44 h 177"/>
                  <a:gd name="T46" fmla="*/ 24 w 216"/>
                  <a:gd name="T47" fmla="*/ 45 h 177"/>
                  <a:gd name="T48" fmla="*/ 24 w 216"/>
                  <a:gd name="T49" fmla="*/ 45 h 177"/>
                  <a:gd name="T50" fmla="*/ 18 w 216"/>
                  <a:gd name="T51" fmla="*/ 45 h 177"/>
                  <a:gd name="T52" fmla="*/ 14 w 216"/>
                  <a:gd name="T53" fmla="*/ 45 h 177"/>
                  <a:gd name="T54" fmla="*/ 13 w 216"/>
                  <a:gd name="T55" fmla="*/ 45 h 177"/>
                  <a:gd name="T56" fmla="*/ 9 w 216"/>
                  <a:gd name="T57" fmla="*/ 44 h 177"/>
                  <a:gd name="T58" fmla="*/ 9 w 216"/>
                  <a:gd name="T59" fmla="*/ 44 h 177"/>
                  <a:gd name="T60" fmla="*/ 6 w 216"/>
                  <a:gd name="T61" fmla="*/ 43 h 177"/>
                  <a:gd name="T62" fmla="*/ 5 w 216"/>
                  <a:gd name="T63" fmla="*/ 43 h 177"/>
                  <a:gd name="T64" fmla="*/ 4 w 216"/>
                  <a:gd name="T65" fmla="*/ 42 h 177"/>
                  <a:gd name="T66" fmla="*/ 3 w 216"/>
                  <a:gd name="T67" fmla="*/ 42 h 177"/>
                  <a:gd name="T68" fmla="*/ 1 w 216"/>
                  <a:gd name="T69" fmla="*/ 39 h 177"/>
                  <a:gd name="T70" fmla="*/ 1 w 216"/>
                  <a:gd name="T71" fmla="*/ 38 h 177"/>
                  <a:gd name="T72" fmla="*/ 0 w 216"/>
                  <a:gd name="T73" fmla="*/ 34 h 177"/>
                  <a:gd name="T74" fmla="*/ 0 w 216"/>
                  <a:gd name="T75" fmla="*/ 34 h 177"/>
                  <a:gd name="T76" fmla="*/ 0 w 216"/>
                  <a:gd name="T77" fmla="*/ 30 h 177"/>
                  <a:gd name="T78" fmla="*/ 0 w 216"/>
                  <a:gd name="T79" fmla="*/ 26 h 177"/>
                  <a:gd name="T80" fmla="*/ 0 w 216"/>
                  <a:gd name="T81" fmla="*/ 23 h 177"/>
                  <a:gd name="T82" fmla="*/ 0 w 216"/>
                  <a:gd name="T83" fmla="*/ 18 h 177"/>
                  <a:gd name="T84" fmla="*/ 0 w 216"/>
                  <a:gd name="T85" fmla="*/ 18 h 177"/>
                  <a:gd name="T86" fmla="*/ 1 w 216"/>
                  <a:gd name="T87" fmla="*/ 15 h 177"/>
                  <a:gd name="T88" fmla="*/ 1 w 216"/>
                  <a:gd name="T89" fmla="*/ 14 h 177"/>
                  <a:gd name="T90" fmla="*/ 2 w 216"/>
                  <a:gd name="T91" fmla="*/ 12 h 177"/>
                  <a:gd name="T92" fmla="*/ 2 w 216"/>
                  <a:gd name="T93" fmla="*/ 12 h 177"/>
                  <a:gd name="T94" fmla="*/ 4 w 216"/>
                  <a:gd name="T95" fmla="*/ 9 h 177"/>
                  <a:gd name="T96" fmla="*/ 4 w 216"/>
                  <a:gd name="T97" fmla="*/ 8 h 177"/>
                  <a:gd name="T98" fmla="*/ 6 w 216"/>
                  <a:gd name="T99" fmla="*/ 6 h 177"/>
                  <a:gd name="T100" fmla="*/ 7 w 216"/>
                  <a:gd name="T101" fmla="*/ 5 h 177"/>
                  <a:gd name="T102" fmla="*/ 10 w 216"/>
                  <a:gd name="T103" fmla="*/ 3 h 177"/>
                  <a:gd name="T104" fmla="*/ 10 w 216"/>
                  <a:gd name="T105" fmla="*/ 3 h 177"/>
                  <a:gd name="T106" fmla="*/ 15 w 216"/>
                  <a:gd name="T107" fmla="*/ 2 h 177"/>
                  <a:gd name="T108" fmla="*/ 15 w 216"/>
                  <a:gd name="T109" fmla="*/ 2 h 17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16"/>
                  <a:gd name="T166" fmla="*/ 0 h 177"/>
                  <a:gd name="T167" fmla="*/ 216 w 216"/>
                  <a:gd name="T168" fmla="*/ 177 h 17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16" h="177">
                    <a:moveTo>
                      <a:pt x="88" y="0"/>
                    </a:moveTo>
                    <a:lnTo>
                      <a:pt x="116" y="6"/>
                    </a:lnTo>
                    <a:lnTo>
                      <a:pt x="112" y="25"/>
                    </a:lnTo>
                    <a:lnTo>
                      <a:pt x="83" y="18"/>
                    </a:lnTo>
                    <a:lnTo>
                      <a:pt x="88" y="0"/>
                    </a:lnTo>
                    <a:close/>
                    <a:moveTo>
                      <a:pt x="116" y="6"/>
                    </a:moveTo>
                    <a:lnTo>
                      <a:pt x="116" y="6"/>
                    </a:lnTo>
                    <a:lnTo>
                      <a:pt x="117" y="6"/>
                    </a:lnTo>
                    <a:lnTo>
                      <a:pt x="114" y="15"/>
                    </a:lnTo>
                    <a:lnTo>
                      <a:pt x="116" y="6"/>
                    </a:lnTo>
                    <a:close/>
                    <a:moveTo>
                      <a:pt x="117" y="6"/>
                    </a:moveTo>
                    <a:lnTo>
                      <a:pt x="143" y="16"/>
                    </a:lnTo>
                    <a:lnTo>
                      <a:pt x="136" y="34"/>
                    </a:lnTo>
                    <a:lnTo>
                      <a:pt x="111" y="24"/>
                    </a:lnTo>
                    <a:lnTo>
                      <a:pt x="117" y="6"/>
                    </a:lnTo>
                    <a:close/>
                    <a:moveTo>
                      <a:pt x="143" y="16"/>
                    </a:moveTo>
                    <a:lnTo>
                      <a:pt x="144" y="16"/>
                    </a:lnTo>
                    <a:lnTo>
                      <a:pt x="146" y="17"/>
                    </a:lnTo>
                    <a:lnTo>
                      <a:pt x="140" y="25"/>
                    </a:lnTo>
                    <a:lnTo>
                      <a:pt x="143" y="16"/>
                    </a:lnTo>
                    <a:close/>
                    <a:moveTo>
                      <a:pt x="146" y="17"/>
                    </a:moveTo>
                    <a:lnTo>
                      <a:pt x="168" y="37"/>
                    </a:lnTo>
                    <a:lnTo>
                      <a:pt x="155" y="51"/>
                    </a:lnTo>
                    <a:lnTo>
                      <a:pt x="133" y="31"/>
                    </a:lnTo>
                    <a:lnTo>
                      <a:pt x="146" y="17"/>
                    </a:lnTo>
                    <a:close/>
                    <a:moveTo>
                      <a:pt x="168" y="37"/>
                    </a:moveTo>
                    <a:lnTo>
                      <a:pt x="168" y="37"/>
                    </a:lnTo>
                    <a:lnTo>
                      <a:pt x="169" y="38"/>
                    </a:lnTo>
                    <a:lnTo>
                      <a:pt x="162" y="44"/>
                    </a:lnTo>
                    <a:lnTo>
                      <a:pt x="168" y="37"/>
                    </a:lnTo>
                    <a:close/>
                    <a:moveTo>
                      <a:pt x="169" y="38"/>
                    </a:moveTo>
                    <a:lnTo>
                      <a:pt x="188" y="60"/>
                    </a:lnTo>
                    <a:lnTo>
                      <a:pt x="174" y="72"/>
                    </a:lnTo>
                    <a:lnTo>
                      <a:pt x="155" y="50"/>
                    </a:lnTo>
                    <a:lnTo>
                      <a:pt x="169" y="38"/>
                    </a:lnTo>
                    <a:close/>
                    <a:moveTo>
                      <a:pt x="188" y="60"/>
                    </a:moveTo>
                    <a:lnTo>
                      <a:pt x="188" y="60"/>
                    </a:lnTo>
                    <a:lnTo>
                      <a:pt x="180" y="66"/>
                    </a:lnTo>
                    <a:lnTo>
                      <a:pt x="188" y="60"/>
                    </a:lnTo>
                    <a:close/>
                    <a:moveTo>
                      <a:pt x="188" y="60"/>
                    </a:moveTo>
                    <a:lnTo>
                      <a:pt x="205" y="83"/>
                    </a:lnTo>
                    <a:lnTo>
                      <a:pt x="189" y="94"/>
                    </a:lnTo>
                    <a:lnTo>
                      <a:pt x="173" y="71"/>
                    </a:lnTo>
                    <a:lnTo>
                      <a:pt x="188" y="60"/>
                    </a:lnTo>
                    <a:close/>
                    <a:moveTo>
                      <a:pt x="205" y="83"/>
                    </a:moveTo>
                    <a:lnTo>
                      <a:pt x="206" y="84"/>
                    </a:lnTo>
                    <a:lnTo>
                      <a:pt x="206" y="86"/>
                    </a:lnTo>
                    <a:lnTo>
                      <a:pt x="197" y="89"/>
                    </a:lnTo>
                    <a:lnTo>
                      <a:pt x="205" y="83"/>
                    </a:lnTo>
                    <a:close/>
                    <a:moveTo>
                      <a:pt x="206" y="86"/>
                    </a:moveTo>
                    <a:lnTo>
                      <a:pt x="212" y="108"/>
                    </a:lnTo>
                    <a:lnTo>
                      <a:pt x="194" y="113"/>
                    </a:lnTo>
                    <a:lnTo>
                      <a:pt x="187" y="91"/>
                    </a:lnTo>
                    <a:lnTo>
                      <a:pt x="206" y="86"/>
                    </a:lnTo>
                    <a:close/>
                    <a:moveTo>
                      <a:pt x="212" y="108"/>
                    </a:moveTo>
                    <a:lnTo>
                      <a:pt x="212" y="109"/>
                    </a:lnTo>
                    <a:lnTo>
                      <a:pt x="212" y="110"/>
                    </a:lnTo>
                    <a:lnTo>
                      <a:pt x="203" y="111"/>
                    </a:lnTo>
                    <a:lnTo>
                      <a:pt x="212" y="108"/>
                    </a:lnTo>
                    <a:close/>
                    <a:moveTo>
                      <a:pt x="212" y="110"/>
                    </a:moveTo>
                    <a:lnTo>
                      <a:pt x="216" y="132"/>
                    </a:lnTo>
                    <a:lnTo>
                      <a:pt x="197" y="134"/>
                    </a:lnTo>
                    <a:lnTo>
                      <a:pt x="194" y="112"/>
                    </a:lnTo>
                    <a:lnTo>
                      <a:pt x="212" y="110"/>
                    </a:lnTo>
                    <a:close/>
                    <a:moveTo>
                      <a:pt x="216" y="132"/>
                    </a:moveTo>
                    <a:lnTo>
                      <a:pt x="216" y="135"/>
                    </a:lnTo>
                    <a:lnTo>
                      <a:pt x="214" y="137"/>
                    </a:lnTo>
                    <a:lnTo>
                      <a:pt x="206" y="133"/>
                    </a:lnTo>
                    <a:lnTo>
                      <a:pt x="216" y="132"/>
                    </a:lnTo>
                    <a:close/>
                    <a:moveTo>
                      <a:pt x="214" y="137"/>
                    </a:moveTo>
                    <a:lnTo>
                      <a:pt x="205" y="154"/>
                    </a:lnTo>
                    <a:lnTo>
                      <a:pt x="188" y="144"/>
                    </a:lnTo>
                    <a:lnTo>
                      <a:pt x="198" y="129"/>
                    </a:lnTo>
                    <a:lnTo>
                      <a:pt x="214" y="137"/>
                    </a:lnTo>
                    <a:close/>
                    <a:moveTo>
                      <a:pt x="205" y="154"/>
                    </a:moveTo>
                    <a:lnTo>
                      <a:pt x="203" y="155"/>
                    </a:lnTo>
                    <a:lnTo>
                      <a:pt x="202" y="156"/>
                    </a:lnTo>
                    <a:lnTo>
                      <a:pt x="197" y="148"/>
                    </a:lnTo>
                    <a:lnTo>
                      <a:pt x="205" y="154"/>
                    </a:lnTo>
                    <a:close/>
                    <a:moveTo>
                      <a:pt x="202" y="156"/>
                    </a:moveTo>
                    <a:lnTo>
                      <a:pt x="187" y="169"/>
                    </a:lnTo>
                    <a:lnTo>
                      <a:pt x="175" y="154"/>
                    </a:lnTo>
                    <a:lnTo>
                      <a:pt x="190" y="142"/>
                    </a:lnTo>
                    <a:lnTo>
                      <a:pt x="202" y="156"/>
                    </a:lnTo>
                    <a:close/>
                    <a:moveTo>
                      <a:pt x="187" y="169"/>
                    </a:moveTo>
                    <a:lnTo>
                      <a:pt x="185" y="170"/>
                    </a:lnTo>
                    <a:lnTo>
                      <a:pt x="181" y="170"/>
                    </a:lnTo>
                    <a:lnTo>
                      <a:pt x="180" y="162"/>
                    </a:lnTo>
                    <a:lnTo>
                      <a:pt x="187" y="169"/>
                    </a:lnTo>
                    <a:close/>
                    <a:moveTo>
                      <a:pt x="181" y="170"/>
                    </a:moveTo>
                    <a:lnTo>
                      <a:pt x="153" y="174"/>
                    </a:lnTo>
                    <a:lnTo>
                      <a:pt x="152" y="155"/>
                    </a:lnTo>
                    <a:lnTo>
                      <a:pt x="179" y="152"/>
                    </a:lnTo>
                    <a:lnTo>
                      <a:pt x="181" y="170"/>
                    </a:lnTo>
                    <a:close/>
                    <a:moveTo>
                      <a:pt x="153" y="174"/>
                    </a:moveTo>
                    <a:lnTo>
                      <a:pt x="153" y="174"/>
                    </a:lnTo>
                    <a:lnTo>
                      <a:pt x="152" y="174"/>
                    </a:lnTo>
                    <a:lnTo>
                      <a:pt x="152" y="165"/>
                    </a:lnTo>
                    <a:lnTo>
                      <a:pt x="153" y="174"/>
                    </a:lnTo>
                    <a:close/>
                    <a:moveTo>
                      <a:pt x="152" y="174"/>
                    </a:moveTo>
                    <a:lnTo>
                      <a:pt x="121" y="174"/>
                    </a:lnTo>
                    <a:lnTo>
                      <a:pt x="121" y="155"/>
                    </a:lnTo>
                    <a:lnTo>
                      <a:pt x="152" y="155"/>
                    </a:lnTo>
                    <a:lnTo>
                      <a:pt x="152" y="174"/>
                    </a:lnTo>
                    <a:close/>
                    <a:moveTo>
                      <a:pt x="120" y="155"/>
                    </a:moveTo>
                    <a:lnTo>
                      <a:pt x="120" y="155"/>
                    </a:lnTo>
                    <a:lnTo>
                      <a:pt x="121" y="155"/>
                    </a:lnTo>
                    <a:lnTo>
                      <a:pt x="121" y="165"/>
                    </a:lnTo>
                    <a:lnTo>
                      <a:pt x="120" y="155"/>
                    </a:lnTo>
                    <a:close/>
                    <a:moveTo>
                      <a:pt x="122" y="174"/>
                    </a:moveTo>
                    <a:lnTo>
                      <a:pt x="97" y="177"/>
                    </a:lnTo>
                    <a:lnTo>
                      <a:pt x="94" y="158"/>
                    </a:lnTo>
                    <a:lnTo>
                      <a:pt x="120" y="155"/>
                    </a:lnTo>
                    <a:lnTo>
                      <a:pt x="122" y="174"/>
                    </a:lnTo>
                    <a:close/>
                    <a:moveTo>
                      <a:pt x="97" y="177"/>
                    </a:moveTo>
                    <a:lnTo>
                      <a:pt x="95" y="177"/>
                    </a:lnTo>
                    <a:lnTo>
                      <a:pt x="95" y="168"/>
                    </a:lnTo>
                    <a:lnTo>
                      <a:pt x="97" y="177"/>
                    </a:lnTo>
                    <a:close/>
                    <a:moveTo>
                      <a:pt x="95" y="177"/>
                    </a:moveTo>
                    <a:lnTo>
                      <a:pt x="72" y="177"/>
                    </a:lnTo>
                    <a:lnTo>
                      <a:pt x="72" y="158"/>
                    </a:lnTo>
                    <a:lnTo>
                      <a:pt x="95" y="158"/>
                    </a:lnTo>
                    <a:lnTo>
                      <a:pt x="95" y="177"/>
                    </a:lnTo>
                    <a:close/>
                    <a:moveTo>
                      <a:pt x="72" y="177"/>
                    </a:moveTo>
                    <a:lnTo>
                      <a:pt x="54" y="177"/>
                    </a:lnTo>
                    <a:lnTo>
                      <a:pt x="54" y="158"/>
                    </a:lnTo>
                    <a:lnTo>
                      <a:pt x="72" y="158"/>
                    </a:lnTo>
                    <a:lnTo>
                      <a:pt x="72" y="177"/>
                    </a:lnTo>
                    <a:close/>
                    <a:moveTo>
                      <a:pt x="54" y="177"/>
                    </a:moveTo>
                    <a:lnTo>
                      <a:pt x="52" y="177"/>
                    </a:lnTo>
                    <a:lnTo>
                      <a:pt x="51" y="177"/>
                    </a:lnTo>
                    <a:lnTo>
                      <a:pt x="54" y="168"/>
                    </a:lnTo>
                    <a:lnTo>
                      <a:pt x="54" y="177"/>
                    </a:lnTo>
                    <a:close/>
                    <a:moveTo>
                      <a:pt x="51" y="177"/>
                    </a:moveTo>
                    <a:lnTo>
                      <a:pt x="36" y="174"/>
                    </a:lnTo>
                    <a:lnTo>
                      <a:pt x="39" y="155"/>
                    </a:lnTo>
                    <a:lnTo>
                      <a:pt x="56" y="158"/>
                    </a:lnTo>
                    <a:lnTo>
                      <a:pt x="51" y="177"/>
                    </a:lnTo>
                    <a:close/>
                    <a:moveTo>
                      <a:pt x="36" y="174"/>
                    </a:moveTo>
                    <a:lnTo>
                      <a:pt x="36" y="174"/>
                    </a:lnTo>
                    <a:lnTo>
                      <a:pt x="38" y="165"/>
                    </a:lnTo>
                    <a:lnTo>
                      <a:pt x="36" y="174"/>
                    </a:lnTo>
                    <a:close/>
                    <a:moveTo>
                      <a:pt x="36" y="174"/>
                    </a:moveTo>
                    <a:lnTo>
                      <a:pt x="23" y="170"/>
                    </a:lnTo>
                    <a:lnTo>
                      <a:pt x="27" y="153"/>
                    </a:lnTo>
                    <a:lnTo>
                      <a:pt x="40" y="155"/>
                    </a:lnTo>
                    <a:lnTo>
                      <a:pt x="36" y="174"/>
                    </a:lnTo>
                    <a:close/>
                    <a:moveTo>
                      <a:pt x="23" y="170"/>
                    </a:moveTo>
                    <a:lnTo>
                      <a:pt x="22" y="170"/>
                    </a:lnTo>
                    <a:lnTo>
                      <a:pt x="20" y="170"/>
                    </a:lnTo>
                    <a:lnTo>
                      <a:pt x="25" y="162"/>
                    </a:lnTo>
                    <a:lnTo>
                      <a:pt x="23" y="170"/>
                    </a:lnTo>
                    <a:close/>
                    <a:moveTo>
                      <a:pt x="20" y="170"/>
                    </a:moveTo>
                    <a:lnTo>
                      <a:pt x="15" y="167"/>
                    </a:lnTo>
                    <a:lnTo>
                      <a:pt x="23" y="149"/>
                    </a:lnTo>
                    <a:lnTo>
                      <a:pt x="29" y="153"/>
                    </a:lnTo>
                    <a:lnTo>
                      <a:pt x="20" y="170"/>
                    </a:lnTo>
                    <a:close/>
                    <a:moveTo>
                      <a:pt x="15" y="167"/>
                    </a:moveTo>
                    <a:lnTo>
                      <a:pt x="12" y="166"/>
                    </a:lnTo>
                    <a:lnTo>
                      <a:pt x="11" y="164"/>
                    </a:lnTo>
                    <a:lnTo>
                      <a:pt x="18" y="158"/>
                    </a:lnTo>
                    <a:lnTo>
                      <a:pt x="15" y="167"/>
                    </a:lnTo>
                    <a:close/>
                    <a:moveTo>
                      <a:pt x="11" y="164"/>
                    </a:moveTo>
                    <a:lnTo>
                      <a:pt x="4" y="154"/>
                    </a:lnTo>
                    <a:lnTo>
                      <a:pt x="20" y="144"/>
                    </a:lnTo>
                    <a:lnTo>
                      <a:pt x="27" y="153"/>
                    </a:lnTo>
                    <a:lnTo>
                      <a:pt x="11" y="164"/>
                    </a:lnTo>
                    <a:close/>
                    <a:moveTo>
                      <a:pt x="4" y="154"/>
                    </a:moveTo>
                    <a:lnTo>
                      <a:pt x="3" y="153"/>
                    </a:lnTo>
                    <a:lnTo>
                      <a:pt x="3" y="151"/>
                    </a:lnTo>
                    <a:lnTo>
                      <a:pt x="13" y="148"/>
                    </a:lnTo>
                    <a:lnTo>
                      <a:pt x="4" y="154"/>
                    </a:lnTo>
                    <a:close/>
                    <a:moveTo>
                      <a:pt x="3" y="151"/>
                    </a:moveTo>
                    <a:lnTo>
                      <a:pt x="0" y="135"/>
                    </a:lnTo>
                    <a:lnTo>
                      <a:pt x="18" y="131"/>
                    </a:lnTo>
                    <a:lnTo>
                      <a:pt x="22" y="147"/>
                    </a:lnTo>
                    <a:lnTo>
                      <a:pt x="3" y="151"/>
                    </a:lnTo>
                    <a:close/>
                    <a:moveTo>
                      <a:pt x="0" y="135"/>
                    </a:moveTo>
                    <a:lnTo>
                      <a:pt x="0" y="134"/>
                    </a:lnTo>
                    <a:lnTo>
                      <a:pt x="0" y="133"/>
                    </a:lnTo>
                    <a:lnTo>
                      <a:pt x="9" y="133"/>
                    </a:lnTo>
                    <a:lnTo>
                      <a:pt x="0" y="135"/>
                    </a:lnTo>
                    <a:close/>
                    <a:moveTo>
                      <a:pt x="0" y="133"/>
                    </a:moveTo>
                    <a:lnTo>
                      <a:pt x="0" y="117"/>
                    </a:lnTo>
                    <a:lnTo>
                      <a:pt x="18" y="117"/>
                    </a:lnTo>
                    <a:lnTo>
                      <a:pt x="18" y="133"/>
                    </a:lnTo>
                    <a:lnTo>
                      <a:pt x="0" y="133"/>
                    </a:lnTo>
                    <a:close/>
                    <a:moveTo>
                      <a:pt x="0" y="117"/>
                    </a:moveTo>
                    <a:lnTo>
                      <a:pt x="0" y="101"/>
                    </a:lnTo>
                    <a:lnTo>
                      <a:pt x="18" y="101"/>
                    </a:lnTo>
                    <a:lnTo>
                      <a:pt x="18" y="117"/>
                    </a:lnTo>
                    <a:lnTo>
                      <a:pt x="0" y="117"/>
                    </a:lnTo>
                    <a:close/>
                    <a:moveTo>
                      <a:pt x="0" y="101"/>
                    </a:moveTo>
                    <a:lnTo>
                      <a:pt x="0" y="89"/>
                    </a:lnTo>
                    <a:lnTo>
                      <a:pt x="18" y="89"/>
                    </a:lnTo>
                    <a:lnTo>
                      <a:pt x="18" y="101"/>
                    </a:lnTo>
                    <a:lnTo>
                      <a:pt x="0" y="101"/>
                    </a:lnTo>
                    <a:close/>
                    <a:moveTo>
                      <a:pt x="0" y="89"/>
                    </a:moveTo>
                    <a:lnTo>
                      <a:pt x="0" y="72"/>
                    </a:lnTo>
                    <a:lnTo>
                      <a:pt x="18" y="72"/>
                    </a:lnTo>
                    <a:lnTo>
                      <a:pt x="18" y="89"/>
                    </a:lnTo>
                    <a:lnTo>
                      <a:pt x="0" y="89"/>
                    </a:lnTo>
                    <a:close/>
                    <a:moveTo>
                      <a:pt x="0" y="72"/>
                    </a:moveTo>
                    <a:lnTo>
                      <a:pt x="0" y="71"/>
                    </a:lnTo>
                    <a:lnTo>
                      <a:pt x="0" y="70"/>
                    </a:lnTo>
                    <a:lnTo>
                      <a:pt x="9" y="72"/>
                    </a:lnTo>
                    <a:lnTo>
                      <a:pt x="0" y="72"/>
                    </a:lnTo>
                    <a:close/>
                    <a:moveTo>
                      <a:pt x="0" y="70"/>
                    </a:moveTo>
                    <a:lnTo>
                      <a:pt x="3" y="58"/>
                    </a:lnTo>
                    <a:lnTo>
                      <a:pt x="22" y="62"/>
                    </a:lnTo>
                    <a:lnTo>
                      <a:pt x="18" y="74"/>
                    </a:lnTo>
                    <a:lnTo>
                      <a:pt x="0" y="70"/>
                    </a:lnTo>
                    <a:close/>
                    <a:moveTo>
                      <a:pt x="3" y="58"/>
                    </a:moveTo>
                    <a:lnTo>
                      <a:pt x="3" y="57"/>
                    </a:lnTo>
                    <a:lnTo>
                      <a:pt x="13" y="60"/>
                    </a:lnTo>
                    <a:lnTo>
                      <a:pt x="3" y="58"/>
                    </a:lnTo>
                    <a:close/>
                    <a:moveTo>
                      <a:pt x="3" y="57"/>
                    </a:moveTo>
                    <a:lnTo>
                      <a:pt x="6" y="47"/>
                    </a:lnTo>
                    <a:lnTo>
                      <a:pt x="25" y="54"/>
                    </a:lnTo>
                    <a:lnTo>
                      <a:pt x="22" y="62"/>
                    </a:lnTo>
                    <a:lnTo>
                      <a:pt x="3" y="57"/>
                    </a:lnTo>
                    <a:close/>
                    <a:moveTo>
                      <a:pt x="6" y="47"/>
                    </a:moveTo>
                    <a:lnTo>
                      <a:pt x="6" y="47"/>
                    </a:lnTo>
                    <a:lnTo>
                      <a:pt x="7" y="46"/>
                    </a:lnTo>
                    <a:lnTo>
                      <a:pt x="15" y="50"/>
                    </a:lnTo>
                    <a:lnTo>
                      <a:pt x="6" y="47"/>
                    </a:lnTo>
                    <a:close/>
                    <a:moveTo>
                      <a:pt x="7" y="46"/>
                    </a:moveTo>
                    <a:lnTo>
                      <a:pt x="14" y="34"/>
                    </a:lnTo>
                    <a:lnTo>
                      <a:pt x="30" y="41"/>
                    </a:lnTo>
                    <a:lnTo>
                      <a:pt x="24" y="55"/>
                    </a:lnTo>
                    <a:lnTo>
                      <a:pt x="7" y="46"/>
                    </a:lnTo>
                    <a:close/>
                    <a:moveTo>
                      <a:pt x="14" y="34"/>
                    </a:moveTo>
                    <a:lnTo>
                      <a:pt x="14" y="31"/>
                    </a:lnTo>
                    <a:lnTo>
                      <a:pt x="15" y="30"/>
                    </a:lnTo>
                    <a:lnTo>
                      <a:pt x="22" y="37"/>
                    </a:lnTo>
                    <a:lnTo>
                      <a:pt x="14" y="34"/>
                    </a:lnTo>
                    <a:close/>
                    <a:moveTo>
                      <a:pt x="15" y="30"/>
                    </a:moveTo>
                    <a:lnTo>
                      <a:pt x="25" y="22"/>
                    </a:lnTo>
                    <a:lnTo>
                      <a:pt x="38" y="35"/>
                    </a:lnTo>
                    <a:lnTo>
                      <a:pt x="28" y="45"/>
                    </a:lnTo>
                    <a:lnTo>
                      <a:pt x="15" y="30"/>
                    </a:lnTo>
                    <a:close/>
                    <a:moveTo>
                      <a:pt x="25" y="22"/>
                    </a:moveTo>
                    <a:lnTo>
                      <a:pt x="26" y="20"/>
                    </a:lnTo>
                    <a:lnTo>
                      <a:pt x="27" y="19"/>
                    </a:lnTo>
                    <a:lnTo>
                      <a:pt x="31" y="28"/>
                    </a:lnTo>
                    <a:lnTo>
                      <a:pt x="25" y="22"/>
                    </a:lnTo>
                    <a:close/>
                    <a:moveTo>
                      <a:pt x="27" y="19"/>
                    </a:moveTo>
                    <a:lnTo>
                      <a:pt x="40" y="13"/>
                    </a:lnTo>
                    <a:lnTo>
                      <a:pt x="48" y="30"/>
                    </a:lnTo>
                    <a:lnTo>
                      <a:pt x="36" y="37"/>
                    </a:lnTo>
                    <a:lnTo>
                      <a:pt x="27" y="19"/>
                    </a:lnTo>
                    <a:close/>
                    <a:moveTo>
                      <a:pt x="40" y="13"/>
                    </a:moveTo>
                    <a:lnTo>
                      <a:pt x="40" y="13"/>
                    </a:lnTo>
                    <a:lnTo>
                      <a:pt x="41" y="13"/>
                    </a:lnTo>
                    <a:lnTo>
                      <a:pt x="44" y="22"/>
                    </a:lnTo>
                    <a:lnTo>
                      <a:pt x="40" y="13"/>
                    </a:lnTo>
                    <a:close/>
                    <a:moveTo>
                      <a:pt x="41" y="13"/>
                    </a:moveTo>
                    <a:lnTo>
                      <a:pt x="60" y="6"/>
                    </a:lnTo>
                    <a:lnTo>
                      <a:pt x="66" y="24"/>
                    </a:lnTo>
                    <a:lnTo>
                      <a:pt x="47" y="30"/>
                    </a:lnTo>
                    <a:lnTo>
                      <a:pt x="41" y="13"/>
                    </a:lnTo>
                    <a:close/>
                    <a:moveTo>
                      <a:pt x="60" y="6"/>
                    </a:moveTo>
                    <a:lnTo>
                      <a:pt x="60" y="6"/>
                    </a:lnTo>
                    <a:lnTo>
                      <a:pt x="63" y="15"/>
                    </a:lnTo>
                    <a:lnTo>
                      <a:pt x="60" y="6"/>
                    </a:lnTo>
                    <a:close/>
                    <a:moveTo>
                      <a:pt x="60" y="6"/>
                    </a:moveTo>
                    <a:lnTo>
                      <a:pt x="83" y="0"/>
                    </a:lnTo>
                    <a:lnTo>
                      <a:pt x="88" y="18"/>
                    </a:lnTo>
                    <a:lnTo>
                      <a:pt x="66" y="25"/>
                    </a:lnTo>
                    <a:lnTo>
                      <a:pt x="6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82" name="Freeform 1574">
                <a:extLst>
                  <a:ext uri="{FF2B5EF4-FFF2-40B4-BE49-F238E27FC236}">
                    <a16:creationId xmlns:a16="http://schemas.microsoft.com/office/drawing/2014/main" id="{B34159D5-2BED-4E4B-BFF7-B39612906159}"/>
                  </a:ext>
                </a:extLst>
              </p:cNvPr>
              <p:cNvSpPr>
                <a:spLocks/>
              </p:cNvSpPr>
              <p:nvPr/>
            </p:nvSpPr>
            <p:spPr bwMode="auto">
              <a:xfrm>
                <a:off x="2919" y="1721"/>
                <a:ext cx="30" cy="67"/>
              </a:xfrm>
              <a:custGeom>
                <a:avLst/>
                <a:gdLst>
                  <a:gd name="T0" fmla="*/ 4 w 121"/>
                  <a:gd name="T1" fmla="*/ 9 h 267"/>
                  <a:gd name="T2" fmla="*/ 8 w 121"/>
                  <a:gd name="T3" fmla="*/ 4 h 267"/>
                  <a:gd name="T4" fmla="*/ 12 w 121"/>
                  <a:gd name="T5" fmla="*/ 1 h 267"/>
                  <a:gd name="T6" fmla="*/ 16 w 121"/>
                  <a:gd name="T7" fmla="*/ 0 h 267"/>
                  <a:gd name="T8" fmla="*/ 19 w 121"/>
                  <a:gd name="T9" fmla="*/ 2 h 267"/>
                  <a:gd name="T10" fmla="*/ 22 w 121"/>
                  <a:gd name="T11" fmla="*/ 4 h 267"/>
                  <a:gd name="T12" fmla="*/ 25 w 121"/>
                  <a:gd name="T13" fmla="*/ 8 h 267"/>
                  <a:gd name="T14" fmla="*/ 27 w 121"/>
                  <a:gd name="T15" fmla="*/ 14 h 267"/>
                  <a:gd name="T16" fmla="*/ 29 w 121"/>
                  <a:gd name="T17" fmla="*/ 19 h 267"/>
                  <a:gd name="T18" fmla="*/ 29 w 121"/>
                  <a:gd name="T19" fmla="*/ 26 h 267"/>
                  <a:gd name="T20" fmla="*/ 29 w 121"/>
                  <a:gd name="T21" fmla="*/ 31 h 267"/>
                  <a:gd name="T22" fmla="*/ 29 w 121"/>
                  <a:gd name="T23" fmla="*/ 37 h 267"/>
                  <a:gd name="T24" fmla="*/ 29 w 121"/>
                  <a:gd name="T25" fmla="*/ 42 h 267"/>
                  <a:gd name="T26" fmla="*/ 29 w 121"/>
                  <a:gd name="T27" fmla="*/ 48 h 267"/>
                  <a:gd name="T28" fmla="*/ 29 w 121"/>
                  <a:gd name="T29" fmla="*/ 53 h 267"/>
                  <a:gd name="T30" fmla="*/ 30 w 121"/>
                  <a:gd name="T31" fmla="*/ 57 h 267"/>
                  <a:gd name="T32" fmla="*/ 30 w 121"/>
                  <a:gd name="T33" fmla="*/ 61 h 267"/>
                  <a:gd name="T34" fmla="*/ 29 w 121"/>
                  <a:gd name="T35" fmla="*/ 64 h 267"/>
                  <a:gd name="T36" fmla="*/ 29 w 121"/>
                  <a:gd name="T37" fmla="*/ 65 h 267"/>
                  <a:gd name="T38" fmla="*/ 26 w 121"/>
                  <a:gd name="T39" fmla="*/ 67 h 267"/>
                  <a:gd name="T40" fmla="*/ 23 w 121"/>
                  <a:gd name="T41" fmla="*/ 67 h 267"/>
                  <a:gd name="T42" fmla="*/ 18 w 121"/>
                  <a:gd name="T43" fmla="*/ 65 h 267"/>
                  <a:gd name="T44" fmla="*/ 13 w 121"/>
                  <a:gd name="T45" fmla="*/ 64 h 267"/>
                  <a:gd name="T46" fmla="*/ 10 w 121"/>
                  <a:gd name="T47" fmla="*/ 62 h 267"/>
                  <a:gd name="T48" fmla="*/ 9 w 121"/>
                  <a:gd name="T49" fmla="*/ 60 h 267"/>
                  <a:gd name="T50" fmla="*/ 7 w 121"/>
                  <a:gd name="T51" fmla="*/ 57 h 267"/>
                  <a:gd name="T52" fmla="*/ 7 w 121"/>
                  <a:gd name="T53" fmla="*/ 53 h 267"/>
                  <a:gd name="T54" fmla="*/ 6 w 121"/>
                  <a:gd name="T55" fmla="*/ 49 h 267"/>
                  <a:gd name="T56" fmla="*/ 5 w 121"/>
                  <a:gd name="T57" fmla="*/ 45 h 267"/>
                  <a:gd name="T58" fmla="*/ 5 w 121"/>
                  <a:gd name="T59" fmla="*/ 40 h 267"/>
                  <a:gd name="T60" fmla="*/ 4 w 121"/>
                  <a:gd name="T61" fmla="*/ 34 h 267"/>
                  <a:gd name="T62" fmla="*/ 2 w 121"/>
                  <a:gd name="T63" fmla="*/ 29 h 267"/>
                  <a:gd name="T64" fmla="*/ 2 w 121"/>
                  <a:gd name="T65" fmla="*/ 26 h 267"/>
                  <a:gd name="T66" fmla="*/ 1 w 121"/>
                  <a:gd name="T67" fmla="*/ 24 h 267"/>
                  <a:gd name="T68" fmla="*/ 1 w 121"/>
                  <a:gd name="T69" fmla="*/ 21 h 267"/>
                  <a:gd name="T70" fmla="*/ 0 w 121"/>
                  <a:gd name="T71" fmla="*/ 19 h 267"/>
                  <a:gd name="T72" fmla="*/ 0 w 121"/>
                  <a:gd name="T73" fmla="*/ 18 h 267"/>
                  <a:gd name="T74" fmla="*/ 1 w 121"/>
                  <a:gd name="T75" fmla="*/ 16 h 267"/>
                  <a:gd name="T76" fmla="*/ 2 w 121"/>
                  <a:gd name="T77" fmla="*/ 14 h 267"/>
                  <a:gd name="T78" fmla="*/ 2 w 121"/>
                  <a:gd name="T79" fmla="*/ 12 h 267"/>
                  <a:gd name="T80" fmla="*/ 4 w 121"/>
                  <a:gd name="T81" fmla="*/ 9 h 26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21"/>
                  <a:gd name="T124" fmla="*/ 0 h 267"/>
                  <a:gd name="T125" fmla="*/ 121 w 121"/>
                  <a:gd name="T126" fmla="*/ 267 h 26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21" h="267">
                    <a:moveTo>
                      <a:pt x="17" y="35"/>
                    </a:moveTo>
                    <a:lnTo>
                      <a:pt x="32" y="16"/>
                    </a:lnTo>
                    <a:lnTo>
                      <a:pt x="48" y="3"/>
                    </a:lnTo>
                    <a:lnTo>
                      <a:pt x="64" y="0"/>
                    </a:lnTo>
                    <a:lnTo>
                      <a:pt x="76" y="6"/>
                    </a:lnTo>
                    <a:lnTo>
                      <a:pt x="89" y="16"/>
                    </a:lnTo>
                    <a:lnTo>
                      <a:pt x="102" y="31"/>
                    </a:lnTo>
                    <a:lnTo>
                      <a:pt x="108" y="54"/>
                    </a:lnTo>
                    <a:lnTo>
                      <a:pt x="115" y="77"/>
                    </a:lnTo>
                    <a:lnTo>
                      <a:pt x="118" y="102"/>
                    </a:lnTo>
                    <a:lnTo>
                      <a:pt x="115" y="124"/>
                    </a:lnTo>
                    <a:lnTo>
                      <a:pt x="115" y="146"/>
                    </a:lnTo>
                    <a:lnTo>
                      <a:pt x="115" y="168"/>
                    </a:lnTo>
                    <a:lnTo>
                      <a:pt x="115" y="190"/>
                    </a:lnTo>
                    <a:lnTo>
                      <a:pt x="118" y="210"/>
                    </a:lnTo>
                    <a:lnTo>
                      <a:pt x="121" y="229"/>
                    </a:lnTo>
                    <a:lnTo>
                      <a:pt x="121" y="242"/>
                    </a:lnTo>
                    <a:lnTo>
                      <a:pt x="118" y="254"/>
                    </a:lnTo>
                    <a:lnTo>
                      <a:pt x="115" y="261"/>
                    </a:lnTo>
                    <a:lnTo>
                      <a:pt x="105" y="267"/>
                    </a:lnTo>
                    <a:lnTo>
                      <a:pt x="93" y="267"/>
                    </a:lnTo>
                    <a:lnTo>
                      <a:pt x="71" y="261"/>
                    </a:lnTo>
                    <a:lnTo>
                      <a:pt x="54" y="254"/>
                    </a:lnTo>
                    <a:lnTo>
                      <a:pt x="42" y="247"/>
                    </a:lnTo>
                    <a:lnTo>
                      <a:pt x="35" y="239"/>
                    </a:lnTo>
                    <a:lnTo>
                      <a:pt x="29" y="229"/>
                    </a:lnTo>
                    <a:lnTo>
                      <a:pt x="29" y="213"/>
                    </a:lnTo>
                    <a:lnTo>
                      <a:pt x="25" y="197"/>
                    </a:lnTo>
                    <a:lnTo>
                      <a:pt x="22" y="178"/>
                    </a:lnTo>
                    <a:lnTo>
                      <a:pt x="19" y="159"/>
                    </a:lnTo>
                    <a:lnTo>
                      <a:pt x="17" y="134"/>
                    </a:lnTo>
                    <a:lnTo>
                      <a:pt x="10" y="117"/>
                    </a:lnTo>
                    <a:lnTo>
                      <a:pt x="7" y="105"/>
                    </a:lnTo>
                    <a:lnTo>
                      <a:pt x="3" y="95"/>
                    </a:lnTo>
                    <a:lnTo>
                      <a:pt x="3" y="85"/>
                    </a:lnTo>
                    <a:lnTo>
                      <a:pt x="0" y="77"/>
                    </a:lnTo>
                    <a:lnTo>
                      <a:pt x="0" y="70"/>
                    </a:lnTo>
                    <a:lnTo>
                      <a:pt x="3" y="63"/>
                    </a:lnTo>
                    <a:lnTo>
                      <a:pt x="7" y="54"/>
                    </a:lnTo>
                    <a:lnTo>
                      <a:pt x="10" y="48"/>
                    </a:lnTo>
                    <a:lnTo>
                      <a:pt x="17" y="35"/>
                    </a:lnTo>
                    <a:close/>
                  </a:path>
                </a:pathLst>
              </a:custGeom>
              <a:solidFill>
                <a:srgbClr val="E665D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83" name="Freeform 1575">
                <a:extLst>
                  <a:ext uri="{FF2B5EF4-FFF2-40B4-BE49-F238E27FC236}">
                    <a16:creationId xmlns:a16="http://schemas.microsoft.com/office/drawing/2014/main" id="{46FC77A8-983C-47F3-8BA2-C024C5A00E2B}"/>
                  </a:ext>
                </a:extLst>
              </p:cNvPr>
              <p:cNvSpPr>
                <a:spLocks noEditPoints="1"/>
              </p:cNvSpPr>
              <p:nvPr/>
            </p:nvSpPr>
            <p:spPr bwMode="auto">
              <a:xfrm>
                <a:off x="2916" y="1718"/>
                <a:ext cx="35" cy="72"/>
              </a:xfrm>
              <a:custGeom>
                <a:avLst/>
                <a:gdLst>
                  <a:gd name="T0" fmla="*/ 8 w 139"/>
                  <a:gd name="T1" fmla="*/ 5 h 287"/>
                  <a:gd name="T2" fmla="*/ 13 w 139"/>
                  <a:gd name="T3" fmla="*/ 2 h 287"/>
                  <a:gd name="T4" fmla="*/ 14 w 139"/>
                  <a:gd name="T5" fmla="*/ 1 h 287"/>
                  <a:gd name="T6" fmla="*/ 15 w 139"/>
                  <a:gd name="T7" fmla="*/ 6 h 287"/>
                  <a:gd name="T8" fmla="*/ 18 w 139"/>
                  <a:gd name="T9" fmla="*/ 1 h 287"/>
                  <a:gd name="T10" fmla="*/ 23 w 139"/>
                  <a:gd name="T11" fmla="*/ 2 h 287"/>
                  <a:gd name="T12" fmla="*/ 26 w 139"/>
                  <a:gd name="T13" fmla="*/ 5 h 287"/>
                  <a:gd name="T14" fmla="*/ 27 w 139"/>
                  <a:gd name="T15" fmla="*/ 5 h 287"/>
                  <a:gd name="T16" fmla="*/ 23 w 139"/>
                  <a:gd name="T17" fmla="*/ 8 h 287"/>
                  <a:gd name="T18" fmla="*/ 30 w 139"/>
                  <a:gd name="T19" fmla="*/ 9 h 287"/>
                  <a:gd name="T20" fmla="*/ 32 w 139"/>
                  <a:gd name="T21" fmla="*/ 16 h 287"/>
                  <a:gd name="T22" fmla="*/ 33 w 139"/>
                  <a:gd name="T23" fmla="*/ 21 h 287"/>
                  <a:gd name="T24" fmla="*/ 29 w 139"/>
                  <a:gd name="T25" fmla="*/ 29 h 287"/>
                  <a:gd name="T26" fmla="*/ 32 w 139"/>
                  <a:gd name="T27" fmla="*/ 28 h 287"/>
                  <a:gd name="T28" fmla="*/ 34 w 139"/>
                  <a:gd name="T29" fmla="*/ 29 h 287"/>
                  <a:gd name="T30" fmla="*/ 34 w 139"/>
                  <a:gd name="T31" fmla="*/ 34 h 287"/>
                  <a:gd name="T32" fmla="*/ 34 w 139"/>
                  <a:gd name="T33" fmla="*/ 45 h 287"/>
                  <a:gd name="T34" fmla="*/ 29 w 139"/>
                  <a:gd name="T35" fmla="*/ 50 h 287"/>
                  <a:gd name="T36" fmla="*/ 31 w 139"/>
                  <a:gd name="T37" fmla="*/ 50 h 287"/>
                  <a:gd name="T38" fmla="*/ 34 w 139"/>
                  <a:gd name="T39" fmla="*/ 50 h 287"/>
                  <a:gd name="T40" fmla="*/ 35 w 139"/>
                  <a:gd name="T41" fmla="*/ 60 h 287"/>
                  <a:gd name="T42" fmla="*/ 35 w 139"/>
                  <a:gd name="T43" fmla="*/ 63 h 287"/>
                  <a:gd name="T44" fmla="*/ 35 w 139"/>
                  <a:gd name="T45" fmla="*/ 64 h 287"/>
                  <a:gd name="T46" fmla="*/ 30 w 139"/>
                  <a:gd name="T47" fmla="*/ 63 h 287"/>
                  <a:gd name="T48" fmla="*/ 34 w 139"/>
                  <a:gd name="T49" fmla="*/ 67 h 287"/>
                  <a:gd name="T50" fmla="*/ 33 w 139"/>
                  <a:gd name="T51" fmla="*/ 69 h 287"/>
                  <a:gd name="T52" fmla="*/ 30 w 139"/>
                  <a:gd name="T53" fmla="*/ 72 h 287"/>
                  <a:gd name="T54" fmla="*/ 29 w 139"/>
                  <a:gd name="T55" fmla="*/ 72 h 287"/>
                  <a:gd name="T56" fmla="*/ 29 w 139"/>
                  <a:gd name="T57" fmla="*/ 67 h 287"/>
                  <a:gd name="T58" fmla="*/ 26 w 139"/>
                  <a:gd name="T59" fmla="*/ 72 h 287"/>
                  <a:gd name="T60" fmla="*/ 19 w 139"/>
                  <a:gd name="T61" fmla="*/ 70 h 287"/>
                  <a:gd name="T62" fmla="*/ 15 w 139"/>
                  <a:gd name="T63" fmla="*/ 69 h 287"/>
                  <a:gd name="T64" fmla="*/ 15 w 139"/>
                  <a:gd name="T65" fmla="*/ 69 h 287"/>
                  <a:gd name="T66" fmla="*/ 17 w 139"/>
                  <a:gd name="T67" fmla="*/ 64 h 287"/>
                  <a:gd name="T68" fmla="*/ 12 w 139"/>
                  <a:gd name="T69" fmla="*/ 67 h 287"/>
                  <a:gd name="T70" fmla="*/ 13 w 139"/>
                  <a:gd name="T71" fmla="*/ 61 h 287"/>
                  <a:gd name="T72" fmla="*/ 8 w 139"/>
                  <a:gd name="T73" fmla="*/ 61 h 287"/>
                  <a:gd name="T74" fmla="*/ 7 w 139"/>
                  <a:gd name="T75" fmla="*/ 60 h 287"/>
                  <a:gd name="T76" fmla="*/ 12 w 139"/>
                  <a:gd name="T77" fmla="*/ 60 h 287"/>
                  <a:gd name="T78" fmla="*/ 12 w 139"/>
                  <a:gd name="T79" fmla="*/ 56 h 287"/>
                  <a:gd name="T80" fmla="*/ 7 w 139"/>
                  <a:gd name="T81" fmla="*/ 53 h 287"/>
                  <a:gd name="T82" fmla="*/ 6 w 139"/>
                  <a:gd name="T83" fmla="*/ 48 h 287"/>
                  <a:gd name="T84" fmla="*/ 10 w 139"/>
                  <a:gd name="T85" fmla="*/ 42 h 287"/>
                  <a:gd name="T86" fmla="*/ 7 w 139"/>
                  <a:gd name="T87" fmla="*/ 43 h 287"/>
                  <a:gd name="T88" fmla="*/ 5 w 139"/>
                  <a:gd name="T89" fmla="*/ 43 h 287"/>
                  <a:gd name="T90" fmla="*/ 4 w 139"/>
                  <a:gd name="T91" fmla="*/ 37 h 287"/>
                  <a:gd name="T92" fmla="*/ 3 w 139"/>
                  <a:gd name="T93" fmla="*/ 33 h 287"/>
                  <a:gd name="T94" fmla="*/ 6 w 139"/>
                  <a:gd name="T95" fmla="*/ 29 h 287"/>
                  <a:gd name="T96" fmla="*/ 4 w 139"/>
                  <a:gd name="T97" fmla="*/ 29 h 287"/>
                  <a:gd name="T98" fmla="*/ 2 w 139"/>
                  <a:gd name="T99" fmla="*/ 30 h 287"/>
                  <a:gd name="T100" fmla="*/ 1 w 139"/>
                  <a:gd name="T101" fmla="*/ 27 h 287"/>
                  <a:gd name="T102" fmla="*/ 6 w 139"/>
                  <a:gd name="T103" fmla="*/ 24 h 287"/>
                  <a:gd name="T104" fmla="*/ 5 w 139"/>
                  <a:gd name="T105" fmla="*/ 21 h 287"/>
                  <a:gd name="T106" fmla="*/ 2 w 139"/>
                  <a:gd name="T107" fmla="*/ 22 h 287"/>
                  <a:gd name="T108" fmla="*/ 0 w 139"/>
                  <a:gd name="T109" fmla="*/ 22 h 287"/>
                  <a:gd name="T110" fmla="*/ 0 w 139"/>
                  <a:gd name="T111" fmla="*/ 19 h 287"/>
                  <a:gd name="T112" fmla="*/ 5 w 139"/>
                  <a:gd name="T113" fmla="*/ 20 h 287"/>
                  <a:gd name="T114" fmla="*/ 6 w 139"/>
                  <a:gd name="T115" fmla="*/ 17 h 287"/>
                  <a:gd name="T116" fmla="*/ 4 w 139"/>
                  <a:gd name="T117" fmla="*/ 16 h 287"/>
                  <a:gd name="T118" fmla="*/ 2 w 139"/>
                  <a:gd name="T119" fmla="*/ 15 h 28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39"/>
                  <a:gd name="T181" fmla="*/ 0 h 287"/>
                  <a:gd name="T182" fmla="*/ 139 w 139"/>
                  <a:gd name="T183" fmla="*/ 287 h 28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39" h="287">
                    <a:moveTo>
                      <a:pt x="18" y="40"/>
                    </a:moveTo>
                    <a:lnTo>
                      <a:pt x="33" y="20"/>
                    </a:lnTo>
                    <a:lnTo>
                      <a:pt x="49" y="32"/>
                    </a:lnTo>
                    <a:lnTo>
                      <a:pt x="32" y="52"/>
                    </a:lnTo>
                    <a:lnTo>
                      <a:pt x="18" y="40"/>
                    </a:lnTo>
                    <a:close/>
                    <a:moveTo>
                      <a:pt x="33" y="20"/>
                    </a:moveTo>
                    <a:lnTo>
                      <a:pt x="34" y="20"/>
                    </a:lnTo>
                    <a:lnTo>
                      <a:pt x="36" y="19"/>
                    </a:lnTo>
                    <a:lnTo>
                      <a:pt x="41" y="27"/>
                    </a:lnTo>
                    <a:lnTo>
                      <a:pt x="33" y="20"/>
                    </a:lnTo>
                    <a:close/>
                    <a:moveTo>
                      <a:pt x="36" y="19"/>
                    </a:moveTo>
                    <a:lnTo>
                      <a:pt x="51" y="7"/>
                    </a:lnTo>
                    <a:lnTo>
                      <a:pt x="63" y="21"/>
                    </a:lnTo>
                    <a:lnTo>
                      <a:pt x="47" y="35"/>
                    </a:lnTo>
                    <a:lnTo>
                      <a:pt x="36" y="19"/>
                    </a:lnTo>
                    <a:close/>
                    <a:moveTo>
                      <a:pt x="51" y="7"/>
                    </a:moveTo>
                    <a:lnTo>
                      <a:pt x="53" y="5"/>
                    </a:lnTo>
                    <a:lnTo>
                      <a:pt x="55" y="5"/>
                    </a:lnTo>
                    <a:lnTo>
                      <a:pt x="57" y="14"/>
                    </a:lnTo>
                    <a:lnTo>
                      <a:pt x="51" y="7"/>
                    </a:lnTo>
                    <a:close/>
                    <a:moveTo>
                      <a:pt x="55" y="5"/>
                    </a:moveTo>
                    <a:lnTo>
                      <a:pt x="71" y="2"/>
                    </a:lnTo>
                    <a:lnTo>
                      <a:pt x="75" y="20"/>
                    </a:lnTo>
                    <a:lnTo>
                      <a:pt x="59" y="24"/>
                    </a:lnTo>
                    <a:lnTo>
                      <a:pt x="55" y="5"/>
                    </a:lnTo>
                    <a:close/>
                    <a:moveTo>
                      <a:pt x="71" y="2"/>
                    </a:moveTo>
                    <a:lnTo>
                      <a:pt x="74" y="0"/>
                    </a:lnTo>
                    <a:lnTo>
                      <a:pt x="77" y="3"/>
                    </a:lnTo>
                    <a:lnTo>
                      <a:pt x="73" y="11"/>
                    </a:lnTo>
                    <a:lnTo>
                      <a:pt x="71" y="2"/>
                    </a:lnTo>
                    <a:close/>
                    <a:moveTo>
                      <a:pt x="77" y="3"/>
                    </a:moveTo>
                    <a:lnTo>
                      <a:pt x="90" y="9"/>
                    </a:lnTo>
                    <a:lnTo>
                      <a:pt x="82" y="26"/>
                    </a:lnTo>
                    <a:lnTo>
                      <a:pt x="69" y="19"/>
                    </a:lnTo>
                    <a:lnTo>
                      <a:pt x="77" y="3"/>
                    </a:lnTo>
                    <a:close/>
                    <a:moveTo>
                      <a:pt x="90" y="9"/>
                    </a:moveTo>
                    <a:lnTo>
                      <a:pt x="91" y="9"/>
                    </a:lnTo>
                    <a:lnTo>
                      <a:pt x="92" y="9"/>
                    </a:lnTo>
                    <a:lnTo>
                      <a:pt x="85" y="17"/>
                    </a:lnTo>
                    <a:lnTo>
                      <a:pt x="90" y="9"/>
                    </a:lnTo>
                    <a:close/>
                    <a:moveTo>
                      <a:pt x="92" y="9"/>
                    </a:moveTo>
                    <a:lnTo>
                      <a:pt x="104" y="19"/>
                    </a:lnTo>
                    <a:lnTo>
                      <a:pt x="93" y="35"/>
                    </a:lnTo>
                    <a:lnTo>
                      <a:pt x="80" y="25"/>
                    </a:lnTo>
                    <a:lnTo>
                      <a:pt x="92" y="9"/>
                    </a:lnTo>
                    <a:close/>
                    <a:moveTo>
                      <a:pt x="104" y="19"/>
                    </a:moveTo>
                    <a:lnTo>
                      <a:pt x="105" y="20"/>
                    </a:lnTo>
                    <a:lnTo>
                      <a:pt x="106" y="21"/>
                    </a:lnTo>
                    <a:lnTo>
                      <a:pt x="98" y="27"/>
                    </a:lnTo>
                    <a:lnTo>
                      <a:pt x="104" y="19"/>
                    </a:lnTo>
                    <a:close/>
                    <a:moveTo>
                      <a:pt x="106" y="21"/>
                    </a:moveTo>
                    <a:lnTo>
                      <a:pt x="118" y="37"/>
                    </a:lnTo>
                    <a:lnTo>
                      <a:pt x="104" y="49"/>
                    </a:lnTo>
                    <a:lnTo>
                      <a:pt x="91" y="32"/>
                    </a:lnTo>
                    <a:lnTo>
                      <a:pt x="106" y="21"/>
                    </a:lnTo>
                    <a:close/>
                    <a:moveTo>
                      <a:pt x="118" y="37"/>
                    </a:moveTo>
                    <a:lnTo>
                      <a:pt x="119" y="38"/>
                    </a:lnTo>
                    <a:lnTo>
                      <a:pt x="120" y="40"/>
                    </a:lnTo>
                    <a:lnTo>
                      <a:pt x="111" y="42"/>
                    </a:lnTo>
                    <a:lnTo>
                      <a:pt x="118" y="37"/>
                    </a:lnTo>
                    <a:close/>
                    <a:moveTo>
                      <a:pt x="120" y="40"/>
                    </a:moveTo>
                    <a:lnTo>
                      <a:pt x="127" y="62"/>
                    </a:lnTo>
                    <a:lnTo>
                      <a:pt x="108" y="68"/>
                    </a:lnTo>
                    <a:lnTo>
                      <a:pt x="102" y="46"/>
                    </a:lnTo>
                    <a:lnTo>
                      <a:pt x="120" y="40"/>
                    </a:lnTo>
                    <a:close/>
                    <a:moveTo>
                      <a:pt x="127" y="62"/>
                    </a:moveTo>
                    <a:lnTo>
                      <a:pt x="133" y="84"/>
                    </a:lnTo>
                    <a:lnTo>
                      <a:pt x="115" y="90"/>
                    </a:lnTo>
                    <a:lnTo>
                      <a:pt x="108" y="68"/>
                    </a:lnTo>
                    <a:lnTo>
                      <a:pt x="127" y="62"/>
                    </a:lnTo>
                    <a:close/>
                    <a:moveTo>
                      <a:pt x="133" y="84"/>
                    </a:moveTo>
                    <a:lnTo>
                      <a:pt x="133" y="85"/>
                    </a:lnTo>
                    <a:lnTo>
                      <a:pt x="134" y="86"/>
                    </a:lnTo>
                    <a:lnTo>
                      <a:pt x="124" y="88"/>
                    </a:lnTo>
                    <a:lnTo>
                      <a:pt x="133" y="84"/>
                    </a:lnTo>
                    <a:close/>
                    <a:moveTo>
                      <a:pt x="134" y="86"/>
                    </a:moveTo>
                    <a:lnTo>
                      <a:pt x="136" y="112"/>
                    </a:lnTo>
                    <a:lnTo>
                      <a:pt x="117" y="114"/>
                    </a:lnTo>
                    <a:lnTo>
                      <a:pt x="114" y="89"/>
                    </a:lnTo>
                    <a:lnTo>
                      <a:pt x="134" y="86"/>
                    </a:lnTo>
                    <a:close/>
                    <a:moveTo>
                      <a:pt x="136" y="112"/>
                    </a:moveTo>
                    <a:lnTo>
                      <a:pt x="137" y="113"/>
                    </a:lnTo>
                    <a:lnTo>
                      <a:pt x="136" y="114"/>
                    </a:lnTo>
                    <a:lnTo>
                      <a:pt x="127" y="113"/>
                    </a:lnTo>
                    <a:lnTo>
                      <a:pt x="136" y="112"/>
                    </a:lnTo>
                    <a:close/>
                    <a:moveTo>
                      <a:pt x="136" y="114"/>
                    </a:moveTo>
                    <a:lnTo>
                      <a:pt x="134" y="136"/>
                    </a:lnTo>
                    <a:lnTo>
                      <a:pt x="114" y="134"/>
                    </a:lnTo>
                    <a:lnTo>
                      <a:pt x="117" y="112"/>
                    </a:lnTo>
                    <a:lnTo>
                      <a:pt x="136" y="114"/>
                    </a:lnTo>
                    <a:close/>
                    <a:moveTo>
                      <a:pt x="114" y="135"/>
                    </a:moveTo>
                    <a:lnTo>
                      <a:pt x="114" y="134"/>
                    </a:lnTo>
                    <a:lnTo>
                      <a:pt x="124" y="135"/>
                    </a:lnTo>
                    <a:lnTo>
                      <a:pt x="114" y="135"/>
                    </a:lnTo>
                    <a:close/>
                    <a:moveTo>
                      <a:pt x="134" y="135"/>
                    </a:moveTo>
                    <a:lnTo>
                      <a:pt x="134" y="157"/>
                    </a:lnTo>
                    <a:lnTo>
                      <a:pt x="114" y="157"/>
                    </a:lnTo>
                    <a:lnTo>
                      <a:pt x="114" y="135"/>
                    </a:lnTo>
                    <a:lnTo>
                      <a:pt x="134" y="135"/>
                    </a:lnTo>
                    <a:close/>
                    <a:moveTo>
                      <a:pt x="134" y="157"/>
                    </a:moveTo>
                    <a:lnTo>
                      <a:pt x="134" y="179"/>
                    </a:lnTo>
                    <a:lnTo>
                      <a:pt x="114" y="179"/>
                    </a:lnTo>
                    <a:lnTo>
                      <a:pt x="114" y="157"/>
                    </a:lnTo>
                    <a:lnTo>
                      <a:pt x="134" y="157"/>
                    </a:lnTo>
                    <a:close/>
                    <a:moveTo>
                      <a:pt x="134" y="179"/>
                    </a:moveTo>
                    <a:lnTo>
                      <a:pt x="134" y="201"/>
                    </a:lnTo>
                    <a:lnTo>
                      <a:pt x="114" y="201"/>
                    </a:lnTo>
                    <a:lnTo>
                      <a:pt x="114" y="179"/>
                    </a:lnTo>
                    <a:lnTo>
                      <a:pt x="134" y="179"/>
                    </a:lnTo>
                    <a:close/>
                    <a:moveTo>
                      <a:pt x="114" y="203"/>
                    </a:moveTo>
                    <a:lnTo>
                      <a:pt x="114" y="202"/>
                    </a:lnTo>
                    <a:lnTo>
                      <a:pt x="114" y="201"/>
                    </a:lnTo>
                    <a:lnTo>
                      <a:pt x="124" y="201"/>
                    </a:lnTo>
                    <a:lnTo>
                      <a:pt x="114" y="203"/>
                    </a:lnTo>
                    <a:close/>
                    <a:moveTo>
                      <a:pt x="134" y="200"/>
                    </a:moveTo>
                    <a:lnTo>
                      <a:pt x="136" y="219"/>
                    </a:lnTo>
                    <a:lnTo>
                      <a:pt x="117" y="222"/>
                    </a:lnTo>
                    <a:lnTo>
                      <a:pt x="114" y="203"/>
                    </a:lnTo>
                    <a:lnTo>
                      <a:pt x="134" y="200"/>
                    </a:lnTo>
                    <a:close/>
                    <a:moveTo>
                      <a:pt x="136" y="219"/>
                    </a:moveTo>
                    <a:lnTo>
                      <a:pt x="139" y="239"/>
                    </a:lnTo>
                    <a:lnTo>
                      <a:pt x="120" y="241"/>
                    </a:lnTo>
                    <a:lnTo>
                      <a:pt x="117" y="222"/>
                    </a:lnTo>
                    <a:lnTo>
                      <a:pt x="136" y="219"/>
                    </a:lnTo>
                    <a:close/>
                    <a:moveTo>
                      <a:pt x="139" y="239"/>
                    </a:moveTo>
                    <a:lnTo>
                      <a:pt x="139" y="239"/>
                    </a:lnTo>
                    <a:lnTo>
                      <a:pt x="139" y="240"/>
                    </a:lnTo>
                    <a:lnTo>
                      <a:pt x="130" y="240"/>
                    </a:lnTo>
                    <a:lnTo>
                      <a:pt x="139" y="239"/>
                    </a:lnTo>
                    <a:close/>
                    <a:moveTo>
                      <a:pt x="139" y="240"/>
                    </a:moveTo>
                    <a:lnTo>
                      <a:pt x="139" y="253"/>
                    </a:lnTo>
                    <a:lnTo>
                      <a:pt x="120" y="253"/>
                    </a:lnTo>
                    <a:lnTo>
                      <a:pt x="120" y="240"/>
                    </a:lnTo>
                    <a:lnTo>
                      <a:pt x="139" y="240"/>
                    </a:lnTo>
                    <a:close/>
                    <a:moveTo>
                      <a:pt x="139" y="253"/>
                    </a:moveTo>
                    <a:lnTo>
                      <a:pt x="139" y="254"/>
                    </a:lnTo>
                    <a:lnTo>
                      <a:pt x="139" y="255"/>
                    </a:lnTo>
                    <a:lnTo>
                      <a:pt x="130" y="253"/>
                    </a:lnTo>
                    <a:lnTo>
                      <a:pt x="139" y="253"/>
                    </a:lnTo>
                    <a:close/>
                    <a:moveTo>
                      <a:pt x="139" y="255"/>
                    </a:moveTo>
                    <a:lnTo>
                      <a:pt x="136" y="267"/>
                    </a:lnTo>
                    <a:lnTo>
                      <a:pt x="117" y="263"/>
                    </a:lnTo>
                    <a:lnTo>
                      <a:pt x="120" y="250"/>
                    </a:lnTo>
                    <a:lnTo>
                      <a:pt x="139" y="255"/>
                    </a:lnTo>
                    <a:close/>
                    <a:moveTo>
                      <a:pt x="136" y="267"/>
                    </a:moveTo>
                    <a:lnTo>
                      <a:pt x="136" y="268"/>
                    </a:lnTo>
                    <a:lnTo>
                      <a:pt x="136" y="269"/>
                    </a:lnTo>
                    <a:lnTo>
                      <a:pt x="127" y="265"/>
                    </a:lnTo>
                    <a:lnTo>
                      <a:pt x="136" y="267"/>
                    </a:lnTo>
                    <a:close/>
                    <a:moveTo>
                      <a:pt x="136" y="269"/>
                    </a:moveTo>
                    <a:lnTo>
                      <a:pt x="133" y="276"/>
                    </a:lnTo>
                    <a:lnTo>
                      <a:pt x="115" y="267"/>
                    </a:lnTo>
                    <a:lnTo>
                      <a:pt x="118" y="261"/>
                    </a:lnTo>
                    <a:lnTo>
                      <a:pt x="136" y="269"/>
                    </a:lnTo>
                    <a:close/>
                    <a:moveTo>
                      <a:pt x="133" y="276"/>
                    </a:moveTo>
                    <a:lnTo>
                      <a:pt x="132" y="278"/>
                    </a:lnTo>
                    <a:lnTo>
                      <a:pt x="129" y="279"/>
                    </a:lnTo>
                    <a:lnTo>
                      <a:pt x="124" y="272"/>
                    </a:lnTo>
                    <a:lnTo>
                      <a:pt x="133" y="276"/>
                    </a:lnTo>
                    <a:close/>
                    <a:moveTo>
                      <a:pt x="129" y="279"/>
                    </a:moveTo>
                    <a:lnTo>
                      <a:pt x="119" y="286"/>
                    </a:lnTo>
                    <a:lnTo>
                      <a:pt x="109" y="269"/>
                    </a:lnTo>
                    <a:lnTo>
                      <a:pt x="118" y="264"/>
                    </a:lnTo>
                    <a:lnTo>
                      <a:pt x="129" y="279"/>
                    </a:lnTo>
                    <a:close/>
                    <a:moveTo>
                      <a:pt x="119" y="286"/>
                    </a:moveTo>
                    <a:lnTo>
                      <a:pt x="117" y="287"/>
                    </a:lnTo>
                    <a:lnTo>
                      <a:pt x="114" y="287"/>
                    </a:lnTo>
                    <a:lnTo>
                      <a:pt x="114" y="278"/>
                    </a:lnTo>
                    <a:lnTo>
                      <a:pt x="119" y="286"/>
                    </a:lnTo>
                    <a:close/>
                    <a:moveTo>
                      <a:pt x="114" y="287"/>
                    </a:moveTo>
                    <a:lnTo>
                      <a:pt x="102" y="287"/>
                    </a:lnTo>
                    <a:lnTo>
                      <a:pt x="102" y="268"/>
                    </a:lnTo>
                    <a:lnTo>
                      <a:pt x="114" y="268"/>
                    </a:lnTo>
                    <a:lnTo>
                      <a:pt x="114" y="287"/>
                    </a:lnTo>
                    <a:close/>
                    <a:moveTo>
                      <a:pt x="102" y="287"/>
                    </a:moveTo>
                    <a:lnTo>
                      <a:pt x="101" y="287"/>
                    </a:lnTo>
                    <a:lnTo>
                      <a:pt x="98" y="287"/>
                    </a:lnTo>
                    <a:lnTo>
                      <a:pt x="102" y="278"/>
                    </a:lnTo>
                    <a:lnTo>
                      <a:pt x="102" y="287"/>
                    </a:lnTo>
                    <a:close/>
                    <a:moveTo>
                      <a:pt x="98" y="287"/>
                    </a:moveTo>
                    <a:lnTo>
                      <a:pt x="76" y="280"/>
                    </a:lnTo>
                    <a:lnTo>
                      <a:pt x="82" y="263"/>
                    </a:lnTo>
                    <a:lnTo>
                      <a:pt x="104" y="268"/>
                    </a:lnTo>
                    <a:lnTo>
                      <a:pt x="98" y="287"/>
                    </a:lnTo>
                    <a:close/>
                    <a:moveTo>
                      <a:pt x="76" y="280"/>
                    </a:moveTo>
                    <a:lnTo>
                      <a:pt x="76" y="280"/>
                    </a:lnTo>
                    <a:lnTo>
                      <a:pt x="75" y="280"/>
                    </a:lnTo>
                    <a:lnTo>
                      <a:pt x="80" y="272"/>
                    </a:lnTo>
                    <a:lnTo>
                      <a:pt x="76" y="280"/>
                    </a:lnTo>
                    <a:close/>
                    <a:moveTo>
                      <a:pt x="75" y="280"/>
                    </a:moveTo>
                    <a:lnTo>
                      <a:pt x="60" y="274"/>
                    </a:lnTo>
                    <a:lnTo>
                      <a:pt x="66" y="256"/>
                    </a:lnTo>
                    <a:lnTo>
                      <a:pt x="83" y="263"/>
                    </a:lnTo>
                    <a:lnTo>
                      <a:pt x="75" y="280"/>
                    </a:lnTo>
                    <a:close/>
                    <a:moveTo>
                      <a:pt x="60" y="274"/>
                    </a:moveTo>
                    <a:lnTo>
                      <a:pt x="59" y="274"/>
                    </a:lnTo>
                    <a:lnTo>
                      <a:pt x="63" y="265"/>
                    </a:lnTo>
                    <a:lnTo>
                      <a:pt x="60" y="274"/>
                    </a:lnTo>
                    <a:close/>
                    <a:moveTo>
                      <a:pt x="59" y="274"/>
                    </a:moveTo>
                    <a:lnTo>
                      <a:pt x="47" y="267"/>
                    </a:lnTo>
                    <a:lnTo>
                      <a:pt x="55" y="251"/>
                    </a:lnTo>
                    <a:lnTo>
                      <a:pt x="68" y="256"/>
                    </a:lnTo>
                    <a:lnTo>
                      <a:pt x="59" y="274"/>
                    </a:lnTo>
                    <a:close/>
                    <a:moveTo>
                      <a:pt x="47" y="267"/>
                    </a:moveTo>
                    <a:lnTo>
                      <a:pt x="44" y="266"/>
                    </a:lnTo>
                    <a:lnTo>
                      <a:pt x="42" y="264"/>
                    </a:lnTo>
                    <a:lnTo>
                      <a:pt x="51" y="258"/>
                    </a:lnTo>
                    <a:lnTo>
                      <a:pt x="47" y="267"/>
                    </a:lnTo>
                    <a:close/>
                    <a:moveTo>
                      <a:pt x="42" y="264"/>
                    </a:moveTo>
                    <a:lnTo>
                      <a:pt x="37" y="254"/>
                    </a:lnTo>
                    <a:lnTo>
                      <a:pt x="52" y="244"/>
                    </a:lnTo>
                    <a:lnTo>
                      <a:pt x="59" y="254"/>
                    </a:lnTo>
                    <a:lnTo>
                      <a:pt x="42" y="264"/>
                    </a:lnTo>
                    <a:close/>
                    <a:moveTo>
                      <a:pt x="52" y="244"/>
                    </a:moveTo>
                    <a:lnTo>
                      <a:pt x="40" y="225"/>
                    </a:lnTo>
                    <a:lnTo>
                      <a:pt x="52" y="244"/>
                    </a:lnTo>
                    <a:lnTo>
                      <a:pt x="44" y="250"/>
                    </a:lnTo>
                    <a:lnTo>
                      <a:pt x="52" y="244"/>
                    </a:lnTo>
                    <a:close/>
                    <a:moveTo>
                      <a:pt x="37" y="255"/>
                    </a:moveTo>
                    <a:lnTo>
                      <a:pt x="30" y="245"/>
                    </a:lnTo>
                    <a:lnTo>
                      <a:pt x="46" y="234"/>
                    </a:lnTo>
                    <a:lnTo>
                      <a:pt x="52" y="244"/>
                    </a:lnTo>
                    <a:lnTo>
                      <a:pt x="37" y="255"/>
                    </a:lnTo>
                    <a:close/>
                    <a:moveTo>
                      <a:pt x="30" y="245"/>
                    </a:moveTo>
                    <a:lnTo>
                      <a:pt x="28" y="243"/>
                    </a:lnTo>
                    <a:lnTo>
                      <a:pt x="28" y="240"/>
                    </a:lnTo>
                    <a:lnTo>
                      <a:pt x="38" y="240"/>
                    </a:lnTo>
                    <a:lnTo>
                      <a:pt x="30" y="245"/>
                    </a:lnTo>
                    <a:close/>
                    <a:moveTo>
                      <a:pt x="28" y="240"/>
                    </a:moveTo>
                    <a:lnTo>
                      <a:pt x="28" y="224"/>
                    </a:lnTo>
                    <a:lnTo>
                      <a:pt x="48" y="224"/>
                    </a:lnTo>
                    <a:lnTo>
                      <a:pt x="48" y="240"/>
                    </a:lnTo>
                    <a:lnTo>
                      <a:pt x="28" y="240"/>
                    </a:lnTo>
                    <a:close/>
                    <a:moveTo>
                      <a:pt x="48" y="222"/>
                    </a:moveTo>
                    <a:lnTo>
                      <a:pt x="48" y="223"/>
                    </a:lnTo>
                    <a:lnTo>
                      <a:pt x="48" y="224"/>
                    </a:lnTo>
                    <a:lnTo>
                      <a:pt x="38" y="224"/>
                    </a:lnTo>
                    <a:lnTo>
                      <a:pt x="48" y="222"/>
                    </a:lnTo>
                    <a:close/>
                    <a:moveTo>
                      <a:pt x="29" y="225"/>
                    </a:moveTo>
                    <a:lnTo>
                      <a:pt x="26" y="210"/>
                    </a:lnTo>
                    <a:lnTo>
                      <a:pt x="44" y="207"/>
                    </a:lnTo>
                    <a:lnTo>
                      <a:pt x="48" y="222"/>
                    </a:lnTo>
                    <a:lnTo>
                      <a:pt x="29" y="225"/>
                    </a:lnTo>
                    <a:close/>
                    <a:moveTo>
                      <a:pt x="26" y="210"/>
                    </a:moveTo>
                    <a:lnTo>
                      <a:pt x="26" y="209"/>
                    </a:lnTo>
                    <a:lnTo>
                      <a:pt x="26" y="210"/>
                    </a:lnTo>
                    <a:lnTo>
                      <a:pt x="34" y="208"/>
                    </a:lnTo>
                    <a:lnTo>
                      <a:pt x="26" y="210"/>
                    </a:lnTo>
                    <a:close/>
                    <a:moveTo>
                      <a:pt x="26" y="210"/>
                    </a:moveTo>
                    <a:lnTo>
                      <a:pt x="22" y="190"/>
                    </a:lnTo>
                    <a:lnTo>
                      <a:pt x="41" y="188"/>
                    </a:lnTo>
                    <a:lnTo>
                      <a:pt x="44" y="207"/>
                    </a:lnTo>
                    <a:lnTo>
                      <a:pt x="26" y="210"/>
                    </a:lnTo>
                    <a:close/>
                    <a:moveTo>
                      <a:pt x="22" y="190"/>
                    </a:moveTo>
                    <a:lnTo>
                      <a:pt x="19" y="171"/>
                    </a:lnTo>
                    <a:lnTo>
                      <a:pt x="38" y="168"/>
                    </a:lnTo>
                    <a:lnTo>
                      <a:pt x="41" y="188"/>
                    </a:lnTo>
                    <a:lnTo>
                      <a:pt x="22" y="190"/>
                    </a:lnTo>
                    <a:close/>
                    <a:moveTo>
                      <a:pt x="19" y="171"/>
                    </a:moveTo>
                    <a:lnTo>
                      <a:pt x="19" y="171"/>
                    </a:lnTo>
                    <a:lnTo>
                      <a:pt x="28" y="170"/>
                    </a:lnTo>
                    <a:lnTo>
                      <a:pt x="19" y="171"/>
                    </a:lnTo>
                    <a:close/>
                    <a:moveTo>
                      <a:pt x="19" y="171"/>
                    </a:moveTo>
                    <a:lnTo>
                      <a:pt x="16" y="146"/>
                    </a:lnTo>
                    <a:lnTo>
                      <a:pt x="34" y="144"/>
                    </a:lnTo>
                    <a:lnTo>
                      <a:pt x="38" y="169"/>
                    </a:lnTo>
                    <a:lnTo>
                      <a:pt x="19" y="171"/>
                    </a:lnTo>
                    <a:close/>
                    <a:moveTo>
                      <a:pt x="34" y="140"/>
                    </a:moveTo>
                    <a:lnTo>
                      <a:pt x="34" y="142"/>
                    </a:lnTo>
                    <a:lnTo>
                      <a:pt x="34" y="144"/>
                    </a:lnTo>
                    <a:lnTo>
                      <a:pt x="26" y="145"/>
                    </a:lnTo>
                    <a:lnTo>
                      <a:pt x="34" y="140"/>
                    </a:lnTo>
                    <a:close/>
                    <a:moveTo>
                      <a:pt x="17" y="148"/>
                    </a:moveTo>
                    <a:lnTo>
                      <a:pt x="10" y="132"/>
                    </a:lnTo>
                    <a:lnTo>
                      <a:pt x="28" y="125"/>
                    </a:lnTo>
                    <a:lnTo>
                      <a:pt x="34" y="140"/>
                    </a:lnTo>
                    <a:lnTo>
                      <a:pt x="17" y="148"/>
                    </a:lnTo>
                    <a:close/>
                    <a:moveTo>
                      <a:pt x="10" y="132"/>
                    </a:moveTo>
                    <a:lnTo>
                      <a:pt x="10" y="132"/>
                    </a:lnTo>
                    <a:lnTo>
                      <a:pt x="9" y="131"/>
                    </a:lnTo>
                    <a:lnTo>
                      <a:pt x="19" y="128"/>
                    </a:lnTo>
                    <a:lnTo>
                      <a:pt x="10" y="132"/>
                    </a:lnTo>
                    <a:close/>
                    <a:moveTo>
                      <a:pt x="9" y="131"/>
                    </a:moveTo>
                    <a:lnTo>
                      <a:pt x="7" y="118"/>
                    </a:lnTo>
                    <a:lnTo>
                      <a:pt x="25" y="114"/>
                    </a:lnTo>
                    <a:lnTo>
                      <a:pt x="28" y="126"/>
                    </a:lnTo>
                    <a:lnTo>
                      <a:pt x="9" y="131"/>
                    </a:lnTo>
                    <a:close/>
                    <a:moveTo>
                      <a:pt x="25" y="113"/>
                    </a:moveTo>
                    <a:lnTo>
                      <a:pt x="25" y="113"/>
                    </a:lnTo>
                    <a:lnTo>
                      <a:pt x="25" y="114"/>
                    </a:lnTo>
                    <a:lnTo>
                      <a:pt x="16" y="116"/>
                    </a:lnTo>
                    <a:lnTo>
                      <a:pt x="25" y="113"/>
                    </a:lnTo>
                    <a:close/>
                    <a:moveTo>
                      <a:pt x="7" y="118"/>
                    </a:moveTo>
                    <a:lnTo>
                      <a:pt x="4" y="110"/>
                    </a:lnTo>
                    <a:lnTo>
                      <a:pt x="21" y="103"/>
                    </a:lnTo>
                    <a:lnTo>
                      <a:pt x="25" y="113"/>
                    </a:lnTo>
                    <a:lnTo>
                      <a:pt x="7" y="118"/>
                    </a:lnTo>
                    <a:close/>
                    <a:moveTo>
                      <a:pt x="4" y="110"/>
                    </a:moveTo>
                    <a:lnTo>
                      <a:pt x="3" y="107"/>
                    </a:lnTo>
                    <a:lnTo>
                      <a:pt x="3" y="106"/>
                    </a:lnTo>
                    <a:lnTo>
                      <a:pt x="12" y="106"/>
                    </a:lnTo>
                    <a:lnTo>
                      <a:pt x="4" y="110"/>
                    </a:lnTo>
                    <a:close/>
                    <a:moveTo>
                      <a:pt x="3" y="106"/>
                    </a:moveTo>
                    <a:lnTo>
                      <a:pt x="3" y="96"/>
                    </a:lnTo>
                    <a:lnTo>
                      <a:pt x="22" y="96"/>
                    </a:lnTo>
                    <a:lnTo>
                      <a:pt x="22" y="106"/>
                    </a:lnTo>
                    <a:lnTo>
                      <a:pt x="3" y="106"/>
                    </a:lnTo>
                    <a:close/>
                    <a:moveTo>
                      <a:pt x="21" y="94"/>
                    </a:moveTo>
                    <a:lnTo>
                      <a:pt x="22" y="95"/>
                    </a:lnTo>
                    <a:lnTo>
                      <a:pt x="22" y="96"/>
                    </a:lnTo>
                    <a:lnTo>
                      <a:pt x="12" y="96"/>
                    </a:lnTo>
                    <a:lnTo>
                      <a:pt x="21" y="94"/>
                    </a:lnTo>
                    <a:close/>
                    <a:moveTo>
                      <a:pt x="4" y="100"/>
                    </a:moveTo>
                    <a:lnTo>
                      <a:pt x="0" y="90"/>
                    </a:lnTo>
                    <a:lnTo>
                      <a:pt x="18" y="84"/>
                    </a:lnTo>
                    <a:lnTo>
                      <a:pt x="21" y="94"/>
                    </a:lnTo>
                    <a:lnTo>
                      <a:pt x="4" y="100"/>
                    </a:lnTo>
                    <a:close/>
                    <a:moveTo>
                      <a:pt x="0" y="90"/>
                    </a:moveTo>
                    <a:lnTo>
                      <a:pt x="0" y="89"/>
                    </a:lnTo>
                    <a:lnTo>
                      <a:pt x="0" y="88"/>
                    </a:lnTo>
                    <a:lnTo>
                      <a:pt x="9" y="88"/>
                    </a:lnTo>
                    <a:lnTo>
                      <a:pt x="0" y="90"/>
                    </a:lnTo>
                    <a:close/>
                    <a:moveTo>
                      <a:pt x="0" y="88"/>
                    </a:moveTo>
                    <a:lnTo>
                      <a:pt x="0" y="81"/>
                    </a:lnTo>
                    <a:lnTo>
                      <a:pt x="19" y="81"/>
                    </a:lnTo>
                    <a:lnTo>
                      <a:pt x="19" y="88"/>
                    </a:lnTo>
                    <a:lnTo>
                      <a:pt x="0" y="88"/>
                    </a:lnTo>
                    <a:close/>
                    <a:moveTo>
                      <a:pt x="0" y="81"/>
                    </a:moveTo>
                    <a:lnTo>
                      <a:pt x="0" y="79"/>
                    </a:lnTo>
                    <a:lnTo>
                      <a:pt x="0" y="76"/>
                    </a:lnTo>
                    <a:lnTo>
                      <a:pt x="9" y="81"/>
                    </a:lnTo>
                    <a:lnTo>
                      <a:pt x="0" y="81"/>
                    </a:lnTo>
                    <a:close/>
                    <a:moveTo>
                      <a:pt x="0" y="76"/>
                    </a:moveTo>
                    <a:lnTo>
                      <a:pt x="4" y="70"/>
                    </a:lnTo>
                    <a:lnTo>
                      <a:pt x="21" y="79"/>
                    </a:lnTo>
                    <a:lnTo>
                      <a:pt x="18" y="85"/>
                    </a:lnTo>
                    <a:lnTo>
                      <a:pt x="0" y="76"/>
                    </a:lnTo>
                    <a:close/>
                    <a:moveTo>
                      <a:pt x="21" y="78"/>
                    </a:moveTo>
                    <a:lnTo>
                      <a:pt x="21" y="79"/>
                    </a:lnTo>
                    <a:lnTo>
                      <a:pt x="12" y="74"/>
                    </a:lnTo>
                    <a:lnTo>
                      <a:pt x="21" y="78"/>
                    </a:lnTo>
                    <a:close/>
                    <a:moveTo>
                      <a:pt x="4" y="71"/>
                    </a:moveTo>
                    <a:lnTo>
                      <a:pt x="7" y="62"/>
                    </a:lnTo>
                    <a:lnTo>
                      <a:pt x="25" y="68"/>
                    </a:lnTo>
                    <a:lnTo>
                      <a:pt x="21" y="78"/>
                    </a:lnTo>
                    <a:lnTo>
                      <a:pt x="4" y="71"/>
                    </a:lnTo>
                    <a:close/>
                    <a:moveTo>
                      <a:pt x="7" y="62"/>
                    </a:moveTo>
                    <a:lnTo>
                      <a:pt x="7" y="61"/>
                    </a:lnTo>
                    <a:lnTo>
                      <a:pt x="16" y="65"/>
                    </a:lnTo>
                    <a:lnTo>
                      <a:pt x="7" y="62"/>
                    </a:lnTo>
                    <a:close/>
                    <a:moveTo>
                      <a:pt x="7" y="61"/>
                    </a:moveTo>
                    <a:lnTo>
                      <a:pt x="10" y="54"/>
                    </a:lnTo>
                    <a:lnTo>
                      <a:pt x="28" y="63"/>
                    </a:lnTo>
                    <a:lnTo>
                      <a:pt x="25" y="69"/>
                    </a:lnTo>
                    <a:lnTo>
                      <a:pt x="7" y="61"/>
                    </a:lnTo>
                    <a:close/>
                    <a:moveTo>
                      <a:pt x="10" y="54"/>
                    </a:moveTo>
                    <a:lnTo>
                      <a:pt x="17" y="41"/>
                    </a:lnTo>
                    <a:lnTo>
                      <a:pt x="33" y="50"/>
                    </a:lnTo>
                    <a:lnTo>
                      <a:pt x="28" y="63"/>
                    </a:lnTo>
                    <a:lnTo>
                      <a:pt x="10" y="5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84" name="Freeform 1576">
                <a:extLst>
                  <a:ext uri="{FF2B5EF4-FFF2-40B4-BE49-F238E27FC236}">
                    <a16:creationId xmlns:a16="http://schemas.microsoft.com/office/drawing/2014/main" id="{A3FF90B9-70A9-40A6-98EF-9691BBDCBA88}"/>
                  </a:ext>
                </a:extLst>
              </p:cNvPr>
              <p:cNvSpPr>
                <a:spLocks/>
              </p:cNvSpPr>
              <p:nvPr/>
            </p:nvSpPr>
            <p:spPr bwMode="auto">
              <a:xfrm>
                <a:off x="2659" y="1936"/>
                <a:ext cx="30" cy="61"/>
              </a:xfrm>
              <a:custGeom>
                <a:avLst/>
                <a:gdLst>
                  <a:gd name="T0" fmla="*/ 26 w 118"/>
                  <a:gd name="T1" fmla="*/ 1 h 244"/>
                  <a:gd name="T2" fmla="*/ 28 w 118"/>
                  <a:gd name="T3" fmla="*/ 2 h 244"/>
                  <a:gd name="T4" fmla="*/ 29 w 118"/>
                  <a:gd name="T5" fmla="*/ 6 h 244"/>
                  <a:gd name="T6" fmla="*/ 30 w 118"/>
                  <a:gd name="T7" fmla="*/ 9 h 244"/>
                  <a:gd name="T8" fmla="*/ 30 w 118"/>
                  <a:gd name="T9" fmla="*/ 14 h 244"/>
                  <a:gd name="T10" fmla="*/ 29 w 118"/>
                  <a:gd name="T11" fmla="*/ 20 h 244"/>
                  <a:gd name="T12" fmla="*/ 28 w 118"/>
                  <a:gd name="T13" fmla="*/ 25 h 244"/>
                  <a:gd name="T14" fmla="*/ 27 w 118"/>
                  <a:gd name="T15" fmla="*/ 30 h 244"/>
                  <a:gd name="T16" fmla="*/ 26 w 118"/>
                  <a:gd name="T17" fmla="*/ 35 h 244"/>
                  <a:gd name="T18" fmla="*/ 24 w 118"/>
                  <a:gd name="T19" fmla="*/ 40 h 244"/>
                  <a:gd name="T20" fmla="*/ 23 w 118"/>
                  <a:gd name="T21" fmla="*/ 43 h 244"/>
                  <a:gd name="T22" fmla="*/ 20 w 118"/>
                  <a:gd name="T23" fmla="*/ 49 h 244"/>
                  <a:gd name="T24" fmla="*/ 17 w 118"/>
                  <a:gd name="T25" fmla="*/ 53 h 244"/>
                  <a:gd name="T26" fmla="*/ 14 w 118"/>
                  <a:gd name="T27" fmla="*/ 56 h 244"/>
                  <a:gd name="T28" fmla="*/ 12 w 118"/>
                  <a:gd name="T29" fmla="*/ 59 h 244"/>
                  <a:gd name="T30" fmla="*/ 10 w 118"/>
                  <a:gd name="T31" fmla="*/ 60 h 244"/>
                  <a:gd name="T32" fmla="*/ 8 w 118"/>
                  <a:gd name="T33" fmla="*/ 61 h 244"/>
                  <a:gd name="T34" fmla="*/ 7 w 118"/>
                  <a:gd name="T35" fmla="*/ 61 h 244"/>
                  <a:gd name="T36" fmla="*/ 5 w 118"/>
                  <a:gd name="T37" fmla="*/ 61 h 244"/>
                  <a:gd name="T38" fmla="*/ 4 w 118"/>
                  <a:gd name="T39" fmla="*/ 61 h 244"/>
                  <a:gd name="T40" fmla="*/ 2 w 118"/>
                  <a:gd name="T41" fmla="*/ 60 h 244"/>
                  <a:gd name="T42" fmla="*/ 0 w 118"/>
                  <a:gd name="T43" fmla="*/ 55 h 244"/>
                  <a:gd name="T44" fmla="*/ 0 w 118"/>
                  <a:gd name="T45" fmla="*/ 47 h 244"/>
                  <a:gd name="T46" fmla="*/ 1 w 118"/>
                  <a:gd name="T47" fmla="*/ 38 h 244"/>
                  <a:gd name="T48" fmla="*/ 3 w 118"/>
                  <a:gd name="T49" fmla="*/ 28 h 244"/>
                  <a:gd name="T50" fmla="*/ 6 w 118"/>
                  <a:gd name="T51" fmla="*/ 18 h 244"/>
                  <a:gd name="T52" fmla="*/ 10 w 118"/>
                  <a:gd name="T53" fmla="*/ 10 h 244"/>
                  <a:gd name="T54" fmla="*/ 14 w 118"/>
                  <a:gd name="T55" fmla="*/ 4 h 244"/>
                  <a:gd name="T56" fmla="*/ 20 w 118"/>
                  <a:gd name="T57" fmla="*/ 0 h 244"/>
                  <a:gd name="T58" fmla="*/ 26 w 118"/>
                  <a:gd name="T59" fmla="*/ 1 h 24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18"/>
                  <a:gd name="T91" fmla="*/ 0 h 244"/>
                  <a:gd name="T92" fmla="*/ 118 w 118"/>
                  <a:gd name="T93" fmla="*/ 244 h 24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18" h="244">
                    <a:moveTo>
                      <a:pt x="102" y="3"/>
                    </a:moveTo>
                    <a:lnTo>
                      <a:pt x="111" y="8"/>
                    </a:lnTo>
                    <a:lnTo>
                      <a:pt x="114" y="22"/>
                    </a:lnTo>
                    <a:lnTo>
                      <a:pt x="118" y="37"/>
                    </a:lnTo>
                    <a:lnTo>
                      <a:pt x="118" y="57"/>
                    </a:lnTo>
                    <a:lnTo>
                      <a:pt x="114" y="79"/>
                    </a:lnTo>
                    <a:lnTo>
                      <a:pt x="111" y="98"/>
                    </a:lnTo>
                    <a:lnTo>
                      <a:pt x="106" y="120"/>
                    </a:lnTo>
                    <a:lnTo>
                      <a:pt x="102" y="140"/>
                    </a:lnTo>
                    <a:lnTo>
                      <a:pt x="96" y="158"/>
                    </a:lnTo>
                    <a:lnTo>
                      <a:pt x="89" y="170"/>
                    </a:lnTo>
                    <a:lnTo>
                      <a:pt x="77" y="194"/>
                    </a:lnTo>
                    <a:lnTo>
                      <a:pt x="67" y="212"/>
                    </a:lnTo>
                    <a:lnTo>
                      <a:pt x="57" y="225"/>
                    </a:lnTo>
                    <a:lnTo>
                      <a:pt x="48" y="234"/>
                    </a:lnTo>
                    <a:lnTo>
                      <a:pt x="38" y="241"/>
                    </a:lnTo>
                    <a:lnTo>
                      <a:pt x="32" y="244"/>
                    </a:lnTo>
                    <a:lnTo>
                      <a:pt x="26" y="244"/>
                    </a:lnTo>
                    <a:lnTo>
                      <a:pt x="20" y="244"/>
                    </a:lnTo>
                    <a:lnTo>
                      <a:pt x="16" y="244"/>
                    </a:lnTo>
                    <a:lnTo>
                      <a:pt x="6" y="238"/>
                    </a:lnTo>
                    <a:lnTo>
                      <a:pt x="0" y="219"/>
                    </a:lnTo>
                    <a:lnTo>
                      <a:pt x="0" y="187"/>
                    </a:lnTo>
                    <a:lnTo>
                      <a:pt x="3" y="152"/>
                    </a:lnTo>
                    <a:lnTo>
                      <a:pt x="10" y="111"/>
                    </a:lnTo>
                    <a:lnTo>
                      <a:pt x="23" y="72"/>
                    </a:lnTo>
                    <a:lnTo>
                      <a:pt x="38" y="40"/>
                    </a:lnTo>
                    <a:lnTo>
                      <a:pt x="54" y="15"/>
                    </a:lnTo>
                    <a:lnTo>
                      <a:pt x="77" y="0"/>
                    </a:lnTo>
                    <a:lnTo>
                      <a:pt x="102" y="3"/>
                    </a:lnTo>
                    <a:close/>
                  </a:path>
                </a:pathLst>
              </a:custGeom>
              <a:solidFill>
                <a:srgbClr val="E665D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85" name="Freeform 1577">
                <a:extLst>
                  <a:ext uri="{FF2B5EF4-FFF2-40B4-BE49-F238E27FC236}">
                    <a16:creationId xmlns:a16="http://schemas.microsoft.com/office/drawing/2014/main" id="{D17858D4-651B-412E-A7AB-386BE5D4010B}"/>
                  </a:ext>
                </a:extLst>
              </p:cNvPr>
              <p:cNvSpPr>
                <a:spLocks noEditPoints="1"/>
              </p:cNvSpPr>
              <p:nvPr/>
            </p:nvSpPr>
            <p:spPr bwMode="auto">
              <a:xfrm>
                <a:off x="2657" y="1934"/>
                <a:ext cx="34" cy="66"/>
              </a:xfrm>
              <a:custGeom>
                <a:avLst/>
                <a:gdLst>
                  <a:gd name="T0" fmla="*/ 29 w 137"/>
                  <a:gd name="T1" fmla="*/ 1 h 263"/>
                  <a:gd name="T2" fmla="*/ 31 w 137"/>
                  <a:gd name="T3" fmla="*/ 3 h 263"/>
                  <a:gd name="T4" fmla="*/ 32 w 137"/>
                  <a:gd name="T5" fmla="*/ 4 h 263"/>
                  <a:gd name="T6" fmla="*/ 33 w 137"/>
                  <a:gd name="T7" fmla="*/ 7 h 263"/>
                  <a:gd name="T8" fmla="*/ 33 w 137"/>
                  <a:gd name="T9" fmla="*/ 7 h 263"/>
                  <a:gd name="T10" fmla="*/ 34 w 137"/>
                  <a:gd name="T11" fmla="*/ 12 h 263"/>
                  <a:gd name="T12" fmla="*/ 34 w 137"/>
                  <a:gd name="T13" fmla="*/ 12 h 263"/>
                  <a:gd name="T14" fmla="*/ 34 w 137"/>
                  <a:gd name="T15" fmla="*/ 17 h 263"/>
                  <a:gd name="T16" fmla="*/ 34 w 137"/>
                  <a:gd name="T17" fmla="*/ 17 h 263"/>
                  <a:gd name="T18" fmla="*/ 33 w 137"/>
                  <a:gd name="T19" fmla="*/ 23 h 263"/>
                  <a:gd name="T20" fmla="*/ 33 w 137"/>
                  <a:gd name="T21" fmla="*/ 23 h 263"/>
                  <a:gd name="T22" fmla="*/ 32 w 137"/>
                  <a:gd name="T23" fmla="*/ 27 h 263"/>
                  <a:gd name="T24" fmla="*/ 32 w 137"/>
                  <a:gd name="T25" fmla="*/ 28 h 263"/>
                  <a:gd name="T26" fmla="*/ 26 w 137"/>
                  <a:gd name="T27" fmla="*/ 32 h 263"/>
                  <a:gd name="T28" fmla="*/ 31 w 137"/>
                  <a:gd name="T29" fmla="*/ 33 h 263"/>
                  <a:gd name="T30" fmla="*/ 30 w 137"/>
                  <a:gd name="T31" fmla="*/ 38 h 263"/>
                  <a:gd name="T32" fmla="*/ 30 w 137"/>
                  <a:gd name="T33" fmla="*/ 38 h 263"/>
                  <a:gd name="T34" fmla="*/ 28 w 137"/>
                  <a:gd name="T35" fmla="*/ 43 h 263"/>
                  <a:gd name="T36" fmla="*/ 28 w 137"/>
                  <a:gd name="T37" fmla="*/ 43 h 263"/>
                  <a:gd name="T38" fmla="*/ 27 w 137"/>
                  <a:gd name="T39" fmla="*/ 46 h 263"/>
                  <a:gd name="T40" fmla="*/ 27 w 137"/>
                  <a:gd name="T41" fmla="*/ 47 h 263"/>
                  <a:gd name="T42" fmla="*/ 19 w 137"/>
                  <a:gd name="T43" fmla="*/ 50 h 263"/>
                  <a:gd name="T44" fmla="*/ 23 w 137"/>
                  <a:gd name="T45" fmla="*/ 52 h 263"/>
                  <a:gd name="T46" fmla="*/ 21 w 137"/>
                  <a:gd name="T47" fmla="*/ 57 h 263"/>
                  <a:gd name="T48" fmla="*/ 21 w 137"/>
                  <a:gd name="T49" fmla="*/ 57 h 263"/>
                  <a:gd name="T50" fmla="*/ 18 w 137"/>
                  <a:gd name="T51" fmla="*/ 60 h 263"/>
                  <a:gd name="T52" fmla="*/ 18 w 137"/>
                  <a:gd name="T53" fmla="*/ 60 h 263"/>
                  <a:gd name="T54" fmla="*/ 16 w 137"/>
                  <a:gd name="T55" fmla="*/ 63 h 263"/>
                  <a:gd name="T56" fmla="*/ 15 w 137"/>
                  <a:gd name="T57" fmla="*/ 63 h 263"/>
                  <a:gd name="T58" fmla="*/ 13 w 137"/>
                  <a:gd name="T59" fmla="*/ 65 h 263"/>
                  <a:gd name="T60" fmla="*/ 13 w 137"/>
                  <a:gd name="T61" fmla="*/ 65 h 263"/>
                  <a:gd name="T62" fmla="*/ 11 w 137"/>
                  <a:gd name="T63" fmla="*/ 66 h 263"/>
                  <a:gd name="T64" fmla="*/ 10 w 137"/>
                  <a:gd name="T65" fmla="*/ 66 h 263"/>
                  <a:gd name="T66" fmla="*/ 9 w 137"/>
                  <a:gd name="T67" fmla="*/ 66 h 263"/>
                  <a:gd name="T68" fmla="*/ 7 w 137"/>
                  <a:gd name="T69" fmla="*/ 66 h 263"/>
                  <a:gd name="T70" fmla="*/ 6 w 137"/>
                  <a:gd name="T71" fmla="*/ 66 h 263"/>
                  <a:gd name="T72" fmla="*/ 5 w 137"/>
                  <a:gd name="T73" fmla="*/ 66 h 263"/>
                  <a:gd name="T74" fmla="*/ 2 w 137"/>
                  <a:gd name="T75" fmla="*/ 64 h 263"/>
                  <a:gd name="T76" fmla="*/ 2 w 137"/>
                  <a:gd name="T77" fmla="*/ 63 h 263"/>
                  <a:gd name="T78" fmla="*/ 0 w 137"/>
                  <a:gd name="T79" fmla="*/ 58 h 263"/>
                  <a:gd name="T80" fmla="*/ 0 w 137"/>
                  <a:gd name="T81" fmla="*/ 57 h 263"/>
                  <a:gd name="T82" fmla="*/ 0 w 137"/>
                  <a:gd name="T83" fmla="*/ 49 h 263"/>
                  <a:gd name="T84" fmla="*/ 0 w 137"/>
                  <a:gd name="T85" fmla="*/ 49 h 263"/>
                  <a:gd name="T86" fmla="*/ 1 w 137"/>
                  <a:gd name="T87" fmla="*/ 40 h 263"/>
                  <a:gd name="T88" fmla="*/ 1 w 137"/>
                  <a:gd name="T89" fmla="*/ 40 h 263"/>
                  <a:gd name="T90" fmla="*/ 2 w 137"/>
                  <a:gd name="T91" fmla="*/ 30 h 263"/>
                  <a:gd name="T92" fmla="*/ 2 w 137"/>
                  <a:gd name="T93" fmla="*/ 30 h 263"/>
                  <a:gd name="T94" fmla="*/ 5 w 137"/>
                  <a:gd name="T95" fmla="*/ 20 h 263"/>
                  <a:gd name="T96" fmla="*/ 6 w 137"/>
                  <a:gd name="T97" fmla="*/ 20 h 263"/>
                  <a:gd name="T98" fmla="*/ 10 w 137"/>
                  <a:gd name="T99" fmla="*/ 12 h 263"/>
                  <a:gd name="T100" fmla="*/ 10 w 137"/>
                  <a:gd name="T101" fmla="*/ 12 h 263"/>
                  <a:gd name="T102" fmla="*/ 14 w 137"/>
                  <a:gd name="T103" fmla="*/ 5 h 263"/>
                  <a:gd name="T104" fmla="*/ 14 w 137"/>
                  <a:gd name="T105" fmla="*/ 4 h 263"/>
                  <a:gd name="T106" fmla="*/ 20 w 137"/>
                  <a:gd name="T107" fmla="*/ 1 h 263"/>
                  <a:gd name="T108" fmla="*/ 22 w 137"/>
                  <a:gd name="T109" fmla="*/ 0 h 26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37"/>
                  <a:gd name="T166" fmla="*/ 0 h 263"/>
                  <a:gd name="T167" fmla="*/ 137 w 137"/>
                  <a:gd name="T168" fmla="*/ 263 h 26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37" h="263">
                    <a:moveTo>
                      <a:pt x="116" y="4"/>
                    </a:moveTo>
                    <a:lnTo>
                      <a:pt x="126" y="11"/>
                    </a:lnTo>
                    <a:lnTo>
                      <a:pt x="116" y="27"/>
                    </a:lnTo>
                    <a:lnTo>
                      <a:pt x="106" y="21"/>
                    </a:lnTo>
                    <a:lnTo>
                      <a:pt x="116" y="4"/>
                    </a:lnTo>
                    <a:close/>
                    <a:moveTo>
                      <a:pt x="126" y="11"/>
                    </a:moveTo>
                    <a:lnTo>
                      <a:pt x="129" y="13"/>
                    </a:lnTo>
                    <a:lnTo>
                      <a:pt x="130" y="16"/>
                    </a:lnTo>
                    <a:lnTo>
                      <a:pt x="120" y="18"/>
                    </a:lnTo>
                    <a:lnTo>
                      <a:pt x="126" y="11"/>
                    </a:lnTo>
                    <a:close/>
                    <a:moveTo>
                      <a:pt x="130" y="16"/>
                    </a:moveTo>
                    <a:lnTo>
                      <a:pt x="133" y="29"/>
                    </a:lnTo>
                    <a:lnTo>
                      <a:pt x="115" y="34"/>
                    </a:lnTo>
                    <a:lnTo>
                      <a:pt x="111" y="21"/>
                    </a:lnTo>
                    <a:lnTo>
                      <a:pt x="130" y="16"/>
                    </a:lnTo>
                    <a:close/>
                    <a:moveTo>
                      <a:pt x="133" y="29"/>
                    </a:moveTo>
                    <a:lnTo>
                      <a:pt x="133" y="29"/>
                    </a:lnTo>
                    <a:lnTo>
                      <a:pt x="123" y="32"/>
                    </a:lnTo>
                    <a:lnTo>
                      <a:pt x="133" y="29"/>
                    </a:lnTo>
                    <a:close/>
                    <a:moveTo>
                      <a:pt x="133" y="29"/>
                    </a:moveTo>
                    <a:lnTo>
                      <a:pt x="137" y="46"/>
                    </a:lnTo>
                    <a:lnTo>
                      <a:pt x="118" y="49"/>
                    </a:lnTo>
                    <a:lnTo>
                      <a:pt x="115" y="34"/>
                    </a:lnTo>
                    <a:lnTo>
                      <a:pt x="133" y="29"/>
                    </a:lnTo>
                    <a:close/>
                    <a:moveTo>
                      <a:pt x="137" y="46"/>
                    </a:moveTo>
                    <a:lnTo>
                      <a:pt x="137" y="47"/>
                    </a:lnTo>
                    <a:lnTo>
                      <a:pt x="127" y="47"/>
                    </a:lnTo>
                    <a:lnTo>
                      <a:pt x="137" y="46"/>
                    </a:lnTo>
                    <a:close/>
                    <a:moveTo>
                      <a:pt x="137" y="47"/>
                    </a:moveTo>
                    <a:lnTo>
                      <a:pt x="137" y="67"/>
                    </a:lnTo>
                    <a:lnTo>
                      <a:pt x="117" y="67"/>
                    </a:lnTo>
                    <a:lnTo>
                      <a:pt x="117" y="47"/>
                    </a:lnTo>
                    <a:lnTo>
                      <a:pt x="137" y="47"/>
                    </a:lnTo>
                    <a:close/>
                    <a:moveTo>
                      <a:pt x="137" y="67"/>
                    </a:moveTo>
                    <a:lnTo>
                      <a:pt x="137" y="67"/>
                    </a:lnTo>
                    <a:lnTo>
                      <a:pt x="137" y="68"/>
                    </a:lnTo>
                    <a:lnTo>
                      <a:pt x="127" y="67"/>
                    </a:lnTo>
                    <a:lnTo>
                      <a:pt x="137" y="67"/>
                    </a:lnTo>
                    <a:close/>
                    <a:moveTo>
                      <a:pt x="137" y="68"/>
                    </a:moveTo>
                    <a:lnTo>
                      <a:pt x="133" y="90"/>
                    </a:lnTo>
                    <a:lnTo>
                      <a:pt x="115" y="88"/>
                    </a:lnTo>
                    <a:lnTo>
                      <a:pt x="118" y="65"/>
                    </a:lnTo>
                    <a:lnTo>
                      <a:pt x="137" y="68"/>
                    </a:lnTo>
                    <a:close/>
                    <a:moveTo>
                      <a:pt x="133" y="90"/>
                    </a:moveTo>
                    <a:lnTo>
                      <a:pt x="133" y="91"/>
                    </a:lnTo>
                    <a:lnTo>
                      <a:pt x="133" y="90"/>
                    </a:lnTo>
                    <a:lnTo>
                      <a:pt x="123" y="89"/>
                    </a:lnTo>
                    <a:lnTo>
                      <a:pt x="133" y="90"/>
                    </a:lnTo>
                    <a:close/>
                    <a:moveTo>
                      <a:pt x="133" y="90"/>
                    </a:moveTo>
                    <a:lnTo>
                      <a:pt x="130" y="109"/>
                    </a:lnTo>
                    <a:lnTo>
                      <a:pt x="111" y="107"/>
                    </a:lnTo>
                    <a:lnTo>
                      <a:pt x="115" y="87"/>
                    </a:lnTo>
                    <a:lnTo>
                      <a:pt x="133" y="90"/>
                    </a:lnTo>
                    <a:close/>
                    <a:moveTo>
                      <a:pt x="130" y="109"/>
                    </a:moveTo>
                    <a:lnTo>
                      <a:pt x="130" y="110"/>
                    </a:lnTo>
                    <a:lnTo>
                      <a:pt x="120" y="108"/>
                    </a:lnTo>
                    <a:lnTo>
                      <a:pt x="130" y="109"/>
                    </a:lnTo>
                    <a:close/>
                    <a:moveTo>
                      <a:pt x="130" y="110"/>
                    </a:moveTo>
                    <a:lnTo>
                      <a:pt x="123" y="133"/>
                    </a:lnTo>
                    <a:lnTo>
                      <a:pt x="105" y="128"/>
                    </a:lnTo>
                    <a:lnTo>
                      <a:pt x="111" y="106"/>
                    </a:lnTo>
                    <a:lnTo>
                      <a:pt x="130" y="110"/>
                    </a:lnTo>
                    <a:close/>
                    <a:moveTo>
                      <a:pt x="105" y="129"/>
                    </a:moveTo>
                    <a:lnTo>
                      <a:pt x="105" y="129"/>
                    </a:lnTo>
                    <a:lnTo>
                      <a:pt x="105" y="128"/>
                    </a:lnTo>
                    <a:lnTo>
                      <a:pt x="115" y="130"/>
                    </a:lnTo>
                    <a:lnTo>
                      <a:pt x="105" y="129"/>
                    </a:lnTo>
                    <a:close/>
                    <a:moveTo>
                      <a:pt x="123" y="132"/>
                    </a:moveTo>
                    <a:lnTo>
                      <a:pt x="120" y="151"/>
                    </a:lnTo>
                    <a:lnTo>
                      <a:pt x="101" y="147"/>
                    </a:lnTo>
                    <a:lnTo>
                      <a:pt x="105" y="129"/>
                    </a:lnTo>
                    <a:lnTo>
                      <a:pt x="123" y="132"/>
                    </a:lnTo>
                    <a:close/>
                    <a:moveTo>
                      <a:pt x="120" y="151"/>
                    </a:moveTo>
                    <a:lnTo>
                      <a:pt x="120" y="152"/>
                    </a:lnTo>
                    <a:lnTo>
                      <a:pt x="111" y="150"/>
                    </a:lnTo>
                    <a:lnTo>
                      <a:pt x="120" y="151"/>
                    </a:lnTo>
                    <a:close/>
                    <a:moveTo>
                      <a:pt x="120" y="152"/>
                    </a:moveTo>
                    <a:lnTo>
                      <a:pt x="114" y="172"/>
                    </a:lnTo>
                    <a:lnTo>
                      <a:pt x="96" y="165"/>
                    </a:lnTo>
                    <a:lnTo>
                      <a:pt x="101" y="146"/>
                    </a:lnTo>
                    <a:lnTo>
                      <a:pt x="120" y="152"/>
                    </a:lnTo>
                    <a:close/>
                    <a:moveTo>
                      <a:pt x="114" y="172"/>
                    </a:moveTo>
                    <a:lnTo>
                      <a:pt x="114" y="172"/>
                    </a:lnTo>
                    <a:lnTo>
                      <a:pt x="114" y="173"/>
                    </a:lnTo>
                    <a:lnTo>
                      <a:pt x="105" y="168"/>
                    </a:lnTo>
                    <a:lnTo>
                      <a:pt x="114" y="172"/>
                    </a:lnTo>
                    <a:close/>
                    <a:moveTo>
                      <a:pt x="114" y="173"/>
                    </a:moveTo>
                    <a:lnTo>
                      <a:pt x="107" y="185"/>
                    </a:lnTo>
                    <a:lnTo>
                      <a:pt x="89" y="177"/>
                    </a:lnTo>
                    <a:lnTo>
                      <a:pt x="96" y="164"/>
                    </a:lnTo>
                    <a:lnTo>
                      <a:pt x="114" y="173"/>
                    </a:lnTo>
                    <a:close/>
                    <a:moveTo>
                      <a:pt x="107" y="185"/>
                    </a:moveTo>
                    <a:lnTo>
                      <a:pt x="107" y="186"/>
                    </a:lnTo>
                    <a:lnTo>
                      <a:pt x="98" y="180"/>
                    </a:lnTo>
                    <a:lnTo>
                      <a:pt x="107" y="185"/>
                    </a:lnTo>
                    <a:close/>
                    <a:moveTo>
                      <a:pt x="107" y="186"/>
                    </a:moveTo>
                    <a:lnTo>
                      <a:pt x="94" y="208"/>
                    </a:lnTo>
                    <a:lnTo>
                      <a:pt x="77" y="198"/>
                    </a:lnTo>
                    <a:lnTo>
                      <a:pt x="90" y="176"/>
                    </a:lnTo>
                    <a:lnTo>
                      <a:pt x="107" y="186"/>
                    </a:lnTo>
                    <a:close/>
                    <a:moveTo>
                      <a:pt x="77" y="199"/>
                    </a:moveTo>
                    <a:lnTo>
                      <a:pt x="77" y="198"/>
                    </a:lnTo>
                    <a:lnTo>
                      <a:pt x="86" y="204"/>
                    </a:lnTo>
                    <a:lnTo>
                      <a:pt x="77" y="199"/>
                    </a:lnTo>
                    <a:close/>
                    <a:moveTo>
                      <a:pt x="94" y="207"/>
                    </a:moveTo>
                    <a:lnTo>
                      <a:pt x="85" y="227"/>
                    </a:lnTo>
                    <a:lnTo>
                      <a:pt x="67" y="218"/>
                    </a:lnTo>
                    <a:lnTo>
                      <a:pt x="77" y="199"/>
                    </a:lnTo>
                    <a:lnTo>
                      <a:pt x="94" y="207"/>
                    </a:lnTo>
                    <a:close/>
                    <a:moveTo>
                      <a:pt x="85" y="227"/>
                    </a:moveTo>
                    <a:lnTo>
                      <a:pt x="84" y="227"/>
                    </a:lnTo>
                    <a:lnTo>
                      <a:pt x="84" y="228"/>
                    </a:lnTo>
                    <a:lnTo>
                      <a:pt x="76" y="222"/>
                    </a:lnTo>
                    <a:lnTo>
                      <a:pt x="85" y="227"/>
                    </a:lnTo>
                    <a:close/>
                    <a:moveTo>
                      <a:pt x="84" y="228"/>
                    </a:moveTo>
                    <a:lnTo>
                      <a:pt x="74" y="241"/>
                    </a:lnTo>
                    <a:lnTo>
                      <a:pt x="58" y="229"/>
                    </a:lnTo>
                    <a:lnTo>
                      <a:pt x="68" y="217"/>
                    </a:lnTo>
                    <a:lnTo>
                      <a:pt x="84" y="228"/>
                    </a:lnTo>
                    <a:close/>
                    <a:moveTo>
                      <a:pt x="74" y="241"/>
                    </a:moveTo>
                    <a:lnTo>
                      <a:pt x="74" y="241"/>
                    </a:lnTo>
                    <a:lnTo>
                      <a:pt x="73" y="241"/>
                    </a:lnTo>
                    <a:lnTo>
                      <a:pt x="66" y="235"/>
                    </a:lnTo>
                    <a:lnTo>
                      <a:pt x="74" y="241"/>
                    </a:lnTo>
                    <a:close/>
                    <a:moveTo>
                      <a:pt x="73" y="241"/>
                    </a:moveTo>
                    <a:lnTo>
                      <a:pt x="64" y="251"/>
                    </a:lnTo>
                    <a:lnTo>
                      <a:pt x="51" y="238"/>
                    </a:lnTo>
                    <a:lnTo>
                      <a:pt x="60" y="228"/>
                    </a:lnTo>
                    <a:lnTo>
                      <a:pt x="73" y="241"/>
                    </a:lnTo>
                    <a:close/>
                    <a:moveTo>
                      <a:pt x="64" y="251"/>
                    </a:moveTo>
                    <a:lnTo>
                      <a:pt x="63" y="252"/>
                    </a:lnTo>
                    <a:lnTo>
                      <a:pt x="62" y="252"/>
                    </a:lnTo>
                    <a:lnTo>
                      <a:pt x="57" y="244"/>
                    </a:lnTo>
                    <a:lnTo>
                      <a:pt x="64" y="251"/>
                    </a:lnTo>
                    <a:close/>
                    <a:moveTo>
                      <a:pt x="62" y="252"/>
                    </a:moveTo>
                    <a:lnTo>
                      <a:pt x="53" y="259"/>
                    </a:lnTo>
                    <a:lnTo>
                      <a:pt x="42" y="243"/>
                    </a:lnTo>
                    <a:lnTo>
                      <a:pt x="52" y="237"/>
                    </a:lnTo>
                    <a:lnTo>
                      <a:pt x="62" y="252"/>
                    </a:lnTo>
                    <a:close/>
                    <a:moveTo>
                      <a:pt x="53" y="259"/>
                    </a:moveTo>
                    <a:lnTo>
                      <a:pt x="52" y="259"/>
                    </a:lnTo>
                    <a:lnTo>
                      <a:pt x="52" y="260"/>
                    </a:lnTo>
                    <a:lnTo>
                      <a:pt x="47" y="251"/>
                    </a:lnTo>
                    <a:lnTo>
                      <a:pt x="53" y="259"/>
                    </a:lnTo>
                    <a:close/>
                    <a:moveTo>
                      <a:pt x="52" y="260"/>
                    </a:moveTo>
                    <a:lnTo>
                      <a:pt x="45" y="262"/>
                    </a:lnTo>
                    <a:lnTo>
                      <a:pt x="36" y="246"/>
                    </a:lnTo>
                    <a:lnTo>
                      <a:pt x="43" y="242"/>
                    </a:lnTo>
                    <a:lnTo>
                      <a:pt x="52" y="260"/>
                    </a:lnTo>
                    <a:close/>
                    <a:moveTo>
                      <a:pt x="45" y="262"/>
                    </a:moveTo>
                    <a:lnTo>
                      <a:pt x="43" y="263"/>
                    </a:lnTo>
                    <a:lnTo>
                      <a:pt x="41" y="263"/>
                    </a:lnTo>
                    <a:lnTo>
                      <a:pt x="41" y="254"/>
                    </a:lnTo>
                    <a:lnTo>
                      <a:pt x="45" y="262"/>
                    </a:lnTo>
                    <a:close/>
                    <a:moveTo>
                      <a:pt x="41" y="263"/>
                    </a:moveTo>
                    <a:lnTo>
                      <a:pt x="35" y="263"/>
                    </a:lnTo>
                    <a:lnTo>
                      <a:pt x="35" y="244"/>
                    </a:lnTo>
                    <a:lnTo>
                      <a:pt x="41" y="244"/>
                    </a:lnTo>
                    <a:lnTo>
                      <a:pt x="41" y="263"/>
                    </a:lnTo>
                    <a:close/>
                    <a:moveTo>
                      <a:pt x="35" y="263"/>
                    </a:moveTo>
                    <a:lnTo>
                      <a:pt x="29" y="263"/>
                    </a:lnTo>
                    <a:lnTo>
                      <a:pt x="29" y="244"/>
                    </a:lnTo>
                    <a:lnTo>
                      <a:pt x="35" y="244"/>
                    </a:lnTo>
                    <a:lnTo>
                      <a:pt x="35" y="263"/>
                    </a:lnTo>
                    <a:close/>
                    <a:moveTo>
                      <a:pt x="29" y="263"/>
                    </a:moveTo>
                    <a:lnTo>
                      <a:pt x="25" y="263"/>
                    </a:lnTo>
                    <a:lnTo>
                      <a:pt x="25" y="244"/>
                    </a:lnTo>
                    <a:lnTo>
                      <a:pt x="29" y="244"/>
                    </a:lnTo>
                    <a:lnTo>
                      <a:pt x="29" y="263"/>
                    </a:lnTo>
                    <a:close/>
                    <a:moveTo>
                      <a:pt x="25" y="263"/>
                    </a:moveTo>
                    <a:lnTo>
                      <a:pt x="22" y="263"/>
                    </a:lnTo>
                    <a:lnTo>
                      <a:pt x="20" y="262"/>
                    </a:lnTo>
                    <a:lnTo>
                      <a:pt x="25" y="254"/>
                    </a:lnTo>
                    <a:lnTo>
                      <a:pt x="25" y="263"/>
                    </a:lnTo>
                    <a:close/>
                    <a:moveTo>
                      <a:pt x="20" y="262"/>
                    </a:moveTo>
                    <a:lnTo>
                      <a:pt x="10" y="255"/>
                    </a:lnTo>
                    <a:lnTo>
                      <a:pt x="21" y="240"/>
                    </a:lnTo>
                    <a:lnTo>
                      <a:pt x="31" y="246"/>
                    </a:lnTo>
                    <a:lnTo>
                      <a:pt x="20" y="262"/>
                    </a:lnTo>
                    <a:close/>
                    <a:moveTo>
                      <a:pt x="10" y="255"/>
                    </a:moveTo>
                    <a:lnTo>
                      <a:pt x="8" y="253"/>
                    </a:lnTo>
                    <a:lnTo>
                      <a:pt x="7" y="251"/>
                    </a:lnTo>
                    <a:lnTo>
                      <a:pt x="15" y="248"/>
                    </a:lnTo>
                    <a:lnTo>
                      <a:pt x="10" y="255"/>
                    </a:lnTo>
                    <a:close/>
                    <a:moveTo>
                      <a:pt x="7" y="251"/>
                    </a:moveTo>
                    <a:lnTo>
                      <a:pt x="0" y="231"/>
                    </a:lnTo>
                    <a:lnTo>
                      <a:pt x="19" y="226"/>
                    </a:lnTo>
                    <a:lnTo>
                      <a:pt x="24" y="244"/>
                    </a:lnTo>
                    <a:lnTo>
                      <a:pt x="7" y="251"/>
                    </a:lnTo>
                    <a:close/>
                    <a:moveTo>
                      <a:pt x="0" y="231"/>
                    </a:moveTo>
                    <a:lnTo>
                      <a:pt x="0" y="230"/>
                    </a:lnTo>
                    <a:lnTo>
                      <a:pt x="0" y="229"/>
                    </a:lnTo>
                    <a:lnTo>
                      <a:pt x="9" y="229"/>
                    </a:lnTo>
                    <a:lnTo>
                      <a:pt x="0" y="231"/>
                    </a:lnTo>
                    <a:close/>
                    <a:moveTo>
                      <a:pt x="0" y="229"/>
                    </a:moveTo>
                    <a:lnTo>
                      <a:pt x="0" y="197"/>
                    </a:lnTo>
                    <a:lnTo>
                      <a:pt x="19" y="197"/>
                    </a:lnTo>
                    <a:lnTo>
                      <a:pt x="19" y="229"/>
                    </a:lnTo>
                    <a:lnTo>
                      <a:pt x="0" y="229"/>
                    </a:lnTo>
                    <a:close/>
                    <a:moveTo>
                      <a:pt x="0" y="197"/>
                    </a:moveTo>
                    <a:lnTo>
                      <a:pt x="0" y="196"/>
                    </a:lnTo>
                    <a:lnTo>
                      <a:pt x="9" y="197"/>
                    </a:lnTo>
                    <a:lnTo>
                      <a:pt x="0" y="197"/>
                    </a:lnTo>
                    <a:close/>
                    <a:moveTo>
                      <a:pt x="0" y="196"/>
                    </a:moveTo>
                    <a:lnTo>
                      <a:pt x="3" y="161"/>
                    </a:lnTo>
                    <a:lnTo>
                      <a:pt x="22" y="163"/>
                    </a:lnTo>
                    <a:lnTo>
                      <a:pt x="19" y="198"/>
                    </a:lnTo>
                    <a:lnTo>
                      <a:pt x="0" y="196"/>
                    </a:lnTo>
                    <a:close/>
                    <a:moveTo>
                      <a:pt x="3" y="161"/>
                    </a:moveTo>
                    <a:lnTo>
                      <a:pt x="3" y="161"/>
                    </a:lnTo>
                    <a:lnTo>
                      <a:pt x="12" y="162"/>
                    </a:lnTo>
                    <a:lnTo>
                      <a:pt x="3" y="161"/>
                    </a:lnTo>
                    <a:close/>
                    <a:moveTo>
                      <a:pt x="3" y="161"/>
                    </a:moveTo>
                    <a:lnTo>
                      <a:pt x="10" y="119"/>
                    </a:lnTo>
                    <a:lnTo>
                      <a:pt x="29" y="122"/>
                    </a:lnTo>
                    <a:lnTo>
                      <a:pt x="22" y="163"/>
                    </a:lnTo>
                    <a:lnTo>
                      <a:pt x="3" y="161"/>
                    </a:lnTo>
                    <a:close/>
                    <a:moveTo>
                      <a:pt x="10" y="119"/>
                    </a:moveTo>
                    <a:lnTo>
                      <a:pt x="10" y="119"/>
                    </a:lnTo>
                    <a:lnTo>
                      <a:pt x="10" y="118"/>
                    </a:lnTo>
                    <a:lnTo>
                      <a:pt x="19" y="121"/>
                    </a:lnTo>
                    <a:lnTo>
                      <a:pt x="10" y="119"/>
                    </a:lnTo>
                    <a:close/>
                    <a:moveTo>
                      <a:pt x="10" y="118"/>
                    </a:moveTo>
                    <a:lnTo>
                      <a:pt x="22" y="79"/>
                    </a:lnTo>
                    <a:lnTo>
                      <a:pt x="41" y="86"/>
                    </a:lnTo>
                    <a:lnTo>
                      <a:pt x="28" y="123"/>
                    </a:lnTo>
                    <a:lnTo>
                      <a:pt x="10" y="118"/>
                    </a:lnTo>
                    <a:close/>
                    <a:moveTo>
                      <a:pt x="22" y="79"/>
                    </a:moveTo>
                    <a:lnTo>
                      <a:pt x="23" y="79"/>
                    </a:lnTo>
                    <a:lnTo>
                      <a:pt x="23" y="78"/>
                    </a:lnTo>
                    <a:lnTo>
                      <a:pt x="32" y="82"/>
                    </a:lnTo>
                    <a:lnTo>
                      <a:pt x="22" y="79"/>
                    </a:lnTo>
                    <a:close/>
                    <a:moveTo>
                      <a:pt x="23" y="78"/>
                    </a:moveTo>
                    <a:lnTo>
                      <a:pt x="39" y="46"/>
                    </a:lnTo>
                    <a:lnTo>
                      <a:pt x="56" y="55"/>
                    </a:lnTo>
                    <a:lnTo>
                      <a:pt x="40" y="87"/>
                    </a:lnTo>
                    <a:lnTo>
                      <a:pt x="23" y="78"/>
                    </a:lnTo>
                    <a:close/>
                    <a:moveTo>
                      <a:pt x="39" y="46"/>
                    </a:moveTo>
                    <a:lnTo>
                      <a:pt x="39" y="46"/>
                    </a:lnTo>
                    <a:lnTo>
                      <a:pt x="40" y="46"/>
                    </a:lnTo>
                    <a:lnTo>
                      <a:pt x="47" y="50"/>
                    </a:lnTo>
                    <a:lnTo>
                      <a:pt x="39" y="46"/>
                    </a:lnTo>
                    <a:close/>
                    <a:moveTo>
                      <a:pt x="40" y="46"/>
                    </a:moveTo>
                    <a:lnTo>
                      <a:pt x="55" y="21"/>
                    </a:lnTo>
                    <a:lnTo>
                      <a:pt x="72" y="31"/>
                    </a:lnTo>
                    <a:lnTo>
                      <a:pt x="55" y="56"/>
                    </a:lnTo>
                    <a:lnTo>
                      <a:pt x="40" y="46"/>
                    </a:lnTo>
                    <a:close/>
                    <a:moveTo>
                      <a:pt x="55" y="21"/>
                    </a:moveTo>
                    <a:lnTo>
                      <a:pt x="56" y="18"/>
                    </a:lnTo>
                    <a:lnTo>
                      <a:pt x="57" y="17"/>
                    </a:lnTo>
                    <a:lnTo>
                      <a:pt x="63" y="25"/>
                    </a:lnTo>
                    <a:lnTo>
                      <a:pt x="55" y="21"/>
                    </a:lnTo>
                    <a:close/>
                    <a:moveTo>
                      <a:pt x="57" y="17"/>
                    </a:moveTo>
                    <a:lnTo>
                      <a:pt x="80" y="2"/>
                    </a:lnTo>
                    <a:lnTo>
                      <a:pt x="91" y="17"/>
                    </a:lnTo>
                    <a:lnTo>
                      <a:pt x="68" y="33"/>
                    </a:lnTo>
                    <a:lnTo>
                      <a:pt x="57" y="17"/>
                    </a:lnTo>
                    <a:close/>
                    <a:moveTo>
                      <a:pt x="80" y="2"/>
                    </a:moveTo>
                    <a:lnTo>
                      <a:pt x="83" y="0"/>
                    </a:lnTo>
                    <a:lnTo>
                      <a:pt x="87" y="0"/>
                    </a:lnTo>
                    <a:lnTo>
                      <a:pt x="86" y="10"/>
                    </a:lnTo>
                    <a:lnTo>
                      <a:pt x="80" y="2"/>
                    </a:lnTo>
                    <a:close/>
                    <a:moveTo>
                      <a:pt x="87" y="0"/>
                    </a:moveTo>
                    <a:lnTo>
                      <a:pt x="112" y="3"/>
                    </a:lnTo>
                    <a:lnTo>
                      <a:pt x="110" y="22"/>
                    </a:lnTo>
                    <a:lnTo>
                      <a:pt x="85" y="18"/>
                    </a:lnTo>
                    <a:lnTo>
                      <a:pt x="8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86" name="Freeform 1578">
                <a:extLst>
                  <a:ext uri="{FF2B5EF4-FFF2-40B4-BE49-F238E27FC236}">
                    <a16:creationId xmlns:a16="http://schemas.microsoft.com/office/drawing/2014/main" id="{2C3DD6DA-E66E-461B-AC0E-F9976C755409}"/>
                  </a:ext>
                </a:extLst>
              </p:cNvPr>
              <p:cNvSpPr>
                <a:spLocks/>
              </p:cNvSpPr>
              <p:nvPr/>
            </p:nvSpPr>
            <p:spPr bwMode="auto">
              <a:xfrm>
                <a:off x="2673" y="1996"/>
                <a:ext cx="28" cy="35"/>
              </a:xfrm>
              <a:custGeom>
                <a:avLst/>
                <a:gdLst>
                  <a:gd name="T0" fmla="*/ 14 w 111"/>
                  <a:gd name="T1" fmla="*/ 0 h 140"/>
                  <a:gd name="T2" fmla="*/ 21 w 111"/>
                  <a:gd name="T3" fmla="*/ 0 h 140"/>
                  <a:gd name="T4" fmla="*/ 26 w 111"/>
                  <a:gd name="T5" fmla="*/ 3 h 140"/>
                  <a:gd name="T6" fmla="*/ 27 w 111"/>
                  <a:gd name="T7" fmla="*/ 6 h 140"/>
                  <a:gd name="T8" fmla="*/ 28 w 111"/>
                  <a:gd name="T9" fmla="*/ 12 h 140"/>
                  <a:gd name="T10" fmla="*/ 27 w 111"/>
                  <a:gd name="T11" fmla="*/ 17 h 140"/>
                  <a:gd name="T12" fmla="*/ 25 w 111"/>
                  <a:gd name="T13" fmla="*/ 22 h 140"/>
                  <a:gd name="T14" fmla="*/ 22 w 111"/>
                  <a:gd name="T15" fmla="*/ 28 h 140"/>
                  <a:gd name="T16" fmla="*/ 18 w 111"/>
                  <a:gd name="T17" fmla="*/ 32 h 140"/>
                  <a:gd name="T18" fmla="*/ 14 w 111"/>
                  <a:gd name="T19" fmla="*/ 34 h 140"/>
                  <a:gd name="T20" fmla="*/ 11 w 111"/>
                  <a:gd name="T21" fmla="*/ 35 h 140"/>
                  <a:gd name="T22" fmla="*/ 7 w 111"/>
                  <a:gd name="T23" fmla="*/ 34 h 140"/>
                  <a:gd name="T24" fmla="*/ 4 w 111"/>
                  <a:gd name="T25" fmla="*/ 33 h 140"/>
                  <a:gd name="T26" fmla="*/ 2 w 111"/>
                  <a:gd name="T27" fmla="*/ 30 h 140"/>
                  <a:gd name="T28" fmla="*/ 0 w 111"/>
                  <a:gd name="T29" fmla="*/ 27 h 140"/>
                  <a:gd name="T30" fmla="*/ 0 w 111"/>
                  <a:gd name="T31" fmla="*/ 23 h 140"/>
                  <a:gd name="T32" fmla="*/ 0 w 111"/>
                  <a:gd name="T33" fmla="*/ 19 h 140"/>
                  <a:gd name="T34" fmla="*/ 2 w 111"/>
                  <a:gd name="T35" fmla="*/ 15 h 140"/>
                  <a:gd name="T36" fmla="*/ 4 w 111"/>
                  <a:gd name="T37" fmla="*/ 10 h 140"/>
                  <a:gd name="T38" fmla="*/ 9 w 111"/>
                  <a:gd name="T39" fmla="*/ 5 h 140"/>
                  <a:gd name="T40" fmla="*/ 14 w 111"/>
                  <a:gd name="T41" fmla="*/ 0 h 1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11"/>
                  <a:gd name="T64" fmla="*/ 0 h 140"/>
                  <a:gd name="T65" fmla="*/ 111 w 111"/>
                  <a:gd name="T66" fmla="*/ 140 h 1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11" h="140">
                    <a:moveTo>
                      <a:pt x="57" y="0"/>
                    </a:moveTo>
                    <a:lnTo>
                      <a:pt x="82" y="0"/>
                    </a:lnTo>
                    <a:lnTo>
                      <a:pt x="102" y="10"/>
                    </a:lnTo>
                    <a:lnTo>
                      <a:pt x="108" y="25"/>
                    </a:lnTo>
                    <a:lnTo>
                      <a:pt x="111" y="47"/>
                    </a:lnTo>
                    <a:lnTo>
                      <a:pt x="106" y="66"/>
                    </a:lnTo>
                    <a:lnTo>
                      <a:pt x="99" y="89"/>
                    </a:lnTo>
                    <a:lnTo>
                      <a:pt x="86" y="111"/>
                    </a:lnTo>
                    <a:lnTo>
                      <a:pt x="70" y="127"/>
                    </a:lnTo>
                    <a:lnTo>
                      <a:pt x="54" y="136"/>
                    </a:lnTo>
                    <a:lnTo>
                      <a:pt x="42" y="140"/>
                    </a:lnTo>
                    <a:lnTo>
                      <a:pt x="28" y="136"/>
                    </a:lnTo>
                    <a:lnTo>
                      <a:pt x="16" y="130"/>
                    </a:lnTo>
                    <a:lnTo>
                      <a:pt x="6" y="120"/>
                    </a:lnTo>
                    <a:lnTo>
                      <a:pt x="0" y="108"/>
                    </a:lnTo>
                    <a:lnTo>
                      <a:pt x="0" y="92"/>
                    </a:lnTo>
                    <a:lnTo>
                      <a:pt x="0" y="76"/>
                    </a:lnTo>
                    <a:lnTo>
                      <a:pt x="6" y="60"/>
                    </a:lnTo>
                    <a:lnTo>
                      <a:pt x="16" y="41"/>
                    </a:lnTo>
                    <a:lnTo>
                      <a:pt x="35" y="19"/>
                    </a:lnTo>
                    <a:lnTo>
                      <a:pt x="57" y="0"/>
                    </a:lnTo>
                    <a:close/>
                  </a:path>
                </a:pathLst>
              </a:custGeom>
              <a:solidFill>
                <a:srgbClr val="E665D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87" name="Freeform 1579">
                <a:extLst>
                  <a:ext uri="{FF2B5EF4-FFF2-40B4-BE49-F238E27FC236}">
                    <a16:creationId xmlns:a16="http://schemas.microsoft.com/office/drawing/2014/main" id="{E502CD0F-665E-41F2-B676-86555A1B5690}"/>
                  </a:ext>
                </a:extLst>
              </p:cNvPr>
              <p:cNvSpPr>
                <a:spLocks noEditPoints="1"/>
              </p:cNvSpPr>
              <p:nvPr/>
            </p:nvSpPr>
            <p:spPr bwMode="auto">
              <a:xfrm>
                <a:off x="2671" y="1993"/>
                <a:ext cx="32" cy="40"/>
              </a:xfrm>
              <a:custGeom>
                <a:avLst/>
                <a:gdLst>
                  <a:gd name="T0" fmla="*/ 22 w 130"/>
                  <a:gd name="T1" fmla="*/ 5 h 160"/>
                  <a:gd name="T2" fmla="*/ 22 w 130"/>
                  <a:gd name="T3" fmla="*/ 0 h 160"/>
                  <a:gd name="T4" fmla="*/ 22 w 130"/>
                  <a:gd name="T5" fmla="*/ 3 h 160"/>
                  <a:gd name="T6" fmla="*/ 29 w 130"/>
                  <a:gd name="T7" fmla="*/ 3 h 160"/>
                  <a:gd name="T8" fmla="*/ 24 w 130"/>
                  <a:gd name="T9" fmla="*/ 0 h 160"/>
                  <a:gd name="T10" fmla="*/ 30 w 130"/>
                  <a:gd name="T11" fmla="*/ 4 h 160"/>
                  <a:gd name="T12" fmla="*/ 30 w 130"/>
                  <a:gd name="T13" fmla="*/ 4 h 160"/>
                  <a:gd name="T14" fmla="*/ 25 w 130"/>
                  <a:gd name="T15" fmla="*/ 6 h 160"/>
                  <a:gd name="T16" fmla="*/ 31 w 130"/>
                  <a:gd name="T17" fmla="*/ 8 h 160"/>
                  <a:gd name="T18" fmla="*/ 31 w 130"/>
                  <a:gd name="T19" fmla="*/ 8 h 160"/>
                  <a:gd name="T20" fmla="*/ 27 w 130"/>
                  <a:gd name="T21" fmla="*/ 15 h 160"/>
                  <a:gd name="T22" fmla="*/ 32 w 130"/>
                  <a:gd name="T23" fmla="*/ 14 h 160"/>
                  <a:gd name="T24" fmla="*/ 30 w 130"/>
                  <a:gd name="T25" fmla="*/ 14 h 160"/>
                  <a:gd name="T26" fmla="*/ 30 w 130"/>
                  <a:gd name="T27" fmla="*/ 20 h 160"/>
                  <a:gd name="T28" fmla="*/ 32 w 130"/>
                  <a:gd name="T29" fmla="*/ 15 h 160"/>
                  <a:gd name="T30" fmla="*/ 26 w 130"/>
                  <a:gd name="T31" fmla="*/ 19 h 160"/>
                  <a:gd name="T32" fmla="*/ 30 w 130"/>
                  <a:gd name="T33" fmla="*/ 20 h 160"/>
                  <a:gd name="T34" fmla="*/ 26 w 130"/>
                  <a:gd name="T35" fmla="*/ 19 h 160"/>
                  <a:gd name="T36" fmla="*/ 29 w 130"/>
                  <a:gd name="T37" fmla="*/ 26 h 160"/>
                  <a:gd name="T38" fmla="*/ 29 w 130"/>
                  <a:gd name="T39" fmla="*/ 25 h 160"/>
                  <a:gd name="T40" fmla="*/ 21 w 130"/>
                  <a:gd name="T41" fmla="*/ 29 h 160"/>
                  <a:gd name="T42" fmla="*/ 26 w 130"/>
                  <a:gd name="T43" fmla="*/ 32 h 160"/>
                  <a:gd name="T44" fmla="*/ 23 w 130"/>
                  <a:gd name="T45" fmla="*/ 30 h 160"/>
                  <a:gd name="T46" fmla="*/ 21 w 130"/>
                  <a:gd name="T47" fmla="*/ 36 h 160"/>
                  <a:gd name="T48" fmla="*/ 25 w 130"/>
                  <a:gd name="T49" fmla="*/ 32 h 160"/>
                  <a:gd name="T50" fmla="*/ 21 w 130"/>
                  <a:gd name="T51" fmla="*/ 36 h 160"/>
                  <a:gd name="T52" fmla="*/ 21 w 130"/>
                  <a:gd name="T53" fmla="*/ 36 h 160"/>
                  <a:gd name="T54" fmla="*/ 18 w 130"/>
                  <a:gd name="T55" fmla="*/ 32 h 160"/>
                  <a:gd name="T56" fmla="*/ 16 w 130"/>
                  <a:gd name="T57" fmla="*/ 39 h 160"/>
                  <a:gd name="T58" fmla="*/ 17 w 130"/>
                  <a:gd name="T59" fmla="*/ 39 h 160"/>
                  <a:gd name="T60" fmla="*/ 12 w 130"/>
                  <a:gd name="T61" fmla="*/ 35 h 160"/>
                  <a:gd name="T62" fmla="*/ 13 w 130"/>
                  <a:gd name="T63" fmla="*/ 40 h 160"/>
                  <a:gd name="T64" fmla="*/ 13 w 130"/>
                  <a:gd name="T65" fmla="*/ 38 h 160"/>
                  <a:gd name="T66" fmla="*/ 9 w 130"/>
                  <a:gd name="T67" fmla="*/ 39 h 160"/>
                  <a:gd name="T68" fmla="*/ 12 w 130"/>
                  <a:gd name="T69" fmla="*/ 40 h 160"/>
                  <a:gd name="T70" fmla="*/ 8 w 130"/>
                  <a:gd name="T71" fmla="*/ 39 h 160"/>
                  <a:gd name="T72" fmla="*/ 8 w 130"/>
                  <a:gd name="T73" fmla="*/ 39 h 160"/>
                  <a:gd name="T74" fmla="*/ 10 w 130"/>
                  <a:gd name="T75" fmla="*/ 35 h 160"/>
                  <a:gd name="T76" fmla="*/ 5 w 130"/>
                  <a:gd name="T77" fmla="*/ 37 h 160"/>
                  <a:gd name="T78" fmla="*/ 5 w 130"/>
                  <a:gd name="T79" fmla="*/ 37 h 160"/>
                  <a:gd name="T80" fmla="*/ 5 w 130"/>
                  <a:gd name="T81" fmla="*/ 31 h 160"/>
                  <a:gd name="T82" fmla="*/ 2 w 130"/>
                  <a:gd name="T83" fmla="*/ 35 h 160"/>
                  <a:gd name="T84" fmla="*/ 4 w 130"/>
                  <a:gd name="T85" fmla="*/ 33 h 160"/>
                  <a:gd name="T86" fmla="*/ 0 w 130"/>
                  <a:gd name="T87" fmla="*/ 31 h 160"/>
                  <a:gd name="T88" fmla="*/ 2 w 130"/>
                  <a:gd name="T89" fmla="*/ 34 h 160"/>
                  <a:gd name="T90" fmla="*/ 0 w 130"/>
                  <a:gd name="T91" fmla="*/ 30 h 160"/>
                  <a:gd name="T92" fmla="*/ 0 w 130"/>
                  <a:gd name="T93" fmla="*/ 30 h 160"/>
                  <a:gd name="T94" fmla="*/ 5 w 130"/>
                  <a:gd name="T95" fmla="*/ 30 h 160"/>
                  <a:gd name="T96" fmla="*/ 0 w 130"/>
                  <a:gd name="T97" fmla="*/ 22 h 160"/>
                  <a:gd name="T98" fmla="*/ 0 w 130"/>
                  <a:gd name="T99" fmla="*/ 26 h 160"/>
                  <a:gd name="T100" fmla="*/ 0 w 130"/>
                  <a:gd name="T101" fmla="*/ 21 h 160"/>
                  <a:gd name="T102" fmla="*/ 0 w 130"/>
                  <a:gd name="T103" fmla="*/ 21 h 160"/>
                  <a:gd name="T104" fmla="*/ 4 w 130"/>
                  <a:gd name="T105" fmla="*/ 22 h 160"/>
                  <a:gd name="T106" fmla="*/ 2 w 130"/>
                  <a:gd name="T107" fmla="*/ 17 h 160"/>
                  <a:gd name="T108" fmla="*/ 2 w 130"/>
                  <a:gd name="T109" fmla="*/ 17 h 160"/>
                  <a:gd name="T110" fmla="*/ 8 w 130"/>
                  <a:gd name="T111" fmla="*/ 14 h 160"/>
                  <a:gd name="T112" fmla="*/ 4 w 130"/>
                  <a:gd name="T113" fmla="*/ 12 h 160"/>
                  <a:gd name="T114" fmla="*/ 6 w 130"/>
                  <a:gd name="T115" fmla="*/ 13 h 160"/>
                  <a:gd name="T116" fmla="*/ 9 w 130"/>
                  <a:gd name="T117" fmla="*/ 6 h 160"/>
                  <a:gd name="T118" fmla="*/ 4 w 130"/>
                  <a:gd name="T119" fmla="*/ 11 h 160"/>
                  <a:gd name="T120" fmla="*/ 10 w 130"/>
                  <a:gd name="T121" fmla="*/ 6 h 160"/>
                  <a:gd name="T122" fmla="*/ 10 w 130"/>
                  <a:gd name="T123" fmla="*/ 6 h 160"/>
                  <a:gd name="T124" fmla="*/ 13 w 130"/>
                  <a:gd name="T125" fmla="*/ 9 h 16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30"/>
                  <a:gd name="T190" fmla="*/ 0 h 160"/>
                  <a:gd name="T191" fmla="*/ 130 w 130"/>
                  <a:gd name="T192" fmla="*/ 160 h 160"/>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30" h="160">
                    <a:moveTo>
                      <a:pt x="66" y="0"/>
                    </a:moveTo>
                    <a:lnTo>
                      <a:pt x="91" y="0"/>
                    </a:lnTo>
                    <a:lnTo>
                      <a:pt x="91" y="20"/>
                    </a:lnTo>
                    <a:lnTo>
                      <a:pt x="66" y="20"/>
                    </a:lnTo>
                    <a:lnTo>
                      <a:pt x="66" y="0"/>
                    </a:lnTo>
                    <a:close/>
                    <a:moveTo>
                      <a:pt x="91" y="0"/>
                    </a:moveTo>
                    <a:lnTo>
                      <a:pt x="94" y="0"/>
                    </a:lnTo>
                    <a:lnTo>
                      <a:pt x="96" y="1"/>
                    </a:lnTo>
                    <a:lnTo>
                      <a:pt x="91" y="10"/>
                    </a:lnTo>
                    <a:lnTo>
                      <a:pt x="91" y="0"/>
                    </a:lnTo>
                    <a:close/>
                    <a:moveTo>
                      <a:pt x="96" y="1"/>
                    </a:moveTo>
                    <a:lnTo>
                      <a:pt x="116" y="11"/>
                    </a:lnTo>
                    <a:lnTo>
                      <a:pt x="107" y="27"/>
                    </a:lnTo>
                    <a:lnTo>
                      <a:pt x="88" y="19"/>
                    </a:lnTo>
                    <a:lnTo>
                      <a:pt x="96" y="1"/>
                    </a:lnTo>
                    <a:close/>
                    <a:moveTo>
                      <a:pt x="116" y="11"/>
                    </a:moveTo>
                    <a:lnTo>
                      <a:pt x="118" y="12"/>
                    </a:lnTo>
                    <a:lnTo>
                      <a:pt x="120" y="15"/>
                    </a:lnTo>
                    <a:lnTo>
                      <a:pt x="111" y="20"/>
                    </a:lnTo>
                    <a:lnTo>
                      <a:pt x="116" y="11"/>
                    </a:lnTo>
                    <a:close/>
                    <a:moveTo>
                      <a:pt x="120" y="15"/>
                    </a:moveTo>
                    <a:lnTo>
                      <a:pt x="126" y="32"/>
                    </a:lnTo>
                    <a:lnTo>
                      <a:pt x="108" y="38"/>
                    </a:lnTo>
                    <a:lnTo>
                      <a:pt x="103" y="23"/>
                    </a:lnTo>
                    <a:lnTo>
                      <a:pt x="120" y="15"/>
                    </a:lnTo>
                    <a:close/>
                    <a:moveTo>
                      <a:pt x="126" y="32"/>
                    </a:moveTo>
                    <a:lnTo>
                      <a:pt x="127" y="33"/>
                    </a:lnTo>
                    <a:lnTo>
                      <a:pt x="127" y="34"/>
                    </a:lnTo>
                    <a:lnTo>
                      <a:pt x="117" y="35"/>
                    </a:lnTo>
                    <a:lnTo>
                      <a:pt x="126" y="32"/>
                    </a:lnTo>
                    <a:close/>
                    <a:moveTo>
                      <a:pt x="127" y="34"/>
                    </a:moveTo>
                    <a:lnTo>
                      <a:pt x="130" y="56"/>
                    </a:lnTo>
                    <a:lnTo>
                      <a:pt x="111" y="58"/>
                    </a:lnTo>
                    <a:lnTo>
                      <a:pt x="108" y="36"/>
                    </a:lnTo>
                    <a:lnTo>
                      <a:pt x="127" y="34"/>
                    </a:lnTo>
                    <a:close/>
                    <a:moveTo>
                      <a:pt x="130" y="56"/>
                    </a:moveTo>
                    <a:lnTo>
                      <a:pt x="130" y="58"/>
                    </a:lnTo>
                    <a:lnTo>
                      <a:pt x="130" y="60"/>
                    </a:lnTo>
                    <a:lnTo>
                      <a:pt x="120" y="57"/>
                    </a:lnTo>
                    <a:lnTo>
                      <a:pt x="130" y="56"/>
                    </a:lnTo>
                    <a:close/>
                    <a:moveTo>
                      <a:pt x="130" y="60"/>
                    </a:moveTo>
                    <a:lnTo>
                      <a:pt x="123" y="79"/>
                    </a:lnTo>
                    <a:lnTo>
                      <a:pt x="105" y="74"/>
                    </a:lnTo>
                    <a:lnTo>
                      <a:pt x="111" y="54"/>
                    </a:lnTo>
                    <a:lnTo>
                      <a:pt x="130" y="60"/>
                    </a:lnTo>
                    <a:close/>
                    <a:moveTo>
                      <a:pt x="105" y="74"/>
                    </a:moveTo>
                    <a:lnTo>
                      <a:pt x="105" y="74"/>
                    </a:lnTo>
                    <a:lnTo>
                      <a:pt x="115" y="76"/>
                    </a:lnTo>
                    <a:lnTo>
                      <a:pt x="105" y="74"/>
                    </a:lnTo>
                    <a:close/>
                    <a:moveTo>
                      <a:pt x="123" y="79"/>
                    </a:moveTo>
                    <a:lnTo>
                      <a:pt x="117" y="101"/>
                    </a:lnTo>
                    <a:lnTo>
                      <a:pt x="99" y="96"/>
                    </a:lnTo>
                    <a:lnTo>
                      <a:pt x="105" y="74"/>
                    </a:lnTo>
                    <a:lnTo>
                      <a:pt x="123" y="79"/>
                    </a:lnTo>
                    <a:close/>
                    <a:moveTo>
                      <a:pt x="117" y="101"/>
                    </a:moveTo>
                    <a:lnTo>
                      <a:pt x="117" y="102"/>
                    </a:lnTo>
                    <a:lnTo>
                      <a:pt x="116" y="103"/>
                    </a:lnTo>
                    <a:lnTo>
                      <a:pt x="108" y="99"/>
                    </a:lnTo>
                    <a:lnTo>
                      <a:pt x="117" y="101"/>
                    </a:lnTo>
                    <a:close/>
                    <a:moveTo>
                      <a:pt x="116" y="103"/>
                    </a:moveTo>
                    <a:lnTo>
                      <a:pt x="104" y="126"/>
                    </a:lnTo>
                    <a:lnTo>
                      <a:pt x="87" y="117"/>
                    </a:lnTo>
                    <a:lnTo>
                      <a:pt x="99" y="94"/>
                    </a:lnTo>
                    <a:lnTo>
                      <a:pt x="116" y="103"/>
                    </a:lnTo>
                    <a:close/>
                    <a:moveTo>
                      <a:pt x="104" y="126"/>
                    </a:moveTo>
                    <a:lnTo>
                      <a:pt x="103" y="127"/>
                    </a:lnTo>
                    <a:lnTo>
                      <a:pt x="101" y="128"/>
                    </a:lnTo>
                    <a:lnTo>
                      <a:pt x="95" y="121"/>
                    </a:lnTo>
                    <a:lnTo>
                      <a:pt x="104" y="126"/>
                    </a:lnTo>
                    <a:close/>
                    <a:moveTo>
                      <a:pt x="101" y="128"/>
                    </a:moveTo>
                    <a:lnTo>
                      <a:pt x="86" y="143"/>
                    </a:lnTo>
                    <a:lnTo>
                      <a:pt x="73" y="130"/>
                    </a:lnTo>
                    <a:lnTo>
                      <a:pt x="88" y="115"/>
                    </a:lnTo>
                    <a:lnTo>
                      <a:pt x="101" y="128"/>
                    </a:lnTo>
                    <a:close/>
                    <a:moveTo>
                      <a:pt x="86" y="143"/>
                    </a:moveTo>
                    <a:lnTo>
                      <a:pt x="85" y="144"/>
                    </a:lnTo>
                    <a:lnTo>
                      <a:pt x="84" y="145"/>
                    </a:lnTo>
                    <a:lnTo>
                      <a:pt x="79" y="137"/>
                    </a:lnTo>
                    <a:lnTo>
                      <a:pt x="86" y="143"/>
                    </a:lnTo>
                    <a:close/>
                    <a:moveTo>
                      <a:pt x="84" y="145"/>
                    </a:moveTo>
                    <a:lnTo>
                      <a:pt x="68" y="154"/>
                    </a:lnTo>
                    <a:lnTo>
                      <a:pt x="58" y="138"/>
                    </a:lnTo>
                    <a:lnTo>
                      <a:pt x="74" y="129"/>
                    </a:lnTo>
                    <a:lnTo>
                      <a:pt x="84" y="145"/>
                    </a:lnTo>
                    <a:close/>
                    <a:moveTo>
                      <a:pt x="68" y="154"/>
                    </a:moveTo>
                    <a:lnTo>
                      <a:pt x="67" y="155"/>
                    </a:lnTo>
                    <a:lnTo>
                      <a:pt x="66" y="155"/>
                    </a:lnTo>
                    <a:lnTo>
                      <a:pt x="63" y="146"/>
                    </a:lnTo>
                    <a:lnTo>
                      <a:pt x="68" y="154"/>
                    </a:lnTo>
                    <a:close/>
                    <a:moveTo>
                      <a:pt x="66" y="155"/>
                    </a:moveTo>
                    <a:lnTo>
                      <a:pt x="53" y="159"/>
                    </a:lnTo>
                    <a:lnTo>
                      <a:pt x="48" y="140"/>
                    </a:lnTo>
                    <a:lnTo>
                      <a:pt x="61" y="137"/>
                    </a:lnTo>
                    <a:lnTo>
                      <a:pt x="66" y="155"/>
                    </a:lnTo>
                    <a:close/>
                    <a:moveTo>
                      <a:pt x="53" y="159"/>
                    </a:moveTo>
                    <a:lnTo>
                      <a:pt x="51" y="160"/>
                    </a:lnTo>
                    <a:lnTo>
                      <a:pt x="48" y="159"/>
                    </a:lnTo>
                    <a:lnTo>
                      <a:pt x="51" y="150"/>
                    </a:lnTo>
                    <a:lnTo>
                      <a:pt x="53" y="159"/>
                    </a:lnTo>
                    <a:close/>
                    <a:moveTo>
                      <a:pt x="48" y="159"/>
                    </a:moveTo>
                    <a:lnTo>
                      <a:pt x="35" y="155"/>
                    </a:lnTo>
                    <a:lnTo>
                      <a:pt x="40" y="137"/>
                    </a:lnTo>
                    <a:lnTo>
                      <a:pt x="53" y="140"/>
                    </a:lnTo>
                    <a:lnTo>
                      <a:pt x="48" y="159"/>
                    </a:lnTo>
                    <a:close/>
                    <a:moveTo>
                      <a:pt x="35" y="155"/>
                    </a:moveTo>
                    <a:lnTo>
                      <a:pt x="34" y="155"/>
                    </a:lnTo>
                    <a:lnTo>
                      <a:pt x="37" y="146"/>
                    </a:lnTo>
                    <a:lnTo>
                      <a:pt x="35" y="155"/>
                    </a:lnTo>
                    <a:close/>
                    <a:moveTo>
                      <a:pt x="34" y="155"/>
                    </a:moveTo>
                    <a:lnTo>
                      <a:pt x="21" y="149"/>
                    </a:lnTo>
                    <a:lnTo>
                      <a:pt x="30" y="131"/>
                    </a:lnTo>
                    <a:lnTo>
                      <a:pt x="42" y="138"/>
                    </a:lnTo>
                    <a:lnTo>
                      <a:pt x="34" y="155"/>
                    </a:lnTo>
                    <a:close/>
                    <a:moveTo>
                      <a:pt x="21" y="149"/>
                    </a:moveTo>
                    <a:lnTo>
                      <a:pt x="20" y="148"/>
                    </a:lnTo>
                    <a:lnTo>
                      <a:pt x="19" y="146"/>
                    </a:lnTo>
                    <a:lnTo>
                      <a:pt x="25" y="140"/>
                    </a:lnTo>
                    <a:lnTo>
                      <a:pt x="21" y="149"/>
                    </a:lnTo>
                    <a:close/>
                    <a:moveTo>
                      <a:pt x="19" y="146"/>
                    </a:moveTo>
                    <a:lnTo>
                      <a:pt x="9" y="138"/>
                    </a:lnTo>
                    <a:lnTo>
                      <a:pt x="22" y="123"/>
                    </a:lnTo>
                    <a:lnTo>
                      <a:pt x="32" y="133"/>
                    </a:lnTo>
                    <a:lnTo>
                      <a:pt x="19" y="146"/>
                    </a:lnTo>
                    <a:close/>
                    <a:moveTo>
                      <a:pt x="9" y="138"/>
                    </a:moveTo>
                    <a:lnTo>
                      <a:pt x="8" y="137"/>
                    </a:lnTo>
                    <a:lnTo>
                      <a:pt x="7" y="134"/>
                    </a:lnTo>
                    <a:lnTo>
                      <a:pt x="15" y="130"/>
                    </a:lnTo>
                    <a:lnTo>
                      <a:pt x="9" y="138"/>
                    </a:lnTo>
                    <a:close/>
                    <a:moveTo>
                      <a:pt x="7" y="134"/>
                    </a:moveTo>
                    <a:lnTo>
                      <a:pt x="1" y="122"/>
                    </a:lnTo>
                    <a:lnTo>
                      <a:pt x="18" y="113"/>
                    </a:lnTo>
                    <a:lnTo>
                      <a:pt x="24" y="127"/>
                    </a:lnTo>
                    <a:lnTo>
                      <a:pt x="7" y="134"/>
                    </a:lnTo>
                    <a:close/>
                    <a:moveTo>
                      <a:pt x="1" y="122"/>
                    </a:moveTo>
                    <a:lnTo>
                      <a:pt x="0" y="120"/>
                    </a:lnTo>
                    <a:lnTo>
                      <a:pt x="0" y="118"/>
                    </a:lnTo>
                    <a:lnTo>
                      <a:pt x="9" y="118"/>
                    </a:lnTo>
                    <a:lnTo>
                      <a:pt x="1" y="122"/>
                    </a:lnTo>
                    <a:close/>
                    <a:moveTo>
                      <a:pt x="0" y="118"/>
                    </a:moveTo>
                    <a:lnTo>
                      <a:pt x="0" y="102"/>
                    </a:lnTo>
                    <a:lnTo>
                      <a:pt x="19" y="102"/>
                    </a:lnTo>
                    <a:lnTo>
                      <a:pt x="19" y="118"/>
                    </a:lnTo>
                    <a:lnTo>
                      <a:pt x="0" y="118"/>
                    </a:lnTo>
                    <a:close/>
                    <a:moveTo>
                      <a:pt x="0" y="102"/>
                    </a:moveTo>
                    <a:lnTo>
                      <a:pt x="0" y="86"/>
                    </a:lnTo>
                    <a:lnTo>
                      <a:pt x="19" y="86"/>
                    </a:lnTo>
                    <a:lnTo>
                      <a:pt x="19" y="102"/>
                    </a:lnTo>
                    <a:lnTo>
                      <a:pt x="0" y="102"/>
                    </a:lnTo>
                    <a:close/>
                    <a:moveTo>
                      <a:pt x="0" y="86"/>
                    </a:moveTo>
                    <a:lnTo>
                      <a:pt x="0" y="85"/>
                    </a:lnTo>
                    <a:lnTo>
                      <a:pt x="0" y="83"/>
                    </a:lnTo>
                    <a:lnTo>
                      <a:pt x="9" y="86"/>
                    </a:lnTo>
                    <a:lnTo>
                      <a:pt x="0" y="86"/>
                    </a:lnTo>
                    <a:close/>
                    <a:moveTo>
                      <a:pt x="0" y="83"/>
                    </a:moveTo>
                    <a:lnTo>
                      <a:pt x="7" y="66"/>
                    </a:lnTo>
                    <a:lnTo>
                      <a:pt x="24" y="74"/>
                    </a:lnTo>
                    <a:lnTo>
                      <a:pt x="18" y="89"/>
                    </a:lnTo>
                    <a:lnTo>
                      <a:pt x="0" y="83"/>
                    </a:lnTo>
                    <a:close/>
                    <a:moveTo>
                      <a:pt x="7" y="66"/>
                    </a:moveTo>
                    <a:lnTo>
                      <a:pt x="7" y="66"/>
                    </a:lnTo>
                    <a:lnTo>
                      <a:pt x="15" y="70"/>
                    </a:lnTo>
                    <a:lnTo>
                      <a:pt x="7" y="66"/>
                    </a:lnTo>
                    <a:close/>
                    <a:moveTo>
                      <a:pt x="7" y="66"/>
                    </a:moveTo>
                    <a:lnTo>
                      <a:pt x="17" y="47"/>
                    </a:lnTo>
                    <a:lnTo>
                      <a:pt x="34" y="55"/>
                    </a:lnTo>
                    <a:lnTo>
                      <a:pt x="24" y="75"/>
                    </a:lnTo>
                    <a:lnTo>
                      <a:pt x="7" y="66"/>
                    </a:lnTo>
                    <a:close/>
                    <a:moveTo>
                      <a:pt x="17" y="47"/>
                    </a:moveTo>
                    <a:lnTo>
                      <a:pt x="18" y="46"/>
                    </a:lnTo>
                    <a:lnTo>
                      <a:pt x="18" y="45"/>
                    </a:lnTo>
                    <a:lnTo>
                      <a:pt x="25" y="51"/>
                    </a:lnTo>
                    <a:lnTo>
                      <a:pt x="17" y="47"/>
                    </a:lnTo>
                    <a:close/>
                    <a:moveTo>
                      <a:pt x="18" y="45"/>
                    </a:moveTo>
                    <a:lnTo>
                      <a:pt x="37" y="23"/>
                    </a:lnTo>
                    <a:lnTo>
                      <a:pt x="52" y="35"/>
                    </a:lnTo>
                    <a:lnTo>
                      <a:pt x="32" y="57"/>
                    </a:lnTo>
                    <a:lnTo>
                      <a:pt x="18" y="45"/>
                    </a:lnTo>
                    <a:close/>
                    <a:moveTo>
                      <a:pt x="37" y="23"/>
                    </a:moveTo>
                    <a:lnTo>
                      <a:pt x="37" y="22"/>
                    </a:lnTo>
                    <a:lnTo>
                      <a:pt x="39" y="22"/>
                    </a:lnTo>
                    <a:lnTo>
                      <a:pt x="44" y="29"/>
                    </a:lnTo>
                    <a:lnTo>
                      <a:pt x="37" y="23"/>
                    </a:lnTo>
                    <a:close/>
                    <a:moveTo>
                      <a:pt x="39" y="22"/>
                    </a:moveTo>
                    <a:lnTo>
                      <a:pt x="61" y="2"/>
                    </a:lnTo>
                    <a:lnTo>
                      <a:pt x="73" y="16"/>
                    </a:lnTo>
                    <a:lnTo>
                      <a:pt x="51" y="36"/>
                    </a:lnTo>
                    <a:lnTo>
                      <a:pt x="39" y="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88" name="Freeform 1580">
                <a:extLst>
                  <a:ext uri="{FF2B5EF4-FFF2-40B4-BE49-F238E27FC236}">
                    <a16:creationId xmlns:a16="http://schemas.microsoft.com/office/drawing/2014/main" id="{9F4B6B46-9A20-4925-9756-F33C9E1FDAFB}"/>
                  </a:ext>
                </a:extLst>
              </p:cNvPr>
              <p:cNvSpPr>
                <a:spLocks/>
              </p:cNvSpPr>
              <p:nvPr/>
            </p:nvSpPr>
            <p:spPr bwMode="auto">
              <a:xfrm>
                <a:off x="1794" y="1543"/>
                <a:ext cx="259" cy="348"/>
              </a:xfrm>
              <a:custGeom>
                <a:avLst/>
                <a:gdLst>
                  <a:gd name="T0" fmla="*/ 25 w 1036"/>
                  <a:gd name="T1" fmla="*/ 0 h 1392"/>
                  <a:gd name="T2" fmla="*/ 44 w 1036"/>
                  <a:gd name="T3" fmla="*/ 9 h 1392"/>
                  <a:gd name="T4" fmla="*/ 58 w 1036"/>
                  <a:gd name="T5" fmla="*/ 29 h 1392"/>
                  <a:gd name="T6" fmla="*/ 69 w 1036"/>
                  <a:gd name="T7" fmla="*/ 56 h 1392"/>
                  <a:gd name="T8" fmla="*/ 80 w 1036"/>
                  <a:gd name="T9" fmla="*/ 81 h 1392"/>
                  <a:gd name="T10" fmla="*/ 92 w 1036"/>
                  <a:gd name="T11" fmla="*/ 101 h 1392"/>
                  <a:gd name="T12" fmla="*/ 107 w 1036"/>
                  <a:gd name="T13" fmla="*/ 124 h 1392"/>
                  <a:gd name="T14" fmla="*/ 122 w 1036"/>
                  <a:gd name="T15" fmla="*/ 151 h 1392"/>
                  <a:gd name="T16" fmla="*/ 139 w 1036"/>
                  <a:gd name="T17" fmla="*/ 181 h 1392"/>
                  <a:gd name="T18" fmla="*/ 156 w 1036"/>
                  <a:gd name="T19" fmla="*/ 214 h 1392"/>
                  <a:gd name="T20" fmla="*/ 173 w 1036"/>
                  <a:gd name="T21" fmla="*/ 247 h 1392"/>
                  <a:gd name="T22" fmla="*/ 188 w 1036"/>
                  <a:gd name="T23" fmla="*/ 269 h 1392"/>
                  <a:gd name="T24" fmla="*/ 203 w 1036"/>
                  <a:gd name="T25" fmla="*/ 280 h 1392"/>
                  <a:gd name="T26" fmla="*/ 217 w 1036"/>
                  <a:gd name="T27" fmla="*/ 287 h 1392"/>
                  <a:gd name="T28" fmla="*/ 231 w 1036"/>
                  <a:gd name="T29" fmla="*/ 294 h 1392"/>
                  <a:gd name="T30" fmla="*/ 243 w 1036"/>
                  <a:gd name="T31" fmla="*/ 304 h 1392"/>
                  <a:gd name="T32" fmla="*/ 254 w 1036"/>
                  <a:gd name="T33" fmla="*/ 316 h 1392"/>
                  <a:gd name="T34" fmla="*/ 258 w 1036"/>
                  <a:gd name="T35" fmla="*/ 325 h 1392"/>
                  <a:gd name="T36" fmla="*/ 258 w 1036"/>
                  <a:gd name="T37" fmla="*/ 334 h 1392"/>
                  <a:gd name="T38" fmla="*/ 250 w 1036"/>
                  <a:gd name="T39" fmla="*/ 342 h 1392"/>
                  <a:gd name="T40" fmla="*/ 237 w 1036"/>
                  <a:gd name="T41" fmla="*/ 347 h 1392"/>
                  <a:gd name="T42" fmla="*/ 225 w 1036"/>
                  <a:gd name="T43" fmla="*/ 348 h 1392"/>
                  <a:gd name="T44" fmla="*/ 212 w 1036"/>
                  <a:gd name="T45" fmla="*/ 346 h 1392"/>
                  <a:gd name="T46" fmla="*/ 201 w 1036"/>
                  <a:gd name="T47" fmla="*/ 339 h 1392"/>
                  <a:gd name="T48" fmla="*/ 193 w 1036"/>
                  <a:gd name="T49" fmla="*/ 328 h 1392"/>
                  <a:gd name="T50" fmla="*/ 185 w 1036"/>
                  <a:gd name="T51" fmla="*/ 312 h 1392"/>
                  <a:gd name="T52" fmla="*/ 174 w 1036"/>
                  <a:gd name="T53" fmla="*/ 298 h 1392"/>
                  <a:gd name="T54" fmla="*/ 160 w 1036"/>
                  <a:gd name="T55" fmla="*/ 287 h 1392"/>
                  <a:gd name="T56" fmla="*/ 145 w 1036"/>
                  <a:gd name="T57" fmla="*/ 273 h 1392"/>
                  <a:gd name="T58" fmla="*/ 130 w 1036"/>
                  <a:gd name="T59" fmla="*/ 252 h 1392"/>
                  <a:gd name="T60" fmla="*/ 118 w 1036"/>
                  <a:gd name="T61" fmla="*/ 226 h 1392"/>
                  <a:gd name="T62" fmla="*/ 105 w 1036"/>
                  <a:gd name="T63" fmla="*/ 198 h 1392"/>
                  <a:gd name="T64" fmla="*/ 92 w 1036"/>
                  <a:gd name="T65" fmla="*/ 167 h 1392"/>
                  <a:gd name="T66" fmla="*/ 76 w 1036"/>
                  <a:gd name="T67" fmla="*/ 134 h 1392"/>
                  <a:gd name="T68" fmla="*/ 60 w 1036"/>
                  <a:gd name="T69" fmla="*/ 101 h 1392"/>
                  <a:gd name="T70" fmla="*/ 44 w 1036"/>
                  <a:gd name="T71" fmla="*/ 72 h 1392"/>
                  <a:gd name="T72" fmla="*/ 26 w 1036"/>
                  <a:gd name="T73" fmla="*/ 49 h 1392"/>
                  <a:gd name="T74" fmla="*/ 9 w 1036"/>
                  <a:gd name="T75" fmla="*/ 30 h 1392"/>
                  <a:gd name="T76" fmla="*/ 0 w 1036"/>
                  <a:gd name="T77" fmla="*/ 17 h 1392"/>
                  <a:gd name="T78" fmla="*/ 4 w 1036"/>
                  <a:gd name="T79" fmla="*/ 6 h 1392"/>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036"/>
                  <a:gd name="T121" fmla="*/ 0 h 1392"/>
                  <a:gd name="T122" fmla="*/ 1036 w 1036"/>
                  <a:gd name="T123" fmla="*/ 1392 h 1392"/>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036" h="1392">
                    <a:moveTo>
                      <a:pt x="51" y="7"/>
                    </a:moveTo>
                    <a:lnTo>
                      <a:pt x="99" y="0"/>
                    </a:lnTo>
                    <a:lnTo>
                      <a:pt x="140" y="9"/>
                    </a:lnTo>
                    <a:lnTo>
                      <a:pt x="175" y="35"/>
                    </a:lnTo>
                    <a:lnTo>
                      <a:pt x="204" y="73"/>
                    </a:lnTo>
                    <a:lnTo>
                      <a:pt x="233" y="117"/>
                    </a:lnTo>
                    <a:lnTo>
                      <a:pt x="255" y="169"/>
                    </a:lnTo>
                    <a:lnTo>
                      <a:pt x="277" y="223"/>
                    </a:lnTo>
                    <a:lnTo>
                      <a:pt x="299" y="277"/>
                    </a:lnTo>
                    <a:lnTo>
                      <a:pt x="321" y="324"/>
                    </a:lnTo>
                    <a:lnTo>
                      <a:pt x="344" y="365"/>
                    </a:lnTo>
                    <a:lnTo>
                      <a:pt x="369" y="404"/>
                    </a:lnTo>
                    <a:lnTo>
                      <a:pt x="395" y="448"/>
                    </a:lnTo>
                    <a:lnTo>
                      <a:pt x="427" y="495"/>
                    </a:lnTo>
                    <a:lnTo>
                      <a:pt x="454" y="547"/>
                    </a:lnTo>
                    <a:lnTo>
                      <a:pt x="486" y="603"/>
                    </a:lnTo>
                    <a:lnTo>
                      <a:pt x="522" y="661"/>
                    </a:lnTo>
                    <a:lnTo>
                      <a:pt x="557" y="725"/>
                    </a:lnTo>
                    <a:lnTo>
                      <a:pt x="589" y="789"/>
                    </a:lnTo>
                    <a:lnTo>
                      <a:pt x="623" y="855"/>
                    </a:lnTo>
                    <a:lnTo>
                      <a:pt x="658" y="925"/>
                    </a:lnTo>
                    <a:lnTo>
                      <a:pt x="690" y="988"/>
                    </a:lnTo>
                    <a:lnTo>
                      <a:pt x="722" y="1037"/>
                    </a:lnTo>
                    <a:lnTo>
                      <a:pt x="753" y="1074"/>
                    </a:lnTo>
                    <a:lnTo>
                      <a:pt x="782" y="1099"/>
                    </a:lnTo>
                    <a:lnTo>
                      <a:pt x="810" y="1118"/>
                    </a:lnTo>
                    <a:lnTo>
                      <a:pt x="839" y="1135"/>
                    </a:lnTo>
                    <a:lnTo>
                      <a:pt x="868" y="1147"/>
                    </a:lnTo>
                    <a:lnTo>
                      <a:pt x="896" y="1160"/>
                    </a:lnTo>
                    <a:lnTo>
                      <a:pt x="922" y="1176"/>
                    </a:lnTo>
                    <a:lnTo>
                      <a:pt x="947" y="1195"/>
                    </a:lnTo>
                    <a:lnTo>
                      <a:pt x="972" y="1217"/>
                    </a:lnTo>
                    <a:lnTo>
                      <a:pt x="996" y="1239"/>
                    </a:lnTo>
                    <a:lnTo>
                      <a:pt x="1014" y="1262"/>
                    </a:lnTo>
                    <a:lnTo>
                      <a:pt x="1026" y="1281"/>
                    </a:lnTo>
                    <a:lnTo>
                      <a:pt x="1033" y="1300"/>
                    </a:lnTo>
                    <a:lnTo>
                      <a:pt x="1036" y="1316"/>
                    </a:lnTo>
                    <a:lnTo>
                      <a:pt x="1030" y="1335"/>
                    </a:lnTo>
                    <a:lnTo>
                      <a:pt x="1018" y="1351"/>
                    </a:lnTo>
                    <a:lnTo>
                      <a:pt x="998" y="1366"/>
                    </a:lnTo>
                    <a:lnTo>
                      <a:pt x="972" y="1380"/>
                    </a:lnTo>
                    <a:lnTo>
                      <a:pt x="947" y="1389"/>
                    </a:lnTo>
                    <a:lnTo>
                      <a:pt x="925" y="1392"/>
                    </a:lnTo>
                    <a:lnTo>
                      <a:pt x="900" y="1392"/>
                    </a:lnTo>
                    <a:lnTo>
                      <a:pt x="874" y="1389"/>
                    </a:lnTo>
                    <a:lnTo>
                      <a:pt x="849" y="1383"/>
                    </a:lnTo>
                    <a:lnTo>
                      <a:pt x="827" y="1373"/>
                    </a:lnTo>
                    <a:lnTo>
                      <a:pt x="805" y="1357"/>
                    </a:lnTo>
                    <a:lnTo>
                      <a:pt x="785" y="1338"/>
                    </a:lnTo>
                    <a:lnTo>
                      <a:pt x="770" y="1312"/>
                    </a:lnTo>
                    <a:lnTo>
                      <a:pt x="760" y="1284"/>
                    </a:lnTo>
                    <a:lnTo>
                      <a:pt x="741" y="1249"/>
                    </a:lnTo>
                    <a:lnTo>
                      <a:pt x="722" y="1217"/>
                    </a:lnTo>
                    <a:lnTo>
                      <a:pt x="697" y="1192"/>
                    </a:lnTo>
                    <a:lnTo>
                      <a:pt x="671" y="1170"/>
                    </a:lnTo>
                    <a:lnTo>
                      <a:pt x="639" y="1147"/>
                    </a:lnTo>
                    <a:lnTo>
                      <a:pt x="611" y="1118"/>
                    </a:lnTo>
                    <a:lnTo>
                      <a:pt x="579" y="1091"/>
                    </a:lnTo>
                    <a:lnTo>
                      <a:pt x="547" y="1052"/>
                    </a:lnTo>
                    <a:lnTo>
                      <a:pt x="518" y="1008"/>
                    </a:lnTo>
                    <a:lnTo>
                      <a:pt x="490" y="947"/>
                    </a:lnTo>
                    <a:lnTo>
                      <a:pt x="471" y="902"/>
                    </a:lnTo>
                    <a:lnTo>
                      <a:pt x="445" y="848"/>
                    </a:lnTo>
                    <a:lnTo>
                      <a:pt x="420" y="792"/>
                    </a:lnTo>
                    <a:lnTo>
                      <a:pt x="395" y="731"/>
                    </a:lnTo>
                    <a:lnTo>
                      <a:pt x="366" y="667"/>
                    </a:lnTo>
                    <a:lnTo>
                      <a:pt x="334" y="601"/>
                    </a:lnTo>
                    <a:lnTo>
                      <a:pt x="302" y="537"/>
                    </a:lnTo>
                    <a:lnTo>
                      <a:pt x="270" y="470"/>
                    </a:lnTo>
                    <a:lnTo>
                      <a:pt x="238" y="404"/>
                    </a:lnTo>
                    <a:lnTo>
                      <a:pt x="211" y="343"/>
                    </a:lnTo>
                    <a:lnTo>
                      <a:pt x="175" y="286"/>
                    </a:lnTo>
                    <a:lnTo>
                      <a:pt x="140" y="235"/>
                    </a:lnTo>
                    <a:lnTo>
                      <a:pt x="103" y="194"/>
                    </a:lnTo>
                    <a:lnTo>
                      <a:pt x="67" y="156"/>
                    </a:lnTo>
                    <a:lnTo>
                      <a:pt x="35" y="120"/>
                    </a:lnTo>
                    <a:lnTo>
                      <a:pt x="13" y="92"/>
                    </a:lnTo>
                    <a:lnTo>
                      <a:pt x="0" y="66"/>
                    </a:lnTo>
                    <a:lnTo>
                      <a:pt x="0" y="44"/>
                    </a:lnTo>
                    <a:lnTo>
                      <a:pt x="17" y="25"/>
                    </a:lnTo>
                    <a:lnTo>
                      <a:pt x="51" y="7"/>
                    </a:lnTo>
                    <a:close/>
                  </a:path>
                </a:pathLst>
              </a:custGeom>
              <a:solidFill>
                <a:srgbClr val="E878D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89" name="Freeform 1581">
                <a:extLst>
                  <a:ext uri="{FF2B5EF4-FFF2-40B4-BE49-F238E27FC236}">
                    <a16:creationId xmlns:a16="http://schemas.microsoft.com/office/drawing/2014/main" id="{855A0D8D-9BC1-48AD-87CC-B5BBC3256CDD}"/>
                  </a:ext>
                </a:extLst>
              </p:cNvPr>
              <p:cNvSpPr>
                <a:spLocks noEditPoints="1"/>
              </p:cNvSpPr>
              <p:nvPr/>
            </p:nvSpPr>
            <p:spPr bwMode="auto">
              <a:xfrm>
                <a:off x="1792" y="1540"/>
                <a:ext cx="264" cy="353"/>
              </a:xfrm>
              <a:custGeom>
                <a:avLst/>
                <a:gdLst>
                  <a:gd name="T0" fmla="*/ 37 w 1055"/>
                  <a:gd name="T1" fmla="*/ 7 h 1412"/>
                  <a:gd name="T2" fmla="*/ 48 w 1055"/>
                  <a:gd name="T3" fmla="*/ 10 h 1412"/>
                  <a:gd name="T4" fmla="*/ 53 w 1055"/>
                  <a:gd name="T5" fmla="*/ 21 h 1412"/>
                  <a:gd name="T6" fmla="*/ 68 w 1055"/>
                  <a:gd name="T7" fmla="*/ 44 h 1412"/>
                  <a:gd name="T8" fmla="*/ 68 w 1055"/>
                  <a:gd name="T9" fmla="*/ 44 h 1412"/>
                  <a:gd name="T10" fmla="*/ 81 w 1055"/>
                  <a:gd name="T11" fmla="*/ 85 h 1412"/>
                  <a:gd name="T12" fmla="*/ 86 w 1055"/>
                  <a:gd name="T13" fmla="*/ 95 h 1412"/>
                  <a:gd name="T14" fmla="*/ 97 w 1055"/>
                  <a:gd name="T15" fmla="*/ 102 h 1412"/>
                  <a:gd name="T16" fmla="*/ 107 w 1055"/>
                  <a:gd name="T17" fmla="*/ 128 h 1412"/>
                  <a:gd name="T18" fmla="*/ 118 w 1055"/>
                  <a:gd name="T19" fmla="*/ 138 h 1412"/>
                  <a:gd name="T20" fmla="*/ 124 w 1055"/>
                  <a:gd name="T21" fmla="*/ 153 h 1412"/>
                  <a:gd name="T22" fmla="*/ 144 w 1055"/>
                  <a:gd name="T23" fmla="*/ 183 h 1412"/>
                  <a:gd name="T24" fmla="*/ 144 w 1055"/>
                  <a:gd name="T25" fmla="*/ 183 h 1412"/>
                  <a:gd name="T26" fmla="*/ 160 w 1055"/>
                  <a:gd name="T27" fmla="*/ 215 h 1412"/>
                  <a:gd name="T28" fmla="*/ 173 w 1055"/>
                  <a:gd name="T29" fmla="*/ 251 h 1412"/>
                  <a:gd name="T30" fmla="*/ 183 w 1055"/>
                  <a:gd name="T31" fmla="*/ 262 h 1412"/>
                  <a:gd name="T32" fmla="*/ 199 w 1055"/>
                  <a:gd name="T33" fmla="*/ 276 h 1412"/>
                  <a:gd name="T34" fmla="*/ 199 w 1055"/>
                  <a:gd name="T35" fmla="*/ 276 h 1412"/>
                  <a:gd name="T36" fmla="*/ 211 w 1055"/>
                  <a:gd name="T37" fmla="*/ 288 h 1412"/>
                  <a:gd name="T38" fmla="*/ 228 w 1055"/>
                  <a:gd name="T39" fmla="*/ 290 h 1412"/>
                  <a:gd name="T40" fmla="*/ 233 w 1055"/>
                  <a:gd name="T41" fmla="*/ 297 h 1412"/>
                  <a:gd name="T42" fmla="*/ 247 w 1055"/>
                  <a:gd name="T43" fmla="*/ 305 h 1412"/>
                  <a:gd name="T44" fmla="*/ 247 w 1055"/>
                  <a:gd name="T45" fmla="*/ 305 h 1412"/>
                  <a:gd name="T46" fmla="*/ 258 w 1055"/>
                  <a:gd name="T47" fmla="*/ 317 h 1412"/>
                  <a:gd name="T48" fmla="*/ 261 w 1055"/>
                  <a:gd name="T49" fmla="*/ 322 h 1412"/>
                  <a:gd name="T50" fmla="*/ 258 w 1055"/>
                  <a:gd name="T51" fmla="*/ 328 h 1412"/>
                  <a:gd name="T52" fmla="*/ 262 w 1055"/>
                  <a:gd name="T53" fmla="*/ 338 h 1412"/>
                  <a:gd name="T54" fmla="*/ 258 w 1055"/>
                  <a:gd name="T55" fmla="*/ 342 h 1412"/>
                  <a:gd name="T56" fmla="*/ 245 w 1055"/>
                  <a:gd name="T57" fmla="*/ 345 h 1412"/>
                  <a:gd name="T58" fmla="*/ 240 w 1055"/>
                  <a:gd name="T59" fmla="*/ 352 h 1412"/>
                  <a:gd name="T60" fmla="*/ 234 w 1055"/>
                  <a:gd name="T61" fmla="*/ 351 h 1412"/>
                  <a:gd name="T62" fmla="*/ 221 w 1055"/>
                  <a:gd name="T63" fmla="*/ 352 h 1412"/>
                  <a:gd name="T64" fmla="*/ 220 w 1055"/>
                  <a:gd name="T65" fmla="*/ 352 h 1412"/>
                  <a:gd name="T66" fmla="*/ 208 w 1055"/>
                  <a:gd name="T67" fmla="*/ 348 h 1412"/>
                  <a:gd name="T68" fmla="*/ 202 w 1055"/>
                  <a:gd name="T69" fmla="*/ 344 h 1412"/>
                  <a:gd name="T70" fmla="*/ 201 w 1055"/>
                  <a:gd name="T71" fmla="*/ 336 h 1412"/>
                  <a:gd name="T72" fmla="*/ 194 w 1055"/>
                  <a:gd name="T73" fmla="*/ 323 h 1412"/>
                  <a:gd name="T74" fmla="*/ 190 w 1055"/>
                  <a:gd name="T75" fmla="*/ 314 h 1412"/>
                  <a:gd name="T76" fmla="*/ 178 w 1055"/>
                  <a:gd name="T77" fmla="*/ 299 h 1412"/>
                  <a:gd name="T78" fmla="*/ 171 w 1055"/>
                  <a:gd name="T79" fmla="*/ 293 h 1412"/>
                  <a:gd name="T80" fmla="*/ 162 w 1055"/>
                  <a:gd name="T81" fmla="*/ 289 h 1412"/>
                  <a:gd name="T82" fmla="*/ 145 w 1055"/>
                  <a:gd name="T83" fmla="*/ 277 h 1412"/>
                  <a:gd name="T84" fmla="*/ 145 w 1055"/>
                  <a:gd name="T85" fmla="*/ 277 h 1412"/>
                  <a:gd name="T86" fmla="*/ 130 w 1055"/>
                  <a:gd name="T87" fmla="*/ 255 h 1412"/>
                  <a:gd name="T88" fmla="*/ 123 w 1055"/>
                  <a:gd name="T89" fmla="*/ 240 h 1412"/>
                  <a:gd name="T90" fmla="*/ 122 w 1055"/>
                  <a:gd name="T91" fmla="*/ 227 h 1412"/>
                  <a:gd name="T92" fmla="*/ 105 w 1055"/>
                  <a:gd name="T93" fmla="*/ 201 h 1412"/>
                  <a:gd name="T94" fmla="*/ 103 w 1055"/>
                  <a:gd name="T95" fmla="*/ 184 h 1412"/>
                  <a:gd name="T96" fmla="*/ 88 w 1055"/>
                  <a:gd name="T97" fmla="*/ 152 h 1412"/>
                  <a:gd name="T98" fmla="*/ 76 w 1055"/>
                  <a:gd name="T99" fmla="*/ 138 h 1412"/>
                  <a:gd name="T100" fmla="*/ 68 w 1055"/>
                  <a:gd name="T101" fmla="*/ 121 h 1412"/>
                  <a:gd name="T102" fmla="*/ 57 w 1055"/>
                  <a:gd name="T103" fmla="*/ 87 h 1412"/>
                  <a:gd name="T104" fmla="*/ 44 w 1055"/>
                  <a:gd name="T105" fmla="*/ 75 h 1412"/>
                  <a:gd name="T106" fmla="*/ 39 w 1055"/>
                  <a:gd name="T107" fmla="*/ 60 h 1412"/>
                  <a:gd name="T108" fmla="*/ 19 w 1055"/>
                  <a:gd name="T109" fmla="*/ 45 h 1412"/>
                  <a:gd name="T110" fmla="*/ 10 w 1055"/>
                  <a:gd name="T111" fmla="*/ 34 h 1412"/>
                  <a:gd name="T112" fmla="*/ 5 w 1055"/>
                  <a:gd name="T113" fmla="*/ 18 h 1412"/>
                  <a:gd name="T114" fmla="*/ 0 w 1055"/>
                  <a:gd name="T115" fmla="*/ 14 h 1412"/>
                  <a:gd name="T116" fmla="*/ 7 w 1055"/>
                  <a:gd name="T117" fmla="*/ 9 h 141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55"/>
                  <a:gd name="T178" fmla="*/ 0 h 1412"/>
                  <a:gd name="T179" fmla="*/ 1055 w 1055"/>
                  <a:gd name="T180" fmla="*/ 1412 h 141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55" h="1412">
                    <a:moveTo>
                      <a:pt x="59" y="7"/>
                    </a:moveTo>
                    <a:lnTo>
                      <a:pt x="107" y="0"/>
                    </a:lnTo>
                    <a:lnTo>
                      <a:pt x="109" y="19"/>
                    </a:lnTo>
                    <a:lnTo>
                      <a:pt x="61" y="26"/>
                    </a:lnTo>
                    <a:lnTo>
                      <a:pt x="59" y="7"/>
                    </a:lnTo>
                    <a:close/>
                    <a:moveTo>
                      <a:pt x="107" y="0"/>
                    </a:moveTo>
                    <a:lnTo>
                      <a:pt x="108" y="0"/>
                    </a:lnTo>
                    <a:lnTo>
                      <a:pt x="110" y="0"/>
                    </a:lnTo>
                    <a:lnTo>
                      <a:pt x="108" y="10"/>
                    </a:lnTo>
                    <a:lnTo>
                      <a:pt x="107" y="0"/>
                    </a:lnTo>
                    <a:close/>
                    <a:moveTo>
                      <a:pt x="110" y="0"/>
                    </a:moveTo>
                    <a:lnTo>
                      <a:pt x="151" y="10"/>
                    </a:lnTo>
                    <a:lnTo>
                      <a:pt x="147" y="29"/>
                    </a:lnTo>
                    <a:lnTo>
                      <a:pt x="106" y="19"/>
                    </a:lnTo>
                    <a:lnTo>
                      <a:pt x="110" y="0"/>
                    </a:lnTo>
                    <a:close/>
                    <a:moveTo>
                      <a:pt x="151" y="10"/>
                    </a:moveTo>
                    <a:lnTo>
                      <a:pt x="153" y="10"/>
                    </a:lnTo>
                    <a:lnTo>
                      <a:pt x="155" y="11"/>
                    </a:lnTo>
                    <a:lnTo>
                      <a:pt x="149" y="19"/>
                    </a:lnTo>
                    <a:lnTo>
                      <a:pt x="151" y="10"/>
                    </a:lnTo>
                    <a:close/>
                    <a:moveTo>
                      <a:pt x="155" y="11"/>
                    </a:moveTo>
                    <a:lnTo>
                      <a:pt x="190" y="38"/>
                    </a:lnTo>
                    <a:lnTo>
                      <a:pt x="179" y="52"/>
                    </a:lnTo>
                    <a:lnTo>
                      <a:pt x="144" y="27"/>
                    </a:lnTo>
                    <a:lnTo>
                      <a:pt x="155" y="11"/>
                    </a:lnTo>
                    <a:close/>
                    <a:moveTo>
                      <a:pt x="190" y="38"/>
                    </a:moveTo>
                    <a:lnTo>
                      <a:pt x="191" y="38"/>
                    </a:lnTo>
                    <a:lnTo>
                      <a:pt x="192" y="39"/>
                    </a:lnTo>
                    <a:lnTo>
                      <a:pt x="184" y="45"/>
                    </a:lnTo>
                    <a:lnTo>
                      <a:pt x="190" y="38"/>
                    </a:lnTo>
                    <a:close/>
                    <a:moveTo>
                      <a:pt x="192" y="39"/>
                    </a:moveTo>
                    <a:lnTo>
                      <a:pt x="221" y="77"/>
                    </a:lnTo>
                    <a:lnTo>
                      <a:pt x="205" y="88"/>
                    </a:lnTo>
                    <a:lnTo>
                      <a:pt x="177" y="51"/>
                    </a:lnTo>
                    <a:lnTo>
                      <a:pt x="192" y="39"/>
                    </a:lnTo>
                    <a:close/>
                    <a:moveTo>
                      <a:pt x="221" y="77"/>
                    </a:moveTo>
                    <a:lnTo>
                      <a:pt x="221" y="77"/>
                    </a:lnTo>
                    <a:lnTo>
                      <a:pt x="213" y="83"/>
                    </a:lnTo>
                    <a:lnTo>
                      <a:pt x="221" y="77"/>
                    </a:lnTo>
                    <a:close/>
                    <a:moveTo>
                      <a:pt x="221" y="77"/>
                    </a:moveTo>
                    <a:lnTo>
                      <a:pt x="249" y="123"/>
                    </a:lnTo>
                    <a:lnTo>
                      <a:pt x="233" y="133"/>
                    </a:lnTo>
                    <a:lnTo>
                      <a:pt x="205" y="88"/>
                    </a:lnTo>
                    <a:lnTo>
                      <a:pt x="221" y="77"/>
                    </a:lnTo>
                    <a:close/>
                    <a:moveTo>
                      <a:pt x="249" y="123"/>
                    </a:moveTo>
                    <a:lnTo>
                      <a:pt x="249" y="123"/>
                    </a:lnTo>
                    <a:lnTo>
                      <a:pt x="250" y="124"/>
                    </a:lnTo>
                    <a:lnTo>
                      <a:pt x="242" y="127"/>
                    </a:lnTo>
                    <a:lnTo>
                      <a:pt x="249" y="123"/>
                    </a:lnTo>
                    <a:close/>
                    <a:moveTo>
                      <a:pt x="250" y="124"/>
                    </a:moveTo>
                    <a:lnTo>
                      <a:pt x="273" y="174"/>
                    </a:lnTo>
                    <a:lnTo>
                      <a:pt x="255" y="182"/>
                    </a:lnTo>
                    <a:lnTo>
                      <a:pt x="233" y="131"/>
                    </a:lnTo>
                    <a:lnTo>
                      <a:pt x="250" y="124"/>
                    </a:lnTo>
                    <a:close/>
                    <a:moveTo>
                      <a:pt x="273" y="174"/>
                    </a:moveTo>
                    <a:lnTo>
                      <a:pt x="273" y="177"/>
                    </a:lnTo>
                    <a:lnTo>
                      <a:pt x="273" y="174"/>
                    </a:lnTo>
                    <a:lnTo>
                      <a:pt x="264" y="179"/>
                    </a:lnTo>
                    <a:lnTo>
                      <a:pt x="273" y="174"/>
                    </a:lnTo>
                    <a:close/>
                    <a:moveTo>
                      <a:pt x="273" y="174"/>
                    </a:moveTo>
                    <a:lnTo>
                      <a:pt x="295" y="228"/>
                    </a:lnTo>
                    <a:lnTo>
                      <a:pt x="277" y="236"/>
                    </a:lnTo>
                    <a:lnTo>
                      <a:pt x="255" y="182"/>
                    </a:lnTo>
                    <a:lnTo>
                      <a:pt x="273" y="174"/>
                    </a:lnTo>
                    <a:close/>
                    <a:moveTo>
                      <a:pt x="295" y="228"/>
                    </a:moveTo>
                    <a:lnTo>
                      <a:pt x="317" y="282"/>
                    </a:lnTo>
                    <a:lnTo>
                      <a:pt x="299" y="290"/>
                    </a:lnTo>
                    <a:lnTo>
                      <a:pt x="277" y="236"/>
                    </a:lnTo>
                    <a:lnTo>
                      <a:pt x="295" y="228"/>
                    </a:lnTo>
                    <a:close/>
                    <a:moveTo>
                      <a:pt x="299" y="290"/>
                    </a:moveTo>
                    <a:lnTo>
                      <a:pt x="299" y="290"/>
                    </a:lnTo>
                    <a:lnTo>
                      <a:pt x="308" y="287"/>
                    </a:lnTo>
                    <a:lnTo>
                      <a:pt x="299" y="290"/>
                    </a:lnTo>
                    <a:close/>
                    <a:moveTo>
                      <a:pt x="317" y="282"/>
                    </a:moveTo>
                    <a:lnTo>
                      <a:pt x="339" y="330"/>
                    </a:lnTo>
                    <a:lnTo>
                      <a:pt x="322" y="338"/>
                    </a:lnTo>
                    <a:lnTo>
                      <a:pt x="299" y="290"/>
                    </a:lnTo>
                    <a:lnTo>
                      <a:pt x="317" y="282"/>
                    </a:lnTo>
                    <a:close/>
                    <a:moveTo>
                      <a:pt x="322" y="339"/>
                    </a:moveTo>
                    <a:lnTo>
                      <a:pt x="322" y="338"/>
                    </a:lnTo>
                    <a:lnTo>
                      <a:pt x="330" y="334"/>
                    </a:lnTo>
                    <a:lnTo>
                      <a:pt x="322" y="339"/>
                    </a:lnTo>
                    <a:close/>
                    <a:moveTo>
                      <a:pt x="339" y="330"/>
                    </a:moveTo>
                    <a:lnTo>
                      <a:pt x="361" y="371"/>
                    </a:lnTo>
                    <a:lnTo>
                      <a:pt x="344" y="380"/>
                    </a:lnTo>
                    <a:lnTo>
                      <a:pt x="322" y="339"/>
                    </a:lnTo>
                    <a:lnTo>
                      <a:pt x="339" y="330"/>
                    </a:lnTo>
                    <a:close/>
                    <a:moveTo>
                      <a:pt x="344" y="381"/>
                    </a:moveTo>
                    <a:lnTo>
                      <a:pt x="344" y="381"/>
                    </a:lnTo>
                    <a:lnTo>
                      <a:pt x="344" y="380"/>
                    </a:lnTo>
                    <a:lnTo>
                      <a:pt x="353" y="375"/>
                    </a:lnTo>
                    <a:lnTo>
                      <a:pt x="344" y="381"/>
                    </a:lnTo>
                    <a:close/>
                    <a:moveTo>
                      <a:pt x="361" y="371"/>
                    </a:moveTo>
                    <a:lnTo>
                      <a:pt x="386" y="408"/>
                    </a:lnTo>
                    <a:lnTo>
                      <a:pt x="370" y="419"/>
                    </a:lnTo>
                    <a:lnTo>
                      <a:pt x="344" y="381"/>
                    </a:lnTo>
                    <a:lnTo>
                      <a:pt x="361" y="371"/>
                    </a:lnTo>
                    <a:close/>
                    <a:moveTo>
                      <a:pt x="386" y="408"/>
                    </a:moveTo>
                    <a:lnTo>
                      <a:pt x="386" y="409"/>
                    </a:lnTo>
                    <a:lnTo>
                      <a:pt x="378" y="414"/>
                    </a:lnTo>
                    <a:lnTo>
                      <a:pt x="386" y="408"/>
                    </a:lnTo>
                    <a:close/>
                    <a:moveTo>
                      <a:pt x="386" y="409"/>
                    </a:moveTo>
                    <a:lnTo>
                      <a:pt x="411" y="453"/>
                    </a:lnTo>
                    <a:lnTo>
                      <a:pt x="395" y="463"/>
                    </a:lnTo>
                    <a:lnTo>
                      <a:pt x="370" y="418"/>
                    </a:lnTo>
                    <a:lnTo>
                      <a:pt x="386" y="409"/>
                    </a:lnTo>
                    <a:close/>
                    <a:moveTo>
                      <a:pt x="396" y="463"/>
                    </a:moveTo>
                    <a:lnTo>
                      <a:pt x="395" y="463"/>
                    </a:lnTo>
                    <a:lnTo>
                      <a:pt x="404" y="458"/>
                    </a:lnTo>
                    <a:lnTo>
                      <a:pt x="396" y="463"/>
                    </a:lnTo>
                    <a:close/>
                    <a:moveTo>
                      <a:pt x="411" y="452"/>
                    </a:moveTo>
                    <a:lnTo>
                      <a:pt x="443" y="501"/>
                    </a:lnTo>
                    <a:lnTo>
                      <a:pt x="427" y="511"/>
                    </a:lnTo>
                    <a:lnTo>
                      <a:pt x="396" y="463"/>
                    </a:lnTo>
                    <a:lnTo>
                      <a:pt x="411" y="452"/>
                    </a:lnTo>
                    <a:close/>
                    <a:moveTo>
                      <a:pt x="443" y="501"/>
                    </a:moveTo>
                    <a:lnTo>
                      <a:pt x="443" y="501"/>
                    </a:lnTo>
                    <a:lnTo>
                      <a:pt x="436" y="505"/>
                    </a:lnTo>
                    <a:lnTo>
                      <a:pt x="443" y="501"/>
                    </a:lnTo>
                    <a:close/>
                    <a:moveTo>
                      <a:pt x="443" y="501"/>
                    </a:moveTo>
                    <a:lnTo>
                      <a:pt x="472" y="552"/>
                    </a:lnTo>
                    <a:lnTo>
                      <a:pt x="456" y="561"/>
                    </a:lnTo>
                    <a:lnTo>
                      <a:pt x="427" y="511"/>
                    </a:lnTo>
                    <a:lnTo>
                      <a:pt x="443" y="501"/>
                    </a:lnTo>
                    <a:close/>
                    <a:moveTo>
                      <a:pt x="472" y="552"/>
                    </a:moveTo>
                    <a:lnTo>
                      <a:pt x="470" y="549"/>
                    </a:lnTo>
                    <a:lnTo>
                      <a:pt x="472" y="552"/>
                    </a:lnTo>
                    <a:lnTo>
                      <a:pt x="463" y="557"/>
                    </a:lnTo>
                    <a:lnTo>
                      <a:pt x="472" y="552"/>
                    </a:lnTo>
                    <a:close/>
                    <a:moveTo>
                      <a:pt x="472" y="552"/>
                    </a:moveTo>
                    <a:lnTo>
                      <a:pt x="504" y="609"/>
                    </a:lnTo>
                    <a:lnTo>
                      <a:pt x="488" y="619"/>
                    </a:lnTo>
                    <a:lnTo>
                      <a:pt x="456" y="561"/>
                    </a:lnTo>
                    <a:lnTo>
                      <a:pt x="472" y="552"/>
                    </a:lnTo>
                    <a:close/>
                    <a:moveTo>
                      <a:pt x="488" y="619"/>
                    </a:moveTo>
                    <a:lnTo>
                      <a:pt x="488" y="619"/>
                    </a:lnTo>
                    <a:lnTo>
                      <a:pt x="495" y="613"/>
                    </a:lnTo>
                    <a:lnTo>
                      <a:pt x="488" y="619"/>
                    </a:lnTo>
                    <a:close/>
                    <a:moveTo>
                      <a:pt x="504" y="609"/>
                    </a:moveTo>
                    <a:lnTo>
                      <a:pt x="538" y="666"/>
                    </a:lnTo>
                    <a:lnTo>
                      <a:pt x="523" y="676"/>
                    </a:lnTo>
                    <a:lnTo>
                      <a:pt x="488" y="619"/>
                    </a:lnTo>
                    <a:lnTo>
                      <a:pt x="504" y="609"/>
                    </a:lnTo>
                    <a:close/>
                    <a:moveTo>
                      <a:pt x="538" y="666"/>
                    </a:moveTo>
                    <a:lnTo>
                      <a:pt x="539" y="666"/>
                    </a:lnTo>
                    <a:lnTo>
                      <a:pt x="531" y="671"/>
                    </a:lnTo>
                    <a:lnTo>
                      <a:pt x="538" y="666"/>
                    </a:lnTo>
                    <a:close/>
                    <a:moveTo>
                      <a:pt x="539" y="666"/>
                    </a:moveTo>
                    <a:lnTo>
                      <a:pt x="574" y="730"/>
                    </a:lnTo>
                    <a:lnTo>
                      <a:pt x="557" y="739"/>
                    </a:lnTo>
                    <a:lnTo>
                      <a:pt x="522" y="676"/>
                    </a:lnTo>
                    <a:lnTo>
                      <a:pt x="539" y="666"/>
                    </a:lnTo>
                    <a:close/>
                    <a:moveTo>
                      <a:pt x="574" y="730"/>
                    </a:moveTo>
                    <a:lnTo>
                      <a:pt x="575" y="730"/>
                    </a:lnTo>
                    <a:lnTo>
                      <a:pt x="574" y="730"/>
                    </a:lnTo>
                    <a:lnTo>
                      <a:pt x="566" y="735"/>
                    </a:lnTo>
                    <a:lnTo>
                      <a:pt x="574" y="730"/>
                    </a:lnTo>
                    <a:close/>
                    <a:moveTo>
                      <a:pt x="574" y="730"/>
                    </a:moveTo>
                    <a:lnTo>
                      <a:pt x="605" y="794"/>
                    </a:lnTo>
                    <a:lnTo>
                      <a:pt x="589" y="803"/>
                    </a:lnTo>
                    <a:lnTo>
                      <a:pt x="557" y="739"/>
                    </a:lnTo>
                    <a:lnTo>
                      <a:pt x="574" y="730"/>
                    </a:lnTo>
                    <a:close/>
                    <a:moveTo>
                      <a:pt x="589" y="803"/>
                    </a:moveTo>
                    <a:lnTo>
                      <a:pt x="589" y="802"/>
                    </a:lnTo>
                    <a:lnTo>
                      <a:pt x="589" y="803"/>
                    </a:lnTo>
                    <a:lnTo>
                      <a:pt x="598" y="799"/>
                    </a:lnTo>
                    <a:lnTo>
                      <a:pt x="589" y="803"/>
                    </a:lnTo>
                    <a:close/>
                    <a:moveTo>
                      <a:pt x="605" y="794"/>
                    </a:moveTo>
                    <a:lnTo>
                      <a:pt x="641" y="860"/>
                    </a:lnTo>
                    <a:lnTo>
                      <a:pt x="624" y="869"/>
                    </a:lnTo>
                    <a:lnTo>
                      <a:pt x="589" y="803"/>
                    </a:lnTo>
                    <a:lnTo>
                      <a:pt x="605" y="794"/>
                    </a:lnTo>
                    <a:close/>
                    <a:moveTo>
                      <a:pt x="641" y="860"/>
                    </a:moveTo>
                    <a:lnTo>
                      <a:pt x="641" y="861"/>
                    </a:lnTo>
                    <a:lnTo>
                      <a:pt x="641" y="860"/>
                    </a:lnTo>
                    <a:lnTo>
                      <a:pt x="632" y="865"/>
                    </a:lnTo>
                    <a:lnTo>
                      <a:pt x="641" y="860"/>
                    </a:lnTo>
                    <a:close/>
                    <a:moveTo>
                      <a:pt x="641" y="860"/>
                    </a:moveTo>
                    <a:lnTo>
                      <a:pt x="676" y="931"/>
                    </a:lnTo>
                    <a:lnTo>
                      <a:pt x="658" y="939"/>
                    </a:lnTo>
                    <a:lnTo>
                      <a:pt x="624" y="869"/>
                    </a:lnTo>
                    <a:lnTo>
                      <a:pt x="641" y="860"/>
                    </a:lnTo>
                    <a:close/>
                    <a:moveTo>
                      <a:pt x="676" y="931"/>
                    </a:moveTo>
                    <a:lnTo>
                      <a:pt x="708" y="994"/>
                    </a:lnTo>
                    <a:lnTo>
                      <a:pt x="690" y="1003"/>
                    </a:lnTo>
                    <a:lnTo>
                      <a:pt x="658" y="939"/>
                    </a:lnTo>
                    <a:lnTo>
                      <a:pt x="676" y="931"/>
                    </a:lnTo>
                    <a:close/>
                    <a:moveTo>
                      <a:pt x="691" y="1004"/>
                    </a:moveTo>
                    <a:lnTo>
                      <a:pt x="690" y="1004"/>
                    </a:lnTo>
                    <a:lnTo>
                      <a:pt x="690" y="1003"/>
                    </a:lnTo>
                    <a:lnTo>
                      <a:pt x="699" y="998"/>
                    </a:lnTo>
                    <a:lnTo>
                      <a:pt x="691" y="1004"/>
                    </a:lnTo>
                    <a:close/>
                    <a:moveTo>
                      <a:pt x="707" y="994"/>
                    </a:moveTo>
                    <a:lnTo>
                      <a:pt x="739" y="1041"/>
                    </a:lnTo>
                    <a:lnTo>
                      <a:pt x="722" y="1051"/>
                    </a:lnTo>
                    <a:lnTo>
                      <a:pt x="691" y="1004"/>
                    </a:lnTo>
                    <a:lnTo>
                      <a:pt x="707" y="994"/>
                    </a:lnTo>
                    <a:close/>
                    <a:moveTo>
                      <a:pt x="723" y="1052"/>
                    </a:moveTo>
                    <a:lnTo>
                      <a:pt x="723" y="1052"/>
                    </a:lnTo>
                    <a:lnTo>
                      <a:pt x="722" y="1051"/>
                    </a:lnTo>
                    <a:lnTo>
                      <a:pt x="731" y="1047"/>
                    </a:lnTo>
                    <a:lnTo>
                      <a:pt x="723" y="1052"/>
                    </a:lnTo>
                    <a:close/>
                    <a:moveTo>
                      <a:pt x="738" y="1040"/>
                    </a:moveTo>
                    <a:lnTo>
                      <a:pt x="770" y="1079"/>
                    </a:lnTo>
                    <a:lnTo>
                      <a:pt x="755" y="1091"/>
                    </a:lnTo>
                    <a:lnTo>
                      <a:pt x="723" y="1052"/>
                    </a:lnTo>
                    <a:lnTo>
                      <a:pt x="738" y="1040"/>
                    </a:lnTo>
                    <a:close/>
                    <a:moveTo>
                      <a:pt x="757" y="1092"/>
                    </a:moveTo>
                    <a:lnTo>
                      <a:pt x="755" y="1091"/>
                    </a:lnTo>
                    <a:lnTo>
                      <a:pt x="762" y="1084"/>
                    </a:lnTo>
                    <a:lnTo>
                      <a:pt x="757" y="1092"/>
                    </a:lnTo>
                    <a:close/>
                    <a:moveTo>
                      <a:pt x="769" y="1077"/>
                    </a:moveTo>
                    <a:lnTo>
                      <a:pt x="797" y="1103"/>
                    </a:lnTo>
                    <a:lnTo>
                      <a:pt x="785" y="1117"/>
                    </a:lnTo>
                    <a:lnTo>
                      <a:pt x="757" y="1092"/>
                    </a:lnTo>
                    <a:lnTo>
                      <a:pt x="769" y="1077"/>
                    </a:lnTo>
                    <a:close/>
                    <a:moveTo>
                      <a:pt x="786" y="1117"/>
                    </a:moveTo>
                    <a:lnTo>
                      <a:pt x="785" y="1117"/>
                    </a:lnTo>
                    <a:lnTo>
                      <a:pt x="791" y="1109"/>
                    </a:lnTo>
                    <a:lnTo>
                      <a:pt x="786" y="1117"/>
                    </a:lnTo>
                    <a:close/>
                    <a:moveTo>
                      <a:pt x="796" y="1102"/>
                    </a:moveTo>
                    <a:lnTo>
                      <a:pt x="825" y="1120"/>
                    </a:lnTo>
                    <a:lnTo>
                      <a:pt x="815" y="1137"/>
                    </a:lnTo>
                    <a:lnTo>
                      <a:pt x="786" y="1117"/>
                    </a:lnTo>
                    <a:lnTo>
                      <a:pt x="796" y="1102"/>
                    </a:lnTo>
                    <a:close/>
                    <a:moveTo>
                      <a:pt x="815" y="1137"/>
                    </a:moveTo>
                    <a:lnTo>
                      <a:pt x="815" y="1137"/>
                    </a:lnTo>
                    <a:lnTo>
                      <a:pt x="819" y="1128"/>
                    </a:lnTo>
                    <a:lnTo>
                      <a:pt x="815" y="1137"/>
                    </a:lnTo>
                    <a:close/>
                    <a:moveTo>
                      <a:pt x="825" y="1120"/>
                    </a:moveTo>
                    <a:lnTo>
                      <a:pt x="852" y="1136"/>
                    </a:lnTo>
                    <a:lnTo>
                      <a:pt x="844" y="1152"/>
                    </a:lnTo>
                    <a:lnTo>
                      <a:pt x="815" y="1137"/>
                    </a:lnTo>
                    <a:lnTo>
                      <a:pt x="825" y="1120"/>
                    </a:lnTo>
                    <a:close/>
                    <a:moveTo>
                      <a:pt x="845" y="1154"/>
                    </a:moveTo>
                    <a:lnTo>
                      <a:pt x="845" y="1154"/>
                    </a:lnTo>
                    <a:lnTo>
                      <a:pt x="844" y="1152"/>
                    </a:lnTo>
                    <a:lnTo>
                      <a:pt x="848" y="1145"/>
                    </a:lnTo>
                    <a:lnTo>
                      <a:pt x="845" y="1154"/>
                    </a:lnTo>
                    <a:close/>
                    <a:moveTo>
                      <a:pt x="852" y="1136"/>
                    </a:moveTo>
                    <a:lnTo>
                      <a:pt x="881" y="1149"/>
                    </a:lnTo>
                    <a:lnTo>
                      <a:pt x="873" y="1166"/>
                    </a:lnTo>
                    <a:lnTo>
                      <a:pt x="845" y="1154"/>
                    </a:lnTo>
                    <a:lnTo>
                      <a:pt x="852" y="1136"/>
                    </a:lnTo>
                    <a:close/>
                    <a:moveTo>
                      <a:pt x="881" y="1149"/>
                    </a:moveTo>
                    <a:lnTo>
                      <a:pt x="910" y="1161"/>
                    </a:lnTo>
                    <a:lnTo>
                      <a:pt x="902" y="1179"/>
                    </a:lnTo>
                    <a:lnTo>
                      <a:pt x="873" y="1166"/>
                    </a:lnTo>
                    <a:lnTo>
                      <a:pt x="881" y="1149"/>
                    </a:lnTo>
                    <a:close/>
                    <a:moveTo>
                      <a:pt x="910" y="1161"/>
                    </a:moveTo>
                    <a:lnTo>
                      <a:pt x="910" y="1161"/>
                    </a:lnTo>
                    <a:lnTo>
                      <a:pt x="911" y="1162"/>
                    </a:lnTo>
                    <a:lnTo>
                      <a:pt x="905" y="1170"/>
                    </a:lnTo>
                    <a:lnTo>
                      <a:pt x="910" y="1161"/>
                    </a:lnTo>
                    <a:close/>
                    <a:moveTo>
                      <a:pt x="911" y="1162"/>
                    </a:moveTo>
                    <a:lnTo>
                      <a:pt x="936" y="1178"/>
                    </a:lnTo>
                    <a:lnTo>
                      <a:pt x="926" y="1194"/>
                    </a:lnTo>
                    <a:lnTo>
                      <a:pt x="901" y="1178"/>
                    </a:lnTo>
                    <a:lnTo>
                      <a:pt x="911" y="1162"/>
                    </a:lnTo>
                    <a:close/>
                    <a:moveTo>
                      <a:pt x="936" y="1178"/>
                    </a:moveTo>
                    <a:lnTo>
                      <a:pt x="936" y="1178"/>
                    </a:lnTo>
                    <a:lnTo>
                      <a:pt x="931" y="1186"/>
                    </a:lnTo>
                    <a:lnTo>
                      <a:pt x="936" y="1178"/>
                    </a:lnTo>
                    <a:close/>
                    <a:moveTo>
                      <a:pt x="936" y="1178"/>
                    </a:moveTo>
                    <a:lnTo>
                      <a:pt x="962" y="1198"/>
                    </a:lnTo>
                    <a:lnTo>
                      <a:pt x="951" y="1213"/>
                    </a:lnTo>
                    <a:lnTo>
                      <a:pt x="925" y="1193"/>
                    </a:lnTo>
                    <a:lnTo>
                      <a:pt x="936" y="1178"/>
                    </a:lnTo>
                    <a:close/>
                    <a:moveTo>
                      <a:pt x="962" y="1198"/>
                    </a:moveTo>
                    <a:lnTo>
                      <a:pt x="963" y="1198"/>
                    </a:lnTo>
                    <a:lnTo>
                      <a:pt x="956" y="1205"/>
                    </a:lnTo>
                    <a:lnTo>
                      <a:pt x="962" y="1198"/>
                    </a:lnTo>
                    <a:close/>
                    <a:moveTo>
                      <a:pt x="963" y="1198"/>
                    </a:moveTo>
                    <a:lnTo>
                      <a:pt x="988" y="1220"/>
                    </a:lnTo>
                    <a:lnTo>
                      <a:pt x="976" y="1234"/>
                    </a:lnTo>
                    <a:lnTo>
                      <a:pt x="951" y="1212"/>
                    </a:lnTo>
                    <a:lnTo>
                      <a:pt x="963" y="1198"/>
                    </a:lnTo>
                    <a:close/>
                    <a:moveTo>
                      <a:pt x="988" y="1220"/>
                    </a:moveTo>
                    <a:lnTo>
                      <a:pt x="988" y="1221"/>
                    </a:lnTo>
                    <a:lnTo>
                      <a:pt x="981" y="1227"/>
                    </a:lnTo>
                    <a:lnTo>
                      <a:pt x="988" y="1220"/>
                    </a:lnTo>
                    <a:close/>
                    <a:moveTo>
                      <a:pt x="988" y="1221"/>
                    </a:moveTo>
                    <a:lnTo>
                      <a:pt x="1011" y="1243"/>
                    </a:lnTo>
                    <a:lnTo>
                      <a:pt x="997" y="1256"/>
                    </a:lnTo>
                    <a:lnTo>
                      <a:pt x="975" y="1234"/>
                    </a:lnTo>
                    <a:lnTo>
                      <a:pt x="988" y="1221"/>
                    </a:lnTo>
                    <a:close/>
                    <a:moveTo>
                      <a:pt x="1011" y="1243"/>
                    </a:moveTo>
                    <a:lnTo>
                      <a:pt x="1011" y="1243"/>
                    </a:lnTo>
                    <a:lnTo>
                      <a:pt x="1005" y="1249"/>
                    </a:lnTo>
                    <a:lnTo>
                      <a:pt x="1011" y="1243"/>
                    </a:lnTo>
                    <a:close/>
                    <a:moveTo>
                      <a:pt x="1011" y="1243"/>
                    </a:moveTo>
                    <a:lnTo>
                      <a:pt x="1030" y="1266"/>
                    </a:lnTo>
                    <a:lnTo>
                      <a:pt x="1016" y="1278"/>
                    </a:lnTo>
                    <a:lnTo>
                      <a:pt x="997" y="1256"/>
                    </a:lnTo>
                    <a:lnTo>
                      <a:pt x="1011" y="1243"/>
                    </a:lnTo>
                    <a:close/>
                    <a:moveTo>
                      <a:pt x="1030" y="1266"/>
                    </a:moveTo>
                    <a:lnTo>
                      <a:pt x="1031" y="1266"/>
                    </a:lnTo>
                    <a:lnTo>
                      <a:pt x="1023" y="1272"/>
                    </a:lnTo>
                    <a:lnTo>
                      <a:pt x="1030" y="1266"/>
                    </a:lnTo>
                    <a:close/>
                    <a:moveTo>
                      <a:pt x="1031" y="1266"/>
                    </a:moveTo>
                    <a:lnTo>
                      <a:pt x="1044" y="1286"/>
                    </a:lnTo>
                    <a:lnTo>
                      <a:pt x="1028" y="1296"/>
                    </a:lnTo>
                    <a:lnTo>
                      <a:pt x="1016" y="1277"/>
                    </a:lnTo>
                    <a:lnTo>
                      <a:pt x="1031" y="1266"/>
                    </a:lnTo>
                    <a:close/>
                    <a:moveTo>
                      <a:pt x="1044" y="1286"/>
                    </a:moveTo>
                    <a:lnTo>
                      <a:pt x="1044" y="1287"/>
                    </a:lnTo>
                    <a:lnTo>
                      <a:pt x="1045" y="1288"/>
                    </a:lnTo>
                    <a:lnTo>
                      <a:pt x="1035" y="1291"/>
                    </a:lnTo>
                    <a:lnTo>
                      <a:pt x="1044" y="1286"/>
                    </a:lnTo>
                    <a:close/>
                    <a:moveTo>
                      <a:pt x="1045" y="1288"/>
                    </a:moveTo>
                    <a:lnTo>
                      <a:pt x="1051" y="1307"/>
                    </a:lnTo>
                    <a:lnTo>
                      <a:pt x="1033" y="1313"/>
                    </a:lnTo>
                    <a:lnTo>
                      <a:pt x="1027" y="1294"/>
                    </a:lnTo>
                    <a:lnTo>
                      <a:pt x="1045" y="1288"/>
                    </a:lnTo>
                    <a:close/>
                    <a:moveTo>
                      <a:pt x="1051" y="1307"/>
                    </a:moveTo>
                    <a:lnTo>
                      <a:pt x="1051" y="1307"/>
                    </a:lnTo>
                    <a:lnTo>
                      <a:pt x="1052" y="1308"/>
                    </a:lnTo>
                    <a:lnTo>
                      <a:pt x="1042" y="1310"/>
                    </a:lnTo>
                    <a:lnTo>
                      <a:pt x="1051" y="1307"/>
                    </a:lnTo>
                    <a:close/>
                    <a:moveTo>
                      <a:pt x="1052" y="1308"/>
                    </a:moveTo>
                    <a:lnTo>
                      <a:pt x="1054" y="1324"/>
                    </a:lnTo>
                    <a:lnTo>
                      <a:pt x="1037" y="1328"/>
                    </a:lnTo>
                    <a:lnTo>
                      <a:pt x="1033" y="1311"/>
                    </a:lnTo>
                    <a:lnTo>
                      <a:pt x="1052" y="1308"/>
                    </a:lnTo>
                    <a:close/>
                    <a:moveTo>
                      <a:pt x="1054" y="1324"/>
                    </a:moveTo>
                    <a:lnTo>
                      <a:pt x="1055" y="1327"/>
                    </a:lnTo>
                    <a:lnTo>
                      <a:pt x="1054" y="1329"/>
                    </a:lnTo>
                    <a:lnTo>
                      <a:pt x="1045" y="1326"/>
                    </a:lnTo>
                    <a:lnTo>
                      <a:pt x="1054" y="1324"/>
                    </a:lnTo>
                    <a:close/>
                    <a:moveTo>
                      <a:pt x="1054" y="1329"/>
                    </a:moveTo>
                    <a:lnTo>
                      <a:pt x="1048" y="1348"/>
                    </a:lnTo>
                    <a:lnTo>
                      <a:pt x="1030" y="1342"/>
                    </a:lnTo>
                    <a:lnTo>
                      <a:pt x="1037" y="1323"/>
                    </a:lnTo>
                    <a:lnTo>
                      <a:pt x="1054" y="1329"/>
                    </a:lnTo>
                    <a:close/>
                    <a:moveTo>
                      <a:pt x="1048" y="1348"/>
                    </a:moveTo>
                    <a:lnTo>
                      <a:pt x="1048" y="1350"/>
                    </a:lnTo>
                    <a:lnTo>
                      <a:pt x="1046" y="1351"/>
                    </a:lnTo>
                    <a:lnTo>
                      <a:pt x="1039" y="1345"/>
                    </a:lnTo>
                    <a:lnTo>
                      <a:pt x="1048" y="1348"/>
                    </a:lnTo>
                    <a:close/>
                    <a:moveTo>
                      <a:pt x="1046" y="1351"/>
                    </a:moveTo>
                    <a:lnTo>
                      <a:pt x="1033" y="1366"/>
                    </a:lnTo>
                    <a:lnTo>
                      <a:pt x="1019" y="1355"/>
                    </a:lnTo>
                    <a:lnTo>
                      <a:pt x="1031" y="1339"/>
                    </a:lnTo>
                    <a:lnTo>
                      <a:pt x="1046" y="1351"/>
                    </a:lnTo>
                    <a:close/>
                    <a:moveTo>
                      <a:pt x="1033" y="1366"/>
                    </a:moveTo>
                    <a:lnTo>
                      <a:pt x="1033" y="1367"/>
                    </a:lnTo>
                    <a:lnTo>
                      <a:pt x="1032" y="1369"/>
                    </a:lnTo>
                    <a:lnTo>
                      <a:pt x="1027" y="1361"/>
                    </a:lnTo>
                    <a:lnTo>
                      <a:pt x="1033" y="1366"/>
                    </a:lnTo>
                    <a:close/>
                    <a:moveTo>
                      <a:pt x="1032" y="1369"/>
                    </a:moveTo>
                    <a:lnTo>
                      <a:pt x="1013" y="1384"/>
                    </a:lnTo>
                    <a:lnTo>
                      <a:pt x="1001" y="1370"/>
                    </a:lnTo>
                    <a:lnTo>
                      <a:pt x="1020" y="1353"/>
                    </a:lnTo>
                    <a:lnTo>
                      <a:pt x="1032" y="1369"/>
                    </a:lnTo>
                    <a:close/>
                    <a:moveTo>
                      <a:pt x="1013" y="1384"/>
                    </a:moveTo>
                    <a:lnTo>
                      <a:pt x="1012" y="1385"/>
                    </a:lnTo>
                    <a:lnTo>
                      <a:pt x="1011" y="1385"/>
                    </a:lnTo>
                    <a:lnTo>
                      <a:pt x="1007" y="1376"/>
                    </a:lnTo>
                    <a:lnTo>
                      <a:pt x="1013" y="1384"/>
                    </a:lnTo>
                    <a:close/>
                    <a:moveTo>
                      <a:pt x="1011" y="1385"/>
                    </a:moveTo>
                    <a:lnTo>
                      <a:pt x="986" y="1398"/>
                    </a:lnTo>
                    <a:lnTo>
                      <a:pt x="978" y="1381"/>
                    </a:lnTo>
                    <a:lnTo>
                      <a:pt x="1003" y="1369"/>
                    </a:lnTo>
                    <a:lnTo>
                      <a:pt x="1011" y="1385"/>
                    </a:lnTo>
                    <a:close/>
                    <a:moveTo>
                      <a:pt x="986" y="1398"/>
                    </a:moveTo>
                    <a:lnTo>
                      <a:pt x="986" y="1398"/>
                    </a:lnTo>
                    <a:lnTo>
                      <a:pt x="985" y="1398"/>
                    </a:lnTo>
                    <a:lnTo>
                      <a:pt x="981" y="1390"/>
                    </a:lnTo>
                    <a:lnTo>
                      <a:pt x="986" y="1398"/>
                    </a:lnTo>
                    <a:close/>
                    <a:moveTo>
                      <a:pt x="985" y="1398"/>
                    </a:moveTo>
                    <a:lnTo>
                      <a:pt x="959" y="1408"/>
                    </a:lnTo>
                    <a:lnTo>
                      <a:pt x="953" y="1390"/>
                    </a:lnTo>
                    <a:lnTo>
                      <a:pt x="978" y="1381"/>
                    </a:lnTo>
                    <a:lnTo>
                      <a:pt x="985" y="1398"/>
                    </a:lnTo>
                    <a:close/>
                    <a:moveTo>
                      <a:pt x="959" y="1408"/>
                    </a:moveTo>
                    <a:lnTo>
                      <a:pt x="959" y="1408"/>
                    </a:lnTo>
                    <a:lnTo>
                      <a:pt x="958" y="1408"/>
                    </a:lnTo>
                    <a:lnTo>
                      <a:pt x="956" y="1399"/>
                    </a:lnTo>
                    <a:lnTo>
                      <a:pt x="959" y="1408"/>
                    </a:lnTo>
                    <a:close/>
                    <a:moveTo>
                      <a:pt x="958" y="1408"/>
                    </a:moveTo>
                    <a:lnTo>
                      <a:pt x="935" y="1412"/>
                    </a:lnTo>
                    <a:lnTo>
                      <a:pt x="933" y="1393"/>
                    </a:lnTo>
                    <a:lnTo>
                      <a:pt x="955" y="1390"/>
                    </a:lnTo>
                    <a:lnTo>
                      <a:pt x="958" y="1408"/>
                    </a:lnTo>
                    <a:close/>
                    <a:moveTo>
                      <a:pt x="935" y="1412"/>
                    </a:moveTo>
                    <a:lnTo>
                      <a:pt x="935" y="1412"/>
                    </a:lnTo>
                    <a:lnTo>
                      <a:pt x="934" y="1412"/>
                    </a:lnTo>
                    <a:lnTo>
                      <a:pt x="934" y="1402"/>
                    </a:lnTo>
                    <a:lnTo>
                      <a:pt x="935" y="1412"/>
                    </a:lnTo>
                    <a:close/>
                    <a:moveTo>
                      <a:pt x="934" y="1412"/>
                    </a:moveTo>
                    <a:lnTo>
                      <a:pt x="909" y="1412"/>
                    </a:lnTo>
                    <a:lnTo>
                      <a:pt x="909" y="1393"/>
                    </a:lnTo>
                    <a:lnTo>
                      <a:pt x="934" y="1393"/>
                    </a:lnTo>
                    <a:lnTo>
                      <a:pt x="934" y="1412"/>
                    </a:lnTo>
                    <a:close/>
                    <a:moveTo>
                      <a:pt x="909" y="1412"/>
                    </a:moveTo>
                    <a:lnTo>
                      <a:pt x="909" y="1412"/>
                    </a:lnTo>
                    <a:lnTo>
                      <a:pt x="908" y="1412"/>
                    </a:lnTo>
                    <a:lnTo>
                      <a:pt x="909" y="1402"/>
                    </a:lnTo>
                    <a:lnTo>
                      <a:pt x="909" y="1412"/>
                    </a:lnTo>
                    <a:close/>
                    <a:moveTo>
                      <a:pt x="908" y="1412"/>
                    </a:moveTo>
                    <a:lnTo>
                      <a:pt x="882" y="1408"/>
                    </a:lnTo>
                    <a:lnTo>
                      <a:pt x="884" y="1390"/>
                    </a:lnTo>
                    <a:lnTo>
                      <a:pt x="910" y="1393"/>
                    </a:lnTo>
                    <a:lnTo>
                      <a:pt x="908" y="1412"/>
                    </a:lnTo>
                    <a:close/>
                    <a:moveTo>
                      <a:pt x="882" y="1408"/>
                    </a:moveTo>
                    <a:lnTo>
                      <a:pt x="881" y="1408"/>
                    </a:lnTo>
                    <a:lnTo>
                      <a:pt x="883" y="1399"/>
                    </a:lnTo>
                    <a:lnTo>
                      <a:pt x="882" y="1408"/>
                    </a:lnTo>
                    <a:close/>
                    <a:moveTo>
                      <a:pt x="881" y="1408"/>
                    </a:moveTo>
                    <a:lnTo>
                      <a:pt x="856" y="1402"/>
                    </a:lnTo>
                    <a:lnTo>
                      <a:pt x="860" y="1383"/>
                    </a:lnTo>
                    <a:lnTo>
                      <a:pt x="886" y="1390"/>
                    </a:lnTo>
                    <a:lnTo>
                      <a:pt x="881" y="1408"/>
                    </a:lnTo>
                    <a:close/>
                    <a:moveTo>
                      <a:pt x="856" y="1402"/>
                    </a:moveTo>
                    <a:lnTo>
                      <a:pt x="855" y="1402"/>
                    </a:lnTo>
                    <a:lnTo>
                      <a:pt x="858" y="1393"/>
                    </a:lnTo>
                    <a:lnTo>
                      <a:pt x="856" y="1402"/>
                    </a:lnTo>
                    <a:close/>
                    <a:moveTo>
                      <a:pt x="855" y="1402"/>
                    </a:moveTo>
                    <a:lnTo>
                      <a:pt x="832" y="1392"/>
                    </a:lnTo>
                    <a:lnTo>
                      <a:pt x="839" y="1374"/>
                    </a:lnTo>
                    <a:lnTo>
                      <a:pt x="861" y="1384"/>
                    </a:lnTo>
                    <a:lnTo>
                      <a:pt x="855" y="1402"/>
                    </a:lnTo>
                    <a:close/>
                    <a:moveTo>
                      <a:pt x="832" y="1392"/>
                    </a:moveTo>
                    <a:lnTo>
                      <a:pt x="830" y="1392"/>
                    </a:lnTo>
                    <a:lnTo>
                      <a:pt x="830" y="1391"/>
                    </a:lnTo>
                    <a:lnTo>
                      <a:pt x="836" y="1383"/>
                    </a:lnTo>
                    <a:lnTo>
                      <a:pt x="832" y="1392"/>
                    </a:lnTo>
                    <a:close/>
                    <a:moveTo>
                      <a:pt x="830" y="1391"/>
                    </a:moveTo>
                    <a:lnTo>
                      <a:pt x="808" y="1375"/>
                    </a:lnTo>
                    <a:lnTo>
                      <a:pt x="819" y="1360"/>
                    </a:lnTo>
                    <a:lnTo>
                      <a:pt x="841" y="1375"/>
                    </a:lnTo>
                    <a:lnTo>
                      <a:pt x="830" y="1391"/>
                    </a:lnTo>
                    <a:close/>
                    <a:moveTo>
                      <a:pt x="808" y="1375"/>
                    </a:moveTo>
                    <a:lnTo>
                      <a:pt x="807" y="1374"/>
                    </a:lnTo>
                    <a:lnTo>
                      <a:pt x="814" y="1367"/>
                    </a:lnTo>
                    <a:lnTo>
                      <a:pt x="808" y="1375"/>
                    </a:lnTo>
                    <a:close/>
                    <a:moveTo>
                      <a:pt x="807" y="1374"/>
                    </a:moveTo>
                    <a:lnTo>
                      <a:pt x="787" y="1354"/>
                    </a:lnTo>
                    <a:lnTo>
                      <a:pt x="801" y="1341"/>
                    </a:lnTo>
                    <a:lnTo>
                      <a:pt x="820" y="1361"/>
                    </a:lnTo>
                    <a:lnTo>
                      <a:pt x="807" y="1374"/>
                    </a:lnTo>
                    <a:close/>
                    <a:moveTo>
                      <a:pt x="787" y="1354"/>
                    </a:moveTo>
                    <a:lnTo>
                      <a:pt x="787" y="1354"/>
                    </a:lnTo>
                    <a:lnTo>
                      <a:pt x="786" y="1353"/>
                    </a:lnTo>
                    <a:lnTo>
                      <a:pt x="794" y="1348"/>
                    </a:lnTo>
                    <a:lnTo>
                      <a:pt x="787" y="1354"/>
                    </a:lnTo>
                    <a:close/>
                    <a:moveTo>
                      <a:pt x="786" y="1353"/>
                    </a:moveTo>
                    <a:lnTo>
                      <a:pt x="771" y="1328"/>
                    </a:lnTo>
                    <a:lnTo>
                      <a:pt x="786" y="1318"/>
                    </a:lnTo>
                    <a:lnTo>
                      <a:pt x="803" y="1343"/>
                    </a:lnTo>
                    <a:lnTo>
                      <a:pt x="786" y="1353"/>
                    </a:lnTo>
                    <a:close/>
                    <a:moveTo>
                      <a:pt x="771" y="1328"/>
                    </a:moveTo>
                    <a:lnTo>
                      <a:pt x="770" y="1327"/>
                    </a:lnTo>
                    <a:lnTo>
                      <a:pt x="770" y="1326"/>
                    </a:lnTo>
                    <a:lnTo>
                      <a:pt x="779" y="1322"/>
                    </a:lnTo>
                    <a:lnTo>
                      <a:pt x="771" y="1328"/>
                    </a:lnTo>
                    <a:close/>
                    <a:moveTo>
                      <a:pt x="770" y="1326"/>
                    </a:moveTo>
                    <a:lnTo>
                      <a:pt x="760" y="1297"/>
                    </a:lnTo>
                    <a:lnTo>
                      <a:pt x="777" y="1291"/>
                    </a:lnTo>
                    <a:lnTo>
                      <a:pt x="787" y="1320"/>
                    </a:lnTo>
                    <a:lnTo>
                      <a:pt x="770" y="1326"/>
                    </a:lnTo>
                    <a:close/>
                    <a:moveTo>
                      <a:pt x="777" y="1289"/>
                    </a:moveTo>
                    <a:lnTo>
                      <a:pt x="777" y="1290"/>
                    </a:lnTo>
                    <a:lnTo>
                      <a:pt x="777" y="1291"/>
                    </a:lnTo>
                    <a:lnTo>
                      <a:pt x="769" y="1294"/>
                    </a:lnTo>
                    <a:lnTo>
                      <a:pt x="777" y="1289"/>
                    </a:lnTo>
                    <a:close/>
                    <a:moveTo>
                      <a:pt x="761" y="1299"/>
                    </a:moveTo>
                    <a:lnTo>
                      <a:pt x="741" y="1264"/>
                    </a:lnTo>
                    <a:lnTo>
                      <a:pt x="759" y="1255"/>
                    </a:lnTo>
                    <a:lnTo>
                      <a:pt x="777" y="1289"/>
                    </a:lnTo>
                    <a:lnTo>
                      <a:pt x="761" y="1299"/>
                    </a:lnTo>
                    <a:close/>
                    <a:moveTo>
                      <a:pt x="758" y="1254"/>
                    </a:moveTo>
                    <a:lnTo>
                      <a:pt x="758" y="1254"/>
                    </a:lnTo>
                    <a:lnTo>
                      <a:pt x="759" y="1255"/>
                    </a:lnTo>
                    <a:lnTo>
                      <a:pt x="750" y="1259"/>
                    </a:lnTo>
                    <a:lnTo>
                      <a:pt x="758" y="1254"/>
                    </a:lnTo>
                    <a:close/>
                    <a:moveTo>
                      <a:pt x="741" y="1264"/>
                    </a:moveTo>
                    <a:lnTo>
                      <a:pt x="722" y="1232"/>
                    </a:lnTo>
                    <a:lnTo>
                      <a:pt x="739" y="1222"/>
                    </a:lnTo>
                    <a:lnTo>
                      <a:pt x="758" y="1254"/>
                    </a:lnTo>
                    <a:lnTo>
                      <a:pt x="741" y="1264"/>
                    </a:lnTo>
                    <a:close/>
                    <a:moveTo>
                      <a:pt x="738" y="1221"/>
                    </a:moveTo>
                    <a:lnTo>
                      <a:pt x="739" y="1222"/>
                    </a:lnTo>
                    <a:lnTo>
                      <a:pt x="731" y="1227"/>
                    </a:lnTo>
                    <a:lnTo>
                      <a:pt x="738" y="1221"/>
                    </a:lnTo>
                    <a:close/>
                    <a:moveTo>
                      <a:pt x="725" y="1234"/>
                    </a:moveTo>
                    <a:lnTo>
                      <a:pt x="698" y="1209"/>
                    </a:lnTo>
                    <a:lnTo>
                      <a:pt x="712" y="1195"/>
                    </a:lnTo>
                    <a:lnTo>
                      <a:pt x="738" y="1221"/>
                    </a:lnTo>
                    <a:lnTo>
                      <a:pt x="725" y="1234"/>
                    </a:lnTo>
                    <a:close/>
                    <a:moveTo>
                      <a:pt x="711" y="1194"/>
                    </a:moveTo>
                    <a:lnTo>
                      <a:pt x="711" y="1194"/>
                    </a:lnTo>
                    <a:lnTo>
                      <a:pt x="712" y="1195"/>
                    </a:lnTo>
                    <a:lnTo>
                      <a:pt x="706" y="1202"/>
                    </a:lnTo>
                    <a:lnTo>
                      <a:pt x="711" y="1194"/>
                    </a:lnTo>
                    <a:close/>
                    <a:moveTo>
                      <a:pt x="699" y="1209"/>
                    </a:moveTo>
                    <a:lnTo>
                      <a:pt x="674" y="1187"/>
                    </a:lnTo>
                    <a:lnTo>
                      <a:pt x="686" y="1172"/>
                    </a:lnTo>
                    <a:lnTo>
                      <a:pt x="711" y="1194"/>
                    </a:lnTo>
                    <a:lnTo>
                      <a:pt x="699" y="1209"/>
                    </a:lnTo>
                    <a:close/>
                    <a:moveTo>
                      <a:pt x="685" y="1172"/>
                    </a:moveTo>
                    <a:lnTo>
                      <a:pt x="686" y="1172"/>
                    </a:lnTo>
                    <a:lnTo>
                      <a:pt x="680" y="1180"/>
                    </a:lnTo>
                    <a:lnTo>
                      <a:pt x="685" y="1172"/>
                    </a:lnTo>
                    <a:close/>
                    <a:moveTo>
                      <a:pt x="675" y="1188"/>
                    </a:moveTo>
                    <a:lnTo>
                      <a:pt x="643" y="1166"/>
                    </a:lnTo>
                    <a:lnTo>
                      <a:pt x="654" y="1149"/>
                    </a:lnTo>
                    <a:lnTo>
                      <a:pt x="685" y="1172"/>
                    </a:lnTo>
                    <a:lnTo>
                      <a:pt x="675" y="1188"/>
                    </a:lnTo>
                    <a:close/>
                    <a:moveTo>
                      <a:pt x="643" y="1166"/>
                    </a:moveTo>
                    <a:lnTo>
                      <a:pt x="642" y="1165"/>
                    </a:lnTo>
                    <a:lnTo>
                      <a:pt x="648" y="1157"/>
                    </a:lnTo>
                    <a:lnTo>
                      <a:pt x="643" y="1166"/>
                    </a:lnTo>
                    <a:close/>
                    <a:moveTo>
                      <a:pt x="642" y="1165"/>
                    </a:moveTo>
                    <a:lnTo>
                      <a:pt x="613" y="1136"/>
                    </a:lnTo>
                    <a:lnTo>
                      <a:pt x="626" y="1122"/>
                    </a:lnTo>
                    <a:lnTo>
                      <a:pt x="655" y="1150"/>
                    </a:lnTo>
                    <a:lnTo>
                      <a:pt x="642" y="1165"/>
                    </a:lnTo>
                    <a:close/>
                    <a:moveTo>
                      <a:pt x="626" y="1122"/>
                    </a:moveTo>
                    <a:lnTo>
                      <a:pt x="626" y="1122"/>
                    </a:lnTo>
                    <a:lnTo>
                      <a:pt x="620" y="1128"/>
                    </a:lnTo>
                    <a:lnTo>
                      <a:pt x="626" y="1122"/>
                    </a:lnTo>
                    <a:close/>
                    <a:moveTo>
                      <a:pt x="613" y="1136"/>
                    </a:moveTo>
                    <a:lnTo>
                      <a:pt x="581" y="1107"/>
                    </a:lnTo>
                    <a:lnTo>
                      <a:pt x="594" y="1093"/>
                    </a:lnTo>
                    <a:lnTo>
                      <a:pt x="626" y="1122"/>
                    </a:lnTo>
                    <a:lnTo>
                      <a:pt x="613" y="1136"/>
                    </a:lnTo>
                    <a:close/>
                    <a:moveTo>
                      <a:pt x="581" y="1107"/>
                    </a:moveTo>
                    <a:lnTo>
                      <a:pt x="581" y="1107"/>
                    </a:lnTo>
                    <a:lnTo>
                      <a:pt x="580" y="1106"/>
                    </a:lnTo>
                    <a:lnTo>
                      <a:pt x="588" y="1101"/>
                    </a:lnTo>
                    <a:lnTo>
                      <a:pt x="581" y="1107"/>
                    </a:lnTo>
                    <a:close/>
                    <a:moveTo>
                      <a:pt x="580" y="1106"/>
                    </a:moveTo>
                    <a:lnTo>
                      <a:pt x="548" y="1068"/>
                    </a:lnTo>
                    <a:lnTo>
                      <a:pt x="564" y="1055"/>
                    </a:lnTo>
                    <a:lnTo>
                      <a:pt x="596" y="1094"/>
                    </a:lnTo>
                    <a:lnTo>
                      <a:pt x="580" y="1106"/>
                    </a:lnTo>
                    <a:close/>
                    <a:moveTo>
                      <a:pt x="548" y="1068"/>
                    </a:moveTo>
                    <a:lnTo>
                      <a:pt x="548" y="1068"/>
                    </a:lnTo>
                    <a:lnTo>
                      <a:pt x="556" y="1062"/>
                    </a:lnTo>
                    <a:lnTo>
                      <a:pt x="548" y="1068"/>
                    </a:lnTo>
                    <a:close/>
                    <a:moveTo>
                      <a:pt x="548" y="1068"/>
                    </a:moveTo>
                    <a:lnTo>
                      <a:pt x="519" y="1022"/>
                    </a:lnTo>
                    <a:lnTo>
                      <a:pt x="535" y="1012"/>
                    </a:lnTo>
                    <a:lnTo>
                      <a:pt x="564" y="1057"/>
                    </a:lnTo>
                    <a:lnTo>
                      <a:pt x="548" y="1068"/>
                    </a:lnTo>
                    <a:close/>
                    <a:moveTo>
                      <a:pt x="519" y="1022"/>
                    </a:moveTo>
                    <a:lnTo>
                      <a:pt x="518" y="1022"/>
                    </a:lnTo>
                    <a:lnTo>
                      <a:pt x="518" y="1021"/>
                    </a:lnTo>
                    <a:lnTo>
                      <a:pt x="527" y="1018"/>
                    </a:lnTo>
                    <a:lnTo>
                      <a:pt x="519" y="1022"/>
                    </a:lnTo>
                    <a:close/>
                    <a:moveTo>
                      <a:pt x="518" y="1021"/>
                    </a:moveTo>
                    <a:lnTo>
                      <a:pt x="490" y="962"/>
                    </a:lnTo>
                    <a:lnTo>
                      <a:pt x="507" y="953"/>
                    </a:lnTo>
                    <a:lnTo>
                      <a:pt x="536" y="1014"/>
                    </a:lnTo>
                    <a:lnTo>
                      <a:pt x="518" y="1021"/>
                    </a:lnTo>
                    <a:close/>
                    <a:moveTo>
                      <a:pt x="490" y="962"/>
                    </a:moveTo>
                    <a:lnTo>
                      <a:pt x="491" y="962"/>
                    </a:lnTo>
                    <a:lnTo>
                      <a:pt x="490" y="961"/>
                    </a:lnTo>
                    <a:lnTo>
                      <a:pt x="499" y="957"/>
                    </a:lnTo>
                    <a:lnTo>
                      <a:pt x="490" y="962"/>
                    </a:lnTo>
                    <a:close/>
                    <a:moveTo>
                      <a:pt x="490" y="961"/>
                    </a:moveTo>
                    <a:lnTo>
                      <a:pt x="471" y="916"/>
                    </a:lnTo>
                    <a:lnTo>
                      <a:pt x="489" y="909"/>
                    </a:lnTo>
                    <a:lnTo>
                      <a:pt x="507" y="953"/>
                    </a:lnTo>
                    <a:lnTo>
                      <a:pt x="490" y="961"/>
                    </a:lnTo>
                    <a:close/>
                    <a:moveTo>
                      <a:pt x="489" y="909"/>
                    </a:moveTo>
                    <a:lnTo>
                      <a:pt x="489" y="909"/>
                    </a:lnTo>
                    <a:lnTo>
                      <a:pt x="480" y="912"/>
                    </a:lnTo>
                    <a:lnTo>
                      <a:pt x="489" y="909"/>
                    </a:lnTo>
                    <a:close/>
                    <a:moveTo>
                      <a:pt x="471" y="916"/>
                    </a:moveTo>
                    <a:lnTo>
                      <a:pt x="446" y="862"/>
                    </a:lnTo>
                    <a:lnTo>
                      <a:pt x="463" y="855"/>
                    </a:lnTo>
                    <a:lnTo>
                      <a:pt x="489" y="909"/>
                    </a:lnTo>
                    <a:lnTo>
                      <a:pt x="471" y="916"/>
                    </a:lnTo>
                    <a:close/>
                    <a:moveTo>
                      <a:pt x="446" y="862"/>
                    </a:moveTo>
                    <a:lnTo>
                      <a:pt x="446" y="862"/>
                    </a:lnTo>
                    <a:lnTo>
                      <a:pt x="454" y="858"/>
                    </a:lnTo>
                    <a:lnTo>
                      <a:pt x="446" y="862"/>
                    </a:lnTo>
                    <a:close/>
                    <a:moveTo>
                      <a:pt x="446" y="862"/>
                    </a:moveTo>
                    <a:lnTo>
                      <a:pt x="420" y="805"/>
                    </a:lnTo>
                    <a:lnTo>
                      <a:pt x="438" y="797"/>
                    </a:lnTo>
                    <a:lnTo>
                      <a:pt x="463" y="855"/>
                    </a:lnTo>
                    <a:lnTo>
                      <a:pt x="446" y="862"/>
                    </a:lnTo>
                    <a:close/>
                    <a:moveTo>
                      <a:pt x="420" y="805"/>
                    </a:moveTo>
                    <a:lnTo>
                      <a:pt x="420" y="805"/>
                    </a:lnTo>
                    <a:lnTo>
                      <a:pt x="429" y="802"/>
                    </a:lnTo>
                    <a:lnTo>
                      <a:pt x="420" y="805"/>
                    </a:lnTo>
                    <a:close/>
                    <a:moveTo>
                      <a:pt x="420" y="805"/>
                    </a:moveTo>
                    <a:lnTo>
                      <a:pt x="395" y="744"/>
                    </a:lnTo>
                    <a:lnTo>
                      <a:pt x="413" y="737"/>
                    </a:lnTo>
                    <a:lnTo>
                      <a:pt x="438" y="797"/>
                    </a:lnTo>
                    <a:lnTo>
                      <a:pt x="420" y="805"/>
                    </a:lnTo>
                    <a:close/>
                    <a:moveTo>
                      <a:pt x="413" y="737"/>
                    </a:moveTo>
                    <a:lnTo>
                      <a:pt x="413" y="739"/>
                    </a:lnTo>
                    <a:lnTo>
                      <a:pt x="413" y="737"/>
                    </a:lnTo>
                    <a:lnTo>
                      <a:pt x="404" y="741"/>
                    </a:lnTo>
                    <a:lnTo>
                      <a:pt x="413" y="737"/>
                    </a:lnTo>
                    <a:close/>
                    <a:moveTo>
                      <a:pt x="395" y="744"/>
                    </a:moveTo>
                    <a:lnTo>
                      <a:pt x="366" y="682"/>
                    </a:lnTo>
                    <a:lnTo>
                      <a:pt x="384" y="674"/>
                    </a:lnTo>
                    <a:lnTo>
                      <a:pt x="413" y="737"/>
                    </a:lnTo>
                    <a:lnTo>
                      <a:pt x="395" y="744"/>
                    </a:lnTo>
                    <a:close/>
                    <a:moveTo>
                      <a:pt x="384" y="673"/>
                    </a:moveTo>
                    <a:lnTo>
                      <a:pt x="383" y="672"/>
                    </a:lnTo>
                    <a:lnTo>
                      <a:pt x="384" y="674"/>
                    </a:lnTo>
                    <a:lnTo>
                      <a:pt x="375" y="677"/>
                    </a:lnTo>
                    <a:lnTo>
                      <a:pt x="384" y="673"/>
                    </a:lnTo>
                    <a:close/>
                    <a:moveTo>
                      <a:pt x="366" y="682"/>
                    </a:moveTo>
                    <a:lnTo>
                      <a:pt x="334" y="614"/>
                    </a:lnTo>
                    <a:lnTo>
                      <a:pt x="352" y="607"/>
                    </a:lnTo>
                    <a:lnTo>
                      <a:pt x="384" y="673"/>
                    </a:lnTo>
                    <a:lnTo>
                      <a:pt x="366" y="682"/>
                    </a:lnTo>
                    <a:close/>
                    <a:moveTo>
                      <a:pt x="352" y="607"/>
                    </a:moveTo>
                    <a:lnTo>
                      <a:pt x="352" y="607"/>
                    </a:lnTo>
                    <a:lnTo>
                      <a:pt x="343" y="611"/>
                    </a:lnTo>
                    <a:lnTo>
                      <a:pt x="352" y="607"/>
                    </a:lnTo>
                    <a:close/>
                    <a:moveTo>
                      <a:pt x="334" y="614"/>
                    </a:moveTo>
                    <a:lnTo>
                      <a:pt x="302" y="552"/>
                    </a:lnTo>
                    <a:lnTo>
                      <a:pt x="320" y="543"/>
                    </a:lnTo>
                    <a:lnTo>
                      <a:pt x="352" y="607"/>
                    </a:lnTo>
                    <a:lnTo>
                      <a:pt x="334" y="614"/>
                    </a:lnTo>
                    <a:close/>
                    <a:moveTo>
                      <a:pt x="302" y="552"/>
                    </a:moveTo>
                    <a:lnTo>
                      <a:pt x="302" y="552"/>
                    </a:lnTo>
                    <a:lnTo>
                      <a:pt x="311" y="547"/>
                    </a:lnTo>
                    <a:lnTo>
                      <a:pt x="302" y="552"/>
                    </a:lnTo>
                    <a:close/>
                    <a:moveTo>
                      <a:pt x="302" y="552"/>
                    </a:moveTo>
                    <a:lnTo>
                      <a:pt x="270" y="484"/>
                    </a:lnTo>
                    <a:lnTo>
                      <a:pt x="288" y="477"/>
                    </a:lnTo>
                    <a:lnTo>
                      <a:pt x="320" y="543"/>
                    </a:lnTo>
                    <a:lnTo>
                      <a:pt x="302" y="552"/>
                    </a:lnTo>
                    <a:close/>
                    <a:moveTo>
                      <a:pt x="270" y="484"/>
                    </a:moveTo>
                    <a:lnTo>
                      <a:pt x="239" y="418"/>
                    </a:lnTo>
                    <a:lnTo>
                      <a:pt x="256" y="409"/>
                    </a:lnTo>
                    <a:lnTo>
                      <a:pt x="288" y="477"/>
                    </a:lnTo>
                    <a:lnTo>
                      <a:pt x="270" y="484"/>
                    </a:lnTo>
                    <a:close/>
                    <a:moveTo>
                      <a:pt x="239" y="418"/>
                    </a:moveTo>
                    <a:lnTo>
                      <a:pt x="236" y="413"/>
                    </a:lnTo>
                    <a:lnTo>
                      <a:pt x="239" y="418"/>
                    </a:lnTo>
                    <a:lnTo>
                      <a:pt x="247" y="414"/>
                    </a:lnTo>
                    <a:lnTo>
                      <a:pt x="239" y="418"/>
                    </a:lnTo>
                    <a:close/>
                    <a:moveTo>
                      <a:pt x="239" y="418"/>
                    </a:moveTo>
                    <a:lnTo>
                      <a:pt x="211" y="357"/>
                    </a:lnTo>
                    <a:lnTo>
                      <a:pt x="227" y="349"/>
                    </a:lnTo>
                    <a:lnTo>
                      <a:pt x="256" y="409"/>
                    </a:lnTo>
                    <a:lnTo>
                      <a:pt x="239" y="418"/>
                    </a:lnTo>
                    <a:close/>
                    <a:moveTo>
                      <a:pt x="227" y="349"/>
                    </a:moveTo>
                    <a:lnTo>
                      <a:pt x="227" y="349"/>
                    </a:lnTo>
                    <a:lnTo>
                      <a:pt x="220" y="353"/>
                    </a:lnTo>
                    <a:lnTo>
                      <a:pt x="227" y="349"/>
                    </a:lnTo>
                    <a:close/>
                    <a:moveTo>
                      <a:pt x="211" y="359"/>
                    </a:moveTo>
                    <a:lnTo>
                      <a:pt x="176" y="301"/>
                    </a:lnTo>
                    <a:lnTo>
                      <a:pt x="192" y="291"/>
                    </a:lnTo>
                    <a:lnTo>
                      <a:pt x="227" y="349"/>
                    </a:lnTo>
                    <a:lnTo>
                      <a:pt x="211" y="359"/>
                    </a:lnTo>
                    <a:close/>
                    <a:moveTo>
                      <a:pt x="192" y="290"/>
                    </a:moveTo>
                    <a:lnTo>
                      <a:pt x="192" y="290"/>
                    </a:lnTo>
                    <a:lnTo>
                      <a:pt x="192" y="291"/>
                    </a:lnTo>
                    <a:lnTo>
                      <a:pt x="184" y="296"/>
                    </a:lnTo>
                    <a:lnTo>
                      <a:pt x="192" y="290"/>
                    </a:lnTo>
                    <a:close/>
                    <a:moveTo>
                      <a:pt x="177" y="301"/>
                    </a:moveTo>
                    <a:lnTo>
                      <a:pt x="141" y="251"/>
                    </a:lnTo>
                    <a:lnTo>
                      <a:pt x="157" y="239"/>
                    </a:lnTo>
                    <a:lnTo>
                      <a:pt x="192" y="290"/>
                    </a:lnTo>
                    <a:lnTo>
                      <a:pt x="177" y="301"/>
                    </a:lnTo>
                    <a:close/>
                    <a:moveTo>
                      <a:pt x="156" y="238"/>
                    </a:moveTo>
                    <a:lnTo>
                      <a:pt x="157" y="239"/>
                    </a:lnTo>
                    <a:lnTo>
                      <a:pt x="149" y="245"/>
                    </a:lnTo>
                    <a:lnTo>
                      <a:pt x="156" y="238"/>
                    </a:lnTo>
                    <a:close/>
                    <a:moveTo>
                      <a:pt x="142" y="252"/>
                    </a:moveTo>
                    <a:lnTo>
                      <a:pt x="104" y="210"/>
                    </a:lnTo>
                    <a:lnTo>
                      <a:pt x="118" y="198"/>
                    </a:lnTo>
                    <a:lnTo>
                      <a:pt x="156" y="238"/>
                    </a:lnTo>
                    <a:lnTo>
                      <a:pt x="142" y="252"/>
                    </a:lnTo>
                    <a:close/>
                    <a:moveTo>
                      <a:pt x="104" y="210"/>
                    </a:moveTo>
                    <a:lnTo>
                      <a:pt x="98" y="204"/>
                    </a:lnTo>
                    <a:lnTo>
                      <a:pt x="104" y="210"/>
                    </a:lnTo>
                    <a:lnTo>
                      <a:pt x="112" y="204"/>
                    </a:lnTo>
                    <a:lnTo>
                      <a:pt x="104" y="210"/>
                    </a:lnTo>
                    <a:close/>
                    <a:moveTo>
                      <a:pt x="104" y="210"/>
                    </a:moveTo>
                    <a:lnTo>
                      <a:pt x="69" y="172"/>
                    </a:lnTo>
                    <a:lnTo>
                      <a:pt x="83" y="159"/>
                    </a:lnTo>
                    <a:lnTo>
                      <a:pt x="118" y="198"/>
                    </a:lnTo>
                    <a:lnTo>
                      <a:pt x="104" y="210"/>
                    </a:lnTo>
                    <a:close/>
                    <a:moveTo>
                      <a:pt x="69" y="172"/>
                    </a:moveTo>
                    <a:lnTo>
                      <a:pt x="74" y="178"/>
                    </a:lnTo>
                    <a:lnTo>
                      <a:pt x="69" y="172"/>
                    </a:lnTo>
                    <a:lnTo>
                      <a:pt x="76" y="166"/>
                    </a:lnTo>
                    <a:lnTo>
                      <a:pt x="69" y="172"/>
                    </a:lnTo>
                    <a:close/>
                    <a:moveTo>
                      <a:pt x="69" y="172"/>
                    </a:moveTo>
                    <a:lnTo>
                      <a:pt x="38" y="137"/>
                    </a:lnTo>
                    <a:lnTo>
                      <a:pt x="51" y="125"/>
                    </a:lnTo>
                    <a:lnTo>
                      <a:pt x="83" y="159"/>
                    </a:lnTo>
                    <a:lnTo>
                      <a:pt x="69" y="172"/>
                    </a:lnTo>
                    <a:close/>
                    <a:moveTo>
                      <a:pt x="38" y="137"/>
                    </a:moveTo>
                    <a:lnTo>
                      <a:pt x="37" y="137"/>
                    </a:lnTo>
                    <a:lnTo>
                      <a:pt x="44" y="130"/>
                    </a:lnTo>
                    <a:lnTo>
                      <a:pt x="38" y="137"/>
                    </a:lnTo>
                    <a:close/>
                    <a:moveTo>
                      <a:pt x="37" y="137"/>
                    </a:moveTo>
                    <a:lnTo>
                      <a:pt x="15" y="108"/>
                    </a:lnTo>
                    <a:lnTo>
                      <a:pt x="30" y="96"/>
                    </a:lnTo>
                    <a:lnTo>
                      <a:pt x="52" y="125"/>
                    </a:lnTo>
                    <a:lnTo>
                      <a:pt x="37" y="137"/>
                    </a:lnTo>
                    <a:close/>
                    <a:moveTo>
                      <a:pt x="15" y="108"/>
                    </a:moveTo>
                    <a:lnTo>
                      <a:pt x="13" y="107"/>
                    </a:lnTo>
                    <a:lnTo>
                      <a:pt x="13" y="106"/>
                    </a:lnTo>
                    <a:lnTo>
                      <a:pt x="22" y="102"/>
                    </a:lnTo>
                    <a:lnTo>
                      <a:pt x="15" y="108"/>
                    </a:lnTo>
                    <a:close/>
                    <a:moveTo>
                      <a:pt x="13" y="106"/>
                    </a:moveTo>
                    <a:lnTo>
                      <a:pt x="1" y="81"/>
                    </a:lnTo>
                    <a:lnTo>
                      <a:pt x="18" y="72"/>
                    </a:lnTo>
                    <a:lnTo>
                      <a:pt x="31" y="98"/>
                    </a:lnTo>
                    <a:lnTo>
                      <a:pt x="13" y="106"/>
                    </a:lnTo>
                    <a:close/>
                    <a:moveTo>
                      <a:pt x="1" y="81"/>
                    </a:moveTo>
                    <a:lnTo>
                      <a:pt x="0" y="78"/>
                    </a:lnTo>
                    <a:lnTo>
                      <a:pt x="0" y="76"/>
                    </a:lnTo>
                    <a:lnTo>
                      <a:pt x="9" y="76"/>
                    </a:lnTo>
                    <a:lnTo>
                      <a:pt x="1" y="81"/>
                    </a:lnTo>
                    <a:close/>
                    <a:moveTo>
                      <a:pt x="0" y="76"/>
                    </a:moveTo>
                    <a:lnTo>
                      <a:pt x="0" y="54"/>
                    </a:lnTo>
                    <a:lnTo>
                      <a:pt x="19" y="54"/>
                    </a:lnTo>
                    <a:lnTo>
                      <a:pt x="19" y="76"/>
                    </a:lnTo>
                    <a:lnTo>
                      <a:pt x="0" y="76"/>
                    </a:lnTo>
                    <a:close/>
                    <a:moveTo>
                      <a:pt x="0" y="54"/>
                    </a:moveTo>
                    <a:lnTo>
                      <a:pt x="0" y="51"/>
                    </a:lnTo>
                    <a:lnTo>
                      <a:pt x="2" y="49"/>
                    </a:lnTo>
                    <a:lnTo>
                      <a:pt x="9" y="54"/>
                    </a:lnTo>
                    <a:lnTo>
                      <a:pt x="0" y="54"/>
                    </a:lnTo>
                    <a:close/>
                    <a:moveTo>
                      <a:pt x="2" y="49"/>
                    </a:moveTo>
                    <a:lnTo>
                      <a:pt x="18" y="29"/>
                    </a:lnTo>
                    <a:lnTo>
                      <a:pt x="32" y="41"/>
                    </a:lnTo>
                    <a:lnTo>
                      <a:pt x="17" y="61"/>
                    </a:lnTo>
                    <a:lnTo>
                      <a:pt x="2" y="49"/>
                    </a:lnTo>
                    <a:close/>
                    <a:moveTo>
                      <a:pt x="18" y="29"/>
                    </a:moveTo>
                    <a:lnTo>
                      <a:pt x="19" y="28"/>
                    </a:lnTo>
                    <a:lnTo>
                      <a:pt x="21" y="27"/>
                    </a:lnTo>
                    <a:lnTo>
                      <a:pt x="26" y="35"/>
                    </a:lnTo>
                    <a:lnTo>
                      <a:pt x="18" y="29"/>
                    </a:lnTo>
                    <a:close/>
                    <a:moveTo>
                      <a:pt x="21" y="27"/>
                    </a:moveTo>
                    <a:lnTo>
                      <a:pt x="55" y="8"/>
                    </a:lnTo>
                    <a:lnTo>
                      <a:pt x="65" y="24"/>
                    </a:lnTo>
                    <a:lnTo>
                      <a:pt x="30" y="43"/>
                    </a:lnTo>
                    <a:lnTo>
                      <a:pt x="21" y="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90" name="Freeform 1582">
                <a:extLst>
                  <a:ext uri="{FF2B5EF4-FFF2-40B4-BE49-F238E27FC236}">
                    <a16:creationId xmlns:a16="http://schemas.microsoft.com/office/drawing/2014/main" id="{226B0607-8823-4CC6-98B9-7477F3FC874F}"/>
                  </a:ext>
                </a:extLst>
              </p:cNvPr>
              <p:cNvSpPr>
                <a:spLocks/>
              </p:cNvSpPr>
              <p:nvPr/>
            </p:nvSpPr>
            <p:spPr bwMode="auto">
              <a:xfrm>
                <a:off x="1860" y="1520"/>
                <a:ext cx="271" cy="332"/>
              </a:xfrm>
              <a:custGeom>
                <a:avLst/>
                <a:gdLst>
                  <a:gd name="T0" fmla="*/ 35 w 1083"/>
                  <a:gd name="T1" fmla="*/ 4 h 1325"/>
                  <a:gd name="T2" fmla="*/ 49 w 1083"/>
                  <a:gd name="T3" fmla="*/ 15 h 1325"/>
                  <a:gd name="T4" fmla="*/ 60 w 1083"/>
                  <a:gd name="T5" fmla="*/ 32 h 1325"/>
                  <a:gd name="T6" fmla="*/ 66 w 1083"/>
                  <a:gd name="T7" fmla="*/ 50 h 1325"/>
                  <a:gd name="T8" fmla="*/ 69 w 1083"/>
                  <a:gd name="T9" fmla="*/ 67 h 1325"/>
                  <a:gd name="T10" fmla="*/ 72 w 1083"/>
                  <a:gd name="T11" fmla="*/ 82 h 1325"/>
                  <a:gd name="T12" fmla="*/ 81 w 1083"/>
                  <a:gd name="T13" fmla="*/ 103 h 1325"/>
                  <a:gd name="T14" fmla="*/ 95 w 1083"/>
                  <a:gd name="T15" fmla="*/ 128 h 1325"/>
                  <a:gd name="T16" fmla="*/ 113 w 1083"/>
                  <a:gd name="T17" fmla="*/ 155 h 1325"/>
                  <a:gd name="T18" fmla="*/ 129 w 1083"/>
                  <a:gd name="T19" fmla="*/ 181 h 1325"/>
                  <a:gd name="T20" fmla="*/ 145 w 1083"/>
                  <a:gd name="T21" fmla="*/ 202 h 1325"/>
                  <a:gd name="T22" fmla="*/ 163 w 1083"/>
                  <a:gd name="T23" fmla="*/ 221 h 1325"/>
                  <a:gd name="T24" fmla="*/ 185 w 1083"/>
                  <a:gd name="T25" fmla="*/ 237 h 1325"/>
                  <a:gd name="T26" fmla="*/ 207 w 1083"/>
                  <a:gd name="T27" fmla="*/ 254 h 1325"/>
                  <a:gd name="T28" fmla="*/ 230 w 1083"/>
                  <a:gd name="T29" fmla="*/ 271 h 1325"/>
                  <a:gd name="T30" fmla="*/ 251 w 1083"/>
                  <a:gd name="T31" fmla="*/ 288 h 1325"/>
                  <a:gd name="T32" fmla="*/ 264 w 1083"/>
                  <a:gd name="T33" fmla="*/ 303 h 1325"/>
                  <a:gd name="T34" fmla="*/ 270 w 1083"/>
                  <a:gd name="T35" fmla="*/ 315 h 1325"/>
                  <a:gd name="T36" fmla="*/ 269 w 1083"/>
                  <a:gd name="T37" fmla="*/ 323 h 1325"/>
                  <a:gd name="T38" fmla="*/ 263 w 1083"/>
                  <a:gd name="T39" fmla="*/ 328 h 1325"/>
                  <a:gd name="T40" fmla="*/ 253 w 1083"/>
                  <a:gd name="T41" fmla="*/ 331 h 1325"/>
                  <a:gd name="T42" fmla="*/ 245 w 1083"/>
                  <a:gd name="T43" fmla="*/ 331 h 1325"/>
                  <a:gd name="T44" fmla="*/ 237 w 1083"/>
                  <a:gd name="T45" fmla="*/ 327 h 1325"/>
                  <a:gd name="T46" fmla="*/ 225 w 1083"/>
                  <a:gd name="T47" fmla="*/ 318 h 1325"/>
                  <a:gd name="T48" fmla="*/ 210 w 1083"/>
                  <a:gd name="T49" fmla="*/ 302 h 1325"/>
                  <a:gd name="T50" fmla="*/ 191 w 1083"/>
                  <a:gd name="T51" fmla="*/ 284 h 1325"/>
                  <a:gd name="T52" fmla="*/ 174 w 1083"/>
                  <a:gd name="T53" fmla="*/ 271 h 1325"/>
                  <a:gd name="T54" fmla="*/ 153 w 1083"/>
                  <a:gd name="T55" fmla="*/ 256 h 1325"/>
                  <a:gd name="T56" fmla="*/ 133 w 1083"/>
                  <a:gd name="T57" fmla="*/ 239 h 1325"/>
                  <a:gd name="T58" fmla="*/ 114 w 1083"/>
                  <a:gd name="T59" fmla="*/ 218 h 1325"/>
                  <a:gd name="T60" fmla="*/ 97 w 1083"/>
                  <a:gd name="T61" fmla="*/ 190 h 1325"/>
                  <a:gd name="T62" fmla="*/ 77 w 1083"/>
                  <a:gd name="T63" fmla="*/ 154 h 1325"/>
                  <a:gd name="T64" fmla="*/ 57 w 1083"/>
                  <a:gd name="T65" fmla="*/ 119 h 1325"/>
                  <a:gd name="T66" fmla="*/ 40 w 1083"/>
                  <a:gd name="T67" fmla="*/ 87 h 1325"/>
                  <a:gd name="T68" fmla="*/ 27 w 1083"/>
                  <a:gd name="T69" fmla="*/ 63 h 1325"/>
                  <a:gd name="T70" fmla="*/ 18 w 1083"/>
                  <a:gd name="T71" fmla="*/ 48 h 1325"/>
                  <a:gd name="T72" fmla="*/ 9 w 1083"/>
                  <a:gd name="T73" fmla="*/ 32 h 1325"/>
                  <a:gd name="T74" fmla="*/ 1 w 1083"/>
                  <a:gd name="T75" fmla="*/ 17 h 1325"/>
                  <a:gd name="T76" fmla="*/ 1 w 1083"/>
                  <a:gd name="T77" fmla="*/ 5 h 1325"/>
                  <a:gd name="T78" fmla="*/ 13 w 1083"/>
                  <a:gd name="T79" fmla="*/ 0 h 132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083"/>
                  <a:gd name="T121" fmla="*/ 0 h 1325"/>
                  <a:gd name="T122" fmla="*/ 1083 w 1083"/>
                  <a:gd name="T123" fmla="*/ 1325 h 1325"/>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083" h="1325">
                    <a:moveTo>
                      <a:pt x="101" y="6"/>
                    </a:moveTo>
                    <a:lnTo>
                      <a:pt x="139" y="15"/>
                    </a:lnTo>
                    <a:lnTo>
                      <a:pt x="171" y="35"/>
                    </a:lnTo>
                    <a:lnTo>
                      <a:pt x="196" y="60"/>
                    </a:lnTo>
                    <a:lnTo>
                      <a:pt x="218" y="92"/>
                    </a:lnTo>
                    <a:lnTo>
                      <a:pt x="238" y="127"/>
                    </a:lnTo>
                    <a:lnTo>
                      <a:pt x="250" y="162"/>
                    </a:lnTo>
                    <a:lnTo>
                      <a:pt x="263" y="201"/>
                    </a:lnTo>
                    <a:lnTo>
                      <a:pt x="270" y="235"/>
                    </a:lnTo>
                    <a:lnTo>
                      <a:pt x="275" y="267"/>
                    </a:lnTo>
                    <a:lnTo>
                      <a:pt x="279" y="299"/>
                    </a:lnTo>
                    <a:lnTo>
                      <a:pt x="288" y="327"/>
                    </a:lnTo>
                    <a:lnTo>
                      <a:pt x="304" y="366"/>
                    </a:lnTo>
                    <a:lnTo>
                      <a:pt x="324" y="410"/>
                    </a:lnTo>
                    <a:lnTo>
                      <a:pt x="352" y="461"/>
                    </a:lnTo>
                    <a:lnTo>
                      <a:pt x="380" y="511"/>
                    </a:lnTo>
                    <a:lnTo>
                      <a:pt x="415" y="565"/>
                    </a:lnTo>
                    <a:lnTo>
                      <a:pt x="451" y="620"/>
                    </a:lnTo>
                    <a:lnTo>
                      <a:pt x="486" y="670"/>
                    </a:lnTo>
                    <a:lnTo>
                      <a:pt x="517" y="721"/>
                    </a:lnTo>
                    <a:lnTo>
                      <a:pt x="549" y="769"/>
                    </a:lnTo>
                    <a:lnTo>
                      <a:pt x="581" y="807"/>
                    </a:lnTo>
                    <a:lnTo>
                      <a:pt x="616" y="846"/>
                    </a:lnTo>
                    <a:lnTo>
                      <a:pt x="653" y="881"/>
                    </a:lnTo>
                    <a:lnTo>
                      <a:pt x="695" y="915"/>
                    </a:lnTo>
                    <a:lnTo>
                      <a:pt x="739" y="947"/>
                    </a:lnTo>
                    <a:lnTo>
                      <a:pt x="785" y="979"/>
                    </a:lnTo>
                    <a:lnTo>
                      <a:pt x="829" y="1014"/>
                    </a:lnTo>
                    <a:lnTo>
                      <a:pt x="873" y="1045"/>
                    </a:lnTo>
                    <a:lnTo>
                      <a:pt x="920" y="1080"/>
                    </a:lnTo>
                    <a:lnTo>
                      <a:pt x="965" y="1116"/>
                    </a:lnTo>
                    <a:lnTo>
                      <a:pt x="1003" y="1151"/>
                    </a:lnTo>
                    <a:lnTo>
                      <a:pt x="1035" y="1182"/>
                    </a:lnTo>
                    <a:lnTo>
                      <a:pt x="1057" y="1211"/>
                    </a:lnTo>
                    <a:lnTo>
                      <a:pt x="1073" y="1234"/>
                    </a:lnTo>
                    <a:lnTo>
                      <a:pt x="1080" y="1256"/>
                    </a:lnTo>
                    <a:lnTo>
                      <a:pt x="1083" y="1271"/>
                    </a:lnTo>
                    <a:lnTo>
                      <a:pt x="1077" y="1288"/>
                    </a:lnTo>
                    <a:lnTo>
                      <a:pt x="1067" y="1300"/>
                    </a:lnTo>
                    <a:lnTo>
                      <a:pt x="1051" y="1310"/>
                    </a:lnTo>
                    <a:lnTo>
                      <a:pt x="1032" y="1319"/>
                    </a:lnTo>
                    <a:lnTo>
                      <a:pt x="1013" y="1322"/>
                    </a:lnTo>
                    <a:lnTo>
                      <a:pt x="997" y="1325"/>
                    </a:lnTo>
                    <a:lnTo>
                      <a:pt x="981" y="1322"/>
                    </a:lnTo>
                    <a:lnTo>
                      <a:pt x="965" y="1315"/>
                    </a:lnTo>
                    <a:lnTo>
                      <a:pt x="947" y="1306"/>
                    </a:lnTo>
                    <a:lnTo>
                      <a:pt x="927" y="1290"/>
                    </a:lnTo>
                    <a:lnTo>
                      <a:pt x="901" y="1268"/>
                    </a:lnTo>
                    <a:lnTo>
                      <a:pt x="873" y="1239"/>
                    </a:lnTo>
                    <a:lnTo>
                      <a:pt x="839" y="1205"/>
                    </a:lnTo>
                    <a:lnTo>
                      <a:pt x="797" y="1160"/>
                    </a:lnTo>
                    <a:lnTo>
                      <a:pt x="765" y="1134"/>
                    </a:lnTo>
                    <a:lnTo>
                      <a:pt x="733" y="1106"/>
                    </a:lnTo>
                    <a:lnTo>
                      <a:pt x="695" y="1080"/>
                    </a:lnTo>
                    <a:lnTo>
                      <a:pt x="653" y="1052"/>
                    </a:lnTo>
                    <a:lnTo>
                      <a:pt x="613" y="1023"/>
                    </a:lnTo>
                    <a:lnTo>
                      <a:pt x="569" y="989"/>
                    </a:lnTo>
                    <a:lnTo>
                      <a:pt x="530" y="954"/>
                    </a:lnTo>
                    <a:lnTo>
                      <a:pt x="491" y="915"/>
                    </a:lnTo>
                    <a:lnTo>
                      <a:pt x="457" y="871"/>
                    </a:lnTo>
                    <a:lnTo>
                      <a:pt x="425" y="823"/>
                    </a:lnTo>
                    <a:lnTo>
                      <a:pt x="387" y="760"/>
                    </a:lnTo>
                    <a:lnTo>
                      <a:pt x="349" y="690"/>
                    </a:lnTo>
                    <a:lnTo>
                      <a:pt x="307" y="616"/>
                    </a:lnTo>
                    <a:lnTo>
                      <a:pt x="266" y="543"/>
                    </a:lnTo>
                    <a:lnTo>
                      <a:pt x="228" y="476"/>
                    </a:lnTo>
                    <a:lnTo>
                      <a:pt x="193" y="410"/>
                    </a:lnTo>
                    <a:lnTo>
                      <a:pt x="158" y="349"/>
                    </a:lnTo>
                    <a:lnTo>
                      <a:pt x="130" y="295"/>
                    </a:lnTo>
                    <a:lnTo>
                      <a:pt x="108" y="251"/>
                    </a:lnTo>
                    <a:lnTo>
                      <a:pt x="91" y="219"/>
                    </a:lnTo>
                    <a:lnTo>
                      <a:pt x="72" y="191"/>
                    </a:lnTo>
                    <a:lnTo>
                      <a:pt x="54" y="159"/>
                    </a:lnTo>
                    <a:lnTo>
                      <a:pt x="34" y="127"/>
                    </a:lnTo>
                    <a:lnTo>
                      <a:pt x="18" y="96"/>
                    </a:lnTo>
                    <a:lnTo>
                      <a:pt x="2" y="67"/>
                    </a:lnTo>
                    <a:lnTo>
                      <a:pt x="0" y="42"/>
                    </a:lnTo>
                    <a:lnTo>
                      <a:pt x="2" y="19"/>
                    </a:lnTo>
                    <a:lnTo>
                      <a:pt x="18" y="6"/>
                    </a:lnTo>
                    <a:lnTo>
                      <a:pt x="50" y="0"/>
                    </a:lnTo>
                    <a:lnTo>
                      <a:pt x="101" y="6"/>
                    </a:lnTo>
                    <a:close/>
                  </a:path>
                </a:pathLst>
              </a:custGeom>
              <a:solidFill>
                <a:srgbClr val="E665D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91" name="Freeform 1583">
                <a:extLst>
                  <a:ext uri="{FF2B5EF4-FFF2-40B4-BE49-F238E27FC236}">
                    <a16:creationId xmlns:a16="http://schemas.microsoft.com/office/drawing/2014/main" id="{974689F6-D100-4ABA-BE43-9DA259E8DCEF}"/>
                  </a:ext>
                </a:extLst>
              </p:cNvPr>
              <p:cNvSpPr>
                <a:spLocks noEditPoints="1"/>
              </p:cNvSpPr>
              <p:nvPr/>
            </p:nvSpPr>
            <p:spPr bwMode="auto">
              <a:xfrm>
                <a:off x="1858" y="1518"/>
                <a:ext cx="276" cy="336"/>
              </a:xfrm>
              <a:custGeom>
                <a:avLst/>
                <a:gdLst>
                  <a:gd name="T0" fmla="*/ 47 w 1102"/>
                  <a:gd name="T1" fmla="*/ 9 h 1345"/>
                  <a:gd name="T2" fmla="*/ 44 w 1102"/>
                  <a:gd name="T3" fmla="*/ 13 h 1345"/>
                  <a:gd name="T4" fmla="*/ 59 w 1102"/>
                  <a:gd name="T5" fmla="*/ 24 h 1345"/>
                  <a:gd name="T6" fmla="*/ 64 w 1102"/>
                  <a:gd name="T7" fmla="*/ 33 h 1345"/>
                  <a:gd name="T8" fmla="*/ 67 w 1102"/>
                  <a:gd name="T9" fmla="*/ 42 h 1345"/>
                  <a:gd name="T10" fmla="*/ 72 w 1102"/>
                  <a:gd name="T11" fmla="*/ 61 h 1345"/>
                  <a:gd name="T12" fmla="*/ 68 w 1102"/>
                  <a:gd name="T13" fmla="*/ 62 h 1345"/>
                  <a:gd name="T14" fmla="*/ 70 w 1102"/>
                  <a:gd name="T15" fmla="*/ 78 h 1345"/>
                  <a:gd name="T16" fmla="*/ 73 w 1102"/>
                  <a:gd name="T17" fmla="*/ 85 h 1345"/>
                  <a:gd name="T18" fmla="*/ 76 w 1102"/>
                  <a:gd name="T19" fmla="*/ 95 h 1345"/>
                  <a:gd name="T20" fmla="*/ 93 w 1102"/>
                  <a:gd name="T21" fmla="*/ 116 h 1345"/>
                  <a:gd name="T22" fmla="*/ 98 w 1102"/>
                  <a:gd name="T23" fmla="*/ 130 h 1345"/>
                  <a:gd name="T24" fmla="*/ 113 w 1102"/>
                  <a:gd name="T25" fmla="*/ 159 h 1345"/>
                  <a:gd name="T26" fmla="*/ 126 w 1102"/>
                  <a:gd name="T27" fmla="*/ 169 h 1345"/>
                  <a:gd name="T28" fmla="*/ 130 w 1102"/>
                  <a:gd name="T29" fmla="*/ 184 h 1345"/>
                  <a:gd name="T30" fmla="*/ 150 w 1102"/>
                  <a:gd name="T31" fmla="*/ 203 h 1345"/>
                  <a:gd name="T32" fmla="*/ 146 w 1102"/>
                  <a:gd name="T33" fmla="*/ 206 h 1345"/>
                  <a:gd name="T34" fmla="*/ 165 w 1102"/>
                  <a:gd name="T35" fmla="*/ 224 h 1345"/>
                  <a:gd name="T36" fmla="*/ 175 w 1102"/>
                  <a:gd name="T37" fmla="*/ 233 h 1345"/>
                  <a:gd name="T38" fmla="*/ 189 w 1102"/>
                  <a:gd name="T39" fmla="*/ 237 h 1345"/>
                  <a:gd name="T40" fmla="*/ 209 w 1102"/>
                  <a:gd name="T41" fmla="*/ 258 h 1345"/>
                  <a:gd name="T42" fmla="*/ 221 w 1102"/>
                  <a:gd name="T43" fmla="*/ 264 h 1345"/>
                  <a:gd name="T44" fmla="*/ 235 w 1102"/>
                  <a:gd name="T45" fmla="*/ 271 h 1345"/>
                  <a:gd name="T46" fmla="*/ 252 w 1102"/>
                  <a:gd name="T47" fmla="*/ 292 h 1345"/>
                  <a:gd name="T48" fmla="*/ 256 w 1102"/>
                  <a:gd name="T49" fmla="*/ 288 h 1345"/>
                  <a:gd name="T50" fmla="*/ 269 w 1102"/>
                  <a:gd name="T51" fmla="*/ 304 h 1345"/>
                  <a:gd name="T52" fmla="*/ 271 w 1102"/>
                  <a:gd name="T53" fmla="*/ 311 h 1345"/>
                  <a:gd name="T54" fmla="*/ 275 w 1102"/>
                  <a:gd name="T55" fmla="*/ 316 h 1345"/>
                  <a:gd name="T56" fmla="*/ 270 w 1102"/>
                  <a:gd name="T57" fmla="*/ 323 h 1345"/>
                  <a:gd name="T58" fmla="*/ 274 w 1102"/>
                  <a:gd name="T59" fmla="*/ 326 h 1345"/>
                  <a:gd name="T60" fmla="*/ 267 w 1102"/>
                  <a:gd name="T61" fmla="*/ 332 h 1345"/>
                  <a:gd name="T62" fmla="*/ 261 w 1102"/>
                  <a:gd name="T63" fmla="*/ 332 h 1345"/>
                  <a:gd name="T64" fmla="*/ 257 w 1102"/>
                  <a:gd name="T65" fmla="*/ 335 h 1345"/>
                  <a:gd name="T66" fmla="*/ 249 w 1102"/>
                  <a:gd name="T67" fmla="*/ 331 h 1345"/>
                  <a:gd name="T68" fmla="*/ 247 w 1102"/>
                  <a:gd name="T69" fmla="*/ 335 h 1345"/>
                  <a:gd name="T70" fmla="*/ 238 w 1102"/>
                  <a:gd name="T71" fmla="*/ 331 h 1345"/>
                  <a:gd name="T72" fmla="*/ 235 w 1102"/>
                  <a:gd name="T73" fmla="*/ 325 h 1345"/>
                  <a:gd name="T74" fmla="*/ 227 w 1102"/>
                  <a:gd name="T75" fmla="*/ 321 h 1345"/>
                  <a:gd name="T76" fmla="*/ 214 w 1102"/>
                  <a:gd name="T77" fmla="*/ 302 h 1345"/>
                  <a:gd name="T78" fmla="*/ 211 w 1102"/>
                  <a:gd name="T79" fmla="*/ 305 h 1345"/>
                  <a:gd name="T80" fmla="*/ 193 w 1102"/>
                  <a:gd name="T81" fmla="*/ 288 h 1345"/>
                  <a:gd name="T82" fmla="*/ 186 w 1102"/>
                  <a:gd name="T83" fmla="*/ 279 h 1345"/>
                  <a:gd name="T84" fmla="*/ 175 w 1102"/>
                  <a:gd name="T85" fmla="*/ 274 h 1345"/>
                  <a:gd name="T86" fmla="*/ 155 w 1102"/>
                  <a:gd name="T87" fmla="*/ 260 h 1345"/>
                  <a:gd name="T88" fmla="*/ 143 w 1102"/>
                  <a:gd name="T89" fmla="*/ 251 h 1345"/>
                  <a:gd name="T90" fmla="*/ 124 w 1102"/>
                  <a:gd name="T91" fmla="*/ 233 h 1345"/>
                  <a:gd name="T92" fmla="*/ 127 w 1102"/>
                  <a:gd name="T93" fmla="*/ 230 h 1345"/>
                  <a:gd name="T94" fmla="*/ 107 w 1102"/>
                  <a:gd name="T95" fmla="*/ 209 h 1345"/>
                  <a:gd name="T96" fmla="*/ 97 w 1102"/>
                  <a:gd name="T97" fmla="*/ 193 h 1345"/>
                  <a:gd name="T98" fmla="*/ 92 w 1102"/>
                  <a:gd name="T99" fmla="*/ 174 h 1345"/>
                  <a:gd name="T100" fmla="*/ 71 w 1102"/>
                  <a:gd name="T101" fmla="*/ 137 h 1345"/>
                  <a:gd name="T102" fmla="*/ 60 w 1102"/>
                  <a:gd name="T103" fmla="*/ 121 h 1345"/>
                  <a:gd name="T104" fmla="*/ 49 w 1102"/>
                  <a:gd name="T105" fmla="*/ 106 h 1345"/>
                  <a:gd name="T106" fmla="*/ 37 w 1102"/>
                  <a:gd name="T107" fmla="*/ 75 h 1345"/>
                  <a:gd name="T108" fmla="*/ 33 w 1102"/>
                  <a:gd name="T109" fmla="*/ 77 h 1345"/>
                  <a:gd name="T110" fmla="*/ 19 w 1102"/>
                  <a:gd name="T111" fmla="*/ 51 h 1345"/>
                  <a:gd name="T112" fmla="*/ 23 w 1102"/>
                  <a:gd name="T113" fmla="*/ 49 h 1345"/>
                  <a:gd name="T114" fmla="*/ 9 w 1102"/>
                  <a:gd name="T115" fmla="*/ 35 h 1345"/>
                  <a:gd name="T116" fmla="*/ 5 w 1102"/>
                  <a:gd name="T117" fmla="*/ 18 h 1345"/>
                  <a:gd name="T118" fmla="*/ 1 w 1102"/>
                  <a:gd name="T119" fmla="*/ 19 h 1345"/>
                  <a:gd name="T120" fmla="*/ 1 w 1102"/>
                  <a:gd name="T121" fmla="*/ 6 h 1345"/>
                  <a:gd name="T122" fmla="*/ 7 w 1102"/>
                  <a:gd name="T123" fmla="*/ 4 h 1345"/>
                  <a:gd name="T124" fmla="*/ 15 w 1102"/>
                  <a:gd name="T125" fmla="*/ 0 h 134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102"/>
                  <a:gd name="T190" fmla="*/ 0 h 1345"/>
                  <a:gd name="T191" fmla="*/ 1102 w 1102"/>
                  <a:gd name="T192" fmla="*/ 1345 h 1345"/>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102" h="1345">
                    <a:moveTo>
                      <a:pt x="113" y="7"/>
                    </a:moveTo>
                    <a:lnTo>
                      <a:pt x="151" y="16"/>
                    </a:lnTo>
                    <a:lnTo>
                      <a:pt x="146" y="35"/>
                    </a:lnTo>
                    <a:lnTo>
                      <a:pt x="109" y="25"/>
                    </a:lnTo>
                    <a:lnTo>
                      <a:pt x="113" y="7"/>
                    </a:lnTo>
                    <a:close/>
                    <a:moveTo>
                      <a:pt x="151" y="16"/>
                    </a:moveTo>
                    <a:lnTo>
                      <a:pt x="153" y="16"/>
                    </a:lnTo>
                    <a:lnTo>
                      <a:pt x="154" y="18"/>
                    </a:lnTo>
                    <a:lnTo>
                      <a:pt x="149" y="25"/>
                    </a:lnTo>
                    <a:lnTo>
                      <a:pt x="151" y="16"/>
                    </a:lnTo>
                    <a:close/>
                    <a:moveTo>
                      <a:pt x="154" y="18"/>
                    </a:moveTo>
                    <a:lnTo>
                      <a:pt x="186" y="36"/>
                    </a:lnTo>
                    <a:lnTo>
                      <a:pt x="176" y="53"/>
                    </a:lnTo>
                    <a:lnTo>
                      <a:pt x="144" y="34"/>
                    </a:lnTo>
                    <a:lnTo>
                      <a:pt x="154" y="18"/>
                    </a:lnTo>
                    <a:close/>
                    <a:moveTo>
                      <a:pt x="186" y="36"/>
                    </a:moveTo>
                    <a:lnTo>
                      <a:pt x="187" y="37"/>
                    </a:lnTo>
                    <a:lnTo>
                      <a:pt x="187" y="38"/>
                    </a:lnTo>
                    <a:lnTo>
                      <a:pt x="181" y="45"/>
                    </a:lnTo>
                    <a:lnTo>
                      <a:pt x="186" y="36"/>
                    </a:lnTo>
                    <a:close/>
                    <a:moveTo>
                      <a:pt x="187" y="38"/>
                    </a:moveTo>
                    <a:lnTo>
                      <a:pt x="212" y="64"/>
                    </a:lnTo>
                    <a:lnTo>
                      <a:pt x="199" y="77"/>
                    </a:lnTo>
                    <a:lnTo>
                      <a:pt x="174" y="52"/>
                    </a:lnTo>
                    <a:lnTo>
                      <a:pt x="187" y="38"/>
                    </a:lnTo>
                    <a:close/>
                    <a:moveTo>
                      <a:pt x="212" y="64"/>
                    </a:moveTo>
                    <a:lnTo>
                      <a:pt x="214" y="64"/>
                    </a:lnTo>
                    <a:lnTo>
                      <a:pt x="214" y="65"/>
                    </a:lnTo>
                    <a:lnTo>
                      <a:pt x="206" y="70"/>
                    </a:lnTo>
                    <a:lnTo>
                      <a:pt x="212" y="64"/>
                    </a:lnTo>
                    <a:close/>
                    <a:moveTo>
                      <a:pt x="214" y="65"/>
                    </a:moveTo>
                    <a:lnTo>
                      <a:pt x="237" y="97"/>
                    </a:lnTo>
                    <a:lnTo>
                      <a:pt x="220" y="108"/>
                    </a:lnTo>
                    <a:lnTo>
                      <a:pt x="198" y="76"/>
                    </a:lnTo>
                    <a:lnTo>
                      <a:pt x="214" y="65"/>
                    </a:lnTo>
                    <a:close/>
                    <a:moveTo>
                      <a:pt x="237" y="97"/>
                    </a:moveTo>
                    <a:lnTo>
                      <a:pt x="237" y="97"/>
                    </a:lnTo>
                    <a:lnTo>
                      <a:pt x="237" y="98"/>
                    </a:lnTo>
                    <a:lnTo>
                      <a:pt x="228" y="102"/>
                    </a:lnTo>
                    <a:lnTo>
                      <a:pt x="237" y="97"/>
                    </a:lnTo>
                    <a:close/>
                    <a:moveTo>
                      <a:pt x="237" y="98"/>
                    </a:moveTo>
                    <a:lnTo>
                      <a:pt x="255" y="132"/>
                    </a:lnTo>
                    <a:lnTo>
                      <a:pt x="239" y="142"/>
                    </a:lnTo>
                    <a:lnTo>
                      <a:pt x="220" y="107"/>
                    </a:lnTo>
                    <a:lnTo>
                      <a:pt x="237" y="98"/>
                    </a:lnTo>
                    <a:close/>
                    <a:moveTo>
                      <a:pt x="255" y="132"/>
                    </a:moveTo>
                    <a:lnTo>
                      <a:pt x="257" y="133"/>
                    </a:lnTo>
                    <a:lnTo>
                      <a:pt x="248" y="137"/>
                    </a:lnTo>
                    <a:lnTo>
                      <a:pt x="255" y="132"/>
                    </a:lnTo>
                    <a:close/>
                    <a:moveTo>
                      <a:pt x="257" y="133"/>
                    </a:moveTo>
                    <a:lnTo>
                      <a:pt x="269" y="169"/>
                    </a:lnTo>
                    <a:lnTo>
                      <a:pt x="251" y="175"/>
                    </a:lnTo>
                    <a:lnTo>
                      <a:pt x="239" y="140"/>
                    </a:lnTo>
                    <a:lnTo>
                      <a:pt x="257" y="133"/>
                    </a:lnTo>
                    <a:close/>
                    <a:moveTo>
                      <a:pt x="269" y="169"/>
                    </a:moveTo>
                    <a:lnTo>
                      <a:pt x="270" y="170"/>
                    </a:lnTo>
                    <a:lnTo>
                      <a:pt x="269" y="169"/>
                    </a:lnTo>
                    <a:lnTo>
                      <a:pt x="260" y="172"/>
                    </a:lnTo>
                    <a:lnTo>
                      <a:pt x="269" y="169"/>
                    </a:lnTo>
                    <a:close/>
                    <a:moveTo>
                      <a:pt x="269" y="169"/>
                    </a:moveTo>
                    <a:lnTo>
                      <a:pt x="282" y="207"/>
                    </a:lnTo>
                    <a:lnTo>
                      <a:pt x="264" y="213"/>
                    </a:lnTo>
                    <a:lnTo>
                      <a:pt x="251" y="175"/>
                    </a:lnTo>
                    <a:lnTo>
                      <a:pt x="269" y="169"/>
                    </a:lnTo>
                    <a:close/>
                    <a:moveTo>
                      <a:pt x="282" y="207"/>
                    </a:moveTo>
                    <a:lnTo>
                      <a:pt x="282" y="208"/>
                    </a:lnTo>
                    <a:lnTo>
                      <a:pt x="273" y="211"/>
                    </a:lnTo>
                    <a:lnTo>
                      <a:pt x="282" y="207"/>
                    </a:lnTo>
                    <a:close/>
                    <a:moveTo>
                      <a:pt x="282" y="208"/>
                    </a:moveTo>
                    <a:lnTo>
                      <a:pt x="289" y="244"/>
                    </a:lnTo>
                    <a:lnTo>
                      <a:pt x="270" y="247"/>
                    </a:lnTo>
                    <a:lnTo>
                      <a:pt x="263" y="212"/>
                    </a:lnTo>
                    <a:lnTo>
                      <a:pt x="282" y="208"/>
                    </a:lnTo>
                    <a:close/>
                    <a:moveTo>
                      <a:pt x="270" y="247"/>
                    </a:moveTo>
                    <a:lnTo>
                      <a:pt x="270" y="247"/>
                    </a:lnTo>
                    <a:lnTo>
                      <a:pt x="280" y="245"/>
                    </a:lnTo>
                    <a:lnTo>
                      <a:pt x="270" y="247"/>
                    </a:lnTo>
                    <a:close/>
                    <a:moveTo>
                      <a:pt x="289" y="244"/>
                    </a:moveTo>
                    <a:lnTo>
                      <a:pt x="295" y="276"/>
                    </a:lnTo>
                    <a:lnTo>
                      <a:pt x="276" y="279"/>
                    </a:lnTo>
                    <a:lnTo>
                      <a:pt x="270" y="247"/>
                    </a:lnTo>
                    <a:lnTo>
                      <a:pt x="289" y="244"/>
                    </a:lnTo>
                    <a:close/>
                    <a:moveTo>
                      <a:pt x="295" y="276"/>
                    </a:moveTo>
                    <a:lnTo>
                      <a:pt x="295" y="276"/>
                    </a:lnTo>
                    <a:lnTo>
                      <a:pt x="285" y="277"/>
                    </a:lnTo>
                    <a:lnTo>
                      <a:pt x="295" y="276"/>
                    </a:lnTo>
                    <a:close/>
                    <a:moveTo>
                      <a:pt x="295" y="276"/>
                    </a:moveTo>
                    <a:lnTo>
                      <a:pt x="298" y="308"/>
                    </a:lnTo>
                    <a:lnTo>
                      <a:pt x="280" y="310"/>
                    </a:lnTo>
                    <a:lnTo>
                      <a:pt x="276" y="278"/>
                    </a:lnTo>
                    <a:lnTo>
                      <a:pt x="295" y="276"/>
                    </a:lnTo>
                    <a:close/>
                    <a:moveTo>
                      <a:pt x="280" y="312"/>
                    </a:moveTo>
                    <a:lnTo>
                      <a:pt x="280" y="311"/>
                    </a:lnTo>
                    <a:lnTo>
                      <a:pt x="280" y="310"/>
                    </a:lnTo>
                    <a:lnTo>
                      <a:pt x="289" y="309"/>
                    </a:lnTo>
                    <a:lnTo>
                      <a:pt x="280" y="312"/>
                    </a:lnTo>
                    <a:close/>
                    <a:moveTo>
                      <a:pt x="297" y="305"/>
                    </a:moveTo>
                    <a:lnTo>
                      <a:pt x="307" y="334"/>
                    </a:lnTo>
                    <a:lnTo>
                      <a:pt x="290" y="341"/>
                    </a:lnTo>
                    <a:lnTo>
                      <a:pt x="280" y="312"/>
                    </a:lnTo>
                    <a:lnTo>
                      <a:pt x="297" y="305"/>
                    </a:lnTo>
                    <a:close/>
                    <a:moveTo>
                      <a:pt x="290" y="341"/>
                    </a:moveTo>
                    <a:lnTo>
                      <a:pt x="290" y="341"/>
                    </a:lnTo>
                    <a:lnTo>
                      <a:pt x="298" y="337"/>
                    </a:lnTo>
                    <a:lnTo>
                      <a:pt x="290" y="341"/>
                    </a:lnTo>
                    <a:close/>
                    <a:moveTo>
                      <a:pt x="307" y="334"/>
                    </a:moveTo>
                    <a:lnTo>
                      <a:pt x="323" y="371"/>
                    </a:lnTo>
                    <a:lnTo>
                      <a:pt x="305" y="379"/>
                    </a:lnTo>
                    <a:lnTo>
                      <a:pt x="290" y="341"/>
                    </a:lnTo>
                    <a:lnTo>
                      <a:pt x="307" y="334"/>
                    </a:lnTo>
                    <a:close/>
                    <a:moveTo>
                      <a:pt x="305" y="379"/>
                    </a:moveTo>
                    <a:lnTo>
                      <a:pt x="304" y="376"/>
                    </a:lnTo>
                    <a:lnTo>
                      <a:pt x="305" y="379"/>
                    </a:lnTo>
                    <a:lnTo>
                      <a:pt x="314" y="376"/>
                    </a:lnTo>
                    <a:lnTo>
                      <a:pt x="305" y="379"/>
                    </a:lnTo>
                    <a:close/>
                    <a:moveTo>
                      <a:pt x="323" y="371"/>
                    </a:moveTo>
                    <a:lnTo>
                      <a:pt x="341" y="417"/>
                    </a:lnTo>
                    <a:lnTo>
                      <a:pt x="325" y="423"/>
                    </a:lnTo>
                    <a:lnTo>
                      <a:pt x="305" y="379"/>
                    </a:lnTo>
                    <a:lnTo>
                      <a:pt x="323" y="371"/>
                    </a:lnTo>
                    <a:close/>
                    <a:moveTo>
                      <a:pt x="325" y="424"/>
                    </a:moveTo>
                    <a:lnTo>
                      <a:pt x="325" y="424"/>
                    </a:lnTo>
                    <a:lnTo>
                      <a:pt x="325" y="423"/>
                    </a:lnTo>
                    <a:lnTo>
                      <a:pt x="334" y="420"/>
                    </a:lnTo>
                    <a:lnTo>
                      <a:pt x="325" y="424"/>
                    </a:lnTo>
                    <a:close/>
                    <a:moveTo>
                      <a:pt x="341" y="416"/>
                    </a:moveTo>
                    <a:lnTo>
                      <a:pt x="370" y="466"/>
                    </a:lnTo>
                    <a:lnTo>
                      <a:pt x="354" y="475"/>
                    </a:lnTo>
                    <a:lnTo>
                      <a:pt x="325" y="424"/>
                    </a:lnTo>
                    <a:lnTo>
                      <a:pt x="341" y="416"/>
                    </a:lnTo>
                    <a:close/>
                    <a:moveTo>
                      <a:pt x="370" y="466"/>
                    </a:moveTo>
                    <a:lnTo>
                      <a:pt x="399" y="517"/>
                    </a:lnTo>
                    <a:lnTo>
                      <a:pt x="382" y="526"/>
                    </a:lnTo>
                    <a:lnTo>
                      <a:pt x="354" y="475"/>
                    </a:lnTo>
                    <a:lnTo>
                      <a:pt x="370" y="466"/>
                    </a:lnTo>
                    <a:close/>
                    <a:moveTo>
                      <a:pt x="382" y="527"/>
                    </a:moveTo>
                    <a:lnTo>
                      <a:pt x="382" y="527"/>
                    </a:lnTo>
                    <a:lnTo>
                      <a:pt x="382" y="526"/>
                    </a:lnTo>
                    <a:lnTo>
                      <a:pt x="390" y="521"/>
                    </a:lnTo>
                    <a:lnTo>
                      <a:pt x="382" y="527"/>
                    </a:lnTo>
                    <a:close/>
                    <a:moveTo>
                      <a:pt x="399" y="517"/>
                    </a:moveTo>
                    <a:lnTo>
                      <a:pt x="433" y="571"/>
                    </a:lnTo>
                    <a:lnTo>
                      <a:pt x="418" y="581"/>
                    </a:lnTo>
                    <a:lnTo>
                      <a:pt x="382" y="527"/>
                    </a:lnTo>
                    <a:lnTo>
                      <a:pt x="399" y="517"/>
                    </a:lnTo>
                    <a:close/>
                    <a:moveTo>
                      <a:pt x="433" y="571"/>
                    </a:moveTo>
                    <a:lnTo>
                      <a:pt x="468" y="625"/>
                    </a:lnTo>
                    <a:lnTo>
                      <a:pt x="453" y="635"/>
                    </a:lnTo>
                    <a:lnTo>
                      <a:pt x="418" y="581"/>
                    </a:lnTo>
                    <a:lnTo>
                      <a:pt x="433" y="571"/>
                    </a:lnTo>
                    <a:close/>
                    <a:moveTo>
                      <a:pt x="453" y="635"/>
                    </a:moveTo>
                    <a:lnTo>
                      <a:pt x="453" y="635"/>
                    </a:lnTo>
                    <a:lnTo>
                      <a:pt x="461" y="630"/>
                    </a:lnTo>
                    <a:lnTo>
                      <a:pt x="453" y="635"/>
                    </a:lnTo>
                    <a:close/>
                    <a:moveTo>
                      <a:pt x="468" y="624"/>
                    </a:moveTo>
                    <a:lnTo>
                      <a:pt x="504" y="675"/>
                    </a:lnTo>
                    <a:lnTo>
                      <a:pt x="487" y="686"/>
                    </a:lnTo>
                    <a:lnTo>
                      <a:pt x="453" y="635"/>
                    </a:lnTo>
                    <a:lnTo>
                      <a:pt x="468" y="624"/>
                    </a:lnTo>
                    <a:close/>
                    <a:moveTo>
                      <a:pt x="504" y="675"/>
                    </a:moveTo>
                    <a:lnTo>
                      <a:pt x="502" y="675"/>
                    </a:lnTo>
                    <a:lnTo>
                      <a:pt x="504" y="676"/>
                    </a:lnTo>
                    <a:lnTo>
                      <a:pt x="496" y="680"/>
                    </a:lnTo>
                    <a:lnTo>
                      <a:pt x="504" y="675"/>
                    </a:lnTo>
                    <a:close/>
                    <a:moveTo>
                      <a:pt x="504" y="676"/>
                    </a:moveTo>
                    <a:lnTo>
                      <a:pt x="536" y="727"/>
                    </a:lnTo>
                    <a:lnTo>
                      <a:pt x="519" y="736"/>
                    </a:lnTo>
                    <a:lnTo>
                      <a:pt x="487" y="686"/>
                    </a:lnTo>
                    <a:lnTo>
                      <a:pt x="504" y="676"/>
                    </a:lnTo>
                    <a:close/>
                    <a:moveTo>
                      <a:pt x="519" y="736"/>
                    </a:moveTo>
                    <a:lnTo>
                      <a:pt x="519" y="738"/>
                    </a:lnTo>
                    <a:lnTo>
                      <a:pt x="519" y="736"/>
                    </a:lnTo>
                    <a:lnTo>
                      <a:pt x="527" y="731"/>
                    </a:lnTo>
                    <a:lnTo>
                      <a:pt x="519" y="736"/>
                    </a:lnTo>
                    <a:close/>
                    <a:moveTo>
                      <a:pt x="536" y="727"/>
                    </a:moveTo>
                    <a:lnTo>
                      <a:pt x="566" y="774"/>
                    </a:lnTo>
                    <a:lnTo>
                      <a:pt x="551" y="784"/>
                    </a:lnTo>
                    <a:lnTo>
                      <a:pt x="519" y="736"/>
                    </a:lnTo>
                    <a:lnTo>
                      <a:pt x="536" y="727"/>
                    </a:lnTo>
                    <a:close/>
                    <a:moveTo>
                      <a:pt x="552" y="785"/>
                    </a:moveTo>
                    <a:lnTo>
                      <a:pt x="551" y="785"/>
                    </a:lnTo>
                    <a:lnTo>
                      <a:pt x="551" y="784"/>
                    </a:lnTo>
                    <a:lnTo>
                      <a:pt x="559" y="779"/>
                    </a:lnTo>
                    <a:lnTo>
                      <a:pt x="552" y="785"/>
                    </a:lnTo>
                    <a:close/>
                    <a:moveTo>
                      <a:pt x="566" y="773"/>
                    </a:moveTo>
                    <a:lnTo>
                      <a:pt x="598" y="811"/>
                    </a:lnTo>
                    <a:lnTo>
                      <a:pt x="583" y="824"/>
                    </a:lnTo>
                    <a:lnTo>
                      <a:pt x="552" y="785"/>
                    </a:lnTo>
                    <a:lnTo>
                      <a:pt x="566" y="773"/>
                    </a:lnTo>
                    <a:close/>
                    <a:moveTo>
                      <a:pt x="584" y="824"/>
                    </a:moveTo>
                    <a:lnTo>
                      <a:pt x="584" y="824"/>
                    </a:lnTo>
                    <a:lnTo>
                      <a:pt x="583" y="824"/>
                    </a:lnTo>
                    <a:lnTo>
                      <a:pt x="591" y="817"/>
                    </a:lnTo>
                    <a:lnTo>
                      <a:pt x="584" y="824"/>
                    </a:lnTo>
                    <a:close/>
                    <a:moveTo>
                      <a:pt x="597" y="810"/>
                    </a:moveTo>
                    <a:lnTo>
                      <a:pt x="633" y="849"/>
                    </a:lnTo>
                    <a:lnTo>
                      <a:pt x="618" y="862"/>
                    </a:lnTo>
                    <a:lnTo>
                      <a:pt x="584" y="824"/>
                    </a:lnTo>
                    <a:lnTo>
                      <a:pt x="597" y="810"/>
                    </a:lnTo>
                    <a:close/>
                    <a:moveTo>
                      <a:pt x="619" y="862"/>
                    </a:moveTo>
                    <a:lnTo>
                      <a:pt x="619" y="862"/>
                    </a:lnTo>
                    <a:lnTo>
                      <a:pt x="618" y="862"/>
                    </a:lnTo>
                    <a:lnTo>
                      <a:pt x="626" y="856"/>
                    </a:lnTo>
                    <a:lnTo>
                      <a:pt x="619" y="862"/>
                    </a:lnTo>
                    <a:close/>
                    <a:moveTo>
                      <a:pt x="633" y="848"/>
                    </a:moveTo>
                    <a:lnTo>
                      <a:pt x="670" y="883"/>
                    </a:lnTo>
                    <a:lnTo>
                      <a:pt x="658" y="897"/>
                    </a:lnTo>
                    <a:lnTo>
                      <a:pt x="619" y="862"/>
                    </a:lnTo>
                    <a:lnTo>
                      <a:pt x="633" y="848"/>
                    </a:lnTo>
                    <a:close/>
                    <a:moveTo>
                      <a:pt x="658" y="897"/>
                    </a:moveTo>
                    <a:lnTo>
                      <a:pt x="657" y="897"/>
                    </a:lnTo>
                    <a:lnTo>
                      <a:pt x="658" y="897"/>
                    </a:lnTo>
                    <a:lnTo>
                      <a:pt x="663" y="891"/>
                    </a:lnTo>
                    <a:lnTo>
                      <a:pt x="658" y="897"/>
                    </a:lnTo>
                    <a:close/>
                    <a:moveTo>
                      <a:pt x="670" y="883"/>
                    </a:moveTo>
                    <a:lnTo>
                      <a:pt x="711" y="918"/>
                    </a:lnTo>
                    <a:lnTo>
                      <a:pt x="699" y="933"/>
                    </a:lnTo>
                    <a:lnTo>
                      <a:pt x="658" y="897"/>
                    </a:lnTo>
                    <a:lnTo>
                      <a:pt x="670" y="883"/>
                    </a:lnTo>
                    <a:close/>
                    <a:moveTo>
                      <a:pt x="700" y="933"/>
                    </a:moveTo>
                    <a:lnTo>
                      <a:pt x="700" y="933"/>
                    </a:lnTo>
                    <a:lnTo>
                      <a:pt x="699" y="933"/>
                    </a:lnTo>
                    <a:lnTo>
                      <a:pt x="705" y="925"/>
                    </a:lnTo>
                    <a:lnTo>
                      <a:pt x="700" y="933"/>
                    </a:lnTo>
                    <a:close/>
                    <a:moveTo>
                      <a:pt x="711" y="917"/>
                    </a:moveTo>
                    <a:lnTo>
                      <a:pt x="755" y="949"/>
                    </a:lnTo>
                    <a:lnTo>
                      <a:pt x="744" y="965"/>
                    </a:lnTo>
                    <a:lnTo>
                      <a:pt x="700" y="933"/>
                    </a:lnTo>
                    <a:lnTo>
                      <a:pt x="711" y="917"/>
                    </a:lnTo>
                    <a:close/>
                    <a:moveTo>
                      <a:pt x="755" y="949"/>
                    </a:moveTo>
                    <a:lnTo>
                      <a:pt x="800" y="981"/>
                    </a:lnTo>
                    <a:lnTo>
                      <a:pt x="789" y="997"/>
                    </a:lnTo>
                    <a:lnTo>
                      <a:pt x="744" y="965"/>
                    </a:lnTo>
                    <a:lnTo>
                      <a:pt x="755" y="949"/>
                    </a:lnTo>
                    <a:close/>
                    <a:moveTo>
                      <a:pt x="800" y="981"/>
                    </a:moveTo>
                    <a:lnTo>
                      <a:pt x="800" y="981"/>
                    </a:lnTo>
                    <a:lnTo>
                      <a:pt x="795" y="989"/>
                    </a:lnTo>
                    <a:lnTo>
                      <a:pt x="800" y="981"/>
                    </a:lnTo>
                    <a:close/>
                    <a:moveTo>
                      <a:pt x="800" y="981"/>
                    </a:moveTo>
                    <a:lnTo>
                      <a:pt x="844" y="1017"/>
                    </a:lnTo>
                    <a:lnTo>
                      <a:pt x="833" y="1031"/>
                    </a:lnTo>
                    <a:lnTo>
                      <a:pt x="788" y="997"/>
                    </a:lnTo>
                    <a:lnTo>
                      <a:pt x="800" y="981"/>
                    </a:lnTo>
                    <a:close/>
                    <a:moveTo>
                      <a:pt x="833" y="1032"/>
                    </a:moveTo>
                    <a:lnTo>
                      <a:pt x="833" y="1032"/>
                    </a:lnTo>
                    <a:lnTo>
                      <a:pt x="833" y="1031"/>
                    </a:lnTo>
                    <a:lnTo>
                      <a:pt x="839" y="1024"/>
                    </a:lnTo>
                    <a:lnTo>
                      <a:pt x="833" y="1032"/>
                    </a:lnTo>
                    <a:close/>
                    <a:moveTo>
                      <a:pt x="844" y="1017"/>
                    </a:moveTo>
                    <a:lnTo>
                      <a:pt x="888" y="1047"/>
                    </a:lnTo>
                    <a:lnTo>
                      <a:pt x="877" y="1064"/>
                    </a:lnTo>
                    <a:lnTo>
                      <a:pt x="833" y="1032"/>
                    </a:lnTo>
                    <a:lnTo>
                      <a:pt x="844" y="1017"/>
                    </a:lnTo>
                    <a:close/>
                    <a:moveTo>
                      <a:pt x="888" y="1047"/>
                    </a:moveTo>
                    <a:lnTo>
                      <a:pt x="887" y="1046"/>
                    </a:lnTo>
                    <a:lnTo>
                      <a:pt x="888" y="1049"/>
                    </a:lnTo>
                    <a:lnTo>
                      <a:pt x="883" y="1055"/>
                    </a:lnTo>
                    <a:lnTo>
                      <a:pt x="888" y="1047"/>
                    </a:lnTo>
                    <a:close/>
                    <a:moveTo>
                      <a:pt x="888" y="1049"/>
                    </a:moveTo>
                    <a:lnTo>
                      <a:pt x="937" y="1083"/>
                    </a:lnTo>
                    <a:lnTo>
                      <a:pt x="925" y="1098"/>
                    </a:lnTo>
                    <a:lnTo>
                      <a:pt x="877" y="1063"/>
                    </a:lnTo>
                    <a:lnTo>
                      <a:pt x="888" y="1049"/>
                    </a:lnTo>
                    <a:close/>
                    <a:moveTo>
                      <a:pt x="937" y="1083"/>
                    </a:moveTo>
                    <a:lnTo>
                      <a:pt x="937" y="1084"/>
                    </a:lnTo>
                    <a:lnTo>
                      <a:pt x="937" y="1083"/>
                    </a:lnTo>
                    <a:lnTo>
                      <a:pt x="930" y="1090"/>
                    </a:lnTo>
                    <a:lnTo>
                      <a:pt x="937" y="1083"/>
                    </a:lnTo>
                    <a:close/>
                    <a:moveTo>
                      <a:pt x="937" y="1083"/>
                    </a:moveTo>
                    <a:lnTo>
                      <a:pt x="981" y="1118"/>
                    </a:lnTo>
                    <a:lnTo>
                      <a:pt x="970" y="1133"/>
                    </a:lnTo>
                    <a:lnTo>
                      <a:pt x="925" y="1098"/>
                    </a:lnTo>
                    <a:lnTo>
                      <a:pt x="937" y="1083"/>
                    </a:lnTo>
                    <a:close/>
                    <a:moveTo>
                      <a:pt x="981" y="1118"/>
                    </a:moveTo>
                    <a:lnTo>
                      <a:pt x="981" y="1118"/>
                    </a:lnTo>
                    <a:lnTo>
                      <a:pt x="982" y="1119"/>
                    </a:lnTo>
                    <a:lnTo>
                      <a:pt x="975" y="1126"/>
                    </a:lnTo>
                    <a:lnTo>
                      <a:pt x="981" y="1118"/>
                    </a:lnTo>
                    <a:close/>
                    <a:moveTo>
                      <a:pt x="982" y="1119"/>
                    </a:moveTo>
                    <a:lnTo>
                      <a:pt x="1020" y="1153"/>
                    </a:lnTo>
                    <a:lnTo>
                      <a:pt x="1007" y="1168"/>
                    </a:lnTo>
                    <a:lnTo>
                      <a:pt x="969" y="1132"/>
                    </a:lnTo>
                    <a:lnTo>
                      <a:pt x="982" y="1119"/>
                    </a:lnTo>
                    <a:close/>
                    <a:moveTo>
                      <a:pt x="1020" y="1153"/>
                    </a:moveTo>
                    <a:lnTo>
                      <a:pt x="1021" y="1154"/>
                    </a:lnTo>
                    <a:lnTo>
                      <a:pt x="1021" y="1153"/>
                    </a:lnTo>
                    <a:lnTo>
                      <a:pt x="1013" y="1161"/>
                    </a:lnTo>
                    <a:lnTo>
                      <a:pt x="1020" y="1153"/>
                    </a:lnTo>
                    <a:close/>
                    <a:moveTo>
                      <a:pt x="1021" y="1153"/>
                    </a:moveTo>
                    <a:lnTo>
                      <a:pt x="1052" y="1185"/>
                    </a:lnTo>
                    <a:lnTo>
                      <a:pt x="1038" y="1200"/>
                    </a:lnTo>
                    <a:lnTo>
                      <a:pt x="1006" y="1168"/>
                    </a:lnTo>
                    <a:lnTo>
                      <a:pt x="1021" y="1153"/>
                    </a:lnTo>
                    <a:close/>
                    <a:moveTo>
                      <a:pt x="1052" y="1185"/>
                    </a:moveTo>
                    <a:lnTo>
                      <a:pt x="1053" y="1186"/>
                    </a:lnTo>
                    <a:lnTo>
                      <a:pt x="1045" y="1192"/>
                    </a:lnTo>
                    <a:lnTo>
                      <a:pt x="1052" y="1185"/>
                    </a:lnTo>
                    <a:close/>
                    <a:moveTo>
                      <a:pt x="1053" y="1186"/>
                    </a:moveTo>
                    <a:lnTo>
                      <a:pt x="1075" y="1215"/>
                    </a:lnTo>
                    <a:lnTo>
                      <a:pt x="1060" y="1227"/>
                    </a:lnTo>
                    <a:lnTo>
                      <a:pt x="1037" y="1198"/>
                    </a:lnTo>
                    <a:lnTo>
                      <a:pt x="1053" y="1186"/>
                    </a:lnTo>
                    <a:close/>
                    <a:moveTo>
                      <a:pt x="1075" y="1215"/>
                    </a:moveTo>
                    <a:lnTo>
                      <a:pt x="1075" y="1215"/>
                    </a:lnTo>
                    <a:lnTo>
                      <a:pt x="1067" y="1221"/>
                    </a:lnTo>
                    <a:lnTo>
                      <a:pt x="1075" y="1215"/>
                    </a:lnTo>
                    <a:close/>
                    <a:moveTo>
                      <a:pt x="1075" y="1215"/>
                    </a:moveTo>
                    <a:lnTo>
                      <a:pt x="1091" y="1238"/>
                    </a:lnTo>
                    <a:lnTo>
                      <a:pt x="1076" y="1249"/>
                    </a:lnTo>
                    <a:lnTo>
                      <a:pt x="1059" y="1226"/>
                    </a:lnTo>
                    <a:lnTo>
                      <a:pt x="1075" y="1215"/>
                    </a:lnTo>
                    <a:close/>
                    <a:moveTo>
                      <a:pt x="1091" y="1238"/>
                    </a:moveTo>
                    <a:lnTo>
                      <a:pt x="1092" y="1239"/>
                    </a:lnTo>
                    <a:lnTo>
                      <a:pt x="1092" y="1240"/>
                    </a:lnTo>
                    <a:lnTo>
                      <a:pt x="1083" y="1244"/>
                    </a:lnTo>
                    <a:lnTo>
                      <a:pt x="1091" y="1238"/>
                    </a:lnTo>
                    <a:close/>
                    <a:moveTo>
                      <a:pt x="1092" y="1240"/>
                    </a:moveTo>
                    <a:lnTo>
                      <a:pt x="1099" y="1262"/>
                    </a:lnTo>
                    <a:lnTo>
                      <a:pt x="1080" y="1268"/>
                    </a:lnTo>
                    <a:lnTo>
                      <a:pt x="1075" y="1246"/>
                    </a:lnTo>
                    <a:lnTo>
                      <a:pt x="1092" y="1240"/>
                    </a:lnTo>
                    <a:close/>
                    <a:moveTo>
                      <a:pt x="1099" y="1262"/>
                    </a:moveTo>
                    <a:lnTo>
                      <a:pt x="1099" y="1264"/>
                    </a:lnTo>
                    <a:lnTo>
                      <a:pt x="1090" y="1266"/>
                    </a:lnTo>
                    <a:lnTo>
                      <a:pt x="1099" y="1262"/>
                    </a:lnTo>
                    <a:close/>
                    <a:moveTo>
                      <a:pt x="1099" y="1264"/>
                    </a:moveTo>
                    <a:lnTo>
                      <a:pt x="1102" y="1279"/>
                    </a:lnTo>
                    <a:lnTo>
                      <a:pt x="1083" y="1283"/>
                    </a:lnTo>
                    <a:lnTo>
                      <a:pt x="1080" y="1267"/>
                    </a:lnTo>
                    <a:lnTo>
                      <a:pt x="1099" y="1264"/>
                    </a:lnTo>
                    <a:close/>
                    <a:moveTo>
                      <a:pt x="1102" y="1279"/>
                    </a:moveTo>
                    <a:lnTo>
                      <a:pt x="1102" y="1282"/>
                    </a:lnTo>
                    <a:lnTo>
                      <a:pt x="1102" y="1284"/>
                    </a:lnTo>
                    <a:lnTo>
                      <a:pt x="1093" y="1281"/>
                    </a:lnTo>
                    <a:lnTo>
                      <a:pt x="1102" y="1279"/>
                    </a:lnTo>
                    <a:close/>
                    <a:moveTo>
                      <a:pt x="1102" y="1284"/>
                    </a:moveTo>
                    <a:lnTo>
                      <a:pt x="1096" y="1301"/>
                    </a:lnTo>
                    <a:lnTo>
                      <a:pt x="1078" y="1293"/>
                    </a:lnTo>
                    <a:lnTo>
                      <a:pt x="1085" y="1278"/>
                    </a:lnTo>
                    <a:lnTo>
                      <a:pt x="1102" y="1284"/>
                    </a:lnTo>
                    <a:close/>
                    <a:moveTo>
                      <a:pt x="1096" y="1301"/>
                    </a:moveTo>
                    <a:lnTo>
                      <a:pt x="1094" y="1302"/>
                    </a:lnTo>
                    <a:lnTo>
                      <a:pt x="1094" y="1303"/>
                    </a:lnTo>
                    <a:lnTo>
                      <a:pt x="1087" y="1298"/>
                    </a:lnTo>
                    <a:lnTo>
                      <a:pt x="1096" y="1301"/>
                    </a:lnTo>
                    <a:close/>
                    <a:moveTo>
                      <a:pt x="1094" y="1303"/>
                    </a:moveTo>
                    <a:lnTo>
                      <a:pt x="1085" y="1315"/>
                    </a:lnTo>
                    <a:lnTo>
                      <a:pt x="1069" y="1304"/>
                    </a:lnTo>
                    <a:lnTo>
                      <a:pt x="1079" y="1291"/>
                    </a:lnTo>
                    <a:lnTo>
                      <a:pt x="1094" y="1303"/>
                    </a:lnTo>
                    <a:close/>
                    <a:moveTo>
                      <a:pt x="1085" y="1315"/>
                    </a:moveTo>
                    <a:lnTo>
                      <a:pt x="1083" y="1318"/>
                    </a:lnTo>
                    <a:lnTo>
                      <a:pt x="1082" y="1319"/>
                    </a:lnTo>
                    <a:lnTo>
                      <a:pt x="1077" y="1310"/>
                    </a:lnTo>
                    <a:lnTo>
                      <a:pt x="1085" y="1315"/>
                    </a:lnTo>
                    <a:close/>
                    <a:moveTo>
                      <a:pt x="1082" y="1319"/>
                    </a:moveTo>
                    <a:lnTo>
                      <a:pt x="1066" y="1327"/>
                    </a:lnTo>
                    <a:lnTo>
                      <a:pt x="1056" y="1311"/>
                    </a:lnTo>
                    <a:lnTo>
                      <a:pt x="1072" y="1302"/>
                    </a:lnTo>
                    <a:lnTo>
                      <a:pt x="1082" y="1319"/>
                    </a:lnTo>
                    <a:close/>
                    <a:moveTo>
                      <a:pt x="1066" y="1327"/>
                    </a:moveTo>
                    <a:lnTo>
                      <a:pt x="1066" y="1327"/>
                    </a:lnTo>
                    <a:lnTo>
                      <a:pt x="1061" y="1320"/>
                    </a:lnTo>
                    <a:lnTo>
                      <a:pt x="1066" y="1327"/>
                    </a:lnTo>
                    <a:close/>
                    <a:moveTo>
                      <a:pt x="1066" y="1327"/>
                    </a:moveTo>
                    <a:lnTo>
                      <a:pt x="1046" y="1337"/>
                    </a:lnTo>
                    <a:lnTo>
                      <a:pt x="1038" y="1321"/>
                    </a:lnTo>
                    <a:lnTo>
                      <a:pt x="1057" y="1311"/>
                    </a:lnTo>
                    <a:lnTo>
                      <a:pt x="1066" y="1327"/>
                    </a:lnTo>
                    <a:close/>
                    <a:moveTo>
                      <a:pt x="1046" y="1337"/>
                    </a:moveTo>
                    <a:lnTo>
                      <a:pt x="1045" y="1338"/>
                    </a:lnTo>
                    <a:lnTo>
                      <a:pt x="1044" y="1338"/>
                    </a:lnTo>
                    <a:lnTo>
                      <a:pt x="1042" y="1329"/>
                    </a:lnTo>
                    <a:lnTo>
                      <a:pt x="1046" y="1337"/>
                    </a:lnTo>
                    <a:close/>
                    <a:moveTo>
                      <a:pt x="1044" y="1338"/>
                    </a:moveTo>
                    <a:lnTo>
                      <a:pt x="1025" y="1342"/>
                    </a:lnTo>
                    <a:lnTo>
                      <a:pt x="1022" y="1323"/>
                    </a:lnTo>
                    <a:lnTo>
                      <a:pt x="1040" y="1320"/>
                    </a:lnTo>
                    <a:lnTo>
                      <a:pt x="1044" y="1338"/>
                    </a:lnTo>
                    <a:close/>
                    <a:moveTo>
                      <a:pt x="1021" y="1323"/>
                    </a:moveTo>
                    <a:lnTo>
                      <a:pt x="1022" y="1323"/>
                    </a:lnTo>
                    <a:lnTo>
                      <a:pt x="1023" y="1332"/>
                    </a:lnTo>
                    <a:lnTo>
                      <a:pt x="1021" y="1323"/>
                    </a:lnTo>
                    <a:close/>
                    <a:moveTo>
                      <a:pt x="1025" y="1342"/>
                    </a:moveTo>
                    <a:lnTo>
                      <a:pt x="1009" y="1345"/>
                    </a:lnTo>
                    <a:lnTo>
                      <a:pt x="1005" y="1326"/>
                    </a:lnTo>
                    <a:lnTo>
                      <a:pt x="1021" y="1323"/>
                    </a:lnTo>
                    <a:lnTo>
                      <a:pt x="1025" y="1342"/>
                    </a:lnTo>
                    <a:close/>
                    <a:moveTo>
                      <a:pt x="1009" y="1345"/>
                    </a:moveTo>
                    <a:lnTo>
                      <a:pt x="1007" y="1345"/>
                    </a:lnTo>
                    <a:lnTo>
                      <a:pt x="1005" y="1345"/>
                    </a:lnTo>
                    <a:lnTo>
                      <a:pt x="1007" y="1335"/>
                    </a:lnTo>
                    <a:lnTo>
                      <a:pt x="1009" y="1345"/>
                    </a:lnTo>
                    <a:close/>
                    <a:moveTo>
                      <a:pt x="1005" y="1345"/>
                    </a:moveTo>
                    <a:lnTo>
                      <a:pt x="990" y="1342"/>
                    </a:lnTo>
                    <a:lnTo>
                      <a:pt x="993" y="1323"/>
                    </a:lnTo>
                    <a:lnTo>
                      <a:pt x="1009" y="1326"/>
                    </a:lnTo>
                    <a:lnTo>
                      <a:pt x="1005" y="1345"/>
                    </a:lnTo>
                    <a:close/>
                    <a:moveTo>
                      <a:pt x="990" y="1342"/>
                    </a:moveTo>
                    <a:lnTo>
                      <a:pt x="989" y="1342"/>
                    </a:lnTo>
                    <a:lnTo>
                      <a:pt x="988" y="1341"/>
                    </a:lnTo>
                    <a:lnTo>
                      <a:pt x="991" y="1332"/>
                    </a:lnTo>
                    <a:lnTo>
                      <a:pt x="990" y="1342"/>
                    </a:lnTo>
                    <a:close/>
                    <a:moveTo>
                      <a:pt x="988" y="1341"/>
                    </a:moveTo>
                    <a:lnTo>
                      <a:pt x="972" y="1335"/>
                    </a:lnTo>
                    <a:lnTo>
                      <a:pt x="979" y="1316"/>
                    </a:lnTo>
                    <a:lnTo>
                      <a:pt x="994" y="1323"/>
                    </a:lnTo>
                    <a:lnTo>
                      <a:pt x="988" y="1341"/>
                    </a:lnTo>
                    <a:close/>
                    <a:moveTo>
                      <a:pt x="972" y="1335"/>
                    </a:moveTo>
                    <a:lnTo>
                      <a:pt x="971" y="1334"/>
                    </a:lnTo>
                    <a:lnTo>
                      <a:pt x="975" y="1325"/>
                    </a:lnTo>
                    <a:lnTo>
                      <a:pt x="972" y="1335"/>
                    </a:lnTo>
                    <a:close/>
                    <a:moveTo>
                      <a:pt x="971" y="1334"/>
                    </a:moveTo>
                    <a:lnTo>
                      <a:pt x="952" y="1325"/>
                    </a:lnTo>
                    <a:lnTo>
                      <a:pt x="960" y="1308"/>
                    </a:lnTo>
                    <a:lnTo>
                      <a:pt x="980" y="1318"/>
                    </a:lnTo>
                    <a:lnTo>
                      <a:pt x="971" y="1334"/>
                    </a:lnTo>
                    <a:close/>
                    <a:moveTo>
                      <a:pt x="952" y="1325"/>
                    </a:moveTo>
                    <a:lnTo>
                      <a:pt x="951" y="1324"/>
                    </a:lnTo>
                    <a:lnTo>
                      <a:pt x="950" y="1324"/>
                    </a:lnTo>
                    <a:lnTo>
                      <a:pt x="957" y="1316"/>
                    </a:lnTo>
                    <a:lnTo>
                      <a:pt x="952" y="1325"/>
                    </a:lnTo>
                    <a:close/>
                    <a:moveTo>
                      <a:pt x="950" y="1324"/>
                    </a:moveTo>
                    <a:lnTo>
                      <a:pt x="931" y="1308"/>
                    </a:lnTo>
                    <a:lnTo>
                      <a:pt x="943" y="1293"/>
                    </a:lnTo>
                    <a:lnTo>
                      <a:pt x="962" y="1309"/>
                    </a:lnTo>
                    <a:lnTo>
                      <a:pt x="950" y="1324"/>
                    </a:lnTo>
                    <a:close/>
                    <a:moveTo>
                      <a:pt x="931" y="1308"/>
                    </a:moveTo>
                    <a:lnTo>
                      <a:pt x="930" y="1308"/>
                    </a:lnTo>
                    <a:lnTo>
                      <a:pt x="931" y="1308"/>
                    </a:lnTo>
                    <a:lnTo>
                      <a:pt x="937" y="1300"/>
                    </a:lnTo>
                    <a:lnTo>
                      <a:pt x="931" y="1308"/>
                    </a:lnTo>
                    <a:close/>
                    <a:moveTo>
                      <a:pt x="931" y="1308"/>
                    </a:moveTo>
                    <a:lnTo>
                      <a:pt x="905" y="1286"/>
                    </a:lnTo>
                    <a:lnTo>
                      <a:pt x="918" y="1271"/>
                    </a:lnTo>
                    <a:lnTo>
                      <a:pt x="943" y="1293"/>
                    </a:lnTo>
                    <a:lnTo>
                      <a:pt x="931" y="1308"/>
                    </a:lnTo>
                    <a:close/>
                    <a:moveTo>
                      <a:pt x="905" y="1286"/>
                    </a:moveTo>
                    <a:lnTo>
                      <a:pt x="906" y="1286"/>
                    </a:lnTo>
                    <a:lnTo>
                      <a:pt x="905" y="1284"/>
                    </a:lnTo>
                    <a:lnTo>
                      <a:pt x="911" y="1278"/>
                    </a:lnTo>
                    <a:lnTo>
                      <a:pt x="905" y="1286"/>
                    </a:lnTo>
                    <a:close/>
                    <a:moveTo>
                      <a:pt x="905" y="1284"/>
                    </a:moveTo>
                    <a:lnTo>
                      <a:pt x="876" y="1256"/>
                    </a:lnTo>
                    <a:lnTo>
                      <a:pt x="889" y="1243"/>
                    </a:lnTo>
                    <a:lnTo>
                      <a:pt x="918" y="1271"/>
                    </a:lnTo>
                    <a:lnTo>
                      <a:pt x="905" y="1284"/>
                    </a:lnTo>
                    <a:close/>
                    <a:moveTo>
                      <a:pt x="876" y="1256"/>
                    </a:moveTo>
                    <a:lnTo>
                      <a:pt x="876" y="1256"/>
                    </a:lnTo>
                    <a:lnTo>
                      <a:pt x="883" y="1249"/>
                    </a:lnTo>
                    <a:lnTo>
                      <a:pt x="876" y="1256"/>
                    </a:lnTo>
                    <a:close/>
                    <a:moveTo>
                      <a:pt x="876" y="1256"/>
                    </a:moveTo>
                    <a:lnTo>
                      <a:pt x="841" y="1222"/>
                    </a:lnTo>
                    <a:lnTo>
                      <a:pt x="855" y="1208"/>
                    </a:lnTo>
                    <a:lnTo>
                      <a:pt x="889" y="1243"/>
                    </a:lnTo>
                    <a:lnTo>
                      <a:pt x="876" y="1256"/>
                    </a:lnTo>
                    <a:close/>
                    <a:moveTo>
                      <a:pt x="841" y="1222"/>
                    </a:moveTo>
                    <a:lnTo>
                      <a:pt x="841" y="1221"/>
                    </a:lnTo>
                    <a:lnTo>
                      <a:pt x="849" y="1215"/>
                    </a:lnTo>
                    <a:lnTo>
                      <a:pt x="841" y="1222"/>
                    </a:lnTo>
                    <a:close/>
                    <a:moveTo>
                      <a:pt x="841" y="1221"/>
                    </a:moveTo>
                    <a:lnTo>
                      <a:pt x="800" y="1176"/>
                    </a:lnTo>
                    <a:lnTo>
                      <a:pt x="813" y="1163"/>
                    </a:lnTo>
                    <a:lnTo>
                      <a:pt x="855" y="1208"/>
                    </a:lnTo>
                    <a:lnTo>
                      <a:pt x="841" y="1221"/>
                    </a:lnTo>
                    <a:close/>
                    <a:moveTo>
                      <a:pt x="812" y="1162"/>
                    </a:moveTo>
                    <a:lnTo>
                      <a:pt x="813" y="1163"/>
                    </a:lnTo>
                    <a:lnTo>
                      <a:pt x="807" y="1170"/>
                    </a:lnTo>
                    <a:lnTo>
                      <a:pt x="812" y="1162"/>
                    </a:lnTo>
                    <a:close/>
                    <a:moveTo>
                      <a:pt x="801" y="1178"/>
                    </a:moveTo>
                    <a:lnTo>
                      <a:pt x="769" y="1152"/>
                    </a:lnTo>
                    <a:lnTo>
                      <a:pt x="781" y="1137"/>
                    </a:lnTo>
                    <a:lnTo>
                      <a:pt x="812" y="1162"/>
                    </a:lnTo>
                    <a:lnTo>
                      <a:pt x="801" y="1178"/>
                    </a:lnTo>
                    <a:close/>
                    <a:moveTo>
                      <a:pt x="769" y="1152"/>
                    </a:moveTo>
                    <a:lnTo>
                      <a:pt x="769" y="1152"/>
                    </a:lnTo>
                    <a:lnTo>
                      <a:pt x="768" y="1152"/>
                    </a:lnTo>
                    <a:lnTo>
                      <a:pt x="775" y="1144"/>
                    </a:lnTo>
                    <a:lnTo>
                      <a:pt x="769" y="1152"/>
                    </a:lnTo>
                    <a:close/>
                    <a:moveTo>
                      <a:pt x="768" y="1152"/>
                    </a:moveTo>
                    <a:lnTo>
                      <a:pt x="737" y="1123"/>
                    </a:lnTo>
                    <a:lnTo>
                      <a:pt x="749" y="1109"/>
                    </a:lnTo>
                    <a:lnTo>
                      <a:pt x="781" y="1138"/>
                    </a:lnTo>
                    <a:lnTo>
                      <a:pt x="768" y="1152"/>
                    </a:lnTo>
                    <a:close/>
                    <a:moveTo>
                      <a:pt x="748" y="1108"/>
                    </a:moveTo>
                    <a:lnTo>
                      <a:pt x="749" y="1108"/>
                    </a:lnTo>
                    <a:lnTo>
                      <a:pt x="749" y="1109"/>
                    </a:lnTo>
                    <a:lnTo>
                      <a:pt x="743" y="1116"/>
                    </a:lnTo>
                    <a:lnTo>
                      <a:pt x="748" y="1108"/>
                    </a:lnTo>
                    <a:close/>
                    <a:moveTo>
                      <a:pt x="738" y="1123"/>
                    </a:moveTo>
                    <a:lnTo>
                      <a:pt x="700" y="1098"/>
                    </a:lnTo>
                    <a:lnTo>
                      <a:pt x="711" y="1083"/>
                    </a:lnTo>
                    <a:lnTo>
                      <a:pt x="748" y="1108"/>
                    </a:lnTo>
                    <a:lnTo>
                      <a:pt x="738" y="1123"/>
                    </a:lnTo>
                    <a:close/>
                    <a:moveTo>
                      <a:pt x="700" y="1098"/>
                    </a:moveTo>
                    <a:lnTo>
                      <a:pt x="699" y="1098"/>
                    </a:lnTo>
                    <a:lnTo>
                      <a:pt x="700" y="1098"/>
                    </a:lnTo>
                    <a:lnTo>
                      <a:pt x="705" y="1090"/>
                    </a:lnTo>
                    <a:lnTo>
                      <a:pt x="700" y="1098"/>
                    </a:lnTo>
                    <a:close/>
                    <a:moveTo>
                      <a:pt x="700" y="1098"/>
                    </a:moveTo>
                    <a:lnTo>
                      <a:pt x="658" y="1069"/>
                    </a:lnTo>
                    <a:lnTo>
                      <a:pt x="669" y="1054"/>
                    </a:lnTo>
                    <a:lnTo>
                      <a:pt x="711" y="1083"/>
                    </a:lnTo>
                    <a:lnTo>
                      <a:pt x="700" y="1098"/>
                    </a:lnTo>
                    <a:close/>
                    <a:moveTo>
                      <a:pt x="658" y="1069"/>
                    </a:moveTo>
                    <a:lnTo>
                      <a:pt x="617" y="1041"/>
                    </a:lnTo>
                    <a:lnTo>
                      <a:pt x="628" y="1025"/>
                    </a:lnTo>
                    <a:lnTo>
                      <a:pt x="669" y="1054"/>
                    </a:lnTo>
                    <a:lnTo>
                      <a:pt x="658" y="1069"/>
                    </a:lnTo>
                    <a:close/>
                    <a:moveTo>
                      <a:pt x="617" y="1041"/>
                    </a:moveTo>
                    <a:lnTo>
                      <a:pt x="617" y="1041"/>
                    </a:lnTo>
                    <a:lnTo>
                      <a:pt x="623" y="1033"/>
                    </a:lnTo>
                    <a:lnTo>
                      <a:pt x="617" y="1041"/>
                    </a:lnTo>
                    <a:close/>
                    <a:moveTo>
                      <a:pt x="617" y="1041"/>
                    </a:moveTo>
                    <a:lnTo>
                      <a:pt x="572" y="1005"/>
                    </a:lnTo>
                    <a:lnTo>
                      <a:pt x="584" y="991"/>
                    </a:lnTo>
                    <a:lnTo>
                      <a:pt x="628" y="1026"/>
                    </a:lnTo>
                    <a:lnTo>
                      <a:pt x="617" y="1041"/>
                    </a:lnTo>
                    <a:close/>
                    <a:moveTo>
                      <a:pt x="572" y="1005"/>
                    </a:moveTo>
                    <a:lnTo>
                      <a:pt x="572" y="1005"/>
                    </a:lnTo>
                    <a:lnTo>
                      <a:pt x="579" y="999"/>
                    </a:lnTo>
                    <a:lnTo>
                      <a:pt x="572" y="1005"/>
                    </a:lnTo>
                    <a:close/>
                    <a:moveTo>
                      <a:pt x="572" y="1005"/>
                    </a:moveTo>
                    <a:lnTo>
                      <a:pt x="533" y="970"/>
                    </a:lnTo>
                    <a:lnTo>
                      <a:pt x="547" y="957"/>
                    </a:lnTo>
                    <a:lnTo>
                      <a:pt x="584" y="991"/>
                    </a:lnTo>
                    <a:lnTo>
                      <a:pt x="572" y="1005"/>
                    </a:lnTo>
                    <a:close/>
                    <a:moveTo>
                      <a:pt x="533" y="970"/>
                    </a:moveTo>
                    <a:lnTo>
                      <a:pt x="534" y="971"/>
                    </a:lnTo>
                    <a:lnTo>
                      <a:pt x="533" y="970"/>
                    </a:lnTo>
                    <a:lnTo>
                      <a:pt x="540" y="964"/>
                    </a:lnTo>
                    <a:lnTo>
                      <a:pt x="533" y="970"/>
                    </a:lnTo>
                    <a:close/>
                    <a:moveTo>
                      <a:pt x="533" y="970"/>
                    </a:moveTo>
                    <a:lnTo>
                      <a:pt x="495" y="932"/>
                    </a:lnTo>
                    <a:lnTo>
                      <a:pt x="508" y="918"/>
                    </a:lnTo>
                    <a:lnTo>
                      <a:pt x="547" y="957"/>
                    </a:lnTo>
                    <a:lnTo>
                      <a:pt x="533" y="970"/>
                    </a:lnTo>
                    <a:close/>
                    <a:moveTo>
                      <a:pt x="495" y="932"/>
                    </a:moveTo>
                    <a:lnTo>
                      <a:pt x="495" y="932"/>
                    </a:lnTo>
                    <a:lnTo>
                      <a:pt x="501" y="925"/>
                    </a:lnTo>
                    <a:lnTo>
                      <a:pt x="495" y="932"/>
                    </a:lnTo>
                    <a:close/>
                    <a:moveTo>
                      <a:pt x="495" y="932"/>
                    </a:moveTo>
                    <a:lnTo>
                      <a:pt x="459" y="886"/>
                    </a:lnTo>
                    <a:lnTo>
                      <a:pt x="474" y="875"/>
                    </a:lnTo>
                    <a:lnTo>
                      <a:pt x="509" y="919"/>
                    </a:lnTo>
                    <a:lnTo>
                      <a:pt x="495" y="932"/>
                    </a:lnTo>
                    <a:close/>
                    <a:moveTo>
                      <a:pt x="459" y="886"/>
                    </a:moveTo>
                    <a:lnTo>
                      <a:pt x="459" y="886"/>
                    </a:lnTo>
                    <a:lnTo>
                      <a:pt x="458" y="886"/>
                    </a:lnTo>
                    <a:lnTo>
                      <a:pt x="467" y="881"/>
                    </a:lnTo>
                    <a:lnTo>
                      <a:pt x="459" y="886"/>
                    </a:lnTo>
                    <a:close/>
                    <a:moveTo>
                      <a:pt x="458" y="886"/>
                    </a:moveTo>
                    <a:lnTo>
                      <a:pt x="427" y="838"/>
                    </a:lnTo>
                    <a:lnTo>
                      <a:pt x="443" y="828"/>
                    </a:lnTo>
                    <a:lnTo>
                      <a:pt x="475" y="875"/>
                    </a:lnTo>
                    <a:lnTo>
                      <a:pt x="458" y="886"/>
                    </a:lnTo>
                    <a:close/>
                    <a:moveTo>
                      <a:pt x="427" y="838"/>
                    </a:moveTo>
                    <a:lnTo>
                      <a:pt x="427" y="838"/>
                    </a:lnTo>
                    <a:lnTo>
                      <a:pt x="426" y="838"/>
                    </a:lnTo>
                    <a:lnTo>
                      <a:pt x="435" y="833"/>
                    </a:lnTo>
                    <a:lnTo>
                      <a:pt x="427" y="838"/>
                    </a:lnTo>
                    <a:close/>
                    <a:moveTo>
                      <a:pt x="426" y="838"/>
                    </a:moveTo>
                    <a:lnTo>
                      <a:pt x="389" y="774"/>
                    </a:lnTo>
                    <a:lnTo>
                      <a:pt x="405" y="765"/>
                    </a:lnTo>
                    <a:lnTo>
                      <a:pt x="443" y="828"/>
                    </a:lnTo>
                    <a:lnTo>
                      <a:pt x="426" y="838"/>
                    </a:lnTo>
                    <a:close/>
                    <a:moveTo>
                      <a:pt x="389" y="774"/>
                    </a:moveTo>
                    <a:lnTo>
                      <a:pt x="389" y="775"/>
                    </a:lnTo>
                    <a:lnTo>
                      <a:pt x="389" y="774"/>
                    </a:lnTo>
                    <a:lnTo>
                      <a:pt x="397" y="770"/>
                    </a:lnTo>
                    <a:lnTo>
                      <a:pt x="389" y="774"/>
                    </a:lnTo>
                    <a:close/>
                    <a:moveTo>
                      <a:pt x="389" y="774"/>
                    </a:moveTo>
                    <a:lnTo>
                      <a:pt x="350" y="704"/>
                    </a:lnTo>
                    <a:lnTo>
                      <a:pt x="367" y="696"/>
                    </a:lnTo>
                    <a:lnTo>
                      <a:pt x="405" y="765"/>
                    </a:lnTo>
                    <a:lnTo>
                      <a:pt x="389" y="774"/>
                    </a:lnTo>
                    <a:close/>
                    <a:moveTo>
                      <a:pt x="367" y="695"/>
                    </a:moveTo>
                    <a:lnTo>
                      <a:pt x="368" y="696"/>
                    </a:lnTo>
                    <a:lnTo>
                      <a:pt x="367" y="696"/>
                    </a:lnTo>
                    <a:lnTo>
                      <a:pt x="359" y="700"/>
                    </a:lnTo>
                    <a:lnTo>
                      <a:pt x="367" y="695"/>
                    </a:lnTo>
                    <a:close/>
                    <a:moveTo>
                      <a:pt x="350" y="704"/>
                    </a:moveTo>
                    <a:lnTo>
                      <a:pt x="310" y="632"/>
                    </a:lnTo>
                    <a:lnTo>
                      <a:pt x="326" y="622"/>
                    </a:lnTo>
                    <a:lnTo>
                      <a:pt x="367" y="695"/>
                    </a:lnTo>
                    <a:lnTo>
                      <a:pt x="350" y="704"/>
                    </a:lnTo>
                    <a:close/>
                    <a:moveTo>
                      <a:pt x="310" y="632"/>
                    </a:moveTo>
                    <a:lnTo>
                      <a:pt x="268" y="558"/>
                    </a:lnTo>
                    <a:lnTo>
                      <a:pt x="284" y="549"/>
                    </a:lnTo>
                    <a:lnTo>
                      <a:pt x="326" y="622"/>
                    </a:lnTo>
                    <a:lnTo>
                      <a:pt x="310" y="632"/>
                    </a:lnTo>
                    <a:close/>
                    <a:moveTo>
                      <a:pt x="284" y="549"/>
                    </a:moveTo>
                    <a:lnTo>
                      <a:pt x="283" y="547"/>
                    </a:lnTo>
                    <a:lnTo>
                      <a:pt x="284" y="549"/>
                    </a:lnTo>
                    <a:lnTo>
                      <a:pt x="276" y="553"/>
                    </a:lnTo>
                    <a:lnTo>
                      <a:pt x="284" y="549"/>
                    </a:lnTo>
                    <a:close/>
                    <a:moveTo>
                      <a:pt x="268" y="558"/>
                    </a:moveTo>
                    <a:lnTo>
                      <a:pt x="230" y="492"/>
                    </a:lnTo>
                    <a:lnTo>
                      <a:pt x="247" y="482"/>
                    </a:lnTo>
                    <a:lnTo>
                      <a:pt x="284" y="549"/>
                    </a:lnTo>
                    <a:lnTo>
                      <a:pt x="268" y="558"/>
                    </a:lnTo>
                    <a:close/>
                    <a:moveTo>
                      <a:pt x="230" y="492"/>
                    </a:moveTo>
                    <a:lnTo>
                      <a:pt x="230" y="492"/>
                    </a:lnTo>
                    <a:lnTo>
                      <a:pt x="229" y="491"/>
                    </a:lnTo>
                    <a:lnTo>
                      <a:pt x="238" y="486"/>
                    </a:lnTo>
                    <a:lnTo>
                      <a:pt x="230" y="492"/>
                    </a:lnTo>
                    <a:close/>
                    <a:moveTo>
                      <a:pt x="229" y="491"/>
                    </a:moveTo>
                    <a:lnTo>
                      <a:pt x="195" y="424"/>
                    </a:lnTo>
                    <a:lnTo>
                      <a:pt x="211" y="416"/>
                    </a:lnTo>
                    <a:lnTo>
                      <a:pt x="247" y="482"/>
                    </a:lnTo>
                    <a:lnTo>
                      <a:pt x="229" y="491"/>
                    </a:lnTo>
                    <a:close/>
                    <a:moveTo>
                      <a:pt x="211" y="416"/>
                    </a:moveTo>
                    <a:lnTo>
                      <a:pt x="211" y="416"/>
                    </a:lnTo>
                    <a:lnTo>
                      <a:pt x="203" y="420"/>
                    </a:lnTo>
                    <a:lnTo>
                      <a:pt x="211" y="416"/>
                    </a:lnTo>
                    <a:close/>
                    <a:moveTo>
                      <a:pt x="195" y="424"/>
                    </a:moveTo>
                    <a:lnTo>
                      <a:pt x="160" y="364"/>
                    </a:lnTo>
                    <a:lnTo>
                      <a:pt x="176" y="355"/>
                    </a:lnTo>
                    <a:lnTo>
                      <a:pt x="211" y="416"/>
                    </a:lnTo>
                    <a:lnTo>
                      <a:pt x="195" y="424"/>
                    </a:lnTo>
                    <a:close/>
                    <a:moveTo>
                      <a:pt x="160" y="364"/>
                    </a:moveTo>
                    <a:lnTo>
                      <a:pt x="160" y="364"/>
                    </a:lnTo>
                    <a:lnTo>
                      <a:pt x="168" y="359"/>
                    </a:lnTo>
                    <a:lnTo>
                      <a:pt x="160" y="364"/>
                    </a:lnTo>
                    <a:close/>
                    <a:moveTo>
                      <a:pt x="160" y="364"/>
                    </a:moveTo>
                    <a:lnTo>
                      <a:pt x="131" y="310"/>
                    </a:lnTo>
                    <a:lnTo>
                      <a:pt x="147" y="301"/>
                    </a:lnTo>
                    <a:lnTo>
                      <a:pt x="176" y="355"/>
                    </a:lnTo>
                    <a:lnTo>
                      <a:pt x="160" y="364"/>
                    </a:lnTo>
                    <a:close/>
                    <a:moveTo>
                      <a:pt x="131" y="310"/>
                    </a:moveTo>
                    <a:lnTo>
                      <a:pt x="131" y="311"/>
                    </a:lnTo>
                    <a:lnTo>
                      <a:pt x="131" y="310"/>
                    </a:lnTo>
                    <a:lnTo>
                      <a:pt x="140" y="305"/>
                    </a:lnTo>
                    <a:lnTo>
                      <a:pt x="131" y="310"/>
                    </a:lnTo>
                    <a:close/>
                    <a:moveTo>
                      <a:pt x="131" y="310"/>
                    </a:moveTo>
                    <a:lnTo>
                      <a:pt x="109" y="266"/>
                    </a:lnTo>
                    <a:lnTo>
                      <a:pt x="125" y="257"/>
                    </a:lnTo>
                    <a:lnTo>
                      <a:pt x="147" y="301"/>
                    </a:lnTo>
                    <a:lnTo>
                      <a:pt x="131" y="310"/>
                    </a:lnTo>
                    <a:close/>
                    <a:moveTo>
                      <a:pt x="109" y="266"/>
                    </a:moveTo>
                    <a:lnTo>
                      <a:pt x="92" y="234"/>
                    </a:lnTo>
                    <a:lnTo>
                      <a:pt x="110" y="225"/>
                    </a:lnTo>
                    <a:lnTo>
                      <a:pt x="125" y="257"/>
                    </a:lnTo>
                    <a:lnTo>
                      <a:pt x="109" y="266"/>
                    </a:lnTo>
                    <a:close/>
                    <a:moveTo>
                      <a:pt x="109" y="224"/>
                    </a:moveTo>
                    <a:lnTo>
                      <a:pt x="110" y="225"/>
                    </a:lnTo>
                    <a:lnTo>
                      <a:pt x="101" y="229"/>
                    </a:lnTo>
                    <a:lnTo>
                      <a:pt x="109" y="224"/>
                    </a:lnTo>
                    <a:close/>
                    <a:moveTo>
                      <a:pt x="93" y="235"/>
                    </a:moveTo>
                    <a:lnTo>
                      <a:pt x="75" y="206"/>
                    </a:lnTo>
                    <a:lnTo>
                      <a:pt x="90" y="195"/>
                    </a:lnTo>
                    <a:lnTo>
                      <a:pt x="109" y="224"/>
                    </a:lnTo>
                    <a:lnTo>
                      <a:pt x="93" y="235"/>
                    </a:lnTo>
                    <a:close/>
                    <a:moveTo>
                      <a:pt x="75" y="206"/>
                    </a:moveTo>
                    <a:lnTo>
                      <a:pt x="74" y="205"/>
                    </a:lnTo>
                    <a:lnTo>
                      <a:pt x="82" y="201"/>
                    </a:lnTo>
                    <a:lnTo>
                      <a:pt x="75" y="206"/>
                    </a:lnTo>
                    <a:close/>
                    <a:moveTo>
                      <a:pt x="74" y="205"/>
                    </a:moveTo>
                    <a:lnTo>
                      <a:pt x="55" y="174"/>
                    </a:lnTo>
                    <a:lnTo>
                      <a:pt x="71" y="164"/>
                    </a:lnTo>
                    <a:lnTo>
                      <a:pt x="90" y="196"/>
                    </a:lnTo>
                    <a:lnTo>
                      <a:pt x="74" y="205"/>
                    </a:lnTo>
                    <a:close/>
                    <a:moveTo>
                      <a:pt x="55" y="174"/>
                    </a:moveTo>
                    <a:lnTo>
                      <a:pt x="36" y="142"/>
                    </a:lnTo>
                    <a:lnTo>
                      <a:pt x="53" y="132"/>
                    </a:lnTo>
                    <a:lnTo>
                      <a:pt x="71" y="164"/>
                    </a:lnTo>
                    <a:lnTo>
                      <a:pt x="55" y="174"/>
                    </a:lnTo>
                    <a:close/>
                    <a:moveTo>
                      <a:pt x="36" y="142"/>
                    </a:moveTo>
                    <a:lnTo>
                      <a:pt x="36" y="142"/>
                    </a:lnTo>
                    <a:lnTo>
                      <a:pt x="36" y="141"/>
                    </a:lnTo>
                    <a:lnTo>
                      <a:pt x="44" y="137"/>
                    </a:lnTo>
                    <a:lnTo>
                      <a:pt x="36" y="142"/>
                    </a:lnTo>
                    <a:close/>
                    <a:moveTo>
                      <a:pt x="36" y="141"/>
                    </a:moveTo>
                    <a:lnTo>
                      <a:pt x="20" y="109"/>
                    </a:lnTo>
                    <a:lnTo>
                      <a:pt x="37" y="101"/>
                    </a:lnTo>
                    <a:lnTo>
                      <a:pt x="53" y="133"/>
                    </a:lnTo>
                    <a:lnTo>
                      <a:pt x="36" y="141"/>
                    </a:lnTo>
                    <a:close/>
                    <a:moveTo>
                      <a:pt x="36" y="100"/>
                    </a:moveTo>
                    <a:lnTo>
                      <a:pt x="37" y="101"/>
                    </a:lnTo>
                    <a:lnTo>
                      <a:pt x="28" y="106"/>
                    </a:lnTo>
                    <a:lnTo>
                      <a:pt x="36" y="100"/>
                    </a:lnTo>
                    <a:close/>
                    <a:moveTo>
                      <a:pt x="20" y="110"/>
                    </a:moveTo>
                    <a:lnTo>
                      <a:pt x="4" y="81"/>
                    </a:lnTo>
                    <a:lnTo>
                      <a:pt x="21" y="72"/>
                    </a:lnTo>
                    <a:lnTo>
                      <a:pt x="36" y="100"/>
                    </a:lnTo>
                    <a:lnTo>
                      <a:pt x="20" y="110"/>
                    </a:lnTo>
                    <a:close/>
                    <a:moveTo>
                      <a:pt x="4" y="81"/>
                    </a:moveTo>
                    <a:lnTo>
                      <a:pt x="3" y="79"/>
                    </a:lnTo>
                    <a:lnTo>
                      <a:pt x="3" y="78"/>
                    </a:lnTo>
                    <a:lnTo>
                      <a:pt x="12" y="77"/>
                    </a:lnTo>
                    <a:lnTo>
                      <a:pt x="4" y="81"/>
                    </a:lnTo>
                    <a:close/>
                    <a:moveTo>
                      <a:pt x="3" y="78"/>
                    </a:moveTo>
                    <a:lnTo>
                      <a:pt x="0" y="53"/>
                    </a:lnTo>
                    <a:lnTo>
                      <a:pt x="18" y="51"/>
                    </a:lnTo>
                    <a:lnTo>
                      <a:pt x="22" y="76"/>
                    </a:lnTo>
                    <a:lnTo>
                      <a:pt x="3" y="78"/>
                    </a:lnTo>
                    <a:close/>
                    <a:moveTo>
                      <a:pt x="0" y="53"/>
                    </a:moveTo>
                    <a:lnTo>
                      <a:pt x="0" y="52"/>
                    </a:lnTo>
                    <a:lnTo>
                      <a:pt x="0" y="50"/>
                    </a:lnTo>
                    <a:lnTo>
                      <a:pt x="10" y="52"/>
                    </a:lnTo>
                    <a:lnTo>
                      <a:pt x="0" y="53"/>
                    </a:lnTo>
                    <a:close/>
                    <a:moveTo>
                      <a:pt x="0" y="50"/>
                    </a:moveTo>
                    <a:lnTo>
                      <a:pt x="3" y="27"/>
                    </a:lnTo>
                    <a:lnTo>
                      <a:pt x="22" y="31"/>
                    </a:lnTo>
                    <a:lnTo>
                      <a:pt x="18" y="53"/>
                    </a:lnTo>
                    <a:lnTo>
                      <a:pt x="0" y="50"/>
                    </a:lnTo>
                    <a:close/>
                    <a:moveTo>
                      <a:pt x="3" y="27"/>
                    </a:moveTo>
                    <a:lnTo>
                      <a:pt x="3" y="24"/>
                    </a:lnTo>
                    <a:lnTo>
                      <a:pt x="6" y="22"/>
                    </a:lnTo>
                    <a:lnTo>
                      <a:pt x="12" y="29"/>
                    </a:lnTo>
                    <a:lnTo>
                      <a:pt x="3" y="27"/>
                    </a:lnTo>
                    <a:close/>
                    <a:moveTo>
                      <a:pt x="6" y="22"/>
                    </a:moveTo>
                    <a:lnTo>
                      <a:pt x="22" y="9"/>
                    </a:lnTo>
                    <a:lnTo>
                      <a:pt x="34" y="24"/>
                    </a:lnTo>
                    <a:lnTo>
                      <a:pt x="18" y="36"/>
                    </a:lnTo>
                    <a:lnTo>
                      <a:pt x="6" y="22"/>
                    </a:lnTo>
                    <a:close/>
                    <a:moveTo>
                      <a:pt x="22" y="9"/>
                    </a:moveTo>
                    <a:lnTo>
                      <a:pt x="24" y="8"/>
                    </a:lnTo>
                    <a:lnTo>
                      <a:pt x="26" y="7"/>
                    </a:lnTo>
                    <a:lnTo>
                      <a:pt x="28" y="16"/>
                    </a:lnTo>
                    <a:lnTo>
                      <a:pt x="22" y="9"/>
                    </a:lnTo>
                    <a:close/>
                    <a:moveTo>
                      <a:pt x="26" y="7"/>
                    </a:moveTo>
                    <a:lnTo>
                      <a:pt x="58" y="1"/>
                    </a:lnTo>
                    <a:lnTo>
                      <a:pt x="61" y="20"/>
                    </a:lnTo>
                    <a:lnTo>
                      <a:pt x="31" y="25"/>
                    </a:lnTo>
                    <a:lnTo>
                      <a:pt x="26" y="7"/>
                    </a:lnTo>
                    <a:close/>
                    <a:moveTo>
                      <a:pt x="58" y="1"/>
                    </a:moveTo>
                    <a:lnTo>
                      <a:pt x="59" y="0"/>
                    </a:lnTo>
                    <a:lnTo>
                      <a:pt x="61" y="1"/>
                    </a:lnTo>
                    <a:lnTo>
                      <a:pt x="60" y="10"/>
                    </a:lnTo>
                    <a:lnTo>
                      <a:pt x="58" y="1"/>
                    </a:lnTo>
                    <a:close/>
                    <a:moveTo>
                      <a:pt x="61" y="1"/>
                    </a:moveTo>
                    <a:lnTo>
                      <a:pt x="112" y="7"/>
                    </a:lnTo>
                    <a:lnTo>
                      <a:pt x="110" y="25"/>
                    </a:lnTo>
                    <a:lnTo>
                      <a:pt x="59" y="20"/>
                    </a:lnTo>
                    <a:lnTo>
                      <a:pt x="6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92" name="Freeform 1584">
                <a:extLst>
                  <a:ext uri="{FF2B5EF4-FFF2-40B4-BE49-F238E27FC236}">
                    <a16:creationId xmlns:a16="http://schemas.microsoft.com/office/drawing/2014/main" id="{BDEA7BC8-1609-4080-9692-017D15D84602}"/>
                  </a:ext>
                </a:extLst>
              </p:cNvPr>
              <p:cNvSpPr>
                <a:spLocks/>
              </p:cNvSpPr>
              <p:nvPr/>
            </p:nvSpPr>
            <p:spPr bwMode="auto">
              <a:xfrm>
                <a:off x="1934" y="1517"/>
                <a:ext cx="275" cy="316"/>
              </a:xfrm>
              <a:custGeom>
                <a:avLst/>
                <a:gdLst>
                  <a:gd name="T0" fmla="*/ 10 w 1099"/>
                  <a:gd name="T1" fmla="*/ 0 h 1265"/>
                  <a:gd name="T2" fmla="*/ 23 w 1099"/>
                  <a:gd name="T3" fmla="*/ 1 h 1265"/>
                  <a:gd name="T4" fmla="*/ 35 w 1099"/>
                  <a:gd name="T5" fmla="*/ 8 h 1265"/>
                  <a:gd name="T6" fmla="*/ 47 w 1099"/>
                  <a:gd name="T7" fmla="*/ 18 h 1265"/>
                  <a:gd name="T8" fmla="*/ 57 w 1099"/>
                  <a:gd name="T9" fmla="*/ 31 h 1265"/>
                  <a:gd name="T10" fmla="*/ 68 w 1099"/>
                  <a:gd name="T11" fmla="*/ 45 h 1265"/>
                  <a:gd name="T12" fmla="*/ 76 w 1099"/>
                  <a:gd name="T13" fmla="*/ 61 h 1265"/>
                  <a:gd name="T14" fmla="*/ 84 w 1099"/>
                  <a:gd name="T15" fmla="*/ 76 h 1265"/>
                  <a:gd name="T16" fmla="*/ 91 w 1099"/>
                  <a:gd name="T17" fmla="*/ 90 h 1265"/>
                  <a:gd name="T18" fmla="*/ 98 w 1099"/>
                  <a:gd name="T19" fmla="*/ 101 h 1265"/>
                  <a:gd name="T20" fmla="*/ 103 w 1099"/>
                  <a:gd name="T21" fmla="*/ 109 h 1265"/>
                  <a:gd name="T22" fmla="*/ 110 w 1099"/>
                  <a:gd name="T23" fmla="*/ 120 h 1265"/>
                  <a:gd name="T24" fmla="*/ 117 w 1099"/>
                  <a:gd name="T25" fmla="*/ 132 h 1265"/>
                  <a:gd name="T26" fmla="*/ 124 w 1099"/>
                  <a:gd name="T27" fmla="*/ 144 h 1265"/>
                  <a:gd name="T28" fmla="*/ 132 w 1099"/>
                  <a:gd name="T29" fmla="*/ 156 h 1265"/>
                  <a:gd name="T30" fmla="*/ 140 w 1099"/>
                  <a:gd name="T31" fmla="*/ 168 h 1265"/>
                  <a:gd name="T32" fmla="*/ 149 w 1099"/>
                  <a:gd name="T33" fmla="*/ 179 h 1265"/>
                  <a:gd name="T34" fmla="*/ 158 w 1099"/>
                  <a:gd name="T35" fmla="*/ 191 h 1265"/>
                  <a:gd name="T36" fmla="*/ 168 w 1099"/>
                  <a:gd name="T37" fmla="*/ 201 h 1265"/>
                  <a:gd name="T38" fmla="*/ 179 w 1099"/>
                  <a:gd name="T39" fmla="*/ 211 h 1265"/>
                  <a:gd name="T40" fmla="*/ 190 w 1099"/>
                  <a:gd name="T41" fmla="*/ 221 h 1265"/>
                  <a:gd name="T42" fmla="*/ 203 w 1099"/>
                  <a:gd name="T43" fmla="*/ 231 h 1265"/>
                  <a:gd name="T44" fmla="*/ 217 w 1099"/>
                  <a:gd name="T45" fmla="*/ 243 h 1265"/>
                  <a:gd name="T46" fmla="*/ 231 w 1099"/>
                  <a:gd name="T47" fmla="*/ 255 h 1265"/>
                  <a:gd name="T48" fmla="*/ 245 w 1099"/>
                  <a:gd name="T49" fmla="*/ 268 h 1265"/>
                  <a:gd name="T50" fmla="*/ 257 w 1099"/>
                  <a:gd name="T51" fmla="*/ 279 h 1265"/>
                  <a:gd name="T52" fmla="*/ 267 w 1099"/>
                  <a:gd name="T53" fmla="*/ 292 h 1265"/>
                  <a:gd name="T54" fmla="*/ 273 w 1099"/>
                  <a:gd name="T55" fmla="*/ 301 h 1265"/>
                  <a:gd name="T56" fmla="*/ 275 w 1099"/>
                  <a:gd name="T57" fmla="*/ 309 h 1265"/>
                  <a:gd name="T58" fmla="*/ 272 w 1099"/>
                  <a:gd name="T59" fmla="*/ 314 h 1265"/>
                  <a:gd name="T60" fmla="*/ 263 w 1099"/>
                  <a:gd name="T61" fmla="*/ 316 h 1265"/>
                  <a:gd name="T62" fmla="*/ 253 w 1099"/>
                  <a:gd name="T63" fmla="*/ 316 h 1265"/>
                  <a:gd name="T64" fmla="*/ 243 w 1099"/>
                  <a:gd name="T65" fmla="*/ 314 h 1265"/>
                  <a:gd name="T66" fmla="*/ 236 w 1099"/>
                  <a:gd name="T67" fmla="*/ 310 h 1265"/>
                  <a:gd name="T68" fmla="*/ 229 w 1099"/>
                  <a:gd name="T69" fmla="*/ 304 h 1265"/>
                  <a:gd name="T70" fmla="*/ 223 w 1099"/>
                  <a:gd name="T71" fmla="*/ 298 h 1265"/>
                  <a:gd name="T72" fmla="*/ 216 w 1099"/>
                  <a:gd name="T73" fmla="*/ 290 h 1265"/>
                  <a:gd name="T74" fmla="*/ 209 w 1099"/>
                  <a:gd name="T75" fmla="*/ 282 h 1265"/>
                  <a:gd name="T76" fmla="*/ 201 w 1099"/>
                  <a:gd name="T77" fmla="*/ 273 h 1265"/>
                  <a:gd name="T78" fmla="*/ 192 w 1099"/>
                  <a:gd name="T79" fmla="*/ 264 h 1265"/>
                  <a:gd name="T80" fmla="*/ 181 w 1099"/>
                  <a:gd name="T81" fmla="*/ 255 h 1265"/>
                  <a:gd name="T82" fmla="*/ 164 w 1099"/>
                  <a:gd name="T83" fmla="*/ 241 h 1265"/>
                  <a:gd name="T84" fmla="*/ 150 w 1099"/>
                  <a:gd name="T85" fmla="*/ 229 h 1265"/>
                  <a:gd name="T86" fmla="*/ 137 w 1099"/>
                  <a:gd name="T87" fmla="*/ 218 h 1265"/>
                  <a:gd name="T88" fmla="*/ 127 w 1099"/>
                  <a:gd name="T89" fmla="*/ 206 h 1265"/>
                  <a:gd name="T90" fmla="*/ 118 w 1099"/>
                  <a:gd name="T91" fmla="*/ 195 h 1265"/>
                  <a:gd name="T92" fmla="*/ 109 w 1099"/>
                  <a:gd name="T93" fmla="*/ 183 h 1265"/>
                  <a:gd name="T94" fmla="*/ 102 w 1099"/>
                  <a:gd name="T95" fmla="*/ 170 h 1265"/>
                  <a:gd name="T96" fmla="*/ 94 w 1099"/>
                  <a:gd name="T97" fmla="*/ 155 h 1265"/>
                  <a:gd name="T98" fmla="*/ 86 w 1099"/>
                  <a:gd name="T99" fmla="*/ 139 h 1265"/>
                  <a:gd name="T100" fmla="*/ 78 w 1099"/>
                  <a:gd name="T101" fmla="*/ 120 h 1265"/>
                  <a:gd name="T102" fmla="*/ 67 w 1099"/>
                  <a:gd name="T103" fmla="*/ 98 h 1265"/>
                  <a:gd name="T104" fmla="*/ 54 w 1099"/>
                  <a:gd name="T105" fmla="*/ 79 h 1265"/>
                  <a:gd name="T106" fmla="*/ 41 w 1099"/>
                  <a:gd name="T107" fmla="*/ 61 h 1265"/>
                  <a:gd name="T108" fmla="*/ 29 w 1099"/>
                  <a:gd name="T109" fmla="*/ 46 h 1265"/>
                  <a:gd name="T110" fmla="*/ 18 w 1099"/>
                  <a:gd name="T111" fmla="*/ 32 h 1265"/>
                  <a:gd name="T112" fmla="*/ 9 w 1099"/>
                  <a:gd name="T113" fmla="*/ 21 h 1265"/>
                  <a:gd name="T114" fmla="*/ 2 w 1099"/>
                  <a:gd name="T115" fmla="*/ 13 h 1265"/>
                  <a:gd name="T116" fmla="*/ 0 w 1099"/>
                  <a:gd name="T117" fmla="*/ 6 h 1265"/>
                  <a:gd name="T118" fmla="*/ 2 w 1099"/>
                  <a:gd name="T119" fmla="*/ 1 h 1265"/>
                  <a:gd name="T120" fmla="*/ 10 w 1099"/>
                  <a:gd name="T121" fmla="*/ 0 h 126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099"/>
                  <a:gd name="T184" fmla="*/ 0 h 1265"/>
                  <a:gd name="T185" fmla="*/ 1099 w 1099"/>
                  <a:gd name="T186" fmla="*/ 1265 h 126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099" h="1265">
                    <a:moveTo>
                      <a:pt x="41" y="0"/>
                    </a:moveTo>
                    <a:lnTo>
                      <a:pt x="92" y="6"/>
                    </a:lnTo>
                    <a:lnTo>
                      <a:pt x="139" y="31"/>
                    </a:lnTo>
                    <a:lnTo>
                      <a:pt x="188" y="73"/>
                    </a:lnTo>
                    <a:lnTo>
                      <a:pt x="228" y="124"/>
                    </a:lnTo>
                    <a:lnTo>
                      <a:pt x="270" y="181"/>
                    </a:lnTo>
                    <a:lnTo>
                      <a:pt x="304" y="245"/>
                    </a:lnTo>
                    <a:lnTo>
                      <a:pt x="336" y="305"/>
                    </a:lnTo>
                    <a:lnTo>
                      <a:pt x="365" y="359"/>
                    </a:lnTo>
                    <a:lnTo>
                      <a:pt x="390" y="404"/>
                    </a:lnTo>
                    <a:lnTo>
                      <a:pt x="412" y="436"/>
                    </a:lnTo>
                    <a:lnTo>
                      <a:pt x="438" y="480"/>
                    </a:lnTo>
                    <a:lnTo>
                      <a:pt x="466" y="527"/>
                    </a:lnTo>
                    <a:lnTo>
                      <a:pt x="495" y="575"/>
                    </a:lnTo>
                    <a:lnTo>
                      <a:pt x="527" y="623"/>
                    </a:lnTo>
                    <a:lnTo>
                      <a:pt x="559" y="671"/>
                    </a:lnTo>
                    <a:lnTo>
                      <a:pt x="594" y="715"/>
                    </a:lnTo>
                    <a:lnTo>
                      <a:pt x="632" y="763"/>
                    </a:lnTo>
                    <a:lnTo>
                      <a:pt x="670" y="804"/>
                    </a:lnTo>
                    <a:lnTo>
                      <a:pt x="715" y="845"/>
                    </a:lnTo>
                    <a:lnTo>
                      <a:pt x="760" y="884"/>
                    </a:lnTo>
                    <a:lnTo>
                      <a:pt x="810" y="925"/>
                    </a:lnTo>
                    <a:lnTo>
                      <a:pt x="868" y="973"/>
                    </a:lnTo>
                    <a:lnTo>
                      <a:pt x="924" y="1020"/>
                    </a:lnTo>
                    <a:lnTo>
                      <a:pt x="978" y="1071"/>
                    </a:lnTo>
                    <a:lnTo>
                      <a:pt x="1027" y="1118"/>
                    </a:lnTo>
                    <a:lnTo>
                      <a:pt x="1067" y="1167"/>
                    </a:lnTo>
                    <a:lnTo>
                      <a:pt x="1093" y="1204"/>
                    </a:lnTo>
                    <a:lnTo>
                      <a:pt x="1099" y="1236"/>
                    </a:lnTo>
                    <a:lnTo>
                      <a:pt x="1086" y="1258"/>
                    </a:lnTo>
                    <a:lnTo>
                      <a:pt x="1052" y="1265"/>
                    </a:lnTo>
                    <a:lnTo>
                      <a:pt x="1010" y="1265"/>
                    </a:lnTo>
                    <a:lnTo>
                      <a:pt x="973" y="1255"/>
                    </a:lnTo>
                    <a:lnTo>
                      <a:pt x="944" y="1240"/>
                    </a:lnTo>
                    <a:lnTo>
                      <a:pt x="915" y="1218"/>
                    </a:lnTo>
                    <a:lnTo>
                      <a:pt x="890" y="1192"/>
                    </a:lnTo>
                    <a:lnTo>
                      <a:pt x="864" y="1160"/>
                    </a:lnTo>
                    <a:lnTo>
                      <a:pt x="836" y="1128"/>
                    </a:lnTo>
                    <a:lnTo>
                      <a:pt x="804" y="1093"/>
                    </a:lnTo>
                    <a:lnTo>
                      <a:pt x="769" y="1056"/>
                    </a:lnTo>
                    <a:lnTo>
                      <a:pt x="724" y="1020"/>
                    </a:lnTo>
                    <a:lnTo>
                      <a:pt x="657" y="966"/>
                    </a:lnTo>
                    <a:lnTo>
                      <a:pt x="600" y="916"/>
                    </a:lnTo>
                    <a:lnTo>
                      <a:pt x="549" y="871"/>
                    </a:lnTo>
                    <a:lnTo>
                      <a:pt x="508" y="823"/>
                    </a:lnTo>
                    <a:lnTo>
                      <a:pt x="470" y="779"/>
                    </a:lnTo>
                    <a:lnTo>
                      <a:pt x="436" y="731"/>
                    </a:lnTo>
                    <a:lnTo>
                      <a:pt x="407" y="681"/>
                    </a:lnTo>
                    <a:lnTo>
                      <a:pt x="375" y="620"/>
                    </a:lnTo>
                    <a:lnTo>
                      <a:pt x="343" y="556"/>
                    </a:lnTo>
                    <a:lnTo>
                      <a:pt x="311" y="480"/>
                    </a:lnTo>
                    <a:lnTo>
                      <a:pt x="267" y="394"/>
                    </a:lnTo>
                    <a:lnTo>
                      <a:pt x="216" y="315"/>
                    </a:lnTo>
                    <a:lnTo>
                      <a:pt x="165" y="245"/>
                    </a:lnTo>
                    <a:lnTo>
                      <a:pt x="117" y="185"/>
                    </a:lnTo>
                    <a:lnTo>
                      <a:pt x="70" y="130"/>
                    </a:lnTo>
                    <a:lnTo>
                      <a:pt x="34" y="85"/>
                    </a:lnTo>
                    <a:lnTo>
                      <a:pt x="9" y="51"/>
                    </a:lnTo>
                    <a:lnTo>
                      <a:pt x="0" y="26"/>
                    </a:lnTo>
                    <a:lnTo>
                      <a:pt x="9" y="6"/>
                    </a:lnTo>
                    <a:lnTo>
                      <a:pt x="41" y="0"/>
                    </a:lnTo>
                    <a:close/>
                  </a:path>
                </a:pathLst>
              </a:custGeom>
              <a:solidFill>
                <a:srgbClr val="E352D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93" name="Freeform 1585">
                <a:extLst>
                  <a:ext uri="{FF2B5EF4-FFF2-40B4-BE49-F238E27FC236}">
                    <a16:creationId xmlns:a16="http://schemas.microsoft.com/office/drawing/2014/main" id="{7D26EDF4-CE34-4A6C-AA49-815AAD6FB6A9}"/>
                  </a:ext>
                </a:extLst>
              </p:cNvPr>
              <p:cNvSpPr>
                <a:spLocks noEditPoints="1"/>
              </p:cNvSpPr>
              <p:nvPr/>
            </p:nvSpPr>
            <p:spPr bwMode="auto">
              <a:xfrm>
                <a:off x="1932" y="1514"/>
                <a:ext cx="280" cy="321"/>
              </a:xfrm>
              <a:custGeom>
                <a:avLst/>
                <a:gdLst>
                  <a:gd name="T0" fmla="*/ 26 w 1120"/>
                  <a:gd name="T1" fmla="*/ 4 h 1285"/>
                  <a:gd name="T2" fmla="*/ 39 w 1120"/>
                  <a:gd name="T3" fmla="*/ 9 h 1285"/>
                  <a:gd name="T4" fmla="*/ 51 w 1120"/>
                  <a:gd name="T5" fmla="*/ 19 h 1285"/>
                  <a:gd name="T6" fmla="*/ 62 w 1120"/>
                  <a:gd name="T7" fmla="*/ 32 h 1285"/>
                  <a:gd name="T8" fmla="*/ 62 w 1120"/>
                  <a:gd name="T9" fmla="*/ 32 h 1285"/>
                  <a:gd name="T10" fmla="*/ 68 w 1120"/>
                  <a:gd name="T11" fmla="*/ 49 h 1285"/>
                  <a:gd name="T12" fmla="*/ 85 w 1120"/>
                  <a:gd name="T13" fmla="*/ 80 h 1285"/>
                  <a:gd name="T14" fmla="*/ 92 w 1120"/>
                  <a:gd name="T15" fmla="*/ 93 h 1285"/>
                  <a:gd name="T16" fmla="*/ 99 w 1120"/>
                  <a:gd name="T17" fmla="*/ 104 h 1285"/>
                  <a:gd name="T18" fmla="*/ 108 w 1120"/>
                  <a:gd name="T19" fmla="*/ 110 h 1285"/>
                  <a:gd name="T20" fmla="*/ 108 w 1120"/>
                  <a:gd name="T21" fmla="*/ 110 h 1285"/>
                  <a:gd name="T22" fmla="*/ 115 w 1120"/>
                  <a:gd name="T23" fmla="*/ 121 h 1285"/>
                  <a:gd name="T24" fmla="*/ 127 w 1120"/>
                  <a:gd name="T25" fmla="*/ 146 h 1285"/>
                  <a:gd name="T26" fmla="*/ 141 w 1120"/>
                  <a:gd name="T27" fmla="*/ 171 h 1285"/>
                  <a:gd name="T28" fmla="*/ 153 w 1120"/>
                  <a:gd name="T29" fmla="*/ 180 h 1285"/>
                  <a:gd name="T30" fmla="*/ 153 w 1120"/>
                  <a:gd name="T31" fmla="*/ 180 h 1285"/>
                  <a:gd name="T32" fmla="*/ 159 w 1120"/>
                  <a:gd name="T33" fmla="*/ 195 h 1285"/>
                  <a:gd name="T34" fmla="*/ 170 w 1120"/>
                  <a:gd name="T35" fmla="*/ 203 h 1285"/>
                  <a:gd name="T36" fmla="*/ 180 w 1120"/>
                  <a:gd name="T37" fmla="*/ 216 h 1285"/>
                  <a:gd name="T38" fmla="*/ 191 w 1120"/>
                  <a:gd name="T39" fmla="*/ 225 h 1285"/>
                  <a:gd name="T40" fmla="*/ 207 w 1120"/>
                  <a:gd name="T41" fmla="*/ 232 h 1285"/>
                  <a:gd name="T42" fmla="*/ 207 w 1120"/>
                  <a:gd name="T43" fmla="*/ 232 h 1285"/>
                  <a:gd name="T44" fmla="*/ 234 w 1120"/>
                  <a:gd name="T45" fmla="*/ 257 h 1285"/>
                  <a:gd name="T46" fmla="*/ 249 w 1120"/>
                  <a:gd name="T47" fmla="*/ 268 h 1285"/>
                  <a:gd name="T48" fmla="*/ 261 w 1120"/>
                  <a:gd name="T49" fmla="*/ 281 h 1285"/>
                  <a:gd name="T50" fmla="*/ 272 w 1120"/>
                  <a:gd name="T51" fmla="*/ 292 h 1285"/>
                  <a:gd name="T52" fmla="*/ 272 w 1120"/>
                  <a:gd name="T53" fmla="*/ 293 h 1285"/>
                  <a:gd name="T54" fmla="*/ 274 w 1120"/>
                  <a:gd name="T55" fmla="*/ 304 h 1285"/>
                  <a:gd name="T56" fmla="*/ 272 w 1120"/>
                  <a:gd name="T57" fmla="*/ 316 h 1285"/>
                  <a:gd name="T58" fmla="*/ 266 w 1120"/>
                  <a:gd name="T59" fmla="*/ 321 h 1285"/>
                  <a:gd name="T60" fmla="*/ 266 w 1120"/>
                  <a:gd name="T61" fmla="*/ 321 h 1285"/>
                  <a:gd name="T62" fmla="*/ 255 w 1120"/>
                  <a:gd name="T63" fmla="*/ 321 h 1285"/>
                  <a:gd name="T64" fmla="*/ 246 w 1120"/>
                  <a:gd name="T65" fmla="*/ 316 h 1285"/>
                  <a:gd name="T66" fmla="*/ 237 w 1120"/>
                  <a:gd name="T67" fmla="*/ 314 h 1285"/>
                  <a:gd name="T68" fmla="*/ 230 w 1120"/>
                  <a:gd name="T69" fmla="*/ 308 h 1285"/>
                  <a:gd name="T70" fmla="*/ 224 w 1120"/>
                  <a:gd name="T71" fmla="*/ 302 h 1285"/>
                  <a:gd name="T72" fmla="*/ 223 w 1120"/>
                  <a:gd name="T73" fmla="*/ 302 h 1285"/>
                  <a:gd name="T74" fmla="*/ 221 w 1120"/>
                  <a:gd name="T75" fmla="*/ 291 h 1285"/>
                  <a:gd name="T76" fmla="*/ 205 w 1120"/>
                  <a:gd name="T77" fmla="*/ 274 h 1285"/>
                  <a:gd name="T78" fmla="*/ 193 w 1120"/>
                  <a:gd name="T79" fmla="*/ 268 h 1285"/>
                  <a:gd name="T80" fmla="*/ 194 w 1120"/>
                  <a:gd name="T81" fmla="*/ 268 h 1285"/>
                  <a:gd name="T82" fmla="*/ 183 w 1120"/>
                  <a:gd name="T83" fmla="*/ 259 h 1285"/>
                  <a:gd name="T84" fmla="*/ 167 w 1120"/>
                  <a:gd name="T85" fmla="*/ 244 h 1285"/>
                  <a:gd name="T86" fmla="*/ 154 w 1120"/>
                  <a:gd name="T87" fmla="*/ 229 h 1285"/>
                  <a:gd name="T88" fmla="*/ 139 w 1120"/>
                  <a:gd name="T89" fmla="*/ 222 h 1285"/>
                  <a:gd name="T90" fmla="*/ 128 w 1120"/>
                  <a:gd name="T91" fmla="*/ 210 h 1285"/>
                  <a:gd name="T92" fmla="*/ 128 w 1120"/>
                  <a:gd name="T93" fmla="*/ 210 h 1285"/>
                  <a:gd name="T94" fmla="*/ 122 w 1120"/>
                  <a:gd name="T95" fmla="*/ 196 h 1285"/>
                  <a:gd name="T96" fmla="*/ 107 w 1120"/>
                  <a:gd name="T97" fmla="*/ 171 h 1285"/>
                  <a:gd name="T98" fmla="*/ 94 w 1120"/>
                  <a:gd name="T99" fmla="*/ 158 h 1285"/>
                  <a:gd name="T100" fmla="*/ 94 w 1120"/>
                  <a:gd name="T101" fmla="*/ 158 h 1285"/>
                  <a:gd name="T102" fmla="*/ 86 w 1120"/>
                  <a:gd name="T103" fmla="*/ 142 h 1285"/>
                  <a:gd name="T104" fmla="*/ 83 w 1120"/>
                  <a:gd name="T105" fmla="*/ 121 h 1285"/>
                  <a:gd name="T106" fmla="*/ 70 w 1120"/>
                  <a:gd name="T107" fmla="*/ 101 h 1285"/>
                  <a:gd name="T108" fmla="*/ 59 w 1120"/>
                  <a:gd name="T109" fmla="*/ 80 h 1285"/>
                  <a:gd name="T110" fmla="*/ 46 w 1120"/>
                  <a:gd name="T111" fmla="*/ 62 h 1285"/>
                  <a:gd name="T112" fmla="*/ 34 w 1120"/>
                  <a:gd name="T113" fmla="*/ 47 h 1285"/>
                  <a:gd name="T114" fmla="*/ 30 w 1120"/>
                  <a:gd name="T115" fmla="*/ 50 h 1285"/>
                  <a:gd name="T116" fmla="*/ 22 w 1120"/>
                  <a:gd name="T117" fmla="*/ 34 h 1285"/>
                  <a:gd name="T118" fmla="*/ 7 w 1120"/>
                  <a:gd name="T119" fmla="*/ 14 h 1285"/>
                  <a:gd name="T120" fmla="*/ 1 w 1120"/>
                  <a:gd name="T121" fmla="*/ 10 h 1285"/>
                  <a:gd name="T122" fmla="*/ 1 w 1120"/>
                  <a:gd name="T123" fmla="*/ 8 h 1285"/>
                  <a:gd name="T124" fmla="*/ 3 w 1120"/>
                  <a:gd name="T125" fmla="*/ 3 h 128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120"/>
                  <a:gd name="T190" fmla="*/ 0 h 1285"/>
                  <a:gd name="T191" fmla="*/ 1120 w 1120"/>
                  <a:gd name="T192" fmla="*/ 1285 h 1285"/>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120" h="1285">
                    <a:moveTo>
                      <a:pt x="53" y="0"/>
                    </a:moveTo>
                    <a:lnTo>
                      <a:pt x="104" y="7"/>
                    </a:lnTo>
                    <a:lnTo>
                      <a:pt x="102" y="26"/>
                    </a:lnTo>
                    <a:lnTo>
                      <a:pt x="51" y="19"/>
                    </a:lnTo>
                    <a:lnTo>
                      <a:pt x="53" y="0"/>
                    </a:lnTo>
                    <a:close/>
                    <a:moveTo>
                      <a:pt x="104" y="7"/>
                    </a:moveTo>
                    <a:lnTo>
                      <a:pt x="106" y="7"/>
                    </a:lnTo>
                    <a:lnTo>
                      <a:pt x="107" y="8"/>
                    </a:lnTo>
                    <a:lnTo>
                      <a:pt x="103" y="16"/>
                    </a:lnTo>
                    <a:lnTo>
                      <a:pt x="104" y="7"/>
                    </a:lnTo>
                    <a:close/>
                    <a:moveTo>
                      <a:pt x="107" y="8"/>
                    </a:moveTo>
                    <a:lnTo>
                      <a:pt x="156" y="34"/>
                    </a:lnTo>
                    <a:lnTo>
                      <a:pt x="146" y="50"/>
                    </a:lnTo>
                    <a:lnTo>
                      <a:pt x="98" y="25"/>
                    </a:lnTo>
                    <a:lnTo>
                      <a:pt x="107" y="8"/>
                    </a:lnTo>
                    <a:close/>
                    <a:moveTo>
                      <a:pt x="156" y="34"/>
                    </a:moveTo>
                    <a:lnTo>
                      <a:pt x="156" y="34"/>
                    </a:lnTo>
                    <a:lnTo>
                      <a:pt x="157" y="35"/>
                    </a:lnTo>
                    <a:lnTo>
                      <a:pt x="150" y="41"/>
                    </a:lnTo>
                    <a:lnTo>
                      <a:pt x="156" y="34"/>
                    </a:lnTo>
                    <a:close/>
                    <a:moveTo>
                      <a:pt x="157" y="35"/>
                    </a:moveTo>
                    <a:lnTo>
                      <a:pt x="204" y="75"/>
                    </a:lnTo>
                    <a:lnTo>
                      <a:pt x="192" y="90"/>
                    </a:lnTo>
                    <a:lnTo>
                      <a:pt x="145" y="49"/>
                    </a:lnTo>
                    <a:lnTo>
                      <a:pt x="157" y="35"/>
                    </a:lnTo>
                    <a:close/>
                    <a:moveTo>
                      <a:pt x="204" y="75"/>
                    </a:moveTo>
                    <a:lnTo>
                      <a:pt x="205" y="77"/>
                    </a:lnTo>
                    <a:lnTo>
                      <a:pt x="205" y="78"/>
                    </a:lnTo>
                    <a:lnTo>
                      <a:pt x="199" y="83"/>
                    </a:lnTo>
                    <a:lnTo>
                      <a:pt x="204" y="75"/>
                    </a:lnTo>
                    <a:close/>
                    <a:moveTo>
                      <a:pt x="205" y="78"/>
                    </a:moveTo>
                    <a:lnTo>
                      <a:pt x="247" y="128"/>
                    </a:lnTo>
                    <a:lnTo>
                      <a:pt x="232" y="140"/>
                    </a:lnTo>
                    <a:lnTo>
                      <a:pt x="191" y="89"/>
                    </a:lnTo>
                    <a:lnTo>
                      <a:pt x="205" y="78"/>
                    </a:lnTo>
                    <a:close/>
                    <a:moveTo>
                      <a:pt x="247" y="128"/>
                    </a:moveTo>
                    <a:lnTo>
                      <a:pt x="247" y="128"/>
                    </a:lnTo>
                    <a:lnTo>
                      <a:pt x="239" y="134"/>
                    </a:lnTo>
                    <a:lnTo>
                      <a:pt x="247" y="128"/>
                    </a:lnTo>
                    <a:close/>
                    <a:moveTo>
                      <a:pt x="247" y="128"/>
                    </a:moveTo>
                    <a:lnTo>
                      <a:pt x="289" y="186"/>
                    </a:lnTo>
                    <a:lnTo>
                      <a:pt x="274" y="197"/>
                    </a:lnTo>
                    <a:lnTo>
                      <a:pt x="232" y="139"/>
                    </a:lnTo>
                    <a:lnTo>
                      <a:pt x="247" y="128"/>
                    </a:lnTo>
                    <a:close/>
                    <a:moveTo>
                      <a:pt x="289" y="186"/>
                    </a:moveTo>
                    <a:lnTo>
                      <a:pt x="289" y="186"/>
                    </a:lnTo>
                    <a:lnTo>
                      <a:pt x="289" y="187"/>
                    </a:lnTo>
                    <a:lnTo>
                      <a:pt x="281" y="191"/>
                    </a:lnTo>
                    <a:lnTo>
                      <a:pt x="289" y="186"/>
                    </a:lnTo>
                    <a:close/>
                    <a:moveTo>
                      <a:pt x="289" y="187"/>
                    </a:moveTo>
                    <a:lnTo>
                      <a:pt x="324" y="250"/>
                    </a:lnTo>
                    <a:lnTo>
                      <a:pt x="308" y="260"/>
                    </a:lnTo>
                    <a:lnTo>
                      <a:pt x="272" y="196"/>
                    </a:lnTo>
                    <a:lnTo>
                      <a:pt x="289" y="187"/>
                    </a:lnTo>
                    <a:close/>
                    <a:moveTo>
                      <a:pt x="324" y="250"/>
                    </a:moveTo>
                    <a:lnTo>
                      <a:pt x="325" y="252"/>
                    </a:lnTo>
                    <a:lnTo>
                      <a:pt x="324" y="251"/>
                    </a:lnTo>
                    <a:lnTo>
                      <a:pt x="315" y="255"/>
                    </a:lnTo>
                    <a:lnTo>
                      <a:pt x="324" y="250"/>
                    </a:lnTo>
                    <a:close/>
                    <a:moveTo>
                      <a:pt x="324" y="251"/>
                    </a:moveTo>
                    <a:lnTo>
                      <a:pt x="356" y="310"/>
                    </a:lnTo>
                    <a:lnTo>
                      <a:pt x="340" y="319"/>
                    </a:lnTo>
                    <a:lnTo>
                      <a:pt x="308" y="260"/>
                    </a:lnTo>
                    <a:lnTo>
                      <a:pt x="324" y="251"/>
                    </a:lnTo>
                    <a:close/>
                    <a:moveTo>
                      <a:pt x="356" y="310"/>
                    </a:moveTo>
                    <a:lnTo>
                      <a:pt x="385" y="364"/>
                    </a:lnTo>
                    <a:lnTo>
                      <a:pt x="367" y="373"/>
                    </a:lnTo>
                    <a:lnTo>
                      <a:pt x="340" y="319"/>
                    </a:lnTo>
                    <a:lnTo>
                      <a:pt x="356" y="310"/>
                    </a:lnTo>
                    <a:close/>
                    <a:moveTo>
                      <a:pt x="368" y="374"/>
                    </a:moveTo>
                    <a:lnTo>
                      <a:pt x="367" y="373"/>
                    </a:lnTo>
                    <a:lnTo>
                      <a:pt x="376" y="369"/>
                    </a:lnTo>
                    <a:lnTo>
                      <a:pt x="368" y="374"/>
                    </a:lnTo>
                    <a:close/>
                    <a:moveTo>
                      <a:pt x="385" y="364"/>
                    </a:moveTo>
                    <a:lnTo>
                      <a:pt x="410" y="408"/>
                    </a:lnTo>
                    <a:lnTo>
                      <a:pt x="394" y="418"/>
                    </a:lnTo>
                    <a:lnTo>
                      <a:pt x="368" y="374"/>
                    </a:lnTo>
                    <a:lnTo>
                      <a:pt x="385" y="364"/>
                    </a:lnTo>
                    <a:close/>
                    <a:moveTo>
                      <a:pt x="394" y="419"/>
                    </a:moveTo>
                    <a:lnTo>
                      <a:pt x="394" y="418"/>
                    </a:lnTo>
                    <a:lnTo>
                      <a:pt x="401" y="414"/>
                    </a:lnTo>
                    <a:lnTo>
                      <a:pt x="394" y="419"/>
                    </a:lnTo>
                    <a:close/>
                    <a:moveTo>
                      <a:pt x="409" y="408"/>
                    </a:moveTo>
                    <a:lnTo>
                      <a:pt x="431" y="440"/>
                    </a:lnTo>
                    <a:lnTo>
                      <a:pt x="416" y="451"/>
                    </a:lnTo>
                    <a:lnTo>
                      <a:pt x="394" y="419"/>
                    </a:lnTo>
                    <a:lnTo>
                      <a:pt x="409" y="408"/>
                    </a:lnTo>
                    <a:close/>
                    <a:moveTo>
                      <a:pt x="431" y="440"/>
                    </a:moveTo>
                    <a:lnTo>
                      <a:pt x="432" y="440"/>
                    </a:lnTo>
                    <a:lnTo>
                      <a:pt x="423" y="446"/>
                    </a:lnTo>
                    <a:lnTo>
                      <a:pt x="431" y="440"/>
                    </a:lnTo>
                    <a:close/>
                    <a:moveTo>
                      <a:pt x="432" y="440"/>
                    </a:moveTo>
                    <a:lnTo>
                      <a:pt x="458" y="486"/>
                    </a:lnTo>
                    <a:lnTo>
                      <a:pt x="441" y="494"/>
                    </a:lnTo>
                    <a:lnTo>
                      <a:pt x="416" y="450"/>
                    </a:lnTo>
                    <a:lnTo>
                      <a:pt x="432" y="440"/>
                    </a:lnTo>
                    <a:close/>
                    <a:moveTo>
                      <a:pt x="441" y="494"/>
                    </a:moveTo>
                    <a:lnTo>
                      <a:pt x="441" y="494"/>
                    </a:lnTo>
                    <a:lnTo>
                      <a:pt x="449" y="490"/>
                    </a:lnTo>
                    <a:lnTo>
                      <a:pt x="441" y="494"/>
                    </a:lnTo>
                    <a:close/>
                    <a:moveTo>
                      <a:pt x="458" y="486"/>
                    </a:moveTo>
                    <a:lnTo>
                      <a:pt x="486" y="533"/>
                    </a:lnTo>
                    <a:lnTo>
                      <a:pt x="470" y="543"/>
                    </a:lnTo>
                    <a:lnTo>
                      <a:pt x="441" y="494"/>
                    </a:lnTo>
                    <a:lnTo>
                      <a:pt x="458" y="486"/>
                    </a:lnTo>
                    <a:close/>
                    <a:moveTo>
                      <a:pt x="486" y="533"/>
                    </a:moveTo>
                    <a:lnTo>
                      <a:pt x="515" y="580"/>
                    </a:lnTo>
                    <a:lnTo>
                      <a:pt x="498" y="590"/>
                    </a:lnTo>
                    <a:lnTo>
                      <a:pt x="470" y="543"/>
                    </a:lnTo>
                    <a:lnTo>
                      <a:pt x="486" y="533"/>
                    </a:lnTo>
                    <a:close/>
                    <a:moveTo>
                      <a:pt x="498" y="590"/>
                    </a:moveTo>
                    <a:lnTo>
                      <a:pt x="498" y="590"/>
                    </a:lnTo>
                    <a:lnTo>
                      <a:pt x="506" y="585"/>
                    </a:lnTo>
                    <a:lnTo>
                      <a:pt x="498" y="590"/>
                    </a:lnTo>
                    <a:close/>
                    <a:moveTo>
                      <a:pt x="515" y="580"/>
                    </a:moveTo>
                    <a:lnTo>
                      <a:pt x="546" y="628"/>
                    </a:lnTo>
                    <a:lnTo>
                      <a:pt x="530" y="638"/>
                    </a:lnTo>
                    <a:lnTo>
                      <a:pt x="498" y="590"/>
                    </a:lnTo>
                    <a:lnTo>
                      <a:pt x="515" y="580"/>
                    </a:lnTo>
                    <a:close/>
                    <a:moveTo>
                      <a:pt x="546" y="628"/>
                    </a:moveTo>
                    <a:lnTo>
                      <a:pt x="578" y="675"/>
                    </a:lnTo>
                    <a:lnTo>
                      <a:pt x="562" y="686"/>
                    </a:lnTo>
                    <a:lnTo>
                      <a:pt x="530" y="638"/>
                    </a:lnTo>
                    <a:lnTo>
                      <a:pt x="546" y="628"/>
                    </a:lnTo>
                    <a:close/>
                    <a:moveTo>
                      <a:pt x="562" y="686"/>
                    </a:moveTo>
                    <a:lnTo>
                      <a:pt x="562" y="686"/>
                    </a:lnTo>
                    <a:lnTo>
                      <a:pt x="570" y="681"/>
                    </a:lnTo>
                    <a:lnTo>
                      <a:pt x="562" y="686"/>
                    </a:lnTo>
                    <a:close/>
                    <a:moveTo>
                      <a:pt x="578" y="675"/>
                    </a:moveTo>
                    <a:lnTo>
                      <a:pt x="612" y="719"/>
                    </a:lnTo>
                    <a:lnTo>
                      <a:pt x="598" y="732"/>
                    </a:lnTo>
                    <a:lnTo>
                      <a:pt x="562" y="686"/>
                    </a:lnTo>
                    <a:lnTo>
                      <a:pt x="578" y="675"/>
                    </a:lnTo>
                    <a:close/>
                    <a:moveTo>
                      <a:pt x="598" y="732"/>
                    </a:moveTo>
                    <a:lnTo>
                      <a:pt x="599" y="733"/>
                    </a:lnTo>
                    <a:lnTo>
                      <a:pt x="598" y="732"/>
                    </a:lnTo>
                    <a:lnTo>
                      <a:pt x="605" y="725"/>
                    </a:lnTo>
                    <a:lnTo>
                      <a:pt x="598" y="732"/>
                    </a:lnTo>
                    <a:close/>
                    <a:moveTo>
                      <a:pt x="612" y="719"/>
                    </a:moveTo>
                    <a:lnTo>
                      <a:pt x="651" y="767"/>
                    </a:lnTo>
                    <a:lnTo>
                      <a:pt x="636" y="779"/>
                    </a:lnTo>
                    <a:lnTo>
                      <a:pt x="598" y="732"/>
                    </a:lnTo>
                    <a:lnTo>
                      <a:pt x="612" y="719"/>
                    </a:lnTo>
                    <a:close/>
                    <a:moveTo>
                      <a:pt x="636" y="779"/>
                    </a:moveTo>
                    <a:lnTo>
                      <a:pt x="635" y="779"/>
                    </a:lnTo>
                    <a:lnTo>
                      <a:pt x="636" y="779"/>
                    </a:lnTo>
                    <a:lnTo>
                      <a:pt x="643" y="773"/>
                    </a:lnTo>
                    <a:lnTo>
                      <a:pt x="636" y="779"/>
                    </a:lnTo>
                    <a:close/>
                    <a:moveTo>
                      <a:pt x="651" y="767"/>
                    </a:moveTo>
                    <a:lnTo>
                      <a:pt x="688" y="808"/>
                    </a:lnTo>
                    <a:lnTo>
                      <a:pt x="675" y="821"/>
                    </a:lnTo>
                    <a:lnTo>
                      <a:pt x="636" y="779"/>
                    </a:lnTo>
                    <a:lnTo>
                      <a:pt x="651" y="767"/>
                    </a:lnTo>
                    <a:close/>
                    <a:moveTo>
                      <a:pt x="675" y="821"/>
                    </a:moveTo>
                    <a:lnTo>
                      <a:pt x="675" y="821"/>
                    </a:lnTo>
                    <a:lnTo>
                      <a:pt x="681" y="814"/>
                    </a:lnTo>
                    <a:lnTo>
                      <a:pt x="675" y="821"/>
                    </a:lnTo>
                    <a:close/>
                    <a:moveTo>
                      <a:pt x="688" y="808"/>
                    </a:moveTo>
                    <a:lnTo>
                      <a:pt x="732" y="848"/>
                    </a:lnTo>
                    <a:lnTo>
                      <a:pt x="719" y="863"/>
                    </a:lnTo>
                    <a:lnTo>
                      <a:pt x="675" y="821"/>
                    </a:lnTo>
                    <a:lnTo>
                      <a:pt x="688" y="808"/>
                    </a:lnTo>
                    <a:close/>
                    <a:moveTo>
                      <a:pt x="720" y="863"/>
                    </a:moveTo>
                    <a:lnTo>
                      <a:pt x="719" y="863"/>
                    </a:lnTo>
                    <a:lnTo>
                      <a:pt x="726" y="855"/>
                    </a:lnTo>
                    <a:lnTo>
                      <a:pt x="720" y="863"/>
                    </a:lnTo>
                    <a:close/>
                    <a:moveTo>
                      <a:pt x="732" y="848"/>
                    </a:moveTo>
                    <a:lnTo>
                      <a:pt x="776" y="886"/>
                    </a:lnTo>
                    <a:lnTo>
                      <a:pt x="764" y="901"/>
                    </a:lnTo>
                    <a:lnTo>
                      <a:pt x="720" y="863"/>
                    </a:lnTo>
                    <a:lnTo>
                      <a:pt x="732" y="848"/>
                    </a:lnTo>
                    <a:close/>
                    <a:moveTo>
                      <a:pt x="764" y="901"/>
                    </a:moveTo>
                    <a:lnTo>
                      <a:pt x="764" y="901"/>
                    </a:lnTo>
                    <a:lnTo>
                      <a:pt x="771" y="894"/>
                    </a:lnTo>
                    <a:lnTo>
                      <a:pt x="764" y="901"/>
                    </a:lnTo>
                    <a:close/>
                    <a:moveTo>
                      <a:pt x="776" y="886"/>
                    </a:moveTo>
                    <a:lnTo>
                      <a:pt x="827" y="928"/>
                    </a:lnTo>
                    <a:lnTo>
                      <a:pt x="815" y="942"/>
                    </a:lnTo>
                    <a:lnTo>
                      <a:pt x="764" y="901"/>
                    </a:lnTo>
                    <a:lnTo>
                      <a:pt x="776" y="886"/>
                    </a:lnTo>
                    <a:close/>
                    <a:moveTo>
                      <a:pt x="827" y="928"/>
                    </a:moveTo>
                    <a:lnTo>
                      <a:pt x="828" y="928"/>
                    </a:lnTo>
                    <a:lnTo>
                      <a:pt x="827" y="928"/>
                    </a:lnTo>
                    <a:lnTo>
                      <a:pt x="821" y="935"/>
                    </a:lnTo>
                    <a:lnTo>
                      <a:pt x="827" y="928"/>
                    </a:lnTo>
                    <a:close/>
                    <a:moveTo>
                      <a:pt x="827" y="928"/>
                    </a:moveTo>
                    <a:lnTo>
                      <a:pt x="884" y="975"/>
                    </a:lnTo>
                    <a:lnTo>
                      <a:pt x="872" y="990"/>
                    </a:lnTo>
                    <a:lnTo>
                      <a:pt x="815" y="942"/>
                    </a:lnTo>
                    <a:lnTo>
                      <a:pt x="827" y="928"/>
                    </a:lnTo>
                    <a:close/>
                    <a:moveTo>
                      <a:pt x="884" y="975"/>
                    </a:moveTo>
                    <a:lnTo>
                      <a:pt x="942" y="1023"/>
                    </a:lnTo>
                    <a:lnTo>
                      <a:pt x="929" y="1038"/>
                    </a:lnTo>
                    <a:lnTo>
                      <a:pt x="872" y="990"/>
                    </a:lnTo>
                    <a:lnTo>
                      <a:pt x="884" y="975"/>
                    </a:lnTo>
                    <a:close/>
                    <a:moveTo>
                      <a:pt x="942" y="1023"/>
                    </a:moveTo>
                    <a:lnTo>
                      <a:pt x="942" y="1024"/>
                    </a:lnTo>
                    <a:lnTo>
                      <a:pt x="935" y="1030"/>
                    </a:lnTo>
                    <a:lnTo>
                      <a:pt x="942" y="1023"/>
                    </a:lnTo>
                    <a:close/>
                    <a:moveTo>
                      <a:pt x="942" y="1024"/>
                    </a:moveTo>
                    <a:lnTo>
                      <a:pt x="996" y="1074"/>
                    </a:lnTo>
                    <a:lnTo>
                      <a:pt x="984" y="1088"/>
                    </a:lnTo>
                    <a:lnTo>
                      <a:pt x="929" y="1037"/>
                    </a:lnTo>
                    <a:lnTo>
                      <a:pt x="942" y="1024"/>
                    </a:lnTo>
                    <a:close/>
                    <a:moveTo>
                      <a:pt x="996" y="1074"/>
                    </a:moveTo>
                    <a:lnTo>
                      <a:pt x="996" y="1073"/>
                    </a:lnTo>
                    <a:lnTo>
                      <a:pt x="997" y="1074"/>
                    </a:lnTo>
                    <a:lnTo>
                      <a:pt x="989" y="1081"/>
                    </a:lnTo>
                    <a:lnTo>
                      <a:pt x="996" y="1074"/>
                    </a:lnTo>
                    <a:close/>
                    <a:moveTo>
                      <a:pt x="997" y="1074"/>
                    </a:moveTo>
                    <a:lnTo>
                      <a:pt x="1044" y="1122"/>
                    </a:lnTo>
                    <a:lnTo>
                      <a:pt x="1031" y="1135"/>
                    </a:lnTo>
                    <a:lnTo>
                      <a:pt x="982" y="1088"/>
                    </a:lnTo>
                    <a:lnTo>
                      <a:pt x="997" y="1074"/>
                    </a:lnTo>
                    <a:close/>
                    <a:moveTo>
                      <a:pt x="1044" y="1122"/>
                    </a:moveTo>
                    <a:lnTo>
                      <a:pt x="1044" y="1123"/>
                    </a:lnTo>
                    <a:lnTo>
                      <a:pt x="1038" y="1128"/>
                    </a:lnTo>
                    <a:lnTo>
                      <a:pt x="1044" y="1122"/>
                    </a:lnTo>
                    <a:close/>
                    <a:moveTo>
                      <a:pt x="1044" y="1123"/>
                    </a:moveTo>
                    <a:lnTo>
                      <a:pt x="1086" y="1170"/>
                    </a:lnTo>
                    <a:lnTo>
                      <a:pt x="1072" y="1182"/>
                    </a:lnTo>
                    <a:lnTo>
                      <a:pt x="1030" y="1135"/>
                    </a:lnTo>
                    <a:lnTo>
                      <a:pt x="1044" y="1123"/>
                    </a:lnTo>
                    <a:close/>
                    <a:moveTo>
                      <a:pt x="1086" y="1170"/>
                    </a:moveTo>
                    <a:lnTo>
                      <a:pt x="1086" y="1170"/>
                    </a:lnTo>
                    <a:lnTo>
                      <a:pt x="1086" y="1171"/>
                    </a:lnTo>
                    <a:lnTo>
                      <a:pt x="1078" y="1177"/>
                    </a:lnTo>
                    <a:lnTo>
                      <a:pt x="1086" y="1170"/>
                    </a:lnTo>
                    <a:close/>
                    <a:moveTo>
                      <a:pt x="1086" y="1171"/>
                    </a:moveTo>
                    <a:lnTo>
                      <a:pt x="1111" y="1209"/>
                    </a:lnTo>
                    <a:lnTo>
                      <a:pt x="1096" y="1220"/>
                    </a:lnTo>
                    <a:lnTo>
                      <a:pt x="1071" y="1181"/>
                    </a:lnTo>
                    <a:lnTo>
                      <a:pt x="1086" y="1171"/>
                    </a:lnTo>
                    <a:close/>
                    <a:moveTo>
                      <a:pt x="1111" y="1209"/>
                    </a:moveTo>
                    <a:lnTo>
                      <a:pt x="1113" y="1211"/>
                    </a:lnTo>
                    <a:lnTo>
                      <a:pt x="1114" y="1213"/>
                    </a:lnTo>
                    <a:lnTo>
                      <a:pt x="1104" y="1214"/>
                    </a:lnTo>
                    <a:lnTo>
                      <a:pt x="1111" y="1209"/>
                    </a:lnTo>
                    <a:close/>
                    <a:moveTo>
                      <a:pt x="1114" y="1213"/>
                    </a:moveTo>
                    <a:lnTo>
                      <a:pt x="1119" y="1244"/>
                    </a:lnTo>
                    <a:lnTo>
                      <a:pt x="1101" y="1249"/>
                    </a:lnTo>
                    <a:lnTo>
                      <a:pt x="1095" y="1217"/>
                    </a:lnTo>
                    <a:lnTo>
                      <a:pt x="1114" y="1213"/>
                    </a:lnTo>
                    <a:close/>
                    <a:moveTo>
                      <a:pt x="1119" y="1244"/>
                    </a:moveTo>
                    <a:lnTo>
                      <a:pt x="1120" y="1249"/>
                    </a:lnTo>
                    <a:lnTo>
                      <a:pt x="1119" y="1251"/>
                    </a:lnTo>
                    <a:lnTo>
                      <a:pt x="1110" y="1246"/>
                    </a:lnTo>
                    <a:lnTo>
                      <a:pt x="1119" y="1244"/>
                    </a:lnTo>
                    <a:close/>
                    <a:moveTo>
                      <a:pt x="1119" y="1251"/>
                    </a:moveTo>
                    <a:lnTo>
                      <a:pt x="1106" y="1273"/>
                    </a:lnTo>
                    <a:lnTo>
                      <a:pt x="1089" y="1264"/>
                    </a:lnTo>
                    <a:lnTo>
                      <a:pt x="1101" y="1242"/>
                    </a:lnTo>
                    <a:lnTo>
                      <a:pt x="1119" y="1251"/>
                    </a:lnTo>
                    <a:close/>
                    <a:moveTo>
                      <a:pt x="1106" y="1273"/>
                    </a:moveTo>
                    <a:lnTo>
                      <a:pt x="1104" y="1277"/>
                    </a:lnTo>
                    <a:lnTo>
                      <a:pt x="1099" y="1278"/>
                    </a:lnTo>
                    <a:lnTo>
                      <a:pt x="1097" y="1268"/>
                    </a:lnTo>
                    <a:lnTo>
                      <a:pt x="1106" y="1273"/>
                    </a:lnTo>
                    <a:close/>
                    <a:moveTo>
                      <a:pt x="1099" y="1278"/>
                    </a:moveTo>
                    <a:lnTo>
                      <a:pt x="1064" y="1284"/>
                    </a:lnTo>
                    <a:lnTo>
                      <a:pt x="1061" y="1265"/>
                    </a:lnTo>
                    <a:lnTo>
                      <a:pt x="1096" y="1260"/>
                    </a:lnTo>
                    <a:lnTo>
                      <a:pt x="1099" y="1278"/>
                    </a:lnTo>
                    <a:close/>
                    <a:moveTo>
                      <a:pt x="1064" y="1284"/>
                    </a:moveTo>
                    <a:lnTo>
                      <a:pt x="1064" y="1285"/>
                    </a:lnTo>
                    <a:lnTo>
                      <a:pt x="1063" y="1285"/>
                    </a:lnTo>
                    <a:lnTo>
                      <a:pt x="1063" y="1275"/>
                    </a:lnTo>
                    <a:lnTo>
                      <a:pt x="1064" y="1284"/>
                    </a:lnTo>
                    <a:close/>
                    <a:moveTo>
                      <a:pt x="1063" y="1285"/>
                    </a:moveTo>
                    <a:lnTo>
                      <a:pt x="1021" y="1285"/>
                    </a:lnTo>
                    <a:lnTo>
                      <a:pt x="1021" y="1265"/>
                    </a:lnTo>
                    <a:lnTo>
                      <a:pt x="1063" y="1265"/>
                    </a:lnTo>
                    <a:lnTo>
                      <a:pt x="1063" y="1285"/>
                    </a:lnTo>
                    <a:close/>
                    <a:moveTo>
                      <a:pt x="1021" y="1285"/>
                    </a:moveTo>
                    <a:lnTo>
                      <a:pt x="1020" y="1285"/>
                    </a:lnTo>
                    <a:lnTo>
                      <a:pt x="1019" y="1284"/>
                    </a:lnTo>
                    <a:lnTo>
                      <a:pt x="1021" y="1275"/>
                    </a:lnTo>
                    <a:lnTo>
                      <a:pt x="1021" y="1285"/>
                    </a:lnTo>
                    <a:close/>
                    <a:moveTo>
                      <a:pt x="1019" y="1284"/>
                    </a:moveTo>
                    <a:lnTo>
                      <a:pt x="981" y="1275"/>
                    </a:lnTo>
                    <a:lnTo>
                      <a:pt x="986" y="1256"/>
                    </a:lnTo>
                    <a:lnTo>
                      <a:pt x="1023" y="1266"/>
                    </a:lnTo>
                    <a:lnTo>
                      <a:pt x="1019" y="1284"/>
                    </a:lnTo>
                    <a:close/>
                    <a:moveTo>
                      <a:pt x="981" y="1275"/>
                    </a:moveTo>
                    <a:lnTo>
                      <a:pt x="980" y="1274"/>
                    </a:lnTo>
                    <a:lnTo>
                      <a:pt x="979" y="1274"/>
                    </a:lnTo>
                    <a:lnTo>
                      <a:pt x="984" y="1265"/>
                    </a:lnTo>
                    <a:lnTo>
                      <a:pt x="981" y="1275"/>
                    </a:lnTo>
                    <a:close/>
                    <a:moveTo>
                      <a:pt x="979" y="1274"/>
                    </a:moveTo>
                    <a:lnTo>
                      <a:pt x="950" y="1257"/>
                    </a:lnTo>
                    <a:lnTo>
                      <a:pt x="959" y="1241"/>
                    </a:lnTo>
                    <a:lnTo>
                      <a:pt x="988" y="1257"/>
                    </a:lnTo>
                    <a:lnTo>
                      <a:pt x="979" y="1274"/>
                    </a:lnTo>
                    <a:close/>
                    <a:moveTo>
                      <a:pt x="950" y="1257"/>
                    </a:moveTo>
                    <a:lnTo>
                      <a:pt x="949" y="1257"/>
                    </a:lnTo>
                    <a:lnTo>
                      <a:pt x="948" y="1257"/>
                    </a:lnTo>
                    <a:lnTo>
                      <a:pt x="955" y="1250"/>
                    </a:lnTo>
                    <a:lnTo>
                      <a:pt x="950" y="1257"/>
                    </a:lnTo>
                    <a:close/>
                    <a:moveTo>
                      <a:pt x="948" y="1257"/>
                    </a:moveTo>
                    <a:lnTo>
                      <a:pt x="921" y="1235"/>
                    </a:lnTo>
                    <a:lnTo>
                      <a:pt x="932" y="1220"/>
                    </a:lnTo>
                    <a:lnTo>
                      <a:pt x="960" y="1242"/>
                    </a:lnTo>
                    <a:lnTo>
                      <a:pt x="948" y="1257"/>
                    </a:lnTo>
                    <a:close/>
                    <a:moveTo>
                      <a:pt x="921" y="1235"/>
                    </a:moveTo>
                    <a:lnTo>
                      <a:pt x="920" y="1234"/>
                    </a:lnTo>
                    <a:lnTo>
                      <a:pt x="926" y="1228"/>
                    </a:lnTo>
                    <a:lnTo>
                      <a:pt x="921" y="1235"/>
                    </a:lnTo>
                    <a:close/>
                    <a:moveTo>
                      <a:pt x="920" y="1234"/>
                    </a:moveTo>
                    <a:lnTo>
                      <a:pt x="894" y="1209"/>
                    </a:lnTo>
                    <a:lnTo>
                      <a:pt x="907" y="1196"/>
                    </a:lnTo>
                    <a:lnTo>
                      <a:pt x="933" y="1221"/>
                    </a:lnTo>
                    <a:lnTo>
                      <a:pt x="920" y="1234"/>
                    </a:lnTo>
                    <a:close/>
                    <a:moveTo>
                      <a:pt x="894" y="1209"/>
                    </a:moveTo>
                    <a:lnTo>
                      <a:pt x="893" y="1208"/>
                    </a:lnTo>
                    <a:lnTo>
                      <a:pt x="901" y="1202"/>
                    </a:lnTo>
                    <a:lnTo>
                      <a:pt x="894" y="1209"/>
                    </a:lnTo>
                    <a:close/>
                    <a:moveTo>
                      <a:pt x="893" y="1208"/>
                    </a:moveTo>
                    <a:lnTo>
                      <a:pt x="868" y="1176"/>
                    </a:lnTo>
                    <a:lnTo>
                      <a:pt x="882" y="1164"/>
                    </a:lnTo>
                    <a:lnTo>
                      <a:pt x="909" y="1196"/>
                    </a:lnTo>
                    <a:lnTo>
                      <a:pt x="893" y="1208"/>
                    </a:lnTo>
                    <a:close/>
                    <a:moveTo>
                      <a:pt x="882" y="1164"/>
                    </a:moveTo>
                    <a:lnTo>
                      <a:pt x="883" y="1165"/>
                    </a:lnTo>
                    <a:lnTo>
                      <a:pt x="882" y="1164"/>
                    </a:lnTo>
                    <a:lnTo>
                      <a:pt x="875" y="1170"/>
                    </a:lnTo>
                    <a:lnTo>
                      <a:pt x="882" y="1164"/>
                    </a:lnTo>
                    <a:close/>
                    <a:moveTo>
                      <a:pt x="868" y="1177"/>
                    </a:moveTo>
                    <a:lnTo>
                      <a:pt x="839" y="1145"/>
                    </a:lnTo>
                    <a:lnTo>
                      <a:pt x="853" y="1132"/>
                    </a:lnTo>
                    <a:lnTo>
                      <a:pt x="882" y="1164"/>
                    </a:lnTo>
                    <a:lnTo>
                      <a:pt x="868" y="1177"/>
                    </a:lnTo>
                    <a:close/>
                    <a:moveTo>
                      <a:pt x="853" y="1132"/>
                    </a:moveTo>
                    <a:lnTo>
                      <a:pt x="853" y="1133"/>
                    </a:lnTo>
                    <a:lnTo>
                      <a:pt x="853" y="1132"/>
                    </a:lnTo>
                    <a:lnTo>
                      <a:pt x="847" y="1138"/>
                    </a:lnTo>
                    <a:lnTo>
                      <a:pt x="853" y="1132"/>
                    </a:lnTo>
                    <a:close/>
                    <a:moveTo>
                      <a:pt x="839" y="1145"/>
                    </a:moveTo>
                    <a:lnTo>
                      <a:pt x="808" y="1110"/>
                    </a:lnTo>
                    <a:lnTo>
                      <a:pt x="821" y="1098"/>
                    </a:lnTo>
                    <a:lnTo>
                      <a:pt x="853" y="1132"/>
                    </a:lnTo>
                    <a:lnTo>
                      <a:pt x="839" y="1145"/>
                    </a:lnTo>
                    <a:close/>
                    <a:moveTo>
                      <a:pt x="821" y="1096"/>
                    </a:moveTo>
                    <a:lnTo>
                      <a:pt x="817" y="1092"/>
                    </a:lnTo>
                    <a:lnTo>
                      <a:pt x="821" y="1098"/>
                    </a:lnTo>
                    <a:lnTo>
                      <a:pt x="815" y="1103"/>
                    </a:lnTo>
                    <a:lnTo>
                      <a:pt x="821" y="1096"/>
                    </a:lnTo>
                    <a:close/>
                    <a:moveTo>
                      <a:pt x="808" y="1110"/>
                    </a:moveTo>
                    <a:lnTo>
                      <a:pt x="773" y="1072"/>
                    </a:lnTo>
                    <a:lnTo>
                      <a:pt x="787" y="1059"/>
                    </a:lnTo>
                    <a:lnTo>
                      <a:pt x="821" y="1096"/>
                    </a:lnTo>
                    <a:lnTo>
                      <a:pt x="808" y="1110"/>
                    </a:lnTo>
                    <a:close/>
                    <a:moveTo>
                      <a:pt x="786" y="1058"/>
                    </a:moveTo>
                    <a:lnTo>
                      <a:pt x="786" y="1058"/>
                    </a:lnTo>
                    <a:lnTo>
                      <a:pt x="787" y="1059"/>
                    </a:lnTo>
                    <a:lnTo>
                      <a:pt x="780" y="1066"/>
                    </a:lnTo>
                    <a:lnTo>
                      <a:pt x="786" y="1058"/>
                    </a:lnTo>
                    <a:close/>
                    <a:moveTo>
                      <a:pt x="774" y="1073"/>
                    </a:moveTo>
                    <a:lnTo>
                      <a:pt x="730" y="1038"/>
                    </a:lnTo>
                    <a:lnTo>
                      <a:pt x="741" y="1023"/>
                    </a:lnTo>
                    <a:lnTo>
                      <a:pt x="786" y="1058"/>
                    </a:lnTo>
                    <a:lnTo>
                      <a:pt x="774" y="1073"/>
                    </a:lnTo>
                    <a:close/>
                    <a:moveTo>
                      <a:pt x="730" y="1038"/>
                    </a:moveTo>
                    <a:lnTo>
                      <a:pt x="730" y="1038"/>
                    </a:lnTo>
                    <a:lnTo>
                      <a:pt x="729" y="1038"/>
                    </a:lnTo>
                    <a:lnTo>
                      <a:pt x="735" y="1030"/>
                    </a:lnTo>
                    <a:lnTo>
                      <a:pt x="730" y="1038"/>
                    </a:lnTo>
                    <a:close/>
                    <a:moveTo>
                      <a:pt x="729" y="1038"/>
                    </a:moveTo>
                    <a:lnTo>
                      <a:pt x="663" y="984"/>
                    </a:lnTo>
                    <a:lnTo>
                      <a:pt x="675" y="969"/>
                    </a:lnTo>
                    <a:lnTo>
                      <a:pt x="741" y="1023"/>
                    </a:lnTo>
                    <a:lnTo>
                      <a:pt x="729" y="1038"/>
                    </a:lnTo>
                    <a:close/>
                    <a:moveTo>
                      <a:pt x="663" y="984"/>
                    </a:moveTo>
                    <a:lnTo>
                      <a:pt x="663" y="984"/>
                    </a:lnTo>
                    <a:lnTo>
                      <a:pt x="663" y="983"/>
                    </a:lnTo>
                    <a:lnTo>
                      <a:pt x="668" y="976"/>
                    </a:lnTo>
                    <a:lnTo>
                      <a:pt x="663" y="984"/>
                    </a:lnTo>
                    <a:close/>
                    <a:moveTo>
                      <a:pt x="663" y="983"/>
                    </a:moveTo>
                    <a:lnTo>
                      <a:pt x="605" y="932"/>
                    </a:lnTo>
                    <a:lnTo>
                      <a:pt x="617" y="918"/>
                    </a:lnTo>
                    <a:lnTo>
                      <a:pt x="675" y="970"/>
                    </a:lnTo>
                    <a:lnTo>
                      <a:pt x="663" y="983"/>
                    </a:lnTo>
                    <a:close/>
                    <a:moveTo>
                      <a:pt x="617" y="918"/>
                    </a:moveTo>
                    <a:lnTo>
                      <a:pt x="615" y="916"/>
                    </a:lnTo>
                    <a:lnTo>
                      <a:pt x="617" y="918"/>
                    </a:lnTo>
                    <a:lnTo>
                      <a:pt x="611" y="926"/>
                    </a:lnTo>
                    <a:lnTo>
                      <a:pt x="617" y="918"/>
                    </a:lnTo>
                    <a:close/>
                    <a:moveTo>
                      <a:pt x="605" y="932"/>
                    </a:moveTo>
                    <a:lnTo>
                      <a:pt x="555" y="888"/>
                    </a:lnTo>
                    <a:lnTo>
                      <a:pt x="567" y="874"/>
                    </a:lnTo>
                    <a:lnTo>
                      <a:pt x="617" y="918"/>
                    </a:lnTo>
                    <a:lnTo>
                      <a:pt x="605" y="932"/>
                    </a:lnTo>
                    <a:close/>
                    <a:moveTo>
                      <a:pt x="555" y="888"/>
                    </a:moveTo>
                    <a:lnTo>
                      <a:pt x="554" y="888"/>
                    </a:lnTo>
                    <a:lnTo>
                      <a:pt x="554" y="887"/>
                    </a:lnTo>
                    <a:lnTo>
                      <a:pt x="560" y="881"/>
                    </a:lnTo>
                    <a:lnTo>
                      <a:pt x="555" y="888"/>
                    </a:lnTo>
                    <a:close/>
                    <a:moveTo>
                      <a:pt x="554" y="887"/>
                    </a:moveTo>
                    <a:lnTo>
                      <a:pt x="512" y="840"/>
                    </a:lnTo>
                    <a:lnTo>
                      <a:pt x="526" y="827"/>
                    </a:lnTo>
                    <a:lnTo>
                      <a:pt x="568" y="875"/>
                    </a:lnTo>
                    <a:lnTo>
                      <a:pt x="554" y="887"/>
                    </a:lnTo>
                    <a:close/>
                    <a:moveTo>
                      <a:pt x="512" y="840"/>
                    </a:moveTo>
                    <a:lnTo>
                      <a:pt x="512" y="838"/>
                    </a:lnTo>
                    <a:lnTo>
                      <a:pt x="512" y="840"/>
                    </a:lnTo>
                    <a:lnTo>
                      <a:pt x="519" y="833"/>
                    </a:lnTo>
                    <a:lnTo>
                      <a:pt x="512" y="840"/>
                    </a:lnTo>
                    <a:close/>
                    <a:moveTo>
                      <a:pt x="512" y="840"/>
                    </a:moveTo>
                    <a:lnTo>
                      <a:pt x="474" y="795"/>
                    </a:lnTo>
                    <a:lnTo>
                      <a:pt x="488" y="782"/>
                    </a:lnTo>
                    <a:lnTo>
                      <a:pt x="526" y="827"/>
                    </a:lnTo>
                    <a:lnTo>
                      <a:pt x="512" y="840"/>
                    </a:lnTo>
                    <a:close/>
                    <a:moveTo>
                      <a:pt x="474" y="795"/>
                    </a:moveTo>
                    <a:lnTo>
                      <a:pt x="473" y="794"/>
                    </a:lnTo>
                    <a:lnTo>
                      <a:pt x="481" y="789"/>
                    </a:lnTo>
                    <a:lnTo>
                      <a:pt x="474" y="795"/>
                    </a:lnTo>
                    <a:close/>
                    <a:moveTo>
                      <a:pt x="473" y="794"/>
                    </a:moveTo>
                    <a:lnTo>
                      <a:pt x="439" y="747"/>
                    </a:lnTo>
                    <a:lnTo>
                      <a:pt x="453" y="736"/>
                    </a:lnTo>
                    <a:lnTo>
                      <a:pt x="488" y="783"/>
                    </a:lnTo>
                    <a:lnTo>
                      <a:pt x="473" y="794"/>
                    </a:lnTo>
                    <a:close/>
                    <a:moveTo>
                      <a:pt x="439" y="747"/>
                    </a:moveTo>
                    <a:lnTo>
                      <a:pt x="438" y="746"/>
                    </a:lnTo>
                    <a:lnTo>
                      <a:pt x="447" y="741"/>
                    </a:lnTo>
                    <a:lnTo>
                      <a:pt x="439" y="747"/>
                    </a:lnTo>
                    <a:close/>
                    <a:moveTo>
                      <a:pt x="438" y="746"/>
                    </a:moveTo>
                    <a:lnTo>
                      <a:pt x="409" y="695"/>
                    </a:lnTo>
                    <a:lnTo>
                      <a:pt x="426" y="685"/>
                    </a:lnTo>
                    <a:lnTo>
                      <a:pt x="454" y="736"/>
                    </a:lnTo>
                    <a:lnTo>
                      <a:pt x="438" y="746"/>
                    </a:lnTo>
                    <a:close/>
                    <a:moveTo>
                      <a:pt x="409" y="695"/>
                    </a:moveTo>
                    <a:lnTo>
                      <a:pt x="409" y="694"/>
                    </a:lnTo>
                    <a:lnTo>
                      <a:pt x="409" y="695"/>
                    </a:lnTo>
                    <a:lnTo>
                      <a:pt x="418" y="691"/>
                    </a:lnTo>
                    <a:lnTo>
                      <a:pt x="409" y="695"/>
                    </a:lnTo>
                    <a:close/>
                    <a:moveTo>
                      <a:pt x="409" y="695"/>
                    </a:moveTo>
                    <a:lnTo>
                      <a:pt x="377" y="634"/>
                    </a:lnTo>
                    <a:lnTo>
                      <a:pt x="394" y="626"/>
                    </a:lnTo>
                    <a:lnTo>
                      <a:pt x="426" y="686"/>
                    </a:lnTo>
                    <a:lnTo>
                      <a:pt x="409" y="695"/>
                    </a:lnTo>
                    <a:close/>
                    <a:moveTo>
                      <a:pt x="377" y="634"/>
                    </a:moveTo>
                    <a:lnTo>
                      <a:pt x="377" y="634"/>
                    </a:lnTo>
                    <a:lnTo>
                      <a:pt x="386" y="630"/>
                    </a:lnTo>
                    <a:lnTo>
                      <a:pt x="377" y="634"/>
                    </a:lnTo>
                    <a:close/>
                    <a:moveTo>
                      <a:pt x="377" y="634"/>
                    </a:moveTo>
                    <a:lnTo>
                      <a:pt x="345" y="571"/>
                    </a:lnTo>
                    <a:lnTo>
                      <a:pt x="363" y="562"/>
                    </a:lnTo>
                    <a:lnTo>
                      <a:pt x="395" y="626"/>
                    </a:lnTo>
                    <a:lnTo>
                      <a:pt x="377" y="634"/>
                    </a:lnTo>
                    <a:close/>
                    <a:moveTo>
                      <a:pt x="345" y="571"/>
                    </a:moveTo>
                    <a:lnTo>
                      <a:pt x="345" y="569"/>
                    </a:lnTo>
                    <a:lnTo>
                      <a:pt x="354" y="566"/>
                    </a:lnTo>
                    <a:lnTo>
                      <a:pt x="345" y="571"/>
                    </a:lnTo>
                    <a:close/>
                    <a:moveTo>
                      <a:pt x="345" y="569"/>
                    </a:moveTo>
                    <a:lnTo>
                      <a:pt x="313" y="493"/>
                    </a:lnTo>
                    <a:lnTo>
                      <a:pt x="331" y="487"/>
                    </a:lnTo>
                    <a:lnTo>
                      <a:pt x="363" y="563"/>
                    </a:lnTo>
                    <a:lnTo>
                      <a:pt x="345" y="569"/>
                    </a:lnTo>
                    <a:close/>
                    <a:moveTo>
                      <a:pt x="331" y="486"/>
                    </a:moveTo>
                    <a:lnTo>
                      <a:pt x="331" y="487"/>
                    </a:lnTo>
                    <a:lnTo>
                      <a:pt x="322" y="490"/>
                    </a:lnTo>
                    <a:lnTo>
                      <a:pt x="331" y="486"/>
                    </a:lnTo>
                    <a:close/>
                    <a:moveTo>
                      <a:pt x="313" y="494"/>
                    </a:moveTo>
                    <a:lnTo>
                      <a:pt x="269" y="408"/>
                    </a:lnTo>
                    <a:lnTo>
                      <a:pt x="286" y="400"/>
                    </a:lnTo>
                    <a:lnTo>
                      <a:pt x="331" y="486"/>
                    </a:lnTo>
                    <a:lnTo>
                      <a:pt x="313" y="494"/>
                    </a:lnTo>
                    <a:close/>
                    <a:moveTo>
                      <a:pt x="286" y="399"/>
                    </a:moveTo>
                    <a:lnTo>
                      <a:pt x="286" y="400"/>
                    </a:lnTo>
                    <a:lnTo>
                      <a:pt x="278" y="404"/>
                    </a:lnTo>
                    <a:lnTo>
                      <a:pt x="286" y="399"/>
                    </a:lnTo>
                    <a:close/>
                    <a:moveTo>
                      <a:pt x="269" y="410"/>
                    </a:moveTo>
                    <a:lnTo>
                      <a:pt x="218" y="330"/>
                    </a:lnTo>
                    <a:lnTo>
                      <a:pt x="235" y="319"/>
                    </a:lnTo>
                    <a:lnTo>
                      <a:pt x="286" y="399"/>
                    </a:lnTo>
                    <a:lnTo>
                      <a:pt x="269" y="410"/>
                    </a:lnTo>
                    <a:close/>
                    <a:moveTo>
                      <a:pt x="235" y="319"/>
                    </a:moveTo>
                    <a:lnTo>
                      <a:pt x="235" y="319"/>
                    </a:lnTo>
                    <a:lnTo>
                      <a:pt x="227" y="325"/>
                    </a:lnTo>
                    <a:lnTo>
                      <a:pt x="235" y="319"/>
                    </a:lnTo>
                    <a:close/>
                    <a:moveTo>
                      <a:pt x="219" y="330"/>
                    </a:moveTo>
                    <a:lnTo>
                      <a:pt x="169" y="261"/>
                    </a:lnTo>
                    <a:lnTo>
                      <a:pt x="183" y="250"/>
                    </a:lnTo>
                    <a:lnTo>
                      <a:pt x="235" y="319"/>
                    </a:lnTo>
                    <a:lnTo>
                      <a:pt x="219" y="330"/>
                    </a:lnTo>
                    <a:close/>
                    <a:moveTo>
                      <a:pt x="183" y="249"/>
                    </a:moveTo>
                    <a:lnTo>
                      <a:pt x="183" y="249"/>
                    </a:lnTo>
                    <a:lnTo>
                      <a:pt x="183" y="250"/>
                    </a:lnTo>
                    <a:lnTo>
                      <a:pt x="176" y="255"/>
                    </a:lnTo>
                    <a:lnTo>
                      <a:pt x="183" y="249"/>
                    </a:lnTo>
                    <a:close/>
                    <a:moveTo>
                      <a:pt x="169" y="261"/>
                    </a:moveTo>
                    <a:lnTo>
                      <a:pt x="120" y="200"/>
                    </a:lnTo>
                    <a:lnTo>
                      <a:pt x="136" y="189"/>
                    </a:lnTo>
                    <a:lnTo>
                      <a:pt x="183" y="249"/>
                    </a:lnTo>
                    <a:lnTo>
                      <a:pt x="169" y="261"/>
                    </a:lnTo>
                    <a:close/>
                    <a:moveTo>
                      <a:pt x="136" y="188"/>
                    </a:moveTo>
                    <a:lnTo>
                      <a:pt x="136" y="188"/>
                    </a:lnTo>
                    <a:lnTo>
                      <a:pt x="136" y="189"/>
                    </a:lnTo>
                    <a:lnTo>
                      <a:pt x="128" y="195"/>
                    </a:lnTo>
                    <a:lnTo>
                      <a:pt x="136" y="188"/>
                    </a:lnTo>
                    <a:close/>
                    <a:moveTo>
                      <a:pt x="121" y="201"/>
                    </a:moveTo>
                    <a:lnTo>
                      <a:pt x="74" y="147"/>
                    </a:lnTo>
                    <a:lnTo>
                      <a:pt x="88" y="134"/>
                    </a:lnTo>
                    <a:lnTo>
                      <a:pt x="136" y="188"/>
                    </a:lnTo>
                    <a:lnTo>
                      <a:pt x="121" y="201"/>
                    </a:lnTo>
                    <a:close/>
                    <a:moveTo>
                      <a:pt x="74" y="147"/>
                    </a:moveTo>
                    <a:lnTo>
                      <a:pt x="73" y="146"/>
                    </a:lnTo>
                    <a:lnTo>
                      <a:pt x="81" y="140"/>
                    </a:lnTo>
                    <a:lnTo>
                      <a:pt x="74" y="147"/>
                    </a:lnTo>
                    <a:close/>
                    <a:moveTo>
                      <a:pt x="73" y="146"/>
                    </a:moveTo>
                    <a:lnTo>
                      <a:pt x="39" y="102"/>
                    </a:lnTo>
                    <a:lnTo>
                      <a:pt x="53" y="90"/>
                    </a:lnTo>
                    <a:lnTo>
                      <a:pt x="88" y="135"/>
                    </a:lnTo>
                    <a:lnTo>
                      <a:pt x="73" y="146"/>
                    </a:lnTo>
                    <a:close/>
                    <a:moveTo>
                      <a:pt x="39" y="102"/>
                    </a:moveTo>
                    <a:lnTo>
                      <a:pt x="39" y="102"/>
                    </a:lnTo>
                    <a:lnTo>
                      <a:pt x="38" y="102"/>
                    </a:lnTo>
                    <a:lnTo>
                      <a:pt x="45" y="95"/>
                    </a:lnTo>
                    <a:lnTo>
                      <a:pt x="39" y="102"/>
                    </a:lnTo>
                    <a:close/>
                    <a:moveTo>
                      <a:pt x="38" y="102"/>
                    </a:moveTo>
                    <a:lnTo>
                      <a:pt x="12" y="67"/>
                    </a:lnTo>
                    <a:lnTo>
                      <a:pt x="28" y="56"/>
                    </a:lnTo>
                    <a:lnTo>
                      <a:pt x="53" y="90"/>
                    </a:lnTo>
                    <a:lnTo>
                      <a:pt x="38" y="102"/>
                    </a:lnTo>
                    <a:close/>
                    <a:moveTo>
                      <a:pt x="12" y="67"/>
                    </a:moveTo>
                    <a:lnTo>
                      <a:pt x="12" y="66"/>
                    </a:lnTo>
                    <a:lnTo>
                      <a:pt x="11" y="64"/>
                    </a:lnTo>
                    <a:lnTo>
                      <a:pt x="20" y="61"/>
                    </a:lnTo>
                    <a:lnTo>
                      <a:pt x="12" y="67"/>
                    </a:lnTo>
                    <a:close/>
                    <a:moveTo>
                      <a:pt x="11" y="64"/>
                    </a:moveTo>
                    <a:lnTo>
                      <a:pt x="2" y="39"/>
                    </a:lnTo>
                    <a:lnTo>
                      <a:pt x="20" y="32"/>
                    </a:lnTo>
                    <a:lnTo>
                      <a:pt x="29" y="58"/>
                    </a:lnTo>
                    <a:lnTo>
                      <a:pt x="11" y="64"/>
                    </a:lnTo>
                    <a:close/>
                    <a:moveTo>
                      <a:pt x="2" y="39"/>
                    </a:moveTo>
                    <a:lnTo>
                      <a:pt x="0" y="35"/>
                    </a:lnTo>
                    <a:lnTo>
                      <a:pt x="2" y="31"/>
                    </a:lnTo>
                    <a:lnTo>
                      <a:pt x="11" y="36"/>
                    </a:lnTo>
                    <a:lnTo>
                      <a:pt x="2" y="39"/>
                    </a:lnTo>
                    <a:close/>
                    <a:moveTo>
                      <a:pt x="2" y="31"/>
                    </a:moveTo>
                    <a:lnTo>
                      <a:pt x="12" y="13"/>
                    </a:lnTo>
                    <a:lnTo>
                      <a:pt x="29" y="20"/>
                    </a:lnTo>
                    <a:lnTo>
                      <a:pt x="19" y="40"/>
                    </a:lnTo>
                    <a:lnTo>
                      <a:pt x="2" y="31"/>
                    </a:lnTo>
                    <a:close/>
                    <a:moveTo>
                      <a:pt x="12" y="13"/>
                    </a:moveTo>
                    <a:lnTo>
                      <a:pt x="13" y="8"/>
                    </a:lnTo>
                    <a:lnTo>
                      <a:pt x="19" y="7"/>
                    </a:lnTo>
                    <a:lnTo>
                      <a:pt x="20" y="16"/>
                    </a:lnTo>
                    <a:lnTo>
                      <a:pt x="12" y="13"/>
                    </a:lnTo>
                    <a:close/>
                    <a:moveTo>
                      <a:pt x="19" y="7"/>
                    </a:moveTo>
                    <a:lnTo>
                      <a:pt x="50" y="0"/>
                    </a:lnTo>
                    <a:lnTo>
                      <a:pt x="54" y="19"/>
                    </a:lnTo>
                    <a:lnTo>
                      <a:pt x="22" y="26"/>
                    </a:lnTo>
                    <a:lnTo>
                      <a:pt x="19"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94" name="Freeform 1586">
                <a:extLst>
                  <a:ext uri="{FF2B5EF4-FFF2-40B4-BE49-F238E27FC236}">
                    <a16:creationId xmlns:a16="http://schemas.microsoft.com/office/drawing/2014/main" id="{F183E3BF-1998-4A60-834C-020568D8D0C1}"/>
                  </a:ext>
                </a:extLst>
              </p:cNvPr>
              <p:cNvSpPr>
                <a:spLocks/>
              </p:cNvSpPr>
              <p:nvPr/>
            </p:nvSpPr>
            <p:spPr bwMode="auto">
              <a:xfrm>
                <a:off x="2270" y="1957"/>
                <a:ext cx="107" cy="135"/>
              </a:xfrm>
              <a:custGeom>
                <a:avLst/>
                <a:gdLst>
                  <a:gd name="T0" fmla="*/ 6 w 429"/>
                  <a:gd name="T1" fmla="*/ 1 h 541"/>
                  <a:gd name="T2" fmla="*/ 16 w 429"/>
                  <a:gd name="T3" fmla="*/ 0 h 541"/>
                  <a:gd name="T4" fmla="*/ 24 w 429"/>
                  <a:gd name="T5" fmla="*/ 1 h 541"/>
                  <a:gd name="T6" fmla="*/ 31 w 429"/>
                  <a:gd name="T7" fmla="*/ 3 h 541"/>
                  <a:gd name="T8" fmla="*/ 37 w 429"/>
                  <a:gd name="T9" fmla="*/ 7 h 541"/>
                  <a:gd name="T10" fmla="*/ 42 w 429"/>
                  <a:gd name="T11" fmla="*/ 12 h 541"/>
                  <a:gd name="T12" fmla="*/ 46 w 429"/>
                  <a:gd name="T13" fmla="*/ 18 h 541"/>
                  <a:gd name="T14" fmla="*/ 51 w 429"/>
                  <a:gd name="T15" fmla="*/ 24 h 541"/>
                  <a:gd name="T16" fmla="*/ 55 w 429"/>
                  <a:gd name="T17" fmla="*/ 32 h 541"/>
                  <a:gd name="T18" fmla="*/ 59 w 429"/>
                  <a:gd name="T19" fmla="*/ 38 h 541"/>
                  <a:gd name="T20" fmla="*/ 64 w 429"/>
                  <a:gd name="T21" fmla="*/ 44 h 541"/>
                  <a:gd name="T22" fmla="*/ 70 w 429"/>
                  <a:gd name="T23" fmla="*/ 51 h 541"/>
                  <a:gd name="T24" fmla="*/ 77 w 429"/>
                  <a:gd name="T25" fmla="*/ 60 h 541"/>
                  <a:gd name="T26" fmla="*/ 85 w 429"/>
                  <a:gd name="T27" fmla="*/ 71 h 541"/>
                  <a:gd name="T28" fmla="*/ 93 w 429"/>
                  <a:gd name="T29" fmla="*/ 82 h 541"/>
                  <a:gd name="T30" fmla="*/ 99 w 429"/>
                  <a:gd name="T31" fmla="*/ 94 h 541"/>
                  <a:gd name="T32" fmla="*/ 105 w 429"/>
                  <a:gd name="T33" fmla="*/ 106 h 541"/>
                  <a:gd name="T34" fmla="*/ 107 w 429"/>
                  <a:gd name="T35" fmla="*/ 115 h 541"/>
                  <a:gd name="T36" fmla="*/ 106 w 429"/>
                  <a:gd name="T37" fmla="*/ 124 h 541"/>
                  <a:gd name="T38" fmla="*/ 102 w 429"/>
                  <a:gd name="T39" fmla="*/ 130 h 541"/>
                  <a:gd name="T40" fmla="*/ 92 w 429"/>
                  <a:gd name="T41" fmla="*/ 134 h 541"/>
                  <a:gd name="T42" fmla="*/ 81 w 429"/>
                  <a:gd name="T43" fmla="*/ 135 h 541"/>
                  <a:gd name="T44" fmla="*/ 72 w 429"/>
                  <a:gd name="T45" fmla="*/ 133 h 541"/>
                  <a:gd name="T46" fmla="*/ 66 w 429"/>
                  <a:gd name="T47" fmla="*/ 130 h 541"/>
                  <a:gd name="T48" fmla="*/ 61 w 429"/>
                  <a:gd name="T49" fmla="*/ 124 h 541"/>
                  <a:gd name="T50" fmla="*/ 57 w 429"/>
                  <a:gd name="T51" fmla="*/ 116 h 541"/>
                  <a:gd name="T52" fmla="*/ 55 w 429"/>
                  <a:gd name="T53" fmla="*/ 108 h 541"/>
                  <a:gd name="T54" fmla="*/ 51 w 429"/>
                  <a:gd name="T55" fmla="*/ 98 h 541"/>
                  <a:gd name="T56" fmla="*/ 49 w 429"/>
                  <a:gd name="T57" fmla="*/ 89 h 541"/>
                  <a:gd name="T58" fmla="*/ 46 w 429"/>
                  <a:gd name="T59" fmla="*/ 79 h 541"/>
                  <a:gd name="T60" fmla="*/ 41 w 429"/>
                  <a:gd name="T61" fmla="*/ 70 h 541"/>
                  <a:gd name="T62" fmla="*/ 36 w 429"/>
                  <a:gd name="T63" fmla="*/ 60 h 541"/>
                  <a:gd name="T64" fmla="*/ 29 w 429"/>
                  <a:gd name="T65" fmla="*/ 51 h 541"/>
                  <a:gd name="T66" fmla="*/ 22 w 429"/>
                  <a:gd name="T67" fmla="*/ 42 h 541"/>
                  <a:gd name="T68" fmla="*/ 15 w 429"/>
                  <a:gd name="T69" fmla="*/ 34 h 541"/>
                  <a:gd name="T70" fmla="*/ 10 w 429"/>
                  <a:gd name="T71" fmla="*/ 26 h 541"/>
                  <a:gd name="T72" fmla="*/ 4 w 429"/>
                  <a:gd name="T73" fmla="*/ 19 h 541"/>
                  <a:gd name="T74" fmla="*/ 1 w 429"/>
                  <a:gd name="T75" fmla="*/ 13 h 541"/>
                  <a:gd name="T76" fmla="*/ 0 w 429"/>
                  <a:gd name="T77" fmla="*/ 7 h 541"/>
                  <a:gd name="T78" fmla="*/ 2 w 429"/>
                  <a:gd name="T79" fmla="*/ 4 h 541"/>
                  <a:gd name="T80" fmla="*/ 6 w 429"/>
                  <a:gd name="T81" fmla="*/ 1 h 54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29"/>
                  <a:gd name="T124" fmla="*/ 0 h 541"/>
                  <a:gd name="T125" fmla="*/ 429 w 429"/>
                  <a:gd name="T126" fmla="*/ 541 h 54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29" h="541">
                    <a:moveTo>
                      <a:pt x="25" y="4"/>
                    </a:moveTo>
                    <a:lnTo>
                      <a:pt x="64" y="0"/>
                    </a:lnTo>
                    <a:lnTo>
                      <a:pt x="95" y="4"/>
                    </a:lnTo>
                    <a:lnTo>
                      <a:pt x="124" y="12"/>
                    </a:lnTo>
                    <a:lnTo>
                      <a:pt x="147" y="29"/>
                    </a:lnTo>
                    <a:lnTo>
                      <a:pt x="169" y="48"/>
                    </a:lnTo>
                    <a:lnTo>
                      <a:pt x="184" y="73"/>
                    </a:lnTo>
                    <a:lnTo>
                      <a:pt x="203" y="98"/>
                    </a:lnTo>
                    <a:lnTo>
                      <a:pt x="219" y="127"/>
                    </a:lnTo>
                    <a:lnTo>
                      <a:pt x="238" y="152"/>
                    </a:lnTo>
                    <a:lnTo>
                      <a:pt x="257" y="178"/>
                    </a:lnTo>
                    <a:lnTo>
                      <a:pt x="280" y="206"/>
                    </a:lnTo>
                    <a:lnTo>
                      <a:pt x="309" y="242"/>
                    </a:lnTo>
                    <a:lnTo>
                      <a:pt x="340" y="286"/>
                    </a:lnTo>
                    <a:lnTo>
                      <a:pt x="372" y="330"/>
                    </a:lnTo>
                    <a:lnTo>
                      <a:pt x="397" y="378"/>
                    </a:lnTo>
                    <a:lnTo>
                      <a:pt x="419" y="423"/>
                    </a:lnTo>
                    <a:lnTo>
                      <a:pt x="429" y="461"/>
                    </a:lnTo>
                    <a:lnTo>
                      <a:pt x="426" y="495"/>
                    </a:lnTo>
                    <a:lnTo>
                      <a:pt x="407" y="521"/>
                    </a:lnTo>
                    <a:lnTo>
                      <a:pt x="368" y="537"/>
                    </a:lnTo>
                    <a:lnTo>
                      <a:pt x="324" y="541"/>
                    </a:lnTo>
                    <a:lnTo>
                      <a:pt x="289" y="534"/>
                    </a:lnTo>
                    <a:lnTo>
                      <a:pt x="264" y="519"/>
                    </a:lnTo>
                    <a:lnTo>
                      <a:pt x="245" y="495"/>
                    </a:lnTo>
                    <a:lnTo>
                      <a:pt x="229" y="464"/>
                    </a:lnTo>
                    <a:lnTo>
                      <a:pt x="219" y="433"/>
                    </a:lnTo>
                    <a:lnTo>
                      <a:pt x="206" y="394"/>
                    </a:lnTo>
                    <a:lnTo>
                      <a:pt x="197" y="356"/>
                    </a:lnTo>
                    <a:lnTo>
                      <a:pt x="184" y="318"/>
                    </a:lnTo>
                    <a:lnTo>
                      <a:pt x="165" y="279"/>
                    </a:lnTo>
                    <a:lnTo>
                      <a:pt x="143" y="242"/>
                    </a:lnTo>
                    <a:lnTo>
                      <a:pt x="118" y="206"/>
                    </a:lnTo>
                    <a:lnTo>
                      <a:pt x="89" y="168"/>
                    </a:lnTo>
                    <a:lnTo>
                      <a:pt x="61" y="137"/>
                    </a:lnTo>
                    <a:lnTo>
                      <a:pt x="39" y="105"/>
                    </a:lnTo>
                    <a:lnTo>
                      <a:pt x="15" y="76"/>
                    </a:lnTo>
                    <a:lnTo>
                      <a:pt x="3" y="51"/>
                    </a:lnTo>
                    <a:lnTo>
                      <a:pt x="0" y="29"/>
                    </a:lnTo>
                    <a:lnTo>
                      <a:pt x="7" y="16"/>
                    </a:lnTo>
                    <a:lnTo>
                      <a:pt x="25" y="4"/>
                    </a:lnTo>
                    <a:close/>
                  </a:path>
                </a:pathLst>
              </a:custGeom>
              <a:solidFill>
                <a:srgbClr val="E665D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95" name="Freeform 1587">
                <a:extLst>
                  <a:ext uri="{FF2B5EF4-FFF2-40B4-BE49-F238E27FC236}">
                    <a16:creationId xmlns:a16="http://schemas.microsoft.com/office/drawing/2014/main" id="{BB16004F-0826-4B06-A1D6-6FDBB649D67F}"/>
                  </a:ext>
                </a:extLst>
              </p:cNvPr>
              <p:cNvSpPr>
                <a:spLocks noEditPoints="1"/>
              </p:cNvSpPr>
              <p:nvPr/>
            </p:nvSpPr>
            <p:spPr bwMode="auto">
              <a:xfrm>
                <a:off x="2268" y="1954"/>
                <a:ext cx="112" cy="140"/>
              </a:xfrm>
              <a:custGeom>
                <a:avLst/>
                <a:gdLst>
                  <a:gd name="T0" fmla="*/ 18 w 449"/>
                  <a:gd name="T1" fmla="*/ 0 h 559"/>
                  <a:gd name="T2" fmla="*/ 18 w 449"/>
                  <a:gd name="T3" fmla="*/ 5 h 559"/>
                  <a:gd name="T4" fmla="*/ 27 w 449"/>
                  <a:gd name="T5" fmla="*/ 1 h 559"/>
                  <a:gd name="T6" fmla="*/ 35 w 449"/>
                  <a:gd name="T7" fmla="*/ 4 h 559"/>
                  <a:gd name="T8" fmla="*/ 35 w 449"/>
                  <a:gd name="T9" fmla="*/ 4 h 559"/>
                  <a:gd name="T10" fmla="*/ 46 w 449"/>
                  <a:gd name="T11" fmla="*/ 13 h 559"/>
                  <a:gd name="T12" fmla="*/ 45 w 449"/>
                  <a:gd name="T13" fmla="*/ 15 h 559"/>
                  <a:gd name="T14" fmla="*/ 46 w 449"/>
                  <a:gd name="T15" fmla="*/ 22 h 559"/>
                  <a:gd name="T16" fmla="*/ 51 w 449"/>
                  <a:gd name="T17" fmla="*/ 29 h 559"/>
                  <a:gd name="T18" fmla="*/ 55 w 449"/>
                  <a:gd name="T19" fmla="*/ 26 h 559"/>
                  <a:gd name="T20" fmla="*/ 55 w 449"/>
                  <a:gd name="T21" fmla="*/ 36 h 559"/>
                  <a:gd name="T22" fmla="*/ 55 w 449"/>
                  <a:gd name="T23" fmla="*/ 36 h 559"/>
                  <a:gd name="T24" fmla="*/ 65 w 449"/>
                  <a:gd name="T25" fmla="*/ 48 h 559"/>
                  <a:gd name="T26" fmla="*/ 70 w 449"/>
                  <a:gd name="T27" fmla="*/ 56 h 559"/>
                  <a:gd name="T28" fmla="*/ 70 w 449"/>
                  <a:gd name="T29" fmla="*/ 56 h 559"/>
                  <a:gd name="T30" fmla="*/ 81 w 449"/>
                  <a:gd name="T31" fmla="*/ 62 h 559"/>
                  <a:gd name="T32" fmla="*/ 78 w 449"/>
                  <a:gd name="T33" fmla="*/ 64 h 559"/>
                  <a:gd name="T34" fmla="*/ 97 w 449"/>
                  <a:gd name="T35" fmla="*/ 84 h 559"/>
                  <a:gd name="T36" fmla="*/ 100 w 449"/>
                  <a:gd name="T37" fmla="*/ 98 h 559"/>
                  <a:gd name="T38" fmla="*/ 104 w 449"/>
                  <a:gd name="T39" fmla="*/ 96 h 559"/>
                  <a:gd name="T40" fmla="*/ 110 w 449"/>
                  <a:gd name="T41" fmla="*/ 107 h 559"/>
                  <a:gd name="T42" fmla="*/ 105 w 449"/>
                  <a:gd name="T43" fmla="*/ 109 h 559"/>
                  <a:gd name="T44" fmla="*/ 112 w 449"/>
                  <a:gd name="T45" fmla="*/ 118 h 559"/>
                  <a:gd name="T46" fmla="*/ 111 w 449"/>
                  <a:gd name="T47" fmla="*/ 128 h 559"/>
                  <a:gd name="T48" fmla="*/ 111 w 449"/>
                  <a:gd name="T49" fmla="*/ 128 h 559"/>
                  <a:gd name="T50" fmla="*/ 96 w 449"/>
                  <a:gd name="T51" fmla="*/ 139 h 559"/>
                  <a:gd name="T52" fmla="*/ 94 w 449"/>
                  <a:gd name="T53" fmla="*/ 137 h 559"/>
                  <a:gd name="T54" fmla="*/ 84 w 449"/>
                  <a:gd name="T55" fmla="*/ 140 h 559"/>
                  <a:gd name="T56" fmla="*/ 75 w 449"/>
                  <a:gd name="T57" fmla="*/ 134 h 559"/>
                  <a:gd name="T58" fmla="*/ 74 w 449"/>
                  <a:gd name="T59" fmla="*/ 138 h 559"/>
                  <a:gd name="T60" fmla="*/ 67 w 449"/>
                  <a:gd name="T61" fmla="*/ 134 h 559"/>
                  <a:gd name="T62" fmla="*/ 70 w 449"/>
                  <a:gd name="T63" fmla="*/ 131 h 559"/>
                  <a:gd name="T64" fmla="*/ 61 w 449"/>
                  <a:gd name="T65" fmla="*/ 128 h 559"/>
                  <a:gd name="T66" fmla="*/ 57 w 449"/>
                  <a:gd name="T67" fmla="*/ 119 h 559"/>
                  <a:gd name="T68" fmla="*/ 57 w 449"/>
                  <a:gd name="T69" fmla="*/ 119 h 559"/>
                  <a:gd name="T70" fmla="*/ 56 w 449"/>
                  <a:gd name="T71" fmla="*/ 100 h 559"/>
                  <a:gd name="T72" fmla="*/ 52 w 449"/>
                  <a:gd name="T73" fmla="*/ 102 h 559"/>
                  <a:gd name="T74" fmla="*/ 54 w 449"/>
                  <a:gd name="T75" fmla="*/ 91 h 559"/>
                  <a:gd name="T76" fmla="*/ 54 w 449"/>
                  <a:gd name="T77" fmla="*/ 91 h 559"/>
                  <a:gd name="T78" fmla="*/ 46 w 449"/>
                  <a:gd name="T79" fmla="*/ 83 h 559"/>
                  <a:gd name="T80" fmla="*/ 46 w 449"/>
                  <a:gd name="T81" fmla="*/ 71 h 559"/>
                  <a:gd name="T82" fmla="*/ 42 w 449"/>
                  <a:gd name="T83" fmla="*/ 74 h 559"/>
                  <a:gd name="T84" fmla="*/ 30 w 449"/>
                  <a:gd name="T85" fmla="*/ 56 h 559"/>
                  <a:gd name="T86" fmla="*/ 32 w 449"/>
                  <a:gd name="T87" fmla="*/ 54 h 559"/>
                  <a:gd name="T88" fmla="*/ 26 w 449"/>
                  <a:gd name="T89" fmla="*/ 43 h 559"/>
                  <a:gd name="T90" fmla="*/ 19 w 449"/>
                  <a:gd name="T91" fmla="*/ 35 h 559"/>
                  <a:gd name="T92" fmla="*/ 16 w 449"/>
                  <a:gd name="T93" fmla="*/ 38 h 559"/>
                  <a:gd name="T94" fmla="*/ 14 w 449"/>
                  <a:gd name="T95" fmla="*/ 28 h 559"/>
                  <a:gd name="T96" fmla="*/ 14 w 449"/>
                  <a:gd name="T97" fmla="*/ 27 h 559"/>
                  <a:gd name="T98" fmla="*/ 4 w 449"/>
                  <a:gd name="T99" fmla="*/ 23 h 559"/>
                  <a:gd name="T100" fmla="*/ 1 w 449"/>
                  <a:gd name="T101" fmla="*/ 16 h 559"/>
                  <a:gd name="T102" fmla="*/ 1 w 449"/>
                  <a:gd name="T103" fmla="*/ 16 h 559"/>
                  <a:gd name="T104" fmla="*/ 2 w 449"/>
                  <a:gd name="T105" fmla="*/ 5 h 559"/>
                  <a:gd name="T106" fmla="*/ 4 w 449"/>
                  <a:gd name="T107" fmla="*/ 7 h 55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449"/>
                  <a:gd name="T163" fmla="*/ 0 h 559"/>
                  <a:gd name="T164" fmla="*/ 449 w 449"/>
                  <a:gd name="T165" fmla="*/ 559 h 559"/>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449" h="559">
                    <a:moveTo>
                      <a:pt x="34" y="4"/>
                    </a:moveTo>
                    <a:lnTo>
                      <a:pt x="73" y="0"/>
                    </a:lnTo>
                    <a:lnTo>
                      <a:pt x="74" y="19"/>
                    </a:lnTo>
                    <a:lnTo>
                      <a:pt x="37" y="22"/>
                    </a:lnTo>
                    <a:lnTo>
                      <a:pt x="34" y="4"/>
                    </a:lnTo>
                    <a:close/>
                    <a:moveTo>
                      <a:pt x="73" y="0"/>
                    </a:moveTo>
                    <a:lnTo>
                      <a:pt x="74" y="0"/>
                    </a:lnTo>
                    <a:lnTo>
                      <a:pt x="74" y="10"/>
                    </a:lnTo>
                    <a:lnTo>
                      <a:pt x="73" y="0"/>
                    </a:lnTo>
                    <a:close/>
                    <a:moveTo>
                      <a:pt x="74" y="0"/>
                    </a:moveTo>
                    <a:lnTo>
                      <a:pt x="106" y="4"/>
                    </a:lnTo>
                    <a:lnTo>
                      <a:pt x="105" y="22"/>
                    </a:lnTo>
                    <a:lnTo>
                      <a:pt x="73" y="19"/>
                    </a:lnTo>
                    <a:lnTo>
                      <a:pt x="74" y="0"/>
                    </a:lnTo>
                    <a:close/>
                    <a:moveTo>
                      <a:pt x="106" y="4"/>
                    </a:moveTo>
                    <a:lnTo>
                      <a:pt x="107" y="4"/>
                    </a:lnTo>
                    <a:lnTo>
                      <a:pt x="108" y="4"/>
                    </a:lnTo>
                    <a:lnTo>
                      <a:pt x="105" y="14"/>
                    </a:lnTo>
                    <a:lnTo>
                      <a:pt x="106" y="4"/>
                    </a:lnTo>
                    <a:close/>
                    <a:moveTo>
                      <a:pt x="108" y="4"/>
                    </a:moveTo>
                    <a:lnTo>
                      <a:pt x="137" y="14"/>
                    </a:lnTo>
                    <a:lnTo>
                      <a:pt x="131" y="31"/>
                    </a:lnTo>
                    <a:lnTo>
                      <a:pt x="103" y="22"/>
                    </a:lnTo>
                    <a:lnTo>
                      <a:pt x="108" y="4"/>
                    </a:lnTo>
                    <a:close/>
                    <a:moveTo>
                      <a:pt x="137" y="14"/>
                    </a:moveTo>
                    <a:lnTo>
                      <a:pt x="138" y="14"/>
                    </a:lnTo>
                    <a:lnTo>
                      <a:pt x="139" y="15"/>
                    </a:lnTo>
                    <a:lnTo>
                      <a:pt x="134" y="22"/>
                    </a:lnTo>
                    <a:lnTo>
                      <a:pt x="137" y="14"/>
                    </a:lnTo>
                    <a:close/>
                    <a:moveTo>
                      <a:pt x="139" y="15"/>
                    </a:moveTo>
                    <a:lnTo>
                      <a:pt x="162" y="31"/>
                    </a:lnTo>
                    <a:lnTo>
                      <a:pt x="151" y="47"/>
                    </a:lnTo>
                    <a:lnTo>
                      <a:pt x="128" y="30"/>
                    </a:lnTo>
                    <a:lnTo>
                      <a:pt x="139" y="15"/>
                    </a:lnTo>
                    <a:close/>
                    <a:moveTo>
                      <a:pt x="162" y="31"/>
                    </a:moveTo>
                    <a:lnTo>
                      <a:pt x="162" y="31"/>
                    </a:lnTo>
                    <a:lnTo>
                      <a:pt x="157" y="39"/>
                    </a:lnTo>
                    <a:lnTo>
                      <a:pt x="162" y="31"/>
                    </a:lnTo>
                    <a:close/>
                    <a:moveTo>
                      <a:pt x="162" y="31"/>
                    </a:moveTo>
                    <a:lnTo>
                      <a:pt x="184" y="50"/>
                    </a:lnTo>
                    <a:lnTo>
                      <a:pt x="172" y="64"/>
                    </a:lnTo>
                    <a:lnTo>
                      <a:pt x="150" y="46"/>
                    </a:lnTo>
                    <a:lnTo>
                      <a:pt x="162" y="31"/>
                    </a:lnTo>
                    <a:close/>
                    <a:moveTo>
                      <a:pt x="184" y="50"/>
                    </a:moveTo>
                    <a:lnTo>
                      <a:pt x="185" y="51"/>
                    </a:lnTo>
                    <a:lnTo>
                      <a:pt x="186" y="52"/>
                    </a:lnTo>
                    <a:lnTo>
                      <a:pt x="179" y="58"/>
                    </a:lnTo>
                    <a:lnTo>
                      <a:pt x="184" y="50"/>
                    </a:lnTo>
                    <a:close/>
                    <a:moveTo>
                      <a:pt x="186" y="52"/>
                    </a:moveTo>
                    <a:lnTo>
                      <a:pt x="202" y="78"/>
                    </a:lnTo>
                    <a:lnTo>
                      <a:pt x="186" y="87"/>
                    </a:lnTo>
                    <a:lnTo>
                      <a:pt x="170" y="62"/>
                    </a:lnTo>
                    <a:lnTo>
                      <a:pt x="186" y="52"/>
                    </a:lnTo>
                    <a:close/>
                    <a:moveTo>
                      <a:pt x="186" y="89"/>
                    </a:moveTo>
                    <a:lnTo>
                      <a:pt x="186" y="89"/>
                    </a:lnTo>
                    <a:lnTo>
                      <a:pt x="186" y="87"/>
                    </a:lnTo>
                    <a:lnTo>
                      <a:pt x="194" y="83"/>
                    </a:lnTo>
                    <a:lnTo>
                      <a:pt x="186" y="89"/>
                    </a:lnTo>
                    <a:close/>
                    <a:moveTo>
                      <a:pt x="202" y="78"/>
                    </a:moveTo>
                    <a:lnTo>
                      <a:pt x="221" y="103"/>
                    </a:lnTo>
                    <a:lnTo>
                      <a:pt x="206" y="114"/>
                    </a:lnTo>
                    <a:lnTo>
                      <a:pt x="186" y="89"/>
                    </a:lnTo>
                    <a:lnTo>
                      <a:pt x="202" y="78"/>
                    </a:lnTo>
                    <a:close/>
                    <a:moveTo>
                      <a:pt x="221" y="103"/>
                    </a:moveTo>
                    <a:lnTo>
                      <a:pt x="222" y="103"/>
                    </a:lnTo>
                    <a:lnTo>
                      <a:pt x="222" y="104"/>
                    </a:lnTo>
                    <a:lnTo>
                      <a:pt x="213" y="108"/>
                    </a:lnTo>
                    <a:lnTo>
                      <a:pt x="221" y="103"/>
                    </a:lnTo>
                    <a:close/>
                    <a:moveTo>
                      <a:pt x="222" y="104"/>
                    </a:moveTo>
                    <a:lnTo>
                      <a:pt x="237" y="133"/>
                    </a:lnTo>
                    <a:lnTo>
                      <a:pt x="221" y="142"/>
                    </a:lnTo>
                    <a:lnTo>
                      <a:pt x="205" y="113"/>
                    </a:lnTo>
                    <a:lnTo>
                      <a:pt x="222" y="104"/>
                    </a:lnTo>
                    <a:close/>
                    <a:moveTo>
                      <a:pt x="222" y="143"/>
                    </a:moveTo>
                    <a:lnTo>
                      <a:pt x="222" y="143"/>
                    </a:lnTo>
                    <a:lnTo>
                      <a:pt x="221" y="142"/>
                    </a:lnTo>
                    <a:lnTo>
                      <a:pt x="229" y="137"/>
                    </a:lnTo>
                    <a:lnTo>
                      <a:pt x="222" y="143"/>
                    </a:lnTo>
                    <a:close/>
                    <a:moveTo>
                      <a:pt x="237" y="132"/>
                    </a:moveTo>
                    <a:lnTo>
                      <a:pt x="256" y="157"/>
                    </a:lnTo>
                    <a:lnTo>
                      <a:pt x="240" y="168"/>
                    </a:lnTo>
                    <a:lnTo>
                      <a:pt x="222" y="143"/>
                    </a:lnTo>
                    <a:lnTo>
                      <a:pt x="237" y="132"/>
                    </a:lnTo>
                    <a:close/>
                    <a:moveTo>
                      <a:pt x="256" y="157"/>
                    </a:moveTo>
                    <a:lnTo>
                      <a:pt x="275" y="182"/>
                    </a:lnTo>
                    <a:lnTo>
                      <a:pt x="260" y="193"/>
                    </a:lnTo>
                    <a:lnTo>
                      <a:pt x="240" y="168"/>
                    </a:lnTo>
                    <a:lnTo>
                      <a:pt x="256" y="157"/>
                    </a:lnTo>
                    <a:close/>
                    <a:moveTo>
                      <a:pt x="260" y="193"/>
                    </a:moveTo>
                    <a:lnTo>
                      <a:pt x="261" y="196"/>
                    </a:lnTo>
                    <a:lnTo>
                      <a:pt x="260" y="193"/>
                    </a:lnTo>
                    <a:lnTo>
                      <a:pt x="267" y="188"/>
                    </a:lnTo>
                    <a:lnTo>
                      <a:pt x="260" y="193"/>
                    </a:lnTo>
                    <a:close/>
                    <a:moveTo>
                      <a:pt x="275" y="182"/>
                    </a:moveTo>
                    <a:lnTo>
                      <a:pt x="297" y="211"/>
                    </a:lnTo>
                    <a:lnTo>
                      <a:pt x="282" y="222"/>
                    </a:lnTo>
                    <a:lnTo>
                      <a:pt x="260" y="193"/>
                    </a:lnTo>
                    <a:lnTo>
                      <a:pt x="275" y="182"/>
                    </a:lnTo>
                    <a:close/>
                    <a:moveTo>
                      <a:pt x="282" y="223"/>
                    </a:moveTo>
                    <a:lnTo>
                      <a:pt x="282" y="222"/>
                    </a:lnTo>
                    <a:lnTo>
                      <a:pt x="290" y="216"/>
                    </a:lnTo>
                    <a:lnTo>
                      <a:pt x="282" y="223"/>
                    </a:lnTo>
                    <a:close/>
                    <a:moveTo>
                      <a:pt x="297" y="211"/>
                    </a:moveTo>
                    <a:lnTo>
                      <a:pt x="325" y="245"/>
                    </a:lnTo>
                    <a:lnTo>
                      <a:pt x="311" y="257"/>
                    </a:lnTo>
                    <a:lnTo>
                      <a:pt x="282" y="223"/>
                    </a:lnTo>
                    <a:lnTo>
                      <a:pt x="297" y="211"/>
                    </a:lnTo>
                    <a:close/>
                    <a:moveTo>
                      <a:pt x="325" y="245"/>
                    </a:moveTo>
                    <a:lnTo>
                      <a:pt x="326" y="246"/>
                    </a:lnTo>
                    <a:lnTo>
                      <a:pt x="319" y="252"/>
                    </a:lnTo>
                    <a:lnTo>
                      <a:pt x="325" y="245"/>
                    </a:lnTo>
                    <a:close/>
                    <a:moveTo>
                      <a:pt x="326" y="246"/>
                    </a:moveTo>
                    <a:lnTo>
                      <a:pt x="357" y="290"/>
                    </a:lnTo>
                    <a:lnTo>
                      <a:pt x="342" y="301"/>
                    </a:lnTo>
                    <a:lnTo>
                      <a:pt x="311" y="257"/>
                    </a:lnTo>
                    <a:lnTo>
                      <a:pt x="326" y="246"/>
                    </a:lnTo>
                    <a:close/>
                    <a:moveTo>
                      <a:pt x="357" y="290"/>
                    </a:moveTo>
                    <a:lnTo>
                      <a:pt x="389" y="334"/>
                    </a:lnTo>
                    <a:lnTo>
                      <a:pt x="374" y="345"/>
                    </a:lnTo>
                    <a:lnTo>
                      <a:pt x="342" y="301"/>
                    </a:lnTo>
                    <a:lnTo>
                      <a:pt x="357" y="290"/>
                    </a:lnTo>
                    <a:close/>
                    <a:moveTo>
                      <a:pt x="389" y="334"/>
                    </a:moveTo>
                    <a:lnTo>
                      <a:pt x="389" y="336"/>
                    </a:lnTo>
                    <a:lnTo>
                      <a:pt x="390" y="336"/>
                    </a:lnTo>
                    <a:lnTo>
                      <a:pt x="382" y="340"/>
                    </a:lnTo>
                    <a:lnTo>
                      <a:pt x="389" y="334"/>
                    </a:lnTo>
                    <a:close/>
                    <a:moveTo>
                      <a:pt x="390" y="336"/>
                    </a:moveTo>
                    <a:lnTo>
                      <a:pt x="416" y="384"/>
                    </a:lnTo>
                    <a:lnTo>
                      <a:pt x="399" y="393"/>
                    </a:lnTo>
                    <a:lnTo>
                      <a:pt x="374" y="345"/>
                    </a:lnTo>
                    <a:lnTo>
                      <a:pt x="390" y="336"/>
                    </a:lnTo>
                    <a:close/>
                    <a:moveTo>
                      <a:pt x="416" y="384"/>
                    </a:moveTo>
                    <a:lnTo>
                      <a:pt x="417" y="385"/>
                    </a:lnTo>
                    <a:lnTo>
                      <a:pt x="416" y="384"/>
                    </a:lnTo>
                    <a:lnTo>
                      <a:pt x="407" y="388"/>
                    </a:lnTo>
                    <a:lnTo>
                      <a:pt x="416" y="384"/>
                    </a:lnTo>
                    <a:close/>
                    <a:moveTo>
                      <a:pt x="416" y="384"/>
                    </a:moveTo>
                    <a:lnTo>
                      <a:pt x="438" y="428"/>
                    </a:lnTo>
                    <a:lnTo>
                      <a:pt x="421" y="437"/>
                    </a:lnTo>
                    <a:lnTo>
                      <a:pt x="399" y="393"/>
                    </a:lnTo>
                    <a:lnTo>
                      <a:pt x="416" y="384"/>
                    </a:lnTo>
                    <a:close/>
                    <a:moveTo>
                      <a:pt x="438" y="428"/>
                    </a:moveTo>
                    <a:lnTo>
                      <a:pt x="439" y="429"/>
                    </a:lnTo>
                    <a:lnTo>
                      <a:pt x="439" y="430"/>
                    </a:lnTo>
                    <a:lnTo>
                      <a:pt x="429" y="433"/>
                    </a:lnTo>
                    <a:lnTo>
                      <a:pt x="438" y="428"/>
                    </a:lnTo>
                    <a:close/>
                    <a:moveTo>
                      <a:pt x="439" y="430"/>
                    </a:moveTo>
                    <a:lnTo>
                      <a:pt x="449" y="469"/>
                    </a:lnTo>
                    <a:lnTo>
                      <a:pt x="430" y="473"/>
                    </a:lnTo>
                    <a:lnTo>
                      <a:pt x="420" y="435"/>
                    </a:lnTo>
                    <a:lnTo>
                      <a:pt x="439" y="430"/>
                    </a:lnTo>
                    <a:close/>
                    <a:moveTo>
                      <a:pt x="449" y="469"/>
                    </a:moveTo>
                    <a:lnTo>
                      <a:pt x="449" y="470"/>
                    </a:lnTo>
                    <a:lnTo>
                      <a:pt x="449" y="471"/>
                    </a:lnTo>
                    <a:lnTo>
                      <a:pt x="439" y="471"/>
                    </a:lnTo>
                    <a:lnTo>
                      <a:pt x="449" y="469"/>
                    </a:lnTo>
                    <a:close/>
                    <a:moveTo>
                      <a:pt x="449" y="471"/>
                    </a:moveTo>
                    <a:lnTo>
                      <a:pt x="446" y="506"/>
                    </a:lnTo>
                    <a:lnTo>
                      <a:pt x="427" y="505"/>
                    </a:lnTo>
                    <a:lnTo>
                      <a:pt x="430" y="470"/>
                    </a:lnTo>
                    <a:lnTo>
                      <a:pt x="449" y="471"/>
                    </a:lnTo>
                    <a:close/>
                    <a:moveTo>
                      <a:pt x="446" y="506"/>
                    </a:moveTo>
                    <a:lnTo>
                      <a:pt x="446" y="510"/>
                    </a:lnTo>
                    <a:lnTo>
                      <a:pt x="443" y="512"/>
                    </a:lnTo>
                    <a:lnTo>
                      <a:pt x="436" y="505"/>
                    </a:lnTo>
                    <a:lnTo>
                      <a:pt x="446" y="506"/>
                    </a:lnTo>
                    <a:close/>
                    <a:moveTo>
                      <a:pt x="443" y="512"/>
                    </a:moveTo>
                    <a:lnTo>
                      <a:pt x="425" y="537"/>
                    </a:lnTo>
                    <a:lnTo>
                      <a:pt x="409" y="525"/>
                    </a:lnTo>
                    <a:lnTo>
                      <a:pt x="428" y="500"/>
                    </a:lnTo>
                    <a:lnTo>
                      <a:pt x="443" y="512"/>
                    </a:lnTo>
                    <a:close/>
                    <a:moveTo>
                      <a:pt x="425" y="537"/>
                    </a:moveTo>
                    <a:lnTo>
                      <a:pt x="422" y="540"/>
                    </a:lnTo>
                    <a:lnTo>
                      <a:pt x="420" y="540"/>
                    </a:lnTo>
                    <a:lnTo>
                      <a:pt x="417" y="531"/>
                    </a:lnTo>
                    <a:lnTo>
                      <a:pt x="425" y="537"/>
                    </a:lnTo>
                    <a:close/>
                    <a:moveTo>
                      <a:pt x="420" y="540"/>
                    </a:moveTo>
                    <a:lnTo>
                      <a:pt x="383" y="556"/>
                    </a:lnTo>
                    <a:lnTo>
                      <a:pt x="375" y="538"/>
                    </a:lnTo>
                    <a:lnTo>
                      <a:pt x="414" y="522"/>
                    </a:lnTo>
                    <a:lnTo>
                      <a:pt x="420" y="540"/>
                    </a:lnTo>
                    <a:close/>
                    <a:moveTo>
                      <a:pt x="383" y="556"/>
                    </a:moveTo>
                    <a:lnTo>
                      <a:pt x="380" y="556"/>
                    </a:lnTo>
                    <a:lnTo>
                      <a:pt x="379" y="556"/>
                    </a:lnTo>
                    <a:lnTo>
                      <a:pt x="378" y="547"/>
                    </a:lnTo>
                    <a:lnTo>
                      <a:pt x="383" y="556"/>
                    </a:lnTo>
                    <a:close/>
                    <a:moveTo>
                      <a:pt x="379" y="556"/>
                    </a:moveTo>
                    <a:lnTo>
                      <a:pt x="335" y="559"/>
                    </a:lnTo>
                    <a:lnTo>
                      <a:pt x="333" y="541"/>
                    </a:lnTo>
                    <a:lnTo>
                      <a:pt x="378" y="537"/>
                    </a:lnTo>
                    <a:lnTo>
                      <a:pt x="379" y="556"/>
                    </a:lnTo>
                    <a:close/>
                    <a:moveTo>
                      <a:pt x="335" y="559"/>
                    </a:moveTo>
                    <a:lnTo>
                      <a:pt x="334" y="559"/>
                    </a:lnTo>
                    <a:lnTo>
                      <a:pt x="332" y="559"/>
                    </a:lnTo>
                    <a:lnTo>
                      <a:pt x="334" y="551"/>
                    </a:lnTo>
                    <a:lnTo>
                      <a:pt x="335" y="559"/>
                    </a:lnTo>
                    <a:close/>
                    <a:moveTo>
                      <a:pt x="332" y="559"/>
                    </a:moveTo>
                    <a:lnTo>
                      <a:pt x="298" y="553"/>
                    </a:lnTo>
                    <a:lnTo>
                      <a:pt x="301" y="534"/>
                    </a:lnTo>
                    <a:lnTo>
                      <a:pt x="336" y="541"/>
                    </a:lnTo>
                    <a:lnTo>
                      <a:pt x="332" y="559"/>
                    </a:lnTo>
                    <a:close/>
                    <a:moveTo>
                      <a:pt x="298" y="553"/>
                    </a:moveTo>
                    <a:lnTo>
                      <a:pt x="296" y="553"/>
                    </a:lnTo>
                    <a:lnTo>
                      <a:pt x="295" y="552"/>
                    </a:lnTo>
                    <a:lnTo>
                      <a:pt x="299" y="544"/>
                    </a:lnTo>
                    <a:lnTo>
                      <a:pt x="298" y="553"/>
                    </a:lnTo>
                    <a:close/>
                    <a:moveTo>
                      <a:pt x="295" y="552"/>
                    </a:moveTo>
                    <a:lnTo>
                      <a:pt x="269" y="536"/>
                    </a:lnTo>
                    <a:lnTo>
                      <a:pt x="279" y="520"/>
                    </a:lnTo>
                    <a:lnTo>
                      <a:pt x="304" y="536"/>
                    </a:lnTo>
                    <a:lnTo>
                      <a:pt x="295" y="552"/>
                    </a:lnTo>
                    <a:close/>
                    <a:moveTo>
                      <a:pt x="269" y="536"/>
                    </a:moveTo>
                    <a:lnTo>
                      <a:pt x="268" y="535"/>
                    </a:lnTo>
                    <a:lnTo>
                      <a:pt x="267" y="534"/>
                    </a:lnTo>
                    <a:lnTo>
                      <a:pt x="274" y="529"/>
                    </a:lnTo>
                    <a:lnTo>
                      <a:pt x="269" y="536"/>
                    </a:lnTo>
                    <a:close/>
                    <a:moveTo>
                      <a:pt x="267" y="534"/>
                    </a:moveTo>
                    <a:lnTo>
                      <a:pt x="247" y="512"/>
                    </a:lnTo>
                    <a:lnTo>
                      <a:pt x="261" y="500"/>
                    </a:lnTo>
                    <a:lnTo>
                      <a:pt x="281" y="522"/>
                    </a:lnTo>
                    <a:lnTo>
                      <a:pt x="267" y="534"/>
                    </a:lnTo>
                    <a:close/>
                    <a:moveTo>
                      <a:pt x="247" y="512"/>
                    </a:moveTo>
                    <a:lnTo>
                      <a:pt x="247" y="511"/>
                    </a:lnTo>
                    <a:lnTo>
                      <a:pt x="246" y="510"/>
                    </a:lnTo>
                    <a:lnTo>
                      <a:pt x="255" y="505"/>
                    </a:lnTo>
                    <a:lnTo>
                      <a:pt x="247" y="512"/>
                    </a:lnTo>
                    <a:close/>
                    <a:moveTo>
                      <a:pt x="246" y="510"/>
                    </a:moveTo>
                    <a:lnTo>
                      <a:pt x="231" y="478"/>
                    </a:lnTo>
                    <a:lnTo>
                      <a:pt x="247" y="470"/>
                    </a:lnTo>
                    <a:lnTo>
                      <a:pt x="264" y="502"/>
                    </a:lnTo>
                    <a:lnTo>
                      <a:pt x="246" y="510"/>
                    </a:lnTo>
                    <a:close/>
                    <a:moveTo>
                      <a:pt x="231" y="478"/>
                    </a:moveTo>
                    <a:lnTo>
                      <a:pt x="229" y="478"/>
                    </a:lnTo>
                    <a:lnTo>
                      <a:pt x="229" y="477"/>
                    </a:lnTo>
                    <a:lnTo>
                      <a:pt x="239" y="474"/>
                    </a:lnTo>
                    <a:lnTo>
                      <a:pt x="231" y="478"/>
                    </a:lnTo>
                    <a:close/>
                    <a:moveTo>
                      <a:pt x="229" y="477"/>
                    </a:moveTo>
                    <a:lnTo>
                      <a:pt x="221" y="445"/>
                    </a:lnTo>
                    <a:lnTo>
                      <a:pt x="238" y="439"/>
                    </a:lnTo>
                    <a:lnTo>
                      <a:pt x="248" y="471"/>
                    </a:lnTo>
                    <a:lnTo>
                      <a:pt x="229" y="477"/>
                    </a:lnTo>
                    <a:close/>
                    <a:moveTo>
                      <a:pt x="238" y="439"/>
                    </a:moveTo>
                    <a:lnTo>
                      <a:pt x="238" y="439"/>
                    </a:lnTo>
                    <a:lnTo>
                      <a:pt x="229" y="443"/>
                    </a:lnTo>
                    <a:lnTo>
                      <a:pt x="238" y="439"/>
                    </a:lnTo>
                    <a:close/>
                    <a:moveTo>
                      <a:pt x="221" y="445"/>
                    </a:moveTo>
                    <a:lnTo>
                      <a:pt x="207" y="407"/>
                    </a:lnTo>
                    <a:lnTo>
                      <a:pt x="226" y="401"/>
                    </a:lnTo>
                    <a:lnTo>
                      <a:pt x="238" y="439"/>
                    </a:lnTo>
                    <a:lnTo>
                      <a:pt x="221" y="445"/>
                    </a:lnTo>
                    <a:close/>
                    <a:moveTo>
                      <a:pt x="207" y="407"/>
                    </a:moveTo>
                    <a:lnTo>
                      <a:pt x="207" y="407"/>
                    </a:lnTo>
                    <a:lnTo>
                      <a:pt x="207" y="406"/>
                    </a:lnTo>
                    <a:lnTo>
                      <a:pt x="216" y="404"/>
                    </a:lnTo>
                    <a:lnTo>
                      <a:pt x="207" y="407"/>
                    </a:lnTo>
                    <a:close/>
                    <a:moveTo>
                      <a:pt x="207" y="406"/>
                    </a:moveTo>
                    <a:lnTo>
                      <a:pt x="197" y="369"/>
                    </a:lnTo>
                    <a:lnTo>
                      <a:pt x="216" y="363"/>
                    </a:lnTo>
                    <a:lnTo>
                      <a:pt x="226" y="402"/>
                    </a:lnTo>
                    <a:lnTo>
                      <a:pt x="207" y="406"/>
                    </a:lnTo>
                    <a:close/>
                    <a:moveTo>
                      <a:pt x="216" y="363"/>
                    </a:moveTo>
                    <a:lnTo>
                      <a:pt x="216" y="363"/>
                    </a:lnTo>
                    <a:lnTo>
                      <a:pt x="207" y="366"/>
                    </a:lnTo>
                    <a:lnTo>
                      <a:pt x="216" y="363"/>
                    </a:lnTo>
                    <a:close/>
                    <a:moveTo>
                      <a:pt x="197" y="369"/>
                    </a:moveTo>
                    <a:lnTo>
                      <a:pt x="185" y="331"/>
                    </a:lnTo>
                    <a:lnTo>
                      <a:pt x="203" y="325"/>
                    </a:lnTo>
                    <a:lnTo>
                      <a:pt x="216" y="363"/>
                    </a:lnTo>
                    <a:lnTo>
                      <a:pt x="197" y="369"/>
                    </a:lnTo>
                    <a:close/>
                    <a:moveTo>
                      <a:pt x="203" y="323"/>
                    </a:moveTo>
                    <a:lnTo>
                      <a:pt x="203" y="325"/>
                    </a:lnTo>
                    <a:lnTo>
                      <a:pt x="194" y="328"/>
                    </a:lnTo>
                    <a:lnTo>
                      <a:pt x="203" y="323"/>
                    </a:lnTo>
                    <a:close/>
                    <a:moveTo>
                      <a:pt x="185" y="332"/>
                    </a:moveTo>
                    <a:lnTo>
                      <a:pt x="167" y="294"/>
                    </a:lnTo>
                    <a:lnTo>
                      <a:pt x="184" y="285"/>
                    </a:lnTo>
                    <a:lnTo>
                      <a:pt x="203" y="323"/>
                    </a:lnTo>
                    <a:lnTo>
                      <a:pt x="185" y="332"/>
                    </a:lnTo>
                    <a:close/>
                    <a:moveTo>
                      <a:pt x="183" y="285"/>
                    </a:moveTo>
                    <a:lnTo>
                      <a:pt x="184" y="285"/>
                    </a:lnTo>
                    <a:lnTo>
                      <a:pt x="175" y="289"/>
                    </a:lnTo>
                    <a:lnTo>
                      <a:pt x="183" y="285"/>
                    </a:lnTo>
                    <a:close/>
                    <a:moveTo>
                      <a:pt x="167" y="295"/>
                    </a:moveTo>
                    <a:lnTo>
                      <a:pt x="145" y="256"/>
                    </a:lnTo>
                    <a:lnTo>
                      <a:pt x="161" y="246"/>
                    </a:lnTo>
                    <a:lnTo>
                      <a:pt x="183" y="285"/>
                    </a:lnTo>
                    <a:lnTo>
                      <a:pt x="167" y="295"/>
                    </a:lnTo>
                    <a:close/>
                    <a:moveTo>
                      <a:pt x="161" y="246"/>
                    </a:moveTo>
                    <a:lnTo>
                      <a:pt x="161" y="246"/>
                    </a:lnTo>
                    <a:lnTo>
                      <a:pt x="153" y="252"/>
                    </a:lnTo>
                    <a:lnTo>
                      <a:pt x="161" y="246"/>
                    </a:lnTo>
                    <a:close/>
                    <a:moveTo>
                      <a:pt x="146" y="257"/>
                    </a:moveTo>
                    <a:lnTo>
                      <a:pt x="120" y="222"/>
                    </a:lnTo>
                    <a:lnTo>
                      <a:pt x="136" y="211"/>
                    </a:lnTo>
                    <a:lnTo>
                      <a:pt x="161" y="246"/>
                    </a:lnTo>
                    <a:lnTo>
                      <a:pt x="146" y="257"/>
                    </a:lnTo>
                    <a:close/>
                    <a:moveTo>
                      <a:pt x="136" y="211"/>
                    </a:moveTo>
                    <a:lnTo>
                      <a:pt x="136" y="212"/>
                    </a:lnTo>
                    <a:lnTo>
                      <a:pt x="136" y="211"/>
                    </a:lnTo>
                    <a:lnTo>
                      <a:pt x="128" y="216"/>
                    </a:lnTo>
                    <a:lnTo>
                      <a:pt x="136" y="211"/>
                    </a:lnTo>
                    <a:close/>
                    <a:moveTo>
                      <a:pt x="120" y="222"/>
                    </a:moveTo>
                    <a:lnTo>
                      <a:pt x="92" y="185"/>
                    </a:lnTo>
                    <a:lnTo>
                      <a:pt x="107" y="172"/>
                    </a:lnTo>
                    <a:lnTo>
                      <a:pt x="136" y="211"/>
                    </a:lnTo>
                    <a:lnTo>
                      <a:pt x="120" y="222"/>
                    </a:lnTo>
                    <a:close/>
                    <a:moveTo>
                      <a:pt x="106" y="172"/>
                    </a:moveTo>
                    <a:lnTo>
                      <a:pt x="106" y="172"/>
                    </a:lnTo>
                    <a:lnTo>
                      <a:pt x="107" y="172"/>
                    </a:lnTo>
                    <a:lnTo>
                      <a:pt x="99" y="178"/>
                    </a:lnTo>
                    <a:lnTo>
                      <a:pt x="106" y="172"/>
                    </a:lnTo>
                    <a:close/>
                    <a:moveTo>
                      <a:pt x="92" y="185"/>
                    </a:moveTo>
                    <a:lnTo>
                      <a:pt x="63" y="153"/>
                    </a:lnTo>
                    <a:lnTo>
                      <a:pt x="77" y="140"/>
                    </a:lnTo>
                    <a:lnTo>
                      <a:pt x="106" y="172"/>
                    </a:lnTo>
                    <a:lnTo>
                      <a:pt x="92" y="185"/>
                    </a:lnTo>
                    <a:close/>
                    <a:moveTo>
                      <a:pt x="63" y="153"/>
                    </a:moveTo>
                    <a:lnTo>
                      <a:pt x="63" y="153"/>
                    </a:lnTo>
                    <a:lnTo>
                      <a:pt x="71" y="147"/>
                    </a:lnTo>
                    <a:lnTo>
                      <a:pt x="63" y="153"/>
                    </a:lnTo>
                    <a:close/>
                    <a:moveTo>
                      <a:pt x="63" y="153"/>
                    </a:moveTo>
                    <a:lnTo>
                      <a:pt x="40" y="121"/>
                    </a:lnTo>
                    <a:lnTo>
                      <a:pt x="56" y="110"/>
                    </a:lnTo>
                    <a:lnTo>
                      <a:pt x="78" y="142"/>
                    </a:lnTo>
                    <a:lnTo>
                      <a:pt x="63" y="153"/>
                    </a:lnTo>
                    <a:close/>
                    <a:moveTo>
                      <a:pt x="55" y="108"/>
                    </a:moveTo>
                    <a:lnTo>
                      <a:pt x="55" y="110"/>
                    </a:lnTo>
                    <a:lnTo>
                      <a:pt x="56" y="110"/>
                    </a:lnTo>
                    <a:lnTo>
                      <a:pt x="49" y="115"/>
                    </a:lnTo>
                    <a:lnTo>
                      <a:pt x="55" y="108"/>
                    </a:lnTo>
                    <a:close/>
                    <a:moveTo>
                      <a:pt x="41" y="121"/>
                    </a:moveTo>
                    <a:lnTo>
                      <a:pt x="19" y="92"/>
                    </a:lnTo>
                    <a:lnTo>
                      <a:pt x="33" y="81"/>
                    </a:lnTo>
                    <a:lnTo>
                      <a:pt x="55" y="108"/>
                    </a:lnTo>
                    <a:lnTo>
                      <a:pt x="41" y="121"/>
                    </a:lnTo>
                    <a:close/>
                    <a:moveTo>
                      <a:pt x="19" y="92"/>
                    </a:moveTo>
                    <a:lnTo>
                      <a:pt x="18" y="91"/>
                    </a:lnTo>
                    <a:lnTo>
                      <a:pt x="25" y="86"/>
                    </a:lnTo>
                    <a:lnTo>
                      <a:pt x="19" y="92"/>
                    </a:lnTo>
                    <a:close/>
                    <a:moveTo>
                      <a:pt x="18" y="91"/>
                    </a:moveTo>
                    <a:lnTo>
                      <a:pt x="5" y="65"/>
                    </a:lnTo>
                    <a:lnTo>
                      <a:pt x="22" y="57"/>
                    </a:lnTo>
                    <a:lnTo>
                      <a:pt x="34" y="82"/>
                    </a:lnTo>
                    <a:lnTo>
                      <a:pt x="18" y="91"/>
                    </a:lnTo>
                    <a:close/>
                    <a:moveTo>
                      <a:pt x="5" y="65"/>
                    </a:moveTo>
                    <a:lnTo>
                      <a:pt x="5" y="63"/>
                    </a:lnTo>
                    <a:lnTo>
                      <a:pt x="3" y="62"/>
                    </a:lnTo>
                    <a:lnTo>
                      <a:pt x="13" y="61"/>
                    </a:lnTo>
                    <a:lnTo>
                      <a:pt x="5" y="65"/>
                    </a:lnTo>
                    <a:close/>
                    <a:moveTo>
                      <a:pt x="3" y="62"/>
                    </a:moveTo>
                    <a:lnTo>
                      <a:pt x="0" y="40"/>
                    </a:lnTo>
                    <a:lnTo>
                      <a:pt x="20" y="37"/>
                    </a:lnTo>
                    <a:lnTo>
                      <a:pt x="22" y="60"/>
                    </a:lnTo>
                    <a:lnTo>
                      <a:pt x="3" y="62"/>
                    </a:lnTo>
                    <a:close/>
                    <a:moveTo>
                      <a:pt x="0" y="40"/>
                    </a:moveTo>
                    <a:lnTo>
                      <a:pt x="0" y="37"/>
                    </a:lnTo>
                    <a:lnTo>
                      <a:pt x="1" y="35"/>
                    </a:lnTo>
                    <a:lnTo>
                      <a:pt x="10" y="39"/>
                    </a:lnTo>
                    <a:lnTo>
                      <a:pt x="0" y="40"/>
                    </a:lnTo>
                    <a:close/>
                    <a:moveTo>
                      <a:pt x="1" y="35"/>
                    </a:moveTo>
                    <a:lnTo>
                      <a:pt x="8" y="21"/>
                    </a:lnTo>
                    <a:lnTo>
                      <a:pt x="24" y="30"/>
                    </a:lnTo>
                    <a:lnTo>
                      <a:pt x="19" y="42"/>
                    </a:lnTo>
                    <a:lnTo>
                      <a:pt x="1" y="35"/>
                    </a:lnTo>
                    <a:close/>
                    <a:moveTo>
                      <a:pt x="8" y="21"/>
                    </a:moveTo>
                    <a:lnTo>
                      <a:pt x="9" y="19"/>
                    </a:lnTo>
                    <a:lnTo>
                      <a:pt x="11" y="18"/>
                    </a:lnTo>
                    <a:lnTo>
                      <a:pt x="17" y="26"/>
                    </a:lnTo>
                    <a:lnTo>
                      <a:pt x="8" y="21"/>
                    </a:lnTo>
                    <a:close/>
                    <a:moveTo>
                      <a:pt x="11" y="18"/>
                    </a:moveTo>
                    <a:lnTo>
                      <a:pt x="30" y="5"/>
                    </a:lnTo>
                    <a:lnTo>
                      <a:pt x="41" y="21"/>
                    </a:lnTo>
                    <a:lnTo>
                      <a:pt x="21" y="33"/>
                    </a:lnTo>
                    <a:lnTo>
                      <a:pt x="11"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96" name="Freeform 1588">
                <a:extLst>
                  <a:ext uri="{FF2B5EF4-FFF2-40B4-BE49-F238E27FC236}">
                    <a16:creationId xmlns:a16="http://schemas.microsoft.com/office/drawing/2014/main" id="{67CB9B8D-571A-4ABB-863D-9D6CF218ED07}"/>
                  </a:ext>
                </a:extLst>
              </p:cNvPr>
              <p:cNvSpPr>
                <a:spLocks/>
              </p:cNvSpPr>
              <p:nvPr/>
            </p:nvSpPr>
            <p:spPr bwMode="auto">
              <a:xfrm>
                <a:off x="2212" y="1965"/>
                <a:ext cx="93" cy="132"/>
              </a:xfrm>
              <a:custGeom>
                <a:avLst/>
                <a:gdLst>
                  <a:gd name="T0" fmla="*/ 9 w 371"/>
                  <a:gd name="T1" fmla="*/ 2 h 528"/>
                  <a:gd name="T2" fmla="*/ 21 w 371"/>
                  <a:gd name="T3" fmla="*/ 0 h 528"/>
                  <a:gd name="T4" fmla="*/ 30 w 371"/>
                  <a:gd name="T5" fmla="*/ 0 h 528"/>
                  <a:gd name="T6" fmla="*/ 36 w 371"/>
                  <a:gd name="T7" fmla="*/ 3 h 528"/>
                  <a:gd name="T8" fmla="*/ 41 w 371"/>
                  <a:gd name="T9" fmla="*/ 7 h 528"/>
                  <a:gd name="T10" fmla="*/ 44 w 371"/>
                  <a:gd name="T11" fmla="*/ 14 h 528"/>
                  <a:gd name="T12" fmla="*/ 46 w 371"/>
                  <a:gd name="T13" fmla="*/ 20 h 528"/>
                  <a:gd name="T14" fmla="*/ 48 w 371"/>
                  <a:gd name="T15" fmla="*/ 27 h 528"/>
                  <a:gd name="T16" fmla="*/ 50 w 371"/>
                  <a:gd name="T17" fmla="*/ 34 h 528"/>
                  <a:gd name="T18" fmla="*/ 53 w 371"/>
                  <a:gd name="T19" fmla="*/ 42 h 528"/>
                  <a:gd name="T20" fmla="*/ 57 w 371"/>
                  <a:gd name="T21" fmla="*/ 48 h 528"/>
                  <a:gd name="T22" fmla="*/ 63 w 371"/>
                  <a:gd name="T23" fmla="*/ 54 h 528"/>
                  <a:gd name="T24" fmla="*/ 69 w 371"/>
                  <a:gd name="T25" fmla="*/ 62 h 528"/>
                  <a:gd name="T26" fmla="*/ 76 w 371"/>
                  <a:gd name="T27" fmla="*/ 71 h 528"/>
                  <a:gd name="T28" fmla="*/ 82 w 371"/>
                  <a:gd name="T29" fmla="*/ 80 h 528"/>
                  <a:gd name="T30" fmla="*/ 87 w 371"/>
                  <a:gd name="T31" fmla="*/ 89 h 528"/>
                  <a:gd name="T32" fmla="*/ 91 w 371"/>
                  <a:gd name="T33" fmla="*/ 98 h 528"/>
                  <a:gd name="T34" fmla="*/ 93 w 371"/>
                  <a:gd name="T35" fmla="*/ 107 h 528"/>
                  <a:gd name="T36" fmla="*/ 92 w 371"/>
                  <a:gd name="T37" fmla="*/ 115 h 528"/>
                  <a:gd name="T38" fmla="*/ 89 w 371"/>
                  <a:gd name="T39" fmla="*/ 122 h 528"/>
                  <a:gd name="T40" fmla="*/ 81 w 371"/>
                  <a:gd name="T41" fmla="*/ 128 h 528"/>
                  <a:gd name="T42" fmla="*/ 72 w 371"/>
                  <a:gd name="T43" fmla="*/ 131 h 528"/>
                  <a:gd name="T44" fmla="*/ 65 w 371"/>
                  <a:gd name="T45" fmla="*/ 132 h 528"/>
                  <a:gd name="T46" fmla="*/ 58 w 371"/>
                  <a:gd name="T47" fmla="*/ 130 h 528"/>
                  <a:gd name="T48" fmla="*/ 52 w 371"/>
                  <a:gd name="T49" fmla="*/ 126 h 528"/>
                  <a:gd name="T50" fmla="*/ 47 w 371"/>
                  <a:gd name="T51" fmla="*/ 121 h 528"/>
                  <a:gd name="T52" fmla="*/ 44 w 371"/>
                  <a:gd name="T53" fmla="*/ 115 h 528"/>
                  <a:gd name="T54" fmla="*/ 41 w 371"/>
                  <a:gd name="T55" fmla="*/ 108 h 528"/>
                  <a:gd name="T56" fmla="*/ 40 w 371"/>
                  <a:gd name="T57" fmla="*/ 101 h 528"/>
                  <a:gd name="T58" fmla="*/ 38 w 371"/>
                  <a:gd name="T59" fmla="*/ 95 h 528"/>
                  <a:gd name="T60" fmla="*/ 38 w 371"/>
                  <a:gd name="T61" fmla="*/ 90 h 528"/>
                  <a:gd name="T62" fmla="*/ 37 w 371"/>
                  <a:gd name="T63" fmla="*/ 85 h 528"/>
                  <a:gd name="T64" fmla="*/ 36 w 371"/>
                  <a:gd name="T65" fmla="*/ 81 h 528"/>
                  <a:gd name="T66" fmla="*/ 35 w 371"/>
                  <a:gd name="T67" fmla="*/ 75 h 528"/>
                  <a:gd name="T68" fmla="*/ 33 w 371"/>
                  <a:gd name="T69" fmla="*/ 69 h 528"/>
                  <a:gd name="T70" fmla="*/ 31 w 371"/>
                  <a:gd name="T71" fmla="*/ 64 h 528"/>
                  <a:gd name="T72" fmla="*/ 28 w 371"/>
                  <a:gd name="T73" fmla="*/ 58 h 528"/>
                  <a:gd name="T74" fmla="*/ 25 w 371"/>
                  <a:gd name="T75" fmla="*/ 53 h 528"/>
                  <a:gd name="T76" fmla="*/ 22 w 371"/>
                  <a:gd name="T77" fmla="*/ 48 h 528"/>
                  <a:gd name="T78" fmla="*/ 19 w 371"/>
                  <a:gd name="T79" fmla="*/ 43 h 528"/>
                  <a:gd name="T80" fmla="*/ 15 w 371"/>
                  <a:gd name="T81" fmla="*/ 40 h 528"/>
                  <a:gd name="T82" fmla="*/ 12 w 371"/>
                  <a:gd name="T83" fmla="*/ 36 h 528"/>
                  <a:gd name="T84" fmla="*/ 9 w 371"/>
                  <a:gd name="T85" fmla="*/ 32 h 528"/>
                  <a:gd name="T86" fmla="*/ 6 w 371"/>
                  <a:gd name="T87" fmla="*/ 27 h 528"/>
                  <a:gd name="T88" fmla="*/ 3 w 371"/>
                  <a:gd name="T89" fmla="*/ 22 h 528"/>
                  <a:gd name="T90" fmla="*/ 1 w 371"/>
                  <a:gd name="T91" fmla="*/ 18 h 528"/>
                  <a:gd name="T92" fmla="*/ 0 w 371"/>
                  <a:gd name="T93" fmla="*/ 13 h 528"/>
                  <a:gd name="T94" fmla="*/ 0 w 371"/>
                  <a:gd name="T95" fmla="*/ 9 h 528"/>
                  <a:gd name="T96" fmla="*/ 1 w 371"/>
                  <a:gd name="T97" fmla="*/ 6 h 528"/>
                  <a:gd name="T98" fmla="*/ 5 w 371"/>
                  <a:gd name="T99" fmla="*/ 3 h 528"/>
                  <a:gd name="T100" fmla="*/ 9 w 371"/>
                  <a:gd name="T101" fmla="*/ 2 h 52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71"/>
                  <a:gd name="T154" fmla="*/ 0 h 528"/>
                  <a:gd name="T155" fmla="*/ 371 w 371"/>
                  <a:gd name="T156" fmla="*/ 528 h 52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71" h="528">
                    <a:moveTo>
                      <a:pt x="37" y="7"/>
                    </a:moveTo>
                    <a:lnTo>
                      <a:pt x="84" y="0"/>
                    </a:lnTo>
                    <a:lnTo>
                      <a:pt x="120" y="0"/>
                    </a:lnTo>
                    <a:lnTo>
                      <a:pt x="145" y="13"/>
                    </a:lnTo>
                    <a:lnTo>
                      <a:pt x="164" y="29"/>
                    </a:lnTo>
                    <a:lnTo>
                      <a:pt x="177" y="54"/>
                    </a:lnTo>
                    <a:lnTo>
                      <a:pt x="184" y="81"/>
                    </a:lnTo>
                    <a:lnTo>
                      <a:pt x="192" y="109"/>
                    </a:lnTo>
                    <a:lnTo>
                      <a:pt x="199" y="137"/>
                    </a:lnTo>
                    <a:lnTo>
                      <a:pt x="212" y="166"/>
                    </a:lnTo>
                    <a:lnTo>
                      <a:pt x="228" y="191"/>
                    </a:lnTo>
                    <a:lnTo>
                      <a:pt x="250" y="217"/>
                    </a:lnTo>
                    <a:lnTo>
                      <a:pt x="275" y="248"/>
                    </a:lnTo>
                    <a:lnTo>
                      <a:pt x="304" y="284"/>
                    </a:lnTo>
                    <a:lnTo>
                      <a:pt x="326" y="319"/>
                    </a:lnTo>
                    <a:lnTo>
                      <a:pt x="349" y="356"/>
                    </a:lnTo>
                    <a:lnTo>
                      <a:pt x="364" y="392"/>
                    </a:lnTo>
                    <a:lnTo>
                      <a:pt x="371" y="427"/>
                    </a:lnTo>
                    <a:lnTo>
                      <a:pt x="368" y="461"/>
                    </a:lnTo>
                    <a:lnTo>
                      <a:pt x="355" y="488"/>
                    </a:lnTo>
                    <a:lnTo>
                      <a:pt x="324" y="513"/>
                    </a:lnTo>
                    <a:lnTo>
                      <a:pt x="288" y="525"/>
                    </a:lnTo>
                    <a:lnTo>
                      <a:pt x="260" y="528"/>
                    </a:lnTo>
                    <a:lnTo>
                      <a:pt x="231" y="518"/>
                    </a:lnTo>
                    <a:lnTo>
                      <a:pt x="209" y="503"/>
                    </a:lnTo>
                    <a:lnTo>
                      <a:pt x="189" y="484"/>
                    </a:lnTo>
                    <a:lnTo>
                      <a:pt x="177" y="459"/>
                    </a:lnTo>
                    <a:lnTo>
                      <a:pt x="164" y="430"/>
                    </a:lnTo>
                    <a:lnTo>
                      <a:pt x="158" y="405"/>
                    </a:lnTo>
                    <a:lnTo>
                      <a:pt x="152" y="379"/>
                    </a:lnTo>
                    <a:lnTo>
                      <a:pt x="152" y="360"/>
                    </a:lnTo>
                    <a:lnTo>
                      <a:pt x="148" y="341"/>
                    </a:lnTo>
                    <a:lnTo>
                      <a:pt x="145" y="322"/>
                    </a:lnTo>
                    <a:lnTo>
                      <a:pt x="138" y="299"/>
                    </a:lnTo>
                    <a:lnTo>
                      <a:pt x="133" y="277"/>
                    </a:lnTo>
                    <a:lnTo>
                      <a:pt x="123" y="255"/>
                    </a:lnTo>
                    <a:lnTo>
                      <a:pt x="110" y="233"/>
                    </a:lnTo>
                    <a:lnTo>
                      <a:pt x="101" y="211"/>
                    </a:lnTo>
                    <a:lnTo>
                      <a:pt x="88" y="191"/>
                    </a:lnTo>
                    <a:lnTo>
                      <a:pt x="76" y="172"/>
                    </a:lnTo>
                    <a:lnTo>
                      <a:pt x="59" y="160"/>
                    </a:lnTo>
                    <a:lnTo>
                      <a:pt x="47" y="144"/>
                    </a:lnTo>
                    <a:lnTo>
                      <a:pt x="34" y="128"/>
                    </a:lnTo>
                    <a:lnTo>
                      <a:pt x="22" y="109"/>
                    </a:lnTo>
                    <a:lnTo>
                      <a:pt x="12" y="89"/>
                    </a:lnTo>
                    <a:lnTo>
                      <a:pt x="2" y="71"/>
                    </a:lnTo>
                    <a:lnTo>
                      <a:pt x="0" y="52"/>
                    </a:lnTo>
                    <a:lnTo>
                      <a:pt x="0" y="35"/>
                    </a:lnTo>
                    <a:lnTo>
                      <a:pt x="5" y="23"/>
                    </a:lnTo>
                    <a:lnTo>
                      <a:pt x="18" y="13"/>
                    </a:lnTo>
                    <a:lnTo>
                      <a:pt x="37" y="7"/>
                    </a:lnTo>
                    <a:close/>
                  </a:path>
                </a:pathLst>
              </a:custGeom>
              <a:solidFill>
                <a:srgbClr val="E878D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97" name="Freeform 1589">
                <a:extLst>
                  <a:ext uri="{FF2B5EF4-FFF2-40B4-BE49-F238E27FC236}">
                    <a16:creationId xmlns:a16="http://schemas.microsoft.com/office/drawing/2014/main" id="{6F51235F-F393-4CBB-8C9D-BC74BE16BFA6}"/>
                  </a:ext>
                </a:extLst>
              </p:cNvPr>
              <p:cNvSpPr>
                <a:spLocks noEditPoints="1"/>
              </p:cNvSpPr>
              <p:nvPr/>
            </p:nvSpPr>
            <p:spPr bwMode="auto">
              <a:xfrm>
                <a:off x="2210" y="1962"/>
                <a:ext cx="98" cy="137"/>
              </a:xfrm>
              <a:custGeom>
                <a:avLst/>
                <a:gdLst>
                  <a:gd name="T0" fmla="*/ 24 w 391"/>
                  <a:gd name="T1" fmla="*/ 0 h 547"/>
                  <a:gd name="T2" fmla="*/ 33 w 391"/>
                  <a:gd name="T3" fmla="*/ 0 h 547"/>
                  <a:gd name="T4" fmla="*/ 31 w 391"/>
                  <a:gd name="T5" fmla="*/ 5 h 547"/>
                  <a:gd name="T6" fmla="*/ 45 w 391"/>
                  <a:gd name="T7" fmla="*/ 8 h 547"/>
                  <a:gd name="T8" fmla="*/ 45 w 391"/>
                  <a:gd name="T9" fmla="*/ 8 h 547"/>
                  <a:gd name="T10" fmla="*/ 49 w 391"/>
                  <a:gd name="T11" fmla="*/ 15 h 547"/>
                  <a:gd name="T12" fmla="*/ 46 w 391"/>
                  <a:gd name="T13" fmla="*/ 23 h 547"/>
                  <a:gd name="T14" fmla="*/ 46 w 391"/>
                  <a:gd name="T15" fmla="*/ 23 h 547"/>
                  <a:gd name="T16" fmla="*/ 55 w 391"/>
                  <a:gd name="T17" fmla="*/ 36 h 547"/>
                  <a:gd name="T18" fmla="*/ 50 w 391"/>
                  <a:gd name="T19" fmla="*/ 38 h 547"/>
                  <a:gd name="T20" fmla="*/ 53 w 391"/>
                  <a:gd name="T21" fmla="*/ 45 h 547"/>
                  <a:gd name="T22" fmla="*/ 58 w 391"/>
                  <a:gd name="T23" fmla="*/ 52 h 547"/>
                  <a:gd name="T24" fmla="*/ 58 w 391"/>
                  <a:gd name="T25" fmla="*/ 52 h 547"/>
                  <a:gd name="T26" fmla="*/ 73 w 391"/>
                  <a:gd name="T27" fmla="*/ 63 h 547"/>
                  <a:gd name="T28" fmla="*/ 70 w 391"/>
                  <a:gd name="T29" fmla="*/ 66 h 547"/>
                  <a:gd name="T30" fmla="*/ 81 w 391"/>
                  <a:gd name="T31" fmla="*/ 72 h 547"/>
                  <a:gd name="T32" fmla="*/ 86 w 391"/>
                  <a:gd name="T33" fmla="*/ 81 h 547"/>
                  <a:gd name="T34" fmla="*/ 82 w 391"/>
                  <a:gd name="T35" fmla="*/ 83 h 547"/>
                  <a:gd name="T36" fmla="*/ 96 w 391"/>
                  <a:gd name="T37" fmla="*/ 99 h 547"/>
                  <a:gd name="T38" fmla="*/ 96 w 391"/>
                  <a:gd name="T39" fmla="*/ 99 h 547"/>
                  <a:gd name="T40" fmla="*/ 98 w 391"/>
                  <a:gd name="T41" fmla="*/ 109 h 547"/>
                  <a:gd name="T42" fmla="*/ 97 w 391"/>
                  <a:gd name="T43" fmla="*/ 118 h 547"/>
                  <a:gd name="T44" fmla="*/ 92 w 391"/>
                  <a:gd name="T45" fmla="*/ 117 h 547"/>
                  <a:gd name="T46" fmla="*/ 85 w 391"/>
                  <a:gd name="T47" fmla="*/ 132 h 547"/>
                  <a:gd name="T48" fmla="*/ 85 w 391"/>
                  <a:gd name="T49" fmla="*/ 132 h 547"/>
                  <a:gd name="T50" fmla="*/ 75 w 391"/>
                  <a:gd name="T51" fmla="*/ 136 h 547"/>
                  <a:gd name="T52" fmla="*/ 68 w 391"/>
                  <a:gd name="T53" fmla="*/ 137 h 547"/>
                  <a:gd name="T54" fmla="*/ 68 w 391"/>
                  <a:gd name="T55" fmla="*/ 132 h 547"/>
                  <a:gd name="T56" fmla="*/ 53 w 391"/>
                  <a:gd name="T57" fmla="*/ 130 h 547"/>
                  <a:gd name="T58" fmla="*/ 53 w 391"/>
                  <a:gd name="T59" fmla="*/ 130 h 547"/>
                  <a:gd name="T60" fmla="*/ 48 w 391"/>
                  <a:gd name="T61" fmla="*/ 124 h 547"/>
                  <a:gd name="T62" fmla="*/ 45 w 391"/>
                  <a:gd name="T63" fmla="*/ 118 h 547"/>
                  <a:gd name="T64" fmla="*/ 49 w 391"/>
                  <a:gd name="T65" fmla="*/ 116 h 547"/>
                  <a:gd name="T66" fmla="*/ 40 w 391"/>
                  <a:gd name="T67" fmla="*/ 104 h 547"/>
                  <a:gd name="T68" fmla="*/ 40 w 391"/>
                  <a:gd name="T69" fmla="*/ 104 h 547"/>
                  <a:gd name="T70" fmla="*/ 43 w 391"/>
                  <a:gd name="T71" fmla="*/ 92 h 547"/>
                  <a:gd name="T72" fmla="*/ 38 w 391"/>
                  <a:gd name="T73" fmla="*/ 93 h 547"/>
                  <a:gd name="T74" fmla="*/ 42 w 391"/>
                  <a:gd name="T75" fmla="*/ 87 h 547"/>
                  <a:gd name="T76" fmla="*/ 35 w 391"/>
                  <a:gd name="T77" fmla="*/ 78 h 547"/>
                  <a:gd name="T78" fmla="*/ 35 w 391"/>
                  <a:gd name="T79" fmla="*/ 78 h 547"/>
                  <a:gd name="T80" fmla="*/ 36 w 391"/>
                  <a:gd name="T81" fmla="*/ 65 h 547"/>
                  <a:gd name="T82" fmla="*/ 31 w 391"/>
                  <a:gd name="T83" fmla="*/ 67 h 547"/>
                  <a:gd name="T84" fmla="*/ 30 w 391"/>
                  <a:gd name="T85" fmla="*/ 61 h 547"/>
                  <a:gd name="T86" fmla="*/ 30 w 391"/>
                  <a:gd name="T87" fmla="*/ 54 h 547"/>
                  <a:gd name="T88" fmla="*/ 26 w 391"/>
                  <a:gd name="T89" fmla="*/ 56 h 547"/>
                  <a:gd name="T90" fmla="*/ 23 w 391"/>
                  <a:gd name="T91" fmla="*/ 44 h 547"/>
                  <a:gd name="T92" fmla="*/ 20 w 391"/>
                  <a:gd name="T93" fmla="*/ 47 h 547"/>
                  <a:gd name="T94" fmla="*/ 17 w 391"/>
                  <a:gd name="T95" fmla="*/ 42 h 547"/>
                  <a:gd name="T96" fmla="*/ 9 w 391"/>
                  <a:gd name="T97" fmla="*/ 36 h 547"/>
                  <a:gd name="T98" fmla="*/ 9 w 391"/>
                  <a:gd name="T99" fmla="*/ 36 h 547"/>
                  <a:gd name="T100" fmla="*/ 6 w 391"/>
                  <a:gd name="T101" fmla="*/ 31 h 547"/>
                  <a:gd name="T102" fmla="*/ 3 w 391"/>
                  <a:gd name="T103" fmla="*/ 26 h 547"/>
                  <a:gd name="T104" fmla="*/ 3 w 391"/>
                  <a:gd name="T105" fmla="*/ 20 h 547"/>
                  <a:gd name="T106" fmla="*/ 0 w 391"/>
                  <a:gd name="T107" fmla="*/ 15 h 547"/>
                  <a:gd name="T108" fmla="*/ 0 w 391"/>
                  <a:gd name="T109" fmla="*/ 15 h 547"/>
                  <a:gd name="T110" fmla="*/ 6 w 391"/>
                  <a:gd name="T111" fmla="*/ 9 h 547"/>
                  <a:gd name="T112" fmla="*/ 3 w 391"/>
                  <a:gd name="T113" fmla="*/ 6 h 547"/>
                  <a:gd name="T114" fmla="*/ 7 w 391"/>
                  <a:gd name="T115" fmla="*/ 6 h 54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91"/>
                  <a:gd name="T175" fmla="*/ 0 h 547"/>
                  <a:gd name="T176" fmla="*/ 391 w 391"/>
                  <a:gd name="T177" fmla="*/ 547 h 54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91" h="547">
                    <a:moveTo>
                      <a:pt x="46" y="7"/>
                    </a:moveTo>
                    <a:lnTo>
                      <a:pt x="93" y="0"/>
                    </a:lnTo>
                    <a:lnTo>
                      <a:pt x="96" y="19"/>
                    </a:lnTo>
                    <a:lnTo>
                      <a:pt x="48" y="26"/>
                    </a:lnTo>
                    <a:lnTo>
                      <a:pt x="46" y="7"/>
                    </a:lnTo>
                    <a:close/>
                    <a:moveTo>
                      <a:pt x="93" y="0"/>
                    </a:moveTo>
                    <a:lnTo>
                      <a:pt x="94" y="0"/>
                    </a:lnTo>
                    <a:lnTo>
                      <a:pt x="94" y="9"/>
                    </a:lnTo>
                    <a:lnTo>
                      <a:pt x="93" y="0"/>
                    </a:lnTo>
                    <a:close/>
                    <a:moveTo>
                      <a:pt x="94" y="0"/>
                    </a:moveTo>
                    <a:lnTo>
                      <a:pt x="130" y="0"/>
                    </a:lnTo>
                    <a:lnTo>
                      <a:pt x="130" y="19"/>
                    </a:lnTo>
                    <a:lnTo>
                      <a:pt x="94" y="19"/>
                    </a:lnTo>
                    <a:lnTo>
                      <a:pt x="94" y="0"/>
                    </a:lnTo>
                    <a:close/>
                    <a:moveTo>
                      <a:pt x="130" y="0"/>
                    </a:moveTo>
                    <a:lnTo>
                      <a:pt x="132" y="0"/>
                    </a:lnTo>
                    <a:lnTo>
                      <a:pt x="134" y="1"/>
                    </a:lnTo>
                    <a:lnTo>
                      <a:pt x="130" y="9"/>
                    </a:lnTo>
                    <a:lnTo>
                      <a:pt x="130" y="0"/>
                    </a:lnTo>
                    <a:close/>
                    <a:moveTo>
                      <a:pt x="134" y="1"/>
                    </a:moveTo>
                    <a:lnTo>
                      <a:pt x="159" y="14"/>
                    </a:lnTo>
                    <a:lnTo>
                      <a:pt x="151" y="31"/>
                    </a:lnTo>
                    <a:lnTo>
                      <a:pt x="125" y="18"/>
                    </a:lnTo>
                    <a:lnTo>
                      <a:pt x="134" y="1"/>
                    </a:lnTo>
                    <a:close/>
                    <a:moveTo>
                      <a:pt x="159" y="14"/>
                    </a:moveTo>
                    <a:lnTo>
                      <a:pt x="161" y="15"/>
                    </a:lnTo>
                    <a:lnTo>
                      <a:pt x="162" y="15"/>
                    </a:lnTo>
                    <a:lnTo>
                      <a:pt x="155" y="22"/>
                    </a:lnTo>
                    <a:lnTo>
                      <a:pt x="159" y="14"/>
                    </a:lnTo>
                    <a:close/>
                    <a:moveTo>
                      <a:pt x="162" y="15"/>
                    </a:moveTo>
                    <a:lnTo>
                      <a:pt x="180" y="31"/>
                    </a:lnTo>
                    <a:lnTo>
                      <a:pt x="168" y="46"/>
                    </a:lnTo>
                    <a:lnTo>
                      <a:pt x="150" y="30"/>
                    </a:lnTo>
                    <a:lnTo>
                      <a:pt x="162" y="15"/>
                    </a:lnTo>
                    <a:close/>
                    <a:moveTo>
                      <a:pt x="180" y="31"/>
                    </a:moveTo>
                    <a:lnTo>
                      <a:pt x="182" y="32"/>
                    </a:lnTo>
                    <a:lnTo>
                      <a:pt x="183" y="35"/>
                    </a:lnTo>
                    <a:lnTo>
                      <a:pt x="174" y="38"/>
                    </a:lnTo>
                    <a:lnTo>
                      <a:pt x="180" y="31"/>
                    </a:lnTo>
                    <a:close/>
                    <a:moveTo>
                      <a:pt x="183" y="35"/>
                    </a:moveTo>
                    <a:lnTo>
                      <a:pt x="196" y="60"/>
                    </a:lnTo>
                    <a:lnTo>
                      <a:pt x="178" y="68"/>
                    </a:lnTo>
                    <a:lnTo>
                      <a:pt x="166" y="42"/>
                    </a:lnTo>
                    <a:lnTo>
                      <a:pt x="183" y="35"/>
                    </a:lnTo>
                    <a:close/>
                    <a:moveTo>
                      <a:pt x="196" y="60"/>
                    </a:moveTo>
                    <a:lnTo>
                      <a:pt x="196" y="60"/>
                    </a:lnTo>
                    <a:lnTo>
                      <a:pt x="196" y="61"/>
                    </a:lnTo>
                    <a:lnTo>
                      <a:pt x="187" y="63"/>
                    </a:lnTo>
                    <a:lnTo>
                      <a:pt x="196" y="60"/>
                    </a:lnTo>
                    <a:close/>
                    <a:moveTo>
                      <a:pt x="196" y="61"/>
                    </a:moveTo>
                    <a:lnTo>
                      <a:pt x="202" y="86"/>
                    </a:lnTo>
                    <a:lnTo>
                      <a:pt x="184" y="92"/>
                    </a:lnTo>
                    <a:lnTo>
                      <a:pt x="178" y="66"/>
                    </a:lnTo>
                    <a:lnTo>
                      <a:pt x="196" y="61"/>
                    </a:lnTo>
                    <a:close/>
                    <a:moveTo>
                      <a:pt x="185" y="92"/>
                    </a:moveTo>
                    <a:lnTo>
                      <a:pt x="184" y="92"/>
                    </a:lnTo>
                    <a:lnTo>
                      <a:pt x="194" y="90"/>
                    </a:lnTo>
                    <a:lnTo>
                      <a:pt x="185" y="92"/>
                    </a:lnTo>
                    <a:close/>
                    <a:moveTo>
                      <a:pt x="202" y="86"/>
                    </a:moveTo>
                    <a:lnTo>
                      <a:pt x="212" y="115"/>
                    </a:lnTo>
                    <a:lnTo>
                      <a:pt x="194" y="121"/>
                    </a:lnTo>
                    <a:lnTo>
                      <a:pt x="185" y="92"/>
                    </a:lnTo>
                    <a:lnTo>
                      <a:pt x="202" y="86"/>
                    </a:lnTo>
                    <a:close/>
                    <a:moveTo>
                      <a:pt x="212" y="115"/>
                    </a:moveTo>
                    <a:lnTo>
                      <a:pt x="212" y="115"/>
                    </a:lnTo>
                    <a:lnTo>
                      <a:pt x="212" y="116"/>
                    </a:lnTo>
                    <a:lnTo>
                      <a:pt x="202" y="118"/>
                    </a:lnTo>
                    <a:lnTo>
                      <a:pt x="212" y="115"/>
                    </a:lnTo>
                    <a:close/>
                    <a:moveTo>
                      <a:pt x="212" y="116"/>
                    </a:moveTo>
                    <a:lnTo>
                      <a:pt x="219" y="145"/>
                    </a:lnTo>
                    <a:lnTo>
                      <a:pt x="200" y="148"/>
                    </a:lnTo>
                    <a:lnTo>
                      <a:pt x="194" y="119"/>
                    </a:lnTo>
                    <a:lnTo>
                      <a:pt x="212" y="116"/>
                    </a:lnTo>
                    <a:close/>
                    <a:moveTo>
                      <a:pt x="200" y="150"/>
                    </a:moveTo>
                    <a:lnTo>
                      <a:pt x="200" y="149"/>
                    </a:lnTo>
                    <a:lnTo>
                      <a:pt x="200" y="148"/>
                    </a:lnTo>
                    <a:lnTo>
                      <a:pt x="209" y="146"/>
                    </a:lnTo>
                    <a:lnTo>
                      <a:pt x="200" y="150"/>
                    </a:lnTo>
                    <a:close/>
                    <a:moveTo>
                      <a:pt x="218" y="143"/>
                    </a:moveTo>
                    <a:lnTo>
                      <a:pt x="231" y="171"/>
                    </a:lnTo>
                    <a:lnTo>
                      <a:pt x="213" y="179"/>
                    </a:lnTo>
                    <a:lnTo>
                      <a:pt x="200" y="150"/>
                    </a:lnTo>
                    <a:lnTo>
                      <a:pt x="218" y="143"/>
                    </a:lnTo>
                    <a:close/>
                    <a:moveTo>
                      <a:pt x="213" y="180"/>
                    </a:moveTo>
                    <a:lnTo>
                      <a:pt x="213" y="179"/>
                    </a:lnTo>
                    <a:lnTo>
                      <a:pt x="222" y="175"/>
                    </a:lnTo>
                    <a:lnTo>
                      <a:pt x="213" y="180"/>
                    </a:lnTo>
                    <a:close/>
                    <a:moveTo>
                      <a:pt x="230" y="170"/>
                    </a:moveTo>
                    <a:lnTo>
                      <a:pt x="245" y="196"/>
                    </a:lnTo>
                    <a:lnTo>
                      <a:pt x="230" y="205"/>
                    </a:lnTo>
                    <a:lnTo>
                      <a:pt x="213" y="180"/>
                    </a:lnTo>
                    <a:lnTo>
                      <a:pt x="230" y="170"/>
                    </a:lnTo>
                    <a:close/>
                    <a:moveTo>
                      <a:pt x="231" y="207"/>
                    </a:moveTo>
                    <a:lnTo>
                      <a:pt x="230" y="207"/>
                    </a:lnTo>
                    <a:lnTo>
                      <a:pt x="230" y="205"/>
                    </a:lnTo>
                    <a:lnTo>
                      <a:pt x="238" y="200"/>
                    </a:lnTo>
                    <a:lnTo>
                      <a:pt x="231" y="207"/>
                    </a:lnTo>
                    <a:close/>
                    <a:moveTo>
                      <a:pt x="245" y="194"/>
                    </a:moveTo>
                    <a:lnTo>
                      <a:pt x="268" y="220"/>
                    </a:lnTo>
                    <a:lnTo>
                      <a:pt x="253" y="232"/>
                    </a:lnTo>
                    <a:lnTo>
                      <a:pt x="231" y="207"/>
                    </a:lnTo>
                    <a:lnTo>
                      <a:pt x="245" y="194"/>
                    </a:lnTo>
                    <a:close/>
                    <a:moveTo>
                      <a:pt x="268" y="220"/>
                    </a:moveTo>
                    <a:lnTo>
                      <a:pt x="268" y="220"/>
                    </a:lnTo>
                    <a:lnTo>
                      <a:pt x="260" y="226"/>
                    </a:lnTo>
                    <a:lnTo>
                      <a:pt x="268" y="220"/>
                    </a:lnTo>
                    <a:close/>
                    <a:moveTo>
                      <a:pt x="268" y="220"/>
                    </a:moveTo>
                    <a:lnTo>
                      <a:pt x="293" y="252"/>
                    </a:lnTo>
                    <a:lnTo>
                      <a:pt x="279" y="264"/>
                    </a:lnTo>
                    <a:lnTo>
                      <a:pt x="253" y="232"/>
                    </a:lnTo>
                    <a:lnTo>
                      <a:pt x="268" y="220"/>
                    </a:lnTo>
                    <a:close/>
                    <a:moveTo>
                      <a:pt x="279" y="264"/>
                    </a:moveTo>
                    <a:lnTo>
                      <a:pt x="277" y="263"/>
                    </a:lnTo>
                    <a:lnTo>
                      <a:pt x="279" y="264"/>
                    </a:lnTo>
                    <a:lnTo>
                      <a:pt x="285" y="257"/>
                    </a:lnTo>
                    <a:lnTo>
                      <a:pt x="279" y="264"/>
                    </a:lnTo>
                    <a:close/>
                    <a:moveTo>
                      <a:pt x="293" y="252"/>
                    </a:moveTo>
                    <a:lnTo>
                      <a:pt x="322" y="287"/>
                    </a:lnTo>
                    <a:lnTo>
                      <a:pt x="307" y="299"/>
                    </a:lnTo>
                    <a:lnTo>
                      <a:pt x="279" y="264"/>
                    </a:lnTo>
                    <a:lnTo>
                      <a:pt x="293" y="252"/>
                    </a:lnTo>
                    <a:close/>
                    <a:moveTo>
                      <a:pt x="322" y="287"/>
                    </a:moveTo>
                    <a:lnTo>
                      <a:pt x="322" y="287"/>
                    </a:lnTo>
                    <a:lnTo>
                      <a:pt x="323" y="287"/>
                    </a:lnTo>
                    <a:lnTo>
                      <a:pt x="314" y="293"/>
                    </a:lnTo>
                    <a:lnTo>
                      <a:pt x="322" y="287"/>
                    </a:lnTo>
                    <a:close/>
                    <a:moveTo>
                      <a:pt x="323" y="287"/>
                    </a:moveTo>
                    <a:lnTo>
                      <a:pt x="345" y="322"/>
                    </a:lnTo>
                    <a:lnTo>
                      <a:pt x="328" y="332"/>
                    </a:lnTo>
                    <a:lnTo>
                      <a:pt x="306" y="298"/>
                    </a:lnTo>
                    <a:lnTo>
                      <a:pt x="323" y="287"/>
                    </a:lnTo>
                    <a:close/>
                    <a:moveTo>
                      <a:pt x="345" y="322"/>
                    </a:moveTo>
                    <a:lnTo>
                      <a:pt x="345" y="322"/>
                    </a:lnTo>
                    <a:lnTo>
                      <a:pt x="336" y="328"/>
                    </a:lnTo>
                    <a:lnTo>
                      <a:pt x="345" y="322"/>
                    </a:lnTo>
                    <a:close/>
                    <a:moveTo>
                      <a:pt x="345" y="322"/>
                    </a:moveTo>
                    <a:lnTo>
                      <a:pt x="367" y="361"/>
                    </a:lnTo>
                    <a:lnTo>
                      <a:pt x="350" y="371"/>
                    </a:lnTo>
                    <a:lnTo>
                      <a:pt x="328" y="332"/>
                    </a:lnTo>
                    <a:lnTo>
                      <a:pt x="345" y="322"/>
                    </a:lnTo>
                    <a:close/>
                    <a:moveTo>
                      <a:pt x="367" y="361"/>
                    </a:moveTo>
                    <a:lnTo>
                      <a:pt x="367" y="361"/>
                    </a:lnTo>
                    <a:lnTo>
                      <a:pt x="367" y="362"/>
                    </a:lnTo>
                    <a:lnTo>
                      <a:pt x="359" y="365"/>
                    </a:lnTo>
                    <a:lnTo>
                      <a:pt x="367" y="361"/>
                    </a:lnTo>
                    <a:close/>
                    <a:moveTo>
                      <a:pt x="367" y="362"/>
                    </a:moveTo>
                    <a:lnTo>
                      <a:pt x="383" y="397"/>
                    </a:lnTo>
                    <a:lnTo>
                      <a:pt x="366" y="405"/>
                    </a:lnTo>
                    <a:lnTo>
                      <a:pt x="350" y="370"/>
                    </a:lnTo>
                    <a:lnTo>
                      <a:pt x="367" y="362"/>
                    </a:lnTo>
                    <a:close/>
                    <a:moveTo>
                      <a:pt x="383" y="397"/>
                    </a:moveTo>
                    <a:lnTo>
                      <a:pt x="383" y="398"/>
                    </a:lnTo>
                    <a:lnTo>
                      <a:pt x="384" y="399"/>
                    </a:lnTo>
                    <a:lnTo>
                      <a:pt x="374" y="401"/>
                    </a:lnTo>
                    <a:lnTo>
                      <a:pt x="383" y="397"/>
                    </a:lnTo>
                    <a:close/>
                    <a:moveTo>
                      <a:pt x="384" y="399"/>
                    </a:moveTo>
                    <a:lnTo>
                      <a:pt x="390" y="434"/>
                    </a:lnTo>
                    <a:lnTo>
                      <a:pt x="371" y="437"/>
                    </a:lnTo>
                    <a:lnTo>
                      <a:pt x="366" y="403"/>
                    </a:lnTo>
                    <a:lnTo>
                      <a:pt x="384" y="399"/>
                    </a:lnTo>
                    <a:close/>
                    <a:moveTo>
                      <a:pt x="390" y="434"/>
                    </a:moveTo>
                    <a:lnTo>
                      <a:pt x="391" y="435"/>
                    </a:lnTo>
                    <a:lnTo>
                      <a:pt x="390" y="437"/>
                    </a:lnTo>
                    <a:lnTo>
                      <a:pt x="381" y="436"/>
                    </a:lnTo>
                    <a:lnTo>
                      <a:pt x="390" y="434"/>
                    </a:lnTo>
                    <a:close/>
                    <a:moveTo>
                      <a:pt x="390" y="437"/>
                    </a:moveTo>
                    <a:lnTo>
                      <a:pt x="388" y="471"/>
                    </a:lnTo>
                    <a:lnTo>
                      <a:pt x="368" y="470"/>
                    </a:lnTo>
                    <a:lnTo>
                      <a:pt x="371" y="435"/>
                    </a:lnTo>
                    <a:lnTo>
                      <a:pt x="390" y="437"/>
                    </a:lnTo>
                    <a:close/>
                    <a:moveTo>
                      <a:pt x="388" y="471"/>
                    </a:moveTo>
                    <a:lnTo>
                      <a:pt x="387" y="473"/>
                    </a:lnTo>
                    <a:lnTo>
                      <a:pt x="387" y="474"/>
                    </a:lnTo>
                    <a:lnTo>
                      <a:pt x="378" y="470"/>
                    </a:lnTo>
                    <a:lnTo>
                      <a:pt x="388" y="471"/>
                    </a:lnTo>
                    <a:close/>
                    <a:moveTo>
                      <a:pt x="387" y="474"/>
                    </a:moveTo>
                    <a:lnTo>
                      <a:pt x="373" y="500"/>
                    </a:lnTo>
                    <a:lnTo>
                      <a:pt x="357" y="492"/>
                    </a:lnTo>
                    <a:lnTo>
                      <a:pt x="369" y="467"/>
                    </a:lnTo>
                    <a:lnTo>
                      <a:pt x="387" y="474"/>
                    </a:lnTo>
                    <a:close/>
                    <a:moveTo>
                      <a:pt x="373" y="500"/>
                    </a:moveTo>
                    <a:lnTo>
                      <a:pt x="372" y="502"/>
                    </a:lnTo>
                    <a:lnTo>
                      <a:pt x="371" y="503"/>
                    </a:lnTo>
                    <a:lnTo>
                      <a:pt x="365" y="497"/>
                    </a:lnTo>
                    <a:lnTo>
                      <a:pt x="373" y="500"/>
                    </a:lnTo>
                    <a:close/>
                    <a:moveTo>
                      <a:pt x="371" y="503"/>
                    </a:moveTo>
                    <a:lnTo>
                      <a:pt x="339" y="529"/>
                    </a:lnTo>
                    <a:lnTo>
                      <a:pt x="327" y="514"/>
                    </a:lnTo>
                    <a:lnTo>
                      <a:pt x="359" y="489"/>
                    </a:lnTo>
                    <a:lnTo>
                      <a:pt x="371" y="503"/>
                    </a:lnTo>
                    <a:close/>
                    <a:moveTo>
                      <a:pt x="339" y="529"/>
                    </a:moveTo>
                    <a:lnTo>
                      <a:pt x="338" y="530"/>
                    </a:lnTo>
                    <a:lnTo>
                      <a:pt x="336" y="531"/>
                    </a:lnTo>
                    <a:lnTo>
                      <a:pt x="334" y="522"/>
                    </a:lnTo>
                    <a:lnTo>
                      <a:pt x="339" y="529"/>
                    </a:lnTo>
                    <a:close/>
                    <a:moveTo>
                      <a:pt x="336" y="531"/>
                    </a:moveTo>
                    <a:lnTo>
                      <a:pt x="302" y="543"/>
                    </a:lnTo>
                    <a:lnTo>
                      <a:pt x="295" y="525"/>
                    </a:lnTo>
                    <a:lnTo>
                      <a:pt x="330" y="512"/>
                    </a:lnTo>
                    <a:lnTo>
                      <a:pt x="336" y="531"/>
                    </a:lnTo>
                    <a:close/>
                    <a:moveTo>
                      <a:pt x="302" y="543"/>
                    </a:moveTo>
                    <a:lnTo>
                      <a:pt x="301" y="544"/>
                    </a:lnTo>
                    <a:lnTo>
                      <a:pt x="299" y="544"/>
                    </a:lnTo>
                    <a:lnTo>
                      <a:pt x="298" y="534"/>
                    </a:lnTo>
                    <a:lnTo>
                      <a:pt x="302" y="543"/>
                    </a:lnTo>
                    <a:close/>
                    <a:moveTo>
                      <a:pt x="299" y="544"/>
                    </a:moveTo>
                    <a:lnTo>
                      <a:pt x="271" y="547"/>
                    </a:lnTo>
                    <a:lnTo>
                      <a:pt x="269" y="527"/>
                    </a:lnTo>
                    <a:lnTo>
                      <a:pt x="297" y="525"/>
                    </a:lnTo>
                    <a:lnTo>
                      <a:pt x="299" y="544"/>
                    </a:lnTo>
                    <a:close/>
                    <a:moveTo>
                      <a:pt x="271" y="547"/>
                    </a:moveTo>
                    <a:lnTo>
                      <a:pt x="269" y="547"/>
                    </a:lnTo>
                    <a:lnTo>
                      <a:pt x="266" y="546"/>
                    </a:lnTo>
                    <a:lnTo>
                      <a:pt x="270" y="537"/>
                    </a:lnTo>
                    <a:lnTo>
                      <a:pt x="271" y="547"/>
                    </a:lnTo>
                    <a:close/>
                    <a:moveTo>
                      <a:pt x="266" y="546"/>
                    </a:moveTo>
                    <a:lnTo>
                      <a:pt x="238" y="537"/>
                    </a:lnTo>
                    <a:lnTo>
                      <a:pt x="244" y="519"/>
                    </a:lnTo>
                    <a:lnTo>
                      <a:pt x="273" y="529"/>
                    </a:lnTo>
                    <a:lnTo>
                      <a:pt x="266" y="546"/>
                    </a:lnTo>
                    <a:close/>
                    <a:moveTo>
                      <a:pt x="238" y="537"/>
                    </a:moveTo>
                    <a:lnTo>
                      <a:pt x="237" y="536"/>
                    </a:lnTo>
                    <a:lnTo>
                      <a:pt x="236" y="535"/>
                    </a:lnTo>
                    <a:lnTo>
                      <a:pt x="241" y="527"/>
                    </a:lnTo>
                    <a:lnTo>
                      <a:pt x="238" y="537"/>
                    </a:lnTo>
                    <a:close/>
                    <a:moveTo>
                      <a:pt x="236" y="535"/>
                    </a:moveTo>
                    <a:lnTo>
                      <a:pt x="213" y="520"/>
                    </a:lnTo>
                    <a:lnTo>
                      <a:pt x="225" y="504"/>
                    </a:lnTo>
                    <a:lnTo>
                      <a:pt x="247" y="520"/>
                    </a:lnTo>
                    <a:lnTo>
                      <a:pt x="236" y="535"/>
                    </a:lnTo>
                    <a:close/>
                    <a:moveTo>
                      <a:pt x="213" y="520"/>
                    </a:moveTo>
                    <a:lnTo>
                      <a:pt x="212" y="520"/>
                    </a:lnTo>
                    <a:lnTo>
                      <a:pt x="212" y="519"/>
                    </a:lnTo>
                    <a:lnTo>
                      <a:pt x="219" y="512"/>
                    </a:lnTo>
                    <a:lnTo>
                      <a:pt x="213" y="520"/>
                    </a:lnTo>
                    <a:close/>
                    <a:moveTo>
                      <a:pt x="212" y="519"/>
                    </a:moveTo>
                    <a:lnTo>
                      <a:pt x="193" y="500"/>
                    </a:lnTo>
                    <a:lnTo>
                      <a:pt x="207" y="487"/>
                    </a:lnTo>
                    <a:lnTo>
                      <a:pt x="226" y="505"/>
                    </a:lnTo>
                    <a:lnTo>
                      <a:pt x="212" y="519"/>
                    </a:lnTo>
                    <a:close/>
                    <a:moveTo>
                      <a:pt x="193" y="500"/>
                    </a:moveTo>
                    <a:lnTo>
                      <a:pt x="191" y="499"/>
                    </a:lnTo>
                    <a:lnTo>
                      <a:pt x="191" y="497"/>
                    </a:lnTo>
                    <a:lnTo>
                      <a:pt x="199" y="493"/>
                    </a:lnTo>
                    <a:lnTo>
                      <a:pt x="193" y="500"/>
                    </a:lnTo>
                    <a:close/>
                    <a:moveTo>
                      <a:pt x="191" y="497"/>
                    </a:moveTo>
                    <a:lnTo>
                      <a:pt x="178" y="471"/>
                    </a:lnTo>
                    <a:lnTo>
                      <a:pt x="196" y="463"/>
                    </a:lnTo>
                    <a:lnTo>
                      <a:pt x="208" y="489"/>
                    </a:lnTo>
                    <a:lnTo>
                      <a:pt x="191" y="497"/>
                    </a:lnTo>
                    <a:close/>
                    <a:moveTo>
                      <a:pt x="178" y="471"/>
                    </a:moveTo>
                    <a:lnTo>
                      <a:pt x="178" y="471"/>
                    </a:lnTo>
                    <a:lnTo>
                      <a:pt x="187" y="468"/>
                    </a:lnTo>
                    <a:lnTo>
                      <a:pt x="178" y="471"/>
                    </a:lnTo>
                    <a:close/>
                    <a:moveTo>
                      <a:pt x="178" y="471"/>
                    </a:moveTo>
                    <a:lnTo>
                      <a:pt x="166" y="442"/>
                    </a:lnTo>
                    <a:lnTo>
                      <a:pt x="183" y="435"/>
                    </a:lnTo>
                    <a:lnTo>
                      <a:pt x="196" y="463"/>
                    </a:lnTo>
                    <a:lnTo>
                      <a:pt x="178" y="471"/>
                    </a:lnTo>
                    <a:close/>
                    <a:moveTo>
                      <a:pt x="166" y="442"/>
                    </a:moveTo>
                    <a:lnTo>
                      <a:pt x="165" y="441"/>
                    </a:lnTo>
                    <a:lnTo>
                      <a:pt x="174" y="439"/>
                    </a:lnTo>
                    <a:lnTo>
                      <a:pt x="166" y="442"/>
                    </a:lnTo>
                    <a:close/>
                    <a:moveTo>
                      <a:pt x="165" y="441"/>
                    </a:moveTo>
                    <a:lnTo>
                      <a:pt x="158" y="416"/>
                    </a:lnTo>
                    <a:lnTo>
                      <a:pt x="177" y="411"/>
                    </a:lnTo>
                    <a:lnTo>
                      <a:pt x="184" y="437"/>
                    </a:lnTo>
                    <a:lnTo>
                      <a:pt x="165" y="441"/>
                    </a:lnTo>
                    <a:close/>
                    <a:moveTo>
                      <a:pt x="158" y="416"/>
                    </a:moveTo>
                    <a:lnTo>
                      <a:pt x="153" y="391"/>
                    </a:lnTo>
                    <a:lnTo>
                      <a:pt x="170" y="385"/>
                    </a:lnTo>
                    <a:lnTo>
                      <a:pt x="177" y="411"/>
                    </a:lnTo>
                    <a:lnTo>
                      <a:pt x="158" y="416"/>
                    </a:lnTo>
                    <a:close/>
                    <a:moveTo>
                      <a:pt x="153" y="391"/>
                    </a:moveTo>
                    <a:lnTo>
                      <a:pt x="152" y="390"/>
                    </a:lnTo>
                    <a:lnTo>
                      <a:pt x="152" y="388"/>
                    </a:lnTo>
                    <a:lnTo>
                      <a:pt x="162" y="388"/>
                    </a:lnTo>
                    <a:lnTo>
                      <a:pt x="153" y="391"/>
                    </a:lnTo>
                    <a:close/>
                    <a:moveTo>
                      <a:pt x="152" y="388"/>
                    </a:moveTo>
                    <a:lnTo>
                      <a:pt x="152" y="369"/>
                    </a:lnTo>
                    <a:lnTo>
                      <a:pt x="172" y="369"/>
                    </a:lnTo>
                    <a:lnTo>
                      <a:pt x="172" y="388"/>
                    </a:lnTo>
                    <a:lnTo>
                      <a:pt x="152" y="388"/>
                    </a:lnTo>
                    <a:close/>
                    <a:moveTo>
                      <a:pt x="170" y="368"/>
                    </a:moveTo>
                    <a:lnTo>
                      <a:pt x="172" y="368"/>
                    </a:lnTo>
                    <a:lnTo>
                      <a:pt x="172" y="369"/>
                    </a:lnTo>
                    <a:lnTo>
                      <a:pt x="162" y="369"/>
                    </a:lnTo>
                    <a:lnTo>
                      <a:pt x="170" y="368"/>
                    </a:lnTo>
                    <a:close/>
                    <a:moveTo>
                      <a:pt x="152" y="371"/>
                    </a:moveTo>
                    <a:lnTo>
                      <a:pt x="148" y="351"/>
                    </a:lnTo>
                    <a:lnTo>
                      <a:pt x="168" y="349"/>
                    </a:lnTo>
                    <a:lnTo>
                      <a:pt x="170" y="368"/>
                    </a:lnTo>
                    <a:lnTo>
                      <a:pt x="152" y="371"/>
                    </a:lnTo>
                    <a:close/>
                    <a:moveTo>
                      <a:pt x="148" y="351"/>
                    </a:moveTo>
                    <a:lnTo>
                      <a:pt x="146" y="332"/>
                    </a:lnTo>
                    <a:lnTo>
                      <a:pt x="165" y="329"/>
                    </a:lnTo>
                    <a:lnTo>
                      <a:pt x="168" y="349"/>
                    </a:lnTo>
                    <a:lnTo>
                      <a:pt x="148" y="351"/>
                    </a:lnTo>
                    <a:close/>
                    <a:moveTo>
                      <a:pt x="164" y="328"/>
                    </a:moveTo>
                    <a:lnTo>
                      <a:pt x="165" y="329"/>
                    </a:lnTo>
                    <a:lnTo>
                      <a:pt x="155" y="331"/>
                    </a:lnTo>
                    <a:lnTo>
                      <a:pt x="164" y="328"/>
                    </a:lnTo>
                    <a:close/>
                    <a:moveTo>
                      <a:pt x="146" y="333"/>
                    </a:moveTo>
                    <a:lnTo>
                      <a:pt x="140" y="311"/>
                    </a:lnTo>
                    <a:lnTo>
                      <a:pt x="158" y="306"/>
                    </a:lnTo>
                    <a:lnTo>
                      <a:pt x="164" y="328"/>
                    </a:lnTo>
                    <a:lnTo>
                      <a:pt x="146" y="333"/>
                    </a:lnTo>
                    <a:close/>
                    <a:moveTo>
                      <a:pt x="140" y="311"/>
                    </a:moveTo>
                    <a:lnTo>
                      <a:pt x="133" y="289"/>
                    </a:lnTo>
                    <a:lnTo>
                      <a:pt x="152" y="284"/>
                    </a:lnTo>
                    <a:lnTo>
                      <a:pt x="158" y="306"/>
                    </a:lnTo>
                    <a:lnTo>
                      <a:pt x="140" y="311"/>
                    </a:lnTo>
                    <a:close/>
                    <a:moveTo>
                      <a:pt x="152" y="283"/>
                    </a:moveTo>
                    <a:lnTo>
                      <a:pt x="152" y="283"/>
                    </a:lnTo>
                    <a:lnTo>
                      <a:pt x="152" y="284"/>
                    </a:lnTo>
                    <a:lnTo>
                      <a:pt x="143" y="286"/>
                    </a:lnTo>
                    <a:lnTo>
                      <a:pt x="152" y="283"/>
                    </a:lnTo>
                    <a:close/>
                    <a:moveTo>
                      <a:pt x="134" y="290"/>
                    </a:moveTo>
                    <a:lnTo>
                      <a:pt x="124" y="267"/>
                    </a:lnTo>
                    <a:lnTo>
                      <a:pt x="142" y="261"/>
                    </a:lnTo>
                    <a:lnTo>
                      <a:pt x="152" y="283"/>
                    </a:lnTo>
                    <a:lnTo>
                      <a:pt x="134" y="290"/>
                    </a:lnTo>
                    <a:close/>
                    <a:moveTo>
                      <a:pt x="141" y="259"/>
                    </a:moveTo>
                    <a:lnTo>
                      <a:pt x="142" y="259"/>
                    </a:lnTo>
                    <a:lnTo>
                      <a:pt x="142" y="261"/>
                    </a:lnTo>
                    <a:lnTo>
                      <a:pt x="133" y="264"/>
                    </a:lnTo>
                    <a:lnTo>
                      <a:pt x="141" y="259"/>
                    </a:lnTo>
                    <a:close/>
                    <a:moveTo>
                      <a:pt x="124" y="268"/>
                    </a:moveTo>
                    <a:lnTo>
                      <a:pt x="112" y="246"/>
                    </a:lnTo>
                    <a:lnTo>
                      <a:pt x="129" y="237"/>
                    </a:lnTo>
                    <a:lnTo>
                      <a:pt x="141" y="259"/>
                    </a:lnTo>
                    <a:lnTo>
                      <a:pt x="124" y="268"/>
                    </a:lnTo>
                    <a:close/>
                    <a:moveTo>
                      <a:pt x="112" y="246"/>
                    </a:moveTo>
                    <a:lnTo>
                      <a:pt x="112" y="246"/>
                    </a:lnTo>
                    <a:lnTo>
                      <a:pt x="111" y="245"/>
                    </a:lnTo>
                    <a:lnTo>
                      <a:pt x="120" y="242"/>
                    </a:lnTo>
                    <a:lnTo>
                      <a:pt x="112" y="246"/>
                    </a:lnTo>
                    <a:close/>
                    <a:moveTo>
                      <a:pt x="111" y="245"/>
                    </a:moveTo>
                    <a:lnTo>
                      <a:pt x="102" y="223"/>
                    </a:lnTo>
                    <a:lnTo>
                      <a:pt x="120" y="215"/>
                    </a:lnTo>
                    <a:lnTo>
                      <a:pt x="129" y="239"/>
                    </a:lnTo>
                    <a:lnTo>
                      <a:pt x="111" y="245"/>
                    </a:lnTo>
                    <a:close/>
                    <a:moveTo>
                      <a:pt x="119" y="214"/>
                    </a:moveTo>
                    <a:lnTo>
                      <a:pt x="119" y="215"/>
                    </a:lnTo>
                    <a:lnTo>
                      <a:pt x="120" y="215"/>
                    </a:lnTo>
                    <a:lnTo>
                      <a:pt x="111" y="220"/>
                    </a:lnTo>
                    <a:lnTo>
                      <a:pt x="119" y="214"/>
                    </a:lnTo>
                    <a:close/>
                    <a:moveTo>
                      <a:pt x="103" y="225"/>
                    </a:moveTo>
                    <a:lnTo>
                      <a:pt x="90" y="205"/>
                    </a:lnTo>
                    <a:lnTo>
                      <a:pt x="105" y="196"/>
                    </a:lnTo>
                    <a:lnTo>
                      <a:pt x="119" y="214"/>
                    </a:lnTo>
                    <a:lnTo>
                      <a:pt x="103" y="225"/>
                    </a:lnTo>
                    <a:close/>
                    <a:moveTo>
                      <a:pt x="105" y="196"/>
                    </a:moveTo>
                    <a:lnTo>
                      <a:pt x="80" y="157"/>
                    </a:lnTo>
                    <a:lnTo>
                      <a:pt x="105" y="196"/>
                    </a:lnTo>
                    <a:lnTo>
                      <a:pt x="98" y="200"/>
                    </a:lnTo>
                    <a:lnTo>
                      <a:pt x="105" y="196"/>
                    </a:lnTo>
                    <a:close/>
                    <a:moveTo>
                      <a:pt x="90" y="205"/>
                    </a:moveTo>
                    <a:lnTo>
                      <a:pt x="78" y="187"/>
                    </a:lnTo>
                    <a:lnTo>
                      <a:pt x="93" y="176"/>
                    </a:lnTo>
                    <a:lnTo>
                      <a:pt x="105" y="196"/>
                    </a:lnTo>
                    <a:lnTo>
                      <a:pt x="90" y="205"/>
                    </a:lnTo>
                    <a:close/>
                    <a:moveTo>
                      <a:pt x="91" y="173"/>
                    </a:moveTo>
                    <a:lnTo>
                      <a:pt x="92" y="175"/>
                    </a:lnTo>
                    <a:lnTo>
                      <a:pt x="93" y="176"/>
                    </a:lnTo>
                    <a:lnTo>
                      <a:pt x="86" y="181"/>
                    </a:lnTo>
                    <a:lnTo>
                      <a:pt x="91" y="173"/>
                    </a:lnTo>
                    <a:close/>
                    <a:moveTo>
                      <a:pt x="79" y="189"/>
                    </a:moveTo>
                    <a:lnTo>
                      <a:pt x="64" y="176"/>
                    </a:lnTo>
                    <a:lnTo>
                      <a:pt x="76" y="161"/>
                    </a:lnTo>
                    <a:lnTo>
                      <a:pt x="91" y="173"/>
                    </a:lnTo>
                    <a:lnTo>
                      <a:pt x="79" y="189"/>
                    </a:lnTo>
                    <a:close/>
                    <a:moveTo>
                      <a:pt x="64" y="176"/>
                    </a:moveTo>
                    <a:lnTo>
                      <a:pt x="62" y="176"/>
                    </a:lnTo>
                    <a:lnTo>
                      <a:pt x="62" y="175"/>
                    </a:lnTo>
                    <a:lnTo>
                      <a:pt x="69" y="169"/>
                    </a:lnTo>
                    <a:lnTo>
                      <a:pt x="64" y="176"/>
                    </a:lnTo>
                    <a:close/>
                    <a:moveTo>
                      <a:pt x="62" y="175"/>
                    </a:moveTo>
                    <a:lnTo>
                      <a:pt x="49" y="159"/>
                    </a:lnTo>
                    <a:lnTo>
                      <a:pt x="65" y="147"/>
                    </a:lnTo>
                    <a:lnTo>
                      <a:pt x="77" y="162"/>
                    </a:lnTo>
                    <a:lnTo>
                      <a:pt x="62" y="175"/>
                    </a:lnTo>
                    <a:close/>
                    <a:moveTo>
                      <a:pt x="49" y="159"/>
                    </a:moveTo>
                    <a:lnTo>
                      <a:pt x="36" y="143"/>
                    </a:lnTo>
                    <a:lnTo>
                      <a:pt x="51" y="130"/>
                    </a:lnTo>
                    <a:lnTo>
                      <a:pt x="65" y="147"/>
                    </a:lnTo>
                    <a:lnTo>
                      <a:pt x="49" y="159"/>
                    </a:lnTo>
                    <a:close/>
                    <a:moveTo>
                      <a:pt x="36" y="143"/>
                    </a:moveTo>
                    <a:lnTo>
                      <a:pt x="36" y="143"/>
                    </a:lnTo>
                    <a:lnTo>
                      <a:pt x="44" y="137"/>
                    </a:lnTo>
                    <a:lnTo>
                      <a:pt x="36" y="143"/>
                    </a:lnTo>
                    <a:close/>
                    <a:moveTo>
                      <a:pt x="36" y="143"/>
                    </a:moveTo>
                    <a:lnTo>
                      <a:pt x="24" y="123"/>
                    </a:lnTo>
                    <a:lnTo>
                      <a:pt x="39" y="113"/>
                    </a:lnTo>
                    <a:lnTo>
                      <a:pt x="51" y="132"/>
                    </a:lnTo>
                    <a:lnTo>
                      <a:pt x="36" y="143"/>
                    </a:lnTo>
                    <a:close/>
                    <a:moveTo>
                      <a:pt x="24" y="123"/>
                    </a:moveTo>
                    <a:lnTo>
                      <a:pt x="23" y="123"/>
                    </a:lnTo>
                    <a:lnTo>
                      <a:pt x="23" y="122"/>
                    </a:lnTo>
                    <a:lnTo>
                      <a:pt x="32" y="118"/>
                    </a:lnTo>
                    <a:lnTo>
                      <a:pt x="24" y="123"/>
                    </a:lnTo>
                    <a:close/>
                    <a:moveTo>
                      <a:pt x="23" y="122"/>
                    </a:moveTo>
                    <a:lnTo>
                      <a:pt x="13" y="103"/>
                    </a:lnTo>
                    <a:lnTo>
                      <a:pt x="30" y="94"/>
                    </a:lnTo>
                    <a:lnTo>
                      <a:pt x="39" y="114"/>
                    </a:lnTo>
                    <a:lnTo>
                      <a:pt x="23" y="122"/>
                    </a:lnTo>
                    <a:close/>
                    <a:moveTo>
                      <a:pt x="13" y="103"/>
                    </a:moveTo>
                    <a:lnTo>
                      <a:pt x="4" y="84"/>
                    </a:lnTo>
                    <a:lnTo>
                      <a:pt x="21" y="75"/>
                    </a:lnTo>
                    <a:lnTo>
                      <a:pt x="30" y="94"/>
                    </a:lnTo>
                    <a:lnTo>
                      <a:pt x="13" y="103"/>
                    </a:lnTo>
                    <a:close/>
                    <a:moveTo>
                      <a:pt x="4" y="84"/>
                    </a:moveTo>
                    <a:lnTo>
                      <a:pt x="3" y="83"/>
                    </a:lnTo>
                    <a:lnTo>
                      <a:pt x="3" y="81"/>
                    </a:lnTo>
                    <a:lnTo>
                      <a:pt x="12" y="80"/>
                    </a:lnTo>
                    <a:lnTo>
                      <a:pt x="4" y="84"/>
                    </a:lnTo>
                    <a:close/>
                    <a:moveTo>
                      <a:pt x="3" y="81"/>
                    </a:moveTo>
                    <a:lnTo>
                      <a:pt x="0" y="62"/>
                    </a:lnTo>
                    <a:lnTo>
                      <a:pt x="18" y="59"/>
                    </a:lnTo>
                    <a:lnTo>
                      <a:pt x="22" y="78"/>
                    </a:lnTo>
                    <a:lnTo>
                      <a:pt x="3" y="81"/>
                    </a:lnTo>
                    <a:close/>
                    <a:moveTo>
                      <a:pt x="0" y="62"/>
                    </a:moveTo>
                    <a:lnTo>
                      <a:pt x="0" y="61"/>
                    </a:lnTo>
                    <a:lnTo>
                      <a:pt x="10" y="61"/>
                    </a:lnTo>
                    <a:lnTo>
                      <a:pt x="0" y="62"/>
                    </a:lnTo>
                    <a:close/>
                    <a:moveTo>
                      <a:pt x="0" y="61"/>
                    </a:moveTo>
                    <a:lnTo>
                      <a:pt x="0" y="44"/>
                    </a:lnTo>
                    <a:lnTo>
                      <a:pt x="18" y="44"/>
                    </a:lnTo>
                    <a:lnTo>
                      <a:pt x="18" y="61"/>
                    </a:lnTo>
                    <a:lnTo>
                      <a:pt x="0" y="61"/>
                    </a:lnTo>
                    <a:close/>
                    <a:moveTo>
                      <a:pt x="0" y="44"/>
                    </a:moveTo>
                    <a:lnTo>
                      <a:pt x="0" y="42"/>
                    </a:lnTo>
                    <a:lnTo>
                      <a:pt x="1" y="40"/>
                    </a:lnTo>
                    <a:lnTo>
                      <a:pt x="10" y="44"/>
                    </a:lnTo>
                    <a:lnTo>
                      <a:pt x="0" y="44"/>
                    </a:lnTo>
                    <a:close/>
                    <a:moveTo>
                      <a:pt x="1" y="40"/>
                    </a:moveTo>
                    <a:lnTo>
                      <a:pt x="7" y="28"/>
                    </a:lnTo>
                    <a:lnTo>
                      <a:pt x="24" y="37"/>
                    </a:lnTo>
                    <a:lnTo>
                      <a:pt x="17" y="49"/>
                    </a:lnTo>
                    <a:lnTo>
                      <a:pt x="1" y="40"/>
                    </a:lnTo>
                    <a:close/>
                    <a:moveTo>
                      <a:pt x="7" y="28"/>
                    </a:moveTo>
                    <a:lnTo>
                      <a:pt x="7" y="26"/>
                    </a:lnTo>
                    <a:lnTo>
                      <a:pt x="10" y="25"/>
                    </a:lnTo>
                    <a:lnTo>
                      <a:pt x="15" y="32"/>
                    </a:lnTo>
                    <a:lnTo>
                      <a:pt x="7" y="28"/>
                    </a:lnTo>
                    <a:close/>
                    <a:moveTo>
                      <a:pt x="10" y="25"/>
                    </a:moveTo>
                    <a:lnTo>
                      <a:pt x="23" y="15"/>
                    </a:lnTo>
                    <a:lnTo>
                      <a:pt x="34" y="30"/>
                    </a:lnTo>
                    <a:lnTo>
                      <a:pt x="21" y="40"/>
                    </a:lnTo>
                    <a:lnTo>
                      <a:pt x="10" y="25"/>
                    </a:lnTo>
                    <a:close/>
                    <a:moveTo>
                      <a:pt x="23" y="15"/>
                    </a:moveTo>
                    <a:lnTo>
                      <a:pt x="24" y="14"/>
                    </a:lnTo>
                    <a:lnTo>
                      <a:pt x="25" y="14"/>
                    </a:lnTo>
                    <a:lnTo>
                      <a:pt x="28" y="22"/>
                    </a:lnTo>
                    <a:lnTo>
                      <a:pt x="23" y="15"/>
                    </a:lnTo>
                    <a:close/>
                    <a:moveTo>
                      <a:pt x="25" y="14"/>
                    </a:moveTo>
                    <a:lnTo>
                      <a:pt x="44" y="7"/>
                    </a:lnTo>
                    <a:lnTo>
                      <a:pt x="50" y="25"/>
                    </a:lnTo>
                    <a:lnTo>
                      <a:pt x="32" y="31"/>
                    </a:lnTo>
                    <a:lnTo>
                      <a:pt x="25"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98" name="Freeform 1590">
                <a:extLst>
                  <a:ext uri="{FF2B5EF4-FFF2-40B4-BE49-F238E27FC236}">
                    <a16:creationId xmlns:a16="http://schemas.microsoft.com/office/drawing/2014/main" id="{C1C5E578-0654-4E4C-9414-4ACD2FA6A0D5}"/>
                  </a:ext>
                </a:extLst>
              </p:cNvPr>
              <p:cNvSpPr>
                <a:spLocks/>
              </p:cNvSpPr>
              <p:nvPr/>
            </p:nvSpPr>
            <p:spPr bwMode="auto">
              <a:xfrm>
                <a:off x="2138" y="1987"/>
                <a:ext cx="87" cy="125"/>
              </a:xfrm>
              <a:custGeom>
                <a:avLst/>
                <a:gdLst>
                  <a:gd name="T0" fmla="*/ 12 w 349"/>
                  <a:gd name="T1" fmla="*/ 7 h 500"/>
                  <a:gd name="T2" fmla="*/ 21 w 349"/>
                  <a:gd name="T3" fmla="*/ 2 h 500"/>
                  <a:gd name="T4" fmla="*/ 29 w 349"/>
                  <a:gd name="T5" fmla="*/ 0 h 500"/>
                  <a:gd name="T6" fmla="*/ 35 w 349"/>
                  <a:gd name="T7" fmla="*/ 1 h 500"/>
                  <a:gd name="T8" fmla="*/ 41 w 349"/>
                  <a:gd name="T9" fmla="*/ 4 h 500"/>
                  <a:gd name="T10" fmla="*/ 45 w 349"/>
                  <a:gd name="T11" fmla="*/ 9 h 500"/>
                  <a:gd name="T12" fmla="*/ 49 w 349"/>
                  <a:gd name="T13" fmla="*/ 15 h 500"/>
                  <a:gd name="T14" fmla="*/ 53 w 349"/>
                  <a:gd name="T15" fmla="*/ 24 h 500"/>
                  <a:gd name="T16" fmla="*/ 56 w 349"/>
                  <a:gd name="T17" fmla="*/ 33 h 500"/>
                  <a:gd name="T18" fmla="*/ 60 w 349"/>
                  <a:gd name="T19" fmla="*/ 43 h 500"/>
                  <a:gd name="T20" fmla="*/ 65 w 349"/>
                  <a:gd name="T21" fmla="*/ 54 h 500"/>
                  <a:gd name="T22" fmla="*/ 70 w 349"/>
                  <a:gd name="T23" fmla="*/ 65 h 500"/>
                  <a:gd name="T24" fmla="*/ 75 w 349"/>
                  <a:gd name="T25" fmla="*/ 76 h 500"/>
                  <a:gd name="T26" fmla="*/ 78 w 349"/>
                  <a:gd name="T27" fmla="*/ 86 h 500"/>
                  <a:gd name="T28" fmla="*/ 82 w 349"/>
                  <a:gd name="T29" fmla="*/ 96 h 500"/>
                  <a:gd name="T30" fmla="*/ 85 w 349"/>
                  <a:gd name="T31" fmla="*/ 104 h 500"/>
                  <a:gd name="T32" fmla="*/ 86 w 349"/>
                  <a:gd name="T33" fmla="*/ 112 h 500"/>
                  <a:gd name="T34" fmla="*/ 87 w 349"/>
                  <a:gd name="T35" fmla="*/ 118 h 500"/>
                  <a:gd name="T36" fmla="*/ 86 w 349"/>
                  <a:gd name="T37" fmla="*/ 123 h 500"/>
                  <a:gd name="T38" fmla="*/ 84 w 349"/>
                  <a:gd name="T39" fmla="*/ 125 h 500"/>
                  <a:gd name="T40" fmla="*/ 80 w 349"/>
                  <a:gd name="T41" fmla="*/ 125 h 500"/>
                  <a:gd name="T42" fmla="*/ 72 w 349"/>
                  <a:gd name="T43" fmla="*/ 123 h 500"/>
                  <a:gd name="T44" fmla="*/ 65 w 349"/>
                  <a:gd name="T45" fmla="*/ 120 h 500"/>
                  <a:gd name="T46" fmla="*/ 59 w 349"/>
                  <a:gd name="T47" fmla="*/ 115 h 500"/>
                  <a:gd name="T48" fmla="*/ 55 w 349"/>
                  <a:gd name="T49" fmla="*/ 108 h 500"/>
                  <a:gd name="T50" fmla="*/ 51 w 349"/>
                  <a:gd name="T51" fmla="*/ 101 h 500"/>
                  <a:gd name="T52" fmla="*/ 48 w 349"/>
                  <a:gd name="T53" fmla="*/ 94 h 500"/>
                  <a:gd name="T54" fmla="*/ 44 w 349"/>
                  <a:gd name="T55" fmla="*/ 87 h 500"/>
                  <a:gd name="T56" fmla="*/ 41 w 349"/>
                  <a:gd name="T57" fmla="*/ 80 h 500"/>
                  <a:gd name="T58" fmla="*/ 36 w 349"/>
                  <a:gd name="T59" fmla="*/ 73 h 500"/>
                  <a:gd name="T60" fmla="*/ 31 w 349"/>
                  <a:gd name="T61" fmla="*/ 68 h 500"/>
                  <a:gd name="T62" fmla="*/ 25 w 349"/>
                  <a:gd name="T63" fmla="*/ 62 h 500"/>
                  <a:gd name="T64" fmla="*/ 19 w 349"/>
                  <a:gd name="T65" fmla="*/ 56 h 500"/>
                  <a:gd name="T66" fmla="*/ 12 w 349"/>
                  <a:gd name="T67" fmla="*/ 49 h 500"/>
                  <a:gd name="T68" fmla="*/ 8 w 349"/>
                  <a:gd name="T69" fmla="*/ 42 h 500"/>
                  <a:gd name="T70" fmla="*/ 4 w 349"/>
                  <a:gd name="T71" fmla="*/ 34 h 500"/>
                  <a:gd name="T72" fmla="*/ 0 w 349"/>
                  <a:gd name="T73" fmla="*/ 26 h 500"/>
                  <a:gd name="T74" fmla="*/ 0 w 349"/>
                  <a:gd name="T75" fmla="*/ 20 h 500"/>
                  <a:gd name="T76" fmla="*/ 0 w 349"/>
                  <a:gd name="T77" fmla="*/ 15 h 500"/>
                  <a:gd name="T78" fmla="*/ 4 w 349"/>
                  <a:gd name="T79" fmla="*/ 10 h 500"/>
                  <a:gd name="T80" fmla="*/ 12 w 349"/>
                  <a:gd name="T81" fmla="*/ 7 h 50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49"/>
                  <a:gd name="T124" fmla="*/ 0 h 500"/>
                  <a:gd name="T125" fmla="*/ 349 w 349"/>
                  <a:gd name="T126" fmla="*/ 500 h 50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49" h="500">
                    <a:moveTo>
                      <a:pt x="47" y="26"/>
                    </a:moveTo>
                    <a:lnTo>
                      <a:pt x="85" y="7"/>
                    </a:lnTo>
                    <a:lnTo>
                      <a:pt x="117" y="0"/>
                    </a:lnTo>
                    <a:lnTo>
                      <a:pt x="142" y="4"/>
                    </a:lnTo>
                    <a:lnTo>
                      <a:pt x="164" y="17"/>
                    </a:lnTo>
                    <a:lnTo>
                      <a:pt x="181" y="36"/>
                    </a:lnTo>
                    <a:lnTo>
                      <a:pt x="196" y="61"/>
                    </a:lnTo>
                    <a:lnTo>
                      <a:pt x="213" y="96"/>
                    </a:lnTo>
                    <a:lnTo>
                      <a:pt x="225" y="131"/>
                    </a:lnTo>
                    <a:lnTo>
                      <a:pt x="241" y="172"/>
                    </a:lnTo>
                    <a:lnTo>
                      <a:pt x="260" y="217"/>
                    </a:lnTo>
                    <a:lnTo>
                      <a:pt x="279" y="258"/>
                    </a:lnTo>
                    <a:lnTo>
                      <a:pt x="299" y="303"/>
                    </a:lnTo>
                    <a:lnTo>
                      <a:pt x="314" y="344"/>
                    </a:lnTo>
                    <a:lnTo>
                      <a:pt x="329" y="382"/>
                    </a:lnTo>
                    <a:lnTo>
                      <a:pt x="339" y="417"/>
                    </a:lnTo>
                    <a:lnTo>
                      <a:pt x="346" y="446"/>
                    </a:lnTo>
                    <a:lnTo>
                      <a:pt x="349" y="471"/>
                    </a:lnTo>
                    <a:lnTo>
                      <a:pt x="346" y="490"/>
                    </a:lnTo>
                    <a:lnTo>
                      <a:pt x="336" y="500"/>
                    </a:lnTo>
                    <a:lnTo>
                      <a:pt x="321" y="500"/>
                    </a:lnTo>
                    <a:lnTo>
                      <a:pt x="289" y="493"/>
                    </a:lnTo>
                    <a:lnTo>
                      <a:pt x="260" y="478"/>
                    </a:lnTo>
                    <a:lnTo>
                      <a:pt x="238" y="458"/>
                    </a:lnTo>
                    <a:lnTo>
                      <a:pt x="221" y="433"/>
                    </a:lnTo>
                    <a:lnTo>
                      <a:pt x="206" y="404"/>
                    </a:lnTo>
                    <a:lnTo>
                      <a:pt x="193" y="375"/>
                    </a:lnTo>
                    <a:lnTo>
                      <a:pt x="177" y="347"/>
                    </a:lnTo>
                    <a:lnTo>
                      <a:pt x="164" y="318"/>
                    </a:lnTo>
                    <a:lnTo>
                      <a:pt x="145" y="293"/>
                    </a:lnTo>
                    <a:lnTo>
                      <a:pt x="123" y="271"/>
                    </a:lnTo>
                    <a:lnTo>
                      <a:pt x="101" y="249"/>
                    </a:lnTo>
                    <a:lnTo>
                      <a:pt x="76" y="223"/>
                    </a:lnTo>
                    <a:lnTo>
                      <a:pt x="50" y="195"/>
                    </a:lnTo>
                    <a:lnTo>
                      <a:pt x="31" y="166"/>
                    </a:lnTo>
                    <a:lnTo>
                      <a:pt x="15" y="134"/>
                    </a:lnTo>
                    <a:lnTo>
                      <a:pt x="2" y="105"/>
                    </a:lnTo>
                    <a:lnTo>
                      <a:pt x="0" y="80"/>
                    </a:lnTo>
                    <a:lnTo>
                      <a:pt x="2" y="58"/>
                    </a:lnTo>
                    <a:lnTo>
                      <a:pt x="18" y="39"/>
                    </a:lnTo>
                    <a:lnTo>
                      <a:pt x="47" y="26"/>
                    </a:lnTo>
                    <a:close/>
                  </a:path>
                </a:pathLst>
              </a:custGeom>
              <a:solidFill>
                <a:srgbClr val="E878D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099" name="Freeform 1591">
                <a:extLst>
                  <a:ext uri="{FF2B5EF4-FFF2-40B4-BE49-F238E27FC236}">
                    <a16:creationId xmlns:a16="http://schemas.microsoft.com/office/drawing/2014/main" id="{8EC09343-D460-4478-BCC9-5EF8D333A6B7}"/>
                  </a:ext>
                </a:extLst>
              </p:cNvPr>
              <p:cNvSpPr>
                <a:spLocks noEditPoints="1"/>
              </p:cNvSpPr>
              <p:nvPr/>
            </p:nvSpPr>
            <p:spPr bwMode="auto">
              <a:xfrm>
                <a:off x="2135" y="1984"/>
                <a:ext cx="92" cy="130"/>
              </a:xfrm>
              <a:custGeom>
                <a:avLst/>
                <a:gdLst>
                  <a:gd name="T0" fmla="*/ 23 w 368"/>
                  <a:gd name="T1" fmla="*/ 2 h 518"/>
                  <a:gd name="T2" fmla="*/ 24 w 368"/>
                  <a:gd name="T3" fmla="*/ 6 h 518"/>
                  <a:gd name="T4" fmla="*/ 32 w 368"/>
                  <a:gd name="T5" fmla="*/ 0 h 518"/>
                  <a:gd name="T6" fmla="*/ 39 w 368"/>
                  <a:gd name="T7" fmla="*/ 1 h 518"/>
                  <a:gd name="T8" fmla="*/ 39 w 368"/>
                  <a:gd name="T9" fmla="*/ 1 h 518"/>
                  <a:gd name="T10" fmla="*/ 50 w 368"/>
                  <a:gd name="T11" fmla="*/ 10 h 518"/>
                  <a:gd name="T12" fmla="*/ 48 w 368"/>
                  <a:gd name="T13" fmla="*/ 11 h 518"/>
                  <a:gd name="T14" fmla="*/ 54 w 368"/>
                  <a:gd name="T15" fmla="*/ 16 h 518"/>
                  <a:gd name="T16" fmla="*/ 54 w 368"/>
                  <a:gd name="T17" fmla="*/ 27 h 518"/>
                  <a:gd name="T18" fmla="*/ 58 w 368"/>
                  <a:gd name="T19" fmla="*/ 25 h 518"/>
                  <a:gd name="T20" fmla="*/ 57 w 368"/>
                  <a:gd name="T21" fmla="*/ 36 h 518"/>
                  <a:gd name="T22" fmla="*/ 57 w 368"/>
                  <a:gd name="T23" fmla="*/ 36 h 518"/>
                  <a:gd name="T24" fmla="*/ 65 w 368"/>
                  <a:gd name="T25" fmla="*/ 44 h 518"/>
                  <a:gd name="T26" fmla="*/ 65 w 368"/>
                  <a:gd name="T27" fmla="*/ 58 h 518"/>
                  <a:gd name="T28" fmla="*/ 70 w 368"/>
                  <a:gd name="T29" fmla="*/ 56 h 518"/>
                  <a:gd name="T30" fmla="*/ 79 w 368"/>
                  <a:gd name="T31" fmla="*/ 77 h 518"/>
                  <a:gd name="T32" fmla="*/ 77 w 368"/>
                  <a:gd name="T33" fmla="*/ 78 h 518"/>
                  <a:gd name="T34" fmla="*/ 79 w 368"/>
                  <a:gd name="T35" fmla="*/ 90 h 518"/>
                  <a:gd name="T36" fmla="*/ 83 w 368"/>
                  <a:gd name="T37" fmla="*/ 99 h 518"/>
                  <a:gd name="T38" fmla="*/ 87 w 368"/>
                  <a:gd name="T39" fmla="*/ 97 h 518"/>
                  <a:gd name="T40" fmla="*/ 90 w 368"/>
                  <a:gd name="T41" fmla="*/ 106 h 518"/>
                  <a:gd name="T42" fmla="*/ 85 w 368"/>
                  <a:gd name="T43" fmla="*/ 107 h 518"/>
                  <a:gd name="T44" fmla="*/ 91 w 368"/>
                  <a:gd name="T45" fmla="*/ 114 h 518"/>
                  <a:gd name="T46" fmla="*/ 92 w 368"/>
                  <a:gd name="T47" fmla="*/ 121 h 518"/>
                  <a:gd name="T48" fmla="*/ 92 w 368"/>
                  <a:gd name="T49" fmla="*/ 121 h 518"/>
                  <a:gd name="T50" fmla="*/ 88 w 368"/>
                  <a:gd name="T51" fmla="*/ 129 h 518"/>
                  <a:gd name="T52" fmla="*/ 87 w 368"/>
                  <a:gd name="T53" fmla="*/ 128 h 518"/>
                  <a:gd name="T54" fmla="*/ 83 w 368"/>
                  <a:gd name="T55" fmla="*/ 130 h 518"/>
                  <a:gd name="T56" fmla="*/ 75 w 368"/>
                  <a:gd name="T57" fmla="*/ 124 h 518"/>
                  <a:gd name="T58" fmla="*/ 74 w 368"/>
                  <a:gd name="T59" fmla="*/ 128 h 518"/>
                  <a:gd name="T60" fmla="*/ 66 w 368"/>
                  <a:gd name="T61" fmla="*/ 124 h 518"/>
                  <a:gd name="T62" fmla="*/ 69 w 368"/>
                  <a:gd name="T63" fmla="*/ 120 h 518"/>
                  <a:gd name="T64" fmla="*/ 60 w 368"/>
                  <a:gd name="T65" fmla="*/ 119 h 518"/>
                  <a:gd name="T66" fmla="*/ 56 w 368"/>
                  <a:gd name="T67" fmla="*/ 112 h 518"/>
                  <a:gd name="T68" fmla="*/ 56 w 368"/>
                  <a:gd name="T69" fmla="*/ 112 h 518"/>
                  <a:gd name="T70" fmla="*/ 49 w 368"/>
                  <a:gd name="T71" fmla="*/ 98 h 518"/>
                  <a:gd name="T72" fmla="*/ 51 w 368"/>
                  <a:gd name="T73" fmla="*/ 96 h 518"/>
                  <a:gd name="T74" fmla="*/ 45 w 368"/>
                  <a:gd name="T75" fmla="*/ 91 h 518"/>
                  <a:gd name="T76" fmla="*/ 46 w 368"/>
                  <a:gd name="T77" fmla="*/ 81 h 518"/>
                  <a:gd name="T78" fmla="*/ 46 w 368"/>
                  <a:gd name="T79" fmla="*/ 81 h 518"/>
                  <a:gd name="T80" fmla="*/ 41 w 368"/>
                  <a:gd name="T81" fmla="*/ 74 h 518"/>
                  <a:gd name="T82" fmla="*/ 41 w 368"/>
                  <a:gd name="T83" fmla="*/ 74 h 518"/>
                  <a:gd name="T84" fmla="*/ 32 w 368"/>
                  <a:gd name="T85" fmla="*/ 72 h 518"/>
                  <a:gd name="T86" fmla="*/ 30 w 368"/>
                  <a:gd name="T87" fmla="*/ 63 h 518"/>
                  <a:gd name="T88" fmla="*/ 26 w 368"/>
                  <a:gd name="T89" fmla="*/ 66 h 518"/>
                  <a:gd name="T90" fmla="*/ 13 w 368"/>
                  <a:gd name="T91" fmla="*/ 53 h 518"/>
                  <a:gd name="T92" fmla="*/ 15 w 368"/>
                  <a:gd name="T93" fmla="*/ 51 h 518"/>
                  <a:gd name="T94" fmla="*/ 8 w 368"/>
                  <a:gd name="T95" fmla="*/ 45 h 518"/>
                  <a:gd name="T96" fmla="*/ 9 w 368"/>
                  <a:gd name="T97" fmla="*/ 35 h 518"/>
                  <a:gd name="T98" fmla="*/ 4 w 368"/>
                  <a:gd name="T99" fmla="*/ 37 h 518"/>
                  <a:gd name="T100" fmla="*/ 1 w 368"/>
                  <a:gd name="T101" fmla="*/ 30 h 518"/>
                  <a:gd name="T102" fmla="*/ 6 w 368"/>
                  <a:gd name="T103" fmla="*/ 28 h 518"/>
                  <a:gd name="T104" fmla="*/ 0 w 368"/>
                  <a:gd name="T105" fmla="*/ 22 h 518"/>
                  <a:gd name="T106" fmla="*/ 1 w 368"/>
                  <a:gd name="T107" fmla="*/ 15 h 518"/>
                  <a:gd name="T108" fmla="*/ 1 w 368"/>
                  <a:gd name="T109" fmla="*/ 15 h 518"/>
                  <a:gd name="T110" fmla="*/ 13 w 368"/>
                  <a:gd name="T111" fmla="*/ 7 h 51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68"/>
                  <a:gd name="T169" fmla="*/ 0 h 518"/>
                  <a:gd name="T170" fmla="*/ 368 w 368"/>
                  <a:gd name="T171" fmla="*/ 518 h 51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68" h="518">
                    <a:moveTo>
                      <a:pt x="53" y="27"/>
                    </a:moveTo>
                    <a:lnTo>
                      <a:pt x="91" y="7"/>
                    </a:lnTo>
                    <a:lnTo>
                      <a:pt x="99" y="25"/>
                    </a:lnTo>
                    <a:lnTo>
                      <a:pt x="62" y="44"/>
                    </a:lnTo>
                    <a:lnTo>
                      <a:pt x="53" y="27"/>
                    </a:lnTo>
                    <a:close/>
                    <a:moveTo>
                      <a:pt x="91" y="7"/>
                    </a:moveTo>
                    <a:lnTo>
                      <a:pt x="92" y="7"/>
                    </a:lnTo>
                    <a:lnTo>
                      <a:pt x="94" y="6"/>
                    </a:lnTo>
                    <a:lnTo>
                      <a:pt x="95" y="16"/>
                    </a:lnTo>
                    <a:lnTo>
                      <a:pt x="91" y="7"/>
                    </a:lnTo>
                    <a:close/>
                    <a:moveTo>
                      <a:pt x="94" y="6"/>
                    </a:moveTo>
                    <a:lnTo>
                      <a:pt x="126" y="1"/>
                    </a:lnTo>
                    <a:lnTo>
                      <a:pt x="129" y="19"/>
                    </a:lnTo>
                    <a:lnTo>
                      <a:pt x="97" y="25"/>
                    </a:lnTo>
                    <a:lnTo>
                      <a:pt x="94" y="6"/>
                    </a:lnTo>
                    <a:close/>
                    <a:moveTo>
                      <a:pt x="126" y="1"/>
                    </a:moveTo>
                    <a:lnTo>
                      <a:pt x="127" y="0"/>
                    </a:lnTo>
                    <a:lnTo>
                      <a:pt x="128" y="1"/>
                    </a:lnTo>
                    <a:lnTo>
                      <a:pt x="127" y="9"/>
                    </a:lnTo>
                    <a:lnTo>
                      <a:pt x="126" y="1"/>
                    </a:lnTo>
                    <a:close/>
                    <a:moveTo>
                      <a:pt x="128" y="1"/>
                    </a:moveTo>
                    <a:lnTo>
                      <a:pt x="153" y="4"/>
                    </a:lnTo>
                    <a:lnTo>
                      <a:pt x="151" y="23"/>
                    </a:lnTo>
                    <a:lnTo>
                      <a:pt x="126" y="19"/>
                    </a:lnTo>
                    <a:lnTo>
                      <a:pt x="128" y="1"/>
                    </a:lnTo>
                    <a:close/>
                    <a:moveTo>
                      <a:pt x="153" y="4"/>
                    </a:moveTo>
                    <a:lnTo>
                      <a:pt x="155" y="4"/>
                    </a:lnTo>
                    <a:lnTo>
                      <a:pt x="157" y="5"/>
                    </a:lnTo>
                    <a:lnTo>
                      <a:pt x="152" y="13"/>
                    </a:lnTo>
                    <a:lnTo>
                      <a:pt x="153" y="4"/>
                    </a:lnTo>
                    <a:close/>
                    <a:moveTo>
                      <a:pt x="157" y="5"/>
                    </a:moveTo>
                    <a:lnTo>
                      <a:pt x="180" y="17"/>
                    </a:lnTo>
                    <a:lnTo>
                      <a:pt x="170" y="34"/>
                    </a:lnTo>
                    <a:lnTo>
                      <a:pt x="148" y="22"/>
                    </a:lnTo>
                    <a:lnTo>
                      <a:pt x="157" y="5"/>
                    </a:lnTo>
                    <a:close/>
                    <a:moveTo>
                      <a:pt x="180" y="17"/>
                    </a:moveTo>
                    <a:lnTo>
                      <a:pt x="181" y="18"/>
                    </a:lnTo>
                    <a:lnTo>
                      <a:pt x="182" y="19"/>
                    </a:lnTo>
                    <a:lnTo>
                      <a:pt x="174" y="26"/>
                    </a:lnTo>
                    <a:lnTo>
                      <a:pt x="180" y="17"/>
                    </a:lnTo>
                    <a:close/>
                    <a:moveTo>
                      <a:pt x="182" y="19"/>
                    </a:moveTo>
                    <a:lnTo>
                      <a:pt x="198" y="38"/>
                    </a:lnTo>
                    <a:lnTo>
                      <a:pt x="183" y="50"/>
                    </a:lnTo>
                    <a:lnTo>
                      <a:pt x="167" y="32"/>
                    </a:lnTo>
                    <a:lnTo>
                      <a:pt x="182" y="19"/>
                    </a:lnTo>
                    <a:close/>
                    <a:moveTo>
                      <a:pt x="198" y="38"/>
                    </a:moveTo>
                    <a:lnTo>
                      <a:pt x="198" y="39"/>
                    </a:lnTo>
                    <a:lnTo>
                      <a:pt x="191" y="45"/>
                    </a:lnTo>
                    <a:lnTo>
                      <a:pt x="198" y="38"/>
                    </a:lnTo>
                    <a:close/>
                    <a:moveTo>
                      <a:pt x="198" y="39"/>
                    </a:moveTo>
                    <a:lnTo>
                      <a:pt x="215" y="65"/>
                    </a:lnTo>
                    <a:lnTo>
                      <a:pt x="198" y="76"/>
                    </a:lnTo>
                    <a:lnTo>
                      <a:pt x="183" y="49"/>
                    </a:lnTo>
                    <a:lnTo>
                      <a:pt x="198" y="39"/>
                    </a:lnTo>
                    <a:close/>
                    <a:moveTo>
                      <a:pt x="215" y="65"/>
                    </a:moveTo>
                    <a:lnTo>
                      <a:pt x="215" y="66"/>
                    </a:lnTo>
                    <a:lnTo>
                      <a:pt x="206" y="70"/>
                    </a:lnTo>
                    <a:lnTo>
                      <a:pt x="215" y="65"/>
                    </a:lnTo>
                    <a:close/>
                    <a:moveTo>
                      <a:pt x="215" y="66"/>
                    </a:moveTo>
                    <a:lnTo>
                      <a:pt x="231" y="101"/>
                    </a:lnTo>
                    <a:lnTo>
                      <a:pt x="214" y="109"/>
                    </a:lnTo>
                    <a:lnTo>
                      <a:pt x="197" y="73"/>
                    </a:lnTo>
                    <a:lnTo>
                      <a:pt x="215" y="66"/>
                    </a:lnTo>
                    <a:close/>
                    <a:moveTo>
                      <a:pt x="231" y="101"/>
                    </a:moveTo>
                    <a:lnTo>
                      <a:pt x="231" y="102"/>
                    </a:lnTo>
                    <a:lnTo>
                      <a:pt x="223" y="105"/>
                    </a:lnTo>
                    <a:lnTo>
                      <a:pt x="231" y="101"/>
                    </a:lnTo>
                    <a:close/>
                    <a:moveTo>
                      <a:pt x="231" y="102"/>
                    </a:moveTo>
                    <a:lnTo>
                      <a:pt x="243" y="136"/>
                    </a:lnTo>
                    <a:lnTo>
                      <a:pt x="226" y="143"/>
                    </a:lnTo>
                    <a:lnTo>
                      <a:pt x="214" y="109"/>
                    </a:lnTo>
                    <a:lnTo>
                      <a:pt x="231" y="102"/>
                    </a:lnTo>
                    <a:close/>
                    <a:moveTo>
                      <a:pt x="226" y="143"/>
                    </a:moveTo>
                    <a:lnTo>
                      <a:pt x="226" y="144"/>
                    </a:lnTo>
                    <a:lnTo>
                      <a:pt x="226" y="143"/>
                    </a:lnTo>
                    <a:lnTo>
                      <a:pt x="235" y="140"/>
                    </a:lnTo>
                    <a:lnTo>
                      <a:pt x="226" y="143"/>
                    </a:lnTo>
                    <a:close/>
                    <a:moveTo>
                      <a:pt x="243" y="136"/>
                    </a:moveTo>
                    <a:lnTo>
                      <a:pt x="260" y="178"/>
                    </a:lnTo>
                    <a:lnTo>
                      <a:pt x="242" y="185"/>
                    </a:lnTo>
                    <a:lnTo>
                      <a:pt x="226" y="143"/>
                    </a:lnTo>
                    <a:lnTo>
                      <a:pt x="243" y="136"/>
                    </a:lnTo>
                    <a:close/>
                    <a:moveTo>
                      <a:pt x="242" y="185"/>
                    </a:moveTo>
                    <a:lnTo>
                      <a:pt x="241" y="185"/>
                    </a:lnTo>
                    <a:lnTo>
                      <a:pt x="242" y="185"/>
                    </a:lnTo>
                    <a:lnTo>
                      <a:pt x="251" y="181"/>
                    </a:lnTo>
                    <a:lnTo>
                      <a:pt x="242" y="185"/>
                    </a:lnTo>
                    <a:close/>
                    <a:moveTo>
                      <a:pt x="260" y="177"/>
                    </a:moveTo>
                    <a:lnTo>
                      <a:pt x="279" y="222"/>
                    </a:lnTo>
                    <a:lnTo>
                      <a:pt x="261" y="230"/>
                    </a:lnTo>
                    <a:lnTo>
                      <a:pt x="242" y="185"/>
                    </a:lnTo>
                    <a:lnTo>
                      <a:pt x="260" y="177"/>
                    </a:lnTo>
                    <a:close/>
                    <a:moveTo>
                      <a:pt x="261" y="230"/>
                    </a:moveTo>
                    <a:lnTo>
                      <a:pt x="261" y="230"/>
                    </a:lnTo>
                    <a:lnTo>
                      <a:pt x="270" y="226"/>
                    </a:lnTo>
                    <a:lnTo>
                      <a:pt x="261" y="230"/>
                    </a:lnTo>
                    <a:close/>
                    <a:moveTo>
                      <a:pt x="279" y="222"/>
                    </a:moveTo>
                    <a:lnTo>
                      <a:pt x="298" y="263"/>
                    </a:lnTo>
                    <a:lnTo>
                      <a:pt x="280" y="271"/>
                    </a:lnTo>
                    <a:lnTo>
                      <a:pt x="261" y="230"/>
                    </a:lnTo>
                    <a:lnTo>
                      <a:pt x="279" y="222"/>
                    </a:lnTo>
                    <a:close/>
                    <a:moveTo>
                      <a:pt x="298" y="263"/>
                    </a:moveTo>
                    <a:lnTo>
                      <a:pt x="298" y="263"/>
                    </a:lnTo>
                    <a:lnTo>
                      <a:pt x="289" y="267"/>
                    </a:lnTo>
                    <a:lnTo>
                      <a:pt x="298" y="263"/>
                    </a:lnTo>
                    <a:close/>
                    <a:moveTo>
                      <a:pt x="298" y="263"/>
                    </a:moveTo>
                    <a:lnTo>
                      <a:pt x="316" y="308"/>
                    </a:lnTo>
                    <a:lnTo>
                      <a:pt x="300" y="315"/>
                    </a:lnTo>
                    <a:lnTo>
                      <a:pt x="280" y="271"/>
                    </a:lnTo>
                    <a:lnTo>
                      <a:pt x="298" y="263"/>
                    </a:lnTo>
                    <a:close/>
                    <a:moveTo>
                      <a:pt x="316" y="308"/>
                    </a:moveTo>
                    <a:lnTo>
                      <a:pt x="317" y="308"/>
                    </a:lnTo>
                    <a:lnTo>
                      <a:pt x="309" y="312"/>
                    </a:lnTo>
                    <a:lnTo>
                      <a:pt x="316" y="308"/>
                    </a:lnTo>
                    <a:close/>
                    <a:moveTo>
                      <a:pt x="317" y="308"/>
                    </a:moveTo>
                    <a:lnTo>
                      <a:pt x="333" y="349"/>
                    </a:lnTo>
                    <a:lnTo>
                      <a:pt x="315" y="357"/>
                    </a:lnTo>
                    <a:lnTo>
                      <a:pt x="299" y="315"/>
                    </a:lnTo>
                    <a:lnTo>
                      <a:pt x="317" y="308"/>
                    </a:lnTo>
                    <a:close/>
                    <a:moveTo>
                      <a:pt x="315" y="357"/>
                    </a:moveTo>
                    <a:lnTo>
                      <a:pt x="315" y="357"/>
                    </a:lnTo>
                    <a:lnTo>
                      <a:pt x="324" y="353"/>
                    </a:lnTo>
                    <a:lnTo>
                      <a:pt x="315" y="357"/>
                    </a:lnTo>
                    <a:close/>
                    <a:moveTo>
                      <a:pt x="333" y="349"/>
                    </a:moveTo>
                    <a:lnTo>
                      <a:pt x="348" y="388"/>
                    </a:lnTo>
                    <a:lnTo>
                      <a:pt x="331" y="394"/>
                    </a:lnTo>
                    <a:lnTo>
                      <a:pt x="315" y="357"/>
                    </a:lnTo>
                    <a:lnTo>
                      <a:pt x="333" y="349"/>
                    </a:lnTo>
                    <a:close/>
                    <a:moveTo>
                      <a:pt x="348" y="388"/>
                    </a:moveTo>
                    <a:lnTo>
                      <a:pt x="349" y="388"/>
                    </a:lnTo>
                    <a:lnTo>
                      <a:pt x="349" y="389"/>
                    </a:lnTo>
                    <a:lnTo>
                      <a:pt x="339" y="391"/>
                    </a:lnTo>
                    <a:lnTo>
                      <a:pt x="348" y="388"/>
                    </a:lnTo>
                    <a:close/>
                    <a:moveTo>
                      <a:pt x="349" y="389"/>
                    </a:moveTo>
                    <a:lnTo>
                      <a:pt x="358" y="424"/>
                    </a:lnTo>
                    <a:lnTo>
                      <a:pt x="341" y="428"/>
                    </a:lnTo>
                    <a:lnTo>
                      <a:pt x="331" y="393"/>
                    </a:lnTo>
                    <a:lnTo>
                      <a:pt x="349" y="389"/>
                    </a:lnTo>
                    <a:close/>
                    <a:moveTo>
                      <a:pt x="358" y="424"/>
                    </a:moveTo>
                    <a:lnTo>
                      <a:pt x="358" y="424"/>
                    </a:lnTo>
                    <a:lnTo>
                      <a:pt x="349" y="426"/>
                    </a:lnTo>
                    <a:lnTo>
                      <a:pt x="358" y="424"/>
                    </a:lnTo>
                    <a:close/>
                    <a:moveTo>
                      <a:pt x="358" y="424"/>
                    </a:moveTo>
                    <a:lnTo>
                      <a:pt x="365" y="453"/>
                    </a:lnTo>
                    <a:lnTo>
                      <a:pt x="346" y="457"/>
                    </a:lnTo>
                    <a:lnTo>
                      <a:pt x="341" y="428"/>
                    </a:lnTo>
                    <a:lnTo>
                      <a:pt x="358" y="424"/>
                    </a:lnTo>
                    <a:close/>
                    <a:moveTo>
                      <a:pt x="365" y="453"/>
                    </a:moveTo>
                    <a:lnTo>
                      <a:pt x="365" y="453"/>
                    </a:lnTo>
                    <a:lnTo>
                      <a:pt x="365" y="454"/>
                    </a:lnTo>
                    <a:lnTo>
                      <a:pt x="356" y="455"/>
                    </a:lnTo>
                    <a:lnTo>
                      <a:pt x="365" y="453"/>
                    </a:lnTo>
                    <a:close/>
                    <a:moveTo>
                      <a:pt x="365" y="454"/>
                    </a:moveTo>
                    <a:lnTo>
                      <a:pt x="368" y="479"/>
                    </a:lnTo>
                    <a:lnTo>
                      <a:pt x="349" y="481"/>
                    </a:lnTo>
                    <a:lnTo>
                      <a:pt x="346" y="456"/>
                    </a:lnTo>
                    <a:lnTo>
                      <a:pt x="365" y="454"/>
                    </a:lnTo>
                    <a:close/>
                    <a:moveTo>
                      <a:pt x="368" y="479"/>
                    </a:moveTo>
                    <a:lnTo>
                      <a:pt x="368" y="480"/>
                    </a:lnTo>
                    <a:lnTo>
                      <a:pt x="368" y="481"/>
                    </a:lnTo>
                    <a:lnTo>
                      <a:pt x="359" y="480"/>
                    </a:lnTo>
                    <a:lnTo>
                      <a:pt x="368" y="479"/>
                    </a:lnTo>
                    <a:close/>
                    <a:moveTo>
                      <a:pt x="368" y="481"/>
                    </a:moveTo>
                    <a:lnTo>
                      <a:pt x="365" y="501"/>
                    </a:lnTo>
                    <a:lnTo>
                      <a:pt x="346" y="498"/>
                    </a:lnTo>
                    <a:lnTo>
                      <a:pt x="349" y="478"/>
                    </a:lnTo>
                    <a:lnTo>
                      <a:pt x="368" y="481"/>
                    </a:lnTo>
                    <a:close/>
                    <a:moveTo>
                      <a:pt x="365" y="501"/>
                    </a:moveTo>
                    <a:lnTo>
                      <a:pt x="365" y="503"/>
                    </a:lnTo>
                    <a:lnTo>
                      <a:pt x="363" y="506"/>
                    </a:lnTo>
                    <a:lnTo>
                      <a:pt x="356" y="499"/>
                    </a:lnTo>
                    <a:lnTo>
                      <a:pt x="365" y="501"/>
                    </a:lnTo>
                    <a:close/>
                    <a:moveTo>
                      <a:pt x="363" y="506"/>
                    </a:moveTo>
                    <a:lnTo>
                      <a:pt x="353" y="516"/>
                    </a:lnTo>
                    <a:lnTo>
                      <a:pt x="339" y="502"/>
                    </a:lnTo>
                    <a:lnTo>
                      <a:pt x="349" y="492"/>
                    </a:lnTo>
                    <a:lnTo>
                      <a:pt x="363" y="506"/>
                    </a:lnTo>
                    <a:close/>
                    <a:moveTo>
                      <a:pt x="353" y="516"/>
                    </a:moveTo>
                    <a:lnTo>
                      <a:pt x="350" y="518"/>
                    </a:lnTo>
                    <a:lnTo>
                      <a:pt x="346" y="518"/>
                    </a:lnTo>
                    <a:lnTo>
                      <a:pt x="346" y="509"/>
                    </a:lnTo>
                    <a:lnTo>
                      <a:pt x="353" y="516"/>
                    </a:lnTo>
                    <a:close/>
                    <a:moveTo>
                      <a:pt x="346" y="518"/>
                    </a:moveTo>
                    <a:lnTo>
                      <a:pt x="331" y="518"/>
                    </a:lnTo>
                    <a:lnTo>
                      <a:pt x="331" y="499"/>
                    </a:lnTo>
                    <a:lnTo>
                      <a:pt x="346" y="499"/>
                    </a:lnTo>
                    <a:lnTo>
                      <a:pt x="346" y="518"/>
                    </a:lnTo>
                    <a:close/>
                    <a:moveTo>
                      <a:pt x="331" y="518"/>
                    </a:moveTo>
                    <a:lnTo>
                      <a:pt x="329" y="518"/>
                    </a:lnTo>
                    <a:lnTo>
                      <a:pt x="328" y="518"/>
                    </a:lnTo>
                    <a:lnTo>
                      <a:pt x="331" y="509"/>
                    </a:lnTo>
                    <a:lnTo>
                      <a:pt x="331" y="518"/>
                    </a:lnTo>
                    <a:close/>
                    <a:moveTo>
                      <a:pt x="328" y="518"/>
                    </a:moveTo>
                    <a:lnTo>
                      <a:pt x="296" y="511"/>
                    </a:lnTo>
                    <a:lnTo>
                      <a:pt x="301" y="494"/>
                    </a:lnTo>
                    <a:lnTo>
                      <a:pt x="332" y="499"/>
                    </a:lnTo>
                    <a:lnTo>
                      <a:pt x="328" y="518"/>
                    </a:lnTo>
                    <a:close/>
                    <a:moveTo>
                      <a:pt x="296" y="511"/>
                    </a:moveTo>
                    <a:lnTo>
                      <a:pt x="295" y="511"/>
                    </a:lnTo>
                    <a:lnTo>
                      <a:pt x="294" y="511"/>
                    </a:lnTo>
                    <a:lnTo>
                      <a:pt x="299" y="502"/>
                    </a:lnTo>
                    <a:lnTo>
                      <a:pt x="296" y="511"/>
                    </a:lnTo>
                    <a:close/>
                    <a:moveTo>
                      <a:pt x="294" y="511"/>
                    </a:moveTo>
                    <a:lnTo>
                      <a:pt x="266" y="495"/>
                    </a:lnTo>
                    <a:lnTo>
                      <a:pt x="274" y="478"/>
                    </a:lnTo>
                    <a:lnTo>
                      <a:pt x="303" y="494"/>
                    </a:lnTo>
                    <a:lnTo>
                      <a:pt x="294" y="511"/>
                    </a:lnTo>
                    <a:close/>
                    <a:moveTo>
                      <a:pt x="266" y="495"/>
                    </a:moveTo>
                    <a:lnTo>
                      <a:pt x="264" y="495"/>
                    </a:lnTo>
                    <a:lnTo>
                      <a:pt x="263" y="494"/>
                    </a:lnTo>
                    <a:lnTo>
                      <a:pt x="270" y="487"/>
                    </a:lnTo>
                    <a:lnTo>
                      <a:pt x="266" y="495"/>
                    </a:lnTo>
                    <a:close/>
                    <a:moveTo>
                      <a:pt x="263" y="494"/>
                    </a:moveTo>
                    <a:lnTo>
                      <a:pt x="241" y="475"/>
                    </a:lnTo>
                    <a:lnTo>
                      <a:pt x="253" y="460"/>
                    </a:lnTo>
                    <a:lnTo>
                      <a:pt x="277" y="479"/>
                    </a:lnTo>
                    <a:lnTo>
                      <a:pt x="263" y="494"/>
                    </a:lnTo>
                    <a:close/>
                    <a:moveTo>
                      <a:pt x="241" y="475"/>
                    </a:moveTo>
                    <a:lnTo>
                      <a:pt x="240" y="474"/>
                    </a:lnTo>
                    <a:lnTo>
                      <a:pt x="239" y="473"/>
                    </a:lnTo>
                    <a:lnTo>
                      <a:pt x="248" y="467"/>
                    </a:lnTo>
                    <a:lnTo>
                      <a:pt x="241" y="475"/>
                    </a:lnTo>
                    <a:close/>
                    <a:moveTo>
                      <a:pt x="239" y="473"/>
                    </a:moveTo>
                    <a:lnTo>
                      <a:pt x="224" y="447"/>
                    </a:lnTo>
                    <a:lnTo>
                      <a:pt x="240" y="437"/>
                    </a:lnTo>
                    <a:lnTo>
                      <a:pt x="256" y="463"/>
                    </a:lnTo>
                    <a:lnTo>
                      <a:pt x="239" y="473"/>
                    </a:lnTo>
                    <a:close/>
                    <a:moveTo>
                      <a:pt x="224" y="447"/>
                    </a:moveTo>
                    <a:lnTo>
                      <a:pt x="224" y="447"/>
                    </a:lnTo>
                    <a:lnTo>
                      <a:pt x="224" y="446"/>
                    </a:lnTo>
                    <a:lnTo>
                      <a:pt x="231" y="442"/>
                    </a:lnTo>
                    <a:lnTo>
                      <a:pt x="224" y="447"/>
                    </a:lnTo>
                    <a:close/>
                    <a:moveTo>
                      <a:pt x="224" y="446"/>
                    </a:moveTo>
                    <a:lnTo>
                      <a:pt x="207" y="417"/>
                    </a:lnTo>
                    <a:lnTo>
                      <a:pt x="224" y="409"/>
                    </a:lnTo>
                    <a:lnTo>
                      <a:pt x="240" y="437"/>
                    </a:lnTo>
                    <a:lnTo>
                      <a:pt x="224" y="446"/>
                    </a:lnTo>
                    <a:close/>
                    <a:moveTo>
                      <a:pt x="207" y="417"/>
                    </a:moveTo>
                    <a:lnTo>
                      <a:pt x="207" y="417"/>
                    </a:lnTo>
                    <a:lnTo>
                      <a:pt x="216" y="413"/>
                    </a:lnTo>
                    <a:lnTo>
                      <a:pt x="207" y="417"/>
                    </a:lnTo>
                    <a:close/>
                    <a:moveTo>
                      <a:pt x="207" y="417"/>
                    </a:moveTo>
                    <a:lnTo>
                      <a:pt x="195" y="389"/>
                    </a:lnTo>
                    <a:lnTo>
                      <a:pt x="212" y="381"/>
                    </a:lnTo>
                    <a:lnTo>
                      <a:pt x="225" y="410"/>
                    </a:lnTo>
                    <a:lnTo>
                      <a:pt x="207" y="417"/>
                    </a:lnTo>
                    <a:close/>
                    <a:moveTo>
                      <a:pt x="212" y="380"/>
                    </a:moveTo>
                    <a:lnTo>
                      <a:pt x="212" y="381"/>
                    </a:lnTo>
                    <a:lnTo>
                      <a:pt x="203" y="384"/>
                    </a:lnTo>
                    <a:lnTo>
                      <a:pt x="212" y="380"/>
                    </a:lnTo>
                    <a:close/>
                    <a:moveTo>
                      <a:pt x="195" y="390"/>
                    </a:moveTo>
                    <a:lnTo>
                      <a:pt x="178" y="361"/>
                    </a:lnTo>
                    <a:lnTo>
                      <a:pt x="196" y="351"/>
                    </a:lnTo>
                    <a:lnTo>
                      <a:pt x="212" y="380"/>
                    </a:lnTo>
                    <a:lnTo>
                      <a:pt x="195" y="390"/>
                    </a:lnTo>
                    <a:close/>
                    <a:moveTo>
                      <a:pt x="178" y="361"/>
                    </a:moveTo>
                    <a:lnTo>
                      <a:pt x="178" y="360"/>
                    </a:lnTo>
                    <a:lnTo>
                      <a:pt x="187" y="356"/>
                    </a:lnTo>
                    <a:lnTo>
                      <a:pt x="178" y="361"/>
                    </a:lnTo>
                    <a:close/>
                    <a:moveTo>
                      <a:pt x="178" y="360"/>
                    </a:moveTo>
                    <a:lnTo>
                      <a:pt x="166" y="331"/>
                    </a:lnTo>
                    <a:lnTo>
                      <a:pt x="183" y="324"/>
                    </a:lnTo>
                    <a:lnTo>
                      <a:pt x="196" y="352"/>
                    </a:lnTo>
                    <a:lnTo>
                      <a:pt x="178" y="360"/>
                    </a:lnTo>
                    <a:close/>
                    <a:moveTo>
                      <a:pt x="182" y="322"/>
                    </a:moveTo>
                    <a:lnTo>
                      <a:pt x="183" y="323"/>
                    </a:lnTo>
                    <a:lnTo>
                      <a:pt x="183" y="324"/>
                    </a:lnTo>
                    <a:lnTo>
                      <a:pt x="174" y="327"/>
                    </a:lnTo>
                    <a:lnTo>
                      <a:pt x="182" y="322"/>
                    </a:lnTo>
                    <a:close/>
                    <a:moveTo>
                      <a:pt x="167" y="334"/>
                    </a:moveTo>
                    <a:lnTo>
                      <a:pt x="148" y="308"/>
                    </a:lnTo>
                    <a:lnTo>
                      <a:pt x="163" y="296"/>
                    </a:lnTo>
                    <a:lnTo>
                      <a:pt x="182" y="322"/>
                    </a:lnTo>
                    <a:lnTo>
                      <a:pt x="167" y="334"/>
                    </a:lnTo>
                    <a:close/>
                    <a:moveTo>
                      <a:pt x="162" y="295"/>
                    </a:moveTo>
                    <a:lnTo>
                      <a:pt x="163" y="296"/>
                    </a:lnTo>
                    <a:lnTo>
                      <a:pt x="155" y="302"/>
                    </a:lnTo>
                    <a:lnTo>
                      <a:pt x="162" y="295"/>
                    </a:lnTo>
                    <a:close/>
                    <a:moveTo>
                      <a:pt x="149" y="309"/>
                    </a:moveTo>
                    <a:lnTo>
                      <a:pt x="127" y="286"/>
                    </a:lnTo>
                    <a:lnTo>
                      <a:pt x="140" y="273"/>
                    </a:lnTo>
                    <a:lnTo>
                      <a:pt x="162" y="295"/>
                    </a:lnTo>
                    <a:lnTo>
                      <a:pt x="149" y="309"/>
                    </a:lnTo>
                    <a:close/>
                    <a:moveTo>
                      <a:pt x="127" y="286"/>
                    </a:moveTo>
                    <a:lnTo>
                      <a:pt x="127" y="286"/>
                    </a:lnTo>
                    <a:lnTo>
                      <a:pt x="133" y="280"/>
                    </a:lnTo>
                    <a:lnTo>
                      <a:pt x="127" y="286"/>
                    </a:lnTo>
                    <a:close/>
                    <a:moveTo>
                      <a:pt x="127" y="286"/>
                    </a:moveTo>
                    <a:lnTo>
                      <a:pt x="105" y="264"/>
                    </a:lnTo>
                    <a:lnTo>
                      <a:pt x="118" y="251"/>
                    </a:lnTo>
                    <a:lnTo>
                      <a:pt x="140" y="273"/>
                    </a:lnTo>
                    <a:lnTo>
                      <a:pt x="127" y="286"/>
                    </a:lnTo>
                    <a:close/>
                    <a:moveTo>
                      <a:pt x="118" y="251"/>
                    </a:moveTo>
                    <a:lnTo>
                      <a:pt x="51" y="184"/>
                    </a:lnTo>
                    <a:lnTo>
                      <a:pt x="118" y="251"/>
                    </a:lnTo>
                    <a:lnTo>
                      <a:pt x="111" y="258"/>
                    </a:lnTo>
                    <a:lnTo>
                      <a:pt x="118" y="251"/>
                    </a:lnTo>
                    <a:close/>
                    <a:moveTo>
                      <a:pt x="105" y="264"/>
                    </a:moveTo>
                    <a:lnTo>
                      <a:pt x="79" y="239"/>
                    </a:lnTo>
                    <a:lnTo>
                      <a:pt x="92" y="226"/>
                    </a:lnTo>
                    <a:lnTo>
                      <a:pt x="118" y="251"/>
                    </a:lnTo>
                    <a:lnTo>
                      <a:pt x="105" y="264"/>
                    </a:lnTo>
                    <a:close/>
                    <a:moveTo>
                      <a:pt x="79" y="239"/>
                    </a:moveTo>
                    <a:lnTo>
                      <a:pt x="79" y="239"/>
                    </a:lnTo>
                    <a:lnTo>
                      <a:pt x="78" y="239"/>
                    </a:lnTo>
                    <a:lnTo>
                      <a:pt x="86" y="232"/>
                    </a:lnTo>
                    <a:lnTo>
                      <a:pt x="79" y="239"/>
                    </a:lnTo>
                    <a:close/>
                    <a:moveTo>
                      <a:pt x="78" y="239"/>
                    </a:moveTo>
                    <a:lnTo>
                      <a:pt x="53" y="210"/>
                    </a:lnTo>
                    <a:lnTo>
                      <a:pt x="67" y="197"/>
                    </a:lnTo>
                    <a:lnTo>
                      <a:pt x="92" y="226"/>
                    </a:lnTo>
                    <a:lnTo>
                      <a:pt x="78" y="239"/>
                    </a:lnTo>
                    <a:close/>
                    <a:moveTo>
                      <a:pt x="53" y="210"/>
                    </a:moveTo>
                    <a:lnTo>
                      <a:pt x="53" y="209"/>
                    </a:lnTo>
                    <a:lnTo>
                      <a:pt x="52" y="209"/>
                    </a:lnTo>
                    <a:lnTo>
                      <a:pt x="60" y="204"/>
                    </a:lnTo>
                    <a:lnTo>
                      <a:pt x="53" y="210"/>
                    </a:lnTo>
                    <a:close/>
                    <a:moveTo>
                      <a:pt x="52" y="209"/>
                    </a:moveTo>
                    <a:lnTo>
                      <a:pt x="33" y="180"/>
                    </a:lnTo>
                    <a:lnTo>
                      <a:pt x="49" y="169"/>
                    </a:lnTo>
                    <a:lnTo>
                      <a:pt x="68" y="198"/>
                    </a:lnTo>
                    <a:lnTo>
                      <a:pt x="52" y="209"/>
                    </a:lnTo>
                    <a:close/>
                    <a:moveTo>
                      <a:pt x="33" y="180"/>
                    </a:moveTo>
                    <a:lnTo>
                      <a:pt x="33" y="179"/>
                    </a:lnTo>
                    <a:lnTo>
                      <a:pt x="41" y="175"/>
                    </a:lnTo>
                    <a:lnTo>
                      <a:pt x="33" y="180"/>
                    </a:lnTo>
                    <a:close/>
                    <a:moveTo>
                      <a:pt x="33" y="179"/>
                    </a:moveTo>
                    <a:lnTo>
                      <a:pt x="16" y="147"/>
                    </a:lnTo>
                    <a:lnTo>
                      <a:pt x="34" y="138"/>
                    </a:lnTo>
                    <a:lnTo>
                      <a:pt x="49" y="170"/>
                    </a:lnTo>
                    <a:lnTo>
                      <a:pt x="33" y="179"/>
                    </a:lnTo>
                    <a:close/>
                    <a:moveTo>
                      <a:pt x="16" y="147"/>
                    </a:moveTo>
                    <a:lnTo>
                      <a:pt x="16" y="147"/>
                    </a:lnTo>
                    <a:lnTo>
                      <a:pt x="25" y="143"/>
                    </a:lnTo>
                    <a:lnTo>
                      <a:pt x="16" y="147"/>
                    </a:lnTo>
                    <a:close/>
                    <a:moveTo>
                      <a:pt x="16" y="147"/>
                    </a:moveTo>
                    <a:lnTo>
                      <a:pt x="4" y="119"/>
                    </a:lnTo>
                    <a:lnTo>
                      <a:pt x="21" y="111"/>
                    </a:lnTo>
                    <a:lnTo>
                      <a:pt x="34" y="140"/>
                    </a:lnTo>
                    <a:lnTo>
                      <a:pt x="16" y="147"/>
                    </a:lnTo>
                    <a:close/>
                    <a:moveTo>
                      <a:pt x="4" y="119"/>
                    </a:moveTo>
                    <a:lnTo>
                      <a:pt x="3" y="118"/>
                    </a:lnTo>
                    <a:lnTo>
                      <a:pt x="3" y="115"/>
                    </a:lnTo>
                    <a:lnTo>
                      <a:pt x="12" y="114"/>
                    </a:lnTo>
                    <a:lnTo>
                      <a:pt x="4" y="119"/>
                    </a:lnTo>
                    <a:close/>
                    <a:moveTo>
                      <a:pt x="3" y="115"/>
                    </a:moveTo>
                    <a:lnTo>
                      <a:pt x="0" y="90"/>
                    </a:lnTo>
                    <a:lnTo>
                      <a:pt x="19" y="88"/>
                    </a:lnTo>
                    <a:lnTo>
                      <a:pt x="22" y="113"/>
                    </a:lnTo>
                    <a:lnTo>
                      <a:pt x="3" y="115"/>
                    </a:lnTo>
                    <a:close/>
                    <a:moveTo>
                      <a:pt x="0" y="90"/>
                    </a:moveTo>
                    <a:lnTo>
                      <a:pt x="0" y="89"/>
                    </a:lnTo>
                    <a:lnTo>
                      <a:pt x="0" y="88"/>
                    </a:lnTo>
                    <a:lnTo>
                      <a:pt x="10" y="89"/>
                    </a:lnTo>
                    <a:lnTo>
                      <a:pt x="0" y="90"/>
                    </a:lnTo>
                    <a:close/>
                    <a:moveTo>
                      <a:pt x="0" y="88"/>
                    </a:moveTo>
                    <a:lnTo>
                      <a:pt x="3" y="66"/>
                    </a:lnTo>
                    <a:lnTo>
                      <a:pt x="22" y="68"/>
                    </a:lnTo>
                    <a:lnTo>
                      <a:pt x="19" y="90"/>
                    </a:lnTo>
                    <a:lnTo>
                      <a:pt x="0" y="88"/>
                    </a:lnTo>
                    <a:close/>
                    <a:moveTo>
                      <a:pt x="3" y="66"/>
                    </a:moveTo>
                    <a:lnTo>
                      <a:pt x="3" y="62"/>
                    </a:lnTo>
                    <a:lnTo>
                      <a:pt x="5" y="61"/>
                    </a:lnTo>
                    <a:lnTo>
                      <a:pt x="12" y="67"/>
                    </a:lnTo>
                    <a:lnTo>
                      <a:pt x="3" y="66"/>
                    </a:lnTo>
                    <a:close/>
                    <a:moveTo>
                      <a:pt x="5" y="61"/>
                    </a:moveTo>
                    <a:lnTo>
                      <a:pt x="21" y="41"/>
                    </a:lnTo>
                    <a:lnTo>
                      <a:pt x="36" y="54"/>
                    </a:lnTo>
                    <a:lnTo>
                      <a:pt x="20" y="73"/>
                    </a:lnTo>
                    <a:lnTo>
                      <a:pt x="5" y="61"/>
                    </a:lnTo>
                    <a:close/>
                    <a:moveTo>
                      <a:pt x="21" y="41"/>
                    </a:moveTo>
                    <a:lnTo>
                      <a:pt x="23" y="40"/>
                    </a:lnTo>
                    <a:lnTo>
                      <a:pt x="24" y="39"/>
                    </a:lnTo>
                    <a:lnTo>
                      <a:pt x="28" y="48"/>
                    </a:lnTo>
                    <a:lnTo>
                      <a:pt x="21" y="41"/>
                    </a:lnTo>
                    <a:close/>
                    <a:moveTo>
                      <a:pt x="24" y="39"/>
                    </a:moveTo>
                    <a:lnTo>
                      <a:pt x="53" y="26"/>
                    </a:lnTo>
                    <a:lnTo>
                      <a:pt x="60" y="44"/>
                    </a:lnTo>
                    <a:lnTo>
                      <a:pt x="32" y="57"/>
                    </a:lnTo>
                    <a:lnTo>
                      <a:pt x="24" y="3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00" name="Freeform 1592">
                <a:extLst>
                  <a:ext uri="{FF2B5EF4-FFF2-40B4-BE49-F238E27FC236}">
                    <a16:creationId xmlns:a16="http://schemas.microsoft.com/office/drawing/2014/main" id="{57EF4FBB-4A4D-41B4-B6D2-A1BAB482C4BF}"/>
                  </a:ext>
                </a:extLst>
              </p:cNvPr>
              <p:cNvSpPr>
                <a:spLocks/>
              </p:cNvSpPr>
              <p:nvPr/>
            </p:nvSpPr>
            <p:spPr bwMode="auto">
              <a:xfrm>
                <a:off x="2250" y="2212"/>
                <a:ext cx="83" cy="118"/>
              </a:xfrm>
              <a:custGeom>
                <a:avLst/>
                <a:gdLst>
                  <a:gd name="T0" fmla="*/ 6 w 334"/>
                  <a:gd name="T1" fmla="*/ 8 h 471"/>
                  <a:gd name="T2" fmla="*/ 11 w 334"/>
                  <a:gd name="T3" fmla="*/ 4 h 471"/>
                  <a:gd name="T4" fmla="*/ 17 w 334"/>
                  <a:gd name="T5" fmla="*/ 1 h 471"/>
                  <a:gd name="T6" fmla="*/ 21 w 334"/>
                  <a:gd name="T7" fmla="*/ 0 h 471"/>
                  <a:gd name="T8" fmla="*/ 27 w 334"/>
                  <a:gd name="T9" fmla="*/ 1 h 471"/>
                  <a:gd name="T10" fmla="*/ 32 w 334"/>
                  <a:gd name="T11" fmla="*/ 3 h 471"/>
                  <a:gd name="T12" fmla="*/ 37 w 334"/>
                  <a:gd name="T13" fmla="*/ 7 h 471"/>
                  <a:gd name="T14" fmla="*/ 44 w 334"/>
                  <a:gd name="T15" fmla="*/ 14 h 471"/>
                  <a:gd name="T16" fmla="*/ 49 w 334"/>
                  <a:gd name="T17" fmla="*/ 22 h 471"/>
                  <a:gd name="T18" fmla="*/ 55 w 334"/>
                  <a:gd name="T19" fmla="*/ 31 h 471"/>
                  <a:gd name="T20" fmla="*/ 62 w 334"/>
                  <a:gd name="T21" fmla="*/ 43 h 471"/>
                  <a:gd name="T22" fmla="*/ 68 w 334"/>
                  <a:gd name="T23" fmla="*/ 56 h 471"/>
                  <a:gd name="T24" fmla="*/ 74 w 334"/>
                  <a:gd name="T25" fmla="*/ 67 h 471"/>
                  <a:gd name="T26" fmla="*/ 78 w 334"/>
                  <a:gd name="T27" fmla="*/ 77 h 471"/>
                  <a:gd name="T28" fmla="*/ 81 w 334"/>
                  <a:gd name="T29" fmla="*/ 86 h 471"/>
                  <a:gd name="T30" fmla="*/ 82 w 334"/>
                  <a:gd name="T31" fmla="*/ 93 h 471"/>
                  <a:gd name="T32" fmla="*/ 83 w 334"/>
                  <a:gd name="T33" fmla="*/ 99 h 471"/>
                  <a:gd name="T34" fmla="*/ 83 w 334"/>
                  <a:gd name="T35" fmla="*/ 105 h 471"/>
                  <a:gd name="T36" fmla="*/ 81 w 334"/>
                  <a:gd name="T37" fmla="*/ 109 h 471"/>
                  <a:gd name="T38" fmla="*/ 78 w 334"/>
                  <a:gd name="T39" fmla="*/ 112 h 471"/>
                  <a:gd name="T40" fmla="*/ 73 w 334"/>
                  <a:gd name="T41" fmla="*/ 115 h 471"/>
                  <a:gd name="T42" fmla="*/ 64 w 334"/>
                  <a:gd name="T43" fmla="*/ 117 h 471"/>
                  <a:gd name="T44" fmla="*/ 57 w 334"/>
                  <a:gd name="T45" fmla="*/ 118 h 471"/>
                  <a:gd name="T46" fmla="*/ 51 w 334"/>
                  <a:gd name="T47" fmla="*/ 116 h 471"/>
                  <a:gd name="T48" fmla="*/ 47 w 334"/>
                  <a:gd name="T49" fmla="*/ 114 h 471"/>
                  <a:gd name="T50" fmla="*/ 44 w 334"/>
                  <a:gd name="T51" fmla="*/ 109 h 471"/>
                  <a:gd name="T52" fmla="*/ 40 w 334"/>
                  <a:gd name="T53" fmla="*/ 104 h 471"/>
                  <a:gd name="T54" fmla="*/ 38 w 334"/>
                  <a:gd name="T55" fmla="*/ 97 h 471"/>
                  <a:gd name="T56" fmla="*/ 37 w 334"/>
                  <a:gd name="T57" fmla="*/ 90 h 471"/>
                  <a:gd name="T58" fmla="*/ 34 w 334"/>
                  <a:gd name="T59" fmla="*/ 81 h 471"/>
                  <a:gd name="T60" fmla="*/ 31 w 334"/>
                  <a:gd name="T61" fmla="*/ 72 h 471"/>
                  <a:gd name="T62" fmla="*/ 29 w 334"/>
                  <a:gd name="T63" fmla="*/ 64 h 471"/>
                  <a:gd name="T64" fmla="*/ 25 w 334"/>
                  <a:gd name="T65" fmla="*/ 58 h 471"/>
                  <a:gd name="T66" fmla="*/ 22 w 334"/>
                  <a:gd name="T67" fmla="*/ 53 h 471"/>
                  <a:gd name="T68" fmla="*/ 19 w 334"/>
                  <a:gd name="T69" fmla="*/ 48 h 471"/>
                  <a:gd name="T70" fmla="*/ 17 w 334"/>
                  <a:gd name="T71" fmla="*/ 45 h 471"/>
                  <a:gd name="T72" fmla="*/ 13 w 334"/>
                  <a:gd name="T73" fmla="*/ 42 h 471"/>
                  <a:gd name="T74" fmla="*/ 11 w 334"/>
                  <a:gd name="T75" fmla="*/ 38 h 471"/>
                  <a:gd name="T76" fmla="*/ 9 w 334"/>
                  <a:gd name="T77" fmla="*/ 36 h 471"/>
                  <a:gd name="T78" fmla="*/ 6 w 334"/>
                  <a:gd name="T79" fmla="*/ 34 h 471"/>
                  <a:gd name="T80" fmla="*/ 5 w 334"/>
                  <a:gd name="T81" fmla="*/ 31 h 471"/>
                  <a:gd name="T82" fmla="*/ 3 w 334"/>
                  <a:gd name="T83" fmla="*/ 28 h 471"/>
                  <a:gd name="T84" fmla="*/ 2 w 334"/>
                  <a:gd name="T85" fmla="*/ 26 h 471"/>
                  <a:gd name="T86" fmla="*/ 1 w 334"/>
                  <a:gd name="T87" fmla="*/ 23 h 471"/>
                  <a:gd name="T88" fmla="*/ 0 w 334"/>
                  <a:gd name="T89" fmla="*/ 22 h 471"/>
                  <a:gd name="T90" fmla="*/ 0 w 334"/>
                  <a:gd name="T91" fmla="*/ 19 h 471"/>
                  <a:gd name="T92" fmla="*/ 0 w 334"/>
                  <a:gd name="T93" fmla="*/ 18 h 471"/>
                  <a:gd name="T94" fmla="*/ 1 w 334"/>
                  <a:gd name="T95" fmla="*/ 15 h 471"/>
                  <a:gd name="T96" fmla="*/ 2 w 334"/>
                  <a:gd name="T97" fmla="*/ 13 h 471"/>
                  <a:gd name="T98" fmla="*/ 4 w 334"/>
                  <a:gd name="T99" fmla="*/ 11 h 471"/>
                  <a:gd name="T100" fmla="*/ 6 w 334"/>
                  <a:gd name="T101" fmla="*/ 8 h 47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34"/>
                  <a:gd name="T154" fmla="*/ 0 h 471"/>
                  <a:gd name="T155" fmla="*/ 334 w 334"/>
                  <a:gd name="T156" fmla="*/ 471 h 47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34" h="471">
                    <a:moveTo>
                      <a:pt x="26" y="32"/>
                    </a:moveTo>
                    <a:lnTo>
                      <a:pt x="44" y="16"/>
                    </a:lnTo>
                    <a:lnTo>
                      <a:pt x="68" y="4"/>
                    </a:lnTo>
                    <a:lnTo>
                      <a:pt x="86" y="0"/>
                    </a:lnTo>
                    <a:lnTo>
                      <a:pt x="108" y="4"/>
                    </a:lnTo>
                    <a:lnTo>
                      <a:pt x="127" y="13"/>
                    </a:lnTo>
                    <a:lnTo>
                      <a:pt x="149" y="29"/>
                    </a:lnTo>
                    <a:lnTo>
                      <a:pt x="176" y="54"/>
                    </a:lnTo>
                    <a:lnTo>
                      <a:pt x="198" y="86"/>
                    </a:lnTo>
                    <a:lnTo>
                      <a:pt x="223" y="124"/>
                    </a:lnTo>
                    <a:lnTo>
                      <a:pt x="248" y="172"/>
                    </a:lnTo>
                    <a:lnTo>
                      <a:pt x="274" y="223"/>
                    </a:lnTo>
                    <a:lnTo>
                      <a:pt x="296" y="267"/>
                    </a:lnTo>
                    <a:lnTo>
                      <a:pt x="312" y="309"/>
                    </a:lnTo>
                    <a:lnTo>
                      <a:pt x="325" y="343"/>
                    </a:lnTo>
                    <a:lnTo>
                      <a:pt x="331" y="372"/>
                    </a:lnTo>
                    <a:lnTo>
                      <a:pt x="334" y="397"/>
                    </a:lnTo>
                    <a:lnTo>
                      <a:pt x="334" y="420"/>
                    </a:lnTo>
                    <a:lnTo>
                      <a:pt x="325" y="436"/>
                    </a:lnTo>
                    <a:lnTo>
                      <a:pt x="312" y="448"/>
                    </a:lnTo>
                    <a:lnTo>
                      <a:pt x="293" y="458"/>
                    </a:lnTo>
                    <a:lnTo>
                      <a:pt x="258" y="468"/>
                    </a:lnTo>
                    <a:lnTo>
                      <a:pt x="230" y="471"/>
                    </a:lnTo>
                    <a:lnTo>
                      <a:pt x="207" y="464"/>
                    </a:lnTo>
                    <a:lnTo>
                      <a:pt x="188" y="455"/>
                    </a:lnTo>
                    <a:lnTo>
                      <a:pt x="176" y="436"/>
                    </a:lnTo>
                    <a:lnTo>
                      <a:pt x="162" y="414"/>
                    </a:lnTo>
                    <a:lnTo>
                      <a:pt x="153" y="388"/>
                    </a:lnTo>
                    <a:lnTo>
                      <a:pt x="147" y="360"/>
                    </a:lnTo>
                    <a:lnTo>
                      <a:pt x="137" y="324"/>
                    </a:lnTo>
                    <a:lnTo>
                      <a:pt x="124" y="289"/>
                    </a:lnTo>
                    <a:lnTo>
                      <a:pt x="115" y="257"/>
                    </a:lnTo>
                    <a:lnTo>
                      <a:pt x="102" y="232"/>
                    </a:lnTo>
                    <a:lnTo>
                      <a:pt x="90" y="210"/>
                    </a:lnTo>
                    <a:lnTo>
                      <a:pt x="76" y="191"/>
                    </a:lnTo>
                    <a:lnTo>
                      <a:pt x="68" y="178"/>
                    </a:lnTo>
                    <a:lnTo>
                      <a:pt x="54" y="166"/>
                    </a:lnTo>
                    <a:lnTo>
                      <a:pt x="44" y="152"/>
                    </a:lnTo>
                    <a:lnTo>
                      <a:pt x="36" y="144"/>
                    </a:lnTo>
                    <a:lnTo>
                      <a:pt x="26" y="134"/>
                    </a:lnTo>
                    <a:lnTo>
                      <a:pt x="19" y="124"/>
                    </a:lnTo>
                    <a:lnTo>
                      <a:pt x="14" y="112"/>
                    </a:lnTo>
                    <a:lnTo>
                      <a:pt x="7" y="102"/>
                    </a:lnTo>
                    <a:lnTo>
                      <a:pt x="4" y="93"/>
                    </a:lnTo>
                    <a:lnTo>
                      <a:pt x="0" y="86"/>
                    </a:lnTo>
                    <a:lnTo>
                      <a:pt x="0" y="76"/>
                    </a:lnTo>
                    <a:lnTo>
                      <a:pt x="0" y="70"/>
                    </a:lnTo>
                    <a:lnTo>
                      <a:pt x="4" y="61"/>
                    </a:lnTo>
                    <a:lnTo>
                      <a:pt x="7" y="51"/>
                    </a:lnTo>
                    <a:lnTo>
                      <a:pt x="16" y="44"/>
                    </a:lnTo>
                    <a:lnTo>
                      <a:pt x="26" y="32"/>
                    </a:lnTo>
                    <a:close/>
                  </a:path>
                </a:pathLst>
              </a:custGeom>
              <a:solidFill>
                <a:srgbClr val="E878D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01" name="Freeform 1593">
                <a:extLst>
                  <a:ext uri="{FF2B5EF4-FFF2-40B4-BE49-F238E27FC236}">
                    <a16:creationId xmlns:a16="http://schemas.microsoft.com/office/drawing/2014/main" id="{22B3DC94-6DCA-489A-8311-284D69D006D5}"/>
                  </a:ext>
                </a:extLst>
              </p:cNvPr>
              <p:cNvSpPr>
                <a:spLocks noEditPoints="1"/>
              </p:cNvSpPr>
              <p:nvPr/>
            </p:nvSpPr>
            <p:spPr bwMode="auto">
              <a:xfrm>
                <a:off x="2247" y="2209"/>
                <a:ext cx="88" cy="123"/>
              </a:xfrm>
              <a:custGeom>
                <a:avLst/>
                <a:gdLst>
                  <a:gd name="T0" fmla="*/ 12 w 353"/>
                  <a:gd name="T1" fmla="*/ 5 h 490"/>
                  <a:gd name="T2" fmla="*/ 18 w 353"/>
                  <a:gd name="T3" fmla="*/ 1 h 490"/>
                  <a:gd name="T4" fmla="*/ 20 w 353"/>
                  <a:gd name="T5" fmla="*/ 6 h 490"/>
                  <a:gd name="T6" fmla="*/ 30 w 353"/>
                  <a:gd name="T7" fmla="*/ 1 h 490"/>
                  <a:gd name="T8" fmla="*/ 30 w 353"/>
                  <a:gd name="T9" fmla="*/ 1 h 490"/>
                  <a:gd name="T10" fmla="*/ 36 w 353"/>
                  <a:gd name="T11" fmla="*/ 4 h 490"/>
                  <a:gd name="T12" fmla="*/ 41 w 353"/>
                  <a:gd name="T13" fmla="*/ 8 h 490"/>
                  <a:gd name="T14" fmla="*/ 38 w 353"/>
                  <a:gd name="T15" fmla="*/ 12 h 490"/>
                  <a:gd name="T16" fmla="*/ 54 w 353"/>
                  <a:gd name="T17" fmla="*/ 23 h 490"/>
                  <a:gd name="T18" fmla="*/ 54 w 353"/>
                  <a:gd name="T19" fmla="*/ 23 h 490"/>
                  <a:gd name="T20" fmla="*/ 58 w 353"/>
                  <a:gd name="T21" fmla="*/ 34 h 490"/>
                  <a:gd name="T22" fmla="*/ 67 w 353"/>
                  <a:gd name="T23" fmla="*/ 45 h 490"/>
                  <a:gd name="T24" fmla="*/ 67 w 353"/>
                  <a:gd name="T25" fmla="*/ 45 h 490"/>
                  <a:gd name="T26" fmla="*/ 79 w 353"/>
                  <a:gd name="T27" fmla="*/ 69 h 490"/>
                  <a:gd name="T28" fmla="*/ 83 w 353"/>
                  <a:gd name="T29" fmla="*/ 79 h 490"/>
                  <a:gd name="T30" fmla="*/ 78 w 353"/>
                  <a:gd name="T31" fmla="*/ 81 h 490"/>
                  <a:gd name="T32" fmla="*/ 87 w 353"/>
                  <a:gd name="T33" fmla="*/ 95 h 490"/>
                  <a:gd name="T34" fmla="*/ 87 w 353"/>
                  <a:gd name="T35" fmla="*/ 95 h 490"/>
                  <a:gd name="T36" fmla="*/ 88 w 353"/>
                  <a:gd name="T37" fmla="*/ 102 h 490"/>
                  <a:gd name="T38" fmla="*/ 88 w 353"/>
                  <a:gd name="T39" fmla="*/ 108 h 490"/>
                  <a:gd name="T40" fmla="*/ 84 w 353"/>
                  <a:gd name="T41" fmla="*/ 107 h 490"/>
                  <a:gd name="T42" fmla="*/ 82 w 353"/>
                  <a:gd name="T43" fmla="*/ 117 h 490"/>
                  <a:gd name="T44" fmla="*/ 82 w 353"/>
                  <a:gd name="T45" fmla="*/ 117 h 490"/>
                  <a:gd name="T46" fmla="*/ 76 w 353"/>
                  <a:gd name="T47" fmla="*/ 120 h 490"/>
                  <a:gd name="T48" fmla="*/ 68 w 353"/>
                  <a:gd name="T49" fmla="*/ 122 h 490"/>
                  <a:gd name="T50" fmla="*/ 67 w 353"/>
                  <a:gd name="T51" fmla="*/ 117 h 490"/>
                  <a:gd name="T52" fmla="*/ 53 w 353"/>
                  <a:gd name="T53" fmla="*/ 121 h 490"/>
                  <a:gd name="T54" fmla="*/ 53 w 353"/>
                  <a:gd name="T55" fmla="*/ 121 h 490"/>
                  <a:gd name="T56" fmla="*/ 47 w 353"/>
                  <a:gd name="T57" fmla="*/ 118 h 490"/>
                  <a:gd name="T58" fmla="*/ 44 w 353"/>
                  <a:gd name="T59" fmla="*/ 113 h 490"/>
                  <a:gd name="T60" fmla="*/ 48 w 353"/>
                  <a:gd name="T61" fmla="*/ 111 h 490"/>
                  <a:gd name="T62" fmla="*/ 38 w 353"/>
                  <a:gd name="T63" fmla="*/ 101 h 490"/>
                  <a:gd name="T64" fmla="*/ 38 w 353"/>
                  <a:gd name="T65" fmla="*/ 101 h 490"/>
                  <a:gd name="T66" fmla="*/ 41 w 353"/>
                  <a:gd name="T67" fmla="*/ 92 h 490"/>
                  <a:gd name="T68" fmla="*/ 39 w 353"/>
                  <a:gd name="T69" fmla="*/ 83 h 490"/>
                  <a:gd name="T70" fmla="*/ 39 w 353"/>
                  <a:gd name="T71" fmla="*/ 83 h 490"/>
                  <a:gd name="T72" fmla="*/ 29 w 353"/>
                  <a:gd name="T73" fmla="*/ 68 h 490"/>
                  <a:gd name="T74" fmla="*/ 33 w 353"/>
                  <a:gd name="T75" fmla="*/ 66 h 490"/>
                  <a:gd name="T76" fmla="*/ 30 w 353"/>
                  <a:gd name="T77" fmla="*/ 60 h 490"/>
                  <a:gd name="T78" fmla="*/ 27 w 353"/>
                  <a:gd name="T79" fmla="*/ 54 h 490"/>
                  <a:gd name="T80" fmla="*/ 27 w 353"/>
                  <a:gd name="T81" fmla="*/ 54 h 490"/>
                  <a:gd name="T82" fmla="*/ 17 w 353"/>
                  <a:gd name="T83" fmla="*/ 49 h 490"/>
                  <a:gd name="T84" fmla="*/ 21 w 353"/>
                  <a:gd name="T85" fmla="*/ 45 h 490"/>
                  <a:gd name="T86" fmla="*/ 14 w 353"/>
                  <a:gd name="T87" fmla="*/ 45 h 490"/>
                  <a:gd name="T88" fmla="*/ 15 w 353"/>
                  <a:gd name="T89" fmla="*/ 39 h 490"/>
                  <a:gd name="T90" fmla="*/ 15 w 353"/>
                  <a:gd name="T91" fmla="*/ 39 h 490"/>
                  <a:gd name="T92" fmla="*/ 7 w 353"/>
                  <a:gd name="T93" fmla="*/ 38 h 490"/>
                  <a:gd name="T94" fmla="*/ 7 w 353"/>
                  <a:gd name="T95" fmla="*/ 37 h 490"/>
                  <a:gd name="T96" fmla="*/ 8 w 353"/>
                  <a:gd name="T97" fmla="*/ 29 h 490"/>
                  <a:gd name="T98" fmla="*/ 4 w 353"/>
                  <a:gd name="T99" fmla="*/ 32 h 490"/>
                  <a:gd name="T100" fmla="*/ 4 w 353"/>
                  <a:gd name="T101" fmla="*/ 28 h 490"/>
                  <a:gd name="T102" fmla="*/ 5 w 353"/>
                  <a:gd name="T103" fmla="*/ 25 h 490"/>
                  <a:gd name="T104" fmla="*/ 1 w 353"/>
                  <a:gd name="T105" fmla="*/ 27 h 490"/>
                  <a:gd name="T106" fmla="*/ 5 w 353"/>
                  <a:gd name="T107" fmla="*/ 22 h 490"/>
                  <a:gd name="T108" fmla="*/ 0 w 353"/>
                  <a:gd name="T109" fmla="*/ 20 h 490"/>
                  <a:gd name="T110" fmla="*/ 5 w 353"/>
                  <a:gd name="T111" fmla="*/ 21 h 490"/>
                  <a:gd name="T112" fmla="*/ 2 w 353"/>
                  <a:gd name="T113" fmla="*/ 15 h 490"/>
                  <a:gd name="T114" fmla="*/ 2 w 353"/>
                  <a:gd name="T115" fmla="*/ 15 h 490"/>
                  <a:gd name="T116" fmla="*/ 8 w 353"/>
                  <a:gd name="T117" fmla="*/ 16 h 49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53"/>
                  <a:gd name="T178" fmla="*/ 0 h 490"/>
                  <a:gd name="T179" fmla="*/ 353 w 353"/>
                  <a:gd name="T180" fmla="*/ 490 h 49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53" h="490">
                    <a:moveTo>
                      <a:pt x="30" y="34"/>
                    </a:moveTo>
                    <a:lnTo>
                      <a:pt x="49" y="19"/>
                    </a:lnTo>
                    <a:lnTo>
                      <a:pt x="61" y="33"/>
                    </a:lnTo>
                    <a:lnTo>
                      <a:pt x="42" y="49"/>
                    </a:lnTo>
                    <a:lnTo>
                      <a:pt x="30" y="34"/>
                    </a:lnTo>
                    <a:close/>
                    <a:moveTo>
                      <a:pt x="49" y="19"/>
                    </a:moveTo>
                    <a:lnTo>
                      <a:pt x="50" y="18"/>
                    </a:lnTo>
                    <a:lnTo>
                      <a:pt x="54" y="26"/>
                    </a:lnTo>
                    <a:lnTo>
                      <a:pt x="49" y="19"/>
                    </a:lnTo>
                    <a:close/>
                    <a:moveTo>
                      <a:pt x="50" y="18"/>
                    </a:moveTo>
                    <a:lnTo>
                      <a:pt x="72" y="5"/>
                    </a:lnTo>
                    <a:lnTo>
                      <a:pt x="82" y="21"/>
                    </a:lnTo>
                    <a:lnTo>
                      <a:pt x="60" y="34"/>
                    </a:lnTo>
                    <a:lnTo>
                      <a:pt x="50" y="18"/>
                    </a:lnTo>
                    <a:close/>
                    <a:moveTo>
                      <a:pt x="72" y="5"/>
                    </a:moveTo>
                    <a:lnTo>
                      <a:pt x="74" y="5"/>
                    </a:lnTo>
                    <a:lnTo>
                      <a:pt x="75" y="4"/>
                    </a:lnTo>
                    <a:lnTo>
                      <a:pt x="78" y="14"/>
                    </a:lnTo>
                    <a:lnTo>
                      <a:pt x="72" y="5"/>
                    </a:lnTo>
                    <a:close/>
                    <a:moveTo>
                      <a:pt x="75" y="4"/>
                    </a:moveTo>
                    <a:lnTo>
                      <a:pt x="94" y="0"/>
                    </a:lnTo>
                    <a:lnTo>
                      <a:pt x="97" y="20"/>
                    </a:lnTo>
                    <a:lnTo>
                      <a:pt x="79" y="22"/>
                    </a:lnTo>
                    <a:lnTo>
                      <a:pt x="75" y="4"/>
                    </a:lnTo>
                    <a:close/>
                    <a:moveTo>
                      <a:pt x="94" y="0"/>
                    </a:moveTo>
                    <a:lnTo>
                      <a:pt x="96" y="0"/>
                    </a:lnTo>
                    <a:lnTo>
                      <a:pt x="97" y="0"/>
                    </a:lnTo>
                    <a:lnTo>
                      <a:pt x="96" y="10"/>
                    </a:lnTo>
                    <a:lnTo>
                      <a:pt x="94" y="0"/>
                    </a:lnTo>
                    <a:close/>
                    <a:moveTo>
                      <a:pt x="97" y="0"/>
                    </a:moveTo>
                    <a:lnTo>
                      <a:pt x="120" y="4"/>
                    </a:lnTo>
                    <a:lnTo>
                      <a:pt x="117" y="22"/>
                    </a:lnTo>
                    <a:lnTo>
                      <a:pt x="95" y="20"/>
                    </a:lnTo>
                    <a:lnTo>
                      <a:pt x="97" y="0"/>
                    </a:lnTo>
                    <a:close/>
                    <a:moveTo>
                      <a:pt x="120" y="4"/>
                    </a:moveTo>
                    <a:lnTo>
                      <a:pt x="122" y="5"/>
                    </a:lnTo>
                    <a:lnTo>
                      <a:pt x="123" y="5"/>
                    </a:lnTo>
                    <a:lnTo>
                      <a:pt x="118" y="14"/>
                    </a:lnTo>
                    <a:lnTo>
                      <a:pt x="120" y="4"/>
                    </a:lnTo>
                    <a:close/>
                    <a:moveTo>
                      <a:pt x="123" y="5"/>
                    </a:moveTo>
                    <a:lnTo>
                      <a:pt x="142" y="15"/>
                    </a:lnTo>
                    <a:lnTo>
                      <a:pt x="133" y="31"/>
                    </a:lnTo>
                    <a:lnTo>
                      <a:pt x="114" y="22"/>
                    </a:lnTo>
                    <a:lnTo>
                      <a:pt x="123" y="5"/>
                    </a:lnTo>
                    <a:close/>
                    <a:moveTo>
                      <a:pt x="142" y="15"/>
                    </a:moveTo>
                    <a:lnTo>
                      <a:pt x="143" y="15"/>
                    </a:lnTo>
                    <a:lnTo>
                      <a:pt x="137" y="23"/>
                    </a:lnTo>
                    <a:lnTo>
                      <a:pt x="142" y="15"/>
                    </a:lnTo>
                    <a:close/>
                    <a:moveTo>
                      <a:pt x="143" y="15"/>
                    </a:moveTo>
                    <a:lnTo>
                      <a:pt x="165" y="31"/>
                    </a:lnTo>
                    <a:lnTo>
                      <a:pt x="154" y="47"/>
                    </a:lnTo>
                    <a:lnTo>
                      <a:pt x="132" y="31"/>
                    </a:lnTo>
                    <a:lnTo>
                      <a:pt x="143" y="15"/>
                    </a:lnTo>
                    <a:close/>
                    <a:moveTo>
                      <a:pt x="165" y="31"/>
                    </a:moveTo>
                    <a:lnTo>
                      <a:pt x="166" y="31"/>
                    </a:lnTo>
                    <a:lnTo>
                      <a:pt x="167" y="32"/>
                    </a:lnTo>
                    <a:lnTo>
                      <a:pt x="159" y="39"/>
                    </a:lnTo>
                    <a:lnTo>
                      <a:pt x="165" y="31"/>
                    </a:lnTo>
                    <a:close/>
                    <a:moveTo>
                      <a:pt x="167" y="32"/>
                    </a:moveTo>
                    <a:lnTo>
                      <a:pt x="192" y="58"/>
                    </a:lnTo>
                    <a:lnTo>
                      <a:pt x="178" y="71"/>
                    </a:lnTo>
                    <a:lnTo>
                      <a:pt x="153" y="46"/>
                    </a:lnTo>
                    <a:lnTo>
                      <a:pt x="167" y="32"/>
                    </a:lnTo>
                    <a:close/>
                    <a:moveTo>
                      <a:pt x="192" y="58"/>
                    </a:moveTo>
                    <a:lnTo>
                      <a:pt x="192" y="58"/>
                    </a:lnTo>
                    <a:lnTo>
                      <a:pt x="193" y="59"/>
                    </a:lnTo>
                    <a:lnTo>
                      <a:pt x="186" y="64"/>
                    </a:lnTo>
                    <a:lnTo>
                      <a:pt x="192" y="58"/>
                    </a:lnTo>
                    <a:close/>
                    <a:moveTo>
                      <a:pt x="193" y="59"/>
                    </a:moveTo>
                    <a:lnTo>
                      <a:pt x="215" y="91"/>
                    </a:lnTo>
                    <a:lnTo>
                      <a:pt x="200" y="102"/>
                    </a:lnTo>
                    <a:lnTo>
                      <a:pt x="177" y="70"/>
                    </a:lnTo>
                    <a:lnTo>
                      <a:pt x="193" y="59"/>
                    </a:lnTo>
                    <a:close/>
                    <a:moveTo>
                      <a:pt x="215" y="91"/>
                    </a:moveTo>
                    <a:lnTo>
                      <a:pt x="215" y="92"/>
                    </a:lnTo>
                    <a:lnTo>
                      <a:pt x="215" y="91"/>
                    </a:lnTo>
                    <a:lnTo>
                      <a:pt x="208" y="96"/>
                    </a:lnTo>
                    <a:lnTo>
                      <a:pt x="215" y="91"/>
                    </a:lnTo>
                    <a:close/>
                    <a:moveTo>
                      <a:pt x="215" y="91"/>
                    </a:moveTo>
                    <a:lnTo>
                      <a:pt x="241" y="129"/>
                    </a:lnTo>
                    <a:lnTo>
                      <a:pt x="225" y="139"/>
                    </a:lnTo>
                    <a:lnTo>
                      <a:pt x="200" y="102"/>
                    </a:lnTo>
                    <a:lnTo>
                      <a:pt x="215" y="91"/>
                    </a:lnTo>
                    <a:close/>
                    <a:moveTo>
                      <a:pt x="241" y="129"/>
                    </a:moveTo>
                    <a:lnTo>
                      <a:pt x="241" y="129"/>
                    </a:lnTo>
                    <a:lnTo>
                      <a:pt x="233" y="134"/>
                    </a:lnTo>
                    <a:lnTo>
                      <a:pt x="241" y="129"/>
                    </a:lnTo>
                    <a:close/>
                    <a:moveTo>
                      <a:pt x="241" y="129"/>
                    </a:moveTo>
                    <a:lnTo>
                      <a:pt x="266" y="178"/>
                    </a:lnTo>
                    <a:lnTo>
                      <a:pt x="250" y="187"/>
                    </a:lnTo>
                    <a:lnTo>
                      <a:pt x="224" y="138"/>
                    </a:lnTo>
                    <a:lnTo>
                      <a:pt x="241" y="129"/>
                    </a:lnTo>
                    <a:close/>
                    <a:moveTo>
                      <a:pt x="266" y="178"/>
                    </a:moveTo>
                    <a:lnTo>
                      <a:pt x="267" y="179"/>
                    </a:lnTo>
                    <a:lnTo>
                      <a:pt x="267" y="178"/>
                    </a:lnTo>
                    <a:lnTo>
                      <a:pt x="258" y="182"/>
                    </a:lnTo>
                    <a:lnTo>
                      <a:pt x="266" y="178"/>
                    </a:lnTo>
                    <a:close/>
                    <a:moveTo>
                      <a:pt x="267" y="178"/>
                    </a:moveTo>
                    <a:lnTo>
                      <a:pt x="293" y="229"/>
                    </a:lnTo>
                    <a:lnTo>
                      <a:pt x="275" y="237"/>
                    </a:lnTo>
                    <a:lnTo>
                      <a:pt x="250" y="187"/>
                    </a:lnTo>
                    <a:lnTo>
                      <a:pt x="267" y="178"/>
                    </a:lnTo>
                    <a:close/>
                    <a:moveTo>
                      <a:pt x="293" y="229"/>
                    </a:moveTo>
                    <a:lnTo>
                      <a:pt x="315" y="273"/>
                    </a:lnTo>
                    <a:lnTo>
                      <a:pt x="297" y="281"/>
                    </a:lnTo>
                    <a:lnTo>
                      <a:pt x="275" y="237"/>
                    </a:lnTo>
                    <a:lnTo>
                      <a:pt x="293" y="229"/>
                    </a:lnTo>
                    <a:close/>
                    <a:moveTo>
                      <a:pt x="315" y="273"/>
                    </a:moveTo>
                    <a:lnTo>
                      <a:pt x="315" y="274"/>
                    </a:lnTo>
                    <a:lnTo>
                      <a:pt x="306" y="277"/>
                    </a:lnTo>
                    <a:lnTo>
                      <a:pt x="315" y="273"/>
                    </a:lnTo>
                    <a:close/>
                    <a:moveTo>
                      <a:pt x="315" y="274"/>
                    </a:moveTo>
                    <a:lnTo>
                      <a:pt x="331" y="316"/>
                    </a:lnTo>
                    <a:lnTo>
                      <a:pt x="312" y="322"/>
                    </a:lnTo>
                    <a:lnTo>
                      <a:pt x="297" y="280"/>
                    </a:lnTo>
                    <a:lnTo>
                      <a:pt x="315" y="274"/>
                    </a:lnTo>
                    <a:close/>
                    <a:moveTo>
                      <a:pt x="331" y="316"/>
                    </a:moveTo>
                    <a:lnTo>
                      <a:pt x="330" y="315"/>
                    </a:lnTo>
                    <a:lnTo>
                      <a:pt x="331" y="316"/>
                    </a:lnTo>
                    <a:lnTo>
                      <a:pt x="322" y="319"/>
                    </a:lnTo>
                    <a:lnTo>
                      <a:pt x="331" y="316"/>
                    </a:lnTo>
                    <a:close/>
                    <a:moveTo>
                      <a:pt x="331" y="316"/>
                    </a:moveTo>
                    <a:lnTo>
                      <a:pt x="343" y="350"/>
                    </a:lnTo>
                    <a:lnTo>
                      <a:pt x="326" y="356"/>
                    </a:lnTo>
                    <a:lnTo>
                      <a:pt x="312" y="322"/>
                    </a:lnTo>
                    <a:lnTo>
                      <a:pt x="331" y="316"/>
                    </a:lnTo>
                    <a:close/>
                    <a:moveTo>
                      <a:pt x="343" y="350"/>
                    </a:moveTo>
                    <a:lnTo>
                      <a:pt x="343" y="351"/>
                    </a:lnTo>
                    <a:lnTo>
                      <a:pt x="335" y="353"/>
                    </a:lnTo>
                    <a:lnTo>
                      <a:pt x="343" y="350"/>
                    </a:lnTo>
                    <a:close/>
                    <a:moveTo>
                      <a:pt x="343" y="351"/>
                    </a:moveTo>
                    <a:lnTo>
                      <a:pt x="350" y="380"/>
                    </a:lnTo>
                    <a:lnTo>
                      <a:pt x="331" y="384"/>
                    </a:lnTo>
                    <a:lnTo>
                      <a:pt x="326" y="355"/>
                    </a:lnTo>
                    <a:lnTo>
                      <a:pt x="343" y="351"/>
                    </a:lnTo>
                    <a:close/>
                    <a:moveTo>
                      <a:pt x="350" y="380"/>
                    </a:moveTo>
                    <a:lnTo>
                      <a:pt x="350" y="381"/>
                    </a:lnTo>
                    <a:lnTo>
                      <a:pt x="341" y="382"/>
                    </a:lnTo>
                    <a:lnTo>
                      <a:pt x="350" y="380"/>
                    </a:lnTo>
                    <a:close/>
                    <a:moveTo>
                      <a:pt x="350" y="381"/>
                    </a:moveTo>
                    <a:lnTo>
                      <a:pt x="353" y="406"/>
                    </a:lnTo>
                    <a:lnTo>
                      <a:pt x="335" y="408"/>
                    </a:lnTo>
                    <a:lnTo>
                      <a:pt x="331" y="383"/>
                    </a:lnTo>
                    <a:lnTo>
                      <a:pt x="350" y="381"/>
                    </a:lnTo>
                    <a:close/>
                    <a:moveTo>
                      <a:pt x="353" y="406"/>
                    </a:moveTo>
                    <a:lnTo>
                      <a:pt x="353" y="407"/>
                    </a:lnTo>
                    <a:lnTo>
                      <a:pt x="344" y="407"/>
                    </a:lnTo>
                    <a:lnTo>
                      <a:pt x="353" y="406"/>
                    </a:lnTo>
                    <a:close/>
                    <a:moveTo>
                      <a:pt x="353" y="407"/>
                    </a:moveTo>
                    <a:lnTo>
                      <a:pt x="353" y="430"/>
                    </a:lnTo>
                    <a:lnTo>
                      <a:pt x="335" y="430"/>
                    </a:lnTo>
                    <a:lnTo>
                      <a:pt x="335" y="407"/>
                    </a:lnTo>
                    <a:lnTo>
                      <a:pt x="353" y="407"/>
                    </a:lnTo>
                    <a:close/>
                    <a:moveTo>
                      <a:pt x="353" y="430"/>
                    </a:moveTo>
                    <a:lnTo>
                      <a:pt x="353" y="433"/>
                    </a:lnTo>
                    <a:lnTo>
                      <a:pt x="352" y="435"/>
                    </a:lnTo>
                    <a:lnTo>
                      <a:pt x="344" y="430"/>
                    </a:lnTo>
                    <a:lnTo>
                      <a:pt x="353" y="430"/>
                    </a:lnTo>
                    <a:close/>
                    <a:moveTo>
                      <a:pt x="352" y="435"/>
                    </a:moveTo>
                    <a:lnTo>
                      <a:pt x="342" y="450"/>
                    </a:lnTo>
                    <a:lnTo>
                      <a:pt x="327" y="440"/>
                    </a:lnTo>
                    <a:lnTo>
                      <a:pt x="336" y="425"/>
                    </a:lnTo>
                    <a:lnTo>
                      <a:pt x="352" y="435"/>
                    </a:lnTo>
                    <a:close/>
                    <a:moveTo>
                      <a:pt x="342" y="450"/>
                    </a:moveTo>
                    <a:lnTo>
                      <a:pt x="342" y="451"/>
                    </a:lnTo>
                    <a:lnTo>
                      <a:pt x="341" y="452"/>
                    </a:lnTo>
                    <a:lnTo>
                      <a:pt x="335" y="446"/>
                    </a:lnTo>
                    <a:lnTo>
                      <a:pt x="342" y="450"/>
                    </a:lnTo>
                    <a:close/>
                    <a:moveTo>
                      <a:pt x="341" y="452"/>
                    </a:moveTo>
                    <a:lnTo>
                      <a:pt x="329" y="466"/>
                    </a:lnTo>
                    <a:lnTo>
                      <a:pt x="315" y="451"/>
                    </a:lnTo>
                    <a:lnTo>
                      <a:pt x="328" y="439"/>
                    </a:lnTo>
                    <a:lnTo>
                      <a:pt x="341" y="452"/>
                    </a:lnTo>
                    <a:close/>
                    <a:moveTo>
                      <a:pt x="329" y="466"/>
                    </a:moveTo>
                    <a:lnTo>
                      <a:pt x="328" y="467"/>
                    </a:lnTo>
                    <a:lnTo>
                      <a:pt x="326" y="467"/>
                    </a:lnTo>
                    <a:lnTo>
                      <a:pt x="322" y="458"/>
                    </a:lnTo>
                    <a:lnTo>
                      <a:pt x="329" y="466"/>
                    </a:lnTo>
                    <a:close/>
                    <a:moveTo>
                      <a:pt x="326" y="467"/>
                    </a:moveTo>
                    <a:lnTo>
                      <a:pt x="307" y="477"/>
                    </a:lnTo>
                    <a:lnTo>
                      <a:pt x="298" y="459"/>
                    </a:lnTo>
                    <a:lnTo>
                      <a:pt x="318" y="450"/>
                    </a:lnTo>
                    <a:lnTo>
                      <a:pt x="326" y="467"/>
                    </a:lnTo>
                    <a:close/>
                    <a:moveTo>
                      <a:pt x="307" y="477"/>
                    </a:moveTo>
                    <a:lnTo>
                      <a:pt x="306" y="477"/>
                    </a:lnTo>
                    <a:lnTo>
                      <a:pt x="305" y="477"/>
                    </a:lnTo>
                    <a:lnTo>
                      <a:pt x="303" y="468"/>
                    </a:lnTo>
                    <a:lnTo>
                      <a:pt x="307" y="477"/>
                    </a:lnTo>
                    <a:close/>
                    <a:moveTo>
                      <a:pt x="305" y="477"/>
                    </a:moveTo>
                    <a:lnTo>
                      <a:pt x="271" y="487"/>
                    </a:lnTo>
                    <a:lnTo>
                      <a:pt x="265" y="468"/>
                    </a:lnTo>
                    <a:lnTo>
                      <a:pt x="300" y="459"/>
                    </a:lnTo>
                    <a:lnTo>
                      <a:pt x="305" y="477"/>
                    </a:lnTo>
                    <a:close/>
                    <a:moveTo>
                      <a:pt x="271" y="487"/>
                    </a:moveTo>
                    <a:lnTo>
                      <a:pt x="269" y="487"/>
                    </a:lnTo>
                    <a:lnTo>
                      <a:pt x="268" y="487"/>
                    </a:lnTo>
                    <a:lnTo>
                      <a:pt x="268" y="478"/>
                    </a:lnTo>
                    <a:lnTo>
                      <a:pt x="271" y="487"/>
                    </a:lnTo>
                    <a:close/>
                    <a:moveTo>
                      <a:pt x="268" y="487"/>
                    </a:moveTo>
                    <a:lnTo>
                      <a:pt x="240" y="490"/>
                    </a:lnTo>
                    <a:lnTo>
                      <a:pt x="239" y="471"/>
                    </a:lnTo>
                    <a:lnTo>
                      <a:pt x="267" y="468"/>
                    </a:lnTo>
                    <a:lnTo>
                      <a:pt x="268" y="487"/>
                    </a:lnTo>
                    <a:close/>
                    <a:moveTo>
                      <a:pt x="240" y="490"/>
                    </a:moveTo>
                    <a:lnTo>
                      <a:pt x="239" y="490"/>
                    </a:lnTo>
                    <a:lnTo>
                      <a:pt x="236" y="490"/>
                    </a:lnTo>
                    <a:lnTo>
                      <a:pt x="240" y="481"/>
                    </a:lnTo>
                    <a:lnTo>
                      <a:pt x="240" y="490"/>
                    </a:lnTo>
                    <a:close/>
                    <a:moveTo>
                      <a:pt x="236" y="490"/>
                    </a:moveTo>
                    <a:lnTo>
                      <a:pt x="214" y="483"/>
                    </a:lnTo>
                    <a:lnTo>
                      <a:pt x="220" y="466"/>
                    </a:lnTo>
                    <a:lnTo>
                      <a:pt x="242" y="471"/>
                    </a:lnTo>
                    <a:lnTo>
                      <a:pt x="236" y="490"/>
                    </a:lnTo>
                    <a:close/>
                    <a:moveTo>
                      <a:pt x="214" y="483"/>
                    </a:moveTo>
                    <a:lnTo>
                      <a:pt x="213" y="483"/>
                    </a:lnTo>
                    <a:lnTo>
                      <a:pt x="217" y="474"/>
                    </a:lnTo>
                    <a:lnTo>
                      <a:pt x="214" y="483"/>
                    </a:lnTo>
                    <a:close/>
                    <a:moveTo>
                      <a:pt x="213" y="483"/>
                    </a:moveTo>
                    <a:lnTo>
                      <a:pt x="193" y="473"/>
                    </a:lnTo>
                    <a:lnTo>
                      <a:pt x="202" y="456"/>
                    </a:lnTo>
                    <a:lnTo>
                      <a:pt x="221" y="466"/>
                    </a:lnTo>
                    <a:lnTo>
                      <a:pt x="213" y="483"/>
                    </a:lnTo>
                    <a:close/>
                    <a:moveTo>
                      <a:pt x="193" y="473"/>
                    </a:moveTo>
                    <a:lnTo>
                      <a:pt x="191" y="472"/>
                    </a:lnTo>
                    <a:lnTo>
                      <a:pt x="190" y="470"/>
                    </a:lnTo>
                    <a:lnTo>
                      <a:pt x="198" y="465"/>
                    </a:lnTo>
                    <a:lnTo>
                      <a:pt x="193" y="473"/>
                    </a:lnTo>
                    <a:close/>
                    <a:moveTo>
                      <a:pt x="190" y="470"/>
                    </a:moveTo>
                    <a:lnTo>
                      <a:pt x="177" y="451"/>
                    </a:lnTo>
                    <a:lnTo>
                      <a:pt x="193" y="440"/>
                    </a:lnTo>
                    <a:lnTo>
                      <a:pt x="206" y="459"/>
                    </a:lnTo>
                    <a:lnTo>
                      <a:pt x="190" y="470"/>
                    </a:lnTo>
                    <a:close/>
                    <a:moveTo>
                      <a:pt x="177" y="451"/>
                    </a:moveTo>
                    <a:lnTo>
                      <a:pt x="177" y="450"/>
                    </a:lnTo>
                    <a:lnTo>
                      <a:pt x="186" y="446"/>
                    </a:lnTo>
                    <a:lnTo>
                      <a:pt x="177" y="451"/>
                    </a:lnTo>
                    <a:close/>
                    <a:moveTo>
                      <a:pt x="177" y="450"/>
                    </a:moveTo>
                    <a:lnTo>
                      <a:pt x="165" y="428"/>
                    </a:lnTo>
                    <a:lnTo>
                      <a:pt x="181" y="418"/>
                    </a:lnTo>
                    <a:lnTo>
                      <a:pt x="193" y="441"/>
                    </a:lnTo>
                    <a:lnTo>
                      <a:pt x="177" y="450"/>
                    </a:lnTo>
                    <a:close/>
                    <a:moveTo>
                      <a:pt x="165" y="428"/>
                    </a:moveTo>
                    <a:lnTo>
                      <a:pt x="164" y="427"/>
                    </a:lnTo>
                    <a:lnTo>
                      <a:pt x="172" y="424"/>
                    </a:lnTo>
                    <a:lnTo>
                      <a:pt x="165" y="428"/>
                    </a:lnTo>
                    <a:close/>
                    <a:moveTo>
                      <a:pt x="164" y="427"/>
                    </a:moveTo>
                    <a:lnTo>
                      <a:pt x="154" y="402"/>
                    </a:lnTo>
                    <a:lnTo>
                      <a:pt x="171" y="395"/>
                    </a:lnTo>
                    <a:lnTo>
                      <a:pt x="181" y="420"/>
                    </a:lnTo>
                    <a:lnTo>
                      <a:pt x="164" y="427"/>
                    </a:lnTo>
                    <a:close/>
                    <a:moveTo>
                      <a:pt x="154" y="402"/>
                    </a:moveTo>
                    <a:lnTo>
                      <a:pt x="154" y="401"/>
                    </a:lnTo>
                    <a:lnTo>
                      <a:pt x="163" y="398"/>
                    </a:lnTo>
                    <a:lnTo>
                      <a:pt x="154" y="402"/>
                    </a:lnTo>
                    <a:close/>
                    <a:moveTo>
                      <a:pt x="154" y="401"/>
                    </a:moveTo>
                    <a:lnTo>
                      <a:pt x="147" y="372"/>
                    </a:lnTo>
                    <a:lnTo>
                      <a:pt x="166" y="367"/>
                    </a:lnTo>
                    <a:lnTo>
                      <a:pt x="172" y="396"/>
                    </a:lnTo>
                    <a:lnTo>
                      <a:pt x="154" y="401"/>
                    </a:lnTo>
                    <a:close/>
                    <a:moveTo>
                      <a:pt x="166" y="366"/>
                    </a:moveTo>
                    <a:lnTo>
                      <a:pt x="166" y="367"/>
                    </a:lnTo>
                    <a:lnTo>
                      <a:pt x="157" y="370"/>
                    </a:lnTo>
                    <a:lnTo>
                      <a:pt x="166" y="366"/>
                    </a:lnTo>
                    <a:close/>
                    <a:moveTo>
                      <a:pt x="147" y="372"/>
                    </a:moveTo>
                    <a:lnTo>
                      <a:pt x="138" y="337"/>
                    </a:lnTo>
                    <a:lnTo>
                      <a:pt x="156" y="332"/>
                    </a:lnTo>
                    <a:lnTo>
                      <a:pt x="166" y="366"/>
                    </a:lnTo>
                    <a:lnTo>
                      <a:pt x="147" y="372"/>
                    </a:lnTo>
                    <a:close/>
                    <a:moveTo>
                      <a:pt x="156" y="331"/>
                    </a:moveTo>
                    <a:lnTo>
                      <a:pt x="156" y="332"/>
                    </a:lnTo>
                    <a:lnTo>
                      <a:pt x="147" y="334"/>
                    </a:lnTo>
                    <a:lnTo>
                      <a:pt x="156" y="331"/>
                    </a:lnTo>
                    <a:close/>
                    <a:moveTo>
                      <a:pt x="138" y="338"/>
                    </a:moveTo>
                    <a:lnTo>
                      <a:pt x="125" y="302"/>
                    </a:lnTo>
                    <a:lnTo>
                      <a:pt x="144" y="296"/>
                    </a:lnTo>
                    <a:lnTo>
                      <a:pt x="156" y="331"/>
                    </a:lnTo>
                    <a:lnTo>
                      <a:pt x="138" y="338"/>
                    </a:lnTo>
                    <a:close/>
                    <a:moveTo>
                      <a:pt x="125" y="302"/>
                    </a:moveTo>
                    <a:lnTo>
                      <a:pt x="125" y="302"/>
                    </a:lnTo>
                    <a:lnTo>
                      <a:pt x="134" y="299"/>
                    </a:lnTo>
                    <a:lnTo>
                      <a:pt x="125" y="302"/>
                    </a:lnTo>
                    <a:close/>
                    <a:moveTo>
                      <a:pt x="125" y="302"/>
                    </a:moveTo>
                    <a:lnTo>
                      <a:pt x="116" y="270"/>
                    </a:lnTo>
                    <a:lnTo>
                      <a:pt x="134" y="265"/>
                    </a:lnTo>
                    <a:lnTo>
                      <a:pt x="144" y="297"/>
                    </a:lnTo>
                    <a:lnTo>
                      <a:pt x="125" y="302"/>
                    </a:lnTo>
                    <a:close/>
                    <a:moveTo>
                      <a:pt x="134" y="264"/>
                    </a:moveTo>
                    <a:lnTo>
                      <a:pt x="134" y="264"/>
                    </a:lnTo>
                    <a:lnTo>
                      <a:pt x="134" y="265"/>
                    </a:lnTo>
                    <a:lnTo>
                      <a:pt x="125" y="267"/>
                    </a:lnTo>
                    <a:lnTo>
                      <a:pt x="134" y="264"/>
                    </a:lnTo>
                    <a:close/>
                    <a:moveTo>
                      <a:pt x="116" y="272"/>
                    </a:moveTo>
                    <a:lnTo>
                      <a:pt x="104" y="246"/>
                    </a:lnTo>
                    <a:lnTo>
                      <a:pt x="121" y="238"/>
                    </a:lnTo>
                    <a:lnTo>
                      <a:pt x="134" y="264"/>
                    </a:lnTo>
                    <a:lnTo>
                      <a:pt x="116" y="272"/>
                    </a:lnTo>
                    <a:close/>
                    <a:moveTo>
                      <a:pt x="121" y="237"/>
                    </a:moveTo>
                    <a:lnTo>
                      <a:pt x="121" y="237"/>
                    </a:lnTo>
                    <a:lnTo>
                      <a:pt x="121" y="238"/>
                    </a:lnTo>
                    <a:lnTo>
                      <a:pt x="112" y="242"/>
                    </a:lnTo>
                    <a:lnTo>
                      <a:pt x="121" y="237"/>
                    </a:lnTo>
                    <a:close/>
                    <a:moveTo>
                      <a:pt x="104" y="247"/>
                    </a:moveTo>
                    <a:lnTo>
                      <a:pt x="91" y="225"/>
                    </a:lnTo>
                    <a:lnTo>
                      <a:pt x="107" y="215"/>
                    </a:lnTo>
                    <a:lnTo>
                      <a:pt x="121" y="237"/>
                    </a:lnTo>
                    <a:lnTo>
                      <a:pt x="104" y="247"/>
                    </a:lnTo>
                    <a:close/>
                    <a:moveTo>
                      <a:pt x="107" y="214"/>
                    </a:moveTo>
                    <a:lnTo>
                      <a:pt x="107" y="215"/>
                    </a:lnTo>
                    <a:lnTo>
                      <a:pt x="100" y="220"/>
                    </a:lnTo>
                    <a:lnTo>
                      <a:pt x="107" y="214"/>
                    </a:lnTo>
                    <a:close/>
                    <a:moveTo>
                      <a:pt x="92" y="225"/>
                    </a:moveTo>
                    <a:lnTo>
                      <a:pt x="79" y="206"/>
                    </a:lnTo>
                    <a:lnTo>
                      <a:pt x="94" y="195"/>
                    </a:lnTo>
                    <a:lnTo>
                      <a:pt x="107" y="214"/>
                    </a:lnTo>
                    <a:lnTo>
                      <a:pt x="92" y="225"/>
                    </a:lnTo>
                    <a:close/>
                    <a:moveTo>
                      <a:pt x="94" y="195"/>
                    </a:moveTo>
                    <a:lnTo>
                      <a:pt x="94" y="195"/>
                    </a:lnTo>
                    <a:lnTo>
                      <a:pt x="86" y="201"/>
                    </a:lnTo>
                    <a:lnTo>
                      <a:pt x="94" y="195"/>
                    </a:lnTo>
                    <a:close/>
                    <a:moveTo>
                      <a:pt x="79" y="206"/>
                    </a:moveTo>
                    <a:lnTo>
                      <a:pt x="70" y="194"/>
                    </a:lnTo>
                    <a:lnTo>
                      <a:pt x="84" y="182"/>
                    </a:lnTo>
                    <a:lnTo>
                      <a:pt x="94" y="195"/>
                    </a:lnTo>
                    <a:lnTo>
                      <a:pt x="79" y="206"/>
                    </a:lnTo>
                    <a:close/>
                    <a:moveTo>
                      <a:pt x="84" y="181"/>
                    </a:moveTo>
                    <a:lnTo>
                      <a:pt x="84" y="182"/>
                    </a:lnTo>
                    <a:lnTo>
                      <a:pt x="78" y="188"/>
                    </a:lnTo>
                    <a:lnTo>
                      <a:pt x="84" y="181"/>
                    </a:lnTo>
                    <a:close/>
                    <a:moveTo>
                      <a:pt x="70" y="195"/>
                    </a:moveTo>
                    <a:lnTo>
                      <a:pt x="58" y="182"/>
                    </a:lnTo>
                    <a:lnTo>
                      <a:pt x="71" y="169"/>
                    </a:lnTo>
                    <a:lnTo>
                      <a:pt x="84" y="181"/>
                    </a:lnTo>
                    <a:lnTo>
                      <a:pt x="70" y="195"/>
                    </a:lnTo>
                    <a:close/>
                    <a:moveTo>
                      <a:pt x="58" y="182"/>
                    </a:moveTo>
                    <a:lnTo>
                      <a:pt x="58" y="182"/>
                    </a:lnTo>
                    <a:lnTo>
                      <a:pt x="57" y="181"/>
                    </a:lnTo>
                    <a:lnTo>
                      <a:pt x="64" y="176"/>
                    </a:lnTo>
                    <a:lnTo>
                      <a:pt x="58" y="182"/>
                    </a:lnTo>
                    <a:close/>
                    <a:moveTo>
                      <a:pt x="57" y="181"/>
                    </a:moveTo>
                    <a:lnTo>
                      <a:pt x="47" y="169"/>
                    </a:lnTo>
                    <a:lnTo>
                      <a:pt x="62" y="157"/>
                    </a:lnTo>
                    <a:lnTo>
                      <a:pt x="72" y="170"/>
                    </a:lnTo>
                    <a:lnTo>
                      <a:pt x="57" y="181"/>
                    </a:lnTo>
                    <a:close/>
                    <a:moveTo>
                      <a:pt x="61" y="156"/>
                    </a:moveTo>
                    <a:lnTo>
                      <a:pt x="62" y="157"/>
                    </a:lnTo>
                    <a:lnTo>
                      <a:pt x="54" y="162"/>
                    </a:lnTo>
                    <a:lnTo>
                      <a:pt x="61" y="156"/>
                    </a:lnTo>
                    <a:close/>
                    <a:moveTo>
                      <a:pt x="48" y="169"/>
                    </a:moveTo>
                    <a:lnTo>
                      <a:pt x="39" y="160"/>
                    </a:lnTo>
                    <a:lnTo>
                      <a:pt x="52" y="147"/>
                    </a:lnTo>
                    <a:lnTo>
                      <a:pt x="61" y="156"/>
                    </a:lnTo>
                    <a:lnTo>
                      <a:pt x="48" y="169"/>
                    </a:lnTo>
                    <a:close/>
                    <a:moveTo>
                      <a:pt x="39" y="160"/>
                    </a:moveTo>
                    <a:lnTo>
                      <a:pt x="29" y="150"/>
                    </a:lnTo>
                    <a:lnTo>
                      <a:pt x="42" y="137"/>
                    </a:lnTo>
                    <a:lnTo>
                      <a:pt x="52" y="147"/>
                    </a:lnTo>
                    <a:lnTo>
                      <a:pt x="39" y="160"/>
                    </a:lnTo>
                    <a:close/>
                    <a:moveTo>
                      <a:pt x="29" y="150"/>
                    </a:moveTo>
                    <a:lnTo>
                      <a:pt x="28" y="150"/>
                    </a:lnTo>
                    <a:lnTo>
                      <a:pt x="28" y="149"/>
                    </a:lnTo>
                    <a:lnTo>
                      <a:pt x="36" y="144"/>
                    </a:lnTo>
                    <a:lnTo>
                      <a:pt x="29" y="150"/>
                    </a:lnTo>
                    <a:close/>
                    <a:moveTo>
                      <a:pt x="28" y="149"/>
                    </a:moveTo>
                    <a:lnTo>
                      <a:pt x="21" y="139"/>
                    </a:lnTo>
                    <a:lnTo>
                      <a:pt x="38" y="129"/>
                    </a:lnTo>
                    <a:lnTo>
                      <a:pt x="43" y="138"/>
                    </a:lnTo>
                    <a:lnTo>
                      <a:pt x="28" y="149"/>
                    </a:lnTo>
                    <a:close/>
                    <a:moveTo>
                      <a:pt x="21" y="139"/>
                    </a:moveTo>
                    <a:lnTo>
                      <a:pt x="21" y="139"/>
                    </a:lnTo>
                    <a:lnTo>
                      <a:pt x="21" y="138"/>
                    </a:lnTo>
                    <a:lnTo>
                      <a:pt x="29" y="134"/>
                    </a:lnTo>
                    <a:lnTo>
                      <a:pt x="21" y="139"/>
                    </a:lnTo>
                    <a:close/>
                    <a:moveTo>
                      <a:pt x="21" y="138"/>
                    </a:moveTo>
                    <a:lnTo>
                      <a:pt x="15" y="126"/>
                    </a:lnTo>
                    <a:lnTo>
                      <a:pt x="31" y="117"/>
                    </a:lnTo>
                    <a:lnTo>
                      <a:pt x="38" y="130"/>
                    </a:lnTo>
                    <a:lnTo>
                      <a:pt x="21" y="138"/>
                    </a:lnTo>
                    <a:close/>
                    <a:moveTo>
                      <a:pt x="31" y="116"/>
                    </a:moveTo>
                    <a:lnTo>
                      <a:pt x="31" y="117"/>
                    </a:lnTo>
                    <a:lnTo>
                      <a:pt x="24" y="122"/>
                    </a:lnTo>
                    <a:lnTo>
                      <a:pt x="31" y="116"/>
                    </a:lnTo>
                    <a:close/>
                    <a:moveTo>
                      <a:pt x="15" y="127"/>
                    </a:moveTo>
                    <a:lnTo>
                      <a:pt x="9" y="117"/>
                    </a:lnTo>
                    <a:lnTo>
                      <a:pt x="25" y="106"/>
                    </a:lnTo>
                    <a:lnTo>
                      <a:pt x="31" y="116"/>
                    </a:lnTo>
                    <a:lnTo>
                      <a:pt x="15" y="127"/>
                    </a:lnTo>
                    <a:close/>
                    <a:moveTo>
                      <a:pt x="9" y="117"/>
                    </a:moveTo>
                    <a:lnTo>
                      <a:pt x="8" y="116"/>
                    </a:lnTo>
                    <a:lnTo>
                      <a:pt x="8" y="115"/>
                    </a:lnTo>
                    <a:lnTo>
                      <a:pt x="17" y="112"/>
                    </a:lnTo>
                    <a:lnTo>
                      <a:pt x="9" y="117"/>
                    </a:lnTo>
                    <a:close/>
                    <a:moveTo>
                      <a:pt x="8" y="115"/>
                    </a:moveTo>
                    <a:lnTo>
                      <a:pt x="5" y="105"/>
                    </a:lnTo>
                    <a:lnTo>
                      <a:pt x="22" y="100"/>
                    </a:lnTo>
                    <a:lnTo>
                      <a:pt x="26" y="108"/>
                    </a:lnTo>
                    <a:lnTo>
                      <a:pt x="8" y="115"/>
                    </a:lnTo>
                    <a:close/>
                    <a:moveTo>
                      <a:pt x="22" y="98"/>
                    </a:moveTo>
                    <a:lnTo>
                      <a:pt x="22" y="98"/>
                    </a:lnTo>
                    <a:lnTo>
                      <a:pt x="22" y="100"/>
                    </a:lnTo>
                    <a:lnTo>
                      <a:pt x="14" y="103"/>
                    </a:lnTo>
                    <a:lnTo>
                      <a:pt x="22" y="98"/>
                    </a:lnTo>
                    <a:close/>
                    <a:moveTo>
                      <a:pt x="5" y="106"/>
                    </a:moveTo>
                    <a:lnTo>
                      <a:pt x="2" y="101"/>
                    </a:lnTo>
                    <a:lnTo>
                      <a:pt x="19" y="92"/>
                    </a:lnTo>
                    <a:lnTo>
                      <a:pt x="22" y="98"/>
                    </a:lnTo>
                    <a:lnTo>
                      <a:pt x="5" y="106"/>
                    </a:lnTo>
                    <a:close/>
                    <a:moveTo>
                      <a:pt x="2" y="101"/>
                    </a:moveTo>
                    <a:lnTo>
                      <a:pt x="0" y="98"/>
                    </a:lnTo>
                    <a:lnTo>
                      <a:pt x="0" y="96"/>
                    </a:lnTo>
                    <a:lnTo>
                      <a:pt x="10" y="96"/>
                    </a:lnTo>
                    <a:lnTo>
                      <a:pt x="2" y="101"/>
                    </a:lnTo>
                    <a:close/>
                    <a:moveTo>
                      <a:pt x="0" y="96"/>
                    </a:moveTo>
                    <a:lnTo>
                      <a:pt x="0" y="86"/>
                    </a:lnTo>
                    <a:lnTo>
                      <a:pt x="20" y="86"/>
                    </a:lnTo>
                    <a:lnTo>
                      <a:pt x="20" y="96"/>
                    </a:lnTo>
                    <a:lnTo>
                      <a:pt x="0" y="96"/>
                    </a:lnTo>
                    <a:close/>
                    <a:moveTo>
                      <a:pt x="0" y="86"/>
                    </a:moveTo>
                    <a:lnTo>
                      <a:pt x="0" y="80"/>
                    </a:lnTo>
                    <a:lnTo>
                      <a:pt x="20" y="80"/>
                    </a:lnTo>
                    <a:lnTo>
                      <a:pt x="20" y="86"/>
                    </a:lnTo>
                    <a:lnTo>
                      <a:pt x="0" y="86"/>
                    </a:lnTo>
                    <a:close/>
                    <a:moveTo>
                      <a:pt x="0" y="80"/>
                    </a:moveTo>
                    <a:lnTo>
                      <a:pt x="0" y="79"/>
                    </a:lnTo>
                    <a:lnTo>
                      <a:pt x="2" y="77"/>
                    </a:lnTo>
                    <a:lnTo>
                      <a:pt x="10" y="80"/>
                    </a:lnTo>
                    <a:lnTo>
                      <a:pt x="0" y="80"/>
                    </a:lnTo>
                    <a:close/>
                    <a:moveTo>
                      <a:pt x="2" y="77"/>
                    </a:moveTo>
                    <a:lnTo>
                      <a:pt x="5" y="68"/>
                    </a:lnTo>
                    <a:lnTo>
                      <a:pt x="22" y="73"/>
                    </a:lnTo>
                    <a:lnTo>
                      <a:pt x="19" y="83"/>
                    </a:lnTo>
                    <a:lnTo>
                      <a:pt x="2" y="77"/>
                    </a:lnTo>
                    <a:close/>
                    <a:moveTo>
                      <a:pt x="5" y="68"/>
                    </a:moveTo>
                    <a:lnTo>
                      <a:pt x="8" y="58"/>
                    </a:lnTo>
                    <a:lnTo>
                      <a:pt x="5" y="68"/>
                    </a:lnTo>
                    <a:lnTo>
                      <a:pt x="14" y="71"/>
                    </a:lnTo>
                    <a:lnTo>
                      <a:pt x="5" y="68"/>
                    </a:lnTo>
                    <a:close/>
                    <a:moveTo>
                      <a:pt x="5" y="68"/>
                    </a:moveTo>
                    <a:lnTo>
                      <a:pt x="8" y="58"/>
                    </a:lnTo>
                    <a:lnTo>
                      <a:pt x="26" y="64"/>
                    </a:lnTo>
                    <a:lnTo>
                      <a:pt x="22" y="74"/>
                    </a:lnTo>
                    <a:lnTo>
                      <a:pt x="5" y="68"/>
                    </a:lnTo>
                    <a:close/>
                    <a:moveTo>
                      <a:pt x="8" y="58"/>
                    </a:moveTo>
                    <a:lnTo>
                      <a:pt x="9" y="55"/>
                    </a:lnTo>
                    <a:lnTo>
                      <a:pt x="11" y="53"/>
                    </a:lnTo>
                    <a:lnTo>
                      <a:pt x="17" y="61"/>
                    </a:lnTo>
                    <a:lnTo>
                      <a:pt x="8" y="58"/>
                    </a:lnTo>
                    <a:close/>
                    <a:moveTo>
                      <a:pt x="11" y="53"/>
                    </a:moveTo>
                    <a:lnTo>
                      <a:pt x="21" y="47"/>
                    </a:lnTo>
                    <a:lnTo>
                      <a:pt x="31" y="63"/>
                    </a:lnTo>
                    <a:lnTo>
                      <a:pt x="22" y="69"/>
                    </a:lnTo>
                    <a:lnTo>
                      <a:pt x="11" y="53"/>
                    </a:lnTo>
                    <a:close/>
                    <a:moveTo>
                      <a:pt x="34" y="61"/>
                    </a:moveTo>
                    <a:lnTo>
                      <a:pt x="32" y="62"/>
                    </a:lnTo>
                    <a:lnTo>
                      <a:pt x="31" y="63"/>
                    </a:lnTo>
                    <a:lnTo>
                      <a:pt x="26" y="54"/>
                    </a:lnTo>
                    <a:lnTo>
                      <a:pt x="34" y="61"/>
                    </a:lnTo>
                    <a:close/>
                    <a:moveTo>
                      <a:pt x="19" y="49"/>
                    </a:moveTo>
                    <a:lnTo>
                      <a:pt x="28" y="37"/>
                    </a:lnTo>
                    <a:lnTo>
                      <a:pt x="43" y="48"/>
                    </a:lnTo>
                    <a:lnTo>
                      <a:pt x="34" y="61"/>
                    </a:lnTo>
                    <a:lnTo>
                      <a:pt x="19"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02" name="Freeform 1594">
                <a:extLst>
                  <a:ext uri="{FF2B5EF4-FFF2-40B4-BE49-F238E27FC236}">
                    <a16:creationId xmlns:a16="http://schemas.microsoft.com/office/drawing/2014/main" id="{5958570F-39B0-4F7E-8D96-B75CED96CEC5}"/>
                  </a:ext>
                </a:extLst>
              </p:cNvPr>
              <p:cNvSpPr>
                <a:spLocks/>
              </p:cNvSpPr>
              <p:nvPr/>
            </p:nvSpPr>
            <p:spPr bwMode="auto">
              <a:xfrm>
                <a:off x="2340" y="2256"/>
                <a:ext cx="57" cy="47"/>
              </a:xfrm>
              <a:custGeom>
                <a:avLst/>
                <a:gdLst>
                  <a:gd name="T0" fmla="*/ 6 w 225"/>
                  <a:gd name="T1" fmla="*/ 4 h 188"/>
                  <a:gd name="T2" fmla="*/ 11 w 225"/>
                  <a:gd name="T3" fmla="*/ 1 h 188"/>
                  <a:gd name="T4" fmla="*/ 18 w 225"/>
                  <a:gd name="T5" fmla="*/ 0 h 188"/>
                  <a:gd name="T6" fmla="*/ 25 w 225"/>
                  <a:gd name="T7" fmla="*/ 1 h 188"/>
                  <a:gd name="T8" fmla="*/ 32 w 225"/>
                  <a:gd name="T9" fmla="*/ 4 h 188"/>
                  <a:gd name="T10" fmla="*/ 40 w 225"/>
                  <a:gd name="T11" fmla="*/ 8 h 188"/>
                  <a:gd name="T12" fmla="*/ 46 w 225"/>
                  <a:gd name="T13" fmla="*/ 13 h 188"/>
                  <a:gd name="T14" fmla="*/ 51 w 225"/>
                  <a:gd name="T15" fmla="*/ 18 h 188"/>
                  <a:gd name="T16" fmla="*/ 55 w 225"/>
                  <a:gd name="T17" fmla="*/ 23 h 188"/>
                  <a:gd name="T18" fmla="*/ 57 w 225"/>
                  <a:gd name="T19" fmla="*/ 28 h 188"/>
                  <a:gd name="T20" fmla="*/ 56 w 225"/>
                  <a:gd name="T21" fmla="*/ 33 h 188"/>
                  <a:gd name="T22" fmla="*/ 54 w 225"/>
                  <a:gd name="T23" fmla="*/ 36 h 188"/>
                  <a:gd name="T24" fmla="*/ 51 w 225"/>
                  <a:gd name="T25" fmla="*/ 39 h 188"/>
                  <a:gd name="T26" fmla="*/ 49 w 225"/>
                  <a:gd name="T27" fmla="*/ 42 h 188"/>
                  <a:gd name="T28" fmla="*/ 47 w 225"/>
                  <a:gd name="T29" fmla="*/ 44 h 188"/>
                  <a:gd name="T30" fmla="*/ 43 w 225"/>
                  <a:gd name="T31" fmla="*/ 46 h 188"/>
                  <a:gd name="T32" fmla="*/ 40 w 225"/>
                  <a:gd name="T33" fmla="*/ 47 h 188"/>
                  <a:gd name="T34" fmla="*/ 36 w 225"/>
                  <a:gd name="T35" fmla="*/ 47 h 188"/>
                  <a:gd name="T36" fmla="*/ 31 w 225"/>
                  <a:gd name="T37" fmla="*/ 47 h 188"/>
                  <a:gd name="T38" fmla="*/ 27 w 225"/>
                  <a:gd name="T39" fmla="*/ 46 h 188"/>
                  <a:gd name="T40" fmla="*/ 22 w 225"/>
                  <a:gd name="T41" fmla="*/ 46 h 188"/>
                  <a:gd name="T42" fmla="*/ 18 w 225"/>
                  <a:gd name="T43" fmla="*/ 43 h 188"/>
                  <a:gd name="T44" fmla="*/ 13 w 225"/>
                  <a:gd name="T45" fmla="*/ 40 h 188"/>
                  <a:gd name="T46" fmla="*/ 9 w 225"/>
                  <a:gd name="T47" fmla="*/ 37 h 188"/>
                  <a:gd name="T48" fmla="*/ 5 w 225"/>
                  <a:gd name="T49" fmla="*/ 32 h 188"/>
                  <a:gd name="T50" fmla="*/ 2 w 225"/>
                  <a:gd name="T51" fmla="*/ 28 h 188"/>
                  <a:gd name="T52" fmla="*/ 1 w 225"/>
                  <a:gd name="T53" fmla="*/ 23 h 188"/>
                  <a:gd name="T54" fmla="*/ 0 w 225"/>
                  <a:gd name="T55" fmla="*/ 19 h 188"/>
                  <a:gd name="T56" fmla="*/ 0 w 225"/>
                  <a:gd name="T57" fmla="*/ 14 h 188"/>
                  <a:gd name="T58" fmla="*/ 2 w 225"/>
                  <a:gd name="T59" fmla="*/ 9 h 188"/>
                  <a:gd name="T60" fmla="*/ 6 w 225"/>
                  <a:gd name="T61" fmla="*/ 4 h 188"/>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25"/>
                  <a:gd name="T94" fmla="*/ 0 h 188"/>
                  <a:gd name="T95" fmla="*/ 225 w 225"/>
                  <a:gd name="T96" fmla="*/ 188 h 188"/>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25" h="188">
                    <a:moveTo>
                      <a:pt x="22" y="16"/>
                    </a:moveTo>
                    <a:lnTo>
                      <a:pt x="44" y="3"/>
                    </a:lnTo>
                    <a:lnTo>
                      <a:pt x="70" y="0"/>
                    </a:lnTo>
                    <a:lnTo>
                      <a:pt x="98" y="3"/>
                    </a:lnTo>
                    <a:lnTo>
                      <a:pt x="127" y="16"/>
                    </a:lnTo>
                    <a:lnTo>
                      <a:pt x="156" y="32"/>
                    </a:lnTo>
                    <a:lnTo>
                      <a:pt x="181" y="52"/>
                    </a:lnTo>
                    <a:lnTo>
                      <a:pt x="203" y="70"/>
                    </a:lnTo>
                    <a:lnTo>
                      <a:pt x="219" y="92"/>
                    </a:lnTo>
                    <a:lnTo>
                      <a:pt x="225" y="111"/>
                    </a:lnTo>
                    <a:lnTo>
                      <a:pt x="222" y="131"/>
                    </a:lnTo>
                    <a:lnTo>
                      <a:pt x="213" y="143"/>
                    </a:lnTo>
                    <a:lnTo>
                      <a:pt x="203" y="156"/>
                    </a:lnTo>
                    <a:lnTo>
                      <a:pt x="193" y="168"/>
                    </a:lnTo>
                    <a:lnTo>
                      <a:pt x="184" y="175"/>
                    </a:lnTo>
                    <a:lnTo>
                      <a:pt x="171" y="182"/>
                    </a:lnTo>
                    <a:lnTo>
                      <a:pt x="156" y="188"/>
                    </a:lnTo>
                    <a:lnTo>
                      <a:pt x="142" y="188"/>
                    </a:lnTo>
                    <a:lnTo>
                      <a:pt x="124" y="188"/>
                    </a:lnTo>
                    <a:lnTo>
                      <a:pt x="108" y="185"/>
                    </a:lnTo>
                    <a:lnTo>
                      <a:pt x="88" y="182"/>
                    </a:lnTo>
                    <a:lnTo>
                      <a:pt x="70" y="172"/>
                    </a:lnTo>
                    <a:lnTo>
                      <a:pt x="51" y="160"/>
                    </a:lnTo>
                    <a:lnTo>
                      <a:pt x="34" y="146"/>
                    </a:lnTo>
                    <a:lnTo>
                      <a:pt x="19" y="128"/>
                    </a:lnTo>
                    <a:lnTo>
                      <a:pt x="9" y="111"/>
                    </a:lnTo>
                    <a:lnTo>
                      <a:pt x="3" y="92"/>
                    </a:lnTo>
                    <a:lnTo>
                      <a:pt x="0" y="74"/>
                    </a:lnTo>
                    <a:lnTo>
                      <a:pt x="0" y="54"/>
                    </a:lnTo>
                    <a:lnTo>
                      <a:pt x="9" y="35"/>
                    </a:lnTo>
                    <a:lnTo>
                      <a:pt x="22" y="16"/>
                    </a:lnTo>
                    <a:close/>
                  </a:path>
                </a:pathLst>
              </a:custGeom>
              <a:solidFill>
                <a:srgbClr val="E878D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03" name="Freeform 1595">
                <a:extLst>
                  <a:ext uri="{FF2B5EF4-FFF2-40B4-BE49-F238E27FC236}">
                    <a16:creationId xmlns:a16="http://schemas.microsoft.com/office/drawing/2014/main" id="{D96666D3-621B-4120-8322-8201A8CEED47}"/>
                  </a:ext>
                </a:extLst>
              </p:cNvPr>
              <p:cNvSpPr>
                <a:spLocks noEditPoints="1"/>
              </p:cNvSpPr>
              <p:nvPr/>
            </p:nvSpPr>
            <p:spPr bwMode="auto">
              <a:xfrm>
                <a:off x="2338" y="2254"/>
                <a:ext cx="61" cy="52"/>
              </a:xfrm>
              <a:custGeom>
                <a:avLst/>
                <a:gdLst>
                  <a:gd name="T0" fmla="*/ 7 w 245"/>
                  <a:gd name="T1" fmla="*/ 4 h 206"/>
                  <a:gd name="T2" fmla="*/ 12 w 245"/>
                  <a:gd name="T3" fmla="*/ 1 h 206"/>
                  <a:gd name="T4" fmla="*/ 13 w 245"/>
                  <a:gd name="T5" fmla="*/ 1 h 206"/>
                  <a:gd name="T6" fmla="*/ 19 w 245"/>
                  <a:gd name="T7" fmla="*/ 0 h 206"/>
                  <a:gd name="T8" fmla="*/ 20 w 245"/>
                  <a:gd name="T9" fmla="*/ 0 h 206"/>
                  <a:gd name="T10" fmla="*/ 27 w 245"/>
                  <a:gd name="T11" fmla="*/ 1 h 206"/>
                  <a:gd name="T12" fmla="*/ 28 w 245"/>
                  <a:gd name="T13" fmla="*/ 1 h 206"/>
                  <a:gd name="T14" fmla="*/ 35 w 245"/>
                  <a:gd name="T15" fmla="*/ 4 h 206"/>
                  <a:gd name="T16" fmla="*/ 35 w 245"/>
                  <a:gd name="T17" fmla="*/ 4 h 206"/>
                  <a:gd name="T18" fmla="*/ 42 w 245"/>
                  <a:gd name="T19" fmla="*/ 8 h 206"/>
                  <a:gd name="T20" fmla="*/ 43 w 245"/>
                  <a:gd name="T21" fmla="*/ 8 h 206"/>
                  <a:gd name="T22" fmla="*/ 49 w 245"/>
                  <a:gd name="T23" fmla="*/ 13 h 206"/>
                  <a:gd name="T24" fmla="*/ 49 w 245"/>
                  <a:gd name="T25" fmla="*/ 13 h 206"/>
                  <a:gd name="T26" fmla="*/ 55 w 245"/>
                  <a:gd name="T27" fmla="*/ 18 h 206"/>
                  <a:gd name="T28" fmla="*/ 55 w 245"/>
                  <a:gd name="T29" fmla="*/ 19 h 206"/>
                  <a:gd name="T30" fmla="*/ 59 w 245"/>
                  <a:gd name="T31" fmla="*/ 24 h 206"/>
                  <a:gd name="T32" fmla="*/ 59 w 245"/>
                  <a:gd name="T33" fmla="*/ 25 h 206"/>
                  <a:gd name="T34" fmla="*/ 61 w 245"/>
                  <a:gd name="T35" fmla="*/ 30 h 206"/>
                  <a:gd name="T36" fmla="*/ 61 w 245"/>
                  <a:gd name="T37" fmla="*/ 31 h 206"/>
                  <a:gd name="T38" fmla="*/ 60 w 245"/>
                  <a:gd name="T39" fmla="*/ 36 h 206"/>
                  <a:gd name="T40" fmla="*/ 60 w 245"/>
                  <a:gd name="T41" fmla="*/ 37 h 206"/>
                  <a:gd name="T42" fmla="*/ 58 w 245"/>
                  <a:gd name="T43" fmla="*/ 40 h 206"/>
                  <a:gd name="T44" fmla="*/ 55 w 245"/>
                  <a:gd name="T45" fmla="*/ 43 h 206"/>
                  <a:gd name="T46" fmla="*/ 53 w 245"/>
                  <a:gd name="T47" fmla="*/ 46 h 206"/>
                  <a:gd name="T48" fmla="*/ 52 w 245"/>
                  <a:gd name="T49" fmla="*/ 47 h 206"/>
                  <a:gd name="T50" fmla="*/ 50 w 245"/>
                  <a:gd name="T51" fmla="*/ 48 h 206"/>
                  <a:gd name="T52" fmla="*/ 50 w 245"/>
                  <a:gd name="T53" fmla="*/ 49 h 206"/>
                  <a:gd name="T54" fmla="*/ 46 w 245"/>
                  <a:gd name="T55" fmla="*/ 50 h 206"/>
                  <a:gd name="T56" fmla="*/ 46 w 245"/>
                  <a:gd name="T57" fmla="*/ 50 h 206"/>
                  <a:gd name="T58" fmla="*/ 42 w 245"/>
                  <a:gd name="T59" fmla="*/ 52 h 206"/>
                  <a:gd name="T60" fmla="*/ 41 w 245"/>
                  <a:gd name="T61" fmla="*/ 52 h 206"/>
                  <a:gd name="T62" fmla="*/ 38 w 245"/>
                  <a:gd name="T63" fmla="*/ 52 h 206"/>
                  <a:gd name="T64" fmla="*/ 33 w 245"/>
                  <a:gd name="T65" fmla="*/ 52 h 206"/>
                  <a:gd name="T66" fmla="*/ 33 w 245"/>
                  <a:gd name="T67" fmla="*/ 52 h 206"/>
                  <a:gd name="T68" fmla="*/ 30 w 245"/>
                  <a:gd name="T69" fmla="*/ 46 h 206"/>
                  <a:gd name="T70" fmla="*/ 29 w 245"/>
                  <a:gd name="T71" fmla="*/ 51 h 206"/>
                  <a:gd name="T72" fmla="*/ 24 w 245"/>
                  <a:gd name="T73" fmla="*/ 50 h 206"/>
                  <a:gd name="T74" fmla="*/ 24 w 245"/>
                  <a:gd name="T75" fmla="*/ 50 h 206"/>
                  <a:gd name="T76" fmla="*/ 19 w 245"/>
                  <a:gd name="T77" fmla="*/ 48 h 206"/>
                  <a:gd name="T78" fmla="*/ 18 w 245"/>
                  <a:gd name="T79" fmla="*/ 47 h 206"/>
                  <a:gd name="T80" fmla="*/ 14 w 245"/>
                  <a:gd name="T81" fmla="*/ 44 h 206"/>
                  <a:gd name="T82" fmla="*/ 13 w 245"/>
                  <a:gd name="T83" fmla="*/ 44 h 206"/>
                  <a:gd name="T84" fmla="*/ 10 w 245"/>
                  <a:gd name="T85" fmla="*/ 41 h 206"/>
                  <a:gd name="T86" fmla="*/ 9 w 245"/>
                  <a:gd name="T87" fmla="*/ 41 h 206"/>
                  <a:gd name="T88" fmla="*/ 5 w 245"/>
                  <a:gd name="T89" fmla="*/ 36 h 206"/>
                  <a:gd name="T90" fmla="*/ 5 w 245"/>
                  <a:gd name="T91" fmla="*/ 36 h 206"/>
                  <a:gd name="T92" fmla="*/ 3 w 245"/>
                  <a:gd name="T93" fmla="*/ 32 h 206"/>
                  <a:gd name="T94" fmla="*/ 2 w 245"/>
                  <a:gd name="T95" fmla="*/ 31 h 206"/>
                  <a:gd name="T96" fmla="*/ 1 w 245"/>
                  <a:gd name="T97" fmla="*/ 27 h 206"/>
                  <a:gd name="T98" fmla="*/ 1 w 245"/>
                  <a:gd name="T99" fmla="*/ 26 h 206"/>
                  <a:gd name="T100" fmla="*/ 0 w 245"/>
                  <a:gd name="T101" fmla="*/ 21 h 206"/>
                  <a:gd name="T102" fmla="*/ 0 w 245"/>
                  <a:gd name="T103" fmla="*/ 21 h 206"/>
                  <a:gd name="T104" fmla="*/ 0 w 245"/>
                  <a:gd name="T105" fmla="*/ 16 h 206"/>
                  <a:gd name="T106" fmla="*/ 0 w 245"/>
                  <a:gd name="T107" fmla="*/ 15 h 206"/>
                  <a:gd name="T108" fmla="*/ 3 w 245"/>
                  <a:gd name="T109" fmla="*/ 10 h 206"/>
                  <a:gd name="T110" fmla="*/ 3 w 245"/>
                  <a:gd name="T111" fmla="*/ 10 h 20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45"/>
                  <a:gd name="T169" fmla="*/ 0 h 206"/>
                  <a:gd name="T170" fmla="*/ 245 w 245"/>
                  <a:gd name="T171" fmla="*/ 206 h 20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45" h="206">
                    <a:moveTo>
                      <a:pt x="28" y="16"/>
                    </a:moveTo>
                    <a:lnTo>
                      <a:pt x="50" y="4"/>
                    </a:lnTo>
                    <a:lnTo>
                      <a:pt x="59" y="21"/>
                    </a:lnTo>
                    <a:lnTo>
                      <a:pt x="37" y="33"/>
                    </a:lnTo>
                    <a:lnTo>
                      <a:pt x="28" y="16"/>
                    </a:lnTo>
                    <a:close/>
                    <a:moveTo>
                      <a:pt x="50" y="4"/>
                    </a:moveTo>
                    <a:lnTo>
                      <a:pt x="51" y="3"/>
                    </a:lnTo>
                    <a:lnTo>
                      <a:pt x="53" y="3"/>
                    </a:lnTo>
                    <a:lnTo>
                      <a:pt x="54" y="12"/>
                    </a:lnTo>
                    <a:lnTo>
                      <a:pt x="50" y="4"/>
                    </a:lnTo>
                    <a:close/>
                    <a:moveTo>
                      <a:pt x="53" y="3"/>
                    </a:moveTo>
                    <a:lnTo>
                      <a:pt x="78" y="0"/>
                    </a:lnTo>
                    <a:lnTo>
                      <a:pt x="81" y="19"/>
                    </a:lnTo>
                    <a:lnTo>
                      <a:pt x="55" y="22"/>
                    </a:lnTo>
                    <a:lnTo>
                      <a:pt x="53" y="3"/>
                    </a:lnTo>
                    <a:close/>
                    <a:moveTo>
                      <a:pt x="78" y="0"/>
                    </a:moveTo>
                    <a:lnTo>
                      <a:pt x="80" y="0"/>
                    </a:lnTo>
                    <a:lnTo>
                      <a:pt x="81" y="0"/>
                    </a:lnTo>
                    <a:lnTo>
                      <a:pt x="80" y="9"/>
                    </a:lnTo>
                    <a:lnTo>
                      <a:pt x="78" y="0"/>
                    </a:lnTo>
                    <a:close/>
                    <a:moveTo>
                      <a:pt x="81" y="0"/>
                    </a:moveTo>
                    <a:lnTo>
                      <a:pt x="109" y="3"/>
                    </a:lnTo>
                    <a:lnTo>
                      <a:pt x="107" y="22"/>
                    </a:lnTo>
                    <a:lnTo>
                      <a:pt x="78" y="19"/>
                    </a:lnTo>
                    <a:lnTo>
                      <a:pt x="81" y="0"/>
                    </a:lnTo>
                    <a:close/>
                    <a:moveTo>
                      <a:pt x="109" y="3"/>
                    </a:moveTo>
                    <a:lnTo>
                      <a:pt x="110" y="3"/>
                    </a:lnTo>
                    <a:lnTo>
                      <a:pt x="112" y="3"/>
                    </a:lnTo>
                    <a:lnTo>
                      <a:pt x="108" y="12"/>
                    </a:lnTo>
                    <a:lnTo>
                      <a:pt x="109" y="3"/>
                    </a:lnTo>
                    <a:close/>
                    <a:moveTo>
                      <a:pt x="112" y="3"/>
                    </a:moveTo>
                    <a:lnTo>
                      <a:pt x="140" y="16"/>
                    </a:lnTo>
                    <a:lnTo>
                      <a:pt x="132" y="34"/>
                    </a:lnTo>
                    <a:lnTo>
                      <a:pt x="105" y="21"/>
                    </a:lnTo>
                    <a:lnTo>
                      <a:pt x="112" y="3"/>
                    </a:lnTo>
                    <a:close/>
                    <a:moveTo>
                      <a:pt x="140" y="16"/>
                    </a:moveTo>
                    <a:lnTo>
                      <a:pt x="141" y="16"/>
                    </a:lnTo>
                    <a:lnTo>
                      <a:pt x="137" y="25"/>
                    </a:lnTo>
                    <a:lnTo>
                      <a:pt x="140" y="16"/>
                    </a:lnTo>
                    <a:close/>
                    <a:moveTo>
                      <a:pt x="141" y="16"/>
                    </a:moveTo>
                    <a:lnTo>
                      <a:pt x="170" y="33"/>
                    </a:lnTo>
                    <a:lnTo>
                      <a:pt x="161" y="50"/>
                    </a:lnTo>
                    <a:lnTo>
                      <a:pt x="132" y="33"/>
                    </a:lnTo>
                    <a:lnTo>
                      <a:pt x="141" y="16"/>
                    </a:lnTo>
                    <a:close/>
                    <a:moveTo>
                      <a:pt x="170" y="33"/>
                    </a:moveTo>
                    <a:lnTo>
                      <a:pt x="171" y="33"/>
                    </a:lnTo>
                    <a:lnTo>
                      <a:pt x="166" y="41"/>
                    </a:lnTo>
                    <a:lnTo>
                      <a:pt x="170" y="33"/>
                    </a:lnTo>
                    <a:close/>
                    <a:moveTo>
                      <a:pt x="171" y="33"/>
                    </a:moveTo>
                    <a:lnTo>
                      <a:pt x="196" y="53"/>
                    </a:lnTo>
                    <a:lnTo>
                      <a:pt x="185" y="67"/>
                    </a:lnTo>
                    <a:lnTo>
                      <a:pt x="160" y="48"/>
                    </a:lnTo>
                    <a:lnTo>
                      <a:pt x="171" y="33"/>
                    </a:lnTo>
                    <a:close/>
                    <a:moveTo>
                      <a:pt x="196" y="53"/>
                    </a:moveTo>
                    <a:lnTo>
                      <a:pt x="196" y="53"/>
                    </a:lnTo>
                    <a:lnTo>
                      <a:pt x="198" y="53"/>
                    </a:lnTo>
                    <a:lnTo>
                      <a:pt x="191" y="61"/>
                    </a:lnTo>
                    <a:lnTo>
                      <a:pt x="196" y="53"/>
                    </a:lnTo>
                    <a:close/>
                    <a:moveTo>
                      <a:pt x="198" y="53"/>
                    </a:moveTo>
                    <a:lnTo>
                      <a:pt x="220" y="72"/>
                    </a:lnTo>
                    <a:lnTo>
                      <a:pt x="207" y="86"/>
                    </a:lnTo>
                    <a:lnTo>
                      <a:pt x="184" y="67"/>
                    </a:lnTo>
                    <a:lnTo>
                      <a:pt x="198" y="53"/>
                    </a:lnTo>
                    <a:close/>
                    <a:moveTo>
                      <a:pt x="220" y="72"/>
                    </a:moveTo>
                    <a:lnTo>
                      <a:pt x="221" y="73"/>
                    </a:lnTo>
                    <a:lnTo>
                      <a:pt x="221" y="74"/>
                    </a:lnTo>
                    <a:lnTo>
                      <a:pt x="213" y="79"/>
                    </a:lnTo>
                    <a:lnTo>
                      <a:pt x="220" y="72"/>
                    </a:lnTo>
                    <a:close/>
                    <a:moveTo>
                      <a:pt x="221" y="74"/>
                    </a:moveTo>
                    <a:lnTo>
                      <a:pt x="237" y="96"/>
                    </a:lnTo>
                    <a:lnTo>
                      <a:pt x="221" y="107"/>
                    </a:lnTo>
                    <a:lnTo>
                      <a:pt x="205" y="85"/>
                    </a:lnTo>
                    <a:lnTo>
                      <a:pt x="221" y="74"/>
                    </a:lnTo>
                    <a:close/>
                    <a:moveTo>
                      <a:pt x="237" y="96"/>
                    </a:moveTo>
                    <a:lnTo>
                      <a:pt x="237" y="97"/>
                    </a:lnTo>
                    <a:lnTo>
                      <a:pt x="238" y="98"/>
                    </a:lnTo>
                    <a:lnTo>
                      <a:pt x="229" y="101"/>
                    </a:lnTo>
                    <a:lnTo>
                      <a:pt x="237" y="96"/>
                    </a:lnTo>
                    <a:close/>
                    <a:moveTo>
                      <a:pt x="238" y="98"/>
                    </a:moveTo>
                    <a:lnTo>
                      <a:pt x="245" y="118"/>
                    </a:lnTo>
                    <a:lnTo>
                      <a:pt x="226" y="123"/>
                    </a:lnTo>
                    <a:lnTo>
                      <a:pt x="220" y="105"/>
                    </a:lnTo>
                    <a:lnTo>
                      <a:pt x="238" y="98"/>
                    </a:lnTo>
                    <a:close/>
                    <a:moveTo>
                      <a:pt x="245" y="118"/>
                    </a:moveTo>
                    <a:lnTo>
                      <a:pt x="245" y="120"/>
                    </a:lnTo>
                    <a:lnTo>
                      <a:pt x="245" y="122"/>
                    </a:lnTo>
                    <a:lnTo>
                      <a:pt x="235" y="120"/>
                    </a:lnTo>
                    <a:lnTo>
                      <a:pt x="245" y="118"/>
                    </a:lnTo>
                    <a:close/>
                    <a:moveTo>
                      <a:pt x="245" y="122"/>
                    </a:moveTo>
                    <a:lnTo>
                      <a:pt x="242" y="141"/>
                    </a:lnTo>
                    <a:lnTo>
                      <a:pt x="223" y="138"/>
                    </a:lnTo>
                    <a:lnTo>
                      <a:pt x="226" y="119"/>
                    </a:lnTo>
                    <a:lnTo>
                      <a:pt x="245" y="122"/>
                    </a:lnTo>
                    <a:close/>
                    <a:moveTo>
                      <a:pt x="242" y="141"/>
                    </a:moveTo>
                    <a:lnTo>
                      <a:pt x="242" y="143"/>
                    </a:lnTo>
                    <a:lnTo>
                      <a:pt x="239" y="145"/>
                    </a:lnTo>
                    <a:lnTo>
                      <a:pt x="232" y="140"/>
                    </a:lnTo>
                    <a:lnTo>
                      <a:pt x="242" y="141"/>
                    </a:lnTo>
                    <a:close/>
                    <a:moveTo>
                      <a:pt x="239" y="145"/>
                    </a:moveTo>
                    <a:lnTo>
                      <a:pt x="231" y="158"/>
                    </a:lnTo>
                    <a:lnTo>
                      <a:pt x="215" y="147"/>
                    </a:lnTo>
                    <a:lnTo>
                      <a:pt x="225" y="133"/>
                    </a:lnTo>
                    <a:lnTo>
                      <a:pt x="239" y="145"/>
                    </a:lnTo>
                    <a:close/>
                    <a:moveTo>
                      <a:pt x="231" y="158"/>
                    </a:moveTo>
                    <a:lnTo>
                      <a:pt x="221" y="171"/>
                    </a:lnTo>
                    <a:lnTo>
                      <a:pt x="205" y="160"/>
                    </a:lnTo>
                    <a:lnTo>
                      <a:pt x="215" y="147"/>
                    </a:lnTo>
                    <a:lnTo>
                      <a:pt x="231" y="158"/>
                    </a:lnTo>
                    <a:close/>
                    <a:moveTo>
                      <a:pt x="221" y="171"/>
                    </a:moveTo>
                    <a:lnTo>
                      <a:pt x="211" y="183"/>
                    </a:lnTo>
                    <a:lnTo>
                      <a:pt x="196" y="172"/>
                    </a:lnTo>
                    <a:lnTo>
                      <a:pt x="205" y="160"/>
                    </a:lnTo>
                    <a:lnTo>
                      <a:pt x="221" y="171"/>
                    </a:lnTo>
                    <a:close/>
                    <a:moveTo>
                      <a:pt x="211" y="183"/>
                    </a:moveTo>
                    <a:lnTo>
                      <a:pt x="210" y="185"/>
                    </a:lnTo>
                    <a:lnTo>
                      <a:pt x="209" y="185"/>
                    </a:lnTo>
                    <a:lnTo>
                      <a:pt x="203" y="177"/>
                    </a:lnTo>
                    <a:lnTo>
                      <a:pt x="211" y="183"/>
                    </a:lnTo>
                    <a:close/>
                    <a:moveTo>
                      <a:pt x="209" y="185"/>
                    </a:moveTo>
                    <a:lnTo>
                      <a:pt x="200" y="192"/>
                    </a:lnTo>
                    <a:lnTo>
                      <a:pt x="189" y="176"/>
                    </a:lnTo>
                    <a:lnTo>
                      <a:pt x="199" y="170"/>
                    </a:lnTo>
                    <a:lnTo>
                      <a:pt x="209" y="185"/>
                    </a:lnTo>
                    <a:close/>
                    <a:moveTo>
                      <a:pt x="200" y="192"/>
                    </a:moveTo>
                    <a:lnTo>
                      <a:pt x="199" y="193"/>
                    </a:lnTo>
                    <a:lnTo>
                      <a:pt x="194" y="184"/>
                    </a:lnTo>
                    <a:lnTo>
                      <a:pt x="200" y="192"/>
                    </a:lnTo>
                    <a:close/>
                    <a:moveTo>
                      <a:pt x="199" y="193"/>
                    </a:moveTo>
                    <a:lnTo>
                      <a:pt x="185" y="198"/>
                    </a:lnTo>
                    <a:lnTo>
                      <a:pt x="177" y="182"/>
                    </a:lnTo>
                    <a:lnTo>
                      <a:pt x="190" y="175"/>
                    </a:lnTo>
                    <a:lnTo>
                      <a:pt x="199" y="193"/>
                    </a:lnTo>
                    <a:close/>
                    <a:moveTo>
                      <a:pt x="185" y="198"/>
                    </a:moveTo>
                    <a:lnTo>
                      <a:pt x="185" y="200"/>
                    </a:lnTo>
                    <a:lnTo>
                      <a:pt x="181" y="191"/>
                    </a:lnTo>
                    <a:lnTo>
                      <a:pt x="185" y="198"/>
                    </a:lnTo>
                    <a:close/>
                    <a:moveTo>
                      <a:pt x="185" y="200"/>
                    </a:moveTo>
                    <a:lnTo>
                      <a:pt x="169" y="206"/>
                    </a:lnTo>
                    <a:lnTo>
                      <a:pt x="162" y="187"/>
                    </a:lnTo>
                    <a:lnTo>
                      <a:pt x="178" y="182"/>
                    </a:lnTo>
                    <a:lnTo>
                      <a:pt x="185" y="200"/>
                    </a:lnTo>
                    <a:close/>
                    <a:moveTo>
                      <a:pt x="169" y="206"/>
                    </a:moveTo>
                    <a:lnTo>
                      <a:pt x="167" y="206"/>
                    </a:lnTo>
                    <a:lnTo>
                      <a:pt x="166" y="206"/>
                    </a:lnTo>
                    <a:lnTo>
                      <a:pt x="166" y="197"/>
                    </a:lnTo>
                    <a:lnTo>
                      <a:pt x="169" y="206"/>
                    </a:lnTo>
                    <a:close/>
                    <a:moveTo>
                      <a:pt x="166" y="206"/>
                    </a:moveTo>
                    <a:lnTo>
                      <a:pt x="152" y="206"/>
                    </a:lnTo>
                    <a:lnTo>
                      <a:pt x="152" y="187"/>
                    </a:lnTo>
                    <a:lnTo>
                      <a:pt x="166" y="187"/>
                    </a:lnTo>
                    <a:lnTo>
                      <a:pt x="166" y="206"/>
                    </a:lnTo>
                    <a:close/>
                    <a:moveTo>
                      <a:pt x="152" y="206"/>
                    </a:moveTo>
                    <a:lnTo>
                      <a:pt x="134" y="206"/>
                    </a:lnTo>
                    <a:lnTo>
                      <a:pt x="134" y="187"/>
                    </a:lnTo>
                    <a:lnTo>
                      <a:pt x="152" y="187"/>
                    </a:lnTo>
                    <a:lnTo>
                      <a:pt x="152" y="206"/>
                    </a:lnTo>
                    <a:close/>
                    <a:moveTo>
                      <a:pt x="134" y="206"/>
                    </a:moveTo>
                    <a:lnTo>
                      <a:pt x="132" y="206"/>
                    </a:lnTo>
                    <a:lnTo>
                      <a:pt x="131" y="206"/>
                    </a:lnTo>
                    <a:lnTo>
                      <a:pt x="134" y="197"/>
                    </a:lnTo>
                    <a:lnTo>
                      <a:pt x="134" y="206"/>
                    </a:lnTo>
                    <a:close/>
                    <a:moveTo>
                      <a:pt x="131" y="206"/>
                    </a:moveTo>
                    <a:lnTo>
                      <a:pt x="116" y="203"/>
                    </a:lnTo>
                    <a:lnTo>
                      <a:pt x="119" y="184"/>
                    </a:lnTo>
                    <a:lnTo>
                      <a:pt x="136" y="187"/>
                    </a:lnTo>
                    <a:lnTo>
                      <a:pt x="131" y="206"/>
                    </a:lnTo>
                    <a:close/>
                    <a:moveTo>
                      <a:pt x="119" y="184"/>
                    </a:moveTo>
                    <a:lnTo>
                      <a:pt x="119" y="184"/>
                    </a:lnTo>
                    <a:lnTo>
                      <a:pt x="118" y="194"/>
                    </a:lnTo>
                    <a:lnTo>
                      <a:pt x="119" y="184"/>
                    </a:lnTo>
                    <a:close/>
                    <a:moveTo>
                      <a:pt x="116" y="203"/>
                    </a:moveTo>
                    <a:lnTo>
                      <a:pt x="97" y="200"/>
                    </a:lnTo>
                    <a:lnTo>
                      <a:pt x="100" y="181"/>
                    </a:lnTo>
                    <a:lnTo>
                      <a:pt x="119" y="184"/>
                    </a:lnTo>
                    <a:lnTo>
                      <a:pt x="116" y="203"/>
                    </a:lnTo>
                    <a:close/>
                    <a:moveTo>
                      <a:pt x="97" y="200"/>
                    </a:moveTo>
                    <a:lnTo>
                      <a:pt x="96" y="200"/>
                    </a:lnTo>
                    <a:lnTo>
                      <a:pt x="95" y="198"/>
                    </a:lnTo>
                    <a:lnTo>
                      <a:pt x="98" y="191"/>
                    </a:lnTo>
                    <a:lnTo>
                      <a:pt x="97" y="200"/>
                    </a:lnTo>
                    <a:close/>
                    <a:moveTo>
                      <a:pt x="95" y="198"/>
                    </a:moveTo>
                    <a:lnTo>
                      <a:pt x="75" y="190"/>
                    </a:lnTo>
                    <a:lnTo>
                      <a:pt x="84" y="172"/>
                    </a:lnTo>
                    <a:lnTo>
                      <a:pt x="103" y="182"/>
                    </a:lnTo>
                    <a:lnTo>
                      <a:pt x="95" y="198"/>
                    </a:lnTo>
                    <a:close/>
                    <a:moveTo>
                      <a:pt x="75" y="190"/>
                    </a:moveTo>
                    <a:lnTo>
                      <a:pt x="75" y="190"/>
                    </a:lnTo>
                    <a:lnTo>
                      <a:pt x="74" y="188"/>
                    </a:lnTo>
                    <a:lnTo>
                      <a:pt x="80" y="181"/>
                    </a:lnTo>
                    <a:lnTo>
                      <a:pt x="75" y="190"/>
                    </a:lnTo>
                    <a:close/>
                    <a:moveTo>
                      <a:pt x="74" y="188"/>
                    </a:moveTo>
                    <a:lnTo>
                      <a:pt x="55" y="176"/>
                    </a:lnTo>
                    <a:lnTo>
                      <a:pt x="66" y="160"/>
                    </a:lnTo>
                    <a:lnTo>
                      <a:pt x="85" y="173"/>
                    </a:lnTo>
                    <a:lnTo>
                      <a:pt x="74" y="188"/>
                    </a:lnTo>
                    <a:close/>
                    <a:moveTo>
                      <a:pt x="55" y="176"/>
                    </a:moveTo>
                    <a:lnTo>
                      <a:pt x="54" y="175"/>
                    </a:lnTo>
                    <a:lnTo>
                      <a:pt x="61" y="169"/>
                    </a:lnTo>
                    <a:lnTo>
                      <a:pt x="55" y="176"/>
                    </a:lnTo>
                    <a:close/>
                    <a:moveTo>
                      <a:pt x="54" y="175"/>
                    </a:moveTo>
                    <a:lnTo>
                      <a:pt x="39" y="163"/>
                    </a:lnTo>
                    <a:lnTo>
                      <a:pt x="51" y="148"/>
                    </a:lnTo>
                    <a:lnTo>
                      <a:pt x="66" y="161"/>
                    </a:lnTo>
                    <a:lnTo>
                      <a:pt x="54" y="175"/>
                    </a:lnTo>
                    <a:close/>
                    <a:moveTo>
                      <a:pt x="39" y="163"/>
                    </a:moveTo>
                    <a:lnTo>
                      <a:pt x="38" y="162"/>
                    </a:lnTo>
                    <a:lnTo>
                      <a:pt x="44" y="155"/>
                    </a:lnTo>
                    <a:lnTo>
                      <a:pt x="39" y="163"/>
                    </a:lnTo>
                    <a:close/>
                    <a:moveTo>
                      <a:pt x="38" y="162"/>
                    </a:moveTo>
                    <a:lnTo>
                      <a:pt x="21" y="142"/>
                    </a:lnTo>
                    <a:lnTo>
                      <a:pt x="37" y="130"/>
                    </a:lnTo>
                    <a:lnTo>
                      <a:pt x="52" y="150"/>
                    </a:lnTo>
                    <a:lnTo>
                      <a:pt x="38" y="162"/>
                    </a:lnTo>
                    <a:close/>
                    <a:moveTo>
                      <a:pt x="21" y="142"/>
                    </a:moveTo>
                    <a:lnTo>
                      <a:pt x="21" y="142"/>
                    </a:lnTo>
                    <a:lnTo>
                      <a:pt x="21" y="141"/>
                    </a:lnTo>
                    <a:lnTo>
                      <a:pt x="29" y="137"/>
                    </a:lnTo>
                    <a:lnTo>
                      <a:pt x="21" y="142"/>
                    </a:lnTo>
                    <a:close/>
                    <a:moveTo>
                      <a:pt x="21" y="141"/>
                    </a:moveTo>
                    <a:lnTo>
                      <a:pt x="11" y="126"/>
                    </a:lnTo>
                    <a:lnTo>
                      <a:pt x="28" y="116"/>
                    </a:lnTo>
                    <a:lnTo>
                      <a:pt x="37" y="131"/>
                    </a:lnTo>
                    <a:lnTo>
                      <a:pt x="21" y="141"/>
                    </a:lnTo>
                    <a:close/>
                    <a:moveTo>
                      <a:pt x="11" y="126"/>
                    </a:moveTo>
                    <a:lnTo>
                      <a:pt x="10" y="125"/>
                    </a:lnTo>
                    <a:lnTo>
                      <a:pt x="10" y="123"/>
                    </a:lnTo>
                    <a:lnTo>
                      <a:pt x="19" y="120"/>
                    </a:lnTo>
                    <a:lnTo>
                      <a:pt x="11" y="126"/>
                    </a:lnTo>
                    <a:close/>
                    <a:moveTo>
                      <a:pt x="10" y="123"/>
                    </a:moveTo>
                    <a:lnTo>
                      <a:pt x="3" y="105"/>
                    </a:lnTo>
                    <a:lnTo>
                      <a:pt x="22" y="98"/>
                    </a:lnTo>
                    <a:lnTo>
                      <a:pt x="28" y="118"/>
                    </a:lnTo>
                    <a:lnTo>
                      <a:pt x="10" y="123"/>
                    </a:lnTo>
                    <a:close/>
                    <a:moveTo>
                      <a:pt x="3" y="105"/>
                    </a:moveTo>
                    <a:lnTo>
                      <a:pt x="3" y="104"/>
                    </a:lnTo>
                    <a:lnTo>
                      <a:pt x="3" y="102"/>
                    </a:lnTo>
                    <a:lnTo>
                      <a:pt x="13" y="101"/>
                    </a:lnTo>
                    <a:lnTo>
                      <a:pt x="3" y="105"/>
                    </a:lnTo>
                    <a:close/>
                    <a:moveTo>
                      <a:pt x="3" y="102"/>
                    </a:moveTo>
                    <a:lnTo>
                      <a:pt x="0" y="84"/>
                    </a:lnTo>
                    <a:lnTo>
                      <a:pt x="19" y="80"/>
                    </a:lnTo>
                    <a:lnTo>
                      <a:pt x="22" y="100"/>
                    </a:lnTo>
                    <a:lnTo>
                      <a:pt x="3" y="102"/>
                    </a:lnTo>
                    <a:close/>
                    <a:moveTo>
                      <a:pt x="0" y="84"/>
                    </a:moveTo>
                    <a:lnTo>
                      <a:pt x="0" y="84"/>
                    </a:lnTo>
                    <a:lnTo>
                      <a:pt x="0" y="83"/>
                    </a:lnTo>
                    <a:lnTo>
                      <a:pt x="10" y="83"/>
                    </a:lnTo>
                    <a:lnTo>
                      <a:pt x="0" y="84"/>
                    </a:lnTo>
                    <a:close/>
                    <a:moveTo>
                      <a:pt x="0" y="83"/>
                    </a:moveTo>
                    <a:lnTo>
                      <a:pt x="0" y="63"/>
                    </a:lnTo>
                    <a:lnTo>
                      <a:pt x="19" y="63"/>
                    </a:lnTo>
                    <a:lnTo>
                      <a:pt x="19" y="83"/>
                    </a:lnTo>
                    <a:lnTo>
                      <a:pt x="0" y="83"/>
                    </a:lnTo>
                    <a:close/>
                    <a:moveTo>
                      <a:pt x="0" y="63"/>
                    </a:moveTo>
                    <a:lnTo>
                      <a:pt x="0" y="61"/>
                    </a:lnTo>
                    <a:lnTo>
                      <a:pt x="1" y="59"/>
                    </a:lnTo>
                    <a:lnTo>
                      <a:pt x="10" y="63"/>
                    </a:lnTo>
                    <a:lnTo>
                      <a:pt x="0" y="63"/>
                    </a:lnTo>
                    <a:close/>
                    <a:moveTo>
                      <a:pt x="1" y="59"/>
                    </a:moveTo>
                    <a:lnTo>
                      <a:pt x="11" y="40"/>
                    </a:lnTo>
                    <a:lnTo>
                      <a:pt x="28" y="48"/>
                    </a:lnTo>
                    <a:lnTo>
                      <a:pt x="18" y="67"/>
                    </a:lnTo>
                    <a:lnTo>
                      <a:pt x="1" y="59"/>
                    </a:lnTo>
                    <a:close/>
                    <a:moveTo>
                      <a:pt x="11" y="40"/>
                    </a:moveTo>
                    <a:lnTo>
                      <a:pt x="11" y="40"/>
                    </a:lnTo>
                    <a:lnTo>
                      <a:pt x="11" y="39"/>
                    </a:lnTo>
                    <a:lnTo>
                      <a:pt x="19" y="44"/>
                    </a:lnTo>
                    <a:lnTo>
                      <a:pt x="11" y="40"/>
                    </a:lnTo>
                    <a:close/>
                    <a:moveTo>
                      <a:pt x="11" y="39"/>
                    </a:moveTo>
                    <a:lnTo>
                      <a:pt x="24" y="20"/>
                    </a:lnTo>
                    <a:lnTo>
                      <a:pt x="40" y="31"/>
                    </a:lnTo>
                    <a:lnTo>
                      <a:pt x="27" y="50"/>
                    </a:lnTo>
                    <a:lnTo>
                      <a:pt x="11" y="3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04" name="Freeform 1596">
                <a:extLst>
                  <a:ext uri="{FF2B5EF4-FFF2-40B4-BE49-F238E27FC236}">
                    <a16:creationId xmlns:a16="http://schemas.microsoft.com/office/drawing/2014/main" id="{E51C98CF-A1AE-4DA4-A578-5CD16795F976}"/>
                  </a:ext>
                </a:extLst>
              </p:cNvPr>
              <p:cNvSpPr>
                <a:spLocks/>
              </p:cNvSpPr>
              <p:nvPr/>
            </p:nvSpPr>
            <p:spPr bwMode="auto">
              <a:xfrm>
                <a:off x="2315" y="2178"/>
                <a:ext cx="144" cy="107"/>
              </a:xfrm>
              <a:custGeom>
                <a:avLst/>
                <a:gdLst>
                  <a:gd name="T0" fmla="*/ 13 w 572"/>
                  <a:gd name="T1" fmla="*/ 10 h 425"/>
                  <a:gd name="T2" fmla="*/ 21 w 572"/>
                  <a:gd name="T3" fmla="*/ 6 h 425"/>
                  <a:gd name="T4" fmla="*/ 27 w 572"/>
                  <a:gd name="T5" fmla="*/ 3 h 425"/>
                  <a:gd name="T6" fmla="*/ 33 w 572"/>
                  <a:gd name="T7" fmla="*/ 1 h 425"/>
                  <a:gd name="T8" fmla="*/ 40 w 572"/>
                  <a:gd name="T9" fmla="*/ 0 h 425"/>
                  <a:gd name="T10" fmla="*/ 46 w 572"/>
                  <a:gd name="T11" fmla="*/ 0 h 425"/>
                  <a:gd name="T12" fmla="*/ 52 w 572"/>
                  <a:gd name="T13" fmla="*/ 1 h 425"/>
                  <a:gd name="T14" fmla="*/ 58 w 572"/>
                  <a:gd name="T15" fmla="*/ 3 h 425"/>
                  <a:gd name="T16" fmla="*/ 64 w 572"/>
                  <a:gd name="T17" fmla="*/ 6 h 425"/>
                  <a:gd name="T18" fmla="*/ 71 w 572"/>
                  <a:gd name="T19" fmla="*/ 11 h 425"/>
                  <a:gd name="T20" fmla="*/ 79 w 572"/>
                  <a:gd name="T21" fmla="*/ 17 h 425"/>
                  <a:gd name="T22" fmla="*/ 85 w 572"/>
                  <a:gd name="T23" fmla="*/ 25 h 425"/>
                  <a:gd name="T24" fmla="*/ 90 w 572"/>
                  <a:gd name="T25" fmla="*/ 33 h 425"/>
                  <a:gd name="T26" fmla="*/ 93 w 572"/>
                  <a:gd name="T27" fmla="*/ 40 h 425"/>
                  <a:gd name="T28" fmla="*/ 95 w 572"/>
                  <a:gd name="T29" fmla="*/ 47 h 425"/>
                  <a:gd name="T30" fmla="*/ 97 w 572"/>
                  <a:gd name="T31" fmla="*/ 53 h 425"/>
                  <a:gd name="T32" fmla="*/ 99 w 572"/>
                  <a:gd name="T33" fmla="*/ 57 h 425"/>
                  <a:gd name="T34" fmla="*/ 101 w 572"/>
                  <a:gd name="T35" fmla="*/ 62 h 425"/>
                  <a:gd name="T36" fmla="*/ 106 w 572"/>
                  <a:gd name="T37" fmla="*/ 65 h 425"/>
                  <a:gd name="T38" fmla="*/ 111 w 572"/>
                  <a:gd name="T39" fmla="*/ 68 h 425"/>
                  <a:gd name="T40" fmla="*/ 119 w 572"/>
                  <a:gd name="T41" fmla="*/ 69 h 425"/>
                  <a:gd name="T42" fmla="*/ 127 w 572"/>
                  <a:gd name="T43" fmla="*/ 70 h 425"/>
                  <a:gd name="T44" fmla="*/ 135 w 572"/>
                  <a:gd name="T45" fmla="*/ 72 h 425"/>
                  <a:gd name="T46" fmla="*/ 139 w 572"/>
                  <a:gd name="T47" fmla="*/ 74 h 425"/>
                  <a:gd name="T48" fmla="*/ 142 w 572"/>
                  <a:gd name="T49" fmla="*/ 78 h 425"/>
                  <a:gd name="T50" fmla="*/ 144 w 572"/>
                  <a:gd name="T51" fmla="*/ 82 h 425"/>
                  <a:gd name="T52" fmla="*/ 144 w 572"/>
                  <a:gd name="T53" fmla="*/ 86 h 425"/>
                  <a:gd name="T54" fmla="*/ 142 w 572"/>
                  <a:gd name="T55" fmla="*/ 91 h 425"/>
                  <a:gd name="T56" fmla="*/ 138 w 572"/>
                  <a:gd name="T57" fmla="*/ 95 h 425"/>
                  <a:gd name="T58" fmla="*/ 134 w 572"/>
                  <a:gd name="T59" fmla="*/ 99 h 425"/>
                  <a:gd name="T60" fmla="*/ 127 w 572"/>
                  <a:gd name="T61" fmla="*/ 102 h 425"/>
                  <a:gd name="T62" fmla="*/ 121 w 572"/>
                  <a:gd name="T63" fmla="*/ 105 h 425"/>
                  <a:gd name="T64" fmla="*/ 115 w 572"/>
                  <a:gd name="T65" fmla="*/ 106 h 425"/>
                  <a:gd name="T66" fmla="*/ 111 w 572"/>
                  <a:gd name="T67" fmla="*/ 107 h 425"/>
                  <a:gd name="T68" fmla="*/ 106 w 572"/>
                  <a:gd name="T69" fmla="*/ 106 h 425"/>
                  <a:gd name="T70" fmla="*/ 101 w 572"/>
                  <a:gd name="T71" fmla="*/ 105 h 425"/>
                  <a:gd name="T72" fmla="*/ 98 w 572"/>
                  <a:gd name="T73" fmla="*/ 102 h 425"/>
                  <a:gd name="T74" fmla="*/ 94 w 572"/>
                  <a:gd name="T75" fmla="*/ 99 h 425"/>
                  <a:gd name="T76" fmla="*/ 89 w 572"/>
                  <a:gd name="T77" fmla="*/ 94 h 425"/>
                  <a:gd name="T78" fmla="*/ 84 w 572"/>
                  <a:gd name="T79" fmla="*/ 89 h 425"/>
                  <a:gd name="T80" fmla="*/ 79 w 572"/>
                  <a:gd name="T81" fmla="*/ 82 h 425"/>
                  <a:gd name="T82" fmla="*/ 71 w 572"/>
                  <a:gd name="T83" fmla="*/ 76 h 425"/>
                  <a:gd name="T84" fmla="*/ 66 w 572"/>
                  <a:gd name="T85" fmla="*/ 70 h 425"/>
                  <a:gd name="T86" fmla="*/ 61 w 572"/>
                  <a:gd name="T87" fmla="*/ 65 h 425"/>
                  <a:gd name="T88" fmla="*/ 56 w 572"/>
                  <a:gd name="T89" fmla="*/ 62 h 425"/>
                  <a:gd name="T90" fmla="*/ 51 w 572"/>
                  <a:gd name="T91" fmla="*/ 59 h 425"/>
                  <a:gd name="T92" fmla="*/ 47 w 572"/>
                  <a:gd name="T93" fmla="*/ 57 h 425"/>
                  <a:gd name="T94" fmla="*/ 43 w 572"/>
                  <a:gd name="T95" fmla="*/ 56 h 425"/>
                  <a:gd name="T96" fmla="*/ 38 w 572"/>
                  <a:gd name="T97" fmla="*/ 55 h 425"/>
                  <a:gd name="T98" fmla="*/ 32 w 572"/>
                  <a:gd name="T99" fmla="*/ 54 h 425"/>
                  <a:gd name="T100" fmla="*/ 26 w 572"/>
                  <a:gd name="T101" fmla="*/ 54 h 425"/>
                  <a:gd name="T102" fmla="*/ 19 w 572"/>
                  <a:gd name="T103" fmla="*/ 54 h 425"/>
                  <a:gd name="T104" fmla="*/ 14 w 572"/>
                  <a:gd name="T105" fmla="*/ 51 h 425"/>
                  <a:gd name="T106" fmla="*/ 8 w 572"/>
                  <a:gd name="T107" fmla="*/ 47 h 425"/>
                  <a:gd name="T108" fmla="*/ 4 w 572"/>
                  <a:gd name="T109" fmla="*/ 43 h 425"/>
                  <a:gd name="T110" fmla="*/ 2 w 572"/>
                  <a:gd name="T111" fmla="*/ 37 h 425"/>
                  <a:gd name="T112" fmla="*/ 0 w 572"/>
                  <a:gd name="T113" fmla="*/ 30 h 425"/>
                  <a:gd name="T114" fmla="*/ 1 w 572"/>
                  <a:gd name="T115" fmla="*/ 25 h 425"/>
                  <a:gd name="T116" fmla="*/ 3 w 572"/>
                  <a:gd name="T117" fmla="*/ 19 h 425"/>
                  <a:gd name="T118" fmla="*/ 6 w 572"/>
                  <a:gd name="T119" fmla="*/ 14 h 425"/>
                  <a:gd name="T120" fmla="*/ 13 w 572"/>
                  <a:gd name="T121" fmla="*/ 10 h 42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572"/>
                  <a:gd name="T184" fmla="*/ 0 h 425"/>
                  <a:gd name="T185" fmla="*/ 572 w 572"/>
                  <a:gd name="T186" fmla="*/ 425 h 42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572" h="425">
                    <a:moveTo>
                      <a:pt x="51" y="38"/>
                    </a:moveTo>
                    <a:lnTo>
                      <a:pt x="83" y="22"/>
                    </a:lnTo>
                    <a:lnTo>
                      <a:pt x="108" y="12"/>
                    </a:lnTo>
                    <a:lnTo>
                      <a:pt x="133" y="3"/>
                    </a:lnTo>
                    <a:lnTo>
                      <a:pt x="159" y="0"/>
                    </a:lnTo>
                    <a:lnTo>
                      <a:pt x="182" y="0"/>
                    </a:lnTo>
                    <a:lnTo>
                      <a:pt x="207" y="3"/>
                    </a:lnTo>
                    <a:lnTo>
                      <a:pt x="229" y="10"/>
                    </a:lnTo>
                    <a:lnTo>
                      <a:pt x="255" y="25"/>
                    </a:lnTo>
                    <a:lnTo>
                      <a:pt x="283" y="44"/>
                    </a:lnTo>
                    <a:lnTo>
                      <a:pt x="312" y="69"/>
                    </a:lnTo>
                    <a:lnTo>
                      <a:pt x="337" y="101"/>
                    </a:lnTo>
                    <a:lnTo>
                      <a:pt x="356" y="133"/>
                    </a:lnTo>
                    <a:lnTo>
                      <a:pt x="369" y="159"/>
                    </a:lnTo>
                    <a:lnTo>
                      <a:pt x="378" y="187"/>
                    </a:lnTo>
                    <a:lnTo>
                      <a:pt x="385" y="209"/>
                    </a:lnTo>
                    <a:lnTo>
                      <a:pt x="395" y="228"/>
                    </a:lnTo>
                    <a:lnTo>
                      <a:pt x="403" y="248"/>
                    </a:lnTo>
                    <a:lnTo>
                      <a:pt x="420" y="260"/>
                    </a:lnTo>
                    <a:lnTo>
                      <a:pt x="442" y="270"/>
                    </a:lnTo>
                    <a:lnTo>
                      <a:pt x="474" y="273"/>
                    </a:lnTo>
                    <a:lnTo>
                      <a:pt x="506" y="277"/>
                    </a:lnTo>
                    <a:lnTo>
                      <a:pt x="535" y="285"/>
                    </a:lnTo>
                    <a:lnTo>
                      <a:pt x="553" y="295"/>
                    </a:lnTo>
                    <a:lnTo>
                      <a:pt x="565" y="311"/>
                    </a:lnTo>
                    <a:lnTo>
                      <a:pt x="572" y="327"/>
                    </a:lnTo>
                    <a:lnTo>
                      <a:pt x="572" y="343"/>
                    </a:lnTo>
                    <a:lnTo>
                      <a:pt x="565" y="363"/>
                    </a:lnTo>
                    <a:lnTo>
                      <a:pt x="550" y="378"/>
                    </a:lnTo>
                    <a:lnTo>
                      <a:pt x="531" y="393"/>
                    </a:lnTo>
                    <a:lnTo>
                      <a:pt x="506" y="407"/>
                    </a:lnTo>
                    <a:lnTo>
                      <a:pt x="481" y="417"/>
                    </a:lnTo>
                    <a:lnTo>
                      <a:pt x="457" y="422"/>
                    </a:lnTo>
                    <a:lnTo>
                      <a:pt x="439" y="425"/>
                    </a:lnTo>
                    <a:lnTo>
                      <a:pt x="420" y="422"/>
                    </a:lnTo>
                    <a:lnTo>
                      <a:pt x="403" y="417"/>
                    </a:lnTo>
                    <a:lnTo>
                      <a:pt x="388" y="407"/>
                    </a:lnTo>
                    <a:lnTo>
                      <a:pt x="373" y="393"/>
                    </a:lnTo>
                    <a:lnTo>
                      <a:pt x="353" y="375"/>
                    </a:lnTo>
                    <a:lnTo>
                      <a:pt x="334" y="353"/>
                    </a:lnTo>
                    <a:lnTo>
                      <a:pt x="312" y="327"/>
                    </a:lnTo>
                    <a:lnTo>
                      <a:pt x="283" y="302"/>
                    </a:lnTo>
                    <a:lnTo>
                      <a:pt x="261" y="277"/>
                    </a:lnTo>
                    <a:lnTo>
                      <a:pt x="241" y="260"/>
                    </a:lnTo>
                    <a:lnTo>
                      <a:pt x="223" y="245"/>
                    </a:lnTo>
                    <a:lnTo>
                      <a:pt x="204" y="235"/>
                    </a:lnTo>
                    <a:lnTo>
                      <a:pt x="187" y="226"/>
                    </a:lnTo>
                    <a:lnTo>
                      <a:pt x="169" y="223"/>
                    </a:lnTo>
                    <a:lnTo>
                      <a:pt x="150" y="219"/>
                    </a:lnTo>
                    <a:lnTo>
                      <a:pt x="128" y="216"/>
                    </a:lnTo>
                    <a:lnTo>
                      <a:pt x="102" y="216"/>
                    </a:lnTo>
                    <a:lnTo>
                      <a:pt x="76" y="213"/>
                    </a:lnTo>
                    <a:lnTo>
                      <a:pt x="54" y="203"/>
                    </a:lnTo>
                    <a:lnTo>
                      <a:pt x="32" y="187"/>
                    </a:lnTo>
                    <a:lnTo>
                      <a:pt x="16" y="169"/>
                    </a:lnTo>
                    <a:lnTo>
                      <a:pt x="6" y="146"/>
                    </a:lnTo>
                    <a:lnTo>
                      <a:pt x="0" y="120"/>
                    </a:lnTo>
                    <a:lnTo>
                      <a:pt x="3" y="98"/>
                    </a:lnTo>
                    <a:lnTo>
                      <a:pt x="10" y="76"/>
                    </a:lnTo>
                    <a:lnTo>
                      <a:pt x="25" y="54"/>
                    </a:lnTo>
                    <a:lnTo>
                      <a:pt x="51" y="38"/>
                    </a:lnTo>
                    <a:close/>
                  </a:path>
                </a:pathLst>
              </a:custGeom>
              <a:solidFill>
                <a:srgbClr val="E878D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05" name="Freeform 1597">
                <a:extLst>
                  <a:ext uri="{FF2B5EF4-FFF2-40B4-BE49-F238E27FC236}">
                    <a16:creationId xmlns:a16="http://schemas.microsoft.com/office/drawing/2014/main" id="{4CEABB21-80D7-4408-B6A6-FC67A82F7B9B}"/>
                  </a:ext>
                </a:extLst>
              </p:cNvPr>
              <p:cNvSpPr>
                <a:spLocks noEditPoints="1"/>
              </p:cNvSpPr>
              <p:nvPr/>
            </p:nvSpPr>
            <p:spPr bwMode="auto">
              <a:xfrm>
                <a:off x="2313" y="2176"/>
                <a:ext cx="148" cy="111"/>
              </a:xfrm>
              <a:custGeom>
                <a:avLst/>
                <a:gdLst>
                  <a:gd name="T0" fmla="*/ 23 w 591"/>
                  <a:gd name="T1" fmla="*/ 8 h 445"/>
                  <a:gd name="T2" fmla="*/ 37 w 591"/>
                  <a:gd name="T3" fmla="*/ 5 h 445"/>
                  <a:gd name="T4" fmla="*/ 42 w 591"/>
                  <a:gd name="T5" fmla="*/ 0 h 445"/>
                  <a:gd name="T6" fmla="*/ 42 w 591"/>
                  <a:gd name="T7" fmla="*/ 0 h 445"/>
                  <a:gd name="T8" fmla="*/ 48 w 591"/>
                  <a:gd name="T9" fmla="*/ 0 h 445"/>
                  <a:gd name="T10" fmla="*/ 54 w 591"/>
                  <a:gd name="T11" fmla="*/ 3 h 445"/>
                  <a:gd name="T12" fmla="*/ 61 w 591"/>
                  <a:gd name="T13" fmla="*/ 3 h 445"/>
                  <a:gd name="T14" fmla="*/ 67 w 591"/>
                  <a:gd name="T15" fmla="*/ 7 h 445"/>
                  <a:gd name="T16" fmla="*/ 75 w 591"/>
                  <a:gd name="T17" fmla="*/ 11 h 445"/>
                  <a:gd name="T18" fmla="*/ 75 w 591"/>
                  <a:gd name="T19" fmla="*/ 12 h 445"/>
                  <a:gd name="T20" fmla="*/ 78 w 591"/>
                  <a:gd name="T21" fmla="*/ 21 h 445"/>
                  <a:gd name="T22" fmla="*/ 89 w 591"/>
                  <a:gd name="T23" fmla="*/ 37 h 445"/>
                  <a:gd name="T24" fmla="*/ 97 w 591"/>
                  <a:gd name="T25" fmla="*/ 41 h 445"/>
                  <a:gd name="T26" fmla="*/ 97 w 591"/>
                  <a:gd name="T27" fmla="*/ 41 h 445"/>
                  <a:gd name="T28" fmla="*/ 99 w 591"/>
                  <a:gd name="T29" fmla="*/ 48 h 445"/>
                  <a:gd name="T30" fmla="*/ 99 w 591"/>
                  <a:gd name="T31" fmla="*/ 55 h 445"/>
                  <a:gd name="T32" fmla="*/ 101 w 591"/>
                  <a:gd name="T33" fmla="*/ 65 h 445"/>
                  <a:gd name="T34" fmla="*/ 109 w 591"/>
                  <a:gd name="T35" fmla="*/ 66 h 445"/>
                  <a:gd name="T36" fmla="*/ 108 w 591"/>
                  <a:gd name="T37" fmla="*/ 65 h 445"/>
                  <a:gd name="T38" fmla="*/ 113 w 591"/>
                  <a:gd name="T39" fmla="*/ 72 h 445"/>
                  <a:gd name="T40" fmla="*/ 121 w 591"/>
                  <a:gd name="T41" fmla="*/ 73 h 445"/>
                  <a:gd name="T42" fmla="*/ 135 w 591"/>
                  <a:gd name="T43" fmla="*/ 76 h 445"/>
                  <a:gd name="T44" fmla="*/ 142 w 591"/>
                  <a:gd name="T45" fmla="*/ 74 h 445"/>
                  <a:gd name="T46" fmla="*/ 143 w 591"/>
                  <a:gd name="T47" fmla="*/ 75 h 445"/>
                  <a:gd name="T48" fmla="*/ 146 w 591"/>
                  <a:gd name="T49" fmla="*/ 79 h 445"/>
                  <a:gd name="T50" fmla="*/ 145 w 591"/>
                  <a:gd name="T51" fmla="*/ 84 h 445"/>
                  <a:gd name="T52" fmla="*/ 148 w 591"/>
                  <a:gd name="T53" fmla="*/ 89 h 445"/>
                  <a:gd name="T54" fmla="*/ 146 w 591"/>
                  <a:gd name="T55" fmla="*/ 94 h 445"/>
                  <a:gd name="T56" fmla="*/ 142 w 591"/>
                  <a:gd name="T57" fmla="*/ 99 h 445"/>
                  <a:gd name="T58" fmla="*/ 141 w 591"/>
                  <a:gd name="T59" fmla="*/ 99 h 445"/>
                  <a:gd name="T60" fmla="*/ 134 w 591"/>
                  <a:gd name="T61" fmla="*/ 99 h 445"/>
                  <a:gd name="T62" fmla="*/ 122 w 591"/>
                  <a:gd name="T63" fmla="*/ 104 h 445"/>
                  <a:gd name="T64" fmla="*/ 118 w 591"/>
                  <a:gd name="T65" fmla="*/ 110 h 445"/>
                  <a:gd name="T66" fmla="*/ 117 w 591"/>
                  <a:gd name="T67" fmla="*/ 110 h 445"/>
                  <a:gd name="T68" fmla="*/ 112 w 591"/>
                  <a:gd name="T69" fmla="*/ 111 h 445"/>
                  <a:gd name="T70" fmla="*/ 107 w 591"/>
                  <a:gd name="T71" fmla="*/ 108 h 445"/>
                  <a:gd name="T72" fmla="*/ 102 w 591"/>
                  <a:gd name="T73" fmla="*/ 108 h 445"/>
                  <a:gd name="T74" fmla="*/ 98 w 591"/>
                  <a:gd name="T75" fmla="*/ 106 h 445"/>
                  <a:gd name="T76" fmla="*/ 94 w 591"/>
                  <a:gd name="T77" fmla="*/ 103 h 445"/>
                  <a:gd name="T78" fmla="*/ 94 w 591"/>
                  <a:gd name="T79" fmla="*/ 102 h 445"/>
                  <a:gd name="T80" fmla="*/ 92 w 591"/>
                  <a:gd name="T81" fmla="*/ 94 h 445"/>
                  <a:gd name="T82" fmla="*/ 82 w 591"/>
                  <a:gd name="T83" fmla="*/ 83 h 445"/>
                  <a:gd name="T84" fmla="*/ 72 w 591"/>
                  <a:gd name="T85" fmla="*/ 80 h 445"/>
                  <a:gd name="T86" fmla="*/ 71 w 591"/>
                  <a:gd name="T87" fmla="*/ 79 h 445"/>
                  <a:gd name="T88" fmla="*/ 69 w 591"/>
                  <a:gd name="T89" fmla="*/ 70 h 445"/>
                  <a:gd name="T90" fmla="*/ 64 w 591"/>
                  <a:gd name="T91" fmla="*/ 66 h 445"/>
                  <a:gd name="T92" fmla="*/ 54 w 591"/>
                  <a:gd name="T93" fmla="*/ 59 h 445"/>
                  <a:gd name="T94" fmla="*/ 48 w 591"/>
                  <a:gd name="T95" fmla="*/ 61 h 445"/>
                  <a:gd name="T96" fmla="*/ 49 w 591"/>
                  <a:gd name="T97" fmla="*/ 61 h 445"/>
                  <a:gd name="T98" fmla="*/ 44 w 591"/>
                  <a:gd name="T99" fmla="*/ 60 h 445"/>
                  <a:gd name="T100" fmla="*/ 40 w 591"/>
                  <a:gd name="T101" fmla="*/ 55 h 445"/>
                  <a:gd name="T102" fmla="*/ 28 w 591"/>
                  <a:gd name="T103" fmla="*/ 54 h 445"/>
                  <a:gd name="T104" fmla="*/ 21 w 591"/>
                  <a:gd name="T105" fmla="*/ 58 h 445"/>
                  <a:gd name="T106" fmla="*/ 21 w 591"/>
                  <a:gd name="T107" fmla="*/ 58 h 445"/>
                  <a:gd name="T108" fmla="*/ 15 w 591"/>
                  <a:gd name="T109" fmla="*/ 55 h 445"/>
                  <a:gd name="T110" fmla="*/ 10 w 591"/>
                  <a:gd name="T111" fmla="*/ 49 h 445"/>
                  <a:gd name="T112" fmla="*/ 4 w 591"/>
                  <a:gd name="T113" fmla="*/ 45 h 445"/>
                  <a:gd name="T114" fmla="*/ 2 w 591"/>
                  <a:gd name="T115" fmla="*/ 40 h 445"/>
                  <a:gd name="T116" fmla="*/ 0 w 591"/>
                  <a:gd name="T117" fmla="*/ 33 h 445"/>
                  <a:gd name="T118" fmla="*/ 0 w 591"/>
                  <a:gd name="T119" fmla="*/ 32 h 445"/>
                  <a:gd name="T120" fmla="*/ 5 w 591"/>
                  <a:gd name="T121" fmla="*/ 28 h 445"/>
                  <a:gd name="T122" fmla="*/ 11 w 591"/>
                  <a:gd name="T123" fmla="*/ 17 h 445"/>
                  <a:gd name="T124" fmla="*/ 14 w 591"/>
                  <a:gd name="T125" fmla="*/ 10 h 44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591"/>
                  <a:gd name="T190" fmla="*/ 0 h 445"/>
                  <a:gd name="T191" fmla="*/ 591 w 591"/>
                  <a:gd name="T192" fmla="*/ 445 h 445"/>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591" h="445">
                    <a:moveTo>
                      <a:pt x="56" y="40"/>
                    </a:moveTo>
                    <a:lnTo>
                      <a:pt x="87" y="23"/>
                    </a:lnTo>
                    <a:lnTo>
                      <a:pt x="96" y="41"/>
                    </a:lnTo>
                    <a:lnTo>
                      <a:pt x="64" y="56"/>
                    </a:lnTo>
                    <a:lnTo>
                      <a:pt x="56" y="40"/>
                    </a:lnTo>
                    <a:close/>
                    <a:moveTo>
                      <a:pt x="87" y="23"/>
                    </a:moveTo>
                    <a:lnTo>
                      <a:pt x="88" y="23"/>
                    </a:lnTo>
                    <a:lnTo>
                      <a:pt x="92" y="32"/>
                    </a:lnTo>
                    <a:lnTo>
                      <a:pt x="87" y="23"/>
                    </a:lnTo>
                    <a:close/>
                    <a:moveTo>
                      <a:pt x="88" y="23"/>
                    </a:moveTo>
                    <a:lnTo>
                      <a:pt x="114" y="13"/>
                    </a:lnTo>
                    <a:lnTo>
                      <a:pt x="120" y="32"/>
                    </a:lnTo>
                    <a:lnTo>
                      <a:pt x="95" y="41"/>
                    </a:lnTo>
                    <a:lnTo>
                      <a:pt x="88" y="23"/>
                    </a:lnTo>
                    <a:close/>
                    <a:moveTo>
                      <a:pt x="114" y="13"/>
                    </a:moveTo>
                    <a:lnTo>
                      <a:pt x="139" y="4"/>
                    </a:lnTo>
                    <a:lnTo>
                      <a:pt x="146" y="22"/>
                    </a:lnTo>
                    <a:lnTo>
                      <a:pt x="120" y="32"/>
                    </a:lnTo>
                    <a:lnTo>
                      <a:pt x="114" y="13"/>
                    </a:lnTo>
                    <a:close/>
                    <a:moveTo>
                      <a:pt x="139" y="4"/>
                    </a:moveTo>
                    <a:lnTo>
                      <a:pt x="140" y="3"/>
                    </a:lnTo>
                    <a:lnTo>
                      <a:pt x="141" y="3"/>
                    </a:lnTo>
                    <a:lnTo>
                      <a:pt x="142" y="13"/>
                    </a:lnTo>
                    <a:lnTo>
                      <a:pt x="139" y="4"/>
                    </a:lnTo>
                    <a:close/>
                    <a:moveTo>
                      <a:pt x="141" y="3"/>
                    </a:moveTo>
                    <a:lnTo>
                      <a:pt x="167" y="0"/>
                    </a:lnTo>
                    <a:lnTo>
                      <a:pt x="169" y="19"/>
                    </a:lnTo>
                    <a:lnTo>
                      <a:pt x="143" y="22"/>
                    </a:lnTo>
                    <a:lnTo>
                      <a:pt x="141" y="3"/>
                    </a:lnTo>
                    <a:close/>
                    <a:moveTo>
                      <a:pt x="167" y="0"/>
                    </a:moveTo>
                    <a:lnTo>
                      <a:pt x="168" y="0"/>
                    </a:lnTo>
                    <a:lnTo>
                      <a:pt x="168" y="10"/>
                    </a:lnTo>
                    <a:lnTo>
                      <a:pt x="167" y="0"/>
                    </a:lnTo>
                    <a:close/>
                    <a:moveTo>
                      <a:pt x="168" y="0"/>
                    </a:moveTo>
                    <a:lnTo>
                      <a:pt x="191" y="0"/>
                    </a:lnTo>
                    <a:lnTo>
                      <a:pt x="191" y="20"/>
                    </a:lnTo>
                    <a:lnTo>
                      <a:pt x="168" y="20"/>
                    </a:lnTo>
                    <a:lnTo>
                      <a:pt x="168" y="0"/>
                    </a:lnTo>
                    <a:close/>
                    <a:moveTo>
                      <a:pt x="191" y="0"/>
                    </a:moveTo>
                    <a:lnTo>
                      <a:pt x="191" y="0"/>
                    </a:lnTo>
                    <a:lnTo>
                      <a:pt x="192" y="0"/>
                    </a:lnTo>
                    <a:lnTo>
                      <a:pt x="191" y="10"/>
                    </a:lnTo>
                    <a:lnTo>
                      <a:pt x="191" y="0"/>
                    </a:lnTo>
                    <a:close/>
                    <a:moveTo>
                      <a:pt x="192" y="0"/>
                    </a:moveTo>
                    <a:lnTo>
                      <a:pt x="217" y="3"/>
                    </a:lnTo>
                    <a:lnTo>
                      <a:pt x="215" y="22"/>
                    </a:lnTo>
                    <a:lnTo>
                      <a:pt x="190" y="19"/>
                    </a:lnTo>
                    <a:lnTo>
                      <a:pt x="192" y="0"/>
                    </a:lnTo>
                    <a:close/>
                    <a:moveTo>
                      <a:pt x="217" y="3"/>
                    </a:moveTo>
                    <a:lnTo>
                      <a:pt x="217" y="3"/>
                    </a:lnTo>
                    <a:lnTo>
                      <a:pt x="218" y="4"/>
                    </a:lnTo>
                    <a:lnTo>
                      <a:pt x="216" y="13"/>
                    </a:lnTo>
                    <a:lnTo>
                      <a:pt x="217" y="3"/>
                    </a:lnTo>
                    <a:close/>
                    <a:moveTo>
                      <a:pt x="218" y="4"/>
                    </a:moveTo>
                    <a:lnTo>
                      <a:pt x="240" y="10"/>
                    </a:lnTo>
                    <a:lnTo>
                      <a:pt x="235" y="29"/>
                    </a:lnTo>
                    <a:lnTo>
                      <a:pt x="213" y="22"/>
                    </a:lnTo>
                    <a:lnTo>
                      <a:pt x="218" y="4"/>
                    </a:lnTo>
                    <a:close/>
                    <a:moveTo>
                      <a:pt x="240" y="10"/>
                    </a:moveTo>
                    <a:lnTo>
                      <a:pt x="241" y="11"/>
                    </a:lnTo>
                    <a:lnTo>
                      <a:pt x="243" y="11"/>
                    </a:lnTo>
                    <a:lnTo>
                      <a:pt x="238" y="20"/>
                    </a:lnTo>
                    <a:lnTo>
                      <a:pt x="240" y="10"/>
                    </a:lnTo>
                    <a:close/>
                    <a:moveTo>
                      <a:pt x="243" y="11"/>
                    </a:moveTo>
                    <a:lnTo>
                      <a:pt x="268" y="27"/>
                    </a:lnTo>
                    <a:lnTo>
                      <a:pt x="258" y="43"/>
                    </a:lnTo>
                    <a:lnTo>
                      <a:pt x="233" y="27"/>
                    </a:lnTo>
                    <a:lnTo>
                      <a:pt x="243" y="11"/>
                    </a:lnTo>
                    <a:close/>
                    <a:moveTo>
                      <a:pt x="268" y="27"/>
                    </a:moveTo>
                    <a:lnTo>
                      <a:pt x="269" y="27"/>
                    </a:lnTo>
                    <a:lnTo>
                      <a:pt x="264" y="35"/>
                    </a:lnTo>
                    <a:lnTo>
                      <a:pt x="268" y="27"/>
                    </a:lnTo>
                    <a:close/>
                    <a:moveTo>
                      <a:pt x="269" y="27"/>
                    </a:moveTo>
                    <a:lnTo>
                      <a:pt x="298" y="46"/>
                    </a:lnTo>
                    <a:lnTo>
                      <a:pt x="287" y="62"/>
                    </a:lnTo>
                    <a:lnTo>
                      <a:pt x="258" y="43"/>
                    </a:lnTo>
                    <a:lnTo>
                      <a:pt x="269" y="27"/>
                    </a:lnTo>
                    <a:close/>
                    <a:moveTo>
                      <a:pt x="298" y="46"/>
                    </a:moveTo>
                    <a:lnTo>
                      <a:pt x="298" y="46"/>
                    </a:lnTo>
                    <a:lnTo>
                      <a:pt x="299" y="47"/>
                    </a:lnTo>
                    <a:lnTo>
                      <a:pt x="292" y="54"/>
                    </a:lnTo>
                    <a:lnTo>
                      <a:pt x="298" y="46"/>
                    </a:lnTo>
                    <a:close/>
                    <a:moveTo>
                      <a:pt x="299" y="47"/>
                    </a:moveTo>
                    <a:lnTo>
                      <a:pt x="326" y="73"/>
                    </a:lnTo>
                    <a:lnTo>
                      <a:pt x="314" y="87"/>
                    </a:lnTo>
                    <a:lnTo>
                      <a:pt x="286" y="62"/>
                    </a:lnTo>
                    <a:lnTo>
                      <a:pt x="299" y="47"/>
                    </a:lnTo>
                    <a:close/>
                    <a:moveTo>
                      <a:pt x="326" y="73"/>
                    </a:moveTo>
                    <a:lnTo>
                      <a:pt x="327" y="74"/>
                    </a:lnTo>
                    <a:lnTo>
                      <a:pt x="329" y="74"/>
                    </a:lnTo>
                    <a:lnTo>
                      <a:pt x="321" y="79"/>
                    </a:lnTo>
                    <a:lnTo>
                      <a:pt x="326" y="73"/>
                    </a:lnTo>
                    <a:close/>
                    <a:moveTo>
                      <a:pt x="329" y="74"/>
                    </a:moveTo>
                    <a:lnTo>
                      <a:pt x="354" y="106"/>
                    </a:lnTo>
                    <a:lnTo>
                      <a:pt x="339" y="118"/>
                    </a:lnTo>
                    <a:lnTo>
                      <a:pt x="313" y="86"/>
                    </a:lnTo>
                    <a:lnTo>
                      <a:pt x="329" y="74"/>
                    </a:lnTo>
                    <a:close/>
                    <a:moveTo>
                      <a:pt x="354" y="106"/>
                    </a:moveTo>
                    <a:lnTo>
                      <a:pt x="354" y="106"/>
                    </a:lnTo>
                    <a:lnTo>
                      <a:pt x="354" y="107"/>
                    </a:lnTo>
                    <a:lnTo>
                      <a:pt x="346" y="111"/>
                    </a:lnTo>
                    <a:lnTo>
                      <a:pt x="354" y="106"/>
                    </a:lnTo>
                    <a:close/>
                    <a:moveTo>
                      <a:pt x="354" y="107"/>
                    </a:moveTo>
                    <a:lnTo>
                      <a:pt x="374" y="139"/>
                    </a:lnTo>
                    <a:lnTo>
                      <a:pt x="357" y="148"/>
                    </a:lnTo>
                    <a:lnTo>
                      <a:pt x="337" y="117"/>
                    </a:lnTo>
                    <a:lnTo>
                      <a:pt x="354" y="107"/>
                    </a:lnTo>
                    <a:close/>
                    <a:moveTo>
                      <a:pt x="374" y="139"/>
                    </a:moveTo>
                    <a:lnTo>
                      <a:pt x="374" y="139"/>
                    </a:lnTo>
                    <a:lnTo>
                      <a:pt x="365" y="143"/>
                    </a:lnTo>
                    <a:lnTo>
                      <a:pt x="374" y="139"/>
                    </a:lnTo>
                    <a:close/>
                    <a:moveTo>
                      <a:pt x="374" y="139"/>
                    </a:moveTo>
                    <a:lnTo>
                      <a:pt x="386" y="164"/>
                    </a:lnTo>
                    <a:lnTo>
                      <a:pt x="369" y="173"/>
                    </a:lnTo>
                    <a:lnTo>
                      <a:pt x="356" y="148"/>
                    </a:lnTo>
                    <a:lnTo>
                      <a:pt x="374" y="139"/>
                    </a:lnTo>
                    <a:close/>
                    <a:moveTo>
                      <a:pt x="386" y="164"/>
                    </a:moveTo>
                    <a:lnTo>
                      <a:pt x="387" y="165"/>
                    </a:lnTo>
                    <a:lnTo>
                      <a:pt x="378" y="169"/>
                    </a:lnTo>
                    <a:lnTo>
                      <a:pt x="386" y="164"/>
                    </a:lnTo>
                    <a:close/>
                    <a:moveTo>
                      <a:pt x="387" y="165"/>
                    </a:moveTo>
                    <a:lnTo>
                      <a:pt x="397" y="194"/>
                    </a:lnTo>
                    <a:lnTo>
                      <a:pt x="378" y="201"/>
                    </a:lnTo>
                    <a:lnTo>
                      <a:pt x="368" y="172"/>
                    </a:lnTo>
                    <a:lnTo>
                      <a:pt x="387" y="165"/>
                    </a:lnTo>
                    <a:close/>
                    <a:moveTo>
                      <a:pt x="397" y="194"/>
                    </a:moveTo>
                    <a:lnTo>
                      <a:pt x="397" y="194"/>
                    </a:lnTo>
                    <a:lnTo>
                      <a:pt x="397" y="195"/>
                    </a:lnTo>
                    <a:lnTo>
                      <a:pt x="387" y="197"/>
                    </a:lnTo>
                    <a:lnTo>
                      <a:pt x="397" y="194"/>
                    </a:lnTo>
                    <a:close/>
                    <a:moveTo>
                      <a:pt x="397" y="195"/>
                    </a:moveTo>
                    <a:lnTo>
                      <a:pt x="402" y="217"/>
                    </a:lnTo>
                    <a:lnTo>
                      <a:pt x="385" y="223"/>
                    </a:lnTo>
                    <a:lnTo>
                      <a:pt x="378" y="199"/>
                    </a:lnTo>
                    <a:lnTo>
                      <a:pt x="397" y="195"/>
                    </a:lnTo>
                    <a:close/>
                    <a:moveTo>
                      <a:pt x="385" y="224"/>
                    </a:moveTo>
                    <a:lnTo>
                      <a:pt x="385" y="223"/>
                    </a:lnTo>
                    <a:lnTo>
                      <a:pt x="394" y="219"/>
                    </a:lnTo>
                    <a:lnTo>
                      <a:pt x="385" y="224"/>
                    </a:lnTo>
                    <a:close/>
                    <a:moveTo>
                      <a:pt x="402" y="215"/>
                    </a:moveTo>
                    <a:lnTo>
                      <a:pt x="411" y="235"/>
                    </a:lnTo>
                    <a:lnTo>
                      <a:pt x="395" y="242"/>
                    </a:lnTo>
                    <a:lnTo>
                      <a:pt x="385" y="224"/>
                    </a:lnTo>
                    <a:lnTo>
                      <a:pt x="402" y="215"/>
                    </a:lnTo>
                    <a:close/>
                    <a:moveTo>
                      <a:pt x="411" y="235"/>
                    </a:moveTo>
                    <a:lnTo>
                      <a:pt x="421" y="253"/>
                    </a:lnTo>
                    <a:lnTo>
                      <a:pt x="405" y="262"/>
                    </a:lnTo>
                    <a:lnTo>
                      <a:pt x="395" y="242"/>
                    </a:lnTo>
                    <a:lnTo>
                      <a:pt x="411" y="235"/>
                    </a:lnTo>
                    <a:close/>
                    <a:moveTo>
                      <a:pt x="407" y="266"/>
                    </a:moveTo>
                    <a:lnTo>
                      <a:pt x="406" y="263"/>
                    </a:lnTo>
                    <a:lnTo>
                      <a:pt x="405" y="262"/>
                    </a:lnTo>
                    <a:lnTo>
                      <a:pt x="412" y="258"/>
                    </a:lnTo>
                    <a:lnTo>
                      <a:pt x="407" y="266"/>
                    </a:lnTo>
                    <a:close/>
                    <a:moveTo>
                      <a:pt x="419" y="250"/>
                    </a:moveTo>
                    <a:lnTo>
                      <a:pt x="434" y="263"/>
                    </a:lnTo>
                    <a:lnTo>
                      <a:pt x="422" y="278"/>
                    </a:lnTo>
                    <a:lnTo>
                      <a:pt x="407" y="266"/>
                    </a:lnTo>
                    <a:lnTo>
                      <a:pt x="419" y="250"/>
                    </a:lnTo>
                    <a:close/>
                    <a:moveTo>
                      <a:pt x="425" y="279"/>
                    </a:moveTo>
                    <a:lnTo>
                      <a:pt x="423" y="279"/>
                    </a:lnTo>
                    <a:lnTo>
                      <a:pt x="422" y="278"/>
                    </a:lnTo>
                    <a:lnTo>
                      <a:pt x="429" y="270"/>
                    </a:lnTo>
                    <a:lnTo>
                      <a:pt x="425" y="279"/>
                    </a:lnTo>
                    <a:close/>
                    <a:moveTo>
                      <a:pt x="432" y="261"/>
                    </a:moveTo>
                    <a:lnTo>
                      <a:pt x="454" y="271"/>
                    </a:lnTo>
                    <a:lnTo>
                      <a:pt x="448" y="289"/>
                    </a:lnTo>
                    <a:lnTo>
                      <a:pt x="425" y="279"/>
                    </a:lnTo>
                    <a:lnTo>
                      <a:pt x="432" y="261"/>
                    </a:lnTo>
                    <a:close/>
                    <a:moveTo>
                      <a:pt x="450" y="290"/>
                    </a:moveTo>
                    <a:lnTo>
                      <a:pt x="449" y="289"/>
                    </a:lnTo>
                    <a:lnTo>
                      <a:pt x="448" y="289"/>
                    </a:lnTo>
                    <a:lnTo>
                      <a:pt x="451" y="280"/>
                    </a:lnTo>
                    <a:lnTo>
                      <a:pt x="450" y="290"/>
                    </a:lnTo>
                    <a:close/>
                    <a:moveTo>
                      <a:pt x="452" y="270"/>
                    </a:moveTo>
                    <a:lnTo>
                      <a:pt x="484" y="273"/>
                    </a:lnTo>
                    <a:lnTo>
                      <a:pt x="482" y="292"/>
                    </a:lnTo>
                    <a:lnTo>
                      <a:pt x="450" y="290"/>
                    </a:lnTo>
                    <a:lnTo>
                      <a:pt x="452" y="270"/>
                    </a:lnTo>
                    <a:close/>
                    <a:moveTo>
                      <a:pt x="484" y="273"/>
                    </a:moveTo>
                    <a:lnTo>
                      <a:pt x="515" y="277"/>
                    </a:lnTo>
                    <a:lnTo>
                      <a:pt x="514" y="295"/>
                    </a:lnTo>
                    <a:lnTo>
                      <a:pt x="482" y="292"/>
                    </a:lnTo>
                    <a:lnTo>
                      <a:pt x="484" y="273"/>
                    </a:lnTo>
                    <a:close/>
                    <a:moveTo>
                      <a:pt x="515" y="277"/>
                    </a:moveTo>
                    <a:lnTo>
                      <a:pt x="516" y="277"/>
                    </a:lnTo>
                    <a:lnTo>
                      <a:pt x="517" y="278"/>
                    </a:lnTo>
                    <a:lnTo>
                      <a:pt x="515" y="287"/>
                    </a:lnTo>
                    <a:lnTo>
                      <a:pt x="515" y="277"/>
                    </a:lnTo>
                    <a:close/>
                    <a:moveTo>
                      <a:pt x="517" y="278"/>
                    </a:moveTo>
                    <a:lnTo>
                      <a:pt x="546" y="287"/>
                    </a:lnTo>
                    <a:lnTo>
                      <a:pt x="540" y="305"/>
                    </a:lnTo>
                    <a:lnTo>
                      <a:pt x="512" y="295"/>
                    </a:lnTo>
                    <a:lnTo>
                      <a:pt x="517" y="278"/>
                    </a:lnTo>
                    <a:close/>
                    <a:moveTo>
                      <a:pt x="546" y="287"/>
                    </a:moveTo>
                    <a:lnTo>
                      <a:pt x="547" y="287"/>
                    </a:lnTo>
                    <a:lnTo>
                      <a:pt x="547" y="288"/>
                    </a:lnTo>
                    <a:lnTo>
                      <a:pt x="544" y="295"/>
                    </a:lnTo>
                    <a:lnTo>
                      <a:pt x="546" y="287"/>
                    </a:lnTo>
                    <a:close/>
                    <a:moveTo>
                      <a:pt x="547" y="288"/>
                    </a:moveTo>
                    <a:lnTo>
                      <a:pt x="567" y="296"/>
                    </a:lnTo>
                    <a:lnTo>
                      <a:pt x="558" y="314"/>
                    </a:lnTo>
                    <a:lnTo>
                      <a:pt x="539" y="304"/>
                    </a:lnTo>
                    <a:lnTo>
                      <a:pt x="547" y="288"/>
                    </a:lnTo>
                    <a:close/>
                    <a:moveTo>
                      <a:pt x="567" y="296"/>
                    </a:moveTo>
                    <a:lnTo>
                      <a:pt x="568" y="298"/>
                    </a:lnTo>
                    <a:lnTo>
                      <a:pt x="570" y="300"/>
                    </a:lnTo>
                    <a:lnTo>
                      <a:pt x="562" y="305"/>
                    </a:lnTo>
                    <a:lnTo>
                      <a:pt x="567" y="296"/>
                    </a:lnTo>
                    <a:close/>
                    <a:moveTo>
                      <a:pt x="570" y="300"/>
                    </a:moveTo>
                    <a:lnTo>
                      <a:pt x="582" y="315"/>
                    </a:lnTo>
                    <a:lnTo>
                      <a:pt x="568" y="327"/>
                    </a:lnTo>
                    <a:lnTo>
                      <a:pt x="555" y="311"/>
                    </a:lnTo>
                    <a:lnTo>
                      <a:pt x="570" y="300"/>
                    </a:lnTo>
                    <a:close/>
                    <a:moveTo>
                      <a:pt x="582" y="315"/>
                    </a:moveTo>
                    <a:lnTo>
                      <a:pt x="583" y="316"/>
                    </a:lnTo>
                    <a:lnTo>
                      <a:pt x="583" y="317"/>
                    </a:lnTo>
                    <a:lnTo>
                      <a:pt x="574" y="321"/>
                    </a:lnTo>
                    <a:lnTo>
                      <a:pt x="582" y="315"/>
                    </a:lnTo>
                    <a:close/>
                    <a:moveTo>
                      <a:pt x="583" y="317"/>
                    </a:moveTo>
                    <a:lnTo>
                      <a:pt x="590" y="334"/>
                    </a:lnTo>
                    <a:lnTo>
                      <a:pt x="572" y="341"/>
                    </a:lnTo>
                    <a:lnTo>
                      <a:pt x="566" y="325"/>
                    </a:lnTo>
                    <a:lnTo>
                      <a:pt x="583" y="317"/>
                    </a:lnTo>
                    <a:close/>
                    <a:moveTo>
                      <a:pt x="590" y="334"/>
                    </a:moveTo>
                    <a:lnTo>
                      <a:pt x="591" y="335"/>
                    </a:lnTo>
                    <a:lnTo>
                      <a:pt x="591" y="337"/>
                    </a:lnTo>
                    <a:lnTo>
                      <a:pt x="581" y="337"/>
                    </a:lnTo>
                    <a:lnTo>
                      <a:pt x="590" y="334"/>
                    </a:lnTo>
                    <a:close/>
                    <a:moveTo>
                      <a:pt x="591" y="337"/>
                    </a:moveTo>
                    <a:lnTo>
                      <a:pt x="591" y="353"/>
                    </a:lnTo>
                    <a:lnTo>
                      <a:pt x="571" y="353"/>
                    </a:lnTo>
                    <a:lnTo>
                      <a:pt x="571" y="337"/>
                    </a:lnTo>
                    <a:lnTo>
                      <a:pt x="591" y="337"/>
                    </a:lnTo>
                    <a:close/>
                    <a:moveTo>
                      <a:pt x="591" y="353"/>
                    </a:moveTo>
                    <a:lnTo>
                      <a:pt x="591" y="355"/>
                    </a:lnTo>
                    <a:lnTo>
                      <a:pt x="590" y="356"/>
                    </a:lnTo>
                    <a:lnTo>
                      <a:pt x="581" y="353"/>
                    </a:lnTo>
                    <a:lnTo>
                      <a:pt x="591" y="353"/>
                    </a:lnTo>
                    <a:close/>
                    <a:moveTo>
                      <a:pt x="590" y="356"/>
                    </a:moveTo>
                    <a:lnTo>
                      <a:pt x="584" y="375"/>
                    </a:lnTo>
                    <a:lnTo>
                      <a:pt x="566" y="369"/>
                    </a:lnTo>
                    <a:lnTo>
                      <a:pt x="572" y="351"/>
                    </a:lnTo>
                    <a:lnTo>
                      <a:pt x="590" y="356"/>
                    </a:lnTo>
                    <a:close/>
                    <a:moveTo>
                      <a:pt x="584" y="375"/>
                    </a:moveTo>
                    <a:lnTo>
                      <a:pt x="583" y="377"/>
                    </a:lnTo>
                    <a:lnTo>
                      <a:pt x="581" y="379"/>
                    </a:lnTo>
                    <a:lnTo>
                      <a:pt x="574" y="373"/>
                    </a:lnTo>
                    <a:lnTo>
                      <a:pt x="584" y="375"/>
                    </a:lnTo>
                    <a:close/>
                    <a:moveTo>
                      <a:pt x="581" y="379"/>
                    </a:moveTo>
                    <a:lnTo>
                      <a:pt x="566" y="395"/>
                    </a:lnTo>
                    <a:lnTo>
                      <a:pt x="552" y="381"/>
                    </a:lnTo>
                    <a:lnTo>
                      <a:pt x="568" y="365"/>
                    </a:lnTo>
                    <a:lnTo>
                      <a:pt x="581" y="379"/>
                    </a:lnTo>
                    <a:close/>
                    <a:moveTo>
                      <a:pt x="566" y="395"/>
                    </a:moveTo>
                    <a:lnTo>
                      <a:pt x="566" y="395"/>
                    </a:lnTo>
                    <a:lnTo>
                      <a:pt x="565" y="396"/>
                    </a:lnTo>
                    <a:lnTo>
                      <a:pt x="559" y="388"/>
                    </a:lnTo>
                    <a:lnTo>
                      <a:pt x="566" y="395"/>
                    </a:lnTo>
                    <a:close/>
                    <a:moveTo>
                      <a:pt x="565" y="396"/>
                    </a:moveTo>
                    <a:lnTo>
                      <a:pt x="546" y="411"/>
                    </a:lnTo>
                    <a:lnTo>
                      <a:pt x="534" y="397"/>
                    </a:lnTo>
                    <a:lnTo>
                      <a:pt x="552" y="380"/>
                    </a:lnTo>
                    <a:lnTo>
                      <a:pt x="565" y="396"/>
                    </a:lnTo>
                    <a:close/>
                    <a:moveTo>
                      <a:pt x="546" y="411"/>
                    </a:moveTo>
                    <a:lnTo>
                      <a:pt x="545" y="412"/>
                    </a:lnTo>
                    <a:lnTo>
                      <a:pt x="540" y="403"/>
                    </a:lnTo>
                    <a:lnTo>
                      <a:pt x="546" y="411"/>
                    </a:lnTo>
                    <a:close/>
                    <a:moveTo>
                      <a:pt x="545" y="412"/>
                    </a:moveTo>
                    <a:lnTo>
                      <a:pt x="518" y="425"/>
                    </a:lnTo>
                    <a:lnTo>
                      <a:pt x="511" y="408"/>
                    </a:lnTo>
                    <a:lnTo>
                      <a:pt x="536" y="396"/>
                    </a:lnTo>
                    <a:lnTo>
                      <a:pt x="545" y="412"/>
                    </a:lnTo>
                    <a:close/>
                    <a:moveTo>
                      <a:pt x="518" y="425"/>
                    </a:moveTo>
                    <a:lnTo>
                      <a:pt x="518" y="425"/>
                    </a:lnTo>
                    <a:lnTo>
                      <a:pt x="515" y="417"/>
                    </a:lnTo>
                    <a:lnTo>
                      <a:pt x="518" y="425"/>
                    </a:lnTo>
                    <a:close/>
                    <a:moveTo>
                      <a:pt x="518" y="425"/>
                    </a:moveTo>
                    <a:lnTo>
                      <a:pt x="493" y="435"/>
                    </a:lnTo>
                    <a:lnTo>
                      <a:pt x="486" y="417"/>
                    </a:lnTo>
                    <a:lnTo>
                      <a:pt x="512" y="408"/>
                    </a:lnTo>
                    <a:lnTo>
                      <a:pt x="518" y="425"/>
                    </a:lnTo>
                    <a:close/>
                    <a:moveTo>
                      <a:pt x="493" y="435"/>
                    </a:moveTo>
                    <a:lnTo>
                      <a:pt x="492" y="435"/>
                    </a:lnTo>
                    <a:lnTo>
                      <a:pt x="490" y="427"/>
                    </a:lnTo>
                    <a:lnTo>
                      <a:pt x="493" y="435"/>
                    </a:lnTo>
                    <a:close/>
                    <a:moveTo>
                      <a:pt x="492" y="435"/>
                    </a:moveTo>
                    <a:lnTo>
                      <a:pt x="470" y="442"/>
                    </a:lnTo>
                    <a:lnTo>
                      <a:pt x="464" y="423"/>
                    </a:lnTo>
                    <a:lnTo>
                      <a:pt x="486" y="417"/>
                    </a:lnTo>
                    <a:lnTo>
                      <a:pt x="492" y="435"/>
                    </a:lnTo>
                    <a:close/>
                    <a:moveTo>
                      <a:pt x="470" y="442"/>
                    </a:moveTo>
                    <a:lnTo>
                      <a:pt x="469" y="442"/>
                    </a:lnTo>
                    <a:lnTo>
                      <a:pt x="466" y="432"/>
                    </a:lnTo>
                    <a:lnTo>
                      <a:pt x="470" y="442"/>
                    </a:lnTo>
                    <a:close/>
                    <a:moveTo>
                      <a:pt x="469" y="442"/>
                    </a:moveTo>
                    <a:lnTo>
                      <a:pt x="449" y="445"/>
                    </a:lnTo>
                    <a:lnTo>
                      <a:pt x="447" y="427"/>
                    </a:lnTo>
                    <a:lnTo>
                      <a:pt x="465" y="423"/>
                    </a:lnTo>
                    <a:lnTo>
                      <a:pt x="469" y="442"/>
                    </a:lnTo>
                    <a:close/>
                    <a:moveTo>
                      <a:pt x="449" y="445"/>
                    </a:moveTo>
                    <a:lnTo>
                      <a:pt x="448" y="445"/>
                    </a:lnTo>
                    <a:lnTo>
                      <a:pt x="447" y="445"/>
                    </a:lnTo>
                    <a:lnTo>
                      <a:pt x="448" y="435"/>
                    </a:lnTo>
                    <a:lnTo>
                      <a:pt x="449" y="445"/>
                    </a:lnTo>
                    <a:close/>
                    <a:moveTo>
                      <a:pt x="447" y="445"/>
                    </a:moveTo>
                    <a:lnTo>
                      <a:pt x="427" y="442"/>
                    </a:lnTo>
                    <a:lnTo>
                      <a:pt x="430" y="423"/>
                    </a:lnTo>
                    <a:lnTo>
                      <a:pt x="449" y="427"/>
                    </a:lnTo>
                    <a:lnTo>
                      <a:pt x="447" y="445"/>
                    </a:lnTo>
                    <a:close/>
                    <a:moveTo>
                      <a:pt x="427" y="442"/>
                    </a:moveTo>
                    <a:lnTo>
                      <a:pt x="427" y="442"/>
                    </a:lnTo>
                    <a:lnTo>
                      <a:pt x="426" y="441"/>
                    </a:lnTo>
                    <a:lnTo>
                      <a:pt x="429" y="432"/>
                    </a:lnTo>
                    <a:lnTo>
                      <a:pt x="427" y="442"/>
                    </a:lnTo>
                    <a:close/>
                    <a:moveTo>
                      <a:pt x="426" y="441"/>
                    </a:moveTo>
                    <a:lnTo>
                      <a:pt x="409" y="435"/>
                    </a:lnTo>
                    <a:lnTo>
                      <a:pt x="417" y="418"/>
                    </a:lnTo>
                    <a:lnTo>
                      <a:pt x="432" y="423"/>
                    </a:lnTo>
                    <a:lnTo>
                      <a:pt x="426" y="441"/>
                    </a:lnTo>
                    <a:close/>
                    <a:moveTo>
                      <a:pt x="409" y="435"/>
                    </a:moveTo>
                    <a:lnTo>
                      <a:pt x="408" y="434"/>
                    </a:lnTo>
                    <a:lnTo>
                      <a:pt x="412" y="427"/>
                    </a:lnTo>
                    <a:lnTo>
                      <a:pt x="409" y="435"/>
                    </a:lnTo>
                    <a:close/>
                    <a:moveTo>
                      <a:pt x="408" y="434"/>
                    </a:moveTo>
                    <a:lnTo>
                      <a:pt x="393" y="424"/>
                    </a:lnTo>
                    <a:lnTo>
                      <a:pt x="401" y="408"/>
                    </a:lnTo>
                    <a:lnTo>
                      <a:pt x="418" y="418"/>
                    </a:lnTo>
                    <a:lnTo>
                      <a:pt x="408" y="434"/>
                    </a:lnTo>
                    <a:close/>
                    <a:moveTo>
                      <a:pt x="393" y="424"/>
                    </a:moveTo>
                    <a:lnTo>
                      <a:pt x="391" y="424"/>
                    </a:lnTo>
                    <a:lnTo>
                      <a:pt x="397" y="417"/>
                    </a:lnTo>
                    <a:lnTo>
                      <a:pt x="393" y="424"/>
                    </a:lnTo>
                    <a:close/>
                    <a:moveTo>
                      <a:pt x="391" y="424"/>
                    </a:moveTo>
                    <a:lnTo>
                      <a:pt x="375" y="411"/>
                    </a:lnTo>
                    <a:lnTo>
                      <a:pt x="387" y="397"/>
                    </a:lnTo>
                    <a:lnTo>
                      <a:pt x="402" y="409"/>
                    </a:lnTo>
                    <a:lnTo>
                      <a:pt x="391" y="424"/>
                    </a:lnTo>
                    <a:close/>
                    <a:moveTo>
                      <a:pt x="375" y="411"/>
                    </a:moveTo>
                    <a:lnTo>
                      <a:pt x="375" y="411"/>
                    </a:lnTo>
                    <a:lnTo>
                      <a:pt x="374" y="410"/>
                    </a:lnTo>
                    <a:lnTo>
                      <a:pt x="382" y="403"/>
                    </a:lnTo>
                    <a:lnTo>
                      <a:pt x="375" y="411"/>
                    </a:lnTo>
                    <a:close/>
                    <a:moveTo>
                      <a:pt x="374" y="410"/>
                    </a:moveTo>
                    <a:lnTo>
                      <a:pt x="355" y="391"/>
                    </a:lnTo>
                    <a:lnTo>
                      <a:pt x="368" y="378"/>
                    </a:lnTo>
                    <a:lnTo>
                      <a:pt x="388" y="397"/>
                    </a:lnTo>
                    <a:lnTo>
                      <a:pt x="374" y="410"/>
                    </a:lnTo>
                    <a:close/>
                    <a:moveTo>
                      <a:pt x="355" y="391"/>
                    </a:moveTo>
                    <a:lnTo>
                      <a:pt x="355" y="391"/>
                    </a:lnTo>
                    <a:lnTo>
                      <a:pt x="362" y="385"/>
                    </a:lnTo>
                    <a:lnTo>
                      <a:pt x="355" y="391"/>
                    </a:lnTo>
                    <a:close/>
                    <a:moveTo>
                      <a:pt x="355" y="391"/>
                    </a:moveTo>
                    <a:lnTo>
                      <a:pt x="335" y="369"/>
                    </a:lnTo>
                    <a:lnTo>
                      <a:pt x="351" y="356"/>
                    </a:lnTo>
                    <a:lnTo>
                      <a:pt x="369" y="378"/>
                    </a:lnTo>
                    <a:lnTo>
                      <a:pt x="355" y="391"/>
                    </a:lnTo>
                    <a:close/>
                    <a:moveTo>
                      <a:pt x="350" y="356"/>
                    </a:moveTo>
                    <a:lnTo>
                      <a:pt x="348" y="355"/>
                    </a:lnTo>
                    <a:lnTo>
                      <a:pt x="351" y="356"/>
                    </a:lnTo>
                    <a:lnTo>
                      <a:pt x="343" y="363"/>
                    </a:lnTo>
                    <a:lnTo>
                      <a:pt x="350" y="356"/>
                    </a:lnTo>
                    <a:close/>
                    <a:moveTo>
                      <a:pt x="335" y="369"/>
                    </a:moveTo>
                    <a:lnTo>
                      <a:pt x="313" y="344"/>
                    </a:lnTo>
                    <a:lnTo>
                      <a:pt x="327" y="331"/>
                    </a:lnTo>
                    <a:lnTo>
                      <a:pt x="350" y="356"/>
                    </a:lnTo>
                    <a:lnTo>
                      <a:pt x="335" y="369"/>
                    </a:lnTo>
                    <a:close/>
                    <a:moveTo>
                      <a:pt x="326" y="330"/>
                    </a:moveTo>
                    <a:lnTo>
                      <a:pt x="327" y="331"/>
                    </a:lnTo>
                    <a:lnTo>
                      <a:pt x="321" y="337"/>
                    </a:lnTo>
                    <a:lnTo>
                      <a:pt x="326" y="330"/>
                    </a:lnTo>
                    <a:close/>
                    <a:moveTo>
                      <a:pt x="314" y="344"/>
                    </a:moveTo>
                    <a:lnTo>
                      <a:pt x="286" y="319"/>
                    </a:lnTo>
                    <a:lnTo>
                      <a:pt x="299" y="304"/>
                    </a:lnTo>
                    <a:lnTo>
                      <a:pt x="326" y="330"/>
                    </a:lnTo>
                    <a:lnTo>
                      <a:pt x="314" y="344"/>
                    </a:lnTo>
                    <a:close/>
                    <a:moveTo>
                      <a:pt x="286" y="319"/>
                    </a:moveTo>
                    <a:lnTo>
                      <a:pt x="286" y="319"/>
                    </a:lnTo>
                    <a:lnTo>
                      <a:pt x="284" y="317"/>
                    </a:lnTo>
                    <a:lnTo>
                      <a:pt x="292" y="312"/>
                    </a:lnTo>
                    <a:lnTo>
                      <a:pt x="286" y="319"/>
                    </a:lnTo>
                    <a:close/>
                    <a:moveTo>
                      <a:pt x="284" y="317"/>
                    </a:moveTo>
                    <a:lnTo>
                      <a:pt x="262" y="292"/>
                    </a:lnTo>
                    <a:lnTo>
                      <a:pt x="277" y="280"/>
                    </a:lnTo>
                    <a:lnTo>
                      <a:pt x="299" y="305"/>
                    </a:lnTo>
                    <a:lnTo>
                      <a:pt x="284" y="317"/>
                    </a:lnTo>
                    <a:close/>
                    <a:moveTo>
                      <a:pt x="276" y="279"/>
                    </a:moveTo>
                    <a:lnTo>
                      <a:pt x="277" y="280"/>
                    </a:lnTo>
                    <a:lnTo>
                      <a:pt x="270" y="287"/>
                    </a:lnTo>
                    <a:lnTo>
                      <a:pt x="276" y="279"/>
                    </a:lnTo>
                    <a:close/>
                    <a:moveTo>
                      <a:pt x="264" y="293"/>
                    </a:moveTo>
                    <a:lnTo>
                      <a:pt x="245" y="278"/>
                    </a:lnTo>
                    <a:lnTo>
                      <a:pt x="257" y="263"/>
                    </a:lnTo>
                    <a:lnTo>
                      <a:pt x="276" y="279"/>
                    </a:lnTo>
                    <a:lnTo>
                      <a:pt x="264" y="293"/>
                    </a:lnTo>
                    <a:close/>
                    <a:moveTo>
                      <a:pt x="245" y="278"/>
                    </a:moveTo>
                    <a:lnTo>
                      <a:pt x="226" y="262"/>
                    </a:lnTo>
                    <a:lnTo>
                      <a:pt x="238" y="247"/>
                    </a:lnTo>
                    <a:lnTo>
                      <a:pt x="257" y="263"/>
                    </a:lnTo>
                    <a:lnTo>
                      <a:pt x="245" y="278"/>
                    </a:lnTo>
                    <a:close/>
                    <a:moveTo>
                      <a:pt x="236" y="246"/>
                    </a:moveTo>
                    <a:lnTo>
                      <a:pt x="237" y="247"/>
                    </a:lnTo>
                    <a:lnTo>
                      <a:pt x="238" y="247"/>
                    </a:lnTo>
                    <a:lnTo>
                      <a:pt x="232" y="255"/>
                    </a:lnTo>
                    <a:lnTo>
                      <a:pt x="236" y="246"/>
                    </a:lnTo>
                    <a:close/>
                    <a:moveTo>
                      <a:pt x="227" y="263"/>
                    </a:moveTo>
                    <a:lnTo>
                      <a:pt x="208" y="253"/>
                    </a:lnTo>
                    <a:lnTo>
                      <a:pt x="217" y="237"/>
                    </a:lnTo>
                    <a:lnTo>
                      <a:pt x="236" y="246"/>
                    </a:lnTo>
                    <a:lnTo>
                      <a:pt x="227" y="263"/>
                    </a:lnTo>
                    <a:close/>
                    <a:moveTo>
                      <a:pt x="208" y="253"/>
                    </a:moveTo>
                    <a:lnTo>
                      <a:pt x="208" y="253"/>
                    </a:lnTo>
                    <a:lnTo>
                      <a:pt x="207" y="253"/>
                    </a:lnTo>
                    <a:lnTo>
                      <a:pt x="213" y="245"/>
                    </a:lnTo>
                    <a:lnTo>
                      <a:pt x="208" y="253"/>
                    </a:lnTo>
                    <a:close/>
                    <a:moveTo>
                      <a:pt x="207" y="253"/>
                    </a:moveTo>
                    <a:lnTo>
                      <a:pt x="192" y="244"/>
                    </a:lnTo>
                    <a:lnTo>
                      <a:pt x="202" y="227"/>
                    </a:lnTo>
                    <a:lnTo>
                      <a:pt x="217" y="237"/>
                    </a:lnTo>
                    <a:lnTo>
                      <a:pt x="207" y="253"/>
                    </a:lnTo>
                    <a:close/>
                    <a:moveTo>
                      <a:pt x="198" y="226"/>
                    </a:moveTo>
                    <a:lnTo>
                      <a:pt x="200" y="226"/>
                    </a:lnTo>
                    <a:lnTo>
                      <a:pt x="202" y="227"/>
                    </a:lnTo>
                    <a:lnTo>
                      <a:pt x="196" y="236"/>
                    </a:lnTo>
                    <a:lnTo>
                      <a:pt x="198" y="226"/>
                    </a:lnTo>
                    <a:close/>
                    <a:moveTo>
                      <a:pt x="195" y="245"/>
                    </a:moveTo>
                    <a:lnTo>
                      <a:pt x="176" y="241"/>
                    </a:lnTo>
                    <a:lnTo>
                      <a:pt x="179" y="223"/>
                    </a:lnTo>
                    <a:lnTo>
                      <a:pt x="198" y="226"/>
                    </a:lnTo>
                    <a:lnTo>
                      <a:pt x="195" y="245"/>
                    </a:lnTo>
                    <a:close/>
                    <a:moveTo>
                      <a:pt x="176" y="241"/>
                    </a:moveTo>
                    <a:lnTo>
                      <a:pt x="157" y="238"/>
                    </a:lnTo>
                    <a:lnTo>
                      <a:pt x="160" y="219"/>
                    </a:lnTo>
                    <a:lnTo>
                      <a:pt x="179" y="223"/>
                    </a:lnTo>
                    <a:lnTo>
                      <a:pt x="176" y="241"/>
                    </a:lnTo>
                    <a:close/>
                    <a:moveTo>
                      <a:pt x="160" y="219"/>
                    </a:moveTo>
                    <a:lnTo>
                      <a:pt x="161" y="219"/>
                    </a:lnTo>
                    <a:lnTo>
                      <a:pt x="160" y="219"/>
                    </a:lnTo>
                    <a:lnTo>
                      <a:pt x="159" y="229"/>
                    </a:lnTo>
                    <a:lnTo>
                      <a:pt x="160" y="219"/>
                    </a:lnTo>
                    <a:close/>
                    <a:moveTo>
                      <a:pt x="158" y="238"/>
                    </a:moveTo>
                    <a:lnTo>
                      <a:pt x="135" y="235"/>
                    </a:lnTo>
                    <a:lnTo>
                      <a:pt x="138" y="216"/>
                    </a:lnTo>
                    <a:lnTo>
                      <a:pt x="160" y="219"/>
                    </a:lnTo>
                    <a:lnTo>
                      <a:pt x="158" y="238"/>
                    </a:lnTo>
                    <a:close/>
                    <a:moveTo>
                      <a:pt x="137" y="216"/>
                    </a:moveTo>
                    <a:lnTo>
                      <a:pt x="137" y="216"/>
                    </a:lnTo>
                    <a:lnTo>
                      <a:pt x="138" y="216"/>
                    </a:lnTo>
                    <a:lnTo>
                      <a:pt x="137" y="226"/>
                    </a:lnTo>
                    <a:lnTo>
                      <a:pt x="137" y="216"/>
                    </a:lnTo>
                    <a:close/>
                    <a:moveTo>
                      <a:pt x="137" y="236"/>
                    </a:moveTo>
                    <a:lnTo>
                      <a:pt x="111" y="236"/>
                    </a:lnTo>
                    <a:lnTo>
                      <a:pt x="111" y="216"/>
                    </a:lnTo>
                    <a:lnTo>
                      <a:pt x="137" y="216"/>
                    </a:lnTo>
                    <a:lnTo>
                      <a:pt x="137" y="236"/>
                    </a:lnTo>
                    <a:close/>
                    <a:moveTo>
                      <a:pt x="111" y="236"/>
                    </a:moveTo>
                    <a:lnTo>
                      <a:pt x="110" y="236"/>
                    </a:lnTo>
                    <a:lnTo>
                      <a:pt x="111" y="226"/>
                    </a:lnTo>
                    <a:lnTo>
                      <a:pt x="111" y="236"/>
                    </a:lnTo>
                    <a:close/>
                    <a:moveTo>
                      <a:pt x="110" y="236"/>
                    </a:moveTo>
                    <a:lnTo>
                      <a:pt x="84" y="233"/>
                    </a:lnTo>
                    <a:lnTo>
                      <a:pt x="86" y="213"/>
                    </a:lnTo>
                    <a:lnTo>
                      <a:pt x="113" y="216"/>
                    </a:lnTo>
                    <a:lnTo>
                      <a:pt x="110" y="236"/>
                    </a:lnTo>
                    <a:close/>
                    <a:moveTo>
                      <a:pt x="84" y="233"/>
                    </a:moveTo>
                    <a:lnTo>
                      <a:pt x="83" y="231"/>
                    </a:lnTo>
                    <a:lnTo>
                      <a:pt x="82" y="231"/>
                    </a:lnTo>
                    <a:lnTo>
                      <a:pt x="85" y="223"/>
                    </a:lnTo>
                    <a:lnTo>
                      <a:pt x="84" y="233"/>
                    </a:lnTo>
                    <a:close/>
                    <a:moveTo>
                      <a:pt x="82" y="231"/>
                    </a:moveTo>
                    <a:lnTo>
                      <a:pt x="60" y="222"/>
                    </a:lnTo>
                    <a:lnTo>
                      <a:pt x="67" y="204"/>
                    </a:lnTo>
                    <a:lnTo>
                      <a:pt x="89" y="214"/>
                    </a:lnTo>
                    <a:lnTo>
                      <a:pt x="82" y="231"/>
                    </a:lnTo>
                    <a:close/>
                    <a:moveTo>
                      <a:pt x="60" y="222"/>
                    </a:moveTo>
                    <a:lnTo>
                      <a:pt x="58" y="222"/>
                    </a:lnTo>
                    <a:lnTo>
                      <a:pt x="57" y="220"/>
                    </a:lnTo>
                    <a:lnTo>
                      <a:pt x="63" y="213"/>
                    </a:lnTo>
                    <a:lnTo>
                      <a:pt x="60" y="222"/>
                    </a:lnTo>
                    <a:close/>
                    <a:moveTo>
                      <a:pt x="57" y="220"/>
                    </a:moveTo>
                    <a:lnTo>
                      <a:pt x="35" y="205"/>
                    </a:lnTo>
                    <a:lnTo>
                      <a:pt x="46" y="190"/>
                    </a:lnTo>
                    <a:lnTo>
                      <a:pt x="68" y="205"/>
                    </a:lnTo>
                    <a:lnTo>
                      <a:pt x="57" y="220"/>
                    </a:lnTo>
                    <a:close/>
                    <a:moveTo>
                      <a:pt x="35" y="205"/>
                    </a:moveTo>
                    <a:lnTo>
                      <a:pt x="34" y="204"/>
                    </a:lnTo>
                    <a:lnTo>
                      <a:pt x="33" y="204"/>
                    </a:lnTo>
                    <a:lnTo>
                      <a:pt x="41" y="197"/>
                    </a:lnTo>
                    <a:lnTo>
                      <a:pt x="35" y="205"/>
                    </a:lnTo>
                    <a:close/>
                    <a:moveTo>
                      <a:pt x="33" y="204"/>
                    </a:moveTo>
                    <a:lnTo>
                      <a:pt x="18" y="184"/>
                    </a:lnTo>
                    <a:lnTo>
                      <a:pt x="32" y="172"/>
                    </a:lnTo>
                    <a:lnTo>
                      <a:pt x="49" y="192"/>
                    </a:lnTo>
                    <a:lnTo>
                      <a:pt x="33" y="204"/>
                    </a:lnTo>
                    <a:close/>
                    <a:moveTo>
                      <a:pt x="18" y="184"/>
                    </a:moveTo>
                    <a:lnTo>
                      <a:pt x="17" y="183"/>
                    </a:lnTo>
                    <a:lnTo>
                      <a:pt x="17" y="182"/>
                    </a:lnTo>
                    <a:lnTo>
                      <a:pt x="25" y="179"/>
                    </a:lnTo>
                    <a:lnTo>
                      <a:pt x="18" y="184"/>
                    </a:lnTo>
                    <a:close/>
                    <a:moveTo>
                      <a:pt x="17" y="182"/>
                    </a:moveTo>
                    <a:lnTo>
                      <a:pt x="7" y="160"/>
                    </a:lnTo>
                    <a:lnTo>
                      <a:pt x="24" y="152"/>
                    </a:lnTo>
                    <a:lnTo>
                      <a:pt x="34" y="174"/>
                    </a:lnTo>
                    <a:lnTo>
                      <a:pt x="17" y="182"/>
                    </a:lnTo>
                    <a:close/>
                    <a:moveTo>
                      <a:pt x="7" y="160"/>
                    </a:moveTo>
                    <a:lnTo>
                      <a:pt x="7" y="159"/>
                    </a:lnTo>
                    <a:lnTo>
                      <a:pt x="15" y="156"/>
                    </a:lnTo>
                    <a:lnTo>
                      <a:pt x="7" y="160"/>
                    </a:lnTo>
                    <a:close/>
                    <a:moveTo>
                      <a:pt x="7" y="159"/>
                    </a:moveTo>
                    <a:lnTo>
                      <a:pt x="0" y="133"/>
                    </a:lnTo>
                    <a:lnTo>
                      <a:pt x="19" y="128"/>
                    </a:lnTo>
                    <a:lnTo>
                      <a:pt x="24" y="153"/>
                    </a:lnTo>
                    <a:lnTo>
                      <a:pt x="7" y="159"/>
                    </a:lnTo>
                    <a:close/>
                    <a:moveTo>
                      <a:pt x="0" y="133"/>
                    </a:moveTo>
                    <a:lnTo>
                      <a:pt x="0" y="131"/>
                    </a:lnTo>
                    <a:lnTo>
                      <a:pt x="0" y="129"/>
                    </a:lnTo>
                    <a:lnTo>
                      <a:pt x="9" y="130"/>
                    </a:lnTo>
                    <a:lnTo>
                      <a:pt x="0" y="133"/>
                    </a:lnTo>
                    <a:close/>
                    <a:moveTo>
                      <a:pt x="0" y="129"/>
                    </a:moveTo>
                    <a:lnTo>
                      <a:pt x="3" y="107"/>
                    </a:lnTo>
                    <a:lnTo>
                      <a:pt x="22" y="110"/>
                    </a:lnTo>
                    <a:lnTo>
                      <a:pt x="19" y="132"/>
                    </a:lnTo>
                    <a:lnTo>
                      <a:pt x="0" y="129"/>
                    </a:lnTo>
                    <a:close/>
                    <a:moveTo>
                      <a:pt x="3" y="107"/>
                    </a:moveTo>
                    <a:lnTo>
                      <a:pt x="3" y="106"/>
                    </a:lnTo>
                    <a:lnTo>
                      <a:pt x="12" y="108"/>
                    </a:lnTo>
                    <a:lnTo>
                      <a:pt x="3" y="107"/>
                    </a:lnTo>
                    <a:close/>
                    <a:moveTo>
                      <a:pt x="3" y="106"/>
                    </a:moveTo>
                    <a:lnTo>
                      <a:pt x="10" y="84"/>
                    </a:lnTo>
                    <a:lnTo>
                      <a:pt x="28" y="88"/>
                    </a:lnTo>
                    <a:lnTo>
                      <a:pt x="21" y="111"/>
                    </a:lnTo>
                    <a:lnTo>
                      <a:pt x="3" y="106"/>
                    </a:lnTo>
                    <a:close/>
                    <a:moveTo>
                      <a:pt x="10" y="84"/>
                    </a:moveTo>
                    <a:lnTo>
                      <a:pt x="10" y="81"/>
                    </a:lnTo>
                    <a:lnTo>
                      <a:pt x="11" y="80"/>
                    </a:lnTo>
                    <a:lnTo>
                      <a:pt x="19" y="86"/>
                    </a:lnTo>
                    <a:lnTo>
                      <a:pt x="10" y="84"/>
                    </a:lnTo>
                    <a:close/>
                    <a:moveTo>
                      <a:pt x="11" y="80"/>
                    </a:moveTo>
                    <a:lnTo>
                      <a:pt x="27" y="58"/>
                    </a:lnTo>
                    <a:lnTo>
                      <a:pt x="42" y="69"/>
                    </a:lnTo>
                    <a:lnTo>
                      <a:pt x="27" y="91"/>
                    </a:lnTo>
                    <a:lnTo>
                      <a:pt x="11" y="80"/>
                    </a:lnTo>
                    <a:close/>
                    <a:moveTo>
                      <a:pt x="27" y="58"/>
                    </a:moveTo>
                    <a:lnTo>
                      <a:pt x="28" y="57"/>
                    </a:lnTo>
                    <a:lnTo>
                      <a:pt x="30" y="56"/>
                    </a:lnTo>
                    <a:lnTo>
                      <a:pt x="34" y="64"/>
                    </a:lnTo>
                    <a:lnTo>
                      <a:pt x="27" y="58"/>
                    </a:lnTo>
                    <a:close/>
                    <a:moveTo>
                      <a:pt x="30" y="56"/>
                    </a:moveTo>
                    <a:lnTo>
                      <a:pt x="55" y="40"/>
                    </a:lnTo>
                    <a:lnTo>
                      <a:pt x="65" y="56"/>
                    </a:lnTo>
                    <a:lnTo>
                      <a:pt x="40" y="72"/>
                    </a:lnTo>
                    <a:lnTo>
                      <a:pt x="30" y="5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06" name="Freeform 1598">
                <a:extLst>
                  <a:ext uri="{FF2B5EF4-FFF2-40B4-BE49-F238E27FC236}">
                    <a16:creationId xmlns:a16="http://schemas.microsoft.com/office/drawing/2014/main" id="{8CF614D3-6255-411C-B934-F4E3200B3208}"/>
                  </a:ext>
                </a:extLst>
              </p:cNvPr>
              <p:cNvSpPr>
                <a:spLocks/>
              </p:cNvSpPr>
              <p:nvPr/>
            </p:nvSpPr>
            <p:spPr bwMode="auto">
              <a:xfrm>
                <a:off x="2421" y="2175"/>
                <a:ext cx="89" cy="83"/>
              </a:xfrm>
              <a:custGeom>
                <a:avLst/>
                <a:gdLst>
                  <a:gd name="T0" fmla="*/ 17 w 356"/>
                  <a:gd name="T1" fmla="*/ 1 h 333"/>
                  <a:gd name="T2" fmla="*/ 26 w 356"/>
                  <a:gd name="T3" fmla="*/ 0 h 333"/>
                  <a:gd name="T4" fmla="*/ 34 w 356"/>
                  <a:gd name="T5" fmla="*/ 1 h 333"/>
                  <a:gd name="T6" fmla="*/ 41 w 356"/>
                  <a:gd name="T7" fmla="*/ 2 h 333"/>
                  <a:gd name="T8" fmla="*/ 46 w 356"/>
                  <a:gd name="T9" fmla="*/ 5 h 333"/>
                  <a:gd name="T10" fmla="*/ 51 w 356"/>
                  <a:gd name="T11" fmla="*/ 9 h 333"/>
                  <a:gd name="T12" fmla="*/ 55 w 356"/>
                  <a:gd name="T13" fmla="*/ 14 h 333"/>
                  <a:gd name="T14" fmla="*/ 58 w 356"/>
                  <a:gd name="T15" fmla="*/ 20 h 333"/>
                  <a:gd name="T16" fmla="*/ 62 w 356"/>
                  <a:gd name="T17" fmla="*/ 25 h 333"/>
                  <a:gd name="T18" fmla="*/ 66 w 356"/>
                  <a:gd name="T19" fmla="*/ 30 h 333"/>
                  <a:gd name="T20" fmla="*/ 70 w 356"/>
                  <a:gd name="T21" fmla="*/ 36 h 333"/>
                  <a:gd name="T22" fmla="*/ 75 w 356"/>
                  <a:gd name="T23" fmla="*/ 40 h 333"/>
                  <a:gd name="T24" fmla="*/ 79 w 356"/>
                  <a:gd name="T25" fmla="*/ 46 h 333"/>
                  <a:gd name="T26" fmla="*/ 83 w 356"/>
                  <a:gd name="T27" fmla="*/ 52 h 333"/>
                  <a:gd name="T28" fmla="*/ 86 w 356"/>
                  <a:gd name="T29" fmla="*/ 56 h 333"/>
                  <a:gd name="T30" fmla="*/ 88 w 356"/>
                  <a:gd name="T31" fmla="*/ 62 h 333"/>
                  <a:gd name="T32" fmla="*/ 89 w 356"/>
                  <a:gd name="T33" fmla="*/ 66 h 333"/>
                  <a:gd name="T34" fmla="*/ 89 w 356"/>
                  <a:gd name="T35" fmla="*/ 71 h 333"/>
                  <a:gd name="T36" fmla="*/ 88 w 356"/>
                  <a:gd name="T37" fmla="*/ 74 h 333"/>
                  <a:gd name="T38" fmla="*/ 85 w 356"/>
                  <a:gd name="T39" fmla="*/ 77 h 333"/>
                  <a:gd name="T40" fmla="*/ 81 w 356"/>
                  <a:gd name="T41" fmla="*/ 79 h 333"/>
                  <a:gd name="T42" fmla="*/ 76 w 356"/>
                  <a:gd name="T43" fmla="*/ 81 h 333"/>
                  <a:gd name="T44" fmla="*/ 72 w 356"/>
                  <a:gd name="T45" fmla="*/ 82 h 333"/>
                  <a:gd name="T46" fmla="*/ 69 w 356"/>
                  <a:gd name="T47" fmla="*/ 82 h 333"/>
                  <a:gd name="T48" fmla="*/ 66 w 356"/>
                  <a:gd name="T49" fmla="*/ 83 h 333"/>
                  <a:gd name="T50" fmla="*/ 63 w 356"/>
                  <a:gd name="T51" fmla="*/ 82 h 333"/>
                  <a:gd name="T52" fmla="*/ 60 w 356"/>
                  <a:gd name="T53" fmla="*/ 81 h 333"/>
                  <a:gd name="T54" fmla="*/ 56 w 356"/>
                  <a:gd name="T55" fmla="*/ 79 h 333"/>
                  <a:gd name="T56" fmla="*/ 51 w 356"/>
                  <a:gd name="T57" fmla="*/ 74 h 333"/>
                  <a:gd name="T58" fmla="*/ 45 w 356"/>
                  <a:gd name="T59" fmla="*/ 68 h 333"/>
                  <a:gd name="T60" fmla="*/ 39 w 356"/>
                  <a:gd name="T61" fmla="*/ 61 h 333"/>
                  <a:gd name="T62" fmla="*/ 31 w 356"/>
                  <a:gd name="T63" fmla="*/ 52 h 333"/>
                  <a:gd name="T64" fmla="*/ 22 w 356"/>
                  <a:gd name="T65" fmla="*/ 42 h 333"/>
                  <a:gd name="T66" fmla="*/ 15 w 356"/>
                  <a:gd name="T67" fmla="*/ 34 h 333"/>
                  <a:gd name="T68" fmla="*/ 9 w 356"/>
                  <a:gd name="T69" fmla="*/ 27 h 333"/>
                  <a:gd name="T70" fmla="*/ 4 w 356"/>
                  <a:gd name="T71" fmla="*/ 20 h 333"/>
                  <a:gd name="T72" fmla="*/ 1 w 356"/>
                  <a:gd name="T73" fmla="*/ 14 h 333"/>
                  <a:gd name="T74" fmla="*/ 0 w 356"/>
                  <a:gd name="T75" fmla="*/ 9 h 333"/>
                  <a:gd name="T76" fmla="*/ 2 w 356"/>
                  <a:gd name="T77" fmla="*/ 5 h 333"/>
                  <a:gd name="T78" fmla="*/ 8 w 356"/>
                  <a:gd name="T79" fmla="*/ 3 h 333"/>
                  <a:gd name="T80" fmla="*/ 17 w 356"/>
                  <a:gd name="T81" fmla="*/ 1 h 33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56"/>
                  <a:gd name="T124" fmla="*/ 0 h 333"/>
                  <a:gd name="T125" fmla="*/ 356 w 356"/>
                  <a:gd name="T126" fmla="*/ 333 h 33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56" h="333">
                    <a:moveTo>
                      <a:pt x="66" y="3"/>
                    </a:moveTo>
                    <a:lnTo>
                      <a:pt x="105" y="0"/>
                    </a:lnTo>
                    <a:lnTo>
                      <a:pt x="137" y="3"/>
                    </a:lnTo>
                    <a:lnTo>
                      <a:pt x="162" y="9"/>
                    </a:lnTo>
                    <a:lnTo>
                      <a:pt x="184" y="22"/>
                    </a:lnTo>
                    <a:lnTo>
                      <a:pt x="203" y="38"/>
                    </a:lnTo>
                    <a:lnTo>
                      <a:pt x="220" y="57"/>
                    </a:lnTo>
                    <a:lnTo>
                      <a:pt x="232" y="80"/>
                    </a:lnTo>
                    <a:lnTo>
                      <a:pt x="248" y="102"/>
                    </a:lnTo>
                    <a:lnTo>
                      <a:pt x="264" y="121"/>
                    </a:lnTo>
                    <a:lnTo>
                      <a:pt x="279" y="143"/>
                    </a:lnTo>
                    <a:lnTo>
                      <a:pt x="299" y="162"/>
                    </a:lnTo>
                    <a:lnTo>
                      <a:pt x="314" y="185"/>
                    </a:lnTo>
                    <a:lnTo>
                      <a:pt x="330" y="207"/>
                    </a:lnTo>
                    <a:lnTo>
                      <a:pt x="343" y="225"/>
                    </a:lnTo>
                    <a:lnTo>
                      <a:pt x="350" y="247"/>
                    </a:lnTo>
                    <a:lnTo>
                      <a:pt x="356" y="264"/>
                    </a:lnTo>
                    <a:lnTo>
                      <a:pt x="356" y="283"/>
                    </a:lnTo>
                    <a:lnTo>
                      <a:pt x="353" y="296"/>
                    </a:lnTo>
                    <a:lnTo>
                      <a:pt x="340" y="308"/>
                    </a:lnTo>
                    <a:lnTo>
                      <a:pt x="324" y="318"/>
                    </a:lnTo>
                    <a:lnTo>
                      <a:pt x="305" y="325"/>
                    </a:lnTo>
                    <a:lnTo>
                      <a:pt x="289" y="327"/>
                    </a:lnTo>
                    <a:lnTo>
                      <a:pt x="276" y="330"/>
                    </a:lnTo>
                    <a:lnTo>
                      <a:pt x="264" y="333"/>
                    </a:lnTo>
                    <a:lnTo>
                      <a:pt x="250" y="330"/>
                    </a:lnTo>
                    <a:lnTo>
                      <a:pt x="238" y="325"/>
                    </a:lnTo>
                    <a:lnTo>
                      <a:pt x="222" y="315"/>
                    </a:lnTo>
                    <a:lnTo>
                      <a:pt x="203" y="296"/>
                    </a:lnTo>
                    <a:lnTo>
                      <a:pt x="181" y="273"/>
                    </a:lnTo>
                    <a:lnTo>
                      <a:pt x="156" y="244"/>
                    </a:lnTo>
                    <a:lnTo>
                      <a:pt x="124" y="207"/>
                    </a:lnTo>
                    <a:lnTo>
                      <a:pt x="88" y="168"/>
                    </a:lnTo>
                    <a:lnTo>
                      <a:pt x="60" y="136"/>
                    </a:lnTo>
                    <a:lnTo>
                      <a:pt x="34" y="108"/>
                    </a:lnTo>
                    <a:lnTo>
                      <a:pt x="16" y="82"/>
                    </a:lnTo>
                    <a:lnTo>
                      <a:pt x="4" y="57"/>
                    </a:lnTo>
                    <a:lnTo>
                      <a:pt x="0" y="38"/>
                    </a:lnTo>
                    <a:lnTo>
                      <a:pt x="9" y="22"/>
                    </a:lnTo>
                    <a:lnTo>
                      <a:pt x="31" y="12"/>
                    </a:lnTo>
                    <a:lnTo>
                      <a:pt x="66" y="3"/>
                    </a:lnTo>
                    <a:close/>
                  </a:path>
                </a:pathLst>
              </a:custGeom>
              <a:solidFill>
                <a:srgbClr val="E665D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07" name="Freeform 1599">
                <a:extLst>
                  <a:ext uri="{FF2B5EF4-FFF2-40B4-BE49-F238E27FC236}">
                    <a16:creationId xmlns:a16="http://schemas.microsoft.com/office/drawing/2014/main" id="{A266B641-275C-4789-87D7-A0135027887E}"/>
                  </a:ext>
                </a:extLst>
              </p:cNvPr>
              <p:cNvSpPr>
                <a:spLocks noEditPoints="1"/>
              </p:cNvSpPr>
              <p:nvPr/>
            </p:nvSpPr>
            <p:spPr bwMode="auto">
              <a:xfrm>
                <a:off x="2419" y="2172"/>
                <a:ext cx="94" cy="88"/>
              </a:xfrm>
              <a:custGeom>
                <a:avLst/>
                <a:gdLst>
                  <a:gd name="T0" fmla="*/ 29 w 375"/>
                  <a:gd name="T1" fmla="*/ 0 h 353"/>
                  <a:gd name="T2" fmla="*/ 29 w 375"/>
                  <a:gd name="T3" fmla="*/ 5 h 353"/>
                  <a:gd name="T4" fmla="*/ 37 w 375"/>
                  <a:gd name="T5" fmla="*/ 1 h 353"/>
                  <a:gd name="T6" fmla="*/ 44 w 375"/>
                  <a:gd name="T7" fmla="*/ 3 h 353"/>
                  <a:gd name="T8" fmla="*/ 44 w 375"/>
                  <a:gd name="T9" fmla="*/ 3 h 353"/>
                  <a:gd name="T10" fmla="*/ 55 w 375"/>
                  <a:gd name="T11" fmla="*/ 10 h 353"/>
                  <a:gd name="T12" fmla="*/ 53 w 375"/>
                  <a:gd name="T13" fmla="*/ 12 h 353"/>
                  <a:gd name="T14" fmla="*/ 59 w 375"/>
                  <a:gd name="T15" fmla="*/ 15 h 353"/>
                  <a:gd name="T16" fmla="*/ 59 w 375"/>
                  <a:gd name="T17" fmla="*/ 23 h 353"/>
                  <a:gd name="T18" fmla="*/ 59 w 375"/>
                  <a:gd name="T19" fmla="*/ 24 h 353"/>
                  <a:gd name="T20" fmla="*/ 63 w 375"/>
                  <a:gd name="T21" fmla="*/ 29 h 353"/>
                  <a:gd name="T22" fmla="*/ 63 w 375"/>
                  <a:gd name="T23" fmla="*/ 29 h 353"/>
                  <a:gd name="T24" fmla="*/ 70 w 375"/>
                  <a:gd name="T25" fmla="*/ 31 h 353"/>
                  <a:gd name="T26" fmla="*/ 70 w 375"/>
                  <a:gd name="T27" fmla="*/ 39 h 353"/>
                  <a:gd name="T28" fmla="*/ 74 w 375"/>
                  <a:gd name="T29" fmla="*/ 36 h 353"/>
                  <a:gd name="T30" fmla="*/ 83 w 375"/>
                  <a:gd name="T31" fmla="*/ 47 h 353"/>
                  <a:gd name="T32" fmla="*/ 79 w 375"/>
                  <a:gd name="T33" fmla="*/ 50 h 353"/>
                  <a:gd name="T34" fmla="*/ 87 w 375"/>
                  <a:gd name="T35" fmla="*/ 53 h 353"/>
                  <a:gd name="T36" fmla="*/ 91 w 375"/>
                  <a:gd name="T37" fmla="*/ 58 h 353"/>
                  <a:gd name="T38" fmla="*/ 91 w 375"/>
                  <a:gd name="T39" fmla="*/ 58 h 353"/>
                  <a:gd name="T40" fmla="*/ 94 w 375"/>
                  <a:gd name="T41" fmla="*/ 68 h 353"/>
                  <a:gd name="T42" fmla="*/ 92 w 375"/>
                  <a:gd name="T43" fmla="*/ 68 h 353"/>
                  <a:gd name="T44" fmla="*/ 94 w 375"/>
                  <a:gd name="T45" fmla="*/ 73 h 353"/>
                  <a:gd name="T46" fmla="*/ 88 w 375"/>
                  <a:gd name="T47" fmla="*/ 76 h 353"/>
                  <a:gd name="T48" fmla="*/ 93 w 375"/>
                  <a:gd name="T49" fmla="*/ 77 h 353"/>
                  <a:gd name="T50" fmla="*/ 89 w 375"/>
                  <a:gd name="T51" fmla="*/ 81 h 353"/>
                  <a:gd name="T52" fmla="*/ 86 w 375"/>
                  <a:gd name="T53" fmla="*/ 77 h 353"/>
                  <a:gd name="T54" fmla="*/ 84 w 375"/>
                  <a:gd name="T55" fmla="*/ 84 h 353"/>
                  <a:gd name="T56" fmla="*/ 79 w 375"/>
                  <a:gd name="T57" fmla="*/ 86 h 353"/>
                  <a:gd name="T58" fmla="*/ 79 w 375"/>
                  <a:gd name="T59" fmla="*/ 86 h 353"/>
                  <a:gd name="T60" fmla="*/ 72 w 375"/>
                  <a:gd name="T61" fmla="*/ 87 h 353"/>
                  <a:gd name="T62" fmla="*/ 71 w 375"/>
                  <a:gd name="T63" fmla="*/ 83 h 353"/>
                  <a:gd name="T64" fmla="*/ 68 w 375"/>
                  <a:gd name="T65" fmla="*/ 88 h 353"/>
                  <a:gd name="T66" fmla="*/ 64 w 375"/>
                  <a:gd name="T67" fmla="*/ 87 h 353"/>
                  <a:gd name="T68" fmla="*/ 64 w 375"/>
                  <a:gd name="T69" fmla="*/ 87 h 353"/>
                  <a:gd name="T70" fmla="*/ 57 w 375"/>
                  <a:gd name="T71" fmla="*/ 83 h 353"/>
                  <a:gd name="T72" fmla="*/ 58 w 375"/>
                  <a:gd name="T73" fmla="*/ 81 h 353"/>
                  <a:gd name="T74" fmla="*/ 52 w 375"/>
                  <a:gd name="T75" fmla="*/ 78 h 353"/>
                  <a:gd name="T76" fmla="*/ 50 w 375"/>
                  <a:gd name="T77" fmla="*/ 69 h 353"/>
                  <a:gd name="T78" fmla="*/ 46 w 375"/>
                  <a:gd name="T79" fmla="*/ 72 h 353"/>
                  <a:gd name="T80" fmla="*/ 40 w 375"/>
                  <a:gd name="T81" fmla="*/ 65 h 353"/>
                  <a:gd name="T82" fmla="*/ 43 w 375"/>
                  <a:gd name="T83" fmla="*/ 62 h 353"/>
                  <a:gd name="T84" fmla="*/ 32 w 375"/>
                  <a:gd name="T85" fmla="*/ 56 h 353"/>
                  <a:gd name="T86" fmla="*/ 23 w 375"/>
                  <a:gd name="T87" fmla="*/ 46 h 353"/>
                  <a:gd name="T88" fmla="*/ 23 w 375"/>
                  <a:gd name="T89" fmla="*/ 46 h 353"/>
                  <a:gd name="T90" fmla="*/ 10 w 375"/>
                  <a:gd name="T91" fmla="*/ 31 h 353"/>
                  <a:gd name="T92" fmla="*/ 11 w 375"/>
                  <a:gd name="T93" fmla="*/ 29 h 353"/>
                  <a:gd name="T94" fmla="*/ 5 w 375"/>
                  <a:gd name="T95" fmla="*/ 25 h 353"/>
                  <a:gd name="T96" fmla="*/ 5 w 375"/>
                  <a:gd name="T97" fmla="*/ 16 h 353"/>
                  <a:gd name="T98" fmla="*/ 1 w 375"/>
                  <a:gd name="T99" fmla="*/ 18 h 353"/>
                  <a:gd name="T100" fmla="*/ 0 w 375"/>
                  <a:gd name="T101" fmla="*/ 11 h 353"/>
                  <a:gd name="T102" fmla="*/ 5 w 375"/>
                  <a:gd name="T103" fmla="*/ 13 h 353"/>
                  <a:gd name="T104" fmla="*/ 4 w 375"/>
                  <a:gd name="T105" fmla="*/ 6 h 353"/>
                  <a:gd name="T106" fmla="*/ 10 w 375"/>
                  <a:gd name="T107" fmla="*/ 3 h 353"/>
                  <a:gd name="T108" fmla="*/ 10 w 375"/>
                  <a:gd name="T109" fmla="*/ 3 h 35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75"/>
                  <a:gd name="T166" fmla="*/ 0 h 353"/>
                  <a:gd name="T167" fmla="*/ 375 w 375"/>
                  <a:gd name="T168" fmla="*/ 353 h 35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75" h="353">
                    <a:moveTo>
                      <a:pt x="76" y="4"/>
                    </a:moveTo>
                    <a:lnTo>
                      <a:pt x="114" y="0"/>
                    </a:lnTo>
                    <a:lnTo>
                      <a:pt x="115" y="19"/>
                    </a:lnTo>
                    <a:lnTo>
                      <a:pt x="77" y="22"/>
                    </a:lnTo>
                    <a:lnTo>
                      <a:pt x="76" y="4"/>
                    </a:lnTo>
                    <a:close/>
                    <a:moveTo>
                      <a:pt x="114" y="0"/>
                    </a:moveTo>
                    <a:lnTo>
                      <a:pt x="115" y="0"/>
                    </a:lnTo>
                    <a:lnTo>
                      <a:pt x="116" y="0"/>
                    </a:lnTo>
                    <a:lnTo>
                      <a:pt x="115" y="10"/>
                    </a:lnTo>
                    <a:lnTo>
                      <a:pt x="114" y="0"/>
                    </a:lnTo>
                    <a:close/>
                    <a:moveTo>
                      <a:pt x="116" y="0"/>
                    </a:moveTo>
                    <a:lnTo>
                      <a:pt x="147" y="4"/>
                    </a:lnTo>
                    <a:lnTo>
                      <a:pt x="146" y="22"/>
                    </a:lnTo>
                    <a:lnTo>
                      <a:pt x="114" y="19"/>
                    </a:lnTo>
                    <a:lnTo>
                      <a:pt x="116" y="0"/>
                    </a:lnTo>
                    <a:close/>
                    <a:moveTo>
                      <a:pt x="147" y="4"/>
                    </a:moveTo>
                    <a:lnTo>
                      <a:pt x="148" y="4"/>
                    </a:lnTo>
                    <a:lnTo>
                      <a:pt x="149" y="4"/>
                    </a:lnTo>
                    <a:lnTo>
                      <a:pt x="147" y="13"/>
                    </a:lnTo>
                    <a:lnTo>
                      <a:pt x="147" y="4"/>
                    </a:lnTo>
                    <a:close/>
                    <a:moveTo>
                      <a:pt x="149" y="4"/>
                    </a:moveTo>
                    <a:lnTo>
                      <a:pt x="174" y="10"/>
                    </a:lnTo>
                    <a:lnTo>
                      <a:pt x="170" y="29"/>
                    </a:lnTo>
                    <a:lnTo>
                      <a:pt x="145" y="22"/>
                    </a:lnTo>
                    <a:lnTo>
                      <a:pt x="149" y="4"/>
                    </a:lnTo>
                    <a:close/>
                    <a:moveTo>
                      <a:pt x="174" y="10"/>
                    </a:moveTo>
                    <a:lnTo>
                      <a:pt x="176" y="10"/>
                    </a:lnTo>
                    <a:lnTo>
                      <a:pt x="177" y="11"/>
                    </a:lnTo>
                    <a:lnTo>
                      <a:pt x="172" y="19"/>
                    </a:lnTo>
                    <a:lnTo>
                      <a:pt x="174" y="10"/>
                    </a:lnTo>
                    <a:close/>
                    <a:moveTo>
                      <a:pt x="177" y="11"/>
                    </a:moveTo>
                    <a:lnTo>
                      <a:pt x="199" y="24"/>
                    </a:lnTo>
                    <a:lnTo>
                      <a:pt x="190" y="40"/>
                    </a:lnTo>
                    <a:lnTo>
                      <a:pt x="167" y="28"/>
                    </a:lnTo>
                    <a:lnTo>
                      <a:pt x="177" y="11"/>
                    </a:lnTo>
                    <a:close/>
                    <a:moveTo>
                      <a:pt x="199" y="24"/>
                    </a:moveTo>
                    <a:lnTo>
                      <a:pt x="200" y="25"/>
                    </a:lnTo>
                    <a:lnTo>
                      <a:pt x="194" y="32"/>
                    </a:lnTo>
                    <a:lnTo>
                      <a:pt x="199" y="24"/>
                    </a:lnTo>
                    <a:close/>
                    <a:moveTo>
                      <a:pt x="200" y="25"/>
                    </a:moveTo>
                    <a:lnTo>
                      <a:pt x="220" y="40"/>
                    </a:lnTo>
                    <a:lnTo>
                      <a:pt x="208" y="56"/>
                    </a:lnTo>
                    <a:lnTo>
                      <a:pt x="188" y="39"/>
                    </a:lnTo>
                    <a:lnTo>
                      <a:pt x="200" y="25"/>
                    </a:lnTo>
                    <a:close/>
                    <a:moveTo>
                      <a:pt x="220" y="40"/>
                    </a:moveTo>
                    <a:lnTo>
                      <a:pt x="220" y="41"/>
                    </a:lnTo>
                    <a:lnTo>
                      <a:pt x="221" y="42"/>
                    </a:lnTo>
                    <a:lnTo>
                      <a:pt x="213" y="48"/>
                    </a:lnTo>
                    <a:lnTo>
                      <a:pt x="220" y="40"/>
                    </a:lnTo>
                    <a:close/>
                    <a:moveTo>
                      <a:pt x="221" y="42"/>
                    </a:moveTo>
                    <a:lnTo>
                      <a:pt x="236" y="61"/>
                    </a:lnTo>
                    <a:lnTo>
                      <a:pt x="222" y="73"/>
                    </a:lnTo>
                    <a:lnTo>
                      <a:pt x="205" y="54"/>
                    </a:lnTo>
                    <a:lnTo>
                      <a:pt x="221" y="42"/>
                    </a:lnTo>
                    <a:close/>
                    <a:moveTo>
                      <a:pt x="236" y="61"/>
                    </a:moveTo>
                    <a:lnTo>
                      <a:pt x="237" y="62"/>
                    </a:lnTo>
                    <a:lnTo>
                      <a:pt x="230" y="67"/>
                    </a:lnTo>
                    <a:lnTo>
                      <a:pt x="236" y="61"/>
                    </a:lnTo>
                    <a:close/>
                    <a:moveTo>
                      <a:pt x="237" y="62"/>
                    </a:moveTo>
                    <a:lnTo>
                      <a:pt x="251" y="84"/>
                    </a:lnTo>
                    <a:lnTo>
                      <a:pt x="234" y="94"/>
                    </a:lnTo>
                    <a:lnTo>
                      <a:pt x="221" y="72"/>
                    </a:lnTo>
                    <a:lnTo>
                      <a:pt x="237" y="62"/>
                    </a:lnTo>
                    <a:close/>
                    <a:moveTo>
                      <a:pt x="234" y="95"/>
                    </a:moveTo>
                    <a:lnTo>
                      <a:pt x="234" y="94"/>
                    </a:lnTo>
                    <a:lnTo>
                      <a:pt x="242" y="90"/>
                    </a:lnTo>
                    <a:lnTo>
                      <a:pt x="234" y="95"/>
                    </a:lnTo>
                    <a:close/>
                    <a:moveTo>
                      <a:pt x="249" y="84"/>
                    </a:moveTo>
                    <a:lnTo>
                      <a:pt x="266" y="106"/>
                    </a:lnTo>
                    <a:lnTo>
                      <a:pt x="249" y="117"/>
                    </a:lnTo>
                    <a:lnTo>
                      <a:pt x="234" y="95"/>
                    </a:lnTo>
                    <a:lnTo>
                      <a:pt x="249" y="84"/>
                    </a:lnTo>
                    <a:close/>
                    <a:moveTo>
                      <a:pt x="251" y="117"/>
                    </a:moveTo>
                    <a:lnTo>
                      <a:pt x="251" y="117"/>
                    </a:lnTo>
                    <a:lnTo>
                      <a:pt x="249" y="117"/>
                    </a:lnTo>
                    <a:lnTo>
                      <a:pt x="258" y="112"/>
                    </a:lnTo>
                    <a:lnTo>
                      <a:pt x="251" y="117"/>
                    </a:lnTo>
                    <a:close/>
                    <a:moveTo>
                      <a:pt x="265" y="105"/>
                    </a:moveTo>
                    <a:lnTo>
                      <a:pt x="281" y="125"/>
                    </a:lnTo>
                    <a:lnTo>
                      <a:pt x="266" y="137"/>
                    </a:lnTo>
                    <a:lnTo>
                      <a:pt x="251" y="117"/>
                    </a:lnTo>
                    <a:lnTo>
                      <a:pt x="265" y="105"/>
                    </a:lnTo>
                    <a:close/>
                    <a:moveTo>
                      <a:pt x="281" y="125"/>
                    </a:moveTo>
                    <a:lnTo>
                      <a:pt x="281" y="125"/>
                    </a:lnTo>
                    <a:lnTo>
                      <a:pt x="274" y="131"/>
                    </a:lnTo>
                    <a:lnTo>
                      <a:pt x="281" y="125"/>
                    </a:lnTo>
                    <a:close/>
                    <a:moveTo>
                      <a:pt x="281" y="125"/>
                    </a:moveTo>
                    <a:lnTo>
                      <a:pt x="297" y="147"/>
                    </a:lnTo>
                    <a:lnTo>
                      <a:pt x="281" y="158"/>
                    </a:lnTo>
                    <a:lnTo>
                      <a:pt x="266" y="136"/>
                    </a:lnTo>
                    <a:lnTo>
                      <a:pt x="281" y="125"/>
                    </a:lnTo>
                    <a:close/>
                    <a:moveTo>
                      <a:pt x="283" y="159"/>
                    </a:moveTo>
                    <a:lnTo>
                      <a:pt x="283" y="159"/>
                    </a:lnTo>
                    <a:lnTo>
                      <a:pt x="281" y="158"/>
                    </a:lnTo>
                    <a:lnTo>
                      <a:pt x="289" y="153"/>
                    </a:lnTo>
                    <a:lnTo>
                      <a:pt x="283" y="159"/>
                    </a:lnTo>
                    <a:close/>
                    <a:moveTo>
                      <a:pt x="296" y="146"/>
                    </a:moveTo>
                    <a:lnTo>
                      <a:pt x="316" y="165"/>
                    </a:lnTo>
                    <a:lnTo>
                      <a:pt x="302" y="179"/>
                    </a:lnTo>
                    <a:lnTo>
                      <a:pt x="283" y="159"/>
                    </a:lnTo>
                    <a:lnTo>
                      <a:pt x="296" y="146"/>
                    </a:lnTo>
                    <a:close/>
                    <a:moveTo>
                      <a:pt x="316" y="165"/>
                    </a:moveTo>
                    <a:lnTo>
                      <a:pt x="316" y="166"/>
                    </a:lnTo>
                    <a:lnTo>
                      <a:pt x="317" y="167"/>
                    </a:lnTo>
                    <a:lnTo>
                      <a:pt x="309" y="172"/>
                    </a:lnTo>
                    <a:lnTo>
                      <a:pt x="316" y="165"/>
                    </a:lnTo>
                    <a:close/>
                    <a:moveTo>
                      <a:pt x="317" y="167"/>
                    </a:moveTo>
                    <a:lnTo>
                      <a:pt x="332" y="189"/>
                    </a:lnTo>
                    <a:lnTo>
                      <a:pt x="317" y="200"/>
                    </a:lnTo>
                    <a:lnTo>
                      <a:pt x="301" y="178"/>
                    </a:lnTo>
                    <a:lnTo>
                      <a:pt x="317" y="167"/>
                    </a:lnTo>
                    <a:close/>
                    <a:moveTo>
                      <a:pt x="332" y="189"/>
                    </a:moveTo>
                    <a:lnTo>
                      <a:pt x="349" y="211"/>
                    </a:lnTo>
                    <a:lnTo>
                      <a:pt x="332" y="222"/>
                    </a:lnTo>
                    <a:lnTo>
                      <a:pt x="317" y="200"/>
                    </a:lnTo>
                    <a:lnTo>
                      <a:pt x="332" y="189"/>
                    </a:lnTo>
                    <a:close/>
                    <a:moveTo>
                      <a:pt x="349" y="211"/>
                    </a:moveTo>
                    <a:lnTo>
                      <a:pt x="349" y="211"/>
                    </a:lnTo>
                    <a:lnTo>
                      <a:pt x="340" y="217"/>
                    </a:lnTo>
                    <a:lnTo>
                      <a:pt x="349" y="211"/>
                    </a:lnTo>
                    <a:close/>
                    <a:moveTo>
                      <a:pt x="349" y="211"/>
                    </a:moveTo>
                    <a:lnTo>
                      <a:pt x="361" y="230"/>
                    </a:lnTo>
                    <a:lnTo>
                      <a:pt x="345" y="241"/>
                    </a:lnTo>
                    <a:lnTo>
                      <a:pt x="332" y="222"/>
                    </a:lnTo>
                    <a:lnTo>
                      <a:pt x="349" y="211"/>
                    </a:lnTo>
                    <a:close/>
                    <a:moveTo>
                      <a:pt x="361" y="230"/>
                    </a:moveTo>
                    <a:lnTo>
                      <a:pt x="362" y="231"/>
                    </a:lnTo>
                    <a:lnTo>
                      <a:pt x="362" y="233"/>
                    </a:lnTo>
                    <a:lnTo>
                      <a:pt x="353" y="235"/>
                    </a:lnTo>
                    <a:lnTo>
                      <a:pt x="361" y="230"/>
                    </a:lnTo>
                    <a:close/>
                    <a:moveTo>
                      <a:pt x="362" y="233"/>
                    </a:moveTo>
                    <a:lnTo>
                      <a:pt x="369" y="255"/>
                    </a:lnTo>
                    <a:lnTo>
                      <a:pt x="350" y="261"/>
                    </a:lnTo>
                    <a:lnTo>
                      <a:pt x="344" y="239"/>
                    </a:lnTo>
                    <a:lnTo>
                      <a:pt x="362" y="233"/>
                    </a:lnTo>
                    <a:close/>
                    <a:moveTo>
                      <a:pt x="351" y="262"/>
                    </a:moveTo>
                    <a:lnTo>
                      <a:pt x="351" y="261"/>
                    </a:lnTo>
                    <a:lnTo>
                      <a:pt x="350" y="261"/>
                    </a:lnTo>
                    <a:lnTo>
                      <a:pt x="360" y="257"/>
                    </a:lnTo>
                    <a:lnTo>
                      <a:pt x="351" y="262"/>
                    </a:lnTo>
                    <a:close/>
                    <a:moveTo>
                      <a:pt x="369" y="254"/>
                    </a:moveTo>
                    <a:lnTo>
                      <a:pt x="375" y="271"/>
                    </a:lnTo>
                    <a:lnTo>
                      <a:pt x="356" y="277"/>
                    </a:lnTo>
                    <a:lnTo>
                      <a:pt x="351" y="262"/>
                    </a:lnTo>
                    <a:lnTo>
                      <a:pt x="369" y="254"/>
                    </a:lnTo>
                    <a:close/>
                    <a:moveTo>
                      <a:pt x="375" y="271"/>
                    </a:moveTo>
                    <a:lnTo>
                      <a:pt x="375" y="272"/>
                    </a:lnTo>
                    <a:lnTo>
                      <a:pt x="375" y="274"/>
                    </a:lnTo>
                    <a:lnTo>
                      <a:pt x="366" y="274"/>
                    </a:lnTo>
                    <a:lnTo>
                      <a:pt x="375" y="271"/>
                    </a:lnTo>
                    <a:close/>
                    <a:moveTo>
                      <a:pt x="375" y="274"/>
                    </a:moveTo>
                    <a:lnTo>
                      <a:pt x="375" y="293"/>
                    </a:lnTo>
                    <a:lnTo>
                      <a:pt x="356" y="293"/>
                    </a:lnTo>
                    <a:lnTo>
                      <a:pt x="356" y="274"/>
                    </a:lnTo>
                    <a:lnTo>
                      <a:pt x="375" y="274"/>
                    </a:lnTo>
                    <a:close/>
                    <a:moveTo>
                      <a:pt x="375" y="293"/>
                    </a:moveTo>
                    <a:lnTo>
                      <a:pt x="375" y="294"/>
                    </a:lnTo>
                    <a:lnTo>
                      <a:pt x="375" y="295"/>
                    </a:lnTo>
                    <a:lnTo>
                      <a:pt x="366" y="293"/>
                    </a:lnTo>
                    <a:lnTo>
                      <a:pt x="375" y="293"/>
                    </a:lnTo>
                    <a:close/>
                    <a:moveTo>
                      <a:pt x="375" y="295"/>
                    </a:moveTo>
                    <a:lnTo>
                      <a:pt x="372" y="308"/>
                    </a:lnTo>
                    <a:lnTo>
                      <a:pt x="353" y="304"/>
                    </a:lnTo>
                    <a:lnTo>
                      <a:pt x="356" y="290"/>
                    </a:lnTo>
                    <a:lnTo>
                      <a:pt x="375" y="295"/>
                    </a:lnTo>
                    <a:close/>
                    <a:moveTo>
                      <a:pt x="372" y="308"/>
                    </a:moveTo>
                    <a:lnTo>
                      <a:pt x="371" y="310"/>
                    </a:lnTo>
                    <a:lnTo>
                      <a:pt x="370" y="312"/>
                    </a:lnTo>
                    <a:lnTo>
                      <a:pt x="363" y="306"/>
                    </a:lnTo>
                    <a:lnTo>
                      <a:pt x="372" y="308"/>
                    </a:lnTo>
                    <a:close/>
                    <a:moveTo>
                      <a:pt x="370" y="312"/>
                    </a:moveTo>
                    <a:lnTo>
                      <a:pt x="356" y="325"/>
                    </a:lnTo>
                    <a:lnTo>
                      <a:pt x="343" y="311"/>
                    </a:lnTo>
                    <a:lnTo>
                      <a:pt x="356" y="298"/>
                    </a:lnTo>
                    <a:lnTo>
                      <a:pt x="370" y="312"/>
                    </a:lnTo>
                    <a:close/>
                    <a:moveTo>
                      <a:pt x="356" y="325"/>
                    </a:moveTo>
                    <a:lnTo>
                      <a:pt x="355" y="326"/>
                    </a:lnTo>
                    <a:lnTo>
                      <a:pt x="355" y="327"/>
                    </a:lnTo>
                    <a:lnTo>
                      <a:pt x="350" y="318"/>
                    </a:lnTo>
                    <a:lnTo>
                      <a:pt x="356" y="325"/>
                    </a:lnTo>
                    <a:close/>
                    <a:moveTo>
                      <a:pt x="355" y="327"/>
                    </a:moveTo>
                    <a:lnTo>
                      <a:pt x="339" y="336"/>
                    </a:lnTo>
                    <a:lnTo>
                      <a:pt x="329" y="319"/>
                    </a:lnTo>
                    <a:lnTo>
                      <a:pt x="345" y="310"/>
                    </a:lnTo>
                    <a:lnTo>
                      <a:pt x="355" y="327"/>
                    </a:lnTo>
                    <a:close/>
                    <a:moveTo>
                      <a:pt x="339" y="336"/>
                    </a:moveTo>
                    <a:lnTo>
                      <a:pt x="338" y="337"/>
                    </a:lnTo>
                    <a:lnTo>
                      <a:pt x="337" y="337"/>
                    </a:lnTo>
                    <a:lnTo>
                      <a:pt x="334" y="328"/>
                    </a:lnTo>
                    <a:lnTo>
                      <a:pt x="339" y="336"/>
                    </a:lnTo>
                    <a:close/>
                    <a:moveTo>
                      <a:pt x="337" y="337"/>
                    </a:moveTo>
                    <a:lnTo>
                      <a:pt x="318" y="343"/>
                    </a:lnTo>
                    <a:lnTo>
                      <a:pt x="312" y="325"/>
                    </a:lnTo>
                    <a:lnTo>
                      <a:pt x="331" y="319"/>
                    </a:lnTo>
                    <a:lnTo>
                      <a:pt x="337" y="337"/>
                    </a:lnTo>
                    <a:close/>
                    <a:moveTo>
                      <a:pt x="318" y="343"/>
                    </a:moveTo>
                    <a:lnTo>
                      <a:pt x="318" y="343"/>
                    </a:lnTo>
                    <a:lnTo>
                      <a:pt x="317" y="343"/>
                    </a:lnTo>
                    <a:lnTo>
                      <a:pt x="315" y="335"/>
                    </a:lnTo>
                    <a:lnTo>
                      <a:pt x="318" y="343"/>
                    </a:lnTo>
                    <a:close/>
                    <a:moveTo>
                      <a:pt x="317" y="343"/>
                    </a:moveTo>
                    <a:lnTo>
                      <a:pt x="301" y="347"/>
                    </a:lnTo>
                    <a:lnTo>
                      <a:pt x="297" y="328"/>
                    </a:lnTo>
                    <a:lnTo>
                      <a:pt x="313" y="325"/>
                    </a:lnTo>
                    <a:lnTo>
                      <a:pt x="317" y="343"/>
                    </a:lnTo>
                    <a:close/>
                    <a:moveTo>
                      <a:pt x="297" y="328"/>
                    </a:moveTo>
                    <a:lnTo>
                      <a:pt x="297" y="328"/>
                    </a:lnTo>
                    <a:lnTo>
                      <a:pt x="299" y="337"/>
                    </a:lnTo>
                    <a:lnTo>
                      <a:pt x="297" y="328"/>
                    </a:lnTo>
                    <a:close/>
                    <a:moveTo>
                      <a:pt x="301" y="347"/>
                    </a:moveTo>
                    <a:lnTo>
                      <a:pt x="289" y="350"/>
                    </a:lnTo>
                    <a:lnTo>
                      <a:pt x="284" y="331"/>
                    </a:lnTo>
                    <a:lnTo>
                      <a:pt x="297" y="328"/>
                    </a:lnTo>
                    <a:lnTo>
                      <a:pt x="301" y="347"/>
                    </a:lnTo>
                    <a:close/>
                    <a:moveTo>
                      <a:pt x="289" y="350"/>
                    </a:moveTo>
                    <a:lnTo>
                      <a:pt x="276" y="353"/>
                    </a:lnTo>
                    <a:lnTo>
                      <a:pt x="272" y="335"/>
                    </a:lnTo>
                    <a:lnTo>
                      <a:pt x="284" y="331"/>
                    </a:lnTo>
                    <a:lnTo>
                      <a:pt x="289" y="350"/>
                    </a:lnTo>
                    <a:close/>
                    <a:moveTo>
                      <a:pt x="276" y="353"/>
                    </a:moveTo>
                    <a:lnTo>
                      <a:pt x="274" y="353"/>
                    </a:lnTo>
                    <a:lnTo>
                      <a:pt x="272" y="353"/>
                    </a:lnTo>
                    <a:lnTo>
                      <a:pt x="274" y="343"/>
                    </a:lnTo>
                    <a:lnTo>
                      <a:pt x="276" y="353"/>
                    </a:lnTo>
                    <a:close/>
                    <a:moveTo>
                      <a:pt x="272" y="353"/>
                    </a:moveTo>
                    <a:lnTo>
                      <a:pt x="258" y="350"/>
                    </a:lnTo>
                    <a:lnTo>
                      <a:pt x="263" y="331"/>
                    </a:lnTo>
                    <a:lnTo>
                      <a:pt x="276" y="335"/>
                    </a:lnTo>
                    <a:lnTo>
                      <a:pt x="272" y="353"/>
                    </a:lnTo>
                    <a:close/>
                    <a:moveTo>
                      <a:pt x="258" y="350"/>
                    </a:moveTo>
                    <a:lnTo>
                      <a:pt x="257" y="349"/>
                    </a:lnTo>
                    <a:lnTo>
                      <a:pt x="260" y="340"/>
                    </a:lnTo>
                    <a:lnTo>
                      <a:pt x="258" y="350"/>
                    </a:lnTo>
                    <a:close/>
                    <a:moveTo>
                      <a:pt x="257" y="349"/>
                    </a:moveTo>
                    <a:lnTo>
                      <a:pt x="244" y="342"/>
                    </a:lnTo>
                    <a:lnTo>
                      <a:pt x="253" y="326"/>
                    </a:lnTo>
                    <a:lnTo>
                      <a:pt x="265" y="332"/>
                    </a:lnTo>
                    <a:lnTo>
                      <a:pt x="257" y="349"/>
                    </a:lnTo>
                    <a:close/>
                    <a:moveTo>
                      <a:pt x="244" y="342"/>
                    </a:moveTo>
                    <a:lnTo>
                      <a:pt x="244" y="342"/>
                    </a:lnTo>
                    <a:lnTo>
                      <a:pt x="243" y="342"/>
                    </a:lnTo>
                    <a:lnTo>
                      <a:pt x="248" y="335"/>
                    </a:lnTo>
                    <a:lnTo>
                      <a:pt x="244" y="342"/>
                    </a:lnTo>
                    <a:close/>
                    <a:moveTo>
                      <a:pt x="243" y="342"/>
                    </a:moveTo>
                    <a:lnTo>
                      <a:pt x="227" y="332"/>
                    </a:lnTo>
                    <a:lnTo>
                      <a:pt x="237" y="316"/>
                    </a:lnTo>
                    <a:lnTo>
                      <a:pt x="253" y="326"/>
                    </a:lnTo>
                    <a:lnTo>
                      <a:pt x="243" y="342"/>
                    </a:lnTo>
                    <a:close/>
                    <a:moveTo>
                      <a:pt x="227" y="332"/>
                    </a:moveTo>
                    <a:lnTo>
                      <a:pt x="226" y="332"/>
                    </a:lnTo>
                    <a:lnTo>
                      <a:pt x="225" y="331"/>
                    </a:lnTo>
                    <a:lnTo>
                      <a:pt x="232" y="325"/>
                    </a:lnTo>
                    <a:lnTo>
                      <a:pt x="227" y="332"/>
                    </a:lnTo>
                    <a:close/>
                    <a:moveTo>
                      <a:pt x="225" y="331"/>
                    </a:moveTo>
                    <a:lnTo>
                      <a:pt x="206" y="312"/>
                    </a:lnTo>
                    <a:lnTo>
                      <a:pt x="220" y="298"/>
                    </a:lnTo>
                    <a:lnTo>
                      <a:pt x="240" y="318"/>
                    </a:lnTo>
                    <a:lnTo>
                      <a:pt x="225" y="331"/>
                    </a:lnTo>
                    <a:close/>
                    <a:moveTo>
                      <a:pt x="206" y="312"/>
                    </a:moveTo>
                    <a:lnTo>
                      <a:pt x="206" y="312"/>
                    </a:lnTo>
                    <a:lnTo>
                      <a:pt x="213" y="306"/>
                    </a:lnTo>
                    <a:lnTo>
                      <a:pt x="206" y="312"/>
                    </a:lnTo>
                    <a:close/>
                    <a:moveTo>
                      <a:pt x="206" y="312"/>
                    </a:moveTo>
                    <a:lnTo>
                      <a:pt x="184" y="289"/>
                    </a:lnTo>
                    <a:lnTo>
                      <a:pt x="198" y="276"/>
                    </a:lnTo>
                    <a:lnTo>
                      <a:pt x="220" y="299"/>
                    </a:lnTo>
                    <a:lnTo>
                      <a:pt x="206" y="312"/>
                    </a:lnTo>
                    <a:close/>
                    <a:moveTo>
                      <a:pt x="184" y="289"/>
                    </a:moveTo>
                    <a:lnTo>
                      <a:pt x="184" y="289"/>
                    </a:lnTo>
                    <a:lnTo>
                      <a:pt x="191" y="283"/>
                    </a:lnTo>
                    <a:lnTo>
                      <a:pt x="184" y="289"/>
                    </a:lnTo>
                    <a:close/>
                    <a:moveTo>
                      <a:pt x="184" y="289"/>
                    </a:moveTo>
                    <a:lnTo>
                      <a:pt x="158" y="261"/>
                    </a:lnTo>
                    <a:lnTo>
                      <a:pt x="172" y="249"/>
                    </a:lnTo>
                    <a:lnTo>
                      <a:pt x="198" y="277"/>
                    </a:lnTo>
                    <a:lnTo>
                      <a:pt x="184" y="289"/>
                    </a:lnTo>
                    <a:close/>
                    <a:moveTo>
                      <a:pt x="158" y="261"/>
                    </a:moveTo>
                    <a:lnTo>
                      <a:pt x="158" y="261"/>
                    </a:lnTo>
                    <a:lnTo>
                      <a:pt x="166" y="254"/>
                    </a:lnTo>
                    <a:lnTo>
                      <a:pt x="158" y="261"/>
                    </a:lnTo>
                    <a:close/>
                    <a:moveTo>
                      <a:pt x="158" y="261"/>
                    </a:moveTo>
                    <a:lnTo>
                      <a:pt x="126" y="222"/>
                    </a:lnTo>
                    <a:lnTo>
                      <a:pt x="141" y="210"/>
                    </a:lnTo>
                    <a:lnTo>
                      <a:pt x="173" y="249"/>
                    </a:lnTo>
                    <a:lnTo>
                      <a:pt x="158" y="261"/>
                    </a:lnTo>
                    <a:close/>
                    <a:moveTo>
                      <a:pt x="140" y="210"/>
                    </a:moveTo>
                    <a:lnTo>
                      <a:pt x="141" y="210"/>
                    </a:lnTo>
                    <a:lnTo>
                      <a:pt x="134" y="217"/>
                    </a:lnTo>
                    <a:lnTo>
                      <a:pt x="140" y="210"/>
                    </a:lnTo>
                    <a:close/>
                    <a:moveTo>
                      <a:pt x="127" y="223"/>
                    </a:moveTo>
                    <a:lnTo>
                      <a:pt x="92" y="185"/>
                    </a:lnTo>
                    <a:lnTo>
                      <a:pt x="106" y="171"/>
                    </a:lnTo>
                    <a:lnTo>
                      <a:pt x="140" y="210"/>
                    </a:lnTo>
                    <a:lnTo>
                      <a:pt x="127" y="223"/>
                    </a:lnTo>
                    <a:close/>
                    <a:moveTo>
                      <a:pt x="92" y="185"/>
                    </a:moveTo>
                    <a:lnTo>
                      <a:pt x="92" y="185"/>
                    </a:lnTo>
                    <a:lnTo>
                      <a:pt x="98" y="178"/>
                    </a:lnTo>
                    <a:lnTo>
                      <a:pt x="92" y="185"/>
                    </a:lnTo>
                    <a:close/>
                    <a:moveTo>
                      <a:pt x="92" y="185"/>
                    </a:moveTo>
                    <a:lnTo>
                      <a:pt x="63" y="153"/>
                    </a:lnTo>
                    <a:lnTo>
                      <a:pt x="77" y="140"/>
                    </a:lnTo>
                    <a:lnTo>
                      <a:pt x="106" y="172"/>
                    </a:lnTo>
                    <a:lnTo>
                      <a:pt x="92" y="185"/>
                    </a:lnTo>
                    <a:close/>
                    <a:moveTo>
                      <a:pt x="63" y="153"/>
                    </a:moveTo>
                    <a:lnTo>
                      <a:pt x="64" y="155"/>
                    </a:lnTo>
                    <a:lnTo>
                      <a:pt x="63" y="153"/>
                    </a:lnTo>
                    <a:lnTo>
                      <a:pt x="70" y="146"/>
                    </a:lnTo>
                    <a:lnTo>
                      <a:pt x="63" y="153"/>
                    </a:lnTo>
                    <a:close/>
                    <a:moveTo>
                      <a:pt x="63" y="153"/>
                    </a:moveTo>
                    <a:lnTo>
                      <a:pt x="38" y="124"/>
                    </a:lnTo>
                    <a:lnTo>
                      <a:pt x="52" y="112"/>
                    </a:lnTo>
                    <a:lnTo>
                      <a:pt x="77" y="140"/>
                    </a:lnTo>
                    <a:lnTo>
                      <a:pt x="63" y="153"/>
                    </a:lnTo>
                    <a:close/>
                    <a:moveTo>
                      <a:pt x="38" y="124"/>
                    </a:moveTo>
                    <a:lnTo>
                      <a:pt x="38" y="124"/>
                    </a:lnTo>
                    <a:lnTo>
                      <a:pt x="37" y="124"/>
                    </a:lnTo>
                    <a:lnTo>
                      <a:pt x="44" y="118"/>
                    </a:lnTo>
                    <a:lnTo>
                      <a:pt x="38" y="124"/>
                    </a:lnTo>
                    <a:close/>
                    <a:moveTo>
                      <a:pt x="37" y="124"/>
                    </a:moveTo>
                    <a:lnTo>
                      <a:pt x="18" y="99"/>
                    </a:lnTo>
                    <a:lnTo>
                      <a:pt x="33" y="86"/>
                    </a:lnTo>
                    <a:lnTo>
                      <a:pt x="52" y="112"/>
                    </a:lnTo>
                    <a:lnTo>
                      <a:pt x="37" y="124"/>
                    </a:lnTo>
                    <a:close/>
                    <a:moveTo>
                      <a:pt x="18" y="99"/>
                    </a:moveTo>
                    <a:lnTo>
                      <a:pt x="18" y="97"/>
                    </a:lnTo>
                    <a:lnTo>
                      <a:pt x="17" y="96"/>
                    </a:lnTo>
                    <a:lnTo>
                      <a:pt x="26" y="92"/>
                    </a:lnTo>
                    <a:lnTo>
                      <a:pt x="18" y="99"/>
                    </a:lnTo>
                    <a:close/>
                    <a:moveTo>
                      <a:pt x="17" y="96"/>
                    </a:moveTo>
                    <a:lnTo>
                      <a:pt x="5" y="71"/>
                    </a:lnTo>
                    <a:lnTo>
                      <a:pt x="21" y="63"/>
                    </a:lnTo>
                    <a:lnTo>
                      <a:pt x="34" y="89"/>
                    </a:lnTo>
                    <a:lnTo>
                      <a:pt x="17" y="96"/>
                    </a:lnTo>
                    <a:close/>
                    <a:moveTo>
                      <a:pt x="5" y="71"/>
                    </a:moveTo>
                    <a:lnTo>
                      <a:pt x="4" y="70"/>
                    </a:lnTo>
                    <a:lnTo>
                      <a:pt x="4" y="69"/>
                    </a:lnTo>
                    <a:lnTo>
                      <a:pt x="14" y="67"/>
                    </a:lnTo>
                    <a:lnTo>
                      <a:pt x="5" y="71"/>
                    </a:lnTo>
                    <a:close/>
                    <a:moveTo>
                      <a:pt x="4" y="69"/>
                    </a:moveTo>
                    <a:lnTo>
                      <a:pt x="0" y="50"/>
                    </a:lnTo>
                    <a:lnTo>
                      <a:pt x="19" y="47"/>
                    </a:lnTo>
                    <a:lnTo>
                      <a:pt x="22" y="65"/>
                    </a:lnTo>
                    <a:lnTo>
                      <a:pt x="4" y="69"/>
                    </a:lnTo>
                    <a:close/>
                    <a:moveTo>
                      <a:pt x="0" y="50"/>
                    </a:moveTo>
                    <a:lnTo>
                      <a:pt x="0" y="46"/>
                    </a:lnTo>
                    <a:lnTo>
                      <a:pt x="1" y="43"/>
                    </a:lnTo>
                    <a:lnTo>
                      <a:pt x="10" y="48"/>
                    </a:lnTo>
                    <a:lnTo>
                      <a:pt x="0" y="50"/>
                    </a:lnTo>
                    <a:close/>
                    <a:moveTo>
                      <a:pt x="1" y="43"/>
                    </a:moveTo>
                    <a:lnTo>
                      <a:pt x="11" y="27"/>
                    </a:lnTo>
                    <a:lnTo>
                      <a:pt x="28" y="37"/>
                    </a:lnTo>
                    <a:lnTo>
                      <a:pt x="18" y="53"/>
                    </a:lnTo>
                    <a:lnTo>
                      <a:pt x="1" y="43"/>
                    </a:lnTo>
                    <a:close/>
                    <a:moveTo>
                      <a:pt x="11" y="27"/>
                    </a:moveTo>
                    <a:lnTo>
                      <a:pt x="12" y="25"/>
                    </a:lnTo>
                    <a:lnTo>
                      <a:pt x="16" y="24"/>
                    </a:lnTo>
                    <a:lnTo>
                      <a:pt x="19" y="32"/>
                    </a:lnTo>
                    <a:lnTo>
                      <a:pt x="11" y="27"/>
                    </a:lnTo>
                    <a:close/>
                    <a:moveTo>
                      <a:pt x="16" y="24"/>
                    </a:moveTo>
                    <a:lnTo>
                      <a:pt x="38" y="14"/>
                    </a:lnTo>
                    <a:lnTo>
                      <a:pt x="46" y="31"/>
                    </a:lnTo>
                    <a:lnTo>
                      <a:pt x="23" y="41"/>
                    </a:lnTo>
                    <a:lnTo>
                      <a:pt x="16" y="24"/>
                    </a:lnTo>
                    <a:close/>
                    <a:moveTo>
                      <a:pt x="38" y="14"/>
                    </a:moveTo>
                    <a:lnTo>
                      <a:pt x="39" y="14"/>
                    </a:lnTo>
                    <a:lnTo>
                      <a:pt x="41" y="22"/>
                    </a:lnTo>
                    <a:lnTo>
                      <a:pt x="38" y="14"/>
                    </a:lnTo>
                    <a:close/>
                    <a:moveTo>
                      <a:pt x="39" y="14"/>
                    </a:moveTo>
                    <a:lnTo>
                      <a:pt x="74" y="4"/>
                    </a:lnTo>
                    <a:lnTo>
                      <a:pt x="79" y="22"/>
                    </a:lnTo>
                    <a:lnTo>
                      <a:pt x="44" y="31"/>
                    </a:lnTo>
                    <a:lnTo>
                      <a:pt x="39"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08" name="Freeform 1600">
                <a:extLst>
                  <a:ext uri="{FF2B5EF4-FFF2-40B4-BE49-F238E27FC236}">
                    <a16:creationId xmlns:a16="http://schemas.microsoft.com/office/drawing/2014/main" id="{D07B5686-25BD-40E2-BAB1-0F9654B5C1CF}"/>
                  </a:ext>
                </a:extLst>
              </p:cNvPr>
              <p:cNvSpPr>
                <a:spLocks/>
              </p:cNvSpPr>
              <p:nvPr/>
            </p:nvSpPr>
            <p:spPr bwMode="auto">
              <a:xfrm>
                <a:off x="2487" y="2139"/>
                <a:ext cx="87" cy="105"/>
              </a:xfrm>
              <a:custGeom>
                <a:avLst/>
                <a:gdLst>
                  <a:gd name="T0" fmla="*/ 19 w 346"/>
                  <a:gd name="T1" fmla="*/ 0 h 422"/>
                  <a:gd name="T2" fmla="*/ 25 w 346"/>
                  <a:gd name="T3" fmla="*/ 0 h 422"/>
                  <a:gd name="T4" fmla="*/ 32 w 346"/>
                  <a:gd name="T5" fmla="*/ 1 h 422"/>
                  <a:gd name="T6" fmla="*/ 37 w 346"/>
                  <a:gd name="T7" fmla="*/ 4 h 422"/>
                  <a:gd name="T8" fmla="*/ 41 w 346"/>
                  <a:gd name="T9" fmla="*/ 8 h 422"/>
                  <a:gd name="T10" fmla="*/ 46 w 346"/>
                  <a:gd name="T11" fmla="*/ 13 h 422"/>
                  <a:gd name="T12" fmla="*/ 50 w 346"/>
                  <a:gd name="T13" fmla="*/ 20 h 422"/>
                  <a:gd name="T14" fmla="*/ 54 w 346"/>
                  <a:gd name="T15" fmla="*/ 27 h 422"/>
                  <a:gd name="T16" fmla="*/ 58 w 346"/>
                  <a:gd name="T17" fmla="*/ 35 h 422"/>
                  <a:gd name="T18" fmla="*/ 63 w 346"/>
                  <a:gd name="T19" fmla="*/ 42 h 422"/>
                  <a:gd name="T20" fmla="*/ 67 w 346"/>
                  <a:gd name="T21" fmla="*/ 50 h 422"/>
                  <a:gd name="T22" fmla="*/ 72 w 346"/>
                  <a:gd name="T23" fmla="*/ 58 h 422"/>
                  <a:gd name="T24" fmla="*/ 77 w 346"/>
                  <a:gd name="T25" fmla="*/ 66 h 422"/>
                  <a:gd name="T26" fmla="*/ 81 w 346"/>
                  <a:gd name="T27" fmla="*/ 73 h 422"/>
                  <a:gd name="T28" fmla="*/ 84 w 346"/>
                  <a:gd name="T29" fmla="*/ 80 h 422"/>
                  <a:gd name="T30" fmla="*/ 85 w 346"/>
                  <a:gd name="T31" fmla="*/ 86 h 422"/>
                  <a:gd name="T32" fmla="*/ 87 w 346"/>
                  <a:gd name="T33" fmla="*/ 92 h 422"/>
                  <a:gd name="T34" fmla="*/ 86 w 346"/>
                  <a:gd name="T35" fmla="*/ 96 h 422"/>
                  <a:gd name="T36" fmla="*/ 84 w 346"/>
                  <a:gd name="T37" fmla="*/ 101 h 422"/>
                  <a:gd name="T38" fmla="*/ 81 w 346"/>
                  <a:gd name="T39" fmla="*/ 103 h 422"/>
                  <a:gd name="T40" fmla="*/ 74 w 346"/>
                  <a:gd name="T41" fmla="*/ 104 h 422"/>
                  <a:gd name="T42" fmla="*/ 68 w 346"/>
                  <a:gd name="T43" fmla="*/ 105 h 422"/>
                  <a:gd name="T44" fmla="*/ 62 w 346"/>
                  <a:gd name="T45" fmla="*/ 105 h 422"/>
                  <a:gd name="T46" fmla="*/ 57 w 346"/>
                  <a:gd name="T47" fmla="*/ 105 h 422"/>
                  <a:gd name="T48" fmla="*/ 53 w 346"/>
                  <a:gd name="T49" fmla="*/ 104 h 422"/>
                  <a:gd name="T50" fmla="*/ 49 w 346"/>
                  <a:gd name="T51" fmla="*/ 102 h 422"/>
                  <a:gd name="T52" fmla="*/ 45 w 346"/>
                  <a:gd name="T53" fmla="*/ 99 h 422"/>
                  <a:gd name="T54" fmla="*/ 41 w 346"/>
                  <a:gd name="T55" fmla="*/ 95 h 422"/>
                  <a:gd name="T56" fmla="*/ 37 w 346"/>
                  <a:gd name="T57" fmla="*/ 90 h 422"/>
                  <a:gd name="T58" fmla="*/ 33 w 346"/>
                  <a:gd name="T59" fmla="*/ 83 h 422"/>
                  <a:gd name="T60" fmla="*/ 28 w 346"/>
                  <a:gd name="T61" fmla="*/ 75 h 422"/>
                  <a:gd name="T62" fmla="*/ 23 w 346"/>
                  <a:gd name="T63" fmla="*/ 67 h 422"/>
                  <a:gd name="T64" fmla="*/ 18 w 346"/>
                  <a:gd name="T65" fmla="*/ 61 h 422"/>
                  <a:gd name="T66" fmla="*/ 14 w 346"/>
                  <a:gd name="T67" fmla="*/ 54 h 422"/>
                  <a:gd name="T68" fmla="*/ 10 w 346"/>
                  <a:gd name="T69" fmla="*/ 50 h 422"/>
                  <a:gd name="T70" fmla="*/ 6 w 346"/>
                  <a:gd name="T71" fmla="*/ 46 h 422"/>
                  <a:gd name="T72" fmla="*/ 4 w 346"/>
                  <a:gd name="T73" fmla="*/ 42 h 422"/>
                  <a:gd name="T74" fmla="*/ 2 w 346"/>
                  <a:gd name="T75" fmla="*/ 38 h 422"/>
                  <a:gd name="T76" fmla="*/ 1 w 346"/>
                  <a:gd name="T77" fmla="*/ 34 h 422"/>
                  <a:gd name="T78" fmla="*/ 0 w 346"/>
                  <a:gd name="T79" fmla="*/ 30 h 422"/>
                  <a:gd name="T80" fmla="*/ 2 w 346"/>
                  <a:gd name="T81" fmla="*/ 25 h 422"/>
                  <a:gd name="T82" fmla="*/ 3 w 346"/>
                  <a:gd name="T83" fmla="*/ 21 h 422"/>
                  <a:gd name="T84" fmla="*/ 3 w 346"/>
                  <a:gd name="T85" fmla="*/ 16 h 422"/>
                  <a:gd name="T86" fmla="*/ 4 w 346"/>
                  <a:gd name="T87" fmla="*/ 13 h 422"/>
                  <a:gd name="T88" fmla="*/ 5 w 346"/>
                  <a:gd name="T89" fmla="*/ 10 h 422"/>
                  <a:gd name="T90" fmla="*/ 6 w 346"/>
                  <a:gd name="T91" fmla="*/ 8 h 422"/>
                  <a:gd name="T92" fmla="*/ 8 w 346"/>
                  <a:gd name="T93" fmla="*/ 5 h 422"/>
                  <a:gd name="T94" fmla="*/ 10 w 346"/>
                  <a:gd name="T95" fmla="*/ 4 h 422"/>
                  <a:gd name="T96" fmla="*/ 12 w 346"/>
                  <a:gd name="T97" fmla="*/ 2 h 422"/>
                  <a:gd name="T98" fmla="*/ 15 w 346"/>
                  <a:gd name="T99" fmla="*/ 1 h 422"/>
                  <a:gd name="T100" fmla="*/ 19 w 346"/>
                  <a:gd name="T101" fmla="*/ 0 h 42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46"/>
                  <a:gd name="T154" fmla="*/ 0 h 422"/>
                  <a:gd name="T155" fmla="*/ 346 w 346"/>
                  <a:gd name="T156" fmla="*/ 422 h 42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46" h="422">
                    <a:moveTo>
                      <a:pt x="76" y="0"/>
                    </a:moveTo>
                    <a:lnTo>
                      <a:pt x="101" y="0"/>
                    </a:lnTo>
                    <a:lnTo>
                      <a:pt x="127" y="3"/>
                    </a:lnTo>
                    <a:lnTo>
                      <a:pt x="146" y="15"/>
                    </a:lnTo>
                    <a:lnTo>
                      <a:pt x="165" y="32"/>
                    </a:lnTo>
                    <a:lnTo>
                      <a:pt x="184" y="54"/>
                    </a:lnTo>
                    <a:lnTo>
                      <a:pt x="200" y="79"/>
                    </a:lnTo>
                    <a:lnTo>
                      <a:pt x="216" y="108"/>
                    </a:lnTo>
                    <a:lnTo>
                      <a:pt x="231" y="140"/>
                    </a:lnTo>
                    <a:lnTo>
                      <a:pt x="251" y="169"/>
                    </a:lnTo>
                    <a:lnTo>
                      <a:pt x="267" y="200"/>
                    </a:lnTo>
                    <a:lnTo>
                      <a:pt x="285" y="232"/>
                    </a:lnTo>
                    <a:lnTo>
                      <a:pt x="305" y="264"/>
                    </a:lnTo>
                    <a:lnTo>
                      <a:pt x="321" y="292"/>
                    </a:lnTo>
                    <a:lnTo>
                      <a:pt x="334" y="321"/>
                    </a:lnTo>
                    <a:lnTo>
                      <a:pt x="339" y="346"/>
                    </a:lnTo>
                    <a:lnTo>
                      <a:pt x="346" y="368"/>
                    </a:lnTo>
                    <a:lnTo>
                      <a:pt x="343" y="387"/>
                    </a:lnTo>
                    <a:lnTo>
                      <a:pt x="336" y="404"/>
                    </a:lnTo>
                    <a:lnTo>
                      <a:pt x="321" y="414"/>
                    </a:lnTo>
                    <a:lnTo>
                      <a:pt x="295" y="419"/>
                    </a:lnTo>
                    <a:lnTo>
                      <a:pt x="270" y="422"/>
                    </a:lnTo>
                    <a:lnTo>
                      <a:pt x="248" y="422"/>
                    </a:lnTo>
                    <a:lnTo>
                      <a:pt x="226" y="422"/>
                    </a:lnTo>
                    <a:lnTo>
                      <a:pt x="209" y="416"/>
                    </a:lnTo>
                    <a:lnTo>
                      <a:pt x="194" y="410"/>
                    </a:lnTo>
                    <a:lnTo>
                      <a:pt x="177" y="397"/>
                    </a:lnTo>
                    <a:lnTo>
                      <a:pt x="162" y="382"/>
                    </a:lnTo>
                    <a:lnTo>
                      <a:pt x="146" y="362"/>
                    </a:lnTo>
                    <a:lnTo>
                      <a:pt x="130" y="333"/>
                    </a:lnTo>
                    <a:lnTo>
                      <a:pt x="111" y="302"/>
                    </a:lnTo>
                    <a:lnTo>
                      <a:pt x="92" y="270"/>
                    </a:lnTo>
                    <a:lnTo>
                      <a:pt x="72" y="245"/>
                    </a:lnTo>
                    <a:lnTo>
                      <a:pt x="54" y="219"/>
                    </a:lnTo>
                    <a:lnTo>
                      <a:pt x="38" y="200"/>
                    </a:lnTo>
                    <a:lnTo>
                      <a:pt x="25" y="184"/>
                    </a:lnTo>
                    <a:lnTo>
                      <a:pt x="15" y="169"/>
                    </a:lnTo>
                    <a:lnTo>
                      <a:pt x="6" y="152"/>
                    </a:lnTo>
                    <a:lnTo>
                      <a:pt x="3" y="137"/>
                    </a:lnTo>
                    <a:lnTo>
                      <a:pt x="0" y="120"/>
                    </a:lnTo>
                    <a:lnTo>
                      <a:pt x="6" y="101"/>
                    </a:lnTo>
                    <a:lnTo>
                      <a:pt x="10" y="83"/>
                    </a:lnTo>
                    <a:lnTo>
                      <a:pt x="12" y="66"/>
                    </a:lnTo>
                    <a:lnTo>
                      <a:pt x="15" y="54"/>
                    </a:lnTo>
                    <a:lnTo>
                      <a:pt x="18" y="41"/>
                    </a:lnTo>
                    <a:lnTo>
                      <a:pt x="25" y="32"/>
                    </a:lnTo>
                    <a:lnTo>
                      <a:pt x="32" y="22"/>
                    </a:lnTo>
                    <a:lnTo>
                      <a:pt x="38" y="15"/>
                    </a:lnTo>
                    <a:lnTo>
                      <a:pt x="47" y="9"/>
                    </a:lnTo>
                    <a:lnTo>
                      <a:pt x="60" y="3"/>
                    </a:lnTo>
                    <a:lnTo>
                      <a:pt x="76" y="0"/>
                    </a:lnTo>
                    <a:close/>
                  </a:path>
                </a:pathLst>
              </a:custGeom>
              <a:solidFill>
                <a:srgbClr val="E352D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09" name="Freeform 1601">
                <a:extLst>
                  <a:ext uri="{FF2B5EF4-FFF2-40B4-BE49-F238E27FC236}">
                    <a16:creationId xmlns:a16="http://schemas.microsoft.com/office/drawing/2014/main" id="{F1E2DDF8-A0D9-465B-AEFD-738E93455B99}"/>
                  </a:ext>
                </a:extLst>
              </p:cNvPr>
              <p:cNvSpPr>
                <a:spLocks noEditPoints="1"/>
              </p:cNvSpPr>
              <p:nvPr/>
            </p:nvSpPr>
            <p:spPr bwMode="auto">
              <a:xfrm>
                <a:off x="2485" y="2136"/>
                <a:ext cx="91" cy="111"/>
              </a:xfrm>
              <a:custGeom>
                <a:avLst/>
                <a:gdLst>
                  <a:gd name="T0" fmla="*/ 28 w 366"/>
                  <a:gd name="T1" fmla="*/ 0 h 442"/>
                  <a:gd name="T2" fmla="*/ 34 w 366"/>
                  <a:gd name="T3" fmla="*/ 1 h 442"/>
                  <a:gd name="T4" fmla="*/ 33 w 366"/>
                  <a:gd name="T5" fmla="*/ 5 h 442"/>
                  <a:gd name="T6" fmla="*/ 45 w 366"/>
                  <a:gd name="T7" fmla="*/ 9 h 442"/>
                  <a:gd name="T8" fmla="*/ 45 w 366"/>
                  <a:gd name="T9" fmla="*/ 9 h 442"/>
                  <a:gd name="T10" fmla="*/ 50 w 366"/>
                  <a:gd name="T11" fmla="*/ 15 h 442"/>
                  <a:gd name="T12" fmla="*/ 54 w 366"/>
                  <a:gd name="T13" fmla="*/ 21 h 442"/>
                  <a:gd name="T14" fmla="*/ 50 w 366"/>
                  <a:gd name="T15" fmla="*/ 24 h 442"/>
                  <a:gd name="T16" fmla="*/ 62 w 366"/>
                  <a:gd name="T17" fmla="*/ 37 h 442"/>
                  <a:gd name="T18" fmla="*/ 58 w 366"/>
                  <a:gd name="T19" fmla="*/ 39 h 442"/>
                  <a:gd name="T20" fmla="*/ 67 w 366"/>
                  <a:gd name="T21" fmla="*/ 44 h 442"/>
                  <a:gd name="T22" fmla="*/ 67 w 366"/>
                  <a:gd name="T23" fmla="*/ 54 h 442"/>
                  <a:gd name="T24" fmla="*/ 67 w 366"/>
                  <a:gd name="T25" fmla="*/ 54 h 442"/>
                  <a:gd name="T26" fmla="*/ 80 w 366"/>
                  <a:gd name="T27" fmla="*/ 67 h 442"/>
                  <a:gd name="T28" fmla="*/ 80 w 366"/>
                  <a:gd name="T29" fmla="*/ 68 h 442"/>
                  <a:gd name="T30" fmla="*/ 83 w 366"/>
                  <a:gd name="T31" fmla="*/ 84 h 442"/>
                  <a:gd name="T32" fmla="*/ 88 w 366"/>
                  <a:gd name="T33" fmla="*/ 83 h 442"/>
                  <a:gd name="T34" fmla="*/ 87 w 366"/>
                  <a:gd name="T35" fmla="*/ 89 h 442"/>
                  <a:gd name="T36" fmla="*/ 91 w 366"/>
                  <a:gd name="T37" fmla="*/ 95 h 442"/>
                  <a:gd name="T38" fmla="*/ 91 w 366"/>
                  <a:gd name="T39" fmla="*/ 96 h 442"/>
                  <a:gd name="T40" fmla="*/ 84 w 366"/>
                  <a:gd name="T41" fmla="*/ 103 h 442"/>
                  <a:gd name="T42" fmla="*/ 87 w 366"/>
                  <a:gd name="T43" fmla="*/ 106 h 442"/>
                  <a:gd name="T44" fmla="*/ 82 w 366"/>
                  <a:gd name="T45" fmla="*/ 106 h 442"/>
                  <a:gd name="T46" fmla="*/ 76 w 366"/>
                  <a:gd name="T47" fmla="*/ 110 h 442"/>
                  <a:gd name="T48" fmla="*/ 76 w 366"/>
                  <a:gd name="T49" fmla="*/ 110 h 442"/>
                  <a:gd name="T50" fmla="*/ 64 w 366"/>
                  <a:gd name="T51" fmla="*/ 106 h 442"/>
                  <a:gd name="T52" fmla="*/ 59 w 366"/>
                  <a:gd name="T53" fmla="*/ 111 h 442"/>
                  <a:gd name="T54" fmla="*/ 59 w 366"/>
                  <a:gd name="T55" fmla="*/ 106 h 442"/>
                  <a:gd name="T56" fmla="*/ 49 w 366"/>
                  <a:gd name="T57" fmla="*/ 107 h 442"/>
                  <a:gd name="T58" fmla="*/ 49 w 366"/>
                  <a:gd name="T59" fmla="*/ 107 h 442"/>
                  <a:gd name="T60" fmla="*/ 44 w 366"/>
                  <a:gd name="T61" fmla="*/ 97 h 442"/>
                  <a:gd name="T62" fmla="*/ 41 w 366"/>
                  <a:gd name="T63" fmla="*/ 100 h 442"/>
                  <a:gd name="T64" fmla="*/ 39 w 366"/>
                  <a:gd name="T65" fmla="*/ 93 h 442"/>
                  <a:gd name="T66" fmla="*/ 37 w 366"/>
                  <a:gd name="T67" fmla="*/ 85 h 442"/>
                  <a:gd name="T68" fmla="*/ 33 w 366"/>
                  <a:gd name="T69" fmla="*/ 88 h 442"/>
                  <a:gd name="T70" fmla="*/ 27 w 366"/>
                  <a:gd name="T71" fmla="*/ 69 h 442"/>
                  <a:gd name="T72" fmla="*/ 19 w 366"/>
                  <a:gd name="T73" fmla="*/ 65 h 442"/>
                  <a:gd name="T74" fmla="*/ 16 w 366"/>
                  <a:gd name="T75" fmla="*/ 58 h 442"/>
                  <a:gd name="T76" fmla="*/ 10 w 366"/>
                  <a:gd name="T77" fmla="*/ 54 h 442"/>
                  <a:gd name="T78" fmla="*/ 10 w 366"/>
                  <a:gd name="T79" fmla="*/ 54 h 442"/>
                  <a:gd name="T80" fmla="*/ 8 w 366"/>
                  <a:gd name="T81" fmla="*/ 43 h 442"/>
                  <a:gd name="T82" fmla="*/ 2 w 366"/>
                  <a:gd name="T83" fmla="*/ 42 h 442"/>
                  <a:gd name="T84" fmla="*/ 6 w 366"/>
                  <a:gd name="T85" fmla="*/ 40 h 442"/>
                  <a:gd name="T86" fmla="*/ 0 w 366"/>
                  <a:gd name="T87" fmla="*/ 33 h 442"/>
                  <a:gd name="T88" fmla="*/ 0 w 366"/>
                  <a:gd name="T89" fmla="*/ 33 h 442"/>
                  <a:gd name="T90" fmla="*/ 6 w 366"/>
                  <a:gd name="T91" fmla="*/ 29 h 442"/>
                  <a:gd name="T92" fmla="*/ 2 w 366"/>
                  <a:gd name="T93" fmla="*/ 23 h 442"/>
                  <a:gd name="T94" fmla="*/ 7 w 366"/>
                  <a:gd name="T95" fmla="*/ 24 h 442"/>
                  <a:gd name="T96" fmla="*/ 4 w 366"/>
                  <a:gd name="T97" fmla="*/ 16 h 442"/>
                  <a:gd name="T98" fmla="*/ 9 w 366"/>
                  <a:gd name="T99" fmla="*/ 17 h 442"/>
                  <a:gd name="T100" fmla="*/ 5 w 366"/>
                  <a:gd name="T101" fmla="*/ 11 h 442"/>
                  <a:gd name="T102" fmla="*/ 11 w 366"/>
                  <a:gd name="T103" fmla="*/ 12 h 442"/>
                  <a:gd name="T104" fmla="*/ 11 w 366"/>
                  <a:gd name="T105" fmla="*/ 12 h 442"/>
                  <a:gd name="T106" fmla="*/ 10 w 366"/>
                  <a:gd name="T107" fmla="*/ 5 h 442"/>
                  <a:gd name="T108" fmla="*/ 10 w 366"/>
                  <a:gd name="T109" fmla="*/ 5 h 442"/>
                  <a:gd name="T110" fmla="*/ 13 w 366"/>
                  <a:gd name="T111" fmla="*/ 3 h 442"/>
                  <a:gd name="T112" fmla="*/ 16 w 366"/>
                  <a:gd name="T113" fmla="*/ 1 h 442"/>
                  <a:gd name="T114" fmla="*/ 18 w 366"/>
                  <a:gd name="T115" fmla="*/ 6 h 44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66"/>
                  <a:gd name="T175" fmla="*/ 0 h 442"/>
                  <a:gd name="T176" fmla="*/ 366 w 366"/>
                  <a:gd name="T177" fmla="*/ 442 h 442"/>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66" h="442">
                    <a:moveTo>
                      <a:pt x="86" y="0"/>
                    </a:moveTo>
                    <a:lnTo>
                      <a:pt x="111" y="0"/>
                    </a:lnTo>
                    <a:lnTo>
                      <a:pt x="111" y="19"/>
                    </a:lnTo>
                    <a:lnTo>
                      <a:pt x="86" y="19"/>
                    </a:lnTo>
                    <a:lnTo>
                      <a:pt x="86" y="0"/>
                    </a:lnTo>
                    <a:close/>
                    <a:moveTo>
                      <a:pt x="111" y="0"/>
                    </a:moveTo>
                    <a:lnTo>
                      <a:pt x="112" y="0"/>
                    </a:lnTo>
                    <a:lnTo>
                      <a:pt x="111" y="10"/>
                    </a:lnTo>
                    <a:lnTo>
                      <a:pt x="111" y="0"/>
                    </a:lnTo>
                    <a:close/>
                    <a:moveTo>
                      <a:pt x="112" y="0"/>
                    </a:moveTo>
                    <a:lnTo>
                      <a:pt x="138" y="3"/>
                    </a:lnTo>
                    <a:lnTo>
                      <a:pt x="135" y="22"/>
                    </a:lnTo>
                    <a:lnTo>
                      <a:pt x="110" y="19"/>
                    </a:lnTo>
                    <a:lnTo>
                      <a:pt x="112" y="0"/>
                    </a:lnTo>
                    <a:close/>
                    <a:moveTo>
                      <a:pt x="138" y="3"/>
                    </a:moveTo>
                    <a:lnTo>
                      <a:pt x="140" y="3"/>
                    </a:lnTo>
                    <a:lnTo>
                      <a:pt x="142" y="5"/>
                    </a:lnTo>
                    <a:lnTo>
                      <a:pt x="137" y="13"/>
                    </a:lnTo>
                    <a:lnTo>
                      <a:pt x="138" y="3"/>
                    </a:lnTo>
                    <a:close/>
                    <a:moveTo>
                      <a:pt x="142" y="5"/>
                    </a:moveTo>
                    <a:lnTo>
                      <a:pt x="161" y="18"/>
                    </a:lnTo>
                    <a:lnTo>
                      <a:pt x="151" y="33"/>
                    </a:lnTo>
                    <a:lnTo>
                      <a:pt x="131" y="21"/>
                    </a:lnTo>
                    <a:lnTo>
                      <a:pt x="142" y="5"/>
                    </a:lnTo>
                    <a:close/>
                    <a:moveTo>
                      <a:pt x="161" y="18"/>
                    </a:moveTo>
                    <a:lnTo>
                      <a:pt x="162" y="18"/>
                    </a:lnTo>
                    <a:lnTo>
                      <a:pt x="162" y="19"/>
                    </a:lnTo>
                    <a:lnTo>
                      <a:pt x="156" y="25"/>
                    </a:lnTo>
                    <a:lnTo>
                      <a:pt x="161" y="18"/>
                    </a:lnTo>
                    <a:close/>
                    <a:moveTo>
                      <a:pt x="162" y="19"/>
                    </a:moveTo>
                    <a:lnTo>
                      <a:pt x="181" y="34"/>
                    </a:lnTo>
                    <a:lnTo>
                      <a:pt x="168" y="49"/>
                    </a:lnTo>
                    <a:lnTo>
                      <a:pt x="150" y="33"/>
                    </a:lnTo>
                    <a:lnTo>
                      <a:pt x="162" y="19"/>
                    </a:lnTo>
                    <a:close/>
                    <a:moveTo>
                      <a:pt x="181" y="34"/>
                    </a:moveTo>
                    <a:lnTo>
                      <a:pt x="182" y="34"/>
                    </a:lnTo>
                    <a:lnTo>
                      <a:pt x="182" y="35"/>
                    </a:lnTo>
                    <a:lnTo>
                      <a:pt x="175" y="42"/>
                    </a:lnTo>
                    <a:lnTo>
                      <a:pt x="181" y="34"/>
                    </a:lnTo>
                    <a:close/>
                    <a:moveTo>
                      <a:pt x="182" y="35"/>
                    </a:moveTo>
                    <a:lnTo>
                      <a:pt x="202" y="57"/>
                    </a:lnTo>
                    <a:lnTo>
                      <a:pt x="187" y="70"/>
                    </a:lnTo>
                    <a:lnTo>
                      <a:pt x="167" y="48"/>
                    </a:lnTo>
                    <a:lnTo>
                      <a:pt x="182" y="35"/>
                    </a:lnTo>
                    <a:close/>
                    <a:moveTo>
                      <a:pt x="202" y="57"/>
                    </a:moveTo>
                    <a:lnTo>
                      <a:pt x="202" y="59"/>
                    </a:lnTo>
                    <a:lnTo>
                      <a:pt x="194" y="64"/>
                    </a:lnTo>
                    <a:lnTo>
                      <a:pt x="202" y="57"/>
                    </a:lnTo>
                    <a:close/>
                    <a:moveTo>
                      <a:pt x="202" y="59"/>
                    </a:moveTo>
                    <a:lnTo>
                      <a:pt x="218" y="84"/>
                    </a:lnTo>
                    <a:lnTo>
                      <a:pt x="202" y="94"/>
                    </a:lnTo>
                    <a:lnTo>
                      <a:pt x="186" y="68"/>
                    </a:lnTo>
                    <a:lnTo>
                      <a:pt x="202" y="59"/>
                    </a:lnTo>
                    <a:close/>
                    <a:moveTo>
                      <a:pt x="218" y="84"/>
                    </a:moveTo>
                    <a:lnTo>
                      <a:pt x="218" y="84"/>
                    </a:lnTo>
                    <a:lnTo>
                      <a:pt x="218" y="85"/>
                    </a:lnTo>
                    <a:lnTo>
                      <a:pt x="210" y="89"/>
                    </a:lnTo>
                    <a:lnTo>
                      <a:pt x="218" y="84"/>
                    </a:lnTo>
                    <a:close/>
                    <a:moveTo>
                      <a:pt x="218" y="85"/>
                    </a:moveTo>
                    <a:lnTo>
                      <a:pt x="234" y="114"/>
                    </a:lnTo>
                    <a:lnTo>
                      <a:pt x="217" y="122"/>
                    </a:lnTo>
                    <a:lnTo>
                      <a:pt x="202" y="94"/>
                    </a:lnTo>
                    <a:lnTo>
                      <a:pt x="218" y="85"/>
                    </a:lnTo>
                    <a:close/>
                    <a:moveTo>
                      <a:pt x="234" y="114"/>
                    </a:moveTo>
                    <a:lnTo>
                      <a:pt x="235" y="114"/>
                    </a:lnTo>
                    <a:lnTo>
                      <a:pt x="226" y="118"/>
                    </a:lnTo>
                    <a:lnTo>
                      <a:pt x="234" y="114"/>
                    </a:lnTo>
                    <a:close/>
                    <a:moveTo>
                      <a:pt x="235" y="114"/>
                    </a:moveTo>
                    <a:lnTo>
                      <a:pt x="250" y="146"/>
                    </a:lnTo>
                    <a:lnTo>
                      <a:pt x="234" y="153"/>
                    </a:lnTo>
                    <a:lnTo>
                      <a:pt x="217" y="122"/>
                    </a:lnTo>
                    <a:lnTo>
                      <a:pt x="235" y="114"/>
                    </a:lnTo>
                    <a:close/>
                    <a:moveTo>
                      <a:pt x="234" y="154"/>
                    </a:moveTo>
                    <a:lnTo>
                      <a:pt x="234" y="154"/>
                    </a:lnTo>
                    <a:lnTo>
                      <a:pt x="234" y="153"/>
                    </a:lnTo>
                    <a:lnTo>
                      <a:pt x="241" y="150"/>
                    </a:lnTo>
                    <a:lnTo>
                      <a:pt x="234" y="154"/>
                    </a:lnTo>
                    <a:close/>
                    <a:moveTo>
                      <a:pt x="250" y="145"/>
                    </a:moveTo>
                    <a:lnTo>
                      <a:pt x="269" y="173"/>
                    </a:lnTo>
                    <a:lnTo>
                      <a:pt x="252" y="183"/>
                    </a:lnTo>
                    <a:lnTo>
                      <a:pt x="234" y="154"/>
                    </a:lnTo>
                    <a:lnTo>
                      <a:pt x="250" y="145"/>
                    </a:lnTo>
                    <a:close/>
                    <a:moveTo>
                      <a:pt x="269" y="173"/>
                    </a:moveTo>
                    <a:lnTo>
                      <a:pt x="269" y="173"/>
                    </a:lnTo>
                    <a:lnTo>
                      <a:pt x="269" y="174"/>
                    </a:lnTo>
                    <a:lnTo>
                      <a:pt x="261" y="179"/>
                    </a:lnTo>
                    <a:lnTo>
                      <a:pt x="269" y="173"/>
                    </a:lnTo>
                    <a:close/>
                    <a:moveTo>
                      <a:pt x="269" y="174"/>
                    </a:moveTo>
                    <a:lnTo>
                      <a:pt x="285" y="206"/>
                    </a:lnTo>
                    <a:lnTo>
                      <a:pt x="268" y="214"/>
                    </a:lnTo>
                    <a:lnTo>
                      <a:pt x="252" y="182"/>
                    </a:lnTo>
                    <a:lnTo>
                      <a:pt x="269" y="174"/>
                    </a:lnTo>
                    <a:close/>
                    <a:moveTo>
                      <a:pt x="269" y="215"/>
                    </a:moveTo>
                    <a:lnTo>
                      <a:pt x="269" y="215"/>
                    </a:lnTo>
                    <a:lnTo>
                      <a:pt x="268" y="214"/>
                    </a:lnTo>
                    <a:lnTo>
                      <a:pt x="277" y="210"/>
                    </a:lnTo>
                    <a:lnTo>
                      <a:pt x="269" y="215"/>
                    </a:lnTo>
                    <a:close/>
                    <a:moveTo>
                      <a:pt x="284" y="205"/>
                    </a:moveTo>
                    <a:lnTo>
                      <a:pt x="304" y="237"/>
                    </a:lnTo>
                    <a:lnTo>
                      <a:pt x="288" y="247"/>
                    </a:lnTo>
                    <a:lnTo>
                      <a:pt x="269" y="215"/>
                    </a:lnTo>
                    <a:lnTo>
                      <a:pt x="284" y="205"/>
                    </a:lnTo>
                    <a:close/>
                    <a:moveTo>
                      <a:pt x="304" y="237"/>
                    </a:moveTo>
                    <a:lnTo>
                      <a:pt x="323" y="269"/>
                    </a:lnTo>
                    <a:lnTo>
                      <a:pt x="306" y="278"/>
                    </a:lnTo>
                    <a:lnTo>
                      <a:pt x="288" y="247"/>
                    </a:lnTo>
                    <a:lnTo>
                      <a:pt x="304" y="237"/>
                    </a:lnTo>
                    <a:close/>
                    <a:moveTo>
                      <a:pt x="323" y="269"/>
                    </a:moveTo>
                    <a:lnTo>
                      <a:pt x="323" y="268"/>
                    </a:lnTo>
                    <a:lnTo>
                      <a:pt x="323" y="269"/>
                    </a:lnTo>
                    <a:lnTo>
                      <a:pt x="315" y="274"/>
                    </a:lnTo>
                    <a:lnTo>
                      <a:pt x="323" y="269"/>
                    </a:lnTo>
                    <a:close/>
                    <a:moveTo>
                      <a:pt x="323" y="269"/>
                    </a:moveTo>
                    <a:lnTo>
                      <a:pt x="339" y="298"/>
                    </a:lnTo>
                    <a:lnTo>
                      <a:pt x="323" y="307"/>
                    </a:lnTo>
                    <a:lnTo>
                      <a:pt x="306" y="278"/>
                    </a:lnTo>
                    <a:lnTo>
                      <a:pt x="323" y="269"/>
                    </a:lnTo>
                    <a:close/>
                    <a:moveTo>
                      <a:pt x="339" y="298"/>
                    </a:moveTo>
                    <a:lnTo>
                      <a:pt x="339" y="298"/>
                    </a:lnTo>
                    <a:lnTo>
                      <a:pt x="331" y="302"/>
                    </a:lnTo>
                    <a:lnTo>
                      <a:pt x="339" y="298"/>
                    </a:lnTo>
                    <a:close/>
                    <a:moveTo>
                      <a:pt x="339" y="298"/>
                    </a:moveTo>
                    <a:lnTo>
                      <a:pt x="353" y="326"/>
                    </a:lnTo>
                    <a:lnTo>
                      <a:pt x="335" y="334"/>
                    </a:lnTo>
                    <a:lnTo>
                      <a:pt x="322" y="307"/>
                    </a:lnTo>
                    <a:lnTo>
                      <a:pt x="339" y="298"/>
                    </a:lnTo>
                    <a:close/>
                    <a:moveTo>
                      <a:pt x="353" y="326"/>
                    </a:moveTo>
                    <a:lnTo>
                      <a:pt x="353" y="328"/>
                    </a:lnTo>
                    <a:lnTo>
                      <a:pt x="353" y="329"/>
                    </a:lnTo>
                    <a:lnTo>
                      <a:pt x="344" y="331"/>
                    </a:lnTo>
                    <a:lnTo>
                      <a:pt x="353" y="326"/>
                    </a:lnTo>
                    <a:close/>
                    <a:moveTo>
                      <a:pt x="353" y="329"/>
                    </a:moveTo>
                    <a:lnTo>
                      <a:pt x="359" y="354"/>
                    </a:lnTo>
                    <a:lnTo>
                      <a:pt x="340" y="358"/>
                    </a:lnTo>
                    <a:lnTo>
                      <a:pt x="334" y="333"/>
                    </a:lnTo>
                    <a:lnTo>
                      <a:pt x="353" y="329"/>
                    </a:lnTo>
                    <a:close/>
                    <a:moveTo>
                      <a:pt x="340" y="358"/>
                    </a:moveTo>
                    <a:lnTo>
                      <a:pt x="340" y="358"/>
                    </a:lnTo>
                    <a:lnTo>
                      <a:pt x="349" y="356"/>
                    </a:lnTo>
                    <a:lnTo>
                      <a:pt x="340" y="358"/>
                    </a:lnTo>
                    <a:close/>
                    <a:moveTo>
                      <a:pt x="359" y="354"/>
                    </a:moveTo>
                    <a:lnTo>
                      <a:pt x="365" y="376"/>
                    </a:lnTo>
                    <a:lnTo>
                      <a:pt x="347" y="382"/>
                    </a:lnTo>
                    <a:lnTo>
                      <a:pt x="340" y="358"/>
                    </a:lnTo>
                    <a:lnTo>
                      <a:pt x="359" y="354"/>
                    </a:lnTo>
                    <a:close/>
                    <a:moveTo>
                      <a:pt x="365" y="376"/>
                    </a:moveTo>
                    <a:lnTo>
                      <a:pt x="366" y="378"/>
                    </a:lnTo>
                    <a:lnTo>
                      <a:pt x="366" y="381"/>
                    </a:lnTo>
                    <a:lnTo>
                      <a:pt x="356" y="378"/>
                    </a:lnTo>
                    <a:lnTo>
                      <a:pt x="365" y="376"/>
                    </a:lnTo>
                    <a:close/>
                    <a:moveTo>
                      <a:pt x="366" y="381"/>
                    </a:moveTo>
                    <a:lnTo>
                      <a:pt x="363" y="399"/>
                    </a:lnTo>
                    <a:lnTo>
                      <a:pt x="344" y="396"/>
                    </a:lnTo>
                    <a:lnTo>
                      <a:pt x="347" y="377"/>
                    </a:lnTo>
                    <a:lnTo>
                      <a:pt x="366" y="381"/>
                    </a:lnTo>
                    <a:close/>
                    <a:moveTo>
                      <a:pt x="363" y="399"/>
                    </a:moveTo>
                    <a:lnTo>
                      <a:pt x="363" y="400"/>
                    </a:lnTo>
                    <a:lnTo>
                      <a:pt x="361" y="401"/>
                    </a:lnTo>
                    <a:lnTo>
                      <a:pt x="353" y="397"/>
                    </a:lnTo>
                    <a:lnTo>
                      <a:pt x="363" y="399"/>
                    </a:lnTo>
                    <a:close/>
                    <a:moveTo>
                      <a:pt x="361" y="401"/>
                    </a:moveTo>
                    <a:lnTo>
                      <a:pt x="355" y="417"/>
                    </a:lnTo>
                    <a:lnTo>
                      <a:pt x="337" y="410"/>
                    </a:lnTo>
                    <a:lnTo>
                      <a:pt x="344" y="394"/>
                    </a:lnTo>
                    <a:lnTo>
                      <a:pt x="361" y="401"/>
                    </a:lnTo>
                    <a:close/>
                    <a:moveTo>
                      <a:pt x="355" y="417"/>
                    </a:moveTo>
                    <a:lnTo>
                      <a:pt x="354" y="420"/>
                    </a:lnTo>
                    <a:lnTo>
                      <a:pt x="351" y="421"/>
                    </a:lnTo>
                    <a:lnTo>
                      <a:pt x="346" y="414"/>
                    </a:lnTo>
                    <a:lnTo>
                      <a:pt x="355" y="417"/>
                    </a:lnTo>
                    <a:close/>
                    <a:moveTo>
                      <a:pt x="351" y="421"/>
                    </a:moveTo>
                    <a:lnTo>
                      <a:pt x="335" y="431"/>
                    </a:lnTo>
                    <a:lnTo>
                      <a:pt x="326" y="415"/>
                    </a:lnTo>
                    <a:lnTo>
                      <a:pt x="342" y="405"/>
                    </a:lnTo>
                    <a:lnTo>
                      <a:pt x="351" y="421"/>
                    </a:lnTo>
                    <a:close/>
                    <a:moveTo>
                      <a:pt x="335" y="431"/>
                    </a:moveTo>
                    <a:lnTo>
                      <a:pt x="334" y="432"/>
                    </a:lnTo>
                    <a:lnTo>
                      <a:pt x="333" y="432"/>
                    </a:lnTo>
                    <a:lnTo>
                      <a:pt x="331" y="424"/>
                    </a:lnTo>
                    <a:lnTo>
                      <a:pt x="335" y="431"/>
                    </a:lnTo>
                    <a:close/>
                    <a:moveTo>
                      <a:pt x="333" y="432"/>
                    </a:moveTo>
                    <a:lnTo>
                      <a:pt x="307" y="439"/>
                    </a:lnTo>
                    <a:lnTo>
                      <a:pt x="303" y="420"/>
                    </a:lnTo>
                    <a:lnTo>
                      <a:pt x="328" y="414"/>
                    </a:lnTo>
                    <a:lnTo>
                      <a:pt x="333" y="432"/>
                    </a:lnTo>
                    <a:close/>
                    <a:moveTo>
                      <a:pt x="307" y="439"/>
                    </a:moveTo>
                    <a:lnTo>
                      <a:pt x="307" y="439"/>
                    </a:lnTo>
                    <a:lnTo>
                      <a:pt x="306" y="439"/>
                    </a:lnTo>
                    <a:lnTo>
                      <a:pt x="305" y="429"/>
                    </a:lnTo>
                    <a:lnTo>
                      <a:pt x="307" y="439"/>
                    </a:lnTo>
                    <a:close/>
                    <a:moveTo>
                      <a:pt x="306" y="439"/>
                    </a:moveTo>
                    <a:lnTo>
                      <a:pt x="281" y="442"/>
                    </a:lnTo>
                    <a:lnTo>
                      <a:pt x="279" y="424"/>
                    </a:lnTo>
                    <a:lnTo>
                      <a:pt x="304" y="420"/>
                    </a:lnTo>
                    <a:lnTo>
                      <a:pt x="306" y="439"/>
                    </a:lnTo>
                    <a:close/>
                    <a:moveTo>
                      <a:pt x="281" y="442"/>
                    </a:moveTo>
                    <a:lnTo>
                      <a:pt x="280" y="442"/>
                    </a:lnTo>
                    <a:lnTo>
                      <a:pt x="280" y="432"/>
                    </a:lnTo>
                    <a:lnTo>
                      <a:pt x="281" y="442"/>
                    </a:lnTo>
                    <a:close/>
                    <a:moveTo>
                      <a:pt x="280" y="442"/>
                    </a:moveTo>
                    <a:lnTo>
                      <a:pt x="258" y="442"/>
                    </a:lnTo>
                    <a:lnTo>
                      <a:pt x="258" y="424"/>
                    </a:lnTo>
                    <a:lnTo>
                      <a:pt x="280" y="424"/>
                    </a:lnTo>
                    <a:lnTo>
                      <a:pt x="280" y="442"/>
                    </a:lnTo>
                    <a:close/>
                    <a:moveTo>
                      <a:pt x="258" y="442"/>
                    </a:moveTo>
                    <a:lnTo>
                      <a:pt x="236" y="442"/>
                    </a:lnTo>
                    <a:lnTo>
                      <a:pt x="236" y="424"/>
                    </a:lnTo>
                    <a:lnTo>
                      <a:pt x="258" y="424"/>
                    </a:lnTo>
                    <a:lnTo>
                      <a:pt x="258" y="442"/>
                    </a:lnTo>
                    <a:close/>
                    <a:moveTo>
                      <a:pt x="236" y="442"/>
                    </a:moveTo>
                    <a:lnTo>
                      <a:pt x="234" y="442"/>
                    </a:lnTo>
                    <a:lnTo>
                      <a:pt x="231" y="441"/>
                    </a:lnTo>
                    <a:lnTo>
                      <a:pt x="236" y="432"/>
                    </a:lnTo>
                    <a:lnTo>
                      <a:pt x="236" y="442"/>
                    </a:lnTo>
                    <a:close/>
                    <a:moveTo>
                      <a:pt x="231" y="441"/>
                    </a:moveTo>
                    <a:lnTo>
                      <a:pt x="216" y="435"/>
                    </a:lnTo>
                    <a:lnTo>
                      <a:pt x="223" y="417"/>
                    </a:lnTo>
                    <a:lnTo>
                      <a:pt x="239" y="424"/>
                    </a:lnTo>
                    <a:lnTo>
                      <a:pt x="231" y="441"/>
                    </a:lnTo>
                    <a:close/>
                    <a:moveTo>
                      <a:pt x="216" y="435"/>
                    </a:moveTo>
                    <a:lnTo>
                      <a:pt x="200" y="429"/>
                    </a:lnTo>
                    <a:lnTo>
                      <a:pt x="207" y="411"/>
                    </a:lnTo>
                    <a:lnTo>
                      <a:pt x="223" y="417"/>
                    </a:lnTo>
                    <a:lnTo>
                      <a:pt x="216" y="435"/>
                    </a:lnTo>
                    <a:close/>
                    <a:moveTo>
                      <a:pt x="200" y="429"/>
                    </a:moveTo>
                    <a:lnTo>
                      <a:pt x="198" y="428"/>
                    </a:lnTo>
                    <a:lnTo>
                      <a:pt x="197" y="427"/>
                    </a:lnTo>
                    <a:lnTo>
                      <a:pt x="204" y="420"/>
                    </a:lnTo>
                    <a:lnTo>
                      <a:pt x="200" y="429"/>
                    </a:lnTo>
                    <a:close/>
                    <a:moveTo>
                      <a:pt x="197" y="427"/>
                    </a:moveTo>
                    <a:lnTo>
                      <a:pt x="182" y="415"/>
                    </a:lnTo>
                    <a:lnTo>
                      <a:pt x="194" y="399"/>
                    </a:lnTo>
                    <a:lnTo>
                      <a:pt x="209" y="412"/>
                    </a:lnTo>
                    <a:lnTo>
                      <a:pt x="197" y="427"/>
                    </a:lnTo>
                    <a:close/>
                    <a:moveTo>
                      <a:pt x="182" y="415"/>
                    </a:moveTo>
                    <a:lnTo>
                      <a:pt x="182" y="415"/>
                    </a:lnTo>
                    <a:lnTo>
                      <a:pt x="181" y="414"/>
                    </a:lnTo>
                    <a:lnTo>
                      <a:pt x="187" y="407"/>
                    </a:lnTo>
                    <a:lnTo>
                      <a:pt x="182" y="415"/>
                    </a:lnTo>
                    <a:close/>
                    <a:moveTo>
                      <a:pt x="181" y="414"/>
                    </a:moveTo>
                    <a:lnTo>
                      <a:pt x="165" y="398"/>
                    </a:lnTo>
                    <a:lnTo>
                      <a:pt x="178" y="385"/>
                    </a:lnTo>
                    <a:lnTo>
                      <a:pt x="194" y="400"/>
                    </a:lnTo>
                    <a:lnTo>
                      <a:pt x="181" y="414"/>
                    </a:lnTo>
                    <a:close/>
                    <a:moveTo>
                      <a:pt x="165" y="398"/>
                    </a:moveTo>
                    <a:lnTo>
                      <a:pt x="164" y="397"/>
                    </a:lnTo>
                    <a:lnTo>
                      <a:pt x="172" y="392"/>
                    </a:lnTo>
                    <a:lnTo>
                      <a:pt x="165" y="398"/>
                    </a:lnTo>
                    <a:close/>
                    <a:moveTo>
                      <a:pt x="164" y="397"/>
                    </a:moveTo>
                    <a:lnTo>
                      <a:pt x="149" y="378"/>
                    </a:lnTo>
                    <a:lnTo>
                      <a:pt x="163" y="366"/>
                    </a:lnTo>
                    <a:lnTo>
                      <a:pt x="180" y="385"/>
                    </a:lnTo>
                    <a:lnTo>
                      <a:pt x="164" y="397"/>
                    </a:lnTo>
                    <a:close/>
                    <a:moveTo>
                      <a:pt x="149" y="378"/>
                    </a:moveTo>
                    <a:lnTo>
                      <a:pt x="148" y="377"/>
                    </a:lnTo>
                    <a:lnTo>
                      <a:pt x="156" y="372"/>
                    </a:lnTo>
                    <a:lnTo>
                      <a:pt x="149" y="378"/>
                    </a:lnTo>
                    <a:close/>
                    <a:moveTo>
                      <a:pt x="148" y="377"/>
                    </a:moveTo>
                    <a:lnTo>
                      <a:pt x="132" y="349"/>
                    </a:lnTo>
                    <a:lnTo>
                      <a:pt x="149" y="339"/>
                    </a:lnTo>
                    <a:lnTo>
                      <a:pt x="164" y="367"/>
                    </a:lnTo>
                    <a:lnTo>
                      <a:pt x="148" y="377"/>
                    </a:lnTo>
                    <a:close/>
                    <a:moveTo>
                      <a:pt x="149" y="339"/>
                    </a:moveTo>
                    <a:lnTo>
                      <a:pt x="148" y="338"/>
                    </a:lnTo>
                    <a:lnTo>
                      <a:pt x="149" y="339"/>
                    </a:lnTo>
                    <a:lnTo>
                      <a:pt x="140" y="343"/>
                    </a:lnTo>
                    <a:lnTo>
                      <a:pt x="149" y="339"/>
                    </a:lnTo>
                    <a:close/>
                    <a:moveTo>
                      <a:pt x="132" y="349"/>
                    </a:moveTo>
                    <a:lnTo>
                      <a:pt x="112" y="317"/>
                    </a:lnTo>
                    <a:lnTo>
                      <a:pt x="129" y="307"/>
                    </a:lnTo>
                    <a:lnTo>
                      <a:pt x="149" y="339"/>
                    </a:lnTo>
                    <a:lnTo>
                      <a:pt x="132" y="349"/>
                    </a:lnTo>
                    <a:close/>
                    <a:moveTo>
                      <a:pt x="112" y="317"/>
                    </a:moveTo>
                    <a:lnTo>
                      <a:pt x="94" y="285"/>
                    </a:lnTo>
                    <a:lnTo>
                      <a:pt x="110" y="275"/>
                    </a:lnTo>
                    <a:lnTo>
                      <a:pt x="129" y="307"/>
                    </a:lnTo>
                    <a:lnTo>
                      <a:pt x="112" y="317"/>
                    </a:lnTo>
                    <a:close/>
                    <a:moveTo>
                      <a:pt x="109" y="275"/>
                    </a:moveTo>
                    <a:lnTo>
                      <a:pt x="110" y="275"/>
                    </a:lnTo>
                    <a:lnTo>
                      <a:pt x="102" y="280"/>
                    </a:lnTo>
                    <a:lnTo>
                      <a:pt x="109" y="275"/>
                    </a:lnTo>
                    <a:close/>
                    <a:moveTo>
                      <a:pt x="95" y="286"/>
                    </a:moveTo>
                    <a:lnTo>
                      <a:pt x="75" y="260"/>
                    </a:lnTo>
                    <a:lnTo>
                      <a:pt x="90" y="249"/>
                    </a:lnTo>
                    <a:lnTo>
                      <a:pt x="109" y="275"/>
                    </a:lnTo>
                    <a:lnTo>
                      <a:pt x="95" y="286"/>
                    </a:lnTo>
                    <a:close/>
                    <a:moveTo>
                      <a:pt x="75" y="260"/>
                    </a:moveTo>
                    <a:lnTo>
                      <a:pt x="56" y="235"/>
                    </a:lnTo>
                    <a:lnTo>
                      <a:pt x="71" y="224"/>
                    </a:lnTo>
                    <a:lnTo>
                      <a:pt x="90" y="249"/>
                    </a:lnTo>
                    <a:lnTo>
                      <a:pt x="75" y="260"/>
                    </a:lnTo>
                    <a:close/>
                    <a:moveTo>
                      <a:pt x="71" y="223"/>
                    </a:moveTo>
                    <a:lnTo>
                      <a:pt x="70" y="223"/>
                    </a:lnTo>
                    <a:lnTo>
                      <a:pt x="71" y="224"/>
                    </a:lnTo>
                    <a:lnTo>
                      <a:pt x="64" y="229"/>
                    </a:lnTo>
                    <a:lnTo>
                      <a:pt x="71" y="223"/>
                    </a:lnTo>
                    <a:close/>
                    <a:moveTo>
                      <a:pt x="56" y="235"/>
                    </a:moveTo>
                    <a:lnTo>
                      <a:pt x="41" y="216"/>
                    </a:lnTo>
                    <a:lnTo>
                      <a:pt x="55" y="204"/>
                    </a:lnTo>
                    <a:lnTo>
                      <a:pt x="71" y="223"/>
                    </a:lnTo>
                    <a:lnTo>
                      <a:pt x="56" y="235"/>
                    </a:lnTo>
                    <a:close/>
                    <a:moveTo>
                      <a:pt x="41" y="216"/>
                    </a:moveTo>
                    <a:lnTo>
                      <a:pt x="39" y="215"/>
                    </a:lnTo>
                    <a:lnTo>
                      <a:pt x="41" y="216"/>
                    </a:lnTo>
                    <a:lnTo>
                      <a:pt x="48" y="210"/>
                    </a:lnTo>
                    <a:lnTo>
                      <a:pt x="41" y="216"/>
                    </a:lnTo>
                    <a:close/>
                    <a:moveTo>
                      <a:pt x="41" y="216"/>
                    </a:moveTo>
                    <a:lnTo>
                      <a:pt x="27" y="200"/>
                    </a:lnTo>
                    <a:lnTo>
                      <a:pt x="43" y="189"/>
                    </a:lnTo>
                    <a:lnTo>
                      <a:pt x="55" y="204"/>
                    </a:lnTo>
                    <a:lnTo>
                      <a:pt x="41" y="216"/>
                    </a:lnTo>
                    <a:close/>
                    <a:moveTo>
                      <a:pt x="27" y="200"/>
                    </a:moveTo>
                    <a:lnTo>
                      <a:pt x="27" y="200"/>
                    </a:lnTo>
                    <a:lnTo>
                      <a:pt x="27" y="199"/>
                    </a:lnTo>
                    <a:lnTo>
                      <a:pt x="35" y="194"/>
                    </a:lnTo>
                    <a:lnTo>
                      <a:pt x="27" y="200"/>
                    </a:lnTo>
                    <a:close/>
                    <a:moveTo>
                      <a:pt x="27" y="199"/>
                    </a:moveTo>
                    <a:lnTo>
                      <a:pt x="17" y="183"/>
                    </a:lnTo>
                    <a:lnTo>
                      <a:pt x="34" y="173"/>
                    </a:lnTo>
                    <a:lnTo>
                      <a:pt x="43" y="190"/>
                    </a:lnTo>
                    <a:lnTo>
                      <a:pt x="27" y="199"/>
                    </a:lnTo>
                    <a:close/>
                    <a:moveTo>
                      <a:pt x="17" y="183"/>
                    </a:moveTo>
                    <a:lnTo>
                      <a:pt x="8" y="168"/>
                    </a:lnTo>
                    <a:lnTo>
                      <a:pt x="24" y="158"/>
                    </a:lnTo>
                    <a:lnTo>
                      <a:pt x="34" y="173"/>
                    </a:lnTo>
                    <a:lnTo>
                      <a:pt x="17" y="183"/>
                    </a:lnTo>
                    <a:close/>
                    <a:moveTo>
                      <a:pt x="8" y="168"/>
                    </a:moveTo>
                    <a:lnTo>
                      <a:pt x="8" y="165"/>
                    </a:lnTo>
                    <a:lnTo>
                      <a:pt x="6" y="164"/>
                    </a:lnTo>
                    <a:lnTo>
                      <a:pt x="16" y="162"/>
                    </a:lnTo>
                    <a:lnTo>
                      <a:pt x="8" y="168"/>
                    </a:lnTo>
                    <a:close/>
                    <a:moveTo>
                      <a:pt x="6" y="164"/>
                    </a:moveTo>
                    <a:lnTo>
                      <a:pt x="3" y="148"/>
                    </a:lnTo>
                    <a:lnTo>
                      <a:pt x="22" y="145"/>
                    </a:lnTo>
                    <a:lnTo>
                      <a:pt x="25" y="161"/>
                    </a:lnTo>
                    <a:lnTo>
                      <a:pt x="6" y="164"/>
                    </a:lnTo>
                    <a:close/>
                    <a:moveTo>
                      <a:pt x="22" y="145"/>
                    </a:moveTo>
                    <a:lnTo>
                      <a:pt x="21" y="140"/>
                    </a:lnTo>
                    <a:lnTo>
                      <a:pt x="22" y="145"/>
                    </a:lnTo>
                    <a:lnTo>
                      <a:pt x="13" y="147"/>
                    </a:lnTo>
                    <a:lnTo>
                      <a:pt x="22" y="145"/>
                    </a:lnTo>
                    <a:close/>
                    <a:moveTo>
                      <a:pt x="3" y="148"/>
                    </a:moveTo>
                    <a:lnTo>
                      <a:pt x="0" y="132"/>
                    </a:lnTo>
                    <a:lnTo>
                      <a:pt x="19" y="129"/>
                    </a:lnTo>
                    <a:lnTo>
                      <a:pt x="22" y="145"/>
                    </a:lnTo>
                    <a:lnTo>
                      <a:pt x="3" y="148"/>
                    </a:lnTo>
                    <a:close/>
                    <a:moveTo>
                      <a:pt x="0" y="132"/>
                    </a:moveTo>
                    <a:lnTo>
                      <a:pt x="0" y="130"/>
                    </a:lnTo>
                    <a:lnTo>
                      <a:pt x="1" y="128"/>
                    </a:lnTo>
                    <a:lnTo>
                      <a:pt x="10" y="130"/>
                    </a:lnTo>
                    <a:lnTo>
                      <a:pt x="0" y="132"/>
                    </a:lnTo>
                    <a:close/>
                    <a:moveTo>
                      <a:pt x="1" y="128"/>
                    </a:moveTo>
                    <a:lnTo>
                      <a:pt x="6" y="108"/>
                    </a:lnTo>
                    <a:lnTo>
                      <a:pt x="25" y="115"/>
                    </a:lnTo>
                    <a:lnTo>
                      <a:pt x="19" y="134"/>
                    </a:lnTo>
                    <a:lnTo>
                      <a:pt x="1" y="128"/>
                    </a:lnTo>
                    <a:close/>
                    <a:moveTo>
                      <a:pt x="25" y="113"/>
                    </a:moveTo>
                    <a:lnTo>
                      <a:pt x="25" y="114"/>
                    </a:lnTo>
                    <a:lnTo>
                      <a:pt x="25" y="115"/>
                    </a:lnTo>
                    <a:lnTo>
                      <a:pt x="16" y="111"/>
                    </a:lnTo>
                    <a:lnTo>
                      <a:pt x="25" y="113"/>
                    </a:lnTo>
                    <a:close/>
                    <a:moveTo>
                      <a:pt x="6" y="110"/>
                    </a:moveTo>
                    <a:lnTo>
                      <a:pt x="10" y="91"/>
                    </a:lnTo>
                    <a:lnTo>
                      <a:pt x="28" y="94"/>
                    </a:lnTo>
                    <a:lnTo>
                      <a:pt x="25" y="113"/>
                    </a:lnTo>
                    <a:lnTo>
                      <a:pt x="6" y="110"/>
                    </a:lnTo>
                    <a:close/>
                    <a:moveTo>
                      <a:pt x="10" y="91"/>
                    </a:moveTo>
                    <a:lnTo>
                      <a:pt x="10" y="92"/>
                    </a:lnTo>
                    <a:lnTo>
                      <a:pt x="10" y="91"/>
                    </a:lnTo>
                    <a:lnTo>
                      <a:pt x="20" y="93"/>
                    </a:lnTo>
                    <a:lnTo>
                      <a:pt x="10" y="91"/>
                    </a:lnTo>
                    <a:close/>
                    <a:moveTo>
                      <a:pt x="10" y="91"/>
                    </a:moveTo>
                    <a:lnTo>
                      <a:pt x="13" y="75"/>
                    </a:lnTo>
                    <a:lnTo>
                      <a:pt x="32" y="78"/>
                    </a:lnTo>
                    <a:lnTo>
                      <a:pt x="28" y="94"/>
                    </a:lnTo>
                    <a:lnTo>
                      <a:pt x="10" y="91"/>
                    </a:lnTo>
                    <a:close/>
                    <a:moveTo>
                      <a:pt x="13" y="75"/>
                    </a:moveTo>
                    <a:lnTo>
                      <a:pt x="13" y="74"/>
                    </a:lnTo>
                    <a:lnTo>
                      <a:pt x="22" y="76"/>
                    </a:lnTo>
                    <a:lnTo>
                      <a:pt x="13" y="75"/>
                    </a:lnTo>
                    <a:close/>
                    <a:moveTo>
                      <a:pt x="13" y="74"/>
                    </a:moveTo>
                    <a:lnTo>
                      <a:pt x="16" y="62"/>
                    </a:lnTo>
                    <a:lnTo>
                      <a:pt x="35" y="66"/>
                    </a:lnTo>
                    <a:lnTo>
                      <a:pt x="32" y="78"/>
                    </a:lnTo>
                    <a:lnTo>
                      <a:pt x="13" y="74"/>
                    </a:lnTo>
                    <a:close/>
                    <a:moveTo>
                      <a:pt x="35" y="66"/>
                    </a:moveTo>
                    <a:lnTo>
                      <a:pt x="33" y="74"/>
                    </a:lnTo>
                    <a:lnTo>
                      <a:pt x="35" y="66"/>
                    </a:lnTo>
                    <a:lnTo>
                      <a:pt x="25" y="64"/>
                    </a:lnTo>
                    <a:lnTo>
                      <a:pt x="35" y="66"/>
                    </a:lnTo>
                    <a:close/>
                    <a:moveTo>
                      <a:pt x="16" y="62"/>
                    </a:moveTo>
                    <a:lnTo>
                      <a:pt x="20" y="49"/>
                    </a:lnTo>
                    <a:lnTo>
                      <a:pt x="38" y="53"/>
                    </a:lnTo>
                    <a:lnTo>
                      <a:pt x="35" y="66"/>
                    </a:lnTo>
                    <a:lnTo>
                      <a:pt x="16" y="62"/>
                    </a:lnTo>
                    <a:close/>
                    <a:moveTo>
                      <a:pt x="20" y="49"/>
                    </a:moveTo>
                    <a:lnTo>
                      <a:pt x="20" y="48"/>
                    </a:lnTo>
                    <a:lnTo>
                      <a:pt x="21" y="45"/>
                    </a:lnTo>
                    <a:lnTo>
                      <a:pt x="28" y="51"/>
                    </a:lnTo>
                    <a:lnTo>
                      <a:pt x="20" y="49"/>
                    </a:lnTo>
                    <a:close/>
                    <a:moveTo>
                      <a:pt x="21" y="45"/>
                    </a:moveTo>
                    <a:lnTo>
                      <a:pt x="27" y="36"/>
                    </a:lnTo>
                    <a:lnTo>
                      <a:pt x="43" y="46"/>
                    </a:lnTo>
                    <a:lnTo>
                      <a:pt x="36" y="56"/>
                    </a:lnTo>
                    <a:lnTo>
                      <a:pt x="21" y="45"/>
                    </a:lnTo>
                    <a:close/>
                    <a:moveTo>
                      <a:pt x="43" y="46"/>
                    </a:moveTo>
                    <a:lnTo>
                      <a:pt x="31" y="66"/>
                    </a:lnTo>
                    <a:lnTo>
                      <a:pt x="43" y="46"/>
                    </a:lnTo>
                    <a:lnTo>
                      <a:pt x="35" y="42"/>
                    </a:lnTo>
                    <a:lnTo>
                      <a:pt x="43" y="46"/>
                    </a:lnTo>
                    <a:close/>
                    <a:moveTo>
                      <a:pt x="27" y="36"/>
                    </a:moveTo>
                    <a:lnTo>
                      <a:pt x="34" y="27"/>
                    </a:lnTo>
                    <a:lnTo>
                      <a:pt x="49" y="38"/>
                    </a:lnTo>
                    <a:lnTo>
                      <a:pt x="43" y="46"/>
                    </a:lnTo>
                    <a:lnTo>
                      <a:pt x="27" y="36"/>
                    </a:lnTo>
                    <a:close/>
                    <a:moveTo>
                      <a:pt x="34" y="27"/>
                    </a:moveTo>
                    <a:lnTo>
                      <a:pt x="34" y="25"/>
                    </a:lnTo>
                    <a:lnTo>
                      <a:pt x="35" y="25"/>
                    </a:lnTo>
                    <a:lnTo>
                      <a:pt x="42" y="32"/>
                    </a:lnTo>
                    <a:lnTo>
                      <a:pt x="34" y="27"/>
                    </a:lnTo>
                    <a:close/>
                    <a:moveTo>
                      <a:pt x="35" y="25"/>
                    </a:moveTo>
                    <a:lnTo>
                      <a:pt x="41" y="19"/>
                    </a:lnTo>
                    <a:lnTo>
                      <a:pt x="55" y="32"/>
                    </a:lnTo>
                    <a:lnTo>
                      <a:pt x="48" y="39"/>
                    </a:lnTo>
                    <a:lnTo>
                      <a:pt x="35" y="25"/>
                    </a:lnTo>
                    <a:close/>
                    <a:moveTo>
                      <a:pt x="41" y="19"/>
                    </a:moveTo>
                    <a:lnTo>
                      <a:pt x="42" y="19"/>
                    </a:lnTo>
                    <a:lnTo>
                      <a:pt x="43" y="18"/>
                    </a:lnTo>
                    <a:lnTo>
                      <a:pt x="48" y="25"/>
                    </a:lnTo>
                    <a:lnTo>
                      <a:pt x="41" y="19"/>
                    </a:lnTo>
                    <a:close/>
                    <a:moveTo>
                      <a:pt x="43" y="18"/>
                    </a:moveTo>
                    <a:lnTo>
                      <a:pt x="52" y="11"/>
                    </a:lnTo>
                    <a:lnTo>
                      <a:pt x="63" y="28"/>
                    </a:lnTo>
                    <a:lnTo>
                      <a:pt x="53" y="33"/>
                    </a:lnTo>
                    <a:lnTo>
                      <a:pt x="43" y="18"/>
                    </a:lnTo>
                    <a:close/>
                    <a:moveTo>
                      <a:pt x="52" y="11"/>
                    </a:moveTo>
                    <a:lnTo>
                      <a:pt x="53" y="11"/>
                    </a:lnTo>
                    <a:lnTo>
                      <a:pt x="57" y="19"/>
                    </a:lnTo>
                    <a:lnTo>
                      <a:pt x="52" y="11"/>
                    </a:lnTo>
                    <a:close/>
                    <a:moveTo>
                      <a:pt x="53" y="11"/>
                    </a:moveTo>
                    <a:lnTo>
                      <a:pt x="66" y="5"/>
                    </a:lnTo>
                    <a:lnTo>
                      <a:pt x="75" y="21"/>
                    </a:lnTo>
                    <a:lnTo>
                      <a:pt x="62" y="28"/>
                    </a:lnTo>
                    <a:lnTo>
                      <a:pt x="53" y="11"/>
                    </a:lnTo>
                    <a:close/>
                    <a:moveTo>
                      <a:pt x="66" y="5"/>
                    </a:moveTo>
                    <a:lnTo>
                      <a:pt x="67" y="3"/>
                    </a:lnTo>
                    <a:lnTo>
                      <a:pt x="68" y="3"/>
                    </a:lnTo>
                    <a:lnTo>
                      <a:pt x="70" y="13"/>
                    </a:lnTo>
                    <a:lnTo>
                      <a:pt x="66" y="5"/>
                    </a:lnTo>
                    <a:close/>
                    <a:moveTo>
                      <a:pt x="68" y="3"/>
                    </a:moveTo>
                    <a:lnTo>
                      <a:pt x="84" y="0"/>
                    </a:lnTo>
                    <a:lnTo>
                      <a:pt x="88" y="19"/>
                    </a:lnTo>
                    <a:lnTo>
                      <a:pt x="71" y="22"/>
                    </a:lnTo>
                    <a:lnTo>
                      <a:pt x="68"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10" name="Freeform 1602">
                <a:extLst>
                  <a:ext uri="{FF2B5EF4-FFF2-40B4-BE49-F238E27FC236}">
                    <a16:creationId xmlns:a16="http://schemas.microsoft.com/office/drawing/2014/main" id="{27F0E753-D5DE-4D7F-B0B2-D991EF722D1B}"/>
                  </a:ext>
                </a:extLst>
              </p:cNvPr>
              <p:cNvSpPr>
                <a:spLocks/>
              </p:cNvSpPr>
              <p:nvPr/>
            </p:nvSpPr>
            <p:spPr bwMode="auto">
              <a:xfrm>
                <a:off x="2242" y="1223"/>
                <a:ext cx="350" cy="335"/>
              </a:xfrm>
              <a:custGeom>
                <a:avLst/>
                <a:gdLst>
                  <a:gd name="T0" fmla="*/ 30 w 1402"/>
                  <a:gd name="T1" fmla="*/ 2 h 1341"/>
                  <a:gd name="T2" fmla="*/ 48 w 1402"/>
                  <a:gd name="T3" fmla="*/ 2 h 1341"/>
                  <a:gd name="T4" fmla="*/ 60 w 1402"/>
                  <a:gd name="T5" fmla="*/ 10 h 1341"/>
                  <a:gd name="T6" fmla="*/ 69 w 1402"/>
                  <a:gd name="T7" fmla="*/ 23 h 1341"/>
                  <a:gd name="T8" fmla="*/ 78 w 1402"/>
                  <a:gd name="T9" fmla="*/ 37 h 1341"/>
                  <a:gd name="T10" fmla="*/ 87 w 1402"/>
                  <a:gd name="T11" fmla="*/ 49 h 1341"/>
                  <a:gd name="T12" fmla="*/ 97 w 1402"/>
                  <a:gd name="T13" fmla="*/ 62 h 1341"/>
                  <a:gd name="T14" fmla="*/ 106 w 1402"/>
                  <a:gd name="T15" fmla="*/ 75 h 1341"/>
                  <a:gd name="T16" fmla="*/ 119 w 1402"/>
                  <a:gd name="T17" fmla="*/ 85 h 1341"/>
                  <a:gd name="T18" fmla="*/ 137 w 1402"/>
                  <a:gd name="T19" fmla="*/ 94 h 1341"/>
                  <a:gd name="T20" fmla="*/ 159 w 1402"/>
                  <a:gd name="T21" fmla="*/ 101 h 1341"/>
                  <a:gd name="T22" fmla="*/ 179 w 1402"/>
                  <a:gd name="T23" fmla="*/ 119 h 1341"/>
                  <a:gd name="T24" fmla="*/ 198 w 1402"/>
                  <a:gd name="T25" fmla="*/ 143 h 1341"/>
                  <a:gd name="T26" fmla="*/ 214 w 1402"/>
                  <a:gd name="T27" fmla="*/ 169 h 1341"/>
                  <a:gd name="T28" fmla="*/ 227 w 1402"/>
                  <a:gd name="T29" fmla="*/ 190 h 1341"/>
                  <a:gd name="T30" fmla="*/ 239 w 1402"/>
                  <a:gd name="T31" fmla="*/ 203 h 1341"/>
                  <a:gd name="T32" fmla="*/ 257 w 1402"/>
                  <a:gd name="T33" fmla="*/ 219 h 1341"/>
                  <a:gd name="T34" fmla="*/ 280 w 1402"/>
                  <a:gd name="T35" fmla="*/ 241 h 1341"/>
                  <a:gd name="T36" fmla="*/ 305 w 1402"/>
                  <a:gd name="T37" fmla="*/ 264 h 1341"/>
                  <a:gd name="T38" fmla="*/ 327 w 1402"/>
                  <a:gd name="T39" fmla="*/ 284 h 1341"/>
                  <a:gd name="T40" fmla="*/ 342 w 1402"/>
                  <a:gd name="T41" fmla="*/ 300 h 1341"/>
                  <a:gd name="T42" fmla="*/ 349 w 1402"/>
                  <a:gd name="T43" fmla="*/ 309 h 1341"/>
                  <a:gd name="T44" fmla="*/ 350 w 1402"/>
                  <a:gd name="T45" fmla="*/ 316 h 1341"/>
                  <a:gd name="T46" fmla="*/ 347 w 1402"/>
                  <a:gd name="T47" fmla="*/ 322 h 1341"/>
                  <a:gd name="T48" fmla="*/ 341 w 1402"/>
                  <a:gd name="T49" fmla="*/ 327 h 1341"/>
                  <a:gd name="T50" fmla="*/ 332 w 1402"/>
                  <a:gd name="T51" fmla="*/ 332 h 1341"/>
                  <a:gd name="T52" fmla="*/ 324 w 1402"/>
                  <a:gd name="T53" fmla="*/ 335 h 1341"/>
                  <a:gd name="T54" fmla="*/ 316 w 1402"/>
                  <a:gd name="T55" fmla="*/ 335 h 1341"/>
                  <a:gd name="T56" fmla="*/ 308 w 1402"/>
                  <a:gd name="T57" fmla="*/ 332 h 1341"/>
                  <a:gd name="T58" fmla="*/ 299 w 1402"/>
                  <a:gd name="T59" fmla="*/ 324 h 1341"/>
                  <a:gd name="T60" fmla="*/ 289 w 1402"/>
                  <a:gd name="T61" fmla="*/ 311 h 1341"/>
                  <a:gd name="T62" fmla="*/ 280 w 1402"/>
                  <a:gd name="T63" fmla="*/ 299 h 1341"/>
                  <a:gd name="T64" fmla="*/ 270 w 1402"/>
                  <a:gd name="T65" fmla="*/ 286 h 1341"/>
                  <a:gd name="T66" fmla="*/ 258 w 1402"/>
                  <a:gd name="T67" fmla="*/ 275 h 1341"/>
                  <a:gd name="T68" fmla="*/ 242 w 1402"/>
                  <a:gd name="T69" fmla="*/ 265 h 1341"/>
                  <a:gd name="T70" fmla="*/ 227 w 1402"/>
                  <a:gd name="T71" fmla="*/ 258 h 1341"/>
                  <a:gd name="T72" fmla="*/ 217 w 1402"/>
                  <a:gd name="T73" fmla="*/ 250 h 1341"/>
                  <a:gd name="T74" fmla="*/ 206 w 1402"/>
                  <a:gd name="T75" fmla="*/ 240 h 1341"/>
                  <a:gd name="T76" fmla="*/ 196 w 1402"/>
                  <a:gd name="T77" fmla="*/ 228 h 1341"/>
                  <a:gd name="T78" fmla="*/ 187 w 1402"/>
                  <a:gd name="T79" fmla="*/ 217 h 1341"/>
                  <a:gd name="T80" fmla="*/ 178 w 1402"/>
                  <a:gd name="T81" fmla="*/ 206 h 1341"/>
                  <a:gd name="T82" fmla="*/ 168 w 1402"/>
                  <a:gd name="T83" fmla="*/ 190 h 1341"/>
                  <a:gd name="T84" fmla="*/ 157 w 1402"/>
                  <a:gd name="T85" fmla="*/ 172 h 1341"/>
                  <a:gd name="T86" fmla="*/ 142 w 1402"/>
                  <a:gd name="T87" fmla="*/ 154 h 1341"/>
                  <a:gd name="T88" fmla="*/ 123 w 1402"/>
                  <a:gd name="T89" fmla="*/ 141 h 1341"/>
                  <a:gd name="T90" fmla="*/ 97 w 1402"/>
                  <a:gd name="T91" fmla="*/ 130 h 1341"/>
                  <a:gd name="T92" fmla="*/ 72 w 1402"/>
                  <a:gd name="T93" fmla="*/ 116 h 1341"/>
                  <a:gd name="T94" fmla="*/ 52 w 1402"/>
                  <a:gd name="T95" fmla="*/ 98 h 1341"/>
                  <a:gd name="T96" fmla="*/ 34 w 1402"/>
                  <a:gd name="T97" fmla="*/ 78 h 1341"/>
                  <a:gd name="T98" fmla="*/ 19 w 1402"/>
                  <a:gd name="T99" fmla="*/ 60 h 1341"/>
                  <a:gd name="T100" fmla="*/ 5 w 1402"/>
                  <a:gd name="T101" fmla="*/ 45 h 1341"/>
                  <a:gd name="T102" fmla="*/ 0 w 1402"/>
                  <a:gd name="T103" fmla="*/ 34 h 1341"/>
                  <a:gd name="T104" fmla="*/ 1 w 1402"/>
                  <a:gd name="T105" fmla="*/ 24 h 1341"/>
                  <a:gd name="T106" fmla="*/ 6 w 1402"/>
                  <a:gd name="T107" fmla="*/ 16 h 1341"/>
                  <a:gd name="T108" fmla="*/ 15 w 1402"/>
                  <a:gd name="T109" fmla="*/ 10 h 134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02"/>
                  <a:gd name="T166" fmla="*/ 0 h 1341"/>
                  <a:gd name="T167" fmla="*/ 1402 w 1402"/>
                  <a:gd name="T168" fmla="*/ 1341 h 134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02" h="1341">
                    <a:moveTo>
                      <a:pt x="80" y="29"/>
                    </a:moveTo>
                    <a:lnTo>
                      <a:pt x="122" y="10"/>
                    </a:lnTo>
                    <a:lnTo>
                      <a:pt x="159" y="0"/>
                    </a:lnTo>
                    <a:lnTo>
                      <a:pt x="191" y="7"/>
                    </a:lnTo>
                    <a:lnTo>
                      <a:pt x="216" y="19"/>
                    </a:lnTo>
                    <a:lnTo>
                      <a:pt x="239" y="39"/>
                    </a:lnTo>
                    <a:lnTo>
                      <a:pt x="258" y="64"/>
                    </a:lnTo>
                    <a:lnTo>
                      <a:pt x="277" y="93"/>
                    </a:lnTo>
                    <a:lnTo>
                      <a:pt x="296" y="121"/>
                    </a:lnTo>
                    <a:lnTo>
                      <a:pt x="312" y="149"/>
                    </a:lnTo>
                    <a:lnTo>
                      <a:pt x="331" y="176"/>
                    </a:lnTo>
                    <a:lnTo>
                      <a:pt x="350" y="198"/>
                    </a:lnTo>
                    <a:lnTo>
                      <a:pt x="370" y="223"/>
                    </a:lnTo>
                    <a:lnTo>
                      <a:pt x="388" y="248"/>
                    </a:lnTo>
                    <a:lnTo>
                      <a:pt x="407" y="274"/>
                    </a:lnTo>
                    <a:lnTo>
                      <a:pt x="426" y="299"/>
                    </a:lnTo>
                    <a:lnTo>
                      <a:pt x="452" y="321"/>
                    </a:lnTo>
                    <a:lnTo>
                      <a:pt x="478" y="340"/>
                    </a:lnTo>
                    <a:lnTo>
                      <a:pt x="509" y="360"/>
                    </a:lnTo>
                    <a:lnTo>
                      <a:pt x="547" y="375"/>
                    </a:lnTo>
                    <a:lnTo>
                      <a:pt x="588" y="388"/>
                    </a:lnTo>
                    <a:lnTo>
                      <a:pt x="637" y="404"/>
                    </a:lnTo>
                    <a:lnTo>
                      <a:pt x="677" y="436"/>
                    </a:lnTo>
                    <a:lnTo>
                      <a:pt x="719" y="477"/>
                    </a:lnTo>
                    <a:lnTo>
                      <a:pt x="757" y="522"/>
                    </a:lnTo>
                    <a:lnTo>
                      <a:pt x="795" y="572"/>
                    </a:lnTo>
                    <a:lnTo>
                      <a:pt x="827" y="626"/>
                    </a:lnTo>
                    <a:lnTo>
                      <a:pt x="858" y="677"/>
                    </a:lnTo>
                    <a:lnTo>
                      <a:pt x="885" y="721"/>
                    </a:lnTo>
                    <a:lnTo>
                      <a:pt x="910" y="760"/>
                    </a:lnTo>
                    <a:lnTo>
                      <a:pt x="932" y="785"/>
                    </a:lnTo>
                    <a:lnTo>
                      <a:pt x="957" y="811"/>
                    </a:lnTo>
                    <a:lnTo>
                      <a:pt x="989" y="843"/>
                    </a:lnTo>
                    <a:lnTo>
                      <a:pt x="1030" y="878"/>
                    </a:lnTo>
                    <a:lnTo>
                      <a:pt x="1075" y="919"/>
                    </a:lnTo>
                    <a:lnTo>
                      <a:pt x="1123" y="963"/>
                    </a:lnTo>
                    <a:lnTo>
                      <a:pt x="1173" y="1008"/>
                    </a:lnTo>
                    <a:lnTo>
                      <a:pt x="1221" y="1055"/>
                    </a:lnTo>
                    <a:lnTo>
                      <a:pt x="1268" y="1096"/>
                    </a:lnTo>
                    <a:lnTo>
                      <a:pt x="1310" y="1138"/>
                    </a:lnTo>
                    <a:lnTo>
                      <a:pt x="1345" y="1173"/>
                    </a:lnTo>
                    <a:lnTo>
                      <a:pt x="1371" y="1199"/>
                    </a:lnTo>
                    <a:lnTo>
                      <a:pt x="1386" y="1217"/>
                    </a:lnTo>
                    <a:lnTo>
                      <a:pt x="1396" y="1236"/>
                    </a:lnTo>
                    <a:lnTo>
                      <a:pt x="1402" y="1253"/>
                    </a:lnTo>
                    <a:lnTo>
                      <a:pt x="1402" y="1265"/>
                    </a:lnTo>
                    <a:lnTo>
                      <a:pt x="1396" y="1278"/>
                    </a:lnTo>
                    <a:lnTo>
                      <a:pt x="1390" y="1287"/>
                    </a:lnTo>
                    <a:lnTo>
                      <a:pt x="1376" y="1300"/>
                    </a:lnTo>
                    <a:lnTo>
                      <a:pt x="1364" y="1310"/>
                    </a:lnTo>
                    <a:lnTo>
                      <a:pt x="1345" y="1319"/>
                    </a:lnTo>
                    <a:lnTo>
                      <a:pt x="1329" y="1329"/>
                    </a:lnTo>
                    <a:lnTo>
                      <a:pt x="1313" y="1335"/>
                    </a:lnTo>
                    <a:lnTo>
                      <a:pt x="1297" y="1341"/>
                    </a:lnTo>
                    <a:lnTo>
                      <a:pt x="1282" y="1341"/>
                    </a:lnTo>
                    <a:lnTo>
                      <a:pt x="1265" y="1341"/>
                    </a:lnTo>
                    <a:lnTo>
                      <a:pt x="1250" y="1339"/>
                    </a:lnTo>
                    <a:lnTo>
                      <a:pt x="1234" y="1329"/>
                    </a:lnTo>
                    <a:lnTo>
                      <a:pt x="1214" y="1316"/>
                    </a:lnTo>
                    <a:lnTo>
                      <a:pt x="1199" y="1297"/>
                    </a:lnTo>
                    <a:lnTo>
                      <a:pt x="1180" y="1275"/>
                    </a:lnTo>
                    <a:lnTo>
                      <a:pt x="1157" y="1246"/>
                    </a:lnTo>
                    <a:lnTo>
                      <a:pt x="1141" y="1221"/>
                    </a:lnTo>
                    <a:lnTo>
                      <a:pt x="1123" y="1195"/>
                    </a:lnTo>
                    <a:lnTo>
                      <a:pt x="1103" y="1170"/>
                    </a:lnTo>
                    <a:lnTo>
                      <a:pt x="1081" y="1145"/>
                    </a:lnTo>
                    <a:lnTo>
                      <a:pt x="1059" y="1123"/>
                    </a:lnTo>
                    <a:lnTo>
                      <a:pt x="1033" y="1100"/>
                    </a:lnTo>
                    <a:lnTo>
                      <a:pt x="1005" y="1081"/>
                    </a:lnTo>
                    <a:lnTo>
                      <a:pt x="969" y="1062"/>
                    </a:lnTo>
                    <a:lnTo>
                      <a:pt x="932" y="1042"/>
                    </a:lnTo>
                    <a:lnTo>
                      <a:pt x="910" y="1033"/>
                    </a:lnTo>
                    <a:lnTo>
                      <a:pt x="890" y="1017"/>
                    </a:lnTo>
                    <a:lnTo>
                      <a:pt x="868" y="1001"/>
                    </a:lnTo>
                    <a:lnTo>
                      <a:pt x="846" y="983"/>
                    </a:lnTo>
                    <a:lnTo>
                      <a:pt x="827" y="961"/>
                    </a:lnTo>
                    <a:lnTo>
                      <a:pt x="804" y="937"/>
                    </a:lnTo>
                    <a:lnTo>
                      <a:pt x="785" y="912"/>
                    </a:lnTo>
                    <a:lnTo>
                      <a:pt x="767" y="890"/>
                    </a:lnTo>
                    <a:lnTo>
                      <a:pt x="748" y="868"/>
                    </a:lnTo>
                    <a:lnTo>
                      <a:pt x="728" y="846"/>
                    </a:lnTo>
                    <a:lnTo>
                      <a:pt x="713" y="824"/>
                    </a:lnTo>
                    <a:lnTo>
                      <a:pt x="694" y="795"/>
                    </a:lnTo>
                    <a:lnTo>
                      <a:pt x="674" y="760"/>
                    </a:lnTo>
                    <a:lnTo>
                      <a:pt x="652" y="725"/>
                    </a:lnTo>
                    <a:lnTo>
                      <a:pt x="627" y="687"/>
                    </a:lnTo>
                    <a:lnTo>
                      <a:pt x="601" y="652"/>
                    </a:lnTo>
                    <a:lnTo>
                      <a:pt x="569" y="617"/>
                    </a:lnTo>
                    <a:lnTo>
                      <a:pt x="534" y="588"/>
                    </a:lnTo>
                    <a:lnTo>
                      <a:pt x="493" y="563"/>
                    </a:lnTo>
                    <a:lnTo>
                      <a:pt x="449" y="544"/>
                    </a:lnTo>
                    <a:lnTo>
                      <a:pt x="388" y="522"/>
                    </a:lnTo>
                    <a:lnTo>
                      <a:pt x="334" y="496"/>
                    </a:lnTo>
                    <a:lnTo>
                      <a:pt x="287" y="464"/>
                    </a:lnTo>
                    <a:lnTo>
                      <a:pt x="245" y="429"/>
                    </a:lnTo>
                    <a:lnTo>
                      <a:pt x="208" y="392"/>
                    </a:lnTo>
                    <a:lnTo>
                      <a:pt x="169" y="353"/>
                    </a:lnTo>
                    <a:lnTo>
                      <a:pt x="137" y="314"/>
                    </a:lnTo>
                    <a:lnTo>
                      <a:pt x="105" y="277"/>
                    </a:lnTo>
                    <a:lnTo>
                      <a:pt x="76" y="242"/>
                    </a:lnTo>
                    <a:lnTo>
                      <a:pt x="46" y="206"/>
                    </a:lnTo>
                    <a:lnTo>
                      <a:pt x="22" y="181"/>
                    </a:lnTo>
                    <a:lnTo>
                      <a:pt x="7" y="159"/>
                    </a:lnTo>
                    <a:lnTo>
                      <a:pt x="0" y="137"/>
                    </a:lnTo>
                    <a:lnTo>
                      <a:pt x="0" y="115"/>
                    </a:lnTo>
                    <a:lnTo>
                      <a:pt x="4" y="98"/>
                    </a:lnTo>
                    <a:lnTo>
                      <a:pt x="14" y="80"/>
                    </a:lnTo>
                    <a:lnTo>
                      <a:pt x="26" y="64"/>
                    </a:lnTo>
                    <a:lnTo>
                      <a:pt x="42" y="51"/>
                    </a:lnTo>
                    <a:lnTo>
                      <a:pt x="61" y="39"/>
                    </a:lnTo>
                    <a:lnTo>
                      <a:pt x="80" y="29"/>
                    </a:lnTo>
                    <a:close/>
                  </a:path>
                </a:pathLst>
              </a:custGeom>
              <a:solidFill>
                <a:srgbClr val="E878D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11" name="Freeform 1603">
                <a:extLst>
                  <a:ext uri="{FF2B5EF4-FFF2-40B4-BE49-F238E27FC236}">
                    <a16:creationId xmlns:a16="http://schemas.microsoft.com/office/drawing/2014/main" id="{25828E73-70AA-43D1-8603-160F66B811C1}"/>
                  </a:ext>
                </a:extLst>
              </p:cNvPr>
              <p:cNvSpPr>
                <a:spLocks noEditPoints="1"/>
              </p:cNvSpPr>
              <p:nvPr/>
            </p:nvSpPr>
            <p:spPr bwMode="auto">
              <a:xfrm>
                <a:off x="2239" y="1221"/>
                <a:ext cx="355" cy="340"/>
              </a:xfrm>
              <a:custGeom>
                <a:avLst/>
                <a:gdLst>
                  <a:gd name="T0" fmla="*/ 42 w 1420"/>
                  <a:gd name="T1" fmla="*/ 0 h 1361"/>
                  <a:gd name="T2" fmla="*/ 49 w 1420"/>
                  <a:gd name="T3" fmla="*/ 6 h 1361"/>
                  <a:gd name="T4" fmla="*/ 64 w 1420"/>
                  <a:gd name="T5" fmla="*/ 10 h 1361"/>
                  <a:gd name="T6" fmla="*/ 69 w 1420"/>
                  <a:gd name="T7" fmla="*/ 27 h 1361"/>
                  <a:gd name="T8" fmla="*/ 78 w 1420"/>
                  <a:gd name="T9" fmla="*/ 31 h 1361"/>
                  <a:gd name="T10" fmla="*/ 92 w 1420"/>
                  <a:gd name="T11" fmla="*/ 50 h 1361"/>
                  <a:gd name="T12" fmla="*/ 93 w 1420"/>
                  <a:gd name="T13" fmla="*/ 59 h 1361"/>
                  <a:gd name="T14" fmla="*/ 110 w 1420"/>
                  <a:gd name="T15" fmla="*/ 75 h 1361"/>
                  <a:gd name="T16" fmla="*/ 120 w 1420"/>
                  <a:gd name="T17" fmla="*/ 89 h 1361"/>
                  <a:gd name="T18" fmla="*/ 130 w 1420"/>
                  <a:gd name="T19" fmla="*/ 90 h 1361"/>
                  <a:gd name="T20" fmla="*/ 162 w 1420"/>
                  <a:gd name="T21" fmla="*/ 101 h 1361"/>
                  <a:gd name="T22" fmla="*/ 171 w 1420"/>
                  <a:gd name="T23" fmla="*/ 111 h 1361"/>
                  <a:gd name="T24" fmla="*/ 193 w 1420"/>
                  <a:gd name="T25" fmla="*/ 131 h 1361"/>
                  <a:gd name="T26" fmla="*/ 207 w 1420"/>
                  <a:gd name="T27" fmla="*/ 160 h 1361"/>
                  <a:gd name="T28" fmla="*/ 219 w 1420"/>
                  <a:gd name="T29" fmla="*/ 170 h 1361"/>
                  <a:gd name="T30" fmla="*/ 228 w 1420"/>
                  <a:gd name="T31" fmla="*/ 194 h 1361"/>
                  <a:gd name="T32" fmla="*/ 233 w 1420"/>
                  <a:gd name="T33" fmla="*/ 200 h 1361"/>
                  <a:gd name="T34" fmla="*/ 251 w 1420"/>
                  <a:gd name="T35" fmla="*/ 211 h 1361"/>
                  <a:gd name="T36" fmla="*/ 281 w 1420"/>
                  <a:gd name="T37" fmla="*/ 245 h 1361"/>
                  <a:gd name="T38" fmla="*/ 297 w 1420"/>
                  <a:gd name="T39" fmla="*/ 252 h 1361"/>
                  <a:gd name="T40" fmla="*/ 321 w 1420"/>
                  <a:gd name="T41" fmla="*/ 275 h 1361"/>
                  <a:gd name="T42" fmla="*/ 328 w 1420"/>
                  <a:gd name="T43" fmla="*/ 289 h 1361"/>
                  <a:gd name="T44" fmla="*/ 346 w 1420"/>
                  <a:gd name="T45" fmla="*/ 300 h 1361"/>
                  <a:gd name="T46" fmla="*/ 353 w 1420"/>
                  <a:gd name="T47" fmla="*/ 311 h 1361"/>
                  <a:gd name="T48" fmla="*/ 355 w 1420"/>
                  <a:gd name="T49" fmla="*/ 316 h 1361"/>
                  <a:gd name="T50" fmla="*/ 351 w 1420"/>
                  <a:gd name="T51" fmla="*/ 325 h 1361"/>
                  <a:gd name="T52" fmla="*/ 346 w 1420"/>
                  <a:gd name="T53" fmla="*/ 327 h 1361"/>
                  <a:gd name="T54" fmla="*/ 337 w 1420"/>
                  <a:gd name="T55" fmla="*/ 330 h 1361"/>
                  <a:gd name="T56" fmla="*/ 330 w 1420"/>
                  <a:gd name="T57" fmla="*/ 334 h 1361"/>
                  <a:gd name="T58" fmla="*/ 327 w 1420"/>
                  <a:gd name="T59" fmla="*/ 340 h 1361"/>
                  <a:gd name="T60" fmla="*/ 314 w 1420"/>
                  <a:gd name="T61" fmla="*/ 339 h 1361"/>
                  <a:gd name="T62" fmla="*/ 311 w 1420"/>
                  <a:gd name="T63" fmla="*/ 335 h 1361"/>
                  <a:gd name="T64" fmla="*/ 303 w 1420"/>
                  <a:gd name="T65" fmla="*/ 325 h 1361"/>
                  <a:gd name="T66" fmla="*/ 293 w 1420"/>
                  <a:gd name="T67" fmla="*/ 313 h 1361"/>
                  <a:gd name="T68" fmla="*/ 289 w 1420"/>
                  <a:gd name="T69" fmla="*/ 306 h 1361"/>
                  <a:gd name="T70" fmla="*/ 271 w 1420"/>
                  <a:gd name="T71" fmla="*/ 290 h 1361"/>
                  <a:gd name="T72" fmla="*/ 267 w 1420"/>
                  <a:gd name="T73" fmla="*/ 283 h 1361"/>
                  <a:gd name="T74" fmla="*/ 254 w 1420"/>
                  <a:gd name="T75" fmla="*/ 270 h 1361"/>
                  <a:gd name="T76" fmla="*/ 236 w 1420"/>
                  <a:gd name="T77" fmla="*/ 261 h 1361"/>
                  <a:gd name="T78" fmla="*/ 229 w 1420"/>
                  <a:gd name="T79" fmla="*/ 263 h 1361"/>
                  <a:gd name="T80" fmla="*/ 218 w 1420"/>
                  <a:gd name="T81" fmla="*/ 255 h 1361"/>
                  <a:gd name="T82" fmla="*/ 216 w 1420"/>
                  <a:gd name="T83" fmla="*/ 246 h 1361"/>
                  <a:gd name="T84" fmla="*/ 202 w 1420"/>
                  <a:gd name="T85" fmla="*/ 238 h 1361"/>
                  <a:gd name="T86" fmla="*/ 191 w 1420"/>
                  <a:gd name="T87" fmla="*/ 218 h 1361"/>
                  <a:gd name="T88" fmla="*/ 182 w 1420"/>
                  <a:gd name="T89" fmla="*/ 215 h 1361"/>
                  <a:gd name="T90" fmla="*/ 169 w 1420"/>
                  <a:gd name="T91" fmla="*/ 193 h 1361"/>
                  <a:gd name="T92" fmla="*/ 165 w 1420"/>
                  <a:gd name="T93" fmla="*/ 184 h 1361"/>
                  <a:gd name="T94" fmla="*/ 154 w 1420"/>
                  <a:gd name="T95" fmla="*/ 164 h 1361"/>
                  <a:gd name="T96" fmla="*/ 137 w 1420"/>
                  <a:gd name="T97" fmla="*/ 148 h 1361"/>
                  <a:gd name="T98" fmla="*/ 126 w 1420"/>
                  <a:gd name="T99" fmla="*/ 141 h 1361"/>
                  <a:gd name="T100" fmla="*/ 98 w 1420"/>
                  <a:gd name="T101" fmla="*/ 135 h 1361"/>
                  <a:gd name="T102" fmla="*/ 84 w 1420"/>
                  <a:gd name="T103" fmla="*/ 128 h 1361"/>
                  <a:gd name="T104" fmla="*/ 52 w 1420"/>
                  <a:gd name="T105" fmla="*/ 102 h 1361"/>
                  <a:gd name="T106" fmla="*/ 44 w 1420"/>
                  <a:gd name="T107" fmla="*/ 91 h 1361"/>
                  <a:gd name="T108" fmla="*/ 27 w 1420"/>
                  <a:gd name="T109" fmla="*/ 73 h 1361"/>
                  <a:gd name="T110" fmla="*/ 12 w 1420"/>
                  <a:gd name="T111" fmla="*/ 56 h 1361"/>
                  <a:gd name="T112" fmla="*/ 6 w 1420"/>
                  <a:gd name="T113" fmla="*/ 49 h 1361"/>
                  <a:gd name="T114" fmla="*/ 0 w 1420"/>
                  <a:gd name="T115" fmla="*/ 31 h 1361"/>
                  <a:gd name="T116" fmla="*/ 3 w 1420"/>
                  <a:gd name="T117" fmla="*/ 27 h 1361"/>
                  <a:gd name="T118" fmla="*/ 7 w 1420"/>
                  <a:gd name="T119" fmla="*/ 17 h 1361"/>
                  <a:gd name="T120" fmla="*/ 19 w 1420"/>
                  <a:gd name="T121" fmla="*/ 14 h 136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420"/>
                  <a:gd name="T184" fmla="*/ 0 h 1361"/>
                  <a:gd name="T185" fmla="*/ 1420 w 1420"/>
                  <a:gd name="T186" fmla="*/ 1361 h 136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420" h="1361">
                    <a:moveTo>
                      <a:pt x="84" y="30"/>
                    </a:moveTo>
                    <a:lnTo>
                      <a:pt x="125" y="11"/>
                    </a:lnTo>
                    <a:lnTo>
                      <a:pt x="133" y="28"/>
                    </a:lnTo>
                    <a:lnTo>
                      <a:pt x="92" y="48"/>
                    </a:lnTo>
                    <a:lnTo>
                      <a:pt x="84" y="30"/>
                    </a:lnTo>
                    <a:close/>
                    <a:moveTo>
                      <a:pt x="125" y="11"/>
                    </a:moveTo>
                    <a:lnTo>
                      <a:pt x="126" y="10"/>
                    </a:lnTo>
                    <a:lnTo>
                      <a:pt x="127" y="10"/>
                    </a:lnTo>
                    <a:lnTo>
                      <a:pt x="130" y="20"/>
                    </a:lnTo>
                    <a:lnTo>
                      <a:pt x="125" y="11"/>
                    </a:lnTo>
                    <a:close/>
                    <a:moveTo>
                      <a:pt x="127" y="10"/>
                    </a:moveTo>
                    <a:lnTo>
                      <a:pt x="165" y="1"/>
                    </a:lnTo>
                    <a:lnTo>
                      <a:pt x="169" y="19"/>
                    </a:lnTo>
                    <a:lnTo>
                      <a:pt x="132" y="29"/>
                    </a:lnTo>
                    <a:lnTo>
                      <a:pt x="127" y="10"/>
                    </a:lnTo>
                    <a:close/>
                    <a:moveTo>
                      <a:pt x="165" y="1"/>
                    </a:moveTo>
                    <a:lnTo>
                      <a:pt x="167" y="0"/>
                    </a:lnTo>
                    <a:lnTo>
                      <a:pt x="169" y="0"/>
                    </a:lnTo>
                    <a:lnTo>
                      <a:pt x="167" y="10"/>
                    </a:lnTo>
                    <a:lnTo>
                      <a:pt x="165" y="1"/>
                    </a:lnTo>
                    <a:close/>
                    <a:moveTo>
                      <a:pt x="169" y="0"/>
                    </a:moveTo>
                    <a:lnTo>
                      <a:pt x="201" y="7"/>
                    </a:lnTo>
                    <a:lnTo>
                      <a:pt x="197" y="26"/>
                    </a:lnTo>
                    <a:lnTo>
                      <a:pt x="166" y="19"/>
                    </a:lnTo>
                    <a:lnTo>
                      <a:pt x="169" y="0"/>
                    </a:lnTo>
                    <a:close/>
                    <a:moveTo>
                      <a:pt x="201" y="7"/>
                    </a:moveTo>
                    <a:lnTo>
                      <a:pt x="202" y="7"/>
                    </a:lnTo>
                    <a:lnTo>
                      <a:pt x="204" y="8"/>
                    </a:lnTo>
                    <a:lnTo>
                      <a:pt x="199" y="17"/>
                    </a:lnTo>
                    <a:lnTo>
                      <a:pt x="201" y="7"/>
                    </a:lnTo>
                    <a:close/>
                    <a:moveTo>
                      <a:pt x="204" y="8"/>
                    </a:moveTo>
                    <a:lnTo>
                      <a:pt x="229" y="21"/>
                    </a:lnTo>
                    <a:lnTo>
                      <a:pt x="220" y="38"/>
                    </a:lnTo>
                    <a:lnTo>
                      <a:pt x="195" y="25"/>
                    </a:lnTo>
                    <a:lnTo>
                      <a:pt x="204" y="8"/>
                    </a:lnTo>
                    <a:close/>
                    <a:moveTo>
                      <a:pt x="229" y="21"/>
                    </a:moveTo>
                    <a:lnTo>
                      <a:pt x="230" y="21"/>
                    </a:lnTo>
                    <a:lnTo>
                      <a:pt x="231" y="22"/>
                    </a:lnTo>
                    <a:lnTo>
                      <a:pt x="224" y="29"/>
                    </a:lnTo>
                    <a:lnTo>
                      <a:pt x="229" y="21"/>
                    </a:lnTo>
                    <a:close/>
                    <a:moveTo>
                      <a:pt x="231" y="22"/>
                    </a:moveTo>
                    <a:lnTo>
                      <a:pt x="253" y="41"/>
                    </a:lnTo>
                    <a:lnTo>
                      <a:pt x="241" y="55"/>
                    </a:lnTo>
                    <a:lnTo>
                      <a:pt x="219" y="37"/>
                    </a:lnTo>
                    <a:lnTo>
                      <a:pt x="231" y="22"/>
                    </a:lnTo>
                    <a:close/>
                    <a:moveTo>
                      <a:pt x="253" y="41"/>
                    </a:moveTo>
                    <a:lnTo>
                      <a:pt x="254" y="42"/>
                    </a:lnTo>
                    <a:lnTo>
                      <a:pt x="247" y="49"/>
                    </a:lnTo>
                    <a:lnTo>
                      <a:pt x="253" y="41"/>
                    </a:lnTo>
                    <a:close/>
                    <a:moveTo>
                      <a:pt x="254" y="42"/>
                    </a:moveTo>
                    <a:lnTo>
                      <a:pt x="274" y="68"/>
                    </a:lnTo>
                    <a:lnTo>
                      <a:pt x="259" y="80"/>
                    </a:lnTo>
                    <a:lnTo>
                      <a:pt x="239" y="54"/>
                    </a:lnTo>
                    <a:lnTo>
                      <a:pt x="254" y="42"/>
                    </a:lnTo>
                    <a:close/>
                    <a:moveTo>
                      <a:pt x="274" y="68"/>
                    </a:moveTo>
                    <a:lnTo>
                      <a:pt x="274" y="69"/>
                    </a:lnTo>
                    <a:lnTo>
                      <a:pt x="266" y="74"/>
                    </a:lnTo>
                    <a:lnTo>
                      <a:pt x="274" y="68"/>
                    </a:lnTo>
                    <a:close/>
                    <a:moveTo>
                      <a:pt x="274" y="69"/>
                    </a:moveTo>
                    <a:lnTo>
                      <a:pt x="293" y="97"/>
                    </a:lnTo>
                    <a:lnTo>
                      <a:pt x="277" y="107"/>
                    </a:lnTo>
                    <a:lnTo>
                      <a:pt x="258" y="79"/>
                    </a:lnTo>
                    <a:lnTo>
                      <a:pt x="274" y="69"/>
                    </a:lnTo>
                    <a:close/>
                    <a:moveTo>
                      <a:pt x="277" y="107"/>
                    </a:moveTo>
                    <a:lnTo>
                      <a:pt x="306" y="150"/>
                    </a:lnTo>
                    <a:lnTo>
                      <a:pt x="277" y="107"/>
                    </a:lnTo>
                    <a:lnTo>
                      <a:pt x="285" y="103"/>
                    </a:lnTo>
                    <a:lnTo>
                      <a:pt x="277" y="107"/>
                    </a:lnTo>
                    <a:close/>
                    <a:moveTo>
                      <a:pt x="293" y="97"/>
                    </a:moveTo>
                    <a:lnTo>
                      <a:pt x="312" y="126"/>
                    </a:lnTo>
                    <a:lnTo>
                      <a:pt x="296" y="136"/>
                    </a:lnTo>
                    <a:lnTo>
                      <a:pt x="277" y="107"/>
                    </a:lnTo>
                    <a:lnTo>
                      <a:pt x="293" y="97"/>
                    </a:lnTo>
                    <a:close/>
                    <a:moveTo>
                      <a:pt x="312" y="126"/>
                    </a:moveTo>
                    <a:lnTo>
                      <a:pt x="312" y="126"/>
                    </a:lnTo>
                    <a:lnTo>
                      <a:pt x="313" y="126"/>
                    </a:lnTo>
                    <a:lnTo>
                      <a:pt x="304" y="131"/>
                    </a:lnTo>
                    <a:lnTo>
                      <a:pt x="312" y="126"/>
                    </a:lnTo>
                    <a:close/>
                    <a:moveTo>
                      <a:pt x="313" y="126"/>
                    </a:moveTo>
                    <a:lnTo>
                      <a:pt x="328" y="155"/>
                    </a:lnTo>
                    <a:lnTo>
                      <a:pt x="312" y="165"/>
                    </a:lnTo>
                    <a:lnTo>
                      <a:pt x="296" y="136"/>
                    </a:lnTo>
                    <a:lnTo>
                      <a:pt x="313" y="126"/>
                    </a:lnTo>
                    <a:close/>
                    <a:moveTo>
                      <a:pt x="313" y="166"/>
                    </a:moveTo>
                    <a:lnTo>
                      <a:pt x="312" y="165"/>
                    </a:lnTo>
                    <a:lnTo>
                      <a:pt x="320" y="159"/>
                    </a:lnTo>
                    <a:lnTo>
                      <a:pt x="313" y="166"/>
                    </a:lnTo>
                    <a:close/>
                    <a:moveTo>
                      <a:pt x="328" y="154"/>
                    </a:moveTo>
                    <a:lnTo>
                      <a:pt x="347" y="179"/>
                    </a:lnTo>
                    <a:lnTo>
                      <a:pt x="331" y="191"/>
                    </a:lnTo>
                    <a:lnTo>
                      <a:pt x="313" y="166"/>
                    </a:lnTo>
                    <a:lnTo>
                      <a:pt x="328" y="154"/>
                    </a:lnTo>
                    <a:close/>
                    <a:moveTo>
                      <a:pt x="331" y="191"/>
                    </a:moveTo>
                    <a:lnTo>
                      <a:pt x="331" y="191"/>
                    </a:lnTo>
                    <a:lnTo>
                      <a:pt x="339" y="186"/>
                    </a:lnTo>
                    <a:lnTo>
                      <a:pt x="331" y="191"/>
                    </a:lnTo>
                    <a:close/>
                    <a:moveTo>
                      <a:pt x="347" y="179"/>
                    </a:moveTo>
                    <a:lnTo>
                      <a:pt x="366" y="201"/>
                    </a:lnTo>
                    <a:lnTo>
                      <a:pt x="351" y="213"/>
                    </a:lnTo>
                    <a:lnTo>
                      <a:pt x="331" y="191"/>
                    </a:lnTo>
                    <a:lnTo>
                      <a:pt x="347" y="179"/>
                    </a:lnTo>
                    <a:close/>
                    <a:moveTo>
                      <a:pt x="366" y="201"/>
                    </a:moveTo>
                    <a:lnTo>
                      <a:pt x="366" y="201"/>
                    </a:lnTo>
                    <a:lnTo>
                      <a:pt x="366" y="202"/>
                    </a:lnTo>
                    <a:lnTo>
                      <a:pt x="358" y="208"/>
                    </a:lnTo>
                    <a:lnTo>
                      <a:pt x="366" y="201"/>
                    </a:lnTo>
                    <a:close/>
                    <a:moveTo>
                      <a:pt x="366" y="202"/>
                    </a:moveTo>
                    <a:lnTo>
                      <a:pt x="384" y="227"/>
                    </a:lnTo>
                    <a:lnTo>
                      <a:pt x="370" y="238"/>
                    </a:lnTo>
                    <a:lnTo>
                      <a:pt x="350" y="213"/>
                    </a:lnTo>
                    <a:lnTo>
                      <a:pt x="366" y="202"/>
                    </a:lnTo>
                    <a:close/>
                    <a:moveTo>
                      <a:pt x="384" y="227"/>
                    </a:moveTo>
                    <a:lnTo>
                      <a:pt x="404" y="253"/>
                    </a:lnTo>
                    <a:lnTo>
                      <a:pt x="389" y="264"/>
                    </a:lnTo>
                    <a:lnTo>
                      <a:pt x="370" y="238"/>
                    </a:lnTo>
                    <a:lnTo>
                      <a:pt x="384" y="227"/>
                    </a:lnTo>
                    <a:close/>
                    <a:moveTo>
                      <a:pt x="404" y="253"/>
                    </a:moveTo>
                    <a:lnTo>
                      <a:pt x="423" y="278"/>
                    </a:lnTo>
                    <a:lnTo>
                      <a:pt x="408" y="289"/>
                    </a:lnTo>
                    <a:lnTo>
                      <a:pt x="389" y="264"/>
                    </a:lnTo>
                    <a:lnTo>
                      <a:pt x="404" y="253"/>
                    </a:lnTo>
                    <a:close/>
                    <a:moveTo>
                      <a:pt x="423" y="278"/>
                    </a:moveTo>
                    <a:lnTo>
                      <a:pt x="442" y="303"/>
                    </a:lnTo>
                    <a:lnTo>
                      <a:pt x="427" y="315"/>
                    </a:lnTo>
                    <a:lnTo>
                      <a:pt x="408" y="289"/>
                    </a:lnTo>
                    <a:lnTo>
                      <a:pt x="423" y="278"/>
                    </a:lnTo>
                    <a:close/>
                    <a:moveTo>
                      <a:pt x="428" y="316"/>
                    </a:moveTo>
                    <a:lnTo>
                      <a:pt x="427" y="316"/>
                    </a:lnTo>
                    <a:lnTo>
                      <a:pt x="427" y="315"/>
                    </a:lnTo>
                    <a:lnTo>
                      <a:pt x="434" y="309"/>
                    </a:lnTo>
                    <a:lnTo>
                      <a:pt x="428" y="316"/>
                    </a:lnTo>
                    <a:close/>
                    <a:moveTo>
                      <a:pt x="441" y="301"/>
                    </a:moveTo>
                    <a:lnTo>
                      <a:pt x="466" y="324"/>
                    </a:lnTo>
                    <a:lnTo>
                      <a:pt x="454" y="339"/>
                    </a:lnTo>
                    <a:lnTo>
                      <a:pt x="428" y="316"/>
                    </a:lnTo>
                    <a:lnTo>
                      <a:pt x="441" y="301"/>
                    </a:lnTo>
                    <a:close/>
                    <a:moveTo>
                      <a:pt x="454" y="339"/>
                    </a:moveTo>
                    <a:lnTo>
                      <a:pt x="454" y="339"/>
                    </a:lnTo>
                    <a:lnTo>
                      <a:pt x="460" y="331"/>
                    </a:lnTo>
                    <a:lnTo>
                      <a:pt x="454" y="339"/>
                    </a:lnTo>
                    <a:close/>
                    <a:moveTo>
                      <a:pt x="466" y="323"/>
                    </a:moveTo>
                    <a:lnTo>
                      <a:pt x="491" y="343"/>
                    </a:lnTo>
                    <a:lnTo>
                      <a:pt x="479" y="358"/>
                    </a:lnTo>
                    <a:lnTo>
                      <a:pt x="454" y="339"/>
                    </a:lnTo>
                    <a:lnTo>
                      <a:pt x="466" y="323"/>
                    </a:lnTo>
                    <a:close/>
                    <a:moveTo>
                      <a:pt x="480" y="359"/>
                    </a:moveTo>
                    <a:lnTo>
                      <a:pt x="480" y="359"/>
                    </a:lnTo>
                    <a:lnTo>
                      <a:pt x="479" y="358"/>
                    </a:lnTo>
                    <a:lnTo>
                      <a:pt x="486" y="350"/>
                    </a:lnTo>
                    <a:lnTo>
                      <a:pt x="480" y="359"/>
                    </a:lnTo>
                    <a:close/>
                    <a:moveTo>
                      <a:pt x="490" y="342"/>
                    </a:moveTo>
                    <a:lnTo>
                      <a:pt x="522" y="361"/>
                    </a:lnTo>
                    <a:lnTo>
                      <a:pt x="512" y="377"/>
                    </a:lnTo>
                    <a:lnTo>
                      <a:pt x="480" y="359"/>
                    </a:lnTo>
                    <a:lnTo>
                      <a:pt x="490" y="342"/>
                    </a:lnTo>
                    <a:close/>
                    <a:moveTo>
                      <a:pt x="513" y="378"/>
                    </a:moveTo>
                    <a:lnTo>
                      <a:pt x="513" y="377"/>
                    </a:lnTo>
                    <a:lnTo>
                      <a:pt x="512" y="377"/>
                    </a:lnTo>
                    <a:lnTo>
                      <a:pt x="517" y="370"/>
                    </a:lnTo>
                    <a:lnTo>
                      <a:pt x="513" y="378"/>
                    </a:lnTo>
                    <a:close/>
                    <a:moveTo>
                      <a:pt x="521" y="361"/>
                    </a:moveTo>
                    <a:lnTo>
                      <a:pt x="559" y="376"/>
                    </a:lnTo>
                    <a:lnTo>
                      <a:pt x="552" y="394"/>
                    </a:lnTo>
                    <a:lnTo>
                      <a:pt x="513" y="378"/>
                    </a:lnTo>
                    <a:lnTo>
                      <a:pt x="521" y="361"/>
                    </a:lnTo>
                    <a:close/>
                    <a:moveTo>
                      <a:pt x="552" y="394"/>
                    </a:moveTo>
                    <a:lnTo>
                      <a:pt x="552" y="394"/>
                    </a:lnTo>
                    <a:lnTo>
                      <a:pt x="555" y="385"/>
                    </a:lnTo>
                    <a:lnTo>
                      <a:pt x="552" y="394"/>
                    </a:lnTo>
                    <a:close/>
                    <a:moveTo>
                      <a:pt x="559" y="376"/>
                    </a:moveTo>
                    <a:lnTo>
                      <a:pt x="599" y="388"/>
                    </a:lnTo>
                    <a:lnTo>
                      <a:pt x="594" y="407"/>
                    </a:lnTo>
                    <a:lnTo>
                      <a:pt x="552" y="394"/>
                    </a:lnTo>
                    <a:lnTo>
                      <a:pt x="559" y="376"/>
                    </a:lnTo>
                    <a:close/>
                    <a:moveTo>
                      <a:pt x="599" y="388"/>
                    </a:moveTo>
                    <a:lnTo>
                      <a:pt x="600" y="389"/>
                    </a:lnTo>
                    <a:lnTo>
                      <a:pt x="599" y="388"/>
                    </a:lnTo>
                    <a:lnTo>
                      <a:pt x="596" y="398"/>
                    </a:lnTo>
                    <a:lnTo>
                      <a:pt x="599" y="388"/>
                    </a:lnTo>
                    <a:close/>
                    <a:moveTo>
                      <a:pt x="599" y="388"/>
                    </a:moveTo>
                    <a:lnTo>
                      <a:pt x="647" y="405"/>
                    </a:lnTo>
                    <a:lnTo>
                      <a:pt x="641" y="423"/>
                    </a:lnTo>
                    <a:lnTo>
                      <a:pt x="594" y="407"/>
                    </a:lnTo>
                    <a:lnTo>
                      <a:pt x="599" y="388"/>
                    </a:lnTo>
                    <a:close/>
                    <a:moveTo>
                      <a:pt x="647" y="405"/>
                    </a:moveTo>
                    <a:lnTo>
                      <a:pt x="649" y="405"/>
                    </a:lnTo>
                    <a:lnTo>
                      <a:pt x="650" y="406"/>
                    </a:lnTo>
                    <a:lnTo>
                      <a:pt x="645" y="414"/>
                    </a:lnTo>
                    <a:lnTo>
                      <a:pt x="647" y="405"/>
                    </a:lnTo>
                    <a:close/>
                    <a:moveTo>
                      <a:pt x="650" y="406"/>
                    </a:moveTo>
                    <a:lnTo>
                      <a:pt x="691" y="438"/>
                    </a:lnTo>
                    <a:lnTo>
                      <a:pt x="680" y="453"/>
                    </a:lnTo>
                    <a:lnTo>
                      <a:pt x="638" y="421"/>
                    </a:lnTo>
                    <a:lnTo>
                      <a:pt x="650" y="406"/>
                    </a:lnTo>
                    <a:close/>
                    <a:moveTo>
                      <a:pt x="691" y="438"/>
                    </a:moveTo>
                    <a:lnTo>
                      <a:pt x="692" y="439"/>
                    </a:lnTo>
                    <a:lnTo>
                      <a:pt x="685" y="446"/>
                    </a:lnTo>
                    <a:lnTo>
                      <a:pt x="691" y="438"/>
                    </a:lnTo>
                    <a:close/>
                    <a:moveTo>
                      <a:pt x="692" y="439"/>
                    </a:moveTo>
                    <a:lnTo>
                      <a:pt x="734" y="480"/>
                    </a:lnTo>
                    <a:lnTo>
                      <a:pt x="721" y="493"/>
                    </a:lnTo>
                    <a:lnTo>
                      <a:pt x="679" y="452"/>
                    </a:lnTo>
                    <a:lnTo>
                      <a:pt x="692" y="439"/>
                    </a:lnTo>
                    <a:close/>
                    <a:moveTo>
                      <a:pt x="734" y="480"/>
                    </a:moveTo>
                    <a:lnTo>
                      <a:pt x="734" y="480"/>
                    </a:lnTo>
                    <a:lnTo>
                      <a:pt x="734" y="481"/>
                    </a:lnTo>
                    <a:lnTo>
                      <a:pt x="727" y="487"/>
                    </a:lnTo>
                    <a:lnTo>
                      <a:pt x="734" y="480"/>
                    </a:lnTo>
                    <a:close/>
                    <a:moveTo>
                      <a:pt x="734" y="481"/>
                    </a:moveTo>
                    <a:lnTo>
                      <a:pt x="772" y="525"/>
                    </a:lnTo>
                    <a:lnTo>
                      <a:pt x="758" y="537"/>
                    </a:lnTo>
                    <a:lnTo>
                      <a:pt x="720" y="493"/>
                    </a:lnTo>
                    <a:lnTo>
                      <a:pt x="734" y="481"/>
                    </a:lnTo>
                    <a:close/>
                    <a:moveTo>
                      <a:pt x="772" y="525"/>
                    </a:moveTo>
                    <a:lnTo>
                      <a:pt x="772" y="525"/>
                    </a:lnTo>
                    <a:lnTo>
                      <a:pt x="772" y="526"/>
                    </a:lnTo>
                    <a:lnTo>
                      <a:pt x="765" y="532"/>
                    </a:lnTo>
                    <a:lnTo>
                      <a:pt x="772" y="525"/>
                    </a:lnTo>
                    <a:close/>
                    <a:moveTo>
                      <a:pt x="772" y="526"/>
                    </a:moveTo>
                    <a:lnTo>
                      <a:pt x="811" y="577"/>
                    </a:lnTo>
                    <a:lnTo>
                      <a:pt x="796" y="588"/>
                    </a:lnTo>
                    <a:lnTo>
                      <a:pt x="757" y="537"/>
                    </a:lnTo>
                    <a:lnTo>
                      <a:pt x="772" y="526"/>
                    </a:lnTo>
                    <a:close/>
                    <a:moveTo>
                      <a:pt x="811" y="577"/>
                    </a:moveTo>
                    <a:lnTo>
                      <a:pt x="811" y="577"/>
                    </a:lnTo>
                    <a:lnTo>
                      <a:pt x="803" y="582"/>
                    </a:lnTo>
                    <a:lnTo>
                      <a:pt x="811" y="577"/>
                    </a:lnTo>
                    <a:close/>
                    <a:moveTo>
                      <a:pt x="811" y="577"/>
                    </a:moveTo>
                    <a:lnTo>
                      <a:pt x="843" y="632"/>
                    </a:lnTo>
                    <a:lnTo>
                      <a:pt x="826" y="641"/>
                    </a:lnTo>
                    <a:lnTo>
                      <a:pt x="794" y="587"/>
                    </a:lnTo>
                    <a:lnTo>
                      <a:pt x="811" y="577"/>
                    </a:lnTo>
                    <a:close/>
                    <a:moveTo>
                      <a:pt x="826" y="641"/>
                    </a:moveTo>
                    <a:lnTo>
                      <a:pt x="826" y="641"/>
                    </a:lnTo>
                    <a:lnTo>
                      <a:pt x="835" y="636"/>
                    </a:lnTo>
                    <a:lnTo>
                      <a:pt x="826" y="641"/>
                    </a:lnTo>
                    <a:close/>
                    <a:moveTo>
                      <a:pt x="843" y="631"/>
                    </a:moveTo>
                    <a:lnTo>
                      <a:pt x="875" y="682"/>
                    </a:lnTo>
                    <a:lnTo>
                      <a:pt x="858" y="692"/>
                    </a:lnTo>
                    <a:lnTo>
                      <a:pt x="826" y="641"/>
                    </a:lnTo>
                    <a:lnTo>
                      <a:pt x="843" y="631"/>
                    </a:lnTo>
                    <a:close/>
                    <a:moveTo>
                      <a:pt x="875" y="682"/>
                    </a:moveTo>
                    <a:lnTo>
                      <a:pt x="875" y="683"/>
                    </a:lnTo>
                    <a:lnTo>
                      <a:pt x="866" y="687"/>
                    </a:lnTo>
                    <a:lnTo>
                      <a:pt x="875" y="682"/>
                    </a:lnTo>
                    <a:close/>
                    <a:moveTo>
                      <a:pt x="875" y="683"/>
                    </a:moveTo>
                    <a:lnTo>
                      <a:pt x="900" y="727"/>
                    </a:lnTo>
                    <a:lnTo>
                      <a:pt x="884" y="737"/>
                    </a:lnTo>
                    <a:lnTo>
                      <a:pt x="858" y="692"/>
                    </a:lnTo>
                    <a:lnTo>
                      <a:pt x="875" y="683"/>
                    </a:lnTo>
                    <a:close/>
                    <a:moveTo>
                      <a:pt x="884" y="737"/>
                    </a:moveTo>
                    <a:lnTo>
                      <a:pt x="884" y="737"/>
                    </a:lnTo>
                    <a:lnTo>
                      <a:pt x="893" y="731"/>
                    </a:lnTo>
                    <a:lnTo>
                      <a:pt x="884" y="737"/>
                    </a:lnTo>
                    <a:close/>
                    <a:moveTo>
                      <a:pt x="900" y="727"/>
                    </a:moveTo>
                    <a:lnTo>
                      <a:pt x="926" y="764"/>
                    </a:lnTo>
                    <a:lnTo>
                      <a:pt x="909" y="775"/>
                    </a:lnTo>
                    <a:lnTo>
                      <a:pt x="884" y="737"/>
                    </a:lnTo>
                    <a:lnTo>
                      <a:pt x="900" y="727"/>
                    </a:lnTo>
                    <a:close/>
                    <a:moveTo>
                      <a:pt x="910" y="777"/>
                    </a:moveTo>
                    <a:lnTo>
                      <a:pt x="910" y="775"/>
                    </a:lnTo>
                    <a:lnTo>
                      <a:pt x="909" y="775"/>
                    </a:lnTo>
                    <a:lnTo>
                      <a:pt x="918" y="770"/>
                    </a:lnTo>
                    <a:lnTo>
                      <a:pt x="910" y="777"/>
                    </a:lnTo>
                    <a:close/>
                    <a:moveTo>
                      <a:pt x="925" y="763"/>
                    </a:moveTo>
                    <a:lnTo>
                      <a:pt x="947" y="789"/>
                    </a:lnTo>
                    <a:lnTo>
                      <a:pt x="932" y="802"/>
                    </a:lnTo>
                    <a:lnTo>
                      <a:pt x="910" y="777"/>
                    </a:lnTo>
                    <a:lnTo>
                      <a:pt x="925" y="763"/>
                    </a:lnTo>
                    <a:close/>
                    <a:moveTo>
                      <a:pt x="933" y="802"/>
                    </a:moveTo>
                    <a:lnTo>
                      <a:pt x="932" y="802"/>
                    </a:lnTo>
                    <a:lnTo>
                      <a:pt x="940" y="795"/>
                    </a:lnTo>
                    <a:lnTo>
                      <a:pt x="933" y="802"/>
                    </a:lnTo>
                    <a:close/>
                    <a:moveTo>
                      <a:pt x="947" y="789"/>
                    </a:moveTo>
                    <a:lnTo>
                      <a:pt x="972" y="814"/>
                    </a:lnTo>
                    <a:lnTo>
                      <a:pt x="959" y="827"/>
                    </a:lnTo>
                    <a:lnTo>
                      <a:pt x="933" y="802"/>
                    </a:lnTo>
                    <a:lnTo>
                      <a:pt x="947" y="789"/>
                    </a:lnTo>
                    <a:close/>
                    <a:moveTo>
                      <a:pt x="972" y="814"/>
                    </a:moveTo>
                    <a:lnTo>
                      <a:pt x="972" y="814"/>
                    </a:lnTo>
                    <a:lnTo>
                      <a:pt x="965" y="821"/>
                    </a:lnTo>
                    <a:lnTo>
                      <a:pt x="972" y="814"/>
                    </a:lnTo>
                    <a:close/>
                    <a:moveTo>
                      <a:pt x="972" y="814"/>
                    </a:moveTo>
                    <a:lnTo>
                      <a:pt x="1004" y="846"/>
                    </a:lnTo>
                    <a:lnTo>
                      <a:pt x="991" y="859"/>
                    </a:lnTo>
                    <a:lnTo>
                      <a:pt x="959" y="827"/>
                    </a:lnTo>
                    <a:lnTo>
                      <a:pt x="972" y="814"/>
                    </a:lnTo>
                    <a:close/>
                    <a:moveTo>
                      <a:pt x="991" y="859"/>
                    </a:moveTo>
                    <a:lnTo>
                      <a:pt x="991" y="859"/>
                    </a:lnTo>
                    <a:lnTo>
                      <a:pt x="997" y="853"/>
                    </a:lnTo>
                    <a:lnTo>
                      <a:pt x="991" y="859"/>
                    </a:lnTo>
                    <a:close/>
                    <a:moveTo>
                      <a:pt x="1003" y="845"/>
                    </a:moveTo>
                    <a:lnTo>
                      <a:pt x="1045" y="880"/>
                    </a:lnTo>
                    <a:lnTo>
                      <a:pt x="1033" y="894"/>
                    </a:lnTo>
                    <a:lnTo>
                      <a:pt x="991" y="859"/>
                    </a:lnTo>
                    <a:lnTo>
                      <a:pt x="1003" y="845"/>
                    </a:lnTo>
                    <a:close/>
                    <a:moveTo>
                      <a:pt x="1045" y="880"/>
                    </a:moveTo>
                    <a:lnTo>
                      <a:pt x="1045" y="880"/>
                    </a:lnTo>
                    <a:lnTo>
                      <a:pt x="1038" y="888"/>
                    </a:lnTo>
                    <a:lnTo>
                      <a:pt x="1045" y="880"/>
                    </a:lnTo>
                    <a:close/>
                    <a:moveTo>
                      <a:pt x="1045" y="880"/>
                    </a:moveTo>
                    <a:lnTo>
                      <a:pt x="1089" y="922"/>
                    </a:lnTo>
                    <a:lnTo>
                      <a:pt x="1077" y="935"/>
                    </a:lnTo>
                    <a:lnTo>
                      <a:pt x="1032" y="894"/>
                    </a:lnTo>
                    <a:lnTo>
                      <a:pt x="1045" y="880"/>
                    </a:lnTo>
                    <a:close/>
                    <a:moveTo>
                      <a:pt x="1089" y="922"/>
                    </a:moveTo>
                    <a:lnTo>
                      <a:pt x="1137" y="966"/>
                    </a:lnTo>
                    <a:lnTo>
                      <a:pt x="1124" y="981"/>
                    </a:lnTo>
                    <a:lnTo>
                      <a:pt x="1077" y="935"/>
                    </a:lnTo>
                    <a:lnTo>
                      <a:pt x="1089" y="922"/>
                    </a:lnTo>
                    <a:close/>
                    <a:moveTo>
                      <a:pt x="1124" y="981"/>
                    </a:moveTo>
                    <a:lnTo>
                      <a:pt x="1124" y="981"/>
                    </a:lnTo>
                    <a:lnTo>
                      <a:pt x="1131" y="973"/>
                    </a:lnTo>
                    <a:lnTo>
                      <a:pt x="1124" y="981"/>
                    </a:lnTo>
                    <a:close/>
                    <a:moveTo>
                      <a:pt x="1136" y="966"/>
                    </a:moveTo>
                    <a:lnTo>
                      <a:pt x="1188" y="1010"/>
                    </a:lnTo>
                    <a:lnTo>
                      <a:pt x="1175" y="1025"/>
                    </a:lnTo>
                    <a:lnTo>
                      <a:pt x="1124" y="981"/>
                    </a:lnTo>
                    <a:lnTo>
                      <a:pt x="1136" y="966"/>
                    </a:lnTo>
                    <a:close/>
                    <a:moveTo>
                      <a:pt x="1188" y="1010"/>
                    </a:moveTo>
                    <a:lnTo>
                      <a:pt x="1188" y="1010"/>
                    </a:lnTo>
                    <a:lnTo>
                      <a:pt x="1188" y="1011"/>
                    </a:lnTo>
                    <a:lnTo>
                      <a:pt x="1181" y="1018"/>
                    </a:lnTo>
                    <a:lnTo>
                      <a:pt x="1188" y="1010"/>
                    </a:lnTo>
                    <a:close/>
                    <a:moveTo>
                      <a:pt x="1188" y="1011"/>
                    </a:moveTo>
                    <a:lnTo>
                      <a:pt x="1235" y="1059"/>
                    </a:lnTo>
                    <a:lnTo>
                      <a:pt x="1222" y="1072"/>
                    </a:lnTo>
                    <a:lnTo>
                      <a:pt x="1175" y="1025"/>
                    </a:lnTo>
                    <a:lnTo>
                      <a:pt x="1188" y="1011"/>
                    </a:lnTo>
                    <a:close/>
                    <a:moveTo>
                      <a:pt x="1222" y="1073"/>
                    </a:moveTo>
                    <a:lnTo>
                      <a:pt x="1222" y="1072"/>
                    </a:lnTo>
                    <a:lnTo>
                      <a:pt x="1229" y="1065"/>
                    </a:lnTo>
                    <a:lnTo>
                      <a:pt x="1222" y="1073"/>
                    </a:lnTo>
                    <a:close/>
                    <a:moveTo>
                      <a:pt x="1235" y="1058"/>
                    </a:moveTo>
                    <a:lnTo>
                      <a:pt x="1283" y="1100"/>
                    </a:lnTo>
                    <a:lnTo>
                      <a:pt x="1271" y="1114"/>
                    </a:lnTo>
                    <a:lnTo>
                      <a:pt x="1222" y="1073"/>
                    </a:lnTo>
                    <a:lnTo>
                      <a:pt x="1235" y="1058"/>
                    </a:lnTo>
                    <a:close/>
                    <a:moveTo>
                      <a:pt x="1283" y="1100"/>
                    </a:moveTo>
                    <a:lnTo>
                      <a:pt x="1283" y="1100"/>
                    </a:lnTo>
                    <a:lnTo>
                      <a:pt x="1276" y="1106"/>
                    </a:lnTo>
                    <a:lnTo>
                      <a:pt x="1283" y="1100"/>
                    </a:lnTo>
                    <a:close/>
                    <a:moveTo>
                      <a:pt x="1283" y="1100"/>
                    </a:moveTo>
                    <a:lnTo>
                      <a:pt x="1325" y="1141"/>
                    </a:lnTo>
                    <a:lnTo>
                      <a:pt x="1312" y="1155"/>
                    </a:lnTo>
                    <a:lnTo>
                      <a:pt x="1270" y="1114"/>
                    </a:lnTo>
                    <a:lnTo>
                      <a:pt x="1283" y="1100"/>
                    </a:lnTo>
                    <a:close/>
                    <a:moveTo>
                      <a:pt x="1312" y="1155"/>
                    </a:moveTo>
                    <a:lnTo>
                      <a:pt x="1207" y="1050"/>
                    </a:lnTo>
                    <a:lnTo>
                      <a:pt x="1312" y="1155"/>
                    </a:lnTo>
                    <a:lnTo>
                      <a:pt x="1318" y="1148"/>
                    </a:lnTo>
                    <a:lnTo>
                      <a:pt x="1312" y="1155"/>
                    </a:lnTo>
                    <a:close/>
                    <a:moveTo>
                      <a:pt x="1325" y="1141"/>
                    </a:moveTo>
                    <a:lnTo>
                      <a:pt x="1360" y="1177"/>
                    </a:lnTo>
                    <a:lnTo>
                      <a:pt x="1346" y="1190"/>
                    </a:lnTo>
                    <a:lnTo>
                      <a:pt x="1312" y="1155"/>
                    </a:lnTo>
                    <a:lnTo>
                      <a:pt x="1325" y="1141"/>
                    </a:lnTo>
                    <a:close/>
                    <a:moveTo>
                      <a:pt x="1360" y="1177"/>
                    </a:moveTo>
                    <a:lnTo>
                      <a:pt x="1360" y="1177"/>
                    </a:lnTo>
                    <a:lnTo>
                      <a:pt x="1353" y="1183"/>
                    </a:lnTo>
                    <a:lnTo>
                      <a:pt x="1360" y="1177"/>
                    </a:lnTo>
                    <a:close/>
                    <a:moveTo>
                      <a:pt x="1360" y="1177"/>
                    </a:moveTo>
                    <a:lnTo>
                      <a:pt x="1385" y="1202"/>
                    </a:lnTo>
                    <a:lnTo>
                      <a:pt x="1371" y="1215"/>
                    </a:lnTo>
                    <a:lnTo>
                      <a:pt x="1346" y="1190"/>
                    </a:lnTo>
                    <a:lnTo>
                      <a:pt x="1360" y="1177"/>
                    </a:lnTo>
                    <a:close/>
                    <a:moveTo>
                      <a:pt x="1385" y="1202"/>
                    </a:moveTo>
                    <a:lnTo>
                      <a:pt x="1385" y="1202"/>
                    </a:lnTo>
                    <a:lnTo>
                      <a:pt x="1379" y="1209"/>
                    </a:lnTo>
                    <a:lnTo>
                      <a:pt x="1385" y="1202"/>
                    </a:lnTo>
                    <a:close/>
                    <a:moveTo>
                      <a:pt x="1385" y="1202"/>
                    </a:moveTo>
                    <a:lnTo>
                      <a:pt x="1402" y="1222"/>
                    </a:lnTo>
                    <a:lnTo>
                      <a:pt x="1387" y="1234"/>
                    </a:lnTo>
                    <a:lnTo>
                      <a:pt x="1371" y="1214"/>
                    </a:lnTo>
                    <a:lnTo>
                      <a:pt x="1385" y="1202"/>
                    </a:lnTo>
                    <a:close/>
                    <a:moveTo>
                      <a:pt x="1402" y="1222"/>
                    </a:moveTo>
                    <a:lnTo>
                      <a:pt x="1402" y="1222"/>
                    </a:lnTo>
                    <a:lnTo>
                      <a:pt x="1403" y="1223"/>
                    </a:lnTo>
                    <a:lnTo>
                      <a:pt x="1394" y="1227"/>
                    </a:lnTo>
                    <a:lnTo>
                      <a:pt x="1402" y="1222"/>
                    </a:lnTo>
                    <a:close/>
                    <a:moveTo>
                      <a:pt x="1403" y="1223"/>
                    </a:moveTo>
                    <a:lnTo>
                      <a:pt x="1412" y="1242"/>
                    </a:lnTo>
                    <a:lnTo>
                      <a:pt x="1395" y="1251"/>
                    </a:lnTo>
                    <a:lnTo>
                      <a:pt x="1385" y="1232"/>
                    </a:lnTo>
                    <a:lnTo>
                      <a:pt x="1403" y="1223"/>
                    </a:lnTo>
                    <a:close/>
                    <a:moveTo>
                      <a:pt x="1412" y="1242"/>
                    </a:moveTo>
                    <a:lnTo>
                      <a:pt x="1412" y="1243"/>
                    </a:lnTo>
                    <a:lnTo>
                      <a:pt x="1413" y="1243"/>
                    </a:lnTo>
                    <a:lnTo>
                      <a:pt x="1404" y="1246"/>
                    </a:lnTo>
                    <a:lnTo>
                      <a:pt x="1412" y="1242"/>
                    </a:lnTo>
                    <a:close/>
                    <a:moveTo>
                      <a:pt x="1413" y="1243"/>
                    </a:moveTo>
                    <a:lnTo>
                      <a:pt x="1418" y="1259"/>
                    </a:lnTo>
                    <a:lnTo>
                      <a:pt x="1401" y="1266"/>
                    </a:lnTo>
                    <a:lnTo>
                      <a:pt x="1395" y="1251"/>
                    </a:lnTo>
                    <a:lnTo>
                      <a:pt x="1413" y="1243"/>
                    </a:lnTo>
                    <a:close/>
                    <a:moveTo>
                      <a:pt x="1418" y="1259"/>
                    </a:moveTo>
                    <a:lnTo>
                      <a:pt x="1420" y="1261"/>
                    </a:lnTo>
                    <a:lnTo>
                      <a:pt x="1420" y="1263"/>
                    </a:lnTo>
                    <a:lnTo>
                      <a:pt x="1410" y="1263"/>
                    </a:lnTo>
                    <a:lnTo>
                      <a:pt x="1418" y="1259"/>
                    </a:lnTo>
                    <a:close/>
                    <a:moveTo>
                      <a:pt x="1420" y="1263"/>
                    </a:moveTo>
                    <a:lnTo>
                      <a:pt x="1420" y="1275"/>
                    </a:lnTo>
                    <a:lnTo>
                      <a:pt x="1401" y="1275"/>
                    </a:lnTo>
                    <a:lnTo>
                      <a:pt x="1401" y="1263"/>
                    </a:lnTo>
                    <a:lnTo>
                      <a:pt x="1420" y="1263"/>
                    </a:lnTo>
                    <a:close/>
                    <a:moveTo>
                      <a:pt x="1420" y="1275"/>
                    </a:moveTo>
                    <a:lnTo>
                      <a:pt x="1420" y="1277"/>
                    </a:lnTo>
                    <a:lnTo>
                      <a:pt x="1418" y="1279"/>
                    </a:lnTo>
                    <a:lnTo>
                      <a:pt x="1410" y="1275"/>
                    </a:lnTo>
                    <a:lnTo>
                      <a:pt x="1420" y="1275"/>
                    </a:lnTo>
                    <a:close/>
                    <a:moveTo>
                      <a:pt x="1418" y="1279"/>
                    </a:moveTo>
                    <a:lnTo>
                      <a:pt x="1412" y="1293"/>
                    </a:lnTo>
                    <a:lnTo>
                      <a:pt x="1395" y="1284"/>
                    </a:lnTo>
                    <a:lnTo>
                      <a:pt x="1402" y="1270"/>
                    </a:lnTo>
                    <a:lnTo>
                      <a:pt x="1418" y="1279"/>
                    </a:lnTo>
                    <a:close/>
                    <a:moveTo>
                      <a:pt x="1412" y="1293"/>
                    </a:moveTo>
                    <a:lnTo>
                      <a:pt x="1412" y="1293"/>
                    </a:lnTo>
                    <a:lnTo>
                      <a:pt x="1412" y="1294"/>
                    </a:lnTo>
                    <a:lnTo>
                      <a:pt x="1404" y="1288"/>
                    </a:lnTo>
                    <a:lnTo>
                      <a:pt x="1412" y="1293"/>
                    </a:lnTo>
                    <a:close/>
                    <a:moveTo>
                      <a:pt x="1412" y="1294"/>
                    </a:moveTo>
                    <a:lnTo>
                      <a:pt x="1405" y="1302"/>
                    </a:lnTo>
                    <a:lnTo>
                      <a:pt x="1390" y="1293"/>
                    </a:lnTo>
                    <a:lnTo>
                      <a:pt x="1395" y="1283"/>
                    </a:lnTo>
                    <a:lnTo>
                      <a:pt x="1412" y="1294"/>
                    </a:lnTo>
                    <a:close/>
                    <a:moveTo>
                      <a:pt x="1405" y="1302"/>
                    </a:moveTo>
                    <a:lnTo>
                      <a:pt x="1405" y="1304"/>
                    </a:lnTo>
                    <a:lnTo>
                      <a:pt x="1404" y="1305"/>
                    </a:lnTo>
                    <a:lnTo>
                      <a:pt x="1398" y="1297"/>
                    </a:lnTo>
                    <a:lnTo>
                      <a:pt x="1405" y="1302"/>
                    </a:lnTo>
                    <a:close/>
                    <a:moveTo>
                      <a:pt x="1404" y="1305"/>
                    </a:moveTo>
                    <a:lnTo>
                      <a:pt x="1391" y="1317"/>
                    </a:lnTo>
                    <a:lnTo>
                      <a:pt x="1378" y="1304"/>
                    </a:lnTo>
                    <a:lnTo>
                      <a:pt x="1391" y="1290"/>
                    </a:lnTo>
                    <a:lnTo>
                      <a:pt x="1404" y="1305"/>
                    </a:lnTo>
                    <a:close/>
                    <a:moveTo>
                      <a:pt x="1391" y="1317"/>
                    </a:moveTo>
                    <a:lnTo>
                      <a:pt x="1391" y="1317"/>
                    </a:lnTo>
                    <a:lnTo>
                      <a:pt x="1391" y="1318"/>
                    </a:lnTo>
                    <a:lnTo>
                      <a:pt x="1384" y="1310"/>
                    </a:lnTo>
                    <a:lnTo>
                      <a:pt x="1391" y="1317"/>
                    </a:lnTo>
                    <a:close/>
                    <a:moveTo>
                      <a:pt x="1391" y="1318"/>
                    </a:moveTo>
                    <a:lnTo>
                      <a:pt x="1378" y="1328"/>
                    </a:lnTo>
                    <a:lnTo>
                      <a:pt x="1367" y="1312"/>
                    </a:lnTo>
                    <a:lnTo>
                      <a:pt x="1379" y="1302"/>
                    </a:lnTo>
                    <a:lnTo>
                      <a:pt x="1391" y="1318"/>
                    </a:lnTo>
                    <a:close/>
                    <a:moveTo>
                      <a:pt x="1378" y="1328"/>
                    </a:moveTo>
                    <a:lnTo>
                      <a:pt x="1377" y="1328"/>
                    </a:lnTo>
                    <a:lnTo>
                      <a:pt x="1372" y="1320"/>
                    </a:lnTo>
                    <a:lnTo>
                      <a:pt x="1378" y="1328"/>
                    </a:lnTo>
                    <a:close/>
                    <a:moveTo>
                      <a:pt x="1377" y="1328"/>
                    </a:moveTo>
                    <a:lnTo>
                      <a:pt x="1357" y="1338"/>
                    </a:lnTo>
                    <a:lnTo>
                      <a:pt x="1349" y="1321"/>
                    </a:lnTo>
                    <a:lnTo>
                      <a:pt x="1368" y="1311"/>
                    </a:lnTo>
                    <a:lnTo>
                      <a:pt x="1377" y="1328"/>
                    </a:lnTo>
                    <a:close/>
                    <a:moveTo>
                      <a:pt x="1348" y="1321"/>
                    </a:moveTo>
                    <a:lnTo>
                      <a:pt x="1348" y="1321"/>
                    </a:lnTo>
                    <a:lnTo>
                      <a:pt x="1349" y="1321"/>
                    </a:lnTo>
                    <a:lnTo>
                      <a:pt x="1353" y="1329"/>
                    </a:lnTo>
                    <a:lnTo>
                      <a:pt x="1348" y="1321"/>
                    </a:lnTo>
                    <a:close/>
                    <a:moveTo>
                      <a:pt x="1358" y="1338"/>
                    </a:moveTo>
                    <a:lnTo>
                      <a:pt x="1342" y="1347"/>
                    </a:lnTo>
                    <a:lnTo>
                      <a:pt x="1332" y="1330"/>
                    </a:lnTo>
                    <a:lnTo>
                      <a:pt x="1348" y="1321"/>
                    </a:lnTo>
                    <a:lnTo>
                      <a:pt x="1358" y="1338"/>
                    </a:lnTo>
                    <a:close/>
                    <a:moveTo>
                      <a:pt x="1342" y="1347"/>
                    </a:moveTo>
                    <a:lnTo>
                      <a:pt x="1341" y="1348"/>
                    </a:lnTo>
                    <a:lnTo>
                      <a:pt x="1340" y="1348"/>
                    </a:lnTo>
                    <a:lnTo>
                      <a:pt x="1337" y="1339"/>
                    </a:lnTo>
                    <a:lnTo>
                      <a:pt x="1342" y="1347"/>
                    </a:lnTo>
                    <a:close/>
                    <a:moveTo>
                      <a:pt x="1340" y="1348"/>
                    </a:moveTo>
                    <a:lnTo>
                      <a:pt x="1325" y="1354"/>
                    </a:lnTo>
                    <a:lnTo>
                      <a:pt x="1318" y="1337"/>
                    </a:lnTo>
                    <a:lnTo>
                      <a:pt x="1334" y="1330"/>
                    </a:lnTo>
                    <a:lnTo>
                      <a:pt x="1340" y="1348"/>
                    </a:lnTo>
                    <a:close/>
                    <a:moveTo>
                      <a:pt x="1318" y="1337"/>
                    </a:moveTo>
                    <a:lnTo>
                      <a:pt x="1338" y="1328"/>
                    </a:lnTo>
                    <a:lnTo>
                      <a:pt x="1318" y="1337"/>
                    </a:lnTo>
                    <a:lnTo>
                      <a:pt x="1321" y="1345"/>
                    </a:lnTo>
                    <a:lnTo>
                      <a:pt x="1318" y="1337"/>
                    </a:lnTo>
                    <a:close/>
                    <a:moveTo>
                      <a:pt x="1325" y="1354"/>
                    </a:moveTo>
                    <a:lnTo>
                      <a:pt x="1309" y="1360"/>
                    </a:lnTo>
                    <a:lnTo>
                      <a:pt x="1302" y="1342"/>
                    </a:lnTo>
                    <a:lnTo>
                      <a:pt x="1318" y="1337"/>
                    </a:lnTo>
                    <a:lnTo>
                      <a:pt x="1325" y="1354"/>
                    </a:lnTo>
                    <a:close/>
                    <a:moveTo>
                      <a:pt x="1309" y="1360"/>
                    </a:moveTo>
                    <a:lnTo>
                      <a:pt x="1307" y="1361"/>
                    </a:lnTo>
                    <a:lnTo>
                      <a:pt x="1305" y="1361"/>
                    </a:lnTo>
                    <a:lnTo>
                      <a:pt x="1305" y="1351"/>
                    </a:lnTo>
                    <a:lnTo>
                      <a:pt x="1309" y="1360"/>
                    </a:lnTo>
                    <a:close/>
                    <a:moveTo>
                      <a:pt x="1305" y="1361"/>
                    </a:moveTo>
                    <a:lnTo>
                      <a:pt x="1290" y="1361"/>
                    </a:lnTo>
                    <a:lnTo>
                      <a:pt x="1290" y="1342"/>
                    </a:lnTo>
                    <a:lnTo>
                      <a:pt x="1305" y="1342"/>
                    </a:lnTo>
                    <a:lnTo>
                      <a:pt x="1305" y="1361"/>
                    </a:lnTo>
                    <a:close/>
                    <a:moveTo>
                      <a:pt x="1290" y="1361"/>
                    </a:moveTo>
                    <a:lnTo>
                      <a:pt x="1273" y="1361"/>
                    </a:lnTo>
                    <a:lnTo>
                      <a:pt x="1273" y="1342"/>
                    </a:lnTo>
                    <a:lnTo>
                      <a:pt x="1290" y="1342"/>
                    </a:lnTo>
                    <a:lnTo>
                      <a:pt x="1290" y="1361"/>
                    </a:lnTo>
                    <a:close/>
                    <a:moveTo>
                      <a:pt x="1273" y="1361"/>
                    </a:moveTo>
                    <a:lnTo>
                      <a:pt x="1273" y="1361"/>
                    </a:lnTo>
                    <a:lnTo>
                      <a:pt x="1272" y="1361"/>
                    </a:lnTo>
                    <a:lnTo>
                      <a:pt x="1273" y="1351"/>
                    </a:lnTo>
                    <a:lnTo>
                      <a:pt x="1273" y="1361"/>
                    </a:lnTo>
                    <a:close/>
                    <a:moveTo>
                      <a:pt x="1272" y="1361"/>
                    </a:moveTo>
                    <a:lnTo>
                      <a:pt x="1255" y="1358"/>
                    </a:lnTo>
                    <a:lnTo>
                      <a:pt x="1260" y="1339"/>
                    </a:lnTo>
                    <a:lnTo>
                      <a:pt x="1275" y="1342"/>
                    </a:lnTo>
                    <a:lnTo>
                      <a:pt x="1272" y="1361"/>
                    </a:lnTo>
                    <a:close/>
                    <a:moveTo>
                      <a:pt x="1255" y="1358"/>
                    </a:moveTo>
                    <a:lnTo>
                      <a:pt x="1254" y="1358"/>
                    </a:lnTo>
                    <a:lnTo>
                      <a:pt x="1253" y="1356"/>
                    </a:lnTo>
                    <a:lnTo>
                      <a:pt x="1258" y="1349"/>
                    </a:lnTo>
                    <a:lnTo>
                      <a:pt x="1255" y="1358"/>
                    </a:lnTo>
                    <a:close/>
                    <a:moveTo>
                      <a:pt x="1253" y="1356"/>
                    </a:moveTo>
                    <a:lnTo>
                      <a:pt x="1237" y="1347"/>
                    </a:lnTo>
                    <a:lnTo>
                      <a:pt x="1247" y="1330"/>
                    </a:lnTo>
                    <a:lnTo>
                      <a:pt x="1262" y="1340"/>
                    </a:lnTo>
                    <a:lnTo>
                      <a:pt x="1253" y="1356"/>
                    </a:lnTo>
                    <a:close/>
                    <a:moveTo>
                      <a:pt x="1237" y="1347"/>
                    </a:moveTo>
                    <a:lnTo>
                      <a:pt x="1237" y="1347"/>
                    </a:lnTo>
                    <a:lnTo>
                      <a:pt x="1242" y="1339"/>
                    </a:lnTo>
                    <a:lnTo>
                      <a:pt x="1237" y="1347"/>
                    </a:lnTo>
                    <a:close/>
                    <a:moveTo>
                      <a:pt x="1237" y="1347"/>
                    </a:moveTo>
                    <a:lnTo>
                      <a:pt x="1218" y="1334"/>
                    </a:lnTo>
                    <a:lnTo>
                      <a:pt x="1228" y="1318"/>
                    </a:lnTo>
                    <a:lnTo>
                      <a:pt x="1247" y="1331"/>
                    </a:lnTo>
                    <a:lnTo>
                      <a:pt x="1237" y="1347"/>
                    </a:lnTo>
                    <a:close/>
                    <a:moveTo>
                      <a:pt x="1218" y="1334"/>
                    </a:moveTo>
                    <a:lnTo>
                      <a:pt x="1217" y="1333"/>
                    </a:lnTo>
                    <a:lnTo>
                      <a:pt x="1216" y="1332"/>
                    </a:lnTo>
                    <a:lnTo>
                      <a:pt x="1222" y="1326"/>
                    </a:lnTo>
                    <a:lnTo>
                      <a:pt x="1218" y="1334"/>
                    </a:lnTo>
                    <a:close/>
                    <a:moveTo>
                      <a:pt x="1216" y="1332"/>
                    </a:moveTo>
                    <a:lnTo>
                      <a:pt x="1199" y="1313"/>
                    </a:lnTo>
                    <a:lnTo>
                      <a:pt x="1215" y="1301"/>
                    </a:lnTo>
                    <a:lnTo>
                      <a:pt x="1230" y="1320"/>
                    </a:lnTo>
                    <a:lnTo>
                      <a:pt x="1216" y="1332"/>
                    </a:lnTo>
                    <a:close/>
                    <a:moveTo>
                      <a:pt x="1213" y="1300"/>
                    </a:moveTo>
                    <a:lnTo>
                      <a:pt x="1215" y="1301"/>
                    </a:lnTo>
                    <a:lnTo>
                      <a:pt x="1207" y="1307"/>
                    </a:lnTo>
                    <a:lnTo>
                      <a:pt x="1213" y="1300"/>
                    </a:lnTo>
                    <a:close/>
                    <a:moveTo>
                      <a:pt x="1199" y="1313"/>
                    </a:moveTo>
                    <a:lnTo>
                      <a:pt x="1180" y="1291"/>
                    </a:lnTo>
                    <a:lnTo>
                      <a:pt x="1195" y="1278"/>
                    </a:lnTo>
                    <a:lnTo>
                      <a:pt x="1213" y="1300"/>
                    </a:lnTo>
                    <a:lnTo>
                      <a:pt x="1199" y="1313"/>
                    </a:lnTo>
                    <a:close/>
                    <a:moveTo>
                      <a:pt x="1180" y="1291"/>
                    </a:moveTo>
                    <a:lnTo>
                      <a:pt x="1180" y="1290"/>
                    </a:lnTo>
                    <a:lnTo>
                      <a:pt x="1188" y="1285"/>
                    </a:lnTo>
                    <a:lnTo>
                      <a:pt x="1180" y="1291"/>
                    </a:lnTo>
                    <a:close/>
                    <a:moveTo>
                      <a:pt x="1180" y="1290"/>
                    </a:moveTo>
                    <a:lnTo>
                      <a:pt x="1158" y="1262"/>
                    </a:lnTo>
                    <a:lnTo>
                      <a:pt x="1173" y="1251"/>
                    </a:lnTo>
                    <a:lnTo>
                      <a:pt x="1195" y="1279"/>
                    </a:lnTo>
                    <a:lnTo>
                      <a:pt x="1180" y="1290"/>
                    </a:lnTo>
                    <a:close/>
                    <a:moveTo>
                      <a:pt x="1158" y="1262"/>
                    </a:moveTo>
                    <a:lnTo>
                      <a:pt x="1158" y="1262"/>
                    </a:lnTo>
                    <a:lnTo>
                      <a:pt x="1157" y="1261"/>
                    </a:lnTo>
                    <a:lnTo>
                      <a:pt x="1165" y="1256"/>
                    </a:lnTo>
                    <a:lnTo>
                      <a:pt x="1158" y="1262"/>
                    </a:lnTo>
                    <a:close/>
                    <a:moveTo>
                      <a:pt x="1157" y="1261"/>
                    </a:moveTo>
                    <a:lnTo>
                      <a:pt x="1142" y="1235"/>
                    </a:lnTo>
                    <a:lnTo>
                      <a:pt x="1157" y="1225"/>
                    </a:lnTo>
                    <a:lnTo>
                      <a:pt x="1174" y="1251"/>
                    </a:lnTo>
                    <a:lnTo>
                      <a:pt x="1157" y="1261"/>
                    </a:lnTo>
                    <a:close/>
                    <a:moveTo>
                      <a:pt x="1157" y="1225"/>
                    </a:moveTo>
                    <a:lnTo>
                      <a:pt x="1157" y="1225"/>
                    </a:lnTo>
                    <a:lnTo>
                      <a:pt x="1149" y="1231"/>
                    </a:lnTo>
                    <a:lnTo>
                      <a:pt x="1157" y="1225"/>
                    </a:lnTo>
                    <a:close/>
                    <a:moveTo>
                      <a:pt x="1142" y="1236"/>
                    </a:moveTo>
                    <a:lnTo>
                      <a:pt x="1123" y="1211"/>
                    </a:lnTo>
                    <a:lnTo>
                      <a:pt x="1138" y="1200"/>
                    </a:lnTo>
                    <a:lnTo>
                      <a:pt x="1157" y="1225"/>
                    </a:lnTo>
                    <a:lnTo>
                      <a:pt x="1142" y="1236"/>
                    </a:lnTo>
                    <a:close/>
                    <a:moveTo>
                      <a:pt x="1123" y="1211"/>
                    </a:moveTo>
                    <a:lnTo>
                      <a:pt x="1104" y="1186"/>
                    </a:lnTo>
                    <a:lnTo>
                      <a:pt x="1119" y="1175"/>
                    </a:lnTo>
                    <a:lnTo>
                      <a:pt x="1138" y="1200"/>
                    </a:lnTo>
                    <a:lnTo>
                      <a:pt x="1123" y="1211"/>
                    </a:lnTo>
                    <a:close/>
                    <a:moveTo>
                      <a:pt x="1119" y="1173"/>
                    </a:moveTo>
                    <a:lnTo>
                      <a:pt x="1119" y="1173"/>
                    </a:lnTo>
                    <a:lnTo>
                      <a:pt x="1119" y="1175"/>
                    </a:lnTo>
                    <a:lnTo>
                      <a:pt x="1111" y="1180"/>
                    </a:lnTo>
                    <a:lnTo>
                      <a:pt x="1119" y="1173"/>
                    </a:lnTo>
                    <a:close/>
                    <a:moveTo>
                      <a:pt x="1104" y="1186"/>
                    </a:moveTo>
                    <a:lnTo>
                      <a:pt x="1082" y="1160"/>
                    </a:lnTo>
                    <a:lnTo>
                      <a:pt x="1097" y="1148"/>
                    </a:lnTo>
                    <a:lnTo>
                      <a:pt x="1119" y="1173"/>
                    </a:lnTo>
                    <a:lnTo>
                      <a:pt x="1104" y="1186"/>
                    </a:lnTo>
                    <a:close/>
                    <a:moveTo>
                      <a:pt x="1095" y="1148"/>
                    </a:moveTo>
                    <a:lnTo>
                      <a:pt x="1097" y="1148"/>
                    </a:lnTo>
                    <a:lnTo>
                      <a:pt x="1089" y="1155"/>
                    </a:lnTo>
                    <a:lnTo>
                      <a:pt x="1095" y="1148"/>
                    </a:lnTo>
                    <a:close/>
                    <a:moveTo>
                      <a:pt x="1082" y="1161"/>
                    </a:moveTo>
                    <a:lnTo>
                      <a:pt x="1060" y="1139"/>
                    </a:lnTo>
                    <a:lnTo>
                      <a:pt x="1073" y="1125"/>
                    </a:lnTo>
                    <a:lnTo>
                      <a:pt x="1095" y="1148"/>
                    </a:lnTo>
                    <a:lnTo>
                      <a:pt x="1082" y="1161"/>
                    </a:lnTo>
                    <a:close/>
                    <a:moveTo>
                      <a:pt x="1073" y="1125"/>
                    </a:moveTo>
                    <a:lnTo>
                      <a:pt x="1073" y="1125"/>
                    </a:lnTo>
                    <a:lnTo>
                      <a:pt x="1067" y="1133"/>
                    </a:lnTo>
                    <a:lnTo>
                      <a:pt x="1073" y="1125"/>
                    </a:lnTo>
                    <a:close/>
                    <a:moveTo>
                      <a:pt x="1060" y="1139"/>
                    </a:moveTo>
                    <a:lnTo>
                      <a:pt x="1035" y="1117"/>
                    </a:lnTo>
                    <a:lnTo>
                      <a:pt x="1048" y="1103"/>
                    </a:lnTo>
                    <a:lnTo>
                      <a:pt x="1073" y="1125"/>
                    </a:lnTo>
                    <a:lnTo>
                      <a:pt x="1060" y="1139"/>
                    </a:lnTo>
                    <a:close/>
                    <a:moveTo>
                      <a:pt x="1047" y="1102"/>
                    </a:moveTo>
                    <a:lnTo>
                      <a:pt x="1047" y="1103"/>
                    </a:lnTo>
                    <a:lnTo>
                      <a:pt x="1048" y="1103"/>
                    </a:lnTo>
                    <a:lnTo>
                      <a:pt x="1041" y="1110"/>
                    </a:lnTo>
                    <a:lnTo>
                      <a:pt x="1047" y="1102"/>
                    </a:lnTo>
                    <a:close/>
                    <a:moveTo>
                      <a:pt x="1036" y="1118"/>
                    </a:moveTo>
                    <a:lnTo>
                      <a:pt x="1007" y="1098"/>
                    </a:lnTo>
                    <a:lnTo>
                      <a:pt x="1018" y="1083"/>
                    </a:lnTo>
                    <a:lnTo>
                      <a:pt x="1047" y="1102"/>
                    </a:lnTo>
                    <a:lnTo>
                      <a:pt x="1036" y="1118"/>
                    </a:lnTo>
                    <a:close/>
                    <a:moveTo>
                      <a:pt x="1017" y="1082"/>
                    </a:moveTo>
                    <a:lnTo>
                      <a:pt x="1017" y="1083"/>
                    </a:lnTo>
                    <a:lnTo>
                      <a:pt x="1018" y="1083"/>
                    </a:lnTo>
                    <a:lnTo>
                      <a:pt x="1013" y="1091"/>
                    </a:lnTo>
                    <a:lnTo>
                      <a:pt x="1017" y="1082"/>
                    </a:lnTo>
                    <a:close/>
                    <a:moveTo>
                      <a:pt x="1008" y="1100"/>
                    </a:moveTo>
                    <a:lnTo>
                      <a:pt x="973" y="1080"/>
                    </a:lnTo>
                    <a:lnTo>
                      <a:pt x="983" y="1063"/>
                    </a:lnTo>
                    <a:lnTo>
                      <a:pt x="1017" y="1082"/>
                    </a:lnTo>
                    <a:lnTo>
                      <a:pt x="1008" y="1100"/>
                    </a:lnTo>
                    <a:close/>
                    <a:moveTo>
                      <a:pt x="982" y="1063"/>
                    </a:moveTo>
                    <a:lnTo>
                      <a:pt x="982" y="1063"/>
                    </a:lnTo>
                    <a:lnTo>
                      <a:pt x="983" y="1063"/>
                    </a:lnTo>
                    <a:lnTo>
                      <a:pt x="977" y="1072"/>
                    </a:lnTo>
                    <a:lnTo>
                      <a:pt x="982" y="1063"/>
                    </a:lnTo>
                    <a:close/>
                    <a:moveTo>
                      <a:pt x="974" y="1081"/>
                    </a:moveTo>
                    <a:lnTo>
                      <a:pt x="936" y="1061"/>
                    </a:lnTo>
                    <a:lnTo>
                      <a:pt x="944" y="1044"/>
                    </a:lnTo>
                    <a:lnTo>
                      <a:pt x="982" y="1063"/>
                    </a:lnTo>
                    <a:lnTo>
                      <a:pt x="974" y="1081"/>
                    </a:lnTo>
                    <a:close/>
                    <a:moveTo>
                      <a:pt x="943" y="1044"/>
                    </a:moveTo>
                    <a:lnTo>
                      <a:pt x="944" y="1044"/>
                    </a:lnTo>
                    <a:lnTo>
                      <a:pt x="940" y="1052"/>
                    </a:lnTo>
                    <a:lnTo>
                      <a:pt x="943" y="1044"/>
                    </a:lnTo>
                    <a:close/>
                    <a:moveTo>
                      <a:pt x="936" y="1061"/>
                    </a:moveTo>
                    <a:lnTo>
                      <a:pt x="914" y="1052"/>
                    </a:lnTo>
                    <a:lnTo>
                      <a:pt x="921" y="1035"/>
                    </a:lnTo>
                    <a:lnTo>
                      <a:pt x="943" y="1044"/>
                    </a:lnTo>
                    <a:lnTo>
                      <a:pt x="936" y="1061"/>
                    </a:lnTo>
                    <a:close/>
                    <a:moveTo>
                      <a:pt x="914" y="1052"/>
                    </a:moveTo>
                    <a:lnTo>
                      <a:pt x="912" y="1051"/>
                    </a:lnTo>
                    <a:lnTo>
                      <a:pt x="911" y="1050"/>
                    </a:lnTo>
                    <a:lnTo>
                      <a:pt x="918" y="1043"/>
                    </a:lnTo>
                    <a:lnTo>
                      <a:pt x="914" y="1052"/>
                    </a:lnTo>
                    <a:close/>
                    <a:moveTo>
                      <a:pt x="911" y="1050"/>
                    </a:moveTo>
                    <a:lnTo>
                      <a:pt x="893" y="1035"/>
                    </a:lnTo>
                    <a:lnTo>
                      <a:pt x="905" y="1020"/>
                    </a:lnTo>
                    <a:lnTo>
                      <a:pt x="923" y="1036"/>
                    </a:lnTo>
                    <a:lnTo>
                      <a:pt x="911" y="1050"/>
                    </a:lnTo>
                    <a:close/>
                    <a:moveTo>
                      <a:pt x="904" y="1019"/>
                    </a:moveTo>
                    <a:lnTo>
                      <a:pt x="904" y="1019"/>
                    </a:lnTo>
                    <a:lnTo>
                      <a:pt x="905" y="1020"/>
                    </a:lnTo>
                    <a:lnTo>
                      <a:pt x="898" y="1027"/>
                    </a:lnTo>
                    <a:lnTo>
                      <a:pt x="904" y="1019"/>
                    </a:lnTo>
                    <a:close/>
                    <a:moveTo>
                      <a:pt x="893" y="1035"/>
                    </a:moveTo>
                    <a:lnTo>
                      <a:pt x="871" y="1019"/>
                    </a:lnTo>
                    <a:lnTo>
                      <a:pt x="882" y="1004"/>
                    </a:lnTo>
                    <a:lnTo>
                      <a:pt x="904" y="1019"/>
                    </a:lnTo>
                    <a:lnTo>
                      <a:pt x="893" y="1035"/>
                    </a:lnTo>
                    <a:close/>
                    <a:moveTo>
                      <a:pt x="871" y="1019"/>
                    </a:moveTo>
                    <a:lnTo>
                      <a:pt x="871" y="1019"/>
                    </a:lnTo>
                    <a:lnTo>
                      <a:pt x="876" y="1011"/>
                    </a:lnTo>
                    <a:lnTo>
                      <a:pt x="871" y="1019"/>
                    </a:lnTo>
                    <a:close/>
                    <a:moveTo>
                      <a:pt x="871" y="1019"/>
                    </a:moveTo>
                    <a:lnTo>
                      <a:pt x="847" y="999"/>
                    </a:lnTo>
                    <a:lnTo>
                      <a:pt x="861" y="985"/>
                    </a:lnTo>
                    <a:lnTo>
                      <a:pt x="883" y="1004"/>
                    </a:lnTo>
                    <a:lnTo>
                      <a:pt x="871" y="1019"/>
                    </a:lnTo>
                    <a:close/>
                    <a:moveTo>
                      <a:pt x="847" y="999"/>
                    </a:moveTo>
                    <a:lnTo>
                      <a:pt x="847" y="999"/>
                    </a:lnTo>
                    <a:lnTo>
                      <a:pt x="846" y="998"/>
                    </a:lnTo>
                    <a:lnTo>
                      <a:pt x="854" y="993"/>
                    </a:lnTo>
                    <a:lnTo>
                      <a:pt x="847" y="999"/>
                    </a:lnTo>
                    <a:close/>
                    <a:moveTo>
                      <a:pt x="846" y="998"/>
                    </a:moveTo>
                    <a:lnTo>
                      <a:pt x="828" y="976"/>
                    </a:lnTo>
                    <a:lnTo>
                      <a:pt x="842" y="964"/>
                    </a:lnTo>
                    <a:lnTo>
                      <a:pt x="862" y="986"/>
                    </a:lnTo>
                    <a:lnTo>
                      <a:pt x="846" y="998"/>
                    </a:lnTo>
                    <a:close/>
                    <a:moveTo>
                      <a:pt x="842" y="963"/>
                    </a:moveTo>
                    <a:lnTo>
                      <a:pt x="842" y="964"/>
                    </a:lnTo>
                    <a:lnTo>
                      <a:pt x="835" y="971"/>
                    </a:lnTo>
                    <a:lnTo>
                      <a:pt x="842" y="963"/>
                    </a:lnTo>
                    <a:close/>
                    <a:moveTo>
                      <a:pt x="829" y="977"/>
                    </a:moveTo>
                    <a:lnTo>
                      <a:pt x="806" y="954"/>
                    </a:lnTo>
                    <a:lnTo>
                      <a:pt x="820" y="941"/>
                    </a:lnTo>
                    <a:lnTo>
                      <a:pt x="842" y="963"/>
                    </a:lnTo>
                    <a:lnTo>
                      <a:pt x="829" y="977"/>
                    </a:lnTo>
                    <a:close/>
                    <a:moveTo>
                      <a:pt x="806" y="954"/>
                    </a:moveTo>
                    <a:lnTo>
                      <a:pt x="806" y="954"/>
                    </a:lnTo>
                    <a:lnTo>
                      <a:pt x="812" y="947"/>
                    </a:lnTo>
                    <a:lnTo>
                      <a:pt x="806" y="954"/>
                    </a:lnTo>
                    <a:close/>
                    <a:moveTo>
                      <a:pt x="806" y="954"/>
                    </a:moveTo>
                    <a:lnTo>
                      <a:pt x="786" y="928"/>
                    </a:lnTo>
                    <a:lnTo>
                      <a:pt x="801" y="917"/>
                    </a:lnTo>
                    <a:lnTo>
                      <a:pt x="820" y="942"/>
                    </a:lnTo>
                    <a:lnTo>
                      <a:pt x="806" y="954"/>
                    </a:lnTo>
                    <a:close/>
                    <a:moveTo>
                      <a:pt x="801" y="917"/>
                    </a:moveTo>
                    <a:lnTo>
                      <a:pt x="801" y="917"/>
                    </a:lnTo>
                    <a:lnTo>
                      <a:pt x="793" y="922"/>
                    </a:lnTo>
                    <a:lnTo>
                      <a:pt x="801" y="917"/>
                    </a:lnTo>
                    <a:close/>
                    <a:moveTo>
                      <a:pt x="787" y="929"/>
                    </a:moveTo>
                    <a:lnTo>
                      <a:pt x="767" y="907"/>
                    </a:lnTo>
                    <a:lnTo>
                      <a:pt x="781" y="894"/>
                    </a:lnTo>
                    <a:lnTo>
                      <a:pt x="801" y="917"/>
                    </a:lnTo>
                    <a:lnTo>
                      <a:pt x="787" y="929"/>
                    </a:lnTo>
                    <a:close/>
                    <a:moveTo>
                      <a:pt x="767" y="907"/>
                    </a:moveTo>
                    <a:lnTo>
                      <a:pt x="748" y="885"/>
                    </a:lnTo>
                    <a:lnTo>
                      <a:pt x="763" y="871"/>
                    </a:lnTo>
                    <a:lnTo>
                      <a:pt x="781" y="894"/>
                    </a:lnTo>
                    <a:lnTo>
                      <a:pt x="767" y="907"/>
                    </a:lnTo>
                    <a:close/>
                    <a:moveTo>
                      <a:pt x="748" y="885"/>
                    </a:moveTo>
                    <a:lnTo>
                      <a:pt x="729" y="861"/>
                    </a:lnTo>
                    <a:lnTo>
                      <a:pt x="744" y="849"/>
                    </a:lnTo>
                    <a:lnTo>
                      <a:pt x="763" y="871"/>
                    </a:lnTo>
                    <a:lnTo>
                      <a:pt x="748" y="885"/>
                    </a:lnTo>
                    <a:close/>
                    <a:moveTo>
                      <a:pt x="729" y="861"/>
                    </a:moveTo>
                    <a:lnTo>
                      <a:pt x="728" y="861"/>
                    </a:lnTo>
                    <a:lnTo>
                      <a:pt x="736" y="856"/>
                    </a:lnTo>
                    <a:lnTo>
                      <a:pt x="729" y="861"/>
                    </a:lnTo>
                    <a:close/>
                    <a:moveTo>
                      <a:pt x="728" y="861"/>
                    </a:moveTo>
                    <a:lnTo>
                      <a:pt x="713" y="839"/>
                    </a:lnTo>
                    <a:lnTo>
                      <a:pt x="728" y="828"/>
                    </a:lnTo>
                    <a:lnTo>
                      <a:pt x="744" y="850"/>
                    </a:lnTo>
                    <a:lnTo>
                      <a:pt x="728" y="861"/>
                    </a:lnTo>
                    <a:close/>
                    <a:moveTo>
                      <a:pt x="713" y="839"/>
                    </a:moveTo>
                    <a:lnTo>
                      <a:pt x="713" y="839"/>
                    </a:lnTo>
                    <a:lnTo>
                      <a:pt x="713" y="838"/>
                    </a:lnTo>
                    <a:lnTo>
                      <a:pt x="721" y="834"/>
                    </a:lnTo>
                    <a:lnTo>
                      <a:pt x="713" y="839"/>
                    </a:lnTo>
                    <a:close/>
                    <a:moveTo>
                      <a:pt x="713" y="838"/>
                    </a:moveTo>
                    <a:lnTo>
                      <a:pt x="693" y="810"/>
                    </a:lnTo>
                    <a:lnTo>
                      <a:pt x="710" y="800"/>
                    </a:lnTo>
                    <a:lnTo>
                      <a:pt x="728" y="828"/>
                    </a:lnTo>
                    <a:lnTo>
                      <a:pt x="713" y="838"/>
                    </a:lnTo>
                    <a:close/>
                    <a:moveTo>
                      <a:pt x="693" y="810"/>
                    </a:moveTo>
                    <a:lnTo>
                      <a:pt x="693" y="810"/>
                    </a:lnTo>
                    <a:lnTo>
                      <a:pt x="702" y="805"/>
                    </a:lnTo>
                    <a:lnTo>
                      <a:pt x="693" y="810"/>
                    </a:lnTo>
                    <a:close/>
                    <a:moveTo>
                      <a:pt x="693" y="810"/>
                    </a:moveTo>
                    <a:lnTo>
                      <a:pt x="674" y="774"/>
                    </a:lnTo>
                    <a:lnTo>
                      <a:pt x="691" y="765"/>
                    </a:lnTo>
                    <a:lnTo>
                      <a:pt x="710" y="801"/>
                    </a:lnTo>
                    <a:lnTo>
                      <a:pt x="693" y="810"/>
                    </a:lnTo>
                    <a:close/>
                    <a:moveTo>
                      <a:pt x="691" y="764"/>
                    </a:moveTo>
                    <a:lnTo>
                      <a:pt x="691" y="765"/>
                    </a:lnTo>
                    <a:lnTo>
                      <a:pt x="682" y="770"/>
                    </a:lnTo>
                    <a:lnTo>
                      <a:pt x="691" y="764"/>
                    </a:lnTo>
                    <a:close/>
                    <a:moveTo>
                      <a:pt x="674" y="775"/>
                    </a:moveTo>
                    <a:lnTo>
                      <a:pt x="652" y="740"/>
                    </a:lnTo>
                    <a:lnTo>
                      <a:pt x="668" y="730"/>
                    </a:lnTo>
                    <a:lnTo>
                      <a:pt x="691" y="764"/>
                    </a:lnTo>
                    <a:lnTo>
                      <a:pt x="674" y="775"/>
                    </a:lnTo>
                    <a:close/>
                    <a:moveTo>
                      <a:pt x="668" y="729"/>
                    </a:moveTo>
                    <a:lnTo>
                      <a:pt x="668" y="730"/>
                    </a:lnTo>
                    <a:lnTo>
                      <a:pt x="660" y="735"/>
                    </a:lnTo>
                    <a:lnTo>
                      <a:pt x="668" y="729"/>
                    </a:lnTo>
                    <a:close/>
                    <a:moveTo>
                      <a:pt x="652" y="740"/>
                    </a:moveTo>
                    <a:lnTo>
                      <a:pt x="627" y="702"/>
                    </a:lnTo>
                    <a:lnTo>
                      <a:pt x="642" y="692"/>
                    </a:lnTo>
                    <a:lnTo>
                      <a:pt x="668" y="729"/>
                    </a:lnTo>
                    <a:lnTo>
                      <a:pt x="652" y="740"/>
                    </a:lnTo>
                    <a:close/>
                    <a:moveTo>
                      <a:pt x="642" y="692"/>
                    </a:moveTo>
                    <a:lnTo>
                      <a:pt x="642" y="692"/>
                    </a:lnTo>
                    <a:lnTo>
                      <a:pt x="635" y="697"/>
                    </a:lnTo>
                    <a:lnTo>
                      <a:pt x="642" y="692"/>
                    </a:lnTo>
                    <a:close/>
                    <a:moveTo>
                      <a:pt x="627" y="703"/>
                    </a:moveTo>
                    <a:lnTo>
                      <a:pt x="602" y="667"/>
                    </a:lnTo>
                    <a:lnTo>
                      <a:pt x="617" y="656"/>
                    </a:lnTo>
                    <a:lnTo>
                      <a:pt x="642" y="692"/>
                    </a:lnTo>
                    <a:lnTo>
                      <a:pt x="627" y="703"/>
                    </a:lnTo>
                    <a:close/>
                    <a:moveTo>
                      <a:pt x="616" y="655"/>
                    </a:moveTo>
                    <a:lnTo>
                      <a:pt x="617" y="656"/>
                    </a:lnTo>
                    <a:lnTo>
                      <a:pt x="609" y="662"/>
                    </a:lnTo>
                    <a:lnTo>
                      <a:pt x="616" y="655"/>
                    </a:lnTo>
                    <a:close/>
                    <a:moveTo>
                      <a:pt x="603" y="668"/>
                    </a:moveTo>
                    <a:lnTo>
                      <a:pt x="571" y="633"/>
                    </a:lnTo>
                    <a:lnTo>
                      <a:pt x="585" y="620"/>
                    </a:lnTo>
                    <a:lnTo>
                      <a:pt x="616" y="655"/>
                    </a:lnTo>
                    <a:lnTo>
                      <a:pt x="603" y="668"/>
                    </a:lnTo>
                    <a:close/>
                    <a:moveTo>
                      <a:pt x="584" y="620"/>
                    </a:moveTo>
                    <a:lnTo>
                      <a:pt x="584" y="620"/>
                    </a:lnTo>
                    <a:lnTo>
                      <a:pt x="585" y="620"/>
                    </a:lnTo>
                    <a:lnTo>
                      <a:pt x="577" y="627"/>
                    </a:lnTo>
                    <a:lnTo>
                      <a:pt x="584" y="620"/>
                    </a:lnTo>
                    <a:close/>
                    <a:moveTo>
                      <a:pt x="572" y="634"/>
                    </a:moveTo>
                    <a:lnTo>
                      <a:pt x="536" y="606"/>
                    </a:lnTo>
                    <a:lnTo>
                      <a:pt x="549" y="591"/>
                    </a:lnTo>
                    <a:lnTo>
                      <a:pt x="584" y="620"/>
                    </a:lnTo>
                    <a:lnTo>
                      <a:pt x="572" y="634"/>
                    </a:lnTo>
                    <a:close/>
                    <a:moveTo>
                      <a:pt x="548" y="590"/>
                    </a:moveTo>
                    <a:lnTo>
                      <a:pt x="548" y="590"/>
                    </a:lnTo>
                    <a:lnTo>
                      <a:pt x="549" y="591"/>
                    </a:lnTo>
                    <a:lnTo>
                      <a:pt x="542" y="598"/>
                    </a:lnTo>
                    <a:lnTo>
                      <a:pt x="548" y="590"/>
                    </a:lnTo>
                    <a:close/>
                    <a:moveTo>
                      <a:pt x="538" y="607"/>
                    </a:moveTo>
                    <a:lnTo>
                      <a:pt x="496" y="581"/>
                    </a:lnTo>
                    <a:lnTo>
                      <a:pt x="507" y="565"/>
                    </a:lnTo>
                    <a:lnTo>
                      <a:pt x="548" y="590"/>
                    </a:lnTo>
                    <a:lnTo>
                      <a:pt x="538" y="607"/>
                    </a:lnTo>
                    <a:close/>
                    <a:moveTo>
                      <a:pt x="505" y="564"/>
                    </a:moveTo>
                    <a:lnTo>
                      <a:pt x="506" y="565"/>
                    </a:lnTo>
                    <a:lnTo>
                      <a:pt x="507" y="565"/>
                    </a:lnTo>
                    <a:lnTo>
                      <a:pt x="501" y="573"/>
                    </a:lnTo>
                    <a:lnTo>
                      <a:pt x="505" y="564"/>
                    </a:lnTo>
                    <a:close/>
                    <a:moveTo>
                      <a:pt x="498" y="581"/>
                    </a:moveTo>
                    <a:lnTo>
                      <a:pt x="453" y="563"/>
                    </a:lnTo>
                    <a:lnTo>
                      <a:pt x="460" y="545"/>
                    </a:lnTo>
                    <a:lnTo>
                      <a:pt x="505" y="564"/>
                    </a:lnTo>
                    <a:lnTo>
                      <a:pt x="498" y="581"/>
                    </a:lnTo>
                    <a:close/>
                    <a:moveTo>
                      <a:pt x="460" y="545"/>
                    </a:moveTo>
                    <a:lnTo>
                      <a:pt x="460" y="545"/>
                    </a:lnTo>
                    <a:lnTo>
                      <a:pt x="457" y="554"/>
                    </a:lnTo>
                    <a:lnTo>
                      <a:pt x="460" y="545"/>
                    </a:lnTo>
                    <a:close/>
                    <a:moveTo>
                      <a:pt x="454" y="563"/>
                    </a:moveTo>
                    <a:lnTo>
                      <a:pt x="393" y="541"/>
                    </a:lnTo>
                    <a:lnTo>
                      <a:pt x="400" y="523"/>
                    </a:lnTo>
                    <a:lnTo>
                      <a:pt x="460" y="545"/>
                    </a:lnTo>
                    <a:lnTo>
                      <a:pt x="454" y="563"/>
                    </a:lnTo>
                    <a:close/>
                    <a:moveTo>
                      <a:pt x="393" y="541"/>
                    </a:moveTo>
                    <a:lnTo>
                      <a:pt x="393" y="541"/>
                    </a:lnTo>
                    <a:lnTo>
                      <a:pt x="392" y="541"/>
                    </a:lnTo>
                    <a:lnTo>
                      <a:pt x="396" y="532"/>
                    </a:lnTo>
                    <a:lnTo>
                      <a:pt x="393" y="541"/>
                    </a:lnTo>
                    <a:close/>
                    <a:moveTo>
                      <a:pt x="392" y="541"/>
                    </a:moveTo>
                    <a:lnTo>
                      <a:pt x="338" y="514"/>
                    </a:lnTo>
                    <a:lnTo>
                      <a:pt x="347" y="498"/>
                    </a:lnTo>
                    <a:lnTo>
                      <a:pt x="401" y="523"/>
                    </a:lnTo>
                    <a:lnTo>
                      <a:pt x="392" y="541"/>
                    </a:lnTo>
                    <a:close/>
                    <a:moveTo>
                      <a:pt x="338" y="514"/>
                    </a:moveTo>
                    <a:lnTo>
                      <a:pt x="338" y="514"/>
                    </a:lnTo>
                    <a:lnTo>
                      <a:pt x="337" y="514"/>
                    </a:lnTo>
                    <a:lnTo>
                      <a:pt x="342" y="506"/>
                    </a:lnTo>
                    <a:lnTo>
                      <a:pt x="338" y="514"/>
                    </a:lnTo>
                    <a:close/>
                    <a:moveTo>
                      <a:pt x="337" y="514"/>
                    </a:moveTo>
                    <a:lnTo>
                      <a:pt x="290" y="482"/>
                    </a:lnTo>
                    <a:lnTo>
                      <a:pt x="299" y="467"/>
                    </a:lnTo>
                    <a:lnTo>
                      <a:pt x="348" y="498"/>
                    </a:lnTo>
                    <a:lnTo>
                      <a:pt x="337" y="514"/>
                    </a:lnTo>
                    <a:close/>
                    <a:moveTo>
                      <a:pt x="290" y="482"/>
                    </a:moveTo>
                    <a:lnTo>
                      <a:pt x="290" y="482"/>
                    </a:lnTo>
                    <a:lnTo>
                      <a:pt x="288" y="481"/>
                    </a:lnTo>
                    <a:lnTo>
                      <a:pt x="295" y="474"/>
                    </a:lnTo>
                    <a:lnTo>
                      <a:pt x="290" y="482"/>
                    </a:lnTo>
                    <a:close/>
                    <a:moveTo>
                      <a:pt x="288" y="481"/>
                    </a:moveTo>
                    <a:lnTo>
                      <a:pt x="248" y="447"/>
                    </a:lnTo>
                    <a:lnTo>
                      <a:pt x="260" y="432"/>
                    </a:lnTo>
                    <a:lnTo>
                      <a:pt x="301" y="467"/>
                    </a:lnTo>
                    <a:lnTo>
                      <a:pt x="288" y="481"/>
                    </a:lnTo>
                    <a:close/>
                    <a:moveTo>
                      <a:pt x="248" y="447"/>
                    </a:moveTo>
                    <a:lnTo>
                      <a:pt x="247" y="447"/>
                    </a:lnTo>
                    <a:lnTo>
                      <a:pt x="247" y="446"/>
                    </a:lnTo>
                    <a:lnTo>
                      <a:pt x="253" y="439"/>
                    </a:lnTo>
                    <a:lnTo>
                      <a:pt x="248" y="447"/>
                    </a:lnTo>
                    <a:close/>
                    <a:moveTo>
                      <a:pt x="247" y="446"/>
                    </a:moveTo>
                    <a:lnTo>
                      <a:pt x="208" y="408"/>
                    </a:lnTo>
                    <a:lnTo>
                      <a:pt x="222" y="394"/>
                    </a:lnTo>
                    <a:lnTo>
                      <a:pt x="260" y="432"/>
                    </a:lnTo>
                    <a:lnTo>
                      <a:pt x="247" y="446"/>
                    </a:lnTo>
                    <a:close/>
                    <a:moveTo>
                      <a:pt x="222" y="394"/>
                    </a:moveTo>
                    <a:lnTo>
                      <a:pt x="222" y="394"/>
                    </a:lnTo>
                    <a:lnTo>
                      <a:pt x="216" y="402"/>
                    </a:lnTo>
                    <a:lnTo>
                      <a:pt x="222" y="394"/>
                    </a:lnTo>
                    <a:close/>
                    <a:moveTo>
                      <a:pt x="208" y="408"/>
                    </a:moveTo>
                    <a:lnTo>
                      <a:pt x="170" y="370"/>
                    </a:lnTo>
                    <a:lnTo>
                      <a:pt x="184" y="356"/>
                    </a:lnTo>
                    <a:lnTo>
                      <a:pt x="222" y="394"/>
                    </a:lnTo>
                    <a:lnTo>
                      <a:pt x="208" y="408"/>
                    </a:lnTo>
                    <a:close/>
                    <a:moveTo>
                      <a:pt x="170" y="370"/>
                    </a:moveTo>
                    <a:lnTo>
                      <a:pt x="170" y="370"/>
                    </a:lnTo>
                    <a:lnTo>
                      <a:pt x="169" y="369"/>
                    </a:lnTo>
                    <a:lnTo>
                      <a:pt x="177" y="363"/>
                    </a:lnTo>
                    <a:lnTo>
                      <a:pt x="170" y="370"/>
                    </a:lnTo>
                    <a:close/>
                    <a:moveTo>
                      <a:pt x="169" y="369"/>
                    </a:moveTo>
                    <a:lnTo>
                      <a:pt x="137" y="331"/>
                    </a:lnTo>
                    <a:lnTo>
                      <a:pt x="153" y="319"/>
                    </a:lnTo>
                    <a:lnTo>
                      <a:pt x="185" y="356"/>
                    </a:lnTo>
                    <a:lnTo>
                      <a:pt x="169" y="369"/>
                    </a:lnTo>
                    <a:close/>
                    <a:moveTo>
                      <a:pt x="137" y="331"/>
                    </a:moveTo>
                    <a:lnTo>
                      <a:pt x="107" y="292"/>
                    </a:lnTo>
                    <a:lnTo>
                      <a:pt x="121" y="280"/>
                    </a:lnTo>
                    <a:lnTo>
                      <a:pt x="153" y="319"/>
                    </a:lnTo>
                    <a:lnTo>
                      <a:pt x="137" y="331"/>
                    </a:lnTo>
                    <a:close/>
                    <a:moveTo>
                      <a:pt x="107" y="292"/>
                    </a:moveTo>
                    <a:lnTo>
                      <a:pt x="105" y="292"/>
                    </a:lnTo>
                    <a:lnTo>
                      <a:pt x="107" y="292"/>
                    </a:lnTo>
                    <a:lnTo>
                      <a:pt x="113" y="287"/>
                    </a:lnTo>
                    <a:lnTo>
                      <a:pt x="107" y="292"/>
                    </a:lnTo>
                    <a:close/>
                    <a:moveTo>
                      <a:pt x="107" y="292"/>
                    </a:moveTo>
                    <a:lnTo>
                      <a:pt x="78" y="258"/>
                    </a:lnTo>
                    <a:lnTo>
                      <a:pt x="92" y="246"/>
                    </a:lnTo>
                    <a:lnTo>
                      <a:pt x="121" y="280"/>
                    </a:lnTo>
                    <a:lnTo>
                      <a:pt x="107" y="292"/>
                    </a:lnTo>
                    <a:close/>
                    <a:moveTo>
                      <a:pt x="92" y="245"/>
                    </a:moveTo>
                    <a:lnTo>
                      <a:pt x="92" y="246"/>
                    </a:lnTo>
                    <a:lnTo>
                      <a:pt x="84" y="252"/>
                    </a:lnTo>
                    <a:lnTo>
                      <a:pt x="92" y="245"/>
                    </a:lnTo>
                    <a:close/>
                    <a:moveTo>
                      <a:pt x="78" y="258"/>
                    </a:moveTo>
                    <a:lnTo>
                      <a:pt x="46" y="223"/>
                    </a:lnTo>
                    <a:lnTo>
                      <a:pt x="60" y="211"/>
                    </a:lnTo>
                    <a:lnTo>
                      <a:pt x="92" y="245"/>
                    </a:lnTo>
                    <a:lnTo>
                      <a:pt x="78" y="258"/>
                    </a:lnTo>
                    <a:close/>
                    <a:moveTo>
                      <a:pt x="46" y="223"/>
                    </a:moveTo>
                    <a:lnTo>
                      <a:pt x="46" y="222"/>
                    </a:lnTo>
                    <a:lnTo>
                      <a:pt x="46" y="223"/>
                    </a:lnTo>
                    <a:lnTo>
                      <a:pt x="54" y="216"/>
                    </a:lnTo>
                    <a:lnTo>
                      <a:pt x="46" y="223"/>
                    </a:lnTo>
                    <a:close/>
                    <a:moveTo>
                      <a:pt x="46" y="223"/>
                    </a:moveTo>
                    <a:lnTo>
                      <a:pt x="24" y="198"/>
                    </a:lnTo>
                    <a:lnTo>
                      <a:pt x="38" y="186"/>
                    </a:lnTo>
                    <a:lnTo>
                      <a:pt x="60" y="211"/>
                    </a:lnTo>
                    <a:lnTo>
                      <a:pt x="46" y="223"/>
                    </a:lnTo>
                    <a:close/>
                    <a:moveTo>
                      <a:pt x="24" y="198"/>
                    </a:moveTo>
                    <a:lnTo>
                      <a:pt x="24" y="198"/>
                    </a:lnTo>
                    <a:lnTo>
                      <a:pt x="23" y="197"/>
                    </a:lnTo>
                    <a:lnTo>
                      <a:pt x="30" y="191"/>
                    </a:lnTo>
                    <a:lnTo>
                      <a:pt x="24" y="198"/>
                    </a:lnTo>
                    <a:close/>
                    <a:moveTo>
                      <a:pt x="23" y="197"/>
                    </a:moveTo>
                    <a:lnTo>
                      <a:pt x="7" y="174"/>
                    </a:lnTo>
                    <a:lnTo>
                      <a:pt x="23" y="163"/>
                    </a:lnTo>
                    <a:lnTo>
                      <a:pt x="38" y="186"/>
                    </a:lnTo>
                    <a:lnTo>
                      <a:pt x="23" y="197"/>
                    </a:lnTo>
                    <a:close/>
                    <a:moveTo>
                      <a:pt x="7" y="174"/>
                    </a:moveTo>
                    <a:lnTo>
                      <a:pt x="6" y="173"/>
                    </a:lnTo>
                    <a:lnTo>
                      <a:pt x="6" y="171"/>
                    </a:lnTo>
                    <a:lnTo>
                      <a:pt x="15" y="169"/>
                    </a:lnTo>
                    <a:lnTo>
                      <a:pt x="7" y="174"/>
                    </a:lnTo>
                    <a:close/>
                    <a:moveTo>
                      <a:pt x="6" y="171"/>
                    </a:moveTo>
                    <a:lnTo>
                      <a:pt x="0" y="149"/>
                    </a:lnTo>
                    <a:lnTo>
                      <a:pt x="18" y="145"/>
                    </a:lnTo>
                    <a:lnTo>
                      <a:pt x="24" y="167"/>
                    </a:lnTo>
                    <a:lnTo>
                      <a:pt x="6" y="171"/>
                    </a:lnTo>
                    <a:close/>
                    <a:moveTo>
                      <a:pt x="0" y="149"/>
                    </a:moveTo>
                    <a:lnTo>
                      <a:pt x="0" y="148"/>
                    </a:lnTo>
                    <a:lnTo>
                      <a:pt x="0" y="147"/>
                    </a:lnTo>
                    <a:lnTo>
                      <a:pt x="8" y="147"/>
                    </a:lnTo>
                    <a:lnTo>
                      <a:pt x="0" y="149"/>
                    </a:lnTo>
                    <a:close/>
                    <a:moveTo>
                      <a:pt x="0" y="147"/>
                    </a:moveTo>
                    <a:lnTo>
                      <a:pt x="0" y="125"/>
                    </a:lnTo>
                    <a:lnTo>
                      <a:pt x="18" y="125"/>
                    </a:lnTo>
                    <a:lnTo>
                      <a:pt x="18" y="147"/>
                    </a:lnTo>
                    <a:lnTo>
                      <a:pt x="0" y="147"/>
                    </a:lnTo>
                    <a:close/>
                    <a:moveTo>
                      <a:pt x="0" y="125"/>
                    </a:moveTo>
                    <a:lnTo>
                      <a:pt x="0" y="124"/>
                    </a:lnTo>
                    <a:lnTo>
                      <a:pt x="0" y="123"/>
                    </a:lnTo>
                    <a:lnTo>
                      <a:pt x="8" y="125"/>
                    </a:lnTo>
                    <a:lnTo>
                      <a:pt x="0" y="125"/>
                    </a:lnTo>
                    <a:close/>
                    <a:moveTo>
                      <a:pt x="0" y="123"/>
                    </a:moveTo>
                    <a:lnTo>
                      <a:pt x="3" y="107"/>
                    </a:lnTo>
                    <a:lnTo>
                      <a:pt x="22" y="111"/>
                    </a:lnTo>
                    <a:lnTo>
                      <a:pt x="18" y="126"/>
                    </a:lnTo>
                    <a:lnTo>
                      <a:pt x="0" y="123"/>
                    </a:lnTo>
                    <a:close/>
                    <a:moveTo>
                      <a:pt x="3" y="107"/>
                    </a:moveTo>
                    <a:lnTo>
                      <a:pt x="3" y="105"/>
                    </a:lnTo>
                    <a:lnTo>
                      <a:pt x="3" y="104"/>
                    </a:lnTo>
                    <a:lnTo>
                      <a:pt x="12" y="108"/>
                    </a:lnTo>
                    <a:lnTo>
                      <a:pt x="3" y="107"/>
                    </a:lnTo>
                    <a:close/>
                    <a:moveTo>
                      <a:pt x="3" y="104"/>
                    </a:moveTo>
                    <a:lnTo>
                      <a:pt x="13" y="85"/>
                    </a:lnTo>
                    <a:lnTo>
                      <a:pt x="29" y="94"/>
                    </a:lnTo>
                    <a:lnTo>
                      <a:pt x="21" y="113"/>
                    </a:lnTo>
                    <a:lnTo>
                      <a:pt x="3" y="104"/>
                    </a:lnTo>
                    <a:close/>
                    <a:moveTo>
                      <a:pt x="13" y="85"/>
                    </a:moveTo>
                    <a:lnTo>
                      <a:pt x="13" y="84"/>
                    </a:lnTo>
                    <a:lnTo>
                      <a:pt x="14" y="84"/>
                    </a:lnTo>
                    <a:lnTo>
                      <a:pt x="22" y="90"/>
                    </a:lnTo>
                    <a:lnTo>
                      <a:pt x="13" y="85"/>
                    </a:lnTo>
                    <a:close/>
                    <a:moveTo>
                      <a:pt x="14" y="84"/>
                    </a:moveTo>
                    <a:lnTo>
                      <a:pt x="26" y="68"/>
                    </a:lnTo>
                    <a:lnTo>
                      <a:pt x="41" y="80"/>
                    </a:lnTo>
                    <a:lnTo>
                      <a:pt x="28" y="95"/>
                    </a:lnTo>
                    <a:lnTo>
                      <a:pt x="14" y="84"/>
                    </a:lnTo>
                    <a:close/>
                    <a:moveTo>
                      <a:pt x="26" y="68"/>
                    </a:moveTo>
                    <a:lnTo>
                      <a:pt x="27" y="66"/>
                    </a:lnTo>
                    <a:lnTo>
                      <a:pt x="28" y="66"/>
                    </a:lnTo>
                    <a:lnTo>
                      <a:pt x="34" y="74"/>
                    </a:lnTo>
                    <a:lnTo>
                      <a:pt x="26" y="68"/>
                    </a:lnTo>
                    <a:close/>
                    <a:moveTo>
                      <a:pt x="28" y="66"/>
                    </a:moveTo>
                    <a:lnTo>
                      <a:pt x="44" y="53"/>
                    </a:lnTo>
                    <a:lnTo>
                      <a:pt x="56" y="69"/>
                    </a:lnTo>
                    <a:lnTo>
                      <a:pt x="40" y="81"/>
                    </a:lnTo>
                    <a:lnTo>
                      <a:pt x="28" y="66"/>
                    </a:lnTo>
                    <a:close/>
                    <a:moveTo>
                      <a:pt x="44" y="53"/>
                    </a:moveTo>
                    <a:lnTo>
                      <a:pt x="45" y="53"/>
                    </a:lnTo>
                    <a:lnTo>
                      <a:pt x="50" y="61"/>
                    </a:lnTo>
                    <a:lnTo>
                      <a:pt x="44" y="53"/>
                    </a:lnTo>
                    <a:close/>
                    <a:moveTo>
                      <a:pt x="45" y="53"/>
                    </a:moveTo>
                    <a:lnTo>
                      <a:pt x="64" y="40"/>
                    </a:lnTo>
                    <a:lnTo>
                      <a:pt x="75" y="56"/>
                    </a:lnTo>
                    <a:lnTo>
                      <a:pt x="55" y="69"/>
                    </a:lnTo>
                    <a:lnTo>
                      <a:pt x="45" y="53"/>
                    </a:lnTo>
                    <a:close/>
                    <a:moveTo>
                      <a:pt x="64" y="40"/>
                    </a:moveTo>
                    <a:lnTo>
                      <a:pt x="65" y="40"/>
                    </a:lnTo>
                    <a:lnTo>
                      <a:pt x="69" y="49"/>
                    </a:lnTo>
                    <a:lnTo>
                      <a:pt x="64" y="40"/>
                    </a:lnTo>
                    <a:close/>
                    <a:moveTo>
                      <a:pt x="65" y="40"/>
                    </a:moveTo>
                    <a:lnTo>
                      <a:pt x="83" y="30"/>
                    </a:lnTo>
                    <a:lnTo>
                      <a:pt x="92" y="48"/>
                    </a:lnTo>
                    <a:lnTo>
                      <a:pt x="73" y="56"/>
                    </a:lnTo>
                    <a:lnTo>
                      <a:pt x="65"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12" name="Freeform 1604">
                <a:extLst>
                  <a:ext uri="{FF2B5EF4-FFF2-40B4-BE49-F238E27FC236}">
                    <a16:creationId xmlns:a16="http://schemas.microsoft.com/office/drawing/2014/main" id="{FAF54691-4C96-479B-A754-94872197637A}"/>
                  </a:ext>
                </a:extLst>
              </p:cNvPr>
              <p:cNvSpPr>
                <a:spLocks/>
              </p:cNvSpPr>
              <p:nvPr/>
            </p:nvSpPr>
            <p:spPr bwMode="auto">
              <a:xfrm>
                <a:off x="2332" y="1194"/>
                <a:ext cx="333" cy="326"/>
              </a:xfrm>
              <a:custGeom>
                <a:avLst/>
                <a:gdLst>
                  <a:gd name="T0" fmla="*/ 22 w 1332"/>
                  <a:gd name="T1" fmla="*/ 0 h 1304"/>
                  <a:gd name="T2" fmla="*/ 36 w 1332"/>
                  <a:gd name="T3" fmla="*/ 1 h 1304"/>
                  <a:gd name="T4" fmla="*/ 46 w 1332"/>
                  <a:gd name="T5" fmla="*/ 8 h 1304"/>
                  <a:gd name="T6" fmla="*/ 56 w 1332"/>
                  <a:gd name="T7" fmla="*/ 19 h 1304"/>
                  <a:gd name="T8" fmla="*/ 68 w 1332"/>
                  <a:gd name="T9" fmla="*/ 32 h 1304"/>
                  <a:gd name="T10" fmla="*/ 83 w 1332"/>
                  <a:gd name="T11" fmla="*/ 48 h 1304"/>
                  <a:gd name="T12" fmla="*/ 103 w 1332"/>
                  <a:gd name="T13" fmla="*/ 66 h 1304"/>
                  <a:gd name="T14" fmla="*/ 122 w 1332"/>
                  <a:gd name="T15" fmla="*/ 87 h 1304"/>
                  <a:gd name="T16" fmla="*/ 142 w 1332"/>
                  <a:gd name="T17" fmla="*/ 107 h 1304"/>
                  <a:gd name="T18" fmla="*/ 159 w 1332"/>
                  <a:gd name="T19" fmla="*/ 125 h 1304"/>
                  <a:gd name="T20" fmla="*/ 177 w 1332"/>
                  <a:gd name="T21" fmla="*/ 140 h 1304"/>
                  <a:gd name="T22" fmla="*/ 194 w 1332"/>
                  <a:gd name="T23" fmla="*/ 152 h 1304"/>
                  <a:gd name="T24" fmla="*/ 209 w 1332"/>
                  <a:gd name="T25" fmla="*/ 164 h 1304"/>
                  <a:gd name="T26" fmla="*/ 226 w 1332"/>
                  <a:gd name="T27" fmla="*/ 181 h 1304"/>
                  <a:gd name="T28" fmla="*/ 246 w 1332"/>
                  <a:gd name="T29" fmla="*/ 205 h 1304"/>
                  <a:gd name="T30" fmla="*/ 268 w 1332"/>
                  <a:gd name="T31" fmla="*/ 235 h 1304"/>
                  <a:gd name="T32" fmla="*/ 289 w 1332"/>
                  <a:gd name="T33" fmla="*/ 256 h 1304"/>
                  <a:gd name="T34" fmla="*/ 307 w 1332"/>
                  <a:gd name="T35" fmla="*/ 272 h 1304"/>
                  <a:gd name="T36" fmla="*/ 322 w 1332"/>
                  <a:gd name="T37" fmla="*/ 285 h 1304"/>
                  <a:gd name="T38" fmla="*/ 331 w 1332"/>
                  <a:gd name="T39" fmla="*/ 297 h 1304"/>
                  <a:gd name="T40" fmla="*/ 333 w 1332"/>
                  <a:gd name="T41" fmla="*/ 309 h 1304"/>
                  <a:gd name="T42" fmla="*/ 331 w 1332"/>
                  <a:gd name="T43" fmla="*/ 318 h 1304"/>
                  <a:gd name="T44" fmla="*/ 324 w 1332"/>
                  <a:gd name="T45" fmla="*/ 324 h 1304"/>
                  <a:gd name="T46" fmla="*/ 315 w 1332"/>
                  <a:gd name="T47" fmla="*/ 326 h 1304"/>
                  <a:gd name="T48" fmla="*/ 303 w 1332"/>
                  <a:gd name="T49" fmla="*/ 326 h 1304"/>
                  <a:gd name="T50" fmla="*/ 289 w 1332"/>
                  <a:gd name="T51" fmla="*/ 323 h 1304"/>
                  <a:gd name="T52" fmla="*/ 270 w 1332"/>
                  <a:gd name="T53" fmla="*/ 307 h 1304"/>
                  <a:gd name="T54" fmla="*/ 247 w 1332"/>
                  <a:gd name="T55" fmla="*/ 282 h 1304"/>
                  <a:gd name="T56" fmla="*/ 223 w 1332"/>
                  <a:gd name="T57" fmla="*/ 253 h 1304"/>
                  <a:gd name="T58" fmla="*/ 203 w 1332"/>
                  <a:gd name="T59" fmla="*/ 224 h 1304"/>
                  <a:gd name="T60" fmla="*/ 185 w 1332"/>
                  <a:gd name="T61" fmla="*/ 200 h 1304"/>
                  <a:gd name="T62" fmla="*/ 161 w 1332"/>
                  <a:gd name="T63" fmla="*/ 173 h 1304"/>
                  <a:gd name="T64" fmla="*/ 133 w 1332"/>
                  <a:gd name="T65" fmla="*/ 144 h 1304"/>
                  <a:gd name="T66" fmla="*/ 104 w 1332"/>
                  <a:gd name="T67" fmla="*/ 117 h 1304"/>
                  <a:gd name="T68" fmla="*/ 79 w 1332"/>
                  <a:gd name="T69" fmla="*/ 94 h 1304"/>
                  <a:gd name="T70" fmla="*/ 60 w 1332"/>
                  <a:gd name="T71" fmla="*/ 76 h 1304"/>
                  <a:gd name="T72" fmla="*/ 37 w 1332"/>
                  <a:gd name="T73" fmla="*/ 55 h 1304"/>
                  <a:gd name="T74" fmla="*/ 14 w 1332"/>
                  <a:gd name="T75" fmla="*/ 34 h 1304"/>
                  <a:gd name="T76" fmla="*/ 1 w 1332"/>
                  <a:gd name="T77" fmla="*/ 17 h 1304"/>
                  <a:gd name="T78" fmla="*/ 3 w 1332"/>
                  <a:gd name="T79" fmla="*/ 5 h 1304"/>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332"/>
                  <a:gd name="T121" fmla="*/ 0 h 1304"/>
                  <a:gd name="T122" fmla="*/ 1332 w 1332"/>
                  <a:gd name="T123" fmla="*/ 1304 h 1304"/>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332" h="1304">
                    <a:moveTo>
                      <a:pt x="54" y="7"/>
                    </a:moveTo>
                    <a:lnTo>
                      <a:pt x="89" y="0"/>
                    </a:lnTo>
                    <a:lnTo>
                      <a:pt x="120" y="0"/>
                    </a:lnTo>
                    <a:lnTo>
                      <a:pt x="143" y="4"/>
                    </a:lnTo>
                    <a:lnTo>
                      <a:pt x="165" y="17"/>
                    </a:lnTo>
                    <a:lnTo>
                      <a:pt x="184" y="32"/>
                    </a:lnTo>
                    <a:lnTo>
                      <a:pt x="203" y="51"/>
                    </a:lnTo>
                    <a:lnTo>
                      <a:pt x="223" y="74"/>
                    </a:lnTo>
                    <a:lnTo>
                      <a:pt x="245" y="99"/>
                    </a:lnTo>
                    <a:lnTo>
                      <a:pt x="270" y="128"/>
                    </a:lnTo>
                    <a:lnTo>
                      <a:pt x="299" y="157"/>
                    </a:lnTo>
                    <a:lnTo>
                      <a:pt x="333" y="191"/>
                    </a:lnTo>
                    <a:lnTo>
                      <a:pt x="372" y="226"/>
                    </a:lnTo>
                    <a:lnTo>
                      <a:pt x="410" y="265"/>
                    </a:lnTo>
                    <a:lnTo>
                      <a:pt x="448" y="306"/>
                    </a:lnTo>
                    <a:lnTo>
                      <a:pt x="486" y="348"/>
                    </a:lnTo>
                    <a:lnTo>
                      <a:pt x="527" y="388"/>
                    </a:lnTo>
                    <a:lnTo>
                      <a:pt x="566" y="429"/>
                    </a:lnTo>
                    <a:lnTo>
                      <a:pt x="601" y="464"/>
                    </a:lnTo>
                    <a:lnTo>
                      <a:pt x="635" y="500"/>
                    </a:lnTo>
                    <a:lnTo>
                      <a:pt x="670" y="528"/>
                    </a:lnTo>
                    <a:lnTo>
                      <a:pt x="709" y="560"/>
                    </a:lnTo>
                    <a:lnTo>
                      <a:pt x="743" y="586"/>
                    </a:lnTo>
                    <a:lnTo>
                      <a:pt x="775" y="608"/>
                    </a:lnTo>
                    <a:lnTo>
                      <a:pt x="804" y="633"/>
                    </a:lnTo>
                    <a:lnTo>
                      <a:pt x="836" y="655"/>
                    </a:lnTo>
                    <a:lnTo>
                      <a:pt x="868" y="687"/>
                    </a:lnTo>
                    <a:lnTo>
                      <a:pt x="902" y="722"/>
                    </a:lnTo>
                    <a:lnTo>
                      <a:pt x="941" y="767"/>
                    </a:lnTo>
                    <a:lnTo>
                      <a:pt x="982" y="821"/>
                    </a:lnTo>
                    <a:lnTo>
                      <a:pt x="1030" y="888"/>
                    </a:lnTo>
                    <a:lnTo>
                      <a:pt x="1071" y="939"/>
                    </a:lnTo>
                    <a:lnTo>
                      <a:pt x="1116" y="986"/>
                    </a:lnTo>
                    <a:lnTo>
                      <a:pt x="1157" y="1025"/>
                    </a:lnTo>
                    <a:lnTo>
                      <a:pt x="1195" y="1059"/>
                    </a:lnTo>
                    <a:lnTo>
                      <a:pt x="1229" y="1087"/>
                    </a:lnTo>
                    <a:lnTo>
                      <a:pt x="1261" y="1113"/>
                    </a:lnTo>
                    <a:lnTo>
                      <a:pt x="1287" y="1138"/>
                    </a:lnTo>
                    <a:lnTo>
                      <a:pt x="1309" y="1160"/>
                    </a:lnTo>
                    <a:lnTo>
                      <a:pt x="1325" y="1187"/>
                    </a:lnTo>
                    <a:lnTo>
                      <a:pt x="1332" y="1212"/>
                    </a:lnTo>
                    <a:lnTo>
                      <a:pt x="1332" y="1237"/>
                    </a:lnTo>
                    <a:lnTo>
                      <a:pt x="1329" y="1256"/>
                    </a:lnTo>
                    <a:lnTo>
                      <a:pt x="1322" y="1272"/>
                    </a:lnTo>
                    <a:lnTo>
                      <a:pt x="1309" y="1285"/>
                    </a:lnTo>
                    <a:lnTo>
                      <a:pt x="1297" y="1295"/>
                    </a:lnTo>
                    <a:lnTo>
                      <a:pt x="1278" y="1300"/>
                    </a:lnTo>
                    <a:lnTo>
                      <a:pt x="1258" y="1304"/>
                    </a:lnTo>
                    <a:lnTo>
                      <a:pt x="1236" y="1304"/>
                    </a:lnTo>
                    <a:lnTo>
                      <a:pt x="1211" y="1304"/>
                    </a:lnTo>
                    <a:lnTo>
                      <a:pt x="1185" y="1300"/>
                    </a:lnTo>
                    <a:lnTo>
                      <a:pt x="1157" y="1291"/>
                    </a:lnTo>
                    <a:lnTo>
                      <a:pt x="1121" y="1266"/>
                    </a:lnTo>
                    <a:lnTo>
                      <a:pt x="1081" y="1227"/>
                    </a:lnTo>
                    <a:lnTo>
                      <a:pt x="1036" y="1183"/>
                    </a:lnTo>
                    <a:lnTo>
                      <a:pt x="988" y="1129"/>
                    </a:lnTo>
                    <a:lnTo>
                      <a:pt x="941" y="1072"/>
                    </a:lnTo>
                    <a:lnTo>
                      <a:pt x="893" y="1011"/>
                    </a:lnTo>
                    <a:lnTo>
                      <a:pt x="848" y="954"/>
                    </a:lnTo>
                    <a:lnTo>
                      <a:pt x="810" y="897"/>
                    </a:lnTo>
                    <a:lnTo>
                      <a:pt x="775" y="846"/>
                    </a:lnTo>
                    <a:lnTo>
                      <a:pt x="740" y="799"/>
                    </a:lnTo>
                    <a:lnTo>
                      <a:pt x="696" y="744"/>
                    </a:lnTo>
                    <a:lnTo>
                      <a:pt x="645" y="690"/>
                    </a:lnTo>
                    <a:lnTo>
                      <a:pt x="588" y="633"/>
                    </a:lnTo>
                    <a:lnTo>
                      <a:pt x="530" y="576"/>
                    </a:lnTo>
                    <a:lnTo>
                      <a:pt x="473" y="518"/>
                    </a:lnTo>
                    <a:lnTo>
                      <a:pt x="416" y="468"/>
                    </a:lnTo>
                    <a:lnTo>
                      <a:pt x="362" y="417"/>
                    </a:lnTo>
                    <a:lnTo>
                      <a:pt x="314" y="375"/>
                    </a:lnTo>
                    <a:lnTo>
                      <a:pt x="277" y="338"/>
                    </a:lnTo>
                    <a:lnTo>
                      <a:pt x="238" y="302"/>
                    </a:lnTo>
                    <a:lnTo>
                      <a:pt x="194" y="262"/>
                    </a:lnTo>
                    <a:lnTo>
                      <a:pt x="146" y="220"/>
                    </a:lnTo>
                    <a:lnTo>
                      <a:pt x="98" y="179"/>
                    </a:lnTo>
                    <a:lnTo>
                      <a:pt x="57" y="137"/>
                    </a:lnTo>
                    <a:lnTo>
                      <a:pt x="25" y="99"/>
                    </a:lnTo>
                    <a:lnTo>
                      <a:pt x="3" y="67"/>
                    </a:lnTo>
                    <a:lnTo>
                      <a:pt x="0" y="39"/>
                    </a:lnTo>
                    <a:lnTo>
                      <a:pt x="12" y="20"/>
                    </a:lnTo>
                    <a:lnTo>
                      <a:pt x="54" y="7"/>
                    </a:lnTo>
                    <a:close/>
                  </a:path>
                </a:pathLst>
              </a:custGeom>
              <a:solidFill>
                <a:srgbClr val="E665D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13" name="Freeform 1605">
                <a:extLst>
                  <a:ext uri="{FF2B5EF4-FFF2-40B4-BE49-F238E27FC236}">
                    <a16:creationId xmlns:a16="http://schemas.microsoft.com/office/drawing/2014/main" id="{31655F47-3A89-4AE2-AEA0-067E0E6B24C1}"/>
                  </a:ext>
                </a:extLst>
              </p:cNvPr>
              <p:cNvSpPr>
                <a:spLocks noEditPoints="1"/>
              </p:cNvSpPr>
              <p:nvPr/>
            </p:nvSpPr>
            <p:spPr bwMode="auto">
              <a:xfrm>
                <a:off x="2330" y="1192"/>
                <a:ext cx="337" cy="330"/>
              </a:xfrm>
              <a:custGeom>
                <a:avLst/>
                <a:gdLst>
                  <a:gd name="T0" fmla="*/ 32 w 1351"/>
                  <a:gd name="T1" fmla="*/ 0 h 1322"/>
                  <a:gd name="T2" fmla="*/ 32 w 1351"/>
                  <a:gd name="T3" fmla="*/ 5 h 1322"/>
                  <a:gd name="T4" fmla="*/ 45 w 1351"/>
                  <a:gd name="T5" fmla="*/ 4 h 1322"/>
                  <a:gd name="T6" fmla="*/ 50 w 1351"/>
                  <a:gd name="T7" fmla="*/ 9 h 1322"/>
                  <a:gd name="T8" fmla="*/ 55 w 1351"/>
                  <a:gd name="T9" fmla="*/ 13 h 1322"/>
                  <a:gd name="T10" fmla="*/ 65 w 1351"/>
                  <a:gd name="T11" fmla="*/ 25 h 1322"/>
                  <a:gd name="T12" fmla="*/ 62 w 1351"/>
                  <a:gd name="T13" fmla="*/ 28 h 1322"/>
                  <a:gd name="T14" fmla="*/ 79 w 1351"/>
                  <a:gd name="T15" fmla="*/ 39 h 1322"/>
                  <a:gd name="T16" fmla="*/ 86 w 1351"/>
                  <a:gd name="T17" fmla="*/ 50 h 1322"/>
                  <a:gd name="T18" fmla="*/ 107 w 1351"/>
                  <a:gd name="T19" fmla="*/ 66 h 1322"/>
                  <a:gd name="T20" fmla="*/ 103 w 1351"/>
                  <a:gd name="T21" fmla="*/ 70 h 1322"/>
                  <a:gd name="T22" fmla="*/ 136 w 1351"/>
                  <a:gd name="T23" fmla="*/ 98 h 1322"/>
                  <a:gd name="T24" fmla="*/ 132 w 1351"/>
                  <a:gd name="T25" fmla="*/ 101 h 1322"/>
                  <a:gd name="T26" fmla="*/ 154 w 1351"/>
                  <a:gd name="T27" fmla="*/ 117 h 1322"/>
                  <a:gd name="T28" fmla="*/ 168 w 1351"/>
                  <a:gd name="T29" fmla="*/ 136 h 1322"/>
                  <a:gd name="T30" fmla="*/ 171 w 1351"/>
                  <a:gd name="T31" fmla="*/ 132 h 1322"/>
                  <a:gd name="T32" fmla="*/ 187 w 1351"/>
                  <a:gd name="T33" fmla="*/ 150 h 1322"/>
                  <a:gd name="T34" fmla="*/ 196 w 1351"/>
                  <a:gd name="T35" fmla="*/ 154 h 1322"/>
                  <a:gd name="T36" fmla="*/ 204 w 1351"/>
                  <a:gd name="T37" fmla="*/ 158 h 1322"/>
                  <a:gd name="T38" fmla="*/ 217 w 1351"/>
                  <a:gd name="T39" fmla="*/ 175 h 1322"/>
                  <a:gd name="T40" fmla="*/ 221 w 1351"/>
                  <a:gd name="T41" fmla="*/ 172 h 1322"/>
                  <a:gd name="T42" fmla="*/ 239 w 1351"/>
                  <a:gd name="T43" fmla="*/ 192 h 1322"/>
                  <a:gd name="T44" fmla="*/ 247 w 1351"/>
                  <a:gd name="T45" fmla="*/ 207 h 1322"/>
                  <a:gd name="T46" fmla="*/ 261 w 1351"/>
                  <a:gd name="T47" fmla="*/ 222 h 1322"/>
                  <a:gd name="T48" fmla="*/ 279 w 1351"/>
                  <a:gd name="T49" fmla="*/ 250 h 1322"/>
                  <a:gd name="T50" fmla="*/ 282 w 1351"/>
                  <a:gd name="T51" fmla="*/ 247 h 1322"/>
                  <a:gd name="T52" fmla="*/ 299 w 1351"/>
                  <a:gd name="T53" fmla="*/ 268 h 1322"/>
                  <a:gd name="T54" fmla="*/ 309 w 1351"/>
                  <a:gd name="T55" fmla="*/ 274 h 1322"/>
                  <a:gd name="T56" fmla="*/ 319 w 1351"/>
                  <a:gd name="T57" fmla="*/ 278 h 1322"/>
                  <a:gd name="T58" fmla="*/ 331 w 1351"/>
                  <a:gd name="T59" fmla="*/ 291 h 1322"/>
                  <a:gd name="T60" fmla="*/ 335 w 1351"/>
                  <a:gd name="T61" fmla="*/ 297 h 1322"/>
                  <a:gd name="T62" fmla="*/ 337 w 1351"/>
                  <a:gd name="T63" fmla="*/ 311 h 1322"/>
                  <a:gd name="T64" fmla="*/ 332 w 1351"/>
                  <a:gd name="T65" fmla="*/ 311 h 1322"/>
                  <a:gd name="T66" fmla="*/ 335 w 1351"/>
                  <a:gd name="T67" fmla="*/ 321 h 1322"/>
                  <a:gd name="T68" fmla="*/ 331 w 1351"/>
                  <a:gd name="T69" fmla="*/ 325 h 1322"/>
                  <a:gd name="T70" fmla="*/ 327 w 1351"/>
                  <a:gd name="T71" fmla="*/ 327 h 1322"/>
                  <a:gd name="T72" fmla="*/ 317 w 1351"/>
                  <a:gd name="T73" fmla="*/ 330 h 1322"/>
                  <a:gd name="T74" fmla="*/ 316 w 1351"/>
                  <a:gd name="T75" fmla="*/ 326 h 1322"/>
                  <a:gd name="T76" fmla="*/ 304 w 1351"/>
                  <a:gd name="T77" fmla="*/ 330 h 1322"/>
                  <a:gd name="T78" fmla="*/ 292 w 1351"/>
                  <a:gd name="T79" fmla="*/ 322 h 1322"/>
                  <a:gd name="T80" fmla="*/ 290 w 1351"/>
                  <a:gd name="T81" fmla="*/ 327 h 1322"/>
                  <a:gd name="T82" fmla="*/ 270 w 1351"/>
                  <a:gd name="T83" fmla="*/ 310 h 1322"/>
                  <a:gd name="T84" fmla="*/ 261 w 1351"/>
                  <a:gd name="T85" fmla="*/ 298 h 1322"/>
                  <a:gd name="T86" fmla="*/ 247 w 1351"/>
                  <a:gd name="T87" fmla="*/ 286 h 1322"/>
                  <a:gd name="T88" fmla="*/ 227 w 1351"/>
                  <a:gd name="T89" fmla="*/ 253 h 1322"/>
                  <a:gd name="T90" fmla="*/ 223 w 1351"/>
                  <a:gd name="T91" fmla="*/ 256 h 1322"/>
                  <a:gd name="T92" fmla="*/ 207 w 1351"/>
                  <a:gd name="T93" fmla="*/ 225 h 1322"/>
                  <a:gd name="T94" fmla="*/ 196 w 1351"/>
                  <a:gd name="T95" fmla="*/ 213 h 1322"/>
                  <a:gd name="T96" fmla="*/ 185 w 1351"/>
                  <a:gd name="T97" fmla="*/ 203 h 1322"/>
                  <a:gd name="T98" fmla="*/ 165 w 1351"/>
                  <a:gd name="T99" fmla="*/ 173 h 1322"/>
                  <a:gd name="T100" fmla="*/ 162 w 1351"/>
                  <a:gd name="T101" fmla="*/ 176 h 1322"/>
                  <a:gd name="T102" fmla="*/ 133 w 1351"/>
                  <a:gd name="T103" fmla="*/ 148 h 1322"/>
                  <a:gd name="T104" fmla="*/ 120 w 1351"/>
                  <a:gd name="T105" fmla="*/ 132 h 1322"/>
                  <a:gd name="T106" fmla="*/ 105 w 1351"/>
                  <a:gd name="T107" fmla="*/ 121 h 1322"/>
                  <a:gd name="T108" fmla="*/ 83 w 1351"/>
                  <a:gd name="T109" fmla="*/ 94 h 1322"/>
                  <a:gd name="T110" fmla="*/ 79 w 1351"/>
                  <a:gd name="T111" fmla="*/ 98 h 1322"/>
                  <a:gd name="T112" fmla="*/ 60 w 1351"/>
                  <a:gd name="T113" fmla="*/ 79 h 1322"/>
                  <a:gd name="T114" fmla="*/ 52 w 1351"/>
                  <a:gd name="T115" fmla="*/ 66 h 1322"/>
                  <a:gd name="T116" fmla="*/ 25 w 1351"/>
                  <a:gd name="T117" fmla="*/ 48 h 1322"/>
                  <a:gd name="T118" fmla="*/ 17 w 1351"/>
                  <a:gd name="T119" fmla="*/ 36 h 1322"/>
                  <a:gd name="T120" fmla="*/ 7 w 1351"/>
                  <a:gd name="T121" fmla="*/ 28 h 1322"/>
                  <a:gd name="T122" fmla="*/ 5 w 1351"/>
                  <a:gd name="T123" fmla="*/ 12 h 1322"/>
                  <a:gd name="T124" fmla="*/ 0 w 1351"/>
                  <a:gd name="T125" fmla="*/ 10 h 132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351"/>
                  <a:gd name="T190" fmla="*/ 0 h 1322"/>
                  <a:gd name="T191" fmla="*/ 1351 w 1351"/>
                  <a:gd name="T192" fmla="*/ 1322 h 132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351" h="1322">
                    <a:moveTo>
                      <a:pt x="62" y="7"/>
                    </a:moveTo>
                    <a:lnTo>
                      <a:pt x="97" y="0"/>
                    </a:lnTo>
                    <a:lnTo>
                      <a:pt x="101" y="19"/>
                    </a:lnTo>
                    <a:lnTo>
                      <a:pt x="65" y="26"/>
                    </a:lnTo>
                    <a:lnTo>
                      <a:pt x="62" y="7"/>
                    </a:lnTo>
                    <a:close/>
                    <a:moveTo>
                      <a:pt x="97" y="0"/>
                    </a:moveTo>
                    <a:lnTo>
                      <a:pt x="98" y="0"/>
                    </a:lnTo>
                    <a:lnTo>
                      <a:pt x="99" y="0"/>
                    </a:lnTo>
                    <a:lnTo>
                      <a:pt x="99" y="9"/>
                    </a:lnTo>
                    <a:lnTo>
                      <a:pt x="97" y="0"/>
                    </a:lnTo>
                    <a:close/>
                    <a:moveTo>
                      <a:pt x="99" y="0"/>
                    </a:moveTo>
                    <a:lnTo>
                      <a:pt x="130" y="0"/>
                    </a:lnTo>
                    <a:lnTo>
                      <a:pt x="130" y="19"/>
                    </a:lnTo>
                    <a:lnTo>
                      <a:pt x="99" y="19"/>
                    </a:lnTo>
                    <a:lnTo>
                      <a:pt x="99" y="0"/>
                    </a:lnTo>
                    <a:close/>
                    <a:moveTo>
                      <a:pt x="130" y="0"/>
                    </a:moveTo>
                    <a:lnTo>
                      <a:pt x="131" y="0"/>
                    </a:lnTo>
                    <a:lnTo>
                      <a:pt x="132" y="0"/>
                    </a:lnTo>
                    <a:lnTo>
                      <a:pt x="130" y="9"/>
                    </a:lnTo>
                    <a:lnTo>
                      <a:pt x="130" y="0"/>
                    </a:lnTo>
                    <a:close/>
                    <a:moveTo>
                      <a:pt x="132" y="0"/>
                    </a:moveTo>
                    <a:lnTo>
                      <a:pt x="155" y="4"/>
                    </a:lnTo>
                    <a:lnTo>
                      <a:pt x="151" y="22"/>
                    </a:lnTo>
                    <a:lnTo>
                      <a:pt x="129" y="19"/>
                    </a:lnTo>
                    <a:lnTo>
                      <a:pt x="132" y="0"/>
                    </a:lnTo>
                    <a:close/>
                    <a:moveTo>
                      <a:pt x="155" y="4"/>
                    </a:moveTo>
                    <a:lnTo>
                      <a:pt x="156" y="4"/>
                    </a:lnTo>
                    <a:lnTo>
                      <a:pt x="158" y="5"/>
                    </a:lnTo>
                    <a:lnTo>
                      <a:pt x="153" y="13"/>
                    </a:lnTo>
                    <a:lnTo>
                      <a:pt x="155" y="4"/>
                    </a:lnTo>
                    <a:close/>
                    <a:moveTo>
                      <a:pt x="158" y="5"/>
                    </a:moveTo>
                    <a:lnTo>
                      <a:pt x="180" y="17"/>
                    </a:lnTo>
                    <a:lnTo>
                      <a:pt x="170" y="33"/>
                    </a:lnTo>
                    <a:lnTo>
                      <a:pt x="148" y="21"/>
                    </a:lnTo>
                    <a:lnTo>
                      <a:pt x="158" y="5"/>
                    </a:lnTo>
                    <a:close/>
                    <a:moveTo>
                      <a:pt x="180" y="17"/>
                    </a:moveTo>
                    <a:lnTo>
                      <a:pt x="181" y="18"/>
                    </a:lnTo>
                    <a:lnTo>
                      <a:pt x="175" y="26"/>
                    </a:lnTo>
                    <a:lnTo>
                      <a:pt x="180" y="17"/>
                    </a:lnTo>
                    <a:close/>
                    <a:moveTo>
                      <a:pt x="181" y="18"/>
                    </a:moveTo>
                    <a:lnTo>
                      <a:pt x="201" y="33"/>
                    </a:lnTo>
                    <a:lnTo>
                      <a:pt x="189" y="49"/>
                    </a:lnTo>
                    <a:lnTo>
                      <a:pt x="169" y="32"/>
                    </a:lnTo>
                    <a:lnTo>
                      <a:pt x="181" y="18"/>
                    </a:lnTo>
                    <a:close/>
                    <a:moveTo>
                      <a:pt x="201" y="33"/>
                    </a:moveTo>
                    <a:lnTo>
                      <a:pt x="201" y="35"/>
                    </a:lnTo>
                    <a:lnTo>
                      <a:pt x="194" y="41"/>
                    </a:lnTo>
                    <a:lnTo>
                      <a:pt x="201" y="33"/>
                    </a:lnTo>
                    <a:close/>
                    <a:moveTo>
                      <a:pt x="201" y="35"/>
                    </a:moveTo>
                    <a:lnTo>
                      <a:pt x="220" y="53"/>
                    </a:lnTo>
                    <a:lnTo>
                      <a:pt x="206" y="68"/>
                    </a:lnTo>
                    <a:lnTo>
                      <a:pt x="188" y="48"/>
                    </a:lnTo>
                    <a:lnTo>
                      <a:pt x="201" y="35"/>
                    </a:lnTo>
                    <a:close/>
                    <a:moveTo>
                      <a:pt x="220" y="53"/>
                    </a:moveTo>
                    <a:lnTo>
                      <a:pt x="221" y="54"/>
                    </a:lnTo>
                    <a:lnTo>
                      <a:pt x="213" y="60"/>
                    </a:lnTo>
                    <a:lnTo>
                      <a:pt x="220" y="53"/>
                    </a:lnTo>
                    <a:close/>
                    <a:moveTo>
                      <a:pt x="221" y="54"/>
                    </a:moveTo>
                    <a:lnTo>
                      <a:pt x="239" y="76"/>
                    </a:lnTo>
                    <a:lnTo>
                      <a:pt x="225" y="89"/>
                    </a:lnTo>
                    <a:lnTo>
                      <a:pt x="206" y="67"/>
                    </a:lnTo>
                    <a:lnTo>
                      <a:pt x="221" y="54"/>
                    </a:lnTo>
                    <a:close/>
                    <a:moveTo>
                      <a:pt x="225" y="89"/>
                    </a:moveTo>
                    <a:lnTo>
                      <a:pt x="226" y="90"/>
                    </a:lnTo>
                    <a:lnTo>
                      <a:pt x="225" y="89"/>
                    </a:lnTo>
                    <a:lnTo>
                      <a:pt x="233" y="83"/>
                    </a:lnTo>
                    <a:lnTo>
                      <a:pt x="225" y="89"/>
                    </a:lnTo>
                    <a:close/>
                    <a:moveTo>
                      <a:pt x="239" y="76"/>
                    </a:moveTo>
                    <a:lnTo>
                      <a:pt x="261" y="102"/>
                    </a:lnTo>
                    <a:lnTo>
                      <a:pt x="247" y="114"/>
                    </a:lnTo>
                    <a:lnTo>
                      <a:pt x="225" y="89"/>
                    </a:lnTo>
                    <a:lnTo>
                      <a:pt x="239" y="76"/>
                    </a:lnTo>
                    <a:close/>
                    <a:moveTo>
                      <a:pt x="247" y="114"/>
                    </a:moveTo>
                    <a:lnTo>
                      <a:pt x="245" y="112"/>
                    </a:lnTo>
                    <a:lnTo>
                      <a:pt x="247" y="114"/>
                    </a:lnTo>
                    <a:lnTo>
                      <a:pt x="255" y="108"/>
                    </a:lnTo>
                    <a:lnTo>
                      <a:pt x="247" y="114"/>
                    </a:lnTo>
                    <a:close/>
                    <a:moveTo>
                      <a:pt x="261" y="102"/>
                    </a:moveTo>
                    <a:lnTo>
                      <a:pt x="287" y="130"/>
                    </a:lnTo>
                    <a:lnTo>
                      <a:pt x="273" y="143"/>
                    </a:lnTo>
                    <a:lnTo>
                      <a:pt x="247" y="114"/>
                    </a:lnTo>
                    <a:lnTo>
                      <a:pt x="261" y="102"/>
                    </a:lnTo>
                    <a:close/>
                    <a:moveTo>
                      <a:pt x="274" y="144"/>
                    </a:moveTo>
                    <a:lnTo>
                      <a:pt x="274" y="144"/>
                    </a:lnTo>
                    <a:lnTo>
                      <a:pt x="273" y="143"/>
                    </a:lnTo>
                    <a:lnTo>
                      <a:pt x="280" y="137"/>
                    </a:lnTo>
                    <a:lnTo>
                      <a:pt x="274" y="144"/>
                    </a:lnTo>
                    <a:close/>
                    <a:moveTo>
                      <a:pt x="287" y="130"/>
                    </a:moveTo>
                    <a:lnTo>
                      <a:pt x="316" y="158"/>
                    </a:lnTo>
                    <a:lnTo>
                      <a:pt x="302" y="172"/>
                    </a:lnTo>
                    <a:lnTo>
                      <a:pt x="274" y="144"/>
                    </a:lnTo>
                    <a:lnTo>
                      <a:pt x="287" y="130"/>
                    </a:lnTo>
                    <a:close/>
                    <a:moveTo>
                      <a:pt x="316" y="158"/>
                    </a:moveTo>
                    <a:lnTo>
                      <a:pt x="402" y="244"/>
                    </a:lnTo>
                    <a:lnTo>
                      <a:pt x="316" y="158"/>
                    </a:lnTo>
                    <a:lnTo>
                      <a:pt x="309" y="166"/>
                    </a:lnTo>
                    <a:lnTo>
                      <a:pt x="316" y="158"/>
                    </a:lnTo>
                    <a:close/>
                    <a:moveTo>
                      <a:pt x="316" y="158"/>
                    </a:moveTo>
                    <a:lnTo>
                      <a:pt x="351" y="193"/>
                    </a:lnTo>
                    <a:lnTo>
                      <a:pt x="336" y="207"/>
                    </a:lnTo>
                    <a:lnTo>
                      <a:pt x="302" y="172"/>
                    </a:lnTo>
                    <a:lnTo>
                      <a:pt x="316" y="158"/>
                    </a:lnTo>
                    <a:close/>
                    <a:moveTo>
                      <a:pt x="338" y="208"/>
                    </a:moveTo>
                    <a:lnTo>
                      <a:pt x="336" y="207"/>
                    </a:lnTo>
                    <a:lnTo>
                      <a:pt x="343" y="200"/>
                    </a:lnTo>
                    <a:lnTo>
                      <a:pt x="338" y="208"/>
                    </a:lnTo>
                    <a:close/>
                    <a:moveTo>
                      <a:pt x="350" y="193"/>
                    </a:moveTo>
                    <a:lnTo>
                      <a:pt x="388" y="229"/>
                    </a:lnTo>
                    <a:lnTo>
                      <a:pt x="375" y="242"/>
                    </a:lnTo>
                    <a:lnTo>
                      <a:pt x="338" y="208"/>
                    </a:lnTo>
                    <a:lnTo>
                      <a:pt x="350" y="193"/>
                    </a:lnTo>
                    <a:close/>
                    <a:moveTo>
                      <a:pt x="388" y="229"/>
                    </a:moveTo>
                    <a:lnTo>
                      <a:pt x="388" y="229"/>
                    </a:lnTo>
                    <a:lnTo>
                      <a:pt x="382" y="235"/>
                    </a:lnTo>
                    <a:lnTo>
                      <a:pt x="388" y="229"/>
                    </a:lnTo>
                    <a:close/>
                    <a:moveTo>
                      <a:pt x="388" y="229"/>
                    </a:moveTo>
                    <a:lnTo>
                      <a:pt x="427" y="266"/>
                    </a:lnTo>
                    <a:lnTo>
                      <a:pt x="414" y="280"/>
                    </a:lnTo>
                    <a:lnTo>
                      <a:pt x="375" y="242"/>
                    </a:lnTo>
                    <a:lnTo>
                      <a:pt x="388" y="229"/>
                    </a:lnTo>
                    <a:close/>
                    <a:moveTo>
                      <a:pt x="427" y="266"/>
                    </a:moveTo>
                    <a:lnTo>
                      <a:pt x="427" y="266"/>
                    </a:lnTo>
                    <a:lnTo>
                      <a:pt x="427" y="267"/>
                    </a:lnTo>
                    <a:lnTo>
                      <a:pt x="420" y="274"/>
                    </a:lnTo>
                    <a:lnTo>
                      <a:pt x="427" y="266"/>
                    </a:lnTo>
                    <a:close/>
                    <a:moveTo>
                      <a:pt x="427" y="267"/>
                    </a:moveTo>
                    <a:lnTo>
                      <a:pt x="465" y="308"/>
                    </a:lnTo>
                    <a:lnTo>
                      <a:pt x="451" y="321"/>
                    </a:lnTo>
                    <a:lnTo>
                      <a:pt x="413" y="279"/>
                    </a:lnTo>
                    <a:lnTo>
                      <a:pt x="427" y="267"/>
                    </a:lnTo>
                    <a:close/>
                    <a:moveTo>
                      <a:pt x="465" y="308"/>
                    </a:moveTo>
                    <a:lnTo>
                      <a:pt x="503" y="350"/>
                    </a:lnTo>
                    <a:lnTo>
                      <a:pt x="490" y="362"/>
                    </a:lnTo>
                    <a:lnTo>
                      <a:pt x="451" y="321"/>
                    </a:lnTo>
                    <a:lnTo>
                      <a:pt x="465" y="308"/>
                    </a:lnTo>
                    <a:close/>
                    <a:moveTo>
                      <a:pt x="490" y="363"/>
                    </a:moveTo>
                    <a:lnTo>
                      <a:pt x="490" y="362"/>
                    </a:lnTo>
                    <a:lnTo>
                      <a:pt x="496" y="357"/>
                    </a:lnTo>
                    <a:lnTo>
                      <a:pt x="490" y="363"/>
                    </a:lnTo>
                    <a:close/>
                    <a:moveTo>
                      <a:pt x="503" y="349"/>
                    </a:moveTo>
                    <a:lnTo>
                      <a:pt x="544" y="391"/>
                    </a:lnTo>
                    <a:lnTo>
                      <a:pt x="530" y="404"/>
                    </a:lnTo>
                    <a:lnTo>
                      <a:pt x="490" y="363"/>
                    </a:lnTo>
                    <a:lnTo>
                      <a:pt x="503" y="349"/>
                    </a:lnTo>
                    <a:close/>
                    <a:moveTo>
                      <a:pt x="544" y="391"/>
                    </a:moveTo>
                    <a:lnTo>
                      <a:pt x="545" y="391"/>
                    </a:lnTo>
                    <a:lnTo>
                      <a:pt x="537" y="397"/>
                    </a:lnTo>
                    <a:lnTo>
                      <a:pt x="544" y="391"/>
                    </a:lnTo>
                    <a:close/>
                    <a:moveTo>
                      <a:pt x="545" y="391"/>
                    </a:moveTo>
                    <a:lnTo>
                      <a:pt x="582" y="433"/>
                    </a:lnTo>
                    <a:lnTo>
                      <a:pt x="569" y="445"/>
                    </a:lnTo>
                    <a:lnTo>
                      <a:pt x="530" y="404"/>
                    </a:lnTo>
                    <a:lnTo>
                      <a:pt x="545" y="391"/>
                    </a:lnTo>
                    <a:close/>
                    <a:moveTo>
                      <a:pt x="569" y="446"/>
                    </a:moveTo>
                    <a:lnTo>
                      <a:pt x="569" y="446"/>
                    </a:lnTo>
                    <a:lnTo>
                      <a:pt x="569" y="445"/>
                    </a:lnTo>
                    <a:lnTo>
                      <a:pt x="576" y="438"/>
                    </a:lnTo>
                    <a:lnTo>
                      <a:pt x="569" y="446"/>
                    </a:lnTo>
                    <a:close/>
                    <a:moveTo>
                      <a:pt x="582" y="432"/>
                    </a:moveTo>
                    <a:lnTo>
                      <a:pt x="618" y="467"/>
                    </a:lnTo>
                    <a:lnTo>
                      <a:pt x="604" y="480"/>
                    </a:lnTo>
                    <a:lnTo>
                      <a:pt x="569" y="446"/>
                    </a:lnTo>
                    <a:lnTo>
                      <a:pt x="582" y="432"/>
                    </a:lnTo>
                    <a:close/>
                    <a:moveTo>
                      <a:pt x="618" y="467"/>
                    </a:moveTo>
                    <a:lnTo>
                      <a:pt x="652" y="502"/>
                    </a:lnTo>
                    <a:lnTo>
                      <a:pt x="639" y="515"/>
                    </a:lnTo>
                    <a:lnTo>
                      <a:pt x="604" y="480"/>
                    </a:lnTo>
                    <a:lnTo>
                      <a:pt x="618" y="467"/>
                    </a:lnTo>
                    <a:close/>
                    <a:moveTo>
                      <a:pt x="640" y="516"/>
                    </a:moveTo>
                    <a:lnTo>
                      <a:pt x="639" y="515"/>
                    </a:lnTo>
                    <a:lnTo>
                      <a:pt x="645" y="509"/>
                    </a:lnTo>
                    <a:lnTo>
                      <a:pt x="640" y="516"/>
                    </a:lnTo>
                    <a:close/>
                    <a:moveTo>
                      <a:pt x="652" y="501"/>
                    </a:moveTo>
                    <a:lnTo>
                      <a:pt x="687" y="530"/>
                    </a:lnTo>
                    <a:lnTo>
                      <a:pt x="675" y="545"/>
                    </a:lnTo>
                    <a:lnTo>
                      <a:pt x="640" y="516"/>
                    </a:lnTo>
                    <a:lnTo>
                      <a:pt x="652" y="501"/>
                    </a:lnTo>
                    <a:close/>
                    <a:moveTo>
                      <a:pt x="687" y="530"/>
                    </a:moveTo>
                    <a:lnTo>
                      <a:pt x="686" y="530"/>
                    </a:lnTo>
                    <a:lnTo>
                      <a:pt x="687" y="530"/>
                    </a:lnTo>
                    <a:lnTo>
                      <a:pt x="680" y="537"/>
                    </a:lnTo>
                    <a:lnTo>
                      <a:pt x="687" y="530"/>
                    </a:lnTo>
                    <a:close/>
                    <a:moveTo>
                      <a:pt x="687" y="530"/>
                    </a:moveTo>
                    <a:lnTo>
                      <a:pt x="725" y="562"/>
                    </a:lnTo>
                    <a:lnTo>
                      <a:pt x="712" y="576"/>
                    </a:lnTo>
                    <a:lnTo>
                      <a:pt x="675" y="544"/>
                    </a:lnTo>
                    <a:lnTo>
                      <a:pt x="687" y="530"/>
                    </a:lnTo>
                    <a:close/>
                    <a:moveTo>
                      <a:pt x="714" y="577"/>
                    </a:moveTo>
                    <a:lnTo>
                      <a:pt x="712" y="577"/>
                    </a:lnTo>
                    <a:lnTo>
                      <a:pt x="712" y="576"/>
                    </a:lnTo>
                    <a:lnTo>
                      <a:pt x="719" y="569"/>
                    </a:lnTo>
                    <a:lnTo>
                      <a:pt x="714" y="577"/>
                    </a:lnTo>
                    <a:close/>
                    <a:moveTo>
                      <a:pt x="725" y="562"/>
                    </a:moveTo>
                    <a:lnTo>
                      <a:pt x="759" y="587"/>
                    </a:lnTo>
                    <a:lnTo>
                      <a:pt x="748" y="602"/>
                    </a:lnTo>
                    <a:lnTo>
                      <a:pt x="714" y="577"/>
                    </a:lnTo>
                    <a:lnTo>
                      <a:pt x="725" y="562"/>
                    </a:lnTo>
                    <a:close/>
                    <a:moveTo>
                      <a:pt x="748" y="602"/>
                    </a:moveTo>
                    <a:lnTo>
                      <a:pt x="749" y="602"/>
                    </a:lnTo>
                    <a:lnTo>
                      <a:pt x="748" y="602"/>
                    </a:lnTo>
                    <a:lnTo>
                      <a:pt x="753" y="595"/>
                    </a:lnTo>
                    <a:lnTo>
                      <a:pt x="748" y="602"/>
                    </a:lnTo>
                    <a:close/>
                    <a:moveTo>
                      <a:pt x="759" y="587"/>
                    </a:moveTo>
                    <a:lnTo>
                      <a:pt x="791" y="609"/>
                    </a:lnTo>
                    <a:lnTo>
                      <a:pt x="780" y="624"/>
                    </a:lnTo>
                    <a:lnTo>
                      <a:pt x="748" y="602"/>
                    </a:lnTo>
                    <a:lnTo>
                      <a:pt x="759" y="587"/>
                    </a:lnTo>
                    <a:close/>
                    <a:moveTo>
                      <a:pt x="791" y="609"/>
                    </a:moveTo>
                    <a:lnTo>
                      <a:pt x="791" y="609"/>
                    </a:lnTo>
                    <a:lnTo>
                      <a:pt x="792" y="609"/>
                    </a:lnTo>
                    <a:lnTo>
                      <a:pt x="785" y="617"/>
                    </a:lnTo>
                    <a:lnTo>
                      <a:pt x="791" y="609"/>
                    </a:lnTo>
                    <a:close/>
                    <a:moveTo>
                      <a:pt x="792" y="609"/>
                    </a:moveTo>
                    <a:lnTo>
                      <a:pt x="820" y="635"/>
                    </a:lnTo>
                    <a:lnTo>
                      <a:pt x="807" y="649"/>
                    </a:lnTo>
                    <a:lnTo>
                      <a:pt x="779" y="623"/>
                    </a:lnTo>
                    <a:lnTo>
                      <a:pt x="792" y="609"/>
                    </a:lnTo>
                    <a:close/>
                    <a:moveTo>
                      <a:pt x="808" y="650"/>
                    </a:moveTo>
                    <a:lnTo>
                      <a:pt x="808" y="650"/>
                    </a:lnTo>
                    <a:lnTo>
                      <a:pt x="807" y="649"/>
                    </a:lnTo>
                    <a:lnTo>
                      <a:pt x="814" y="642"/>
                    </a:lnTo>
                    <a:lnTo>
                      <a:pt x="808" y="650"/>
                    </a:lnTo>
                    <a:close/>
                    <a:moveTo>
                      <a:pt x="819" y="634"/>
                    </a:moveTo>
                    <a:lnTo>
                      <a:pt x="851" y="656"/>
                    </a:lnTo>
                    <a:lnTo>
                      <a:pt x="840" y="672"/>
                    </a:lnTo>
                    <a:lnTo>
                      <a:pt x="808" y="650"/>
                    </a:lnTo>
                    <a:lnTo>
                      <a:pt x="819" y="634"/>
                    </a:lnTo>
                    <a:close/>
                    <a:moveTo>
                      <a:pt x="851" y="656"/>
                    </a:moveTo>
                    <a:lnTo>
                      <a:pt x="851" y="656"/>
                    </a:lnTo>
                    <a:lnTo>
                      <a:pt x="852" y="658"/>
                    </a:lnTo>
                    <a:lnTo>
                      <a:pt x="846" y="664"/>
                    </a:lnTo>
                    <a:lnTo>
                      <a:pt x="851" y="656"/>
                    </a:lnTo>
                    <a:close/>
                    <a:moveTo>
                      <a:pt x="852" y="658"/>
                    </a:moveTo>
                    <a:lnTo>
                      <a:pt x="884" y="690"/>
                    </a:lnTo>
                    <a:lnTo>
                      <a:pt x="871" y="703"/>
                    </a:lnTo>
                    <a:lnTo>
                      <a:pt x="839" y="671"/>
                    </a:lnTo>
                    <a:lnTo>
                      <a:pt x="852" y="658"/>
                    </a:lnTo>
                    <a:close/>
                    <a:moveTo>
                      <a:pt x="884" y="690"/>
                    </a:moveTo>
                    <a:lnTo>
                      <a:pt x="979" y="784"/>
                    </a:lnTo>
                    <a:lnTo>
                      <a:pt x="884" y="690"/>
                    </a:lnTo>
                    <a:lnTo>
                      <a:pt x="878" y="696"/>
                    </a:lnTo>
                    <a:lnTo>
                      <a:pt x="884" y="690"/>
                    </a:lnTo>
                    <a:close/>
                    <a:moveTo>
                      <a:pt x="884" y="690"/>
                    </a:moveTo>
                    <a:lnTo>
                      <a:pt x="920" y="725"/>
                    </a:lnTo>
                    <a:lnTo>
                      <a:pt x="905" y="738"/>
                    </a:lnTo>
                    <a:lnTo>
                      <a:pt x="871" y="703"/>
                    </a:lnTo>
                    <a:lnTo>
                      <a:pt x="884" y="690"/>
                    </a:lnTo>
                    <a:close/>
                    <a:moveTo>
                      <a:pt x="920" y="725"/>
                    </a:moveTo>
                    <a:lnTo>
                      <a:pt x="920" y="725"/>
                    </a:lnTo>
                    <a:lnTo>
                      <a:pt x="912" y="731"/>
                    </a:lnTo>
                    <a:lnTo>
                      <a:pt x="920" y="725"/>
                    </a:lnTo>
                    <a:close/>
                    <a:moveTo>
                      <a:pt x="920" y="725"/>
                    </a:moveTo>
                    <a:lnTo>
                      <a:pt x="958" y="769"/>
                    </a:lnTo>
                    <a:lnTo>
                      <a:pt x="944" y="782"/>
                    </a:lnTo>
                    <a:lnTo>
                      <a:pt x="905" y="737"/>
                    </a:lnTo>
                    <a:lnTo>
                      <a:pt x="920" y="725"/>
                    </a:lnTo>
                    <a:close/>
                    <a:moveTo>
                      <a:pt x="958" y="769"/>
                    </a:moveTo>
                    <a:lnTo>
                      <a:pt x="958" y="770"/>
                    </a:lnTo>
                    <a:lnTo>
                      <a:pt x="951" y="776"/>
                    </a:lnTo>
                    <a:lnTo>
                      <a:pt x="958" y="769"/>
                    </a:lnTo>
                    <a:close/>
                    <a:moveTo>
                      <a:pt x="958" y="770"/>
                    </a:moveTo>
                    <a:lnTo>
                      <a:pt x="999" y="824"/>
                    </a:lnTo>
                    <a:lnTo>
                      <a:pt x="985" y="835"/>
                    </a:lnTo>
                    <a:lnTo>
                      <a:pt x="943" y="781"/>
                    </a:lnTo>
                    <a:lnTo>
                      <a:pt x="958" y="770"/>
                    </a:lnTo>
                    <a:close/>
                    <a:moveTo>
                      <a:pt x="999" y="824"/>
                    </a:moveTo>
                    <a:lnTo>
                      <a:pt x="1000" y="824"/>
                    </a:lnTo>
                    <a:lnTo>
                      <a:pt x="992" y="830"/>
                    </a:lnTo>
                    <a:lnTo>
                      <a:pt x="999" y="824"/>
                    </a:lnTo>
                    <a:close/>
                    <a:moveTo>
                      <a:pt x="1000" y="824"/>
                    </a:moveTo>
                    <a:lnTo>
                      <a:pt x="1048" y="891"/>
                    </a:lnTo>
                    <a:lnTo>
                      <a:pt x="1032" y="902"/>
                    </a:lnTo>
                    <a:lnTo>
                      <a:pt x="984" y="835"/>
                    </a:lnTo>
                    <a:lnTo>
                      <a:pt x="1000" y="824"/>
                    </a:lnTo>
                    <a:close/>
                    <a:moveTo>
                      <a:pt x="1032" y="902"/>
                    </a:moveTo>
                    <a:lnTo>
                      <a:pt x="1032" y="901"/>
                    </a:lnTo>
                    <a:lnTo>
                      <a:pt x="1032" y="902"/>
                    </a:lnTo>
                    <a:lnTo>
                      <a:pt x="1040" y="897"/>
                    </a:lnTo>
                    <a:lnTo>
                      <a:pt x="1032" y="902"/>
                    </a:lnTo>
                    <a:close/>
                    <a:moveTo>
                      <a:pt x="1046" y="890"/>
                    </a:moveTo>
                    <a:lnTo>
                      <a:pt x="1088" y="941"/>
                    </a:lnTo>
                    <a:lnTo>
                      <a:pt x="1074" y="953"/>
                    </a:lnTo>
                    <a:lnTo>
                      <a:pt x="1032" y="902"/>
                    </a:lnTo>
                    <a:lnTo>
                      <a:pt x="1046" y="890"/>
                    </a:lnTo>
                    <a:close/>
                    <a:moveTo>
                      <a:pt x="1074" y="954"/>
                    </a:moveTo>
                    <a:lnTo>
                      <a:pt x="1074" y="953"/>
                    </a:lnTo>
                    <a:lnTo>
                      <a:pt x="1081" y="948"/>
                    </a:lnTo>
                    <a:lnTo>
                      <a:pt x="1074" y="954"/>
                    </a:lnTo>
                    <a:close/>
                    <a:moveTo>
                      <a:pt x="1088" y="941"/>
                    </a:moveTo>
                    <a:lnTo>
                      <a:pt x="1132" y="988"/>
                    </a:lnTo>
                    <a:lnTo>
                      <a:pt x="1118" y="1002"/>
                    </a:lnTo>
                    <a:lnTo>
                      <a:pt x="1074" y="954"/>
                    </a:lnTo>
                    <a:lnTo>
                      <a:pt x="1088" y="941"/>
                    </a:lnTo>
                    <a:close/>
                    <a:moveTo>
                      <a:pt x="1119" y="1002"/>
                    </a:moveTo>
                    <a:lnTo>
                      <a:pt x="1118" y="1002"/>
                    </a:lnTo>
                    <a:lnTo>
                      <a:pt x="1126" y="995"/>
                    </a:lnTo>
                    <a:lnTo>
                      <a:pt x="1119" y="1002"/>
                    </a:lnTo>
                    <a:close/>
                    <a:moveTo>
                      <a:pt x="1131" y="988"/>
                    </a:moveTo>
                    <a:lnTo>
                      <a:pt x="1173" y="1026"/>
                    </a:lnTo>
                    <a:lnTo>
                      <a:pt x="1160" y="1040"/>
                    </a:lnTo>
                    <a:lnTo>
                      <a:pt x="1119" y="1002"/>
                    </a:lnTo>
                    <a:lnTo>
                      <a:pt x="1131" y="988"/>
                    </a:lnTo>
                    <a:close/>
                    <a:moveTo>
                      <a:pt x="1160" y="1040"/>
                    </a:moveTo>
                    <a:lnTo>
                      <a:pt x="1167" y="1046"/>
                    </a:lnTo>
                    <a:lnTo>
                      <a:pt x="1160" y="1040"/>
                    </a:lnTo>
                    <a:lnTo>
                      <a:pt x="1167" y="1034"/>
                    </a:lnTo>
                    <a:lnTo>
                      <a:pt x="1160" y="1040"/>
                    </a:lnTo>
                    <a:close/>
                    <a:moveTo>
                      <a:pt x="1173" y="1026"/>
                    </a:moveTo>
                    <a:lnTo>
                      <a:pt x="1212" y="1061"/>
                    </a:lnTo>
                    <a:lnTo>
                      <a:pt x="1199" y="1075"/>
                    </a:lnTo>
                    <a:lnTo>
                      <a:pt x="1160" y="1040"/>
                    </a:lnTo>
                    <a:lnTo>
                      <a:pt x="1173" y="1026"/>
                    </a:lnTo>
                    <a:close/>
                    <a:moveTo>
                      <a:pt x="1199" y="1075"/>
                    </a:moveTo>
                    <a:lnTo>
                      <a:pt x="1199" y="1075"/>
                    </a:lnTo>
                    <a:lnTo>
                      <a:pt x="1205" y="1068"/>
                    </a:lnTo>
                    <a:lnTo>
                      <a:pt x="1199" y="1075"/>
                    </a:lnTo>
                    <a:close/>
                    <a:moveTo>
                      <a:pt x="1211" y="1061"/>
                    </a:moveTo>
                    <a:lnTo>
                      <a:pt x="1246" y="1089"/>
                    </a:lnTo>
                    <a:lnTo>
                      <a:pt x="1234" y="1104"/>
                    </a:lnTo>
                    <a:lnTo>
                      <a:pt x="1199" y="1075"/>
                    </a:lnTo>
                    <a:lnTo>
                      <a:pt x="1211" y="1061"/>
                    </a:lnTo>
                    <a:close/>
                    <a:moveTo>
                      <a:pt x="1234" y="1104"/>
                    </a:moveTo>
                    <a:lnTo>
                      <a:pt x="1235" y="1105"/>
                    </a:lnTo>
                    <a:lnTo>
                      <a:pt x="1234" y="1104"/>
                    </a:lnTo>
                    <a:lnTo>
                      <a:pt x="1239" y="1096"/>
                    </a:lnTo>
                    <a:lnTo>
                      <a:pt x="1234" y="1104"/>
                    </a:lnTo>
                    <a:close/>
                    <a:moveTo>
                      <a:pt x="1246" y="1089"/>
                    </a:moveTo>
                    <a:lnTo>
                      <a:pt x="1278" y="1114"/>
                    </a:lnTo>
                    <a:lnTo>
                      <a:pt x="1266" y="1129"/>
                    </a:lnTo>
                    <a:lnTo>
                      <a:pt x="1234" y="1104"/>
                    </a:lnTo>
                    <a:lnTo>
                      <a:pt x="1246" y="1089"/>
                    </a:lnTo>
                    <a:close/>
                    <a:moveTo>
                      <a:pt x="1278" y="1114"/>
                    </a:moveTo>
                    <a:lnTo>
                      <a:pt x="1278" y="1115"/>
                    </a:lnTo>
                    <a:lnTo>
                      <a:pt x="1271" y="1122"/>
                    </a:lnTo>
                    <a:lnTo>
                      <a:pt x="1278" y="1114"/>
                    </a:lnTo>
                    <a:close/>
                    <a:moveTo>
                      <a:pt x="1278" y="1115"/>
                    </a:moveTo>
                    <a:lnTo>
                      <a:pt x="1303" y="1141"/>
                    </a:lnTo>
                    <a:lnTo>
                      <a:pt x="1290" y="1154"/>
                    </a:lnTo>
                    <a:lnTo>
                      <a:pt x="1265" y="1128"/>
                    </a:lnTo>
                    <a:lnTo>
                      <a:pt x="1278" y="1115"/>
                    </a:lnTo>
                    <a:close/>
                    <a:moveTo>
                      <a:pt x="1303" y="1141"/>
                    </a:moveTo>
                    <a:lnTo>
                      <a:pt x="1327" y="1163"/>
                    </a:lnTo>
                    <a:lnTo>
                      <a:pt x="1312" y="1177"/>
                    </a:lnTo>
                    <a:lnTo>
                      <a:pt x="1290" y="1154"/>
                    </a:lnTo>
                    <a:lnTo>
                      <a:pt x="1303" y="1141"/>
                    </a:lnTo>
                    <a:close/>
                    <a:moveTo>
                      <a:pt x="1327" y="1163"/>
                    </a:moveTo>
                    <a:lnTo>
                      <a:pt x="1327" y="1164"/>
                    </a:lnTo>
                    <a:lnTo>
                      <a:pt x="1328" y="1165"/>
                    </a:lnTo>
                    <a:lnTo>
                      <a:pt x="1319" y="1169"/>
                    </a:lnTo>
                    <a:lnTo>
                      <a:pt x="1327" y="1163"/>
                    </a:lnTo>
                    <a:close/>
                    <a:moveTo>
                      <a:pt x="1328" y="1165"/>
                    </a:moveTo>
                    <a:lnTo>
                      <a:pt x="1343" y="1190"/>
                    </a:lnTo>
                    <a:lnTo>
                      <a:pt x="1328" y="1200"/>
                    </a:lnTo>
                    <a:lnTo>
                      <a:pt x="1311" y="1175"/>
                    </a:lnTo>
                    <a:lnTo>
                      <a:pt x="1328" y="1165"/>
                    </a:lnTo>
                    <a:close/>
                    <a:moveTo>
                      <a:pt x="1343" y="1190"/>
                    </a:moveTo>
                    <a:lnTo>
                      <a:pt x="1344" y="1191"/>
                    </a:lnTo>
                    <a:lnTo>
                      <a:pt x="1344" y="1192"/>
                    </a:lnTo>
                    <a:lnTo>
                      <a:pt x="1335" y="1196"/>
                    </a:lnTo>
                    <a:lnTo>
                      <a:pt x="1343" y="1190"/>
                    </a:lnTo>
                    <a:close/>
                    <a:moveTo>
                      <a:pt x="1344" y="1192"/>
                    </a:moveTo>
                    <a:lnTo>
                      <a:pt x="1351" y="1219"/>
                    </a:lnTo>
                    <a:lnTo>
                      <a:pt x="1332" y="1223"/>
                    </a:lnTo>
                    <a:lnTo>
                      <a:pt x="1325" y="1198"/>
                    </a:lnTo>
                    <a:lnTo>
                      <a:pt x="1344" y="1192"/>
                    </a:lnTo>
                    <a:close/>
                    <a:moveTo>
                      <a:pt x="1351" y="1219"/>
                    </a:moveTo>
                    <a:lnTo>
                      <a:pt x="1351" y="1220"/>
                    </a:lnTo>
                    <a:lnTo>
                      <a:pt x="1351" y="1221"/>
                    </a:lnTo>
                    <a:lnTo>
                      <a:pt x="1342" y="1221"/>
                    </a:lnTo>
                    <a:lnTo>
                      <a:pt x="1351" y="1219"/>
                    </a:lnTo>
                    <a:close/>
                    <a:moveTo>
                      <a:pt x="1351" y="1221"/>
                    </a:moveTo>
                    <a:lnTo>
                      <a:pt x="1351" y="1246"/>
                    </a:lnTo>
                    <a:lnTo>
                      <a:pt x="1332" y="1246"/>
                    </a:lnTo>
                    <a:lnTo>
                      <a:pt x="1332" y="1221"/>
                    </a:lnTo>
                    <a:lnTo>
                      <a:pt x="1351" y="1221"/>
                    </a:lnTo>
                    <a:close/>
                    <a:moveTo>
                      <a:pt x="1351" y="1246"/>
                    </a:moveTo>
                    <a:lnTo>
                      <a:pt x="1351" y="1246"/>
                    </a:lnTo>
                    <a:lnTo>
                      <a:pt x="1351" y="1247"/>
                    </a:lnTo>
                    <a:lnTo>
                      <a:pt x="1342" y="1246"/>
                    </a:lnTo>
                    <a:lnTo>
                      <a:pt x="1351" y="1246"/>
                    </a:lnTo>
                    <a:close/>
                    <a:moveTo>
                      <a:pt x="1351" y="1247"/>
                    </a:moveTo>
                    <a:lnTo>
                      <a:pt x="1347" y="1266"/>
                    </a:lnTo>
                    <a:lnTo>
                      <a:pt x="1329" y="1264"/>
                    </a:lnTo>
                    <a:lnTo>
                      <a:pt x="1332" y="1244"/>
                    </a:lnTo>
                    <a:lnTo>
                      <a:pt x="1351" y="1247"/>
                    </a:lnTo>
                    <a:close/>
                    <a:moveTo>
                      <a:pt x="1347" y="1266"/>
                    </a:moveTo>
                    <a:lnTo>
                      <a:pt x="1347" y="1267"/>
                    </a:lnTo>
                    <a:lnTo>
                      <a:pt x="1347" y="1268"/>
                    </a:lnTo>
                    <a:lnTo>
                      <a:pt x="1339" y="1265"/>
                    </a:lnTo>
                    <a:lnTo>
                      <a:pt x="1347" y="1266"/>
                    </a:lnTo>
                    <a:close/>
                    <a:moveTo>
                      <a:pt x="1347" y="1268"/>
                    </a:moveTo>
                    <a:lnTo>
                      <a:pt x="1341" y="1285"/>
                    </a:lnTo>
                    <a:lnTo>
                      <a:pt x="1323" y="1277"/>
                    </a:lnTo>
                    <a:lnTo>
                      <a:pt x="1330" y="1262"/>
                    </a:lnTo>
                    <a:lnTo>
                      <a:pt x="1347" y="1268"/>
                    </a:lnTo>
                    <a:close/>
                    <a:moveTo>
                      <a:pt x="1341" y="1285"/>
                    </a:moveTo>
                    <a:lnTo>
                      <a:pt x="1340" y="1286"/>
                    </a:lnTo>
                    <a:lnTo>
                      <a:pt x="1339" y="1287"/>
                    </a:lnTo>
                    <a:lnTo>
                      <a:pt x="1332" y="1281"/>
                    </a:lnTo>
                    <a:lnTo>
                      <a:pt x="1341" y="1285"/>
                    </a:lnTo>
                    <a:close/>
                    <a:moveTo>
                      <a:pt x="1339" y="1287"/>
                    </a:moveTo>
                    <a:lnTo>
                      <a:pt x="1327" y="1300"/>
                    </a:lnTo>
                    <a:lnTo>
                      <a:pt x="1312" y="1287"/>
                    </a:lnTo>
                    <a:lnTo>
                      <a:pt x="1325" y="1274"/>
                    </a:lnTo>
                    <a:lnTo>
                      <a:pt x="1339" y="1287"/>
                    </a:lnTo>
                    <a:close/>
                    <a:moveTo>
                      <a:pt x="1327" y="1300"/>
                    </a:moveTo>
                    <a:lnTo>
                      <a:pt x="1325" y="1300"/>
                    </a:lnTo>
                    <a:lnTo>
                      <a:pt x="1325" y="1301"/>
                    </a:lnTo>
                    <a:lnTo>
                      <a:pt x="1319" y="1294"/>
                    </a:lnTo>
                    <a:lnTo>
                      <a:pt x="1327" y="1300"/>
                    </a:lnTo>
                    <a:close/>
                    <a:moveTo>
                      <a:pt x="1325" y="1301"/>
                    </a:moveTo>
                    <a:lnTo>
                      <a:pt x="1312" y="1310"/>
                    </a:lnTo>
                    <a:lnTo>
                      <a:pt x="1301" y="1296"/>
                    </a:lnTo>
                    <a:lnTo>
                      <a:pt x="1313" y="1286"/>
                    </a:lnTo>
                    <a:lnTo>
                      <a:pt x="1325" y="1301"/>
                    </a:lnTo>
                    <a:close/>
                    <a:moveTo>
                      <a:pt x="1312" y="1310"/>
                    </a:moveTo>
                    <a:lnTo>
                      <a:pt x="1311" y="1311"/>
                    </a:lnTo>
                    <a:lnTo>
                      <a:pt x="1310" y="1313"/>
                    </a:lnTo>
                    <a:lnTo>
                      <a:pt x="1307" y="1304"/>
                    </a:lnTo>
                    <a:lnTo>
                      <a:pt x="1312" y="1310"/>
                    </a:lnTo>
                    <a:close/>
                    <a:moveTo>
                      <a:pt x="1310" y="1313"/>
                    </a:moveTo>
                    <a:lnTo>
                      <a:pt x="1290" y="1319"/>
                    </a:lnTo>
                    <a:lnTo>
                      <a:pt x="1285" y="1300"/>
                    </a:lnTo>
                    <a:lnTo>
                      <a:pt x="1303" y="1294"/>
                    </a:lnTo>
                    <a:lnTo>
                      <a:pt x="1310" y="1313"/>
                    </a:lnTo>
                    <a:close/>
                    <a:moveTo>
                      <a:pt x="1290" y="1319"/>
                    </a:moveTo>
                    <a:lnTo>
                      <a:pt x="1290" y="1319"/>
                    </a:lnTo>
                    <a:lnTo>
                      <a:pt x="1289" y="1319"/>
                    </a:lnTo>
                    <a:lnTo>
                      <a:pt x="1288" y="1309"/>
                    </a:lnTo>
                    <a:lnTo>
                      <a:pt x="1290" y="1319"/>
                    </a:lnTo>
                    <a:close/>
                    <a:moveTo>
                      <a:pt x="1289" y="1319"/>
                    </a:moveTo>
                    <a:lnTo>
                      <a:pt x="1270" y="1322"/>
                    </a:lnTo>
                    <a:lnTo>
                      <a:pt x="1267" y="1304"/>
                    </a:lnTo>
                    <a:lnTo>
                      <a:pt x="1286" y="1300"/>
                    </a:lnTo>
                    <a:lnTo>
                      <a:pt x="1289" y="1319"/>
                    </a:lnTo>
                    <a:close/>
                    <a:moveTo>
                      <a:pt x="1270" y="1322"/>
                    </a:moveTo>
                    <a:lnTo>
                      <a:pt x="1269" y="1322"/>
                    </a:lnTo>
                    <a:lnTo>
                      <a:pt x="1268" y="1322"/>
                    </a:lnTo>
                    <a:lnTo>
                      <a:pt x="1268" y="1313"/>
                    </a:lnTo>
                    <a:lnTo>
                      <a:pt x="1270" y="1322"/>
                    </a:lnTo>
                    <a:close/>
                    <a:moveTo>
                      <a:pt x="1268" y="1322"/>
                    </a:moveTo>
                    <a:lnTo>
                      <a:pt x="1246" y="1322"/>
                    </a:lnTo>
                    <a:lnTo>
                      <a:pt x="1246" y="1304"/>
                    </a:lnTo>
                    <a:lnTo>
                      <a:pt x="1268" y="1304"/>
                    </a:lnTo>
                    <a:lnTo>
                      <a:pt x="1268" y="1322"/>
                    </a:lnTo>
                    <a:close/>
                    <a:moveTo>
                      <a:pt x="1246" y="1322"/>
                    </a:moveTo>
                    <a:lnTo>
                      <a:pt x="1221" y="1322"/>
                    </a:lnTo>
                    <a:lnTo>
                      <a:pt x="1221" y="1304"/>
                    </a:lnTo>
                    <a:lnTo>
                      <a:pt x="1246" y="1304"/>
                    </a:lnTo>
                    <a:lnTo>
                      <a:pt x="1246" y="1322"/>
                    </a:lnTo>
                    <a:close/>
                    <a:moveTo>
                      <a:pt x="1221" y="1322"/>
                    </a:moveTo>
                    <a:lnTo>
                      <a:pt x="1221" y="1322"/>
                    </a:lnTo>
                    <a:lnTo>
                      <a:pt x="1220" y="1322"/>
                    </a:lnTo>
                    <a:lnTo>
                      <a:pt x="1221" y="1313"/>
                    </a:lnTo>
                    <a:lnTo>
                      <a:pt x="1221" y="1322"/>
                    </a:lnTo>
                    <a:close/>
                    <a:moveTo>
                      <a:pt x="1220" y="1322"/>
                    </a:moveTo>
                    <a:lnTo>
                      <a:pt x="1194" y="1319"/>
                    </a:lnTo>
                    <a:lnTo>
                      <a:pt x="1196" y="1300"/>
                    </a:lnTo>
                    <a:lnTo>
                      <a:pt x="1222" y="1304"/>
                    </a:lnTo>
                    <a:lnTo>
                      <a:pt x="1220" y="1322"/>
                    </a:lnTo>
                    <a:close/>
                    <a:moveTo>
                      <a:pt x="1194" y="1319"/>
                    </a:moveTo>
                    <a:lnTo>
                      <a:pt x="1193" y="1319"/>
                    </a:lnTo>
                    <a:lnTo>
                      <a:pt x="1192" y="1319"/>
                    </a:lnTo>
                    <a:lnTo>
                      <a:pt x="1195" y="1309"/>
                    </a:lnTo>
                    <a:lnTo>
                      <a:pt x="1194" y="1319"/>
                    </a:lnTo>
                    <a:close/>
                    <a:moveTo>
                      <a:pt x="1192" y="1319"/>
                    </a:moveTo>
                    <a:lnTo>
                      <a:pt x="1163" y="1309"/>
                    </a:lnTo>
                    <a:lnTo>
                      <a:pt x="1170" y="1290"/>
                    </a:lnTo>
                    <a:lnTo>
                      <a:pt x="1199" y="1300"/>
                    </a:lnTo>
                    <a:lnTo>
                      <a:pt x="1192" y="1319"/>
                    </a:lnTo>
                    <a:close/>
                    <a:moveTo>
                      <a:pt x="1163" y="1309"/>
                    </a:moveTo>
                    <a:lnTo>
                      <a:pt x="1162" y="1308"/>
                    </a:lnTo>
                    <a:lnTo>
                      <a:pt x="1161" y="1308"/>
                    </a:lnTo>
                    <a:lnTo>
                      <a:pt x="1167" y="1300"/>
                    </a:lnTo>
                    <a:lnTo>
                      <a:pt x="1163" y="1309"/>
                    </a:lnTo>
                    <a:close/>
                    <a:moveTo>
                      <a:pt x="1161" y="1308"/>
                    </a:moveTo>
                    <a:lnTo>
                      <a:pt x="1126" y="1283"/>
                    </a:lnTo>
                    <a:lnTo>
                      <a:pt x="1137" y="1267"/>
                    </a:lnTo>
                    <a:lnTo>
                      <a:pt x="1172" y="1293"/>
                    </a:lnTo>
                    <a:lnTo>
                      <a:pt x="1161" y="1308"/>
                    </a:lnTo>
                    <a:close/>
                    <a:moveTo>
                      <a:pt x="1126" y="1283"/>
                    </a:moveTo>
                    <a:lnTo>
                      <a:pt x="1126" y="1282"/>
                    </a:lnTo>
                    <a:lnTo>
                      <a:pt x="1131" y="1275"/>
                    </a:lnTo>
                    <a:lnTo>
                      <a:pt x="1126" y="1283"/>
                    </a:lnTo>
                    <a:close/>
                    <a:moveTo>
                      <a:pt x="1126" y="1282"/>
                    </a:moveTo>
                    <a:lnTo>
                      <a:pt x="1084" y="1243"/>
                    </a:lnTo>
                    <a:lnTo>
                      <a:pt x="1097" y="1230"/>
                    </a:lnTo>
                    <a:lnTo>
                      <a:pt x="1138" y="1267"/>
                    </a:lnTo>
                    <a:lnTo>
                      <a:pt x="1126" y="1282"/>
                    </a:lnTo>
                    <a:close/>
                    <a:moveTo>
                      <a:pt x="1084" y="1243"/>
                    </a:moveTo>
                    <a:lnTo>
                      <a:pt x="1084" y="1243"/>
                    </a:lnTo>
                    <a:lnTo>
                      <a:pt x="1091" y="1236"/>
                    </a:lnTo>
                    <a:lnTo>
                      <a:pt x="1084" y="1243"/>
                    </a:lnTo>
                    <a:close/>
                    <a:moveTo>
                      <a:pt x="1084" y="1243"/>
                    </a:moveTo>
                    <a:lnTo>
                      <a:pt x="1039" y="1199"/>
                    </a:lnTo>
                    <a:lnTo>
                      <a:pt x="1053" y="1186"/>
                    </a:lnTo>
                    <a:lnTo>
                      <a:pt x="1097" y="1230"/>
                    </a:lnTo>
                    <a:lnTo>
                      <a:pt x="1084" y="1243"/>
                    </a:lnTo>
                    <a:close/>
                    <a:moveTo>
                      <a:pt x="1039" y="1199"/>
                    </a:moveTo>
                    <a:lnTo>
                      <a:pt x="1039" y="1199"/>
                    </a:lnTo>
                    <a:lnTo>
                      <a:pt x="1039" y="1198"/>
                    </a:lnTo>
                    <a:lnTo>
                      <a:pt x="1046" y="1192"/>
                    </a:lnTo>
                    <a:lnTo>
                      <a:pt x="1039" y="1199"/>
                    </a:lnTo>
                    <a:close/>
                    <a:moveTo>
                      <a:pt x="1039" y="1198"/>
                    </a:moveTo>
                    <a:lnTo>
                      <a:pt x="991" y="1144"/>
                    </a:lnTo>
                    <a:lnTo>
                      <a:pt x="1006" y="1132"/>
                    </a:lnTo>
                    <a:lnTo>
                      <a:pt x="1053" y="1186"/>
                    </a:lnTo>
                    <a:lnTo>
                      <a:pt x="1039" y="1198"/>
                    </a:lnTo>
                    <a:close/>
                    <a:moveTo>
                      <a:pt x="991" y="1144"/>
                    </a:moveTo>
                    <a:lnTo>
                      <a:pt x="991" y="1145"/>
                    </a:lnTo>
                    <a:lnTo>
                      <a:pt x="991" y="1144"/>
                    </a:lnTo>
                    <a:lnTo>
                      <a:pt x="998" y="1138"/>
                    </a:lnTo>
                    <a:lnTo>
                      <a:pt x="991" y="1144"/>
                    </a:lnTo>
                    <a:close/>
                    <a:moveTo>
                      <a:pt x="991" y="1144"/>
                    </a:moveTo>
                    <a:lnTo>
                      <a:pt x="943" y="1086"/>
                    </a:lnTo>
                    <a:lnTo>
                      <a:pt x="958" y="1074"/>
                    </a:lnTo>
                    <a:lnTo>
                      <a:pt x="1006" y="1132"/>
                    </a:lnTo>
                    <a:lnTo>
                      <a:pt x="991" y="1144"/>
                    </a:lnTo>
                    <a:close/>
                    <a:moveTo>
                      <a:pt x="943" y="1086"/>
                    </a:moveTo>
                    <a:lnTo>
                      <a:pt x="943" y="1086"/>
                    </a:lnTo>
                    <a:lnTo>
                      <a:pt x="951" y="1081"/>
                    </a:lnTo>
                    <a:lnTo>
                      <a:pt x="943" y="1086"/>
                    </a:lnTo>
                    <a:close/>
                    <a:moveTo>
                      <a:pt x="943" y="1086"/>
                    </a:moveTo>
                    <a:lnTo>
                      <a:pt x="895" y="1026"/>
                    </a:lnTo>
                    <a:lnTo>
                      <a:pt x="911" y="1015"/>
                    </a:lnTo>
                    <a:lnTo>
                      <a:pt x="958" y="1074"/>
                    </a:lnTo>
                    <a:lnTo>
                      <a:pt x="943" y="1086"/>
                    </a:lnTo>
                    <a:close/>
                    <a:moveTo>
                      <a:pt x="895" y="1026"/>
                    </a:moveTo>
                    <a:lnTo>
                      <a:pt x="895" y="1026"/>
                    </a:lnTo>
                    <a:lnTo>
                      <a:pt x="903" y="1020"/>
                    </a:lnTo>
                    <a:lnTo>
                      <a:pt x="895" y="1026"/>
                    </a:lnTo>
                    <a:close/>
                    <a:moveTo>
                      <a:pt x="895" y="1026"/>
                    </a:moveTo>
                    <a:lnTo>
                      <a:pt x="851" y="968"/>
                    </a:lnTo>
                    <a:lnTo>
                      <a:pt x="866" y="957"/>
                    </a:lnTo>
                    <a:lnTo>
                      <a:pt x="911" y="1015"/>
                    </a:lnTo>
                    <a:lnTo>
                      <a:pt x="895" y="1026"/>
                    </a:lnTo>
                    <a:close/>
                    <a:moveTo>
                      <a:pt x="851" y="968"/>
                    </a:moveTo>
                    <a:lnTo>
                      <a:pt x="851" y="968"/>
                    </a:lnTo>
                    <a:lnTo>
                      <a:pt x="850" y="968"/>
                    </a:lnTo>
                    <a:lnTo>
                      <a:pt x="858" y="963"/>
                    </a:lnTo>
                    <a:lnTo>
                      <a:pt x="851" y="968"/>
                    </a:lnTo>
                    <a:close/>
                    <a:moveTo>
                      <a:pt x="850" y="968"/>
                    </a:moveTo>
                    <a:lnTo>
                      <a:pt x="813" y="911"/>
                    </a:lnTo>
                    <a:lnTo>
                      <a:pt x="828" y="900"/>
                    </a:lnTo>
                    <a:lnTo>
                      <a:pt x="867" y="957"/>
                    </a:lnTo>
                    <a:lnTo>
                      <a:pt x="850" y="968"/>
                    </a:lnTo>
                    <a:close/>
                    <a:moveTo>
                      <a:pt x="828" y="900"/>
                    </a:moveTo>
                    <a:lnTo>
                      <a:pt x="828" y="900"/>
                    </a:lnTo>
                    <a:lnTo>
                      <a:pt x="820" y="906"/>
                    </a:lnTo>
                    <a:lnTo>
                      <a:pt x="828" y="900"/>
                    </a:lnTo>
                    <a:close/>
                    <a:moveTo>
                      <a:pt x="813" y="911"/>
                    </a:moveTo>
                    <a:lnTo>
                      <a:pt x="777" y="860"/>
                    </a:lnTo>
                    <a:lnTo>
                      <a:pt x="793" y="849"/>
                    </a:lnTo>
                    <a:lnTo>
                      <a:pt x="828" y="900"/>
                    </a:lnTo>
                    <a:lnTo>
                      <a:pt x="813" y="911"/>
                    </a:lnTo>
                    <a:close/>
                    <a:moveTo>
                      <a:pt x="793" y="849"/>
                    </a:moveTo>
                    <a:lnTo>
                      <a:pt x="794" y="851"/>
                    </a:lnTo>
                    <a:lnTo>
                      <a:pt x="793" y="849"/>
                    </a:lnTo>
                    <a:lnTo>
                      <a:pt x="785" y="855"/>
                    </a:lnTo>
                    <a:lnTo>
                      <a:pt x="793" y="849"/>
                    </a:lnTo>
                    <a:close/>
                    <a:moveTo>
                      <a:pt x="777" y="860"/>
                    </a:moveTo>
                    <a:lnTo>
                      <a:pt x="743" y="813"/>
                    </a:lnTo>
                    <a:lnTo>
                      <a:pt x="758" y="802"/>
                    </a:lnTo>
                    <a:lnTo>
                      <a:pt x="793" y="849"/>
                    </a:lnTo>
                    <a:lnTo>
                      <a:pt x="777" y="860"/>
                    </a:lnTo>
                    <a:close/>
                    <a:moveTo>
                      <a:pt x="758" y="801"/>
                    </a:moveTo>
                    <a:lnTo>
                      <a:pt x="758" y="802"/>
                    </a:lnTo>
                    <a:lnTo>
                      <a:pt x="750" y="808"/>
                    </a:lnTo>
                    <a:lnTo>
                      <a:pt x="758" y="801"/>
                    </a:lnTo>
                    <a:close/>
                    <a:moveTo>
                      <a:pt x="743" y="813"/>
                    </a:moveTo>
                    <a:lnTo>
                      <a:pt x="698" y="759"/>
                    </a:lnTo>
                    <a:lnTo>
                      <a:pt x="714" y="747"/>
                    </a:lnTo>
                    <a:lnTo>
                      <a:pt x="758" y="801"/>
                    </a:lnTo>
                    <a:lnTo>
                      <a:pt x="743" y="813"/>
                    </a:lnTo>
                    <a:close/>
                    <a:moveTo>
                      <a:pt x="712" y="747"/>
                    </a:moveTo>
                    <a:lnTo>
                      <a:pt x="712" y="747"/>
                    </a:lnTo>
                    <a:lnTo>
                      <a:pt x="714" y="747"/>
                    </a:lnTo>
                    <a:lnTo>
                      <a:pt x="706" y="753"/>
                    </a:lnTo>
                    <a:lnTo>
                      <a:pt x="712" y="747"/>
                    </a:lnTo>
                    <a:close/>
                    <a:moveTo>
                      <a:pt x="699" y="760"/>
                    </a:moveTo>
                    <a:lnTo>
                      <a:pt x="648" y="706"/>
                    </a:lnTo>
                    <a:lnTo>
                      <a:pt x="662" y="693"/>
                    </a:lnTo>
                    <a:lnTo>
                      <a:pt x="712" y="747"/>
                    </a:lnTo>
                    <a:lnTo>
                      <a:pt x="699" y="760"/>
                    </a:lnTo>
                    <a:close/>
                    <a:moveTo>
                      <a:pt x="662" y="693"/>
                    </a:moveTo>
                    <a:lnTo>
                      <a:pt x="662" y="693"/>
                    </a:lnTo>
                    <a:lnTo>
                      <a:pt x="655" y="699"/>
                    </a:lnTo>
                    <a:lnTo>
                      <a:pt x="662" y="693"/>
                    </a:lnTo>
                    <a:close/>
                    <a:moveTo>
                      <a:pt x="648" y="706"/>
                    </a:moveTo>
                    <a:lnTo>
                      <a:pt x="591" y="649"/>
                    </a:lnTo>
                    <a:lnTo>
                      <a:pt x="604" y="635"/>
                    </a:lnTo>
                    <a:lnTo>
                      <a:pt x="662" y="693"/>
                    </a:lnTo>
                    <a:lnTo>
                      <a:pt x="648" y="706"/>
                    </a:lnTo>
                    <a:close/>
                    <a:moveTo>
                      <a:pt x="604" y="635"/>
                    </a:moveTo>
                    <a:lnTo>
                      <a:pt x="776" y="806"/>
                    </a:lnTo>
                    <a:lnTo>
                      <a:pt x="604" y="635"/>
                    </a:lnTo>
                    <a:lnTo>
                      <a:pt x="598" y="642"/>
                    </a:lnTo>
                    <a:lnTo>
                      <a:pt x="604" y="635"/>
                    </a:lnTo>
                    <a:close/>
                    <a:moveTo>
                      <a:pt x="591" y="649"/>
                    </a:moveTo>
                    <a:lnTo>
                      <a:pt x="534" y="591"/>
                    </a:lnTo>
                    <a:lnTo>
                      <a:pt x="547" y="578"/>
                    </a:lnTo>
                    <a:lnTo>
                      <a:pt x="604" y="635"/>
                    </a:lnTo>
                    <a:lnTo>
                      <a:pt x="591" y="649"/>
                    </a:lnTo>
                    <a:close/>
                    <a:moveTo>
                      <a:pt x="534" y="591"/>
                    </a:moveTo>
                    <a:lnTo>
                      <a:pt x="534" y="591"/>
                    </a:lnTo>
                    <a:lnTo>
                      <a:pt x="540" y="585"/>
                    </a:lnTo>
                    <a:lnTo>
                      <a:pt x="534" y="591"/>
                    </a:lnTo>
                    <a:close/>
                    <a:moveTo>
                      <a:pt x="534" y="591"/>
                    </a:moveTo>
                    <a:lnTo>
                      <a:pt x="476" y="534"/>
                    </a:lnTo>
                    <a:lnTo>
                      <a:pt x="490" y="521"/>
                    </a:lnTo>
                    <a:lnTo>
                      <a:pt x="547" y="578"/>
                    </a:lnTo>
                    <a:lnTo>
                      <a:pt x="534" y="591"/>
                    </a:lnTo>
                    <a:close/>
                    <a:moveTo>
                      <a:pt x="490" y="521"/>
                    </a:moveTo>
                    <a:lnTo>
                      <a:pt x="490" y="521"/>
                    </a:lnTo>
                    <a:lnTo>
                      <a:pt x="483" y="527"/>
                    </a:lnTo>
                    <a:lnTo>
                      <a:pt x="490" y="521"/>
                    </a:lnTo>
                    <a:close/>
                    <a:moveTo>
                      <a:pt x="478" y="535"/>
                    </a:moveTo>
                    <a:lnTo>
                      <a:pt x="420" y="484"/>
                    </a:lnTo>
                    <a:lnTo>
                      <a:pt x="432" y="470"/>
                    </a:lnTo>
                    <a:lnTo>
                      <a:pt x="490" y="521"/>
                    </a:lnTo>
                    <a:lnTo>
                      <a:pt x="478" y="535"/>
                    </a:lnTo>
                    <a:close/>
                    <a:moveTo>
                      <a:pt x="420" y="484"/>
                    </a:moveTo>
                    <a:lnTo>
                      <a:pt x="419" y="483"/>
                    </a:lnTo>
                    <a:lnTo>
                      <a:pt x="426" y="477"/>
                    </a:lnTo>
                    <a:lnTo>
                      <a:pt x="420" y="484"/>
                    </a:lnTo>
                    <a:close/>
                    <a:moveTo>
                      <a:pt x="419" y="483"/>
                    </a:moveTo>
                    <a:lnTo>
                      <a:pt x="365" y="433"/>
                    </a:lnTo>
                    <a:lnTo>
                      <a:pt x="378" y="419"/>
                    </a:lnTo>
                    <a:lnTo>
                      <a:pt x="432" y="470"/>
                    </a:lnTo>
                    <a:lnTo>
                      <a:pt x="419" y="483"/>
                    </a:lnTo>
                    <a:close/>
                    <a:moveTo>
                      <a:pt x="378" y="418"/>
                    </a:moveTo>
                    <a:lnTo>
                      <a:pt x="379" y="419"/>
                    </a:lnTo>
                    <a:lnTo>
                      <a:pt x="378" y="419"/>
                    </a:lnTo>
                    <a:lnTo>
                      <a:pt x="372" y="426"/>
                    </a:lnTo>
                    <a:lnTo>
                      <a:pt x="378" y="418"/>
                    </a:lnTo>
                    <a:close/>
                    <a:moveTo>
                      <a:pt x="366" y="433"/>
                    </a:moveTo>
                    <a:lnTo>
                      <a:pt x="319" y="392"/>
                    </a:lnTo>
                    <a:lnTo>
                      <a:pt x="331" y="377"/>
                    </a:lnTo>
                    <a:lnTo>
                      <a:pt x="378" y="418"/>
                    </a:lnTo>
                    <a:lnTo>
                      <a:pt x="366" y="433"/>
                    </a:lnTo>
                    <a:close/>
                    <a:moveTo>
                      <a:pt x="319" y="392"/>
                    </a:moveTo>
                    <a:lnTo>
                      <a:pt x="318" y="392"/>
                    </a:lnTo>
                    <a:lnTo>
                      <a:pt x="324" y="384"/>
                    </a:lnTo>
                    <a:lnTo>
                      <a:pt x="319" y="392"/>
                    </a:lnTo>
                    <a:close/>
                    <a:moveTo>
                      <a:pt x="318" y="392"/>
                    </a:moveTo>
                    <a:lnTo>
                      <a:pt x="279" y="353"/>
                    </a:lnTo>
                    <a:lnTo>
                      <a:pt x="293" y="340"/>
                    </a:lnTo>
                    <a:lnTo>
                      <a:pt x="331" y="377"/>
                    </a:lnTo>
                    <a:lnTo>
                      <a:pt x="318" y="392"/>
                    </a:lnTo>
                    <a:close/>
                    <a:moveTo>
                      <a:pt x="292" y="339"/>
                    </a:moveTo>
                    <a:lnTo>
                      <a:pt x="293" y="340"/>
                    </a:lnTo>
                    <a:lnTo>
                      <a:pt x="287" y="347"/>
                    </a:lnTo>
                    <a:lnTo>
                      <a:pt x="292" y="339"/>
                    </a:lnTo>
                    <a:close/>
                    <a:moveTo>
                      <a:pt x="280" y="353"/>
                    </a:moveTo>
                    <a:lnTo>
                      <a:pt x="242" y="319"/>
                    </a:lnTo>
                    <a:lnTo>
                      <a:pt x="255" y="305"/>
                    </a:lnTo>
                    <a:lnTo>
                      <a:pt x="292" y="339"/>
                    </a:lnTo>
                    <a:lnTo>
                      <a:pt x="280" y="353"/>
                    </a:lnTo>
                    <a:close/>
                    <a:moveTo>
                      <a:pt x="242" y="319"/>
                    </a:moveTo>
                    <a:lnTo>
                      <a:pt x="244" y="320"/>
                    </a:lnTo>
                    <a:lnTo>
                      <a:pt x="242" y="318"/>
                    </a:lnTo>
                    <a:lnTo>
                      <a:pt x="248" y="311"/>
                    </a:lnTo>
                    <a:lnTo>
                      <a:pt x="242" y="319"/>
                    </a:lnTo>
                    <a:close/>
                    <a:moveTo>
                      <a:pt x="242" y="318"/>
                    </a:moveTo>
                    <a:lnTo>
                      <a:pt x="198" y="277"/>
                    </a:lnTo>
                    <a:lnTo>
                      <a:pt x="211" y="263"/>
                    </a:lnTo>
                    <a:lnTo>
                      <a:pt x="255" y="305"/>
                    </a:lnTo>
                    <a:lnTo>
                      <a:pt x="242" y="318"/>
                    </a:lnTo>
                    <a:close/>
                    <a:moveTo>
                      <a:pt x="210" y="263"/>
                    </a:moveTo>
                    <a:lnTo>
                      <a:pt x="211" y="263"/>
                    </a:lnTo>
                    <a:lnTo>
                      <a:pt x="204" y="271"/>
                    </a:lnTo>
                    <a:lnTo>
                      <a:pt x="210" y="263"/>
                    </a:lnTo>
                    <a:close/>
                    <a:moveTo>
                      <a:pt x="198" y="277"/>
                    </a:moveTo>
                    <a:lnTo>
                      <a:pt x="150" y="236"/>
                    </a:lnTo>
                    <a:lnTo>
                      <a:pt x="162" y="222"/>
                    </a:lnTo>
                    <a:lnTo>
                      <a:pt x="210" y="263"/>
                    </a:lnTo>
                    <a:lnTo>
                      <a:pt x="198" y="277"/>
                    </a:lnTo>
                    <a:close/>
                    <a:moveTo>
                      <a:pt x="150" y="236"/>
                    </a:moveTo>
                    <a:lnTo>
                      <a:pt x="103" y="194"/>
                    </a:lnTo>
                    <a:lnTo>
                      <a:pt x="115" y="180"/>
                    </a:lnTo>
                    <a:lnTo>
                      <a:pt x="162" y="222"/>
                    </a:lnTo>
                    <a:lnTo>
                      <a:pt x="150" y="236"/>
                    </a:lnTo>
                    <a:close/>
                    <a:moveTo>
                      <a:pt x="103" y="194"/>
                    </a:moveTo>
                    <a:lnTo>
                      <a:pt x="102" y="194"/>
                    </a:lnTo>
                    <a:lnTo>
                      <a:pt x="108" y="188"/>
                    </a:lnTo>
                    <a:lnTo>
                      <a:pt x="103" y="194"/>
                    </a:lnTo>
                    <a:close/>
                    <a:moveTo>
                      <a:pt x="102" y="194"/>
                    </a:moveTo>
                    <a:lnTo>
                      <a:pt x="61" y="153"/>
                    </a:lnTo>
                    <a:lnTo>
                      <a:pt x="74" y="139"/>
                    </a:lnTo>
                    <a:lnTo>
                      <a:pt x="115" y="181"/>
                    </a:lnTo>
                    <a:lnTo>
                      <a:pt x="102" y="194"/>
                    </a:lnTo>
                    <a:close/>
                    <a:moveTo>
                      <a:pt x="61" y="153"/>
                    </a:moveTo>
                    <a:lnTo>
                      <a:pt x="60" y="153"/>
                    </a:lnTo>
                    <a:lnTo>
                      <a:pt x="67" y="146"/>
                    </a:lnTo>
                    <a:lnTo>
                      <a:pt x="61" y="153"/>
                    </a:lnTo>
                    <a:close/>
                    <a:moveTo>
                      <a:pt x="60" y="153"/>
                    </a:moveTo>
                    <a:lnTo>
                      <a:pt x="28" y="114"/>
                    </a:lnTo>
                    <a:lnTo>
                      <a:pt x="43" y="102"/>
                    </a:lnTo>
                    <a:lnTo>
                      <a:pt x="74" y="140"/>
                    </a:lnTo>
                    <a:lnTo>
                      <a:pt x="60" y="153"/>
                    </a:lnTo>
                    <a:close/>
                    <a:moveTo>
                      <a:pt x="28" y="114"/>
                    </a:moveTo>
                    <a:lnTo>
                      <a:pt x="28" y="114"/>
                    </a:lnTo>
                    <a:lnTo>
                      <a:pt x="35" y="108"/>
                    </a:lnTo>
                    <a:lnTo>
                      <a:pt x="28" y="114"/>
                    </a:lnTo>
                    <a:close/>
                    <a:moveTo>
                      <a:pt x="28" y="114"/>
                    </a:moveTo>
                    <a:lnTo>
                      <a:pt x="6" y="82"/>
                    </a:lnTo>
                    <a:lnTo>
                      <a:pt x="21" y="71"/>
                    </a:lnTo>
                    <a:lnTo>
                      <a:pt x="43" y="103"/>
                    </a:lnTo>
                    <a:lnTo>
                      <a:pt x="28" y="114"/>
                    </a:lnTo>
                    <a:close/>
                    <a:moveTo>
                      <a:pt x="6" y="82"/>
                    </a:moveTo>
                    <a:lnTo>
                      <a:pt x="4" y="80"/>
                    </a:lnTo>
                    <a:lnTo>
                      <a:pt x="4" y="78"/>
                    </a:lnTo>
                    <a:lnTo>
                      <a:pt x="13" y="76"/>
                    </a:lnTo>
                    <a:lnTo>
                      <a:pt x="6" y="82"/>
                    </a:lnTo>
                    <a:close/>
                    <a:moveTo>
                      <a:pt x="4" y="78"/>
                    </a:moveTo>
                    <a:lnTo>
                      <a:pt x="0" y="49"/>
                    </a:lnTo>
                    <a:lnTo>
                      <a:pt x="19" y="47"/>
                    </a:lnTo>
                    <a:lnTo>
                      <a:pt x="22" y="75"/>
                    </a:lnTo>
                    <a:lnTo>
                      <a:pt x="4" y="78"/>
                    </a:lnTo>
                    <a:close/>
                    <a:moveTo>
                      <a:pt x="0" y="49"/>
                    </a:moveTo>
                    <a:lnTo>
                      <a:pt x="0" y="46"/>
                    </a:lnTo>
                    <a:lnTo>
                      <a:pt x="2" y="42"/>
                    </a:lnTo>
                    <a:lnTo>
                      <a:pt x="10" y="48"/>
                    </a:lnTo>
                    <a:lnTo>
                      <a:pt x="0" y="49"/>
                    </a:lnTo>
                    <a:close/>
                    <a:moveTo>
                      <a:pt x="2" y="42"/>
                    </a:moveTo>
                    <a:lnTo>
                      <a:pt x="15" y="24"/>
                    </a:lnTo>
                    <a:lnTo>
                      <a:pt x="31" y="33"/>
                    </a:lnTo>
                    <a:lnTo>
                      <a:pt x="18" y="53"/>
                    </a:lnTo>
                    <a:lnTo>
                      <a:pt x="2" y="42"/>
                    </a:lnTo>
                    <a:close/>
                    <a:moveTo>
                      <a:pt x="15" y="24"/>
                    </a:moveTo>
                    <a:lnTo>
                      <a:pt x="17" y="20"/>
                    </a:lnTo>
                    <a:lnTo>
                      <a:pt x="20" y="19"/>
                    </a:lnTo>
                    <a:lnTo>
                      <a:pt x="22" y="29"/>
                    </a:lnTo>
                    <a:lnTo>
                      <a:pt x="15" y="24"/>
                    </a:lnTo>
                    <a:close/>
                    <a:moveTo>
                      <a:pt x="20" y="19"/>
                    </a:moveTo>
                    <a:lnTo>
                      <a:pt x="61" y="7"/>
                    </a:lnTo>
                    <a:lnTo>
                      <a:pt x="66" y="25"/>
                    </a:lnTo>
                    <a:lnTo>
                      <a:pt x="26" y="38"/>
                    </a:lnTo>
                    <a:lnTo>
                      <a:pt x="20"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14" name="Freeform 1606">
                <a:extLst>
                  <a:ext uri="{FF2B5EF4-FFF2-40B4-BE49-F238E27FC236}">
                    <a16:creationId xmlns:a16="http://schemas.microsoft.com/office/drawing/2014/main" id="{40C0A541-7F41-4737-9B84-903AA8864C90}"/>
                  </a:ext>
                </a:extLst>
              </p:cNvPr>
              <p:cNvSpPr>
                <a:spLocks/>
              </p:cNvSpPr>
              <p:nvPr/>
            </p:nvSpPr>
            <p:spPr bwMode="auto">
              <a:xfrm>
                <a:off x="2413" y="1177"/>
                <a:ext cx="325" cy="317"/>
              </a:xfrm>
              <a:custGeom>
                <a:avLst/>
                <a:gdLst>
                  <a:gd name="T0" fmla="*/ 29 w 1300"/>
                  <a:gd name="T1" fmla="*/ 0 h 1268"/>
                  <a:gd name="T2" fmla="*/ 44 w 1300"/>
                  <a:gd name="T3" fmla="*/ 7 h 1268"/>
                  <a:gd name="T4" fmla="*/ 56 w 1300"/>
                  <a:gd name="T5" fmla="*/ 22 h 1268"/>
                  <a:gd name="T6" fmla="*/ 70 w 1300"/>
                  <a:gd name="T7" fmla="*/ 43 h 1268"/>
                  <a:gd name="T8" fmla="*/ 87 w 1300"/>
                  <a:gd name="T9" fmla="*/ 67 h 1268"/>
                  <a:gd name="T10" fmla="*/ 110 w 1300"/>
                  <a:gd name="T11" fmla="*/ 91 h 1268"/>
                  <a:gd name="T12" fmla="*/ 137 w 1300"/>
                  <a:gd name="T13" fmla="*/ 115 h 1268"/>
                  <a:gd name="T14" fmla="*/ 166 w 1300"/>
                  <a:gd name="T15" fmla="*/ 140 h 1268"/>
                  <a:gd name="T16" fmla="*/ 197 w 1300"/>
                  <a:gd name="T17" fmla="*/ 169 h 1268"/>
                  <a:gd name="T18" fmla="*/ 228 w 1300"/>
                  <a:gd name="T19" fmla="*/ 201 h 1268"/>
                  <a:gd name="T20" fmla="*/ 258 w 1300"/>
                  <a:gd name="T21" fmla="*/ 234 h 1268"/>
                  <a:gd name="T22" fmla="*/ 286 w 1300"/>
                  <a:gd name="T23" fmla="*/ 260 h 1268"/>
                  <a:gd name="T24" fmla="*/ 309 w 1300"/>
                  <a:gd name="T25" fmla="*/ 281 h 1268"/>
                  <a:gd name="T26" fmla="*/ 323 w 1300"/>
                  <a:gd name="T27" fmla="*/ 297 h 1268"/>
                  <a:gd name="T28" fmla="*/ 323 w 1300"/>
                  <a:gd name="T29" fmla="*/ 309 h 1268"/>
                  <a:gd name="T30" fmla="*/ 308 w 1300"/>
                  <a:gd name="T31" fmla="*/ 316 h 1268"/>
                  <a:gd name="T32" fmla="*/ 295 w 1300"/>
                  <a:gd name="T33" fmla="*/ 317 h 1268"/>
                  <a:gd name="T34" fmla="*/ 284 w 1300"/>
                  <a:gd name="T35" fmla="*/ 312 h 1268"/>
                  <a:gd name="T36" fmla="*/ 273 w 1300"/>
                  <a:gd name="T37" fmla="*/ 300 h 1268"/>
                  <a:gd name="T38" fmla="*/ 263 w 1300"/>
                  <a:gd name="T39" fmla="*/ 285 h 1268"/>
                  <a:gd name="T40" fmla="*/ 250 w 1300"/>
                  <a:gd name="T41" fmla="*/ 264 h 1268"/>
                  <a:gd name="T42" fmla="*/ 231 w 1300"/>
                  <a:gd name="T43" fmla="*/ 241 h 1268"/>
                  <a:gd name="T44" fmla="*/ 206 w 1300"/>
                  <a:gd name="T45" fmla="*/ 216 h 1268"/>
                  <a:gd name="T46" fmla="*/ 178 w 1300"/>
                  <a:gd name="T47" fmla="*/ 190 h 1268"/>
                  <a:gd name="T48" fmla="*/ 150 w 1300"/>
                  <a:gd name="T49" fmla="*/ 164 h 1268"/>
                  <a:gd name="T50" fmla="*/ 124 w 1300"/>
                  <a:gd name="T51" fmla="*/ 139 h 1268"/>
                  <a:gd name="T52" fmla="*/ 99 w 1300"/>
                  <a:gd name="T53" fmla="*/ 115 h 1268"/>
                  <a:gd name="T54" fmla="*/ 76 w 1300"/>
                  <a:gd name="T55" fmla="*/ 91 h 1268"/>
                  <a:gd name="T56" fmla="*/ 53 w 1300"/>
                  <a:gd name="T57" fmla="*/ 71 h 1268"/>
                  <a:gd name="T58" fmla="*/ 34 w 1300"/>
                  <a:gd name="T59" fmla="*/ 54 h 1268"/>
                  <a:gd name="T60" fmla="*/ 17 w 1300"/>
                  <a:gd name="T61" fmla="*/ 41 h 1268"/>
                  <a:gd name="T62" fmla="*/ 6 w 1300"/>
                  <a:gd name="T63" fmla="*/ 29 h 1268"/>
                  <a:gd name="T64" fmla="*/ 0 w 1300"/>
                  <a:gd name="T65" fmla="*/ 18 h 1268"/>
                  <a:gd name="T66" fmla="*/ 2 w 1300"/>
                  <a:gd name="T67" fmla="*/ 9 h 1268"/>
                  <a:gd name="T68" fmla="*/ 11 w 1300"/>
                  <a:gd name="T69" fmla="*/ 2 h 126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0"/>
                  <a:gd name="T106" fmla="*/ 0 h 1268"/>
                  <a:gd name="T107" fmla="*/ 1300 w 1300"/>
                  <a:gd name="T108" fmla="*/ 1268 h 126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0" h="1268">
                    <a:moveTo>
                      <a:pt x="76" y="0"/>
                    </a:moveTo>
                    <a:lnTo>
                      <a:pt x="115" y="0"/>
                    </a:lnTo>
                    <a:lnTo>
                      <a:pt x="146" y="9"/>
                    </a:lnTo>
                    <a:lnTo>
                      <a:pt x="174" y="29"/>
                    </a:lnTo>
                    <a:lnTo>
                      <a:pt x="200" y="54"/>
                    </a:lnTo>
                    <a:lnTo>
                      <a:pt x="225" y="88"/>
                    </a:lnTo>
                    <a:lnTo>
                      <a:pt x="252" y="130"/>
                    </a:lnTo>
                    <a:lnTo>
                      <a:pt x="280" y="171"/>
                    </a:lnTo>
                    <a:lnTo>
                      <a:pt x="311" y="219"/>
                    </a:lnTo>
                    <a:lnTo>
                      <a:pt x="346" y="267"/>
                    </a:lnTo>
                    <a:lnTo>
                      <a:pt x="391" y="314"/>
                    </a:lnTo>
                    <a:lnTo>
                      <a:pt x="439" y="362"/>
                    </a:lnTo>
                    <a:lnTo>
                      <a:pt x="493" y="410"/>
                    </a:lnTo>
                    <a:lnTo>
                      <a:pt x="547" y="458"/>
                    </a:lnTo>
                    <a:lnTo>
                      <a:pt x="604" y="508"/>
                    </a:lnTo>
                    <a:lnTo>
                      <a:pt x="664" y="559"/>
                    </a:lnTo>
                    <a:lnTo>
                      <a:pt x="725" y="616"/>
                    </a:lnTo>
                    <a:lnTo>
                      <a:pt x="789" y="674"/>
                    </a:lnTo>
                    <a:lnTo>
                      <a:pt x="851" y="738"/>
                    </a:lnTo>
                    <a:lnTo>
                      <a:pt x="912" y="804"/>
                    </a:lnTo>
                    <a:lnTo>
                      <a:pt x="973" y="873"/>
                    </a:lnTo>
                    <a:lnTo>
                      <a:pt x="1030" y="934"/>
                    </a:lnTo>
                    <a:lnTo>
                      <a:pt x="1091" y="991"/>
                    </a:lnTo>
                    <a:lnTo>
                      <a:pt x="1145" y="1039"/>
                    </a:lnTo>
                    <a:lnTo>
                      <a:pt x="1195" y="1084"/>
                    </a:lnTo>
                    <a:lnTo>
                      <a:pt x="1236" y="1125"/>
                    </a:lnTo>
                    <a:lnTo>
                      <a:pt x="1271" y="1157"/>
                    </a:lnTo>
                    <a:lnTo>
                      <a:pt x="1293" y="1189"/>
                    </a:lnTo>
                    <a:lnTo>
                      <a:pt x="1300" y="1214"/>
                    </a:lnTo>
                    <a:lnTo>
                      <a:pt x="1290" y="1236"/>
                    </a:lnTo>
                    <a:lnTo>
                      <a:pt x="1265" y="1255"/>
                    </a:lnTo>
                    <a:lnTo>
                      <a:pt x="1233" y="1265"/>
                    </a:lnTo>
                    <a:lnTo>
                      <a:pt x="1204" y="1268"/>
                    </a:lnTo>
                    <a:lnTo>
                      <a:pt x="1179" y="1268"/>
                    </a:lnTo>
                    <a:lnTo>
                      <a:pt x="1157" y="1258"/>
                    </a:lnTo>
                    <a:lnTo>
                      <a:pt x="1135" y="1246"/>
                    </a:lnTo>
                    <a:lnTo>
                      <a:pt x="1113" y="1224"/>
                    </a:lnTo>
                    <a:lnTo>
                      <a:pt x="1093" y="1201"/>
                    </a:lnTo>
                    <a:lnTo>
                      <a:pt x="1074" y="1170"/>
                    </a:lnTo>
                    <a:lnTo>
                      <a:pt x="1052" y="1138"/>
                    </a:lnTo>
                    <a:lnTo>
                      <a:pt x="1030" y="1099"/>
                    </a:lnTo>
                    <a:lnTo>
                      <a:pt x="1001" y="1055"/>
                    </a:lnTo>
                    <a:lnTo>
                      <a:pt x="966" y="1010"/>
                    </a:lnTo>
                    <a:lnTo>
                      <a:pt x="922" y="963"/>
                    </a:lnTo>
                    <a:lnTo>
                      <a:pt x="875" y="915"/>
                    </a:lnTo>
                    <a:lnTo>
                      <a:pt x="823" y="865"/>
                    </a:lnTo>
                    <a:lnTo>
                      <a:pt x="766" y="814"/>
                    </a:lnTo>
                    <a:lnTo>
                      <a:pt x="712" y="760"/>
                    </a:lnTo>
                    <a:lnTo>
                      <a:pt x="655" y="709"/>
                    </a:lnTo>
                    <a:lnTo>
                      <a:pt x="601" y="655"/>
                    </a:lnTo>
                    <a:lnTo>
                      <a:pt x="547" y="603"/>
                    </a:lnTo>
                    <a:lnTo>
                      <a:pt x="496" y="556"/>
                    </a:lnTo>
                    <a:lnTo>
                      <a:pt x="448" y="505"/>
                    </a:lnTo>
                    <a:lnTo>
                      <a:pt x="397" y="458"/>
                    </a:lnTo>
                    <a:lnTo>
                      <a:pt x="350" y="410"/>
                    </a:lnTo>
                    <a:lnTo>
                      <a:pt x="302" y="365"/>
                    </a:lnTo>
                    <a:lnTo>
                      <a:pt x="257" y="321"/>
                    </a:lnTo>
                    <a:lnTo>
                      <a:pt x="213" y="282"/>
                    </a:lnTo>
                    <a:lnTo>
                      <a:pt x="171" y="248"/>
                    </a:lnTo>
                    <a:lnTo>
                      <a:pt x="134" y="216"/>
                    </a:lnTo>
                    <a:lnTo>
                      <a:pt x="98" y="191"/>
                    </a:lnTo>
                    <a:lnTo>
                      <a:pt x="66" y="165"/>
                    </a:lnTo>
                    <a:lnTo>
                      <a:pt x="41" y="142"/>
                    </a:lnTo>
                    <a:lnTo>
                      <a:pt x="22" y="117"/>
                    </a:lnTo>
                    <a:lnTo>
                      <a:pt x="7" y="95"/>
                    </a:lnTo>
                    <a:lnTo>
                      <a:pt x="0" y="73"/>
                    </a:lnTo>
                    <a:lnTo>
                      <a:pt x="0" y="54"/>
                    </a:lnTo>
                    <a:lnTo>
                      <a:pt x="7" y="34"/>
                    </a:lnTo>
                    <a:lnTo>
                      <a:pt x="22" y="19"/>
                    </a:lnTo>
                    <a:lnTo>
                      <a:pt x="44" y="7"/>
                    </a:lnTo>
                    <a:lnTo>
                      <a:pt x="76" y="0"/>
                    </a:lnTo>
                    <a:close/>
                  </a:path>
                </a:pathLst>
              </a:custGeom>
              <a:solidFill>
                <a:srgbClr val="E352D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15" name="Freeform 1607">
                <a:extLst>
                  <a:ext uri="{FF2B5EF4-FFF2-40B4-BE49-F238E27FC236}">
                    <a16:creationId xmlns:a16="http://schemas.microsoft.com/office/drawing/2014/main" id="{A6EE27E0-29C8-4B9D-AB91-1EA57A8BE0BB}"/>
                  </a:ext>
                </a:extLst>
              </p:cNvPr>
              <p:cNvSpPr>
                <a:spLocks noEditPoints="1"/>
              </p:cNvSpPr>
              <p:nvPr/>
            </p:nvSpPr>
            <p:spPr bwMode="auto">
              <a:xfrm>
                <a:off x="2411" y="1175"/>
                <a:ext cx="330" cy="322"/>
              </a:xfrm>
              <a:custGeom>
                <a:avLst/>
                <a:gdLst>
                  <a:gd name="T0" fmla="*/ 32 w 1320"/>
                  <a:gd name="T1" fmla="*/ 0 h 1288"/>
                  <a:gd name="T2" fmla="*/ 48 w 1320"/>
                  <a:gd name="T3" fmla="*/ 8 h 1288"/>
                  <a:gd name="T4" fmla="*/ 51 w 1320"/>
                  <a:gd name="T5" fmla="*/ 18 h 1288"/>
                  <a:gd name="T6" fmla="*/ 51 w 1320"/>
                  <a:gd name="T7" fmla="*/ 18 h 1288"/>
                  <a:gd name="T8" fmla="*/ 61 w 1320"/>
                  <a:gd name="T9" fmla="*/ 24 h 1288"/>
                  <a:gd name="T10" fmla="*/ 75 w 1320"/>
                  <a:gd name="T11" fmla="*/ 44 h 1288"/>
                  <a:gd name="T12" fmla="*/ 78 w 1320"/>
                  <a:gd name="T13" fmla="*/ 59 h 1288"/>
                  <a:gd name="T14" fmla="*/ 87 w 1320"/>
                  <a:gd name="T15" fmla="*/ 71 h 1288"/>
                  <a:gd name="T16" fmla="*/ 100 w 1320"/>
                  <a:gd name="T17" fmla="*/ 81 h 1288"/>
                  <a:gd name="T18" fmla="*/ 111 w 1320"/>
                  <a:gd name="T19" fmla="*/ 95 h 1288"/>
                  <a:gd name="T20" fmla="*/ 141 w 1320"/>
                  <a:gd name="T21" fmla="*/ 115 h 1288"/>
                  <a:gd name="T22" fmla="*/ 152 w 1320"/>
                  <a:gd name="T23" fmla="*/ 132 h 1288"/>
                  <a:gd name="T24" fmla="*/ 170 w 1320"/>
                  <a:gd name="T25" fmla="*/ 141 h 1288"/>
                  <a:gd name="T26" fmla="*/ 184 w 1320"/>
                  <a:gd name="T27" fmla="*/ 157 h 1288"/>
                  <a:gd name="T28" fmla="*/ 201 w 1320"/>
                  <a:gd name="T29" fmla="*/ 169 h 1288"/>
                  <a:gd name="T30" fmla="*/ 217 w 1320"/>
                  <a:gd name="T31" fmla="*/ 185 h 1288"/>
                  <a:gd name="T32" fmla="*/ 247 w 1320"/>
                  <a:gd name="T33" fmla="*/ 220 h 1288"/>
                  <a:gd name="T34" fmla="*/ 258 w 1320"/>
                  <a:gd name="T35" fmla="*/ 238 h 1288"/>
                  <a:gd name="T36" fmla="*/ 258 w 1320"/>
                  <a:gd name="T37" fmla="*/ 238 h 1288"/>
                  <a:gd name="T38" fmla="*/ 277 w 1320"/>
                  <a:gd name="T39" fmla="*/ 249 h 1288"/>
                  <a:gd name="T40" fmla="*/ 303 w 1320"/>
                  <a:gd name="T41" fmla="*/ 272 h 1288"/>
                  <a:gd name="T42" fmla="*/ 322 w 1320"/>
                  <a:gd name="T43" fmla="*/ 290 h 1288"/>
                  <a:gd name="T44" fmla="*/ 324 w 1320"/>
                  <a:gd name="T45" fmla="*/ 301 h 1288"/>
                  <a:gd name="T46" fmla="*/ 324 w 1320"/>
                  <a:gd name="T47" fmla="*/ 300 h 1288"/>
                  <a:gd name="T48" fmla="*/ 330 w 1320"/>
                  <a:gd name="T49" fmla="*/ 307 h 1288"/>
                  <a:gd name="T50" fmla="*/ 320 w 1320"/>
                  <a:gd name="T51" fmla="*/ 318 h 1288"/>
                  <a:gd name="T52" fmla="*/ 311 w 1320"/>
                  <a:gd name="T53" fmla="*/ 321 h 1288"/>
                  <a:gd name="T54" fmla="*/ 304 w 1320"/>
                  <a:gd name="T55" fmla="*/ 322 h 1288"/>
                  <a:gd name="T56" fmla="*/ 297 w 1320"/>
                  <a:gd name="T57" fmla="*/ 320 h 1288"/>
                  <a:gd name="T58" fmla="*/ 291 w 1320"/>
                  <a:gd name="T59" fmla="*/ 319 h 1288"/>
                  <a:gd name="T60" fmla="*/ 285 w 1320"/>
                  <a:gd name="T61" fmla="*/ 316 h 1288"/>
                  <a:gd name="T62" fmla="*/ 274 w 1320"/>
                  <a:gd name="T63" fmla="*/ 304 h 1288"/>
                  <a:gd name="T64" fmla="*/ 273 w 1320"/>
                  <a:gd name="T65" fmla="*/ 294 h 1288"/>
                  <a:gd name="T66" fmla="*/ 273 w 1320"/>
                  <a:gd name="T67" fmla="*/ 294 h 1288"/>
                  <a:gd name="T68" fmla="*/ 264 w 1320"/>
                  <a:gd name="T69" fmla="*/ 288 h 1288"/>
                  <a:gd name="T70" fmla="*/ 255 w 1320"/>
                  <a:gd name="T71" fmla="*/ 265 h 1288"/>
                  <a:gd name="T72" fmla="*/ 246 w 1320"/>
                  <a:gd name="T73" fmla="*/ 254 h 1288"/>
                  <a:gd name="T74" fmla="*/ 235 w 1320"/>
                  <a:gd name="T75" fmla="*/ 242 h 1288"/>
                  <a:gd name="T76" fmla="*/ 221 w 1320"/>
                  <a:gd name="T77" fmla="*/ 231 h 1288"/>
                  <a:gd name="T78" fmla="*/ 210 w 1320"/>
                  <a:gd name="T79" fmla="*/ 217 h 1288"/>
                  <a:gd name="T80" fmla="*/ 192 w 1320"/>
                  <a:gd name="T81" fmla="*/ 208 h 1288"/>
                  <a:gd name="T82" fmla="*/ 165 w 1320"/>
                  <a:gd name="T83" fmla="*/ 182 h 1288"/>
                  <a:gd name="T84" fmla="*/ 155 w 1320"/>
                  <a:gd name="T85" fmla="*/ 165 h 1288"/>
                  <a:gd name="T86" fmla="*/ 155 w 1320"/>
                  <a:gd name="T87" fmla="*/ 164 h 1288"/>
                  <a:gd name="T88" fmla="*/ 125 w 1320"/>
                  <a:gd name="T89" fmla="*/ 143 h 1288"/>
                  <a:gd name="T90" fmla="*/ 113 w 1320"/>
                  <a:gd name="T91" fmla="*/ 131 h 1288"/>
                  <a:gd name="T92" fmla="*/ 88 w 1320"/>
                  <a:gd name="T93" fmla="*/ 107 h 1288"/>
                  <a:gd name="T94" fmla="*/ 80 w 1320"/>
                  <a:gd name="T95" fmla="*/ 92 h 1288"/>
                  <a:gd name="T96" fmla="*/ 80 w 1320"/>
                  <a:gd name="T97" fmla="*/ 92 h 1288"/>
                  <a:gd name="T98" fmla="*/ 66 w 1320"/>
                  <a:gd name="T99" fmla="*/ 85 h 1288"/>
                  <a:gd name="T100" fmla="*/ 47 w 1320"/>
                  <a:gd name="T101" fmla="*/ 63 h 1288"/>
                  <a:gd name="T102" fmla="*/ 37 w 1320"/>
                  <a:gd name="T103" fmla="*/ 55 h 1288"/>
                  <a:gd name="T104" fmla="*/ 26 w 1320"/>
                  <a:gd name="T105" fmla="*/ 52 h 1288"/>
                  <a:gd name="T106" fmla="*/ 19 w 1320"/>
                  <a:gd name="T107" fmla="*/ 44 h 1288"/>
                  <a:gd name="T108" fmla="*/ 12 w 1320"/>
                  <a:gd name="T109" fmla="*/ 40 h 1288"/>
                  <a:gd name="T110" fmla="*/ 6 w 1320"/>
                  <a:gd name="T111" fmla="*/ 33 h 1288"/>
                  <a:gd name="T112" fmla="*/ 0 w 1320"/>
                  <a:gd name="T113" fmla="*/ 21 h 1288"/>
                  <a:gd name="T114" fmla="*/ 5 w 1320"/>
                  <a:gd name="T115" fmla="*/ 16 h 1288"/>
                  <a:gd name="T116" fmla="*/ 5 w 1320"/>
                  <a:gd name="T117" fmla="*/ 17 h 1288"/>
                  <a:gd name="T118" fmla="*/ 3 w 1320"/>
                  <a:gd name="T119" fmla="*/ 10 h 1288"/>
                  <a:gd name="T120" fmla="*/ 13 w 1320"/>
                  <a:gd name="T121" fmla="*/ 2 h 128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320"/>
                  <a:gd name="T184" fmla="*/ 0 h 1288"/>
                  <a:gd name="T185" fmla="*/ 1320 w 1320"/>
                  <a:gd name="T186" fmla="*/ 1288 h 128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320" h="1288">
                    <a:moveTo>
                      <a:pt x="86" y="0"/>
                    </a:moveTo>
                    <a:lnTo>
                      <a:pt x="125" y="0"/>
                    </a:lnTo>
                    <a:lnTo>
                      <a:pt x="125" y="19"/>
                    </a:lnTo>
                    <a:lnTo>
                      <a:pt x="86" y="19"/>
                    </a:lnTo>
                    <a:lnTo>
                      <a:pt x="86" y="0"/>
                    </a:lnTo>
                    <a:close/>
                    <a:moveTo>
                      <a:pt x="125" y="0"/>
                    </a:moveTo>
                    <a:lnTo>
                      <a:pt x="126" y="0"/>
                    </a:lnTo>
                    <a:lnTo>
                      <a:pt x="127" y="0"/>
                    </a:lnTo>
                    <a:lnTo>
                      <a:pt x="125" y="10"/>
                    </a:lnTo>
                    <a:lnTo>
                      <a:pt x="125" y="0"/>
                    </a:lnTo>
                    <a:close/>
                    <a:moveTo>
                      <a:pt x="127" y="0"/>
                    </a:moveTo>
                    <a:lnTo>
                      <a:pt x="159" y="10"/>
                    </a:lnTo>
                    <a:lnTo>
                      <a:pt x="154" y="29"/>
                    </a:lnTo>
                    <a:lnTo>
                      <a:pt x="122" y="19"/>
                    </a:lnTo>
                    <a:lnTo>
                      <a:pt x="127" y="0"/>
                    </a:lnTo>
                    <a:close/>
                    <a:moveTo>
                      <a:pt x="159" y="10"/>
                    </a:moveTo>
                    <a:lnTo>
                      <a:pt x="160" y="11"/>
                    </a:lnTo>
                    <a:lnTo>
                      <a:pt x="161" y="11"/>
                    </a:lnTo>
                    <a:lnTo>
                      <a:pt x="156" y="19"/>
                    </a:lnTo>
                    <a:lnTo>
                      <a:pt x="159" y="10"/>
                    </a:lnTo>
                    <a:close/>
                    <a:moveTo>
                      <a:pt x="161" y="11"/>
                    </a:moveTo>
                    <a:lnTo>
                      <a:pt x="190" y="31"/>
                    </a:lnTo>
                    <a:lnTo>
                      <a:pt x="180" y="46"/>
                    </a:lnTo>
                    <a:lnTo>
                      <a:pt x="151" y="28"/>
                    </a:lnTo>
                    <a:lnTo>
                      <a:pt x="161" y="11"/>
                    </a:lnTo>
                    <a:close/>
                    <a:moveTo>
                      <a:pt x="190" y="31"/>
                    </a:moveTo>
                    <a:lnTo>
                      <a:pt x="191" y="31"/>
                    </a:lnTo>
                    <a:lnTo>
                      <a:pt x="191" y="32"/>
                    </a:lnTo>
                    <a:lnTo>
                      <a:pt x="184" y="39"/>
                    </a:lnTo>
                    <a:lnTo>
                      <a:pt x="190" y="31"/>
                    </a:lnTo>
                    <a:close/>
                    <a:moveTo>
                      <a:pt x="191" y="32"/>
                    </a:moveTo>
                    <a:lnTo>
                      <a:pt x="218" y="57"/>
                    </a:lnTo>
                    <a:lnTo>
                      <a:pt x="203" y="71"/>
                    </a:lnTo>
                    <a:lnTo>
                      <a:pt x="178" y="45"/>
                    </a:lnTo>
                    <a:lnTo>
                      <a:pt x="191" y="32"/>
                    </a:lnTo>
                    <a:close/>
                    <a:moveTo>
                      <a:pt x="218" y="57"/>
                    </a:moveTo>
                    <a:lnTo>
                      <a:pt x="218" y="57"/>
                    </a:lnTo>
                    <a:lnTo>
                      <a:pt x="218" y="59"/>
                    </a:lnTo>
                    <a:lnTo>
                      <a:pt x="210" y="64"/>
                    </a:lnTo>
                    <a:lnTo>
                      <a:pt x="218" y="57"/>
                    </a:lnTo>
                    <a:close/>
                    <a:moveTo>
                      <a:pt x="218" y="59"/>
                    </a:moveTo>
                    <a:lnTo>
                      <a:pt x="243" y="93"/>
                    </a:lnTo>
                    <a:lnTo>
                      <a:pt x="229" y="105"/>
                    </a:lnTo>
                    <a:lnTo>
                      <a:pt x="202" y="70"/>
                    </a:lnTo>
                    <a:lnTo>
                      <a:pt x="218" y="59"/>
                    </a:lnTo>
                    <a:close/>
                    <a:moveTo>
                      <a:pt x="243" y="93"/>
                    </a:moveTo>
                    <a:lnTo>
                      <a:pt x="244" y="94"/>
                    </a:lnTo>
                    <a:lnTo>
                      <a:pt x="235" y="98"/>
                    </a:lnTo>
                    <a:lnTo>
                      <a:pt x="243" y="93"/>
                    </a:lnTo>
                    <a:close/>
                    <a:moveTo>
                      <a:pt x="244" y="94"/>
                    </a:moveTo>
                    <a:lnTo>
                      <a:pt x="269" y="135"/>
                    </a:lnTo>
                    <a:lnTo>
                      <a:pt x="253" y="145"/>
                    </a:lnTo>
                    <a:lnTo>
                      <a:pt x="227" y="104"/>
                    </a:lnTo>
                    <a:lnTo>
                      <a:pt x="244" y="94"/>
                    </a:lnTo>
                    <a:close/>
                    <a:moveTo>
                      <a:pt x="253" y="146"/>
                    </a:moveTo>
                    <a:lnTo>
                      <a:pt x="253" y="146"/>
                    </a:lnTo>
                    <a:lnTo>
                      <a:pt x="253" y="145"/>
                    </a:lnTo>
                    <a:lnTo>
                      <a:pt x="262" y="140"/>
                    </a:lnTo>
                    <a:lnTo>
                      <a:pt x="253" y="146"/>
                    </a:lnTo>
                    <a:close/>
                    <a:moveTo>
                      <a:pt x="269" y="135"/>
                    </a:moveTo>
                    <a:lnTo>
                      <a:pt x="298" y="177"/>
                    </a:lnTo>
                    <a:lnTo>
                      <a:pt x="281" y="186"/>
                    </a:lnTo>
                    <a:lnTo>
                      <a:pt x="253" y="146"/>
                    </a:lnTo>
                    <a:lnTo>
                      <a:pt x="269" y="135"/>
                    </a:lnTo>
                    <a:close/>
                    <a:moveTo>
                      <a:pt x="298" y="177"/>
                    </a:moveTo>
                    <a:lnTo>
                      <a:pt x="297" y="175"/>
                    </a:lnTo>
                    <a:lnTo>
                      <a:pt x="298" y="177"/>
                    </a:lnTo>
                    <a:lnTo>
                      <a:pt x="290" y="181"/>
                    </a:lnTo>
                    <a:lnTo>
                      <a:pt x="298" y="177"/>
                    </a:lnTo>
                    <a:close/>
                    <a:moveTo>
                      <a:pt x="298" y="177"/>
                    </a:moveTo>
                    <a:lnTo>
                      <a:pt x="330" y="224"/>
                    </a:lnTo>
                    <a:lnTo>
                      <a:pt x="313" y="234"/>
                    </a:lnTo>
                    <a:lnTo>
                      <a:pt x="281" y="186"/>
                    </a:lnTo>
                    <a:lnTo>
                      <a:pt x="298" y="177"/>
                    </a:lnTo>
                    <a:close/>
                    <a:moveTo>
                      <a:pt x="313" y="235"/>
                    </a:moveTo>
                    <a:lnTo>
                      <a:pt x="313" y="234"/>
                    </a:lnTo>
                    <a:lnTo>
                      <a:pt x="321" y="229"/>
                    </a:lnTo>
                    <a:lnTo>
                      <a:pt x="313" y="235"/>
                    </a:lnTo>
                    <a:close/>
                    <a:moveTo>
                      <a:pt x="329" y="224"/>
                    </a:moveTo>
                    <a:lnTo>
                      <a:pt x="364" y="271"/>
                    </a:lnTo>
                    <a:lnTo>
                      <a:pt x="349" y="282"/>
                    </a:lnTo>
                    <a:lnTo>
                      <a:pt x="313" y="235"/>
                    </a:lnTo>
                    <a:lnTo>
                      <a:pt x="329" y="224"/>
                    </a:lnTo>
                    <a:close/>
                    <a:moveTo>
                      <a:pt x="350" y="283"/>
                    </a:moveTo>
                    <a:lnTo>
                      <a:pt x="349" y="282"/>
                    </a:lnTo>
                    <a:lnTo>
                      <a:pt x="356" y="277"/>
                    </a:lnTo>
                    <a:lnTo>
                      <a:pt x="350" y="283"/>
                    </a:lnTo>
                    <a:close/>
                    <a:moveTo>
                      <a:pt x="363" y="270"/>
                    </a:moveTo>
                    <a:lnTo>
                      <a:pt x="408" y="318"/>
                    </a:lnTo>
                    <a:lnTo>
                      <a:pt x="394" y="331"/>
                    </a:lnTo>
                    <a:lnTo>
                      <a:pt x="350" y="283"/>
                    </a:lnTo>
                    <a:lnTo>
                      <a:pt x="363" y="270"/>
                    </a:lnTo>
                    <a:close/>
                    <a:moveTo>
                      <a:pt x="394" y="331"/>
                    </a:moveTo>
                    <a:lnTo>
                      <a:pt x="394" y="331"/>
                    </a:lnTo>
                    <a:lnTo>
                      <a:pt x="401" y="324"/>
                    </a:lnTo>
                    <a:lnTo>
                      <a:pt x="394" y="331"/>
                    </a:lnTo>
                    <a:close/>
                    <a:moveTo>
                      <a:pt x="408" y="318"/>
                    </a:moveTo>
                    <a:lnTo>
                      <a:pt x="456" y="365"/>
                    </a:lnTo>
                    <a:lnTo>
                      <a:pt x="442" y="379"/>
                    </a:lnTo>
                    <a:lnTo>
                      <a:pt x="394" y="331"/>
                    </a:lnTo>
                    <a:lnTo>
                      <a:pt x="408" y="318"/>
                    </a:lnTo>
                    <a:close/>
                    <a:moveTo>
                      <a:pt x="442" y="379"/>
                    </a:moveTo>
                    <a:lnTo>
                      <a:pt x="442" y="379"/>
                    </a:lnTo>
                    <a:lnTo>
                      <a:pt x="449" y="372"/>
                    </a:lnTo>
                    <a:lnTo>
                      <a:pt x="442" y="379"/>
                    </a:lnTo>
                    <a:close/>
                    <a:moveTo>
                      <a:pt x="455" y="365"/>
                    </a:moveTo>
                    <a:lnTo>
                      <a:pt x="509" y="413"/>
                    </a:lnTo>
                    <a:lnTo>
                      <a:pt x="496" y="427"/>
                    </a:lnTo>
                    <a:lnTo>
                      <a:pt x="442" y="379"/>
                    </a:lnTo>
                    <a:lnTo>
                      <a:pt x="455" y="365"/>
                    </a:lnTo>
                    <a:close/>
                    <a:moveTo>
                      <a:pt x="509" y="413"/>
                    </a:moveTo>
                    <a:lnTo>
                      <a:pt x="563" y="460"/>
                    </a:lnTo>
                    <a:lnTo>
                      <a:pt x="550" y="474"/>
                    </a:lnTo>
                    <a:lnTo>
                      <a:pt x="496" y="427"/>
                    </a:lnTo>
                    <a:lnTo>
                      <a:pt x="509" y="413"/>
                    </a:lnTo>
                    <a:close/>
                    <a:moveTo>
                      <a:pt x="563" y="460"/>
                    </a:moveTo>
                    <a:lnTo>
                      <a:pt x="557" y="456"/>
                    </a:lnTo>
                    <a:lnTo>
                      <a:pt x="563" y="460"/>
                    </a:lnTo>
                    <a:lnTo>
                      <a:pt x="557" y="468"/>
                    </a:lnTo>
                    <a:lnTo>
                      <a:pt x="563" y="460"/>
                    </a:lnTo>
                    <a:close/>
                    <a:moveTo>
                      <a:pt x="563" y="460"/>
                    </a:moveTo>
                    <a:lnTo>
                      <a:pt x="620" y="512"/>
                    </a:lnTo>
                    <a:lnTo>
                      <a:pt x="608" y="525"/>
                    </a:lnTo>
                    <a:lnTo>
                      <a:pt x="550" y="474"/>
                    </a:lnTo>
                    <a:lnTo>
                      <a:pt x="563" y="460"/>
                    </a:lnTo>
                    <a:close/>
                    <a:moveTo>
                      <a:pt x="608" y="526"/>
                    </a:moveTo>
                    <a:lnTo>
                      <a:pt x="609" y="527"/>
                    </a:lnTo>
                    <a:lnTo>
                      <a:pt x="608" y="525"/>
                    </a:lnTo>
                    <a:lnTo>
                      <a:pt x="614" y="518"/>
                    </a:lnTo>
                    <a:lnTo>
                      <a:pt x="608" y="526"/>
                    </a:lnTo>
                    <a:close/>
                    <a:moveTo>
                      <a:pt x="620" y="511"/>
                    </a:moveTo>
                    <a:lnTo>
                      <a:pt x="681" y="561"/>
                    </a:lnTo>
                    <a:lnTo>
                      <a:pt x="668" y="577"/>
                    </a:lnTo>
                    <a:lnTo>
                      <a:pt x="608" y="526"/>
                    </a:lnTo>
                    <a:lnTo>
                      <a:pt x="620" y="511"/>
                    </a:lnTo>
                    <a:close/>
                    <a:moveTo>
                      <a:pt x="681" y="561"/>
                    </a:moveTo>
                    <a:lnTo>
                      <a:pt x="681" y="561"/>
                    </a:lnTo>
                    <a:lnTo>
                      <a:pt x="681" y="562"/>
                    </a:lnTo>
                    <a:lnTo>
                      <a:pt x="674" y="569"/>
                    </a:lnTo>
                    <a:lnTo>
                      <a:pt x="681" y="561"/>
                    </a:lnTo>
                    <a:close/>
                    <a:moveTo>
                      <a:pt x="681" y="562"/>
                    </a:moveTo>
                    <a:lnTo>
                      <a:pt x="741" y="620"/>
                    </a:lnTo>
                    <a:lnTo>
                      <a:pt x="728" y="633"/>
                    </a:lnTo>
                    <a:lnTo>
                      <a:pt x="667" y="576"/>
                    </a:lnTo>
                    <a:lnTo>
                      <a:pt x="681" y="562"/>
                    </a:lnTo>
                    <a:close/>
                    <a:moveTo>
                      <a:pt x="728" y="633"/>
                    </a:moveTo>
                    <a:lnTo>
                      <a:pt x="728" y="633"/>
                    </a:lnTo>
                    <a:lnTo>
                      <a:pt x="735" y="626"/>
                    </a:lnTo>
                    <a:lnTo>
                      <a:pt x="728" y="633"/>
                    </a:lnTo>
                    <a:close/>
                    <a:moveTo>
                      <a:pt x="741" y="620"/>
                    </a:moveTo>
                    <a:lnTo>
                      <a:pt x="804" y="676"/>
                    </a:lnTo>
                    <a:lnTo>
                      <a:pt x="792" y="690"/>
                    </a:lnTo>
                    <a:lnTo>
                      <a:pt x="728" y="633"/>
                    </a:lnTo>
                    <a:lnTo>
                      <a:pt x="741" y="620"/>
                    </a:lnTo>
                    <a:close/>
                    <a:moveTo>
                      <a:pt x="804" y="676"/>
                    </a:moveTo>
                    <a:lnTo>
                      <a:pt x="805" y="677"/>
                    </a:lnTo>
                    <a:lnTo>
                      <a:pt x="799" y="684"/>
                    </a:lnTo>
                    <a:lnTo>
                      <a:pt x="804" y="676"/>
                    </a:lnTo>
                    <a:close/>
                    <a:moveTo>
                      <a:pt x="805" y="677"/>
                    </a:moveTo>
                    <a:lnTo>
                      <a:pt x="868" y="740"/>
                    </a:lnTo>
                    <a:lnTo>
                      <a:pt x="855" y="754"/>
                    </a:lnTo>
                    <a:lnTo>
                      <a:pt x="792" y="690"/>
                    </a:lnTo>
                    <a:lnTo>
                      <a:pt x="805" y="677"/>
                    </a:lnTo>
                    <a:close/>
                    <a:moveTo>
                      <a:pt x="868" y="740"/>
                    </a:moveTo>
                    <a:lnTo>
                      <a:pt x="868" y="740"/>
                    </a:lnTo>
                    <a:lnTo>
                      <a:pt x="869" y="741"/>
                    </a:lnTo>
                    <a:lnTo>
                      <a:pt x="861" y="748"/>
                    </a:lnTo>
                    <a:lnTo>
                      <a:pt x="868" y="740"/>
                    </a:lnTo>
                    <a:close/>
                    <a:moveTo>
                      <a:pt x="869" y="741"/>
                    </a:moveTo>
                    <a:lnTo>
                      <a:pt x="930" y="807"/>
                    </a:lnTo>
                    <a:lnTo>
                      <a:pt x="915" y="820"/>
                    </a:lnTo>
                    <a:lnTo>
                      <a:pt x="855" y="753"/>
                    </a:lnTo>
                    <a:lnTo>
                      <a:pt x="869" y="741"/>
                    </a:lnTo>
                    <a:close/>
                    <a:moveTo>
                      <a:pt x="930" y="807"/>
                    </a:moveTo>
                    <a:lnTo>
                      <a:pt x="929" y="807"/>
                    </a:lnTo>
                    <a:lnTo>
                      <a:pt x="930" y="807"/>
                    </a:lnTo>
                    <a:lnTo>
                      <a:pt x="922" y="814"/>
                    </a:lnTo>
                    <a:lnTo>
                      <a:pt x="930" y="807"/>
                    </a:lnTo>
                    <a:close/>
                    <a:moveTo>
                      <a:pt x="930" y="807"/>
                    </a:moveTo>
                    <a:lnTo>
                      <a:pt x="989" y="878"/>
                    </a:lnTo>
                    <a:lnTo>
                      <a:pt x="975" y="890"/>
                    </a:lnTo>
                    <a:lnTo>
                      <a:pt x="915" y="820"/>
                    </a:lnTo>
                    <a:lnTo>
                      <a:pt x="930" y="807"/>
                    </a:lnTo>
                    <a:close/>
                    <a:moveTo>
                      <a:pt x="976" y="890"/>
                    </a:moveTo>
                    <a:lnTo>
                      <a:pt x="976" y="890"/>
                    </a:lnTo>
                    <a:lnTo>
                      <a:pt x="975" y="890"/>
                    </a:lnTo>
                    <a:lnTo>
                      <a:pt x="983" y="883"/>
                    </a:lnTo>
                    <a:lnTo>
                      <a:pt x="976" y="890"/>
                    </a:lnTo>
                    <a:close/>
                    <a:moveTo>
                      <a:pt x="989" y="878"/>
                    </a:moveTo>
                    <a:lnTo>
                      <a:pt x="1047" y="937"/>
                    </a:lnTo>
                    <a:lnTo>
                      <a:pt x="1033" y="951"/>
                    </a:lnTo>
                    <a:lnTo>
                      <a:pt x="976" y="890"/>
                    </a:lnTo>
                    <a:lnTo>
                      <a:pt x="989" y="878"/>
                    </a:lnTo>
                    <a:close/>
                    <a:moveTo>
                      <a:pt x="1033" y="952"/>
                    </a:moveTo>
                    <a:lnTo>
                      <a:pt x="1033" y="951"/>
                    </a:lnTo>
                    <a:lnTo>
                      <a:pt x="1040" y="944"/>
                    </a:lnTo>
                    <a:lnTo>
                      <a:pt x="1033" y="952"/>
                    </a:lnTo>
                    <a:close/>
                    <a:moveTo>
                      <a:pt x="1047" y="937"/>
                    </a:moveTo>
                    <a:lnTo>
                      <a:pt x="1107" y="995"/>
                    </a:lnTo>
                    <a:lnTo>
                      <a:pt x="1094" y="1008"/>
                    </a:lnTo>
                    <a:lnTo>
                      <a:pt x="1033" y="952"/>
                    </a:lnTo>
                    <a:lnTo>
                      <a:pt x="1047" y="937"/>
                    </a:lnTo>
                    <a:close/>
                    <a:moveTo>
                      <a:pt x="1094" y="1009"/>
                    </a:moveTo>
                    <a:lnTo>
                      <a:pt x="1094" y="1009"/>
                    </a:lnTo>
                    <a:lnTo>
                      <a:pt x="1094" y="1008"/>
                    </a:lnTo>
                    <a:lnTo>
                      <a:pt x="1101" y="1001"/>
                    </a:lnTo>
                    <a:lnTo>
                      <a:pt x="1094" y="1009"/>
                    </a:lnTo>
                    <a:close/>
                    <a:moveTo>
                      <a:pt x="1106" y="995"/>
                    </a:moveTo>
                    <a:lnTo>
                      <a:pt x="1160" y="1042"/>
                    </a:lnTo>
                    <a:lnTo>
                      <a:pt x="1148" y="1056"/>
                    </a:lnTo>
                    <a:lnTo>
                      <a:pt x="1094" y="1009"/>
                    </a:lnTo>
                    <a:lnTo>
                      <a:pt x="1106" y="995"/>
                    </a:lnTo>
                    <a:close/>
                    <a:moveTo>
                      <a:pt x="1160" y="1042"/>
                    </a:moveTo>
                    <a:lnTo>
                      <a:pt x="1211" y="1086"/>
                    </a:lnTo>
                    <a:lnTo>
                      <a:pt x="1199" y="1101"/>
                    </a:lnTo>
                    <a:lnTo>
                      <a:pt x="1148" y="1056"/>
                    </a:lnTo>
                    <a:lnTo>
                      <a:pt x="1160" y="1042"/>
                    </a:lnTo>
                    <a:close/>
                    <a:moveTo>
                      <a:pt x="1211" y="1086"/>
                    </a:moveTo>
                    <a:lnTo>
                      <a:pt x="1212" y="1086"/>
                    </a:lnTo>
                    <a:lnTo>
                      <a:pt x="1212" y="1087"/>
                    </a:lnTo>
                    <a:lnTo>
                      <a:pt x="1205" y="1094"/>
                    </a:lnTo>
                    <a:lnTo>
                      <a:pt x="1211" y="1086"/>
                    </a:lnTo>
                    <a:close/>
                    <a:moveTo>
                      <a:pt x="1212" y="1087"/>
                    </a:moveTo>
                    <a:lnTo>
                      <a:pt x="1253" y="1128"/>
                    </a:lnTo>
                    <a:lnTo>
                      <a:pt x="1240" y="1141"/>
                    </a:lnTo>
                    <a:lnTo>
                      <a:pt x="1199" y="1101"/>
                    </a:lnTo>
                    <a:lnTo>
                      <a:pt x="1212" y="1087"/>
                    </a:lnTo>
                    <a:close/>
                    <a:moveTo>
                      <a:pt x="1240" y="1142"/>
                    </a:moveTo>
                    <a:lnTo>
                      <a:pt x="1240" y="1141"/>
                    </a:lnTo>
                    <a:lnTo>
                      <a:pt x="1246" y="1135"/>
                    </a:lnTo>
                    <a:lnTo>
                      <a:pt x="1240" y="1142"/>
                    </a:lnTo>
                    <a:close/>
                    <a:moveTo>
                      <a:pt x="1253" y="1128"/>
                    </a:moveTo>
                    <a:lnTo>
                      <a:pt x="1288" y="1160"/>
                    </a:lnTo>
                    <a:lnTo>
                      <a:pt x="1275" y="1173"/>
                    </a:lnTo>
                    <a:lnTo>
                      <a:pt x="1240" y="1142"/>
                    </a:lnTo>
                    <a:lnTo>
                      <a:pt x="1253" y="1128"/>
                    </a:lnTo>
                    <a:close/>
                    <a:moveTo>
                      <a:pt x="1288" y="1160"/>
                    </a:moveTo>
                    <a:lnTo>
                      <a:pt x="1288" y="1160"/>
                    </a:lnTo>
                    <a:lnTo>
                      <a:pt x="1289" y="1161"/>
                    </a:lnTo>
                    <a:lnTo>
                      <a:pt x="1281" y="1167"/>
                    </a:lnTo>
                    <a:lnTo>
                      <a:pt x="1288" y="1160"/>
                    </a:lnTo>
                    <a:close/>
                    <a:moveTo>
                      <a:pt x="1289" y="1161"/>
                    </a:moveTo>
                    <a:lnTo>
                      <a:pt x="1311" y="1193"/>
                    </a:lnTo>
                    <a:lnTo>
                      <a:pt x="1296" y="1204"/>
                    </a:lnTo>
                    <a:lnTo>
                      <a:pt x="1274" y="1172"/>
                    </a:lnTo>
                    <a:lnTo>
                      <a:pt x="1289" y="1161"/>
                    </a:lnTo>
                    <a:close/>
                    <a:moveTo>
                      <a:pt x="1311" y="1193"/>
                    </a:moveTo>
                    <a:lnTo>
                      <a:pt x="1312" y="1194"/>
                    </a:lnTo>
                    <a:lnTo>
                      <a:pt x="1312" y="1196"/>
                    </a:lnTo>
                    <a:lnTo>
                      <a:pt x="1303" y="1199"/>
                    </a:lnTo>
                    <a:lnTo>
                      <a:pt x="1311" y="1193"/>
                    </a:lnTo>
                    <a:close/>
                    <a:moveTo>
                      <a:pt x="1312" y="1196"/>
                    </a:moveTo>
                    <a:lnTo>
                      <a:pt x="1319" y="1222"/>
                    </a:lnTo>
                    <a:lnTo>
                      <a:pt x="1300" y="1226"/>
                    </a:lnTo>
                    <a:lnTo>
                      <a:pt x="1295" y="1201"/>
                    </a:lnTo>
                    <a:lnTo>
                      <a:pt x="1312" y="1196"/>
                    </a:lnTo>
                    <a:close/>
                    <a:moveTo>
                      <a:pt x="1319" y="1222"/>
                    </a:moveTo>
                    <a:lnTo>
                      <a:pt x="1320" y="1225"/>
                    </a:lnTo>
                    <a:lnTo>
                      <a:pt x="1319" y="1227"/>
                    </a:lnTo>
                    <a:lnTo>
                      <a:pt x="1310" y="1224"/>
                    </a:lnTo>
                    <a:lnTo>
                      <a:pt x="1319" y="1222"/>
                    </a:lnTo>
                    <a:close/>
                    <a:moveTo>
                      <a:pt x="1319" y="1227"/>
                    </a:moveTo>
                    <a:lnTo>
                      <a:pt x="1309" y="1251"/>
                    </a:lnTo>
                    <a:lnTo>
                      <a:pt x="1291" y="1243"/>
                    </a:lnTo>
                    <a:lnTo>
                      <a:pt x="1301" y="1221"/>
                    </a:lnTo>
                    <a:lnTo>
                      <a:pt x="1319" y="1227"/>
                    </a:lnTo>
                    <a:close/>
                    <a:moveTo>
                      <a:pt x="1309" y="1251"/>
                    </a:moveTo>
                    <a:lnTo>
                      <a:pt x="1308" y="1253"/>
                    </a:lnTo>
                    <a:lnTo>
                      <a:pt x="1306" y="1254"/>
                    </a:lnTo>
                    <a:lnTo>
                      <a:pt x="1300" y="1246"/>
                    </a:lnTo>
                    <a:lnTo>
                      <a:pt x="1309" y="1251"/>
                    </a:lnTo>
                    <a:close/>
                    <a:moveTo>
                      <a:pt x="1306" y="1254"/>
                    </a:moveTo>
                    <a:lnTo>
                      <a:pt x="1280" y="1273"/>
                    </a:lnTo>
                    <a:lnTo>
                      <a:pt x="1269" y="1258"/>
                    </a:lnTo>
                    <a:lnTo>
                      <a:pt x="1295" y="1238"/>
                    </a:lnTo>
                    <a:lnTo>
                      <a:pt x="1306" y="1254"/>
                    </a:lnTo>
                    <a:close/>
                    <a:moveTo>
                      <a:pt x="1280" y="1273"/>
                    </a:moveTo>
                    <a:lnTo>
                      <a:pt x="1279" y="1274"/>
                    </a:lnTo>
                    <a:lnTo>
                      <a:pt x="1278" y="1275"/>
                    </a:lnTo>
                    <a:lnTo>
                      <a:pt x="1275" y="1265"/>
                    </a:lnTo>
                    <a:lnTo>
                      <a:pt x="1280" y="1273"/>
                    </a:lnTo>
                    <a:close/>
                    <a:moveTo>
                      <a:pt x="1278" y="1275"/>
                    </a:moveTo>
                    <a:lnTo>
                      <a:pt x="1246" y="1284"/>
                    </a:lnTo>
                    <a:lnTo>
                      <a:pt x="1241" y="1266"/>
                    </a:lnTo>
                    <a:lnTo>
                      <a:pt x="1273" y="1256"/>
                    </a:lnTo>
                    <a:lnTo>
                      <a:pt x="1278" y="1275"/>
                    </a:lnTo>
                    <a:close/>
                    <a:moveTo>
                      <a:pt x="1246" y="1284"/>
                    </a:moveTo>
                    <a:lnTo>
                      <a:pt x="1245" y="1285"/>
                    </a:lnTo>
                    <a:lnTo>
                      <a:pt x="1244" y="1285"/>
                    </a:lnTo>
                    <a:lnTo>
                      <a:pt x="1243" y="1275"/>
                    </a:lnTo>
                    <a:lnTo>
                      <a:pt x="1246" y="1284"/>
                    </a:lnTo>
                    <a:close/>
                    <a:moveTo>
                      <a:pt x="1244" y="1285"/>
                    </a:moveTo>
                    <a:lnTo>
                      <a:pt x="1215" y="1288"/>
                    </a:lnTo>
                    <a:lnTo>
                      <a:pt x="1213" y="1268"/>
                    </a:lnTo>
                    <a:lnTo>
                      <a:pt x="1242" y="1265"/>
                    </a:lnTo>
                    <a:lnTo>
                      <a:pt x="1244" y="1285"/>
                    </a:lnTo>
                    <a:close/>
                    <a:moveTo>
                      <a:pt x="1215" y="1288"/>
                    </a:moveTo>
                    <a:lnTo>
                      <a:pt x="1215" y="1288"/>
                    </a:lnTo>
                    <a:lnTo>
                      <a:pt x="1214" y="1288"/>
                    </a:lnTo>
                    <a:lnTo>
                      <a:pt x="1214" y="1278"/>
                    </a:lnTo>
                    <a:lnTo>
                      <a:pt x="1215" y="1288"/>
                    </a:lnTo>
                    <a:close/>
                    <a:moveTo>
                      <a:pt x="1214" y="1288"/>
                    </a:moveTo>
                    <a:lnTo>
                      <a:pt x="1189" y="1288"/>
                    </a:lnTo>
                    <a:lnTo>
                      <a:pt x="1189" y="1268"/>
                    </a:lnTo>
                    <a:lnTo>
                      <a:pt x="1214" y="1268"/>
                    </a:lnTo>
                    <a:lnTo>
                      <a:pt x="1214" y="1288"/>
                    </a:lnTo>
                    <a:close/>
                    <a:moveTo>
                      <a:pt x="1189" y="1288"/>
                    </a:moveTo>
                    <a:lnTo>
                      <a:pt x="1188" y="1288"/>
                    </a:lnTo>
                    <a:lnTo>
                      <a:pt x="1186" y="1287"/>
                    </a:lnTo>
                    <a:lnTo>
                      <a:pt x="1189" y="1278"/>
                    </a:lnTo>
                    <a:lnTo>
                      <a:pt x="1189" y="1288"/>
                    </a:lnTo>
                    <a:close/>
                    <a:moveTo>
                      <a:pt x="1186" y="1287"/>
                    </a:moveTo>
                    <a:lnTo>
                      <a:pt x="1163" y="1277"/>
                    </a:lnTo>
                    <a:lnTo>
                      <a:pt x="1170" y="1259"/>
                    </a:lnTo>
                    <a:lnTo>
                      <a:pt x="1193" y="1269"/>
                    </a:lnTo>
                    <a:lnTo>
                      <a:pt x="1186" y="1287"/>
                    </a:lnTo>
                    <a:close/>
                    <a:moveTo>
                      <a:pt x="1163" y="1277"/>
                    </a:moveTo>
                    <a:lnTo>
                      <a:pt x="1162" y="1277"/>
                    </a:lnTo>
                    <a:lnTo>
                      <a:pt x="1167" y="1268"/>
                    </a:lnTo>
                    <a:lnTo>
                      <a:pt x="1163" y="1277"/>
                    </a:lnTo>
                    <a:close/>
                    <a:moveTo>
                      <a:pt x="1162" y="1277"/>
                    </a:moveTo>
                    <a:lnTo>
                      <a:pt x="1140" y="1264"/>
                    </a:lnTo>
                    <a:lnTo>
                      <a:pt x="1149" y="1247"/>
                    </a:lnTo>
                    <a:lnTo>
                      <a:pt x="1171" y="1260"/>
                    </a:lnTo>
                    <a:lnTo>
                      <a:pt x="1162" y="1277"/>
                    </a:lnTo>
                    <a:close/>
                    <a:moveTo>
                      <a:pt x="1140" y="1264"/>
                    </a:moveTo>
                    <a:lnTo>
                      <a:pt x="1139" y="1264"/>
                    </a:lnTo>
                    <a:lnTo>
                      <a:pt x="1138" y="1263"/>
                    </a:lnTo>
                    <a:lnTo>
                      <a:pt x="1145" y="1256"/>
                    </a:lnTo>
                    <a:lnTo>
                      <a:pt x="1140" y="1264"/>
                    </a:lnTo>
                    <a:close/>
                    <a:moveTo>
                      <a:pt x="1138" y="1263"/>
                    </a:moveTo>
                    <a:lnTo>
                      <a:pt x="1116" y="1241"/>
                    </a:lnTo>
                    <a:lnTo>
                      <a:pt x="1129" y="1226"/>
                    </a:lnTo>
                    <a:lnTo>
                      <a:pt x="1151" y="1249"/>
                    </a:lnTo>
                    <a:lnTo>
                      <a:pt x="1138" y="1263"/>
                    </a:lnTo>
                    <a:close/>
                    <a:moveTo>
                      <a:pt x="1116" y="1241"/>
                    </a:moveTo>
                    <a:lnTo>
                      <a:pt x="1116" y="1241"/>
                    </a:lnTo>
                    <a:lnTo>
                      <a:pt x="1115" y="1239"/>
                    </a:lnTo>
                    <a:lnTo>
                      <a:pt x="1123" y="1234"/>
                    </a:lnTo>
                    <a:lnTo>
                      <a:pt x="1116" y="1241"/>
                    </a:lnTo>
                    <a:close/>
                    <a:moveTo>
                      <a:pt x="1115" y="1239"/>
                    </a:moveTo>
                    <a:lnTo>
                      <a:pt x="1096" y="1217"/>
                    </a:lnTo>
                    <a:lnTo>
                      <a:pt x="1111" y="1205"/>
                    </a:lnTo>
                    <a:lnTo>
                      <a:pt x="1129" y="1227"/>
                    </a:lnTo>
                    <a:lnTo>
                      <a:pt x="1115" y="1239"/>
                    </a:lnTo>
                    <a:close/>
                    <a:moveTo>
                      <a:pt x="1096" y="1217"/>
                    </a:moveTo>
                    <a:lnTo>
                      <a:pt x="1095" y="1216"/>
                    </a:lnTo>
                    <a:lnTo>
                      <a:pt x="1103" y="1211"/>
                    </a:lnTo>
                    <a:lnTo>
                      <a:pt x="1096" y="1217"/>
                    </a:lnTo>
                    <a:close/>
                    <a:moveTo>
                      <a:pt x="1095" y="1216"/>
                    </a:moveTo>
                    <a:lnTo>
                      <a:pt x="1076" y="1184"/>
                    </a:lnTo>
                    <a:lnTo>
                      <a:pt x="1093" y="1174"/>
                    </a:lnTo>
                    <a:lnTo>
                      <a:pt x="1112" y="1206"/>
                    </a:lnTo>
                    <a:lnTo>
                      <a:pt x="1095" y="1216"/>
                    </a:lnTo>
                    <a:close/>
                    <a:moveTo>
                      <a:pt x="1092" y="1174"/>
                    </a:moveTo>
                    <a:lnTo>
                      <a:pt x="1093" y="1174"/>
                    </a:lnTo>
                    <a:lnTo>
                      <a:pt x="1084" y="1180"/>
                    </a:lnTo>
                    <a:lnTo>
                      <a:pt x="1092" y="1174"/>
                    </a:lnTo>
                    <a:close/>
                    <a:moveTo>
                      <a:pt x="1076" y="1185"/>
                    </a:moveTo>
                    <a:lnTo>
                      <a:pt x="1054" y="1153"/>
                    </a:lnTo>
                    <a:lnTo>
                      <a:pt x="1070" y="1142"/>
                    </a:lnTo>
                    <a:lnTo>
                      <a:pt x="1092" y="1174"/>
                    </a:lnTo>
                    <a:lnTo>
                      <a:pt x="1076" y="1185"/>
                    </a:lnTo>
                    <a:close/>
                    <a:moveTo>
                      <a:pt x="1054" y="1153"/>
                    </a:moveTo>
                    <a:lnTo>
                      <a:pt x="1054" y="1153"/>
                    </a:lnTo>
                    <a:lnTo>
                      <a:pt x="1054" y="1152"/>
                    </a:lnTo>
                    <a:lnTo>
                      <a:pt x="1062" y="1148"/>
                    </a:lnTo>
                    <a:lnTo>
                      <a:pt x="1054" y="1153"/>
                    </a:lnTo>
                    <a:close/>
                    <a:moveTo>
                      <a:pt x="1054" y="1152"/>
                    </a:moveTo>
                    <a:lnTo>
                      <a:pt x="1031" y="1114"/>
                    </a:lnTo>
                    <a:lnTo>
                      <a:pt x="1048" y="1105"/>
                    </a:lnTo>
                    <a:lnTo>
                      <a:pt x="1070" y="1142"/>
                    </a:lnTo>
                    <a:lnTo>
                      <a:pt x="1054" y="1152"/>
                    </a:lnTo>
                    <a:close/>
                    <a:moveTo>
                      <a:pt x="1048" y="1105"/>
                    </a:moveTo>
                    <a:lnTo>
                      <a:pt x="1048" y="1105"/>
                    </a:lnTo>
                    <a:lnTo>
                      <a:pt x="1040" y="1109"/>
                    </a:lnTo>
                    <a:lnTo>
                      <a:pt x="1048" y="1105"/>
                    </a:lnTo>
                    <a:close/>
                    <a:moveTo>
                      <a:pt x="1032" y="1115"/>
                    </a:moveTo>
                    <a:lnTo>
                      <a:pt x="1004" y="1070"/>
                    </a:lnTo>
                    <a:lnTo>
                      <a:pt x="1019" y="1060"/>
                    </a:lnTo>
                    <a:lnTo>
                      <a:pt x="1048" y="1105"/>
                    </a:lnTo>
                    <a:lnTo>
                      <a:pt x="1032" y="1115"/>
                    </a:lnTo>
                    <a:close/>
                    <a:moveTo>
                      <a:pt x="1019" y="1059"/>
                    </a:moveTo>
                    <a:lnTo>
                      <a:pt x="1019" y="1060"/>
                    </a:lnTo>
                    <a:lnTo>
                      <a:pt x="1011" y="1065"/>
                    </a:lnTo>
                    <a:lnTo>
                      <a:pt x="1019" y="1059"/>
                    </a:lnTo>
                    <a:close/>
                    <a:moveTo>
                      <a:pt x="1004" y="1071"/>
                    </a:moveTo>
                    <a:lnTo>
                      <a:pt x="968" y="1027"/>
                    </a:lnTo>
                    <a:lnTo>
                      <a:pt x="984" y="1015"/>
                    </a:lnTo>
                    <a:lnTo>
                      <a:pt x="1019" y="1059"/>
                    </a:lnTo>
                    <a:lnTo>
                      <a:pt x="1004" y="1071"/>
                    </a:lnTo>
                    <a:close/>
                    <a:moveTo>
                      <a:pt x="983" y="1015"/>
                    </a:moveTo>
                    <a:lnTo>
                      <a:pt x="984" y="1015"/>
                    </a:lnTo>
                    <a:lnTo>
                      <a:pt x="976" y="1020"/>
                    </a:lnTo>
                    <a:lnTo>
                      <a:pt x="983" y="1015"/>
                    </a:lnTo>
                    <a:close/>
                    <a:moveTo>
                      <a:pt x="969" y="1027"/>
                    </a:moveTo>
                    <a:lnTo>
                      <a:pt x="924" y="979"/>
                    </a:lnTo>
                    <a:lnTo>
                      <a:pt x="939" y="966"/>
                    </a:lnTo>
                    <a:lnTo>
                      <a:pt x="983" y="1015"/>
                    </a:lnTo>
                    <a:lnTo>
                      <a:pt x="969" y="1027"/>
                    </a:lnTo>
                    <a:close/>
                    <a:moveTo>
                      <a:pt x="939" y="966"/>
                    </a:moveTo>
                    <a:lnTo>
                      <a:pt x="939" y="966"/>
                    </a:lnTo>
                    <a:lnTo>
                      <a:pt x="932" y="973"/>
                    </a:lnTo>
                    <a:lnTo>
                      <a:pt x="939" y="966"/>
                    </a:lnTo>
                    <a:close/>
                    <a:moveTo>
                      <a:pt x="925" y="979"/>
                    </a:moveTo>
                    <a:lnTo>
                      <a:pt x="877" y="932"/>
                    </a:lnTo>
                    <a:lnTo>
                      <a:pt x="891" y="919"/>
                    </a:lnTo>
                    <a:lnTo>
                      <a:pt x="939" y="966"/>
                    </a:lnTo>
                    <a:lnTo>
                      <a:pt x="925" y="979"/>
                    </a:lnTo>
                    <a:close/>
                    <a:moveTo>
                      <a:pt x="891" y="919"/>
                    </a:moveTo>
                    <a:lnTo>
                      <a:pt x="1043" y="1071"/>
                    </a:lnTo>
                    <a:lnTo>
                      <a:pt x="891" y="919"/>
                    </a:lnTo>
                    <a:lnTo>
                      <a:pt x="885" y="925"/>
                    </a:lnTo>
                    <a:lnTo>
                      <a:pt x="891" y="919"/>
                    </a:lnTo>
                    <a:close/>
                    <a:moveTo>
                      <a:pt x="877" y="932"/>
                    </a:moveTo>
                    <a:lnTo>
                      <a:pt x="826" y="881"/>
                    </a:lnTo>
                    <a:lnTo>
                      <a:pt x="840" y="868"/>
                    </a:lnTo>
                    <a:lnTo>
                      <a:pt x="891" y="919"/>
                    </a:lnTo>
                    <a:lnTo>
                      <a:pt x="877" y="932"/>
                    </a:lnTo>
                    <a:close/>
                    <a:moveTo>
                      <a:pt x="839" y="867"/>
                    </a:moveTo>
                    <a:lnTo>
                      <a:pt x="839" y="868"/>
                    </a:lnTo>
                    <a:lnTo>
                      <a:pt x="840" y="868"/>
                    </a:lnTo>
                    <a:lnTo>
                      <a:pt x="833" y="875"/>
                    </a:lnTo>
                    <a:lnTo>
                      <a:pt x="839" y="867"/>
                    </a:lnTo>
                    <a:close/>
                    <a:moveTo>
                      <a:pt x="827" y="881"/>
                    </a:moveTo>
                    <a:lnTo>
                      <a:pt x="770" y="830"/>
                    </a:lnTo>
                    <a:lnTo>
                      <a:pt x="782" y="816"/>
                    </a:lnTo>
                    <a:lnTo>
                      <a:pt x="839" y="867"/>
                    </a:lnTo>
                    <a:lnTo>
                      <a:pt x="827" y="881"/>
                    </a:lnTo>
                    <a:close/>
                    <a:moveTo>
                      <a:pt x="770" y="830"/>
                    </a:moveTo>
                    <a:lnTo>
                      <a:pt x="769" y="830"/>
                    </a:lnTo>
                    <a:lnTo>
                      <a:pt x="776" y="824"/>
                    </a:lnTo>
                    <a:lnTo>
                      <a:pt x="770" y="830"/>
                    </a:lnTo>
                    <a:close/>
                    <a:moveTo>
                      <a:pt x="769" y="830"/>
                    </a:moveTo>
                    <a:lnTo>
                      <a:pt x="715" y="776"/>
                    </a:lnTo>
                    <a:lnTo>
                      <a:pt x="729" y="763"/>
                    </a:lnTo>
                    <a:lnTo>
                      <a:pt x="783" y="817"/>
                    </a:lnTo>
                    <a:lnTo>
                      <a:pt x="769" y="830"/>
                    </a:lnTo>
                    <a:close/>
                    <a:moveTo>
                      <a:pt x="728" y="762"/>
                    </a:moveTo>
                    <a:lnTo>
                      <a:pt x="729" y="763"/>
                    </a:lnTo>
                    <a:lnTo>
                      <a:pt x="722" y="770"/>
                    </a:lnTo>
                    <a:lnTo>
                      <a:pt x="728" y="762"/>
                    </a:lnTo>
                    <a:close/>
                    <a:moveTo>
                      <a:pt x="716" y="776"/>
                    </a:moveTo>
                    <a:lnTo>
                      <a:pt x="659" y="726"/>
                    </a:lnTo>
                    <a:lnTo>
                      <a:pt x="671" y="711"/>
                    </a:lnTo>
                    <a:lnTo>
                      <a:pt x="728" y="762"/>
                    </a:lnTo>
                    <a:lnTo>
                      <a:pt x="716" y="776"/>
                    </a:lnTo>
                    <a:close/>
                    <a:moveTo>
                      <a:pt x="659" y="726"/>
                    </a:moveTo>
                    <a:lnTo>
                      <a:pt x="657" y="726"/>
                    </a:lnTo>
                    <a:lnTo>
                      <a:pt x="659" y="726"/>
                    </a:lnTo>
                    <a:lnTo>
                      <a:pt x="665" y="719"/>
                    </a:lnTo>
                    <a:lnTo>
                      <a:pt x="659" y="726"/>
                    </a:lnTo>
                    <a:close/>
                    <a:moveTo>
                      <a:pt x="659" y="726"/>
                    </a:moveTo>
                    <a:lnTo>
                      <a:pt x="605" y="672"/>
                    </a:lnTo>
                    <a:lnTo>
                      <a:pt x="618" y="658"/>
                    </a:lnTo>
                    <a:lnTo>
                      <a:pt x="672" y="712"/>
                    </a:lnTo>
                    <a:lnTo>
                      <a:pt x="659" y="726"/>
                    </a:lnTo>
                    <a:close/>
                    <a:moveTo>
                      <a:pt x="618" y="657"/>
                    </a:moveTo>
                    <a:lnTo>
                      <a:pt x="617" y="657"/>
                    </a:lnTo>
                    <a:lnTo>
                      <a:pt x="618" y="658"/>
                    </a:lnTo>
                    <a:lnTo>
                      <a:pt x="611" y="665"/>
                    </a:lnTo>
                    <a:lnTo>
                      <a:pt x="618" y="657"/>
                    </a:lnTo>
                    <a:close/>
                    <a:moveTo>
                      <a:pt x="605" y="672"/>
                    </a:moveTo>
                    <a:lnTo>
                      <a:pt x="550" y="621"/>
                    </a:lnTo>
                    <a:lnTo>
                      <a:pt x="564" y="607"/>
                    </a:lnTo>
                    <a:lnTo>
                      <a:pt x="618" y="657"/>
                    </a:lnTo>
                    <a:lnTo>
                      <a:pt x="605" y="672"/>
                    </a:lnTo>
                    <a:close/>
                    <a:moveTo>
                      <a:pt x="550" y="621"/>
                    </a:moveTo>
                    <a:lnTo>
                      <a:pt x="500" y="573"/>
                    </a:lnTo>
                    <a:lnTo>
                      <a:pt x="512" y="559"/>
                    </a:lnTo>
                    <a:lnTo>
                      <a:pt x="564" y="607"/>
                    </a:lnTo>
                    <a:lnTo>
                      <a:pt x="550" y="621"/>
                    </a:lnTo>
                    <a:close/>
                    <a:moveTo>
                      <a:pt x="500" y="573"/>
                    </a:moveTo>
                    <a:lnTo>
                      <a:pt x="499" y="572"/>
                    </a:lnTo>
                    <a:lnTo>
                      <a:pt x="506" y="566"/>
                    </a:lnTo>
                    <a:lnTo>
                      <a:pt x="500" y="573"/>
                    </a:lnTo>
                    <a:close/>
                    <a:moveTo>
                      <a:pt x="499" y="572"/>
                    </a:moveTo>
                    <a:lnTo>
                      <a:pt x="451" y="522"/>
                    </a:lnTo>
                    <a:lnTo>
                      <a:pt x="466" y="508"/>
                    </a:lnTo>
                    <a:lnTo>
                      <a:pt x="513" y="559"/>
                    </a:lnTo>
                    <a:lnTo>
                      <a:pt x="499" y="572"/>
                    </a:lnTo>
                    <a:close/>
                    <a:moveTo>
                      <a:pt x="464" y="508"/>
                    </a:moveTo>
                    <a:lnTo>
                      <a:pt x="464" y="508"/>
                    </a:lnTo>
                    <a:lnTo>
                      <a:pt x="466" y="508"/>
                    </a:lnTo>
                    <a:lnTo>
                      <a:pt x="458" y="515"/>
                    </a:lnTo>
                    <a:lnTo>
                      <a:pt x="464" y="508"/>
                    </a:lnTo>
                    <a:close/>
                    <a:moveTo>
                      <a:pt x="451" y="522"/>
                    </a:moveTo>
                    <a:lnTo>
                      <a:pt x="401" y="474"/>
                    </a:lnTo>
                    <a:lnTo>
                      <a:pt x="414" y="461"/>
                    </a:lnTo>
                    <a:lnTo>
                      <a:pt x="464" y="508"/>
                    </a:lnTo>
                    <a:lnTo>
                      <a:pt x="451" y="522"/>
                    </a:lnTo>
                    <a:close/>
                    <a:moveTo>
                      <a:pt x="401" y="474"/>
                    </a:moveTo>
                    <a:lnTo>
                      <a:pt x="402" y="475"/>
                    </a:lnTo>
                    <a:lnTo>
                      <a:pt x="401" y="474"/>
                    </a:lnTo>
                    <a:lnTo>
                      <a:pt x="407" y="468"/>
                    </a:lnTo>
                    <a:lnTo>
                      <a:pt x="401" y="474"/>
                    </a:lnTo>
                    <a:close/>
                    <a:moveTo>
                      <a:pt x="401" y="474"/>
                    </a:moveTo>
                    <a:lnTo>
                      <a:pt x="353" y="427"/>
                    </a:lnTo>
                    <a:lnTo>
                      <a:pt x="366" y="414"/>
                    </a:lnTo>
                    <a:lnTo>
                      <a:pt x="414" y="461"/>
                    </a:lnTo>
                    <a:lnTo>
                      <a:pt x="401" y="474"/>
                    </a:lnTo>
                    <a:close/>
                    <a:moveTo>
                      <a:pt x="366" y="413"/>
                    </a:moveTo>
                    <a:lnTo>
                      <a:pt x="366" y="413"/>
                    </a:lnTo>
                    <a:lnTo>
                      <a:pt x="366" y="414"/>
                    </a:lnTo>
                    <a:lnTo>
                      <a:pt x="360" y="420"/>
                    </a:lnTo>
                    <a:lnTo>
                      <a:pt x="366" y="413"/>
                    </a:lnTo>
                    <a:close/>
                    <a:moveTo>
                      <a:pt x="353" y="427"/>
                    </a:moveTo>
                    <a:lnTo>
                      <a:pt x="306" y="383"/>
                    </a:lnTo>
                    <a:lnTo>
                      <a:pt x="319" y="368"/>
                    </a:lnTo>
                    <a:lnTo>
                      <a:pt x="366" y="413"/>
                    </a:lnTo>
                    <a:lnTo>
                      <a:pt x="353" y="427"/>
                    </a:lnTo>
                    <a:close/>
                    <a:moveTo>
                      <a:pt x="306" y="383"/>
                    </a:moveTo>
                    <a:lnTo>
                      <a:pt x="306" y="383"/>
                    </a:lnTo>
                    <a:lnTo>
                      <a:pt x="306" y="382"/>
                    </a:lnTo>
                    <a:lnTo>
                      <a:pt x="312" y="375"/>
                    </a:lnTo>
                    <a:lnTo>
                      <a:pt x="306" y="383"/>
                    </a:lnTo>
                    <a:close/>
                    <a:moveTo>
                      <a:pt x="306" y="382"/>
                    </a:moveTo>
                    <a:lnTo>
                      <a:pt x="261" y="338"/>
                    </a:lnTo>
                    <a:lnTo>
                      <a:pt x="274" y="324"/>
                    </a:lnTo>
                    <a:lnTo>
                      <a:pt x="319" y="368"/>
                    </a:lnTo>
                    <a:lnTo>
                      <a:pt x="306" y="382"/>
                    </a:lnTo>
                    <a:close/>
                    <a:moveTo>
                      <a:pt x="274" y="323"/>
                    </a:moveTo>
                    <a:lnTo>
                      <a:pt x="274" y="324"/>
                    </a:lnTo>
                    <a:lnTo>
                      <a:pt x="267" y="331"/>
                    </a:lnTo>
                    <a:lnTo>
                      <a:pt x="274" y="323"/>
                    </a:lnTo>
                    <a:close/>
                    <a:moveTo>
                      <a:pt x="262" y="338"/>
                    </a:moveTo>
                    <a:lnTo>
                      <a:pt x="216" y="300"/>
                    </a:lnTo>
                    <a:lnTo>
                      <a:pt x="230" y="286"/>
                    </a:lnTo>
                    <a:lnTo>
                      <a:pt x="274" y="323"/>
                    </a:lnTo>
                    <a:lnTo>
                      <a:pt x="262" y="338"/>
                    </a:lnTo>
                    <a:close/>
                    <a:moveTo>
                      <a:pt x="230" y="286"/>
                    </a:moveTo>
                    <a:lnTo>
                      <a:pt x="229" y="285"/>
                    </a:lnTo>
                    <a:lnTo>
                      <a:pt x="230" y="286"/>
                    </a:lnTo>
                    <a:lnTo>
                      <a:pt x="223" y="292"/>
                    </a:lnTo>
                    <a:lnTo>
                      <a:pt x="230" y="286"/>
                    </a:lnTo>
                    <a:close/>
                    <a:moveTo>
                      <a:pt x="216" y="300"/>
                    </a:moveTo>
                    <a:lnTo>
                      <a:pt x="176" y="265"/>
                    </a:lnTo>
                    <a:lnTo>
                      <a:pt x="188" y="250"/>
                    </a:lnTo>
                    <a:lnTo>
                      <a:pt x="230" y="286"/>
                    </a:lnTo>
                    <a:lnTo>
                      <a:pt x="216" y="300"/>
                    </a:lnTo>
                    <a:close/>
                    <a:moveTo>
                      <a:pt x="188" y="250"/>
                    </a:moveTo>
                    <a:lnTo>
                      <a:pt x="188" y="250"/>
                    </a:lnTo>
                    <a:lnTo>
                      <a:pt x="181" y="258"/>
                    </a:lnTo>
                    <a:lnTo>
                      <a:pt x="188" y="250"/>
                    </a:lnTo>
                    <a:close/>
                    <a:moveTo>
                      <a:pt x="176" y="265"/>
                    </a:moveTo>
                    <a:lnTo>
                      <a:pt x="137" y="233"/>
                    </a:lnTo>
                    <a:lnTo>
                      <a:pt x="149" y="218"/>
                    </a:lnTo>
                    <a:lnTo>
                      <a:pt x="188" y="250"/>
                    </a:lnTo>
                    <a:lnTo>
                      <a:pt x="176" y="265"/>
                    </a:lnTo>
                    <a:close/>
                    <a:moveTo>
                      <a:pt x="149" y="218"/>
                    </a:moveTo>
                    <a:lnTo>
                      <a:pt x="149" y="218"/>
                    </a:lnTo>
                    <a:lnTo>
                      <a:pt x="144" y="226"/>
                    </a:lnTo>
                    <a:lnTo>
                      <a:pt x="149" y="218"/>
                    </a:lnTo>
                    <a:close/>
                    <a:moveTo>
                      <a:pt x="138" y="234"/>
                    </a:moveTo>
                    <a:lnTo>
                      <a:pt x="103" y="209"/>
                    </a:lnTo>
                    <a:lnTo>
                      <a:pt x="114" y="193"/>
                    </a:lnTo>
                    <a:lnTo>
                      <a:pt x="149" y="218"/>
                    </a:lnTo>
                    <a:lnTo>
                      <a:pt x="138" y="234"/>
                    </a:lnTo>
                    <a:close/>
                    <a:moveTo>
                      <a:pt x="103" y="209"/>
                    </a:moveTo>
                    <a:lnTo>
                      <a:pt x="103" y="207"/>
                    </a:lnTo>
                    <a:lnTo>
                      <a:pt x="108" y="201"/>
                    </a:lnTo>
                    <a:lnTo>
                      <a:pt x="103" y="209"/>
                    </a:lnTo>
                    <a:close/>
                    <a:moveTo>
                      <a:pt x="103" y="207"/>
                    </a:moveTo>
                    <a:lnTo>
                      <a:pt x="71" y="182"/>
                    </a:lnTo>
                    <a:lnTo>
                      <a:pt x="83" y="168"/>
                    </a:lnTo>
                    <a:lnTo>
                      <a:pt x="115" y="193"/>
                    </a:lnTo>
                    <a:lnTo>
                      <a:pt x="103" y="207"/>
                    </a:lnTo>
                    <a:close/>
                    <a:moveTo>
                      <a:pt x="71" y="182"/>
                    </a:moveTo>
                    <a:lnTo>
                      <a:pt x="71" y="182"/>
                    </a:lnTo>
                    <a:lnTo>
                      <a:pt x="76" y="175"/>
                    </a:lnTo>
                    <a:lnTo>
                      <a:pt x="71" y="182"/>
                    </a:lnTo>
                    <a:close/>
                    <a:moveTo>
                      <a:pt x="71" y="182"/>
                    </a:moveTo>
                    <a:lnTo>
                      <a:pt x="46" y="160"/>
                    </a:lnTo>
                    <a:lnTo>
                      <a:pt x="58" y="146"/>
                    </a:lnTo>
                    <a:lnTo>
                      <a:pt x="83" y="168"/>
                    </a:lnTo>
                    <a:lnTo>
                      <a:pt x="71" y="182"/>
                    </a:lnTo>
                    <a:close/>
                    <a:moveTo>
                      <a:pt x="46" y="160"/>
                    </a:moveTo>
                    <a:lnTo>
                      <a:pt x="44" y="159"/>
                    </a:lnTo>
                    <a:lnTo>
                      <a:pt x="43" y="159"/>
                    </a:lnTo>
                    <a:lnTo>
                      <a:pt x="51" y="152"/>
                    </a:lnTo>
                    <a:lnTo>
                      <a:pt x="46" y="160"/>
                    </a:lnTo>
                    <a:close/>
                    <a:moveTo>
                      <a:pt x="43" y="159"/>
                    </a:moveTo>
                    <a:lnTo>
                      <a:pt x="25" y="134"/>
                    </a:lnTo>
                    <a:lnTo>
                      <a:pt x="40" y="121"/>
                    </a:lnTo>
                    <a:lnTo>
                      <a:pt x="59" y="147"/>
                    </a:lnTo>
                    <a:lnTo>
                      <a:pt x="43" y="159"/>
                    </a:lnTo>
                    <a:close/>
                    <a:moveTo>
                      <a:pt x="25" y="134"/>
                    </a:moveTo>
                    <a:lnTo>
                      <a:pt x="23" y="131"/>
                    </a:lnTo>
                    <a:lnTo>
                      <a:pt x="25" y="132"/>
                    </a:lnTo>
                    <a:lnTo>
                      <a:pt x="32" y="127"/>
                    </a:lnTo>
                    <a:lnTo>
                      <a:pt x="25" y="134"/>
                    </a:lnTo>
                    <a:close/>
                    <a:moveTo>
                      <a:pt x="25" y="132"/>
                    </a:moveTo>
                    <a:lnTo>
                      <a:pt x="9" y="110"/>
                    </a:lnTo>
                    <a:lnTo>
                      <a:pt x="25" y="99"/>
                    </a:lnTo>
                    <a:lnTo>
                      <a:pt x="40" y="121"/>
                    </a:lnTo>
                    <a:lnTo>
                      <a:pt x="25" y="132"/>
                    </a:lnTo>
                    <a:close/>
                    <a:moveTo>
                      <a:pt x="9" y="110"/>
                    </a:moveTo>
                    <a:lnTo>
                      <a:pt x="8" y="109"/>
                    </a:lnTo>
                    <a:lnTo>
                      <a:pt x="7" y="108"/>
                    </a:lnTo>
                    <a:lnTo>
                      <a:pt x="17" y="105"/>
                    </a:lnTo>
                    <a:lnTo>
                      <a:pt x="9" y="110"/>
                    </a:lnTo>
                    <a:close/>
                    <a:moveTo>
                      <a:pt x="7" y="108"/>
                    </a:moveTo>
                    <a:lnTo>
                      <a:pt x="1" y="85"/>
                    </a:lnTo>
                    <a:lnTo>
                      <a:pt x="19" y="81"/>
                    </a:lnTo>
                    <a:lnTo>
                      <a:pt x="26" y="103"/>
                    </a:lnTo>
                    <a:lnTo>
                      <a:pt x="7" y="108"/>
                    </a:lnTo>
                    <a:close/>
                    <a:moveTo>
                      <a:pt x="1" y="85"/>
                    </a:moveTo>
                    <a:lnTo>
                      <a:pt x="0" y="84"/>
                    </a:lnTo>
                    <a:lnTo>
                      <a:pt x="0" y="83"/>
                    </a:lnTo>
                    <a:lnTo>
                      <a:pt x="10" y="83"/>
                    </a:lnTo>
                    <a:lnTo>
                      <a:pt x="1" y="85"/>
                    </a:lnTo>
                    <a:close/>
                    <a:moveTo>
                      <a:pt x="0" y="83"/>
                    </a:moveTo>
                    <a:lnTo>
                      <a:pt x="0" y="64"/>
                    </a:lnTo>
                    <a:lnTo>
                      <a:pt x="19" y="64"/>
                    </a:lnTo>
                    <a:lnTo>
                      <a:pt x="19" y="83"/>
                    </a:lnTo>
                    <a:lnTo>
                      <a:pt x="0" y="83"/>
                    </a:lnTo>
                    <a:close/>
                    <a:moveTo>
                      <a:pt x="0" y="64"/>
                    </a:moveTo>
                    <a:lnTo>
                      <a:pt x="0" y="62"/>
                    </a:lnTo>
                    <a:lnTo>
                      <a:pt x="1" y="61"/>
                    </a:lnTo>
                    <a:lnTo>
                      <a:pt x="10" y="64"/>
                    </a:lnTo>
                    <a:lnTo>
                      <a:pt x="0" y="64"/>
                    </a:lnTo>
                    <a:close/>
                    <a:moveTo>
                      <a:pt x="1" y="61"/>
                    </a:moveTo>
                    <a:lnTo>
                      <a:pt x="7" y="42"/>
                    </a:lnTo>
                    <a:lnTo>
                      <a:pt x="26" y="48"/>
                    </a:lnTo>
                    <a:lnTo>
                      <a:pt x="19" y="66"/>
                    </a:lnTo>
                    <a:lnTo>
                      <a:pt x="1" y="61"/>
                    </a:lnTo>
                    <a:close/>
                    <a:moveTo>
                      <a:pt x="7" y="42"/>
                    </a:moveTo>
                    <a:lnTo>
                      <a:pt x="8" y="40"/>
                    </a:lnTo>
                    <a:lnTo>
                      <a:pt x="10" y="38"/>
                    </a:lnTo>
                    <a:lnTo>
                      <a:pt x="17" y="44"/>
                    </a:lnTo>
                    <a:lnTo>
                      <a:pt x="7" y="42"/>
                    </a:lnTo>
                    <a:close/>
                    <a:moveTo>
                      <a:pt x="10" y="38"/>
                    </a:moveTo>
                    <a:lnTo>
                      <a:pt x="26" y="22"/>
                    </a:lnTo>
                    <a:lnTo>
                      <a:pt x="39" y="35"/>
                    </a:lnTo>
                    <a:lnTo>
                      <a:pt x="23" y="52"/>
                    </a:lnTo>
                    <a:lnTo>
                      <a:pt x="10" y="38"/>
                    </a:lnTo>
                    <a:close/>
                    <a:moveTo>
                      <a:pt x="26" y="22"/>
                    </a:moveTo>
                    <a:lnTo>
                      <a:pt x="27" y="21"/>
                    </a:lnTo>
                    <a:lnTo>
                      <a:pt x="28" y="21"/>
                    </a:lnTo>
                    <a:lnTo>
                      <a:pt x="32" y="29"/>
                    </a:lnTo>
                    <a:lnTo>
                      <a:pt x="26" y="22"/>
                    </a:lnTo>
                    <a:close/>
                    <a:moveTo>
                      <a:pt x="28" y="21"/>
                    </a:moveTo>
                    <a:lnTo>
                      <a:pt x="50" y="8"/>
                    </a:lnTo>
                    <a:lnTo>
                      <a:pt x="59" y="24"/>
                    </a:lnTo>
                    <a:lnTo>
                      <a:pt x="37" y="38"/>
                    </a:lnTo>
                    <a:lnTo>
                      <a:pt x="28" y="21"/>
                    </a:lnTo>
                    <a:close/>
                    <a:moveTo>
                      <a:pt x="50" y="8"/>
                    </a:moveTo>
                    <a:lnTo>
                      <a:pt x="51" y="7"/>
                    </a:lnTo>
                    <a:lnTo>
                      <a:pt x="52" y="7"/>
                    </a:lnTo>
                    <a:lnTo>
                      <a:pt x="54" y="17"/>
                    </a:lnTo>
                    <a:lnTo>
                      <a:pt x="50" y="8"/>
                    </a:lnTo>
                    <a:close/>
                    <a:moveTo>
                      <a:pt x="52" y="7"/>
                    </a:moveTo>
                    <a:lnTo>
                      <a:pt x="84" y="0"/>
                    </a:lnTo>
                    <a:lnTo>
                      <a:pt x="89" y="19"/>
                    </a:lnTo>
                    <a:lnTo>
                      <a:pt x="57" y="25"/>
                    </a:lnTo>
                    <a:lnTo>
                      <a:pt x="52"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16" name="Freeform 1608">
                <a:extLst>
                  <a:ext uri="{FF2B5EF4-FFF2-40B4-BE49-F238E27FC236}">
                    <a16:creationId xmlns:a16="http://schemas.microsoft.com/office/drawing/2014/main" id="{4B21C8D0-A2EB-4267-8A47-86E6A4D400AB}"/>
                  </a:ext>
                </a:extLst>
              </p:cNvPr>
              <p:cNvSpPr>
                <a:spLocks/>
              </p:cNvSpPr>
              <p:nvPr/>
            </p:nvSpPr>
            <p:spPr bwMode="auto">
              <a:xfrm>
                <a:off x="2110" y="1356"/>
                <a:ext cx="139" cy="159"/>
              </a:xfrm>
              <a:custGeom>
                <a:avLst/>
                <a:gdLst>
                  <a:gd name="T0" fmla="*/ 9 w 556"/>
                  <a:gd name="T1" fmla="*/ 9 h 636"/>
                  <a:gd name="T2" fmla="*/ 15 w 556"/>
                  <a:gd name="T3" fmla="*/ 3 h 636"/>
                  <a:gd name="T4" fmla="*/ 21 w 556"/>
                  <a:gd name="T5" fmla="*/ 0 h 636"/>
                  <a:gd name="T6" fmla="*/ 26 w 556"/>
                  <a:gd name="T7" fmla="*/ 0 h 636"/>
                  <a:gd name="T8" fmla="*/ 31 w 556"/>
                  <a:gd name="T9" fmla="*/ 2 h 636"/>
                  <a:gd name="T10" fmla="*/ 37 w 556"/>
                  <a:gd name="T11" fmla="*/ 6 h 636"/>
                  <a:gd name="T12" fmla="*/ 42 w 556"/>
                  <a:gd name="T13" fmla="*/ 10 h 636"/>
                  <a:gd name="T14" fmla="*/ 48 w 556"/>
                  <a:gd name="T15" fmla="*/ 18 h 636"/>
                  <a:gd name="T16" fmla="*/ 54 w 556"/>
                  <a:gd name="T17" fmla="*/ 25 h 636"/>
                  <a:gd name="T18" fmla="*/ 61 w 556"/>
                  <a:gd name="T19" fmla="*/ 33 h 636"/>
                  <a:gd name="T20" fmla="*/ 68 w 556"/>
                  <a:gd name="T21" fmla="*/ 43 h 636"/>
                  <a:gd name="T22" fmla="*/ 76 w 556"/>
                  <a:gd name="T23" fmla="*/ 53 h 636"/>
                  <a:gd name="T24" fmla="*/ 86 w 556"/>
                  <a:gd name="T25" fmla="*/ 65 h 636"/>
                  <a:gd name="T26" fmla="*/ 96 w 556"/>
                  <a:gd name="T27" fmla="*/ 79 h 636"/>
                  <a:gd name="T28" fmla="*/ 107 w 556"/>
                  <a:gd name="T29" fmla="*/ 93 h 636"/>
                  <a:gd name="T30" fmla="*/ 116 w 556"/>
                  <a:gd name="T31" fmla="*/ 108 h 636"/>
                  <a:gd name="T32" fmla="*/ 125 w 556"/>
                  <a:gd name="T33" fmla="*/ 121 h 636"/>
                  <a:gd name="T34" fmla="*/ 132 w 556"/>
                  <a:gd name="T35" fmla="*/ 134 h 636"/>
                  <a:gd name="T36" fmla="*/ 137 w 556"/>
                  <a:gd name="T37" fmla="*/ 145 h 636"/>
                  <a:gd name="T38" fmla="*/ 139 w 556"/>
                  <a:gd name="T39" fmla="*/ 153 h 636"/>
                  <a:gd name="T40" fmla="*/ 137 w 556"/>
                  <a:gd name="T41" fmla="*/ 157 h 636"/>
                  <a:gd name="T42" fmla="*/ 133 w 556"/>
                  <a:gd name="T43" fmla="*/ 159 h 636"/>
                  <a:gd name="T44" fmla="*/ 126 w 556"/>
                  <a:gd name="T45" fmla="*/ 157 h 636"/>
                  <a:gd name="T46" fmla="*/ 117 w 556"/>
                  <a:gd name="T47" fmla="*/ 153 h 636"/>
                  <a:gd name="T48" fmla="*/ 107 w 556"/>
                  <a:gd name="T49" fmla="*/ 146 h 636"/>
                  <a:gd name="T50" fmla="*/ 96 w 556"/>
                  <a:gd name="T51" fmla="*/ 137 h 636"/>
                  <a:gd name="T52" fmla="*/ 84 w 556"/>
                  <a:gd name="T53" fmla="*/ 127 h 636"/>
                  <a:gd name="T54" fmla="*/ 73 w 556"/>
                  <a:gd name="T55" fmla="*/ 118 h 636"/>
                  <a:gd name="T56" fmla="*/ 62 w 556"/>
                  <a:gd name="T57" fmla="*/ 108 h 636"/>
                  <a:gd name="T58" fmla="*/ 53 w 556"/>
                  <a:gd name="T59" fmla="*/ 100 h 636"/>
                  <a:gd name="T60" fmla="*/ 45 w 556"/>
                  <a:gd name="T61" fmla="*/ 93 h 636"/>
                  <a:gd name="T62" fmla="*/ 38 w 556"/>
                  <a:gd name="T63" fmla="*/ 87 h 636"/>
                  <a:gd name="T64" fmla="*/ 30 w 556"/>
                  <a:gd name="T65" fmla="*/ 80 h 636"/>
                  <a:gd name="T66" fmla="*/ 22 w 556"/>
                  <a:gd name="T67" fmla="*/ 71 h 636"/>
                  <a:gd name="T68" fmla="*/ 15 w 556"/>
                  <a:gd name="T69" fmla="*/ 62 h 636"/>
                  <a:gd name="T70" fmla="*/ 9 w 556"/>
                  <a:gd name="T71" fmla="*/ 53 h 636"/>
                  <a:gd name="T72" fmla="*/ 4 w 556"/>
                  <a:gd name="T73" fmla="*/ 44 h 636"/>
                  <a:gd name="T74" fmla="*/ 1 w 556"/>
                  <a:gd name="T75" fmla="*/ 34 h 636"/>
                  <a:gd name="T76" fmla="*/ 0 w 556"/>
                  <a:gd name="T77" fmla="*/ 26 h 636"/>
                  <a:gd name="T78" fmla="*/ 2 w 556"/>
                  <a:gd name="T79" fmla="*/ 17 h 636"/>
                  <a:gd name="T80" fmla="*/ 9 w 556"/>
                  <a:gd name="T81" fmla="*/ 9 h 6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56"/>
                  <a:gd name="T124" fmla="*/ 0 h 636"/>
                  <a:gd name="T125" fmla="*/ 556 w 556"/>
                  <a:gd name="T126" fmla="*/ 636 h 6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56" h="636">
                    <a:moveTo>
                      <a:pt x="35" y="35"/>
                    </a:moveTo>
                    <a:lnTo>
                      <a:pt x="60" y="13"/>
                    </a:lnTo>
                    <a:lnTo>
                      <a:pt x="83" y="0"/>
                    </a:lnTo>
                    <a:lnTo>
                      <a:pt x="105" y="0"/>
                    </a:lnTo>
                    <a:lnTo>
                      <a:pt x="124" y="6"/>
                    </a:lnTo>
                    <a:lnTo>
                      <a:pt x="146" y="23"/>
                    </a:lnTo>
                    <a:lnTo>
                      <a:pt x="168" y="41"/>
                    </a:lnTo>
                    <a:lnTo>
                      <a:pt x="191" y="70"/>
                    </a:lnTo>
                    <a:lnTo>
                      <a:pt x="216" y="99"/>
                    </a:lnTo>
                    <a:lnTo>
                      <a:pt x="242" y="133"/>
                    </a:lnTo>
                    <a:lnTo>
                      <a:pt x="271" y="172"/>
                    </a:lnTo>
                    <a:lnTo>
                      <a:pt x="305" y="213"/>
                    </a:lnTo>
                    <a:lnTo>
                      <a:pt x="343" y="261"/>
                    </a:lnTo>
                    <a:lnTo>
                      <a:pt x="384" y="315"/>
                    </a:lnTo>
                    <a:lnTo>
                      <a:pt x="426" y="372"/>
                    </a:lnTo>
                    <a:lnTo>
                      <a:pt x="465" y="430"/>
                    </a:lnTo>
                    <a:lnTo>
                      <a:pt x="499" y="484"/>
                    </a:lnTo>
                    <a:lnTo>
                      <a:pt x="527" y="534"/>
                    </a:lnTo>
                    <a:lnTo>
                      <a:pt x="546" y="578"/>
                    </a:lnTo>
                    <a:lnTo>
                      <a:pt x="556" y="610"/>
                    </a:lnTo>
                    <a:lnTo>
                      <a:pt x="549" y="629"/>
                    </a:lnTo>
                    <a:lnTo>
                      <a:pt x="531" y="636"/>
                    </a:lnTo>
                    <a:lnTo>
                      <a:pt x="502" y="629"/>
                    </a:lnTo>
                    <a:lnTo>
                      <a:pt x="467" y="610"/>
                    </a:lnTo>
                    <a:lnTo>
                      <a:pt x="426" y="582"/>
                    </a:lnTo>
                    <a:lnTo>
                      <a:pt x="382" y="546"/>
                    </a:lnTo>
                    <a:lnTo>
                      <a:pt x="337" y="509"/>
                    </a:lnTo>
                    <a:lnTo>
                      <a:pt x="293" y="470"/>
                    </a:lnTo>
                    <a:lnTo>
                      <a:pt x="248" y="432"/>
                    </a:lnTo>
                    <a:lnTo>
                      <a:pt x="210" y="401"/>
                    </a:lnTo>
                    <a:lnTo>
                      <a:pt x="181" y="372"/>
                    </a:lnTo>
                    <a:lnTo>
                      <a:pt x="153" y="347"/>
                    </a:lnTo>
                    <a:lnTo>
                      <a:pt x="121" y="318"/>
                    </a:lnTo>
                    <a:lnTo>
                      <a:pt x="89" y="283"/>
                    </a:lnTo>
                    <a:lnTo>
                      <a:pt x="60" y="248"/>
                    </a:lnTo>
                    <a:lnTo>
                      <a:pt x="35" y="213"/>
                    </a:lnTo>
                    <a:lnTo>
                      <a:pt x="16" y="175"/>
                    </a:lnTo>
                    <a:lnTo>
                      <a:pt x="4" y="136"/>
                    </a:lnTo>
                    <a:lnTo>
                      <a:pt x="0" y="102"/>
                    </a:lnTo>
                    <a:lnTo>
                      <a:pt x="9" y="67"/>
                    </a:lnTo>
                    <a:lnTo>
                      <a:pt x="35" y="35"/>
                    </a:lnTo>
                    <a:close/>
                  </a:path>
                </a:pathLst>
              </a:custGeom>
              <a:solidFill>
                <a:srgbClr val="E665D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17" name="Freeform 1609">
                <a:extLst>
                  <a:ext uri="{FF2B5EF4-FFF2-40B4-BE49-F238E27FC236}">
                    <a16:creationId xmlns:a16="http://schemas.microsoft.com/office/drawing/2014/main" id="{3C09926E-E35A-47CD-BB61-4F6B6DE70093}"/>
                  </a:ext>
                </a:extLst>
              </p:cNvPr>
              <p:cNvSpPr>
                <a:spLocks noEditPoints="1"/>
              </p:cNvSpPr>
              <p:nvPr/>
            </p:nvSpPr>
            <p:spPr bwMode="auto">
              <a:xfrm>
                <a:off x="2107" y="1354"/>
                <a:ext cx="144" cy="163"/>
              </a:xfrm>
              <a:custGeom>
                <a:avLst/>
                <a:gdLst>
                  <a:gd name="T0" fmla="*/ 16 w 576"/>
                  <a:gd name="T1" fmla="*/ 3 h 655"/>
                  <a:gd name="T2" fmla="*/ 19 w 576"/>
                  <a:gd name="T3" fmla="*/ 7 h 655"/>
                  <a:gd name="T4" fmla="*/ 23 w 576"/>
                  <a:gd name="T5" fmla="*/ 0 h 655"/>
                  <a:gd name="T6" fmla="*/ 30 w 576"/>
                  <a:gd name="T7" fmla="*/ 0 h 655"/>
                  <a:gd name="T8" fmla="*/ 30 w 576"/>
                  <a:gd name="T9" fmla="*/ 0 h 655"/>
                  <a:gd name="T10" fmla="*/ 40 w 576"/>
                  <a:gd name="T11" fmla="*/ 6 h 655"/>
                  <a:gd name="T12" fmla="*/ 39 w 576"/>
                  <a:gd name="T13" fmla="*/ 8 h 655"/>
                  <a:gd name="T14" fmla="*/ 46 w 576"/>
                  <a:gd name="T15" fmla="*/ 11 h 655"/>
                  <a:gd name="T16" fmla="*/ 48 w 576"/>
                  <a:gd name="T17" fmla="*/ 21 h 655"/>
                  <a:gd name="T18" fmla="*/ 48 w 576"/>
                  <a:gd name="T19" fmla="*/ 21 h 655"/>
                  <a:gd name="T20" fmla="*/ 59 w 576"/>
                  <a:gd name="T21" fmla="*/ 25 h 655"/>
                  <a:gd name="T22" fmla="*/ 55 w 576"/>
                  <a:gd name="T23" fmla="*/ 28 h 655"/>
                  <a:gd name="T24" fmla="*/ 65 w 576"/>
                  <a:gd name="T25" fmla="*/ 34 h 655"/>
                  <a:gd name="T26" fmla="*/ 68 w 576"/>
                  <a:gd name="T27" fmla="*/ 46 h 655"/>
                  <a:gd name="T28" fmla="*/ 72 w 576"/>
                  <a:gd name="T29" fmla="*/ 43 h 655"/>
                  <a:gd name="T30" fmla="*/ 90 w 576"/>
                  <a:gd name="T31" fmla="*/ 65 h 655"/>
                  <a:gd name="T32" fmla="*/ 88 w 576"/>
                  <a:gd name="T33" fmla="*/ 67 h 655"/>
                  <a:gd name="T34" fmla="*/ 101 w 576"/>
                  <a:gd name="T35" fmla="*/ 79 h 655"/>
                  <a:gd name="T36" fmla="*/ 107 w 576"/>
                  <a:gd name="T37" fmla="*/ 96 h 655"/>
                  <a:gd name="T38" fmla="*/ 111 w 576"/>
                  <a:gd name="T39" fmla="*/ 94 h 655"/>
                  <a:gd name="T40" fmla="*/ 121 w 576"/>
                  <a:gd name="T41" fmla="*/ 108 h 655"/>
                  <a:gd name="T42" fmla="*/ 117 w 576"/>
                  <a:gd name="T43" fmla="*/ 110 h 655"/>
                  <a:gd name="T44" fmla="*/ 130 w 576"/>
                  <a:gd name="T45" fmla="*/ 121 h 655"/>
                  <a:gd name="T46" fmla="*/ 137 w 576"/>
                  <a:gd name="T47" fmla="*/ 134 h 655"/>
                  <a:gd name="T48" fmla="*/ 137 w 576"/>
                  <a:gd name="T49" fmla="*/ 134 h 655"/>
                  <a:gd name="T50" fmla="*/ 144 w 576"/>
                  <a:gd name="T51" fmla="*/ 153 h 655"/>
                  <a:gd name="T52" fmla="*/ 142 w 576"/>
                  <a:gd name="T53" fmla="*/ 154 h 655"/>
                  <a:gd name="T54" fmla="*/ 142 w 576"/>
                  <a:gd name="T55" fmla="*/ 160 h 655"/>
                  <a:gd name="T56" fmla="*/ 134 w 576"/>
                  <a:gd name="T57" fmla="*/ 158 h 655"/>
                  <a:gd name="T58" fmla="*/ 136 w 576"/>
                  <a:gd name="T59" fmla="*/ 163 h 655"/>
                  <a:gd name="T60" fmla="*/ 127 w 576"/>
                  <a:gd name="T61" fmla="*/ 161 h 655"/>
                  <a:gd name="T62" fmla="*/ 129 w 576"/>
                  <a:gd name="T63" fmla="*/ 157 h 655"/>
                  <a:gd name="T64" fmla="*/ 118 w 576"/>
                  <a:gd name="T65" fmla="*/ 156 h 655"/>
                  <a:gd name="T66" fmla="*/ 108 w 576"/>
                  <a:gd name="T67" fmla="*/ 149 h 655"/>
                  <a:gd name="T68" fmla="*/ 108 w 576"/>
                  <a:gd name="T69" fmla="*/ 149 h 655"/>
                  <a:gd name="T70" fmla="*/ 85 w 576"/>
                  <a:gd name="T71" fmla="*/ 131 h 655"/>
                  <a:gd name="T72" fmla="*/ 88 w 576"/>
                  <a:gd name="T73" fmla="*/ 127 h 655"/>
                  <a:gd name="T74" fmla="*/ 66 w 576"/>
                  <a:gd name="T75" fmla="*/ 108 h 655"/>
                  <a:gd name="T76" fmla="*/ 56 w 576"/>
                  <a:gd name="T77" fmla="*/ 100 h 655"/>
                  <a:gd name="T78" fmla="*/ 53 w 576"/>
                  <a:gd name="T79" fmla="*/ 104 h 655"/>
                  <a:gd name="T80" fmla="*/ 50 w 576"/>
                  <a:gd name="T81" fmla="*/ 93 h 655"/>
                  <a:gd name="T82" fmla="*/ 50 w 576"/>
                  <a:gd name="T83" fmla="*/ 93 h 655"/>
                  <a:gd name="T84" fmla="*/ 39 w 576"/>
                  <a:gd name="T85" fmla="*/ 90 h 655"/>
                  <a:gd name="T86" fmla="*/ 31 w 576"/>
                  <a:gd name="T87" fmla="*/ 83 h 655"/>
                  <a:gd name="T88" fmla="*/ 31 w 576"/>
                  <a:gd name="T89" fmla="*/ 83 h 655"/>
                  <a:gd name="T90" fmla="*/ 16 w 576"/>
                  <a:gd name="T91" fmla="*/ 65 h 655"/>
                  <a:gd name="T92" fmla="*/ 18 w 576"/>
                  <a:gd name="T93" fmla="*/ 64 h 655"/>
                  <a:gd name="T94" fmla="*/ 9 w 576"/>
                  <a:gd name="T95" fmla="*/ 57 h 655"/>
                  <a:gd name="T96" fmla="*/ 9 w 576"/>
                  <a:gd name="T97" fmla="*/ 45 h 655"/>
                  <a:gd name="T98" fmla="*/ 4 w 576"/>
                  <a:gd name="T99" fmla="*/ 47 h 655"/>
                  <a:gd name="T100" fmla="*/ 1 w 576"/>
                  <a:gd name="T101" fmla="*/ 37 h 655"/>
                  <a:gd name="T102" fmla="*/ 6 w 576"/>
                  <a:gd name="T103" fmla="*/ 36 h 655"/>
                  <a:gd name="T104" fmla="*/ 0 w 576"/>
                  <a:gd name="T105" fmla="*/ 27 h 655"/>
                  <a:gd name="T106" fmla="*/ 3 w 576"/>
                  <a:gd name="T107" fmla="*/ 17 h 655"/>
                  <a:gd name="T108" fmla="*/ 3 w 576"/>
                  <a:gd name="T109" fmla="*/ 17 h 65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576"/>
                  <a:gd name="T166" fmla="*/ 0 h 655"/>
                  <a:gd name="T167" fmla="*/ 576 w 576"/>
                  <a:gd name="T168" fmla="*/ 655 h 655"/>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576" h="655">
                    <a:moveTo>
                      <a:pt x="39" y="37"/>
                    </a:moveTo>
                    <a:lnTo>
                      <a:pt x="64" y="14"/>
                    </a:lnTo>
                    <a:lnTo>
                      <a:pt x="77" y="28"/>
                    </a:lnTo>
                    <a:lnTo>
                      <a:pt x="51" y="52"/>
                    </a:lnTo>
                    <a:lnTo>
                      <a:pt x="39" y="37"/>
                    </a:lnTo>
                    <a:close/>
                    <a:moveTo>
                      <a:pt x="64" y="14"/>
                    </a:moveTo>
                    <a:lnTo>
                      <a:pt x="64" y="14"/>
                    </a:lnTo>
                    <a:lnTo>
                      <a:pt x="66" y="13"/>
                    </a:lnTo>
                    <a:lnTo>
                      <a:pt x="70" y="22"/>
                    </a:lnTo>
                    <a:lnTo>
                      <a:pt x="64" y="14"/>
                    </a:lnTo>
                    <a:close/>
                    <a:moveTo>
                      <a:pt x="66" y="13"/>
                    </a:moveTo>
                    <a:lnTo>
                      <a:pt x="88" y="1"/>
                    </a:lnTo>
                    <a:lnTo>
                      <a:pt x="97" y="17"/>
                    </a:lnTo>
                    <a:lnTo>
                      <a:pt x="75" y="30"/>
                    </a:lnTo>
                    <a:lnTo>
                      <a:pt x="66" y="13"/>
                    </a:lnTo>
                    <a:close/>
                    <a:moveTo>
                      <a:pt x="88" y="1"/>
                    </a:moveTo>
                    <a:lnTo>
                      <a:pt x="90" y="0"/>
                    </a:lnTo>
                    <a:lnTo>
                      <a:pt x="93" y="0"/>
                    </a:lnTo>
                    <a:lnTo>
                      <a:pt x="93" y="9"/>
                    </a:lnTo>
                    <a:lnTo>
                      <a:pt x="88" y="1"/>
                    </a:lnTo>
                    <a:close/>
                    <a:moveTo>
                      <a:pt x="93" y="0"/>
                    </a:moveTo>
                    <a:lnTo>
                      <a:pt x="115" y="0"/>
                    </a:lnTo>
                    <a:lnTo>
                      <a:pt x="115" y="18"/>
                    </a:lnTo>
                    <a:lnTo>
                      <a:pt x="93" y="18"/>
                    </a:lnTo>
                    <a:lnTo>
                      <a:pt x="93" y="0"/>
                    </a:lnTo>
                    <a:close/>
                    <a:moveTo>
                      <a:pt x="115" y="0"/>
                    </a:moveTo>
                    <a:lnTo>
                      <a:pt x="116" y="0"/>
                    </a:lnTo>
                    <a:lnTo>
                      <a:pt x="118" y="0"/>
                    </a:lnTo>
                    <a:lnTo>
                      <a:pt x="115" y="9"/>
                    </a:lnTo>
                    <a:lnTo>
                      <a:pt x="115" y="0"/>
                    </a:lnTo>
                    <a:close/>
                    <a:moveTo>
                      <a:pt x="118" y="0"/>
                    </a:moveTo>
                    <a:lnTo>
                      <a:pt x="137" y="6"/>
                    </a:lnTo>
                    <a:lnTo>
                      <a:pt x="131" y="24"/>
                    </a:lnTo>
                    <a:lnTo>
                      <a:pt x="112" y="18"/>
                    </a:lnTo>
                    <a:lnTo>
                      <a:pt x="118" y="0"/>
                    </a:lnTo>
                    <a:close/>
                    <a:moveTo>
                      <a:pt x="137" y="6"/>
                    </a:moveTo>
                    <a:lnTo>
                      <a:pt x="138" y="6"/>
                    </a:lnTo>
                    <a:lnTo>
                      <a:pt x="139" y="7"/>
                    </a:lnTo>
                    <a:lnTo>
                      <a:pt x="134" y="15"/>
                    </a:lnTo>
                    <a:lnTo>
                      <a:pt x="137" y="6"/>
                    </a:lnTo>
                    <a:close/>
                    <a:moveTo>
                      <a:pt x="139" y="7"/>
                    </a:moveTo>
                    <a:lnTo>
                      <a:pt x="161" y="23"/>
                    </a:lnTo>
                    <a:lnTo>
                      <a:pt x="150" y="39"/>
                    </a:lnTo>
                    <a:lnTo>
                      <a:pt x="128" y="23"/>
                    </a:lnTo>
                    <a:lnTo>
                      <a:pt x="139" y="7"/>
                    </a:lnTo>
                    <a:close/>
                    <a:moveTo>
                      <a:pt x="161" y="23"/>
                    </a:moveTo>
                    <a:lnTo>
                      <a:pt x="161" y="24"/>
                    </a:lnTo>
                    <a:lnTo>
                      <a:pt x="163" y="24"/>
                    </a:lnTo>
                    <a:lnTo>
                      <a:pt x="156" y="32"/>
                    </a:lnTo>
                    <a:lnTo>
                      <a:pt x="161" y="23"/>
                    </a:lnTo>
                    <a:close/>
                    <a:moveTo>
                      <a:pt x="163" y="24"/>
                    </a:moveTo>
                    <a:lnTo>
                      <a:pt x="185" y="43"/>
                    </a:lnTo>
                    <a:lnTo>
                      <a:pt x="172" y="57"/>
                    </a:lnTo>
                    <a:lnTo>
                      <a:pt x="150" y="38"/>
                    </a:lnTo>
                    <a:lnTo>
                      <a:pt x="163" y="24"/>
                    </a:lnTo>
                    <a:close/>
                    <a:moveTo>
                      <a:pt x="185" y="43"/>
                    </a:moveTo>
                    <a:lnTo>
                      <a:pt x="186" y="44"/>
                    </a:lnTo>
                    <a:lnTo>
                      <a:pt x="186" y="45"/>
                    </a:lnTo>
                    <a:lnTo>
                      <a:pt x="178" y="50"/>
                    </a:lnTo>
                    <a:lnTo>
                      <a:pt x="185" y="43"/>
                    </a:lnTo>
                    <a:close/>
                    <a:moveTo>
                      <a:pt x="186" y="45"/>
                    </a:moveTo>
                    <a:lnTo>
                      <a:pt x="208" y="73"/>
                    </a:lnTo>
                    <a:lnTo>
                      <a:pt x="193" y="85"/>
                    </a:lnTo>
                    <a:lnTo>
                      <a:pt x="171" y="56"/>
                    </a:lnTo>
                    <a:lnTo>
                      <a:pt x="186" y="45"/>
                    </a:lnTo>
                    <a:close/>
                    <a:moveTo>
                      <a:pt x="193" y="86"/>
                    </a:moveTo>
                    <a:lnTo>
                      <a:pt x="193" y="85"/>
                    </a:lnTo>
                    <a:lnTo>
                      <a:pt x="201" y="79"/>
                    </a:lnTo>
                    <a:lnTo>
                      <a:pt x="193" y="86"/>
                    </a:lnTo>
                    <a:close/>
                    <a:moveTo>
                      <a:pt x="208" y="73"/>
                    </a:moveTo>
                    <a:lnTo>
                      <a:pt x="233" y="101"/>
                    </a:lnTo>
                    <a:lnTo>
                      <a:pt x="219" y="113"/>
                    </a:lnTo>
                    <a:lnTo>
                      <a:pt x="193" y="86"/>
                    </a:lnTo>
                    <a:lnTo>
                      <a:pt x="208" y="73"/>
                    </a:lnTo>
                    <a:close/>
                    <a:moveTo>
                      <a:pt x="233" y="101"/>
                    </a:moveTo>
                    <a:lnTo>
                      <a:pt x="234" y="101"/>
                    </a:lnTo>
                    <a:lnTo>
                      <a:pt x="234" y="102"/>
                    </a:lnTo>
                    <a:lnTo>
                      <a:pt x="226" y="108"/>
                    </a:lnTo>
                    <a:lnTo>
                      <a:pt x="233" y="101"/>
                    </a:lnTo>
                    <a:close/>
                    <a:moveTo>
                      <a:pt x="234" y="102"/>
                    </a:moveTo>
                    <a:lnTo>
                      <a:pt x="260" y="136"/>
                    </a:lnTo>
                    <a:lnTo>
                      <a:pt x="244" y="149"/>
                    </a:lnTo>
                    <a:lnTo>
                      <a:pt x="219" y="113"/>
                    </a:lnTo>
                    <a:lnTo>
                      <a:pt x="234" y="102"/>
                    </a:lnTo>
                    <a:close/>
                    <a:moveTo>
                      <a:pt x="244" y="149"/>
                    </a:moveTo>
                    <a:lnTo>
                      <a:pt x="243" y="146"/>
                    </a:lnTo>
                    <a:lnTo>
                      <a:pt x="244" y="149"/>
                    </a:lnTo>
                    <a:lnTo>
                      <a:pt x="252" y="142"/>
                    </a:lnTo>
                    <a:lnTo>
                      <a:pt x="244" y="149"/>
                    </a:lnTo>
                    <a:close/>
                    <a:moveTo>
                      <a:pt x="260" y="136"/>
                    </a:moveTo>
                    <a:lnTo>
                      <a:pt x="288" y="175"/>
                    </a:lnTo>
                    <a:lnTo>
                      <a:pt x="273" y="186"/>
                    </a:lnTo>
                    <a:lnTo>
                      <a:pt x="244" y="149"/>
                    </a:lnTo>
                    <a:lnTo>
                      <a:pt x="260" y="136"/>
                    </a:lnTo>
                    <a:close/>
                    <a:moveTo>
                      <a:pt x="273" y="187"/>
                    </a:moveTo>
                    <a:lnTo>
                      <a:pt x="273" y="187"/>
                    </a:lnTo>
                    <a:lnTo>
                      <a:pt x="273" y="186"/>
                    </a:lnTo>
                    <a:lnTo>
                      <a:pt x="281" y="181"/>
                    </a:lnTo>
                    <a:lnTo>
                      <a:pt x="273" y="187"/>
                    </a:lnTo>
                    <a:close/>
                    <a:moveTo>
                      <a:pt x="287" y="174"/>
                    </a:moveTo>
                    <a:lnTo>
                      <a:pt x="322" y="216"/>
                    </a:lnTo>
                    <a:lnTo>
                      <a:pt x="308" y="228"/>
                    </a:lnTo>
                    <a:lnTo>
                      <a:pt x="273" y="187"/>
                    </a:lnTo>
                    <a:lnTo>
                      <a:pt x="287" y="174"/>
                    </a:lnTo>
                    <a:close/>
                    <a:moveTo>
                      <a:pt x="322" y="216"/>
                    </a:moveTo>
                    <a:lnTo>
                      <a:pt x="324" y="217"/>
                    </a:lnTo>
                    <a:lnTo>
                      <a:pt x="322" y="216"/>
                    </a:lnTo>
                    <a:lnTo>
                      <a:pt x="315" y="222"/>
                    </a:lnTo>
                    <a:lnTo>
                      <a:pt x="322" y="216"/>
                    </a:lnTo>
                    <a:close/>
                    <a:moveTo>
                      <a:pt x="322" y="216"/>
                    </a:moveTo>
                    <a:lnTo>
                      <a:pt x="361" y="263"/>
                    </a:lnTo>
                    <a:lnTo>
                      <a:pt x="346" y="275"/>
                    </a:lnTo>
                    <a:lnTo>
                      <a:pt x="308" y="228"/>
                    </a:lnTo>
                    <a:lnTo>
                      <a:pt x="322" y="216"/>
                    </a:lnTo>
                    <a:close/>
                    <a:moveTo>
                      <a:pt x="361" y="263"/>
                    </a:moveTo>
                    <a:lnTo>
                      <a:pt x="360" y="263"/>
                    </a:lnTo>
                    <a:lnTo>
                      <a:pt x="361" y="264"/>
                    </a:lnTo>
                    <a:lnTo>
                      <a:pt x="353" y="270"/>
                    </a:lnTo>
                    <a:lnTo>
                      <a:pt x="361" y="263"/>
                    </a:lnTo>
                    <a:close/>
                    <a:moveTo>
                      <a:pt x="361" y="264"/>
                    </a:moveTo>
                    <a:lnTo>
                      <a:pt x="402" y="318"/>
                    </a:lnTo>
                    <a:lnTo>
                      <a:pt x="387" y="329"/>
                    </a:lnTo>
                    <a:lnTo>
                      <a:pt x="346" y="275"/>
                    </a:lnTo>
                    <a:lnTo>
                      <a:pt x="361" y="264"/>
                    </a:lnTo>
                    <a:close/>
                    <a:moveTo>
                      <a:pt x="402" y="318"/>
                    </a:moveTo>
                    <a:lnTo>
                      <a:pt x="403" y="318"/>
                    </a:lnTo>
                    <a:lnTo>
                      <a:pt x="402" y="318"/>
                    </a:lnTo>
                    <a:lnTo>
                      <a:pt x="394" y="324"/>
                    </a:lnTo>
                    <a:lnTo>
                      <a:pt x="402" y="318"/>
                    </a:lnTo>
                    <a:close/>
                    <a:moveTo>
                      <a:pt x="402" y="318"/>
                    </a:moveTo>
                    <a:lnTo>
                      <a:pt x="444" y="376"/>
                    </a:lnTo>
                    <a:lnTo>
                      <a:pt x="428" y="387"/>
                    </a:lnTo>
                    <a:lnTo>
                      <a:pt x="386" y="329"/>
                    </a:lnTo>
                    <a:lnTo>
                      <a:pt x="402" y="318"/>
                    </a:lnTo>
                    <a:close/>
                    <a:moveTo>
                      <a:pt x="444" y="376"/>
                    </a:moveTo>
                    <a:lnTo>
                      <a:pt x="444" y="376"/>
                    </a:lnTo>
                    <a:lnTo>
                      <a:pt x="436" y="381"/>
                    </a:lnTo>
                    <a:lnTo>
                      <a:pt x="444" y="376"/>
                    </a:lnTo>
                    <a:close/>
                    <a:moveTo>
                      <a:pt x="444" y="376"/>
                    </a:moveTo>
                    <a:lnTo>
                      <a:pt x="482" y="433"/>
                    </a:lnTo>
                    <a:lnTo>
                      <a:pt x="466" y="443"/>
                    </a:lnTo>
                    <a:lnTo>
                      <a:pt x="428" y="386"/>
                    </a:lnTo>
                    <a:lnTo>
                      <a:pt x="444" y="376"/>
                    </a:lnTo>
                    <a:close/>
                    <a:moveTo>
                      <a:pt x="482" y="433"/>
                    </a:moveTo>
                    <a:lnTo>
                      <a:pt x="482" y="433"/>
                    </a:lnTo>
                    <a:lnTo>
                      <a:pt x="475" y="439"/>
                    </a:lnTo>
                    <a:lnTo>
                      <a:pt x="482" y="433"/>
                    </a:lnTo>
                    <a:close/>
                    <a:moveTo>
                      <a:pt x="482" y="433"/>
                    </a:moveTo>
                    <a:lnTo>
                      <a:pt x="518" y="487"/>
                    </a:lnTo>
                    <a:lnTo>
                      <a:pt x="501" y="497"/>
                    </a:lnTo>
                    <a:lnTo>
                      <a:pt x="466" y="443"/>
                    </a:lnTo>
                    <a:lnTo>
                      <a:pt x="482" y="433"/>
                    </a:lnTo>
                    <a:close/>
                    <a:moveTo>
                      <a:pt x="518" y="487"/>
                    </a:moveTo>
                    <a:lnTo>
                      <a:pt x="518" y="487"/>
                    </a:lnTo>
                    <a:lnTo>
                      <a:pt x="509" y="493"/>
                    </a:lnTo>
                    <a:lnTo>
                      <a:pt x="518" y="487"/>
                    </a:lnTo>
                    <a:close/>
                    <a:moveTo>
                      <a:pt x="518" y="487"/>
                    </a:moveTo>
                    <a:lnTo>
                      <a:pt x="546" y="538"/>
                    </a:lnTo>
                    <a:lnTo>
                      <a:pt x="530" y="548"/>
                    </a:lnTo>
                    <a:lnTo>
                      <a:pt x="501" y="497"/>
                    </a:lnTo>
                    <a:lnTo>
                      <a:pt x="518" y="487"/>
                    </a:lnTo>
                    <a:close/>
                    <a:moveTo>
                      <a:pt x="546" y="538"/>
                    </a:moveTo>
                    <a:lnTo>
                      <a:pt x="546" y="539"/>
                    </a:lnTo>
                    <a:lnTo>
                      <a:pt x="537" y="543"/>
                    </a:lnTo>
                    <a:lnTo>
                      <a:pt x="546" y="538"/>
                    </a:lnTo>
                    <a:close/>
                    <a:moveTo>
                      <a:pt x="546" y="539"/>
                    </a:moveTo>
                    <a:lnTo>
                      <a:pt x="565" y="584"/>
                    </a:lnTo>
                    <a:lnTo>
                      <a:pt x="548" y="591"/>
                    </a:lnTo>
                    <a:lnTo>
                      <a:pt x="529" y="547"/>
                    </a:lnTo>
                    <a:lnTo>
                      <a:pt x="546" y="539"/>
                    </a:lnTo>
                    <a:close/>
                    <a:moveTo>
                      <a:pt x="565" y="584"/>
                    </a:moveTo>
                    <a:lnTo>
                      <a:pt x="566" y="584"/>
                    </a:lnTo>
                    <a:lnTo>
                      <a:pt x="566" y="585"/>
                    </a:lnTo>
                    <a:lnTo>
                      <a:pt x="556" y="587"/>
                    </a:lnTo>
                    <a:lnTo>
                      <a:pt x="565" y="584"/>
                    </a:lnTo>
                    <a:close/>
                    <a:moveTo>
                      <a:pt x="566" y="585"/>
                    </a:moveTo>
                    <a:lnTo>
                      <a:pt x="575" y="616"/>
                    </a:lnTo>
                    <a:lnTo>
                      <a:pt x="557" y="622"/>
                    </a:lnTo>
                    <a:lnTo>
                      <a:pt x="547" y="590"/>
                    </a:lnTo>
                    <a:lnTo>
                      <a:pt x="566" y="585"/>
                    </a:lnTo>
                    <a:close/>
                    <a:moveTo>
                      <a:pt x="575" y="616"/>
                    </a:moveTo>
                    <a:lnTo>
                      <a:pt x="576" y="619"/>
                    </a:lnTo>
                    <a:lnTo>
                      <a:pt x="575" y="623"/>
                    </a:lnTo>
                    <a:lnTo>
                      <a:pt x="566" y="619"/>
                    </a:lnTo>
                    <a:lnTo>
                      <a:pt x="575" y="616"/>
                    </a:lnTo>
                    <a:close/>
                    <a:moveTo>
                      <a:pt x="575" y="623"/>
                    </a:moveTo>
                    <a:lnTo>
                      <a:pt x="569" y="641"/>
                    </a:lnTo>
                    <a:lnTo>
                      <a:pt x="551" y="635"/>
                    </a:lnTo>
                    <a:lnTo>
                      <a:pt x="557" y="616"/>
                    </a:lnTo>
                    <a:lnTo>
                      <a:pt x="575" y="623"/>
                    </a:lnTo>
                    <a:close/>
                    <a:moveTo>
                      <a:pt x="569" y="641"/>
                    </a:moveTo>
                    <a:lnTo>
                      <a:pt x="567" y="646"/>
                    </a:lnTo>
                    <a:lnTo>
                      <a:pt x="563" y="647"/>
                    </a:lnTo>
                    <a:lnTo>
                      <a:pt x="559" y="638"/>
                    </a:lnTo>
                    <a:lnTo>
                      <a:pt x="569" y="641"/>
                    </a:lnTo>
                    <a:close/>
                    <a:moveTo>
                      <a:pt x="563" y="647"/>
                    </a:moveTo>
                    <a:lnTo>
                      <a:pt x="544" y="654"/>
                    </a:lnTo>
                    <a:lnTo>
                      <a:pt x="537" y="636"/>
                    </a:lnTo>
                    <a:lnTo>
                      <a:pt x="557" y="629"/>
                    </a:lnTo>
                    <a:lnTo>
                      <a:pt x="563" y="647"/>
                    </a:lnTo>
                    <a:close/>
                    <a:moveTo>
                      <a:pt x="544" y="654"/>
                    </a:moveTo>
                    <a:lnTo>
                      <a:pt x="542" y="655"/>
                    </a:lnTo>
                    <a:lnTo>
                      <a:pt x="538" y="654"/>
                    </a:lnTo>
                    <a:lnTo>
                      <a:pt x="541" y="645"/>
                    </a:lnTo>
                    <a:lnTo>
                      <a:pt x="544" y="654"/>
                    </a:lnTo>
                    <a:close/>
                    <a:moveTo>
                      <a:pt x="538" y="654"/>
                    </a:moveTo>
                    <a:lnTo>
                      <a:pt x="510" y="648"/>
                    </a:lnTo>
                    <a:lnTo>
                      <a:pt x="514" y="629"/>
                    </a:lnTo>
                    <a:lnTo>
                      <a:pt x="543" y="635"/>
                    </a:lnTo>
                    <a:lnTo>
                      <a:pt x="538" y="654"/>
                    </a:lnTo>
                    <a:close/>
                    <a:moveTo>
                      <a:pt x="510" y="648"/>
                    </a:moveTo>
                    <a:lnTo>
                      <a:pt x="509" y="647"/>
                    </a:lnTo>
                    <a:lnTo>
                      <a:pt x="508" y="647"/>
                    </a:lnTo>
                    <a:lnTo>
                      <a:pt x="512" y="638"/>
                    </a:lnTo>
                    <a:lnTo>
                      <a:pt x="510" y="648"/>
                    </a:lnTo>
                    <a:close/>
                    <a:moveTo>
                      <a:pt x="508" y="647"/>
                    </a:moveTo>
                    <a:lnTo>
                      <a:pt x="472" y="627"/>
                    </a:lnTo>
                    <a:lnTo>
                      <a:pt x="482" y="611"/>
                    </a:lnTo>
                    <a:lnTo>
                      <a:pt x="516" y="630"/>
                    </a:lnTo>
                    <a:lnTo>
                      <a:pt x="508" y="647"/>
                    </a:lnTo>
                    <a:close/>
                    <a:moveTo>
                      <a:pt x="472" y="627"/>
                    </a:moveTo>
                    <a:lnTo>
                      <a:pt x="472" y="627"/>
                    </a:lnTo>
                    <a:lnTo>
                      <a:pt x="477" y="619"/>
                    </a:lnTo>
                    <a:lnTo>
                      <a:pt x="472" y="627"/>
                    </a:lnTo>
                    <a:close/>
                    <a:moveTo>
                      <a:pt x="472" y="627"/>
                    </a:moveTo>
                    <a:lnTo>
                      <a:pt x="430" y="598"/>
                    </a:lnTo>
                    <a:lnTo>
                      <a:pt x="441" y="583"/>
                    </a:lnTo>
                    <a:lnTo>
                      <a:pt x="482" y="612"/>
                    </a:lnTo>
                    <a:lnTo>
                      <a:pt x="472" y="627"/>
                    </a:lnTo>
                    <a:close/>
                    <a:moveTo>
                      <a:pt x="430" y="598"/>
                    </a:moveTo>
                    <a:lnTo>
                      <a:pt x="430" y="598"/>
                    </a:lnTo>
                    <a:lnTo>
                      <a:pt x="436" y="591"/>
                    </a:lnTo>
                    <a:lnTo>
                      <a:pt x="430" y="598"/>
                    </a:lnTo>
                    <a:close/>
                    <a:moveTo>
                      <a:pt x="430" y="598"/>
                    </a:moveTo>
                    <a:lnTo>
                      <a:pt x="385" y="563"/>
                    </a:lnTo>
                    <a:lnTo>
                      <a:pt x="397" y="548"/>
                    </a:lnTo>
                    <a:lnTo>
                      <a:pt x="441" y="583"/>
                    </a:lnTo>
                    <a:lnTo>
                      <a:pt x="430" y="598"/>
                    </a:lnTo>
                    <a:close/>
                    <a:moveTo>
                      <a:pt x="385" y="563"/>
                    </a:moveTo>
                    <a:lnTo>
                      <a:pt x="385" y="563"/>
                    </a:lnTo>
                    <a:lnTo>
                      <a:pt x="392" y="555"/>
                    </a:lnTo>
                    <a:lnTo>
                      <a:pt x="385" y="563"/>
                    </a:lnTo>
                    <a:close/>
                    <a:moveTo>
                      <a:pt x="385" y="563"/>
                    </a:moveTo>
                    <a:lnTo>
                      <a:pt x="341" y="525"/>
                    </a:lnTo>
                    <a:lnTo>
                      <a:pt x="353" y="510"/>
                    </a:lnTo>
                    <a:lnTo>
                      <a:pt x="397" y="549"/>
                    </a:lnTo>
                    <a:lnTo>
                      <a:pt x="385" y="563"/>
                    </a:lnTo>
                    <a:close/>
                    <a:moveTo>
                      <a:pt x="341" y="525"/>
                    </a:moveTo>
                    <a:lnTo>
                      <a:pt x="296" y="487"/>
                    </a:lnTo>
                    <a:lnTo>
                      <a:pt x="308" y="472"/>
                    </a:lnTo>
                    <a:lnTo>
                      <a:pt x="353" y="510"/>
                    </a:lnTo>
                    <a:lnTo>
                      <a:pt x="341" y="525"/>
                    </a:lnTo>
                    <a:close/>
                    <a:moveTo>
                      <a:pt x="296" y="487"/>
                    </a:moveTo>
                    <a:lnTo>
                      <a:pt x="252" y="449"/>
                    </a:lnTo>
                    <a:lnTo>
                      <a:pt x="264" y="434"/>
                    </a:lnTo>
                    <a:lnTo>
                      <a:pt x="308" y="472"/>
                    </a:lnTo>
                    <a:lnTo>
                      <a:pt x="296" y="487"/>
                    </a:lnTo>
                    <a:close/>
                    <a:moveTo>
                      <a:pt x="264" y="434"/>
                    </a:moveTo>
                    <a:lnTo>
                      <a:pt x="264" y="434"/>
                    </a:lnTo>
                    <a:lnTo>
                      <a:pt x="258" y="441"/>
                    </a:lnTo>
                    <a:lnTo>
                      <a:pt x="264" y="434"/>
                    </a:lnTo>
                    <a:close/>
                    <a:moveTo>
                      <a:pt x="252" y="449"/>
                    </a:moveTo>
                    <a:lnTo>
                      <a:pt x="213" y="417"/>
                    </a:lnTo>
                    <a:lnTo>
                      <a:pt x="225" y="402"/>
                    </a:lnTo>
                    <a:lnTo>
                      <a:pt x="264" y="434"/>
                    </a:lnTo>
                    <a:lnTo>
                      <a:pt x="252" y="449"/>
                    </a:lnTo>
                    <a:close/>
                    <a:moveTo>
                      <a:pt x="213" y="417"/>
                    </a:moveTo>
                    <a:lnTo>
                      <a:pt x="213" y="417"/>
                    </a:lnTo>
                    <a:lnTo>
                      <a:pt x="220" y="410"/>
                    </a:lnTo>
                    <a:lnTo>
                      <a:pt x="213" y="417"/>
                    </a:lnTo>
                    <a:close/>
                    <a:moveTo>
                      <a:pt x="213" y="417"/>
                    </a:moveTo>
                    <a:lnTo>
                      <a:pt x="185" y="388"/>
                    </a:lnTo>
                    <a:lnTo>
                      <a:pt x="198" y="375"/>
                    </a:lnTo>
                    <a:lnTo>
                      <a:pt x="226" y="402"/>
                    </a:lnTo>
                    <a:lnTo>
                      <a:pt x="213" y="417"/>
                    </a:lnTo>
                    <a:close/>
                    <a:moveTo>
                      <a:pt x="198" y="374"/>
                    </a:moveTo>
                    <a:lnTo>
                      <a:pt x="198" y="375"/>
                    </a:lnTo>
                    <a:lnTo>
                      <a:pt x="191" y="381"/>
                    </a:lnTo>
                    <a:lnTo>
                      <a:pt x="198" y="374"/>
                    </a:lnTo>
                    <a:close/>
                    <a:moveTo>
                      <a:pt x="185" y="388"/>
                    </a:moveTo>
                    <a:lnTo>
                      <a:pt x="156" y="362"/>
                    </a:lnTo>
                    <a:lnTo>
                      <a:pt x="169" y="348"/>
                    </a:lnTo>
                    <a:lnTo>
                      <a:pt x="198" y="374"/>
                    </a:lnTo>
                    <a:lnTo>
                      <a:pt x="185" y="388"/>
                    </a:lnTo>
                    <a:close/>
                    <a:moveTo>
                      <a:pt x="156" y="362"/>
                    </a:moveTo>
                    <a:lnTo>
                      <a:pt x="155" y="361"/>
                    </a:lnTo>
                    <a:lnTo>
                      <a:pt x="156" y="362"/>
                    </a:lnTo>
                    <a:lnTo>
                      <a:pt x="163" y="356"/>
                    </a:lnTo>
                    <a:lnTo>
                      <a:pt x="156" y="362"/>
                    </a:lnTo>
                    <a:close/>
                    <a:moveTo>
                      <a:pt x="156" y="362"/>
                    </a:moveTo>
                    <a:lnTo>
                      <a:pt x="124" y="334"/>
                    </a:lnTo>
                    <a:lnTo>
                      <a:pt x="137" y="319"/>
                    </a:lnTo>
                    <a:lnTo>
                      <a:pt x="169" y="348"/>
                    </a:lnTo>
                    <a:lnTo>
                      <a:pt x="156" y="362"/>
                    </a:lnTo>
                    <a:close/>
                    <a:moveTo>
                      <a:pt x="124" y="334"/>
                    </a:moveTo>
                    <a:lnTo>
                      <a:pt x="124" y="334"/>
                    </a:lnTo>
                    <a:lnTo>
                      <a:pt x="124" y="333"/>
                    </a:lnTo>
                    <a:lnTo>
                      <a:pt x="131" y="327"/>
                    </a:lnTo>
                    <a:lnTo>
                      <a:pt x="124" y="334"/>
                    </a:lnTo>
                    <a:close/>
                    <a:moveTo>
                      <a:pt x="124" y="333"/>
                    </a:moveTo>
                    <a:lnTo>
                      <a:pt x="92" y="299"/>
                    </a:lnTo>
                    <a:lnTo>
                      <a:pt x="106" y="285"/>
                    </a:lnTo>
                    <a:lnTo>
                      <a:pt x="138" y="321"/>
                    </a:lnTo>
                    <a:lnTo>
                      <a:pt x="124" y="333"/>
                    </a:lnTo>
                    <a:close/>
                    <a:moveTo>
                      <a:pt x="92" y="299"/>
                    </a:moveTo>
                    <a:lnTo>
                      <a:pt x="92" y="297"/>
                    </a:lnTo>
                    <a:lnTo>
                      <a:pt x="99" y="292"/>
                    </a:lnTo>
                    <a:lnTo>
                      <a:pt x="92" y="299"/>
                    </a:lnTo>
                    <a:close/>
                    <a:moveTo>
                      <a:pt x="92" y="297"/>
                    </a:moveTo>
                    <a:lnTo>
                      <a:pt x="63" y="263"/>
                    </a:lnTo>
                    <a:lnTo>
                      <a:pt x="78" y="251"/>
                    </a:lnTo>
                    <a:lnTo>
                      <a:pt x="106" y="285"/>
                    </a:lnTo>
                    <a:lnTo>
                      <a:pt x="92" y="297"/>
                    </a:lnTo>
                    <a:close/>
                    <a:moveTo>
                      <a:pt x="63" y="263"/>
                    </a:moveTo>
                    <a:lnTo>
                      <a:pt x="63" y="263"/>
                    </a:lnTo>
                    <a:lnTo>
                      <a:pt x="62" y="262"/>
                    </a:lnTo>
                    <a:lnTo>
                      <a:pt x="70" y="257"/>
                    </a:lnTo>
                    <a:lnTo>
                      <a:pt x="63" y="263"/>
                    </a:lnTo>
                    <a:close/>
                    <a:moveTo>
                      <a:pt x="62" y="262"/>
                    </a:moveTo>
                    <a:lnTo>
                      <a:pt x="37" y="228"/>
                    </a:lnTo>
                    <a:lnTo>
                      <a:pt x="52" y="216"/>
                    </a:lnTo>
                    <a:lnTo>
                      <a:pt x="78" y="251"/>
                    </a:lnTo>
                    <a:lnTo>
                      <a:pt x="62" y="262"/>
                    </a:lnTo>
                    <a:close/>
                    <a:moveTo>
                      <a:pt x="37" y="228"/>
                    </a:moveTo>
                    <a:lnTo>
                      <a:pt x="37" y="227"/>
                    </a:lnTo>
                    <a:lnTo>
                      <a:pt x="37" y="226"/>
                    </a:lnTo>
                    <a:lnTo>
                      <a:pt x="45" y="222"/>
                    </a:lnTo>
                    <a:lnTo>
                      <a:pt x="37" y="228"/>
                    </a:lnTo>
                    <a:close/>
                    <a:moveTo>
                      <a:pt x="37" y="226"/>
                    </a:moveTo>
                    <a:lnTo>
                      <a:pt x="17" y="188"/>
                    </a:lnTo>
                    <a:lnTo>
                      <a:pt x="35" y="179"/>
                    </a:lnTo>
                    <a:lnTo>
                      <a:pt x="53" y="218"/>
                    </a:lnTo>
                    <a:lnTo>
                      <a:pt x="37" y="226"/>
                    </a:lnTo>
                    <a:close/>
                    <a:moveTo>
                      <a:pt x="17" y="188"/>
                    </a:moveTo>
                    <a:lnTo>
                      <a:pt x="17" y="187"/>
                    </a:lnTo>
                    <a:lnTo>
                      <a:pt x="26" y="184"/>
                    </a:lnTo>
                    <a:lnTo>
                      <a:pt x="17" y="188"/>
                    </a:lnTo>
                    <a:close/>
                    <a:moveTo>
                      <a:pt x="17" y="187"/>
                    </a:moveTo>
                    <a:lnTo>
                      <a:pt x="4" y="149"/>
                    </a:lnTo>
                    <a:lnTo>
                      <a:pt x="23" y="143"/>
                    </a:lnTo>
                    <a:lnTo>
                      <a:pt x="35" y="181"/>
                    </a:lnTo>
                    <a:lnTo>
                      <a:pt x="17" y="187"/>
                    </a:lnTo>
                    <a:close/>
                    <a:moveTo>
                      <a:pt x="4" y="149"/>
                    </a:moveTo>
                    <a:lnTo>
                      <a:pt x="4" y="147"/>
                    </a:lnTo>
                    <a:lnTo>
                      <a:pt x="4" y="146"/>
                    </a:lnTo>
                    <a:lnTo>
                      <a:pt x="14" y="145"/>
                    </a:lnTo>
                    <a:lnTo>
                      <a:pt x="4" y="149"/>
                    </a:lnTo>
                    <a:close/>
                    <a:moveTo>
                      <a:pt x="4" y="146"/>
                    </a:moveTo>
                    <a:lnTo>
                      <a:pt x="0" y="111"/>
                    </a:lnTo>
                    <a:lnTo>
                      <a:pt x="19" y="110"/>
                    </a:lnTo>
                    <a:lnTo>
                      <a:pt x="23" y="145"/>
                    </a:lnTo>
                    <a:lnTo>
                      <a:pt x="4" y="146"/>
                    </a:lnTo>
                    <a:close/>
                    <a:moveTo>
                      <a:pt x="0" y="111"/>
                    </a:moveTo>
                    <a:lnTo>
                      <a:pt x="0" y="110"/>
                    </a:lnTo>
                    <a:lnTo>
                      <a:pt x="0" y="108"/>
                    </a:lnTo>
                    <a:lnTo>
                      <a:pt x="10" y="111"/>
                    </a:lnTo>
                    <a:lnTo>
                      <a:pt x="0" y="111"/>
                    </a:lnTo>
                    <a:close/>
                    <a:moveTo>
                      <a:pt x="0" y="108"/>
                    </a:moveTo>
                    <a:lnTo>
                      <a:pt x="10" y="74"/>
                    </a:lnTo>
                    <a:lnTo>
                      <a:pt x="29" y="78"/>
                    </a:lnTo>
                    <a:lnTo>
                      <a:pt x="19" y="113"/>
                    </a:lnTo>
                    <a:lnTo>
                      <a:pt x="0" y="108"/>
                    </a:lnTo>
                    <a:close/>
                    <a:moveTo>
                      <a:pt x="10" y="74"/>
                    </a:moveTo>
                    <a:lnTo>
                      <a:pt x="10" y="71"/>
                    </a:lnTo>
                    <a:lnTo>
                      <a:pt x="13" y="70"/>
                    </a:lnTo>
                    <a:lnTo>
                      <a:pt x="19" y="76"/>
                    </a:lnTo>
                    <a:lnTo>
                      <a:pt x="10" y="74"/>
                    </a:lnTo>
                    <a:close/>
                    <a:moveTo>
                      <a:pt x="13" y="70"/>
                    </a:moveTo>
                    <a:lnTo>
                      <a:pt x="38" y="38"/>
                    </a:lnTo>
                    <a:lnTo>
                      <a:pt x="52" y="49"/>
                    </a:lnTo>
                    <a:lnTo>
                      <a:pt x="27" y="81"/>
                    </a:lnTo>
                    <a:lnTo>
                      <a:pt x="13" y="7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18" name="Freeform 1610">
                <a:extLst>
                  <a:ext uri="{FF2B5EF4-FFF2-40B4-BE49-F238E27FC236}">
                    <a16:creationId xmlns:a16="http://schemas.microsoft.com/office/drawing/2014/main" id="{0CDBD838-537D-4FE7-8DA6-D9E046D918A1}"/>
                  </a:ext>
                </a:extLst>
              </p:cNvPr>
              <p:cNvSpPr>
                <a:spLocks/>
              </p:cNvSpPr>
              <p:nvPr/>
            </p:nvSpPr>
            <p:spPr bwMode="auto">
              <a:xfrm>
                <a:off x="2293" y="1544"/>
                <a:ext cx="166" cy="164"/>
              </a:xfrm>
              <a:custGeom>
                <a:avLst/>
                <a:gdLst>
                  <a:gd name="T0" fmla="*/ 8 w 664"/>
                  <a:gd name="T1" fmla="*/ 11 h 654"/>
                  <a:gd name="T2" fmla="*/ 19 w 664"/>
                  <a:gd name="T3" fmla="*/ 3 h 654"/>
                  <a:gd name="T4" fmla="*/ 29 w 664"/>
                  <a:gd name="T5" fmla="*/ 0 h 654"/>
                  <a:gd name="T6" fmla="*/ 37 w 664"/>
                  <a:gd name="T7" fmla="*/ 0 h 654"/>
                  <a:gd name="T8" fmla="*/ 45 w 664"/>
                  <a:gd name="T9" fmla="*/ 2 h 654"/>
                  <a:gd name="T10" fmla="*/ 52 w 664"/>
                  <a:gd name="T11" fmla="*/ 8 h 654"/>
                  <a:gd name="T12" fmla="*/ 59 w 664"/>
                  <a:gd name="T13" fmla="*/ 15 h 654"/>
                  <a:gd name="T14" fmla="*/ 65 w 664"/>
                  <a:gd name="T15" fmla="*/ 24 h 654"/>
                  <a:gd name="T16" fmla="*/ 72 w 664"/>
                  <a:gd name="T17" fmla="*/ 33 h 654"/>
                  <a:gd name="T18" fmla="*/ 79 w 664"/>
                  <a:gd name="T19" fmla="*/ 42 h 654"/>
                  <a:gd name="T20" fmla="*/ 87 w 664"/>
                  <a:gd name="T21" fmla="*/ 51 h 654"/>
                  <a:gd name="T22" fmla="*/ 99 w 664"/>
                  <a:gd name="T23" fmla="*/ 62 h 654"/>
                  <a:gd name="T24" fmla="*/ 112 w 664"/>
                  <a:gd name="T25" fmla="*/ 73 h 654"/>
                  <a:gd name="T26" fmla="*/ 126 w 664"/>
                  <a:gd name="T27" fmla="*/ 84 h 654"/>
                  <a:gd name="T28" fmla="*/ 138 w 664"/>
                  <a:gd name="T29" fmla="*/ 94 h 654"/>
                  <a:gd name="T30" fmla="*/ 149 w 664"/>
                  <a:gd name="T31" fmla="*/ 103 h 654"/>
                  <a:gd name="T32" fmla="*/ 158 w 664"/>
                  <a:gd name="T33" fmla="*/ 114 h 654"/>
                  <a:gd name="T34" fmla="*/ 164 w 664"/>
                  <a:gd name="T35" fmla="*/ 123 h 654"/>
                  <a:gd name="T36" fmla="*/ 166 w 664"/>
                  <a:gd name="T37" fmla="*/ 134 h 654"/>
                  <a:gd name="T38" fmla="*/ 164 w 664"/>
                  <a:gd name="T39" fmla="*/ 144 h 654"/>
                  <a:gd name="T40" fmla="*/ 157 w 664"/>
                  <a:gd name="T41" fmla="*/ 154 h 654"/>
                  <a:gd name="T42" fmla="*/ 148 w 664"/>
                  <a:gd name="T43" fmla="*/ 161 h 654"/>
                  <a:gd name="T44" fmla="*/ 139 w 664"/>
                  <a:gd name="T45" fmla="*/ 164 h 654"/>
                  <a:gd name="T46" fmla="*/ 130 w 664"/>
                  <a:gd name="T47" fmla="*/ 164 h 654"/>
                  <a:gd name="T48" fmla="*/ 122 w 664"/>
                  <a:gd name="T49" fmla="*/ 161 h 654"/>
                  <a:gd name="T50" fmla="*/ 112 w 664"/>
                  <a:gd name="T51" fmla="*/ 155 h 654"/>
                  <a:gd name="T52" fmla="*/ 102 w 664"/>
                  <a:gd name="T53" fmla="*/ 146 h 654"/>
                  <a:gd name="T54" fmla="*/ 91 w 664"/>
                  <a:gd name="T55" fmla="*/ 137 h 654"/>
                  <a:gd name="T56" fmla="*/ 79 w 664"/>
                  <a:gd name="T57" fmla="*/ 125 h 654"/>
                  <a:gd name="T58" fmla="*/ 65 w 664"/>
                  <a:gd name="T59" fmla="*/ 112 h 654"/>
                  <a:gd name="T60" fmla="*/ 50 w 664"/>
                  <a:gd name="T61" fmla="*/ 99 h 654"/>
                  <a:gd name="T62" fmla="*/ 36 w 664"/>
                  <a:gd name="T63" fmla="*/ 85 h 654"/>
                  <a:gd name="T64" fmla="*/ 24 w 664"/>
                  <a:gd name="T65" fmla="*/ 74 h 654"/>
                  <a:gd name="T66" fmla="*/ 15 w 664"/>
                  <a:gd name="T67" fmla="*/ 64 h 654"/>
                  <a:gd name="T68" fmla="*/ 7 w 664"/>
                  <a:gd name="T69" fmla="*/ 55 h 654"/>
                  <a:gd name="T70" fmla="*/ 3 w 664"/>
                  <a:gd name="T71" fmla="*/ 48 h 654"/>
                  <a:gd name="T72" fmla="*/ 0 w 664"/>
                  <a:gd name="T73" fmla="*/ 41 h 654"/>
                  <a:gd name="T74" fmla="*/ 0 w 664"/>
                  <a:gd name="T75" fmla="*/ 35 h 654"/>
                  <a:gd name="T76" fmla="*/ 1 w 664"/>
                  <a:gd name="T77" fmla="*/ 28 h 654"/>
                  <a:gd name="T78" fmla="*/ 4 w 664"/>
                  <a:gd name="T79" fmla="*/ 20 h 654"/>
                  <a:gd name="T80" fmla="*/ 8 w 664"/>
                  <a:gd name="T81" fmla="*/ 11 h 65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4"/>
                  <a:gd name="T124" fmla="*/ 0 h 654"/>
                  <a:gd name="T125" fmla="*/ 664 w 664"/>
                  <a:gd name="T126" fmla="*/ 654 h 65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4" h="654">
                    <a:moveTo>
                      <a:pt x="32" y="44"/>
                    </a:moveTo>
                    <a:lnTo>
                      <a:pt x="76" y="12"/>
                    </a:lnTo>
                    <a:lnTo>
                      <a:pt x="114" y="0"/>
                    </a:lnTo>
                    <a:lnTo>
                      <a:pt x="149" y="0"/>
                    </a:lnTo>
                    <a:lnTo>
                      <a:pt x="181" y="9"/>
                    </a:lnTo>
                    <a:lnTo>
                      <a:pt x="207" y="31"/>
                    </a:lnTo>
                    <a:lnTo>
                      <a:pt x="235" y="59"/>
                    </a:lnTo>
                    <a:lnTo>
                      <a:pt x="261" y="95"/>
                    </a:lnTo>
                    <a:lnTo>
                      <a:pt x="286" y="130"/>
                    </a:lnTo>
                    <a:lnTo>
                      <a:pt x="315" y="167"/>
                    </a:lnTo>
                    <a:lnTo>
                      <a:pt x="347" y="203"/>
                    </a:lnTo>
                    <a:lnTo>
                      <a:pt x="397" y="247"/>
                    </a:lnTo>
                    <a:lnTo>
                      <a:pt x="448" y="292"/>
                    </a:lnTo>
                    <a:lnTo>
                      <a:pt x="502" y="333"/>
                    </a:lnTo>
                    <a:lnTo>
                      <a:pt x="553" y="375"/>
                    </a:lnTo>
                    <a:lnTo>
                      <a:pt x="595" y="412"/>
                    </a:lnTo>
                    <a:lnTo>
                      <a:pt x="632" y="454"/>
                    </a:lnTo>
                    <a:lnTo>
                      <a:pt x="654" y="492"/>
                    </a:lnTo>
                    <a:lnTo>
                      <a:pt x="664" y="533"/>
                    </a:lnTo>
                    <a:lnTo>
                      <a:pt x="654" y="574"/>
                    </a:lnTo>
                    <a:lnTo>
                      <a:pt x="627" y="616"/>
                    </a:lnTo>
                    <a:lnTo>
                      <a:pt x="591" y="641"/>
                    </a:lnTo>
                    <a:lnTo>
                      <a:pt x="556" y="654"/>
                    </a:lnTo>
                    <a:lnTo>
                      <a:pt x="521" y="654"/>
                    </a:lnTo>
                    <a:lnTo>
                      <a:pt x="487" y="641"/>
                    </a:lnTo>
                    <a:lnTo>
                      <a:pt x="448" y="619"/>
                    </a:lnTo>
                    <a:lnTo>
                      <a:pt x="407" y="584"/>
                    </a:lnTo>
                    <a:lnTo>
                      <a:pt x="362" y="546"/>
                    </a:lnTo>
                    <a:lnTo>
                      <a:pt x="315" y="498"/>
                    </a:lnTo>
                    <a:lnTo>
                      <a:pt x="261" y="447"/>
                    </a:lnTo>
                    <a:lnTo>
                      <a:pt x="200" y="393"/>
                    </a:lnTo>
                    <a:lnTo>
                      <a:pt x="143" y="339"/>
                    </a:lnTo>
                    <a:lnTo>
                      <a:pt x="95" y="295"/>
                    </a:lnTo>
                    <a:lnTo>
                      <a:pt x="58" y="257"/>
                    </a:lnTo>
                    <a:lnTo>
                      <a:pt x="29" y="221"/>
                    </a:lnTo>
                    <a:lnTo>
                      <a:pt x="12" y="193"/>
                    </a:lnTo>
                    <a:lnTo>
                      <a:pt x="0" y="164"/>
                    </a:lnTo>
                    <a:lnTo>
                      <a:pt x="0" y="139"/>
                    </a:lnTo>
                    <a:lnTo>
                      <a:pt x="4" y="110"/>
                    </a:lnTo>
                    <a:lnTo>
                      <a:pt x="16" y="79"/>
                    </a:lnTo>
                    <a:lnTo>
                      <a:pt x="32" y="44"/>
                    </a:lnTo>
                    <a:close/>
                  </a:path>
                </a:pathLst>
              </a:custGeom>
              <a:solidFill>
                <a:srgbClr val="E665D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19" name="Freeform 1611">
                <a:extLst>
                  <a:ext uri="{FF2B5EF4-FFF2-40B4-BE49-F238E27FC236}">
                    <a16:creationId xmlns:a16="http://schemas.microsoft.com/office/drawing/2014/main" id="{EC8A7011-4090-4B3C-817D-6F4F490A3522}"/>
                  </a:ext>
                </a:extLst>
              </p:cNvPr>
              <p:cNvSpPr>
                <a:spLocks noEditPoints="1"/>
              </p:cNvSpPr>
              <p:nvPr/>
            </p:nvSpPr>
            <p:spPr bwMode="auto">
              <a:xfrm>
                <a:off x="2290" y="1542"/>
                <a:ext cx="171" cy="168"/>
              </a:xfrm>
              <a:custGeom>
                <a:avLst/>
                <a:gdLst>
                  <a:gd name="T0" fmla="*/ 21 w 684"/>
                  <a:gd name="T1" fmla="*/ 3 h 674"/>
                  <a:gd name="T2" fmla="*/ 23 w 684"/>
                  <a:gd name="T3" fmla="*/ 8 h 674"/>
                  <a:gd name="T4" fmla="*/ 31 w 684"/>
                  <a:gd name="T5" fmla="*/ 0 h 674"/>
                  <a:gd name="T6" fmla="*/ 41 w 684"/>
                  <a:gd name="T7" fmla="*/ 0 h 674"/>
                  <a:gd name="T8" fmla="*/ 41 w 684"/>
                  <a:gd name="T9" fmla="*/ 0 h 674"/>
                  <a:gd name="T10" fmla="*/ 56 w 684"/>
                  <a:gd name="T11" fmla="*/ 8 h 674"/>
                  <a:gd name="T12" fmla="*/ 54 w 684"/>
                  <a:gd name="T13" fmla="*/ 10 h 674"/>
                  <a:gd name="T14" fmla="*/ 63 w 684"/>
                  <a:gd name="T15" fmla="*/ 16 h 674"/>
                  <a:gd name="T16" fmla="*/ 66 w 684"/>
                  <a:gd name="T17" fmla="*/ 27 h 674"/>
                  <a:gd name="T18" fmla="*/ 70 w 684"/>
                  <a:gd name="T19" fmla="*/ 25 h 674"/>
                  <a:gd name="T20" fmla="*/ 83 w 684"/>
                  <a:gd name="T21" fmla="*/ 43 h 674"/>
                  <a:gd name="T22" fmla="*/ 81 w 684"/>
                  <a:gd name="T23" fmla="*/ 44 h 674"/>
                  <a:gd name="T24" fmla="*/ 88 w 684"/>
                  <a:gd name="T25" fmla="*/ 55 h 674"/>
                  <a:gd name="T26" fmla="*/ 100 w 684"/>
                  <a:gd name="T27" fmla="*/ 66 h 674"/>
                  <a:gd name="T28" fmla="*/ 104 w 684"/>
                  <a:gd name="T29" fmla="*/ 62 h 674"/>
                  <a:gd name="T30" fmla="*/ 130 w 684"/>
                  <a:gd name="T31" fmla="*/ 84 h 674"/>
                  <a:gd name="T32" fmla="*/ 128 w 684"/>
                  <a:gd name="T33" fmla="*/ 85 h 674"/>
                  <a:gd name="T34" fmla="*/ 142 w 684"/>
                  <a:gd name="T35" fmla="*/ 94 h 674"/>
                  <a:gd name="T36" fmla="*/ 150 w 684"/>
                  <a:gd name="T37" fmla="*/ 107 h 674"/>
                  <a:gd name="T38" fmla="*/ 153 w 684"/>
                  <a:gd name="T39" fmla="*/ 104 h 674"/>
                  <a:gd name="T40" fmla="*/ 163 w 684"/>
                  <a:gd name="T41" fmla="*/ 114 h 674"/>
                  <a:gd name="T42" fmla="*/ 159 w 684"/>
                  <a:gd name="T43" fmla="*/ 117 h 674"/>
                  <a:gd name="T44" fmla="*/ 169 w 684"/>
                  <a:gd name="T45" fmla="*/ 124 h 674"/>
                  <a:gd name="T46" fmla="*/ 171 w 684"/>
                  <a:gd name="T47" fmla="*/ 136 h 674"/>
                  <a:gd name="T48" fmla="*/ 171 w 684"/>
                  <a:gd name="T49" fmla="*/ 136 h 674"/>
                  <a:gd name="T50" fmla="*/ 161 w 684"/>
                  <a:gd name="T51" fmla="*/ 158 h 674"/>
                  <a:gd name="T52" fmla="*/ 159 w 684"/>
                  <a:gd name="T53" fmla="*/ 156 h 674"/>
                  <a:gd name="T54" fmla="*/ 152 w 684"/>
                  <a:gd name="T55" fmla="*/ 164 h 674"/>
                  <a:gd name="T56" fmla="*/ 141 w 684"/>
                  <a:gd name="T57" fmla="*/ 163 h 674"/>
                  <a:gd name="T58" fmla="*/ 142 w 684"/>
                  <a:gd name="T59" fmla="*/ 168 h 674"/>
                  <a:gd name="T60" fmla="*/ 133 w 684"/>
                  <a:gd name="T61" fmla="*/ 168 h 674"/>
                  <a:gd name="T62" fmla="*/ 134 w 684"/>
                  <a:gd name="T63" fmla="*/ 163 h 674"/>
                  <a:gd name="T64" fmla="*/ 123 w 684"/>
                  <a:gd name="T65" fmla="*/ 164 h 674"/>
                  <a:gd name="T66" fmla="*/ 113 w 684"/>
                  <a:gd name="T67" fmla="*/ 159 h 674"/>
                  <a:gd name="T68" fmla="*/ 113 w 684"/>
                  <a:gd name="T69" fmla="*/ 159 h 674"/>
                  <a:gd name="T70" fmla="*/ 92 w 684"/>
                  <a:gd name="T71" fmla="*/ 140 h 674"/>
                  <a:gd name="T72" fmla="*/ 93 w 684"/>
                  <a:gd name="T73" fmla="*/ 139 h 674"/>
                  <a:gd name="T74" fmla="*/ 83 w 684"/>
                  <a:gd name="T75" fmla="*/ 125 h 674"/>
                  <a:gd name="T76" fmla="*/ 69 w 684"/>
                  <a:gd name="T77" fmla="*/ 112 h 674"/>
                  <a:gd name="T78" fmla="*/ 69 w 684"/>
                  <a:gd name="T79" fmla="*/ 112 h 674"/>
                  <a:gd name="T80" fmla="*/ 51 w 684"/>
                  <a:gd name="T81" fmla="*/ 102 h 674"/>
                  <a:gd name="T82" fmla="*/ 54 w 684"/>
                  <a:gd name="T83" fmla="*/ 99 h 674"/>
                  <a:gd name="T84" fmla="*/ 37 w 684"/>
                  <a:gd name="T85" fmla="*/ 89 h 674"/>
                  <a:gd name="T86" fmla="*/ 25 w 684"/>
                  <a:gd name="T87" fmla="*/ 78 h 674"/>
                  <a:gd name="T88" fmla="*/ 25 w 684"/>
                  <a:gd name="T89" fmla="*/ 78 h 674"/>
                  <a:gd name="T90" fmla="*/ 8 w 684"/>
                  <a:gd name="T91" fmla="*/ 59 h 674"/>
                  <a:gd name="T92" fmla="*/ 10 w 684"/>
                  <a:gd name="T93" fmla="*/ 58 h 674"/>
                  <a:gd name="T94" fmla="*/ 4 w 684"/>
                  <a:gd name="T95" fmla="*/ 52 h 674"/>
                  <a:gd name="T96" fmla="*/ 5 w 684"/>
                  <a:gd name="T97" fmla="*/ 43 h 674"/>
                  <a:gd name="T98" fmla="*/ 1 w 684"/>
                  <a:gd name="T99" fmla="*/ 44 h 674"/>
                  <a:gd name="T100" fmla="*/ 0 w 684"/>
                  <a:gd name="T101" fmla="*/ 37 h 674"/>
                  <a:gd name="T102" fmla="*/ 5 w 684"/>
                  <a:gd name="T103" fmla="*/ 37 h 674"/>
                  <a:gd name="T104" fmla="*/ 1 w 684"/>
                  <a:gd name="T105" fmla="*/ 29 h 674"/>
                  <a:gd name="T106" fmla="*/ 4 w 684"/>
                  <a:gd name="T107" fmla="*/ 21 h 674"/>
                  <a:gd name="T108" fmla="*/ 4 w 684"/>
                  <a:gd name="T109" fmla="*/ 21 h 67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84"/>
                  <a:gd name="T166" fmla="*/ 0 h 674"/>
                  <a:gd name="T167" fmla="*/ 684 w 684"/>
                  <a:gd name="T168" fmla="*/ 674 h 674"/>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84" h="674">
                    <a:moveTo>
                      <a:pt x="37" y="46"/>
                    </a:moveTo>
                    <a:lnTo>
                      <a:pt x="81" y="14"/>
                    </a:lnTo>
                    <a:lnTo>
                      <a:pt x="92" y="30"/>
                    </a:lnTo>
                    <a:lnTo>
                      <a:pt x="48" y="62"/>
                    </a:lnTo>
                    <a:lnTo>
                      <a:pt x="37" y="46"/>
                    </a:lnTo>
                    <a:close/>
                    <a:moveTo>
                      <a:pt x="81" y="14"/>
                    </a:moveTo>
                    <a:lnTo>
                      <a:pt x="82" y="13"/>
                    </a:lnTo>
                    <a:lnTo>
                      <a:pt x="83" y="13"/>
                    </a:lnTo>
                    <a:lnTo>
                      <a:pt x="86" y="22"/>
                    </a:lnTo>
                    <a:lnTo>
                      <a:pt x="81" y="14"/>
                    </a:lnTo>
                    <a:close/>
                    <a:moveTo>
                      <a:pt x="83" y="13"/>
                    </a:moveTo>
                    <a:lnTo>
                      <a:pt x="122" y="0"/>
                    </a:lnTo>
                    <a:lnTo>
                      <a:pt x="127" y="19"/>
                    </a:lnTo>
                    <a:lnTo>
                      <a:pt x="90" y="31"/>
                    </a:lnTo>
                    <a:lnTo>
                      <a:pt x="83" y="13"/>
                    </a:lnTo>
                    <a:close/>
                    <a:moveTo>
                      <a:pt x="122" y="0"/>
                    </a:moveTo>
                    <a:lnTo>
                      <a:pt x="123" y="0"/>
                    </a:lnTo>
                    <a:lnTo>
                      <a:pt x="124" y="0"/>
                    </a:lnTo>
                    <a:lnTo>
                      <a:pt x="124" y="10"/>
                    </a:lnTo>
                    <a:lnTo>
                      <a:pt x="122" y="0"/>
                    </a:lnTo>
                    <a:close/>
                    <a:moveTo>
                      <a:pt x="124" y="0"/>
                    </a:moveTo>
                    <a:lnTo>
                      <a:pt x="159" y="0"/>
                    </a:lnTo>
                    <a:lnTo>
                      <a:pt x="159" y="19"/>
                    </a:lnTo>
                    <a:lnTo>
                      <a:pt x="124" y="19"/>
                    </a:lnTo>
                    <a:lnTo>
                      <a:pt x="124" y="0"/>
                    </a:lnTo>
                    <a:close/>
                    <a:moveTo>
                      <a:pt x="159" y="0"/>
                    </a:moveTo>
                    <a:lnTo>
                      <a:pt x="160" y="0"/>
                    </a:lnTo>
                    <a:lnTo>
                      <a:pt x="163" y="0"/>
                    </a:lnTo>
                    <a:lnTo>
                      <a:pt x="159" y="10"/>
                    </a:lnTo>
                    <a:lnTo>
                      <a:pt x="159" y="0"/>
                    </a:lnTo>
                    <a:close/>
                    <a:moveTo>
                      <a:pt x="163" y="0"/>
                    </a:moveTo>
                    <a:lnTo>
                      <a:pt x="193" y="10"/>
                    </a:lnTo>
                    <a:lnTo>
                      <a:pt x="189" y="27"/>
                    </a:lnTo>
                    <a:lnTo>
                      <a:pt x="157" y="19"/>
                    </a:lnTo>
                    <a:lnTo>
                      <a:pt x="163" y="0"/>
                    </a:lnTo>
                    <a:close/>
                    <a:moveTo>
                      <a:pt x="193" y="10"/>
                    </a:moveTo>
                    <a:lnTo>
                      <a:pt x="196" y="10"/>
                    </a:lnTo>
                    <a:lnTo>
                      <a:pt x="198" y="12"/>
                    </a:lnTo>
                    <a:lnTo>
                      <a:pt x="191" y="19"/>
                    </a:lnTo>
                    <a:lnTo>
                      <a:pt x="193" y="10"/>
                    </a:lnTo>
                    <a:close/>
                    <a:moveTo>
                      <a:pt x="198" y="12"/>
                    </a:moveTo>
                    <a:lnTo>
                      <a:pt x="223" y="34"/>
                    </a:lnTo>
                    <a:lnTo>
                      <a:pt x="210" y="48"/>
                    </a:lnTo>
                    <a:lnTo>
                      <a:pt x="185" y="26"/>
                    </a:lnTo>
                    <a:lnTo>
                      <a:pt x="198" y="12"/>
                    </a:lnTo>
                    <a:close/>
                    <a:moveTo>
                      <a:pt x="223" y="34"/>
                    </a:moveTo>
                    <a:lnTo>
                      <a:pt x="223" y="34"/>
                    </a:lnTo>
                    <a:lnTo>
                      <a:pt x="217" y="41"/>
                    </a:lnTo>
                    <a:lnTo>
                      <a:pt x="223" y="34"/>
                    </a:lnTo>
                    <a:close/>
                    <a:moveTo>
                      <a:pt x="223" y="34"/>
                    </a:moveTo>
                    <a:lnTo>
                      <a:pt x="252" y="63"/>
                    </a:lnTo>
                    <a:lnTo>
                      <a:pt x="239" y="76"/>
                    </a:lnTo>
                    <a:lnTo>
                      <a:pt x="210" y="47"/>
                    </a:lnTo>
                    <a:lnTo>
                      <a:pt x="223" y="34"/>
                    </a:lnTo>
                    <a:close/>
                    <a:moveTo>
                      <a:pt x="252" y="63"/>
                    </a:moveTo>
                    <a:lnTo>
                      <a:pt x="253" y="64"/>
                    </a:lnTo>
                    <a:lnTo>
                      <a:pt x="245" y="69"/>
                    </a:lnTo>
                    <a:lnTo>
                      <a:pt x="252" y="63"/>
                    </a:lnTo>
                    <a:close/>
                    <a:moveTo>
                      <a:pt x="253" y="64"/>
                    </a:moveTo>
                    <a:lnTo>
                      <a:pt x="278" y="99"/>
                    </a:lnTo>
                    <a:lnTo>
                      <a:pt x="263" y="110"/>
                    </a:lnTo>
                    <a:lnTo>
                      <a:pt x="237" y="75"/>
                    </a:lnTo>
                    <a:lnTo>
                      <a:pt x="253" y="64"/>
                    </a:lnTo>
                    <a:close/>
                    <a:moveTo>
                      <a:pt x="278" y="99"/>
                    </a:moveTo>
                    <a:lnTo>
                      <a:pt x="304" y="134"/>
                    </a:lnTo>
                    <a:lnTo>
                      <a:pt x="288" y="145"/>
                    </a:lnTo>
                    <a:lnTo>
                      <a:pt x="263" y="110"/>
                    </a:lnTo>
                    <a:lnTo>
                      <a:pt x="278" y="99"/>
                    </a:lnTo>
                    <a:close/>
                    <a:moveTo>
                      <a:pt x="288" y="145"/>
                    </a:moveTo>
                    <a:lnTo>
                      <a:pt x="287" y="144"/>
                    </a:lnTo>
                    <a:lnTo>
                      <a:pt x="288" y="145"/>
                    </a:lnTo>
                    <a:lnTo>
                      <a:pt x="296" y="140"/>
                    </a:lnTo>
                    <a:lnTo>
                      <a:pt x="288" y="145"/>
                    </a:lnTo>
                    <a:close/>
                    <a:moveTo>
                      <a:pt x="304" y="134"/>
                    </a:moveTo>
                    <a:lnTo>
                      <a:pt x="332" y="172"/>
                    </a:lnTo>
                    <a:lnTo>
                      <a:pt x="317" y="184"/>
                    </a:lnTo>
                    <a:lnTo>
                      <a:pt x="288" y="145"/>
                    </a:lnTo>
                    <a:lnTo>
                      <a:pt x="304" y="134"/>
                    </a:lnTo>
                    <a:close/>
                    <a:moveTo>
                      <a:pt x="318" y="184"/>
                    </a:moveTo>
                    <a:lnTo>
                      <a:pt x="318" y="184"/>
                    </a:lnTo>
                    <a:lnTo>
                      <a:pt x="317" y="184"/>
                    </a:lnTo>
                    <a:lnTo>
                      <a:pt x="325" y="177"/>
                    </a:lnTo>
                    <a:lnTo>
                      <a:pt x="318" y="184"/>
                    </a:lnTo>
                    <a:close/>
                    <a:moveTo>
                      <a:pt x="331" y="172"/>
                    </a:moveTo>
                    <a:lnTo>
                      <a:pt x="363" y="206"/>
                    </a:lnTo>
                    <a:lnTo>
                      <a:pt x="350" y="219"/>
                    </a:lnTo>
                    <a:lnTo>
                      <a:pt x="318" y="184"/>
                    </a:lnTo>
                    <a:lnTo>
                      <a:pt x="331" y="172"/>
                    </a:lnTo>
                    <a:close/>
                    <a:moveTo>
                      <a:pt x="350" y="220"/>
                    </a:moveTo>
                    <a:lnTo>
                      <a:pt x="350" y="219"/>
                    </a:lnTo>
                    <a:lnTo>
                      <a:pt x="357" y="213"/>
                    </a:lnTo>
                    <a:lnTo>
                      <a:pt x="350" y="220"/>
                    </a:lnTo>
                    <a:close/>
                    <a:moveTo>
                      <a:pt x="363" y="206"/>
                    </a:moveTo>
                    <a:lnTo>
                      <a:pt x="414" y="250"/>
                    </a:lnTo>
                    <a:lnTo>
                      <a:pt x="401" y="264"/>
                    </a:lnTo>
                    <a:lnTo>
                      <a:pt x="350" y="220"/>
                    </a:lnTo>
                    <a:lnTo>
                      <a:pt x="363" y="206"/>
                    </a:lnTo>
                    <a:close/>
                    <a:moveTo>
                      <a:pt x="414" y="250"/>
                    </a:moveTo>
                    <a:lnTo>
                      <a:pt x="465" y="294"/>
                    </a:lnTo>
                    <a:lnTo>
                      <a:pt x="451" y="309"/>
                    </a:lnTo>
                    <a:lnTo>
                      <a:pt x="401" y="264"/>
                    </a:lnTo>
                    <a:lnTo>
                      <a:pt x="414" y="250"/>
                    </a:lnTo>
                    <a:close/>
                    <a:moveTo>
                      <a:pt x="452" y="310"/>
                    </a:moveTo>
                    <a:lnTo>
                      <a:pt x="451" y="309"/>
                    </a:lnTo>
                    <a:lnTo>
                      <a:pt x="458" y="302"/>
                    </a:lnTo>
                    <a:lnTo>
                      <a:pt x="452" y="310"/>
                    </a:lnTo>
                    <a:close/>
                    <a:moveTo>
                      <a:pt x="463" y="294"/>
                    </a:moveTo>
                    <a:lnTo>
                      <a:pt x="518" y="335"/>
                    </a:lnTo>
                    <a:lnTo>
                      <a:pt x="506" y="350"/>
                    </a:lnTo>
                    <a:lnTo>
                      <a:pt x="452" y="310"/>
                    </a:lnTo>
                    <a:lnTo>
                      <a:pt x="463" y="294"/>
                    </a:lnTo>
                    <a:close/>
                    <a:moveTo>
                      <a:pt x="518" y="335"/>
                    </a:moveTo>
                    <a:lnTo>
                      <a:pt x="518" y="335"/>
                    </a:lnTo>
                    <a:lnTo>
                      <a:pt x="519" y="336"/>
                    </a:lnTo>
                    <a:lnTo>
                      <a:pt x="512" y="343"/>
                    </a:lnTo>
                    <a:lnTo>
                      <a:pt x="518" y="335"/>
                    </a:lnTo>
                    <a:close/>
                    <a:moveTo>
                      <a:pt x="519" y="336"/>
                    </a:moveTo>
                    <a:lnTo>
                      <a:pt x="569" y="377"/>
                    </a:lnTo>
                    <a:lnTo>
                      <a:pt x="557" y="391"/>
                    </a:lnTo>
                    <a:lnTo>
                      <a:pt x="506" y="350"/>
                    </a:lnTo>
                    <a:lnTo>
                      <a:pt x="519" y="336"/>
                    </a:lnTo>
                    <a:close/>
                    <a:moveTo>
                      <a:pt x="569" y="377"/>
                    </a:moveTo>
                    <a:lnTo>
                      <a:pt x="569" y="377"/>
                    </a:lnTo>
                    <a:lnTo>
                      <a:pt x="563" y="385"/>
                    </a:lnTo>
                    <a:lnTo>
                      <a:pt x="569" y="377"/>
                    </a:lnTo>
                    <a:close/>
                    <a:moveTo>
                      <a:pt x="569" y="377"/>
                    </a:moveTo>
                    <a:lnTo>
                      <a:pt x="611" y="416"/>
                    </a:lnTo>
                    <a:lnTo>
                      <a:pt x="598" y="430"/>
                    </a:lnTo>
                    <a:lnTo>
                      <a:pt x="556" y="391"/>
                    </a:lnTo>
                    <a:lnTo>
                      <a:pt x="569" y="377"/>
                    </a:lnTo>
                    <a:close/>
                    <a:moveTo>
                      <a:pt x="611" y="416"/>
                    </a:moveTo>
                    <a:lnTo>
                      <a:pt x="611" y="416"/>
                    </a:lnTo>
                    <a:lnTo>
                      <a:pt x="605" y="422"/>
                    </a:lnTo>
                    <a:lnTo>
                      <a:pt x="611" y="416"/>
                    </a:lnTo>
                    <a:close/>
                    <a:moveTo>
                      <a:pt x="611" y="416"/>
                    </a:moveTo>
                    <a:lnTo>
                      <a:pt x="650" y="457"/>
                    </a:lnTo>
                    <a:lnTo>
                      <a:pt x="635" y="471"/>
                    </a:lnTo>
                    <a:lnTo>
                      <a:pt x="597" y="429"/>
                    </a:lnTo>
                    <a:lnTo>
                      <a:pt x="611" y="416"/>
                    </a:lnTo>
                    <a:close/>
                    <a:moveTo>
                      <a:pt x="650" y="457"/>
                    </a:moveTo>
                    <a:lnTo>
                      <a:pt x="650" y="459"/>
                    </a:lnTo>
                    <a:lnTo>
                      <a:pt x="651" y="459"/>
                    </a:lnTo>
                    <a:lnTo>
                      <a:pt x="642" y="464"/>
                    </a:lnTo>
                    <a:lnTo>
                      <a:pt x="650" y="457"/>
                    </a:lnTo>
                    <a:close/>
                    <a:moveTo>
                      <a:pt x="651" y="459"/>
                    </a:moveTo>
                    <a:lnTo>
                      <a:pt x="673" y="497"/>
                    </a:lnTo>
                    <a:lnTo>
                      <a:pt x="656" y="507"/>
                    </a:lnTo>
                    <a:lnTo>
                      <a:pt x="634" y="468"/>
                    </a:lnTo>
                    <a:lnTo>
                      <a:pt x="651" y="459"/>
                    </a:lnTo>
                    <a:close/>
                    <a:moveTo>
                      <a:pt x="673" y="497"/>
                    </a:moveTo>
                    <a:lnTo>
                      <a:pt x="674" y="498"/>
                    </a:lnTo>
                    <a:lnTo>
                      <a:pt x="674" y="499"/>
                    </a:lnTo>
                    <a:lnTo>
                      <a:pt x="664" y="502"/>
                    </a:lnTo>
                    <a:lnTo>
                      <a:pt x="673" y="497"/>
                    </a:lnTo>
                    <a:close/>
                    <a:moveTo>
                      <a:pt x="674" y="499"/>
                    </a:moveTo>
                    <a:lnTo>
                      <a:pt x="684" y="541"/>
                    </a:lnTo>
                    <a:lnTo>
                      <a:pt x="665" y="546"/>
                    </a:lnTo>
                    <a:lnTo>
                      <a:pt x="655" y="504"/>
                    </a:lnTo>
                    <a:lnTo>
                      <a:pt x="674" y="499"/>
                    </a:lnTo>
                    <a:close/>
                    <a:moveTo>
                      <a:pt x="684" y="541"/>
                    </a:moveTo>
                    <a:lnTo>
                      <a:pt x="684" y="543"/>
                    </a:lnTo>
                    <a:lnTo>
                      <a:pt x="684" y="546"/>
                    </a:lnTo>
                    <a:lnTo>
                      <a:pt x="674" y="543"/>
                    </a:lnTo>
                    <a:lnTo>
                      <a:pt x="684" y="541"/>
                    </a:lnTo>
                    <a:close/>
                    <a:moveTo>
                      <a:pt x="684" y="546"/>
                    </a:moveTo>
                    <a:lnTo>
                      <a:pt x="674" y="586"/>
                    </a:lnTo>
                    <a:lnTo>
                      <a:pt x="655" y="582"/>
                    </a:lnTo>
                    <a:lnTo>
                      <a:pt x="665" y="541"/>
                    </a:lnTo>
                    <a:lnTo>
                      <a:pt x="684" y="546"/>
                    </a:lnTo>
                    <a:close/>
                    <a:moveTo>
                      <a:pt x="674" y="586"/>
                    </a:moveTo>
                    <a:lnTo>
                      <a:pt x="674" y="589"/>
                    </a:lnTo>
                    <a:lnTo>
                      <a:pt x="673" y="590"/>
                    </a:lnTo>
                    <a:lnTo>
                      <a:pt x="664" y="584"/>
                    </a:lnTo>
                    <a:lnTo>
                      <a:pt x="674" y="586"/>
                    </a:lnTo>
                    <a:close/>
                    <a:moveTo>
                      <a:pt x="673" y="590"/>
                    </a:moveTo>
                    <a:lnTo>
                      <a:pt x="644" y="632"/>
                    </a:lnTo>
                    <a:lnTo>
                      <a:pt x="628" y="621"/>
                    </a:lnTo>
                    <a:lnTo>
                      <a:pt x="656" y="579"/>
                    </a:lnTo>
                    <a:lnTo>
                      <a:pt x="673" y="590"/>
                    </a:lnTo>
                    <a:close/>
                    <a:moveTo>
                      <a:pt x="644" y="632"/>
                    </a:moveTo>
                    <a:lnTo>
                      <a:pt x="643" y="633"/>
                    </a:lnTo>
                    <a:lnTo>
                      <a:pt x="642" y="634"/>
                    </a:lnTo>
                    <a:lnTo>
                      <a:pt x="637" y="626"/>
                    </a:lnTo>
                    <a:lnTo>
                      <a:pt x="644" y="632"/>
                    </a:lnTo>
                    <a:close/>
                    <a:moveTo>
                      <a:pt x="642" y="634"/>
                    </a:moveTo>
                    <a:lnTo>
                      <a:pt x="607" y="659"/>
                    </a:lnTo>
                    <a:lnTo>
                      <a:pt x="596" y="644"/>
                    </a:lnTo>
                    <a:lnTo>
                      <a:pt x="630" y="618"/>
                    </a:lnTo>
                    <a:lnTo>
                      <a:pt x="642" y="634"/>
                    </a:lnTo>
                    <a:close/>
                    <a:moveTo>
                      <a:pt x="607" y="659"/>
                    </a:moveTo>
                    <a:lnTo>
                      <a:pt x="606" y="660"/>
                    </a:lnTo>
                    <a:lnTo>
                      <a:pt x="605" y="660"/>
                    </a:lnTo>
                    <a:lnTo>
                      <a:pt x="601" y="651"/>
                    </a:lnTo>
                    <a:lnTo>
                      <a:pt x="607" y="659"/>
                    </a:lnTo>
                    <a:close/>
                    <a:moveTo>
                      <a:pt x="605" y="660"/>
                    </a:moveTo>
                    <a:lnTo>
                      <a:pt x="569" y="674"/>
                    </a:lnTo>
                    <a:lnTo>
                      <a:pt x="563" y="655"/>
                    </a:lnTo>
                    <a:lnTo>
                      <a:pt x="598" y="643"/>
                    </a:lnTo>
                    <a:lnTo>
                      <a:pt x="605" y="660"/>
                    </a:lnTo>
                    <a:close/>
                    <a:moveTo>
                      <a:pt x="569" y="674"/>
                    </a:moveTo>
                    <a:lnTo>
                      <a:pt x="568" y="674"/>
                    </a:lnTo>
                    <a:lnTo>
                      <a:pt x="566" y="674"/>
                    </a:lnTo>
                    <a:lnTo>
                      <a:pt x="566" y="664"/>
                    </a:lnTo>
                    <a:lnTo>
                      <a:pt x="569" y="674"/>
                    </a:lnTo>
                    <a:close/>
                    <a:moveTo>
                      <a:pt x="566" y="674"/>
                    </a:moveTo>
                    <a:lnTo>
                      <a:pt x="531" y="674"/>
                    </a:lnTo>
                    <a:lnTo>
                      <a:pt x="531" y="655"/>
                    </a:lnTo>
                    <a:lnTo>
                      <a:pt x="566" y="655"/>
                    </a:lnTo>
                    <a:lnTo>
                      <a:pt x="566" y="674"/>
                    </a:lnTo>
                    <a:close/>
                    <a:moveTo>
                      <a:pt x="531" y="674"/>
                    </a:moveTo>
                    <a:lnTo>
                      <a:pt x="530" y="674"/>
                    </a:lnTo>
                    <a:lnTo>
                      <a:pt x="527" y="674"/>
                    </a:lnTo>
                    <a:lnTo>
                      <a:pt x="531" y="664"/>
                    </a:lnTo>
                    <a:lnTo>
                      <a:pt x="531" y="674"/>
                    </a:lnTo>
                    <a:close/>
                    <a:moveTo>
                      <a:pt x="527" y="674"/>
                    </a:moveTo>
                    <a:lnTo>
                      <a:pt x="493" y="660"/>
                    </a:lnTo>
                    <a:lnTo>
                      <a:pt x="500" y="643"/>
                    </a:lnTo>
                    <a:lnTo>
                      <a:pt x="534" y="655"/>
                    </a:lnTo>
                    <a:lnTo>
                      <a:pt x="527" y="674"/>
                    </a:lnTo>
                    <a:close/>
                    <a:moveTo>
                      <a:pt x="493" y="660"/>
                    </a:moveTo>
                    <a:lnTo>
                      <a:pt x="492" y="660"/>
                    </a:lnTo>
                    <a:lnTo>
                      <a:pt x="491" y="659"/>
                    </a:lnTo>
                    <a:lnTo>
                      <a:pt x="497" y="651"/>
                    </a:lnTo>
                    <a:lnTo>
                      <a:pt x="493" y="660"/>
                    </a:lnTo>
                    <a:close/>
                    <a:moveTo>
                      <a:pt x="491" y="659"/>
                    </a:moveTo>
                    <a:lnTo>
                      <a:pt x="454" y="637"/>
                    </a:lnTo>
                    <a:lnTo>
                      <a:pt x="462" y="621"/>
                    </a:lnTo>
                    <a:lnTo>
                      <a:pt x="501" y="643"/>
                    </a:lnTo>
                    <a:lnTo>
                      <a:pt x="491" y="659"/>
                    </a:lnTo>
                    <a:close/>
                    <a:moveTo>
                      <a:pt x="454" y="637"/>
                    </a:moveTo>
                    <a:lnTo>
                      <a:pt x="452" y="637"/>
                    </a:lnTo>
                    <a:lnTo>
                      <a:pt x="452" y="636"/>
                    </a:lnTo>
                    <a:lnTo>
                      <a:pt x="458" y="629"/>
                    </a:lnTo>
                    <a:lnTo>
                      <a:pt x="454" y="637"/>
                    </a:lnTo>
                    <a:close/>
                    <a:moveTo>
                      <a:pt x="452" y="636"/>
                    </a:moveTo>
                    <a:lnTo>
                      <a:pt x="411" y="602"/>
                    </a:lnTo>
                    <a:lnTo>
                      <a:pt x="423" y="586"/>
                    </a:lnTo>
                    <a:lnTo>
                      <a:pt x="465" y="622"/>
                    </a:lnTo>
                    <a:lnTo>
                      <a:pt x="452" y="636"/>
                    </a:lnTo>
                    <a:close/>
                    <a:moveTo>
                      <a:pt x="411" y="602"/>
                    </a:moveTo>
                    <a:lnTo>
                      <a:pt x="412" y="602"/>
                    </a:lnTo>
                    <a:lnTo>
                      <a:pt x="411" y="602"/>
                    </a:lnTo>
                    <a:lnTo>
                      <a:pt x="417" y="594"/>
                    </a:lnTo>
                    <a:lnTo>
                      <a:pt x="411" y="602"/>
                    </a:lnTo>
                    <a:close/>
                    <a:moveTo>
                      <a:pt x="411" y="602"/>
                    </a:moveTo>
                    <a:lnTo>
                      <a:pt x="366" y="563"/>
                    </a:lnTo>
                    <a:lnTo>
                      <a:pt x="379" y="549"/>
                    </a:lnTo>
                    <a:lnTo>
                      <a:pt x="423" y="586"/>
                    </a:lnTo>
                    <a:lnTo>
                      <a:pt x="411" y="602"/>
                    </a:lnTo>
                    <a:close/>
                    <a:moveTo>
                      <a:pt x="366" y="563"/>
                    </a:moveTo>
                    <a:lnTo>
                      <a:pt x="366" y="563"/>
                    </a:lnTo>
                    <a:lnTo>
                      <a:pt x="365" y="562"/>
                    </a:lnTo>
                    <a:lnTo>
                      <a:pt x="372" y="556"/>
                    </a:lnTo>
                    <a:lnTo>
                      <a:pt x="366" y="563"/>
                    </a:lnTo>
                    <a:close/>
                    <a:moveTo>
                      <a:pt x="365" y="562"/>
                    </a:moveTo>
                    <a:lnTo>
                      <a:pt x="318" y="515"/>
                    </a:lnTo>
                    <a:lnTo>
                      <a:pt x="331" y="502"/>
                    </a:lnTo>
                    <a:lnTo>
                      <a:pt x="379" y="549"/>
                    </a:lnTo>
                    <a:lnTo>
                      <a:pt x="365" y="562"/>
                    </a:lnTo>
                    <a:close/>
                    <a:moveTo>
                      <a:pt x="331" y="502"/>
                    </a:moveTo>
                    <a:lnTo>
                      <a:pt x="330" y="500"/>
                    </a:lnTo>
                    <a:lnTo>
                      <a:pt x="331" y="502"/>
                    </a:lnTo>
                    <a:lnTo>
                      <a:pt x="325" y="508"/>
                    </a:lnTo>
                    <a:lnTo>
                      <a:pt x="331" y="502"/>
                    </a:lnTo>
                    <a:close/>
                    <a:moveTo>
                      <a:pt x="318" y="515"/>
                    </a:moveTo>
                    <a:lnTo>
                      <a:pt x="264" y="464"/>
                    </a:lnTo>
                    <a:lnTo>
                      <a:pt x="277" y="451"/>
                    </a:lnTo>
                    <a:lnTo>
                      <a:pt x="331" y="502"/>
                    </a:lnTo>
                    <a:lnTo>
                      <a:pt x="318" y="515"/>
                    </a:lnTo>
                    <a:close/>
                    <a:moveTo>
                      <a:pt x="277" y="451"/>
                    </a:moveTo>
                    <a:lnTo>
                      <a:pt x="277" y="451"/>
                    </a:lnTo>
                    <a:lnTo>
                      <a:pt x="271" y="457"/>
                    </a:lnTo>
                    <a:lnTo>
                      <a:pt x="277" y="451"/>
                    </a:lnTo>
                    <a:close/>
                    <a:moveTo>
                      <a:pt x="264" y="464"/>
                    </a:moveTo>
                    <a:lnTo>
                      <a:pt x="204" y="410"/>
                    </a:lnTo>
                    <a:lnTo>
                      <a:pt x="217" y="397"/>
                    </a:lnTo>
                    <a:lnTo>
                      <a:pt x="277" y="451"/>
                    </a:lnTo>
                    <a:lnTo>
                      <a:pt x="264" y="464"/>
                    </a:lnTo>
                    <a:close/>
                    <a:moveTo>
                      <a:pt x="204" y="410"/>
                    </a:moveTo>
                    <a:lnTo>
                      <a:pt x="203" y="410"/>
                    </a:lnTo>
                    <a:lnTo>
                      <a:pt x="210" y="403"/>
                    </a:lnTo>
                    <a:lnTo>
                      <a:pt x="204" y="410"/>
                    </a:lnTo>
                    <a:close/>
                    <a:moveTo>
                      <a:pt x="203" y="410"/>
                    </a:moveTo>
                    <a:lnTo>
                      <a:pt x="146" y="356"/>
                    </a:lnTo>
                    <a:lnTo>
                      <a:pt x="159" y="343"/>
                    </a:lnTo>
                    <a:lnTo>
                      <a:pt x="217" y="397"/>
                    </a:lnTo>
                    <a:lnTo>
                      <a:pt x="203" y="410"/>
                    </a:lnTo>
                    <a:close/>
                    <a:moveTo>
                      <a:pt x="159" y="343"/>
                    </a:moveTo>
                    <a:lnTo>
                      <a:pt x="163" y="345"/>
                    </a:lnTo>
                    <a:lnTo>
                      <a:pt x="159" y="343"/>
                    </a:lnTo>
                    <a:lnTo>
                      <a:pt x="153" y="349"/>
                    </a:lnTo>
                    <a:lnTo>
                      <a:pt x="159" y="343"/>
                    </a:lnTo>
                    <a:close/>
                    <a:moveTo>
                      <a:pt x="147" y="356"/>
                    </a:moveTo>
                    <a:lnTo>
                      <a:pt x="99" y="312"/>
                    </a:lnTo>
                    <a:lnTo>
                      <a:pt x="112" y="298"/>
                    </a:lnTo>
                    <a:lnTo>
                      <a:pt x="159" y="343"/>
                    </a:lnTo>
                    <a:lnTo>
                      <a:pt x="147" y="356"/>
                    </a:lnTo>
                    <a:close/>
                    <a:moveTo>
                      <a:pt x="99" y="312"/>
                    </a:moveTo>
                    <a:lnTo>
                      <a:pt x="99" y="312"/>
                    </a:lnTo>
                    <a:lnTo>
                      <a:pt x="105" y="305"/>
                    </a:lnTo>
                    <a:lnTo>
                      <a:pt x="99" y="312"/>
                    </a:lnTo>
                    <a:close/>
                    <a:moveTo>
                      <a:pt x="99" y="312"/>
                    </a:moveTo>
                    <a:lnTo>
                      <a:pt x="60" y="273"/>
                    </a:lnTo>
                    <a:lnTo>
                      <a:pt x="74" y="260"/>
                    </a:lnTo>
                    <a:lnTo>
                      <a:pt x="112" y="299"/>
                    </a:lnTo>
                    <a:lnTo>
                      <a:pt x="99" y="312"/>
                    </a:lnTo>
                    <a:close/>
                    <a:moveTo>
                      <a:pt x="60" y="273"/>
                    </a:moveTo>
                    <a:lnTo>
                      <a:pt x="60" y="273"/>
                    </a:lnTo>
                    <a:lnTo>
                      <a:pt x="68" y="267"/>
                    </a:lnTo>
                    <a:lnTo>
                      <a:pt x="60" y="273"/>
                    </a:lnTo>
                    <a:close/>
                    <a:moveTo>
                      <a:pt x="60" y="273"/>
                    </a:moveTo>
                    <a:lnTo>
                      <a:pt x="31" y="238"/>
                    </a:lnTo>
                    <a:lnTo>
                      <a:pt x="46" y="226"/>
                    </a:lnTo>
                    <a:lnTo>
                      <a:pt x="74" y="261"/>
                    </a:lnTo>
                    <a:lnTo>
                      <a:pt x="60" y="273"/>
                    </a:lnTo>
                    <a:close/>
                    <a:moveTo>
                      <a:pt x="31" y="238"/>
                    </a:moveTo>
                    <a:lnTo>
                      <a:pt x="31" y="237"/>
                    </a:lnTo>
                    <a:lnTo>
                      <a:pt x="30" y="237"/>
                    </a:lnTo>
                    <a:lnTo>
                      <a:pt x="39" y="231"/>
                    </a:lnTo>
                    <a:lnTo>
                      <a:pt x="31" y="238"/>
                    </a:lnTo>
                    <a:close/>
                    <a:moveTo>
                      <a:pt x="30" y="237"/>
                    </a:moveTo>
                    <a:lnTo>
                      <a:pt x="15" y="208"/>
                    </a:lnTo>
                    <a:lnTo>
                      <a:pt x="31" y="198"/>
                    </a:lnTo>
                    <a:lnTo>
                      <a:pt x="47" y="227"/>
                    </a:lnTo>
                    <a:lnTo>
                      <a:pt x="30" y="237"/>
                    </a:lnTo>
                    <a:close/>
                    <a:moveTo>
                      <a:pt x="15" y="208"/>
                    </a:moveTo>
                    <a:lnTo>
                      <a:pt x="14" y="207"/>
                    </a:lnTo>
                    <a:lnTo>
                      <a:pt x="22" y="203"/>
                    </a:lnTo>
                    <a:lnTo>
                      <a:pt x="15" y="208"/>
                    </a:lnTo>
                    <a:close/>
                    <a:moveTo>
                      <a:pt x="14" y="207"/>
                    </a:moveTo>
                    <a:lnTo>
                      <a:pt x="2" y="178"/>
                    </a:lnTo>
                    <a:lnTo>
                      <a:pt x="19" y="171"/>
                    </a:lnTo>
                    <a:lnTo>
                      <a:pt x="31" y="199"/>
                    </a:lnTo>
                    <a:lnTo>
                      <a:pt x="14" y="207"/>
                    </a:lnTo>
                    <a:close/>
                    <a:moveTo>
                      <a:pt x="2" y="178"/>
                    </a:moveTo>
                    <a:lnTo>
                      <a:pt x="0" y="176"/>
                    </a:lnTo>
                    <a:lnTo>
                      <a:pt x="0" y="174"/>
                    </a:lnTo>
                    <a:lnTo>
                      <a:pt x="10" y="174"/>
                    </a:lnTo>
                    <a:lnTo>
                      <a:pt x="2" y="178"/>
                    </a:lnTo>
                    <a:close/>
                    <a:moveTo>
                      <a:pt x="0" y="174"/>
                    </a:moveTo>
                    <a:lnTo>
                      <a:pt x="0" y="149"/>
                    </a:lnTo>
                    <a:lnTo>
                      <a:pt x="19" y="149"/>
                    </a:lnTo>
                    <a:lnTo>
                      <a:pt x="19" y="174"/>
                    </a:lnTo>
                    <a:lnTo>
                      <a:pt x="0" y="174"/>
                    </a:lnTo>
                    <a:close/>
                    <a:moveTo>
                      <a:pt x="0" y="149"/>
                    </a:moveTo>
                    <a:lnTo>
                      <a:pt x="0" y="149"/>
                    </a:lnTo>
                    <a:lnTo>
                      <a:pt x="0" y="148"/>
                    </a:lnTo>
                    <a:lnTo>
                      <a:pt x="10" y="149"/>
                    </a:lnTo>
                    <a:lnTo>
                      <a:pt x="0" y="149"/>
                    </a:lnTo>
                    <a:close/>
                    <a:moveTo>
                      <a:pt x="0" y="148"/>
                    </a:moveTo>
                    <a:lnTo>
                      <a:pt x="4" y="120"/>
                    </a:lnTo>
                    <a:lnTo>
                      <a:pt x="22" y="121"/>
                    </a:lnTo>
                    <a:lnTo>
                      <a:pt x="19" y="150"/>
                    </a:lnTo>
                    <a:lnTo>
                      <a:pt x="0" y="148"/>
                    </a:lnTo>
                    <a:close/>
                    <a:moveTo>
                      <a:pt x="4" y="120"/>
                    </a:moveTo>
                    <a:lnTo>
                      <a:pt x="4" y="118"/>
                    </a:lnTo>
                    <a:lnTo>
                      <a:pt x="5" y="117"/>
                    </a:lnTo>
                    <a:lnTo>
                      <a:pt x="14" y="120"/>
                    </a:lnTo>
                    <a:lnTo>
                      <a:pt x="4" y="120"/>
                    </a:lnTo>
                    <a:close/>
                    <a:moveTo>
                      <a:pt x="5" y="117"/>
                    </a:moveTo>
                    <a:lnTo>
                      <a:pt x="17" y="85"/>
                    </a:lnTo>
                    <a:lnTo>
                      <a:pt x="35" y="92"/>
                    </a:lnTo>
                    <a:lnTo>
                      <a:pt x="22" y="124"/>
                    </a:lnTo>
                    <a:lnTo>
                      <a:pt x="5" y="117"/>
                    </a:lnTo>
                    <a:close/>
                    <a:moveTo>
                      <a:pt x="17" y="85"/>
                    </a:moveTo>
                    <a:lnTo>
                      <a:pt x="17" y="85"/>
                    </a:lnTo>
                    <a:lnTo>
                      <a:pt x="26" y="89"/>
                    </a:lnTo>
                    <a:lnTo>
                      <a:pt x="17" y="85"/>
                    </a:lnTo>
                    <a:close/>
                    <a:moveTo>
                      <a:pt x="17" y="85"/>
                    </a:moveTo>
                    <a:lnTo>
                      <a:pt x="34" y="49"/>
                    </a:lnTo>
                    <a:lnTo>
                      <a:pt x="50" y="57"/>
                    </a:lnTo>
                    <a:lnTo>
                      <a:pt x="35" y="92"/>
                    </a:lnTo>
                    <a:lnTo>
                      <a:pt x="17" y="8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20" name="Freeform 1612">
                <a:extLst>
                  <a:ext uri="{FF2B5EF4-FFF2-40B4-BE49-F238E27FC236}">
                    <a16:creationId xmlns:a16="http://schemas.microsoft.com/office/drawing/2014/main" id="{40511C24-16DB-42EE-9396-D51A62F6E113}"/>
                  </a:ext>
                </a:extLst>
              </p:cNvPr>
              <p:cNvSpPr>
                <a:spLocks/>
              </p:cNvSpPr>
              <p:nvPr/>
            </p:nvSpPr>
            <p:spPr bwMode="auto">
              <a:xfrm>
                <a:off x="2669" y="1661"/>
                <a:ext cx="123" cy="144"/>
              </a:xfrm>
              <a:custGeom>
                <a:avLst/>
                <a:gdLst>
                  <a:gd name="T0" fmla="*/ 7 w 493"/>
                  <a:gd name="T1" fmla="*/ 10 h 576"/>
                  <a:gd name="T2" fmla="*/ 10 w 493"/>
                  <a:gd name="T3" fmla="*/ 7 h 576"/>
                  <a:gd name="T4" fmla="*/ 13 w 493"/>
                  <a:gd name="T5" fmla="*/ 4 h 576"/>
                  <a:gd name="T6" fmla="*/ 17 w 493"/>
                  <a:gd name="T7" fmla="*/ 2 h 576"/>
                  <a:gd name="T8" fmla="*/ 21 w 493"/>
                  <a:gd name="T9" fmla="*/ 1 h 576"/>
                  <a:gd name="T10" fmla="*/ 24 w 493"/>
                  <a:gd name="T11" fmla="*/ 0 h 576"/>
                  <a:gd name="T12" fmla="*/ 29 w 493"/>
                  <a:gd name="T13" fmla="*/ 1 h 576"/>
                  <a:gd name="T14" fmla="*/ 34 w 493"/>
                  <a:gd name="T15" fmla="*/ 4 h 576"/>
                  <a:gd name="T16" fmla="*/ 39 w 493"/>
                  <a:gd name="T17" fmla="*/ 8 h 576"/>
                  <a:gd name="T18" fmla="*/ 44 w 493"/>
                  <a:gd name="T19" fmla="*/ 15 h 576"/>
                  <a:gd name="T20" fmla="*/ 49 w 493"/>
                  <a:gd name="T21" fmla="*/ 23 h 576"/>
                  <a:gd name="T22" fmla="*/ 52 w 493"/>
                  <a:gd name="T23" fmla="*/ 30 h 576"/>
                  <a:gd name="T24" fmla="*/ 56 w 493"/>
                  <a:gd name="T25" fmla="*/ 36 h 576"/>
                  <a:gd name="T26" fmla="*/ 61 w 493"/>
                  <a:gd name="T27" fmla="*/ 42 h 576"/>
                  <a:gd name="T28" fmla="*/ 66 w 493"/>
                  <a:gd name="T29" fmla="*/ 48 h 576"/>
                  <a:gd name="T30" fmla="*/ 71 w 493"/>
                  <a:gd name="T31" fmla="*/ 53 h 576"/>
                  <a:gd name="T32" fmla="*/ 78 w 493"/>
                  <a:gd name="T33" fmla="*/ 58 h 576"/>
                  <a:gd name="T34" fmla="*/ 83 w 493"/>
                  <a:gd name="T35" fmla="*/ 63 h 576"/>
                  <a:gd name="T36" fmla="*/ 89 w 493"/>
                  <a:gd name="T37" fmla="*/ 68 h 576"/>
                  <a:gd name="T38" fmla="*/ 95 w 493"/>
                  <a:gd name="T39" fmla="*/ 73 h 576"/>
                  <a:gd name="T40" fmla="*/ 100 w 493"/>
                  <a:gd name="T41" fmla="*/ 77 h 576"/>
                  <a:gd name="T42" fmla="*/ 104 w 493"/>
                  <a:gd name="T43" fmla="*/ 81 h 576"/>
                  <a:gd name="T44" fmla="*/ 108 w 493"/>
                  <a:gd name="T45" fmla="*/ 87 h 576"/>
                  <a:gd name="T46" fmla="*/ 113 w 493"/>
                  <a:gd name="T47" fmla="*/ 94 h 576"/>
                  <a:gd name="T48" fmla="*/ 117 w 493"/>
                  <a:gd name="T49" fmla="*/ 101 h 576"/>
                  <a:gd name="T50" fmla="*/ 120 w 493"/>
                  <a:gd name="T51" fmla="*/ 108 h 576"/>
                  <a:gd name="T52" fmla="*/ 122 w 493"/>
                  <a:gd name="T53" fmla="*/ 115 h 576"/>
                  <a:gd name="T54" fmla="*/ 123 w 493"/>
                  <a:gd name="T55" fmla="*/ 123 h 576"/>
                  <a:gd name="T56" fmla="*/ 122 w 493"/>
                  <a:gd name="T57" fmla="*/ 130 h 576"/>
                  <a:gd name="T58" fmla="*/ 120 w 493"/>
                  <a:gd name="T59" fmla="*/ 135 h 576"/>
                  <a:gd name="T60" fmla="*/ 115 w 493"/>
                  <a:gd name="T61" fmla="*/ 141 h 576"/>
                  <a:gd name="T62" fmla="*/ 111 w 493"/>
                  <a:gd name="T63" fmla="*/ 142 h 576"/>
                  <a:gd name="T64" fmla="*/ 108 w 493"/>
                  <a:gd name="T65" fmla="*/ 143 h 576"/>
                  <a:gd name="T66" fmla="*/ 104 w 493"/>
                  <a:gd name="T67" fmla="*/ 144 h 576"/>
                  <a:gd name="T68" fmla="*/ 101 w 493"/>
                  <a:gd name="T69" fmla="*/ 143 h 576"/>
                  <a:gd name="T70" fmla="*/ 98 w 493"/>
                  <a:gd name="T71" fmla="*/ 142 h 576"/>
                  <a:gd name="T72" fmla="*/ 95 w 493"/>
                  <a:gd name="T73" fmla="*/ 140 h 576"/>
                  <a:gd name="T74" fmla="*/ 92 w 493"/>
                  <a:gd name="T75" fmla="*/ 138 h 576"/>
                  <a:gd name="T76" fmla="*/ 91 w 493"/>
                  <a:gd name="T77" fmla="*/ 135 h 576"/>
                  <a:gd name="T78" fmla="*/ 88 w 493"/>
                  <a:gd name="T79" fmla="*/ 133 h 576"/>
                  <a:gd name="T80" fmla="*/ 87 w 493"/>
                  <a:gd name="T81" fmla="*/ 131 h 576"/>
                  <a:gd name="T82" fmla="*/ 82 w 493"/>
                  <a:gd name="T83" fmla="*/ 123 h 576"/>
                  <a:gd name="T84" fmla="*/ 78 w 493"/>
                  <a:gd name="T85" fmla="*/ 116 h 576"/>
                  <a:gd name="T86" fmla="*/ 74 w 493"/>
                  <a:gd name="T87" fmla="*/ 111 h 576"/>
                  <a:gd name="T88" fmla="*/ 70 w 493"/>
                  <a:gd name="T89" fmla="*/ 106 h 576"/>
                  <a:gd name="T90" fmla="*/ 67 w 493"/>
                  <a:gd name="T91" fmla="*/ 101 h 576"/>
                  <a:gd name="T92" fmla="*/ 64 w 493"/>
                  <a:gd name="T93" fmla="*/ 97 h 576"/>
                  <a:gd name="T94" fmla="*/ 61 w 493"/>
                  <a:gd name="T95" fmla="*/ 94 h 576"/>
                  <a:gd name="T96" fmla="*/ 58 w 493"/>
                  <a:gd name="T97" fmla="*/ 91 h 576"/>
                  <a:gd name="T98" fmla="*/ 56 w 493"/>
                  <a:gd name="T99" fmla="*/ 88 h 576"/>
                  <a:gd name="T100" fmla="*/ 52 w 493"/>
                  <a:gd name="T101" fmla="*/ 84 h 576"/>
                  <a:gd name="T102" fmla="*/ 48 w 493"/>
                  <a:gd name="T103" fmla="*/ 80 h 576"/>
                  <a:gd name="T104" fmla="*/ 42 w 493"/>
                  <a:gd name="T105" fmla="*/ 75 h 576"/>
                  <a:gd name="T106" fmla="*/ 33 w 493"/>
                  <a:gd name="T107" fmla="*/ 69 h 576"/>
                  <a:gd name="T108" fmla="*/ 24 w 493"/>
                  <a:gd name="T109" fmla="*/ 61 h 576"/>
                  <a:gd name="T110" fmla="*/ 16 w 493"/>
                  <a:gd name="T111" fmla="*/ 53 h 576"/>
                  <a:gd name="T112" fmla="*/ 9 w 493"/>
                  <a:gd name="T113" fmla="*/ 45 h 576"/>
                  <a:gd name="T114" fmla="*/ 3 w 493"/>
                  <a:gd name="T115" fmla="*/ 36 h 576"/>
                  <a:gd name="T116" fmla="*/ 0 w 493"/>
                  <a:gd name="T117" fmla="*/ 27 h 576"/>
                  <a:gd name="T118" fmla="*/ 2 w 493"/>
                  <a:gd name="T119" fmla="*/ 19 h 576"/>
                  <a:gd name="T120" fmla="*/ 7 w 493"/>
                  <a:gd name="T121" fmla="*/ 10 h 57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93"/>
                  <a:gd name="T184" fmla="*/ 0 h 576"/>
                  <a:gd name="T185" fmla="*/ 493 w 493"/>
                  <a:gd name="T186" fmla="*/ 576 h 57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93" h="576">
                    <a:moveTo>
                      <a:pt x="29" y="39"/>
                    </a:moveTo>
                    <a:lnTo>
                      <a:pt x="42" y="29"/>
                    </a:lnTo>
                    <a:lnTo>
                      <a:pt x="54" y="17"/>
                    </a:lnTo>
                    <a:lnTo>
                      <a:pt x="68" y="7"/>
                    </a:lnTo>
                    <a:lnTo>
                      <a:pt x="83" y="3"/>
                    </a:lnTo>
                    <a:lnTo>
                      <a:pt x="98" y="0"/>
                    </a:lnTo>
                    <a:lnTo>
                      <a:pt x="118" y="3"/>
                    </a:lnTo>
                    <a:lnTo>
                      <a:pt x="137" y="17"/>
                    </a:lnTo>
                    <a:lnTo>
                      <a:pt x="156" y="32"/>
                    </a:lnTo>
                    <a:lnTo>
                      <a:pt x="176" y="58"/>
                    </a:lnTo>
                    <a:lnTo>
                      <a:pt x="198" y="93"/>
                    </a:lnTo>
                    <a:lnTo>
                      <a:pt x="210" y="118"/>
                    </a:lnTo>
                    <a:lnTo>
                      <a:pt x="226" y="144"/>
                    </a:lnTo>
                    <a:lnTo>
                      <a:pt x="245" y="169"/>
                    </a:lnTo>
                    <a:lnTo>
                      <a:pt x="264" y="191"/>
                    </a:lnTo>
                    <a:lnTo>
                      <a:pt x="286" y="211"/>
                    </a:lnTo>
                    <a:lnTo>
                      <a:pt x="312" y="233"/>
                    </a:lnTo>
                    <a:lnTo>
                      <a:pt x="334" y="252"/>
                    </a:lnTo>
                    <a:lnTo>
                      <a:pt x="356" y="270"/>
                    </a:lnTo>
                    <a:lnTo>
                      <a:pt x="379" y="290"/>
                    </a:lnTo>
                    <a:lnTo>
                      <a:pt x="401" y="309"/>
                    </a:lnTo>
                    <a:lnTo>
                      <a:pt x="417" y="324"/>
                    </a:lnTo>
                    <a:lnTo>
                      <a:pt x="433" y="347"/>
                    </a:lnTo>
                    <a:lnTo>
                      <a:pt x="451" y="375"/>
                    </a:lnTo>
                    <a:lnTo>
                      <a:pt x="468" y="402"/>
                    </a:lnTo>
                    <a:lnTo>
                      <a:pt x="480" y="432"/>
                    </a:lnTo>
                    <a:lnTo>
                      <a:pt x="487" y="461"/>
                    </a:lnTo>
                    <a:lnTo>
                      <a:pt x="493" y="490"/>
                    </a:lnTo>
                    <a:lnTo>
                      <a:pt x="490" y="518"/>
                    </a:lnTo>
                    <a:lnTo>
                      <a:pt x="480" y="540"/>
                    </a:lnTo>
                    <a:lnTo>
                      <a:pt x="461" y="564"/>
                    </a:lnTo>
                    <a:lnTo>
                      <a:pt x="446" y="569"/>
                    </a:lnTo>
                    <a:lnTo>
                      <a:pt x="433" y="572"/>
                    </a:lnTo>
                    <a:lnTo>
                      <a:pt x="417" y="576"/>
                    </a:lnTo>
                    <a:lnTo>
                      <a:pt x="404" y="572"/>
                    </a:lnTo>
                    <a:lnTo>
                      <a:pt x="392" y="566"/>
                    </a:lnTo>
                    <a:lnTo>
                      <a:pt x="382" y="560"/>
                    </a:lnTo>
                    <a:lnTo>
                      <a:pt x="369" y="550"/>
                    </a:lnTo>
                    <a:lnTo>
                      <a:pt x="363" y="540"/>
                    </a:lnTo>
                    <a:lnTo>
                      <a:pt x="353" y="532"/>
                    </a:lnTo>
                    <a:lnTo>
                      <a:pt x="347" y="522"/>
                    </a:lnTo>
                    <a:lnTo>
                      <a:pt x="328" y="490"/>
                    </a:lnTo>
                    <a:lnTo>
                      <a:pt x="312" y="464"/>
                    </a:lnTo>
                    <a:lnTo>
                      <a:pt x="296" y="442"/>
                    </a:lnTo>
                    <a:lnTo>
                      <a:pt x="280" y="424"/>
                    </a:lnTo>
                    <a:lnTo>
                      <a:pt x="267" y="404"/>
                    </a:lnTo>
                    <a:lnTo>
                      <a:pt x="255" y="388"/>
                    </a:lnTo>
                    <a:lnTo>
                      <a:pt x="245" y="375"/>
                    </a:lnTo>
                    <a:lnTo>
                      <a:pt x="232" y="363"/>
                    </a:lnTo>
                    <a:lnTo>
                      <a:pt x="223" y="350"/>
                    </a:lnTo>
                    <a:lnTo>
                      <a:pt x="210" y="334"/>
                    </a:lnTo>
                    <a:lnTo>
                      <a:pt x="194" y="319"/>
                    </a:lnTo>
                    <a:lnTo>
                      <a:pt x="169" y="299"/>
                    </a:lnTo>
                    <a:lnTo>
                      <a:pt x="134" y="274"/>
                    </a:lnTo>
                    <a:lnTo>
                      <a:pt x="98" y="245"/>
                    </a:lnTo>
                    <a:lnTo>
                      <a:pt x="64" y="213"/>
                    </a:lnTo>
                    <a:lnTo>
                      <a:pt x="36" y="179"/>
                    </a:lnTo>
                    <a:lnTo>
                      <a:pt x="14" y="144"/>
                    </a:lnTo>
                    <a:lnTo>
                      <a:pt x="0" y="108"/>
                    </a:lnTo>
                    <a:lnTo>
                      <a:pt x="7" y="74"/>
                    </a:lnTo>
                    <a:lnTo>
                      <a:pt x="29" y="39"/>
                    </a:lnTo>
                    <a:close/>
                  </a:path>
                </a:pathLst>
              </a:custGeom>
              <a:solidFill>
                <a:srgbClr val="E878D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21" name="Freeform 1613">
                <a:extLst>
                  <a:ext uri="{FF2B5EF4-FFF2-40B4-BE49-F238E27FC236}">
                    <a16:creationId xmlns:a16="http://schemas.microsoft.com/office/drawing/2014/main" id="{054EC70E-8827-41D0-B2A0-E8AAB5B7AE56}"/>
                  </a:ext>
                </a:extLst>
              </p:cNvPr>
              <p:cNvSpPr>
                <a:spLocks noEditPoints="1"/>
              </p:cNvSpPr>
              <p:nvPr/>
            </p:nvSpPr>
            <p:spPr bwMode="auto">
              <a:xfrm>
                <a:off x="2667" y="1659"/>
                <a:ext cx="128" cy="148"/>
              </a:xfrm>
              <a:custGeom>
                <a:avLst/>
                <a:gdLst>
                  <a:gd name="T0" fmla="*/ 13 w 513"/>
                  <a:gd name="T1" fmla="*/ 9 h 595"/>
                  <a:gd name="T2" fmla="*/ 15 w 513"/>
                  <a:gd name="T3" fmla="*/ 4 h 595"/>
                  <a:gd name="T4" fmla="*/ 18 w 513"/>
                  <a:gd name="T5" fmla="*/ 2 h 595"/>
                  <a:gd name="T6" fmla="*/ 23 w 513"/>
                  <a:gd name="T7" fmla="*/ 1 h 595"/>
                  <a:gd name="T8" fmla="*/ 27 w 513"/>
                  <a:gd name="T9" fmla="*/ 0 h 595"/>
                  <a:gd name="T10" fmla="*/ 32 w 513"/>
                  <a:gd name="T11" fmla="*/ 3 h 595"/>
                  <a:gd name="T12" fmla="*/ 38 w 513"/>
                  <a:gd name="T13" fmla="*/ 4 h 595"/>
                  <a:gd name="T14" fmla="*/ 43 w 513"/>
                  <a:gd name="T15" fmla="*/ 9 h 595"/>
                  <a:gd name="T16" fmla="*/ 48 w 513"/>
                  <a:gd name="T17" fmla="*/ 15 h 595"/>
                  <a:gd name="T18" fmla="*/ 48 w 513"/>
                  <a:gd name="T19" fmla="*/ 15 h 595"/>
                  <a:gd name="T20" fmla="*/ 50 w 513"/>
                  <a:gd name="T21" fmla="*/ 26 h 595"/>
                  <a:gd name="T22" fmla="*/ 57 w 513"/>
                  <a:gd name="T23" fmla="*/ 39 h 595"/>
                  <a:gd name="T24" fmla="*/ 66 w 513"/>
                  <a:gd name="T25" fmla="*/ 43 h 595"/>
                  <a:gd name="T26" fmla="*/ 66 w 513"/>
                  <a:gd name="T27" fmla="*/ 43 h 595"/>
                  <a:gd name="T28" fmla="*/ 67 w 513"/>
                  <a:gd name="T29" fmla="*/ 52 h 595"/>
                  <a:gd name="T30" fmla="*/ 74 w 513"/>
                  <a:gd name="T31" fmla="*/ 55 h 595"/>
                  <a:gd name="T32" fmla="*/ 79 w 513"/>
                  <a:gd name="T33" fmla="*/ 62 h 595"/>
                  <a:gd name="T34" fmla="*/ 93 w 513"/>
                  <a:gd name="T35" fmla="*/ 68 h 595"/>
                  <a:gd name="T36" fmla="*/ 99 w 513"/>
                  <a:gd name="T37" fmla="*/ 72 h 595"/>
                  <a:gd name="T38" fmla="*/ 104 w 513"/>
                  <a:gd name="T39" fmla="*/ 77 h 595"/>
                  <a:gd name="T40" fmla="*/ 107 w 513"/>
                  <a:gd name="T41" fmla="*/ 83 h 595"/>
                  <a:gd name="T42" fmla="*/ 112 w 513"/>
                  <a:gd name="T43" fmla="*/ 87 h 595"/>
                  <a:gd name="T44" fmla="*/ 117 w 513"/>
                  <a:gd name="T45" fmla="*/ 94 h 595"/>
                  <a:gd name="T46" fmla="*/ 121 w 513"/>
                  <a:gd name="T47" fmla="*/ 101 h 595"/>
                  <a:gd name="T48" fmla="*/ 122 w 513"/>
                  <a:gd name="T49" fmla="*/ 101 h 595"/>
                  <a:gd name="T50" fmla="*/ 120 w 513"/>
                  <a:gd name="T51" fmla="*/ 110 h 595"/>
                  <a:gd name="T52" fmla="*/ 128 w 513"/>
                  <a:gd name="T53" fmla="*/ 124 h 595"/>
                  <a:gd name="T54" fmla="*/ 127 w 513"/>
                  <a:gd name="T55" fmla="*/ 132 h 595"/>
                  <a:gd name="T56" fmla="*/ 125 w 513"/>
                  <a:gd name="T57" fmla="*/ 138 h 595"/>
                  <a:gd name="T58" fmla="*/ 124 w 513"/>
                  <a:gd name="T59" fmla="*/ 138 h 595"/>
                  <a:gd name="T60" fmla="*/ 117 w 513"/>
                  <a:gd name="T61" fmla="*/ 140 h 595"/>
                  <a:gd name="T62" fmla="*/ 110 w 513"/>
                  <a:gd name="T63" fmla="*/ 143 h 595"/>
                  <a:gd name="T64" fmla="*/ 107 w 513"/>
                  <a:gd name="T65" fmla="*/ 148 h 595"/>
                  <a:gd name="T66" fmla="*/ 106 w 513"/>
                  <a:gd name="T67" fmla="*/ 148 h 595"/>
                  <a:gd name="T68" fmla="*/ 103 w 513"/>
                  <a:gd name="T69" fmla="*/ 147 h 595"/>
                  <a:gd name="T70" fmla="*/ 100 w 513"/>
                  <a:gd name="T71" fmla="*/ 143 h 595"/>
                  <a:gd name="T72" fmla="*/ 96 w 513"/>
                  <a:gd name="T73" fmla="*/ 144 h 595"/>
                  <a:gd name="T74" fmla="*/ 93 w 513"/>
                  <a:gd name="T75" fmla="*/ 141 h 595"/>
                  <a:gd name="T76" fmla="*/ 95 w 513"/>
                  <a:gd name="T77" fmla="*/ 135 h 595"/>
                  <a:gd name="T78" fmla="*/ 91 w 513"/>
                  <a:gd name="T79" fmla="*/ 138 h 595"/>
                  <a:gd name="T80" fmla="*/ 93 w 513"/>
                  <a:gd name="T81" fmla="*/ 133 h 595"/>
                  <a:gd name="T82" fmla="*/ 86 w 513"/>
                  <a:gd name="T83" fmla="*/ 123 h 595"/>
                  <a:gd name="T84" fmla="*/ 78 w 513"/>
                  <a:gd name="T85" fmla="*/ 119 h 595"/>
                  <a:gd name="T86" fmla="*/ 78 w 513"/>
                  <a:gd name="T87" fmla="*/ 119 h 595"/>
                  <a:gd name="T88" fmla="*/ 78 w 513"/>
                  <a:gd name="T89" fmla="*/ 111 h 595"/>
                  <a:gd name="T90" fmla="*/ 72 w 513"/>
                  <a:gd name="T91" fmla="*/ 108 h 595"/>
                  <a:gd name="T92" fmla="*/ 71 w 513"/>
                  <a:gd name="T93" fmla="*/ 101 h 595"/>
                  <a:gd name="T94" fmla="*/ 64 w 513"/>
                  <a:gd name="T95" fmla="*/ 100 h 595"/>
                  <a:gd name="T96" fmla="*/ 65 w 513"/>
                  <a:gd name="T97" fmla="*/ 94 h 595"/>
                  <a:gd name="T98" fmla="*/ 62 w 513"/>
                  <a:gd name="T99" fmla="*/ 98 h 595"/>
                  <a:gd name="T100" fmla="*/ 62 w 513"/>
                  <a:gd name="T101" fmla="*/ 91 h 595"/>
                  <a:gd name="T102" fmla="*/ 57 w 513"/>
                  <a:gd name="T103" fmla="*/ 84 h 595"/>
                  <a:gd name="T104" fmla="*/ 49 w 513"/>
                  <a:gd name="T105" fmla="*/ 83 h 595"/>
                  <a:gd name="T106" fmla="*/ 50 w 513"/>
                  <a:gd name="T107" fmla="*/ 83 h 595"/>
                  <a:gd name="T108" fmla="*/ 46 w 513"/>
                  <a:gd name="T109" fmla="*/ 75 h 595"/>
                  <a:gd name="T110" fmla="*/ 36 w 513"/>
                  <a:gd name="T111" fmla="*/ 70 h 595"/>
                  <a:gd name="T112" fmla="*/ 26 w 513"/>
                  <a:gd name="T113" fmla="*/ 65 h 595"/>
                  <a:gd name="T114" fmla="*/ 17 w 513"/>
                  <a:gd name="T115" fmla="*/ 57 h 595"/>
                  <a:gd name="T116" fmla="*/ 9 w 513"/>
                  <a:gd name="T117" fmla="*/ 48 h 595"/>
                  <a:gd name="T118" fmla="*/ 9 w 513"/>
                  <a:gd name="T119" fmla="*/ 48 h 595"/>
                  <a:gd name="T120" fmla="*/ 8 w 513"/>
                  <a:gd name="T121" fmla="*/ 37 h 595"/>
                  <a:gd name="T122" fmla="*/ 6 w 513"/>
                  <a:gd name="T123" fmla="*/ 21 h 595"/>
                  <a:gd name="T124" fmla="*/ 8 w 513"/>
                  <a:gd name="T125" fmla="*/ 10 h 59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513"/>
                  <a:gd name="T190" fmla="*/ 0 h 595"/>
                  <a:gd name="T191" fmla="*/ 513 w 513"/>
                  <a:gd name="T192" fmla="*/ 595 h 595"/>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513" h="595">
                    <a:moveTo>
                      <a:pt x="34" y="40"/>
                    </a:moveTo>
                    <a:lnTo>
                      <a:pt x="46" y="30"/>
                    </a:lnTo>
                    <a:lnTo>
                      <a:pt x="58" y="46"/>
                    </a:lnTo>
                    <a:lnTo>
                      <a:pt x="45" y="55"/>
                    </a:lnTo>
                    <a:lnTo>
                      <a:pt x="34" y="40"/>
                    </a:lnTo>
                    <a:close/>
                    <a:moveTo>
                      <a:pt x="59" y="44"/>
                    </a:moveTo>
                    <a:lnTo>
                      <a:pt x="58" y="46"/>
                    </a:lnTo>
                    <a:lnTo>
                      <a:pt x="52" y="38"/>
                    </a:lnTo>
                    <a:lnTo>
                      <a:pt x="59" y="44"/>
                    </a:lnTo>
                    <a:close/>
                    <a:moveTo>
                      <a:pt x="45" y="31"/>
                    </a:moveTo>
                    <a:lnTo>
                      <a:pt x="58" y="19"/>
                    </a:lnTo>
                    <a:lnTo>
                      <a:pt x="71" y="32"/>
                    </a:lnTo>
                    <a:lnTo>
                      <a:pt x="59" y="44"/>
                    </a:lnTo>
                    <a:lnTo>
                      <a:pt x="45" y="31"/>
                    </a:lnTo>
                    <a:close/>
                    <a:moveTo>
                      <a:pt x="58" y="19"/>
                    </a:moveTo>
                    <a:lnTo>
                      <a:pt x="58" y="18"/>
                    </a:lnTo>
                    <a:lnTo>
                      <a:pt x="59" y="18"/>
                    </a:lnTo>
                    <a:lnTo>
                      <a:pt x="64" y="26"/>
                    </a:lnTo>
                    <a:lnTo>
                      <a:pt x="58" y="19"/>
                    </a:lnTo>
                    <a:close/>
                    <a:moveTo>
                      <a:pt x="59" y="18"/>
                    </a:moveTo>
                    <a:lnTo>
                      <a:pt x="71" y="8"/>
                    </a:lnTo>
                    <a:lnTo>
                      <a:pt x="83" y="23"/>
                    </a:lnTo>
                    <a:lnTo>
                      <a:pt x="70" y="33"/>
                    </a:lnTo>
                    <a:lnTo>
                      <a:pt x="59" y="18"/>
                    </a:lnTo>
                    <a:close/>
                    <a:moveTo>
                      <a:pt x="71" y="8"/>
                    </a:moveTo>
                    <a:lnTo>
                      <a:pt x="73" y="7"/>
                    </a:lnTo>
                    <a:lnTo>
                      <a:pt x="75" y="7"/>
                    </a:lnTo>
                    <a:lnTo>
                      <a:pt x="78" y="16"/>
                    </a:lnTo>
                    <a:lnTo>
                      <a:pt x="71" y="8"/>
                    </a:lnTo>
                    <a:close/>
                    <a:moveTo>
                      <a:pt x="75" y="7"/>
                    </a:moveTo>
                    <a:lnTo>
                      <a:pt x="91" y="4"/>
                    </a:lnTo>
                    <a:lnTo>
                      <a:pt x="95" y="22"/>
                    </a:lnTo>
                    <a:lnTo>
                      <a:pt x="79" y="26"/>
                    </a:lnTo>
                    <a:lnTo>
                      <a:pt x="75" y="7"/>
                    </a:lnTo>
                    <a:close/>
                    <a:moveTo>
                      <a:pt x="91" y="4"/>
                    </a:moveTo>
                    <a:lnTo>
                      <a:pt x="107" y="0"/>
                    </a:lnTo>
                    <a:lnTo>
                      <a:pt x="111" y="19"/>
                    </a:lnTo>
                    <a:lnTo>
                      <a:pt x="95" y="22"/>
                    </a:lnTo>
                    <a:lnTo>
                      <a:pt x="91" y="4"/>
                    </a:lnTo>
                    <a:close/>
                    <a:moveTo>
                      <a:pt x="107" y="0"/>
                    </a:moveTo>
                    <a:lnTo>
                      <a:pt x="108" y="0"/>
                    </a:lnTo>
                    <a:lnTo>
                      <a:pt x="111" y="0"/>
                    </a:lnTo>
                    <a:lnTo>
                      <a:pt x="108" y="9"/>
                    </a:lnTo>
                    <a:lnTo>
                      <a:pt x="107" y="0"/>
                    </a:lnTo>
                    <a:close/>
                    <a:moveTo>
                      <a:pt x="111" y="0"/>
                    </a:moveTo>
                    <a:lnTo>
                      <a:pt x="129" y="4"/>
                    </a:lnTo>
                    <a:lnTo>
                      <a:pt x="126" y="22"/>
                    </a:lnTo>
                    <a:lnTo>
                      <a:pt x="107" y="19"/>
                    </a:lnTo>
                    <a:lnTo>
                      <a:pt x="111" y="0"/>
                    </a:lnTo>
                    <a:close/>
                    <a:moveTo>
                      <a:pt x="129" y="4"/>
                    </a:moveTo>
                    <a:lnTo>
                      <a:pt x="132" y="4"/>
                    </a:lnTo>
                    <a:lnTo>
                      <a:pt x="133" y="5"/>
                    </a:lnTo>
                    <a:lnTo>
                      <a:pt x="128" y="12"/>
                    </a:lnTo>
                    <a:lnTo>
                      <a:pt x="129" y="4"/>
                    </a:lnTo>
                    <a:close/>
                    <a:moveTo>
                      <a:pt x="133" y="5"/>
                    </a:moveTo>
                    <a:lnTo>
                      <a:pt x="153" y="18"/>
                    </a:lnTo>
                    <a:lnTo>
                      <a:pt x="142" y="33"/>
                    </a:lnTo>
                    <a:lnTo>
                      <a:pt x="123" y="20"/>
                    </a:lnTo>
                    <a:lnTo>
                      <a:pt x="133" y="5"/>
                    </a:lnTo>
                    <a:close/>
                    <a:moveTo>
                      <a:pt x="153" y="18"/>
                    </a:moveTo>
                    <a:lnTo>
                      <a:pt x="153" y="18"/>
                    </a:lnTo>
                    <a:lnTo>
                      <a:pt x="147" y="26"/>
                    </a:lnTo>
                    <a:lnTo>
                      <a:pt x="153" y="18"/>
                    </a:lnTo>
                    <a:close/>
                    <a:moveTo>
                      <a:pt x="153" y="18"/>
                    </a:moveTo>
                    <a:lnTo>
                      <a:pt x="172" y="33"/>
                    </a:lnTo>
                    <a:lnTo>
                      <a:pt x="160" y="49"/>
                    </a:lnTo>
                    <a:lnTo>
                      <a:pt x="140" y="32"/>
                    </a:lnTo>
                    <a:lnTo>
                      <a:pt x="153" y="18"/>
                    </a:lnTo>
                    <a:close/>
                    <a:moveTo>
                      <a:pt x="172" y="33"/>
                    </a:moveTo>
                    <a:lnTo>
                      <a:pt x="174" y="35"/>
                    </a:lnTo>
                    <a:lnTo>
                      <a:pt x="174" y="36"/>
                    </a:lnTo>
                    <a:lnTo>
                      <a:pt x="166" y="41"/>
                    </a:lnTo>
                    <a:lnTo>
                      <a:pt x="172" y="33"/>
                    </a:lnTo>
                    <a:close/>
                    <a:moveTo>
                      <a:pt x="174" y="36"/>
                    </a:moveTo>
                    <a:lnTo>
                      <a:pt x="192" y="61"/>
                    </a:lnTo>
                    <a:lnTo>
                      <a:pt x="178" y="72"/>
                    </a:lnTo>
                    <a:lnTo>
                      <a:pt x="158" y="47"/>
                    </a:lnTo>
                    <a:lnTo>
                      <a:pt x="174" y="36"/>
                    </a:lnTo>
                    <a:close/>
                    <a:moveTo>
                      <a:pt x="192" y="61"/>
                    </a:moveTo>
                    <a:lnTo>
                      <a:pt x="193" y="62"/>
                    </a:lnTo>
                    <a:lnTo>
                      <a:pt x="186" y="67"/>
                    </a:lnTo>
                    <a:lnTo>
                      <a:pt x="192" y="61"/>
                    </a:lnTo>
                    <a:close/>
                    <a:moveTo>
                      <a:pt x="193" y="62"/>
                    </a:moveTo>
                    <a:lnTo>
                      <a:pt x="215" y="96"/>
                    </a:lnTo>
                    <a:lnTo>
                      <a:pt x="199" y="107"/>
                    </a:lnTo>
                    <a:lnTo>
                      <a:pt x="177" y="72"/>
                    </a:lnTo>
                    <a:lnTo>
                      <a:pt x="193" y="62"/>
                    </a:lnTo>
                    <a:close/>
                    <a:moveTo>
                      <a:pt x="215" y="96"/>
                    </a:moveTo>
                    <a:lnTo>
                      <a:pt x="215" y="97"/>
                    </a:lnTo>
                    <a:lnTo>
                      <a:pt x="217" y="97"/>
                    </a:lnTo>
                    <a:lnTo>
                      <a:pt x="208" y="102"/>
                    </a:lnTo>
                    <a:lnTo>
                      <a:pt x="215" y="96"/>
                    </a:lnTo>
                    <a:close/>
                    <a:moveTo>
                      <a:pt x="217" y="97"/>
                    </a:moveTo>
                    <a:lnTo>
                      <a:pt x="229" y="123"/>
                    </a:lnTo>
                    <a:lnTo>
                      <a:pt x="212" y="132"/>
                    </a:lnTo>
                    <a:lnTo>
                      <a:pt x="199" y="106"/>
                    </a:lnTo>
                    <a:lnTo>
                      <a:pt x="217" y="97"/>
                    </a:lnTo>
                    <a:close/>
                    <a:moveTo>
                      <a:pt x="212" y="133"/>
                    </a:moveTo>
                    <a:lnTo>
                      <a:pt x="212" y="132"/>
                    </a:lnTo>
                    <a:lnTo>
                      <a:pt x="220" y="127"/>
                    </a:lnTo>
                    <a:lnTo>
                      <a:pt x="212" y="133"/>
                    </a:lnTo>
                    <a:close/>
                    <a:moveTo>
                      <a:pt x="229" y="122"/>
                    </a:moveTo>
                    <a:lnTo>
                      <a:pt x="244" y="147"/>
                    </a:lnTo>
                    <a:lnTo>
                      <a:pt x="228" y="158"/>
                    </a:lnTo>
                    <a:lnTo>
                      <a:pt x="212" y="133"/>
                    </a:lnTo>
                    <a:lnTo>
                      <a:pt x="229" y="122"/>
                    </a:lnTo>
                    <a:close/>
                    <a:moveTo>
                      <a:pt x="229" y="158"/>
                    </a:moveTo>
                    <a:lnTo>
                      <a:pt x="229" y="158"/>
                    </a:lnTo>
                    <a:lnTo>
                      <a:pt x="228" y="158"/>
                    </a:lnTo>
                    <a:lnTo>
                      <a:pt x="236" y="153"/>
                    </a:lnTo>
                    <a:lnTo>
                      <a:pt x="229" y="158"/>
                    </a:lnTo>
                    <a:close/>
                    <a:moveTo>
                      <a:pt x="244" y="147"/>
                    </a:moveTo>
                    <a:lnTo>
                      <a:pt x="263" y="172"/>
                    </a:lnTo>
                    <a:lnTo>
                      <a:pt x="247" y="183"/>
                    </a:lnTo>
                    <a:lnTo>
                      <a:pt x="229" y="158"/>
                    </a:lnTo>
                    <a:lnTo>
                      <a:pt x="244" y="147"/>
                    </a:lnTo>
                    <a:close/>
                    <a:moveTo>
                      <a:pt x="247" y="184"/>
                    </a:moveTo>
                    <a:lnTo>
                      <a:pt x="247" y="184"/>
                    </a:lnTo>
                    <a:lnTo>
                      <a:pt x="247" y="183"/>
                    </a:lnTo>
                    <a:lnTo>
                      <a:pt x="255" y="178"/>
                    </a:lnTo>
                    <a:lnTo>
                      <a:pt x="247" y="184"/>
                    </a:lnTo>
                    <a:close/>
                    <a:moveTo>
                      <a:pt x="263" y="171"/>
                    </a:moveTo>
                    <a:lnTo>
                      <a:pt x="282" y="194"/>
                    </a:lnTo>
                    <a:lnTo>
                      <a:pt x="267" y="207"/>
                    </a:lnTo>
                    <a:lnTo>
                      <a:pt x="247" y="184"/>
                    </a:lnTo>
                    <a:lnTo>
                      <a:pt x="263" y="171"/>
                    </a:lnTo>
                    <a:close/>
                    <a:moveTo>
                      <a:pt x="268" y="208"/>
                    </a:moveTo>
                    <a:lnTo>
                      <a:pt x="267" y="207"/>
                    </a:lnTo>
                    <a:lnTo>
                      <a:pt x="274" y="200"/>
                    </a:lnTo>
                    <a:lnTo>
                      <a:pt x="268" y="208"/>
                    </a:lnTo>
                    <a:close/>
                    <a:moveTo>
                      <a:pt x="280" y="193"/>
                    </a:moveTo>
                    <a:lnTo>
                      <a:pt x="303" y="212"/>
                    </a:lnTo>
                    <a:lnTo>
                      <a:pt x="290" y="226"/>
                    </a:lnTo>
                    <a:lnTo>
                      <a:pt x="268" y="208"/>
                    </a:lnTo>
                    <a:lnTo>
                      <a:pt x="280" y="193"/>
                    </a:lnTo>
                    <a:close/>
                    <a:moveTo>
                      <a:pt x="303" y="212"/>
                    </a:moveTo>
                    <a:lnTo>
                      <a:pt x="304" y="213"/>
                    </a:lnTo>
                    <a:lnTo>
                      <a:pt x="303" y="212"/>
                    </a:lnTo>
                    <a:lnTo>
                      <a:pt x="296" y="220"/>
                    </a:lnTo>
                    <a:lnTo>
                      <a:pt x="303" y="212"/>
                    </a:lnTo>
                    <a:close/>
                    <a:moveTo>
                      <a:pt x="303" y="212"/>
                    </a:moveTo>
                    <a:lnTo>
                      <a:pt x="328" y="234"/>
                    </a:lnTo>
                    <a:lnTo>
                      <a:pt x="316" y="248"/>
                    </a:lnTo>
                    <a:lnTo>
                      <a:pt x="290" y="226"/>
                    </a:lnTo>
                    <a:lnTo>
                      <a:pt x="303" y="212"/>
                    </a:lnTo>
                    <a:close/>
                    <a:moveTo>
                      <a:pt x="316" y="248"/>
                    </a:moveTo>
                    <a:lnTo>
                      <a:pt x="315" y="247"/>
                    </a:lnTo>
                    <a:lnTo>
                      <a:pt x="316" y="248"/>
                    </a:lnTo>
                    <a:lnTo>
                      <a:pt x="322" y="242"/>
                    </a:lnTo>
                    <a:lnTo>
                      <a:pt x="316" y="248"/>
                    </a:lnTo>
                    <a:close/>
                    <a:moveTo>
                      <a:pt x="328" y="234"/>
                    </a:moveTo>
                    <a:lnTo>
                      <a:pt x="350" y="253"/>
                    </a:lnTo>
                    <a:lnTo>
                      <a:pt x="338" y="268"/>
                    </a:lnTo>
                    <a:lnTo>
                      <a:pt x="316" y="248"/>
                    </a:lnTo>
                    <a:lnTo>
                      <a:pt x="328" y="234"/>
                    </a:lnTo>
                    <a:close/>
                    <a:moveTo>
                      <a:pt x="350" y="253"/>
                    </a:moveTo>
                    <a:lnTo>
                      <a:pt x="372" y="273"/>
                    </a:lnTo>
                    <a:lnTo>
                      <a:pt x="360" y="287"/>
                    </a:lnTo>
                    <a:lnTo>
                      <a:pt x="338" y="268"/>
                    </a:lnTo>
                    <a:lnTo>
                      <a:pt x="350" y="253"/>
                    </a:lnTo>
                    <a:close/>
                    <a:moveTo>
                      <a:pt x="372" y="273"/>
                    </a:moveTo>
                    <a:lnTo>
                      <a:pt x="395" y="291"/>
                    </a:lnTo>
                    <a:lnTo>
                      <a:pt x="382" y="306"/>
                    </a:lnTo>
                    <a:lnTo>
                      <a:pt x="360" y="287"/>
                    </a:lnTo>
                    <a:lnTo>
                      <a:pt x="372" y="273"/>
                    </a:lnTo>
                    <a:close/>
                    <a:moveTo>
                      <a:pt x="395" y="291"/>
                    </a:moveTo>
                    <a:lnTo>
                      <a:pt x="417" y="310"/>
                    </a:lnTo>
                    <a:lnTo>
                      <a:pt x="405" y="325"/>
                    </a:lnTo>
                    <a:lnTo>
                      <a:pt x="382" y="306"/>
                    </a:lnTo>
                    <a:lnTo>
                      <a:pt x="395" y="291"/>
                    </a:lnTo>
                    <a:close/>
                    <a:moveTo>
                      <a:pt x="417" y="310"/>
                    </a:moveTo>
                    <a:lnTo>
                      <a:pt x="417" y="311"/>
                    </a:lnTo>
                    <a:lnTo>
                      <a:pt x="411" y="318"/>
                    </a:lnTo>
                    <a:lnTo>
                      <a:pt x="417" y="310"/>
                    </a:lnTo>
                    <a:close/>
                    <a:moveTo>
                      <a:pt x="417" y="311"/>
                    </a:moveTo>
                    <a:lnTo>
                      <a:pt x="434" y="327"/>
                    </a:lnTo>
                    <a:lnTo>
                      <a:pt x="421" y="340"/>
                    </a:lnTo>
                    <a:lnTo>
                      <a:pt x="404" y="325"/>
                    </a:lnTo>
                    <a:lnTo>
                      <a:pt x="417" y="311"/>
                    </a:lnTo>
                    <a:close/>
                    <a:moveTo>
                      <a:pt x="434" y="327"/>
                    </a:moveTo>
                    <a:lnTo>
                      <a:pt x="434" y="328"/>
                    </a:lnTo>
                    <a:lnTo>
                      <a:pt x="435" y="328"/>
                    </a:lnTo>
                    <a:lnTo>
                      <a:pt x="427" y="333"/>
                    </a:lnTo>
                    <a:lnTo>
                      <a:pt x="434" y="327"/>
                    </a:lnTo>
                    <a:close/>
                    <a:moveTo>
                      <a:pt x="435" y="328"/>
                    </a:moveTo>
                    <a:lnTo>
                      <a:pt x="450" y="351"/>
                    </a:lnTo>
                    <a:lnTo>
                      <a:pt x="435" y="362"/>
                    </a:lnTo>
                    <a:lnTo>
                      <a:pt x="419" y="339"/>
                    </a:lnTo>
                    <a:lnTo>
                      <a:pt x="435" y="328"/>
                    </a:lnTo>
                    <a:close/>
                    <a:moveTo>
                      <a:pt x="450" y="351"/>
                    </a:moveTo>
                    <a:lnTo>
                      <a:pt x="450" y="350"/>
                    </a:lnTo>
                    <a:lnTo>
                      <a:pt x="450" y="351"/>
                    </a:lnTo>
                    <a:lnTo>
                      <a:pt x="443" y="356"/>
                    </a:lnTo>
                    <a:lnTo>
                      <a:pt x="450" y="351"/>
                    </a:lnTo>
                    <a:close/>
                    <a:moveTo>
                      <a:pt x="450" y="351"/>
                    </a:moveTo>
                    <a:lnTo>
                      <a:pt x="470" y="380"/>
                    </a:lnTo>
                    <a:lnTo>
                      <a:pt x="454" y="390"/>
                    </a:lnTo>
                    <a:lnTo>
                      <a:pt x="435" y="361"/>
                    </a:lnTo>
                    <a:lnTo>
                      <a:pt x="450" y="351"/>
                    </a:lnTo>
                    <a:close/>
                    <a:moveTo>
                      <a:pt x="470" y="380"/>
                    </a:moveTo>
                    <a:lnTo>
                      <a:pt x="469" y="379"/>
                    </a:lnTo>
                    <a:lnTo>
                      <a:pt x="470" y="380"/>
                    </a:lnTo>
                    <a:lnTo>
                      <a:pt x="461" y="384"/>
                    </a:lnTo>
                    <a:lnTo>
                      <a:pt x="470" y="380"/>
                    </a:lnTo>
                    <a:close/>
                    <a:moveTo>
                      <a:pt x="470" y="380"/>
                    </a:moveTo>
                    <a:lnTo>
                      <a:pt x="486" y="405"/>
                    </a:lnTo>
                    <a:lnTo>
                      <a:pt x="469" y="415"/>
                    </a:lnTo>
                    <a:lnTo>
                      <a:pt x="454" y="390"/>
                    </a:lnTo>
                    <a:lnTo>
                      <a:pt x="470" y="380"/>
                    </a:lnTo>
                    <a:close/>
                    <a:moveTo>
                      <a:pt x="486" y="405"/>
                    </a:moveTo>
                    <a:lnTo>
                      <a:pt x="487" y="406"/>
                    </a:lnTo>
                    <a:lnTo>
                      <a:pt x="478" y="411"/>
                    </a:lnTo>
                    <a:lnTo>
                      <a:pt x="486" y="405"/>
                    </a:lnTo>
                    <a:close/>
                    <a:moveTo>
                      <a:pt x="487" y="406"/>
                    </a:moveTo>
                    <a:lnTo>
                      <a:pt x="499" y="438"/>
                    </a:lnTo>
                    <a:lnTo>
                      <a:pt x="481" y="446"/>
                    </a:lnTo>
                    <a:lnTo>
                      <a:pt x="469" y="414"/>
                    </a:lnTo>
                    <a:lnTo>
                      <a:pt x="487" y="406"/>
                    </a:lnTo>
                    <a:close/>
                    <a:moveTo>
                      <a:pt x="499" y="438"/>
                    </a:moveTo>
                    <a:lnTo>
                      <a:pt x="500" y="439"/>
                    </a:lnTo>
                    <a:lnTo>
                      <a:pt x="490" y="441"/>
                    </a:lnTo>
                    <a:lnTo>
                      <a:pt x="499" y="438"/>
                    </a:lnTo>
                    <a:close/>
                    <a:moveTo>
                      <a:pt x="500" y="439"/>
                    </a:moveTo>
                    <a:lnTo>
                      <a:pt x="506" y="468"/>
                    </a:lnTo>
                    <a:lnTo>
                      <a:pt x="488" y="472"/>
                    </a:lnTo>
                    <a:lnTo>
                      <a:pt x="481" y="444"/>
                    </a:lnTo>
                    <a:lnTo>
                      <a:pt x="500" y="439"/>
                    </a:lnTo>
                    <a:close/>
                    <a:moveTo>
                      <a:pt x="506" y="468"/>
                    </a:moveTo>
                    <a:lnTo>
                      <a:pt x="512" y="497"/>
                    </a:lnTo>
                    <a:lnTo>
                      <a:pt x="493" y="501"/>
                    </a:lnTo>
                    <a:lnTo>
                      <a:pt x="488" y="472"/>
                    </a:lnTo>
                    <a:lnTo>
                      <a:pt x="506" y="468"/>
                    </a:lnTo>
                    <a:close/>
                    <a:moveTo>
                      <a:pt x="512" y="497"/>
                    </a:moveTo>
                    <a:lnTo>
                      <a:pt x="513" y="499"/>
                    </a:lnTo>
                    <a:lnTo>
                      <a:pt x="512" y="500"/>
                    </a:lnTo>
                    <a:lnTo>
                      <a:pt x="503" y="499"/>
                    </a:lnTo>
                    <a:lnTo>
                      <a:pt x="512" y="497"/>
                    </a:lnTo>
                    <a:close/>
                    <a:moveTo>
                      <a:pt x="512" y="500"/>
                    </a:moveTo>
                    <a:lnTo>
                      <a:pt x="510" y="529"/>
                    </a:lnTo>
                    <a:lnTo>
                      <a:pt x="490" y="526"/>
                    </a:lnTo>
                    <a:lnTo>
                      <a:pt x="493" y="498"/>
                    </a:lnTo>
                    <a:lnTo>
                      <a:pt x="512" y="500"/>
                    </a:lnTo>
                    <a:close/>
                    <a:moveTo>
                      <a:pt x="510" y="529"/>
                    </a:moveTo>
                    <a:lnTo>
                      <a:pt x="509" y="530"/>
                    </a:lnTo>
                    <a:lnTo>
                      <a:pt x="509" y="532"/>
                    </a:lnTo>
                    <a:lnTo>
                      <a:pt x="500" y="527"/>
                    </a:lnTo>
                    <a:lnTo>
                      <a:pt x="510" y="529"/>
                    </a:lnTo>
                    <a:close/>
                    <a:moveTo>
                      <a:pt x="509" y="532"/>
                    </a:moveTo>
                    <a:lnTo>
                      <a:pt x="499" y="554"/>
                    </a:lnTo>
                    <a:lnTo>
                      <a:pt x="481" y="546"/>
                    </a:lnTo>
                    <a:lnTo>
                      <a:pt x="491" y="524"/>
                    </a:lnTo>
                    <a:lnTo>
                      <a:pt x="509" y="532"/>
                    </a:lnTo>
                    <a:close/>
                    <a:moveTo>
                      <a:pt x="499" y="554"/>
                    </a:moveTo>
                    <a:lnTo>
                      <a:pt x="499" y="555"/>
                    </a:lnTo>
                    <a:lnTo>
                      <a:pt x="498" y="556"/>
                    </a:lnTo>
                    <a:lnTo>
                      <a:pt x="490" y="549"/>
                    </a:lnTo>
                    <a:lnTo>
                      <a:pt x="499" y="554"/>
                    </a:lnTo>
                    <a:close/>
                    <a:moveTo>
                      <a:pt x="498" y="556"/>
                    </a:moveTo>
                    <a:lnTo>
                      <a:pt x="479" y="578"/>
                    </a:lnTo>
                    <a:lnTo>
                      <a:pt x="464" y="566"/>
                    </a:lnTo>
                    <a:lnTo>
                      <a:pt x="483" y="544"/>
                    </a:lnTo>
                    <a:lnTo>
                      <a:pt x="498" y="556"/>
                    </a:lnTo>
                    <a:close/>
                    <a:moveTo>
                      <a:pt x="479" y="578"/>
                    </a:moveTo>
                    <a:lnTo>
                      <a:pt x="477" y="580"/>
                    </a:lnTo>
                    <a:lnTo>
                      <a:pt x="475" y="581"/>
                    </a:lnTo>
                    <a:lnTo>
                      <a:pt x="471" y="573"/>
                    </a:lnTo>
                    <a:lnTo>
                      <a:pt x="479" y="578"/>
                    </a:lnTo>
                    <a:close/>
                    <a:moveTo>
                      <a:pt x="475" y="581"/>
                    </a:moveTo>
                    <a:lnTo>
                      <a:pt x="459" y="587"/>
                    </a:lnTo>
                    <a:lnTo>
                      <a:pt x="451" y="569"/>
                    </a:lnTo>
                    <a:lnTo>
                      <a:pt x="468" y="564"/>
                    </a:lnTo>
                    <a:lnTo>
                      <a:pt x="475" y="581"/>
                    </a:lnTo>
                    <a:close/>
                    <a:moveTo>
                      <a:pt x="459" y="587"/>
                    </a:moveTo>
                    <a:lnTo>
                      <a:pt x="458" y="588"/>
                    </a:lnTo>
                    <a:lnTo>
                      <a:pt x="456" y="578"/>
                    </a:lnTo>
                    <a:lnTo>
                      <a:pt x="459" y="587"/>
                    </a:lnTo>
                    <a:close/>
                    <a:moveTo>
                      <a:pt x="458" y="588"/>
                    </a:moveTo>
                    <a:lnTo>
                      <a:pt x="445" y="591"/>
                    </a:lnTo>
                    <a:lnTo>
                      <a:pt x="440" y="573"/>
                    </a:lnTo>
                    <a:lnTo>
                      <a:pt x="454" y="569"/>
                    </a:lnTo>
                    <a:lnTo>
                      <a:pt x="458" y="588"/>
                    </a:lnTo>
                    <a:close/>
                    <a:moveTo>
                      <a:pt x="445" y="591"/>
                    </a:moveTo>
                    <a:lnTo>
                      <a:pt x="445" y="591"/>
                    </a:lnTo>
                    <a:lnTo>
                      <a:pt x="443" y="581"/>
                    </a:lnTo>
                    <a:lnTo>
                      <a:pt x="445" y="591"/>
                    </a:lnTo>
                    <a:close/>
                    <a:moveTo>
                      <a:pt x="445" y="591"/>
                    </a:moveTo>
                    <a:lnTo>
                      <a:pt x="428" y="595"/>
                    </a:lnTo>
                    <a:lnTo>
                      <a:pt x="425" y="576"/>
                    </a:lnTo>
                    <a:lnTo>
                      <a:pt x="440" y="573"/>
                    </a:lnTo>
                    <a:lnTo>
                      <a:pt x="445" y="591"/>
                    </a:lnTo>
                    <a:close/>
                    <a:moveTo>
                      <a:pt x="428" y="595"/>
                    </a:moveTo>
                    <a:lnTo>
                      <a:pt x="426" y="595"/>
                    </a:lnTo>
                    <a:lnTo>
                      <a:pt x="425" y="594"/>
                    </a:lnTo>
                    <a:lnTo>
                      <a:pt x="427" y="585"/>
                    </a:lnTo>
                    <a:lnTo>
                      <a:pt x="428" y="595"/>
                    </a:lnTo>
                    <a:close/>
                    <a:moveTo>
                      <a:pt x="425" y="594"/>
                    </a:moveTo>
                    <a:lnTo>
                      <a:pt x="412" y="591"/>
                    </a:lnTo>
                    <a:lnTo>
                      <a:pt x="416" y="573"/>
                    </a:lnTo>
                    <a:lnTo>
                      <a:pt x="429" y="576"/>
                    </a:lnTo>
                    <a:lnTo>
                      <a:pt x="425" y="594"/>
                    </a:lnTo>
                    <a:close/>
                    <a:moveTo>
                      <a:pt x="412" y="591"/>
                    </a:moveTo>
                    <a:lnTo>
                      <a:pt x="411" y="590"/>
                    </a:lnTo>
                    <a:lnTo>
                      <a:pt x="409" y="590"/>
                    </a:lnTo>
                    <a:lnTo>
                      <a:pt x="414" y="581"/>
                    </a:lnTo>
                    <a:lnTo>
                      <a:pt x="412" y="591"/>
                    </a:lnTo>
                    <a:close/>
                    <a:moveTo>
                      <a:pt x="409" y="590"/>
                    </a:moveTo>
                    <a:lnTo>
                      <a:pt x="397" y="584"/>
                    </a:lnTo>
                    <a:lnTo>
                      <a:pt x="405" y="567"/>
                    </a:lnTo>
                    <a:lnTo>
                      <a:pt x="418" y="573"/>
                    </a:lnTo>
                    <a:lnTo>
                      <a:pt x="409" y="590"/>
                    </a:lnTo>
                    <a:close/>
                    <a:moveTo>
                      <a:pt x="397" y="584"/>
                    </a:moveTo>
                    <a:lnTo>
                      <a:pt x="396" y="584"/>
                    </a:lnTo>
                    <a:lnTo>
                      <a:pt x="402" y="575"/>
                    </a:lnTo>
                    <a:lnTo>
                      <a:pt x="397" y="584"/>
                    </a:lnTo>
                    <a:close/>
                    <a:moveTo>
                      <a:pt x="396" y="584"/>
                    </a:moveTo>
                    <a:lnTo>
                      <a:pt x="386" y="577"/>
                    </a:lnTo>
                    <a:lnTo>
                      <a:pt x="397" y="560"/>
                    </a:lnTo>
                    <a:lnTo>
                      <a:pt x="406" y="567"/>
                    </a:lnTo>
                    <a:lnTo>
                      <a:pt x="396" y="584"/>
                    </a:lnTo>
                    <a:close/>
                    <a:moveTo>
                      <a:pt x="386" y="577"/>
                    </a:moveTo>
                    <a:lnTo>
                      <a:pt x="386" y="577"/>
                    </a:lnTo>
                    <a:lnTo>
                      <a:pt x="392" y="569"/>
                    </a:lnTo>
                    <a:lnTo>
                      <a:pt x="386" y="577"/>
                    </a:lnTo>
                    <a:close/>
                    <a:moveTo>
                      <a:pt x="386" y="577"/>
                    </a:moveTo>
                    <a:lnTo>
                      <a:pt x="373" y="567"/>
                    </a:lnTo>
                    <a:lnTo>
                      <a:pt x="385" y="552"/>
                    </a:lnTo>
                    <a:lnTo>
                      <a:pt x="397" y="562"/>
                    </a:lnTo>
                    <a:lnTo>
                      <a:pt x="386" y="577"/>
                    </a:lnTo>
                    <a:close/>
                    <a:moveTo>
                      <a:pt x="373" y="567"/>
                    </a:moveTo>
                    <a:lnTo>
                      <a:pt x="372" y="566"/>
                    </a:lnTo>
                    <a:lnTo>
                      <a:pt x="371" y="565"/>
                    </a:lnTo>
                    <a:lnTo>
                      <a:pt x="379" y="559"/>
                    </a:lnTo>
                    <a:lnTo>
                      <a:pt x="373" y="567"/>
                    </a:lnTo>
                    <a:close/>
                    <a:moveTo>
                      <a:pt x="371" y="565"/>
                    </a:moveTo>
                    <a:lnTo>
                      <a:pt x="364" y="555"/>
                    </a:lnTo>
                    <a:lnTo>
                      <a:pt x="381" y="545"/>
                    </a:lnTo>
                    <a:lnTo>
                      <a:pt x="387" y="554"/>
                    </a:lnTo>
                    <a:lnTo>
                      <a:pt x="371" y="565"/>
                    </a:lnTo>
                    <a:close/>
                    <a:moveTo>
                      <a:pt x="380" y="543"/>
                    </a:moveTo>
                    <a:lnTo>
                      <a:pt x="380" y="544"/>
                    </a:lnTo>
                    <a:lnTo>
                      <a:pt x="381" y="545"/>
                    </a:lnTo>
                    <a:lnTo>
                      <a:pt x="373" y="549"/>
                    </a:lnTo>
                    <a:lnTo>
                      <a:pt x="380" y="543"/>
                    </a:lnTo>
                    <a:close/>
                    <a:moveTo>
                      <a:pt x="366" y="556"/>
                    </a:moveTo>
                    <a:lnTo>
                      <a:pt x="357" y="547"/>
                    </a:lnTo>
                    <a:lnTo>
                      <a:pt x="370" y="534"/>
                    </a:lnTo>
                    <a:lnTo>
                      <a:pt x="380" y="543"/>
                    </a:lnTo>
                    <a:lnTo>
                      <a:pt x="366" y="556"/>
                    </a:lnTo>
                    <a:close/>
                    <a:moveTo>
                      <a:pt x="357" y="547"/>
                    </a:moveTo>
                    <a:lnTo>
                      <a:pt x="355" y="546"/>
                    </a:lnTo>
                    <a:lnTo>
                      <a:pt x="355" y="545"/>
                    </a:lnTo>
                    <a:lnTo>
                      <a:pt x="363" y="541"/>
                    </a:lnTo>
                    <a:lnTo>
                      <a:pt x="357" y="547"/>
                    </a:lnTo>
                    <a:close/>
                    <a:moveTo>
                      <a:pt x="355" y="545"/>
                    </a:moveTo>
                    <a:lnTo>
                      <a:pt x="349" y="536"/>
                    </a:lnTo>
                    <a:lnTo>
                      <a:pt x="364" y="525"/>
                    </a:lnTo>
                    <a:lnTo>
                      <a:pt x="371" y="535"/>
                    </a:lnTo>
                    <a:lnTo>
                      <a:pt x="355" y="545"/>
                    </a:lnTo>
                    <a:close/>
                    <a:moveTo>
                      <a:pt x="349" y="536"/>
                    </a:moveTo>
                    <a:lnTo>
                      <a:pt x="349" y="535"/>
                    </a:lnTo>
                    <a:lnTo>
                      <a:pt x="357" y="531"/>
                    </a:lnTo>
                    <a:lnTo>
                      <a:pt x="349" y="536"/>
                    </a:lnTo>
                    <a:close/>
                    <a:moveTo>
                      <a:pt x="349" y="535"/>
                    </a:moveTo>
                    <a:lnTo>
                      <a:pt x="330" y="504"/>
                    </a:lnTo>
                    <a:lnTo>
                      <a:pt x="346" y="494"/>
                    </a:lnTo>
                    <a:lnTo>
                      <a:pt x="365" y="526"/>
                    </a:lnTo>
                    <a:lnTo>
                      <a:pt x="349" y="535"/>
                    </a:lnTo>
                    <a:close/>
                    <a:moveTo>
                      <a:pt x="346" y="494"/>
                    </a:moveTo>
                    <a:lnTo>
                      <a:pt x="347" y="495"/>
                    </a:lnTo>
                    <a:lnTo>
                      <a:pt x="346" y="494"/>
                    </a:lnTo>
                    <a:lnTo>
                      <a:pt x="338" y="499"/>
                    </a:lnTo>
                    <a:lnTo>
                      <a:pt x="346" y="494"/>
                    </a:lnTo>
                    <a:close/>
                    <a:moveTo>
                      <a:pt x="330" y="504"/>
                    </a:moveTo>
                    <a:lnTo>
                      <a:pt x="314" y="479"/>
                    </a:lnTo>
                    <a:lnTo>
                      <a:pt x="330" y="469"/>
                    </a:lnTo>
                    <a:lnTo>
                      <a:pt x="346" y="494"/>
                    </a:lnTo>
                    <a:lnTo>
                      <a:pt x="330" y="504"/>
                    </a:lnTo>
                    <a:close/>
                    <a:moveTo>
                      <a:pt x="330" y="468"/>
                    </a:moveTo>
                    <a:lnTo>
                      <a:pt x="329" y="468"/>
                    </a:lnTo>
                    <a:lnTo>
                      <a:pt x="330" y="469"/>
                    </a:lnTo>
                    <a:lnTo>
                      <a:pt x="322" y="473"/>
                    </a:lnTo>
                    <a:lnTo>
                      <a:pt x="330" y="468"/>
                    </a:lnTo>
                    <a:close/>
                    <a:moveTo>
                      <a:pt x="314" y="479"/>
                    </a:moveTo>
                    <a:lnTo>
                      <a:pt x="298" y="457"/>
                    </a:lnTo>
                    <a:lnTo>
                      <a:pt x="314" y="446"/>
                    </a:lnTo>
                    <a:lnTo>
                      <a:pt x="330" y="468"/>
                    </a:lnTo>
                    <a:lnTo>
                      <a:pt x="314" y="479"/>
                    </a:lnTo>
                    <a:close/>
                    <a:moveTo>
                      <a:pt x="314" y="445"/>
                    </a:moveTo>
                    <a:lnTo>
                      <a:pt x="314" y="446"/>
                    </a:lnTo>
                    <a:lnTo>
                      <a:pt x="306" y="451"/>
                    </a:lnTo>
                    <a:lnTo>
                      <a:pt x="314" y="445"/>
                    </a:lnTo>
                    <a:close/>
                    <a:moveTo>
                      <a:pt x="298" y="457"/>
                    </a:moveTo>
                    <a:lnTo>
                      <a:pt x="283" y="438"/>
                    </a:lnTo>
                    <a:lnTo>
                      <a:pt x="297" y="426"/>
                    </a:lnTo>
                    <a:lnTo>
                      <a:pt x="314" y="445"/>
                    </a:lnTo>
                    <a:lnTo>
                      <a:pt x="298" y="457"/>
                    </a:lnTo>
                    <a:close/>
                    <a:moveTo>
                      <a:pt x="283" y="438"/>
                    </a:moveTo>
                    <a:lnTo>
                      <a:pt x="283" y="438"/>
                    </a:lnTo>
                    <a:lnTo>
                      <a:pt x="283" y="437"/>
                    </a:lnTo>
                    <a:lnTo>
                      <a:pt x="290" y="433"/>
                    </a:lnTo>
                    <a:lnTo>
                      <a:pt x="283" y="438"/>
                    </a:lnTo>
                    <a:close/>
                    <a:moveTo>
                      <a:pt x="283" y="437"/>
                    </a:moveTo>
                    <a:lnTo>
                      <a:pt x="269" y="418"/>
                    </a:lnTo>
                    <a:lnTo>
                      <a:pt x="285" y="408"/>
                    </a:lnTo>
                    <a:lnTo>
                      <a:pt x="298" y="427"/>
                    </a:lnTo>
                    <a:lnTo>
                      <a:pt x="283" y="437"/>
                    </a:lnTo>
                    <a:close/>
                    <a:moveTo>
                      <a:pt x="285" y="407"/>
                    </a:moveTo>
                    <a:lnTo>
                      <a:pt x="285" y="407"/>
                    </a:lnTo>
                    <a:lnTo>
                      <a:pt x="285" y="408"/>
                    </a:lnTo>
                    <a:lnTo>
                      <a:pt x="277" y="413"/>
                    </a:lnTo>
                    <a:lnTo>
                      <a:pt x="285" y="407"/>
                    </a:lnTo>
                    <a:close/>
                    <a:moveTo>
                      <a:pt x="269" y="419"/>
                    </a:moveTo>
                    <a:lnTo>
                      <a:pt x="257" y="403"/>
                    </a:lnTo>
                    <a:lnTo>
                      <a:pt x="272" y="392"/>
                    </a:lnTo>
                    <a:lnTo>
                      <a:pt x="285" y="407"/>
                    </a:lnTo>
                    <a:lnTo>
                      <a:pt x="269" y="419"/>
                    </a:lnTo>
                    <a:close/>
                    <a:moveTo>
                      <a:pt x="257" y="403"/>
                    </a:moveTo>
                    <a:lnTo>
                      <a:pt x="258" y="404"/>
                    </a:lnTo>
                    <a:lnTo>
                      <a:pt x="257" y="403"/>
                    </a:lnTo>
                    <a:lnTo>
                      <a:pt x="265" y="397"/>
                    </a:lnTo>
                    <a:lnTo>
                      <a:pt x="257" y="403"/>
                    </a:lnTo>
                    <a:close/>
                    <a:moveTo>
                      <a:pt x="257" y="403"/>
                    </a:moveTo>
                    <a:lnTo>
                      <a:pt x="247" y="391"/>
                    </a:lnTo>
                    <a:lnTo>
                      <a:pt x="263" y="379"/>
                    </a:lnTo>
                    <a:lnTo>
                      <a:pt x="273" y="392"/>
                    </a:lnTo>
                    <a:lnTo>
                      <a:pt x="257" y="403"/>
                    </a:lnTo>
                    <a:close/>
                    <a:moveTo>
                      <a:pt x="262" y="377"/>
                    </a:moveTo>
                    <a:lnTo>
                      <a:pt x="263" y="379"/>
                    </a:lnTo>
                    <a:lnTo>
                      <a:pt x="255" y="384"/>
                    </a:lnTo>
                    <a:lnTo>
                      <a:pt x="262" y="377"/>
                    </a:lnTo>
                    <a:close/>
                    <a:moveTo>
                      <a:pt x="249" y="392"/>
                    </a:moveTo>
                    <a:lnTo>
                      <a:pt x="235" y="379"/>
                    </a:lnTo>
                    <a:lnTo>
                      <a:pt x="250" y="365"/>
                    </a:lnTo>
                    <a:lnTo>
                      <a:pt x="262" y="377"/>
                    </a:lnTo>
                    <a:lnTo>
                      <a:pt x="249" y="392"/>
                    </a:lnTo>
                    <a:close/>
                    <a:moveTo>
                      <a:pt x="235" y="379"/>
                    </a:moveTo>
                    <a:lnTo>
                      <a:pt x="235" y="379"/>
                    </a:lnTo>
                    <a:lnTo>
                      <a:pt x="235" y="377"/>
                    </a:lnTo>
                    <a:lnTo>
                      <a:pt x="242" y="372"/>
                    </a:lnTo>
                    <a:lnTo>
                      <a:pt x="235" y="379"/>
                    </a:lnTo>
                    <a:close/>
                    <a:moveTo>
                      <a:pt x="235" y="377"/>
                    </a:moveTo>
                    <a:lnTo>
                      <a:pt x="225" y="365"/>
                    </a:lnTo>
                    <a:lnTo>
                      <a:pt x="241" y="353"/>
                    </a:lnTo>
                    <a:lnTo>
                      <a:pt x="250" y="366"/>
                    </a:lnTo>
                    <a:lnTo>
                      <a:pt x="235" y="377"/>
                    </a:lnTo>
                    <a:close/>
                    <a:moveTo>
                      <a:pt x="241" y="353"/>
                    </a:moveTo>
                    <a:lnTo>
                      <a:pt x="240" y="352"/>
                    </a:lnTo>
                    <a:lnTo>
                      <a:pt x="241" y="353"/>
                    </a:lnTo>
                    <a:lnTo>
                      <a:pt x="233" y="359"/>
                    </a:lnTo>
                    <a:lnTo>
                      <a:pt x="241" y="353"/>
                    </a:lnTo>
                    <a:close/>
                    <a:moveTo>
                      <a:pt x="225" y="365"/>
                    </a:moveTo>
                    <a:lnTo>
                      <a:pt x="213" y="349"/>
                    </a:lnTo>
                    <a:lnTo>
                      <a:pt x="228" y="338"/>
                    </a:lnTo>
                    <a:lnTo>
                      <a:pt x="241" y="353"/>
                    </a:lnTo>
                    <a:lnTo>
                      <a:pt x="225" y="365"/>
                    </a:lnTo>
                    <a:close/>
                    <a:moveTo>
                      <a:pt x="226" y="337"/>
                    </a:moveTo>
                    <a:lnTo>
                      <a:pt x="228" y="337"/>
                    </a:lnTo>
                    <a:lnTo>
                      <a:pt x="228" y="338"/>
                    </a:lnTo>
                    <a:lnTo>
                      <a:pt x="220" y="343"/>
                    </a:lnTo>
                    <a:lnTo>
                      <a:pt x="226" y="337"/>
                    </a:lnTo>
                    <a:close/>
                    <a:moveTo>
                      <a:pt x="213" y="350"/>
                    </a:moveTo>
                    <a:lnTo>
                      <a:pt x="198" y="334"/>
                    </a:lnTo>
                    <a:lnTo>
                      <a:pt x="211" y="320"/>
                    </a:lnTo>
                    <a:lnTo>
                      <a:pt x="226" y="337"/>
                    </a:lnTo>
                    <a:lnTo>
                      <a:pt x="213" y="350"/>
                    </a:lnTo>
                    <a:close/>
                    <a:moveTo>
                      <a:pt x="210" y="320"/>
                    </a:moveTo>
                    <a:lnTo>
                      <a:pt x="211" y="320"/>
                    </a:lnTo>
                    <a:lnTo>
                      <a:pt x="204" y="328"/>
                    </a:lnTo>
                    <a:lnTo>
                      <a:pt x="210" y="320"/>
                    </a:lnTo>
                    <a:close/>
                    <a:moveTo>
                      <a:pt x="199" y="334"/>
                    </a:moveTo>
                    <a:lnTo>
                      <a:pt x="174" y="316"/>
                    </a:lnTo>
                    <a:lnTo>
                      <a:pt x="185" y="300"/>
                    </a:lnTo>
                    <a:lnTo>
                      <a:pt x="210" y="320"/>
                    </a:lnTo>
                    <a:lnTo>
                      <a:pt x="199" y="334"/>
                    </a:lnTo>
                    <a:close/>
                    <a:moveTo>
                      <a:pt x="185" y="300"/>
                    </a:moveTo>
                    <a:lnTo>
                      <a:pt x="183" y="300"/>
                    </a:lnTo>
                    <a:lnTo>
                      <a:pt x="185" y="300"/>
                    </a:lnTo>
                    <a:lnTo>
                      <a:pt x="179" y="308"/>
                    </a:lnTo>
                    <a:lnTo>
                      <a:pt x="185" y="300"/>
                    </a:lnTo>
                    <a:close/>
                    <a:moveTo>
                      <a:pt x="174" y="316"/>
                    </a:moveTo>
                    <a:lnTo>
                      <a:pt x="138" y="290"/>
                    </a:lnTo>
                    <a:lnTo>
                      <a:pt x="149" y="275"/>
                    </a:lnTo>
                    <a:lnTo>
                      <a:pt x="185" y="300"/>
                    </a:lnTo>
                    <a:lnTo>
                      <a:pt x="174" y="316"/>
                    </a:lnTo>
                    <a:close/>
                    <a:moveTo>
                      <a:pt x="138" y="290"/>
                    </a:moveTo>
                    <a:lnTo>
                      <a:pt x="138" y="290"/>
                    </a:lnTo>
                    <a:lnTo>
                      <a:pt x="144" y="283"/>
                    </a:lnTo>
                    <a:lnTo>
                      <a:pt x="138" y="290"/>
                    </a:lnTo>
                    <a:close/>
                    <a:moveTo>
                      <a:pt x="138" y="290"/>
                    </a:moveTo>
                    <a:lnTo>
                      <a:pt x="103" y="262"/>
                    </a:lnTo>
                    <a:lnTo>
                      <a:pt x="115" y="247"/>
                    </a:lnTo>
                    <a:lnTo>
                      <a:pt x="150" y="276"/>
                    </a:lnTo>
                    <a:lnTo>
                      <a:pt x="138" y="290"/>
                    </a:lnTo>
                    <a:close/>
                    <a:moveTo>
                      <a:pt x="103" y="262"/>
                    </a:moveTo>
                    <a:lnTo>
                      <a:pt x="103" y="262"/>
                    </a:lnTo>
                    <a:lnTo>
                      <a:pt x="108" y="254"/>
                    </a:lnTo>
                    <a:lnTo>
                      <a:pt x="103" y="262"/>
                    </a:lnTo>
                    <a:close/>
                    <a:moveTo>
                      <a:pt x="103" y="262"/>
                    </a:moveTo>
                    <a:lnTo>
                      <a:pt x="68" y="230"/>
                    </a:lnTo>
                    <a:lnTo>
                      <a:pt x="80" y="215"/>
                    </a:lnTo>
                    <a:lnTo>
                      <a:pt x="115" y="247"/>
                    </a:lnTo>
                    <a:lnTo>
                      <a:pt x="103" y="262"/>
                    </a:lnTo>
                    <a:close/>
                    <a:moveTo>
                      <a:pt x="68" y="230"/>
                    </a:moveTo>
                    <a:lnTo>
                      <a:pt x="67" y="229"/>
                    </a:lnTo>
                    <a:lnTo>
                      <a:pt x="74" y="222"/>
                    </a:lnTo>
                    <a:lnTo>
                      <a:pt x="68" y="230"/>
                    </a:lnTo>
                    <a:close/>
                    <a:moveTo>
                      <a:pt x="67" y="229"/>
                    </a:moveTo>
                    <a:lnTo>
                      <a:pt x="38" y="193"/>
                    </a:lnTo>
                    <a:lnTo>
                      <a:pt x="52" y="181"/>
                    </a:lnTo>
                    <a:lnTo>
                      <a:pt x="81" y="216"/>
                    </a:lnTo>
                    <a:lnTo>
                      <a:pt x="67" y="229"/>
                    </a:lnTo>
                    <a:close/>
                    <a:moveTo>
                      <a:pt x="38" y="193"/>
                    </a:moveTo>
                    <a:lnTo>
                      <a:pt x="38" y="193"/>
                    </a:lnTo>
                    <a:lnTo>
                      <a:pt x="37" y="192"/>
                    </a:lnTo>
                    <a:lnTo>
                      <a:pt x="46" y="188"/>
                    </a:lnTo>
                    <a:lnTo>
                      <a:pt x="38" y="193"/>
                    </a:lnTo>
                    <a:close/>
                    <a:moveTo>
                      <a:pt x="37" y="192"/>
                    </a:moveTo>
                    <a:lnTo>
                      <a:pt x="15" y="158"/>
                    </a:lnTo>
                    <a:lnTo>
                      <a:pt x="31" y="147"/>
                    </a:lnTo>
                    <a:lnTo>
                      <a:pt x="53" y="182"/>
                    </a:lnTo>
                    <a:lnTo>
                      <a:pt x="37" y="192"/>
                    </a:lnTo>
                    <a:close/>
                    <a:moveTo>
                      <a:pt x="15" y="158"/>
                    </a:moveTo>
                    <a:lnTo>
                      <a:pt x="15" y="157"/>
                    </a:lnTo>
                    <a:lnTo>
                      <a:pt x="14" y="156"/>
                    </a:lnTo>
                    <a:lnTo>
                      <a:pt x="24" y="153"/>
                    </a:lnTo>
                    <a:lnTo>
                      <a:pt x="15" y="158"/>
                    </a:lnTo>
                    <a:close/>
                    <a:moveTo>
                      <a:pt x="14" y="156"/>
                    </a:moveTo>
                    <a:lnTo>
                      <a:pt x="2" y="121"/>
                    </a:lnTo>
                    <a:lnTo>
                      <a:pt x="19" y="114"/>
                    </a:lnTo>
                    <a:lnTo>
                      <a:pt x="32" y="149"/>
                    </a:lnTo>
                    <a:lnTo>
                      <a:pt x="14" y="156"/>
                    </a:lnTo>
                    <a:close/>
                    <a:moveTo>
                      <a:pt x="2" y="121"/>
                    </a:moveTo>
                    <a:lnTo>
                      <a:pt x="0" y="118"/>
                    </a:lnTo>
                    <a:lnTo>
                      <a:pt x="2" y="116"/>
                    </a:lnTo>
                    <a:lnTo>
                      <a:pt x="10" y="117"/>
                    </a:lnTo>
                    <a:lnTo>
                      <a:pt x="2" y="121"/>
                    </a:lnTo>
                    <a:close/>
                    <a:moveTo>
                      <a:pt x="2" y="116"/>
                    </a:moveTo>
                    <a:lnTo>
                      <a:pt x="7" y="81"/>
                    </a:lnTo>
                    <a:lnTo>
                      <a:pt x="26" y="84"/>
                    </a:lnTo>
                    <a:lnTo>
                      <a:pt x="20" y="119"/>
                    </a:lnTo>
                    <a:lnTo>
                      <a:pt x="2" y="116"/>
                    </a:lnTo>
                    <a:close/>
                    <a:moveTo>
                      <a:pt x="7" y="81"/>
                    </a:moveTo>
                    <a:lnTo>
                      <a:pt x="8" y="79"/>
                    </a:lnTo>
                    <a:lnTo>
                      <a:pt x="9" y="78"/>
                    </a:lnTo>
                    <a:lnTo>
                      <a:pt x="17" y="83"/>
                    </a:lnTo>
                    <a:lnTo>
                      <a:pt x="7" y="81"/>
                    </a:lnTo>
                    <a:close/>
                    <a:moveTo>
                      <a:pt x="9" y="78"/>
                    </a:moveTo>
                    <a:lnTo>
                      <a:pt x="31" y="42"/>
                    </a:lnTo>
                    <a:lnTo>
                      <a:pt x="47" y="53"/>
                    </a:lnTo>
                    <a:lnTo>
                      <a:pt x="25" y="87"/>
                    </a:lnTo>
                    <a:lnTo>
                      <a:pt x="9" y="7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122" name="Freeform 1614">
                <a:extLst>
                  <a:ext uri="{FF2B5EF4-FFF2-40B4-BE49-F238E27FC236}">
                    <a16:creationId xmlns:a16="http://schemas.microsoft.com/office/drawing/2014/main" id="{41D320B7-63D3-4747-BF6A-7C68C180A1D9}"/>
                  </a:ext>
                </a:extLst>
              </p:cNvPr>
              <p:cNvSpPr>
                <a:spLocks/>
              </p:cNvSpPr>
              <p:nvPr/>
            </p:nvSpPr>
            <p:spPr bwMode="auto">
              <a:xfrm>
                <a:off x="2818" y="1849"/>
                <a:ext cx="144" cy="148"/>
              </a:xfrm>
              <a:custGeom>
                <a:avLst/>
                <a:gdLst>
                  <a:gd name="T0" fmla="*/ 9 w 578"/>
                  <a:gd name="T1" fmla="*/ 5 h 589"/>
                  <a:gd name="T2" fmla="*/ 17 w 578"/>
                  <a:gd name="T3" fmla="*/ 1 h 589"/>
                  <a:gd name="T4" fmla="*/ 24 w 578"/>
                  <a:gd name="T5" fmla="*/ 0 h 589"/>
                  <a:gd name="T6" fmla="*/ 32 w 578"/>
                  <a:gd name="T7" fmla="*/ 3 h 589"/>
                  <a:gd name="T8" fmla="*/ 39 w 578"/>
                  <a:gd name="T9" fmla="*/ 6 h 589"/>
                  <a:gd name="T10" fmla="*/ 46 w 578"/>
                  <a:gd name="T11" fmla="*/ 11 h 589"/>
                  <a:gd name="T12" fmla="*/ 51 w 578"/>
                  <a:gd name="T13" fmla="*/ 17 h 589"/>
                  <a:gd name="T14" fmla="*/ 57 w 578"/>
                  <a:gd name="T15" fmla="*/ 24 h 589"/>
                  <a:gd name="T16" fmla="*/ 62 w 578"/>
                  <a:gd name="T17" fmla="*/ 31 h 589"/>
                  <a:gd name="T18" fmla="*/ 66 w 578"/>
                  <a:gd name="T19" fmla="*/ 38 h 589"/>
                  <a:gd name="T20" fmla="*/ 70 w 578"/>
                  <a:gd name="T21" fmla="*/ 43 h 589"/>
                  <a:gd name="T22" fmla="*/ 74 w 578"/>
                  <a:gd name="T23" fmla="*/ 49 h 589"/>
                  <a:gd name="T24" fmla="*/ 81 w 578"/>
                  <a:gd name="T25" fmla="*/ 55 h 589"/>
                  <a:gd name="T26" fmla="*/ 90 w 578"/>
                  <a:gd name="T27" fmla="*/ 60 h 589"/>
                  <a:gd name="T28" fmla="*/ 100 w 578"/>
                  <a:gd name="T29" fmla="*/ 67 h 589"/>
                  <a:gd name="T30" fmla="*/ 112 w 578"/>
                  <a:gd name="T31" fmla="*/ 73 h 589"/>
                  <a:gd name="T32" fmla="*/ 121 w 578"/>
                  <a:gd name="T33" fmla="*/ 80 h 589"/>
                  <a:gd name="T34" fmla="*/ 131 w 578"/>
                  <a:gd name="T35" fmla="*/ 89 h 589"/>
                  <a:gd name="T36" fmla="*/ 138 w 578"/>
                  <a:gd name="T37" fmla="*/ 98 h 589"/>
                  <a:gd name="T38" fmla="*/ 143 w 578"/>
                  <a:gd name="T39" fmla="*/ 109 h 589"/>
                  <a:gd name="T40" fmla="*/ 144 w 578"/>
                  <a:gd name="T41" fmla="*/ 121 h 589"/>
                  <a:gd name="T42" fmla="*/ 143 w 578"/>
                  <a:gd name="T43" fmla="*/ 126 h 589"/>
                  <a:gd name="T44" fmla="*/ 140 w 578"/>
                  <a:gd name="T45" fmla="*/ 130 h 589"/>
                  <a:gd name="T46" fmla="*/ 136 w 578"/>
                  <a:gd name="T47" fmla="*/ 136 h 589"/>
                  <a:gd name="T48" fmla="*/ 132 w 578"/>
                  <a:gd name="T49" fmla="*/ 141 h 589"/>
                  <a:gd name="T50" fmla="*/ 125 w 578"/>
                  <a:gd name="T51" fmla="*/ 145 h 589"/>
                  <a:gd name="T52" fmla="*/ 118 w 578"/>
                  <a:gd name="T53" fmla="*/ 147 h 589"/>
                  <a:gd name="T54" fmla="*/ 111 w 578"/>
                  <a:gd name="T55" fmla="*/ 148 h 589"/>
                  <a:gd name="T56" fmla="*/ 103 w 578"/>
                  <a:gd name="T57" fmla="*/ 146 h 589"/>
                  <a:gd name="T58" fmla="*/ 95 w 578"/>
                  <a:gd name="T59" fmla="*/ 142 h 589"/>
                  <a:gd name="T60" fmla="*/ 88 w 578"/>
                  <a:gd name="T61" fmla="*/ 134 h 589"/>
                  <a:gd name="T62" fmla="*/ 82 w 578"/>
                  <a:gd name="T63" fmla="*/ 127 h 589"/>
                  <a:gd name="T64" fmla="*/ 78 w 578"/>
                  <a:gd name="T65" fmla="*/ 122 h 589"/>
                  <a:gd name="T66" fmla="*/ 74 w 578"/>
                  <a:gd name="T67" fmla="*/ 118 h 589"/>
                  <a:gd name="T68" fmla="*/ 71 w 578"/>
                  <a:gd name="T69" fmla="*/ 114 h 589"/>
                  <a:gd name="T70" fmla="*/ 67 w 578"/>
                  <a:gd name="T71" fmla="*/ 110 h 589"/>
                  <a:gd name="T72" fmla="*/ 64 w 578"/>
                  <a:gd name="T73" fmla="*/ 107 h 589"/>
                  <a:gd name="T74" fmla="*/ 62 w 578"/>
                  <a:gd name="T75" fmla="*/ 105 h 589"/>
                  <a:gd name="T76" fmla="*/ 59 w 578"/>
                  <a:gd name="T77" fmla="*/ 102 h 589"/>
                  <a:gd name="T78" fmla="*/ 56 w 578"/>
                  <a:gd name="T79" fmla="*/ 98 h 589"/>
                  <a:gd name="T80" fmla="*/ 54 w 578"/>
                  <a:gd name="T81" fmla="*/ 95 h 589"/>
                  <a:gd name="T82" fmla="*/ 48 w 578"/>
                  <a:gd name="T83" fmla="*/ 89 h 589"/>
                  <a:gd name="T84" fmla="*/ 40 w 578"/>
                  <a:gd name="T85" fmla="*/ 80 h 589"/>
                  <a:gd name="T86" fmla="*/ 31 w 578"/>
                  <a:gd name="T87" fmla="*/ 71 h 589"/>
                  <a:gd name="T88" fmla="*/ 22 w 578"/>
                  <a:gd name="T89" fmla="*/ 61 h 589"/>
                  <a:gd name="T90" fmla="*/ 13 w 578"/>
                  <a:gd name="T91" fmla="*/ 51 h 589"/>
                  <a:gd name="T92" fmla="*/ 6 w 578"/>
                  <a:gd name="T93" fmla="*/ 40 h 589"/>
                  <a:gd name="T94" fmla="*/ 1 w 578"/>
                  <a:gd name="T95" fmla="*/ 31 h 589"/>
                  <a:gd name="T96" fmla="*/ 0 w 578"/>
                  <a:gd name="T97" fmla="*/ 21 h 589"/>
                  <a:gd name="T98" fmla="*/ 1 w 578"/>
                  <a:gd name="T99" fmla="*/ 12 h 589"/>
                  <a:gd name="T100" fmla="*/ 9 w 578"/>
                  <a:gd name="T101" fmla="*/ 5 h 58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78"/>
                  <a:gd name="T154" fmla="*/ 0 h 589"/>
                  <a:gd name="T155" fmla="*/ 578 w 578"/>
                  <a:gd name="T156" fmla="*/ 589 h 58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78" h="589">
                    <a:moveTo>
                      <a:pt x="35" y="20"/>
                    </a:moveTo>
                    <a:lnTo>
                      <a:pt x="67" y="4"/>
                    </a:lnTo>
                    <a:lnTo>
                      <a:pt x="98" y="0"/>
                    </a:lnTo>
                    <a:lnTo>
                      <a:pt x="130" y="10"/>
                    </a:lnTo>
                    <a:lnTo>
                      <a:pt x="155" y="23"/>
                    </a:lnTo>
                    <a:lnTo>
                      <a:pt x="184" y="42"/>
                    </a:lnTo>
                    <a:lnTo>
                      <a:pt x="206" y="68"/>
                    </a:lnTo>
                    <a:lnTo>
                      <a:pt x="229" y="96"/>
                    </a:lnTo>
                    <a:lnTo>
                      <a:pt x="248" y="122"/>
                    </a:lnTo>
                    <a:lnTo>
                      <a:pt x="263" y="150"/>
                    </a:lnTo>
                    <a:lnTo>
                      <a:pt x="280" y="172"/>
                    </a:lnTo>
                    <a:lnTo>
                      <a:pt x="298" y="194"/>
                    </a:lnTo>
                    <a:lnTo>
                      <a:pt x="327" y="217"/>
                    </a:lnTo>
                    <a:lnTo>
                      <a:pt x="362" y="240"/>
                    </a:lnTo>
                    <a:lnTo>
                      <a:pt x="403" y="265"/>
                    </a:lnTo>
                    <a:lnTo>
                      <a:pt x="448" y="290"/>
                    </a:lnTo>
                    <a:lnTo>
                      <a:pt x="486" y="319"/>
                    </a:lnTo>
                    <a:lnTo>
                      <a:pt x="524" y="353"/>
                    </a:lnTo>
                    <a:lnTo>
                      <a:pt x="553" y="392"/>
                    </a:lnTo>
                    <a:lnTo>
                      <a:pt x="572" y="434"/>
                    </a:lnTo>
                    <a:lnTo>
                      <a:pt x="578" y="481"/>
                    </a:lnTo>
                    <a:lnTo>
                      <a:pt x="572" y="500"/>
                    </a:lnTo>
                    <a:lnTo>
                      <a:pt x="562" y="518"/>
                    </a:lnTo>
                    <a:lnTo>
                      <a:pt x="546" y="542"/>
                    </a:lnTo>
                    <a:lnTo>
                      <a:pt x="528" y="560"/>
                    </a:lnTo>
                    <a:lnTo>
                      <a:pt x="502" y="576"/>
                    </a:lnTo>
                    <a:lnTo>
                      <a:pt x="474" y="586"/>
                    </a:lnTo>
                    <a:lnTo>
                      <a:pt x="445" y="589"/>
                    </a:lnTo>
                    <a:lnTo>
                      <a:pt x="413" y="582"/>
                    </a:lnTo>
                    <a:lnTo>
                      <a:pt x="381" y="564"/>
                    </a:lnTo>
                    <a:lnTo>
                      <a:pt x="352" y="532"/>
                    </a:lnTo>
                    <a:lnTo>
                      <a:pt x="330" y="506"/>
                    </a:lnTo>
                    <a:lnTo>
                      <a:pt x="314" y="484"/>
                    </a:lnTo>
                    <a:lnTo>
                      <a:pt x="298" y="468"/>
                    </a:lnTo>
                    <a:lnTo>
                      <a:pt x="283" y="452"/>
                    </a:lnTo>
                    <a:lnTo>
                      <a:pt x="270" y="439"/>
                    </a:lnTo>
                    <a:lnTo>
                      <a:pt x="258" y="427"/>
                    </a:lnTo>
                    <a:lnTo>
                      <a:pt x="248" y="417"/>
                    </a:lnTo>
                    <a:lnTo>
                      <a:pt x="238" y="405"/>
                    </a:lnTo>
                    <a:lnTo>
                      <a:pt x="226" y="392"/>
                    </a:lnTo>
                    <a:lnTo>
                      <a:pt x="216" y="380"/>
                    </a:lnTo>
                    <a:lnTo>
                      <a:pt x="194" y="353"/>
                    </a:lnTo>
                    <a:lnTo>
                      <a:pt x="162" y="319"/>
                    </a:lnTo>
                    <a:lnTo>
                      <a:pt x="126" y="284"/>
                    </a:lnTo>
                    <a:lnTo>
                      <a:pt x="89" y="243"/>
                    </a:lnTo>
                    <a:lnTo>
                      <a:pt x="54" y="201"/>
                    </a:lnTo>
                    <a:lnTo>
                      <a:pt x="25" y="160"/>
                    </a:lnTo>
                    <a:lnTo>
                      <a:pt x="6" y="122"/>
                    </a:lnTo>
                    <a:lnTo>
                      <a:pt x="0" y="83"/>
                    </a:lnTo>
                    <a:lnTo>
                      <a:pt x="6" y="49"/>
                    </a:lnTo>
                    <a:lnTo>
                      <a:pt x="35" y="20"/>
                    </a:lnTo>
                    <a:close/>
                  </a:path>
                </a:pathLst>
              </a:custGeom>
              <a:solidFill>
                <a:srgbClr val="E878D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5374" name="Group 1816">
              <a:extLst>
                <a:ext uri="{FF2B5EF4-FFF2-40B4-BE49-F238E27FC236}">
                  <a16:creationId xmlns:a16="http://schemas.microsoft.com/office/drawing/2014/main" id="{029D268F-F298-412C-AC6C-643BEA5EE09F}"/>
                </a:ext>
              </a:extLst>
            </p:cNvPr>
            <p:cNvGrpSpPr>
              <a:grpSpLocks/>
            </p:cNvGrpSpPr>
            <p:nvPr/>
          </p:nvGrpSpPr>
          <p:grpSpPr bwMode="auto">
            <a:xfrm>
              <a:off x="1402" y="1401"/>
              <a:ext cx="2255" cy="2038"/>
              <a:chOff x="1402" y="1401"/>
              <a:chExt cx="2255" cy="2038"/>
            </a:xfrm>
          </p:grpSpPr>
          <p:sp>
            <p:nvSpPr>
              <p:cNvPr id="15723" name="Freeform 1616">
                <a:extLst>
                  <a:ext uri="{FF2B5EF4-FFF2-40B4-BE49-F238E27FC236}">
                    <a16:creationId xmlns:a16="http://schemas.microsoft.com/office/drawing/2014/main" id="{60EB0FF5-C09A-493B-B862-609C62825933}"/>
                  </a:ext>
                </a:extLst>
              </p:cNvPr>
              <p:cNvSpPr>
                <a:spLocks noEditPoints="1"/>
              </p:cNvSpPr>
              <p:nvPr/>
            </p:nvSpPr>
            <p:spPr bwMode="auto">
              <a:xfrm>
                <a:off x="2815" y="1847"/>
                <a:ext cx="150" cy="152"/>
              </a:xfrm>
              <a:custGeom>
                <a:avLst/>
                <a:gdLst>
                  <a:gd name="T0" fmla="*/ 19 w 598"/>
                  <a:gd name="T1" fmla="*/ 1 h 608"/>
                  <a:gd name="T2" fmla="*/ 27 w 598"/>
                  <a:gd name="T3" fmla="*/ 0 h 608"/>
                  <a:gd name="T4" fmla="*/ 27 w 598"/>
                  <a:gd name="T5" fmla="*/ 5 h 608"/>
                  <a:gd name="T6" fmla="*/ 42 w 598"/>
                  <a:gd name="T7" fmla="*/ 6 h 608"/>
                  <a:gd name="T8" fmla="*/ 42 w 598"/>
                  <a:gd name="T9" fmla="*/ 6 h 608"/>
                  <a:gd name="T10" fmla="*/ 50 w 598"/>
                  <a:gd name="T11" fmla="*/ 11 h 608"/>
                  <a:gd name="T12" fmla="*/ 56 w 598"/>
                  <a:gd name="T13" fmla="*/ 18 h 608"/>
                  <a:gd name="T14" fmla="*/ 52 w 598"/>
                  <a:gd name="T15" fmla="*/ 21 h 608"/>
                  <a:gd name="T16" fmla="*/ 66 w 598"/>
                  <a:gd name="T17" fmla="*/ 31 h 608"/>
                  <a:gd name="T18" fmla="*/ 66 w 598"/>
                  <a:gd name="T19" fmla="*/ 31 h 608"/>
                  <a:gd name="T20" fmla="*/ 66 w 598"/>
                  <a:gd name="T21" fmla="*/ 41 h 608"/>
                  <a:gd name="T22" fmla="*/ 71 w 598"/>
                  <a:gd name="T23" fmla="*/ 47 h 608"/>
                  <a:gd name="T24" fmla="*/ 71 w 598"/>
                  <a:gd name="T25" fmla="*/ 47 h 608"/>
                  <a:gd name="T26" fmla="*/ 86 w 598"/>
                  <a:gd name="T27" fmla="*/ 55 h 608"/>
                  <a:gd name="T28" fmla="*/ 83 w 598"/>
                  <a:gd name="T29" fmla="*/ 59 h 608"/>
                  <a:gd name="T30" fmla="*/ 92 w 598"/>
                  <a:gd name="T31" fmla="*/ 64 h 608"/>
                  <a:gd name="T32" fmla="*/ 103 w 598"/>
                  <a:gd name="T33" fmla="*/ 71 h 608"/>
                  <a:gd name="T34" fmla="*/ 103 w 598"/>
                  <a:gd name="T35" fmla="*/ 71 h 608"/>
                  <a:gd name="T36" fmla="*/ 126 w 598"/>
                  <a:gd name="T37" fmla="*/ 80 h 608"/>
                  <a:gd name="T38" fmla="*/ 126 w 598"/>
                  <a:gd name="T39" fmla="*/ 80 h 608"/>
                  <a:gd name="T40" fmla="*/ 136 w 598"/>
                  <a:gd name="T41" fmla="*/ 89 h 608"/>
                  <a:gd name="T42" fmla="*/ 143 w 598"/>
                  <a:gd name="T43" fmla="*/ 99 h 608"/>
                  <a:gd name="T44" fmla="*/ 139 w 598"/>
                  <a:gd name="T45" fmla="*/ 101 h 608"/>
                  <a:gd name="T46" fmla="*/ 150 w 598"/>
                  <a:gd name="T47" fmla="*/ 122 h 608"/>
                  <a:gd name="T48" fmla="*/ 150 w 598"/>
                  <a:gd name="T49" fmla="*/ 122 h 608"/>
                  <a:gd name="T50" fmla="*/ 148 w 598"/>
                  <a:gd name="T51" fmla="*/ 128 h 608"/>
                  <a:gd name="T52" fmla="*/ 146 w 598"/>
                  <a:gd name="T53" fmla="*/ 133 h 608"/>
                  <a:gd name="T54" fmla="*/ 141 w 598"/>
                  <a:gd name="T55" fmla="*/ 131 h 608"/>
                  <a:gd name="T56" fmla="*/ 136 w 598"/>
                  <a:gd name="T57" fmla="*/ 144 h 608"/>
                  <a:gd name="T58" fmla="*/ 136 w 598"/>
                  <a:gd name="T59" fmla="*/ 144 h 608"/>
                  <a:gd name="T60" fmla="*/ 129 w 598"/>
                  <a:gd name="T61" fmla="*/ 149 h 608"/>
                  <a:gd name="T62" fmla="*/ 122 w 598"/>
                  <a:gd name="T63" fmla="*/ 151 h 608"/>
                  <a:gd name="T64" fmla="*/ 121 w 598"/>
                  <a:gd name="T65" fmla="*/ 146 h 608"/>
                  <a:gd name="T66" fmla="*/ 106 w 598"/>
                  <a:gd name="T67" fmla="*/ 150 h 608"/>
                  <a:gd name="T68" fmla="*/ 106 w 598"/>
                  <a:gd name="T69" fmla="*/ 150 h 608"/>
                  <a:gd name="T70" fmla="*/ 96 w 598"/>
                  <a:gd name="T71" fmla="*/ 145 h 608"/>
                  <a:gd name="T72" fmla="*/ 89 w 598"/>
                  <a:gd name="T73" fmla="*/ 137 h 608"/>
                  <a:gd name="T74" fmla="*/ 93 w 598"/>
                  <a:gd name="T75" fmla="*/ 134 h 608"/>
                  <a:gd name="T76" fmla="*/ 79 w 598"/>
                  <a:gd name="T77" fmla="*/ 125 h 608"/>
                  <a:gd name="T78" fmla="*/ 83 w 598"/>
                  <a:gd name="T79" fmla="*/ 122 h 608"/>
                  <a:gd name="T80" fmla="*/ 76 w 598"/>
                  <a:gd name="T81" fmla="*/ 121 h 608"/>
                  <a:gd name="T82" fmla="*/ 75 w 598"/>
                  <a:gd name="T83" fmla="*/ 114 h 608"/>
                  <a:gd name="T84" fmla="*/ 75 w 598"/>
                  <a:gd name="T85" fmla="*/ 114 h 608"/>
                  <a:gd name="T86" fmla="*/ 65 w 598"/>
                  <a:gd name="T87" fmla="*/ 111 h 608"/>
                  <a:gd name="T88" fmla="*/ 69 w 598"/>
                  <a:gd name="T89" fmla="*/ 107 h 608"/>
                  <a:gd name="T90" fmla="*/ 63 w 598"/>
                  <a:gd name="T91" fmla="*/ 108 h 608"/>
                  <a:gd name="T92" fmla="*/ 64 w 598"/>
                  <a:gd name="T93" fmla="*/ 102 h 608"/>
                  <a:gd name="T94" fmla="*/ 64 w 598"/>
                  <a:gd name="T95" fmla="*/ 102 h 608"/>
                  <a:gd name="T96" fmla="*/ 55 w 598"/>
                  <a:gd name="T97" fmla="*/ 99 h 608"/>
                  <a:gd name="T98" fmla="*/ 58 w 598"/>
                  <a:gd name="T99" fmla="*/ 96 h 608"/>
                  <a:gd name="T100" fmla="*/ 53 w 598"/>
                  <a:gd name="T101" fmla="*/ 89 h 608"/>
                  <a:gd name="T102" fmla="*/ 45 w 598"/>
                  <a:gd name="T103" fmla="*/ 80 h 608"/>
                  <a:gd name="T104" fmla="*/ 45 w 598"/>
                  <a:gd name="T105" fmla="*/ 80 h 608"/>
                  <a:gd name="T106" fmla="*/ 23 w 598"/>
                  <a:gd name="T107" fmla="*/ 64 h 608"/>
                  <a:gd name="T108" fmla="*/ 23 w 598"/>
                  <a:gd name="T109" fmla="*/ 64 h 608"/>
                  <a:gd name="T110" fmla="*/ 14 w 598"/>
                  <a:gd name="T111" fmla="*/ 54 h 608"/>
                  <a:gd name="T112" fmla="*/ 7 w 598"/>
                  <a:gd name="T113" fmla="*/ 44 h 608"/>
                  <a:gd name="T114" fmla="*/ 11 w 598"/>
                  <a:gd name="T115" fmla="*/ 41 h 608"/>
                  <a:gd name="T116" fmla="*/ 0 w 598"/>
                  <a:gd name="T117" fmla="*/ 24 h 608"/>
                  <a:gd name="T118" fmla="*/ 0 w 598"/>
                  <a:gd name="T119" fmla="*/ 24 h 608"/>
                  <a:gd name="T120" fmla="*/ 3 w 598"/>
                  <a:gd name="T121" fmla="*/ 13 h 60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598"/>
                  <a:gd name="T184" fmla="*/ 0 h 608"/>
                  <a:gd name="T185" fmla="*/ 598 w 598"/>
                  <a:gd name="T186" fmla="*/ 608 h 60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598" h="608">
                    <a:moveTo>
                      <a:pt x="40" y="20"/>
                    </a:moveTo>
                    <a:lnTo>
                      <a:pt x="72" y="5"/>
                    </a:lnTo>
                    <a:lnTo>
                      <a:pt x="80" y="21"/>
                    </a:lnTo>
                    <a:lnTo>
                      <a:pt x="49" y="38"/>
                    </a:lnTo>
                    <a:lnTo>
                      <a:pt x="40" y="20"/>
                    </a:lnTo>
                    <a:close/>
                    <a:moveTo>
                      <a:pt x="72" y="5"/>
                    </a:moveTo>
                    <a:lnTo>
                      <a:pt x="74" y="4"/>
                    </a:lnTo>
                    <a:lnTo>
                      <a:pt x="76" y="4"/>
                    </a:lnTo>
                    <a:lnTo>
                      <a:pt x="77" y="13"/>
                    </a:lnTo>
                    <a:lnTo>
                      <a:pt x="72" y="5"/>
                    </a:lnTo>
                    <a:close/>
                    <a:moveTo>
                      <a:pt x="76" y="4"/>
                    </a:moveTo>
                    <a:lnTo>
                      <a:pt x="108" y="0"/>
                    </a:lnTo>
                    <a:lnTo>
                      <a:pt x="109" y="19"/>
                    </a:lnTo>
                    <a:lnTo>
                      <a:pt x="77" y="22"/>
                    </a:lnTo>
                    <a:lnTo>
                      <a:pt x="76" y="4"/>
                    </a:lnTo>
                    <a:close/>
                    <a:moveTo>
                      <a:pt x="108" y="0"/>
                    </a:moveTo>
                    <a:lnTo>
                      <a:pt x="109" y="0"/>
                    </a:lnTo>
                    <a:lnTo>
                      <a:pt x="111" y="0"/>
                    </a:lnTo>
                    <a:lnTo>
                      <a:pt x="108" y="9"/>
                    </a:lnTo>
                    <a:lnTo>
                      <a:pt x="108" y="0"/>
                    </a:lnTo>
                    <a:close/>
                    <a:moveTo>
                      <a:pt x="111" y="0"/>
                    </a:moveTo>
                    <a:lnTo>
                      <a:pt x="143" y="10"/>
                    </a:lnTo>
                    <a:lnTo>
                      <a:pt x="138" y="28"/>
                    </a:lnTo>
                    <a:lnTo>
                      <a:pt x="106" y="19"/>
                    </a:lnTo>
                    <a:lnTo>
                      <a:pt x="111" y="0"/>
                    </a:lnTo>
                    <a:close/>
                    <a:moveTo>
                      <a:pt x="143" y="10"/>
                    </a:moveTo>
                    <a:lnTo>
                      <a:pt x="144" y="10"/>
                    </a:lnTo>
                    <a:lnTo>
                      <a:pt x="140" y="19"/>
                    </a:lnTo>
                    <a:lnTo>
                      <a:pt x="143" y="10"/>
                    </a:lnTo>
                    <a:close/>
                    <a:moveTo>
                      <a:pt x="144" y="10"/>
                    </a:moveTo>
                    <a:lnTo>
                      <a:pt x="169" y="24"/>
                    </a:lnTo>
                    <a:lnTo>
                      <a:pt x="161" y="40"/>
                    </a:lnTo>
                    <a:lnTo>
                      <a:pt x="135" y="28"/>
                    </a:lnTo>
                    <a:lnTo>
                      <a:pt x="144" y="10"/>
                    </a:lnTo>
                    <a:close/>
                    <a:moveTo>
                      <a:pt x="169" y="24"/>
                    </a:moveTo>
                    <a:lnTo>
                      <a:pt x="171" y="24"/>
                    </a:lnTo>
                    <a:lnTo>
                      <a:pt x="165" y="32"/>
                    </a:lnTo>
                    <a:lnTo>
                      <a:pt x="169" y="24"/>
                    </a:lnTo>
                    <a:close/>
                    <a:moveTo>
                      <a:pt x="171" y="24"/>
                    </a:moveTo>
                    <a:lnTo>
                      <a:pt x="199" y="43"/>
                    </a:lnTo>
                    <a:lnTo>
                      <a:pt x="189" y="59"/>
                    </a:lnTo>
                    <a:lnTo>
                      <a:pt x="161" y="40"/>
                    </a:lnTo>
                    <a:lnTo>
                      <a:pt x="171" y="24"/>
                    </a:lnTo>
                    <a:close/>
                    <a:moveTo>
                      <a:pt x="199" y="43"/>
                    </a:moveTo>
                    <a:lnTo>
                      <a:pt x="200" y="43"/>
                    </a:lnTo>
                    <a:lnTo>
                      <a:pt x="201" y="45"/>
                    </a:lnTo>
                    <a:lnTo>
                      <a:pt x="194" y="51"/>
                    </a:lnTo>
                    <a:lnTo>
                      <a:pt x="199" y="43"/>
                    </a:lnTo>
                    <a:close/>
                    <a:moveTo>
                      <a:pt x="201" y="45"/>
                    </a:moveTo>
                    <a:lnTo>
                      <a:pt x="224" y="70"/>
                    </a:lnTo>
                    <a:lnTo>
                      <a:pt x="209" y="83"/>
                    </a:lnTo>
                    <a:lnTo>
                      <a:pt x="187" y="58"/>
                    </a:lnTo>
                    <a:lnTo>
                      <a:pt x="201" y="45"/>
                    </a:lnTo>
                    <a:close/>
                    <a:moveTo>
                      <a:pt x="224" y="70"/>
                    </a:moveTo>
                    <a:lnTo>
                      <a:pt x="224" y="71"/>
                    </a:lnTo>
                    <a:lnTo>
                      <a:pt x="216" y="77"/>
                    </a:lnTo>
                    <a:lnTo>
                      <a:pt x="224" y="70"/>
                    </a:lnTo>
                    <a:close/>
                    <a:moveTo>
                      <a:pt x="224" y="71"/>
                    </a:moveTo>
                    <a:lnTo>
                      <a:pt x="246" y="100"/>
                    </a:lnTo>
                    <a:lnTo>
                      <a:pt x="231" y="111"/>
                    </a:lnTo>
                    <a:lnTo>
                      <a:pt x="209" y="82"/>
                    </a:lnTo>
                    <a:lnTo>
                      <a:pt x="224" y="71"/>
                    </a:lnTo>
                    <a:close/>
                    <a:moveTo>
                      <a:pt x="246" y="100"/>
                    </a:moveTo>
                    <a:lnTo>
                      <a:pt x="244" y="97"/>
                    </a:lnTo>
                    <a:lnTo>
                      <a:pt x="247" y="100"/>
                    </a:lnTo>
                    <a:lnTo>
                      <a:pt x="239" y="105"/>
                    </a:lnTo>
                    <a:lnTo>
                      <a:pt x="246" y="100"/>
                    </a:lnTo>
                    <a:close/>
                    <a:moveTo>
                      <a:pt x="247" y="100"/>
                    </a:moveTo>
                    <a:lnTo>
                      <a:pt x="265" y="125"/>
                    </a:lnTo>
                    <a:lnTo>
                      <a:pt x="250" y="136"/>
                    </a:lnTo>
                    <a:lnTo>
                      <a:pt x="231" y="111"/>
                    </a:lnTo>
                    <a:lnTo>
                      <a:pt x="247" y="100"/>
                    </a:lnTo>
                    <a:close/>
                    <a:moveTo>
                      <a:pt x="265" y="125"/>
                    </a:moveTo>
                    <a:lnTo>
                      <a:pt x="265" y="125"/>
                    </a:lnTo>
                    <a:lnTo>
                      <a:pt x="265" y="126"/>
                    </a:lnTo>
                    <a:lnTo>
                      <a:pt x="258" y="131"/>
                    </a:lnTo>
                    <a:lnTo>
                      <a:pt x="265" y="125"/>
                    </a:lnTo>
                    <a:close/>
                    <a:moveTo>
                      <a:pt x="265" y="126"/>
                    </a:moveTo>
                    <a:lnTo>
                      <a:pt x="282" y="155"/>
                    </a:lnTo>
                    <a:lnTo>
                      <a:pt x="265" y="164"/>
                    </a:lnTo>
                    <a:lnTo>
                      <a:pt x="249" y="135"/>
                    </a:lnTo>
                    <a:lnTo>
                      <a:pt x="265" y="126"/>
                    </a:lnTo>
                    <a:close/>
                    <a:moveTo>
                      <a:pt x="265" y="165"/>
                    </a:moveTo>
                    <a:lnTo>
                      <a:pt x="265" y="165"/>
                    </a:lnTo>
                    <a:lnTo>
                      <a:pt x="265" y="164"/>
                    </a:lnTo>
                    <a:lnTo>
                      <a:pt x="273" y="159"/>
                    </a:lnTo>
                    <a:lnTo>
                      <a:pt x="265" y="165"/>
                    </a:lnTo>
                    <a:close/>
                    <a:moveTo>
                      <a:pt x="281" y="154"/>
                    </a:moveTo>
                    <a:lnTo>
                      <a:pt x="297" y="176"/>
                    </a:lnTo>
                    <a:lnTo>
                      <a:pt x="282" y="187"/>
                    </a:lnTo>
                    <a:lnTo>
                      <a:pt x="265" y="165"/>
                    </a:lnTo>
                    <a:lnTo>
                      <a:pt x="281" y="154"/>
                    </a:lnTo>
                    <a:close/>
                    <a:moveTo>
                      <a:pt x="282" y="188"/>
                    </a:moveTo>
                    <a:lnTo>
                      <a:pt x="282" y="187"/>
                    </a:lnTo>
                    <a:lnTo>
                      <a:pt x="290" y="181"/>
                    </a:lnTo>
                    <a:lnTo>
                      <a:pt x="282" y="188"/>
                    </a:lnTo>
                    <a:close/>
                    <a:moveTo>
                      <a:pt x="296" y="176"/>
                    </a:moveTo>
                    <a:lnTo>
                      <a:pt x="316" y="198"/>
                    </a:lnTo>
                    <a:lnTo>
                      <a:pt x="301" y="210"/>
                    </a:lnTo>
                    <a:lnTo>
                      <a:pt x="282" y="188"/>
                    </a:lnTo>
                    <a:lnTo>
                      <a:pt x="296" y="176"/>
                    </a:lnTo>
                    <a:close/>
                    <a:moveTo>
                      <a:pt x="303" y="211"/>
                    </a:moveTo>
                    <a:lnTo>
                      <a:pt x="302" y="211"/>
                    </a:lnTo>
                    <a:lnTo>
                      <a:pt x="301" y="210"/>
                    </a:lnTo>
                    <a:lnTo>
                      <a:pt x="308" y="203"/>
                    </a:lnTo>
                    <a:lnTo>
                      <a:pt x="303" y="211"/>
                    </a:lnTo>
                    <a:close/>
                    <a:moveTo>
                      <a:pt x="314" y="197"/>
                    </a:moveTo>
                    <a:lnTo>
                      <a:pt x="343" y="219"/>
                    </a:lnTo>
                    <a:lnTo>
                      <a:pt x="332" y="233"/>
                    </a:lnTo>
                    <a:lnTo>
                      <a:pt x="303" y="211"/>
                    </a:lnTo>
                    <a:lnTo>
                      <a:pt x="314" y="197"/>
                    </a:lnTo>
                    <a:close/>
                    <a:moveTo>
                      <a:pt x="332" y="234"/>
                    </a:moveTo>
                    <a:lnTo>
                      <a:pt x="332" y="234"/>
                    </a:lnTo>
                    <a:lnTo>
                      <a:pt x="332" y="233"/>
                    </a:lnTo>
                    <a:lnTo>
                      <a:pt x="337" y="226"/>
                    </a:lnTo>
                    <a:lnTo>
                      <a:pt x="332" y="234"/>
                    </a:lnTo>
                    <a:close/>
                    <a:moveTo>
                      <a:pt x="343" y="218"/>
                    </a:moveTo>
                    <a:lnTo>
                      <a:pt x="377" y="240"/>
                    </a:lnTo>
                    <a:lnTo>
                      <a:pt x="367" y="256"/>
                    </a:lnTo>
                    <a:lnTo>
                      <a:pt x="332" y="234"/>
                    </a:lnTo>
                    <a:lnTo>
                      <a:pt x="343" y="218"/>
                    </a:lnTo>
                    <a:close/>
                    <a:moveTo>
                      <a:pt x="367" y="256"/>
                    </a:moveTo>
                    <a:lnTo>
                      <a:pt x="368" y="256"/>
                    </a:lnTo>
                    <a:lnTo>
                      <a:pt x="367" y="256"/>
                    </a:lnTo>
                    <a:lnTo>
                      <a:pt x="372" y="249"/>
                    </a:lnTo>
                    <a:lnTo>
                      <a:pt x="367" y="256"/>
                    </a:lnTo>
                    <a:close/>
                    <a:moveTo>
                      <a:pt x="377" y="240"/>
                    </a:moveTo>
                    <a:lnTo>
                      <a:pt x="419" y="265"/>
                    </a:lnTo>
                    <a:lnTo>
                      <a:pt x="409" y="282"/>
                    </a:lnTo>
                    <a:lnTo>
                      <a:pt x="367" y="256"/>
                    </a:lnTo>
                    <a:lnTo>
                      <a:pt x="377" y="240"/>
                    </a:lnTo>
                    <a:close/>
                    <a:moveTo>
                      <a:pt x="409" y="282"/>
                    </a:moveTo>
                    <a:lnTo>
                      <a:pt x="409" y="282"/>
                    </a:lnTo>
                    <a:lnTo>
                      <a:pt x="413" y="274"/>
                    </a:lnTo>
                    <a:lnTo>
                      <a:pt x="409" y="282"/>
                    </a:lnTo>
                    <a:close/>
                    <a:moveTo>
                      <a:pt x="418" y="265"/>
                    </a:moveTo>
                    <a:lnTo>
                      <a:pt x="463" y="290"/>
                    </a:lnTo>
                    <a:lnTo>
                      <a:pt x="453" y="307"/>
                    </a:lnTo>
                    <a:lnTo>
                      <a:pt x="409" y="282"/>
                    </a:lnTo>
                    <a:lnTo>
                      <a:pt x="418" y="265"/>
                    </a:lnTo>
                    <a:close/>
                    <a:moveTo>
                      <a:pt x="463" y="290"/>
                    </a:moveTo>
                    <a:lnTo>
                      <a:pt x="463" y="290"/>
                    </a:lnTo>
                    <a:lnTo>
                      <a:pt x="464" y="292"/>
                    </a:lnTo>
                    <a:lnTo>
                      <a:pt x="458" y="299"/>
                    </a:lnTo>
                    <a:lnTo>
                      <a:pt x="463" y="290"/>
                    </a:lnTo>
                    <a:close/>
                    <a:moveTo>
                      <a:pt x="464" y="292"/>
                    </a:moveTo>
                    <a:lnTo>
                      <a:pt x="501" y="320"/>
                    </a:lnTo>
                    <a:lnTo>
                      <a:pt x="490" y="336"/>
                    </a:lnTo>
                    <a:lnTo>
                      <a:pt x="452" y="307"/>
                    </a:lnTo>
                    <a:lnTo>
                      <a:pt x="464" y="292"/>
                    </a:lnTo>
                    <a:close/>
                    <a:moveTo>
                      <a:pt x="501" y="320"/>
                    </a:moveTo>
                    <a:lnTo>
                      <a:pt x="502" y="320"/>
                    </a:lnTo>
                    <a:lnTo>
                      <a:pt x="496" y="328"/>
                    </a:lnTo>
                    <a:lnTo>
                      <a:pt x="501" y="320"/>
                    </a:lnTo>
                    <a:close/>
                    <a:moveTo>
                      <a:pt x="502" y="320"/>
                    </a:moveTo>
                    <a:lnTo>
                      <a:pt x="541" y="355"/>
                    </a:lnTo>
                    <a:lnTo>
                      <a:pt x="528" y="370"/>
                    </a:lnTo>
                    <a:lnTo>
                      <a:pt x="489" y="335"/>
                    </a:lnTo>
                    <a:lnTo>
                      <a:pt x="502" y="320"/>
                    </a:lnTo>
                    <a:close/>
                    <a:moveTo>
                      <a:pt x="541" y="355"/>
                    </a:moveTo>
                    <a:lnTo>
                      <a:pt x="541" y="357"/>
                    </a:lnTo>
                    <a:lnTo>
                      <a:pt x="542" y="357"/>
                    </a:lnTo>
                    <a:lnTo>
                      <a:pt x="534" y="362"/>
                    </a:lnTo>
                    <a:lnTo>
                      <a:pt x="541" y="355"/>
                    </a:lnTo>
                    <a:close/>
                    <a:moveTo>
                      <a:pt x="542" y="357"/>
                    </a:moveTo>
                    <a:lnTo>
                      <a:pt x="571" y="395"/>
                    </a:lnTo>
                    <a:lnTo>
                      <a:pt x="555" y="406"/>
                    </a:lnTo>
                    <a:lnTo>
                      <a:pt x="527" y="369"/>
                    </a:lnTo>
                    <a:lnTo>
                      <a:pt x="542" y="357"/>
                    </a:lnTo>
                    <a:close/>
                    <a:moveTo>
                      <a:pt x="571" y="395"/>
                    </a:moveTo>
                    <a:lnTo>
                      <a:pt x="571" y="396"/>
                    </a:lnTo>
                    <a:lnTo>
                      <a:pt x="563" y="401"/>
                    </a:lnTo>
                    <a:lnTo>
                      <a:pt x="571" y="395"/>
                    </a:lnTo>
                    <a:close/>
                    <a:moveTo>
                      <a:pt x="571" y="396"/>
                    </a:moveTo>
                    <a:lnTo>
                      <a:pt x="591" y="438"/>
                    </a:lnTo>
                    <a:lnTo>
                      <a:pt x="573" y="446"/>
                    </a:lnTo>
                    <a:lnTo>
                      <a:pt x="554" y="405"/>
                    </a:lnTo>
                    <a:lnTo>
                      <a:pt x="571" y="396"/>
                    </a:lnTo>
                    <a:close/>
                    <a:moveTo>
                      <a:pt x="591" y="438"/>
                    </a:moveTo>
                    <a:lnTo>
                      <a:pt x="591" y="439"/>
                    </a:lnTo>
                    <a:lnTo>
                      <a:pt x="592" y="440"/>
                    </a:lnTo>
                    <a:lnTo>
                      <a:pt x="582" y="443"/>
                    </a:lnTo>
                    <a:lnTo>
                      <a:pt x="591" y="438"/>
                    </a:lnTo>
                    <a:close/>
                    <a:moveTo>
                      <a:pt x="592" y="440"/>
                    </a:moveTo>
                    <a:lnTo>
                      <a:pt x="597" y="489"/>
                    </a:lnTo>
                    <a:lnTo>
                      <a:pt x="579" y="491"/>
                    </a:lnTo>
                    <a:lnTo>
                      <a:pt x="572" y="444"/>
                    </a:lnTo>
                    <a:lnTo>
                      <a:pt x="592" y="440"/>
                    </a:lnTo>
                    <a:close/>
                    <a:moveTo>
                      <a:pt x="597" y="489"/>
                    </a:moveTo>
                    <a:lnTo>
                      <a:pt x="598" y="491"/>
                    </a:lnTo>
                    <a:lnTo>
                      <a:pt x="597" y="493"/>
                    </a:lnTo>
                    <a:lnTo>
                      <a:pt x="588" y="490"/>
                    </a:lnTo>
                    <a:lnTo>
                      <a:pt x="597" y="489"/>
                    </a:lnTo>
                    <a:close/>
                    <a:moveTo>
                      <a:pt x="597" y="493"/>
                    </a:moveTo>
                    <a:lnTo>
                      <a:pt x="591" y="512"/>
                    </a:lnTo>
                    <a:lnTo>
                      <a:pt x="573" y="505"/>
                    </a:lnTo>
                    <a:lnTo>
                      <a:pt x="580" y="487"/>
                    </a:lnTo>
                    <a:lnTo>
                      <a:pt x="597" y="493"/>
                    </a:lnTo>
                    <a:close/>
                    <a:moveTo>
                      <a:pt x="591" y="512"/>
                    </a:moveTo>
                    <a:lnTo>
                      <a:pt x="591" y="512"/>
                    </a:lnTo>
                    <a:lnTo>
                      <a:pt x="591" y="513"/>
                    </a:lnTo>
                    <a:lnTo>
                      <a:pt x="582" y="509"/>
                    </a:lnTo>
                    <a:lnTo>
                      <a:pt x="591" y="512"/>
                    </a:lnTo>
                    <a:close/>
                    <a:moveTo>
                      <a:pt x="591" y="513"/>
                    </a:moveTo>
                    <a:lnTo>
                      <a:pt x="581" y="532"/>
                    </a:lnTo>
                    <a:lnTo>
                      <a:pt x="564" y="524"/>
                    </a:lnTo>
                    <a:lnTo>
                      <a:pt x="573" y="504"/>
                    </a:lnTo>
                    <a:lnTo>
                      <a:pt x="591" y="513"/>
                    </a:lnTo>
                    <a:close/>
                    <a:moveTo>
                      <a:pt x="581" y="532"/>
                    </a:moveTo>
                    <a:lnTo>
                      <a:pt x="581" y="533"/>
                    </a:lnTo>
                    <a:lnTo>
                      <a:pt x="580" y="533"/>
                    </a:lnTo>
                    <a:lnTo>
                      <a:pt x="572" y="527"/>
                    </a:lnTo>
                    <a:lnTo>
                      <a:pt x="581" y="532"/>
                    </a:lnTo>
                    <a:close/>
                    <a:moveTo>
                      <a:pt x="580" y="533"/>
                    </a:moveTo>
                    <a:lnTo>
                      <a:pt x="564" y="556"/>
                    </a:lnTo>
                    <a:lnTo>
                      <a:pt x="549" y="545"/>
                    </a:lnTo>
                    <a:lnTo>
                      <a:pt x="564" y="522"/>
                    </a:lnTo>
                    <a:lnTo>
                      <a:pt x="580" y="533"/>
                    </a:lnTo>
                    <a:close/>
                    <a:moveTo>
                      <a:pt x="564" y="556"/>
                    </a:moveTo>
                    <a:lnTo>
                      <a:pt x="564" y="556"/>
                    </a:lnTo>
                    <a:lnTo>
                      <a:pt x="563" y="557"/>
                    </a:lnTo>
                    <a:lnTo>
                      <a:pt x="556" y="551"/>
                    </a:lnTo>
                    <a:lnTo>
                      <a:pt x="564" y="556"/>
                    </a:lnTo>
                    <a:close/>
                    <a:moveTo>
                      <a:pt x="563" y="557"/>
                    </a:moveTo>
                    <a:lnTo>
                      <a:pt x="544" y="576"/>
                    </a:lnTo>
                    <a:lnTo>
                      <a:pt x="530" y="563"/>
                    </a:lnTo>
                    <a:lnTo>
                      <a:pt x="550" y="543"/>
                    </a:lnTo>
                    <a:lnTo>
                      <a:pt x="563" y="557"/>
                    </a:lnTo>
                    <a:close/>
                    <a:moveTo>
                      <a:pt x="544" y="576"/>
                    </a:moveTo>
                    <a:lnTo>
                      <a:pt x="543" y="577"/>
                    </a:lnTo>
                    <a:lnTo>
                      <a:pt x="542" y="577"/>
                    </a:lnTo>
                    <a:lnTo>
                      <a:pt x="538" y="569"/>
                    </a:lnTo>
                    <a:lnTo>
                      <a:pt x="544" y="576"/>
                    </a:lnTo>
                    <a:close/>
                    <a:moveTo>
                      <a:pt x="542" y="577"/>
                    </a:moveTo>
                    <a:lnTo>
                      <a:pt x="517" y="594"/>
                    </a:lnTo>
                    <a:lnTo>
                      <a:pt x="507" y="577"/>
                    </a:lnTo>
                    <a:lnTo>
                      <a:pt x="532" y="562"/>
                    </a:lnTo>
                    <a:lnTo>
                      <a:pt x="542" y="577"/>
                    </a:lnTo>
                    <a:close/>
                    <a:moveTo>
                      <a:pt x="517" y="594"/>
                    </a:moveTo>
                    <a:lnTo>
                      <a:pt x="516" y="594"/>
                    </a:lnTo>
                    <a:lnTo>
                      <a:pt x="515" y="594"/>
                    </a:lnTo>
                    <a:lnTo>
                      <a:pt x="512" y="585"/>
                    </a:lnTo>
                    <a:lnTo>
                      <a:pt x="517" y="594"/>
                    </a:lnTo>
                    <a:close/>
                    <a:moveTo>
                      <a:pt x="515" y="594"/>
                    </a:moveTo>
                    <a:lnTo>
                      <a:pt x="486" y="604"/>
                    </a:lnTo>
                    <a:lnTo>
                      <a:pt x="480" y="586"/>
                    </a:lnTo>
                    <a:lnTo>
                      <a:pt x="509" y="576"/>
                    </a:lnTo>
                    <a:lnTo>
                      <a:pt x="515" y="594"/>
                    </a:lnTo>
                    <a:close/>
                    <a:moveTo>
                      <a:pt x="486" y="604"/>
                    </a:moveTo>
                    <a:lnTo>
                      <a:pt x="486" y="604"/>
                    </a:lnTo>
                    <a:lnTo>
                      <a:pt x="485" y="604"/>
                    </a:lnTo>
                    <a:lnTo>
                      <a:pt x="484" y="595"/>
                    </a:lnTo>
                    <a:lnTo>
                      <a:pt x="486" y="604"/>
                    </a:lnTo>
                    <a:close/>
                    <a:moveTo>
                      <a:pt x="485" y="604"/>
                    </a:moveTo>
                    <a:lnTo>
                      <a:pt x="456" y="607"/>
                    </a:lnTo>
                    <a:lnTo>
                      <a:pt x="454" y="588"/>
                    </a:lnTo>
                    <a:lnTo>
                      <a:pt x="483" y="585"/>
                    </a:lnTo>
                    <a:lnTo>
                      <a:pt x="485" y="604"/>
                    </a:lnTo>
                    <a:close/>
                    <a:moveTo>
                      <a:pt x="456" y="607"/>
                    </a:moveTo>
                    <a:lnTo>
                      <a:pt x="454" y="608"/>
                    </a:lnTo>
                    <a:lnTo>
                      <a:pt x="453" y="607"/>
                    </a:lnTo>
                    <a:lnTo>
                      <a:pt x="455" y="598"/>
                    </a:lnTo>
                    <a:lnTo>
                      <a:pt x="456" y="607"/>
                    </a:lnTo>
                    <a:close/>
                    <a:moveTo>
                      <a:pt x="453" y="607"/>
                    </a:moveTo>
                    <a:lnTo>
                      <a:pt x="421" y="601"/>
                    </a:lnTo>
                    <a:lnTo>
                      <a:pt x="425" y="583"/>
                    </a:lnTo>
                    <a:lnTo>
                      <a:pt x="456" y="588"/>
                    </a:lnTo>
                    <a:lnTo>
                      <a:pt x="453" y="607"/>
                    </a:lnTo>
                    <a:close/>
                    <a:moveTo>
                      <a:pt x="421" y="601"/>
                    </a:moveTo>
                    <a:lnTo>
                      <a:pt x="420" y="600"/>
                    </a:lnTo>
                    <a:lnTo>
                      <a:pt x="418" y="599"/>
                    </a:lnTo>
                    <a:lnTo>
                      <a:pt x="423" y="591"/>
                    </a:lnTo>
                    <a:lnTo>
                      <a:pt x="421" y="601"/>
                    </a:lnTo>
                    <a:close/>
                    <a:moveTo>
                      <a:pt x="418" y="599"/>
                    </a:moveTo>
                    <a:lnTo>
                      <a:pt x="387" y="580"/>
                    </a:lnTo>
                    <a:lnTo>
                      <a:pt x="395" y="564"/>
                    </a:lnTo>
                    <a:lnTo>
                      <a:pt x="427" y="584"/>
                    </a:lnTo>
                    <a:lnTo>
                      <a:pt x="418" y="599"/>
                    </a:lnTo>
                    <a:close/>
                    <a:moveTo>
                      <a:pt x="387" y="580"/>
                    </a:moveTo>
                    <a:lnTo>
                      <a:pt x="386" y="580"/>
                    </a:lnTo>
                    <a:lnTo>
                      <a:pt x="384" y="579"/>
                    </a:lnTo>
                    <a:lnTo>
                      <a:pt x="391" y="573"/>
                    </a:lnTo>
                    <a:lnTo>
                      <a:pt x="387" y="580"/>
                    </a:lnTo>
                    <a:close/>
                    <a:moveTo>
                      <a:pt x="384" y="579"/>
                    </a:moveTo>
                    <a:lnTo>
                      <a:pt x="356" y="547"/>
                    </a:lnTo>
                    <a:lnTo>
                      <a:pt x="369" y="534"/>
                    </a:lnTo>
                    <a:lnTo>
                      <a:pt x="398" y="566"/>
                    </a:lnTo>
                    <a:lnTo>
                      <a:pt x="384" y="579"/>
                    </a:lnTo>
                    <a:close/>
                    <a:moveTo>
                      <a:pt x="356" y="547"/>
                    </a:moveTo>
                    <a:lnTo>
                      <a:pt x="355" y="546"/>
                    </a:lnTo>
                    <a:lnTo>
                      <a:pt x="356" y="547"/>
                    </a:lnTo>
                    <a:lnTo>
                      <a:pt x="362" y="541"/>
                    </a:lnTo>
                    <a:lnTo>
                      <a:pt x="356" y="547"/>
                    </a:lnTo>
                    <a:close/>
                    <a:moveTo>
                      <a:pt x="356" y="547"/>
                    </a:moveTo>
                    <a:lnTo>
                      <a:pt x="333" y="522"/>
                    </a:lnTo>
                    <a:lnTo>
                      <a:pt x="347" y="509"/>
                    </a:lnTo>
                    <a:lnTo>
                      <a:pt x="370" y="534"/>
                    </a:lnTo>
                    <a:lnTo>
                      <a:pt x="356" y="547"/>
                    </a:lnTo>
                    <a:close/>
                    <a:moveTo>
                      <a:pt x="333" y="522"/>
                    </a:moveTo>
                    <a:lnTo>
                      <a:pt x="333" y="521"/>
                    </a:lnTo>
                    <a:lnTo>
                      <a:pt x="340" y="515"/>
                    </a:lnTo>
                    <a:lnTo>
                      <a:pt x="333" y="522"/>
                    </a:lnTo>
                    <a:close/>
                    <a:moveTo>
                      <a:pt x="333" y="521"/>
                    </a:moveTo>
                    <a:lnTo>
                      <a:pt x="316" y="499"/>
                    </a:lnTo>
                    <a:lnTo>
                      <a:pt x="333" y="488"/>
                    </a:lnTo>
                    <a:lnTo>
                      <a:pt x="348" y="510"/>
                    </a:lnTo>
                    <a:lnTo>
                      <a:pt x="333" y="521"/>
                    </a:lnTo>
                    <a:close/>
                    <a:moveTo>
                      <a:pt x="332" y="487"/>
                    </a:moveTo>
                    <a:lnTo>
                      <a:pt x="332" y="487"/>
                    </a:lnTo>
                    <a:lnTo>
                      <a:pt x="333" y="488"/>
                    </a:lnTo>
                    <a:lnTo>
                      <a:pt x="324" y="493"/>
                    </a:lnTo>
                    <a:lnTo>
                      <a:pt x="332" y="487"/>
                    </a:lnTo>
                    <a:close/>
                    <a:moveTo>
                      <a:pt x="317" y="500"/>
                    </a:moveTo>
                    <a:lnTo>
                      <a:pt x="302" y="483"/>
                    </a:lnTo>
                    <a:lnTo>
                      <a:pt x="315" y="470"/>
                    </a:lnTo>
                    <a:lnTo>
                      <a:pt x="332" y="487"/>
                    </a:lnTo>
                    <a:lnTo>
                      <a:pt x="317" y="500"/>
                    </a:lnTo>
                    <a:close/>
                    <a:moveTo>
                      <a:pt x="302" y="483"/>
                    </a:moveTo>
                    <a:lnTo>
                      <a:pt x="254" y="436"/>
                    </a:lnTo>
                    <a:lnTo>
                      <a:pt x="302" y="483"/>
                    </a:lnTo>
                    <a:lnTo>
                      <a:pt x="308" y="477"/>
                    </a:lnTo>
                    <a:lnTo>
                      <a:pt x="302" y="483"/>
                    </a:lnTo>
                    <a:close/>
                    <a:moveTo>
                      <a:pt x="302" y="483"/>
                    </a:moveTo>
                    <a:lnTo>
                      <a:pt x="286" y="468"/>
                    </a:lnTo>
                    <a:lnTo>
                      <a:pt x="300" y="455"/>
                    </a:lnTo>
                    <a:lnTo>
                      <a:pt x="315" y="470"/>
                    </a:lnTo>
                    <a:lnTo>
                      <a:pt x="302" y="483"/>
                    </a:lnTo>
                    <a:close/>
                    <a:moveTo>
                      <a:pt x="300" y="455"/>
                    </a:moveTo>
                    <a:lnTo>
                      <a:pt x="337" y="492"/>
                    </a:lnTo>
                    <a:lnTo>
                      <a:pt x="300" y="455"/>
                    </a:lnTo>
                    <a:lnTo>
                      <a:pt x="293" y="461"/>
                    </a:lnTo>
                    <a:lnTo>
                      <a:pt x="300" y="455"/>
                    </a:lnTo>
                    <a:close/>
                    <a:moveTo>
                      <a:pt x="286" y="468"/>
                    </a:moveTo>
                    <a:lnTo>
                      <a:pt x="273" y="455"/>
                    </a:lnTo>
                    <a:lnTo>
                      <a:pt x="286" y="441"/>
                    </a:lnTo>
                    <a:lnTo>
                      <a:pt x="300" y="455"/>
                    </a:lnTo>
                    <a:lnTo>
                      <a:pt x="286" y="468"/>
                    </a:lnTo>
                    <a:close/>
                    <a:moveTo>
                      <a:pt x="273" y="455"/>
                    </a:moveTo>
                    <a:lnTo>
                      <a:pt x="273" y="455"/>
                    </a:lnTo>
                    <a:lnTo>
                      <a:pt x="280" y="448"/>
                    </a:lnTo>
                    <a:lnTo>
                      <a:pt x="273" y="455"/>
                    </a:lnTo>
                    <a:close/>
                    <a:moveTo>
                      <a:pt x="273" y="455"/>
                    </a:moveTo>
                    <a:lnTo>
                      <a:pt x="260" y="443"/>
                    </a:lnTo>
                    <a:lnTo>
                      <a:pt x="274" y="429"/>
                    </a:lnTo>
                    <a:lnTo>
                      <a:pt x="286" y="441"/>
                    </a:lnTo>
                    <a:lnTo>
                      <a:pt x="273" y="455"/>
                    </a:lnTo>
                    <a:close/>
                    <a:moveTo>
                      <a:pt x="274" y="429"/>
                    </a:moveTo>
                    <a:lnTo>
                      <a:pt x="236" y="391"/>
                    </a:lnTo>
                    <a:lnTo>
                      <a:pt x="274" y="429"/>
                    </a:lnTo>
                    <a:lnTo>
                      <a:pt x="268" y="436"/>
                    </a:lnTo>
                    <a:lnTo>
                      <a:pt x="274" y="429"/>
                    </a:lnTo>
                    <a:close/>
                    <a:moveTo>
                      <a:pt x="260" y="443"/>
                    </a:moveTo>
                    <a:lnTo>
                      <a:pt x="251" y="433"/>
                    </a:lnTo>
                    <a:lnTo>
                      <a:pt x="264" y="419"/>
                    </a:lnTo>
                    <a:lnTo>
                      <a:pt x="274" y="429"/>
                    </a:lnTo>
                    <a:lnTo>
                      <a:pt x="260" y="443"/>
                    </a:lnTo>
                    <a:close/>
                    <a:moveTo>
                      <a:pt x="251" y="433"/>
                    </a:moveTo>
                    <a:lnTo>
                      <a:pt x="251" y="433"/>
                    </a:lnTo>
                    <a:lnTo>
                      <a:pt x="250" y="432"/>
                    </a:lnTo>
                    <a:lnTo>
                      <a:pt x="258" y="426"/>
                    </a:lnTo>
                    <a:lnTo>
                      <a:pt x="251" y="433"/>
                    </a:lnTo>
                    <a:close/>
                    <a:moveTo>
                      <a:pt x="250" y="432"/>
                    </a:moveTo>
                    <a:lnTo>
                      <a:pt x="240" y="419"/>
                    </a:lnTo>
                    <a:lnTo>
                      <a:pt x="255" y="407"/>
                    </a:lnTo>
                    <a:lnTo>
                      <a:pt x="265" y="421"/>
                    </a:lnTo>
                    <a:lnTo>
                      <a:pt x="250" y="432"/>
                    </a:lnTo>
                    <a:close/>
                    <a:moveTo>
                      <a:pt x="254" y="406"/>
                    </a:moveTo>
                    <a:lnTo>
                      <a:pt x="255" y="407"/>
                    </a:lnTo>
                    <a:lnTo>
                      <a:pt x="248" y="414"/>
                    </a:lnTo>
                    <a:lnTo>
                      <a:pt x="254" y="406"/>
                    </a:lnTo>
                    <a:close/>
                    <a:moveTo>
                      <a:pt x="241" y="421"/>
                    </a:moveTo>
                    <a:lnTo>
                      <a:pt x="229" y="407"/>
                    </a:lnTo>
                    <a:lnTo>
                      <a:pt x="242" y="394"/>
                    </a:lnTo>
                    <a:lnTo>
                      <a:pt x="254" y="406"/>
                    </a:lnTo>
                    <a:lnTo>
                      <a:pt x="241" y="421"/>
                    </a:lnTo>
                    <a:close/>
                    <a:moveTo>
                      <a:pt x="229" y="407"/>
                    </a:moveTo>
                    <a:lnTo>
                      <a:pt x="228" y="407"/>
                    </a:lnTo>
                    <a:lnTo>
                      <a:pt x="228" y="406"/>
                    </a:lnTo>
                    <a:lnTo>
                      <a:pt x="236" y="401"/>
                    </a:lnTo>
                    <a:lnTo>
                      <a:pt x="229" y="407"/>
                    </a:lnTo>
                    <a:close/>
                    <a:moveTo>
                      <a:pt x="228" y="406"/>
                    </a:moveTo>
                    <a:lnTo>
                      <a:pt x="218" y="394"/>
                    </a:lnTo>
                    <a:lnTo>
                      <a:pt x="233" y="382"/>
                    </a:lnTo>
                    <a:lnTo>
                      <a:pt x="243" y="395"/>
                    </a:lnTo>
                    <a:lnTo>
                      <a:pt x="228" y="406"/>
                    </a:lnTo>
                    <a:close/>
                    <a:moveTo>
                      <a:pt x="233" y="382"/>
                    </a:moveTo>
                    <a:lnTo>
                      <a:pt x="233" y="382"/>
                    </a:lnTo>
                    <a:lnTo>
                      <a:pt x="226" y="389"/>
                    </a:lnTo>
                    <a:lnTo>
                      <a:pt x="233" y="382"/>
                    </a:lnTo>
                    <a:close/>
                    <a:moveTo>
                      <a:pt x="219" y="394"/>
                    </a:moveTo>
                    <a:lnTo>
                      <a:pt x="196" y="369"/>
                    </a:lnTo>
                    <a:lnTo>
                      <a:pt x="210" y="357"/>
                    </a:lnTo>
                    <a:lnTo>
                      <a:pt x="233" y="382"/>
                    </a:lnTo>
                    <a:lnTo>
                      <a:pt x="219" y="394"/>
                    </a:lnTo>
                    <a:close/>
                    <a:moveTo>
                      <a:pt x="210" y="357"/>
                    </a:moveTo>
                    <a:lnTo>
                      <a:pt x="211" y="357"/>
                    </a:lnTo>
                    <a:lnTo>
                      <a:pt x="210" y="357"/>
                    </a:lnTo>
                    <a:lnTo>
                      <a:pt x="204" y="362"/>
                    </a:lnTo>
                    <a:lnTo>
                      <a:pt x="210" y="357"/>
                    </a:lnTo>
                    <a:close/>
                    <a:moveTo>
                      <a:pt x="197" y="369"/>
                    </a:moveTo>
                    <a:lnTo>
                      <a:pt x="165" y="335"/>
                    </a:lnTo>
                    <a:lnTo>
                      <a:pt x="178" y="321"/>
                    </a:lnTo>
                    <a:lnTo>
                      <a:pt x="210" y="357"/>
                    </a:lnTo>
                    <a:lnTo>
                      <a:pt x="197" y="369"/>
                    </a:lnTo>
                    <a:close/>
                    <a:moveTo>
                      <a:pt x="178" y="321"/>
                    </a:moveTo>
                    <a:lnTo>
                      <a:pt x="178" y="321"/>
                    </a:lnTo>
                    <a:lnTo>
                      <a:pt x="172" y="328"/>
                    </a:lnTo>
                    <a:lnTo>
                      <a:pt x="178" y="321"/>
                    </a:lnTo>
                    <a:close/>
                    <a:moveTo>
                      <a:pt x="165" y="335"/>
                    </a:moveTo>
                    <a:lnTo>
                      <a:pt x="130" y="299"/>
                    </a:lnTo>
                    <a:lnTo>
                      <a:pt x="143" y="286"/>
                    </a:lnTo>
                    <a:lnTo>
                      <a:pt x="178" y="321"/>
                    </a:lnTo>
                    <a:lnTo>
                      <a:pt x="165" y="335"/>
                    </a:lnTo>
                    <a:close/>
                    <a:moveTo>
                      <a:pt x="130" y="299"/>
                    </a:moveTo>
                    <a:lnTo>
                      <a:pt x="130" y="299"/>
                    </a:lnTo>
                    <a:lnTo>
                      <a:pt x="136" y="293"/>
                    </a:lnTo>
                    <a:lnTo>
                      <a:pt x="130" y="299"/>
                    </a:lnTo>
                    <a:close/>
                    <a:moveTo>
                      <a:pt x="130" y="299"/>
                    </a:moveTo>
                    <a:lnTo>
                      <a:pt x="91" y="257"/>
                    </a:lnTo>
                    <a:lnTo>
                      <a:pt x="106" y="245"/>
                    </a:lnTo>
                    <a:lnTo>
                      <a:pt x="144" y="286"/>
                    </a:lnTo>
                    <a:lnTo>
                      <a:pt x="130" y="299"/>
                    </a:lnTo>
                    <a:close/>
                    <a:moveTo>
                      <a:pt x="91" y="257"/>
                    </a:moveTo>
                    <a:lnTo>
                      <a:pt x="91" y="257"/>
                    </a:lnTo>
                    <a:lnTo>
                      <a:pt x="99" y="252"/>
                    </a:lnTo>
                    <a:lnTo>
                      <a:pt x="91" y="257"/>
                    </a:lnTo>
                    <a:close/>
                    <a:moveTo>
                      <a:pt x="91" y="257"/>
                    </a:moveTo>
                    <a:lnTo>
                      <a:pt x="57" y="217"/>
                    </a:lnTo>
                    <a:lnTo>
                      <a:pt x="71" y="204"/>
                    </a:lnTo>
                    <a:lnTo>
                      <a:pt x="106" y="245"/>
                    </a:lnTo>
                    <a:lnTo>
                      <a:pt x="91" y="257"/>
                    </a:lnTo>
                    <a:close/>
                    <a:moveTo>
                      <a:pt x="57" y="217"/>
                    </a:moveTo>
                    <a:lnTo>
                      <a:pt x="56" y="215"/>
                    </a:lnTo>
                    <a:lnTo>
                      <a:pt x="64" y="210"/>
                    </a:lnTo>
                    <a:lnTo>
                      <a:pt x="57" y="217"/>
                    </a:lnTo>
                    <a:close/>
                    <a:moveTo>
                      <a:pt x="56" y="215"/>
                    </a:moveTo>
                    <a:lnTo>
                      <a:pt x="27" y="175"/>
                    </a:lnTo>
                    <a:lnTo>
                      <a:pt x="43" y="164"/>
                    </a:lnTo>
                    <a:lnTo>
                      <a:pt x="71" y="204"/>
                    </a:lnTo>
                    <a:lnTo>
                      <a:pt x="56" y="215"/>
                    </a:lnTo>
                    <a:close/>
                    <a:moveTo>
                      <a:pt x="27" y="175"/>
                    </a:moveTo>
                    <a:lnTo>
                      <a:pt x="27" y="174"/>
                    </a:lnTo>
                    <a:lnTo>
                      <a:pt x="26" y="172"/>
                    </a:lnTo>
                    <a:lnTo>
                      <a:pt x="35" y="169"/>
                    </a:lnTo>
                    <a:lnTo>
                      <a:pt x="27" y="175"/>
                    </a:lnTo>
                    <a:close/>
                    <a:moveTo>
                      <a:pt x="26" y="172"/>
                    </a:moveTo>
                    <a:lnTo>
                      <a:pt x="7" y="135"/>
                    </a:lnTo>
                    <a:lnTo>
                      <a:pt x="25" y="126"/>
                    </a:lnTo>
                    <a:lnTo>
                      <a:pt x="44" y="165"/>
                    </a:lnTo>
                    <a:lnTo>
                      <a:pt x="26" y="172"/>
                    </a:lnTo>
                    <a:close/>
                    <a:moveTo>
                      <a:pt x="7" y="135"/>
                    </a:moveTo>
                    <a:lnTo>
                      <a:pt x="7" y="134"/>
                    </a:lnTo>
                    <a:lnTo>
                      <a:pt x="6" y="132"/>
                    </a:lnTo>
                    <a:lnTo>
                      <a:pt x="16" y="131"/>
                    </a:lnTo>
                    <a:lnTo>
                      <a:pt x="7" y="135"/>
                    </a:lnTo>
                    <a:close/>
                    <a:moveTo>
                      <a:pt x="6" y="132"/>
                    </a:moveTo>
                    <a:lnTo>
                      <a:pt x="1" y="94"/>
                    </a:lnTo>
                    <a:lnTo>
                      <a:pt x="20" y="91"/>
                    </a:lnTo>
                    <a:lnTo>
                      <a:pt x="25" y="129"/>
                    </a:lnTo>
                    <a:lnTo>
                      <a:pt x="6" y="132"/>
                    </a:lnTo>
                    <a:close/>
                    <a:moveTo>
                      <a:pt x="1" y="94"/>
                    </a:moveTo>
                    <a:lnTo>
                      <a:pt x="0" y="92"/>
                    </a:lnTo>
                    <a:lnTo>
                      <a:pt x="1" y="91"/>
                    </a:lnTo>
                    <a:lnTo>
                      <a:pt x="10" y="92"/>
                    </a:lnTo>
                    <a:lnTo>
                      <a:pt x="1" y="94"/>
                    </a:lnTo>
                    <a:close/>
                    <a:moveTo>
                      <a:pt x="1" y="91"/>
                    </a:moveTo>
                    <a:lnTo>
                      <a:pt x="6" y="56"/>
                    </a:lnTo>
                    <a:lnTo>
                      <a:pt x="25" y="59"/>
                    </a:lnTo>
                    <a:lnTo>
                      <a:pt x="20" y="94"/>
                    </a:lnTo>
                    <a:lnTo>
                      <a:pt x="1" y="91"/>
                    </a:lnTo>
                    <a:close/>
                    <a:moveTo>
                      <a:pt x="6" y="56"/>
                    </a:moveTo>
                    <a:lnTo>
                      <a:pt x="7" y="53"/>
                    </a:lnTo>
                    <a:lnTo>
                      <a:pt x="10" y="51"/>
                    </a:lnTo>
                    <a:lnTo>
                      <a:pt x="16" y="58"/>
                    </a:lnTo>
                    <a:lnTo>
                      <a:pt x="6" y="56"/>
                    </a:lnTo>
                    <a:close/>
                    <a:moveTo>
                      <a:pt x="10" y="51"/>
                    </a:moveTo>
                    <a:lnTo>
                      <a:pt x="38" y="22"/>
                    </a:lnTo>
                    <a:lnTo>
                      <a:pt x="52" y="36"/>
                    </a:lnTo>
                    <a:lnTo>
                      <a:pt x="23" y="64"/>
                    </a:lnTo>
                    <a:lnTo>
                      <a:pt x="10" y="5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24" name="Freeform 1617">
                <a:extLst>
                  <a:ext uri="{FF2B5EF4-FFF2-40B4-BE49-F238E27FC236}">
                    <a16:creationId xmlns:a16="http://schemas.microsoft.com/office/drawing/2014/main" id="{08006A69-2948-4B87-A67A-B58C05E4EAC6}"/>
                  </a:ext>
                </a:extLst>
              </p:cNvPr>
              <p:cNvSpPr>
                <a:spLocks/>
              </p:cNvSpPr>
              <p:nvPr/>
            </p:nvSpPr>
            <p:spPr bwMode="auto">
              <a:xfrm>
                <a:off x="2881" y="1805"/>
                <a:ext cx="139" cy="137"/>
              </a:xfrm>
              <a:custGeom>
                <a:avLst/>
                <a:gdLst>
                  <a:gd name="T0" fmla="*/ 135 w 556"/>
                  <a:gd name="T1" fmla="*/ 130 h 550"/>
                  <a:gd name="T2" fmla="*/ 130 w 556"/>
                  <a:gd name="T3" fmla="*/ 135 h 550"/>
                  <a:gd name="T4" fmla="*/ 124 w 556"/>
                  <a:gd name="T5" fmla="*/ 137 h 550"/>
                  <a:gd name="T6" fmla="*/ 118 w 556"/>
                  <a:gd name="T7" fmla="*/ 137 h 550"/>
                  <a:gd name="T8" fmla="*/ 113 w 556"/>
                  <a:gd name="T9" fmla="*/ 135 h 550"/>
                  <a:gd name="T10" fmla="*/ 107 w 556"/>
                  <a:gd name="T11" fmla="*/ 132 h 550"/>
                  <a:gd name="T12" fmla="*/ 100 w 556"/>
                  <a:gd name="T13" fmla="*/ 125 h 550"/>
                  <a:gd name="T14" fmla="*/ 93 w 556"/>
                  <a:gd name="T15" fmla="*/ 116 h 550"/>
                  <a:gd name="T16" fmla="*/ 85 w 556"/>
                  <a:gd name="T17" fmla="*/ 106 h 550"/>
                  <a:gd name="T18" fmla="*/ 76 w 556"/>
                  <a:gd name="T19" fmla="*/ 93 h 550"/>
                  <a:gd name="T20" fmla="*/ 64 w 556"/>
                  <a:gd name="T21" fmla="*/ 78 h 550"/>
                  <a:gd name="T22" fmla="*/ 54 w 556"/>
                  <a:gd name="T23" fmla="*/ 70 h 550"/>
                  <a:gd name="T24" fmla="*/ 44 w 556"/>
                  <a:gd name="T25" fmla="*/ 62 h 550"/>
                  <a:gd name="T26" fmla="*/ 34 w 556"/>
                  <a:gd name="T27" fmla="*/ 56 h 550"/>
                  <a:gd name="T28" fmla="*/ 26 w 556"/>
                  <a:gd name="T29" fmla="*/ 51 h 550"/>
                  <a:gd name="T30" fmla="*/ 18 w 556"/>
                  <a:gd name="T31" fmla="*/ 47 h 550"/>
                  <a:gd name="T32" fmla="*/ 11 w 556"/>
                  <a:gd name="T33" fmla="*/ 43 h 550"/>
                  <a:gd name="T34" fmla="*/ 6 w 556"/>
                  <a:gd name="T35" fmla="*/ 38 h 550"/>
                  <a:gd name="T36" fmla="*/ 2 w 556"/>
                  <a:gd name="T37" fmla="*/ 33 h 550"/>
                  <a:gd name="T38" fmla="*/ 0 w 556"/>
                  <a:gd name="T39" fmla="*/ 27 h 550"/>
                  <a:gd name="T40" fmla="*/ 1 w 556"/>
                  <a:gd name="T41" fmla="*/ 20 h 550"/>
                  <a:gd name="T42" fmla="*/ 5 w 556"/>
                  <a:gd name="T43" fmla="*/ 12 h 550"/>
                  <a:gd name="T44" fmla="*/ 10 w 556"/>
                  <a:gd name="T45" fmla="*/ 7 h 550"/>
                  <a:gd name="T46" fmla="*/ 15 w 556"/>
                  <a:gd name="T47" fmla="*/ 3 h 550"/>
                  <a:gd name="T48" fmla="*/ 21 w 556"/>
                  <a:gd name="T49" fmla="*/ 1 h 550"/>
                  <a:gd name="T50" fmla="*/ 26 w 556"/>
                  <a:gd name="T51" fmla="*/ 0 h 550"/>
                  <a:gd name="T52" fmla="*/ 33 w 556"/>
                  <a:gd name="T53" fmla="*/ 0 h 550"/>
                  <a:gd name="T54" fmla="*/ 38 w 556"/>
                  <a:gd name="T55" fmla="*/ 1 h 550"/>
                  <a:gd name="T56" fmla="*/ 44 w 556"/>
                  <a:gd name="T57" fmla="*/ 3 h 550"/>
                  <a:gd name="T58" fmla="*/ 49 w 556"/>
                  <a:gd name="T59" fmla="*/ 4 h 550"/>
                  <a:gd name="T60" fmla="*/ 54 w 556"/>
                  <a:gd name="T61" fmla="*/ 6 h 550"/>
                  <a:gd name="T62" fmla="*/ 61 w 556"/>
                  <a:gd name="T63" fmla="*/ 10 h 550"/>
                  <a:gd name="T64" fmla="*/ 65 w 556"/>
                  <a:gd name="T65" fmla="*/ 13 h 550"/>
                  <a:gd name="T66" fmla="*/ 69 w 556"/>
                  <a:gd name="T67" fmla="*/ 17 h 550"/>
                  <a:gd name="T68" fmla="*/ 72 w 556"/>
                  <a:gd name="T69" fmla="*/ 20 h 550"/>
                  <a:gd name="T70" fmla="*/ 76 w 556"/>
                  <a:gd name="T71" fmla="*/ 24 h 550"/>
                  <a:gd name="T72" fmla="*/ 78 w 556"/>
                  <a:gd name="T73" fmla="*/ 27 h 550"/>
                  <a:gd name="T74" fmla="*/ 80 w 556"/>
                  <a:gd name="T75" fmla="*/ 30 h 550"/>
                  <a:gd name="T76" fmla="*/ 82 w 556"/>
                  <a:gd name="T77" fmla="*/ 34 h 550"/>
                  <a:gd name="T78" fmla="*/ 84 w 556"/>
                  <a:gd name="T79" fmla="*/ 37 h 550"/>
                  <a:gd name="T80" fmla="*/ 87 w 556"/>
                  <a:gd name="T81" fmla="*/ 41 h 550"/>
                  <a:gd name="T82" fmla="*/ 91 w 556"/>
                  <a:gd name="T83" fmla="*/ 47 h 550"/>
                  <a:gd name="T84" fmla="*/ 96 w 556"/>
                  <a:gd name="T85" fmla="*/ 54 h 550"/>
                  <a:gd name="T86" fmla="*/ 101 w 556"/>
                  <a:gd name="T87" fmla="*/ 59 h 550"/>
                  <a:gd name="T88" fmla="*/ 106 w 556"/>
                  <a:gd name="T89" fmla="*/ 65 h 550"/>
                  <a:gd name="T90" fmla="*/ 110 w 556"/>
                  <a:gd name="T91" fmla="*/ 70 h 550"/>
                  <a:gd name="T92" fmla="*/ 115 w 556"/>
                  <a:gd name="T93" fmla="*/ 75 h 550"/>
                  <a:gd name="T94" fmla="*/ 118 w 556"/>
                  <a:gd name="T95" fmla="*/ 80 h 550"/>
                  <a:gd name="T96" fmla="*/ 123 w 556"/>
                  <a:gd name="T97" fmla="*/ 85 h 550"/>
                  <a:gd name="T98" fmla="*/ 126 w 556"/>
                  <a:gd name="T99" fmla="*/ 89 h 550"/>
                  <a:gd name="T100" fmla="*/ 130 w 556"/>
                  <a:gd name="T101" fmla="*/ 93 h 550"/>
                  <a:gd name="T102" fmla="*/ 132 w 556"/>
                  <a:gd name="T103" fmla="*/ 98 h 550"/>
                  <a:gd name="T104" fmla="*/ 134 w 556"/>
                  <a:gd name="T105" fmla="*/ 102 h 550"/>
                  <a:gd name="T106" fmla="*/ 137 w 556"/>
                  <a:gd name="T107" fmla="*/ 107 h 550"/>
                  <a:gd name="T108" fmla="*/ 138 w 556"/>
                  <a:gd name="T109" fmla="*/ 111 h 550"/>
                  <a:gd name="T110" fmla="*/ 139 w 556"/>
                  <a:gd name="T111" fmla="*/ 115 h 550"/>
                  <a:gd name="T112" fmla="*/ 139 w 556"/>
                  <a:gd name="T113" fmla="*/ 119 h 550"/>
                  <a:gd name="T114" fmla="*/ 139 w 556"/>
                  <a:gd name="T115" fmla="*/ 122 h 550"/>
                  <a:gd name="T116" fmla="*/ 138 w 556"/>
                  <a:gd name="T117" fmla="*/ 125 h 550"/>
                  <a:gd name="T118" fmla="*/ 137 w 556"/>
                  <a:gd name="T119" fmla="*/ 127 h 550"/>
                  <a:gd name="T120" fmla="*/ 135 w 556"/>
                  <a:gd name="T121" fmla="*/ 130 h 55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556"/>
                  <a:gd name="T184" fmla="*/ 0 h 550"/>
                  <a:gd name="T185" fmla="*/ 556 w 556"/>
                  <a:gd name="T186" fmla="*/ 550 h 55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556" h="550">
                    <a:moveTo>
                      <a:pt x="541" y="521"/>
                    </a:moveTo>
                    <a:lnTo>
                      <a:pt x="518" y="540"/>
                    </a:lnTo>
                    <a:lnTo>
                      <a:pt x="495" y="550"/>
                    </a:lnTo>
                    <a:lnTo>
                      <a:pt x="473" y="550"/>
                    </a:lnTo>
                    <a:lnTo>
                      <a:pt x="451" y="543"/>
                    </a:lnTo>
                    <a:lnTo>
                      <a:pt x="429" y="528"/>
                    </a:lnTo>
                    <a:lnTo>
                      <a:pt x="401" y="503"/>
                    </a:lnTo>
                    <a:lnTo>
                      <a:pt x="372" y="467"/>
                    </a:lnTo>
                    <a:lnTo>
                      <a:pt x="340" y="425"/>
                    </a:lnTo>
                    <a:lnTo>
                      <a:pt x="302" y="375"/>
                    </a:lnTo>
                    <a:lnTo>
                      <a:pt x="257" y="314"/>
                    </a:lnTo>
                    <a:lnTo>
                      <a:pt x="216" y="280"/>
                    </a:lnTo>
                    <a:lnTo>
                      <a:pt x="174" y="248"/>
                    </a:lnTo>
                    <a:lnTo>
                      <a:pt x="137" y="226"/>
                    </a:lnTo>
                    <a:lnTo>
                      <a:pt x="102" y="206"/>
                    </a:lnTo>
                    <a:lnTo>
                      <a:pt x="70" y="187"/>
                    </a:lnTo>
                    <a:lnTo>
                      <a:pt x="44" y="172"/>
                    </a:lnTo>
                    <a:lnTo>
                      <a:pt x="22" y="152"/>
                    </a:lnTo>
                    <a:lnTo>
                      <a:pt x="6" y="133"/>
                    </a:lnTo>
                    <a:lnTo>
                      <a:pt x="0" y="108"/>
                    </a:lnTo>
                    <a:lnTo>
                      <a:pt x="4" y="79"/>
                    </a:lnTo>
                    <a:lnTo>
                      <a:pt x="19" y="50"/>
                    </a:lnTo>
                    <a:lnTo>
                      <a:pt x="38" y="28"/>
                    </a:lnTo>
                    <a:lnTo>
                      <a:pt x="60" y="13"/>
                    </a:lnTo>
                    <a:lnTo>
                      <a:pt x="83" y="3"/>
                    </a:lnTo>
                    <a:lnTo>
                      <a:pt x="105" y="0"/>
                    </a:lnTo>
                    <a:lnTo>
                      <a:pt x="130" y="0"/>
                    </a:lnTo>
                    <a:lnTo>
                      <a:pt x="152" y="6"/>
                    </a:lnTo>
                    <a:lnTo>
                      <a:pt x="174" y="13"/>
                    </a:lnTo>
                    <a:lnTo>
                      <a:pt x="197" y="18"/>
                    </a:lnTo>
                    <a:lnTo>
                      <a:pt x="216" y="25"/>
                    </a:lnTo>
                    <a:lnTo>
                      <a:pt x="242" y="42"/>
                    </a:lnTo>
                    <a:lnTo>
                      <a:pt x="260" y="54"/>
                    </a:lnTo>
                    <a:lnTo>
                      <a:pt x="276" y="67"/>
                    </a:lnTo>
                    <a:lnTo>
                      <a:pt x="289" y="79"/>
                    </a:lnTo>
                    <a:lnTo>
                      <a:pt x="302" y="96"/>
                    </a:lnTo>
                    <a:lnTo>
                      <a:pt x="311" y="108"/>
                    </a:lnTo>
                    <a:lnTo>
                      <a:pt x="318" y="121"/>
                    </a:lnTo>
                    <a:lnTo>
                      <a:pt x="328" y="136"/>
                    </a:lnTo>
                    <a:lnTo>
                      <a:pt x="337" y="150"/>
                    </a:lnTo>
                    <a:lnTo>
                      <a:pt x="346" y="165"/>
                    </a:lnTo>
                    <a:lnTo>
                      <a:pt x="365" y="190"/>
                    </a:lnTo>
                    <a:lnTo>
                      <a:pt x="385" y="216"/>
                    </a:lnTo>
                    <a:lnTo>
                      <a:pt x="404" y="238"/>
                    </a:lnTo>
                    <a:lnTo>
                      <a:pt x="423" y="260"/>
                    </a:lnTo>
                    <a:lnTo>
                      <a:pt x="439" y="280"/>
                    </a:lnTo>
                    <a:lnTo>
                      <a:pt x="458" y="302"/>
                    </a:lnTo>
                    <a:lnTo>
                      <a:pt x="473" y="321"/>
                    </a:lnTo>
                    <a:lnTo>
                      <a:pt x="490" y="340"/>
                    </a:lnTo>
                    <a:lnTo>
                      <a:pt x="502" y="356"/>
                    </a:lnTo>
                    <a:lnTo>
                      <a:pt x="518" y="375"/>
                    </a:lnTo>
                    <a:lnTo>
                      <a:pt x="527" y="394"/>
                    </a:lnTo>
                    <a:lnTo>
                      <a:pt x="537" y="410"/>
                    </a:lnTo>
                    <a:lnTo>
                      <a:pt x="547" y="429"/>
                    </a:lnTo>
                    <a:lnTo>
                      <a:pt x="553" y="445"/>
                    </a:lnTo>
                    <a:lnTo>
                      <a:pt x="556" y="461"/>
                    </a:lnTo>
                    <a:lnTo>
                      <a:pt x="556" y="476"/>
                    </a:lnTo>
                    <a:lnTo>
                      <a:pt x="556" y="489"/>
                    </a:lnTo>
                    <a:lnTo>
                      <a:pt x="553" y="503"/>
                    </a:lnTo>
                    <a:lnTo>
                      <a:pt x="549" y="511"/>
                    </a:lnTo>
                    <a:lnTo>
                      <a:pt x="541" y="521"/>
                    </a:lnTo>
                    <a:close/>
                  </a:path>
                </a:pathLst>
              </a:custGeom>
              <a:solidFill>
                <a:srgbClr val="E878D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25" name="Freeform 1618">
                <a:extLst>
                  <a:ext uri="{FF2B5EF4-FFF2-40B4-BE49-F238E27FC236}">
                    <a16:creationId xmlns:a16="http://schemas.microsoft.com/office/drawing/2014/main" id="{D127336B-F1C2-4209-B85C-C65C624B2A7A}"/>
                  </a:ext>
                </a:extLst>
              </p:cNvPr>
              <p:cNvSpPr>
                <a:spLocks noEditPoints="1"/>
              </p:cNvSpPr>
              <p:nvPr/>
            </p:nvSpPr>
            <p:spPr bwMode="auto">
              <a:xfrm>
                <a:off x="2879" y="1802"/>
                <a:ext cx="144" cy="143"/>
              </a:xfrm>
              <a:custGeom>
                <a:avLst/>
                <a:gdLst>
                  <a:gd name="T0" fmla="*/ 132 w 576"/>
                  <a:gd name="T1" fmla="*/ 138 h 569"/>
                  <a:gd name="T2" fmla="*/ 126 w 576"/>
                  <a:gd name="T3" fmla="*/ 143 h 569"/>
                  <a:gd name="T4" fmla="*/ 121 w 576"/>
                  <a:gd name="T5" fmla="*/ 143 h 569"/>
                  <a:gd name="T6" fmla="*/ 115 w 576"/>
                  <a:gd name="T7" fmla="*/ 141 h 569"/>
                  <a:gd name="T8" fmla="*/ 114 w 576"/>
                  <a:gd name="T9" fmla="*/ 141 h 569"/>
                  <a:gd name="T10" fmla="*/ 112 w 576"/>
                  <a:gd name="T11" fmla="*/ 133 h 569"/>
                  <a:gd name="T12" fmla="*/ 98 w 576"/>
                  <a:gd name="T13" fmla="*/ 118 h 569"/>
                  <a:gd name="T14" fmla="*/ 86 w 576"/>
                  <a:gd name="T15" fmla="*/ 111 h 569"/>
                  <a:gd name="T16" fmla="*/ 86 w 576"/>
                  <a:gd name="T17" fmla="*/ 111 h 569"/>
                  <a:gd name="T18" fmla="*/ 76 w 576"/>
                  <a:gd name="T19" fmla="*/ 98 h 569"/>
                  <a:gd name="T20" fmla="*/ 67 w 576"/>
                  <a:gd name="T21" fmla="*/ 81 h 569"/>
                  <a:gd name="T22" fmla="*/ 58 w 576"/>
                  <a:gd name="T23" fmla="*/ 71 h 569"/>
                  <a:gd name="T24" fmla="*/ 48 w 576"/>
                  <a:gd name="T25" fmla="*/ 63 h 569"/>
                  <a:gd name="T26" fmla="*/ 38 w 576"/>
                  <a:gd name="T27" fmla="*/ 57 h 569"/>
                  <a:gd name="T28" fmla="*/ 36 w 576"/>
                  <a:gd name="T29" fmla="*/ 61 h 569"/>
                  <a:gd name="T30" fmla="*/ 29 w 576"/>
                  <a:gd name="T31" fmla="*/ 52 h 569"/>
                  <a:gd name="T32" fmla="*/ 15 w 576"/>
                  <a:gd name="T33" fmla="*/ 43 h 569"/>
                  <a:gd name="T34" fmla="*/ 7 w 576"/>
                  <a:gd name="T35" fmla="*/ 43 h 569"/>
                  <a:gd name="T36" fmla="*/ 6 w 576"/>
                  <a:gd name="T37" fmla="*/ 42 h 569"/>
                  <a:gd name="T38" fmla="*/ 2 w 576"/>
                  <a:gd name="T39" fmla="*/ 38 h 569"/>
                  <a:gd name="T40" fmla="*/ 3 w 576"/>
                  <a:gd name="T41" fmla="*/ 30 h 569"/>
                  <a:gd name="T42" fmla="*/ 1 w 576"/>
                  <a:gd name="T43" fmla="*/ 21 h 569"/>
                  <a:gd name="T44" fmla="*/ 5 w 576"/>
                  <a:gd name="T45" fmla="*/ 14 h 569"/>
                  <a:gd name="T46" fmla="*/ 10 w 576"/>
                  <a:gd name="T47" fmla="*/ 8 h 569"/>
                  <a:gd name="T48" fmla="*/ 11 w 576"/>
                  <a:gd name="T49" fmla="*/ 8 h 569"/>
                  <a:gd name="T50" fmla="*/ 19 w 576"/>
                  <a:gd name="T51" fmla="*/ 8 h 569"/>
                  <a:gd name="T52" fmla="*/ 29 w 576"/>
                  <a:gd name="T53" fmla="*/ 5 h 569"/>
                  <a:gd name="T54" fmla="*/ 35 w 576"/>
                  <a:gd name="T55" fmla="*/ 0 h 569"/>
                  <a:gd name="T56" fmla="*/ 36 w 576"/>
                  <a:gd name="T57" fmla="*/ 0 h 569"/>
                  <a:gd name="T58" fmla="*/ 41 w 576"/>
                  <a:gd name="T59" fmla="*/ 2 h 569"/>
                  <a:gd name="T60" fmla="*/ 52 w 576"/>
                  <a:gd name="T61" fmla="*/ 7 h 569"/>
                  <a:gd name="T62" fmla="*/ 58 w 576"/>
                  <a:gd name="T63" fmla="*/ 7 h 569"/>
                  <a:gd name="T64" fmla="*/ 65 w 576"/>
                  <a:gd name="T65" fmla="*/ 11 h 569"/>
                  <a:gd name="T66" fmla="*/ 69 w 576"/>
                  <a:gd name="T67" fmla="*/ 14 h 569"/>
                  <a:gd name="T68" fmla="*/ 69 w 576"/>
                  <a:gd name="T69" fmla="*/ 14 h 569"/>
                  <a:gd name="T70" fmla="*/ 70 w 576"/>
                  <a:gd name="T71" fmla="*/ 21 h 569"/>
                  <a:gd name="T72" fmla="*/ 76 w 576"/>
                  <a:gd name="T73" fmla="*/ 28 h 569"/>
                  <a:gd name="T74" fmla="*/ 82 w 576"/>
                  <a:gd name="T75" fmla="*/ 28 h 569"/>
                  <a:gd name="T76" fmla="*/ 83 w 576"/>
                  <a:gd name="T77" fmla="*/ 28 h 569"/>
                  <a:gd name="T78" fmla="*/ 80 w 576"/>
                  <a:gd name="T79" fmla="*/ 34 h 569"/>
                  <a:gd name="T80" fmla="*/ 85 w 576"/>
                  <a:gd name="T81" fmla="*/ 37 h 569"/>
                  <a:gd name="T82" fmla="*/ 89 w 576"/>
                  <a:gd name="T83" fmla="*/ 39 h 569"/>
                  <a:gd name="T84" fmla="*/ 87 w 576"/>
                  <a:gd name="T85" fmla="*/ 45 h 569"/>
                  <a:gd name="T86" fmla="*/ 96 w 576"/>
                  <a:gd name="T87" fmla="*/ 49 h 569"/>
                  <a:gd name="T88" fmla="*/ 97 w 576"/>
                  <a:gd name="T89" fmla="*/ 58 h 569"/>
                  <a:gd name="T90" fmla="*/ 102 w 576"/>
                  <a:gd name="T91" fmla="*/ 64 h 569"/>
                  <a:gd name="T92" fmla="*/ 110 w 576"/>
                  <a:gd name="T93" fmla="*/ 74 h 569"/>
                  <a:gd name="T94" fmla="*/ 119 w 576"/>
                  <a:gd name="T95" fmla="*/ 77 h 569"/>
                  <a:gd name="T96" fmla="*/ 119 w 576"/>
                  <a:gd name="T97" fmla="*/ 77 h 569"/>
                  <a:gd name="T98" fmla="*/ 123 w 576"/>
                  <a:gd name="T99" fmla="*/ 82 h 569"/>
                  <a:gd name="T100" fmla="*/ 123 w 576"/>
                  <a:gd name="T101" fmla="*/ 89 h 569"/>
                  <a:gd name="T102" fmla="*/ 130 w 576"/>
                  <a:gd name="T103" fmla="*/ 98 h 569"/>
                  <a:gd name="T104" fmla="*/ 137 w 576"/>
                  <a:gd name="T105" fmla="*/ 101 h 569"/>
                  <a:gd name="T106" fmla="*/ 137 w 576"/>
                  <a:gd name="T107" fmla="*/ 100 h 569"/>
                  <a:gd name="T108" fmla="*/ 139 w 576"/>
                  <a:gd name="T109" fmla="*/ 105 h 569"/>
                  <a:gd name="T110" fmla="*/ 139 w 576"/>
                  <a:gd name="T111" fmla="*/ 110 h 569"/>
                  <a:gd name="T112" fmla="*/ 143 w 576"/>
                  <a:gd name="T113" fmla="*/ 114 h 569"/>
                  <a:gd name="T114" fmla="*/ 144 w 576"/>
                  <a:gd name="T115" fmla="*/ 118 h 569"/>
                  <a:gd name="T116" fmla="*/ 144 w 576"/>
                  <a:gd name="T117" fmla="*/ 122 h 569"/>
                  <a:gd name="T118" fmla="*/ 144 w 576"/>
                  <a:gd name="T119" fmla="*/ 125 h 569"/>
                  <a:gd name="T120" fmla="*/ 141 w 576"/>
                  <a:gd name="T121" fmla="*/ 129 h 569"/>
                  <a:gd name="T122" fmla="*/ 142 w 576"/>
                  <a:gd name="T123" fmla="*/ 133 h 56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576"/>
                  <a:gd name="T187" fmla="*/ 0 h 569"/>
                  <a:gd name="T188" fmla="*/ 576 w 576"/>
                  <a:gd name="T189" fmla="*/ 569 h 56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576" h="569">
                    <a:moveTo>
                      <a:pt x="556" y="538"/>
                    </a:moveTo>
                    <a:lnTo>
                      <a:pt x="534" y="558"/>
                    </a:lnTo>
                    <a:lnTo>
                      <a:pt x="522" y="543"/>
                    </a:lnTo>
                    <a:lnTo>
                      <a:pt x="544" y="524"/>
                    </a:lnTo>
                    <a:lnTo>
                      <a:pt x="556" y="538"/>
                    </a:lnTo>
                    <a:close/>
                    <a:moveTo>
                      <a:pt x="534" y="558"/>
                    </a:moveTo>
                    <a:lnTo>
                      <a:pt x="533" y="559"/>
                    </a:lnTo>
                    <a:lnTo>
                      <a:pt x="532" y="559"/>
                    </a:lnTo>
                    <a:lnTo>
                      <a:pt x="528" y="550"/>
                    </a:lnTo>
                    <a:lnTo>
                      <a:pt x="534" y="558"/>
                    </a:lnTo>
                    <a:close/>
                    <a:moveTo>
                      <a:pt x="532" y="559"/>
                    </a:moveTo>
                    <a:lnTo>
                      <a:pt x="510" y="569"/>
                    </a:lnTo>
                    <a:lnTo>
                      <a:pt x="502" y="551"/>
                    </a:lnTo>
                    <a:lnTo>
                      <a:pt x="524" y="541"/>
                    </a:lnTo>
                    <a:lnTo>
                      <a:pt x="532" y="559"/>
                    </a:lnTo>
                    <a:close/>
                    <a:moveTo>
                      <a:pt x="510" y="569"/>
                    </a:moveTo>
                    <a:lnTo>
                      <a:pt x="508" y="569"/>
                    </a:lnTo>
                    <a:lnTo>
                      <a:pt x="505" y="569"/>
                    </a:lnTo>
                    <a:lnTo>
                      <a:pt x="505" y="560"/>
                    </a:lnTo>
                    <a:lnTo>
                      <a:pt x="510" y="569"/>
                    </a:lnTo>
                    <a:close/>
                    <a:moveTo>
                      <a:pt x="505" y="569"/>
                    </a:moveTo>
                    <a:lnTo>
                      <a:pt x="483" y="569"/>
                    </a:lnTo>
                    <a:lnTo>
                      <a:pt x="483" y="550"/>
                    </a:lnTo>
                    <a:lnTo>
                      <a:pt x="505" y="550"/>
                    </a:lnTo>
                    <a:lnTo>
                      <a:pt x="505" y="569"/>
                    </a:lnTo>
                    <a:close/>
                    <a:moveTo>
                      <a:pt x="483" y="569"/>
                    </a:moveTo>
                    <a:lnTo>
                      <a:pt x="482" y="569"/>
                    </a:lnTo>
                    <a:lnTo>
                      <a:pt x="481" y="569"/>
                    </a:lnTo>
                    <a:lnTo>
                      <a:pt x="483" y="560"/>
                    </a:lnTo>
                    <a:lnTo>
                      <a:pt x="483" y="569"/>
                    </a:lnTo>
                    <a:close/>
                    <a:moveTo>
                      <a:pt x="481" y="569"/>
                    </a:moveTo>
                    <a:lnTo>
                      <a:pt x="459" y="562"/>
                    </a:lnTo>
                    <a:lnTo>
                      <a:pt x="463" y="545"/>
                    </a:lnTo>
                    <a:lnTo>
                      <a:pt x="487" y="550"/>
                    </a:lnTo>
                    <a:lnTo>
                      <a:pt x="481" y="569"/>
                    </a:lnTo>
                    <a:close/>
                    <a:moveTo>
                      <a:pt x="459" y="562"/>
                    </a:moveTo>
                    <a:lnTo>
                      <a:pt x="457" y="562"/>
                    </a:lnTo>
                    <a:lnTo>
                      <a:pt x="456" y="561"/>
                    </a:lnTo>
                    <a:lnTo>
                      <a:pt x="461" y="553"/>
                    </a:lnTo>
                    <a:lnTo>
                      <a:pt x="459" y="562"/>
                    </a:lnTo>
                    <a:close/>
                    <a:moveTo>
                      <a:pt x="456" y="561"/>
                    </a:moveTo>
                    <a:lnTo>
                      <a:pt x="434" y="546"/>
                    </a:lnTo>
                    <a:lnTo>
                      <a:pt x="445" y="530"/>
                    </a:lnTo>
                    <a:lnTo>
                      <a:pt x="467" y="546"/>
                    </a:lnTo>
                    <a:lnTo>
                      <a:pt x="456" y="561"/>
                    </a:lnTo>
                    <a:close/>
                    <a:moveTo>
                      <a:pt x="434" y="546"/>
                    </a:moveTo>
                    <a:lnTo>
                      <a:pt x="434" y="546"/>
                    </a:lnTo>
                    <a:lnTo>
                      <a:pt x="433" y="545"/>
                    </a:lnTo>
                    <a:lnTo>
                      <a:pt x="439" y="538"/>
                    </a:lnTo>
                    <a:lnTo>
                      <a:pt x="434" y="546"/>
                    </a:lnTo>
                    <a:close/>
                    <a:moveTo>
                      <a:pt x="433" y="545"/>
                    </a:moveTo>
                    <a:lnTo>
                      <a:pt x="404" y="519"/>
                    </a:lnTo>
                    <a:lnTo>
                      <a:pt x="417" y="505"/>
                    </a:lnTo>
                    <a:lnTo>
                      <a:pt x="446" y="530"/>
                    </a:lnTo>
                    <a:lnTo>
                      <a:pt x="433" y="545"/>
                    </a:lnTo>
                    <a:close/>
                    <a:moveTo>
                      <a:pt x="404" y="519"/>
                    </a:moveTo>
                    <a:lnTo>
                      <a:pt x="404" y="518"/>
                    </a:lnTo>
                    <a:lnTo>
                      <a:pt x="403" y="518"/>
                    </a:lnTo>
                    <a:lnTo>
                      <a:pt x="411" y="513"/>
                    </a:lnTo>
                    <a:lnTo>
                      <a:pt x="404" y="519"/>
                    </a:lnTo>
                    <a:close/>
                    <a:moveTo>
                      <a:pt x="403" y="518"/>
                    </a:moveTo>
                    <a:lnTo>
                      <a:pt x="374" y="483"/>
                    </a:lnTo>
                    <a:lnTo>
                      <a:pt x="390" y="471"/>
                    </a:lnTo>
                    <a:lnTo>
                      <a:pt x="418" y="506"/>
                    </a:lnTo>
                    <a:lnTo>
                      <a:pt x="403" y="518"/>
                    </a:lnTo>
                    <a:close/>
                    <a:moveTo>
                      <a:pt x="374" y="483"/>
                    </a:moveTo>
                    <a:lnTo>
                      <a:pt x="375" y="484"/>
                    </a:lnTo>
                    <a:lnTo>
                      <a:pt x="374" y="483"/>
                    </a:lnTo>
                    <a:lnTo>
                      <a:pt x="382" y="477"/>
                    </a:lnTo>
                    <a:lnTo>
                      <a:pt x="374" y="483"/>
                    </a:lnTo>
                    <a:close/>
                    <a:moveTo>
                      <a:pt x="374" y="483"/>
                    </a:moveTo>
                    <a:lnTo>
                      <a:pt x="342" y="442"/>
                    </a:lnTo>
                    <a:lnTo>
                      <a:pt x="358" y="430"/>
                    </a:lnTo>
                    <a:lnTo>
                      <a:pt x="390" y="472"/>
                    </a:lnTo>
                    <a:lnTo>
                      <a:pt x="374" y="483"/>
                    </a:lnTo>
                    <a:close/>
                    <a:moveTo>
                      <a:pt x="342" y="442"/>
                    </a:moveTo>
                    <a:lnTo>
                      <a:pt x="343" y="442"/>
                    </a:lnTo>
                    <a:lnTo>
                      <a:pt x="342" y="442"/>
                    </a:lnTo>
                    <a:lnTo>
                      <a:pt x="350" y="435"/>
                    </a:lnTo>
                    <a:lnTo>
                      <a:pt x="342" y="442"/>
                    </a:lnTo>
                    <a:close/>
                    <a:moveTo>
                      <a:pt x="342" y="442"/>
                    </a:moveTo>
                    <a:lnTo>
                      <a:pt x="305" y="390"/>
                    </a:lnTo>
                    <a:lnTo>
                      <a:pt x="319" y="379"/>
                    </a:lnTo>
                    <a:lnTo>
                      <a:pt x="358" y="430"/>
                    </a:lnTo>
                    <a:lnTo>
                      <a:pt x="342" y="442"/>
                    </a:lnTo>
                    <a:close/>
                    <a:moveTo>
                      <a:pt x="305" y="390"/>
                    </a:moveTo>
                    <a:lnTo>
                      <a:pt x="304" y="389"/>
                    </a:lnTo>
                    <a:lnTo>
                      <a:pt x="305" y="390"/>
                    </a:lnTo>
                    <a:lnTo>
                      <a:pt x="312" y="385"/>
                    </a:lnTo>
                    <a:lnTo>
                      <a:pt x="305" y="390"/>
                    </a:lnTo>
                    <a:close/>
                    <a:moveTo>
                      <a:pt x="305" y="390"/>
                    </a:moveTo>
                    <a:lnTo>
                      <a:pt x="259" y="331"/>
                    </a:lnTo>
                    <a:lnTo>
                      <a:pt x="275" y="318"/>
                    </a:lnTo>
                    <a:lnTo>
                      <a:pt x="319" y="379"/>
                    </a:lnTo>
                    <a:lnTo>
                      <a:pt x="305" y="390"/>
                    </a:lnTo>
                    <a:close/>
                    <a:moveTo>
                      <a:pt x="274" y="317"/>
                    </a:moveTo>
                    <a:lnTo>
                      <a:pt x="275" y="318"/>
                    </a:lnTo>
                    <a:lnTo>
                      <a:pt x="267" y="324"/>
                    </a:lnTo>
                    <a:lnTo>
                      <a:pt x="274" y="317"/>
                    </a:lnTo>
                    <a:close/>
                    <a:moveTo>
                      <a:pt x="262" y="332"/>
                    </a:moveTo>
                    <a:lnTo>
                      <a:pt x="220" y="296"/>
                    </a:lnTo>
                    <a:lnTo>
                      <a:pt x="232" y="282"/>
                    </a:lnTo>
                    <a:lnTo>
                      <a:pt x="274" y="317"/>
                    </a:lnTo>
                    <a:lnTo>
                      <a:pt x="262" y="332"/>
                    </a:lnTo>
                    <a:close/>
                    <a:moveTo>
                      <a:pt x="232" y="282"/>
                    </a:moveTo>
                    <a:lnTo>
                      <a:pt x="232" y="282"/>
                    </a:lnTo>
                    <a:lnTo>
                      <a:pt x="226" y="290"/>
                    </a:lnTo>
                    <a:lnTo>
                      <a:pt x="232" y="282"/>
                    </a:lnTo>
                    <a:close/>
                    <a:moveTo>
                      <a:pt x="220" y="298"/>
                    </a:moveTo>
                    <a:lnTo>
                      <a:pt x="179" y="266"/>
                    </a:lnTo>
                    <a:lnTo>
                      <a:pt x="191" y="250"/>
                    </a:lnTo>
                    <a:lnTo>
                      <a:pt x="232" y="282"/>
                    </a:lnTo>
                    <a:lnTo>
                      <a:pt x="220" y="298"/>
                    </a:lnTo>
                    <a:close/>
                    <a:moveTo>
                      <a:pt x="190" y="249"/>
                    </a:moveTo>
                    <a:lnTo>
                      <a:pt x="190" y="250"/>
                    </a:lnTo>
                    <a:lnTo>
                      <a:pt x="191" y="250"/>
                    </a:lnTo>
                    <a:lnTo>
                      <a:pt x="184" y="258"/>
                    </a:lnTo>
                    <a:lnTo>
                      <a:pt x="190" y="249"/>
                    </a:lnTo>
                    <a:close/>
                    <a:moveTo>
                      <a:pt x="180" y="266"/>
                    </a:moveTo>
                    <a:lnTo>
                      <a:pt x="141" y="243"/>
                    </a:lnTo>
                    <a:lnTo>
                      <a:pt x="151" y="227"/>
                    </a:lnTo>
                    <a:lnTo>
                      <a:pt x="190" y="249"/>
                    </a:lnTo>
                    <a:lnTo>
                      <a:pt x="180" y="266"/>
                    </a:lnTo>
                    <a:close/>
                    <a:moveTo>
                      <a:pt x="151" y="227"/>
                    </a:moveTo>
                    <a:lnTo>
                      <a:pt x="150" y="227"/>
                    </a:lnTo>
                    <a:lnTo>
                      <a:pt x="151" y="227"/>
                    </a:lnTo>
                    <a:lnTo>
                      <a:pt x="147" y="236"/>
                    </a:lnTo>
                    <a:lnTo>
                      <a:pt x="151" y="227"/>
                    </a:lnTo>
                    <a:close/>
                    <a:moveTo>
                      <a:pt x="143" y="243"/>
                    </a:moveTo>
                    <a:lnTo>
                      <a:pt x="107" y="225"/>
                    </a:lnTo>
                    <a:lnTo>
                      <a:pt x="116" y="208"/>
                    </a:lnTo>
                    <a:lnTo>
                      <a:pt x="151" y="227"/>
                    </a:lnTo>
                    <a:lnTo>
                      <a:pt x="143" y="243"/>
                    </a:lnTo>
                    <a:close/>
                    <a:moveTo>
                      <a:pt x="107" y="225"/>
                    </a:moveTo>
                    <a:lnTo>
                      <a:pt x="106" y="225"/>
                    </a:lnTo>
                    <a:lnTo>
                      <a:pt x="107" y="225"/>
                    </a:lnTo>
                    <a:lnTo>
                      <a:pt x="112" y="216"/>
                    </a:lnTo>
                    <a:lnTo>
                      <a:pt x="107" y="225"/>
                    </a:lnTo>
                    <a:close/>
                    <a:moveTo>
                      <a:pt x="107" y="225"/>
                    </a:moveTo>
                    <a:lnTo>
                      <a:pt x="75" y="206"/>
                    </a:lnTo>
                    <a:lnTo>
                      <a:pt x="85" y="189"/>
                    </a:lnTo>
                    <a:lnTo>
                      <a:pt x="116" y="208"/>
                    </a:lnTo>
                    <a:lnTo>
                      <a:pt x="107" y="225"/>
                    </a:lnTo>
                    <a:close/>
                    <a:moveTo>
                      <a:pt x="75" y="206"/>
                    </a:moveTo>
                    <a:lnTo>
                      <a:pt x="76" y="207"/>
                    </a:lnTo>
                    <a:lnTo>
                      <a:pt x="75" y="205"/>
                    </a:lnTo>
                    <a:lnTo>
                      <a:pt x="80" y="197"/>
                    </a:lnTo>
                    <a:lnTo>
                      <a:pt x="75" y="206"/>
                    </a:lnTo>
                    <a:close/>
                    <a:moveTo>
                      <a:pt x="75" y="205"/>
                    </a:moveTo>
                    <a:lnTo>
                      <a:pt x="50" y="189"/>
                    </a:lnTo>
                    <a:lnTo>
                      <a:pt x="60" y="173"/>
                    </a:lnTo>
                    <a:lnTo>
                      <a:pt x="85" y="189"/>
                    </a:lnTo>
                    <a:lnTo>
                      <a:pt x="75" y="205"/>
                    </a:lnTo>
                    <a:close/>
                    <a:moveTo>
                      <a:pt x="50" y="189"/>
                    </a:moveTo>
                    <a:lnTo>
                      <a:pt x="49" y="189"/>
                    </a:lnTo>
                    <a:lnTo>
                      <a:pt x="48" y="188"/>
                    </a:lnTo>
                    <a:lnTo>
                      <a:pt x="54" y="182"/>
                    </a:lnTo>
                    <a:lnTo>
                      <a:pt x="50" y="189"/>
                    </a:lnTo>
                    <a:close/>
                    <a:moveTo>
                      <a:pt x="48" y="188"/>
                    </a:moveTo>
                    <a:lnTo>
                      <a:pt x="26" y="170"/>
                    </a:lnTo>
                    <a:lnTo>
                      <a:pt x="38" y="155"/>
                    </a:lnTo>
                    <a:lnTo>
                      <a:pt x="61" y="174"/>
                    </a:lnTo>
                    <a:lnTo>
                      <a:pt x="48" y="188"/>
                    </a:lnTo>
                    <a:close/>
                    <a:moveTo>
                      <a:pt x="26" y="170"/>
                    </a:moveTo>
                    <a:lnTo>
                      <a:pt x="26" y="170"/>
                    </a:lnTo>
                    <a:lnTo>
                      <a:pt x="25" y="169"/>
                    </a:lnTo>
                    <a:lnTo>
                      <a:pt x="32" y="162"/>
                    </a:lnTo>
                    <a:lnTo>
                      <a:pt x="26" y="170"/>
                    </a:lnTo>
                    <a:close/>
                    <a:moveTo>
                      <a:pt x="25" y="169"/>
                    </a:moveTo>
                    <a:lnTo>
                      <a:pt x="9" y="150"/>
                    </a:lnTo>
                    <a:lnTo>
                      <a:pt x="24" y="138"/>
                    </a:lnTo>
                    <a:lnTo>
                      <a:pt x="40" y="156"/>
                    </a:lnTo>
                    <a:lnTo>
                      <a:pt x="25" y="169"/>
                    </a:lnTo>
                    <a:close/>
                    <a:moveTo>
                      <a:pt x="9" y="150"/>
                    </a:moveTo>
                    <a:lnTo>
                      <a:pt x="8" y="148"/>
                    </a:lnTo>
                    <a:lnTo>
                      <a:pt x="7" y="145"/>
                    </a:lnTo>
                    <a:lnTo>
                      <a:pt x="16" y="143"/>
                    </a:lnTo>
                    <a:lnTo>
                      <a:pt x="9" y="150"/>
                    </a:lnTo>
                    <a:close/>
                    <a:moveTo>
                      <a:pt x="7" y="145"/>
                    </a:moveTo>
                    <a:lnTo>
                      <a:pt x="0" y="120"/>
                    </a:lnTo>
                    <a:lnTo>
                      <a:pt x="19" y="116"/>
                    </a:lnTo>
                    <a:lnTo>
                      <a:pt x="26" y="141"/>
                    </a:lnTo>
                    <a:lnTo>
                      <a:pt x="7" y="145"/>
                    </a:lnTo>
                    <a:close/>
                    <a:moveTo>
                      <a:pt x="0" y="120"/>
                    </a:moveTo>
                    <a:lnTo>
                      <a:pt x="0" y="119"/>
                    </a:lnTo>
                    <a:lnTo>
                      <a:pt x="0" y="117"/>
                    </a:lnTo>
                    <a:lnTo>
                      <a:pt x="10" y="118"/>
                    </a:lnTo>
                    <a:lnTo>
                      <a:pt x="0" y="120"/>
                    </a:lnTo>
                    <a:close/>
                    <a:moveTo>
                      <a:pt x="0" y="117"/>
                    </a:moveTo>
                    <a:lnTo>
                      <a:pt x="4" y="88"/>
                    </a:lnTo>
                    <a:lnTo>
                      <a:pt x="22" y="90"/>
                    </a:lnTo>
                    <a:lnTo>
                      <a:pt x="19" y="119"/>
                    </a:lnTo>
                    <a:lnTo>
                      <a:pt x="0" y="117"/>
                    </a:lnTo>
                    <a:close/>
                    <a:moveTo>
                      <a:pt x="4" y="88"/>
                    </a:moveTo>
                    <a:lnTo>
                      <a:pt x="4" y="87"/>
                    </a:lnTo>
                    <a:lnTo>
                      <a:pt x="5" y="85"/>
                    </a:lnTo>
                    <a:lnTo>
                      <a:pt x="14" y="89"/>
                    </a:lnTo>
                    <a:lnTo>
                      <a:pt x="4" y="88"/>
                    </a:lnTo>
                    <a:close/>
                    <a:moveTo>
                      <a:pt x="5" y="85"/>
                    </a:moveTo>
                    <a:lnTo>
                      <a:pt x="20" y="56"/>
                    </a:lnTo>
                    <a:lnTo>
                      <a:pt x="38" y="65"/>
                    </a:lnTo>
                    <a:lnTo>
                      <a:pt x="21" y="94"/>
                    </a:lnTo>
                    <a:lnTo>
                      <a:pt x="5" y="85"/>
                    </a:lnTo>
                    <a:close/>
                    <a:moveTo>
                      <a:pt x="20" y="56"/>
                    </a:moveTo>
                    <a:lnTo>
                      <a:pt x="21" y="55"/>
                    </a:lnTo>
                    <a:lnTo>
                      <a:pt x="29" y="60"/>
                    </a:lnTo>
                    <a:lnTo>
                      <a:pt x="20" y="56"/>
                    </a:lnTo>
                    <a:close/>
                    <a:moveTo>
                      <a:pt x="21" y="55"/>
                    </a:moveTo>
                    <a:lnTo>
                      <a:pt x="41" y="32"/>
                    </a:lnTo>
                    <a:lnTo>
                      <a:pt x="56" y="45"/>
                    </a:lnTo>
                    <a:lnTo>
                      <a:pt x="37" y="67"/>
                    </a:lnTo>
                    <a:lnTo>
                      <a:pt x="21" y="55"/>
                    </a:lnTo>
                    <a:close/>
                    <a:moveTo>
                      <a:pt x="41" y="32"/>
                    </a:moveTo>
                    <a:lnTo>
                      <a:pt x="41" y="32"/>
                    </a:lnTo>
                    <a:lnTo>
                      <a:pt x="42" y="31"/>
                    </a:lnTo>
                    <a:lnTo>
                      <a:pt x="48" y="38"/>
                    </a:lnTo>
                    <a:lnTo>
                      <a:pt x="41" y="32"/>
                    </a:lnTo>
                    <a:close/>
                    <a:moveTo>
                      <a:pt x="42" y="31"/>
                    </a:moveTo>
                    <a:lnTo>
                      <a:pt x="64" y="15"/>
                    </a:lnTo>
                    <a:lnTo>
                      <a:pt x="75" y="31"/>
                    </a:lnTo>
                    <a:lnTo>
                      <a:pt x="53" y="46"/>
                    </a:lnTo>
                    <a:lnTo>
                      <a:pt x="42" y="31"/>
                    </a:lnTo>
                    <a:close/>
                    <a:moveTo>
                      <a:pt x="64" y="15"/>
                    </a:moveTo>
                    <a:lnTo>
                      <a:pt x="65" y="14"/>
                    </a:lnTo>
                    <a:lnTo>
                      <a:pt x="67" y="14"/>
                    </a:lnTo>
                    <a:lnTo>
                      <a:pt x="70" y="23"/>
                    </a:lnTo>
                    <a:lnTo>
                      <a:pt x="64" y="15"/>
                    </a:lnTo>
                    <a:close/>
                    <a:moveTo>
                      <a:pt x="67" y="14"/>
                    </a:moveTo>
                    <a:lnTo>
                      <a:pt x="89" y="4"/>
                    </a:lnTo>
                    <a:lnTo>
                      <a:pt x="96" y="22"/>
                    </a:lnTo>
                    <a:lnTo>
                      <a:pt x="74" y="32"/>
                    </a:lnTo>
                    <a:lnTo>
                      <a:pt x="67" y="14"/>
                    </a:lnTo>
                    <a:close/>
                    <a:moveTo>
                      <a:pt x="89" y="4"/>
                    </a:moveTo>
                    <a:lnTo>
                      <a:pt x="90" y="4"/>
                    </a:lnTo>
                    <a:lnTo>
                      <a:pt x="91" y="3"/>
                    </a:lnTo>
                    <a:lnTo>
                      <a:pt x="93" y="13"/>
                    </a:lnTo>
                    <a:lnTo>
                      <a:pt x="89" y="4"/>
                    </a:lnTo>
                    <a:close/>
                    <a:moveTo>
                      <a:pt x="91" y="3"/>
                    </a:moveTo>
                    <a:lnTo>
                      <a:pt x="114" y="1"/>
                    </a:lnTo>
                    <a:lnTo>
                      <a:pt x="116" y="20"/>
                    </a:lnTo>
                    <a:lnTo>
                      <a:pt x="94" y="23"/>
                    </a:lnTo>
                    <a:lnTo>
                      <a:pt x="91" y="3"/>
                    </a:lnTo>
                    <a:close/>
                    <a:moveTo>
                      <a:pt x="114" y="1"/>
                    </a:moveTo>
                    <a:lnTo>
                      <a:pt x="114" y="0"/>
                    </a:lnTo>
                    <a:lnTo>
                      <a:pt x="115" y="0"/>
                    </a:lnTo>
                    <a:lnTo>
                      <a:pt x="115" y="10"/>
                    </a:lnTo>
                    <a:lnTo>
                      <a:pt x="114" y="1"/>
                    </a:lnTo>
                    <a:close/>
                    <a:moveTo>
                      <a:pt x="115" y="0"/>
                    </a:moveTo>
                    <a:lnTo>
                      <a:pt x="140" y="0"/>
                    </a:lnTo>
                    <a:lnTo>
                      <a:pt x="140" y="20"/>
                    </a:lnTo>
                    <a:lnTo>
                      <a:pt x="115" y="20"/>
                    </a:lnTo>
                    <a:lnTo>
                      <a:pt x="115" y="0"/>
                    </a:lnTo>
                    <a:close/>
                    <a:moveTo>
                      <a:pt x="140" y="0"/>
                    </a:moveTo>
                    <a:lnTo>
                      <a:pt x="141" y="0"/>
                    </a:lnTo>
                    <a:lnTo>
                      <a:pt x="143" y="1"/>
                    </a:lnTo>
                    <a:lnTo>
                      <a:pt x="140" y="10"/>
                    </a:lnTo>
                    <a:lnTo>
                      <a:pt x="140" y="0"/>
                    </a:lnTo>
                    <a:close/>
                    <a:moveTo>
                      <a:pt x="143" y="1"/>
                    </a:moveTo>
                    <a:lnTo>
                      <a:pt x="165" y="8"/>
                    </a:lnTo>
                    <a:lnTo>
                      <a:pt x="160" y="25"/>
                    </a:lnTo>
                    <a:lnTo>
                      <a:pt x="138" y="19"/>
                    </a:lnTo>
                    <a:lnTo>
                      <a:pt x="143" y="1"/>
                    </a:lnTo>
                    <a:close/>
                    <a:moveTo>
                      <a:pt x="165" y="8"/>
                    </a:moveTo>
                    <a:lnTo>
                      <a:pt x="188" y="13"/>
                    </a:lnTo>
                    <a:lnTo>
                      <a:pt x="182" y="32"/>
                    </a:lnTo>
                    <a:lnTo>
                      <a:pt x="160" y="25"/>
                    </a:lnTo>
                    <a:lnTo>
                      <a:pt x="165" y="8"/>
                    </a:lnTo>
                    <a:close/>
                    <a:moveTo>
                      <a:pt x="188" y="13"/>
                    </a:moveTo>
                    <a:lnTo>
                      <a:pt x="210" y="20"/>
                    </a:lnTo>
                    <a:lnTo>
                      <a:pt x="204" y="38"/>
                    </a:lnTo>
                    <a:lnTo>
                      <a:pt x="182" y="32"/>
                    </a:lnTo>
                    <a:lnTo>
                      <a:pt x="188" y="13"/>
                    </a:lnTo>
                    <a:close/>
                    <a:moveTo>
                      <a:pt x="210" y="20"/>
                    </a:moveTo>
                    <a:lnTo>
                      <a:pt x="210" y="20"/>
                    </a:lnTo>
                    <a:lnTo>
                      <a:pt x="207" y="28"/>
                    </a:lnTo>
                    <a:lnTo>
                      <a:pt x="210" y="20"/>
                    </a:lnTo>
                    <a:close/>
                    <a:moveTo>
                      <a:pt x="210" y="20"/>
                    </a:moveTo>
                    <a:lnTo>
                      <a:pt x="229" y="26"/>
                    </a:lnTo>
                    <a:lnTo>
                      <a:pt x="223" y="44"/>
                    </a:lnTo>
                    <a:lnTo>
                      <a:pt x="204" y="38"/>
                    </a:lnTo>
                    <a:lnTo>
                      <a:pt x="210" y="20"/>
                    </a:lnTo>
                    <a:close/>
                    <a:moveTo>
                      <a:pt x="229" y="26"/>
                    </a:moveTo>
                    <a:lnTo>
                      <a:pt x="230" y="26"/>
                    </a:lnTo>
                    <a:lnTo>
                      <a:pt x="231" y="27"/>
                    </a:lnTo>
                    <a:lnTo>
                      <a:pt x="226" y="35"/>
                    </a:lnTo>
                    <a:lnTo>
                      <a:pt x="229" y="26"/>
                    </a:lnTo>
                    <a:close/>
                    <a:moveTo>
                      <a:pt x="231" y="27"/>
                    </a:moveTo>
                    <a:lnTo>
                      <a:pt x="256" y="43"/>
                    </a:lnTo>
                    <a:lnTo>
                      <a:pt x="246" y="59"/>
                    </a:lnTo>
                    <a:lnTo>
                      <a:pt x="221" y="43"/>
                    </a:lnTo>
                    <a:lnTo>
                      <a:pt x="231" y="27"/>
                    </a:lnTo>
                    <a:close/>
                    <a:moveTo>
                      <a:pt x="256" y="43"/>
                    </a:moveTo>
                    <a:lnTo>
                      <a:pt x="258" y="44"/>
                    </a:lnTo>
                    <a:lnTo>
                      <a:pt x="257" y="43"/>
                    </a:lnTo>
                    <a:lnTo>
                      <a:pt x="252" y="52"/>
                    </a:lnTo>
                    <a:lnTo>
                      <a:pt x="256" y="43"/>
                    </a:lnTo>
                    <a:close/>
                    <a:moveTo>
                      <a:pt x="257" y="43"/>
                    </a:moveTo>
                    <a:lnTo>
                      <a:pt x="276" y="56"/>
                    </a:lnTo>
                    <a:lnTo>
                      <a:pt x="265" y="71"/>
                    </a:lnTo>
                    <a:lnTo>
                      <a:pt x="246" y="59"/>
                    </a:lnTo>
                    <a:lnTo>
                      <a:pt x="257" y="43"/>
                    </a:lnTo>
                    <a:close/>
                    <a:moveTo>
                      <a:pt x="276" y="56"/>
                    </a:moveTo>
                    <a:lnTo>
                      <a:pt x="276" y="56"/>
                    </a:lnTo>
                    <a:lnTo>
                      <a:pt x="270" y="64"/>
                    </a:lnTo>
                    <a:lnTo>
                      <a:pt x="276" y="56"/>
                    </a:lnTo>
                    <a:close/>
                    <a:moveTo>
                      <a:pt x="276" y="56"/>
                    </a:moveTo>
                    <a:lnTo>
                      <a:pt x="293" y="69"/>
                    </a:lnTo>
                    <a:lnTo>
                      <a:pt x="280" y="84"/>
                    </a:lnTo>
                    <a:lnTo>
                      <a:pt x="265" y="71"/>
                    </a:lnTo>
                    <a:lnTo>
                      <a:pt x="276" y="56"/>
                    </a:lnTo>
                    <a:close/>
                    <a:moveTo>
                      <a:pt x="293" y="69"/>
                    </a:moveTo>
                    <a:lnTo>
                      <a:pt x="293" y="69"/>
                    </a:lnTo>
                    <a:lnTo>
                      <a:pt x="294" y="70"/>
                    </a:lnTo>
                    <a:lnTo>
                      <a:pt x="286" y="77"/>
                    </a:lnTo>
                    <a:lnTo>
                      <a:pt x="293" y="69"/>
                    </a:lnTo>
                    <a:close/>
                    <a:moveTo>
                      <a:pt x="294" y="70"/>
                    </a:moveTo>
                    <a:lnTo>
                      <a:pt x="306" y="83"/>
                    </a:lnTo>
                    <a:lnTo>
                      <a:pt x="293" y="96"/>
                    </a:lnTo>
                    <a:lnTo>
                      <a:pt x="279" y="84"/>
                    </a:lnTo>
                    <a:lnTo>
                      <a:pt x="294" y="70"/>
                    </a:lnTo>
                    <a:close/>
                    <a:moveTo>
                      <a:pt x="306" y="83"/>
                    </a:moveTo>
                    <a:lnTo>
                      <a:pt x="307" y="83"/>
                    </a:lnTo>
                    <a:lnTo>
                      <a:pt x="307" y="84"/>
                    </a:lnTo>
                    <a:lnTo>
                      <a:pt x="299" y="89"/>
                    </a:lnTo>
                    <a:lnTo>
                      <a:pt x="306" y="83"/>
                    </a:lnTo>
                    <a:close/>
                    <a:moveTo>
                      <a:pt x="307" y="84"/>
                    </a:moveTo>
                    <a:lnTo>
                      <a:pt x="319" y="99"/>
                    </a:lnTo>
                    <a:lnTo>
                      <a:pt x="305" y="111"/>
                    </a:lnTo>
                    <a:lnTo>
                      <a:pt x="291" y="96"/>
                    </a:lnTo>
                    <a:lnTo>
                      <a:pt x="307" y="84"/>
                    </a:lnTo>
                    <a:close/>
                    <a:moveTo>
                      <a:pt x="319" y="99"/>
                    </a:moveTo>
                    <a:lnTo>
                      <a:pt x="319" y="98"/>
                    </a:lnTo>
                    <a:lnTo>
                      <a:pt x="319" y="99"/>
                    </a:lnTo>
                    <a:lnTo>
                      <a:pt x="312" y="106"/>
                    </a:lnTo>
                    <a:lnTo>
                      <a:pt x="319" y="99"/>
                    </a:lnTo>
                    <a:close/>
                    <a:moveTo>
                      <a:pt x="319" y="99"/>
                    </a:moveTo>
                    <a:lnTo>
                      <a:pt x="329" y="112"/>
                    </a:lnTo>
                    <a:lnTo>
                      <a:pt x="313" y="123"/>
                    </a:lnTo>
                    <a:lnTo>
                      <a:pt x="305" y="111"/>
                    </a:lnTo>
                    <a:lnTo>
                      <a:pt x="319" y="99"/>
                    </a:lnTo>
                    <a:close/>
                    <a:moveTo>
                      <a:pt x="329" y="112"/>
                    </a:moveTo>
                    <a:lnTo>
                      <a:pt x="330" y="113"/>
                    </a:lnTo>
                    <a:lnTo>
                      <a:pt x="321" y="118"/>
                    </a:lnTo>
                    <a:lnTo>
                      <a:pt x="329" y="112"/>
                    </a:lnTo>
                    <a:close/>
                    <a:moveTo>
                      <a:pt x="330" y="113"/>
                    </a:moveTo>
                    <a:lnTo>
                      <a:pt x="337" y="127"/>
                    </a:lnTo>
                    <a:lnTo>
                      <a:pt x="319" y="134"/>
                    </a:lnTo>
                    <a:lnTo>
                      <a:pt x="312" y="122"/>
                    </a:lnTo>
                    <a:lnTo>
                      <a:pt x="330" y="113"/>
                    </a:lnTo>
                    <a:close/>
                    <a:moveTo>
                      <a:pt x="320" y="135"/>
                    </a:moveTo>
                    <a:lnTo>
                      <a:pt x="319" y="135"/>
                    </a:lnTo>
                    <a:lnTo>
                      <a:pt x="319" y="134"/>
                    </a:lnTo>
                    <a:lnTo>
                      <a:pt x="328" y="131"/>
                    </a:lnTo>
                    <a:lnTo>
                      <a:pt x="320" y="135"/>
                    </a:lnTo>
                    <a:close/>
                    <a:moveTo>
                      <a:pt x="336" y="126"/>
                    </a:moveTo>
                    <a:lnTo>
                      <a:pt x="345" y="142"/>
                    </a:lnTo>
                    <a:lnTo>
                      <a:pt x="329" y="151"/>
                    </a:lnTo>
                    <a:lnTo>
                      <a:pt x="320" y="135"/>
                    </a:lnTo>
                    <a:lnTo>
                      <a:pt x="336" y="126"/>
                    </a:lnTo>
                    <a:close/>
                    <a:moveTo>
                      <a:pt x="330" y="152"/>
                    </a:moveTo>
                    <a:lnTo>
                      <a:pt x="329" y="152"/>
                    </a:lnTo>
                    <a:lnTo>
                      <a:pt x="329" y="151"/>
                    </a:lnTo>
                    <a:lnTo>
                      <a:pt x="338" y="146"/>
                    </a:lnTo>
                    <a:lnTo>
                      <a:pt x="330" y="152"/>
                    </a:lnTo>
                    <a:close/>
                    <a:moveTo>
                      <a:pt x="345" y="141"/>
                    </a:moveTo>
                    <a:lnTo>
                      <a:pt x="354" y="153"/>
                    </a:lnTo>
                    <a:lnTo>
                      <a:pt x="339" y="165"/>
                    </a:lnTo>
                    <a:lnTo>
                      <a:pt x="330" y="152"/>
                    </a:lnTo>
                    <a:lnTo>
                      <a:pt x="345" y="141"/>
                    </a:lnTo>
                    <a:close/>
                    <a:moveTo>
                      <a:pt x="354" y="153"/>
                    </a:moveTo>
                    <a:lnTo>
                      <a:pt x="355" y="154"/>
                    </a:lnTo>
                    <a:lnTo>
                      <a:pt x="347" y="160"/>
                    </a:lnTo>
                    <a:lnTo>
                      <a:pt x="354" y="153"/>
                    </a:lnTo>
                    <a:close/>
                    <a:moveTo>
                      <a:pt x="355" y="154"/>
                    </a:moveTo>
                    <a:lnTo>
                      <a:pt x="364" y="171"/>
                    </a:lnTo>
                    <a:lnTo>
                      <a:pt x="348" y="180"/>
                    </a:lnTo>
                    <a:lnTo>
                      <a:pt x="339" y="164"/>
                    </a:lnTo>
                    <a:lnTo>
                      <a:pt x="355" y="154"/>
                    </a:lnTo>
                    <a:close/>
                    <a:moveTo>
                      <a:pt x="349" y="181"/>
                    </a:moveTo>
                    <a:lnTo>
                      <a:pt x="349" y="180"/>
                    </a:lnTo>
                    <a:lnTo>
                      <a:pt x="348" y="180"/>
                    </a:lnTo>
                    <a:lnTo>
                      <a:pt x="356" y="175"/>
                    </a:lnTo>
                    <a:lnTo>
                      <a:pt x="349" y="181"/>
                    </a:lnTo>
                    <a:close/>
                    <a:moveTo>
                      <a:pt x="364" y="170"/>
                    </a:moveTo>
                    <a:lnTo>
                      <a:pt x="383" y="195"/>
                    </a:lnTo>
                    <a:lnTo>
                      <a:pt x="368" y="206"/>
                    </a:lnTo>
                    <a:lnTo>
                      <a:pt x="349" y="181"/>
                    </a:lnTo>
                    <a:lnTo>
                      <a:pt x="364" y="170"/>
                    </a:lnTo>
                    <a:close/>
                    <a:moveTo>
                      <a:pt x="383" y="195"/>
                    </a:moveTo>
                    <a:lnTo>
                      <a:pt x="402" y="220"/>
                    </a:lnTo>
                    <a:lnTo>
                      <a:pt x="387" y="231"/>
                    </a:lnTo>
                    <a:lnTo>
                      <a:pt x="368" y="206"/>
                    </a:lnTo>
                    <a:lnTo>
                      <a:pt x="383" y="195"/>
                    </a:lnTo>
                    <a:close/>
                    <a:moveTo>
                      <a:pt x="387" y="232"/>
                    </a:moveTo>
                    <a:lnTo>
                      <a:pt x="387" y="232"/>
                    </a:lnTo>
                    <a:lnTo>
                      <a:pt x="387" y="231"/>
                    </a:lnTo>
                    <a:lnTo>
                      <a:pt x="395" y="226"/>
                    </a:lnTo>
                    <a:lnTo>
                      <a:pt x="387" y="232"/>
                    </a:lnTo>
                    <a:close/>
                    <a:moveTo>
                      <a:pt x="402" y="219"/>
                    </a:moveTo>
                    <a:lnTo>
                      <a:pt x="420" y="242"/>
                    </a:lnTo>
                    <a:lnTo>
                      <a:pt x="406" y="255"/>
                    </a:lnTo>
                    <a:lnTo>
                      <a:pt x="387" y="232"/>
                    </a:lnTo>
                    <a:lnTo>
                      <a:pt x="402" y="219"/>
                    </a:lnTo>
                    <a:close/>
                    <a:moveTo>
                      <a:pt x="420" y="242"/>
                    </a:moveTo>
                    <a:lnTo>
                      <a:pt x="440" y="264"/>
                    </a:lnTo>
                    <a:lnTo>
                      <a:pt x="426" y="277"/>
                    </a:lnTo>
                    <a:lnTo>
                      <a:pt x="406" y="255"/>
                    </a:lnTo>
                    <a:lnTo>
                      <a:pt x="420" y="242"/>
                    </a:lnTo>
                    <a:close/>
                    <a:moveTo>
                      <a:pt x="440" y="264"/>
                    </a:moveTo>
                    <a:lnTo>
                      <a:pt x="440" y="264"/>
                    </a:lnTo>
                    <a:lnTo>
                      <a:pt x="433" y="270"/>
                    </a:lnTo>
                    <a:lnTo>
                      <a:pt x="440" y="264"/>
                    </a:lnTo>
                    <a:close/>
                    <a:moveTo>
                      <a:pt x="440" y="264"/>
                    </a:moveTo>
                    <a:lnTo>
                      <a:pt x="456" y="283"/>
                    </a:lnTo>
                    <a:lnTo>
                      <a:pt x="441" y="295"/>
                    </a:lnTo>
                    <a:lnTo>
                      <a:pt x="425" y="277"/>
                    </a:lnTo>
                    <a:lnTo>
                      <a:pt x="440" y="264"/>
                    </a:lnTo>
                    <a:close/>
                    <a:moveTo>
                      <a:pt x="441" y="295"/>
                    </a:moveTo>
                    <a:lnTo>
                      <a:pt x="441" y="295"/>
                    </a:lnTo>
                    <a:lnTo>
                      <a:pt x="449" y="290"/>
                    </a:lnTo>
                    <a:lnTo>
                      <a:pt x="441" y="295"/>
                    </a:lnTo>
                    <a:close/>
                    <a:moveTo>
                      <a:pt x="456" y="283"/>
                    </a:moveTo>
                    <a:lnTo>
                      <a:pt x="474" y="305"/>
                    </a:lnTo>
                    <a:lnTo>
                      <a:pt x="460" y="318"/>
                    </a:lnTo>
                    <a:lnTo>
                      <a:pt x="441" y="295"/>
                    </a:lnTo>
                    <a:lnTo>
                      <a:pt x="456" y="283"/>
                    </a:lnTo>
                    <a:close/>
                    <a:moveTo>
                      <a:pt x="474" y="305"/>
                    </a:moveTo>
                    <a:lnTo>
                      <a:pt x="476" y="306"/>
                    </a:lnTo>
                    <a:lnTo>
                      <a:pt x="474" y="305"/>
                    </a:lnTo>
                    <a:lnTo>
                      <a:pt x="468" y="312"/>
                    </a:lnTo>
                    <a:lnTo>
                      <a:pt x="474" y="305"/>
                    </a:lnTo>
                    <a:close/>
                    <a:moveTo>
                      <a:pt x="474" y="305"/>
                    </a:moveTo>
                    <a:lnTo>
                      <a:pt x="491" y="325"/>
                    </a:lnTo>
                    <a:lnTo>
                      <a:pt x="477" y="337"/>
                    </a:lnTo>
                    <a:lnTo>
                      <a:pt x="460" y="317"/>
                    </a:lnTo>
                    <a:lnTo>
                      <a:pt x="474" y="305"/>
                    </a:lnTo>
                    <a:close/>
                    <a:moveTo>
                      <a:pt x="491" y="325"/>
                    </a:moveTo>
                    <a:lnTo>
                      <a:pt x="506" y="344"/>
                    </a:lnTo>
                    <a:lnTo>
                      <a:pt x="492" y="356"/>
                    </a:lnTo>
                    <a:lnTo>
                      <a:pt x="477" y="337"/>
                    </a:lnTo>
                    <a:lnTo>
                      <a:pt x="491" y="325"/>
                    </a:lnTo>
                    <a:close/>
                    <a:moveTo>
                      <a:pt x="506" y="344"/>
                    </a:moveTo>
                    <a:lnTo>
                      <a:pt x="508" y="345"/>
                    </a:lnTo>
                    <a:lnTo>
                      <a:pt x="506" y="344"/>
                    </a:lnTo>
                    <a:lnTo>
                      <a:pt x="500" y="350"/>
                    </a:lnTo>
                    <a:lnTo>
                      <a:pt x="506" y="344"/>
                    </a:lnTo>
                    <a:close/>
                    <a:moveTo>
                      <a:pt x="506" y="344"/>
                    </a:moveTo>
                    <a:lnTo>
                      <a:pt x="520" y="360"/>
                    </a:lnTo>
                    <a:lnTo>
                      <a:pt x="504" y="371"/>
                    </a:lnTo>
                    <a:lnTo>
                      <a:pt x="492" y="356"/>
                    </a:lnTo>
                    <a:lnTo>
                      <a:pt x="506" y="344"/>
                    </a:lnTo>
                    <a:close/>
                    <a:moveTo>
                      <a:pt x="505" y="371"/>
                    </a:moveTo>
                    <a:lnTo>
                      <a:pt x="504" y="371"/>
                    </a:lnTo>
                    <a:lnTo>
                      <a:pt x="512" y="366"/>
                    </a:lnTo>
                    <a:lnTo>
                      <a:pt x="505" y="371"/>
                    </a:lnTo>
                    <a:close/>
                    <a:moveTo>
                      <a:pt x="520" y="359"/>
                    </a:moveTo>
                    <a:lnTo>
                      <a:pt x="535" y="379"/>
                    </a:lnTo>
                    <a:lnTo>
                      <a:pt x="521" y="391"/>
                    </a:lnTo>
                    <a:lnTo>
                      <a:pt x="505" y="371"/>
                    </a:lnTo>
                    <a:lnTo>
                      <a:pt x="520" y="359"/>
                    </a:lnTo>
                    <a:close/>
                    <a:moveTo>
                      <a:pt x="535" y="379"/>
                    </a:moveTo>
                    <a:lnTo>
                      <a:pt x="536" y="380"/>
                    </a:lnTo>
                    <a:lnTo>
                      <a:pt x="528" y="385"/>
                    </a:lnTo>
                    <a:lnTo>
                      <a:pt x="535" y="379"/>
                    </a:lnTo>
                    <a:close/>
                    <a:moveTo>
                      <a:pt x="536" y="380"/>
                    </a:moveTo>
                    <a:lnTo>
                      <a:pt x="546" y="400"/>
                    </a:lnTo>
                    <a:lnTo>
                      <a:pt x="528" y="408"/>
                    </a:lnTo>
                    <a:lnTo>
                      <a:pt x="520" y="389"/>
                    </a:lnTo>
                    <a:lnTo>
                      <a:pt x="536" y="380"/>
                    </a:lnTo>
                    <a:close/>
                    <a:moveTo>
                      <a:pt x="530" y="409"/>
                    </a:moveTo>
                    <a:lnTo>
                      <a:pt x="530" y="409"/>
                    </a:lnTo>
                    <a:lnTo>
                      <a:pt x="528" y="408"/>
                    </a:lnTo>
                    <a:lnTo>
                      <a:pt x="537" y="404"/>
                    </a:lnTo>
                    <a:lnTo>
                      <a:pt x="530" y="409"/>
                    </a:lnTo>
                    <a:close/>
                    <a:moveTo>
                      <a:pt x="546" y="399"/>
                    </a:moveTo>
                    <a:lnTo>
                      <a:pt x="555" y="416"/>
                    </a:lnTo>
                    <a:lnTo>
                      <a:pt x="538" y="424"/>
                    </a:lnTo>
                    <a:lnTo>
                      <a:pt x="530" y="409"/>
                    </a:lnTo>
                    <a:lnTo>
                      <a:pt x="546" y="399"/>
                    </a:lnTo>
                    <a:close/>
                    <a:moveTo>
                      <a:pt x="555" y="416"/>
                    </a:moveTo>
                    <a:lnTo>
                      <a:pt x="555" y="416"/>
                    </a:lnTo>
                    <a:lnTo>
                      <a:pt x="556" y="416"/>
                    </a:lnTo>
                    <a:lnTo>
                      <a:pt x="547" y="420"/>
                    </a:lnTo>
                    <a:lnTo>
                      <a:pt x="555" y="416"/>
                    </a:lnTo>
                    <a:close/>
                    <a:moveTo>
                      <a:pt x="556" y="416"/>
                    </a:moveTo>
                    <a:lnTo>
                      <a:pt x="565" y="434"/>
                    </a:lnTo>
                    <a:lnTo>
                      <a:pt x="548" y="443"/>
                    </a:lnTo>
                    <a:lnTo>
                      <a:pt x="538" y="424"/>
                    </a:lnTo>
                    <a:lnTo>
                      <a:pt x="556" y="416"/>
                    </a:lnTo>
                    <a:close/>
                    <a:moveTo>
                      <a:pt x="565" y="434"/>
                    </a:moveTo>
                    <a:lnTo>
                      <a:pt x="565" y="434"/>
                    </a:lnTo>
                    <a:lnTo>
                      <a:pt x="566" y="435"/>
                    </a:lnTo>
                    <a:lnTo>
                      <a:pt x="557" y="439"/>
                    </a:lnTo>
                    <a:lnTo>
                      <a:pt x="565" y="434"/>
                    </a:lnTo>
                    <a:close/>
                    <a:moveTo>
                      <a:pt x="566" y="435"/>
                    </a:moveTo>
                    <a:lnTo>
                      <a:pt x="571" y="451"/>
                    </a:lnTo>
                    <a:lnTo>
                      <a:pt x="554" y="459"/>
                    </a:lnTo>
                    <a:lnTo>
                      <a:pt x="548" y="442"/>
                    </a:lnTo>
                    <a:lnTo>
                      <a:pt x="566" y="435"/>
                    </a:lnTo>
                    <a:close/>
                    <a:moveTo>
                      <a:pt x="571" y="451"/>
                    </a:moveTo>
                    <a:lnTo>
                      <a:pt x="573" y="452"/>
                    </a:lnTo>
                    <a:lnTo>
                      <a:pt x="573" y="453"/>
                    </a:lnTo>
                    <a:lnTo>
                      <a:pt x="563" y="455"/>
                    </a:lnTo>
                    <a:lnTo>
                      <a:pt x="571" y="451"/>
                    </a:lnTo>
                    <a:close/>
                    <a:moveTo>
                      <a:pt x="573" y="453"/>
                    </a:moveTo>
                    <a:lnTo>
                      <a:pt x="576" y="468"/>
                    </a:lnTo>
                    <a:lnTo>
                      <a:pt x="557" y="473"/>
                    </a:lnTo>
                    <a:lnTo>
                      <a:pt x="554" y="456"/>
                    </a:lnTo>
                    <a:lnTo>
                      <a:pt x="573" y="453"/>
                    </a:lnTo>
                    <a:close/>
                    <a:moveTo>
                      <a:pt x="576" y="468"/>
                    </a:moveTo>
                    <a:lnTo>
                      <a:pt x="576" y="470"/>
                    </a:lnTo>
                    <a:lnTo>
                      <a:pt x="576" y="471"/>
                    </a:lnTo>
                    <a:lnTo>
                      <a:pt x="566" y="471"/>
                    </a:lnTo>
                    <a:lnTo>
                      <a:pt x="576" y="468"/>
                    </a:lnTo>
                    <a:close/>
                    <a:moveTo>
                      <a:pt x="576" y="471"/>
                    </a:moveTo>
                    <a:lnTo>
                      <a:pt x="576" y="486"/>
                    </a:lnTo>
                    <a:lnTo>
                      <a:pt x="557" y="486"/>
                    </a:lnTo>
                    <a:lnTo>
                      <a:pt x="557" y="471"/>
                    </a:lnTo>
                    <a:lnTo>
                      <a:pt x="576" y="471"/>
                    </a:lnTo>
                    <a:close/>
                    <a:moveTo>
                      <a:pt x="576" y="486"/>
                    </a:moveTo>
                    <a:lnTo>
                      <a:pt x="576" y="499"/>
                    </a:lnTo>
                    <a:lnTo>
                      <a:pt x="557" y="499"/>
                    </a:lnTo>
                    <a:lnTo>
                      <a:pt x="557" y="486"/>
                    </a:lnTo>
                    <a:lnTo>
                      <a:pt x="576" y="486"/>
                    </a:lnTo>
                    <a:close/>
                    <a:moveTo>
                      <a:pt x="576" y="499"/>
                    </a:moveTo>
                    <a:lnTo>
                      <a:pt x="576" y="500"/>
                    </a:lnTo>
                    <a:lnTo>
                      <a:pt x="576" y="502"/>
                    </a:lnTo>
                    <a:lnTo>
                      <a:pt x="566" y="499"/>
                    </a:lnTo>
                    <a:lnTo>
                      <a:pt x="576" y="499"/>
                    </a:lnTo>
                    <a:close/>
                    <a:moveTo>
                      <a:pt x="576" y="502"/>
                    </a:moveTo>
                    <a:lnTo>
                      <a:pt x="573" y="515"/>
                    </a:lnTo>
                    <a:lnTo>
                      <a:pt x="554" y="509"/>
                    </a:lnTo>
                    <a:lnTo>
                      <a:pt x="557" y="497"/>
                    </a:lnTo>
                    <a:lnTo>
                      <a:pt x="576" y="502"/>
                    </a:lnTo>
                    <a:close/>
                    <a:moveTo>
                      <a:pt x="573" y="515"/>
                    </a:moveTo>
                    <a:lnTo>
                      <a:pt x="573" y="515"/>
                    </a:lnTo>
                    <a:lnTo>
                      <a:pt x="571" y="515"/>
                    </a:lnTo>
                    <a:lnTo>
                      <a:pt x="563" y="513"/>
                    </a:lnTo>
                    <a:lnTo>
                      <a:pt x="573" y="515"/>
                    </a:lnTo>
                    <a:close/>
                    <a:moveTo>
                      <a:pt x="571" y="515"/>
                    </a:moveTo>
                    <a:lnTo>
                      <a:pt x="569" y="525"/>
                    </a:lnTo>
                    <a:lnTo>
                      <a:pt x="551" y="518"/>
                    </a:lnTo>
                    <a:lnTo>
                      <a:pt x="554" y="509"/>
                    </a:lnTo>
                    <a:lnTo>
                      <a:pt x="571" y="515"/>
                    </a:lnTo>
                    <a:close/>
                    <a:moveTo>
                      <a:pt x="569" y="525"/>
                    </a:moveTo>
                    <a:lnTo>
                      <a:pt x="568" y="527"/>
                    </a:lnTo>
                    <a:lnTo>
                      <a:pt x="566" y="528"/>
                    </a:lnTo>
                    <a:lnTo>
                      <a:pt x="559" y="521"/>
                    </a:lnTo>
                    <a:lnTo>
                      <a:pt x="569" y="525"/>
                    </a:lnTo>
                    <a:close/>
                    <a:moveTo>
                      <a:pt x="566" y="528"/>
                    </a:moveTo>
                    <a:lnTo>
                      <a:pt x="557" y="538"/>
                    </a:lnTo>
                    <a:lnTo>
                      <a:pt x="544" y="525"/>
                    </a:lnTo>
                    <a:lnTo>
                      <a:pt x="553" y="515"/>
                    </a:lnTo>
                    <a:lnTo>
                      <a:pt x="566" y="5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26" name="Freeform 1619">
                <a:extLst>
                  <a:ext uri="{FF2B5EF4-FFF2-40B4-BE49-F238E27FC236}">
                    <a16:creationId xmlns:a16="http://schemas.microsoft.com/office/drawing/2014/main" id="{9848EDD5-C55A-4B51-80BB-40FD230C0189}"/>
                  </a:ext>
                </a:extLst>
              </p:cNvPr>
              <p:cNvSpPr>
                <a:spLocks/>
              </p:cNvSpPr>
              <p:nvPr/>
            </p:nvSpPr>
            <p:spPr bwMode="auto">
              <a:xfrm>
                <a:off x="2979" y="1779"/>
                <a:ext cx="136" cy="130"/>
              </a:xfrm>
              <a:custGeom>
                <a:avLst/>
                <a:gdLst>
                  <a:gd name="T0" fmla="*/ 60 w 543"/>
                  <a:gd name="T1" fmla="*/ 113 h 522"/>
                  <a:gd name="T2" fmla="*/ 65 w 543"/>
                  <a:gd name="T3" fmla="*/ 120 h 522"/>
                  <a:gd name="T4" fmla="*/ 69 w 543"/>
                  <a:gd name="T5" fmla="*/ 125 h 522"/>
                  <a:gd name="T6" fmla="*/ 75 w 543"/>
                  <a:gd name="T7" fmla="*/ 128 h 522"/>
                  <a:gd name="T8" fmla="*/ 80 w 543"/>
                  <a:gd name="T9" fmla="*/ 130 h 522"/>
                  <a:gd name="T10" fmla="*/ 87 w 543"/>
                  <a:gd name="T11" fmla="*/ 130 h 522"/>
                  <a:gd name="T12" fmla="*/ 94 w 543"/>
                  <a:gd name="T13" fmla="*/ 129 h 522"/>
                  <a:gd name="T14" fmla="*/ 102 w 543"/>
                  <a:gd name="T15" fmla="*/ 128 h 522"/>
                  <a:gd name="T16" fmla="*/ 111 w 543"/>
                  <a:gd name="T17" fmla="*/ 125 h 522"/>
                  <a:gd name="T18" fmla="*/ 121 w 543"/>
                  <a:gd name="T19" fmla="*/ 123 h 522"/>
                  <a:gd name="T20" fmla="*/ 131 w 543"/>
                  <a:gd name="T21" fmla="*/ 120 h 522"/>
                  <a:gd name="T22" fmla="*/ 134 w 543"/>
                  <a:gd name="T23" fmla="*/ 117 h 522"/>
                  <a:gd name="T24" fmla="*/ 136 w 543"/>
                  <a:gd name="T25" fmla="*/ 112 h 522"/>
                  <a:gd name="T26" fmla="*/ 136 w 543"/>
                  <a:gd name="T27" fmla="*/ 109 h 522"/>
                  <a:gd name="T28" fmla="*/ 135 w 543"/>
                  <a:gd name="T29" fmla="*/ 104 h 522"/>
                  <a:gd name="T30" fmla="*/ 133 w 543"/>
                  <a:gd name="T31" fmla="*/ 101 h 522"/>
                  <a:gd name="T32" fmla="*/ 130 w 543"/>
                  <a:gd name="T33" fmla="*/ 97 h 522"/>
                  <a:gd name="T34" fmla="*/ 126 w 543"/>
                  <a:gd name="T35" fmla="*/ 93 h 522"/>
                  <a:gd name="T36" fmla="*/ 122 w 543"/>
                  <a:gd name="T37" fmla="*/ 89 h 522"/>
                  <a:gd name="T38" fmla="*/ 118 w 543"/>
                  <a:gd name="T39" fmla="*/ 85 h 522"/>
                  <a:gd name="T40" fmla="*/ 113 w 543"/>
                  <a:gd name="T41" fmla="*/ 82 h 522"/>
                  <a:gd name="T42" fmla="*/ 105 w 543"/>
                  <a:gd name="T43" fmla="*/ 77 h 522"/>
                  <a:gd name="T44" fmla="*/ 99 w 543"/>
                  <a:gd name="T45" fmla="*/ 72 h 522"/>
                  <a:gd name="T46" fmla="*/ 93 w 543"/>
                  <a:gd name="T47" fmla="*/ 68 h 522"/>
                  <a:gd name="T48" fmla="*/ 88 w 543"/>
                  <a:gd name="T49" fmla="*/ 64 h 522"/>
                  <a:gd name="T50" fmla="*/ 84 w 543"/>
                  <a:gd name="T51" fmla="*/ 60 h 522"/>
                  <a:gd name="T52" fmla="*/ 80 w 543"/>
                  <a:gd name="T53" fmla="*/ 57 h 522"/>
                  <a:gd name="T54" fmla="*/ 77 w 543"/>
                  <a:gd name="T55" fmla="*/ 55 h 522"/>
                  <a:gd name="T56" fmla="*/ 74 w 543"/>
                  <a:gd name="T57" fmla="*/ 51 h 522"/>
                  <a:gd name="T58" fmla="*/ 71 w 543"/>
                  <a:gd name="T59" fmla="*/ 49 h 522"/>
                  <a:gd name="T60" fmla="*/ 68 w 543"/>
                  <a:gd name="T61" fmla="*/ 47 h 522"/>
                  <a:gd name="T62" fmla="*/ 53 w 543"/>
                  <a:gd name="T63" fmla="*/ 35 h 522"/>
                  <a:gd name="T64" fmla="*/ 42 w 543"/>
                  <a:gd name="T65" fmla="*/ 25 h 522"/>
                  <a:gd name="T66" fmla="*/ 34 w 543"/>
                  <a:gd name="T67" fmla="*/ 17 h 522"/>
                  <a:gd name="T68" fmla="*/ 29 w 543"/>
                  <a:gd name="T69" fmla="*/ 11 h 522"/>
                  <a:gd name="T70" fmla="*/ 25 w 543"/>
                  <a:gd name="T71" fmla="*/ 6 h 522"/>
                  <a:gd name="T72" fmla="*/ 22 w 543"/>
                  <a:gd name="T73" fmla="*/ 3 h 522"/>
                  <a:gd name="T74" fmla="*/ 19 w 543"/>
                  <a:gd name="T75" fmla="*/ 1 h 522"/>
                  <a:gd name="T76" fmla="*/ 16 w 543"/>
                  <a:gd name="T77" fmla="*/ 0 h 522"/>
                  <a:gd name="T78" fmla="*/ 12 w 543"/>
                  <a:gd name="T79" fmla="*/ 1 h 522"/>
                  <a:gd name="T80" fmla="*/ 6 w 543"/>
                  <a:gd name="T81" fmla="*/ 2 h 522"/>
                  <a:gd name="T82" fmla="*/ 1 w 543"/>
                  <a:gd name="T83" fmla="*/ 5 h 522"/>
                  <a:gd name="T84" fmla="*/ 0 w 543"/>
                  <a:gd name="T85" fmla="*/ 9 h 522"/>
                  <a:gd name="T86" fmla="*/ 3 w 543"/>
                  <a:gd name="T87" fmla="*/ 12 h 522"/>
                  <a:gd name="T88" fmla="*/ 6 w 543"/>
                  <a:gd name="T89" fmla="*/ 16 h 522"/>
                  <a:gd name="T90" fmla="*/ 11 w 543"/>
                  <a:gd name="T91" fmla="*/ 19 h 522"/>
                  <a:gd name="T92" fmla="*/ 16 w 543"/>
                  <a:gd name="T93" fmla="*/ 24 h 522"/>
                  <a:gd name="T94" fmla="*/ 21 w 543"/>
                  <a:gd name="T95" fmla="*/ 29 h 522"/>
                  <a:gd name="T96" fmla="*/ 24 w 543"/>
                  <a:gd name="T97" fmla="*/ 36 h 522"/>
                  <a:gd name="T98" fmla="*/ 25 w 543"/>
                  <a:gd name="T99" fmla="*/ 43 h 522"/>
                  <a:gd name="T100" fmla="*/ 23 w 543"/>
                  <a:gd name="T101" fmla="*/ 51 h 522"/>
                  <a:gd name="T102" fmla="*/ 22 w 543"/>
                  <a:gd name="T103" fmla="*/ 57 h 522"/>
                  <a:gd name="T104" fmla="*/ 22 w 543"/>
                  <a:gd name="T105" fmla="*/ 62 h 522"/>
                  <a:gd name="T106" fmla="*/ 24 w 543"/>
                  <a:gd name="T107" fmla="*/ 66 h 522"/>
                  <a:gd name="T108" fmla="*/ 27 w 543"/>
                  <a:gd name="T109" fmla="*/ 70 h 522"/>
                  <a:gd name="T110" fmla="*/ 31 w 543"/>
                  <a:gd name="T111" fmla="*/ 75 h 522"/>
                  <a:gd name="T112" fmla="*/ 36 w 543"/>
                  <a:gd name="T113" fmla="*/ 81 h 522"/>
                  <a:gd name="T114" fmla="*/ 42 w 543"/>
                  <a:gd name="T115" fmla="*/ 86 h 522"/>
                  <a:gd name="T116" fmla="*/ 48 w 543"/>
                  <a:gd name="T117" fmla="*/ 94 h 522"/>
                  <a:gd name="T118" fmla="*/ 54 w 543"/>
                  <a:gd name="T119" fmla="*/ 103 h 522"/>
                  <a:gd name="T120" fmla="*/ 60 w 543"/>
                  <a:gd name="T121" fmla="*/ 113 h 52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543"/>
                  <a:gd name="T184" fmla="*/ 0 h 522"/>
                  <a:gd name="T185" fmla="*/ 543 w 543"/>
                  <a:gd name="T186" fmla="*/ 522 h 522"/>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543" h="522">
                    <a:moveTo>
                      <a:pt x="238" y="454"/>
                    </a:moveTo>
                    <a:lnTo>
                      <a:pt x="258" y="480"/>
                    </a:lnTo>
                    <a:lnTo>
                      <a:pt x="276" y="502"/>
                    </a:lnTo>
                    <a:lnTo>
                      <a:pt x="298" y="515"/>
                    </a:lnTo>
                    <a:lnTo>
                      <a:pt x="320" y="522"/>
                    </a:lnTo>
                    <a:lnTo>
                      <a:pt x="346" y="522"/>
                    </a:lnTo>
                    <a:lnTo>
                      <a:pt x="374" y="518"/>
                    </a:lnTo>
                    <a:lnTo>
                      <a:pt x="406" y="512"/>
                    </a:lnTo>
                    <a:lnTo>
                      <a:pt x="442" y="502"/>
                    </a:lnTo>
                    <a:lnTo>
                      <a:pt x="482" y="493"/>
                    </a:lnTo>
                    <a:lnTo>
                      <a:pt x="524" y="480"/>
                    </a:lnTo>
                    <a:lnTo>
                      <a:pt x="537" y="468"/>
                    </a:lnTo>
                    <a:lnTo>
                      <a:pt x="543" y="451"/>
                    </a:lnTo>
                    <a:lnTo>
                      <a:pt x="543" y="436"/>
                    </a:lnTo>
                    <a:lnTo>
                      <a:pt x="540" y="419"/>
                    </a:lnTo>
                    <a:lnTo>
                      <a:pt x="531" y="404"/>
                    </a:lnTo>
                    <a:lnTo>
                      <a:pt x="518" y="388"/>
                    </a:lnTo>
                    <a:lnTo>
                      <a:pt x="502" y="372"/>
                    </a:lnTo>
                    <a:lnTo>
                      <a:pt x="486" y="356"/>
                    </a:lnTo>
                    <a:lnTo>
                      <a:pt x="470" y="343"/>
                    </a:lnTo>
                    <a:lnTo>
                      <a:pt x="452" y="331"/>
                    </a:lnTo>
                    <a:lnTo>
                      <a:pt x="420" y="309"/>
                    </a:lnTo>
                    <a:lnTo>
                      <a:pt x="394" y="289"/>
                    </a:lnTo>
                    <a:lnTo>
                      <a:pt x="372" y="273"/>
                    </a:lnTo>
                    <a:lnTo>
                      <a:pt x="352" y="257"/>
                    </a:lnTo>
                    <a:lnTo>
                      <a:pt x="337" y="241"/>
                    </a:lnTo>
                    <a:lnTo>
                      <a:pt x="320" y="228"/>
                    </a:lnTo>
                    <a:lnTo>
                      <a:pt x="308" y="219"/>
                    </a:lnTo>
                    <a:lnTo>
                      <a:pt x="295" y="206"/>
                    </a:lnTo>
                    <a:lnTo>
                      <a:pt x="283" y="197"/>
                    </a:lnTo>
                    <a:lnTo>
                      <a:pt x="270" y="187"/>
                    </a:lnTo>
                    <a:lnTo>
                      <a:pt x="212" y="140"/>
                    </a:lnTo>
                    <a:lnTo>
                      <a:pt x="168" y="101"/>
                    </a:lnTo>
                    <a:lnTo>
                      <a:pt x="136" y="69"/>
                    </a:lnTo>
                    <a:lnTo>
                      <a:pt x="114" y="44"/>
                    </a:lnTo>
                    <a:lnTo>
                      <a:pt x="99" y="25"/>
                    </a:lnTo>
                    <a:lnTo>
                      <a:pt x="86" y="12"/>
                    </a:lnTo>
                    <a:lnTo>
                      <a:pt x="76" y="3"/>
                    </a:lnTo>
                    <a:lnTo>
                      <a:pt x="64" y="0"/>
                    </a:lnTo>
                    <a:lnTo>
                      <a:pt x="48" y="3"/>
                    </a:lnTo>
                    <a:lnTo>
                      <a:pt x="22" y="7"/>
                    </a:lnTo>
                    <a:lnTo>
                      <a:pt x="3" y="22"/>
                    </a:lnTo>
                    <a:lnTo>
                      <a:pt x="0" y="35"/>
                    </a:lnTo>
                    <a:lnTo>
                      <a:pt x="10" y="47"/>
                    </a:lnTo>
                    <a:lnTo>
                      <a:pt x="22" y="64"/>
                    </a:lnTo>
                    <a:lnTo>
                      <a:pt x="45" y="76"/>
                    </a:lnTo>
                    <a:lnTo>
                      <a:pt x="64" y="95"/>
                    </a:lnTo>
                    <a:lnTo>
                      <a:pt x="82" y="118"/>
                    </a:lnTo>
                    <a:lnTo>
                      <a:pt x="96" y="143"/>
                    </a:lnTo>
                    <a:lnTo>
                      <a:pt x="99" y="172"/>
                    </a:lnTo>
                    <a:lnTo>
                      <a:pt x="92" y="206"/>
                    </a:lnTo>
                    <a:lnTo>
                      <a:pt x="86" y="228"/>
                    </a:lnTo>
                    <a:lnTo>
                      <a:pt x="86" y="248"/>
                    </a:lnTo>
                    <a:lnTo>
                      <a:pt x="96" y="267"/>
                    </a:lnTo>
                    <a:lnTo>
                      <a:pt x="108" y="282"/>
                    </a:lnTo>
                    <a:lnTo>
                      <a:pt x="124" y="302"/>
                    </a:lnTo>
                    <a:lnTo>
                      <a:pt x="143" y="324"/>
                    </a:lnTo>
                    <a:lnTo>
                      <a:pt x="168" y="346"/>
                    </a:lnTo>
                    <a:lnTo>
                      <a:pt x="190" y="378"/>
                    </a:lnTo>
                    <a:lnTo>
                      <a:pt x="216" y="413"/>
                    </a:lnTo>
                    <a:lnTo>
                      <a:pt x="238" y="454"/>
                    </a:lnTo>
                    <a:close/>
                  </a:path>
                </a:pathLst>
              </a:custGeom>
              <a:solidFill>
                <a:srgbClr val="E665D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27" name="Freeform 1620">
                <a:extLst>
                  <a:ext uri="{FF2B5EF4-FFF2-40B4-BE49-F238E27FC236}">
                    <a16:creationId xmlns:a16="http://schemas.microsoft.com/office/drawing/2014/main" id="{624EBA61-C466-4C7C-9E12-C89A40BA3DDE}"/>
                  </a:ext>
                </a:extLst>
              </p:cNvPr>
              <p:cNvSpPr>
                <a:spLocks noEditPoints="1"/>
              </p:cNvSpPr>
              <p:nvPr/>
            </p:nvSpPr>
            <p:spPr bwMode="auto">
              <a:xfrm>
                <a:off x="2976" y="1776"/>
                <a:ext cx="141" cy="135"/>
              </a:xfrm>
              <a:custGeom>
                <a:avLst/>
                <a:gdLst>
                  <a:gd name="T0" fmla="*/ 65 w 563"/>
                  <a:gd name="T1" fmla="*/ 124 h 540"/>
                  <a:gd name="T2" fmla="*/ 71 w 563"/>
                  <a:gd name="T3" fmla="*/ 130 h 540"/>
                  <a:gd name="T4" fmla="*/ 77 w 563"/>
                  <a:gd name="T5" fmla="*/ 134 h 540"/>
                  <a:gd name="T6" fmla="*/ 83 w 563"/>
                  <a:gd name="T7" fmla="*/ 135 h 540"/>
                  <a:gd name="T8" fmla="*/ 89 w 563"/>
                  <a:gd name="T9" fmla="*/ 135 h 540"/>
                  <a:gd name="T10" fmla="*/ 97 w 563"/>
                  <a:gd name="T11" fmla="*/ 134 h 540"/>
                  <a:gd name="T12" fmla="*/ 105 w 563"/>
                  <a:gd name="T13" fmla="*/ 133 h 540"/>
                  <a:gd name="T14" fmla="*/ 112 w 563"/>
                  <a:gd name="T15" fmla="*/ 126 h 540"/>
                  <a:gd name="T16" fmla="*/ 124 w 563"/>
                  <a:gd name="T17" fmla="*/ 128 h 540"/>
                  <a:gd name="T18" fmla="*/ 135 w 563"/>
                  <a:gd name="T19" fmla="*/ 124 h 540"/>
                  <a:gd name="T20" fmla="*/ 139 w 563"/>
                  <a:gd name="T21" fmla="*/ 120 h 540"/>
                  <a:gd name="T22" fmla="*/ 141 w 563"/>
                  <a:gd name="T23" fmla="*/ 115 h 540"/>
                  <a:gd name="T24" fmla="*/ 141 w 563"/>
                  <a:gd name="T25" fmla="*/ 111 h 540"/>
                  <a:gd name="T26" fmla="*/ 140 w 563"/>
                  <a:gd name="T27" fmla="*/ 106 h 540"/>
                  <a:gd name="T28" fmla="*/ 137 w 563"/>
                  <a:gd name="T29" fmla="*/ 102 h 540"/>
                  <a:gd name="T30" fmla="*/ 134 w 563"/>
                  <a:gd name="T31" fmla="*/ 98 h 540"/>
                  <a:gd name="T32" fmla="*/ 130 w 563"/>
                  <a:gd name="T33" fmla="*/ 94 h 540"/>
                  <a:gd name="T34" fmla="*/ 126 w 563"/>
                  <a:gd name="T35" fmla="*/ 90 h 540"/>
                  <a:gd name="T36" fmla="*/ 122 w 563"/>
                  <a:gd name="T37" fmla="*/ 86 h 540"/>
                  <a:gd name="T38" fmla="*/ 114 w 563"/>
                  <a:gd name="T39" fmla="*/ 87 h 540"/>
                  <a:gd name="T40" fmla="*/ 106 w 563"/>
                  <a:gd name="T41" fmla="*/ 82 h 540"/>
                  <a:gd name="T42" fmla="*/ 103 w 563"/>
                  <a:gd name="T43" fmla="*/ 73 h 540"/>
                  <a:gd name="T44" fmla="*/ 94 w 563"/>
                  <a:gd name="T45" fmla="*/ 73 h 540"/>
                  <a:gd name="T46" fmla="*/ 89 w 563"/>
                  <a:gd name="T47" fmla="*/ 69 h 540"/>
                  <a:gd name="T48" fmla="*/ 88 w 563"/>
                  <a:gd name="T49" fmla="*/ 61 h 540"/>
                  <a:gd name="T50" fmla="*/ 84 w 563"/>
                  <a:gd name="T51" fmla="*/ 58 h 540"/>
                  <a:gd name="T52" fmla="*/ 78 w 563"/>
                  <a:gd name="T53" fmla="*/ 59 h 540"/>
                  <a:gd name="T54" fmla="*/ 78 w 563"/>
                  <a:gd name="T55" fmla="*/ 52 h 540"/>
                  <a:gd name="T56" fmla="*/ 72 w 563"/>
                  <a:gd name="T57" fmla="*/ 54 h 540"/>
                  <a:gd name="T58" fmla="*/ 69 w 563"/>
                  <a:gd name="T59" fmla="*/ 51 h 540"/>
                  <a:gd name="T60" fmla="*/ 54 w 563"/>
                  <a:gd name="T61" fmla="*/ 39 h 540"/>
                  <a:gd name="T62" fmla="*/ 43 w 563"/>
                  <a:gd name="T63" fmla="*/ 30 h 540"/>
                  <a:gd name="T64" fmla="*/ 35 w 563"/>
                  <a:gd name="T65" fmla="*/ 22 h 540"/>
                  <a:gd name="T66" fmla="*/ 29 w 563"/>
                  <a:gd name="T67" fmla="*/ 15 h 540"/>
                  <a:gd name="T68" fmla="*/ 26 w 563"/>
                  <a:gd name="T69" fmla="*/ 11 h 540"/>
                  <a:gd name="T70" fmla="*/ 22 w 563"/>
                  <a:gd name="T71" fmla="*/ 1 h 540"/>
                  <a:gd name="T72" fmla="*/ 18 w 563"/>
                  <a:gd name="T73" fmla="*/ 0 h 540"/>
                  <a:gd name="T74" fmla="*/ 15 w 563"/>
                  <a:gd name="T75" fmla="*/ 6 h 540"/>
                  <a:gd name="T76" fmla="*/ 7 w 563"/>
                  <a:gd name="T77" fmla="*/ 2 h 540"/>
                  <a:gd name="T78" fmla="*/ 1 w 563"/>
                  <a:gd name="T79" fmla="*/ 8 h 540"/>
                  <a:gd name="T80" fmla="*/ 1 w 563"/>
                  <a:gd name="T81" fmla="*/ 13 h 540"/>
                  <a:gd name="T82" fmla="*/ 3 w 563"/>
                  <a:gd name="T83" fmla="*/ 16 h 540"/>
                  <a:gd name="T84" fmla="*/ 7 w 563"/>
                  <a:gd name="T85" fmla="*/ 21 h 540"/>
                  <a:gd name="T86" fmla="*/ 15 w 563"/>
                  <a:gd name="T87" fmla="*/ 20 h 540"/>
                  <a:gd name="T88" fmla="*/ 20 w 563"/>
                  <a:gd name="T89" fmla="*/ 25 h 540"/>
                  <a:gd name="T90" fmla="*/ 25 w 563"/>
                  <a:gd name="T91" fmla="*/ 30 h 540"/>
                  <a:gd name="T92" fmla="*/ 28 w 563"/>
                  <a:gd name="T93" fmla="*/ 37 h 540"/>
                  <a:gd name="T94" fmla="*/ 30 w 563"/>
                  <a:gd name="T95" fmla="*/ 45 h 540"/>
                  <a:gd name="T96" fmla="*/ 28 w 563"/>
                  <a:gd name="T97" fmla="*/ 55 h 540"/>
                  <a:gd name="T98" fmla="*/ 22 w 563"/>
                  <a:gd name="T99" fmla="*/ 60 h 540"/>
                  <a:gd name="T100" fmla="*/ 22 w 563"/>
                  <a:gd name="T101" fmla="*/ 66 h 540"/>
                  <a:gd name="T102" fmla="*/ 25 w 563"/>
                  <a:gd name="T103" fmla="*/ 71 h 540"/>
                  <a:gd name="T104" fmla="*/ 28 w 563"/>
                  <a:gd name="T105" fmla="*/ 75 h 540"/>
                  <a:gd name="T106" fmla="*/ 32 w 563"/>
                  <a:gd name="T107" fmla="*/ 80 h 540"/>
                  <a:gd name="T108" fmla="*/ 37 w 563"/>
                  <a:gd name="T109" fmla="*/ 85 h 540"/>
                  <a:gd name="T110" fmla="*/ 46 w 563"/>
                  <a:gd name="T111" fmla="*/ 88 h 540"/>
                  <a:gd name="T112" fmla="*/ 48 w 563"/>
                  <a:gd name="T113" fmla="*/ 99 h 540"/>
                  <a:gd name="T114" fmla="*/ 58 w 563"/>
                  <a:gd name="T115" fmla="*/ 105 h 54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563"/>
                  <a:gd name="T175" fmla="*/ 0 h 540"/>
                  <a:gd name="T176" fmla="*/ 563 w 563"/>
                  <a:gd name="T177" fmla="*/ 540 h 54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563" h="540">
                    <a:moveTo>
                      <a:pt x="255" y="459"/>
                    </a:moveTo>
                    <a:lnTo>
                      <a:pt x="275" y="484"/>
                    </a:lnTo>
                    <a:lnTo>
                      <a:pt x="260" y="495"/>
                    </a:lnTo>
                    <a:lnTo>
                      <a:pt x="241" y="470"/>
                    </a:lnTo>
                    <a:lnTo>
                      <a:pt x="255" y="459"/>
                    </a:lnTo>
                    <a:close/>
                    <a:moveTo>
                      <a:pt x="260" y="496"/>
                    </a:moveTo>
                    <a:lnTo>
                      <a:pt x="260" y="496"/>
                    </a:lnTo>
                    <a:lnTo>
                      <a:pt x="260" y="495"/>
                    </a:lnTo>
                    <a:lnTo>
                      <a:pt x="268" y="490"/>
                    </a:lnTo>
                    <a:lnTo>
                      <a:pt x="260" y="496"/>
                    </a:lnTo>
                    <a:close/>
                    <a:moveTo>
                      <a:pt x="274" y="484"/>
                    </a:moveTo>
                    <a:lnTo>
                      <a:pt x="294" y="506"/>
                    </a:lnTo>
                    <a:lnTo>
                      <a:pt x="279" y="518"/>
                    </a:lnTo>
                    <a:lnTo>
                      <a:pt x="260" y="496"/>
                    </a:lnTo>
                    <a:lnTo>
                      <a:pt x="274" y="484"/>
                    </a:lnTo>
                    <a:close/>
                    <a:moveTo>
                      <a:pt x="282" y="521"/>
                    </a:moveTo>
                    <a:lnTo>
                      <a:pt x="281" y="519"/>
                    </a:lnTo>
                    <a:lnTo>
                      <a:pt x="279" y="518"/>
                    </a:lnTo>
                    <a:lnTo>
                      <a:pt x="286" y="512"/>
                    </a:lnTo>
                    <a:lnTo>
                      <a:pt x="282" y="521"/>
                    </a:lnTo>
                    <a:close/>
                    <a:moveTo>
                      <a:pt x="291" y="504"/>
                    </a:moveTo>
                    <a:lnTo>
                      <a:pt x="313" y="516"/>
                    </a:lnTo>
                    <a:lnTo>
                      <a:pt x="304" y="533"/>
                    </a:lnTo>
                    <a:lnTo>
                      <a:pt x="282" y="521"/>
                    </a:lnTo>
                    <a:lnTo>
                      <a:pt x="291" y="504"/>
                    </a:lnTo>
                    <a:close/>
                    <a:moveTo>
                      <a:pt x="306" y="534"/>
                    </a:moveTo>
                    <a:lnTo>
                      <a:pt x="305" y="534"/>
                    </a:lnTo>
                    <a:lnTo>
                      <a:pt x="304" y="533"/>
                    </a:lnTo>
                    <a:lnTo>
                      <a:pt x="308" y="525"/>
                    </a:lnTo>
                    <a:lnTo>
                      <a:pt x="306" y="534"/>
                    </a:lnTo>
                    <a:close/>
                    <a:moveTo>
                      <a:pt x="312" y="516"/>
                    </a:moveTo>
                    <a:lnTo>
                      <a:pt x="334" y="522"/>
                    </a:lnTo>
                    <a:lnTo>
                      <a:pt x="328" y="540"/>
                    </a:lnTo>
                    <a:lnTo>
                      <a:pt x="306" y="534"/>
                    </a:lnTo>
                    <a:lnTo>
                      <a:pt x="312" y="516"/>
                    </a:lnTo>
                    <a:close/>
                    <a:moveTo>
                      <a:pt x="330" y="540"/>
                    </a:moveTo>
                    <a:lnTo>
                      <a:pt x="329" y="540"/>
                    </a:lnTo>
                    <a:lnTo>
                      <a:pt x="328" y="540"/>
                    </a:lnTo>
                    <a:lnTo>
                      <a:pt x="330" y="532"/>
                    </a:lnTo>
                    <a:lnTo>
                      <a:pt x="330" y="540"/>
                    </a:lnTo>
                    <a:close/>
                    <a:moveTo>
                      <a:pt x="330" y="522"/>
                    </a:moveTo>
                    <a:lnTo>
                      <a:pt x="356" y="522"/>
                    </a:lnTo>
                    <a:lnTo>
                      <a:pt x="356" y="540"/>
                    </a:lnTo>
                    <a:lnTo>
                      <a:pt x="330" y="540"/>
                    </a:lnTo>
                    <a:lnTo>
                      <a:pt x="330" y="522"/>
                    </a:lnTo>
                    <a:close/>
                    <a:moveTo>
                      <a:pt x="357" y="540"/>
                    </a:moveTo>
                    <a:lnTo>
                      <a:pt x="357" y="540"/>
                    </a:lnTo>
                    <a:lnTo>
                      <a:pt x="356" y="540"/>
                    </a:lnTo>
                    <a:lnTo>
                      <a:pt x="356" y="532"/>
                    </a:lnTo>
                    <a:lnTo>
                      <a:pt x="357" y="540"/>
                    </a:lnTo>
                    <a:close/>
                    <a:moveTo>
                      <a:pt x="356" y="522"/>
                    </a:moveTo>
                    <a:lnTo>
                      <a:pt x="383" y="518"/>
                    </a:lnTo>
                    <a:lnTo>
                      <a:pt x="386" y="537"/>
                    </a:lnTo>
                    <a:lnTo>
                      <a:pt x="357" y="540"/>
                    </a:lnTo>
                    <a:lnTo>
                      <a:pt x="356" y="522"/>
                    </a:lnTo>
                    <a:close/>
                    <a:moveTo>
                      <a:pt x="387" y="537"/>
                    </a:moveTo>
                    <a:lnTo>
                      <a:pt x="387" y="537"/>
                    </a:lnTo>
                    <a:lnTo>
                      <a:pt x="386" y="537"/>
                    </a:lnTo>
                    <a:lnTo>
                      <a:pt x="384" y="528"/>
                    </a:lnTo>
                    <a:lnTo>
                      <a:pt x="387" y="537"/>
                    </a:lnTo>
                    <a:close/>
                    <a:moveTo>
                      <a:pt x="383" y="518"/>
                    </a:moveTo>
                    <a:lnTo>
                      <a:pt x="415" y="513"/>
                    </a:lnTo>
                    <a:lnTo>
                      <a:pt x="419" y="532"/>
                    </a:lnTo>
                    <a:lnTo>
                      <a:pt x="387" y="537"/>
                    </a:lnTo>
                    <a:lnTo>
                      <a:pt x="383" y="518"/>
                    </a:lnTo>
                    <a:close/>
                    <a:moveTo>
                      <a:pt x="420" y="530"/>
                    </a:moveTo>
                    <a:lnTo>
                      <a:pt x="419" y="530"/>
                    </a:lnTo>
                    <a:lnTo>
                      <a:pt x="419" y="532"/>
                    </a:lnTo>
                    <a:lnTo>
                      <a:pt x="416" y="522"/>
                    </a:lnTo>
                    <a:lnTo>
                      <a:pt x="420" y="530"/>
                    </a:lnTo>
                    <a:close/>
                    <a:moveTo>
                      <a:pt x="414" y="513"/>
                    </a:moveTo>
                    <a:lnTo>
                      <a:pt x="449" y="503"/>
                    </a:lnTo>
                    <a:lnTo>
                      <a:pt x="454" y="522"/>
                    </a:lnTo>
                    <a:lnTo>
                      <a:pt x="420" y="530"/>
                    </a:lnTo>
                    <a:lnTo>
                      <a:pt x="414" y="513"/>
                    </a:lnTo>
                    <a:close/>
                    <a:moveTo>
                      <a:pt x="449" y="503"/>
                    </a:moveTo>
                    <a:lnTo>
                      <a:pt x="448" y="503"/>
                    </a:lnTo>
                    <a:lnTo>
                      <a:pt x="449" y="503"/>
                    </a:lnTo>
                    <a:lnTo>
                      <a:pt x="452" y="512"/>
                    </a:lnTo>
                    <a:lnTo>
                      <a:pt x="449" y="503"/>
                    </a:lnTo>
                    <a:close/>
                    <a:moveTo>
                      <a:pt x="449" y="503"/>
                    </a:moveTo>
                    <a:lnTo>
                      <a:pt x="491" y="493"/>
                    </a:lnTo>
                    <a:lnTo>
                      <a:pt x="495" y="512"/>
                    </a:lnTo>
                    <a:lnTo>
                      <a:pt x="454" y="522"/>
                    </a:lnTo>
                    <a:lnTo>
                      <a:pt x="449" y="503"/>
                    </a:lnTo>
                    <a:close/>
                    <a:moveTo>
                      <a:pt x="496" y="512"/>
                    </a:moveTo>
                    <a:lnTo>
                      <a:pt x="496" y="512"/>
                    </a:lnTo>
                    <a:lnTo>
                      <a:pt x="495" y="512"/>
                    </a:lnTo>
                    <a:lnTo>
                      <a:pt x="492" y="503"/>
                    </a:lnTo>
                    <a:lnTo>
                      <a:pt x="496" y="512"/>
                    </a:lnTo>
                    <a:close/>
                    <a:moveTo>
                      <a:pt x="490" y="494"/>
                    </a:moveTo>
                    <a:lnTo>
                      <a:pt x="531" y="481"/>
                    </a:lnTo>
                    <a:lnTo>
                      <a:pt x="537" y="498"/>
                    </a:lnTo>
                    <a:lnTo>
                      <a:pt x="496" y="512"/>
                    </a:lnTo>
                    <a:lnTo>
                      <a:pt x="490" y="494"/>
                    </a:lnTo>
                    <a:close/>
                    <a:moveTo>
                      <a:pt x="541" y="496"/>
                    </a:moveTo>
                    <a:lnTo>
                      <a:pt x="540" y="498"/>
                    </a:lnTo>
                    <a:lnTo>
                      <a:pt x="537" y="498"/>
                    </a:lnTo>
                    <a:lnTo>
                      <a:pt x="534" y="490"/>
                    </a:lnTo>
                    <a:lnTo>
                      <a:pt x="541" y="496"/>
                    </a:lnTo>
                    <a:close/>
                    <a:moveTo>
                      <a:pt x="528" y="483"/>
                    </a:moveTo>
                    <a:lnTo>
                      <a:pt x="540" y="471"/>
                    </a:lnTo>
                    <a:lnTo>
                      <a:pt x="554" y="484"/>
                    </a:lnTo>
                    <a:lnTo>
                      <a:pt x="541" y="496"/>
                    </a:lnTo>
                    <a:lnTo>
                      <a:pt x="528" y="483"/>
                    </a:lnTo>
                    <a:close/>
                    <a:moveTo>
                      <a:pt x="555" y="481"/>
                    </a:moveTo>
                    <a:lnTo>
                      <a:pt x="555" y="483"/>
                    </a:lnTo>
                    <a:lnTo>
                      <a:pt x="554" y="484"/>
                    </a:lnTo>
                    <a:lnTo>
                      <a:pt x="547" y="478"/>
                    </a:lnTo>
                    <a:lnTo>
                      <a:pt x="555" y="481"/>
                    </a:lnTo>
                    <a:close/>
                    <a:moveTo>
                      <a:pt x="538" y="473"/>
                    </a:moveTo>
                    <a:lnTo>
                      <a:pt x="544" y="458"/>
                    </a:lnTo>
                    <a:lnTo>
                      <a:pt x="562" y="464"/>
                    </a:lnTo>
                    <a:lnTo>
                      <a:pt x="555" y="481"/>
                    </a:lnTo>
                    <a:lnTo>
                      <a:pt x="538" y="473"/>
                    </a:lnTo>
                    <a:close/>
                    <a:moveTo>
                      <a:pt x="563" y="461"/>
                    </a:moveTo>
                    <a:lnTo>
                      <a:pt x="563" y="463"/>
                    </a:lnTo>
                    <a:lnTo>
                      <a:pt x="562" y="464"/>
                    </a:lnTo>
                    <a:lnTo>
                      <a:pt x="553" y="461"/>
                    </a:lnTo>
                    <a:lnTo>
                      <a:pt x="563" y="461"/>
                    </a:lnTo>
                    <a:close/>
                    <a:moveTo>
                      <a:pt x="544" y="461"/>
                    </a:moveTo>
                    <a:lnTo>
                      <a:pt x="544" y="446"/>
                    </a:lnTo>
                    <a:lnTo>
                      <a:pt x="563" y="446"/>
                    </a:lnTo>
                    <a:lnTo>
                      <a:pt x="563" y="461"/>
                    </a:lnTo>
                    <a:lnTo>
                      <a:pt x="544" y="461"/>
                    </a:lnTo>
                    <a:close/>
                    <a:moveTo>
                      <a:pt x="563" y="443"/>
                    </a:moveTo>
                    <a:lnTo>
                      <a:pt x="563" y="444"/>
                    </a:lnTo>
                    <a:lnTo>
                      <a:pt x="563" y="446"/>
                    </a:lnTo>
                    <a:lnTo>
                      <a:pt x="553" y="446"/>
                    </a:lnTo>
                    <a:lnTo>
                      <a:pt x="563" y="443"/>
                    </a:lnTo>
                    <a:close/>
                    <a:moveTo>
                      <a:pt x="544" y="448"/>
                    </a:moveTo>
                    <a:lnTo>
                      <a:pt x="541" y="431"/>
                    </a:lnTo>
                    <a:lnTo>
                      <a:pt x="560" y="428"/>
                    </a:lnTo>
                    <a:lnTo>
                      <a:pt x="563" y="443"/>
                    </a:lnTo>
                    <a:lnTo>
                      <a:pt x="544" y="448"/>
                    </a:lnTo>
                    <a:close/>
                    <a:moveTo>
                      <a:pt x="559" y="425"/>
                    </a:moveTo>
                    <a:lnTo>
                      <a:pt x="559" y="426"/>
                    </a:lnTo>
                    <a:lnTo>
                      <a:pt x="560" y="428"/>
                    </a:lnTo>
                    <a:lnTo>
                      <a:pt x="550" y="429"/>
                    </a:lnTo>
                    <a:lnTo>
                      <a:pt x="559" y="425"/>
                    </a:lnTo>
                    <a:close/>
                    <a:moveTo>
                      <a:pt x="542" y="435"/>
                    </a:moveTo>
                    <a:lnTo>
                      <a:pt x="532" y="418"/>
                    </a:lnTo>
                    <a:lnTo>
                      <a:pt x="549" y="409"/>
                    </a:lnTo>
                    <a:lnTo>
                      <a:pt x="559" y="425"/>
                    </a:lnTo>
                    <a:lnTo>
                      <a:pt x="542" y="435"/>
                    </a:lnTo>
                    <a:close/>
                    <a:moveTo>
                      <a:pt x="548" y="408"/>
                    </a:moveTo>
                    <a:lnTo>
                      <a:pt x="549" y="408"/>
                    </a:lnTo>
                    <a:lnTo>
                      <a:pt x="549" y="409"/>
                    </a:lnTo>
                    <a:lnTo>
                      <a:pt x="541" y="414"/>
                    </a:lnTo>
                    <a:lnTo>
                      <a:pt x="548" y="408"/>
                    </a:lnTo>
                    <a:close/>
                    <a:moveTo>
                      <a:pt x="533" y="419"/>
                    </a:moveTo>
                    <a:lnTo>
                      <a:pt x="520" y="404"/>
                    </a:lnTo>
                    <a:lnTo>
                      <a:pt x="535" y="391"/>
                    </a:lnTo>
                    <a:lnTo>
                      <a:pt x="548" y="408"/>
                    </a:lnTo>
                    <a:lnTo>
                      <a:pt x="533" y="419"/>
                    </a:lnTo>
                    <a:close/>
                    <a:moveTo>
                      <a:pt x="534" y="391"/>
                    </a:moveTo>
                    <a:lnTo>
                      <a:pt x="535" y="391"/>
                    </a:lnTo>
                    <a:lnTo>
                      <a:pt x="528" y="398"/>
                    </a:lnTo>
                    <a:lnTo>
                      <a:pt x="534" y="391"/>
                    </a:lnTo>
                    <a:close/>
                    <a:moveTo>
                      <a:pt x="521" y="405"/>
                    </a:moveTo>
                    <a:lnTo>
                      <a:pt x="506" y="388"/>
                    </a:lnTo>
                    <a:lnTo>
                      <a:pt x="519" y="375"/>
                    </a:lnTo>
                    <a:lnTo>
                      <a:pt x="534" y="391"/>
                    </a:lnTo>
                    <a:lnTo>
                      <a:pt x="521" y="405"/>
                    </a:lnTo>
                    <a:close/>
                    <a:moveTo>
                      <a:pt x="519" y="375"/>
                    </a:moveTo>
                    <a:lnTo>
                      <a:pt x="519" y="375"/>
                    </a:lnTo>
                    <a:lnTo>
                      <a:pt x="512" y="382"/>
                    </a:lnTo>
                    <a:lnTo>
                      <a:pt x="519" y="375"/>
                    </a:lnTo>
                    <a:close/>
                    <a:moveTo>
                      <a:pt x="506" y="388"/>
                    </a:moveTo>
                    <a:lnTo>
                      <a:pt x="489" y="373"/>
                    </a:lnTo>
                    <a:lnTo>
                      <a:pt x="502" y="360"/>
                    </a:lnTo>
                    <a:lnTo>
                      <a:pt x="519" y="375"/>
                    </a:lnTo>
                    <a:lnTo>
                      <a:pt x="506" y="388"/>
                    </a:lnTo>
                    <a:close/>
                    <a:moveTo>
                      <a:pt x="502" y="358"/>
                    </a:moveTo>
                    <a:lnTo>
                      <a:pt x="502" y="358"/>
                    </a:lnTo>
                    <a:lnTo>
                      <a:pt x="502" y="360"/>
                    </a:lnTo>
                    <a:lnTo>
                      <a:pt x="496" y="366"/>
                    </a:lnTo>
                    <a:lnTo>
                      <a:pt x="502" y="358"/>
                    </a:lnTo>
                    <a:close/>
                    <a:moveTo>
                      <a:pt x="490" y="374"/>
                    </a:moveTo>
                    <a:lnTo>
                      <a:pt x="474" y="361"/>
                    </a:lnTo>
                    <a:lnTo>
                      <a:pt x="486" y="346"/>
                    </a:lnTo>
                    <a:lnTo>
                      <a:pt x="502" y="358"/>
                    </a:lnTo>
                    <a:lnTo>
                      <a:pt x="490" y="374"/>
                    </a:lnTo>
                    <a:close/>
                    <a:moveTo>
                      <a:pt x="486" y="345"/>
                    </a:moveTo>
                    <a:lnTo>
                      <a:pt x="486" y="345"/>
                    </a:lnTo>
                    <a:lnTo>
                      <a:pt x="486" y="346"/>
                    </a:lnTo>
                    <a:lnTo>
                      <a:pt x="480" y="353"/>
                    </a:lnTo>
                    <a:lnTo>
                      <a:pt x="486" y="345"/>
                    </a:lnTo>
                    <a:close/>
                    <a:moveTo>
                      <a:pt x="475" y="361"/>
                    </a:moveTo>
                    <a:lnTo>
                      <a:pt x="456" y="348"/>
                    </a:lnTo>
                    <a:lnTo>
                      <a:pt x="466" y="333"/>
                    </a:lnTo>
                    <a:lnTo>
                      <a:pt x="486" y="345"/>
                    </a:lnTo>
                    <a:lnTo>
                      <a:pt x="475" y="361"/>
                    </a:lnTo>
                    <a:close/>
                    <a:moveTo>
                      <a:pt x="456" y="348"/>
                    </a:moveTo>
                    <a:lnTo>
                      <a:pt x="456" y="348"/>
                    </a:lnTo>
                    <a:lnTo>
                      <a:pt x="462" y="341"/>
                    </a:lnTo>
                    <a:lnTo>
                      <a:pt x="456" y="348"/>
                    </a:lnTo>
                    <a:close/>
                    <a:moveTo>
                      <a:pt x="456" y="348"/>
                    </a:moveTo>
                    <a:lnTo>
                      <a:pt x="424" y="326"/>
                    </a:lnTo>
                    <a:lnTo>
                      <a:pt x="435" y="310"/>
                    </a:lnTo>
                    <a:lnTo>
                      <a:pt x="467" y="333"/>
                    </a:lnTo>
                    <a:lnTo>
                      <a:pt x="456" y="348"/>
                    </a:lnTo>
                    <a:close/>
                    <a:moveTo>
                      <a:pt x="424" y="326"/>
                    </a:moveTo>
                    <a:lnTo>
                      <a:pt x="424" y="326"/>
                    </a:lnTo>
                    <a:lnTo>
                      <a:pt x="424" y="325"/>
                    </a:lnTo>
                    <a:lnTo>
                      <a:pt x="430" y="319"/>
                    </a:lnTo>
                    <a:lnTo>
                      <a:pt x="424" y="326"/>
                    </a:lnTo>
                    <a:close/>
                    <a:moveTo>
                      <a:pt x="424" y="325"/>
                    </a:moveTo>
                    <a:lnTo>
                      <a:pt x="399" y="307"/>
                    </a:lnTo>
                    <a:lnTo>
                      <a:pt x="410" y="291"/>
                    </a:lnTo>
                    <a:lnTo>
                      <a:pt x="435" y="311"/>
                    </a:lnTo>
                    <a:lnTo>
                      <a:pt x="424" y="325"/>
                    </a:lnTo>
                    <a:close/>
                    <a:moveTo>
                      <a:pt x="410" y="291"/>
                    </a:moveTo>
                    <a:lnTo>
                      <a:pt x="409" y="290"/>
                    </a:lnTo>
                    <a:lnTo>
                      <a:pt x="410" y="291"/>
                    </a:lnTo>
                    <a:lnTo>
                      <a:pt x="404" y="299"/>
                    </a:lnTo>
                    <a:lnTo>
                      <a:pt x="410" y="291"/>
                    </a:lnTo>
                    <a:close/>
                    <a:moveTo>
                      <a:pt x="399" y="307"/>
                    </a:moveTo>
                    <a:lnTo>
                      <a:pt x="377" y="291"/>
                    </a:lnTo>
                    <a:lnTo>
                      <a:pt x="388" y="276"/>
                    </a:lnTo>
                    <a:lnTo>
                      <a:pt x="410" y="291"/>
                    </a:lnTo>
                    <a:lnTo>
                      <a:pt x="399" y="307"/>
                    </a:lnTo>
                    <a:close/>
                    <a:moveTo>
                      <a:pt x="377" y="291"/>
                    </a:moveTo>
                    <a:lnTo>
                      <a:pt x="376" y="291"/>
                    </a:lnTo>
                    <a:lnTo>
                      <a:pt x="382" y="283"/>
                    </a:lnTo>
                    <a:lnTo>
                      <a:pt x="377" y="291"/>
                    </a:lnTo>
                    <a:close/>
                    <a:moveTo>
                      <a:pt x="376" y="291"/>
                    </a:moveTo>
                    <a:lnTo>
                      <a:pt x="357" y="275"/>
                    </a:lnTo>
                    <a:lnTo>
                      <a:pt x="369" y="260"/>
                    </a:lnTo>
                    <a:lnTo>
                      <a:pt x="388" y="276"/>
                    </a:lnTo>
                    <a:lnTo>
                      <a:pt x="376" y="291"/>
                    </a:lnTo>
                    <a:close/>
                    <a:moveTo>
                      <a:pt x="357" y="275"/>
                    </a:moveTo>
                    <a:lnTo>
                      <a:pt x="357" y="275"/>
                    </a:lnTo>
                    <a:lnTo>
                      <a:pt x="356" y="275"/>
                    </a:lnTo>
                    <a:lnTo>
                      <a:pt x="362" y="267"/>
                    </a:lnTo>
                    <a:lnTo>
                      <a:pt x="357" y="275"/>
                    </a:lnTo>
                    <a:close/>
                    <a:moveTo>
                      <a:pt x="356" y="275"/>
                    </a:moveTo>
                    <a:lnTo>
                      <a:pt x="340" y="258"/>
                    </a:lnTo>
                    <a:lnTo>
                      <a:pt x="354" y="245"/>
                    </a:lnTo>
                    <a:lnTo>
                      <a:pt x="369" y="260"/>
                    </a:lnTo>
                    <a:lnTo>
                      <a:pt x="356" y="275"/>
                    </a:lnTo>
                    <a:close/>
                    <a:moveTo>
                      <a:pt x="352" y="244"/>
                    </a:moveTo>
                    <a:lnTo>
                      <a:pt x="352" y="244"/>
                    </a:lnTo>
                    <a:lnTo>
                      <a:pt x="354" y="245"/>
                    </a:lnTo>
                    <a:lnTo>
                      <a:pt x="347" y="251"/>
                    </a:lnTo>
                    <a:lnTo>
                      <a:pt x="352" y="244"/>
                    </a:lnTo>
                    <a:close/>
                    <a:moveTo>
                      <a:pt x="340" y="259"/>
                    </a:moveTo>
                    <a:lnTo>
                      <a:pt x="325" y="246"/>
                    </a:lnTo>
                    <a:lnTo>
                      <a:pt x="337" y="232"/>
                    </a:lnTo>
                    <a:lnTo>
                      <a:pt x="352" y="244"/>
                    </a:lnTo>
                    <a:lnTo>
                      <a:pt x="340" y="259"/>
                    </a:lnTo>
                    <a:close/>
                    <a:moveTo>
                      <a:pt x="337" y="232"/>
                    </a:moveTo>
                    <a:lnTo>
                      <a:pt x="338" y="232"/>
                    </a:lnTo>
                    <a:lnTo>
                      <a:pt x="337" y="232"/>
                    </a:lnTo>
                    <a:lnTo>
                      <a:pt x="330" y="238"/>
                    </a:lnTo>
                    <a:lnTo>
                      <a:pt x="337" y="232"/>
                    </a:lnTo>
                    <a:close/>
                    <a:moveTo>
                      <a:pt x="325" y="246"/>
                    </a:moveTo>
                    <a:lnTo>
                      <a:pt x="313" y="237"/>
                    </a:lnTo>
                    <a:lnTo>
                      <a:pt x="324" y="222"/>
                    </a:lnTo>
                    <a:lnTo>
                      <a:pt x="337" y="232"/>
                    </a:lnTo>
                    <a:lnTo>
                      <a:pt x="325" y="246"/>
                    </a:lnTo>
                    <a:close/>
                    <a:moveTo>
                      <a:pt x="313" y="237"/>
                    </a:moveTo>
                    <a:lnTo>
                      <a:pt x="312" y="236"/>
                    </a:lnTo>
                    <a:lnTo>
                      <a:pt x="318" y="229"/>
                    </a:lnTo>
                    <a:lnTo>
                      <a:pt x="313" y="237"/>
                    </a:lnTo>
                    <a:close/>
                    <a:moveTo>
                      <a:pt x="312" y="236"/>
                    </a:moveTo>
                    <a:lnTo>
                      <a:pt x="298" y="223"/>
                    </a:lnTo>
                    <a:lnTo>
                      <a:pt x="312" y="210"/>
                    </a:lnTo>
                    <a:lnTo>
                      <a:pt x="325" y="223"/>
                    </a:lnTo>
                    <a:lnTo>
                      <a:pt x="312" y="236"/>
                    </a:lnTo>
                    <a:close/>
                    <a:moveTo>
                      <a:pt x="312" y="208"/>
                    </a:moveTo>
                    <a:lnTo>
                      <a:pt x="312" y="210"/>
                    </a:lnTo>
                    <a:lnTo>
                      <a:pt x="305" y="216"/>
                    </a:lnTo>
                    <a:lnTo>
                      <a:pt x="312" y="208"/>
                    </a:lnTo>
                    <a:close/>
                    <a:moveTo>
                      <a:pt x="300" y="224"/>
                    </a:moveTo>
                    <a:lnTo>
                      <a:pt x="287" y="215"/>
                    </a:lnTo>
                    <a:lnTo>
                      <a:pt x="298" y="200"/>
                    </a:lnTo>
                    <a:lnTo>
                      <a:pt x="312" y="208"/>
                    </a:lnTo>
                    <a:lnTo>
                      <a:pt x="300" y="224"/>
                    </a:lnTo>
                    <a:close/>
                    <a:moveTo>
                      <a:pt x="287" y="215"/>
                    </a:moveTo>
                    <a:lnTo>
                      <a:pt x="274" y="205"/>
                    </a:lnTo>
                    <a:lnTo>
                      <a:pt x="285" y="190"/>
                    </a:lnTo>
                    <a:lnTo>
                      <a:pt x="298" y="200"/>
                    </a:lnTo>
                    <a:lnTo>
                      <a:pt x="287" y="215"/>
                    </a:lnTo>
                    <a:close/>
                    <a:moveTo>
                      <a:pt x="274" y="205"/>
                    </a:moveTo>
                    <a:lnTo>
                      <a:pt x="274" y="205"/>
                    </a:lnTo>
                    <a:lnTo>
                      <a:pt x="280" y="197"/>
                    </a:lnTo>
                    <a:lnTo>
                      <a:pt x="274" y="205"/>
                    </a:lnTo>
                    <a:close/>
                    <a:moveTo>
                      <a:pt x="274" y="205"/>
                    </a:moveTo>
                    <a:lnTo>
                      <a:pt x="217" y="157"/>
                    </a:lnTo>
                    <a:lnTo>
                      <a:pt x="229" y="142"/>
                    </a:lnTo>
                    <a:lnTo>
                      <a:pt x="286" y="190"/>
                    </a:lnTo>
                    <a:lnTo>
                      <a:pt x="274" y="205"/>
                    </a:lnTo>
                    <a:close/>
                    <a:moveTo>
                      <a:pt x="217" y="157"/>
                    </a:moveTo>
                    <a:lnTo>
                      <a:pt x="217" y="158"/>
                    </a:lnTo>
                    <a:lnTo>
                      <a:pt x="217" y="157"/>
                    </a:lnTo>
                    <a:lnTo>
                      <a:pt x="222" y="150"/>
                    </a:lnTo>
                    <a:lnTo>
                      <a:pt x="217" y="157"/>
                    </a:lnTo>
                    <a:close/>
                    <a:moveTo>
                      <a:pt x="217" y="157"/>
                    </a:moveTo>
                    <a:lnTo>
                      <a:pt x="172" y="119"/>
                    </a:lnTo>
                    <a:lnTo>
                      <a:pt x="185" y="105"/>
                    </a:lnTo>
                    <a:lnTo>
                      <a:pt x="229" y="142"/>
                    </a:lnTo>
                    <a:lnTo>
                      <a:pt x="217" y="157"/>
                    </a:lnTo>
                    <a:close/>
                    <a:moveTo>
                      <a:pt x="172" y="119"/>
                    </a:moveTo>
                    <a:lnTo>
                      <a:pt x="172" y="119"/>
                    </a:lnTo>
                    <a:lnTo>
                      <a:pt x="172" y="118"/>
                    </a:lnTo>
                    <a:lnTo>
                      <a:pt x="178" y="111"/>
                    </a:lnTo>
                    <a:lnTo>
                      <a:pt x="172" y="119"/>
                    </a:lnTo>
                    <a:close/>
                    <a:moveTo>
                      <a:pt x="172" y="118"/>
                    </a:moveTo>
                    <a:lnTo>
                      <a:pt x="140" y="86"/>
                    </a:lnTo>
                    <a:lnTo>
                      <a:pt x="153" y="73"/>
                    </a:lnTo>
                    <a:lnTo>
                      <a:pt x="185" y="105"/>
                    </a:lnTo>
                    <a:lnTo>
                      <a:pt x="172" y="118"/>
                    </a:lnTo>
                    <a:close/>
                    <a:moveTo>
                      <a:pt x="140" y="86"/>
                    </a:moveTo>
                    <a:lnTo>
                      <a:pt x="140" y="86"/>
                    </a:lnTo>
                    <a:lnTo>
                      <a:pt x="146" y="79"/>
                    </a:lnTo>
                    <a:lnTo>
                      <a:pt x="140" y="86"/>
                    </a:lnTo>
                    <a:close/>
                    <a:moveTo>
                      <a:pt x="140" y="86"/>
                    </a:moveTo>
                    <a:lnTo>
                      <a:pt x="118" y="61"/>
                    </a:lnTo>
                    <a:lnTo>
                      <a:pt x="132" y="49"/>
                    </a:lnTo>
                    <a:lnTo>
                      <a:pt x="154" y="74"/>
                    </a:lnTo>
                    <a:lnTo>
                      <a:pt x="140" y="86"/>
                    </a:lnTo>
                    <a:close/>
                    <a:moveTo>
                      <a:pt x="118" y="61"/>
                    </a:moveTo>
                    <a:lnTo>
                      <a:pt x="118" y="61"/>
                    </a:lnTo>
                    <a:lnTo>
                      <a:pt x="117" y="61"/>
                    </a:lnTo>
                    <a:lnTo>
                      <a:pt x="124" y="54"/>
                    </a:lnTo>
                    <a:lnTo>
                      <a:pt x="118" y="61"/>
                    </a:lnTo>
                    <a:close/>
                    <a:moveTo>
                      <a:pt x="117" y="61"/>
                    </a:moveTo>
                    <a:lnTo>
                      <a:pt x="101" y="42"/>
                    </a:lnTo>
                    <a:lnTo>
                      <a:pt x="115" y="29"/>
                    </a:lnTo>
                    <a:lnTo>
                      <a:pt x="132" y="49"/>
                    </a:lnTo>
                    <a:lnTo>
                      <a:pt x="117" y="61"/>
                    </a:lnTo>
                    <a:close/>
                    <a:moveTo>
                      <a:pt x="115" y="29"/>
                    </a:moveTo>
                    <a:lnTo>
                      <a:pt x="115" y="29"/>
                    </a:lnTo>
                    <a:lnTo>
                      <a:pt x="109" y="35"/>
                    </a:lnTo>
                    <a:lnTo>
                      <a:pt x="115" y="29"/>
                    </a:lnTo>
                    <a:close/>
                    <a:moveTo>
                      <a:pt x="102" y="42"/>
                    </a:moveTo>
                    <a:lnTo>
                      <a:pt x="89" y="30"/>
                    </a:lnTo>
                    <a:lnTo>
                      <a:pt x="102" y="16"/>
                    </a:lnTo>
                    <a:lnTo>
                      <a:pt x="115" y="29"/>
                    </a:lnTo>
                    <a:lnTo>
                      <a:pt x="102" y="42"/>
                    </a:lnTo>
                    <a:close/>
                    <a:moveTo>
                      <a:pt x="89" y="30"/>
                    </a:moveTo>
                    <a:lnTo>
                      <a:pt x="79" y="20"/>
                    </a:lnTo>
                    <a:lnTo>
                      <a:pt x="93" y="7"/>
                    </a:lnTo>
                    <a:lnTo>
                      <a:pt x="102" y="16"/>
                    </a:lnTo>
                    <a:lnTo>
                      <a:pt x="89" y="30"/>
                    </a:lnTo>
                    <a:close/>
                    <a:moveTo>
                      <a:pt x="89" y="3"/>
                    </a:moveTo>
                    <a:lnTo>
                      <a:pt x="91" y="4"/>
                    </a:lnTo>
                    <a:lnTo>
                      <a:pt x="93" y="7"/>
                    </a:lnTo>
                    <a:lnTo>
                      <a:pt x="86" y="13"/>
                    </a:lnTo>
                    <a:lnTo>
                      <a:pt x="89" y="3"/>
                    </a:lnTo>
                    <a:close/>
                    <a:moveTo>
                      <a:pt x="83" y="22"/>
                    </a:moveTo>
                    <a:lnTo>
                      <a:pt x="71" y="19"/>
                    </a:lnTo>
                    <a:lnTo>
                      <a:pt x="76" y="1"/>
                    </a:lnTo>
                    <a:lnTo>
                      <a:pt x="89" y="3"/>
                    </a:lnTo>
                    <a:lnTo>
                      <a:pt x="83" y="22"/>
                    </a:lnTo>
                    <a:close/>
                    <a:moveTo>
                      <a:pt x="71" y="0"/>
                    </a:moveTo>
                    <a:lnTo>
                      <a:pt x="74" y="0"/>
                    </a:lnTo>
                    <a:lnTo>
                      <a:pt x="76" y="1"/>
                    </a:lnTo>
                    <a:lnTo>
                      <a:pt x="74" y="10"/>
                    </a:lnTo>
                    <a:lnTo>
                      <a:pt x="71" y="0"/>
                    </a:lnTo>
                    <a:close/>
                    <a:moveTo>
                      <a:pt x="76" y="19"/>
                    </a:moveTo>
                    <a:lnTo>
                      <a:pt x="59" y="22"/>
                    </a:lnTo>
                    <a:lnTo>
                      <a:pt x="56" y="3"/>
                    </a:lnTo>
                    <a:lnTo>
                      <a:pt x="71" y="0"/>
                    </a:lnTo>
                    <a:lnTo>
                      <a:pt x="76" y="19"/>
                    </a:lnTo>
                    <a:close/>
                    <a:moveTo>
                      <a:pt x="59" y="22"/>
                    </a:moveTo>
                    <a:lnTo>
                      <a:pt x="59" y="22"/>
                    </a:lnTo>
                    <a:lnTo>
                      <a:pt x="58" y="13"/>
                    </a:lnTo>
                    <a:lnTo>
                      <a:pt x="59" y="22"/>
                    </a:lnTo>
                    <a:close/>
                    <a:moveTo>
                      <a:pt x="59" y="22"/>
                    </a:moveTo>
                    <a:lnTo>
                      <a:pt x="33" y="25"/>
                    </a:lnTo>
                    <a:lnTo>
                      <a:pt x="31" y="7"/>
                    </a:lnTo>
                    <a:lnTo>
                      <a:pt x="56" y="3"/>
                    </a:lnTo>
                    <a:lnTo>
                      <a:pt x="59" y="22"/>
                    </a:lnTo>
                    <a:close/>
                    <a:moveTo>
                      <a:pt x="26" y="9"/>
                    </a:moveTo>
                    <a:lnTo>
                      <a:pt x="28" y="7"/>
                    </a:lnTo>
                    <a:lnTo>
                      <a:pt x="31" y="7"/>
                    </a:lnTo>
                    <a:lnTo>
                      <a:pt x="32" y="17"/>
                    </a:lnTo>
                    <a:lnTo>
                      <a:pt x="26" y="9"/>
                    </a:lnTo>
                    <a:close/>
                    <a:moveTo>
                      <a:pt x="38" y="23"/>
                    </a:moveTo>
                    <a:lnTo>
                      <a:pt x="20" y="40"/>
                    </a:lnTo>
                    <a:lnTo>
                      <a:pt x="7" y="24"/>
                    </a:lnTo>
                    <a:lnTo>
                      <a:pt x="26" y="9"/>
                    </a:lnTo>
                    <a:lnTo>
                      <a:pt x="38" y="23"/>
                    </a:lnTo>
                    <a:close/>
                    <a:moveTo>
                      <a:pt x="4" y="30"/>
                    </a:moveTo>
                    <a:lnTo>
                      <a:pt x="4" y="27"/>
                    </a:lnTo>
                    <a:lnTo>
                      <a:pt x="7" y="24"/>
                    </a:lnTo>
                    <a:lnTo>
                      <a:pt x="13" y="32"/>
                    </a:lnTo>
                    <a:lnTo>
                      <a:pt x="4" y="30"/>
                    </a:lnTo>
                    <a:close/>
                    <a:moveTo>
                      <a:pt x="23" y="34"/>
                    </a:moveTo>
                    <a:lnTo>
                      <a:pt x="20" y="47"/>
                    </a:lnTo>
                    <a:lnTo>
                      <a:pt x="1" y="43"/>
                    </a:lnTo>
                    <a:lnTo>
                      <a:pt x="4" y="30"/>
                    </a:lnTo>
                    <a:lnTo>
                      <a:pt x="23" y="34"/>
                    </a:lnTo>
                    <a:close/>
                    <a:moveTo>
                      <a:pt x="2" y="51"/>
                    </a:moveTo>
                    <a:lnTo>
                      <a:pt x="0" y="47"/>
                    </a:lnTo>
                    <a:lnTo>
                      <a:pt x="1" y="43"/>
                    </a:lnTo>
                    <a:lnTo>
                      <a:pt x="10" y="45"/>
                    </a:lnTo>
                    <a:lnTo>
                      <a:pt x="2" y="51"/>
                    </a:lnTo>
                    <a:close/>
                    <a:moveTo>
                      <a:pt x="17" y="39"/>
                    </a:moveTo>
                    <a:lnTo>
                      <a:pt x="27" y="52"/>
                    </a:lnTo>
                    <a:lnTo>
                      <a:pt x="12" y="63"/>
                    </a:lnTo>
                    <a:lnTo>
                      <a:pt x="2" y="51"/>
                    </a:lnTo>
                    <a:lnTo>
                      <a:pt x="17" y="39"/>
                    </a:lnTo>
                    <a:close/>
                    <a:moveTo>
                      <a:pt x="12" y="64"/>
                    </a:moveTo>
                    <a:lnTo>
                      <a:pt x="13" y="64"/>
                    </a:lnTo>
                    <a:lnTo>
                      <a:pt x="12" y="63"/>
                    </a:lnTo>
                    <a:lnTo>
                      <a:pt x="20" y="57"/>
                    </a:lnTo>
                    <a:lnTo>
                      <a:pt x="12" y="64"/>
                    </a:lnTo>
                    <a:close/>
                    <a:moveTo>
                      <a:pt x="27" y="52"/>
                    </a:moveTo>
                    <a:lnTo>
                      <a:pt x="39" y="67"/>
                    </a:lnTo>
                    <a:lnTo>
                      <a:pt x="25" y="79"/>
                    </a:lnTo>
                    <a:lnTo>
                      <a:pt x="12" y="64"/>
                    </a:lnTo>
                    <a:lnTo>
                      <a:pt x="27" y="52"/>
                    </a:lnTo>
                    <a:close/>
                    <a:moveTo>
                      <a:pt x="27" y="82"/>
                    </a:moveTo>
                    <a:lnTo>
                      <a:pt x="26" y="81"/>
                    </a:lnTo>
                    <a:lnTo>
                      <a:pt x="25" y="79"/>
                    </a:lnTo>
                    <a:lnTo>
                      <a:pt x="32" y="74"/>
                    </a:lnTo>
                    <a:lnTo>
                      <a:pt x="27" y="82"/>
                    </a:lnTo>
                    <a:close/>
                    <a:moveTo>
                      <a:pt x="37" y="65"/>
                    </a:moveTo>
                    <a:lnTo>
                      <a:pt x="59" y="78"/>
                    </a:lnTo>
                    <a:lnTo>
                      <a:pt x="49" y="95"/>
                    </a:lnTo>
                    <a:lnTo>
                      <a:pt x="27" y="82"/>
                    </a:lnTo>
                    <a:lnTo>
                      <a:pt x="37" y="65"/>
                    </a:lnTo>
                    <a:close/>
                    <a:moveTo>
                      <a:pt x="59" y="78"/>
                    </a:moveTo>
                    <a:lnTo>
                      <a:pt x="60" y="78"/>
                    </a:lnTo>
                    <a:lnTo>
                      <a:pt x="61" y="79"/>
                    </a:lnTo>
                    <a:lnTo>
                      <a:pt x="55" y="86"/>
                    </a:lnTo>
                    <a:lnTo>
                      <a:pt x="59" y="78"/>
                    </a:lnTo>
                    <a:close/>
                    <a:moveTo>
                      <a:pt x="61" y="79"/>
                    </a:moveTo>
                    <a:lnTo>
                      <a:pt x="80" y="98"/>
                    </a:lnTo>
                    <a:lnTo>
                      <a:pt x="67" y="113"/>
                    </a:lnTo>
                    <a:lnTo>
                      <a:pt x="48" y="93"/>
                    </a:lnTo>
                    <a:lnTo>
                      <a:pt x="61" y="79"/>
                    </a:lnTo>
                    <a:close/>
                    <a:moveTo>
                      <a:pt x="80" y="98"/>
                    </a:moveTo>
                    <a:lnTo>
                      <a:pt x="80" y="99"/>
                    </a:lnTo>
                    <a:lnTo>
                      <a:pt x="74" y="105"/>
                    </a:lnTo>
                    <a:lnTo>
                      <a:pt x="80" y="98"/>
                    </a:lnTo>
                    <a:close/>
                    <a:moveTo>
                      <a:pt x="80" y="99"/>
                    </a:moveTo>
                    <a:lnTo>
                      <a:pt x="100" y="121"/>
                    </a:lnTo>
                    <a:lnTo>
                      <a:pt x="86" y="133"/>
                    </a:lnTo>
                    <a:lnTo>
                      <a:pt x="66" y="111"/>
                    </a:lnTo>
                    <a:lnTo>
                      <a:pt x="80" y="99"/>
                    </a:lnTo>
                    <a:close/>
                    <a:moveTo>
                      <a:pt x="100" y="121"/>
                    </a:moveTo>
                    <a:lnTo>
                      <a:pt x="100" y="122"/>
                    </a:lnTo>
                    <a:lnTo>
                      <a:pt x="101" y="124"/>
                    </a:lnTo>
                    <a:lnTo>
                      <a:pt x="92" y="128"/>
                    </a:lnTo>
                    <a:lnTo>
                      <a:pt x="100" y="121"/>
                    </a:lnTo>
                    <a:close/>
                    <a:moveTo>
                      <a:pt x="101" y="124"/>
                    </a:moveTo>
                    <a:lnTo>
                      <a:pt x="113" y="149"/>
                    </a:lnTo>
                    <a:lnTo>
                      <a:pt x="97" y="158"/>
                    </a:lnTo>
                    <a:lnTo>
                      <a:pt x="83" y="131"/>
                    </a:lnTo>
                    <a:lnTo>
                      <a:pt x="101" y="124"/>
                    </a:lnTo>
                    <a:close/>
                    <a:moveTo>
                      <a:pt x="113" y="149"/>
                    </a:moveTo>
                    <a:lnTo>
                      <a:pt x="114" y="150"/>
                    </a:lnTo>
                    <a:lnTo>
                      <a:pt x="114" y="152"/>
                    </a:lnTo>
                    <a:lnTo>
                      <a:pt x="106" y="153"/>
                    </a:lnTo>
                    <a:lnTo>
                      <a:pt x="113" y="149"/>
                    </a:lnTo>
                    <a:close/>
                    <a:moveTo>
                      <a:pt x="114" y="152"/>
                    </a:moveTo>
                    <a:lnTo>
                      <a:pt x="118" y="181"/>
                    </a:lnTo>
                    <a:lnTo>
                      <a:pt x="99" y="183"/>
                    </a:lnTo>
                    <a:lnTo>
                      <a:pt x="96" y="154"/>
                    </a:lnTo>
                    <a:lnTo>
                      <a:pt x="114" y="152"/>
                    </a:lnTo>
                    <a:close/>
                    <a:moveTo>
                      <a:pt x="118" y="181"/>
                    </a:moveTo>
                    <a:lnTo>
                      <a:pt x="118" y="182"/>
                    </a:lnTo>
                    <a:lnTo>
                      <a:pt x="118" y="183"/>
                    </a:lnTo>
                    <a:lnTo>
                      <a:pt x="109" y="182"/>
                    </a:lnTo>
                    <a:lnTo>
                      <a:pt x="118" y="181"/>
                    </a:lnTo>
                    <a:close/>
                    <a:moveTo>
                      <a:pt x="118" y="183"/>
                    </a:moveTo>
                    <a:lnTo>
                      <a:pt x="111" y="218"/>
                    </a:lnTo>
                    <a:lnTo>
                      <a:pt x="92" y="215"/>
                    </a:lnTo>
                    <a:lnTo>
                      <a:pt x="99" y="180"/>
                    </a:lnTo>
                    <a:lnTo>
                      <a:pt x="118" y="183"/>
                    </a:lnTo>
                    <a:close/>
                    <a:moveTo>
                      <a:pt x="111" y="218"/>
                    </a:moveTo>
                    <a:lnTo>
                      <a:pt x="111" y="218"/>
                    </a:lnTo>
                    <a:lnTo>
                      <a:pt x="111" y="219"/>
                    </a:lnTo>
                    <a:lnTo>
                      <a:pt x="102" y="216"/>
                    </a:lnTo>
                    <a:lnTo>
                      <a:pt x="111" y="218"/>
                    </a:lnTo>
                    <a:close/>
                    <a:moveTo>
                      <a:pt x="111" y="219"/>
                    </a:moveTo>
                    <a:lnTo>
                      <a:pt x="104" y="242"/>
                    </a:lnTo>
                    <a:lnTo>
                      <a:pt x="87" y="236"/>
                    </a:lnTo>
                    <a:lnTo>
                      <a:pt x="93" y="214"/>
                    </a:lnTo>
                    <a:lnTo>
                      <a:pt x="111" y="219"/>
                    </a:lnTo>
                    <a:close/>
                    <a:moveTo>
                      <a:pt x="86" y="238"/>
                    </a:moveTo>
                    <a:lnTo>
                      <a:pt x="86" y="237"/>
                    </a:lnTo>
                    <a:lnTo>
                      <a:pt x="87" y="236"/>
                    </a:lnTo>
                    <a:lnTo>
                      <a:pt x="96" y="238"/>
                    </a:lnTo>
                    <a:lnTo>
                      <a:pt x="86" y="238"/>
                    </a:lnTo>
                    <a:close/>
                    <a:moveTo>
                      <a:pt x="106" y="238"/>
                    </a:moveTo>
                    <a:lnTo>
                      <a:pt x="106" y="258"/>
                    </a:lnTo>
                    <a:lnTo>
                      <a:pt x="86" y="258"/>
                    </a:lnTo>
                    <a:lnTo>
                      <a:pt x="86" y="238"/>
                    </a:lnTo>
                    <a:lnTo>
                      <a:pt x="106" y="238"/>
                    </a:lnTo>
                    <a:close/>
                    <a:moveTo>
                      <a:pt x="87" y="262"/>
                    </a:moveTo>
                    <a:lnTo>
                      <a:pt x="86" y="260"/>
                    </a:lnTo>
                    <a:lnTo>
                      <a:pt x="86" y="258"/>
                    </a:lnTo>
                    <a:lnTo>
                      <a:pt x="96" y="258"/>
                    </a:lnTo>
                    <a:lnTo>
                      <a:pt x="87" y="262"/>
                    </a:lnTo>
                    <a:close/>
                    <a:moveTo>
                      <a:pt x="104" y="254"/>
                    </a:moveTo>
                    <a:lnTo>
                      <a:pt x="113" y="272"/>
                    </a:lnTo>
                    <a:lnTo>
                      <a:pt x="97" y="281"/>
                    </a:lnTo>
                    <a:lnTo>
                      <a:pt x="87" y="262"/>
                    </a:lnTo>
                    <a:lnTo>
                      <a:pt x="104" y="254"/>
                    </a:lnTo>
                    <a:close/>
                    <a:moveTo>
                      <a:pt x="98" y="282"/>
                    </a:moveTo>
                    <a:lnTo>
                      <a:pt x="97" y="282"/>
                    </a:lnTo>
                    <a:lnTo>
                      <a:pt x="97" y="281"/>
                    </a:lnTo>
                    <a:lnTo>
                      <a:pt x="106" y="277"/>
                    </a:lnTo>
                    <a:lnTo>
                      <a:pt x="98" y="282"/>
                    </a:lnTo>
                    <a:close/>
                    <a:moveTo>
                      <a:pt x="113" y="271"/>
                    </a:moveTo>
                    <a:lnTo>
                      <a:pt x="125" y="287"/>
                    </a:lnTo>
                    <a:lnTo>
                      <a:pt x="111" y="299"/>
                    </a:lnTo>
                    <a:lnTo>
                      <a:pt x="98" y="282"/>
                    </a:lnTo>
                    <a:lnTo>
                      <a:pt x="113" y="271"/>
                    </a:lnTo>
                    <a:close/>
                    <a:moveTo>
                      <a:pt x="111" y="299"/>
                    </a:moveTo>
                    <a:lnTo>
                      <a:pt x="110" y="298"/>
                    </a:lnTo>
                    <a:lnTo>
                      <a:pt x="111" y="299"/>
                    </a:lnTo>
                    <a:lnTo>
                      <a:pt x="118" y="292"/>
                    </a:lnTo>
                    <a:lnTo>
                      <a:pt x="111" y="299"/>
                    </a:lnTo>
                    <a:close/>
                    <a:moveTo>
                      <a:pt x="125" y="287"/>
                    </a:moveTo>
                    <a:lnTo>
                      <a:pt x="141" y="305"/>
                    </a:lnTo>
                    <a:lnTo>
                      <a:pt x="126" y="318"/>
                    </a:lnTo>
                    <a:lnTo>
                      <a:pt x="111" y="299"/>
                    </a:lnTo>
                    <a:lnTo>
                      <a:pt x="125" y="287"/>
                    </a:lnTo>
                    <a:close/>
                    <a:moveTo>
                      <a:pt x="126" y="318"/>
                    </a:moveTo>
                    <a:lnTo>
                      <a:pt x="126" y="318"/>
                    </a:lnTo>
                    <a:lnTo>
                      <a:pt x="134" y="312"/>
                    </a:lnTo>
                    <a:lnTo>
                      <a:pt x="126" y="318"/>
                    </a:lnTo>
                    <a:close/>
                    <a:moveTo>
                      <a:pt x="141" y="305"/>
                    </a:moveTo>
                    <a:lnTo>
                      <a:pt x="161" y="328"/>
                    </a:lnTo>
                    <a:lnTo>
                      <a:pt x="145" y="341"/>
                    </a:lnTo>
                    <a:lnTo>
                      <a:pt x="126" y="318"/>
                    </a:lnTo>
                    <a:lnTo>
                      <a:pt x="141" y="305"/>
                    </a:lnTo>
                    <a:close/>
                    <a:moveTo>
                      <a:pt x="146" y="341"/>
                    </a:moveTo>
                    <a:lnTo>
                      <a:pt x="146" y="341"/>
                    </a:lnTo>
                    <a:lnTo>
                      <a:pt x="145" y="341"/>
                    </a:lnTo>
                    <a:lnTo>
                      <a:pt x="153" y="334"/>
                    </a:lnTo>
                    <a:lnTo>
                      <a:pt x="146" y="341"/>
                    </a:lnTo>
                    <a:close/>
                    <a:moveTo>
                      <a:pt x="160" y="326"/>
                    </a:moveTo>
                    <a:lnTo>
                      <a:pt x="185" y="350"/>
                    </a:lnTo>
                    <a:lnTo>
                      <a:pt x="172" y="364"/>
                    </a:lnTo>
                    <a:lnTo>
                      <a:pt x="146" y="341"/>
                    </a:lnTo>
                    <a:lnTo>
                      <a:pt x="160" y="326"/>
                    </a:lnTo>
                    <a:close/>
                    <a:moveTo>
                      <a:pt x="185" y="350"/>
                    </a:moveTo>
                    <a:lnTo>
                      <a:pt x="185" y="350"/>
                    </a:lnTo>
                    <a:lnTo>
                      <a:pt x="186" y="351"/>
                    </a:lnTo>
                    <a:lnTo>
                      <a:pt x="178" y="356"/>
                    </a:lnTo>
                    <a:lnTo>
                      <a:pt x="185" y="350"/>
                    </a:lnTo>
                    <a:close/>
                    <a:moveTo>
                      <a:pt x="186" y="351"/>
                    </a:moveTo>
                    <a:lnTo>
                      <a:pt x="208" y="383"/>
                    </a:lnTo>
                    <a:lnTo>
                      <a:pt x="193" y="394"/>
                    </a:lnTo>
                    <a:lnTo>
                      <a:pt x="171" y="362"/>
                    </a:lnTo>
                    <a:lnTo>
                      <a:pt x="186" y="351"/>
                    </a:lnTo>
                    <a:close/>
                    <a:moveTo>
                      <a:pt x="193" y="394"/>
                    </a:moveTo>
                    <a:lnTo>
                      <a:pt x="193" y="394"/>
                    </a:lnTo>
                    <a:lnTo>
                      <a:pt x="200" y="388"/>
                    </a:lnTo>
                    <a:lnTo>
                      <a:pt x="193" y="394"/>
                    </a:lnTo>
                    <a:close/>
                    <a:moveTo>
                      <a:pt x="208" y="383"/>
                    </a:moveTo>
                    <a:lnTo>
                      <a:pt x="233" y="418"/>
                    </a:lnTo>
                    <a:lnTo>
                      <a:pt x="218" y="429"/>
                    </a:lnTo>
                    <a:lnTo>
                      <a:pt x="193" y="394"/>
                    </a:lnTo>
                    <a:lnTo>
                      <a:pt x="208" y="383"/>
                    </a:lnTo>
                    <a:close/>
                    <a:moveTo>
                      <a:pt x="233" y="418"/>
                    </a:moveTo>
                    <a:lnTo>
                      <a:pt x="234" y="418"/>
                    </a:lnTo>
                    <a:lnTo>
                      <a:pt x="234" y="419"/>
                    </a:lnTo>
                    <a:lnTo>
                      <a:pt x="226" y="423"/>
                    </a:lnTo>
                    <a:lnTo>
                      <a:pt x="233" y="418"/>
                    </a:lnTo>
                    <a:close/>
                    <a:moveTo>
                      <a:pt x="234" y="419"/>
                    </a:moveTo>
                    <a:lnTo>
                      <a:pt x="257" y="460"/>
                    </a:lnTo>
                    <a:lnTo>
                      <a:pt x="240" y="469"/>
                    </a:lnTo>
                    <a:lnTo>
                      <a:pt x="218" y="428"/>
                    </a:lnTo>
                    <a:lnTo>
                      <a:pt x="234" y="4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28" name="Freeform 1621">
                <a:extLst>
                  <a:ext uri="{FF2B5EF4-FFF2-40B4-BE49-F238E27FC236}">
                    <a16:creationId xmlns:a16="http://schemas.microsoft.com/office/drawing/2014/main" id="{22627A8F-3551-4C56-A728-6B542A6C5969}"/>
                  </a:ext>
                </a:extLst>
              </p:cNvPr>
              <p:cNvSpPr>
                <a:spLocks/>
              </p:cNvSpPr>
              <p:nvPr/>
            </p:nvSpPr>
            <p:spPr bwMode="auto">
              <a:xfrm>
                <a:off x="2732" y="1631"/>
                <a:ext cx="119" cy="121"/>
              </a:xfrm>
              <a:custGeom>
                <a:avLst/>
                <a:gdLst>
                  <a:gd name="T0" fmla="*/ 101 w 476"/>
                  <a:gd name="T1" fmla="*/ 121 h 483"/>
                  <a:gd name="T2" fmla="*/ 110 w 476"/>
                  <a:gd name="T3" fmla="*/ 120 h 483"/>
                  <a:gd name="T4" fmla="*/ 115 w 476"/>
                  <a:gd name="T5" fmla="*/ 118 h 483"/>
                  <a:gd name="T6" fmla="*/ 117 w 476"/>
                  <a:gd name="T7" fmla="*/ 115 h 483"/>
                  <a:gd name="T8" fmla="*/ 119 w 476"/>
                  <a:gd name="T9" fmla="*/ 110 h 483"/>
                  <a:gd name="T10" fmla="*/ 118 w 476"/>
                  <a:gd name="T11" fmla="*/ 106 h 483"/>
                  <a:gd name="T12" fmla="*/ 117 w 476"/>
                  <a:gd name="T13" fmla="*/ 101 h 483"/>
                  <a:gd name="T14" fmla="*/ 114 w 476"/>
                  <a:gd name="T15" fmla="*/ 97 h 483"/>
                  <a:gd name="T16" fmla="*/ 112 w 476"/>
                  <a:gd name="T17" fmla="*/ 93 h 483"/>
                  <a:gd name="T18" fmla="*/ 110 w 476"/>
                  <a:gd name="T19" fmla="*/ 91 h 483"/>
                  <a:gd name="T20" fmla="*/ 110 w 476"/>
                  <a:gd name="T21" fmla="*/ 90 h 483"/>
                  <a:gd name="T22" fmla="*/ 108 w 476"/>
                  <a:gd name="T23" fmla="*/ 88 h 483"/>
                  <a:gd name="T24" fmla="*/ 103 w 476"/>
                  <a:gd name="T25" fmla="*/ 83 h 483"/>
                  <a:gd name="T26" fmla="*/ 96 w 476"/>
                  <a:gd name="T27" fmla="*/ 75 h 483"/>
                  <a:gd name="T28" fmla="*/ 87 w 476"/>
                  <a:gd name="T29" fmla="*/ 64 h 483"/>
                  <a:gd name="T30" fmla="*/ 78 w 476"/>
                  <a:gd name="T31" fmla="*/ 53 h 483"/>
                  <a:gd name="T32" fmla="*/ 68 w 476"/>
                  <a:gd name="T33" fmla="*/ 42 h 483"/>
                  <a:gd name="T34" fmla="*/ 59 w 476"/>
                  <a:gd name="T35" fmla="*/ 31 h 483"/>
                  <a:gd name="T36" fmla="*/ 50 w 476"/>
                  <a:gd name="T37" fmla="*/ 22 h 483"/>
                  <a:gd name="T38" fmla="*/ 44 w 476"/>
                  <a:gd name="T39" fmla="*/ 14 h 483"/>
                  <a:gd name="T40" fmla="*/ 40 w 476"/>
                  <a:gd name="T41" fmla="*/ 9 h 483"/>
                  <a:gd name="T42" fmla="*/ 36 w 476"/>
                  <a:gd name="T43" fmla="*/ 6 h 483"/>
                  <a:gd name="T44" fmla="*/ 33 w 476"/>
                  <a:gd name="T45" fmla="*/ 3 h 483"/>
                  <a:gd name="T46" fmla="*/ 29 w 476"/>
                  <a:gd name="T47" fmla="*/ 2 h 483"/>
                  <a:gd name="T48" fmla="*/ 25 w 476"/>
                  <a:gd name="T49" fmla="*/ 0 h 483"/>
                  <a:gd name="T50" fmla="*/ 20 w 476"/>
                  <a:gd name="T51" fmla="*/ 0 h 483"/>
                  <a:gd name="T52" fmla="*/ 15 w 476"/>
                  <a:gd name="T53" fmla="*/ 0 h 483"/>
                  <a:gd name="T54" fmla="*/ 11 w 476"/>
                  <a:gd name="T55" fmla="*/ 2 h 483"/>
                  <a:gd name="T56" fmla="*/ 7 w 476"/>
                  <a:gd name="T57" fmla="*/ 4 h 483"/>
                  <a:gd name="T58" fmla="*/ 3 w 476"/>
                  <a:gd name="T59" fmla="*/ 7 h 483"/>
                  <a:gd name="T60" fmla="*/ 0 w 476"/>
                  <a:gd name="T61" fmla="*/ 12 h 483"/>
                  <a:gd name="T62" fmla="*/ 0 w 476"/>
                  <a:gd name="T63" fmla="*/ 17 h 483"/>
                  <a:gd name="T64" fmla="*/ 2 w 476"/>
                  <a:gd name="T65" fmla="*/ 23 h 483"/>
                  <a:gd name="T66" fmla="*/ 5 w 476"/>
                  <a:gd name="T67" fmla="*/ 28 h 483"/>
                  <a:gd name="T68" fmla="*/ 9 w 476"/>
                  <a:gd name="T69" fmla="*/ 33 h 483"/>
                  <a:gd name="T70" fmla="*/ 14 w 476"/>
                  <a:gd name="T71" fmla="*/ 37 h 483"/>
                  <a:gd name="T72" fmla="*/ 19 w 476"/>
                  <a:gd name="T73" fmla="*/ 41 h 483"/>
                  <a:gd name="T74" fmla="*/ 25 w 476"/>
                  <a:gd name="T75" fmla="*/ 45 h 483"/>
                  <a:gd name="T76" fmla="*/ 29 w 476"/>
                  <a:gd name="T77" fmla="*/ 49 h 483"/>
                  <a:gd name="T78" fmla="*/ 33 w 476"/>
                  <a:gd name="T79" fmla="*/ 54 h 483"/>
                  <a:gd name="T80" fmla="*/ 34 w 476"/>
                  <a:gd name="T81" fmla="*/ 60 h 483"/>
                  <a:gd name="T82" fmla="*/ 35 w 476"/>
                  <a:gd name="T83" fmla="*/ 65 h 483"/>
                  <a:gd name="T84" fmla="*/ 36 w 476"/>
                  <a:gd name="T85" fmla="*/ 70 h 483"/>
                  <a:gd name="T86" fmla="*/ 37 w 476"/>
                  <a:gd name="T87" fmla="*/ 74 h 483"/>
                  <a:gd name="T88" fmla="*/ 40 w 476"/>
                  <a:gd name="T89" fmla="*/ 78 h 483"/>
                  <a:gd name="T90" fmla="*/ 42 w 476"/>
                  <a:gd name="T91" fmla="*/ 81 h 483"/>
                  <a:gd name="T92" fmla="*/ 44 w 476"/>
                  <a:gd name="T93" fmla="*/ 84 h 483"/>
                  <a:gd name="T94" fmla="*/ 48 w 476"/>
                  <a:gd name="T95" fmla="*/ 87 h 483"/>
                  <a:gd name="T96" fmla="*/ 52 w 476"/>
                  <a:gd name="T97" fmla="*/ 89 h 483"/>
                  <a:gd name="T98" fmla="*/ 56 w 476"/>
                  <a:gd name="T99" fmla="*/ 91 h 483"/>
                  <a:gd name="T100" fmla="*/ 62 w 476"/>
                  <a:gd name="T101" fmla="*/ 93 h 483"/>
                  <a:gd name="T102" fmla="*/ 68 w 476"/>
                  <a:gd name="T103" fmla="*/ 95 h 483"/>
                  <a:gd name="T104" fmla="*/ 73 w 476"/>
                  <a:gd name="T105" fmla="*/ 98 h 483"/>
                  <a:gd name="T106" fmla="*/ 77 w 476"/>
                  <a:gd name="T107" fmla="*/ 102 h 483"/>
                  <a:gd name="T108" fmla="*/ 80 w 476"/>
                  <a:gd name="T109" fmla="*/ 106 h 483"/>
                  <a:gd name="T110" fmla="*/ 83 w 476"/>
                  <a:gd name="T111" fmla="*/ 110 h 483"/>
                  <a:gd name="T112" fmla="*/ 86 w 476"/>
                  <a:gd name="T113" fmla="*/ 113 h 483"/>
                  <a:gd name="T114" fmla="*/ 89 w 476"/>
                  <a:gd name="T115" fmla="*/ 116 h 483"/>
                  <a:gd name="T116" fmla="*/ 92 w 476"/>
                  <a:gd name="T117" fmla="*/ 119 h 483"/>
                  <a:gd name="T118" fmla="*/ 96 w 476"/>
                  <a:gd name="T119" fmla="*/ 121 h 483"/>
                  <a:gd name="T120" fmla="*/ 101 w 476"/>
                  <a:gd name="T121" fmla="*/ 121 h 48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76"/>
                  <a:gd name="T184" fmla="*/ 0 h 483"/>
                  <a:gd name="T185" fmla="*/ 476 w 476"/>
                  <a:gd name="T186" fmla="*/ 483 h 48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76" h="483">
                    <a:moveTo>
                      <a:pt x="403" y="483"/>
                    </a:moveTo>
                    <a:lnTo>
                      <a:pt x="439" y="480"/>
                    </a:lnTo>
                    <a:lnTo>
                      <a:pt x="461" y="470"/>
                    </a:lnTo>
                    <a:lnTo>
                      <a:pt x="469" y="458"/>
                    </a:lnTo>
                    <a:lnTo>
                      <a:pt x="476" y="439"/>
                    </a:lnTo>
                    <a:lnTo>
                      <a:pt x="473" y="422"/>
                    </a:lnTo>
                    <a:lnTo>
                      <a:pt x="467" y="404"/>
                    </a:lnTo>
                    <a:lnTo>
                      <a:pt x="457" y="387"/>
                    </a:lnTo>
                    <a:lnTo>
                      <a:pt x="447" y="372"/>
                    </a:lnTo>
                    <a:lnTo>
                      <a:pt x="441" y="362"/>
                    </a:lnTo>
                    <a:lnTo>
                      <a:pt x="439" y="359"/>
                    </a:lnTo>
                    <a:lnTo>
                      <a:pt x="432" y="353"/>
                    </a:lnTo>
                    <a:lnTo>
                      <a:pt x="413" y="331"/>
                    </a:lnTo>
                    <a:lnTo>
                      <a:pt x="385" y="299"/>
                    </a:lnTo>
                    <a:lnTo>
                      <a:pt x="349" y="257"/>
                    </a:lnTo>
                    <a:lnTo>
                      <a:pt x="311" y="213"/>
                    </a:lnTo>
                    <a:lnTo>
                      <a:pt x="273" y="169"/>
                    </a:lnTo>
                    <a:lnTo>
                      <a:pt x="235" y="123"/>
                    </a:lnTo>
                    <a:lnTo>
                      <a:pt x="199" y="86"/>
                    </a:lnTo>
                    <a:lnTo>
                      <a:pt x="174" y="54"/>
                    </a:lnTo>
                    <a:lnTo>
                      <a:pt x="159" y="34"/>
                    </a:lnTo>
                    <a:lnTo>
                      <a:pt x="145" y="22"/>
                    </a:lnTo>
                    <a:lnTo>
                      <a:pt x="133" y="12"/>
                    </a:lnTo>
                    <a:lnTo>
                      <a:pt x="117" y="7"/>
                    </a:lnTo>
                    <a:lnTo>
                      <a:pt x="98" y="0"/>
                    </a:lnTo>
                    <a:lnTo>
                      <a:pt x="79" y="0"/>
                    </a:lnTo>
                    <a:lnTo>
                      <a:pt x="60" y="0"/>
                    </a:lnTo>
                    <a:lnTo>
                      <a:pt x="44" y="7"/>
                    </a:lnTo>
                    <a:lnTo>
                      <a:pt x="28" y="15"/>
                    </a:lnTo>
                    <a:lnTo>
                      <a:pt x="12" y="29"/>
                    </a:lnTo>
                    <a:lnTo>
                      <a:pt x="0" y="47"/>
                    </a:lnTo>
                    <a:lnTo>
                      <a:pt x="0" y="69"/>
                    </a:lnTo>
                    <a:lnTo>
                      <a:pt x="6" y="91"/>
                    </a:lnTo>
                    <a:lnTo>
                      <a:pt x="18" y="111"/>
                    </a:lnTo>
                    <a:lnTo>
                      <a:pt x="34" y="130"/>
                    </a:lnTo>
                    <a:lnTo>
                      <a:pt x="57" y="146"/>
                    </a:lnTo>
                    <a:lnTo>
                      <a:pt x="76" y="162"/>
                    </a:lnTo>
                    <a:lnTo>
                      <a:pt x="98" y="178"/>
                    </a:lnTo>
                    <a:lnTo>
                      <a:pt x="114" y="196"/>
                    </a:lnTo>
                    <a:lnTo>
                      <a:pt x="130" y="216"/>
                    </a:lnTo>
                    <a:lnTo>
                      <a:pt x="136" y="238"/>
                    </a:lnTo>
                    <a:lnTo>
                      <a:pt x="140" y="260"/>
                    </a:lnTo>
                    <a:lnTo>
                      <a:pt x="142" y="279"/>
                    </a:lnTo>
                    <a:lnTo>
                      <a:pt x="149" y="295"/>
                    </a:lnTo>
                    <a:lnTo>
                      <a:pt x="159" y="311"/>
                    </a:lnTo>
                    <a:lnTo>
                      <a:pt x="168" y="324"/>
                    </a:lnTo>
                    <a:lnTo>
                      <a:pt x="177" y="336"/>
                    </a:lnTo>
                    <a:lnTo>
                      <a:pt x="190" y="346"/>
                    </a:lnTo>
                    <a:lnTo>
                      <a:pt x="206" y="356"/>
                    </a:lnTo>
                    <a:lnTo>
                      <a:pt x="225" y="365"/>
                    </a:lnTo>
                    <a:lnTo>
                      <a:pt x="248" y="372"/>
                    </a:lnTo>
                    <a:lnTo>
                      <a:pt x="273" y="381"/>
                    </a:lnTo>
                    <a:lnTo>
                      <a:pt x="292" y="390"/>
                    </a:lnTo>
                    <a:lnTo>
                      <a:pt x="307" y="407"/>
                    </a:lnTo>
                    <a:lnTo>
                      <a:pt x="321" y="422"/>
                    </a:lnTo>
                    <a:lnTo>
                      <a:pt x="330" y="439"/>
                    </a:lnTo>
                    <a:lnTo>
                      <a:pt x="343" y="451"/>
                    </a:lnTo>
                    <a:lnTo>
                      <a:pt x="356" y="464"/>
                    </a:lnTo>
                    <a:lnTo>
                      <a:pt x="368" y="476"/>
                    </a:lnTo>
                    <a:lnTo>
                      <a:pt x="385" y="483"/>
                    </a:lnTo>
                    <a:lnTo>
                      <a:pt x="403" y="483"/>
                    </a:lnTo>
                    <a:close/>
                  </a:path>
                </a:pathLst>
              </a:custGeom>
              <a:solidFill>
                <a:srgbClr val="E878D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29" name="Freeform 1622">
                <a:extLst>
                  <a:ext uri="{FF2B5EF4-FFF2-40B4-BE49-F238E27FC236}">
                    <a16:creationId xmlns:a16="http://schemas.microsoft.com/office/drawing/2014/main" id="{C4DE10F3-7870-467B-9604-87A87800B371}"/>
                  </a:ext>
                </a:extLst>
              </p:cNvPr>
              <p:cNvSpPr>
                <a:spLocks noEditPoints="1"/>
              </p:cNvSpPr>
              <p:nvPr/>
            </p:nvSpPr>
            <p:spPr bwMode="auto">
              <a:xfrm>
                <a:off x="2729" y="1629"/>
                <a:ext cx="124" cy="125"/>
              </a:xfrm>
              <a:custGeom>
                <a:avLst/>
                <a:gdLst>
                  <a:gd name="T0" fmla="*/ 112 w 496"/>
                  <a:gd name="T1" fmla="*/ 122 h 503"/>
                  <a:gd name="T2" fmla="*/ 119 w 496"/>
                  <a:gd name="T3" fmla="*/ 122 h 503"/>
                  <a:gd name="T4" fmla="*/ 122 w 496"/>
                  <a:gd name="T5" fmla="*/ 117 h 503"/>
                  <a:gd name="T6" fmla="*/ 124 w 496"/>
                  <a:gd name="T7" fmla="*/ 111 h 503"/>
                  <a:gd name="T8" fmla="*/ 119 w 496"/>
                  <a:gd name="T9" fmla="*/ 112 h 503"/>
                  <a:gd name="T10" fmla="*/ 123 w 496"/>
                  <a:gd name="T11" fmla="*/ 107 h 503"/>
                  <a:gd name="T12" fmla="*/ 119 w 496"/>
                  <a:gd name="T13" fmla="*/ 98 h 503"/>
                  <a:gd name="T14" fmla="*/ 117 w 496"/>
                  <a:gd name="T15" fmla="*/ 93 h 503"/>
                  <a:gd name="T16" fmla="*/ 115 w 496"/>
                  <a:gd name="T17" fmla="*/ 91 h 503"/>
                  <a:gd name="T18" fmla="*/ 111 w 496"/>
                  <a:gd name="T19" fmla="*/ 94 h 503"/>
                  <a:gd name="T20" fmla="*/ 114 w 496"/>
                  <a:gd name="T21" fmla="*/ 90 h 503"/>
                  <a:gd name="T22" fmla="*/ 108 w 496"/>
                  <a:gd name="T23" fmla="*/ 83 h 503"/>
                  <a:gd name="T24" fmla="*/ 97 w 496"/>
                  <a:gd name="T25" fmla="*/ 78 h 503"/>
                  <a:gd name="T26" fmla="*/ 97 w 496"/>
                  <a:gd name="T27" fmla="*/ 78 h 503"/>
                  <a:gd name="T28" fmla="*/ 92 w 496"/>
                  <a:gd name="T29" fmla="*/ 65 h 503"/>
                  <a:gd name="T30" fmla="*/ 82 w 496"/>
                  <a:gd name="T31" fmla="*/ 54 h 503"/>
                  <a:gd name="T32" fmla="*/ 63 w 496"/>
                  <a:gd name="T33" fmla="*/ 32 h 503"/>
                  <a:gd name="T34" fmla="*/ 51 w 496"/>
                  <a:gd name="T35" fmla="*/ 25 h 503"/>
                  <a:gd name="T36" fmla="*/ 48 w 496"/>
                  <a:gd name="T37" fmla="*/ 14 h 503"/>
                  <a:gd name="T38" fmla="*/ 44 w 496"/>
                  <a:gd name="T39" fmla="*/ 17 h 503"/>
                  <a:gd name="T40" fmla="*/ 44 w 496"/>
                  <a:gd name="T41" fmla="*/ 9 h 503"/>
                  <a:gd name="T42" fmla="*/ 37 w 496"/>
                  <a:gd name="T43" fmla="*/ 3 h 503"/>
                  <a:gd name="T44" fmla="*/ 31 w 496"/>
                  <a:gd name="T45" fmla="*/ 6 h 503"/>
                  <a:gd name="T46" fmla="*/ 31 w 496"/>
                  <a:gd name="T47" fmla="*/ 6 h 503"/>
                  <a:gd name="T48" fmla="*/ 27 w 496"/>
                  <a:gd name="T49" fmla="*/ 0 h 503"/>
                  <a:gd name="T50" fmla="*/ 22 w 496"/>
                  <a:gd name="T51" fmla="*/ 0 h 503"/>
                  <a:gd name="T52" fmla="*/ 13 w 496"/>
                  <a:gd name="T53" fmla="*/ 2 h 503"/>
                  <a:gd name="T54" fmla="*/ 11 w 496"/>
                  <a:gd name="T55" fmla="*/ 8 h 503"/>
                  <a:gd name="T56" fmla="*/ 11 w 496"/>
                  <a:gd name="T57" fmla="*/ 8 h 503"/>
                  <a:gd name="T58" fmla="*/ 4 w 496"/>
                  <a:gd name="T59" fmla="*/ 8 h 503"/>
                  <a:gd name="T60" fmla="*/ 3 w 496"/>
                  <a:gd name="T61" fmla="*/ 14 h 503"/>
                  <a:gd name="T62" fmla="*/ 0 w 496"/>
                  <a:gd name="T63" fmla="*/ 20 h 503"/>
                  <a:gd name="T64" fmla="*/ 2 w 496"/>
                  <a:gd name="T65" fmla="*/ 26 h 503"/>
                  <a:gd name="T66" fmla="*/ 5 w 496"/>
                  <a:gd name="T67" fmla="*/ 32 h 503"/>
                  <a:gd name="T68" fmla="*/ 9 w 496"/>
                  <a:gd name="T69" fmla="*/ 29 h 503"/>
                  <a:gd name="T70" fmla="*/ 10 w 496"/>
                  <a:gd name="T71" fmla="*/ 37 h 503"/>
                  <a:gd name="T72" fmla="*/ 20 w 496"/>
                  <a:gd name="T73" fmla="*/ 44 h 503"/>
                  <a:gd name="T74" fmla="*/ 28 w 496"/>
                  <a:gd name="T75" fmla="*/ 45 h 503"/>
                  <a:gd name="T76" fmla="*/ 29 w 496"/>
                  <a:gd name="T77" fmla="*/ 45 h 503"/>
                  <a:gd name="T78" fmla="*/ 33 w 496"/>
                  <a:gd name="T79" fmla="*/ 50 h 503"/>
                  <a:gd name="T80" fmla="*/ 33 w 496"/>
                  <a:gd name="T81" fmla="*/ 57 h 503"/>
                  <a:gd name="T82" fmla="*/ 35 w 496"/>
                  <a:gd name="T83" fmla="*/ 67 h 503"/>
                  <a:gd name="T84" fmla="*/ 41 w 496"/>
                  <a:gd name="T85" fmla="*/ 72 h 503"/>
                  <a:gd name="T86" fmla="*/ 40 w 496"/>
                  <a:gd name="T87" fmla="*/ 71 h 503"/>
                  <a:gd name="T88" fmla="*/ 38 w 496"/>
                  <a:gd name="T89" fmla="*/ 77 h 503"/>
                  <a:gd name="T90" fmla="*/ 42 w 496"/>
                  <a:gd name="T91" fmla="*/ 80 h 503"/>
                  <a:gd name="T92" fmla="*/ 45 w 496"/>
                  <a:gd name="T93" fmla="*/ 88 h 503"/>
                  <a:gd name="T94" fmla="*/ 52 w 496"/>
                  <a:gd name="T95" fmla="*/ 86 h 503"/>
                  <a:gd name="T96" fmla="*/ 51 w 496"/>
                  <a:gd name="T97" fmla="*/ 86 h 503"/>
                  <a:gd name="T98" fmla="*/ 53 w 496"/>
                  <a:gd name="T99" fmla="*/ 93 h 503"/>
                  <a:gd name="T100" fmla="*/ 59 w 496"/>
                  <a:gd name="T101" fmla="*/ 93 h 503"/>
                  <a:gd name="T102" fmla="*/ 65 w 496"/>
                  <a:gd name="T103" fmla="*/ 93 h 503"/>
                  <a:gd name="T104" fmla="*/ 72 w 496"/>
                  <a:gd name="T105" fmla="*/ 95 h 503"/>
                  <a:gd name="T106" fmla="*/ 77 w 496"/>
                  <a:gd name="T107" fmla="*/ 98 h 503"/>
                  <a:gd name="T108" fmla="*/ 77 w 496"/>
                  <a:gd name="T109" fmla="*/ 98 h 503"/>
                  <a:gd name="T110" fmla="*/ 78 w 496"/>
                  <a:gd name="T111" fmla="*/ 105 h 503"/>
                  <a:gd name="T112" fmla="*/ 83 w 496"/>
                  <a:gd name="T113" fmla="*/ 113 h 503"/>
                  <a:gd name="T114" fmla="*/ 90 w 496"/>
                  <a:gd name="T115" fmla="*/ 113 h 503"/>
                  <a:gd name="T116" fmla="*/ 90 w 496"/>
                  <a:gd name="T117" fmla="*/ 120 h 503"/>
                  <a:gd name="T118" fmla="*/ 93 w 496"/>
                  <a:gd name="T119" fmla="*/ 116 h 503"/>
                  <a:gd name="T120" fmla="*/ 94 w 496"/>
                  <a:gd name="T121" fmla="*/ 123 h 503"/>
                  <a:gd name="T122" fmla="*/ 103 w 496"/>
                  <a:gd name="T123" fmla="*/ 125 h 50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496"/>
                  <a:gd name="T187" fmla="*/ 0 h 503"/>
                  <a:gd name="T188" fmla="*/ 496 w 496"/>
                  <a:gd name="T189" fmla="*/ 503 h 50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496" h="503">
                    <a:moveTo>
                      <a:pt x="412" y="483"/>
                    </a:moveTo>
                    <a:lnTo>
                      <a:pt x="447" y="480"/>
                    </a:lnTo>
                    <a:lnTo>
                      <a:pt x="449" y="500"/>
                    </a:lnTo>
                    <a:lnTo>
                      <a:pt x="414" y="503"/>
                    </a:lnTo>
                    <a:lnTo>
                      <a:pt x="412" y="483"/>
                    </a:lnTo>
                    <a:close/>
                    <a:moveTo>
                      <a:pt x="452" y="498"/>
                    </a:moveTo>
                    <a:lnTo>
                      <a:pt x="451" y="500"/>
                    </a:lnTo>
                    <a:lnTo>
                      <a:pt x="449" y="500"/>
                    </a:lnTo>
                    <a:lnTo>
                      <a:pt x="449" y="490"/>
                    </a:lnTo>
                    <a:lnTo>
                      <a:pt x="452" y="498"/>
                    </a:lnTo>
                    <a:close/>
                    <a:moveTo>
                      <a:pt x="444" y="481"/>
                    </a:moveTo>
                    <a:lnTo>
                      <a:pt x="466" y="471"/>
                    </a:lnTo>
                    <a:lnTo>
                      <a:pt x="474" y="489"/>
                    </a:lnTo>
                    <a:lnTo>
                      <a:pt x="452" y="498"/>
                    </a:lnTo>
                    <a:lnTo>
                      <a:pt x="444" y="481"/>
                    </a:lnTo>
                    <a:close/>
                    <a:moveTo>
                      <a:pt x="478" y="486"/>
                    </a:moveTo>
                    <a:lnTo>
                      <a:pt x="476" y="487"/>
                    </a:lnTo>
                    <a:lnTo>
                      <a:pt x="474" y="489"/>
                    </a:lnTo>
                    <a:lnTo>
                      <a:pt x="471" y="480"/>
                    </a:lnTo>
                    <a:lnTo>
                      <a:pt x="478" y="486"/>
                    </a:lnTo>
                    <a:close/>
                    <a:moveTo>
                      <a:pt x="463" y="474"/>
                    </a:moveTo>
                    <a:lnTo>
                      <a:pt x="472" y="462"/>
                    </a:lnTo>
                    <a:lnTo>
                      <a:pt x="487" y="473"/>
                    </a:lnTo>
                    <a:lnTo>
                      <a:pt x="478" y="486"/>
                    </a:lnTo>
                    <a:lnTo>
                      <a:pt x="463" y="474"/>
                    </a:lnTo>
                    <a:close/>
                    <a:moveTo>
                      <a:pt x="489" y="471"/>
                    </a:moveTo>
                    <a:lnTo>
                      <a:pt x="488" y="472"/>
                    </a:lnTo>
                    <a:lnTo>
                      <a:pt x="487" y="473"/>
                    </a:lnTo>
                    <a:lnTo>
                      <a:pt x="479" y="468"/>
                    </a:lnTo>
                    <a:lnTo>
                      <a:pt x="489" y="471"/>
                    </a:lnTo>
                    <a:close/>
                    <a:moveTo>
                      <a:pt x="471" y="464"/>
                    </a:moveTo>
                    <a:lnTo>
                      <a:pt x="477" y="446"/>
                    </a:lnTo>
                    <a:lnTo>
                      <a:pt x="495" y="451"/>
                    </a:lnTo>
                    <a:lnTo>
                      <a:pt x="489" y="471"/>
                    </a:lnTo>
                    <a:lnTo>
                      <a:pt x="471" y="464"/>
                    </a:lnTo>
                    <a:close/>
                    <a:moveTo>
                      <a:pt x="496" y="447"/>
                    </a:moveTo>
                    <a:lnTo>
                      <a:pt x="496" y="449"/>
                    </a:lnTo>
                    <a:lnTo>
                      <a:pt x="495" y="451"/>
                    </a:lnTo>
                    <a:lnTo>
                      <a:pt x="486" y="449"/>
                    </a:lnTo>
                    <a:lnTo>
                      <a:pt x="496" y="447"/>
                    </a:lnTo>
                    <a:close/>
                    <a:moveTo>
                      <a:pt x="477" y="450"/>
                    </a:moveTo>
                    <a:lnTo>
                      <a:pt x="474" y="434"/>
                    </a:lnTo>
                    <a:lnTo>
                      <a:pt x="493" y="430"/>
                    </a:lnTo>
                    <a:lnTo>
                      <a:pt x="496" y="447"/>
                    </a:lnTo>
                    <a:lnTo>
                      <a:pt x="477" y="450"/>
                    </a:lnTo>
                    <a:close/>
                    <a:moveTo>
                      <a:pt x="492" y="429"/>
                    </a:moveTo>
                    <a:lnTo>
                      <a:pt x="493" y="430"/>
                    </a:lnTo>
                    <a:lnTo>
                      <a:pt x="483" y="432"/>
                    </a:lnTo>
                    <a:lnTo>
                      <a:pt x="492" y="429"/>
                    </a:lnTo>
                    <a:close/>
                    <a:moveTo>
                      <a:pt x="474" y="436"/>
                    </a:moveTo>
                    <a:lnTo>
                      <a:pt x="467" y="417"/>
                    </a:lnTo>
                    <a:lnTo>
                      <a:pt x="486" y="410"/>
                    </a:lnTo>
                    <a:lnTo>
                      <a:pt x="492" y="429"/>
                    </a:lnTo>
                    <a:lnTo>
                      <a:pt x="474" y="436"/>
                    </a:lnTo>
                    <a:close/>
                    <a:moveTo>
                      <a:pt x="485" y="408"/>
                    </a:moveTo>
                    <a:lnTo>
                      <a:pt x="485" y="409"/>
                    </a:lnTo>
                    <a:lnTo>
                      <a:pt x="486" y="410"/>
                    </a:lnTo>
                    <a:lnTo>
                      <a:pt x="477" y="414"/>
                    </a:lnTo>
                    <a:lnTo>
                      <a:pt x="485" y="408"/>
                    </a:lnTo>
                    <a:close/>
                    <a:moveTo>
                      <a:pt x="468" y="418"/>
                    </a:moveTo>
                    <a:lnTo>
                      <a:pt x="458" y="403"/>
                    </a:lnTo>
                    <a:lnTo>
                      <a:pt x="475" y="393"/>
                    </a:lnTo>
                    <a:lnTo>
                      <a:pt x="485" y="408"/>
                    </a:lnTo>
                    <a:lnTo>
                      <a:pt x="468" y="418"/>
                    </a:lnTo>
                    <a:close/>
                    <a:moveTo>
                      <a:pt x="458" y="403"/>
                    </a:moveTo>
                    <a:lnTo>
                      <a:pt x="450" y="386"/>
                    </a:lnTo>
                    <a:lnTo>
                      <a:pt x="466" y="377"/>
                    </a:lnTo>
                    <a:lnTo>
                      <a:pt x="475" y="393"/>
                    </a:lnTo>
                    <a:lnTo>
                      <a:pt x="458" y="403"/>
                    </a:lnTo>
                    <a:close/>
                    <a:moveTo>
                      <a:pt x="465" y="376"/>
                    </a:moveTo>
                    <a:lnTo>
                      <a:pt x="466" y="376"/>
                    </a:lnTo>
                    <a:lnTo>
                      <a:pt x="466" y="377"/>
                    </a:lnTo>
                    <a:lnTo>
                      <a:pt x="457" y="382"/>
                    </a:lnTo>
                    <a:lnTo>
                      <a:pt x="465" y="376"/>
                    </a:lnTo>
                    <a:close/>
                    <a:moveTo>
                      <a:pt x="450" y="387"/>
                    </a:moveTo>
                    <a:lnTo>
                      <a:pt x="443" y="377"/>
                    </a:lnTo>
                    <a:lnTo>
                      <a:pt x="460" y="367"/>
                    </a:lnTo>
                    <a:lnTo>
                      <a:pt x="465" y="376"/>
                    </a:lnTo>
                    <a:lnTo>
                      <a:pt x="450" y="387"/>
                    </a:lnTo>
                    <a:close/>
                    <a:moveTo>
                      <a:pt x="458" y="365"/>
                    </a:moveTo>
                    <a:lnTo>
                      <a:pt x="458" y="366"/>
                    </a:lnTo>
                    <a:lnTo>
                      <a:pt x="460" y="367"/>
                    </a:lnTo>
                    <a:lnTo>
                      <a:pt x="451" y="372"/>
                    </a:lnTo>
                    <a:lnTo>
                      <a:pt x="458" y="365"/>
                    </a:lnTo>
                    <a:close/>
                    <a:moveTo>
                      <a:pt x="444" y="378"/>
                    </a:moveTo>
                    <a:lnTo>
                      <a:pt x="441" y="376"/>
                    </a:lnTo>
                    <a:lnTo>
                      <a:pt x="455" y="362"/>
                    </a:lnTo>
                    <a:lnTo>
                      <a:pt x="458" y="365"/>
                    </a:lnTo>
                    <a:lnTo>
                      <a:pt x="444" y="378"/>
                    </a:lnTo>
                    <a:close/>
                    <a:moveTo>
                      <a:pt x="455" y="362"/>
                    </a:moveTo>
                    <a:lnTo>
                      <a:pt x="455" y="362"/>
                    </a:lnTo>
                    <a:lnTo>
                      <a:pt x="449" y="369"/>
                    </a:lnTo>
                    <a:lnTo>
                      <a:pt x="455" y="362"/>
                    </a:lnTo>
                    <a:close/>
                    <a:moveTo>
                      <a:pt x="441" y="376"/>
                    </a:moveTo>
                    <a:lnTo>
                      <a:pt x="435" y="369"/>
                    </a:lnTo>
                    <a:lnTo>
                      <a:pt x="449" y="356"/>
                    </a:lnTo>
                    <a:lnTo>
                      <a:pt x="455" y="362"/>
                    </a:lnTo>
                    <a:lnTo>
                      <a:pt x="441" y="376"/>
                    </a:lnTo>
                    <a:close/>
                    <a:moveTo>
                      <a:pt x="435" y="369"/>
                    </a:moveTo>
                    <a:lnTo>
                      <a:pt x="434" y="369"/>
                    </a:lnTo>
                    <a:lnTo>
                      <a:pt x="434" y="368"/>
                    </a:lnTo>
                    <a:lnTo>
                      <a:pt x="442" y="363"/>
                    </a:lnTo>
                    <a:lnTo>
                      <a:pt x="435" y="369"/>
                    </a:lnTo>
                    <a:close/>
                    <a:moveTo>
                      <a:pt x="434" y="368"/>
                    </a:moveTo>
                    <a:lnTo>
                      <a:pt x="415" y="346"/>
                    </a:lnTo>
                    <a:lnTo>
                      <a:pt x="430" y="334"/>
                    </a:lnTo>
                    <a:lnTo>
                      <a:pt x="449" y="356"/>
                    </a:lnTo>
                    <a:lnTo>
                      <a:pt x="434" y="368"/>
                    </a:lnTo>
                    <a:close/>
                    <a:moveTo>
                      <a:pt x="430" y="334"/>
                    </a:moveTo>
                    <a:lnTo>
                      <a:pt x="430" y="334"/>
                    </a:lnTo>
                    <a:lnTo>
                      <a:pt x="423" y="341"/>
                    </a:lnTo>
                    <a:lnTo>
                      <a:pt x="430" y="334"/>
                    </a:lnTo>
                    <a:close/>
                    <a:moveTo>
                      <a:pt x="415" y="346"/>
                    </a:moveTo>
                    <a:lnTo>
                      <a:pt x="387" y="315"/>
                    </a:lnTo>
                    <a:lnTo>
                      <a:pt x="401" y="302"/>
                    </a:lnTo>
                    <a:lnTo>
                      <a:pt x="430" y="334"/>
                    </a:lnTo>
                    <a:lnTo>
                      <a:pt x="415" y="346"/>
                    </a:lnTo>
                    <a:close/>
                    <a:moveTo>
                      <a:pt x="387" y="315"/>
                    </a:moveTo>
                    <a:lnTo>
                      <a:pt x="387" y="314"/>
                    </a:lnTo>
                    <a:lnTo>
                      <a:pt x="395" y="309"/>
                    </a:lnTo>
                    <a:lnTo>
                      <a:pt x="387" y="315"/>
                    </a:lnTo>
                    <a:close/>
                    <a:moveTo>
                      <a:pt x="387" y="314"/>
                    </a:moveTo>
                    <a:lnTo>
                      <a:pt x="352" y="274"/>
                    </a:lnTo>
                    <a:lnTo>
                      <a:pt x="366" y="261"/>
                    </a:lnTo>
                    <a:lnTo>
                      <a:pt x="401" y="302"/>
                    </a:lnTo>
                    <a:lnTo>
                      <a:pt x="387" y="314"/>
                    </a:lnTo>
                    <a:close/>
                    <a:moveTo>
                      <a:pt x="366" y="261"/>
                    </a:moveTo>
                    <a:lnTo>
                      <a:pt x="367" y="261"/>
                    </a:lnTo>
                    <a:lnTo>
                      <a:pt x="366" y="261"/>
                    </a:lnTo>
                    <a:lnTo>
                      <a:pt x="359" y="267"/>
                    </a:lnTo>
                    <a:lnTo>
                      <a:pt x="366" y="261"/>
                    </a:lnTo>
                    <a:close/>
                    <a:moveTo>
                      <a:pt x="352" y="274"/>
                    </a:moveTo>
                    <a:lnTo>
                      <a:pt x="314" y="229"/>
                    </a:lnTo>
                    <a:lnTo>
                      <a:pt x="328" y="216"/>
                    </a:lnTo>
                    <a:lnTo>
                      <a:pt x="366" y="261"/>
                    </a:lnTo>
                    <a:lnTo>
                      <a:pt x="352" y="274"/>
                    </a:lnTo>
                    <a:close/>
                    <a:moveTo>
                      <a:pt x="314" y="229"/>
                    </a:moveTo>
                    <a:lnTo>
                      <a:pt x="275" y="184"/>
                    </a:lnTo>
                    <a:lnTo>
                      <a:pt x="290" y="172"/>
                    </a:lnTo>
                    <a:lnTo>
                      <a:pt x="328" y="216"/>
                    </a:lnTo>
                    <a:lnTo>
                      <a:pt x="314" y="229"/>
                    </a:lnTo>
                    <a:close/>
                    <a:moveTo>
                      <a:pt x="275" y="184"/>
                    </a:moveTo>
                    <a:lnTo>
                      <a:pt x="238" y="140"/>
                    </a:lnTo>
                    <a:lnTo>
                      <a:pt x="252" y="128"/>
                    </a:lnTo>
                    <a:lnTo>
                      <a:pt x="290" y="172"/>
                    </a:lnTo>
                    <a:lnTo>
                      <a:pt x="275" y="184"/>
                    </a:lnTo>
                    <a:close/>
                    <a:moveTo>
                      <a:pt x="251" y="127"/>
                    </a:moveTo>
                    <a:lnTo>
                      <a:pt x="251" y="127"/>
                    </a:lnTo>
                    <a:lnTo>
                      <a:pt x="252" y="128"/>
                    </a:lnTo>
                    <a:lnTo>
                      <a:pt x="245" y="133"/>
                    </a:lnTo>
                    <a:lnTo>
                      <a:pt x="251" y="127"/>
                    </a:lnTo>
                    <a:close/>
                    <a:moveTo>
                      <a:pt x="238" y="140"/>
                    </a:moveTo>
                    <a:lnTo>
                      <a:pt x="203" y="101"/>
                    </a:lnTo>
                    <a:lnTo>
                      <a:pt x="217" y="89"/>
                    </a:lnTo>
                    <a:lnTo>
                      <a:pt x="251" y="127"/>
                    </a:lnTo>
                    <a:lnTo>
                      <a:pt x="238" y="140"/>
                    </a:lnTo>
                    <a:close/>
                    <a:moveTo>
                      <a:pt x="203" y="101"/>
                    </a:moveTo>
                    <a:lnTo>
                      <a:pt x="203" y="101"/>
                    </a:lnTo>
                    <a:lnTo>
                      <a:pt x="209" y="96"/>
                    </a:lnTo>
                    <a:lnTo>
                      <a:pt x="203" y="101"/>
                    </a:lnTo>
                    <a:close/>
                    <a:moveTo>
                      <a:pt x="203" y="101"/>
                    </a:moveTo>
                    <a:lnTo>
                      <a:pt x="177" y="70"/>
                    </a:lnTo>
                    <a:lnTo>
                      <a:pt x="192" y="57"/>
                    </a:lnTo>
                    <a:lnTo>
                      <a:pt x="217" y="89"/>
                    </a:lnTo>
                    <a:lnTo>
                      <a:pt x="203" y="101"/>
                    </a:lnTo>
                    <a:close/>
                    <a:moveTo>
                      <a:pt x="192" y="57"/>
                    </a:moveTo>
                    <a:lnTo>
                      <a:pt x="193" y="58"/>
                    </a:lnTo>
                    <a:lnTo>
                      <a:pt x="192" y="57"/>
                    </a:lnTo>
                    <a:lnTo>
                      <a:pt x="184" y="64"/>
                    </a:lnTo>
                    <a:lnTo>
                      <a:pt x="192" y="57"/>
                    </a:lnTo>
                    <a:close/>
                    <a:moveTo>
                      <a:pt x="177" y="70"/>
                    </a:moveTo>
                    <a:lnTo>
                      <a:pt x="161" y="51"/>
                    </a:lnTo>
                    <a:lnTo>
                      <a:pt x="176" y="39"/>
                    </a:lnTo>
                    <a:lnTo>
                      <a:pt x="192" y="57"/>
                    </a:lnTo>
                    <a:lnTo>
                      <a:pt x="177" y="70"/>
                    </a:lnTo>
                    <a:close/>
                    <a:moveTo>
                      <a:pt x="175" y="38"/>
                    </a:moveTo>
                    <a:lnTo>
                      <a:pt x="175" y="39"/>
                    </a:lnTo>
                    <a:lnTo>
                      <a:pt x="176" y="39"/>
                    </a:lnTo>
                    <a:lnTo>
                      <a:pt x="169" y="44"/>
                    </a:lnTo>
                    <a:lnTo>
                      <a:pt x="175" y="38"/>
                    </a:lnTo>
                    <a:close/>
                    <a:moveTo>
                      <a:pt x="162" y="52"/>
                    </a:moveTo>
                    <a:lnTo>
                      <a:pt x="149" y="39"/>
                    </a:lnTo>
                    <a:lnTo>
                      <a:pt x="162" y="25"/>
                    </a:lnTo>
                    <a:lnTo>
                      <a:pt x="175" y="38"/>
                    </a:lnTo>
                    <a:lnTo>
                      <a:pt x="162" y="52"/>
                    </a:lnTo>
                    <a:close/>
                    <a:moveTo>
                      <a:pt x="162" y="24"/>
                    </a:moveTo>
                    <a:lnTo>
                      <a:pt x="162" y="25"/>
                    </a:lnTo>
                    <a:lnTo>
                      <a:pt x="155" y="32"/>
                    </a:lnTo>
                    <a:lnTo>
                      <a:pt x="162" y="24"/>
                    </a:lnTo>
                    <a:close/>
                    <a:moveTo>
                      <a:pt x="150" y="40"/>
                    </a:moveTo>
                    <a:lnTo>
                      <a:pt x="138" y="30"/>
                    </a:lnTo>
                    <a:lnTo>
                      <a:pt x="149" y="14"/>
                    </a:lnTo>
                    <a:lnTo>
                      <a:pt x="162" y="24"/>
                    </a:lnTo>
                    <a:lnTo>
                      <a:pt x="150" y="40"/>
                    </a:lnTo>
                    <a:close/>
                    <a:moveTo>
                      <a:pt x="146" y="13"/>
                    </a:moveTo>
                    <a:lnTo>
                      <a:pt x="148" y="14"/>
                    </a:lnTo>
                    <a:lnTo>
                      <a:pt x="149" y="14"/>
                    </a:lnTo>
                    <a:lnTo>
                      <a:pt x="143" y="22"/>
                    </a:lnTo>
                    <a:lnTo>
                      <a:pt x="146" y="13"/>
                    </a:lnTo>
                    <a:close/>
                    <a:moveTo>
                      <a:pt x="140" y="31"/>
                    </a:moveTo>
                    <a:lnTo>
                      <a:pt x="123" y="25"/>
                    </a:lnTo>
                    <a:lnTo>
                      <a:pt x="131" y="8"/>
                    </a:lnTo>
                    <a:lnTo>
                      <a:pt x="146" y="13"/>
                    </a:lnTo>
                    <a:lnTo>
                      <a:pt x="140" y="31"/>
                    </a:lnTo>
                    <a:close/>
                    <a:moveTo>
                      <a:pt x="130" y="7"/>
                    </a:moveTo>
                    <a:lnTo>
                      <a:pt x="130" y="7"/>
                    </a:lnTo>
                    <a:lnTo>
                      <a:pt x="131" y="8"/>
                    </a:lnTo>
                    <a:lnTo>
                      <a:pt x="127" y="17"/>
                    </a:lnTo>
                    <a:lnTo>
                      <a:pt x="130" y="7"/>
                    </a:lnTo>
                    <a:close/>
                    <a:moveTo>
                      <a:pt x="124" y="25"/>
                    </a:moveTo>
                    <a:lnTo>
                      <a:pt x="105" y="19"/>
                    </a:lnTo>
                    <a:lnTo>
                      <a:pt x="111" y="1"/>
                    </a:lnTo>
                    <a:lnTo>
                      <a:pt x="130" y="7"/>
                    </a:lnTo>
                    <a:lnTo>
                      <a:pt x="124" y="25"/>
                    </a:lnTo>
                    <a:close/>
                    <a:moveTo>
                      <a:pt x="108" y="0"/>
                    </a:moveTo>
                    <a:lnTo>
                      <a:pt x="109" y="0"/>
                    </a:lnTo>
                    <a:lnTo>
                      <a:pt x="111" y="1"/>
                    </a:lnTo>
                    <a:lnTo>
                      <a:pt x="108" y="10"/>
                    </a:lnTo>
                    <a:lnTo>
                      <a:pt x="108" y="0"/>
                    </a:lnTo>
                    <a:close/>
                    <a:moveTo>
                      <a:pt x="108" y="19"/>
                    </a:moveTo>
                    <a:lnTo>
                      <a:pt x="89" y="19"/>
                    </a:lnTo>
                    <a:lnTo>
                      <a:pt x="89" y="0"/>
                    </a:lnTo>
                    <a:lnTo>
                      <a:pt x="108" y="0"/>
                    </a:lnTo>
                    <a:lnTo>
                      <a:pt x="108" y="19"/>
                    </a:lnTo>
                    <a:close/>
                    <a:moveTo>
                      <a:pt x="89" y="19"/>
                    </a:moveTo>
                    <a:lnTo>
                      <a:pt x="70" y="19"/>
                    </a:lnTo>
                    <a:lnTo>
                      <a:pt x="70" y="0"/>
                    </a:lnTo>
                    <a:lnTo>
                      <a:pt x="89" y="0"/>
                    </a:lnTo>
                    <a:lnTo>
                      <a:pt x="89" y="19"/>
                    </a:lnTo>
                    <a:close/>
                    <a:moveTo>
                      <a:pt x="66" y="1"/>
                    </a:moveTo>
                    <a:lnTo>
                      <a:pt x="68" y="0"/>
                    </a:lnTo>
                    <a:lnTo>
                      <a:pt x="70" y="0"/>
                    </a:lnTo>
                    <a:lnTo>
                      <a:pt x="70" y="10"/>
                    </a:lnTo>
                    <a:lnTo>
                      <a:pt x="66" y="1"/>
                    </a:lnTo>
                    <a:close/>
                    <a:moveTo>
                      <a:pt x="74" y="19"/>
                    </a:moveTo>
                    <a:lnTo>
                      <a:pt x="57" y="25"/>
                    </a:lnTo>
                    <a:lnTo>
                      <a:pt x="51" y="7"/>
                    </a:lnTo>
                    <a:lnTo>
                      <a:pt x="66" y="1"/>
                    </a:lnTo>
                    <a:lnTo>
                      <a:pt x="74" y="19"/>
                    </a:lnTo>
                    <a:close/>
                    <a:moveTo>
                      <a:pt x="49" y="8"/>
                    </a:moveTo>
                    <a:lnTo>
                      <a:pt x="49" y="8"/>
                    </a:lnTo>
                    <a:lnTo>
                      <a:pt x="51" y="7"/>
                    </a:lnTo>
                    <a:lnTo>
                      <a:pt x="54" y="17"/>
                    </a:lnTo>
                    <a:lnTo>
                      <a:pt x="49" y="8"/>
                    </a:lnTo>
                    <a:close/>
                    <a:moveTo>
                      <a:pt x="59" y="24"/>
                    </a:moveTo>
                    <a:lnTo>
                      <a:pt x="43" y="34"/>
                    </a:lnTo>
                    <a:lnTo>
                      <a:pt x="33" y="18"/>
                    </a:lnTo>
                    <a:lnTo>
                      <a:pt x="49" y="8"/>
                    </a:lnTo>
                    <a:lnTo>
                      <a:pt x="59" y="24"/>
                    </a:lnTo>
                    <a:close/>
                    <a:moveTo>
                      <a:pt x="32" y="18"/>
                    </a:moveTo>
                    <a:lnTo>
                      <a:pt x="33" y="18"/>
                    </a:lnTo>
                    <a:lnTo>
                      <a:pt x="38" y="25"/>
                    </a:lnTo>
                    <a:lnTo>
                      <a:pt x="32" y="18"/>
                    </a:lnTo>
                    <a:close/>
                    <a:moveTo>
                      <a:pt x="44" y="33"/>
                    </a:moveTo>
                    <a:lnTo>
                      <a:pt x="28" y="45"/>
                    </a:lnTo>
                    <a:lnTo>
                      <a:pt x="16" y="31"/>
                    </a:lnTo>
                    <a:lnTo>
                      <a:pt x="32" y="18"/>
                    </a:lnTo>
                    <a:lnTo>
                      <a:pt x="44" y="33"/>
                    </a:lnTo>
                    <a:close/>
                    <a:moveTo>
                      <a:pt x="14" y="33"/>
                    </a:moveTo>
                    <a:lnTo>
                      <a:pt x="15" y="32"/>
                    </a:lnTo>
                    <a:lnTo>
                      <a:pt x="16" y="31"/>
                    </a:lnTo>
                    <a:lnTo>
                      <a:pt x="22" y="39"/>
                    </a:lnTo>
                    <a:lnTo>
                      <a:pt x="14" y="33"/>
                    </a:lnTo>
                    <a:close/>
                    <a:moveTo>
                      <a:pt x="31" y="44"/>
                    </a:moveTo>
                    <a:lnTo>
                      <a:pt x="17" y="63"/>
                    </a:lnTo>
                    <a:lnTo>
                      <a:pt x="2" y="52"/>
                    </a:lnTo>
                    <a:lnTo>
                      <a:pt x="14" y="33"/>
                    </a:lnTo>
                    <a:lnTo>
                      <a:pt x="31" y="44"/>
                    </a:lnTo>
                    <a:close/>
                    <a:moveTo>
                      <a:pt x="0" y="57"/>
                    </a:moveTo>
                    <a:lnTo>
                      <a:pt x="0" y="54"/>
                    </a:lnTo>
                    <a:lnTo>
                      <a:pt x="2" y="52"/>
                    </a:lnTo>
                    <a:lnTo>
                      <a:pt x="10" y="57"/>
                    </a:lnTo>
                    <a:lnTo>
                      <a:pt x="0" y="57"/>
                    </a:lnTo>
                    <a:close/>
                    <a:moveTo>
                      <a:pt x="19" y="57"/>
                    </a:moveTo>
                    <a:lnTo>
                      <a:pt x="19" y="79"/>
                    </a:lnTo>
                    <a:lnTo>
                      <a:pt x="0" y="79"/>
                    </a:lnTo>
                    <a:lnTo>
                      <a:pt x="0" y="57"/>
                    </a:lnTo>
                    <a:lnTo>
                      <a:pt x="19" y="57"/>
                    </a:lnTo>
                    <a:close/>
                    <a:moveTo>
                      <a:pt x="0" y="83"/>
                    </a:moveTo>
                    <a:lnTo>
                      <a:pt x="0" y="81"/>
                    </a:lnTo>
                    <a:lnTo>
                      <a:pt x="0" y="79"/>
                    </a:lnTo>
                    <a:lnTo>
                      <a:pt x="10" y="79"/>
                    </a:lnTo>
                    <a:lnTo>
                      <a:pt x="0" y="83"/>
                    </a:lnTo>
                    <a:close/>
                    <a:moveTo>
                      <a:pt x="19" y="77"/>
                    </a:moveTo>
                    <a:lnTo>
                      <a:pt x="25" y="99"/>
                    </a:lnTo>
                    <a:lnTo>
                      <a:pt x="6" y="105"/>
                    </a:lnTo>
                    <a:lnTo>
                      <a:pt x="0" y="83"/>
                    </a:lnTo>
                    <a:lnTo>
                      <a:pt x="19" y="77"/>
                    </a:lnTo>
                    <a:close/>
                    <a:moveTo>
                      <a:pt x="8" y="107"/>
                    </a:moveTo>
                    <a:lnTo>
                      <a:pt x="8" y="106"/>
                    </a:lnTo>
                    <a:lnTo>
                      <a:pt x="6" y="105"/>
                    </a:lnTo>
                    <a:lnTo>
                      <a:pt x="16" y="101"/>
                    </a:lnTo>
                    <a:lnTo>
                      <a:pt x="8" y="107"/>
                    </a:lnTo>
                    <a:close/>
                    <a:moveTo>
                      <a:pt x="24" y="97"/>
                    </a:moveTo>
                    <a:lnTo>
                      <a:pt x="36" y="116"/>
                    </a:lnTo>
                    <a:lnTo>
                      <a:pt x="21" y="126"/>
                    </a:lnTo>
                    <a:lnTo>
                      <a:pt x="8" y="107"/>
                    </a:lnTo>
                    <a:lnTo>
                      <a:pt x="24" y="97"/>
                    </a:lnTo>
                    <a:close/>
                    <a:moveTo>
                      <a:pt x="21" y="127"/>
                    </a:moveTo>
                    <a:lnTo>
                      <a:pt x="21" y="127"/>
                    </a:lnTo>
                    <a:lnTo>
                      <a:pt x="21" y="126"/>
                    </a:lnTo>
                    <a:lnTo>
                      <a:pt x="28" y="121"/>
                    </a:lnTo>
                    <a:lnTo>
                      <a:pt x="21" y="127"/>
                    </a:lnTo>
                    <a:close/>
                    <a:moveTo>
                      <a:pt x="36" y="115"/>
                    </a:moveTo>
                    <a:lnTo>
                      <a:pt x="52" y="133"/>
                    </a:lnTo>
                    <a:lnTo>
                      <a:pt x="37" y="146"/>
                    </a:lnTo>
                    <a:lnTo>
                      <a:pt x="21" y="127"/>
                    </a:lnTo>
                    <a:lnTo>
                      <a:pt x="36" y="115"/>
                    </a:lnTo>
                    <a:close/>
                    <a:moveTo>
                      <a:pt x="38" y="148"/>
                    </a:moveTo>
                    <a:lnTo>
                      <a:pt x="38" y="147"/>
                    </a:lnTo>
                    <a:lnTo>
                      <a:pt x="37" y="146"/>
                    </a:lnTo>
                    <a:lnTo>
                      <a:pt x="44" y="140"/>
                    </a:lnTo>
                    <a:lnTo>
                      <a:pt x="38" y="148"/>
                    </a:lnTo>
                    <a:close/>
                    <a:moveTo>
                      <a:pt x="49" y="132"/>
                    </a:moveTo>
                    <a:lnTo>
                      <a:pt x="73" y="148"/>
                    </a:lnTo>
                    <a:lnTo>
                      <a:pt x="62" y="163"/>
                    </a:lnTo>
                    <a:lnTo>
                      <a:pt x="38" y="148"/>
                    </a:lnTo>
                    <a:lnTo>
                      <a:pt x="49" y="132"/>
                    </a:lnTo>
                    <a:close/>
                    <a:moveTo>
                      <a:pt x="73" y="148"/>
                    </a:moveTo>
                    <a:lnTo>
                      <a:pt x="73" y="148"/>
                    </a:lnTo>
                    <a:lnTo>
                      <a:pt x="73" y="149"/>
                    </a:lnTo>
                    <a:lnTo>
                      <a:pt x="67" y="156"/>
                    </a:lnTo>
                    <a:lnTo>
                      <a:pt x="73" y="148"/>
                    </a:lnTo>
                    <a:close/>
                    <a:moveTo>
                      <a:pt x="73" y="149"/>
                    </a:moveTo>
                    <a:lnTo>
                      <a:pt x="91" y="164"/>
                    </a:lnTo>
                    <a:lnTo>
                      <a:pt x="79" y="179"/>
                    </a:lnTo>
                    <a:lnTo>
                      <a:pt x="60" y="163"/>
                    </a:lnTo>
                    <a:lnTo>
                      <a:pt x="73" y="149"/>
                    </a:lnTo>
                    <a:close/>
                    <a:moveTo>
                      <a:pt x="80" y="180"/>
                    </a:moveTo>
                    <a:lnTo>
                      <a:pt x="80" y="180"/>
                    </a:lnTo>
                    <a:lnTo>
                      <a:pt x="79" y="179"/>
                    </a:lnTo>
                    <a:lnTo>
                      <a:pt x="86" y="172"/>
                    </a:lnTo>
                    <a:lnTo>
                      <a:pt x="80" y="180"/>
                    </a:lnTo>
                    <a:close/>
                    <a:moveTo>
                      <a:pt x="91" y="164"/>
                    </a:moveTo>
                    <a:lnTo>
                      <a:pt x="113" y="180"/>
                    </a:lnTo>
                    <a:lnTo>
                      <a:pt x="102" y="195"/>
                    </a:lnTo>
                    <a:lnTo>
                      <a:pt x="80" y="180"/>
                    </a:lnTo>
                    <a:lnTo>
                      <a:pt x="91" y="164"/>
                    </a:lnTo>
                    <a:close/>
                    <a:moveTo>
                      <a:pt x="113" y="180"/>
                    </a:moveTo>
                    <a:lnTo>
                      <a:pt x="114" y="181"/>
                    </a:lnTo>
                    <a:lnTo>
                      <a:pt x="116" y="182"/>
                    </a:lnTo>
                    <a:lnTo>
                      <a:pt x="108" y="188"/>
                    </a:lnTo>
                    <a:lnTo>
                      <a:pt x="113" y="180"/>
                    </a:lnTo>
                    <a:close/>
                    <a:moveTo>
                      <a:pt x="116" y="182"/>
                    </a:moveTo>
                    <a:lnTo>
                      <a:pt x="131" y="201"/>
                    </a:lnTo>
                    <a:lnTo>
                      <a:pt x="117" y="213"/>
                    </a:lnTo>
                    <a:lnTo>
                      <a:pt x="100" y="194"/>
                    </a:lnTo>
                    <a:lnTo>
                      <a:pt x="116" y="182"/>
                    </a:lnTo>
                    <a:close/>
                    <a:moveTo>
                      <a:pt x="131" y="201"/>
                    </a:moveTo>
                    <a:lnTo>
                      <a:pt x="148" y="219"/>
                    </a:lnTo>
                    <a:lnTo>
                      <a:pt x="132" y="232"/>
                    </a:lnTo>
                    <a:lnTo>
                      <a:pt x="117" y="213"/>
                    </a:lnTo>
                    <a:lnTo>
                      <a:pt x="131" y="201"/>
                    </a:lnTo>
                    <a:close/>
                    <a:moveTo>
                      <a:pt x="148" y="219"/>
                    </a:moveTo>
                    <a:lnTo>
                      <a:pt x="149" y="222"/>
                    </a:lnTo>
                    <a:lnTo>
                      <a:pt x="149" y="223"/>
                    </a:lnTo>
                    <a:lnTo>
                      <a:pt x="140" y="226"/>
                    </a:lnTo>
                    <a:lnTo>
                      <a:pt x="148" y="219"/>
                    </a:lnTo>
                    <a:close/>
                    <a:moveTo>
                      <a:pt x="149" y="223"/>
                    </a:moveTo>
                    <a:lnTo>
                      <a:pt x="155" y="246"/>
                    </a:lnTo>
                    <a:lnTo>
                      <a:pt x="137" y="250"/>
                    </a:lnTo>
                    <a:lnTo>
                      <a:pt x="131" y="228"/>
                    </a:lnTo>
                    <a:lnTo>
                      <a:pt x="149" y="223"/>
                    </a:lnTo>
                    <a:close/>
                    <a:moveTo>
                      <a:pt x="155" y="246"/>
                    </a:moveTo>
                    <a:lnTo>
                      <a:pt x="155" y="246"/>
                    </a:lnTo>
                    <a:lnTo>
                      <a:pt x="155" y="247"/>
                    </a:lnTo>
                    <a:lnTo>
                      <a:pt x="146" y="248"/>
                    </a:lnTo>
                    <a:lnTo>
                      <a:pt x="155" y="246"/>
                    </a:lnTo>
                    <a:close/>
                    <a:moveTo>
                      <a:pt x="155" y="247"/>
                    </a:moveTo>
                    <a:lnTo>
                      <a:pt x="159" y="269"/>
                    </a:lnTo>
                    <a:lnTo>
                      <a:pt x="140" y="271"/>
                    </a:lnTo>
                    <a:lnTo>
                      <a:pt x="137" y="249"/>
                    </a:lnTo>
                    <a:lnTo>
                      <a:pt x="155" y="247"/>
                    </a:lnTo>
                    <a:close/>
                    <a:moveTo>
                      <a:pt x="140" y="272"/>
                    </a:moveTo>
                    <a:lnTo>
                      <a:pt x="140" y="274"/>
                    </a:lnTo>
                    <a:lnTo>
                      <a:pt x="140" y="271"/>
                    </a:lnTo>
                    <a:lnTo>
                      <a:pt x="150" y="270"/>
                    </a:lnTo>
                    <a:lnTo>
                      <a:pt x="140" y="272"/>
                    </a:lnTo>
                    <a:close/>
                    <a:moveTo>
                      <a:pt x="159" y="269"/>
                    </a:moveTo>
                    <a:lnTo>
                      <a:pt x="162" y="288"/>
                    </a:lnTo>
                    <a:lnTo>
                      <a:pt x="143" y="291"/>
                    </a:lnTo>
                    <a:lnTo>
                      <a:pt x="140" y="272"/>
                    </a:lnTo>
                    <a:lnTo>
                      <a:pt x="159" y="269"/>
                    </a:lnTo>
                    <a:close/>
                    <a:moveTo>
                      <a:pt x="143" y="293"/>
                    </a:moveTo>
                    <a:lnTo>
                      <a:pt x="143" y="292"/>
                    </a:lnTo>
                    <a:lnTo>
                      <a:pt x="143" y="291"/>
                    </a:lnTo>
                    <a:lnTo>
                      <a:pt x="152" y="289"/>
                    </a:lnTo>
                    <a:lnTo>
                      <a:pt x="143" y="293"/>
                    </a:lnTo>
                    <a:close/>
                    <a:moveTo>
                      <a:pt x="161" y="286"/>
                    </a:moveTo>
                    <a:lnTo>
                      <a:pt x="167" y="302"/>
                    </a:lnTo>
                    <a:lnTo>
                      <a:pt x="150" y="309"/>
                    </a:lnTo>
                    <a:lnTo>
                      <a:pt x="143" y="293"/>
                    </a:lnTo>
                    <a:lnTo>
                      <a:pt x="161" y="286"/>
                    </a:lnTo>
                    <a:close/>
                    <a:moveTo>
                      <a:pt x="151" y="310"/>
                    </a:moveTo>
                    <a:lnTo>
                      <a:pt x="151" y="310"/>
                    </a:lnTo>
                    <a:lnTo>
                      <a:pt x="150" y="309"/>
                    </a:lnTo>
                    <a:lnTo>
                      <a:pt x="159" y="305"/>
                    </a:lnTo>
                    <a:lnTo>
                      <a:pt x="151" y="310"/>
                    </a:lnTo>
                    <a:close/>
                    <a:moveTo>
                      <a:pt x="167" y="300"/>
                    </a:moveTo>
                    <a:lnTo>
                      <a:pt x="176" y="317"/>
                    </a:lnTo>
                    <a:lnTo>
                      <a:pt x="160" y="326"/>
                    </a:lnTo>
                    <a:lnTo>
                      <a:pt x="151" y="310"/>
                    </a:lnTo>
                    <a:lnTo>
                      <a:pt x="167" y="300"/>
                    </a:lnTo>
                    <a:close/>
                    <a:moveTo>
                      <a:pt x="161" y="326"/>
                    </a:moveTo>
                    <a:lnTo>
                      <a:pt x="161" y="326"/>
                    </a:lnTo>
                    <a:lnTo>
                      <a:pt x="160" y="326"/>
                    </a:lnTo>
                    <a:lnTo>
                      <a:pt x="169" y="321"/>
                    </a:lnTo>
                    <a:lnTo>
                      <a:pt x="161" y="326"/>
                    </a:lnTo>
                    <a:close/>
                    <a:moveTo>
                      <a:pt x="176" y="315"/>
                    </a:moveTo>
                    <a:lnTo>
                      <a:pt x="185" y="329"/>
                    </a:lnTo>
                    <a:lnTo>
                      <a:pt x="171" y="340"/>
                    </a:lnTo>
                    <a:lnTo>
                      <a:pt x="161" y="326"/>
                    </a:lnTo>
                    <a:lnTo>
                      <a:pt x="176" y="315"/>
                    </a:lnTo>
                    <a:close/>
                    <a:moveTo>
                      <a:pt x="185" y="329"/>
                    </a:moveTo>
                    <a:lnTo>
                      <a:pt x="195" y="341"/>
                    </a:lnTo>
                    <a:lnTo>
                      <a:pt x="180" y="353"/>
                    </a:lnTo>
                    <a:lnTo>
                      <a:pt x="171" y="340"/>
                    </a:lnTo>
                    <a:lnTo>
                      <a:pt x="185" y="329"/>
                    </a:lnTo>
                    <a:close/>
                    <a:moveTo>
                      <a:pt x="182" y="354"/>
                    </a:moveTo>
                    <a:lnTo>
                      <a:pt x="181" y="353"/>
                    </a:lnTo>
                    <a:lnTo>
                      <a:pt x="180" y="353"/>
                    </a:lnTo>
                    <a:lnTo>
                      <a:pt x="187" y="346"/>
                    </a:lnTo>
                    <a:lnTo>
                      <a:pt x="182" y="354"/>
                    </a:lnTo>
                    <a:close/>
                    <a:moveTo>
                      <a:pt x="193" y="339"/>
                    </a:moveTo>
                    <a:lnTo>
                      <a:pt x="206" y="348"/>
                    </a:lnTo>
                    <a:lnTo>
                      <a:pt x="195" y="364"/>
                    </a:lnTo>
                    <a:lnTo>
                      <a:pt x="182" y="354"/>
                    </a:lnTo>
                    <a:lnTo>
                      <a:pt x="193" y="339"/>
                    </a:lnTo>
                    <a:close/>
                    <a:moveTo>
                      <a:pt x="195" y="364"/>
                    </a:moveTo>
                    <a:lnTo>
                      <a:pt x="195" y="364"/>
                    </a:lnTo>
                    <a:lnTo>
                      <a:pt x="200" y="356"/>
                    </a:lnTo>
                    <a:lnTo>
                      <a:pt x="195" y="364"/>
                    </a:lnTo>
                    <a:close/>
                    <a:moveTo>
                      <a:pt x="205" y="348"/>
                    </a:moveTo>
                    <a:lnTo>
                      <a:pt x="221" y="357"/>
                    </a:lnTo>
                    <a:lnTo>
                      <a:pt x="212" y="374"/>
                    </a:lnTo>
                    <a:lnTo>
                      <a:pt x="195" y="364"/>
                    </a:lnTo>
                    <a:lnTo>
                      <a:pt x="205" y="348"/>
                    </a:lnTo>
                    <a:close/>
                    <a:moveTo>
                      <a:pt x="212" y="374"/>
                    </a:moveTo>
                    <a:lnTo>
                      <a:pt x="212" y="374"/>
                    </a:lnTo>
                    <a:lnTo>
                      <a:pt x="216" y="366"/>
                    </a:lnTo>
                    <a:lnTo>
                      <a:pt x="212" y="374"/>
                    </a:lnTo>
                    <a:close/>
                    <a:moveTo>
                      <a:pt x="220" y="357"/>
                    </a:moveTo>
                    <a:lnTo>
                      <a:pt x="239" y="367"/>
                    </a:lnTo>
                    <a:lnTo>
                      <a:pt x="231" y="384"/>
                    </a:lnTo>
                    <a:lnTo>
                      <a:pt x="212" y="374"/>
                    </a:lnTo>
                    <a:lnTo>
                      <a:pt x="220" y="357"/>
                    </a:lnTo>
                    <a:close/>
                    <a:moveTo>
                      <a:pt x="232" y="385"/>
                    </a:moveTo>
                    <a:lnTo>
                      <a:pt x="231" y="384"/>
                    </a:lnTo>
                    <a:lnTo>
                      <a:pt x="235" y="375"/>
                    </a:lnTo>
                    <a:lnTo>
                      <a:pt x="232" y="385"/>
                    </a:lnTo>
                    <a:close/>
                    <a:moveTo>
                      <a:pt x="238" y="366"/>
                    </a:moveTo>
                    <a:lnTo>
                      <a:pt x="260" y="373"/>
                    </a:lnTo>
                    <a:lnTo>
                      <a:pt x="254" y="390"/>
                    </a:lnTo>
                    <a:lnTo>
                      <a:pt x="232" y="385"/>
                    </a:lnTo>
                    <a:lnTo>
                      <a:pt x="238" y="366"/>
                    </a:lnTo>
                    <a:close/>
                    <a:moveTo>
                      <a:pt x="260" y="373"/>
                    </a:moveTo>
                    <a:lnTo>
                      <a:pt x="260" y="373"/>
                    </a:lnTo>
                    <a:lnTo>
                      <a:pt x="261" y="373"/>
                    </a:lnTo>
                    <a:lnTo>
                      <a:pt x="258" y="382"/>
                    </a:lnTo>
                    <a:lnTo>
                      <a:pt x="260" y="373"/>
                    </a:lnTo>
                    <a:close/>
                    <a:moveTo>
                      <a:pt x="261" y="373"/>
                    </a:moveTo>
                    <a:lnTo>
                      <a:pt x="286" y="383"/>
                    </a:lnTo>
                    <a:lnTo>
                      <a:pt x="280" y="400"/>
                    </a:lnTo>
                    <a:lnTo>
                      <a:pt x="254" y="390"/>
                    </a:lnTo>
                    <a:lnTo>
                      <a:pt x="261" y="373"/>
                    </a:lnTo>
                    <a:close/>
                    <a:moveTo>
                      <a:pt x="286" y="383"/>
                    </a:moveTo>
                    <a:lnTo>
                      <a:pt x="286" y="383"/>
                    </a:lnTo>
                    <a:lnTo>
                      <a:pt x="288" y="383"/>
                    </a:lnTo>
                    <a:lnTo>
                      <a:pt x="283" y="391"/>
                    </a:lnTo>
                    <a:lnTo>
                      <a:pt x="286" y="383"/>
                    </a:lnTo>
                    <a:close/>
                    <a:moveTo>
                      <a:pt x="288" y="383"/>
                    </a:moveTo>
                    <a:lnTo>
                      <a:pt x="306" y="393"/>
                    </a:lnTo>
                    <a:lnTo>
                      <a:pt x="297" y="409"/>
                    </a:lnTo>
                    <a:lnTo>
                      <a:pt x="279" y="399"/>
                    </a:lnTo>
                    <a:lnTo>
                      <a:pt x="288" y="383"/>
                    </a:lnTo>
                    <a:close/>
                    <a:moveTo>
                      <a:pt x="306" y="393"/>
                    </a:moveTo>
                    <a:lnTo>
                      <a:pt x="307" y="393"/>
                    </a:lnTo>
                    <a:lnTo>
                      <a:pt x="309" y="394"/>
                    </a:lnTo>
                    <a:lnTo>
                      <a:pt x="302" y="400"/>
                    </a:lnTo>
                    <a:lnTo>
                      <a:pt x="306" y="393"/>
                    </a:lnTo>
                    <a:close/>
                    <a:moveTo>
                      <a:pt x="309" y="394"/>
                    </a:moveTo>
                    <a:lnTo>
                      <a:pt x="324" y="410"/>
                    </a:lnTo>
                    <a:lnTo>
                      <a:pt x="311" y="423"/>
                    </a:lnTo>
                    <a:lnTo>
                      <a:pt x="295" y="407"/>
                    </a:lnTo>
                    <a:lnTo>
                      <a:pt x="309" y="394"/>
                    </a:lnTo>
                    <a:close/>
                    <a:moveTo>
                      <a:pt x="324" y="410"/>
                    </a:moveTo>
                    <a:lnTo>
                      <a:pt x="325" y="410"/>
                    </a:lnTo>
                    <a:lnTo>
                      <a:pt x="317" y="417"/>
                    </a:lnTo>
                    <a:lnTo>
                      <a:pt x="324" y="410"/>
                    </a:lnTo>
                    <a:close/>
                    <a:moveTo>
                      <a:pt x="325" y="410"/>
                    </a:moveTo>
                    <a:lnTo>
                      <a:pt x="338" y="427"/>
                    </a:lnTo>
                    <a:lnTo>
                      <a:pt x="323" y="439"/>
                    </a:lnTo>
                    <a:lnTo>
                      <a:pt x="311" y="422"/>
                    </a:lnTo>
                    <a:lnTo>
                      <a:pt x="325" y="410"/>
                    </a:lnTo>
                    <a:close/>
                    <a:moveTo>
                      <a:pt x="338" y="427"/>
                    </a:moveTo>
                    <a:lnTo>
                      <a:pt x="338" y="427"/>
                    </a:lnTo>
                    <a:lnTo>
                      <a:pt x="338" y="428"/>
                    </a:lnTo>
                    <a:lnTo>
                      <a:pt x="331" y="432"/>
                    </a:lnTo>
                    <a:lnTo>
                      <a:pt x="338" y="427"/>
                    </a:lnTo>
                    <a:close/>
                    <a:moveTo>
                      <a:pt x="338" y="428"/>
                    </a:moveTo>
                    <a:lnTo>
                      <a:pt x="348" y="443"/>
                    </a:lnTo>
                    <a:lnTo>
                      <a:pt x="332" y="453"/>
                    </a:lnTo>
                    <a:lnTo>
                      <a:pt x="322" y="438"/>
                    </a:lnTo>
                    <a:lnTo>
                      <a:pt x="338" y="428"/>
                    </a:lnTo>
                    <a:close/>
                    <a:moveTo>
                      <a:pt x="333" y="455"/>
                    </a:moveTo>
                    <a:lnTo>
                      <a:pt x="333" y="454"/>
                    </a:lnTo>
                    <a:lnTo>
                      <a:pt x="332" y="453"/>
                    </a:lnTo>
                    <a:lnTo>
                      <a:pt x="340" y="449"/>
                    </a:lnTo>
                    <a:lnTo>
                      <a:pt x="333" y="455"/>
                    </a:lnTo>
                    <a:close/>
                    <a:moveTo>
                      <a:pt x="347" y="441"/>
                    </a:moveTo>
                    <a:lnTo>
                      <a:pt x="359" y="454"/>
                    </a:lnTo>
                    <a:lnTo>
                      <a:pt x="346" y="468"/>
                    </a:lnTo>
                    <a:lnTo>
                      <a:pt x="333" y="455"/>
                    </a:lnTo>
                    <a:lnTo>
                      <a:pt x="347" y="441"/>
                    </a:lnTo>
                    <a:close/>
                    <a:moveTo>
                      <a:pt x="359" y="454"/>
                    </a:moveTo>
                    <a:lnTo>
                      <a:pt x="372" y="468"/>
                    </a:lnTo>
                    <a:lnTo>
                      <a:pt x="359" y="481"/>
                    </a:lnTo>
                    <a:lnTo>
                      <a:pt x="346" y="468"/>
                    </a:lnTo>
                    <a:lnTo>
                      <a:pt x="359" y="454"/>
                    </a:lnTo>
                    <a:close/>
                    <a:moveTo>
                      <a:pt x="359" y="481"/>
                    </a:moveTo>
                    <a:lnTo>
                      <a:pt x="321" y="442"/>
                    </a:lnTo>
                    <a:lnTo>
                      <a:pt x="359" y="481"/>
                    </a:lnTo>
                    <a:lnTo>
                      <a:pt x="366" y="474"/>
                    </a:lnTo>
                    <a:lnTo>
                      <a:pt x="359" y="481"/>
                    </a:lnTo>
                    <a:close/>
                    <a:moveTo>
                      <a:pt x="372" y="468"/>
                    </a:moveTo>
                    <a:lnTo>
                      <a:pt x="385" y="480"/>
                    </a:lnTo>
                    <a:lnTo>
                      <a:pt x="371" y="493"/>
                    </a:lnTo>
                    <a:lnTo>
                      <a:pt x="359" y="481"/>
                    </a:lnTo>
                    <a:lnTo>
                      <a:pt x="372" y="468"/>
                    </a:lnTo>
                    <a:close/>
                    <a:moveTo>
                      <a:pt x="375" y="495"/>
                    </a:moveTo>
                    <a:lnTo>
                      <a:pt x="372" y="495"/>
                    </a:lnTo>
                    <a:lnTo>
                      <a:pt x="371" y="493"/>
                    </a:lnTo>
                    <a:lnTo>
                      <a:pt x="378" y="486"/>
                    </a:lnTo>
                    <a:lnTo>
                      <a:pt x="375" y="495"/>
                    </a:lnTo>
                    <a:close/>
                    <a:moveTo>
                      <a:pt x="381" y="477"/>
                    </a:moveTo>
                    <a:lnTo>
                      <a:pt x="398" y="484"/>
                    </a:lnTo>
                    <a:lnTo>
                      <a:pt x="390" y="502"/>
                    </a:lnTo>
                    <a:lnTo>
                      <a:pt x="375" y="495"/>
                    </a:lnTo>
                    <a:lnTo>
                      <a:pt x="381" y="477"/>
                    </a:lnTo>
                    <a:close/>
                    <a:moveTo>
                      <a:pt x="395" y="503"/>
                    </a:moveTo>
                    <a:lnTo>
                      <a:pt x="392" y="503"/>
                    </a:lnTo>
                    <a:lnTo>
                      <a:pt x="390" y="502"/>
                    </a:lnTo>
                    <a:lnTo>
                      <a:pt x="395" y="493"/>
                    </a:lnTo>
                    <a:lnTo>
                      <a:pt x="395" y="503"/>
                    </a:lnTo>
                    <a:close/>
                    <a:moveTo>
                      <a:pt x="395" y="483"/>
                    </a:moveTo>
                    <a:lnTo>
                      <a:pt x="413" y="483"/>
                    </a:lnTo>
                    <a:lnTo>
                      <a:pt x="413" y="503"/>
                    </a:lnTo>
                    <a:lnTo>
                      <a:pt x="395" y="503"/>
                    </a:lnTo>
                    <a:lnTo>
                      <a:pt x="395" y="48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30" name="Freeform 1623">
                <a:extLst>
                  <a:ext uri="{FF2B5EF4-FFF2-40B4-BE49-F238E27FC236}">
                    <a16:creationId xmlns:a16="http://schemas.microsoft.com/office/drawing/2014/main" id="{B79797EE-A8E7-4F37-A549-46C416DB4BAB}"/>
                  </a:ext>
                </a:extLst>
              </p:cNvPr>
              <p:cNvSpPr>
                <a:spLocks/>
              </p:cNvSpPr>
              <p:nvPr/>
            </p:nvSpPr>
            <p:spPr bwMode="auto">
              <a:xfrm>
                <a:off x="2605" y="1717"/>
                <a:ext cx="131" cy="138"/>
              </a:xfrm>
              <a:custGeom>
                <a:avLst/>
                <a:gdLst>
                  <a:gd name="T0" fmla="*/ 11 w 521"/>
                  <a:gd name="T1" fmla="*/ 9 h 553"/>
                  <a:gd name="T2" fmla="*/ 22 w 521"/>
                  <a:gd name="T3" fmla="*/ 2 h 553"/>
                  <a:gd name="T4" fmla="*/ 30 w 521"/>
                  <a:gd name="T5" fmla="*/ 0 h 553"/>
                  <a:gd name="T6" fmla="*/ 38 w 521"/>
                  <a:gd name="T7" fmla="*/ 0 h 553"/>
                  <a:gd name="T8" fmla="*/ 46 w 521"/>
                  <a:gd name="T9" fmla="*/ 2 h 553"/>
                  <a:gd name="T10" fmla="*/ 52 w 521"/>
                  <a:gd name="T11" fmla="*/ 6 h 553"/>
                  <a:gd name="T12" fmla="*/ 58 w 521"/>
                  <a:gd name="T13" fmla="*/ 13 h 553"/>
                  <a:gd name="T14" fmla="*/ 63 w 521"/>
                  <a:gd name="T15" fmla="*/ 20 h 553"/>
                  <a:gd name="T16" fmla="*/ 69 w 521"/>
                  <a:gd name="T17" fmla="*/ 28 h 553"/>
                  <a:gd name="T18" fmla="*/ 75 w 521"/>
                  <a:gd name="T19" fmla="*/ 37 h 553"/>
                  <a:gd name="T20" fmla="*/ 82 w 521"/>
                  <a:gd name="T21" fmla="*/ 46 h 553"/>
                  <a:gd name="T22" fmla="*/ 96 w 521"/>
                  <a:gd name="T23" fmla="*/ 59 h 553"/>
                  <a:gd name="T24" fmla="*/ 107 w 521"/>
                  <a:gd name="T25" fmla="*/ 71 h 553"/>
                  <a:gd name="T26" fmla="*/ 116 w 521"/>
                  <a:gd name="T27" fmla="*/ 81 h 553"/>
                  <a:gd name="T28" fmla="*/ 122 w 521"/>
                  <a:gd name="T29" fmla="*/ 91 h 553"/>
                  <a:gd name="T30" fmla="*/ 127 w 521"/>
                  <a:gd name="T31" fmla="*/ 99 h 553"/>
                  <a:gd name="T32" fmla="*/ 130 w 521"/>
                  <a:gd name="T33" fmla="*/ 107 h 553"/>
                  <a:gd name="T34" fmla="*/ 131 w 521"/>
                  <a:gd name="T35" fmla="*/ 114 h 553"/>
                  <a:gd name="T36" fmla="*/ 130 w 521"/>
                  <a:gd name="T37" fmla="*/ 121 h 553"/>
                  <a:gd name="T38" fmla="*/ 127 w 521"/>
                  <a:gd name="T39" fmla="*/ 127 h 553"/>
                  <a:gd name="T40" fmla="*/ 122 w 521"/>
                  <a:gd name="T41" fmla="*/ 133 h 553"/>
                  <a:gd name="T42" fmla="*/ 112 w 521"/>
                  <a:gd name="T43" fmla="*/ 137 h 553"/>
                  <a:gd name="T44" fmla="*/ 103 w 521"/>
                  <a:gd name="T45" fmla="*/ 138 h 553"/>
                  <a:gd name="T46" fmla="*/ 95 w 521"/>
                  <a:gd name="T47" fmla="*/ 137 h 553"/>
                  <a:gd name="T48" fmla="*/ 87 w 521"/>
                  <a:gd name="T49" fmla="*/ 134 h 553"/>
                  <a:gd name="T50" fmla="*/ 79 w 521"/>
                  <a:gd name="T51" fmla="*/ 129 h 553"/>
                  <a:gd name="T52" fmla="*/ 71 w 521"/>
                  <a:gd name="T53" fmla="*/ 122 h 553"/>
                  <a:gd name="T54" fmla="*/ 64 w 521"/>
                  <a:gd name="T55" fmla="*/ 114 h 553"/>
                  <a:gd name="T56" fmla="*/ 57 w 521"/>
                  <a:gd name="T57" fmla="*/ 105 h 553"/>
                  <a:gd name="T58" fmla="*/ 50 w 521"/>
                  <a:gd name="T59" fmla="*/ 95 h 553"/>
                  <a:gd name="T60" fmla="*/ 41 w 521"/>
                  <a:gd name="T61" fmla="*/ 84 h 553"/>
                  <a:gd name="T62" fmla="*/ 35 w 521"/>
                  <a:gd name="T63" fmla="*/ 75 h 553"/>
                  <a:gd name="T64" fmla="*/ 28 w 521"/>
                  <a:gd name="T65" fmla="*/ 67 h 553"/>
                  <a:gd name="T66" fmla="*/ 20 w 521"/>
                  <a:gd name="T67" fmla="*/ 59 h 553"/>
                  <a:gd name="T68" fmla="*/ 13 w 521"/>
                  <a:gd name="T69" fmla="*/ 51 h 553"/>
                  <a:gd name="T70" fmla="*/ 7 w 521"/>
                  <a:gd name="T71" fmla="*/ 43 h 553"/>
                  <a:gd name="T72" fmla="*/ 3 w 521"/>
                  <a:gd name="T73" fmla="*/ 36 h 553"/>
                  <a:gd name="T74" fmla="*/ 0 w 521"/>
                  <a:gd name="T75" fmla="*/ 28 h 553"/>
                  <a:gd name="T76" fmla="*/ 0 w 521"/>
                  <a:gd name="T77" fmla="*/ 21 h 553"/>
                  <a:gd name="T78" fmla="*/ 3 w 521"/>
                  <a:gd name="T79" fmla="*/ 14 h 553"/>
                  <a:gd name="T80" fmla="*/ 11 w 521"/>
                  <a:gd name="T81" fmla="*/ 9 h 55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21"/>
                  <a:gd name="T124" fmla="*/ 0 h 553"/>
                  <a:gd name="T125" fmla="*/ 521 w 521"/>
                  <a:gd name="T126" fmla="*/ 553 h 55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21" h="553">
                    <a:moveTo>
                      <a:pt x="42" y="35"/>
                    </a:moveTo>
                    <a:lnTo>
                      <a:pt x="86" y="10"/>
                    </a:lnTo>
                    <a:lnTo>
                      <a:pt x="121" y="0"/>
                    </a:lnTo>
                    <a:lnTo>
                      <a:pt x="153" y="0"/>
                    </a:lnTo>
                    <a:lnTo>
                      <a:pt x="182" y="7"/>
                    </a:lnTo>
                    <a:lnTo>
                      <a:pt x="207" y="25"/>
                    </a:lnTo>
                    <a:lnTo>
                      <a:pt x="229" y="51"/>
                    </a:lnTo>
                    <a:lnTo>
                      <a:pt x="251" y="79"/>
                    </a:lnTo>
                    <a:lnTo>
                      <a:pt x="273" y="111"/>
                    </a:lnTo>
                    <a:lnTo>
                      <a:pt x="298" y="150"/>
                    </a:lnTo>
                    <a:lnTo>
                      <a:pt x="327" y="184"/>
                    </a:lnTo>
                    <a:lnTo>
                      <a:pt x="381" y="235"/>
                    </a:lnTo>
                    <a:lnTo>
                      <a:pt x="426" y="283"/>
                    </a:lnTo>
                    <a:lnTo>
                      <a:pt x="461" y="324"/>
                    </a:lnTo>
                    <a:lnTo>
                      <a:pt x="486" y="363"/>
                    </a:lnTo>
                    <a:lnTo>
                      <a:pt x="506" y="397"/>
                    </a:lnTo>
                    <a:lnTo>
                      <a:pt x="518" y="429"/>
                    </a:lnTo>
                    <a:lnTo>
                      <a:pt x="521" y="457"/>
                    </a:lnTo>
                    <a:lnTo>
                      <a:pt x="518" y="483"/>
                    </a:lnTo>
                    <a:lnTo>
                      <a:pt x="506" y="508"/>
                    </a:lnTo>
                    <a:lnTo>
                      <a:pt x="484" y="534"/>
                    </a:lnTo>
                    <a:lnTo>
                      <a:pt x="445" y="550"/>
                    </a:lnTo>
                    <a:lnTo>
                      <a:pt x="410" y="553"/>
                    </a:lnTo>
                    <a:lnTo>
                      <a:pt x="378" y="550"/>
                    </a:lnTo>
                    <a:lnTo>
                      <a:pt x="347" y="537"/>
                    </a:lnTo>
                    <a:lnTo>
                      <a:pt x="315" y="518"/>
                    </a:lnTo>
                    <a:lnTo>
                      <a:pt x="283" y="489"/>
                    </a:lnTo>
                    <a:lnTo>
                      <a:pt x="254" y="457"/>
                    </a:lnTo>
                    <a:lnTo>
                      <a:pt x="226" y="420"/>
                    </a:lnTo>
                    <a:lnTo>
                      <a:pt x="197" y="381"/>
                    </a:lnTo>
                    <a:lnTo>
                      <a:pt x="165" y="337"/>
                    </a:lnTo>
                    <a:lnTo>
                      <a:pt x="140" y="302"/>
                    </a:lnTo>
                    <a:lnTo>
                      <a:pt x="111" y="270"/>
                    </a:lnTo>
                    <a:lnTo>
                      <a:pt x="79" y="235"/>
                    </a:lnTo>
                    <a:lnTo>
                      <a:pt x="52" y="204"/>
                    </a:lnTo>
                    <a:lnTo>
                      <a:pt x="28" y="172"/>
                    </a:lnTo>
                    <a:lnTo>
                      <a:pt x="10" y="143"/>
                    </a:lnTo>
                    <a:lnTo>
                      <a:pt x="0" y="111"/>
                    </a:lnTo>
                    <a:lnTo>
                      <a:pt x="0" y="86"/>
                    </a:lnTo>
                    <a:lnTo>
                      <a:pt x="13" y="57"/>
                    </a:lnTo>
                    <a:lnTo>
                      <a:pt x="42" y="35"/>
                    </a:lnTo>
                    <a:close/>
                  </a:path>
                </a:pathLst>
              </a:custGeom>
              <a:solidFill>
                <a:srgbClr val="E878D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31" name="Freeform 1624">
                <a:extLst>
                  <a:ext uri="{FF2B5EF4-FFF2-40B4-BE49-F238E27FC236}">
                    <a16:creationId xmlns:a16="http://schemas.microsoft.com/office/drawing/2014/main" id="{B14D5DAE-4F56-4AF5-B62E-56B459DAE5E9}"/>
                  </a:ext>
                </a:extLst>
              </p:cNvPr>
              <p:cNvSpPr>
                <a:spLocks noEditPoints="1"/>
              </p:cNvSpPr>
              <p:nvPr/>
            </p:nvSpPr>
            <p:spPr bwMode="auto">
              <a:xfrm>
                <a:off x="2603" y="1714"/>
                <a:ext cx="135" cy="143"/>
              </a:xfrm>
              <a:custGeom>
                <a:avLst/>
                <a:gdLst>
                  <a:gd name="T0" fmla="*/ 23 w 540"/>
                  <a:gd name="T1" fmla="*/ 3 h 572"/>
                  <a:gd name="T2" fmla="*/ 25 w 540"/>
                  <a:gd name="T3" fmla="*/ 7 h 572"/>
                  <a:gd name="T4" fmla="*/ 33 w 540"/>
                  <a:gd name="T5" fmla="*/ 0 h 572"/>
                  <a:gd name="T6" fmla="*/ 41 w 540"/>
                  <a:gd name="T7" fmla="*/ 0 h 572"/>
                  <a:gd name="T8" fmla="*/ 41 w 540"/>
                  <a:gd name="T9" fmla="*/ 0 h 572"/>
                  <a:gd name="T10" fmla="*/ 55 w 540"/>
                  <a:gd name="T11" fmla="*/ 7 h 572"/>
                  <a:gd name="T12" fmla="*/ 54 w 540"/>
                  <a:gd name="T13" fmla="*/ 9 h 572"/>
                  <a:gd name="T14" fmla="*/ 61 w 540"/>
                  <a:gd name="T15" fmla="*/ 14 h 572"/>
                  <a:gd name="T16" fmla="*/ 63 w 540"/>
                  <a:gd name="T17" fmla="*/ 24 h 572"/>
                  <a:gd name="T18" fmla="*/ 67 w 540"/>
                  <a:gd name="T19" fmla="*/ 21 h 572"/>
                  <a:gd name="T20" fmla="*/ 73 w 540"/>
                  <a:gd name="T21" fmla="*/ 29 h 572"/>
                  <a:gd name="T22" fmla="*/ 69 w 540"/>
                  <a:gd name="T23" fmla="*/ 32 h 572"/>
                  <a:gd name="T24" fmla="*/ 79 w 540"/>
                  <a:gd name="T25" fmla="*/ 38 h 572"/>
                  <a:gd name="T26" fmla="*/ 83 w 540"/>
                  <a:gd name="T27" fmla="*/ 50 h 572"/>
                  <a:gd name="T28" fmla="*/ 86 w 540"/>
                  <a:gd name="T29" fmla="*/ 47 h 572"/>
                  <a:gd name="T30" fmla="*/ 111 w 540"/>
                  <a:gd name="T31" fmla="*/ 72 h 572"/>
                  <a:gd name="T32" fmla="*/ 109 w 540"/>
                  <a:gd name="T33" fmla="*/ 73 h 572"/>
                  <a:gd name="T34" fmla="*/ 119 w 540"/>
                  <a:gd name="T35" fmla="*/ 82 h 572"/>
                  <a:gd name="T36" fmla="*/ 122 w 540"/>
                  <a:gd name="T37" fmla="*/ 94 h 572"/>
                  <a:gd name="T38" fmla="*/ 126 w 540"/>
                  <a:gd name="T39" fmla="*/ 92 h 572"/>
                  <a:gd name="T40" fmla="*/ 131 w 540"/>
                  <a:gd name="T41" fmla="*/ 101 h 572"/>
                  <a:gd name="T42" fmla="*/ 127 w 540"/>
                  <a:gd name="T43" fmla="*/ 103 h 572"/>
                  <a:gd name="T44" fmla="*/ 134 w 540"/>
                  <a:gd name="T45" fmla="*/ 110 h 572"/>
                  <a:gd name="T46" fmla="*/ 135 w 540"/>
                  <a:gd name="T47" fmla="*/ 117 h 572"/>
                  <a:gd name="T48" fmla="*/ 135 w 540"/>
                  <a:gd name="T49" fmla="*/ 117 h 572"/>
                  <a:gd name="T50" fmla="*/ 131 w 540"/>
                  <a:gd name="T51" fmla="*/ 131 h 572"/>
                  <a:gd name="T52" fmla="*/ 129 w 540"/>
                  <a:gd name="T53" fmla="*/ 130 h 572"/>
                  <a:gd name="T54" fmla="*/ 125 w 540"/>
                  <a:gd name="T55" fmla="*/ 138 h 572"/>
                  <a:gd name="T56" fmla="*/ 113 w 540"/>
                  <a:gd name="T57" fmla="*/ 138 h 572"/>
                  <a:gd name="T58" fmla="*/ 114 w 540"/>
                  <a:gd name="T59" fmla="*/ 142 h 572"/>
                  <a:gd name="T60" fmla="*/ 105 w 540"/>
                  <a:gd name="T61" fmla="*/ 143 h 572"/>
                  <a:gd name="T62" fmla="*/ 105 w 540"/>
                  <a:gd name="T63" fmla="*/ 138 h 572"/>
                  <a:gd name="T64" fmla="*/ 96 w 540"/>
                  <a:gd name="T65" fmla="*/ 142 h 572"/>
                  <a:gd name="T66" fmla="*/ 88 w 540"/>
                  <a:gd name="T67" fmla="*/ 139 h 572"/>
                  <a:gd name="T68" fmla="*/ 88 w 540"/>
                  <a:gd name="T69" fmla="*/ 139 h 572"/>
                  <a:gd name="T70" fmla="*/ 71 w 540"/>
                  <a:gd name="T71" fmla="*/ 127 h 572"/>
                  <a:gd name="T72" fmla="*/ 73 w 540"/>
                  <a:gd name="T73" fmla="*/ 125 h 572"/>
                  <a:gd name="T74" fmla="*/ 64 w 540"/>
                  <a:gd name="T75" fmla="*/ 119 h 572"/>
                  <a:gd name="T76" fmla="*/ 61 w 540"/>
                  <a:gd name="T77" fmla="*/ 106 h 572"/>
                  <a:gd name="T78" fmla="*/ 57 w 540"/>
                  <a:gd name="T79" fmla="*/ 109 h 572"/>
                  <a:gd name="T80" fmla="*/ 42 w 540"/>
                  <a:gd name="T81" fmla="*/ 88 h 572"/>
                  <a:gd name="T82" fmla="*/ 44 w 540"/>
                  <a:gd name="T83" fmla="*/ 87 h 572"/>
                  <a:gd name="T84" fmla="*/ 39 w 540"/>
                  <a:gd name="T85" fmla="*/ 76 h 572"/>
                  <a:gd name="T86" fmla="*/ 32 w 540"/>
                  <a:gd name="T87" fmla="*/ 68 h 572"/>
                  <a:gd name="T88" fmla="*/ 32 w 540"/>
                  <a:gd name="T89" fmla="*/ 68 h 572"/>
                  <a:gd name="T90" fmla="*/ 20 w 540"/>
                  <a:gd name="T91" fmla="*/ 63 h 572"/>
                  <a:gd name="T92" fmla="*/ 24 w 540"/>
                  <a:gd name="T93" fmla="*/ 60 h 572"/>
                  <a:gd name="T94" fmla="*/ 13 w 540"/>
                  <a:gd name="T95" fmla="*/ 55 h 572"/>
                  <a:gd name="T96" fmla="*/ 8 w 540"/>
                  <a:gd name="T97" fmla="*/ 47 h 572"/>
                  <a:gd name="T98" fmla="*/ 8 w 540"/>
                  <a:gd name="T99" fmla="*/ 47 h 572"/>
                  <a:gd name="T100" fmla="*/ 0 w 540"/>
                  <a:gd name="T101" fmla="*/ 31 h 572"/>
                  <a:gd name="T102" fmla="*/ 2 w 540"/>
                  <a:gd name="T103" fmla="*/ 30 h 572"/>
                  <a:gd name="T104" fmla="*/ 0 w 540"/>
                  <a:gd name="T105" fmla="*/ 24 h 572"/>
                  <a:gd name="T106" fmla="*/ 8 w 540"/>
                  <a:gd name="T107" fmla="*/ 18 h 572"/>
                  <a:gd name="T108" fmla="*/ 3 w 540"/>
                  <a:gd name="T109" fmla="*/ 16 h 57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540"/>
                  <a:gd name="T166" fmla="*/ 0 h 572"/>
                  <a:gd name="T167" fmla="*/ 540 w 540"/>
                  <a:gd name="T168" fmla="*/ 572 h 57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540" h="572">
                    <a:moveTo>
                      <a:pt x="46" y="36"/>
                    </a:moveTo>
                    <a:lnTo>
                      <a:pt x="90" y="11"/>
                    </a:lnTo>
                    <a:lnTo>
                      <a:pt x="100" y="28"/>
                    </a:lnTo>
                    <a:lnTo>
                      <a:pt x="55" y="53"/>
                    </a:lnTo>
                    <a:lnTo>
                      <a:pt x="46" y="36"/>
                    </a:lnTo>
                    <a:close/>
                    <a:moveTo>
                      <a:pt x="90" y="11"/>
                    </a:moveTo>
                    <a:lnTo>
                      <a:pt x="91" y="11"/>
                    </a:lnTo>
                    <a:lnTo>
                      <a:pt x="92" y="10"/>
                    </a:lnTo>
                    <a:lnTo>
                      <a:pt x="95" y="20"/>
                    </a:lnTo>
                    <a:lnTo>
                      <a:pt x="90" y="11"/>
                    </a:lnTo>
                    <a:close/>
                    <a:moveTo>
                      <a:pt x="92" y="10"/>
                    </a:moveTo>
                    <a:lnTo>
                      <a:pt x="128" y="1"/>
                    </a:lnTo>
                    <a:lnTo>
                      <a:pt x="132" y="19"/>
                    </a:lnTo>
                    <a:lnTo>
                      <a:pt x="98" y="29"/>
                    </a:lnTo>
                    <a:lnTo>
                      <a:pt x="92" y="10"/>
                    </a:lnTo>
                    <a:close/>
                    <a:moveTo>
                      <a:pt x="128" y="1"/>
                    </a:moveTo>
                    <a:lnTo>
                      <a:pt x="129" y="0"/>
                    </a:lnTo>
                    <a:lnTo>
                      <a:pt x="130" y="0"/>
                    </a:lnTo>
                    <a:lnTo>
                      <a:pt x="130" y="10"/>
                    </a:lnTo>
                    <a:lnTo>
                      <a:pt x="128" y="1"/>
                    </a:lnTo>
                    <a:close/>
                    <a:moveTo>
                      <a:pt x="130" y="0"/>
                    </a:moveTo>
                    <a:lnTo>
                      <a:pt x="162" y="0"/>
                    </a:lnTo>
                    <a:lnTo>
                      <a:pt x="162" y="20"/>
                    </a:lnTo>
                    <a:lnTo>
                      <a:pt x="130" y="20"/>
                    </a:lnTo>
                    <a:lnTo>
                      <a:pt x="130" y="0"/>
                    </a:lnTo>
                    <a:close/>
                    <a:moveTo>
                      <a:pt x="162" y="0"/>
                    </a:moveTo>
                    <a:lnTo>
                      <a:pt x="163" y="0"/>
                    </a:lnTo>
                    <a:lnTo>
                      <a:pt x="164" y="1"/>
                    </a:lnTo>
                    <a:lnTo>
                      <a:pt x="162" y="10"/>
                    </a:lnTo>
                    <a:lnTo>
                      <a:pt x="162" y="0"/>
                    </a:lnTo>
                    <a:close/>
                    <a:moveTo>
                      <a:pt x="164" y="1"/>
                    </a:moveTo>
                    <a:lnTo>
                      <a:pt x="193" y="7"/>
                    </a:lnTo>
                    <a:lnTo>
                      <a:pt x="188" y="25"/>
                    </a:lnTo>
                    <a:lnTo>
                      <a:pt x="160" y="20"/>
                    </a:lnTo>
                    <a:lnTo>
                      <a:pt x="164" y="1"/>
                    </a:lnTo>
                    <a:close/>
                    <a:moveTo>
                      <a:pt x="193" y="7"/>
                    </a:moveTo>
                    <a:lnTo>
                      <a:pt x="194" y="8"/>
                    </a:lnTo>
                    <a:lnTo>
                      <a:pt x="196" y="9"/>
                    </a:lnTo>
                    <a:lnTo>
                      <a:pt x="191" y="17"/>
                    </a:lnTo>
                    <a:lnTo>
                      <a:pt x="193" y="7"/>
                    </a:lnTo>
                    <a:close/>
                    <a:moveTo>
                      <a:pt x="196" y="9"/>
                    </a:moveTo>
                    <a:lnTo>
                      <a:pt x="221" y="28"/>
                    </a:lnTo>
                    <a:lnTo>
                      <a:pt x="210" y="43"/>
                    </a:lnTo>
                    <a:lnTo>
                      <a:pt x="185" y="24"/>
                    </a:lnTo>
                    <a:lnTo>
                      <a:pt x="196" y="9"/>
                    </a:lnTo>
                    <a:close/>
                    <a:moveTo>
                      <a:pt x="221" y="28"/>
                    </a:moveTo>
                    <a:lnTo>
                      <a:pt x="223" y="29"/>
                    </a:lnTo>
                    <a:lnTo>
                      <a:pt x="216" y="35"/>
                    </a:lnTo>
                    <a:lnTo>
                      <a:pt x="221" y="28"/>
                    </a:lnTo>
                    <a:close/>
                    <a:moveTo>
                      <a:pt x="223" y="29"/>
                    </a:moveTo>
                    <a:lnTo>
                      <a:pt x="245" y="55"/>
                    </a:lnTo>
                    <a:lnTo>
                      <a:pt x="230" y="67"/>
                    </a:lnTo>
                    <a:lnTo>
                      <a:pt x="208" y="42"/>
                    </a:lnTo>
                    <a:lnTo>
                      <a:pt x="223" y="29"/>
                    </a:lnTo>
                    <a:close/>
                    <a:moveTo>
                      <a:pt x="245" y="55"/>
                    </a:moveTo>
                    <a:lnTo>
                      <a:pt x="246" y="55"/>
                    </a:lnTo>
                    <a:lnTo>
                      <a:pt x="238" y="61"/>
                    </a:lnTo>
                    <a:lnTo>
                      <a:pt x="245" y="55"/>
                    </a:lnTo>
                    <a:close/>
                    <a:moveTo>
                      <a:pt x="246" y="55"/>
                    </a:moveTo>
                    <a:lnTo>
                      <a:pt x="268" y="84"/>
                    </a:lnTo>
                    <a:lnTo>
                      <a:pt x="252" y="95"/>
                    </a:lnTo>
                    <a:lnTo>
                      <a:pt x="230" y="67"/>
                    </a:lnTo>
                    <a:lnTo>
                      <a:pt x="246" y="55"/>
                    </a:lnTo>
                    <a:close/>
                    <a:moveTo>
                      <a:pt x="268" y="84"/>
                    </a:moveTo>
                    <a:lnTo>
                      <a:pt x="268" y="84"/>
                    </a:lnTo>
                    <a:lnTo>
                      <a:pt x="260" y="89"/>
                    </a:lnTo>
                    <a:lnTo>
                      <a:pt x="268" y="84"/>
                    </a:lnTo>
                    <a:close/>
                    <a:moveTo>
                      <a:pt x="268" y="84"/>
                    </a:moveTo>
                    <a:lnTo>
                      <a:pt x="290" y="116"/>
                    </a:lnTo>
                    <a:lnTo>
                      <a:pt x="274" y="127"/>
                    </a:lnTo>
                    <a:lnTo>
                      <a:pt x="252" y="95"/>
                    </a:lnTo>
                    <a:lnTo>
                      <a:pt x="268" y="84"/>
                    </a:lnTo>
                    <a:close/>
                    <a:moveTo>
                      <a:pt x="290" y="116"/>
                    </a:moveTo>
                    <a:lnTo>
                      <a:pt x="290" y="116"/>
                    </a:lnTo>
                    <a:lnTo>
                      <a:pt x="291" y="116"/>
                    </a:lnTo>
                    <a:lnTo>
                      <a:pt x="282" y="121"/>
                    </a:lnTo>
                    <a:lnTo>
                      <a:pt x="290" y="116"/>
                    </a:lnTo>
                    <a:close/>
                    <a:moveTo>
                      <a:pt x="291" y="116"/>
                    </a:moveTo>
                    <a:lnTo>
                      <a:pt x="316" y="154"/>
                    </a:lnTo>
                    <a:lnTo>
                      <a:pt x="300" y="164"/>
                    </a:lnTo>
                    <a:lnTo>
                      <a:pt x="274" y="127"/>
                    </a:lnTo>
                    <a:lnTo>
                      <a:pt x="291" y="116"/>
                    </a:lnTo>
                    <a:close/>
                    <a:moveTo>
                      <a:pt x="301" y="165"/>
                    </a:moveTo>
                    <a:lnTo>
                      <a:pt x="300" y="165"/>
                    </a:lnTo>
                    <a:lnTo>
                      <a:pt x="300" y="164"/>
                    </a:lnTo>
                    <a:lnTo>
                      <a:pt x="307" y="160"/>
                    </a:lnTo>
                    <a:lnTo>
                      <a:pt x="301" y="165"/>
                    </a:lnTo>
                    <a:close/>
                    <a:moveTo>
                      <a:pt x="315" y="153"/>
                    </a:moveTo>
                    <a:lnTo>
                      <a:pt x="344" y="189"/>
                    </a:lnTo>
                    <a:lnTo>
                      <a:pt x="330" y="201"/>
                    </a:lnTo>
                    <a:lnTo>
                      <a:pt x="301" y="165"/>
                    </a:lnTo>
                    <a:lnTo>
                      <a:pt x="315" y="153"/>
                    </a:lnTo>
                    <a:close/>
                    <a:moveTo>
                      <a:pt x="330" y="202"/>
                    </a:moveTo>
                    <a:lnTo>
                      <a:pt x="330" y="201"/>
                    </a:lnTo>
                    <a:lnTo>
                      <a:pt x="336" y="194"/>
                    </a:lnTo>
                    <a:lnTo>
                      <a:pt x="330" y="202"/>
                    </a:lnTo>
                    <a:close/>
                    <a:moveTo>
                      <a:pt x="343" y="187"/>
                    </a:moveTo>
                    <a:lnTo>
                      <a:pt x="397" y="238"/>
                    </a:lnTo>
                    <a:lnTo>
                      <a:pt x="384" y="252"/>
                    </a:lnTo>
                    <a:lnTo>
                      <a:pt x="330" y="202"/>
                    </a:lnTo>
                    <a:lnTo>
                      <a:pt x="343" y="187"/>
                    </a:lnTo>
                    <a:close/>
                    <a:moveTo>
                      <a:pt x="397" y="238"/>
                    </a:moveTo>
                    <a:lnTo>
                      <a:pt x="397" y="238"/>
                    </a:lnTo>
                    <a:lnTo>
                      <a:pt x="398" y="239"/>
                    </a:lnTo>
                    <a:lnTo>
                      <a:pt x="390" y="245"/>
                    </a:lnTo>
                    <a:lnTo>
                      <a:pt x="397" y="238"/>
                    </a:lnTo>
                    <a:close/>
                    <a:moveTo>
                      <a:pt x="398" y="239"/>
                    </a:moveTo>
                    <a:lnTo>
                      <a:pt x="442" y="287"/>
                    </a:lnTo>
                    <a:lnTo>
                      <a:pt x="428" y="300"/>
                    </a:lnTo>
                    <a:lnTo>
                      <a:pt x="384" y="251"/>
                    </a:lnTo>
                    <a:lnTo>
                      <a:pt x="398" y="239"/>
                    </a:lnTo>
                    <a:close/>
                    <a:moveTo>
                      <a:pt x="442" y="287"/>
                    </a:moveTo>
                    <a:lnTo>
                      <a:pt x="442" y="287"/>
                    </a:lnTo>
                    <a:lnTo>
                      <a:pt x="435" y="293"/>
                    </a:lnTo>
                    <a:lnTo>
                      <a:pt x="442" y="287"/>
                    </a:lnTo>
                    <a:close/>
                    <a:moveTo>
                      <a:pt x="442" y="287"/>
                    </a:moveTo>
                    <a:lnTo>
                      <a:pt x="477" y="329"/>
                    </a:lnTo>
                    <a:lnTo>
                      <a:pt x="463" y="341"/>
                    </a:lnTo>
                    <a:lnTo>
                      <a:pt x="428" y="299"/>
                    </a:lnTo>
                    <a:lnTo>
                      <a:pt x="442" y="287"/>
                    </a:lnTo>
                    <a:close/>
                    <a:moveTo>
                      <a:pt x="477" y="329"/>
                    </a:moveTo>
                    <a:lnTo>
                      <a:pt x="477" y="329"/>
                    </a:lnTo>
                    <a:lnTo>
                      <a:pt x="478" y="329"/>
                    </a:lnTo>
                    <a:lnTo>
                      <a:pt x="470" y="334"/>
                    </a:lnTo>
                    <a:lnTo>
                      <a:pt x="477" y="329"/>
                    </a:lnTo>
                    <a:close/>
                    <a:moveTo>
                      <a:pt x="478" y="329"/>
                    </a:moveTo>
                    <a:lnTo>
                      <a:pt x="504" y="367"/>
                    </a:lnTo>
                    <a:lnTo>
                      <a:pt x="487" y="377"/>
                    </a:lnTo>
                    <a:lnTo>
                      <a:pt x="462" y="340"/>
                    </a:lnTo>
                    <a:lnTo>
                      <a:pt x="478" y="329"/>
                    </a:lnTo>
                    <a:close/>
                    <a:moveTo>
                      <a:pt x="504" y="367"/>
                    </a:moveTo>
                    <a:lnTo>
                      <a:pt x="504" y="367"/>
                    </a:lnTo>
                    <a:lnTo>
                      <a:pt x="504" y="368"/>
                    </a:lnTo>
                    <a:lnTo>
                      <a:pt x="495" y="373"/>
                    </a:lnTo>
                    <a:lnTo>
                      <a:pt x="504" y="367"/>
                    </a:lnTo>
                    <a:close/>
                    <a:moveTo>
                      <a:pt x="504" y="368"/>
                    </a:moveTo>
                    <a:lnTo>
                      <a:pt x="522" y="402"/>
                    </a:lnTo>
                    <a:lnTo>
                      <a:pt x="506" y="412"/>
                    </a:lnTo>
                    <a:lnTo>
                      <a:pt x="487" y="377"/>
                    </a:lnTo>
                    <a:lnTo>
                      <a:pt x="504" y="368"/>
                    </a:lnTo>
                    <a:close/>
                    <a:moveTo>
                      <a:pt x="522" y="402"/>
                    </a:moveTo>
                    <a:lnTo>
                      <a:pt x="524" y="404"/>
                    </a:lnTo>
                    <a:lnTo>
                      <a:pt x="515" y="407"/>
                    </a:lnTo>
                    <a:lnTo>
                      <a:pt x="522" y="402"/>
                    </a:lnTo>
                    <a:close/>
                    <a:moveTo>
                      <a:pt x="524" y="404"/>
                    </a:moveTo>
                    <a:lnTo>
                      <a:pt x="536" y="436"/>
                    </a:lnTo>
                    <a:lnTo>
                      <a:pt x="518" y="442"/>
                    </a:lnTo>
                    <a:lnTo>
                      <a:pt x="506" y="411"/>
                    </a:lnTo>
                    <a:lnTo>
                      <a:pt x="524" y="404"/>
                    </a:lnTo>
                    <a:close/>
                    <a:moveTo>
                      <a:pt x="536" y="436"/>
                    </a:moveTo>
                    <a:lnTo>
                      <a:pt x="537" y="437"/>
                    </a:lnTo>
                    <a:lnTo>
                      <a:pt x="537" y="438"/>
                    </a:lnTo>
                    <a:lnTo>
                      <a:pt x="527" y="439"/>
                    </a:lnTo>
                    <a:lnTo>
                      <a:pt x="536" y="436"/>
                    </a:lnTo>
                    <a:close/>
                    <a:moveTo>
                      <a:pt x="537" y="438"/>
                    </a:moveTo>
                    <a:lnTo>
                      <a:pt x="540" y="466"/>
                    </a:lnTo>
                    <a:lnTo>
                      <a:pt x="521" y="469"/>
                    </a:lnTo>
                    <a:lnTo>
                      <a:pt x="518" y="440"/>
                    </a:lnTo>
                    <a:lnTo>
                      <a:pt x="537" y="438"/>
                    </a:lnTo>
                    <a:close/>
                    <a:moveTo>
                      <a:pt x="540" y="466"/>
                    </a:moveTo>
                    <a:lnTo>
                      <a:pt x="540" y="467"/>
                    </a:lnTo>
                    <a:lnTo>
                      <a:pt x="540" y="469"/>
                    </a:lnTo>
                    <a:lnTo>
                      <a:pt x="530" y="467"/>
                    </a:lnTo>
                    <a:lnTo>
                      <a:pt x="540" y="466"/>
                    </a:lnTo>
                    <a:close/>
                    <a:moveTo>
                      <a:pt x="540" y="469"/>
                    </a:moveTo>
                    <a:lnTo>
                      <a:pt x="537" y="494"/>
                    </a:lnTo>
                    <a:lnTo>
                      <a:pt x="518" y="492"/>
                    </a:lnTo>
                    <a:lnTo>
                      <a:pt x="521" y="466"/>
                    </a:lnTo>
                    <a:lnTo>
                      <a:pt x="540" y="469"/>
                    </a:lnTo>
                    <a:close/>
                    <a:moveTo>
                      <a:pt x="537" y="494"/>
                    </a:moveTo>
                    <a:lnTo>
                      <a:pt x="537" y="496"/>
                    </a:lnTo>
                    <a:lnTo>
                      <a:pt x="536" y="497"/>
                    </a:lnTo>
                    <a:lnTo>
                      <a:pt x="527" y="493"/>
                    </a:lnTo>
                    <a:lnTo>
                      <a:pt x="537" y="494"/>
                    </a:lnTo>
                    <a:close/>
                    <a:moveTo>
                      <a:pt x="536" y="497"/>
                    </a:moveTo>
                    <a:lnTo>
                      <a:pt x="524" y="523"/>
                    </a:lnTo>
                    <a:lnTo>
                      <a:pt x="506" y="514"/>
                    </a:lnTo>
                    <a:lnTo>
                      <a:pt x="519" y="488"/>
                    </a:lnTo>
                    <a:lnTo>
                      <a:pt x="536" y="497"/>
                    </a:lnTo>
                    <a:close/>
                    <a:moveTo>
                      <a:pt x="524" y="523"/>
                    </a:moveTo>
                    <a:lnTo>
                      <a:pt x="522" y="524"/>
                    </a:lnTo>
                    <a:lnTo>
                      <a:pt x="521" y="525"/>
                    </a:lnTo>
                    <a:lnTo>
                      <a:pt x="515" y="518"/>
                    </a:lnTo>
                    <a:lnTo>
                      <a:pt x="524" y="523"/>
                    </a:lnTo>
                    <a:close/>
                    <a:moveTo>
                      <a:pt x="521" y="525"/>
                    </a:moveTo>
                    <a:lnTo>
                      <a:pt x="499" y="550"/>
                    </a:lnTo>
                    <a:lnTo>
                      <a:pt x="485" y="538"/>
                    </a:lnTo>
                    <a:lnTo>
                      <a:pt x="507" y="513"/>
                    </a:lnTo>
                    <a:lnTo>
                      <a:pt x="521" y="525"/>
                    </a:lnTo>
                    <a:close/>
                    <a:moveTo>
                      <a:pt x="499" y="550"/>
                    </a:moveTo>
                    <a:lnTo>
                      <a:pt x="498" y="552"/>
                    </a:lnTo>
                    <a:lnTo>
                      <a:pt x="496" y="552"/>
                    </a:lnTo>
                    <a:lnTo>
                      <a:pt x="493" y="544"/>
                    </a:lnTo>
                    <a:lnTo>
                      <a:pt x="499" y="550"/>
                    </a:lnTo>
                    <a:close/>
                    <a:moveTo>
                      <a:pt x="496" y="552"/>
                    </a:moveTo>
                    <a:lnTo>
                      <a:pt x="457" y="569"/>
                    </a:lnTo>
                    <a:lnTo>
                      <a:pt x="451" y="551"/>
                    </a:lnTo>
                    <a:lnTo>
                      <a:pt x="488" y="535"/>
                    </a:lnTo>
                    <a:lnTo>
                      <a:pt x="496" y="552"/>
                    </a:lnTo>
                    <a:close/>
                    <a:moveTo>
                      <a:pt x="457" y="569"/>
                    </a:moveTo>
                    <a:lnTo>
                      <a:pt x="456" y="569"/>
                    </a:lnTo>
                    <a:lnTo>
                      <a:pt x="455" y="569"/>
                    </a:lnTo>
                    <a:lnTo>
                      <a:pt x="454" y="560"/>
                    </a:lnTo>
                    <a:lnTo>
                      <a:pt x="457" y="569"/>
                    </a:lnTo>
                    <a:close/>
                    <a:moveTo>
                      <a:pt x="455" y="569"/>
                    </a:moveTo>
                    <a:lnTo>
                      <a:pt x="420" y="572"/>
                    </a:lnTo>
                    <a:lnTo>
                      <a:pt x="419" y="553"/>
                    </a:lnTo>
                    <a:lnTo>
                      <a:pt x="453" y="550"/>
                    </a:lnTo>
                    <a:lnTo>
                      <a:pt x="455" y="569"/>
                    </a:lnTo>
                    <a:close/>
                    <a:moveTo>
                      <a:pt x="420" y="572"/>
                    </a:moveTo>
                    <a:lnTo>
                      <a:pt x="419" y="572"/>
                    </a:lnTo>
                    <a:lnTo>
                      <a:pt x="418" y="572"/>
                    </a:lnTo>
                    <a:lnTo>
                      <a:pt x="419" y="563"/>
                    </a:lnTo>
                    <a:lnTo>
                      <a:pt x="420" y="572"/>
                    </a:lnTo>
                    <a:close/>
                    <a:moveTo>
                      <a:pt x="418" y="572"/>
                    </a:moveTo>
                    <a:lnTo>
                      <a:pt x="387" y="569"/>
                    </a:lnTo>
                    <a:lnTo>
                      <a:pt x="388" y="550"/>
                    </a:lnTo>
                    <a:lnTo>
                      <a:pt x="420" y="553"/>
                    </a:lnTo>
                    <a:lnTo>
                      <a:pt x="418" y="572"/>
                    </a:lnTo>
                    <a:close/>
                    <a:moveTo>
                      <a:pt x="387" y="569"/>
                    </a:moveTo>
                    <a:lnTo>
                      <a:pt x="385" y="569"/>
                    </a:lnTo>
                    <a:lnTo>
                      <a:pt x="384" y="569"/>
                    </a:lnTo>
                    <a:lnTo>
                      <a:pt x="387" y="560"/>
                    </a:lnTo>
                    <a:lnTo>
                      <a:pt x="387" y="569"/>
                    </a:lnTo>
                    <a:close/>
                    <a:moveTo>
                      <a:pt x="384" y="569"/>
                    </a:moveTo>
                    <a:lnTo>
                      <a:pt x="352" y="556"/>
                    </a:lnTo>
                    <a:lnTo>
                      <a:pt x="359" y="538"/>
                    </a:lnTo>
                    <a:lnTo>
                      <a:pt x="391" y="551"/>
                    </a:lnTo>
                    <a:lnTo>
                      <a:pt x="384" y="569"/>
                    </a:lnTo>
                    <a:close/>
                    <a:moveTo>
                      <a:pt x="352" y="556"/>
                    </a:moveTo>
                    <a:lnTo>
                      <a:pt x="352" y="556"/>
                    </a:lnTo>
                    <a:lnTo>
                      <a:pt x="350" y="556"/>
                    </a:lnTo>
                    <a:lnTo>
                      <a:pt x="356" y="547"/>
                    </a:lnTo>
                    <a:lnTo>
                      <a:pt x="352" y="556"/>
                    </a:lnTo>
                    <a:close/>
                    <a:moveTo>
                      <a:pt x="350" y="556"/>
                    </a:moveTo>
                    <a:lnTo>
                      <a:pt x="318" y="536"/>
                    </a:lnTo>
                    <a:lnTo>
                      <a:pt x="328" y="520"/>
                    </a:lnTo>
                    <a:lnTo>
                      <a:pt x="360" y="539"/>
                    </a:lnTo>
                    <a:lnTo>
                      <a:pt x="350" y="556"/>
                    </a:lnTo>
                    <a:close/>
                    <a:moveTo>
                      <a:pt x="318" y="536"/>
                    </a:moveTo>
                    <a:lnTo>
                      <a:pt x="318" y="536"/>
                    </a:lnTo>
                    <a:lnTo>
                      <a:pt x="317" y="535"/>
                    </a:lnTo>
                    <a:lnTo>
                      <a:pt x="324" y="528"/>
                    </a:lnTo>
                    <a:lnTo>
                      <a:pt x="318" y="536"/>
                    </a:lnTo>
                    <a:close/>
                    <a:moveTo>
                      <a:pt x="317" y="535"/>
                    </a:moveTo>
                    <a:lnTo>
                      <a:pt x="285" y="506"/>
                    </a:lnTo>
                    <a:lnTo>
                      <a:pt x="299" y="493"/>
                    </a:lnTo>
                    <a:lnTo>
                      <a:pt x="331" y="522"/>
                    </a:lnTo>
                    <a:lnTo>
                      <a:pt x="317" y="535"/>
                    </a:lnTo>
                    <a:close/>
                    <a:moveTo>
                      <a:pt x="285" y="506"/>
                    </a:moveTo>
                    <a:lnTo>
                      <a:pt x="285" y="506"/>
                    </a:lnTo>
                    <a:lnTo>
                      <a:pt x="292" y="499"/>
                    </a:lnTo>
                    <a:lnTo>
                      <a:pt x="285" y="506"/>
                    </a:lnTo>
                    <a:close/>
                    <a:moveTo>
                      <a:pt x="285" y="506"/>
                    </a:moveTo>
                    <a:lnTo>
                      <a:pt x="257" y="474"/>
                    </a:lnTo>
                    <a:lnTo>
                      <a:pt x="270" y="461"/>
                    </a:lnTo>
                    <a:lnTo>
                      <a:pt x="299" y="493"/>
                    </a:lnTo>
                    <a:lnTo>
                      <a:pt x="285" y="506"/>
                    </a:lnTo>
                    <a:close/>
                    <a:moveTo>
                      <a:pt x="257" y="474"/>
                    </a:moveTo>
                    <a:lnTo>
                      <a:pt x="257" y="474"/>
                    </a:lnTo>
                    <a:lnTo>
                      <a:pt x="256" y="473"/>
                    </a:lnTo>
                    <a:lnTo>
                      <a:pt x="263" y="467"/>
                    </a:lnTo>
                    <a:lnTo>
                      <a:pt x="257" y="474"/>
                    </a:lnTo>
                    <a:close/>
                    <a:moveTo>
                      <a:pt x="256" y="473"/>
                    </a:moveTo>
                    <a:lnTo>
                      <a:pt x="227" y="436"/>
                    </a:lnTo>
                    <a:lnTo>
                      <a:pt x="242" y="423"/>
                    </a:lnTo>
                    <a:lnTo>
                      <a:pt x="271" y="462"/>
                    </a:lnTo>
                    <a:lnTo>
                      <a:pt x="256" y="473"/>
                    </a:lnTo>
                    <a:close/>
                    <a:moveTo>
                      <a:pt x="227" y="436"/>
                    </a:moveTo>
                    <a:lnTo>
                      <a:pt x="198" y="397"/>
                    </a:lnTo>
                    <a:lnTo>
                      <a:pt x="214" y="386"/>
                    </a:lnTo>
                    <a:lnTo>
                      <a:pt x="242" y="423"/>
                    </a:lnTo>
                    <a:lnTo>
                      <a:pt x="227" y="436"/>
                    </a:lnTo>
                    <a:close/>
                    <a:moveTo>
                      <a:pt x="198" y="397"/>
                    </a:moveTo>
                    <a:lnTo>
                      <a:pt x="197" y="396"/>
                    </a:lnTo>
                    <a:lnTo>
                      <a:pt x="198" y="397"/>
                    </a:lnTo>
                    <a:lnTo>
                      <a:pt x="206" y="391"/>
                    </a:lnTo>
                    <a:lnTo>
                      <a:pt x="198" y="397"/>
                    </a:lnTo>
                    <a:close/>
                    <a:moveTo>
                      <a:pt x="198" y="397"/>
                    </a:moveTo>
                    <a:lnTo>
                      <a:pt x="166" y="353"/>
                    </a:lnTo>
                    <a:lnTo>
                      <a:pt x="182" y="342"/>
                    </a:lnTo>
                    <a:lnTo>
                      <a:pt x="214" y="386"/>
                    </a:lnTo>
                    <a:lnTo>
                      <a:pt x="198" y="397"/>
                    </a:lnTo>
                    <a:close/>
                    <a:moveTo>
                      <a:pt x="182" y="342"/>
                    </a:moveTo>
                    <a:lnTo>
                      <a:pt x="183" y="343"/>
                    </a:lnTo>
                    <a:lnTo>
                      <a:pt x="182" y="342"/>
                    </a:lnTo>
                    <a:lnTo>
                      <a:pt x="174" y="347"/>
                    </a:lnTo>
                    <a:lnTo>
                      <a:pt x="182" y="342"/>
                    </a:lnTo>
                    <a:close/>
                    <a:moveTo>
                      <a:pt x="166" y="353"/>
                    </a:moveTo>
                    <a:lnTo>
                      <a:pt x="141" y="318"/>
                    </a:lnTo>
                    <a:lnTo>
                      <a:pt x="156" y="307"/>
                    </a:lnTo>
                    <a:lnTo>
                      <a:pt x="182" y="342"/>
                    </a:lnTo>
                    <a:lnTo>
                      <a:pt x="166" y="353"/>
                    </a:lnTo>
                    <a:close/>
                    <a:moveTo>
                      <a:pt x="156" y="305"/>
                    </a:moveTo>
                    <a:lnTo>
                      <a:pt x="156" y="307"/>
                    </a:lnTo>
                    <a:lnTo>
                      <a:pt x="149" y="312"/>
                    </a:lnTo>
                    <a:lnTo>
                      <a:pt x="156" y="305"/>
                    </a:lnTo>
                    <a:close/>
                    <a:moveTo>
                      <a:pt x="142" y="319"/>
                    </a:moveTo>
                    <a:lnTo>
                      <a:pt x="113" y="287"/>
                    </a:lnTo>
                    <a:lnTo>
                      <a:pt x="128" y="273"/>
                    </a:lnTo>
                    <a:lnTo>
                      <a:pt x="156" y="305"/>
                    </a:lnTo>
                    <a:lnTo>
                      <a:pt x="142" y="319"/>
                    </a:lnTo>
                    <a:close/>
                    <a:moveTo>
                      <a:pt x="128" y="273"/>
                    </a:moveTo>
                    <a:lnTo>
                      <a:pt x="128" y="275"/>
                    </a:lnTo>
                    <a:lnTo>
                      <a:pt x="128" y="273"/>
                    </a:lnTo>
                    <a:lnTo>
                      <a:pt x="120" y="280"/>
                    </a:lnTo>
                    <a:lnTo>
                      <a:pt x="128" y="273"/>
                    </a:lnTo>
                    <a:close/>
                    <a:moveTo>
                      <a:pt x="113" y="287"/>
                    </a:moveTo>
                    <a:lnTo>
                      <a:pt x="81" y="251"/>
                    </a:lnTo>
                    <a:lnTo>
                      <a:pt x="96" y="239"/>
                    </a:lnTo>
                    <a:lnTo>
                      <a:pt x="128" y="273"/>
                    </a:lnTo>
                    <a:lnTo>
                      <a:pt x="113" y="287"/>
                    </a:lnTo>
                    <a:close/>
                    <a:moveTo>
                      <a:pt x="81" y="251"/>
                    </a:moveTo>
                    <a:lnTo>
                      <a:pt x="81" y="251"/>
                    </a:lnTo>
                    <a:lnTo>
                      <a:pt x="88" y="245"/>
                    </a:lnTo>
                    <a:lnTo>
                      <a:pt x="81" y="251"/>
                    </a:lnTo>
                    <a:close/>
                    <a:moveTo>
                      <a:pt x="81" y="251"/>
                    </a:moveTo>
                    <a:lnTo>
                      <a:pt x="53" y="219"/>
                    </a:lnTo>
                    <a:lnTo>
                      <a:pt x="67" y="207"/>
                    </a:lnTo>
                    <a:lnTo>
                      <a:pt x="96" y="239"/>
                    </a:lnTo>
                    <a:lnTo>
                      <a:pt x="81" y="251"/>
                    </a:lnTo>
                    <a:close/>
                    <a:moveTo>
                      <a:pt x="53" y="219"/>
                    </a:moveTo>
                    <a:lnTo>
                      <a:pt x="53" y="219"/>
                    </a:lnTo>
                    <a:lnTo>
                      <a:pt x="52" y="219"/>
                    </a:lnTo>
                    <a:lnTo>
                      <a:pt x="61" y="214"/>
                    </a:lnTo>
                    <a:lnTo>
                      <a:pt x="53" y="219"/>
                    </a:lnTo>
                    <a:close/>
                    <a:moveTo>
                      <a:pt x="52" y="219"/>
                    </a:moveTo>
                    <a:lnTo>
                      <a:pt x="30" y="187"/>
                    </a:lnTo>
                    <a:lnTo>
                      <a:pt x="45" y="176"/>
                    </a:lnTo>
                    <a:lnTo>
                      <a:pt x="68" y="208"/>
                    </a:lnTo>
                    <a:lnTo>
                      <a:pt x="52" y="219"/>
                    </a:lnTo>
                    <a:close/>
                    <a:moveTo>
                      <a:pt x="30" y="187"/>
                    </a:moveTo>
                    <a:lnTo>
                      <a:pt x="30" y="187"/>
                    </a:lnTo>
                    <a:lnTo>
                      <a:pt x="37" y="182"/>
                    </a:lnTo>
                    <a:lnTo>
                      <a:pt x="30" y="187"/>
                    </a:lnTo>
                    <a:close/>
                    <a:moveTo>
                      <a:pt x="30" y="187"/>
                    </a:moveTo>
                    <a:lnTo>
                      <a:pt x="11" y="159"/>
                    </a:lnTo>
                    <a:lnTo>
                      <a:pt x="26" y="148"/>
                    </a:lnTo>
                    <a:lnTo>
                      <a:pt x="46" y="176"/>
                    </a:lnTo>
                    <a:lnTo>
                      <a:pt x="30" y="187"/>
                    </a:lnTo>
                    <a:close/>
                    <a:moveTo>
                      <a:pt x="11" y="159"/>
                    </a:moveTo>
                    <a:lnTo>
                      <a:pt x="10" y="158"/>
                    </a:lnTo>
                    <a:lnTo>
                      <a:pt x="10" y="155"/>
                    </a:lnTo>
                    <a:lnTo>
                      <a:pt x="19" y="153"/>
                    </a:lnTo>
                    <a:lnTo>
                      <a:pt x="11" y="159"/>
                    </a:lnTo>
                    <a:close/>
                    <a:moveTo>
                      <a:pt x="10" y="155"/>
                    </a:moveTo>
                    <a:lnTo>
                      <a:pt x="0" y="123"/>
                    </a:lnTo>
                    <a:lnTo>
                      <a:pt x="19" y="119"/>
                    </a:lnTo>
                    <a:lnTo>
                      <a:pt x="27" y="150"/>
                    </a:lnTo>
                    <a:lnTo>
                      <a:pt x="10" y="155"/>
                    </a:lnTo>
                    <a:close/>
                    <a:moveTo>
                      <a:pt x="0" y="123"/>
                    </a:moveTo>
                    <a:lnTo>
                      <a:pt x="0" y="122"/>
                    </a:lnTo>
                    <a:lnTo>
                      <a:pt x="0" y="121"/>
                    </a:lnTo>
                    <a:lnTo>
                      <a:pt x="9" y="121"/>
                    </a:lnTo>
                    <a:lnTo>
                      <a:pt x="0" y="123"/>
                    </a:lnTo>
                    <a:close/>
                    <a:moveTo>
                      <a:pt x="0" y="121"/>
                    </a:moveTo>
                    <a:lnTo>
                      <a:pt x="0" y="96"/>
                    </a:lnTo>
                    <a:lnTo>
                      <a:pt x="19" y="96"/>
                    </a:lnTo>
                    <a:lnTo>
                      <a:pt x="19" y="121"/>
                    </a:lnTo>
                    <a:lnTo>
                      <a:pt x="0" y="121"/>
                    </a:lnTo>
                    <a:close/>
                    <a:moveTo>
                      <a:pt x="0" y="96"/>
                    </a:moveTo>
                    <a:lnTo>
                      <a:pt x="0" y="94"/>
                    </a:lnTo>
                    <a:lnTo>
                      <a:pt x="1" y="91"/>
                    </a:lnTo>
                    <a:lnTo>
                      <a:pt x="9" y="96"/>
                    </a:lnTo>
                    <a:lnTo>
                      <a:pt x="0" y="96"/>
                    </a:lnTo>
                    <a:close/>
                    <a:moveTo>
                      <a:pt x="1" y="91"/>
                    </a:moveTo>
                    <a:lnTo>
                      <a:pt x="13" y="64"/>
                    </a:lnTo>
                    <a:lnTo>
                      <a:pt x="31" y="71"/>
                    </a:lnTo>
                    <a:lnTo>
                      <a:pt x="18" y="99"/>
                    </a:lnTo>
                    <a:lnTo>
                      <a:pt x="1" y="91"/>
                    </a:lnTo>
                    <a:close/>
                    <a:moveTo>
                      <a:pt x="13" y="64"/>
                    </a:moveTo>
                    <a:lnTo>
                      <a:pt x="14" y="61"/>
                    </a:lnTo>
                    <a:lnTo>
                      <a:pt x="16" y="60"/>
                    </a:lnTo>
                    <a:lnTo>
                      <a:pt x="22" y="67"/>
                    </a:lnTo>
                    <a:lnTo>
                      <a:pt x="13" y="64"/>
                    </a:lnTo>
                    <a:close/>
                    <a:moveTo>
                      <a:pt x="16" y="60"/>
                    </a:moveTo>
                    <a:lnTo>
                      <a:pt x="45" y="37"/>
                    </a:lnTo>
                    <a:lnTo>
                      <a:pt x="56" y="53"/>
                    </a:lnTo>
                    <a:lnTo>
                      <a:pt x="27" y="75"/>
                    </a:lnTo>
                    <a:lnTo>
                      <a:pt x="16" y="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32" name="Freeform 1625">
                <a:extLst>
                  <a:ext uri="{FF2B5EF4-FFF2-40B4-BE49-F238E27FC236}">
                    <a16:creationId xmlns:a16="http://schemas.microsoft.com/office/drawing/2014/main" id="{A4D21A4A-6BB2-4ABB-9BDC-E14B51854324}"/>
                  </a:ext>
                </a:extLst>
              </p:cNvPr>
              <p:cNvSpPr>
                <a:spLocks/>
              </p:cNvSpPr>
              <p:nvPr/>
            </p:nvSpPr>
            <p:spPr bwMode="auto">
              <a:xfrm>
                <a:off x="2791" y="1605"/>
                <a:ext cx="105" cy="124"/>
              </a:xfrm>
              <a:custGeom>
                <a:avLst/>
                <a:gdLst>
                  <a:gd name="T0" fmla="*/ 103 w 417"/>
                  <a:gd name="T1" fmla="*/ 121 h 495"/>
                  <a:gd name="T2" fmla="*/ 105 w 417"/>
                  <a:gd name="T3" fmla="*/ 118 h 495"/>
                  <a:gd name="T4" fmla="*/ 104 w 417"/>
                  <a:gd name="T5" fmla="*/ 113 h 495"/>
                  <a:gd name="T6" fmla="*/ 101 w 417"/>
                  <a:gd name="T7" fmla="*/ 108 h 495"/>
                  <a:gd name="T8" fmla="*/ 98 w 417"/>
                  <a:gd name="T9" fmla="*/ 103 h 495"/>
                  <a:gd name="T10" fmla="*/ 92 w 417"/>
                  <a:gd name="T11" fmla="*/ 96 h 495"/>
                  <a:gd name="T12" fmla="*/ 86 w 417"/>
                  <a:gd name="T13" fmla="*/ 91 h 495"/>
                  <a:gd name="T14" fmla="*/ 80 w 417"/>
                  <a:gd name="T15" fmla="*/ 85 h 495"/>
                  <a:gd name="T16" fmla="*/ 75 w 417"/>
                  <a:gd name="T17" fmla="*/ 80 h 495"/>
                  <a:gd name="T18" fmla="*/ 71 w 417"/>
                  <a:gd name="T19" fmla="*/ 76 h 495"/>
                  <a:gd name="T20" fmla="*/ 69 w 417"/>
                  <a:gd name="T21" fmla="*/ 74 h 495"/>
                  <a:gd name="T22" fmla="*/ 68 w 417"/>
                  <a:gd name="T23" fmla="*/ 73 h 495"/>
                  <a:gd name="T24" fmla="*/ 66 w 417"/>
                  <a:gd name="T25" fmla="*/ 71 h 495"/>
                  <a:gd name="T26" fmla="*/ 64 w 417"/>
                  <a:gd name="T27" fmla="*/ 67 h 495"/>
                  <a:gd name="T28" fmla="*/ 61 w 417"/>
                  <a:gd name="T29" fmla="*/ 62 h 495"/>
                  <a:gd name="T30" fmla="*/ 58 w 417"/>
                  <a:gd name="T31" fmla="*/ 57 h 495"/>
                  <a:gd name="T32" fmla="*/ 55 w 417"/>
                  <a:gd name="T33" fmla="*/ 51 h 495"/>
                  <a:gd name="T34" fmla="*/ 52 w 417"/>
                  <a:gd name="T35" fmla="*/ 45 h 495"/>
                  <a:gd name="T36" fmla="*/ 49 w 417"/>
                  <a:gd name="T37" fmla="*/ 37 h 495"/>
                  <a:gd name="T38" fmla="*/ 47 w 417"/>
                  <a:gd name="T39" fmla="*/ 30 h 495"/>
                  <a:gd name="T40" fmla="*/ 46 w 417"/>
                  <a:gd name="T41" fmla="*/ 23 h 495"/>
                  <a:gd name="T42" fmla="*/ 46 w 417"/>
                  <a:gd name="T43" fmla="*/ 19 h 495"/>
                  <a:gd name="T44" fmla="*/ 46 w 417"/>
                  <a:gd name="T45" fmla="*/ 15 h 495"/>
                  <a:gd name="T46" fmla="*/ 46 w 417"/>
                  <a:gd name="T47" fmla="*/ 11 h 495"/>
                  <a:gd name="T48" fmla="*/ 43 w 417"/>
                  <a:gd name="T49" fmla="*/ 8 h 495"/>
                  <a:gd name="T50" fmla="*/ 41 w 417"/>
                  <a:gd name="T51" fmla="*/ 5 h 495"/>
                  <a:gd name="T52" fmla="*/ 38 w 417"/>
                  <a:gd name="T53" fmla="*/ 2 h 495"/>
                  <a:gd name="T54" fmla="*/ 33 w 417"/>
                  <a:gd name="T55" fmla="*/ 1 h 495"/>
                  <a:gd name="T56" fmla="*/ 28 w 417"/>
                  <a:gd name="T57" fmla="*/ 0 h 495"/>
                  <a:gd name="T58" fmla="*/ 22 w 417"/>
                  <a:gd name="T59" fmla="*/ 0 h 495"/>
                  <a:gd name="T60" fmla="*/ 14 w 417"/>
                  <a:gd name="T61" fmla="*/ 1 h 495"/>
                  <a:gd name="T62" fmla="*/ 8 w 417"/>
                  <a:gd name="T63" fmla="*/ 2 h 495"/>
                  <a:gd name="T64" fmla="*/ 3 w 417"/>
                  <a:gd name="T65" fmla="*/ 5 h 495"/>
                  <a:gd name="T66" fmla="*/ 1 w 417"/>
                  <a:gd name="T67" fmla="*/ 8 h 495"/>
                  <a:gd name="T68" fmla="*/ 0 w 417"/>
                  <a:gd name="T69" fmla="*/ 12 h 495"/>
                  <a:gd name="T70" fmla="*/ 1 w 417"/>
                  <a:gd name="T71" fmla="*/ 16 h 495"/>
                  <a:gd name="T72" fmla="*/ 3 w 417"/>
                  <a:gd name="T73" fmla="*/ 21 h 495"/>
                  <a:gd name="T74" fmla="*/ 7 w 417"/>
                  <a:gd name="T75" fmla="*/ 26 h 495"/>
                  <a:gd name="T76" fmla="*/ 12 w 417"/>
                  <a:gd name="T77" fmla="*/ 33 h 495"/>
                  <a:gd name="T78" fmla="*/ 17 w 417"/>
                  <a:gd name="T79" fmla="*/ 39 h 495"/>
                  <a:gd name="T80" fmla="*/ 24 w 417"/>
                  <a:gd name="T81" fmla="*/ 46 h 495"/>
                  <a:gd name="T82" fmla="*/ 31 w 417"/>
                  <a:gd name="T83" fmla="*/ 55 h 495"/>
                  <a:gd name="T84" fmla="*/ 40 w 417"/>
                  <a:gd name="T85" fmla="*/ 65 h 495"/>
                  <a:gd name="T86" fmla="*/ 48 w 417"/>
                  <a:gd name="T87" fmla="*/ 77 h 495"/>
                  <a:gd name="T88" fmla="*/ 57 w 417"/>
                  <a:gd name="T89" fmla="*/ 89 h 495"/>
                  <a:gd name="T90" fmla="*/ 65 w 417"/>
                  <a:gd name="T91" fmla="*/ 100 h 495"/>
                  <a:gd name="T92" fmla="*/ 74 w 417"/>
                  <a:gd name="T93" fmla="*/ 110 h 495"/>
                  <a:gd name="T94" fmla="*/ 82 w 417"/>
                  <a:gd name="T95" fmla="*/ 118 h 495"/>
                  <a:gd name="T96" fmla="*/ 90 w 417"/>
                  <a:gd name="T97" fmla="*/ 123 h 495"/>
                  <a:gd name="T98" fmla="*/ 97 w 417"/>
                  <a:gd name="T99" fmla="*/ 124 h 495"/>
                  <a:gd name="T100" fmla="*/ 103 w 417"/>
                  <a:gd name="T101" fmla="*/ 121 h 49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417"/>
                  <a:gd name="T154" fmla="*/ 0 h 495"/>
                  <a:gd name="T155" fmla="*/ 417 w 417"/>
                  <a:gd name="T156" fmla="*/ 495 h 49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417" h="495">
                    <a:moveTo>
                      <a:pt x="410" y="483"/>
                    </a:moveTo>
                    <a:lnTo>
                      <a:pt x="417" y="470"/>
                    </a:lnTo>
                    <a:lnTo>
                      <a:pt x="413" y="451"/>
                    </a:lnTo>
                    <a:lnTo>
                      <a:pt x="403" y="432"/>
                    </a:lnTo>
                    <a:lnTo>
                      <a:pt x="388" y="410"/>
                    </a:lnTo>
                    <a:lnTo>
                      <a:pt x="365" y="384"/>
                    </a:lnTo>
                    <a:lnTo>
                      <a:pt x="343" y="362"/>
                    </a:lnTo>
                    <a:lnTo>
                      <a:pt x="317" y="340"/>
                    </a:lnTo>
                    <a:lnTo>
                      <a:pt x="299" y="321"/>
                    </a:lnTo>
                    <a:lnTo>
                      <a:pt x="283" y="305"/>
                    </a:lnTo>
                    <a:lnTo>
                      <a:pt x="273" y="296"/>
                    </a:lnTo>
                    <a:lnTo>
                      <a:pt x="270" y="292"/>
                    </a:lnTo>
                    <a:lnTo>
                      <a:pt x="263" y="283"/>
                    </a:lnTo>
                    <a:lnTo>
                      <a:pt x="255" y="267"/>
                    </a:lnTo>
                    <a:lnTo>
                      <a:pt x="241" y="247"/>
                    </a:lnTo>
                    <a:lnTo>
                      <a:pt x="231" y="228"/>
                    </a:lnTo>
                    <a:lnTo>
                      <a:pt x="219" y="203"/>
                    </a:lnTo>
                    <a:lnTo>
                      <a:pt x="206" y="178"/>
                    </a:lnTo>
                    <a:lnTo>
                      <a:pt x="194" y="149"/>
                    </a:lnTo>
                    <a:lnTo>
                      <a:pt x="187" y="120"/>
                    </a:lnTo>
                    <a:lnTo>
                      <a:pt x="184" y="92"/>
                    </a:lnTo>
                    <a:lnTo>
                      <a:pt x="184" y="76"/>
                    </a:lnTo>
                    <a:lnTo>
                      <a:pt x="184" y="60"/>
                    </a:lnTo>
                    <a:lnTo>
                      <a:pt x="181" y="44"/>
                    </a:lnTo>
                    <a:lnTo>
                      <a:pt x="172" y="31"/>
                    </a:lnTo>
                    <a:lnTo>
                      <a:pt x="162" y="19"/>
                    </a:lnTo>
                    <a:lnTo>
                      <a:pt x="149" y="9"/>
                    </a:lnTo>
                    <a:lnTo>
                      <a:pt x="130" y="4"/>
                    </a:lnTo>
                    <a:lnTo>
                      <a:pt x="111" y="0"/>
                    </a:lnTo>
                    <a:lnTo>
                      <a:pt x="86" y="0"/>
                    </a:lnTo>
                    <a:lnTo>
                      <a:pt x="57" y="4"/>
                    </a:lnTo>
                    <a:lnTo>
                      <a:pt x="32" y="9"/>
                    </a:lnTo>
                    <a:lnTo>
                      <a:pt x="13" y="19"/>
                    </a:lnTo>
                    <a:lnTo>
                      <a:pt x="3" y="31"/>
                    </a:lnTo>
                    <a:lnTo>
                      <a:pt x="0" y="48"/>
                    </a:lnTo>
                    <a:lnTo>
                      <a:pt x="3" y="63"/>
                    </a:lnTo>
                    <a:lnTo>
                      <a:pt x="13" y="83"/>
                    </a:lnTo>
                    <a:lnTo>
                      <a:pt x="29" y="105"/>
                    </a:lnTo>
                    <a:lnTo>
                      <a:pt x="47" y="130"/>
                    </a:lnTo>
                    <a:lnTo>
                      <a:pt x="69" y="156"/>
                    </a:lnTo>
                    <a:lnTo>
                      <a:pt x="95" y="184"/>
                    </a:lnTo>
                    <a:lnTo>
                      <a:pt x="123" y="220"/>
                    </a:lnTo>
                    <a:lnTo>
                      <a:pt x="159" y="260"/>
                    </a:lnTo>
                    <a:lnTo>
                      <a:pt x="191" y="308"/>
                    </a:lnTo>
                    <a:lnTo>
                      <a:pt x="226" y="355"/>
                    </a:lnTo>
                    <a:lnTo>
                      <a:pt x="257" y="400"/>
                    </a:lnTo>
                    <a:lnTo>
                      <a:pt x="292" y="438"/>
                    </a:lnTo>
                    <a:lnTo>
                      <a:pt x="324" y="470"/>
                    </a:lnTo>
                    <a:lnTo>
                      <a:pt x="356" y="490"/>
                    </a:lnTo>
                    <a:lnTo>
                      <a:pt x="385" y="495"/>
                    </a:lnTo>
                    <a:lnTo>
                      <a:pt x="410" y="483"/>
                    </a:lnTo>
                    <a:close/>
                  </a:path>
                </a:pathLst>
              </a:custGeom>
              <a:solidFill>
                <a:srgbClr val="E665D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33" name="Freeform 1626">
                <a:extLst>
                  <a:ext uri="{FF2B5EF4-FFF2-40B4-BE49-F238E27FC236}">
                    <a16:creationId xmlns:a16="http://schemas.microsoft.com/office/drawing/2014/main" id="{FF971416-F0B6-4780-A19C-BCC1F98EC101}"/>
                  </a:ext>
                </a:extLst>
              </p:cNvPr>
              <p:cNvSpPr>
                <a:spLocks noEditPoints="1"/>
              </p:cNvSpPr>
              <p:nvPr/>
            </p:nvSpPr>
            <p:spPr bwMode="auto">
              <a:xfrm>
                <a:off x="2789" y="1602"/>
                <a:ext cx="109" cy="129"/>
              </a:xfrm>
              <a:custGeom>
                <a:avLst/>
                <a:gdLst>
                  <a:gd name="T0" fmla="*/ 108 w 437"/>
                  <a:gd name="T1" fmla="*/ 121 h 515"/>
                  <a:gd name="T2" fmla="*/ 108 w 437"/>
                  <a:gd name="T3" fmla="*/ 114 h 515"/>
                  <a:gd name="T4" fmla="*/ 108 w 437"/>
                  <a:gd name="T5" fmla="*/ 114 h 515"/>
                  <a:gd name="T6" fmla="*/ 97 w 437"/>
                  <a:gd name="T7" fmla="*/ 106 h 515"/>
                  <a:gd name="T8" fmla="*/ 101 w 437"/>
                  <a:gd name="T9" fmla="*/ 104 h 515"/>
                  <a:gd name="T10" fmla="*/ 96 w 437"/>
                  <a:gd name="T11" fmla="*/ 97 h 515"/>
                  <a:gd name="T12" fmla="*/ 90 w 437"/>
                  <a:gd name="T13" fmla="*/ 91 h 515"/>
                  <a:gd name="T14" fmla="*/ 90 w 437"/>
                  <a:gd name="T15" fmla="*/ 91 h 515"/>
                  <a:gd name="T16" fmla="*/ 75 w 437"/>
                  <a:gd name="T17" fmla="*/ 85 h 515"/>
                  <a:gd name="T18" fmla="*/ 75 w 437"/>
                  <a:gd name="T19" fmla="*/ 85 h 515"/>
                  <a:gd name="T20" fmla="*/ 75 w 437"/>
                  <a:gd name="T21" fmla="*/ 77 h 515"/>
                  <a:gd name="T22" fmla="*/ 69 w 437"/>
                  <a:gd name="T23" fmla="*/ 78 h 515"/>
                  <a:gd name="T24" fmla="*/ 70 w 437"/>
                  <a:gd name="T25" fmla="*/ 76 h 515"/>
                  <a:gd name="T26" fmla="*/ 66 w 437"/>
                  <a:gd name="T27" fmla="*/ 75 h 515"/>
                  <a:gd name="T28" fmla="*/ 66 w 437"/>
                  <a:gd name="T29" fmla="*/ 75 h 515"/>
                  <a:gd name="T30" fmla="*/ 65 w 437"/>
                  <a:gd name="T31" fmla="*/ 63 h 515"/>
                  <a:gd name="T32" fmla="*/ 61 w 437"/>
                  <a:gd name="T33" fmla="*/ 66 h 515"/>
                  <a:gd name="T34" fmla="*/ 62 w 437"/>
                  <a:gd name="T35" fmla="*/ 59 h 515"/>
                  <a:gd name="T36" fmla="*/ 52 w 437"/>
                  <a:gd name="T37" fmla="*/ 48 h 515"/>
                  <a:gd name="T38" fmla="*/ 52 w 437"/>
                  <a:gd name="T39" fmla="*/ 48 h 515"/>
                  <a:gd name="T40" fmla="*/ 51 w 437"/>
                  <a:gd name="T41" fmla="*/ 32 h 515"/>
                  <a:gd name="T42" fmla="*/ 47 w 437"/>
                  <a:gd name="T43" fmla="*/ 33 h 515"/>
                  <a:gd name="T44" fmla="*/ 48 w 437"/>
                  <a:gd name="T45" fmla="*/ 26 h 515"/>
                  <a:gd name="T46" fmla="*/ 46 w 437"/>
                  <a:gd name="T47" fmla="*/ 18 h 515"/>
                  <a:gd name="T48" fmla="*/ 51 w 437"/>
                  <a:gd name="T49" fmla="*/ 17 h 515"/>
                  <a:gd name="T50" fmla="*/ 50 w 437"/>
                  <a:gd name="T51" fmla="*/ 13 h 515"/>
                  <a:gd name="T52" fmla="*/ 43 w 437"/>
                  <a:gd name="T53" fmla="*/ 12 h 515"/>
                  <a:gd name="T54" fmla="*/ 43 w 437"/>
                  <a:gd name="T55" fmla="*/ 7 h 515"/>
                  <a:gd name="T56" fmla="*/ 41 w 437"/>
                  <a:gd name="T57" fmla="*/ 3 h 515"/>
                  <a:gd name="T58" fmla="*/ 39 w 437"/>
                  <a:gd name="T59" fmla="*/ 7 h 515"/>
                  <a:gd name="T60" fmla="*/ 30 w 437"/>
                  <a:gd name="T61" fmla="*/ 0 h 515"/>
                  <a:gd name="T62" fmla="*/ 30 w 437"/>
                  <a:gd name="T63" fmla="*/ 5 h 515"/>
                  <a:gd name="T64" fmla="*/ 24 w 437"/>
                  <a:gd name="T65" fmla="*/ 3 h 515"/>
                  <a:gd name="T66" fmla="*/ 16 w 437"/>
                  <a:gd name="T67" fmla="*/ 1 h 515"/>
                  <a:gd name="T68" fmla="*/ 17 w 437"/>
                  <a:gd name="T69" fmla="*/ 6 h 515"/>
                  <a:gd name="T70" fmla="*/ 5 w 437"/>
                  <a:gd name="T71" fmla="*/ 5 h 515"/>
                  <a:gd name="T72" fmla="*/ 7 w 437"/>
                  <a:gd name="T73" fmla="*/ 9 h 515"/>
                  <a:gd name="T74" fmla="*/ 3 w 437"/>
                  <a:gd name="T75" fmla="*/ 10 h 515"/>
                  <a:gd name="T76" fmla="*/ 0 w 437"/>
                  <a:gd name="T77" fmla="*/ 15 h 515"/>
                  <a:gd name="T78" fmla="*/ 5 w 437"/>
                  <a:gd name="T79" fmla="*/ 14 h 515"/>
                  <a:gd name="T80" fmla="*/ 3 w 437"/>
                  <a:gd name="T81" fmla="*/ 24 h 515"/>
                  <a:gd name="T82" fmla="*/ 8 w 437"/>
                  <a:gd name="T83" fmla="*/ 22 h 515"/>
                  <a:gd name="T84" fmla="*/ 10 w 437"/>
                  <a:gd name="T85" fmla="*/ 29 h 515"/>
                  <a:gd name="T86" fmla="*/ 13 w 437"/>
                  <a:gd name="T87" fmla="*/ 37 h 515"/>
                  <a:gd name="T88" fmla="*/ 16 w 437"/>
                  <a:gd name="T89" fmla="*/ 34 h 515"/>
                  <a:gd name="T90" fmla="*/ 24 w 437"/>
                  <a:gd name="T91" fmla="*/ 50 h 515"/>
                  <a:gd name="T92" fmla="*/ 28 w 437"/>
                  <a:gd name="T93" fmla="*/ 47 h 515"/>
                  <a:gd name="T94" fmla="*/ 33 w 437"/>
                  <a:gd name="T95" fmla="*/ 58 h 515"/>
                  <a:gd name="T96" fmla="*/ 44 w 437"/>
                  <a:gd name="T97" fmla="*/ 66 h 515"/>
                  <a:gd name="T98" fmla="*/ 44 w 437"/>
                  <a:gd name="T99" fmla="*/ 66 h 515"/>
                  <a:gd name="T100" fmla="*/ 57 w 437"/>
                  <a:gd name="T101" fmla="*/ 93 h 515"/>
                  <a:gd name="T102" fmla="*/ 61 w 437"/>
                  <a:gd name="T103" fmla="*/ 90 h 515"/>
                  <a:gd name="T104" fmla="*/ 67 w 437"/>
                  <a:gd name="T105" fmla="*/ 103 h 515"/>
                  <a:gd name="T106" fmla="*/ 73 w 437"/>
                  <a:gd name="T107" fmla="*/ 114 h 515"/>
                  <a:gd name="T108" fmla="*/ 77 w 437"/>
                  <a:gd name="T109" fmla="*/ 110 h 515"/>
                  <a:gd name="T110" fmla="*/ 90 w 437"/>
                  <a:gd name="T111" fmla="*/ 127 h 515"/>
                  <a:gd name="T112" fmla="*/ 92 w 437"/>
                  <a:gd name="T113" fmla="*/ 123 h 515"/>
                  <a:gd name="T114" fmla="*/ 99 w 437"/>
                  <a:gd name="T115" fmla="*/ 126 h 51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437"/>
                  <a:gd name="T175" fmla="*/ 0 h 515"/>
                  <a:gd name="T176" fmla="*/ 437 w 437"/>
                  <a:gd name="T177" fmla="*/ 515 h 51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437" h="515">
                    <a:moveTo>
                      <a:pt x="411" y="489"/>
                    </a:moveTo>
                    <a:lnTo>
                      <a:pt x="418" y="476"/>
                    </a:lnTo>
                    <a:lnTo>
                      <a:pt x="434" y="484"/>
                    </a:lnTo>
                    <a:lnTo>
                      <a:pt x="429" y="498"/>
                    </a:lnTo>
                    <a:lnTo>
                      <a:pt x="411" y="489"/>
                    </a:lnTo>
                    <a:close/>
                    <a:moveTo>
                      <a:pt x="435" y="479"/>
                    </a:moveTo>
                    <a:lnTo>
                      <a:pt x="437" y="482"/>
                    </a:lnTo>
                    <a:lnTo>
                      <a:pt x="434" y="484"/>
                    </a:lnTo>
                    <a:lnTo>
                      <a:pt x="427" y="480"/>
                    </a:lnTo>
                    <a:lnTo>
                      <a:pt x="435" y="479"/>
                    </a:lnTo>
                    <a:close/>
                    <a:moveTo>
                      <a:pt x="417" y="482"/>
                    </a:moveTo>
                    <a:lnTo>
                      <a:pt x="413" y="462"/>
                    </a:lnTo>
                    <a:lnTo>
                      <a:pt x="432" y="460"/>
                    </a:lnTo>
                    <a:lnTo>
                      <a:pt x="435" y="479"/>
                    </a:lnTo>
                    <a:lnTo>
                      <a:pt x="417" y="482"/>
                    </a:lnTo>
                    <a:close/>
                    <a:moveTo>
                      <a:pt x="431" y="457"/>
                    </a:moveTo>
                    <a:lnTo>
                      <a:pt x="432" y="458"/>
                    </a:lnTo>
                    <a:lnTo>
                      <a:pt x="432" y="460"/>
                    </a:lnTo>
                    <a:lnTo>
                      <a:pt x="423" y="461"/>
                    </a:lnTo>
                    <a:lnTo>
                      <a:pt x="431" y="457"/>
                    </a:lnTo>
                    <a:close/>
                    <a:moveTo>
                      <a:pt x="415" y="466"/>
                    </a:moveTo>
                    <a:lnTo>
                      <a:pt x="405" y="447"/>
                    </a:lnTo>
                    <a:lnTo>
                      <a:pt x="422" y="438"/>
                    </a:lnTo>
                    <a:lnTo>
                      <a:pt x="431" y="457"/>
                    </a:lnTo>
                    <a:lnTo>
                      <a:pt x="415" y="466"/>
                    </a:lnTo>
                    <a:close/>
                    <a:moveTo>
                      <a:pt x="421" y="437"/>
                    </a:moveTo>
                    <a:lnTo>
                      <a:pt x="421" y="437"/>
                    </a:lnTo>
                    <a:lnTo>
                      <a:pt x="422" y="438"/>
                    </a:lnTo>
                    <a:lnTo>
                      <a:pt x="413" y="442"/>
                    </a:lnTo>
                    <a:lnTo>
                      <a:pt x="421" y="437"/>
                    </a:lnTo>
                    <a:close/>
                    <a:moveTo>
                      <a:pt x="406" y="448"/>
                    </a:moveTo>
                    <a:lnTo>
                      <a:pt x="390" y="425"/>
                    </a:lnTo>
                    <a:lnTo>
                      <a:pt x="406" y="415"/>
                    </a:lnTo>
                    <a:lnTo>
                      <a:pt x="421" y="437"/>
                    </a:lnTo>
                    <a:lnTo>
                      <a:pt x="406" y="448"/>
                    </a:lnTo>
                    <a:close/>
                    <a:moveTo>
                      <a:pt x="405" y="414"/>
                    </a:moveTo>
                    <a:lnTo>
                      <a:pt x="405" y="414"/>
                    </a:lnTo>
                    <a:lnTo>
                      <a:pt x="406" y="415"/>
                    </a:lnTo>
                    <a:lnTo>
                      <a:pt x="398" y="420"/>
                    </a:lnTo>
                    <a:lnTo>
                      <a:pt x="405" y="414"/>
                    </a:lnTo>
                    <a:close/>
                    <a:moveTo>
                      <a:pt x="390" y="426"/>
                    </a:moveTo>
                    <a:lnTo>
                      <a:pt x="368" y="401"/>
                    </a:lnTo>
                    <a:lnTo>
                      <a:pt x="383" y="388"/>
                    </a:lnTo>
                    <a:lnTo>
                      <a:pt x="405" y="414"/>
                    </a:lnTo>
                    <a:lnTo>
                      <a:pt x="390" y="426"/>
                    </a:lnTo>
                    <a:close/>
                    <a:moveTo>
                      <a:pt x="383" y="387"/>
                    </a:moveTo>
                    <a:lnTo>
                      <a:pt x="383" y="388"/>
                    </a:lnTo>
                    <a:lnTo>
                      <a:pt x="375" y="394"/>
                    </a:lnTo>
                    <a:lnTo>
                      <a:pt x="383" y="387"/>
                    </a:lnTo>
                    <a:close/>
                    <a:moveTo>
                      <a:pt x="368" y="402"/>
                    </a:moveTo>
                    <a:lnTo>
                      <a:pt x="346" y="379"/>
                    </a:lnTo>
                    <a:lnTo>
                      <a:pt x="359" y="365"/>
                    </a:lnTo>
                    <a:lnTo>
                      <a:pt x="383" y="387"/>
                    </a:lnTo>
                    <a:lnTo>
                      <a:pt x="368" y="402"/>
                    </a:lnTo>
                    <a:close/>
                    <a:moveTo>
                      <a:pt x="359" y="365"/>
                    </a:moveTo>
                    <a:lnTo>
                      <a:pt x="359" y="365"/>
                    </a:lnTo>
                    <a:lnTo>
                      <a:pt x="353" y="372"/>
                    </a:lnTo>
                    <a:lnTo>
                      <a:pt x="359" y="365"/>
                    </a:lnTo>
                    <a:close/>
                    <a:moveTo>
                      <a:pt x="347" y="380"/>
                    </a:moveTo>
                    <a:lnTo>
                      <a:pt x="322" y="358"/>
                    </a:lnTo>
                    <a:lnTo>
                      <a:pt x="334" y="343"/>
                    </a:lnTo>
                    <a:lnTo>
                      <a:pt x="359" y="365"/>
                    </a:lnTo>
                    <a:lnTo>
                      <a:pt x="347" y="380"/>
                    </a:lnTo>
                    <a:close/>
                    <a:moveTo>
                      <a:pt x="322" y="358"/>
                    </a:moveTo>
                    <a:lnTo>
                      <a:pt x="321" y="356"/>
                    </a:lnTo>
                    <a:lnTo>
                      <a:pt x="327" y="350"/>
                    </a:lnTo>
                    <a:lnTo>
                      <a:pt x="322" y="358"/>
                    </a:lnTo>
                    <a:close/>
                    <a:moveTo>
                      <a:pt x="321" y="356"/>
                    </a:moveTo>
                    <a:lnTo>
                      <a:pt x="302" y="338"/>
                    </a:lnTo>
                    <a:lnTo>
                      <a:pt x="315" y="324"/>
                    </a:lnTo>
                    <a:lnTo>
                      <a:pt x="334" y="343"/>
                    </a:lnTo>
                    <a:lnTo>
                      <a:pt x="321" y="356"/>
                    </a:lnTo>
                    <a:close/>
                    <a:moveTo>
                      <a:pt x="302" y="338"/>
                    </a:moveTo>
                    <a:lnTo>
                      <a:pt x="349" y="385"/>
                    </a:lnTo>
                    <a:lnTo>
                      <a:pt x="302" y="338"/>
                    </a:lnTo>
                    <a:lnTo>
                      <a:pt x="309" y="331"/>
                    </a:lnTo>
                    <a:lnTo>
                      <a:pt x="302" y="338"/>
                    </a:lnTo>
                    <a:close/>
                    <a:moveTo>
                      <a:pt x="302" y="338"/>
                    </a:moveTo>
                    <a:lnTo>
                      <a:pt x="286" y="321"/>
                    </a:lnTo>
                    <a:lnTo>
                      <a:pt x="300" y="308"/>
                    </a:lnTo>
                    <a:lnTo>
                      <a:pt x="315" y="324"/>
                    </a:lnTo>
                    <a:lnTo>
                      <a:pt x="302" y="338"/>
                    </a:lnTo>
                    <a:close/>
                    <a:moveTo>
                      <a:pt x="300" y="308"/>
                    </a:moveTo>
                    <a:lnTo>
                      <a:pt x="251" y="261"/>
                    </a:lnTo>
                    <a:lnTo>
                      <a:pt x="300" y="308"/>
                    </a:lnTo>
                    <a:lnTo>
                      <a:pt x="293" y="315"/>
                    </a:lnTo>
                    <a:lnTo>
                      <a:pt x="300" y="308"/>
                    </a:lnTo>
                    <a:close/>
                    <a:moveTo>
                      <a:pt x="286" y="321"/>
                    </a:moveTo>
                    <a:lnTo>
                      <a:pt x="277" y="312"/>
                    </a:lnTo>
                    <a:lnTo>
                      <a:pt x="290" y="299"/>
                    </a:lnTo>
                    <a:lnTo>
                      <a:pt x="300" y="308"/>
                    </a:lnTo>
                    <a:lnTo>
                      <a:pt x="286" y="321"/>
                    </a:lnTo>
                    <a:close/>
                    <a:moveTo>
                      <a:pt x="277" y="312"/>
                    </a:moveTo>
                    <a:lnTo>
                      <a:pt x="273" y="309"/>
                    </a:lnTo>
                    <a:lnTo>
                      <a:pt x="287" y="296"/>
                    </a:lnTo>
                    <a:lnTo>
                      <a:pt x="290" y="299"/>
                    </a:lnTo>
                    <a:lnTo>
                      <a:pt x="277" y="312"/>
                    </a:lnTo>
                    <a:close/>
                    <a:moveTo>
                      <a:pt x="273" y="309"/>
                    </a:moveTo>
                    <a:lnTo>
                      <a:pt x="272" y="308"/>
                    </a:lnTo>
                    <a:lnTo>
                      <a:pt x="280" y="302"/>
                    </a:lnTo>
                    <a:lnTo>
                      <a:pt x="273" y="309"/>
                    </a:lnTo>
                    <a:close/>
                    <a:moveTo>
                      <a:pt x="272" y="308"/>
                    </a:moveTo>
                    <a:lnTo>
                      <a:pt x="266" y="298"/>
                    </a:lnTo>
                    <a:lnTo>
                      <a:pt x="281" y="287"/>
                    </a:lnTo>
                    <a:lnTo>
                      <a:pt x="288" y="297"/>
                    </a:lnTo>
                    <a:lnTo>
                      <a:pt x="272" y="308"/>
                    </a:lnTo>
                    <a:close/>
                    <a:moveTo>
                      <a:pt x="266" y="298"/>
                    </a:moveTo>
                    <a:lnTo>
                      <a:pt x="266" y="298"/>
                    </a:lnTo>
                    <a:lnTo>
                      <a:pt x="273" y="293"/>
                    </a:lnTo>
                    <a:lnTo>
                      <a:pt x="266" y="298"/>
                    </a:lnTo>
                    <a:close/>
                    <a:moveTo>
                      <a:pt x="266" y="298"/>
                    </a:moveTo>
                    <a:lnTo>
                      <a:pt x="256" y="281"/>
                    </a:lnTo>
                    <a:lnTo>
                      <a:pt x="272" y="272"/>
                    </a:lnTo>
                    <a:lnTo>
                      <a:pt x="282" y="288"/>
                    </a:lnTo>
                    <a:lnTo>
                      <a:pt x="266" y="298"/>
                    </a:lnTo>
                    <a:close/>
                    <a:moveTo>
                      <a:pt x="272" y="272"/>
                    </a:moveTo>
                    <a:lnTo>
                      <a:pt x="272" y="272"/>
                    </a:lnTo>
                    <a:lnTo>
                      <a:pt x="265" y="277"/>
                    </a:lnTo>
                    <a:lnTo>
                      <a:pt x="272" y="272"/>
                    </a:lnTo>
                    <a:close/>
                    <a:moveTo>
                      <a:pt x="256" y="283"/>
                    </a:moveTo>
                    <a:lnTo>
                      <a:pt x="244" y="263"/>
                    </a:lnTo>
                    <a:lnTo>
                      <a:pt x="259" y="253"/>
                    </a:lnTo>
                    <a:lnTo>
                      <a:pt x="272" y="272"/>
                    </a:lnTo>
                    <a:lnTo>
                      <a:pt x="256" y="283"/>
                    </a:lnTo>
                    <a:close/>
                    <a:moveTo>
                      <a:pt x="244" y="263"/>
                    </a:moveTo>
                    <a:lnTo>
                      <a:pt x="244" y="263"/>
                    </a:lnTo>
                    <a:lnTo>
                      <a:pt x="243" y="262"/>
                    </a:lnTo>
                    <a:lnTo>
                      <a:pt x="251" y="257"/>
                    </a:lnTo>
                    <a:lnTo>
                      <a:pt x="244" y="263"/>
                    </a:lnTo>
                    <a:close/>
                    <a:moveTo>
                      <a:pt x="243" y="262"/>
                    </a:moveTo>
                    <a:lnTo>
                      <a:pt x="234" y="243"/>
                    </a:lnTo>
                    <a:lnTo>
                      <a:pt x="250" y="234"/>
                    </a:lnTo>
                    <a:lnTo>
                      <a:pt x="260" y="254"/>
                    </a:lnTo>
                    <a:lnTo>
                      <a:pt x="243" y="262"/>
                    </a:lnTo>
                    <a:close/>
                    <a:moveTo>
                      <a:pt x="234" y="243"/>
                    </a:moveTo>
                    <a:lnTo>
                      <a:pt x="220" y="218"/>
                    </a:lnTo>
                    <a:lnTo>
                      <a:pt x="238" y="209"/>
                    </a:lnTo>
                    <a:lnTo>
                      <a:pt x="250" y="234"/>
                    </a:lnTo>
                    <a:lnTo>
                      <a:pt x="234" y="243"/>
                    </a:lnTo>
                    <a:close/>
                    <a:moveTo>
                      <a:pt x="220" y="218"/>
                    </a:moveTo>
                    <a:lnTo>
                      <a:pt x="208" y="192"/>
                    </a:lnTo>
                    <a:lnTo>
                      <a:pt x="225" y="183"/>
                    </a:lnTo>
                    <a:lnTo>
                      <a:pt x="238" y="209"/>
                    </a:lnTo>
                    <a:lnTo>
                      <a:pt x="220" y="218"/>
                    </a:lnTo>
                    <a:close/>
                    <a:moveTo>
                      <a:pt x="208" y="192"/>
                    </a:moveTo>
                    <a:lnTo>
                      <a:pt x="208" y="192"/>
                    </a:lnTo>
                    <a:lnTo>
                      <a:pt x="207" y="192"/>
                    </a:lnTo>
                    <a:lnTo>
                      <a:pt x="216" y="188"/>
                    </a:lnTo>
                    <a:lnTo>
                      <a:pt x="208" y="192"/>
                    </a:lnTo>
                    <a:close/>
                    <a:moveTo>
                      <a:pt x="207" y="192"/>
                    </a:moveTo>
                    <a:lnTo>
                      <a:pt x="195" y="163"/>
                    </a:lnTo>
                    <a:lnTo>
                      <a:pt x="213" y="156"/>
                    </a:lnTo>
                    <a:lnTo>
                      <a:pt x="225" y="184"/>
                    </a:lnTo>
                    <a:lnTo>
                      <a:pt x="207" y="192"/>
                    </a:lnTo>
                    <a:close/>
                    <a:moveTo>
                      <a:pt x="195" y="163"/>
                    </a:moveTo>
                    <a:lnTo>
                      <a:pt x="195" y="162"/>
                    </a:lnTo>
                    <a:lnTo>
                      <a:pt x="194" y="161"/>
                    </a:lnTo>
                    <a:lnTo>
                      <a:pt x="204" y="159"/>
                    </a:lnTo>
                    <a:lnTo>
                      <a:pt x="195" y="163"/>
                    </a:lnTo>
                    <a:close/>
                    <a:moveTo>
                      <a:pt x="194" y="161"/>
                    </a:moveTo>
                    <a:lnTo>
                      <a:pt x="188" y="133"/>
                    </a:lnTo>
                    <a:lnTo>
                      <a:pt x="206" y="128"/>
                    </a:lnTo>
                    <a:lnTo>
                      <a:pt x="213" y="157"/>
                    </a:lnTo>
                    <a:lnTo>
                      <a:pt x="194" y="161"/>
                    </a:lnTo>
                    <a:close/>
                    <a:moveTo>
                      <a:pt x="188" y="133"/>
                    </a:moveTo>
                    <a:lnTo>
                      <a:pt x="188" y="133"/>
                    </a:lnTo>
                    <a:lnTo>
                      <a:pt x="187" y="132"/>
                    </a:lnTo>
                    <a:lnTo>
                      <a:pt x="197" y="130"/>
                    </a:lnTo>
                    <a:lnTo>
                      <a:pt x="188" y="133"/>
                    </a:lnTo>
                    <a:close/>
                    <a:moveTo>
                      <a:pt x="187" y="132"/>
                    </a:moveTo>
                    <a:lnTo>
                      <a:pt x="185" y="103"/>
                    </a:lnTo>
                    <a:lnTo>
                      <a:pt x="204" y="101"/>
                    </a:lnTo>
                    <a:lnTo>
                      <a:pt x="207" y="129"/>
                    </a:lnTo>
                    <a:lnTo>
                      <a:pt x="187" y="132"/>
                    </a:lnTo>
                    <a:close/>
                    <a:moveTo>
                      <a:pt x="185" y="103"/>
                    </a:moveTo>
                    <a:lnTo>
                      <a:pt x="185" y="103"/>
                    </a:lnTo>
                    <a:lnTo>
                      <a:pt x="185" y="102"/>
                    </a:lnTo>
                    <a:lnTo>
                      <a:pt x="194" y="102"/>
                    </a:lnTo>
                    <a:lnTo>
                      <a:pt x="185" y="103"/>
                    </a:lnTo>
                    <a:close/>
                    <a:moveTo>
                      <a:pt x="185" y="102"/>
                    </a:moveTo>
                    <a:lnTo>
                      <a:pt x="185" y="86"/>
                    </a:lnTo>
                    <a:lnTo>
                      <a:pt x="204" y="86"/>
                    </a:lnTo>
                    <a:lnTo>
                      <a:pt x="204" y="102"/>
                    </a:lnTo>
                    <a:lnTo>
                      <a:pt x="185" y="102"/>
                    </a:lnTo>
                    <a:close/>
                    <a:moveTo>
                      <a:pt x="185" y="86"/>
                    </a:moveTo>
                    <a:lnTo>
                      <a:pt x="185" y="70"/>
                    </a:lnTo>
                    <a:lnTo>
                      <a:pt x="204" y="70"/>
                    </a:lnTo>
                    <a:lnTo>
                      <a:pt x="204" y="86"/>
                    </a:lnTo>
                    <a:lnTo>
                      <a:pt x="185" y="86"/>
                    </a:lnTo>
                    <a:close/>
                    <a:moveTo>
                      <a:pt x="204" y="69"/>
                    </a:moveTo>
                    <a:lnTo>
                      <a:pt x="204" y="70"/>
                    </a:lnTo>
                    <a:lnTo>
                      <a:pt x="194" y="70"/>
                    </a:lnTo>
                    <a:lnTo>
                      <a:pt x="204" y="69"/>
                    </a:lnTo>
                    <a:close/>
                    <a:moveTo>
                      <a:pt x="185" y="72"/>
                    </a:moveTo>
                    <a:lnTo>
                      <a:pt x="182" y="57"/>
                    </a:lnTo>
                    <a:lnTo>
                      <a:pt x="201" y="52"/>
                    </a:lnTo>
                    <a:lnTo>
                      <a:pt x="204" y="69"/>
                    </a:lnTo>
                    <a:lnTo>
                      <a:pt x="185" y="72"/>
                    </a:lnTo>
                    <a:close/>
                    <a:moveTo>
                      <a:pt x="198" y="49"/>
                    </a:moveTo>
                    <a:lnTo>
                      <a:pt x="200" y="50"/>
                    </a:lnTo>
                    <a:lnTo>
                      <a:pt x="201" y="52"/>
                    </a:lnTo>
                    <a:lnTo>
                      <a:pt x="191" y="54"/>
                    </a:lnTo>
                    <a:lnTo>
                      <a:pt x="198" y="49"/>
                    </a:lnTo>
                    <a:close/>
                    <a:moveTo>
                      <a:pt x="183" y="60"/>
                    </a:moveTo>
                    <a:lnTo>
                      <a:pt x="174" y="48"/>
                    </a:lnTo>
                    <a:lnTo>
                      <a:pt x="190" y="36"/>
                    </a:lnTo>
                    <a:lnTo>
                      <a:pt x="198" y="49"/>
                    </a:lnTo>
                    <a:lnTo>
                      <a:pt x="183" y="60"/>
                    </a:lnTo>
                    <a:close/>
                    <a:moveTo>
                      <a:pt x="174" y="48"/>
                    </a:moveTo>
                    <a:lnTo>
                      <a:pt x="164" y="34"/>
                    </a:lnTo>
                    <a:lnTo>
                      <a:pt x="180" y="23"/>
                    </a:lnTo>
                    <a:lnTo>
                      <a:pt x="190" y="36"/>
                    </a:lnTo>
                    <a:lnTo>
                      <a:pt x="174" y="48"/>
                    </a:lnTo>
                    <a:close/>
                    <a:moveTo>
                      <a:pt x="177" y="21"/>
                    </a:moveTo>
                    <a:lnTo>
                      <a:pt x="179" y="22"/>
                    </a:lnTo>
                    <a:lnTo>
                      <a:pt x="180" y="23"/>
                    </a:lnTo>
                    <a:lnTo>
                      <a:pt x="172" y="29"/>
                    </a:lnTo>
                    <a:lnTo>
                      <a:pt x="177" y="21"/>
                    </a:lnTo>
                    <a:close/>
                    <a:moveTo>
                      <a:pt x="166" y="37"/>
                    </a:moveTo>
                    <a:lnTo>
                      <a:pt x="153" y="27"/>
                    </a:lnTo>
                    <a:lnTo>
                      <a:pt x="165" y="11"/>
                    </a:lnTo>
                    <a:lnTo>
                      <a:pt x="177" y="21"/>
                    </a:lnTo>
                    <a:lnTo>
                      <a:pt x="166" y="37"/>
                    </a:lnTo>
                    <a:close/>
                    <a:moveTo>
                      <a:pt x="162" y="10"/>
                    </a:moveTo>
                    <a:lnTo>
                      <a:pt x="163" y="11"/>
                    </a:lnTo>
                    <a:lnTo>
                      <a:pt x="165" y="11"/>
                    </a:lnTo>
                    <a:lnTo>
                      <a:pt x="159" y="19"/>
                    </a:lnTo>
                    <a:lnTo>
                      <a:pt x="162" y="10"/>
                    </a:lnTo>
                    <a:close/>
                    <a:moveTo>
                      <a:pt x="157" y="29"/>
                    </a:moveTo>
                    <a:lnTo>
                      <a:pt x="137" y="22"/>
                    </a:lnTo>
                    <a:lnTo>
                      <a:pt x="143" y="4"/>
                    </a:lnTo>
                    <a:lnTo>
                      <a:pt x="162" y="10"/>
                    </a:lnTo>
                    <a:lnTo>
                      <a:pt x="157" y="29"/>
                    </a:lnTo>
                    <a:close/>
                    <a:moveTo>
                      <a:pt x="142" y="4"/>
                    </a:moveTo>
                    <a:lnTo>
                      <a:pt x="142" y="4"/>
                    </a:lnTo>
                    <a:lnTo>
                      <a:pt x="143" y="4"/>
                    </a:lnTo>
                    <a:lnTo>
                      <a:pt x="140" y="14"/>
                    </a:lnTo>
                    <a:lnTo>
                      <a:pt x="142" y="4"/>
                    </a:lnTo>
                    <a:close/>
                    <a:moveTo>
                      <a:pt x="139" y="22"/>
                    </a:moveTo>
                    <a:lnTo>
                      <a:pt x="119" y="19"/>
                    </a:lnTo>
                    <a:lnTo>
                      <a:pt x="122" y="0"/>
                    </a:lnTo>
                    <a:lnTo>
                      <a:pt x="142" y="4"/>
                    </a:lnTo>
                    <a:lnTo>
                      <a:pt x="139" y="22"/>
                    </a:lnTo>
                    <a:close/>
                    <a:moveTo>
                      <a:pt x="121" y="0"/>
                    </a:moveTo>
                    <a:lnTo>
                      <a:pt x="122" y="0"/>
                    </a:lnTo>
                    <a:lnTo>
                      <a:pt x="121" y="10"/>
                    </a:lnTo>
                    <a:lnTo>
                      <a:pt x="121" y="0"/>
                    </a:lnTo>
                    <a:close/>
                    <a:moveTo>
                      <a:pt x="121" y="19"/>
                    </a:moveTo>
                    <a:lnTo>
                      <a:pt x="96" y="19"/>
                    </a:lnTo>
                    <a:lnTo>
                      <a:pt x="96" y="0"/>
                    </a:lnTo>
                    <a:lnTo>
                      <a:pt x="121" y="0"/>
                    </a:lnTo>
                    <a:lnTo>
                      <a:pt x="121" y="19"/>
                    </a:lnTo>
                    <a:close/>
                    <a:moveTo>
                      <a:pt x="95" y="0"/>
                    </a:moveTo>
                    <a:lnTo>
                      <a:pt x="96" y="0"/>
                    </a:lnTo>
                    <a:lnTo>
                      <a:pt x="96" y="10"/>
                    </a:lnTo>
                    <a:lnTo>
                      <a:pt x="95" y="0"/>
                    </a:lnTo>
                    <a:close/>
                    <a:moveTo>
                      <a:pt x="97" y="19"/>
                    </a:moveTo>
                    <a:lnTo>
                      <a:pt x="68" y="22"/>
                    </a:lnTo>
                    <a:lnTo>
                      <a:pt x="66" y="4"/>
                    </a:lnTo>
                    <a:lnTo>
                      <a:pt x="95" y="0"/>
                    </a:lnTo>
                    <a:lnTo>
                      <a:pt x="97" y="19"/>
                    </a:lnTo>
                    <a:close/>
                    <a:moveTo>
                      <a:pt x="65" y="4"/>
                    </a:moveTo>
                    <a:lnTo>
                      <a:pt x="65" y="4"/>
                    </a:lnTo>
                    <a:lnTo>
                      <a:pt x="66" y="4"/>
                    </a:lnTo>
                    <a:lnTo>
                      <a:pt x="67" y="14"/>
                    </a:lnTo>
                    <a:lnTo>
                      <a:pt x="65" y="4"/>
                    </a:lnTo>
                    <a:close/>
                    <a:moveTo>
                      <a:pt x="69" y="22"/>
                    </a:moveTo>
                    <a:lnTo>
                      <a:pt x="44" y="29"/>
                    </a:lnTo>
                    <a:lnTo>
                      <a:pt x="40" y="10"/>
                    </a:lnTo>
                    <a:lnTo>
                      <a:pt x="65" y="4"/>
                    </a:lnTo>
                    <a:lnTo>
                      <a:pt x="69" y="22"/>
                    </a:lnTo>
                    <a:close/>
                    <a:moveTo>
                      <a:pt x="37" y="11"/>
                    </a:moveTo>
                    <a:lnTo>
                      <a:pt x="39" y="10"/>
                    </a:lnTo>
                    <a:lnTo>
                      <a:pt x="40" y="10"/>
                    </a:lnTo>
                    <a:lnTo>
                      <a:pt x="42" y="19"/>
                    </a:lnTo>
                    <a:lnTo>
                      <a:pt x="37" y="11"/>
                    </a:lnTo>
                    <a:close/>
                    <a:moveTo>
                      <a:pt x="46" y="28"/>
                    </a:moveTo>
                    <a:lnTo>
                      <a:pt x="26" y="38"/>
                    </a:lnTo>
                    <a:lnTo>
                      <a:pt x="19" y="20"/>
                    </a:lnTo>
                    <a:lnTo>
                      <a:pt x="37" y="11"/>
                    </a:lnTo>
                    <a:lnTo>
                      <a:pt x="46" y="28"/>
                    </a:lnTo>
                    <a:close/>
                    <a:moveTo>
                      <a:pt x="15" y="23"/>
                    </a:moveTo>
                    <a:lnTo>
                      <a:pt x="16" y="21"/>
                    </a:lnTo>
                    <a:lnTo>
                      <a:pt x="19" y="20"/>
                    </a:lnTo>
                    <a:lnTo>
                      <a:pt x="23" y="29"/>
                    </a:lnTo>
                    <a:lnTo>
                      <a:pt x="15" y="23"/>
                    </a:lnTo>
                    <a:close/>
                    <a:moveTo>
                      <a:pt x="30" y="34"/>
                    </a:moveTo>
                    <a:lnTo>
                      <a:pt x="21" y="48"/>
                    </a:lnTo>
                    <a:lnTo>
                      <a:pt x="5" y="36"/>
                    </a:lnTo>
                    <a:lnTo>
                      <a:pt x="15" y="23"/>
                    </a:lnTo>
                    <a:lnTo>
                      <a:pt x="30" y="34"/>
                    </a:lnTo>
                    <a:close/>
                    <a:moveTo>
                      <a:pt x="3" y="40"/>
                    </a:moveTo>
                    <a:lnTo>
                      <a:pt x="4" y="38"/>
                    </a:lnTo>
                    <a:lnTo>
                      <a:pt x="5" y="36"/>
                    </a:lnTo>
                    <a:lnTo>
                      <a:pt x="13" y="41"/>
                    </a:lnTo>
                    <a:lnTo>
                      <a:pt x="3" y="40"/>
                    </a:lnTo>
                    <a:close/>
                    <a:moveTo>
                      <a:pt x="22" y="43"/>
                    </a:moveTo>
                    <a:lnTo>
                      <a:pt x="19" y="60"/>
                    </a:lnTo>
                    <a:lnTo>
                      <a:pt x="0" y="55"/>
                    </a:lnTo>
                    <a:lnTo>
                      <a:pt x="3" y="40"/>
                    </a:lnTo>
                    <a:lnTo>
                      <a:pt x="22" y="43"/>
                    </a:lnTo>
                    <a:close/>
                    <a:moveTo>
                      <a:pt x="0" y="60"/>
                    </a:moveTo>
                    <a:lnTo>
                      <a:pt x="0" y="58"/>
                    </a:lnTo>
                    <a:lnTo>
                      <a:pt x="0" y="55"/>
                    </a:lnTo>
                    <a:lnTo>
                      <a:pt x="10" y="58"/>
                    </a:lnTo>
                    <a:lnTo>
                      <a:pt x="0" y="60"/>
                    </a:lnTo>
                    <a:close/>
                    <a:moveTo>
                      <a:pt x="19" y="55"/>
                    </a:moveTo>
                    <a:lnTo>
                      <a:pt x="22" y="72"/>
                    </a:lnTo>
                    <a:lnTo>
                      <a:pt x="3" y="75"/>
                    </a:lnTo>
                    <a:lnTo>
                      <a:pt x="0" y="60"/>
                    </a:lnTo>
                    <a:lnTo>
                      <a:pt x="19" y="55"/>
                    </a:lnTo>
                    <a:close/>
                    <a:moveTo>
                      <a:pt x="4" y="77"/>
                    </a:moveTo>
                    <a:lnTo>
                      <a:pt x="4" y="76"/>
                    </a:lnTo>
                    <a:lnTo>
                      <a:pt x="3" y="75"/>
                    </a:lnTo>
                    <a:lnTo>
                      <a:pt x="13" y="73"/>
                    </a:lnTo>
                    <a:lnTo>
                      <a:pt x="4" y="77"/>
                    </a:lnTo>
                    <a:close/>
                    <a:moveTo>
                      <a:pt x="22" y="69"/>
                    </a:moveTo>
                    <a:lnTo>
                      <a:pt x="31" y="89"/>
                    </a:lnTo>
                    <a:lnTo>
                      <a:pt x="14" y="96"/>
                    </a:lnTo>
                    <a:lnTo>
                      <a:pt x="4" y="77"/>
                    </a:lnTo>
                    <a:lnTo>
                      <a:pt x="22" y="69"/>
                    </a:lnTo>
                    <a:close/>
                    <a:moveTo>
                      <a:pt x="14" y="98"/>
                    </a:moveTo>
                    <a:lnTo>
                      <a:pt x="14" y="97"/>
                    </a:lnTo>
                    <a:lnTo>
                      <a:pt x="14" y="96"/>
                    </a:lnTo>
                    <a:lnTo>
                      <a:pt x="23" y="93"/>
                    </a:lnTo>
                    <a:lnTo>
                      <a:pt x="14" y="98"/>
                    </a:lnTo>
                    <a:close/>
                    <a:moveTo>
                      <a:pt x="31" y="87"/>
                    </a:moveTo>
                    <a:lnTo>
                      <a:pt x="46" y="109"/>
                    </a:lnTo>
                    <a:lnTo>
                      <a:pt x="31" y="120"/>
                    </a:lnTo>
                    <a:lnTo>
                      <a:pt x="14" y="98"/>
                    </a:lnTo>
                    <a:lnTo>
                      <a:pt x="31" y="87"/>
                    </a:lnTo>
                    <a:close/>
                    <a:moveTo>
                      <a:pt x="31" y="120"/>
                    </a:moveTo>
                    <a:lnTo>
                      <a:pt x="30" y="119"/>
                    </a:lnTo>
                    <a:lnTo>
                      <a:pt x="31" y="120"/>
                    </a:lnTo>
                    <a:lnTo>
                      <a:pt x="39" y="115"/>
                    </a:lnTo>
                    <a:lnTo>
                      <a:pt x="31" y="120"/>
                    </a:lnTo>
                    <a:close/>
                    <a:moveTo>
                      <a:pt x="46" y="109"/>
                    </a:moveTo>
                    <a:lnTo>
                      <a:pt x="65" y="135"/>
                    </a:lnTo>
                    <a:lnTo>
                      <a:pt x="50" y="146"/>
                    </a:lnTo>
                    <a:lnTo>
                      <a:pt x="31" y="120"/>
                    </a:lnTo>
                    <a:lnTo>
                      <a:pt x="46" y="109"/>
                    </a:lnTo>
                    <a:close/>
                    <a:moveTo>
                      <a:pt x="51" y="147"/>
                    </a:moveTo>
                    <a:lnTo>
                      <a:pt x="51" y="147"/>
                    </a:lnTo>
                    <a:lnTo>
                      <a:pt x="50" y="146"/>
                    </a:lnTo>
                    <a:lnTo>
                      <a:pt x="57" y="140"/>
                    </a:lnTo>
                    <a:lnTo>
                      <a:pt x="51" y="147"/>
                    </a:lnTo>
                    <a:close/>
                    <a:moveTo>
                      <a:pt x="65" y="134"/>
                    </a:moveTo>
                    <a:lnTo>
                      <a:pt x="87" y="159"/>
                    </a:lnTo>
                    <a:lnTo>
                      <a:pt x="73" y="172"/>
                    </a:lnTo>
                    <a:lnTo>
                      <a:pt x="51" y="147"/>
                    </a:lnTo>
                    <a:lnTo>
                      <a:pt x="65" y="134"/>
                    </a:lnTo>
                    <a:close/>
                    <a:moveTo>
                      <a:pt x="73" y="172"/>
                    </a:moveTo>
                    <a:lnTo>
                      <a:pt x="71" y="169"/>
                    </a:lnTo>
                    <a:lnTo>
                      <a:pt x="73" y="172"/>
                    </a:lnTo>
                    <a:lnTo>
                      <a:pt x="79" y="166"/>
                    </a:lnTo>
                    <a:lnTo>
                      <a:pt x="73" y="172"/>
                    </a:lnTo>
                    <a:close/>
                    <a:moveTo>
                      <a:pt x="87" y="159"/>
                    </a:moveTo>
                    <a:lnTo>
                      <a:pt x="112" y="188"/>
                    </a:lnTo>
                    <a:lnTo>
                      <a:pt x="98" y="201"/>
                    </a:lnTo>
                    <a:lnTo>
                      <a:pt x="73" y="172"/>
                    </a:lnTo>
                    <a:lnTo>
                      <a:pt x="87" y="159"/>
                    </a:lnTo>
                    <a:close/>
                    <a:moveTo>
                      <a:pt x="112" y="188"/>
                    </a:moveTo>
                    <a:lnTo>
                      <a:pt x="112" y="189"/>
                    </a:lnTo>
                    <a:lnTo>
                      <a:pt x="112" y="188"/>
                    </a:lnTo>
                    <a:lnTo>
                      <a:pt x="105" y="194"/>
                    </a:lnTo>
                    <a:lnTo>
                      <a:pt x="112" y="188"/>
                    </a:lnTo>
                    <a:close/>
                    <a:moveTo>
                      <a:pt x="112" y="188"/>
                    </a:moveTo>
                    <a:lnTo>
                      <a:pt x="141" y="223"/>
                    </a:lnTo>
                    <a:lnTo>
                      <a:pt x="127" y="235"/>
                    </a:lnTo>
                    <a:lnTo>
                      <a:pt x="98" y="200"/>
                    </a:lnTo>
                    <a:lnTo>
                      <a:pt x="112" y="188"/>
                    </a:lnTo>
                    <a:close/>
                    <a:moveTo>
                      <a:pt x="127" y="235"/>
                    </a:moveTo>
                    <a:lnTo>
                      <a:pt x="127" y="235"/>
                    </a:lnTo>
                    <a:lnTo>
                      <a:pt x="133" y="230"/>
                    </a:lnTo>
                    <a:lnTo>
                      <a:pt x="127" y="235"/>
                    </a:lnTo>
                    <a:close/>
                    <a:moveTo>
                      <a:pt x="141" y="223"/>
                    </a:moveTo>
                    <a:lnTo>
                      <a:pt x="176" y="264"/>
                    </a:lnTo>
                    <a:lnTo>
                      <a:pt x="162" y="277"/>
                    </a:lnTo>
                    <a:lnTo>
                      <a:pt x="127" y="235"/>
                    </a:lnTo>
                    <a:lnTo>
                      <a:pt x="141" y="223"/>
                    </a:lnTo>
                    <a:close/>
                    <a:moveTo>
                      <a:pt x="176" y="264"/>
                    </a:moveTo>
                    <a:lnTo>
                      <a:pt x="176" y="265"/>
                    </a:lnTo>
                    <a:lnTo>
                      <a:pt x="169" y="270"/>
                    </a:lnTo>
                    <a:lnTo>
                      <a:pt x="176" y="264"/>
                    </a:lnTo>
                    <a:close/>
                    <a:moveTo>
                      <a:pt x="176" y="265"/>
                    </a:moveTo>
                    <a:lnTo>
                      <a:pt x="208" y="312"/>
                    </a:lnTo>
                    <a:lnTo>
                      <a:pt x="193" y="323"/>
                    </a:lnTo>
                    <a:lnTo>
                      <a:pt x="161" y="276"/>
                    </a:lnTo>
                    <a:lnTo>
                      <a:pt x="176" y="265"/>
                    </a:lnTo>
                    <a:close/>
                    <a:moveTo>
                      <a:pt x="193" y="323"/>
                    </a:moveTo>
                    <a:lnTo>
                      <a:pt x="192" y="323"/>
                    </a:lnTo>
                    <a:lnTo>
                      <a:pt x="193" y="323"/>
                    </a:lnTo>
                    <a:lnTo>
                      <a:pt x="201" y="318"/>
                    </a:lnTo>
                    <a:lnTo>
                      <a:pt x="193" y="323"/>
                    </a:lnTo>
                    <a:close/>
                    <a:moveTo>
                      <a:pt x="208" y="312"/>
                    </a:moveTo>
                    <a:lnTo>
                      <a:pt x="244" y="360"/>
                    </a:lnTo>
                    <a:lnTo>
                      <a:pt x="228" y="372"/>
                    </a:lnTo>
                    <a:lnTo>
                      <a:pt x="193" y="323"/>
                    </a:lnTo>
                    <a:lnTo>
                      <a:pt x="208" y="312"/>
                    </a:lnTo>
                    <a:close/>
                    <a:moveTo>
                      <a:pt x="244" y="360"/>
                    </a:moveTo>
                    <a:lnTo>
                      <a:pt x="245" y="362"/>
                    </a:lnTo>
                    <a:lnTo>
                      <a:pt x="244" y="361"/>
                    </a:lnTo>
                    <a:lnTo>
                      <a:pt x="236" y="365"/>
                    </a:lnTo>
                    <a:lnTo>
                      <a:pt x="244" y="360"/>
                    </a:lnTo>
                    <a:close/>
                    <a:moveTo>
                      <a:pt x="244" y="361"/>
                    </a:moveTo>
                    <a:lnTo>
                      <a:pt x="276" y="405"/>
                    </a:lnTo>
                    <a:lnTo>
                      <a:pt x="259" y="416"/>
                    </a:lnTo>
                    <a:lnTo>
                      <a:pt x="228" y="371"/>
                    </a:lnTo>
                    <a:lnTo>
                      <a:pt x="244" y="361"/>
                    </a:lnTo>
                    <a:close/>
                    <a:moveTo>
                      <a:pt x="260" y="417"/>
                    </a:moveTo>
                    <a:lnTo>
                      <a:pt x="260" y="416"/>
                    </a:lnTo>
                    <a:lnTo>
                      <a:pt x="259" y="416"/>
                    </a:lnTo>
                    <a:lnTo>
                      <a:pt x="267" y="410"/>
                    </a:lnTo>
                    <a:lnTo>
                      <a:pt x="260" y="417"/>
                    </a:lnTo>
                    <a:close/>
                    <a:moveTo>
                      <a:pt x="274" y="404"/>
                    </a:moveTo>
                    <a:lnTo>
                      <a:pt x="310" y="442"/>
                    </a:lnTo>
                    <a:lnTo>
                      <a:pt x="295" y="455"/>
                    </a:lnTo>
                    <a:lnTo>
                      <a:pt x="260" y="417"/>
                    </a:lnTo>
                    <a:lnTo>
                      <a:pt x="274" y="404"/>
                    </a:lnTo>
                    <a:close/>
                    <a:moveTo>
                      <a:pt x="295" y="456"/>
                    </a:moveTo>
                    <a:lnTo>
                      <a:pt x="294" y="455"/>
                    </a:lnTo>
                    <a:lnTo>
                      <a:pt x="295" y="455"/>
                    </a:lnTo>
                    <a:lnTo>
                      <a:pt x="302" y="448"/>
                    </a:lnTo>
                    <a:lnTo>
                      <a:pt x="295" y="456"/>
                    </a:lnTo>
                    <a:close/>
                    <a:moveTo>
                      <a:pt x="309" y="441"/>
                    </a:moveTo>
                    <a:lnTo>
                      <a:pt x="341" y="473"/>
                    </a:lnTo>
                    <a:lnTo>
                      <a:pt x="327" y="487"/>
                    </a:lnTo>
                    <a:lnTo>
                      <a:pt x="295" y="456"/>
                    </a:lnTo>
                    <a:lnTo>
                      <a:pt x="309" y="441"/>
                    </a:lnTo>
                    <a:close/>
                    <a:moveTo>
                      <a:pt x="330" y="489"/>
                    </a:moveTo>
                    <a:lnTo>
                      <a:pt x="329" y="488"/>
                    </a:lnTo>
                    <a:lnTo>
                      <a:pt x="327" y="487"/>
                    </a:lnTo>
                    <a:lnTo>
                      <a:pt x="334" y="480"/>
                    </a:lnTo>
                    <a:lnTo>
                      <a:pt x="330" y="489"/>
                    </a:lnTo>
                    <a:close/>
                    <a:moveTo>
                      <a:pt x="338" y="472"/>
                    </a:moveTo>
                    <a:lnTo>
                      <a:pt x="370" y="491"/>
                    </a:lnTo>
                    <a:lnTo>
                      <a:pt x="360" y="508"/>
                    </a:lnTo>
                    <a:lnTo>
                      <a:pt x="330" y="489"/>
                    </a:lnTo>
                    <a:lnTo>
                      <a:pt x="338" y="472"/>
                    </a:lnTo>
                    <a:close/>
                    <a:moveTo>
                      <a:pt x="364" y="509"/>
                    </a:moveTo>
                    <a:lnTo>
                      <a:pt x="363" y="509"/>
                    </a:lnTo>
                    <a:lnTo>
                      <a:pt x="360" y="508"/>
                    </a:lnTo>
                    <a:lnTo>
                      <a:pt x="366" y="500"/>
                    </a:lnTo>
                    <a:lnTo>
                      <a:pt x="364" y="509"/>
                    </a:lnTo>
                    <a:close/>
                    <a:moveTo>
                      <a:pt x="368" y="490"/>
                    </a:moveTo>
                    <a:lnTo>
                      <a:pt x="397" y="496"/>
                    </a:lnTo>
                    <a:lnTo>
                      <a:pt x="392" y="515"/>
                    </a:lnTo>
                    <a:lnTo>
                      <a:pt x="364" y="509"/>
                    </a:lnTo>
                    <a:lnTo>
                      <a:pt x="368" y="490"/>
                    </a:lnTo>
                    <a:close/>
                    <a:moveTo>
                      <a:pt x="399" y="514"/>
                    </a:moveTo>
                    <a:lnTo>
                      <a:pt x="396" y="515"/>
                    </a:lnTo>
                    <a:lnTo>
                      <a:pt x="392" y="515"/>
                    </a:lnTo>
                    <a:lnTo>
                      <a:pt x="395" y="505"/>
                    </a:lnTo>
                    <a:lnTo>
                      <a:pt x="399" y="514"/>
                    </a:lnTo>
                    <a:close/>
                    <a:moveTo>
                      <a:pt x="390" y="498"/>
                    </a:moveTo>
                    <a:lnTo>
                      <a:pt x="416" y="484"/>
                    </a:lnTo>
                    <a:lnTo>
                      <a:pt x="424" y="502"/>
                    </a:lnTo>
                    <a:lnTo>
                      <a:pt x="399" y="514"/>
                    </a:lnTo>
                    <a:lnTo>
                      <a:pt x="390" y="49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34" name="Freeform 1627">
                <a:extLst>
                  <a:ext uri="{FF2B5EF4-FFF2-40B4-BE49-F238E27FC236}">
                    <a16:creationId xmlns:a16="http://schemas.microsoft.com/office/drawing/2014/main" id="{F901505B-7E0A-4F69-88A5-A0702FF26261}"/>
                  </a:ext>
                </a:extLst>
              </p:cNvPr>
              <p:cNvSpPr>
                <a:spLocks/>
              </p:cNvSpPr>
              <p:nvPr/>
            </p:nvSpPr>
            <p:spPr bwMode="auto">
              <a:xfrm>
                <a:off x="3038" y="1772"/>
                <a:ext cx="146" cy="108"/>
              </a:xfrm>
              <a:custGeom>
                <a:avLst/>
                <a:gdLst>
                  <a:gd name="T0" fmla="*/ 39 w 582"/>
                  <a:gd name="T1" fmla="*/ 0 h 429"/>
                  <a:gd name="T2" fmla="*/ 54 w 582"/>
                  <a:gd name="T3" fmla="*/ 3 h 429"/>
                  <a:gd name="T4" fmla="*/ 68 w 582"/>
                  <a:gd name="T5" fmla="*/ 9 h 429"/>
                  <a:gd name="T6" fmla="*/ 81 w 582"/>
                  <a:gd name="T7" fmla="*/ 21 h 429"/>
                  <a:gd name="T8" fmla="*/ 93 w 582"/>
                  <a:gd name="T9" fmla="*/ 37 h 429"/>
                  <a:gd name="T10" fmla="*/ 101 w 582"/>
                  <a:gd name="T11" fmla="*/ 51 h 429"/>
                  <a:gd name="T12" fmla="*/ 105 w 582"/>
                  <a:gd name="T13" fmla="*/ 55 h 429"/>
                  <a:gd name="T14" fmla="*/ 110 w 582"/>
                  <a:gd name="T15" fmla="*/ 59 h 429"/>
                  <a:gd name="T16" fmla="*/ 116 w 582"/>
                  <a:gd name="T17" fmla="*/ 63 h 429"/>
                  <a:gd name="T18" fmla="*/ 128 w 582"/>
                  <a:gd name="T19" fmla="*/ 73 h 429"/>
                  <a:gd name="T20" fmla="*/ 139 w 582"/>
                  <a:gd name="T21" fmla="*/ 84 h 429"/>
                  <a:gd name="T22" fmla="*/ 143 w 582"/>
                  <a:gd name="T23" fmla="*/ 91 h 429"/>
                  <a:gd name="T24" fmla="*/ 146 w 582"/>
                  <a:gd name="T25" fmla="*/ 98 h 429"/>
                  <a:gd name="T26" fmla="*/ 143 w 582"/>
                  <a:gd name="T27" fmla="*/ 102 h 429"/>
                  <a:gd name="T28" fmla="*/ 132 w 582"/>
                  <a:gd name="T29" fmla="*/ 106 h 429"/>
                  <a:gd name="T30" fmla="*/ 120 w 582"/>
                  <a:gd name="T31" fmla="*/ 108 h 429"/>
                  <a:gd name="T32" fmla="*/ 112 w 582"/>
                  <a:gd name="T33" fmla="*/ 107 h 429"/>
                  <a:gd name="T34" fmla="*/ 104 w 582"/>
                  <a:gd name="T35" fmla="*/ 104 h 429"/>
                  <a:gd name="T36" fmla="*/ 96 w 582"/>
                  <a:gd name="T37" fmla="*/ 98 h 429"/>
                  <a:gd name="T38" fmla="*/ 89 w 582"/>
                  <a:gd name="T39" fmla="*/ 86 h 429"/>
                  <a:gd name="T40" fmla="*/ 85 w 582"/>
                  <a:gd name="T41" fmla="*/ 79 h 429"/>
                  <a:gd name="T42" fmla="*/ 81 w 582"/>
                  <a:gd name="T43" fmla="*/ 74 h 429"/>
                  <a:gd name="T44" fmla="*/ 73 w 582"/>
                  <a:gd name="T45" fmla="*/ 65 h 429"/>
                  <a:gd name="T46" fmla="*/ 64 w 582"/>
                  <a:gd name="T47" fmla="*/ 57 h 429"/>
                  <a:gd name="T48" fmla="*/ 57 w 582"/>
                  <a:gd name="T49" fmla="*/ 49 h 429"/>
                  <a:gd name="T50" fmla="*/ 54 w 582"/>
                  <a:gd name="T51" fmla="*/ 43 h 429"/>
                  <a:gd name="T52" fmla="*/ 46 w 582"/>
                  <a:gd name="T53" fmla="*/ 39 h 429"/>
                  <a:gd name="T54" fmla="*/ 34 w 582"/>
                  <a:gd name="T55" fmla="*/ 35 h 429"/>
                  <a:gd name="T56" fmla="*/ 21 w 582"/>
                  <a:gd name="T57" fmla="*/ 30 h 429"/>
                  <a:gd name="T58" fmla="*/ 11 w 582"/>
                  <a:gd name="T59" fmla="*/ 25 h 429"/>
                  <a:gd name="T60" fmla="*/ 3 w 582"/>
                  <a:gd name="T61" fmla="*/ 15 h 429"/>
                  <a:gd name="T62" fmla="*/ 0 w 582"/>
                  <a:gd name="T63" fmla="*/ 8 h 429"/>
                  <a:gd name="T64" fmla="*/ 4 w 582"/>
                  <a:gd name="T65" fmla="*/ 4 h 429"/>
                  <a:gd name="T66" fmla="*/ 13 w 582"/>
                  <a:gd name="T67" fmla="*/ 3 h 429"/>
                  <a:gd name="T68" fmla="*/ 26 w 582"/>
                  <a:gd name="T69" fmla="*/ 2 h 42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82"/>
                  <a:gd name="T106" fmla="*/ 0 h 429"/>
                  <a:gd name="T107" fmla="*/ 582 w 582"/>
                  <a:gd name="T108" fmla="*/ 429 h 42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82" h="429">
                    <a:moveTo>
                      <a:pt x="128" y="3"/>
                    </a:moveTo>
                    <a:lnTo>
                      <a:pt x="156" y="0"/>
                    </a:lnTo>
                    <a:lnTo>
                      <a:pt x="185" y="0"/>
                    </a:lnTo>
                    <a:lnTo>
                      <a:pt x="214" y="10"/>
                    </a:lnTo>
                    <a:lnTo>
                      <a:pt x="242" y="18"/>
                    </a:lnTo>
                    <a:lnTo>
                      <a:pt x="270" y="37"/>
                    </a:lnTo>
                    <a:lnTo>
                      <a:pt x="299" y="57"/>
                    </a:lnTo>
                    <a:lnTo>
                      <a:pt x="324" y="82"/>
                    </a:lnTo>
                    <a:lnTo>
                      <a:pt x="350" y="114"/>
                    </a:lnTo>
                    <a:lnTo>
                      <a:pt x="372" y="148"/>
                    </a:lnTo>
                    <a:lnTo>
                      <a:pt x="394" y="187"/>
                    </a:lnTo>
                    <a:lnTo>
                      <a:pt x="404" y="203"/>
                    </a:lnTo>
                    <a:lnTo>
                      <a:pt x="413" y="212"/>
                    </a:lnTo>
                    <a:lnTo>
                      <a:pt x="420" y="219"/>
                    </a:lnTo>
                    <a:lnTo>
                      <a:pt x="430" y="226"/>
                    </a:lnTo>
                    <a:lnTo>
                      <a:pt x="439" y="234"/>
                    </a:lnTo>
                    <a:lnTo>
                      <a:pt x="448" y="241"/>
                    </a:lnTo>
                    <a:lnTo>
                      <a:pt x="464" y="251"/>
                    </a:lnTo>
                    <a:lnTo>
                      <a:pt x="484" y="266"/>
                    </a:lnTo>
                    <a:lnTo>
                      <a:pt x="509" y="289"/>
                    </a:lnTo>
                    <a:lnTo>
                      <a:pt x="541" y="317"/>
                    </a:lnTo>
                    <a:lnTo>
                      <a:pt x="553" y="334"/>
                    </a:lnTo>
                    <a:lnTo>
                      <a:pt x="563" y="349"/>
                    </a:lnTo>
                    <a:lnTo>
                      <a:pt x="572" y="362"/>
                    </a:lnTo>
                    <a:lnTo>
                      <a:pt x="579" y="375"/>
                    </a:lnTo>
                    <a:lnTo>
                      <a:pt x="582" y="388"/>
                    </a:lnTo>
                    <a:lnTo>
                      <a:pt x="579" y="397"/>
                    </a:lnTo>
                    <a:lnTo>
                      <a:pt x="569" y="406"/>
                    </a:lnTo>
                    <a:lnTo>
                      <a:pt x="553" y="416"/>
                    </a:lnTo>
                    <a:lnTo>
                      <a:pt x="528" y="422"/>
                    </a:lnTo>
                    <a:lnTo>
                      <a:pt x="493" y="425"/>
                    </a:lnTo>
                    <a:lnTo>
                      <a:pt x="477" y="429"/>
                    </a:lnTo>
                    <a:lnTo>
                      <a:pt x="464" y="429"/>
                    </a:lnTo>
                    <a:lnTo>
                      <a:pt x="448" y="425"/>
                    </a:lnTo>
                    <a:lnTo>
                      <a:pt x="432" y="419"/>
                    </a:lnTo>
                    <a:lnTo>
                      <a:pt x="416" y="413"/>
                    </a:lnTo>
                    <a:lnTo>
                      <a:pt x="401" y="400"/>
                    </a:lnTo>
                    <a:lnTo>
                      <a:pt x="384" y="388"/>
                    </a:lnTo>
                    <a:lnTo>
                      <a:pt x="372" y="368"/>
                    </a:lnTo>
                    <a:lnTo>
                      <a:pt x="356" y="343"/>
                    </a:lnTo>
                    <a:lnTo>
                      <a:pt x="344" y="314"/>
                    </a:lnTo>
                    <a:lnTo>
                      <a:pt x="340" y="314"/>
                    </a:lnTo>
                    <a:lnTo>
                      <a:pt x="330" y="305"/>
                    </a:lnTo>
                    <a:lnTo>
                      <a:pt x="322" y="292"/>
                    </a:lnTo>
                    <a:lnTo>
                      <a:pt x="305" y="280"/>
                    </a:lnTo>
                    <a:lnTo>
                      <a:pt x="290" y="260"/>
                    </a:lnTo>
                    <a:lnTo>
                      <a:pt x="273" y="244"/>
                    </a:lnTo>
                    <a:lnTo>
                      <a:pt x="254" y="226"/>
                    </a:lnTo>
                    <a:lnTo>
                      <a:pt x="242" y="209"/>
                    </a:lnTo>
                    <a:lnTo>
                      <a:pt x="229" y="194"/>
                    </a:lnTo>
                    <a:lnTo>
                      <a:pt x="222" y="180"/>
                    </a:lnTo>
                    <a:lnTo>
                      <a:pt x="214" y="172"/>
                    </a:lnTo>
                    <a:lnTo>
                      <a:pt x="200" y="165"/>
                    </a:lnTo>
                    <a:lnTo>
                      <a:pt x="182" y="155"/>
                    </a:lnTo>
                    <a:lnTo>
                      <a:pt x="160" y="148"/>
                    </a:lnTo>
                    <a:lnTo>
                      <a:pt x="134" y="140"/>
                    </a:lnTo>
                    <a:lnTo>
                      <a:pt x="108" y="130"/>
                    </a:lnTo>
                    <a:lnTo>
                      <a:pt x="82" y="120"/>
                    </a:lnTo>
                    <a:lnTo>
                      <a:pt x="60" y="111"/>
                    </a:lnTo>
                    <a:lnTo>
                      <a:pt x="42" y="98"/>
                    </a:lnTo>
                    <a:lnTo>
                      <a:pt x="26" y="82"/>
                    </a:lnTo>
                    <a:lnTo>
                      <a:pt x="10" y="60"/>
                    </a:lnTo>
                    <a:lnTo>
                      <a:pt x="3" y="44"/>
                    </a:lnTo>
                    <a:lnTo>
                      <a:pt x="0" y="32"/>
                    </a:lnTo>
                    <a:lnTo>
                      <a:pt x="6" y="22"/>
                    </a:lnTo>
                    <a:lnTo>
                      <a:pt x="16" y="15"/>
                    </a:lnTo>
                    <a:lnTo>
                      <a:pt x="32" y="12"/>
                    </a:lnTo>
                    <a:lnTo>
                      <a:pt x="52" y="12"/>
                    </a:lnTo>
                    <a:lnTo>
                      <a:pt x="74" y="10"/>
                    </a:lnTo>
                    <a:lnTo>
                      <a:pt x="102" y="6"/>
                    </a:lnTo>
                    <a:lnTo>
                      <a:pt x="128" y="3"/>
                    </a:lnTo>
                    <a:close/>
                  </a:path>
                </a:pathLst>
              </a:custGeom>
              <a:solidFill>
                <a:srgbClr val="E352D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35" name="Freeform 1628">
                <a:extLst>
                  <a:ext uri="{FF2B5EF4-FFF2-40B4-BE49-F238E27FC236}">
                    <a16:creationId xmlns:a16="http://schemas.microsoft.com/office/drawing/2014/main" id="{4B6F7DA2-342F-4E8F-9E49-36DBBA93F7B2}"/>
                  </a:ext>
                </a:extLst>
              </p:cNvPr>
              <p:cNvSpPr>
                <a:spLocks noEditPoints="1"/>
              </p:cNvSpPr>
              <p:nvPr/>
            </p:nvSpPr>
            <p:spPr bwMode="auto">
              <a:xfrm>
                <a:off x="3036" y="1770"/>
                <a:ext cx="150" cy="112"/>
              </a:xfrm>
              <a:custGeom>
                <a:avLst/>
                <a:gdLst>
                  <a:gd name="T0" fmla="*/ 41 w 602"/>
                  <a:gd name="T1" fmla="*/ 0 h 448"/>
                  <a:gd name="T2" fmla="*/ 56 w 602"/>
                  <a:gd name="T3" fmla="*/ 3 h 448"/>
                  <a:gd name="T4" fmla="*/ 64 w 602"/>
                  <a:gd name="T5" fmla="*/ 5 h 448"/>
                  <a:gd name="T6" fmla="*/ 70 w 602"/>
                  <a:gd name="T7" fmla="*/ 12 h 448"/>
                  <a:gd name="T8" fmla="*/ 78 w 602"/>
                  <a:gd name="T9" fmla="*/ 15 h 448"/>
                  <a:gd name="T10" fmla="*/ 85 w 602"/>
                  <a:gd name="T11" fmla="*/ 22 h 448"/>
                  <a:gd name="T12" fmla="*/ 97 w 602"/>
                  <a:gd name="T13" fmla="*/ 39 h 448"/>
                  <a:gd name="T14" fmla="*/ 99 w 602"/>
                  <a:gd name="T15" fmla="*/ 50 h 448"/>
                  <a:gd name="T16" fmla="*/ 99 w 602"/>
                  <a:gd name="T17" fmla="*/ 50 h 448"/>
                  <a:gd name="T18" fmla="*/ 105 w 602"/>
                  <a:gd name="T19" fmla="*/ 52 h 448"/>
                  <a:gd name="T20" fmla="*/ 106 w 602"/>
                  <a:gd name="T21" fmla="*/ 59 h 448"/>
                  <a:gd name="T22" fmla="*/ 111 w 602"/>
                  <a:gd name="T23" fmla="*/ 57 h 448"/>
                  <a:gd name="T24" fmla="*/ 110 w 602"/>
                  <a:gd name="T25" fmla="*/ 63 h 448"/>
                  <a:gd name="T26" fmla="*/ 114 w 602"/>
                  <a:gd name="T27" fmla="*/ 63 h 448"/>
                  <a:gd name="T28" fmla="*/ 119 w 602"/>
                  <a:gd name="T29" fmla="*/ 63 h 448"/>
                  <a:gd name="T30" fmla="*/ 124 w 602"/>
                  <a:gd name="T31" fmla="*/ 68 h 448"/>
                  <a:gd name="T32" fmla="*/ 139 w 602"/>
                  <a:gd name="T33" fmla="*/ 80 h 448"/>
                  <a:gd name="T34" fmla="*/ 138 w 602"/>
                  <a:gd name="T35" fmla="*/ 87 h 448"/>
                  <a:gd name="T36" fmla="*/ 138 w 602"/>
                  <a:gd name="T37" fmla="*/ 87 h 448"/>
                  <a:gd name="T38" fmla="*/ 145 w 602"/>
                  <a:gd name="T39" fmla="*/ 89 h 448"/>
                  <a:gd name="T40" fmla="*/ 149 w 602"/>
                  <a:gd name="T41" fmla="*/ 95 h 448"/>
                  <a:gd name="T42" fmla="*/ 150 w 602"/>
                  <a:gd name="T43" fmla="*/ 100 h 448"/>
                  <a:gd name="T44" fmla="*/ 148 w 602"/>
                  <a:gd name="T45" fmla="*/ 103 h 448"/>
                  <a:gd name="T46" fmla="*/ 144 w 602"/>
                  <a:gd name="T47" fmla="*/ 104 h 448"/>
                  <a:gd name="T48" fmla="*/ 142 w 602"/>
                  <a:gd name="T49" fmla="*/ 109 h 448"/>
                  <a:gd name="T50" fmla="*/ 134 w 602"/>
                  <a:gd name="T51" fmla="*/ 111 h 448"/>
                  <a:gd name="T52" fmla="*/ 122 w 602"/>
                  <a:gd name="T53" fmla="*/ 112 h 448"/>
                  <a:gd name="T54" fmla="*/ 118 w 602"/>
                  <a:gd name="T55" fmla="*/ 107 h 448"/>
                  <a:gd name="T56" fmla="*/ 119 w 602"/>
                  <a:gd name="T57" fmla="*/ 108 h 448"/>
                  <a:gd name="T58" fmla="*/ 113 w 602"/>
                  <a:gd name="T59" fmla="*/ 111 h 448"/>
                  <a:gd name="T60" fmla="*/ 105 w 602"/>
                  <a:gd name="T61" fmla="*/ 108 h 448"/>
                  <a:gd name="T62" fmla="*/ 97 w 602"/>
                  <a:gd name="T63" fmla="*/ 101 h 448"/>
                  <a:gd name="T64" fmla="*/ 97 w 602"/>
                  <a:gd name="T65" fmla="*/ 93 h 448"/>
                  <a:gd name="T66" fmla="*/ 97 w 602"/>
                  <a:gd name="T67" fmla="*/ 93 h 448"/>
                  <a:gd name="T68" fmla="*/ 89 w 602"/>
                  <a:gd name="T69" fmla="*/ 89 h 448"/>
                  <a:gd name="T70" fmla="*/ 87 w 602"/>
                  <a:gd name="T71" fmla="*/ 84 h 448"/>
                  <a:gd name="T72" fmla="*/ 83 w 602"/>
                  <a:gd name="T73" fmla="*/ 80 h 448"/>
                  <a:gd name="T74" fmla="*/ 84 w 602"/>
                  <a:gd name="T75" fmla="*/ 74 h 448"/>
                  <a:gd name="T76" fmla="*/ 78 w 602"/>
                  <a:gd name="T77" fmla="*/ 73 h 448"/>
                  <a:gd name="T78" fmla="*/ 76 w 602"/>
                  <a:gd name="T79" fmla="*/ 66 h 448"/>
                  <a:gd name="T80" fmla="*/ 69 w 602"/>
                  <a:gd name="T81" fmla="*/ 65 h 448"/>
                  <a:gd name="T82" fmla="*/ 61 w 602"/>
                  <a:gd name="T83" fmla="*/ 57 h 448"/>
                  <a:gd name="T84" fmla="*/ 57 w 602"/>
                  <a:gd name="T85" fmla="*/ 52 h 448"/>
                  <a:gd name="T86" fmla="*/ 58 w 602"/>
                  <a:gd name="T87" fmla="*/ 48 h 448"/>
                  <a:gd name="T88" fmla="*/ 57 w 602"/>
                  <a:gd name="T89" fmla="*/ 43 h 448"/>
                  <a:gd name="T90" fmla="*/ 48 w 602"/>
                  <a:gd name="T91" fmla="*/ 39 h 448"/>
                  <a:gd name="T92" fmla="*/ 41 w 602"/>
                  <a:gd name="T93" fmla="*/ 42 h 448"/>
                  <a:gd name="T94" fmla="*/ 30 w 602"/>
                  <a:gd name="T95" fmla="*/ 33 h 448"/>
                  <a:gd name="T96" fmla="*/ 23 w 602"/>
                  <a:gd name="T97" fmla="*/ 33 h 448"/>
                  <a:gd name="T98" fmla="*/ 17 w 602"/>
                  <a:gd name="T99" fmla="*/ 33 h 448"/>
                  <a:gd name="T100" fmla="*/ 11 w 602"/>
                  <a:gd name="T101" fmla="*/ 29 h 448"/>
                  <a:gd name="T102" fmla="*/ 3 w 602"/>
                  <a:gd name="T103" fmla="*/ 19 h 448"/>
                  <a:gd name="T104" fmla="*/ 5 w 602"/>
                  <a:gd name="T105" fmla="*/ 13 h 448"/>
                  <a:gd name="T106" fmla="*/ 6 w 602"/>
                  <a:gd name="T107" fmla="*/ 13 h 448"/>
                  <a:gd name="T108" fmla="*/ 0 w 602"/>
                  <a:gd name="T109" fmla="*/ 9 h 448"/>
                  <a:gd name="T110" fmla="*/ 5 w 602"/>
                  <a:gd name="T111" fmla="*/ 4 h 448"/>
                  <a:gd name="T112" fmla="*/ 10 w 602"/>
                  <a:gd name="T113" fmla="*/ 3 h 448"/>
                  <a:gd name="T114" fmla="*/ 15 w 602"/>
                  <a:gd name="T115" fmla="*/ 8 h 448"/>
                  <a:gd name="T116" fmla="*/ 21 w 602"/>
                  <a:gd name="T117" fmla="*/ 5 h 448"/>
                  <a:gd name="T118" fmla="*/ 28 w 602"/>
                  <a:gd name="T119" fmla="*/ 6 h 44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602"/>
                  <a:gd name="T181" fmla="*/ 0 h 448"/>
                  <a:gd name="T182" fmla="*/ 602 w 602"/>
                  <a:gd name="T183" fmla="*/ 448 h 44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602" h="448">
                    <a:moveTo>
                      <a:pt x="137" y="3"/>
                    </a:moveTo>
                    <a:lnTo>
                      <a:pt x="165" y="0"/>
                    </a:lnTo>
                    <a:lnTo>
                      <a:pt x="167" y="18"/>
                    </a:lnTo>
                    <a:lnTo>
                      <a:pt x="139" y="22"/>
                    </a:lnTo>
                    <a:lnTo>
                      <a:pt x="137" y="3"/>
                    </a:lnTo>
                    <a:close/>
                    <a:moveTo>
                      <a:pt x="165" y="0"/>
                    </a:moveTo>
                    <a:lnTo>
                      <a:pt x="165" y="0"/>
                    </a:lnTo>
                    <a:lnTo>
                      <a:pt x="166" y="0"/>
                    </a:lnTo>
                    <a:lnTo>
                      <a:pt x="166" y="10"/>
                    </a:lnTo>
                    <a:lnTo>
                      <a:pt x="165" y="0"/>
                    </a:lnTo>
                    <a:close/>
                    <a:moveTo>
                      <a:pt x="166" y="0"/>
                    </a:moveTo>
                    <a:lnTo>
                      <a:pt x="195" y="0"/>
                    </a:lnTo>
                    <a:lnTo>
                      <a:pt x="195" y="20"/>
                    </a:lnTo>
                    <a:lnTo>
                      <a:pt x="166" y="20"/>
                    </a:lnTo>
                    <a:lnTo>
                      <a:pt x="166" y="0"/>
                    </a:lnTo>
                    <a:close/>
                    <a:moveTo>
                      <a:pt x="195" y="0"/>
                    </a:moveTo>
                    <a:lnTo>
                      <a:pt x="196" y="0"/>
                    </a:lnTo>
                    <a:lnTo>
                      <a:pt x="197" y="1"/>
                    </a:lnTo>
                    <a:lnTo>
                      <a:pt x="195" y="10"/>
                    </a:lnTo>
                    <a:lnTo>
                      <a:pt x="195" y="0"/>
                    </a:lnTo>
                    <a:close/>
                    <a:moveTo>
                      <a:pt x="197" y="1"/>
                    </a:moveTo>
                    <a:lnTo>
                      <a:pt x="226" y="10"/>
                    </a:lnTo>
                    <a:lnTo>
                      <a:pt x="220" y="28"/>
                    </a:lnTo>
                    <a:lnTo>
                      <a:pt x="192" y="18"/>
                    </a:lnTo>
                    <a:lnTo>
                      <a:pt x="197" y="1"/>
                    </a:lnTo>
                    <a:close/>
                    <a:moveTo>
                      <a:pt x="226" y="10"/>
                    </a:moveTo>
                    <a:lnTo>
                      <a:pt x="254" y="20"/>
                    </a:lnTo>
                    <a:lnTo>
                      <a:pt x="249" y="37"/>
                    </a:lnTo>
                    <a:lnTo>
                      <a:pt x="220" y="28"/>
                    </a:lnTo>
                    <a:lnTo>
                      <a:pt x="226" y="10"/>
                    </a:lnTo>
                    <a:close/>
                    <a:moveTo>
                      <a:pt x="254" y="20"/>
                    </a:moveTo>
                    <a:lnTo>
                      <a:pt x="256" y="20"/>
                    </a:lnTo>
                    <a:lnTo>
                      <a:pt x="257" y="21"/>
                    </a:lnTo>
                    <a:lnTo>
                      <a:pt x="252" y="28"/>
                    </a:lnTo>
                    <a:lnTo>
                      <a:pt x="254" y="20"/>
                    </a:lnTo>
                    <a:close/>
                    <a:moveTo>
                      <a:pt x="257" y="21"/>
                    </a:moveTo>
                    <a:lnTo>
                      <a:pt x="285" y="39"/>
                    </a:lnTo>
                    <a:lnTo>
                      <a:pt x="275" y="56"/>
                    </a:lnTo>
                    <a:lnTo>
                      <a:pt x="247" y="36"/>
                    </a:lnTo>
                    <a:lnTo>
                      <a:pt x="257" y="21"/>
                    </a:lnTo>
                    <a:close/>
                    <a:moveTo>
                      <a:pt x="285" y="39"/>
                    </a:moveTo>
                    <a:lnTo>
                      <a:pt x="320" y="63"/>
                    </a:lnTo>
                    <a:lnTo>
                      <a:pt x="285" y="39"/>
                    </a:lnTo>
                    <a:lnTo>
                      <a:pt x="280" y="47"/>
                    </a:lnTo>
                    <a:lnTo>
                      <a:pt x="285" y="39"/>
                    </a:lnTo>
                    <a:close/>
                    <a:moveTo>
                      <a:pt x="285" y="39"/>
                    </a:moveTo>
                    <a:lnTo>
                      <a:pt x="314" y="59"/>
                    </a:lnTo>
                    <a:lnTo>
                      <a:pt x="304" y="75"/>
                    </a:lnTo>
                    <a:lnTo>
                      <a:pt x="275" y="56"/>
                    </a:lnTo>
                    <a:lnTo>
                      <a:pt x="285" y="39"/>
                    </a:lnTo>
                    <a:close/>
                    <a:moveTo>
                      <a:pt x="314" y="59"/>
                    </a:moveTo>
                    <a:lnTo>
                      <a:pt x="315" y="59"/>
                    </a:lnTo>
                    <a:lnTo>
                      <a:pt x="316" y="60"/>
                    </a:lnTo>
                    <a:lnTo>
                      <a:pt x="309" y="67"/>
                    </a:lnTo>
                    <a:lnTo>
                      <a:pt x="314" y="59"/>
                    </a:lnTo>
                    <a:close/>
                    <a:moveTo>
                      <a:pt x="316" y="60"/>
                    </a:moveTo>
                    <a:lnTo>
                      <a:pt x="342" y="86"/>
                    </a:lnTo>
                    <a:lnTo>
                      <a:pt x="327" y="99"/>
                    </a:lnTo>
                    <a:lnTo>
                      <a:pt x="302" y="74"/>
                    </a:lnTo>
                    <a:lnTo>
                      <a:pt x="316" y="60"/>
                    </a:lnTo>
                    <a:close/>
                    <a:moveTo>
                      <a:pt x="342" y="86"/>
                    </a:moveTo>
                    <a:lnTo>
                      <a:pt x="342" y="86"/>
                    </a:lnTo>
                    <a:lnTo>
                      <a:pt x="334" y="92"/>
                    </a:lnTo>
                    <a:lnTo>
                      <a:pt x="342" y="86"/>
                    </a:lnTo>
                    <a:close/>
                    <a:moveTo>
                      <a:pt x="342" y="86"/>
                    </a:moveTo>
                    <a:lnTo>
                      <a:pt x="367" y="118"/>
                    </a:lnTo>
                    <a:lnTo>
                      <a:pt x="353" y="130"/>
                    </a:lnTo>
                    <a:lnTo>
                      <a:pt x="327" y="98"/>
                    </a:lnTo>
                    <a:lnTo>
                      <a:pt x="342" y="86"/>
                    </a:lnTo>
                    <a:close/>
                    <a:moveTo>
                      <a:pt x="367" y="118"/>
                    </a:moveTo>
                    <a:lnTo>
                      <a:pt x="367" y="119"/>
                    </a:lnTo>
                    <a:lnTo>
                      <a:pt x="368" y="119"/>
                    </a:lnTo>
                    <a:lnTo>
                      <a:pt x="360" y="124"/>
                    </a:lnTo>
                    <a:lnTo>
                      <a:pt x="367" y="118"/>
                    </a:lnTo>
                    <a:close/>
                    <a:moveTo>
                      <a:pt x="368" y="119"/>
                    </a:moveTo>
                    <a:lnTo>
                      <a:pt x="390" y="154"/>
                    </a:lnTo>
                    <a:lnTo>
                      <a:pt x="374" y="164"/>
                    </a:lnTo>
                    <a:lnTo>
                      <a:pt x="351" y="129"/>
                    </a:lnTo>
                    <a:lnTo>
                      <a:pt x="368" y="119"/>
                    </a:lnTo>
                    <a:close/>
                    <a:moveTo>
                      <a:pt x="390" y="154"/>
                    </a:moveTo>
                    <a:lnTo>
                      <a:pt x="390" y="154"/>
                    </a:lnTo>
                    <a:lnTo>
                      <a:pt x="382" y="158"/>
                    </a:lnTo>
                    <a:lnTo>
                      <a:pt x="390" y="154"/>
                    </a:lnTo>
                    <a:close/>
                    <a:moveTo>
                      <a:pt x="390" y="154"/>
                    </a:moveTo>
                    <a:lnTo>
                      <a:pt x="412" y="193"/>
                    </a:lnTo>
                    <a:lnTo>
                      <a:pt x="396" y="201"/>
                    </a:lnTo>
                    <a:lnTo>
                      <a:pt x="374" y="164"/>
                    </a:lnTo>
                    <a:lnTo>
                      <a:pt x="390" y="154"/>
                    </a:lnTo>
                    <a:close/>
                    <a:moveTo>
                      <a:pt x="396" y="201"/>
                    </a:moveTo>
                    <a:lnTo>
                      <a:pt x="397" y="204"/>
                    </a:lnTo>
                    <a:lnTo>
                      <a:pt x="396" y="201"/>
                    </a:lnTo>
                    <a:lnTo>
                      <a:pt x="404" y="197"/>
                    </a:lnTo>
                    <a:lnTo>
                      <a:pt x="396" y="201"/>
                    </a:lnTo>
                    <a:close/>
                    <a:moveTo>
                      <a:pt x="412" y="193"/>
                    </a:moveTo>
                    <a:lnTo>
                      <a:pt x="422" y="208"/>
                    </a:lnTo>
                    <a:lnTo>
                      <a:pt x="406" y="218"/>
                    </a:lnTo>
                    <a:lnTo>
                      <a:pt x="396" y="201"/>
                    </a:lnTo>
                    <a:lnTo>
                      <a:pt x="412" y="193"/>
                    </a:lnTo>
                    <a:close/>
                    <a:moveTo>
                      <a:pt x="407" y="219"/>
                    </a:moveTo>
                    <a:lnTo>
                      <a:pt x="407" y="219"/>
                    </a:lnTo>
                    <a:lnTo>
                      <a:pt x="406" y="218"/>
                    </a:lnTo>
                    <a:lnTo>
                      <a:pt x="414" y="213"/>
                    </a:lnTo>
                    <a:lnTo>
                      <a:pt x="407" y="219"/>
                    </a:lnTo>
                    <a:close/>
                    <a:moveTo>
                      <a:pt x="421" y="206"/>
                    </a:moveTo>
                    <a:lnTo>
                      <a:pt x="430" y="216"/>
                    </a:lnTo>
                    <a:lnTo>
                      <a:pt x="417" y="229"/>
                    </a:lnTo>
                    <a:lnTo>
                      <a:pt x="407" y="219"/>
                    </a:lnTo>
                    <a:lnTo>
                      <a:pt x="421" y="206"/>
                    </a:lnTo>
                    <a:close/>
                    <a:moveTo>
                      <a:pt x="430" y="216"/>
                    </a:moveTo>
                    <a:lnTo>
                      <a:pt x="430" y="216"/>
                    </a:lnTo>
                    <a:lnTo>
                      <a:pt x="423" y="222"/>
                    </a:lnTo>
                    <a:lnTo>
                      <a:pt x="430" y="216"/>
                    </a:lnTo>
                    <a:close/>
                    <a:moveTo>
                      <a:pt x="430" y="216"/>
                    </a:moveTo>
                    <a:lnTo>
                      <a:pt x="436" y="222"/>
                    </a:lnTo>
                    <a:lnTo>
                      <a:pt x="423" y="236"/>
                    </a:lnTo>
                    <a:lnTo>
                      <a:pt x="417" y="229"/>
                    </a:lnTo>
                    <a:lnTo>
                      <a:pt x="430" y="216"/>
                    </a:lnTo>
                    <a:close/>
                    <a:moveTo>
                      <a:pt x="424" y="237"/>
                    </a:moveTo>
                    <a:lnTo>
                      <a:pt x="424" y="237"/>
                    </a:lnTo>
                    <a:lnTo>
                      <a:pt x="423" y="236"/>
                    </a:lnTo>
                    <a:lnTo>
                      <a:pt x="430" y="229"/>
                    </a:lnTo>
                    <a:lnTo>
                      <a:pt x="424" y="237"/>
                    </a:lnTo>
                    <a:close/>
                    <a:moveTo>
                      <a:pt x="435" y="221"/>
                    </a:moveTo>
                    <a:lnTo>
                      <a:pt x="444" y="227"/>
                    </a:lnTo>
                    <a:lnTo>
                      <a:pt x="434" y="243"/>
                    </a:lnTo>
                    <a:lnTo>
                      <a:pt x="424" y="237"/>
                    </a:lnTo>
                    <a:lnTo>
                      <a:pt x="435" y="221"/>
                    </a:lnTo>
                    <a:close/>
                    <a:moveTo>
                      <a:pt x="444" y="227"/>
                    </a:moveTo>
                    <a:lnTo>
                      <a:pt x="445" y="228"/>
                    </a:lnTo>
                    <a:lnTo>
                      <a:pt x="446" y="228"/>
                    </a:lnTo>
                    <a:lnTo>
                      <a:pt x="440" y="236"/>
                    </a:lnTo>
                    <a:lnTo>
                      <a:pt x="444" y="227"/>
                    </a:lnTo>
                    <a:close/>
                    <a:moveTo>
                      <a:pt x="446" y="228"/>
                    </a:moveTo>
                    <a:lnTo>
                      <a:pt x="455" y="238"/>
                    </a:lnTo>
                    <a:lnTo>
                      <a:pt x="442" y="251"/>
                    </a:lnTo>
                    <a:lnTo>
                      <a:pt x="433" y="242"/>
                    </a:lnTo>
                    <a:lnTo>
                      <a:pt x="446" y="228"/>
                    </a:lnTo>
                    <a:close/>
                    <a:moveTo>
                      <a:pt x="443" y="252"/>
                    </a:moveTo>
                    <a:lnTo>
                      <a:pt x="443" y="252"/>
                    </a:lnTo>
                    <a:lnTo>
                      <a:pt x="442" y="251"/>
                    </a:lnTo>
                    <a:lnTo>
                      <a:pt x="449" y="244"/>
                    </a:lnTo>
                    <a:lnTo>
                      <a:pt x="443" y="252"/>
                    </a:lnTo>
                    <a:close/>
                    <a:moveTo>
                      <a:pt x="454" y="237"/>
                    </a:moveTo>
                    <a:lnTo>
                      <a:pt x="464" y="243"/>
                    </a:lnTo>
                    <a:lnTo>
                      <a:pt x="453" y="259"/>
                    </a:lnTo>
                    <a:lnTo>
                      <a:pt x="443" y="252"/>
                    </a:lnTo>
                    <a:lnTo>
                      <a:pt x="454" y="237"/>
                    </a:lnTo>
                    <a:close/>
                    <a:moveTo>
                      <a:pt x="453" y="259"/>
                    </a:moveTo>
                    <a:lnTo>
                      <a:pt x="453" y="259"/>
                    </a:lnTo>
                    <a:lnTo>
                      <a:pt x="458" y="251"/>
                    </a:lnTo>
                    <a:lnTo>
                      <a:pt x="453" y="259"/>
                    </a:lnTo>
                    <a:close/>
                    <a:moveTo>
                      <a:pt x="463" y="243"/>
                    </a:moveTo>
                    <a:lnTo>
                      <a:pt x="479" y="252"/>
                    </a:lnTo>
                    <a:lnTo>
                      <a:pt x="469" y="269"/>
                    </a:lnTo>
                    <a:lnTo>
                      <a:pt x="453" y="259"/>
                    </a:lnTo>
                    <a:lnTo>
                      <a:pt x="463" y="243"/>
                    </a:lnTo>
                    <a:close/>
                    <a:moveTo>
                      <a:pt x="479" y="252"/>
                    </a:moveTo>
                    <a:lnTo>
                      <a:pt x="479" y="252"/>
                    </a:lnTo>
                    <a:lnTo>
                      <a:pt x="480" y="253"/>
                    </a:lnTo>
                    <a:lnTo>
                      <a:pt x="474" y="261"/>
                    </a:lnTo>
                    <a:lnTo>
                      <a:pt x="479" y="252"/>
                    </a:lnTo>
                    <a:close/>
                    <a:moveTo>
                      <a:pt x="480" y="253"/>
                    </a:moveTo>
                    <a:lnTo>
                      <a:pt x="499" y="269"/>
                    </a:lnTo>
                    <a:lnTo>
                      <a:pt x="487" y="284"/>
                    </a:lnTo>
                    <a:lnTo>
                      <a:pt x="468" y="268"/>
                    </a:lnTo>
                    <a:lnTo>
                      <a:pt x="480" y="253"/>
                    </a:lnTo>
                    <a:close/>
                    <a:moveTo>
                      <a:pt x="499" y="269"/>
                    </a:moveTo>
                    <a:lnTo>
                      <a:pt x="500" y="270"/>
                    </a:lnTo>
                    <a:lnTo>
                      <a:pt x="499" y="270"/>
                    </a:lnTo>
                    <a:lnTo>
                      <a:pt x="494" y="276"/>
                    </a:lnTo>
                    <a:lnTo>
                      <a:pt x="499" y="269"/>
                    </a:lnTo>
                    <a:close/>
                    <a:moveTo>
                      <a:pt x="499" y="270"/>
                    </a:moveTo>
                    <a:lnTo>
                      <a:pt x="525" y="292"/>
                    </a:lnTo>
                    <a:lnTo>
                      <a:pt x="512" y="306"/>
                    </a:lnTo>
                    <a:lnTo>
                      <a:pt x="487" y="284"/>
                    </a:lnTo>
                    <a:lnTo>
                      <a:pt x="499" y="270"/>
                    </a:lnTo>
                    <a:close/>
                    <a:moveTo>
                      <a:pt x="525" y="292"/>
                    </a:moveTo>
                    <a:lnTo>
                      <a:pt x="525" y="291"/>
                    </a:lnTo>
                    <a:lnTo>
                      <a:pt x="525" y="292"/>
                    </a:lnTo>
                    <a:lnTo>
                      <a:pt x="519" y="299"/>
                    </a:lnTo>
                    <a:lnTo>
                      <a:pt x="525" y="292"/>
                    </a:lnTo>
                    <a:close/>
                    <a:moveTo>
                      <a:pt x="525" y="292"/>
                    </a:moveTo>
                    <a:lnTo>
                      <a:pt x="557" y="321"/>
                    </a:lnTo>
                    <a:lnTo>
                      <a:pt x="544" y="335"/>
                    </a:lnTo>
                    <a:lnTo>
                      <a:pt x="512" y="306"/>
                    </a:lnTo>
                    <a:lnTo>
                      <a:pt x="525" y="292"/>
                    </a:lnTo>
                    <a:close/>
                    <a:moveTo>
                      <a:pt x="557" y="321"/>
                    </a:moveTo>
                    <a:lnTo>
                      <a:pt x="558" y="321"/>
                    </a:lnTo>
                    <a:lnTo>
                      <a:pt x="558" y="322"/>
                    </a:lnTo>
                    <a:lnTo>
                      <a:pt x="551" y="327"/>
                    </a:lnTo>
                    <a:lnTo>
                      <a:pt x="557" y="321"/>
                    </a:lnTo>
                    <a:close/>
                    <a:moveTo>
                      <a:pt x="558" y="322"/>
                    </a:moveTo>
                    <a:lnTo>
                      <a:pt x="571" y="337"/>
                    </a:lnTo>
                    <a:lnTo>
                      <a:pt x="555" y="349"/>
                    </a:lnTo>
                    <a:lnTo>
                      <a:pt x="543" y="334"/>
                    </a:lnTo>
                    <a:lnTo>
                      <a:pt x="558" y="322"/>
                    </a:lnTo>
                    <a:close/>
                    <a:moveTo>
                      <a:pt x="571" y="337"/>
                    </a:moveTo>
                    <a:lnTo>
                      <a:pt x="571" y="338"/>
                    </a:lnTo>
                    <a:lnTo>
                      <a:pt x="563" y="344"/>
                    </a:lnTo>
                    <a:lnTo>
                      <a:pt x="571" y="337"/>
                    </a:lnTo>
                    <a:close/>
                    <a:moveTo>
                      <a:pt x="571" y="338"/>
                    </a:moveTo>
                    <a:lnTo>
                      <a:pt x="581" y="355"/>
                    </a:lnTo>
                    <a:lnTo>
                      <a:pt x="564" y="364"/>
                    </a:lnTo>
                    <a:lnTo>
                      <a:pt x="555" y="348"/>
                    </a:lnTo>
                    <a:lnTo>
                      <a:pt x="571" y="338"/>
                    </a:lnTo>
                    <a:close/>
                    <a:moveTo>
                      <a:pt x="565" y="365"/>
                    </a:moveTo>
                    <a:lnTo>
                      <a:pt x="564" y="364"/>
                    </a:lnTo>
                    <a:lnTo>
                      <a:pt x="573" y="359"/>
                    </a:lnTo>
                    <a:lnTo>
                      <a:pt x="565" y="365"/>
                    </a:lnTo>
                    <a:close/>
                    <a:moveTo>
                      <a:pt x="581" y="354"/>
                    </a:moveTo>
                    <a:lnTo>
                      <a:pt x="590" y="366"/>
                    </a:lnTo>
                    <a:lnTo>
                      <a:pt x="574" y="378"/>
                    </a:lnTo>
                    <a:lnTo>
                      <a:pt x="565" y="365"/>
                    </a:lnTo>
                    <a:lnTo>
                      <a:pt x="581" y="354"/>
                    </a:lnTo>
                    <a:close/>
                    <a:moveTo>
                      <a:pt x="590" y="366"/>
                    </a:moveTo>
                    <a:lnTo>
                      <a:pt x="591" y="367"/>
                    </a:lnTo>
                    <a:lnTo>
                      <a:pt x="591" y="368"/>
                    </a:lnTo>
                    <a:lnTo>
                      <a:pt x="582" y="372"/>
                    </a:lnTo>
                    <a:lnTo>
                      <a:pt x="590" y="366"/>
                    </a:lnTo>
                    <a:close/>
                    <a:moveTo>
                      <a:pt x="591" y="368"/>
                    </a:moveTo>
                    <a:lnTo>
                      <a:pt x="597" y="380"/>
                    </a:lnTo>
                    <a:lnTo>
                      <a:pt x="580" y="389"/>
                    </a:lnTo>
                    <a:lnTo>
                      <a:pt x="574" y="376"/>
                    </a:lnTo>
                    <a:lnTo>
                      <a:pt x="591" y="368"/>
                    </a:lnTo>
                    <a:close/>
                    <a:moveTo>
                      <a:pt x="597" y="380"/>
                    </a:moveTo>
                    <a:lnTo>
                      <a:pt x="597" y="381"/>
                    </a:lnTo>
                    <a:lnTo>
                      <a:pt x="597" y="382"/>
                    </a:lnTo>
                    <a:lnTo>
                      <a:pt x="589" y="385"/>
                    </a:lnTo>
                    <a:lnTo>
                      <a:pt x="597" y="380"/>
                    </a:lnTo>
                    <a:close/>
                    <a:moveTo>
                      <a:pt x="597" y="382"/>
                    </a:moveTo>
                    <a:lnTo>
                      <a:pt x="601" y="394"/>
                    </a:lnTo>
                    <a:lnTo>
                      <a:pt x="583" y="400"/>
                    </a:lnTo>
                    <a:lnTo>
                      <a:pt x="580" y="387"/>
                    </a:lnTo>
                    <a:lnTo>
                      <a:pt x="597" y="382"/>
                    </a:lnTo>
                    <a:close/>
                    <a:moveTo>
                      <a:pt x="601" y="394"/>
                    </a:moveTo>
                    <a:lnTo>
                      <a:pt x="602" y="398"/>
                    </a:lnTo>
                    <a:lnTo>
                      <a:pt x="601" y="400"/>
                    </a:lnTo>
                    <a:lnTo>
                      <a:pt x="592" y="398"/>
                    </a:lnTo>
                    <a:lnTo>
                      <a:pt x="601" y="394"/>
                    </a:lnTo>
                    <a:close/>
                    <a:moveTo>
                      <a:pt x="601" y="400"/>
                    </a:moveTo>
                    <a:lnTo>
                      <a:pt x="597" y="410"/>
                    </a:lnTo>
                    <a:lnTo>
                      <a:pt x="580" y="403"/>
                    </a:lnTo>
                    <a:lnTo>
                      <a:pt x="583" y="394"/>
                    </a:lnTo>
                    <a:lnTo>
                      <a:pt x="601" y="400"/>
                    </a:lnTo>
                    <a:close/>
                    <a:moveTo>
                      <a:pt x="597" y="410"/>
                    </a:moveTo>
                    <a:lnTo>
                      <a:pt x="597" y="412"/>
                    </a:lnTo>
                    <a:lnTo>
                      <a:pt x="595" y="413"/>
                    </a:lnTo>
                    <a:lnTo>
                      <a:pt x="589" y="407"/>
                    </a:lnTo>
                    <a:lnTo>
                      <a:pt x="597" y="410"/>
                    </a:lnTo>
                    <a:close/>
                    <a:moveTo>
                      <a:pt x="595" y="413"/>
                    </a:moveTo>
                    <a:lnTo>
                      <a:pt x="586" y="423"/>
                    </a:lnTo>
                    <a:lnTo>
                      <a:pt x="572" y="410"/>
                    </a:lnTo>
                    <a:lnTo>
                      <a:pt x="582" y="400"/>
                    </a:lnTo>
                    <a:lnTo>
                      <a:pt x="595" y="413"/>
                    </a:lnTo>
                    <a:close/>
                    <a:moveTo>
                      <a:pt x="586" y="423"/>
                    </a:moveTo>
                    <a:lnTo>
                      <a:pt x="585" y="424"/>
                    </a:lnTo>
                    <a:lnTo>
                      <a:pt x="584" y="424"/>
                    </a:lnTo>
                    <a:lnTo>
                      <a:pt x="579" y="416"/>
                    </a:lnTo>
                    <a:lnTo>
                      <a:pt x="586" y="423"/>
                    </a:lnTo>
                    <a:close/>
                    <a:moveTo>
                      <a:pt x="584" y="424"/>
                    </a:moveTo>
                    <a:lnTo>
                      <a:pt x="568" y="434"/>
                    </a:lnTo>
                    <a:lnTo>
                      <a:pt x="559" y="418"/>
                    </a:lnTo>
                    <a:lnTo>
                      <a:pt x="574" y="408"/>
                    </a:lnTo>
                    <a:lnTo>
                      <a:pt x="584" y="424"/>
                    </a:lnTo>
                    <a:close/>
                    <a:moveTo>
                      <a:pt x="568" y="434"/>
                    </a:moveTo>
                    <a:lnTo>
                      <a:pt x="566" y="435"/>
                    </a:lnTo>
                    <a:lnTo>
                      <a:pt x="565" y="435"/>
                    </a:lnTo>
                    <a:lnTo>
                      <a:pt x="563" y="426"/>
                    </a:lnTo>
                    <a:lnTo>
                      <a:pt x="568" y="434"/>
                    </a:lnTo>
                    <a:close/>
                    <a:moveTo>
                      <a:pt x="565" y="435"/>
                    </a:moveTo>
                    <a:lnTo>
                      <a:pt x="540" y="442"/>
                    </a:lnTo>
                    <a:lnTo>
                      <a:pt x="536" y="423"/>
                    </a:lnTo>
                    <a:lnTo>
                      <a:pt x="561" y="416"/>
                    </a:lnTo>
                    <a:lnTo>
                      <a:pt x="565" y="435"/>
                    </a:lnTo>
                    <a:close/>
                    <a:moveTo>
                      <a:pt x="540" y="442"/>
                    </a:moveTo>
                    <a:lnTo>
                      <a:pt x="539" y="442"/>
                    </a:lnTo>
                    <a:lnTo>
                      <a:pt x="538" y="432"/>
                    </a:lnTo>
                    <a:lnTo>
                      <a:pt x="540" y="442"/>
                    </a:lnTo>
                    <a:close/>
                    <a:moveTo>
                      <a:pt x="539" y="442"/>
                    </a:moveTo>
                    <a:lnTo>
                      <a:pt x="504" y="445"/>
                    </a:lnTo>
                    <a:lnTo>
                      <a:pt x="501" y="426"/>
                    </a:lnTo>
                    <a:lnTo>
                      <a:pt x="537" y="423"/>
                    </a:lnTo>
                    <a:lnTo>
                      <a:pt x="539" y="442"/>
                    </a:lnTo>
                    <a:close/>
                    <a:moveTo>
                      <a:pt x="501" y="426"/>
                    </a:moveTo>
                    <a:lnTo>
                      <a:pt x="501" y="426"/>
                    </a:lnTo>
                    <a:lnTo>
                      <a:pt x="503" y="435"/>
                    </a:lnTo>
                    <a:lnTo>
                      <a:pt x="501" y="426"/>
                    </a:lnTo>
                    <a:close/>
                    <a:moveTo>
                      <a:pt x="505" y="445"/>
                    </a:moveTo>
                    <a:lnTo>
                      <a:pt x="489" y="448"/>
                    </a:lnTo>
                    <a:lnTo>
                      <a:pt x="485" y="430"/>
                    </a:lnTo>
                    <a:lnTo>
                      <a:pt x="501" y="426"/>
                    </a:lnTo>
                    <a:lnTo>
                      <a:pt x="505" y="445"/>
                    </a:lnTo>
                    <a:close/>
                    <a:moveTo>
                      <a:pt x="489" y="448"/>
                    </a:moveTo>
                    <a:lnTo>
                      <a:pt x="488" y="448"/>
                    </a:lnTo>
                    <a:lnTo>
                      <a:pt x="487" y="448"/>
                    </a:lnTo>
                    <a:lnTo>
                      <a:pt x="487" y="439"/>
                    </a:lnTo>
                    <a:lnTo>
                      <a:pt x="489" y="448"/>
                    </a:lnTo>
                    <a:close/>
                    <a:moveTo>
                      <a:pt x="487" y="448"/>
                    </a:moveTo>
                    <a:lnTo>
                      <a:pt x="474" y="448"/>
                    </a:lnTo>
                    <a:lnTo>
                      <a:pt x="474" y="429"/>
                    </a:lnTo>
                    <a:lnTo>
                      <a:pt x="487" y="429"/>
                    </a:lnTo>
                    <a:lnTo>
                      <a:pt x="487" y="448"/>
                    </a:lnTo>
                    <a:close/>
                    <a:moveTo>
                      <a:pt x="474" y="448"/>
                    </a:moveTo>
                    <a:lnTo>
                      <a:pt x="474" y="448"/>
                    </a:lnTo>
                    <a:lnTo>
                      <a:pt x="473" y="448"/>
                    </a:lnTo>
                    <a:lnTo>
                      <a:pt x="474" y="439"/>
                    </a:lnTo>
                    <a:lnTo>
                      <a:pt x="474" y="448"/>
                    </a:lnTo>
                    <a:close/>
                    <a:moveTo>
                      <a:pt x="473" y="448"/>
                    </a:moveTo>
                    <a:lnTo>
                      <a:pt x="456" y="445"/>
                    </a:lnTo>
                    <a:lnTo>
                      <a:pt x="461" y="426"/>
                    </a:lnTo>
                    <a:lnTo>
                      <a:pt x="476" y="430"/>
                    </a:lnTo>
                    <a:lnTo>
                      <a:pt x="473" y="448"/>
                    </a:lnTo>
                    <a:close/>
                    <a:moveTo>
                      <a:pt x="456" y="445"/>
                    </a:moveTo>
                    <a:lnTo>
                      <a:pt x="456" y="444"/>
                    </a:lnTo>
                    <a:lnTo>
                      <a:pt x="455" y="444"/>
                    </a:lnTo>
                    <a:lnTo>
                      <a:pt x="458" y="435"/>
                    </a:lnTo>
                    <a:lnTo>
                      <a:pt x="456" y="445"/>
                    </a:lnTo>
                    <a:close/>
                    <a:moveTo>
                      <a:pt x="455" y="444"/>
                    </a:moveTo>
                    <a:lnTo>
                      <a:pt x="439" y="437"/>
                    </a:lnTo>
                    <a:lnTo>
                      <a:pt x="446" y="420"/>
                    </a:lnTo>
                    <a:lnTo>
                      <a:pt x="462" y="426"/>
                    </a:lnTo>
                    <a:lnTo>
                      <a:pt x="455" y="444"/>
                    </a:lnTo>
                    <a:close/>
                    <a:moveTo>
                      <a:pt x="446" y="420"/>
                    </a:moveTo>
                    <a:lnTo>
                      <a:pt x="418" y="409"/>
                    </a:lnTo>
                    <a:lnTo>
                      <a:pt x="446" y="420"/>
                    </a:lnTo>
                    <a:lnTo>
                      <a:pt x="442" y="429"/>
                    </a:lnTo>
                    <a:lnTo>
                      <a:pt x="446" y="420"/>
                    </a:lnTo>
                    <a:close/>
                    <a:moveTo>
                      <a:pt x="439" y="437"/>
                    </a:moveTo>
                    <a:lnTo>
                      <a:pt x="423" y="432"/>
                    </a:lnTo>
                    <a:lnTo>
                      <a:pt x="430" y="414"/>
                    </a:lnTo>
                    <a:lnTo>
                      <a:pt x="446" y="420"/>
                    </a:lnTo>
                    <a:lnTo>
                      <a:pt x="439" y="437"/>
                    </a:lnTo>
                    <a:close/>
                    <a:moveTo>
                      <a:pt x="423" y="432"/>
                    </a:moveTo>
                    <a:lnTo>
                      <a:pt x="422" y="431"/>
                    </a:lnTo>
                    <a:lnTo>
                      <a:pt x="421" y="430"/>
                    </a:lnTo>
                    <a:lnTo>
                      <a:pt x="426" y="423"/>
                    </a:lnTo>
                    <a:lnTo>
                      <a:pt x="423" y="432"/>
                    </a:lnTo>
                    <a:close/>
                    <a:moveTo>
                      <a:pt x="421" y="430"/>
                    </a:moveTo>
                    <a:lnTo>
                      <a:pt x="404" y="418"/>
                    </a:lnTo>
                    <a:lnTo>
                      <a:pt x="417" y="402"/>
                    </a:lnTo>
                    <a:lnTo>
                      <a:pt x="432" y="415"/>
                    </a:lnTo>
                    <a:lnTo>
                      <a:pt x="421" y="430"/>
                    </a:lnTo>
                    <a:close/>
                    <a:moveTo>
                      <a:pt x="404" y="418"/>
                    </a:moveTo>
                    <a:lnTo>
                      <a:pt x="389" y="404"/>
                    </a:lnTo>
                    <a:lnTo>
                      <a:pt x="401" y="390"/>
                    </a:lnTo>
                    <a:lnTo>
                      <a:pt x="417" y="402"/>
                    </a:lnTo>
                    <a:lnTo>
                      <a:pt x="404" y="418"/>
                    </a:lnTo>
                    <a:close/>
                    <a:moveTo>
                      <a:pt x="389" y="404"/>
                    </a:moveTo>
                    <a:lnTo>
                      <a:pt x="388" y="404"/>
                    </a:lnTo>
                    <a:lnTo>
                      <a:pt x="387" y="402"/>
                    </a:lnTo>
                    <a:lnTo>
                      <a:pt x="394" y="398"/>
                    </a:lnTo>
                    <a:lnTo>
                      <a:pt x="389" y="404"/>
                    </a:lnTo>
                    <a:close/>
                    <a:moveTo>
                      <a:pt x="387" y="402"/>
                    </a:moveTo>
                    <a:lnTo>
                      <a:pt x="375" y="383"/>
                    </a:lnTo>
                    <a:lnTo>
                      <a:pt x="390" y="373"/>
                    </a:lnTo>
                    <a:lnTo>
                      <a:pt x="402" y="392"/>
                    </a:lnTo>
                    <a:lnTo>
                      <a:pt x="387" y="402"/>
                    </a:lnTo>
                    <a:close/>
                    <a:moveTo>
                      <a:pt x="375" y="383"/>
                    </a:moveTo>
                    <a:lnTo>
                      <a:pt x="375" y="383"/>
                    </a:lnTo>
                    <a:lnTo>
                      <a:pt x="374" y="383"/>
                    </a:lnTo>
                    <a:lnTo>
                      <a:pt x="382" y="378"/>
                    </a:lnTo>
                    <a:lnTo>
                      <a:pt x="375" y="383"/>
                    </a:lnTo>
                    <a:close/>
                    <a:moveTo>
                      <a:pt x="374" y="383"/>
                    </a:moveTo>
                    <a:lnTo>
                      <a:pt x="358" y="358"/>
                    </a:lnTo>
                    <a:lnTo>
                      <a:pt x="375" y="348"/>
                    </a:lnTo>
                    <a:lnTo>
                      <a:pt x="390" y="373"/>
                    </a:lnTo>
                    <a:lnTo>
                      <a:pt x="374" y="383"/>
                    </a:lnTo>
                    <a:close/>
                    <a:moveTo>
                      <a:pt x="358" y="358"/>
                    </a:moveTo>
                    <a:lnTo>
                      <a:pt x="358" y="357"/>
                    </a:lnTo>
                    <a:lnTo>
                      <a:pt x="357" y="357"/>
                    </a:lnTo>
                    <a:lnTo>
                      <a:pt x="366" y="353"/>
                    </a:lnTo>
                    <a:lnTo>
                      <a:pt x="358" y="358"/>
                    </a:lnTo>
                    <a:close/>
                    <a:moveTo>
                      <a:pt x="357" y="357"/>
                    </a:moveTo>
                    <a:lnTo>
                      <a:pt x="345" y="328"/>
                    </a:lnTo>
                    <a:lnTo>
                      <a:pt x="363" y="321"/>
                    </a:lnTo>
                    <a:lnTo>
                      <a:pt x="375" y="349"/>
                    </a:lnTo>
                    <a:lnTo>
                      <a:pt x="357" y="357"/>
                    </a:lnTo>
                    <a:close/>
                    <a:moveTo>
                      <a:pt x="354" y="315"/>
                    </a:moveTo>
                    <a:lnTo>
                      <a:pt x="359" y="315"/>
                    </a:lnTo>
                    <a:lnTo>
                      <a:pt x="363" y="321"/>
                    </a:lnTo>
                    <a:lnTo>
                      <a:pt x="354" y="324"/>
                    </a:lnTo>
                    <a:lnTo>
                      <a:pt x="354" y="315"/>
                    </a:lnTo>
                    <a:close/>
                    <a:moveTo>
                      <a:pt x="354" y="334"/>
                    </a:moveTo>
                    <a:lnTo>
                      <a:pt x="350" y="334"/>
                    </a:lnTo>
                    <a:lnTo>
                      <a:pt x="350" y="315"/>
                    </a:lnTo>
                    <a:lnTo>
                      <a:pt x="354" y="315"/>
                    </a:lnTo>
                    <a:lnTo>
                      <a:pt x="354" y="334"/>
                    </a:lnTo>
                    <a:close/>
                    <a:moveTo>
                      <a:pt x="350" y="334"/>
                    </a:moveTo>
                    <a:lnTo>
                      <a:pt x="346" y="334"/>
                    </a:lnTo>
                    <a:lnTo>
                      <a:pt x="344" y="330"/>
                    </a:lnTo>
                    <a:lnTo>
                      <a:pt x="350" y="324"/>
                    </a:lnTo>
                    <a:lnTo>
                      <a:pt x="350" y="334"/>
                    </a:lnTo>
                    <a:close/>
                    <a:moveTo>
                      <a:pt x="344" y="330"/>
                    </a:moveTo>
                    <a:lnTo>
                      <a:pt x="334" y="322"/>
                    </a:lnTo>
                    <a:lnTo>
                      <a:pt x="347" y="308"/>
                    </a:lnTo>
                    <a:lnTo>
                      <a:pt x="357" y="317"/>
                    </a:lnTo>
                    <a:lnTo>
                      <a:pt x="344" y="330"/>
                    </a:lnTo>
                    <a:close/>
                    <a:moveTo>
                      <a:pt x="334" y="322"/>
                    </a:moveTo>
                    <a:lnTo>
                      <a:pt x="334" y="321"/>
                    </a:lnTo>
                    <a:lnTo>
                      <a:pt x="333" y="321"/>
                    </a:lnTo>
                    <a:lnTo>
                      <a:pt x="340" y="315"/>
                    </a:lnTo>
                    <a:lnTo>
                      <a:pt x="334" y="322"/>
                    </a:lnTo>
                    <a:close/>
                    <a:moveTo>
                      <a:pt x="333" y="321"/>
                    </a:moveTo>
                    <a:lnTo>
                      <a:pt x="324" y="307"/>
                    </a:lnTo>
                    <a:lnTo>
                      <a:pt x="338" y="296"/>
                    </a:lnTo>
                    <a:lnTo>
                      <a:pt x="348" y="308"/>
                    </a:lnTo>
                    <a:lnTo>
                      <a:pt x="333" y="321"/>
                    </a:lnTo>
                    <a:close/>
                    <a:moveTo>
                      <a:pt x="337" y="294"/>
                    </a:moveTo>
                    <a:lnTo>
                      <a:pt x="338" y="295"/>
                    </a:lnTo>
                    <a:lnTo>
                      <a:pt x="338" y="296"/>
                    </a:lnTo>
                    <a:lnTo>
                      <a:pt x="332" y="302"/>
                    </a:lnTo>
                    <a:lnTo>
                      <a:pt x="337" y="294"/>
                    </a:lnTo>
                    <a:close/>
                    <a:moveTo>
                      <a:pt x="325" y="310"/>
                    </a:moveTo>
                    <a:lnTo>
                      <a:pt x="310" y="296"/>
                    </a:lnTo>
                    <a:lnTo>
                      <a:pt x="322" y="282"/>
                    </a:lnTo>
                    <a:lnTo>
                      <a:pt x="337" y="294"/>
                    </a:lnTo>
                    <a:lnTo>
                      <a:pt x="325" y="310"/>
                    </a:lnTo>
                    <a:close/>
                    <a:moveTo>
                      <a:pt x="310" y="296"/>
                    </a:moveTo>
                    <a:lnTo>
                      <a:pt x="309" y="296"/>
                    </a:lnTo>
                    <a:lnTo>
                      <a:pt x="309" y="295"/>
                    </a:lnTo>
                    <a:lnTo>
                      <a:pt x="315" y="290"/>
                    </a:lnTo>
                    <a:lnTo>
                      <a:pt x="310" y="296"/>
                    </a:lnTo>
                    <a:close/>
                    <a:moveTo>
                      <a:pt x="309" y="295"/>
                    </a:moveTo>
                    <a:lnTo>
                      <a:pt x="292" y="276"/>
                    </a:lnTo>
                    <a:lnTo>
                      <a:pt x="306" y="264"/>
                    </a:lnTo>
                    <a:lnTo>
                      <a:pt x="323" y="283"/>
                    </a:lnTo>
                    <a:lnTo>
                      <a:pt x="309" y="295"/>
                    </a:lnTo>
                    <a:close/>
                    <a:moveTo>
                      <a:pt x="306" y="263"/>
                    </a:moveTo>
                    <a:lnTo>
                      <a:pt x="306" y="264"/>
                    </a:lnTo>
                    <a:lnTo>
                      <a:pt x="300" y="270"/>
                    </a:lnTo>
                    <a:lnTo>
                      <a:pt x="306" y="263"/>
                    </a:lnTo>
                    <a:close/>
                    <a:moveTo>
                      <a:pt x="293" y="276"/>
                    </a:moveTo>
                    <a:lnTo>
                      <a:pt x="277" y="261"/>
                    </a:lnTo>
                    <a:lnTo>
                      <a:pt x="290" y="248"/>
                    </a:lnTo>
                    <a:lnTo>
                      <a:pt x="306" y="263"/>
                    </a:lnTo>
                    <a:lnTo>
                      <a:pt x="293" y="276"/>
                    </a:lnTo>
                    <a:close/>
                    <a:moveTo>
                      <a:pt x="277" y="261"/>
                    </a:moveTo>
                    <a:lnTo>
                      <a:pt x="277" y="261"/>
                    </a:lnTo>
                    <a:lnTo>
                      <a:pt x="283" y="254"/>
                    </a:lnTo>
                    <a:lnTo>
                      <a:pt x="277" y="261"/>
                    </a:lnTo>
                    <a:close/>
                    <a:moveTo>
                      <a:pt x="277" y="261"/>
                    </a:moveTo>
                    <a:lnTo>
                      <a:pt x="258" y="242"/>
                    </a:lnTo>
                    <a:lnTo>
                      <a:pt x="271" y="228"/>
                    </a:lnTo>
                    <a:lnTo>
                      <a:pt x="290" y="248"/>
                    </a:lnTo>
                    <a:lnTo>
                      <a:pt x="277" y="261"/>
                    </a:lnTo>
                    <a:close/>
                    <a:moveTo>
                      <a:pt x="258" y="242"/>
                    </a:moveTo>
                    <a:lnTo>
                      <a:pt x="257" y="241"/>
                    </a:lnTo>
                    <a:lnTo>
                      <a:pt x="264" y="236"/>
                    </a:lnTo>
                    <a:lnTo>
                      <a:pt x="258" y="242"/>
                    </a:lnTo>
                    <a:close/>
                    <a:moveTo>
                      <a:pt x="257" y="241"/>
                    </a:moveTo>
                    <a:lnTo>
                      <a:pt x="245" y="226"/>
                    </a:lnTo>
                    <a:lnTo>
                      <a:pt x="259" y="214"/>
                    </a:lnTo>
                    <a:lnTo>
                      <a:pt x="272" y="229"/>
                    </a:lnTo>
                    <a:lnTo>
                      <a:pt x="257" y="241"/>
                    </a:lnTo>
                    <a:close/>
                    <a:moveTo>
                      <a:pt x="245" y="226"/>
                    </a:moveTo>
                    <a:lnTo>
                      <a:pt x="231" y="209"/>
                    </a:lnTo>
                    <a:lnTo>
                      <a:pt x="247" y="197"/>
                    </a:lnTo>
                    <a:lnTo>
                      <a:pt x="259" y="214"/>
                    </a:lnTo>
                    <a:lnTo>
                      <a:pt x="245" y="226"/>
                    </a:lnTo>
                    <a:close/>
                    <a:moveTo>
                      <a:pt x="231" y="209"/>
                    </a:moveTo>
                    <a:lnTo>
                      <a:pt x="231" y="208"/>
                    </a:lnTo>
                    <a:lnTo>
                      <a:pt x="230" y="208"/>
                    </a:lnTo>
                    <a:lnTo>
                      <a:pt x="239" y="204"/>
                    </a:lnTo>
                    <a:lnTo>
                      <a:pt x="231" y="209"/>
                    </a:lnTo>
                    <a:close/>
                    <a:moveTo>
                      <a:pt x="230" y="208"/>
                    </a:moveTo>
                    <a:lnTo>
                      <a:pt x="225" y="195"/>
                    </a:lnTo>
                    <a:lnTo>
                      <a:pt x="241" y="186"/>
                    </a:lnTo>
                    <a:lnTo>
                      <a:pt x="248" y="199"/>
                    </a:lnTo>
                    <a:lnTo>
                      <a:pt x="230" y="208"/>
                    </a:lnTo>
                    <a:close/>
                    <a:moveTo>
                      <a:pt x="239" y="184"/>
                    </a:moveTo>
                    <a:lnTo>
                      <a:pt x="240" y="185"/>
                    </a:lnTo>
                    <a:lnTo>
                      <a:pt x="241" y="186"/>
                    </a:lnTo>
                    <a:lnTo>
                      <a:pt x="232" y="190"/>
                    </a:lnTo>
                    <a:lnTo>
                      <a:pt x="239" y="184"/>
                    </a:lnTo>
                    <a:close/>
                    <a:moveTo>
                      <a:pt x="226" y="197"/>
                    </a:moveTo>
                    <a:lnTo>
                      <a:pt x="217" y="188"/>
                    </a:lnTo>
                    <a:lnTo>
                      <a:pt x="230" y="174"/>
                    </a:lnTo>
                    <a:lnTo>
                      <a:pt x="239" y="184"/>
                    </a:lnTo>
                    <a:lnTo>
                      <a:pt x="226" y="197"/>
                    </a:lnTo>
                    <a:close/>
                    <a:moveTo>
                      <a:pt x="227" y="173"/>
                    </a:moveTo>
                    <a:lnTo>
                      <a:pt x="229" y="173"/>
                    </a:lnTo>
                    <a:lnTo>
                      <a:pt x="230" y="174"/>
                    </a:lnTo>
                    <a:lnTo>
                      <a:pt x="224" y="182"/>
                    </a:lnTo>
                    <a:lnTo>
                      <a:pt x="227" y="173"/>
                    </a:lnTo>
                    <a:close/>
                    <a:moveTo>
                      <a:pt x="219" y="189"/>
                    </a:moveTo>
                    <a:lnTo>
                      <a:pt x="206" y="184"/>
                    </a:lnTo>
                    <a:lnTo>
                      <a:pt x="215" y="166"/>
                    </a:lnTo>
                    <a:lnTo>
                      <a:pt x="227" y="173"/>
                    </a:lnTo>
                    <a:lnTo>
                      <a:pt x="219" y="189"/>
                    </a:lnTo>
                    <a:close/>
                    <a:moveTo>
                      <a:pt x="206" y="184"/>
                    </a:moveTo>
                    <a:lnTo>
                      <a:pt x="187" y="174"/>
                    </a:lnTo>
                    <a:lnTo>
                      <a:pt x="196" y="156"/>
                    </a:lnTo>
                    <a:lnTo>
                      <a:pt x="215" y="166"/>
                    </a:lnTo>
                    <a:lnTo>
                      <a:pt x="206" y="184"/>
                    </a:lnTo>
                    <a:close/>
                    <a:moveTo>
                      <a:pt x="194" y="156"/>
                    </a:moveTo>
                    <a:lnTo>
                      <a:pt x="195" y="156"/>
                    </a:lnTo>
                    <a:lnTo>
                      <a:pt x="196" y="156"/>
                    </a:lnTo>
                    <a:lnTo>
                      <a:pt x="192" y="165"/>
                    </a:lnTo>
                    <a:lnTo>
                      <a:pt x="194" y="156"/>
                    </a:lnTo>
                    <a:close/>
                    <a:moveTo>
                      <a:pt x="188" y="174"/>
                    </a:moveTo>
                    <a:lnTo>
                      <a:pt x="166" y="168"/>
                    </a:lnTo>
                    <a:lnTo>
                      <a:pt x="172" y="150"/>
                    </a:lnTo>
                    <a:lnTo>
                      <a:pt x="194" y="156"/>
                    </a:lnTo>
                    <a:lnTo>
                      <a:pt x="188" y="174"/>
                    </a:lnTo>
                    <a:close/>
                    <a:moveTo>
                      <a:pt x="166" y="168"/>
                    </a:moveTo>
                    <a:lnTo>
                      <a:pt x="166" y="168"/>
                    </a:lnTo>
                    <a:lnTo>
                      <a:pt x="166" y="167"/>
                    </a:lnTo>
                    <a:lnTo>
                      <a:pt x="170" y="158"/>
                    </a:lnTo>
                    <a:lnTo>
                      <a:pt x="166" y="168"/>
                    </a:lnTo>
                    <a:close/>
                    <a:moveTo>
                      <a:pt x="166" y="167"/>
                    </a:moveTo>
                    <a:lnTo>
                      <a:pt x="141" y="158"/>
                    </a:lnTo>
                    <a:lnTo>
                      <a:pt x="148" y="141"/>
                    </a:lnTo>
                    <a:lnTo>
                      <a:pt x="173" y="150"/>
                    </a:lnTo>
                    <a:lnTo>
                      <a:pt x="166" y="167"/>
                    </a:lnTo>
                    <a:close/>
                    <a:moveTo>
                      <a:pt x="141" y="158"/>
                    </a:moveTo>
                    <a:lnTo>
                      <a:pt x="114" y="149"/>
                    </a:lnTo>
                    <a:lnTo>
                      <a:pt x="121" y="131"/>
                    </a:lnTo>
                    <a:lnTo>
                      <a:pt x="148" y="141"/>
                    </a:lnTo>
                    <a:lnTo>
                      <a:pt x="141" y="158"/>
                    </a:lnTo>
                    <a:close/>
                    <a:moveTo>
                      <a:pt x="114" y="149"/>
                    </a:moveTo>
                    <a:lnTo>
                      <a:pt x="89" y="140"/>
                    </a:lnTo>
                    <a:lnTo>
                      <a:pt x="96" y="121"/>
                    </a:lnTo>
                    <a:lnTo>
                      <a:pt x="121" y="131"/>
                    </a:lnTo>
                    <a:lnTo>
                      <a:pt x="114" y="149"/>
                    </a:lnTo>
                    <a:close/>
                    <a:moveTo>
                      <a:pt x="89" y="140"/>
                    </a:moveTo>
                    <a:lnTo>
                      <a:pt x="90" y="140"/>
                    </a:lnTo>
                    <a:lnTo>
                      <a:pt x="89" y="139"/>
                    </a:lnTo>
                    <a:lnTo>
                      <a:pt x="92" y="130"/>
                    </a:lnTo>
                    <a:lnTo>
                      <a:pt x="89" y="140"/>
                    </a:lnTo>
                    <a:close/>
                    <a:moveTo>
                      <a:pt x="89" y="139"/>
                    </a:moveTo>
                    <a:lnTo>
                      <a:pt x="67" y="130"/>
                    </a:lnTo>
                    <a:lnTo>
                      <a:pt x="75" y="112"/>
                    </a:lnTo>
                    <a:lnTo>
                      <a:pt x="97" y="121"/>
                    </a:lnTo>
                    <a:lnTo>
                      <a:pt x="89" y="139"/>
                    </a:lnTo>
                    <a:close/>
                    <a:moveTo>
                      <a:pt x="67" y="130"/>
                    </a:moveTo>
                    <a:lnTo>
                      <a:pt x="66" y="129"/>
                    </a:lnTo>
                    <a:lnTo>
                      <a:pt x="65" y="129"/>
                    </a:lnTo>
                    <a:lnTo>
                      <a:pt x="70" y="121"/>
                    </a:lnTo>
                    <a:lnTo>
                      <a:pt x="67" y="130"/>
                    </a:lnTo>
                    <a:close/>
                    <a:moveTo>
                      <a:pt x="65" y="129"/>
                    </a:moveTo>
                    <a:lnTo>
                      <a:pt x="46" y="115"/>
                    </a:lnTo>
                    <a:lnTo>
                      <a:pt x="57" y="100"/>
                    </a:lnTo>
                    <a:lnTo>
                      <a:pt x="76" y="113"/>
                    </a:lnTo>
                    <a:lnTo>
                      <a:pt x="65" y="129"/>
                    </a:lnTo>
                    <a:close/>
                    <a:moveTo>
                      <a:pt x="46" y="115"/>
                    </a:moveTo>
                    <a:lnTo>
                      <a:pt x="45" y="115"/>
                    </a:lnTo>
                    <a:lnTo>
                      <a:pt x="45" y="114"/>
                    </a:lnTo>
                    <a:lnTo>
                      <a:pt x="52" y="108"/>
                    </a:lnTo>
                    <a:lnTo>
                      <a:pt x="46" y="115"/>
                    </a:lnTo>
                    <a:close/>
                    <a:moveTo>
                      <a:pt x="45" y="114"/>
                    </a:moveTo>
                    <a:lnTo>
                      <a:pt x="28" y="99"/>
                    </a:lnTo>
                    <a:lnTo>
                      <a:pt x="43" y="86"/>
                    </a:lnTo>
                    <a:lnTo>
                      <a:pt x="58" y="101"/>
                    </a:lnTo>
                    <a:lnTo>
                      <a:pt x="45" y="114"/>
                    </a:lnTo>
                    <a:close/>
                    <a:moveTo>
                      <a:pt x="28" y="99"/>
                    </a:moveTo>
                    <a:lnTo>
                      <a:pt x="28" y="98"/>
                    </a:lnTo>
                    <a:lnTo>
                      <a:pt x="27" y="98"/>
                    </a:lnTo>
                    <a:lnTo>
                      <a:pt x="36" y="92"/>
                    </a:lnTo>
                    <a:lnTo>
                      <a:pt x="28" y="99"/>
                    </a:lnTo>
                    <a:close/>
                    <a:moveTo>
                      <a:pt x="27" y="98"/>
                    </a:moveTo>
                    <a:lnTo>
                      <a:pt x="12" y="76"/>
                    </a:lnTo>
                    <a:lnTo>
                      <a:pt x="27" y="65"/>
                    </a:lnTo>
                    <a:lnTo>
                      <a:pt x="44" y="87"/>
                    </a:lnTo>
                    <a:lnTo>
                      <a:pt x="27" y="98"/>
                    </a:lnTo>
                    <a:close/>
                    <a:moveTo>
                      <a:pt x="12" y="76"/>
                    </a:moveTo>
                    <a:lnTo>
                      <a:pt x="12" y="75"/>
                    </a:lnTo>
                    <a:lnTo>
                      <a:pt x="11" y="74"/>
                    </a:lnTo>
                    <a:lnTo>
                      <a:pt x="20" y="70"/>
                    </a:lnTo>
                    <a:lnTo>
                      <a:pt x="12" y="76"/>
                    </a:lnTo>
                    <a:close/>
                    <a:moveTo>
                      <a:pt x="11" y="74"/>
                    </a:moveTo>
                    <a:lnTo>
                      <a:pt x="4" y="57"/>
                    </a:lnTo>
                    <a:lnTo>
                      <a:pt x="22" y="50"/>
                    </a:lnTo>
                    <a:lnTo>
                      <a:pt x="28" y="66"/>
                    </a:lnTo>
                    <a:lnTo>
                      <a:pt x="11" y="74"/>
                    </a:lnTo>
                    <a:close/>
                    <a:moveTo>
                      <a:pt x="4" y="57"/>
                    </a:moveTo>
                    <a:lnTo>
                      <a:pt x="4" y="57"/>
                    </a:lnTo>
                    <a:lnTo>
                      <a:pt x="4" y="56"/>
                    </a:lnTo>
                    <a:lnTo>
                      <a:pt x="13" y="54"/>
                    </a:lnTo>
                    <a:lnTo>
                      <a:pt x="4" y="57"/>
                    </a:lnTo>
                    <a:close/>
                    <a:moveTo>
                      <a:pt x="4" y="56"/>
                    </a:moveTo>
                    <a:lnTo>
                      <a:pt x="1" y="44"/>
                    </a:lnTo>
                    <a:lnTo>
                      <a:pt x="20" y="39"/>
                    </a:lnTo>
                    <a:lnTo>
                      <a:pt x="23" y="52"/>
                    </a:lnTo>
                    <a:lnTo>
                      <a:pt x="4" y="56"/>
                    </a:lnTo>
                    <a:close/>
                    <a:moveTo>
                      <a:pt x="1" y="44"/>
                    </a:moveTo>
                    <a:lnTo>
                      <a:pt x="0" y="39"/>
                    </a:lnTo>
                    <a:lnTo>
                      <a:pt x="2" y="36"/>
                    </a:lnTo>
                    <a:lnTo>
                      <a:pt x="10" y="42"/>
                    </a:lnTo>
                    <a:lnTo>
                      <a:pt x="1" y="44"/>
                    </a:lnTo>
                    <a:close/>
                    <a:moveTo>
                      <a:pt x="2" y="36"/>
                    </a:moveTo>
                    <a:lnTo>
                      <a:pt x="9" y="26"/>
                    </a:lnTo>
                    <a:lnTo>
                      <a:pt x="24" y="37"/>
                    </a:lnTo>
                    <a:lnTo>
                      <a:pt x="19" y="46"/>
                    </a:lnTo>
                    <a:lnTo>
                      <a:pt x="2" y="36"/>
                    </a:lnTo>
                    <a:close/>
                    <a:moveTo>
                      <a:pt x="9" y="26"/>
                    </a:moveTo>
                    <a:lnTo>
                      <a:pt x="10" y="25"/>
                    </a:lnTo>
                    <a:lnTo>
                      <a:pt x="11" y="24"/>
                    </a:lnTo>
                    <a:lnTo>
                      <a:pt x="16" y="32"/>
                    </a:lnTo>
                    <a:lnTo>
                      <a:pt x="9" y="26"/>
                    </a:lnTo>
                    <a:close/>
                    <a:moveTo>
                      <a:pt x="11" y="24"/>
                    </a:moveTo>
                    <a:lnTo>
                      <a:pt x="21" y="17"/>
                    </a:lnTo>
                    <a:lnTo>
                      <a:pt x="32" y="33"/>
                    </a:lnTo>
                    <a:lnTo>
                      <a:pt x="22" y="39"/>
                    </a:lnTo>
                    <a:lnTo>
                      <a:pt x="11" y="24"/>
                    </a:lnTo>
                    <a:close/>
                    <a:moveTo>
                      <a:pt x="21" y="17"/>
                    </a:moveTo>
                    <a:lnTo>
                      <a:pt x="22" y="16"/>
                    </a:lnTo>
                    <a:lnTo>
                      <a:pt x="24" y="16"/>
                    </a:lnTo>
                    <a:lnTo>
                      <a:pt x="26" y="25"/>
                    </a:lnTo>
                    <a:lnTo>
                      <a:pt x="21" y="17"/>
                    </a:lnTo>
                    <a:close/>
                    <a:moveTo>
                      <a:pt x="24" y="16"/>
                    </a:moveTo>
                    <a:lnTo>
                      <a:pt x="41" y="13"/>
                    </a:lnTo>
                    <a:lnTo>
                      <a:pt x="44" y="32"/>
                    </a:lnTo>
                    <a:lnTo>
                      <a:pt x="28" y="35"/>
                    </a:lnTo>
                    <a:lnTo>
                      <a:pt x="24" y="16"/>
                    </a:lnTo>
                    <a:close/>
                    <a:moveTo>
                      <a:pt x="41" y="13"/>
                    </a:moveTo>
                    <a:lnTo>
                      <a:pt x="41" y="13"/>
                    </a:lnTo>
                    <a:lnTo>
                      <a:pt x="42" y="13"/>
                    </a:lnTo>
                    <a:lnTo>
                      <a:pt x="42" y="22"/>
                    </a:lnTo>
                    <a:lnTo>
                      <a:pt x="41" y="13"/>
                    </a:lnTo>
                    <a:close/>
                    <a:moveTo>
                      <a:pt x="42" y="13"/>
                    </a:moveTo>
                    <a:lnTo>
                      <a:pt x="62" y="13"/>
                    </a:lnTo>
                    <a:lnTo>
                      <a:pt x="62" y="32"/>
                    </a:lnTo>
                    <a:lnTo>
                      <a:pt x="42" y="32"/>
                    </a:lnTo>
                    <a:lnTo>
                      <a:pt x="42" y="13"/>
                    </a:lnTo>
                    <a:close/>
                    <a:moveTo>
                      <a:pt x="63" y="32"/>
                    </a:moveTo>
                    <a:lnTo>
                      <a:pt x="62" y="32"/>
                    </a:lnTo>
                    <a:lnTo>
                      <a:pt x="62" y="22"/>
                    </a:lnTo>
                    <a:lnTo>
                      <a:pt x="63" y="32"/>
                    </a:lnTo>
                    <a:close/>
                    <a:moveTo>
                      <a:pt x="59" y="13"/>
                    </a:moveTo>
                    <a:lnTo>
                      <a:pt x="82" y="10"/>
                    </a:lnTo>
                    <a:lnTo>
                      <a:pt x="85" y="28"/>
                    </a:lnTo>
                    <a:lnTo>
                      <a:pt x="63" y="32"/>
                    </a:lnTo>
                    <a:lnTo>
                      <a:pt x="59" y="13"/>
                    </a:lnTo>
                    <a:close/>
                    <a:moveTo>
                      <a:pt x="82" y="10"/>
                    </a:moveTo>
                    <a:lnTo>
                      <a:pt x="82" y="10"/>
                    </a:lnTo>
                    <a:lnTo>
                      <a:pt x="84" y="20"/>
                    </a:lnTo>
                    <a:lnTo>
                      <a:pt x="82" y="10"/>
                    </a:lnTo>
                    <a:close/>
                    <a:moveTo>
                      <a:pt x="82" y="10"/>
                    </a:moveTo>
                    <a:lnTo>
                      <a:pt x="111" y="6"/>
                    </a:lnTo>
                    <a:lnTo>
                      <a:pt x="113" y="25"/>
                    </a:lnTo>
                    <a:lnTo>
                      <a:pt x="85" y="28"/>
                    </a:lnTo>
                    <a:lnTo>
                      <a:pt x="82" y="10"/>
                    </a:lnTo>
                    <a:close/>
                    <a:moveTo>
                      <a:pt x="113" y="25"/>
                    </a:moveTo>
                    <a:lnTo>
                      <a:pt x="114" y="25"/>
                    </a:lnTo>
                    <a:lnTo>
                      <a:pt x="113" y="25"/>
                    </a:lnTo>
                    <a:lnTo>
                      <a:pt x="112" y="16"/>
                    </a:lnTo>
                    <a:lnTo>
                      <a:pt x="113" y="25"/>
                    </a:lnTo>
                    <a:close/>
                    <a:moveTo>
                      <a:pt x="111" y="6"/>
                    </a:moveTo>
                    <a:lnTo>
                      <a:pt x="137" y="3"/>
                    </a:lnTo>
                    <a:lnTo>
                      <a:pt x="139" y="22"/>
                    </a:lnTo>
                    <a:lnTo>
                      <a:pt x="113" y="25"/>
                    </a:lnTo>
                    <a:lnTo>
                      <a:pt x="111"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36" name="Freeform 1629">
                <a:extLst>
                  <a:ext uri="{FF2B5EF4-FFF2-40B4-BE49-F238E27FC236}">
                    <a16:creationId xmlns:a16="http://schemas.microsoft.com/office/drawing/2014/main" id="{626C8C58-8B65-4CA3-BB03-4B6F199C2690}"/>
                  </a:ext>
                </a:extLst>
              </p:cNvPr>
              <p:cNvSpPr>
                <a:spLocks/>
              </p:cNvSpPr>
              <p:nvPr/>
            </p:nvSpPr>
            <p:spPr bwMode="auto">
              <a:xfrm>
                <a:off x="2854" y="1598"/>
                <a:ext cx="112" cy="112"/>
              </a:xfrm>
              <a:custGeom>
                <a:avLst/>
                <a:gdLst>
                  <a:gd name="T0" fmla="*/ 13 w 448"/>
                  <a:gd name="T1" fmla="*/ 2 h 448"/>
                  <a:gd name="T2" fmla="*/ 23 w 448"/>
                  <a:gd name="T3" fmla="*/ 0 h 448"/>
                  <a:gd name="T4" fmla="*/ 30 w 448"/>
                  <a:gd name="T5" fmla="*/ 1 h 448"/>
                  <a:gd name="T6" fmla="*/ 37 w 448"/>
                  <a:gd name="T7" fmla="*/ 1 h 448"/>
                  <a:gd name="T8" fmla="*/ 41 w 448"/>
                  <a:gd name="T9" fmla="*/ 5 h 448"/>
                  <a:gd name="T10" fmla="*/ 45 w 448"/>
                  <a:gd name="T11" fmla="*/ 9 h 448"/>
                  <a:gd name="T12" fmla="*/ 49 w 448"/>
                  <a:gd name="T13" fmla="*/ 14 h 448"/>
                  <a:gd name="T14" fmla="*/ 53 w 448"/>
                  <a:gd name="T15" fmla="*/ 20 h 448"/>
                  <a:gd name="T16" fmla="*/ 58 w 448"/>
                  <a:gd name="T17" fmla="*/ 27 h 448"/>
                  <a:gd name="T18" fmla="*/ 64 w 448"/>
                  <a:gd name="T19" fmla="*/ 34 h 448"/>
                  <a:gd name="T20" fmla="*/ 74 w 448"/>
                  <a:gd name="T21" fmla="*/ 41 h 448"/>
                  <a:gd name="T22" fmla="*/ 84 w 448"/>
                  <a:gd name="T23" fmla="*/ 49 h 448"/>
                  <a:gd name="T24" fmla="*/ 93 w 448"/>
                  <a:gd name="T25" fmla="*/ 58 h 448"/>
                  <a:gd name="T26" fmla="*/ 100 w 448"/>
                  <a:gd name="T27" fmla="*/ 67 h 448"/>
                  <a:gd name="T28" fmla="*/ 106 w 448"/>
                  <a:gd name="T29" fmla="*/ 75 h 448"/>
                  <a:gd name="T30" fmla="*/ 110 w 448"/>
                  <a:gd name="T31" fmla="*/ 83 h 448"/>
                  <a:gd name="T32" fmla="*/ 111 w 448"/>
                  <a:gd name="T33" fmla="*/ 91 h 448"/>
                  <a:gd name="T34" fmla="*/ 112 w 448"/>
                  <a:gd name="T35" fmla="*/ 99 h 448"/>
                  <a:gd name="T36" fmla="*/ 110 w 448"/>
                  <a:gd name="T37" fmla="*/ 104 h 448"/>
                  <a:gd name="T38" fmla="*/ 107 w 448"/>
                  <a:gd name="T39" fmla="*/ 109 h 448"/>
                  <a:gd name="T40" fmla="*/ 103 w 448"/>
                  <a:gd name="T41" fmla="*/ 111 h 448"/>
                  <a:gd name="T42" fmla="*/ 97 w 448"/>
                  <a:gd name="T43" fmla="*/ 112 h 448"/>
                  <a:gd name="T44" fmla="*/ 91 w 448"/>
                  <a:gd name="T45" fmla="*/ 111 h 448"/>
                  <a:gd name="T46" fmla="*/ 88 w 448"/>
                  <a:gd name="T47" fmla="*/ 110 h 448"/>
                  <a:gd name="T48" fmla="*/ 83 w 448"/>
                  <a:gd name="T49" fmla="*/ 106 h 448"/>
                  <a:gd name="T50" fmla="*/ 79 w 448"/>
                  <a:gd name="T51" fmla="*/ 102 h 448"/>
                  <a:gd name="T52" fmla="*/ 75 w 448"/>
                  <a:gd name="T53" fmla="*/ 98 h 448"/>
                  <a:gd name="T54" fmla="*/ 71 w 448"/>
                  <a:gd name="T55" fmla="*/ 93 h 448"/>
                  <a:gd name="T56" fmla="*/ 67 w 448"/>
                  <a:gd name="T57" fmla="*/ 89 h 448"/>
                  <a:gd name="T58" fmla="*/ 62 w 448"/>
                  <a:gd name="T59" fmla="*/ 84 h 448"/>
                  <a:gd name="T60" fmla="*/ 57 w 448"/>
                  <a:gd name="T61" fmla="*/ 80 h 448"/>
                  <a:gd name="T62" fmla="*/ 53 w 448"/>
                  <a:gd name="T63" fmla="*/ 78 h 448"/>
                  <a:gd name="T64" fmla="*/ 48 w 448"/>
                  <a:gd name="T65" fmla="*/ 76 h 448"/>
                  <a:gd name="T66" fmla="*/ 43 w 448"/>
                  <a:gd name="T67" fmla="*/ 75 h 448"/>
                  <a:gd name="T68" fmla="*/ 38 w 448"/>
                  <a:gd name="T69" fmla="*/ 75 h 448"/>
                  <a:gd name="T70" fmla="*/ 34 w 448"/>
                  <a:gd name="T71" fmla="*/ 75 h 448"/>
                  <a:gd name="T72" fmla="*/ 30 w 448"/>
                  <a:gd name="T73" fmla="*/ 75 h 448"/>
                  <a:gd name="T74" fmla="*/ 27 w 448"/>
                  <a:gd name="T75" fmla="*/ 75 h 448"/>
                  <a:gd name="T76" fmla="*/ 25 w 448"/>
                  <a:gd name="T77" fmla="*/ 74 h 448"/>
                  <a:gd name="T78" fmla="*/ 22 w 448"/>
                  <a:gd name="T79" fmla="*/ 72 h 448"/>
                  <a:gd name="T80" fmla="*/ 21 w 448"/>
                  <a:gd name="T81" fmla="*/ 69 h 448"/>
                  <a:gd name="T82" fmla="*/ 20 w 448"/>
                  <a:gd name="T83" fmla="*/ 66 h 448"/>
                  <a:gd name="T84" fmla="*/ 18 w 448"/>
                  <a:gd name="T85" fmla="*/ 61 h 448"/>
                  <a:gd name="T86" fmla="*/ 17 w 448"/>
                  <a:gd name="T87" fmla="*/ 57 h 448"/>
                  <a:gd name="T88" fmla="*/ 15 w 448"/>
                  <a:gd name="T89" fmla="*/ 52 h 448"/>
                  <a:gd name="T90" fmla="*/ 13 w 448"/>
                  <a:gd name="T91" fmla="*/ 48 h 448"/>
                  <a:gd name="T92" fmla="*/ 11 w 448"/>
                  <a:gd name="T93" fmla="*/ 44 h 448"/>
                  <a:gd name="T94" fmla="*/ 10 w 448"/>
                  <a:gd name="T95" fmla="*/ 41 h 448"/>
                  <a:gd name="T96" fmla="*/ 8 w 448"/>
                  <a:gd name="T97" fmla="*/ 38 h 448"/>
                  <a:gd name="T98" fmla="*/ 7 w 448"/>
                  <a:gd name="T99" fmla="*/ 36 h 448"/>
                  <a:gd name="T100" fmla="*/ 7 w 448"/>
                  <a:gd name="T101" fmla="*/ 36 h 448"/>
                  <a:gd name="T102" fmla="*/ 7 w 448"/>
                  <a:gd name="T103" fmla="*/ 35 h 448"/>
                  <a:gd name="T104" fmla="*/ 5 w 448"/>
                  <a:gd name="T105" fmla="*/ 33 h 448"/>
                  <a:gd name="T106" fmla="*/ 3 w 448"/>
                  <a:gd name="T107" fmla="*/ 29 h 448"/>
                  <a:gd name="T108" fmla="*/ 2 w 448"/>
                  <a:gd name="T109" fmla="*/ 25 h 448"/>
                  <a:gd name="T110" fmla="*/ 0 w 448"/>
                  <a:gd name="T111" fmla="*/ 21 h 448"/>
                  <a:gd name="T112" fmla="*/ 0 w 448"/>
                  <a:gd name="T113" fmla="*/ 17 h 448"/>
                  <a:gd name="T114" fmla="*/ 0 w 448"/>
                  <a:gd name="T115" fmla="*/ 12 h 448"/>
                  <a:gd name="T116" fmla="*/ 2 w 448"/>
                  <a:gd name="T117" fmla="*/ 8 h 448"/>
                  <a:gd name="T118" fmla="*/ 7 w 448"/>
                  <a:gd name="T119" fmla="*/ 5 h 448"/>
                  <a:gd name="T120" fmla="*/ 13 w 448"/>
                  <a:gd name="T121" fmla="*/ 2 h 44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48"/>
                  <a:gd name="T184" fmla="*/ 0 h 448"/>
                  <a:gd name="T185" fmla="*/ 448 w 448"/>
                  <a:gd name="T186" fmla="*/ 448 h 44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48" h="448">
                    <a:moveTo>
                      <a:pt x="51" y="9"/>
                    </a:moveTo>
                    <a:lnTo>
                      <a:pt x="92" y="0"/>
                    </a:lnTo>
                    <a:lnTo>
                      <a:pt x="120" y="2"/>
                    </a:lnTo>
                    <a:lnTo>
                      <a:pt x="146" y="5"/>
                    </a:lnTo>
                    <a:lnTo>
                      <a:pt x="162" y="19"/>
                    </a:lnTo>
                    <a:lnTo>
                      <a:pt x="178" y="34"/>
                    </a:lnTo>
                    <a:lnTo>
                      <a:pt x="194" y="56"/>
                    </a:lnTo>
                    <a:lnTo>
                      <a:pt x="210" y="79"/>
                    </a:lnTo>
                    <a:lnTo>
                      <a:pt x="232" y="108"/>
                    </a:lnTo>
                    <a:lnTo>
                      <a:pt x="257" y="137"/>
                    </a:lnTo>
                    <a:lnTo>
                      <a:pt x="296" y="164"/>
                    </a:lnTo>
                    <a:lnTo>
                      <a:pt x="337" y="196"/>
                    </a:lnTo>
                    <a:lnTo>
                      <a:pt x="372" y="231"/>
                    </a:lnTo>
                    <a:lnTo>
                      <a:pt x="400" y="267"/>
                    </a:lnTo>
                    <a:lnTo>
                      <a:pt x="423" y="301"/>
                    </a:lnTo>
                    <a:lnTo>
                      <a:pt x="438" y="333"/>
                    </a:lnTo>
                    <a:lnTo>
                      <a:pt x="445" y="365"/>
                    </a:lnTo>
                    <a:lnTo>
                      <a:pt x="448" y="394"/>
                    </a:lnTo>
                    <a:lnTo>
                      <a:pt x="441" y="416"/>
                    </a:lnTo>
                    <a:lnTo>
                      <a:pt x="429" y="435"/>
                    </a:lnTo>
                    <a:lnTo>
                      <a:pt x="410" y="444"/>
                    </a:lnTo>
                    <a:lnTo>
                      <a:pt x="387" y="448"/>
                    </a:lnTo>
                    <a:lnTo>
                      <a:pt x="365" y="444"/>
                    </a:lnTo>
                    <a:lnTo>
                      <a:pt x="350" y="438"/>
                    </a:lnTo>
                    <a:lnTo>
                      <a:pt x="330" y="425"/>
                    </a:lnTo>
                    <a:lnTo>
                      <a:pt x="314" y="409"/>
                    </a:lnTo>
                    <a:lnTo>
                      <a:pt x="299" y="390"/>
                    </a:lnTo>
                    <a:lnTo>
                      <a:pt x="282" y="371"/>
                    </a:lnTo>
                    <a:lnTo>
                      <a:pt x="267" y="355"/>
                    </a:lnTo>
                    <a:lnTo>
                      <a:pt x="248" y="336"/>
                    </a:lnTo>
                    <a:lnTo>
                      <a:pt x="228" y="321"/>
                    </a:lnTo>
                    <a:lnTo>
                      <a:pt x="210" y="311"/>
                    </a:lnTo>
                    <a:lnTo>
                      <a:pt x="191" y="304"/>
                    </a:lnTo>
                    <a:lnTo>
                      <a:pt x="171" y="301"/>
                    </a:lnTo>
                    <a:lnTo>
                      <a:pt x="152" y="299"/>
                    </a:lnTo>
                    <a:lnTo>
                      <a:pt x="137" y="299"/>
                    </a:lnTo>
                    <a:lnTo>
                      <a:pt x="120" y="299"/>
                    </a:lnTo>
                    <a:lnTo>
                      <a:pt x="108" y="299"/>
                    </a:lnTo>
                    <a:lnTo>
                      <a:pt x="98" y="295"/>
                    </a:lnTo>
                    <a:lnTo>
                      <a:pt x="88" y="289"/>
                    </a:lnTo>
                    <a:lnTo>
                      <a:pt x="83" y="276"/>
                    </a:lnTo>
                    <a:lnTo>
                      <a:pt x="80" y="263"/>
                    </a:lnTo>
                    <a:lnTo>
                      <a:pt x="73" y="245"/>
                    </a:lnTo>
                    <a:lnTo>
                      <a:pt x="66" y="228"/>
                    </a:lnTo>
                    <a:lnTo>
                      <a:pt x="60" y="209"/>
                    </a:lnTo>
                    <a:lnTo>
                      <a:pt x="51" y="193"/>
                    </a:lnTo>
                    <a:lnTo>
                      <a:pt x="44" y="177"/>
                    </a:lnTo>
                    <a:lnTo>
                      <a:pt x="38" y="162"/>
                    </a:lnTo>
                    <a:lnTo>
                      <a:pt x="32" y="152"/>
                    </a:lnTo>
                    <a:lnTo>
                      <a:pt x="29" y="145"/>
                    </a:lnTo>
                    <a:lnTo>
                      <a:pt x="29" y="142"/>
                    </a:lnTo>
                    <a:lnTo>
                      <a:pt x="26" y="139"/>
                    </a:lnTo>
                    <a:lnTo>
                      <a:pt x="19" y="130"/>
                    </a:lnTo>
                    <a:lnTo>
                      <a:pt x="12" y="117"/>
                    </a:lnTo>
                    <a:lnTo>
                      <a:pt x="6" y="101"/>
                    </a:lnTo>
                    <a:lnTo>
                      <a:pt x="0" y="83"/>
                    </a:lnTo>
                    <a:lnTo>
                      <a:pt x="0" y="66"/>
                    </a:lnTo>
                    <a:lnTo>
                      <a:pt x="0" y="47"/>
                    </a:lnTo>
                    <a:lnTo>
                      <a:pt x="9" y="31"/>
                    </a:lnTo>
                    <a:lnTo>
                      <a:pt x="26" y="19"/>
                    </a:lnTo>
                    <a:lnTo>
                      <a:pt x="51" y="9"/>
                    </a:lnTo>
                    <a:close/>
                  </a:path>
                </a:pathLst>
              </a:custGeom>
              <a:solidFill>
                <a:srgbClr val="E352D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37" name="Freeform 1630">
                <a:extLst>
                  <a:ext uri="{FF2B5EF4-FFF2-40B4-BE49-F238E27FC236}">
                    <a16:creationId xmlns:a16="http://schemas.microsoft.com/office/drawing/2014/main" id="{72569B5B-5FF9-4C4C-9A6F-E31F556379CC}"/>
                  </a:ext>
                </a:extLst>
              </p:cNvPr>
              <p:cNvSpPr>
                <a:spLocks noEditPoints="1"/>
              </p:cNvSpPr>
              <p:nvPr/>
            </p:nvSpPr>
            <p:spPr bwMode="auto">
              <a:xfrm>
                <a:off x="2852" y="1596"/>
                <a:ext cx="117" cy="117"/>
              </a:xfrm>
              <a:custGeom>
                <a:avLst/>
                <a:gdLst>
                  <a:gd name="T0" fmla="*/ 26 w 468"/>
                  <a:gd name="T1" fmla="*/ 3 h 467"/>
                  <a:gd name="T2" fmla="*/ 33 w 468"/>
                  <a:gd name="T3" fmla="*/ 1 h 467"/>
                  <a:gd name="T4" fmla="*/ 40 w 468"/>
                  <a:gd name="T5" fmla="*/ 2 h 467"/>
                  <a:gd name="T6" fmla="*/ 45 w 468"/>
                  <a:gd name="T7" fmla="*/ 5 h 467"/>
                  <a:gd name="T8" fmla="*/ 45 w 468"/>
                  <a:gd name="T9" fmla="*/ 6 h 467"/>
                  <a:gd name="T10" fmla="*/ 45 w 468"/>
                  <a:gd name="T11" fmla="*/ 13 h 467"/>
                  <a:gd name="T12" fmla="*/ 53 w 468"/>
                  <a:gd name="T13" fmla="*/ 24 h 467"/>
                  <a:gd name="T14" fmla="*/ 59 w 468"/>
                  <a:gd name="T15" fmla="*/ 31 h 467"/>
                  <a:gd name="T16" fmla="*/ 66 w 468"/>
                  <a:gd name="T17" fmla="*/ 38 h 467"/>
                  <a:gd name="T18" fmla="*/ 68 w 468"/>
                  <a:gd name="T19" fmla="*/ 35 h 467"/>
                  <a:gd name="T20" fmla="*/ 75 w 468"/>
                  <a:gd name="T21" fmla="*/ 46 h 467"/>
                  <a:gd name="T22" fmla="*/ 94 w 468"/>
                  <a:gd name="T23" fmla="*/ 62 h 467"/>
                  <a:gd name="T24" fmla="*/ 105 w 468"/>
                  <a:gd name="T25" fmla="*/ 68 h 467"/>
                  <a:gd name="T26" fmla="*/ 105 w 468"/>
                  <a:gd name="T27" fmla="*/ 68 h 467"/>
                  <a:gd name="T28" fmla="*/ 110 w 468"/>
                  <a:gd name="T29" fmla="*/ 77 h 467"/>
                  <a:gd name="T30" fmla="*/ 112 w 468"/>
                  <a:gd name="T31" fmla="*/ 86 h 467"/>
                  <a:gd name="T32" fmla="*/ 116 w 468"/>
                  <a:gd name="T33" fmla="*/ 94 h 467"/>
                  <a:gd name="T34" fmla="*/ 117 w 468"/>
                  <a:gd name="T35" fmla="*/ 101 h 467"/>
                  <a:gd name="T36" fmla="*/ 115 w 468"/>
                  <a:gd name="T37" fmla="*/ 107 h 467"/>
                  <a:gd name="T38" fmla="*/ 115 w 468"/>
                  <a:gd name="T39" fmla="*/ 108 h 467"/>
                  <a:gd name="T40" fmla="*/ 109 w 468"/>
                  <a:gd name="T41" fmla="*/ 109 h 467"/>
                  <a:gd name="T42" fmla="*/ 99 w 468"/>
                  <a:gd name="T43" fmla="*/ 112 h 467"/>
                  <a:gd name="T44" fmla="*/ 94 w 468"/>
                  <a:gd name="T45" fmla="*/ 116 h 467"/>
                  <a:gd name="T46" fmla="*/ 93 w 468"/>
                  <a:gd name="T47" fmla="*/ 116 h 467"/>
                  <a:gd name="T48" fmla="*/ 89 w 468"/>
                  <a:gd name="T49" fmla="*/ 114 h 467"/>
                  <a:gd name="T50" fmla="*/ 85 w 468"/>
                  <a:gd name="T51" fmla="*/ 109 h 467"/>
                  <a:gd name="T52" fmla="*/ 79 w 468"/>
                  <a:gd name="T53" fmla="*/ 107 h 467"/>
                  <a:gd name="T54" fmla="*/ 72 w 468"/>
                  <a:gd name="T55" fmla="*/ 97 h 467"/>
                  <a:gd name="T56" fmla="*/ 72 w 468"/>
                  <a:gd name="T57" fmla="*/ 97 h 467"/>
                  <a:gd name="T58" fmla="*/ 68 w 468"/>
                  <a:gd name="T59" fmla="*/ 93 h 467"/>
                  <a:gd name="T60" fmla="*/ 65 w 468"/>
                  <a:gd name="T61" fmla="*/ 87 h 467"/>
                  <a:gd name="T62" fmla="*/ 61 w 468"/>
                  <a:gd name="T63" fmla="*/ 81 h 467"/>
                  <a:gd name="T64" fmla="*/ 56 w 468"/>
                  <a:gd name="T65" fmla="*/ 78 h 467"/>
                  <a:gd name="T66" fmla="*/ 51 w 468"/>
                  <a:gd name="T67" fmla="*/ 76 h 467"/>
                  <a:gd name="T68" fmla="*/ 50 w 468"/>
                  <a:gd name="T69" fmla="*/ 81 h 467"/>
                  <a:gd name="T70" fmla="*/ 41 w 468"/>
                  <a:gd name="T71" fmla="*/ 77 h 467"/>
                  <a:gd name="T72" fmla="*/ 33 w 468"/>
                  <a:gd name="T73" fmla="*/ 75 h 467"/>
                  <a:gd name="T74" fmla="*/ 29 w 468"/>
                  <a:gd name="T75" fmla="*/ 80 h 467"/>
                  <a:gd name="T76" fmla="*/ 26 w 468"/>
                  <a:gd name="T77" fmla="*/ 79 h 467"/>
                  <a:gd name="T78" fmla="*/ 26 w 468"/>
                  <a:gd name="T79" fmla="*/ 78 h 467"/>
                  <a:gd name="T80" fmla="*/ 27 w 468"/>
                  <a:gd name="T81" fmla="*/ 74 h 467"/>
                  <a:gd name="T82" fmla="*/ 25 w 468"/>
                  <a:gd name="T83" fmla="*/ 68 h 467"/>
                  <a:gd name="T84" fmla="*/ 19 w 468"/>
                  <a:gd name="T85" fmla="*/ 64 h 467"/>
                  <a:gd name="T86" fmla="*/ 19 w 468"/>
                  <a:gd name="T87" fmla="*/ 65 h 467"/>
                  <a:gd name="T88" fmla="*/ 17 w 468"/>
                  <a:gd name="T89" fmla="*/ 60 h 467"/>
                  <a:gd name="T90" fmla="*/ 18 w 468"/>
                  <a:gd name="T91" fmla="*/ 55 h 467"/>
                  <a:gd name="T92" fmla="*/ 13 w 468"/>
                  <a:gd name="T93" fmla="*/ 52 h 467"/>
                  <a:gd name="T94" fmla="*/ 10 w 468"/>
                  <a:gd name="T95" fmla="*/ 44 h 467"/>
                  <a:gd name="T96" fmla="*/ 10 w 468"/>
                  <a:gd name="T97" fmla="*/ 44 h 467"/>
                  <a:gd name="T98" fmla="*/ 8 w 468"/>
                  <a:gd name="T99" fmla="*/ 42 h 467"/>
                  <a:gd name="T100" fmla="*/ 10 w 468"/>
                  <a:gd name="T101" fmla="*/ 39 h 467"/>
                  <a:gd name="T102" fmla="*/ 12 w 468"/>
                  <a:gd name="T103" fmla="*/ 38 h 467"/>
                  <a:gd name="T104" fmla="*/ 7 w 468"/>
                  <a:gd name="T105" fmla="*/ 39 h 467"/>
                  <a:gd name="T106" fmla="*/ 5 w 468"/>
                  <a:gd name="T107" fmla="*/ 36 h 467"/>
                  <a:gd name="T108" fmla="*/ 5 w 468"/>
                  <a:gd name="T109" fmla="*/ 36 h 467"/>
                  <a:gd name="T110" fmla="*/ 8 w 468"/>
                  <a:gd name="T111" fmla="*/ 31 h 467"/>
                  <a:gd name="T112" fmla="*/ 5 w 468"/>
                  <a:gd name="T113" fmla="*/ 22 h 467"/>
                  <a:gd name="T114" fmla="*/ 0 w 468"/>
                  <a:gd name="T115" fmla="*/ 19 h 467"/>
                  <a:gd name="T116" fmla="*/ 0 w 468"/>
                  <a:gd name="T117" fmla="*/ 14 h 467"/>
                  <a:gd name="T118" fmla="*/ 0 w 468"/>
                  <a:gd name="T119" fmla="*/ 13 h 467"/>
                  <a:gd name="T120" fmla="*/ 7 w 468"/>
                  <a:gd name="T121" fmla="*/ 12 h 467"/>
                  <a:gd name="T122" fmla="*/ 16 w 468"/>
                  <a:gd name="T123" fmla="*/ 7 h 46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468"/>
                  <a:gd name="T187" fmla="*/ 0 h 467"/>
                  <a:gd name="T188" fmla="*/ 468 w 468"/>
                  <a:gd name="T189" fmla="*/ 467 h 46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468" h="467">
                    <a:moveTo>
                      <a:pt x="59" y="10"/>
                    </a:moveTo>
                    <a:lnTo>
                      <a:pt x="100" y="0"/>
                    </a:lnTo>
                    <a:lnTo>
                      <a:pt x="104" y="19"/>
                    </a:lnTo>
                    <a:lnTo>
                      <a:pt x="63" y="29"/>
                    </a:lnTo>
                    <a:lnTo>
                      <a:pt x="59" y="10"/>
                    </a:lnTo>
                    <a:close/>
                    <a:moveTo>
                      <a:pt x="100" y="0"/>
                    </a:moveTo>
                    <a:lnTo>
                      <a:pt x="102" y="0"/>
                    </a:lnTo>
                    <a:lnTo>
                      <a:pt x="103" y="0"/>
                    </a:lnTo>
                    <a:lnTo>
                      <a:pt x="102" y="10"/>
                    </a:lnTo>
                    <a:lnTo>
                      <a:pt x="100" y="0"/>
                    </a:lnTo>
                    <a:close/>
                    <a:moveTo>
                      <a:pt x="103" y="0"/>
                    </a:moveTo>
                    <a:lnTo>
                      <a:pt x="132" y="3"/>
                    </a:lnTo>
                    <a:lnTo>
                      <a:pt x="129" y="22"/>
                    </a:lnTo>
                    <a:lnTo>
                      <a:pt x="101" y="19"/>
                    </a:lnTo>
                    <a:lnTo>
                      <a:pt x="103" y="0"/>
                    </a:lnTo>
                    <a:close/>
                    <a:moveTo>
                      <a:pt x="132" y="3"/>
                    </a:moveTo>
                    <a:lnTo>
                      <a:pt x="133" y="3"/>
                    </a:lnTo>
                    <a:lnTo>
                      <a:pt x="132" y="3"/>
                    </a:lnTo>
                    <a:lnTo>
                      <a:pt x="130" y="12"/>
                    </a:lnTo>
                    <a:lnTo>
                      <a:pt x="132" y="3"/>
                    </a:lnTo>
                    <a:close/>
                    <a:moveTo>
                      <a:pt x="132" y="3"/>
                    </a:moveTo>
                    <a:lnTo>
                      <a:pt x="157" y="7"/>
                    </a:lnTo>
                    <a:lnTo>
                      <a:pt x="155" y="25"/>
                    </a:lnTo>
                    <a:lnTo>
                      <a:pt x="129" y="22"/>
                    </a:lnTo>
                    <a:lnTo>
                      <a:pt x="132" y="3"/>
                    </a:lnTo>
                    <a:close/>
                    <a:moveTo>
                      <a:pt x="157" y="7"/>
                    </a:moveTo>
                    <a:lnTo>
                      <a:pt x="160" y="7"/>
                    </a:lnTo>
                    <a:lnTo>
                      <a:pt x="162" y="9"/>
                    </a:lnTo>
                    <a:lnTo>
                      <a:pt x="156" y="15"/>
                    </a:lnTo>
                    <a:lnTo>
                      <a:pt x="157" y="7"/>
                    </a:lnTo>
                    <a:close/>
                    <a:moveTo>
                      <a:pt x="162" y="9"/>
                    </a:moveTo>
                    <a:lnTo>
                      <a:pt x="178" y="21"/>
                    </a:lnTo>
                    <a:lnTo>
                      <a:pt x="166" y="36"/>
                    </a:lnTo>
                    <a:lnTo>
                      <a:pt x="150" y="23"/>
                    </a:lnTo>
                    <a:lnTo>
                      <a:pt x="162" y="9"/>
                    </a:lnTo>
                    <a:close/>
                    <a:moveTo>
                      <a:pt x="178" y="21"/>
                    </a:moveTo>
                    <a:lnTo>
                      <a:pt x="178" y="21"/>
                    </a:lnTo>
                    <a:lnTo>
                      <a:pt x="179" y="22"/>
                    </a:lnTo>
                    <a:lnTo>
                      <a:pt x="172" y="29"/>
                    </a:lnTo>
                    <a:lnTo>
                      <a:pt x="178" y="21"/>
                    </a:lnTo>
                    <a:close/>
                    <a:moveTo>
                      <a:pt x="179" y="22"/>
                    </a:moveTo>
                    <a:lnTo>
                      <a:pt x="194" y="37"/>
                    </a:lnTo>
                    <a:lnTo>
                      <a:pt x="181" y="51"/>
                    </a:lnTo>
                    <a:lnTo>
                      <a:pt x="166" y="35"/>
                    </a:lnTo>
                    <a:lnTo>
                      <a:pt x="179" y="22"/>
                    </a:lnTo>
                    <a:close/>
                    <a:moveTo>
                      <a:pt x="194" y="37"/>
                    </a:moveTo>
                    <a:lnTo>
                      <a:pt x="195" y="39"/>
                    </a:lnTo>
                    <a:lnTo>
                      <a:pt x="188" y="44"/>
                    </a:lnTo>
                    <a:lnTo>
                      <a:pt x="194" y="37"/>
                    </a:lnTo>
                    <a:close/>
                    <a:moveTo>
                      <a:pt x="195" y="39"/>
                    </a:moveTo>
                    <a:lnTo>
                      <a:pt x="212" y="61"/>
                    </a:lnTo>
                    <a:lnTo>
                      <a:pt x="195" y="72"/>
                    </a:lnTo>
                    <a:lnTo>
                      <a:pt x="180" y="50"/>
                    </a:lnTo>
                    <a:lnTo>
                      <a:pt x="195" y="39"/>
                    </a:lnTo>
                    <a:close/>
                    <a:moveTo>
                      <a:pt x="212" y="61"/>
                    </a:moveTo>
                    <a:lnTo>
                      <a:pt x="227" y="84"/>
                    </a:lnTo>
                    <a:lnTo>
                      <a:pt x="212" y="95"/>
                    </a:lnTo>
                    <a:lnTo>
                      <a:pt x="195" y="72"/>
                    </a:lnTo>
                    <a:lnTo>
                      <a:pt x="212" y="61"/>
                    </a:lnTo>
                    <a:close/>
                    <a:moveTo>
                      <a:pt x="212" y="95"/>
                    </a:moveTo>
                    <a:lnTo>
                      <a:pt x="212" y="95"/>
                    </a:lnTo>
                    <a:lnTo>
                      <a:pt x="220" y="89"/>
                    </a:lnTo>
                    <a:lnTo>
                      <a:pt x="212" y="95"/>
                    </a:lnTo>
                    <a:close/>
                    <a:moveTo>
                      <a:pt x="227" y="83"/>
                    </a:moveTo>
                    <a:lnTo>
                      <a:pt x="249" y="111"/>
                    </a:lnTo>
                    <a:lnTo>
                      <a:pt x="234" y="123"/>
                    </a:lnTo>
                    <a:lnTo>
                      <a:pt x="212" y="95"/>
                    </a:lnTo>
                    <a:lnTo>
                      <a:pt x="227" y="83"/>
                    </a:lnTo>
                    <a:close/>
                    <a:moveTo>
                      <a:pt x="235" y="123"/>
                    </a:moveTo>
                    <a:lnTo>
                      <a:pt x="234" y="123"/>
                    </a:lnTo>
                    <a:lnTo>
                      <a:pt x="242" y="118"/>
                    </a:lnTo>
                    <a:lnTo>
                      <a:pt x="235" y="123"/>
                    </a:lnTo>
                    <a:close/>
                    <a:moveTo>
                      <a:pt x="249" y="111"/>
                    </a:moveTo>
                    <a:lnTo>
                      <a:pt x="275" y="140"/>
                    </a:lnTo>
                    <a:lnTo>
                      <a:pt x="261" y="152"/>
                    </a:lnTo>
                    <a:lnTo>
                      <a:pt x="235" y="123"/>
                    </a:lnTo>
                    <a:lnTo>
                      <a:pt x="249" y="111"/>
                    </a:lnTo>
                    <a:close/>
                    <a:moveTo>
                      <a:pt x="262" y="153"/>
                    </a:moveTo>
                    <a:lnTo>
                      <a:pt x="261" y="153"/>
                    </a:lnTo>
                    <a:lnTo>
                      <a:pt x="261" y="152"/>
                    </a:lnTo>
                    <a:lnTo>
                      <a:pt x="267" y="147"/>
                    </a:lnTo>
                    <a:lnTo>
                      <a:pt x="262" y="153"/>
                    </a:lnTo>
                    <a:close/>
                    <a:moveTo>
                      <a:pt x="273" y="139"/>
                    </a:moveTo>
                    <a:lnTo>
                      <a:pt x="311" y="168"/>
                    </a:lnTo>
                    <a:lnTo>
                      <a:pt x="300" y="182"/>
                    </a:lnTo>
                    <a:lnTo>
                      <a:pt x="262" y="153"/>
                    </a:lnTo>
                    <a:lnTo>
                      <a:pt x="273" y="139"/>
                    </a:lnTo>
                    <a:close/>
                    <a:moveTo>
                      <a:pt x="311" y="168"/>
                    </a:moveTo>
                    <a:lnTo>
                      <a:pt x="312" y="168"/>
                    </a:lnTo>
                    <a:lnTo>
                      <a:pt x="311" y="168"/>
                    </a:lnTo>
                    <a:lnTo>
                      <a:pt x="306" y="174"/>
                    </a:lnTo>
                    <a:lnTo>
                      <a:pt x="311" y="168"/>
                    </a:lnTo>
                    <a:close/>
                    <a:moveTo>
                      <a:pt x="311" y="168"/>
                    </a:moveTo>
                    <a:lnTo>
                      <a:pt x="353" y="198"/>
                    </a:lnTo>
                    <a:lnTo>
                      <a:pt x="341" y="214"/>
                    </a:lnTo>
                    <a:lnTo>
                      <a:pt x="300" y="182"/>
                    </a:lnTo>
                    <a:lnTo>
                      <a:pt x="311" y="168"/>
                    </a:lnTo>
                    <a:close/>
                    <a:moveTo>
                      <a:pt x="353" y="198"/>
                    </a:moveTo>
                    <a:lnTo>
                      <a:pt x="353" y="200"/>
                    </a:lnTo>
                    <a:lnTo>
                      <a:pt x="347" y="206"/>
                    </a:lnTo>
                    <a:lnTo>
                      <a:pt x="353" y="198"/>
                    </a:lnTo>
                    <a:close/>
                    <a:moveTo>
                      <a:pt x="353" y="200"/>
                    </a:moveTo>
                    <a:lnTo>
                      <a:pt x="388" y="235"/>
                    </a:lnTo>
                    <a:lnTo>
                      <a:pt x="375" y="248"/>
                    </a:lnTo>
                    <a:lnTo>
                      <a:pt x="340" y="213"/>
                    </a:lnTo>
                    <a:lnTo>
                      <a:pt x="353" y="200"/>
                    </a:lnTo>
                    <a:close/>
                    <a:moveTo>
                      <a:pt x="388" y="235"/>
                    </a:moveTo>
                    <a:lnTo>
                      <a:pt x="388" y="235"/>
                    </a:lnTo>
                    <a:lnTo>
                      <a:pt x="390" y="236"/>
                    </a:lnTo>
                    <a:lnTo>
                      <a:pt x="382" y="241"/>
                    </a:lnTo>
                    <a:lnTo>
                      <a:pt x="388" y="235"/>
                    </a:lnTo>
                    <a:close/>
                    <a:moveTo>
                      <a:pt x="390" y="236"/>
                    </a:moveTo>
                    <a:lnTo>
                      <a:pt x="418" y="270"/>
                    </a:lnTo>
                    <a:lnTo>
                      <a:pt x="403" y="282"/>
                    </a:lnTo>
                    <a:lnTo>
                      <a:pt x="374" y="247"/>
                    </a:lnTo>
                    <a:lnTo>
                      <a:pt x="390" y="236"/>
                    </a:lnTo>
                    <a:close/>
                    <a:moveTo>
                      <a:pt x="418" y="270"/>
                    </a:moveTo>
                    <a:lnTo>
                      <a:pt x="418" y="271"/>
                    </a:lnTo>
                    <a:lnTo>
                      <a:pt x="410" y="277"/>
                    </a:lnTo>
                    <a:lnTo>
                      <a:pt x="418" y="270"/>
                    </a:lnTo>
                    <a:close/>
                    <a:moveTo>
                      <a:pt x="418" y="271"/>
                    </a:moveTo>
                    <a:lnTo>
                      <a:pt x="440" y="306"/>
                    </a:lnTo>
                    <a:lnTo>
                      <a:pt x="425" y="316"/>
                    </a:lnTo>
                    <a:lnTo>
                      <a:pt x="403" y="281"/>
                    </a:lnTo>
                    <a:lnTo>
                      <a:pt x="418" y="271"/>
                    </a:lnTo>
                    <a:close/>
                    <a:moveTo>
                      <a:pt x="440" y="306"/>
                    </a:moveTo>
                    <a:lnTo>
                      <a:pt x="441" y="306"/>
                    </a:lnTo>
                    <a:lnTo>
                      <a:pt x="441" y="308"/>
                    </a:lnTo>
                    <a:lnTo>
                      <a:pt x="433" y="311"/>
                    </a:lnTo>
                    <a:lnTo>
                      <a:pt x="440" y="306"/>
                    </a:lnTo>
                    <a:close/>
                    <a:moveTo>
                      <a:pt x="441" y="308"/>
                    </a:moveTo>
                    <a:lnTo>
                      <a:pt x="457" y="338"/>
                    </a:lnTo>
                    <a:lnTo>
                      <a:pt x="440" y="347"/>
                    </a:lnTo>
                    <a:lnTo>
                      <a:pt x="424" y="315"/>
                    </a:lnTo>
                    <a:lnTo>
                      <a:pt x="441" y="308"/>
                    </a:lnTo>
                    <a:close/>
                    <a:moveTo>
                      <a:pt x="457" y="338"/>
                    </a:moveTo>
                    <a:lnTo>
                      <a:pt x="458" y="340"/>
                    </a:lnTo>
                    <a:lnTo>
                      <a:pt x="458" y="342"/>
                    </a:lnTo>
                    <a:lnTo>
                      <a:pt x="448" y="343"/>
                    </a:lnTo>
                    <a:lnTo>
                      <a:pt x="457" y="338"/>
                    </a:lnTo>
                    <a:close/>
                    <a:moveTo>
                      <a:pt x="458" y="342"/>
                    </a:moveTo>
                    <a:lnTo>
                      <a:pt x="464" y="373"/>
                    </a:lnTo>
                    <a:lnTo>
                      <a:pt x="446" y="377"/>
                    </a:lnTo>
                    <a:lnTo>
                      <a:pt x="439" y="345"/>
                    </a:lnTo>
                    <a:lnTo>
                      <a:pt x="458" y="342"/>
                    </a:lnTo>
                    <a:close/>
                    <a:moveTo>
                      <a:pt x="464" y="373"/>
                    </a:moveTo>
                    <a:lnTo>
                      <a:pt x="464" y="374"/>
                    </a:lnTo>
                    <a:lnTo>
                      <a:pt x="455" y="375"/>
                    </a:lnTo>
                    <a:lnTo>
                      <a:pt x="464" y="373"/>
                    </a:lnTo>
                    <a:close/>
                    <a:moveTo>
                      <a:pt x="464" y="374"/>
                    </a:moveTo>
                    <a:lnTo>
                      <a:pt x="468" y="402"/>
                    </a:lnTo>
                    <a:lnTo>
                      <a:pt x="449" y="405"/>
                    </a:lnTo>
                    <a:lnTo>
                      <a:pt x="446" y="376"/>
                    </a:lnTo>
                    <a:lnTo>
                      <a:pt x="464" y="374"/>
                    </a:lnTo>
                    <a:close/>
                    <a:moveTo>
                      <a:pt x="468" y="402"/>
                    </a:moveTo>
                    <a:lnTo>
                      <a:pt x="468" y="405"/>
                    </a:lnTo>
                    <a:lnTo>
                      <a:pt x="467" y="406"/>
                    </a:lnTo>
                    <a:lnTo>
                      <a:pt x="458" y="404"/>
                    </a:lnTo>
                    <a:lnTo>
                      <a:pt x="468" y="402"/>
                    </a:lnTo>
                    <a:close/>
                    <a:moveTo>
                      <a:pt x="467" y="406"/>
                    </a:moveTo>
                    <a:lnTo>
                      <a:pt x="461" y="429"/>
                    </a:lnTo>
                    <a:lnTo>
                      <a:pt x="442" y="423"/>
                    </a:lnTo>
                    <a:lnTo>
                      <a:pt x="449" y="401"/>
                    </a:lnTo>
                    <a:lnTo>
                      <a:pt x="467" y="406"/>
                    </a:lnTo>
                    <a:close/>
                    <a:moveTo>
                      <a:pt x="461" y="429"/>
                    </a:moveTo>
                    <a:lnTo>
                      <a:pt x="460" y="430"/>
                    </a:lnTo>
                    <a:lnTo>
                      <a:pt x="460" y="431"/>
                    </a:lnTo>
                    <a:lnTo>
                      <a:pt x="451" y="426"/>
                    </a:lnTo>
                    <a:lnTo>
                      <a:pt x="461" y="429"/>
                    </a:lnTo>
                    <a:close/>
                    <a:moveTo>
                      <a:pt x="460" y="431"/>
                    </a:moveTo>
                    <a:lnTo>
                      <a:pt x="447" y="450"/>
                    </a:lnTo>
                    <a:lnTo>
                      <a:pt x="431" y="440"/>
                    </a:lnTo>
                    <a:lnTo>
                      <a:pt x="444" y="420"/>
                    </a:lnTo>
                    <a:lnTo>
                      <a:pt x="460" y="431"/>
                    </a:lnTo>
                    <a:close/>
                    <a:moveTo>
                      <a:pt x="447" y="450"/>
                    </a:moveTo>
                    <a:lnTo>
                      <a:pt x="446" y="452"/>
                    </a:lnTo>
                    <a:lnTo>
                      <a:pt x="444" y="453"/>
                    </a:lnTo>
                    <a:lnTo>
                      <a:pt x="439" y="445"/>
                    </a:lnTo>
                    <a:lnTo>
                      <a:pt x="447" y="450"/>
                    </a:lnTo>
                    <a:close/>
                    <a:moveTo>
                      <a:pt x="444" y="453"/>
                    </a:moveTo>
                    <a:lnTo>
                      <a:pt x="424" y="463"/>
                    </a:lnTo>
                    <a:lnTo>
                      <a:pt x="416" y="445"/>
                    </a:lnTo>
                    <a:lnTo>
                      <a:pt x="435" y="437"/>
                    </a:lnTo>
                    <a:lnTo>
                      <a:pt x="444" y="453"/>
                    </a:lnTo>
                    <a:close/>
                    <a:moveTo>
                      <a:pt x="424" y="463"/>
                    </a:moveTo>
                    <a:lnTo>
                      <a:pt x="423" y="463"/>
                    </a:lnTo>
                    <a:lnTo>
                      <a:pt x="421" y="464"/>
                    </a:lnTo>
                    <a:lnTo>
                      <a:pt x="420" y="454"/>
                    </a:lnTo>
                    <a:lnTo>
                      <a:pt x="424" y="463"/>
                    </a:lnTo>
                    <a:close/>
                    <a:moveTo>
                      <a:pt x="421" y="464"/>
                    </a:moveTo>
                    <a:lnTo>
                      <a:pt x="399" y="467"/>
                    </a:lnTo>
                    <a:lnTo>
                      <a:pt x="396" y="448"/>
                    </a:lnTo>
                    <a:lnTo>
                      <a:pt x="418" y="445"/>
                    </a:lnTo>
                    <a:lnTo>
                      <a:pt x="421" y="464"/>
                    </a:lnTo>
                    <a:close/>
                    <a:moveTo>
                      <a:pt x="399" y="467"/>
                    </a:moveTo>
                    <a:lnTo>
                      <a:pt x="397" y="467"/>
                    </a:lnTo>
                    <a:lnTo>
                      <a:pt x="396" y="467"/>
                    </a:lnTo>
                    <a:lnTo>
                      <a:pt x="397" y="458"/>
                    </a:lnTo>
                    <a:lnTo>
                      <a:pt x="399" y="467"/>
                    </a:lnTo>
                    <a:close/>
                    <a:moveTo>
                      <a:pt x="396" y="467"/>
                    </a:moveTo>
                    <a:lnTo>
                      <a:pt x="374" y="464"/>
                    </a:lnTo>
                    <a:lnTo>
                      <a:pt x="376" y="445"/>
                    </a:lnTo>
                    <a:lnTo>
                      <a:pt x="399" y="448"/>
                    </a:lnTo>
                    <a:lnTo>
                      <a:pt x="396" y="467"/>
                    </a:lnTo>
                    <a:close/>
                    <a:moveTo>
                      <a:pt x="374" y="464"/>
                    </a:moveTo>
                    <a:lnTo>
                      <a:pt x="373" y="464"/>
                    </a:lnTo>
                    <a:lnTo>
                      <a:pt x="372" y="463"/>
                    </a:lnTo>
                    <a:lnTo>
                      <a:pt x="375" y="454"/>
                    </a:lnTo>
                    <a:lnTo>
                      <a:pt x="374" y="464"/>
                    </a:lnTo>
                    <a:close/>
                    <a:moveTo>
                      <a:pt x="372" y="463"/>
                    </a:moveTo>
                    <a:lnTo>
                      <a:pt x="356" y="456"/>
                    </a:lnTo>
                    <a:lnTo>
                      <a:pt x="363" y="439"/>
                    </a:lnTo>
                    <a:lnTo>
                      <a:pt x="378" y="445"/>
                    </a:lnTo>
                    <a:lnTo>
                      <a:pt x="372" y="463"/>
                    </a:lnTo>
                    <a:close/>
                    <a:moveTo>
                      <a:pt x="356" y="456"/>
                    </a:moveTo>
                    <a:lnTo>
                      <a:pt x="355" y="456"/>
                    </a:lnTo>
                    <a:lnTo>
                      <a:pt x="354" y="456"/>
                    </a:lnTo>
                    <a:lnTo>
                      <a:pt x="360" y="448"/>
                    </a:lnTo>
                    <a:lnTo>
                      <a:pt x="356" y="456"/>
                    </a:lnTo>
                    <a:close/>
                    <a:moveTo>
                      <a:pt x="354" y="456"/>
                    </a:moveTo>
                    <a:lnTo>
                      <a:pt x="335" y="443"/>
                    </a:lnTo>
                    <a:lnTo>
                      <a:pt x="345" y="428"/>
                    </a:lnTo>
                    <a:lnTo>
                      <a:pt x="365" y="440"/>
                    </a:lnTo>
                    <a:lnTo>
                      <a:pt x="354" y="456"/>
                    </a:lnTo>
                    <a:close/>
                    <a:moveTo>
                      <a:pt x="335" y="443"/>
                    </a:moveTo>
                    <a:lnTo>
                      <a:pt x="334" y="443"/>
                    </a:lnTo>
                    <a:lnTo>
                      <a:pt x="333" y="442"/>
                    </a:lnTo>
                    <a:lnTo>
                      <a:pt x="340" y="435"/>
                    </a:lnTo>
                    <a:lnTo>
                      <a:pt x="335" y="443"/>
                    </a:lnTo>
                    <a:close/>
                    <a:moveTo>
                      <a:pt x="333" y="442"/>
                    </a:moveTo>
                    <a:lnTo>
                      <a:pt x="318" y="427"/>
                    </a:lnTo>
                    <a:lnTo>
                      <a:pt x="331" y="412"/>
                    </a:lnTo>
                    <a:lnTo>
                      <a:pt x="348" y="429"/>
                    </a:lnTo>
                    <a:lnTo>
                      <a:pt x="333" y="442"/>
                    </a:lnTo>
                    <a:close/>
                    <a:moveTo>
                      <a:pt x="318" y="427"/>
                    </a:moveTo>
                    <a:lnTo>
                      <a:pt x="318" y="426"/>
                    </a:lnTo>
                    <a:lnTo>
                      <a:pt x="317" y="426"/>
                    </a:lnTo>
                    <a:lnTo>
                      <a:pt x="324" y="419"/>
                    </a:lnTo>
                    <a:lnTo>
                      <a:pt x="318" y="427"/>
                    </a:lnTo>
                    <a:close/>
                    <a:moveTo>
                      <a:pt x="317" y="426"/>
                    </a:moveTo>
                    <a:lnTo>
                      <a:pt x="301" y="407"/>
                    </a:lnTo>
                    <a:lnTo>
                      <a:pt x="316" y="395"/>
                    </a:lnTo>
                    <a:lnTo>
                      <a:pt x="332" y="413"/>
                    </a:lnTo>
                    <a:lnTo>
                      <a:pt x="317" y="426"/>
                    </a:lnTo>
                    <a:close/>
                    <a:moveTo>
                      <a:pt x="301" y="407"/>
                    </a:moveTo>
                    <a:lnTo>
                      <a:pt x="286" y="387"/>
                    </a:lnTo>
                    <a:lnTo>
                      <a:pt x="300" y="375"/>
                    </a:lnTo>
                    <a:lnTo>
                      <a:pt x="316" y="395"/>
                    </a:lnTo>
                    <a:lnTo>
                      <a:pt x="301" y="407"/>
                    </a:lnTo>
                    <a:close/>
                    <a:moveTo>
                      <a:pt x="299" y="375"/>
                    </a:moveTo>
                    <a:lnTo>
                      <a:pt x="300" y="375"/>
                    </a:lnTo>
                    <a:lnTo>
                      <a:pt x="292" y="381"/>
                    </a:lnTo>
                    <a:lnTo>
                      <a:pt x="299" y="375"/>
                    </a:lnTo>
                    <a:close/>
                    <a:moveTo>
                      <a:pt x="286" y="388"/>
                    </a:moveTo>
                    <a:lnTo>
                      <a:pt x="270" y="373"/>
                    </a:lnTo>
                    <a:lnTo>
                      <a:pt x="284" y="358"/>
                    </a:lnTo>
                    <a:lnTo>
                      <a:pt x="299" y="375"/>
                    </a:lnTo>
                    <a:lnTo>
                      <a:pt x="286" y="388"/>
                    </a:lnTo>
                    <a:close/>
                    <a:moveTo>
                      <a:pt x="270" y="373"/>
                    </a:moveTo>
                    <a:lnTo>
                      <a:pt x="328" y="429"/>
                    </a:lnTo>
                    <a:lnTo>
                      <a:pt x="270" y="373"/>
                    </a:lnTo>
                    <a:lnTo>
                      <a:pt x="277" y="365"/>
                    </a:lnTo>
                    <a:lnTo>
                      <a:pt x="270" y="373"/>
                    </a:lnTo>
                    <a:close/>
                    <a:moveTo>
                      <a:pt x="270" y="373"/>
                    </a:moveTo>
                    <a:lnTo>
                      <a:pt x="251" y="353"/>
                    </a:lnTo>
                    <a:lnTo>
                      <a:pt x="265" y="340"/>
                    </a:lnTo>
                    <a:lnTo>
                      <a:pt x="284" y="358"/>
                    </a:lnTo>
                    <a:lnTo>
                      <a:pt x="270" y="373"/>
                    </a:lnTo>
                    <a:close/>
                    <a:moveTo>
                      <a:pt x="264" y="338"/>
                    </a:moveTo>
                    <a:lnTo>
                      <a:pt x="264" y="340"/>
                    </a:lnTo>
                    <a:lnTo>
                      <a:pt x="265" y="340"/>
                    </a:lnTo>
                    <a:lnTo>
                      <a:pt x="258" y="346"/>
                    </a:lnTo>
                    <a:lnTo>
                      <a:pt x="264" y="338"/>
                    </a:lnTo>
                    <a:close/>
                    <a:moveTo>
                      <a:pt x="252" y="354"/>
                    </a:moveTo>
                    <a:lnTo>
                      <a:pt x="233" y="337"/>
                    </a:lnTo>
                    <a:lnTo>
                      <a:pt x="245" y="323"/>
                    </a:lnTo>
                    <a:lnTo>
                      <a:pt x="264" y="338"/>
                    </a:lnTo>
                    <a:lnTo>
                      <a:pt x="252" y="354"/>
                    </a:lnTo>
                    <a:close/>
                    <a:moveTo>
                      <a:pt x="243" y="322"/>
                    </a:moveTo>
                    <a:lnTo>
                      <a:pt x="244" y="322"/>
                    </a:lnTo>
                    <a:lnTo>
                      <a:pt x="245" y="323"/>
                    </a:lnTo>
                    <a:lnTo>
                      <a:pt x="238" y="331"/>
                    </a:lnTo>
                    <a:lnTo>
                      <a:pt x="243" y="322"/>
                    </a:lnTo>
                    <a:close/>
                    <a:moveTo>
                      <a:pt x="234" y="338"/>
                    </a:moveTo>
                    <a:lnTo>
                      <a:pt x="215" y="330"/>
                    </a:lnTo>
                    <a:lnTo>
                      <a:pt x="224" y="312"/>
                    </a:lnTo>
                    <a:lnTo>
                      <a:pt x="243" y="322"/>
                    </a:lnTo>
                    <a:lnTo>
                      <a:pt x="234" y="338"/>
                    </a:lnTo>
                    <a:close/>
                    <a:moveTo>
                      <a:pt x="223" y="312"/>
                    </a:moveTo>
                    <a:lnTo>
                      <a:pt x="223" y="312"/>
                    </a:lnTo>
                    <a:lnTo>
                      <a:pt x="224" y="312"/>
                    </a:lnTo>
                    <a:lnTo>
                      <a:pt x="220" y="321"/>
                    </a:lnTo>
                    <a:lnTo>
                      <a:pt x="223" y="312"/>
                    </a:lnTo>
                    <a:close/>
                    <a:moveTo>
                      <a:pt x="216" y="330"/>
                    </a:moveTo>
                    <a:lnTo>
                      <a:pt x="198" y="324"/>
                    </a:lnTo>
                    <a:lnTo>
                      <a:pt x="203" y="305"/>
                    </a:lnTo>
                    <a:lnTo>
                      <a:pt x="223" y="312"/>
                    </a:lnTo>
                    <a:lnTo>
                      <a:pt x="216" y="330"/>
                    </a:lnTo>
                    <a:close/>
                    <a:moveTo>
                      <a:pt x="202" y="305"/>
                    </a:moveTo>
                    <a:lnTo>
                      <a:pt x="203" y="305"/>
                    </a:lnTo>
                    <a:lnTo>
                      <a:pt x="201" y="314"/>
                    </a:lnTo>
                    <a:lnTo>
                      <a:pt x="202" y="305"/>
                    </a:lnTo>
                    <a:close/>
                    <a:moveTo>
                      <a:pt x="199" y="324"/>
                    </a:moveTo>
                    <a:lnTo>
                      <a:pt x="180" y="321"/>
                    </a:lnTo>
                    <a:lnTo>
                      <a:pt x="183" y="302"/>
                    </a:lnTo>
                    <a:lnTo>
                      <a:pt x="202" y="305"/>
                    </a:lnTo>
                    <a:lnTo>
                      <a:pt x="199" y="324"/>
                    </a:lnTo>
                    <a:close/>
                    <a:moveTo>
                      <a:pt x="180" y="321"/>
                    </a:moveTo>
                    <a:lnTo>
                      <a:pt x="161" y="318"/>
                    </a:lnTo>
                    <a:lnTo>
                      <a:pt x="164" y="299"/>
                    </a:lnTo>
                    <a:lnTo>
                      <a:pt x="183" y="302"/>
                    </a:lnTo>
                    <a:lnTo>
                      <a:pt x="180" y="321"/>
                    </a:lnTo>
                    <a:close/>
                    <a:moveTo>
                      <a:pt x="162" y="299"/>
                    </a:moveTo>
                    <a:lnTo>
                      <a:pt x="164" y="299"/>
                    </a:lnTo>
                    <a:lnTo>
                      <a:pt x="162" y="309"/>
                    </a:lnTo>
                    <a:lnTo>
                      <a:pt x="162" y="299"/>
                    </a:lnTo>
                    <a:close/>
                    <a:moveTo>
                      <a:pt x="162" y="318"/>
                    </a:moveTo>
                    <a:lnTo>
                      <a:pt x="147" y="318"/>
                    </a:lnTo>
                    <a:lnTo>
                      <a:pt x="147" y="299"/>
                    </a:lnTo>
                    <a:lnTo>
                      <a:pt x="162" y="299"/>
                    </a:lnTo>
                    <a:lnTo>
                      <a:pt x="162" y="318"/>
                    </a:lnTo>
                    <a:close/>
                    <a:moveTo>
                      <a:pt x="147" y="318"/>
                    </a:moveTo>
                    <a:lnTo>
                      <a:pt x="130" y="318"/>
                    </a:lnTo>
                    <a:lnTo>
                      <a:pt x="130" y="299"/>
                    </a:lnTo>
                    <a:lnTo>
                      <a:pt x="147" y="299"/>
                    </a:lnTo>
                    <a:lnTo>
                      <a:pt x="147" y="318"/>
                    </a:lnTo>
                    <a:close/>
                    <a:moveTo>
                      <a:pt x="130" y="318"/>
                    </a:moveTo>
                    <a:lnTo>
                      <a:pt x="118" y="318"/>
                    </a:lnTo>
                    <a:lnTo>
                      <a:pt x="118" y="299"/>
                    </a:lnTo>
                    <a:lnTo>
                      <a:pt x="130" y="299"/>
                    </a:lnTo>
                    <a:lnTo>
                      <a:pt x="130" y="318"/>
                    </a:lnTo>
                    <a:close/>
                    <a:moveTo>
                      <a:pt x="118" y="318"/>
                    </a:moveTo>
                    <a:lnTo>
                      <a:pt x="116" y="318"/>
                    </a:lnTo>
                    <a:lnTo>
                      <a:pt x="115" y="318"/>
                    </a:lnTo>
                    <a:lnTo>
                      <a:pt x="118" y="309"/>
                    </a:lnTo>
                    <a:lnTo>
                      <a:pt x="118" y="318"/>
                    </a:lnTo>
                    <a:close/>
                    <a:moveTo>
                      <a:pt x="115" y="318"/>
                    </a:moveTo>
                    <a:lnTo>
                      <a:pt x="105" y="314"/>
                    </a:lnTo>
                    <a:lnTo>
                      <a:pt x="112" y="295"/>
                    </a:lnTo>
                    <a:lnTo>
                      <a:pt x="121" y="299"/>
                    </a:lnTo>
                    <a:lnTo>
                      <a:pt x="115" y="318"/>
                    </a:lnTo>
                    <a:close/>
                    <a:moveTo>
                      <a:pt x="105" y="314"/>
                    </a:moveTo>
                    <a:lnTo>
                      <a:pt x="104" y="313"/>
                    </a:lnTo>
                    <a:lnTo>
                      <a:pt x="103" y="313"/>
                    </a:lnTo>
                    <a:lnTo>
                      <a:pt x="108" y="305"/>
                    </a:lnTo>
                    <a:lnTo>
                      <a:pt x="105" y="314"/>
                    </a:lnTo>
                    <a:close/>
                    <a:moveTo>
                      <a:pt x="103" y="313"/>
                    </a:moveTo>
                    <a:lnTo>
                      <a:pt x="94" y="306"/>
                    </a:lnTo>
                    <a:lnTo>
                      <a:pt x="104" y="291"/>
                    </a:lnTo>
                    <a:lnTo>
                      <a:pt x="114" y="297"/>
                    </a:lnTo>
                    <a:lnTo>
                      <a:pt x="103" y="313"/>
                    </a:lnTo>
                    <a:close/>
                    <a:moveTo>
                      <a:pt x="94" y="306"/>
                    </a:moveTo>
                    <a:lnTo>
                      <a:pt x="92" y="305"/>
                    </a:lnTo>
                    <a:lnTo>
                      <a:pt x="91" y="303"/>
                    </a:lnTo>
                    <a:lnTo>
                      <a:pt x="98" y="299"/>
                    </a:lnTo>
                    <a:lnTo>
                      <a:pt x="94" y="306"/>
                    </a:lnTo>
                    <a:close/>
                    <a:moveTo>
                      <a:pt x="91" y="303"/>
                    </a:moveTo>
                    <a:lnTo>
                      <a:pt x="84" y="290"/>
                    </a:lnTo>
                    <a:lnTo>
                      <a:pt x="101" y="282"/>
                    </a:lnTo>
                    <a:lnTo>
                      <a:pt x="107" y="294"/>
                    </a:lnTo>
                    <a:lnTo>
                      <a:pt x="91" y="303"/>
                    </a:lnTo>
                    <a:close/>
                    <a:moveTo>
                      <a:pt x="84" y="290"/>
                    </a:moveTo>
                    <a:lnTo>
                      <a:pt x="83" y="289"/>
                    </a:lnTo>
                    <a:lnTo>
                      <a:pt x="83" y="288"/>
                    </a:lnTo>
                    <a:lnTo>
                      <a:pt x="93" y="286"/>
                    </a:lnTo>
                    <a:lnTo>
                      <a:pt x="84" y="290"/>
                    </a:lnTo>
                    <a:close/>
                    <a:moveTo>
                      <a:pt x="83" y="288"/>
                    </a:moveTo>
                    <a:lnTo>
                      <a:pt x="80" y="276"/>
                    </a:lnTo>
                    <a:lnTo>
                      <a:pt x="98" y="271"/>
                    </a:lnTo>
                    <a:lnTo>
                      <a:pt x="102" y="283"/>
                    </a:lnTo>
                    <a:lnTo>
                      <a:pt x="83" y="288"/>
                    </a:lnTo>
                    <a:close/>
                    <a:moveTo>
                      <a:pt x="98" y="270"/>
                    </a:moveTo>
                    <a:lnTo>
                      <a:pt x="98" y="270"/>
                    </a:lnTo>
                    <a:lnTo>
                      <a:pt x="98" y="271"/>
                    </a:lnTo>
                    <a:lnTo>
                      <a:pt x="90" y="273"/>
                    </a:lnTo>
                    <a:lnTo>
                      <a:pt x="98" y="270"/>
                    </a:lnTo>
                    <a:close/>
                    <a:moveTo>
                      <a:pt x="81" y="277"/>
                    </a:moveTo>
                    <a:lnTo>
                      <a:pt x="74" y="257"/>
                    </a:lnTo>
                    <a:lnTo>
                      <a:pt x="92" y="251"/>
                    </a:lnTo>
                    <a:lnTo>
                      <a:pt x="98" y="270"/>
                    </a:lnTo>
                    <a:lnTo>
                      <a:pt x="81" y="277"/>
                    </a:lnTo>
                    <a:close/>
                    <a:moveTo>
                      <a:pt x="92" y="250"/>
                    </a:moveTo>
                    <a:lnTo>
                      <a:pt x="92" y="251"/>
                    </a:lnTo>
                    <a:lnTo>
                      <a:pt x="83" y="255"/>
                    </a:lnTo>
                    <a:lnTo>
                      <a:pt x="92" y="250"/>
                    </a:lnTo>
                    <a:close/>
                    <a:moveTo>
                      <a:pt x="74" y="258"/>
                    </a:moveTo>
                    <a:lnTo>
                      <a:pt x="68" y="241"/>
                    </a:lnTo>
                    <a:lnTo>
                      <a:pt x="85" y="235"/>
                    </a:lnTo>
                    <a:lnTo>
                      <a:pt x="92" y="250"/>
                    </a:lnTo>
                    <a:lnTo>
                      <a:pt x="74" y="258"/>
                    </a:lnTo>
                    <a:close/>
                    <a:moveTo>
                      <a:pt x="68" y="241"/>
                    </a:moveTo>
                    <a:lnTo>
                      <a:pt x="68" y="241"/>
                    </a:lnTo>
                    <a:lnTo>
                      <a:pt x="76" y="238"/>
                    </a:lnTo>
                    <a:lnTo>
                      <a:pt x="68" y="241"/>
                    </a:lnTo>
                    <a:close/>
                    <a:moveTo>
                      <a:pt x="68" y="241"/>
                    </a:moveTo>
                    <a:lnTo>
                      <a:pt x="61" y="223"/>
                    </a:lnTo>
                    <a:lnTo>
                      <a:pt x="80" y="216"/>
                    </a:lnTo>
                    <a:lnTo>
                      <a:pt x="85" y="235"/>
                    </a:lnTo>
                    <a:lnTo>
                      <a:pt x="68" y="241"/>
                    </a:lnTo>
                    <a:close/>
                    <a:moveTo>
                      <a:pt x="79" y="214"/>
                    </a:moveTo>
                    <a:lnTo>
                      <a:pt x="79" y="215"/>
                    </a:lnTo>
                    <a:lnTo>
                      <a:pt x="80" y="216"/>
                    </a:lnTo>
                    <a:lnTo>
                      <a:pt x="70" y="219"/>
                    </a:lnTo>
                    <a:lnTo>
                      <a:pt x="79" y="214"/>
                    </a:lnTo>
                    <a:close/>
                    <a:moveTo>
                      <a:pt x="62" y="224"/>
                    </a:moveTo>
                    <a:lnTo>
                      <a:pt x="52" y="208"/>
                    </a:lnTo>
                    <a:lnTo>
                      <a:pt x="69" y="198"/>
                    </a:lnTo>
                    <a:lnTo>
                      <a:pt x="79" y="214"/>
                    </a:lnTo>
                    <a:lnTo>
                      <a:pt x="62" y="224"/>
                    </a:lnTo>
                    <a:close/>
                    <a:moveTo>
                      <a:pt x="52" y="208"/>
                    </a:moveTo>
                    <a:lnTo>
                      <a:pt x="52" y="207"/>
                    </a:lnTo>
                    <a:lnTo>
                      <a:pt x="61" y="203"/>
                    </a:lnTo>
                    <a:lnTo>
                      <a:pt x="52" y="208"/>
                    </a:lnTo>
                    <a:close/>
                    <a:moveTo>
                      <a:pt x="52" y="207"/>
                    </a:moveTo>
                    <a:lnTo>
                      <a:pt x="46" y="191"/>
                    </a:lnTo>
                    <a:lnTo>
                      <a:pt x="63" y="184"/>
                    </a:lnTo>
                    <a:lnTo>
                      <a:pt x="70" y="200"/>
                    </a:lnTo>
                    <a:lnTo>
                      <a:pt x="52" y="207"/>
                    </a:lnTo>
                    <a:close/>
                    <a:moveTo>
                      <a:pt x="46" y="191"/>
                    </a:moveTo>
                    <a:lnTo>
                      <a:pt x="39" y="175"/>
                    </a:lnTo>
                    <a:lnTo>
                      <a:pt x="57" y="168"/>
                    </a:lnTo>
                    <a:lnTo>
                      <a:pt x="63" y="184"/>
                    </a:lnTo>
                    <a:lnTo>
                      <a:pt x="46" y="191"/>
                    </a:lnTo>
                    <a:close/>
                    <a:moveTo>
                      <a:pt x="55" y="166"/>
                    </a:moveTo>
                    <a:lnTo>
                      <a:pt x="57" y="168"/>
                    </a:lnTo>
                    <a:lnTo>
                      <a:pt x="48" y="172"/>
                    </a:lnTo>
                    <a:lnTo>
                      <a:pt x="55" y="166"/>
                    </a:lnTo>
                    <a:close/>
                    <a:moveTo>
                      <a:pt x="40" y="176"/>
                    </a:moveTo>
                    <a:lnTo>
                      <a:pt x="33" y="168"/>
                    </a:lnTo>
                    <a:lnTo>
                      <a:pt x="50" y="157"/>
                    </a:lnTo>
                    <a:lnTo>
                      <a:pt x="55" y="166"/>
                    </a:lnTo>
                    <a:lnTo>
                      <a:pt x="40" y="176"/>
                    </a:lnTo>
                    <a:close/>
                    <a:moveTo>
                      <a:pt x="33" y="168"/>
                    </a:moveTo>
                    <a:lnTo>
                      <a:pt x="33" y="166"/>
                    </a:lnTo>
                    <a:lnTo>
                      <a:pt x="42" y="162"/>
                    </a:lnTo>
                    <a:lnTo>
                      <a:pt x="33" y="168"/>
                    </a:lnTo>
                    <a:close/>
                    <a:moveTo>
                      <a:pt x="33" y="166"/>
                    </a:moveTo>
                    <a:lnTo>
                      <a:pt x="30" y="160"/>
                    </a:lnTo>
                    <a:lnTo>
                      <a:pt x="47" y="151"/>
                    </a:lnTo>
                    <a:lnTo>
                      <a:pt x="50" y="158"/>
                    </a:lnTo>
                    <a:lnTo>
                      <a:pt x="33" y="166"/>
                    </a:lnTo>
                    <a:close/>
                    <a:moveTo>
                      <a:pt x="30" y="160"/>
                    </a:moveTo>
                    <a:lnTo>
                      <a:pt x="29" y="158"/>
                    </a:lnTo>
                    <a:lnTo>
                      <a:pt x="29" y="155"/>
                    </a:lnTo>
                    <a:lnTo>
                      <a:pt x="39" y="155"/>
                    </a:lnTo>
                    <a:lnTo>
                      <a:pt x="30" y="160"/>
                    </a:lnTo>
                    <a:close/>
                    <a:moveTo>
                      <a:pt x="29" y="155"/>
                    </a:moveTo>
                    <a:lnTo>
                      <a:pt x="29" y="152"/>
                    </a:lnTo>
                    <a:lnTo>
                      <a:pt x="48" y="152"/>
                    </a:lnTo>
                    <a:lnTo>
                      <a:pt x="48" y="155"/>
                    </a:lnTo>
                    <a:lnTo>
                      <a:pt x="29" y="155"/>
                    </a:lnTo>
                    <a:close/>
                    <a:moveTo>
                      <a:pt x="46" y="145"/>
                    </a:moveTo>
                    <a:lnTo>
                      <a:pt x="48" y="149"/>
                    </a:lnTo>
                    <a:lnTo>
                      <a:pt x="48" y="152"/>
                    </a:lnTo>
                    <a:lnTo>
                      <a:pt x="39" y="152"/>
                    </a:lnTo>
                    <a:lnTo>
                      <a:pt x="46" y="145"/>
                    </a:lnTo>
                    <a:close/>
                    <a:moveTo>
                      <a:pt x="32" y="159"/>
                    </a:moveTo>
                    <a:lnTo>
                      <a:pt x="29" y="157"/>
                    </a:lnTo>
                    <a:lnTo>
                      <a:pt x="42" y="142"/>
                    </a:lnTo>
                    <a:lnTo>
                      <a:pt x="46" y="145"/>
                    </a:lnTo>
                    <a:lnTo>
                      <a:pt x="32" y="159"/>
                    </a:lnTo>
                    <a:close/>
                    <a:moveTo>
                      <a:pt x="29" y="157"/>
                    </a:moveTo>
                    <a:lnTo>
                      <a:pt x="28" y="155"/>
                    </a:lnTo>
                    <a:lnTo>
                      <a:pt x="28" y="154"/>
                    </a:lnTo>
                    <a:lnTo>
                      <a:pt x="36" y="149"/>
                    </a:lnTo>
                    <a:lnTo>
                      <a:pt x="29" y="157"/>
                    </a:lnTo>
                    <a:close/>
                    <a:moveTo>
                      <a:pt x="28" y="154"/>
                    </a:moveTo>
                    <a:lnTo>
                      <a:pt x="21" y="145"/>
                    </a:lnTo>
                    <a:lnTo>
                      <a:pt x="37" y="134"/>
                    </a:lnTo>
                    <a:lnTo>
                      <a:pt x="43" y="144"/>
                    </a:lnTo>
                    <a:lnTo>
                      <a:pt x="28" y="154"/>
                    </a:lnTo>
                    <a:close/>
                    <a:moveTo>
                      <a:pt x="21" y="145"/>
                    </a:moveTo>
                    <a:lnTo>
                      <a:pt x="20" y="144"/>
                    </a:lnTo>
                    <a:lnTo>
                      <a:pt x="29" y="140"/>
                    </a:lnTo>
                    <a:lnTo>
                      <a:pt x="21" y="145"/>
                    </a:lnTo>
                    <a:close/>
                    <a:moveTo>
                      <a:pt x="20" y="144"/>
                    </a:moveTo>
                    <a:lnTo>
                      <a:pt x="14" y="131"/>
                    </a:lnTo>
                    <a:lnTo>
                      <a:pt x="31" y="122"/>
                    </a:lnTo>
                    <a:lnTo>
                      <a:pt x="38" y="136"/>
                    </a:lnTo>
                    <a:lnTo>
                      <a:pt x="20" y="144"/>
                    </a:lnTo>
                    <a:close/>
                    <a:moveTo>
                      <a:pt x="14" y="131"/>
                    </a:moveTo>
                    <a:lnTo>
                      <a:pt x="14" y="131"/>
                    </a:lnTo>
                    <a:lnTo>
                      <a:pt x="14" y="130"/>
                    </a:lnTo>
                    <a:lnTo>
                      <a:pt x="22" y="127"/>
                    </a:lnTo>
                    <a:lnTo>
                      <a:pt x="14" y="131"/>
                    </a:lnTo>
                    <a:close/>
                    <a:moveTo>
                      <a:pt x="14" y="130"/>
                    </a:moveTo>
                    <a:lnTo>
                      <a:pt x="7" y="115"/>
                    </a:lnTo>
                    <a:lnTo>
                      <a:pt x="25" y="108"/>
                    </a:lnTo>
                    <a:lnTo>
                      <a:pt x="31" y="123"/>
                    </a:lnTo>
                    <a:lnTo>
                      <a:pt x="14" y="130"/>
                    </a:lnTo>
                    <a:close/>
                    <a:moveTo>
                      <a:pt x="7" y="115"/>
                    </a:moveTo>
                    <a:lnTo>
                      <a:pt x="7" y="115"/>
                    </a:lnTo>
                    <a:lnTo>
                      <a:pt x="16" y="111"/>
                    </a:lnTo>
                    <a:lnTo>
                      <a:pt x="7" y="115"/>
                    </a:lnTo>
                    <a:close/>
                    <a:moveTo>
                      <a:pt x="7" y="115"/>
                    </a:moveTo>
                    <a:lnTo>
                      <a:pt x="0" y="95"/>
                    </a:lnTo>
                    <a:lnTo>
                      <a:pt x="19" y="89"/>
                    </a:lnTo>
                    <a:lnTo>
                      <a:pt x="26" y="108"/>
                    </a:lnTo>
                    <a:lnTo>
                      <a:pt x="7" y="115"/>
                    </a:lnTo>
                    <a:close/>
                    <a:moveTo>
                      <a:pt x="0" y="95"/>
                    </a:moveTo>
                    <a:lnTo>
                      <a:pt x="0" y="94"/>
                    </a:lnTo>
                    <a:lnTo>
                      <a:pt x="0" y="93"/>
                    </a:lnTo>
                    <a:lnTo>
                      <a:pt x="10" y="93"/>
                    </a:lnTo>
                    <a:lnTo>
                      <a:pt x="0" y="95"/>
                    </a:lnTo>
                    <a:close/>
                    <a:moveTo>
                      <a:pt x="0" y="93"/>
                    </a:moveTo>
                    <a:lnTo>
                      <a:pt x="0" y="76"/>
                    </a:lnTo>
                    <a:lnTo>
                      <a:pt x="19" y="76"/>
                    </a:lnTo>
                    <a:lnTo>
                      <a:pt x="19" y="93"/>
                    </a:lnTo>
                    <a:lnTo>
                      <a:pt x="0" y="93"/>
                    </a:lnTo>
                    <a:close/>
                    <a:moveTo>
                      <a:pt x="0" y="76"/>
                    </a:moveTo>
                    <a:lnTo>
                      <a:pt x="0" y="57"/>
                    </a:lnTo>
                    <a:lnTo>
                      <a:pt x="19" y="57"/>
                    </a:lnTo>
                    <a:lnTo>
                      <a:pt x="19" y="76"/>
                    </a:lnTo>
                    <a:lnTo>
                      <a:pt x="0" y="76"/>
                    </a:lnTo>
                    <a:close/>
                    <a:moveTo>
                      <a:pt x="0" y="57"/>
                    </a:moveTo>
                    <a:lnTo>
                      <a:pt x="0" y="54"/>
                    </a:lnTo>
                    <a:lnTo>
                      <a:pt x="1" y="52"/>
                    </a:lnTo>
                    <a:lnTo>
                      <a:pt x="10" y="57"/>
                    </a:lnTo>
                    <a:lnTo>
                      <a:pt x="0" y="57"/>
                    </a:lnTo>
                    <a:close/>
                    <a:moveTo>
                      <a:pt x="1" y="52"/>
                    </a:moveTo>
                    <a:lnTo>
                      <a:pt x="11" y="36"/>
                    </a:lnTo>
                    <a:lnTo>
                      <a:pt x="28" y="46"/>
                    </a:lnTo>
                    <a:lnTo>
                      <a:pt x="18" y="62"/>
                    </a:lnTo>
                    <a:lnTo>
                      <a:pt x="1" y="52"/>
                    </a:lnTo>
                    <a:close/>
                    <a:moveTo>
                      <a:pt x="11" y="36"/>
                    </a:moveTo>
                    <a:lnTo>
                      <a:pt x="12" y="35"/>
                    </a:lnTo>
                    <a:lnTo>
                      <a:pt x="14" y="34"/>
                    </a:lnTo>
                    <a:lnTo>
                      <a:pt x="19" y="41"/>
                    </a:lnTo>
                    <a:lnTo>
                      <a:pt x="11" y="36"/>
                    </a:lnTo>
                    <a:close/>
                    <a:moveTo>
                      <a:pt x="14" y="34"/>
                    </a:moveTo>
                    <a:lnTo>
                      <a:pt x="29" y="21"/>
                    </a:lnTo>
                    <a:lnTo>
                      <a:pt x="41" y="36"/>
                    </a:lnTo>
                    <a:lnTo>
                      <a:pt x="26" y="48"/>
                    </a:lnTo>
                    <a:lnTo>
                      <a:pt x="14" y="34"/>
                    </a:lnTo>
                    <a:close/>
                    <a:moveTo>
                      <a:pt x="29" y="21"/>
                    </a:moveTo>
                    <a:lnTo>
                      <a:pt x="30" y="20"/>
                    </a:lnTo>
                    <a:lnTo>
                      <a:pt x="32" y="20"/>
                    </a:lnTo>
                    <a:lnTo>
                      <a:pt x="36" y="29"/>
                    </a:lnTo>
                    <a:lnTo>
                      <a:pt x="29" y="21"/>
                    </a:lnTo>
                    <a:close/>
                    <a:moveTo>
                      <a:pt x="32" y="20"/>
                    </a:moveTo>
                    <a:lnTo>
                      <a:pt x="58" y="10"/>
                    </a:lnTo>
                    <a:lnTo>
                      <a:pt x="64" y="28"/>
                    </a:lnTo>
                    <a:lnTo>
                      <a:pt x="39" y="37"/>
                    </a:lnTo>
                    <a:lnTo>
                      <a:pt x="32"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38" name="Freeform 1631">
                <a:extLst>
                  <a:ext uri="{FF2B5EF4-FFF2-40B4-BE49-F238E27FC236}">
                    <a16:creationId xmlns:a16="http://schemas.microsoft.com/office/drawing/2014/main" id="{4467C9CC-C844-4CA2-94CF-E93B454B7116}"/>
                  </a:ext>
                </a:extLst>
              </p:cNvPr>
              <p:cNvSpPr>
                <a:spLocks/>
              </p:cNvSpPr>
              <p:nvPr/>
            </p:nvSpPr>
            <p:spPr bwMode="auto">
              <a:xfrm>
                <a:off x="2796" y="1916"/>
                <a:ext cx="102" cy="132"/>
              </a:xfrm>
              <a:custGeom>
                <a:avLst/>
                <a:gdLst>
                  <a:gd name="T0" fmla="*/ 14 w 406"/>
                  <a:gd name="T1" fmla="*/ 0 h 527"/>
                  <a:gd name="T2" fmla="*/ 21 w 406"/>
                  <a:gd name="T3" fmla="*/ 1 h 527"/>
                  <a:gd name="T4" fmla="*/ 27 w 406"/>
                  <a:gd name="T5" fmla="*/ 5 h 527"/>
                  <a:gd name="T6" fmla="*/ 33 w 406"/>
                  <a:gd name="T7" fmla="*/ 10 h 527"/>
                  <a:gd name="T8" fmla="*/ 38 w 406"/>
                  <a:gd name="T9" fmla="*/ 18 h 527"/>
                  <a:gd name="T10" fmla="*/ 42 w 406"/>
                  <a:gd name="T11" fmla="*/ 26 h 527"/>
                  <a:gd name="T12" fmla="*/ 47 w 406"/>
                  <a:gd name="T13" fmla="*/ 34 h 527"/>
                  <a:gd name="T14" fmla="*/ 51 w 406"/>
                  <a:gd name="T15" fmla="*/ 43 h 527"/>
                  <a:gd name="T16" fmla="*/ 57 w 406"/>
                  <a:gd name="T17" fmla="*/ 51 h 527"/>
                  <a:gd name="T18" fmla="*/ 61 w 406"/>
                  <a:gd name="T19" fmla="*/ 59 h 527"/>
                  <a:gd name="T20" fmla="*/ 68 w 406"/>
                  <a:gd name="T21" fmla="*/ 65 h 527"/>
                  <a:gd name="T22" fmla="*/ 75 w 406"/>
                  <a:gd name="T23" fmla="*/ 72 h 527"/>
                  <a:gd name="T24" fmla="*/ 81 w 406"/>
                  <a:gd name="T25" fmla="*/ 78 h 527"/>
                  <a:gd name="T26" fmla="*/ 88 w 406"/>
                  <a:gd name="T27" fmla="*/ 84 h 527"/>
                  <a:gd name="T28" fmla="*/ 93 w 406"/>
                  <a:gd name="T29" fmla="*/ 91 h 527"/>
                  <a:gd name="T30" fmla="*/ 98 w 406"/>
                  <a:gd name="T31" fmla="*/ 98 h 527"/>
                  <a:gd name="T32" fmla="*/ 100 w 406"/>
                  <a:gd name="T33" fmla="*/ 104 h 527"/>
                  <a:gd name="T34" fmla="*/ 102 w 406"/>
                  <a:gd name="T35" fmla="*/ 110 h 527"/>
                  <a:gd name="T36" fmla="*/ 100 w 406"/>
                  <a:gd name="T37" fmla="*/ 117 h 527"/>
                  <a:gd name="T38" fmla="*/ 97 w 406"/>
                  <a:gd name="T39" fmla="*/ 123 h 527"/>
                  <a:gd name="T40" fmla="*/ 91 w 406"/>
                  <a:gd name="T41" fmla="*/ 127 h 527"/>
                  <a:gd name="T42" fmla="*/ 85 w 406"/>
                  <a:gd name="T43" fmla="*/ 130 h 527"/>
                  <a:gd name="T44" fmla="*/ 80 w 406"/>
                  <a:gd name="T45" fmla="*/ 132 h 527"/>
                  <a:gd name="T46" fmla="*/ 74 w 406"/>
                  <a:gd name="T47" fmla="*/ 132 h 527"/>
                  <a:gd name="T48" fmla="*/ 69 w 406"/>
                  <a:gd name="T49" fmla="*/ 131 h 527"/>
                  <a:gd name="T50" fmla="*/ 64 w 406"/>
                  <a:gd name="T51" fmla="*/ 129 h 527"/>
                  <a:gd name="T52" fmla="*/ 59 w 406"/>
                  <a:gd name="T53" fmla="*/ 126 h 527"/>
                  <a:gd name="T54" fmla="*/ 54 w 406"/>
                  <a:gd name="T55" fmla="*/ 120 h 527"/>
                  <a:gd name="T56" fmla="*/ 50 w 406"/>
                  <a:gd name="T57" fmla="*/ 113 h 527"/>
                  <a:gd name="T58" fmla="*/ 46 w 406"/>
                  <a:gd name="T59" fmla="*/ 104 h 527"/>
                  <a:gd name="T60" fmla="*/ 43 w 406"/>
                  <a:gd name="T61" fmla="*/ 94 h 527"/>
                  <a:gd name="T62" fmla="*/ 39 w 406"/>
                  <a:gd name="T63" fmla="*/ 83 h 527"/>
                  <a:gd name="T64" fmla="*/ 34 w 406"/>
                  <a:gd name="T65" fmla="*/ 74 h 527"/>
                  <a:gd name="T66" fmla="*/ 30 w 406"/>
                  <a:gd name="T67" fmla="*/ 67 h 527"/>
                  <a:gd name="T68" fmla="*/ 25 w 406"/>
                  <a:gd name="T69" fmla="*/ 61 h 527"/>
                  <a:gd name="T70" fmla="*/ 20 w 406"/>
                  <a:gd name="T71" fmla="*/ 57 h 527"/>
                  <a:gd name="T72" fmla="*/ 15 w 406"/>
                  <a:gd name="T73" fmla="*/ 53 h 527"/>
                  <a:gd name="T74" fmla="*/ 11 w 406"/>
                  <a:gd name="T75" fmla="*/ 50 h 527"/>
                  <a:gd name="T76" fmla="*/ 7 w 406"/>
                  <a:gd name="T77" fmla="*/ 47 h 527"/>
                  <a:gd name="T78" fmla="*/ 5 w 406"/>
                  <a:gd name="T79" fmla="*/ 44 h 527"/>
                  <a:gd name="T80" fmla="*/ 3 w 406"/>
                  <a:gd name="T81" fmla="*/ 41 h 527"/>
                  <a:gd name="T82" fmla="*/ 3 w 406"/>
                  <a:gd name="T83" fmla="*/ 35 h 527"/>
                  <a:gd name="T84" fmla="*/ 2 w 406"/>
                  <a:gd name="T85" fmla="*/ 29 h 527"/>
                  <a:gd name="T86" fmla="*/ 1 w 406"/>
                  <a:gd name="T87" fmla="*/ 24 h 527"/>
                  <a:gd name="T88" fmla="*/ 0 w 406"/>
                  <a:gd name="T89" fmla="*/ 19 h 527"/>
                  <a:gd name="T90" fmla="*/ 1 w 406"/>
                  <a:gd name="T91" fmla="*/ 14 h 527"/>
                  <a:gd name="T92" fmla="*/ 2 w 406"/>
                  <a:gd name="T93" fmla="*/ 10 h 527"/>
                  <a:gd name="T94" fmla="*/ 3 w 406"/>
                  <a:gd name="T95" fmla="*/ 6 h 527"/>
                  <a:gd name="T96" fmla="*/ 6 w 406"/>
                  <a:gd name="T97" fmla="*/ 2 h 527"/>
                  <a:gd name="T98" fmla="*/ 9 w 406"/>
                  <a:gd name="T99" fmla="*/ 0 h 527"/>
                  <a:gd name="T100" fmla="*/ 14 w 406"/>
                  <a:gd name="T101" fmla="*/ 0 h 52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406"/>
                  <a:gd name="T154" fmla="*/ 0 h 527"/>
                  <a:gd name="T155" fmla="*/ 406 w 406"/>
                  <a:gd name="T156" fmla="*/ 527 h 52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406" h="527">
                    <a:moveTo>
                      <a:pt x="54" y="0"/>
                    </a:moveTo>
                    <a:lnTo>
                      <a:pt x="82" y="4"/>
                    </a:lnTo>
                    <a:lnTo>
                      <a:pt x="108" y="19"/>
                    </a:lnTo>
                    <a:lnTo>
                      <a:pt x="130" y="41"/>
                    </a:lnTo>
                    <a:lnTo>
                      <a:pt x="150" y="70"/>
                    </a:lnTo>
                    <a:lnTo>
                      <a:pt x="168" y="102"/>
                    </a:lnTo>
                    <a:lnTo>
                      <a:pt x="187" y="137"/>
                    </a:lnTo>
                    <a:lnTo>
                      <a:pt x="204" y="171"/>
                    </a:lnTo>
                    <a:lnTo>
                      <a:pt x="226" y="203"/>
                    </a:lnTo>
                    <a:lnTo>
                      <a:pt x="244" y="235"/>
                    </a:lnTo>
                    <a:lnTo>
                      <a:pt x="270" y="260"/>
                    </a:lnTo>
                    <a:lnTo>
                      <a:pt x="298" y="286"/>
                    </a:lnTo>
                    <a:lnTo>
                      <a:pt x="324" y="311"/>
                    </a:lnTo>
                    <a:lnTo>
                      <a:pt x="349" y="337"/>
                    </a:lnTo>
                    <a:lnTo>
                      <a:pt x="372" y="365"/>
                    </a:lnTo>
                    <a:lnTo>
                      <a:pt x="391" y="391"/>
                    </a:lnTo>
                    <a:lnTo>
                      <a:pt x="400" y="416"/>
                    </a:lnTo>
                    <a:lnTo>
                      <a:pt x="406" y="441"/>
                    </a:lnTo>
                    <a:lnTo>
                      <a:pt x="400" y="467"/>
                    </a:lnTo>
                    <a:lnTo>
                      <a:pt x="388" y="490"/>
                    </a:lnTo>
                    <a:lnTo>
                      <a:pt x="362" y="509"/>
                    </a:lnTo>
                    <a:lnTo>
                      <a:pt x="340" y="518"/>
                    </a:lnTo>
                    <a:lnTo>
                      <a:pt x="318" y="527"/>
                    </a:lnTo>
                    <a:lnTo>
                      <a:pt x="295" y="527"/>
                    </a:lnTo>
                    <a:lnTo>
                      <a:pt x="273" y="524"/>
                    </a:lnTo>
                    <a:lnTo>
                      <a:pt x="254" y="515"/>
                    </a:lnTo>
                    <a:lnTo>
                      <a:pt x="236" y="502"/>
                    </a:lnTo>
                    <a:lnTo>
                      <a:pt x="216" y="480"/>
                    </a:lnTo>
                    <a:lnTo>
                      <a:pt x="200" y="451"/>
                    </a:lnTo>
                    <a:lnTo>
                      <a:pt x="184" y="416"/>
                    </a:lnTo>
                    <a:lnTo>
                      <a:pt x="172" y="375"/>
                    </a:lnTo>
                    <a:lnTo>
                      <a:pt x="156" y="330"/>
                    </a:lnTo>
                    <a:lnTo>
                      <a:pt x="136" y="296"/>
                    </a:lnTo>
                    <a:lnTo>
                      <a:pt x="118" y="267"/>
                    </a:lnTo>
                    <a:lnTo>
                      <a:pt x="99" y="245"/>
                    </a:lnTo>
                    <a:lnTo>
                      <a:pt x="79" y="228"/>
                    </a:lnTo>
                    <a:lnTo>
                      <a:pt x="60" y="213"/>
                    </a:lnTo>
                    <a:lnTo>
                      <a:pt x="45" y="200"/>
                    </a:lnTo>
                    <a:lnTo>
                      <a:pt x="28" y="188"/>
                    </a:lnTo>
                    <a:lnTo>
                      <a:pt x="19" y="174"/>
                    </a:lnTo>
                    <a:lnTo>
                      <a:pt x="13" y="162"/>
                    </a:lnTo>
                    <a:lnTo>
                      <a:pt x="10" y="139"/>
                    </a:lnTo>
                    <a:lnTo>
                      <a:pt x="6" y="117"/>
                    </a:lnTo>
                    <a:lnTo>
                      <a:pt x="3" y="95"/>
                    </a:lnTo>
                    <a:lnTo>
                      <a:pt x="0" y="76"/>
                    </a:lnTo>
                    <a:lnTo>
                      <a:pt x="3" y="54"/>
                    </a:lnTo>
                    <a:lnTo>
                      <a:pt x="6" y="38"/>
                    </a:lnTo>
                    <a:lnTo>
                      <a:pt x="13" y="22"/>
                    </a:lnTo>
                    <a:lnTo>
                      <a:pt x="22" y="9"/>
                    </a:lnTo>
                    <a:lnTo>
                      <a:pt x="35" y="0"/>
                    </a:lnTo>
                    <a:lnTo>
                      <a:pt x="54" y="0"/>
                    </a:lnTo>
                    <a:close/>
                  </a:path>
                </a:pathLst>
              </a:custGeom>
              <a:solidFill>
                <a:srgbClr val="E878D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39" name="Freeform 1632">
                <a:extLst>
                  <a:ext uri="{FF2B5EF4-FFF2-40B4-BE49-F238E27FC236}">
                    <a16:creationId xmlns:a16="http://schemas.microsoft.com/office/drawing/2014/main" id="{BB0327EE-481D-4148-8B2F-B1E575CB6DB6}"/>
                  </a:ext>
                </a:extLst>
              </p:cNvPr>
              <p:cNvSpPr>
                <a:spLocks noEditPoints="1"/>
              </p:cNvSpPr>
              <p:nvPr/>
            </p:nvSpPr>
            <p:spPr bwMode="auto">
              <a:xfrm>
                <a:off x="2794" y="1914"/>
                <a:ext cx="106" cy="137"/>
              </a:xfrm>
              <a:custGeom>
                <a:avLst/>
                <a:gdLst>
                  <a:gd name="T0" fmla="*/ 24 w 425"/>
                  <a:gd name="T1" fmla="*/ 1 h 547"/>
                  <a:gd name="T2" fmla="*/ 30 w 425"/>
                  <a:gd name="T3" fmla="*/ 5 h 547"/>
                  <a:gd name="T4" fmla="*/ 27 w 425"/>
                  <a:gd name="T5" fmla="*/ 9 h 547"/>
                  <a:gd name="T6" fmla="*/ 41 w 425"/>
                  <a:gd name="T7" fmla="*/ 19 h 547"/>
                  <a:gd name="T8" fmla="*/ 41 w 425"/>
                  <a:gd name="T9" fmla="*/ 19 h 547"/>
                  <a:gd name="T10" fmla="*/ 46 w 425"/>
                  <a:gd name="T11" fmla="*/ 27 h 547"/>
                  <a:gd name="T12" fmla="*/ 51 w 425"/>
                  <a:gd name="T13" fmla="*/ 35 h 547"/>
                  <a:gd name="T14" fmla="*/ 47 w 425"/>
                  <a:gd name="T15" fmla="*/ 38 h 547"/>
                  <a:gd name="T16" fmla="*/ 60 w 425"/>
                  <a:gd name="T17" fmla="*/ 52 h 547"/>
                  <a:gd name="T18" fmla="*/ 60 w 425"/>
                  <a:gd name="T19" fmla="*/ 52 h 547"/>
                  <a:gd name="T20" fmla="*/ 61 w 425"/>
                  <a:gd name="T21" fmla="*/ 62 h 547"/>
                  <a:gd name="T22" fmla="*/ 68 w 425"/>
                  <a:gd name="T23" fmla="*/ 69 h 547"/>
                  <a:gd name="T24" fmla="*/ 68 w 425"/>
                  <a:gd name="T25" fmla="*/ 69 h 547"/>
                  <a:gd name="T26" fmla="*/ 85 w 425"/>
                  <a:gd name="T27" fmla="*/ 79 h 547"/>
                  <a:gd name="T28" fmla="*/ 85 w 425"/>
                  <a:gd name="T29" fmla="*/ 79 h 547"/>
                  <a:gd name="T30" fmla="*/ 91 w 425"/>
                  <a:gd name="T31" fmla="*/ 85 h 547"/>
                  <a:gd name="T32" fmla="*/ 97 w 425"/>
                  <a:gd name="T33" fmla="*/ 93 h 547"/>
                  <a:gd name="T34" fmla="*/ 93 w 425"/>
                  <a:gd name="T35" fmla="*/ 95 h 547"/>
                  <a:gd name="T36" fmla="*/ 105 w 425"/>
                  <a:gd name="T37" fmla="*/ 106 h 547"/>
                  <a:gd name="T38" fmla="*/ 105 w 425"/>
                  <a:gd name="T39" fmla="*/ 106 h 547"/>
                  <a:gd name="T40" fmla="*/ 106 w 425"/>
                  <a:gd name="T41" fmla="*/ 113 h 547"/>
                  <a:gd name="T42" fmla="*/ 105 w 425"/>
                  <a:gd name="T43" fmla="*/ 120 h 547"/>
                  <a:gd name="T44" fmla="*/ 100 w 425"/>
                  <a:gd name="T45" fmla="*/ 118 h 547"/>
                  <a:gd name="T46" fmla="*/ 94 w 425"/>
                  <a:gd name="T47" fmla="*/ 132 h 547"/>
                  <a:gd name="T48" fmla="*/ 94 w 425"/>
                  <a:gd name="T49" fmla="*/ 132 h 547"/>
                  <a:gd name="T50" fmla="*/ 81 w 425"/>
                  <a:gd name="T51" fmla="*/ 132 h 547"/>
                  <a:gd name="T52" fmla="*/ 82 w 425"/>
                  <a:gd name="T53" fmla="*/ 137 h 547"/>
                  <a:gd name="T54" fmla="*/ 76 w 425"/>
                  <a:gd name="T55" fmla="*/ 134 h 547"/>
                  <a:gd name="T56" fmla="*/ 70 w 425"/>
                  <a:gd name="T57" fmla="*/ 136 h 547"/>
                  <a:gd name="T58" fmla="*/ 69 w 425"/>
                  <a:gd name="T59" fmla="*/ 136 h 547"/>
                  <a:gd name="T60" fmla="*/ 62 w 425"/>
                  <a:gd name="T61" fmla="*/ 126 h 547"/>
                  <a:gd name="T62" fmla="*/ 59 w 425"/>
                  <a:gd name="T63" fmla="*/ 130 h 547"/>
                  <a:gd name="T64" fmla="*/ 56 w 425"/>
                  <a:gd name="T65" fmla="*/ 123 h 547"/>
                  <a:gd name="T66" fmla="*/ 50 w 425"/>
                  <a:gd name="T67" fmla="*/ 117 h 547"/>
                  <a:gd name="T68" fmla="*/ 50 w 425"/>
                  <a:gd name="T69" fmla="*/ 116 h 547"/>
                  <a:gd name="T70" fmla="*/ 47 w 425"/>
                  <a:gd name="T71" fmla="*/ 96 h 547"/>
                  <a:gd name="T72" fmla="*/ 43 w 425"/>
                  <a:gd name="T73" fmla="*/ 97 h 547"/>
                  <a:gd name="T74" fmla="*/ 41 w 425"/>
                  <a:gd name="T75" fmla="*/ 85 h 547"/>
                  <a:gd name="T76" fmla="*/ 38 w 425"/>
                  <a:gd name="T77" fmla="*/ 75 h 547"/>
                  <a:gd name="T78" fmla="*/ 34 w 425"/>
                  <a:gd name="T79" fmla="*/ 78 h 547"/>
                  <a:gd name="T80" fmla="*/ 28 w 425"/>
                  <a:gd name="T81" fmla="*/ 62 h 547"/>
                  <a:gd name="T82" fmla="*/ 25 w 425"/>
                  <a:gd name="T83" fmla="*/ 66 h 547"/>
                  <a:gd name="T84" fmla="*/ 24 w 425"/>
                  <a:gd name="T85" fmla="*/ 58 h 547"/>
                  <a:gd name="T86" fmla="*/ 12 w 425"/>
                  <a:gd name="T87" fmla="*/ 54 h 547"/>
                  <a:gd name="T88" fmla="*/ 12 w 425"/>
                  <a:gd name="T89" fmla="*/ 54 h 547"/>
                  <a:gd name="T90" fmla="*/ 7 w 425"/>
                  <a:gd name="T91" fmla="*/ 51 h 547"/>
                  <a:gd name="T92" fmla="*/ 5 w 425"/>
                  <a:gd name="T93" fmla="*/ 48 h 547"/>
                  <a:gd name="T94" fmla="*/ 9 w 425"/>
                  <a:gd name="T95" fmla="*/ 45 h 547"/>
                  <a:gd name="T96" fmla="*/ 2 w 425"/>
                  <a:gd name="T97" fmla="*/ 38 h 547"/>
                  <a:gd name="T98" fmla="*/ 2 w 425"/>
                  <a:gd name="T99" fmla="*/ 38 h 547"/>
                  <a:gd name="T100" fmla="*/ 5 w 425"/>
                  <a:gd name="T101" fmla="*/ 26 h 547"/>
                  <a:gd name="T102" fmla="*/ 0 w 425"/>
                  <a:gd name="T103" fmla="*/ 22 h 547"/>
                  <a:gd name="T104" fmla="*/ 5 w 425"/>
                  <a:gd name="T105" fmla="*/ 22 h 547"/>
                  <a:gd name="T106" fmla="*/ 1 w 425"/>
                  <a:gd name="T107" fmla="*/ 12 h 547"/>
                  <a:gd name="T108" fmla="*/ 1 w 425"/>
                  <a:gd name="T109" fmla="*/ 12 h 547"/>
                  <a:gd name="T110" fmla="*/ 3 w 425"/>
                  <a:gd name="T111" fmla="*/ 7 h 547"/>
                  <a:gd name="T112" fmla="*/ 6 w 425"/>
                  <a:gd name="T113" fmla="*/ 4 h 547"/>
                  <a:gd name="T114" fmla="*/ 9 w 425"/>
                  <a:gd name="T115" fmla="*/ 7 h 547"/>
                  <a:gd name="T116" fmla="*/ 16 w 425"/>
                  <a:gd name="T117" fmla="*/ 0 h 54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425"/>
                  <a:gd name="T178" fmla="*/ 0 h 547"/>
                  <a:gd name="T179" fmla="*/ 425 w 425"/>
                  <a:gd name="T180" fmla="*/ 547 h 54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425" h="547">
                    <a:moveTo>
                      <a:pt x="64" y="0"/>
                    </a:moveTo>
                    <a:lnTo>
                      <a:pt x="92" y="4"/>
                    </a:lnTo>
                    <a:lnTo>
                      <a:pt x="90" y="22"/>
                    </a:lnTo>
                    <a:lnTo>
                      <a:pt x="62" y="19"/>
                    </a:lnTo>
                    <a:lnTo>
                      <a:pt x="64" y="0"/>
                    </a:lnTo>
                    <a:close/>
                    <a:moveTo>
                      <a:pt x="92" y="4"/>
                    </a:moveTo>
                    <a:lnTo>
                      <a:pt x="95" y="4"/>
                    </a:lnTo>
                    <a:lnTo>
                      <a:pt x="97" y="5"/>
                    </a:lnTo>
                    <a:lnTo>
                      <a:pt x="91" y="14"/>
                    </a:lnTo>
                    <a:lnTo>
                      <a:pt x="92" y="4"/>
                    </a:lnTo>
                    <a:close/>
                    <a:moveTo>
                      <a:pt x="97" y="5"/>
                    </a:moveTo>
                    <a:lnTo>
                      <a:pt x="122" y="21"/>
                    </a:lnTo>
                    <a:lnTo>
                      <a:pt x="112" y="37"/>
                    </a:lnTo>
                    <a:lnTo>
                      <a:pt x="87" y="21"/>
                    </a:lnTo>
                    <a:lnTo>
                      <a:pt x="97" y="5"/>
                    </a:lnTo>
                    <a:close/>
                    <a:moveTo>
                      <a:pt x="122" y="21"/>
                    </a:moveTo>
                    <a:lnTo>
                      <a:pt x="123" y="21"/>
                    </a:lnTo>
                    <a:lnTo>
                      <a:pt x="123" y="22"/>
                    </a:lnTo>
                    <a:lnTo>
                      <a:pt x="117" y="29"/>
                    </a:lnTo>
                    <a:lnTo>
                      <a:pt x="122" y="21"/>
                    </a:lnTo>
                    <a:close/>
                    <a:moveTo>
                      <a:pt x="123" y="22"/>
                    </a:moveTo>
                    <a:lnTo>
                      <a:pt x="146" y="44"/>
                    </a:lnTo>
                    <a:lnTo>
                      <a:pt x="132" y="58"/>
                    </a:lnTo>
                    <a:lnTo>
                      <a:pt x="110" y="36"/>
                    </a:lnTo>
                    <a:lnTo>
                      <a:pt x="123" y="22"/>
                    </a:lnTo>
                    <a:close/>
                    <a:moveTo>
                      <a:pt x="146" y="44"/>
                    </a:moveTo>
                    <a:lnTo>
                      <a:pt x="146" y="45"/>
                    </a:lnTo>
                    <a:lnTo>
                      <a:pt x="148" y="45"/>
                    </a:lnTo>
                    <a:lnTo>
                      <a:pt x="139" y="51"/>
                    </a:lnTo>
                    <a:lnTo>
                      <a:pt x="146" y="44"/>
                    </a:lnTo>
                    <a:close/>
                    <a:moveTo>
                      <a:pt x="148" y="45"/>
                    </a:moveTo>
                    <a:lnTo>
                      <a:pt x="166" y="74"/>
                    </a:lnTo>
                    <a:lnTo>
                      <a:pt x="151" y="85"/>
                    </a:lnTo>
                    <a:lnTo>
                      <a:pt x="131" y="57"/>
                    </a:lnTo>
                    <a:lnTo>
                      <a:pt x="148" y="45"/>
                    </a:lnTo>
                    <a:close/>
                    <a:moveTo>
                      <a:pt x="166" y="74"/>
                    </a:moveTo>
                    <a:lnTo>
                      <a:pt x="166" y="75"/>
                    </a:lnTo>
                    <a:lnTo>
                      <a:pt x="159" y="80"/>
                    </a:lnTo>
                    <a:lnTo>
                      <a:pt x="166" y="74"/>
                    </a:lnTo>
                    <a:close/>
                    <a:moveTo>
                      <a:pt x="166" y="75"/>
                    </a:moveTo>
                    <a:lnTo>
                      <a:pt x="185" y="106"/>
                    </a:lnTo>
                    <a:lnTo>
                      <a:pt x="170" y="116"/>
                    </a:lnTo>
                    <a:lnTo>
                      <a:pt x="150" y="84"/>
                    </a:lnTo>
                    <a:lnTo>
                      <a:pt x="166" y="75"/>
                    </a:lnTo>
                    <a:close/>
                    <a:moveTo>
                      <a:pt x="185" y="106"/>
                    </a:moveTo>
                    <a:lnTo>
                      <a:pt x="185" y="106"/>
                    </a:lnTo>
                    <a:lnTo>
                      <a:pt x="186" y="107"/>
                    </a:lnTo>
                    <a:lnTo>
                      <a:pt x="177" y="112"/>
                    </a:lnTo>
                    <a:lnTo>
                      <a:pt x="185" y="106"/>
                    </a:lnTo>
                    <a:close/>
                    <a:moveTo>
                      <a:pt x="186" y="107"/>
                    </a:moveTo>
                    <a:lnTo>
                      <a:pt x="205" y="141"/>
                    </a:lnTo>
                    <a:lnTo>
                      <a:pt x="188" y="151"/>
                    </a:lnTo>
                    <a:lnTo>
                      <a:pt x="168" y="116"/>
                    </a:lnTo>
                    <a:lnTo>
                      <a:pt x="186" y="107"/>
                    </a:lnTo>
                    <a:close/>
                    <a:moveTo>
                      <a:pt x="205" y="141"/>
                    </a:moveTo>
                    <a:lnTo>
                      <a:pt x="205" y="141"/>
                    </a:lnTo>
                    <a:lnTo>
                      <a:pt x="205" y="143"/>
                    </a:lnTo>
                    <a:lnTo>
                      <a:pt x="196" y="147"/>
                    </a:lnTo>
                    <a:lnTo>
                      <a:pt x="205" y="141"/>
                    </a:lnTo>
                    <a:close/>
                    <a:moveTo>
                      <a:pt x="205" y="143"/>
                    </a:moveTo>
                    <a:lnTo>
                      <a:pt x="221" y="178"/>
                    </a:lnTo>
                    <a:lnTo>
                      <a:pt x="204" y="186"/>
                    </a:lnTo>
                    <a:lnTo>
                      <a:pt x="187" y="150"/>
                    </a:lnTo>
                    <a:lnTo>
                      <a:pt x="205" y="143"/>
                    </a:lnTo>
                    <a:close/>
                    <a:moveTo>
                      <a:pt x="205" y="187"/>
                    </a:moveTo>
                    <a:lnTo>
                      <a:pt x="204" y="187"/>
                    </a:lnTo>
                    <a:lnTo>
                      <a:pt x="204" y="186"/>
                    </a:lnTo>
                    <a:lnTo>
                      <a:pt x="213" y="181"/>
                    </a:lnTo>
                    <a:lnTo>
                      <a:pt x="205" y="187"/>
                    </a:lnTo>
                    <a:close/>
                    <a:moveTo>
                      <a:pt x="220" y="176"/>
                    </a:moveTo>
                    <a:lnTo>
                      <a:pt x="242" y="208"/>
                    </a:lnTo>
                    <a:lnTo>
                      <a:pt x="227" y="219"/>
                    </a:lnTo>
                    <a:lnTo>
                      <a:pt x="205" y="187"/>
                    </a:lnTo>
                    <a:lnTo>
                      <a:pt x="220" y="176"/>
                    </a:lnTo>
                    <a:close/>
                    <a:moveTo>
                      <a:pt x="242" y="208"/>
                    </a:moveTo>
                    <a:lnTo>
                      <a:pt x="242" y="209"/>
                    </a:lnTo>
                    <a:lnTo>
                      <a:pt x="235" y="213"/>
                    </a:lnTo>
                    <a:lnTo>
                      <a:pt x="242" y="208"/>
                    </a:lnTo>
                    <a:close/>
                    <a:moveTo>
                      <a:pt x="242" y="209"/>
                    </a:moveTo>
                    <a:lnTo>
                      <a:pt x="262" y="241"/>
                    </a:lnTo>
                    <a:lnTo>
                      <a:pt x="246" y="249"/>
                    </a:lnTo>
                    <a:lnTo>
                      <a:pt x="226" y="219"/>
                    </a:lnTo>
                    <a:lnTo>
                      <a:pt x="242" y="209"/>
                    </a:lnTo>
                    <a:close/>
                    <a:moveTo>
                      <a:pt x="247" y="252"/>
                    </a:moveTo>
                    <a:lnTo>
                      <a:pt x="246" y="251"/>
                    </a:lnTo>
                    <a:lnTo>
                      <a:pt x="246" y="249"/>
                    </a:lnTo>
                    <a:lnTo>
                      <a:pt x="253" y="245"/>
                    </a:lnTo>
                    <a:lnTo>
                      <a:pt x="247" y="252"/>
                    </a:lnTo>
                    <a:close/>
                    <a:moveTo>
                      <a:pt x="260" y="238"/>
                    </a:moveTo>
                    <a:lnTo>
                      <a:pt x="285" y="264"/>
                    </a:lnTo>
                    <a:lnTo>
                      <a:pt x="272" y="277"/>
                    </a:lnTo>
                    <a:lnTo>
                      <a:pt x="247" y="252"/>
                    </a:lnTo>
                    <a:lnTo>
                      <a:pt x="260" y="238"/>
                    </a:lnTo>
                    <a:close/>
                    <a:moveTo>
                      <a:pt x="273" y="277"/>
                    </a:moveTo>
                    <a:lnTo>
                      <a:pt x="272" y="277"/>
                    </a:lnTo>
                    <a:lnTo>
                      <a:pt x="279" y="270"/>
                    </a:lnTo>
                    <a:lnTo>
                      <a:pt x="273" y="277"/>
                    </a:lnTo>
                    <a:close/>
                    <a:moveTo>
                      <a:pt x="285" y="264"/>
                    </a:moveTo>
                    <a:lnTo>
                      <a:pt x="314" y="289"/>
                    </a:lnTo>
                    <a:lnTo>
                      <a:pt x="302" y="304"/>
                    </a:lnTo>
                    <a:lnTo>
                      <a:pt x="273" y="277"/>
                    </a:lnTo>
                    <a:lnTo>
                      <a:pt x="285" y="264"/>
                    </a:lnTo>
                    <a:close/>
                    <a:moveTo>
                      <a:pt x="314" y="289"/>
                    </a:moveTo>
                    <a:lnTo>
                      <a:pt x="314" y="289"/>
                    </a:lnTo>
                    <a:lnTo>
                      <a:pt x="307" y="296"/>
                    </a:lnTo>
                    <a:lnTo>
                      <a:pt x="314" y="289"/>
                    </a:lnTo>
                    <a:close/>
                    <a:moveTo>
                      <a:pt x="314" y="289"/>
                    </a:moveTo>
                    <a:lnTo>
                      <a:pt x="339" y="315"/>
                    </a:lnTo>
                    <a:lnTo>
                      <a:pt x="326" y="328"/>
                    </a:lnTo>
                    <a:lnTo>
                      <a:pt x="301" y="302"/>
                    </a:lnTo>
                    <a:lnTo>
                      <a:pt x="314" y="289"/>
                    </a:lnTo>
                    <a:close/>
                    <a:moveTo>
                      <a:pt x="339" y="315"/>
                    </a:moveTo>
                    <a:lnTo>
                      <a:pt x="417" y="391"/>
                    </a:lnTo>
                    <a:lnTo>
                      <a:pt x="339" y="315"/>
                    </a:lnTo>
                    <a:lnTo>
                      <a:pt x="333" y="321"/>
                    </a:lnTo>
                    <a:lnTo>
                      <a:pt x="339" y="315"/>
                    </a:lnTo>
                    <a:close/>
                    <a:moveTo>
                      <a:pt x="339" y="315"/>
                    </a:moveTo>
                    <a:lnTo>
                      <a:pt x="365" y="340"/>
                    </a:lnTo>
                    <a:lnTo>
                      <a:pt x="352" y="353"/>
                    </a:lnTo>
                    <a:lnTo>
                      <a:pt x="326" y="328"/>
                    </a:lnTo>
                    <a:lnTo>
                      <a:pt x="339" y="315"/>
                    </a:lnTo>
                    <a:close/>
                    <a:moveTo>
                      <a:pt x="365" y="340"/>
                    </a:moveTo>
                    <a:lnTo>
                      <a:pt x="366" y="340"/>
                    </a:lnTo>
                    <a:lnTo>
                      <a:pt x="366" y="341"/>
                    </a:lnTo>
                    <a:lnTo>
                      <a:pt x="358" y="347"/>
                    </a:lnTo>
                    <a:lnTo>
                      <a:pt x="365" y="340"/>
                    </a:lnTo>
                    <a:close/>
                    <a:moveTo>
                      <a:pt x="366" y="341"/>
                    </a:moveTo>
                    <a:lnTo>
                      <a:pt x="388" y="370"/>
                    </a:lnTo>
                    <a:lnTo>
                      <a:pt x="374" y="381"/>
                    </a:lnTo>
                    <a:lnTo>
                      <a:pt x="352" y="353"/>
                    </a:lnTo>
                    <a:lnTo>
                      <a:pt x="366" y="341"/>
                    </a:lnTo>
                    <a:close/>
                    <a:moveTo>
                      <a:pt x="388" y="370"/>
                    </a:moveTo>
                    <a:lnTo>
                      <a:pt x="387" y="369"/>
                    </a:lnTo>
                    <a:lnTo>
                      <a:pt x="388" y="370"/>
                    </a:lnTo>
                    <a:lnTo>
                      <a:pt x="381" y="375"/>
                    </a:lnTo>
                    <a:lnTo>
                      <a:pt x="388" y="370"/>
                    </a:lnTo>
                    <a:close/>
                    <a:moveTo>
                      <a:pt x="388" y="370"/>
                    </a:moveTo>
                    <a:lnTo>
                      <a:pt x="408" y="395"/>
                    </a:lnTo>
                    <a:lnTo>
                      <a:pt x="392" y="406"/>
                    </a:lnTo>
                    <a:lnTo>
                      <a:pt x="374" y="381"/>
                    </a:lnTo>
                    <a:lnTo>
                      <a:pt x="388" y="370"/>
                    </a:lnTo>
                    <a:close/>
                    <a:moveTo>
                      <a:pt x="408" y="395"/>
                    </a:moveTo>
                    <a:lnTo>
                      <a:pt x="409" y="396"/>
                    </a:lnTo>
                    <a:lnTo>
                      <a:pt x="409" y="397"/>
                    </a:lnTo>
                    <a:lnTo>
                      <a:pt x="400" y="401"/>
                    </a:lnTo>
                    <a:lnTo>
                      <a:pt x="408" y="395"/>
                    </a:lnTo>
                    <a:close/>
                    <a:moveTo>
                      <a:pt x="409" y="397"/>
                    </a:moveTo>
                    <a:lnTo>
                      <a:pt x="419" y="423"/>
                    </a:lnTo>
                    <a:lnTo>
                      <a:pt x="400" y="429"/>
                    </a:lnTo>
                    <a:lnTo>
                      <a:pt x="391" y="404"/>
                    </a:lnTo>
                    <a:lnTo>
                      <a:pt x="409" y="397"/>
                    </a:lnTo>
                    <a:close/>
                    <a:moveTo>
                      <a:pt x="419" y="423"/>
                    </a:moveTo>
                    <a:lnTo>
                      <a:pt x="419" y="424"/>
                    </a:lnTo>
                    <a:lnTo>
                      <a:pt x="409" y="426"/>
                    </a:lnTo>
                    <a:lnTo>
                      <a:pt x="419" y="423"/>
                    </a:lnTo>
                    <a:close/>
                    <a:moveTo>
                      <a:pt x="419" y="424"/>
                    </a:moveTo>
                    <a:lnTo>
                      <a:pt x="425" y="449"/>
                    </a:lnTo>
                    <a:lnTo>
                      <a:pt x="407" y="453"/>
                    </a:lnTo>
                    <a:lnTo>
                      <a:pt x="400" y="428"/>
                    </a:lnTo>
                    <a:lnTo>
                      <a:pt x="419" y="424"/>
                    </a:lnTo>
                    <a:close/>
                    <a:moveTo>
                      <a:pt x="425" y="449"/>
                    </a:moveTo>
                    <a:lnTo>
                      <a:pt x="425" y="451"/>
                    </a:lnTo>
                    <a:lnTo>
                      <a:pt x="425" y="453"/>
                    </a:lnTo>
                    <a:lnTo>
                      <a:pt x="415" y="451"/>
                    </a:lnTo>
                    <a:lnTo>
                      <a:pt x="425" y="449"/>
                    </a:lnTo>
                    <a:close/>
                    <a:moveTo>
                      <a:pt x="425" y="453"/>
                    </a:moveTo>
                    <a:lnTo>
                      <a:pt x="419" y="479"/>
                    </a:lnTo>
                    <a:lnTo>
                      <a:pt x="400" y="474"/>
                    </a:lnTo>
                    <a:lnTo>
                      <a:pt x="407" y="449"/>
                    </a:lnTo>
                    <a:lnTo>
                      <a:pt x="425" y="453"/>
                    </a:lnTo>
                    <a:close/>
                    <a:moveTo>
                      <a:pt x="419" y="479"/>
                    </a:moveTo>
                    <a:lnTo>
                      <a:pt x="419" y="481"/>
                    </a:lnTo>
                    <a:lnTo>
                      <a:pt x="418" y="482"/>
                    </a:lnTo>
                    <a:lnTo>
                      <a:pt x="409" y="477"/>
                    </a:lnTo>
                    <a:lnTo>
                      <a:pt x="419" y="479"/>
                    </a:lnTo>
                    <a:close/>
                    <a:moveTo>
                      <a:pt x="418" y="482"/>
                    </a:moveTo>
                    <a:lnTo>
                      <a:pt x="404" y="504"/>
                    </a:lnTo>
                    <a:lnTo>
                      <a:pt x="388" y="494"/>
                    </a:lnTo>
                    <a:lnTo>
                      <a:pt x="401" y="472"/>
                    </a:lnTo>
                    <a:lnTo>
                      <a:pt x="418" y="482"/>
                    </a:lnTo>
                    <a:close/>
                    <a:moveTo>
                      <a:pt x="404" y="504"/>
                    </a:moveTo>
                    <a:lnTo>
                      <a:pt x="404" y="505"/>
                    </a:lnTo>
                    <a:lnTo>
                      <a:pt x="402" y="506"/>
                    </a:lnTo>
                    <a:lnTo>
                      <a:pt x="397" y="500"/>
                    </a:lnTo>
                    <a:lnTo>
                      <a:pt x="404" y="504"/>
                    </a:lnTo>
                    <a:close/>
                    <a:moveTo>
                      <a:pt x="402" y="506"/>
                    </a:moveTo>
                    <a:lnTo>
                      <a:pt x="377" y="526"/>
                    </a:lnTo>
                    <a:lnTo>
                      <a:pt x="366" y="511"/>
                    </a:lnTo>
                    <a:lnTo>
                      <a:pt x="391" y="492"/>
                    </a:lnTo>
                    <a:lnTo>
                      <a:pt x="402" y="506"/>
                    </a:lnTo>
                    <a:close/>
                    <a:moveTo>
                      <a:pt x="377" y="526"/>
                    </a:moveTo>
                    <a:lnTo>
                      <a:pt x="376" y="526"/>
                    </a:lnTo>
                    <a:lnTo>
                      <a:pt x="375" y="527"/>
                    </a:lnTo>
                    <a:lnTo>
                      <a:pt x="371" y="519"/>
                    </a:lnTo>
                    <a:lnTo>
                      <a:pt x="377" y="526"/>
                    </a:lnTo>
                    <a:close/>
                    <a:moveTo>
                      <a:pt x="375" y="527"/>
                    </a:moveTo>
                    <a:lnTo>
                      <a:pt x="353" y="536"/>
                    </a:lnTo>
                    <a:lnTo>
                      <a:pt x="345" y="520"/>
                    </a:lnTo>
                    <a:lnTo>
                      <a:pt x="367" y="510"/>
                    </a:lnTo>
                    <a:lnTo>
                      <a:pt x="375" y="527"/>
                    </a:lnTo>
                    <a:close/>
                    <a:moveTo>
                      <a:pt x="353" y="536"/>
                    </a:moveTo>
                    <a:lnTo>
                      <a:pt x="331" y="546"/>
                    </a:lnTo>
                    <a:lnTo>
                      <a:pt x="323" y="528"/>
                    </a:lnTo>
                    <a:lnTo>
                      <a:pt x="345" y="520"/>
                    </a:lnTo>
                    <a:lnTo>
                      <a:pt x="353" y="536"/>
                    </a:lnTo>
                    <a:close/>
                    <a:moveTo>
                      <a:pt x="331" y="546"/>
                    </a:moveTo>
                    <a:lnTo>
                      <a:pt x="328" y="547"/>
                    </a:lnTo>
                    <a:lnTo>
                      <a:pt x="327" y="547"/>
                    </a:lnTo>
                    <a:lnTo>
                      <a:pt x="327" y="537"/>
                    </a:lnTo>
                    <a:lnTo>
                      <a:pt x="331" y="546"/>
                    </a:lnTo>
                    <a:close/>
                    <a:moveTo>
                      <a:pt x="327" y="547"/>
                    </a:moveTo>
                    <a:lnTo>
                      <a:pt x="304" y="547"/>
                    </a:lnTo>
                    <a:lnTo>
                      <a:pt x="304" y="528"/>
                    </a:lnTo>
                    <a:lnTo>
                      <a:pt x="327" y="528"/>
                    </a:lnTo>
                    <a:lnTo>
                      <a:pt x="327" y="547"/>
                    </a:lnTo>
                    <a:close/>
                    <a:moveTo>
                      <a:pt x="304" y="547"/>
                    </a:moveTo>
                    <a:lnTo>
                      <a:pt x="304" y="547"/>
                    </a:lnTo>
                    <a:lnTo>
                      <a:pt x="303" y="547"/>
                    </a:lnTo>
                    <a:lnTo>
                      <a:pt x="304" y="537"/>
                    </a:lnTo>
                    <a:lnTo>
                      <a:pt x="304" y="547"/>
                    </a:lnTo>
                    <a:close/>
                    <a:moveTo>
                      <a:pt x="303" y="547"/>
                    </a:moveTo>
                    <a:lnTo>
                      <a:pt x="281" y="544"/>
                    </a:lnTo>
                    <a:lnTo>
                      <a:pt x="283" y="525"/>
                    </a:lnTo>
                    <a:lnTo>
                      <a:pt x="306" y="528"/>
                    </a:lnTo>
                    <a:lnTo>
                      <a:pt x="303" y="547"/>
                    </a:lnTo>
                    <a:close/>
                    <a:moveTo>
                      <a:pt x="281" y="544"/>
                    </a:moveTo>
                    <a:lnTo>
                      <a:pt x="280" y="544"/>
                    </a:lnTo>
                    <a:lnTo>
                      <a:pt x="278" y="543"/>
                    </a:lnTo>
                    <a:lnTo>
                      <a:pt x="282" y="534"/>
                    </a:lnTo>
                    <a:lnTo>
                      <a:pt x="281" y="544"/>
                    </a:lnTo>
                    <a:close/>
                    <a:moveTo>
                      <a:pt x="278" y="543"/>
                    </a:moveTo>
                    <a:lnTo>
                      <a:pt x="259" y="533"/>
                    </a:lnTo>
                    <a:lnTo>
                      <a:pt x="268" y="516"/>
                    </a:lnTo>
                    <a:lnTo>
                      <a:pt x="286" y="526"/>
                    </a:lnTo>
                    <a:lnTo>
                      <a:pt x="278" y="543"/>
                    </a:lnTo>
                    <a:close/>
                    <a:moveTo>
                      <a:pt x="259" y="533"/>
                    </a:moveTo>
                    <a:lnTo>
                      <a:pt x="258" y="533"/>
                    </a:lnTo>
                    <a:lnTo>
                      <a:pt x="263" y="525"/>
                    </a:lnTo>
                    <a:lnTo>
                      <a:pt x="259" y="533"/>
                    </a:lnTo>
                    <a:close/>
                    <a:moveTo>
                      <a:pt x="258" y="533"/>
                    </a:moveTo>
                    <a:lnTo>
                      <a:pt x="239" y="520"/>
                    </a:lnTo>
                    <a:lnTo>
                      <a:pt x="249" y="504"/>
                    </a:lnTo>
                    <a:lnTo>
                      <a:pt x="269" y="516"/>
                    </a:lnTo>
                    <a:lnTo>
                      <a:pt x="258" y="533"/>
                    </a:lnTo>
                    <a:close/>
                    <a:moveTo>
                      <a:pt x="239" y="520"/>
                    </a:moveTo>
                    <a:lnTo>
                      <a:pt x="238" y="520"/>
                    </a:lnTo>
                    <a:lnTo>
                      <a:pt x="237" y="519"/>
                    </a:lnTo>
                    <a:lnTo>
                      <a:pt x="245" y="512"/>
                    </a:lnTo>
                    <a:lnTo>
                      <a:pt x="239" y="520"/>
                    </a:lnTo>
                    <a:close/>
                    <a:moveTo>
                      <a:pt x="237" y="519"/>
                    </a:moveTo>
                    <a:lnTo>
                      <a:pt x="218" y="496"/>
                    </a:lnTo>
                    <a:lnTo>
                      <a:pt x="232" y="483"/>
                    </a:lnTo>
                    <a:lnTo>
                      <a:pt x="251" y="505"/>
                    </a:lnTo>
                    <a:lnTo>
                      <a:pt x="237" y="519"/>
                    </a:lnTo>
                    <a:close/>
                    <a:moveTo>
                      <a:pt x="218" y="496"/>
                    </a:moveTo>
                    <a:lnTo>
                      <a:pt x="217" y="495"/>
                    </a:lnTo>
                    <a:lnTo>
                      <a:pt x="217" y="494"/>
                    </a:lnTo>
                    <a:lnTo>
                      <a:pt x="225" y="490"/>
                    </a:lnTo>
                    <a:lnTo>
                      <a:pt x="218" y="496"/>
                    </a:lnTo>
                    <a:close/>
                    <a:moveTo>
                      <a:pt x="217" y="494"/>
                    </a:moveTo>
                    <a:lnTo>
                      <a:pt x="200" y="466"/>
                    </a:lnTo>
                    <a:lnTo>
                      <a:pt x="217" y="457"/>
                    </a:lnTo>
                    <a:lnTo>
                      <a:pt x="234" y="485"/>
                    </a:lnTo>
                    <a:lnTo>
                      <a:pt x="217" y="494"/>
                    </a:lnTo>
                    <a:close/>
                    <a:moveTo>
                      <a:pt x="200" y="466"/>
                    </a:moveTo>
                    <a:lnTo>
                      <a:pt x="200" y="466"/>
                    </a:lnTo>
                    <a:lnTo>
                      <a:pt x="200" y="464"/>
                    </a:lnTo>
                    <a:lnTo>
                      <a:pt x="209" y="461"/>
                    </a:lnTo>
                    <a:lnTo>
                      <a:pt x="200" y="466"/>
                    </a:lnTo>
                    <a:close/>
                    <a:moveTo>
                      <a:pt x="200" y="464"/>
                    </a:moveTo>
                    <a:lnTo>
                      <a:pt x="185" y="430"/>
                    </a:lnTo>
                    <a:lnTo>
                      <a:pt x="202" y="423"/>
                    </a:lnTo>
                    <a:lnTo>
                      <a:pt x="218" y="457"/>
                    </a:lnTo>
                    <a:lnTo>
                      <a:pt x="200" y="464"/>
                    </a:lnTo>
                    <a:close/>
                    <a:moveTo>
                      <a:pt x="185" y="430"/>
                    </a:moveTo>
                    <a:lnTo>
                      <a:pt x="184" y="429"/>
                    </a:lnTo>
                    <a:lnTo>
                      <a:pt x="193" y="426"/>
                    </a:lnTo>
                    <a:lnTo>
                      <a:pt x="185" y="430"/>
                    </a:lnTo>
                    <a:close/>
                    <a:moveTo>
                      <a:pt x="184" y="429"/>
                    </a:moveTo>
                    <a:lnTo>
                      <a:pt x="172" y="387"/>
                    </a:lnTo>
                    <a:lnTo>
                      <a:pt x="189" y="382"/>
                    </a:lnTo>
                    <a:lnTo>
                      <a:pt x="203" y="424"/>
                    </a:lnTo>
                    <a:lnTo>
                      <a:pt x="184" y="429"/>
                    </a:lnTo>
                    <a:close/>
                    <a:moveTo>
                      <a:pt x="189" y="382"/>
                    </a:moveTo>
                    <a:lnTo>
                      <a:pt x="189" y="382"/>
                    </a:lnTo>
                    <a:lnTo>
                      <a:pt x="181" y="385"/>
                    </a:lnTo>
                    <a:lnTo>
                      <a:pt x="189" y="382"/>
                    </a:lnTo>
                    <a:close/>
                    <a:moveTo>
                      <a:pt x="172" y="388"/>
                    </a:moveTo>
                    <a:lnTo>
                      <a:pt x="155" y="343"/>
                    </a:lnTo>
                    <a:lnTo>
                      <a:pt x="174" y="338"/>
                    </a:lnTo>
                    <a:lnTo>
                      <a:pt x="189" y="382"/>
                    </a:lnTo>
                    <a:lnTo>
                      <a:pt x="172" y="388"/>
                    </a:lnTo>
                    <a:close/>
                    <a:moveTo>
                      <a:pt x="173" y="335"/>
                    </a:moveTo>
                    <a:lnTo>
                      <a:pt x="173" y="337"/>
                    </a:lnTo>
                    <a:lnTo>
                      <a:pt x="174" y="338"/>
                    </a:lnTo>
                    <a:lnTo>
                      <a:pt x="165" y="340"/>
                    </a:lnTo>
                    <a:lnTo>
                      <a:pt x="173" y="335"/>
                    </a:lnTo>
                    <a:close/>
                    <a:moveTo>
                      <a:pt x="156" y="345"/>
                    </a:moveTo>
                    <a:lnTo>
                      <a:pt x="138" y="310"/>
                    </a:lnTo>
                    <a:lnTo>
                      <a:pt x="154" y="301"/>
                    </a:lnTo>
                    <a:lnTo>
                      <a:pt x="173" y="335"/>
                    </a:lnTo>
                    <a:lnTo>
                      <a:pt x="156" y="345"/>
                    </a:lnTo>
                    <a:close/>
                    <a:moveTo>
                      <a:pt x="153" y="300"/>
                    </a:moveTo>
                    <a:lnTo>
                      <a:pt x="154" y="300"/>
                    </a:lnTo>
                    <a:lnTo>
                      <a:pt x="154" y="301"/>
                    </a:lnTo>
                    <a:lnTo>
                      <a:pt x="145" y="306"/>
                    </a:lnTo>
                    <a:lnTo>
                      <a:pt x="153" y="300"/>
                    </a:lnTo>
                    <a:close/>
                    <a:moveTo>
                      <a:pt x="138" y="311"/>
                    </a:moveTo>
                    <a:lnTo>
                      <a:pt x="119" y="283"/>
                    </a:lnTo>
                    <a:lnTo>
                      <a:pt x="134" y="272"/>
                    </a:lnTo>
                    <a:lnTo>
                      <a:pt x="153" y="300"/>
                    </a:lnTo>
                    <a:lnTo>
                      <a:pt x="138" y="311"/>
                    </a:lnTo>
                    <a:close/>
                    <a:moveTo>
                      <a:pt x="133" y="270"/>
                    </a:moveTo>
                    <a:lnTo>
                      <a:pt x="134" y="272"/>
                    </a:lnTo>
                    <a:lnTo>
                      <a:pt x="127" y="277"/>
                    </a:lnTo>
                    <a:lnTo>
                      <a:pt x="133" y="270"/>
                    </a:lnTo>
                    <a:close/>
                    <a:moveTo>
                      <a:pt x="119" y="283"/>
                    </a:moveTo>
                    <a:lnTo>
                      <a:pt x="100" y="260"/>
                    </a:lnTo>
                    <a:lnTo>
                      <a:pt x="114" y="248"/>
                    </a:lnTo>
                    <a:lnTo>
                      <a:pt x="133" y="270"/>
                    </a:lnTo>
                    <a:lnTo>
                      <a:pt x="119" y="283"/>
                    </a:lnTo>
                    <a:close/>
                    <a:moveTo>
                      <a:pt x="113" y="247"/>
                    </a:moveTo>
                    <a:lnTo>
                      <a:pt x="114" y="247"/>
                    </a:lnTo>
                    <a:lnTo>
                      <a:pt x="114" y="248"/>
                    </a:lnTo>
                    <a:lnTo>
                      <a:pt x="108" y="255"/>
                    </a:lnTo>
                    <a:lnTo>
                      <a:pt x="113" y="247"/>
                    </a:lnTo>
                    <a:close/>
                    <a:moveTo>
                      <a:pt x="101" y="262"/>
                    </a:moveTo>
                    <a:lnTo>
                      <a:pt x="82" y="246"/>
                    </a:lnTo>
                    <a:lnTo>
                      <a:pt x="95" y="232"/>
                    </a:lnTo>
                    <a:lnTo>
                      <a:pt x="113" y="247"/>
                    </a:lnTo>
                    <a:lnTo>
                      <a:pt x="101" y="262"/>
                    </a:lnTo>
                    <a:close/>
                    <a:moveTo>
                      <a:pt x="82" y="246"/>
                    </a:moveTo>
                    <a:lnTo>
                      <a:pt x="64" y="230"/>
                    </a:lnTo>
                    <a:lnTo>
                      <a:pt x="76" y="215"/>
                    </a:lnTo>
                    <a:lnTo>
                      <a:pt x="95" y="232"/>
                    </a:lnTo>
                    <a:lnTo>
                      <a:pt x="82" y="246"/>
                    </a:lnTo>
                    <a:close/>
                    <a:moveTo>
                      <a:pt x="75" y="215"/>
                    </a:moveTo>
                    <a:lnTo>
                      <a:pt x="75" y="214"/>
                    </a:lnTo>
                    <a:lnTo>
                      <a:pt x="76" y="215"/>
                    </a:lnTo>
                    <a:lnTo>
                      <a:pt x="69" y="223"/>
                    </a:lnTo>
                    <a:lnTo>
                      <a:pt x="75" y="215"/>
                    </a:lnTo>
                    <a:close/>
                    <a:moveTo>
                      <a:pt x="64" y="231"/>
                    </a:moveTo>
                    <a:lnTo>
                      <a:pt x="47" y="217"/>
                    </a:lnTo>
                    <a:lnTo>
                      <a:pt x="59" y="203"/>
                    </a:lnTo>
                    <a:lnTo>
                      <a:pt x="75" y="215"/>
                    </a:lnTo>
                    <a:lnTo>
                      <a:pt x="64" y="231"/>
                    </a:lnTo>
                    <a:close/>
                    <a:moveTo>
                      <a:pt x="47" y="217"/>
                    </a:moveTo>
                    <a:lnTo>
                      <a:pt x="74" y="238"/>
                    </a:lnTo>
                    <a:lnTo>
                      <a:pt x="47" y="217"/>
                    </a:lnTo>
                    <a:lnTo>
                      <a:pt x="54" y="210"/>
                    </a:lnTo>
                    <a:lnTo>
                      <a:pt x="47" y="217"/>
                    </a:lnTo>
                    <a:close/>
                    <a:moveTo>
                      <a:pt x="47" y="217"/>
                    </a:moveTo>
                    <a:lnTo>
                      <a:pt x="32" y="204"/>
                    </a:lnTo>
                    <a:lnTo>
                      <a:pt x="44" y="190"/>
                    </a:lnTo>
                    <a:lnTo>
                      <a:pt x="59" y="203"/>
                    </a:lnTo>
                    <a:lnTo>
                      <a:pt x="47" y="217"/>
                    </a:lnTo>
                    <a:close/>
                    <a:moveTo>
                      <a:pt x="32" y="204"/>
                    </a:moveTo>
                    <a:lnTo>
                      <a:pt x="31" y="204"/>
                    </a:lnTo>
                    <a:lnTo>
                      <a:pt x="30" y="203"/>
                    </a:lnTo>
                    <a:lnTo>
                      <a:pt x="37" y="198"/>
                    </a:lnTo>
                    <a:lnTo>
                      <a:pt x="32" y="204"/>
                    </a:lnTo>
                    <a:close/>
                    <a:moveTo>
                      <a:pt x="30" y="203"/>
                    </a:moveTo>
                    <a:lnTo>
                      <a:pt x="21" y="190"/>
                    </a:lnTo>
                    <a:lnTo>
                      <a:pt x="35" y="179"/>
                    </a:lnTo>
                    <a:lnTo>
                      <a:pt x="45" y="192"/>
                    </a:lnTo>
                    <a:lnTo>
                      <a:pt x="30" y="203"/>
                    </a:lnTo>
                    <a:close/>
                    <a:moveTo>
                      <a:pt x="21" y="190"/>
                    </a:moveTo>
                    <a:lnTo>
                      <a:pt x="20" y="190"/>
                    </a:lnTo>
                    <a:lnTo>
                      <a:pt x="20" y="189"/>
                    </a:lnTo>
                    <a:lnTo>
                      <a:pt x="28" y="184"/>
                    </a:lnTo>
                    <a:lnTo>
                      <a:pt x="21" y="190"/>
                    </a:lnTo>
                    <a:close/>
                    <a:moveTo>
                      <a:pt x="20" y="189"/>
                    </a:moveTo>
                    <a:lnTo>
                      <a:pt x="13" y="177"/>
                    </a:lnTo>
                    <a:lnTo>
                      <a:pt x="31" y="168"/>
                    </a:lnTo>
                    <a:lnTo>
                      <a:pt x="36" y="180"/>
                    </a:lnTo>
                    <a:lnTo>
                      <a:pt x="20" y="189"/>
                    </a:lnTo>
                    <a:close/>
                    <a:moveTo>
                      <a:pt x="13" y="177"/>
                    </a:moveTo>
                    <a:lnTo>
                      <a:pt x="12" y="174"/>
                    </a:lnTo>
                    <a:lnTo>
                      <a:pt x="12" y="173"/>
                    </a:lnTo>
                    <a:lnTo>
                      <a:pt x="22" y="172"/>
                    </a:lnTo>
                    <a:lnTo>
                      <a:pt x="13" y="177"/>
                    </a:lnTo>
                    <a:close/>
                    <a:moveTo>
                      <a:pt x="12" y="173"/>
                    </a:moveTo>
                    <a:lnTo>
                      <a:pt x="9" y="151"/>
                    </a:lnTo>
                    <a:lnTo>
                      <a:pt x="27" y="148"/>
                    </a:lnTo>
                    <a:lnTo>
                      <a:pt x="31" y="170"/>
                    </a:lnTo>
                    <a:lnTo>
                      <a:pt x="12" y="173"/>
                    </a:lnTo>
                    <a:close/>
                    <a:moveTo>
                      <a:pt x="9" y="151"/>
                    </a:moveTo>
                    <a:lnTo>
                      <a:pt x="5" y="129"/>
                    </a:lnTo>
                    <a:lnTo>
                      <a:pt x="25" y="126"/>
                    </a:lnTo>
                    <a:lnTo>
                      <a:pt x="27" y="148"/>
                    </a:lnTo>
                    <a:lnTo>
                      <a:pt x="9" y="151"/>
                    </a:lnTo>
                    <a:close/>
                    <a:moveTo>
                      <a:pt x="5" y="129"/>
                    </a:moveTo>
                    <a:lnTo>
                      <a:pt x="3" y="106"/>
                    </a:lnTo>
                    <a:lnTo>
                      <a:pt x="22" y="104"/>
                    </a:lnTo>
                    <a:lnTo>
                      <a:pt x="25" y="126"/>
                    </a:lnTo>
                    <a:lnTo>
                      <a:pt x="5" y="129"/>
                    </a:lnTo>
                    <a:close/>
                    <a:moveTo>
                      <a:pt x="22" y="104"/>
                    </a:moveTo>
                    <a:lnTo>
                      <a:pt x="21" y="102"/>
                    </a:lnTo>
                    <a:lnTo>
                      <a:pt x="22" y="104"/>
                    </a:lnTo>
                    <a:lnTo>
                      <a:pt x="12" y="105"/>
                    </a:lnTo>
                    <a:lnTo>
                      <a:pt x="22" y="104"/>
                    </a:lnTo>
                    <a:close/>
                    <a:moveTo>
                      <a:pt x="3" y="107"/>
                    </a:moveTo>
                    <a:lnTo>
                      <a:pt x="0" y="87"/>
                    </a:lnTo>
                    <a:lnTo>
                      <a:pt x="19" y="84"/>
                    </a:lnTo>
                    <a:lnTo>
                      <a:pt x="22" y="104"/>
                    </a:lnTo>
                    <a:lnTo>
                      <a:pt x="3" y="107"/>
                    </a:lnTo>
                    <a:close/>
                    <a:moveTo>
                      <a:pt x="0" y="87"/>
                    </a:moveTo>
                    <a:lnTo>
                      <a:pt x="0" y="86"/>
                    </a:lnTo>
                    <a:lnTo>
                      <a:pt x="0" y="85"/>
                    </a:lnTo>
                    <a:lnTo>
                      <a:pt x="9" y="86"/>
                    </a:lnTo>
                    <a:lnTo>
                      <a:pt x="0" y="87"/>
                    </a:lnTo>
                    <a:close/>
                    <a:moveTo>
                      <a:pt x="0" y="85"/>
                    </a:moveTo>
                    <a:lnTo>
                      <a:pt x="3" y="62"/>
                    </a:lnTo>
                    <a:lnTo>
                      <a:pt x="22" y="65"/>
                    </a:lnTo>
                    <a:lnTo>
                      <a:pt x="19" y="87"/>
                    </a:lnTo>
                    <a:lnTo>
                      <a:pt x="0" y="85"/>
                    </a:lnTo>
                    <a:close/>
                    <a:moveTo>
                      <a:pt x="3" y="62"/>
                    </a:moveTo>
                    <a:lnTo>
                      <a:pt x="3" y="62"/>
                    </a:lnTo>
                    <a:lnTo>
                      <a:pt x="12" y="64"/>
                    </a:lnTo>
                    <a:lnTo>
                      <a:pt x="3" y="62"/>
                    </a:lnTo>
                    <a:close/>
                    <a:moveTo>
                      <a:pt x="3" y="62"/>
                    </a:moveTo>
                    <a:lnTo>
                      <a:pt x="6" y="47"/>
                    </a:lnTo>
                    <a:lnTo>
                      <a:pt x="25" y="50"/>
                    </a:lnTo>
                    <a:lnTo>
                      <a:pt x="22" y="65"/>
                    </a:lnTo>
                    <a:lnTo>
                      <a:pt x="3" y="62"/>
                    </a:lnTo>
                    <a:close/>
                    <a:moveTo>
                      <a:pt x="6" y="47"/>
                    </a:moveTo>
                    <a:lnTo>
                      <a:pt x="6" y="45"/>
                    </a:lnTo>
                    <a:lnTo>
                      <a:pt x="6" y="44"/>
                    </a:lnTo>
                    <a:lnTo>
                      <a:pt x="15" y="48"/>
                    </a:lnTo>
                    <a:lnTo>
                      <a:pt x="6" y="47"/>
                    </a:lnTo>
                    <a:close/>
                    <a:moveTo>
                      <a:pt x="6" y="44"/>
                    </a:moveTo>
                    <a:lnTo>
                      <a:pt x="13" y="29"/>
                    </a:lnTo>
                    <a:lnTo>
                      <a:pt x="31" y="36"/>
                    </a:lnTo>
                    <a:lnTo>
                      <a:pt x="24" y="51"/>
                    </a:lnTo>
                    <a:lnTo>
                      <a:pt x="6" y="44"/>
                    </a:lnTo>
                    <a:close/>
                    <a:moveTo>
                      <a:pt x="13" y="29"/>
                    </a:moveTo>
                    <a:lnTo>
                      <a:pt x="13" y="28"/>
                    </a:lnTo>
                    <a:lnTo>
                      <a:pt x="14" y="27"/>
                    </a:lnTo>
                    <a:lnTo>
                      <a:pt x="22" y="32"/>
                    </a:lnTo>
                    <a:lnTo>
                      <a:pt x="13" y="29"/>
                    </a:lnTo>
                    <a:close/>
                    <a:moveTo>
                      <a:pt x="14" y="27"/>
                    </a:moveTo>
                    <a:lnTo>
                      <a:pt x="24" y="14"/>
                    </a:lnTo>
                    <a:lnTo>
                      <a:pt x="38" y="25"/>
                    </a:lnTo>
                    <a:lnTo>
                      <a:pt x="30" y="38"/>
                    </a:lnTo>
                    <a:lnTo>
                      <a:pt x="14" y="27"/>
                    </a:lnTo>
                    <a:close/>
                    <a:moveTo>
                      <a:pt x="24" y="14"/>
                    </a:moveTo>
                    <a:lnTo>
                      <a:pt x="24" y="12"/>
                    </a:lnTo>
                    <a:lnTo>
                      <a:pt x="25" y="11"/>
                    </a:lnTo>
                    <a:lnTo>
                      <a:pt x="31" y="19"/>
                    </a:lnTo>
                    <a:lnTo>
                      <a:pt x="24" y="14"/>
                    </a:lnTo>
                    <a:close/>
                    <a:moveTo>
                      <a:pt x="25" y="11"/>
                    </a:moveTo>
                    <a:lnTo>
                      <a:pt x="38" y="2"/>
                    </a:lnTo>
                    <a:lnTo>
                      <a:pt x="49" y="18"/>
                    </a:lnTo>
                    <a:lnTo>
                      <a:pt x="37" y="27"/>
                    </a:lnTo>
                    <a:lnTo>
                      <a:pt x="25" y="11"/>
                    </a:lnTo>
                    <a:close/>
                    <a:moveTo>
                      <a:pt x="38" y="2"/>
                    </a:moveTo>
                    <a:lnTo>
                      <a:pt x="41" y="0"/>
                    </a:lnTo>
                    <a:lnTo>
                      <a:pt x="44" y="0"/>
                    </a:lnTo>
                    <a:lnTo>
                      <a:pt x="44" y="10"/>
                    </a:lnTo>
                    <a:lnTo>
                      <a:pt x="38" y="2"/>
                    </a:lnTo>
                    <a:close/>
                    <a:moveTo>
                      <a:pt x="44" y="0"/>
                    </a:moveTo>
                    <a:lnTo>
                      <a:pt x="63" y="0"/>
                    </a:lnTo>
                    <a:lnTo>
                      <a:pt x="63" y="19"/>
                    </a:lnTo>
                    <a:lnTo>
                      <a:pt x="44" y="19"/>
                    </a:lnTo>
                    <a:lnTo>
                      <a:pt x="4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40" name="Freeform 1633">
                <a:extLst>
                  <a:ext uri="{FF2B5EF4-FFF2-40B4-BE49-F238E27FC236}">
                    <a16:creationId xmlns:a16="http://schemas.microsoft.com/office/drawing/2014/main" id="{1A4863CE-AB7A-409D-AA42-BBE7CA575CAA}"/>
                  </a:ext>
                </a:extLst>
              </p:cNvPr>
              <p:cNvSpPr>
                <a:spLocks/>
              </p:cNvSpPr>
              <p:nvPr/>
            </p:nvSpPr>
            <p:spPr bwMode="auto">
              <a:xfrm>
                <a:off x="2525" y="1803"/>
                <a:ext cx="121" cy="167"/>
              </a:xfrm>
              <a:custGeom>
                <a:avLst/>
                <a:gdLst>
                  <a:gd name="T0" fmla="*/ 8 w 483"/>
                  <a:gd name="T1" fmla="*/ 24 h 665"/>
                  <a:gd name="T2" fmla="*/ 14 w 483"/>
                  <a:gd name="T3" fmla="*/ 15 h 665"/>
                  <a:gd name="T4" fmla="*/ 21 w 483"/>
                  <a:gd name="T5" fmla="*/ 8 h 665"/>
                  <a:gd name="T6" fmla="*/ 28 w 483"/>
                  <a:gd name="T7" fmla="*/ 3 h 665"/>
                  <a:gd name="T8" fmla="*/ 34 w 483"/>
                  <a:gd name="T9" fmla="*/ 0 h 665"/>
                  <a:gd name="T10" fmla="*/ 41 w 483"/>
                  <a:gd name="T11" fmla="*/ 0 h 665"/>
                  <a:gd name="T12" fmla="*/ 48 w 483"/>
                  <a:gd name="T13" fmla="*/ 2 h 665"/>
                  <a:gd name="T14" fmla="*/ 54 w 483"/>
                  <a:gd name="T15" fmla="*/ 6 h 665"/>
                  <a:gd name="T16" fmla="*/ 60 w 483"/>
                  <a:gd name="T17" fmla="*/ 12 h 665"/>
                  <a:gd name="T18" fmla="*/ 65 w 483"/>
                  <a:gd name="T19" fmla="*/ 22 h 665"/>
                  <a:gd name="T20" fmla="*/ 70 w 483"/>
                  <a:gd name="T21" fmla="*/ 33 h 665"/>
                  <a:gd name="T22" fmla="*/ 73 w 483"/>
                  <a:gd name="T23" fmla="*/ 44 h 665"/>
                  <a:gd name="T24" fmla="*/ 78 w 483"/>
                  <a:gd name="T25" fmla="*/ 54 h 665"/>
                  <a:gd name="T26" fmla="*/ 84 w 483"/>
                  <a:gd name="T27" fmla="*/ 65 h 665"/>
                  <a:gd name="T28" fmla="*/ 89 w 483"/>
                  <a:gd name="T29" fmla="*/ 76 h 665"/>
                  <a:gd name="T30" fmla="*/ 95 w 483"/>
                  <a:gd name="T31" fmla="*/ 86 h 665"/>
                  <a:gd name="T32" fmla="*/ 101 w 483"/>
                  <a:gd name="T33" fmla="*/ 96 h 665"/>
                  <a:gd name="T34" fmla="*/ 107 w 483"/>
                  <a:gd name="T35" fmla="*/ 106 h 665"/>
                  <a:gd name="T36" fmla="*/ 111 w 483"/>
                  <a:gd name="T37" fmla="*/ 117 h 665"/>
                  <a:gd name="T38" fmla="*/ 116 w 483"/>
                  <a:gd name="T39" fmla="*/ 127 h 665"/>
                  <a:gd name="T40" fmla="*/ 120 w 483"/>
                  <a:gd name="T41" fmla="*/ 137 h 665"/>
                  <a:gd name="T42" fmla="*/ 120 w 483"/>
                  <a:gd name="T43" fmla="*/ 138 h 665"/>
                  <a:gd name="T44" fmla="*/ 121 w 483"/>
                  <a:gd name="T45" fmla="*/ 142 h 665"/>
                  <a:gd name="T46" fmla="*/ 121 w 483"/>
                  <a:gd name="T47" fmla="*/ 148 h 665"/>
                  <a:gd name="T48" fmla="*/ 120 w 483"/>
                  <a:gd name="T49" fmla="*/ 153 h 665"/>
                  <a:gd name="T50" fmla="*/ 119 w 483"/>
                  <a:gd name="T51" fmla="*/ 159 h 665"/>
                  <a:gd name="T52" fmla="*/ 117 w 483"/>
                  <a:gd name="T53" fmla="*/ 164 h 665"/>
                  <a:gd name="T54" fmla="*/ 114 w 483"/>
                  <a:gd name="T55" fmla="*/ 167 h 665"/>
                  <a:gd name="T56" fmla="*/ 108 w 483"/>
                  <a:gd name="T57" fmla="*/ 167 h 665"/>
                  <a:gd name="T58" fmla="*/ 101 w 483"/>
                  <a:gd name="T59" fmla="*/ 164 h 665"/>
                  <a:gd name="T60" fmla="*/ 92 w 483"/>
                  <a:gd name="T61" fmla="*/ 156 h 665"/>
                  <a:gd name="T62" fmla="*/ 87 w 483"/>
                  <a:gd name="T63" fmla="*/ 151 h 665"/>
                  <a:gd name="T64" fmla="*/ 82 w 483"/>
                  <a:gd name="T65" fmla="*/ 146 h 665"/>
                  <a:gd name="T66" fmla="*/ 79 w 483"/>
                  <a:gd name="T67" fmla="*/ 142 h 665"/>
                  <a:gd name="T68" fmla="*/ 76 w 483"/>
                  <a:gd name="T69" fmla="*/ 138 h 665"/>
                  <a:gd name="T70" fmla="*/ 73 w 483"/>
                  <a:gd name="T71" fmla="*/ 134 h 665"/>
                  <a:gd name="T72" fmla="*/ 70 w 483"/>
                  <a:gd name="T73" fmla="*/ 129 h 665"/>
                  <a:gd name="T74" fmla="*/ 67 w 483"/>
                  <a:gd name="T75" fmla="*/ 125 h 665"/>
                  <a:gd name="T76" fmla="*/ 63 w 483"/>
                  <a:gd name="T77" fmla="*/ 120 h 665"/>
                  <a:gd name="T78" fmla="*/ 57 w 483"/>
                  <a:gd name="T79" fmla="*/ 114 h 665"/>
                  <a:gd name="T80" fmla="*/ 50 w 483"/>
                  <a:gd name="T81" fmla="*/ 106 h 665"/>
                  <a:gd name="T82" fmla="*/ 41 w 483"/>
                  <a:gd name="T83" fmla="*/ 97 h 665"/>
                  <a:gd name="T84" fmla="*/ 31 w 483"/>
                  <a:gd name="T85" fmla="*/ 88 h 665"/>
                  <a:gd name="T86" fmla="*/ 22 w 483"/>
                  <a:gd name="T87" fmla="*/ 79 h 665"/>
                  <a:gd name="T88" fmla="*/ 14 w 483"/>
                  <a:gd name="T89" fmla="*/ 70 h 665"/>
                  <a:gd name="T90" fmla="*/ 8 w 483"/>
                  <a:gd name="T91" fmla="*/ 62 h 665"/>
                  <a:gd name="T92" fmla="*/ 3 w 483"/>
                  <a:gd name="T93" fmla="*/ 53 h 665"/>
                  <a:gd name="T94" fmla="*/ 0 w 483"/>
                  <a:gd name="T95" fmla="*/ 46 h 665"/>
                  <a:gd name="T96" fmla="*/ 0 w 483"/>
                  <a:gd name="T97" fmla="*/ 38 h 665"/>
                  <a:gd name="T98" fmla="*/ 3 w 483"/>
                  <a:gd name="T99" fmla="*/ 31 h 665"/>
                  <a:gd name="T100" fmla="*/ 8 w 483"/>
                  <a:gd name="T101" fmla="*/ 24 h 66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483"/>
                  <a:gd name="T154" fmla="*/ 0 h 665"/>
                  <a:gd name="T155" fmla="*/ 483 w 483"/>
                  <a:gd name="T156" fmla="*/ 665 h 66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483" h="665">
                    <a:moveTo>
                      <a:pt x="32" y="96"/>
                    </a:moveTo>
                    <a:lnTo>
                      <a:pt x="57" y="61"/>
                    </a:lnTo>
                    <a:lnTo>
                      <a:pt x="83" y="32"/>
                    </a:lnTo>
                    <a:lnTo>
                      <a:pt x="111" y="13"/>
                    </a:lnTo>
                    <a:lnTo>
                      <a:pt x="137" y="0"/>
                    </a:lnTo>
                    <a:lnTo>
                      <a:pt x="165" y="0"/>
                    </a:lnTo>
                    <a:lnTo>
                      <a:pt x="191" y="7"/>
                    </a:lnTo>
                    <a:lnTo>
                      <a:pt x="216" y="22"/>
                    </a:lnTo>
                    <a:lnTo>
                      <a:pt x="241" y="49"/>
                    </a:lnTo>
                    <a:lnTo>
                      <a:pt x="261" y="86"/>
                    </a:lnTo>
                    <a:lnTo>
                      <a:pt x="280" y="130"/>
                    </a:lnTo>
                    <a:lnTo>
                      <a:pt x="292" y="175"/>
                    </a:lnTo>
                    <a:lnTo>
                      <a:pt x="312" y="216"/>
                    </a:lnTo>
                    <a:lnTo>
                      <a:pt x="334" y="258"/>
                    </a:lnTo>
                    <a:lnTo>
                      <a:pt x="356" y="302"/>
                    </a:lnTo>
                    <a:lnTo>
                      <a:pt x="378" y="344"/>
                    </a:lnTo>
                    <a:lnTo>
                      <a:pt x="403" y="382"/>
                    </a:lnTo>
                    <a:lnTo>
                      <a:pt x="427" y="424"/>
                    </a:lnTo>
                    <a:lnTo>
                      <a:pt x="445" y="464"/>
                    </a:lnTo>
                    <a:lnTo>
                      <a:pt x="464" y="506"/>
                    </a:lnTo>
                    <a:lnTo>
                      <a:pt x="481" y="547"/>
                    </a:lnTo>
                    <a:lnTo>
                      <a:pt x="481" y="550"/>
                    </a:lnTo>
                    <a:lnTo>
                      <a:pt x="483" y="566"/>
                    </a:lnTo>
                    <a:lnTo>
                      <a:pt x="483" y="589"/>
                    </a:lnTo>
                    <a:lnTo>
                      <a:pt x="481" y="611"/>
                    </a:lnTo>
                    <a:lnTo>
                      <a:pt x="477" y="633"/>
                    </a:lnTo>
                    <a:lnTo>
                      <a:pt x="467" y="652"/>
                    </a:lnTo>
                    <a:lnTo>
                      <a:pt x="455" y="665"/>
                    </a:lnTo>
                    <a:lnTo>
                      <a:pt x="432" y="665"/>
                    </a:lnTo>
                    <a:lnTo>
                      <a:pt x="403" y="652"/>
                    </a:lnTo>
                    <a:lnTo>
                      <a:pt x="369" y="623"/>
                    </a:lnTo>
                    <a:lnTo>
                      <a:pt x="346" y="601"/>
                    </a:lnTo>
                    <a:lnTo>
                      <a:pt x="327" y="582"/>
                    </a:lnTo>
                    <a:lnTo>
                      <a:pt x="315" y="566"/>
                    </a:lnTo>
                    <a:lnTo>
                      <a:pt x="302" y="550"/>
                    </a:lnTo>
                    <a:lnTo>
                      <a:pt x="292" y="535"/>
                    </a:lnTo>
                    <a:lnTo>
                      <a:pt x="280" y="515"/>
                    </a:lnTo>
                    <a:lnTo>
                      <a:pt x="267" y="496"/>
                    </a:lnTo>
                    <a:lnTo>
                      <a:pt x="251" y="478"/>
                    </a:lnTo>
                    <a:lnTo>
                      <a:pt x="229" y="452"/>
                    </a:lnTo>
                    <a:lnTo>
                      <a:pt x="201" y="424"/>
                    </a:lnTo>
                    <a:lnTo>
                      <a:pt x="162" y="385"/>
                    </a:lnTo>
                    <a:lnTo>
                      <a:pt x="124" y="350"/>
                    </a:lnTo>
                    <a:lnTo>
                      <a:pt x="89" y="315"/>
                    </a:lnTo>
                    <a:lnTo>
                      <a:pt x="57" y="280"/>
                    </a:lnTo>
                    <a:lnTo>
                      <a:pt x="32" y="248"/>
                    </a:lnTo>
                    <a:lnTo>
                      <a:pt x="13" y="213"/>
                    </a:lnTo>
                    <a:lnTo>
                      <a:pt x="0" y="184"/>
                    </a:lnTo>
                    <a:lnTo>
                      <a:pt x="0" y="153"/>
                    </a:lnTo>
                    <a:lnTo>
                      <a:pt x="10" y="125"/>
                    </a:lnTo>
                    <a:lnTo>
                      <a:pt x="32" y="96"/>
                    </a:lnTo>
                    <a:close/>
                  </a:path>
                </a:pathLst>
              </a:custGeom>
              <a:solidFill>
                <a:srgbClr val="E665D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41" name="Freeform 1634">
                <a:extLst>
                  <a:ext uri="{FF2B5EF4-FFF2-40B4-BE49-F238E27FC236}">
                    <a16:creationId xmlns:a16="http://schemas.microsoft.com/office/drawing/2014/main" id="{0272F8A9-C66D-4737-BE21-1394A0012A99}"/>
                  </a:ext>
                </a:extLst>
              </p:cNvPr>
              <p:cNvSpPr>
                <a:spLocks noEditPoints="1"/>
              </p:cNvSpPr>
              <p:nvPr/>
            </p:nvSpPr>
            <p:spPr bwMode="auto">
              <a:xfrm>
                <a:off x="2523" y="1801"/>
                <a:ext cx="125" cy="171"/>
              </a:xfrm>
              <a:custGeom>
                <a:avLst/>
                <a:gdLst>
                  <a:gd name="T0" fmla="*/ 15 w 502"/>
                  <a:gd name="T1" fmla="*/ 16 h 683"/>
                  <a:gd name="T2" fmla="*/ 21 w 502"/>
                  <a:gd name="T3" fmla="*/ 9 h 683"/>
                  <a:gd name="T4" fmla="*/ 24 w 502"/>
                  <a:gd name="T5" fmla="*/ 12 h 683"/>
                  <a:gd name="T6" fmla="*/ 35 w 502"/>
                  <a:gd name="T7" fmla="*/ 0 h 683"/>
                  <a:gd name="T8" fmla="*/ 35 w 502"/>
                  <a:gd name="T9" fmla="*/ 0 h 683"/>
                  <a:gd name="T10" fmla="*/ 44 w 502"/>
                  <a:gd name="T11" fmla="*/ 0 h 683"/>
                  <a:gd name="T12" fmla="*/ 50 w 502"/>
                  <a:gd name="T13" fmla="*/ 2 h 683"/>
                  <a:gd name="T14" fmla="*/ 49 w 502"/>
                  <a:gd name="T15" fmla="*/ 6 h 683"/>
                  <a:gd name="T16" fmla="*/ 64 w 502"/>
                  <a:gd name="T17" fmla="*/ 13 h 683"/>
                  <a:gd name="T18" fmla="*/ 64 w 502"/>
                  <a:gd name="T19" fmla="*/ 13 h 683"/>
                  <a:gd name="T20" fmla="*/ 69 w 502"/>
                  <a:gd name="T21" fmla="*/ 23 h 683"/>
                  <a:gd name="T22" fmla="*/ 74 w 502"/>
                  <a:gd name="T23" fmla="*/ 34 h 683"/>
                  <a:gd name="T24" fmla="*/ 70 w 502"/>
                  <a:gd name="T25" fmla="*/ 36 h 683"/>
                  <a:gd name="T26" fmla="*/ 82 w 502"/>
                  <a:gd name="T27" fmla="*/ 56 h 683"/>
                  <a:gd name="T28" fmla="*/ 78 w 502"/>
                  <a:gd name="T29" fmla="*/ 58 h 683"/>
                  <a:gd name="T30" fmla="*/ 88 w 502"/>
                  <a:gd name="T31" fmla="*/ 66 h 683"/>
                  <a:gd name="T32" fmla="*/ 89 w 502"/>
                  <a:gd name="T33" fmla="*/ 79 h 683"/>
                  <a:gd name="T34" fmla="*/ 89 w 502"/>
                  <a:gd name="T35" fmla="*/ 79 h 683"/>
                  <a:gd name="T36" fmla="*/ 105 w 502"/>
                  <a:gd name="T37" fmla="*/ 96 h 683"/>
                  <a:gd name="T38" fmla="*/ 105 w 502"/>
                  <a:gd name="T39" fmla="*/ 96 h 683"/>
                  <a:gd name="T40" fmla="*/ 110 w 502"/>
                  <a:gd name="T41" fmla="*/ 107 h 683"/>
                  <a:gd name="T42" fmla="*/ 115 w 502"/>
                  <a:gd name="T43" fmla="*/ 118 h 683"/>
                  <a:gd name="T44" fmla="*/ 118 w 502"/>
                  <a:gd name="T45" fmla="*/ 129 h 683"/>
                  <a:gd name="T46" fmla="*/ 124 w 502"/>
                  <a:gd name="T47" fmla="*/ 139 h 683"/>
                  <a:gd name="T48" fmla="*/ 124 w 502"/>
                  <a:gd name="T49" fmla="*/ 139 h 683"/>
                  <a:gd name="T50" fmla="*/ 120 w 502"/>
                  <a:gd name="T51" fmla="*/ 144 h 683"/>
                  <a:gd name="T52" fmla="*/ 125 w 502"/>
                  <a:gd name="T53" fmla="*/ 144 h 683"/>
                  <a:gd name="T54" fmla="*/ 123 w 502"/>
                  <a:gd name="T55" fmla="*/ 150 h 683"/>
                  <a:gd name="T56" fmla="*/ 123 w 502"/>
                  <a:gd name="T57" fmla="*/ 161 h 683"/>
                  <a:gd name="T58" fmla="*/ 123 w 502"/>
                  <a:gd name="T59" fmla="*/ 161 h 683"/>
                  <a:gd name="T60" fmla="*/ 120 w 502"/>
                  <a:gd name="T61" fmla="*/ 167 h 683"/>
                  <a:gd name="T62" fmla="*/ 117 w 502"/>
                  <a:gd name="T63" fmla="*/ 170 h 683"/>
                  <a:gd name="T64" fmla="*/ 116 w 502"/>
                  <a:gd name="T65" fmla="*/ 166 h 683"/>
                  <a:gd name="T66" fmla="*/ 102 w 502"/>
                  <a:gd name="T67" fmla="*/ 168 h 683"/>
                  <a:gd name="T68" fmla="*/ 102 w 502"/>
                  <a:gd name="T69" fmla="*/ 168 h 683"/>
                  <a:gd name="T70" fmla="*/ 93 w 502"/>
                  <a:gd name="T71" fmla="*/ 160 h 683"/>
                  <a:gd name="T72" fmla="*/ 90 w 502"/>
                  <a:gd name="T73" fmla="*/ 151 h 683"/>
                  <a:gd name="T74" fmla="*/ 90 w 502"/>
                  <a:gd name="T75" fmla="*/ 151 h 683"/>
                  <a:gd name="T76" fmla="*/ 79 w 502"/>
                  <a:gd name="T77" fmla="*/ 145 h 683"/>
                  <a:gd name="T78" fmla="*/ 79 w 502"/>
                  <a:gd name="T79" fmla="*/ 145 h 683"/>
                  <a:gd name="T80" fmla="*/ 77 w 502"/>
                  <a:gd name="T81" fmla="*/ 135 h 683"/>
                  <a:gd name="T82" fmla="*/ 73 w 502"/>
                  <a:gd name="T83" fmla="*/ 137 h 683"/>
                  <a:gd name="T84" fmla="*/ 74 w 502"/>
                  <a:gd name="T85" fmla="*/ 130 h 683"/>
                  <a:gd name="T86" fmla="*/ 63 w 502"/>
                  <a:gd name="T87" fmla="*/ 123 h 683"/>
                  <a:gd name="T88" fmla="*/ 67 w 502"/>
                  <a:gd name="T89" fmla="*/ 120 h 683"/>
                  <a:gd name="T90" fmla="*/ 61 w 502"/>
                  <a:gd name="T91" fmla="*/ 114 h 683"/>
                  <a:gd name="T92" fmla="*/ 51 w 502"/>
                  <a:gd name="T93" fmla="*/ 110 h 683"/>
                  <a:gd name="T94" fmla="*/ 54 w 502"/>
                  <a:gd name="T95" fmla="*/ 107 h 683"/>
                  <a:gd name="T96" fmla="*/ 32 w 502"/>
                  <a:gd name="T97" fmla="*/ 92 h 683"/>
                  <a:gd name="T98" fmla="*/ 32 w 502"/>
                  <a:gd name="T99" fmla="*/ 92 h 683"/>
                  <a:gd name="T100" fmla="*/ 24 w 502"/>
                  <a:gd name="T101" fmla="*/ 81 h 683"/>
                  <a:gd name="T102" fmla="*/ 14 w 502"/>
                  <a:gd name="T103" fmla="*/ 74 h 683"/>
                  <a:gd name="T104" fmla="*/ 14 w 502"/>
                  <a:gd name="T105" fmla="*/ 74 h 683"/>
                  <a:gd name="T106" fmla="*/ 7 w 502"/>
                  <a:gd name="T107" fmla="*/ 55 h 683"/>
                  <a:gd name="T108" fmla="*/ 3 w 502"/>
                  <a:gd name="T109" fmla="*/ 57 h 683"/>
                  <a:gd name="T110" fmla="*/ 2 w 502"/>
                  <a:gd name="T111" fmla="*/ 48 h 683"/>
                  <a:gd name="T112" fmla="*/ 0 w 502"/>
                  <a:gd name="T113" fmla="*/ 40 h 683"/>
                  <a:gd name="T114" fmla="*/ 0 w 502"/>
                  <a:gd name="T115" fmla="*/ 40 h 683"/>
                  <a:gd name="T116" fmla="*/ 12 w 502"/>
                  <a:gd name="T117" fmla="*/ 28 h 68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02"/>
                  <a:gd name="T178" fmla="*/ 0 h 683"/>
                  <a:gd name="T179" fmla="*/ 502 w 502"/>
                  <a:gd name="T180" fmla="*/ 683 h 68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02" h="683">
                    <a:moveTo>
                      <a:pt x="33" y="100"/>
                    </a:moveTo>
                    <a:lnTo>
                      <a:pt x="58" y="64"/>
                    </a:lnTo>
                    <a:lnTo>
                      <a:pt x="74" y="75"/>
                    </a:lnTo>
                    <a:lnTo>
                      <a:pt x="49" y="111"/>
                    </a:lnTo>
                    <a:lnTo>
                      <a:pt x="33" y="100"/>
                    </a:lnTo>
                    <a:close/>
                    <a:moveTo>
                      <a:pt x="58" y="64"/>
                    </a:moveTo>
                    <a:lnTo>
                      <a:pt x="58" y="64"/>
                    </a:lnTo>
                    <a:lnTo>
                      <a:pt x="60" y="63"/>
                    </a:lnTo>
                    <a:lnTo>
                      <a:pt x="66" y="70"/>
                    </a:lnTo>
                    <a:lnTo>
                      <a:pt x="58" y="64"/>
                    </a:lnTo>
                    <a:close/>
                    <a:moveTo>
                      <a:pt x="60" y="63"/>
                    </a:moveTo>
                    <a:lnTo>
                      <a:pt x="85" y="34"/>
                    </a:lnTo>
                    <a:lnTo>
                      <a:pt x="99" y="48"/>
                    </a:lnTo>
                    <a:lnTo>
                      <a:pt x="74" y="76"/>
                    </a:lnTo>
                    <a:lnTo>
                      <a:pt x="60" y="63"/>
                    </a:lnTo>
                    <a:close/>
                    <a:moveTo>
                      <a:pt x="85" y="34"/>
                    </a:moveTo>
                    <a:lnTo>
                      <a:pt x="86" y="33"/>
                    </a:lnTo>
                    <a:lnTo>
                      <a:pt x="92" y="41"/>
                    </a:lnTo>
                    <a:lnTo>
                      <a:pt x="85" y="34"/>
                    </a:lnTo>
                    <a:close/>
                    <a:moveTo>
                      <a:pt x="86" y="33"/>
                    </a:moveTo>
                    <a:lnTo>
                      <a:pt x="115" y="15"/>
                    </a:lnTo>
                    <a:lnTo>
                      <a:pt x="126" y="30"/>
                    </a:lnTo>
                    <a:lnTo>
                      <a:pt x="97" y="49"/>
                    </a:lnTo>
                    <a:lnTo>
                      <a:pt x="86" y="33"/>
                    </a:lnTo>
                    <a:close/>
                    <a:moveTo>
                      <a:pt x="115" y="15"/>
                    </a:moveTo>
                    <a:lnTo>
                      <a:pt x="116" y="14"/>
                    </a:lnTo>
                    <a:lnTo>
                      <a:pt x="120" y="22"/>
                    </a:lnTo>
                    <a:lnTo>
                      <a:pt x="115" y="15"/>
                    </a:lnTo>
                    <a:close/>
                    <a:moveTo>
                      <a:pt x="116" y="14"/>
                    </a:moveTo>
                    <a:lnTo>
                      <a:pt x="141" y="1"/>
                    </a:lnTo>
                    <a:lnTo>
                      <a:pt x="150" y="18"/>
                    </a:lnTo>
                    <a:lnTo>
                      <a:pt x="125" y="31"/>
                    </a:lnTo>
                    <a:lnTo>
                      <a:pt x="116" y="14"/>
                    </a:lnTo>
                    <a:close/>
                    <a:moveTo>
                      <a:pt x="141" y="1"/>
                    </a:moveTo>
                    <a:lnTo>
                      <a:pt x="143" y="0"/>
                    </a:lnTo>
                    <a:lnTo>
                      <a:pt x="146" y="0"/>
                    </a:lnTo>
                    <a:lnTo>
                      <a:pt x="146" y="9"/>
                    </a:lnTo>
                    <a:lnTo>
                      <a:pt x="141" y="1"/>
                    </a:lnTo>
                    <a:close/>
                    <a:moveTo>
                      <a:pt x="146" y="0"/>
                    </a:moveTo>
                    <a:lnTo>
                      <a:pt x="174" y="0"/>
                    </a:lnTo>
                    <a:lnTo>
                      <a:pt x="174" y="19"/>
                    </a:lnTo>
                    <a:lnTo>
                      <a:pt x="146" y="19"/>
                    </a:lnTo>
                    <a:lnTo>
                      <a:pt x="146" y="0"/>
                    </a:lnTo>
                    <a:close/>
                    <a:moveTo>
                      <a:pt x="174" y="0"/>
                    </a:moveTo>
                    <a:lnTo>
                      <a:pt x="175" y="0"/>
                    </a:lnTo>
                    <a:lnTo>
                      <a:pt x="176" y="0"/>
                    </a:lnTo>
                    <a:lnTo>
                      <a:pt x="174" y="9"/>
                    </a:lnTo>
                    <a:lnTo>
                      <a:pt x="174" y="0"/>
                    </a:lnTo>
                    <a:close/>
                    <a:moveTo>
                      <a:pt x="176" y="0"/>
                    </a:moveTo>
                    <a:lnTo>
                      <a:pt x="202" y="7"/>
                    </a:lnTo>
                    <a:lnTo>
                      <a:pt x="197" y="25"/>
                    </a:lnTo>
                    <a:lnTo>
                      <a:pt x="172" y="19"/>
                    </a:lnTo>
                    <a:lnTo>
                      <a:pt x="176" y="0"/>
                    </a:lnTo>
                    <a:close/>
                    <a:moveTo>
                      <a:pt x="202" y="7"/>
                    </a:moveTo>
                    <a:lnTo>
                      <a:pt x="204" y="7"/>
                    </a:lnTo>
                    <a:lnTo>
                      <a:pt x="205" y="8"/>
                    </a:lnTo>
                    <a:lnTo>
                      <a:pt x="200" y="16"/>
                    </a:lnTo>
                    <a:lnTo>
                      <a:pt x="202" y="7"/>
                    </a:lnTo>
                    <a:close/>
                    <a:moveTo>
                      <a:pt x="205" y="8"/>
                    </a:moveTo>
                    <a:lnTo>
                      <a:pt x="230" y="23"/>
                    </a:lnTo>
                    <a:lnTo>
                      <a:pt x="221" y="40"/>
                    </a:lnTo>
                    <a:lnTo>
                      <a:pt x="195" y="23"/>
                    </a:lnTo>
                    <a:lnTo>
                      <a:pt x="205" y="8"/>
                    </a:lnTo>
                    <a:close/>
                    <a:moveTo>
                      <a:pt x="230" y="23"/>
                    </a:moveTo>
                    <a:lnTo>
                      <a:pt x="232" y="25"/>
                    </a:lnTo>
                    <a:lnTo>
                      <a:pt x="225" y="31"/>
                    </a:lnTo>
                    <a:lnTo>
                      <a:pt x="230" y="23"/>
                    </a:lnTo>
                    <a:close/>
                    <a:moveTo>
                      <a:pt x="232" y="25"/>
                    </a:moveTo>
                    <a:lnTo>
                      <a:pt x="257" y="50"/>
                    </a:lnTo>
                    <a:lnTo>
                      <a:pt x="244" y="64"/>
                    </a:lnTo>
                    <a:lnTo>
                      <a:pt x="218" y="39"/>
                    </a:lnTo>
                    <a:lnTo>
                      <a:pt x="232" y="25"/>
                    </a:lnTo>
                    <a:close/>
                    <a:moveTo>
                      <a:pt x="257" y="50"/>
                    </a:moveTo>
                    <a:lnTo>
                      <a:pt x="259" y="52"/>
                    </a:lnTo>
                    <a:lnTo>
                      <a:pt x="259" y="53"/>
                    </a:lnTo>
                    <a:lnTo>
                      <a:pt x="250" y="58"/>
                    </a:lnTo>
                    <a:lnTo>
                      <a:pt x="257" y="50"/>
                    </a:lnTo>
                    <a:close/>
                    <a:moveTo>
                      <a:pt x="259" y="53"/>
                    </a:moveTo>
                    <a:lnTo>
                      <a:pt x="278" y="91"/>
                    </a:lnTo>
                    <a:lnTo>
                      <a:pt x="261" y="100"/>
                    </a:lnTo>
                    <a:lnTo>
                      <a:pt x="243" y="61"/>
                    </a:lnTo>
                    <a:lnTo>
                      <a:pt x="259" y="53"/>
                    </a:lnTo>
                    <a:close/>
                    <a:moveTo>
                      <a:pt x="278" y="91"/>
                    </a:moveTo>
                    <a:lnTo>
                      <a:pt x="278" y="91"/>
                    </a:lnTo>
                    <a:lnTo>
                      <a:pt x="279" y="92"/>
                    </a:lnTo>
                    <a:lnTo>
                      <a:pt x="270" y="95"/>
                    </a:lnTo>
                    <a:lnTo>
                      <a:pt x="278" y="91"/>
                    </a:lnTo>
                    <a:close/>
                    <a:moveTo>
                      <a:pt x="279" y="92"/>
                    </a:moveTo>
                    <a:lnTo>
                      <a:pt x="298" y="136"/>
                    </a:lnTo>
                    <a:lnTo>
                      <a:pt x="280" y="144"/>
                    </a:lnTo>
                    <a:lnTo>
                      <a:pt x="261" y="100"/>
                    </a:lnTo>
                    <a:lnTo>
                      <a:pt x="279" y="92"/>
                    </a:lnTo>
                    <a:close/>
                    <a:moveTo>
                      <a:pt x="298" y="136"/>
                    </a:moveTo>
                    <a:lnTo>
                      <a:pt x="298" y="137"/>
                    </a:lnTo>
                    <a:lnTo>
                      <a:pt x="289" y="139"/>
                    </a:lnTo>
                    <a:lnTo>
                      <a:pt x="298" y="136"/>
                    </a:lnTo>
                    <a:close/>
                    <a:moveTo>
                      <a:pt x="298" y="137"/>
                    </a:moveTo>
                    <a:lnTo>
                      <a:pt x="311" y="181"/>
                    </a:lnTo>
                    <a:lnTo>
                      <a:pt x="292" y="187"/>
                    </a:lnTo>
                    <a:lnTo>
                      <a:pt x="280" y="143"/>
                    </a:lnTo>
                    <a:lnTo>
                      <a:pt x="298" y="137"/>
                    </a:lnTo>
                    <a:close/>
                    <a:moveTo>
                      <a:pt x="293" y="188"/>
                    </a:moveTo>
                    <a:lnTo>
                      <a:pt x="292" y="188"/>
                    </a:lnTo>
                    <a:lnTo>
                      <a:pt x="292" y="187"/>
                    </a:lnTo>
                    <a:lnTo>
                      <a:pt x="301" y="184"/>
                    </a:lnTo>
                    <a:lnTo>
                      <a:pt x="293" y="188"/>
                    </a:lnTo>
                    <a:close/>
                    <a:moveTo>
                      <a:pt x="310" y="180"/>
                    </a:moveTo>
                    <a:lnTo>
                      <a:pt x="330" y="222"/>
                    </a:lnTo>
                    <a:lnTo>
                      <a:pt x="312" y="230"/>
                    </a:lnTo>
                    <a:lnTo>
                      <a:pt x="293" y="188"/>
                    </a:lnTo>
                    <a:lnTo>
                      <a:pt x="310" y="180"/>
                    </a:lnTo>
                    <a:close/>
                    <a:moveTo>
                      <a:pt x="312" y="230"/>
                    </a:moveTo>
                    <a:lnTo>
                      <a:pt x="312" y="230"/>
                    </a:lnTo>
                    <a:lnTo>
                      <a:pt x="321" y="225"/>
                    </a:lnTo>
                    <a:lnTo>
                      <a:pt x="312" y="230"/>
                    </a:lnTo>
                    <a:close/>
                    <a:moveTo>
                      <a:pt x="329" y="221"/>
                    </a:moveTo>
                    <a:lnTo>
                      <a:pt x="352" y="263"/>
                    </a:lnTo>
                    <a:lnTo>
                      <a:pt x="334" y="272"/>
                    </a:lnTo>
                    <a:lnTo>
                      <a:pt x="312" y="230"/>
                    </a:lnTo>
                    <a:lnTo>
                      <a:pt x="329" y="221"/>
                    </a:lnTo>
                    <a:close/>
                    <a:moveTo>
                      <a:pt x="352" y="263"/>
                    </a:moveTo>
                    <a:lnTo>
                      <a:pt x="352" y="263"/>
                    </a:lnTo>
                    <a:lnTo>
                      <a:pt x="343" y="267"/>
                    </a:lnTo>
                    <a:lnTo>
                      <a:pt x="352" y="263"/>
                    </a:lnTo>
                    <a:close/>
                    <a:moveTo>
                      <a:pt x="352" y="263"/>
                    </a:moveTo>
                    <a:lnTo>
                      <a:pt x="374" y="307"/>
                    </a:lnTo>
                    <a:lnTo>
                      <a:pt x="356" y="316"/>
                    </a:lnTo>
                    <a:lnTo>
                      <a:pt x="334" y="272"/>
                    </a:lnTo>
                    <a:lnTo>
                      <a:pt x="352" y="263"/>
                    </a:lnTo>
                    <a:close/>
                    <a:moveTo>
                      <a:pt x="357" y="316"/>
                    </a:moveTo>
                    <a:lnTo>
                      <a:pt x="356" y="316"/>
                    </a:lnTo>
                    <a:lnTo>
                      <a:pt x="365" y="311"/>
                    </a:lnTo>
                    <a:lnTo>
                      <a:pt x="357" y="316"/>
                    </a:lnTo>
                    <a:close/>
                    <a:moveTo>
                      <a:pt x="374" y="307"/>
                    </a:moveTo>
                    <a:lnTo>
                      <a:pt x="396" y="349"/>
                    </a:lnTo>
                    <a:lnTo>
                      <a:pt x="379" y="358"/>
                    </a:lnTo>
                    <a:lnTo>
                      <a:pt x="357" y="316"/>
                    </a:lnTo>
                    <a:lnTo>
                      <a:pt x="374" y="307"/>
                    </a:lnTo>
                    <a:close/>
                    <a:moveTo>
                      <a:pt x="379" y="358"/>
                    </a:moveTo>
                    <a:lnTo>
                      <a:pt x="379" y="358"/>
                    </a:lnTo>
                    <a:lnTo>
                      <a:pt x="387" y="353"/>
                    </a:lnTo>
                    <a:lnTo>
                      <a:pt x="379" y="358"/>
                    </a:lnTo>
                    <a:close/>
                    <a:moveTo>
                      <a:pt x="396" y="348"/>
                    </a:moveTo>
                    <a:lnTo>
                      <a:pt x="421" y="385"/>
                    </a:lnTo>
                    <a:lnTo>
                      <a:pt x="405" y="396"/>
                    </a:lnTo>
                    <a:lnTo>
                      <a:pt x="379" y="358"/>
                    </a:lnTo>
                    <a:lnTo>
                      <a:pt x="396" y="348"/>
                    </a:lnTo>
                    <a:close/>
                    <a:moveTo>
                      <a:pt x="421" y="385"/>
                    </a:moveTo>
                    <a:lnTo>
                      <a:pt x="421" y="386"/>
                    </a:lnTo>
                    <a:lnTo>
                      <a:pt x="412" y="391"/>
                    </a:lnTo>
                    <a:lnTo>
                      <a:pt x="421" y="385"/>
                    </a:lnTo>
                    <a:close/>
                    <a:moveTo>
                      <a:pt x="421" y="386"/>
                    </a:moveTo>
                    <a:lnTo>
                      <a:pt x="443" y="428"/>
                    </a:lnTo>
                    <a:lnTo>
                      <a:pt x="427" y="437"/>
                    </a:lnTo>
                    <a:lnTo>
                      <a:pt x="405" y="395"/>
                    </a:lnTo>
                    <a:lnTo>
                      <a:pt x="421" y="386"/>
                    </a:lnTo>
                    <a:close/>
                    <a:moveTo>
                      <a:pt x="443" y="428"/>
                    </a:moveTo>
                    <a:lnTo>
                      <a:pt x="443" y="428"/>
                    </a:lnTo>
                    <a:lnTo>
                      <a:pt x="436" y="433"/>
                    </a:lnTo>
                    <a:lnTo>
                      <a:pt x="443" y="428"/>
                    </a:lnTo>
                    <a:close/>
                    <a:moveTo>
                      <a:pt x="443" y="428"/>
                    </a:moveTo>
                    <a:lnTo>
                      <a:pt x="463" y="470"/>
                    </a:lnTo>
                    <a:lnTo>
                      <a:pt x="445" y="478"/>
                    </a:lnTo>
                    <a:lnTo>
                      <a:pt x="427" y="436"/>
                    </a:lnTo>
                    <a:lnTo>
                      <a:pt x="443" y="428"/>
                    </a:lnTo>
                    <a:close/>
                    <a:moveTo>
                      <a:pt x="463" y="470"/>
                    </a:moveTo>
                    <a:lnTo>
                      <a:pt x="482" y="511"/>
                    </a:lnTo>
                    <a:lnTo>
                      <a:pt x="464" y="519"/>
                    </a:lnTo>
                    <a:lnTo>
                      <a:pt x="445" y="478"/>
                    </a:lnTo>
                    <a:lnTo>
                      <a:pt x="463" y="470"/>
                    </a:lnTo>
                    <a:close/>
                    <a:moveTo>
                      <a:pt x="482" y="511"/>
                    </a:moveTo>
                    <a:lnTo>
                      <a:pt x="482" y="512"/>
                    </a:lnTo>
                    <a:lnTo>
                      <a:pt x="473" y="515"/>
                    </a:lnTo>
                    <a:lnTo>
                      <a:pt x="482" y="511"/>
                    </a:lnTo>
                    <a:close/>
                    <a:moveTo>
                      <a:pt x="482" y="512"/>
                    </a:moveTo>
                    <a:lnTo>
                      <a:pt x="498" y="553"/>
                    </a:lnTo>
                    <a:lnTo>
                      <a:pt x="480" y="559"/>
                    </a:lnTo>
                    <a:lnTo>
                      <a:pt x="464" y="519"/>
                    </a:lnTo>
                    <a:lnTo>
                      <a:pt x="482" y="512"/>
                    </a:lnTo>
                    <a:close/>
                    <a:moveTo>
                      <a:pt x="498" y="553"/>
                    </a:moveTo>
                    <a:lnTo>
                      <a:pt x="498" y="555"/>
                    </a:lnTo>
                    <a:lnTo>
                      <a:pt x="498" y="556"/>
                    </a:lnTo>
                    <a:lnTo>
                      <a:pt x="490" y="556"/>
                    </a:lnTo>
                    <a:lnTo>
                      <a:pt x="498" y="553"/>
                    </a:lnTo>
                    <a:close/>
                    <a:moveTo>
                      <a:pt x="498" y="556"/>
                    </a:moveTo>
                    <a:lnTo>
                      <a:pt x="498" y="559"/>
                    </a:lnTo>
                    <a:lnTo>
                      <a:pt x="480" y="559"/>
                    </a:lnTo>
                    <a:lnTo>
                      <a:pt x="480" y="556"/>
                    </a:lnTo>
                    <a:lnTo>
                      <a:pt x="498" y="556"/>
                    </a:lnTo>
                    <a:close/>
                    <a:moveTo>
                      <a:pt x="480" y="562"/>
                    </a:moveTo>
                    <a:lnTo>
                      <a:pt x="480" y="560"/>
                    </a:lnTo>
                    <a:lnTo>
                      <a:pt x="480" y="559"/>
                    </a:lnTo>
                    <a:lnTo>
                      <a:pt x="490" y="559"/>
                    </a:lnTo>
                    <a:lnTo>
                      <a:pt x="480" y="562"/>
                    </a:lnTo>
                    <a:close/>
                    <a:moveTo>
                      <a:pt x="498" y="557"/>
                    </a:moveTo>
                    <a:lnTo>
                      <a:pt x="502" y="574"/>
                    </a:lnTo>
                    <a:lnTo>
                      <a:pt x="483" y="577"/>
                    </a:lnTo>
                    <a:lnTo>
                      <a:pt x="480" y="562"/>
                    </a:lnTo>
                    <a:lnTo>
                      <a:pt x="498" y="557"/>
                    </a:lnTo>
                    <a:close/>
                    <a:moveTo>
                      <a:pt x="502" y="574"/>
                    </a:moveTo>
                    <a:lnTo>
                      <a:pt x="502" y="575"/>
                    </a:lnTo>
                    <a:lnTo>
                      <a:pt x="492" y="575"/>
                    </a:lnTo>
                    <a:lnTo>
                      <a:pt x="502" y="574"/>
                    </a:lnTo>
                    <a:close/>
                    <a:moveTo>
                      <a:pt x="502" y="575"/>
                    </a:moveTo>
                    <a:lnTo>
                      <a:pt x="502" y="598"/>
                    </a:lnTo>
                    <a:lnTo>
                      <a:pt x="483" y="598"/>
                    </a:lnTo>
                    <a:lnTo>
                      <a:pt x="483" y="575"/>
                    </a:lnTo>
                    <a:lnTo>
                      <a:pt x="502" y="575"/>
                    </a:lnTo>
                    <a:close/>
                    <a:moveTo>
                      <a:pt x="502" y="598"/>
                    </a:moveTo>
                    <a:lnTo>
                      <a:pt x="502" y="598"/>
                    </a:lnTo>
                    <a:lnTo>
                      <a:pt x="502" y="599"/>
                    </a:lnTo>
                    <a:lnTo>
                      <a:pt x="492" y="598"/>
                    </a:lnTo>
                    <a:lnTo>
                      <a:pt x="502" y="598"/>
                    </a:lnTo>
                    <a:close/>
                    <a:moveTo>
                      <a:pt x="502" y="599"/>
                    </a:moveTo>
                    <a:lnTo>
                      <a:pt x="498" y="621"/>
                    </a:lnTo>
                    <a:lnTo>
                      <a:pt x="480" y="619"/>
                    </a:lnTo>
                    <a:lnTo>
                      <a:pt x="483" y="596"/>
                    </a:lnTo>
                    <a:lnTo>
                      <a:pt x="502" y="599"/>
                    </a:lnTo>
                    <a:close/>
                    <a:moveTo>
                      <a:pt x="498" y="621"/>
                    </a:moveTo>
                    <a:lnTo>
                      <a:pt x="495" y="643"/>
                    </a:lnTo>
                    <a:lnTo>
                      <a:pt x="476" y="641"/>
                    </a:lnTo>
                    <a:lnTo>
                      <a:pt x="480" y="619"/>
                    </a:lnTo>
                    <a:lnTo>
                      <a:pt x="498" y="621"/>
                    </a:lnTo>
                    <a:close/>
                    <a:moveTo>
                      <a:pt x="495" y="643"/>
                    </a:moveTo>
                    <a:lnTo>
                      <a:pt x="495" y="645"/>
                    </a:lnTo>
                    <a:lnTo>
                      <a:pt x="494" y="646"/>
                    </a:lnTo>
                    <a:lnTo>
                      <a:pt x="486" y="642"/>
                    </a:lnTo>
                    <a:lnTo>
                      <a:pt x="495" y="643"/>
                    </a:lnTo>
                    <a:close/>
                    <a:moveTo>
                      <a:pt x="494" y="646"/>
                    </a:moveTo>
                    <a:lnTo>
                      <a:pt x="485" y="665"/>
                    </a:lnTo>
                    <a:lnTo>
                      <a:pt x="468" y="656"/>
                    </a:lnTo>
                    <a:lnTo>
                      <a:pt x="477" y="638"/>
                    </a:lnTo>
                    <a:lnTo>
                      <a:pt x="494" y="646"/>
                    </a:lnTo>
                    <a:close/>
                    <a:moveTo>
                      <a:pt x="485" y="665"/>
                    </a:moveTo>
                    <a:lnTo>
                      <a:pt x="484" y="666"/>
                    </a:lnTo>
                    <a:lnTo>
                      <a:pt x="483" y="667"/>
                    </a:lnTo>
                    <a:lnTo>
                      <a:pt x="476" y="661"/>
                    </a:lnTo>
                    <a:lnTo>
                      <a:pt x="485" y="665"/>
                    </a:lnTo>
                    <a:close/>
                    <a:moveTo>
                      <a:pt x="483" y="667"/>
                    </a:moveTo>
                    <a:lnTo>
                      <a:pt x="471" y="681"/>
                    </a:lnTo>
                    <a:lnTo>
                      <a:pt x="456" y="667"/>
                    </a:lnTo>
                    <a:lnTo>
                      <a:pt x="470" y="654"/>
                    </a:lnTo>
                    <a:lnTo>
                      <a:pt x="483" y="667"/>
                    </a:lnTo>
                    <a:close/>
                    <a:moveTo>
                      <a:pt x="471" y="681"/>
                    </a:moveTo>
                    <a:lnTo>
                      <a:pt x="468" y="683"/>
                    </a:lnTo>
                    <a:lnTo>
                      <a:pt x="464" y="683"/>
                    </a:lnTo>
                    <a:lnTo>
                      <a:pt x="464" y="674"/>
                    </a:lnTo>
                    <a:lnTo>
                      <a:pt x="471" y="681"/>
                    </a:lnTo>
                    <a:close/>
                    <a:moveTo>
                      <a:pt x="464" y="683"/>
                    </a:moveTo>
                    <a:lnTo>
                      <a:pt x="441" y="683"/>
                    </a:lnTo>
                    <a:lnTo>
                      <a:pt x="441" y="664"/>
                    </a:lnTo>
                    <a:lnTo>
                      <a:pt x="464" y="664"/>
                    </a:lnTo>
                    <a:lnTo>
                      <a:pt x="464" y="683"/>
                    </a:lnTo>
                    <a:close/>
                    <a:moveTo>
                      <a:pt x="441" y="683"/>
                    </a:moveTo>
                    <a:lnTo>
                      <a:pt x="440" y="683"/>
                    </a:lnTo>
                    <a:lnTo>
                      <a:pt x="438" y="683"/>
                    </a:lnTo>
                    <a:lnTo>
                      <a:pt x="441" y="674"/>
                    </a:lnTo>
                    <a:lnTo>
                      <a:pt x="441" y="683"/>
                    </a:lnTo>
                    <a:close/>
                    <a:moveTo>
                      <a:pt x="438" y="683"/>
                    </a:moveTo>
                    <a:lnTo>
                      <a:pt x="409" y="670"/>
                    </a:lnTo>
                    <a:lnTo>
                      <a:pt x="417" y="652"/>
                    </a:lnTo>
                    <a:lnTo>
                      <a:pt x="445" y="665"/>
                    </a:lnTo>
                    <a:lnTo>
                      <a:pt x="438" y="683"/>
                    </a:lnTo>
                    <a:close/>
                    <a:moveTo>
                      <a:pt x="409" y="670"/>
                    </a:moveTo>
                    <a:lnTo>
                      <a:pt x="408" y="670"/>
                    </a:lnTo>
                    <a:lnTo>
                      <a:pt x="407" y="668"/>
                    </a:lnTo>
                    <a:lnTo>
                      <a:pt x="412" y="661"/>
                    </a:lnTo>
                    <a:lnTo>
                      <a:pt x="409" y="670"/>
                    </a:lnTo>
                    <a:close/>
                    <a:moveTo>
                      <a:pt x="407" y="668"/>
                    </a:moveTo>
                    <a:lnTo>
                      <a:pt x="372" y="640"/>
                    </a:lnTo>
                    <a:lnTo>
                      <a:pt x="384" y="625"/>
                    </a:lnTo>
                    <a:lnTo>
                      <a:pt x="419" y="654"/>
                    </a:lnTo>
                    <a:lnTo>
                      <a:pt x="407" y="668"/>
                    </a:lnTo>
                    <a:close/>
                    <a:moveTo>
                      <a:pt x="372" y="640"/>
                    </a:moveTo>
                    <a:lnTo>
                      <a:pt x="372" y="640"/>
                    </a:lnTo>
                    <a:lnTo>
                      <a:pt x="372" y="639"/>
                    </a:lnTo>
                    <a:lnTo>
                      <a:pt x="378" y="632"/>
                    </a:lnTo>
                    <a:lnTo>
                      <a:pt x="372" y="640"/>
                    </a:lnTo>
                    <a:close/>
                    <a:moveTo>
                      <a:pt x="372" y="639"/>
                    </a:moveTo>
                    <a:lnTo>
                      <a:pt x="348" y="617"/>
                    </a:lnTo>
                    <a:lnTo>
                      <a:pt x="363" y="603"/>
                    </a:lnTo>
                    <a:lnTo>
                      <a:pt x="385" y="625"/>
                    </a:lnTo>
                    <a:lnTo>
                      <a:pt x="372" y="639"/>
                    </a:lnTo>
                    <a:close/>
                    <a:moveTo>
                      <a:pt x="363" y="603"/>
                    </a:moveTo>
                    <a:lnTo>
                      <a:pt x="363" y="603"/>
                    </a:lnTo>
                    <a:lnTo>
                      <a:pt x="355" y="610"/>
                    </a:lnTo>
                    <a:lnTo>
                      <a:pt x="363" y="603"/>
                    </a:lnTo>
                    <a:close/>
                    <a:moveTo>
                      <a:pt x="348" y="617"/>
                    </a:moveTo>
                    <a:lnTo>
                      <a:pt x="330" y="598"/>
                    </a:lnTo>
                    <a:lnTo>
                      <a:pt x="343" y="585"/>
                    </a:lnTo>
                    <a:lnTo>
                      <a:pt x="363" y="603"/>
                    </a:lnTo>
                    <a:lnTo>
                      <a:pt x="348" y="617"/>
                    </a:lnTo>
                    <a:close/>
                    <a:moveTo>
                      <a:pt x="330" y="598"/>
                    </a:moveTo>
                    <a:lnTo>
                      <a:pt x="330" y="597"/>
                    </a:lnTo>
                    <a:lnTo>
                      <a:pt x="329" y="597"/>
                    </a:lnTo>
                    <a:lnTo>
                      <a:pt x="336" y="591"/>
                    </a:lnTo>
                    <a:lnTo>
                      <a:pt x="330" y="598"/>
                    </a:lnTo>
                    <a:close/>
                    <a:moveTo>
                      <a:pt x="329" y="597"/>
                    </a:moveTo>
                    <a:lnTo>
                      <a:pt x="316" y="581"/>
                    </a:lnTo>
                    <a:lnTo>
                      <a:pt x="331" y="569"/>
                    </a:lnTo>
                    <a:lnTo>
                      <a:pt x="344" y="585"/>
                    </a:lnTo>
                    <a:lnTo>
                      <a:pt x="329" y="597"/>
                    </a:lnTo>
                    <a:close/>
                    <a:moveTo>
                      <a:pt x="316" y="581"/>
                    </a:moveTo>
                    <a:lnTo>
                      <a:pt x="303" y="565"/>
                    </a:lnTo>
                    <a:lnTo>
                      <a:pt x="319" y="554"/>
                    </a:lnTo>
                    <a:lnTo>
                      <a:pt x="331" y="569"/>
                    </a:lnTo>
                    <a:lnTo>
                      <a:pt x="316" y="581"/>
                    </a:lnTo>
                    <a:close/>
                    <a:moveTo>
                      <a:pt x="303" y="565"/>
                    </a:moveTo>
                    <a:lnTo>
                      <a:pt x="303" y="565"/>
                    </a:lnTo>
                    <a:lnTo>
                      <a:pt x="303" y="564"/>
                    </a:lnTo>
                    <a:lnTo>
                      <a:pt x="311" y="559"/>
                    </a:lnTo>
                    <a:lnTo>
                      <a:pt x="303" y="565"/>
                    </a:lnTo>
                    <a:close/>
                    <a:moveTo>
                      <a:pt x="303" y="564"/>
                    </a:moveTo>
                    <a:lnTo>
                      <a:pt x="293" y="548"/>
                    </a:lnTo>
                    <a:lnTo>
                      <a:pt x="310" y="538"/>
                    </a:lnTo>
                    <a:lnTo>
                      <a:pt x="320" y="555"/>
                    </a:lnTo>
                    <a:lnTo>
                      <a:pt x="303" y="564"/>
                    </a:lnTo>
                    <a:close/>
                    <a:moveTo>
                      <a:pt x="310" y="538"/>
                    </a:moveTo>
                    <a:lnTo>
                      <a:pt x="310" y="538"/>
                    </a:lnTo>
                    <a:lnTo>
                      <a:pt x="301" y="544"/>
                    </a:lnTo>
                    <a:lnTo>
                      <a:pt x="310" y="538"/>
                    </a:lnTo>
                    <a:close/>
                    <a:moveTo>
                      <a:pt x="293" y="548"/>
                    </a:moveTo>
                    <a:lnTo>
                      <a:pt x="281" y="530"/>
                    </a:lnTo>
                    <a:lnTo>
                      <a:pt x="297" y="520"/>
                    </a:lnTo>
                    <a:lnTo>
                      <a:pt x="310" y="538"/>
                    </a:lnTo>
                    <a:lnTo>
                      <a:pt x="293" y="548"/>
                    </a:lnTo>
                    <a:close/>
                    <a:moveTo>
                      <a:pt x="281" y="530"/>
                    </a:moveTo>
                    <a:lnTo>
                      <a:pt x="268" y="511"/>
                    </a:lnTo>
                    <a:lnTo>
                      <a:pt x="284" y="500"/>
                    </a:lnTo>
                    <a:lnTo>
                      <a:pt x="297" y="520"/>
                    </a:lnTo>
                    <a:lnTo>
                      <a:pt x="281" y="530"/>
                    </a:lnTo>
                    <a:close/>
                    <a:moveTo>
                      <a:pt x="283" y="500"/>
                    </a:moveTo>
                    <a:lnTo>
                      <a:pt x="283" y="500"/>
                    </a:lnTo>
                    <a:lnTo>
                      <a:pt x="284" y="500"/>
                    </a:lnTo>
                    <a:lnTo>
                      <a:pt x="276" y="505"/>
                    </a:lnTo>
                    <a:lnTo>
                      <a:pt x="283" y="500"/>
                    </a:lnTo>
                    <a:close/>
                    <a:moveTo>
                      <a:pt x="269" y="512"/>
                    </a:moveTo>
                    <a:lnTo>
                      <a:pt x="253" y="492"/>
                    </a:lnTo>
                    <a:lnTo>
                      <a:pt x="268" y="480"/>
                    </a:lnTo>
                    <a:lnTo>
                      <a:pt x="283" y="500"/>
                    </a:lnTo>
                    <a:lnTo>
                      <a:pt x="269" y="512"/>
                    </a:lnTo>
                    <a:close/>
                    <a:moveTo>
                      <a:pt x="268" y="480"/>
                    </a:moveTo>
                    <a:lnTo>
                      <a:pt x="267" y="480"/>
                    </a:lnTo>
                    <a:lnTo>
                      <a:pt x="268" y="480"/>
                    </a:lnTo>
                    <a:lnTo>
                      <a:pt x="260" y="487"/>
                    </a:lnTo>
                    <a:lnTo>
                      <a:pt x="268" y="480"/>
                    </a:lnTo>
                    <a:close/>
                    <a:moveTo>
                      <a:pt x="254" y="492"/>
                    </a:moveTo>
                    <a:lnTo>
                      <a:pt x="230" y="467"/>
                    </a:lnTo>
                    <a:lnTo>
                      <a:pt x="245" y="455"/>
                    </a:lnTo>
                    <a:lnTo>
                      <a:pt x="268" y="480"/>
                    </a:lnTo>
                    <a:lnTo>
                      <a:pt x="254" y="492"/>
                    </a:lnTo>
                    <a:close/>
                    <a:moveTo>
                      <a:pt x="245" y="455"/>
                    </a:moveTo>
                    <a:lnTo>
                      <a:pt x="245" y="455"/>
                    </a:lnTo>
                    <a:lnTo>
                      <a:pt x="238" y="461"/>
                    </a:lnTo>
                    <a:lnTo>
                      <a:pt x="245" y="455"/>
                    </a:lnTo>
                    <a:close/>
                    <a:moveTo>
                      <a:pt x="232" y="468"/>
                    </a:moveTo>
                    <a:lnTo>
                      <a:pt x="203" y="439"/>
                    </a:lnTo>
                    <a:lnTo>
                      <a:pt x="216" y="426"/>
                    </a:lnTo>
                    <a:lnTo>
                      <a:pt x="245" y="455"/>
                    </a:lnTo>
                    <a:lnTo>
                      <a:pt x="232" y="468"/>
                    </a:lnTo>
                    <a:close/>
                    <a:moveTo>
                      <a:pt x="203" y="439"/>
                    </a:moveTo>
                    <a:lnTo>
                      <a:pt x="318" y="554"/>
                    </a:lnTo>
                    <a:lnTo>
                      <a:pt x="203" y="439"/>
                    </a:lnTo>
                    <a:lnTo>
                      <a:pt x="210" y="433"/>
                    </a:lnTo>
                    <a:lnTo>
                      <a:pt x="203" y="439"/>
                    </a:lnTo>
                    <a:close/>
                    <a:moveTo>
                      <a:pt x="203" y="439"/>
                    </a:moveTo>
                    <a:lnTo>
                      <a:pt x="164" y="401"/>
                    </a:lnTo>
                    <a:lnTo>
                      <a:pt x="178" y="387"/>
                    </a:lnTo>
                    <a:lnTo>
                      <a:pt x="216" y="426"/>
                    </a:lnTo>
                    <a:lnTo>
                      <a:pt x="203" y="439"/>
                    </a:lnTo>
                    <a:close/>
                    <a:moveTo>
                      <a:pt x="178" y="387"/>
                    </a:moveTo>
                    <a:lnTo>
                      <a:pt x="178" y="386"/>
                    </a:lnTo>
                    <a:lnTo>
                      <a:pt x="178" y="387"/>
                    </a:lnTo>
                    <a:lnTo>
                      <a:pt x="171" y="394"/>
                    </a:lnTo>
                    <a:lnTo>
                      <a:pt x="178" y="387"/>
                    </a:lnTo>
                    <a:close/>
                    <a:moveTo>
                      <a:pt x="164" y="401"/>
                    </a:moveTo>
                    <a:lnTo>
                      <a:pt x="127" y="366"/>
                    </a:lnTo>
                    <a:lnTo>
                      <a:pt x="140" y="352"/>
                    </a:lnTo>
                    <a:lnTo>
                      <a:pt x="178" y="387"/>
                    </a:lnTo>
                    <a:lnTo>
                      <a:pt x="164" y="401"/>
                    </a:lnTo>
                    <a:close/>
                    <a:moveTo>
                      <a:pt x="127" y="366"/>
                    </a:moveTo>
                    <a:lnTo>
                      <a:pt x="127" y="366"/>
                    </a:lnTo>
                    <a:lnTo>
                      <a:pt x="127" y="365"/>
                    </a:lnTo>
                    <a:lnTo>
                      <a:pt x="133" y="359"/>
                    </a:lnTo>
                    <a:lnTo>
                      <a:pt x="127" y="366"/>
                    </a:lnTo>
                    <a:close/>
                    <a:moveTo>
                      <a:pt x="127" y="365"/>
                    </a:moveTo>
                    <a:lnTo>
                      <a:pt x="92" y="331"/>
                    </a:lnTo>
                    <a:lnTo>
                      <a:pt x="105" y="318"/>
                    </a:lnTo>
                    <a:lnTo>
                      <a:pt x="140" y="352"/>
                    </a:lnTo>
                    <a:lnTo>
                      <a:pt x="127" y="365"/>
                    </a:lnTo>
                    <a:close/>
                    <a:moveTo>
                      <a:pt x="92" y="331"/>
                    </a:moveTo>
                    <a:lnTo>
                      <a:pt x="92" y="330"/>
                    </a:lnTo>
                    <a:lnTo>
                      <a:pt x="98" y="324"/>
                    </a:lnTo>
                    <a:lnTo>
                      <a:pt x="92" y="331"/>
                    </a:lnTo>
                    <a:close/>
                    <a:moveTo>
                      <a:pt x="92" y="330"/>
                    </a:moveTo>
                    <a:lnTo>
                      <a:pt x="60" y="296"/>
                    </a:lnTo>
                    <a:lnTo>
                      <a:pt x="74" y="283"/>
                    </a:lnTo>
                    <a:lnTo>
                      <a:pt x="105" y="318"/>
                    </a:lnTo>
                    <a:lnTo>
                      <a:pt x="92" y="330"/>
                    </a:lnTo>
                    <a:close/>
                    <a:moveTo>
                      <a:pt x="60" y="296"/>
                    </a:moveTo>
                    <a:lnTo>
                      <a:pt x="58" y="295"/>
                    </a:lnTo>
                    <a:lnTo>
                      <a:pt x="66" y="289"/>
                    </a:lnTo>
                    <a:lnTo>
                      <a:pt x="60" y="296"/>
                    </a:lnTo>
                    <a:close/>
                    <a:moveTo>
                      <a:pt x="58" y="295"/>
                    </a:moveTo>
                    <a:lnTo>
                      <a:pt x="33" y="264"/>
                    </a:lnTo>
                    <a:lnTo>
                      <a:pt x="49" y="252"/>
                    </a:lnTo>
                    <a:lnTo>
                      <a:pt x="74" y="284"/>
                    </a:lnTo>
                    <a:lnTo>
                      <a:pt x="58" y="295"/>
                    </a:lnTo>
                    <a:close/>
                    <a:moveTo>
                      <a:pt x="33" y="264"/>
                    </a:moveTo>
                    <a:lnTo>
                      <a:pt x="33" y="263"/>
                    </a:lnTo>
                    <a:lnTo>
                      <a:pt x="33" y="262"/>
                    </a:lnTo>
                    <a:lnTo>
                      <a:pt x="41" y="257"/>
                    </a:lnTo>
                    <a:lnTo>
                      <a:pt x="33" y="264"/>
                    </a:lnTo>
                    <a:close/>
                    <a:moveTo>
                      <a:pt x="33" y="262"/>
                    </a:moveTo>
                    <a:lnTo>
                      <a:pt x="13" y="227"/>
                    </a:lnTo>
                    <a:lnTo>
                      <a:pt x="30" y="218"/>
                    </a:lnTo>
                    <a:lnTo>
                      <a:pt x="50" y="253"/>
                    </a:lnTo>
                    <a:lnTo>
                      <a:pt x="33" y="262"/>
                    </a:lnTo>
                    <a:close/>
                    <a:moveTo>
                      <a:pt x="13" y="227"/>
                    </a:moveTo>
                    <a:lnTo>
                      <a:pt x="13" y="226"/>
                    </a:lnTo>
                    <a:lnTo>
                      <a:pt x="22" y="222"/>
                    </a:lnTo>
                    <a:lnTo>
                      <a:pt x="13" y="227"/>
                    </a:lnTo>
                    <a:close/>
                    <a:moveTo>
                      <a:pt x="13" y="226"/>
                    </a:moveTo>
                    <a:lnTo>
                      <a:pt x="0" y="198"/>
                    </a:lnTo>
                    <a:lnTo>
                      <a:pt x="18" y="190"/>
                    </a:lnTo>
                    <a:lnTo>
                      <a:pt x="31" y="219"/>
                    </a:lnTo>
                    <a:lnTo>
                      <a:pt x="13" y="226"/>
                    </a:lnTo>
                    <a:close/>
                    <a:moveTo>
                      <a:pt x="0" y="198"/>
                    </a:moveTo>
                    <a:lnTo>
                      <a:pt x="0" y="195"/>
                    </a:lnTo>
                    <a:lnTo>
                      <a:pt x="0" y="193"/>
                    </a:lnTo>
                    <a:lnTo>
                      <a:pt x="9" y="193"/>
                    </a:lnTo>
                    <a:lnTo>
                      <a:pt x="0" y="198"/>
                    </a:lnTo>
                    <a:close/>
                    <a:moveTo>
                      <a:pt x="0" y="193"/>
                    </a:moveTo>
                    <a:lnTo>
                      <a:pt x="0" y="162"/>
                    </a:lnTo>
                    <a:lnTo>
                      <a:pt x="19" y="162"/>
                    </a:lnTo>
                    <a:lnTo>
                      <a:pt x="19" y="193"/>
                    </a:lnTo>
                    <a:lnTo>
                      <a:pt x="0" y="193"/>
                    </a:lnTo>
                    <a:close/>
                    <a:moveTo>
                      <a:pt x="0" y="162"/>
                    </a:moveTo>
                    <a:lnTo>
                      <a:pt x="0" y="160"/>
                    </a:lnTo>
                    <a:lnTo>
                      <a:pt x="0" y="159"/>
                    </a:lnTo>
                    <a:lnTo>
                      <a:pt x="9" y="162"/>
                    </a:lnTo>
                    <a:lnTo>
                      <a:pt x="0" y="162"/>
                    </a:lnTo>
                    <a:close/>
                    <a:moveTo>
                      <a:pt x="0" y="159"/>
                    </a:moveTo>
                    <a:lnTo>
                      <a:pt x="10" y="130"/>
                    </a:lnTo>
                    <a:lnTo>
                      <a:pt x="28" y="136"/>
                    </a:lnTo>
                    <a:lnTo>
                      <a:pt x="18" y="165"/>
                    </a:lnTo>
                    <a:lnTo>
                      <a:pt x="0" y="159"/>
                    </a:lnTo>
                    <a:close/>
                    <a:moveTo>
                      <a:pt x="10" y="130"/>
                    </a:moveTo>
                    <a:lnTo>
                      <a:pt x="10" y="129"/>
                    </a:lnTo>
                    <a:lnTo>
                      <a:pt x="11" y="127"/>
                    </a:lnTo>
                    <a:lnTo>
                      <a:pt x="19" y="134"/>
                    </a:lnTo>
                    <a:lnTo>
                      <a:pt x="10" y="130"/>
                    </a:lnTo>
                    <a:close/>
                    <a:moveTo>
                      <a:pt x="11" y="127"/>
                    </a:moveTo>
                    <a:lnTo>
                      <a:pt x="33" y="98"/>
                    </a:lnTo>
                    <a:lnTo>
                      <a:pt x="49" y="111"/>
                    </a:lnTo>
                    <a:lnTo>
                      <a:pt x="27" y="139"/>
                    </a:lnTo>
                    <a:lnTo>
                      <a:pt x="11" y="1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42" name="Freeform 1635">
                <a:extLst>
                  <a:ext uri="{FF2B5EF4-FFF2-40B4-BE49-F238E27FC236}">
                    <a16:creationId xmlns:a16="http://schemas.microsoft.com/office/drawing/2014/main" id="{BAB1DEAE-259E-499B-A72A-B984471D1D0C}"/>
                  </a:ext>
                </a:extLst>
              </p:cNvPr>
              <p:cNvSpPr>
                <a:spLocks/>
              </p:cNvSpPr>
              <p:nvPr/>
            </p:nvSpPr>
            <p:spPr bwMode="auto">
              <a:xfrm>
                <a:off x="2718" y="2007"/>
                <a:ext cx="108" cy="140"/>
              </a:xfrm>
              <a:custGeom>
                <a:avLst/>
                <a:gdLst>
                  <a:gd name="T0" fmla="*/ 2 w 436"/>
                  <a:gd name="T1" fmla="*/ 7 h 562"/>
                  <a:gd name="T2" fmla="*/ 5 w 436"/>
                  <a:gd name="T3" fmla="*/ 2 h 562"/>
                  <a:gd name="T4" fmla="*/ 9 w 436"/>
                  <a:gd name="T5" fmla="*/ 0 h 562"/>
                  <a:gd name="T6" fmla="*/ 13 w 436"/>
                  <a:gd name="T7" fmla="*/ 1 h 562"/>
                  <a:gd name="T8" fmla="*/ 17 w 436"/>
                  <a:gd name="T9" fmla="*/ 5 h 562"/>
                  <a:gd name="T10" fmla="*/ 23 w 436"/>
                  <a:gd name="T11" fmla="*/ 9 h 562"/>
                  <a:gd name="T12" fmla="*/ 29 w 436"/>
                  <a:gd name="T13" fmla="*/ 17 h 562"/>
                  <a:gd name="T14" fmla="*/ 36 w 436"/>
                  <a:gd name="T15" fmla="*/ 25 h 562"/>
                  <a:gd name="T16" fmla="*/ 43 w 436"/>
                  <a:gd name="T17" fmla="*/ 34 h 562"/>
                  <a:gd name="T18" fmla="*/ 50 w 436"/>
                  <a:gd name="T19" fmla="*/ 44 h 562"/>
                  <a:gd name="T20" fmla="*/ 59 w 436"/>
                  <a:gd name="T21" fmla="*/ 53 h 562"/>
                  <a:gd name="T22" fmla="*/ 71 w 436"/>
                  <a:gd name="T23" fmla="*/ 67 h 562"/>
                  <a:gd name="T24" fmla="*/ 81 w 436"/>
                  <a:gd name="T25" fmla="*/ 78 h 562"/>
                  <a:gd name="T26" fmla="*/ 89 w 436"/>
                  <a:gd name="T27" fmla="*/ 89 h 562"/>
                  <a:gd name="T28" fmla="*/ 96 w 436"/>
                  <a:gd name="T29" fmla="*/ 98 h 562"/>
                  <a:gd name="T30" fmla="*/ 101 w 436"/>
                  <a:gd name="T31" fmla="*/ 106 h 562"/>
                  <a:gd name="T32" fmla="*/ 105 w 436"/>
                  <a:gd name="T33" fmla="*/ 114 h 562"/>
                  <a:gd name="T34" fmla="*/ 107 w 436"/>
                  <a:gd name="T35" fmla="*/ 120 h 562"/>
                  <a:gd name="T36" fmla="*/ 108 w 436"/>
                  <a:gd name="T37" fmla="*/ 127 h 562"/>
                  <a:gd name="T38" fmla="*/ 107 w 436"/>
                  <a:gd name="T39" fmla="*/ 132 h 562"/>
                  <a:gd name="T40" fmla="*/ 105 w 436"/>
                  <a:gd name="T41" fmla="*/ 137 h 562"/>
                  <a:gd name="T42" fmla="*/ 102 w 436"/>
                  <a:gd name="T43" fmla="*/ 140 h 562"/>
                  <a:gd name="T44" fmla="*/ 97 w 436"/>
                  <a:gd name="T45" fmla="*/ 140 h 562"/>
                  <a:gd name="T46" fmla="*/ 92 w 436"/>
                  <a:gd name="T47" fmla="*/ 137 h 562"/>
                  <a:gd name="T48" fmla="*/ 87 w 436"/>
                  <a:gd name="T49" fmla="*/ 132 h 562"/>
                  <a:gd name="T50" fmla="*/ 80 w 436"/>
                  <a:gd name="T51" fmla="*/ 126 h 562"/>
                  <a:gd name="T52" fmla="*/ 73 w 436"/>
                  <a:gd name="T53" fmla="*/ 118 h 562"/>
                  <a:gd name="T54" fmla="*/ 65 w 436"/>
                  <a:gd name="T55" fmla="*/ 108 h 562"/>
                  <a:gd name="T56" fmla="*/ 57 w 436"/>
                  <a:gd name="T57" fmla="*/ 99 h 562"/>
                  <a:gd name="T58" fmla="*/ 50 w 436"/>
                  <a:gd name="T59" fmla="*/ 89 h 562"/>
                  <a:gd name="T60" fmla="*/ 41 w 436"/>
                  <a:gd name="T61" fmla="*/ 78 h 562"/>
                  <a:gd name="T62" fmla="*/ 33 w 436"/>
                  <a:gd name="T63" fmla="*/ 69 h 562"/>
                  <a:gd name="T64" fmla="*/ 25 w 436"/>
                  <a:gd name="T65" fmla="*/ 59 h 562"/>
                  <a:gd name="T66" fmla="*/ 18 w 436"/>
                  <a:gd name="T67" fmla="*/ 52 h 562"/>
                  <a:gd name="T68" fmla="*/ 13 w 436"/>
                  <a:gd name="T69" fmla="*/ 44 h 562"/>
                  <a:gd name="T70" fmla="*/ 7 w 436"/>
                  <a:gd name="T71" fmla="*/ 36 h 562"/>
                  <a:gd name="T72" fmla="*/ 4 w 436"/>
                  <a:gd name="T73" fmla="*/ 29 h 562"/>
                  <a:gd name="T74" fmla="*/ 1 w 436"/>
                  <a:gd name="T75" fmla="*/ 23 h 562"/>
                  <a:gd name="T76" fmla="*/ 0 w 436"/>
                  <a:gd name="T77" fmla="*/ 17 h 562"/>
                  <a:gd name="T78" fmla="*/ 0 w 436"/>
                  <a:gd name="T79" fmla="*/ 12 h 562"/>
                  <a:gd name="T80" fmla="*/ 2 w 436"/>
                  <a:gd name="T81" fmla="*/ 7 h 56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36"/>
                  <a:gd name="T124" fmla="*/ 0 h 562"/>
                  <a:gd name="T125" fmla="*/ 436 w 436"/>
                  <a:gd name="T126" fmla="*/ 562 h 56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36" h="562">
                    <a:moveTo>
                      <a:pt x="10" y="29"/>
                    </a:moveTo>
                    <a:lnTo>
                      <a:pt x="19" y="10"/>
                    </a:lnTo>
                    <a:lnTo>
                      <a:pt x="36" y="0"/>
                    </a:lnTo>
                    <a:lnTo>
                      <a:pt x="51" y="3"/>
                    </a:lnTo>
                    <a:lnTo>
                      <a:pt x="70" y="20"/>
                    </a:lnTo>
                    <a:lnTo>
                      <a:pt x="92" y="38"/>
                    </a:lnTo>
                    <a:lnTo>
                      <a:pt x="118" y="67"/>
                    </a:lnTo>
                    <a:lnTo>
                      <a:pt x="144" y="99"/>
                    </a:lnTo>
                    <a:lnTo>
                      <a:pt x="172" y="137"/>
                    </a:lnTo>
                    <a:lnTo>
                      <a:pt x="203" y="175"/>
                    </a:lnTo>
                    <a:lnTo>
                      <a:pt x="239" y="213"/>
                    </a:lnTo>
                    <a:lnTo>
                      <a:pt x="286" y="267"/>
                    </a:lnTo>
                    <a:lnTo>
                      <a:pt x="325" y="312"/>
                    </a:lnTo>
                    <a:lnTo>
                      <a:pt x="360" y="356"/>
                    </a:lnTo>
                    <a:lnTo>
                      <a:pt x="388" y="395"/>
                    </a:lnTo>
                    <a:lnTo>
                      <a:pt x="407" y="427"/>
                    </a:lnTo>
                    <a:lnTo>
                      <a:pt x="423" y="457"/>
                    </a:lnTo>
                    <a:lnTo>
                      <a:pt x="433" y="483"/>
                    </a:lnTo>
                    <a:lnTo>
                      <a:pt x="436" y="508"/>
                    </a:lnTo>
                    <a:lnTo>
                      <a:pt x="433" y="531"/>
                    </a:lnTo>
                    <a:lnTo>
                      <a:pt x="423" y="550"/>
                    </a:lnTo>
                    <a:lnTo>
                      <a:pt x="411" y="562"/>
                    </a:lnTo>
                    <a:lnTo>
                      <a:pt x="391" y="562"/>
                    </a:lnTo>
                    <a:lnTo>
                      <a:pt x="372" y="550"/>
                    </a:lnTo>
                    <a:lnTo>
                      <a:pt x="350" y="531"/>
                    </a:lnTo>
                    <a:lnTo>
                      <a:pt x="321" y="506"/>
                    </a:lnTo>
                    <a:lnTo>
                      <a:pt x="293" y="474"/>
                    </a:lnTo>
                    <a:lnTo>
                      <a:pt x="264" y="435"/>
                    </a:lnTo>
                    <a:lnTo>
                      <a:pt x="232" y="398"/>
                    </a:lnTo>
                    <a:lnTo>
                      <a:pt x="200" y="356"/>
                    </a:lnTo>
                    <a:lnTo>
                      <a:pt x="166" y="315"/>
                    </a:lnTo>
                    <a:lnTo>
                      <a:pt x="134" y="277"/>
                    </a:lnTo>
                    <a:lnTo>
                      <a:pt x="102" y="238"/>
                    </a:lnTo>
                    <a:lnTo>
                      <a:pt x="73" y="207"/>
                    </a:lnTo>
                    <a:lnTo>
                      <a:pt x="51" y="175"/>
                    </a:lnTo>
                    <a:lnTo>
                      <a:pt x="29" y="143"/>
                    </a:lnTo>
                    <a:lnTo>
                      <a:pt x="16" y="118"/>
                    </a:lnTo>
                    <a:lnTo>
                      <a:pt x="4" y="92"/>
                    </a:lnTo>
                    <a:lnTo>
                      <a:pt x="0" y="70"/>
                    </a:lnTo>
                    <a:lnTo>
                      <a:pt x="0" y="48"/>
                    </a:lnTo>
                    <a:lnTo>
                      <a:pt x="10" y="29"/>
                    </a:lnTo>
                    <a:close/>
                  </a:path>
                </a:pathLst>
              </a:custGeom>
              <a:solidFill>
                <a:srgbClr val="E878D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43" name="Freeform 1636">
                <a:extLst>
                  <a:ext uri="{FF2B5EF4-FFF2-40B4-BE49-F238E27FC236}">
                    <a16:creationId xmlns:a16="http://schemas.microsoft.com/office/drawing/2014/main" id="{B7CFF577-96EA-4589-9005-58EC4A82421B}"/>
                  </a:ext>
                </a:extLst>
              </p:cNvPr>
              <p:cNvSpPr>
                <a:spLocks noEditPoints="1"/>
              </p:cNvSpPr>
              <p:nvPr/>
            </p:nvSpPr>
            <p:spPr bwMode="auto">
              <a:xfrm>
                <a:off x="2715" y="2004"/>
                <a:ext cx="114" cy="146"/>
              </a:xfrm>
              <a:custGeom>
                <a:avLst/>
                <a:gdLst>
                  <a:gd name="T0" fmla="*/ 5 w 456"/>
                  <a:gd name="T1" fmla="*/ 4 h 582"/>
                  <a:gd name="T2" fmla="*/ 10 w 456"/>
                  <a:gd name="T3" fmla="*/ 1 h 582"/>
                  <a:gd name="T4" fmla="*/ 12 w 456"/>
                  <a:gd name="T5" fmla="*/ 0 h 582"/>
                  <a:gd name="T6" fmla="*/ 11 w 456"/>
                  <a:gd name="T7" fmla="*/ 5 h 582"/>
                  <a:gd name="T8" fmla="*/ 16 w 456"/>
                  <a:gd name="T9" fmla="*/ 1 h 582"/>
                  <a:gd name="T10" fmla="*/ 22 w 456"/>
                  <a:gd name="T11" fmla="*/ 6 h 582"/>
                  <a:gd name="T12" fmla="*/ 27 w 456"/>
                  <a:gd name="T13" fmla="*/ 10 h 582"/>
                  <a:gd name="T14" fmla="*/ 28 w 456"/>
                  <a:gd name="T15" fmla="*/ 11 h 582"/>
                  <a:gd name="T16" fmla="*/ 24 w 456"/>
                  <a:gd name="T17" fmla="*/ 14 h 582"/>
                  <a:gd name="T18" fmla="*/ 34 w 456"/>
                  <a:gd name="T19" fmla="*/ 18 h 582"/>
                  <a:gd name="T20" fmla="*/ 40 w 456"/>
                  <a:gd name="T21" fmla="*/ 26 h 582"/>
                  <a:gd name="T22" fmla="*/ 47 w 456"/>
                  <a:gd name="T23" fmla="*/ 35 h 582"/>
                  <a:gd name="T24" fmla="*/ 44 w 456"/>
                  <a:gd name="T25" fmla="*/ 38 h 582"/>
                  <a:gd name="T26" fmla="*/ 44 w 456"/>
                  <a:gd name="T27" fmla="*/ 38 h 582"/>
                  <a:gd name="T28" fmla="*/ 52 w 456"/>
                  <a:gd name="T29" fmla="*/ 48 h 582"/>
                  <a:gd name="T30" fmla="*/ 64 w 456"/>
                  <a:gd name="T31" fmla="*/ 54 h 582"/>
                  <a:gd name="T32" fmla="*/ 76 w 456"/>
                  <a:gd name="T33" fmla="*/ 68 h 582"/>
                  <a:gd name="T34" fmla="*/ 76 w 456"/>
                  <a:gd name="T35" fmla="*/ 68 h 582"/>
                  <a:gd name="T36" fmla="*/ 72 w 456"/>
                  <a:gd name="T37" fmla="*/ 71 h 582"/>
                  <a:gd name="T38" fmla="*/ 85 w 456"/>
                  <a:gd name="T39" fmla="*/ 79 h 582"/>
                  <a:gd name="T40" fmla="*/ 94 w 456"/>
                  <a:gd name="T41" fmla="*/ 91 h 582"/>
                  <a:gd name="T42" fmla="*/ 101 w 456"/>
                  <a:gd name="T43" fmla="*/ 100 h 582"/>
                  <a:gd name="T44" fmla="*/ 102 w 456"/>
                  <a:gd name="T45" fmla="*/ 100 h 582"/>
                  <a:gd name="T46" fmla="*/ 98 w 456"/>
                  <a:gd name="T47" fmla="*/ 103 h 582"/>
                  <a:gd name="T48" fmla="*/ 106 w 456"/>
                  <a:gd name="T49" fmla="*/ 108 h 582"/>
                  <a:gd name="T50" fmla="*/ 110 w 456"/>
                  <a:gd name="T51" fmla="*/ 116 h 582"/>
                  <a:gd name="T52" fmla="*/ 113 w 456"/>
                  <a:gd name="T53" fmla="*/ 123 h 582"/>
                  <a:gd name="T54" fmla="*/ 113 w 456"/>
                  <a:gd name="T55" fmla="*/ 123 h 582"/>
                  <a:gd name="T56" fmla="*/ 108 w 456"/>
                  <a:gd name="T57" fmla="*/ 124 h 582"/>
                  <a:gd name="T58" fmla="*/ 114 w 456"/>
                  <a:gd name="T59" fmla="*/ 130 h 582"/>
                  <a:gd name="T60" fmla="*/ 113 w 456"/>
                  <a:gd name="T61" fmla="*/ 136 h 582"/>
                  <a:gd name="T62" fmla="*/ 110 w 456"/>
                  <a:gd name="T63" fmla="*/ 141 h 582"/>
                  <a:gd name="T64" fmla="*/ 110 w 456"/>
                  <a:gd name="T65" fmla="*/ 142 h 582"/>
                  <a:gd name="T66" fmla="*/ 107 w 456"/>
                  <a:gd name="T67" fmla="*/ 139 h 582"/>
                  <a:gd name="T68" fmla="*/ 107 w 456"/>
                  <a:gd name="T69" fmla="*/ 145 h 582"/>
                  <a:gd name="T70" fmla="*/ 100 w 456"/>
                  <a:gd name="T71" fmla="*/ 146 h 582"/>
                  <a:gd name="T72" fmla="*/ 94 w 456"/>
                  <a:gd name="T73" fmla="*/ 142 h 582"/>
                  <a:gd name="T74" fmla="*/ 94 w 456"/>
                  <a:gd name="T75" fmla="*/ 142 h 582"/>
                  <a:gd name="T76" fmla="*/ 97 w 456"/>
                  <a:gd name="T77" fmla="*/ 138 h 582"/>
                  <a:gd name="T78" fmla="*/ 88 w 456"/>
                  <a:gd name="T79" fmla="*/ 137 h 582"/>
                  <a:gd name="T80" fmla="*/ 81 w 456"/>
                  <a:gd name="T81" fmla="*/ 131 h 582"/>
                  <a:gd name="T82" fmla="*/ 74 w 456"/>
                  <a:gd name="T83" fmla="*/ 123 h 582"/>
                  <a:gd name="T84" fmla="*/ 74 w 456"/>
                  <a:gd name="T85" fmla="*/ 123 h 582"/>
                  <a:gd name="T86" fmla="*/ 78 w 456"/>
                  <a:gd name="T87" fmla="*/ 120 h 582"/>
                  <a:gd name="T88" fmla="*/ 71 w 456"/>
                  <a:gd name="T89" fmla="*/ 110 h 582"/>
                  <a:gd name="T90" fmla="*/ 59 w 456"/>
                  <a:gd name="T91" fmla="*/ 104 h 582"/>
                  <a:gd name="T92" fmla="*/ 51 w 456"/>
                  <a:gd name="T93" fmla="*/ 93 h 582"/>
                  <a:gd name="T94" fmla="*/ 55 w 456"/>
                  <a:gd name="T95" fmla="*/ 91 h 582"/>
                  <a:gd name="T96" fmla="*/ 55 w 456"/>
                  <a:gd name="T97" fmla="*/ 91 h 582"/>
                  <a:gd name="T98" fmla="*/ 42 w 456"/>
                  <a:gd name="T99" fmla="*/ 83 h 582"/>
                  <a:gd name="T100" fmla="*/ 34 w 456"/>
                  <a:gd name="T101" fmla="*/ 74 h 582"/>
                  <a:gd name="T102" fmla="*/ 30 w 456"/>
                  <a:gd name="T103" fmla="*/ 61 h 582"/>
                  <a:gd name="T104" fmla="*/ 23 w 456"/>
                  <a:gd name="T105" fmla="*/ 53 h 582"/>
                  <a:gd name="T106" fmla="*/ 21 w 456"/>
                  <a:gd name="T107" fmla="*/ 54 h 582"/>
                  <a:gd name="T108" fmla="*/ 19 w 456"/>
                  <a:gd name="T109" fmla="*/ 56 h 582"/>
                  <a:gd name="T110" fmla="*/ 8 w 456"/>
                  <a:gd name="T111" fmla="*/ 40 h 582"/>
                  <a:gd name="T112" fmla="*/ 5 w 456"/>
                  <a:gd name="T113" fmla="*/ 33 h 582"/>
                  <a:gd name="T114" fmla="*/ 6 w 456"/>
                  <a:gd name="T115" fmla="*/ 25 h 582"/>
                  <a:gd name="T116" fmla="*/ 4 w 456"/>
                  <a:gd name="T117" fmla="*/ 26 h 582"/>
                  <a:gd name="T118" fmla="*/ 1 w 456"/>
                  <a:gd name="T119" fmla="*/ 26 h 582"/>
                  <a:gd name="T120" fmla="*/ 0 w 456"/>
                  <a:gd name="T121" fmla="*/ 20 h 582"/>
                  <a:gd name="T122" fmla="*/ 0 w 456"/>
                  <a:gd name="T123" fmla="*/ 14 h 582"/>
                  <a:gd name="T124" fmla="*/ 7 w 456"/>
                  <a:gd name="T125" fmla="*/ 11 h 58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56"/>
                  <a:gd name="T190" fmla="*/ 0 h 582"/>
                  <a:gd name="T191" fmla="*/ 456 w 456"/>
                  <a:gd name="T192" fmla="*/ 582 h 58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56" h="582">
                    <a:moveTo>
                      <a:pt x="12" y="34"/>
                    </a:moveTo>
                    <a:lnTo>
                      <a:pt x="20" y="15"/>
                    </a:lnTo>
                    <a:lnTo>
                      <a:pt x="38" y="24"/>
                    </a:lnTo>
                    <a:lnTo>
                      <a:pt x="28" y="43"/>
                    </a:lnTo>
                    <a:lnTo>
                      <a:pt x="12" y="34"/>
                    </a:lnTo>
                    <a:close/>
                    <a:moveTo>
                      <a:pt x="20" y="15"/>
                    </a:moveTo>
                    <a:lnTo>
                      <a:pt x="23" y="13"/>
                    </a:lnTo>
                    <a:lnTo>
                      <a:pt x="25" y="11"/>
                    </a:lnTo>
                    <a:lnTo>
                      <a:pt x="29" y="20"/>
                    </a:lnTo>
                    <a:lnTo>
                      <a:pt x="20" y="15"/>
                    </a:lnTo>
                    <a:close/>
                    <a:moveTo>
                      <a:pt x="25" y="11"/>
                    </a:moveTo>
                    <a:lnTo>
                      <a:pt x="40" y="2"/>
                    </a:lnTo>
                    <a:lnTo>
                      <a:pt x="50" y="19"/>
                    </a:lnTo>
                    <a:lnTo>
                      <a:pt x="35" y="28"/>
                    </a:lnTo>
                    <a:lnTo>
                      <a:pt x="25" y="11"/>
                    </a:lnTo>
                    <a:close/>
                    <a:moveTo>
                      <a:pt x="40" y="2"/>
                    </a:moveTo>
                    <a:lnTo>
                      <a:pt x="43" y="0"/>
                    </a:lnTo>
                    <a:lnTo>
                      <a:pt x="47" y="1"/>
                    </a:lnTo>
                    <a:lnTo>
                      <a:pt x="46" y="10"/>
                    </a:lnTo>
                    <a:lnTo>
                      <a:pt x="40" y="2"/>
                    </a:lnTo>
                    <a:close/>
                    <a:moveTo>
                      <a:pt x="47" y="1"/>
                    </a:moveTo>
                    <a:lnTo>
                      <a:pt x="63" y="4"/>
                    </a:lnTo>
                    <a:lnTo>
                      <a:pt x="59" y="23"/>
                    </a:lnTo>
                    <a:lnTo>
                      <a:pt x="43" y="20"/>
                    </a:lnTo>
                    <a:lnTo>
                      <a:pt x="47" y="1"/>
                    </a:lnTo>
                    <a:close/>
                    <a:moveTo>
                      <a:pt x="63" y="4"/>
                    </a:moveTo>
                    <a:lnTo>
                      <a:pt x="66" y="4"/>
                    </a:lnTo>
                    <a:lnTo>
                      <a:pt x="68" y="7"/>
                    </a:lnTo>
                    <a:lnTo>
                      <a:pt x="61" y="13"/>
                    </a:lnTo>
                    <a:lnTo>
                      <a:pt x="63" y="4"/>
                    </a:lnTo>
                    <a:close/>
                    <a:moveTo>
                      <a:pt x="68" y="7"/>
                    </a:moveTo>
                    <a:lnTo>
                      <a:pt x="86" y="22"/>
                    </a:lnTo>
                    <a:lnTo>
                      <a:pt x="74" y="36"/>
                    </a:lnTo>
                    <a:lnTo>
                      <a:pt x="56" y="21"/>
                    </a:lnTo>
                    <a:lnTo>
                      <a:pt x="68" y="7"/>
                    </a:lnTo>
                    <a:close/>
                    <a:moveTo>
                      <a:pt x="86" y="22"/>
                    </a:moveTo>
                    <a:lnTo>
                      <a:pt x="86" y="22"/>
                    </a:lnTo>
                    <a:lnTo>
                      <a:pt x="80" y="30"/>
                    </a:lnTo>
                    <a:lnTo>
                      <a:pt x="86" y="22"/>
                    </a:lnTo>
                    <a:close/>
                    <a:moveTo>
                      <a:pt x="86" y="22"/>
                    </a:moveTo>
                    <a:lnTo>
                      <a:pt x="109" y="41"/>
                    </a:lnTo>
                    <a:lnTo>
                      <a:pt x="96" y="55"/>
                    </a:lnTo>
                    <a:lnTo>
                      <a:pt x="74" y="36"/>
                    </a:lnTo>
                    <a:lnTo>
                      <a:pt x="86" y="22"/>
                    </a:lnTo>
                    <a:close/>
                    <a:moveTo>
                      <a:pt x="109" y="41"/>
                    </a:moveTo>
                    <a:lnTo>
                      <a:pt x="109" y="42"/>
                    </a:lnTo>
                    <a:lnTo>
                      <a:pt x="110" y="42"/>
                    </a:lnTo>
                    <a:lnTo>
                      <a:pt x="102" y="48"/>
                    </a:lnTo>
                    <a:lnTo>
                      <a:pt x="109" y="41"/>
                    </a:lnTo>
                    <a:close/>
                    <a:moveTo>
                      <a:pt x="110" y="42"/>
                    </a:moveTo>
                    <a:lnTo>
                      <a:pt x="135" y="71"/>
                    </a:lnTo>
                    <a:lnTo>
                      <a:pt x="121" y="84"/>
                    </a:lnTo>
                    <a:lnTo>
                      <a:pt x="95" y="55"/>
                    </a:lnTo>
                    <a:lnTo>
                      <a:pt x="110" y="42"/>
                    </a:lnTo>
                    <a:close/>
                    <a:moveTo>
                      <a:pt x="135" y="71"/>
                    </a:moveTo>
                    <a:lnTo>
                      <a:pt x="136" y="72"/>
                    </a:lnTo>
                    <a:lnTo>
                      <a:pt x="135" y="71"/>
                    </a:lnTo>
                    <a:lnTo>
                      <a:pt x="128" y="77"/>
                    </a:lnTo>
                    <a:lnTo>
                      <a:pt x="135" y="71"/>
                    </a:lnTo>
                    <a:close/>
                    <a:moveTo>
                      <a:pt x="135" y="71"/>
                    </a:moveTo>
                    <a:lnTo>
                      <a:pt x="160" y="102"/>
                    </a:lnTo>
                    <a:lnTo>
                      <a:pt x="146" y="115"/>
                    </a:lnTo>
                    <a:lnTo>
                      <a:pt x="121" y="83"/>
                    </a:lnTo>
                    <a:lnTo>
                      <a:pt x="135" y="71"/>
                    </a:lnTo>
                    <a:close/>
                    <a:moveTo>
                      <a:pt x="160" y="102"/>
                    </a:moveTo>
                    <a:lnTo>
                      <a:pt x="160" y="101"/>
                    </a:lnTo>
                    <a:lnTo>
                      <a:pt x="160" y="102"/>
                    </a:lnTo>
                    <a:lnTo>
                      <a:pt x="154" y="109"/>
                    </a:lnTo>
                    <a:lnTo>
                      <a:pt x="160" y="102"/>
                    </a:lnTo>
                    <a:close/>
                    <a:moveTo>
                      <a:pt x="160" y="102"/>
                    </a:moveTo>
                    <a:lnTo>
                      <a:pt x="189" y="141"/>
                    </a:lnTo>
                    <a:lnTo>
                      <a:pt x="175" y="152"/>
                    </a:lnTo>
                    <a:lnTo>
                      <a:pt x="146" y="115"/>
                    </a:lnTo>
                    <a:lnTo>
                      <a:pt x="160" y="102"/>
                    </a:lnTo>
                    <a:close/>
                    <a:moveTo>
                      <a:pt x="175" y="153"/>
                    </a:moveTo>
                    <a:lnTo>
                      <a:pt x="175" y="153"/>
                    </a:lnTo>
                    <a:lnTo>
                      <a:pt x="175" y="152"/>
                    </a:lnTo>
                    <a:lnTo>
                      <a:pt x="182" y="147"/>
                    </a:lnTo>
                    <a:lnTo>
                      <a:pt x="175" y="153"/>
                    </a:lnTo>
                    <a:close/>
                    <a:moveTo>
                      <a:pt x="189" y="141"/>
                    </a:moveTo>
                    <a:lnTo>
                      <a:pt x="221" y="179"/>
                    </a:lnTo>
                    <a:lnTo>
                      <a:pt x="207" y="191"/>
                    </a:lnTo>
                    <a:lnTo>
                      <a:pt x="175" y="153"/>
                    </a:lnTo>
                    <a:lnTo>
                      <a:pt x="189" y="141"/>
                    </a:lnTo>
                    <a:close/>
                    <a:moveTo>
                      <a:pt x="207" y="192"/>
                    </a:moveTo>
                    <a:lnTo>
                      <a:pt x="207" y="191"/>
                    </a:lnTo>
                    <a:lnTo>
                      <a:pt x="213" y="185"/>
                    </a:lnTo>
                    <a:lnTo>
                      <a:pt x="207" y="192"/>
                    </a:lnTo>
                    <a:close/>
                    <a:moveTo>
                      <a:pt x="221" y="179"/>
                    </a:moveTo>
                    <a:lnTo>
                      <a:pt x="255" y="217"/>
                    </a:lnTo>
                    <a:lnTo>
                      <a:pt x="242" y="229"/>
                    </a:lnTo>
                    <a:lnTo>
                      <a:pt x="207" y="192"/>
                    </a:lnTo>
                    <a:lnTo>
                      <a:pt x="221" y="179"/>
                    </a:lnTo>
                    <a:close/>
                    <a:moveTo>
                      <a:pt x="255" y="217"/>
                    </a:moveTo>
                    <a:lnTo>
                      <a:pt x="256" y="217"/>
                    </a:lnTo>
                    <a:lnTo>
                      <a:pt x="249" y="223"/>
                    </a:lnTo>
                    <a:lnTo>
                      <a:pt x="255" y="217"/>
                    </a:lnTo>
                    <a:close/>
                    <a:moveTo>
                      <a:pt x="256" y="217"/>
                    </a:moveTo>
                    <a:lnTo>
                      <a:pt x="304" y="271"/>
                    </a:lnTo>
                    <a:lnTo>
                      <a:pt x="289" y="283"/>
                    </a:lnTo>
                    <a:lnTo>
                      <a:pt x="242" y="229"/>
                    </a:lnTo>
                    <a:lnTo>
                      <a:pt x="256" y="217"/>
                    </a:lnTo>
                    <a:close/>
                    <a:moveTo>
                      <a:pt x="304" y="271"/>
                    </a:moveTo>
                    <a:lnTo>
                      <a:pt x="303" y="270"/>
                    </a:lnTo>
                    <a:lnTo>
                      <a:pt x="304" y="271"/>
                    </a:lnTo>
                    <a:lnTo>
                      <a:pt x="296" y="277"/>
                    </a:lnTo>
                    <a:lnTo>
                      <a:pt x="304" y="271"/>
                    </a:lnTo>
                    <a:close/>
                    <a:moveTo>
                      <a:pt x="304" y="271"/>
                    </a:moveTo>
                    <a:lnTo>
                      <a:pt x="341" y="315"/>
                    </a:lnTo>
                    <a:lnTo>
                      <a:pt x="327" y="327"/>
                    </a:lnTo>
                    <a:lnTo>
                      <a:pt x="289" y="283"/>
                    </a:lnTo>
                    <a:lnTo>
                      <a:pt x="304" y="271"/>
                    </a:lnTo>
                    <a:close/>
                    <a:moveTo>
                      <a:pt x="341" y="315"/>
                    </a:moveTo>
                    <a:lnTo>
                      <a:pt x="342" y="315"/>
                    </a:lnTo>
                    <a:lnTo>
                      <a:pt x="335" y="322"/>
                    </a:lnTo>
                    <a:lnTo>
                      <a:pt x="341" y="315"/>
                    </a:lnTo>
                    <a:close/>
                    <a:moveTo>
                      <a:pt x="342" y="315"/>
                    </a:moveTo>
                    <a:lnTo>
                      <a:pt x="376" y="361"/>
                    </a:lnTo>
                    <a:lnTo>
                      <a:pt x="362" y="372"/>
                    </a:lnTo>
                    <a:lnTo>
                      <a:pt x="327" y="327"/>
                    </a:lnTo>
                    <a:lnTo>
                      <a:pt x="342" y="315"/>
                    </a:lnTo>
                    <a:close/>
                    <a:moveTo>
                      <a:pt x="376" y="361"/>
                    </a:moveTo>
                    <a:lnTo>
                      <a:pt x="376" y="359"/>
                    </a:lnTo>
                    <a:lnTo>
                      <a:pt x="378" y="361"/>
                    </a:lnTo>
                    <a:lnTo>
                      <a:pt x="370" y="366"/>
                    </a:lnTo>
                    <a:lnTo>
                      <a:pt x="376" y="361"/>
                    </a:lnTo>
                    <a:close/>
                    <a:moveTo>
                      <a:pt x="378" y="361"/>
                    </a:moveTo>
                    <a:lnTo>
                      <a:pt x="405" y="399"/>
                    </a:lnTo>
                    <a:lnTo>
                      <a:pt x="391" y="410"/>
                    </a:lnTo>
                    <a:lnTo>
                      <a:pt x="362" y="372"/>
                    </a:lnTo>
                    <a:lnTo>
                      <a:pt x="378" y="361"/>
                    </a:lnTo>
                    <a:close/>
                    <a:moveTo>
                      <a:pt x="405" y="399"/>
                    </a:moveTo>
                    <a:lnTo>
                      <a:pt x="406" y="399"/>
                    </a:lnTo>
                    <a:lnTo>
                      <a:pt x="398" y="405"/>
                    </a:lnTo>
                    <a:lnTo>
                      <a:pt x="405" y="399"/>
                    </a:lnTo>
                    <a:close/>
                    <a:moveTo>
                      <a:pt x="406" y="399"/>
                    </a:moveTo>
                    <a:lnTo>
                      <a:pt x="425" y="431"/>
                    </a:lnTo>
                    <a:lnTo>
                      <a:pt x="408" y="441"/>
                    </a:lnTo>
                    <a:lnTo>
                      <a:pt x="390" y="409"/>
                    </a:lnTo>
                    <a:lnTo>
                      <a:pt x="406" y="399"/>
                    </a:lnTo>
                    <a:close/>
                    <a:moveTo>
                      <a:pt x="425" y="431"/>
                    </a:moveTo>
                    <a:lnTo>
                      <a:pt x="425" y="431"/>
                    </a:lnTo>
                    <a:lnTo>
                      <a:pt x="426" y="432"/>
                    </a:lnTo>
                    <a:lnTo>
                      <a:pt x="417" y="437"/>
                    </a:lnTo>
                    <a:lnTo>
                      <a:pt x="425" y="431"/>
                    </a:lnTo>
                    <a:close/>
                    <a:moveTo>
                      <a:pt x="426" y="432"/>
                    </a:moveTo>
                    <a:lnTo>
                      <a:pt x="441" y="464"/>
                    </a:lnTo>
                    <a:lnTo>
                      <a:pt x="425" y="472"/>
                    </a:lnTo>
                    <a:lnTo>
                      <a:pt x="408" y="440"/>
                    </a:lnTo>
                    <a:lnTo>
                      <a:pt x="426" y="432"/>
                    </a:lnTo>
                    <a:close/>
                    <a:moveTo>
                      <a:pt x="441" y="464"/>
                    </a:moveTo>
                    <a:lnTo>
                      <a:pt x="441" y="464"/>
                    </a:lnTo>
                    <a:lnTo>
                      <a:pt x="433" y="467"/>
                    </a:lnTo>
                    <a:lnTo>
                      <a:pt x="441" y="464"/>
                    </a:lnTo>
                    <a:close/>
                    <a:moveTo>
                      <a:pt x="441" y="464"/>
                    </a:moveTo>
                    <a:lnTo>
                      <a:pt x="451" y="490"/>
                    </a:lnTo>
                    <a:lnTo>
                      <a:pt x="434" y="496"/>
                    </a:lnTo>
                    <a:lnTo>
                      <a:pt x="424" y="471"/>
                    </a:lnTo>
                    <a:lnTo>
                      <a:pt x="441" y="464"/>
                    </a:lnTo>
                    <a:close/>
                    <a:moveTo>
                      <a:pt x="451" y="490"/>
                    </a:moveTo>
                    <a:lnTo>
                      <a:pt x="451" y="491"/>
                    </a:lnTo>
                    <a:lnTo>
                      <a:pt x="451" y="492"/>
                    </a:lnTo>
                    <a:lnTo>
                      <a:pt x="443" y="493"/>
                    </a:lnTo>
                    <a:lnTo>
                      <a:pt x="451" y="490"/>
                    </a:lnTo>
                    <a:close/>
                    <a:moveTo>
                      <a:pt x="451" y="492"/>
                    </a:moveTo>
                    <a:lnTo>
                      <a:pt x="455" y="517"/>
                    </a:lnTo>
                    <a:lnTo>
                      <a:pt x="436" y="520"/>
                    </a:lnTo>
                    <a:lnTo>
                      <a:pt x="433" y="494"/>
                    </a:lnTo>
                    <a:lnTo>
                      <a:pt x="451" y="492"/>
                    </a:lnTo>
                    <a:close/>
                    <a:moveTo>
                      <a:pt x="455" y="517"/>
                    </a:moveTo>
                    <a:lnTo>
                      <a:pt x="456" y="519"/>
                    </a:lnTo>
                    <a:lnTo>
                      <a:pt x="455" y="520"/>
                    </a:lnTo>
                    <a:lnTo>
                      <a:pt x="446" y="518"/>
                    </a:lnTo>
                    <a:lnTo>
                      <a:pt x="455" y="517"/>
                    </a:lnTo>
                    <a:close/>
                    <a:moveTo>
                      <a:pt x="455" y="520"/>
                    </a:moveTo>
                    <a:lnTo>
                      <a:pt x="451" y="542"/>
                    </a:lnTo>
                    <a:lnTo>
                      <a:pt x="433" y="539"/>
                    </a:lnTo>
                    <a:lnTo>
                      <a:pt x="436" y="517"/>
                    </a:lnTo>
                    <a:lnTo>
                      <a:pt x="455" y="520"/>
                    </a:lnTo>
                    <a:close/>
                    <a:moveTo>
                      <a:pt x="451" y="542"/>
                    </a:moveTo>
                    <a:lnTo>
                      <a:pt x="451" y="544"/>
                    </a:lnTo>
                    <a:lnTo>
                      <a:pt x="451" y="546"/>
                    </a:lnTo>
                    <a:lnTo>
                      <a:pt x="443" y="541"/>
                    </a:lnTo>
                    <a:lnTo>
                      <a:pt x="451" y="542"/>
                    </a:lnTo>
                    <a:close/>
                    <a:moveTo>
                      <a:pt x="451" y="546"/>
                    </a:moveTo>
                    <a:lnTo>
                      <a:pt x="441" y="564"/>
                    </a:lnTo>
                    <a:lnTo>
                      <a:pt x="425" y="556"/>
                    </a:lnTo>
                    <a:lnTo>
                      <a:pt x="434" y="537"/>
                    </a:lnTo>
                    <a:lnTo>
                      <a:pt x="451" y="546"/>
                    </a:lnTo>
                    <a:close/>
                    <a:moveTo>
                      <a:pt x="441" y="564"/>
                    </a:moveTo>
                    <a:lnTo>
                      <a:pt x="440" y="566"/>
                    </a:lnTo>
                    <a:lnTo>
                      <a:pt x="439" y="567"/>
                    </a:lnTo>
                    <a:lnTo>
                      <a:pt x="433" y="560"/>
                    </a:lnTo>
                    <a:lnTo>
                      <a:pt x="441" y="564"/>
                    </a:lnTo>
                    <a:close/>
                    <a:moveTo>
                      <a:pt x="439" y="567"/>
                    </a:moveTo>
                    <a:lnTo>
                      <a:pt x="427" y="580"/>
                    </a:lnTo>
                    <a:lnTo>
                      <a:pt x="414" y="566"/>
                    </a:lnTo>
                    <a:lnTo>
                      <a:pt x="426" y="553"/>
                    </a:lnTo>
                    <a:lnTo>
                      <a:pt x="439" y="567"/>
                    </a:lnTo>
                    <a:close/>
                    <a:moveTo>
                      <a:pt x="427" y="580"/>
                    </a:moveTo>
                    <a:lnTo>
                      <a:pt x="424" y="582"/>
                    </a:lnTo>
                    <a:lnTo>
                      <a:pt x="421" y="582"/>
                    </a:lnTo>
                    <a:lnTo>
                      <a:pt x="421" y="572"/>
                    </a:lnTo>
                    <a:lnTo>
                      <a:pt x="427" y="580"/>
                    </a:lnTo>
                    <a:close/>
                    <a:moveTo>
                      <a:pt x="421" y="582"/>
                    </a:moveTo>
                    <a:lnTo>
                      <a:pt x="401" y="582"/>
                    </a:lnTo>
                    <a:lnTo>
                      <a:pt x="401" y="563"/>
                    </a:lnTo>
                    <a:lnTo>
                      <a:pt x="421" y="563"/>
                    </a:lnTo>
                    <a:lnTo>
                      <a:pt x="421" y="582"/>
                    </a:lnTo>
                    <a:close/>
                    <a:moveTo>
                      <a:pt x="401" y="582"/>
                    </a:moveTo>
                    <a:lnTo>
                      <a:pt x="398" y="582"/>
                    </a:lnTo>
                    <a:lnTo>
                      <a:pt x="396" y="581"/>
                    </a:lnTo>
                    <a:lnTo>
                      <a:pt x="401" y="572"/>
                    </a:lnTo>
                    <a:lnTo>
                      <a:pt x="401" y="582"/>
                    </a:lnTo>
                    <a:close/>
                    <a:moveTo>
                      <a:pt x="396" y="581"/>
                    </a:moveTo>
                    <a:lnTo>
                      <a:pt x="376" y="568"/>
                    </a:lnTo>
                    <a:lnTo>
                      <a:pt x="387" y="552"/>
                    </a:lnTo>
                    <a:lnTo>
                      <a:pt x="406" y="564"/>
                    </a:lnTo>
                    <a:lnTo>
                      <a:pt x="396" y="581"/>
                    </a:lnTo>
                    <a:close/>
                    <a:moveTo>
                      <a:pt x="376" y="568"/>
                    </a:moveTo>
                    <a:lnTo>
                      <a:pt x="376" y="568"/>
                    </a:lnTo>
                    <a:lnTo>
                      <a:pt x="382" y="560"/>
                    </a:lnTo>
                    <a:lnTo>
                      <a:pt x="376" y="568"/>
                    </a:lnTo>
                    <a:close/>
                    <a:moveTo>
                      <a:pt x="376" y="568"/>
                    </a:moveTo>
                    <a:lnTo>
                      <a:pt x="353" y="548"/>
                    </a:lnTo>
                    <a:lnTo>
                      <a:pt x="367" y="534"/>
                    </a:lnTo>
                    <a:lnTo>
                      <a:pt x="389" y="552"/>
                    </a:lnTo>
                    <a:lnTo>
                      <a:pt x="376" y="568"/>
                    </a:lnTo>
                    <a:close/>
                    <a:moveTo>
                      <a:pt x="353" y="548"/>
                    </a:moveTo>
                    <a:lnTo>
                      <a:pt x="354" y="549"/>
                    </a:lnTo>
                    <a:lnTo>
                      <a:pt x="353" y="548"/>
                    </a:lnTo>
                    <a:lnTo>
                      <a:pt x="360" y="541"/>
                    </a:lnTo>
                    <a:lnTo>
                      <a:pt x="353" y="548"/>
                    </a:lnTo>
                    <a:close/>
                    <a:moveTo>
                      <a:pt x="353" y="548"/>
                    </a:moveTo>
                    <a:lnTo>
                      <a:pt x="325" y="523"/>
                    </a:lnTo>
                    <a:lnTo>
                      <a:pt x="338" y="508"/>
                    </a:lnTo>
                    <a:lnTo>
                      <a:pt x="367" y="534"/>
                    </a:lnTo>
                    <a:lnTo>
                      <a:pt x="353" y="548"/>
                    </a:lnTo>
                    <a:close/>
                    <a:moveTo>
                      <a:pt x="325" y="523"/>
                    </a:moveTo>
                    <a:lnTo>
                      <a:pt x="325" y="523"/>
                    </a:lnTo>
                    <a:lnTo>
                      <a:pt x="325" y="521"/>
                    </a:lnTo>
                    <a:lnTo>
                      <a:pt x="331" y="516"/>
                    </a:lnTo>
                    <a:lnTo>
                      <a:pt x="325" y="523"/>
                    </a:lnTo>
                    <a:close/>
                    <a:moveTo>
                      <a:pt x="325" y="521"/>
                    </a:moveTo>
                    <a:lnTo>
                      <a:pt x="296" y="491"/>
                    </a:lnTo>
                    <a:lnTo>
                      <a:pt x="309" y="477"/>
                    </a:lnTo>
                    <a:lnTo>
                      <a:pt x="338" y="509"/>
                    </a:lnTo>
                    <a:lnTo>
                      <a:pt x="325" y="521"/>
                    </a:lnTo>
                    <a:close/>
                    <a:moveTo>
                      <a:pt x="296" y="491"/>
                    </a:moveTo>
                    <a:lnTo>
                      <a:pt x="296" y="490"/>
                    </a:lnTo>
                    <a:lnTo>
                      <a:pt x="295" y="490"/>
                    </a:lnTo>
                    <a:lnTo>
                      <a:pt x="303" y="484"/>
                    </a:lnTo>
                    <a:lnTo>
                      <a:pt x="296" y="491"/>
                    </a:lnTo>
                    <a:close/>
                    <a:moveTo>
                      <a:pt x="295" y="490"/>
                    </a:moveTo>
                    <a:lnTo>
                      <a:pt x="266" y="451"/>
                    </a:lnTo>
                    <a:lnTo>
                      <a:pt x="282" y="440"/>
                    </a:lnTo>
                    <a:lnTo>
                      <a:pt x="310" y="478"/>
                    </a:lnTo>
                    <a:lnTo>
                      <a:pt x="295" y="490"/>
                    </a:lnTo>
                    <a:close/>
                    <a:moveTo>
                      <a:pt x="282" y="440"/>
                    </a:moveTo>
                    <a:lnTo>
                      <a:pt x="282" y="440"/>
                    </a:lnTo>
                    <a:lnTo>
                      <a:pt x="274" y="445"/>
                    </a:lnTo>
                    <a:lnTo>
                      <a:pt x="282" y="440"/>
                    </a:lnTo>
                    <a:close/>
                    <a:moveTo>
                      <a:pt x="266" y="452"/>
                    </a:moveTo>
                    <a:lnTo>
                      <a:pt x="235" y="413"/>
                    </a:lnTo>
                    <a:lnTo>
                      <a:pt x="250" y="401"/>
                    </a:lnTo>
                    <a:lnTo>
                      <a:pt x="282" y="440"/>
                    </a:lnTo>
                    <a:lnTo>
                      <a:pt x="266" y="452"/>
                    </a:lnTo>
                    <a:close/>
                    <a:moveTo>
                      <a:pt x="235" y="413"/>
                    </a:moveTo>
                    <a:lnTo>
                      <a:pt x="235" y="413"/>
                    </a:lnTo>
                    <a:lnTo>
                      <a:pt x="234" y="413"/>
                    </a:lnTo>
                    <a:lnTo>
                      <a:pt x="242" y="408"/>
                    </a:lnTo>
                    <a:lnTo>
                      <a:pt x="235" y="413"/>
                    </a:lnTo>
                    <a:close/>
                    <a:moveTo>
                      <a:pt x="234" y="413"/>
                    </a:moveTo>
                    <a:lnTo>
                      <a:pt x="203" y="372"/>
                    </a:lnTo>
                    <a:lnTo>
                      <a:pt x="218" y="361"/>
                    </a:lnTo>
                    <a:lnTo>
                      <a:pt x="250" y="401"/>
                    </a:lnTo>
                    <a:lnTo>
                      <a:pt x="234" y="413"/>
                    </a:lnTo>
                    <a:close/>
                    <a:moveTo>
                      <a:pt x="218" y="361"/>
                    </a:moveTo>
                    <a:lnTo>
                      <a:pt x="218" y="361"/>
                    </a:lnTo>
                    <a:lnTo>
                      <a:pt x="210" y="366"/>
                    </a:lnTo>
                    <a:lnTo>
                      <a:pt x="218" y="361"/>
                    </a:lnTo>
                    <a:close/>
                    <a:moveTo>
                      <a:pt x="203" y="373"/>
                    </a:moveTo>
                    <a:lnTo>
                      <a:pt x="168" y="331"/>
                    </a:lnTo>
                    <a:lnTo>
                      <a:pt x="182" y="319"/>
                    </a:lnTo>
                    <a:lnTo>
                      <a:pt x="218" y="361"/>
                    </a:lnTo>
                    <a:lnTo>
                      <a:pt x="203" y="373"/>
                    </a:lnTo>
                    <a:close/>
                    <a:moveTo>
                      <a:pt x="168" y="331"/>
                    </a:moveTo>
                    <a:lnTo>
                      <a:pt x="168" y="331"/>
                    </a:lnTo>
                    <a:lnTo>
                      <a:pt x="176" y="325"/>
                    </a:lnTo>
                    <a:lnTo>
                      <a:pt x="168" y="331"/>
                    </a:lnTo>
                    <a:close/>
                    <a:moveTo>
                      <a:pt x="168" y="331"/>
                    </a:moveTo>
                    <a:lnTo>
                      <a:pt x="136" y="293"/>
                    </a:lnTo>
                    <a:lnTo>
                      <a:pt x="152" y="281"/>
                    </a:lnTo>
                    <a:lnTo>
                      <a:pt x="182" y="319"/>
                    </a:lnTo>
                    <a:lnTo>
                      <a:pt x="168" y="331"/>
                    </a:lnTo>
                    <a:close/>
                    <a:moveTo>
                      <a:pt x="136" y="293"/>
                    </a:moveTo>
                    <a:lnTo>
                      <a:pt x="104" y="255"/>
                    </a:lnTo>
                    <a:lnTo>
                      <a:pt x="120" y="243"/>
                    </a:lnTo>
                    <a:lnTo>
                      <a:pt x="152" y="281"/>
                    </a:lnTo>
                    <a:lnTo>
                      <a:pt x="136" y="293"/>
                    </a:lnTo>
                    <a:close/>
                    <a:moveTo>
                      <a:pt x="120" y="243"/>
                    </a:moveTo>
                    <a:lnTo>
                      <a:pt x="120" y="243"/>
                    </a:lnTo>
                    <a:lnTo>
                      <a:pt x="112" y="248"/>
                    </a:lnTo>
                    <a:lnTo>
                      <a:pt x="120" y="243"/>
                    </a:lnTo>
                    <a:close/>
                    <a:moveTo>
                      <a:pt x="105" y="255"/>
                    </a:moveTo>
                    <a:lnTo>
                      <a:pt x="77" y="223"/>
                    </a:lnTo>
                    <a:lnTo>
                      <a:pt x="91" y="211"/>
                    </a:lnTo>
                    <a:lnTo>
                      <a:pt x="120" y="243"/>
                    </a:lnTo>
                    <a:lnTo>
                      <a:pt x="105" y="255"/>
                    </a:lnTo>
                    <a:close/>
                    <a:moveTo>
                      <a:pt x="77" y="223"/>
                    </a:moveTo>
                    <a:lnTo>
                      <a:pt x="75" y="223"/>
                    </a:lnTo>
                    <a:lnTo>
                      <a:pt x="83" y="217"/>
                    </a:lnTo>
                    <a:lnTo>
                      <a:pt x="77" y="223"/>
                    </a:lnTo>
                    <a:close/>
                    <a:moveTo>
                      <a:pt x="75" y="223"/>
                    </a:moveTo>
                    <a:lnTo>
                      <a:pt x="53" y="191"/>
                    </a:lnTo>
                    <a:lnTo>
                      <a:pt x="69" y="180"/>
                    </a:lnTo>
                    <a:lnTo>
                      <a:pt x="91" y="212"/>
                    </a:lnTo>
                    <a:lnTo>
                      <a:pt x="75" y="223"/>
                    </a:lnTo>
                    <a:close/>
                    <a:moveTo>
                      <a:pt x="53" y="191"/>
                    </a:moveTo>
                    <a:lnTo>
                      <a:pt x="31" y="159"/>
                    </a:lnTo>
                    <a:lnTo>
                      <a:pt x="47" y="148"/>
                    </a:lnTo>
                    <a:lnTo>
                      <a:pt x="69" y="180"/>
                    </a:lnTo>
                    <a:lnTo>
                      <a:pt x="53" y="191"/>
                    </a:lnTo>
                    <a:close/>
                    <a:moveTo>
                      <a:pt x="31" y="159"/>
                    </a:moveTo>
                    <a:lnTo>
                      <a:pt x="30" y="158"/>
                    </a:lnTo>
                    <a:lnTo>
                      <a:pt x="39" y="153"/>
                    </a:lnTo>
                    <a:lnTo>
                      <a:pt x="31" y="159"/>
                    </a:lnTo>
                    <a:close/>
                    <a:moveTo>
                      <a:pt x="30" y="158"/>
                    </a:moveTo>
                    <a:lnTo>
                      <a:pt x="18" y="132"/>
                    </a:lnTo>
                    <a:lnTo>
                      <a:pt x="35" y="123"/>
                    </a:lnTo>
                    <a:lnTo>
                      <a:pt x="48" y="149"/>
                    </a:lnTo>
                    <a:lnTo>
                      <a:pt x="30" y="158"/>
                    </a:lnTo>
                    <a:close/>
                    <a:moveTo>
                      <a:pt x="18" y="132"/>
                    </a:moveTo>
                    <a:lnTo>
                      <a:pt x="5" y="107"/>
                    </a:lnTo>
                    <a:lnTo>
                      <a:pt x="23" y="98"/>
                    </a:lnTo>
                    <a:lnTo>
                      <a:pt x="35" y="123"/>
                    </a:lnTo>
                    <a:lnTo>
                      <a:pt x="18" y="132"/>
                    </a:lnTo>
                    <a:close/>
                    <a:moveTo>
                      <a:pt x="5" y="107"/>
                    </a:moveTo>
                    <a:lnTo>
                      <a:pt x="4" y="106"/>
                    </a:lnTo>
                    <a:lnTo>
                      <a:pt x="4" y="104"/>
                    </a:lnTo>
                    <a:lnTo>
                      <a:pt x="14" y="102"/>
                    </a:lnTo>
                    <a:lnTo>
                      <a:pt x="5" y="107"/>
                    </a:lnTo>
                    <a:close/>
                    <a:moveTo>
                      <a:pt x="4" y="104"/>
                    </a:moveTo>
                    <a:lnTo>
                      <a:pt x="0" y="82"/>
                    </a:lnTo>
                    <a:lnTo>
                      <a:pt x="19" y="78"/>
                    </a:lnTo>
                    <a:lnTo>
                      <a:pt x="23" y="101"/>
                    </a:lnTo>
                    <a:lnTo>
                      <a:pt x="4" y="104"/>
                    </a:lnTo>
                    <a:close/>
                    <a:moveTo>
                      <a:pt x="0" y="82"/>
                    </a:moveTo>
                    <a:lnTo>
                      <a:pt x="0" y="80"/>
                    </a:lnTo>
                    <a:lnTo>
                      <a:pt x="10" y="80"/>
                    </a:lnTo>
                    <a:lnTo>
                      <a:pt x="0" y="82"/>
                    </a:lnTo>
                    <a:close/>
                    <a:moveTo>
                      <a:pt x="0" y="80"/>
                    </a:moveTo>
                    <a:lnTo>
                      <a:pt x="0" y="58"/>
                    </a:lnTo>
                    <a:lnTo>
                      <a:pt x="20" y="58"/>
                    </a:lnTo>
                    <a:lnTo>
                      <a:pt x="20" y="80"/>
                    </a:lnTo>
                    <a:lnTo>
                      <a:pt x="0" y="80"/>
                    </a:lnTo>
                    <a:close/>
                    <a:moveTo>
                      <a:pt x="0" y="58"/>
                    </a:moveTo>
                    <a:lnTo>
                      <a:pt x="0" y="55"/>
                    </a:lnTo>
                    <a:lnTo>
                      <a:pt x="2" y="54"/>
                    </a:lnTo>
                    <a:lnTo>
                      <a:pt x="10" y="58"/>
                    </a:lnTo>
                    <a:lnTo>
                      <a:pt x="0" y="58"/>
                    </a:lnTo>
                    <a:close/>
                    <a:moveTo>
                      <a:pt x="2" y="54"/>
                    </a:moveTo>
                    <a:lnTo>
                      <a:pt x="12" y="34"/>
                    </a:lnTo>
                    <a:lnTo>
                      <a:pt x="28" y="43"/>
                    </a:lnTo>
                    <a:lnTo>
                      <a:pt x="19" y="62"/>
                    </a:lnTo>
                    <a:lnTo>
                      <a:pt x="2" y="5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44" name="Freeform 1637">
                <a:extLst>
                  <a:ext uri="{FF2B5EF4-FFF2-40B4-BE49-F238E27FC236}">
                    <a16:creationId xmlns:a16="http://schemas.microsoft.com/office/drawing/2014/main" id="{4B2D6E5A-BC68-4512-AF23-4B3B269DC902}"/>
                  </a:ext>
                </a:extLst>
              </p:cNvPr>
              <p:cNvSpPr>
                <a:spLocks/>
              </p:cNvSpPr>
              <p:nvPr/>
            </p:nvSpPr>
            <p:spPr bwMode="auto">
              <a:xfrm>
                <a:off x="2686" y="2049"/>
                <a:ext cx="128" cy="141"/>
              </a:xfrm>
              <a:custGeom>
                <a:avLst/>
                <a:gdLst>
                  <a:gd name="T0" fmla="*/ 8 w 509"/>
                  <a:gd name="T1" fmla="*/ 3 h 565"/>
                  <a:gd name="T2" fmla="*/ 15 w 509"/>
                  <a:gd name="T3" fmla="*/ 0 h 565"/>
                  <a:gd name="T4" fmla="*/ 22 w 509"/>
                  <a:gd name="T5" fmla="*/ 1 h 565"/>
                  <a:gd name="T6" fmla="*/ 29 w 509"/>
                  <a:gd name="T7" fmla="*/ 4 h 565"/>
                  <a:gd name="T8" fmla="*/ 34 w 509"/>
                  <a:gd name="T9" fmla="*/ 12 h 565"/>
                  <a:gd name="T10" fmla="*/ 40 w 509"/>
                  <a:gd name="T11" fmla="*/ 20 h 565"/>
                  <a:gd name="T12" fmla="*/ 45 w 509"/>
                  <a:gd name="T13" fmla="*/ 29 h 565"/>
                  <a:gd name="T14" fmla="*/ 50 w 509"/>
                  <a:gd name="T15" fmla="*/ 39 h 565"/>
                  <a:gd name="T16" fmla="*/ 55 w 509"/>
                  <a:gd name="T17" fmla="*/ 48 h 565"/>
                  <a:gd name="T18" fmla="*/ 61 w 509"/>
                  <a:gd name="T19" fmla="*/ 56 h 565"/>
                  <a:gd name="T20" fmla="*/ 67 w 509"/>
                  <a:gd name="T21" fmla="*/ 62 h 565"/>
                  <a:gd name="T22" fmla="*/ 74 w 509"/>
                  <a:gd name="T23" fmla="*/ 66 h 565"/>
                  <a:gd name="T24" fmla="*/ 83 w 509"/>
                  <a:gd name="T25" fmla="*/ 73 h 565"/>
                  <a:gd name="T26" fmla="*/ 93 w 509"/>
                  <a:gd name="T27" fmla="*/ 81 h 565"/>
                  <a:gd name="T28" fmla="*/ 102 w 509"/>
                  <a:gd name="T29" fmla="*/ 89 h 565"/>
                  <a:gd name="T30" fmla="*/ 112 w 509"/>
                  <a:gd name="T31" fmla="*/ 98 h 565"/>
                  <a:gd name="T32" fmla="*/ 119 w 509"/>
                  <a:gd name="T33" fmla="*/ 106 h 565"/>
                  <a:gd name="T34" fmla="*/ 125 w 509"/>
                  <a:gd name="T35" fmla="*/ 115 h 565"/>
                  <a:gd name="T36" fmla="*/ 128 w 509"/>
                  <a:gd name="T37" fmla="*/ 123 h 565"/>
                  <a:gd name="T38" fmla="*/ 127 w 509"/>
                  <a:gd name="T39" fmla="*/ 130 h 565"/>
                  <a:gd name="T40" fmla="*/ 122 w 509"/>
                  <a:gd name="T41" fmla="*/ 136 h 565"/>
                  <a:gd name="T42" fmla="*/ 117 w 509"/>
                  <a:gd name="T43" fmla="*/ 139 h 565"/>
                  <a:gd name="T44" fmla="*/ 114 w 509"/>
                  <a:gd name="T45" fmla="*/ 140 h 565"/>
                  <a:gd name="T46" fmla="*/ 111 w 509"/>
                  <a:gd name="T47" fmla="*/ 141 h 565"/>
                  <a:gd name="T48" fmla="*/ 109 w 509"/>
                  <a:gd name="T49" fmla="*/ 140 h 565"/>
                  <a:gd name="T50" fmla="*/ 106 w 509"/>
                  <a:gd name="T51" fmla="*/ 138 h 565"/>
                  <a:gd name="T52" fmla="*/ 104 w 509"/>
                  <a:gd name="T53" fmla="*/ 135 h 565"/>
                  <a:gd name="T54" fmla="*/ 101 w 509"/>
                  <a:gd name="T55" fmla="*/ 131 h 565"/>
                  <a:gd name="T56" fmla="*/ 97 w 509"/>
                  <a:gd name="T57" fmla="*/ 125 h 565"/>
                  <a:gd name="T58" fmla="*/ 91 w 509"/>
                  <a:gd name="T59" fmla="*/ 119 h 565"/>
                  <a:gd name="T60" fmla="*/ 84 w 509"/>
                  <a:gd name="T61" fmla="*/ 112 h 565"/>
                  <a:gd name="T62" fmla="*/ 76 w 509"/>
                  <a:gd name="T63" fmla="*/ 105 h 565"/>
                  <a:gd name="T64" fmla="*/ 68 w 509"/>
                  <a:gd name="T65" fmla="*/ 97 h 565"/>
                  <a:gd name="T66" fmla="*/ 60 w 509"/>
                  <a:gd name="T67" fmla="*/ 90 h 565"/>
                  <a:gd name="T68" fmla="*/ 53 w 509"/>
                  <a:gd name="T69" fmla="*/ 82 h 565"/>
                  <a:gd name="T70" fmla="*/ 46 w 509"/>
                  <a:gd name="T71" fmla="*/ 74 h 565"/>
                  <a:gd name="T72" fmla="*/ 38 w 509"/>
                  <a:gd name="T73" fmla="*/ 68 h 565"/>
                  <a:gd name="T74" fmla="*/ 32 w 509"/>
                  <a:gd name="T75" fmla="*/ 61 h 565"/>
                  <a:gd name="T76" fmla="*/ 26 w 509"/>
                  <a:gd name="T77" fmla="*/ 55 h 565"/>
                  <a:gd name="T78" fmla="*/ 20 w 509"/>
                  <a:gd name="T79" fmla="*/ 50 h 565"/>
                  <a:gd name="T80" fmla="*/ 15 w 509"/>
                  <a:gd name="T81" fmla="*/ 45 h 565"/>
                  <a:gd name="T82" fmla="*/ 11 w 509"/>
                  <a:gd name="T83" fmla="*/ 40 h 565"/>
                  <a:gd name="T84" fmla="*/ 7 w 509"/>
                  <a:gd name="T85" fmla="*/ 36 h 565"/>
                  <a:gd name="T86" fmla="*/ 4 w 509"/>
                  <a:gd name="T87" fmla="*/ 31 h 565"/>
                  <a:gd name="T88" fmla="*/ 2 w 509"/>
                  <a:gd name="T89" fmla="*/ 26 h 565"/>
                  <a:gd name="T90" fmla="*/ 1 w 509"/>
                  <a:gd name="T91" fmla="*/ 22 h 565"/>
                  <a:gd name="T92" fmla="*/ 0 w 509"/>
                  <a:gd name="T93" fmla="*/ 17 h 565"/>
                  <a:gd name="T94" fmla="*/ 1 w 509"/>
                  <a:gd name="T95" fmla="*/ 13 h 565"/>
                  <a:gd name="T96" fmla="*/ 2 w 509"/>
                  <a:gd name="T97" fmla="*/ 9 h 565"/>
                  <a:gd name="T98" fmla="*/ 5 w 509"/>
                  <a:gd name="T99" fmla="*/ 6 h 565"/>
                  <a:gd name="T100" fmla="*/ 8 w 509"/>
                  <a:gd name="T101" fmla="*/ 3 h 56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09"/>
                  <a:gd name="T154" fmla="*/ 0 h 565"/>
                  <a:gd name="T155" fmla="*/ 509 w 509"/>
                  <a:gd name="T156" fmla="*/ 565 h 56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09" h="565">
                    <a:moveTo>
                      <a:pt x="32" y="13"/>
                    </a:moveTo>
                    <a:lnTo>
                      <a:pt x="60" y="0"/>
                    </a:lnTo>
                    <a:lnTo>
                      <a:pt x="89" y="3"/>
                    </a:lnTo>
                    <a:lnTo>
                      <a:pt x="114" y="18"/>
                    </a:lnTo>
                    <a:lnTo>
                      <a:pt x="137" y="47"/>
                    </a:lnTo>
                    <a:lnTo>
                      <a:pt x="160" y="79"/>
                    </a:lnTo>
                    <a:lnTo>
                      <a:pt x="178" y="118"/>
                    </a:lnTo>
                    <a:lnTo>
                      <a:pt x="200" y="158"/>
                    </a:lnTo>
                    <a:lnTo>
                      <a:pt x="219" y="194"/>
                    </a:lnTo>
                    <a:lnTo>
                      <a:pt x="242" y="226"/>
                    </a:lnTo>
                    <a:lnTo>
                      <a:pt x="268" y="248"/>
                    </a:lnTo>
                    <a:lnTo>
                      <a:pt x="296" y="266"/>
                    </a:lnTo>
                    <a:lnTo>
                      <a:pt x="331" y="292"/>
                    </a:lnTo>
                    <a:lnTo>
                      <a:pt x="369" y="324"/>
                    </a:lnTo>
                    <a:lnTo>
                      <a:pt x="407" y="356"/>
                    </a:lnTo>
                    <a:lnTo>
                      <a:pt x="445" y="391"/>
                    </a:lnTo>
                    <a:lnTo>
                      <a:pt x="474" y="425"/>
                    </a:lnTo>
                    <a:lnTo>
                      <a:pt x="496" y="460"/>
                    </a:lnTo>
                    <a:lnTo>
                      <a:pt x="509" y="492"/>
                    </a:lnTo>
                    <a:lnTo>
                      <a:pt x="506" y="521"/>
                    </a:lnTo>
                    <a:lnTo>
                      <a:pt x="487" y="543"/>
                    </a:lnTo>
                    <a:lnTo>
                      <a:pt x="467" y="556"/>
                    </a:lnTo>
                    <a:lnTo>
                      <a:pt x="452" y="562"/>
                    </a:lnTo>
                    <a:lnTo>
                      <a:pt x="442" y="565"/>
                    </a:lnTo>
                    <a:lnTo>
                      <a:pt x="433" y="562"/>
                    </a:lnTo>
                    <a:lnTo>
                      <a:pt x="423" y="553"/>
                    </a:lnTo>
                    <a:lnTo>
                      <a:pt x="413" y="540"/>
                    </a:lnTo>
                    <a:lnTo>
                      <a:pt x="401" y="524"/>
                    </a:lnTo>
                    <a:lnTo>
                      <a:pt x="385" y="502"/>
                    </a:lnTo>
                    <a:lnTo>
                      <a:pt x="363" y="476"/>
                    </a:lnTo>
                    <a:lnTo>
                      <a:pt x="334" y="448"/>
                    </a:lnTo>
                    <a:lnTo>
                      <a:pt x="302" y="420"/>
                    </a:lnTo>
                    <a:lnTo>
                      <a:pt x="270" y="388"/>
                    </a:lnTo>
                    <a:lnTo>
                      <a:pt x="239" y="359"/>
                    </a:lnTo>
                    <a:lnTo>
                      <a:pt x="210" y="327"/>
                    </a:lnTo>
                    <a:lnTo>
                      <a:pt x="182" y="298"/>
                    </a:lnTo>
                    <a:lnTo>
                      <a:pt x="153" y="273"/>
                    </a:lnTo>
                    <a:lnTo>
                      <a:pt x="128" y="244"/>
                    </a:lnTo>
                    <a:lnTo>
                      <a:pt x="102" y="222"/>
                    </a:lnTo>
                    <a:lnTo>
                      <a:pt x="80" y="200"/>
                    </a:lnTo>
                    <a:lnTo>
                      <a:pt x="60" y="180"/>
                    </a:lnTo>
                    <a:lnTo>
                      <a:pt x="42" y="162"/>
                    </a:lnTo>
                    <a:lnTo>
                      <a:pt x="28" y="143"/>
                    </a:lnTo>
                    <a:lnTo>
                      <a:pt x="16" y="123"/>
                    </a:lnTo>
                    <a:lnTo>
                      <a:pt x="6" y="104"/>
                    </a:lnTo>
                    <a:lnTo>
                      <a:pt x="3" y="89"/>
                    </a:lnTo>
                    <a:lnTo>
                      <a:pt x="0" y="69"/>
                    </a:lnTo>
                    <a:lnTo>
                      <a:pt x="3" y="54"/>
                    </a:lnTo>
                    <a:lnTo>
                      <a:pt x="6" y="38"/>
                    </a:lnTo>
                    <a:lnTo>
                      <a:pt x="20" y="25"/>
                    </a:lnTo>
                    <a:lnTo>
                      <a:pt x="32" y="13"/>
                    </a:lnTo>
                    <a:close/>
                  </a:path>
                </a:pathLst>
              </a:custGeom>
              <a:solidFill>
                <a:srgbClr val="E665D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45" name="Freeform 1638">
                <a:extLst>
                  <a:ext uri="{FF2B5EF4-FFF2-40B4-BE49-F238E27FC236}">
                    <a16:creationId xmlns:a16="http://schemas.microsoft.com/office/drawing/2014/main" id="{830ECD7F-E0F8-4562-84A9-A196062448A1}"/>
                  </a:ext>
                </a:extLst>
              </p:cNvPr>
              <p:cNvSpPr>
                <a:spLocks noEditPoints="1"/>
              </p:cNvSpPr>
              <p:nvPr/>
            </p:nvSpPr>
            <p:spPr bwMode="auto">
              <a:xfrm>
                <a:off x="2684" y="2046"/>
                <a:ext cx="132" cy="147"/>
              </a:xfrm>
              <a:custGeom>
                <a:avLst/>
                <a:gdLst>
                  <a:gd name="T0" fmla="*/ 18 w 527"/>
                  <a:gd name="T1" fmla="*/ 0 h 585"/>
                  <a:gd name="T2" fmla="*/ 25 w 527"/>
                  <a:gd name="T3" fmla="*/ 1 h 585"/>
                  <a:gd name="T4" fmla="*/ 24 w 527"/>
                  <a:gd name="T5" fmla="*/ 5 h 585"/>
                  <a:gd name="T6" fmla="*/ 38 w 527"/>
                  <a:gd name="T7" fmla="*/ 13 h 585"/>
                  <a:gd name="T8" fmla="*/ 38 w 527"/>
                  <a:gd name="T9" fmla="*/ 13 h 585"/>
                  <a:gd name="T10" fmla="*/ 44 w 527"/>
                  <a:gd name="T11" fmla="*/ 21 h 585"/>
                  <a:gd name="T12" fmla="*/ 45 w 527"/>
                  <a:gd name="T13" fmla="*/ 33 h 585"/>
                  <a:gd name="T14" fmla="*/ 45 w 527"/>
                  <a:gd name="T15" fmla="*/ 33 h 585"/>
                  <a:gd name="T16" fmla="*/ 59 w 527"/>
                  <a:gd name="T17" fmla="*/ 50 h 585"/>
                  <a:gd name="T18" fmla="*/ 55 w 527"/>
                  <a:gd name="T19" fmla="*/ 53 h 585"/>
                  <a:gd name="T20" fmla="*/ 61 w 527"/>
                  <a:gd name="T21" fmla="*/ 61 h 585"/>
                  <a:gd name="T22" fmla="*/ 68 w 527"/>
                  <a:gd name="T23" fmla="*/ 67 h 585"/>
                  <a:gd name="T24" fmla="*/ 68 w 527"/>
                  <a:gd name="T25" fmla="*/ 67 h 585"/>
                  <a:gd name="T26" fmla="*/ 86 w 527"/>
                  <a:gd name="T27" fmla="*/ 74 h 585"/>
                  <a:gd name="T28" fmla="*/ 86 w 527"/>
                  <a:gd name="T29" fmla="*/ 74 h 585"/>
                  <a:gd name="T30" fmla="*/ 103 w 527"/>
                  <a:gd name="T31" fmla="*/ 94 h 585"/>
                  <a:gd name="T32" fmla="*/ 106 w 527"/>
                  <a:gd name="T33" fmla="*/ 90 h 585"/>
                  <a:gd name="T34" fmla="*/ 114 w 527"/>
                  <a:gd name="T35" fmla="*/ 101 h 585"/>
                  <a:gd name="T36" fmla="*/ 123 w 527"/>
                  <a:gd name="T37" fmla="*/ 108 h 585"/>
                  <a:gd name="T38" fmla="*/ 123 w 527"/>
                  <a:gd name="T39" fmla="*/ 108 h 585"/>
                  <a:gd name="T40" fmla="*/ 127 w 527"/>
                  <a:gd name="T41" fmla="*/ 127 h 585"/>
                  <a:gd name="T42" fmla="*/ 132 w 527"/>
                  <a:gd name="T43" fmla="*/ 127 h 585"/>
                  <a:gd name="T44" fmla="*/ 129 w 527"/>
                  <a:gd name="T45" fmla="*/ 133 h 585"/>
                  <a:gd name="T46" fmla="*/ 126 w 527"/>
                  <a:gd name="T47" fmla="*/ 141 h 585"/>
                  <a:gd name="T48" fmla="*/ 125 w 527"/>
                  <a:gd name="T49" fmla="*/ 141 h 585"/>
                  <a:gd name="T50" fmla="*/ 115 w 527"/>
                  <a:gd name="T51" fmla="*/ 141 h 585"/>
                  <a:gd name="T52" fmla="*/ 116 w 527"/>
                  <a:gd name="T53" fmla="*/ 146 h 585"/>
                  <a:gd name="T54" fmla="*/ 113 w 527"/>
                  <a:gd name="T55" fmla="*/ 144 h 585"/>
                  <a:gd name="T56" fmla="*/ 109 w 527"/>
                  <a:gd name="T57" fmla="*/ 146 h 585"/>
                  <a:gd name="T58" fmla="*/ 109 w 527"/>
                  <a:gd name="T59" fmla="*/ 145 h 585"/>
                  <a:gd name="T60" fmla="*/ 108 w 527"/>
                  <a:gd name="T61" fmla="*/ 137 h 585"/>
                  <a:gd name="T62" fmla="*/ 104 w 527"/>
                  <a:gd name="T63" fmla="*/ 140 h 585"/>
                  <a:gd name="T64" fmla="*/ 103 w 527"/>
                  <a:gd name="T65" fmla="*/ 134 h 585"/>
                  <a:gd name="T66" fmla="*/ 100 w 527"/>
                  <a:gd name="T67" fmla="*/ 127 h 585"/>
                  <a:gd name="T68" fmla="*/ 97 w 527"/>
                  <a:gd name="T69" fmla="*/ 130 h 585"/>
                  <a:gd name="T70" fmla="*/ 88 w 527"/>
                  <a:gd name="T71" fmla="*/ 113 h 585"/>
                  <a:gd name="T72" fmla="*/ 84 w 527"/>
                  <a:gd name="T73" fmla="*/ 117 h 585"/>
                  <a:gd name="T74" fmla="*/ 78 w 527"/>
                  <a:gd name="T75" fmla="*/ 108 h 585"/>
                  <a:gd name="T76" fmla="*/ 72 w 527"/>
                  <a:gd name="T77" fmla="*/ 98 h 585"/>
                  <a:gd name="T78" fmla="*/ 68 w 527"/>
                  <a:gd name="T79" fmla="*/ 102 h 585"/>
                  <a:gd name="T80" fmla="*/ 57 w 527"/>
                  <a:gd name="T81" fmla="*/ 83 h 585"/>
                  <a:gd name="T82" fmla="*/ 53 w 527"/>
                  <a:gd name="T83" fmla="*/ 86 h 585"/>
                  <a:gd name="T84" fmla="*/ 48 w 527"/>
                  <a:gd name="T85" fmla="*/ 77 h 585"/>
                  <a:gd name="T86" fmla="*/ 39 w 527"/>
                  <a:gd name="T87" fmla="*/ 73 h 585"/>
                  <a:gd name="T88" fmla="*/ 39 w 527"/>
                  <a:gd name="T89" fmla="*/ 73 h 585"/>
                  <a:gd name="T90" fmla="*/ 29 w 527"/>
                  <a:gd name="T91" fmla="*/ 57 h 585"/>
                  <a:gd name="T92" fmla="*/ 26 w 527"/>
                  <a:gd name="T93" fmla="*/ 60 h 585"/>
                  <a:gd name="T94" fmla="*/ 22 w 527"/>
                  <a:gd name="T95" fmla="*/ 53 h 585"/>
                  <a:gd name="T96" fmla="*/ 11 w 527"/>
                  <a:gd name="T97" fmla="*/ 45 h 585"/>
                  <a:gd name="T98" fmla="*/ 11 w 527"/>
                  <a:gd name="T99" fmla="*/ 45 h 585"/>
                  <a:gd name="T100" fmla="*/ 8 w 527"/>
                  <a:gd name="T101" fmla="*/ 32 h 585"/>
                  <a:gd name="T102" fmla="*/ 4 w 527"/>
                  <a:gd name="T103" fmla="*/ 34 h 585"/>
                  <a:gd name="T104" fmla="*/ 4 w 527"/>
                  <a:gd name="T105" fmla="*/ 29 h 585"/>
                  <a:gd name="T106" fmla="*/ 1 w 527"/>
                  <a:gd name="T107" fmla="*/ 25 h 585"/>
                  <a:gd name="T108" fmla="*/ 1 w 527"/>
                  <a:gd name="T109" fmla="*/ 25 h 585"/>
                  <a:gd name="T110" fmla="*/ 6 w 527"/>
                  <a:gd name="T111" fmla="*/ 17 h 585"/>
                  <a:gd name="T112" fmla="*/ 2 w 527"/>
                  <a:gd name="T113" fmla="*/ 12 h 585"/>
                  <a:gd name="T114" fmla="*/ 6 w 527"/>
                  <a:gd name="T115" fmla="*/ 14 h 585"/>
                  <a:gd name="T116" fmla="*/ 9 w 527"/>
                  <a:gd name="T117" fmla="*/ 4 h 58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27"/>
                  <a:gd name="T178" fmla="*/ 0 h 585"/>
                  <a:gd name="T179" fmla="*/ 527 w 527"/>
                  <a:gd name="T180" fmla="*/ 585 h 58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27" h="585">
                    <a:moveTo>
                      <a:pt x="37" y="14"/>
                    </a:moveTo>
                    <a:lnTo>
                      <a:pt x="66" y="1"/>
                    </a:lnTo>
                    <a:lnTo>
                      <a:pt x="74" y="18"/>
                    </a:lnTo>
                    <a:lnTo>
                      <a:pt x="45" y="31"/>
                    </a:lnTo>
                    <a:lnTo>
                      <a:pt x="37" y="14"/>
                    </a:lnTo>
                    <a:close/>
                    <a:moveTo>
                      <a:pt x="66" y="1"/>
                    </a:moveTo>
                    <a:lnTo>
                      <a:pt x="68" y="0"/>
                    </a:lnTo>
                    <a:lnTo>
                      <a:pt x="71" y="0"/>
                    </a:lnTo>
                    <a:lnTo>
                      <a:pt x="69" y="10"/>
                    </a:lnTo>
                    <a:lnTo>
                      <a:pt x="66" y="1"/>
                    </a:lnTo>
                    <a:close/>
                    <a:moveTo>
                      <a:pt x="71" y="0"/>
                    </a:moveTo>
                    <a:lnTo>
                      <a:pt x="99" y="3"/>
                    </a:lnTo>
                    <a:lnTo>
                      <a:pt x="97" y="23"/>
                    </a:lnTo>
                    <a:lnTo>
                      <a:pt x="68" y="19"/>
                    </a:lnTo>
                    <a:lnTo>
                      <a:pt x="71" y="0"/>
                    </a:lnTo>
                    <a:close/>
                    <a:moveTo>
                      <a:pt x="99" y="3"/>
                    </a:moveTo>
                    <a:lnTo>
                      <a:pt x="101" y="4"/>
                    </a:lnTo>
                    <a:lnTo>
                      <a:pt x="104" y="5"/>
                    </a:lnTo>
                    <a:lnTo>
                      <a:pt x="98" y="13"/>
                    </a:lnTo>
                    <a:lnTo>
                      <a:pt x="99" y="3"/>
                    </a:lnTo>
                    <a:close/>
                    <a:moveTo>
                      <a:pt x="104" y="5"/>
                    </a:moveTo>
                    <a:lnTo>
                      <a:pt x="129" y="21"/>
                    </a:lnTo>
                    <a:lnTo>
                      <a:pt x="119" y="37"/>
                    </a:lnTo>
                    <a:lnTo>
                      <a:pt x="94" y="21"/>
                    </a:lnTo>
                    <a:lnTo>
                      <a:pt x="104" y="5"/>
                    </a:lnTo>
                    <a:close/>
                    <a:moveTo>
                      <a:pt x="129" y="21"/>
                    </a:moveTo>
                    <a:lnTo>
                      <a:pt x="130" y="22"/>
                    </a:lnTo>
                    <a:lnTo>
                      <a:pt x="131" y="23"/>
                    </a:lnTo>
                    <a:lnTo>
                      <a:pt x="123" y="28"/>
                    </a:lnTo>
                    <a:lnTo>
                      <a:pt x="129" y="21"/>
                    </a:lnTo>
                    <a:close/>
                    <a:moveTo>
                      <a:pt x="131" y="23"/>
                    </a:moveTo>
                    <a:lnTo>
                      <a:pt x="153" y="51"/>
                    </a:lnTo>
                    <a:lnTo>
                      <a:pt x="139" y="64"/>
                    </a:lnTo>
                    <a:lnTo>
                      <a:pt x="116" y="35"/>
                    </a:lnTo>
                    <a:lnTo>
                      <a:pt x="131" y="23"/>
                    </a:lnTo>
                    <a:close/>
                    <a:moveTo>
                      <a:pt x="153" y="51"/>
                    </a:moveTo>
                    <a:lnTo>
                      <a:pt x="153" y="51"/>
                    </a:lnTo>
                    <a:lnTo>
                      <a:pt x="154" y="51"/>
                    </a:lnTo>
                    <a:lnTo>
                      <a:pt x="146" y="57"/>
                    </a:lnTo>
                    <a:lnTo>
                      <a:pt x="153" y="51"/>
                    </a:lnTo>
                    <a:close/>
                    <a:moveTo>
                      <a:pt x="154" y="51"/>
                    </a:moveTo>
                    <a:lnTo>
                      <a:pt x="176" y="83"/>
                    </a:lnTo>
                    <a:lnTo>
                      <a:pt x="160" y="94"/>
                    </a:lnTo>
                    <a:lnTo>
                      <a:pt x="138" y="62"/>
                    </a:lnTo>
                    <a:lnTo>
                      <a:pt x="154" y="51"/>
                    </a:lnTo>
                    <a:close/>
                    <a:moveTo>
                      <a:pt x="176" y="83"/>
                    </a:moveTo>
                    <a:lnTo>
                      <a:pt x="176" y="85"/>
                    </a:lnTo>
                    <a:lnTo>
                      <a:pt x="169" y="89"/>
                    </a:lnTo>
                    <a:lnTo>
                      <a:pt x="176" y="83"/>
                    </a:lnTo>
                    <a:close/>
                    <a:moveTo>
                      <a:pt x="176" y="85"/>
                    </a:moveTo>
                    <a:lnTo>
                      <a:pt x="196" y="123"/>
                    </a:lnTo>
                    <a:lnTo>
                      <a:pt x="179" y="132"/>
                    </a:lnTo>
                    <a:lnTo>
                      <a:pt x="160" y="93"/>
                    </a:lnTo>
                    <a:lnTo>
                      <a:pt x="176" y="85"/>
                    </a:lnTo>
                    <a:close/>
                    <a:moveTo>
                      <a:pt x="179" y="132"/>
                    </a:moveTo>
                    <a:lnTo>
                      <a:pt x="179" y="131"/>
                    </a:lnTo>
                    <a:lnTo>
                      <a:pt x="179" y="132"/>
                    </a:lnTo>
                    <a:lnTo>
                      <a:pt x="187" y="128"/>
                    </a:lnTo>
                    <a:lnTo>
                      <a:pt x="179" y="132"/>
                    </a:lnTo>
                    <a:close/>
                    <a:moveTo>
                      <a:pt x="195" y="123"/>
                    </a:moveTo>
                    <a:lnTo>
                      <a:pt x="218" y="164"/>
                    </a:lnTo>
                    <a:lnTo>
                      <a:pt x="201" y="173"/>
                    </a:lnTo>
                    <a:lnTo>
                      <a:pt x="179" y="132"/>
                    </a:lnTo>
                    <a:lnTo>
                      <a:pt x="195" y="123"/>
                    </a:lnTo>
                    <a:close/>
                    <a:moveTo>
                      <a:pt x="201" y="173"/>
                    </a:moveTo>
                    <a:lnTo>
                      <a:pt x="203" y="176"/>
                    </a:lnTo>
                    <a:lnTo>
                      <a:pt x="201" y="173"/>
                    </a:lnTo>
                    <a:lnTo>
                      <a:pt x="209" y="168"/>
                    </a:lnTo>
                    <a:lnTo>
                      <a:pt x="201" y="173"/>
                    </a:lnTo>
                    <a:close/>
                    <a:moveTo>
                      <a:pt x="218" y="164"/>
                    </a:moveTo>
                    <a:lnTo>
                      <a:pt x="237" y="199"/>
                    </a:lnTo>
                    <a:lnTo>
                      <a:pt x="221" y="208"/>
                    </a:lnTo>
                    <a:lnTo>
                      <a:pt x="201" y="173"/>
                    </a:lnTo>
                    <a:lnTo>
                      <a:pt x="218" y="164"/>
                    </a:lnTo>
                    <a:close/>
                    <a:moveTo>
                      <a:pt x="221" y="209"/>
                    </a:moveTo>
                    <a:lnTo>
                      <a:pt x="221" y="208"/>
                    </a:lnTo>
                    <a:lnTo>
                      <a:pt x="228" y="204"/>
                    </a:lnTo>
                    <a:lnTo>
                      <a:pt x="221" y="209"/>
                    </a:lnTo>
                    <a:close/>
                    <a:moveTo>
                      <a:pt x="236" y="198"/>
                    </a:moveTo>
                    <a:lnTo>
                      <a:pt x="259" y="230"/>
                    </a:lnTo>
                    <a:lnTo>
                      <a:pt x="243" y="241"/>
                    </a:lnTo>
                    <a:lnTo>
                      <a:pt x="221" y="209"/>
                    </a:lnTo>
                    <a:lnTo>
                      <a:pt x="236" y="198"/>
                    </a:lnTo>
                    <a:close/>
                    <a:moveTo>
                      <a:pt x="245" y="242"/>
                    </a:moveTo>
                    <a:lnTo>
                      <a:pt x="244" y="242"/>
                    </a:lnTo>
                    <a:lnTo>
                      <a:pt x="243" y="241"/>
                    </a:lnTo>
                    <a:lnTo>
                      <a:pt x="251" y="236"/>
                    </a:lnTo>
                    <a:lnTo>
                      <a:pt x="245" y="242"/>
                    </a:lnTo>
                    <a:close/>
                    <a:moveTo>
                      <a:pt x="257" y="228"/>
                    </a:moveTo>
                    <a:lnTo>
                      <a:pt x="282" y="250"/>
                    </a:lnTo>
                    <a:lnTo>
                      <a:pt x="270" y="264"/>
                    </a:lnTo>
                    <a:lnTo>
                      <a:pt x="245" y="242"/>
                    </a:lnTo>
                    <a:lnTo>
                      <a:pt x="257" y="228"/>
                    </a:lnTo>
                    <a:close/>
                    <a:moveTo>
                      <a:pt x="271" y="265"/>
                    </a:moveTo>
                    <a:lnTo>
                      <a:pt x="270" y="265"/>
                    </a:lnTo>
                    <a:lnTo>
                      <a:pt x="270" y="264"/>
                    </a:lnTo>
                    <a:lnTo>
                      <a:pt x="277" y="258"/>
                    </a:lnTo>
                    <a:lnTo>
                      <a:pt x="271" y="265"/>
                    </a:lnTo>
                    <a:close/>
                    <a:moveTo>
                      <a:pt x="281" y="250"/>
                    </a:moveTo>
                    <a:lnTo>
                      <a:pt x="310" y="269"/>
                    </a:lnTo>
                    <a:lnTo>
                      <a:pt x="300" y="284"/>
                    </a:lnTo>
                    <a:lnTo>
                      <a:pt x="271" y="265"/>
                    </a:lnTo>
                    <a:lnTo>
                      <a:pt x="281" y="250"/>
                    </a:lnTo>
                    <a:close/>
                    <a:moveTo>
                      <a:pt x="310" y="269"/>
                    </a:moveTo>
                    <a:lnTo>
                      <a:pt x="310" y="269"/>
                    </a:lnTo>
                    <a:lnTo>
                      <a:pt x="311" y="269"/>
                    </a:lnTo>
                    <a:lnTo>
                      <a:pt x="305" y="276"/>
                    </a:lnTo>
                    <a:lnTo>
                      <a:pt x="310" y="269"/>
                    </a:lnTo>
                    <a:close/>
                    <a:moveTo>
                      <a:pt x="311" y="269"/>
                    </a:moveTo>
                    <a:lnTo>
                      <a:pt x="345" y="294"/>
                    </a:lnTo>
                    <a:lnTo>
                      <a:pt x="334" y="309"/>
                    </a:lnTo>
                    <a:lnTo>
                      <a:pt x="299" y="284"/>
                    </a:lnTo>
                    <a:lnTo>
                      <a:pt x="311" y="269"/>
                    </a:lnTo>
                    <a:close/>
                    <a:moveTo>
                      <a:pt x="345" y="294"/>
                    </a:moveTo>
                    <a:lnTo>
                      <a:pt x="346" y="294"/>
                    </a:lnTo>
                    <a:lnTo>
                      <a:pt x="346" y="295"/>
                    </a:lnTo>
                    <a:lnTo>
                      <a:pt x="340" y="302"/>
                    </a:lnTo>
                    <a:lnTo>
                      <a:pt x="345" y="294"/>
                    </a:lnTo>
                    <a:close/>
                    <a:moveTo>
                      <a:pt x="346" y="295"/>
                    </a:moveTo>
                    <a:lnTo>
                      <a:pt x="384" y="326"/>
                    </a:lnTo>
                    <a:lnTo>
                      <a:pt x="372" y="341"/>
                    </a:lnTo>
                    <a:lnTo>
                      <a:pt x="334" y="309"/>
                    </a:lnTo>
                    <a:lnTo>
                      <a:pt x="346" y="295"/>
                    </a:lnTo>
                    <a:close/>
                    <a:moveTo>
                      <a:pt x="384" y="326"/>
                    </a:moveTo>
                    <a:lnTo>
                      <a:pt x="422" y="358"/>
                    </a:lnTo>
                    <a:lnTo>
                      <a:pt x="410" y="373"/>
                    </a:lnTo>
                    <a:lnTo>
                      <a:pt x="372" y="341"/>
                    </a:lnTo>
                    <a:lnTo>
                      <a:pt x="384" y="326"/>
                    </a:lnTo>
                    <a:close/>
                    <a:moveTo>
                      <a:pt x="422" y="358"/>
                    </a:moveTo>
                    <a:lnTo>
                      <a:pt x="422" y="359"/>
                    </a:lnTo>
                    <a:lnTo>
                      <a:pt x="416" y="366"/>
                    </a:lnTo>
                    <a:lnTo>
                      <a:pt x="422" y="358"/>
                    </a:lnTo>
                    <a:close/>
                    <a:moveTo>
                      <a:pt x="422" y="359"/>
                    </a:moveTo>
                    <a:lnTo>
                      <a:pt x="461" y="393"/>
                    </a:lnTo>
                    <a:lnTo>
                      <a:pt x="448" y="408"/>
                    </a:lnTo>
                    <a:lnTo>
                      <a:pt x="410" y="372"/>
                    </a:lnTo>
                    <a:lnTo>
                      <a:pt x="422" y="359"/>
                    </a:lnTo>
                    <a:close/>
                    <a:moveTo>
                      <a:pt x="461" y="393"/>
                    </a:moveTo>
                    <a:lnTo>
                      <a:pt x="461" y="394"/>
                    </a:lnTo>
                    <a:lnTo>
                      <a:pt x="462" y="394"/>
                    </a:lnTo>
                    <a:lnTo>
                      <a:pt x="454" y="401"/>
                    </a:lnTo>
                    <a:lnTo>
                      <a:pt x="461" y="393"/>
                    </a:lnTo>
                    <a:close/>
                    <a:moveTo>
                      <a:pt x="462" y="394"/>
                    </a:moveTo>
                    <a:lnTo>
                      <a:pt x="491" y="430"/>
                    </a:lnTo>
                    <a:lnTo>
                      <a:pt x="475" y="442"/>
                    </a:lnTo>
                    <a:lnTo>
                      <a:pt x="447" y="407"/>
                    </a:lnTo>
                    <a:lnTo>
                      <a:pt x="462" y="394"/>
                    </a:lnTo>
                    <a:close/>
                    <a:moveTo>
                      <a:pt x="491" y="430"/>
                    </a:moveTo>
                    <a:lnTo>
                      <a:pt x="491" y="430"/>
                    </a:lnTo>
                    <a:lnTo>
                      <a:pt x="491" y="431"/>
                    </a:lnTo>
                    <a:lnTo>
                      <a:pt x="483" y="435"/>
                    </a:lnTo>
                    <a:lnTo>
                      <a:pt x="491" y="430"/>
                    </a:lnTo>
                    <a:close/>
                    <a:moveTo>
                      <a:pt x="491" y="431"/>
                    </a:moveTo>
                    <a:lnTo>
                      <a:pt x="513" y="465"/>
                    </a:lnTo>
                    <a:lnTo>
                      <a:pt x="497" y="476"/>
                    </a:lnTo>
                    <a:lnTo>
                      <a:pt x="475" y="441"/>
                    </a:lnTo>
                    <a:lnTo>
                      <a:pt x="491" y="431"/>
                    </a:lnTo>
                    <a:close/>
                    <a:moveTo>
                      <a:pt x="513" y="465"/>
                    </a:moveTo>
                    <a:lnTo>
                      <a:pt x="514" y="466"/>
                    </a:lnTo>
                    <a:lnTo>
                      <a:pt x="514" y="467"/>
                    </a:lnTo>
                    <a:lnTo>
                      <a:pt x="505" y="470"/>
                    </a:lnTo>
                    <a:lnTo>
                      <a:pt x="513" y="465"/>
                    </a:lnTo>
                    <a:close/>
                    <a:moveTo>
                      <a:pt x="514" y="467"/>
                    </a:moveTo>
                    <a:lnTo>
                      <a:pt x="527" y="499"/>
                    </a:lnTo>
                    <a:lnTo>
                      <a:pt x="509" y="506"/>
                    </a:lnTo>
                    <a:lnTo>
                      <a:pt x="496" y="474"/>
                    </a:lnTo>
                    <a:lnTo>
                      <a:pt x="514" y="467"/>
                    </a:lnTo>
                    <a:close/>
                    <a:moveTo>
                      <a:pt x="527" y="499"/>
                    </a:moveTo>
                    <a:lnTo>
                      <a:pt x="527" y="501"/>
                    </a:lnTo>
                    <a:lnTo>
                      <a:pt x="527" y="504"/>
                    </a:lnTo>
                    <a:lnTo>
                      <a:pt x="518" y="502"/>
                    </a:lnTo>
                    <a:lnTo>
                      <a:pt x="527" y="499"/>
                    </a:lnTo>
                    <a:close/>
                    <a:moveTo>
                      <a:pt x="527" y="504"/>
                    </a:moveTo>
                    <a:lnTo>
                      <a:pt x="524" y="532"/>
                    </a:lnTo>
                    <a:lnTo>
                      <a:pt x="505" y="530"/>
                    </a:lnTo>
                    <a:lnTo>
                      <a:pt x="508" y="501"/>
                    </a:lnTo>
                    <a:lnTo>
                      <a:pt x="527" y="504"/>
                    </a:lnTo>
                    <a:close/>
                    <a:moveTo>
                      <a:pt x="524" y="532"/>
                    </a:moveTo>
                    <a:lnTo>
                      <a:pt x="524" y="534"/>
                    </a:lnTo>
                    <a:lnTo>
                      <a:pt x="521" y="537"/>
                    </a:lnTo>
                    <a:lnTo>
                      <a:pt x="515" y="531"/>
                    </a:lnTo>
                    <a:lnTo>
                      <a:pt x="524" y="532"/>
                    </a:lnTo>
                    <a:close/>
                    <a:moveTo>
                      <a:pt x="521" y="537"/>
                    </a:moveTo>
                    <a:lnTo>
                      <a:pt x="503" y="560"/>
                    </a:lnTo>
                    <a:lnTo>
                      <a:pt x="488" y="547"/>
                    </a:lnTo>
                    <a:lnTo>
                      <a:pt x="507" y="524"/>
                    </a:lnTo>
                    <a:lnTo>
                      <a:pt x="521" y="537"/>
                    </a:lnTo>
                    <a:close/>
                    <a:moveTo>
                      <a:pt x="503" y="560"/>
                    </a:moveTo>
                    <a:lnTo>
                      <a:pt x="502" y="561"/>
                    </a:lnTo>
                    <a:lnTo>
                      <a:pt x="501" y="561"/>
                    </a:lnTo>
                    <a:lnTo>
                      <a:pt x="496" y="553"/>
                    </a:lnTo>
                    <a:lnTo>
                      <a:pt x="503" y="560"/>
                    </a:lnTo>
                    <a:close/>
                    <a:moveTo>
                      <a:pt x="501" y="561"/>
                    </a:moveTo>
                    <a:lnTo>
                      <a:pt x="482" y="574"/>
                    </a:lnTo>
                    <a:lnTo>
                      <a:pt x="471" y="558"/>
                    </a:lnTo>
                    <a:lnTo>
                      <a:pt x="491" y="545"/>
                    </a:lnTo>
                    <a:lnTo>
                      <a:pt x="501" y="561"/>
                    </a:lnTo>
                    <a:close/>
                    <a:moveTo>
                      <a:pt x="482" y="574"/>
                    </a:moveTo>
                    <a:lnTo>
                      <a:pt x="481" y="574"/>
                    </a:lnTo>
                    <a:lnTo>
                      <a:pt x="480" y="575"/>
                    </a:lnTo>
                    <a:lnTo>
                      <a:pt x="476" y="566"/>
                    </a:lnTo>
                    <a:lnTo>
                      <a:pt x="482" y="574"/>
                    </a:lnTo>
                    <a:close/>
                    <a:moveTo>
                      <a:pt x="480" y="575"/>
                    </a:moveTo>
                    <a:lnTo>
                      <a:pt x="464" y="581"/>
                    </a:lnTo>
                    <a:lnTo>
                      <a:pt x="458" y="563"/>
                    </a:lnTo>
                    <a:lnTo>
                      <a:pt x="473" y="558"/>
                    </a:lnTo>
                    <a:lnTo>
                      <a:pt x="480" y="575"/>
                    </a:lnTo>
                    <a:close/>
                    <a:moveTo>
                      <a:pt x="464" y="581"/>
                    </a:moveTo>
                    <a:lnTo>
                      <a:pt x="464" y="581"/>
                    </a:lnTo>
                    <a:lnTo>
                      <a:pt x="463" y="581"/>
                    </a:lnTo>
                    <a:lnTo>
                      <a:pt x="461" y="572"/>
                    </a:lnTo>
                    <a:lnTo>
                      <a:pt x="464" y="581"/>
                    </a:lnTo>
                    <a:close/>
                    <a:moveTo>
                      <a:pt x="463" y="581"/>
                    </a:moveTo>
                    <a:lnTo>
                      <a:pt x="454" y="584"/>
                    </a:lnTo>
                    <a:lnTo>
                      <a:pt x="448" y="566"/>
                    </a:lnTo>
                    <a:lnTo>
                      <a:pt x="458" y="563"/>
                    </a:lnTo>
                    <a:lnTo>
                      <a:pt x="463" y="581"/>
                    </a:lnTo>
                    <a:close/>
                    <a:moveTo>
                      <a:pt x="454" y="584"/>
                    </a:moveTo>
                    <a:lnTo>
                      <a:pt x="451" y="585"/>
                    </a:lnTo>
                    <a:lnTo>
                      <a:pt x="448" y="584"/>
                    </a:lnTo>
                    <a:lnTo>
                      <a:pt x="451" y="575"/>
                    </a:lnTo>
                    <a:lnTo>
                      <a:pt x="454" y="584"/>
                    </a:lnTo>
                    <a:close/>
                    <a:moveTo>
                      <a:pt x="448" y="584"/>
                    </a:moveTo>
                    <a:lnTo>
                      <a:pt x="439" y="581"/>
                    </a:lnTo>
                    <a:lnTo>
                      <a:pt x="444" y="563"/>
                    </a:lnTo>
                    <a:lnTo>
                      <a:pt x="454" y="566"/>
                    </a:lnTo>
                    <a:lnTo>
                      <a:pt x="448" y="584"/>
                    </a:lnTo>
                    <a:close/>
                    <a:moveTo>
                      <a:pt x="439" y="581"/>
                    </a:moveTo>
                    <a:lnTo>
                      <a:pt x="437" y="581"/>
                    </a:lnTo>
                    <a:lnTo>
                      <a:pt x="434" y="579"/>
                    </a:lnTo>
                    <a:lnTo>
                      <a:pt x="442" y="572"/>
                    </a:lnTo>
                    <a:lnTo>
                      <a:pt x="439" y="581"/>
                    </a:lnTo>
                    <a:close/>
                    <a:moveTo>
                      <a:pt x="434" y="579"/>
                    </a:moveTo>
                    <a:lnTo>
                      <a:pt x="426" y="570"/>
                    </a:lnTo>
                    <a:lnTo>
                      <a:pt x="439" y="556"/>
                    </a:lnTo>
                    <a:lnTo>
                      <a:pt x="449" y="565"/>
                    </a:lnTo>
                    <a:lnTo>
                      <a:pt x="434" y="579"/>
                    </a:lnTo>
                    <a:close/>
                    <a:moveTo>
                      <a:pt x="426" y="570"/>
                    </a:moveTo>
                    <a:lnTo>
                      <a:pt x="424" y="569"/>
                    </a:lnTo>
                    <a:lnTo>
                      <a:pt x="432" y="563"/>
                    </a:lnTo>
                    <a:lnTo>
                      <a:pt x="426" y="570"/>
                    </a:lnTo>
                    <a:close/>
                    <a:moveTo>
                      <a:pt x="424" y="569"/>
                    </a:moveTo>
                    <a:lnTo>
                      <a:pt x="415" y="555"/>
                    </a:lnTo>
                    <a:lnTo>
                      <a:pt x="430" y="544"/>
                    </a:lnTo>
                    <a:lnTo>
                      <a:pt x="440" y="556"/>
                    </a:lnTo>
                    <a:lnTo>
                      <a:pt x="424" y="569"/>
                    </a:lnTo>
                    <a:close/>
                    <a:moveTo>
                      <a:pt x="430" y="544"/>
                    </a:moveTo>
                    <a:lnTo>
                      <a:pt x="429" y="543"/>
                    </a:lnTo>
                    <a:lnTo>
                      <a:pt x="430" y="544"/>
                    </a:lnTo>
                    <a:lnTo>
                      <a:pt x="422" y="550"/>
                    </a:lnTo>
                    <a:lnTo>
                      <a:pt x="430" y="544"/>
                    </a:lnTo>
                    <a:close/>
                    <a:moveTo>
                      <a:pt x="415" y="556"/>
                    </a:moveTo>
                    <a:lnTo>
                      <a:pt x="402" y="540"/>
                    </a:lnTo>
                    <a:lnTo>
                      <a:pt x="417" y="528"/>
                    </a:lnTo>
                    <a:lnTo>
                      <a:pt x="430" y="544"/>
                    </a:lnTo>
                    <a:lnTo>
                      <a:pt x="415" y="556"/>
                    </a:lnTo>
                    <a:close/>
                    <a:moveTo>
                      <a:pt x="402" y="540"/>
                    </a:moveTo>
                    <a:lnTo>
                      <a:pt x="402" y="540"/>
                    </a:lnTo>
                    <a:lnTo>
                      <a:pt x="410" y="534"/>
                    </a:lnTo>
                    <a:lnTo>
                      <a:pt x="402" y="540"/>
                    </a:lnTo>
                    <a:close/>
                    <a:moveTo>
                      <a:pt x="402" y="540"/>
                    </a:moveTo>
                    <a:lnTo>
                      <a:pt x="386" y="518"/>
                    </a:lnTo>
                    <a:lnTo>
                      <a:pt x="401" y="507"/>
                    </a:lnTo>
                    <a:lnTo>
                      <a:pt x="418" y="529"/>
                    </a:lnTo>
                    <a:lnTo>
                      <a:pt x="402" y="540"/>
                    </a:lnTo>
                    <a:close/>
                    <a:moveTo>
                      <a:pt x="401" y="506"/>
                    </a:moveTo>
                    <a:lnTo>
                      <a:pt x="401" y="506"/>
                    </a:lnTo>
                    <a:lnTo>
                      <a:pt x="401" y="507"/>
                    </a:lnTo>
                    <a:lnTo>
                      <a:pt x="394" y="512"/>
                    </a:lnTo>
                    <a:lnTo>
                      <a:pt x="401" y="506"/>
                    </a:lnTo>
                    <a:close/>
                    <a:moveTo>
                      <a:pt x="387" y="518"/>
                    </a:moveTo>
                    <a:lnTo>
                      <a:pt x="365" y="493"/>
                    </a:lnTo>
                    <a:lnTo>
                      <a:pt x="379" y="480"/>
                    </a:lnTo>
                    <a:lnTo>
                      <a:pt x="401" y="506"/>
                    </a:lnTo>
                    <a:lnTo>
                      <a:pt x="387" y="518"/>
                    </a:lnTo>
                    <a:close/>
                    <a:moveTo>
                      <a:pt x="378" y="479"/>
                    </a:moveTo>
                    <a:lnTo>
                      <a:pt x="379" y="480"/>
                    </a:lnTo>
                    <a:lnTo>
                      <a:pt x="372" y="486"/>
                    </a:lnTo>
                    <a:lnTo>
                      <a:pt x="378" y="479"/>
                    </a:lnTo>
                    <a:close/>
                    <a:moveTo>
                      <a:pt x="365" y="494"/>
                    </a:moveTo>
                    <a:lnTo>
                      <a:pt x="336" y="465"/>
                    </a:lnTo>
                    <a:lnTo>
                      <a:pt x="350" y="451"/>
                    </a:lnTo>
                    <a:lnTo>
                      <a:pt x="378" y="479"/>
                    </a:lnTo>
                    <a:lnTo>
                      <a:pt x="365" y="494"/>
                    </a:lnTo>
                    <a:close/>
                    <a:moveTo>
                      <a:pt x="350" y="451"/>
                    </a:moveTo>
                    <a:lnTo>
                      <a:pt x="350" y="451"/>
                    </a:lnTo>
                    <a:lnTo>
                      <a:pt x="343" y="458"/>
                    </a:lnTo>
                    <a:lnTo>
                      <a:pt x="350" y="451"/>
                    </a:lnTo>
                    <a:close/>
                    <a:moveTo>
                      <a:pt x="336" y="465"/>
                    </a:moveTo>
                    <a:lnTo>
                      <a:pt x="305" y="436"/>
                    </a:lnTo>
                    <a:lnTo>
                      <a:pt x="318" y="422"/>
                    </a:lnTo>
                    <a:lnTo>
                      <a:pt x="350" y="451"/>
                    </a:lnTo>
                    <a:lnTo>
                      <a:pt x="336" y="465"/>
                    </a:lnTo>
                    <a:close/>
                    <a:moveTo>
                      <a:pt x="305" y="436"/>
                    </a:moveTo>
                    <a:lnTo>
                      <a:pt x="305" y="436"/>
                    </a:lnTo>
                    <a:lnTo>
                      <a:pt x="304" y="436"/>
                    </a:lnTo>
                    <a:lnTo>
                      <a:pt x="311" y="430"/>
                    </a:lnTo>
                    <a:lnTo>
                      <a:pt x="305" y="436"/>
                    </a:lnTo>
                    <a:close/>
                    <a:moveTo>
                      <a:pt x="304" y="436"/>
                    </a:moveTo>
                    <a:lnTo>
                      <a:pt x="272" y="404"/>
                    </a:lnTo>
                    <a:lnTo>
                      <a:pt x="287" y="391"/>
                    </a:lnTo>
                    <a:lnTo>
                      <a:pt x="318" y="422"/>
                    </a:lnTo>
                    <a:lnTo>
                      <a:pt x="304" y="436"/>
                    </a:lnTo>
                    <a:close/>
                    <a:moveTo>
                      <a:pt x="286" y="390"/>
                    </a:moveTo>
                    <a:lnTo>
                      <a:pt x="286" y="390"/>
                    </a:lnTo>
                    <a:lnTo>
                      <a:pt x="287" y="391"/>
                    </a:lnTo>
                    <a:lnTo>
                      <a:pt x="279" y="398"/>
                    </a:lnTo>
                    <a:lnTo>
                      <a:pt x="286" y="390"/>
                    </a:lnTo>
                    <a:close/>
                    <a:moveTo>
                      <a:pt x="273" y="404"/>
                    </a:moveTo>
                    <a:lnTo>
                      <a:pt x="241" y="376"/>
                    </a:lnTo>
                    <a:lnTo>
                      <a:pt x="254" y="361"/>
                    </a:lnTo>
                    <a:lnTo>
                      <a:pt x="286" y="390"/>
                    </a:lnTo>
                    <a:lnTo>
                      <a:pt x="273" y="404"/>
                    </a:lnTo>
                    <a:close/>
                    <a:moveTo>
                      <a:pt x="241" y="376"/>
                    </a:moveTo>
                    <a:lnTo>
                      <a:pt x="241" y="376"/>
                    </a:lnTo>
                    <a:lnTo>
                      <a:pt x="240" y="376"/>
                    </a:lnTo>
                    <a:lnTo>
                      <a:pt x="248" y="369"/>
                    </a:lnTo>
                    <a:lnTo>
                      <a:pt x="241" y="376"/>
                    </a:lnTo>
                    <a:close/>
                    <a:moveTo>
                      <a:pt x="240" y="376"/>
                    </a:moveTo>
                    <a:lnTo>
                      <a:pt x="212" y="344"/>
                    </a:lnTo>
                    <a:lnTo>
                      <a:pt x="226" y="330"/>
                    </a:lnTo>
                    <a:lnTo>
                      <a:pt x="255" y="362"/>
                    </a:lnTo>
                    <a:lnTo>
                      <a:pt x="240" y="376"/>
                    </a:lnTo>
                    <a:close/>
                    <a:moveTo>
                      <a:pt x="226" y="330"/>
                    </a:moveTo>
                    <a:lnTo>
                      <a:pt x="226" y="330"/>
                    </a:lnTo>
                    <a:lnTo>
                      <a:pt x="219" y="337"/>
                    </a:lnTo>
                    <a:lnTo>
                      <a:pt x="226" y="330"/>
                    </a:lnTo>
                    <a:close/>
                    <a:moveTo>
                      <a:pt x="213" y="344"/>
                    </a:moveTo>
                    <a:lnTo>
                      <a:pt x="184" y="315"/>
                    </a:lnTo>
                    <a:lnTo>
                      <a:pt x="197" y="302"/>
                    </a:lnTo>
                    <a:lnTo>
                      <a:pt x="226" y="330"/>
                    </a:lnTo>
                    <a:lnTo>
                      <a:pt x="213" y="344"/>
                    </a:lnTo>
                    <a:close/>
                    <a:moveTo>
                      <a:pt x="196" y="302"/>
                    </a:moveTo>
                    <a:lnTo>
                      <a:pt x="197" y="302"/>
                    </a:lnTo>
                    <a:lnTo>
                      <a:pt x="191" y="308"/>
                    </a:lnTo>
                    <a:lnTo>
                      <a:pt x="196" y="302"/>
                    </a:lnTo>
                    <a:close/>
                    <a:moveTo>
                      <a:pt x="184" y="315"/>
                    </a:moveTo>
                    <a:lnTo>
                      <a:pt x="155" y="290"/>
                    </a:lnTo>
                    <a:lnTo>
                      <a:pt x="169" y="276"/>
                    </a:lnTo>
                    <a:lnTo>
                      <a:pt x="196" y="302"/>
                    </a:lnTo>
                    <a:lnTo>
                      <a:pt x="184" y="315"/>
                    </a:lnTo>
                    <a:close/>
                    <a:moveTo>
                      <a:pt x="155" y="290"/>
                    </a:moveTo>
                    <a:lnTo>
                      <a:pt x="155" y="290"/>
                    </a:lnTo>
                    <a:lnTo>
                      <a:pt x="154" y="290"/>
                    </a:lnTo>
                    <a:lnTo>
                      <a:pt x="162" y="283"/>
                    </a:lnTo>
                    <a:lnTo>
                      <a:pt x="155" y="290"/>
                    </a:lnTo>
                    <a:close/>
                    <a:moveTo>
                      <a:pt x="154" y="290"/>
                    </a:moveTo>
                    <a:lnTo>
                      <a:pt x="129" y="261"/>
                    </a:lnTo>
                    <a:lnTo>
                      <a:pt x="143" y="248"/>
                    </a:lnTo>
                    <a:lnTo>
                      <a:pt x="169" y="276"/>
                    </a:lnTo>
                    <a:lnTo>
                      <a:pt x="154" y="290"/>
                    </a:lnTo>
                    <a:close/>
                    <a:moveTo>
                      <a:pt x="142" y="248"/>
                    </a:moveTo>
                    <a:lnTo>
                      <a:pt x="143" y="248"/>
                    </a:lnTo>
                    <a:lnTo>
                      <a:pt x="137" y="254"/>
                    </a:lnTo>
                    <a:lnTo>
                      <a:pt x="142" y="248"/>
                    </a:lnTo>
                    <a:close/>
                    <a:moveTo>
                      <a:pt x="130" y="262"/>
                    </a:moveTo>
                    <a:lnTo>
                      <a:pt x="105" y="239"/>
                    </a:lnTo>
                    <a:lnTo>
                      <a:pt x="117" y="225"/>
                    </a:lnTo>
                    <a:lnTo>
                      <a:pt x="142" y="248"/>
                    </a:lnTo>
                    <a:lnTo>
                      <a:pt x="130" y="262"/>
                    </a:lnTo>
                    <a:close/>
                    <a:moveTo>
                      <a:pt x="105" y="239"/>
                    </a:moveTo>
                    <a:lnTo>
                      <a:pt x="105" y="239"/>
                    </a:lnTo>
                    <a:lnTo>
                      <a:pt x="111" y="232"/>
                    </a:lnTo>
                    <a:lnTo>
                      <a:pt x="105" y="239"/>
                    </a:lnTo>
                    <a:close/>
                    <a:moveTo>
                      <a:pt x="105" y="239"/>
                    </a:moveTo>
                    <a:lnTo>
                      <a:pt x="82" y="217"/>
                    </a:lnTo>
                    <a:lnTo>
                      <a:pt x="96" y="204"/>
                    </a:lnTo>
                    <a:lnTo>
                      <a:pt x="118" y="226"/>
                    </a:lnTo>
                    <a:lnTo>
                      <a:pt x="105" y="239"/>
                    </a:lnTo>
                    <a:close/>
                    <a:moveTo>
                      <a:pt x="96" y="204"/>
                    </a:moveTo>
                    <a:lnTo>
                      <a:pt x="96" y="204"/>
                    </a:lnTo>
                    <a:lnTo>
                      <a:pt x="89" y="210"/>
                    </a:lnTo>
                    <a:lnTo>
                      <a:pt x="96" y="204"/>
                    </a:lnTo>
                    <a:close/>
                    <a:moveTo>
                      <a:pt x="82" y="217"/>
                    </a:moveTo>
                    <a:lnTo>
                      <a:pt x="63" y="197"/>
                    </a:lnTo>
                    <a:lnTo>
                      <a:pt x="76" y="184"/>
                    </a:lnTo>
                    <a:lnTo>
                      <a:pt x="96" y="204"/>
                    </a:lnTo>
                    <a:lnTo>
                      <a:pt x="82" y="217"/>
                    </a:lnTo>
                    <a:close/>
                    <a:moveTo>
                      <a:pt x="63" y="197"/>
                    </a:moveTo>
                    <a:lnTo>
                      <a:pt x="44" y="178"/>
                    </a:lnTo>
                    <a:lnTo>
                      <a:pt x="57" y="165"/>
                    </a:lnTo>
                    <a:lnTo>
                      <a:pt x="76" y="184"/>
                    </a:lnTo>
                    <a:lnTo>
                      <a:pt x="63" y="197"/>
                    </a:lnTo>
                    <a:close/>
                    <a:moveTo>
                      <a:pt x="44" y="178"/>
                    </a:moveTo>
                    <a:lnTo>
                      <a:pt x="43" y="178"/>
                    </a:lnTo>
                    <a:lnTo>
                      <a:pt x="43" y="177"/>
                    </a:lnTo>
                    <a:lnTo>
                      <a:pt x="51" y="172"/>
                    </a:lnTo>
                    <a:lnTo>
                      <a:pt x="44" y="178"/>
                    </a:lnTo>
                    <a:close/>
                    <a:moveTo>
                      <a:pt x="43" y="177"/>
                    </a:moveTo>
                    <a:lnTo>
                      <a:pt x="30" y="158"/>
                    </a:lnTo>
                    <a:lnTo>
                      <a:pt x="46" y="147"/>
                    </a:lnTo>
                    <a:lnTo>
                      <a:pt x="58" y="166"/>
                    </a:lnTo>
                    <a:lnTo>
                      <a:pt x="43" y="177"/>
                    </a:lnTo>
                    <a:close/>
                    <a:moveTo>
                      <a:pt x="30" y="158"/>
                    </a:moveTo>
                    <a:lnTo>
                      <a:pt x="18" y="139"/>
                    </a:lnTo>
                    <a:lnTo>
                      <a:pt x="33" y="129"/>
                    </a:lnTo>
                    <a:lnTo>
                      <a:pt x="46" y="147"/>
                    </a:lnTo>
                    <a:lnTo>
                      <a:pt x="30" y="158"/>
                    </a:lnTo>
                    <a:close/>
                    <a:moveTo>
                      <a:pt x="18" y="139"/>
                    </a:moveTo>
                    <a:lnTo>
                      <a:pt x="17" y="139"/>
                    </a:lnTo>
                    <a:lnTo>
                      <a:pt x="17" y="137"/>
                    </a:lnTo>
                    <a:lnTo>
                      <a:pt x="25" y="133"/>
                    </a:lnTo>
                    <a:lnTo>
                      <a:pt x="18" y="139"/>
                    </a:lnTo>
                    <a:close/>
                    <a:moveTo>
                      <a:pt x="17" y="137"/>
                    </a:moveTo>
                    <a:lnTo>
                      <a:pt x="7" y="119"/>
                    </a:lnTo>
                    <a:lnTo>
                      <a:pt x="24" y="110"/>
                    </a:lnTo>
                    <a:lnTo>
                      <a:pt x="34" y="130"/>
                    </a:lnTo>
                    <a:lnTo>
                      <a:pt x="17" y="137"/>
                    </a:lnTo>
                    <a:close/>
                    <a:moveTo>
                      <a:pt x="7" y="119"/>
                    </a:moveTo>
                    <a:lnTo>
                      <a:pt x="7" y="118"/>
                    </a:lnTo>
                    <a:lnTo>
                      <a:pt x="7" y="117"/>
                    </a:lnTo>
                    <a:lnTo>
                      <a:pt x="15" y="114"/>
                    </a:lnTo>
                    <a:lnTo>
                      <a:pt x="7" y="119"/>
                    </a:lnTo>
                    <a:close/>
                    <a:moveTo>
                      <a:pt x="7" y="117"/>
                    </a:moveTo>
                    <a:lnTo>
                      <a:pt x="3" y="100"/>
                    </a:lnTo>
                    <a:lnTo>
                      <a:pt x="22" y="97"/>
                    </a:lnTo>
                    <a:lnTo>
                      <a:pt x="25" y="112"/>
                    </a:lnTo>
                    <a:lnTo>
                      <a:pt x="7" y="117"/>
                    </a:lnTo>
                    <a:close/>
                    <a:moveTo>
                      <a:pt x="3" y="100"/>
                    </a:moveTo>
                    <a:lnTo>
                      <a:pt x="3" y="100"/>
                    </a:lnTo>
                    <a:lnTo>
                      <a:pt x="12" y="99"/>
                    </a:lnTo>
                    <a:lnTo>
                      <a:pt x="3" y="100"/>
                    </a:lnTo>
                    <a:close/>
                    <a:moveTo>
                      <a:pt x="3" y="100"/>
                    </a:moveTo>
                    <a:lnTo>
                      <a:pt x="0" y="81"/>
                    </a:lnTo>
                    <a:lnTo>
                      <a:pt x="19" y="78"/>
                    </a:lnTo>
                    <a:lnTo>
                      <a:pt x="22" y="97"/>
                    </a:lnTo>
                    <a:lnTo>
                      <a:pt x="3" y="100"/>
                    </a:lnTo>
                    <a:close/>
                    <a:moveTo>
                      <a:pt x="0" y="81"/>
                    </a:moveTo>
                    <a:lnTo>
                      <a:pt x="0" y="79"/>
                    </a:lnTo>
                    <a:lnTo>
                      <a:pt x="0" y="78"/>
                    </a:lnTo>
                    <a:lnTo>
                      <a:pt x="9" y="79"/>
                    </a:lnTo>
                    <a:lnTo>
                      <a:pt x="0" y="81"/>
                    </a:lnTo>
                    <a:close/>
                    <a:moveTo>
                      <a:pt x="0" y="78"/>
                    </a:moveTo>
                    <a:lnTo>
                      <a:pt x="3" y="61"/>
                    </a:lnTo>
                    <a:lnTo>
                      <a:pt x="22" y="66"/>
                    </a:lnTo>
                    <a:lnTo>
                      <a:pt x="19" y="81"/>
                    </a:lnTo>
                    <a:lnTo>
                      <a:pt x="0" y="78"/>
                    </a:lnTo>
                    <a:close/>
                    <a:moveTo>
                      <a:pt x="3" y="61"/>
                    </a:moveTo>
                    <a:lnTo>
                      <a:pt x="7" y="46"/>
                    </a:lnTo>
                    <a:lnTo>
                      <a:pt x="25" y="49"/>
                    </a:lnTo>
                    <a:lnTo>
                      <a:pt x="22" y="66"/>
                    </a:lnTo>
                    <a:lnTo>
                      <a:pt x="3" y="61"/>
                    </a:lnTo>
                    <a:close/>
                    <a:moveTo>
                      <a:pt x="7" y="46"/>
                    </a:moveTo>
                    <a:lnTo>
                      <a:pt x="7" y="43"/>
                    </a:lnTo>
                    <a:lnTo>
                      <a:pt x="9" y="42"/>
                    </a:lnTo>
                    <a:lnTo>
                      <a:pt x="15" y="48"/>
                    </a:lnTo>
                    <a:lnTo>
                      <a:pt x="7" y="46"/>
                    </a:lnTo>
                    <a:close/>
                    <a:moveTo>
                      <a:pt x="9" y="42"/>
                    </a:moveTo>
                    <a:lnTo>
                      <a:pt x="22" y="28"/>
                    </a:lnTo>
                    <a:lnTo>
                      <a:pt x="35" y="42"/>
                    </a:lnTo>
                    <a:lnTo>
                      <a:pt x="22" y="55"/>
                    </a:lnTo>
                    <a:lnTo>
                      <a:pt x="9" y="42"/>
                    </a:lnTo>
                    <a:close/>
                    <a:moveTo>
                      <a:pt x="35" y="42"/>
                    </a:moveTo>
                    <a:lnTo>
                      <a:pt x="73" y="4"/>
                    </a:lnTo>
                    <a:lnTo>
                      <a:pt x="35" y="42"/>
                    </a:lnTo>
                    <a:lnTo>
                      <a:pt x="29" y="35"/>
                    </a:lnTo>
                    <a:lnTo>
                      <a:pt x="35" y="42"/>
                    </a:lnTo>
                    <a:close/>
                    <a:moveTo>
                      <a:pt x="22" y="28"/>
                    </a:moveTo>
                    <a:lnTo>
                      <a:pt x="34" y="15"/>
                    </a:lnTo>
                    <a:lnTo>
                      <a:pt x="47" y="29"/>
                    </a:lnTo>
                    <a:lnTo>
                      <a:pt x="35" y="42"/>
                    </a:lnTo>
                    <a:lnTo>
                      <a:pt x="22"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46" name="Freeform 1639">
                <a:extLst>
                  <a:ext uri="{FF2B5EF4-FFF2-40B4-BE49-F238E27FC236}">
                    <a16:creationId xmlns:a16="http://schemas.microsoft.com/office/drawing/2014/main" id="{0B5EE194-862C-4957-9FB7-67F1B5A29ACD}"/>
                  </a:ext>
                </a:extLst>
              </p:cNvPr>
              <p:cNvSpPr>
                <a:spLocks noEditPoints="1"/>
              </p:cNvSpPr>
              <p:nvPr/>
            </p:nvSpPr>
            <p:spPr bwMode="auto">
              <a:xfrm>
                <a:off x="2574" y="2166"/>
                <a:ext cx="60" cy="86"/>
              </a:xfrm>
              <a:custGeom>
                <a:avLst/>
                <a:gdLst>
                  <a:gd name="T0" fmla="*/ 20 w 241"/>
                  <a:gd name="T1" fmla="*/ 0 h 343"/>
                  <a:gd name="T2" fmla="*/ 25 w 241"/>
                  <a:gd name="T3" fmla="*/ 2 h 343"/>
                  <a:gd name="T4" fmla="*/ 26 w 241"/>
                  <a:gd name="T5" fmla="*/ 2 h 343"/>
                  <a:gd name="T6" fmla="*/ 23 w 241"/>
                  <a:gd name="T7" fmla="*/ 6 h 343"/>
                  <a:gd name="T8" fmla="*/ 30 w 241"/>
                  <a:gd name="T9" fmla="*/ 5 h 343"/>
                  <a:gd name="T10" fmla="*/ 30 w 241"/>
                  <a:gd name="T11" fmla="*/ 14 h 343"/>
                  <a:gd name="T12" fmla="*/ 37 w 241"/>
                  <a:gd name="T13" fmla="*/ 15 h 343"/>
                  <a:gd name="T14" fmla="*/ 38 w 241"/>
                  <a:gd name="T15" fmla="*/ 16 h 343"/>
                  <a:gd name="T16" fmla="*/ 33 w 241"/>
                  <a:gd name="T17" fmla="*/ 18 h 343"/>
                  <a:gd name="T18" fmla="*/ 41 w 241"/>
                  <a:gd name="T19" fmla="*/ 22 h 343"/>
                  <a:gd name="T20" fmla="*/ 44 w 241"/>
                  <a:gd name="T21" fmla="*/ 29 h 343"/>
                  <a:gd name="T22" fmla="*/ 43 w 241"/>
                  <a:gd name="T23" fmla="*/ 38 h 343"/>
                  <a:gd name="T24" fmla="*/ 47 w 241"/>
                  <a:gd name="T25" fmla="*/ 46 h 343"/>
                  <a:gd name="T26" fmla="*/ 47 w 241"/>
                  <a:gd name="T27" fmla="*/ 46 h 343"/>
                  <a:gd name="T28" fmla="*/ 55 w 241"/>
                  <a:gd name="T29" fmla="*/ 52 h 343"/>
                  <a:gd name="T30" fmla="*/ 58 w 241"/>
                  <a:gd name="T31" fmla="*/ 57 h 343"/>
                  <a:gd name="T32" fmla="*/ 59 w 241"/>
                  <a:gd name="T33" fmla="*/ 62 h 343"/>
                  <a:gd name="T34" fmla="*/ 56 w 241"/>
                  <a:gd name="T35" fmla="*/ 67 h 343"/>
                  <a:gd name="T36" fmla="*/ 58 w 241"/>
                  <a:gd name="T37" fmla="*/ 67 h 343"/>
                  <a:gd name="T38" fmla="*/ 60 w 241"/>
                  <a:gd name="T39" fmla="*/ 67 h 343"/>
                  <a:gd name="T40" fmla="*/ 59 w 241"/>
                  <a:gd name="T41" fmla="*/ 71 h 343"/>
                  <a:gd name="T42" fmla="*/ 59 w 241"/>
                  <a:gd name="T43" fmla="*/ 75 h 343"/>
                  <a:gd name="T44" fmla="*/ 52 w 241"/>
                  <a:gd name="T45" fmla="*/ 76 h 343"/>
                  <a:gd name="T46" fmla="*/ 55 w 241"/>
                  <a:gd name="T47" fmla="*/ 77 h 343"/>
                  <a:gd name="T48" fmla="*/ 56 w 241"/>
                  <a:gd name="T49" fmla="*/ 79 h 343"/>
                  <a:gd name="T50" fmla="*/ 54 w 241"/>
                  <a:gd name="T51" fmla="*/ 81 h 343"/>
                  <a:gd name="T52" fmla="*/ 51 w 241"/>
                  <a:gd name="T53" fmla="*/ 84 h 343"/>
                  <a:gd name="T54" fmla="*/ 46 w 241"/>
                  <a:gd name="T55" fmla="*/ 80 h 343"/>
                  <a:gd name="T56" fmla="*/ 47 w 241"/>
                  <a:gd name="T57" fmla="*/ 83 h 343"/>
                  <a:gd name="T58" fmla="*/ 47 w 241"/>
                  <a:gd name="T59" fmla="*/ 85 h 343"/>
                  <a:gd name="T60" fmla="*/ 44 w 241"/>
                  <a:gd name="T61" fmla="*/ 86 h 343"/>
                  <a:gd name="T62" fmla="*/ 39 w 241"/>
                  <a:gd name="T63" fmla="*/ 86 h 343"/>
                  <a:gd name="T64" fmla="*/ 37 w 241"/>
                  <a:gd name="T65" fmla="*/ 80 h 343"/>
                  <a:gd name="T66" fmla="*/ 36 w 241"/>
                  <a:gd name="T67" fmla="*/ 82 h 343"/>
                  <a:gd name="T68" fmla="*/ 34 w 241"/>
                  <a:gd name="T69" fmla="*/ 84 h 343"/>
                  <a:gd name="T70" fmla="*/ 29 w 241"/>
                  <a:gd name="T71" fmla="*/ 80 h 343"/>
                  <a:gd name="T72" fmla="*/ 25 w 241"/>
                  <a:gd name="T73" fmla="*/ 77 h 343"/>
                  <a:gd name="T74" fmla="*/ 24 w 241"/>
                  <a:gd name="T75" fmla="*/ 68 h 343"/>
                  <a:gd name="T76" fmla="*/ 22 w 241"/>
                  <a:gd name="T77" fmla="*/ 70 h 343"/>
                  <a:gd name="T78" fmla="*/ 20 w 241"/>
                  <a:gd name="T79" fmla="*/ 72 h 343"/>
                  <a:gd name="T80" fmla="*/ 15 w 241"/>
                  <a:gd name="T81" fmla="*/ 66 h 343"/>
                  <a:gd name="T82" fmla="*/ 11 w 241"/>
                  <a:gd name="T83" fmla="*/ 59 h 343"/>
                  <a:gd name="T84" fmla="*/ 12 w 241"/>
                  <a:gd name="T85" fmla="*/ 51 h 343"/>
                  <a:gd name="T86" fmla="*/ 10 w 241"/>
                  <a:gd name="T87" fmla="*/ 52 h 343"/>
                  <a:gd name="T88" fmla="*/ 8 w 241"/>
                  <a:gd name="T89" fmla="*/ 53 h 343"/>
                  <a:gd name="T90" fmla="*/ 5 w 241"/>
                  <a:gd name="T91" fmla="*/ 45 h 343"/>
                  <a:gd name="T92" fmla="*/ 3 w 241"/>
                  <a:gd name="T93" fmla="*/ 38 h 343"/>
                  <a:gd name="T94" fmla="*/ 7 w 241"/>
                  <a:gd name="T95" fmla="*/ 31 h 343"/>
                  <a:gd name="T96" fmla="*/ 5 w 241"/>
                  <a:gd name="T97" fmla="*/ 31 h 343"/>
                  <a:gd name="T98" fmla="*/ 2 w 241"/>
                  <a:gd name="T99" fmla="*/ 32 h 343"/>
                  <a:gd name="T100" fmla="*/ 1 w 241"/>
                  <a:gd name="T101" fmla="*/ 25 h 343"/>
                  <a:gd name="T102" fmla="*/ 0 w 241"/>
                  <a:gd name="T103" fmla="*/ 20 h 343"/>
                  <a:gd name="T104" fmla="*/ 5 w 241"/>
                  <a:gd name="T105" fmla="*/ 16 h 343"/>
                  <a:gd name="T106" fmla="*/ 5 w 241"/>
                  <a:gd name="T107" fmla="*/ 16 h 343"/>
                  <a:gd name="T108" fmla="*/ 0 w 241"/>
                  <a:gd name="T109" fmla="*/ 12 h 343"/>
                  <a:gd name="T110" fmla="*/ 0 w 241"/>
                  <a:gd name="T111" fmla="*/ 8 h 343"/>
                  <a:gd name="T112" fmla="*/ 2 w 241"/>
                  <a:gd name="T113" fmla="*/ 5 h 343"/>
                  <a:gd name="T114" fmla="*/ 8 w 241"/>
                  <a:gd name="T115" fmla="*/ 7 h 343"/>
                  <a:gd name="T116" fmla="*/ 6 w 241"/>
                  <a:gd name="T117" fmla="*/ 5 h 343"/>
                  <a:gd name="T118" fmla="*/ 5 w 241"/>
                  <a:gd name="T119" fmla="*/ 3 h 343"/>
                  <a:gd name="T120" fmla="*/ 9 w 241"/>
                  <a:gd name="T121" fmla="*/ 1 h 34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41"/>
                  <a:gd name="T184" fmla="*/ 0 h 343"/>
                  <a:gd name="T185" fmla="*/ 241 w 241"/>
                  <a:gd name="T186" fmla="*/ 343 h 34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41" h="343">
                    <a:moveTo>
                      <a:pt x="57" y="0"/>
                    </a:moveTo>
                    <a:lnTo>
                      <a:pt x="79" y="0"/>
                    </a:lnTo>
                    <a:lnTo>
                      <a:pt x="79" y="19"/>
                    </a:lnTo>
                    <a:lnTo>
                      <a:pt x="57" y="19"/>
                    </a:lnTo>
                    <a:lnTo>
                      <a:pt x="57" y="0"/>
                    </a:lnTo>
                    <a:close/>
                    <a:moveTo>
                      <a:pt x="79" y="0"/>
                    </a:moveTo>
                    <a:lnTo>
                      <a:pt x="81" y="0"/>
                    </a:lnTo>
                    <a:lnTo>
                      <a:pt x="83" y="0"/>
                    </a:lnTo>
                    <a:lnTo>
                      <a:pt x="79" y="9"/>
                    </a:lnTo>
                    <a:lnTo>
                      <a:pt x="79" y="0"/>
                    </a:lnTo>
                    <a:close/>
                    <a:moveTo>
                      <a:pt x="83" y="0"/>
                    </a:moveTo>
                    <a:lnTo>
                      <a:pt x="101" y="7"/>
                    </a:lnTo>
                    <a:lnTo>
                      <a:pt x="96" y="24"/>
                    </a:lnTo>
                    <a:lnTo>
                      <a:pt x="76" y="19"/>
                    </a:lnTo>
                    <a:lnTo>
                      <a:pt x="83" y="0"/>
                    </a:lnTo>
                    <a:close/>
                    <a:moveTo>
                      <a:pt x="101" y="7"/>
                    </a:moveTo>
                    <a:lnTo>
                      <a:pt x="104" y="8"/>
                    </a:lnTo>
                    <a:lnTo>
                      <a:pt x="105" y="8"/>
                    </a:lnTo>
                    <a:lnTo>
                      <a:pt x="98" y="16"/>
                    </a:lnTo>
                    <a:lnTo>
                      <a:pt x="101" y="7"/>
                    </a:lnTo>
                    <a:close/>
                    <a:moveTo>
                      <a:pt x="105" y="8"/>
                    </a:moveTo>
                    <a:lnTo>
                      <a:pt x="120" y="21"/>
                    </a:lnTo>
                    <a:lnTo>
                      <a:pt x="108" y="35"/>
                    </a:lnTo>
                    <a:lnTo>
                      <a:pt x="93" y="23"/>
                    </a:lnTo>
                    <a:lnTo>
                      <a:pt x="105" y="8"/>
                    </a:lnTo>
                    <a:close/>
                    <a:moveTo>
                      <a:pt x="120" y="21"/>
                    </a:moveTo>
                    <a:lnTo>
                      <a:pt x="121" y="22"/>
                    </a:lnTo>
                    <a:lnTo>
                      <a:pt x="122" y="23"/>
                    </a:lnTo>
                    <a:lnTo>
                      <a:pt x="115" y="29"/>
                    </a:lnTo>
                    <a:lnTo>
                      <a:pt x="120" y="21"/>
                    </a:lnTo>
                    <a:close/>
                    <a:moveTo>
                      <a:pt x="122" y="23"/>
                    </a:moveTo>
                    <a:lnTo>
                      <a:pt x="136" y="42"/>
                    </a:lnTo>
                    <a:lnTo>
                      <a:pt x="119" y="53"/>
                    </a:lnTo>
                    <a:lnTo>
                      <a:pt x="107" y="34"/>
                    </a:lnTo>
                    <a:lnTo>
                      <a:pt x="122" y="23"/>
                    </a:lnTo>
                    <a:close/>
                    <a:moveTo>
                      <a:pt x="120" y="54"/>
                    </a:moveTo>
                    <a:lnTo>
                      <a:pt x="119" y="53"/>
                    </a:lnTo>
                    <a:lnTo>
                      <a:pt x="127" y="47"/>
                    </a:lnTo>
                    <a:lnTo>
                      <a:pt x="120" y="54"/>
                    </a:lnTo>
                    <a:close/>
                    <a:moveTo>
                      <a:pt x="134" y="42"/>
                    </a:moveTo>
                    <a:lnTo>
                      <a:pt x="150" y="61"/>
                    </a:lnTo>
                    <a:lnTo>
                      <a:pt x="136" y="73"/>
                    </a:lnTo>
                    <a:lnTo>
                      <a:pt x="120" y="54"/>
                    </a:lnTo>
                    <a:lnTo>
                      <a:pt x="134" y="42"/>
                    </a:lnTo>
                    <a:close/>
                    <a:moveTo>
                      <a:pt x="150" y="61"/>
                    </a:moveTo>
                    <a:lnTo>
                      <a:pt x="151" y="62"/>
                    </a:lnTo>
                    <a:lnTo>
                      <a:pt x="152" y="62"/>
                    </a:lnTo>
                    <a:lnTo>
                      <a:pt x="143" y="66"/>
                    </a:lnTo>
                    <a:lnTo>
                      <a:pt x="150" y="61"/>
                    </a:lnTo>
                    <a:close/>
                    <a:moveTo>
                      <a:pt x="152" y="62"/>
                    </a:moveTo>
                    <a:lnTo>
                      <a:pt x="164" y="88"/>
                    </a:lnTo>
                    <a:lnTo>
                      <a:pt x="148" y="96"/>
                    </a:lnTo>
                    <a:lnTo>
                      <a:pt x="134" y="71"/>
                    </a:lnTo>
                    <a:lnTo>
                      <a:pt x="152" y="62"/>
                    </a:lnTo>
                    <a:close/>
                    <a:moveTo>
                      <a:pt x="164" y="88"/>
                    </a:moveTo>
                    <a:lnTo>
                      <a:pt x="164" y="88"/>
                    </a:lnTo>
                    <a:lnTo>
                      <a:pt x="155" y="92"/>
                    </a:lnTo>
                    <a:lnTo>
                      <a:pt x="164" y="88"/>
                    </a:lnTo>
                    <a:close/>
                    <a:moveTo>
                      <a:pt x="164" y="88"/>
                    </a:moveTo>
                    <a:lnTo>
                      <a:pt x="177" y="117"/>
                    </a:lnTo>
                    <a:lnTo>
                      <a:pt x="160" y="125"/>
                    </a:lnTo>
                    <a:lnTo>
                      <a:pt x="147" y="96"/>
                    </a:lnTo>
                    <a:lnTo>
                      <a:pt x="164" y="88"/>
                    </a:lnTo>
                    <a:close/>
                    <a:moveTo>
                      <a:pt x="177" y="117"/>
                    </a:moveTo>
                    <a:lnTo>
                      <a:pt x="190" y="146"/>
                    </a:lnTo>
                    <a:lnTo>
                      <a:pt x="173" y="153"/>
                    </a:lnTo>
                    <a:lnTo>
                      <a:pt x="160" y="125"/>
                    </a:lnTo>
                    <a:lnTo>
                      <a:pt x="177" y="117"/>
                    </a:lnTo>
                    <a:close/>
                    <a:moveTo>
                      <a:pt x="173" y="153"/>
                    </a:moveTo>
                    <a:lnTo>
                      <a:pt x="173" y="153"/>
                    </a:lnTo>
                    <a:lnTo>
                      <a:pt x="181" y="149"/>
                    </a:lnTo>
                    <a:lnTo>
                      <a:pt x="173" y="153"/>
                    </a:lnTo>
                    <a:close/>
                    <a:moveTo>
                      <a:pt x="190" y="145"/>
                    </a:moveTo>
                    <a:lnTo>
                      <a:pt x="206" y="177"/>
                    </a:lnTo>
                    <a:lnTo>
                      <a:pt x="188" y="185"/>
                    </a:lnTo>
                    <a:lnTo>
                      <a:pt x="173" y="153"/>
                    </a:lnTo>
                    <a:lnTo>
                      <a:pt x="190" y="145"/>
                    </a:lnTo>
                    <a:close/>
                    <a:moveTo>
                      <a:pt x="206" y="177"/>
                    </a:moveTo>
                    <a:lnTo>
                      <a:pt x="222" y="208"/>
                    </a:lnTo>
                    <a:lnTo>
                      <a:pt x="205" y="217"/>
                    </a:lnTo>
                    <a:lnTo>
                      <a:pt x="188" y="185"/>
                    </a:lnTo>
                    <a:lnTo>
                      <a:pt x="206" y="177"/>
                    </a:lnTo>
                    <a:close/>
                    <a:moveTo>
                      <a:pt x="222" y="208"/>
                    </a:moveTo>
                    <a:lnTo>
                      <a:pt x="231" y="227"/>
                    </a:lnTo>
                    <a:lnTo>
                      <a:pt x="214" y="236"/>
                    </a:lnTo>
                    <a:lnTo>
                      <a:pt x="205" y="217"/>
                    </a:lnTo>
                    <a:lnTo>
                      <a:pt x="222" y="208"/>
                    </a:lnTo>
                    <a:close/>
                    <a:moveTo>
                      <a:pt x="231" y="227"/>
                    </a:moveTo>
                    <a:lnTo>
                      <a:pt x="231" y="228"/>
                    </a:lnTo>
                    <a:lnTo>
                      <a:pt x="223" y="232"/>
                    </a:lnTo>
                    <a:lnTo>
                      <a:pt x="231" y="227"/>
                    </a:lnTo>
                    <a:close/>
                    <a:moveTo>
                      <a:pt x="231" y="228"/>
                    </a:moveTo>
                    <a:lnTo>
                      <a:pt x="238" y="248"/>
                    </a:lnTo>
                    <a:lnTo>
                      <a:pt x="219" y="254"/>
                    </a:lnTo>
                    <a:lnTo>
                      <a:pt x="214" y="235"/>
                    </a:lnTo>
                    <a:lnTo>
                      <a:pt x="231" y="228"/>
                    </a:lnTo>
                    <a:close/>
                    <a:moveTo>
                      <a:pt x="238" y="248"/>
                    </a:moveTo>
                    <a:lnTo>
                      <a:pt x="238" y="248"/>
                    </a:lnTo>
                    <a:lnTo>
                      <a:pt x="238" y="249"/>
                    </a:lnTo>
                    <a:lnTo>
                      <a:pt x="229" y="251"/>
                    </a:lnTo>
                    <a:lnTo>
                      <a:pt x="238" y="248"/>
                    </a:lnTo>
                    <a:close/>
                    <a:moveTo>
                      <a:pt x="238" y="249"/>
                    </a:moveTo>
                    <a:lnTo>
                      <a:pt x="241" y="265"/>
                    </a:lnTo>
                    <a:lnTo>
                      <a:pt x="223" y="269"/>
                    </a:lnTo>
                    <a:lnTo>
                      <a:pt x="219" y="253"/>
                    </a:lnTo>
                    <a:lnTo>
                      <a:pt x="238" y="249"/>
                    </a:lnTo>
                    <a:close/>
                    <a:moveTo>
                      <a:pt x="241" y="265"/>
                    </a:moveTo>
                    <a:lnTo>
                      <a:pt x="241" y="267"/>
                    </a:lnTo>
                    <a:lnTo>
                      <a:pt x="241" y="269"/>
                    </a:lnTo>
                    <a:lnTo>
                      <a:pt x="233" y="267"/>
                    </a:lnTo>
                    <a:lnTo>
                      <a:pt x="241" y="265"/>
                    </a:lnTo>
                    <a:close/>
                    <a:moveTo>
                      <a:pt x="241" y="269"/>
                    </a:moveTo>
                    <a:lnTo>
                      <a:pt x="238" y="285"/>
                    </a:lnTo>
                    <a:lnTo>
                      <a:pt x="219" y="281"/>
                    </a:lnTo>
                    <a:lnTo>
                      <a:pt x="223" y="265"/>
                    </a:lnTo>
                    <a:lnTo>
                      <a:pt x="241" y="269"/>
                    </a:lnTo>
                    <a:close/>
                    <a:moveTo>
                      <a:pt x="238" y="285"/>
                    </a:moveTo>
                    <a:lnTo>
                      <a:pt x="238" y="285"/>
                    </a:lnTo>
                    <a:lnTo>
                      <a:pt x="229" y="282"/>
                    </a:lnTo>
                    <a:lnTo>
                      <a:pt x="238" y="285"/>
                    </a:lnTo>
                    <a:close/>
                    <a:moveTo>
                      <a:pt x="238" y="285"/>
                    </a:moveTo>
                    <a:lnTo>
                      <a:pt x="235" y="298"/>
                    </a:lnTo>
                    <a:lnTo>
                      <a:pt x="216" y="293"/>
                    </a:lnTo>
                    <a:lnTo>
                      <a:pt x="219" y="280"/>
                    </a:lnTo>
                    <a:lnTo>
                      <a:pt x="238" y="285"/>
                    </a:lnTo>
                    <a:close/>
                    <a:moveTo>
                      <a:pt x="235" y="298"/>
                    </a:moveTo>
                    <a:lnTo>
                      <a:pt x="235" y="299"/>
                    </a:lnTo>
                    <a:lnTo>
                      <a:pt x="235" y="300"/>
                    </a:lnTo>
                    <a:lnTo>
                      <a:pt x="226" y="296"/>
                    </a:lnTo>
                    <a:lnTo>
                      <a:pt x="235" y="298"/>
                    </a:lnTo>
                    <a:close/>
                    <a:moveTo>
                      <a:pt x="235" y="300"/>
                    </a:moveTo>
                    <a:lnTo>
                      <a:pt x="228" y="312"/>
                    </a:lnTo>
                    <a:lnTo>
                      <a:pt x="210" y="304"/>
                    </a:lnTo>
                    <a:lnTo>
                      <a:pt x="217" y="291"/>
                    </a:lnTo>
                    <a:lnTo>
                      <a:pt x="235" y="300"/>
                    </a:lnTo>
                    <a:close/>
                    <a:moveTo>
                      <a:pt x="228" y="312"/>
                    </a:moveTo>
                    <a:lnTo>
                      <a:pt x="227" y="313"/>
                    </a:lnTo>
                    <a:lnTo>
                      <a:pt x="226" y="314"/>
                    </a:lnTo>
                    <a:lnTo>
                      <a:pt x="219" y="308"/>
                    </a:lnTo>
                    <a:lnTo>
                      <a:pt x="228" y="312"/>
                    </a:lnTo>
                    <a:close/>
                    <a:moveTo>
                      <a:pt x="226" y="314"/>
                    </a:moveTo>
                    <a:lnTo>
                      <a:pt x="216" y="324"/>
                    </a:lnTo>
                    <a:lnTo>
                      <a:pt x="203" y="311"/>
                    </a:lnTo>
                    <a:lnTo>
                      <a:pt x="213" y="301"/>
                    </a:lnTo>
                    <a:lnTo>
                      <a:pt x="226" y="314"/>
                    </a:lnTo>
                    <a:close/>
                    <a:moveTo>
                      <a:pt x="216" y="324"/>
                    </a:moveTo>
                    <a:lnTo>
                      <a:pt x="216" y="324"/>
                    </a:lnTo>
                    <a:lnTo>
                      <a:pt x="209" y="318"/>
                    </a:lnTo>
                    <a:lnTo>
                      <a:pt x="216" y="324"/>
                    </a:lnTo>
                    <a:close/>
                    <a:moveTo>
                      <a:pt x="216" y="324"/>
                    </a:moveTo>
                    <a:lnTo>
                      <a:pt x="207" y="334"/>
                    </a:lnTo>
                    <a:lnTo>
                      <a:pt x="194" y="321"/>
                    </a:lnTo>
                    <a:lnTo>
                      <a:pt x="203" y="311"/>
                    </a:lnTo>
                    <a:lnTo>
                      <a:pt x="216" y="324"/>
                    </a:lnTo>
                    <a:close/>
                    <a:moveTo>
                      <a:pt x="207" y="334"/>
                    </a:moveTo>
                    <a:lnTo>
                      <a:pt x="205" y="336"/>
                    </a:lnTo>
                    <a:lnTo>
                      <a:pt x="203" y="336"/>
                    </a:lnTo>
                    <a:lnTo>
                      <a:pt x="201" y="328"/>
                    </a:lnTo>
                    <a:lnTo>
                      <a:pt x="207" y="334"/>
                    </a:lnTo>
                    <a:close/>
                    <a:moveTo>
                      <a:pt x="203" y="336"/>
                    </a:moveTo>
                    <a:lnTo>
                      <a:pt x="190" y="340"/>
                    </a:lnTo>
                    <a:lnTo>
                      <a:pt x="185" y="321"/>
                    </a:lnTo>
                    <a:lnTo>
                      <a:pt x="198" y="318"/>
                    </a:lnTo>
                    <a:lnTo>
                      <a:pt x="203" y="336"/>
                    </a:lnTo>
                    <a:close/>
                    <a:moveTo>
                      <a:pt x="190" y="340"/>
                    </a:moveTo>
                    <a:lnTo>
                      <a:pt x="197" y="337"/>
                    </a:lnTo>
                    <a:lnTo>
                      <a:pt x="190" y="340"/>
                    </a:lnTo>
                    <a:lnTo>
                      <a:pt x="187" y="331"/>
                    </a:lnTo>
                    <a:lnTo>
                      <a:pt x="190" y="340"/>
                    </a:lnTo>
                    <a:close/>
                    <a:moveTo>
                      <a:pt x="190" y="340"/>
                    </a:moveTo>
                    <a:lnTo>
                      <a:pt x="177" y="343"/>
                    </a:lnTo>
                    <a:lnTo>
                      <a:pt x="173" y="324"/>
                    </a:lnTo>
                    <a:lnTo>
                      <a:pt x="185" y="321"/>
                    </a:lnTo>
                    <a:lnTo>
                      <a:pt x="190" y="340"/>
                    </a:lnTo>
                    <a:close/>
                    <a:moveTo>
                      <a:pt x="177" y="343"/>
                    </a:moveTo>
                    <a:lnTo>
                      <a:pt x="176" y="343"/>
                    </a:lnTo>
                    <a:lnTo>
                      <a:pt x="175" y="343"/>
                    </a:lnTo>
                    <a:lnTo>
                      <a:pt x="175" y="333"/>
                    </a:lnTo>
                    <a:lnTo>
                      <a:pt x="177" y="343"/>
                    </a:lnTo>
                    <a:close/>
                    <a:moveTo>
                      <a:pt x="175" y="343"/>
                    </a:moveTo>
                    <a:lnTo>
                      <a:pt x="159" y="343"/>
                    </a:lnTo>
                    <a:lnTo>
                      <a:pt x="159" y="324"/>
                    </a:lnTo>
                    <a:lnTo>
                      <a:pt x="175" y="324"/>
                    </a:lnTo>
                    <a:lnTo>
                      <a:pt x="175" y="343"/>
                    </a:lnTo>
                    <a:close/>
                    <a:moveTo>
                      <a:pt x="159" y="343"/>
                    </a:moveTo>
                    <a:lnTo>
                      <a:pt x="158" y="343"/>
                    </a:lnTo>
                    <a:lnTo>
                      <a:pt x="155" y="342"/>
                    </a:lnTo>
                    <a:lnTo>
                      <a:pt x="159" y="333"/>
                    </a:lnTo>
                    <a:lnTo>
                      <a:pt x="159" y="343"/>
                    </a:lnTo>
                    <a:close/>
                    <a:moveTo>
                      <a:pt x="155" y="342"/>
                    </a:moveTo>
                    <a:lnTo>
                      <a:pt x="140" y="336"/>
                    </a:lnTo>
                    <a:lnTo>
                      <a:pt x="147" y="319"/>
                    </a:lnTo>
                    <a:lnTo>
                      <a:pt x="162" y="324"/>
                    </a:lnTo>
                    <a:lnTo>
                      <a:pt x="155" y="342"/>
                    </a:lnTo>
                    <a:close/>
                    <a:moveTo>
                      <a:pt x="140" y="336"/>
                    </a:moveTo>
                    <a:lnTo>
                      <a:pt x="139" y="335"/>
                    </a:lnTo>
                    <a:lnTo>
                      <a:pt x="138" y="335"/>
                    </a:lnTo>
                    <a:lnTo>
                      <a:pt x="143" y="328"/>
                    </a:lnTo>
                    <a:lnTo>
                      <a:pt x="140" y="336"/>
                    </a:lnTo>
                    <a:close/>
                    <a:moveTo>
                      <a:pt x="138" y="335"/>
                    </a:moveTo>
                    <a:lnTo>
                      <a:pt x="119" y="322"/>
                    </a:lnTo>
                    <a:lnTo>
                      <a:pt x="129" y="307"/>
                    </a:lnTo>
                    <a:lnTo>
                      <a:pt x="149" y="320"/>
                    </a:lnTo>
                    <a:lnTo>
                      <a:pt x="138" y="335"/>
                    </a:lnTo>
                    <a:close/>
                    <a:moveTo>
                      <a:pt x="119" y="322"/>
                    </a:moveTo>
                    <a:lnTo>
                      <a:pt x="118" y="322"/>
                    </a:lnTo>
                    <a:lnTo>
                      <a:pt x="117" y="321"/>
                    </a:lnTo>
                    <a:lnTo>
                      <a:pt x="124" y="314"/>
                    </a:lnTo>
                    <a:lnTo>
                      <a:pt x="119" y="322"/>
                    </a:lnTo>
                    <a:close/>
                    <a:moveTo>
                      <a:pt x="117" y="321"/>
                    </a:moveTo>
                    <a:lnTo>
                      <a:pt x="101" y="306"/>
                    </a:lnTo>
                    <a:lnTo>
                      <a:pt x="115" y="292"/>
                    </a:lnTo>
                    <a:lnTo>
                      <a:pt x="131" y="308"/>
                    </a:lnTo>
                    <a:lnTo>
                      <a:pt x="117" y="321"/>
                    </a:lnTo>
                    <a:close/>
                    <a:moveTo>
                      <a:pt x="101" y="306"/>
                    </a:moveTo>
                    <a:lnTo>
                      <a:pt x="101" y="306"/>
                    </a:lnTo>
                    <a:lnTo>
                      <a:pt x="108" y="299"/>
                    </a:lnTo>
                    <a:lnTo>
                      <a:pt x="101" y="306"/>
                    </a:lnTo>
                    <a:close/>
                    <a:moveTo>
                      <a:pt x="101" y="306"/>
                    </a:moveTo>
                    <a:lnTo>
                      <a:pt x="83" y="287"/>
                    </a:lnTo>
                    <a:lnTo>
                      <a:pt x="96" y="272"/>
                    </a:lnTo>
                    <a:lnTo>
                      <a:pt x="115" y="292"/>
                    </a:lnTo>
                    <a:lnTo>
                      <a:pt x="101" y="306"/>
                    </a:lnTo>
                    <a:close/>
                    <a:moveTo>
                      <a:pt x="83" y="287"/>
                    </a:moveTo>
                    <a:lnTo>
                      <a:pt x="81" y="286"/>
                    </a:lnTo>
                    <a:lnTo>
                      <a:pt x="89" y="279"/>
                    </a:lnTo>
                    <a:lnTo>
                      <a:pt x="83" y="287"/>
                    </a:lnTo>
                    <a:close/>
                    <a:moveTo>
                      <a:pt x="81" y="286"/>
                    </a:moveTo>
                    <a:lnTo>
                      <a:pt x="63" y="264"/>
                    </a:lnTo>
                    <a:lnTo>
                      <a:pt x="77" y="251"/>
                    </a:lnTo>
                    <a:lnTo>
                      <a:pt x="96" y="274"/>
                    </a:lnTo>
                    <a:lnTo>
                      <a:pt x="81" y="286"/>
                    </a:lnTo>
                    <a:close/>
                    <a:moveTo>
                      <a:pt x="63" y="264"/>
                    </a:moveTo>
                    <a:lnTo>
                      <a:pt x="63" y="263"/>
                    </a:lnTo>
                    <a:lnTo>
                      <a:pt x="62" y="263"/>
                    </a:lnTo>
                    <a:lnTo>
                      <a:pt x="70" y="257"/>
                    </a:lnTo>
                    <a:lnTo>
                      <a:pt x="63" y="264"/>
                    </a:lnTo>
                    <a:close/>
                    <a:moveTo>
                      <a:pt x="62" y="263"/>
                    </a:moveTo>
                    <a:lnTo>
                      <a:pt x="46" y="237"/>
                    </a:lnTo>
                    <a:lnTo>
                      <a:pt x="62" y="227"/>
                    </a:lnTo>
                    <a:lnTo>
                      <a:pt x="78" y="253"/>
                    </a:lnTo>
                    <a:lnTo>
                      <a:pt x="62" y="263"/>
                    </a:lnTo>
                    <a:close/>
                    <a:moveTo>
                      <a:pt x="46" y="237"/>
                    </a:moveTo>
                    <a:lnTo>
                      <a:pt x="45" y="236"/>
                    </a:lnTo>
                    <a:lnTo>
                      <a:pt x="54" y="232"/>
                    </a:lnTo>
                    <a:lnTo>
                      <a:pt x="46" y="237"/>
                    </a:lnTo>
                    <a:close/>
                    <a:moveTo>
                      <a:pt x="45" y="236"/>
                    </a:moveTo>
                    <a:lnTo>
                      <a:pt x="33" y="211"/>
                    </a:lnTo>
                    <a:lnTo>
                      <a:pt x="50" y="202"/>
                    </a:lnTo>
                    <a:lnTo>
                      <a:pt x="63" y="227"/>
                    </a:lnTo>
                    <a:lnTo>
                      <a:pt x="45" y="236"/>
                    </a:lnTo>
                    <a:close/>
                    <a:moveTo>
                      <a:pt x="33" y="211"/>
                    </a:moveTo>
                    <a:lnTo>
                      <a:pt x="33" y="211"/>
                    </a:lnTo>
                    <a:lnTo>
                      <a:pt x="42" y="206"/>
                    </a:lnTo>
                    <a:lnTo>
                      <a:pt x="33" y="211"/>
                    </a:lnTo>
                    <a:close/>
                    <a:moveTo>
                      <a:pt x="33" y="211"/>
                    </a:moveTo>
                    <a:lnTo>
                      <a:pt x="20" y="182"/>
                    </a:lnTo>
                    <a:lnTo>
                      <a:pt x="37" y="174"/>
                    </a:lnTo>
                    <a:lnTo>
                      <a:pt x="51" y="203"/>
                    </a:lnTo>
                    <a:lnTo>
                      <a:pt x="33" y="211"/>
                    </a:lnTo>
                    <a:close/>
                    <a:moveTo>
                      <a:pt x="20" y="182"/>
                    </a:moveTo>
                    <a:lnTo>
                      <a:pt x="20" y="181"/>
                    </a:lnTo>
                    <a:lnTo>
                      <a:pt x="20" y="180"/>
                    </a:lnTo>
                    <a:lnTo>
                      <a:pt x="29" y="178"/>
                    </a:lnTo>
                    <a:lnTo>
                      <a:pt x="20" y="182"/>
                    </a:lnTo>
                    <a:close/>
                    <a:moveTo>
                      <a:pt x="20" y="180"/>
                    </a:moveTo>
                    <a:lnTo>
                      <a:pt x="13" y="151"/>
                    </a:lnTo>
                    <a:lnTo>
                      <a:pt x="32" y="147"/>
                    </a:lnTo>
                    <a:lnTo>
                      <a:pt x="38" y="175"/>
                    </a:lnTo>
                    <a:lnTo>
                      <a:pt x="20" y="180"/>
                    </a:lnTo>
                    <a:close/>
                    <a:moveTo>
                      <a:pt x="13" y="151"/>
                    </a:moveTo>
                    <a:lnTo>
                      <a:pt x="13" y="151"/>
                    </a:lnTo>
                    <a:lnTo>
                      <a:pt x="13" y="150"/>
                    </a:lnTo>
                    <a:lnTo>
                      <a:pt x="22" y="149"/>
                    </a:lnTo>
                    <a:lnTo>
                      <a:pt x="13" y="151"/>
                    </a:lnTo>
                    <a:close/>
                    <a:moveTo>
                      <a:pt x="13" y="150"/>
                    </a:moveTo>
                    <a:lnTo>
                      <a:pt x="10" y="125"/>
                    </a:lnTo>
                    <a:lnTo>
                      <a:pt x="29" y="122"/>
                    </a:lnTo>
                    <a:lnTo>
                      <a:pt x="32" y="148"/>
                    </a:lnTo>
                    <a:lnTo>
                      <a:pt x="13" y="150"/>
                    </a:lnTo>
                    <a:close/>
                    <a:moveTo>
                      <a:pt x="29" y="121"/>
                    </a:moveTo>
                    <a:lnTo>
                      <a:pt x="29" y="122"/>
                    </a:lnTo>
                    <a:lnTo>
                      <a:pt x="19" y="124"/>
                    </a:lnTo>
                    <a:lnTo>
                      <a:pt x="29" y="121"/>
                    </a:lnTo>
                    <a:close/>
                    <a:moveTo>
                      <a:pt x="10" y="126"/>
                    </a:moveTo>
                    <a:lnTo>
                      <a:pt x="3" y="100"/>
                    </a:lnTo>
                    <a:lnTo>
                      <a:pt x="22" y="96"/>
                    </a:lnTo>
                    <a:lnTo>
                      <a:pt x="29" y="121"/>
                    </a:lnTo>
                    <a:lnTo>
                      <a:pt x="10" y="126"/>
                    </a:lnTo>
                    <a:close/>
                    <a:moveTo>
                      <a:pt x="3" y="100"/>
                    </a:moveTo>
                    <a:lnTo>
                      <a:pt x="3" y="100"/>
                    </a:lnTo>
                    <a:lnTo>
                      <a:pt x="13" y="98"/>
                    </a:lnTo>
                    <a:lnTo>
                      <a:pt x="3" y="100"/>
                    </a:lnTo>
                    <a:close/>
                    <a:moveTo>
                      <a:pt x="3" y="100"/>
                    </a:moveTo>
                    <a:lnTo>
                      <a:pt x="0" y="81"/>
                    </a:lnTo>
                    <a:lnTo>
                      <a:pt x="19" y="77"/>
                    </a:lnTo>
                    <a:lnTo>
                      <a:pt x="22" y="97"/>
                    </a:lnTo>
                    <a:lnTo>
                      <a:pt x="3" y="100"/>
                    </a:lnTo>
                    <a:close/>
                    <a:moveTo>
                      <a:pt x="0" y="81"/>
                    </a:moveTo>
                    <a:lnTo>
                      <a:pt x="0" y="81"/>
                    </a:lnTo>
                    <a:lnTo>
                      <a:pt x="0" y="79"/>
                    </a:lnTo>
                    <a:lnTo>
                      <a:pt x="10" y="79"/>
                    </a:lnTo>
                    <a:lnTo>
                      <a:pt x="0" y="81"/>
                    </a:lnTo>
                    <a:close/>
                    <a:moveTo>
                      <a:pt x="0" y="79"/>
                    </a:moveTo>
                    <a:lnTo>
                      <a:pt x="0" y="63"/>
                    </a:lnTo>
                    <a:lnTo>
                      <a:pt x="19" y="63"/>
                    </a:lnTo>
                    <a:lnTo>
                      <a:pt x="19" y="79"/>
                    </a:lnTo>
                    <a:lnTo>
                      <a:pt x="0" y="79"/>
                    </a:lnTo>
                    <a:close/>
                    <a:moveTo>
                      <a:pt x="0" y="63"/>
                    </a:moveTo>
                    <a:lnTo>
                      <a:pt x="0" y="47"/>
                    </a:lnTo>
                    <a:lnTo>
                      <a:pt x="19" y="47"/>
                    </a:lnTo>
                    <a:lnTo>
                      <a:pt x="19" y="63"/>
                    </a:lnTo>
                    <a:lnTo>
                      <a:pt x="0" y="63"/>
                    </a:lnTo>
                    <a:close/>
                    <a:moveTo>
                      <a:pt x="0" y="47"/>
                    </a:moveTo>
                    <a:lnTo>
                      <a:pt x="0" y="35"/>
                    </a:lnTo>
                    <a:lnTo>
                      <a:pt x="19" y="35"/>
                    </a:lnTo>
                    <a:lnTo>
                      <a:pt x="19" y="47"/>
                    </a:lnTo>
                    <a:lnTo>
                      <a:pt x="0" y="47"/>
                    </a:lnTo>
                    <a:close/>
                    <a:moveTo>
                      <a:pt x="0" y="35"/>
                    </a:moveTo>
                    <a:lnTo>
                      <a:pt x="0" y="32"/>
                    </a:lnTo>
                    <a:lnTo>
                      <a:pt x="2" y="30"/>
                    </a:lnTo>
                    <a:lnTo>
                      <a:pt x="10" y="35"/>
                    </a:lnTo>
                    <a:lnTo>
                      <a:pt x="0" y="35"/>
                    </a:lnTo>
                    <a:close/>
                    <a:moveTo>
                      <a:pt x="2" y="30"/>
                    </a:moveTo>
                    <a:lnTo>
                      <a:pt x="8" y="20"/>
                    </a:lnTo>
                    <a:lnTo>
                      <a:pt x="24" y="31"/>
                    </a:lnTo>
                    <a:lnTo>
                      <a:pt x="18" y="40"/>
                    </a:lnTo>
                    <a:lnTo>
                      <a:pt x="2" y="30"/>
                    </a:lnTo>
                    <a:close/>
                    <a:moveTo>
                      <a:pt x="8" y="20"/>
                    </a:moveTo>
                    <a:lnTo>
                      <a:pt x="9" y="19"/>
                    </a:lnTo>
                    <a:lnTo>
                      <a:pt x="11" y="18"/>
                    </a:lnTo>
                    <a:lnTo>
                      <a:pt x="16" y="25"/>
                    </a:lnTo>
                    <a:lnTo>
                      <a:pt x="8" y="20"/>
                    </a:lnTo>
                    <a:close/>
                    <a:moveTo>
                      <a:pt x="11" y="18"/>
                    </a:moveTo>
                    <a:lnTo>
                      <a:pt x="20" y="11"/>
                    </a:lnTo>
                    <a:lnTo>
                      <a:pt x="31" y="27"/>
                    </a:lnTo>
                    <a:lnTo>
                      <a:pt x="21" y="33"/>
                    </a:lnTo>
                    <a:lnTo>
                      <a:pt x="11" y="18"/>
                    </a:lnTo>
                    <a:close/>
                    <a:moveTo>
                      <a:pt x="20" y="11"/>
                    </a:moveTo>
                    <a:lnTo>
                      <a:pt x="21" y="11"/>
                    </a:lnTo>
                    <a:lnTo>
                      <a:pt x="21" y="10"/>
                    </a:lnTo>
                    <a:lnTo>
                      <a:pt x="25" y="19"/>
                    </a:lnTo>
                    <a:lnTo>
                      <a:pt x="20" y="11"/>
                    </a:lnTo>
                    <a:close/>
                    <a:moveTo>
                      <a:pt x="21" y="10"/>
                    </a:moveTo>
                    <a:lnTo>
                      <a:pt x="34" y="4"/>
                    </a:lnTo>
                    <a:lnTo>
                      <a:pt x="43" y="21"/>
                    </a:lnTo>
                    <a:lnTo>
                      <a:pt x="30" y="28"/>
                    </a:lnTo>
                    <a:lnTo>
                      <a:pt x="21" y="10"/>
                    </a:lnTo>
                    <a:close/>
                    <a:moveTo>
                      <a:pt x="34" y="4"/>
                    </a:moveTo>
                    <a:lnTo>
                      <a:pt x="35" y="3"/>
                    </a:lnTo>
                    <a:lnTo>
                      <a:pt x="36" y="3"/>
                    </a:lnTo>
                    <a:lnTo>
                      <a:pt x="38" y="12"/>
                    </a:lnTo>
                    <a:lnTo>
                      <a:pt x="34" y="4"/>
                    </a:lnTo>
                    <a:close/>
                    <a:moveTo>
                      <a:pt x="36" y="3"/>
                    </a:moveTo>
                    <a:lnTo>
                      <a:pt x="56" y="0"/>
                    </a:lnTo>
                    <a:lnTo>
                      <a:pt x="58" y="19"/>
                    </a:lnTo>
                    <a:lnTo>
                      <a:pt x="40" y="22"/>
                    </a:lnTo>
                    <a:lnTo>
                      <a:pt x="36"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47" name="Freeform 1640">
                <a:extLst>
                  <a:ext uri="{FF2B5EF4-FFF2-40B4-BE49-F238E27FC236}">
                    <a16:creationId xmlns:a16="http://schemas.microsoft.com/office/drawing/2014/main" id="{DE2C9628-3C33-4D71-AEF4-74B6A3D8AFA3}"/>
                  </a:ext>
                </a:extLst>
              </p:cNvPr>
              <p:cNvSpPr>
                <a:spLocks noEditPoints="1"/>
              </p:cNvSpPr>
              <p:nvPr/>
            </p:nvSpPr>
            <p:spPr bwMode="auto">
              <a:xfrm>
                <a:off x="2186" y="2125"/>
                <a:ext cx="57" cy="32"/>
              </a:xfrm>
              <a:custGeom>
                <a:avLst/>
                <a:gdLst>
                  <a:gd name="T0" fmla="*/ 32 w 229"/>
                  <a:gd name="T1" fmla="*/ 0 h 127"/>
                  <a:gd name="T2" fmla="*/ 39 w 229"/>
                  <a:gd name="T3" fmla="*/ 2 h 127"/>
                  <a:gd name="T4" fmla="*/ 39 w 229"/>
                  <a:gd name="T5" fmla="*/ 2 h 127"/>
                  <a:gd name="T6" fmla="*/ 45 w 229"/>
                  <a:gd name="T7" fmla="*/ 3 h 127"/>
                  <a:gd name="T8" fmla="*/ 45 w 229"/>
                  <a:gd name="T9" fmla="*/ 3 h 127"/>
                  <a:gd name="T10" fmla="*/ 50 w 229"/>
                  <a:gd name="T11" fmla="*/ 5 h 127"/>
                  <a:gd name="T12" fmla="*/ 51 w 229"/>
                  <a:gd name="T13" fmla="*/ 6 h 127"/>
                  <a:gd name="T14" fmla="*/ 53 w 229"/>
                  <a:gd name="T15" fmla="*/ 8 h 127"/>
                  <a:gd name="T16" fmla="*/ 56 w 229"/>
                  <a:gd name="T17" fmla="*/ 10 h 127"/>
                  <a:gd name="T18" fmla="*/ 56 w 229"/>
                  <a:gd name="T19" fmla="*/ 11 h 127"/>
                  <a:gd name="T20" fmla="*/ 57 w 229"/>
                  <a:gd name="T21" fmla="*/ 14 h 127"/>
                  <a:gd name="T22" fmla="*/ 57 w 229"/>
                  <a:gd name="T23" fmla="*/ 14 h 127"/>
                  <a:gd name="T24" fmla="*/ 57 w 229"/>
                  <a:gd name="T25" fmla="*/ 17 h 127"/>
                  <a:gd name="T26" fmla="*/ 57 w 229"/>
                  <a:gd name="T27" fmla="*/ 17 h 127"/>
                  <a:gd name="T28" fmla="*/ 56 w 229"/>
                  <a:gd name="T29" fmla="*/ 21 h 127"/>
                  <a:gd name="T30" fmla="*/ 56 w 229"/>
                  <a:gd name="T31" fmla="*/ 21 h 127"/>
                  <a:gd name="T32" fmla="*/ 55 w 229"/>
                  <a:gd name="T33" fmla="*/ 23 h 127"/>
                  <a:gd name="T34" fmla="*/ 55 w 229"/>
                  <a:gd name="T35" fmla="*/ 24 h 127"/>
                  <a:gd name="T36" fmla="*/ 54 w 229"/>
                  <a:gd name="T37" fmla="*/ 26 h 127"/>
                  <a:gd name="T38" fmla="*/ 53 w 229"/>
                  <a:gd name="T39" fmla="*/ 26 h 127"/>
                  <a:gd name="T40" fmla="*/ 51 w 229"/>
                  <a:gd name="T41" fmla="*/ 29 h 127"/>
                  <a:gd name="T42" fmla="*/ 50 w 229"/>
                  <a:gd name="T43" fmla="*/ 29 h 127"/>
                  <a:gd name="T44" fmla="*/ 47 w 229"/>
                  <a:gd name="T45" fmla="*/ 31 h 127"/>
                  <a:gd name="T46" fmla="*/ 46 w 229"/>
                  <a:gd name="T47" fmla="*/ 31 h 127"/>
                  <a:gd name="T48" fmla="*/ 43 w 229"/>
                  <a:gd name="T49" fmla="*/ 32 h 127"/>
                  <a:gd name="T50" fmla="*/ 42 w 229"/>
                  <a:gd name="T51" fmla="*/ 32 h 127"/>
                  <a:gd name="T52" fmla="*/ 38 w 229"/>
                  <a:gd name="T53" fmla="*/ 32 h 127"/>
                  <a:gd name="T54" fmla="*/ 33 w 229"/>
                  <a:gd name="T55" fmla="*/ 32 h 127"/>
                  <a:gd name="T56" fmla="*/ 28 w 229"/>
                  <a:gd name="T57" fmla="*/ 32 h 127"/>
                  <a:gd name="T58" fmla="*/ 27 w 229"/>
                  <a:gd name="T59" fmla="*/ 32 h 127"/>
                  <a:gd name="T60" fmla="*/ 23 w 229"/>
                  <a:gd name="T61" fmla="*/ 31 h 127"/>
                  <a:gd name="T62" fmla="*/ 19 w 229"/>
                  <a:gd name="T63" fmla="*/ 25 h 127"/>
                  <a:gd name="T64" fmla="*/ 18 w 229"/>
                  <a:gd name="T65" fmla="*/ 30 h 127"/>
                  <a:gd name="T66" fmla="*/ 13 w 229"/>
                  <a:gd name="T67" fmla="*/ 29 h 127"/>
                  <a:gd name="T68" fmla="*/ 13 w 229"/>
                  <a:gd name="T69" fmla="*/ 29 h 127"/>
                  <a:gd name="T70" fmla="*/ 9 w 229"/>
                  <a:gd name="T71" fmla="*/ 29 h 127"/>
                  <a:gd name="T72" fmla="*/ 8 w 229"/>
                  <a:gd name="T73" fmla="*/ 29 h 127"/>
                  <a:gd name="T74" fmla="*/ 5 w 229"/>
                  <a:gd name="T75" fmla="*/ 27 h 127"/>
                  <a:gd name="T76" fmla="*/ 4 w 229"/>
                  <a:gd name="T77" fmla="*/ 26 h 127"/>
                  <a:gd name="T78" fmla="*/ 2 w 229"/>
                  <a:gd name="T79" fmla="*/ 24 h 127"/>
                  <a:gd name="T80" fmla="*/ 2 w 229"/>
                  <a:gd name="T81" fmla="*/ 23 h 127"/>
                  <a:gd name="T82" fmla="*/ 0 w 229"/>
                  <a:gd name="T83" fmla="*/ 20 h 127"/>
                  <a:gd name="T84" fmla="*/ 0 w 229"/>
                  <a:gd name="T85" fmla="*/ 19 h 127"/>
                  <a:gd name="T86" fmla="*/ 0 w 229"/>
                  <a:gd name="T87" fmla="*/ 16 h 127"/>
                  <a:gd name="T88" fmla="*/ 0 w 229"/>
                  <a:gd name="T89" fmla="*/ 15 h 127"/>
                  <a:gd name="T90" fmla="*/ 2 w 229"/>
                  <a:gd name="T91" fmla="*/ 12 h 127"/>
                  <a:gd name="T92" fmla="*/ 2 w 229"/>
                  <a:gd name="T93" fmla="*/ 11 h 127"/>
                  <a:gd name="T94" fmla="*/ 4 w 229"/>
                  <a:gd name="T95" fmla="*/ 8 h 127"/>
                  <a:gd name="T96" fmla="*/ 5 w 229"/>
                  <a:gd name="T97" fmla="*/ 8 h 127"/>
                  <a:gd name="T98" fmla="*/ 9 w 229"/>
                  <a:gd name="T99" fmla="*/ 5 h 127"/>
                  <a:gd name="T100" fmla="*/ 9 w 229"/>
                  <a:gd name="T101" fmla="*/ 4 h 127"/>
                  <a:gd name="T102" fmla="*/ 15 w 229"/>
                  <a:gd name="T103" fmla="*/ 2 h 127"/>
                  <a:gd name="T104" fmla="*/ 15 w 229"/>
                  <a:gd name="T105" fmla="*/ 2 h 127"/>
                  <a:gd name="T106" fmla="*/ 22 w 229"/>
                  <a:gd name="T107" fmla="*/ 0 h 127"/>
                  <a:gd name="T108" fmla="*/ 23 w 229"/>
                  <a:gd name="T109" fmla="*/ 0 h 12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29"/>
                  <a:gd name="T166" fmla="*/ 0 h 127"/>
                  <a:gd name="T167" fmla="*/ 229 w 229"/>
                  <a:gd name="T168" fmla="*/ 127 h 12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29" h="127">
                    <a:moveTo>
                      <a:pt x="130" y="0"/>
                    </a:moveTo>
                    <a:lnTo>
                      <a:pt x="158" y="7"/>
                    </a:lnTo>
                    <a:lnTo>
                      <a:pt x="154" y="25"/>
                    </a:lnTo>
                    <a:lnTo>
                      <a:pt x="125" y="19"/>
                    </a:lnTo>
                    <a:lnTo>
                      <a:pt x="130" y="0"/>
                    </a:lnTo>
                    <a:close/>
                    <a:moveTo>
                      <a:pt x="158" y="7"/>
                    </a:moveTo>
                    <a:lnTo>
                      <a:pt x="158" y="7"/>
                    </a:lnTo>
                    <a:lnTo>
                      <a:pt x="156" y="15"/>
                    </a:lnTo>
                    <a:lnTo>
                      <a:pt x="158" y="7"/>
                    </a:lnTo>
                    <a:close/>
                    <a:moveTo>
                      <a:pt x="158" y="7"/>
                    </a:moveTo>
                    <a:lnTo>
                      <a:pt x="181" y="13"/>
                    </a:lnTo>
                    <a:lnTo>
                      <a:pt x="175" y="31"/>
                    </a:lnTo>
                    <a:lnTo>
                      <a:pt x="153" y="25"/>
                    </a:lnTo>
                    <a:lnTo>
                      <a:pt x="158" y="7"/>
                    </a:lnTo>
                    <a:close/>
                    <a:moveTo>
                      <a:pt x="181" y="13"/>
                    </a:moveTo>
                    <a:lnTo>
                      <a:pt x="181" y="13"/>
                    </a:lnTo>
                    <a:lnTo>
                      <a:pt x="182" y="13"/>
                    </a:lnTo>
                    <a:lnTo>
                      <a:pt x="178" y="22"/>
                    </a:lnTo>
                    <a:lnTo>
                      <a:pt x="181" y="13"/>
                    </a:lnTo>
                    <a:close/>
                    <a:moveTo>
                      <a:pt x="182" y="13"/>
                    </a:moveTo>
                    <a:lnTo>
                      <a:pt x="200" y="20"/>
                    </a:lnTo>
                    <a:lnTo>
                      <a:pt x="194" y="37"/>
                    </a:lnTo>
                    <a:lnTo>
                      <a:pt x="175" y="31"/>
                    </a:lnTo>
                    <a:lnTo>
                      <a:pt x="182" y="13"/>
                    </a:lnTo>
                    <a:close/>
                    <a:moveTo>
                      <a:pt x="200" y="20"/>
                    </a:moveTo>
                    <a:lnTo>
                      <a:pt x="203" y="20"/>
                    </a:lnTo>
                    <a:lnTo>
                      <a:pt x="204" y="22"/>
                    </a:lnTo>
                    <a:lnTo>
                      <a:pt x="197" y="29"/>
                    </a:lnTo>
                    <a:lnTo>
                      <a:pt x="200" y="20"/>
                    </a:lnTo>
                    <a:close/>
                    <a:moveTo>
                      <a:pt x="204" y="22"/>
                    </a:moveTo>
                    <a:lnTo>
                      <a:pt x="214" y="31"/>
                    </a:lnTo>
                    <a:lnTo>
                      <a:pt x="200" y="44"/>
                    </a:lnTo>
                    <a:lnTo>
                      <a:pt x="190" y="35"/>
                    </a:lnTo>
                    <a:lnTo>
                      <a:pt x="204" y="22"/>
                    </a:lnTo>
                    <a:close/>
                    <a:moveTo>
                      <a:pt x="214" y="31"/>
                    </a:moveTo>
                    <a:lnTo>
                      <a:pt x="223" y="41"/>
                    </a:lnTo>
                    <a:lnTo>
                      <a:pt x="209" y="54"/>
                    </a:lnTo>
                    <a:lnTo>
                      <a:pt x="200" y="44"/>
                    </a:lnTo>
                    <a:lnTo>
                      <a:pt x="214" y="31"/>
                    </a:lnTo>
                    <a:close/>
                    <a:moveTo>
                      <a:pt x="223" y="41"/>
                    </a:moveTo>
                    <a:lnTo>
                      <a:pt x="225" y="42"/>
                    </a:lnTo>
                    <a:lnTo>
                      <a:pt x="226" y="44"/>
                    </a:lnTo>
                    <a:lnTo>
                      <a:pt x="216" y="47"/>
                    </a:lnTo>
                    <a:lnTo>
                      <a:pt x="223" y="41"/>
                    </a:lnTo>
                    <a:close/>
                    <a:moveTo>
                      <a:pt x="226" y="44"/>
                    </a:moveTo>
                    <a:lnTo>
                      <a:pt x="229" y="54"/>
                    </a:lnTo>
                    <a:lnTo>
                      <a:pt x="210" y="60"/>
                    </a:lnTo>
                    <a:lnTo>
                      <a:pt x="207" y="51"/>
                    </a:lnTo>
                    <a:lnTo>
                      <a:pt x="226" y="44"/>
                    </a:lnTo>
                    <a:close/>
                    <a:moveTo>
                      <a:pt x="229" y="54"/>
                    </a:moveTo>
                    <a:lnTo>
                      <a:pt x="229" y="55"/>
                    </a:lnTo>
                    <a:lnTo>
                      <a:pt x="229" y="57"/>
                    </a:lnTo>
                    <a:lnTo>
                      <a:pt x="219" y="57"/>
                    </a:lnTo>
                    <a:lnTo>
                      <a:pt x="229" y="54"/>
                    </a:lnTo>
                    <a:close/>
                    <a:moveTo>
                      <a:pt x="229" y="57"/>
                    </a:moveTo>
                    <a:lnTo>
                      <a:pt x="229" y="66"/>
                    </a:lnTo>
                    <a:lnTo>
                      <a:pt x="210" y="66"/>
                    </a:lnTo>
                    <a:lnTo>
                      <a:pt x="210" y="57"/>
                    </a:lnTo>
                    <a:lnTo>
                      <a:pt x="229" y="57"/>
                    </a:lnTo>
                    <a:close/>
                    <a:moveTo>
                      <a:pt x="229" y="66"/>
                    </a:moveTo>
                    <a:lnTo>
                      <a:pt x="229" y="67"/>
                    </a:lnTo>
                    <a:lnTo>
                      <a:pt x="229" y="68"/>
                    </a:lnTo>
                    <a:lnTo>
                      <a:pt x="219" y="66"/>
                    </a:lnTo>
                    <a:lnTo>
                      <a:pt x="229" y="66"/>
                    </a:lnTo>
                    <a:close/>
                    <a:moveTo>
                      <a:pt x="229" y="68"/>
                    </a:moveTo>
                    <a:lnTo>
                      <a:pt x="226" y="82"/>
                    </a:lnTo>
                    <a:lnTo>
                      <a:pt x="207" y="77"/>
                    </a:lnTo>
                    <a:lnTo>
                      <a:pt x="210" y="64"/>
                    </a:lnTo>
                    <a:lnTo>
                      <a:pt x="229" y="68"/>
                    </a:lnTo>
                    <a:close/>
                    <a:moveTo>
                      <a:pt x="226" y="82"/>
                    </a:moveTo>
                    <a:lnTo>
                      <a:pt x="226" y="82"/>
                    </a:lnTo>
                    <a:lnTo>
                      <a:pt x="226" y="83"/>
                    </a:lnTo>
                    <a:lnTo>
                      <a:pt x="216" y="79"/>
                    </a:lnTo>
                    <a:lnTo>
                      <a:pt x="226" y="82"/>
                    </a:lnTo>
                    <a:close/>
                    <a:moveTo>
                      <a:pt x="226" y="83"/>
                    </a:moveTo>
                    <a:lnTo>
                      <a:pt x="222" y="92"/>
                    </a:lnTo>
                    <a:lnTo>
                      <a:pt x="204" y="86"/>
                    </a:lnTo>
                    <a:lnTo>
                      <a:pt x="207" y="76"/>
                    </a:lnTo>
                    <a:lnTo>
                      <a:pt x="226" y="83"/>
                    </a:lnTo>
                    <a:close/>
                    <a:moveTo>
                      <a:pt x="222" y="92"/>
                    </a:moveTo>
                    <a:lnTo>
                      <a:pt x="221" y="93"/>
                    </a:lnTo>
                    <a:lnTo>
                      <a:pt x="221" y="94"/>
                    </a:lnTo>
                    <a:lnTo>
                      <a:pt x="214" y="88"/>
                    </a:lnTo>
                    <a:lnTo>
                      <a:pt x="222" y="92"/>
                    </a:lnTo>
                    <a:close/>
                    <a:moveTo>
                      <a:pt x="221" y="94"/>
                    </a:moveTo>
                    <a:lnTo>
                      <a:pt x="215" y="104"/>
                    </a:lnTo>
                    <a:lnTo>
                      <a:pt x="199" y="93"/>
                    </a:lnTo>
                    <a:lnTo>
                      <a:pt x="205" y="84"/>
                    </a:lnTo>
                    <a:lnTo>
                      <a:pt x="221" y="94"/>
                    </a:lnTo>
                    <a:close/>
                    <a:moveTo>
                      <a:pt x="215" y="104"/>
                    </a:moveTo>
                    <a:lnTo>
                      <a:pt x="215" y="105"/>
                    </a:lnTo>
                    <a:lnTo>
                      <a:pt x="214" y="105"/>
                    </a:lnTo>
                    <a:lnTo>
                      <a:pt x="207" y="98"/>
                    </a:lnTo>
                    <a:lnTo>
                      <a:pt x="215" y="104"/>
                    </a:lnTo>
                    <a:close/>
                    <a:moveTo>
                      <a:pt x="214" y="105"/>
                    </a:moveTo>
                    <a:lnTo>
                      <a:pt x="204" y="115"/>
                    </a:lnTo>
                    <a:lnTo>
                      <a:pt x="190" y="101"/>
                    </a:lnTo>
                    <a:lnTo>
                      <a:pt x="200" y="92"/>
                    </a:lnTo>
                    <a:lnTo>
                      <a:pt x="214" y="105"/>
                    </a:lnTo>
                    <a:close/>
                    <a:moveTo>
                      <a:pt x="204" y="115"/>
                    </a:moveTo>
                    <a:lnTo>
                      <a:pt x="203" y="116"/>
                    </a:lnTo>
                    <a:lnTo>
                      <a:pt x="201" y="117"/>
                    </a:lnTo>
                    <a:lnTo>
                      <a:pt x="197" y="108"/>
                    </a:lnTo>
                    <a:lnTo>
                      <a:pt x="204" y="115"/>
                    </a:lnTo>
                    <a:close/>
                    <a:moveTo>
                      <a:pt x="201" y="117"/>
                    </a:moveTo>
                    <a:lnTo>
                      <a:pt x="188" y="122"/>
                    </a:lnTo>
                    <a:lnTo>
                      <a:pt x="181" y="106"/>
                    </a:lnTo>
                    <a:lnTo>
                      <a:pt x="193" y="99"/>
                    </a:lnTo>
                    <a:lnTo>
                      <a:pt x="201" y="117"/>
                    </a:lnTo>
                    <a:close/>
                    <a:moveTo>
                      <a:pt x="188" y="122"/>
                    </a:moveTo>
                    <a:lnTo>
                      <a:pt x="187" y="123"/>
                    </a:lnTo>
                    <a:lnTo>
                      <a:pt x="186" y="123"/>
                    </a:lnTo>
                    <a:lnTo>
                      <a:pt x="185" y="115"/>
                    </a:lnTo>
                    <a:lnTo>
                      <a:pt x="188" y="122"/>
                    </a:lnTo>
                    <a:close/>
                    <a:moveTo>
                      <a:pt x="186" y="123"/>
                    </a:moveTo>
                    <a:lnTo>
                      <a:pt x="171" y="127"/>
                    </a:lnTo>
                    <a:lnTo>
                      <a:pt x="166" y="108"/>
                    </a:lnTo>
                    <a:lnTo>
                      <a:pt x="183" y="105"/>
                    </a:lnTo>
                    <a:lnTo>
                      <a:pt x="186" y="123"/>
                    </a:lnTo>
                    <a:close/>
                    <a:moveTo>
                      <a:pt x="171" y="127"/>
                    </a:moveTo>
                    <a:lnTo>
                      <a:pt x="169" y="127"/>
                    </a:lnTo>
                    <a:lnTo>
                      <a:pt x="168" y="127"/>
                    </a:lnTo>
                    <a:lnTo>
                      <a:pt x="168" y="117"/>
                    </a:lnTo>
                    <a:lnTo>
                      <a:pt x="171" y="127"/>
                    </a:lnTo>
                    <a:close/>
                    <a:moveTo>
                      <a:pt x="168" y="127"/>
                    </a:moveTo>
                    <a:lnTo>
                      <a:pt x="153" y="127"/>
                    </a:lnTo>
                    <a:lnTo>
                      <a:pt x="153" y="108"/>
                    </a:lnTo>
                    <a:lnTo>
                      <a:pt x="168" y="108"/>
                    </a:lnTo>
                    <a:lnTo>
                      <a:pt x="168" y="127"/>
                    </a:lnTo>
                    <a:close/>
                    <a:moveTo>
                      <a:pt x="153" y="127"/>
                    </a:moveTo>
                    <a:lnTo>
                      <a:pt x="131" y="127"/>
                    </a:lnTo>
                    <a:lnTo>
                      <a:pt x="131" y="108"/>
                    </a:lnTo>
                    <a:lnTo>
                      <a:pt x="153" y="108"/>
                    </a:lnTo>
                    <a:lnTo>
                      <a:pt x="153" y="127"/>
                    </a:lnTo>
                    <a:close/>
                    <a:moveTo>
                      <a:pt x="131" y="127"/>
                    </a:moveTo>
                    <a:lnTo>
                      <a:pt x="111" y="127"/>
                    </a:lnTo>
                    <a:lnTo>
                      <a:pt x="111" y="108"/>
                    </a:lnTo>
                    <a:lnTo>
                      <a:pt x="131" y="108"/>
                    </a:lnTo>
                    <a:lnTo>
                      <a:pt x="131" y="127"/>
                    </a:lnTo>
                    <a:close/>
                    <a:moveTo>
                      <a:pt x="111" y="127"/>
                    </a:moveTo>
                    <a:lnTo>
                      <a:pt x="111" y="127"/>
                    </a:lnTo>
                    <a:lnTo>
                      <a:pt x="110" y="127"/>
                    </a:lnTo>
                    <a:lnTo>
                      <a:pt x="111" y="117"/>
                    </a:lnTo>
                    <a:lnTo>
                      <a:pt x="111" y="127"/>
                    </a:lnTo>
                    <a:close/>
                    <a:moveTo>
                      <a:pt x="110" y="127"/>
                    </a:moveTo>
                    <a:lnTo>
                      <a:pt x="91" y="123"/>
                    </a:lnTo>
                    <a:lnTo>
                      <a:pt x="93" y="105"/>
                    </a:lnTo>
                    <a:lnTo>
                      <a:pt x="113" y="108"/>
                    </a:lnTo>
                    <a:lnTo>
                      <a:pt x="110" y="127"/>
                    </a:lnTo>
                    <a:close/>
                    <a:moveTo>
                      <a:pt x="91" y="123"/>
                    </a:moveTo>
                    <a:lnTo>
                      <a:pt x="71" y="120"/>
                    </a:lnTo>
                    <a:lnTo>
                      <a:pt x="75" y="101"/>
                    </a:lnTo>
                    <a:lnTo>
                      <a:pt x="93" y="105"/>
                    </a:lnTo>
                    <a:lnTo>
                      <a:pt x="91" y="123"/>
                    </a:lnTo>
                    <a:close/>
                    <a:moveTo>
                      <a:pt x="75" y="101"/>
                    </a:moveTo>
                    <a:lnTo>
                      <a:pt x="79" y="103"/>
                    </a:lnTo>
                    <a:lnTo>
                      <a:pt x="75" y="101"/>
                    </a:lnTo>
                    <a:lnTo>
                      <a:pt x="74" y="111"/>
                    </a:lnTo>
                    <a:lnTo>
                      <a:pt x="75" y="101"/>
                    </a:lnTo>
                    <a:close/>
                    <a:moveTo>
                      <a:pt x="71" y="120"/>
                    </a:moveTo>
                    <a:lnTo>
                      <a:pt x="53" y="117"/>
                    </a:lnTo>
                    <a:lnTo>
                      <a:pt x="56" y="98"/>
                    </a:lnTo>
                    <a:lnTo>
                      <a:pt x="75" y="101"/>
                    </a:lnTo>
                    <a:lnTo>
                      <a:pt x="71" y="120"/>
                    </a:lnTo>
                    <a:close/>
                    <a:moveTo>
                      <a:pt x="53" y="117"/>
                    </a:moveTo>
                    <a:lnTo>
                      <a:pt x="53" y="117"/>
                    </a:lnTo>
                    <a:lnTo>
                      <a:pt x="54" y="108"/>
                    </a:lnTo>
                    <a:lnTo>
                      <a:pt x="53" y="117"/>
                    </a:lnTo>
                    <a:close/>
                    <a:moveTo>
                      <a:pt x="53" y="117"/>
                    </a:moveTo>
                    <a:lnTo>
                      <a:pt x="36" y="114"/>
                    </a:lnTo>
                    <a:lnTo>
                      <a:pt x="40" y="95"/>
                    </a:lnTo>
                    <a:lnTo>
                      <a:pt x="56" y="98"/>
                    </a:lnTo>
                    <a:lnTo>
                      <a:pt x="53" y="117"/>
                    </a:lnTo>
                    <a:close/>
                    <a:moveTo>
                      <a:pt x="36" y="114"/>
                    </a:moveTo>
                    <a:lnTo>
                      <a:pt x="35" y="114"/>
                    </a:lnTo>
                    <a:lnTo>
                      <a:pt x="34" y="114"/>
                    </a:lnTo>
                    <a:lnTo>
                      <a:pt x="38" y="105"/>
                    </a:lnTo>
                    <a:lnTo>
                      <a:pt x="36" y="114"/>
                    </a:lnTo>
                    <a:close/>
                    <a:moveTo>
                      <a:pt x="34" y="114"/>
                    </a:moveTo>
                    <a:lnTo>
                      <a:pt x="22" y="107"/>
                    </a:lnTo>
                    <a:lnTo>
                      <a:pt x="29" y="89"/>
                    </a:lnTo>
                    <a:lnTo>
                      <a:pt x="43" y="96"/>
                    </a:lnTo>
                    <a:lnTo>
                      <a:pt x="34" y="114"/>
                    </a:lnTo>
                    <a:close/>
                    <a:moveTo>
                      <a:pt x="22" y="107"/>
                    </a:moveTo>
                    <a:lnTo>
                      <a:pt x="20" y="106"/>
                    </a:lnTo>
                    <a:lnTo>
                      <a:pt x="18" y="105"/>
                    </a:lnTo>
                    <a:lnTo>
                      <a:pt x="25" y="98"/>
                    </a:lnTo>
                    <a:lnTo>
                      <a:pt x="22" y="107"/>
                    </a:lnTo>
                    <a:close/>
                    <a:moveTo>
                      <a:pt x="18" y="105"/>
                    </a:moveTo>
                    <a:lnTo>
                      <a:pt x="10" y="96"/>
                    </a:lnTo>
                    <a:lnTo>
                      <a:pt x="23" y="82"/>
                    </a:lnTo>
                    <a:lnTo>
                      <a:pt x="33" y="92"/>
                    </a:lnTo>
                    <a:lnTo>
                      <a:pt x="18" y="105"/>
                    </a:lnTo>
                    <a:close/>
                    <a:moveTo>
                      <a:pt x="10" y="96"/>
                    </a:moveTo>
                    <a:lnTo>
                      <a:pt x="9" y="95"/>
                    </a:lnTo>
                    <a:lnTo>
                      <a:pt x="7" y="93"/>
                    </a:lnTo>
                    <a:lnTo>
                      <a:pt x="16" y="88"/>
                    </a:lnTo>
                    <a:lnTo>
                      <a:pt x="10" y="96"/>
                    </a:lnTo>
                    <a:close/>
                    <a:moveTo>
                      <a:pt x="7" y="93"/>
                    </a:moveTo>
                    <a:lnTo>
                      <a:pt x="1" y="80"/>
                    </a:lnTo>
                    <a:lnTo>
                      <a:pt x="18" y="72"/>
                    </a:lnTo>
                    <a:lnTo>
                      <a:pt x="25" y="85"/>
                    </a:lnTo>
                    <a:lnTo>
                      <a:pt x="7" y="93"/>
                    </a:lnTo>
                    <a:close/>
                    <a:moveTo>
                      <a:pt x="1" y="80"/>
                    </a:moveTo>
                    <a:lnTo>
                      <a:pt x="0" y="78"/>
                    </a:lnTo>
                    <a:lnTo>
                      <a:pt x="0" y="76"/>
                    </a:lnTo>
                    <a:lnTo>
                      <a:pt x="10" y="76"/>
                    </a:lnTo>
                    <a:lnTo>
                      <a:pt x="1" y="80"/>
                    </a:lnTo>
                    <a:close/>
                    <a:moveTo>
                      <a:pt x="0" y="76"/>
                    </a:moveTo>
                    <a:lnTo>
                      <a:pt x="0" y="63"/>
                    </a:lnTo>
                    <a:lnTo>
                      <a:pt x="20" y="63"/>
                    </a:lnTo>
                    <a:lnTo>
                      <a:pt x="20" y="76"/>
                    </a:lnTo>
                    <a:lnTo>
                      <a:pt x="0" y="76"/>
                    </a:lnTo>
                    <a:close/>
                    <a:moveTo>
                      <a:pt x="0" y="63"/>
                    </a:moveTo>
                    <a:lnTo>
                      <a:pt x="0" y="61"/>
                    </a:lnTo>
                    <a:lnTo>
                      <a:pt x="1" y="60"/>
                    </a:lnTo>
                    <a:lnTo>
                      <a:pt x="10" y="63"/>
                    </a:lnTo>
                    <a:lnTo>
                      <a:pt x="0" y="63"/>
                    </a:lnTo>
                    <a:close/>
                    <a:moveTo>
                      <a:pt x="1" y="60"/>
                    </a:moveTo>
                    <a:lnTo>
                      <a:pt x="7" y="46"/>
                    </a:lnTo>
                    <a:lnTo>
                      <a:pt x="25" y="55"/>
                    </a:lnTo>
                    <a:lnTo>
                      <a:pt x="18" y="67"/>
                    </a:lnTo>
                    <a:lnTo>
                      <a:pt x="1" y="60"/>
                    </a:lnTo>
                    <a:close/>
                    <a:moveTo>
                      <a:pt x="7" y="46"/>
                    </a:moveTo>
                    <a:lnTo>
                      <a:pt x="7" y="46"/>
                    </a:lnTo>
                    <a:lnTo>
                      <a:pt x="9" y="45"/>
                    </a:lnTo>
                    <a:lnTo>
                      <a:pt x="16" y="51"/>
                    </a:lnTo>
                    <a:lnTo>
                      <a:pt x="7" y="46"/>
                    </a:lnTo>
                    <a:close/>
                    <a:moveTo>
                      <a:pt x="9" y="45"/>
                    </a:moveTo>
                    <a:lnTo>
                      <a:pt x="18" y="32"/>
                    </a:lnTo>
                    <a:lnTo>
                      <a:pt x="33" y="44"/>
                    </a:lnTo>
                    <a:lnTo>
                      <a:pt x="24" y="56"/>
                    </a:lnTo>
                    <a:lnTo>
                      <a:pt x="9" y="45"/>
                    </a:lnTo>
                    <a:close/>
                    <a:moveTo>
                      <a:pt x="18" y="32"/>
                    </a:moveTo>
                    <a:lnTo>
                      <a:pt x="18" y="31"/>
                    </a:lnTo>
                    <a:lnTo>
                      <a:pt x="20" y="31"/>
                    </a:lnTo>
                    <a:lnTo>
                      <a:pt x="25" y="37"/>
                    </a:lnTo>
                    <a:lnTo>
                      <a:pt x="18" y="32"/>
                    </a:lnTo>
                    <a:close/>
                    <a:moveTo>
                      <a:pt x="20" y="31"/>
                    </a:moveTo>
                    <a:lnTo>
                      <a:pt x="35" y="18"/>
                    </a:lnTo>
                    <a:lnTo>
                      <a:pt x="47" y="33"/>
                    </a:lnTo>
                    <a:lnTo>
                      <a:pt x="32" y="45"/>
                    </a:lnTo>
                    <a:lnTo>
                      <a:pt x="20" y="31"/>
                    </a:lnTo>
                    <a:close/>
                    <a:moveTo>
                      <a:pt x="35" y="18"/>
                    </a:moveTo>
                    <a:lnTo>
                      <a:pt x="36" y="17"/>
                    </a:lnTo>
                    <a:lnTo>
                      <a:pt x="37" y="17"/>
                    </a:lnTo>
                    <a:lnTo>
                      <a:pt x="42" y="25"/>
                    </a:lnTo>
                    <a:lnTo>
                      <a:pt x="35" y="18"/>
                    </a:lnTo>
                    <a:close/>
                    <a:moveTo>
                      <a:pt x="37" y="17"/>
                    </a:moveTo>
                    <a:lnTo>
                      <a:pt x="60" y="7"/>
                    </a:lnTo>
                    <a:lnTo>
                      <a:pt x="67" y="24"/>
                    </a:lnTo>
                    <a:lnTo>
                      <a:pt x="45" y="34"/>
                    </a:lnTo>
                    <a:lnTo>
                      <a:pt x="37" y="17"/>
                    </a:lnTo>
                    <a:close/>
                    <a:moveTo>
                      <a:pt x="60" y="7"/>
                    </a:moveTo>
                    <a:lnTo>
                      <a:pt x="60" y="7"/>
                    </a:lnTo>
                    <a:lnTo>
                      <a:pt x="61" y="7"/>
                    </a:lnTo>
                    <a:lnTo>
                      <a:pt x="64" y="15"/>
                    </a:lnTo>
                    <a:lnTo>
                      <a:pt x="60" y="7"/>
                    </a:lnTo>
                    <a:close/>
                    <a:moveTo>
                      <a:pt x="61" y="7"/>
                    </a:moveTo>
                    <a:lnTo>
                      <a:pt x="90" y="0"/>
                    </a:lnTo>
                    <a:lnTo>
                      <a:pt x="95" y="19"/>
                    </a:lnTo>
                    <a:lnTo>
                      <a:pt x="66" y="25"/>
                    </a:lnTo>
                    <a:lnTo>
                      <a:pt x="61" y="7"/>
                    </a:lnTo>
                    <a:close/>
                    <a:moveTo>
                      <a:pt x="90" y="0"/>
                    </a:moveTo>
                    <a:lnTo>
                      <a:pt x="91" y="0"/>
                    </a:lnTo>
                    <a:lnTo>
                      <a:pt x="92" y="0"/>
                    </a:lnTo>
                    <a:lnTo>
                      <a:pt x="92" y="9"/>
                    </a:lnTo>
                    <a:lnTo>
                      <a:pt x="90" y="0"/>
                    </a:lnTo>
                    <a:close/>
                    <a:moveTo>
                      <a:pt x="92" y="0"/>
                    </a:moveTo>
                    <a:lnTo>
                      <a:pt x="128" y="0"/>
                    </a:lnTo>
                    <a:lnTo>
                      <a:pt x="128" y="19"/>
                    </a:lnTo>
                    <a:lnTo>
                      <a:pt x="92" y="19"/>
                    </a:lnTo>
                    <a:lnTo>
                      <a:pt x="9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48" name="Freeform 1641">
                <a:extLst>
                  <a:ext uri="{FF2B5EF4-FFF2-40B4-BE49-F238E27FC236}">
                    <a16:creationId xmlns:a16="http://schemas.microsoft.com/office/drawing/2014/main" id="{5023C5C7-29DC-4EF8-83BA-1B94D03DB58D}"/>
                  </a:ext>
                </a:extLst>
              </p:cNvPr>
              <p:cNvSpPr>
                <a:spLocks noEditPoints="1"/>
              </p:cNvSpPr>
              <p:nvPr/>
            </p:nvSpPr>
            <p:spPr bwMode="auto">
              <a:xfrm>
                <a:off x="2254" y="2105"/>
                <a:ext cx="34" cy="30"/>
              </a:xfrm>
              <a:custGeom>
                <a:avLst/>
                <a:gdLst>
                  <a:gd name="T0" fmla="*/ 25 w 134"/>
                  <a:gd name="T1" fmla="*/ 4 h 120"/>
                  <a:gd name="T2" fmla="*/ 24 w 134"/>
                  <a:gd name="T3" fmla="*/ 0 h 120"/>
                  <a:gd name="T4" fmla="*/ 24 w 134"/>
                  <a:gd name="T5" fmla="*/ 2 h 120"/>
                  <a:gd name="T6" fmla="*/ 28 w 134"/>
                  <a:gd name="T7" fmla="*/ 0 h 120"/>
                  <a:gd name="T8" fmla="*/ 24 w 134"/>
                  <a:gd name="T9" fmla="*/ 0 h 120"/>
                  <a:gd name="T10" fmla="*/ 30 w 134"/>
                  <a:gd name="T11" fmla="*/ 1 h 120"/>
                  <a:gd name="T12" fmla="*/ 30 w 134"/>
                  <a:gd name="T13" fmla="*/ 1 h 120"/>
                  <a:gd name="T14" fmla="*/ 27 w 134"/>
                  <a:gd name="T15" fmla="*/ 4 h 120"/>
                  <a:gd name="T16" fmla="*/ 32 w 134"/>
                  <a:gd name="T17" fmla="*/ 3 h 120"/>
                  <a:gd name="T18" fmla="*/ 32 w 134"/>
                  <a:gd name="T19" fmla="*/ 2 h 120"/>
                  <a:gd name="T20" fmla="*/ 30 w 134"/>
                  <a:gd name="T21" fmla="*/ 8 h 120"/>
                  <a:gd name="T22" fmla="*/ 33 w 134"/>
                  <a:gd name="T23" fmla="*/ 5 h 120"/>
                  <a:gd name="T24" fmla="*/ 32 w 134"/>
                  <a:gd name="T25" fmla="*/ 6 h 120"/>
                  <a:gd name="T26" fmla="*/ 34 w 134"/>
                  <a:gd name="T27" fmla="*/ 9 h 120"/>
                  <a:gd name="T28" fmla="*/ 34 w 134"/>
                  <a:gd name="T29" fmla="*/ 6 h 120"/>
                  <a:gd name="T30" fmla="*/ 29 w 134"/>
                  <a:gd name="T31" fmla="*/ 13 h 120"/>
                  <a:gd name="T32" fmla="*/ 34 w 134"/>
                  <a:gd name="T33" fmla="*/ 13 h 120"/>
                  <a:gd name="T34" fmla="*/ 32 w 134"/>
                  <a:gd name="T35" fmla="*/ 13 h 120"/>
                  <a:gd name="T36" fmla="*/ 32 w 134"/>
                  <a:gd name="T37" fmla="*/ 17 h 120"/>
                  <a:gd name="T38" fmla="*/ 34 w 134"/>
                  <a:gd name="T39" fmla="*/ 14 h 120"/>
                  <a:gd name="T40" fmla="*/ 32 w 134"/>
                  <a:gd name="T41" fmla="*/ 18 h 120"/>
                  <a:gd name="T42" fmla="*/ 32 w 134"/>
                  <a:gd name="T43" fmla="*/ 18 h 120"/>
                  <a:gd name="T44" fmla="*/ 28 w 134"/>
                  <a:gd name="T45" fmla="*/ 15 h 120"/>
                  <a:gd name="T46" fmla="*/ 27 w 134"/>
                  <a:gd name="T47" fmla="*/ 24 h 120"/>
                  <a:gd name="T48" fmla="*/ 29 w 134"/>
                  <a:gd name="T49" fmla="*/ 21 h 120"/>
                  <a:gd name="T50" fmla="*/ 26 w 134"/>
                  <a:gd name="T51" fmla="*/ 25 h 120"/>
                  <a:gd name="T52" fmla="*/ 26 w 134"/>
                  <a:gd name="T53" fmla="*/ 25 h 120"/>
                  <a:gd name="T54" fmla="*/ 24 w 134"/>
                  <a:gd name="T55" fmla="*/ 21 h 120"/>
                  <a:gd name="T56" fmla="*/ 22 w 134"/>
                  <a:gd name="T57" fmla="*/ 27 h 120"/>
                  <a:gd name="T58" fmla="*/ 22 w 134"/>
                  <a:gd name="T59" fmla="*/ 27 h 120"/>
                  <a:gd name="T60" fmla="*/ 14 w 134"/>
                  <a:gd name="T61" fmla="*/ 25 h 120"/>
                  <a:gd name="T62" fmla="*/ 15 w 134"/>
                  <a:gd name="T63" fmla="*/ 29 h 120"/>
                  <a:gd name="T64" fmla="*/ 14 w 134"/>
                  <a:gd name="T65" fmla="*/ 27 h 120"/>
                  <a:gd name="T66" fmla="*/ 10 w 134"/>
                  <a:gd name="T67" fmla="*/ 30 h 120"/>
                  <a:gd name="T68" fmla="*/ 15 w 134"/>
                  <a:gd name="T69" fmla="*/ 29 h 120"/>
                  <a:gd name="T70" fmla="*/ 9 w 134"/>
                  <a:gd name="T71" fmla="*/ 30 h 120"/>
                  <a:gd name="T72" fmla="*/ 9 w 134"/>
                  <a:gd name="T73" fmla="*/ 30 h 120"/>
                  <a:gd name="T74" fmla="*/ 10 w 134"/>
                  <a:gd name="T75" fmla="*/ 25 h 120"/>
                  <a:gd name="T76" fmla="*/ 5 w 134"/>
                  <a:gd name="T77" fmla="*/ 29 h 120"/>
                  <a:gd name="T78" fmla="*/ 5 w 134"/>
                  <a:gd name="T79" fmla="*/ 29 h 120"/>
                  <a:gd name="T80" fmla="*/ 5 w 134"/>
                  <a:gd name="T81" fmla="*/ 23 h 120"/>
                  <a:gd name="T82" fmla="*/ 2 w 134"/>
                  <a:gd name="T83" fmla="*/ 27 h 120"/>
                  <a:gd name="T84" fmla="*/ 3 w 134"/>
                  <a:gd name="T85" fmla="*/ 25 h 120"/>
                  <a:gd name="T86" fmla="*/ 0 w 134"/>
                  <a:gd name="T87" fmla="*/ 24 h 120"/>
                  <a:gd name="T88" fmla="*/ 1 w 134"/>
                  <a:gd name="T89" fmla="*/ 26 h 120"/>
                  <a:gd name="T90" fmla="*/ 0 w 134"/>
                  <a:gd name="T91" fmla="*/ 23 h 120"/>
                  <a:gd name="T92" fmla="*/ 0 w 134"/>
                  <a:gd name="T93" fmla="*/ 23 h 120"/>
                  <a:gd name="T94" fmla="*/ 5 w 134"/>
                  <a:gd name="T95" fmla="*/ 23 h 120"/>
                  <a:gd name="T96" fmla="*/ 0 w 134"/>
                  <a:gd name="T97" fmla="*/ 19 h 120"/>
                  <a:gd name="T98" fmla="*/ 0 w 134"/>
                  <a:gd name="T99" fmla="*/ 20 h 120"/>
                  <a:gd name="T100" fmla="*/ 6 w 134"/>
                  <a:gd name="T101" fmla="*/ 17 h 120"/>
                  <a:gd name="T102" fmla="*/ 2 w 134"/>
                  <a:gd name="T103" fmla="*/ 15 h 120"/>
                  <a:gd name="T104" fmla="*/ 4 w 134"/>
                  <a:gd name="T105" fmla="*/ 16 h 120"/>
                  <a:gd name="T106" fmla="*/ 6 w 134"/>
                  <a:gd name="T107" fmla="*/ 10 h 120"/>
                  <a:gd name="T108" fmla="*/ 3 w 134"/>
                  <a:gd name="T109" fmla="*/ 14 h 120"/>
                  <a:gd name="T110" fmla="*/ 7 w 134"/>
                  <a:gd name="T111" fmla="*/ 10 h 120"/>
                  <a:gd name="T112" fmla="*/ 7 w 134"/>
                  <a:gd name="T113" fmla="*/ 10 h 120"/>
                  <a:gd name="T114" fmla="*/ 10 w 134"/>
                  <a:gd name="T115" fmla="*/ 14 h 120"/>
                  <a:gd name="T116" fmla="*/ 11 w 134"/>
                  <a:gd name="T117" fmla="*/ 6 h 120"/>
                  <a:gd name="T118" fmla="*/ 11 w 134"/>
                  <a:gd name="T119" fmla="*/ 6 h 120"/>
                  <a:gd name="T120" fmla="*/ 22 w 134"/>
                  <a:gd name="T121" fmla="*/ 6 h 12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34"/>
                  <a:gd name="T184" fmla="*/ 0 h 120"/>
                  <a:gd name="T185" fmla="*/ 134 w 134"/>
                  <a:gd name="T186" fmla="*/ 120 h 12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34" h="120">
                    <a:moveTo>
                      <a:pt x="76" y="6"/>
                    </a:moveTo>
                    <a:lnTo>
                      <a:pt x="93" y="0"/>
                    </a:lnTo>
                    <a:lnTo>
                      <a:pt x="99" y="17"/>
                    </a:lnTo>
                    <a:lnTo>
                      <a:pt x="84" y="24"/>
                    </a:lnTo>
                    <a:lnTo>
                      <a:pt x="76" y="6"/>
                    </a:lnTo>
                    <a:close/>
                    <a:moveTo>
                      <a:pt x="93" y="0"/>
                    </a:moveTo>
                    <a:lnTo>
                      <a:pt x="94" y="0"/>
                    </a:lnTo>
                    <a:lnTo>
                      <a:pt x="96" y="0"/>
                    </a:lnTo>
                    <a:lnTo>
                      <a:pt x="96" y="8"/>
                    </a:lnTo>
                    <a:lnTo>
                      <a:pt x="93" y="0"/>
                    </a:lnTo>
                    <a:close/>
                    <a:moveTo>
                      <a:pt x="96" y="0"/>
                    </a:moveTo>
                    <a:lnTo>
                      <a:pt x="111" y="0"/>
                    </a:lnTo>
                    <a:lnTo>
                      <a:pt x="111" y="18"/>
                    </a:lnTo>
                    <a:lnTo>
                      <a:pt x="96" y="18"/>
                    </a:lnTo>
                    <a:lnTo>
                      <a:pt x="96" y="0"/>
                    </a:lnTo>
                    <a:close/>
                    <a:moveTo>
                      <a:pt x="111" y="0"/>
                    </a:moveTo>
                    <a:lnTo>
                      <a:pt x="116" y="0"/>
                    </a:lnTo>
                    <a:lnTo>
                      <a:pt x="118" y="2"/>
                    </a:lnTo>
                    <a:lnTo>
                      <a:pt x="111" y="8"/>
                    </a:lnTo>
                    <a:lnTo>
                      <a:pt x="111" y="0"/>
                    </a:lnTo>
                    <a:close/>
                    <a:moveTo>
                      <a:pt x="118" y="2"/>
                    </a:moveTo>
                    <a:lnTo>
                      <a:pt x="125" y="8"/>
                    </a:lnTo>
                    <a:lnTo>
                      <a:pt x="111" y="22"/>
                    </a:lnTo>
                    <a:lnTo>
                      <a:pt x="105" y="15"/>
                    </a:lnTo>
                    <a:lnTo>
                      <a:pt x="118" y="2"/>
                    </a:lnTo>
                    <a:close/>
                    <a:moveTo>
                      <a:pt x="125" y="8"/>
                    </a:moveTo>
                    <a:lnTo>
                      <a:pt x="126" y="10"/>
                    </a:lnTo>
                    <a:lnTo>
                      <a:pt x="118" y="15"/>
                    </a:lnTo>
                    <a:lnTo>
                      <a:pt x="125" y="8"/>
                    </a:lnTo>
                    <a:close/>
                    <a:moveTo>
                      <a:pt x="126" y="10"/>
                    </a:moveTo>
                    <a:lnTo>
                      <a:pt x="132" y="19"/>
                    </a:lnTo>
                    <a:lnTo>
                      <a:pt x="117" y="30"/>
                    </a:lnTo>
                    <a:lnTo>
                      <a:pt x="110" y="21"/>
                    </a:lnTo>
                    <a:lnTo>
                      <a:pt x="126" y="10"/>
                    </a:lnTo>
                    <a:close/>
                    <a:moveTo>
                      <a:pt x="132" y="19"/>
                    </a:moveTo>
                    <a:lnTo>
                      <a:pt x="134" y="22"/>
                    </a:lnTo>
                    <a:lnTo>
                      <a:pt x="134" y="25"/>
                    </a:lnTo>
                    <a:lnTo>
                      <a:pt x="125" y="25"/>
                    </a:lnTo>
                    <a:lnTo>
                      <a:pt x="132" y="19"/>
                    </a:lnTo>
                    <a:close/>
                    <a:moveTo>
                      <a:pt x="134" y="25"/>
                    </a:moveTo>
                    <a:lnTo>
                      <a:pt x="134" y="37"/>
                    </a:lnTo>
                    <a:lnTo>
                      <a:pt x="115" y="37"/>
                    </a:lnTo>
                    <a:lnTo>
                      <a:pt x="115" y="25"/>
                    </a:lnTo>
                    <a:lnTo>
                      <a:pt x="134" y="25"/>
                    </a:lnTo>
                    <a:close/>
                    <a:moveTo>
                      <a:pt x="134" y="37"/>
                    </a:moveTo>
                    <a:lnTo>
                      <a:pt x="134" y="50"/>
                    </a:lnTo>
                    <a:lnTo>
                      <a:pt x="115" y="50"/>
                    </a:lnTo>
                    <a:lnTo>
                      <a:pt x="115" y="37"/>
                    </a:lnTo>
                    <a:lnTo>
                      <a:pt x="134" y="37"/>
                    </a:lnTo>
                    <a:close/>
                    <a:moveTo>
                      <a:pt x="134" y="50"/>
                    </a:moveTo>
                    <a:lnTo>
                      <a:pt x="134" y="51"/>
                    </a:lnTo>
                    <a:lnTo>
                      <a:pt x="134" y="54"/>
                    </a:lnTo>
                    <a:lnTo>
                      <a:pt x="125" y="50"/>
                    </a:lnTo>
                    <a:lnTo>
                      <a:pt x="134" y="50"/>
                    </a:lnTo>
                    <a:close/>
                    <a:moveTo>
                      <a:pt x="134" y="54"/>
                    </a:moveTo>
                    <a:lnTo>
                      <a:pt x="127" y="69"/>
                    </a:lnTo>
                    <a:lnTo>
                      <a:pt x="109" y="62"/>
                    </a:lnTo>
                    <a:lnTo>
                      <a:pt x="116" y="47"/>
                    </a:lnTo>
                    <a:lnTo>
                      <a:pt x="134" y="54"/>
                    </a:lnTo>
                    <a:close/>
                    <a:moveTo>
                      <a:pt x="127" y="69"/>
                    </a:moveTo>
                    <a:lnTo>
                      <a:pt x="127" y="70"/>
                    </a:lnTo>
                    <a:lnTo>
                      <a:pt x="126" y="71"/>
                    </a:lnTo>
                    <a:lnTo>
                      <a:pt x="118" y="66"/>
                    </a:lnTo>
                    <a:lnTo>
                      <a:pt x="127" y="69"/>
                    </a:lnTo>
                    <a:close/>
                    <a:moveTo>
                      <a:pt x="126" y="71"/>
                    </a:moveTo>
                    <a:lnTo>
                      <a:pt x="116" y="85"/>
                    </a:lnTo>
                    <a:lnTo>
                      <a:pt x="100" y="73"/>
                    </a:lnTo>
                    <a:lnTo>
                      <a:pt x="110" y="60"/>
                    </a:lnTo>
                    <a:lnTo>
                      <a:pt x="126" y="71"/>
                    </a:lnTo>
                    <a:close/>
                    <a:moveTo>
                      <a:pt x="116" y="85"/>
                    </a:moveTo>
                    <a:lnTo>
                      <a:pt x="107" y="97"/>
                    </a:lnTo>
                    <a:lnTo>
                      <a:pt x="92" y="86"/>
                    </a:lnTo>
                    <a:lnTo>
                      <a:pt x="100" y="73"/>
                    </a:lnTo>
                    <a:lnTo>
                      <a:pt x="116" y="85"/>
                    </a:lnTo>
                    <a:close/>
                    <a:moveTo>
                      <a:pt x="107" y="97"/>
                    </a:moveTo>
                    <a:lnTo>
                      <a:pt x="105" y="99"/>
                    </a:lnTo>
                    <a:lnTo>
                      <a:pt x="103" y="100"/>
                    </a:lnTo>
                    <a:lnTo>
                      <a:pt x="99" y="91"/>
                    </a:lnTo>
                    <a:lnTo>
                      <a:pt x="107" y="97"/>
                    </a:lnTo>
                    <a:close/>
                    <a:moveTo>
                      <a:pt x="103" y="100"/>
                    </a:moveTo>
                    <a:lnTo>
                      <a:pt x="86" y="107"/>
                    </a:lnTo>
                    <a:lnTo>
                      <a:pt x="79" y="89"/>
                    </a:lnTo>
                    <a:lnTo>
                      <a:pt x="95" y="82"/>
                    </a:lnTo>
                    <a:lnTo>
                      <a:pt x="103" y="100"/>
                    </a:lnTo>
                    <a:close/>
                    <a:moveTo>
                      <a:pt x="86" y="107"/>
                    </a:moveTo>
                    <a:lnTo>
                      <a:pt x="85" y="108"/>
                    </a:lnTo>
                    <a:lnTo>
                      <a:pt x="86" y="107"/>
                    </a:lnTo>
                    <a:lnTo>
                      <a:pt x="83" y="98"/>
                    </a:lnTo>
                    <a:lnTo>
                      <a:pt x="86" y="107"/>
                    </a:lnTo>
                    <a:close/>
                    <a:moveTo>
                      <a:pt x="86" y="107"/>
                    </a:moveTo>
                    <a:lnTo>
                      <a:pt x="61" y="116"/>
                    </a:lnTo>
                    <a:lnTo>
                      <a:pt x="54" y="99"/>
                    </a:lnTo>
                    <a:lnTo>
                      <a:pt x="79" y="89"/>
                    </a:lnTo>
                    <a:lnTo>
                      <a:pt x="86" y="107"/>
                    </a:lnTo>
                    <a:close/>
                    <a:moveTo>
                      <a:pt x="61" y="116"/>
                    </a:moveTo>
                    <a:lnTo>
                      <a:pt x="60" y="116"/>
                    </a:lnTo>
                    <a:lnTo>
                      <a:pt x="57" y="108"/>
                    </a:lnTo>
                    <a:lnTo>
                      <a:pt x="61" y="116"/>
                    </a:lnTo>
                    <a:close/>
                    <a:moveTo>
                      <a:pt x="60" y="116"/>
                    </a:moveTo>
                    <a:lnTo>
                      <a:pt x="40" y="120"/>
                    </a:lnTo>
                    <a:lnTo>
                      <a:pt x="36" y="101"/>
                    </a:lnTo>
                    <a:lnTo>
                      <a:pt x="56" y="98"/>
                    </a:lnTo>
                    <a:lnTo>
                      <a:pt x="60" y="116"/>
                    </a:lnTo>
                    <a:close/>
                    <a:moveTo>
                      <a:pt x="40" y="120"/>
                    </a:moveTo>
                    <a:lnTo>
                      <a:pt x="39" y="120"/>
                    </a:lnTo>
                    <a:lnTo>
                      <a:pt x="36" y="120"/>
                    </a:lnTo>
                    <a:lnTo>
                      <a:pt x="39" y="111"/>
                    </a:lnTo>
                    <a:lnTo>
                      <a:pt x="40" y="120"/>
                    </a:lnTo>
                    <a:close/>
                    <a:moveTo>
                      <a:pt x="36" y="120"/>
                    </a:moveTo>
                    <a:lnTo>
                      <a:pt x="21" y="116"/>
                    </a:lnTo>
                    <a:lnTo>
                      <a:pt x="24" y="98"/>
                    </a:lnTo>
                    <a:lnTo>
                      <a:pt x="41" y="101"/>
                    </a:lnTo>
                    <a:lnTo>
                      <a:pt x="36" y="120"/>
                    </a:lnTo>
                    <a:close/>
                    <a:moveTo>
                      <a:pt x="21" y="116"/>
                    </a:moveTo>
                    <a:lnTo>
                      <a:pt x="19" y="116"/>
                    </a:lnTo>
                    <a:lnTo>
                      <a:pt x="18" y="115"/>
                    </a:lnTo>
                    <a:lnTo>
                      <a:pt x="22" y="108"/>
                    </a:lnTo>
                    <a:lnTo>
                      <a:pt x="21" y="116"/>
                    </a:lnTo>
                    <a:close/>
                    <a:moveTo>
                      <a:pt x="18" y="115"/>
                    </a:moveTo>
                    <a:lnTo>
                      <a:pt x="8" y="109"/>
                    </a:lnTo>
                    <a:lnTo>
                      <a:pt x="19" y="93"/>
                    </a:lnTo>
                    <a:lnTo>
                      <a:pt x="28" y="100"/>
                    </a:lnTo>
                    <a:lnTo>
                      <a:pt x="18" y="115"/>
                    </a:lnTo>
                    <a:close/>
                    <a:moveTo>
                      <a:pt x="8" y="109"/>
                    </a:moveTo>
                    <a:lnTo>
                      <a:pt x="6" y="108"/>
                    </a:lnTo>
                    <a:lnTo>
                      <a:pt x="5" y="104"/>
                    </a:lnTo>
                    <a:lnTo>
                      <a:pt x="13" y="101"/>
                    </a:lnTo>
                    <a:lnTo>
                      <a:pt x="8" y="109"/>
                    </a:lnTo>
                    <a:close/>
                    <a:moveTo>
                      <a:pt x="5" y="104"/>
                    </a:moveTo>
                    <a:lnTo>
                      <a:pt x="1" y="94"/>
                    </a:lnTo>
                    <a:lnTo>
                      <a:pt x="19" y="89"/>
                    </a:lnTo>
                    <a:lnTo>
                      <a:pt x="22" y="98"/>
                    </a:lnTo>
                    <a:lnTo>
                      <a:pt x="5" y="104"/>
                    </a:lnTo>
                    <a:close/>
                    <a:moveTo>
                      <a:pt x="1" y="94"/>
                    </a:moveTo>
                    <a:lnTo>
                      <a:pt x="0" y="93"/>
                    </a:lnTo>
                    <a:lnTo>
                      <a:pt x="0" y="91"/>
                    </a:lnTo>
                    <a:lnTo>
                      <a:pt x="10" y="91"/>
                    </a:lnTo>
                    <a:lnTo>
                      <a:pt x="1" y="94"/>
                    </a:lnTo>
                    <a:close/>
                    <a:moveTo>
                      <a:pt x="0" y="91"/>
                    </a:moveTo>
                    <a:lnTo>
                      <a:pt x="0" y="79"/>
                    </a:lnTo>
                    <a:lnTo>
                      <a:pt x="20" y="79"/>
                    </a:lnTo>
                    <a:lnTo>
                      <a:pt x="20" y="91"/>
                    </a:lnTo>
                    <a:lnTo>
                      <a:pt x="0" y="91"/>
                    </a:lnTo>
                    <a:close/>
                    <a:moveTo>
                      <a:pt x="0" y="79"/>
                    </a:moveTo>
                    <a:lnTo>
                      <a:pt x="0" y="77"/>
                    </a:lnTo>
                    <a:lnTo>
                      <a:pt x="1" y="76"/>
                    </a:lnTo>
                    <a:lnTo>
                      <a:pt x="10" y="79"/>
                    </a:lnTo>
                    <a:lnTo>
                      <a:pt x="0" y="79"/>
                    </a:lnTo>
                    <a:close/>
                    <a:moveTo>
                      <a:pt x="1" y="76"/>
                    </a:moveTo>
                    <a:lnTo>
                      <a:pt x="8" y="59"/>
                    </a:lnTo>
                    <a:lnTo>
                      <a:pt x="25" y="67"/>
                    </a:lnTo>
                    <a:lnTo>
                      <a:pt x="19" y="82"/>
                    </a:lnTo>
                    <a:lnTo>
                      <a:pt x="1" y="76"/>
                    </a:lnTo>
                    <a:close/>
                    <a:moveTo>
                      <a:pt x="8" y="59"/>
                    </a:moveTo>
                    <a:lnTo>
                      <a:pt x="8" y="57"/>
                    </a:lnTo>
                    <a:lnTo>
                      <a:pt x="10" y="56"/>
                    </a:lnTo>
                    <a:lnTo>
                      <a:pt x="17" y="62"/>
                    </a:lnTo>
                    <a:lnTo>
                      <a:pt x="8" y="59"/>
                    </a:lnTo>
                    <a:close/>
                    <a:moveTo>
                      <a:pt x="10" y="56"/>
                    </a:moveTo>
                    <a:lnTo>
                      <a:pt x="25" y="40"/>
                    </a:lnTo>
                    <a:lnTo>
                      <a:pt x="39" y="54"/>
                    </a:lnTo>
                    <a:lnTo>
                      <a:pt x="23" y="69"/>
                    </a:lnTo>
                    <a:lnTo>
                      <a:pt x="10" y="56"/>
                    </a:lnTo>
                    <a:close/>
                    <a:moveTo>
                      <a:pt x="25" y="40"/>
                    </a:moveTo>
                    <a:lnTo>
                      <a:pt x="25" y="40"/>
                    </a:lnTo>
                    <a:lnTo>
                      <a:pt x="27" y="39"/>
                    </a:lnTo>
                    <a:lnTo>
                      <a:pt x="32" y="47"/>
                    </a:lnTo>
                    <a:lnTo>
                      <a:pt x="25" y="40"/>
                    </a:lnTo>
                    <a:close/>
                    <a:moveTo>
                      <a:pt x="27" y="39"/>
                    </a:moveTo>
                    <a:lnTo>
                      <a:pt x="45" y="24"/>
                    </a:lnTo>
                    <a:lnTo>
                      <a:pt x="57" y="38"/>
                    </a:lnTo>
                    <a:lnTo>
                      <a:pt x="39" y="55"/>
                    </a:lnTo>
                    <a:lnTo>
                      <a:pt x="27" y="39"/>
                    </a:lnTo>
                    <a:close/>
                    <a:moveTo>
                      <a:pt x="45" y="24"/>
                    </a:moveTo>
                    <a:lnTo>
                      <a:pt x="45" y="23"/>
                    </a:lnTo>
                    <a:lnTo>
                      <a:pt x="46" y="23"/>
                    </a:lnTo>
                    <a:lnTo>
                      <a:pt x="51" y="32"/>
                    </a:lnTo>
                    <a:lnTo>
                      <a:pt x="45" y="24"/>
                    </a:lnTo>
                    <a:close/>
                    <a:moveTo>
                      <a:pt x="46" y="23"/>
                    </a:moveTo>
                    <a:lnTo>
                      <a:pt x="75" y="7"/>
                    </a:lnTo>
                    <a:lnTo>
                      <a:pt x="85" y="24"/>
                    </a:lnTo>
                    <a:lnTo>
                      <a:pt x="56" y="39"/>
                    </a:lnTo>
                    <a:lnTo>
                      <a:pt x="46"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49" name="Freeform 1642">
                <a:extLst>
                  <a:ext uri="{FF2B5EF4-FFF2-40B4-BE49-F238E27FC236}">
                    <a16:creationId xmlns:a16="http://schemas.microsoft.com/office/drawing/2014/main" id="{E17E6433-A4D6-4CA7-BB38-2B94A204F49F}"/>
                  </a:ext>
                </a:extLst>
              </p:cNvPr>
              <p:cNvSpPr>
                <a:spLocks noEditPoints="1"/>
              </p:cNvSpPr>
              <p:nvPr/>
            </p:nvSpPr>
            <p:spPr bwMode="auto">
              <a:xfrm>
                <a:off x="2485" y="2136"/>
                <a:ext cx="91" cy="111"/>
              </a:xfrm>
              <a:custGeom>
                <a:avLst/>
                <a:gdLst>
                  <a:gd name="T0" fmla="*/ 28 w 366"/>
                  <a:gd name="T1" fmla="*/ 0 h 442"/>
                  <a:gd name="T2" fmla="*/ 34 w 366"/>
                  <a:gd name="T3" fmla="*/ 1 h 442"/>
                  <a:gd name="T4" fmla="*/ 33 w 366"/>
                  <a:gd name="T5" fmla="*/ 5 h 442"/>
                  <a:gd name="T6" fmla="*/ 45 w 366"/>
                  <a:gd name="T7" fmla="*/ 9 h 442"/>
                  <a:gd name="T8" fmla="*/ 45 w 366"/>
                  <a:gd name="T9" fmla="*/ 9 h 442"/>
                  <a:gd name="T10" fmla="*/ 50 w 366"/>
                  <a:gd name="T11" fmla="*/ 15 h 442"/>
                  <a:gd name="T12" fmla="*/ 54 w 366"/>
                  <a:gd name="T13" fmla="*/ 21 h 442"/>
                  <a:gd name="T14" fmla="*/ 50 w 366"/>
                  <a:gd name="T15" fmla="*/ 24 h 442"/>
                  <a:gd name="T16" fmla="*/ 62 w 366"/>
                  <a:gd name="T17" fmla="*/ 37 h 442"/>
                  <a:gd name="T18" fmla="*/ 58 w 366"/>
                  <a:gd name="T19" fmla="*/ 39 h 442"/>
                  <a:gd name="T20" fmla="*/ 67 w 366"/>
                  <a:gd name="T21" fmla="*/ 44 h 442"/>
                  <a:gd name="T22" fmla="*/ 67 w 366"/>
                  <a:gd name="T23" fmla="*/ 54 h 442"/>
                  <a:gd name="T24" fmla="*/ 67 w 366"/>
                  <a:gd name="T25" fmla="*/ 54 h 442"/>
                  <a:gd name="T26" fmla="*/ 80 w 366"/>
                  <a:gd name="T27" fmla="*/ 67 h 442"/>
                  <a:gd name="T28" fmla="*/ 80 w 366"/>
                  <a:gd name="T29" fmla="*/ 68 h 442"/>
                  <a:gd name="T30" fmla="*/ 83 w 366"/>
                  <a:gd name="T31" fmla="*/ 84 h 442"/>
                  <a:gd name="T32" fmla="*/ 88 w 366"/>
                  <a:gd name="T33" fmla="*/ 83 h 442"/>
                  <a:gd name="T34" fmla="*/ 87 w 366"/>
                  <a:gd name="T35" fmla="*/ 89 h 442"/>
                  <a:gd name="T36" fmla="*/ 91 w 366"/>
                  <a:gd name="T37" fmla="*/ 95 h 442"/>
                  <a:gd name="T38" fmla="*/ 91 w 366"/>
                  <a:gd name="T39" fmla="*/ 96 h 442"/>
                  <a:gd name="T40" fmla="*/ 84 w 366"/>
                  <a:gd name="T41" fmla="*/ 103 h 442"/>
                  <a:gd name="T42" fmla="*/ 87 w 366"/>
                  <a:gd name="T43" fmla="*/ 106 h 442"/>
                  <a:gd name="T44" fmla="*/ 82 w 366"/>
                  <a:gd name="T45" fmla="*/ 106 h 442"/>
                  <a:gd name="T46" fmla="*/ 76 w 366"/>
                  <a:gd name="T47" fmla="*/ 110 h 442"/>
                  <a:gd name="T48" fmla="*/ 76 w 366"/>
                  <a:gd name="T49" fmla="*/ 110 h 442"/>
                  <a:gd name="T50" fmla="*/ 64 w 366"/>
                  <a:gd name="T51" fmla="*/ 106 h 442"/>
                  <a:gd name="T52" fmla="*/ 59 w 366"/>
                  <a:gd name="T53" fmla="*/ 111 h 442"/>
                  <a:gd name="T54" fmla="*/ 59 w 366"/>
                  <a:gd name="T55" fmla="*/ 106 h 442"/>
                  <a:gd name="T56" fmla="*/ 49 w 366"/>
                  <a:gd name="T57" fmla="*/ 107 h 442"/>
                  <a:gd name="T58" fmla="*/ 49 w 366"/>
                  <a:gd name="T59" fmla="*/ 107 h 442"/>
                  <a:gd name="T60" fmla="*/ 44 w 366"/>
                  <a:gd name="T61" fmla="*/ 97 h 442"/>
                  <a:gd name="T62" fmla="*/ 41 w 366"/>
                  <a:gd name="T63" fmla="*/ 100 h 442"/>
                  <a:gd name="T64" fmla="*/ 39 w 366"/>
                  <a:gd name="T65" fmla="*/ 93 h 442"/>
                  <a:gd name="T66" fmla="*/ 37 w 366"/>
                  <a:gd name="T67" fmla="*/ 85 h 442"/>
                  <a:gd name="T68" fmla="*/ 33 w 366"/>
                  <a:gd name="T69" fmla="*/ 88 h 442"/>
                  <a:gd name="T70" fmla="*/ 27 w 366"/>
                  <a:gd name="T71" fmla="*/ 69 h 442"/>
                  <a:gd name="T72" fmla="*/ 19 w 366"/>
                  <a:gd name="T73" fmla="*/ 65 h 442"/>
                  <a:gd name="T74" fmla="*/ 16 w 366"/>
                  <a:gd name="T75" fmla="*/ 58 h 442"/>
                  <a:gd name="T76" fmla="*/ 10 w 366"/>
                  <a:gd name="T77" fmla="*/ 54 h 442"/>
                  <a:gd name="T78" fmla="*/ 10 w 366"/>
                  <a:gd name="T79" fmla="*/ 54 h 442"/>
                  <a:gd name="T80" fmla="*/ 8 w 366"/>
                  <a:gd name="T81" fmla="*/ 43 h 442"/>
                  <a:gd name="T82" fmla="*/ 2 w 366"/>
                  <a:gd name="T83" fmla="*/ 42 h 442"/>
                  <a:gd name="T84" fmla="*/ 6 w 366"/>
                  <a:gd name="T85" fmla="*/ 40 h 442"/>
                  <a:gd name="T86" fmla="*/ 0 w 366"/>
                  <a:gd name="T87" fmla="*/ 33 h 442"/>
                  <a:gd name="T88" fmla="*/ 0 w 366"/>
                  <a:gd name="T89" fmla="*/ 33 h 442"/>
                  <a:gd name="T90" fmla="*/ 6 w 366"/>
                  <a:gd name="T91" fmla="*/ 29 h 442"/>
                  <a:gd name="T92" fmla="*/ 2 w 366"/>
                  <a:gd name="T93" fmla="*/ 23 h 442"/>
                  <a:gd name="T94" fmla="*/ 7 w 366"/>
                  <a:gd name="T95" fmla="*/ 24 h 442"/>
                  <a:gd name="T96" fmla="*/ 4 w 366"/>
                  <a:gd name="T97" fmla="*/ 16 h 442"/>
                  <a:gd name="T98" fmla="*/ 9 w 366"/>
                  <a:gd name="T99" fmla="*/ 17 h 442"/>
                  <a:gd name="T100" fmla="*/ 5 w 366"/>
                  <a:gd name="T101" fmla="*/ 11 h 442"/>
                  <a:gd name="T102" fmla="*/ 11 w 366"/>
                  <a:gd name="T103" fmla="*/ 12 h 442"/>
                  <a:gd name="T104" fmla="*/ 11 w 366"/>
                  <a:gd name="T105" fmla="*/ 12 h 442"/>
                  <a:gd name="T106" fmla="*/ 10 w 366"/>
                  <a:gd name="T107" fmla="*/ 5 h 442"/>
                  <a:gd name="T108" fmla="*/ 10 w 366"/>
                  <a:gd name="T109" fmla="*/ 5 h 442"/>
                  <a:gd name="T110" fmla="*/ 13 w 366"/>
                  <a:gd name="T111" fmla="*/ 3 h 442"/>
                  <a:gd name="T112" fmla="*/ 16 w 366"/>
                  <a:gd name="T113" fmla="*/ 1 h 442"/>
                  <a:gd name="T114" fmla="*/ 18 w 366"/>
                  <a:gd name="T115" fmla="*/ 6 h 44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66"/>
                  <a:gd name="T175" fmla="*/ 0 h 442"/>
                  <a:gd name="T176" fmla="*/ 366 w 366"/>
                  <a:gd name="T177" fmla="*/ 442 h 442"/>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66" h="442">
                    <a:moveTo>
                      <a:pt x="86" y="0"/>
                    </a:moveTo>
                    <a:lnTo>
                      <a:pt x="111" y="0"/>
                    </a:lnTo>
                    <a:lnTo>
                      <a:pt x="111" y="19"/>
                    </a:lnTo>
                    <a:lnTo>
                      <a:pt x="86" y="19"/>
                    </a:lnTo>
                    <a:lnTo>
                      <a:pt x="86" y="0"/>
                    </a:lnTo>
                    <a:close/>
                    <a:moveTo>
                      <a:pt x="111" y="0"/>
                    </a:moveTo>
                    <a:lnTo>
                      <a:pt x="112" y="0"/>
                    </a:lnTo>
                    <a:lnTo>
                      <a:pt x="111" y="10"/>
                    </a:lnTo>
                    <a:lnTo>
                      <a:pt x="111" y="0"/>
                    </a:lnTo>
                    <a:close/>
                    <a:moveTo>
                      <a:pt x="112" y="0"/>
                    </a:moveTo>
                    <a:lnTo>
                      <a:pt x="138" y="3"/>
                    </a:lnTo>
                    <a:lnTo>
                      <a:pt x="135" y="22"/>
                    </a:lnTo>
                    <a:lnTo>
                      <a:pt x="110" y="19"/>
                    </a:lnTo>
                    <a:lnTo>
                      <a:pt x="112" y="0"/>
                    </a:lnTo>
                    <a:close/>
                    <a:moveTo>
                      <a:pt x="138" y="3"/>
                    </a:moveTo>
                    <a:lnTo>
                      <a:pt x="140" y="3"/>
                    </a:lnTo>
                    <a:lnTo>
                      <a:pt x="142" y="5"/>
                    </a:lnTo>
                    <a:lnTo>
                      <a:pt x="137" y="13"/>
                    </a:lnTo>
                    <a:lnTo>
                      <a:pt x="138" y="3"/>
                    </a:lnTo>
                    <a:close/>
                    <a:moveTo>
                      <a:pt x="142" y="5"/>
                    </a:moveTo>
                    <a:lnTo>
                      <a:pt x="161" y="18"/>
                    </a:lnTo>
                    <a:lnTo>
                      <a:pt x="151" y="33"/>
                    </a:lnTo>
                    <a:lnTo>
                      <a:pt x="131" y="21"/>
                    </a:lnTo>
                    <a:lnTo>
                      <a:pt x="142" y="5"/>
                    </a:lnTo>
                    <a:close/>
                    <a:moveTo>
                      <a:pt x="161" y="18"/>
                    </a:moveTo>
                    <a:lnTo>
                      <a:pt x="162" y="18"/>
                    </a:lnTo>
                    <a:lnTo>
                      <a:pt x="162" y="19"/>
                    </a:lnTo>
                    <a:lnTo>
                      <a:pt x="156" y="25"/>
                    </a:lnTo>
                    <a:lnTo>
                      <a:pt x="161" y="18"/>
                    </a:lnTo>
                    <a:close/>
                    <a:moveTo>
                      <a:pt x="162" y="19"/>
                    </a:moveTo>
                    <a:lnTo>
                      <a:pt x="181" y="34"/>
                    </a:lnTo>
                    <a:lnTo>
                      <a:pt x="168" y="49"/>
                    </a:lnTo>
                    <a:lnTo>
                      <a:pt x="150" y="33"/>
                    </a:lnTo>
                    <a:lnTo>
                      <a:pt x="162" y="19"/>
                    </a:lnTo>
                    <a:close/>
                    <a:moveTo>
                      <a:pt x="181" y="34"/>
                    </a:moveTo>
                    <a:lnTo>
                      <a:pt x="182" y="34"/>
                    </a:lnTo>
                    <a:lnTo>
                      <a:pt x="182" y="35"/>
                    </a:lnTo>
                    <a:lnTo>
                      <a:pt x="175" y="42"/>
                    </a:lnTo>
                    <a:lnTo>
                      <a:pt x="181" y="34"/>
                    </a:lnTo>
                    <a:close/>
                    <a:moveTo>
                      <a:pt x="182" y="35"/>
                    </a:moveTo>
                    <a:lnTo>
                      <a:pt x="202" y="57"/>
                    </a:lnTo>
                    <a:lnTo>
                      <a:pt x="187" y="70"/>
                    </a:lnTo>
                    <a:lnTo>
                      <a:pt x="167" y="48"/>
                    </a:lnTo>
                    <a:lnTo>
                      <a:pt x="182" y="35"/>
                    </a:lnTo>
                    <a:close/>
                    <a:moveTo>
                      <a:pt x="202" y="57"/>
                    </a:moveTo>
                    <a:lnTo>
                      <a:pt x="202" y="59"/>
                    </a:lnTo>
                    <a:lnTo>
                      <a:pt x="194" y="64"/>
                    </a:lnTo>
                    <a:lnTo>
                      <a:pt x="202" y="57"/>
                    </a:lnTo>
                    <a:close/>
                    <a:moveTo>
                      <a:pt x="202" y="59"/>
                    </a:moveTo>
                    <a:lnTo>
                      <a:pt x="218" y="84"/>
                    </a:lnTo>
                    <a:lnTo>
                      <a:pt x="202" y="94"/>
                    </a:lnTo>
                    <a:lnTo>
                      <a:pt x="186" y="68"/>
                    </a:lnTo>
                    <a:lnTo>
                      <a:pt x="202" y="59"/>
                    </a:lnTo>
                    <a:close/>
                    <a:moveTo>
                      <a:pt x="218" y="84"/>
                    </a:moveTo>
                    <a:lnTo>
                      <a:pt x="218" y="84"/>
                    </a:lnTo>
                    <a:lnTo>
                      <a:pt x="218" y="85"/>
                    </a:lnTo>
                    <a:lnTo>
                      <a:pt x="210" y="89"/>
                    </a:lnTo>
                    <a:lnTo>
                      <a:pt x="218" y="84"/>
                    </a:lnTo>
                    <a:close/>
                    <a:moveTo>
                      <a:pt x="218" y="85"/>
                    </a:moveTo>
                    <a:lnTo>
                      <a:pt x="234" y="114"/>
                    </a:lnTo>
                    <a:lnTo>
                      <a:pt x="217" y="122"/>
                    </a:lnTo>
                    <a:lnTo>
                      <a:pt x="202" y="94"/>
                    </a:lnTo>
                    <a:lnTo>
                      <a:pt x="218" y="85"/>
                    </a:lnTo>
                    <a:close/>
                    <a:moveTo>
                      <a:pt x="234" y="114"/>
                    </a:moveTo>
                    <a:lnTo>
                      <a:pt x="235" y="114"/>
                    </a:lnTo>
                    <a:lnTo>
                      <a:pt x="226" y="118"/>
                    </a:lnTo>
                    <a:lnTo>
                      <a:pt x="234" y="114"/>
                    </a:lnTo>
                    <a:close/>
                    <a:moveTo>
                      <a:pt x="235" y="114"/>
                    </a:moveTo>
                    <a:lnTo>
                      <a:pt x="250" y="146"/>
                    </a:lnTo>
                    <a:lnTo>
                      <a:pt x="234" y="153"/>
                    </a:lnTo>
                    <a:lnTo>
                      <a:pt x="217" y="122"/>
                    </a:lnTo>
                    <a:lnTo>
                      <a:pt x="235" y="114"/>
                    </a:lnTo>
                    <a:close/>
                    <a:moveTo>
                      <a:pt x="234" y="154"/>
                    </a:moveTo>
                    <a:lnTo>
                      <a:pt x="234" y="154"/>
                    </a:lnTo>
                    <a:lnTo>
                      <a:pt x="234" y="153"/>
                    </a:lnTo>
                    <a:lnTo>
                      <a:pt x="241" y="150"/>
                    </a:lnTo>
                    <a:lnTo>
                      <a:pt x="234" y="154"/>
                    </a:lnTo>
                    <a:close/>
                    <a:moveTo>
                      <a:pt x="250" y="145"/>
                    </a:moveTo>
                    <a:lnTo>
                      <a:pt x="269" y="173"/>
                    </a:lnTo>
                    <a:lnTo>
                      <a:pt x="252" y="183"/>
                    </a:lnTo>
                    <a:lnTo>
                      <a:pt x="234" y="154"/>
                    </a:lnTo>
                    <a:lnTo>
                      <a:pt x="250" y="145"/>
                    </a:lnTo>
                    <a:close/>
                    <a:moveTo>
                      <a:pt x="269" y="173"/>
                    </a:moveTo>
                    <a:lnTo>
                      <a:pt x="269" y="173"/>
                    </a:lnTo>
                    <a:lnTo>
                      <a:pt x="269" y="174"/>
                    </a:lnTo>
                    <a:lnTo>
                      <a:pt x="261" y="179"/>
                    </a:lnTo>
                    <a:lnTo>
                      <a:pt x="269" y="173"/>
                    </a:lnTo>
                    <a:close/>
                    <a:moveTo>
                      <a:pt x="269" y="174"/>
                    </a:moveTo>
                    <a:lnTo>
                      <a:pt x="285" y="206"/>
                    </a:lnTo>
                    <a:lnTo>
                      <a:pt x="268" y="214"/>
                    </a:lnTo>
                    <a:lnTo>
                      <a:pt x="252" y="182"/>
                    </a:lnTo>
                    <a:lnTo>
                      <a:pt x="269" y="174"/>
                    </a:lnTo>
                    <a:close/>
                    <a:moveTo>
                      <a:pt x="269" y="215"/>
                    </a:moveTo>
                    <a:lnTo>
                      <a:pt x="269" y="215"/>
                    </a:lnTo>
                    <a:lnTo>
                      <a:pt x="268" y="214"/>
                    </a:lnTo>
                    <a:lnTo>
                      <a:pt x="277" y="210"/>
                    </a:lnTo>
                    <a:lnTo>
                      <a:pt x="269" y="215"/>
                    </a:lnTo>
                    <a:close/>
                    <a:moveTo>
                      <a:pt x="284" y="205"/>
                    </a:moveTo>
                    <a:lnTo>
                      <a:pt x="304" y="237"/>
                    </a:lnTo>
                    <a:lnTo>
                      <a:pt x="288" y="247"/>
                    </a:lnTo>
                    <a:lnTo>
                      <a:pt x="269" y="215"/>
                    </a:lnTo>
                    <a:lnTo>
                      <a:pt x="284" y="205"/>
                    </a:lnTo>
                    <a:close/>
                    <a:moveTo>
                      <a:pt x="304" y="237"/>
                    </a:moveTo>
                    <a:lnTo>
                      <a:pt x="323" y="269"/>
                    </a:lnTo>
                    <a:lnTo>
                      <a:pt x="306" y="278"/>
                    </a:lnTo>
                    <a:lnTo>
                      <a:pt x="288" y="247"/>
                    </a:lnTo>
                    <a:lnTo>
                      <a:pt x="304" y="237"/>
                    </a:lnTo>
                    <a:close/>
                    <a:moveTo>
                      <a:pt x="323" y="269"/>
                    </a:moveTo>
                    <a:lnTo>
                      <a:pt x="323" y="268"/>
                    </a:lnTo>
                    <a:lnTo>
                      <a:pt x="323" y="269"/>
                    </a:lnTo>
                    <a:lnTo>
                      <a:pt x="315" y="274"/>
                    </a:lnTo>
                    <a:lnTo>
                      <a:pt x="323" y="269"/>
                    </a:lnTo>
                    <a:close/>
                    <a:moveTo>
                      <a:pt x="323" y="269"/>
                    </a:moveTo>
                    <a:lnTo>
                      <a:pt x="339" y="298"/>
                    </a:lnTo>
                    <a:lnTo>
                      <a:pt x="323" y="307"/>
                    </a:lnTo>
                    <a:lnTo>
                      <a:pt x="306" y="278"/>
                    </a:lnTo>
                    <a:lnTo>
                      <a:pt x="323" y="269"/>
                    </a:lnTo>
                    <a:close/>
                    <a:moveTo>
                      <a:pt x="339" y="298"/>
                    </a:moveTo>
                    <a:lnTo>
                      <a:pt x="339" y="298"/>
                    </a:lnTo>
                    <a:lnTo>
                      <a:pt x="331" y="302"/>
                    </a:lnTo>
                    <a:lnTo>
                      <a:pt x="339" y="298"/>
                    </a:lnTo>
                    <a:close/>
                    <a:moveTo>
                      <a:pt x="339" y="298"/>
                    </a:moveTo>
                    <a:lnTo>
                      <a:pt x="353" y="326"/>
                    </a:lnTo>
                    <a:lnTo>
                      <a:pt x="335" y="334"/>
                    </a:lnTo>
                    <a:lnTo>
                      <a:pt x="322" y="307"/>
                    </a:lnTo>
                    <a:lnTo>
                      <a:pt x="339" y="298"/>
                    </a:lnTo>
                    <a:close/>
                    <a:moveTo>
                      <a:pt x="353" y="326"/>
                    </a:moveTo>
                    <a:lnTo>
                      <a:pt x="353" y="328"/>
                    </a:lnTo>
                    <a:lnTo>
                      <a:pt x="353" y="329"/>
                    </a:lnTo>
                    <a:lnTo>
                      <a:pt x="344" y="331"/>
                    </a:lnTo>
                    <a:lnTo>
                      <a:pt x="353" y="326"/>
                    </a:lnTo>
                    <a:close/>
                    <a:moveTo>
                      <a:pt x="353" y="329"/>
                    </a:moveTo>
                    <a:lnTo>
                      <a:pt x="359" y="354"/>
                    </a:lnTo>
                    <a:lnTo>
                      <a:pt x="340" y="358"/>
                    </a:lnTo>
                    <a:lnTo>
                      <a:pt x="334" y="333"/>
                    </a:lnTo>
                    <a:lnTo>
                      <a:pt x="353" y="329"/>
                    </a:lnTo>
                    <a:close/>
                    <a:moveTo>
                      <a:pt x="340" y="358"/>
                    </a:moveTo>
                    <a:lnTo>
                      <a:pt x="340" y="358"/>
                    </a:lnTo>
                    <a:lnTo>
                      <a:pt x="349" y="356"/>
                    </a:lnTo>
                    <a:lnTo>
                      <a:pt x="340" y="358"/>
                    </a:lnTo>
                    <a:close/>
                    <a:moveTo>
                      <a:pt x="359" y="354"/>
                    </a:moveTo>
                    <a:lnTo>
                      <a:pt x="365" y="376"/>
                    </a:lnTo>
                    <a:lnTo>
                      <a:pt x="347" y="382"/>
                    </a:lnTo>
                    <a:lnTo>
                      <a:pt x="340" y="358"/>
                    </a:lnTo>
                    <a:lnTo>
                      <a:pt x="359" y="354"/>
                    </a:lnTo>
                    <a:close/>
                    <a:moveTo>
                      <a:pt x="365" y="376"/>
                    </a:moveTo>
                    <a:lnTo>
                      <a:pt x="366" y="378"/>
                    </a:lnTo>
                    <a:lnTo>
                      <a:pt x="366" y="381"/>
                    </a:lnTo>
                    <a:lnTo>
                      <a:pt x="356" y="378"/>
                    </a:lnTo>
                    <a:lnTo>
                      <a:pt x="365" y="376"/>
                    </a:lnTo>
                    <a:close/>
                    <a:moveTo>
                      <a:pt x="366" y="381"/>
                    </a:moveTo>
                    <a:lnTo>
                      <a:pt x="363" y="399"/>
                    </a:lnTo>
                    <a:lnTo>
                      <a:pt x="344" y="396"/>
                    </a:lnTo>
                    <a:lnTo>
                      <a:pt x="347" y="377"/>
                    </a:lnTo>
                    <a:lnTo>
                      <a:pt x="366" y="381"/>
                    </a:lnTo>
                    <a:close/>
                    <a:moveTo>
                      <a:pt x="363" y="399"/>
                    </a:moveTo>
                    <a:lnTo>
                      <a:pt x="363" y="400"/>
                    </a:lnTo>
                    <a:lnTo>
                      <a:pt x="361" y="401"/>
                    </a:lnTo>
                    <a:lnTo>
                      <a:pt x="353" y="397"/>
                    </a:lnTo>
                    <a:lnTo>
                      <a:pt x="363" y="399"/>
                    </a:lnTo>
                    <a:close/>
                    <a:moveTo>
                      <a:pt x="361" y="401"/>
                    </a:moveTo>
                    <a:lnTo>
                      <a:pt x="355" y="417"/>
                    </a:lnTo>
                    <a:lnTo>
                      <a:pt x="337" y="410"/>
                    </a:lnTo>
                    <a:lnTo>
                      <a:pt x="344" y="394"/>
                    </a:lnTo>
                    <a:lnTo>
                      <a:pt x="361" y="401"/>
                    </a:lnTo>
                    <a:close/>
                    <a:moveTo>
                      <a:pt x="355" y="417"/>
                    </a:moveTo>
                    <a:lnTo>
                      <a:pt x="354" y="420"/>
                    </a:lnTo>
                    <a:lnTo>
                      <a:pt x="351" y="421"/>
                    </a:lnTo>
                    <a:lnTo>
                      <a:pt x="346" y="414"/>
                    </a:lnTo>
                    <a:lnTo>
                      <a:pt x="355" y="417"/>
                    </a:lnTo>
                    <a:close/>
                    <a:moveTo>
                      <a:pt x="351" y="421"/>
                    </a:moveTo>
                    <a:lnTo>
                      <a:pt x="335" y="431"/>
                    </a:lnTo>
                    <a:lnTo>
                      <a:pt x="326" y="415"/>
                    </a:lnTo>
                    <a:lnTo>
                      <a:pt x="342" y="405"/>
                    </a:lnTo>
                    <a:lnTo>
                      <a:pt x="351" y="421"/>
                    </a:lnTo>
                    <a:close/>
                    <a:moveTo>
                      <a:pt x="335" y="431"/>
                    </a:moveTo>
                    <a:lnTo>
                      <a:pt x="334" y="432"/>
                    </a:lnTo>
                    <a:lnTo>
                      <a:pt x="333" y="432"/>
                    </a:lnTo>
                    <a:lnTo>
                      <a:pt x="331" y="424"/>
                    </a:lnTo>
                    <a:lnTo>
                      <a:pt x="335" y="431"/>
                    </a:lnTo>
                    <a:close/>
                    <a:moveTo>
                      <a:pt x="333" y="432"/>
                    </a:moveTo>
                    <a:lnTo>
                      <a:pt x="307" y="439"/>
                    </a:lnTo>
                    <a:lnTo>
                      <a:pt x="303" y="420"/>
                    </a:lnTo>
                    <a:lnTo>
                      <a:pt x="328" y="414"/>
                    </a:lnTo>
                    <a:lnTo>
                      <a:pt x="333" y="432"/>
                    </a:lnTo>
                    <a:close/>
                    <a:moveTo>
                      <a:pt x="307" y="439"/>
                    </a:moveTo>
                    <a:lnTo>
                      <a:pt x="307" y="439"/>
                    </a:lnTo>
                    <a:lnTo>
                      <a:pt x="306" y="439"/>
                    </a:lnTo>
                    <a:lnTo>
                      <a:pt x="305" y="429"/>
                    </a:lnTo>
                    <a:lnTo>
                      <a:pt x="307" y="439"/>
                    </a:lnTo>
                    <a:close/>
                    <a:moveTo>
                      <a:pt x="306" y="439"/>
                    </a:moveTo>
                    <a:lnTo>
                      <a:pt x="281" y="442"/>
                    </a:lnTo>
                    <a:lnTo>
                      <a:pt x="279" y="424"/>
                    </a:lnTo>
                    <a:lnTo>
                      <a:pt x="304" y="420"/>
                    </a:lnTo>
                    <a:lnTo>
                      <a:pt x="306" y="439"/>
                    </a:lnTo>
                    <a:close/>
                    <a:moveTo>
                      <a:pt x="281" y="442"/>
                    </a:moveTo>
                    <a:lnTo>
                      <a:pt x="280" y="442"/>
                    </a:lnTo>
                    <a:lnTo>
                      <a:pt x="280" y="432"/>
                    </a:lnTo>
                    <a:lnTo>
                      <a:pt x="281" y="442"/>
                    </a:lnTo>
                    <a:close/>
                    <a:moveTo>
                      <a:pt x="280" y="442"/>
                    </a:moveTo>
                    <a:lnTo>
                      <a:pt x="258" y="442"/>
                    </a:lnTo>
                    <a:lnTo>
                      <a:pt x="258" y="424"/>
                    </a:lnTo>
                    <a:lnTo>
                      <a:pt x="280" y="424"/>
                    </a:lnTo>
                    <a:lnTo>
                      <a:pt x="280" y="442"/>
                    </a:lnTo>
                    <a:close/>
                    <a:moveTo>
                      <a:pt x="258" y="442"/>
                    </a:moveTo>
                    <a:lnTo>
                      <a:pt x="236" y="442"/>
                    </a:lnTo>
                    <a:lnTo>
                      <a:pt x="236" y="424"/>
                    </a:lnTo>
                    <a:lnTo>
                      <a:pt x="258" y="424"/>
                    </a:lnTo>
                    <a:lnTo>
                      <a:pt x="258" y="442"/>
                    </a:lnTo>
                    <a:close/>
                    <a:moveTo>
                      <a:pt x="236" y="442"/>
                    </a:moveTo>
                    <a:lnTo>
                      <a:pt x="234" y="442"/>
                    </a:lnTo>
                    <a:lnTo>
                      <a:pt x="231" y="441"/>
                    </a:lnTo>
                    <a:lnTo>
                      <a:pt x="236" y="432"/>
                    </a:lnTo>
                    <a:lnTo>
                      <a:pt x="236" y="442"/>
                    </a:lnTo>
                    <a:close/>
                    <a:moveTo>
                      <a:pt x="231" y="441"/>
                    </a:moveTo>
                    <a:lnTo>
                      <a:pt x="216" y="435"/>
                    </a:lnTo>
                    <a:lnTo>
                      <a:pt x="223" y="417"/>
                    </a:lnTo>
                    <a:lnTo>
                      <a:pt x="239" y="424"/>
                    </a:lnTo>
                    <a:lnTo>
                      <a:pt x="231" y="441"/>
                    </a:lnTo>
                    <a:close/>
                    <a:moveTo>
                      <a:pt x="216" y="435"/>
                    </a:moveTo>
                    <a:lnTo>
                      <a:pt x="200" y="429"/>
                    </a:lnTo>
                    <a:lnTo>
                      <a:pt x="207" y="411"/>
                    </a:lnTo>
                    <a:lnTo>
                      <a:pt x="223" y="417"/>
                    </a:lnTo>
                    <a:lnTo>
                      <a:pt x="216" y="435"/>
                    </a:lnTo>
                    <a:close/>
                    <a:moveTo>
                      <a:pt x="200" y="429"/>
                    </a:moveTo>
                    <a:lnTo>
                      <a:pt x="198" y="428"/>
                    </a:lnTo>
                    <a:lnTo>
                      <a:pt x="197" y="427"/>
                    </a:lnTo>
                    <a:lnTo>
                      <a:pt x="204" y="420"/>
                    </a:lnTo>
                    <a:lnTo>
                      <a:pt x="200" y="429"/>
                    </a:lnTo>
                    <a:close/>
                    <a:moveTo>
                      <a:pt x="197" y="427"/>
                    </a:moveTo>
                    <a:lnTo>
                      <a:pt x="182" y="415"/>
                    </a:lnTo>
                    <a:lnTo>
                      <a:pt x="194" y="399"/>
                    </a:lnTo>
                    <a:lnTo>
                      <a:pt x="209" y="412"/>
                    </a:lnTo>
                    <a:lnTo>
                      <a:pt x="197" y="427"/>
                    </a:lnTo>
                    <a:close/>
                    <a:moveTo>
                      <a:pt x="182" y="415"/>
                    </a:moveTo>
                    <a:lnTo>
                      <a:pt x="182" y="415"/>
                    </a:lnTo>
                    <a:lnTo>
                      <a:pt x="181" y="414"/>
                    </a:lnTo>
                    <a:lnTo>
                      <a:pt x="187" y="407"/>
                    </a:lnTo>
                    <a:lnTo>
                      <a:pt x="182" y="415"/>
                    </a:lnTo>
                    <a:close/>
                    <a:moveTo>
                      <a:pt x="181" y="414"/>
                    </a:moveTo>
                    <a:lnTo>
                      <a:pt x="165" y="398"/>
                    </a:lnTo>
                    <a:lnTo>
                      <a:pt x="178" y="385"/>
                    </a:lnTo>
                    <a:lnTo>
                      <a:pt x="194" y="400"/>
                    </a:lnTo>
                    <a:lnTo>
                      <a:pt x="181" y="414"/>
                    </a:lnTo>
                    <a:close/>
                    <a:moveTo>
                      <a:pt x="165" y="398"/>
                    </a:moveTo>
                    <a:lnTo>
                      <a:pt x="164" y="397"/>
                    </a:lnTo>
                    <a:lnTo>
                      <a:pt x="172" y="392"/>
                    </a:lnTo>
                    <a:lnTo>
                      <a:pt x="165" y="398"/>
                    </a:lnTo>
                    <a:close/>
                    <a:moveTo>
                      <a:pt x="164" y="397"/>
                    </a:moveTo>
                    <a:lnTo>
                      <a:pt x="149" y="378"/>
                    </a:lnTo>
                    <a:lnTo>
                      <a:pt x="163" y="366"/>
                    </a:lnTo>
                    <a:lnTo>
                      <a:pt x="180" y="385"/>
                    </a:lnTo>
                    <a:lnTo>
                      <a:pt x="164" y="397"/>
                    </a:lnTo>
                    <a:close/>
                    <a:moveTo>
                      <a:pt x="149" y="378"/>
                    </a:moveTo>
                    <a:lnTo>
                      <a:pt x="148" y="377"/>
                    </a:lnTo>
                    <a:lnTo>
                      <a:pt x="156" y="372"/>
                    </a:lnTo>
                    <a:lnTo>
                      <a:pt x="149" y="378"/>
                    </a:lnTo>
                    <a:close/>
                    <a:moveTo>
                      <a:pt x="148" y="377"/>
                    </a:moveTo>
                    <a:lnTo>
                      <a:pt x="132" y="349"/>
                    </a:lnTo>
                    <a:lnTo>
                      <a:pt x="149" y="339"/>
                    </a:lnTo>
                    <a:lnTo>
                      <a:pt x="164" y="367"/>
                    </a:lnTo>
                    <a:lnTo>
                      <a:pt x="148" y="377"/>
                    </a:lnTo>
                    <a:close/>
                    <a:moveTo>
                      <a:pt x="149" y="339"/>
                    </a:moveTo>
                    <a:lnTo>
                      <a:pt x="148" y="338"/>
                    </a:lnTo>
                    <a:lnTo>
                      <a:pt x="149" y="339"/>
                    </a:lnTo>
                    <a:lnTo>
                      <a:pt x="140" y="343"/>
                    </a:lnTo>
                    <a:lnTo>
                      <a:pt x="149" y="339"/>
                    </a:lnTo>
                    <a:close/>
                    <a:moveTo>
                      <a:pt x="132" y="349"/>
                    </a:moveTo>
                    <a:lnTo>
                      <a:pt x="112" y="317"/>
                    </a:lnTo>
                    <a:lnTo>
                      <a:pt x="129" y="307"/>
                    </a:lnTo>
                    <a:lnTo>
                      <a:pt x="149" y="339"/>
                    </a:lnTo>
                    <a:lnTo>
                      <a:pt x="132" y="349"/>
                    </a:lnTo>
                    <a:close/>
                    <a:moveTo>
                      <a:pt x="112" y="317"/>
                    </a:moveTo>
                    <a:lnTo>
                      <a:pt x="94" y="285"/>
                    </a:lnTo>
                    <a:lnTo>
                      <a:pt x="110" y="275"/>
                    </a:lnTo>
                    <a:lnTo>
                      <a:pt x="129" y="307"/>
                    </a:lnTo>
                    <a:lnTo>
                      <a:pt x="112" y="317"/>
                    </a:lnTo>
                    <a:close/>
                    <a:moveTo>
                      <a:pt x="109" y="275"/>
                    </a:moveTo>
                    <a:lnTo>
                      <a:pt x="110" y="275"/>
                    </a:lnTo>
                    <a:lnTo>
                      <a:pt x="102" y="280"/>
                    </a:lnTo>
                    <a:lnTo>
                      <a:pt x="109" y="275"/>
                    </a:lnTo>
                    <a:close/>
                    <a:moveTo>
                      <a:pt x="95" y="286"/>
                    </a:moveTo>
                    <a:lnTo>
                      <a:pt x="75" y="260"/>
                    </a:lnTo>
                    <a:lnTo>
                      <a:pt x="90" y="249"/>
                    </a:lnTo>
                    <a:lnTo>
                      <a:pt x="109" y="275"/>
                    </a:lnTo>
                    <a:lnTo>
                      <a:pt x="95" y="286"/>
                    </a:lnTo>
                    <a:close/>
                    <a:moveTo>
                      <a:pt x="75" y="260"/>
                    </a:moveTo>
                    <a:lnTo>
                      <a:pt x="56" y="235"/>
                    </a:lnTo>
                    <a:lnTo>
                      <a:pt x="71" y="224"/>
                    </a:lnTo>
                    <a:lnTo>
                      <a:pt x="90" y="249"/>
                    </a:lnTo>
                    <a:lnTo>
                      <a:pt x="75" y="260"/>
                    </a:lnTo>
                    <a:close/>
                    <a:moveTo>
                      <a:pt x="71" y="223"/>
                    </a:moveTo>
                    <a:lnTo>
                      <a:pt x="70" y="223"/>
                    </a:lnTo>
                    <a:lnTo>
                      <a:pt x="71" y="224"/>
                    </a:lnTo>
                    <a:lnTo>
                      <a:pt x="64" y="229"/>
                    </a:lnTo>
                    <a:lnTo>
                      <a:pt x="71" y="223"/>
                    </a:lnTo>
                    <a:close/>
                    <a:moveTo>
                      <a:pt x="56" y="235"/>
                    </a:moveTo>
                    <a:lnTo>
                      <a:pt x="41" y="216"/>
                    </a:lnTo>
                    <a:lnTo>
                      <a:pt x="55" y="204"/>
                    </a:lnTo>
                    <a:lnTo>
                      <a:pt x="71" y="223"/>
                    </a:lnTo>
                    <a:lnTo>
                      <a:pt x="56" y="235"/>
                    </a:lnTo>
                    <a:close/>
                    <a:moveTo>
                      <a:pt x="41" y="216"/>
                    </a:moveTo>
                    <a:lnTo>
                      <a:pt x="39" y="215"/>
                    </a:lnTo>
                    <a:lnTo>
                      <a:pt x="41" y="216"/>
                    </a:lnTo>
                    <a:lnTo>
                      <a:pt x="48" y="210"/>
                    </a:lnTo>
                    <a:lnTo>
                      <a:pt x="41" y="216"/>
                    </a:lnTo>
                    <a:close/>
                    <a:moveTo>
                      <a:pt x="41" y="216"/>
                    </a:moveTo>
                    <a:lnTo>
                      <a:pt x="27" y="200"/>
                    </a:lnTo>
                    <a:lnTo>
                      <a:pt x="43" y="189"/>
                    </a:lnTo>
                    <a:lnTo>
                      <a:pt x="55" y="204"/>
                    </a:lnTo>
                    <a:lnTo>
                      <a:pt x="41" y="216"/>
                    </a:lnTo>
                    <a:close/>
                    <a:moveTo>
                      <a:pt x="27" y="200"/>
                    </a:moveTo>
                    <a:lnTo>
                      <a:pt x="27" y="200"/>
                    </a:lnTo>
                    <a:lnTo>
                      <a:pt x="27" y="199"/>
                    </a:lnTo>
                    <a:lnTo>
                      <a:pt x="35" y="194"/>
                    </a:lnTo>
                    <a:lnTo>
                      <a:pt x="27" y="200"/>
                    </a:lnTo>
                    <a:close/>
                    <a:moveTo>
                      <a:pt x="27" y="199"/>
                    </a:moveTo>
                    <a:lnTo>
                      <a:pt x="17" y="183"/>
                    </a:lnTo>
                    <a:lnTo>
                      <a:pt x="34" y="173"/>
                    </a:lnTo>
                    <a:lnTo>
                      <a:pt x="43" y="190"/>
                    </a:lnTo>
                    <a:lnTo>
                      <a:pt x="27" y="199"/>
                    </a:lnTo>
                    <a:close/>
                    <a:moveTo>
                      <a:pt x="17" y="183"/>
                    </a:moveTo>
                    <a:lnTo>
                      <a:pt x="8" y="168"/>
                    </a:lnTo>
                    <a:lnTo>
                      <a:pt x="24" y="158"/>
                    </a:lnTo>
                    <a:lnTo>
                      <a:pt x="34" y="173"/>
                    </a:lnTo>
                    <a:lnTo>
                      <a:pt x="17" y="183"/>
                    </a:lnTo>
                    <a:close/>
                    <a:moveTo>
                      <a:pt x="8" y="168"/>
                    </a:moveTo>
                    <a:lnTo>
                      <a:pt x="8" y="165"/>
                    </a:lnTo>
                    <a:lnTo>
                      <a:pt x="6" y="164"/>
                    </a:lnTo>
                    <a:lnTo>
                      <a:pt x="16" y="162"/>
                    </a:lnTo>
                    <a:lnTo>
                      <a:pt x="8" y="168"/>
                    </a:lnTo>
                    <a:close/>
                    <a:moveTo>
                      <a:pt x="6" y="164"/>
                    </a:moveTo>
                    <a:lnTo>
                      <a:pt x="3" y="148"/>
                    </a:lnTo>
                    <a:lnTo>
                      <a:pt x="22" y="145"/>
                    </a:lnTo>
                    <a:lnTo>
                      <a:pt x="25" y="161"/>
                    </a:lnTo>
                    <a:lnTo>
                      <a:pt x="6" y="164"/>
                    </a:lnTo>
                    <a:close/>
                    <a:moveTo>
                      <a:pt x="22" y="145"/>
                    </a:moveTo>
                    <a:lnTo>
                      <a:pt x="21" y="140"/>
                    </a:lnTo>
                    <a:lnTo>
                      <a:pt x="22" y="145"/>
                    </a:lnTo>
                    <a:lnTo>
                      <a:pt x="13" y="147"/>
                    </a:lnTo>
                    <a:lnTo>
                      <a:pt x="22" y="145"/>
                    </a:lnTo>
                    <a:close/>
                    <a:moveTo>
                      <a:pt x="3" y="148"/>
                    </a:moveTo>
                    <a:lnTo>
                      <a:pt x="0" y="132"/>
                    </a:lnTo>
                    <a:lnTo>
                      <a:pt x="19" y="129"/>
                    </a:lnTo>
                    <a:lnTo>
                      <a:pt x="22" y="145"/>
                    </a:lnTo>
                    <a:lnTo>
                      <a:pt x="3" y="148"/>
                    </a:lnTo>
                    <a:close/>
                    <a:moveTo>
                      <a:pt x="0" y="132"/>
                    </a:moveTo>
                    <a:lnTo>
                      <a:pt x="0" y="130"/>
                    </a:lnTo>
                    <a:lnTo>
                      <a:pt x="1" y="128"/>
                    </a:lnTo>
                    <a:lnTo>
                      <a:pt x="10" y="130"/>
                    </a:lnTo>
                    <a:lnTo>
                      <a:pt x="0" y="132"/>
                    </a:lnTo>
                    <a:close/>
                    <a:moveTo>
                      <a:pt x="1" y="128"/>
                    </a:moveTo>
                    <a:lnTo>
                      <a:pt x="6" y="108"/>
                    </a:lnTo>
                    <a:lnTo>
                      <a:pt x="25" y="115"/>
                    </a:lnTo>
                    <a:lnTo>
                      <a:pt x="19" y="134"/>
                    </a:lnTo>
                    <a:lnTo>
                      <a:pt x="1" y="128"/>
                    </a:lnTo>
                    <a:close/>
                    <a:moveTo>
                      <a:pt x="25" y="113"/>
                    </a:moveTo>
                    <a:lnTo>
                      <a:pt x="25" y="114"/>
                    </a:lnTo>
                    <a:lnTo>
                      <a:pt x="25" y="115"/>
                    </a:lnTo>
                    <a:lnTo>
                      <a:pt x="16" y="111"/>
                    </a:lnTo>
                    <a:lnTo>
                      <a:pt x="25" y="113"/>
                    </a:lnTo>
                    <a:close/>
                    <a:moveTo>
                      <a:pt x="6" y="110"/>
                    </a:moveTo>
                    <a:lnTo>
                      <a:pt x="10" y="91"/>
                    </a:lnTo>
                    <a:lnTo>
                      <a:pt x="28" y="94"/>
                    </a:lnTo>
                    <a:lnTo>
                      <a:pt x="25" y="113"/>
                    </a:lnTo>
                    <a:lnTo>
                      <a:pt x="6" y="110"/>
                    </a:lnTo>
                    <a:close/>
                    <a:moveTo>
                      <a:pt x="10" y="91"/>
                    </a:moveTo>
                    <a:lnTo>
                      <a:pt x="10" y="92"/>
                    </a:lnTo>
                    <a:lnTo>
                      <a:pt x="10" y="91"/>
                    </a:lnTo>
                    <a:lnTo>
                      <a:pt x="20" y="93"/>
                    </a:lnTo>
                    <a:lnTo>
                      <a:pt x="10" y="91"/>
                    </a:lnTo>
                    <a:close/>
                    <a:moveTo>
                      <a:pt x="10" y="91"/>
                    </a:moveTo>
                    <a:lnTo>
                      <a:pt x="13" y="75"/>
                    </a:lnTo>
                    <a:lnTo>
                      <a:pt x="32" y="78"/>
                    </a:lnTo>
                    <a:lnTo>
                      <a:pt x="28" y="94"/>
                    </a:lnTo>
                    <a:lnTo>
                      <a:pt x="10" y="91"/>
                    </a:lnTo>
                    <a:close/>
                    <a:moveTo>
                      <a:pt x="13" y="75"/>
                    </a:moveTo>
                    <a:lnTo>
                      <a:pt x="13" y="74"/>
                    </a:lnTo>
                    <a:lnTo>
                      <a:pt x="22" y="76"/>
                    </a:lnTo>
                    <a:lnTo>
                      <a:pt x="13" y="75"/>
                    </a:lnTo>
                    <a:close/>
                    <a:moveTo>
                      <a:pt x="13" y="74"/>
                    </a:moveTo>
                    <a:lnTo>
                      <a:pt x="16" y="62"/>
                    </a:lnTo>
                    <a:lnTo>
                      <a:pt x="35" y="66"/>
                    </a:lnTo>
                    <a:lnTo>
                      <a:pt x="32" y="78"/>
                    </a:lnTo>
                    <a:lnTo>
                      <a:pt x="13" y="74"/>
                    </a:lnTo>
                    <a:close/>
                    <a:moveTo>
                      <a:pt x="35" y="66"/>
                    </a:moveTo>
                    <a:lnTo>
                      <a:pt x="33" y="74"/>
                    </a:lnTo>
                    <a:lnTo>
                      <a:pt x="35" y="66"/>
                    </a:lnTo>
                    <a:lnTo>
                      <a:pt x="25" y="64"/>
                    </a:lnTo>
                    <a:lnTo>
                      <a:pt x="35" y="66"/>
                    </a:lnTo>
                    <a:close/>
                    <a:moveTo>
                      <a:pt x="16" y="62"/>
                    </a:moveTo>
                    <a:lnTo>
                      <a:pt x="20" y="49"/>
                    </a:lnTo>
                    <a:lnTo>
                      <a:pt x="38" y="53"/>
                    </a:lnTo>
                    <a:lnTo>
                      <a:pt x="35" y="66"/>
                    </a:lnTo>
                    <a:lnTo>
                      <a:pt x="16" y="62"/>
                    </a:lnTo>
                    <a:close/>
                    <a:moveTo>
                      <a:pt x="20" y="49"/>
                    </a:moveTo>
                    <a:lnTo>
                      <a:pt x="20" y="48"/>
                    </a:lnTo>
                    <a:lnTo>
                      <a:pt x="21" y="45"/>
                    </a:lnTo>
                    <a:lnTo>
                      <a:pt x="28" y="51"/>
                    </a:lnTo>
                    <a:lnTo>
                      <a:pt x="20" y="49"/>
                    </a:lnTo>
                    <a:close/>
                    <a:moveTo>
                      <a:pt x="21" y="45"/>
                    </a:moveTo>
                    <a:lnTo>
                      <a:pt x="27" y="36"/>
                    </a:lnTo>
                    <a:lnTo>
                      <a:pt x="43" y="46"/>
                    </a:lnTo>
                    <a:lnTo>
                      <a:pt x="36" y="56"/>
                    </a:lnTo>
                    <a:lnTo>
                      <a:pt x="21" y="45"/>
                    </a:lnTo>
                    <a:close/>
                    <a:moveTo>
                      <a:pt x="43" y="46"/>
                    </a:moveTo>
                    <a:lnTo>
                      <a:pt x="31" y="66"/>
                    </a:lnTo>
                    <a:lnTo>
                      <a:pt x="43" y="46"/>
                    </a:lnTo>
                    <a:lnTo>
                      <a:pt x="35" y="42"/>
                    </a:lnTo>
                    <a:lnTo>
                      <a:pt x="43" y="46"/>
                    </a:lnTo>
                    <a:close/>
                    <a:moveTo>
                      <a:pt x="27" y="36"/>
                    </a:moveTo>
                    <a:lnTo>
                      <a:pt x="34" y="27"/>
                    </a:lnTo>
                    <a:lnTo>
                      <a:pt x="49" y="38"/>
                    </a:lnTo>
                    <a:lnTo>
                      <a:pt x="43" y="46"/>
                    </a:lnTo>
                    <a:lnTo>
                      <a:pt x="27" y="36"/>
                    </a:lnTo>
                    <a:close/>
                    <a:moveTo>
                      <a:pt x="34" y="27"/>
                    </a:moveTo>
                    <a:lnTo>
                      <a:pt x="34" y="25"/>
                    </a:lnTo>
                    <a:lnTo>
                      <a:pt x="35" y="25"/>
                    </a:lnTo>
                    <a:lnTo>
                      <a:pt x="42" y="32"/>
                    </a:lnTo>
                    <a:lnTo>
                      <a:pt x="34" y="27"/>
                    </a:lnTo>
                    <a:close/>
                    <a:moveTo>
                      <a:pt x="35" y="25"/>
                    </a:moveTo>
                    <a:lnTo>
                      <a:pt x="41" y="19"/>
                    </a:lnTo>
                    <a:lnTo>
                      <a:pt x="55" y="32"/>
                    </a:lnTo>
                    <a:lnTo>
                      <a:pt x="48" y="39"/>
                    </a:lnTo>
                    <a:lnTo>
                      <a:pt x="35" y="25"/>
                    </a:lnTo>
                    <a:close/>
                    <a:moveTo>
                      <a:pt x="41" y="19"/>
                    </a:moveTo>
                    <a:lnTo>
                      <a:pt x="42" y="19"/>
                    </a:lnTo>
                    <a:lnTo>
                      <a:pt x="43" y="18"/>
                    </a:lnTo>
                    <a:lnTo>
                      <a:pt x="48" y="25"/>
                    </a:lnTo>
                    <a:lnTo>
                      <a:pt x="41" y="19"/>
                    </a:lnTo>
                    <a:close/>
                    <a:moveTo>
                      <a:pt x="43" y="18"/>
                    </a:moveTo>
                    <a:lnTo>
                      <a:pt x="52" y="11"/>
                    </a:lnTo>
                    <a:lnTo>
                      <a:pt x="63" y="28"/>
                    </a:lnTo>
                    <a:lnTo>
                      <a:pt x="53" y="33"/>
                    </a:lnTo>
                    <a:lnTo>
                      <a:pt x="43" y="18"/>
                    </a:lnTo>
                    <a:close/>
                    <a:moveTo>
                      <a:pt x="52" y="11"/>
                    </a:moveTo>
                    <a:lnTo>
                      <a:pt x="53" y="11"/>
                    </a:lnTo>
                    <a:lnTo>
                      <a:pt x="57" y="19"/>
                    </a:lnTo>
                    <a:lnTo>
                      <a:pt x="52" y="11"/>
                    </a:lnTo>
                    <a:close/>
                    <a:moveTo>
                      <a:pt x="53" y="11"/>
                    </a:moveTo>
                    <a:lnTo>
                      <a:pt x="66" y="5"/>
                    </a:lnTo>
                    <a:lnTo>
                      <a:pt x="75" y="21"/>
                    </a:lnTo>
                    <a:lnTo>
                      <a:pt x="62" y="28"/>
                    </a:lnTo>
                    <a:lnTo>
                      <a:pt x="53" y="11"/>
                    </a:lnTo>
                    <a:close/>
                    <a:moveTo>
                      <a:pt x="66" y="5"/>
                    </a:moveTo>
                    <a:lnTo>
                      <a:pt x="67" y="3"/>
                    </a:lnTo>
                    <a:lnTo>
                      <a:pt x="68" y="3"/>
                    </a:lnTo>
                    <a:lnTo>
                      <a:pt x="70" y="13"/>
                    </a:lnTo>
                    <a:lnTo>
                      <a:pt x="66" y="5"/>
                    </a:lnTo>
                    <a:close/>
                    <a:moveTo>
                      <a:pt x="68" y="3"/>
                    </a:moveTo>
                    <a:lnTo>
                      <a:pt x="84" y="0"/>
                    </a:lnTo>
                    <a:lnTo>
                      <a:pt x="88" y="19"/>
                    </a:lnTo>
                    <a:lnTo>
                      <a:pt x="71" y="22"/>
                    </a:lnTo>
                    <a:lnTo>
                      <a:pt x="68"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50" name="Freeform 1643">
                <a:extLst>
                  <a:ext uri="{FF2B5EF4-FFF2-40B4-BE49-F238E27FC236}">
                    <a16:creationId xmlns:a16="http://schemas.microsoft.com/office/drawing/2014/main" id="{886899E4-2239-405E-BB3C-E2BF983C13CF}"/>
                  </a:ext>
                </a:extLst>
              </p:cNvPr>
              <p:cNvSpPr>
                <a:spLocks/>
              </p:cNvSpPr>
              <p:nvPr/>
            </p:nvSpPr>
            <p:spPr bwMode="auto">
              <a:xfrm>
                <a:off x="2234" y="2154"/>
                <a:ext cx="45" cy="50"/>
              </a:xfrm>
              <a:custGeom>
                <a:avLst/>
                <a:gdLst>
                  <a:gd name="T0" fmla="*/ 12 w 178"/>
                  <a:gd name="T1" fmla="*/ 11 h 197"/>
                  <a:gd name="T2" fmla="*/ 18 w 178"/>
                  <a:gd name="T3" fmla="*/ 4 h 197"/>
                  <a:gd name="T4" fmla="*/ 23 w 178"/>
                  <a:gd name="T5" fmla="*/ 1 h 197"/>
                  <a:gd name="T6" fmla="*/ 27 w 178"/>
                  <a:gd name="T7" fmla="*/ 0 h 197"/>
                  <a:gd name="T8" fmla="*/ 31 w 178"/>
                  <a:gd name="T9" fmla="*/ 2 h 197"/>
                  <a:gd name="T10" fmla="*/ 35 w 178"/>
                  <a:gd name="T11" fmla="*/ 5 h 197"/>
                  <a:gd name="T12" fmla="*/ 39 w 178"/>
                  <a:gd name="T13" fmla="*/ 9 h 197"/>
                  <a:gd name="T14" fmla="*/ 42 w 178"/>
                  <a:gd name="T15" fmla="*/ 14 h 197"/>
                  <a:gd name="T16" fmla="*/ 44 w 178"/>
                  <a:gd name="T17" fmla="*/ 21 h 197"/>
                  <a:gd name="T18" fmla="*/ 45 w 178"/>
                  <a:gd name="T19" fmla="*/ 27 h 197"/>
                  <a:gd name="T20" fmla="*/ 45 w 178"/>
                  <a:gd name="T21" fmla="*/ 34 h 197"/>
                  <a:gd name="T22" fmla="*/ 44 w 178"/>
                  <a:gd name="T23" fmla="*/ 39 h 197"/>
                  <a:gd name="T24" fmla="*/ 40 w 178"/>
                  <a:gd name="T25" fmla="*/ 43 h 197"/>
                  <a:gd name="T26" fmla="*/ 36 w 178"/>
                  <a:gd name="T27" fmla="*/ 46 h 197"/>
                  <a:gd name="T28" fmla="*/ 30 w 178"/>
                  <a:gd name="T29" fmla="*/ 48 h 197"/>
                  <a:gd name="T30" fmla="*/ 24 w 178"/>
                  <a:gd name="T31" fmla="*/ 50 h 197"/>
                  <a:gd name="T32" fmla="*/ 18 w 178"/>
                  <a:gd name="T33" fmla="*/ 50 h 197"/>
                  <a:gd name="T34" fmla="*/ 12 w 178"/>
                  <a:gd name="T35" fmla="*/ 49 h 197"/>
                  <a:gd name="T36" fmla="*/ 7 w 178"/>
                  <a:gd name="T37" fmla="*/ 48 h 197"/>
                  <a:gd name="T38" fmla="*/ 3 w 178"/>
                  <a:gd name="T39" fmla="*/ 44 h 197"/>
                  <a:gd name="T40" fmla="*/ 2 w 178"/>
                  <a:gd name="T41" fmla="*/ 40 h 197"/>
                  <a:gd name="T42" fmla="*/ 1 w 178"/>
                  <a:gd name="T43" fmla="*/ 36 h 197"/>
                  <a:gd name="T44" fmla="*/ 0 w 178"/>
                  <a:gd name="T45" fmla="*/ 33 h 197"/>
                  <a:gd name="T46" fmla="*/ 0 w 178"/>
                  <a:gd name="T47" fmla="*/ 31 h 197"/>
                  <a:gd name="T48" fmla="*/ 0 w 178"/>
                  <a:gd name="T49" fmla="*/ 27 h 197"/>
                  <a:gd name="T50" fmla="*/ 1 w 178"/>
                  <a:gd name="T51" fmla="*/ 25 h 197"/>
                  <a:gd name="T52" fmla="*/ 2 w 178"/>
                  <a:gd name="T53" fmla="*/ 23 h 197"/>
                  <a:gd name="T54" fmla="*/ 3 w 178"/>
                  <a:gd name="T55" fmla="*/ 20 h 197"/>
                  <a:gd name="T56" fmla="*/ 6 w 178"/>
                  <a:gd name="T57" fmla="*/ 17 h 197"/>
                  <a:gd name="T58" fmla="*/ 9 w 178"/>
                  <a:gd name="T59" fmla="*/ 14 h 197"/>
                  <a:gd name="T60" fmla="*/ 12 w 178"/>
                  <a:gd name="T61" fmla="*/ 11 h 19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78"/>
                  <a:gd name="T94" fmla="*/ 0 h 197"/>
                  <a:gd name="T95" fmla="*/ 178 w 178"/>
                  <a:gd name="T96" fmla="*/ 197 h 197"/>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78" h="197">
                    <a:moveTo>
                      <a:pt x="47" y="42"/>
                    </a:moveTo>
                    <a:lnTo>
                      <a:pt x="70" y="16"/>
                    </a:lnTo>
                    <a:lnTo>
                      <a:pt x="89" y="3"/>
                    </a:lnTo>
                    <a:lnTo>
                      <a:pt x="108" y="0"/>
                    </a:lnTo>
                    <a:lnTo>
                      <a:pt x="124" y="6"/>
                    </a:lnTo>
                    <a:lnTo>
                      <a:pt x="140" y="20"/>
                    </a:lnTo>
                    <a:lnTo>
                      <a:pt x="155" y="35"/>
                    </a:lnTo>
                    <a:lnTo>
                      <a:pt x="165" y="57"/>
                    </a:lnTo>
                    <a:lnTo>
                      <a:pt x="175" y="83"/>
                    </a:lnTo>
                    <a:lnTo>
                      <a:pt x="178" y="108"/>
                    </a:lnTo>
                    <a:lnTo>
                      <a:pt x="178" y="134"/>
                    </a:lnTo>
                    <a:lnTo>
                      <a:pt x="175" y="153"/>
                    </a:lnTo>
                    <a:lnTo>
                      <a:pt x="158" y="169"/>
                    </a:lnTo>
                    <a:lnTo>
                      <a:pt x="143" y="182"/>
                    </a:lnTo>
                    <a:lnTo>
                      <a:pt x="118" y="191"/>
                    </a:lnTo>
                    <a:lnTo>
                      <a:pt x="96" y="197"/>
                    </a:lnTo>
                    <a:lnTo>
                      <a:pt x="70" y="197"/>
                    </a:lnTo>
                    <a:lnTo>
                      <a:pt x="47" y="194"/>
                    </a:lnTo>
                    <a:lnTo>
                      <a:pt x="28" y="188"/>
                    </a:lnTo>
                    <a:lnTo>
                      <a:pt x="13" y="175"/>
                    </a:lnTo>
                    <a:lnTo>
                      <a:pt x="6" y="156"/>
                    </a:lnTo>
                    <a:lnTo>
                      <a:pt x="3" y="143"/>
                    </a:lnTo>
                    <a:lnTo>
                      <a:pt x="0" y="131"/>
                    </a:lnTo>
                    <a:lnTo>
                      <a:pt x="0" y="121"/>
                    </a:lnTo>
                    <a:lnTo>
                      <a:pt x="0" y="108"/>
                    </a:lnTo>
                    <a:lnTo>
                      <a:pt x="3" y="99"/>
                    </a:lnTo>
                    <a:lnTo>
                      <a:pt x="6" y="89"/>
                    </a:lnTo>
                    <a:lnTo>
                      <a:pt x="13" y="77"/>
                    </a:lnTo>
                    <a:lnTo>
                      <a:pt x="22" y="67"/>
                    </a:lnTo>
                    <a:lnTo>
                      <a:pt x="35" y="54"/>
                    </a:lnTo>
                    <a:lnTo>
                      <a:pt x="47" y="42"/>
                    </a:lnTo>
                    <a:close/>
                  </a:path>
                </a:pathLst>
              </a:custGeom>
              <a:solidFill>
                <a:srgbClr val="E878D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51" name="Freeform 1644">
                <a:extLst>
                  <a:ext uri="{FF2B5EF4-FFF2-40B4-BE49-F238E27FC236}">
                    <a16:creationId xmlns:a16="http://schemas.microsoft.com/office/drawing/2014/main" id="{DAEE9B97-2FE3-4DD4-B2C0-6CB5CEB9F4C0}"/>
                  </a:ext>
                </a:extLst>
              </p:cNvPr>
              <p:cNvSpPr>
                <a:spLocks noEditPoints="1"/>
              </p:cNvSpPr>
              <p:nvPr/>
            </p:nvSpPr>
            <p:spPr bwMode="auto">
              <a:xfrm>
                <a:off x="2232" y="2152"/>
                <a:ext cx="49" cy="54"/>
              </a:xfrm>
              <a:custGeom>
                <a:avLst/>
                <a:gdLst>
                  <a:gd name="T0" fmla="*/ 13 w 196"/>
                  <a:gd name="T1" fmla="*/ 11 h 216"/>
                  <a:gd name="T2" fmla="*/ 18 w 196"/>
                  <a:gd name="T3" fmla="*/ 5 h 216"/>
                  <a:gd name="T4" fmla="*/ 19 w 196"/>
                  <a:gd name="T5" fmla="*/ 5 h 216"/>
                  <a:gd name="T6" fmla="*/ 23 w 196"/>
                  <a:gd name="T7" fmla="*/ 1 h 216"/>
                  <a:gd name="T8" fmla="*/ 24 w 196"/>
                  <a:gd name="T9" fmla="*/ 1 h 216"/>
                  <a:gd name="T10" fmla="*/ 29 w 196"/>
                  <a:gd name="T11" fmla="*/ 0 h 216"/>
                  <a:gd name="T12" fmla="*/ 30 w 196"/>
                  <a:gd name="T13" fmla="*/ 0 h 216"/>
                  <a:gd name="T14" fmla="*/ 34 w 196"/>
                  <a:gd name="T15" fmla="*/ 2 h 216"/>
                  <a:gd name="T16" fmla="*/ 35 w 196"/>
                  <a:gd name="T17" fmla="*/ 2 h 216"/>
                  <a:gd name="T18" fmla="*/ 39 w 196"/>
                  <a:gd name="T19" fmla="*/ 5 h 216"/>
                  <a:gd name="T20" fmla="*/ 39 w 196"/>
                  <a:gd name="T21" fmla="*/ 6 h 216"/>
                  <a:gd name="T22" fmla="*/ 43 w 196"/>
                  <a:gd name="T23" fmla="*/ 10 h 216"/>
                  <a:gd name="T24" fmla="*/ 43 w 196"/>
                  <a:gd name="T25" fmla="*/ 10 h 216"/>
                  <a:gd name="T26" fmla="*/ 46 w 196"/>
                  <a:gd name="T27" fmla="*/ 16 h 216"/>
                  <a:gd name="T28" fmla="*/ 46 w 196"/>
                  <a:gd name="T29" fmla="*/ 16 h 216"/>
                  <a:gd name="T30" fmla="*/ 48 w 196"/>
                  <a:gd name="T31" fmla="*/ 22 h 216"/>
                  <a:gd name="T32" fmla="*/ 48 w 196"/>
                  <a:gd name="T33" fmla="*/ 23 h 216"/>
                  <a:gd name="T34" fmla="*/ 49 w 196"/>
                  <a:gd name="T35" fmla="*/ 29 h 216"/>
                  <a:gd name="T36" fmla="*/ 49 w 196"/>
                  <a:gd name="T37" fmla="*/ 29 h 216"/>
                  <a:gd name="T38" fmla="*/ 49 w 196"/>
                  <a:gd name="T39" fmla="*/ 36 h 216"/>
                  <a:gd name="T40" fmla="*/ 49 w 196"/>
                  <a:gd name="T41" fmla="*/ 36 h 216"/>
                  <a:gd name="T42" fmla="*/ 48 w 196"/>
                  <a:gd name="T43" fmla="*/ 41 h 216"/>
                  <a:gd name="T44" fmla="*/ 48 w 196"/>
                  <a:gd name="T45" fmla="*/ 42 h 216"/>
                  <a:gd name="T46" fmla="*/ 44 w 196"/>
                  <a:gd name="T47" fmla="*/ 46 h 216"/>
                  <a:gd name="T48" fmla="*/ 44 w 196"/>
                  <a:gd name="T49" fmla="*/ 46 h 216"/>
                  <a:gd name="T50" fmla="*/ 40 w 196"/>
                  <a:gd name="T51" fmla="*/ 49 h 216"/>
                  <a:gd name="T52" fmla="*/ 39 w 196"/>
                  <a:gd name="T53" fmla="*/ 50 h 216"/>
                  <a:gd name="T54" fmla="*/ 33 w 196"/>
                  <a:gd name="T55" fmla="*/ 53 h 216"/>
                  <a:gd name="T56" fmla="*/ 32 w 196"/>
                  <a:gd name="T57" fmla="*/ 53 h 216"/>
                  <a:gd name="T58" fmla="*/ 27 w 196"/>
                  <a:gd name="T59" fmla="*/ 54 h 216"/>
                  <a:gd name="T60" fmla="*/ 26 w 196"/>
                  <a:gd name="T61" fmla="*/ 54 h 216"/>
                  <a:gd name="T62" fmla="*/ 20 w 196"/>
                  <a:gd name="T63" fmla="*/ 54 h 216"/>
                  <a:gd name="T64" fmla="*/ 19 w 196"/>
                  <a:gd name="T65" fmla="*/ 54 h 216"/>
                  <a:gd name="T66" fmla="*/ 14 w 196"/>
                  <a:gd name="T67" fmla="*/ 53 h 216"/>
                  <a:gd name="T68" fmla="*/ 14 w 196"/>
                  <a:gd name="T69" fmla="*/ 53 h 216"/>
                  <a:gd name="T70" fmla="*/ 9 w 196"/>
                  <a:gd name="T71" fmla="*/ 52 h 216"/>
                  <a:gd name="T72" fmla="*/ 8 w 196"/>
                  <a:gd name="T73" fmla="*/ 51 h 216"/>
                  <a:gd name="T74" fmla="*/ 4 w 196"/>
                  <a:gd name="T75" fmla="*/ 48 h 216"/>
                  <a:gd name="T76" fmla="*/ 3 w 196"/>
                  <a:gd name="T77" fmla="*/ 47 h 216"/>
                  <a:gd name="T78" fmla="*/ 2 w 196"/>
                  <a:gd name="T79" fmla="*/ 42 h 216"/>
                  <a:gd name="T80" fmla="*/ 2 w 196"/>
                  <a:gd name="T81" fmla="*/ 42 h 216"/>
                  <a:gd name="T82" fmla="*/ 1 w 196"/>
                  <a:gd name="T83" fmla="*/ 39 h 216"/>
                  <a:gd name="T84" fmla="*/ 0 w 196"/>
                  <a:gd name="T85" fmla="*/ 36 h 216"/>
                  <a:gd name="T86" fmla="*/ 0 w 196"/>
                  <a:gd name="T87" fmla="*/ 35 h 216"/>
                  <a:gd name="T88" fmla="*/ 0 w 196"/>
                  <a:gd name="T89" fmla="*/ 33 h 216"/>
                  <a:gd name="T90" fmla="*/ 0 w 196"/>
                  <a:gd name="T91" fmla="*/ 29 h 216"/>
                  <a:gd name="T92" fmla="*/ 0 w 196"/>
                  <a:gd name="T93" fmla="*/ 29 h 216"/>
                  <a:gd name="T94" fmla="*/ 1 w 196"/>
                  <a:gd name="T95" fmla="*/ 26 h 216"/>
                  <a:gd name="T96" fmla="*/ 1 w 196"/>
                  <a:gd name="T97" fmla="*/ 26 h 216"/>
                  <a:gd name="T98" fmla="*/ 2 w 196"/>
                  <a:gd name="T99" fmla="*/ 24 h 216"/>
                  <a:gd name="T100" fmla="*/ 2 w 196"/>
                  <a:gd name="T101" fmla="*/ 24 h 216"/>
                  <a:gd name="T102" fmla="*/ 3 w 196"/>
                  <a:gd name="T103" fmla="*/ 21 h 216"/>
                  <a:gd name="T104" fmla="*/ 4 w 196"/>
                  <a:gd name="T105" fmla="*/ 20 h 216"/>
                  <a:gd name="T106" fmla="*/ 6 w 196"/>
                  <a:gd name="T107" fmla="*/ 18 h 216"/>
                  <a:gd name="T108" fmla="*/ 6 w 196"/>
                  <a:gd name="T109" fmla="*/ 18 h 216"/>
                  <a:gd name="T110" fmla="*/ 9 w 196"/>
                  <a:gd name="T111" fmla="*/ 14 h 21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96"/>
                  <a:gd name="T169" fmla="*/ 0 h 216"/>
                  <a:gd name="T170" fmla="*/ 196 w 196"/>
                  <a:gd name="T171" fmla="*/ 216 h 21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96" h="216">
                    <a:moveTo>
                      <a:pt x="50" y="44"/>
                    </a:moveTo>
                    <a:lnTo>
                      <a:pt x="72" y="19"/>
                    </a:lnTo>
                    <a:lnTo>
                      <a:pt x="86" y="32"/>
                    </a:lnTo>
                    <a:lnTo>
                      <a:pt x="64" y="57"/>
                    </a:lnTo>
                    <a:lnTo>
                      <a:pt x="50" y="44"/>
                    </a:lnTo>
                    <a:close/>
                    <a:moveTo>
                      <a:pt x="72" y="19"/>
                    </a:moveTo>
                    <a:lnTo>
                      <a:pt x="73" y="18"/>
                    </a:lnTo>
                    <a:lnTo>
                      <a:pt x="74" y="18"/>
                    </a:lnTo>
                    <a:lnTo>
                      <a:pt x="79" y="25"/>
                    </a:lnTo>
                    <a:lnTo>
                      <a:pt x="72" y="19"/>
                    </a:lnTo>
                    <a:close/>
                    <a:moveTo>
                      <a:pt x="74" y="18"/>
                    </a:moveTo>
                    <a:lnTo>
                      <a:pt x="93" y="4"/>
                    </a:lnTo>
                    <a:lnTo>
                      <a:pt x="104" y="21"/>
                    </a:lnTo>
                    <a:lnTo>
                      <a:pt x="84" y="33"/>
                    </a:lnTo>
                    <a:lnTo>
                      <a:pt x="74" y="18"/>
                    </a:lnTo>
                    <a:close/>
                    <a:moveTo>
                      <a:pt x="93" y="4"/>
                    </a:moveTo>
                    <a:lnTo>
                      <a:pt x="95" y="3"/>
                    </a:lnTo>
                    <a:lnTo>
                      <a:pt x="97" y="3"/>
                    </a:lnTo>
                    <a:lnTo>
                      <a:pt x="98" y="12"/>
                    </a:lnTo>
                    <a:lnTo>
                      <a:pt x="93" y="4"/>
                    </a:lnTo>
                    <a:close/>
                    <a:moveTo>
                      <a:pt x="97" y="3"/>
                    </a:moveTo>
                    <a:lnTo>
                      <a:pt x="116" y="0"/>
                    </a:lnTo>
                    <a:lnTo>
                      <a:pt x="119" y="19"/>
                    </a:lnTo>
                    <a:lnTo>
                      <a:pt x="99" y="22"/>
                    </a:lnTo>
                    <a:lnTo>
                      <a:pt x="97" y="3"/>
                    </a:lnTo>
                    <a:close/>
                    <a:moveTo>
                      <a:pt x="116" y="0"/>
                    </a:moveTo>
                    <a:lnTo>
                      <a:pt x="118" y="0"/>
                    </a:lnTo>
                    <a:lnTo>
                      <a:pt x="120" y="0"/>
                    </a:lnTo>
                    <a:lnTo>
                      <a:pt x="117" y="9"/>
                    </a:lnTo>
                    <a:lnTo>
                      <a:pt x="116" y="0"/>
                    </a:lnTo>
                    <a:close/>
                    <a:moveTo>
                      <a:pt x="120" y="0"/>
                    </a:moveTo>
                    <a:lnTo>
                      <a:pt x="137" y="7"/>
                    </a:lnTo>
                    <a:lnTo>
                      <a:pt x="129" y="24"/>
                    </a:lnTo>
                    <a:lnTo>
                      <a:pt x="113" y="18"/>
                    </a:lnTo>
                    <a:lnTo>
                      <a:pt x="120" y="0"/>
                    </a:lnTo>
                    <a:close/>
                    <a:moveTo>
                      <a:pt x="137" y="7"/>
                    </a:moveTo>
                    <a:lnTo>
                      <a:pt x="138" y="8"/>
                    </a:lnTo>
                    <a:lnTo>
                      <a:pt x="139" y="8"/>
                    </a:lnTo>
                    <a:lnTo>
                      <a:pt x="133" y="15"/>
                    </a:lnTo>
                    <a:lnTo>
                      <a:pt x="137" y="7"/>
                    </a:lnTo>
                    <a:close/>
                    <a:moveTo>
                      <a:pt x="139" y="8"/>
                    </a:moveTo>
                    <a:lnTo>
                      <a:pt x="154" y="21"/>
                    </a:lnTo>
                    <a:lnTo>
                      <a:pt x="143" y="35"/>
                    </a:lnTo>
                    <a:lnTo>
                      <a:pt x="127" y="23"/>
                    </a:lnTo>
                    <a:lnTo>
                      <a:pt x="139" y="8"/>
                    </a:lnTo>
                    <a:close/>
                    <a:moveTo>
                      <a:pt x="154" y="21"/>
                    </a:moveTo>
                    <a:lnTo>
                      <a:pt x="155" y="21"/>
                    </a:lnTo>
                    <a:lnTo>
                      <a:pt x="155" y="22"/>
                    </a:lnTo>
                    <a:lnTo>
                      <a:pt x="149" y="29"/>
                    </a:lnTo>
                    <a:lnTo>
                      <a:pt x="154" y="21"/>
                    </a:lnTo>
                    <a:close/>
                    <a:moveTo>
                      <a:pt x="155" y="22"/>
                    </a:moveTo>
                    <a:lnTo>
                      <a:pt x="172" y="38"/>
                    </a:lnTo>
                    <a:lnTo>
                      <a:pt x="158" y="51"/>
                    </a:lnTo>
                    <a:lnTo>
                      <a:pt x="142" y="35"/>
                    </a:lnTo>
                    <a:lnTo>
                      <a:pt x="155" y="22"/>
                    </a:lnTo>
                    <a:close/>
                    <a:moveTo>
                      <a:pt x="172" y="38"/>
                    </a:moveTo>
                    <a:lnTo>
                      <a:pt x="173" y="39"/>
                    </a:lnTo>
                    <a:lnTo>
                      <a:pt x="173" y="41"/>
                    </a:lnTo>
                    <a:lnTo>
                      <a:pt x="164" y="44"/>
                    </a:lnTo>
                    <a:lnTo>
                      <a:pt x="172" y="38"/>
                    </a:lnTo>
                    <a:close/>
                    <a:moveTo>
                      <a:pt x="173" y="41"/>
                    </a:moveTo>
                    <a:lnTo>
                      <a:pt x="183" y="63"/>
                    </a:lnTo>
                    <a:lnTo>
                      <a:pt x="165" y="71"/>
                    </a:lnTo>
                    <a:lnTo>
                      <a:pt x="156" y="49"/>
                    </a:lnTo>
                    <a:lnTo>
                      <a:pt x="173" y="41"/>
                    </a:lnTo>
                    <a:close/>
                    <a:moveTo>
                      <a:pt x="183" y="63"/>
                    </a:moveTo>
                    <a:lnTo>
                      <a:pt x="183" y="64"/>
                    </a:lnTo>
                    <a:lnTo>
                      <a:pt x="183" y="63"/>
                    </a:lnTo>
                    <a:lnTo>
                      <a:pt x="174" y="66"/>
                    </a:lnTo>
                    <a:lnTo>
                      <a:pt x="183" y="63"/>
                    </a:lnTo>
                    <a:close/>
                    <a:moveTo>
                      <a:pt x="183" y="63"/>
                    </a:moveTo>
                    <a:lnTo>
                      <a:pt x="193" y="88"/>
                    </a:lnTo>
                    <a:lnTo>
                      <a:pt x="175" y="95"/>
                    </a:lnTo>
                    <a:lnTo>
                      <a:pt x="165" y="70"/>
                    </a:lnTo>
                    <a:lnTo>
                      <a:pt x="183" y="63"/>
                    </a:lnTo>
                    <a:close/>
                    <a:moveTo>
                      <a:pt x="193" y="88"/>
                    </a:moveTo>
                    <a:lnTo>
                      <a:pt x="193" y="89"/>
                    </a:lnTo>
                    <a:lnTo>
                      <a:pt x="193" y="90"/>
                    </a:lnTo>
                    <a:lnTo>
                      <a:pt x="184" y="92"/>
                    </a:lnTo>
                    <a:lnTo>
                      <a:pt x="193" y="88"/>
                    </a:lnTo>
                    <a:close/>
                    <a:moveTo>
                      <a:pt x="193" y="90"/>
                    </a:moveTo>
                    <a:lnTo>
                      <a:pt x="196" y="116"/>
                    </a:lnTo>
                    <a:lnTo>
                      <a:pt x="177" y="118"/>
                    </a:lnTo>
                    <a:lnTo>
                      <a:pt x="174" y="93"/>
                    </a:lnTo>
                    <a:lnTo>
                      <a:pt x="193" y="90"/>
                    </a:lnTo>
                    <a:close/>
                    <a:moveTo>
                      <a:pt x="196" y="116"/>
                    </a:moveTo>
                    <a:lnTo>
                      <a:pt x="196" y="117"/>
                    </a:lnTo>
                    <a:lnTo>
                      <a:pt x="187" y="117"/>
                    </a:lnTo>
                    <a:lnTo>
                      <a:pt x="196" y="116"/>
                    </a:lnTo>
                    <a:close/>
                    <a:moveTo>
                      <a:pt x="196" y="117"/>
                    </a:moveTo>
                    <a:lnTo>
                      <a:pt x="196" y="143"/>
                    </a:lnTo>
                    <a:lnTo>
                      <a:pt x="177" y="143"/>
                    </a:lnTo>
                    <a:lnTo>
                      <a:pt x="177" y="117"/>
                    </a:lnTo>
                    <a:lnTo>
                      <a:pt x="196" y="117"/>
                    </a:lnTo>
                    <a:close/>
                    <a:moveTo>
                      <a:pt x="196" y="143"/>
                    </a:moveTo>
                    <a:lnTo>
                      <a:pt x="196" y="143"/>
                    </a:lnTo>
                    <a:lnTo>
                      <a:pt x="196" y="144"/>
                    </a:lnTo>
                    <a:lnTo>
                      <a:pt x="187" y="143"/>
                    </a:lnTo>
                    <a:lnTo>
                      <a:pt x="196" y="143"/>
                    </a:lnTo>
                    <a:close/>
                    <a:moveTo>
                      <a:pt x="196" y="144"/>
                    </a:moveTo>
                    <a:lnTo>
                      <a:pt x="193" y="163"/>
                    </a:lnTo>
                    <a:lnTo>
                      <a:pt x="174" y="160"/>
                    </a:lnTo>
                    <a:lnTo>
                      <a:pt x="177" y="141"/>
                    </a:lnTo>
                    <a:lnTo>
                      <a:pt x="196" y="144"/>
                    </a:lnTo>
                    <a:close/>
                    <a:moveTo>
                      <a:pt x="193" y="163"/>
                    </a:moveTo>
                    <a:lnTo>
                      <a:pt x="193" y="167"/>
                    </a:lnTo>
                    <a:lnTo>
                      <a:pt x="191" y="169"/>
                    </a:lnTo>
                    <a:lnTo>
                      <a:pt x="184" y="162"/>
                    </a:lnTo>
                    <a:lnTo>
                      <a:pt x="193" y="163"/>
                    </a:lnTo>
                    <a:close/>
                    <a:moveTo>
                      <a:pt x="191" y="169"/>
                    </a:moveTo>
                    <a:lnTo>
                      <a:pt x="174" y="184"/>
                    </a:lnTo>
                    <a:lnTo>
                      <a:pt x="161" y="171"/>
                    </a:lnTo>
                    <a:lnTo>
                      <a:pt x="177" y="156"/>
                    </a:lnTo>
                    <a:lnTo>
                      <a:pt x="191" y="169"/>
                    </a:lnTo>
                    <a:close/>
                    <a:moveTo>
                      <a:pt x="174" y="184"/>
                    </a:moveTo>
                    <a:lnTo>
                      <a:pt x="174" y="185"/>
                    </a:lnTo>
                    <a:lnTo>
                      <a:pt x="167" y="178"/>
                    </a:lnTo>
                    <a:lnTo>
                      <a:pt x="174" y="184"/>
                    </a:lnTo>
                    <a:close/>
                    <a:moveTo>
                      <a:pt x="174" y="185"/>
                    </a:moveTo>
                    <a:lnTo>
                      <a:pt x="158" y="197"/>
                    </a:lnTo>
                    <a:lnTo>
                      <a:pt x="147" y="183"/>
                    </a:lnTo>
                    <a:lnTo>
                      <a:pt x="162" y="171"/>
                    </a:lnTo>
                    <a:lnTo>
                      <a:pt x="174" y="185"/>
                    </a:lnTo>
                    <a:close/>
                    <a:moveTo>
                      <a:pt x="158" y="197"/>
                    </a:moveTo>
                    <a:lnTo>
                      <a:pt x="156" y="199"/>
                    </a:lnTo>
                    <a:lnTo>
                      <a:pt x="155" y="200"/>
                    </a:lnTo>
                    <a:lnTo>
                      <a:pt x="152" y="191"/>
                    </a:lnTo>
                    <a:lnTo>
                      <a:pt x="158" y="197"/>
                    </a:lnTo>
                    <a:close/>
                    <a:moveTo>
                      <a:pt x="155" y="200"/>
                    </a:moveTo>
                    <a:lnTo>
                      <a:pt x="130" y="210"/>
                    </a:lnTo>
                    <a:lnTo>
                      <a:pt x="123" y="191"/>
                    </a:lnTo>
                    <a:lnTo>
                      <a:pt x="149" y="182"/>
                    </a:lnTo>
                    <a:lnTo>
                      <a:pt x="155" y="200"/>
                    </a:lnTo>
                    <a:close/>
                    <a:moveTo>
                      <a:pt x="130" y="210"/>
                    </a:moveTo>
                    <a:lnTo>
                      <a:pt x="130" y="210"/>
                    </a:lnTo>
                    <a:lnTo>
                      <a:pt x="129" y="210"/>
                    </a:lnTo>
                    <a:lnTo>
                      <a:pt x="127" y="200"/>
                    </a:lnTo>
                    <a:lnTo>
                      <a:pt x="130" y="210"/>
                    </a:lnTo>
                    <a:close/>
                    <a:moveTo>
                      <a:pt x="129" y="210"/>
                    </a:moveTo>
                    <a:lnTo>
                      <a:pt x="107" y="215"/>
                    </a:lnTo>
                    <a:lnTo>
                      <a:pt x="101" y="197"/>
                    </a:lnTo>
                    <a:lnTo>
                      <a:pt x="124" y="191"/>
                    </a:lnTo>
                    <a:lnTo>
                      <a:pt x="129" y="210"/>
                    </a:lnTo>
                    <a:close/>
                    <a:moveTo>
                      <a:pt x="107" y="215"/>
                    </a:moveTo>
                    <a:lnTo>
                      <a:pt x="106" y="216"/>
                    </a:lnTo>
                    <a:lnTo>
                      <a:pt x="105" y="216"/>
                    </a:lnTo>
                    <a:lnTo>
                      <a:pt x="105" y="206"/>
                    </a:lnTo>
                    <a:lnTo>
                      <a:pt x="107" y="215"/>
                    </a:lnTo>
                    <a:close/>
                    <a:moveTo>
                      <a:pt x="105" y="216"/>
                    </a:moveTo>
                    <a:lnTo>
                      <a:pt x="79" y="216"/>
                    </a:lnTo>
                    <a:lnTo>
                      <a:pt x="79" y="197"/>
                    </a:lnTo>
                    <a:lnTo>
                      <a:pt x="105" y="197"/>
                    </a:lnTo>
                    <a:lnTo>
                      <a:pt x="105" y="216"/>
                    </a:lnTo>
                    <a:close/>
                    <a:moveTo>
                      <a:pt x="79" y="216"/>
                    </a:moveTo>
                    <a:lnTo>
                      <a:pt x="78" y="216"/>
                    </a:lnTo>
                    <a:lnTo>
                      <a:pt x="77" y="216"/>
                    </a:lnTo>
                    <a:lnTo>
                      <a:pt x="79" y="206"/>
                    </a:lnTo>
                    <a:lnTo>
                      <a:pt x="79" y="216"/>
                    </a:lnTo>
                    <a:close/>
                    <a:moveTo>
                      <a:pt x="77" y="216"/>
                    </a:moveTo>
                    <a:lnTo>
                      <a:pt x="55" y="213"/>
                    </a:lnTo>
                    <a:lnTo>
                      <a:pt x="58" y="194"/>
                    </a:lnTo>
                    <a:lnTo>
                      <a:pt x="80" y="197"/>
                    </a:lnTo>
                    <a:lnTo>
                      <a:pt x="77" y="216"/>
                    </a:lnTo>
                    <a:close/>
                    <a:moveTo>
                      <a:pt x="55" y="213"/>
                    </a:moveTo>
                    <a:lnTo>
                      <a:pt x="54" y="213"/>
                    </a:lnTo>
                    <a:lnTo>
                      <a:pt x="54" y="212"/>
                    </a:lnTo>
                    <a:lnTo>
                      <a:pt x="56" y="203"/>
                    </a:lnTo>
                    <a:lnTo>
                      <a:pt x="55" y="213"/>
                    </a:lnTo>
                    <a:close/>
                    <a:moveTo>
                      <a:pt x="54" y="212"/>
                    </a:moveTo>
                    <a:lnTo>
                      <a:pt x="34" y="206"/>
                    </a:lnTo>
                    <a:lnTo>
                      <a:pt x="41" y="188"/>
                    </a:lnTo>
                    <a:lnTo>
                      <a:pt x="59" y="194"/>
                    </a:lnTo>
                    <a:lnTo>
                      <a:pt x="54" y="212"/>
                    </a:lnTo>
                    <a:close/>
                    <a:moveTo>
                      <a:pt x="34" y="206"/>
                    </a:moveTo>
                    <a:lnTo>
                      <a:pt x="33" y="205"/>
                    </a:lnTo>
                    <a:lnTo>
                      <a:pt x="32" y="204"/>
                    </a:lnTo>
                    <a:lnTo>
                      <a:pt x="37" y="197"/>
                    </a:lnTo>
                    <a:lnTo>
                      <a:pt x="34" y="206"/>
                    </a:lnTo>
                    <a:close/>
                    <a:moveTo>
                      <a:pt x="32" y="204"/>
                    </a:moveTo>
                    <a:lnTo>
                      <a:pt x="15" y="192"/>
                    </a:lnTo>
                    <a:lnTo>
                      <a:pt x="27" y="176"/>
                    </a:lnTo>
                    <a:lnTo>
                      <a:pt x="44" y="190"/>
                    </a:lnTo>
                    <a:lnTo>
                      <a:pt x="32" y="204"/>
                    </a:lnTo>
                    <a:close/>
                    <a:moveTo>
                      <a:pt x="15" y="192"/>
                    </a:moveTo>
                    <a:lnTo>
                      <a:pt x="13" y="190"/>
                    </a:lnTo>
                    <a:lnTo>
                      <a:pt x="13" y="188"/>
                    </a:lnTo>
                    <a:lnTo>
                      <a:pt x="22" y="184"/>
                    </a:lnTo>
                    <a:lnTo>
                      <a:pt x="15" y="192"/>
                    </a:lnTo>
                    <a:close/>
                    <a:moveTo>
                      <a:pt x="13" y="188"/>
                    </a:moveTo>
                    <a:lnTo>
                      <a:pt x="7" y="168"/>
                    </a:lnTo>
                    <a:lnTo>
                      <a:pt x="24" y="162"/>
                    </a:lnTo>
                    <a:lnTo>
                      <a:pt x="31" y="181"/>
                    </a:lnTo>
                    <a:lnTo>
                      <a:pt x="13" y="188"/>
                    </a:lnTo>
                    <a:close/>
                    <a:moveTo>
                      <a:pt x="7" y="168"/>
                    </a:moveTo>
                    <a:lnTo>
                      <a:pt x="7" y="168"/>
                    </a:lnTo>
                    <a:lnTo>
                      <a:pt x="15" y="165"/>
                    </a:lnTo>
                    <a:lnTo>
                      <a:pt x="7" y="168"/>
                    </a:lnTo>
                    <a:close/>
                    <a:moveTo>
                      <a:pt x="7" y="168"/>
                    </a:moveTo>
                    <a:lnTo>
                      <a:pt x="3" y="154"/>
                    </a:lnTo>
                    <a:lnTo>
                      <a:pt x="22" y="150"/>
                    </a:lnTo>
                    <a:lnTo>
                      <a:pt x="24" y="163"/>
                    </a:lnTo>
                    <a:lnTo>
                      <a:pt x="7" y="168"/>
                    </a:lnTo>
                    <a:close/>
                    <a:moveTo>
                      <a:pt x="3" y="154"/>
                    </a:moveTo>
                    <a:lnTo>
                      <a:pt x="0" y="142"/>
                    </a:lnTo>
                    <a:lnTo>
                      <a:pt x="19" y="138"/>
                    </a:lnTo>
                    <a:lnTo>
                      <a:pt x="22" y="150"/>
                    </a:lnTo>
                    <a:lnTo>
                      <a:pt x="3" y="154"/>
                    </a:lnTo>
                    <a:close/>
                    <a:moveTo>
                      <a:pt x="0" y="142"/>
                    </a:moveTo>
                    <a:lnTo>
                      <a:pt x="0" y="141"/>
                    </a:lnTo>
                    <a:lnTo>
                      <a:pt x="0" y="140"/>
                    </a:lnTo>
                    <a:lnTo>
                      <a:pt x="9" y="140"/>
                    </a:lnTo>
                    <a:lnTo>
                      <a:pt x="0" y="142"/>
                    </a:lnTo>
                    <a:close/>
                    <a:moveTo>
                      <a:pt x="0" y="140"/>
                    </a:moveTo>
                    <a:lnTo>
                      <a:pt x="0" y="130"/>
                    </a:lnTo>
                    <a:lnTo>
                      <a:pt x="19" y="130"/>
                    </a:lnTo>
                    <a:lnTo>
                      <a:pt x="19" y="140"/>
                    </a:lnTo>
                    <a:lnTo>
                      <a:pt x="0" y="140"/>
                    </a:lnTo>
                    <a:close/>
                    <a:moveTo>
                      <a:pt x="0" y="130"/>
                    </a:moveTo>
                    <a:lnTo>
                      <a:pt x="0" y="117"/>
                    </a:lnTo>
                    <a:lnTo>
                      <a:pt x="19" y="117"/>
                    </a:lnTo>
                    <a:lnTo>
                      <a:pt x="19" y="130"/>
                    </a:lnTo>
                    <a:lnTo>
                      <a:pt x="0" y="130"/>
                    </a:lnTo>
                    <a:close/>
                    <a:moveTo>
                      <a:pt x="0" y="117"/>
                    </a:moveTo>
                    <a:lnTo>
                      <a:pt x="0" y="116"/>
                    </a:lnTo>
                    <a:lnTo>
                      <a:pt x="0" y="115"/>
                    </a:lnTo>
                    <a:lnTo>
                      <a:pt x="9" y="117"/>
                    </a:lnTo>
                    <a:lnTo>
                      <a:pt x="0" y="117"/>
                    </a:lnTo>
                    <a:close/>
                    <a:moveTo>
                      <a:pt x="0" y="115"/>
                    </a:moveTo>
                    <a:lnTo>
                      <a:pt x="3" y="105"/>
                    </a:lnTo>
                    <a:lnTo>
                      <a:pt x="21" y="111"/>
                    </a:lnTo>
                    <a:lnTo>
                      <a:pt x="18" y="120"/>
                    </a:lnTo>
                    <a:lnTo>
                      <a:pt x="0" y="115"/>
                    </a:lnTo>
                    <a:close/>
                    <a:moveTo>
                      <a:pt x="3" y="105"/>
                    </a:moveTo>
                    <a:lnTo>
                      <a:pt x="8" y="90"/>
                    </a:lnTo>
                    <a:lnTo>
                      <a:pt x="3" y="105"/>
                    </a:lnTo>
                    <a:lnTo>
                      <a:pt x="12" y="108"/>
                    </a:lnTo>
                    <a:lnTo>
                      <a:pt x="3" y="105"/>
                    </a:lnTo>
                    <a:close/>
                    <a:moveTo>
                      <a:pt x="3" y="105"/>
                    </a:moveTo>
                    <a:lnTo>
                      <a:pt x="7" y="95"/>
                    </a:lnTo>
                    <a:lnTo>
                      <a:pt x="24" y="101"/>
                    </a:lnTo>
                    <a:lnTo>
                      <a:pt x="21" y="111"/>
                    </a:lnTo>
                    <a:lnTo>
                      <a:pt x="3" y="105"/>
                    </a:lnTo>
                    <a:close/>
                    <a:moveTo>
                      <a:pt x="7" y="95"/>
                    </a:moveTo>
                    <a:lnTo>
                      <a:pt x="7" y="95"/>
                    </a:lnTo>
                    <a:lnTo>
                      <a:pt x="7" y="94"/>
                    </a:lnTo>
                    <a:lnTo>
                      <a:pt x="15" y="98"/>
                    </a:lnTo>
                    <a:lnTo>
                      <a:pt x="7" y="95"/>
                    </a:lnTo>
                    <a:close/>
                    <a:moveTo>
                      <a:pt x="7" y="94"/>
                    </a:moveTo>
                    <a:lnTo>
                      <a:pt x="13" y="82"/>
                    </a:lnTo>
                    <a:lnTo>
                      <a:pt x="31" y="89"/>
                    </a:lnTo>
                    <a:lnTo>
                      <a:pt x="24" y="103"/>
                    </a:lnTo>
                    <a:lnTo>
                      <a:pt x="7" y="94"/>
                    </a:lnTo>
                    <a:close/>
                    <a:moveTo>
                      <a:pt x="13" y="82"/>
                    </a:moveTo>
                    <a:lnTo>
                      <a:pt x="14" y="81"/>
                    </a:lnTo>
                    <a:lnTo>
                      <a:pt x="15" y="79"/>
                    </a:lnTo>
                    <a:lnTo>
                      <a:pt x="22" y="86"/>
                    </a:lnTo>
                    <a:lnTo>
                      <a:pt x="13" y="82"/>
                    </a:lnTo>
                    <a:close/>
                    <a:moveTo>
                      <a:pt x="15" y="79"/>
                    </a:moveTo>
                    <a:lnTo>
                      <a:pt x="24" y="70"/>
                    </a:lnTo>
                    <a:lnTo>
                      <a:pt x="38" y="83"/>
                    </a:lnTo>
                    <a:lnTo>
                      <a:pt x="29" y="93"/>
                    </a:lnTo>
                    <a:lnTo>
                      <a:pt x="15" y="79"/>
                    </a:lnTo>
                    <a:close/>
                    <a:moveTo>
                      <a:pt x="24" y="70"/>
                    </a:moveTo>
                    <a:lnTo>
                      <a:pt x="53" y="41"/>
                    </a:lnTo>
                    <a:lnTo>
                      <a:pt x="24" y="70"/>
                    </a:lnTo>
                    <a:lnTo>
                      <a:pt x="31" y="76"/>
                    </a:lnTo>
                    <a:lnTo>
                      <a:pt x="24" y="70"/>
                    </a:lnTo>
                    <a:close/>
                    <a:moveTo>
                      <a:pt x="24" y="70"/>
                    </a:moveTo>
                    <a:lnTo>
                      <a:pt x="37" y="56"/>
                    </a:lnTo>
                    <a:lnTo>
                      <a:pt x="51" y="71"/>
                    </a:lnTo>
                    <a:lnTo>
                      <a:pt x="38" y="83"/>
                    </a:lnTo>
                    <a:lnTo>
                      <a:pt x="24" y="70"/>
                    </a:lnTo>
                    <a:close/>
                    <a:moveTo>
                      <a:pt x="37" y="56"/>
                    </a:moveTo>
                    <a:lnTo>
                      <a:pt x="50" y="44"/>
                    </a:lnTo>
                    <a:lnTo>
                      <a:pt x="64" y="57"/>
                    </a:lnTo>
                    <a:lnTo>
                      <a:pt x="51" y="71"/>
                    </a:lnTo>
                    <a:lnTo>
                      <a:pt x="37" y="5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52" name="Freeform 1645">
                <a:extLst>
                  <a:ext uri="{FF2B5EF4-FFF2-40B4-BE49-F238E27FC236}">
                    <a16:creationId xmlns:a16="http://schemas.microsoft.com/office/drawing/2014/main" id="{443A46DC-E8F8-45C6-8C17-6AAD2C8F526B}"/>
                  </a:ext>
                </a:extLst>
              </p:cNvPr>
              <p:cNvSpPr>
                <a:spLocks/>
              </p:cNvSpPr>
              <p:nvPr/>
            </p:nvSpPr>
            <p:spPr bwMode="auto">
              <a:xfrm>
                <a:off x="2919" y="1721"/>
                <a:ext cx="30" cy="67"/>
              </a:xfrm>
              <a:custGeom>
                <a:avLst/>
                <a:gdLst>
                  <a:gd name="T0" fmla="*/ 4 w 121"/>
                  <a:gd name="T1" fmla="*/ 9 h 267"/>
                  <a:gd name="T2" fmla="*/ 8 w 121"/>
                  <a:gd name="T3" fmla="*/ 4 h 267"/>
                  <a:gd name="T4" fmla="*/ 12 w 121"/>
                  <a:gd name="T5" fmla="*/ 1 h 267"/>
                  <a:gd name="T6" fmla="*/ 16 w 121"/>
                  <a:gd name="T7" fmla="*/ 0 h 267"/>
                  <a:gd name="T8" fmla="*/ 19 w 121"/>
                  <a:gd name="T9" fmla="*/ 2 h 267"/>
                  <a:gd name="T10" fmla="*/ 22 w 121"/>
                  <a:gd name="T11" fmla="*/ 4 h 267"/>
                  <a:gd name="T12" fmla="*/ 25 w 121"/>
                  <a:gd name="T13" fmla="*/ 8 h 267"/>
                  <a:gd name="T14" fmla="*/ 27 w 121"/>
                  <a:gd name="T15" fmla="*/ 14 h 267"/>
                  <a:gd name="T16" fmla="*/ 29 w 121"/>
                  <a:gd name="T17" fmla="*/ 19 h 267"/>
                  <a:gd name="T18" fmla="*/ 29 w 121"/>
                  <a:gd name="T19" fmla="*/ 26 h 267"/>
                  <a:gd name="T20" fmla="*/ 29 w 121"/>
                  <a:gd name="T21" fmla="*/ 31 h 267"/>
                  <a:gd name="T22" fmla="*/ 29 w 121"/>
                  <a:gd name="T23" fmla="*/ 37 h 267"/>
                  <a:gd name="T24" fmla="*/ 29 w 121"/>
                  <a:gd name="T25" fmla="*/ 42 h 267"/>
                  <a:gd name="T26" fmla="*/ 29 w 121"/>
                  <a:gd name="T27" fmla="*/ 48 h 267"/>
                  <a:gd name="T28" fmla="*/ 29 w 121"/>
                  <a:gd name="T29" fmla="*/ 53 h 267"/>
                  <a:gd name="T30" fmla="*/ 30 w 121"/>
                  <a:gd name="T31" fmla="*/ 57 h 267"/>
                  <a:gd name="T32" fmla="*/ 30 w 121"/>
                  <a:gd name="T33" fmla="*/ 61 h 267"/>
                  <a:gd name="T34" fmla="*/ 29 w 121"/>
                  <a:gd name="T35" fmla="*/ 64 h 267"/>
                  <a:gd name="T36" fmla="*/ 29 w 121"/>
                  <a:gd name="T37" fmla="*/ 65 h 267"/>
                  <a:gd name="T38" fmla="*/ 26 w 121"/>
                  <a:gd name="T39" fmla="*/ 67 h 267"/>
                  <a:gd name="T40" fmla="*/ 23 w 121"/>
                  <a:gd name="T41" fmla="*/ 67 h 267"/>
                  <a:gd name="T42" fmla="*/ 18 w 121"/>
                  <a:gd name="T43" fmla="*/ 65 h 267"/>
                  <a:gd name="T44" fmla="*/ 13 w 121"/>
                  <a:gd name="T45" fmla="*/ 64 h 267"/>
                  <a:gd name="T46" fmla="*/ 10 w 121"/>
                  <a:gd name="T47" fmla="*/ 62 h 267"/>
                  <a:gd name="T48" fmla="*/ 9 w 121"/>
                  <a:gd name="T49" fmla="*/ 60 h 267"/>
                  <a:gd name="T50" fmla="*/ 7 w 121"/>
                  <a:gd name="T51" fmla="*/ 57 h 267"/>
                  <a:gd name="T52" fmla="*/ 7 w 121"/>
                  <a:gd name="T53" fmla="*/ 53 h 267"/>
                  <a:gd name="T54" fmla="*/ 6 w 121"/>
                  <a:gd name="T55" fmla="*/ 49 h 267"/>
                  <a:gd name="T56" fmla="*/ 5 w 121"/>
                  <a:gd name="T57" fmla="*/ 45 h 267"/>
                  <a:gd name="T58" fmla="*/ 5 w 121"/>
                  <a:gd name="T59" fmla="*/ 40 h 267"/>
                  <a:gd name="T60" fmla="*/ 4 w 121"/>
                  <a:gd name="T61" fmla="*/ 34 h 267"/>
                  <a:gd name="T62" fmla="*/ 2 w 121"/>
                  <a:gd name="T63" fmla="*/ 29 h 267"/>
                  <a:gd name="T64" fmla="*/ 2 w 121"/>
                  <a:gd name="T65" fmla="*/ 26 h 267"/>
                  <a:gd name="T66" fmla="*/ 1 w 121"/>
                  <a:gd name="T67" fmla="*/ 24 h 267"/>
                  <a:gd name="T68" fmla="*/ 1 w 121"/>
                  <a:gd name="T69" fmla="*/ 21 h 267"/>
                  <a:gd name="T70" fmla="*/ 0 w 121"/>
                  <a:gd name="T71" fmla="*/ 19 h 267"/>
                  <a:gd name="T72" fmla="*/ 0 w 121"/>
                  <a:gd name="T73" fmla="*/ 18 h 267"/>
                  <a:gd name="T74" fmla="*/ 1 w 121"/>
                  <a:gd name="T75" fmla="*/ 16 h 267"/>
                  <a:gd name="T76" fmla="*/ 2 w 121"/>
                  <a:gd name="T77" fmla="*/ 14 h 267"/>
                  <a:gd name="T78" fmla="*/ 2 w 121"/>
                  <a:gd name="T79" fmla="*/ 12 h 267"/>
                  <a:gd name="T80" fmla="*/ 4 w 121"/>
                  <a:gd name="T81" fmla="*/ 9 h 26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21"/>
                  <a:gd name="T124" fmla="*/ 0 h 267"/>
                  <a:gd name="T125" fmla="*/ 121 w 121"/>
                  <a:gd name="T126" fmla="*/ 267 h 26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21" h="267">
                    <a:moveTo>
                      <a:pt x="17" y="35"/>
                    </a:moveTo>
                    <a:lnTo>
                      <a:pt x="32" y="16"/>
                    </a:lnTo>
                    <a:lnTo>
                      <a:pt x="48" y="3"/>
                    </a:lnTo>
                    <a:lnTo>
                      <a:pt x="64" y="0"/>
                    </a:lnTo>
                    <a:lnTo>
                      <a:pt x="76" y="6"/>
                    </a:lnTo>
                    <a:lnTo>
                      <a:pt x="89" y="16"/>
                    </a:lnTo>
                    <a:lnTo>
                      <a:pt x="102" y="31"/>
                    </a:lnTo>
                    <a:lnTo>
                      <a:pt x="108" y="54"/>
                    </a:lnTo>
                    <a:lnTo>
                      <a:pt x="115" y="77"/>
                    </a:lnTo>
                    <a:lnTo>
                      <a:pt x="118" y="102"/>
                    </a:lnTo>
                    <a:lnTo>
                      <a:pt x="115" y="124"/>
                    </a:lnTo>
                    <a:lnTo>
                      <a:pt x="115" y="146"/>
                    </a:lnTo>
                    <a:lnTo>
                      <a:pt x="115" y="168"/>
                    </a:lnTo>
                    <a:lnTo>
                      <a:pt x="115" y="190"/>
                    </a:lnTo>
                    <a:lnTo>
                      <a:pt x="118" y="210"/>
                    </a:lnTo>
                    <a:lnTo>
                      <a:pt x="121" y="229"/>
                    </a:lnTo>
                    <a:lnTo>
                      <a:pt x="121" y="242"/>
                    </a:lnTo>
                    <a:lnTo>
                      <a:pt x="118" y="254"/>
                    </a:lnTo>
                    <a:lnTo>
                      <a:pt x="115" y="261"/>
                    </a:lnTo>
                    <a:lnTo>
                      <a:pt x="105" y="267"/>
                    </a:lnTo>
                    <a:lnTo>
                      <a:pt x="93" y="267"/>
                    </a:lnTo>
                    <a:lnTo>
                      <a:pt x="71" y="261"/>
                    </a:lnTo>
                    <a:lnTo>
                      <a:pt x="54" y="254"/>
                    </a:lnTo>
                    <a:lnTo>
                      <a:pt x="42" y="247"/>
                    </a:lnTo>
                    <a:lnTo>
                      <a:pt x="35" y="239"/>
                    </a:lnTo>
                    <a:lnTo>
                      <a:pt x="29" y="229"/>
                    </a:lnTo>
                    <a:lnTo>
                      <a:pt x="29" y="213"/>
                    </a:lnTo>
                    <a:lnTo>
                      <a:pt x="25" y="197"/>
                    </a:lnTo>
                    <a:lnTo>
                      <a:pt x="22" y="178"/>
                    </a:lnTo>
                    <a:lnTo>
                      <a:pt x="19" y="159"/>
                    </a:lnTo>
                    <a:lnTo>
                      <a:pt x="17" y="134"/>
                    </a:lnTo>
                    <a:lnTo>
                      <a:pt x="10" y="117"/>
                    </a:lnTo>
                    <a:lnTo>
                      <a:pt x="7" y="105"/>
                    </a:lnTo>
                    <a:lnTo>
                      <a:pt x="3" y="95"/>
                    </a:lnTo>
                    <a:lnTo>
                      <a:pt x="3" y="85"/>
                    </a:lnTo>
                    <a:lnTo>
                      <a:pt x="0" y="77"/>
                    </a:lnTo>
                    <a:lnTo>
                      <a:pt x="0" y="70"/>
                    </a:lnTo>
                    <a:lnTo>
                      <a:pt x="3" y="63"/>
                    </a:lnTo>
                    <a:lnTo>
                      <a:pt x="7" y="54"/>
                    </a:lnTo>
                    <a:lnTo>
                      <a:pt x="10" y="48"/>
                    </a:lnTo>
                    <a:lnTo>
                      <a:pt x="17" y="35"/>
                    </a:lnTo>
                    <a:close/>
                  </a:path>
                </a:pathLst>
              </a:custGeom>
              <a:solidFill>
                <a:srgbClr val="E665D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53" name="Freeform 1646">
                <a:extLst>
                  <a:ext uri="{FF2B5EF4-FFF2-40B4-BE49-F238E27FC236}">
                    <a16:creationId xmlns:a16="http://schemas.microsoft.com/office/drawing/2014/main" id="{555F2609-0DCE-4799-A809-7D413677240F}"/>
                  </a:ext>
                </a:extLst>
              </p:cNvPr>
              <p:cNvSpPr>
                <a:spLocks noEditPoints="1"/>
              </p:cNvSpPr>
              <p:nvPr/>
            </p:nvSpPr>
            <p:spPr bwMode="auto">
              <a:xfrm>
                <a:off x="2916" y="1718"/>
                <a:ext cx="35" cy="72"/>
              </a:xfrm>
              <a:custGeom>
                <a:avLst/>
                <a:gdLst>
                  <a:gd name="T0" fmla="*/ 8 w 139"/>
                  <a:gd name="T1" fmla="*/ 5 h 287"/>
                  <a:gd name="T2" fmla="*/ 13 w 139"/>
                  <a:gd name="T3" fmla="*/ 2 h 287"/>
                  <a:gd name="T4" fmla="*/ 14 w 139"/>
                  <a:gd name="T5" fmla="*/ 1 h 287"/>
                  <a:gd name="T6" fmla="*/ 15 w 139"/>
                  <a:gd name="T7" fmla="*/ 6 h 287"/>
                  <a:gd name="T8" fmla="*/ 18 w 139"/>
                  <a:gd name="T9" fmla="*/ 1 h 287"/>
                  <a:gd name="T10" fmla="*/ 23 w 139"/>
                  <a:gd name="T11" fmla="*/ 2 h 287"/>
                  <a:gd name="T12" fmla="*/ 26 w 139"/>
                  <a:gd name="T13" fmla="*/ 5 h 287"/>
                  <a:gd name="T14" fmla="*/ 27 w 139"/>
                  <a:gd name="T15" fmla="*/ 5 h 287"/>
                  <a:gd name="T16" fmla="*/ 23 w 139"/>
                  <a:gd name="T17" fmla="*/ 8 h 287"/>
                  <a:gd name="T18" fmla="*/ 30 w 139"/>
                  <a:gd name="T19" fmla="*/ 9 h 287"/>
                  <a:gd name="T20" fmla="*/ 32 w 139"/>
                  <a:gd name="T21" fmla="*/ 16 h 287"/>
                  <a:gd name="T22" fmla="*/ 33 w 139"/>
                  <a:gd name="T23" fmla="*/ 21 h 287"/>
                  <a:gd name="T24" fmla="*/ 29 w 139"/>
                  <a:gd name="T25" fmla="*/ 29 h 287"/>
                  <a:gd name="T26" fmla="*/ 32 w 139"/>
                  <a:gd name="T27" fmla="*/ 28 h 287"/>
                  <a:gd name="T28" fmla="*/ 34 w 139"/>
                  <a:gd name="T29" fmla="*/ 29 h 287"/>
                  <a:gd name="T30" fmla="*/ 34 w 139"/>
                  <a:gd name="T31" fmla="*/ 34 h 287"/>
                  <a:gd name="T32" fmla="*/ 34 w 139"/>
                  <a:gd name="T33" fmla="*/ 45 h 287"/>
                  <a:gd name="T34" fmla="*/ 29 w 139"/>
                  <a:gd name="T35" fmla="*/ 50 h 287"/>
                  <a:gd name="T36" fmla="*/ 31 w 139"/>
                  <a:gd name="T37" fmla="*/ 50 h 287"/>
                  <a:gd name="T38" fmla="*/ 34 w 139"/>
                  <a:gd name="T39" fmla="*/ 50 h 287"/>
                  <a:gd name="T40" fmla="*/ 35 w 139"/>
                  <a:gd name="T41" fmla="*/ 60 h 287"/>
                  <a:gd name="T42" fmla="*/ 35 w 139"/>
                  <a:gd name="T43" fmla="*/ 63 h 287"/>
                  <a:gd name="T44" fmla="*/ 35 w 139"/>
                  <a:gd name="T45" fmla="*/ 64 h 287"/>
                  <a:gd name="T46" fmla="*/ 30 w 139"/>
                  <a:gd name="T47" fmla="*/ 63 h 287"/>
                  <a:gd name="T48" fmla="*/ 34 w 139"/>
                  <a:gd name="T49" fmla="*/ 67 h 287"/>
                  <a:gd name="T50" fmla="*/ 33 w 139"/>
                  <a:gd name="T51" fmla="*/ 69 h 287"/>
                  <a:gd name="T52" fmla="*/ 30 w 139"/>
                  <a:gd name="T53" fmla="*/ 72 h 287"/>
                  <a:gd name="T54" fmla="*/ 29 w 139"/>
                  <a:gd name="T55" fmla="*/ 72 h 287"/>
                  <a:gd name="T56" fmla="*/ 29 w 139"/>
                  <a:gd name="T57" fmla="*/ 67 h 287"/>
                  <a:gd name="T58" fmla="*/ 26 w 139"/>
                  <a:gd name="T59" fmla="*/ 72 h 287"/>
                  <a:gd name="T60" fmla="*/ 19 w 139"/>
                  <a:gd name="T61" fmla="*/ 70 h 287"/>
                  <a:gd name="T62" fmla="*/ 15 w 139"/>
                  <a:gd name="T63" fmla="*/ 69 h 287"/>
                  <a:gd name="T64" fmla="*/ 15 w 139"/>
                  <a:gd name="T65" fmla="*/ 69 h 287"/>
                  <a:gd name="T66" fmla="*/ 17 w 139"/>
                  <a:gd name="T67" fmla="*/ 64 h 287"/>
                  <a:gd name="T68" fmla="*/ 12 w 139"/>
                  <a:gd name="T69" fmla="*/ 67 h 287"/>
                  <a:gd name="T70" fmla="*/ 13 w 139"/>
                  <a:gd name="T71" fmla="*/ 61 h 287"/>
                  <a:gd name="T72" fmla="*/ 8 w 139"/>
                  <a:gd name="T73" fmla="*/ 61 h 287"/>
                  <a:gd name="T74" fmla="*/ 7 w 139"/>
                  <a:gd name="T75" fmla="*/ 60 h 287"/>
                  <a:gd name="T76" fmla="*/ 12 w 139"/>
                  <a:gd name="T77" fmla="*/ 60 h 287"/>
                  <a:gd name="T78" fmla="*/ 12 w 139"/>
                  <a:gd name="T79" fmla="*/ 56 h 287"/>
                  <a:gd name="T80" fmla="*/ 7 w 139"/>
                  <a:gd name="T81" fmla="*/ 53 h 287"/>
                  <a:gd name="T82" fmla="*/ 6 w 139"/>
                  <a:gd name="T83" fmla="*/ 48 h 287"/>
                  <a:gd name="T84" fmla="*/ 10 w 139"/>
                  <a:gd name="T85" fmla="*/ 42 h 287"/>
                  <a:gd name="T86" fmla="*/ 7 w 139"/>
                  <a:gd name="T87" fmla="*/ 43 h 287"/>
                  <a:gd name="T88" fmla="*/ 5 w 139"/>
                  <a:gd name="T89" fmla="*/ 43 h 287"/>
                  <a:gd name="T90" fmla="*/ 4 w 139"/>
                  <a:gd name="T91" fmla="*/ 37 h 287"/>
                  <a:gd name="T92" fmla="*/ 3 w 139"/>
                  <a:gd name="T93" fmla="*/ 33 h 287"/>
                  <a:gd name="T94" fmla="*/ 6 w 139"/>
                  <a:gd name="T95" fmla="*/ 29 h 287"/>
                  <a:gd name="T96" fmla="*/ 4 w 139"/>
                  <a:gd name="T97" fmla="*/ 29 h 287"/>
                  <a:gd name="T98" fmla="*/ 2 w 139"/>
                  <a:gd name="T99" fmla="*/ 30 h 287"/>
                  <a:gd name="T100" fmla="*/ 1 w 139"/>
                  <a:gd name="T101" fmla="*/ 27 h 287"/>
                  <a:gd name="T102" fmla="*/ 6 w 139"/>
                  <a:gd name="T103" fmla="*/ 24 h 287"/>
                  <a:gd name="T104" fmla="*/ 5 w 139"/>
                  <a:gd name="T105" fmla="*/ 21 h 287"/>
                  <a:gd name="T106" fmla="*/ 2 w 139"/>
                  <a:gd name="T107" fmla="*/ 22 h 287"/>
                  <a:gd name="T108" fmla="*/ 0 w 139"/>
                  <a:gd name="T109" fmla="*/ 22 h 287"/>
                  <a:gd name="T110" fmla="*/ 0 w 139"/>
                  <a:gd name="T111" fmla="*/ 19 h 287"/>
                  <a:gd name="T112" fmla="*/ 5 w 139"/>
                  <a:gd name="T113" fmla="*/ 20 h 287"/>
                  <a:gd name="T114" fmla="*/ 6 w 139"/>
                  <a:gd name="T115" fmla="*/ 17 h 287"/>
                  <a:gd name="T116" fmla="*/ 4 w 139"/>
                  <a:gd name="T117" fmla="*/ 16 h 287"/>
                  <a:gd name="T118" fmla="*/ 2 w 139"/>
                  <a:gd name="T119" fmla="*/ 15 h 28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39"/>
                  <a:gd name="T181" fmla="*/ 0 h 287"/>
                  <a:gd name="T182" fmla="*/ 139 w 139"/>
                  <a:gd name="T183" fmla="*/ 287 h 28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39" h="287">
                    <a:moveTo>
                      <a:pt x="18" y="40"/>
                    </a:moveTo>
                    <a:lnTo>
                      <a:pt x="33" y="20"/>
                    </a:lnTo>
                    <a:lnTo>
                      <a:pt x="49" y="32"/>
                    </a:lnTo>
                    <a:lnTo>
                      <a:pt x="32" y="52"/>
                    </a:lnTo>
                    <a:lnTo>
                      <a:pt x="18" y="40"/>
                    </a:lnTo>
                    <a:close/>
                    <a:moveTo>
                      <a:pt x="33" y="20"/>
                    </a:moveTo>
                    <a:lnTo>
                      <a:pt x="34" y="20"/>
                    </a:lnTo>
                    <a:lnTo>
                      <a:pt x="36" y="19"/>
                    </a:lnTo>
                    <a:lnTo>
                      <a:pt x="41" y="27"/>
                    </a:lnTo>
                    <a:lnTo>
                      <a:pt x="33" y="20"/>
                    </a:lnTo>
                    <a:close/>
                    <a:moveTo>
                      <a:pt x="36" y="19"/>
                    </a:moveTo>
                    <a:lnTo>
                      <a:pt x="51" y="7"/>
                    </a:lnTo>
                    <a:lnTo>
                      <a:pt x="63" y="21"/>
                    </a:lnTo>
                    <a:lnTo>
                      <a:pt x="47" y="35"/>
                    </a:lnTo>
                    <a:lnTo>
                      <a:pt x="36" y="19"/>
                    </a:lnTo>
                    <a:close/>
                    <a:moveTo>
                      <a:pt x="51" y="7"/>
                    </a:moveTo>
                    <a:lnTo>
                      <a:pt x="53" y="5"/>
                    </a:lnTo>
                    <a:lnTo>
                      <a:pt x="55" y="5"/>
                    </a:lnTo>
                    <a:lnTo>
                      <a:pt x="57" y="14"/>
                    </a:lnTo>
                    <a:lnTo>
                      <a:pt x="51" y="7"/>
                    </a:lnTo>
                    <a:close/>
                    <a:moveTo>
                      <a:pt x="55" y="5"/>
                    </a:moveTo>
                    <a:lnTo>
                      <a:pt x="71" y="2"/>
                    </a:lnTo>
                    <a:lnTo>
                      <a:pt x="75" y="20"/>
                    </a:lnTo>
                    <a:lnTo>
                      <a:pt x="59" y="24"/>
                    </a:lnTo>
                    <a:lnTo>
                      <a:pt x="55" y="5"/>
                    </a:lnTo>
                    <a:close/>
                    <a:moveTo>
                      <a:pt x="71" y="2"/>
                    </a:moveTo>
                    <a:lnTo>
                      <a:pt x="74" y="0"/>
                    </a:lnTo>
                    <a:lnTo>
                      <a:pt x="77" y="3"/>
                    </a:lnTo>
                    <a:lnTo>
                      <a:pt x="73" y="11"/>
                    </a:lnTo>
                    <a:lnTo>
                      <a:pt x="71" y="2"/>
                    </a:lnTo>
                    <a:close/>
                    <a:moveTo>
                      <a:pt x="77" y="3"/>
                    </a:moveTo>
                    <a:lnTo>
                      <a:pt x="90" y="9"/>
                    </a:lnTo>
                    <a:lnTo>
                      <a:pt x="82" y="26"/>
                    </a:lnTo>
                    <a:lnTo>
                      <a:pt x="69" y="19"/>
                    </a:lnTo>
                    <a:lnTo>
                      <a:pt x="77" y="3"/>
                    </a:lnTo>
                    <a:close/>
                    <a:moveTo>
                      <a:pt x="90" y="9"/>
                    </a:moveTo>
                    <a:lnTo>
                      <a:pt x="91" y="9"/>
                    </a:lnTo>
                    <a:lnTo>
                      <a:pt x="92" y="9"/>
                    </a:lnTo>
                    <a:lnTo>
                      <a:pt x="85" y="17"/>
                    </a:lnTo>
                    <a:lnTo>
                      <a:pt x="90" y="9"/>
                    </a:lnTo>
                    <a:close/>
                    <a:moveTo>
                      <a:pt x="92" y="9"/>
                    </a:moveTo>
                    <a:lnTo>
                      <a:pt x="104" y="19"/>
                    </a:lnTo>
                    <a:lnTo>
                      <a:pt x="93" y="35"/>
                    </a:lnTo>
                    <a:lnTo>
                      <a:pt x="80" y="25"/>
                    </a:lnTo>
                    <a:lnTo>
                      <a:pt x="92" y="9"/>
                    </a:lnTo>
                    <a:close/>
                    <a:moveTo>
                      <a:pt x="104" y="19"/>
                    </a:moveTo>
                    <a:lnTo>
                      <a:pt x="105" y="20"/>
                    </a:lnTo>
                    <a:lnTo>
                      <a:pt x="106" y="21"/>
                    </a:lnTo>
                    <a:lnTo>
                      <a:pt x="98" y="27"/>
                    </a:lnTo>
                    <a:lnTo>
                      <a:pt x="104" y="19"/>
                    </a:lnTo>
                    <a:close/>
                    <a:moveTo>
                      <a:pt x="106" y="21"/>
                    </a:moveTo>
                    <a:lnTo>
                      <a:pt x="118" y="37"/>
                    </a:lnTo>
                    <a:lnTo>
                      <a:pt x="104" y="49"/>
                    </a:lnTo>
                    <a:lnTo>
                      <a:pt x="91" y="32"/>
                    </a:lnTo>
                    <a:lnTo>
                      <a:pt x="106" y="21"/>
                    </a:lnTo>
                    <a:close/>
                    <a:moveTo>
                      <a:pt x="118" y="37"/>
                    </a:moveTo>
                    <a:lnTo>
                      <a:pt x="119" y="38"/>
                    </a:lnTo>
                    <a:lnTo>
                      <a:pt x="120" y="40"/>
                    </a:lnTo>
                    <a:lnTo>
                      <a:pt x="111" y="42"/>
                    </a:lnTo>
                    <a:lnTo>
                      <a:pt x="118" y="37"/>
                    </a:lnTo>
                    <a:close/>
                    <a:moveTo>
                      <a:pt x="120" y="40"/>
                    </a:moveTo>
                    <a:lnTo>
                      <a:pt x="127" y="62"/>
                    </a:lnTo>
                    <a:lnTo>
                      <a:pt x="108" y="68"/>
                    </a:lnTo>
                    <a:lnTo>
                      <a:pt x="102" y="46"/>
                    </a:lnTo>
                    <a:lnTo>
                      <a:pt x="120" y="40"/>
                    </a:lnTo>
                    <a:close/>
                    <a:moveTo>
                      <a:pt x="127" y="62"/>
                    </a:moveTo>
                    <a:lnTo>
                      <a:pt x="133" y="84"/>
                    </a:lnTo>
                    <a:lnTo>
                      <a:pt x="115" y="90"/>
                    </a:lnTo>
                    <a:lnTo>
                      <a:pt x="108" y="68"/>
                    </a:lnTo>
                    <a:lnTo>
                      <a:pt x="127" y="62"/>
                    </a:lnTo>
                    <a:close/>
                    <a:moveTo>
                      <a:pt x="133" y="84"/>
                    </a:moveTo>
                    <a:lnTo>
                      <a:pt x="133" y="85"/>
                    </a:lnTo>
                    <a:lnTo>
                      <a:pt x="134" y="86"/>
                    </a:lnTo>
                    <a:lnTo>
                      <a:pt x="124" y="88"/>
                    </a:lnTo>
                    <a:lnTo>
                      <a:pt x="133" y="84"/>
                    </a:lnTo>
                    <a:close/>
                    <a:moveTo>
                      <a:pt x="134" y="86"/>
                    </a:moveTo>
                    <a:lnTo>
                      <a:pt x="136" y="112"/>
                    </a:lnTo>
                    <a:lnTo>
                      <a:pt x="117" y="114"/>
                    </a:lnTo>
                    <a:lnTo>
                      <a:pt x="114" y="89"/>
                    </a:lnTo>
                    <a:lnTo>
                      <a:pt x="134" y="86"/>
                    </a:lnTo>
                    <a:close/>
                    <a:moveTo>
                      <a:pt x="136" y="112"/>
                    </a:moveTo>
                    <a:lnTo>
                      <a:pt x="137" y="113"/>
                    </a:lnTo>
                    <a:lnTo>
                      <a:pt x="136" y="114"/>
                    </a:lnTo>
                    <a:lnTo>
                      <a:pt x="127" y="113"/>
                    </a:lnTo>
                    <a:lnTo>
                      <a:pt x="136" y="112"/>
                    </a:lnTo>
                    <a:close/>
                    <a:moveTo>
                      <a:pt x="136" y="114"/>
                    </a:moveTo>
                    <a:lnTo>
                      <a:pt x="134" y="136"/>
                    </a:lnTo>
                    <a:lnTo>
                      <a:pt x="114" y="134"/>
                    </a:lnTo>
                    <a:lnTo>
                      <a:pt x="117" y="112"/>
                    </a:lnTo>
                    <a:lnTo>
                      <a:pt x="136" y="114"/>
                    </a:lnTo>
                    <a:close/>
                    <a:moveTo>
                      <a:pt x="114" y="135"/>
                    </a:moveTo>
                    <a:lnTo>
                      <a:pt x="114" y="134"/>
                    </a:lnTo>
                    <a:lnTo>
                      <a:pt x="124" y="135"/>
                    </a:lnTo>
                    <a:lnTo>
                      <a:pt x="114" y="135"/>
                    </a:lnTo>
                    <a:close/>
                    <a:moveTo>
                      <a:pt x="134" y="135"/>
                    </a:moveTo>
                    <a:lnTo>
                      <a:pt x="134" y="157"/>
                    </a:lnTo>
                    <a:lnTo>
                      <a:pt x="114" y="157"/>
                    </a:lnTo>
                    <a:lnTo>
                      <a:pt x="114" y="135"/>
                    </a:lnTo>
                    <a:lnTo>
                      <a:pt x="134" y="135"/>
                    </a:lnTo>
                    <a:close/>
                    <a:moveTo>
                      <a:pt x="134" y="157"/>
                    </a:moveTo>
                    <a:lnTo>
                      <a:pt x="134" y="179"/>
                    </a:lnTo>
                    <a:lnTo>
                      <a:pt x="114" y="179"/>
                    </a:lnTo>
                    <a:lnTo>
                      <a:pt x="114" y="157"/>
                    </a:lnTo>
                    <a:lnTo>
                      <a:pt x="134" y="157"/>
                    </a:lnTo>
                    <a:close/>
                    <a:moveTo>
                      <a:pt x="134" y="179"/>
                    </a:moveTo>
                    <a:lnTo>
                      <a:pt x="134" y="201"/>
                    </a:lnTo>
                    <a:lnTo>
                      <a:pt x="114" y="201"/>
                    </a:lnTo>
                    <a:lnTo>
                      <a:pt x="114" y="179"/>
                    </a:lnTo>
                    <a:lnTo>
                      <a:pt x="134" y="179"/>
                    </a:lnTo>
                    <a:close/>
                    <a:moveTo>
                      <a:pt x="114" y="203"/>
                    </a:moveTo>
                    <a:lnTo>
                      <a:pt x="114" y="202"/>
                    </a:lnTo>
                    <a:lnTo>
                      <a:pt x="114" y="201"/>
                    </a:lnTo>
                    <a:lnTo>
                      <a:pt x="124" y="201"/>
                    </a:lnTo>
                    <a:lnTo>
                      <a:pt x="114" y="203"/>
                    </a:lnTo>
                    <a:close/>
                    <a:moveTo>
                      <a:pt x="134" y="200"/>
                    </a:moveTo>
                    <a:lnTo>
                      <a:pt x="136" y="219"/>
                    </a:lnTo>
                    <a:lnTo>
                      <a:pt x="117" y="222"/>
                    </a:lnTo>
                    <a:lnTo>
                      <a:pt x="114" y="203"/>
                    </a:lnTo>
                    <a:lnTo>
                      <a:pt x="134" y="200"/>
                    </a:lnTo>
                    <a:close/>
                    <a:moveTo>
                      <a:pt x="136" y="219"/>
                    </a:moveTo>
                    <a:lnTo>
                      <a:pt x="139" y="239"/>
                    </a:lnTo>
                    <a:lnTo>
                      <a:pt x="120" y="241"/>
                    </a:lnTo>
                    <a:lnTo>
                      <a:pt x="117" y="222"/>
                    </a:lnTo>
                    <a:lnTo>
                      <a:pt x="136" y="219"/>
                    </a:lnTo>
                    <a:close/>
                    <a:moveTo>
                      <a:pt x="139" y="239"/>
                    </a:moveTo>
                    <a:lnTo>
                      <a:pt x="139" y="239"/>
                    </a:lnTo>
                    <a:lnTo>
                      <a:pt x="139" y="240"/>
                    </a:lnTo>
                    <a:lnTo>
                      <a:pt x="130" y="240"/>
                    </a:lnTo>
                    <a:lnTo>
                      <a:pt x="139" y="239"/>
                    </a:lnTo>
                    <a:close/>
                    <a:moveTo>
                      <a:pt x="139" y="240"/>
                    </a:moveTo>
                    <a:lnTo>
                      <a:pt x="139" y="253"/>
                    </a:lnTo>
                    <a:lnTo>
                      <a:pt x="120" y="253"/>
                    </a:lnTo>
                    <a:lnTo>
                      <a:pt x="120" y="240"/>
                    </a:lnTo>
                    <a:lnTo>
                      <a:pt x="139" y="240"/>
                    </a:lnTo>
                    <a:close/>
                    <a:moveTo>
                      <a:pt x="139" y="253"/>
                    </a:moveTo>
                    <a:lnTo>
                      <a:pt x="139" y="254"/>
                    </a:lnTo>
                    <a:lnTo>
                      <a:pt x="139" y="255"/>
                    </a:lnTo>
                    <a:lnTo>
                      <a:pt x="130" y="253"/>
                    </a:lnTo>
                    <a:lnTo>
                      <a:pt x="139" y="253"/>
                    </a:lnTo>
                    <a:close/>
                    <a:moveTo>
                      <a:pt x="139" y="255"/>
                    </a:moveTo>
                    <a:lnTo>
                      <a:pt x="136" y="267"/>
                    </a:lnTo>
                    <a:lnTo>
                      <a:pt x="117" y="263"/>
                    </a:lnTo>
                    <a:lnTo>
                      <a:pt x="120" y="250"/>
                    </a:lnTo>
                    <a:lnTo>
                      <a:pt x="139" y="255"/>
                    </a:lnTo>
                    <a:close/>
                    <a:moveTo>
                      <a:pt x="136" y="267"/>
                    </a:moveTo>
                    <a:lnTo>
                      <a:pt x="136" y="268"/>
                    </a:lnTo>
                    <a:lnTo>
                      <a:pt x="136" y="269"/>
                    </a:lnTo>
                    <a:lnTo>
                      <a:pt x="127" y="265"/>
                    </a:lnTo>
                    <a:lnTo>
                      <a:pt x="136" y="267"/>
                    </a:lnTo>
                    <a:close/>
                    <a:moveTo>
                      <a:pt x="136" y="269"/>
                    </a:moveTo>
                    <a:lnTo>
                      <a:pt x="133" y="276"/>
                    </a:lnTo>
                    <a:lnTo>
                      <a:pt x="115" y="267"/>
                    </a:lnTo>
                    <a:lnTo>
                      <a:pt x="118" y="261"/>
                    </a:lnTo>
                    <a:lnTo>
                      <a:pt x="136" y="269"/>
                    </a:lnTo>
                    <a:close/>
                    <a:moveTo>
                      <a:pt x="133" y="276"/>
                    </a:moveTo>
                    <a:lnTo>
                      <a:pt x="132" y="278"/>
                    </a:lnTo>
                    <a:lnTo>
                      <a:pt x="129" y="279"/>
                    </a:lnTo>
                    <a:lnTo>
                      <a:pt x="124" y="272"/>
                    </a:lnTo>
                    <a:lnTo>
                      <a:pt x="133" y="276"/>
                    </a:lnTo>
                    <a:close/>
                    <a:moveTo>
                      <a:pt x="129" y="279"/>
                    </a:moveTo>
                    <a:lnTo>
                      <a:pt x="119" y="286"/>
                    </a:lnTo>
                    <a:lnTo>
                      <a:pt x="109" y="269"/>
                    </a:lnTo>
                    <a:lnTo>
                      <a:pt x="118" y="264"/>
                    </a:lnTo>
                    <a:lnTo>
                      <a:pt x="129" y="279"/>
                    </a:lnTo>
                    <a:close/>
                    <a:moveTo>
                      <a:pt x="119" y="286"/>
                    </a:moveTo>
                    <a:lnTo>
                      <a:pt x="117" y="287"/>
                    </a:lnTo>
                    <a:lnTo>
                      <a:pt x="114" y="287"/>
                    </a:lnTo>
                    <a:lnTo>
                      <a:pt x="114" y="278"/>
                    </a:lnTo>
                    <a:lnTo>
                      <a:pt x="119" y="286"/>
                    </a:lnTo>
                    <a:close/>
                    <a:moveTo>
                      <a:pt x="114" y="287"/>
                    </a:moveTo>
                    <a:lnTo>
                      <a:pt x="102" y="287"/>
                    </a:lnTo>
                    <a:lnTo>
                      <a:pt x="102" y="268"/>
                    </a:lnTo>
                    <a:lnTo>
                      <a:pt x="114" y="268"/>
                    </a:lnTo>
                    <a:lnTo>
                      <a:pt x="114" y="287"/>
                    </a:lnTo>
                    <a:close/>
                    <a:moveTo>
                      <a:pt x="102" y="287"/>
                    </a:moveTo>
                    <a:lnTo>
                      <a:pt x="101" y="287"/>
                    </a:lnTo>
                    <a:lnTo>
                      <a:pt x="98" y="287"/>
                    </a:lnTo>
                    <a:lnTo>
                      <a:pt x="102" y="278"/>
                    </a:lnTo>
                    <a:lnTo>
                      <a:pt x="102" y="287"/>
                    </a:lnTo>
                    <a:close/>
                    <a:moveTo>
                      <a:pt x="98" y="287"/>
                    </a:moveTo>
                    <a:lnTo>
                      <a:pt x="76" y="280"/>
                    </a:lnTo>
                    <a:lnTo>
                      <a:pt x="82" y="263"/>
                    </a:lnTo>
                    <a:lnTo>
                      <a:pt x="104" y="268"/>
                    </a:lnTo>
                    <a:lnTo>
                      <a:pt x="98" y="287"/>
                    </a:lnTo>
                    <a:close/>
                    <a:moveTo>
                      <a:pt x="76" y="280"/>
                    </a:moveTo>
                    <a:lnTo>
                      <a:pt x="76" y="280"/>
                    </a:lnTo>
                    <a:lnTo>
                      <a:pt x="75" y="280"/>
                    </a:lnTo>
                    <a:lnTo>
                      <a:pt x="80" y="272"/>
                    </a:lnTo>
                    <a:lnTo>
                      <a:pt x="76" y="280"/>
                    </a:lnTo>
                    <a:close/>
                    <a:moveTo>
                      <a:pt x="75" y="280"/>
                    </a:moveTo>
                    <a:lnTo>
                      <a:pt x="60" y="274"/>
                    </a:lnTo>
                    <a:lnTo>
                      <a:pt x="66" y="256"/>
                    </a:lnTo>
                    <a:lnTo>
                      <a:pt x="83" y="263"/>
                    </a:lnTo>
                    <a:lnTo>
                      <a:pt x="75" y="280"/>
                    </a:lnTo>
                    <a:close/>
                    <a:moveTo>
                      <a:pt x="60" y="274"/>
                    </a:moveTo>
                    <a:lnTo>
                      <a:pt x="59" y="274"/>
                    </a:lnTo>
                    <a:lnTo>
                      <a:pt x="63" y="265"/>
                    </a:lnTo>
                    <a:lnTo>
                      <a:pt x="60" y="274"/>
                    </a:lnTo>
                    <a:close/>
                    <a:moveTo>
                      <a:pt x="59" y="274"/>
                    </a:moveTo>
                    <a:lnTo>
                      <a:pt x="47" y="267"/>
                    </a:lnTo>
                    <a:lnTo>
                      <a:pt x="55" y="251"/>
                    </a:lnTo>
                    <a:lnTo>
                      <a:pt x="68" y="256"/>
                    </a:lnTo>
                    <a:lnTo>
                      <a:pt x="59" y="274"/>
                    </a:lnTo>
                    <a:close/>
                    <a:moveTo>
                      <a:pt x="47" y="267"/>
                    </a:moveTo>
                    <a:lnTo>
                      <a:pt x="44" y="266"/>
                    </a:lnTo>
                    <a:lnTo>
                      <a:pt x="42" y="264"/>
                    </a:lnTo>
                    <a:lnTo>
                      <a:pt x="51" y="258"/>
                    </a:lnTo>
                    <a:lnTo>
                      <a:pt x="47" y="267"/>
                    </a:lnTo>
                    <a:close/>
                    <a:moveTo>
                      <a:pt x="42" y="264"/>
                    </a:moveTo>
                    <a:lnTo>
                      <a:pt x="37" y="254"/>
                    </a:lnTo>
                    <a:lnTo>
                      <a:pt x="52" y="244"/>
                    </a:lnTo>
                    <a:lnTo>
                      <a:pt x="59" y="254"/>
                    </a:lnTo>
                    <a:lnTo>
                      <a:pt x="42" y="264"/>
                    </a:lnTo>
                    <a:close/>
                    <a:moveTo>
                      <a:pt x="52" y="244"/>
                    </a:moveTo>
                    <a:lnTo>
                      <a:pt x="40" y="225"/>
                    </a:lnTo>
                    <a:lnTo>
                      <a:pt x="52" y="244"/>
                    </a:lnTo>
                    <a:lnTo>
                      <a:pt x="44" y="250"/>
                    </a:lnTo>
                    <a:lnTo>
                      <a:pt x="52" y="244"/>
                    </a:lnTo>
                    <a:close/>
                    <a:moveTo>
                      <a:pt x="37" y="255"/>
                    </a:moveTo>
                    <a:lnTo>
                      <a:pt x="30" y="245"/>
                    </a:lnTo>
                    <a:lnTo>
                      <a:pt x="46" y="234"/>
                    </a:lnTo>
                    <a:lnTo>
                      <a:pt x="52" y="244"/>
                    </a:lnTo>
                    <a:lnTo>
                      <a:pt x="37" y="255"/>
                    </a:lnTo>
                    <a:close/>
                    <a:moveTo>
                      <a:pt x="30" y="245"/>
                    </a:moveTo>
                    <a:lnTo>
                      <a:pt x="28" y="243"/>
                    </a:lnTo>
                    <a:lnTo>
                      <a:pt x="28" y="240"/>
                    </a:lnTo>
                    <a:lnTo>
                      <a:pt x="38" y="240"/>
                    </a:lnTo>
                    <a:lnTo>
                      <a:pt x="30" y="245"/>
                    </a:lnTo>
                    <a:close/>
                    <a:moveTo>
                      <a:pt x="28" y="240"/>
                    </a:moveTo>
                    <a:lnTo>
                      <a:pt x="28" y="224"/>
                    </a:lnTo>
                    <a:lnTo>
                      <a:pt x="48" y="224"/>
                    </a:lnTo>
                    <a:lnTo>
                      <a:pt x="48" y="240"/>
                    </a:lnTo>
                    <a:lnTo>
                      <a:pt x="28" y="240"/>
                    </a:lnTo>
                    <a:close/>
                    <a:moveTo>
                      <a:pt x="48" y="222"/>
                    </a:moveTo>
                    <a:lnTo>
                      <a:pt x="48" y="223"/>
                    </a:lnTo>
                    <a:lnTo>
                      <a:pt x="48" y="224"/>
                    </a:lnTo>
                    <a:lnTo>
                      <a:pt x="38" y="224"/>
                    </a:lnTo>
                    <a:lnTo>
                      <a:pt x="48" y="222"/>
                    </a:lnTo>
                    <a:close/>
                    <a:moveTo>
                      <a:pt x="29" y="225"/>
                    </a:moveTo>
                    <a:lnTo>
                      <a:pt x="26" y="210"/>
                    </a:lnTo>
                    <a:lnTo>
                      <a:pt x="44" y="207"/>
                    </a:lnTo>
                    <a:lnTo>
                      <a:pt x="48" y="222"/>
                    </a:lnTo>
                    <a:lnTo>
                      <a:pt x="29" y="225"/>
                    </a:lnTo>
                    <a:close/>
                    <a:moveTo>
                      <a:pt x="26" y="210"/>
                    </a:moveTo>
                    <a:lnTo>
                      <a:pt x="26" y="209"/>
                    </a:lnTo>
                    <a:lnTo>
                      <a:pt x="26" y="210"/>
                    </a:lnTo>
                    <a:lnTo>
                      <a:pt x="34" y="208"/>
                    </a:lnTo>
                    <a:lnTo>
                      <a:pt x="26" y="210"/>
                    </a:lnTo>
                    <a:close/>
                    <a:moveTo>
                      <a:pt x="26" y="210"/>
                    </a:moveTo>
                    <a:lnTo>
                      <a:pt x="22" y="190"/>
                    </a:lnTo>
                    <a:lnTo>
                      <a:pt x="41" y="188"/>
                    </a:lnTo>
                    <a:lnTo>
                      <a:pt x="44" y="207"/>
                    </a:lnTo>
                    <a:lnTo>
                      <a:pt x="26" y="210"/>
                    </a:lnTo>
                    <a:close/>
                    <a:moveTo>
                      <a:pt x="22" y="190"/>
                    </a:moveTo>
                    <a:lnTo>
                      <a:pt x="19" y="171"/>
                    </a:lnTo>
                    <a:lnTo>
                      <a:pt x="38" y="168"/>
                    </a:lnTo>
                    <a:lnTo>
                      <a:pt x="41" y="188"/>
                    </a:lnTo>
                    <a:lnTo>
                      <a:pt x="22" y="190"/>
                    </a:lnTo>
                    <a:close/>
                    <a:moveTo>
                      <a:pt x="19" y="171"/>
                    </a:moveTo>
                    <a:lnTo>
                      <a:pt x="19" y="171"/>
                    </a:lnTo>
                    <a:lnTo>
                      <a:pt x="28" y="170"/>
                    </a:lnTo>
                    <a:lnTo>
                      <a:pt x="19" y="171"/>
                    </a:lnTo>
                    <a:close/>
                    <a:moveTo>
                      <a:pt x="19" y="171"/>
                    </a:moveTo>
                    <a:lnTo>
                      <a:pt x="16" y="146"/>
                    </a:lnTo>
                    <a:lnTo>
                      <a:pt x="34" y="144"/>
                    </a:lnTo>
                    <a:lnTo>
                      <a:pt x="38" y="169"/>
                    </a:lnTo>
                    <a:lnTo>
                      <a:pt x="19" y="171"/>
                    </a:lnTo>
                    <a:close/>
                    <a:moveTo>
                      <a:pt x="34" y="140"/>
                    </a:moveTo>
                    <a:lnTo>
                      <a:pt x="34" y="142"/>
                    </a:lnTo>
                    <a:lnTo>
                      <a:pt x="34" y="144"/>
                    </a:lnTo>
                    <a:lnTo>
                      <a:pt x="26" y="145"/>
                    </a:lnTo>
                    <a:lnTo>
                      <a:pt x="34" y="140"/>
                    </a:lnTo>
                    <a:close/>
                    <a:moveTo>
                      <a:pt x="17" y="148"/>
                    </a:moveTo>
                    <a:lnTo>
                      <a:pt x="10" y="132"/>
                    </a:lnTo>
                    <a:lnTo>
                      <a:pt x="28" y="125"/>
                    </a:lnTo>
                    <a:lnTo>
                      <a:pt x="34" y="140"/>
                    </a:lnTo>
                    <a:lnTo>
                      <a:pt x="17" y="148"/>
                    </a:lnTo>
                    <a:close/>
                    <a:moveTo>
                      <a:pt x="10" y="132"/>
                    </a:moveTo>
                    <a:lnTo>
                      <a:pt x="10" y="132"/>
                    </a:lnTo>
                    <a:lnTo>
                      <a:pt x="9" y="131"/>
                    </a:lnTo>
                    <a:lnTo>
                      <a:pt x="19" y="128"/>
                    </a:lnTo>
                    <a:lnTo>
                      <a:pt x="10" y="132"/>
                    </a:lnTo>
                    <a:close/>
                    <a:moveTo>
                      <a:pt x="9" y="131"/>
                    </a:moveTo>
                    <a:lnTo>
                      <a:pt x="7" y="118"/>
                    </a:lnTo>
                    <a:lnTo>
                      <a:pt x="25" y="114"/>
                    </a:lnTo>
                    <a:lnTo>
                      <a:pt x="28" y="126"/>
                    </a:lnTo>
                    <a:lnTo>
                      <a:pt x="9" y="131"/>
                    </a:lnTo>
                    <a:close/>
                    <a:moveTo>
                      <a:pt x="25" y="113"/>
                    </a:moveTo>
                    <a:lnTo>
                      <a:pt x="25" y="113"/>
                    </a:lnTo>
                    <a:lnTo>
                      <a:pt x="25" y="114"/>
                    </a:lnTo>
                    <a:lnTo>
                      <a:pt x="16" y="116"/>
                    </a:lnTo>
                    <a:lnTo>
                      <a:pt x="25" y="113"/>
                    </a:lnTo>
                    <a:close/>
                    <a:moveTo>
                      <a:pt x="7" y="118"/>
                    </a:moveTo>
                    <a:lnTo>
                      <a:pt x="4" y="110"/>
                    </a:lnTo>
                    <a:lnTo>
                      <a:pt x="21" y="103"/>
                    </a:lnTo>
                    <a:lnTo>
                      <a:pt x="25" y="113"/>
                    </a:lnTo>
                    <a:lnTo>
                      <a:pt x="7" y="118"/>
                    </a:lnTo>
                    <a:close/>
                    <a:moveTo>
                      <a:pt x="4" y="110"/>
                    </a:moveTo>
                    <a:lnTo>
                      <a:pt x="3" y="107"/>
                    </a:lnTo>
                    <a:lnTo>
                      <a:pt x="3" y="106"/>
                    </a:lnTo>
                    <a:lnTo>
                      <a:pt x="12" y="106"/>
                    </a:lnTo>
                    <a:lnTo>
                      <a:pt x="4" y="110"/>
                    </a:lnTo>
                    <a:close/>
                    <a:moveTo>
                      <a:pt x="3" y="106"/>
                    </a:moveTo>
                    <a:lnTo>
                      <a:pt x="3" y="96"/>
                    </a:lnTo>
                    <a:lnTo>
                      <a:pt x="22" y="96"/>
                    </a:lnTo>
                    <a:lnTo>
                      <a:pt x="22" y="106"/>
                    </a:lnTo>
                    <a:lnTo>
                      <a:pt x="3" y="106"/>
                    </a:lnTo>
                    <a:close/>
                    <a:moveTo>
                      <a:pt x="21" y="94"/>
                    </a:moveTo>
                    <a:lnTo>
                      <a:pt x="22" y="95"/>
                    </a:lnTo>
                    <a:lnTo>
                      <a:pt x="22" y="96"/>
                    </a:lnTo>
                    <a:lnTo>
                      <a:pt x="12" y="96"/>
                    </a:lnTo>
                    <a:lnTo>
                      <a:pt x="21" y="94"/>
                    </a:lnTo>
                    <a:close/>
                    <a:moveTo>
                      <a:pt x="4" y="100"/>
                    </a:moveTo>
                    <a:lnTo>
                      <a:pt x="0" y="90"/>
                    </a:lnTo>
                    <a:lnTo>
                      <a:pt x="18" y="84"/>
                    </a:lnTo>
                    <a:lnTo>
                      <a:pt x="21" y="94"/>
                    </a:lnTo>
                    <a:lnTo>
                      <a:pt x="4" y="100"/>
                    </a:lnTo>
                    <a:close/>
                    <a:moveTo>
                      <a:pt x="0" y="90"/>
                    </a:moveTo>
                    <a:lnTo>
                      <a:pt x="0" y="89"/>
                    </a:lnTo>
                    <a:lnTo>
                      <a:pt x="0" y="88"/>
                    </a:lnTo>
                    <a:lnTo>
                      <a:pt x="9" y="88"/>
                    </a:lnTo>
                    <a:lnTo>
                      <a:pt x="0" y="90"/>
                    </a:lnTo>
                    <a:close/>
                    <a:moveTo>
                      <a:pt x="0" y="88"/>
                    </a:moveTo>
                    <a:lnTo>
                      <a:pt x="0" y="81"/>
                    </a:lnTo>
                    <a:lnTo>
                      <a:pt x="19" y="81"/>
                    </a:lnTo>
                    <a:lnTo>
                      <a:pt x="19" y="88"/>
                    </a:lnTo>
                    <a:lnTo>
                      <a:pt x="0" y="88"/>
                    </a:lnTo>
                    <a:close/>
                    <a:moveTo>
                      <a:pt x="0" y="81"/>
                    </a:moveTo>
                    <a:lnTo>
                      <a:pt x="0" y="79"/>
                    </a:lnTo>
                    <a:lnTo>
                      <a:pt x="0" y="76"/>
                    </a:lnTo>
                    <a:lnTo>
                      <a:pt x="9" y="81"/>
                    </a:lnTo>
                    <a:lnTo>
                      <a:pt x="0" y="81"/>
                    </a:lnTo>
                    <a:close/>
                    <a:moveTo>
                      <a:pt x="0" y="76"/>
                    </a:moveTo>
                    <a:lnTo>
                      <a:pt x="4" y="70"/>
                    </a:lnTo>
                    <a:lnTo>
                      <a:pt x="21" y="79"/>
                    </a:lnTo>
                    <a:lnTo>
                      <a:pt x="18" y="85"/>
                    </a:lnTo>
                    <a:lnTo>
                      <a:pt x="0" y="76"/>
                    </a:lnTo>
                    <a:close/>
                    <a:moveTo>
                      <a:pt x="21" y="78"/>
                    </a:moveTo>
                    <a:lnTo>
                      <a:pt x="21" y="79"/>
                    </a:lnTo>
                    <a:lnTo>
                      <a:pt x="12" y="74"/>
                    </a:lnTo>
                    <a:lnTo>
                      <a:pt x="21" y="78"/>
                    </a:lnTo>
                    <a:close/>
                    <a:moveTo>
                      <a:pt x="4" y="71"/>
                    </a:moveTo>
                    <a:lnTo>
                      <a:pt x="7" y="62"/>
                    </a:lnTo>
                    <a:lnTo>
                      <a:pt x="25" y="68"/>
                    </a:lnTo>
                    <a:lnTo>
                      <a:pt x="21" y="78"/>
                    </a:lnTo>
                    <a:lnTo>
                      <a:pt x="4" y="71"/>
                    </a:lnTo>
                    <a:close/>
                    <a:moveTo>
                      <a:pt x="7" y="62"/>
                    </a:moveTo>
                    <a:lnTo>
                      <a:pt x="7" y="61"/>
                    </a:lnTo>
                    <a:lnTo>
                      <a:pt x="16" y="65"/>
                    </a:lnTo>
                    <a:lnTo>
                      <a:pt x="7" y="62"/>
                    </a:lnTo>
                    <a:close/>
                    <a:moveTo>
                      <a:pt x="7" y="61"/>
                    </a:moveTo>
                    <a:lnTo>
                      <a:pt x="10" y="54"/>
                    </a:lnTo>
                    <a:lnTo>
                      <a:pt x="28" y="63"/>
                    </a:lnTo>
                    <a:lnTo>
                      <a:pt x="25" y="69"/>
                    </a:lnTo>
                    <a:lnTo>
                      <a:pt x="7" y="61"/>
                    </a:lnTo>
                    <a:close/>
                    <a:moveTo>
                      <a:pt x="10" y="54"/>
                    </a:moveTo>
                    <a:lnTo>
                      <a:pt x="17" y="41"/>
                    </a:lnTo>
                    <a:lnTo>
                      <a:pt x="33" y="50"/>
                    </a:lnTo>
                    <a:lnTo>
                      <a:pt x="28" y="63"/>
                    </a:lnTo>
                    <a:lnTo>
                      <a:pt x="10" y="5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54" name="Freeform 1647">
                <a:extLst>
                  <a:ext uri="{FF2B5EF4-FFF2-40B4-BE49-F238E27FC236}">
                    <a16:creationId xmlns:a16="http://schemas.microsoft.com/office/drawing/2014/main" id="{3983B250-FA34-408B-BC5D-75858C1A266D}"/>
                  </a:ext>
                </a:extLst>
              </p:cNvPr>
              <p:cNvSpPr>
                <a:spLocks noEditPoints="1"/>
              </p:cNvSpPr>
              <p:nvPr/>
            </p:nvSpPr>
            <p:spPr bwMode="auto">
              <a:xfrm>
                <a:off x="2916" y="1718"/>
                <a:ext cx="35" cy="72"/>
              </a:xfrm>
              <a:custGeom>
                <a:avLst/>
                <a:gdLst>
                  <a:gd name="T0" fmla="*/ 8 w 139"/>
                  <a:gd name="T1" fmla="*/ 5 h 287"/>
                  <a:gd name="T2" fmla="*/ 13 w 139"/>
                  <a:gd name="T3" fmla="*/ 2 h 287"/>
                  <a:gd name="T4" fmla="*/ 14 w 139"/>
                  <a:gd name="T5" fmla="*/ 1 h 287"/>
                  <a:gd name="T6" fmla="*/ 15 w 139"/>
                  <a:gd name="T7" fmla="*/ 6 h 287"/>
                  <a:gd name="T8" fmla="*/ 18 w 139"/>
                  <a:gd name="T9" fmla="*/ 1 h 287"/>
                  <a:gd name="T10" fmla="*/ 23 w 139"/>
                  <a:gd name="T11" fmla="*/ 2 h 287"/>
                  <a:gd name="T12" fmla="*/ 26 w 139"/>
                  <a:gd name="T13" fmla="*/ 5 h 287"/>
                  <a:gd name="T14" fmla="*/ 27 w 139"/>
                  <a:gd name="T15" fmla="*/ 5 h 287"/>
                  <a:gd name="T16" fmla="*/ 23 w 139"/>
                  <a:gd name="T17" fmla="*/ 8 h 287"/>
                  <a:gd name="T18" fmla="*/ 30 w 139"/>
                  <a:gd name="T19" fmla="*/ 9 h 287"/>
                  <a:gd name="T20" fmla="*/ 32 w 139"/>
                  <a:gd name="T21" fmla="*/ 16 h 287"/>
                  <a:gd name="T22" fmla="*/ 33 w 139"/>
                  <a:gd name="T23" fmla="*/ 21 h 287"/>
                  <a:gd name="T24" fmla="*/ 29 w 139"/>
                  <a:gd name="T25" fmla="*/ 29 h 287"/>
                  <a:gd name="T26" fmla="*/ 32 w 139"/>
                  <a:gd name="T27" fmla="*/ 28 h 287"/>
                  <a:gd name="T28" fmla="*/ 34 w 139"/>
                  <a:gd name="T29" fmla="*/ 29 h 287"/>
                  <a:gd name="T30" fmla="*/ 34 w 139"/>
                  <a:gd name="T31" fmla="*/ 34 h 287"/>
                  <a:gd name="T32" fmla="*/ 34 w 139"/>
                  <a:gd name="T33" fmla="*/ 45 h 287"/>
                  <a:gd name="T34" fmla="*/ 29 w 139"/>
                  <a:gd name="T35" fmla="*/ 50 h 287"/>
                  <a:gd name="T36" fmla="*/ 31 w 139"/>
                  <a:gd name="T37" fmla="*/ 50 h 287"/>
                  <a:gd name="T38" fmla="*/ 34 w 139"/>
                  <a:gd name="T39" fmla="*/ 50 h 287"/>
                  <a:gd name="T40" fmla="*/ 35 w 139"/>
                  <a:gd name="T41" fmla="*/ 60 h 287"/>
                  <a:gd name="T42" fmla="*/ 35 w 139"/>
                  <a:gd name="T43" fmla="*/ 63 h 287"/>
                  <a:gd name="T44" fmla="*/ 35 w 139"/>
                  <a:gd name="T45" fmla="*/ 64 h 287"/>
                  <a:gd name="T46" fmla="*/ 30 w 139"/>
                  <a:gd name="T47" fmla="*/ 63 h 287"/>
                  <a:gd name="T48" fmla="*/ 34 w 139"/>
                  <a:gd name="T49" fmla="*/ 67 h 287"/>
                  <a:gd name="T50" fmla="*/ 33 w 139"/>
                  <a:gd name="T51" fmla="*/ 69 h 287"/>
                  <a:gd name="T52" fmla="*/ 30 w 139"/>
                  <a:gd name="T53" fmla="*/ 72 h 287"/>
                  <a:gd name="T54" fmla="*/ 29 w 139"/>
                  <a:gd name="T55" fmla="*/ 72 h 287"/>
                  <a:gd name="T56" fmla="*/ 29 w 139"/>
                  <a:gd name="T57" fmla="*/ 67 h 287"/>
                  <a:gd name="T58" fmla="*/ 26 w 139"/>
                  <a:gd name="T59" fmla="*/ 72 h 287"/>
                  <a:gd name="T60" fmla="*/ 19 w 139"/>
                  <a:gd name="T61" fmla="*/ 70 h 287"/>
                  <a:gd name="T62" fmla="*/ 15 w 139"/>
                  <a:gd name="T63" fmla="*/ 69 h 287"/>
                  <a:gd name="T64" fmla="*/ 15 w 139"/>
                  <a:gd name="T65" fmla="*/ 69 h 287"/>
                  <a:gd name="T66" fmla="*/ 17 w 139"/>
                  <a:gd name="T67" fmla="*/ 64 h 287"/>
                  <a:gd name="T68" fmla="*/ 12 w 139"/>
                  <a:gd name="T69" fmla="*/ 67 h 287"/>
                  <a:gd name="T70" fmla="*/ 13 w 139"/>
                  <a:gd name="T71" fmla="*/ 61 h 287"/>
                  <a:gd name="T72" fmla="*/ 8 w 139"/>
                  <a:gd name="T73" fmla="*/ 61 h 287"/>
                  <a:gd name="T74" fmla="*/ 7 w 139"/>
                  <a:gd name="T75" fmla="*/ 60 h 287"/>
                  <a:gd name="T76" fmla="*/ 12 w 139"/>
                  <a:gd name="T77" fmla="*/ 60 h 287"/>
                  <a:gd name="T78" fmla="*/ 12 w 139"/>
                  <a:gd name="T79" fmla="*/ 56 h 287"/>
                  <a:gd name="T80" fmla="*/ 7 w 139"/>
                  <a:gd name="T81" fmla="*/ 53 h 287"/>
                  <a:gd name="T82" fmla="*/ 6 w 139"/>
                  <a:gd name="T83" fmla="*/ 48 h 287"/>
                  <a:gd name="T84" fmla="*/ 10 w 139"/>
                  <a:gd name="T85" fmla="*/ 42 h 287"/>
                  <a:gd name="T86" fmla="*/ 7 w 139"/>
                  <a:gd name="T87" fmla="*/ 43 h 287"/>
                  <a:gd name="T88" fmla="*/ 5 w 139"/>
                  <a:gd name="T89" fmla="*/ 43 h 287"/>
                  <a:gd name="T90" fmla="*/ 4 w 139"/>
                  <a:gd name="T91" fmla="*/ 37 h 287"/>
                  <a:gd name="T92" fmla="*/ 3 w 139"/>
                  <a:gd name="T93" fmla="*/ 33 h 287"/>
                  <a:gd name="T94" fmla="*/ 6 w 139"/>
                  <a:gd name="T95" fmla="*/ 29 h 287"/>
                  <a:gd name="T96" fmla="*/ 4 w 139"/>
                  <a:gd name="T97" fmla="*/ 29 h 287"/>
                  <a:gd name="T98" fmla="*/ 2 w 139"/>
                  <a:gd name="T99" fmla="*/ 30 h 287"/>
                  <a:gd name="T100" fmla="*/ 1 w 139"/>
                  <a:gd name="T101" fmla="*/ 27 h 287"/>
                  <a:gd name="T102" fmla="*/ 6 w 139"/>
                  <a:gd name="T103" fmla="*/ 24 h 287"/>
                  <a:gd name="T104" fmla="*/ 5 w 139"/>
                  <a:gd name="T105" fmla="*/ 21 h 287"/>
                  <a:gd name="T106" fmla="*/ 2 w 139"/>
                  <a:gd name="T107" fmla="*/ 22 h 287"/>
                  <a:gd name="T108" fmla="*/ 0 w 139"/>
                  <a:gd name="T109" fmla="*/ 22 h 287"/>
                  <a:gd name="T110" fmla="*/ 0 w 139"/>
                  <a:gd name="T111" fmla="*/ 19 h 287"/>
                  <a:gd name="T112" fmla="*/ 5 w 139"/>
                  <a:gd name="T113" fmla="*/ 20 h 287"/>
                  <a:gd name="T114" fmla="*/ 6 w 139"/>
                  <a:gd name="T115" fmla="*/ 17 h 287"/>
                  <a:gd name="T116" fmla="*/ 4 w 139"/>
                  <a:gd name="T117" fmla="*/ 16 h 287"/>
                  <a:gd name="T118" fmla="*/ 2 w 139"/>
                  <a:gd name="T119" fmla="*/ 15 h 28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39"/>
                  <a:gd name="T181" fmla="*/ 0 h 287"/>
                  <a:gd name="T182" fmla="*/ 139 w 139"/>
                  <a:gd name="T183" fmla="*/ 287 h 28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39" h="287">
                    <a:moveTo>
                      <a:pt x="18" y="40"/>
                    </a:moveTo>
                    <a:lnTo>
                      <a:pt x="33" y="20"/>
                    </a:lnTo>
                    <a:lnTo>
                      <a:pt x="49" y="32"/>
                    </a:lnTo>
                    <a:lnTo>
                      <a:pt x="32" y="52"/>
                    </a:lnTo>
                    <a:lnTo>
                      <a:pt x="18" y="40"/>
                    </a:lnTo>
                    <a:close/>
                    <a:moveTo>
                      <a:pt x="33" y="20"/>
                    </a:moveTo>
                    <a:lnTo>
                      <a:pt x="34" y="20"/>
                    </a:lnTo>
                    <a:lnTo>
                      <a:pt x="36" y="19"/>
                    </a:lnTo>
                    <a:lnTo>
                      <a:pt x="41" y="27"/>
                    </a:lnTo>
                    <a:lnTo>
                      <a:pt x="33" y="20"/>
                    </a:lnTo>
                    <a:close/>
                    <a:moveTo>
                      <a:pt x="36" y="19"/>
                    </a:moveTo>
                    <a:lnTo>
                      <a:pt x="51" y="7"/>
                    </a:lnTo>
                    <a:lnTo>
                      <a:pt x="63" y="21"/>
                    </a:lnTo>
                    <a:lnTo>
                      <a:pt x="47" y="35"/>
                    </a:lnTo>
                    <a:lnTo>
                      <a:pt x="36" y="19"/>
                    </a:lnTo>
                    <a:close/>
                    <a:moveTo>
                      <a:pt x="51" y="7"/>
                    </a:moveTo>
                    <a:lnTo>
                      <a:pt x="53" y="5"/>
                    </a:lnTo>
                    <a:lnTo>
                      <a:pt x="55" y="5"/>
                    </a:lnTo>
                    <a:lnTo>
                      <a:pt x="57" y="14"/>
                    </a:lnTo>
                    <a:lnTo>
                      <a:pt x="51" y="7"/>
                    </a:lnTo>
                    <a:close/>
                    <a:moveTo>
                      <a:pt x="55" y="5"/>
                    </a:moveTo>
                    <a:lnTo>
                      <a:pt x="71" y="2"/>
                    </a:lnTo>
                    <a:lnTo>
                      <a:pt x="75" y="20"/>
                    </a:lnTo>
                    <a:lnTo>
                      <a:pt x="59" y="24"/>
                    </a:lnTo>
                    <a:lnTo>
                      <a:pt x="55" y="5"/>
                    </a:lnTo>
                    <a:close/>
                    <a:moveTo>
                      <a:pt x="71" y="2"/>
                    </a:moveTo>
                    <a:lnTo>
                      <a:pt x="74" y="0"/>
                    </a:lnTo>
                    <a:lnTo>
                      <a:pt x="77" y="3"/>
                    </a:lnTo>
                    <a:lnTo>
                      <a:pt x="73" y="11"/>
                    </a:lnTo>
                    <a:lnTo>
                      <a:pt x="71" y="2"/>
                    </a:lnTo>
                    <a:close/>
                    <a:moveTo>
                      <a:pt x="77" y="3"/>
                    </a:moveTo>
                    <a:lnTo>
                      <a:pt x="90" y="9"/>
                    </a:lnTo>
                    <a:lnTo>
                      <a:pt x="82" y="26"/>
                    </a:lnTo>
                    <a:lnTo>
                      <a:pt x="69" y="19"/>
                    </a:lnTo>
                    <a:lnTo>
                      <a:pt x="77" y="3"/>
                    </a:lnTo>
                    <a:close/>
                    <a:moveTo>
                      <a:pt x="90" y="9"/>
                    </a:moveTo>
                    <a:lnTo>
                      <a:pt x="91" y="9"/>
                    </a:lnTo>
                    <a:lnTo>
                      <a:pt x="92" y="9"/>
                    </a:lnTo>
                    <a:lnTo>
                      <a:pt x="85" y="17"/>
                    </a:lnTo>
                    <a:lnTo>
                      <a:pt x="90" y="9"/>
                    </a:lnTo>
                    <a:close/>
                    <a:moveTo>
                      <a:pt x="92" y="9"/>
                    </a:moveTo>
                    <a:lnTo>
                      <a:pt x="104" y="19"/>
                    </a:lnTo>
                    <a:lnTo>
                      <a:pt x="93" y="35"/>
                    </a:lnTo>
                    <a:lnTo>
                      <a:pt x="80" y="25"/>
                    </a:lnTo>
                    <a:lnTo>
                      <a:pt x="92" y="9"/>
                    </a:lnTo>
                    <a:close/>
                    <a:moveTo>
                      <a:pt x="104" y="19"/>
                    </a:moveTo>
                    <a:lnTo>
                      <a:pt x="105" y="20"/>
                    </a:lnTo>
                    <a:lnTo>
                      <a:pt x="106" y="21"/>
                    </a:lnTo>
                    <a:lnTo>
                      <a:pt x="98" y="27"/>
                    </a:lnTo>
                    <a:lnTo>
                      <a:pt x="104" y="19"/>
                    </a:lnTo>
                    <a:close/>
                    <a:moveTo>
                      <a:pt x="106" y="21"/>
                    </a:moveTo>
                    <a:lnTo>
                      <a:pt x="118" y="37"/>
                    </a:lnTo>
                    <a:lnTo>
                      <a:pt x="104" y="49"/>
                    </a:lnTo>
                    <a:lnTo>
                      <a:pt x="91" y="32"/>
                    </a:lnTo>
                    <a:lnTo>
                      <a:pt x="106" y="21"/>
                    </a:lnTo>
                    <a:close/>
                    <a:moveTo>
                      <a:pt x="118" y="37"/>
                    </a:moveTo>
                    <a:lnTo>
                      <a:pt x="119" y="38"/>
                    </a:lnTo>
                    <a:lnTo>
                      <a:pt x="120" y="40"/>
                    </a:lnTo>
                    <a:lnTo>
                      <a:pt x="111" y="42"/>
                    </a:lnTo>
                    <a:lnTo>
                      <a:pt x="118" y="37"/>
                    </a:lnTo>
                    <a:close/>
                    <a:moveTo>
                      <a:pt x="120" y="40"/>
                    </a:moveTo>
                    <a:lnTo>
                      <a:pt x="127" y="62"/>
                    </a:lnTo>
                    <a:lnTo>
                      <a:pt x="108" y="68"/>
                    </a:lnTo>
                    <a:lnTo>
                      <a:pt x="102" y="46"/>
                    </a:lnTo>
                    <a:lnTo>
                      <a:pt x="120" y="40"/>
                    </a:lnTo>
                    <a:close/>
                    <a:moveTo>
                      <a:pt x="127" y="62"/>
                    </a:moveTo>
                    <a:lnTo>
                      <a:pt x="133" y="84"/>
                    </a:lnTo>
                    <a:lnTo>
                      <a:pt x="115" y="90"/>
                    </a:lnTo>
                    <a:lnTo>
                      <a:pt x="108" y="68"/>
                    </a:lnTo>
                    <a:lnTo>
                      <a:pt x="127" y="62"/>
                    </a:lnTo>
                    <a:close/>
                    <a:moveTo>
                      <a:pt x="133" y="84"/>
                    </a:moveTo>
                    <a:lnTo>
                      <a:pt x="133" y="85"/>
                    </a:lnTo>
                    <a:lnTo>
                      <a:pt x="134" y="86"/>
                    </a:lnTo>
                    <a:lnTo>
                      <a:pt x="124" y="88"/>
                    </a:lnTo>
                    <a:lnTo>
                      <a:pt x="133" y="84"/>
                    </a:lnTo>
                    <a:close/>
                    <a:moveTo>
                      <a:pt x="134" y="86"/>
                    </a:moveTo>
                    <a:lnTo>
                      <a:pt x="136" y="112"/>
                    </a:lnTo>
                    <a:lnTo>
                      <a:pt x="117" y="114"/>
                    </a:lnTo>
                    <a:lnTo>
                      <a:pt x="114" y="89"/>
                    </a:lnTo>
                    <a:lnTo>
                      <a:pt x="134" y="86"/>
                    </a:lnTo>
                    <a:close/>
                    <a:moveTo>
                      <a:pt x="136" y="112"/>
                    </a:moveTo>
                    <a:lnTo>
                      <a:pt x="137" y="113"/>
                    </a:lnTo>
                    <a:lnTo>
                      <a:pt x="136" y="114"/>
                    </a:lnTo>
                    <a:lnTo>
                      <a:pt x="127" y="113"/>
                    </a:lnTo>
                    <a:lnTo>
                      <a:pt x="136" y="112"/>
                    </a:lnTo>
                    <a:close/>
                    <a:moveTo>
                      <a:pt x="136" y="114"/>
                    </a:moveTo>
                    <a:lnTo>
                      <a:pt x="134" y="136"/>
                    </a:lnTo>
                    <a:lnTo>
                      <a:pt x="114" y="134"/>
                    </a:lnTo>
                    <a:lnTo>
                      <a:pt x="117" y="112"/>
                    </a:lnTo>
                    <a:lnTo>
                      <a:pt x="136" y="114"/>
                    </a:lnTo>
                    <a:close/>
                    <a:moveTo>
                      <a:pt x="114" y="135"/>
                    </a:moveTo>
                    <a:lnTo>
                      <a:pt x="114" y="134"/>
                    </a:lnTo>
                    <a:lnTo>
                      <a:pt x="124" y="135"/>
                    </a:lnTo>
                    <a:lnTo>
                      <a:pt x="114" y="135"/>
                    </a:lnTo>
                    <a:close/>
                    <a:moveTo>
                      <a:pt x="134" y="135"/>
                    </a:moveTo>
                    <a:lnTo>
                      <a:pt x="134" y="157"/>
                    </a:lnTo>
                    <a:lnTo>
                      <a:pt x="114" y="157"/>
                    </a:lnTo>
                    <a:lnTo>
                      <a:pt x="114" y="135"/>
                    </a:lnTo>
                    <a:lnTo>
                      <a:pt x="134" y="135"/>
                    </a:lnTo>
                    <a:close/>
                    <a:moveTo>
                      <a:pt x="134" y="157"/>
                    </a:moveTo>
                    <a:lnTo>
                      <a:pt x="134" y="179"/>
                    </a:lnTo>
                    <a:lnTo>
                      <a:pt x="114" y="179"/>
                    </a:lnTo>
                    <a:lnTo>
                      <a:pt x="114" y="157"/>
                    </a:lnTo>
                    <a:lnTo>
                      <a:pt x="134" y="157"/>
                    </a:lnTo>
                    <a:close/>
                    <a:moveTo>
                      <a:pt x="134" y="179"/>
                    </a:moveTo>
                    <a:lnTo>
                      <a:pt x="134" y="201"/>
                    </a:lnTo>
                    <a:lnTo>
                      <a:pt x="114" y="201"/>
                    </a:lnTo>
                    <a:lnTo>
                      <a:pt x="114" y="179"/>
                    </a:lnTo>
                    <a:lnTo>
                      <a:pt x="134" y="179"/>
                    </a:lnTo>
                    <a:close/>
                    <a:moveTo>
                      <a:pt x="114" y="203"/>
                    </a:moveTo>
                    <a:lnTo>
                      <a:pt x="114" y="202"/>
                    </a:lnTo>
                    <a:lnTo>
                      <a:pt x="114" y="201"/>
                    </a:lnTo>
                    <a:lnTo>
                      <a:pt x="124" y="201"/>
                    </a:lnTo>
                    <a:lnTo>
                      <a:pt x="114" y="203"/>
                    </a:lnTo>
                    <a:close/>
                    <a:moveTo>
                      <a:pt x="134" y="200"/>
                    </a:moveTo>
                    <a:lnTo>
                      <a:pt x="136" y="219"/>
                    </a:lnTo>
                    <a:lnTo>
                      <a:pt x="117" y="222"/>
                    </a:lnTo>
                    <a:lnTo>
                      <a:pt x="114" y="203"/>
                    </a:lnTo>
                    <a:lnTo>
                      <a:pt x="134" y="200"/>
                    </a:lnTo>
                    <a:close/>
                    <a:moveTo>
                      <a:pt x="136" y="219"/>
                    </a:moveTo>
                    <a:lnTo>
                      <a:pt x="139" y="239"/>
                    </a:lnTo>
                    <a:lnTo>
                      <a:pt x="120" y="241"/>
                    </a:lnTo>
                    <a:lnTo>
                      <a:pt x="117" y="222"/>
                    </a:lnTo>
                    <a:lnTo>
                      <a:pt x="136" y="219"/>
                    </a:lnTo>
                    <a:close/>
                    <a:moveTo>
                      <a:pt x="139" y="239"/>
                    </a:moveTo>
                    <a:lnTo>
                      <a:pt x="139" y="239"/>
                    </a:lnTo>
                    <a:lnTo>
                      <a:pt x="139" y="240"/>
                    </a:lnTo>
                    <a:lnTo>
                      <a:pt x="130" y="240"/>
                    </a:lnTo>
                    <a:lnTo>
                      <a:pt x="139" y="239"/>
                    </a:lnTo>
                    <a:close/>
                    <a:moveTo>
                      <a:pt x="139" y="240"/>
                    </a:moveTo>
                    <a:lnTo>
                      <a:pt x="139" y="253"/>
                    </a:lnTo>
                    <a:lnTo>
                      <a:pt x="120" y="253"/>
                    </a:lnTo>
                    <a:lnTo>
                      <a:pt x="120" y="240"/>
                    </a:lnTo>
                    <a:lnTo>
                      <a:pt x="139" y="240"/>
                    </a:lnTo>
                    <a:close/>
                    <a:moveTo>
                      <a:pt x="139" y="253"/>
                    </a:moveTo>
                    <a:lnTo>
                      <a:pt x="139" y="254"/>
                    </a:lnTo>
                    <a:lnTo>
                      <a:pt x="139" y="255"/>
                    </a:lnTo>
                    <a:lnTo>
                      <a:pt x="130" y="253"/>
                    </a:lnTo>
                    <a:lnTo>
                      <a:pt x="139" y="253"/>
                    </a:lnTo>
                    <a:close/>
                    <a:moveTo>
                      <a:pt x="139" y="255"/>
                    </a:moveTo>
                    <a:lnTo>
                      <a:pt x="136" y="267"/>
                    </a:lnTo>
                    <a:lnTo>
                      <a:pt x="117" y="263"/>
                    </a:lnTo>
                    <a:lnTo>
                      <a:pt x="120" y="250"/>
                    </a:lnTo>
                    <a:lnTo>
                      <a:pt x="139" y="255"/>
                    </a:lnTo>
                    <a:close/>
                    <a:moveTo>
                      <a:pt x="136" y="267"/>
                    </a:moveTo>
                    <a:lnTo>
                      <a:pt x="136" y="268"/>
                    </a:lnTo>
                    <a:lnTo>
                      <a:pt x="136" y="269"/>
                    </a:lnTo>
                    <a:lnTo>
                      <a:pt x="127" y="265"/>
                    </a:lnTo>
                    <a:lnTo>
                      <a:pt x="136" y="267"/>
                    </a:lnTo>
                    <a:close/>
                    <a:moveTo>
                      <a:pt x="136" y="269"/>
                    </a:moveTo>
                    <a:lnTo>
                      <a:pt x="133" y="276"/>
                    </a:lnTo>
                    <a:lnTo>
                      <a:pt x="115" y="267"/>
                    </a:lnTo>
                    <a:lnTo>
                      <a:pt x="118" y="261"/>
                    </a:lnTo>
                    <a:lnTo>
                      <a:pt x="136" y="269"/>
                    </a:lnTo>
                    <a:close/>
                    <a:moveTo>
                      <a:pt x="133" y="276"/>
                    </a:moveTo>
                    <a:lnTo>
                      <a:pt x="132" y="278"/>
                    </a:lnTo>
                    <a:lnTo>
                      <a:pt x="129" y="279"/>
                    </a:lnTo>
                    <a:lnTo>
                      <a:pt x="124" y="272"/>
                    </a:lnTo>
                    <a:lnTo>
                      <a:pt x="133" y="276"/>
                    </a:lnTo>
                    <a:close/>
                    <a:moveTo>
                      <a:pt x="129" y="279"/>
                    </a:moveTo>
                    <a:lnTo>
                      <a:pt x="119" y="286"/>
                    </a:lnTo>
                    <a:lnTo>
                      <a:pt x="109" y="269"/>
                    </a:lnTo>
                    <a:lnTo>
                      <a:pt x="118" y="264"/>
                    </a:lnTo>
                    <a:lnTo>
                      <a:pt x="129" y="279"/>
                    </a:lnTo>
                    <a:close/>
                    <a:moveTo>
                      <a:pt x="119" y="286"/>
                    </a:moveTo>
                    <a:lnTo>
                      <a:pt x="117" y="287"/>
                    </a:lnTo>
                    <a:lnTo>
                      <a:pt x="114" y="287"/>
                    </a:lnTo>
                    <a:lnTo>
                      <a:pt x="114" y="278"/>
                    </a:lnTo>
                    <a:lnTo>
                      <a:pt x="119" y="286"/>
                    </a:lnTo>
                    <a:close/>
                    <a:moveTo>
                      <a:pt x="114" y="287"/>
                    </a:moveTo>
                    <a:lnTo>
                      <a:pt x="102" y="287"/>
                    </a:lnTo>
                    <a:lnTo>
                      <a:pt x="102" y="268"/>
                    </a:lnTo>
                    <a:lnTo>
                      <a:pt x="114" y="268"/>
                    </a:lnTo>
                    <a:lnTo>
                      <a:pt x="114" y="287"/>
                    </a:lnTo>
                    <a:close/>
                    <a:moveTo>
                      <a:pt x="102" y="287"/>
                    </a:moveTo>
                    <a:lnTo>
                      <a:pt x="101" y="287"/>
                    </a:lnTo>
                    <a:lnTo>
                      <a:pt x="98" y="287"/>
                    </a:lnTo>
                    <a:lnTo>
                      <a:pt x="102" y="278"/>
                    </a:lnTo>
                    <a:lnTo>
                      <a:pt x="102" y="287"/>
                    </a:lnTo>
                    <a:close/>
                    <a:moveTo>
                      <a:pt x="98" y="287"/>
                    </a:moveTo>
                    <a:lnTo>
                      <a:pt x="76" y="280"/>
                    </a:lnTo>
                    <a:lnTo>
                      <a:pt x="82" y="263"/>
                    </a:lnTo>
                    <a:lnTo>
                      <a:pt x="104" y="268"/>
                    </a:lnTo>
                    <a:lnTo>
                      <a:pt x="98" y="287"/>
                    </a:lnTo>
                    <a:close/>
                    <a:moveTo>
                      <a:pt x="76" y="280"/>
                    </a:moveTo>
                    <a:lnTo>
                      <a:pt x="76" y="280"/>
                    </a:lnTo>
                    <a:lnTo>
                      <a:pt x="75" y="280"/>
                    </a:lnTo>
                    <a:lnTo>
                      <a:pt x="80" y="272"/>
                    </a:lnTo>
                    <a:lnTo>
                      <a:pt x="76" y="280"/>
                    </a:lnTo>
                    <a:close/>
                    <a:moveTo>
                      <a:pt x="75" y="280"/>
                    </a:moveTo>
                    <a:lnTo>
                      <a:pt x="60" y="274"/>
                    </a:lnTo>
                    <a:lnTo>
                      <a:pt x="66" y="256"/>
                    </a:lnTo>
                    <a:lnTo>
                      <a:pt x="83" y="263"/>
                    </a:lnTo>
                    <a:lnTo>
                      <a:pt x="75" y="280"/>
                    </a:lnTo>
                    <a:close/>
                    <a:moveTo>
                      <a:pt x="60" y="274"/>
                    </a:moveTo>
                    <a:lnTo>
                      <a:pt x="59" y="274"/>
                    </a:lnTo>
                    <a:lnTo>
                      <a:pt x="63" y="265"/>
                    </a:lnTo>
                    <a:lnTo>
                      <a:pt x="60" y="274"/>
                    </a:lnTo>
                    <a:close/>
                    <a:moveTo>
                      <a:pt x="59" y="274"/>
                    </a:moveTo>
                    <a:lnTo>
                      <a:pt x="47" y="267"/>
                    </a:lnTo>
                    <a:lnTo>
                      <a:pt x="55" y="251"/>
                    </a:lnTo>
                    <a:lnTo>
                      <a:pt x="68" y="256"/>
                    </a:lnTo>
                    <a:lnTo>
                      <a:pt x="59" y="274"/>
                    </a:lnTo>
                    <a:close/>
                    <a:moveTo>
                      <a:pt x="47" y="267"/>
                    </a:moveTo>
                    <a:lnTo>
                      <a:pt x="44" y="266"/>
                    </a:lnTo>
                    <a:lnTo>
                      <a:pt x="42" y="264"/>
                    </a:lnTo>
                    <a:lnTo>
                      <a:pt x="51" y="258"/>
                    </a:lnTo>
                    <a:lnTo>
                      <a:pt x="47" y="267"/>
                    </a:lnTo>
                    <a:close/>
                    <a:moveTo>
                      <a:pt x="42" y="264"/>
                    </a:moveTo>
                    <a:lnTo>
                      <a:pt x="37" y="254"/>
                    </a:lnTo>
                    <a:lnTo>
                      <a:pt x="52" y="244"/>
                    </a:lnTo>
                    <a:lnTo>
                      <a:pt x="59" y="254"/>
                    </a:lnTo>
                    <a:lnTo>
                      <a:pt x="42" y="264"/>
                    </a:lnTo>
                    <a:close/>
                    <a:moveTo>
                      <a:pt x="52" y="244"/>
                    </a:moveTo>
                    <a:lnTo>
                      <a:pt x="40" y="225"/>
                    </a:lnTo>
                    <a:lnTo>
                      <a:pt x="52" y="244"/>
                    </a:lnTo>
                    <a:lnTo>
                      <a:pt x="44" y="250"/>
                    </a:lnTo>
                    <a:lnTo>
                      <a:pt x="52" y="244"/>
                    </a:lnTo>
                    <a:close/>
                    <a:moveTo>
                      <a:pt x="37" y="255"/>
                    </a:moveTo>
                    <a:lnTo>
                      <a:pt x="30" y="245"/>
                    </a:lnTo>
                    <a:lnTo>
                      <a:pt x="46" y="234"/>
                    </a:lnTo>
                    <a:lnTo>
                      <a:pt x="52" y="244"/>
                    </a:lnTo>
                    <a:lnTo>
                      <a:pt x="37" y="255"/>
                    </a:lnTo>
                    <a:close/>
                    <a:moveTo>
                      <a:pt x="30" y="245"/>
                    </a:moveTo>
                    <a:lnTo>
                      <a:pt x="28" y="243"/>
                    </a:lnTo>
                    <a:lnTo>
                      <a:pt x="28" y="240"/>
                    </a:lnTo>
                    <a:lnTo>
                      <a:pt x="38" y="240"/>
                    </a:lnTo>
                    <a:lnTo>
                      <a:pt x="30" y="245"/>
                    </a:lnTo>
                    <a:close/>
                    <a:moveTo>
                      <a:pt x="28" y="240"/>
                    </a:moveTo>
                    <a:lnTo>
                      <a:pt x="28" y="224"/>
                    </a:lnTo>
                    <a:lnTo>
                      <a:pt x="48" y="224"/>
                    </a:lnTo>
                    <a:lnTo>
                      <a:pt x="48" y="240"/>
                    </a:lnTo>
                    <a:lnTo>
                      <a:pt x="28" y="240"/>
                    </a:lnTo>
                    <a:close/>
                    <a:moveTo>
                      <a:pt x="48" y="222"/>
                    </a:moveTo>
                    <a:lnTo>
                      <a:pt x="48" y="223"/>
                    </a:lnTo>
                    <a:lnTo>
                      <a:pt x="48" y="224"/>
                    </a:lnTo>
                    <a:lnTo>
                      <a:pt x="38" y="224"/>
                    </a:lnTo>
                    <a:lnTo>
                      <a:pt x="48" y="222"/>
                    </a:lnTo>
                    <a:close/>
                    <a:moveTo>
                      <a:pt x="29" y="225"/>
                    </a:moveTo>
                    <a:lnTo>
                      <a:pt x="26" y="210"/>
                    </a:lnTo>
                    <a:lnTo>
                      <a:pt x="44" y="207"/>
                    </a:lnTo>
                    <a:lnTo>
                      <a:pt x="48" y="222"/>
                    </a:lnTo>
                    <a:lnTo>
                      <a:pt x="29" y="225"/>
                    </a:lnTo>
                    <a:close/>
                    <a:moveTo>
                      <a:pt x="26" y="210"/>
                    </a:moveTo>
                    <a:lnTo>
                      <a:pt x="26" y="209"/>
                    </a:lnTo>
                    <a:lnTo>
                      <a:pt x="26" y="210"/>
                    </a:lnTo>
                    <a:lnTo>
                      <a:pt x="34" y="208"/>
                    </a:lnTo>
                    <a:lnTo>
                      <a:pt x="26" y="210"/>
                    </a:lnTo>
                    <a:close/>
                    <a:moveTo>
                      <a:pt x="26" y="210"/>
                    </a:moveTo>
                    <a:lnTo>
                      <a:pt x="22" y="190"/>
                    </a:lnTo>
                    <a:lnTo>
                      <a:pt x="41" y="188"/>
                    </a:lnTo>
                    <a:lnTo>
                      <a:pt x="44" y="207"/>
                    </a:lnTo>
                    <a:lnTo>
                      <a:pt x="26" y="210"/>
                    </a:lnTo>
                    <a:close/>
                    <a:moveTo>
                      <a:pt x="22" y="190"/>
                    </a:moveTo>
                    <a:lnTo>
                      <a:pt x="19" y="171"/>
                    </a:lnTo>
                    <a:lnTo>
                      <a:pt x="38" y="168"/>
                    </a:lnTo>
                    <a:lnTo>
                      <a:pt x="41" y="188"/>
                    </a:lnTo>
                    <a:lnTo>
                      <a:pt x="22" y="190"/>
                    </a:lnTo>
                    <a:close/>
                    <a:moveTo>
                      <a:pt x="19" y="171"/>
                    </a:moveTo>
                    <a:lnTo>
                      <a:pt x="19" y="171"/>
                    </a:lnTo>
                    <a:lnTo>
                      <a:pt x="28" y="170"/>
                    </a:lnTo>
                    <a:lnTo>
                      <a:pt x="19" y="171"/>
                    </a:lnTo>
                    <a:close/>
                    <a:moveTo>
                      <a:pt x="19" y="171"/>
                    </a:moveTo>
                    <a:lnTo>
                      <a:pt x="16" y="146"/>
                    </a:lnTo>
                    <a:lnTo>
                      <a:pt x="34" y="144"/>
                    </a:lnTo>
                    <a:lnTo>
                      <a:pt x="38" y="169"/>
                    </a:lnTo>
                    <a:lnTo>
                      <a:pt x="19" y="171"/>
                    </a:lnTo>
                    <a:close/>
                    <a:moveTo>
                      <a:pt x="34" y="140"/>
                    </a:moveTo>
                    <a:lnTo>
                      <a:pt x="34" y="142"/>
                    </a:lnTo>
                    <a:lnTo>
                      <a:pt x="34" y="144"/>
                    </a:lnTo>
                    <a:lnTo>
                      <a:pt x="26" y="145"/>
                    </a:lnTo>
                    <a:lnTo>
                      <a:pt x="34" y="140"/>
                    </a:lnTo>
                    <a:close/>
                    <a:moveTo>
                      <a:pt x="17" y="148"/>
                    </a:moveTo>
                    <a:lnTo>
                      <a:pt x="10" y="132"/>
                    </a:lnTo>
                    <a:lnTo>
                      <a:pt x="28" y="125"/>
                    </a:lnTo>
                    <a:lnTo>
                      <a:pt x="34" y="140"/>
                    </a:lnTo>
                    <a:lnTo>
                      <a:pt x="17" y="148"/>
                    </a:lnTo>
                    <a:close/>
                    <a:moveTo>
                      <a:pt x="10" y="132"/>
                    </a:moveTo>
                    <a:lnTo>
                      <a:pt x="10" y="132"/>
                    </a:lnTo>
                    <a:lnTo>
                      <a:pt x="9" y="131"/>
                    </a:lnTo>
                    <a:lnTo>
                      <a:pt x="19" y="128"/>
                    </a:lnTo>
                    <a:lnTo>
                      <a:pt x="10" y="132"/>
                    </a:lnTo>
                    <a:close/>
                    <a:moveTo>
                      <a:pt x="9" y="131"/>
                    </a:moveTo>
                    <a:lnTo>
                      <a:pt x="7" y="118"/>
                    </a:lnTo>
                    <a:lnTo>
                      <a:pt x="25" y="114"/>
                    </a:lnTo>
                    <a:lnTo>
                      <a:pt x="28" y="126"/>
                    </a:lnTo>
                    <a:lnTo>
                      <a:pt x="9" y="131"/>
                    </a:lnTo>
                    <a:close/>
                    <a:moveTo>
                      <a:pt x="25" y="113"/>
                    </a:moveTo>
                    <a:lnTo>
                      <a:pt x="25" y="113"/>
                    </a:lnTo>
                    <a:lnTo>
                      <a:pt x="25" y="114"/>
                    </a:lnTo>
                    <a:lnTo>
                      <a:pt x="16" y="116"/>
                    </a:lnTo>
                    <a:lnTo>
                      <a:pt x="25" y="113"/>
                    </a:lnTo>
                    <a:close/>
                    <a:moveTo>
                      <a:pt x="7" y="118"/>
                    </a:moveTo>
                    <a:lnTo>
                      <a:pt x="4" y="110"/>
                    </a:lnTo>
                    <a:lnTo>
                      <a:pt x="21" y="103"/>
                    </a:lnTo>
                    <a:lnTo>
                      <a:pt x="25" y="113"/>
                    </a:lnTo>
                    <a:lnTo>
                      <a:pt x="7" y="118"/>
                    </a:lnTo>
                    <a:close/>
                    <a:moveTo>
                      <a:pt x="4" y="110"/>
                    </a:moveTo>
                    <a:lnTo>
                      <a:pt x="3" y="107"/>
                    </a:lnTo>
                    <a:lnTo>
                      <a:pt x="3" y="106"/>
                    </a:lnTo>
                    <a:lnTo>
                      <a:pt x="12" y="106"/>
                    </a:lnTo>
                    <a:lnTo>
                      <a:pt x="4" y="110"/>
                    </a:lnTo>
                    <a:close/>
                    <a:moveTo>
                      <a:pt x="3" y="106"/>
                    </a:moveTo>
                    <a:lnTo>
                      <a:pt x="3" y="96"/>
                    </a:lnTo>
                    <a:lnTo>
                      <a:pt x="22" y="96"/>
                    </a:lnTo>
                    <a:lnTo>
                      <a:pt x="22" y="106"/>
                    </a:lnTo>
                    <a:lnTo>
                      <a:pt x="3" y="106"/>
                    </a:lnTo>
                    <a:close/>
                    <a:moveTo>
                      <a:pt x="21" y="94"/>
                    </a:moveTo>
                    <a:lnTo>
                      <a:pt x="22" y="95"/>
                    </a:lnTo>
                    <a:lnTo>
                      <a:pt x="22" y="96"/>
                    </a:lnTo>
                    <a:lnTo>
                      <a:pt x="12" y="96"/>
                    </a:lnTo>
                    <a:lnTo>
                      <a:pt x="21" y="94"/>
                    </a:lnTo>
                    <a:close/>
                    <a:moveTo>
                      <a:pt x="4" y="100"/>
                    </a:moveTo>
                    <a:lnTo>
                      <a:pt x="0" y="90"/>
                    </a:lnTo>
                    <a:lnTo>
                      <a:pt x="18" y="84"/>
                    </a:lnTo>
                    <a:lnTo>
                      <a:pt x="21" y="94"/>
                    </a:lnTo>
                    <a:lnTo>
                      <a:pt x="4" y="100"/>
                    </a:lnTo>
                    <a:close/>
                    <a:moveTo>
                      <a:pt x="0" y="90"/>
                    </a:moveTo>
                    <a:lnTo>
                      <a:pt x="0" y="89"/>
                    </a:lnTo>
                    <a:lnTo>
                      <a:pt x="0" y="88"/>
                    </a:lnTo>
                    <a:lnTo>
                      <a:pt x="9" y="88"/>
                    </a:lnTo>
                    <a:lnTo>
                      <a:pt x="0" y="90"/>
                    </a:lnTo>
                    <a:close/>
                    <a:moveTo>
                      <a:pt x="0" y="88"/>
                    </a:moveTo>
                    <a:lnTo>
                      <a:pt x="0" y="81"/>
                    </a:lnTo>
                    <a:lnTo>
                      <a:pt x="19" y="81"/>
                    </a:lnTo>
                    <a:lnTo>
                      <a:pt x="19" y="88"/>
                    </a:lnTo>
                    <a:lnTo>
                      <a:pt x="0" y="88"/>
                    </a:lnTo>
                    <a:close/>
                    <a:moveTo>
                      <a:pt x="0" y="81"/>
                    </a:moveTo>
                    <a:lnTo>
                      <a:pt x="0" y="79"/>
                    </a:lnTo>
                    <a:lnTo>
                      <a:pt x="0" y="76"/>
                    </a:lnTo>
                    <a:lnTo>
                      <a:pt x="9" y="81"/>
                    </a:lnTo>
                    <a:lnTo>
                      <a:pt x="0" y="81"/>
                    </a:lnTo>
                    <a:close/>
                    <a:moveTo>
                      <a:pt x="0" y="76"/>
                    </a:moveTo>
                    <a:lnTo>
                      <a:pt x="4" y="70"/>
                    </a:lnTo>
                    <a:lnTo>
                      <a:pt x="21" y="79"/>
                    </a:lnTo>
                    <a:lnTo>
                      <a:pt x="18" y="85"/>
                    </a:lnTo>
                    <a:lnTo>
                      <a:pt x="0" y="76"/>
                    </a:lnTo>
                    <a:close/>
                    <a:moveTo>
                      <a:pt x="21" y="78"/>
                    </a:moveTo>
                    <a:lnTo>
                      <a:pt x="21" y="79"/>
                    </a:lnTo>
                    <a:lnTo>
                      <a:pt x="12" y="74"/>
                    </a:lnTo>
                    <a:lnTo>
                      <a:pt x="21" y="78"/>
                    </a:lnTo>
                    <a:close/>
                    <a:moveTo>
                      <a:pt x="4" y="71"/>
                    </a:moveTo>
                    <a:lnTo>
                      <a:pt x="7" y="62"/>
                    </a:lnTo>
                    <a:lnTo>
                      <a:pt x="25" y="68"/>
                    </a:lnTo>
                    <a:lnTo>
                      <a:pt x="21" y="78"/>
                    </a:lnTo>
                    <a:lnTo>
                      <a:pt x="4" y="71"/>
                    </a:lnTo>
                    <a:close/>
                    <a:moveTo>
                      <a:pt x="7" y="62"/>
                    </a:moveTo>
                    <a:lnTo>
                      <a:pt x="7" y="61"/>
                    </a:lnTo>
                    <a:lnTo>
                      <a:pt x="16" y="65"/>
                    </a:lnTo>
                    <a:lnTo>
                      <a:pt x="7" y="62"/>
                    </a:lnTo>
                    <a:close/>
                    <a:moveTo>
                      <a:pt x="7" y="61"/>
                    </a:moveTo>
                    <a:lnTo>
                      <a:pt x="10" y="54"/>
                    </a:lnTo>
                    <a:lnTo>
                      <a:pt x="28" y="63"/>
                    </a:lnTo>
                    <a:lnTo>
                      <a:pt x="25" y="69"/>
                    </a:lnTo>
                    <a:lnTo>
                      <a:pt x="7" y="61"/>
                    </a:lnTo>
                    <a:close/>
                    <a:moveTo>
                      <a:pt x="10" y="54"/>
                    </a:moveTo>
                    <a:lnTo>
                      <a:pt x="17" y="41"/>
                    </a:lnTo>
                    <a:lnTo>
                      <a:pt x="33" y="50"/>
                    </a:lnTo>
                    <a:lnTo>
                      <a:pt x="28" y="63"/>
                    </a:lnTo>
                    <a:lnTo>
                      <a:pt x="10" y="5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55" name="Freeform 1648">
                <a:extLst>
                  <a:ext uri="{FF2B5EF4-FFF2-40B4-BE49-F238E27FC236}">
                    <a16:creationId xmlns:a16="http://schemas.microsoft.com/office/drawing/2014/main" id="{DE62CDB4-510C-4136-816C-EB4FC26E10AE}"/>
                  </a:ext>
                </a:extLst>
              </p:cNvPr>
              <p:cNvSpPr>
                <a:spLocks/>
              </p:cNvSpPr>
              <p:nvPr/>
            </p:nvSpPr>
            <p:spPr bwMode="auto">
              <a:xfrm>
                <a:off x="2680" y="2123"/>
                <a:ext cx="108" cy="132"/>
              </a:xfrm>
              <a:custGeom>
                <a:avLst/>
                <a:gdLst>
                  <a:gd name="T0" fmla="*/ 21 w 435"/>
                  <a:gd name="T1" fmla="*/ 42 h 528"/>
                  <a:gd name="T2" fmla="*/ 16 w 435"/>
                  <a:gd name="T3" fmla="*/ 37 h 528"/>
                  <a:gd name="T4" fmla="*/ 11 w 435"/>
                  <a:gd name="T5" fmla="*/ 32 h 528"/>
                  <a:gd name="T6" fmla="*/ 7 w 435"/>
                  <a:gd name="T7" fmla="*/ 27 h 528"/>
                  <a:gd name="T8" fmla="*/ 4 w 435"/>
                  <a:gd name="T9" fmla="*/ 22 h 528"/>
                  <a:gd name="T10" fmla="*/ 1 w 435"/>
                  <a:gd name="T11" fmla="*/ 18 h 528"/>
                  <a:gd name="T12" fmla="*/ 0 w 435"/>
                  <a:gd name="T13" fmla="*/ 14 h 528"/>
                  <a:gd name="T14" fmla="*/ 0 w 435"/>
                  <a:gd name="T15" fmla="*/ 10 h 528"/>
                  <a:gd name="T16" fmla="*/ 0 w 435"/>
                  <a:gd name="T17" fmla="*/ 6 h 528"/>
                  <a:gd name="T18" fmla="*/ 1 w 435"/>
                  <a:gd name="T19" fmla="*/ 4 h 528"/>
                  <a:gd name="T20" fmla="*/ 4 w 435"/>
                  <a:gd name="T21" fmla="*/ 2 h 528"/>
                  <a:gd name="T22" fmla="*/ 8 w 435"/>
                  <a:gd name="T23" fmla="*/ 1 h 528"/>
                  <a:gd name="T24" fmla="*/ 11 w 435"/>
                  <a:gd name="T25" fmla="*/ 0 h 528"/>
                  <a:gd name="T26" fmla="*/ 14 w 435"/>
                  <a:gd name="T27" fmla="*/ 1 h 528"/>
                  <a:gd name="T28" fmla="*/ 17 w 435"/>
                  <a:gd name="T29" fmla="*/ 3 h 528"/>
                  <a:gd name="T30" fmla="*/ 20 w 435"/>
                  <a:gd name="T31" fmla="*/ 6 h 528"/>
                  <a:gd name="T32" fmla="*/ 24 w 435"/>
                  <a:gd name="T33" fmla="*/ 9 h 528"/>
                  <a:gd name="T34" fmla="*/ 28 w 435"/>
                  <a:gd name="T35" fmla="*/ 14 h 528"/>
                  <a:gd name="T36" fmla="*/ 32 w 435"/>
                  <a:gd name="T37" fmla="*/ 18 h 528"/>
                  <a:gd name="T38" fmla="*/ 36 w 435"/>
                  <a:gd name="T39" fmla="*/ 24 h 528"/>
                  <a:gd name="T40" fmla="*/ 42 w 435"/>
                  <a:gd name="T41" fmla="*/ 30 h 528"/>
                  <a:gd name="T42" fmla="*/ 45 w 435"/>
                  <a:gd name="T43" fmla="*/ 33 h 528"/>
                  <a:gd name="T44" fmla="*/ 52 w 435"/>
                  <a:gd name="T45" fmla="*/ 41 h 528"/>
                  <a:gd name="T46" fmla="*/ 62 w 435"/>
                  <a:gd name="T47" fmla="*/ 52 h 528"/>
                  <a:gd name="T48" fmla="*/ 73 w 435"/>
                  <a:gd name="T49" fmla="*/ 66 h 528"/>
                  <a:gd name="T50" fmla="*/ 85 w 435"/>
                  <a:gd name="T51" fmla="*/ 81 h 528"/>
                  <a:gd name="T52" fmla="*/ 96 w 435"/>
                  <a:gd name="T53" fmla="*/ 96 h 528"/>
                  <a:gd name="T54" fmla="*/ 104 w 435"/>
                  <a:gd name="T55" fmla="*/ 111 h 528"/>
                  <a:gd name="T56" fmla="*/ 108 w 435"/>
                  <a:gd name="T57" fmla="*/ 122 h 528"/>
                  <a:gd name="T58" fmla="*/ 107 w 435"/>
                  <a:gd name="T59" fmla="*/ 130 h 528"/>
                  <a:gd name="T60" fmla="*/ 99 w 435"/>
                  <a:gd name="T61" fmla="*/ 132 h 528"/>
                  <a:gd name="T62" fmla="*/ 92 w 435"/>
                  <a:gd name="T63" fmla="*/ 131 h 528"/>
                  <a:gd name="T64" fmla="*/ 84 w 435"/>
                  <a:gd name="T65" fmla="*/ 127 h 528"/>
                  <a:gd name="T66" fmla="*/ 77 w 435"/>
                  <a:gd name="T67" fmla="*/ 122 h 528"/>
                  <a:gd name="T68" fmla="*/ 70 w 435"/>
                  <a:gd name="T69" fmla="*/ 115 h 528"/>
                  <a:gd name="T70" fmla="*/ 64 w 435"/>
                  <a:gd name="T71" fmla="*/ 107 h 528"/>
                  <a:gd name="T72" fmla="*/ 58 w 435"/>
                  <a:gd name="T73" fmla="*/ 99 h 528"/>
                  <a:gd name="T74" fmla="*/ 53 w 435"/>
                  <a:gd name="T75" fmla="*/ 91 h 528"/>
                  <a:gd name="T76" fmla="*/ 49 w 435"/>
                  <a:gd name="T77" fmla="*/ 84 h 528"/>
                  <a:gd name="T78" fmla="*/ 45 w 435"/>
                  <a:gd name="T79" fmla="*/ 77 h 528"/>
                  <a:gd name="T80" fmla="*/ 42 w 435"/>
                  <a:gd name="T81" fmla="*/ 72 h 528"/>
                  <a:gd name="T82" fmla="*/ 41 w 435"/>
                  <a:gd name="T83" fmla="*/ 69 h 528"/>
                  <a:gd name="T84" fmla="*/ 39 w 435"/>
                  <a:gd name="T85" fmla="*/ 65 h 528"/>
                  <a:gd name="T86" fmla="*/ 36 w 435"/>
                  <a:gd name="T87" fmla="*/ 61 h 528"/>
                  <a:gd name="T88" fmla="*/ 35 w 435"/>
                  <a:gd name="T89" fmla="*/ 58 h 528"/>
                  <a:gd name="T90" fmla="*/ 32 w 435"/>
                  <a:gd name="T91" fmla="*/ 55 h 528"/>
                  <a:gd name="T92" fmla="*/ 30 w 435"/>
                  <a:gd name="T93" fmla="*/ 52 h 528"/>
                  <a:gd name="T94" fmla="*/ 28 w 435"/>
                  <a:gd name="T95" fmla="*/ 49 h 528"/>
                  <a:gd name="T96" fmla="*/ 26 w 435"/>
                  <a:gd name="T97" fmla="*/ 46 h 528"/>
                  <a:gd name="T98" fmla="*/ 24 w 435"/>
                  <a:gd name="T99" fmla="*/ 44 h 528"/>
                  <a:gd name="T100" fmla="*/ 21 w 435"/>
                  <a:gd name="T101" fmla="*/ 42 h 52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435"/>
                  <a:gd name="T154" fmla="*/ 0 h 528"/>
                  <a:gd name="T155" fmla="*/ 435 w 435"/>
                  <a:gd name="T156" fmla="*/ 528 h 52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435" h="528">
                    <a:moveTo>
                      <a:pt x="85" y="169"/>
                    </a:moveTo>
                    <a:lnTo>
                      <a:pt x="63" y="147"/>
                    </a:lnTo>
                    <a:lnTo>
                      <a:pt x="44" y="127"/>
                    </a:lnTo>
                    <a:lnTo>
                      <a:pt x="28" y="108"/>
                    </a:lnTo>
                    <a:lnTo>
                      <a:pt x="16" y="89"/>
                    </a:lnTo>
                    <a:lnTo>
                      <a:pt x="6" y="71"/>
                    </a:lnTo>
                    <a:lnTo>
                      <a:pt x="2" y="54"/>
                    </a:lnTo>
                    <a:lnTo>
                      <a:pt x="0" y="39"/>
                    </a:lnTo>
                    <a:lnTo>
                      <a:pt x="0" y="25"/>
                    </a:lnTo>
                    <a:lnTo>
                      <a:pt x="6" y="17"/>
                    </a:lnTo>
                    <a:lnTo>
                      <a:pt x="16" y="7"/>
                    </a:lnTo>
                    <a:lnTo>
                      <a:pt x="31" y="3"/>
                    </a:lnTo>
                    <a:lnTo>
                      <a:pt x="44" y="0"/>
                    </a:lnTo>
                    <a:lnTo>
                      <a:pt x="56" y="3"/>
                    </a:lnTo>
                    <a:lnTo>
                      <a:pt x="70" y="13"/>
                    </a:lnTo>
                    <a:lnTo>
                      <a:pt x="82" y="22"/>
                    </a:lnTo>
                    <a:lnTo>
                      <a:pt x="98" y="35"/>
                    </a:lnTo>
                    <a:lnTo>
                      <a:pt x="111" y="54"/>
                    </a:lnTo>
                    <a:lnTo>
                      <a:pt x="127" y="73"/>
                    </a:lnTo>
                    <a:lnTo>
                      <a:pt x="146" y="96"/>
                    </a:lnTo>
                    <a:lnTo>
                      <a:pt x="168" y="118"/>
                    </a:lnTo>
                    <a:lnTo>
                      <a:pt x="181" y="130"/>
                    </a:lnTo>
                    <a:lnTo>
                      <a:pt x="210" y="162"/>
                    </a:lnTo>
                    <a:lnTo>
                      <a:pt x="251" y="207"/>
                    </a:lnTo>
                    <a:lnTo>
                      <a:pt x="296" y="264"/>
                    </a:lnTo>
                    <a:lnTo>
                      <a:pt x="343" y="324"/>
                    </a:lnTo>
                    <a:lnTo>
                      <a:pt x="387" y="385"/>
                    </a:lnTo>
                    <a:lnTo>
                      <a:pt x="419" y="442"/>
                    </a:lnTo>
                    <a:lnTo>
                      <a:pt x="435" y="486"/>
                    </a:lnTo>
                    <a:lnTo>
                      <a:pt x="432" y="518"/>
                    </a:lnTo>
                    <a:lnTo>
                      <a:pt x="400" y="528"/>
                    </a:lnTo>
                    <a:lnTo>
                      <a:pt x="372" y="525"/>
                    </a:lnTo>
                    <a:lnTo>
                      <a:pt x="340" y="508"/>
                    </a:lnTo>
                    <a:lnTo>
                      <a:pt x="311" y="486"/>
                    </a:lnTo>
                    <a:lnTo>
                      <a:pt x="283" y="458"/>
                    </a:lnTo>
                    <a:lnTo>
                      <a:pt x="257" y="426"/>
                    </a:lnTo>
                    <a:lnTo>
                      <a:pt x="235" y="395"/>
                    </a:lnTo>
                    <a:lnTo>
                      <a:pt x="213" y="363"/>
                    </a:lnTo>
                    <a:lnTo>
                      <a:pt x="197" y="334"/>
                    </a:lnTo>
                    <a:lnTo>
                      <a:pt x="181" y="309"/>
                    </a:lnTo>
                    <a:lnTo>
                      <a:pt x="171" y="289"/>
                    </a:lnTo>
                    <a:lnTo>
                      <a:pt x="165" y="274"/>
                    </a:lnTo>
                    <a:lnTo>
                      <a:pt x="156" y="258"/>
                    </a:lnTo>
                    <a:lnTo>
                      <a:pt x="146" y="245"/>
                    </a:lnTo>
                    <a:lnTo>
                      <a:pt x="139" y="233"/>
                    </a:lnTo>
                    <a:lnTo>
                      <a:pt x="130" y="219"/>
                    </a:lnTo>
                    <a:lnTo>
                      <a:pt x="120" y="207"/>
                    </a:lnTo>
                    <a:lnTo>
                      <a:pt x="114" y="197"/>
                    </a:lnTo>
                    <a:lnTo>
                      <a:pt x="105" y="184"/>
                    </a:lnTo>
                    <a:lnTo>
                      <a:pt x="95" y="175"/>
                    </a:lnTo>
                    <a:lnTo>
                      <a:pt x="85" y="169"/>
                    </a:lnTo>
                    <a:close/>
                  </a:path>
                </a:pathLst>
              </a:custGeom>
              <a:solidFill>
                <a:srgbClr val="E352D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56" name="Freeform 1649">
                <a:extLst>
                  <a:ext uri="{FF2B5EF4-FFF2-40B4-BE49-F238E27FC236}">
                    <a16:creationId xmlns:a16="http://schemas.microsoft.com/office/drawing/2014/main" id="{9D9ED5A4-3C1E-4568-B0ED-FAEB12351813}"/>
                  </a:ext>
                </a:extLst>
              </p:cNvPr>
              <p:cNvSpPr>
                <a:spLocks noEditPoints="1"/>
              </p:cNvSpPr>
              <p:nvPr/>
            </p:nvSpPr>
            <p:spPr bwMode="auto">
              <a:xfrm>
                <a:off x="2677" y="2120"/>
                <a:ext cx="114" cy="137"/>
              </a:xfrm>
              <a:custGeom>
                <a:avLst/>
                <a:gdLst>
                  <a:gd name="T0" fmla="*/ 15 w 455"/>
                  <a:gd name="T1" fmla="*/ 33 h 547"/>
                  <a:gd name="T2" fmla="*/ 12 w 455"/>
                  <a:gd name="T3" fmla="*/ 36 h 547"/>
                  <a:gd name="T4" fmla="*/ 10 w 455"/>
                  <a:gd name="T5" fmla="*/ 30 h 547"/>
                  <a:gd name="T6" fmla="*/ 4 w 455"/>
                  <a:gd name="T7" fmla="*/ 26 h 547"/>
                  <a:gd name="T8" fmla="*/ 4 w 455"/>
                  <a:gd name="T9" fmla="*/ 26 h 547"/>
                  <a:gd name="T10" fmla="*/ 6 w 455"/>
                  <a:gd name="T11" fmla="*/ 16 h 547"/>
                  <a:gd name="T12" fmla="*/ 0 w 455"/>
                  <a:gd name="T13" fmla="*/ 13 h 547"/>
                  <a:gd name="T14" fmla="*/ 5 w 455"/>
                  <a:gd name="T15" fmla="*/ 12 h 547"/>
                  <a:gd name="T16" fmla="*/ 2 w 455"/>
                  <a:gd name="T17" fmla="*/ 5 h 547"/>
                  <a:gd name="T18" fmla="*/ 2 w 455"/>
                  <a:gd name="T19" fmla="*/ 5 h 547"/>
                  <a:gd name="T20" fmla="*/ 6 w 455"/>
                  <a:gd name="T21" fmla="*/ 2 h 547"/>
                  <a:gd name="T22" fmla="*/ 11 w 455"/>
                  <a:gd name="T23" fmla="*/ 6 h 547"/>
                  <a:gd name="T24" fmla="*/ 11 w 455"/>
                  <a:gd name="T25" fmla="*/ 6 h 547"/>
                  <a:gd name="T26" fmla="*/ 17 w 455"/>
                  <a:gd name="T27" fmla="*/ 1 h 547"/>
                  <a:gd name="T28" fmla="*/ 17 w 455"/>
                  <a:gd name="T29" fmla="*/ 1 h 547"/>
                  <a:gd name="T30" fmla="*/ 22 w 455"/>
                  <a:gd name="T31" fmla="*/ 10 h 547"/>
                  <a:gd name="T32" fmla="*/ 25 w 455"/>
                  <a:gd name="T33" fmla="*/ 7 h 547"/>
                  <a:gd name="T34" fmla="*/ 27 w 455"/>
                  <a:gd name="T35" fmla="*/ 11 h 547"/>
                  <a:gd name="T36" fmla="*/ 28 w 455"/>
                  <a:gd name="T37" fmla="*/ 18 h 547"/>
                  <a:gd name="T38" fmla="*/ 32 w 455"/>
                  <a:gd name="T39" fmla="*/ 15 h 547"/>
                  <a:gd name="T40" fmla="*/ 37 w 455"/>
                  <a:gd name="T41" fmla="*/ 28 h 547"/>
                  <a:gd name="T42" fmla="*/ 41 w 455"/>
                  <a:gd name="T43" fmla="*/ 25 h 547"/>
                  <a:gd name="T44" fmla="*/ 45 w 455"/>
                  <a:gd name="T45" fmla="*/ 32 h 547"/>
                  <a:gd name="T46" fmla="*/ 50 w 455"/>
                  <a:gd name="T47" fmla="*/ 34 h 547"/>
                  <a:gd name="T48" fmla="*/ 50 w 455"/>
                  <a:gd name="T49" fmla="*/ 34 h 547"/>
                  <a:gd name="T50" fmla="*/ 64 w 455"/>
                  <a:gd name="T51" fmla="*/ 56 h 547"/>
                  <a:gd name="T52" fmla="*/ 67 w 455"/>
                  <a:gd name="T53" fmla="*/ 53 h 547"/>
                  <a:gd name="T54" fmla="*/ 77 w 455"/>
                  <a:gd name="T55" fmla="*/ 69 h 547"/>
                  <a:gd name="T56" fmla="*/ 90 w 455"/>
                  <a:gd name="T57" fmla="*/ 82 h 547"/>
                  <a:gd name="T58" fmla="*/ 90 w 455"/>
                  <a:gd name="T59" fmla="*/ 82 h 547"/>
                  <a:gd name="T60" fmla="*/ 106 w 455"/>
                  <a:gd name="T61" fmla="*/ 114 h 547"/>
                  <a:gd name="T62" fmla="*/ 110 w 455"/>
                  <a:gd name="T63" fmla="*/ 112 h 547"/>
                  <a:gd name="T64" fmla="*/ 111 w 455"/>
                  <a:gd name="T65" fmla="*/ 124 h 547"/>
                  <a:gd name="T66" fmla="*/ 113 w 455"/>
                  <a:gd name="T67" fmla="*/ 134 h 547"/>
                  <a:gd name="T68" fmla="*/ 111 w 455"/>
                  <a:gd name="T69" fmla="*/ 134 h 547"/>
                  <a:gd name="T70" fmla="*/ 96 w 455"/>
                  <a:gd name="T71" fmla="*/ 131 h 547"/>
                  <a:gd name="T72" fmla="*/ 94 w 455"/>
                  <a:gd name="T73" fmla="*/ 136 h 547"/>
                  <a:gd name="T74" fmla="*/ 88 w 455"/>
                  <a:gd name="T75" fmla="*/ 130 h 547"/>
                  <a:gd name="T76" fmla="*/ 79 w 455"/>
                  <a:gd name="T77" fmla="*/ 126 h 547"/>
                  <a:gd name="T78" fmla="*/ 79 w 455"/>
                  <a:gd name="T79" fmla="*/ 126 h 547"/>
                  <a:gd name="T80" fmla="*/ 69 w 455"/>
                  <a:gd name="T81" fmla="*/ 108 h 547"/>
                  <a:gd name="T82" fmla="*/ 65 w 455"/>
                  <a:gd name="T83" fmla="*/ 110 h 547"/>
                  <a:gd name="T84" fmla="*/ 63 w 455"/>
                  <a:gd name="T85" fmla="*/ 100 h 547"/>
                  <a:gd name="T86" fmla="*/ 50 w 455"/>
                  <a:gd name="T87" fmla="*/ 87 h 547"/>
                  <a:gd name="T88" fmla="*/ 54 w 455"/>
                  <a:gd name="T89" fmla="*/ 85 h 547"/>
                  <a:gd name="T90" fmla="*/ 46 w 455"/>
                  <a:gd name="T91" fmla="*/ 81 h 547"/>
                  <a:gd name="T92" fmla="*/ 43 w 455"/>
                  <a:gd name="T93" fmla="*/ 76 h 547"/>
                  <a:gd name="T94" fmla="*/ 48 w 455"/>
                  <a:gd name="T95" fmla="*/ 74 h 547"/>
                  <a:gd name="T96" fmla="*/ 39 w 455"/>
                  <a:gd name="T97" fmla="*/ 68 h 547"/>
                  <a:gd name="T98" fmla="*/ 43 w 455"/>
                  <a:gd name="T99" fmla="*/ 65 h 547"/>
                  <a:gd name="T100" fmla="*/ 37 w 455"/>
                  <a:gd name="T101" fmla="*/ 65 h 547"/>
                  <a:gd name="T102" fmla="*/ 39 w 455"/>
                  <a:gd name="T103" fmla="*/ 59 h 547"/>
                  <a:gd name="T104" fmla="*/ 39 w 455"/>
                  <a:gd name="T105" fmla="*/ 59 h 547"/>
                  <a:gd name="T106" fmla="*/ 31 w 455"/>
                  <a:gd name="T107" fmla="*/ 56 h 547"/>
                  <a:gd name="T108" fmla="*/ 31 w 455"/>
                  <a:gd name="T109" fmla="*/ 56 h 547"/>
                  <a:gd name="T110" fmla="*/ 31 w 455"/>
                  <a:gd name="T111" fmla="*/ 47 h 547"/>
                  <a:gd name="T112" fmla="*/ 27 w 455"/>
                  <a:gd name="T113" fmla="*/ 50 h 547"/>
                  <a:gd name="T114" fmla="*/ 26 w 455"/>
                  <a:gd name="T115" fmla="*/ 46 h 54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455"/>
                  <a:gd name="T175" fmla="*/ 0 h 547"/>
                  <a:gd name="T176" fmla="*/ 455 w 455"/>
                  <a:gd name="T177" fmla="*/ 547 h 54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455" h="547">
                    <a:moveTo>
                      <a:pt x="89" y="185"/>
                    </a:moveTo>
                    <a:lnTo>
                      <a:pt x="66" y="163"/>
                    </a:lnTo>
                    <a:lnTo>
                      <a:pt x="80" y="150"/>
                    </a:lnTo>
                    <a:lnTo>
                      <a:pt x="102" y="172"/>
                    </a:lnTo>
                    <a:lnTo>
                      <a:pt x="89" y="185"/>
                    </a:lnTo>
                    <a:close/>
                    <a:moveTo>
                      <a:pt x="66" y="163"/>
                    </a:moveTo>
                    <a:lnTo>
                      <a:pt x="48" y="145"/>
                    </a:lnTo>
                    <a:lnTo>
                      <a:pt x="61" y="130"/>
                    </a:lnTo>
                    <a:lnTo>
                      <a:pt x="80" y="150"/>
                    </a:lnTo>
                    <a:lnTo>
                      <a:pt x="66" y="163"/>
                    </a:lnTo>
                    <a:close/>
                    <a:moveTo>
                      <a:pt x="48" y="145"/>
                    </a:moveTo>
                    <a:lnTo>
                      <a:pt x="48" y="143"/>
                    </a:lnTo>
                    <a:lnTo>
                      <a:pt x="47" y="143"/>
                    </a:lnTo>
                    <a:lnTo>
                      <a:pt x="54" y="137"/>
                    </a:lnTo>
                    <a:lnTo>
                      <a:pt x="48" y="145"/>
                    </a:lnTo>
                    <a:close/>
                    <a:moveTo>
                      <a:pt x="47" y="143"/>
                    </a:moveTo>
                    <a:lnTo>
                      <a:pt x="31" y="125"/>
                    </a:lnTo>
                    <a:lnTo>
                      <a:pt x="46" y="113"/>
                    </a:lnTo>
                    <a:lnTo>
                      <a:pt x="62" y="131"/>
                    </a:lnTo>
                    <a:lnTo>
                      <a:pt x="47" y="143"/>
                    </a:lnTo>
                    <a:close/>
                    <a:moveTo>
                      <a:pt x="31" y="125"/>
                    </a:moveTo>
                    <a:lnTo>
                      <a:pt x="30" y="124"/>
                    </a:lnTo>
                    <a:lnTo>
                      <a:pt x="38" y="118"/>
                    </a:lnTo>
                    <a:lnTo>
                      <a:pt x="31" y="125"/>
                    </a:lnTo>
                    <a:close/>
                    <a:moveTo>
                      <a:pt x="30" y="124"/>
                    </a:moveTo>
                    <a:lnTo>
                      <a:pt x="18" y="105"/>
                    </a:lnTo>
                    <a:lnTo>
                      <a:pt x="33" y="94"/>
                    </a:lnTo>
                    <a:lnTo>
                      <a:pt x="47" y="113"/>
                    </a:lnTo>
                    <a:lnTo>
                      <a:pt x="30" y="124"/>
                    </a:lnTo>
                    <a:close/>
                    <a:moveTo>
                      <a:pt x="18" y="105"/>
                    </a:moveTo>
                    <a:lnTo>
                      <a:pt x="17" y="104"/>
                    </a:lnTo>
                    <a:lnTo>
                      <a:pt x="26" y="99"/>
                    </a:lnTo>
                    <a:lnTo>
                      <a:pt x="18" y="105"/>
                    </a:lnTo>
                    <a:close/>
                    <a:moveTo>
                      <a:pt x="17" y="104"/>
                    </a:moveTo>
                    <a:lnTo>
                      <a:pt x="8" y="84"/>
                    </a:lnTo>
                    <a:lnTo>
                      <a:pt x="25" y="76"/>
                    </a:lnTo>
                    <a:lnTo>
                      <a:pt x="35" y="95"/>
                    </a:lnTo>
                    <a:lnTo>
                      <a:pt x="17" y="104"/>
                    </a:lnTo>
                    <a:close/>
                    <a:moveTo>
                      <a:pt x="8" y="84"/>
                    </a:moveTo>
                    <a:lnTo>
                      <a:pt x="7" y="83"/>
                    </a:lnTo>
                    <a:lnTo>
                      <a:pt x="7" y="82"/>
                    </a:lnTo>
                    <a:lnTo>
                      <a:pt x="16" y="81"/>
                    </a:lnTo>
                    <a:lnTo>
                      <a:pt x="8" y="84"/>
                    </a:lnTo>
                    <a:close/>
                    <a:moveTo>
                      <a:pt x="7" y="82"/>
                    </a:moveTo>
                    <a:lnTo>
                      <a:pt x="4" y="66"/>
                    </a:lnTo>
                    <a:lnTo>
                      <a:pt x="22" y="62"/>
                    </a:lnTo>
                    <a:lnTo>
                      <a:pt x="26" y="78"/>
                    </a:lnTo>
                    <a:lnTo>
                      <a:pt x="7" y="82"/>
                    </a:lnTo>
                    <a:close/>
                    <a:moveTo>
                      <a:pt x="4" y="66"/>
                    </a:moveTo>
                    <a:lnTo>
                      <a:pt x="0" y="50"/>
                    </a:lnTo>
                    <a:lnTo>
                      <a:pt x="19" y="46"/>
                    </a:lnTo>
                    <a:lnTo>
                      <a:pt x="22" y="62"/>
                    </a:lnTo>
                    <a:lnTo>
                      <a:pt x="4" y="66"/>
                    </a:lnTo>
                    <a:close/>
                    <a:moveTo>
                      <a:pt x="0" y="50"/>
                    </a:moveTo>
                    <a:lnTo>
                      <a:pt x="0" y="50"/>
                    </a:lnTo>
                    <a:lnTo>
                      <a:pt x="0" y="49"/>
                    </a:lnTo>
                    <a:lnTo>
                      <a:pt x="10" y="49"/>
                    </a:lnTo>
                    <a:lnTo>
                      <a:pt x="0" y="50"/>
                    </a:lnTo>
                    <a:close/>
                    <a:moveTo>
                      <a:pt x="0" y="49"/>
                    </a:moveTo>
                    <a:lnTo>
                      <a:pt x="0" y="35"/>
                    </a:lnTo>
                    <a:lnTo>
                      <a:pt x="19" y="35"/>
                    </a:lnTo>
                    <a:lnTo>
                      <a:pt x="19" y="49"/>
                    </a:lnTo>
                    <a:lnTo>
                      <a:pt x="0" y="49"/>
                    </a:lnTo>
                    <a:close/>
                    <a:moveTo>
                      <a:pt x="0" y="35"/>
                    </a:moveTo>
                    <a:lnTo>
                      <a:pt x="0" y="33"/>
                    </a:lnTo>
                    <a:lnTo>
                      <a:pt x="1" y="30"/>
                    </a:lnTo>
                    <a:lnTo>
                      <a:pt x="10" y="35"/>
                    </a:lnTo>
                    <a:lnTo>
                      <a:pt x="0" y="35"/>
                    </a:lnTo>
                    <a:close/>
                    <a:moveTo>
                      <a:pt x="1" y="30"/>
                    </a:moveTo>
                    <a:lnTo>
                      <a:pt x="8" y="21"/>
                    </a:lnTo>
                    <a:lnTo>
                      <a:pt x="23" y="31"/>
                    </a:lnTo>
                    <a:lnTo>
                      <a:pt x="18" y="41"/>
                    </a:lnTo>
                    <a:lnTo>
                      <a:pt x="1" y="30"/>
                    </a:lnTo>
                    <a:close/>
                    <a:moveTo>
                      <a:pt x="8" y="21"/>
                    </a:moveTo>
                    <a:lnTo>
                      <a:pt x="8" y="20"/>
                    </a:lnTo>
                    <a:lnTo>
                      <a:pt x="9" y="19"/>
                    </a:lnTo>
                    <a:lnTo>
                      <a:pt x="16" y="27"/>
                    </a:lnTo>
                    <a:lnTo>
                      <a:pt x="8" y="21"/>
                    </a:lnTo>
                    <a:close/>
                    <a:moveTo>
                      <a:pt x="9" y="19"/>
                    </a:moveTo>
                    <a:lnTo>
                      <a:pt x="19" y="10"/>
                    </a:lnTo>
                    <a:lnTo>
                      <a:pt x="32" y="23"/>
                    </a:lnTo>
                    <a:lnTo>
                      <a:pt x="22" y="33"/>
                    </a:lnTo>
                    <a:lnTo>
                      <a:pt x="9" y="19"/>
                    </a:lnTo>
                    <a:close/>
                    <a:moveTo>
                      <a:pt x="19" y="10"/>
                    </a:moveTo>
                    <a:lnTo>
                      <a:pt x="21" y="8"/>
                    </a:lnTo>
                    <a:lnTo>
                      <a:pt x="23" y="7"/>
                    </a:lnTo>
                    <a:lnTo>
                      <a:pt x="26" y="17"/>
                    </a:lnTo>
                    <a:lnTo>
                      <a:pt x="19" y="10"/>
                    </a:lnTo>
                    <a:close/>
                    <a:moveTo>
                      <a:pt x="23" y="7"/>
                    </a:moveTo>
                    <a:lnTo>
                      <a:pt x="40" y="5"/>
                    </a:lnTo>
                    <a:lnTo>
                      <a:pt x="43" y="22"/>
                    </a:lnTo>
                    <a:lnTo>
                      <a:pt x="28" y="26"/>
                    </a:lnTo>
                    <a:lnTo>
                      <a:pt x="23" y="7"/>
                    </a:lnTo>
                    <a:close/>
                    <a:moveTo>
                      <a:pt x="43" y="22"/>
                    </a:moveTo>
                    <a:lnTo>
                      <a:pt x="43" y="22"/>
                    </a:lnTo>
                    <a:lnTo>
                      <a:pt x="41" y="13"/>
                    </a:lnTo>
                    <a:lnTo>
                      <a:pt x="43" y="22"/>
                    </a:lnTo>
                    <a:close/>
                    <a:moveTo>
                      <a:pt x="39" y="5"/>
                    </a:moveTo>
                    <a:lnTo>
                      <a:pt x="52" y="1"/>
                    </a:lnTo>
                    <a:lnTo>
                      <a:pt x="57" y="20"/>
                    </a:lnTo>
                    <a:lnTo>
                      <a:pt x="43" y="22"/>
                    </a:lnTo>
                    <a:lnTo>
                      <a:pt x="39" y="5"/>
                    </a:lnTo>
                    <a:close/>
                    <a:moveTo>
                      <a:pt x="52" y="1"/>
                    </a:moveTo>
                    <a:lnTo>
                      <a:pt x="54" y="0"/>
                    </a:lnTo>
                    <a:lnTo>
                      <a:pt x="57" y="1"/>
                    </a:lnTo>
                    <a:lnTo>
                      <a:pt x="54" y="10"/>
                    </a:lnTo>
                    <a:lnTo>
                      <a:pt x="52" y="1"/>
                    </a:lnTo>
                    <a:close/>
                    <a:moveTo>
                      <a:pt x="57" y="1"/>
                    </a:moveTo>
                    <a:lnTo>
                      <a:pt x="69" y="5"/>
                    </a:lnTo>
                    <a:lnTo>
                      <a:pt x="64" y="22"/>
                    </a:lnTo>
                    <a:lnTo>
                      <a:pt x="52" y="20"/>
                    </a:lnTo>
                    <a:lnTo>
                      <a:pt x="57" y="1"/>
                    </a:lnTo>
                    <a:close/>
                    <a:moveTo>
                      <a:pt x="69" y="5"/>
                    </a:moveTo>
                    <a:lnTo>
                      <a:pt x="71" y="5"/>
                    </a:lnTo>
                    <a:lnTo>
                      <a:pt x="73" y="6"/>
                    </a:lnTo>
                    <a:lnTo>
                      <a:pt x="66" y="13"/>
                    </a:lnTo>
                    <a:lnTo>
                      <a:pt x="69" y="5"/>
                    </a:lnTo>
                    <a:close/>
                    <a:moveTo>
                      <a:pt x="73" y="6"/>
                    </a:moveTo>
                    <a:lnTo>
                      <a:pt x="85" y="16"/>
                    </a:lnTo>
                    <a:lnTo>
                      <a:pt x="74" y="31"/>
                    </a:lnTo>
                    <a:lnTo>
                      <a:pt x="61" y="21"/>
                    </a:lnTo>
                    <a:lnTo>
                      <a:pt x="73" y="6"/>
                    </a:lnTo>
                    <a:close/>
                    <a:moveTo>
                      <a:pt x="85" y="16"/>
                    </a:moveTo>
                    <a:lnTo>
                      <a:pt x="98" y="24"/>
                    </a:lnTo>
                    <a:lnTo>
                      <a:pt x="86" y="40"/>
                    </a:lnTo>
                    <a:lnTo>
                      <a:pt x="74" y="31"/>
                    </a:lnTo>
                    <a:lnTo>
                      <a:pt x="85" y="16"/>
                    </a:lnTo>
                    <a:close/>
                    <a:moveTo>
                      <a:pt x="98" y="24"/>
                    </a:moveTo>
                    <a:lnTo>
                      <a:pt x="100" y="26"/>
                    </a:lnTo>
                    <a:lnTo>
                      <a:pt x="98" y="26"/>
                    </a:lnTo>
                    <a:lnTo>
                      <a:pt x="92" y="32"/>
                    </a:lnTo>
                    <a:lnTo>
                      <a:pt x="98" y="24"/>
                    </a:lnTo>
                    <a:close/>
                    <a:moveTo>
                      <a:pt x="98" y="26"/>
                    </a:moveTo>
                    <a:lnTo>
                      <a:pt x="114" y="38"/>
                    </a:lnTo>
                    <a:lnTo>
                      <a:pt x="102" y="53"/>
                    </a:lnTo>
                    <a:lnTo>
                      <a:pt x="86" y="40"/>
                    </a:lnTo>
                    <a:lnTo>
                      <a:pt x="98" y="26"/>
                    </a:lnTo>
                    <a:close/>
                    <a:moveTo>
                      <a:pt x="114" y="38"/>
                    </a:moveTo>
                    <a:lnTo>
                      <a:pt x="115" y="39"/>
                    </a:lnTo>
                    <a:lnTo>
                      <a:pt x="116" y="40"/>
                    </a:lnTo>
                    <a:lnTo>
                      <a:pt x="108" y="45"/>
                    </a:lnTo>
                    <a:lnTo>
                      <a:pt x="114" y="38"/>
                    </a:lnTo>
                    <a:close/>
                    <a:moveTo>
                      <a:pt x="116" y="40"/>
                    </a:moveTo>
                    <a:lnTo>
                      <a:pt x="129" y="59"/>
                    </a:lnTo>
                    <a:lnTo>
                      <a:pt x="113" y="70"/>
                    </a:lnTo>
                    <a:lnTo>
                      <a:pt x="101" y="51"/>
                    </a:lnTo>
                    <a:lnTo>
                      <a:pt x="116" y="40"/>
                    </a:lnTo>
                    <a:close/>
                    <a:moveTo>
                      <a:pt x="114" y="71"/>
                    </a:moveTo>
                    <a:lnTo>
                      <a:pt x="113" y="70"/>
                    </a:lnTo>
                    <a:lnTo>
                      <a:pt x="121" y="64"/>
                    </a:lnTo>
                    <a:lnTo>
                      <a:pt x="114" y="71"/>
                    </a:lnTo>
                    <a:close/>
                    <a:moveTo>
                      <a:pt x="128" y="59"/>
                    </a:moveTo>
                    <a:lnTo>
                      <a:pt x="144" y="77"/>
                    </a:lnTo>
                    <a:lnTo>
                      <a:pt x="129" y="89"/>
                    </a:lnTo>
                    <a:lnTo>
                      <a:pt x="114" y="71"/>
                    </a:lnTo>
                    <a:lnTo>
                      <a:pt x="128" y="59"/>
                    </a:lnTo>
                    <a:close/>
                    <a:moveTo>
                      <a:pt x="129" y="89"/>
                    </a:moveTo>
                    <a:lnTo>
                      <a:pt x="129" y="89"/>
                    </a:lnTo>
                    <a:lnTo>
                      <a:pt x="137" y="83"/>
                    </a:lnTo>
                    <a:lnTo>
                      <a:pt x="129" y="89"/>
                    </a:lnTo>
                    <a:close/>
                    <a:moveTo>
                      <a:pt x="144" y="77"/>
                    </a:moveTo>
                    <a:lnTo>
                      <a:pt x="164" y="99"/>
                    </a:lnTo>
                    <a:lnTo>
                      <a:pt x="149" y="112"/>
                    </a:lnTo>
                    <a:lnTo>
                      <a:pt x="129" y="89"/>
                    </a:lnTo>
                    <a:lnTo>
                      <a:pt x="144" y="77"/>
                    </a:lnTo>
                    <a:close/>
                    <a:moveTo>
                      <a:pt x="149" y="113"/>
                    </a:moveTo>
                    <a:lnTo>
                      <a:pt x="149" y="112"/>
                    </a:lnTo>
                    <a:lnTo>
                      <a:pt x="156" y="106"/>
                    </a:lnTo>
                    <a:lnTo>
                      <a:pt x="149" y="113"/>
                    </a:lnTo>
                    <a:close/>
                    <a:moveTo>
                      <a:pt x="162" y="99"/>
                    </a:moveTo>
                    <a:lnTo>
                      <a:pt x="184" y="121"/>
                    </a:lnTo>
                    <a:lnTo>
                      <a:pt x="171" y="135"/>
                    </a:lnTo>
                    <a:lnTo>
                      <a:pt x="149" y="113"/>
                    </a:lnTo>
                    <a:lnTo>
                      <a:pt x="162" y="99"/>
                    </a:lnTo>
                    <a:close/>
                    <a:moveTo>
                      <a:pt x="171" y="135"/>
                    </a:moveTo>
                    <a:lnTo>
                      <a:pt x="238" y="201"/>
                    </a:lnTo>
                    <a:lnTo>
                      <a:pt x="171" y="135"/>
                    </a:lnTo>
                    <a:lnTo>
                      <a:pt x="178" y="128"/>
                    </a:lnTo>
                    <a:lnTo>
                      <a:pt x="171" y="135"/>
                    </a:lnTo>
                    <a:close/>
                    <a:moveTo>
                      <a:pt x="184" y="121"/>
                    </a:moveTo>
                    <a:lnTo>
                      <a:pt x="198" y="134"/>
                    </a:lnTo>
                    <a:lnTo>
                      <a:pt x="184" y="147"/>
                    </a:lnTo>
                    <a:lnTo>
                      <a:pt x="171" y="135"/>
                    </a:lnTo>
                    <a:lnTo>
                      <a:pt x="184" y="121"/>
                    </a:lnTo>
                    <a:close/>
                    <a:moveTo>
                      <a:pt x="198" y="134"/>
                    </a:moveTo>
                    <a:lnTo>
                      <a:pt x="198" y="134"/>
                    </a:lnTo>
                    <a:lnTo>
                      <a:pt x="198" y="135"/>
                    </a:lnTo>
                    <a:lnTo>
                      <a:pt x="191" y="140"/>
                    </a:lnTo>
                    <a:lnTo>
                      <a:pt x="198" y="134"/>
                    </a:lnTo>
                    <a:close/>
                    <a:moveTo>
                      <a:pt x="198" y="135"/>
                    </a:moveTo>
                    <a:lnTo>
                      <a:pt x="226" y="166"/>
                    </a:lnTo>
                    <a:lnTo>
                      <a:pt x="212" y="179"/>
                    </a:lnTo>
                    <a:lnTo>
                      <a:pt x="183" y="147"/>
                    </a:lnTo>
                    <a:lnTo>
                      <a:pt x="198" y="135"/>
                    </a:lnTo>
                    <a:close/>
                    <a:moveTo>
                      <a:pt x="212" y="179"/>
                    </a:moveTo>
                    <a:lnTo>
                      <a:pt x="212" y="179"/>
                    </a:lnTo>
                    <a:lnTo>
                      <a:pt x="220" y="172"/>
                    </a:lnTo>
                    <a:lnTo>
                      <a:pt x="212" y="179"/>
                    </a:lnTo>
                    <a:close/>
                    <a:moveTo>
                      <a:pt x="226" y="166"/>
                    </a:moveTo>
                    <a:lnTo>
                      <a:pt x="268" y="211"/>
                    </a:lnTo>
                    <a:lnTo>
                      <a:pt x="254" y="223"/>
                    </a:lnTo>
                    <a:lnTo>
                      <a:pt x="212" y="179"/>
                    </a:lnTo>
                    <a:lnTo>
                      <a:pt x="226" y="166"/>
                    </a:lnTo>
                    <a:close/>
                    <a:moveTo>
                      <a:pt x="268" y="211"/>
                    </a:moveTo>
                    <a:lnTo>
                      <a:pt x="268" y="211"/>
                    </a:lnTo>
                    <a:lnTo>
                      <a:pt x="261" y="217"/>
                    </a:lnTo>
                    <a:lnTo>
                      <a:pt x="268" y="211"/>
                    </a:lnTo>
                    <a:close/>
                    <a:moveTo>
                      <a:pt x="268" y="211"/>
                    </a:moveTo>
                    <a:lnTo>
                      <a:pt x="312" y="268"/>
                    </a:lnTo>
                    <a:lnTo>
                      <a:pt x="298" y="280"/>
                    </a:lnTo>
                    <a:lnTo>
                      <a:pt x="253" y="223"/>
                    </a:lnTo>
                    <a:lnTo>
                      <a:pt x="268" y="211"/>
                    </a:lnTo>
                    <a:close/>
                    <a:moveTo>
                      <a:pt x="298" y="280"/>
                    </a:moveTo>
                    <a:lnTo>
                      <a:pt x="297" y="279"/>
                    </a:lnTo>
                    <a:lnTo>
                      <a:pt x="298" y="280"/>
                    </a:lnTo>
                    <a:lnTo>
                      <a:pt x="306" y="274"/>
                    </a:lnTo>
                    <a:lnTo>
                      <a:pt x="298" y="280"/>
                    </a:lnTo>
                    <a:close/>
                    <a:moveTo>
                      <a:pt x="312" y="268"/>
                    </a:moveTo>
                    <a:lnTo>
                      <a:pt x="361" y="329"/>
                    </a:lnTo>
                    <a:lnTo>
                      <a:pt x="345" y="341"/>
                    </a:lnTo>
                    <a:lnTo>
                      <a:pt x="298" y="280"/>
                    </a:lnTo>
                    <a:lnTo>
                      <a:pt x="312" y="268"/>
                    </a:lnTo>
                    <a:close/>
                    <a:moveTo>
                      <a:pt x="361" y="329"/>
                    </a:moveTo>
                    <a:lnTo>
                      <a:pt x="360" y="329"/>
                    </a:lnTo>
                    <a:lnTo>
                      <a:pt x="361" y="329"/>
                    </a:lnTo>
                    <a:lnTo>
                      <a:pt x="353" y="334"/>
                    </a:lnTo>
                    <a:lnTo>
                      <a:pt x="361" y="329"/>
                    </a:lnTo>
                    <a:close/>
                    <a:moveTo>
                      <a:pt x="361" y="329"/>
                    </a:moveTo>
                    <a:lnTo>
                      <a:pt x="405" y="389"/>
                    </a:lnTo>
                    <a:lnTo>
                      <a:pt x="390" y="400"/>
                    </a:lnTo>
                    <a:lnTo>
                      <a:pt x="345" y="340"/>
                    </a:lnTo>
                    <a:lnTo>
                      <a:pt x="361" y="329"/>
                    </a:lnTo>
                    <a:close/>
                    <a:moveTo>
                      <a:pt x="405" y="389"/>
                    </a:moveTo>
                    <a:lnTo>
                      <a:pt x="405" y="389"/>
                    </a:lnTo>
                    <a:lnTo>
                      <a:pt x="406" y="390"/>
                    </a:lnTo>
                    <a:lnTo>
                      <a:pt x="397" y="395"/>
                    </a:lnTo>
                    <a:lnTo>
                      <a:pt x="405" y="389"/>
                    </a:lnTo>
                    <a:close/>
                    <a:moveTo>
                      <a:pt x="406" y="390"/>
                    </a:moveTo>
                    <a:lnTo>
                      <a:pt x="438" y="448"/>
                    </a:lnTo>
                    <a:lnTo>
                      <a:pt x="422" y="457"/>
                    </a:lnTo>
                    <a:lnTo>
                      <a:pt x="390" y="399"/>
                    </a:lnTo>
                    <a:lnTo>
                      <a:pt x="406" y="390"/>
                    </a:lnTo>
                    <a:close/>
                    <a:moveTo>
                      <a:pt x="438" y="448"/>
                    </a:moveTo>
                    <a:lnTo>
                      <a:pt x="438" y="448"/>
                    </a:lnTo>
                    <a:lnTo>
                      <a:pt x="438" y="449"/>
                    </a:lnTo>
                    <a:lnTo>
                      <a:pt x="429" y="452"/>
                    </a:lnTo>
                    <a:lnTo>
                      <a:pt x="438" y="448"/>
                    </a:lnTo>
                    <a:close/>
                    <a:moveTo>
                      <a:pt x="438" y="449"/>
                    </a:moveTo>
                    <a:lnTo>
                      <a:pt x="455" y="493"/>
                    </a:lnTo>
                    <a:lnTo>
                      <a:pt x="436" y="500"/>
                    </a:lnTo>
                    <a:lnTo>
                      <a:pt x="420" y="456"/>
                    </a:lnTo>
                    <a:lnTo>
                      <a:pt x="438" y="449"/>
                    </a:lnTo>
                    <a:close/>
                    <a:moveTo>
                      <a:pt x="455" y="493"/>
                    </a:moveTo>
                    <a:lnTo>
                      <a:pt x="455" y="495"/>
                    </a:lnTo>
                    <a:lnTo>
                      <a:pt x="455" y="497"/>
                    </a:lnTo>
                    <a:lnTo>
                      <a:pt x="445" y="496"/>
                    </a:lnTo>
                    <a:lnTo>
                      <a:pt x="455" y="493"/>
                    </a:lnTo>
                    <a:close/>
                    <a:moveTo>
                      <a:pt x="455" y="497"/>
                    </a:moveTo>
                    <a:lnTo>
                      <a:pt x="451" y="529"/>
                    </a:lnTo>
                    <a:lnTo>
                      <a:pt x="433" y="527"/>
                    </a:lnTo>
                    <a:lnTo>
                      <a:pt x="436" y="495"/>
                    </a:lnTo>
                    <a:lnTo>
                      <a:pt x="455" y="497"/>
                    </a:lnTo>
                    <a:close/>
                    <a:moveTo>
                      <a:pt x="451" y="529"/>
                    </a:moveTo>
                    <a:lnTo>
                      <a:pt x="451" y="536"/>
                    </a:lnTo>
                    <a:lnTo>
                      <a:pt x="445" y="537"/>
                    </a:lnTo>
                    <a:lnTo>
                      <a:pt x="442" y="528"/>
                    </a:lnTo>
                    <a:lnTo>
                      <a:pt x="451" y="529"/>
                    </a:lnTo>
                    <a:close/>
                    <a:moveTo>
                      <a:pt x="445" y="537"/>
                    </a:moveTo>
                    <a:lnTo>
                      <a:pt x="413" y="547"/>
                    </a:lnTo>
                    <a:lnTo>
                      <a:pt x="407" y="528"/>
                    </a:lnTo>
                    <a:lnTo>
                      <a:pt x="439" y="519"/>
                    </a:lnTo>
                    <a:lnTo>
                      <a:pt x="445" y="537"/>
                    </a:lnTo>
                    <a:close/>
                    <a:moveTo>
                      <a:pt x="413" y="547"/>
                    </a:moveTo>
                    <a:lnTo>
                      <a:pt x="412" y="547"/>
                    </a:lnTo>
                    <a:lnTo>
                      <a:pt x="409" y="547"/>
                    </a:lnTo>
                    <a:lnTo>
                      <a:pt x="410" y="538"/>
                    </a:lnTo>
                    <a:lnTo>
                      <a:pt x="413" y="547"/>
                    </a:lnTo>
                    <a:close/>
                    <a:moveTo>
                      <a:pt x="409" y="547"/>
                    </a:moveTo>
                    <a:lnTo>
                      <a:pt x="381" y="544"/>
                    </a:lnTo>
                    <a:lnTo>
                      <a:pt x="383" y="525"/>
                    </a:lnTo>
                    <a:lnTo>
                      <a:pt x="412" y="528"/>
                    </a:lnTo>
                    <a:lnTo>
                      <a:pt x="409" y="547"/>
                    </a:lnTo>
                    <a:close/>
                    <a:moveTo>
                      <a:pt x="381" y="544"/>
                    </a:moveTo>
                    <a:lnTo>
                      <a:pt x="379" y="544"/>
                    </a:lnTo>
                    <a:lnTo>
                      <a:pt x="377" y="544"/>
                    </a:lnTo>
                    <a:lnTo>
                      <a:pt x="382" y="535"/>
                    </a:lnTo>
                    <a:lnTo>
                      <a:pt x="381" y="544"/>
                    </a:lnTo>
                    <a:close/>
                    <a:moveTo>
                      <a:pt x="377" y="544"/>
                    </a:moveTo>
                    <a:lnTo>
                      <a:pt x="345" y="527"/>
                    </a:lnTo>
                    <a:lnTo>
                      <a:pt x="354" y="511"/>
                    </a:lnTo>
                    <a:lnTo>
                      <a:pt x="386" y="526"/>
                    </a:lnTo>
                    <a:lnTo>
                      <a:pt x="377" y="544"/>
                    </a:lnTo>
                    <a:close/>
                    <a:moveTo>
                      <a:pt x="345" y="527"/>
                    </a:moveTo>
                    <a:lnTo>
                      <a:pt x="344" y="527"/>
                    </a:lnTo>
                    <a:lnTo>
                      <a:pt x="344" y="526"/>
                    </a:lnTo>
                    <a:lnTo>
                      <a:pt x="350" y="518"/>
                    </a:lnTo>
                    <a:lnTo>
                      <a:pt x="345" y="527"/>
                    </a:lnTo>
                    <a:close/>
                    <a:moveTo>
                      <a:pt x="344" y="526"/>
                    </a:moveTo>
                    <a:lnTo>
                      <a:pt x="316" y="504"/>
                    </a:lnTo>
                    <a:lnTo>
                      <a:pt x="327" y="489"/>
                    </a:lnTo>
                    <a:lnTo>
                      <a:pt x="355" y="512"/>
                    </a:lnTo>
                    <a:lnTo>
                      <a:pt x="344" y="526"/>
                    </a:lnTo>
                    <a:close/>
                    <a:moveTo>
                      <a:pt x="316" y="504"/>
                    </a:moveTo>
                    <a:lnTo>
                      <a:pt x="315" y="504"/>
                    </a:lnTo>
                    <a:lnTo>
                      <a:pt x="315" y="503"/>
                    </a:lnTo>
                    <a:lnTo>
                      <a:pt x="321" y="496"/>
                    </a:lnTo>
                    <a:lnTo>
                      <a:pt x="316" y="504"/>
                    </a:lnTo>
                    <a:close/>
                    <a:moveTo>
                      <a:pt x="315" y="503"/>
                    </a:moveTo>
                    <a:lnTo>
                      <a:pt x="286" y="474"/>
                    </a:lnTo>
                    <a:lnTo>
                      <a:pt x="299" y="461"/>
                    </a:lnTo>
                    <a:lnTo>
                      <a:pt x="328" y="490"/>
                    </a:lnTo>
                    <a:lnTo>
                      <a:pt x="315" y="503"/>
                    </a:lnTo>
                    <a:close/>
                    <a:moveTo>
                      <a:pt x="286" y="474"/>
                    </a:moveTo>
                    <a:lnTo>
                      <a:pt x="286" y="474"/>
                    </a:lnTo>
                    <a:lnTo>
                      <a:pt x="285" y="474"/>
                    </a:lnTo>
                    <a:lnTo>
                      <a:pt x="293" y="468"/>
                    </a:lnTo>
                    <a:lnTo>
                      <a:pt x="286" y="474"/>
                    </a:lnTo>
                    <a:close/>
                    <a:moveTo>
                      <a:pt x="285" y="474"/>
                    </a:moveTo>
                    <a:lnTo>
                      <a:pt x="259" y="442"/>
                    </a:lnTo>
                    <a:lnTo>
                      <a:pt x="275" y="430"/>
                    </a:lnTo>
                    <a:lnTo>
                      <a:pt x="300" y="462"/>
                    </a:lnTo>
                    <a:lnTo>
                      <a:pt x="285" y="474"/>
                    </a:lnTo>
                    <a:close/>
                    <a:moveTo>
                      <a:pt x="259" y="442"/>
                    </a:moveTo>
                    <a:lnTo>
                      <a:pt x="259" y="442"/>
                    </a:lnTo>
                    <a:lnTo>
                      <a:pt x="259" y="441"/>
                    </a:lnTo>
                    <a:lnTo>
                      <a:pt x="267" y="436"/>
                    </a:lnTo>
                    <a:lnTo>
                      <a:pt x="259" y="442"/>
                    </a:lnTo>
                    <a:close/>
                    <a:moveTo>
                      <a:pt x="259" y="441"/>
                    </a:moveTo>
                    <a:lnTo>
                      <a:pt x="237" y="410"/>
                    </a:lnTo>
                    <a:lnTo>
                      <a:pt x="253" y="399"/>
                    </a:lnTo>
                    <a:lnTo>
                      <a:pt x="275" y="430"/>
                    </a:lnTo>
                    <a:lnTo>
                      <a:pt x="259" y="441"/>
                    </a:lnTo>
                    <a:close/>
                    <a:moveTo>
                      <a:pt x="237" y="410"/>
                    </a:moveTo>
                    <a:lnTo>
                      <a:pt x="215" y="378"/>
                    </a:lnTo>
                    <a:lnTo>
                      <a:pt x="231" y="367"/>
                    </a:lnTo>
                    <a:lnTo>
                      <a:pt x="253" y="399"/>
                    </a:lnTo>
                    <a:lnTo>
                      <a:pt x="237" y="410"/>
                    </a:lnTo>
                    <a:close/>
                    <a:moveTo>
                      <a:pt x="215" y="378"/>
                    </a:moveTo>
                    <a:lnTo>
                      <a:pt x="214" y="378"/>
                    </a:lnTo>
                    <a:lnTo>
                      <a:pt x="214" y="377"/>
                    </a:lnTo>
                    <a:lnTo>
                      <a:pt x="223" y="373"/>
                    </a:lnTo>
                    <a:lnTo>
                      <a:pt x="215" y="378"/>
                    </a:lnTo>
                    <a:close/>
                    <a:moveTo>
                      <a:pt x="214" y="377"/>
                    </a:moveTo>
                    <a:lnTo>
                      <a:pt x="199" y="349"/>
                    </a:lnTo>
                    <a:lnTo>
                      <a:pt x="215" y="340"/>
                    </a:lnTo>
                    <a:lnTo>
                      <a:pt x="231" y="368"/>
                    </a:lnTo>
                    <a:lnTo>
                      <a:pt x="214" y="377"/>
                    </a:lnTo>
                    <a:close/>
                    <a:moveTo>
                      <a:pt x="215" y="339"/>
                    </a:moveTo>
                    <a:lnTo>
                      <a:pt x="215" y="339"/>
                    </a:lnTo>
                    <a:lnTo>
                      <a:pt x="215" y="340"/>
                    </a:lnTo>
                    <a:lnTo>
                      <a:pt x="207" y="344"/>
                    </a:lnTo>
                    <a:lnTo>
                      <a:pt x="215" y="339"/>
                    </a:lnTo>
                    <a:close/>
                    <a:moveTo>
                      <a:pt x="199" y="349"/>
                    </a:moveTo>
                    <a:lnTo>
                      <a:pt x="182" y="323"/>
                    </a:lnTo>
                    <a:lnTo>
                      <a:pt x="199" y="313"/>
                    </a:lnTo>
                    <a:lnTo>
                      <a:pt x="215" y="339"/>
                    </a:lnTo>
                    <a:lnTo>
                      <a:pt x="199" y="349"/>
                    </a:lnTo>
                    <a:close/>
                    <a:moveTo>
                      <a:pt x="182" y="323"/>
                    </a:moveTo>
                    <a:lnTo>
                      <a:pt x="182" y="323"/>
                    </a:lnTo>
                    <a:lnTo>
                      <a:pt x="191" y="319"/>
                    </a:lnTo>
                    <a:lnTo>
                      <a:pt x="182" y="323"/>
                    </a:lnTo>
                    <a:close/>
                    <a:moveTo>
                      <a:pt x="182" y="323"/>
                    </a:moveTo>
                    <a:lnTo>
                      <a:pt x="172" y="303"/>
                    </a:lnTo>
                    <a:lnTo>
                      <a:pt x="190" y="296"/>
                    </a:lnTo>
                    <a:lnTo>
                      <a:pt x="200" y="314"/>
                    </a:lnTo>
                    <a:lnTo>
                      <a:pt x="182" y="323"/>
                    </a:lnTo>
                    <a:close/>
                    <a:moveTo>
                      <a:pt x="172" y="303"/>
                    </a:moveTo>
                    <a:lnTo>
                      <a:pt x="172" y="303"/>
                    </a:lnTo>
                    <a:lnTo>
                      <a:pt x="181" y="299"/>
                    </a:lnTo>
                    <a:lnTo>
                      <a:pt x="172" y="303"/>
                    </a:lnTo>
                    <a:close/>
                    <a:moveTo>
                      <a:pt x="172" y="303"/>
                    </a:moveTo>
                    <a:lnTo>
                      <a:pt x="166" y="287"/>
                    </a:lnTo>
                    <a:lnTo>
                      <a:pt x="183" y="280"/>
                    </a:lnTo>
                    <a:lnTo>
                      <a:pt x="190" y="296"/>
                    </a:lnTo>
                    <a:lnTo>
                      <a:pt x="172" y="303"/>
                    </a:lnTo>
                    <a:close/>
                    <a:moveTo>
                      <a:pt x="183" y="279"/>
                    </a:moveTo>
                    <a:lnTo>
                      <a:pt x="183" y="279"/>
                    </a:lnTo>
                    <a:lnTo>
                      <a:pt x="183" y="280"/>
                    </a:lnTo>
                    <a:lnTo>
                      <a:pt x="175" y="284"/>
                    </a:lnTo>
                    <a:lnTo>
                      <a:pt x="183" y="279"/>
                    </a:lnTo>
                    <a:close/>
                    <a:moveTo>
                      <a:pt x="167" y="288"/>
                    </a:moveTo>
                    <a:lnTo>
                      <a:pt x="157" y="272"/>
                    </a:lnTo>
                    <a:lnTo>
                      <a:pt x="173" y="263"/>
                    </a:lnTo>
                    <a:lnTo>
                      <a:pt x="183" y="279"/>
                    </a:lnTo>
                    <a:lnTo>
                      <a:pt x="167" y="288"/>
                    </a:lnTo>
                    <a:close/>
                    <a:moveTo>
                      <a:pt x="173" y="261"/>
                    </a:moveTo>
                    <a:lnTo>
                      <a:pt x="173" y="263"/>
                    </a:lnTo>
                    <a:lnTo>
                      <a:pt x="166" y="268"/>
                    </a:lnTo>
                    <a:lnTo>
                      <a:pt x="173" y="261"/>
                    </a:lnTo>
                    <a:close/>
                    <a:moveTo>
                      <a:pt x="158" y="274"/>
                    </a:moveTo>
                    <a:lnTo>
                      <a:pt x="148" y="260"/>
                    </a:lnTo>
                    <a:lnTo>
                      <a:pt x="164" y="249"/>
                    </a:lnTo>
                    <a:lnTo>
                      <a:pt x="173" y="261"/>
                    </a:lnTo>
                    <a:lnTo>
                      <a:pt x="158" y="274"/>
                    </a:lnTo>
                    <a:close/>
                    <a:moveTo>
                      <a:pt x="148" y="260"/>
                    </a:moveTo>
                    <a:lnTo>
                      <a:pt x="148" y="260"/>
                    </a:lnTo>
                    <a:lnTo>
                      <a:pt x="147" y="259"/>
                    </a:lnTo>
                    <a:lnTo>
                      <a:pt x="156" y="255"/>
                    </a:lnTo>
                    <a:lnTo>
                      <a:pt x="148" y="260"/>
                    </a:lnTo>
                    <a:close/>
                    <a:moveTo>
                      <a:pt x="147" y="259"/>
                    </a:moveTo>
                    <a:lnTo>
                      <a:pt x="141" y="246"/>
                    </a:lnTo>
                    <a:lnTo>
                      <a:pt x="158" y="238"/>
                    </a:lnTo>
                    <a:lnTo>
                      <a:pt x="165" y="250"/>
                    </a:lnTo>
                    <a:lnTo>
                      <a:pt x="147" y="259"/>
                    </a:lnTo>
                    <a:close/>
                    <a:moveTo>
                      <a:pt x="157" y="236"/>
                    </a:moveTo>
                    <a:lnTo>
                      <a:pt x="158" y="237"/>
                    </a:lnTo>
                    <a:lnTo>
                      <a:pt x="158" y="238"/>
                    </a:lnTo>
                    <a:lnTo>
                      <a:pt x="149" y="243"/>
                    </a:lnTo>
                    <a:lnTo>
                      <a:pt x="157" y="236"/>
                    </a:lnTo>
                    <a:close/>
                    <a:moveTo>
                      <a:pt x="141" y="248"/>
                    </a:moveTo>
                    <a:lnTo>
                      <a:pt x="133" y="235"/>
                    </a:lnTo>
                    <a:lnTo>
                      <a:pt x="148" y="224"/>
                    </a:lnTo>
                    <a:lnTo>
                      <a:pt x="157" y="236"/>
                    </a:lnTo>
                    <a:lnTo>
                      <a:pt x="141" y="248"/>
                    </a:lnTo>
                    <a:close/>
                    <a:moveTo>
                      <a:pt x="133" y="235"/>
                    </a:moveTo>
                    <a:lnTo>
                      <a:pt x="123" y="223"/>
                    </a:lnTo>
                    <a:lnTo>
                      <a:pt x="138" y="211"/>
                    </a:lnTo>
                    <a:lnTo>
                      <a:pt x="148" y="224"/>
                    </a:lnTo>
                    <a:lnTo>
                      <a:pt x="133" y="235"/>
                    </a:lnTo>
                    <a:close/>
                    <a:moveTo>
                      <a:pt x="123" y="223"/>
                    </a:moveTo>
                    <a:lnTo>
                      <a:pt x="123" y="222"/>
                    </a:lnTo>
                    <a:lnTo>
                      <a:pt x="130" y="217"/>
                    </a:lnTo>
                    <a:lnTo>
                      <a:pt x="123" y="223"/>
                    </a:lnTo>
                    <a:close/>
                    <a:moveTo>
                      <a:pt x="123" y="222"/>
                    </a:moveTo>
                    <a:lnTo>
                      <a:pt x="116" y="213"/>
                    </a:lnTo>
                    <a:lnTo>
                      <a:pt x="132" y="202"/>
                    </a:lnTo>
                    <a:lnTo>
                      <a:pt x="138" y="212"/>
                    </a:lnTo>
                    <a:lnTo>
                      <a:pt x="123" y="222"/>
                    </a:lnTo>
                    <a:close/>
                    <a:moveTo>
                      <a:pt x="132" y="202"/>
                    </a:moveTo>
                    <a:lnTo>
                      <a:pt x="133" y="202"/>
                    </a:lnTo>
                    <a:lnTo>
                      <a:pt x="132" y="202"/>
                    </a:lnTo>
                    <a:lnTo>
                      <a:pt x="124" y="207"/>
                    </a:lnTo>
                    <a:lnTo>
                      <a:pt x="132" y="202"/>
                    </a:lnTo>
                    <a:close/>
                    <a:moveTo>
                      <a:pt x="116" y="213"/>
                    </a:moveTo>
                    <a:lnTo>
                      <a:pt x="107" y="200"/>
                    </a:lnTo>
                    <a:lnTo>
                      <a:pt x="123" y="189"/>
                    </a:lnTo>
                    <a:lnTo>
                      <a:pt x="132" y="202"/>
                    </a:lnTo>
                    <a:lnTo>
                      <a:pt x="116" y="213"/>
                    </a:lnTo>
                    <a:close/>
                    <a:moveTo>
                      <a:pt x="122" y="188"/>
                    </a:moveTo>
                    <a:lnTo>
                      <a:pt x="122" y="189"/>
                    </a:lnTo>
                    <a:lnTo>
                      <a:pt x="123" y="189"/>
                    </a:lnTo>
                    <a:lnTo>
                      <a:pt x="115" y="194"/>
                    </a:lnTo>
                    <a:lnTo>
                      <a:pt x="122" y="188"/>
                    </a:lnTo>
                    <a:close/>
                    <a:moveTo>
                      <a:pt x="108" y="201"/>
                    </a:moveTo>
                    <a:lnTo>
                      <a:pt x="98" y="192"/>
                    </a:lnTo>
                    <a:lnTo>
                      <a:pt x="112" y="179"/>
                    </a:lnTo>
                    <a:lnTo>
                      <a:pt x="122" y="188"/>
                    </a:lnTo>
                    <a:lnTo>
                      <a:pt x="108" y="201"/>
                    </a:lnTo>
                    <a:close/>
                    <a:moveTo>
                      <a:pt x="111" y="177"/>
                    </a:moveTo>
                    <a:lnTo>
                      <a:pt x="111" y="178"/>
                    </a:lnTo>
                    <a:lnTo>
                      <a:pt x="112" y="179"/>
                    </a:lnTo>
                    <a:lnTo>
                      <a:pt x="105" y="185"/>
                    </a:lnTo>
                    <a:lnTo>
                      <a:pt x="111" y="177"/>
                    </a:lnTo>
                    <a:close/>
                    <a:moveTo>
                      <a:pt x="100" y="193"/>
                    </a:moveTo>
                    <a:lnTo>
                      <a:pt x="91" y="186"/>
                    </a:lnTo>
                    <a:lnTo>
                      <a:pt x="101" y="171"/>
                    </a:lnTo>
                    <a:lnTo>
                      <a:pt x="111" y="177"/>
                    </a:lnTo>
                    <a:lnTo>
                      <a:pt x="100" y="19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57" name="Freeform 1650">
                <a:extLst>
                  <a:ext uri="{FF2B5EF4-FFF2-40B4-BE49-F238E27FC236}">
                    <a16:creationId xmlns:a16="http://schemas.microsoft.com/office/drawing/2014/main" id="{8FBFB201-DC15-4913-8D8A-D8AED36683EF}"/>
                  </a:ext>
                </a:extLst>
              </p:cNvPr>
              <p:cNvSpPr>
                <a:spLocks/>
              </p:cNvSpPr>
              <p:nvPr/>
            </p:nvSpPr>
            <p:spPr bwMode="auto">
              <a:xfrm>
                <a:off x="3104" y="1744"/>
                <a:ext cx="40" cy="24"/>
              </a:xfrm>
              <a:custGeom>
                <a:avLst/>
                <a:gdLst>
                  <a:gd name="T0" fmla="*/ 0 w 162"/>
                  <a:gd name="T1" fmla="*/ 12 h 96"/>
                  <a:gd name="T2" fmla="*/ 0 w 162"/>
                  <a:gd name="T3" fmla="*/ 6 h 96"/>
                  <a:gd name="T4" fmla="*/ 2 w 162"/>
                  <a:gd name="T5" fmla="*/ 3 h 96"/>
                  <a:gd name="T6" fmla="*/ 2 w 162"/>
                  <a:gd name="T7" fmla="*/ 1 h 96"/>
                  <a:gd name="T8" fmla="*/ 5 w 162"/>
                  <a:gd name="T9" fmla="*/ 0 h 96"/>
                  <a:gd name="T10" fmla="*/ 7 w 162"/>
                  <a:gd name="T11" fmla="*/ 0 h 96"/>
                  <a:gd name="T12" fmla="*/ 9 w 162"/>
                  <a:gd name="T13" fmla="*/ 2 h 96"/>
                  <a:gd name="T14" fmla="*/ 13 w 162"/>
                  <a:gd name="T15" fmla="*/ 3 h 96"/>
                  <a:gd name="T16" fmla="*/ 16 w 162"/>
                  <a:gd name="T17" fmla="*/ 4 h 96"/>
                  <a:gd name="T18" fmla="*/ 19 w 162"/>
                  <a:gd name="T19" fmla="*/ 5 h 96"/>
                  <a:gd name="T20" fmla="*/ 22 w 162"/>
                  <a:gd name="T21" fmla="*/ 6 h 96"/>
                  <a:gd name="T22" fmla="*/ 26 w 162"/>
                  <a:gd name="T23" fmla="*/ 6 h 96"/>
                  <a:gd name="T24" fmla="*/ 29 w 162"/>
                  <a:gd name="T25" fmla="*/ 7 h 96"/>
                  <a:gd name="T26" fmla="*/ 33 w 162"/>
                  <a:gd name="T27" fmla="*/ 9 h 96"/>
                  <a:gd name="T28" fmla="*/ 36 w 162"/>
                  <a:gd name="T29" fmla="*/ 11 h 96"/>
                  <a:gd name="T30" fmla="*/ 38 w 162"/>
                  <a:gd name="T31" fmla="*/ 14 h 96"/>
                  <a:gd name="T32" fmla="*/ 40 w 162"/>
                  <a:gd name="T33" fmla="*/ 16 h 96"/>
                  <a:gd name="T34" fmla="*/ 39 w 162"/>
                  <a:gd name="T35" fmla="*/ 18 h 96"/>
                  <a:gd name="T36" fmla="*/ 38 w 162"/>
                  <a:gd name="T37" fmla="*/ 21 h 96"/>
                  <a:gd name="T38" fmla="*/ 34 w 162"/>
                  <a:gd name="T39" fmla="*/ 22 h 96"/>
                  <a:gd name="T40" fmla="*/ 27 w 162"/>
                  <a:gd name="T41" fmla="*/ 24 h 96"/>
                  <a:gd name="T42" fmla="*/ 21 w 162"/>
                  <a:gd name="T43" fmla="*/ 24 h 96"/>
                  <a:gd name="T44" fmla="*/ 15 w 162"/>
                  <a:gd name="T45" fmla="*/ 23 h 96"/>
                  <a:gd name="T46" fmla="*/ 11 w 162"/>
                  <a:gd name="T47" fmla="*/ 22 h 96"/>
                  <a:gd name="T48" fmla="*/ 7 w 162"/>
                  <a:gd name="T49" fmla="*/ 21 h 96"/>
                  <a:gd name="T50" fmla="*/ 5 w 162"/>
                  <a:gd name="T51" fmla="*/ 19 h 96"/>
                  <a:gd name="T52" fmla="*/ 2 w 162"/>
                  <a:gd name="T53" fmla="*/ 17 h 96"/>
                  <a:gd name="T54" fmla="*/ 2 w 162"/>
                  <a:gd name="T55" fmla="*/ 15 h 96"/>
                  <a:gd name="T56" fmla="*/ 1 w 162"/>
                  <a:gd name="T57" fmla="*/ 14 h 96"/>
                  <a:gd name="T58" fmla="*/ 0 w 162"/>
                  <a:gd name="T59" fmla="*/ 13 h 96"/>
                  <a:gd name="T60" fmla="*/ 0 w 162"/>
                  <a:gd name="T61" fmla="*/ 12 h 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62"/>
                  <a:gd name="T94" fmla="*/ 0 h 96"/>
                  <a:gd name="T95" fmla="*/ 162 w 162"/>
                  <a:gd name="T96" fmla="*/ 96 h 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62" h="96">
                    <a:moveTo>
                      <a:pt x="0" y="47"/>
                    </a:moveTo>
                    <a:lnTo>
                      <a:pt x="0" y="25"/>
                    </a:lnTo>
                    <a:lnTo>
                      <a:pt x="7" y="13"/>
                    </a:lnTo>
                    <a:lnTo>
                      <a:pt x="9" y="3"/>
                    </a:lnTo>
                    <a:lnTo>
                      <a:pt x="19" y="0"/>
                    </a:lnTo>
                    <a:lnTo>
                      <a:pt x="29" y="0"/>
                    </a:lnTo>
                    <a:lnTo>
                      <a:pt x="38" y="7"/>
                    </a:lnTo>
                    <a:lnTo>
                      <a:pt x="51" y="10"/>
                    </a:lnTo>
                    <a:lnTo>
                      <a:pt x="63" y="16"/>
                    </a:lnTo>
                    <a:lnTo>
                      <a:pt x="76" y="19"/>
                    </a:lnTo>
                    <a:lnTo>
                      <a:pt x="89" y="22"/>
                    </a:lnTo>
                    <a:lnTo>
                      <a:pt x="105" y="22"/>
                    </a:lnTo>
                    <a:lnTo>
                      <a:pt x="117" y="29"/>
                    </a:lnTo>
                    <a:lnTo>
                      <a:pt x="133" y="35"/>
                    </a:lnTo>
                    <a:lnTo>
                      <a:pt x="146" y="44"/>
                    </a:lnTo>
                    <a:lnTo>
                      <a:pt x="155" y="54"/>
                    </a:lnTo>
                    <a:lnTo>
                      <a:pt x="162" y="64"/>
                    </a:lnTo>
                    <a:lnTo>
                      <a:pt x="159" y="73"/>
                    </a:lnTo>
                    <a:lnTo>
                      <a:pt x="152" y="83"/>
                    </a:lnTo>
                    <a:lnTo>
                      <a:pt x="137" y="89"/>
                    </a:lnTo>
                    <a:lnTo>
                      <a:pt x="111" y="96"/>
                    </a:lnTo>
                    <a:lnTo>
                      <a:pt x="86" y="96"/>
                    </a:lnTo>
                    <a:lnTo>
                      <a:pt x="61" y="93"/>
                    </a:lnTo>
                    <a:lnTo>
                      <a:pt x="44" y="89"/>
                    </a:lnTo>
                    <a:lnTo>
                      <a:pt x="29" y="83"/>
                    </a:lnTo>
                    <a:lnTo>
                      <a:pt x="19" y="76"/>
                    </a:lnTo>
                    <a:lnTo>
                      <a:pt x="9" y="67"/>
                    </a:lnTo>
                    <a:lnTo>
                      <a:pt x="7" y="61"/>
                    </a:lnTo>
                    <a:lnTo>
                      <a:pt x="3" y="54"/>
                    </a:lnTo>
                    <a:lnTo>
                      <a:pt x="0" y="51"/>
                    </a:lnTo>
                    <a:lnTo>
                      <a:pt x="0" y="47"/>
                    </a:lnTo>
                    <a:close/>
                  </a:path>
                </a:pathLst>
              </a:custGeom>
              <a:solidFill>
                <a:srgbClr val="E665D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58" name="Freeform 1651">
                <a:extLst>
                  <a:ext uri="{FF2B5EF4-FFF2-40B4-BE49-F238E27FC236}">
                    <a16:creationId xmlns:a16="http://schemas.microsoft.com/office/drawing/2014/main" id="{35C31E2A-594E-4972-BB53-21A3DDF0E73D}"/>
                  </a:ext>
                </a:extLst>
              </p:cNvPr>
              <p:cNvSpPr>
                <a:spLocks noEditPoints="1"/>
              </p:cNvSpPr>
              <p:nvPr/>
            </p:nvSpPr>
            <p:spPr bwMode="auto">
              <a:xfrm>
                <a:off x="3101" y="1741"/>
                <a:ext cx="46" cy="29"/>
              </a:xfrm>
              <a:custGeom>
                <a:avLst/>
                <a:gdLst>
                  <a:gd name="T0" fmla="*/ 0 w 182"/>
                  <a:gd name="T1" fmla="*/ 14 h 115"/>
                  <a:gd name="T2" fmla="*/ 0 w 182"/>
                  <a:gd name="T3" fmla="*/ 9 h 115"/>
                  <a:gd name="T4" fmla="*/ 0 w 182"/>
                  <a:gd name="T5" fmla="*/ 8 h 115"/>
                  <a:gd name="T6" fmla="*/ 6 w 182"/>
                  <a:gd name="T7" fmla="*/ 6 h 115"/>
                  <a:gd name="T8" fmla="*/ 2 w 182"/>
                  <a:gd name="T9" fmla="*/ 5 h 115"/>
                  <a:gd name="T10" fmla="*/ 3 w 182"/>
                  <a:gd name="T11" fmla="*/ 3 h 115"/>
                  <a:gd name="T12" fmla="*/ 4 w 182"/>
                  <a:gd name="T13" fmla="*/ 1 h 115"/>
                  <a:gd name="T14" fmla="*/ 6 w 182"/>
                  <a:gd name="T15" fmla="*/ 0 h 115"/>
                  <a:gd name="T16" fmla="*/ 7 w 182"/>
                  <a:gd name="T17" fmla="*/ 0 h 115"/>
                  <a:gd name="T18" fmla="*/ 10 w 182"/>
                  <a:gd name="T19" fmla="*/ 0 h 115"/>
                  <a:gd name="T20" fmla="*/ 11 w 182"/>
                  <a:gd name="T21" fmla="*/ 1 h 115"/>
                  <a:gd name="T22" fmla="*/ 11 w 182"/>
                  <a:gd name="T23" fmla="*/ 6 h 115"/>
                  <a:gd name="T24" fmla="*/ 13 w 182"/>
                  <a:gd name="T25" fmla="*/ 2 h 115"/>
                  <a:gd name="T26" fmla="*/ 16 w 182"/>
                  <a:gd name="T27" fmla="*/ 3 h 115"/>
                  <a:gd name="T28" fmla="*/ 16 w 182"/>
                  <a:gd name="T29" fmla="*/ 3 h 115"/>
                  <a:gd name="T30" fmla="*/ 18 w 182"/>
                  <a:gd name="T31" fmla="*/ 9 h 115"/>
                  <a:gd name="T32" fmla="*/ 19 w 182"/>
                  <a:gd name="T33" fmla="*/ 4 h 115"/>
                  <a:gd name="T34" fmla="*/ 22 w 182"/>
                  <a:gd name="T35" fmla="*/ 5 h 115"/>
                  <a:gd name="T36" fmla="*/ 25 w 182"/>
                  <a:gd name="T37" fmla="*/ 11 h 115"/>
                  <a:gd name="T38" fmla="*/ 25 w 182"/>
                  <a:gd name="T39" fmla="*/ 6 h 115"/>
                  <a:gd name="T40" fmla="*/ 29 w 182"/>
                  <a:gd name="T41" fmla="*/ 6 h 115"/>
                  <a:gd name="T42" fmla="*/ 30 w 182"/>
                  <a:gd name="T43" fmla="*/ 6 h 115"/>
                  <a:gd name="T44" fmla="*/ 31 w 182"/>
                  <a:gd name="T45" fmla="*/ 12 h 115"/>
                  <a:gd name="T46" fmla="*/ 33 w 182"/>
                  <a:gd name="T47" fmla="*/ 8 h 115"/>
                  <a:gd name="T48" fmla="*/ 37 w 182"/>
                  <a:gd name="T49" fmla="*/ 9 h 115"/>
                  <a:gd name="T50" fmla="*/ 38 w 182"/>
                  <a:gd name="T51" fmla="*/ 10 h 115"/>
                  <a:gd name="T52" fmla="*/ 41 w 182"/>
                  <a:gd name="T53" fmla="*/ 12 h 115"/>
                  <a:gd name="T54" fmla="*/ 41 w 182"/>
                  <a:gd name="T55" fmla="*/ 12 h 115"/>
                  <a:gd name="T56" fmla="*/ 43 w 182"/>
                  <a:gd name="T57" fmla="*/ 14 h 115"/>
                  <a:gd name="T58" fmla="*/ 44 w 182"/>
                  <a:gd name="T59" fmla="*/ 15 h 115"/>
                  <a:gd name="T60" fmla="*/ 45 w 182"/>
                  <a:gd name="T61" fmla="*/ 17 h 115"/>
                  <a:gd name="T62" fmla="*/ 46 w 182"/>
                  <a:gd name="T63" fmla="*/ 19 h 115"/>
                  <a:gd name="T64" fmla="*/ 45 w 182"/>
                  <a:gd name="T65" fmla="*/ 22 h 115"/>
                  <a:gd name="T66" fmla="*/ 44 w 182"/>
                  <a:gd name="T67" fmla="*/ 22 h 115"/>
                  <a:gd name="T68" fmla="*/ 43 w 182"/>
                  <a:gd name="T69" fmla="*/ 25 h 115"/>
                  <a:gd name="T70" fmla="*/ 42 w 182"/>
                  <a:gd name="T71" fmla="*/ 25 h 115"/>
                  <a:gd name="T72" fmla="*/ 38 w 182"/>
                  <a:gd name="T73" fmla="*/ 27 h 115"/>
                  <a:gd name="T74" fmla="*/ 38 w 182"/>
                  <a:gd name="T75" fmla="*/ 27 h 115"/>
                  <a:gd name="T76" fmla="*/ 31 w 182"/>
                  <a:gd name="T77" fmla="*/ 29 h 115"/>
                  <a:gd name="T78" fmla="*/ 31 w 182"/>
                  <a:gd name="T79" fmla="*/ 29 h 115"/>
                  <a:gd name="T80" fmla="*/ 24 w 182"/>
                  <a:gd name="T81" fmla="*/ 29 h 115"/>
                  <a:gd name="T82" fmla="*/ 24 w 182"/>
                  <a:gd name="T83" fmla="*/ 29 h 115"/>
                  <a:gd name="T84" fmla="*/ 18 w 182"/>
                  <a:gd name="T85" fmla="*/ 28 h 115"/>
                  <a:gd name="T86" fmla="*/ 17 w 182"/>
                  <a:gd name="T87" fmla="*/ 28 h 115"/>
                  <a:gd name="T88" fmla="*/ 13 w 182"/>
                  <a:gd name="T89" fmla="*/ 27 h 115"/>
                  <a:gd name="T90" fmla="*/ 13 w 182"/>
                  <a:gd name="T91" fmla="*/ 27 h 115"/>
                  <a:gd name="T92" fmla="*/ 9 w 182"/>
                  <a:gd name="T93" fmla="*/ 25 h 115"/>
                  <a:gd name="T94" fmla="*/ 8 w 182"/>
                  <a:gd name="T95" fmla="*/ 25 h 115"/>
                  <a:gd name="T96" fmla="*/ 6 w 182"/>
                  <a:gd name="T97" fmla="*/ 24 h 115"/>
                  <a:gd name="T98" fmla="*/ 6 w 182"/>
                  <a:gd name="T99" fmla="*/ 23 h 115"/>
                  <a:gd name="T100" fmla="*/ 3 w 182"/>
                  <a:gd name="T101" fmla="*/ 21 h 115"/>
                  <a:gd name="T102" fmla="*/ 3 w 182"/>
                  <a:gd name="T103" fmla="*/ 20 h 115"/>
                  <a:gd name="T104" fmla="*/ 2 w 182"/>
                  <a:gd name="T105" fmla="*/ 19 h 115"/>
                  <a:gd name="T106" fmla="*/ 5 w 182"/>
                  <a:gd name="T107" fmla="*/ 14 h 115"/>
                  <a:gd name="T108" fmla="*/ 2 w 182"/>
                  <a:gd name="T109" fmla="*/ 18 h 115"/>
                  <a:gd name="T110" fmla="*/ 1 w 182"/>
                  <a:gd name="T111" fmla="*/ 17 h 115"/>
                  <a:gd name="T112" fmla="*/ 0 w 182"/>
                  <a:gd name="T113" fmla="*/ 15 h 11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82"/>
                  <a:gd name="T172" fmla="*/ 0 h 115"/>
                  <a:gd name="T173" fmla="*/ 182 w 182"/>
                  <a:gd name="T174" fmla="*/ 115 h 11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82" h="115">
                    <a:moveTo>
                      <a:pt x="0" y="57"/>
                    </a:moveTo>
                    <a:lnTo>
                      <a:pt x="0" y="35"/>
                    </a:lnTo>
                    <a:lnTo>
                      <a:pt x="19" y="35"/>
                    </a:lnTo>
                    <a:lnTo>
                      <a:pt x="19" y="57"/>
                    </a:lnTo>
                    <a:lnTo>
                      <a:pt x="0" y="57"/>
                    </a:lnTo>
                    <a:close/>
                    <a:moveTo>
                      <a:pt x="0" y="35"/>
                    </a:moveTo>
                    <a:lnTo>
                      <a:pt x="0" y="33"/>
                    </a:lnTo>
                    <a:lnTo>
                      <a:pt x="1" y="31"/>
                    </a:lnTo>
                    <a:lnTo>
                      <a:pt x="10" y="35"/>
                    </a:lnTo>
                    <a:lnTo>
                      <a:pt x="0" y="35"/>
                    </a:lnTo>
                    <a:close/>
                    <a:moveTo>
                      <a:pt x="1" y="31"/>
                    </a:moveTo>
                    <a:lnTo>
                      <a:pt x="8" y="19"/>
                    </a:lnTo>
                    <a:lnTo>
                      <a:pt x="24" y="26"/>
                    </a:lnTo>
                    <a:lnTo>
                      <a:pt x="19" y="40"/>
                    </a:lnTo>
                    <a:lnTo>
                      <a:pt x="1" y="31"/>
                    </a:lnTo>
                    <a:close/>
                    <a:moveTo>
                      <a:pt x="25" y="25"/>
                    </a:moveTo>
                    <a:lnTo>
                      <a:pt x="25" y="26"/>
                    </a:lnTo>
                    <a:lnTo>
                      <a:pt x="24" y="26"/>
                    </a:lnTo>
                    <a:lnTo>
                      <a:pt x="17" y="23"/>
                    </a:lnTo>
                    <a:lnTo>
                      <a:pt x="25" y="25"/>
                    </a:lnTo>
                    <a:close/>
                    <a:moveTo>
                      <a:pt x="7" y="20"/>
                    </a:moveTo>
                    <a:lnTo>
                      <a:pt x="10" y="10"/>
                    </a:lnTo>
                    <a:lnTo>
                      <a:pt x="29" y="17"/>
                    </a:lnTo>
                    <a:lnTo>
                      <a:pt x="25" y="25"/>
                    </a:lnTo>
                    <a:lnTo>
                      <a:pt x="7" y="20"/>
                    </a:lnTo>
                    <a:close/>
                    <a:moveTo>
                      <a:pt x="10" y="10"/>
                    </a:moveTo>
                    <a:lnTo>
                      <a:pt x="12" y="6"/>
                    </a:lnTo>
                    <a:lnTo>
                      <a:pt x="17" y="4"/>
                    </a:lnTo>
                    <a:lnTo>
                      <a:pt x="19" y="13"/>
                    </a:lnTo>
                    <a:lnTo>
                      <a:pt x="10" y="10"/>
                    </a:lnTo>
                    <a:close/>
                    <a:moveTo>
                      <a:pt x="17" y="4"/>
                    </a:moveTo>
                    <a:lnTo>
                      <a:pt x="25" y="1"/>
                    </a:lnTo>
                    <a:lnTo>
                      <a:pt x="32" y="19"/>
                    </a:lnTo>
                    <a:lnTo>
                      <a:pt x="22" y="22"/>
                    </a:lnTo>
                    <a:lnTo>
                      <a:pt x="17" y="4"/>
                    </a:lnTo>
                    <a:close/>
                    <a:moveTo>
                      <a:pt x="25" y="1"/>
                    </a:moveTo>
                    <a:lnTo>
                      <a:pt x="28" y="0"/>
                    </a:lnTo>
                    <a:lnTo>
                      <a:pt x="29" y="0"/>
                    </a:lnTo>
                    <a:lnTo>
                      <a:pt x="29" y="10"/>
                    </a:lnTo>
                    <a:lnTo>
                      <a:pt x="25" y="1"/>
                    </a:lnTo>
                    <a:close/>
                    <a:moveTo>
                      <a:pt x="29" y="0"/>
                    </a:moveTo>
                    <a:lnTo>
                      <a:pt x="39" y="0"/>
                    </a:lnTo>
                    <a:lnTo>
                      <a:pt x="39" y="20"/>
                    </a:lnTo>
                    <a:lnTo>
                      <a:pt x="29" y="20"/>
                    </a:lnTo>
                    <a:lnTo>
                      <a:pt x="29" y="0"/>
                    </a:lnTo>
                    <a:close/>
                    <a:moveTo>
                      <a:pt x="39" y="0"/>
                    </a:moveTo>
                    <a:lnTo>
                      <a:pt x="41" y="0"/>
                    </a:lnTo>
                    <a:lnTo>
                      <a:pt x="44" y="2"/>
                    </a:lnTo>
                    <a:lnTo>
                      <a:pt x="39" y="10"/>
                    </a:lnTo>
                    <a:lnTo>
                      <a:pt x="39" y="0"/>
                    </a:lnTo>
                    <a:close/>
                    <a:moveTo>
                      <a:pt x="44" y="2"/>
                    </a:moveTo>
                    <a:lnTo>
                      <a:pt x="53" y="9"/>
                    </a:lnTo>
                    <a:lnTo>
                      <a:pt x="43" y="24"/>
                    </a:lnTo>
                    <a:lnTo>
                      <a:pt x="33" y="18"/>
                    </a:lnTo>
                    <a:lnTo>
                      <a:pt x="44" y="2"/>
                    </a:lnTo>
                    <a:close/>
                    <a:moveTo>
                      <a:pt x="45" y="25"/>
                    </a:moveTo>
                    <a:lnTo>
                      <a:pt x="44" y="25"/>
                    </a:lnTo>
                    <a:lnTo>
                      <a:pt x="43" y="24"/>
                    </a:lnTo>
                    <a:lnTo>
                      <a:pt x="48" y="17"/>
                    </a:lnTo>
                    <a:lnTo>
                      <a:pt x="45" y="25"/>
                    </a:lnTo>
                    <a:close/>
                    <a:moveTo>
                      <a:pt x="50" y="7"/>
                    </a:moveTo>
                    <a:lnTo>
                      <a:pt x="63" y="10"/>
                    </a:lnTo>
                    <a:lnTo>
                      <a:pt x="59" y="29"/>
                    </a:lnTo>
                    <a:lnTo>
                      <a:pt x="45" y="25"/>
                    </a:lnTo>
                    <a:lnTo>
                      <a:pt x="50" y="7"/>
                    </a:lnTo>
                    <a:close/>
                    <a:moveTo>
                      <a:pt x="63" y="10"/>
                    </a:moveTo>
                    <a:lnTo>
                      <a:pt x="64" y="11"/>
                    </a:lnTo>
                    <a:lnTo>
                      <a:pt x="65" y="11"/>
                    </a:lnTo>
                    <a:lnTo>
                      <a:pt x="61" y="20"/>
                    </a:lnTo>
                    <a:lnTo>
                      <a:pt x="63" y="10"/>
                    </a:lnTo>
                    <a:close/>
                    <a:moveTo>
                      <a:pt x="65" y="11"/>
                    </a:moveTo>
                    <a:lnTo>
                      <a:pt x="77" y="18"/>
                    </a:lnTo>
                    <a:lnTo>
                      <a:pt x="70" y="34"/>
                    </a:lnTo>
                    <a:lnTo>
                      <a:pt x="56" y="28"/>
                    </a:lnTo>
                    <a:lnTo>
                      <a:pt x="65" y="11"/>
                    </a:lnTo>
                    <a:close/>
                    <a:moveTo>
                      <a:pt x="71" y="35"/>
                    </a:moveTo>
                    <a:lnTo>
                      <a:pt x="70" y="35"/>
                    </a:lnTo>
                    <a:lnTo>
                      <a:pt x="70" y="34"/>
                    </a:lnTo>
                    <a:lnTo>
                      <a:pt x="73" y="26"/>
                    </a:lnTo>
                    <a:lnTo>
                      <a:pt x="71" y="35"/>
                    </a:lnTo>
                    <a:close/>
                    <a:moveTo>
                      <a:pt x="76" y="17"/>
                    </a:moveTo>
                    <a:lnTo>
                      <a:pt x="88" y="20"/>
                    </a:lnTo>
                    <a:lnTo>
                      <a:pt x="84" y="39"/>
                    </a:lnTo>
                    <a:lnTo>
                      <a:pt x="71" y="35"/>
                    </a:lnTo>
                    <a:lnTo>
                      <a:pt x="76" y="17"/>
                    </a:lnTo>
                    <a:close/>
                    <a:moveTo>
                      <a:pt x="88" y="20"/>
                    </a:moveTo>
                    <a:lnTo>
                      <a:pt x="102" y="23"/>
                    </a:lnTo>
                    <a:lnTo>
                      <a:pt x="96" y="42"/>
                    </a:lnTo>
                    <a:lnTo>
                      <a:pt x="84" y="39"/>
                    </a:lnTo>
                    <a:lnTo>
                      <a:pt x="88" y="20"/>
                    </a:lnTo>
                    <a:close/>
                    <a:moveTo>
                      <a:pt x="99" y="42"/>
                    </a:moveTo>
                    <a:lnTo>
                      <a:pt x="98" y="42"/>
                    </a:lnTo>
                    <a:lnTo>
                      <a:pt x="96" y="42"/>
                    </a:lnTo>
                    <a:lnTo>
                      <a:pt x="99" y="32"/>
                    </a:lnTo>
                    <a:lnTo>
                      <a:pt x="99" y="42"/>
                    </a:lnTo>
                    <a:close/>
                    <a:moveTo>
                      <a:pt x="99" y="23"/>
                    </a:moveTo>
                    <a:lnTo>
                      <a:pt x="115" y="23"/>
                    </a:lnTo>
                    <a:lnTo>
                      <a:pt x="115" y="42"/>
                    </a:lnTo>
                    <a:lnTo>
                      <a:pt x="99" y="42"/>
                    </a:lnTo>
                    <a:lnTo>
                      <a:pt x="99" y="23"/>
                    </a:lnTo>
                    <a:close/>
                    <a:moveTo>
                      <a:pt x="115" y="23"/>
                    </a:moveTo>
                    <a:lnTo>
                      <a:pt x="117" y="23"/>
                    </a:lnTo>
                    <a:lnTo>
                      <a:pt x="119" y="24"/>
                    </a:lnTo>
                    <a:lnTo>
                      <a:pt x="115" y="32"/>
                    </a:lnTo>
                    <a:lnTo>
                      <a:pt x="115" y="23"/>
                    </a:lnTo>
                    <a:close/>
                    <a:moveTo>
                      <a:pt x="119" y="24"/>
                    </a:moveTo>
                    <a:lnTo>
                      <a:pt x="131" y="30"/>
                    </a:lnTo>
                    <a:lnTo>
                      <a:pt x="124" y="47"/>
                    </a:lnTo>
                    <a:lnTo>
                      <a:pt x="110" y="41"/>
                    </a:lnTo>
                    <a:lnTo>
                      <a:pt x="119" y="24"/>
                    </a:lnTo>
                    <a:close/>
                    <a:moveTo>
                      <a:pt x="124" y="47"/>
                    </a:moveTo>
                    <a:lnTo>
                      <a:pt x="124" y="47"/>
                    </a:lnTo>
                    <a:lnTo>
                      <a:pt x="127" y="39"/>
                    </a:lnTo>
                    <a:lnTo>
                      <a:pt x="124" y="47"/>
                    </a:lnTo>
                    <a:close/>
                    <a:moveTo>
                      <a:pt x="131" y="30"/>
                    </a:moveTo>
                    <a:lnTo>
                      <a:pt x="147" y="36"/>
                    </a:lnTo>
                    <a:lnTo>
                      <a:pt x="140" y="54"/>
                    </a:lnTo>
                    <a:lnTo>
                      <a:pt x="124" y="47"/>
                    </a:lnTo>
                    <a:lnTo>
                      <a:pt x="131" y="30"/>
                    </a:lnTo>
                    <a:close/>
                    <a:moveTo>
                      <a:pt x="147" y="36"/>
                    </a:moveTo>
                    <a:lnTo>
                      <a:pt x="148" y="36"/>
                    </a:lnTo>
                    <a:lnTo>
                      <a:pt x="149" y="38"/>
                    </a:lnTo>
                    <a:lnTo>
                      <a:pt x="143" y="45"/>
                    </a:lnTo>
                    <a:lnTo>
                      <a:pt x="147" y="36"/>
                    </a:lnTo>
                    <a:close/>
                    <a:moveTo>
                      <a:pt x="149" y="38"/>
                    </a:moveTo>
                    <a:lnTo>
                      <a:pt x="162" y="47"/>
                    </a:lnTo>
                    <a:lnTo>
                      <a:pt x="150" y="62"/>
                    </a:lnTo>
                    <a:lnTo>
                      <a:pt x="138" y="53"/>
                    </a:lnTo>
                    <a:lnTo>
                      <a:pt x="149" y="38"/>
                    </a:lnTo>
                    <a:close/>
                    <a:moveTo>
                      <a:pt x="162" y="47"/>
                    </a:moveTo>
                    <a:lnTo>
                      <a:pt x="162" y="47"/>
                    </a:lnTo>
                    <a:lnTo>
                      <a:pt x="163" y="47"/>
                    </a:lnTo>
                    <a:lnTo>
                      <a:pt x="156" y="54"/>
                    </a:lnTo>
                    <a:lnTo>
                      <a:pt x="162" y="47"/>
                    </a:lnTo>
                    <a:close/>
                    <a:moveTo>
                      <a:pt x="163" y="47"/>
                    </a:moveTo>
                    <a:lnTo>
                      <a:pt x="172" y="57"/>
                    </a:lnTo>
                    <a:lnTo>
                      <a:pt x="159" y="71"/>
                    </a:lnTo>
                    <a:lnTo>
                      <a:pt x="149" y="62"/>
                    </a:lnTo>
                    <a:lnTo>
                      <a:pt x="163" y="47"/>
                    </a:lnTo>
                    <a:close/>
                    <a:moveTo>
                      <a:pt x="172" y="57"/>
                    </a:moveTo>
                    <a:lnTo>
                      <a:pt x="173" y="58"/>
                    </a:lnTo>
                    <a:lnTo>
                      <a:pt x="165" y="64"/>
                    </a:lnTo>
                    <a:lnTo>
                      <a:pt x="172" y="57"/>
                    </a:lnTo>
                    <a:close/>
                    <a:moveTo>
                      <a:pt x="173" y="58"/>
                    </a:moveTo>
                    <a:lnTo>
                      <a:pt x="180" y="68"/>
                    </a:lnTo>
                    <a:lnTo>
                      <a:pt x="164" y="79"/>
                    </a:lnTo>
                    <a:lnTo>
                      <a:pt x="158" y="69"/>
                    </a:lnTo>
                    <a:lnTo>
                      <a:pt x="173" y="58"/>
                    </a:lnTo>
                    <a:close/>
                    <a:moveTo>
                      <a:pt x="180" y="68"/>
                    </a:moveTo>
                    <a:lnTo>
                      <a:pt x="182" y="72"/>
                    </a:lnTo>
                    <a:lnTo>
                      <a:pt x="181" y="76"/>
                    </a:lnTo>
                    <a:lnTo>
                      <a:pt x="172" y="74"/>
                    </a:lnTo>
                    <a:lnTo>
                      <a:pt x="180" y="68"/>
                    </a:lnTo>
                    <a:close/>
                    <a:moveTo>
                      <a:pt x="181" y="76"/>
                    </a:moveTo>
                    <a:lnTo>
                      <a:pt x="178" y="86"/>
                    </a:lnTo>
                    <a:lnTo>
                      <a:pt x="160" y="81"/>
                    </a:lnTo>
                    <a:lnTo>
                      <a:pt x="163" y="71"/>
                    </a:lnTo>
                    <a:lnTo>
                      <a:pt x="181" y="76"/>
                    </a:lnTo>
                    <a:close/>
                    <a:moveTo>
                      <a:pt x="178" y="86"/>
                    </a:moveTo>
                    <a:lnTo>
                      <a:pt x="178" y="87"/>
                    </a:lnTo>
                    <a:lnTo>
                      <a:pt x="176" y="88"/>
                    </a:lnTo>
                    <a:lnTo>
                      <a:pt x="169" y="83"/>
                    </a:lnTo>
                    <a:lnTo>
                      <a:pt x="178" y="86"/>
                    </a:lnTo>
                    <a:close/>
                    <a:moveTo>
                      <a:pt x="176" y="88"/>
                    </a:moveTo>
                    <a:lnTo>
                      <a:pt x="170" y="98"/>
                    </a:lnTo>
                    <a:lnTo>
                      <a:pt x="154" y="87"/>
                    </a:lnTo>
                    <a:lnTo>
                      <a:pt x="161" y="78"/>
                    </a:lnTo>
                    <a:lnTo>
                      <a:pt x="176" y="88"/>
                    </a:lnTo>
                    <a:close/>
                    <a:moveTo>
                      <a:pt x="170" y="98"/>
                    </a:moveTo>
                    <a:lnTo>
                      <a:pt x="169" y="100"/>
                    </a:lnTo>
                    <a:lnTo>
                      <a:pt x="165" y="101"/>
                    </a:lnTo>
                    <a:lnTo>
                      <a:pt x="162" y="93"/>
                    </a:lnTo>
                    <a:lnTo>
                      <a:pt x="170" y="98"/>
                    </a:lnTo>
                    <a:close/>
                    <a:moveTo>
                      <a:pt x="165" y="101"/>
                    </a:moveTo>
                    <a:lnTo>
                      <a:pt x="150" y="108"/>
                    </a:lnTo>
                    <a:lnTo>
                      <a:pt x="143" y="90"/>
                    </a:lnTo>
                    <a:lnTo>
                      <a:pt x="159" y="84"/>
                    </a:lnTo>
                    <a:lnTo>
                      <a:pt x="165" y="101"/>
                    </a:lnTo>
                    <a:close/>
                    <a:moveTo>
                      <a:pt x="150" y="108"/>
                    </a:moveTo>
                    <a:lnTo>
                      <a:pt x="149" y="108"/>
                    </a:lnTo>
                    <a:lnTo>
                      <a:pt x="147" y="99"/>
                    </a:lnTo>
                    <a:lnTo>
                      <a:pt x="150" y="108"/>
                    </a:lnTo>
                    <a:close/>
                    <a:moveTo>
                      <a:pt x="149" y="108"/>
                    </a:moveTo>
                    <a:lnTo>
                      <a:pt x="124" y="115"/>
                    </a:lnTo>
                    <a:lnTo>
                      <a:pt x="119" y="96"/>
                    </a:lnTo>
                    <a:lnTo>
                      <a:pt x="145" y="89"/>
                    </a:lnTo>
                    <a:lnTo>
                      <a:pt x="149" y="108"/>
                    </a:lnTo>
                    <a:close/>
                    <a:moveTo>
                      <a:pt x="124" y="115"/>
                    </a:moveTo>
                    <a:lnTo>
                      <a:pt x="122" y="115"/>
                    </a:lnTo>
                    <a:lnTo>
                      <a:pt x="121" y="115"/>
                    </a:lnTo>
                    <a:lnTo>
                      <a:pt x="121" y="106"/>
                    </a:lnTo>
                    <a:lnTo>
                      <a:pt x="124" y="115"/>
                    </a:lnTo>
                    <a:close/>
                    <a:moveTo>
                      <a:pt x="121" y="115"/>
                    </a:moveTo>
                    <a:lnTo>
                      <a:pt x="96" y="115"/>
                    </a:lnTo>
                    <a:lnTo>
                      <a:pt x="96" y="96"/>
                    </a:lnTo>
                    <a:lnTo>
                      <a:pt x="121" y="96"/>
                    </a:lnTo>
                    <a:lnTo>
                      <a:pt x="121" y="115"/>
                    </a:lnTo>
                    <a:close/>
                    <a:moveTo>
                      <a:pt x="96" y="115"/>
                    </a:moveTo>
                    <a:lnTo>
                      <a:pt x="95" y="115"/>
                    </a:lnTo>
                    <a:lnTo>
                      <a:pt x="96" y="106"/>
                    </a:lnTo>
                    <a:lnTo>
                      <a:pt x="96" y="115"/>
                    </a:lnTo>
                    <a:close/>
                    <a:moveTo>
                      <a:pt x="95" y="115"/>
                    </a:moveTo>
                    <a:lnTo>
                      <a:pt x="70" y="111"/>
                    </a:lnTo>
                    <a:lnTo>
                      <a:pt x="72" y="93"/>
                    </a:lnTo>
                    <a:lnTo>
                      <a:pt x="97" y="96"/>
                    </a:lnTo>
                    <a:lnTo>
                      <a:pt x="95" y="115"/>
                    </a:lnTo>
                    <a:close/>
                    <a:moveTo>
                      <a:pt x="70" y="111"/>
                    </a:moveTo>
                    <a:lnTo>
                      <a:pt x="68" y="111"/>
                    </a:lnTo>
                    <a:lnTo>
                      <a:pt x="71" y="103"/>
                    </a:lnTo>
                    <a:lnTo>
                      <a:pt x="70" y="111"/>
                    </a:lnTo>
                    <a:close/>
                    <a:moveTo>
                      <a:pt x="68" y="111"/>
                    </a:moveTo>
                    <a:lnTo>
                      <a:pt x="53" y="108"/>
                    </a:lnTo>
                    <a:lnTo>
                      <a:pt x="56" y="89"/>
                    </a:lnTo>
                    <a:lnTo>
                      <a:pt x="72" y="93"/>
                    </a:lnTo>
                    <a:lnTo>
                      <a:pt x="68" y="111"/>
                    </a:lnTo>
                    <a:close/>
                    <a:moveTo>
                      <a:pt x="53" y="108"/>
                    </a:moveTo>
                    <a:lnTo>
                      <a:pt x="52" y="108"/>
                    </a:lnTo>
                    <a:lnTo>
                      <a:pt x="51" y="108"/>
                    </a:lnTo>
                    <a:lnTo>
                      <a:pt x="54" y="99"/>
                    </a:lnTo>
                    <a:lnTo>
                      <a:pt x="53" y="108"/>
                    </a:lnTo>
                    <a:close/>
                    <a:moveTo>
                      <a:pt x="51" y="108"/>
                    </a:moveTo>
                    <a:lnTo>
                      <a:pt x="35" y="101"/>
                    </a:lnTo>
                    <a:lnTo>
                      <a:pt x="42" y="84"/>
                    </a:lnTo>
                    <a:lnTo>
                      <a:pt x="57" y="90"/>
                    </a:lnTo>
                    <a:lnTo>
                      <a:pt x="51" y="108"/>
                    </a:lnTo>
                    <a:close/>
                    <a:moveTo>
                      <a:pt x="35" y="101"/>
                    </a:moveTo>
                    <a:lnTo>
                      <a:pt x="34" y="101"/>
                    </a:lnTo>
                    <a:lnTo>
                      <a:pt x="33" y="100"/>
                    </a:lnTo>
                    <a:lnTo>
                      <a:pt x="39" y="93"/>
                    </a:lnTo>
                    <a:lnTo>
                      <a:pt x="35" y="101"/>
                    </a:lnTo>
                    <a:close/>
                    <a:moveTo>
                      <a:pt x="33" y="100"/>
                    </a:moveTo>
                    <a:lnTo>
                      <a:pt x="23" y="94"/>
                    </a:lnTo>
                    <a:lnTo>
                      <a:pt x="34" y="78"/>
                    </a:lnTo>
                    <a:lnTo>
                      <a:pt x="44" y="85"/>
                    </a:lnTo>
                    <a:lnTo>
                      <a:pt x="33" y="100"/>
                    </a:lnTo>
                    <a:close/>
                    <a:moveTo>
                      <a:pt x="23" y="94"/>
                    </a:moveTo>
                    <a:lnTo>
                      <a:pt x="23" y="94"/>
                    </a:lnTo>
                    <a:lnTo>
                      <a:pt x="22" y="93"/>
                    </a:lnTo>
                    <a:lnTo>
                      <a:pt x="29" y="86"/>
                    </a:lnTo>
                    <a:lnTo>
                      <a:pt x="23" y="94"/>
                    </a:lnTo>
                    <a:close/>
                    <a:moveTo>
                      <a:pt x="22" y="93"/>
                    </a:moveTo>
                    <a:lnTo>
                      <a:pt x="12" y="84"/>
                    </a:lnTo>
                    <a:lnTo>
                      <a:pt x="27" y="71"/>
                    </a:lnTo>
                    <a:lnTo>
                      <a:pt x="35" y="79"/>
                    </a:lnTo>
                    <a:lnTo>
                      <a:pt x="22" y="93"/>
                    </a:lnTo>
                    <a:close/>
                    <a:moveTo>
                      <a:pt x="12" y="84"/>
                    </a:moveTo>
                    <a:lnTo>
                      <a:pt x="11" y="83"/>
                    </a:lnTo>
                    <a:lnTo>
                      <a:pt x="11" y="81"/>
                    </a:lnTo>
                    <a:lnTo>
                      <a:pt x="19" y="77"/>
                    </a:lnTo>
                    <a:lnTo>
                      <a:pt x="12" y="84"/>
                    </a:lnTo>
                    <a:close/>
                    <a:moveTo>
                      <a:pt x="11" y="81"/>
                    </a:moveTo>
                    <a:lnTo>
                      <a:pt x="8" y="75"/>
                    </a:lnTo>
                    <a:lnTo>
                      <a:pt x="24" y="66"/>
                    </a:lnTo>
                    <a:lnTo>
                      <a:pt x="28" y="73"/>
                    </a:lnTo>
                    <a:lnTo>
                      <a:pt x="11" y="81"/>
                    </a:lnTo>
                    <a:close/>
                    <a:moveTo>
                      <a:pt x="8" y="75"/>
                    </a:moveTo>
                    <a:lnTo>
                      <a:pt x="5" y="68"/>
                    </a:lnTo>
                    <a:lnTo>
                      <a:pt x="21" y="60"/>
                    </a:lnTo>
                    <a:lnTo>
                      <a:pt x="24" y="66"/>
                    </a:lnTo>
                    <a:lnTo>
                      <a:pt x="8" y="75"/>
                    </a:lnTo>
                    <a:close/>
                    <a:moveTo>
                      <a:pt x="20" y="57"/>
                    </a:moveTo>
                    <a:lnTo>
                      <a:pt x="21" y="58"/>
                    </a:lnTo>
                    <a:lnTo>
                      <a:pt x="21" y="60"/>
                    </a:lnTo>
                    <a:lnTo>
                      <a:pt x="13" y="64"/>
                    </a:lnTo>
                    <a:lnTo>
                      <a:pt x="20" y="57"/>
                    </a:lnTo>
                    <a:close/>
                    <a:moveTo>
                      <a:pt x="7" y="71"/>
                    </a:moveTo>
                    <a:lnTo>
                      <a:pt x="3" y="67"/>
                    </a:lnTo>
                    <a:lnTo>
                      <a:pt x="17" y="54"/>
                    </a:lnTo>
                    <a:lnTo>
                      <a:pt x="20" y="57"/>
                    </a:lnTo>
                    <a:lnTo>
                      <a:pt x="7" y="71"/>
                    </a:lnTo>
                    <a:close/>
                    <a:moveTo>
                      <a:pt x="3" y="67"/>
                    </a:moveTo>
                    <a:lnTo>
                      <a:pt x="0" y="65"/>
                    </a:lnTo>
                    <a:lnTo>
                      <a:pt x="0" y="61"/>
                    </a:lnTo>
                    <a:lnTo>
                      <a:pt x="10" y="61"/>
                    </a:lnTo>
                    <a:lnTo>
                      <a:pt x="3" y="67"/>
                    </a:lnTo>
                    <a:close/>
                    <a:moveTo>
                      <a:pt x="0" y="61"/>
                    </a:moveTo>
                    <a:lnTo>
                      <a:pt x="0" y="57"/>
                    </a:lnTo>
                    <a:lnTo>
                      <a:pt x="19" y="57"/>
                    </a:lnTo>
                    <a:lnTo>
                      <a:pt x="19" y="61"/>
                    </a:lnTo>
                    <a:lnTo>
                      <a:pt x="0" y="6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59" name="Freeform 1652">
                <a:extLst>
                  <a:ext uri="{FF2B5EF4-FFF2-40B4-BE49-F238E27FC236}">
                    <a16:creationId xmlns:a16="http://schemas.microsoft.com/office/drawing/2014/main" id="{83C8C1A5-6100-4650-B942-27E681B69D2E}"/>
                  </a:ext>
                </a:extLst>
              </p:cNvPr>
              <p:cNvSpPr>
                <a:spLocks/>
              </p:cNvSpPr>
              <p:nvPr/>
            </p:nvSpPr>
            <p:spPr bwMode="auto">
              <a:xfrm>
                <a:off x="1989" y="1433"/>
                <a:ext cx="34" cy="24"/>
              </a:xfrm>
              <a:custGeom>
                <a:avLst/>
                <a:gdLst>
                  <a:gd name="T0" fmla="*/ 0 w 137"/>
                  <a:gd name="T1" fmla="*/ 20 h 93"/>
                  <a:gd name="T2" fmla="*/ 32 w 137"/>
                  <a:gd name="T3" fmla="*/ 0 h 93"/>
                  <a:gd name="T4" fmla="*/ 34 w 137"/>
                  <a:gd name="T5" fmla="*/ 4 h 93"/>
                  <a:gd name="T6" fmla="*/ 2 w 137"/>
                  <a:gd name="T7" fmla="*/ 24 h 93"/>
                  <a:gd name="T8" fmla="*/ 0 w 137"/>
                  <a:gd name="T9" fmla="*/ 20 h 93"/>
                  <a:gd name="T10" fmla="*/ 0 60000 65536"/>
                  <a:gd name="T11" fmla="*/ 0 60000 65536"/>
                  <a:gd name="T12" fmla="*/ 0 60000 65536"/>
                  <a:gd name="T13" fmla="*/ 0 60000 65536"/>
                  <a:gd name="T14" fmla="*/ 0 60000 65536"/>
                  <a:gd name="T15" fmla="*/ 0 w 137"/>
                  <a:gd name="T16" fmla="*/ 0 h 93"/>
                  <a:gd name="T17" fmla="*/ 137 w 137"/>
                  <a:gd name="T18" fmla="*/ 93 h 93"/>
                </a:gdLst>
                <a:ahLst/>
                <a:cxnLst>
                  <a:cxn ang="T10">
                    <a:pos x="T0" y="T1"/>
                  </a:cxn>
                  <a:cxn ang="T11">
                    <a:pos x="T2" y="T3"/>
                  </a:cxn>
                  <a:cxn ang="T12">
                    <a:pos x="T4" y="T5"/>
                  </a:cxn>
                  <a:cxn ang="T13">
                    <a:pos x="T6" y="T7"/>
                  </a:cxn>
                  <a:cxn ang="T14">
                    <a:pos x="T8" y="T9"/>
                  </a:cxn>
                </a:cxnLst>
                <a:rect l="T15" t="T16" r="T17" b="T18"/>
                <a:pathLst>
                  <a:path w="137" h="93">
                    <a:moveTo>
                      <a:pt x="0" y="76"/>
                    </a:moveTo>
                    <a:lnTo>
                      <a:pt x="127" y="0"/>
                    </a:lnTo>
                    <a:lnTo>
                      <a:pt x="137" y="17"/>
                    </a:lnTo>
                    <a:lnTo>
                      <a:pt x="10" y="93"/>
                    </a:lnTo>
                    <a:lnTo>
                      <a:pt x="0" y="7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60" name="Freeform 1653">
                <a:extLst>
                  <a:ext uri="{FF2B5EF4-FFF2-40B4-BE49-F238E27FC236}">
                    <a16:creationId xmlns:a16="http://schemas.microsoft.com/office/drawing/2014/main" id="{EF086FE8-8398-4514-AE61-7CEDAED47A61}"/>
                  </a:ext>
                </a:extLst>
              </p:cNvPr>
              <p:cNvSpPr>
                <a:spLocks/>
              </p:cNvSpPr>
              <p:nvPr/>
            </p:nvSpPr>
            <p:spPr bwMode="auto">
              <a:xfrm>
                <a:off x="1637" y="1440"/>
                <a:ext cx="443" cy="132"/>
              </a:xfrm>
              <a:custGeom>
                <a:avLst/>
                <a:gdLst>
                  <a:gd name="T0" fmla="*/ 425 w 1769"/>
                  <a:gd name="T1" fmla="*/ 91 h 527"/>
                  <a:gd name="T2" fmla="*/ 387 w 1769"/>
                  <a:gd name="T3" fmla="*/ 59 h 527"/>
                  <a:gd name="T4" fmla="*/ 348 w 1769"/>
                  <a:gd name="T5" fmla="*/ 38 h 527"/>
                  <a:gd name="T6" fmla="*/ 309 w 1769"/>
                  <a:gd name="T7" fmla="*/ 26 h 527"/>
                  <a:gd name="T8" fmla="*/ 270 w 1769"/>
                  <a:gd name="T9" fmla="*/ 22 h 527"/>
                  <a:gd name="T10" fmla="*/ 232 w 1769"/>
                  <a:gd name="T11" fmla="*/ 24 h 527"/>
                  <a:gd name="T12" fmla="*/ 196 w 1769"/>
                  <a:gd name="T13" fmla="*/ 31 h 527"/>
                  <a:gd name="T14" fmla="*/ 163 w 1769"/>
                  <a:gd name="T15" fmla="*/ 41 h 527"/>
                  <a:gd name="T16" fmla="*/ 133 w 1769"/>
                  <a:gd name="T17" fmla="*/ 54 h 527"/>
                  <a:gd name="T18" fmla="*/ 106 w 1769"/>
                  <a:gd name="T19" fmla="*/ 68 h 527"/>
                  <a:gd name="T20" fmla="*/ 85 w 1769"/>
                  <a:gd name="T21" fmla="*/ 80 h 527"/>
                  <a:gd name="T22" fmla="*/ 77 w 1769"/>
                  <a:gd name="T23" fmla="*/ 84 h 527"/>
                  <a:gd name="T24" fmla="*/ 70 w 1769"/>
                  <a:gd name="T25" fmla="*/ 90 h 527"/>
                  <a:gd name="T26" fmla="*/ 62 w 1769"/>
                  <a:gd name="T27" fmla="*/ 95 h 527"/>
                  <a:gd name="T28" fmla="*/ 55 w 1769"/>
                  <a:gd name="T29" fmla="*/ 100 h 527"/>
                  <a:gd name="T30" fmla="*/ 47 w 1769"/>
                  <a:gd name="T31" fmla="*/ 105 h 527"/>
                  <a:gd name="T32" fmla="*/ 41 w 1769"/>
                  <a:gd name="T33" fmla="*/ 111 h 527"/>
                  <a:gd name="T34" fmla="*/ 34 w 1769"/>
                  <a:gd name="T35" fmla="*/ 116 h 527"/>
                  <a:gd name="T36" fmla="*/ 28 w 1769"/>
                  <a:gd name="T37" fmla="*/ 121 h 527"/>
                  <a:gd name="T38" fmla="*/ 21 w 1769"/>
                  <a:gd name="T39" fmla="*/ 126 h 527"/>
                  <a:gd name="T40" fmla="*/ 15 w 1769"/>
                  <a:gd name="T41" fmla="*/ 132 h 527"/>
                  <a:gd name="T42" fmla="*/ 0 w 1769"/>
                  <a:gd name="T43" fmla="*/ 111 h 527"/>
                  <a:gd name="T44" fmla="*/ 6 w 1769"/>
                  <a:gd name="T45" fmla="*/ 105 h 527"/>
                  <a:gd name="T46" fmla="*/ 12 w 1769"/>
                  <a:gd name="T47" fmla="*/ 100 h 527"/>
                  <a:gd name="T48" fmla="*/ 18 w 1769"/>
                  <a:gd name="T49" fmla="*/ 95 h 527"/>
                  <a:gd name="T50" fmla="*/ 25 w 1769"/>
                  <a:gd name="T51" fmla="*/ 90 h 527"/>
                  <a:gd name="T52" fmla="*/ 31 w 1769"/>
                  <a:gd name="T53" fmla="*/ 84 h 527"/>
                  <a:gd name="T54" fmla="*/ 38 w 1769"/>
                  <a:gd name="T55" fmla="*/ 80 h 527"/>
                  <a:gd name="T56" fmla="*/ 45 w 1769"/>
                  <a:gd name="T57" fmla="*/ 75 h 527"/>
                  <a:gd name="T58" fmla="*/ 52 w 1769"/>
                  <a:gd name="T59" fmla="*/ 70 h 527"/>
                  <a:gd name="T60" fmla="*/ 60 w 1769"/>
                  <a:gd name="T61" fmla="*/ 65 h 527"/>
                  <a:gd name="T62" fmla="*/ 67 w 1769"/>
                  <a:gd name="T63" fmla="*/ 60 h 527"/>
                  <a:gd name="T64" fmla="*/ 90 w 1769"/>
                  <a:gd name="T65" fmla="*/ 48 h 527"/>
                  <a:gd name="T66" fmla="*/ 118 w 1769"/>
                  <a:gd name="T67" fmla="*/ 33 h 527"/>
                  <a:gd name="T68" fmla="*/ 152 w 1769"/>
                  <a:gd name="T69" fmla="*/ 20 h 527"/>
                  <a:gd name="T70" fmla="*/ 189 w 1769"/>
                  <a:gd name="T71" fmla="*/ 10 h 527"/>
                  <a:gd name="T72" fmla="*/ 228 w 1769"/>
                  <a:gd name="T73" fmla="*/ 2 h 527"/>
                  <a:gd name="T74" fmla="*/ 270 w 1769"/>
                  <a:gd name="T75" fmla="*/ 0 h 527"/>
                  <a:gd name="T76" fmla="*/ 313 w 1769"/>
                  <a:gd name="T77" fmla="*/ 5 h 527"/>
                  <a:gd name="T78" fmla="*/ 356 w 1769"/>
                  <a:gd name="T79" fmla="*/ 18 h 527"/>
                  <a:gd name="T80" fmla="*/ 398 w 1769"/>
                  <a:gd name="T81" fmla="*/ 41 h 527"/>
                  <a:gd name="T82" fmla="*/ 438 w 1769"/>
                  <a:gd name="T83" fmla="*/ 76 h 527"/>
                  <a:gd name="T84" fmla="*/ 441 w 1769"/>
                  <a:gd name="T85" fmla="*/ 80 h 527"/>
                  <a:gd name="T86" fmla="*/ 443 w 1769"/>
                  <a:gd name="T87" fmla="*/ 83 h 527"/>
                  <a:gd name="T88" fmla="*/ 443 w 1769"/>
                  <a:gd name="T89" fmla="*/ 86 h 527"/>
                  <a:gd name="T90" fmla="*/ 442 w 1769"/>
                  <a:gd name="T91" fmla="*/ 89 h 527"/>
                  <a:gd name="T92" fmla="*/ 440 w 1769"/>
                  <a:gd name="T93" fmla="*/ 91 h 527"/>
                  <a:gd name="T94" fmla="*/ 439 w 1769"/>
                  <a:gd name="T95" fmla="*/ 94 h 527"/>
                  <a:gd name="T96" fmla="*/ 436 w 1769"/>
                  <a:gd name="T97" fmla="*/ 95 h 527"/>
                  <a:gd name="T98" fmla="*/ 433 w 1769"/>
                  <a:gd name="T99" fmla="*/ 95 h 527"/>
                  <a:gd name="T100" fmla="*/ 429 w 1769"/>
                  <a:gd name="T101" fmla="*/ 94 h 527"/>
                  <a:gd name="T102" fmla="*/ 425 w 1769"/>
                  <a:gd name="T103" fmla="*/ 91 h 527"/>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769"/>
                  <a:gd name="T157" fmla="*/ 0 h 527"/>
                  <a:gd name="T158" fmla="*/ 1769 w 1769"/>
                  <a:gd name="T159" fmla="*/ 527 h 527"/>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769" h="527">
                    <a:moveTo>
                      <a:pt x="1696" y="363"/>
                    </a:moveTo>
                    <a:lnTo>
                      <a:pt x="1546" y="235"/>
                    </a:lnTo>
                    <a:lnTo>
                      <a:pt x="1391" y="152"/>
                    </a:lnTo>
                    <a:lnTo>
                      <a:pt x="1232" y="105"/>
                    </a:lnTo>
                    <a:lnTo>
                      <a:pt x="1077" y="86"/>
                    </a:lnTo>
                    <a:lnTo>
                      <a:pt x="927" y="95"/>
                    </a:lnTo>
                    <a:lnTo>
                      <a:pt x="781" y="123"/>
                    </a:lnTo>
                    <a:lnTo>
                      <a:pt x="650" y="165"/>
                    </a:lnTo>
                    <a:lnTo>
                      <a:pt x="530" y="216"/>
                    </a:lnTo>
                    <a:lnTo>
                      <a:pt x="425" y="270"/>
                    </a:lnTo>
                    <a:lnTo>
                      <a:pt x="339" y="318"/>
                    </a:lnTo>
                    <a:lnTo>
                      <a:pt x="307" y="336"/>
                    </a:lnTo>
                    <a:lnTo>
                      <a:pt x="279" y="359"/>
                    </a:lnTo>
                    <a:lnTo>
                      <a:pt x="247" y="378"/>
                    </a:lnTo>
                    <a:lnTo>
                      <a:pt x="218" y="400"/>
                    </a:lnTo>
                    <a:lnTo>
                      <a:pt x="189" y="419"/>
                    </a:lnTo>
                    <a:lnTo>
                      <a:pt x="162" y="442"/>
                    </a:lnTo>
                    <a:lnTo>
                      <a:pt x="135" y="464"/>
                    </a:lnTo>
                    <a:lnTo>
                      <a:pt x="110" y="483"/>
                    </a:lnTo>
                    <a:lnTo>
                      <a:pt x="85" y="505"/>
                    </a:lnTo>
                    <a:lnTo>
                      <a:pt x="59" y="527"/>
                    </a:lnTo>
                    <a:lnTo>
                      <a:pt x="0" y="442"/>
                    </a:lnTo>
                    <a:lnTo>
                      <a:pt x="22" y="419"/>
                    </a:lnTo>
                    <a:lnTo>
                      <a:pt x="47" y="400"/>
                    </a:lnTo>
                    <a:lnTo>
                      <a:pt x="72" y="378"/>
                    </a:lnTo>
                    <a:lnTo>
                      <a:pt x="98" y="359"/>
                    </a:lnTo>
                    <a:lnTo>
                      <a:pt x="123" y="336"/>
                    </a:lnTo>
                    <a:lnTo>
                      <a:pt x="152" y="318"/>
                    </a:lnTo>
                    <a:lnTo>
                      <a:pt x="180" y="299"/>
                    </a:lnTo>
                    <a:lnTo>
                      <a:pt x="209" y="280"/>
                    </a:lnTo>
                    <a:lnTo>
                      <a:pt x="238" y="260"/>
                    </a:lnTo>
                    <a:lnTo>
                      <a:pt x="266" y="241"/>
                    </a:lnTo>
                    <a:lnTo>
                      <a:pt x="358" y="191"/>
                    </a:lnTo>
                    <a:lnTo>
                      <a:pt x="473" y="133"/>
                    </a:lnTo>
                    <a:lnTo>
                      <a:pt x="606" y="79"/>
                    </a:lnTo>
                    <a:lnTo>
                      <a:pt x="753" y="39"/>
                    </a:lnTo>
                    <a:lnTo>
                      <a:pt x="911" y="7"/>
                    </a:lnTo>
                    <a:lnTo>
                      <a:pt x="1080" y="0"/>
                    </a:lnTo>
                    <a:lnTo>
                      <a:pt x="1251" y="19"/>
                    </a:lnTo>
                    <a:lnTo>
                      <a:pt x="1420" y="73"/>
                    </a:lnTo>
                    <a:lnTo>
                      <a:pt x="1588" y="165"/>
                    </a:lnTo>
                    <a:lnTo>
                      <a:pt x="1750" y="305"/>
                    </a:lnTo>
                    <a:lnTo>
                      <a:pt x="1763" y="318"/>
                    </a:lnTo>
                    <a:lnTo>
                      <a:pt x="1769" y="331"/>
                    </a:lnTo>
                    <a:lnTo>
                      <a:pt x="1769" y="343"/>
                    </a:lnTo>
                    <a:lnTo>
                      <a:pt x="1766" y="356"/>
                    </a:lnTo>
                    <a:lnTo>
                      <a:pt x="1759" y="365"/>
                    </a:lnTo>
                    <a:lnTo>
                      <a:pt x="1754" y="375"/>
                    </a:lnTo>
                    <a:lnTo>
                      <a:pt x="1740" y="378"/>
                    </a:lnTo>
                    <a:lnTo>
                      <a:pt x="1728" y="378"/>
                    </a:lnTo>
                    <a:lnTo>
                      <a:pt x="1712" y="375"/>
                    </a:lnTo>
                    <a:lnTo>
                      <a:pt x="1696" y="363"/>
                    </a:lnTo>
                    <a:close/>
                  </a:path>
                </a:pathLst>
              </a:custGeom>
              <a:solidFill>
                <a:srgbClr val="E4CBB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61" name="Freeform 1654">
                <a:extLst>
                  <a:ext uri="{FF2B5EF4-FFF2-40B4-BE49-F238E27FC236}">
                    <a16:creationId xmlns:a16="http://schemas.microsoft.com/office/drawing/2014/main" id="{D1746BF8-2CAB-4E95-B480-ADDCCC71B979}"/>
                  </a:ext>
                </a:extLst>
              </p:cNvPr>
              <p:cNvSpPr>
                <a:spLocks noEditPoints="1"/>
              </p:cNvSpPr>
              <p:nvPr/>
            </p:nvSpPr>
            <p:spPr bwMode="auto">
              <a:xfrm>
                <a:off x="1634" y="1438"/>
                <a:ext cx="448" cy="138"/>
              </a:xfrm>
              <a:custGeom>
                <a:avLst/>
                <a:gdLst>
                  <a:gd name="T0" fmla="*/ 392 w 1793"/>
                  <a:gd name="T1" fmla="*/ 60 h 551"/>
                  <a:gd name="T2" fmla="*/ 352 w 1793"/>
                  <a:gd name="T3" fmla="*/ 38 h 551"/>
                  <a:gd name="T4" fmla="*/ 352 w 1793"/>
                  <a:gd name="T5" fmla="*/ 38 h 551"/>
                  <a:gd name="T6" fmla="*/ 272 w 1793"/>
                  <a:gd name="T7" fmla="*/ 26 h 551"/>
                  <a:gd name="T8" fmla="*/ 272 w 1793"/>
                  <a:gd name="T9" fmla="*/ 22 h 551"/>
                  <a:gd name="T10" fmla="*/ 235 w 1793"/>
                  <a:gd name="T11" fmla="*/ 24 h 551"/>
                  <a:gd name="T12" fmla="*/ 198 w 1793"/>
                  <a:gd name="T13" fmla="*/ 31 h 551"/>
                  <a:gd name="T14" fmla="*/ 198 w 1793"/>
                  <a:gd name="T15" fmla="*/ 31 h 551"/>
                  <a:gd name="T16" fmla="*/ 137 w 1793"/>
                  <a:gd name="T17" fmla="*/ 59 h 551"/>
                  <a:gd name="T18" fmla="*/ 135 w 1793"/>
                  <a:gd name="T19" fmla="*/ 54 h 551"/>
                  <a:gd name="T20" fmla="*/ 109 w 1793"/>
                  <a:gd name="T21" fmla="*/ 68 h 551"/>
                  <a:gd name="T22" fmla="*/ 87 w 1793"/>
                  <a:gd name="T23" fmla="*/ 80 h 551"/>
                  <a:gd name="T24" fmla="*/ 87 w 1793"/>
                  <a:gd name="T25" fmla="*/ 80 h 551"/>
                  <a:gd name="T26" fmla="*/ 74 w 1793"/>
                  <a:gd name="T27" fmla="*/ 94 h 551"/>
                  <a:gd name="T28" fmla="*/ 74 w 1793"/>
                  <a:gd name="T29" fmla="*/ 94 h 551"/>
                  <a:gd name="T30" fmla="*/ 64 w 1793"/>
                  <a:gd name="T31" fmla="*/ 95 h 551"/>
                  <a:gd name="T32" fmla="*/ 60 w 1793"/>
                  <a:gd name="T33" fmla="*/ 105 h 551"/>
                  <a:gd name="T34" fmla="*/ 57 w 1793"/>
                  <a:gd name="T35" fmla="*/ 101 h 551"/>
                  <a:gd name="T36" fmla="*/ 45 w 1793"/>
                  <a:gd name="T37" fmla="*/ 115 h 551"/>
                  <a:gd name="T38" fmla="*/ 42 w 1793"/>
                  <a:gd name="T39" fmla="*/ 111 h 551"/>
                  <a:gd name="T40" fmla="*/ 39 w 1793"/>
                  <a:gd name="T41" fmla="*/ 121 h 551"/>
                  <a:gd name="T42" fmla="*/ 29 w 1793"/>
                  <a:gd name="T43" fmla="*/ 122 h 551"/>
                  <a:gd name="T44" fmla="*/ 29 w 1793"/>
                  <a:gd name="T45" fmla="*/ 122 h 551"/>
                  <a:gd name="T46" fmla="*/ 18 w 1793"/>
                  <a:gd name="T47" fmla="*/ 138 h 551"/>
                  <a:gd name="T48" fmla="*/ 16 w 1793"/>
                  <a:gd name="T49" fmla="*/ 136 h 551"/>
                  <a:gd name="T50" fmla="*/ 10 w 1793"/>
                  <a:gd name="T51" fmla="*/ 109 h 551"/>
                  <a:gd name="T52" fmla="*/ 7 w 1793"/>
                  <a:gd name="T53" fmla="*/ 106 h 551"/>
                  <a:gd name="T54" fmla="*/ 15 w 1793"/>
                  <a:gd name="T55" fmla="*/ 103 h 551"/>
                  <a:gd name="T56" fmla="*/ 20 w 1793"/>
                  <a:gd name="T57" fmla="*/ 96 h 551"/>
                  <a:gd name="T58" fmla="*/ 20 w 1793"/>
                  <a:gd name="T59" fmla="*/ 95 h 551"/>
                  <a:gd name="T60" fmla="*/ 36 w 1793"/>
                  <a:gd name="T61" fmla="*/ 89 h 551"/>
                  <a:gd name="T62" fmla="*/ 33 w 1793"/>
                  <a:gd name="T63" fmla="*/ 85 h 551"/>
                  <a:gd name="T64" fmla="*/ 43 w 1793"/>
                  <a:gd name="T65" fmla="*/ 84 h 551"/>
                  <a:gd name="T66" fmla="*/ 54 w 1793"/>
                  <a:gd name="T67" fmla="*/ 70 h 551"/>
                  <a:gd name="T68" fmla="*/ 54 w 1793"/>
                  <a:gd name="T69" fmla="*/ 70 h 551"/>
                  <a:gd name="T70" fmla="*/ 71 w 1793"/>
                  <a:gd name="T71" fmla="*/ 65 h 551"/>
                  <a:gd name="T72" fmla="*/ 69 w 1793"/>
                  <a:gd name="T73" fmla="*/ 61 h 551"/>
                  <a:gd name="T74" fmla="*/ 93 w 1793"/>
                  <a:gd name="T75" fmla="*/ 50 h 551"/>
                  <a:gd name="T76" fmla="*/ 120 w 1793"/>
                  <a:gd name="T77" fmla="*/ 34 h 551"/>
                  <a:gd name="T78" fmla="*/ 121 w 1793"/>
                  <a:gd name="T79" fmla="*/ 34 h 551"/>
                  <a:gd name="T80" fmla="*/ 192 w 1793"/>
                  <a:gd name="T81" fmla="*/ 14 h 551"/>
                  <a:gd name="T82" fmla="*/ 191 w 1793"/>
                  <a:gd name="T83" fmla="*/ 10 h 551"/>
                  <a:gd name="T84" fmla="*/ 231 w 1793"/>
                  <a:gd name="T85" fmla="*/ 4 h 551"/>
                  <a:gd name="T86" fmla="*/ 273 w 1793"/>
                  <a:gd name="T87" fmla="*/ 0 h 551"/>
                  <a:gd name="T88" fmla="*/ 274 w 1793"/>
                  <a:gd name="T89" fmla="*/ 0 h 551"/>
                  <a:gd name="T90" fmla="*/ 357 w 1793"/>
                  <a:gd name="T91" fmla="*/ 23 h 551"/>
                  <a:gd name="T92" fmla="*/ 359 w 1793"/>
                  <a:gd name="T93" fmla="*/ 19 h 551"/>
                  <a:gd name="T94" fmla="*/ 400 w 1793"/>
                  <a:gd name="T95" fmla="*/ 44 h 551"/>
                  <a:gd name="T96" fmla="*/ 443 w 1793"/>
                  <a:gd name="T97" fmla="*/ 77 h 551"/>
                  <a:gd name="T98" fmla="*/ 443 w 1793"/>
                  <a:gd name="T99" fmla="*/ 77 h 551"/>
                  <a:gd name="T100" fmla="*/ 443 w 1793"/>
                  <a:gd name="T101" fmla="*/ 86 h 551"/>
                  <a:gd name="T102" fmla="*/ 448 w 1793"/>
                  <a:gd name="T103" fmla="*/ 85 h 551"/>
                  <a:gd name="T104" fmla="*/ 446 w 1793"/>
                  <a:gd name="T105" fmla="*/ 88 h 551"/>
                  <a:gd name="T106" fmla="*/ 447 w 1793"/>
                  <a:gd name="T107" fmla="*/ 92 h 551"/>
                  <a:gd name="T108" fmla="*/ 447 w 1793"/>
                  <a:gd name="T109" fmla="*/ 93 h 551"/>
                  <a:gd name="T110" fmla="*/ 442 w 1793"/>
                  <a:gd name="T111" fmla="*/ 99 h 551"/>
                  <a:gd name="T112" fmla="*/ 439 w 1793"/>
                  <a:gd name="T113" fmla="*/ 99 h 551"/>
                  <a:gd name="T114" fmla="*/ 438 w 1793"/>
                  <a:gd name="T115" fmla="*/ 95 h 551"/>
                  <a:gd name="T116" fmla="*/ 431 w 1793"/>
                  <a:gd name="T117" fmla="*/ 99 h 551"/>
                  <a:gd name="T118" fmla="*/ 431 w 1793"/>
                  <a:gd name="T119" fmla="*/ 99 h 55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793"/>
                  <a:gd name="T181" fmla="*/ 0 h 551"/>
                  <a:gd name="T182" fmla="*/ 1793 w 1793"/>
                  <a:gd name="T183" fmla="*/ 551 h 55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793" h="551">
                    <a:moveTo>
                      <a:pt x="1704" y="379"/>
                    </a:moveTo>
                    <a:lnTo>
                      <a:pt x="1555" y="253"/>
                    </a:lnTo>
                    <a:lnTo>
                      <a:pt x="1567" y="238"/>
                    </a:lnTo>
                    <a:lnTo>
                      <a:pt x="1716" y="365"/>
                    </a:lnTo>
                    <a:lnTo>
                      <a:pt x="1704" y="379"/>
                    </a:lnTo>
                    <a:close/>
                    <a:moveTo>
                      <a:pt x="1565" y="237"/>
                    </a:moveTo>
                    <a:lnTo>
                      <a:pt x="1566" y="237"/>
                    </a:lnTo>
                    <a:lnTo>
                      <a:pt x="1567" y="238"/>
                    </a:lnTo>
                    <a:lnTo>
                      <a:pt x="1560" y="245"/>
                    </a:lnTo>
                    <a:lnTo>
                      <a:pt x="1565" y="237"/>
                    </a:lnTo>
                    <a:close/>
                    <a:moveTo>
                      <a:pt x="1556" y="254"/>
                    </a:moveTo>
                    <a:lnTo>
                      <a:pt x="1401" y="171"/>
                    </a:lnTo>
                    <a:lnTo>
                      <a:pt x="1409" y="154"/>
                    </a:lnTo>
                    <a:lnTo>
                      <a:pt x="1565" y="237"/>
                    </a:lnTo>
                    <a:lnTo>
                      <a:pt x="1556" y="254"/>
                    </a:lnTo>
                    <a:close/>
                    <a:moveTo>
                      <a:pt x="1408" y="153"/>
                    </a:moveTo>
                    <a:lnTo>
                      <a:pt x="1408" y="153"/>
                    </a:lnTo>
                    <a:lnTo>
                      <a:pt x="1409" y="154"/>
                    </a:lnTo>
                    <a:lnTo>
                      <a:pt x="1405" y="162"/>
                    </a:lnTo>
                    <a:lnTo>
                      <a:pt x="1408" y="153"/>
                    </a:lnTo>
                    <a:close/>
                    <a:moveTo>
                      <a:pt x="1403" y="172"/>
                    </a:moveTo>
                    <a:lnTo>
                      <a:pt x="1244" y="124"/>
                    </a:lnTo>
                    <a:lnTo>
                      <a:pt x="1248" y="106"/>
                    </a:lnTo>
                    <a:lnTo>
                      <a:pt x="1408" y="153"/>
                    </a:lnTo>
                    <a:lnTo>
                      <a:pt x="1403" y="172"/>
                    </a:lnTo>
                    <a:close/>
                    <a:moveTo>
                      <a:pt x="1247" y="105"/>
                    </a:moveTo>
                    <a:lnTo>
                      <a:pt x="1248" y="106"/>
                    </a:lnTo>
                    <a:lnTo>
                      <a:pt x="1246" y="115"/>
                    </a:lnTo>
                    <a:lnTo>
                      <a:pt x="1247" y="105"/>
                    </a:lnTo>
                    <a:close/>
                    <a:moveTo>
                      <a:pt x="1245" y="125"/>
                    </a:moveTo>
                    <a:lnTo>
                      <a:pt x="1090" y="105"/>
                    </a:lnTo>
                    <a:lnTo>
                      <a:pt x="1092" y="86"/>
                    </a:lnTo>
                    <a:lnTo>
                      <a:pt x="1247" y="105"/>
                    </a:lnTo>
                    <a:lnTo>
                      <a:pt x="1245" y="125"/>
                    </a:lnTo>
                    <a:close/>
                    <a:moveTo>
                      <a:pt x="1090" y="86"/>
                    </a:moveTo>
                    <a:lnTo>
                      <a:pt x="1091" y="86"/>
                    </a:lnTo>
                    <a:lnTo>
                      <a:pt x="1092" y="86"/>
                    </a:lnTo>
                    <a:lnTo>
                      <a:pt x="1091" y="96"/>
                    </a:lnTo>
                    <a:lnTo>
                      <a:pt x="1090" y="86"/>
                    </a:lnTo>
                    <a:close/>
                    <a:moveTo>
                      <a:pt x="1091" y="105"/>
                    </a:moveTo>
                    <a:lnTo>
                      <a:pt x="942" y="115"/>
                    </a:lnTo>
                    <a:lnTo>
                      <a:pt x="941" y="96"/>
                    </a:lnTo>
                    <a:lnTo>
                      <a:pt x="1090" y="86"/>
                    </a:lnTo>
                    <a:lnTo>
                      <a:pt x="1091" y="105"/>
                    </a:lnTo>
                    <a:close/>
                    <a:moveTo>
                      <a:pt x="940" y="96"/>
                    </a:moveTo>
                    <a:lnTo>
                      <a:pt x="940" y="96"/>
                    </a:lnTo>
                    <a:lnTo>
                      <a:pt x="941" y="96"/>
                    </a:lnTo>
                    <a:lnTo>
                      <a:pt x="941" y="105"/>
                    </a:lnTo>
                    <a:lnTo>
                      <a:pt x="940" y="96"/>
                    </a:lnTo>
                    <a:close/>
                    <a:moveTo>
                      <a:pt x="943" y="115"/>
                    </a:moveTo>
                    <a:lnTo>
                      <a:pt x="796" y="143"/>
                    </a:lnTo>
                    <a:lnTo>
                      <a:pt x="793" y="125"/>
                    </a:lnTo>
                    <a:lnTo>
                      <a:pt x="940" y="96"/>
                    </a:lnTo>
                    <a:lnTo>
                      <a:pt x="943" y="115"/>
                    </a:lnTo>
                    <a:close/>
                    <a:moveTo>
                      <a:pt x="792" y="125"/>
                    </a:moveTo>
                    <a:lnTo>
                      <a:pt x="792" y="125"/>
                    </a:lnTo>
                    <a:lnTo>
                      <a:pt x="793" y="125"/>
                    </a:lnTo>
                    <a:lnTo>
                      <a:pt x="795" y="133"/>
                    </a:lnTo>
                    <a:lnTo>
                      <a:pt x="792" y="125"/>
                    </a:lnTo>
                    <a:close/>
                    <a:moveTo>
                      <a:pt x="797" y="143"/>
                    </a:moveTo>
                    <a:lnTo>
                      <a:pt x="667" y="184"/>
                    </a:lnTo>
                    <a:lnTo>
                      <a:pt x="662" y="167"/>
                    </a:lnTo>
                    <a:lnTo>
                      <a:pt x="792" y="125"/>
                    </a:lnTo>
                    <a:lnTo>
                      <a:pt x="797" y="143"/>
                    </a:lnTo>
                    <a:close/>
                    <a:moveTo>
                      <a:pt x="661" y="167"/>
                    </a:moveTo>
                    <a:lnTo>
                      <a:pt x="661" y="167"/>
                    </a:lnTo>
                    <a:lnTo>
                      <a:pt x="662" y="167"/>
                    </a:lnTo>
                    <a:lnTo>
                      <a:pt x="664" y="175"/>
                    </a:lnTo>
                    <a:lnTo>
                      <a:pt x="661" y="167"/>
                    </a:lnTo>
                    <a:close/>
                    <a:moveTo>
                      <a:pt x="668" y="184"/>
                    </a:moveTo>
                    <a:lnTo>
                      <a:pt x="547" y="235"/>
                    </a:lnTo>
                    <a:lnTo>
                      <a:pt x="541" y="217"/>
                    </a:lnTo>
                    <a:lnTo>
                      <a:pt x="661" y="167"/>
                    </a:lnTo>
                    <a:lnTo>
                      <a:pt x="668" y="184"/>
                    </a:lnTo>
                    <a:close/>
                    <a:moveTo>
                      <a:pt x="540" y="217"/>
                    </a:moveTo>
                    <a:lnTo>
                      <a:pt x="540" y="217"/>
                    </a:lnTo>
                    <a:lnTo>
                      <a:pt x="541" y="217"/>
                    </a:lnTo>
                    <a:lnTo>
                      <a:pt x="544" y="226"/>
                    </a:lnTo>
                    <a:lnTo>
                      <a:pt x="540" y="217"/>
                    </a:lnTo>
                    <a:close/>
                    <a:moveTo>
                      <a:pt x="548" y="235"/>
                    </a:moveTo>
                    <a:lnTo>
                      <a:pt x="444" y="289"/>
                    </a:lnTo>
                    <a:lnTo>
                      <a:pt x="435" y="271"/>
                    </a:lnTo>
                    <a:lnTo>
                      <a:pt x="540" y="217"/>
                    </a:lnTo>
                    <a:lnTo>
                      <a:pt x="548" y="235"/>
                    </a:lnTo>
                    <a:close/>
                    <a:moveTo>
                      <a:pt x="435" y="271"/>
                    </a:moveTo>
                    <a:lnTo>
                      <a:pt x="435" y="271"/>
                    </a:lnTo>
                    <a:lnTo>
                      <a:pt x="439" y="280"/>
                    </a:lnTo>
                    <a:lnTo>
                      <a:pt x="435" y="271"/>
                    </a:lnTo>
                    <a:close/>
                    <a:moveTo>
                      <a:pt x="444" y="288"/>
                    </a:moveTo>
                    <a:lnTo>
                      <a:pt x="358" y="336"/>
                    </a:lnTo>
                    <a:lnTo>
                      <a:pt x="349" y="320"/>
                    </a:lnTo>
                    <a:lnTo>
                      <a:pt x="435" y="271"/>
                    </a:lnTo>
                    <a:lnTo>
                      <a:pt x="444" y="288"/>
                    </a:lnTo>
                    <a:close/>
                    <a:moveTo>
                      <a:pt x="349" y="320"/>
                    </a:moveTo>
                    <a:lnTo>
                      <a:pt x="348" y="320"/>
                    </a:lnTo>
                    <a:lnTo>
                      <a:pt x="349" y="320"/>
                    </a:lnTo>
                    <a:lnTo>
                      <a:pt x="353" y="328"/>
                    </a:lnTo>
                    <a:lnTo>
                      <a:pt x="349" y="320"/>
                    </a:lnTo>
                    <a:close/>
                    <a:moveTo>
                      <a:pt x="358" y="336"/>
                    </a:moveTo>
                    <a:lnTo>
                      <a:pt x="327" y="355"/>
                    </a:lnTo>
                    <a:lnTo>
                      <a:pt x="317" y="339"/>
                    </a:lnTo>
                    <a:lnTo>
                      <a:pt x="349" y="320"/>
                    </a:lnTo>
                    <a:lnTo>
                      <a:pt x="358" y="336"/>
                    </a:lnTo>
                    <a:close/>
                    <a:moveTo>
                      <a:pt x="316" y="340"/>
                    </a:moveTo>
                    <a:lnTo>
                      <a:pt x="316" y="339"/>
                    </a:lnTo>
                    <a:lnTo>
                      <a:pt x="317" y="339"/>
                    </a:lnTo>
                    <a:lnTo>
                      <a:pt x="321" y="346"/>
                    </a:lnTo>
                    <a:lnTo>
                      <a:pt x="316" y="340"/>
                    </a:lnTo>
                    <a:close/>
                    <a:moveTo>
                      <a:pt x="327" y="354"/>
                    </a:moveTo>
                    <a:lnTo>
                      <a:pt x="298" y="377"/>
                    </a:lnTo>
                    <a:lnTo>
                      <a:pt x="287" y="362"/>
                    </a:lnTo>
                    <a:lnTo>
                      <a:pt x="316" y="340"/>
                    </a:lnTo>
                    <a:lnTo>
                      <a:pt x="327" y="354"/>
                    </a:lnTo>
                    <a:close/>
                    <a:moveTo>
                      <a:pt x="298" y="377"/>
                    </a:moveTo>
                    <a:lnTo>
                      <a:pt x="298" y="377"/>
                    </a:lnTo>
                    <a:lnTo>
                      <a:pt x="293" y="369"/>
                    </a:lnTo>
                    <a:lnTo>
                      <a:pt x="298" y="377"/>
                    </a:lnTo>
                    <a:close/>
                    <a:moveTo>
                      <a:pt x="298" y="377"/>
                    </a:moveTo>
                    <a:lnTo>
                      <a:pt x="266" y="396"/>
                    </a:lnTo>
                    <a:lnTo>
                      <a:pt x="256" y="380"/>
                    </a:lnTo>
                    <a:lnTo>
                      <a:pt x="288" y="361"/>
                    </a:lnTo>
                    <a:lnTo>
                      <a:pt x="298" y="377"/>
                    </a:lnTo>
                    <a:close/>
                    <a:moveTo>
                      <a:pt x="255" y="380"/>
                    </a:moveTo>
                    <a:lnTo>
                      <a:pt x="256" y="380"/>
                    </a:lnTo>
                    <a:lnTo>
                      <a:pt x="261" y="388"/>
                    </a:lnTo>
                    <a:lnTo>
                      <a:pt x="255" y="380"/>
                    </a:lnTo>
                    <a:close/>
                    <a:moveTo>
                      <a:pt x="267" y="396"/>
                    </a:moveTo>
                    <a:lnTo>
                      <a:pt x="239" y="418"/>
                    </a:lnTo>
                    <a:lnTo>
                      <a:pt x="226" y="402"/>
                    </a:lnTo>
                    <a:lnTo>
                      <a:pt x="255" y="380"/>
                    </a:lnTo>
                    <a:lnTo>
                      <a:pt x="267" y="396"/>
                    </a:lnTo>
                    <a:close/>
                    <a:moveTo>
                      <a:pt x="239" y="418"/>
                    </a:moveTo>
                    <a:lnTo>
                      <a:pt x="239" y="418"/>
                    </a:lnTo>
                    <a:lnTo>
                      <a:pt x="237" y="418"/>
                    </a:lnTo>
                    <a:lnTo>
                      <a:pt x="232" y="410"/>
                    </a:lnTo>
                    <a:lnTo>
                      <a:pt x="239" y="418"/>
                    </a:lnTo>
                    <a:close/>
                    <a:moveTo>
                      <a:pt x="237" y="418"/>
                    </a:moveTo>
                    <a:lnTo>
                      <a:pt x="209" y="438"/>
                    </a:lnTo>
                    <a:lnTo>
                      <a:pt x="199" y="421"/>
                    </a:lnTo>
                    <a:lnTo>
                      <a:pt x="227" y="402"/>
                    </a:lnTo>
                    <a:lnTo>
                      <a:pt x="237" y="418"/>
                    </a:lnTo>
                    <a:close/>
                    <a:moveTo>
                      <a:pt x="198" y="422"/>
                    </a:moveTo>
                    <a:lnTo>
                      <a:pt x="198" y="422"/>
                    </a:lnTo>
                    <a:lnTo>
                      <a:pt x="199" y="421"/>
                    </a:lnTo>
                    <a:lnTo>
                      <a:pt x="203" y="429"/>
                    </a:lnTo>
                    <a:lnTo>
                      <a:pt x="198" y="422"/>
                    </a:lnTo>
                    <a:close/>
                    <a:moveTo>
                      <a:pt x="210" y="437"/>
                    </a:moveTo>
                    <a:lnTo>
                      <a:pt x="181" y="459"/>
                    </a:lnTo>
                    <a:lnTo>
                      <a:pt x="169" y="444"/>
                    </a:lnTo>
                    <a:lnTo>
                      <a:pt x="198" y="422"/>
                    </a:lnTo>
                    <a:lnTo>
                      <a:pt x="210" y="437"/>
                    </a:lnTo>
                    <a:close/>
                    <a:moveTo>
                      <a:pt x="169" y="444"/>
                    </a:moveTo>
                    <a:lnTo>
                      <a:pt x="169" y="444"/>
                    </a:lnTo>
                    <a:lnTo>
                      <a:pt x="176" y="452"/>
                    </a:lnTo>
                    <a:lnTo>
                      <a:pt x="169" y="444"/>
                    </a:lnTo>
                    <a:close/>
                    <a:moveTo>
                      <a:pt x="181" y="459"/>
                    </a:moveTo>
                    <a:lnTo>
                      <a:pt x="156" y="481"/>
                    </a:lnTo>
                    <a:lnTo>
                      <a:pt x="144" y="466"/>
                    </a:lnTo>
                    <a:lnTo>
                      <a:pt x="169" y="444"/>
                    </a:lnTo>
                    <a:lnTo>
                      <a:pt x="181" y="459"/>
                    </a:lnTo>
                    <a:close/>
                    <a:moveTo>
                      <a:pt x="156" y="481"/>
                    </a:moveTo>
                    <a:lnTo>
                      <a:pt x="156" y="481"/>
                    </a:lnTo>
                    <a:lnTo>
                      <a:pt x="156" y="482"/>
                    </a:lnTo>
                    <a:lnTo>
                      <a:pt x="149" y="474"/>
                    </a:lnTo>
                    <a:lnTo>
                      <a:pt x="156" y="481"/>
                    </a:lnTo>
                    <a:close/>
                    <a:moveTo>
                      <a:pt x="156" y="482"/>
                    </a:moveTo>
                    <a:lnTo>
                      <a:pt x="130" y="501"/>
                    </a:lnTo>
                    <a:lnTo>
                      <a:pt x="118" y="485"/>
                    </a:lnTo>
                    <a:lnTo>
                      <a:pt x="144" y="466"/>
                    </a:lnTo>
                    <a:lnTo>
                      <a:pt x="156" y="482"/>
                    </a:lnTo>
                    <a:close/>
                    <a:moveTo>
                      <a:pt x="118" y="486"/>
                    </a:moveTo>
                    <a:lnTo>
                      <a:pt x="118" y="486"/>
                    </a:lnTo>
                    <a:lnTo>
                      <a:pt x="118" y="485"/>
                    </a:lnTo>
                    <a:lnTo>
                      <a:pt x="124" y="493"/>
                    </a:lnTo>
                    <a:lnTo>
                      <a:pt x="118" y="486"/>
                    </a:lnTo>
                    <a:close/>
                    <a:moveTo>
                      <a:pt x="130" y="501"/>
                    </a:moveTo>
                    <a:lnTo>
                      <a:pt x="105" y="523"/>
                    </a:lnTo>
                    <a:lnTo>
                      <a:pt x="93" y="508"/>
                    </a:lnTo>
                    <a:lnTo>
                      <a:pt x="118" y="486"/>
                    </a:lnTo>
                    <a:lnTo>
                      <a:pt x="130" y="501"/>
                    </a:lnTo>
                    <a:close/>
                    <a:moveTo>
                      <a:pt x="105" y="523"/>
                    </a:moveTo>
                    <a:lnTo>
                      <a:pt x="80" y="545"/>
                    </a:lnTo>
                    <a:lnTo>
                      <a:pt x="68" y="530"/>
                    </a:lnTo>
                    <a:lnTo>
                      <a:pt x="93" y="508"/>
                    </a:lnTo>
                    <a:lnTo>
                      <a:pt x="105" y="523"/>
                    </a:lnTo>
                    <a:close/>
                    <a:moveTo>
                      <a:pt x="80" y="545"/>
                    </a:moveTo>
                    <a:lnTo>
                      <a:pt x="72" y="551"/>
                    </a:lnTo>
                    <a:lnTo>
                      <a:pt x="65" y="543"/>
                    </a:lnTo>
                    <a:lnTo>
                      <a:pt x="73" y="537"/>
                    </a:lnTo>
                    <a:lnTo>
                      <a:pt x="80" y="545"/>
                    </a:lnTo>
                    <a:close/>
                    <a:moveTo>
                      <a:pt x="65" y="543"/>
                    </a:moveTo>
                    <a:lnTo>
                      <a:pt x="5" y="458"/>
                    </a:lnTo>
                    <a:lnTo>
                      <a:pt x="21" y="447"/>
                    </a:lnTo>
                    <a:lnTo>
                      <a:pt x="81" y="532"/>
                    </a:lnTo>
                    <a:lnTo>
                      <a:pt x="65" y="543"/>
                    </a:lnTo>
                    <a:close/>
                    <a:moveTo>
                      <a:pt x="5" y="458"/>
                    </a:moveTo>
                    <a:lnTo>
                      <a:pt x="0" y="451"/>
                    </a:lnTo>
                    <a:lnTo>
                      <a:pt x="6" y="445"/>
                    </a:lnTo>
                    <a:lnTo>
                      <a:pt x="14" y="452"/>
                    </a:lnTo>
                    <a:lnTo>
                      <a:pt x="5" y="458"/>
                    </a:lnTo>
                    <a:close/>
                    <a:moveTo>
                      <a:pt x="6" y="445"/>
                    </a:moveTo>
                    <a:lnTo>
                      <a:pt x="29" y="422"/>
                    </a:lnTo>
                    <a:lnTo>
                      <a:pt x="42" y="437"/>
                    </a:lnTo>
                    <a:lnTo>
                      <a:pt x="20" y="459"/>
                    </a:lnTo>
                    <a:lnTo>
                      <a:pt x="6" y="445"/>
                    </a:lnTo>
                    <a:close/>
                    <a:moveTo>
                      <a:pt x="29" y="422"/>
                    </a:moveTo>
                    <a:lnTo>
                      <a:pt x="29" y="422"/>
                    </a:lnTo>
                    <a:lnTo>
                      <a:pt x="30" y="422"/>
                    </a:lnTo>
                    <a:lnTo>
                      <a:pt x="36" y="429"/>
                    </a:lnTo>
                    <a:lnTo>
                      <a:pt x="29" y="422"/>
                    </a:lnTo>
                    <a:close/>
                    <a:moveTo>
                      <a:pt x="30" y="422"/>
                    </a:moveTo>
                    <a:lnTo>
                      <a:pt x="56" y="402"/>
                    </a:lnTo>
                    <a:lnTo>
                      <a:pt x="67" y="418"/>
                    </a:lnTo>
                    <a:lnTo>
                      <a:pt x="41" y="437"/>
                    </a:lnTo>
                    <a:lnTo>
                      <a:pt x="30" y="422"/>
                    </a:lnTo>
                    <a:close/>
                    <a:moveTo>
                      <a:pt x="67" y="418"/>
                    </a:moveTo>
                    <a:lnTo>
                      <a:pt x="67" y="418"/>
                    </a:lnTo>
                    <a:lnTo>
                      <a:pt x="61" y="410"/>
                    </a:lnTo>
                    <a:lnTo>
                      <a:pt x="67" y="418"/>
                    </a:lnTo>
                    <a:close/>
                    <a:moveTo>
                      <a:pt x="54" y="404"/>
                    </a:moveTo>
                    <a:lnTo>
                      <a:pt x="80" y="380"/>
                    </a:lnTo>
                    <a:lnTo>
                      <a:pt x="93" y="395"/>
                    </a:lnTo>
                    <a:lnTo>
                      <a:pt x="67" y="418"/>
                    </a:lnTo>
                    <a:lnTo>
                      <a:pt x="54" y="404"/>
                    </a:lnTo>
                    <a:close/>
                    <a:moveTo>
                      <a:pt x="80" y="380"/>
                    </a:moveTo>
                    <a:lnTo>
                      <a:pt x="80" y="382"/>
                    </a:lnTo>
                    <a:lnTo>
                      <a:pt x="81" y="380"/>
                    </a:lnTo>
                    <a:lnTo>
                      <a:pt x="86" y="388"/>
                    </a:lnTo>
                    <a:lnTo>
                      <a:pt x="80" y="380"/>
                    </a:lnTo>
                    <a:close/>
                    <a:moveTo>
                      <a:pt x="81" y="380"/>
                    </a:moveTo>
                    <a:lnTo>
                      <a:pt x="106" y="362"/>
                    </a:lnTo>
                    <a:lnTo>
                      <a:pt x="117" y="377"/>
                    </a:lnTo>
                    <a:lnTo>
                      <a:pt x="92" y="396"/>
                    </a:lnTo>
                    <a:lnTo>
                      <a:pt x="81" y="380"/>
                    </a:lnTo>
                    <a:close/>
                    <a:moveTo>
                      <a:pt x="118" y="376"/>
                    </a:moveTo>
                    <a:lnTo>
                      <a:pt x="118" y="376"/>
                    </a:lnTo>
                    <a:lnTo>
                      <a:pt x="117" y="377"/>
                    </a:lnTo>
                    <a:lnTo>
                      <a:pt x="112" y="369"/>
                    </a:lnTo>
                    <a:lnTo>
                      <a:pt x="118" y="376"/>
                    </a:lnTo>
                    <a:close/>
                    <a:moveTo>
                      <a:pt x="105" y="362"/>
                    </a:moveTo>
                    <a:lnTo>
                      <a:pt x="130" y="340"/>
                    </a:lnTo>
                    <a:lnTo>
                      <a:pt x="144" y="354"/>
                    </a:lnTo>
                    <a:lnTo>
                      <a:pt x="118" y="376"/>
                    </a:lnTo>
                    <a:lnTo>
                      <a:pt x="105" y="362"/>
                    </a:lnTo>
                    <a:close/>
                    <a:moveTo>
                      <a:pt x="130" y="340"/>
                    </a:moveTo>
                    <a:lnTo>
                      <a:pt x="132" y="340"/>
                    </a:lnTo>
                    <a:lnTo>
                      <a:pt x="132" y="339"/>
                    </a:lnTo>
                    <a:lnTo>
                      <a:pt x="137" y="346"/>
                    </a:lnTo>
                    <a:lnTo>
                      <a:pt x="130" y="340"/>
                    </a:lnTo>
                    <a:close/>
                    <a:moveTo>
                      <a:pt x="132" y="339"/>
                    </a:moveTo>
                    <a:lnTo>
                      <a:pt x="160" y="320"/>
                    </a:lnTo>
                    <a:lnTo>
                      <a:pt x="171" y="335"/>
                    </a:lnTo>
                    <a:lnTo>
                      <a:pt x="143" y="355"/>
                    </a:lnTo>
                    <a:lnTo>
                      <a:pt x="132" y="339"/>
                    </a:lnTo>
                    <a:close/>
                    <a:moveTo>
                      <a:pt x="160" y="320"/>
                    </a:moveTo>
                    <a:lnTo>
                      <a:pt x="189" y="301"/>
                    </a:lnTo>
                    <a:lnTo>
                      <a:pt x="200" y="316"/>
                    </a:lnTo>
                    <a:lnTo>
                      <a:pt x="171" y="335"/>
                    </a:lnTo>
                    <a:lnTo>
                      <a:pt x="160" y="320"/>
                    </a:lnTo>
                    <a:close/>
                    <a:moveTo>
                      <a:pt x="200" y="316"/>
                    </a:moveTo>
                    <a:lnTo>
                      <a:pt x="285" y="259"/>
                    </a:lnTo>
                    <a:lnTo>
                      <a:pt x="200" y="316"/>
                    </a:lnTo>
                    <a:lnTo>
                      <a:pt x="194" y="309"/>
                    </a:lnTo>
                    <a:lnTo>
                      <a:pt x="200" y="316"/>
                    </a:lnTo>
                    <a:close/>
                    <a:moveTo>
                      <a:pt x="189" y="301"/>
                    </a:moveTo>
                    <a:lnTo>
                      <a:pt x="218" y="281"/>
                    </a:lnTo>
                    <a:lnTo>
                      <a:pt x="229" y="298"/>
                    </a:lnTo>
                    <a:lnTo>
                      <a:pt x="200" y="316"/>
                    </a:lnTo>
                    <a:lnTo>
                      <a:pt x="189" y="301"/>
                    </a:lnTo>
                    <a:close/>
                    <a:moveTo>
                      <a:pt x="218" y="281"/>
                    </a:moveTo>
                    <a:lnTo>
                      <a:pt x="132" y="339"/>
                    </a:lnTo>
                    <a:lnTo>
                      <a:pt x="218" y="281"/>
                    </a:lnTo>
                    <a:lnTo>
                      <a:pt x="223" y="290"/>
                    </a:lnTo>
                    <a:lnTo>
                      <a:pt x="218" y="281"/>
                    </a:lnTo>
                    <a:close/>
                    <a:moveTo>
                      <a:pt x="218" y="281"/>
                    </a:moveTo>
                    <a:lnTo>
                      <a:pt x="246" y="262"/>
                    </a:lnTo>
                    <a:lnTo>
                      <a:pt x="256" y="279"/>
                    </a:lnTo>
                    <a:lnTo>
                      <a:pt x="229" y="298"/>
                    </a:lnTo>
                    <a:lnTo>
                      <a:pt x="218" y="281"/>
                    </a:lnTo>
                    <a:close/>
                    <a:moveTo>
                      <a:pt x="246" y="262"/>
                    </a:moveTo>
                    <a:lnTo>
                      <a:pt x="275" y="244"/>
                    </a:lnTo>
                    <a:lnTo>
                      <a:pt x="285" y="259"/>
                    </a:lnTo>
                    <a:lnTo>
                      <a:pt x="256" y="279"/>
                    </a:lnTo>
                    <a:lnTo>
                      <a:pt x="246" y="262"/>
                    </a:lnTo>
                    <a:close/>
                    <a:moveTo>
                      <a:pt x="275" y="244"/>
                    </a:moveTo>
                    <a:lnTo>
                      <a:pt x="275" y="244"/>
                    </a:lnTo>
                    <a:lnTo>
                      <a:pt x="276" y="243"/>
                    </a:lnTo>
                    <a:lnTo>
                      <a:pt x="280" y="251"/>
                    </a:lnTo>
                    <a:lnTo>
                      <a:pt x="275" y="244"/>
                    </a:lnTo>
                    <a:close/>
                    <a:moveTo>
                      <a:pt x="276" y="243"/>
                    </a:moveTo>
                    <a:lnTo>
                      <a:pt x="368" y="192"/>
                    </a:lnTo>
                    <a:lnTo>
                      <a:pt x="376" y="208"/>
                    </a:lnTo>
                    <a:lnTo>
                      <a:pt x="285" y="260"/>
                    </a:lnTo>
                    <a:lnTo>
                      <a:pt x="276" y="243"/>
                    </a:lnTo>
                    <a:close/>
                    <a:moveTo>
                      <a:pt x="368" y="192"/>
                    </a:moveTo>
                    <a:lnTo>
                      <a:pt x="369" y="192"/>
                    </a:lnTo>
                    <a:lnTo>
                      <a:pt x="368" y="192"/>
                    </a:lnTo>
                    <a:lnTo>
                      <a:pt x="372" y="201"/>
                    </a:lnTo>
                    <a:lnTo>
                      <a:pt x="368" y="192"/>
                    </a:lnTo>
                    <a:close/>
                    <a:moveTo>
                      <a:pt x="368" y="192"/>
                    </a:moveTo>
                    <a:lnTo>
                      <a:pt x="482" y="135"/>
                    </a:lnTo>
                    <a:lnTo>
                      <a:pt x="491" y="152"/>
                    </a:lnTo>
                    <a:lnTo>
                      <a:pt x="376" y="210"/>
                    </a:lnTo>
                    <a:lnTo>
                      <a:pt x="368" y="192"/>
                    </a:lnTo>
                    <a:close/>
                    <a:moveTo>
                      <a:pt x="482" y="135"/>
                    </a:moveTo>
                    <a:lnTo>
                      <a:pt x="482" y="135"/>
                    </a:lnTo>
                    <a:lnTo>
                      <a:pt x="483" y="135"/>
                    </a:lnTo>
                    <a:lnTo>
                      <a:pt x="487" y="143"/>
                    </a:lnTo>
                    <a:lnTo>
                      <a:pt x="482" y="135"/>
                    </a:lnTo>
                    <a:close/>
                    <a:moveTo>
                      <a:pt x="483" y="135"/>
                    </a:moveTo>
                    <a:lnTo>
                      <a:pt x="617" y="81"/>
                    </a:lnTo>
                    <a:lnTo>
                      <a:pt x="623" y="98"/>
                    </a:lnTo>
                    <a:lnTo>
                      <a:pt x="490" y="152"/>
                    </a:lnTo>
                    <a:lnTo>
                      <a:pt x="483" y="135"/>
                    </a:lnTo>
                    <a:close/>
                    <a:moveTo>
                      <a:pt x="617" y="81"/>
                    </a:moveTo>
                    <a:lnTo>
                      <a:pt x="617" y="81"/>
                    </a:lnTo>
                    <a:lnTo>
                      <a:pt x="618" y="81"/>
                    </a:lnTo>
                    <a:lnTo>
                      <a:pt x="620" y="89"/>
                    </a:lnTo>
                    <a:lnTo>
                      <a:pt x="617" y="81"/>
                    </a:lnTo>
                    <a:close/>
                    <a:moveTo>
                      <a:pt x="618" y="81"/>
                    </a:moveTo>
                    <a:lnTo>
                      <a:pt x="763" y="39"/>
                    </a:lnTo>
                    <a:lnTo>
                      <a:pt x="769" y="57"/>
                    </a:lnTo>
                    <a:lnTo>
                      <a:pt x="622" y="98"/>
                    </a:lnTo>
                    <a:lnTo>
                      <a:pt x="618" y="81"/>
                    </a:lnTo>
                    <a:close/>
                    <a:moveTo>
                      <a:pt x="763" y="39"/>
                    </a:moveTo>
                    <a:lnTo>
                      <a:pt x="764" y="39"/>
                    </a:lnTo>
                    <a:lnTo>
                      <a:pt x="767" y="49"/>
                    </a:lnTo>
                    <a:lnTo>
                      <a:pt x="763" y="39"/>
                    </a:lnTo>
                    <a:close/>
                    <a:moveTo>
                      <a:pt x="764" y="39"/>
                    </a:moveTo>
                    <a:lnTo>
                      <a:pt x="923" y="7"/>
                    </a:lnTo>
                    <a:lnTo>
                      <a:pt x="928" y="25"/>
                    </a:lnTo>
                    <a:lnTo>
                      <a:pt x="768" y="57"/>
                    </a:lnTo>
                    <a:lnTo>
                      <a:pt x="764" y="39"/>
                    </a:lnTo>
                    <a:close/>
                    <a:moveTo>
                      <a:pt x="923" y="7"/>
                    </a:moveTo>
                    <a:lnTo>
                      <a:pt x="924" y="7"/>
                    </a:lnTo>
                    <a:lnTo>
                      <a:pt x="925" y="7"/>
                    </a:lnTo>
                    <a:lnTo>
                      <a:pt x="925" y="17"/>
                    </a:lnTo>
                    <a:lnTo>
                      <a:pt x="923" y="7"/>
                    </a:lnTo>
                    <a:close/>
                    <a:moveTo>
                      <a:pt x="925" y="7"/>
                    </a:moveTo>
                    <a:lnTo>
                      <a:pt x="1093" y="0"/>
                    </a:lnTo>
                    <a:lnTo>
                      <a:pt x="1094" y="20"/>
                    </a:lnTo>
                    <a:lnTo>
                      <a:pt x="925" y="25"/>
                    </a:lnTo>
                    <a:lnTo>
                      <a:pt x="925" y="7"/>
                    </a:lnTo>
                    <a:close/>
                    <a:moveTo>
                      <a:pt x="1093" y="0"/>
                    </a:moveTo>
                    <a:lnTo>
                      <a:pt x="1094" y="0"/>
                    </a:lnTo>
                    <a:lnTo>
                      <a:pt x="1095" y="0"/>
                    </a:lnTo>
                    <a:lnTo>
                      <a:pt x="1094" y="10"/>
                    </a:lnTo>
                    <a:lnTo>
                      <a:pt x="1093" y="0"/>
                    </a:lnTo>
                    <a:close/>
                    <a:moveTo>
                      <a:pt x="1095" y="0"/>
                    </a:moveTo>
                    <a:lnTo>
                      <a:pt x="1266" y="20"/>
                    </a:lnTo>
                    <a:lnTo>
                      <a:pt x="1264" y="39"/>
                    </a:lnTo>
                    <a:lnTo>
                      <a:pt x="1093" y="20"/>
                    </a:lnTo>
                    <a:lnTo>
                      <a:pt x="1095" y="0"/>
                    </a:lnTo>
                    <a:close/>
                    <a:moveTo>
                      <a:pt x="1266" y="20"/>
                    </a:moveTo>
                    <a:lnTo>
                      <a:pt x="1267" y="20"/>
                    </a:lnTo>
                    <a:lnTo>
                      <a:pt x="1268" y="20"/>
                    </a:lnTo>
                    <a:lnTo>
                      <a:pt x="1265" y="29"/>
                    </a:lnTo>
                    <a:lnTo>
                      <a:pt x="1266" y="20"/>
                    </a:lnTo>
                    <a:close/>
                    <a:moveTo>
                      <a:pt x="1268" y="20"/>
                    </a:moveTo>
                    <a:lnTo>
                      <a:pt x="1437" y="74"/>
                    </a:lnTo>
                    <a:lnTo>
                      <a:pt x="1430" y="92"/>
                    </a:lnTo>
                    <a:lnTo>
                      <a:pt x="1263" y="38"/>
                    </a:lnTo>
                    <a:lnTo>
                      <a:pt x="1268" y="20"/>
                    </a:lnTo>
                    <a:close/>
                    <a:moveTo>
                      <a:pt x="1437" y="74"/>
                    </a:moveTo>
                    <a:lnTo>
                      <a:pt x="1437" y="74"/>
                    </a:lnTo>
                    <a:lnTo>
                      <a:pt x="1438" y="75"/>
                    </a:lnTo>
                    <a:lnTo>
                      <a:pt x="1434" y="83"/>
                    </a:lnTo>
                    <a:lnTo>
                      <a:pt x="1437" y="74"/>
                    </a:lnTo>
                    <a:close/>
                    <a:moveTo>
                      <a:pt x="1438" y="75"/>
                    </a:moveTo>
                    <a:lnTo>
                      <a:pt x="1607" y="167"/>
                    </a:lnTo>
                    <a:lnTo>
                      <a:pt x="1598" y="183"/>
                    </a:lnTo>
                    <a:lnTo>
                      <a:pt x="1429" y="92"/>
                    </a:lnTo>
                    <a:lnTo>
                      <a:pt x="1438" y="75"/>
                    </a:lnTo>
                    <a:close/>
                    <a:moveTo>
                      <a:pt x="1607" y="167"/>
                    </a:moveTo>
                    <a:lnTo>
                      <a:pt x="1608" y="168"/>
                    </a:lnTo>
                    <a:lnTo>
                      <a:pt x="1602" y="175"/>
                    </a:lnTo>
                    <a:lnTo>
                      <a:pt x="1607" y="167"/>
                    </a:lnTo>
                    <a:close/>
                    <a:moveTo>
                      <a:pt x="1608" y="168"/>
                    </a:moveTo>
                    <a:lnTo>
                      <a:pt x="1770" y="308"/>
                    </a:lnTo>
                    <a:lnTo>
                      <a:pt x="1758" y="322"/>
                    </a:lnTo>
                    <a:lnTo>
                      <a:pt x="1596" y="182"/>
                    </a:lnTo>
                    <a:lnTo>
                      <a:pt x="1608" y="168"/>
                    </a:lnTo>
                    <a:close/>
                    <a:moveTo>
                      <a:pt x="1770" y="308"/>
                    </a:moveTo>
                    <a:lnTo>
                      <a:pt x="1771" y="308"/>
                    </a:lnTo>
                    <a:lnTo>
                      <a:pt x="1771" y="309"/>
                    </a:lnTo>
                    <a:lnTo>
                      <a:pt x="1764" y="315"/>
                    </a:lnTo>
                    <a:lnTo>
                      <a:pt x="1770" y="308"/>
                    </a:lnTo>
                    <a:close/>
                    <a:moveTo>
                      <a:pt x="1771" y="309"/>
                    </a:moveTo>
                    <a:lnTo>
                      <a:pt x="1783" y="321"/>
                    </a:lnTo>
                    <a:lnTo>
                      <a:pt x="1770" y="334"/>
                    </a:lnTo>
                    <a:lnTo>
                      <a:pt x="1758" y="322"/>
                    </a:lnTo>
                    <a:lnTo>
                      <a:pt x="1771" y="309"/>
                    </a:lnTo>
                    <a:close/>
                    <a:moveTo>
                      <a:pt x="1783" y="321"/>
                    </a:moveTo>
                    <a:lnTo>
                      <a:pt x="1785" y="322"/>
                    </a:lnTo>
                    <a:lnTo>
                      <a:pt x="1785" y="323"/>
                    </a:lnTo>
                    <a:lnTo>
                      <a:pt x="1777" y="328"/>
                    </a:lnTo>
                    <a:lnTo>
                      <a:pt x="1783" y="321"/>
                    </a:lnTo>
                    <a:close/>
                    <a:moveTo>
                      <a:pt x="1785" y="323"/>
                    </a:moveTo>
                    <a:lnTo>
                      <a:pt x="1792" y="336"/>
                    </a:lnTo>
                    <a:lnTo>
                      <a:pt x="1774" y="345"/>
                    </a:lnTo>
                    <a:lnTo>
                      <a:pt x="1769" y="332"/>
                    </a:lnTo>
                    <a:lnTo>
                      <a:pt x="1785" y="323"/>
                    </a:lnTo>
                    <a:close/>
                    <a:moveTo>
                      <a:pt x="1792" y="336"/>
                    </a:moveTo>
                    <a:lnTo>
                      <a:pt x="1793" y="339"/>
                    </a:lnTo>
                    <a:lnTo>
                      <a:pt x="1793" y="341"/>
                    </a:lnTo>
                    <a:lnTo>
                      <a:pt x="1783" y="341"/>
                    </a:lnTo>
                    <a:lnTo>
                      <a:pt x="1792" y="336"/>
                    </a:lnTo>
                    <a:close/>
                    <a:moveTo>
                      <a:pt x="1793" y="341"/>
                    </a:moveTo>
                    <a:lnTo>
                      <a:pt x="1793" y="353"/>
                    </a:lnTo>
                    <a:lnTo>
                      <a:pt x="1773" y="353"/>
                    </a:lnTo>
                    <a:lnTo>
                      <a:pt x="1773" y="341"/>
                    </a:lnTo>
                    <a:lnTo>
                      <a:pt x="1793" y="341"/>
                    </a:lnTo>
                    <a:close/>
                    <a:moveTo>
                      <a:pt x="1793" y="353"/>
                    </a:moveTo>
                    <a:lnTo>
                      <a:pt x="1793" y="354"/>
                    </a:lnTo>
                    <a:lnTo>
                      <a:pt x="1793" y="355"/>
                    </a:lnTo>
                    <a:lnTo>
                      <a:pt x="1783" y="353"/>
                    </a:lnTo>
                    <a:lnTo>
                      <a:pt x="1793" y="353"/>
                    </a:lnTo>
                    <a:close/>
                    <a:moveTo>
                      <a:pt x="1793" y="355"/>
                    </a:moveTo>
                    <a:lnTo>
                      <a:pt x="1790" y="368"/>
                    </a:lnTo>
                    <a:lnTo>
                      <a:pt x="1771" y="364"/>
                    </a:lnTo>
                    <a:lnTo>
                      <a:pt x="1774" y="351"/>
                    </a:lnTo>
                    <a:lnTo>
                      <a:pt x="1793" y="355"/>
                    </a:lnTo>
                    <a:close/>
                    <a:moveTo>
                      <a:pt x="1790" y="368"/>
                    </a:moveTo>
                    <a:lnTo>
                      <a:pt x="1789" y="369"/>
                    </a:lnTo>
                    <a:lnTo>
                      <a:pt x="1788" y="372"/>
                    </a:lnTo>
                    <a:lnTo>
                      <a:pt x="1780" y="366"/>
                    </a:lnTo>
                    <a:lnTo>
                      <a:pt x="1790" y="368"/>
                    </a:lnTo>
                    <a:close/>
                    <a:moveTo>
                      <a:pt x="1788" y="372"/>
                    </a:moveTo>
                    <a:lnTo>
                      <a:pt x="1782" y="380"/>
                    </a:lnTo>
                    <a:lnTo>
                      <a:pt x="1765" y="371"/>
                    </a:lnTo>
                    <a:lnTo>
                      <a:pt x="1772" y="361"/>
                    </a:lnTo>
                    <a:lnTo>
                      <a:pt x="1788" y="372"/>
                    </a:lnTo>
                    <a:close/>
                    <a:moveTo>
                      <a:pt x="1782" y="380"/>
                    </a:moveTo>
                    <a:lnTo>
                      <a:pt x="1775" y="390"/>
                    </a:lnTo>
                    <a:lnTo>
                      <a:pt x="1760" y="379"/>
                    </a:lnTo>
                    <a:lnTo>
                      <a:pt x="1765" y="371"/>
                    </a:lnTo>
                    <a:lnTo>
                      <a:pt x="1782" y="380"/>
                    </a:lnTo>
                    <a:close/>
                    <a:moveTo>
                      <a:pt x="1775" y="390"/>
                    </a:moveTo>
                    <a:lnTo>
                      <a:pt x="1773" y="394"/>
                    </a:lnTo>
                    <a:lnTo>
                      <a:pt x="1770" y="394"/>
                    </a:lnTo>
                    <a:lnTo>
                      <a:pt x="1768" y="385"/>
                    </a:lnTo>
                    <a:lnTo>
                      <a:pt x="1775" y="390"/>
                    </a:lnTo>
                    <a:close/>
                    <a:moveTo>
                      <a:pt x="1770" y="394"/>
                    </a:moveTo>
                    <a:lnTo>
                      <a:pt x="1757" y="397"/>
                    </a:lnTo>
                    <a:lnTo>
                      <a:pt x="1752" y="379"/>
                    </a:lnTo>
                    <a:lnTo>
                      <a:pt x="1765" y="376"/>
                    </a:lnTo>
                    <a:lnTo>
                      <a:pt x="1770" y="394"/>
                    </a:lnTo>
                    <a:close/>
                    <a:moveTo>
                      <a:pt x="1757" y="397"/>
                    </a:moveTo>
                    <a:lnTo>
                      <a:pt x="1756" y="398"/>
                    </a:lnTo>
                    <a:lnTo>
                      <a:pt x="1754" y="398"/>
                    </a:lnTo>
                    <a:lnTo>
                      <a:pt x="1754" y="388"/>
                    </a:lnTo>
                    <a:lnTo>
                      <a:pt x="1757" y="397"/>
                    </a:lnTo>
                    <a:close/>
                    <a:moveTo>
                      <a:pt x="1754" y="398"/>
                    </a:moveTo>
                    <a:lnTo>
                      <a:pt x="1742" y="398"/>
                    </a:lnTo>
                    <a:lnTo>
                      <a:pt x="1742" y="378"/>
                    </a:lnTo>
                    <a:lnTo>
                      <a:pt x="1754" y="378"/>
                    </a:lnTo>
                    <a:lnTo>
                      <a:pt x="1754" y="398"/>
                    </a:lnTo>
                    <a:close/>
                    <a:moveTo>
                      <a:pt x="1742" y="398"/>
                    </a:moveTo>
                    <a:lnTo>
                      <a:pt x="1741" y="398"/>
                    </a:lnTo>
                    <a:lnTo>
                      <a:pt x="1740" y="397"/>
                    </a:lnTo>
                    <a:lnTo>
                      <a:pt x="1742" y="388"/>
                    </a:lnTo>
                    <a:lnTo>
                      <a:pt x="1742" y="398"/>
                    </a:lnTo>
                    <a:close/>
                    <a:moveTo>
                      <a:pt x="1740" y="397"/>
                    </a:moveTo>
                    <a:lnTo>
                      <a:pt x="1725" y="395"/>
                    </a:lnTo>
                    <a:lnTo>
                      <a:pt x="1728" y="376"/>
                    </a:lnTo>
                    <a:lnTo>
                      <a:pt x="1743" y="378"/>
                    </a:lnTo>
                    <a:lnTo>
                      <a:pt x="1740" y="397"/>
                    </a:lnTo>
                    <a:close/>
                    <a:moveTo>
                      <a:pt x="1725" y="395"/>
                    </a:moveTo>
                    <a:lnTo>
                      <a:pt x="1722" y="394"/>
                    </a:lnTo>
                    <a:lnTo>
                      <a:pt x="1720" y="393"/>
                    </a:lnTo>
                    <a:lnTo>
                      <a:pt x="1726" y="385"/>
                    </a:lnTo>
                    <a:lnTo>
                      <a:pt x="1725" y="395"/>
                    </a:lnTo>
                    <a:close/>
                    <a:moveTo>
                      <a:pt x="1720" y="393"/>
                    </a:moveTo>
                    <a:lnTo>
                      <a:pt x="1704" y="379"/>
                    </a:lnTo>
                    <a:lnTo>
                      <a:pt x="1716" y="365"/>
                    </a:lnTo>
                    <a:lnTo>
                      <a:pt x="1732" y="377"/>
                    </a:lnTo>
                    <a:lnTo>
                      <a:pt x="1720" y="393"/>
                    </a:lnTo>
                    <a:close/>
                  </a:path>
                </a:pathLst>
              </a:custGeom>
              <a:solidFill>
                <a:srgbClr val="9872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62" name="Freeform 1655">
                <a:extLst>
                  <a:ext uri="{FF2B5EF4-FFF2-40B4-BE49-F238E27FC236}">
                    <a16:creationId xmlns:a16="http://schemas.microsoft.com/office/drawing/2014/main" id="{1C66BF37-4B59-4024-841F-6ED47C93D890}"/>
                  </a:ext>
                </a:extLst>
              </p:cNvPr>
              <p:cNvSpPr>
                <a:spLocks/>
              </p:cNvSpPr>
              <p:nvPr/>
            </p:nvSpPr>
            <p:spPr bwMode="auto">
              <a:xfrm>
                <a:off x="1402" y="1401"/>
                <a:ext cx="805" cy="1609"/>
              </a:xfrm>
              <a:custGeom>
                <a:avLst/>
                <a:gdLst>
                  <a:gd name="T0" fmla="*/ 361 w 3219"/>
                  <a:gd name="T1" fmla="*/ 831 h 6433"/>
                  <a:gd name="T2" fmla="*/ 365 w 3219"/>
                  <a:gd name="T3" fmla="*/ 834 h 6433"/>
                  <a:gd name="T4" fmla="*/ 370 w 3219"/>
                  <a:gd name="T5" fmla="*/ 833 h 6433"/>
                  <a:gd name="T6" fmla="*/ 376 w 3219"/>
                  <a:gd name="T7" fmla="*/ 829 h 6433"/>
                  <a:gd name="T8" fmla="*/ 383 w 3219"/>
                  <a:gd name="T9" fmla="*/ 824 h 6433"/>
                  <a:gd name="T10" fmla="*/ 392 w 3219"/>
                  <a:gd name="T11" fmla="*/ 817 h 6433"/>
                  <a:gd name="T12" fmla="*/ 400 w 3219"/>
                  <a:gd name="T13" fmla="*/ 811 h 6433"/>
                  <a:gd name="T14" fmla="*/ 409 w 3219"/>
                  <a:gd name="T15" fmla="*/ 804 h 6433"/>
                  <a:gd name="T16" fmla="*/ 416 w 3219"/>
                  <a:gd name="T17" fmla="*/ 799 h 6433"/>
                  <a:gd name="T18" fmla="*/ 423 w 3219"/>
                  <a:gd name="T19" fmla="*/ 797 h 6433"/>
                  <a:gd name="T20" fmla="*/ 428 w 3219"/>
                  <a:gd name="T21" fmla="*/ 798 h 6433"/>
                  <a:gd name="T22" fmla="*/ 432 w 3219"/>
                  <a:gd name="T23" fmla="*/ 803 h 6433"/>
                  <a:gd name="T24" fmla="*/ 431 w 3219"/>
                  <a:gd name="T25" fmla="*/ 808 h 6433"/>
                  <a:gd name="T26" fmla="*/ 428 w 3219"/>
                  <a:gd name="T27" fmla="*/ 813 h 6433"/>
                  <a:gd name="T28" fmla="*/ 425 w 3219"/>
                  <a:gd name="T29" fmla="*/ 816 h 6433"/>
                  <a:gd name="T30" fmla="*/ 421 w 3219"/>
                  <a:gd name="T31" fmla="*/ 820 h 6433"/>
                  <a:gd name="T32" fmla="*/ 416 w 3219"/>
                  <a:gd name="T33" fmla="*/ 824 h 6433"/>
                  <a:gd name="T34" fmla="*/ 408 w 3219"/>
                  <a:gd name="T35" fmla="*/ 831 h 6433"/>
                  <a:gd name="T36" fmla="*/ 399 w 3219"/>
                  <a:gd name="T37" fmla="*/ 838 h 6433"/>
                  <a:gd name="T38" fmla="*/ 390 w 3219"/>
                  <a:gd name="T39" fmla="*/ 845 h 6433"/>
                  <a:gd name="T40" fmla="*/ 383 w 3219"/>
                  <a:gd name="T41" fmla="*/ 851 h 6433"/>
                  <a:gd name="T42" fmla="*/ 382 w 3219"/>
                  <a:gd name="T43" fmla="*/ 853 h 6433"/>
                  <a:gd name="T44" fmla="*/ 380 w 3219"/>
                  <a:gd name="T45" fmla="*/ 855 h 6433"/>
                  <a:gd name="T46" fmla="*/ 379 w 3219"/>
                  <a:gd name="T47" fmla="*/ 859 h 6433"/>
                  <a:gd name="T48" fmla="*/ 380 w 3219"/>
                  <a:gd name="T49" fmla="*/ 862 h 6433"/>
                  <a:gd name="T50" fmla="*/ 383 w 3219"/>
                  <a:gd name="T51" fmla="*/ 867 h 6433"/>
                  <a:gd name="T52" fmla="*/ 745 w 3219"/>
                  <a:gd name="T53" fmla="*/ 1451 h 6433"/>
                  <a:gd name="T54" fmla="*/ 747 w 3219"/>
                  <a:gd name="T55" fmla="*/ 1480 h 6433"/>
                  <a:gd name="T56" fmla="*/ 757 w 3219"/>
                  <a:gd name="T57" fmla="*/ 1514 h 6433"/>
                  <a:gd name="T58" fmla="*/ 772 w 3219"/>
                  <a:gd name="T59" fmla="*/ 1550 h 6433"/>
                  <a:gd name="T60" fmla="*/ 792 w 3219"/>
                  <a:gd name="T61" fmla="*/ 1589 h 6433"/>
                  <a:gd name="T62" fmla="*/ 35 w 3219"/>
                  <a:gd name="T63" fmla="*/ 397 h 6433"/>
                  <a:gd name="T64" fmla="*/ 5 w 3219"/>
                  <a:gd name="T65" fmla="*/ 300 h 6433"/>
                  <a:gd name="T66" fmla="*/ 3 w 3219"/>
                  <a:gd name="T67" fmla="*/ 211 h 6433"/>
                  <a:gd name="T68" fmla="*/ 26 w 3219"/>
                  <a:gd name="T69" fmla="*/ 131 h 6433"/>
                  <a:gd name="T70" fmla="*/ 72 w 3219"/>
                  <a:gd name="T71" fmla="*/ 61 h 6433"/>
                  <a:gd name="T72" fmla="*/ 137 w 3219"/>
                  <a:gd name="T73" fmla="*/ 0 h 6433"/>
                  <a:gd name="T74" fmla="*/ 357 w 3219"/>
                  <a:gd name="T75" fmla="*/ 351 h 6433"/>
                  <a:gd name="T76" fmla="*/ 317 w 3219"/>
                  <a:gd name="T77" fmla="*/ 389 h 6433"/>
                  <a:gd name="T78" fmla="*/ 277 w 3219"/>
                  <a:gd name="T79" fmla="*/ 439 h 6433"/>
                  <a:gd name="T80" fmla="*/ 243 w 3219"/>
                  <a:gd name="T81" fmla="*/ 502 h 6433"/>
                  <a:gd name="T82" fmla="*/ 226 w 3219"/>
                  <a:gd name="T83" fmla="*/ 576 h 643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219"/>
                  <a:gd name="T127" fmla="*/ 0 h 6433"/>
                  <a:gd name="T128" fmla="*/ 3219 w 3219"/>
                  <a:gd name="T129" fmla="*/ 6433 h 643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219" h="6433">
                    <a:moveTo>
                      <a:pt x="896" y="2464"/>
                    </a:moveTo>
                    <a:lnTo>
                      <a:pt x="1443" y="3322"/>
                    </a:lnTo>
                    <a:lnTo>
                      <a:pt x="1450" y="3328"/>
                    </a:lnTo>
                    <a:lnTo>
                      <a:pt x="1459" y="3335"/>
                    </a:lnTo>
                    <a:lnTo>
                      <a:pt x="1469" y="3335"/>
                    </a:lnTo>
                    <a:lnTo>
                      <a:pt x="1479" y="3332"/>
                    </a:lnTo>
                    <a:lnTo>
                      <a:pt x="1491" y="3325"/>
                    </a:lnTo>
                    <a:lnTo>
                      <a:pt x="1504" y="3315"/>
                    </a:lnTo>
                    <a:lnTo>
                      <a:pt x="1519" y="3306"/>
                    </a:lnTo>
                    <a:lnTo>
                      <a:pt x="1533" y="3293"/>
                    </a:lnTo>
                    <a:lnTo>
                      <a:pt x="1548" y="3281"/>
                    </a:lnTo>
                    <a:lnTo>
                      <a:pt x="1567" y="3268"/>
                    </a:lnTo>
                    <a:lnTo>
                      <a:pt x="1583" y="3255"/>
                    </a:lnTo>
                    <a:lnTo>
                      <a:pt x="1599" y="3242"/>
                    </a:lnTo>
                    <a:lnTo>
                      <a:pt x="1615" y="3227"/>
                    </a:lnTo>
                    <a:lnTo>
                      <a:pt x="1634" y="3214"/>
                    </a:lnTo>
                    <a:lnTo>
                      <a:pt x="1646" y="3204"/>
                    </a:lnTo>
                    <a:lnTo>
                      <a:pt x="1663" y="3195"/>
                    </a:lnTo>
                    <a:lnTo>
                      <a:pt x="1678" y="3188"/>
                    </a:lnTo>
                    <a:lnTo>
                      <a:pt x="1691" y="3185"/>
                    </a:lnTo>
                    <a:lnTo>
                      <a:pt x="1700" y="3185"/>
                    </a:lnTo>
                    <a:lnTo>
                      <a:pt x="1710" y="3192"/>
                    </a:lnTo>
                    <a:lnTo>
                      <a:pt x="1720" y="3201"/>
                    </a:lnTo>
                    <a:lnTo>
                      <a:pt x="1727" y="3210"/>
                    </a:lnTo>
                    <a:lnTo>
                      <a:pt x="1727" y="3220"/>
                    </a:lnTo>
                    <a:lnTo>
                      <a:pt x="1723" y="3229"/>
                    </a:lnTo>
                    <a:lnTo>
                      <a:pt x="1720" y="3239"/>
                    </a:lnTo>
                    <a:lnTo>
                      <a:pt x="1713" y="3249"/>
                    </a:lnTo>
                    <a:lnTo>
                      <a:pt x="1707" y="3255"/>
                    </a:lnTo>
                    <a:lnTo>
                      <a:pt x="1698" y="3264"/>
                    </a:lnTo>
                    <a:lnTo>
                      <a:pt x="1691" y="3271"/>
                    </a:lnTo>
                    <a:lnTo>
                      <a:pt x="1685" y="3278"/>
                    </a:lnTo>
                    <a:lnTo>
                      <a:pt x="1675" y="3286"/>
                    </a:lnTo>
                    <a:lnTo>
                      <a:pt x="1663" y="3296"/>
                    </a:lnTo>
                    <a:lnTo>
                      <a:pt x="1649" y="3309"/>
                    </a:lnTo>
                    <a:lnTo>
                      <a:pt x="1631" y="3322"/>
                    </a:lnTo>
                    <a:lnTo>
                      <a:pt x="1615" y="3335"/>
                    </a:lnTo>
                    <a:lnTo>
                      <a:pt x="1595" y="3350"/>
                    </a:lnTo>
                    <a:lnTo>
                      <a:pt x="1577" y="3364"/>
                    </a:lnTo>
                    <a:lnTo>
                      <a:pt x="1561" y="3379"/>
                    </a:lnTo>
                    <a:lnTo>
                      <a:pt x="1545" y="3391"/>
                    </a:lnTo>
                    <a:lnTo>
                      <a:pt x="1533" y="3401"/>
                    </a:lnTo>
                    <a:lnTo>
                      <a:pt x="1529" y="3408"/>
                    </a:lnTo>
                    <a:lnTo>
                      <a:pt x="1526" y="3411"/>
                    </a:lnTo>
                    <a:lnTo>
                      <a:pt x="1523" y="3414"/>
                    </a:lnTo>
                    <a:lnTo>
                      <a:pt x="1519" y="3420"/>
                    </a:lnTo>
                    <a:lnTo>
                      <a:pt x="1519" y="3426"/>
                    </a:lnTo>
                    <a:lnTo>
                      <a:pt x="1516" y="3433"/>
                    </a:lnTo>
                    <a:lnTo>
                      <a:pt x="1519" y="3440"/>
                    </a:lnTo>
                    <a:lnTo>
                      <a:pt x="1519" y="3445"/>
                    </a:lnTo>
                    <a:lnTo>
                      <a:pt x="1526" y="3455"/>
                    </a:lnTo>
                    <a:lnTo>
                      <a:pt x="1533" y="3465"/>
                    </a:lnTo>
                    <a:lnTo>
                      <a:pt x="2988" y="5747"/>
                    </a:lnTo>
                    <a:lnTo>
                      <a:pt x="2981" y="5801"/>
                    </a:lnTo>
                    <a:lnTo>
                      <a:pt x="2981" y="5855"/>
                    </a:lnTo>
                    <a:lnTo>
                      <a:pt x="2988" y="5918"/>
                    </a:lnTo>
                    <a:lnTo>
                      <a:pt x="3003" y="5982"/>
                    </a:lnTo>
                    <a:lnTo>
                      <a:pt x="3026" y="6052"/>
                    </a:lnTo>
                    <a:lnTo>
                      <a:pt x="3052" y="6122"/>
                    </a:lnTo>
                    <a:lnTo>
                      <a:pt x="3086" y="6198"/>
                    </a:lnTo>
                    <a:lnTo>
                      <a:pt x="3125" y="6274"/>
                    </a:lnTo>
                    <a:lnTo>
                      <a:pt x="3169" y="6354"/>
                    </a:lnTo>
                    <a:lnTo>
                      <a:pt x="3219" y="6433"/>
                    </a:lnTo>
                    <a:lnTo>
                      <a:pt x="140" y="1589"/>
                    </a:lnTo>
                    <a:lnTo>
                      <a:pt x="64" y="1392"/>
                    </a:lnTo>
                    <a:lnTo>
                      <a:pt x="20" y="1201"/>
                    </a:lnTo>
                    <a:lnTo>
                      <a:pt x="0" y="1020"/>
                    </a:lnTo>
                    <a:lnTo>
                      <a:pt x="10" y="845"/>
                    </a:lnTo>
                    <a:lnTo>
                      <a:pt x="45" y="681"/>
                    </a:lnTo>
                    <a:lnTo>
                      <a:pt x="105" y="524"/>
                    </a:lnTo>
                    <a:lnTo>
                      <a:pt x="184" y="379"/>
                    </a:lnTo>
                    <a:lnTo>
                      <a:pt x="287" y="242"/>
                    </a:lnTo>
                    <a:lnTo>
                      <a:pt x="407" y="117"/>
                    </a:lnTo>
                    <a:lnTo>
                      <a:pt x="547" y="0"/>
                    </a:lnTo>
                    <a:lnTo>
                      <a:pt x="1497" y="1351"/>
                    </a:lnTo>
                    <a:lnTo>
                      <a:pt x="1428" y="1405"/>
                    </a:lnTo>
                    <a:lnTo>
                      <a:pt x="1347" y="1471"/>
                    </a:lnTo>
                    <a:lnTo>
                      <a:pt x="1266" y="1554"/>
                    </a:lnTo>
                    <a:lnTo>
                      <a:pt x="1183" y="1650"/>
                    </a:lnTo>
                    <a:lnTo>
                      <a:pt x="1106" y="1755"/>
                    </a:lnTo>
                    <a:lnTo>
                      <a:pt x="1033" y="1875"/>
                    </a:lnTo>
                    <a:lnTo>
                      <a:pt x="972" y="2006"/>
                    </a:lnTo>
                    <a:lnTo>
                      <a:pt x="928" y="2148"/>
                    </a:lnTo>
                    <a:lnTo>
                      <a:pt x="903" y="2302"/>
                    </a:lnTo>
                    <a:lnTo>
                      <a:pt x="896" y="2464"/>
                    </a:lnTo>
                    <a:close/>
                  </a:path>
                </a:pathLst>
              </a:custGeom>
              <a:solidFill>
                <a:srgbClr val="DAAC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63" name="Freeform 1656">
                <a:extLst>
                  <a:ext uri="{FF2B5EF4-FFF2-40B4-BE49-F238E27FC236}">
                    <a16:creationId xmlns:a16="http://schemas.microsoft.com/office/drawing/2014/main" id="{B23BE695-DFE5-4A11-816B-366F46E4ABBA}"/>
                  </a:ext>
                </a:extLst>
              </p:cNvPr>
              <p:cNvSpPr>
                <a:spLocks/>
              </p:cNvSpPr>
              <p:nvPr/>
            </p:nvSpPr>
            <p:spPr bwMode="auto">
              <a:xfrm>
                <a:off x="1461" y="1401"/>
                <a:ext cx="316" cy="413"/>
              </a:xfrm>
              <a:custGeom>
                <a:avLst/>
                <a:gdLst>
                  <a:gd name="T0" fmla="*/ 237 w 1263"/>
                  <a:gd name="T1" fmla="*/ 413 h 1650"/>
                  <a:gd name="T2" fmla="*/ 245 w 1263"/>
                  <a:gd name="T3" fmla="*/ 402 h 1650"/>
                  <a:gd name="T4" fmla="*/ 253 w 1263"/>
                  <a:gd name="T5" fmla="*/ 394 h 1650"/>
                  <a:gd name="T6" fmla="*/ 262 w 1263"/>
                  <a:gd name="T7" fmla="*/ 384 h 1650"/>
                  <a:gd name="T8" fmla="*/ 270 w 1263"/>
                  <a:gd name="T9" fmla="*/ 376 h 1650"/>
                  <a:gd name="T10" fmla="*/ 277 w 1263"/>
                  <a:gd name="T11" fmla="*/ 368 h 1650"/>
                  <a:gd name="T12" fmla="*/ 286 w 1263"/>
                  <a:gd name="T13" fmla="*/ 361 h 1650"/>
                  <a:gd name="T14" fmla="*/ 294 w 1263"/>
                  <a:gd name="T15" fmla="*/ 355 h 1650"/>
                  <a:gd name="T16" fmla="*/ 301 w 1263"/>
                  <a:gd name="T17" fmla="*/ 348 h 1650"/>
                  <a:gd name="T18" fmla="*/ 309 w 1263"/>
                  <a:gd name="T19" fmla="*/ 344 h 1650"/>
                  <a:gd name="T20" fmla="*/ 316 w 1263"/>
                  <a:gd name="T21" fmla="*/ 338 h 1650"/>
                  <a:gd name="T22" fmla="*/ 77 w 1263"/>
                  <a:gd name="T23" fmla="*/ 0 h 1650"/>
                  <a:gd name="T24" fmla="*/ 69 w 1263"/>
                  <a:gd name="T25" fmla="*/ 7 h 1650"/>
                  <a:gd name="T26" fmla="*/ 60 w 1263"/>
                  <a:gd name="T27" fmla="*/ 15 h 1650"/>
                  <a:gd name="T28" fmla="*/ 51 w 1263"/>
                  <a:gd name="T29" fmla="*/ 22 h 1650"/>
                  <a:gd name="T30" fmla="*/ 43 w 1263"/>
                  <a:gd name="T31" fmla="*/ 29 h 1650"/>
                  <a:gd name="T32" fmla="*/ 35 w 1263"/>
                  <a:gd name="T33" fmla="*/ 37 h 1650"/>
                  <a:gd name="T34" fmla="*/ 27 w 1263"/>
                  <a:gd name="T35" fmla="*/ 44 h 1650"/>
                  <a:gd name="T36" fmla="*/ 20 w 1263"/>
                  <a:gd name="T37" fmla="*/ 52 h 1650"/>
                  <a:gd name="T38" fmla="*/ 13 w 1263"/>
                  <a:gd name="T39" fmla="*/ 60 h 1650"/>
                  <a:gd name="T40" fmla="*/ 7 w 1263"/>
                  <a:gd name="T41" fmla="*/ 69 h 1650"/>
                  <a:gd name="T42" fmla="*/ 0 w 1263"/>
                  <a:gd name="T43" fmla="*/ 76 h 1650"/>
                  <a:gd name="T44" fmla="*/ 237 w 1263"/>
                  <a:gd name="T45" fmla="*/ 413 h 165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263"/>
                  <a:gd name="T70" fmla="*/ 0 h 1650"/>
                  <a:gd name="T71" fmla="*/ 1263 w 1263"/>
                  <a:gd name="T72" fmla="*/ 1650 h 165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263" h="1650">
                    <a:moveTo>
                      <a:pt x="947" y="1650"/>
                    </a:moveTo>
                    <a:lnTo>
                      <a:pt x="979" y="1608"/>
                    </a:lnTo>
                    <a:lnTo>
                      <a:pt x="1011" y="1574"/>
                    </a:lnTo>
                    <a:lnTo>
                      <a:pt x="1046" y="1535"/>
                    </a:lnTo>
                    <a:lnTo>
                      <a:pt x="1078" y="1503"/>
                    </a:lnTo>
                    <a:lnTo>
                      <a:pt x="1109" y="1471"/>
                    </a:lnTo>
                    <a:lnTo>
                      <a:pt x="1145" y="1443"/>
                    </a:lnTo>
                    <a:lnTo>
                      <a:pt x="1177" y="1417"/>
                    </a:lnTo>
                    <a:lnTo>
                      <a:pt x="1205" y="1392"/>
                    </a:lnTo>
                    <a:lnTo>
                      <a:pt x="1234" y="1373"/>
                    </a:lnTo>
                    <a:lnTo>
                      <a:pt x="1263" y="1351"/>
                    </a:lnTo>
                    <a:lnTo>
                      <a:pt x="309" y="0"/>
                    </a:lnTo>
                    <a:lnTo>
                      <a:pt x="274" y="29"/>
                    </a:lnTo>
                    <a:lnTo>
                      <a:pt x="239" y="58"/>
                    </a:lnTo>
                    <a:lnTo>
                      <a:pt x="204" y="86"/>
                    </a:lnTo>
                    <a:lnTo>
                      <a:pt x="172" y="114"/>
                    </a:lnTo>
                    <a:lnTo>
                      <a:pt x="140" y="146"/>
                    </a:lnTo>
                    <a:lnTo>
                      <a:pt x="108" y="175"/>
                    </a:lnTo>
                    <a:lnTo>
                      <a:pt x="81" y="207"/>
                    </a:lnTo>
                    <a:lnTo>
                      <a:pt x="52" y="239"/>
                    </a:lnTo>
                    <a:lnTo>
                      <a:pt x="27" y="274"/>
                    </a:lnTo>
                    <a:lnTo>
                      <a:pt x="0" y="305"/>
                    </a:lnTo>
                    <a:lnTo>
                      <a:pt x="947" y="1650"/>
                    </a:lnTo>
                    <a:close/>
                  </a:path>
                </a:pathLst>
              </a:custGeom>
              <a:solidFill>
                <a:srgbClr val="E6C4B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64" name="Freeform 1657">
                <a:extLst>
                  <a:ext uri="{FF2B5EF4-FFF2-40B4-BE49-F238E27FC236}">
                    <a16:creationId xmlns:a16="http://schemas.microsoft.com/office/drawing/2014/main" id="{EE6DC143-F005-48DE-A5BA-08710D0CE468}"/>
                  </a:ext>
                </a:extLst>
              </p:cNvPr>
              <p:cNvSpPr>
                <a:spLocks/>
              </p:cNvSpPr>
              <p:nvPr/>
            </p:nvSpPr>
            <p:spPr bwMode="auto">
              <a:xfrm>
                <a:off x="1408" y="1718"/>
                <a:ext cx="797" cy="1292"/>
              </a:xfrm>
              <a:custGeom>
                <a:avLst/>
                <a:gdLst>
                  <a:gd name="T0" fmla="*/ 5 w 3189"/>
                  <a:gd name="T1" fmla="*/ 6 h 5164"/>
                  <a:gd name="T2" fmla="*/ 738 w 3189"/>
                  <a:gd name="T3" fmla="*/ 1155 h 5164"/>
                  <a:gd name="T4" fmla="*/ 741 w 3189"/>
                  <a:gd name="T5" fmla="*/ 1167 h 5164"/>
                  <a:gd name="T6" fmla="*/ 743 w 3189"/>
                  <a:gd name="T7" fmla="*/ 1179 h 5164"/>
                  <a:gd name="T8" fmla="*/ 747 w 3189"/>
                  <a:gd name="T9" fmla="*/ 1192 h 5164"/>
                  <a:gd name="T10" fmla="*/ 752 w 3189"/>
                  <a:gd name="T11" fmla="*/ 1205 h 5164"/>
                  <a:gd name="T12" fmla="*/ 757 w 3189"/>
                  <a:gd name="T13" fmla="*/ 1219 h 5164"/>
                  <a:gd name="T14" fmla="*/ 764 w 3189"/>
                  <a:gd name="T15" fmla="*/ 1233 h 5164"/>
                  <a:gd name="T16" fmla="*/ 771 w 3189"/>
                  <a:gd name="T17" fmla="*/ 1248 h 5164"/>
                  <a:gd name="T18" fmla="*/ 779 w 3189"/>
                  <a:gd name="T19" fmla="*/ 1262 h 5164"/>
                  <a:gd name="T20" fmla="*/ 787 w 3189"/>
                  <a:gd name="T21" fmla="*/ 1277 h 5164"/>
                  <a:gd name="T22" fmla="*/ 797 w 3189"/>
                  <a:gd name="T23" fmla="*/ 1292 h 5164"/>
                  <a:gd name="T24" fmla="*/ 28 w 3189"/>
                  <a:gd name="T25" fmla="*/ 80 h 5164"/>
                  <a:gd name="T26" fmla="*/ 24 w 3189"/>
                  <a:gd name="T27" fmla="*/ 71 h 5164"/>
                  <a:gd name="T28" fmla="*/ 21 w 3189"/>
                  <a:gd name="T29" fmla="*/ 63 h 5164"/>
                  <a:gd name="T30" fmla="*/ 18 w 3189"/>
                  <a:gd name="T31" fmla="*/ 56 h 5164"/>
                  <a:gd name="T32" fmla="*/ 14 w 3189"/>
                  <a:gd name="T33" fmla="*/ 47 h 5164"/>
                  <a:gd name="T34" fmla="*/ 11 w 3189"/>
                  <a:gd name="T35" fmla="*/ 39 h 5164"/>
                  <a:gd name="T36" fmla="*/ 9 w 3189"/>
                  <a:gd name="T37" fmla="*/ 31 h 5164"/>
                  <a:gd name="T38" fmla="*/ 6 w 3189"/>
                  <a:gd name="T39" fmla="*/ 23 h 5164"/>
                  <a:gd name="T40" fmla="*/ 4 w 3189"/>
                  <a:gd name="T41" fmla="*/ 15 h 5164"/>
                  <a:gd name="T42" fmla="*/ 2 w 3189"/>
                  <a:gd name="T43" fmla="*/ 7 h 5164"/>
                  <a:gd name="T44" fmla="*/ 0 w 3189"/>
                  <a:gd name="T45" fmla="*/ 0 h 5164"/>
                  <a:gd name="T46" fmla="*/ 5 w 3189"/>
                  <a:gd name="T47" fmla="*/ 6 h 516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189"/>
                  <a:gd name="T73" fmla="*/ 0 h 5164"/>
                  <a:gd name="T74" fmla="*/ 3189 w 3189"/>
                  <a:gd name="T75" fmla="*/ 5164 h 5164"/>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189" h="5164">
                    <a:moveTo>
                      <a:pt x="20" y="25"/>
                    </a:moveTo>
                    <a:lnTo>
                      <a:pt x="2953" y="4617"/>
                    </a:lnTo>
                    <a:lnTo>
                      <a:pt x="2963" y="4666"/>
                    </a:lnTo>
                    <a:lnTo>
                      <a:pt x="2973" y="4713"/>
                    </a:lnTo>
                    <a:lnTo>
                      <a:pt x="2988" y="4764"/>
                    </a:lnTo>
                    <a:lnTo>
                      <a:pt x="3007" y="4818"/>
                    </a:lnTo>
                    <a:lnTo>
                      <a:pt x="3029" y="4872"/>
                    </a:lnTo>
                    <a:lnTo>
                      <a:pt x="3055" y="4929"/>
                    </a:lnTo>
                    <a:lnTo>
                      <a:pt x="3083" y="4987"/>
                    </a:lnTo>
                    <a:lnTo>
                      <a:pt x="3115" y="5044"/>
                    </a:lnTo>
                    <a:lnTo>
                      <a:pt x="3150" y="5104"/>
                    </a:lnTo>
                    <a:lnTo>
                      <a:pt x="3189" y="5164"/>
                    </a:lnTo>
                    <a:lnTo>
                      <a:pt x="112" y="320"/>
                    </a:lnTo>
                    <a:lnTo>
                      <a:pt x="96" y="285"/>
                    </a:lnTo>
                    <a:lnTo>
                      <a:pt x="83" y="253"/>
                    </a:lnTo>
                    <a:lnTo>
                      <a:pt x="71" y="222"/>
                    </a:lnTo>
                    <a:lnTo>
                      <a:pt x="58" y="187"/>
                    </a:lnTo>
                    <a:lnTo>
                      <a:pt x="46" y="155"/>
                    </a:lnTo>
                    <a:lnTo>
                      <a:pt x="36" y="123"/>
                    </a:lnTo>
                    <a:lnTo>
                      <a:pt x="26" y="91"/>
                    </a:lnTo>
                    <a:lnTo>
                      <a:pt x="17" y="60"/>
                    </a:lnTo>
                    <a:lnTo>
                      <a:pt x="7" y="28"/>
                    </a:lnTo>
                    <a:lnTo>
                      <a:pt x="0" y="0"/>
                    </a:lnTo>
                    <a:lnTo>
                      <a:pt x="20" y="25"/>
                    </a:lnTo>
                    <a:close/>
                  </a:path>
                </a:pathLst>
              </a:custGeom>
              <a:solidFill>
                <a:srgbClr val="AF836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65" name="Freeform 1658">
                <a:extLst>
                  <a:ext uri="{FF2B5EF4-FFF2-40B4-BE49-F238E27FC236}">
                    <a16:creationId xmlns:a16="http://schemas.microsoft.com/office/drawing/2014/main" id="{EC643E6C-4402-4216-8EC3-42EC17A6E618}"/>
                  </a:ext>
                </a:extLst>
              </p:cNvPr>
              <p:cNvSpPr>
                <a:spLocks/>
              </p:cNvSpPr>
              <p:nvPr/>
            </p:nvSpPr>
            <p:spPr bwMode="auto">
              <a:xfrm>
                <a:off x="1625" y="1865"/>
                <a:ext cx="866" cy="974"/>
              </a:xfrm>
              <a:custGeom>
                <a:avLst/>
                <a:gdLst>
                  <a:gd name="T0" fmla="*/ 277 w 3464"/>
                  <a:gd name="T1" fmla="*/ 263 h 3894"/>
                  <a:gd name="T2" fmla="*/ 267 w 3464"/>
                  <a:gd name="T3" fmla="*/ 356 h 3894"/>
                  <a:gd name="T4" fmla="*/ 290 w 3464"/>
                  <a:gd name="T5" fmla="*/ 425 h 3894"/>
                  <a:gd name="T6" fmla="*/ 288 w 3464"/>
                  <a:gd name="T7" fmla="*/ 431 h 3894"/>
                  <a:gd name="T8" fmla="*/ 281 w 3464"/>
                  <a:gd name="T9" fmla="*/ 437 h 3894"/>
                  <a:gd name="T10" fmla="*/ 269 w 3464"/>
                  <a:gd name="T11" fmla="*/ 439 h 3894"/>
                  <a:gd name="T12" fmla="*/ 261 w 3464"/>
                  <a:gd name="T13" fmla="*/ 437 h 3894"/>
                  <a:gd name="T14" fmla="*/ 252 w 3464"/>
                  <a:gd name="T15" fmla="*/ 425 h 3894"/>
                  <a:gd name="T16" fmla="*/ 237 w 3464"/>
                  <a:gd name="T17" fmla="*/ 385 h 3894"/>
                  <a:gd name="T18" fmla="*/ 230 w 3464"/>
                  <a:gd name="T19" fmla="*/ 343 h 3894"/>
                  <a:gd name="T20" fmla="*/ 222 w 3464"/>
                  <a:gd name="T21" fmla="*/ 342 h 3894"/>
                  <a:gd name="T22" fmla="*/ 211 w 3464"/>
                  <a:gd name="T23" fmla="*/ 353 h 3894"/>
                  <a:gd name="T24" fmla="*/ 202 w 3464"/>
                  <a:gd name="T25" fmla="*/ 361 h 3894"/>
                  <a:gd name="T26" fmla="*/ 185 w 3464"/>
                  <a:gd name="T27" fmla="*/ 374 h 3894"/>
                  <a:gd name="T28" fmla="*/ 176 w 3464"/>
                  <a:gd name="T29" fmla="*/ 385 h 3894"/>
                  <a:gd name="T30" fmla="*/ 159 w 3464"/>
                  <a:gd name="T31" fmla="*/ 403 h 3894"/>
                  <a:gd name="T32" fmla="*/ 156 w 3464"/>
                  <a:gd name="T33" fmla="*/ 395 h 3894"/>
                  <a:gd name="T34" fmla="*/ 158 w 3464"/>
                  <a:gd name="T35" fmla="*/ 390 h 3894"/>
                  <a:gd name="T36" fmla="*/ 166 w 3464"/>
                  <a:gd name="T37" fmla="*/ 382 h 3894"/>
                  <a:gd name="T38" fmla="*/ 185 w 3464"/>
                  <a:gd name="T39" fmla="*/ 367 h 3894"/>
                  <a:gd name="T40" fmla="*/ 197 w 3464"/>
                  <a:gd name="T41" fmla="*/ 357 h 3894"/>
                  <a:gd name="T42" fmla="*/ 204 w 3464"/>
                  <a:gd name="T43" fmla="*/ 349 h 3894"/>
                  <a:gd name="T44" fmla="*/ 208 w 3464"/>
                  <a:gd name="T45" fmla="*/ 340 h 3894"/>
                  <a:gd name="T46" fmla="*/ 199 w 3464"/>
                  <a:gd name="T47" fmla="*/ 334 h 3894"/>
                  <a:gd name="T48" fmla="*/ 185 w 3464"/>
                  <a:gd name="T49" fmla="*/ 341 h 3894"/>
                  <a:gd name="T50" fmla="*/ 168 w 3464"/>
                  <a:gd name="T51" fmla="*/ 354 h 3894"/>
                  <a:gd name="T52" fmla="*/ 152 w 3464"/>
                  <a:gd name="T53" fmla="*/ 367 h 3894"/>
                  <a:gd name="T54" fmla="*/ 141 w 3464"/>
                  <a:gd name="T55" fmla="*/ 370 h 3894"/>
                  <a:gd name="T56" fmla="*/ 19 w 3464"/>
                  <a:gd name="T57" fmla="*/ 142 h 3894"/>
                  <a:gd name="T58" fmla="*/ 158 w 3464"/>
                  <a:gd name="T59" fmla="*/ 354 h 3894"/>
                  <a:gd name="T60" fmla="*/ 172 w 3464"/>
                  <a:gd name="T61" fmla="*/ 345 h 3894"/>
                  <a:gd name="T62" fmla="*/ 202 w 3464"/>
                  <a:gd name="T63" fmla="*/ 319 h 3894"/>
                  <a:gd name="T64" fmla="*/ 232 w 3464"/>
                  <a:gd name="T65" fmla="*/ 273 h 3894"/>
                  <a:gd name="T66" fmla="*/ 262 w 3464"/>
                  <a:gd name="T67" fmla="*/ 215 h 3894"/>
                  <a:gd name="T68" fmla="*/ 304 w 3464"/>
                  <a:gd name="T69" fmla="*/ 157 h 3894"/>
                  <a:gd name="T70" fmla="*/ 359 w 3464"/>
                  <a:gd name="T71" fmla="*/ 105 h 3894"/>
                  <a:gd name="T72" fmla="*/ 439 w 3464"/>
                  <a:gd name="T73" fmla="*/ 54 h 3894"/>
                  <a:gd name="T74" fmla="*/ 601 w 3464"/>
                  <a:gd name="T75" fmla="*/ 2 h 3894"/>
                  <a:gd name="T76" fmla="*/ 792 w 3464"/>
                  <a:gd name="T77" fmla="*/ 49 h 3894"/>
                  <a:gd name="T78" fmla="*/ 866 w 3464"/>
                  <a:gd name="T79" fmla="*/ 128 h 3894"/>
                  <a:gd name="T80" fmla="*/ 861 w 3464"/>
                  <a:gd name="T81" fmla="*/ 139 h 3894"/>
                  <a:gd name="T82" fmla="*/ 845 w 3464"/>
                  <a:gd name="T83" fmla="*/ 139 h 3894"/>
                  <a:gd name="T84" fmla="*/ 685 w 3464"/>
                  <a:gd name="T85" fmla="*/ 31 h 3894"/>
                  <a:gd name="T86" fmla="*/ 519 w 3464"/>
                  <a:gd name="T87" fmla="*/ 45 h 3894"/>
                  <a:gd name="T88" fmla="*/ 422 w 3464"/>
                  <a:gd name="T89" fmla="*/ 92 h 3894"/>
                  <a:gd name="T90" fmla="*/ 383 w 3464"/>
                  <a:gd name="T91" fmla="*/ 120 h 3894"/>
                  <a:gd name="T92" fmla="*/ 350 w 3464"/>
                  <a:gd name="T93" fmla="*/ 150 h 3894"/>
                  <a:gd name="T94" fmla="*/ 344 w 3464"/>
                  <a:gd name="T95" fmla="*/ 165 h 3894"/>
                  <a:gd name="T96" fmla="*/ 332 w 3464"/>
                  <a:gd name="T97" fmla="*/ 175 h 3894"/>
                  <a:gd name="T98" fmla="*/ 315 w 3464"/>
                  <a:gd name="T99" fmla="*/ 194 h 389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464"/>
                  <a:gd name="T151" fmla="*/ 0 h 3894"/>
                  <a:gd name="T152" fmla="*/ 3464 w 3464"/>
                  <a:gd name="T153" fmla="*/ 3894 h 3894"/>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464" h="3894">
                    <a:moveTo>
                      <a:pt x="1259" y="776"/>
                    </a:moveTo>
                    <a:lnTo>
                      <a:pt x="1195" y="868"/>
                    </a:lnTo>
                    <a:lnTo>
                      <a:pt x="1144" y="961"/>
                    </a:lnTo>
                    <a:lnTo>
                      <a:pt x="1106" y="1052"/>
                    </a:lnTo>
                    <a:lnTo>
                      <a:pt x="1077" y="1145"/>
                    </a:lnTo>
                    <a:lnTo>
                      <a:pt x="1062" y="1240"/>
                    </a:lnTo>
                    <a:lnTo>
                      <a:pt x="1059" y="1332"/>
                    </a:lnTo>
                    <a:lnTo>
                      <a:pt x="1068" y="1425"/>
                    </a:lnTo>
                    <a:lnTo>
                      <a:pt x="1087" y="1516"/>
                    </a:lnTo>
                    <a:lnTo>
                      <a:pt x="1116" y="1606"/>
                    </a:lnTo>
                    <a:lnTo>
                      <a:pt x="1160" y="1695"/>
                    </a:lnTo>
                    <a:lnTo>
                      <a:pt x="1160" y="1700"/>
                    </a:lnTo>
                    <a:lnTo>
                      <a:pt x="1160" y="1707"/>
                    </a:lnTo>
                    <a:lnTo>
                      <a:pt x="1158" y="1714"/>
                    </a:lnTo>
                    <a:lnTo>
                      <a:pt x="1154" y="1720"/>
                    </a:lnTo>
                    <a:lnTo>
                      <a:pt x="1151" y="1724"/>
                    </a:lnTo>
                    <a:lnTo>
                      <a:pt x="1144" y="1729"/>
                    </a:lnTo>
                    <a:lnTo>
                      <a:pt x="1138" y="1736"/>
                    </a:lnTo>
                    <a:lnTo>
                      <a:pt x="1131" y="1742"/>
                    </a:lnTo>
                    <a:lnTo>
                      <a:pt x="1122" y="1746"/>
                    </a:lnTo>
                    <a:lnTo>
                      <a:pt x="1109" y="1749"/>
                    </a:lnTo>
                    <a:lnTo>
                      <a:pt x="1100" y="1752"/>
                    </a:lnTo>
                    <a:lnTo>
                      <a:pt x="1090" y="1755"/>
                    </a:lnTo>
                    <a:lnTo>
                      <a:pt x="1077" y="1755"/>
                    </a:lnTo>
                    <a:lnTo>
                      <a:pt x="1068" y="1755"/>
                    </a:lnTo>
                    <a:lnTo>
                      <a:pt x="1059" y="1755"/>
                    </a:lnTo>
                    <a:lnTo>
                      <a:pt x="1050" y="1752"/>
                    </a:lnTo>
                    <a:lnTo>
                      <a:pt x="1043" y="1749"/>
                    </a:lnTo>
                    <a:lnTo>
                      <a:pt x="1036" y="1746"/>
                    </a:lnTo>
                    <a:lnTo>
                      <a:pt x="1033" y="1742"/>
                    </a:lnTo>
                    <a:lnTo>
                      <a:pt x="1030" y="1736"/>
                    </a:lnTo>
                    <a:lnTo>
                      <a:pt x="1008" y="1698"/>
                    </a:lnTo>
                    <a:lnTo>
                      <a:pt x="989" y="1660"/>
                    </a:lnTo>
                    <a:lnTo>
                      <a:pt x="973" y="1618"/>
                    </a:lnTo>
                    <a:lnTo>
                      <a:pt x="960" y="1580"/>
                    </a:lnTo>
                    <a:lnTo>
                      <a:pt x="947" y="1538"/>
                    </a:lnTo>
                    <a:lnTo>
                      <a:pt x="938" y="1498"/>
                    </a:lnTo>
                    <a:lnTo>
                      <a:pt x="928" y="1456"/>
                    </a:lnTo>
                    <a:lnTo>
                      <a:pt x="922" y="1415"/>
                    </a:lnTo>
                    <a:lnTo>
                      <a:pt x="918" y="1373"/>
                    </a:lnTo>
                    <a:lnTo>
                      <a:pt x="918" y="1332"/>
                    </a:lnTo>
                    <a:lnTo>
                      <a:pt x="910" y="1345"/>
                    </a:lnTo>
                    <a:lnTo>
                      <a:pt x="896" y="1358"/>
                    </a:lnTo>
                    <a:lnTo>
                      <a:pt x="888" y="1367"/>
                    </a:lnTo>
                    <a:lnTo>
                      <a:pt x="874" y="1380"/>
                    </a:lnTo>
                    <a:lnTo>
                      <a:pt x="864" y="1390"/>
                    </a:lnTo>
                    <a:lnTo>
                      <a:pt x="852" y="1402"/>
                    </a:lnTo>
                    <a:lnTo>
                      <a:pt x="842" y="1412"/>
                    </a:lnTo>
                    <a:lnTo>
                      <a:pt x="834" y="1418"/>
                    </a:lnTo>
                    <a:lnTo>
                      <a:pt x="827" y="1425"/>
                    </a:lnTo>
                    <a:lnTo>
                      <a:pt x="820" y="1430"/>
                    </a:lnTo>
                    <a:lnTo>
                      <a:pt x="807" y="1444"/>
                    </a:lnTo>
                    <a:lnTo>
                      <a:pt x="792" y="1456"/>
                    </a:lnTo>
                    <a:lnTo>
                      <a:pt x="773" y="1469"/>
                    </a:lnTo>
                    <a:lnTo>
                      <a:pt x="756" y="1481"/>
                    </a:lnTo>
                    <a:lnTo>
                      <a:pt x="741" y="1494"/>
                    </a:lnTo>
                    <a:lnTo>
                      <a:pt x="728" y="1508"/>
                    </a:lnTo>
                    <a:lnTo>
                      <a:pt x="716" y="1520"/>
                    </a:lnTo>
                    <a:lnTo>
                      <a:pt x="709" y="1530"/>
                    </a:lnTo>
                    <a:lnTo>
                      <a:pt x="702" y="1538"/>
                    </a:lnTo>
                    <a:lnTo>
                      <a:pt x="706" y="1548"/>
                    </a:lnTo>
                    <a:lnTo>
                      <a:pt x="2193" y="3840"/>
                    </a:lnTo>
                    <a:lnTo>
                      <a:pt x="2088" y="3894"/>
                    </a:lnTo>
                    <a:lnTo>
                      <a:pt x="636" y="1612"/>
                    </a:lnTo>
                    <a:lnTo>
                      <a:pt x="630" y="1602"/>
                    </a:lnTo>
                    <a:lnTo>
                      <a:pt x="626" y="1596"/>
                    </a:lnTo>
                    <a:lnTo>
                      <a:pt x="623" y="1587"/>
                    </a:lnTo>
                    <a:lnTo>
                      <a:pt x="623" y="1580"/>
                    </a:lnTo>
                    <a:lnTo>
                      <a:pt x="623" y="1574"/>
                    </a:lnTo>
                    <a:lnTo>
                      <a:pt x="623" y="1567"/>
                    </a:lnTo>
                    <a:lnTo>
                      <a:pt x="626" y="1564"/>
                    </a:lnTo>
                    <a:lnTo>
                      <a:pt x="630" y="1558"/>
                    </a:lnTo>
                    <a:lnTo>
                      <a:pt x="633" y="1555"/>
                    </a:lnTo>
                    <a:lnTo>
                      <a:pt x="636" y="1552"/>
                    </a:lnTo>
                    <a:lnTo>
                      <a:pt x="648" y="1538"/>
                    </a:lnTo>
                    <a:lnTo>
                      <a:pt x="665" y="1526"/>
                    </a:lnTo>
                    <a:lnTo>
                      <a:pt x="684" y="1513"/>
                    </a:lnTo>
                    <a:lnTo>
                      <a:pt x="699" y="1498"/>
                    </a:lnTo>
                    <a:lnTo>
                      <a:pt x="719" y="1484"/>
                    </a:lnTo>
                    <a:lnTo>
                      <a:pt x="738" y="1469"/>
                    </a:lnTo>
                    <a:lnTo>
                      <a:pt x="753" y="1456"/>
                    </a:lnTo>
                    <a:lnTo>
                      <a:pt x="766" y="1447"/>
                    </a:lnTo>
                    <a:lnTo>
                      <a:pt x="780" y="1434"/>
                    </a:lnTo>
                    <a:lnTo>
                      <a:pt x="788" y="1427"/>
                    </a:lnTo>
                    <a:lnTo>
                      <a:pt x="795" y="1422"/>
                    </a:lnTo>
                    <a:lnTo>
                      <a:pt x="805" y="1412"/>
                    </a:lnTo>
                    <a:lnTo>
                      <a:pt x="810" y="1405"/>
                    </a:lnTo>
                    <a:lnTo>
                      <a:pt x="817" y="1396"/>
                    </a:lnTo>
                    <a:lnTo>
                      <a:pt x="824" y="1386"/>
                    </a:lnTo>
                    <a:lnTo>
                      <a:pt x="827" y="1376"/>
                    </a:lnTo>
                    <a:lnTo>
                      <a:pt x="830" y="1367"/>
                    </a:lnTo>
                    <a:lnTo>
                      <a:pt x="830" y="1358"/>
                    </a:lnTo>
                    <a:lnTo>
                      <a:pt x="824" y="1351"/>
                    </a:lnTo>
                    <a:lnTo>
                      <a:pt x="817" y="1342"/>
                    </a:lnTo>
                    <a:lnTo>
                      <a:pt x="805" y="1336"/>
                    </a:lnTo>
                    <a:lnTo>
                      <a:pt x="795" y="1336"/>
                    </a:lnTo>
                    <a:lnTo>
                      <a:pt x="782" y="1339"/>
                    </a:lnTo>
                    <a:lnTo>
                      <a:pt x="766" y="1345"/>
                    </a:lnTo>
                    <a:lnTo>
                      <a:pt x="753" y="1354"/>
                    </a:lnTo>
                    <a:lnTo>
                      <a:pt x="738" y="1364"/>
                    </a:lnTo>
                    <a:lnTo>
                      <a:pt x="722" y="1376"/>
                    </a:lnTo>
                    <a:lnTo>
                      <a:pt x="702" y="1390"/>
                    </a:lnTo>
                    <a:lnTo>
                      <a:pt x="687" y="1402"/>
                    </a:lnTo>
                    <a:lnTo>
                      <a:pt x="672" y="1415"/>
                    </a:lnTo>
                    <a:lnTo>
                      <a:pt x="655" y="1427"/>
                    </a:lnTo>
                    <a:lnTo>
                      <a:pt x="640" y="1440"/>
                    </a:lnTo>
                    <a:lnTo>
                      <a:pt x="623" y="1453"/>
                    </a:lnTo>
                    <a:lnTo>
                      <a:pt x="608" y="1466"/>
                    </a:lnTo>
                    <a:lnTo>
                      <a:pt x="594" y="1472"/>
                    </a:lnTo>
                    <a:lnTo>
                      <a:pt x="586" y="1479"/>
                    </a:lnTo>
                    <a:lnTo>
                      <a:pt x="572" y="1481"/>
                    </a:lnTo>
                    <a:lnTo>
                      <a:pt x="562" y="1481"/>
                    </a:lnTo>
                    <a:lnTo>
                      <a:pt x="554" y="1479"/>
                    </a:lnTo>
                    <a:lnTo>
                      <a:pt x="547" y="1469"/>
                    </a:lnTo>
                    <a:lnTo>
                      <a:pt x="0" y="611"/>
                    </a:lnTo>
                    <a:lnTo>
                      <a:pt x="76" y="569"/>
                    </a:lnTo>
                    <a:lnTo>
                      <a:pt x="611" y="1405"/>
                    </a:lnTo>
                    <a:lnTo>
                      <a:pt x="618" y="1412"/>
                    </a:lnTo>
                    <a:lnTo>
                      <a:pt x="623" y="1415"/>
                    </a:lnTo>
                    <a:lnTo>
                      <a:pt x="630" y="1415"/>
                    </a:lnTo>
                    <a:lnTo>
                      <a:pt x="643" y="1412"/>
                    </a:lnTo>
                    <a:lnTo>
                      <a:pt x="652" y="1405"/>
                    </a:lnTo>
                    <a:lnTo>
                      <a:pt x="668" y="1396"/>
                    </a:lnTo>
                    <a:lnTo>
                      <a:pt x="687" y="1380"/>
                    </a:lnTo>
                    <a:lnTo>
                      <a:pt x="706" y="1364"/>
                    </a:lnTo>
                    <a:lnTo>
                      <a:pt x="731" y="1342"/>
                    </a:lnTo>
                    <a:lnTo>
                      <a:pt x="760" y="1319"/>
                    </a:lnTo>
                    <a:lnTo>
                      <a:pt x="807" y="1275"/>
                    </a:lnTo>
                    <a:lnTo>
                      <a:pt x="846" y="1234"/>
                    </a:lnTo>
                    <a:lnTo>
                      <a:pt x="878" y="1189"/>
                    </a:lnTo>
                    <a:lnTo>
                      <a:pt x="906" y="1141"/>
                    </a:lnTo>
                    <a:lnTo>
                      <a:pt x="928" y="1091"/>
                    </a:lnTo>
                    <a:lnTo>
                      <a:pt x="954" y="1037"/>
                    </a:lnTo>
                    <a:lnTo>
                      <a:pt x="979" y="983"/>
                    </a:lnTo>
                    <a:lnTo>
                      <a:pt x="1011" y="922"/>
                    </a:lnTo>
                    <a:lnTo>
                      <a:pt x="1046" y="861"/>
                    </a:lnTo>
                    <a:lnTo>
                      <a:pt x="1090" y="795"/>
                    </a:lnTo>
                    <a:lnTo>
                      <a:pt x="1129" y="738"/>
                    </a:lnTo>
                    <a:lnTo>
                      <a:pt x="1170" y="681"/>
                    </a:lnTo>
                    <a:lnTo>
                      <a:pt x="1217" y="627"/>
                    </a:lnTo>
                    <a:lnTo>
                      <a:pt x="1266" y="572"/>
                    </a:lnTo>
                    <a:lnTo>
                      <a:pt x="1320" y="522"/>
                    </a:lnTo>
                    <a:lnTo>
                      <a:pt x="1376" y="471"/>
                    </a:lnTo>
                    <a:lnTo>
                      <a:pt x="1437" y="420"/>
                    </a:lnTo>
                    <a:lnTo>
                      <a:pt x="1501" y="372"/>
                    </a:lnTo>
                    <a:lnTo>
                      <a:pt x="1570" y="324"/>
                    </a:lnTo>
                    <a:lnTo>
                      <a:pt x="1644" y="280"/>
                    </a:lnTo>
                    <a:lnTo>
                      <a:pt x="1757" y="216"/>
                    </a:lnTo>
                    <a:lnTo>
                      <a:pt x="1894" y="150"/>
                    </a:lnTo>
                    <a:lnTo>
                      <a:pt x="2051" y="90"/>
                    </a:lnTo>
                    <a:lnTo>
                      <a:pt x="2222" y="39"/>
                    </a:lnTo>
                    <a:lnTo>
                      <a:pt x="2404" y="7"/>
                    </a:lnTo>
                    <a:lnTo>
                      <a:pt x="2593" y="0"/>
                    </a:lnTo>
                    <a:lnTo>
                      <a:pt x="2787" y="26"/>
                    </a:lnTo>
                    <a:lnTo>
                      <a:pt x="2978" y="86"/>
                    </a:lnTo>
                    <a:lnTo>
                      <a:pt x="3169" y="194"/>
                    </a:lnTo>
                    <a:lnTo>
                      <a:pt x="3353" y="350"/>
                    </a:lnTo>
                    <a:lnTo>
                      <a:pt x="3459" y="486"/>
                    </a:lnTo>
                    <a:lnTo>
                      <a:pt x="3464" y="500"/>
                    </a:lnTo>
                    <a:lnTo>
                      <a:pt x="3464" y="512"/>
                    </a:lnTo>
                    <a:lnTo>
                      <a:pt x="3464" y="525"/>
                    </a:lnTo>
                    <a:lnTo>
                      <a:pt x="3459" y="534"/>
                    </a:lnTo>
                    <a:lnTo>
                      <a:pt x="3452" y="547"/>
                    </a:lnTo>
                    <a:lnTo>
                      <a:pt x="3442" y="554"/>
                    </a:lnTo>
                    <a:lnTo>
                      <a:pt x="3430" y="560"/>
                    </a:lnTo>
                    <a:lnTo>
                      <a:pt x="3413" y="563"/>
                    </a:lnTo>
                    <a:lnTo>
                      <a:pt x="3398" y="560"/>
                    </a:lnTo>
                    <a:lnTo>
                      <a:pt x="3378" y="557"/>
                    </a:lnTo>
                    <a:lnTo>
                      <a:pt x="3268" y="426"/>
                    </a:lnTo>
                    <a:lnTo>
                      <a:pt x="3096" y="280"/>
                    </a:lnTo>
                    <a:lnTo>
                      <a:pt x="2918" y="181"/>
                    </a:lnTo>
                    <a:lnTo>
                      <a:pt x="2740" y="125"/>
                    </a:lnTo>
                    <a:lnTo>
                      <a:pt x="2566" y="102"/>
                    </a:lnTo>
                    <a:lnTo>
                      <a:pt x="2394" y="105"/>
                    </a:lnTo>
                    <a:lnTo>
                      <a:pt x="2228" y="134"/>
                    </a:lnTo>
                    <a:lnTo>
                      <a:pt x="2076" y="179"/>
                    </a:lnTo>
                    <a:lnTo>
                      <a:pt x="1943" y="233"/>
                    </a:lnTo>
                    <a:lnTo>
                      <a:pt x="1821" y="287"/>
                    </a:lnTo>
                    <a:lnTo>
                      <a:pt x="1727" y="343"/>
                    </a:lnTo>
                    <a:lnTo>
                      <a:pt x="1688" y="366"/>
                    </a:lnTo>
                    <a:lnTo>
                      <a:pt x="1646" y="395"/>
                    </a:lnTo>
                    <a:lnTo>
                      <a:pt x="1609" y="424"/>
                    </a:lnTo>
                    <a:lnTo>
                      <a:pt x="1570" y="451"/>
                    </a:lnTo>
                    <a:lnTo>
                      <a:pt x="1533" y="480"/>
                    </a:lnTo>
                    <a:lnTo>
                      <a:pt x="1497" y="512"/>
                    </a:lnTo>
                    <a:lnTo>
                      <a:pt x="1462" y="541"/>
                    </a:lnTo>
                    <a:lnTo>
                      <a:pt x="1430" y="569"/>
                    </a:lnTo>
                    <a:lnTo>
                      <a:pt x="1399" y="601"/>
                    </a:lnTo>
                    <a:lnTo>
                      <a:pt x="1367" y="630"/>
                    </a:lnTo>
                    <a:lnTo>
                      <a:pt x="1386" y="652"/>
                    </a:lnTo>
                    <a:lnTo>
                      <a:pt x="1383" y="652"/>
                    </a:lnTo>
                    <a:lnTo>
                      <a:pt x="1376" y="658"/>
                    </a:lnTo>
                    <a:lnTo>
                      <a:pt x="1371" y="665"/>
                    </a:lnTo>
                    <a:lnTo>
                      <a:pt x="1357" y="674"/>
                    </a:lnTo>
                    <a:lnTo>
                      <a:pt x="1345" y="687"/>
                    </a:lnTo>
                    <a:lnTo>
                      <a:pt x="1329" y="699"/>
                    </a:lnTo>
                    <a:lnTo>
                      <a:pt x="1313" y="719"/>
                    </a:lnTo>
                    <a:lnTo>
                      <a:pt x="1297" y="735"/>
                    </a:lnTo>
                    <a:lnTo>
                      <a:pt x="1278" y="757"/>
                    </a:lnTo>
                    <a:lnTo>
                      <a:pt x="1259" y="776"/>
                    </a:lnTo>
                    <a:close/>
                  </a:path>
                </a:pathLst>
              </a:custGeom>
              <a:solidFill>
                <a:srgbClr val="E4CBB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66" name="Freeform 1659">
                <a:extLst>
                  <a:ext uri="{FF2B5EF4-FFF2-40B4-BE49-F238E27FC236}">
                    <a16:creationId xmlns:a16="http://schemas.microsoft.com/office/drawing/2014/main" id="{E2D68309-B745-4A37-99A6-46A2317D5055}"/>
                  </a:ext>
                </a:extLst>
              </p:cNvPr>
              <p:cNvSpPr>
                <a:spLocks noEditPoints="1"/>
              </p:cNvSpPr>
              <p:nvPr/>
            </p:nvSpPr>
            <p:spPr bwMode="auto">
              <a:xfrm>
                <a:off x="1622" y="1863"/>
                <a:ext cx="872" cy="979"/>
              </a:xfrm>
              <a:custGeom>
                <a:avLst/>
                <a:gdLst>
                  <a:gd name="T0" fmla="*/ 278 w 3487"/>
                  <a:gd name="T1" fmla="*/ 265 h 3917"/>
                  <a:gd name="T2" fmla="*/ 266 w 3487"/>
                  <a:gd name="T3" fmla="*/ 336 h 3917"/>
                  <a:gd name="T4" fmla="*/ 280 w 3487"/>
                  <a:gd name="T5" fmla="*/ 405 h 3917"/>
                  <a:gd name="T6" fmla="*/ 296 w 3487"/>
                  <a:gd name="T7" fmla="*/ 430 h 3917"/>
                  <a:gd name="T8" fmla="*/ 289 w 3487"/>
                  <a:gd name="T9" fmla="*/ 438 h 3917"/>
                  <a:gd name="T10" fmla="*/ 282 w 3487"/>
                  <a:gd name="T11" fmla="*/ 442 h 3917"/>
                  <a:gd name="T12" fmla="*/ 268 w 3487"/>
                  <a:gd name="T13" fmla="*/ 443 h 3917"/>
                  <a:gd name="T14" fmla="*/ 261 w 3487"/>
                  <a:gd name="T15" fmla="*/ 440 h 3917"/>
                  <a:gd name="T16" fmla="*/ 253 w 3487"/>
                  <a:gd name="T17" fmla="*/ 428 h 3917"/>
                  <a:gd name="T18" fmla="*/ 241 w 3487"/>
                  <a:gd name="T19" fmla="*/ 398 h 3917"/>
                  <a:gd name="T20" fmla="*/ 232 w 3487"/>
                  <a:gd name="T21" fmla="*/ 356 h 3917"/>
                  <a:gd name="T22" fmla="*/ 232 w 3487"/>
                  <a:gd name="T23" fmla="*/ 340 h 3917"/>
                  <a:gd name="T24" fmla="*/ 224 w 3487"/>
                  <a:gd name="T25" fmla="*/ 349 h 3917"/>
                  <a:gd name="T26" fmla="*/ 215 w 3487"/>
                  <a:gd name="T27" fmla="*/ 357 h 3917"/>
                  <a:gd name="T28" fmla="*/ 210 w 3487"/>
                  <a:gd name="T29" fmla="*/ 362 h 3917"/>
                  <a:gd name="T30" fmla="*/ 198 w 3487"/>
                  <a:gd name="T31" fmla="*/ 372 h 3917"/>
                  <a:gd name="T32" fmla="*/ 180 w 3487"/>
                  <a:gd name="T33" fmla="*/ 381 h 3917"/>
                  <a:gd name="T34" fmla="*/ 178 w 3487"/>
                  <a:gd name="T35" fmla="*/ 391 h 3917"/>
                  <a:gd name="T36" fmla="*/ 164 w 3487"/>
                  <a:gd name="T37" fmla="*/ 404 h 3917"/>
                  <a:gd name="T38" fmla="*/ 157 w 3487"/>
                  <a:gd name="T39" fmla="*/ 400 h 3917"/>
                  <a:gd name="T40" fmla="*/ 162 w 3487"/>
                  <a:gd name="T41" fmla="*/ 394 h 3917"/>
                  <a:gd name="T42" fmla="*/ 161 w 3487"/>
                  <a:gd name="T43" fmla="*/ 389 h 3917"/>
                  <a:gd name="T44" fmla="*/ 176 w 3487"/>
                  <a:gd name="T45" fmla="*/ 382 h 3917"/>
                  <a:gd name="T46" fmla="*/ 186 w 3487"/>
                  <a:gd name="T47" fmla="*/ 368 h 3917"/>
                  <a:gd name="T48" fmla="*/ 196 w 3487"/>
                  <a:gd name="T49" fmla="*/ 359 h 3917"/>
                  <a:gd name="T50" fmla="*/ 206 w 3487"/>
                  <a:gd name="T51" fmla="*/ 357 h 3917"/>
                  <a:gd name="T52" fmla="*/ 211 w 3487"/>
                  <a:gd name="T53" fmla="*/ 350 h 3917"/>
                  <a:gd name="T54" fmla="*/ 213 w 3487"/>
                  <a:gd name="T55" fmla="*/ 340 h 3917"/>
                  <a:gd name="T56" fmla="*/ 205 w 3487"/>
                  <a:gd name="T57" fmla="*/ 334 h 3917"/>
                  <a:gd name="T58" fmla="*/ 194 w 3487"/>
                  <a:gd name="T59" fmla="*/ 337 h 3917"/>
                  <a:gd name="T60" fmla="*/ 185 w 3487"/>
                  <a:gd name="T61" fmla="*/ 348 h 3917"/>
                  <a:gd name="T62" fmla="*/ 169 w 3487"/>
                  <a:gd name="T63" fmla="*/ 361 h 3917"/>
                  <a:gd name="T64" fmla="*/ 153 w 3487"/>
                  <a:gd name="T65" fmla="*/ 372 h 3917"/>
                  <a:gd name="T66" fmla="*/ 143 w 3487"/>
                  <a:gd name="T67" fmla="*/ 375 h 3917"/>
                  <a:gd name="T68" fmla="*/ 21 w 3487"/>
                  <a:gd name="T69" fmla="*/ 143 h 3917"/>
                  <a:gd name="T70" fmla="*/ 160 w 3487"/>
                  <a:gd name="T71" fmla="*/ 354 h 3917"/>
                  <a:gd name="T72" fmla="*/ 165 w 3487"/>
                  <a:gd name="T73" fmla="*/ 352 h 3917"/>
                  <a:gd name="T74" fmla="*/ 181 w 3487"/>
                  <a:gd name="T75" fmla="*/ 345 h 3917"/>
                  <a:gd name="T76" fmla="*/ 207 w 3487"/>
                  <a:gd name="T77" fmla="*/ 323 h 3917"/>
                  <a:gd name="T78" fmla="*/ 232 w 3487"/>
                  <a:gd name="T79" fmla="*/ 289 h 3917"/>
                  <a:gd name="T80" fmla="*/ 254 w 3487"/>
                  <a:gd name="T81" fmla="*/ 232 h 3917"/>
                  <a:gd name="T82" fmla="*/ 284 w 3487"/>
                  <a:gd name="T83" fmla="*/ 185 h 3917"/>
                  <a:gd name="T84" fmla="*/ 332 w 3487"/>
                  <a:gd name="T85" fmla="*/ 131 h 3917"/>
                  <a:gd name="T86" fmla="*/ 377 w 3487"/>
                  <a:gd name="T87" fmla="*/ 94 h 3917"/>
                  <a:gd name="T88" fmla="*/ 442 w 3487"/>
                  <a:gd name="T89" fmla="*/ 55 h 3917"/>
                  <a:gd name="T90" fmla="*/ 558 w 3487"/>
                  <a:gd name="T91" fmla="*/ 10 h 3917"/>
                  <a:gd name="T92" fmla="*/ 700 w 3487"/>
                  <a:gd name="T93" fmla="*/ 7 h 3917"/>
                  <a:gd name="T94" fmla="*/ 843 w 3487"/>
                  <a:gd name="T95" fmla="*/ 88 h 3917"/>
                  <a:gd name="T96" fmla="*/ 872 w 3487"/>
                  <a:gd name="T97" fmla="*/ 130 h 3917"/>
                  <a:gd name="T98" fmla="*/ 868 w 3487"/>
                  <a:gd name="T99" fmla="*/ 141 h 3917"/>
                  <a:gd name="T100" fmla="*/ 857 w 3487"/>
                  <a:gd name="T101" fmla="*/ 145 h 3917"/>
                  <a:gd name="T102" fmla="*/ 822 w 3487"/>
                  <a:gd name="T103" fmla="*/ 107 h 3917"/>
                  <a:gd name="T104" fmla="*/ 689 w 3487"/>
                  <a:gd name="T105" fmla="*/ 31 h 3917"/>
                  <a:gd name="T106" fmla="*/ 560 w 3487"/>
                  <a:gd name="T107" fmla="*/ 34 h 3917"/>
                  <a:gd name="T108" fmla="*/ 458 w 3487"/>
                  <a:gd name="T109" fmla="*/ 72 h 3917"/>
                  <a:gd name="T110" fmla="*/ 414 w 3487"/>
                  <a:gd name="T111" fmla="*/ 99 h 3917"/>
                  <a:gd name="T112" fmla="*/ 379 w 3487"/>
                  <a:gd name="T113" fmla="*/ 132 h 3917"/>
                  <a:gd name="T114" fmla="*/ 355 w 3487"/>
                  <a:gd name="T115" fmla="*/ 154 h 3917"/>
                  <a:gd name="T116" fmla="*/ 348 w 3487"/>
                  <a:gd name="T117" fmla="*/ 163 h 3917"/>
                  <a:gd name="T118" fmla="*/ 341 w 3487"/>
                  <a:gd name="T119" fmla="*/ 169 h 3917"/>
                  <a:gd name="T120" fmla="*/ 333 w 3487"/>
                  <a:gd name="T121" fmla="*/ 184 h 39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487"/>
                  <a:gd name="T184" fmla="*/ 0 h 3917"/>
                  <a:gd name="T185" fmla="*/ 3487 w 3487"/>
                  <a:gd name="T186" fmla="*/ 3917 h 39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487" h="3917">
                    <a:moveTo>
                      <a:pt x="1280" y="791"/>
                    </a:moveTo>
                    <a:lnTo>
                      <a:pt x="1216" y="883"/>
                    </a:lnTo>
                    <a:lnTo>
                      <a:pt x="1200" y="872"/>
                    </a:lnTo>
                    <a:lnTo>
                      <a:pt x="1264" y="781"/>
                    </a:lnTo>
                    <a:lnTo>
                      <a:pt x="1280" y="791"/>
                    </a:lnTo>
                    <a:close/>
                    <a:moveTo>
                      <a:pt x="1200" y="874"/>
                    </a:moveTo>
                    <a:lnTo>
                      <a:pt x="1200" y="872"/>
                    </a:lnTo>
                    <a:lnTo>
                      <a:pt x="1208" y="878"/>
                    </a:lnTo>
                    <a:lnTo>
                      <a:pt x="1200" y="874"/>
                    </a:lnTo>
                    <a:close/>
                    <a:moveTo>
                      <a:pt x="1217" y="882"/>
                    </a:moveTo>
                    <a:lnTo>
                      <a:pt x="1166" y="975"/>
                    </a:lnTo>
                    <a:lnTo>
                      <a:pt x="1149" y="966"/>
                    </a:lnTo>
                    <a:lnTo>
                      <a:pt x="1200" y="874"/>
                    </a:lnTo>
                    <a:lnTo>
                      <a:pt x="1217" y="882"/>
                    </a:lnTo>
                    <a:close/>
                    <a:moveTo>
                      <a:pt x="1149" y="966"/>
                    </a:moveTo>
                    <a:lnTo>
                      <a:pt x="1149" y="966"/>
                    </a:lnTo>
                    <a:lnTo>
                      <a:pt x="1157" y="971"/>
                    </a:lnTo>
                    <a:lnTo>
                      <a:pt x="1149" y="966"/>
                    </a:lnTo>
                    <a:close/>
                    <a:moveTo>
                      <a:pt x="1166" y="974"/>
                    </a:moveTo>
                    <a:lnTo>
                      <a:pt x="1128" y="1067"/>
                    </a:lnTo>
                    <a:lnTo>
                      <a:pt x="1110" y="1059"/>
                    </a:lnTo>
                    <a:lnTo>
                      <a:pt x="1149" y="966"/>
                    </a:lnTo>
                    <a:lnTo>
                      <a:pt x="1166" y="974"/>
                    </a:lnTo>
                    <a:close/>
                    <a:moveTo>
                      <a:pt x="1110" y="1060"/>
                    </a:moveTo>
                    <a:lnTo>
                      <a:pt x="1110" y="1059"/>
                    </a:lnTo>
                    <a:lnTo>
                      <a:pt x="1119" y="1062"/>
                    </a:lnTo>
                    <a:lnTo>
                      <a:pt x="1110" y="1060"/>
                    </a:lnTo>
                    <a:close/>
                    <a:moveTo>
                      <a:pt x="1129" y="1065"/>
                    </a:moveTo>
                    <a:lnTo>
                      <a:pt x="1100" y="1157"/>
                    </a:lnTo>
                    <a:lnTo>
                      <a:pt x="1081" y="1151"/>
                    </a:lnTo>
                    <a:lnTo>
                      <a:pt x="1110" y="1060"/>
                    </a:lnTo>
                    <a:lnTo>
                      <a:pt x="1129" y="1065"/>
                    </a:lnTo>
                    <a:close/>
                    <a:moveTo>
                      <a:pt x="1081" y="1153"/>
                    </a:moveTo>
                    <a:lnTo>
                      <a:pt x="1081" y="1153"/>
                    </a:lnTo>
                    <a:lnTo>
                      <a:pt x="1081" y="1151"/>
                    </a:lnTo>
                    <a:lnTo>
                      <a:pt x="1090" y="1155"/>
                    </a:lnTo>
                    <a:lnTo>
                      <a:pt x="1081" y="1153"/>
                    </a:lnTo>
                    <a:close/>
                    <a:moveTo>
                      <a:pt x="1100" y="1156"/>
                    </a:moveTo>
                    <a:lnTo>
                      <a:pt x="1085" y="1252"/>
                    </a:lnTo>
                    <a:lnTo>
                      <a:pt x="1066" y="1248"/>
                    </a:lnTo>
                    <a:lnTo>
                      <a:pt x="1081" y="1153"/>
                    </a:lnTo>
                    <a:lnTo>
                      <a:pt x="1100" y="1156"/>
                    </a:lnTo>
                    <a:close/>
                    <a:moveTo>
                      <a:pt x="1065" y="1250"/>
                    </a:moveTo>
                    <a:lnTo>
                      <a:pt x="1065" y="1248"/>
                    </a:lnTo>
                    <a:lnTo>
                      <a:pt x="1066" y="1248"/>
                    </a:lnTo>
                    <a:lnTo>
                      <a:pt x="1075" y="1250"/>
                    </a:lnTo>
                    <a:lnTo>
                      <a:pt x="1065" y="1250"/>
                    </a:lnTo>
                    <a:close/>
                    <a:moveTo>
                      <a:pt x="1085" y="1251"/>
                    </a:moveTo>
                    <a:lnTo>
                      <a:pt x="1081" y="1342"/>
                    </a:lnTo>
                    <a:lnTo>
                      <a:pt x="1063" y="1342"/>
                    </a:lnTo>
                    <a:lnTo>
                      <a:pt x="1065" y="1250"/>
                    </a:lnTo>
                    <a:lnTo>
                      <a:pt x="1085" y="1251"/>
                    </a:lnTo>
                    <a:close/>
                    <a:moveTo>
                      <a:pt x="1063" y="1343"/>
                    </a:moveTo>
                    <a:lnTo>
                      <a:pt x="1063" y="1342"/>
                    </a:lnTo>
                    <a:lnTo>
                      <a:pt x="1072" y="1342"/>
                    </a:lnTo>
                    <a:lnTo>
                      <a:pt x="1063" y="1343"/>
                    </a:lnTo>
                    <a:close/>
                    <a:moveTo>
                      <a:pt x="1081" y="1341"/>
                    </a:moveTo>
                    <a:lnTo>
                      <a:pt x="1090" y="1434"/>
                    </a:lnTo>
                    <a:lnTo>
                      <a:pt x="1072" y="1435"/>
                    </a:lnTo>
                    <a:lnTo>
                      <a:pt x="1063" y="1343"/>
                    </a:lnTo>
                    <a:lnTo>
                      <a:pt x="1081" y="1341"/>
                    </a:lnTo>
                    <a:close/>
                    <a:moveTo>
                      <a:pt x="1072" y="1436"/>
                    </a:moveTo>
                    <a:lnTo>
                      <a:pt x="1072" y="1436"/>
                    </a:lnTo>
                    <a:lnTo>
                      <a:pt x="1072" y="1435"/>
                    </a:lnTo>
                    <a:lnTo>
                      <a:pt x="1081" y="1435"/>
                    </a:lnTo>
                    <a:lnTo>
                      <a:pt x="1072" y="1436"/>
                    </a:lnTo>
                    <a:close/>
                    <a:moveTo>
                      <a:pt x="1090" y="1433"/>
                    </a:moveTo>
                    <a:lnTo>
                      <a:pt x="1110" y="1524"/>
                    </a:lnTo>
                    <a:lnTo>
                      <a:pt x="1091" y="1529"/>
                    </a:lnTo>
                    <a:lnTo>
                      <a:pt x="1072" y="1436"/>
                    </a:lnTo>
                    <a:lnTo>
                      <a:pt x="1090" y="1433"/>
                    </a:lnTo>
                    <a:close/>
                    <a:moveTo>
                      <a:pt x="1091" y="1530"/>
                    </a:moveTo>
                    <a:lnTo>
                      <a:pt x="1091" y="1529"/>
                    </a:lnTo>
                    <a:lnTo>
                      <a:pt x="1100" y="1526"/>
                    </a:lnTo>
                    <a:lnTo>
                      <a:pt x="1091" y="1530"/>
                    </a:lnTo>
                    <a:close/>
                    <a:moveTo>
                      <a:pt x="1109" y="1524"/>
                    </a:moveTo>
                    <a:lnTo>
                      <a:pt x="1138" y="1612"/>
                    </a:lnTo>
                    <a:lnTo>
                      <a:pt x="1120" y="1619"/>
                    </a:lnTo>
                    <a:lnTo>
                      <a:pt x="1091" y="1530"/>
                    </a:lnTo>
                    <a:lnTo>
                      <a:pt x="1109" y="1524"/>
                    </a:lnTo>
                    <a:close/>
                    <a:moveTo>
                      <a:pt x="1120" y="1620"/>
                    </a:moveTo>
                    <a:lnTo>
                      <a:pt x="1120" y="1619"/>
                    </a:lnTo>
                    <a:lnTo>
                      <a:pt x="1129" y="1616"/>
                    </a:lnTo>
                    <a:lnTo>
                      <a:pt x="1120" y="1620"/>
                    </a:lnTo>
                    <a:close/>
                    <a:moveTo>
                      <a:pt x="1138" y="1611"/>
                    </a:moveTo>
                    <a:lnTo>
                      <a:pt x="1182" y="1701"/>
                    </a:lnTo>
                    <a:lnTo>
                      <a:pt x="1165" y="1708"/>
                    </a:lnTo>
                    <a:lnTo>
                      <a:pt x="1120" y="1620"/>
                    </a:lnTo>
                    <a:lnTo>
                      <a:pt x="1138" y="1611"/>
                    </a:lnTo>
                    <a:close/>
                    <a:moveTo>
                      <a:pt x="1182" y="1701"/>
                    </a:moveTo>
                    <a:lnTo>
                      <a:pt x="1183" y="1703"/>
                    </a:lnTo>
                    <a:lnTo>
                      <a:pt x="1183" y="1705"/>
                    </a:lnTo>
                    <a:lnTo>
                      <a:pt x="1173" y="1705"/>
                    </a:lnTo>
                    <a:lnTo>
                      <a:pt x="1182" y="1701"/>
                    </a:lnTo>
                    <a:close/>
                    <a:moveTo>
                      <a:pt x="1183" y="1705"/>
                    </a:moveTo>
                    <a:lnTo>
                      <a:pt x="1183" y="1710"/>
                    </a:lnTo>
                    <a:lnTo>
                      <a:pt x="1164" y="1710"/>
                    </a:lnTo>
                    <a:lnTo>
                      <a:pt x="1164" y="1705"/>
                    </a:lnTo>
                    <a:lnTo>
                      <a:pt x="1183" y="1705"/>
                    </a:lnTo>
                    <a:close/>
                    <a:moveTo>
                      <a:pt x="1183" y="1710"/>
                    </a:moveTo>
                    <a:lnTo>
                      <a:pt x="1183" y="1717"/>
                    </a:lnTo>
                    <a:lnTo>
                      <a:pt x="1164" y="1717"/>
                    </a:lnTo>
                    <a:lnTo>
                      <a:pt x="1164" y="1710"/>
                    </a:lnTo>
                    <a:lnTo>
                      <a:pt x="1183" y="1710"/>
                    </a:lnTo>
                    <a:close/>
                    <a:moveTo>
                      <a:pt x="1183" y="1717"/>
                    </a:moveTo>
                    <a:lnTo>
                      <a:pt x="1183" y="1719"/>
                    </a:lnTo>
                    <a:lnTo>
                      <a:pt x="1182" y="1721"/>
                    </a:lnTo>
                    <a:lnTo>
                      <a:pt x="1173" y="1717"/>
                    </a:lnTo>
                    <a:lnTo>
                      <a:pt x="1183" y="1717"/>
                    </a:lnTo>
                    <a:close/>
                    <a:moveTo>
                      <a:pt x="1182" y="1721"/>
                    </a:moveTo>
                    <a:lnTo>
                      <a:pt x="1178" y="1728"/>
                    </a:lnTo>
                    <a:lnTo>
                      <a:pt x="1162" y="1719"/>
                    </a:lnTo>
                    <a:lnTo>
                      <a:pt x="1165" y="1713"/>
                    </a:lnTo>
                    <a:lnTo>
                      <a:pt x="1182" y="1721"/>
                    </a:lnTo>
                    <a:close/>
                    <a:moveTo>
                      <a:pt x="1178" y="1728"/>
                    </a:moveTo>
                    <a:lnTo>
                      <a:pt x="1175" y="1735"/>
                    </a:lnTo>
                    <a:lnTo>
                      <a:pt x="1159" y="1726"/>
                    </a:lnTo>
                    <a:lnTo>
                      <a:pt x="1162" y="1719"/>
                    </a:lnTo>
                    <a:lnTo>
                      <a:pt x="1178" y="1728"/>
                    </a:lnTo>
                    <a:close/>
                    <a:moveTo>
                      <a:pt x="1175" y="1735"/>
                    </a:moveTo>
                    <a:lnTo>
                      <a:pt x="1175" y="1736"/>
                    </a:lnTo>
                    <a:lnTo>
                      <a:pt x="1174" y="1737"/>
                    </a:lnTo>
                    <a:lnTo>
                      <a:pt x="1167" y="1730"/>
                    </a:lnTo>
                    <a:lnTo>
                      <a:pt x="1175" y="1735"/>
                    </a:lnTo>
                    <a:close/>
                    <a:moveTo>
                      <a:pt x="1174" y="1737"/>
                    </a:moveTo>
                    <a:lnTo>
                      <a:pt x="1171" y="1740"/>
                    </a:lnTo>
                    <a:lnTo>
                      <a:pt x="1157" y="1726"/>
                    </a:lnTo>
                    <a:lnTo>
                      <a:pt x="1161" y="1724"/>
                    </a:lnTo>
                    <a:lnTo>
                      <a:pt x="1174" y="1737"/>
                    </a:lnTo>
                    <a:close/>
                    <a:moveTo>
                      <a:pt x="1171" y="1740"/>
                    </a:moveTo>
                    <a:lnTo>
                      <a:pt x="1164" y="1746"/>
                    </a:lnTo>
                    <a:lnTo>
                      <a:pt x="1151" y="1733"/>
                    </a:lnTo>
                    <a:lnTo>
                      <a:pt x="1157" y="1726"/>
                    </a:lnTo>
                    <a:lnTo>
                      <a:pt x="1171" y="1740"/>
                    </a:lnTo>
                    <a:close/>
                    <a:moveTo>
                      <a:pt x="1164" y="1746"/>
                    </a:moveTo>
                    <a:lnTo>
                      <a:pt x="1157" y="1752"/>
                    </a:lnTo>
                    <a:lnTo>
                      <a:pt x="1144" y="1739"/>
                    </a:lnTo>
                    <a:lnTo>
                      <a:pt x="1151" y="1733"/>
                    </a:lnTo>
                    <a:lnTo>
                      <a:pt x="1164" y="1746"/>
                    </a:lnTo>
                    <a:close/>
                    <a:moveTo>
                      <a:pt x="1157" y="1752"/>
                    </a:moveTo>
                    <a:lnTo>
                      <a:pt x="1152" y="1759"/>
                    </a:lnTo>
                    <a:lnTo>
                      <a:pt x="1138" y="1746"/>
                    </a:lnTo>
                    <a:lnTo>
                      <a:pt x="1144" y="1739"/>
                    </a:lnTo>
                    <a:lnTo>
                      <a:pt x="1157" y="1752"/>
                    </a:lnTo>
                    <a:close/>
                    <a:moveTo>
                      <a:pt x="1152" y="1759"/>
                    </a:moveTo>
                    <a:lnTo>
                      <a:pt x="1150" y="1760"/>
                    </a:lnTo>
                    <a:lnTo>
                      <a:pt x="1148" y="1761"/>
                    </a:lnTo>
                    <a:lnTo>
                      <a:pt x="1144" y="1752"/>
                    </a:lnTo>
                    <a:lnTo>
                      <a:pt x="1152" y="1759"/>
                    </a:lnTo>
                    <a:close/>
                    <a:moveTo>
                      <a:pt x="1148" y="1761"/>
                    </a:moveTo>
                    <a:lnTo>
                      <a:pt x="1139" y="1765"/>
                    </a:lnTo>
                    <a:lnTo>
                      <a:pt x="1132" y="1747"/>
                    </a:lnTo>
                    <a:lnTo>
                      <a:pt x="1142" y="1744"/>
                    </a:lnTo>
                    <a:lnTo>
                      <a:pt x="1148" y="1761"/>
                    </a:lnTo>
                    <a:close/>
                    <a:moveTo>
                      <a:pt x="1139" y="1765"/>
                    </a:moveTo>
                    <a:lnTo>
                      <a:pt x="1138" y="1765"/>
                    </a:lnTo>
                    <a:lnTo>
                      <a:pt x="1135" y="1756"/>
                    </a:lnTo>
                    <a:lnTo>
                      <a:pt x="1139" y="1765"/>
                    </a:lnTo>
                    <a:close/>
                    <a:moveTo>
                      <a:pt x="1138" y="1765"/>
                    </a:moveTo>
                    <a:lnTo>
                      <a:pt x="1124" y="1768"/>
                    </a:lnTo>
                    <a:lnTo>
                      <a:pt x="1120" y="1749"/>
                    </a:lnTo>
                    <a:lnTo>
                      <a:pt x="1133" y="1746"/>
                    </a:lnTo>
                    <a:lnTo>
                      <a:pt x="1138" y="1765"/>
                    </a:lnTo>
                    <a:close/>
                    <a:moveTo>
                      <a:pt x="1120" y="1749"/>
                    </a:moveTo>
                    <a:lnTo>
                      <a:pt x="1120" y="1749"/>
                    </a:lnTo>
                    <a:lnTo>
                      <a:pt x="1122" y="1759"/>
                    </a:lnTo>
                    <a:lnTo>
                      <a:pt x="1120" y="1749"/>
                    </a:lnTo>
                    <a:close/>
                    <a:moveTo>
                      <a:pt x="1126" y="1768"/>
                    </a:moveTo>
                    <a:lnTo>
                      <a:pt x="1116" y="1771"/>
                    </a:lnTo>
                    <a:lnTo>
                      <a:pt x="1110" y="1752"/>
                    </a:lnTo>
                    <a:lnTo>
                      <a:pt x="1120" y="1749"/>
                    </a:lnTo>
                    <a:lnTo>
                      <a:pt x="1126" y="1768"/>
                    </a:lnTo>
                    <a:close/>
                    <a:moveTo>
                      <a:pt x="1116" y="1771"/>
                    </a:moveTo>
                    <a:lnTo>
                      <a:pt x="1107" y="1774"/>
                    </a:lnTo>
                    <a:lnTo>
                      <a:pt x="1100" y="1756"/>
                    </a:lnTo>
                    <a:lnTo>
                      <a:pt x="1110" y="1752"/>
                    </a:lnTo>
                    <a:lnTo>
                      <a:pt x="1116" y="1771"/>
                    </a:lnTo>
                    <a:close/>
                    <a:moveTo>
                      <a:pt x="1107" y="1774"/>
                    </a:moveTo>
                    <a:lnTo>
                      <a:pt x="1105" y="1774"/>
                    </a:lnTo>
                    <a:lnTo>
                      <a:pt x="1103" y="1774"/>
                    </a:lnTo>
                    <a:lnTo>
                      <a:pt x="1103" y="1765"/>
                    </a:lnTo>
                    <a:lnTo>
                      <a:pt x="1107" y="1774"/>
                    </a:lnTo>
                    <a:close/>
                    <a:moveTo>
                      <a:pt x="1103" y="1774"/>
                    </a:moveTo>
                    <a:lnTo>
                      <a:pt x="1090" y="1774"/>
                    </a:lnTo>
                    <a:lnTo>
                      <a:pt x="1090" y="1756"/>
                    </a:lnTo>
                    <a:lnTo>
                      <a:pt x="1103" y="1756"/>
                    </a:lnTo>
                    <a:lnTo>
                      <a:pt x="1103" y="1774"/>
                    </a:lnTo>
                    <a:close/>
                    <a:moveTo>
                      <a:pt x="1090" y="1774"/>
                    </a:moveTo>
                    <a:lnTo>
                      <a:pt x="1081" y="1774"/>
                    </a:lnTo>
                    <a:lnTo>
                      <a:pt x="1081" y="1756"/>
                    </a:lnTo>
                    <a:lnTo>
                      <a:pt x="1090" y="1756"/>
                    </a:lnTo>
                    <a:lnTo>
                      <a:pt x="1090" y="1774"/>
                    </a:lnTo>
                    <a:close/>
                    <a:moveTo>
                      <a:pt x="1081" y="1774"/>
                    </a:moveTo>
                    <a:lnTo>
                      <a:pt x="1072" y="1774"/>
                    </a:lnTo>
                    <a:lnTo>
                      <a:pt x="1072" y="1756"/>
                    </a:lnTo>
                    <a:lnTo>
                      <a:pt x="1081" y="1756"/>
                    </a:lnTo>
                    <a:lnTo>
                      <a:pt x="1081" y="1774"/>
                    </a:lnTo>
                    <a:close/>
                    <a:moveTo>
                      <a:pt x="1072" y="1774"/>
                    </a:moveTo>
                    <a:lnTo>
                      <a:pt x="1070" y="1774"/>
                    </a:lnTo>
                    <a:lnTo>
                      <a:pt x="1068" y="1774"/>
                    </a:lnTo>
                    <a:lnTo>
                      <a:pt x="1072" y="1765"/>
                    </a:lnTo>
                    <a:lnTo>
                      <a:pt x="1072" y="1774"/>
                    </a:lnTo>
                    <a:close/>
                    <a:moveTo>
                      <a:pt x="1068" y="1774"/>
                    </a:moveTo>
                    <a:lnTo>
                      <a:pt x="1059" y="1771"/>
                    </a:lnTo>
                    <a:lnTo>
                      <a:pt x="1065" y="1752"/>
                    </a:lnTo>
                    <a:lnTo>
                      <a:pt x="1075" y="1756"/>
                    </a:lnTo>
                    <a:lnTo>
                      <a:pt x="1068" y="1774"/>
                    </a:lnTo>
                    <a:close/>
                    <a:moveTo>
                      <a:pt x="1059" y="1771"/>
                    </a:moveTo>
                    <a:lnTo>
                      <a:pt x="1058" y="1771"/>
                    </a:lnTo>
                    <a:lnTo>
                      <a:pt x="1058" y="1770"/>
                    </a:lnTo>
                    <a:lnTo>
                      <a:pt x="1063" y="1762"/>
                    </a:lnTo>
                    <a:lnTo>
                      <a:pt x="1059" y="1771"/>
                    </a:lnTo>
                    <a:close/>
                    <a:moveTo>
                      <a:pt x="1058" y="1770"/>
                    </a:moveTo>
                    <a:lnTo>
                      <a:pt x="1052" y="1767"/>
                    </a:lnTo>
                    <a:lnTo>
                      <a:pt x="1060" y="1750"/>
                    </a:lnTo>
                    <a:lnTo>
                      <a:pt x="1066" y="1753"/>
                    </a:lnTo>
                    <a:lnTo>
                      <a:pt x="1058" y="1770"/>
                    </a:lnTo>
                    <a:close/>
                    <a:moveTo>
                      <a:pt x="1052" y="1767"/>
                    </a:moveTo>
                    <a:lnTo>
                      <a:pt x="1045" y="1763"/>
                    </a:lnTo>
                    <a:lnTo>
                      <a:pt x="1054" y="1747"/>
                    </a:lnTo>
                    <a:lnTo>
                      <a:pt x="1060" y="1750"/>
                    </a:lnTo>
                    <a:lnTo>
                      <a:pt x="1052" y="1767"/>
                    </a:lnTo>
                    <a:close/>
                    <a:moveTo>
                      <a:pt x="1045" y="1763"/>
                    </a:moveTo>
                    <a:lnTo>
                      <a:pt x="1044" y="1763"/>
                    </a:lnTo>
                    <a:lnTo>
                      <a:pt x="1043" y="1762"/>
                    </a:lnTo>
                    <a:lnTo>
                      <a:pt x="1049" y="1756"/>
                    </a:lnTo>
                    <a:lnTo>
                      <a:pt x="1045" y="1763"/>
                    </a:lnTo>
                    <a:close/>
                    <a:moveTo>
                      <a:pt x="1043" y="1762"/>
                    </a:moveTo>
                    <a:lnTo>
                      <a:pt x="1040" y="1759"/>
                    </a:lnTo>
                    <a:lnTo>
                      <a:pt x="1053" y="1746"/>
                    </a:lnTo>
                    <a:lnTo>
                      <a:pt x="1056" y="1749"/>
                    </a:lnTo>
                    <a:lnTo>
                      <a:pt x="1043" y="1762"/>
                    </a:lnTo>
                    <a:close/>
                    <a:moveTo>
                      <a:pt x="1040" y="1759"/>
                    </a:moveTo>
                    <a:lnTo>
                      <a:pt x="1038" y="1758"/>
                    </a:lnTo>
                    <a:lnTo>
                      <a:pt x="1037" y="1757"/>
                    </a:lnTo>
                    <a:lnTo>
                      <a:pt x="1046" y="1752"/>
                    </a:lnTo>
                    <a:lnTo>
                      <a:pt x="1040" y="1759"/>
                    </a:lnTo>
                    <a:close/>
                    <a:moveTo>
                      <a:pt x="1037" y="1757"/>
                    </a:moveTo>
                    <a:lnTo>
                      <a:pt x="1035" y="1750"/>
                    </a:lnTo>
                    <a:lnTo>
                      <a:pt x="1052" y="1741"/>
                    </a:lnTo>
                    <a:lnTo>
                      <a:pt x="1055" y="1748"/>
                    </a:lnTo>
                    <a:lnTo>
                      <a:pt x="1037" y="1757"/>
                    </a:lnTo>
                    <a:close/>
                    <a:moveTo>
                      <a:pt x="1052" y="1741"/>
                    </a:moveTo>
                    <a:lnTo>
                      <a:pt x="1052" y="1741"/>
                    </a:lnTo>
                    <a:lnTo>
                      <a:pt x="1043" y="1746"/>
                    </a:lnTo>
                    <a:lnTo>
                      <a:pt x="1052" y="1741"/>
                    </a:lnTo>
                    <a:close/>
                    <a:moveTo>
                      <a:pt x="1035" y="1750"/>
                    </a:moveTo>
                    <a:lnTo>
                      <a:pt x="1013" y="1713"/>
                    </a:lnTo>
                    <a:lnTo>
                      <a:pt x="1030" y="1703"/>
                    </a:lnTo>
                    <a:lnTo>
                      <a:pt x="1052" y="1741"/>
                    </a:lnTo>
                    <a:lnTo>
                      <a:pt x="1035" y="1750"/>
                    </a:lnTo>
                    <a:close/>
                    <a:moveTo>
                      <a:pt x="1013" y="1713"/>
                    </a:moveTo>
                    <a:lnTo>
                      <a:pt x="1012" y="1713"/>
                    </a:lnTo>
                    <a:lnTo>
                      <a:pt x="1012" y="1712"/>
                    </a:lnTo>
                    <a:lnTo>
                      <a:pt x="1021" y="1708"/>
                    </a:lnTo>
                    <a:lnTo>
                      <a:pt x="1013" y="1713"/>
                    </a:lnTo>
                    <a:close/>
                    <a:moveTo>
                      <a:pt x="1012" y="1712"/>
                    </a:moveTo>
                    <a:lnTo>
                      <a:pt x="993" y="1674"/>
                    </a:lnTo>
                    <a:lnTo>
                      <a:pt x="1011" y="1665"/>
                    </a:lnTo>
                    <a:lnTo>
                      <a:pt x="1030" y="1704"/>
                    </a:lnTo>
                    <a:lnTo>
                      <a:pt x="1012" y="1712"/>
                    </a:lnTo>
                    <a:close/>
                    <a:moveTo>
                      <a:pt x="993" y="1674"/>
                    </a:moveTo>
                    <a:lnTo>
                      <a:pt x="993" y="1673"/>
                    </a:lnTo>
                    <a:lnTo>
                      <a:pt x="1002" y="1670"/>
                    </a:lnTo>
                    <a:lnTo>
                      <a:pt x="993" y="1674"/>
                    </a:lnTo>
                    <a:close/>
                    <a:moveTo>
                      <a:pt x="993" y="1673"/>
                    </a:moveTo>
                    <a:lnTo>
                      <a:pt x="977" y="1632"/>
                    </a:lnTo>
                    <a:lnTo>
                      <a:pt x="994" y="1624"/>
                    </a:lnTo>
                    <a:lnTo>
                      <a:pt x="1011" y="1666"/>
                    </a:lnTo>
                    <a:lnTo>
                      <a:pt x="993" y="1673"/>
                    </a:lnTo>
                    <a:close/>
                    <a:moveTo>
                      <a:pt x="977" y="1632"/>
                    </a:moveTo>
                    <a:lnTo>
                      <a:pt x="977" y="1631"/>
                    </a:lnTo>
                    <a:lnTo>
                      <a:pt x="986" y="1628"/>
                    </a:lnTo>
                    <a:lnTo>
                      <a:pt x="977" y="1632"/>
                    </a:lnTo>
                    <a:close/>
                    <a:moveTo>
                      <a:pt x="977" y="1631"/>
                    </a:moveTo>
                    <a:lnTo>
                      <a:pt x="965" y="1594"/>
                    </a:lnTo>
                    <a:lnTo>
                      <a:pt x="982" y="1587"/>
                    </a:lnTo>
                    <a:lnTo>
                      <a:pt x="995" y="1626"/>
                    </a:lnTo>
                    <a:lnTo>
                      <a:pt x="977" y="1631"/>
                    </a:lnTo>
                    <a:close/>
                    <a:moveTo>
                      <a:pt x="965" y="1594"/>
                    </a:moveTo>
                    <a:lnTo>
                      <a:pt x="965" y="1594"/>
                    </a:lnTo>
                    <a:lnTo>
                      <a:pt x="965" y="1592"/>
                    </a:lnTo>
                    <a:lnTo>
                      <a:pt x="973" y="1590"/>
                    </a:lnTo>
                    <a:lnTo>
                      <a:pt x="965" y="1594"/>
                    </a:lnTo>
                    <a:close/>
                    <a:moveTo>
                      <a:pt x="965" y="1592"/>
                    </a:moveTo>
                    <a:lnTo>
                      <a:pt x="951" y="1552"/>
                    </a:lnTo>
                    <a:lnTo>
                      <a:pt x="970" y="1546"/>
                    </a:lnTo>
                    <a:lnTo>
                      <a:pt x="982" y="1587"/>
                    </a:lnTo>
                    <a:lnTo>
                      <a:pt x="965" y="1592"/>
                    </a:lnTo>
                    <a:close/>
                    <a:moveTo>
                      <a:pt x="951" y="1552"/>
                    </a:moveTo>
                    <a:lnTo>
                      <a:pt x="951" y="1552"/>
                    </a:lnTo>
                    <a:lnTo>
                      <a:pt x="951" y="1551"/>
                    </a:lnTo>
                    <a:lnTo>
                      <a:pt x="960" y="1548"/>
                    </a:lnTo>
                    <a:lnTo>
                      <a:pt x="951" y="1552"/>
                    </a:lnTo>
                    <a:close/>
                    <a:moveTo>
                      <a:pt x="951" y="1551"/>
                    </a:moveTo>
                    <a:lnTo>
                      <a:pt x="941" y="1510"/>
                    </a:lnTo>
                    <a:lnTo>
                      <a:pt x="960" y="1505"/>
                    </a:lnTo>
                    <a:lnTo>
                      <a:pt x="970" y="1546"/>
                    </a:lnTo>
                    <a:lnTo>
                      <a:pt x="951" y="1551"/>
                    </a:lnTo>
                    <a:close/>
                    <a:moveTo>
                      <a:pt x="941" y="1510"/>
                    </a:moveTo>
                    <a:lnTo>
                      <a:pt x="933" y="1468"/>
                    </a:lnTo>
                    <a:lnTo>
                      <a:pt x="950" y="1463"/>
                    </a:lnTo>
                    <a:lnTo>
                      <a:pt x="960" y="1505"/>
                    </a:lnTo>
                    <a:lnTo>
                      <a:pt x="941" y="1510"/>
                    </a:lnTo>
                    <a:close/>
                    <a:moveTo>
                      <a:pt x="933" y="1468"/>
                    </a:moveTo>
                    <a:lnTo>
                      <a:pt x="931" y="1468"/>
                    </a:lnTo>
                    <a:lnTo>
                      <a:pt x="941" y="1466"/>
                    </a:lnTo>
                    <a:lnTo>
                      <a:pt x="933" y="1468"/>
                    </a:lnTo>
                    <a:close/>
                    <a:moveTo>
                      <a:pt x="931" y="1468"/>
                    </a:moveTo>
                    <a:lnTo>
                      <a:pt x="926" y="1426"/>
                    </a:lnTo>
                    <a:lnTo>
                      <a:pt x="945" y="1424"/>
                    </a:lnTo>
                    <a:lnTo>
                      <a:pt x="951" y="1465"/>
                    </a:lnTo>
                    <a:lnTo>
                      <a:pt x="931" y="1468"/>
                    </a:lnTo>
                    <a:close/>
                    <a:moveTo>
                      <a:pt x="926" y="1426"/>
                    </a:moveTo>
                    <a:lnTo>
                      <a:pt x="926" y="1425"/>
                    </a:lnTo>
                    <a:lnTo>
                      <a:pt x="926" y="1426"/>
                    </a:lnTo>
                    <a:lnTo>
                      <a:pt x="935" y="1425"/>
                    </a:lnTo>
                    <a:lnTo>
                      <a:pt x="926" y="1426"/>
                    </a:lnTo>
                    <a:close/>
                    <a:moveTo>
                      <a:pt x="926" y="1426"/>
                    </a:moveTo>
                    <a:lnTo>
                      <a:pt x="923" y="1384"/>
                    </a:lnTo>
                    <a:lnTo>
                      <a:pt x="941" y="1383"/>
                    </a:lnTo>
                    <a:lnTo>
                      <a:pt x="945" y="1424"/>
                    </a:lnTo>
                    <a:lnTo>
                      <a:pt x="926" y="1426"/>
                    </a:lnTo>
                    <a:close/>
                    <a:moveTo>
                      <a:pt x="923" y="1384"/>
                    </a:moveTo>
                    <a:lnTo>
                      <a:pt x="923" y="1383"/>
                    </a:lnTo>
                    <a:lnTo>
                      <a:pt x="931" y="1383"/>
                    </a:lnTo>
                    <a:lnTo>
                      <a:pt x="923" y="1384"/>
                    </a:lnTo>
                    <a:close/>
                    <a:moveTo>
                      <a:pt x="923" y="1383"/>
                    </a:moveTo>
                    <a:lnTo>
                      <a:pt x="923" y="1342"/>
                    </a:lnTo>
                    <a:lnTo>
                      <a:pt x="941" y="1342"/>
                    </a:lnTo>
                    <a:lnTo>
                      <a:pt x="941" y="1383"/>
                    </a:lnTo>
                    <a:lnTo>
                      <a:pt x="923" y="1383"/>
                    </a:lnTo>
                    <a:close/>
                    <a:moveTo>
                      <a:pt x="924" y="1337"/>
                    </a:moveTo>
                    <a:lnTo>
                      <a:pt x="941" y="1314"/>
                    </a:lnTo>
                    <a:lnTo>
                      <a:pt x="941" y="1342"/>
                    </a:lnTo>
                    <a:lnTo>
                      <a:pt x="931" y="1342"/>
                    </a:lnTo>
                    <a:lnTo>
                      <a:pt x="924" y="1337"/>
                    </a:lnTo>
                    <a:close/>
                    <a:moveTo>
                      <a:pt x="939" y="1348"/>
                    </a:moveTo>
                    <a:lnTo>
                      <a:pt x="930" y="1361"/>
                    </a:lnTo>
                    <a:lnTo>
                      <a:pt x="915" y="1349"/>
                    </a:lnTo>
                    <a:lnTo>
                      <a:pt x="924" y="1337"/>
                    </a:lnTo>
                    <a:lnTo>
                      <a:pt x="939" y="1348"/>
                    </a:lnTo>
                    <a:close/>
                    <a:moveTo>
                      <a:pt x="930" y="1361"/>
                    </a:moveTo>
                    <a:lnTo>
                      <a:pt x="929" y="1361"/>
                    </a:lnTo>
                    <a:lnTo>
                      <a:pt x="929" y="1362"/>
                    </a:lnTo>
                    <a:lnTo>
                      <a:pt x="923" y="1355"/>
                    </a:lnTo>
                    <a:lnTo>
                      <a:pt x="930" y="1361"/>
                    </a:lnTo>
                    <a:close/>
                    <a:moveTo>
                      <a:pt x="929" y="1362"/>
                    </a:moveTo>
                    <a:lnTo>
                      <a:pt x="916" y="1374"/>
                    </a:lnTo>
                    <a:lnTo>
                      <a:pt x="903" y="1361"/>
                    </a:lnTo>
                    <a:lnTo>
                      <a:pt x="916" y="1348"/>
                    </a:lnTo>
                    <a:lnTo>
                      <a:pt x="929" y="1362"/>
                    </a:lnTo>
                    <a:close/>
                    <a:moveTo>
                      <a:pt x="916" y="1374"/>
                    </a:moveTo>
                    <a:lnTo>
                      <a:pt x="945" y="1346"/>
                    </a:lnTo>
                    <a:lnTo>
                      <a:pt x="916" y="1374"/>
                    </a:lnTo>
                    <a:lnTo>
                      <a:pt x="909" y="1368"/>
                    </a:lnTo>
                    <a:lnTo>
                      <a:pt x="916" y="1374"/>
                    </a:lnTo>
                    <a:close/>
                    <a:moveTo>
                      <a:pt x="916" y="1374"/>
                    </a:moveTo>
                    <a:lnTo>
                      <a:pt x="907" y="1384"/>
                    </a:lnTo>
                    <a:lnTo>
                      <a:pt x="893" y="1371"/>
                    </a:lnTo>
                    <a:lnTo>
                      <a:pt x="903" y="1361"/>
                    </a:lnTo>
                    <a:lnTo>
                      <a:pt x="916" y="1374"/>
                    </a:lnTo>
                    <a:close/>
                    <a:moveTo>
                      <a:pt x="893" y="1371"/>
                    </a:moveTo>
                    <a:lnTo>
                      <a:pt x="865" y="1398"/>
                    </a:lnTo>
                    <a:lnTo>
                      <a:pt x="893" y="1371"/>
                    </a:lnTo>
                    <a:lnTo>
                      <a:pt x="901" y="1377"/>
                    </a:lnTo>
                    <a:lnTo>
                      <a:pt x="893" y="1371"/>
                    </a:lnTo>
                    <a:close/>
                    <a:moveTo>
                      <a:pt x="907" y="1384"/>
                    </a:moveTo>
                    <a:lnTo>
                      <a:pt x="894" y="1396"/>
                    </a:lnTo>
                    <a:lnTo>
                      <a:pt x="881" y="1383"/>
                    </a:lnTo>
                    <a:lnTo>
                      <a:pt x="893" y="1371"/>
                    </a:lnTo>
                    <a:lnTo>
                      <a:pt x="907" y="1384"/>
                    </a:lnTo>
                    <a:close/>
                    <a:moveTo>
                      <a:pt x="881" y="1383"/>
                    </a:moveTo>
                    <a:lnTo>
                      <a:pt x="895" y="1369"/>
                    </a:lnTo>
                    <a:lnTo>
                      <a:pt x="881" y="1383"/>
                    </a:lnTo>
                    <a:lnTo>
                      <a:pt x="887" y="1390"/>
                    </a:lnTo>
                    <a:lnTo>
                      <a:pt x="881" y="1383"/>
                    </a:lnTo>
                    <a:close/>
                    <a:moveTo>
                      <a:pt x="894" y="1396"/>
                    </a:moveTo>
                    <a:lnTo>
                      <a:pt x="884" y="1406"/>
                    </a:lnTo>
                    <a:lnTo>
                      <a:pt x="871" y="1393"/>
                    </a:lnTo>
                    <a:lnTo>
                      <a:pt x="881" y="1383"/>
                    </a:lnTo>
                    <a:lnTo>
                      <a:pt x="894" y="1396"/>
                    </a:lnTo>
                    <a:close/>
                    <a:moveTo>
                      <a:pt x="884" y="1406"/>
                    </a:moveTo>
                    <a:lnTo>
                      <a:pt x="884" y="1406"/>
                    </a:lnTo>
                    <a:lnTo>
                      <a:pt x="877" y="1400"/>
                    </a:lnTo>
                    <a:lnTo>
                      <a:pt x="884" y="1406"/>
                    </a:lnTo>
                    <a:close/>
                    <a:moveTo>
                      <a:pt x="884" y="1406"/>
                    </a:moveTo>
                    <a:lnTo>
                      <a:pt x="872" y="1419"/>
                    </a:lnTo>
                    <a:lnTo>
                      <a:pt x="859" y="1405"/>
                    </a:lnTo>
                    <a:lnTo>
                      <a:pt x="871" y="1393"/>
                    </a:lnTo>
                    <a:lnTo>
                      <a:pt x="884" y="1406"/>
                    </a:lnTo>
                    <a:close/>
                    <a:moveTo>
                      <a:pt x="859" y="1405"/>
                    </a:moveTo>
                    <a:lnTo>
                      <a:pt x="820" y="1444"/>
                    </a:lnTo>
                    <a:lnTo>
                      <a:pt x="859" y="1405"/>
                    </a:lnTo>
                    <a:lnTo>
                      <a:pt x="865" y="1412"/>
                    </a:lnTo>
                    <a:lnTo>
                      <a:pt x="859" y="1405"/>
                    </a:lnTo>
                    <a:close/>
                    <a:moveTo>
                      <a:pt x="872" y="1419"/>
                    </a:moveTo>
                    <a:lnTo>
                      <a:pt x="862" y="1428"/>
                    </a:lnTo>
                    <a:lnTo>
                      <a:pt x="849" y="1415"/>
                    </a:lnTo>
                    <a:lnTo>
                      <a:pt x="859" y="1405"/>
                    </a:lnTo>
                    <a:lnTo>
                      <a:pt x="872" y="1419"/>
                    </a:lnTo>
                    <a:close/>
                    <a:moveTo>
                      <a:pt x="862" y="1428"/>
                    </a:moveTo>
                    <a:lnTo>
                      <a:pt x="862" y="1429"/>
                    </a:lnTo>
                    <a:lnTo>
                      <a:pt x="861" y="1429"/>
                    </a:lnTo>
                    <a:lnTo>
                      <a:pt x="855" y="1422"/>
                    </a:lnTo>
                    <a:lnTo>
                      <a:pt x="862" y="1428"/>
                    </a:lnTo>
                    <a:close/>
                    <a:moveTo>
                      <a:pt x="861" y="1429"/>
                    </a:moveTo>
                    <a:lnTo>
                      <a:pt x="851" y="1436"/>
                    </a:lnTo>
                    <a:lnTo>
                      <a:pt x="841" y="1420"/>
                    </a:lnTo>
                    <a:lnTo>
                      <a:pt x="850" y="1414"/>
                    </a:lnTo>
                    <a:lnTo>
                      <a:pt x="861" y="1429"/>
                    </a:lnTo>
                    <a:close/>
                    <a:moveTo>
                      <a:pt x="839" y="1422"/>
                    </a:moveTo>
                    <a:lnTo>
                      <a:pt x="840" y="1420"/>
                    </a:lnTo>
                    <a:lnTo>
                      <a:pt x="841" y="1420"/>
                    </a:lnTo>
                    <a:lnTo>
                      <a:pt x="847" y="1428"/>
                    </a:lnTo>
                    <a:lnTo>
                      <a:pt x="839" y="1422"/>
                    </a:lnTo>
                    <a:close/>
                    <a:moveTo>
                      <a:pt x="853" y="1435"/>
                    </a:moveTo>
                    <a:lnTo>
                      <a:pt x="847" y="1441"/>
                    </a:lnTo>
                    <a:lnTo>
                      <a:pt x="833" y="1427"/>
                    </a:lnTo>
                    <a:lnTo>
                      <a:pt x="839" y="1422"/>
                    </a:lnTo>
                    <a:lnTo>
                      <a:pt x="853" y="1435"/>
                    </a:lnTo>
                    <a:close/>
                    <a:moveTo>
                      <a:pt x="833" y="1428"/>
                    </a:moveTo>
                    <a:lnTo>
                      <a:pt x="833" y="1428"/>
                    </a:lnTo>
                    <a:lnTo>
                      <a:pt x="833" y="1427"/>
                    </a:lnTo>
                    <a:lnTo>
                      <a:pt x="840" y="1435"/>
                    </a:lnTo>
                    <a:lnTo>
                      <a:pt x="833" y="1428"/>
                    </a:lnTo>
                    <a:close/>
                    <a:moveTo>
                      <a:pt x="847" y="1441"/>
                    </a:moveTo>
                    <a:lnTo>
                      <a:pt x="840" y="1447"/>
                    </a:lnTo>
                    <a:lnTo>
                      <a:pt x="827" y="1434"/>
                    </a:lnTo>
                    <a:lnTo>
                      <a:pt x="833" y="1428"/>
                    </a:lnTo>
                    <a:lnTo>
                      <a:pt x="847" y="1441"/>
                    </a:lnTo>
                    <a:close/>
                    <a:moveTo>
                      <a:pt x="840" y="1447"/>
                    </a:moveTo>
                    <a:lnTo>
                      <a:pt x="821" y="1467"/>
                    </a:lnTo>
                    <a:lnTo>
                      <a:pt x="840" y="1447"/>
                    </a:lnTo>
                    <a:lnTo>
                      <a:pt x="833" y="1440"/>
                    </a:lnTo>
                    <a:lnTo>
                      <a:pt x="840" y="1447"/>
                    </a:lnTo>
                    <a:close/>
                    <a:moveTo>
                      <a:pt x="840" y="1447"/>
                    </a:moveTo>
                    <a:lnTo>
                      <a:pt x="828" y="1460"/>
                    </a:lnTo>
                    <a:lnTo>
                      <a:pt x="814" y="1447"/>
                    </a:lnTo>
                    <a:lnTo>
                      <a:pt x="827" y="1434"/>
                    </a:lnTo>
                    <a:lnTo>
                      <a:pt x="840" y="1447"/>
                    </a:lnTo>
                    <a:close/>
                    <a:moveTo>
                      <a:pt x="828" y="1460"/>
                    </a:moveTo>
                    <a:lnTo>
                      <a:pt x="827" y="1460"/>
                    </a:lnTo>
                    <a:lnTo>
                      <a:pt x="827" y="1461"/>
                    </a:lnTo>
                    <a:lnTo>
                      <a:pt x="820" y="1454"/>
                    </a:lnTo>
                    <a:lnTo>
                      <a:pt x="828" y="1460"/>
                    </a:lnTo>
                    <a:close/>
                    <a:moveTo>
                      <a:pt x="827" y="1461"/>
                    </a:moveTo>
                    <a:lnTo>
                      <a:pt x="810" y="1473"/>
                    </a:lnTo>
                    <a:lnTo>
                      <a:pt x="799" y="1459"/>
                    </a:lnTo>
                    <a:lnTo>
                      <a:pt x="815" y="1446"/>
                    </a:lnTo>
                    <a:lnTo>
                      <a:pt x="827" y="1461"/>
                    </a:lnTo>
                    <a:close/>
                    <a:moveTo>
                      <a:pt x="810" y="1473"/>
                    </a:moveTo>
                    <a:lnTo>
                      <a:pt x="810" y="1473"/>
                    </a:lnTo>
                    <a:lnTo>
                      <a:pt x="810" y="1475"/>
                    </a:lnTo>
                    <a:lnTo>
                      <a:pt x="805" y="1466"/>
                    </a:lnTo>
                    <a:lnTo>
                      <a:pt x="810" y="1473"/>
                    </a:lnTo>
                    <a:close/>
                    <a:moveTo>
                      <a:pt x="810" y="1475"/>
                    </a:moveTo>
                    <a:lnTo>
                      <a:pt x="791" y="1487"/>
                    </a:lnTo>
                    <a:lnTo>
                      <a:pt x="780" y="1471"/>
                    </a:lnTo>
                    <a:lnTo>
                      <a:pt x="799" y="1458"/>
                    </a:lnTo>
                    <a:lnTo>
                      <a:pt x="810" y="1475"/>
                    </a:lnTo>
                    <a:close/>
                    <a:moveTo>
                      <a:pt x="779" y="1471"/>
                    </a:moveTo>
                    <a:lnTo>
                      <a:pt x="779" y="1471"/>
                    </a:lnTo>
                    <a:lnTo>
                      <a:pt x="780" y="1471"/>
                    </a:lnTo>
                    <a:lnTo>
                      <a:pt x="786" y="1479"/>
                    </a:lnTo>
                    <a:lnTo>
                      <a:pt x="779" y="1471"/>
                    </a:lnTo>
                    <a:close/>
                    <a:moveTo>
                      <a:pt x="791" y="1487"/>
                    </a:moveTo>
                    <a:lnTo>
                      <a:pt x="776" y="1499"/>
                    </a:lnTo>
                    <a:lnTo>
                      <a:pt x="764" y="1484"/>
                    </a:lnTo>
                    <a:lnTo>
                      <a:pt x="779" y="1471"/>
                    </a:lnTo>
                    <a:lnTo>
                      <a:pt x="791" y="1487"/>
                    </a:lnTo>
                    <a:close/>
                    <a:moveTo>
                      <a:pt x="776" y="1499"/>
                    </a:moveTo>
                    <a:lnTo>
                      <a:pt x="759" y="1512"/>
                    </a:lnTo>
                    <a:lnTo>
                      <a:pt x="748" y="1497"/>
                    </a:lnTo>
                    <a:lnTo>
                      <a:pt x="764" y="1484"/>
                    </a:lnTo>
                    <a:lnTo>
                      <a:pt x="776" y="1499"/>
                    </a:lnTo>
                    <a:close/>
                    <a:moveTo>
                      <a:pt x="747" y="1498"/>
                    </a:moveTo>
                    <a:lnTo>
                      <a:pt x="747" y="1498"/>
                    </a:lnTo>
                    <a:lnTo>
                      <a:pt x="748" y="1497"/>
                    </a:lnTo>
                    <a:lnTo>
                      <a:pt x="754" y="1504"/>
                    </a:lnTo>
                    <a:lnTo>
                      <a:pt x="747" y="1498"/>
                    </a:lnTo>
                    <a:close/>
                    <a:moveTo>
                      <a:pt x="761" y="1511"/>
                    </a:moveTo>
                    <a:lnTo>
                      <a:pt x="748" y="1524"/>
                    </a:lnTo>
                    <a:lnTo>
                      <a:pt x="734" y="1510"/>
                    </a:lnTo>
                    <a:lnTo>
                      <a:pt x="747" y="1498"/>
                    </a:lnTo>
                    <a:lnTo>
                      <a:pt x="761" y="1511"/>
                    </a:lnTo>
                    <a:close/>
                    <a:moveTo>
                      <a:pt x="734" y="1510"/>
                    </a:moveTo>
                    <a:lnTo>
                      <a:pt x="773" y="1472"/>
                    </a:lnTo>
                    <a:lnTo>
                      <a:pt x="734" y="1510"/>
                    </a:lnTo>
                    <a:lnTo>
                      <a:pt x="741" y="1518"/>
                    </a:lnTo>
                    <a:lnTo>
                      <a:pt x="734" y="1510"/>
                    </a:lnTo>
                    <a:close/>
                    <a:moveTo>
                      <a:pt x="748" y="1524"/>
                    </a:moveTo>
                    <a:lnTo>
                      <a:pt x="735" y="1536"/>
                    </a:lnTo>
                    <a:lnTo>
                      <a:pt x="722" y="1523"/>
                    </a:lnTo>
                    <a:lnTo>
                      <a:pt x="734" y="1510"/>
                    </a:lnTo>
                    <a:lnTo>
                      <a:pt x="748" y="1524"/>
                    </a:lnTo>
                    <a:close/>
                    <a:moveTo>
                      <a:pt x="721" y="1524"/>
                    </a:moveTo>
                    <a:lnTo>
                      <a:pt x="721" y="1524"/>
                    </a:lnTo>
                    <a:lnTo>
                      <a:pt x="722" y="1523"/>
                    </a:lnTo>
                    <a:lnTo>
                      <a:pt x="729" y="1530"/>
                    </a:lnTo>
                    <a:lnTo>
                      <a:pt x="721" y="1524"/>
                    </a:lnTo>
                    <a:close/>
                    <a:moveTo>
                      <a:pt x="736" y="1535"/>
                    </a:moveTo>
                    <a:lnTo>
                      <a:pt x="730" y="1544"/>
                    </a:lnTo>
                    <a:lnTo>
                      <a:pt x="714" y="1534"/>
                    </a:lnTo>
                    <a:lnTo>
                      <a:pt x="721" y="1524"/>
                    </a:lnTo>
                    <a:lnTo>
                      <a:pt x="736" y="1535"/>
                    </a:lnTo>
                    <a:close/>
                    <a:moveTo>
                      <a:pt x="730" y="1544"/>
                    </a:moveTo>
                    <a:lnTo>
                      <a:pt x="692" y="1601"/>
                    </a:lnTo>
                    <a:lnTo>
                      <a:pt x="730" y="1545"/>
                    </a:lnTo>
                    <a:lnTo>
                      <a:pt x="722" y="1540"/>
                    </a:lnTo>
                    <a:lnTo>
                      <a:pt x="730" y="1544"/>
                    </a:lnTo>
                    <a:close/>
                    <a:moveTo>
                      <a:pt x="730" y="1545"/>
                    </a:moveTo>
                    <a:lnTo>
                      <a:pt x="724" y="1554"/>
                    </a:lnTo>
                    <a:lnTo>
                      <a:pt x="708" y="1544"/>
                    </a:lnTo>
                    <a:lnTo>
                      <a:pt x="714" y="1534"/>
                    </a:lnTo>
                    <a:lnTo>
                      <a:pt x="730" y="1545"/>
                    </a:lnTo>
                    <a:close/>
                    <a:moveTo>
                      <a:pt x="707" y="1552"/>
                    </a:moveTo>
                    <a:lnTo>
                      <a:pt x="705" y="1547"/>
                    </a:lnTo>
                    <a:lnTo>
                      <a:pt x="708" y="1544"/>
                    </a:lnTo>
                    <a:lnTo>
                      <a:pt x="715" y="1548"/>
                    </a:lnTo>
                    <a:lnTo>
                      <a:pt x="707" y="1552"/>
                    </a:lnTo>
                    <a:close/>
                    <a:moveTo>
                      <a:pt x="725" y="1546"/>
                    </a:moveTo>
                    <a:lnTo>
                      <a:pt x="728" y="1555"/>
                    </a:lnTo>
                    <a:lnTo>
                      <a:pt x="710" y="1562"/>
                    </a:lnTo>
                    <a:lnTo>
                      <a:pt x="707" y="1552"/>
                    </a:lnTo>
                    <a:lnTo>
                      <a:pt x="725" y="1546"/>
                    </a:lnTo>
                    <a:close/>
                    <a:moveTo>
                      <a:pt x="711" y="1564"/>
                    </a:moveTo>
                    <a:lnTo>
                      <a:pt x="710" y="1563"/>
                    </a:lnTo>
                    <a:lnTo>
                      <a:pt x="710" y="1562"/>
                    </a:lnTo>
                    <a:lnTo>
                      <a:pt x="719" y="1558"/>
                    </a:lnTo>
                    <a:lnTo>
                      <a:pt x="711" y="1564"/>
                    </a:lnTo>
                    <a:close/>
                    <a:moveTo>
                      <a:pt x="726" y="1553"/>
                    </a:moveTo>
                    <a:lnTo>
                      <a:pt x="2215" y="3845"/>
                    </a:lnTo>
                    <a:lnTo>
                      <a:pt x="2198" y="3855"/>
                    </a:lnTo>
                    <a:lnTo>
                      <a:pt x="711" y="1564"/>
                    </a:lnTo>
                    <a:lnTo>
                      <a:pt x="726" y="1553"/>
                    </a:lnTo>
                    <a:close/>
                    <a:moveTo>
                      <a:pt x="2215" y="3845"/>
                    </a:moveTo>
                    <a:lnTo>
                      <a:pt x="2220" y="3854"/>
                    </a:lnTo>
                    <a:lnTo>
                      <a:pt x="2210" y="3858"/>
                    </a:lnTo>
                    <a:lnTo>
                      <a:pt x="2206" y="3850"/>
                    </a:lnTo>
                    <a:lnTo>
                      <a:pt x="2215" y="3845"/>
                    </a:lnTo>
                    <a:close/>
                    <a:moveTo>
                      <a:pt x="2210" y="3858"/>
                    </a:moveTo>
                    <a:lnTo>
                      <a:pt x="2106" y="3912"/>
                    </a:lnTo>
                    <a:lnTo>
                      <a:pt x="2097" y="3896"/>
                    </a:lnTo>
                    <a:lnTo>
                      <a:pt x="2202" y="3842"/>
                    </a:lnTo>
                    <a:lnTo>
                      <a:pt x="2210" y="3858"/>
                    </a:lnTo>
                    <a:close/>
                    <a:moveTo>
                      <a:pt x="2106" y="3912"/>
                    </a:moveTo>
                    <a:lnTo>
                      <a:pt x="2098" y="3917"/>
                    </a:lnTo>
                    <a:lnTo>
                      <a:pt x="2094" y="3909"/>
                    </a:lnTo>
                    <a:lnTo>
                      <a:pt x="2101" y="3904"/>
                    </a:lnTo>
                    <a:lnTo>
                      <a:pt x="2106" y="3912"/>
                    </a:lnTo>
                    <a:close/>
                    <a:moveTo>
                      <a:pt x="2094" y="3909"/>
                    </a:moveTo>
                    <a:lnTo>
                      <a:pt x="642" y="1627"/>
                    </a:lnTo>
                    <a:lnTo>
                      <a:pt x="657" y="1617"/>
                    </a:lnTo>
                    <a:lnTo>
                      <a:pt x="2109" y="3899"/>
                    </a:lnTo>
                    <a:lnTo>
                      <a:pt x="2094" y="3909"/>
                    </a:lnTo>
                    <a:close/>
                    <a:moveTo>
                      <a:pt x="657" y="1617"/>
                    </a:moveTo>
                    <a:lnTo>
                      <a:pt x="657" y="1616"/>
                    </a:lnTo>
                    <a:lnTo>
                      <a:pt x="657" y="1617"/>
                    </a:lnTo>
                    <a:lnTo>
                      <a:pt x="649" y="1622"/>
                    </a:lnTo>
                    <a:lnTo>
                      <a:pt x="657" y="1617"/>
                    </a:lnTo>
                    <a:close/>
                    <a:moveTo>
                      <a:pt x="642" y="1627"/>
                    </a:moveTo>
                    <a:lnTo>
                      <a:pt x="635" y="1618"/>
                    </a:lnTo>
                    <a:lnTo>
                      <a:pt x="650" y="1607"/>
                    </a:lnTo>
                    <a:lnTo>
                      <a:pt x="657" y="1617"/>
                    </a:lnTo>
                    <a:lnTo>
                      <a:pt x="642" y="1627"/>
                    </a:lnTo>
                    <a:close/>
                    <a:moveTo>
                      <a:pt x="635" y="1618"/>
                    </a:moveTo>
                    <a:lnTo>
                      <a:pt x="635" y="1617"/>
                    </a:lnTo>
                    <a:lnTo>
                      <a:pt x="634" y="1617"/>
                    </a:lnTo>
                    <a:lnTo>
                      <a:pt x="643" y="1612"/>
                    </a:lnTo>
                    <a:lnTo>
                      <a:pt x="635" y="1618"/>
                    </a:lnTo>
                    <a:close/>
                    <a:moveTo>
                      <a:pt x="634" y="1617"/>
                    </a:moveTo>
                    <a:lnTo>
                      <a:pt x="631" y="1610"/>
                    </a:lnTo>
                    <a:lnTo>
                      <a:pt x="648" y="1601"/>
                    </a:lnTo>
                    <a:lnTo>
                      <a:pt x="651" y="1608"/>
                    </a:lnTo>
                    <a:lnTo>
                      <a:pt x="634" y="1617"/>
                    </a:lnTo>
                    <a:close/>
                    <a:moveTo>
                      <a:pt x="631" y="1610"/>
                    </a:moveTo>
                    <a:lnTo>
                      <a:pt x="631" y="1610"/>
                    </a:lnTo>
                    <a:lnTo>
                      <a:pt x="631" y="1609"/>
                    </a:lnTo>
                    <a:lnTo>
                      <a:pt x="639" y="1606"/>
                    </a:lnTo>
                    <a:lnTo>
                      <a:pt x="631" y="1610"/>
                    </a:lnTo>
                    <a:close/>
                    <a:moveTo>
                      <a:pt x="631" y="1609"/>
                    </a:moveTo>
                    <a:lnTo>
                      <a:pt x="627" y="1599"/>
                    </a:lnTo>
                    <a:lnTo>
                      <a:pt x="645" y="1594"/>
                    </a:lnTo>
                    <a:lnTo>
                      <a:pt x="648" y="1604"/>
                    </a:lnTo>
                    <a:lnTo>
                      <a:pt x="631" y="1609"/>
                    </a:lnTo>
                    <a:close/>
                    <a:moveTo>
                      <a:pt x="627" y="1599"/>
                    </a:moveTo>
                    <a:lnTo>
                      <a:pt x="627" y="1598"/>
                    </a:lnTo>
                    <a:lnTo>
                      <a:pt x="627" y="1597"/>
                    </a:lnTo>
                    <a:lnTo>
                      <a:pt x="636" y="1597"/>
                    </a:lnTo>
                    <a:lnTo>
                      <a:pt x="627" y="1599"/>
                    </a:lnTo>
                    <a:close/>
                    <a:moveTo>
                      <a:pt x="627" y="1597"/>
                    </a:moveTo>
                    <a:lnTo>
                      <a:pt x="627" y="1590"/>
                    </a:lnTo>
                    <a:lnTo>
                      <a:pt x="646" y="1590"/>
                    </a:lnTo>
                    <a:lnTo>
                      <a:pt x="646" y="1597"/>
                    </a:lnTo>
                    <a:lnTo>
                      <a:pt x="627" y="1597"/>
                    </a:lnTo>
                    <a:close/>
                    <a:moveTo>
                      <a:pt x="627" y="1590"/>
                    </a:moveTo>
                    <a:lnTo>
                      <a:pt x="627" y="1584"/>
                    </a:lnTo>
                    <a:lnTo>
                      <a:pt x="646" y="1584"/>
                    </a:lnTo>
                    <a:lnTo>
                      <a:pt x="646" y="1590"/>
                    </a:lnTo>
                    <a:lnTo>
                      <a:pt x="627" y="1590"/>
                    </a:lnTo>
                    <a:close/>
                    <a:moveTo>
                      <a:pt x="627" y="1584"/>
                    </a:moveTo>
                    <a:lnTo>
                      <a:pt x="627" y="1577"/>
                    </a:lnTo>
                    <a:lnTo>
                      <a:pt x="646" y="1577"/>
                    </a:lnTo>
                    <a:lnTo>
                      <a:pt x="646" y="1584"/>
                    </a:lnTo>
                    <a:lnTo>
                      <a:pt x="627" y="1584"/>
                    </a:lnTo>
                    <a:close/>
                    <a:moveTo>
                      <a:pt x="627" y="1577"/>
                    </a:moveTo>
                    <a:lnTo>
                      <a:pt x="627" y="1574"/>
                    </a:lnTo>
                    <a:lnTo>
                      <a:pt x="629" y="1570"/>
                    </a:lnTo>
                    <a:lnTo>
                      <a:pt x="636" y="1577"/>
                    </a:lnTo>
                    <a:lnTo>
                      <a:pt x="627" y="1577"/>
                    </a:lnTo>
                    <a:close/>
                    <a:moveTo>
                      <a:pt x="629" y="1570"/>
                    </a:moveTo>
                    <a:lnTo>
                      <a:pt x="633" y="1567"/>
                    </a:lnTo>
                    <a:lnTo>
                      <a:pt x="646" y="1580"/>
                    </a:lnTo>
                    <a:lnTo>
                      <a:pt x="643" y="1584"/>
                    </a:lnTo>
                    <a:lnTo>
                      <a:pt x="629" y="1570"/>
                    </a:lnTo>
                    <a:close/>
                    <a:moveTo>
                      <a:pt x="648" y="1578"/>
                    </a:moveTo>
                    <a:lnTo>
                      <a:pt x="647" y="1579"/>
                    </a:lnTo>
                    <a:lnTo>
                      <a:pt x="646" y="1580"/>
                    </a:lnTo>
                    <a:lnTo>
                      <a:pt x="639" y="1574"/>
                    </a:lnTo>
                    <a:lnTo>
                      <a:pt x="648" y="1578"/>
                    </a:lnTo>
                    <a:close/>
                    <a:moveTo>
                      <a:pt x="631" y="1570"/>
                    </a:moveTo>
                    <a:lnTo>
                      <a:pt x="634" y="1564"/>
                    </a:lnTo>
                    <a:lnTo>
                      <a:pt x="651" y="1573"/>
                    </a:lnTo>
                    <a:lnTo>
                      <a:pt x="648" y="1578"/>
                    </a:lnTo>
                    <a:lnTo>
                      <a:pt x="631" y="1570"/>
                    </a:lnTo>
                    <a:close/>
                    <a:moveTo>
                      <a:pt x="634" y="1564"/>
                    </a:moveTo>
                    <a:lnTo>
                      <a:pt x="635" y="1563"/>
                    </a:lnTo>
                    <a:lnTo>
                      <a:pt x="636" y="1562"/>
                    </a:lnTo>
                    <a:lnTo>
                      <a:pt x="643" y="1568"/>
                    </a:lnTo>
                    <a:lnTo>
                      <a:pt x="634" y="1564"/>
                    </a:lnTo>
                    <a:close/>
                    <a:moveTo>
                      <a:pt x="636" y="1562"/>
                    </a:moveTo>
                    <a:lnTo>
                      <a:pt x="639" y="1558"/>
                    </a:lnTo>
                    <a:lnTo>
                      <a:pt x="653" y="1572"/>
                    </a:lnTo>
                    <a:lnTo>
                      <a:pt x="649" y="1575"/>
                    </a:lnTo>
                    <a:lnTo>
                      <a:pt x="636" y="1562"/>
                    </a:lnTo>
                    <a:close/>
                    <a:moveTo>
                      <a:pt x="653" y="1572"/>
                    </a:moveTo>
                    <a:lnTo>
                      <a:pt x="653" y="1572"/>
                    </a:lnTo>
                    <a:lnTo>
                      <a:pt x="646" y="1565"/>
                    </a:lnTo>
                    <a:lnTo>
                      <a:pt x="653" y="1572"/>
                    </a:lnTo>
                    <a:close/>
                    <a:moveTo>
                      <a:pt x="639" y="1558"/>
                    </a:moveTo>
                    <a:lnTo>
                      <a:pt x="643" y="1555"/>
                    </a:lnTo>
                    <a:lnTo>
                      <a:pt x="656" y="1568"/>
                    </a:lnTo>
                    <a:lnTo>
                      <a:pt x="653" y="1572"/>
                    </a:lnTo>
                    <a:lnTo>
                      <a:pt x="639" y="1558"/>
                    </a:lnTo>
                    <a:close/>
                    <a:moveTo>
                      <a:pt x="643" y="1555"/>
                    </a:moveTo>
                    <a:lnTo>
                      <a:pt x="643" y="1555"/>
                    </a:lnTo>
                    <a:lnTo>
                      <a:pt x="649" y="1562"/>
                    </a:lnTo>
                    <a:lnTo>
                      <a:pt x="643" y="1555"/>
                    </a:lnTo>
                    <a:close/>
                    <a:moveTo>
                      <a:pt x="643" y="1555"/>
                    </a:moveTo>
                    <a:lnTo>
                      <a:pt x="655" y="1542"/>
                    </a:lnTo>
                    <a:lnTo>
                      <a:pt x="668" y="1555"/>
                    </a:lnTo>
                    <a:lnTo>
                      <a:pt x="656" y="1568"/>
                    </a:lnTo>
                    <a:lnTo>
                      <a:pt x="643" y="1555"/>
                    </a:lnTo>
                    <a:close/>
                    <a:moveTo>
                      <a:pt x="655" y="1542"/>
                    </a:moveTo>
                    <a:lnTo>
                      <a:pt x="656" y="1542"/>
                    </a:lnTo>
                    <a:lnTo>
                      <a:pt x="661" y="1548"/>
                    </a:lnTo>
                    <a:lnTo>
                      <a:pt x="655" y="1542"/>
                    </a:lnTo>
                    <a:close/>
                    <a:moveTo>
                      <a:pt x="656" y="1542"/>
                    </a:moveTo>
                    <a:lnTo>
                      <a:pt x="671" y="1529"/>
                    </a:lnTo>
                    <a:lnTo>
                      <a:pt x="683" y="1544"/>
                    </a:lnTo>
                    <a:lnTo>
                      <a:pt x="668" y="1556"/>
                    </a:lnTo>
                    <a:lnTo>
                      <a:pt x="656" y="1542"/>
                    </a:lnTo>
                    <a:close/>
                    <a:moveTo>
                      <a:pt x="671" y="1529"/>
                    </a:moveTo>
                    <a:lnTo>
                      <a:pt x="671" y="1529"/>
                    </a:lnTo>
                    <a:lnTo>
                      <a:pt x="672" y="1529"/>
                    </a:lnTo>
                    <a:lnTo>
                      <a:pt x="678" y="1536"/>
                    </a:lnTo>
                    <a:lnTo>
                      <a:pt x="671" y="1529"/>
                    </a:lnTo>
                    <a:close/>
                    <a:moveTo>
                      <a:pt x="672" y="1529"/>
                    </a:moveTo>
                    <a:lnTo>
                      <a:pt x="691" y="1515"/>
                    </a:lnTo>
                    <a:lnTo>
                      <a:pt x="702" y="1532"/>
                    </a:lnTo>
                    <a:lnTo>
                      <a:pt x="683" y="1544"/>
                    </a:lnTo>
                    <a:lnTo>
                      <a:pt x="672" y="1529"/>
                    </a:lnTo>
                    <a:close/>
                    <a:moveTo>
                      <a:pt x="703" y="1530"/>
                    </a:moveTo>
                    <a:lnTo>
                      <a:pt x="702" y="1531"/>
                    </a:lnTo>
                    <a:lnTo>
                      <a:pt x="702" y="1532"/>
                    </a:lnTo>
                    <a:lnTo>
                      <a:pt x="697" y="1523"/>
                    </a:lnTo>
                    <a:lnTo>
                      <a:pt x="703" y="1530"/>
                    </a:lnTo>
                    <a:close/>
                    <a:moveTo>
                      <a:pt x="690" y="1516"/>
                    </a:moveTo>
                    <a:lnTo>
                      <a:pt x="705" y="1501"/>
                    </a:lnTo>
                    <a:lnTo>
                      <a:pt x="720" y="1514"/>
                    </a:lnTo>
                    <a:lnTo>
                      <a:pt x="703" y="1530"/>
                    </a:lnTo>
                    <a:lnTo>
                      <a:pt x="690" y="1516"/>
                    </a:lnTo>
                    <a:close/>
                    <a:moveTo>
                      <a:pt x="705" y="1501"/>
                    </a:moveTo>
                    <a:lnTo>
                      <a:pt x="707" y="1500"/>
                    </a:lnTo>
                    <a:lnTo>
                      <a:pt x="708" y="1500"/>
                    </a:lnTo>
                    <a:lnTo>
                      <a:pt x="712" y="1508"/>
                    </a:lnTo>
                    <a:lnTo>
                      <a:pt x="705" y="1501"/>
                    </a:lnTo>
                    <a:close/>
                    <a:moveTo>
                      <a:pt x="708" y="1500"/>
                    </a:moveTo>
                    <a:lnTo>
                      <a:pt x="726" y="1487"/>
                    </a:lnTo>
                    <a:lnTo>
                      <a:pt x="737" y="1503"/>
                    </a:lnTo>
                    <a:lnTo>
                      <a:pt x="718" y="1515"/>
                    </a:lnTo>
                    <a:lnTo>
                      <a:pt x="708" y="1500"/>
                    </a:lnTo>
                    <a:close/>
                    <a:moveTo>
                      <a:pt x="737" y="1502"/>
                    </a:moveTo>
                    <a:lnTo>
                      <a:pt x="737" y="1502"/>
                    </a:lnTo>
                    <a:lnTo>
                      <a:pt x="737" y="1503"/>
                    </a:lnTo>
                    <a:lnTo>
                      <a:pt x="732" y="1494"/>
                    </a:lnTo>
                    <a:lnTo>
                      <a:pt x="737" y="1502"/>
                    </a:lnTo>
                    <a:close/>
                    <a:moveTo>
                      <a:pt x="725" y="1488"/>
                    </a:moveTo>
                    <a:lnTo>
                      <a:pt x="745" y="1471"/>
                    </a:lnTo>
                    <a:lnTo>
                      <a:pt x="757" y="1487"/>
                    </a:lnTo>
                    <a:lnTo>
                      <a:pt x="737" y="1502"/>
                    </a:lnTo>
                    <a:lnTo>
                      <a:pt x="725" y="1488"/>
                    </a:lnTo>
                    <a:close/>
                    <a:moveTo>
                      <a:pt x="745" y="1471"/>
                    </a:moveTo>
                    <a:lnTo>
                      <a:pt x="745" y="1471"/>
                    </a:lnTo>
                    <a:lnTo>
                      <a:pt x="751" y="1479"/>
                    </a:lnTo>
                    <a:lnTo>
                      <a:pt x="745" y="1471"/>
                    </a:lnTo>
                    <a:close/>
                    <a:moveTo>
                      <a:pt x="745" y="1471"/>
                    </a:moveTo>
                    <a:lnTo>
                      <a:pt x="761" y="1459"/>
                    </a:lnTo>
                    <a:lnTo>
                      <a:pt x="773" y="1473"/>
                    </a:lnTo>
                    <a:lnTo>
                      <a:pt x="756" y="1487"/>
                    </a:lnTo>
                    <a:lnTo>
                      <a:pt x="745" y="1471"/>
                    </a:lnTo>
                    <a:close/>
                    <a:moveTo>
                      <a:pt x="761" y="1459"/>
                    </a:moveTo>
                    <a:lnTo>
                      <a:pt x="759" y="1459"/>
                    </a:lnTo>
                    <a:lnTo>
                      <a:pt x="761" y="1459"/>
                    </a:lnTo>
                    <a:lnTo>
                      <a:pt x="766" y="1466"/>
                    </a:lnTo>
                    <a:lnTo>
                      <a:pt x="761" y="1459"/>
                    </a:lnTo>
                    <a:close/>
                    <a:moveTo>
                      <a:pt x="761" y="1459"/>
                    </a:moveTo>
                    <a:lnTo>
                      <a:pt x="774" y="1449"/>
                    </a:lnTo>
                    <a:lnTo>
                      <a:pt x="785" y="1465"/>
                    </a:lnTo>
                    <a:lnTo>
                      <a:pt x="773" y="1473"/>
                    </a:lnTo>
                    <a:lnTo>
                      <a:pt x="761" y="1459"/>
                    </a:lnTo>
                    <a:close/>
                    <a:moveTo>
                      <a:pt x="786" y="1463"/>
                    </a:moveTo>
                    <a:lnTo>
                      <a:pt x="786" y="1463"/>
                    </a:lnTo>
                    <a:lnTo>
                      <a:pt x="785" y="1465"/>
                    </a:lnTo>
                    <a:lnTo>
                      <a:pt x="779" y="1457"/>
                    </a:lnTo>
                    <a:lnTo>
                      <a:pt x="786" y="1463"/>
                    </a:lnTo>
                    <a:close/>
                    <a:moveTo>
                      <a:pt x="773" y="1450"/>
                    </a:moveTo>
                    <a:lnTo>
                      <a:pt x="785" y="1437"/>
                    </a:lnTo>
                    <a:lnTo>
                      <a:pt x="799" y="1450"/>
                    </a:lnTo>
                    <a:lnTo>
                      <a:pt x="786" y="1463"/>
                    </a:lnTo>
                    <a:lnTo>
                      <a:pt x="773" y="1450"/>
                    </a:lnTo>
                    <a:close/>
                    <a:moveTo>
                      <a:pt x="785" y="1437"/>
                    </a:moveTo>
                    <a:lnTo>
                      <a:pt x="786" y="1436"/>
                    </a:lnTo>
                    <a:lnTo>
                      <a:pt x="787" y="1436"/>
                    </a:lnTo>
                    <a:lnTo>
                      <a:pt x="793" y="1444"/>
                    </a:lnTo>
                    <a:lnTo>
                      <a:pt x="785" y="1437"/>
                    </a:lnTo>
                    <a:close/>
                    <a:moveTo>
                      <a:pt x="787" y="1436"/>
                    </a:moveTo>
                    <a:lnTo>
                      <a:pt x="796" y="1429"/>
                    </a:lnTo>
                    <a:lnTo>
                      <a:pt x="807" y="1446"/>
                    </a:lnTo>
                    <a:lnTo>
                      <a:pt x="797" y="1451"/>
                    </a:lnTo>
                    <a:lnTo>
                      <a:pt x="787" y="1436"/>
                    </a:lnTo>
                    <a:close/>
                    <a:moveTo>
                      <a:pt x="808" y="1445"/>
                    </a:moveTo>
                    <a:lnTo>
                      <a:pt x="808" y="1445"/>
                    </a:lnTo>
                    <a:lnTo>
                      <a:pt x="807" y="1446"/>
                    </a:lnTo>
                    <a:lnTo>
                      <a:pt x="801" y="1437"/>
                    </a:lnTo>
                    <a:lnTo>
                      <a:pt x="808" y="1445"/>
                    </a:lnTo>
                    <a:close/>
                    <a:moveTo>
                      <a:pt x="795" y="1430"/>
                    </a:moveTo>
                    <a:lnTo>
                      <a:pt x="801" y="1425"/>
                    </a:lnTo>
                    <a:lnTo>
                      <a:pt x="815" y="1438"/>
                    </a:lnTo>
                    <a:lnTo>
                      <a:pt x="808" y="1445"/>
                    </a:lnTo>
                    <a:lnTo>
                      <a:pt x="795" y="1430"/>
                    </a:lnTo>
                    <a:close/>
                    <a:moveTo>
                      <a:pt x="801" y="1425"/>
                    </a:moveTo>
                    <a:lnTo>
                      <a:pt x="773" y="1452"/>
                    </a:lnTo>
                    <a:lnTo>
                      <a:pt x="801" y="1425"/>
                    </a:lnTo>
                    <a:lnTo>
                      <a:pt x="808" y="1432"/>
                    </a:lnTo>
                    <a:lnTo>
                      <a:pt x="801" y="1425"/>
                    </a:lnTo>
                    <a:close/>
                    <a:moveTo>
                      <a:pt x="801" y="1425"/>
                    </a:moveTo>
                    <a:lnTo>
                      <a:pt x="811" y="1415"/>
                    </a:lnTo>
                    <a:lnTo>
                      <a:pt x="825" y="1428"/>
                    </a:lnTo>
                    <a:lnTo>
                      <a:pt x="815" y="1438"/>
                    </a:lnTo>
                    <a:lnTo>
                      <a:pt x="801" y="1425"/>
                    </a:lnTo>
                    <a:close/>
                    <a:moveTo>
                      <a:pt x="825" y="1428"/>
                    </a:moveTo>
                    <a:lnTo>
                      <a:pt x="853" y="1400"/>
                    </a:lnTo>
                    <a:lnTo>
                      <a:pt x="825" y="1428"/>
                    </a:lnTo>
                    <a:lnTo>
                      <a:pt x="818" y="1422"/>
                    </a:lnTo>
                    <a:lnTo>
                      <a:pt x="825" y="1428"/>
                    </a:lnTo>
                    <a:close/>
                    <a:moveTo>
                      <a:pt x="810" y="1415"/>
                    </a:moveTo>
                    <a:lnTo>
                      <a:pt x="817" y="1408"/>
                    </a:lnTo>
                    <a:lnTo>
                      <a:pt x="830" y="1422"/>
                    </a:lnTo>
                    <a:lnTo>
                      <a:pt x="825" y="1428"/>
                    </a:lnTo>
                    <a:lnTo>
                      <a:pt x="810" y="1415"/>
                    </a:lnTo>
                    <a:close/>
                    <a:moveTo>
                      <a:pt x="832" y="1420"/>
                    </a:moveTo>
                    <a:lnTo>
                      <a:pt x="831" y="1422"/>
                    </a:lnTo>
                    <a:lnTo>
                      <a:pt x="830" y="1422"/>
                    </a:lnTo>
                    <a:lnTo>
                      <a:pt x="823" y="1415"/>
                    </a:lnTo>
                    <a:lnTo>
                      <a:pt x="832" y="1420"/>
                    </a:lnTo>
                    <a:close/>
                    <a:moveTo>
                      <a:pt x="816" y="1411"/>
                    </a:moveTo>
                    <a:lnTo>
                      <a:pt x="822" y="1401"/>
                    </a:lnTo>
                    <a:lnTo>
                      <a:pt x="838" y="1411"/>
                    </a:lnTo>
                    <a:lnTo>
                      <a:pt x="832" y="1420"/>
                    </a:lnTo>
                    <a:lnTo>
                      <a:pt x="816" y="1411"/>
                    </a:lnTo>
                    <a:close/>
                    <a:moveTo>
                      <a:pt x="822" y="1401"/>
                    </a:moveTo>
                    <a:lnTo>
                      <a:pt x="841" y="1372"/>
                    </a:lnTo>
                    <a:lnTo>
                      <a:pt x="822" y="1401"/>
                    </a:lnTo>
                    <a:lnTo>
                      <a:pt x="830" y="1406"/>
                    </a:lnTo>
                    <a:lnTo>
                      <a:pt x="822" y="1401"/>
                    </a:lnTo>
                    <a:close/>
                    <a:moveTo>
                      <a:pt x="822" y="1401"/>
                    </a:moveTo>
                    <a:lnTo>
                      <a:pt x="829" y="1391"/>
                    </a:lnTo>
                    <a:lnTo>
                      <a:pt x="844" y="1402"/>
                    </a:lnTo>
                    <a:lnTo>
                      <a:pt x="838" y="1411"/>
                    </a:lnTo>
                    <a:lnTo>
                      <a:pt x="822" y="1401"/>
                    </a:lnTo>
                    <a:close/>
                    <a:moveTo>
                      <a:pt x="845" y="1400"/>
                    </a:moveTo>
                    <a:lnTo>
                      <a:pt x="845" y="1401"/>
                    </a:lnTo>
                    <a:lnTo>
                      <a:pt x="844" y="1402"/>
                    </a:lnTo>
                    <a:lnTo>
                      <a:pt x="837" y="1396"/>
                    </a:lnTo>
                    <a:lnTo>
                      <a:pt x="845" y="1400"/>
                    </a:lnTo>
                    <a:close/>
                    <a:moveTo>
                      <a:pt x="828" y="1393"/>
                    </a:moveTo>
                    <a:lnTo>
                      <a:pt x="831" y="1384"/>
                    </a:lnTo>
                    <a:lnTo>
                      <a:pt x="849" y="1390"/>
                    </a:lnTo>
                    <a:lnTo>
                      <a:pt x="845" y="1400"/>
                    </a:lnTo>
                    <a:lnTo>
                      <a:pt x="828" y="1393"/>
                    </a:lnTo>
                    <a:close/>
                    <a:moveTo>
                      <a:pt x="831" y="1384"/>
                    </a:moveTo>
                    <a:lnTo>
                      <a:pt x="833" y="1376"/>
                    </a:lnTo>
                    <a:lnTo>
                      <a:pt x="831" y="1384"/>
                    </a:lnTo>
                    <a:lnTo>
                      <a:pt x="840" y="1386"/>
                    </a:lnTo>
                    <a:lnTo>
                      <a:pt x="831" y="1384"/>
                    </a:lnTo>
                    <a:close/>
                    <a:moveTo>
                      <a:pt x="831" y="1384"/>
                    </a:moveTo>
                    <a:lnTo>
                      <a:pt x="833" y="1374"/>
                    </a:lnTo>
                    <a:lnTo>
                      <a:pt x="852" y="1380"/>
                    </a:lnTo>
                    <a:lnTo>
                      <a:pt x="849" y="1390"/>
                    </a:lnTo>
                    <a:lnTo>
                      <a:pt x="831" y="1384"/>
                    </a:lnTo>
                    <a:close/>
                    <a:moveTo>
                      <a:pt x="852" y="1377"/>
                    </a:moveTo>
                    <a:lnTo>
                      <a:pt x="852" y="1379"/>
                    </a:lnTo>
                    <a:lnTo>
                      <a:pt x="852" y="1380"/>
                    </a:lnTo>
                    <a:lnTo>
                      <a:pt x="843" y="1377"/>
                    </a:lnTo>
                    <a:lnTo>
                      <a:pt x="852" y="1377"/>
                    </a:lnTo>
                    <a:close/>
                    <a:moveTo>
                      <a:pt x="833" y="1377"/>
                    </a:moveTo>
                    <a:lnTo>
                      <a:pt x="833" y="1368"/>
                    </a:lnTo>
                    <a:lnTo>
                      <a:pt x="852" y="1368"/>
                    </a:lnTo>
                    <a:lnTo>
                      <a:pt x="852" y="1377"/>
                    </a:lnTo>
                    <a:lnTo>
                      <a:pt x="833" y="1377"/>
                    </a:lnTo>
                    <a:close/>
                    <a:moveTo>
                      <a:pt x="850" y="1361"/>
                    </a:moveTo>
                    <a:lnTo>
                      <a:pt x="852" y="1364"/>
                    </a:lnTo>
                    <a:lnTo>
                      <a:pt x="852" y="1368"/>
                    </a:lnTo>
                    <a:lnTo>
                      <a:pt x="843" y="1368"/>
                    </a:lnTo>
                    <a:lnTo>
                      <a:pt x="850" y="1361"/>
                    </a:lnTo>
                    <a:close/>
                    <a:moveTo>
                      <a:pt x="837" y="1374"/>
                    </a:moveTo>
                    <a:lnTo>
                      <a:pt x="830" y="1368"/>
                    </a:lnTo>
                    <a:lnTo>
                      <a:pt x="843" y="1354"/>
                    </a:lnTo>
                    <a:lnTo>
                      <a:pt x="850" y="1361"/>
                    </a:lnTo>
                    <a:lnTo>
                      <a:pt x="837" y="1374"/>
                    </a:lnTo>
                    <a:close/>
                    <a:moveTo>
                      <a:pt x="830" y="1368"/>
                    </a:moveTo>
                    <a:lnTo>
                      <a:pt x="829" y="1368"/>
                    </a:lnTo>
                    <a:lnTo>
                      <a:pt x="829" y="1366"/>
                    </a:lnTo>
                    <a:lnTo>
                      <a:pt x="837" y="1361"/>
                    </a:lnTo>
                    <a:lnTo>
                      <a:pt x="830" y="1368"/>
                    </a:lnTo>
                    <a:close/>
                    <a:moveTo>
                      <a:pt x="829" y="1366"/>
                    </a:moveTo>
                    <a:lnTo>
                      <a:pt x="822" y="1357"/>
                    </a:lnTo>
                    <a:lnTo>
                      <a:pt x="838" y="1347"/>
                    </a:lnTo>
                    <a:lnTo>
                      <a:pt x="844" y="1355"/>
                    </a:lnTo>
                    <a:lnTo>
                      <a:pt x="829" y="1366"/>
                    </a:lnTo>
                    <a:close/>
                    <a:moveTo>
                      <a:pt x="834" y="1343"/>
                    </a:moveTo>
                    <a:lnTo>
                      <a:pt x="837" y="1344"/>
                    </a:lnTo>
                    <a:lnTo>
                      <a:pt x="838" y="1347"/>
                    </a:lnTo>
                    <a:lnTo>
                      <a:pt x="830" y="1352"/>
                    </a:lnTo>
                    <a:lnTo>
                      <a:pt x="834" y="1343"/>
                    </a:lnTo>
                    <a:close/>
                    <a:moveTo>
                      <a:pt x="826" y="1360"/>
                    </a:moveTo>
                    <a:lnTo>
                      <a:pt x="814" y="1354"/>
                    </a:lnTo>
                    <a:lnTo>
                      <a:pt x="821" y="1337"/>
                    </a:lnTo>
                    <a:lnTo>
                      <a:pt x="834" y="1343"/>
                    </a:lnTo>
                    <a:lnTo>
                      <a:pt x="826" y="1360"/>
                    </a:lnTo>
                    <a:close/>
                    <a:moveTo>
                      <a:pt x="818" y="1336"/>
                    </a:moveTo>
                    <a:lnTo>
                      <a:pt x="820" y="1336"/>
                    </a:lnTo>
                    <a:lnTo>
                      <a:pt x="821" y="1337"/>
                    </a:lnTo>
                    <a:lnTo>
                      <a:pt x="818" y="1346"/>
                    </a:lnTo>
                    <a:lnTo>
                      <a:pt x="818" y="1336"/>
                    </a:lnTo>
                    <a:close/>
                    <a:moveTo>
                      <a:pt x="818" y="1355"/>
                    </a:moveTo>
                    <a:lnTo>
                      <a:pt x="808" y="1355"/>
                    </a:lnTo>
                    <a:lnTo>
                      <a:pt x="808" y="1336"/>
                    </a:lnTo>
                    <a:lnTo>
                      <a:pt x="818" y="1336"/>
                    </a:lnTo>
                    <a:lnTo>
                      <a:pt x="818" y="1355"/>
                    </a:lnTo>
                    <a:close/>
                    <a:moveTo>
                      <a:pt x="806" y="1336"/>
                    </a:moveTo>
                    <a:lnTo>
                      <a:pt x="807" y="1336"/>
                    </a:lnTo>
                    <a:lnTo>
                      <a:pt x="808" y="1336"/>
                    </a:lnTo>
                    <a:lnTo>
                      <a:pt x="808" y="1346"/>
                    </a:lnTo>
                    <a:lnTo>
                      <a:pt x="806" y="1336"/>
                    </a:lnTo>
                    <a:close/>
                    <a:moveTo>
                      <a:pt x="810" y="1354"/>
                    </a:moveTo>
                    <a:lnTo>
                      <a:pt x="797" y="1358"/>
                    </a:lnTo>
                    <a:lnTo>
                      <a:pt x="793" y="1339"/>
                    </a:lnTo>
                    <a:lnTo>
                      <a:pt x="806" y="1336"/>
                    </a:lnTo>
                    <a:lnTo>
                      <a:pt x="810" y="1354"/>
                    </a:lnTo>
                    <a:close/>
                    <a:moveTo>
                      <a:pt x="791" y="1340"/>
                    </a:moveTo>
                    <a:lnTo>
                      <a:pt x="793" y="1340"/>
                    </a:lnTo>
                    <a:lnTo>
                      <a:pt x="793" y="1339"/>
                    </a:lnTo>
                    <a:lnTo>
                      <a:pt x="795" y="1349"/>
                    </a:lnTo>
                    <a:lnTo>
                      <a:pt x="791" y="1340"/>
                    </a:lnTo>
                    <a:close/>
                    <a:moveTo>
                      <a:pt x="799" y="1358"/>
                    </a:moveTo>
                    <a:lnTo>
                      <a:pt x="783" y="1364"/>
                    </a:lnTo>
                    <a:lnTo>
                      <a:pt x="776" y="1347"/>
                    </a:lnTo>
                    <a:lnTo>
                      <a:pt x="791" y="1340"/>
                    </a:lnTo>
                    <a:lnTo>
                      <a:pt x="799" y="1358"/>
                    </a:lnTo>
                    <a:close/>
                    <a:moveTo>
                      <a:pt x="774" y="1348"/>
                    </a:moveTo>
                    <a:lnTo>
                      <a:pt x="775" y="1347"/>
                    </a:lnTo>
                    <a:lnTo>
                      <a:pt x="776" y="1347"/>
                    </a:lnTo>
                    <a:lnTo>
                      <a:pt x="779" y="1355"/>
                    </a:lnTo>
                    <a:lnTo>
                      <a:pt x="774" y="1348"/>
                    </a:lnTo>
                    <a:close/>
                    <a:moveTo>
                      <a:pt x="785" y="1362"/>
                    </a:moveTo>
                    <a:lnTo>
                      <a:pt x="773" y="1372"/>
                    </a:lnTo>
                    <a:lnTo>
                      <a:pt x="761" y="1357"/>
                    </a:lnTo>
                    <a:lnTo>
                      <a:pt x="774" y="1348"/>
                    </a:lnTo>
                    <a:lnTo>
                      <a:pt x="785" y="1362"/>
                    </a:lnTo>
                    <a:close/>
                    <a:moveTo>
                      <a:pt x="773" y="1372"/>
                    </a:moveTo>
                    <a:lnTo>
                      <a:pt x="772" y="1373"/>
                    </a:lnTo>
                    <a:lnTo>
                      <a:pt x="766" y="1364"/>
                    </a:lnTo>
                    <a:lnTo>
                      <a:pt x="773" y="1372"/>
                    </a:lnTo>
                    <a:close/>
                    <a:moveTo>
                      <a:pt x="772" y="1373"/>
                    </a:moveTo>
                    <a:lnTo>
                      <a:pt x="755" y="1382"/>
                    </a:lnTo>
                    <a:lnTo>
                      <a:pt x="746" y="1365"/>
                    </a:lnTo>
                    <a:lnTo>
                      <a:pt x="762" y="1357"/>
                    </a:lnTo>
                    <a:lnTo>
                      <a:pt x="772" y="1373"/>
                    </a:lnTo>
                    <a:close/>
                    <a:moveTo>
                      <a:pt x="745" y="1366"/>
                    </a:moveTo>
                    <a:lnTo>
                      <a:pt x="745" y="1366"/>
                    </a:lnTo>
                    <a:lnTo>
                      <a:pt x="746" y="1365"/>
                    </a:lnTo>
                    <a:lnTo>
                      <a:pt x="751" y="1374"/>
                    </a:lnTo>
                    <a:lnTo>
                      <a:pt x="745" y="1366"/>
                    </a:lnTo>
                    <a:close/>
                    <a:moveTo>
                      <a:pt x="756" y="1382"/>
                    </a:moveTo>
                    <a:lnTo>
                      <a:pt x="741" y="1394"/>
                    </a:lnTo>
                    <a:lnTo>
                      <a:pt x="729" y="1380"/>
                    </a:lnTo>
                    <a:lnTo>
                      <a:pt x="745" y="1366"/>
                    </a:lnTo>
                    <a:lnTo>
                      <a:pt x="756" y="1382"/>
                    </a:lnTo>
                    <a:close/>
                    <a:moveTo>
                      <a:pt x="741" y="1394"/>
                    </a:moveTo>
                    <a:lnTo>
                      <a:pt x="741" y="1394"/>
                    </a:lnTo>
                    <a:lnTo>
                      <a:pt x="740" y="1395"/>
                    </a:lnTo>
                    <a:lnTo>
                      <a:pt x="735" y="1386"/>
                    </a:lnTo>
                    <a:lnTo>
                      <a:pt x="741" y="1394"/>
                    </a:lnTo>
                    <a:close/>
                    <a:moveTo>
                      <a:pt x="740" y="1395"/>
                    </a:moveTo>
                    <a:lnTo>
                      <a:pt x="721" y="1407"/>
                    </a:lnTo>
                    <a:lnTo>
                      <a:pt x="711" y="1392"/>
                    </a:lnTo>
                    <a:lnTo>
                      <a:pt x="730" y="1379"/>
                    </a:lnTo>
                    <a:lnTo>
                      <a:pt x="740" y="1395"/>
                    </a:lnTo>
                    <a:close/>
                    <a:moveTo>
                      <a:pt x="710" y="1392"/>
                    </a:moveTo>
                    <a:lnTo>
                      <a:pt x="710" y="1392"/>
                    </a:lnTo>
                    <a:lnTo>
                      <a:pt x="711" y="1392"/>
                    </a:lnTo>
                    <a:lnTo>
                      <a:pt x="715" y="1400"/>
                    </a:lnTo>
                    <a:lnTo>
                      <a:pt x="710" y="1392"/>
                    </a:lnTo>
                    <a:close/>
                    <a:moveTo>
                      <a:pt x="722" y="1407"/>
                    </a:moveTo>
                    <a:lnTo>
                      <a:pt x="705" y="1419"/>
                    </a:lnTo>
                    <a:lnTo>
                      <a:pt x="694" y="1405"/>
                    </a:lnTo>
                    <a:lnTo>
                      <a:pt x="710" y="1392"/>
                    </a:lnTo>
                    <a:lnTo>
                      <a:pt x="722" y="1407"/>
                    </a:lnTo>
                    <a:close/>
                    <a:moveTo>
                      <a:pt x="705" y="1419"/>
                    </a:moveTo>
                    <a:lnTo>
                      <a:pt x="690" y="1433"/>
                    </a:lnTo>
                    <a:lnTo>
                      <a:pt x="678" y="1417"/>
                    </a:lnTo>
                    <a:lnTo>
                      <a:pt x="694" y="1405"/>
                    </a:lnTo>
                    <a:lnTo>
                      <a:pt x="705" y="1419"/>
                    </a:lnTo>
                    <a:close/>
                    <a:moveTo>
                      <a:pt x="690" y="1433"/>
                    </a:moveTo>
                    <a:lnTo>
                      <a:pt x="675" y="1445"/>
                    </a:lnTo>
                    <a:lnTo>
                      <a:pt x="662" y="1430"/>
                    </a:lnTo>
                    <a:lnTo>
                      <a:pt x="678" y="1417"/>
                    </a:lnTo>
                    <a:lnTo>
                      <a:pt x="690" y="1433"/>
                    </a:lnTo>
                    <a:close/>
                    <a:moveTo>
                      <a:pt x="675" y="1445"/>
                    </a:moveTo>
                    <a:lnTo>
                      <a:pt x="658" y="1458"/>
                    </a:lnTo>
                    <a:lnTo>
                      <a:pt x="646" y="1443"/>
                    </a:lnTo>
                    <a:lnTo>
                      <a:pt x="662" y="1430"/>
                    </a:lnTo>
                    <a:lnTo>
                      <a:pt x="675" y="1445"/>
                    </a:lnTo>
                    <a:close/>
                    <a:moveTo>
                      <a:pt x="658" y="1458"/>
                    </a:moveTo>
                    <a:lnTo>
                      <a:pt x="643" y="1470"/>
                    </a:lnTo>
                    <a:lnTo>
                      <a:pt x="631" y="1456"/>
                    </a:lnTo>
                    <a:lnTo>
                      <a:pt x="646" y="1443"/>
                    </a:lnTo>
                    <a:lnTo>
                      <a:pt x="658" y="1458"/>
                    </a:lnTo>
                    <a:close/>
                    <a:moveTo>
                      <a:pt x="643" y="1470"/>
                    </a:moveTo>
                    <a:lnTo>
                      <a:pt x="626" y="1483"/>
                    </a:lnTo>
                    <a:lnTo>
                      <a:pt x="614" y="1468"/>
                    </a:lnTo>
                    <a:lnTo>
                      <a:pt x="631" y="1456"/>
                    </a:lnTo>
                    <a:lnTo>
                      <a:pt x="643" y="1470"/>
                    </a:lnTo>
                    <a:close/>
                    <a:moveTo>
                      <a:pt x="626" y="1483"/>
                    </a:moveTo>
                    <a:lnTo>
                      <a:pt x="626" y="1483"/>
                    </a:lnTo>
                    <a:lnTo>
                      <a:pt x="625" y="1484"/>
                    </a:lnTo>
                    <a:lnTo>
                      <a:pt x="621" y="1476"/>
                    </a:lnTo>
                    <a:lnTo>
                      <a:pt x="626" y="1483"/>
                    </a:lnTo>
                    <a:close/>
                    <a:moveTo>
                      <a:pt x="625" y="1484"/>
                    </a:moveTo>
                    <a:lnTo>
                      <a:pt x="612" y="1491"/>
                    </a:lnTo>
                    <a:lnTo>
                      <a:pt x="603" y="1473"/>
                    </a:lnTo>
                    <a:lnTo>
                      <a:pt x="616" y="1467"/>
                    </a:lnTo>
                    <a:lnTo>
                      <a:pt x="625" y="1484"/>
                    </a:lnTo>
                    <a:close/>
                    <a:moveTo>
                      <a:pt x="603" y="1475"/>
                    </a:moveTo>
                    <a:lnTo>
                      <a:pt x="603" y="1473"/>
                    </a:lnTo>
                    <a:lnTo>
                      <a:pt x="607" y="1482"/>
                    </a:lnTo>
                    <a:lnTo>
                      <a:pt x="603" y="1475"/>
                    </a:lnTo>
                    <a:close/>
                    <a:moveTo>
                      <a:pt x="613" y="1490"/>
                    </a:moveTo>
                    <a:lnTo>
                      <a:pt x="603" y="1497"/>
                    </a:lnTo>
                    <a:lnTo>
                      <a:pt x="593" y="1480"/>
                    </a:lnTo>
                    <a:lnTo>
                      <a:pt x="603" y="1475"/>
                    </a:lnTo>
                    <a:lnTo>
                      <a:pt x="613" y="1490"/>
                    </a:lnTo>
                    <a:close/>
                    <a:moveTo>
                      <a:pt x="603" y="1497"/>
                    </a:moveTo>
                    <a:lnTo>
                      <a:pt x="602" y="1498"/>
                    </a:lnTo>
                    <a:lnTo>
                      <a:pt x="601" y="1498"/>
                    </a:lnTo>
                    <a:lnTo>
                      <a:pt x="599" y="1489"/>
                    </a:lnTo>
                    <a:lnTo>
                      <a:pt x="603" y="1497"/>
                    </a:lnTo>
                    <a:close/>
                    <a:moveTo>
                      <a:pt x="601" y="1498"/>
                    </a:moveTo>
                    <a:lnTo>
                      <a:pt x="588" y="1501"/>
                    </a:lnTo>
                    <a:lnTo>
                      <a:pt x="583" y="1482"/>
                    </a:lnTo>
                    <a:lnTo>
                      <a:pt x="596" y="1479"/>
                    </a:lnTo>
                    <a:lnTo>
                      <a:pt x="601" y="1498"/>
                    </a:lnTo>
                    <a:close/>
                    <a:moveTo>
                      <a:pt x="588" y="1501"/>
                    </a:moveTo>
                    <a:lnTo>
                      <a:pt x="586" y="1501"/>
                    </a:lnTo>
                    <a:lnTo>
                      <a:pt x="585" y="1501"/>
                    </a:lnTo>
                    <a:lnTo>
                      <a:pt x="585" y="1491"/>
                    </a:lnTo>
                    <a:lnTo>
                      <a:pt x="588" y="1501"/>
                    </a:lnTo>
                    <a:close/>
                    <a:moveTo>
                      <a:pt x="585" y="1501"/>
                    </a:moveTo>
                    <a:lnTo>
                      <a:pt x="575" y="1501"/>
                    </a:lnTo>
                    <a:lnTo>
                      <a:pt x="575" y="1482"/>
                    </a:lnTo>
                    <a:lnTo>
                      <a:pt x="585" y="1482"/>
                    </a:lnTo>
                    <a:lnTo>
                      <a:pt x="585" y="1501"/>
                    </a:lnTo>
                    <a:close/>
                    <a:moveTo>
                      <a:pt x="575" y="1501"/>
                    </a:moveTo>
                    <a:lnTo>
                      <a:pt x="574" y="1501"/>
                    </a:lnTo>
                    <a:lnTo>
                      <a:pt x="573" y="1501"/>
                    </a:lnTo>
                    <a:lnTo>
                      <a:pt x="575" y="1491"/>
                    </a:lnTo>
                    <a:lnTo>
                      <a:pt x="575" y="1501"/>
                    </a:lnTo>
                    <a:close/>
                    <a:moveTo>
                      <a:pt x="573" y="1501"/>
                    </a:moveTo>
                    <a:lnTo>
                      <a:pt x="563" y="1498"/>
                    </a:lnTo>
                    <a:lnTo>
                      <a:pt x="570" y="1479"/>
                    </a:lnTo>
                    <a:lnTo>
                      <a:pt x="579" y="1482"/>
                    </a:lnTo>
                    <a:lnTo>
                      <a:pt x="573" y="1501"/>
                    </a:lnTo>
                    <a:close/>
                    <a:moveTo>
                      <a:pt x="563" y="1498"/>
                    </a:moveTo>
                    <a:lnTo>
                      <a:pt x="560" y="1497"/>
                    </a:lnTo>
                    <a:lnTo>
                      <a:pt x="559" y="1493"/>
                    </a:lnTo>
                    <a:lnTo>
                      <a:pt x="567" y="1489"/>
                    </a:lnTo>
                    <a:lnTo>
                      <a:pt x="563" y="1498"/>
                    </a:lnTo>
                    <a:close/>
                    <a:moveTo>
                      <a:pt x="559" y="1493"/>
                    </a:moveTo>
                    <a:lnTo>
                      <a:pt x="552" y="1484"/>
                    </a:lnTo>
                    <a:lnTo>
                      <a:pt x="568" y="1473"/>
                    </a:lnTo>
                    <a:lnTo>
                      <a:pt x="574" y="1483"/>
                    </a:lnTo>
                    <a:lnTo>
                      <a:pt x="559" y="1493"/>
                    </a:lnTo>
                    <a:close/>
                    <a:moveTo>
                      <a:pt x="552" y="1484"/>
                    </a:moveTo>
                    <a:lnTo>
                      <a:pt x="552" y="1484"/>
                    </a:lnTo>
                    <a:lnTo>
                      <a:pt x="560" y="1479"/>
                    </a:lnTo>
                    <a:lnTo>
                      <a:pt x="552" y="1484"/>
                    </a:lnTo>
                    <a:close/>
                    <a:moveTo>
                      <a:pt x="552" y="1484"/>
                    </a:moveTo>
                    <a:lnTo>
                      <a:pt x="5" y="625"/>
                    </a:lnTo>
                    <a:lnTo>
                      <a:pt x="22" y="616"/>
                    </a:lnTo>
                    <a:lnTo>
                      <a:pt x="568" y="1473"/>
                    </a:lnTo>
                    <a:lnTo>
                      <a:pt x="552" y="1484"/>
                    </a:lnTo>
                    <a:close/>
                    <a:moveTo>
                      <a:pt x="5" y="625"/>
                    </a:moveTo>
                    <a:lnTo>
                      <a:pt x="0" y="617"/>
                    </a:lnTo>
                    <a:lnTo>
                      <a:pt x="9" y="612"/>
                    </a:lnTo>
                    <a:lnTo>
                      <a:pt x="13" y="621"/>
                    </a:lnTo>
                    <a:lnTo>
                      <a:pt x="5" y="625"/>
                    </a:lnTo>
                    <a:close/>
                    <a:moveTo>
                      <a:pt x="9" y="612"/>
                    </a:moveTo>
                    <a:lnTo>
                      <a:pt x="85" y="571"/>
                    </a:lnTo>
                    <a:lnTo>
                      <a:pt x="95" y="588"/>
                    </a:lnTo>
                    <a:lnTo>
                      <a:pt x="18" y="629"/>
                    </a:lnTo>
                    <a:lnTo>
                      <a:pt x="9" y="612"/>
                    </a:lnTo>
                    <a:close/>
                    <a:moveTo>
                      <a:pt x="85" y="571"/>
                    </a:moveTo>
                    <a:lnTo>
                      <a:pt x="92" y="567"/>
                    </a:lnTo>
                    <a:lnTo>
                      <a:pt x="98" y="575"/>
                    </a:lnTo>
                    <a:lnTo>
                      <a:pt x="89" y="579"/>
                    </a:lnTo>
                    <a:lnTo>
                      <a:pt x="85" y="571"/>
                    </a:lnTo>
                    <a:close/>
                    <a:moveTo>
                      <a:pt x="98" y="575"/>
                    </a:moveTo>
                    <a:lnTo>
                      <a:pt x="632" y="1411"/>
                    </a:lnTo>
                    <a:lnTo>
                      <a:pt x="615" y="1420"/>
                    </a:lnTo>
                    <a:lnTo>
                      <a:pt x="81" y="585"/>
                    </a:lnTo>
                    <a:lnTo>
                      <a:pt x="98" y="575"/>
                    </a:lnTo>
                    <a:close/>
                    <a:moveTo>
                      <a:pt x="617" y="1422"/>
                    </a:moveTo>
                    <a:lnTo>
                      <a:pt x="616" y="1422"/>
                    </a:lnTo>
                    <a:lnTo>
                      <a:pt x="615" y="1420"/>
                    </a:lnTo>
                    <a:lnTo>
                      <a:pt x="624" y="1415"/>
                    </a:lnTo>
                    <a:lnTo>
                      <a:pt x="617" y="1422"/>
                    </a:lnTo>
                    <a:close/>
                    <a:moveTo>
                      <a:pt x="631" y="1408"/>
                    </a:moveTo>
                    <a:lnTo>
                      <a:pt x="637" y="1415"/>
                    </a:lnTo>
                    <a:lnTo>
                      <a:pt x="623" y="1428"/>
                    </a:lnTo>
                    <a:lnTo>
                      <a:pt x="617" y="1422"/>
                    </a:lnTo>
                    <a:lnTo>
                      <a:pt x="631" y="1408"/>
                    </a:lnTo>
                    <a:close/>
                    <a:moveTo>
                      <a:pt x="626" y="1430"/>
                    </a:moveTo>
                    <a:lnTo>
                      <a:pt x="624" y="1429"/>
                    </a:lnTo>
                    <a:lnTo>
                      <a:pt x="623" y="1428"/>
                    </a:lnTo>
                    <a:lnTo>
                      <a:pt x="631" y="1422"/>
                    </a:lnTo>
                    <a:lnTo>
                      <a:pt x="626" y="1430"/>
                    </a:lnTo>
                    <a:close/>
                    <a:moveTo>
                      <a:pt x="634" y="1413"/>
                    </a:moveTo>
                    <a:lnTo>
                      <a:pt x="640" y="1416"/>
                    </a:lnTo>
                    <a:lnTo>
                      <a:pt x="632" y="1434"/>
                    </a:lnTo>
                    <a:lnTo>
                      <a:pt x="626" y="1430"/>
                    </a:lnTo>
                    <a:lnTo>
                      <a:pt x="634" y="1413"/>
                    </a:lnTo>
                    <a:close/>
                    <a:moveTo>
                      <a:pt x="636" y="1435"/>
                    </a:moveTo>
                    <a:lnTo>
                      <a:pt x="634" y="1435"/>
                    </a:lnTo>
                    <a:lnTo>
                      <a:pt x="632" y="1434"/>
                    </a:lnTo>
                    <a:lnTo>
                      <a:pt x="636" y="1425"/>
                    </a:lnTo>
                    <a:lnTo>
                      <a:pt x="636" y="1435"/>
                    </a:lnTo>
                    <a:close/>
                    <a:moveTo>
                      <a:pt x="636" y="1415"/>
                    </a:moveTo>
                    <a:lnTo>
                      <a:pt x="643" y="1415"/>
                    </a:lnTo>
                    <a:lnTo>
                      <a:pt x="643" y="1435"/>
                    </a:lnTo>
                    <a:lnTo>
                      <a:pt x="636" y="1435"/>
                    </a:lnTo>
                    <a:lnTo>
                      <a:pt x="636" y="1415"/>
                    </a:lnTo>
                    <a:close/>
                    <a:moveTo>
                      <a:pt x="645" y="1434"/>
                    </a:moveTo>
                    <a:lnTo>
                      <a:pt x="644" y="1435"/>
                    </a:lnTo>
                    <a:lnTo>
                      <a:pt x="643" y="1435"/>
                    </a:lnTo>
                    <a:lnTo>
                      <a:pt x="643" y="1425"/>
                    </a:lnTo>
                    <a:lnTo>
                      <a:pt x="645" y="1434"/>
                    </a:lnTo>
                    <a:close/>
                    <a:moveTo>
                      <a:pt x="640" y="1416"/>
                    </a:moveTo>
                    <a:lnTo>
                      <a:pt x="654" y="1413"/>
                    </a:lnTo>
                    <a:lnTo>
                      <a:pt x="658" y="1430"/>
                    </a:lnTo>
                    <a:lnTo>
                      <a:pt x="645" y="1434"/>
                    </a:lnTo>
                    <a:lnTo>
                      <a:pt x="640" y="1416"/>
                    </a:lnTo>
                    <a:close/>
                    <a:moveTo>
                      <a:pt x="660" y="1429"/>
                    </a:moveTo>
                    <a:lnTo>
                      <a:pt x="659" y="1430"/>
                    </a:lnTo>
                    <a:lnTo>
                      <a:pt x="658" y="1430"/>
                    </a:lnTo>
                    <a:lnTo>
                      <a:pt x="656" y="1422"/>
                    </a:lnTo>
                    <a:lnTo>
                      <a:pt x="660" y="1429"/>
                    </a:lnTo>
                    <a:close/>
                    <a:moveTo>
                      <a:pt x="650" y="1414"/>
                    </a:moveTo>
                    <a:lnTo>
                      <a:pt x="659" y="1407"/>
                    </a:lnTo>
                    <a:lnTo>
                      <a:pt x="670" y="1423"/>
                    </a:lnTo>
                    <a:lnTo>
                      <a:pt x="660" y="1429"/>
                    </a:lnTo>
                    <a:lnTo>
                      <a:pt x="650" y="1414"/>
                    </a:lnTo>
                    <a:close/>
                    <a:moveTo>
                      <a:pt x="659" y="1407"/>
                    </a:moveTo>
                    <a:lnTo>
                      <a:pt x="660" y="1407"/>
                    </a:lnTo>
                    <a:lnTo>
                      <a:pt x="665" y="1415"/>
                    </a:lnTo>
                    <a:lnTo>
                      <a:pt x="659" y="1407"/>
                    </a:lnTo>
                    <a:close/>
                    <a:moveTo>
                      <a:pt x="660" y="1407"/>
                    </a:moveTo>
                    <a:lnTo>
                      <a:pt x="676" y="1397"/>
                    </a:lnTo>
                    <a:lnTo>
                      <a:pt x="686" y="1414"/>
                    </a:lnTo>
                    <a:lnTo>
                      <a:pt x="670" y="1424"/>
                    </a:lnTo>
                    <a:lnTo>
                      <a:pt x="660" y="1407"/>
                    </a:lnTo>
                    <a:close/>
                    <a:moveTo>
                      <a:pt x="687" y="1413"/>
                    </a:moveTo>
                    <a:lnTo>
                      <a:pt x="687" y="1414"/>
                    </a:lnTo>
                    <a:lnTo>
                      <a:pt x="686" y="1414"/>
                    </a:lnTo>
                    <a:lnTo>
                      <a:pt x="681" y="1406"/>
                    </a:lnTo>
                    <a:lnTo>
                      <a:pt x="687" y="1413"/>
                    </a:lnTo>
                    <a:close/>
                    <a:moveTo>
                      <a:pt x="675" y="1398"/>
                    </a:moveTo>
                    <a:lnTo>
                      <a:pt x="693" y="1383"/>
                    </a:lnTo>
                    <a:lnTo>
                      <a:pt x="705" y="1397"/>
                    </a:lnTo>
                    <a:lnTo>
                      <a:pt x="687" y="1413"/>
                    </a:lnTo>
                    <a:lnTo>
                      <a:pt x="675" y="1398"/>
                    </a:lnTo>
                    <a:close/>
                    <a:moveTo>
                      <a:pt x="693" y="1383"/>
                    </a:moveTo>
                    <a:lnTo>
                      <a:pt x="713" y="1366"/>
                    </a:lnTo>
                    <a:lnTo>
                      <a:pt x="725" y="1381"/>
                    </a:lnTo>
                    <a:lnTo>
                      <a:pt x="705" y="1397"/>
                    </a:lnTo>
                    <a:lnTo>
                      <a:pt x="693" y="1383"/>
                    </a:lnTo>
                    <a:close/>
                    <a:moveTo>
                      <a:pt x="725" y="1381"/>
                    </a:moveTo>
                    <a:lnTo>
                      <a:pt x="725" y="1381"/>
                    </a:lnTo>
                    <a:lnTo>
                      <a:pt x="719" y="1374"/>
                    </a:lnTo>
                    <a:lnTo>
                      <a:pt x="725" y="1381"/>
                    </a:lnTo>
                    <a:close/>
                    <a:moveTo>
                      <a:pt x="713" y="1366"/>
                    </a:moveTo>
                    <a:lnTo>
                      <a:pt x="739" y="1344"/>
                    </a:lnTo>
                    <a:lnTo>
                      <a:pt x="751" y="1359"/>
                    </a:lnTo>
                    <a:lnTo>
                      <a:pt x="725" y="1381"/>
                    </a:lnTo>
                    <a:lnTo>
                      <a:pt x="713" y="1366"/>
                    </a:lnTo>
                    <a:close/>
                    <a:moveTo>
                      <a:pt x="739" y="1344"/>
                    </a:moveTo>
                    <a:lnTo>
                      <a:pt x="739" y="1344"/>
                    </a:lnTo>
                    <a:lnTo>
                      <a:pt x="744" y="1352"/>
                    </a:lnTo>
                    <a:lnTo>
                      <a:pt x="739" y="1344"/>
                    </a:lnTo>
                    <a:close/>
                    <a:moveTo>
                      <a:pt x="739" y="1344"/>
                    </a:moveTo>
                    <a:lnTo>
                      <a:pt x="767" y="1322"/>
                    </a:lnTo>
                    <a:lnTo>
                      <a:pt x="779" y="1337"/>
                    </a:lnTo>
                    <a:lnTo>
                      <a:pt x="751" y="1359"/>
                    </a:lnTo>
                    <a:lnTo>
                      <a:pt x="739" y="1344"/>
                    </a:lnTo>
                    <a:close/>
                    <a:moveTo>
                      <a:pt x="779" y="1337"/>
                    </a:moveTo>
                    <a:lnTo>
                      <a:pt x="779" y="1337"/>
                    </a:lnTo>
                    <a:lnTo>
                      <a:pt x="773" y="1329"/>
                    </a:lnTo>
                    <a:lnTo>
                      <a:pt x="779" y="1337"/>
                    </a:lnTo>
                    <a:close/>
                    <a:moveTo>
                      <a:pt x="766" y="1322"/>
                    </a:moveTo>
                    <a:lnTo>
                      <a:pt x="815" y="1278"/>
                    </a:lnTo>
                    <a:lnTo>
                      <a:pt x="827" y="1291"/>
                    </a:lnTo>
                    <a:lnTo>
                      <a:pt x="779" y="1337"/>
                    </a:lnTo>
                    <a:lnTo>
                      <a:pt x="766" y="1322"/>
                    </a:lnTo>
                    <a:close/>
                    <a:moveTo>
                      <a:pt x="828" y="1291"/>
                    </a:moveTo>
                    <a:lnTo>
                      <a:pt x="828" y="1291"/>
                    </a:lnTo>
                    <a:lnTo>
                      <a:pt x="827" y="1291"/>
                    </a:lnTo>
                    <a:lnTo>
                      <a:pt x="820" y="1285"/>
                    </a:lnTo>
                    <a:lnTo>
                      <a:pt x="828" y="1291"/>
                    </a:lnTo>
                    <a:close/>
                    <a:moveTo>
                      <a:pt x="814" y="1278"/>
                    </a:moveTo>
                    <a:lnTo>
                      <a:pt x="852" y="1237"/>
                    </a:lnTo>
                    <a:lnTo>
                      <a:pt x="865" y="1250"/>
                    </a:lnTo>
                    <a:lnTo>
                      <a:pt x="828" y="1291"/>
                    </a:lnTo>
                    <a:lnTo>
                      <a:pt x="814" y="1278"/>
                    </a:lnTo>
                    <a:close/>
                    <a:moveTo>
                      <a:pt x="866" y="1250"/>
                    </a:moveTo>
                    <a:lnTo>
                      <a:pt x="866" y="1250"/>
                    </a:lnTo>
                    <a:lnTo>
                      <a:pt x="865" y="1250"/>
                    </a:lnTo>
                    <a:lnTo>
                      <a:pt x="859" y="1244"/>
                    </a:lnTo>
                    <a:lnTo>
                      <a:pt x="866" y="1250"/>
                    </a:lnTo>
                    <a:close/>
                    <a:moveTo>
                      <a:pt x="851" y="1239"/>
                    </a:moveTo>
                    <a:lnTo>
                      <a:pt x="883" y="1193"/>
                    </a:lnTo>
                    <a:lnTo>
                      <a:pt x="898" y="1204"/>
                    </a:lnTo>
                    <a:lnTo>
                      <a:pt x="866" y="1250"/>
                    </a:lnTo>
                    <a:lnTo>
                      <a:pt x="851" y="1239"/>
                    </a:lnTo>
                    <a:close/>
                    <a:moveTo>
                      <a:pt x="898" y="1204"/>
                    </a:moveTo>
                    <a:lnTo>
                      <a:pt x="898" y="1204"/>
                    </a:lnTo>
                    <a:lnTo>
                      <a:pt x="891" y="1199"/>
                    </a:lnTo>
                    <a:lnTo>
                      <a:pt x="898" y="1204"/>
                    </a:lnTo>
                    <a:close/>
                    <a:moveTo>
                      <a:pt x="882" y="1194"/>
                    </a:moveTo>
                    <a:lnTo>
                      <a:pt x="911" y="1147"/>
                    </a:lnTo>
                    <a:lnTo>
                      <a:pt x="927" y="1156"/>
                    </a:lnTo>
                    <a:lnTo>
                      <a:pt x="898" y="1204"/>
                    </a:lnTo>
                    <a:lnTo>
                      <a:pt x="882" y="1194"/>
                    </a:lnTo>
                    <a:close/>
                    <a:moveTo>
                      <a:pt x="928" y="1155"/>
                    </a:moveTo>
                    <a:lnTo>
                      <a:pt x="927" y="1156"/>
                    </a:lnTo>
                    <a:lnTo>
                      <a:pt x="919" y="1151"/>
                    </a:lnTo>
                    <a:lnTo>
                      <a:pt x="928" y="1155"/>
                    </a:lnTo>
                    <a:close/>
                    <a:moveTo>
                      <a:pt x="911" y="1148"/>
                    </a:moveTo>
                    <a:lnTo>
                      <a:pt x="933" y="1096"/>
                    </a:lnTo>
                    <a:lnTo>
                      <a:pt x="950" y="1104"/>
                    </a:lnTo>
                    <a:lnTo>
                      <a:pt x="928" y="1155"/>
                    </a:lnTo>
                    <a:lnTo>
                      <a:pt x="911" y="1148"/>
                    </a:lnTo>
                    <a:close/>
                    <a:moveTo>
                      <a:pt x="933" y="1096"/>
                    </a:moveTo>
                    <a:lnTo>
                      <a:pt x="934" y="1095"/>
                    </a:lnTo>
                    <a:lnTo>
                      <a:pt x="933" y="1096"/>
                    </a:lnTo>
                    <a:lnTo>
                      <a:pt x="941" y="1101"/>
                    </a:lnTo>
                    <a:lnTo>
                      <a:pt x="933" y="1096"/>
                    </a:lnTo>
                    <a:close/>
                    <a:moveTo>
                      <a:pt x="933" y="1096"/>
                    </a:moveTo>
                    <a:lnTo>
                      <a:pt x="958" y="1042"/>
                    </a:lnTo>
                    <a:lnTo>
                      <a:pt x="976" y="1051"/>
                    </a:lnTo>
                    <a:lnTo>
                      <a:pt x="950" y="1105"/>
                    </a:lnTo>
                    <a:lnTo>
                      <a:pt x="933" y="1096"/>
                    </a:lnTo>
                    <a:close/>
                    <a:moveTo>
                      <a:pt x="958" y="1042"/>
                    </a:moveTo>
                    <a:lnTo>
                      <a:pt x="983" y="988"/>
                    </a:lnTo>
                    <a:lnTo>
                      <a:pt x="1001" y="997"/>
                    </a:lnTo>
                    <a:lnTo>
                      <a:pt x="976" y="1051"/>
                    </a:lnTo>
                    <a:lnTo>
                      <a:pt x="958" y="1042"/>
                    </a:lnTo>
                    <a:close/>
                    <a:moveTo>
                      <a:pt x="983" y="988"/>
                    </a:moveTo>
                    <a:lnTo>
                      <a:pt x="983" y="988"/>
                    </a:lnTo>
                    <a:lnTo>
                      <a:pt x="992" y="993"/>
                    </a:lnTo>
                    <a:lnTo>
                      <a:pt x="983" y="988"/>
                    </a:lnTo>
                    <a:close/>
                    <a:moveTo>
                      <a:pt x="983" y="988"/>
                    </a:moveTo>
                    <a:lnTo>
                      <a:pt x="1015" y="928"/>
                    </a:lnTo>
                    <a:lnTo>
                      <a:pt x="1033" y="936"/>
                    </a:lnTo>
                    <a:lnTo>
                      <a:pt x="1001" y="997"/>
                    </a:lnTo>
                    <a:lnTo>
                      <a:pt x="983" y="988"/>
                    </a:lnTo>
                    <a:close/>
                    <a:moveTo>
                      <a:pt x="1015" y="928"/>
                    </a:moveTo>
                    <a:lnTo>
                      <a:pt x="1015" y="929"/>
                    </a:lnTo>
                    <a:lnTo>
                      <a:pt x="1015" y="928"/>
                    </a:lnTo>
                    <a:lnTo>
                      <a:pt x="1024" y="932"/>
                    </a:lnTo>
                    <a:lnTo>
                      <a:pt x="1015" y="928"/>
                    </a:lnTo>
                    <a:close/>
                    <a:moveTo>
                      <a:pt x="1015" y="928"/>
                    </a:moveTo>
                    <a:lnTo>
                      <a:pt x="1051" y="867"/>
                    </a:lnTo>
                    <a:lnTo>
                      <a:pt x="1067" y="877"/>
                    </a:lnTo>
                    <a:lnTo>
                      <a:pt x="1032" y="936"/>
                    </a:lnTo>
                    <a:lnTo>
                      <a:pt x="1015" y="928"/>
                    </a:lnTo>
                    <a:close/>
                    <a:moveTo>
                      <a:pt x="1051" y="867"/>
                    </a:moveTo>
                    <a:lnTo>
                      <a:pt x="1051" y="867"/>
                    </a:lnTo>
                    <a:lnTo>
                      <a:pt x="1059" y="871"/>
                    </a:lnTo>
                    <a:lnTo>
                      <a:pt x="1051" y="867"/>
                    </a:lnTo>
                    <a:close/>
                    <a:moveTo>
                      <a:pt x="1051" y="867"/>
                    </a:moveTo>
                    <a:lnTo>
                      <a:pt x="1096" y="800"/>
                    </a:lnTo>
                    <a:lnTo>
                      <a:pt x="1111" y="811"/>
                    </a:lnTo>
                    <a:lnTo>
                      <a:pt x="1067" y="877"/>
                    </a:lnTo>
                    <a:lnTo>
                      <a:pt x="1051" y="867"/>
                    </a:lnTo>
                    <a:close/>
                    <a:moveTo>
                      <a:pt x="1096" y="800"/>
                    </a:moveTo>
                    <a:lnTo>
                      <a:pt x="1133" y="742"/>
                    </a:lnTo>
                    <a:lnTo>
                      <a:pt x="1150" y="753"/>
                    </a:lnTo>
                    <a:lnTo>
                      <a:pt x="1111" y="811"/>
                    </a:lnTo>
                    <a:lnTo>
                      <a:pt x="1096" y="800"/>
                    </a:lnTo>
                    <a:close/>
                    <a:moveTo>
                      <a:pt x="1133" y="742"/>
                    </a:moveTo>
                    <a:lnTo>
                      <a:pt x="1134" y="742"/>
                    </a:lnTo>
                    <a:lnTo>
                      <a:pt x="1142" y="748"/>
                    </a:lnTo>
                    <a:lnTo>
                      <a:pt x="1133" y="742"/>
                    </a:lnTo>
                    <a:close/>
                    <a:moveTo>
                      <a:pt x="1134" y="742"/>
                    </a:moveTo>
                    <a:lnTo>
                      <a:pt x="1175" y="685"/>
                    </a:lnTo>
                    <a:lnTo>
                      <a:pt x="1191" y="696"/>
                    </a:lnTo>
                    <a:lnTo>
                      <a:pt x="1150" y="753"/>
                    </a:lnTo>
                    <a:lnTo>
                      <a:pt x="1134" y="742"/>
                    </a:lnTo>
                    <a:close/>
                    <a:moveTo>
                      <a:pt x="1175" y="685"/>
                    </a:moveTo>
                    <a:lnTo>
                      <a:pt x="1175" y="685"/>
                    </a:lnTo>
                    <a:lnTo>
                      <a:pt x="1176" y="684"/>
                    </a:lnTo>
                    <a:lnTo>
                      <a:pt x="1183" y="691"/>
                    </a:lnTo>
                    <a:lnTo>
                      <a:pt x="1175" y="685"/>
                    </a:lnTo>
                    <a:close/>
                    <a:moveTo>
                      <a:pt x="1176" y="684"/>
                    </a:moveTo>
                    <a:lnTo>
                      <a:pt x="1224" y="630"/>
                    </a:lnTo>
                    <a:lnTo>
                      <a:pt x="1238" y="643"/>
                    </a:lnTo>
                    <a:lnTo>
                      <a:pt x="1191" y="697"/>
                    </a:lnTo>
                    <a:lnTo>
                      <a:pt x="1176" y="684"/>
                    </a:lnTo>
                    <a:close/>
                    <a:moveTo>
                      <a:pt x="1224" y="630"/>
                    </a:moveTo>
                    <a:lnTo>
                      <a:pt x="1271" y="576"/>
                    </a:lnTo>
                    <a:lnTo>
                      <a:pt x="1285" y="589"/>
                    </a:lnTo>
                    <a:lnTo>
                      <a:pt x="1238" y="643"/>
                    </a:lnTo>
                    <a:lnTo>
                      <a:pt x="1224" y="630"/>
                    </a:lnTo>
                    <a:close/>
                    <a:moveTo>
                      <a:pt x="1271" y="576"/>
                    </a:moveTo>
                    <a:lnTo>
                      <a:pt x="1271" y="576"/>
                    </a:lnTo>
                    <a:lnTo>
                      <a:pt x="1272" y="576"/>
                    </a:lnTo>
                    <a:lnTo>
                      <a:pt x="1279" y="582"/>
                    </a:lnTo>
                    <a:lnTo>
                      <a:pt x="1271" y="576"/>
                    </a:lnTo>
                    <a:close/>
                    <a:moveTo>
                      <a:pt x="1272" y="576"/>
                    </a:moveTo>
                    <a:lnTo>
                      <a:pt x="1326" y="525"/>
                    </a:lnTo>
                    <a:lnTo>
                      <a:pt x="1339" y="538"/>
                    </a:lnTo>
                    <a:lnTo>
                      <a:pt x="1285" y="589"/>
                    </a:lnTo>
                    <a:lnTo>
                      <a:pt x="1272" y="576"/>
                    </a:lnTo>
                    <a:close/>
                    <a:moveTo>
                      <a:pt x="1326" y="525"/>
                    </a:moveTo>
                    <a:lnTo>
                      <a:pt x="1325" y="525"/>
                    </a:lnTo>
                    <a:lnTo>
                      <a:pt x="1326" y="524"/>
                    </a:lnTo>
                    <a:lnTo>
                      <a:pt x="1333" y="532"/>
                    </a:lnTo>
                    <a:lnTo>
                      <a:pt x="1326" y="525"/>
                    </a:lnTo>
                    <a:close/>
                    <a:moveTo>
                      <a:pt x="1326" y="524"/>
                    </a:moveTo>
                    <a:lnTo>
                      <a:pt x="1384" y="473"/>
                    </a:lnTo>
                    <a:lnTo>
                      <a:pt x="1396" y="488"/>
                    </a:lnTo>
                    <a:lnTo>
                      <a:pt x="1338" y="538"/>
                    </a:lnTo>
                    <a:lnTo>
                      <a:pt x="1326" y="524"/>
                    </a:lnTo>
                    <a:close/>
                    <a:moveTo>
                      <a:pt x="1384" y="473"/>
                    </a:moveTo>
                    <a:lnTo>
                      <a:pt x="1385" y="472"/>
                    </a:lnTo>
                    <a:lnTo>
                      <a:pt x="1384" y="473"/>
                    </a:lnTo>
                    <a:lnTo>
                      <a:pt x="1389" y="481"/>
                    </a:lnTo>
                    <a:lnTo>
                      <a:pt x="1384" y="473"/>
                    </a:lnTo>
                    <a:close/>
                    <a:moveTo>
                      <a:pt x="1384" y="473"/>
                    </a:moveTo>
                    <a:lnTo>
                      <a:pt x="1444" y="423"/>
                    </a:lnTo>
                    <a:lnTo>
                      <a:pt x="1456" y="437"/>
                    </a:lnTo>
                    <a:lnTo>
                      <a:pt x="1396" y="488"/>
                    </a:lnTo>
                    <a:lnTo>
                      <a:pt x="1384" y="473"/>
                    </a:lnTo>
                    <a:close/>
                    <a:moveTo>
                      <a:pt x="1444" y="423"/>
                    </a:moveTo>
                    <a:lnTo>
                      <a:pt x="1443" y="423"/>
                    </a:lnTo>
                    <a:lnTo>
                      <a:pt x="1444" y="423"/>
                    </a:lnTo>
                    <a:lnTo>
                      <a:pt x="1450" y="430"/>
                    </a:lnTo>
                    <a:lnTo>
                      <a:pt x="1444" y="423"/>
                    </a:lnTo>
                    <a:close/>
                    <a:moveTo>
                      <a:pt x="1444" y="423"/>
                    </a:moveTo>
                    <a:lnTo>
                      <a:pt x="1508" y="375"/>
                    </a:lnTo>
                    <a:lnTo>
                      <a:pt x="1519" y="390"/>
                    </a:lnTo>
                    <a:lnTo>
                      <a:pt x="1455" y="438"/>
                    </a:lnTo>
                    <a:lnTo>
                      <a:pt x="1444" y="423"/>
                    </a:lnTo>
                    <a:close/>
                    <a:moveTo>
                      <a:pt x="1508" y="375"/>
                    </a:moveTo>
                    <a:lnTo>
                      <a:pt x="1508" y="374"/>
                    </a:lnTo>
                    <a:lnTo>
                      <a:pt x="1514" y="382"/>
                    </a:lnTo>
                    <a:lnTo>
                      <a:pt x="1508" y="375"/>
                    </a:lnTo>
                    <a:close/>
                    <a:moveTo>
                      <a:pt x="1508" y="374"/>
                    </a:moveTo>
                    <a:lnTo>
                      <a:pt x="1578" y="327"/>
                    </a:lnTo>
                    <a:lnTo>
                      <a:pt x="1589" y="342"/>
                    </a:lnTo>
                    <a:lnTo>
                      <a:pt x="1519" y="391"/>
                    </a:lnTo>
                    <a:lnTo>
                      <a:pt x="1508" y="374"/>
                    </a:lnTo>
                    <a:close/>
                    <a:moveTo>
                      <a:pt x="1578" y="327"/>
                    </a:moveTo>
                    <a:lnTo>
                      <a:pt x="1579" y="327"/>
                    </a:lnTo>
                    <a:lnTo>
                      <a:pt x="1583" y="334"/>
                    </a:lnTo>
                    <a:lnTo>
                      <a:pt x="1578" y="327"/>
                    </a:lnTo>
                    <a:close/>
                    <a:moveTo>
                      <a:pt x="1579" y="327"/>
                    </a:moveTo>
                    <a:lnTo>
                      <a:pt x="1651" y="281"/>
                    </a:lnTo>
                    <a:lnTo>
                      <a:pt x="1661" y="298"/>
                    </a:lnTo>
                    <a:lnTo>
                      <a:pt x="1589" y="343"/>
                    </a:lnTo>
                    <a:lnTo>
                      <a:pt x="1579" y="327"/>
                    </a:lnTo>
                    <a:close/>
                    <a:moveTo>
                      <a:pt x="1651" y="281"/>
                    </a:moveTo>
                    <a:lnTo>
                      <a:pt x="1651" y="283"/>
                    </a:lnTo>
                    <a:lnTo>
                      <a:pt x="1651" y="281"/>
                    </a:lnTo>
                    <a:lnTo>
                      <a:pt x="1657" y="290"/>
                    </a:lnTo>
                    <a:lnTo>
                      <a:pt x="1651" y="281"/>
                    </a:lnTo>
                    <a:close/>
                    <a:moveTo>
                      <a:pt x="1651" y="281"/>
                    </a:moveTo>
                    <a:lnTo>
                      <a:pt x="1766" y="219"/>
                    </a:lnTo>
                    <a:lnTo>
                      <a:pt x="1776" y="235"/>
                    </a:lnTo>
                    <a:lnTo>
                      <a:pt x="1661" y="298"/>
                    </a:lnTo>
                    <a:lnTo>
                      <a:pt x="1651" y="281"/>
                    </a:lnTo>
                    <a:close/>
                    <a:moveTo>
                      <a:pt x="1766" y="219"/>
                    </a:moveTo>
                    <a:lnTo>
                      <a:pt x="1767" y="218"/>
                    </a:lnTo>
                    <a:lnTo>
                      <a:pt x="1770" y="226"/>
                    </a:lnTo>
                    <a:lnTo>
                      <a:pt x="1766" y="219"/>
                    </a:lnTo>
                    <a:close/>
                    <a:moveTo>
                      <a:pt x="1767" y="218"/>
                    </a:moveTo>
                    <a:lnTo>
                      <a:pt x="1904" y="151"/>
                    </a:lnTo>
                    <a:lnTo>
                      <a:pt x="1912" y="168"/>
                    </a:lnTo>
                    <a:lnTo>
                      <a:pt x="1775" y="235"/>
                    </a:lnTo>
                    <a:lnTo>
                      <a:pt x="1767" y="218"/>
                    </a:lnTo>
                    <a:close/>
                    <a:moveTo>
                      <a:pt x="1904" y="151"/>
                    </a:moveTo>
                    <a:lnTo>
                      <a:pt x="1904" y="151"/>
                    </a:lnTo>
                    <a:lnTo>
                      <a:pt x="1907" y="160"/>
                    </a:lnTo>
                    <a:lnTo>
                      <a:pt x="1904" y="151"/>
                    </a:lnTo>
                    <a:close/>
                    <a:moveTo>
                      <a:pt x="1904" y="151"/>
                    </a:moveTo>
                    <a:lnTo>
                      <a:pt x="2059" y="91"/>
                    </a:lnTo>
                    <a:lnTo>
                      <a:pt x="2067" y="108"/>
                    </a:lnTo>
                    <a:lnTo>
                      <a:pt x="1911" y="169"/>
                    </a:lnTo>
                    <a:lnTo>
                      <a:pt x="1904" y="151"/>
                    </a:lnTo>
                    <a:close/>
                    <a:moveTo>
                      <a:pt x="2059" y="91"/>
                    </a:moveTo>
                    <a:lnTo>
                      <a:pt x="2060" y="91"/>
                    </a:lnTo>
                    <a:lnTo>
                      <a:pt x="2064" y="100"/>
                    </a:lnTo>
                    <a:lnTo>
                      <a:pt x="2059" y="91"/>
                    </a:lnTo>
                    <a:close/>
                    <a:moveTo>
                      <a:pt x="2060" y="91"/>
                    </a:moveTo>
                    <a:lnTo>
                      <a:pt x="2232" y="39"/>
                    </a:lnTo>
                    <a:lnTo>
                      <a:pt x="2238" y="58"/>
                    </a:lnTo>
                    <a:lnTo>
                      <a:pt x="2066" y="108"/>
                    </a:lnTo>
                    <a:lnTo>
                      <a:pt x="2060" y="91"/>
                    </a:lnTo>
                    <a:close/>
                    <a:moveTo>
                      <a:pt x="2232" y="39"/>
                    </a:moveTo>
                    <a:lnTo>
                      <a:pt x="2232" y="39"/>
                    </a:lnTo>
                    <a:lnTo>
                      <a:pt x="2234" y="39"/>
                    </a:lnTo>
                    <a:lnTo>
                      <a:pt x="2235" y="49"/>
                    </a:lnTo>
                    <a:lnTo>
                      <a:pt x="2232" y="39"/>
                    </a:lnTo>
                    <a:close/>
                    <a:moveTo>
                      <a:pt x="2234" y="39"/>
                    </a:moveTo>
                    <a:lnTo>
                      <a:pt x="2414" y="7"/>
                    </a:lnTo>
                    <a:lnTo>
                      <a:pt x="2418" y="26"/>
                    </a:lnTo>
                    <a:lnTo>
                      <a:pt x="2237" y="58"/>
                    </a:lnTo>
                    <a:lnTo>
                      <a:pt x="2234" y="39"/>
                    </a:lnTo>
                    <a:close/>
                    <a:moveTo>
                      <a:pt x="2414" y="7"/>
                    </a:moveTo>
                    <a:lnTo>
                      <a:pt x="2415" y="7"/>
                    </a:lnTo>
                    <a:lnTo>
                      <a:pt x="2417" y="17"/>
                    </a:lnTo>
                    <a:lnTo>
                      <a:pt x="2414" y="7"/>
                    </a:lnTo>
                    <a:close/>
                    <a:moveTo>
                      <a:pt x="2415" y="7"/>
                    </a:moveTo>
                    <a:lnTo>
                      <a:pt x="2606" y="1"/>
                    </a:lnTo>
                    <a:lnTo>
                      <a:pt x="2607" y="20"/>
                    </a:lnTo>
                    <a:lnTo>
                      <a:pt x="2417" y="27"/>
                    </a:lnTo>
                    <a:lnTo>
                      <a:pt x="2415" y="7"/>
                    </a:lnTo>
                    <a:close/>
                    <a:moveTo>
                      <a:pt x="2606" y="1"/>
                    </a:moveTo>
                    <a:lnTo>
                      <a:pt x="2607" y="0"/>
                    </a:lnTo>
                    <a:lnTo>
                      <a:pt x="2608" y="1"/>
                    </a:lnTo>
                    <a:lnTo>
                      <a:pt x="2606" y="10"/>
                    </a:lnTo>
                    <a:lnTo>
                      <a:pt x="2606" y="1"/>
                    </a:lnTo>
                    <a:close/>
                    <a:moveTo>
                      <a:pt x="2608" y="1"/>
                    </a:moveTo>
                    <a:lnTo>
                      <a:pt x="2801" y="27"/>
                    </a:lnTo>
                    <a:lnTo>
                      <a:pt x="2799" y="45"/>
                    </a:lnTo>
                    <a:lnTo>
                      <a:pt x="2605" y="20"/>
                    </a:lnTo>
                    <a:lnTo>
                      <a:pt x="2608" y="1"/>
                    </a:lnTo>
                    <a:close/>
                    <a:moveTo>
                      <a:pt x="2801" y="27"/>
                    </a:moveTo>
                    <a:lnTo>
                      <a:pt x="2802" y="27"/>
                    </a:lnTo>
                    <a:lnTo>
                      <a:pt x="2804" y="27"/>
                    </a:lnTo>
                    <a:lnTo>
                      <a:pt x="2800" y="36"/>
                    </a:lnTo>
                    <a:lnTo>
                      <a:pt x="2801" y="27"/>
                    </a:lnTo>
                    <a:close/>
                    <a:moveTo>
                      <a:pt x="2804" y="27"/>
                    </a:moveTo>
                    <a:lnTo>
                      <a:pt x="2994" y="87"/>
                    </a:lnTo>
                    <a:lnTo>
                      <a:pt x="2989" y="105"/>
                    </a:lnTo>
                    <a:lnTo>
                      <a:pt x="2798" y="44"/>
                    </a:lnTo>
                    <a:lnTo>
                      <a:pt x="2804" y="27"/>
                    </a:lnTo>
                    <a:close/>
                    <a:moveTo>
                      <a:pt x="2994" y="87"/>
                    </a:moveTo>
                    <a:lnTo>
                      <a:pt x="2995" y="87"/>
                    </a:lnTo>
                    <a:lnTo>
                      <a:pt x="2996" y="87"/>
                    </a:lnTo>
                    <a:lnTo>
                      <a:pt x="2991" y="96"/>
                    </a:lnTo>
                    <a:lnTo>
                      <a:pt x="2994" y="87"/>
                    </a:lnTo>
                    <a:close/>
                    <a:moveTo>
                      <a:pt x="2996" y="87"/>
                    </a:moveTo>
                    <a:lnTo>
                      <a:pt x="3187" y="195"/>
                    </a:lnTo>
                    <a:lnTo>
                      <a:pt x="3177" y="213"/>
                    </a:lnTo>
                    <a:lnTo>
                      <a:pt x="2987" y="105"/>
                    </a:lnTo>
                    <a:lnTo>
                      <a:pt x="2996" y="87"/>
                    </a:lnTo>
                    <a:close/>
                    <a:moveTo>
                      <a:pt x="3187" y="195"/>
                    </a:moveTo>
                    <a:lnTo>
                      <a:pt x="3187" y="197"/>
                    </a:lnTo>
                    <a:lnTo>
                      <a:pt x="3188" y="197"/>
                    </a:lnTo>
                    <a:lnTo>
                      <a:pt x="3182" y="204"/>
                    </a:lnTo>
                    <a:lnTo>
                      <a:pt x="3187" y="195"/>
                    </a:lnTo>
                    <a:close/>
                    <a:moveTo>
                      <a:pt x="3188" y="197"/>
                    </a:moveTo>
                    <a:lnTo>
                      <a:pt x="3372" y="353"/>
                    </a:lnTo>
                    <a:lnTo>
                      <a:pt x="3360" y="367"/>
                    </a:lnTo>
                    <a:lnTo>
                      <a:pt x="3176" y="212"/>
                    </a:lnTo>
                    <a:lnTo>
                      <a:pt x="3188" y="197"/>
                    </a:lnTo>
                    <a:close/>
                    <a:moveTo>
                      <a:pt x="3372" y="353"/>
                    </a:moveTo>
                    <a:lnTo>
                      <a:pt x="3374" y="353"/>
                    </a:lnTo>
                    <a:lnTo>
                      <a:pt x="3374" y="354"/>
                    </a:lnTo>
                    <a:lnTo>
                      <a:pt x="3366" y="360"/>
                    </a:lnTo>
                    <a:lnTo>
                      <a:pt x="3372" y="353"/>
                    </a:lnTo>
                    <a:close/>
                    <a:moveTo>
                      <a:pt x="3374" y="354"/>
                    </a:moveTo>
                    <a:lnTo>
                      <a:pt x="3478" y="491"/>
                    </a:lnTo>
                    <a:lnTo>
                      <a:pt x="3464" y="502"/>
                    </a:lnTo>
                    <a:lnTo>
                      <a:pt x="3359" y="365"/>
                    </a:lnTo>
                    <a:lnTo>
                      <a:pt x="3374" y="354"/>
                    </a:lnTo>
                    <a:close/>
                    <a:moveTo>
                      <a:pt x="3478" y="491"/>
                    </a:moveTo>
                    <a:lnTo>
                      <a:pt x="3479" y="492"/>
                    </a:lnTo>
                    <a:lnTo>
                      <a:pt x="3472" y="496"/>
                    </a:lnTo>
                    <a:lnTo>
                      <a:pt x="3478" y="491"/>
                    </a:lnTo>
                    <a:close/>
                    <a:moveTo>
                      <a:pt x="3479" y="492"/>
                    </a:moveTo>
                    <a:lnTo>
                      <a:pt x="3486" y="505"/>
                    </a:lnTo>
                    <a:lnTo>
                      <a:pt x="3469" y="514"/>
                    </a:lnTo>
                    <a:lnTo>
                      <a:pt x="3463" y="501"/>
                    </a:lnTo>
                    <a:lnTo>
                      <a:pt x="3479" y="492"/>
                    </a:lnTo>
                    <a:close/>
                    <a:moveTo>
                      <a:pt x="3486" y="505"/>
                    </a:moveTo>
                    <a:lnTo>
                      <a:pt x="3487" y="508"/>
                    </a:lnTo>
                    <a:lnTo>
                      <a:pt x="3487" y="510"/>
                    </a:lnTo>
                    <a:lnTo>
                      <a:pt x="3477" y="510"/>
                    </a:lnTo>
                    <a:lnTo>
                      <a:pt x="3486" y="505"/>
                    </a:lnTo>
                    <a:close/>
                    <a:moveTo>
                      <a:pt x="3487" y="510"/>
                    </a:moveTo>
                    <a:lnTo>
                      <a:pt x="3487" y="522"/>
                    </a:lnTo>
                    <a:lnTo>
                      <a:pt x="3468" y="522"/>
                    </a:lnTo>
                    <a:lnTo>
                      <a:pt x="3468" y="510"/>
                    </a:lnTo>
                    <a:lnTo>
                      <a:pt x="3487" y="510"/>
                    </a:lnTo>
                    <a:close/>
                    <a:moveTo>
                      <a:pt x="3487" y="522"/>
                    </a:moveTo>
                    <a:lnTo>
                      <a:pt x="3487" y="535"/>
                    </a:lnTo>
                    <a:lnTo>
                      <a:pt x="3468" y="535"/>
                    </a:lnTo>
                    <a:lnTo>
                      <a:pt x="3468" y="522"/>
                    </a:lnTo>
                    <a:lnTo>
                      <a:pt x="3487" y="522"/>
                    </a:lnTo>
                    <a:close/>
                    <a:moveTo>
                      <a:pt x="3487" y="535"/>
                    </a:moveTo>
                    <a:lnTo>
                      <a:pt x="3487" y="537"/>
                    </a:lnTo>
                    <a:lnTo>
                      <a:pt x="3486" y="541"/>
                    </a:lnTo>
                    <a:lnTo>
                      <a:pt x="3477" y="535"/>
                    </a:lnTo>
                    <a:lnTo>
                      <a:pt x="3487" y="535"/>
                    </a:lnTo>
                    <a:close/>
                    <a:moveTo>
                      <a:pt x="3486" y="541"/>
                    </a:moveTo>
                    <a:lnTo>
                      <a:pt x="3479" y="549"/>
                    </a:lnTo>
                    <a:lnTo>
                      <a:pt x="3463" y="539"/>
                    </a:lnTo>
                    <a:lnTo>
                      <a:pt x="3469" y="530"/>
                    </a:lnTo>
                    <a:lnTo>
                      <a:pt x="3486" y="541"/>
                    </a:lnTo>
                    <a:close/>
                    <a:moveTo>
                      <a:pt x="3463" y="541"/>
                    </a:moveTo>
                    <a:lnTo>
                      <a:pt x="3463" y="539"/>
                    </a:lnTo>
                    <a:lnTo>
                      <a:pt x="3472" y="544"/>
                    </a:lnTo>
                    <a:lnTo>
                      <a:pt x="3463" y="541"/>
                    </a:lnTo>
                    <a:close/>
                    <a:moveTo>
                      <a:pt x="3479" y="548"/>
                    </a:moveTo>
                    <a:lnTo>
                      <a:pt x="3474" y="562"/>
                    </a:lnTo>
                    <a:lnTo>
                      <a:pt x="3456" y="553"/>
                    </a:lnTo>
                    <a:lnTo>
                      <a:pt x="3463" y="541"/>
                    </a:lnTo>
                    <a:lnTo>
                      <a:pt x="3479" y="548"/>
                    </a:lnTo>
                    <a:close/>
                    <a:moveTo>
                      <a:pt x="3474" y="562"/>
                    </a:moveTo>
                    <a:lnTo>
                      <a:pt x="3473" y="564"/>
                    </a:lnTo>
                    <a:lnTo>
                      <a:pt x="3471" y="565"/>
                    </a:lnTo>
                    <a:lnTo>
                      <a:pt x="3465" y="557"/>
                    </a:lnTo>
                    <a:lnTo>
                      <a:pt x="3474" y="562"/>
                    </a:lnTo>
                    <a:close/>
                    <a:moveTo>
                      <a:pt x="3471" y="565"/>
                    </a:moveTo>
                    <a:lnTo>
                      <a:pt x="3461" y="571"/>
                    </a:lnTo>
                    <a:lnTo>
                      <a:pt x="3450" y="556"/>
                    </a:lnTo>
                    <a:lnTo>
                      <a:pt x="3460" y="549"/>
                    </a:lnTo>
                    <a:lnTo>
                      <a:pt x="3471" y="565"/>
                    </a:lnTo>
                    <a:close/>
                    <a:moveTo>
                      <a:pt x="3461" y="571"/>
                    </a:moveTo>
                    <a:lnTo>
                      <a:pt x="3460" y="571"/>
                    </a:lnTo>
                    <a:lnTo>
                      <a:pt x="3455" y="564"/>
                    </a:lnTo>
                    <a:lnTo>
                      <a:pt x="3461" y="571"/>
                    </a:lnTo>
                    <a:close/>
                    <a:moveTo>
                      <a:pt x="3460" y="571"/>
                    </a:moveTo>
                    <a:lnTo>
                      <a:pt x="3446" y="578"/>
                    </a:lnTo>
                    <a:lnTo>
                      <a:pt x="3439" y="562"/>
                    </a:lnTo>
                    <a:lnTo>
                      <a:pt x="3451" y="555"/>
                    </a:lnTo>
                    <a:lnTo>
                      <a:pt x="3460" y="571"/>
                    </a:lnTo>
                    <a:close/>
                    <a:moveTo>
                      <a:pt x="3446" y="578"/>
                    </a:moveTo>
                    <a:lnTo>
                      <a:pt x="3445" y="579"/>
                    </a:lnTo>
                    <a:lnTo>
                      <a:pt x="3444" y="579"/>
                    </a:lnTo>
                    <a:lnTo>
                      <a:pt x="3443" y="570"/>
                    </a:lnTo>
                    <a:lnTo>
                      <a:pt x="3446" y="578"/>
                    </a:lnTo>
                    <a:close/>
                    <a:moveTo>
                      <a:pt x="3444" y="579"/>
                    </a:moveTo>
                    <a:lnTo>
                      <a:pt x="3429" y="582"/>
                    </a:lnTo>
                    <a:lnTo>
                      <a:pt x="3425" y="564"/>
                    </a:lnTo>
                    <a:lnTo>
                      <a:pt x="3441" y="560"/>
                    </a:lnTo>
                    <a:lnTo>
                      <a:pt x="3444" y="579"/>
                    </a:lnTo>
                    <a:close/>
                    <a:moveTo>
                      <a:pt x="3429" y="582"/>
                    </a:moveTo>
                    <a:lnTo>
                      <a:pt x="3426" y="582"/>
                    </a:lnTo>
                    <a:lnTo>
                      <a:pt x="3425" y="582"/>
                    </a:lnTo>
                    <a:lnTo>
                      <a:pt x="3426" y="573"/>
                    </a:lnTo>
                    <a:lnTo>
                      <a:pt x="3429" y="582"/>
                    </a:lnTo>
                    <a:close/>
                    <a:moveTo>
                      <a:pt x="3425" y="582"/>
                    </a:moveTo>
                    <a:lnTo>
                      <a:pt x="3409" y="579"/>
                    </a:lnTo>
                    <a:lnTo>
                      <a:pt x="3412" y="560"/>
                    </a:lnTo>
                    <a:lnTo>
                      <a:pt x="3429" y="564"/>
                    </a:lnTo>
                    <a:lnTo>
                      <a:pt x="3425" y="582"/>
                    </a:lnTo>
                    <a:close/>
                    <a:moveTo>
                      <a:pt x="3412" y="560"/>
                    </a:moveTo>
                    <a:lnTo>
                      <a:pt x="3412" y="560"/>
                    </a:lnTo>
                    <a:lnTo>
                      <a:pt x="3411" y="570"/>
                    </a:lnTo>
                    <a:lnTo>
                      <a:pt x="3412" y="560"/>
                    </a:lnTo>
                    <a:close/>
                    <a:moveTo>
                      <a:pt x="3409" y="579"/>
                    </a:moveTo>
                    <a:lnTo>
                      <a:pt x="3390" y="576"/>
                    </a:lnTo>
                    <a:lnTo>
                      <a:pt x="3393" y="557"/>
                    </a:lnTo>
                    <a:lnTo>
                      <a:pt x="3412" y="560"/>
                    </a:lnTo>
                    <a:lnTo>
                      <a:pt x="3409" y="579"/>
                    </a:lnTo>
                    <a:close/>
                    <a:moveTo>
                      <a:pt x="3390" y="576"/>
                    </a:moveTo>
                    <a:lnTo>
                      <a:pt x="3387" y="576"/>
                    </a:lnTo>
                    <a:lnTo>
                      <a:pt x="3385" y="573"/>
                    </a:lnTo>
                    <a:lnTo>
                      <a:pt x="3391" y="567"/>
                    </a:lnTo>
                    <a:lnTo>
                      <a:pt x="3390" y="576"/>
                    </a:lnTo>
                    <a:close/>
                    <a:moveTo>
                      <a:pt x="3385" y="573"/>
                    </a:moveTo>
                    <a:lnTo>
                      <a:pt x="3273" y="442"/>
                    </a:lnTo>
                    <a:lnTo>
                      <a:pt x="3288" y="430"/>
                    </a:lnTo>
                    <a:lnTo>
                      <a:pt x="3399" y="560"/>
                    </a:lnTo>
                    <a:lnTo>
                      <a:pt x="3385" y="573"/>
                    </a:lnTo>
                    <a:close/>
                    <a:moveTo>
                      <a:pt x="3286" y="429"/>
                    </a:moveTo>
                    <a:lnTo>
                      <a:pt x="3288" y="429"/>
                    </a:lnTo>
                    <a:lnTo>
                      <a:pt x="3288" y="430"/>
                    </a:lnTo>
                    <a:lnTo>
                      <a:pt x="3281" y="436"/>
                    </a:lnTo>
                    <a:lnTo>
                      <a:pt x="3286" y="429"/>
                    </a:lnTo>
                    <a:close/>
                    <a:moveTo>
                      <a:pt x="3274" y="444"/>
                    </a:moveTo>
                    <a:lnTo>
                      <a:pt x="3102" y="297"/>
                    </a:lnTo>
                    <a:lnTo>
                      <a:pt x="3116" y="283"/>
                    </a:lnTo>
                    <a:lnTo>
                      <a:pt x="3286" y="429"/>
                    </a:lnTo>
                    <a:lnTo>
                      <a:pt x="3274" y="444"/>
                    </a:lnTo>
                    <a:close/>
                    <a:moveTo>
                      <a:pt x="3113" y="281"/>
                    </a:moveTo>
                    <a:lnTo>
                      <a:pt x="3114" y="283"/>
                    </a:lnTo>
                    <a:lnTo>
                      <a:pt x="3116" y="283"/>
                    </a:lnTo>
                    <a:lnTo>
                      <a:pt x="3109" y="290"/>
                    </a:lnTo>
                    <a:lnTo>
                      <a:pt x="3113" y="281"/>
                    </a:lnTo>
                    <a:close/>
                    <a:moveTo>
                      <a:pt x="3105" y="298"/>
                    </a:moveTo>
                    <a:lnTo>
                      <a:pt x="2926" y="200"/>
                    </a:lnTo>
                    <a:lnTo>
                      <a:pt x="2936" y="183"/>
                    </a:lnTo>
                    <a:lnTo>
                      <a:pt x="3113" y="281"/>
                    </a:lnTo>
                    <a:lnTo>
                      <a:pt x="3105" y="298"/>
                    </a:lnTo>
                    <a:close/>
                    <a:moveTo>
                      <a:pt x="2934" y="182"/>
                    </a:moveTo>
                    <a:lnTo>
                      <a:pt x="2935" y="182"/>
                    </a:lnTo>
                    <a:lnTo>
                      <a:pt x="2936" y="183"/>
                    </a:lnTo>
                    <a:lnTo>
                      <a:pt x="2931" y="191"/>
                    </a:lnTo>
                    <a:lnTo>
                      <a:pt x="2934" y="182"/>
                    </a:lnTo>
                    <a:close/>
                    <a:moveTo>
                      <a:pt x="2928" y="201"/>
                    </a:moveTo>
                    <a:lnTo>
                      <a:pt x="2750" y="144"/>
                    </a:lnTo>
                    <a:lnTo>
                      <a:pt x="2756" y="125"/>
                    </a:lnTo>
                    <a:lnTo>
                      <a:pt x="2934" y="182"/>
                    </a:lnTo>
                    <a:lnTo>
                      <a:pt x="2928" y="201"/>
                    </a:lnTo>
                    <a:close/>
                    <a:moveTo>
                      <a:pt x="2754" y="125"/>
                    </a:moveTo>
                    <a:lnTo>
                      <a:pt x="2755" y="125"/>
                    </a:lnTo>
                    <a:lnTo>
                      <a:pt x="2756" y="125"/>
                    </a:lnTo>
                    <a:lnTo>
                      <a:pt x="2753" y="135"/>
                    </a:lnTo>
                    <a:lnTo>
                      <a:pt x="2754" y="125"/>
                    </a:lnTo>
                    <a:close/>
                    <a:moveTo>
                      <a:pt x="2752" y="144"/>
                    </a:moveTo>
                    <a:lnTo>
                      <a:pt x="2576" y="122"/>
                    </a:lnTo>
                    <a:lnTo>
                      <a:pt x="2580" y="103"/>
                    </a:lnTo>
                    <a:lnTo>
                      <a:pt x="2754" y="125"/>
                    </a:lnTo>
                    <a:lnTo>
                      <a:pt x="2752" y="144"/>
                    </a:lnTo>
                    <a:close/>
                    <a:moveTo>
                      <a:pt x="2578" y="103"/>
                    </a:moveTo>
                    <a:lnTo>
                      <a:pt x="2579" y="103"/>
                    </a:lnTo>
                    <a:lnTo>
                      <a:pt x="2580" y="103"/>
                    </a:lnTo>
                    <a:lnTo>
                      <a:pt x="2579" y="112"/>
                    </a:lnTo>
                    <a:lnTo>
                      <a:pt x="2578" y="103"/>
                    </a:lnTo>
                    <a:close/>
                    <a:moveTo>
                      <a:pt x="2579" y="122"/>
                    </a:moveTo>
                    <a:lnTo>
                      <a:pt x="2407" y="125"/>
                    </a:lnTo>
                    <a:lnTo>
                      <a:pt x="2407" y="106"/>
                    </a:lnTo>
                    <a:lnTo>
                      <a:pt x="2578" y="103"/>
                    </a:lnTo>
                    <a:lnTo>
                      <a:pt x="2579" y="122"/>
                    </a:lnTo>
                    <a:close/>
                    <a:moveTo>
                      <a:pt x="2404" y="106"/>
                    </a:moveTo>
                    <a:lnTo>
                      <a:pt x="2406" y="106"/>
                    </a:lnTo>
                    <a:lnTo>
                      <a:pt x="2407" y="106"/>
                    </a:lnTo>
                    <a:lnTo>
                      <a:pt x="2407" y="115"/>
                    </a:lnTo>
                    <a:lnTo>
                      <a:pt x="2404" y="106"/>
                    </a:lnTo>
                    <a:close/>
                    <a:moveTo>
                      <a:pt x="2408" y="125"/>
                    </a:moveTo>
                    <a:lnTo>
                      <a:pt x="2242" y="154"/>
                    </a:lnTo>
                    <a:lnTo>
                      <a:pt x="2240" y="135"/>
                    </a:lnTo>
                    <a:lnTo>
                      <a:pt x="2404" y="106"/>
                    </a:lnTo>
                    <a:lnTo>
                      <a:pt x="2408" y="125"/>
                    </a:lnTo>
                    <a:close/>
                    <a:moveTo>
                      <a:pt x="2239" y="135"/>
                    </a:moveTo>
                    <a:lnTo>
                      <a:pt x="2239" y="135"/>
                    </a:lnTo>
                    <a:lnTo>
                      <a:pt x="2240" y="135"/>
                    </a:lnTo>
                    <a:lnTo>
                      <a:pt x="2241" y="144"/>
                    </a:lnTo>
                    <a:lnTo>
                      <a:pt x="2239" y="135"/>
                    </a:lnTo>
                    <a:close/>
                    <a:moveTo>
                      <a:pt x="2243" y="154"/>
                    </a:moveTo>
                    <a:lnTo>
                      <a:pt x="2091" y="198"/>
                    </a:lnTo>
                    <a:lnTo>
                      <a:pt x="2086" y="179"/>
                    </a:lnTo>
                    <a:lnTo>
                      <a:pt x="2239" y="135"/>
                    </a:lnTo>
                    <a:lnTo>
                      <a:pt x="2243" y="154"/>
                    </a:lnTo>
                    <a:close/>
                    <a:moveTo>
                      <a:pt x="2085" y="180"/>
                    </a:moveTo>
                    <a:lnTo>
                      <a:pt x="2086" y="179"/>
                    </a:lnTo>
                    <a:lnTo>
                      <a:pt x="2089" y="189"/>
                    </a:lnTo>
                    <a:lnTo>
                      <a:pt x="2085" y="180"/>
                    </a:lnTo>
                    <a:close/>
                    <a:moveTo>
                      <a:pt x="2092" y="198"/>
                    </a:moveTo>
                    <a:lnTo>
                      <a:pt x="1959" y="252"/>
                    </a:lnTo>
                    <a:lnTo>
                      <a:pt x="1951" y="234"/>
                    </a:lnTo>
                    <a:lnTo>
                      <a:pt x="2085" y="180"/>
                    </a:lnTo>
                    <a:lnTo>
                      <a:pt x="2092" y="198"/>
                    </a:lnTo>
                    <a:close/>
                    <a:moveTo>
                      <a:pt x="1951" y="234"/>
                    </a:moveTo>
                    <a:lnTo>
                      <a:pt x="1951" y="234"/>
                    </a:lnTo>
                    <a:lnTo>
                      <a:pt x="1956" y="243"/>
                    </a:lnTo>
                    <a:lnTo>
                      <a:pt x="1951" y="234"/>
                    </a:lnTo>
                    <a:close/>
                    <a:moveTo>
                      <a:pt x="1959" y="251"/>
                    </a:moveTo>
                    <a:lnTo>
                      <a:pt x="1839" y="305"/>
                    </a:lnTo>
                    <a:lnTo>
                      <a:pt x="1831" y="288"/>
                    </a:lnTo>
                    <a:lnTo>
                      <a:pt x="1951" y="234"/>
                    </a:lnTo>
                    <a:lnTo>
                      <a:pt x="1959" y="251"/>
                    </a:lnTo>
                    <a:close/>
                    <a:moveTo>
                      <a:pt x="1830" y="288"/>
                    </a:moveTo>
                    <a:lnTo>
                      <a:pt x="1830" y="288"/>
                    </a:lnTo>
                    <a:lnTo>
                      <a:pt x="1831" y="288"/>
                    </a:lnTo>
                    <a:lnTo>
                      <a:pt x="1834" y="297"/>
                    </a:lnTo>
                    <a:lnTo>
                      <a:pt x="1830" y="288"/>
                    </a:lnTo>
                    <a:close/>
                    <a:moveTo>
                      <a:pt x="1839" y="305"/>
                    </a:moveTo>
                    <a:lnTo>
                      <a:pt x="1744" y="362"/>
                    </a:lnTo>
                    <a:lnTo>
                      <a:pt x="1734" y="345"/>
                    </a:lnTo>
                    <a:lnTo>
                      <a:pt x="1830" y="288"/>
                    </a:lnTo>
                    <a:lnTo>
                      <a:pt x="1839" y="305"/>
                    </a:lnTo>
                    <a:close/>
                    <a:moveTo>
                      <a:pt x="1744" y="362"/>
                    </a:moveTo>
                    <a:lnTo>
                      <a:pt x="1746" y="361"/>
                    </a:lnTo>
                    <a:lnTo>
                      <a:pt x="1744" y="362"/>
                    </a:lnTo>
                    <a:lnTo>
                      <a:pt x="1740" y="353"/>
                    </a:lnTo>
                    <a:lnTo>
                      <a:pt x="1744" y="362"/>
                    </a:lnTo>
                    <a:close/>
                    <a:moveTo>
                      <a:pt x="1744" y="362"/>
                    </a:moveTo>
                    <a:lnTo>
                      <a:pt x="1705" y="384"/>
                    </a:lnTo>
                    <a:lnTo>
                      <a:pt x="1697" y="367"/>
                    </a:lnTo>
                    <a:lnTo>
                      <a:pt x="1734" y="345"/>
                    </a:lnTo>
                    <a:lnTo>
                      <a:pt x="1744" y="362"/>
                    </a:lnTo>
                    <a:close/>
                    <a:moveTo>
                      <a:pt x="1696" y="369"/>
                    </a:moveTo>
                    <a:lnTo>
                      <a:pt x="1696" y="369"/>
                    </a:lnTo>
                    <a:lnTo>
                      <a:pt x="1697" y="367"/>
                    </a:lnTo>
                    <a:lnTo>
                      <a:pt x="1701" y="376"/>
                    </a:lnTo>
                    <a:lnTo>
                      <a:pt x="1696" y="369"/>
                    </a:lnTo>
                    <a:close/>
                    <a:moveTo>
                      <a:pt x="1707" y="384"/>
                    </a:moveTo>
                    <a:lnTo>
                      <a:pt x="1665" y="413"/>
                    </a:lnTo>
                    <a:lnTo>
                      <a:pt x="1655" y="396"/>
                    </a:lnTo>
                    <a:lnTo>
                      <a:pt x="1696" y="369"/>
                    </a:lnTo>
                    <a:lnTo>
                      <a:pt x="1707" y="384"/>
                    </a:lnTo>
                    <a:close/>
                    <a:moveTo>
                      <a:pt x="1654" y="397"/>
                    </a:moveTo>
                    <a:lnTo>
                      <a:pt x="1655" y="396"/>
                    </a:lnTo>
                    <a:lnTo>
                      <a:pt x="1659" y="405"/>
                    </a:lnTo>
                    <a:lnTo>
                      <a:pt x="1654" y="397"/>
                    </a:lnTo>
                    <a:close/>
                    <a:moveTo>
                      <a:pt x="1666" y="412"/>
                    </a:moveTo>
                    <a:lnTo>
                      <a:pt x="1627" y="440"/>
                    </a:lnTo>
                    <a:lnTo>
                      <a:pt x="1616" y="426"/>
                    </a:lnTo>
                    <a:lnTo>
                      <a:pt x="1654" y="397"/>
                    </a:lnTo>
                    <a:lnTo>
                      <a:pt x="1666" y="412"/>
                    </a:lnTo>
                    <a:close/>
                    <a:moveTo>
                      <a:pt x="1627" y="440"/>
                    </a:moveTo>
                    <a:lnTo>
                      <a:pt x="1589" y="469"/>
                    </a:lnTo>
                    <a:lnTo>
                      <a:pt x="1578" y="455"/>
                    </a:lnTo>
                    <a:lnTo>
                      <a:pt x="1616" y="426"/>
                    </a:lnTo>
                    <a:lnTo>
                      <a:pt x="1627" y="440"/>
                    </a:lnTo>
                    <a:close/>
                    <a:moveTo>
                      <a:pt x="1589" y="469"/>
                    </a:moveTo>
                    <a:lnTo>
                      <a:pt x="1551" y="498"/>
                    </a:lnTo>
                    <a:lnTo>
                      <a:pt x="1540" y="483"/>
                    </a:lnTo>
                    <a:lnTo>
                      <a:pt x="1578" y="455"/>
                    </a:lnTo>
                    <a:lnTo>
                      <a:pt x="1589" y="469"/>
                    </a:lnTo>
                    <a:close/>
                    <a:moveTo>
                      <a:pt x="1539" y="483"/>
                    </a:moveTo>
                    <a:lnTo>
                      <a:pt x="1539" y="483"/>
                    </a:lnTo>
                    <a:lnTo>
                      <a:pt x="1540" y="483"/>
                    </a:lnTo>
                    <a:lnTo>
                      <a:pt x="1546" y="490"/>
                    </a:lnTo>
                    <a:lnTo>
                      <a:pt x="1539" y="483"/>
                    </a:lnTo>
                    <a:close/>
                    <a:moveTo>
                      <a:pt x="1552" y="498"/>
                    </a:moveTo>
                    <a:lnTo>
                      <a:pt x="1517" y="530"/>
                    </a:lnTo>
                    <a:lnTo>
                      <a:pt x="1504" y="515"/>
                    </a:lnTo>
                    <a:lnTo>
                      <a:pt x="1539" y="483"/>
                    </a:lnTo>
                    <a:lnTo>
                      <a:pt x="1552" y="498"/>
                    </a:lnTo>
                    <a:close/>
                    <a:moveTo>
                      <a:pt x="1517" y="530"/>
                    </a:moveTo>
                    <a:lnTo>
                      <a:pt x="1516" y="530"/>
                    </a:lnTo>
                    <a:lnTo>
                      <a:pt x="1510" y="522"/>
                    </a:lnTo>
                    <a:lnTo>
                      <a:pt x="1517" y="530"/>
                    </a:lnTo>
                    <a:close/>
                    <a:moveTo>
                      <a:pt x="1516" y="530"/>
                    </a:moveTo>
                    <a:lnTo>
                      <a:pt x="1482" y="558"/>
                    </a:lnTo>
                    <a:lnTo>
                      <a:pt x="1470" y="544"/>
                    </a:lnTo>
                    <a:lnTo>
                      <a:pt x="1505" y="515"/>
                    </a:lnTo>
                    <a:lnTo>
                      <a:pt x="1516" y="530"/>
                    </a:lnTo>
                    <a:close/>
                    <a:moveTo>
                      <a:pt x="1470" y="544"/>
                    </a:moveTo>
                    <a:lnTo>
                      <a:pt x="1470" y="544"/>
                    </a:lnTo>
                    <a:lnTo>
                      <a:pt x="1475" y="551"/>
                    </a:lnTo>
                    <a:lnTo>
                      <a:pt x="1470" y="544"/>
                    </a:lnTo>
                    <a:close/>
                    <a:moveTo>
                      <a:pt x="1482" y="558"/>
                    </a:moveTo>
                    <a:lnTo>
                      <a:pt x="1450" y="587"/>
                    </a:lnTo>
                    <a:lnTo>
                      <a:pt x="1438" y="573"/>
                    </a:lnTo>
                    <a:lnTo>
                      <a:pt x="1470" y="544"/>
                    </a:lnTo>
                    <a:lnTo>
                      <a:pt x="1482" y="558"/>
                    </a:lnTo>
                    <a:close/>
                    <a:moveTo>
                      <a:pt x="1436" y="573"/>
                    </a:moveTo>
                    <a:lnTo>
                      <a:pt x="1436" y="573"/>
                    </a:lnTo>
                    <a:lnTo>
                      <a:pt x="1438" y="573"/>
                    </a:lnTo>
                    <a:lnTo>
                      <a:pt x="1443" y="579"/>
                    </a:lnTo>
                    <a:lnTo>
                      <a:pt x="1436" y="573"/>
                    </a:lnTo>
                    <a:close/>
                    <a:moveTo>
                      <a:pt x="1451" y="586"/>
                    </a:moveTo>
                    <a:lnTo>
                      <a:pt x="1419" y="618"/>
                    </a:lnTo>
                    <a:lnTo>
                      <a:pt x="1406" y="605"/>
                    </a:lnTo>
                    <a:lnTo>
                      <a:pt x="1436" y="573"/>
                    </a:lnTo>
                    <a:lnTo>
                      <a:pt x="1451" y="586"/>
                    </a:lnTo>
                    <a:close/>
                    <a:moveTo>
                      <a:pt x="1419" y="618"/>
                    </a:moveTo>
                    <a:lnTo>
                      <a:pt x="1419" y="618"/>
                    </a:lnTo>
                    <a:lnTo>
                      <a:pt x="1418" y="618"/>
                    </a:lnTo>
                    <a:lnTo>
                      <a:pt x="1412" y="611"/>
                    </a:lnTo>
                    <a:lnTo>
                      <a:pt x="1419" y="618"/>
                    </a:lnTo>
                    <a:close/>
                    <a:moveTo>
                      <a:pt x="1418" y="618"/>
                    </a:moveTo>
                    <a:lnTo>
                      <a:pt x="1387" y="646"/>
                    </a:lnTo>
                    <a:lnTo>
                      <a:pt x="1374" y="633"/>
                    </a:lnTo>
                    <a:lnTo>
                      <a:pt x="1406" y="605"/>
                    </a:lnTo>
                    <a:lnTo>
                      <a:pt x="1418" y="618"/>
                    </a:lnTo>
                    <a:close/>
                    <a:moveTo>
                      <a:pt x="1372" y="646"/>
                    </a:moveTo>
                    <a:lnTo>
                      <a:pt x="1367" y="639"/>
                    </a:lnTo>
                    <a:lnTo>
                      <a:pt x="1374" y="633"/>
                    </a:lnTo>
                    <a:lnTo>
                      <a:pt x="1380" y="640"/>
                    </a:lnTo>
                    <a:lnTo>
                      <a:pt x="1372" y="646"/>
                    </a:lnTo>
                    <a:close/>
                    <a:moveTo>
                      <a:pt x="1387" y="633"/>
                    </a:moveTo>
                    <a:lnTo>
                      <a:pt x="1407" y="655"/>
                    </a:lnTo>
                    <a:lnTo>
                      <a:pt x="1392" y="668"/>
                    </a:lnTo>
                    <a:lnTo>
                      <a:pt x="1372" y="646"/>
                    </a:lnTo>
                    <a:lnTo>
                      <a:pt x="1387" y="633"/>
                    </a:lnTo>
                    <a:close/>
                    <a:moveTo>
                      <a:pt x="1407" y="655"/>
                    </a:moveTo>
                    <a:lnTo>
                      <a:pt x="1420" y="672"/>
                    </a:lnTo>
                    <a:lnTo>
                      <a:pt x="1399" y="672"/>
                    </a:lnTo>
                    <a:lnTo>
                      <a:pt x="1399" y="662"/>
                    </a:lnTo>
                    <a:lnTo>
                      <a:pt x="1407" y="655"/>
                    </a:lnTo>
                    <a:close/>
                    <a:moveTo>
                      <a:pt x="1399" y="672"/>
                    </a:moveTo>
                    <a:lnTo>
                      <a:pt x="1396" y="672"/>
                    </a:lnTo>
                    <a:lnTo>
                      <a:pt x="1396" y="652"/>
                    </a:lnTo>
                    <a:lnTo>
                      <a:pt x="1399" y="652"/>
                    </a:lnTo>
                    <a:lnTo>
                      <a:pt x="1399" y="672"/>
                    </a:lnTo>
                    <a:close/>
                    <a:moveTo>
                      <a:pt x="1389" y="655"/>
                    </a:moveTo>
                    <a:lnTo>
                      <a:pt x="1392" y="652"/>
                    </a:lnTo>
                    <a:lnTo>
                      <a:pt x="1396" y="652"/>
                    </a:lnTo>
                    <a:lnTo>
                      <a:pt x="1396" y="662"/>
                    </a:lnTo>
                    <a:lnTo>
                      <a:pt x="1389" y="655"/>
                    </a:lnTo>
                    <a:close/>
                    <a:moveTo>
                      <a:pt x="1402" y="668"/>
                    </a:moveTo>
                    <a:lnTo>
                      <a:pt x="1397" y="675"/>
                    </a:lnTo>
                    <a:lnTo>
                      <a:pt x="1382" y="662"/>
                    </a:lnTo>
                    <a:lnTo>
                      <a:pt x="1389" y="655"/>
                    </a:lnTo>
                    <a:lnTo>
                      <a:pt x="1402" y="668"/>
                    </a:lnTo>
                    <a:close/>
                    <a:moveTo>
                      <a:pt x="1397" y="675"/>
                    </a:moveTo>
                    <a:lnTo>
                      <a:pt x="1397" y="675"/>
                    </a:lnTo>
                    <a:lnTo>
                      <a:pt x="1389" y="668"/>
                    </a:lnTo>
                    <a:lnTo>
                      <a:pt x="1397" y="675"/>
                    </a:lnTo>
                    <a:close/>
                    <a:moveTo>
                      <a:pt x="1397" y="675"/>
                    </a:moveTo>
                    <a:lnTo>
                      <a:pt x="1390" y="682"/>
                    </a:lnTo>
                    <a:lnTo>
                      <a:pt x="1377" y="668"/>
                    </a:lnTo>
                    <a:lnTo>
                      <a:pt x="1382" y="662"/>
                    </a:lnTo>
                    <a:lnTo>
                      <a:pt x="1397" y="675"/>
                    </a:lnTo>
                    <a:close/>
                    <a:moveTo>
                      <a:pt x="1390" y="682"/>
                    </a:moveTo>
                    <a:lnTo>
                      <a:pt x="1389" y="682"/>
                    </a:lnTo>
                    <a:lnTo>
                      <a:pt x="1389" y="683"/>
                    </a:lnTo>
                    <a:lnTo>
                      <a:pt x="1384" y="675"/>
                    </a:lnTo>
                    <a:lnTo>
                      <a:pt x="1390" y="682"/>
                    </a:lnTo>
                    <a:close/>
                    <a:moveTo>
                      <a:pt x="1389" y="683"/>
                    </a:moveTo>
                    <a:lnTo>
                      <a:pt x="1376" y="692"/>
                    </a:lnTo>
                    <a:lnTo>
                      <a:pt x="1365" y="676"/>
                    </a:lnTo>
                    <a:lnTo>
                      <a:pt x="1378" y="667"/>
                    </a:lnTo>
                    <a:lnTo>
                      <a:pt x="1389" y="683"/>
                    </a:lnTo>
                    <a:close/>
                    <a:moveTo>
                      <a:pt x="1364" y="677"/>
                    </a:moveTo>
                    <a:lnTo>
                      <a:pt x="1364" y="677"/>
                    </a:lnTo>
                    <a:lnTo>
                      <a:pt x="1365" y="676"/>
                    </a:lnTo>
                    <a:lnTo>
                      <a:pt x="1370" y="684"/>
                    </a:lnTo>
                    <a:lnTo>
                      <a:pt x="1364" y="677"/>
                    </a:lnTo>
                    <a:close/>
                    <a:moveTo>
                      <a:pt x="1377" y="691"/>
                    </a:moveTo>
                    <a:lnTo>
                      <a:pt x="1365" y="704"/>
                    </a:lnTo>
                    <a:lnTo>
                      <a:pt x="1352" y="691"/>
                    </a:lnTo>
                    <a:lnTo>
                      <a:pt x="1364" y="677"/>
                    </a:lnTo>
                    <a:lnTo>
                      <a:pt x="1377" y="691"/>
                    </a:lnTo>
                    <a:close/>
                    <a:moveTo>
                      <a:pt x="1365" y="704"/>
                    </a:moveTo>
                    <a:lnTo>
                      <a:pt x="1364" y="704"/>
                    </a:lnTo>
                    <a:lnTo>
                      <a:pt x="1364" y="705"/>
                    </a:lnTo>
                    <a:lnTo>
                      <a:pt x="1358" y="697"/>
                    </a:lnTo>
                    <a:lnTo>
                      <a:pt x="1365" y="704"/>
                    </a:lnTo>
                    <a:close/>
                    <a:moveTo>
                      <a:pt x="1364" y="705"/>
                    </a:moveTo>
                    <a:lnTo>
                      <a:pt x="1348" y="717"/>
                    </a:lnTo>
                    <a:lnTo>
                      <a:pt x="1336" y="703"/>
                    </a:lnTo>
                    <a:lnTo>
                      <a:pt x="1352" y="689"/>
                    </a:lnTo>
                    <a:lnTo>
                      <a:pt x="1364" y="705"/>
                    </a:lnTo>
                    <a:close/>
                    <a:moveTo>
                      <a:pt x="1335" y="704"/>
                    </a:moveTo>
                    <a:lnTo>
                      <a:pt x="1335" y="703"/>
                    </a:lnTo>
                    <a:lnTo>
                      <a:pt x="1336" y="703"/>
                    </a:lnTo>
                    <a:lnTo>
                      <a:pt x="1342" y="709"/>
                    </a:lnTo>
                    <a:lnTo>
                      <a:pt x="1335" y="704"/>
                    </a:lnTo>
                    <a:close/>
                    <a:moveTo>
                      <a:pt x="1349" y="716"/>
                    </a:moveTo>
                    <a:lnTo>
                      <a:pt x="1333" y="735"/>
                    </a:lnTo>
                    <a:lnTo>
                      <a:pt x="1318" y="723"/>
                    </a:lnTo>
                    <a:lnTo>
                      <a:pt x="1335" y="704"/>
                    </a:lnTo>
                    <a:lnTo>
                      <a:pt x="1349" y="716"/>
                    </a:lnTo>
                    <a:close/>
                    <a:moveTo>
                      <a:pt x="1333" y="735"/>
                    </a:moveTo>
                    <a:lnTo>
                      <a:pt x="1333" y="735"/>
                    </a:lnTo>
                    <a:lnTo>
                      <a:pt x="1333" y="736"/>
                    </a:lnTo>
                    <a:lnTo>
                      <a:pt x="1326" y="729"/>
                    </a:lnTo>
                    <a:lnTo>
                      <a:pt x="1333" y="735"/>
                    </a:lnTo>
                    <a:close/>
                    <a:moveTo>
                      <a:pt x="1333" y="736"/>
                    </a:moveTo>
                    <a:lnTo>
                      <a:pt x="1316" y="751"/>
                    </a:lnTo>
                    <a:lnTo>
                      <a:pt x="1303" y="738"/>
                    </a:lnTo>
                    <a:lnTo>
                      <a:pt x="1320" y="723"/>
                    </a:lnTo>
                    <a:lnTo>
                      <a:pt x="1333" y="736"/>
                    </a:lnTo>
                    <a:close/>
                    <a:moveTo>
                      <a:pt x="1303" y="738"/>
                    </a:moveTo>
                    <a:lnTo>
                      <a:pt x="1303" y="738"/>
                    </a:lnTo>
                    <a:lnTo>
                      <a:pt x="1310" y="745"/>
                    </a:lnTo>
                    <a:lnTo>
                      <a:pt x="1303" y="738"/>
                    </a:lnTo>
                    <a:close/>
                    <a:moveTo>
                      <a:pt x="1317" y="751"/>
                    </a:moveTo>
                    <a:lnTo>
                      <a:pt x="1299" y="773"/>
                    </a:lnTo>
                    <a:lnTo>
                      <a:pt x="1284" y="761"/>
                    </a:lnTo>
                    <a:lnTo>
                      <a:pt x="1303" y="738"/>
                    </a:lnTo>
                    <a:lnTo>
                      <a:pt x="1317" y="751"/>
                    </a:lnTo>
                    <a:close/>
                    <a:moveTo>
                      <a:pt x="1299" y="773"/>
                    </a:moveTo>
                    <a:lnTo>
                      <a:pt x="1298" y="773"/>
                    </a:lnTo>
                    <a:lnTo>
                      <a:pt x="1291" y="767"/>
                    </a:lnTo>
                    <a:lnTo>
                      <a:pt x="1299" y="773"/>
                    </a:lnTo>
                    <a:close/>
                    <a:moveTo>
                      <a:pt x="1298" y="773"/>
                    </a:moveTo>
                    <a:lnTo>
                      <a:pt x="1279" y="793"/>
                    </a:lnTo>
                    <a:lnTo>
                      <a:pt x="1266" y="779"/>
                    </a:lnTo>
                    <a:lnTo>
                      <a:pt x="1284" y="760"/>
                    </a:lnTo>
                    <a:lnTo>
                      <a:pt x="1298" y="773"/>
                    </a:lnTo>
                    <a:close/>
                  </a:path>
                </a:pathLst>
              </a:custGeom>
              <a:solidFill>
                <a:srgbClr val="9872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67" name="Freeform 1660">
                <a:extLst>
                  <a:ext uri="{FF2B5EF4-FFF2-40B4-BE49-F238E27FC236}">
                    <a16:creationId xmlns:a16="http://schemas.microsoft.com/office/drawing/2014/main" id="{BE2749CC-FD70-41AC-A56D-B9BD179225C7}"/>
                  </a:ext>
                </a:extLst>
              </p:cNvPr>
              <p:cNvSpPr>
                <a:spLocks noEditPoints="1"/>
              </p:cNvSpPr>
              <p:nvPr/>
            </p:nvSpPr>
            <p:spPr bwMode="auto">
              <a:xfrm>
                <a:off x="1624" y="2017"/>
                <a:ext cx="553" cy="825"/>
              </a:xfrm>
              <a:custGeom>
                <a:avLst/>
                <a:gdLst>
                  <a:gd name="T0" fmla="*/ 550 w 2211"/>
                  <a:gd name="T1" fmla="*/ 810 h 3301"/>
                  <a:gd name="T2" fmla="*/ 524 w 2211"/>
                  <a:gd name="T3" fmla="*/ 824 h 3301"/>
                  <a:gd name="T4" fmla="*/ 525 w 2211"/>
                  <a:gd name="T5" fmla="*/ 821 h 3301"/>
                  <a:gd name="T6" fmla="*/ 157 w 2211"/>
                  <a:gd name="T7" fmla="*/ 250 h 3301"/>
                  <a:gd name="T8" fmla="*/ 157 w 2211"/>
                  <a:gd name="T9" fmla="*/ 250 h 3301"/>
                  <a:gd name="T10" fmla="*/ 156 w 2211"/>
                  <a:gd name="T11" fmla="*/ 248 h 3301"/>
                  <a:gd name="T12" fmla="*/ 155 w 2211"/>
                  <a:gd name="T13" fmla="*/ 246 h 3301"/>
                  <a:gd name="T14" fmla="*/ 159 w 2211"/>
                  <a:gd name="T15" fmla="*/ 245 h 3301"/>
                  <a:gd name="T16" fmla="*/ 155 w 2211"/>
                  <a:gd name="T17" fmla="*/ 241 h 3301"/>
                  <a:gd name="T18" fmla="*/ 155 w 2211"/>
                  <a:gd name="T19" fmla="*/ 241 h 3301"/>
                  <a:gd name="T20" fmla="*/ 160 w 2211"/>
                  <a:gd name="T21" fmla="*/ 241 h 3301"/>
                  <a:gd name="T22" fmla="*/ 156 w 2211"/>
                  <a:gd name="T23" fmla="*/ 239 h 3301"/>
                  <a:gd name="T24" fmla="*/ 159 w 2211"/>
                  <a:gd name="T25" fmla="*/ 238 h 3301"/>
                  <a:gd name="T26" fmla="*/ 162 w 2211"/>
                  <a:gd name="T27" fmla="*/ 239 h 3301"/>
                  <a:gd name="T28" fmla="*/ 159 w 2211"/>
                  <a:gd name="T29" fmla="*/ 235 h 3301"/>
                  <a:gd name="T30" fmla="*/ 166 w 2211"/>
                  <a:gd name="T31" fmla="*/ 235 h 3301"/>
                  <a:gd name="T32" fmla="*/ 163 w 2211"/>
                  <a:gd name="T33" fmla="*/ 231 h 3301"/>
                  <a:gd name="T34" fmla="*/ 170 w 2211"/>
                  <a:gd name="T35" fmla="*/ 232 h 3301"/>
                  <a:gd name="T36" fmla="*/ 175 w 2211"/>
                  <a:gd name="T37" fmla="*/ 221 h 3301"/>
                  <a:gd name="T38" fmla="*/ 175 w 2211"/>
                  <a:gd name="T39" fmla="*/ 221 h 3301"/>
                  <a:gd name="T40" fmla="*/ 183 w 2211"/>
                  <a:gd name="T41" fmla="*/ 222 h 3301"/>
                  <a:gd name="T42" fmla="*/ 184 w 2211"/>
                  <a:gd name="T43" fmla="*/ 214 h 3301"/>
                  <a:gd name="T44" fmla="*/ 187 w 2211"/>
                  <a:gd name="T45" fmla="*/ 218 h 3301"/>
                  <a:gd name="T46" fmla="*/ 192 w 2211"/>
                  <a:gd name="T47" fmla="*/ 208 h 3301"/>
                  <a:gd name="T48" fmla="*/ 195 w 2211"/>
                  <a:gd name="T49" fmla="*/ 212 h 3301"/>
                  <a:gd name="T50" fmla="*/ 200 w 2211"/>
                  <a:gd name="T51" fmla="*/ 207 h 3301"/>
                  <a:gd name="T52" fmla="*/ 198 w 2211"/>
                  <a:gd name="T53" fmla="*/ 202 h 3301"/>
                  <a:gd name="T54" fmla="*/ 202 w 2211"/>
                  <a:gd name="T55" fmla="*/ 205 h 3301"/>
                  <a:gd name="T56" fmla="*/ 202 w 2211"/>
                  <a:gd name="T57" fmla="*/ 198 h 3301"/>
                  <a:gd name="T58" fmla="*/ 205 w 2211"/>
                  <a:gd name="T59" fmla="*/ 201 h 3301"/>
                  <a:gd name="T60" fmla="*/ 208 w 2211"/>
                  <a:gd name="T61" fmla="*/ 199 h 3301"/>
                  <a:gd name="T62" fmla="*/ 210 w 2211"/>
                  <a:gd name="T63" fmla="*/ 196 h 3301"/>
                  <a:gd name="T64" fmla="*/ 210 w 2211"/>
                  <a:gd name="T65" fmla="*/ 196 h 3301"/>
                  <a:gd name="T66" fmla="*/ 207 w 2211"/>
                  <a:gd name="T67" fmla="*/ 189 h 3301"/>
                  <a:gd name="T68" fmla="*/ 212 w 2211"/>
                  <a:gd name="T69" fmla="*/ 189 h 3301"/>
                  <a:gd name="T70" fmla="*/ 211 w 2211"/>
                  <a:gd name="T71" fmla="*/ 187 h 3301"/>
                  <a:gd name="T72" fmla="*/ 210 w 2211"/>
                  <a:gd name="T73" fmla="*/ 184 h 3301"/>
                  <a:gd name="T74" fmla="*/ 210 w 2211"/>
                  <a:gd name="T75" fmla="*/ 184 h 3301"/>
                  <a:gd name="T76" fmla="*/ 202 w 2211"/>
                  <a:gd name="T77" fmla="*/ 184 h 3301"/>
                  <a:gd name="T78" fmla="*/ 203 w 2211"/>
                  <a:gd name="T79" fmla="*/ 180 h 3301"/>
                  <a:gd name="T80" fmla="*/ 200 w 2211"/>
                  <a:gd name="T81" fmla="*/ 180 h 3301"/>
                  <a:gd name="T82" fmla="*/ 196 w 2211"/>
                  <a:gd name="T83" fmla="*/ 181 h 3301"/>
                  <a:gd name="T84" fmla="*/ 196 w 2211"/>
                  <a:gd name="T85" fmla="*/ 181 h 3301"/>
                  <a:gd name="T86" fmla="*/ 191 w 2211"/>
                  <a:gd name="T87" fmla="*/ 189 h 3301"/>
                  <a:gd name="T88" fmla="*/ 191 w 2211"/>
                  <a:gd name="T89" fmla="*/ 189 h 3301"/>
                  <a:gd name="T90" fmla="*/ 180 w 2211"/>
                  <a:gd name="T91" fmla="*/ 191 h 3301"/>
                  <a:gd name="T92" fmla="*/ 183 w 2211"/>
                  <a:gd name="T93" fmla="*/ 194 h 3301"/>
                  <a:gd name="T94" fmla="*/ 178 w 2211"/>
                  <a:gd name="T95" fmla="*/ 196 h 3301"/>
                  <a:gd name="T96" fmla="*/ 171 w 2211"/>
                  <a:gd name="T97" fmla="*/ 197 h 3301"/>
                  <a:gd name="T98" fmla="*/ 174 w 2211"/>
                  <a:gd name="T99" fmla="*/ 201 h 3301"/>
                  <a:gd name="T100" fmla="*/ 159 w 2211"/>
                  <a:gd name="T101" fmla="*/ 207 h 3301"/>
                  <a:gd name="T102" fmla="*/ 155 w 2211"/>
                  <a:gd name="T103" fmla="*/ 210 h 3301"/>
                  <a:gd name="T104" fmla="*/ 155 w 2211"/>
                  <a:gd name="T105" fmla="*/ 210 h 3301"/>
                  <a:gd name="T106" fmla="*/ 152 w 2211"/>
                  <a:gd name="T107" fmla="*/ 219 h 3301"/>
                  <a:gd name="T108" fmla="*/ 152 w 2211"/>
                  <a:gd name="T109" fmla="*/ 219 h 3301"/>
                  <a:gd name="T110" fmla="*/ 144 w 2211"/>
                  <a:gd name="T111" fmla="*/ 216 h 3301"/>
                  <a:gd name="T112" fmla="*/ 145 w 2211"/>
                  <a:gd name="T113" fmla="*/ 221 h 3301"/>
                  <a:gd name="T114" fmla="*/ 142 w 2211"/>
                  <a:gd name="T115" fmla="*/ 219 h 3301"/>
                  <a:gd name="T116" fmla="*/ 139 w 2211"/>
                  <a:gd name="T117" fmla="*/ 220 h 3301"/>
                  <a:gd name="T118" fmla="*/ 139 w 2211"/>
                  <a:gd name="T119" fmla="*/ 220 h 3301"/>
                  <a:gd name="T120" fmla="*/ 4 w 2211"/>
                  <a:gd name="T121" fmla="*/ 0 h 330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11"/>
                  <a:gd name="T184" fmla="*/ 0 h 3301"/>
                  <a:gd name="T185" fmla="*/ 2211 w 2211"/>
                  <a:gd name="T186" fmla="*/ 3301 h 330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11" h="3301">
                    <a:moveTo>
                      <a:pt x="717" y="937"/>
                    </a:moveTo>
                    <a:lnTo>
                      <a:pt x="2206" y="3229"/>
                    </a:lnTo>
                    <a:lnTo>
                      <a:pt x="2189" y="3239"/>
                    </a:lnTo>
                    <a:lnTo>
                      <a:pt x="702" y="948"/>
                    </a:lnTo>
                    <a:lnTo>
                      <a:pt x="717" y="937"/>
                    </a:lnTo>
                    <a:close/>
                    <a:moveTo>
                      <a:pt x="2206" y="3229"/>
                    </a:moveTo>
                    <a:lnTo>
                      <a:pt x="2211" y="3238"/>
                    </a:lnTo>
                    <a:lnTo>
                      <a:pt x="2201" y="3242"/>
                    </a:lnTo>
                    <a:lnTo>
                      <a:pt x="2197" y="3234"/>
                    </a:lnTo>
                    <a:lnTo>
                      <a:pt x="2206" y="3229"/>
                    </a:lnTo>
                    <a:close/>
                    <a:moveTo>
                      <a:pt x="2201" y="3242"/>
                    </a:moveTo>
                    <a:lnTo>
                      <a:pt x="2097" y="3296"/>
                    </a:lnTo>
                    <a:lnTo>
                      <a:pt x="2088" y="3280"/>
                    </a:lnTo>
                    <a:lnTo>
                      <a:pt x="2193" y="3226"/>
                    </a:lnTo>
                    <a:lnTo>
                      <a:pt x="2201" y="3242"/>
                    </a:lnTo>
                    <a:close/>
                    <a:moveTo>
                      <a:pt x="2097" y="3296"/>
                    </a:moveTo>
                    <a:lnTo>
                      <a:pt x="2089" y="3301"/>
                    </a:lnTo>
                    <a:lnTo>
                      <a:pt x="2085" y="3293"/>
                    </a:lnTo>
                    <a:lnTo>
                      <a:pt x="2092" y="3288"/>
                    </a:lnTo>
                    <a:lnTo>
                      <a:pt x="2097" y="3296"/>
                    </a:lnTo>
                    <a:close/>
                    <a:moveTo>
                      <a:pt x="2085" y="3293"/>
                    </a:moveTo>
                    <a:lnTo>
                      <a:pt x="633" y="1011"/>
                    </a:lnTo>
                    <a:lnTo>
                      <a:pt x="648" y="1001"/>
                    </a:lnTo>
                    <a:lnTo>
                      <a:pt x="2100" y="3283"/>
                    </a:lnTo>
                    <a:lnTo>
                      <a:pt x="2085" y="3293"/>
                    </a:lnTo>
                    <a:close/>
                    <a:moveTo>
                      <a:pt x="648" y="1001"/>
                    </a:moveTo>
                    <a:lnTo>
                      <a:pt x="648" y="1000"/>
                    </a:lnTo>
                    <a:lnTo>
                      <a:pt x="648" y="1001"/>
                    </a:lnTo>
                    <a:lnTo>
                      <a:pt x="640" y="1006"/>
                    </a:lnTo>
                    <a:lnTo>
                      <a:pt x="648" y="1001"/>
                    </a:lnTo>
                    <a:close/>
                    <a:moveTo>
                      <a:pt x="633" y="1011"/>
                    </a:moveTo>
                    <a:lnTo>
                      <a:pt x="626" y="1002"/>
                    </a:lnTo>
                    <a:lnTo>
                      <a:pt x="641" y="991"/>
                    </a:lnTo>
                    <a:lnTo>
                      <a:pt x="648" y="1001"/>
                    </a:lnTo>
                    <a:lnTo>
                      <a:pt x="633" y="1011"/>
                    </a:lnTo>
                    <a:close/>
                    <a:moveTo>
                      <a:pt x="626" y="1002"/>
                    </a:moveTo>
                    <a:lnTo>
                      <a:pt x="626" y="1001"/>
                    </a:lnTo>
                    <a:lnTo>
                      <a:pt x="625" y="1001"/>
                    </a:lnTo>
                    <a:lnTo>
                      <a:pt x="634" y="996"/>
                    </a:lnTo>
                    <a:lnTo>
                      <a:pt x="626" y="1002"/>
                    </a:lnTo>
                    <a:close/>
                    <a:moveTo>
                      <a:pt x="625" y="1001"/>
                    </a:moveTo>
                    <a:lnTo>
                      <a:pt x="622" y="994"/>
                    </a:lnTo>
                    <a:lnTo>
                      <a:pt x="639" y="985"/>
                    </a:lnTo>
                    <a:lnTo>
                      <a:pt x="642" y="992"/>
                    </a:lnTo>
                    <a:lnTo>
                      <a:pt x="625" y="1001"/>
                    </a:lnTo>
                    <a:close/>
                    <a:moveTo>
                      <a:pt x="622" y="994"/>
                    </a:moveTo>
                    <a:lnTo>
                      <a:pt x="622" y="994"/>
                    </a:lnTo>
                    <a:lnTo>
                      <a:pt x="622" y="993"/>
                    </a:lnTo>
                    <a:lnTo>
                      <a:pt x="630" y="990"/>
                    </a:lnTo>
                    <a:lnTo>
                      <a:pt x="622" y="994"/>
                    </a:lnTo>
                    <a:close/>
                    <a:moveTo>
                      <a:pt x="622" y="993"/>
                    </a:moveTo>
                    <a:lnTo>
                      <a:pt x="618" y="983"/>
                    </a:lnTo>
                    <a:lnTo>
                      <a:pt x="636" y="978"/>
                    </a:lnTo>
                    <a:lnTo>
                      <a:pt x="639" y="988"/>
                    </a:lnTo>
                    <a:lnTo>
                      <a:pt x="622" y="993"/>
                    </a:lnTo>
                    <a:close/>
                    <a:moveTo>
                      <a:pt x="618" y="983"/>
                    </a:moveTo>
                    <a:lnTo>
                      <a:pt x="618" y="982"/>
                    </a:lnTo>
                    <a:lnTo>
                      <a:pt x="618" y="981"/>
                    </a:lnTo>
                    <a:lnTo>
                      <a:pt x="627" y="981"/>
                    </a:lnTo>
                    <a:lnTo>
                      <a:pt x="618" y="983"/>
                    </a:lnTo>
                    <a:close/>
                    <a:moveTo>
                      <a:pt x="618" y="981"/>
                    </a:moveTo>
                    <a:lnTo>
                      <a:pt x="618" y="974"/>
                    </a:lnTo>
                    <a:lnTo>
                      <a:pt x="637" y="974"/>
                    </a:lnTo>
                    <a:lnTo>
                      <a:pt x="637" y="981"/>
                    </a:lnTo>
                    <a:lnTo>
                      <a:pt x="618" y="981"/>
                    </a:lnTo>
                    <a:close/>
                    <a:moveTo>
                      <a:pt x="618" y="974"/>
                    </a:moveTo>
                    <a:lnTo>
                      <a:pt x="618" y="968"/>
                    </a:lnTo>
                    <a:lnTo>
                      <a:pt x="637" y="968"/>
                    </a:lnTo>
                    <a:lnTo>
                      <a:pt x="637" y="974"/>
                    </a:lnTo>
                    <a:lnTo>
                      <a:pt x="618" y="974"/>
                    </a:lnTo>
                    <a:close/>
                    <a:moveTo>
                      <a:pt x="618" y="968"/>
                    </a:moveTo>
                    <a:lnTo>
                      <a:pt x="618" y="965"/>
                    </a:lnTo>
                    <a:lnTo>
                      <a:pt x="619" y="963"/>
                    </a:lnTo>
                    <a:lnTo>
                      <a:pt x="627" y="968"/>
                    </a:lnTo>
                    <a:lnTo>
                      <a:pt x="618" y="968"/>
                    </a:lnTo>
                    <a:close/>
                    <a:moveTo>
                      <a:pt x="619" y="963"/>
                    </a:moveTo>
                    <a:lnTo>
                      <a:pt x="622" y="957"/>
                    </a:lnTo>
                    <a:lnTo>
                      <a:pt x="639" y="965"/>
                    </a:lnTo>
                    <a:lnTo>
                      <a:pt x="636" y="972"/>
                    </a:lnTo>
                    <a:lnTo>
                      <a:pt x="619" y="963"/>
                    </a:lnTo>
                    <a:close/>
                    <a:moveTo>
                      <a:pt x="622" y="957"/>
                    </a:moveTo>
                    <a:lnTo>
                      <a:pt x="623" y="956"/>
                    </a:lnTo>
                    <a:lnTo>
                      <a:pt x="624" y="954"/>
                    </a:lnTo>
                    <a:lnTo>
                      <a:pt x="630" y="961"/>
                    </a:lnTo>
                    <a:lnTo>
                      <a:pt x="622" y="957"/>
                    </a:lnTo>
                    <a:close/>
                    <a:moveTo>
                      <a:pt x="624" y="954"/>
                    </a:moveTo>
                    <a:lnTo>
                      <a:pt x="627" y="951"/>
                    </a:lnTo>
                    <a:lnTo>
                      <a:pt x="640" y="964"/>
                    </a:lnTo>
                    <a:lnTo>
                      <a:pt x="637" y="968"/>
                    </a:lnTo>
                    <a:lnTo>
                      <a:pt x="624" y="954"/>
                    </a:lnTo>
                    <a:close/>
                    <a:moveTo>
                      <a:pt x="644" y="958"/>
                    </a:moveTo>
                    <a:lnTo>
                      <a:pt x="644" y="962"/>
                    </a:lnTo>
                    <a:lnTo>
                      <a:pt x="640" y="964"/>
                    </a:lnTo>
                    <a:lnTo>
                      <a:pt x="634" y="958"/>
                    </a:lnTo>
                    <a:lnTo>
                      <a:pt x="644" y="958"/>
                    </a:lnTo>
                    <a:close/>
                    <a:moveTo>
                      <a:pt x="624" y="958"/>
                    </a:moveTo>
                    <a:lnTo>
                      <a:pt x="624" y="952"/>
                    </a:lnTo>
                    <a:lnTo>
                      <a:pt x="644" y="952"/>
                    </a:lnTo>
                    <a:lnTo>
                      <a:pt x="644" y="958"/>
                    </a:lnTo>
                    <a:lnTo>
                      <a:pt x="624" y="958"/>
                    </a:lnTo>
                    <a:close/>
                    <a:moveTo>
                      <a:pt x="624" y="952"/>
                    </a:moveTo>
                    <a:lnTo>
                      <a:pt x="624" y="946"/>
                    </a:lnTo>
                    <a:lnTo>
                      <a:pt x="629" y="943"/>
                    </a:lnTo>
                    <a:lnTo>
                      <a:pt x="634" y="952"/>
                    </a:lnTo>
                    <a:lnTo>
                      <a:pt x="624" y="952"/>
                    </a:lnTo>
                    <a:close/>
                    <a:moveTo>
                      <a:pt x="629" y="943"/>
                    </a:moveTo>
                    <a:lnTo>
                      <a:pt x="636" y="940"/>
                    </a:lnTo>
                    <a:lnTo>
                      <a:pt x="645" y="958"/>
                    </a:lnTo>
                    <a:lnTo>
                      <a:pt x="638" y="960"/>
                    </a:lnTo>
                    <a:lnTo>
                      <a:pt x="629" y="943"/>
                    </a:lnTo>
                    <a:close/>
                    <a:moveTo>
                      <a:pt x="647" y="956"/>
                    </a:moveTo>
                    <a:lnTo>
                      <a:pt x="646" y="957"/>
                    </a:lnTo>
                    <a:lnTo>
                      <a:pt x="645" y="958"/>
                    </a:lnTo>
                    <a:lnTo>
                      <a:pt x="640" y="949"/>
                    </a:lnTo>
                    <a:lnTo>
                      <a:pt x="647" y="956"/>
                    </a:lnTo>
                    <a:close/>
                    <a:moveTo>
                      <a:pt x="634" y="942"/>
                    </a:moveTo>
                    <a:lnTo>
                      <a:pt x="637" y="939"/>
                    </a:lnTo>
                    <a:lnTo>
                      <a:pt x="650" y="952"/>
                    </a:lnTo>
                    <a:lnTo>
                      <a:pt x="647" y="956"/>
                    </a:lnTo>
                    <a:lnTo>
                      <a:pt x="634" y="942"/>
                    </a:lnTo>
                    <a:close/>
                    <a:moveTo>
                      <a:pt x="637" y="939"/>
                    </a:moveTo>
                    <a:lnTo>
                      <a:pt x="637" y="939"/>
                    </a:lnTo>
                    <a:lnTo>
                      <a:pt x="644" y="946"/>
                    </a:lnTo>
                    <a:lnTo>
                      <a:pt x="637" y="939"/>
                    </a:lnTo>
                    <a:close/>
                    <a:moveTo>
                      <a:pt x="637" y="939"/>
                    </a:moveTo>
                    <a:lnTo>
                      <a:pt x="649" y="926"/>
                    </a:lnTo>
                    <a:lnTo>
                      <a:pt x="662" y="939"/>
                    </a:lnTo>
                    <a:lnTo>
                      <a:pt x="650" y="952"/>
                    </a:lnTo>
                    <a:lnTo>
                      <a:pt x="637" y="939"/>
                    </a:lnTo>
                    <a:close/>
                    <a:moveTo>
                      <a:pt x="649" y="926"/>
                    </a:moveTo>
                    <a:lnTo>
                      <a:pt x="650" y="926"/>
                    </a:lnTo>
                    <a:lnTo>
                      <a:pt x="656" y="932"/>
                    </a:lnTo>
                    <a:lnTo>
                      <a:pt x="649" y="926"/>
                    </a:lnTo>
                    <a:close/>
                    <a:moveTo>
                      <a:pt x="650" y="926"/>
                    </a:moveTo>
                    <a:lnTo>
                      <a:pt x="666" y="913"/>
                    </a:lnTo>
                    <a:lnTo>
                      <a:pt x="678" y="928"/>
                    </a:lnTo>
                    <a:lnTo>
                      <a:pt x="662" y="940"/>
                    </a:lnTo>
                    <a:lnTo>
                      <a:pt x="650" y="926"/>
                    </a:lnTo>
                    <a:close/>
                    <a:moveTo>
                      <a:pt x="666" y="913"/>
                    </a:moveTo>
                    <a:lnTo>
                      <a:pt x="682" y="900"/>
                    </a:lnTo>
                    <a:lnTo>
                      <a:pt x="693" y="915"/>
                    </a:lnTo>
                    <a:lnTo>
                      <a:pt x="678" y="928"/>
                    </a:lnTo>
                    <a:lnTo>
                      <a:pt x="666" y="913"/>
                    </a:lnTo>
                    <a:close/>
                    <a:moveTo>
                      <a:pt x="694" y="915"/>
                    </a:moveTo>
                    <a:lnTo>
                      <a:pt x="693" y="916"/>
                    </a:lnTo>
                    <a:lnTo>
                      <a:pt x="693" y="915"/>
                    </a:lnTo>
                    <a:lnTo>
                      <a:pt x="688" y="907"/>
                    </a:lnTo>
                    <a:lnTo>
                      <a:pt x="694" y="915"/>
                    </a:lnTo>
                    <a:close/>
                    <a:moveTo>
                      <a:pt x="682" y="900"/>
                    </a:moveTo>
                    <a:lnTo>
                      <a:pt x="701" y="884"/>
                    </a:lnTo>
                    <a:lnTo>
                      <a:pt x="713" y="899"/>
                    </a:lnTo>
                    <a:lnTo>
                      <a:pt x="694" y="915"/>
                    </a:lnTo>
                    <a:lnTo>
                      <a:pt x="682" y="900"/>
                    </a:lnTo>
                    <a:close/>
                    <a:moveTo>
                      <a:pt x="701" y="884"/>
                    </a:moveTo>
                    <a:lnTo>
                      <a:pt x="701" y="884"/>
                    </a:lnTo>
                    <a:lnTo>
                      <a:pt x="702" y="884"/>
                    </a:lnTo>
                    <a:lnTo>
                      <a:pt x="706" y="892"/>
                    </a:lnTo>
                    <a:lnTo>
                      <a:pt x="701" y="884"/>
                    </a:lnTo>
                    <a:close/>
                    <a:moveTo>
                      <a:pt x="702" y="884"/>
                    </a:moveTo>
                    <a:lnTo>
                      <a:pt x="721" y="871"/>
                    </a:lnTo>
                    <a:lnTo>
                      <a:pt x="731" y="887"/>
                    </a:lnTo>
                    <a:lnTo>
                      <a:pt x="712" y="899"/>
                    </a:lnTo>
                    <a:lnTo>
                      <a:pt x="702" y="884"/>
                    </a:lnTo>
                    <a:close/>
                    <a:moveTo>
                      <a:pt x="733" y="885"/>
                    </a:moveTo>
                    <a:lnTo>
                      <a:pt x="732" y="886"/>
                    </a:lnTo>
                    <a:lnTo>
                      <a:pt x="731" y="887"/>
                    </a:lnTo>
                    <a:lnTo>
                      <a:pt x="726" y="878"/>
                    </a:lnTo>
                    <a:lnTo>
                      <a:pt x="733" y="885"/>
                    </a:lnTo>
                    <a:close/>
                    <a:moveTo>
                      <a:pt x="720" y="872"/>
                    </a:moveTo>
                    <a:lnTo>
                      <a:pt x="735" y="856"/>
                    </a:lnTo>
                    <a:lnTo>
                      <a:pt x="748" y="870"/>
                    </a:lnTo>
                    <a:lnTo>
                      <a:pt x="733" y="885"/>
                    </a:lnTo>
                    <a:lnTo>
                      <a:pt x="720" y="872"/>
                    </a:lnTo>
                    <a:close/>
                    <a:moveTo>
                      <a:pt x="735" y="856"/>
                    </a:moveTo>
                    <a:lnTo>
                      <a:pt x="736" y="855"/>
                    </a:lnTo>
                    <a:lnTo>
                      <a:pt x="742" y="863"/>
                    </a:lnTo>
                    <a:lnTo>
                      <a:pt x="735" y="856"/>
                    </a:lnTo>
                    <a:close/>
                    <a:moveTo>
                      <a:pt x="736" y="855"/>
                    </a:moveTo>
                    <a:lnTo>
                      <a:pt x="752" y="843"/>
                    </a:lnTo>
                    <a:lnTo>
                      <a:pt x="764" y="857"/>
                    </a:lnTo>
                    <a:lnTo>
                      <a:pt x="747" y="871"/>
                    </a:lnTo>
                    <a:lnTo>
                      <a:pt x="736" y="855"/>
                    </a:lnTo>
                    <a:close/>
                    <a:moveTo>
                      <a:pt x="752" y="843"/>
                    </a:moveTo>
                    <a:lnTo>
                      <a:pt x="753" y="842"/>
                    </a:lnTo>
                    <a:lnTo>
                      <a:pt x="757" y="850"/>
                    </a:lnTo>
                    <a:lnTo>
                      <a:pt x="752" y="843"/>
                    </a:lnTo>
                    <a:close/>
                    <a:moveTo>
                      <a:pt x="753" y="842"/>
                    </a:moveTo>
                    <a:lnTo>
                      <a:pt x="768" y="832"/>
                    </a:lnTo>
                    <a:lnTo>
                      <a:pt x="778" y="849"/>
                    </a:lnTo>
                    <a:lnTo>
                      <a:pt x="763" y="859"/>
                    </a:lnTo>
                    <a:lnTo>
                      <a:pt x="753" y="842"/>
                    </a:lnTo>
                    <a:close/>
                    <a:moveTo>
                      <a:pt x="780" y="847"/>
                    </a:moveTo>
                    <a:lnTo>
                      <a:pt x="779" y="849"/>
                    </a:lnTo>
                    <a:lnTo>
                      <a:pt x="778" y="849"/>
                    </a:lnTo>
                    <a:lnTo>
                      <a:pt x="774" y="841"/>
                    </a:lnTo>
                    <a:lnTo>
                      <a:pt x="780" y="847"/>
                    </a:lnTo>
                    <a:close/>
                    <a:moveTo>
                      <a:pt x="767" y="834"/>
                    </a:moveTo>
                    <a:lnTo>
                      <a:pt x="779" y="821"/>
                    </a:lnTo>
                    <a:lnTo>
                      <a:pt x="793" y="834"/>
                    </a:lnTo>
                    <a:lnTo>
                      <a:pt x="780" y="847"/>
                    </a:lnTo>
                    <a:lnTo>
                      <a:pt x="767" y="834"/>
                    </a:lnTo>
                    <a:close/>
                    <a:moveTo>
                      <a:pt x="779" y="821"/>
                    </a:moveTo>
                    <a:lnTo>
                      <a:pt x="786" y="814"/>
                    </a:lnTo>
                    <a:lnTo>
                      <a:pt x="799" y="829"/>
                    </a:lnTo>
                    <a:lnTo>
                      <a:pt x="793" y="834"/>
                    </a:lnTo>
                    <a:lnTo>
                      <a:pt x="779" y="821"/>
                    </a:lnTo>
                    <a:close/>
                    <a:moveTo>
                      <a:pt x="786" y="814"/>
                    </a:moveTo>
                    <a:lnTo>
                      <a:pt x="792" y="809"/>
                    </a:lnTo>
                    <a:lnTo>
                      <a:pt x="806" y="822"/>
                    </a:lnTo>
                    <a:lnTo>
                      <a:pt x="799" y="829"/>
                    </a:lnTo>
                    <a:lnTo>
                      <a:pt x="786" y="814"/>
                    </a:lnTo>
                    <a:close/>
                    <a:moveTo>
                      <a:pt x="792" y="809"/>
                    </a:moveTo>
                    <a:lnTo>
                      <a:pt x="764" y="836"/>
                    </a:lnTo>
                    <a:lnTo>
                      <a:pt x="792" y="809"/>
                    </a:lnTo>
                    <a:lnTo>
                      <a:pt x="799" y="816"/>
                    </a:lnTo>
                    <a:lnTo>
                      <a:pt x="792" y="809"/>
                    </a:lnTo>
                    <a:close/>
                    <a:moveTo>
                      <a:pt x="792" y="809"/>
                    </a:moveTo>
                    <a:lnTo>
                      <a:pt x="802" y="799"/>
                    </a:lnTo>
                    <a:lnTo>
                      <a:pt x="816" y="812"/>
                    </a:lnTo>
                    <a:lnTo>
                      <a:pt x="806" y="822"/>
                    </a:lnTo>
                    <a:lnTo>
                      <a:pt x="792" y="809"/>
                    </a:lnTo>
                    <a:close/>
                    <a:moveTo>
                      <a:pt x="816" y="812"/>
                    </a:moveTo>
                    <a:lnTo>
                      <a:pt x="844" y="784"/>
                    </a:lnTo>
                    <a:lnTo>
                      <a:pt x="816" y="812"/>
                    </a:lnTo>
                    <a:lnTo>
                      <a:pt x="809" y="806"/>
                    </a:lnTo>
                    <a:lnTo>
                      <a:pt x="816" y="812"/>
                    </a:lnTo>
                    <a:close/>
                    <a:moveTo>
                      <a:pt x="801" y="799"/>
                    </a:moveTo>
                    <a:lnTo>
                      <a:pt x="808" y="792"/>
                    </a:lnTo>
                    <a:lnTo>
                      <a:pt x="821" y="806"/>
                    </a:lnTo>
                    <a:lnTo>
                      <a:pt x="816" y="812"/>
                    </a:lnTo>
                    <a:lnTo>
                      <a:pt x="801" y="799"/>
                    </a:lnTo>
                    <a:close/>
                    <a:moveTo>
                      <a:pt x="821" y="806"/>
                    </a:moveTo>
                    <a:lnTo>
                      <a:pt x="793" y="834"/>
                    </a:lnTo>
                    <a:lnTo>
                      <a:pt x="821" y="806"/>
                    </a:lnTo>
                    <a:lnTo>
                      <a:pt x="814" y="799"/>
                    </a:lnTo>
                    <a:lnTo>
                      <a:pt x="821" y="806"/>
                    </a:lnTo>
                    <a:close/>
                    <a:moveTo>
                      <a:pt x="808" y="792"/>
                    </a:moveTo>
                    <a:lnTo>
                      <a:pt x="818" y="784"/>
                    </a:lnTo>
                    <a:lnTo>
                      <a:pt x="831" y="797"/>
                    </a:lnTo>
                    <a:lnTo>
                      <a:pt x="821" y="806"/>
                    </a:lnTo>
                    <a:lnTo>
                      <a:pt x="808" y="792"/>
                    </a:lnTo>
                    <a:close/>
                    <a:moveTo>
                      <a:pt x="832" y="795"/>
                    </a:moveTo>
                    <a:lnTo>
                      <a:pt x="832" y="796"/>
                    </a:lnTo>
                    <a:lnTo>
                      <a:pt x="831" y="797"/>
                    </a:lnTo>
                    <a:lnTo>
                      <a:pt x="824" y="790"/>
                    </a:lnTo>
                    <a:lnTo>
                      <a:pt x="832" y="795"/>
                    </a:lnTo>
                    <a:close/>
                    <a:moveTo>
                      <a:pt x="817" y="785"/>
                    </a:moveTo>
                    <a:lnTo>
                      <a:pt x="823" y="775"/>
                    </a:lnTo>
                    <a:lnTo>
                      <a:pt x="839" y="786"/>
                    </a:lnTo>
                    <a:lnTo>
                      <a:pt x="832" y="795"/>
                    </a:lnTo>
                    <a:lnTo>
                      <a:pt x="817" y="785"/>
                    </a:lnTo>
                    <a:close/>
                    <a:moveTo>
                      <a:pt x="840" y="784"/>
                    </a:moveTo>
                    <a:lnTo>
                      <a:pt x="840" y="785"/>
                    </a:lnTo>
                    <a:lnTo>
                      <a:pt x="839" y="786"/>
                    </a:lnTo>
                    <a:lnTo>
                      <a:pt x="831" y="780"/>
                    </a:lnTo>
                    <a:lnTo>
                      <a:pt x="840" y="784"/>
                    </a:lnTo>
                    <a:close/>
                    <a:moveTo>
                      <a:pt x="822" y="777"/>
                    </a:moveTo>
                    <a:lnTo>
                      <a:pt x="824" y="768"/>
                    </a:lnTo>
                    <a:lnTo>
                      <a:pt x="843" y="774"/>
                    </a:lnTo>
                    <a:lnTo>
                      <a:pt x="840" y="784"/>
                    </a:lnTo>
                    <a:lnTo>
                      <a:pt x="822" y="777"/>
                    </a:lnTo>
                    <a:close/>
                    <a:moveTo>
                      <a:pt x="843" y="774"/>
                    </a:moveTo>
                    <a:lnTo>
                      <a:pt x="841" y="779"/>
                    </a:lnTo>
                    <a:lnTo>
                      <a:pt x="843" y="774"/>
                    </a:lnTo>
                    <a:lnTo>
                      <a:pt x="834" y="770"/>
                    </a:lnTo>
                    <a:lnTo>
                      <a:pt x="843" y="774"/>
                    </a:lnTo>
                    <a:close/>
                    <a:moveTo>
                      <a:pt x="824" y="768"/>
                    </a:moveTo>
                    <a:lnTo>
                      <a:pt x="828" y="758"/>
                    </a:lnTo>
                    <a:lnTo>
                      <a:pt x="846" y="764"/>
                    </a:lnTo>
                    <a:lnTo>
                      <a:pt x="843" y="774"/>
                    </a:lnTo>
                    <a:lnTo>
                      <a:pt x="824" y="768"/>
                    </a:lnTo>
                    <a:close/>
                    <a:moveTo>
                      <a:pt x="846" y="758"/>
                    </a:moveTo>
                    <a:lnTo>
                      <a:pt x="848" y="761"/>
                    </a:lnTo>
                    <a:lnTo>
                      <a:pt x="846" y="764"/>
                    </a:lnTo>
                    <a:lnTo>
                      <a:pt x="838" y="761"/>
                    </a:lnTo>
                    <a:lnTo>
                      <a:pt x="846" y="758"/>
                    </a:lnTo>
                    <a:close/>
                    <a:moveTo>
                      <a:pt x="828" y="764"/>
                    </a:moveTo>
                    <a:lnTo>
                      <a:pt x="824" y="755"/>
                    </a:lnTo>
                    <a:lnTo>
                      <a:pt x="843" y="748"/>
                    </a:lnTo>
                    <a:lnTo>
                      <a:pt x="846" y="758"/>
                    </a:lnTo>
                    <a:lnTo>
                      <a:pt x="828" y="764"/>
                    </a:lnTo>
                    <a:close/>
                    <a:moveTo>
                      <a:pt x="842" y="747"/>
                    </a:moveTo>
                    <a:lnTo>
                      <a:pt x="843" y="748"/>
                    </a:lnTo>
                    <a:lnTo>
                      <a:pt x="834" y="752"/>
                    </a:lnTo>
                    <a:lnTo>
                      <a:pt x="842" y="747"/>
                    </a:lnTo>
                    <a:close/>
                    <a:moveTo>
                      <a:pt x="825" y="756"/>
                    </a:moveTo>
                    <a:lnTo>
                      <a:pt x="822" y="749"/>
                    </a:lnTo>
                    <a:lnTo>
                      <a:pt x="839" y="741"/>
                    </a:lnTo>
                    <a:lnTo>
                      <a:pt x="842" y="747"/>
                    </a:lnTo>
                    <a:lnTo>
                      <a:pt x="825" y="756"/>
                    </a:lnTo>
                    <a:close/>
                    <a:moveTo>
                      <a:pt x="838" y="738"/>
                    </a:moveTo>
                    <a:lnTo>
                      <a:pt x="839" y="739"/>
                    </a:lnTo>
                    <a:lnTo>
                      <a:pt x="839" y="741"/>
                    </a:lnTo>
                    <a:lnTo>
                      <a:pt x="831" y="745"/>
                    </a:lnTo>
                    <a:lnTo>
                      <a:pt x="838" y="738"/>
                    </a:lnTo>
                    <a:close/>
                    <a:moveTo>
                      <a:pt x="824" y="752"/>
                    </a:moveTo>
                    <a:lnTo>
                      <a:pt x="814" y="743"/>
                    </a:lnTo>
                    <a:lnTo>
                      <a:pt x="828" y="730"/>
                    </a:lnTo>
                    <a:lnTo>
                      <a:pt x="838" y="738"/>
                    </a:lnTo>
                    <a:lnTo>
                      <a:pt x="824" y="752"/>
                    </a:lnTo>
                    <a:close/>
                    <a:moveTo>
                      <a:pt x="827" y="727"/>
                    </a:moveTo>
                    <a:lnTo>
                      <a:pt x="827" y="728"/>
                    </a:lnTo>
                    <a:lnTo>
                      <a:pt x="828" y="730"/>
                    </a:lnTo>
                    <a:lnTo>
                      <a:pt x="821" y="736"/>
                    </a:lnTo>
                    <a:lnTo>
                      <a:pt x="827" y="727"/>
                    </a:lnTo>
                    <a:close/>
                    <a:moveTo>
                      <a:pt x="816" y="744"/>
                    </a:moveTo>
                    <a:lnTo>
                      <a:pt x="807" y="737"/>
                    </a:lnTo>
                    <a:lnTo>
                      <a:pt x="817" y="722"/>
                    </a:lnTo>
                    <a:lnTo>
                      <a:pt x="827" y="727"/>
                    </a:lnTo>
                    <a:lnTo>
                      <a:pt x="816" y="744"/>
                    </a:lnTo>
                    <a:close/>
                    <a:moveTo>
                      <a:pt x="811" y="720"/>
                    </a:moveTo>
                    <a:lnTo>
                      <a:pt x="814" y="720"/>
                    </a:lnTo>
                    <a:lnTo>
                      <a:pt x="817" y="722"/>
                    </a:lnTo>
                    <a:lnTo>
                      <a:pt x="811" y="730"/>
                    </a:lnTo>
                    <a:lnTo>
                      <a:pt x="811" y="720"/>
                    </a:lnTo>
                    <a:close/>
                    <a:moveTo>
                      <a:pt x="811" y="739"/>
                    </a:moveTo>
                    <a:lnTo>
                      <a:pt x="799" y="739"/>
                    </a:lnTo>
                    <a:lnTo>
                      <a:pt x="799" y="720"/>
                    </a:lnTo>
                    <a:lnTo>
                      <a:pt x="811" y="720"/>
                    </a:lnTo>
                    <a:lnTo>
                      <a:pt x="811" y="739"/>
                    </a:lnTo>
                    <a:close/>
                    <a:moveTo>
                      <a:pt x="797" y="720"/>
                    </a:moveTo>
                    <a:lnTo>
                      <a:pt x="798" y="720"/>
                    </a:lnTo>
                    <a:lnTo>
                      <a:pt x="799" y="720"/>
                    </a:lnTo>
                    <a:lnTo>
                      <a:pt x="799" y="730"/>
                    </a:lnTo>
                    <a:lnTo>
                      <a:pt x="797" y="720"/>
                    </a:lnTo>
                    <a:close/>
                    <a:moveTo>
                      <a:pt x="801" y="738"/>
                    </a:moveTo>
                    <a:lnTo>
                      <a:pt x="788" y="742"/>
                    </a:lnTo>
                    <a:lnTo>
                      <a:pt x="784" y="723"/>
                    </a:lnTo>
                    <a:lnTo>
                      <a:pt x="797" y="720"/>
                    </a:lnTo>
                    <a:lnTo>
                      <a:pt x="801" y="738"/>
                    </a:lnTo>
                    <a:close/>
                    <a:moveTo>
                      <a:pt x="782" y="724"/>
                    </a:moveTo>
                    <a:lnTo>
                      <a:pt x="782" y="724"/>
                    </a:lnTo>
                    <a:lnTo>
                      <a:pt x="784" y="723"/>
                    </a:lnTo>
                    <a:lnTo>
                      <a:pt x="786" y="733"/>
                    </a:lnTo>
                    <a:lnTo>
                      <a:pt x="782" y="724"/>
                    </a:lnTo>
                    <a:close/>
                    <a:moveTo>
                      <a:pt x="790" y="741"/>
                    </a:moveTo>
                    <a:lnTo>
                      <a:pt x="778" y="747"/>
                    </a:lnTo>
                    <a:lnTo>
                      <a:pt x="769" y="731"/>
                    </a:lnTo>
                    <a:lnTo>
                      <a:pt x="782" y="724"/>
                    </a:lnTo>
                    <a:lnTo>
                      <a:pt x="790" y="741"/>
                    </a:lnTo>
                    <a:close/>
                    <a:moveTo>
                      <a:pt x="768" y="731"/>
                    </a:moveTo>
                    <a:lnTo>
                      <a:pt x="769" y="731"/>
                    </a:lnTo>
                    <a:lnTo>
                      <a:pt x="774" y="739"/>
                    </a:lnTo>
                    <a:lnTo>
                      <a:pt x="768" y="731"/>
                    </a:lnTo>
                    <a:close/>
                    <a:moveTo>
                      <a:pt x="778" y="747"/>
                    </a:moveTo>
                    <a:lnTo>
                      <a:pt x="763" y="757"/>
                    </a:lnTo>
                    <a:lnTo>
                      <a:pt x="753" y="741"/>
                    </a:lnTo>
                    <a:lnTo>
                      <a:pt x="768" y="731"/>
                    </a:lnTo>
                    <a:lnTo>
                      <a:pt x="778" y="747"/>
                    </a:lnTo>
                    <a:close/>
                    <a:moveTo>
                      <a:pt x="763" y="757"/>
                    </a:moveTo>
                    <a:lnTo>
                      <a:pt x="746" y="766"/>
                    </a:lnTo>
                    <a:lnTo>
                      <a:pt x="737" y="749"/>
                    </a:lnTo>
                    <a:lnTo>
                      <a:pt x="753" y="741"/>
                    </a:lnTo>
                    <a:lnTo>
                      <a:pt x="763" y="757"/>
                    </a:lnTo>
                    <a:close/>
                    <a:moveTo>
                      <a:pt x="736" y="750"/>
                    </a:moveTo>
                    <a:lnTo>
                      <a:pt x="736" y="750"/>
                    </a:lnTo>
                    <a:lnTo>
                      <a:pt x="737" y="749"/>
                    </a:lnTo>
                    <a:lnTo>
                      <a:pt x="742" y="758"/>
                    </a:lnTo>
                    <a:lnTo>
                      <a:pt x="736" y="750"/>
                    </a:lnTo>
                    <a:close/>
                    <a:moveTo>
                      <a:pt x="747" y="766"/>
                    </a:moveTo>
                    <a:lnTo>
                      <a:pt x="732" y="778"/>
                    </a:lnTo>
                    <a:lnTo>
                      <a:pt x="720" y="764"/>
                    </a:lnTo>
                    <a:lnTo>
                      <a:pt x="736" y="750"/>
                    </a:lnTo>
                    <a:lnTo>
                      <a:pt x="747" y="766"/>
                    </a:lnTo>
                    <a:close/>
                    <a:moveTo>
                      <a:pt x="732" y="778"/>
                    </a:moveTo>
                    <a:lnTo>
                      <a:pt x="705" y="799"/>
                    </a:lnTo>
                    <a:lnTo>
                      <a:pt x="732" y="778"/>
                    </a:lnTo>
                    <a:lnTo>
                      <a:pt x="726" y="770"/>
                    </a:lnTo>
                    <a:lnTo>
                      <a:pt x="732" y="778"/>
                    </a:lnTo>
                    <a:close/>
                    <a:moveTo>
                      <a:pt x="732" y="778"/>
                    </a:moveTo>
                    <a:lnTo>
                      <a:pt x="716" y="791"/>
                    </a:lnTo>
                    <a:lnTo>
                      <a:pt x="704" y="776"/>
                    </a:lnTo>
                    <a:lnTo>
                      <a:pt x="720" y="764"/>
                    </a:lnTo>
                    <a:lnTo>
                      <a:pt x="732" y="778"/>
                    </a:lnTo>
                    <a:close/>
                    <a:moveTo>
                      <a:pt x="716" y="791"/>
                    </a:moveTo>
                    <a:lnTo>
                      <a:pt x="716" y="791"/>
                    </a:lnTo>
                    <a:lnTo>
                      <a:pt x="715" y="791"/>
                    </a:lnTo>
                    <a:lnTo>
                      <a:pt x="710" y="784"/>
                    </a:lnTo>
                    <a:lnTo>
                      <a:pt x="716" y="791"/>
                    </a:lnTo>
                    <a:close/>
                    <a:moveTo>
                      <a:pt x="715" y="791"/>
                    </a:moveTo>
                    <a:lnTo>
                      <a:pt x="696" y="804"/>
                    </a:lnTo>
                    <a:lnTo>
                      <a:pt x="685" y="788"/>
                    </a:lnTo>
                    <a:lnTo>
                      <a:pt x="704" y="776"/>
                    </a:lnTo>
                    <a:lnTo>
                      <a:pt x="715" y="791"/>
                    </a:lnTo>
                    <a:close/>
                    <a:moveTo>
                      <a:pt x="685" y="789"/>
                    </a:moveTo>
                    <a:lnTo>
                      <a:pt x="685" y="789"/>
                    </a:lnTo>
                    <a:lnTo>
                      <a:pt x="685" y="788"/>
                    </a:lnTo>
                    <a:lnTo>
                      <a:pt x="691" y="796"/>
                    </a:lnTo>
                    <a:lnTo>
                      <a:pt x="685" y="789"/>
                    </a:lnTo>
                    <a:close/>
                    <a:moveTo>
                      <a:pt x="696" y="803"/>
                    </a:moveTo>
                    <a:lnTo>
                      <a:pt x="681" y="817"/>
                    </a:lnTo>
                    <a:lnTo>
                      <a:pt x="669" y="801"/>
                    </a:lnTo>
                    <a:lnTo>
                      <a:pt x="685" y="789"/>
                    </a:lnTo>
                    <a:lnTo>
                      <a:pt x="696" y="803"/>
                    </a:lnTo>
                    <a:close/>
                    <a:moveTo>
                      <a:pt x="681" y="817"/>
                    </a:moveTo>
                    <a:lnTo>
                      <a:pt x="666" y="829"/>
                    </a:lnTo>
                    <a:lnTo>
                      <a:pt x="653" y="814"/>
                    </a:lnTo>
                    <a:lnTo>
                      <a:pt x="669" y="801"/>
                    </a:lnTo>
                    <a:lnTo>
                      <a:pt x="681" y="817"/>
                    </a:lnTo>
                    <a:close/>
                    <a:moveTo>
                      <a:pt x="666" y="829"/>
                    </a:moveTo>
                    <a:lnTo>
                      <a:pt x="649" y="842"/>
                    </a:lnTo>
                    <a:lnTo>
                      <a:pt x="637" y="827"/>
                    </a:lnTo>
                    <a:lnTo>
                      <a:pt x="653" y="814"/>
                    </a:lnTo>
                    <a:lnTo>
                      <a:pt x="666" y="829"/>
                    </a:lnTo>
                    <a:close/>
                    <a:moveTo>
                      <a:pt x="649" y="842"/>
                    </a:moveTo>
                    <a:lnTo>
                      <a:pt x="634" y="854"/>
                    </a:lnTo>
                    <a:lnTo>
                      <a:pt x="622" y="840"/>
                    </a:lnTo>
                    <a:lnTo>
                      <a:pt x="637" y="827"/>
                    </a:lnTo>
                    <a:lnTo>
                      <a:pt x="649" y="842"/>
                    </a:lnTo>
                    <a:close/>
                    <a:moveTo>
                      <a:pt x="620" y="840"/>
                    </a:moveTo>
                    <a:lnTo>
                      <a:pt x="622" y="840"/>
                    </a:lnTo>
                    <a:lnTo>
                      <a:pt x="627" y="847"/>
                    </a:lnTo>
                    <a:lnTo>
                      <a:pt x="620" y="840"/>
                    </a:lnTo>
                    <a:close/>
                    <a:moveTo>
                      <a:pt x="634" y="854"/>
                    </a:moveTo>
                    <a:lnTo>
                      <a:pt x="622" y="866"/>
                    </a:lnTo>
                    <a:lnTo>
                      <a:pt x="608" y="853"/>
                    </a:lnTo>
                    <a:lnTo>
                      <a:pt x="620" y="840"/>
                    </a:lnTo>
                    <a:lnTo>
                      <a:pt x="634" y="854"/>
                    </a:lnTo>
                    <a:close/>
                    <a:moveTo>
                      <a:pt x="622" y="866"/>
                    </a:moveTo>
                    <a:lnTo>
                      <a:pt x="620" y="867"/>
                    </a:lnTo>
                    <a:lnTo>
                      <a:pt x="619" y="868"/>
                    </a:lnTo>
                    <a:lnTo>
                      <a:pt x="615" y="860"/>
                    </a:lnTo>
                    <a:lnTo>
                      <a:pt x="622" y="866"/>
                    </a:lnTo>
                    <a:close/>
                    <a:moveTo>
                      <a:pt x="619" y="868"/>
                    </a:moveTo>
                    <a:lnTo>
                      <a:pt x="606" y="875"/>
                    </a:lnTo>
                    <a:lnTo>
                      <a:pt x="597" y="857"/>
                    </a:lnTo>
                    <a:lnTo>
                      <a:pt x="610" y="851"/>
                    </a:lnTo>
                    <a:lnTo>
                      <a:pt x="619" y="868"/>
                    </a:lnTo>
                    <a:close/>
                    <a:moveTo>
                      <a:pt x="606" y="875"/>
                    </a:moveTo>
                    <a:lnTo>
                      <a:pt x="594" y="881"/>
                    </a:lnTo>
                    <a:lnTo>
                      <a:pt x="585" y="864"/>
                    </a:lnTo>
                    <a:lnTo>
                      <a:pt x="597" y="857"/>
                    </a:lnTo>
                    <a:lnTo>
                      <a:pt x="606" y="875"/>
                    </a:lnTo>
                    <a:close/>
                    <a:moveTo>
                      <a:pt x="594" y="881"/>
                    </a:moveTo>
                    <a:lnTo>
                      <a:pt x="593" y="882"/>
                    </a:lnTo>
                    <a:lnTo>
                      <a:pt x="592" y="882"/>
                    </a:lnTo>
                    <a:lnTo>
                      <a:pt x="590" y="873"/>
                    </a:lnTo>
                    <a:lnTo>
                      <a:pt x="594" y="881"/>
                    </a:lnTo>
                    <a:close/>
                    <a:moveTo>
                      <a:pt x="592" y="882"/>
                    </a:moveTo>
                    <a:lnTo>
                      <a:pt x="583" y="885"/>
                    </a:lnTo>
                    <a:lnTo>
                      <a:pt x="576" y="866"/>
                    </a:lnTo>
                    <a:lnTo>
                      <a:pt x="586" y="863"/>
                    </a:lnTo>
                    <a:lnTo>
                      <a:pt x="592" y="882"/>
                    </a:lnTo>
                    <a:close/>
                    <a:moveTo>
                      <a:pt x="583" y="885"/>
                    </a:moveTo>
                    <a:lnTo>
                      <a:pt x="581" y="885"/>
                    </a:lnTo>
                    <a:lnTo>
                      <a:pt x="580" y="885"/>
                    </a:lnTo>
                    <a:lnTo>
                      <a:pt x="580" y="875"/>
                    </a:lnTo>
                    <a:lnTo>
                      <a:pt x="583" y="885"/>
                    </a:lnTo>
                    <a:close/>
                    <a:moveTo>
                      <a:pt x="580" y="885"/>
                    </a:moveTo>
                    <a:lnTo>
                      <a:pt x="566" y="885"/>
                    </a:lnTo>
                    <a:lnTo>
                      <a:pt x="566" y="866"/>
                    </a:lnTo>
                    <a:lnTo>
                      <a:pt x="580" y="866"/>
                    </a:lnTo>
                    <a:lnTo>
                      <a:pt x="580" y="885"/>
                    </a:lnTo>
                    <a:close/>
                    <a:moveTo>
                      <a:pt x="566" y="885"/>
                    </a:moveTo>
                    <a:lnTo>
                      <a:pt x="564" y="885"/>
                    </a:lnTo>
                    <a:lnTo>
                      <a:pt x="563" y="884"/>
                    </a:lnTo>
                    <a:lnTo>
                      <a:pt x="566" y="875"/>
                    </a:lnTo>
                    <a:lnTo>
                      <a:pt x="566" y="885"/>
                    </a:lnTo>
                    <a:close/>
                    <a:moveTo>
                      <a:pt x="563" y="884"/>
                    </a:moveTo>
                    <a:lnTo>
                      <a:pt x="556" y="881"/>
                    </a:lnTo>
                    <a:lnTo>
                      <a:pt x="565" y="864"/>
                    </a:lnTo>
                    <a:lnTo>
                      <a:pt x="571" y="867"/>
                    </a:lnTo>
                    <a:lnTo>
                      <a:pt x="563" y="884"/>
                    </a:lnTo>
                    <a:close/>
                    <a:moveTo>
                      <a:pt x="556" y="881"/>
                    </a:moveTo>
                    <a:lnTo>
                      <a:pt x="555" y="881"/>
                    </a:lnTo>
                    <a:lnTo>
                      <a:pt x="554" y="879"/>
                    </a:lnTo>
                    <a:lnTo>
                      <a:pt x="561" y="873"/>
                    </a:lnTo>
                    <a:lnTo>
                      <a:pt x="556" y="881"/>
                    </a:lnTo>
                    <a:close/>
                    <a:moveTo>
                      <a:pt x="554" y="879"/>
                    </a:moveTo>
                    <a:lnTo>
                      <a:pt x="544" y="870"/>
                    </a:lnTo>
                    <a:lnTo>
                      <a:pt x="558" y="856"/>
                    </a:lnTo>
                    <a:lnTo>
                      <a:pt x="567" y="866"/>
                    </a:lnTo>
                    <a:lnTo>
                      <a:pt x="554" y="879"/>
                    </a:lnTo>
                    <a:close/>
                    <a:moveTo>
                      <a:pt x="544" y="870"/>
                    </a:moveTo>
                    <a:lnTo>
                      <a:pt x="543" y="868"/>
                    </a:lnTo>
                    <a:lnTo>
                      <a:pt x="551" y="863"/>
                    </a:lnTo>
                    <a:lnTo>
                      <a:pt x="544" y="870"/>
                    </a:lnTo>
                    <a:close/>
                    <a:moveTo>
                      <a:pt x="543" y="868"/>
                    </a:moveTo>
                    <a:lnTo>
                      <a:pt x="0" y="9"/>
                    </a:lnTo>
                    <a:lnTo>
                      <a:pt x="15" y="0"/>
                    </a:lnTo>
                    <a:lnTo>
                      <a:pt x="559" y="857"/>
                    </a:lnTo>
                    <a:lnTo>
                      <a:pt x="543" y="86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68" name="Freeform 1661">
                <a:extLst>
                  <a:ext uri="{FF2B5EF4-FFF2-40B4-BE49-F238E27FC236}">
                    <a16:creationId xmlns:a16="http://schemas.microsoft.com/office/drawing/2014/main" id="{940666EF-C144-4AB2-B132-A6C4D4F006DB}"/>
                  </a:ext>
                </a:extLst>
              </p:cNvPr>
              <p:cNvSpPr>
                <a:spLocks/>
              </p:cNvSpPr>
              <p:nvPr/>
            </p:nvSpPr>
            <p:spPr bwMode="auto">
              <a:xfrm>
                <a:off x="1626" y="1741"/>
                <a:ext cx="158" cy="277"/>
              </a:xfrm>
              <a:custGeom>
                <a:avLst/>
                <a:gdLst>
                  <a:gd name="T0" fmla="*/ 150 w 633"/>
                  <a:gd name="T1" fmla="*/ 0 h 1109"/>
                  <a:gd name="T2" fmla="*/ 133 w 633"/>
                  <a:gd name="T3" fmla="*/ 13 h 1109"/>
                  <a:gd name="T4" fmla="*/ 113 w 633"/>
                  <a:gd name="T5" fmla="*/ 30 h 1109"/>
                  <a:gd name="T6" fmla="*/ 92 w 633"/>
                  <a:gd name="T7" fmla="*/ 50 h 1109"/>
                  <a:gd name="T8" fmla="*/ 72 w 633"/>
                  <a:gd name="T9" fmla="*/ 74 h 1109"/>
                  <a:gd name="T10" fmla="*/ 52 w 633"/>
                  <a:gd name="T11" fmla="*/ 101 h 1109"/>
                  <a:gd name="T12" fmla="*/ 34 w 633"/>
                  <a:gd name="T13" fmla="*/ 131 h 1109"/>
                  <a:gd name="T14" fmla="*/ 19 w 633"/>
                  <a:gd name="T15" fmla="*/ 163 h 1109"/>
                  <a:gd name="T16" fmla="*/ 8 w 633"/>
                  <a:gd name="T17" fmla="*/ 199 h 1109"/>
                  <a:gd name="T18" fmla="*/ 1 w 633"/>
                  <a:gd name="T19" fmla="*/ 237 h 1109"/>
                  <a:gd name="T20" fmla="*/ 0 w 633"/>
                  <a:gd name="T21" fmla="*/ 277 h 1109"/>
                  <a:gd name="T22" fmla="*/ 18 w 633"/>
                  <a:gd name="T23" fmla="*/ 267 h 1109"/>
                  <a:gd name="T24" fmla="*/ 19 w 633"/>
                  <a:gd name="T25" fmla="*/ 232 h 1109"/>
                  <a:gd name="T26" fmla="*/ 25 w 633"/>
                  <a:gd name="T27" fmla="*/ 199 h 1109"/>
                  <a:gd name="T28" fmla="*/ 35 w 633"/>
                  <a:gd name="T29" fmla="*/ 168 h 1109"/>
                  <a:gd name="T30" fmla="*/ 48 w 633"/>
                  <a:gd name="T31" fmla="*/ 140 h 1109"/>
                  <a:gd name="T32" fmla="*/ 64 w 633"/>
                  <a:gd name="T33" fmla="*/ 113 h 1109"/>
                  <a:gd name="T34" fmla="*/ 82 w 633"/>
                  <a:gd name="T35" fmla="*/ 89 h 1109"/>
                  <a:gd name="T36" fmla="*/ 101 w 633"/>
                  <a:gd name="T37" fmla="*/ 67 h 1109"/>
                  <a:gd name="T38" fmla="*/ 120 w 633"/>
                  <a:gd name="T39" fmla="*/ 48 h 1109"/>
                  <a:gd name="T40" fmla="*/ 140 w 633"/>
                  <a:gd name="T41" fmla="*/ 30 h 1109"/>
                  <a:gd name="T42" fmla="*/ 158 w 633"/>
                  <a:gd name="T43" fmla="*/ 15 h 1109"/>
                  <a:gd name="T44" fmla="*/ 150 w 633"/>
                  <a:gd name="T45" fmla="*/ 0 h 110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633"/>
                  <a:gd name="T70" fmla="*/ 0 h 1109"/>
                  <a:gd name="T71" fmla="*/ 633 w 633"/>
                  <a:gd name="T72" fmla="*/ 1109 h 110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633" h="1109">
                    <a:moveTo>
                      <a:pt x="601" y="0"/>
                    </a:moveTo>
                    <a:lnTo>
                      <a:pt x="532" y="54"/>
                    </a:lnTo>
                    <a:lnTo>
                      <a:pt x="451" y="120"/>
                    </a:lnTo>
                    <a:lnTo>
                      <a:pt x="370" y="199"/>
                    </a:lnTo>
                    <a:lnTo>
                      <a:pt x="287" y="295"/>
                    </a:lnTo>
                    <a:lnTo>
                      <a:pt x="208" y="403"/>
                    </a:lnTo>
                    <a:lnTo>
                      <a:pt x="137" y="524"/>
                    </a:lnTo>
                    <a:lnTo>
                      <a:pt x="76" y="654"/>
                    </a:lnTo>
                    <a:lnTo>
                      <a:pt x="32" y="797"/>
                    </a:lnTo>
                    <a:lnTo>
                      <a:pt x="4" y="947"/>
                    </a:lnTo>
                    <a:lnTo>
                      <a:pt x="0" y="1109"/>
                    </a:lnTo>
                    <a:lnTo>
                      <a:pt x="73" y="1067"/>
                    </a:lnTo>
                    <a:lnTo>
                      <a:pt x="76" y="927"/>
                    </a:lnTo>
                    <a:lnTo>
                      <a:pt x="102" y="797"/>
                    </a:lnTo>
                    <a:lnTo>
                      <a:pt x="140" y="674"/>
                    </a:lnTo>
                    <a:lnTo>
                      <a:pt x="194" y="559"/>
                    </a:lnTo>
                    <a:lnTo>
                      <a:pt x="258" y="454"/>
                    </a:lnTo>
                    <a:lnTo>
                      <a:pt x="328" y="355"/>
                    </a:lnTo>
                    <a:lnTo>
                      <a:pt x="404" y="267"/>
                    </a:lnTo>
                    <a:lnTo>
                      <a:pt x="480" y="191"/>
                    </a:lnTo>
                    <a:lnTo>
                      <a:pt x="559" y="120"/>
                    </a:lnTo>
                    <a:lnTo>
                      <a:pt x="633" y="59"/>
                    </a:lnTo>
                    <a:lnTo>
                      <a:pt x="601" y="0"/>
                    </a:lnTo>
                    <a:close/>
                  </a:path>
                </a:pathLst>
              </a:custGeom>
              <a:solidFill>
                <a:srgbClr val="9872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69" name="Freeform 1662">
                <a:extLst>
                  <a:ext uri="{FF2B5EF4-FFF2-40B4-BE49-F238E27FC236}">
                    <a16:creationId xmlns:a16="http://schemas.microsoft.com/office/drawing/2014/main" id="{EB91BCF2-4EDE-47DF-8FFD-652BD0193C34}"/>
                  </a:ext>
                </a:extLst>
              </p:cNvPr>
              <p:cNvSpPr>
                <a:spLocks noEditPoints="1"/>
              </p:cNvSpPr>
              <p:nvPr/>
            </p:nvSpPr>
            <p:spPr bwMode="auto">
              <a:xfrm>
                <a:off x="1623" y="1739"/>
                <a:ext cx="164" cy="283"/>
              </a:xfrm>
              <a:custGeom>
                <a:avLst/>
                <a:gdLst>
                  <a:gd name="T0" fmla="*/ 152 w 655"/>
                  <a:gd name="T1" fmla="*/ 0 h 1134"/>
                  <a:gd name="T2" fmla="*/ 134 w 655"/>
                  <a:gd name="T3" fmla="*/ 13 h 1134"/>
                  <a:gd name="T4" fmla="*/ 117 w 655"/>
                  <a:gd name="T5" fmla="*/ 34 h 1134"/>
                  <a:gd name="T6" fmla="*/ 114 w 655"/>
                  <a:gd name="T7" fmla="*/ 30 h 1134"/>
                  <a:gd name="T8" fmla="*/ 114 w 655"/>
                  <a:gd name="T9" fmla="*/ 30 h 1134"/>
                  <a:gd name="T10" fmla="*/ 114 w 655"/>
                  <a:gd name="T11" fmla="*/ 30 h 1134"/>
                  <a:gd name="T12" fmla="*/ 93 w 655"/>
                  <a:gd name="T13" fmla="*/ 50 h 1134"/>
                  <a:gd name="T14" fmla="*/ 76 w 655"/>
                  <a:gd name="T15" fmla="*/ 77 h 1134"/>
                  <a:gd name="T16" fmla="*/ 72 w 655"/>
                  <a:gd name="T17" fmla="*/ 74 h 1134"/>
                  <a:gd name="T18" fmla="*/ 72 w 655"/>
                  <a:gd name="T19" fmla="*/ 74 h 1134"/>
                  <a:gd name="T20" fmla="*/ 72 w 655"/>
                  <a:gd name="T21" fmla="*/ 74 h 1134"/>
                  <a:gd name="T22" fmla="*/ 53 w 655"/>
                  <a:gd name="T23" fmla="*/ 101 h 1134"/>
                  <a:gd name="T24" fmla="*/ 39 w 655"/>
                  <a:gd name="T25" fmla="*/ 134 h 1134"/>
                  <a:gd name="T26" fmla="*/ 35 w 655"/>
                  <a:gd name="T27" fmla="*/ 132 h 1134"/>
                  <a:gd name="T28" fmla="*/ 35 w 655"/>
                  <a:gd name="T29" fmla="*/ 132 h 1134"/>
                  <a:gd name="T30" fmla="*/ 35 w 655"/>
                  <a:gd name="T31" fmla="*/ 132 h 1134"/>
                  <a:gd name="T32" fmla="*/ 20 w 655"/>
                  <a:gd name="T33" fmla="*/ 164 h 1134"/>
                  <a:gd name="T34" fmla="*/ 13 w 655"/>
                  <a:gd name="T35" fmla="*/ 202 h 1134"/>
                  <a:gd name="T36" fmla="*/ 9 w 655"/>
                  <a:gd name="T37" fmla="*/ 201 h 1134"/>
                  <a:gd name="T38" fmla="*/ 9 w 655"/>
                  <a:gd name="T39" fmla="*/ 201 h 1134"/>
                  <a:gd name="T40" fmla="*/ 9 w 655"/>
                  <a:gd name="T41" fmla="*/ 201 h 1134"/>
                  <a:gd name="T42" fmla="*/ 1 w 655"/>
                  <a:gd name="T43" fmla="*/ 238 h 1134"/>
                  <a:gd name="T44" fmla="*/ 5 w 655"/>
                  <a:gd name="T45" fmla="*/ 279 h 1134"/>
                  <a:gd name="T46" fmla="*/ 4 w 655"/>
                  <a:gd name="T47" fmla="*/ 281 h 1134"/>
                  <a:gd name="T48" fmla="*/ 4 w 655"/>
                  <a:gd name="T49" fmla="*/ 281 h 1134"/>
                  <a:gd name="T50" fmla="*/ 4 w 655"/>
                  <a:gd name="T51" fmla="*/ 281 h 1134"/>
                  <a:gd name="T52" fmla="*/ 22 w 655"/>
                  <a:gd name="T53" fmla="*/ 271 h 1134"/>
                  <a:gd name="T54" fmla="*/ 20 w 655"/>
                  <a:gd name="T55" fmla="*/ 233 h 1134"/>
                  <a:gd name="T56" fmla="*/ 20 w 655"/>
                  <a:gd name="T57" fmla="*/ 233 h 1134"/>
                  <a:gd name="T58" fmla="*/ 20 w 655"/>
                  <a:gd name="T59" fmla="*/ 233 h 1134"/>
                  <a:gd name="T60" fmla="*/ 24 w 655"/>
                  <a:gd name="T61" fmla="*/ 234 h 1134"/>
                  <a:gd name="T62" fmla="*/ 26 w 655"/>
                  <a:gd name="T63" fmla="*/ 200 h 1134"/>
                  <a:gd name="T64" fmla="*/ 36 w 655"/>
                  <a:gd name="T65" fmla="*/ 169 h 1134"/>
                  <a:gd name="T66" fmla="*/ 36 w 655"/>
                  <a:gd name="T67" fmla="*/ 169 h 1134"/>
                  <a:gd name="T68" fmla="*/ 36 w 655"/>
                  <a:gd name="T69" fmla="*/ 169 h 1134"/>
                  <a:gd name="T70" fmla="*/ 40 w 655"/>
                  <a:gd name="T71" fmla="*/ 171 h 1134"/>
                  <a:gd name="T72" fmla="*/ 49 w 655"/>
                  <a:gd name="T73" fmla="*/ 140 h 1134"/>
                  <a:gd name="T74" fmla="*/ 65 w 655"/>
                  <a:gd name="T75" fmla="*/ 114 h 1134"/>
                  <a:gd name="T76" fmla="*/ 65 w 655"/>
                  <a:gd name="T77" fmla="*/ 114 h 1134"/>
                  <a:gd name="T78" fmla="*/ 65 w 655"/>
                  <a:gd name="T79" fmla="*/ 114 h 1134"/>
                  <a:gd name="T80" fmla="*/ 69 w 655"/>
                  <a:gd name="T81" fmla="*/ 117 h 1134"/>
                  <a:gd name="T82" fmla="*/ 83 w 655"/>
                  <a:gd name="T83" fmla="*/ 89 h 1134"/>
                  <a:gd name="T84" fmla="*/ 102 w 655"/>
                  <a:gd name="T85" fmla="*/ 67 h 1134"/>
                  <a:gd name="T86" fmla="*/ 102 w 655"/>
                  <a:gd name="T87" fmla="*/ 67 h 1134"/>
                  <a:gd name="T88" fmla="*/ 102 w 655"/>
                  <a:gd name="T89" fmla="*/ 67 h 1134"/>
                  <a:gd name="T90" fmla="*/ 105 w 655"/>
                  <a:gd name="T91" fmla="*/ 70 h 1134"/>
                  <a:gd name="T92" fmla="*/ 121 w 655"/>
                  <a:gd name="T93" fmla="*/ 48 h 1134"/>
                  <a:gd name="T94" fmla="*/ 141 w 655"/>
                  <a:gd name="T95" fmla="*/ 30 h 1134"/>
                  <a:gd name="T96" fmla="*/ 141 w 655"/>
                  <a:gd name="T97" fmla="*/ 30 h 1134"/>
                  <a:gd name="T98" fmla="*/ 141 w 655"/>
                  <a:gd name="T99" fmla="*/ 30 h 1134"/>
                  <a:gd name="T100" fmla="*/ 144 w 655"/>
                  <a:gd name="T101" fmla="*/ 34 h 1134"/>
                  <a:gd name="T102" fmla="*/ 162 w 655"/>
                  <a:gd name="T103" fmla="*/ 19 h 1134"/>
                  <a:gd name="T104" fmla="*/ 151 w 655"/>
                  <a:gd name="T105" fmla="*/ 3 h 113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655"/>
                  <a:gd name="T160" fmla="*/ 0 h 1134"/>
                  <a:gd name="T161" fmla="*/ 655 w 655"/>
                  <a:gd name="T162" fmla="*/ 1134 h 113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655" h="1134">
                    <a:moveTo>
                      <a:pt x="617" y="14"/>
                    </a:moveTo>
                    <a:lnTo>
                      <a:pt x="547" y="68"/>
                    </a:lnTo>
                    <a:lnTo>
                      <a:pt x="535" y="54"/>
                    </a:lnTo>
                    <a:lnTo>
                      <a:pt x="606" y="0"/>
                    </a:lnTo>
                    <a:lnTo>
                      <a:pt x="617" y="14"/>
                    </a:lnTo>
                    <a:close/>
                    <a:moveTo>
                      <a:pt x="535" y="54"/>
                    </a:moveTo>
                    <a:lnTo>
                      <a:pt x="535" y="54"/>
                    </a:lnTo>
                    <a:lnTo>
                      <a:pt x="542" y="62"/>
                    </a:lnTo>
                    <a:lnTo>
                      <a:pt x="535" y="54"/>
                    </a:lnTo>
                    <a:close/>
                    <a:moveTo>
                      <a:pt x="547" y="68"/>
                    </a:moveTo>
                    <a:lnTo>
                      <a:pt x="468" y="136"/>
                    </a:lnTo>
                    <a:lnTo>
                      <a:pt x="456" y="120"/>
                    </a:lnTo>
                    <a:lnTo>
                      <a:pt x="535" y="54"/>
                    </a:lnTo>
                    <a:lnTo>
                      <a:pt x="547" y="68"/>
                    </a:lnTo>
                    <a:close/>
                    <a:moveTo>
                      <a:pt x="456" y="121"/>
                    </a:moveTo>
                    <a:lnTo>
                      <a:pt x="456" y="121"/>
                    </a:lnTo>
                    <a:lnTo>
                      <a:pt x="456" y="120"/>
                    </a:lnTo>
                    <a:lnTo>
                      <a:pt x="461" y="128"/>
                    </a:lnTo>
                    <a:lnTo>
                      <a:pt x="456" y="121"/>
                    </a:lnTo>
                    <a:close/>
                    <a:moveTo>
                      <a:pt x="468" y="135"/>
                    </a:moveTo>
                    <a:lnTo>
                      <a:pt x="386" y="214"/>
                    </a:lnTo>
                    <a:lnTo>
                      <a:pt x="373" y="201"/>
                    </a:lnTo>
                    <a:lnTo>
                      <a:pt x="456" y="121"/>
                    </a:lnTo>
                    <a:lnTo>
                      <a:pt x="468" y="135"/>
                    </a:lnTo>
                    <a:close/>
                    <a:moveTo>
                      <a:pt x="372" y="202"/>
                    </a:moveTo>
                    <a:lnTo>
                      <a:pt x="372" y="201"/>
                    </a:lnTo>
                    <a:lnTo>
                      <a:pt x="373" y="201"/>
                    </a:lnTo>
                    <a:lnTo>
                      <a:pt x="380" y="207"/>
                    </a:lnTo>
                    <a:lnTo>
                      <a:pt x="372" y="202"/>
                    </a:lnTo>
                    <a:close/>
                    <a:moveTo>
                      <a:pt x="386" y="214"/>
                    </a:moveTo>
                    <a:lnTo>
                      <a:pt x="304" y="309"/>
                    </a:lnTo>
                    <a:lnTo>
                      <a:pt x="289" y="297"/>
                    </a:lnTo>
                    <a:lnTo>
                      <a:pt x="372" y="202"/>
                    </a:lnTo>
                    <a:lnTo>
                      <a:pt x="386" y="214"/>
                    </a:lnTo>
                    <a:close/>
                    <a:moveTo>
                      <a:pt x="289" y="298"/>
                    </a:moveTo>
                    <a:lnTo>
                      <a:pt x="289" y="297"/>
                    </a:lnTo>
                    <a:lnTo>
                      <a:pt x="297" y="303"/>
                    </a:lnTo>
                    <a:lnTo>
                      <a:pt x="289" y="298"/>
                    </a:lnTo>
                    <a:close/>
                    <a:moveTo>
                      <a:pt x="305" y="309"/>
                    </a:moveTo>
                    <a:lnTo>
                      <a:pt x="224" y="417"/>
                    </a:lnTo>
                    <a:lnTo>
                      <a:pt x="210" y="406"/>
                    </a:lnTo>
                    <a:lnTo>
                      <a:pt x="289" y="298"/>
                    </a:lnTo>
                    <a:lnTo>
                      <a:pt x="305" y="309"/>
                    </a:lnTo>
                    <a:close/>
                    <a:moveTo>
                      <a:pt x="209" y="406"/>
                    </a:moveTo>
                    <a:lnTo>
                      <a:pt x="209" y="406"/>
                    </a:lnTo>
                    <a:lnTo>
                      <a:pt x="210" y="406"/>
                    </a:lnTo>
                    <a:lnTo>
                      <a:pt x="218" y="411"/>
                    </a:lnTo>
                    <a:lnTo>
                      <a:pt x="209" y="406"/>
                    </a:lnTo>
                    <a:close/>
                    <a:moveTo>
                      <a:pt x="225" y="416"/>
                    </a:moveTo>
                    <a:lnTo>
                      <a:pt x="156" y="537"/>
                    </a:lnTo>
                    <a:lnTo>
                      <a:pt x="139" y="527"/>
                    </a:lnTo>
                    <a:lnTo>
                      <a:pt x="209" y="406"/>
                    </a:lnTo>
                    <a:lnTo>
                      <a:pt x="225" y="416"/>
                    </a:lnTo>
                    <a:close/>
                    <a:moveTo>
                      <a:pt x="138" y="528"/>
                    </a:moveTo>
                    <a:lnTo>
                      <a:pt x="138" y="527"/>
                    </a:lnTo>
                    <a:lnTo>
                      <a:pt x="139" y="527"/>
                    </a:lnTo>
                    <a:lnTo>
                      <a:pt x="147" y="532"/>
                    </a:lnTo>
                    <a:lnTo>
                      <a:pt x="138" y="528"/>
                    </a:lnTo>
                    <a:close/>
                    <a:moveTo>
                      <a:pt x="156" y="536"/>
                    </a:moveTo>
                    <a:lnTo>
                      <a:pt x="95" y="666"/>
                    </a:lnTo>
                    <a:lnTo>
                      <a:pt x="79" y="658"/>
                    </a:lnTo>
                    <a:lnTo>
                      <a:pt x="138" y="528"/>
                    </a:lnTo>
                    <a:lnTo>
                      <a:pt x="156" y="536"/>
                    </a:lnTo>
                    <a:close/>
                    <a:moveTo>
                      <a:pt x="78" y="659"/>
                    </a:moveTo>
                    <a:lnTo>
                      <a:pt x="78" y="658"/>
                    </a:lnTo>
                    <a:lnTo>
                      <a:pt x="79" y="658"/>
                    </a:lnTo>
                    <a:lnTo>
                      <a:pt x="86" y="662"/>
                    </a:lnTo>
                    <a:lnTo>
                      <a:pt x="78" y="659"/>
                    </a:lnTo>
                    <a:close/>
                    <a:moveTo>
                      <a:pt x="96" y="665"/>
                    </a:moveTo>
                    <a:lnTo>
                      <a:pt x="51" y="808"/>
                    </a:lnTo>
                    <a:lnTo>
                      <a:pt x="34" y="803"/>
                    </a:lnTo>
                    <a:lnTo>
                      <a:pt x="78" y="659"/>
                    </a:lnTo>
                    <a:lnTo>
                      <a:pt x="96" y="665"/>
                    </a:lnTo>
                    <a:close/>
                    <a:moveTo>
                      <a:pt x="34" y="804"/>
                    </a:moveTo>
                    <a:lnTo>
                      <a:pt x="34" y="803"/>
                    </a:lnTo>
                    <a:lnTo>
                      <a:pt x="42" y="805"/>
                    </a:lnTo>
                    <a:lnTo>
                      <a:pt x="34" y="804"/>
                    </a:lnTo>
                    <a:close/>
                    <a:moveTo>
                      <a:pt x="51" y="807"/>
                    </a:moveTo>
                    <a:lnTo>
                      <a:pt x="24" y="956"/>
                    </a:lnTo>
                    <a:lnTo>
                      <a:pt x="5" y="953"/>
                    </a:lnTo>
                    <a:lnTo>
                      <a:pt x="34" y="804"/>
                    </a:lnTo>
                    <a:lnTo>
                      <a:pt x="51" y="807"/>
                    </a:lnTo>
                    <a:close/>
                    <a:moveTo>
                      <a:pt x="4" y="954"/>
                    </a:moveTo>
                    <a:lnTo>
                      <a:pt x="4" y="954"/>
                    </a:lnTo>
                    <a:lnTo>
                      <a:pt x="5" y="953"/>
                    </a:lnTo>
                    <a:lnTo>
                      <a:pt x="14" y="955"/>
                    </a:lnTo>
                    <a:lnTo>
                      <a:pt x="4" y="954"/>
                    </a:lnTo>
                    <a:close/>
                    <a:moveTo>
                      <a:pt x="24" y="955"/>
                    </a:moveTo>
                    <a:lnTo>
                      <a:pt x="20" y="1117"/>
                    </a:lnTo>
                    <a:lnTo>
                      <a:pt x="2" y="1116"/>
                    </a:lnTo>
                    <a:lnTo>
                      <a:pt x="4" y="954"/>
                    </a:lnTo>
                    <a:lnTo>
                      <a:pt x="24" y="955"/>
                    </a:lnTo>
                    <a:close/>
                    <a:moveTo>
                      <a:pt x="15" y="1125"/>
                    </a:moveTo>
                    <a:lnTo>
                      <a:pt x="0" y="1134"/>
                    </a:lnTo>
                    <a:lnTo>
                      <a:pt x="2" y="1116"/>
                    </a:lnTo>
                    <a:lnTo>
                      <a:pt x="10" y="1117"/>
                    </a:lnTo>
                    <a:lnTo>
                      <a:pt x="15" y="1125"/>
                    </a:lnTo>
                    <a:close/>
                    <a:moveTo>
                      <a:pt x="6" y="1108"/>
                    </a:moveTo>
                    <a:lnTo>
                      <a:pt x="79" y="1067"/>
                    </a:lnTo>
                    <a:lnTo>
                      <a:pt x="89" y="1084"/>
                    </a:lnTo>
                    <a:lnTo>
                      <a:pt x="15" y="1125"/>
                    </a:lnTo>
                    <a:lnTo>
                      <a:pt x="6" y="1108"/>
                    </a:lnTo>
                    <a:close/>
                    <a:moveTo>
                      <a:pt x="93" y="1075"/>
                    </a:moveTo>
                    <a:lnTo>
                      <a:pt x="93" y="1081"/>
                    </a:lnTo>
                    <a:lnTo>
                      <a:pt x="89" y="1084"/>
                    </a:lnTo>
                    <a:lnTo>
                      <a:pt x="83" y="1075"/>
                    </a:lnTo>
                    <a:lnTo>
                      <a:pt x="93" y="1075"/>
                    </a:lnTo>
                    <a:close/>
                    <a:moveTo>
                      <a:pt x="74" y="1075"/>
                    </a:moveTo>
                    <a:lnTo>
                      <a:pt x="78" y="935"/>
                    </a:lnTo>
                    <a:lnTo>
                      <a:pt x="96" y="935"/>
                    </a:lnTo>
                    <a:lnTo>
                      <a:pt x="93" y="1075"/>
                    </a:lnTo>
                    <a:lnTo>
                      <a:pt x="74" y="1075"/>
                    </a:lnTo>
                    <a:close/>
                    <a:moveTo>
                      <a:pt x="78" y="935"/>
                    </a:moveTo>
                    <a:lnTo>
                      <a:pt x="78" y="934"/>
                    </a:lnTo>
                    <a:lnTo>
                      <a:pt x="86" y="935"/>
                    </a:lnTo>
                    <a:lnTo>
                      <a:pt x="78" y="935"/>
                    </a:lnTo>
                    <a:close/>
                    <a:moveTo>
                      <a:pt x="78" y="934"/>
                    </a:moveTo>
                    <a:lnTo>
                      <a:pt x="103" y="803"/>
                    </a:lnTo>
                    <a:lnTo>
                      <a:pt x="122" y="807"/>
                    </a:lnTo>
                    <a:lnTo>
                      <a:pt x="96" y="937"/>
                    </a:lnTo>
                    <a:lnTo>
                      <a:pt x="78" y="934"/>
                    </a:lnTo>
                    <a:close/>
                    <a:moveTo>
                      <a:pt x="103" y="803"/>
                    </a:moveTo>
                    <a:lnTo>
                      <a:pt x="103" y="803"/>
                    </a:lnTo>
                    <a:lnTo>
                      <a:pt x="112" y="805"/>
                    </a:lnTo>
                    <a:lnTo>
                      <a:pt x="103" y="803"/>
                    </a:lnTo>
                    <a:close/>
                    <a:moveTo>
                      <a:pt x="103" y="803"/>
                    </a:moveTo>
                    <a:lnTo>
                      <a:pt x="142" y="678"/>
                    </a:lnTo>
                    <a:lnTo>
                      <a:pt x="159" y="684"/>
                    </a:lnTo>
                    <a:lnTo>
                      <a:pt x="122" y="808"/>
                    </a:lnTo>
                    <a:lnTo>
                      <a:pt x="103" y="803"/>
                    </a:lnTo>
                    <a:close/>
                    <a:moveTo>
                      <a:pt x="142" y="678"/>
                    </a:moveTo>
                    <a:lnTo>
                      <a:pt x="142" y="677"/>
                    </a:lnTo>
                    <a:lnTo>
                      <a:pt x="150" y="682"/>
                    </a:lnTo>
                    <a:lnTo>
                      <a:pt x="142" y="678"/>
                    </a:lnTo>
                    <a:close/>
                    <a:moveTo>
                      <a:pt x="142" y="677"/>
                    </a:moveTo>
                    <a:lnTo>
                      <a:pt x="196" y="562"/>
                    </a:lnTo>
                    <a:lnTo>
                      <a:pt x="213" y="571"/>
                    </a:lnTo>
                    <a:lnTo>
                      <a:pt x="159" y="685"/>
                    </a:lnTo>
                    <a:lnTo>
                      <a:pt x="142" y="677"/>
                    </a:lnTo>
                    <a:close/>
                    <a:moveTo>
                      <a:pt x="196" y="562"/>
                    </a:moveTo>
                    <a:lnTo>
                      <a:pt x="196" y="562"/>
                    </a:lnTo>
                    <a:lnTo>
                      <a:pt x="197" y="561"/>
                    </a:lnTo>
                    <a:lnTo>
                      <a:pt x="204" y="567"/>
                    </a:lnTo>
                    <a:lnTo>
                      <a:pt x="196" y="562"/>
                    </a:lnTo>
                    <a:close/>
                    <a:moveTo>
                      <a:pt x="197" y="561"/>
                    </a:moveTo>
                    <a:lnTo>
                      <a:pt x="260" y="457"/>
                    </a:lnTo>
                    <a:lnTo>
                      <a:pt x="276" y="467"/>
                    </a:lnTo>
                    <a:lnTo>
                      <a:pt x="212" y="571"/>
                    </a:lnTo>
                    <a:lnTo>
                      <a:pt x="197" y="561"/>
                    </a:lnTo>
                    <a:close/>
                    <a:moveTo>
                      <a:pt x="260" y="457"/>
                    </a:moveTo>
                    <a:lnTo>
                      <a:pt x="261" y="457"/>
                    </a:lnTo>
                    <a:lnTo>
                      <a:pt x="268" y="462"/>
                    </a:lnTo>
                    <a:lnTo>
                      <a:pt x="260" y="457"/>
                    </a:lnTo>
                    <a:close/>
                    <a:moveTo>
                      <a:pt x="261" y="457"/>
                    </a:moveTo>
                    <a:lnTo>
                      <a:pt x="330" y="357"/>
                    </a:lnTo>
                    <a:lnTo>
                      <a:pt x="346" y="368"/>
                    </a:lnTo>
                    <a:lnTo>
                      <a:pt x="276" y="468"/>
                    </a:lnTo>
                    <a:lnTo>
                      <a:pt x="261" y="457"/>
                    </a:lnTo>
                    <a:close/>
                    <a:moveTo>
                      <a:pt x="330" y="357"/>
                    </a:moveTo>
                    <a:lnTo>
                      <a:pt x="330" y="357"/>
                    </a:lnTo>
                    <a:lnTo>
                      <a:pt x="331" y="357"/>
                    </a:lnTo>
                    <a:lnTo>
                      <a:pt x="338" y="363"/>
                    </a:lnTo>
                    <a:lnTo>
                      <a:pt x="330" y="357"/>
                    </a:lnTo>
                    <a:close/>
                    <a:moveTo>
                      <a:pt x="331" y="357"/>
                    </a:moveTo>
                    <a:lnTo>
                      <a:pt x="407" y="268"/>
                    </a:lnTo>
                    <a:lnTo>
                      <a:pt x="422" y="280"/>
                    </a:lnTo>
                    <a:lnTo>
                      <a:pt x="346" y="369"/>
                    </a:lnTo>
                    <a:lnTo>
                      <a:pt x="331" y="357"/>
                    </a:lnTo>
                    <a:close/>
                    <a:moveTo>
                      <a:pt x="407" y="268"/>
                    </a:moveTo>
                    <a:lnTo>
                      <a:pt x="407" y="268"/>
                    </a:lnTo>
                    <a:lnTo>
                      <a:pt x="414" y="275"/>
                    </a:lnTo>
                    <a:lnTo>
                      <a:pt x="407" y="268"/>
                    </a:lnTo>
                    <a:close/>
                    <a:moveTo>
                      <a:pt x="407" y="268"/>
                    </a:moveTo>
                    <a:lnTo>
                      <a:pt x="483" y="191"/>
                    </a:lnTo>
                    <a:lnTo>
                      <a:pt x="498" y="205"/>
                    </a:lnTo>
                    <a:lnTo>
                      <a:pt x="421" y="281"/>
                    </a:lnTo>
                    <a:lnTo>
                      <a:pt x="407" y="268"/>
                    </a:lnTo>
                    <a:close/>
                    <a:moveTo>
                      <a:pt x="483" y="191"/>
                    </a:moveTo>
                    <a:lnTo>
                      <a:pt x="484" y="191"/>
                    </a:lnTo>
                    <a:lnTo>
                      <a:pt x="490" y="199"/>
                    </a:lnTo>
                    <a:lnTo>
                      <a:pt x="483" y="191"/>
                    </a:lnTo>
                    <a:close/>
                    <a:moveTo>
                      <a:pt x="484" y="191"/>
                    </a:moveTo>
                    <a:lnTo>
                      <a:pt x="564" y="121"/>
                    </a:lnTo>
                    <a:lnTo>
                      <a:pt x="576" y="136"/>
                    </a:lnTo>
                    <a:lnTo>
                      <a:pt x="497" y="205"/>
                    </a:lnTo>
                    <a:lnTo>
                      <a:pt x="484" y="191"/>
                    </a:lnTo>
                    <a:close/>
                    <a:moveTo>
                      <a:pt x="564" y="121"/>
                    </a:moveTo>
                    <a:lnTo>
                      <a:pt x="564" y="121"/>
                    </a:lnTo>
                    <a:lnTo>
                      <a:pt x="564" y="120"/>
                    </a:lnTo>
                    <a:lnTo>
                      <a:pt x="569" y="128"/>
                    </a:lnTo>
                    <a:lnTo>
                      <a:pt x="564" y="121"/>
                    </a:lnTo>
                    <a:close/>
                    <a:moveTo>
                      <a:pt x="564" y="120"/>
                    </a:moveTo>
                    <a:lnTo>
                      <a:pt x="637" y="61"/>
                    </a:lnTo>
                    <a:lnTo>
                      <a:pt x="649" y="75"/>
                    </a:lnTo>
                    <a:lnTo>
                      <a:pt x="576" y="136"/>
                    </a:lnTo>
                    <a:lnTo>
                      <a:pt x="564" y="120"/>
                    </a:lnTo>
                    <a:close/>
                    <a:moveTo>
                      <a:pt x="651" y="63"/>
                    </a:moveTo>
                    <a:lnTo>
                      <a:pt x="655" y="71"/>
                    </a:lnTo>
                    <a:lnTo>
                      <a:pt x="649" y="75"/>
                    </a:lnTo>
                    <a:lnTo>
                      <a:pt x="643" y="67"/>
                    </a:lnTo>
                    <a:lnTo>
                      <a:pt x="651" y="63"/>
                    </a:lnTo>
                    <a:close/>
                    <a:moveTo>
                      <a:pt x="634" y="72"/>
                    </a:moveTo>
                    <a:lnTo>
                      <a:pt x="602" y="12"/>
                    </a:lnTo>
                    <a:lnTo>
                      <a:pt x="620" y="3"/>
                    </a:lnTo>
                    <a:lnTo>
                      <a:pt x="651" y="63"/>
                    </a:lnTo>
                    <a:lnTo>
                      <a:pt x="634" y="7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70" name="Freeform 1663">
                <a:extLst>
                  <a:ext uri="{FF2B5EF4-FFF2-40B4-BE49-F238E27FC236}">
                    <a16:creationId xmlns:a16="http://schemas.microsoft.com/office/drawing/2014/main" id="{B82FC05F-FB53-45A1-BCBA-7A31BD54321C}"/>
                  </a:ext>
                </a:extLst>
              </p:cNvPr>
              <p:cNvSpPr>
                <a:spLocks/>
              </p:cNvSpPr>
              <p:nvPr/>
            </p:nvSpPr>
            <p:spPr bwMode="auto">
              <a:xfrm>
                <a:off x="2148" y="2828"/>
                <a:ext cx="1506" cy="608"/>
              </a:xfrm>
              <a:custGeom>
                <a:avLst/>
                <a:gdLst>
                  <a:gd name="T0" fmla="*/ 1506 w 6025"/>
                  <a:gd name="T1" fmla="*/ 275 h 2434"/>
                  <a:gd name="T2" fmla="*/ 1503 w 6025"/>
                  <a:gd name="T3" fmla="*/ 286 h 2434"/>
                  <a:gd name="T4" fmla="*/ 1495 w 6025"/>
                  <a:gd name="T5" fmla="*/ 299 h 2434"/>
                  <a:gd name="T6" fmla="*/ 1484 w 6025"/>
                  <a:gd name="T7" fmla="*/ 314 h 2434"/>
                  <a:gd name="T8" fmla="*/ 1471 w 6025"/>
                  <a:gd name="T9" fmla="*/ 329 h 2434"/>
                  <a:gd name="T10" fmla="*/ 1456 w 6025"/>
                  <a:gd name="T11" fmla="*/ 344 h 2434"/>
                  <a:gd name="T12" fmla="*/ 1442 w 6025"/>
                  <a:gd name="T13" fmla="*/ 359 h 2434"/>
                  <a:gd name="T14" fmla="*/ 1429 w 6025"/>
                  <a:gd name="T15" fmla="*/ 371 h 2434"/>
                  <a:gd name="T16" fmla="*/ 1418 w 6025"/>
                  <a:gd name="T17" fmla="*/ 381 h 2434"/>
                  <a:gd name="T18" fmla="*/ 1411 w 6025"/>
                  <a:gd name="T19" fmla="*/ 387 h 2434"/>
                  <a:gd name="T20" fmla="*/ 1408 w 6025"/>
                  <a:gd name="T21" fmla="*/ 390 h 2434"/>
                  <a:gd name="T22" fmla="*/ 1197 w 6025"/>
                  <a:gd name="T23" fmla="*/ 528 h 2434"/>
                  <a:gd name="T24" fmla="*/ 989 w 6025"/>
                  <a:gd name="T25" fmla="*/ 597 h 2434"/>
                  <a:gd name="T26" fmla="*/ 787 w 6025"/>
                  <a:gd name="T27" fmla="*/ 608 h 2434"/>
                  <a:gd name="T28" fmla="*/ 597 w 6025"/>
                  <a:gd name="T29" fmla="*/ 572 h 2434"/>
                  <a:gd name="T30" fmla="*/ 426 w 6025"/>
                  <a:gd name="T31" fmla="*/ 501 h 2434"/>
                  <a:gd name="T32" fmla="*/ 275 w 6025"/>
                  <a:gd name="T33" fmla="*/ 406 h 2434"/>
                  <a:gd name="T34" fmla="*/ 153 w 6025"/>
                  <a:gd name="T35" fmla="*/ 299 h 2434"/>
                  <a:gd name="T36" fmla="*/ 63 w 6025"/>
                  <a:gd name="T37" fmla="*/ 190 h 2434"/>
                  <a:gd name="T38" fmla="*/ 10 w 6025"/>
                  <a:gd name="T39" fmla="*/ 90 h 2434"/>
                  <a:gd name="T40" fmla="*/ 0 w 6025"/>
                  <a:gd name="T41" fmla="*/ 12 h 2434"/>
                  <a:gd name="T42" fmla="*/ 25 w 6025"/>
                  <a:gd name="T43" fmla="*/ 0 h 2434"/>
                  <a:gd name="T44" fmla="*/ 37 w 6025"/>
                  <a:gd name="T45" fmla="*/ 76 h 2434"/>
                  <a:gd name="T46" fmla="*/ 89 w 6025"/>
                  <a:gd name="T47" fmla="*/ 174 h 2434"/>
                  <a:gd name="T48" fmla="*/ 177 w 6025"/>
                  <a:gd name="T49" fmla="*/ 281 h 2434"/>
                  <a:gd name="T50" fmla="*/ 296 w 6025"/>
                  <a:gd name="T51" fmla="*/ 387 h 2434"/>
                  <a:gd name="T52" fmla="*/ 442 w 6025"/>
                  <a:gd name="T53" fmla="*/ 479 h 2434"/>
                  <a:gd name="T54" fmla="*/ 609 w 6025"/>
                  <a:gd name="T55" fmla="*/ 549 h 2434"/>
                  <a:gd name="T56" fmla="*/ 794 w 6025"/>
                  <a:gd name="T57" fmla="*/ 583 h 2434"/>
                  <a:gd name="T58" fmla="*/ 992 w 6025"/>
                  <a:gd name="T59" fmla="*/ 570 h 2434"/>
                  <a:gd name="T60" fmla="*/ 1199 w 6025"/>
                  <a:gd name="T61" fmla="*/ 500 h 2434"/>
                  <a:gd name="T62" fmla="*/ 1408 w 6025"/>
                  <a:gd name="T63" fmla="*/ 362 h 2434"/>
                  <a:gd name="T64" fmla="*/ 1420 w 6025"/>
                  <a:gd name="T65" fmla="*/ 352 h 2434"/>
                  <a:gd name="T66" fmla="*/ 1432 w 6025"/>
                  <a:gd name="T67" fmla="*/ 340 h 2434"/>
                  <a:gd name="T68" fmla="*/ 1444 w 6025"/>
                  <a:gd name="T69" fmla="*/ 327 h 2434"/>
                  <a:gd name="T70" fmla="*/ 1456 w 6025"/>
                  <a:gd name="T71" fmla="*/ 314 h 2434"/>
                  <a:gd name="T72" fmla="*/ 1468 w 6025"/>
                  <a:gd name="T73" fmla="*/ 301 h 2434"/>
                  <a:gd name="T74" fmla="*/ 1478 w 6025"/>
                  <a:gd name="T75" fmla="*/ 288 h 2434"/>
                  <a:gd name="T76" fmla="*/ 1488 w 6025"/>
                  <a:gd name="T77" fmla="*/ 274 h 2434"/>
                  <a:gd name="T78" fmla="*/ 1496 w 6025"/>
                  <a:gd name="T79" fmla="*/ 261 h 2434"/>
                  <a:gd name="T80" fmla="*/ 1502 w 6025"/>
                  <a:gd name="T81" fmla="*/ 247 h 2434"/>
                  <a:gd name="T82" fmla="*/ 1506 w 6025"/>
                  <a:gd name="T83" fmla="*/ 234 h 2434"/>
                  <a:gd name="T84" fmla="*/ 1506 w 6025"/>
                  <a:gd name="T85" fmla="*/ 275 h 243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025"/>
                  <a:gd name="T130" fmla="*/ 0 h 2434"/>
                  <a:gd name="T131" fmla="*/ 6025 w 6025"/>
                  <a:gd name="T132" fmla="*/ 2434 h 243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025" h="2434">
                    <a:moveTo>
                      <a:pt x="6025" y="1099"/>
                    </a:moveTo>
                    <a:lnTo>
                      <a:pt x="6013" y="1144"/>
                    </a:lnTo>
                    <a:lnTo>
                      <a:pt x="5981" y="1198"/>
                    </a:lnTo>
                    <a:lnTo>
                      <a:pt x="5937" y="1259"/>
                    </a:lnTo>
                    <a:lnTo>
                      <a:pt x="5886" y="1318"/>
                    </a:lnTo>
                    <a:lnTo>
                      <a:pt x="5825" y="1379"/>
                    </a:lnTo>
                    <a:lnTo>
                      <a:pt x="5768" y="1436"/>
                    </a:lnTo>
                    <a:lnTo>
                      <a:pt x="5717" y="1487"/>
                    </a:lnTo>
                    <a:lnTo>
                      <a:pt x="5673" y="1526"/>
                    </a:lnTo>
                    <a:lnTo>
                      <a:pt x="5644" y="1551"/>
                    </a:lnTo>
                    <a:lnTo>
                      <a:pt x="5634" y="1560"/>
                    </a:lnTo>
                    <a:lnTo>
                      <a:pt x="4789" y="2113"/>
                    </a:lnTo>
                    <a:lnTo>
                      <a:pt x="3956" y="2390"/>
                    </a:lnTo>
                    <a:lnTo>
                      <a:pt x="3149" y="2434"/>
                    </a:lnTo>
                    <a:lnTo>
                      <a:pt x="2390" y="2291"/>
                    </a:lnTo>
                    <a:lnTo>
                      <a:pt x="1703" y="2005"/>
                    </a:lnTo>
                    <a:lnTo>
                      <a:pt x="1102" y="1627"/>
                    </a:lnTo>
                    <a:lnTo>
                      <a:pt x="613" y="1195"/>
                    </a:lnTo>
                    <a:lnTo>
                      <a:pt x="251" y="759"/>
                    </a:lnTo>
                    <a:lnTo>
                      <a:pt x="41" y="359"/>
                    </a:lnTo>
                    <a:lnTo>
                      <a:pt x="0" y="47"/>
                    </a:lnTo>
                    <a:lnTo>
                      <a:pt x="101" y="0"/>
                    </a:lnTo>
                    <a:lnTo>
                      <a:pt x="149" y="305"/>
                    </a:lnTo>
                    <a:lnTo>
                      <a:pt x="356" y="695"/>
                    </a:lnTo>
                    <a:lnTo>
                      <a:pt x="708" y="1125"/>
                    </a:lnTo>
                    <a:lnTo>
                      <a:pt x="1185" y="1548"/>
                    </a:lnTo>
                    <a:lnTo>
                      <a:pt x="1767" y="1919"/>
                    </a:lnTo>
                    <a:lnTo>
                      <a:pt x="2437" y="2196"/>
                    </a:lnTo>
                    <a:lnTo>
                      <a:pt x="3178" y="2333"/>
                    </a:lnTo>
                    <a:lnTo>
                      <a:pt x="3969" y="2282"/>
                    </a:lnTo>
                    <a:lnTo>
                      <a:pt x="4795" y="2002"/>
                    </a:lnTo>
                    <a:lnTo>
                      <a:pt x="5634" y="1449"/>
                    </a:lnTo>
                    <a:lnTo>
                      <a:pt x="5679" y="1408"/>
                    </a:lnTo>
                    <a:lnTo>
                      <a:pt x="5727" y="1360"/>
                    </a:lnTo>
                    <a:lnTo>
                      <a:pt x="5778" y="1309"/>
                    </a:lnTo>
                    <a:lnTo>
                      <a:pt x="5825" y="1259"/>
                    </a:lnTo>
                    <a:lnTo>
                      <a:pt x="5873" y="1205"/>
                    </a:lnTo>
                    <a:lnTo>
                      <a:pt x="5914" y="1151"/>
                    </a:lnTo>
                    <a:lnTo>
                      <a:pt x="5952" y="1097"/>
                    </a:lnTo>
                    <a:lnTo>
                      <a:pt x="5984" y="1043"/>
                    </a:lnTo>
                    <a:lnTo>
                      <a:pt x="6009" y="989"/>
                    </a:lnTo>
                    <a:lnTo>
                      <a:pt x="6025" y="937"/>
                    </a:lnTo>
                    <a:lnTo>
                      <a:pt x="6025" y="1099"/>
                    </a:lnTo>
                    <a:close/>
                  </a:path>
                </a:pathLst>
              </a:custGeom>
              <a:solidFill>
                <a:srgbClr val="9872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71" name="Freeform 1664">
                <a:extLst>
                  <a:ext uri="{FF2B5EF4-FFF2-40B4-BE49-F238E27FC236}">
                    <a16:creationId xmlns:a16="http://schemas.microsoft.com/office/drawing/2014/main" id="{1B7A1D76-EEC5-426A-9088-9647AB9FFD77}"/>
                  </a:ext>
                </a:extLst>
              </p:cNvPr>
              <p:cNvSpPr>
                <a:spLocks noEditPoints="1"/>
              </p:cNvSpPr>
              <p:nvPr/>
            </p:nvSpPr>
            <p:spPr bwMode="auto">
              <a:xfrm>
                <a:off x="2145" y="2824"/>
                <a:ext cx="1512" cy="615"/>
              </a:xfrm>
              <a:custGeom>
                <a:avLst/>
                <a:gdLst>
                  <a:gd name="T0" fmla="*/ 1508 w 6045"/>
                  <a:gd name="T1" fmla="*/ 291 h 2459"/>
                  <a:gd name="T2" fmla="*/ 1504 w 6045"/>
                  <a:gd name="T3" fmla="*/ 289 h 2459"/>
                  <a:gd name="T4" fmla="*/ 1500 w 6045"/>
                  <a:gd name="T5" fmla="*/ 305 h 2459"/>
                  <a:gd name="T6" fmla="*/ 1489 w 6045"/>
                  <a:gd name="T7" fmla="*/ 320 h 2459"/>
                  <a:gd name="T8" fmla="*/ 1489 w 6045"/>
                  <a:gd name="T9" fmla="*/ 320 h 2459"/>
                  <a:gd name="T10" fmla="*/ 1461 w 6045"/>
                  <a:gd name="T11" fmla="*/ 350 h 2459"/>
                  <a:gd name="T12" fmla="*/ 1458 w 6045"/>
                  <a:gd name="T13" fmla="*/ 347 h 2459"/>
                  <a:gd name="T14" fmla="*/ 1447 w 6045"/>
                  <a:gd name="T15" fmla="*/ 365 h 2459"/>
                  <a:gd name="T16" fmla="*/ 1434 w 6045"/>
                  <a:gd name="T17" fmla="*/ 378 h 2459"/>
                  <a:gd name="T18" fmla="*/ 1434 w 6045"/>
                  <a:gd name="T19" fmla="*/ 378 h 2459"/>
                  <a:gd name="T20" fmla="*/ 1416 w 6045"/>
                  <a:gd name="T21" fmla="*/ 393 h 2459"/>
                  <a:gd name="T22" fmla="*/ 1414 w 6045"/>
                  <a:gd name="T23" fmla="*/ 392 h 2459"/>
                  <a:gd name="T24" fmla="*/ 1413 w 6045"/>
                  <a:gd name="T25" fmla="*/ 396 h 2459"/>
                  <a:gd name="T26" fmla="*/ 1199 w 6045"/>
                  <a:gd name="T27" fmla="*/ 530 h 2459"/>
                  <a:gd name="T28" fmla="*/ 1202 w 6045"/>
                  <a:gd name="T29" fmla="*/ 534 h 2459"/>
                  <a:gd name="T30" fmla="*/ 992 w 6045"/>
                  <a:gd name="T31" fmla="*/ 604 h 2459"/>
                  <a:gd name="T32" fmla="*/ 992 w 6045"/>
                  <a:gd name="T33" fmla="*/ 599 h 2459"/>
                  <a:gd name="T34" fmla="*/ 790 w 6045"/>
                  <a:gd name="T35" fmla="*/ 615 h 2459"/>
                  <a:gd name="T36" fmla="*/ 599 w 6045"/>
                  <a:gd name="T37" fmla="*/ 579 h 2459"/>
                  <a:gd name="T38" fmla="*/ 599 w 6045"/>
                  <a:gd name="T39" fmla="*/ 579 h 2459"/>
                  <a:gd name="T40" fmla="*/ 277 w 6045"/>
                  <a:gd name="T41" fmla="*/ 413 h 2459"/>
                  <a:gd name="T42" fmla="*/ 278 w 6045"/>
                  <a:gd name="T43" fmla="*/ 411 h 2459"/>
                  <a:gd name="T44" fmla="*/ 154 w 6045"/>
                  <a:gd name="T45" fmla="*/ 304 h 2459"/>
                  <a:gd name="T46" fmla="*/ 67 w 6045"/>
                  <a:gd name="T47" fmla="*/ 192 h 2459"/>
                  <a:gd name="T48" fmla="*/ 63 w 6045"/>
                  <a:gd name="T49" fmla="*/ 195 h 2459"/>
                  <a:gd name="T50" fmla="*/ 11 w 6045"/>
                  <a:gd name="T51" fmla="*/ 94 h 2459"/>
                  <a:gd name="T52" fmla="*/ 15 w 6045"/>
                  <a:gd name="T53" fmla="*/ 93 h 2459"/>
                  <a:gd name="T54" fmla="*/ 1 w 6045"/>
                  <a:gd name="T55" fmla="*/ 13 h 2459"/>
                  <a:gd name="T56" fmla="*/ 30 w 6045"/>
                  <a:gd name="T57" fmla="*/ 3 h 2459"/>
                  <a:gd name="T58" fmla="*/ 30 w 6045"/>
                  <a:gd name="T59" fmla="*/ 3 h 2459"/>
                  <a:gd name="T60" fmla="*/ 94 w 6045"/>
                  <a:gd name="T61" fmla="*/ 177 h 2459"/>
                  <a:gd name="T62" fmla="*/ 92 w 6045"/>
                  <a:gd name="T63" fmla="*/ 178 h 2459"/>
                  <a:gd name="T64" fmla="*/ 178 w 6045"/>
                  <a:gd name="T65" fmla="*/ 287 h 2459"/>
                  <a:gd name="T66" fmla="*/ 297 w 6045"/>
                  <a:gd name="T67" fmla="*/ 392 h 2459"/>
                  <a:gd name="T68" fmla="*/ 298 w 6045"/>
                  <a:gd name="T69" fmla="*/ 393 h 2459"/>
                  <a:gd name="T70" fmla="*/ 443 w 6045"/>
                  <a:gd name="T71" fmla="*/ 486 h 2459"/>
                  <a:gd name="T72" fmla="*/ 444 w 6045"/>
                  <a:gd name="T73" fmla="*/ 486 h 2459"/>
                  <a:gd name="T74" fmla="*/ 613 w 6045"/>
                  <a:gd name="T75" fmla="*/ 551 h 2459"/>
                  <a:gd name="T76" fmla="*/ 797 w 6045"/>
                  <a:gd name="T77" fmla="*/ 589 h 2459"/>
                  <a:gd name="T78" fmla="*/ 797 w 6045"/>
                  <a:gd name="T79" fmla="*/ 585 h 2459"/>
                  <a:gd name="T80" fmla="*/ 1201 w 6045"/>
                  <a:gd name="T81" fmla="*/ 502 h 2459"/>
                  <a:gd name="T82" fmla="*/ 1202 w 6045"/>
                  <a:gd name="T83" fmla="*/ 504 h 2459"/>
                  <a:gd name="T84" fmla="*/ 1413 w 6045"/>
                  <a:gd name="T85" fmla="*/ 368 h 2459"/>
                  <a:gd name="T86" fmla="*/ 1424 w 6045"/>
                  <a:gd name="T87" fmla="*/ 357 h 2459"/>
                  <a:gd name="T88" fmla="*/ 1424 w 6045"/>
                  <a:gd name="T89" fmla="*/ 357 h 2459"/>
                  <a:gd name="T90" fmla="*/ 1414 w 6045"/>
                  <a:gd name="T91" fmla="*/ 361 h 2459"/>
                  <a:gd name="T92" fmla="*/ 1437 w 6045"/>
                  <a:gd name="T93" fmla="*/ 346 h 2459"/>
                  <a:gd name="T94" fmla="*/ 1446 w 6045"/>
                  <a:gd name="T95" fmla="*/ 330 h 2459"/>
                  <a:gd name="T96" fmla="*/ 1461 w 6045"/>
                  <a:gd name="T97" fmla="*/ 320 h 2459"/>
                  <a:gd name="T98" fmla="*/ 1457 w 6045"/>
                  <a:gd name="T99" fmla="*/ 317 h 2459"/>
                  <a:gd name="T100" fmla="*/ 1480 w 6045"/>
                  <a:gd name="T101" fmla="*/ 290 h 2459"/>
                  <a:gd name="T102" fmla="*/ 1482 w 6045"/>
                  <a:gd name="T103" fmla="*/ 292 h 2459"/>
                  <a:gd name="T104" fmla="*/ 1493 w 6045"/>
                  <a:gd name="T105" fmla="*/ 279 h 2459"/>
                  <a:gd name="T106" fmla="*/ 1501 w 6045"/>
                  <a:gd name="T107" fmla="*/ 266 h 2459"/>
                  <a:gd name="T108" fmla="*/ 1501 w 6045"/>
                  <a:gd name="T109" fmla="*/ 265 h 2459"/>
                  <a:gd name="T110" fmla="*/ 1508 w 6045"/>
                  <a:gd name="T111" fmla="*/ 252 h 2459"/>
                  <a:gd name="T112" fmla="*/ 1508 w 6045"/>
                  <a:gd name="T113" fmla="*/ 252 h 2459"/>
                  <a:gd name="T114" fmla="*/ 1512 w 6045"/>
                  <a:gd name="T115" fmla="*/ 238 h 245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6045"/>
                  <a:gd name="T175" fmla="*/ 0 h 2459"/>
                  <a:gd name="T176" fmla="*/ 6045 w 6045"/>
                  <a:gd name="T177" fmla="*/ 2459 h 245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6045" h="2459">
                    <a:moveTo>
                      <a:pt x="6045" y="1117"/>
                    </a:moveTo>
                    <a:lnTo>
                      <a:pt x="6031" y="1161"/>
                    </a:lnTo>
                    <a:lnTo>
                      <a:pt x="6014" y="1156"/>
                    </a:lnTo>
                    <a:lnTo>
                      <a:pt x="6026" y="1112"/>
                    </a:lnTo>
                    <a:lnTo>
                      <a:pt x="6045" y="1117"/>
                    </a:lnTo>
                    <a:close/>
                    <a:moveTo>
                      <a:pt x="6031" y="1161"/>
                    </a:moveTo>
                    <a:lnTo>
                      <a:pt x="6031" y="1162"/>
                    </a:lnTo>
                    <a:lnTo>
                      <a:pt x="6030" y="1163"/>
                    </a:lnTo>
                    <a:lnTo>
                      <a:pt x="6023" y="1159"/>
                    </a:lnTo>
                    <a:lnTo>
                      <a:pt x="6031" y="1161"/>
                    </a:lnTo>
                    <a:close/>
                    <a:moveTo>
                      <a:pt x="6030" y="1163"/>
                    </a:moveTo>
                    <a:lnTo>
                      <a:pt x="5999" y="1217"/>
                    </a:lnTo>
                    <a:lnTo>
                      <a:pt x="5983" y="1208"/>
                    </a:lnTo>
                    <a:lnTo>
                      <a:pt x="6015" y="1154"/>
                    </a:lnTo>
                    <a:lnTo>
                      <a:pt x="6030" y="1163"/>
                    </a:lnTo>
                    <a:close/>
                    <a:moveTo>
                      <a:pt x="5999" y="1217"/>
                    </a:moveTo>
                    <a:lnTo>
                      <a:pt x="5998" y="1219"/>
                    </a:lnTo>
                    <a:lnTo>
                      <a:pt x="5991" y="1213"/>
                    </a:lnTo>
                    <a:lnTo>
                      <a:pt x="5999" y="1217"/>
                    </a:lnTo>
                    <a:close/>
                    <a:moveTo>
                      <a:pt x="5998" y="1219"/>
                    </a:moveTo>
                    <a:lnTo>
                      <a:pt x="5954" y="1279"/>
                    </a:lnTo>
                    <a:lnTo>
                      <a:pt x="5939" y="1267"/>
                    </a:lnTo>
                    <a:lnTo>
                      <a:pt x="5983" y="1208"/>
                    </a:lnTo>
                    <a:lnTo>
                      <a:pt x="5998" y="1219"/>
                    </a:lnTo>
                    <a:close/>
                    <a:moveTo>
                      <a:pt x="5954" y="1279"/>
                    </a:moveTo>
                    <a:lnTo>
                      <a:pt x="5953" y="1279"/>
                    </a:lnTo>
                    <a:lnTo>
                      <a:pt x="5947" y="1274"/>
                    </a:lnTo>
                    <a:lnTo>
                      <a:pt x="5954" y="1279"/>
                    </a:lnTo>
                    <a:close/>
                    <a:moveTo>
                      <a:pt x="5953" y="1279"/>
                    </a:moveTo>
                    <a:lnTo>
                      <a:pt x="5902" y="1340"/>
                    </a:lnTo>
                    <a:lnTo>
                      <a:pt x="5888" y="1328"/>
                    </a:lnTo>
                    <a:lnTo>
                      <a:pt x="5939" y="1267"/>
                    </a:lnTo>
                    <a:lnTo>
                      <a:pt x="5953" y="1279"/>
                    </a:lnTo>
                    <a:close/>
                    <a:moveTo>
                      <a:pt x="5902" y="1340"/>
                    </a:moveTo>
                    <a:lnTo>
                      <a:pt x="5902" y="1340"/>
                    </a:lnTo>
                    <a:lnTo>
                      <a:pt x="5896" y="1333"/>
                    </a:lnTo>
                    <a:lnTo>
                      <a:pt x="5902" y="1340"/>
                    </a:lnTo>
                    <a:close/>
                    <a:moveTo>
                      <a:pt x="5902" y="1340"/>
                    </a:moveTo>
                    <a:lnTo>
                      <a:pt x="5842" y="1401"/>
                    </a:lnTo>
                    <a:lnTo>
                      <a:pt x="5829" y="1387"/>
                    </a:lnTo>
                    <a:lnTo>
                      <a:pt x="5889" y="1327"/>
                    </a:lnTo>
                    <a:lnTo>
                      <a:pt x="5902" y="1340"/>
                    </a:lnTo>
                    <a:close/>
                    <a:moveTo>
                      <a:pt x="5842" y="1401"/>
                    </a:moveTo>
                    <a:lnTo>
                      <a:pt x="5784" y="1458"/>
                    </a:lnTo>
                    <a:lnTo>
                      <a:pt x="5771" y="1445"/>
                    </a:lnTo>
                    <a:lnTo>
                      <a:pt x="5829" y="1387"/>
                    </a:lnTo>
                    <a:lnTo>
                      <a:pt x="5842" y="1401"/>
                    </a:lnTo>
                    <a:close/>
                    <a:moveTo>
                      <a:pt x="5784" y="1458"/>
                    </a:moveTo>
                    <a:lnTo>
                      <a:pt x="5937" y="1306"/>
                    </a:lnTo>
                    <a:lnTo>
                      <a:pt x="5784" y="1458"/>
                    </a:lnTo>
                    <a:lnTo>
                      <a:pt x="5778" y="1451"/>
                    </a:lnTo>
                    <a:lnTo>
                      <a:pt x="5784" y="1458"/>
                    </a:lnTo>
                    <a:close/>
                    <a:moveTo>
                      <a:pt x="5784" y="1458"/>
                    </a:moveTo>
                    <a:lnTo>
                      <a:pt x="5734" y="1509"/>
                    </a:lnTo>
                    <a:lnTo>
                      <a:pt x="5720" y="1495"/>
                    </a:lnTo>
                    <a:lnTo>
                      <a:pt x="5771" y="1445"/>
                    </a:lnTo>
                    <a:lnTo>
                      <a:pt x="5784" y="1458"/>
                    </a:lnTo>
                    <a:close/>
                    <a:moveTo>
                      <a:pt x="5734" y="1509"/>
                    </a:moveTo>
                    <a:lnTo>
                      <a:pt x="5734" y="1510"/>
                    </a:lnTo>
                    <a:lnTo>
                      <a:pt x="5733" y="1510"/>
                    </a:lnTo>
                    <a:lnTo>
                      <a:pt x="5727" y="1502"/>
                    </a:lnTo>
                    <a:lnTo>
                      <a:pt x="5734" y="1509"/>
                    </a:lnTo>
                    <a:close/>
                    <a:moveTo>
                      <a:pt x="5733" y="1510"/>
                    </a:moveTo>
                    <a:lnTo>
                      <a:pt x="5689" y="1547"/>
                    </a:lnTo>
                    <a:lnTo>
                      <a:pt x="5676" y="1533"/>
                    </a:lnTo>
                    <a:lnTo>
                      <a:pt x="5720" y="1495"/>
                    </a:lnTo>
                    <a:lnTo>
                      <a:pt x="5733" y="1510"/>
                    </a:lnTo>
                    <a:close/>
                    <a:moveTo>
                      <a:pt x="5676" y="1533"/>
                    </a:moveTo>
                    <a:lnTo>
                      <a:pt x="5676" y="1533"/>
                    </a:lnTo>
                    <a:lnTo>
                      <a:pt x="5683" y="1541"/>
                    </a:lnTo>
                    <a:lnTo>
                      <a:pt x="5676" y="1533"/>
                    </a:lnTo>
                    <a:close/>
                    <a:moveTo>
                      <a:pt x="5689" y="1547"/>
                    </a:moveTo>
                    <a:lnTo>
                      <a:pt x="5660" y="1573"/>
                    </a:lnTo>
                    <a:lnTo>
                      <a:pt x="5648" y="1558"/>
                    </a:lnTo>
                    <a:lnTo>
                      <a:pt x="5676" y="1533"/>
                    </a:lnTo>
                    <a:lnTo>
                      <a:pt x="5689" y="1547"/>
                    </a:lnTo>
                    <a:close/>
                    <a:moveTo>
                      <a:pt x="5647" y="1559"/>
                    </a:moveTo>
                    <a:lnTo>
                      <a:pt x="5648" y="1559"/>
                    </a:lnTo>
                    <a:lnTo>
                      <a:pt x="5648" y="1558"/>
                    </a:lnTo>
                    <a:lnTo>
                      <a:pt x="5654" y="1566"/>
                    </a:lnTo>
                    <a:lnTo>
                      <a:pt x="5647" y="1559"/>
                    </a:lnTo>
                    <a:close/>
                    <a:moveTo>
                      <a:pt x="5661" y="1573"/>
                    </a:moveTo>
                    <a:lnTo>
                      <a:pt x="5651" y="1582"/>
                    </a:lnTo>
                    <a:lnTo>
                      <a:pt x="5638" y="1568"/>
                    </a:lnTo>
                    <a:lnTo>
                      <a:pt x="5647" y="1559"/>
                    </a:lnTo>
                    <a:lnTo>
                      <a:pt x="5661" y="1573"/>
                    </a:lnTo>
                    <a:close/>
                    <a:moveTo>
                      <a:pt x="5651" y="1582"/>
                    </a:moveTo>
                    <a:lnTo>
                      <a:pt x="5650" y="1582"/>
                    </a:lnTo>
                    <a:lnTo>
                      <a:pt x="5650" y="1584"/>
                    </a:lnTo>
                    <a:lnTo>
                      <a:pt x="5644" y="1575"/>
                    </a:lnTo>
                    <a:lnTo>
                      <a:pt x="5651" y="1582"/>
                    </a:lnTo>
                    <a:close/>
                    <a:moveTo>
                      <a:pt x="5650" y="1584"/>
                    </a:moveTo>
                    <a:lnTo>
                      <a:pt x="4804" y="2136"/>
                    </a:lnTo>
                    <a:lnTo>
                      <a:pt x="4793" y="2121"/>
                    </a:lnTo>
                    <a:lnTo>
                      <a:pt x="5639" y="1567"/>
                    </a:lnTo>
                    <a:lnTo>
                      <a:pt x="5650" y="1584"/>
                    </a:lnTo>
                    <a:close/>
                    <a:moveTo>
                      <a:pt x="4804" y="2136"/>
                    </a:moveTo>
                    <a:lnTo>
                      <a:pt x="4803" y="2137"/>
                    </a:lnTo>
                    <a:lnTo>
                      <a:pt x="4802" y="2137"/>
                    </a:lnTo>
                    <a:lnTo>
                      <a:pt x="4799" y="2128"/>
                    </a:lnTo>
                    <a:lnTo>
                      <a:pt x="4804" y="2136"/>
                    </a:lnTo>
                    <a:close/>
                    <a:moveTo>
                      <a:pt x="4802" y="2137"/>
                    </a:moveTo>
                    <a:lnTo>
                      <a:pt x="3970" y="2414"/>
                    </a:lnTo>
                    <a:lnTo>
                      <a:pt x="3963" y="2396"/>
                    </a:lnTo>
                    <a:lnTo>
                      <a:pt x="4795" y="2119"/>
                    </a:lnTo>
                    <a:lnTo>
                      <a:pt x="4802" y="2137"/>
                    </a:lnTo>
                    <a:close/>
                    <a:moveTo>
                      <a:pt x="3970" y="2414"/>
                    </a:moveTo>
                    <a:lnTo>
                      <a:pt x="3968" y="2414"/>
                    </a:lnTo>
                    <a:lnTo>
                      <a:pt x="3966" y="2414"/>
                    </a:lnTo>
                    <a:lnTo>
                      <a:pt x="3966" y="2405"/>
                    </a:lnTo>
                    <a:lnTo>
                      <a:pt x="3970" y="2414"/>
                    </a:lnTo>
                    <a:close/>
                    <a:moveTo>
                      <a:pt x="3966" y="2414"/>
                    </a:moveTo>
                    <a:lnTo>
                      <a:pt x="3159" y="2459"/>
                    </a:lnTo>
                    <a:lnTo>
                      <a:pt x="3158" y="2440"/>
                    </a:lnTo>
                    <a:lnTo>
                      <a:pt x="3965" y="2395"/>
                    </a:lnTo>
                    <a:lnTo>
                      <a:pt x="3966" y="2414"/>
                    </a:lnTo>
                    <a:close/>
                    <a:moveTo>
                      <a:pt x="3159" y="2459"/>
                    </a:moveTo>
                    <a:lnTo>
                      <a:pt x="3158" y="2459"/>
                    </a:lnTo>
                    <a:lnTo>
                      <a:pt x="3157" y="2459"/>
                    </a:lnTo>
                    <a:lnTo>
                      <a:pt x="3159" y="2449"/>
                    </a:lnTo>
                    <a:lnTo>
                      <a:pt x="3159" y="2459"/>
                    </a:lnTo>
                    <a:close/>
                    <a:moveTo>
                      <a:pt x="3157" y="2459"/>
                    </a:moveTo>
                    <a:lnTo>
                      <a:pt x="2398" y="2316"/>
                    </a:lnTo>
                    <a:lnTo>
                      <a:pt x="2401" y="2297"/>
                    </a:lnTo>
                    <a:lnTo>
                      <a:pt x="3160" y="2440"/>
                    </a:lnTo>
                    <a:lnTo>
                      <a:pt x="3157" y="2459"/>
                    </a:lnTo>
                    <a:close/>
                    <a:moveTo>
                      <a:pt x="2398" y="2316"/>
                    </a:moveTo>
                    <a:lnTo>
                      <a:pt x="2396" y="2316"/>
                    </a:lnTo>
                    <a:lnTo>
                      <a:pt x="2395" y="2315"/>
                    </a:lnTo>
                    <a:lnTo>
                      <a:pt x="2400" y="2306"/>
                    </a:lnTo>
                    <a:lnTo>
                      <a:pt x="2398" y="2316"/>
                    </a:lnTo>
                    <a:close/>
                    <a:moveTo>
                      <a:pt x="2395" y="2315"/>
                    </a:moveTo>
                    <a:lnTo>
                      <a:pt x="1710" y="2029"/>
                    </a:lnTo>
                    <a:lnTo>
                      <a:pt x="1716" y="2011"/>
                    </a:lnTo>
                    <a:lnTo>
                      <a:pt x="2403" y="2297"/>
                    </a:lnTo>
                    <a:lnTo>
                      <a:pt x="2395" y="2315"/>
                    </a:lnTo>
                    <a:close/>
                    <a:moveTo>
                      <a:pt x="1710" y="2029"/>
                    </a:moveTo>
                    <a:lnTo>
                      <a:pt x="1708" y="2029"/>
                    </a:lnTo>
                    <a:lnTo>
                      <a:pt x="1708" y="2028"/>
                    </a:lnTo>
                    <a:lnTo>
                      <a:pt x="1713" y="2020"/>
                    </a:lnTo>
                    <a:lnTo>
                      <a:pt x="1710" y="2029"/>
                    </a:lnTo>
                    <a:close/>
                    <a:moveTo>
                      <a:pt x="1708" y="2028"/>
                    </a:moveTo>
                    <a:lnTo>
                      <a:pt x="1108" y="1650"/>
                    </a:lnTo>
                    <a:lnTo>
                      <a:pt x="1118" y="1634"/>
                    </a:lnTo>
                    <a:lnTo>
                      <a:pt x="1718" y="2012"/>
                    </a:lnTo>
                    <a:lnTo>
                      <a:pt x="1708" y="2028"/>
                    </a:lnTo>
                    <a:close/>
                    <a:moveTo>
                      <a:pt x="1108" y="1650"/>
                    </a:moveTo>
                    <a:lnTo>
                      <a:pt x="1107" y="1650"/>
                    </a:lnTo>
                    <a:lnTo>
                      <a:pt x="1107" y="1649"/>
                    </a:lnTo>
                    <a:lnTo>
                      <a:pt x="1112" y="1642"/>
                    </a:lnTo>
                    <a:lnTo>
                      <a:pt x="1108" y="1650"/>
                    </a:lnTo>
                    <a:close/>
                    <a:moveTo>
                      <a:pt x="1107" y="1649"/>
                    </a:moveTo>
                    <a:lnTo>
                      <a:pt x="617" y="1216"/>
                    </a:lnTo>
                    <a:lnTo>
                      <a:pt x="629" y="1202"/>
                    </a:lnTo>
                    <a:lnTo>
                      <a:pt x="1119" y="1635"/>
                    </a:lnTo>
                    <a:lnTo>
                      <a:pt x="1107" y="1649"/>
                    </a:lnTo>
                    <a:close/>
                    <a:moveTo>
                      <a:pt x="617" y="1216"/>
                    </a:moveTo>
                    <a:lnTo>
                      <a:pt x="616" y="1216"/>
                    </a:lnTo>
                    <a:lnTo>
                      <a:pt x="616" y="1215"/>
                    </a:lnTo>
                    <a:lnTo>
                      <a:pt x="623" y="1210"/>
                    </a:lnTo>
                    <a:lnTo>
                      <a:pt x="617" y="1216"/>
                    </a:lnTo>
                    <a:close/>
                    <a:moveTo>
                      <a:pt x="616" y="1215"/>
                    </a:moveTo>
                    <a:lnTo>
                      <a:pt x="253" y="781"/>
                    </a:lnTo>
                    <a:lnTo>
                      <a:pt x="268" y="769"/>
                    </a:lnTo>
                    <a:lnTo>
                      <a:pt x="630" y="1203"/>
                    </a:lnTo>
                    <a:lnTo>
                      <a:pt x="616" y="1215"/>
                    </a:lnTo>
                    <a:close/>
                    <a:moveTo>
                      <a:pt x="253" y="781"/>
                    </a:moveTo>
                    <a:lnTo>
                      <a:pt x="253" y="780"/>
                    </a:lnTo>
                    <a:lnTo>
                      <a:pt x="252" y="779"/>
                    </a:lnTo>
                    <a:lnTo>
                      <a:pt x="261" y="774"/>
                    </a:lnTo>
                    <a:lnTo>
                      <a:pt x="253" y="781"/>
                    </a:lnTo>
                    <a:close/>
                    <a:moveTo>
                      <a:pt x="252" y="779"/>
                    </a:moveTo>
                    <a:lnTo>
                      <a:pt x="43" y="378"/>
                    </a:lnTo>
                    <a:lnTo>
                      <a:pt x="59" y="370"/>
                    </a:lnTo>
                    <a:lnTo>
                      <a:pt x="269" y="770"/>
                    </a:lnTo>
                    <a:lnTo>
                      <a:pt x="252" y="779"/>
                    </a:lnTo>
                    <a:close/>
                    <a:moveTo>
                      <a:pt x="43" y="378"/>
                    </a:moveTo>
                    <a:lnTo>
                      <a:pt x="42" y="377"/>
                    </a:lnTo>
                    <a:lnTo>
                      <a:pt x="42" y="375"/>
                    </a:lnTo>
                    <a:lnTo>
                      <a:pt x="51" y="374"/>
                    </a:lnTo>
                    <a:lnTo>
                      <a:pt x="43" y="378"/>
                    </a:lnTo>
                    <a:close/>
                    <a:moveTo>
                      <a:pt x="42" y="375"/>
                    </a:moveTo>
                    <a:lnTo>
                      <a:pt x="1" y="63"/>
                    </a:lnTo>
                    <a:lnTo>
                      <a:pt x="19" y="61"/>
                    </a:lnTo>
                    <a:lnTo>
                      <a:pt x="60" y="373"/>
                    </a:lnTo>
                    <a:lnTo>
                      <a:pt x="42" y="375"/>
                    </a:lnTo>
                    <a:close/>
                    <a:moveTo>
                      <a:pt x="1" y="63"/>
                    </a:moveTo>
                    <a:lnTo>
                      <a:pt x="0" y="56"/>
                    </a:lnTo>
                    <a:lnTo>
                      <a:pt x="5" y="53"/>
                    </a:lnTo>
                    <a:lnTo>
                      <a:pt x="10" y="62"/>
                    </a:lnTo>
                    <a:lnTo>
                      <a:pt x="1" y="63"/>
                    </a:lnTo>
                    <a:close/>
                    <a:moveTo>
                      <a:pt x="5" y="53"/>
                    </a:moveTo>
                    <a:lnTo>
                      <a:pt x="108" y="6"/>
                    </a:lnTo>
                    <a:lnTo>
                      <a:pt x="115" y="23"/>
                    </a:lnTo>
                    <a:lnTo>
                      <a:pt x="14" y="71"/>
                    </a:lnTo>
                    <a:lnTo>
                      <a:pt x="5" y="53"/>
                    </a:lnTo>
                    <a:close/>
                    <a:moveTo>
                      <a:pt x="108" y="6"/>
                    </a:moveTo>
                    <a:lnTo>
                      <a:pt x="119" y="0"/>
                    </a:lnTo>
                    <a:lnTo>
                      <a:pt x="121" y="13"/>
                    </a:lnTo>
                    <a:lnTo>
                      <a:pt x="111" y="15"/>
                    </a:lnTo>
                    <a:lnTo>
                      <a:pt x="108" y="6"/>
                    </a:lnTo>
                    <a:close/>
                    <a:moveTo>
                      <a:pt x="121" y="13"/>
                    </a:moveTo>
                    <a:lnTo>
                      <a:pt x="168" y="318"/>
                    </a:lnTo>
                    <a:lnTo>
                      <a:pt x="150" y="321"/>
                    </a:lnTo>
                    <a:lnTo>
                      <a:pt x="102" y="16"/>
                    </a:lnTo>
                    <a:lnTo>
                      <a:pt x="121" y="13"/>
                    </a:lnTo>
                    <a:close/>
                    <a:moveTo>
                      <a:pt x="151" y="324"/>
                    </a:moveTo>
                    <a:lnTo>
                      <a:pt x="150" y="323"/>
                    </a:lnTo>
                    <a:lnTo>
                      <a:pt x="150" y="321"/>
                    </a:lnTo>
                    <a:lnTo>
                      <a:pt x="159" y="320"/>
                    </a:lnTo>
                    <a:lnTo>
                      <a:pt x="151" y="324"/>
                    </a:lnTo>
                    <a:close/>
                    <a:moveTo>
                      <a:pt x="167" y="316"/>
                    </a:moveTo>
                    <a:lnTo>
                      <a:pt x="374" y="706"/>
                    </a:lnTo>
                    <a:lnTo>
                      <a:pt x="357" y="715"/>
                    </a:lnTo>
                    <a:lnTo>
                      <a:pt x="151" y="324"/>
                    </a:lnTo>
                    <a:lnTo>
                      <a:pt x="167" y="316"/>
                    </a:lnTo>
                    <a:close/>
                    <a:moveTo>
                      <a:pt x="358" y="717"/>
                    </a:moveTo>
                    <a:lnTo>
                      <a:pt x="358" y="716"/>
                    </a:lnTo>
                    <a:lnTo>
                      <a:pt x="357" y="715"/>
                    </a:lnTo>
                    <a:lnTo>
                      <a:pt x="366" y="710"/>
                    </a:lnTo>
                    <a:lnTo>
                      <a:pt x="358" y="717"/>
                    </a:lnTo>
                    <a:close/>
                    <a:moveTo>
                      <a:pt x="373" y="705"/>
                    </a:moveTo>
                    <a:lnTo>
                      <a:pt x="726" y="1134"/>
                    </a:lnTo>
                    <a:lnTo>
                      <a:pt x="711" y="1146"/>
                    </a:lnTo>
                    <a:lnTo>
                      <a:pt x="358" y="717"/>
                    </a:lnTo>
                    <a:lnTo>
                      <a:pt x="373" y="705"/>
                    </a:lnTo>
                    <a:close/>
                    <a:moveTo>
                      <a:pt x="712" y="1147"/>
                    </a:moveTo>
                    <a:lnTo>
                      <a:pt x="712" y="1147"/>
                    </a:lnTo>
                    <a:lnTo>
                      <a:pt x="711" y="1146"/>
                    </a:lnTo>
                    <a:lnTo>
                      <a:pt x="718" y="1140"/>
                    </a:lnTo>
                    <a:lnTo>
                      <a:pt x="712" y="1147"/>
                    </a:lnTo>
                    <a:close/>
                    <a:moveTo>
                      <a:pt x="725" y="1133"/>
                    </a:moveTo>
                    <a:lnTo>
                      <a:pt x="1201" y="1555"/>
                    </a:lnTo>
                    <a:lnTo>
                      <a:pt x="1189" y="1569"/>
                    </a:lnTo>
                    <a:lnTo>
                      <a:pt x="712" y="1147"/>
                    </a:lnTo>
                    <a:lnTo>
                      <a:pt x="725" y="1133"/>
                    </a:lnTo>
                    <a:close/>
                    <a:moveTo>
                      <a:pt x="1190" y="1570"/>
                    </a:moveTo>
                    <a:lnTo>
                      <a:pt x="1189" y="1570"/>
                    </a:lnTo>
                    <a:lnTo>
                      <a:pt x="1189" y="1569"/>
                    </a:lnTo>
                    <a:lnTo>
                      <a:pt x="1195" y="1563"/>
                    </a:lnTo>
                    <a:lnTo>
                      <a:pt x="1190" y="1570"/>
                    </a:lnTo>
                    <a:close/>
                    <a:moveTo>
                      <a:pt x="1200" y="1555"/>
                    </a:moveTo>
                    <a:lnTo>
                      <a:pt x="1781" y="1926"/>
                    </a:lnTo>
                    <a:lnTo>
                      <a:pt x="1771" y="1942"/>
                    </a:lnTo>
                    <a:lnTo>
                      <a:pt x="1190" y="1570"/>
                    </a:lnTo>
                    <a:lnTo>
                      <a:pt x="1200" y="1555"/>
                    </a:lnTo>
                    <a:close/>
                    <a:moveTo>
                      <a:pt x="1774" y="1943"/>
                    </a:moveTo>
                    <a:lnTo>
                      <a:pt x="1772" y="1943"/>
                    </a:lnTo>
                    <a:lnTo>
                      <a:pt x="1771" y="1942"/>
                    </a:lnTo>
                    <a:lnTo>
                      <a:pt x="1777" y="1934"/>
                    </a:lnTo>
                    <a:lnTo>
                      <a:pt x="1774" y="1943"/>
                    </a:lnTo>
                    <a:close/>
                    <a:moveTo>
                      <a:pt x="1780" y="1925"/>
                    </a:moveTo>
                    <a:lnTo>
                      <a:pt x="2450" y="2202"/>
                    </a:lnTo>
                    <a:lnTo>
                      <a:pt x="2444" y="2220"/>
                    </a:lnTo>
                    <a:lnTo>
                      <a:pt x="1774" y="1943"/>
                    </a:lnTo>
                    <a:lnTo>
                      <a:pt x="1780" y="1925"/>
                    </a:lnTo>
                    <a:close/>
                    <a:moveTo>
                      <a:pt x="2445" y="2220"/>
                    </a:moveTo>
                    <a:lnTo>
                      <a:pt x="2444" y="2220"/>
                    </a:lnTo>
                    <a:lnTo>
                      <a:pt x="2447" y="2211"/>
                    </a:lnTo>
                    <a:lnTo>
                      <a:pt x="2445" y="2220"/>
                    </a:lnTo>
                    <a:close/>
                    <a:moveTo>
                      <a:pt x="2449" y="2202"/>
                    </a:moveTo>
                    <a:lnTo>
                      <a:pt x="3189" y="2338"/>
                    </a:lnTo>
                    <a:lnTo>
                      <a:pt x="3186" y="2356"/>
                    </a:lnTo>
                    <a:lnTo>
                      <a:pt x="2445" y="2220"/>
                    </a:lnTo>
                    <a:lnTo>
                      <a:pt x="2449" y="2202"/>
                    </a:lnTo>
                    <a:close/>
                    <a:moveTo>
                      <a:pt x="3188" y="2358"/>
                    </a:moveTo>
                    <a:lnTo>
                      <a:pt x="3187" y="2358"/>
                    </a:lnTo>
                    <a:lnTo>
                      <a:pt x="3186" y="2356"/>
                    </a:lnTo>
                    <a:lnTo>
                      <a:pt x="3188" y="2348"/>
                    </a:lnTo>
                    <a:lnTo>
                      <a:pt x="3188" y="2358"/>
                    </a:lnTo>
                    <a:close/>
                    <a:moveTo>
                      <a:pt x="3187" y="2338"/>
                    </a:moveTo>
                    <a:lnTo>
                      <a:pt x="3979" y="2287"/>
                    </a:lnTo>
                    <a:lnTo>
                      <a:pt x="3980" y="2306"/>
                    </a:lnTo>
                    <a:lnTo>
                      <a:pt x="3188" y="2358"/>
                    </a:lnTo>
                    <a:lnTo>
                      <a:pt x="3187" y="2338"/>
                    </a:lnTo>
                    <a:close/>
                    <a:moveTo>
                      <a:pt x="3982" y="2306"/>
                    </a:moveTo>
                    <a:lnTo>
                      <a:pt x="3981" y="2306"/>
                    </a:lnTo>
                    <a:lnTo>
                      <a:pt x="3980" y="2306"/>
                    </a:lnTo>
                    <a:lnTo>
                      <a:pt x="3979" y="2297"/>
                    </a:lnTo>
                    <a:lnTo>
                      <a:pt x="3982" y="2306"/>
                    </a:lnTo>
                    <a:close/>
                    <a:moveTo>
                      <a:pt x="3976" y="2288"/>
                    </a:moveTo>
                    <a:lnTo>
                      <a:pt x="4802" y="2008"/>
                    </a:lnTo>
                    <a:lnTo>
                      <a:pt x="4809" y="2026"/>
                    </a:lnTo>
                    <a:lnTo>
                      <a:pt x="3982" y="2306"/>
                    </a:lnTo>
                    <a:lnTo>
                      <a:pt x="3976" y="2288"/>
                    </a:lnTo>
                    <a:close/>
                    <a:moveTo>
                      <a:pt x="4811" y="2025"/>
                    </a:moveTo>
                    <a:lnTo>
                      <a:pt x="4810" y="2026"/>
                    </a:lnTo>
                    <a:lnTo>
                      <a:pt x="4809" y="2026"/>
                    </a:lnTo>
                    <a:lnTo>
                      <a:pt x="4805" y="2017"/>
                    </a:lnTo>
                    <a:lnTo>
                      <a:pt x="4811" y="2025"/>
                    </a:lnTo>
                    <a:close/>
                    <a:moveTo>
                      <a:pt x="4800" y="2009"/>
                    </a:moveTo>
                    <a:lnTo>
                      <a:pt x="5639" y="1456"/>
                    </a:lnTo>
                    <a:lnTo>
                      <a:pt x="5650" y="1472"/>
                    </a:lnTo>
                    <a:lnTo>
                      <a:pt x="4811" y="2025"/>
                    </a:lnTo>
                    <a:lnTo>
                      <a:pt x="4800" y="2009"/>
                    </a:lnTo>
                    <a:close/>
                    <a:moveTo>
                      <a:pt x="5651" y="1471"/>
                    </a:moveTo>
                    <a:lnTo>
                      <a:pt x="5650" y="1471"/>
                    </a:lnTo>
                    <a:lnTo>
                      <a:pt x="5650" y="1472"/>
                    </a:lnTo>
                    <a:lnTo>
                      <a:pt x="5644" y="1464"/>
                    </a:lnTo>
                    <a:lnTo>
                      <a:pt x="5651" y="1471"/>
                    </a:lnTo>
                    <a:close/>
                    <a:moveTo>
                      <a:pt x="5638" y="1457"/>
                    </a:moveTo>
                    <a:lnTo>
                      <a:pt x="5682" y="1416"/>
                    </a:lnTo>
                    <a:lnTo>
                      <a:pt x="5695" y="1429"/>
                    </a:lnTo>
                    <a:lnTo>
                      <a:pt x="5651" y="1471"/>
                    </a:lnTo>
                    <a:lnTo>
                      <a:pt x="5638" y="1457"/>
                    </a:lnTo>
                    <a:close/>
                    <a:moveTo>
                      <a:pt x="5695" y="1429"/>
                    </a:moveTo>
                    <a:lnTo>
                      <a:pt x="5695" y="1429"/>
                    </a:lnTo>
                    <a:lnTo>
                      <a:pt x="5689" y="1423"/>
                    </a:lnTo>
                    <a:lnTo>
                      <a:pt x="5695" y="1429"/>
                    </a:lnTo>
                    <a:close/>
                    <a:moveTo>
                      <a:pt x="5682" y="1416"/>
                    </a:moveTo>
                    <a:lnTo>
                      <a:pt x="5729" y="1369"/>
                    </a:lnTo>
                    <a:lnTo>
                      <a:pt x="5744" y="1382"/>
                    </a:lnTo>
                    <a:lnTo>
                      <a:pt x="5695" y="1429"/>
                    </a:lnTo>
                    <a:lnTo>
                      <a:pt x="5682" y="1416"/>
                    </a:lnTo>
                    <a:close/>
                    <a:moveTo>
                      <a:pt x="5729" y="1369"/>
                    </a:moveTo>
                    <a:lnTo>
                      <a:pt x="5653" y="1445"/>
                    </a:lnTo>
                    <a:lnTo>
                      <a:pt x="5729" y="1369"/>
                    </a:lnTo>
                    <a:lnTo>
                      <a:pt x="5737" y="1375"/>
                    </a:lnTo>
                    <a:lnTo>
                      <a:pt x="5729" y="1369"/>
                    </a:lnTo>
                    <a:close/>
                    <a:moveTo>
                      <a:pt x="5729" y="1369"/>
                    </a:moveTo>
                    <a:lnTo>
                      <a:pt x="5781" y="1318"/>
                    </a:lnTo>
                    <a:lnTo>
                      <a:pt x="5794" y="1331"/>
                    </a:lnTo>
                    <a:lnTo>
                      <a:pt x="5744" y="1382"/>
                    </a:lnTo>
                    <a:lnTo>
                      <a:pt x="5729" y="1369"/>
                    </a:lnTo>
                    <a:close/>
                    <a:moveTo>
                      <a:pt x="5794" y="1331"/>
                    </a:moveTo>
                    <a:lnTo>
                      <a:pt x="5795" y="1330"/>
                    </a:lnTo>
                    <a:lnTo>
                      <a:pt x="5794" y="1331"/>
                    </a:lnTo>
                    <a:lnTo>
                      <a:pt x="5788" y="1324"/>
                    </a:lnTo>
                    <a:lnTo>
                      <a:pt x="5794" y="1331"/>
                    </a:lnTo>
                    <a:close/>
                    <a:moveTo>
                      <a:pt x="5780" y="1318"/>
                    </a:moveTo>
                    <a:lnTo>
                      <a:pt x="5829" y="1267"/>
                    </a:lnTo>
                    <a:lnTo>
                      <a:pt x="5842" y="1280"/>
                    </a:lnTo>
                    <a:lnTo>
                      <a:pt x="5794" y="1331"/>
                    </a:lnTo>
                    <a:lnTo>
                      <a:pt x="5780" y="1318"/>
                    </a:lnTo>
                    <a:close/>
                    <a:moveTo>
                      <a:pt x="5842" y="1279"/>
                    </a:moveTo>
                    <a:lnTo>
                      <a:pt x="5842" y="1280"/>
                    </a:lnTo>
                    <a:lnTo>
                      <a:pt x="5835" y="1274"/>
                    </a:lnTo>
                    <a:lnTo>
                      <a:pt x="5842" y="1279"/>
                    </a:lnTo>
                    <a:close/>
                    <a:moveTo>
                      <a:pt x="5827" y="1267"/>
                    </a:moveTo>
                    <a:lnTo>
                      <a:pt x="5876" y="1213"/>
                    </a:lnTo>
                    <a:lnTo>
                      <a:pt x="5890" y="1225"/>
                    </a:lnTo>
                    <a:lnTo>
                      <a:pt x="5842" y="1279"/>
                    </a:lnTo>
                    <a:lnTo>
                      <a:pt x="5827" y="1267"/>
                    </a:lnTo>
                    <a:close/>
                    <a:moveTo>
                      <a:pt x="5890" y="1225"/>
                    </a:moveTo>
                    <a:lnTo>
                      <a:pt x="5890" y="1225"/>
                    </a:lnTo>
                    <a:lnTo>
                      <a:pt x="5883" y="1220"/>
                    </a:lnTo>
                    <a:lnTo>
                      <a:pt x="5890" y="1225"/>
                    </a:lnTo>
                    <a:close/>
                    <a:moveTo>
                      <a:pt x="5875" y="1213"/>
                    </a:moveTo>
                    <a:lnTo>
                      <a:pt x="5917" y="1159"/>
                    </a:lnTo>
                    <a:lnTo>
                      <a:pt x="5931" y="1171"/>
                    </a:lnTo>
                    <a:lnTo>
                      <a:pt x="5890" y="1225"/>
                    </a:lnTo>
                    <a:lnTo>
                      <a:pt x="5875" y="1213"/>
                    </a:lnTo>
                    <a:close/>
                    <a:moveTo>
                      <a:pt x="5932" y="1171"/>
                    </a:moveTo>
                    <a:lnTo>
                      <a:pt x="5932" y="1171"/>
                    </a:lnTo>
                    <a:lnTo>
                      <a:pt x="5931" y="1171"/>
                    </a:lnTo>
                    <a:lnTo>
                      <a:pt x="5924" y="1166"/>
                    </a:lnTo>
                    <a:lnTo>
                      <a:pt x="5932" y="1171"/>
                    </a:lnTo>
                    <a:close/>
                    <a:moveTo>
                      <a:pt x="5917" y="1160"/>
                    </a:moveTo>
                    <a:lnTo>
                      <a:pt x="5954" y="1106"/>
                    </a:lnTo>
                    <a:lnTo>
                      <a:pt x="5970" y="1117"/>
                    </a:lnTo>
                    <a:lnTo>
                      <a:pt x="5932" y="1171"/>
                    </a:lnTo>
                    <a:lnTo>
                      <a:pt x="5917" y="1160"/>
                    </a:lnTo>
                    <a:close/>
                    <a:moveTo>
                      <a:pt x="5971" y="1116"/>
                    </a:moveTo>
                    <a:lnTo>
                      <a:pt x="5970" y="1116"/>
                    </a:lnTo>
                    <a:lnTo>
                      <a:pt x="5970" y="1117"/>
                    </a:lnTo>
                    <a:lnTo>
                      <a:pt x="5962" y="1112"/>
                    </a:lnTo>
                    <a:lnTo>
                      <a:pt x="5971" y="1116"/>
                    </a:lnTo>
                    <a:close/>
                    <a:moveTo>
                      <a:pt x="5954" y="1106"/>
                    </a:moveTo>
                    <a:lnTo>
                      <a:pt x="5986" y="1052"/>
                    </a:lnTo>
                    <a:lnTo>
                      <a:pt x="6002" y="1062"/>
                    </a:lnTo>
                    <a:lnTo>
                      <a:pt x="5971" y="1116"/>
                    </a:lnTo>
                    <a:lnTo>
                      <a:pt x="5954" y="1106"/>
                    </a:lnTo>
                    <a:close/>
                    <a:moveTo>
                      <a:pt x="6003" y="1061"/>
                    </a:moveTo>
                    <a:lnTo>
                      <a:pt x="6003" y="1061"/>
                    </a:lnTo>
                    <a:lnTo>
                      <a:pt x="6002" y="1062"/>
                    </a:lnTo>
                    <a:lnTo>
                      <a:pt x="5994" y="1058"/>
                    </a:lnTo>
                    <a:lnTo>
                      <a:pt x="6003" y="1061"/>
                    </a:lnTo>
                    <a:close/>
                    <a:moveTo>
                      <a:pt x="5985" y="1053"/>
                    </a:moveTo>
                    <a:lnTo>
                      <a:pt x="6010" y="999"/>
                    </a:lnTo>
                    <a:lnTo>
                      <a:pt x="6028" y="1007"/>
                    </a:lnTo>
                    <a:lnTo>
                      <a:pt x="6003" y="1061"/>
                    </a:lnTo>
                    <a:lnTo>
                      <a:pt x="5985" y="1053"/>
                    </a:lnTo>
                    <a:close/>
                    <a:moveTo>
                      <a:pt x="6028" y="1006"/>
                    </a:moveTo>
                    <a:lnTo>
                      <a:pt x="6028" y="1007"/>
                    </a:lnTo>
                    <a:lnTo>
                      <a:pt x="6019" y="1004"/>
                    </a:lnTo>
                    <a:lnTo>
                      <a:pt x="6028" y="1006"/>
                    </a:lnTo>
                    <a:close/>
                    <a:moveTo>
                      <a:pt x="6010" y="1000"/>
                    </a:moveTo>
                    <a:lnTo>
                      <a:pt x="6026" y="950"/>
                    </a:lnTo>
                    <a:lnTo>
                      <a:pt x="6045" y="955"/>
                    </a:lnTo>
                    <a:lnTo>
                      <a:pt x="6028" y="1006"/>
                    </a:lnTo>
                    <a:lnTo>
                      <a:pt x="6010" y="1000"/>
                    </a:lnTo>
                    <a:close/>
                    <a:moveTo>
                      <a:pt x="6026" y="950"/>
                    </a:moveTo>
                    <a:lnTo>
                      <a:pt x="6045" y="890"/>
                    </a:lnTo>
                    <a:lnTo>
                      <a:pt x="6045" y="952"/>
                    </a:lnTo>
                    <a:lnTo>
                      <a:pt x="6035" y="952"/>
                    </a:lnTo>
                    <a:lnTo>
                      <a:pt x="6026" y="950"/>
                    </a:lnTo>
                    <a:close/>
                    <a:moveTo>
                      <a:pt x="6045" y="952"/>
                    </a:moveTo>
                    <a:lnTo>
                      <a:pt x="6045" y="1114"/>
                    </a:lnTo>
                    <a:lnTo>
                      <a:pt x="6026" y="1114"/>
                    </a:lnTo>
                    <a:lnTo>
                      <a:pt x="6026" y="952"/>
                    </a:lnTo>
                    <a:lnTo>
                      <a:pt x="6045" y="9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72" name="Freeform 1665">
                <a:extLst>
                  <a:ext uri="{FF2B5EF4-FFF2-40B4-BE49-F238E27FC236}">
                    <a16:creationId xmlns:a16="http://schemas.microsoft.com/office/drawing/2014/main" id="{773A67BF-6306-4C0D-8756-576E6C4B9A91}"/>
                  </a:ext>
                </a:extLst>
              </p:cNvPr>
              <p:cNvSpPr>
                <a:spLocks/>
              </p:cNvSpPr>
              <p:nvPr/>
            </p:nvSpPr>
            <p:spPr bwMode="auto">
              <a:xfrm>
                <a:off x="1968" y="2017"/>
                <a:ext cx="47" cy="58"/>
              </a:xfrm>
              <a:custGeom>
                <a:avLst/>
                <a:gdLst>
                  <a:gd name="T0" fmla="*/ 44 w 187"/>
                  <a:gd name="T1" fmla="*/ 57 h 231"/>
                  <a:gd name="T2" fmla="*/ 46 w 187"/>
                  <a:gd name="T3" fmla="*/ 54 h 231"/>
                  <a:gd name="T4" fmla="*/ 47 w 187"/>
                  <a:gd name="T5" fmla="*/ 51 h 231"/>
                  <a:gd name="T6" fmla="*/ 47 w 187"/>
                  <a:gd name="T7" fmla="*/ 46 h 231"/>
                  <a:gd name="T8" fmla="*/ 45 w 187"/>
                  <a:gd name="T9" fmla="*/ 41 h 231"/>
                  <a:gd name="T10" fmla="*/ 44 w 187"/>
                  <a:gd name="T11" fmla="*/ 36 h 231"/>
                  <a:gd name="T12" fmla="*/ 41 w 187"/>
                  <a:gd name="T13" fmla="*/ 33 h 231"/>
                  <a:gd name="T14" fmla="*/ 38 w 187"/>
                  <a:gd name="T15" fmla="*/ 28 h 231"/>
                  <a:gd name="T16" fmla="*/ 36 w 187"/>
                  <a:gd name="T17" fmla="*/ 24 h 231"/>
                  <a:gd name="T18" fmla="*/ 33 w 187"/>
                  <a:gd name="T19" fmla="*/ 21 h 231"/>
                  <a:gd name="T20" fmla="*/ 32 w 187"/>
                  <a:gd name="T21" fmla="*/ 19 h 231"/>
                  <a:gd name="T22" fmla="*/ 28 w 187"/>
                  <a:gd name="T23" fmla="*/ 15 h 231"/>
                  <a:gd name="T24" fmla="*/ 25 w 187"/>
                  <a:gd name="T25" fmla="*/ 11 h 231"/>
                  <a:gd name="T26" fmla="*/ 21 w 187"/>
                  <a:gd name="T27" fmla="*/ 8 h 231"/>
                  <a:gd name="T28" fmla="*/ 18 w 187"/>
                  <a:gd name="T29" fmla="*/ 6 h 231"/>
                  <a:gd name="T30" fmla="*/ 14 w 187"/>
                  <a:gd name="T31" fmla="*/ 3 h 231"/>
                  <a:gd name="T32" fmla="*/ 11 w 187"/>
                  <a:gd name="T33" fmla="*/ 2 h 231"/>
                  <a:gd name="T34" fmla="*/ 9 w 187"/>
                  <a:gd name="T35" fmla="*/ 0 h 231"/>
                  <a:gd name="T36" fmla="*/ 6 w 187"/>
                  <a:gd name="T37" fmla="*/ 0 h 231"/>
                  <a:gd name="T38" fmla="*/ 4 w 187"/>
                  <a:gd name="T39" fmla="*/ 1 h 231"/>
                  <a:gd name="T40" fmla="*/ 1 w 187"/>
                  <a:gd name="T41" fmla="*/ 2 h 231"/>
                  <a:gd name="T42" fmla="*/ 1 w 187"/>
                  <a:gd name="T43" fmla="*/ 4 h 231"/>
                  <a:gd name="T44" fmla="*/ 0 w 187"/>
                  <a:gd name="T45" fmla="*/ 6 h 231"/>
                  <a:gd name="T46" fmla="*/ 0 w 187"/>
                  <a:gd name="T47" fmla="*/ 9 h 231"/>
                  <a:gd name="T48" fmla="*/ 0 w 187"/>
                  <a:gd name="T49" fmla="*/ 13 h 231"/>
                  <a:gd name="T50" fmla="*/ 1 w 187"/>
                  <a:gd name="T51" fmla="*/ 17 h 231"/>
                  <a:gd name="T52" fmla="*/ 2 w 187"/>
                  <a:gd name="T53" fmla="*/ 21 h 231"/>
                  <a:gd name="T54" fmla="*/ 4 w 187"/>
                  <a:gd name="T55" fmla="*/ 25 h 231"/>
                  <a:gd name="T56" fmla="*/ 6 w 187"/>
                  <a:gd name="T57" fmla="*/ 29 h 231"/>
                  <a:gd name="T58" fmla="*/ 8 w 187"/>
                  <a:gd name="T59" fmla="*/ 32 h 231"/>
                  <a:gd name="T60" fmla="*/ 11 w 187"/>
                  <a:gd name="T61" fmla="*/ 36 h 231"/>
                  <a:gd name="T62" fmla="*/ 13 w 187"/>
                  <a:gd name="T63" fmla="*/ 38 h 231"/>
                  <a:gd name="T64" fmla="*/ 16 w 187"/>
                  <a:gd name="T65" fmla="*/ 41 h 231"/>
                  <a:gd name="T66" fmla="*/ 19 w 187"/>
                  <a:gd name="T67" fmla="*/ 44 h 231"/>
                  <a:gd name="T68" fmla="*/ 23 w 187"/>
                  <a:gd name="T69" fmla="*/ 49 h 231"/>
                  <a:gd name="T70" fmla="*/ 26 w 187"/>
                  <a:gd name="T71" fmla="*/ 52 h 231"/>
                  <a:gd name="T72" fmla="*/ 30 w 187"/>
                  <a:gd name="T73" fmla="*/ 54 h 231"/>
                  <a:gd name="T74" fmla="*/ 34 w 187"/>
                  <a:gd name="T75" fmla="*/ 56 h 231"/>
                  <a:gd name="T76" fmla="*/ 37 w 187"/>
                  <a:gd name="T77" fmla="*/ 58 h 231"/>
                  <a:gd name="T78" fmla="*/ 41 w 187"/>
                  <a:gd name="T79" fmla="*/ 58 h 231"/>
                  <a:gd name="T80" fmla="*/ 44 w 187"/>
                  <a:gd name="T81" fmla="*/ 57 h 23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7"/>
                  <a:gd name="T124" fmla="*/ 0 h 231"/>
                  <a:gd name="T125" fmla="*/ 187 w 187"/>
                  <a:gd name="T126" fmla="*/ 231 h 23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7" h="231">
                    <a:moveTo>
                      <a:pt x="174" y="228"/>
                    </a:moveTo>
                    <a:lnTo>
                      <a:pt x="184" y="216"/>
                    </a:lnTo>
                    <a:lnTo>
                      <a:pt x="187" y="203"/>
                    </a:lnTo>
                    <a:lnTo>
                      <a:pt x="187" y="184"/>
                    </a:lnTo>
                    <a:lnTo>
                      <a:pt x="181" y="165"/>
                    </a:lnTo>
                    <a:lnTo>
                      <a:pt x="174" y="145"/>
                    </a:lnTo>
                    <a:lnTo>
                      <a:pt x="164" y="130"/>
                    </a:lnTo>
                    <a:lnTo>
                      <a:pt x="152" y="111"/>
                    </a:lnTo>
                    <a:lnTo>
                      <a:pt x="142" y="95"/>
                    </a:lnTo>
                    <a:lnTo>
                      <a:pt x="133" y="82"/>
                    </a:lnTo>
                    <a:lnTo>
                      <a:pt x="127" y="76"/>
                    </a:lnTo>
                    <a:lnTo>
                      <a:pt x="113" y="60"/>
                    </a:lnTo>
                    <a:lnTo>
                      <a:pt x="98" y="44"/>
                    </a:lnTo>
                    <a:lnTo>
                      <a:pt x="85" y="32"/>
                    </a:lnTo>
                    <a:lnTo>
                      <a:pt x="73" y="22"/>
                    </a:lnTo>
                    <a:lnTo>
                      <a:pt x="56" y="12"/>
                    </a:lnTo>
                    <a:lnTo>
                      <a:pt x="44" y="6"/>
                    </a:lnTo>
                    <a:lnTo>
                      <a:pt x="34" y="0"/>
                    </a:lnTo>
                    <a:lnTo>
                      <a:pt x="22" y="0"/>
                    </a:lnTo>
                    <a:lnTo>
                      <a:pt x="15" y="3"/>
                    </a:lnTo>
                    <a:lnTo>
                      <a:pt x="5" y="6"/>
                    </a:lnTo>
                    <a:lnTo>
                      <a:pt x="2" y="15"/>
                    </a:lnTo>
                    <a:lnTo>
                      <a:pt x="0" y="25"/>
                    </a:lnTo>
                    <a:lnTo>
                      <a:pt x="0" y="37"/>
                    </a:lnTo>
                    <a:lnTo>
                      <a:pt x="0" y="50"/>
                    </a:lnTo>
                    <a:lnTo>
                      <a:pt x="2" y="66"/>
                    </a:lnTo>
                    <a:lnTo>
                      <a:pt x="9" y="82"/>
                    </a:lnTo>
                    <a:lnTo>
                      <a:pt x="15" y="98"/>
                    </a:lnTo>
                    <a:lnTo>
                      <a:pt x="25" y="114"/>
                    </a:lnTo>
                    <a:lnTo>
                      <a:pt x="31" y="127"/>
                    </a:lnTo>
                    <a:lnTo>
                      <a:pt x="44" y="142"/>
                    </a:lnTo>
                    <a:lnTo>
                      <a:pt x="51" y="152"/>
                    </a:lnTo>
                    <a:lnTo>
                      <a:pt x="63" y="165"/>
                    </a:lnTo>
                    <a:lnTo>
                      <a:pt x="76" y="177"/>
                    </a:lnTo>
                    <a:lnTo>
                      <a:pt x="91" y="194"/>
                    </a:lnTo>
                    <a:lnTo>
                      <a:pt x="105" y="206"/>
                    </a:lnTo>
                    <a:lnTo>
                      <a:pt x="120" y="216"/>
                    </a:lnTo>
                    <a:lnTo>
                      <a:pt x="137" y="225"/>
                    </a:lnTo>
                    <a:lnTo>
                      <a:pt x="149" y="231"/>
                    </a:lnTo>
                    <a:lnTo>
                      <a:pt x="162" y="231"/>
                    </a:lnTo>
                    <a:lnTo>
                      <a:pt x="174" y="228"/>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73" name="Freeform 1666">
                <a:extLst>
                  <a:ext uri="{FF2B5EF4-FFF2-40B4-BE49-F238E27FC236}">
                    <a16:creationId xmlns:a16="http://schemas.microsoft.com/office/drawing/2014/main" id="{5A68642D-2B45-446E-A118-3D34E7A22FDF}"/>
                  </a:ext>
                </a:extLst>
              </p:cNvPr>
              <p:cNvSpPr>
                <a:spLocks/>
              </p:cNvSpPr>
              <p:nvPr/>
            </p:nvSpPr>
            <p:spPr bwMode="auto">
              <a:xfrm>
                <a:off x="1968" y="2017"/>
                <a:ext cx="47" cy="58"/>
              </a:xfrm>
              <a:custGeom>
                <a:avLst/>
                <a:gdLst>
                  <a:gd name="T0" fmla="*/ 44 w 187"/>
                  <a:gd name="T1" fmla="*/ 57 h 231"/>
                  <a:gd name="T2" fmla="*/ 46 w 187"/>
                  <a:gd name="T3" fmla="*/ 54 h 231"/>
                  <a:gd name="T4" fmla="*/ 47 w 187"/>
                  <a:gd name="T5" fmla="*/ 51 h 231"/>
                  <a:gd name="T6" fmla="*/ 47 w 187"/>
                  <a:gd name="T7" fmla="*/ 46 h 231"/>
                  <a:gd name="T8" fmla="*/ 45 w 187"/>
                  <a:gd name="T9" fmla="*/ 41 h 231"/>
                  <a:gd name="T10" fmla="*/ 44 w 187"/>
                  <a:gd name="T11" fmla="*/ 36 h 231"/>
                  <a:gd name="T12" fmla="*/ 41 w 187"/>
                  <a:gd name="T13" fmla="*/ 33 h 231"/>
                  <a:gd name="T14" fmla="*/ 38 w 187"/>
                  <a:gd name="T15" fmla="*/ 28 h 231"/>
                  <a:gd name="T16" fmla="*/ 36 w 187"/>
                  <a:gd name="T17" fmla="*/ 24 h 231"/>
                  <a:gd name="T18" fmla="*/ 33 w 187"/>
                  <a:gd name="T19" fmla="*/ 21 h 231"/>
                  <a:gd name="T20" fmla="*/ 32 w 187"/>
                  <a:gd name="T21" fmla="*/ 19 h 231"/>
                  <a:gd name="T22" fmla="*/ 28 w 187"/>
                  <a:gd name="T23" fmla="*/ 15 h 231"/>
                  <a:gd name="T24" fmla="*/ 25 w 187"/>
                  <a:gd name="T25" fmla="*/ 11 h 231"/>
                  <a:gd name="T26" fmla="*/ 21 w 187"/>
                  <a:gd name="T27" fmla="*/ 8 h 231"/>
                  <a:gd name="T28" fmla="*/ 18 w 187"/>
                  <a:gd name="T29" fmla="*/ 6 h 231"/>
                  <a:gd name="T30" fmla="*/ 14 w 187"/>
                  <a:gd name="T31" fmla="*/ 3 h 231"/>
                  <a:gd name="T32" fmla="*/ 11 w 187"/>
                  <a:gd name="T33" fmla="*/ 2 h 231"/>
                  <a:gd name="T34" fmla="*/ 9 w 187"/>
                  <a:gd name="T35" fmla="*/ 0 h 231"/>
                  <a:gd name="T36" fmla="*/ 6 w 187"/>
                  <a:gd name="T37" fmla="*/ 0 h 231"/>
                  <a:gd name="T38" fmla="*/ 4 w 187"/>
                  <a:gd name="T39" fmla="*/ 1 h 231"/>
                  <a:gd name="T40" fmla="*/ 1 w 187"/>
                  <a:gd name="T41" fmla="*/ 2 h 231"/>
                  <a:gd name="T42" fmla="*/ 1 w 187"/>
                  <a:gd name="T43" fmla="*/ 4 h 231"/>
                  <a:gd name="T44" fmla="*/ 0 w 187"/>
                  <a:gd name="T45" fmla="*/ 6 h 231"/>
                  <a:gd name="T46" fmla="*/ 0 w 187"/>
                  <a:gd name="T47" fmla="*/ 9 h 231"/>
                  <a:gd name="T48" fmla="*/ 0 w 187"/>
                  <a:gd name="T49" fmla="*/ 13 h 231"/>
                  <a:gd name="T50" fmla="*/ 1 w 187"/>
                  <a:gd name="T51" fmla="*/ 17 h 231"/>
                  <a:gd name="T52" fmla="*/ 2 w 187"/>
                  <a:gd name="T53" fmla="*/ 21 h 231"/>
                  <a:gd name="T54" fmla="*/ 4 w 187"/>
                  <a:gd name="T55" fmla="*/ 25 h 231"/>
                  <a:gd name="T56" fmla="*/ 6 w 187"/>
                  <a:gd name="T57" fmla="*/ 29 h 231"/>
                  <a:gd name="T58" fmla="*/ 8 w 187"/>
                  <a:gd name="T59" fmla="*/ 32 h 231"/>
                  <a:gd name="T60" fmla="*/ 11 w 187"/>
                  <a:gd name="T61" fmla="*/ 36 h 231"/>
                  <a:gd name="T62" fmla="*/ 13 w 187"/>
                  <a:gd name="T63" fmla="*/ 38 h 231"/>
                  <a:gd name="T64" fmla="*/ 16 w 187"/>
                  <a:gd name="T65" fmla="*/ 41 h 231"/>
                  <a:gd name="T66" fmla="*/ 19 w 187"/>
                  <a:gd name="T67" fmla="*/ 44 h 231"/>
                  <a:gd name="T68" fmla="*/ 23 w 187"/>
                  <a:gd name="T69" fmla="*/ 49 h 231"/>
                  <a:gd name="T70" fmla="*/ 26 w 187"/>
                  <a:gd name="T71" fmla="*/ 52 h 231"/>
                  <a:gd name="T72" fmla="*/ 30 w 187"/>
                  <a:gd name="T73" fmla="*/ 54 h 231"/>
                  <a:gd name="T74" fmla="*/ 34 w 187"/>
                  <a:gd name="T75" fmla="*/ 56 h 231"/>
                  <a:gd name="T76" fmla="*/ 37 w 187"/>
                  <a:gd name="T77" fmla="*/ 58 h 231"/>
                  <a:gd name="T78" fmla="*/ 41 w 187"/>
                  <a:gd name="T79" fmla="*/ 58 h 231"/>
                  <a:gd name="T80" fmla="*/ 44 w 187"/>
                  <a:gd name="T81" fmla="*/ 57 h 23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7"/>
                  <a:gd name="T124" fmla="*/ 0 h 231"/>
                  <a:gd name="T125" fmla="*/ 187 w 187"/>
                  <a:gd name="T126" fmla="*/ 231 h 23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7" h="231">
                    <a:moveTo>
                      <a:pt x="174" y="228"/>
                    </a:moveTo>
                    <a:lnTo>
                      <a:pt x="184" y="216"/>
                    </a:lnTo>
                    <a:lnTo>
                      <a:pt x="187" y="203"/>
                    </a:lnTo>
                    <a:lnTo>
                      <a:pt x="187" y="184"/>
                    </a:lnTo>
                    <a:lnTo>
                      <a:pt x="181" y="165"/>
                    </a:lnTo>
                    <a:lnTo>
                      <a:pt x="174" y="145"/>
                    </a:lnTo>
                    <a:lnTo>
                      <a:pt x="164" y="130"/>
                    </a:lnTo>
                    <a:lnTo>
                      <a:pt x="152" y="111"/>
                    </a:lnTo>
                    <a:lnTo>
                      <a:pt x="142" y="95"/>
                    </a:lnTo>
                    <a:lnTo>
                      <a:pt x="133" y="82"/>
                    </a:lnTo>
                    <a:lnTo>
                      <a:pt x="127" y="76"/>
                    </a:lnTo>
                    <a:lnTo>
                      <a:pt x="113" y="60"/>
                    </a:lnTo>
                    <a:lnTo>
                      <a:pt x="98" y="44"/>
                    </a:lnTo>
                    <a:lnTo>
                      <a:pt x="85" y="32"/>
                    </a:lnTo>
                    <a:lnTo>
                      <a:pt x="73" y="22"/>
                    </a:lnTo>
                    <a:lnTo>
                      <a:pt x="56" y="12"/>
                    </a:lnTo>
                    <a:lnTo>
                      <a:pt x="44" y="6"/>
                    </a:lnTo>
                    <a:lnTo>
                      <a:pt x="34" y="0"/>
                    </a:lnTo>
                    <a:lnTo>
                      <a:pt x="22" y="0"/>
                    </a:lnTo>
                    <a:lnTo>
                      <a:pt x="15" y="3"/>
                    </a:lnTo>
                    <a:lnTo>
                      <a:pt x="5" y="6"/>
                    </a:lnTo>
                    <a:lnTo>
                      <a:pt x="2" y="15"/>
                    </a:lnTo>
                    <a:lnTo>
                      <a:pt x="0" y="25"/>
                    </a:lnTo>
                    <a:lnTo>
                      <a:pt x="0" y="37"/>
                    </a:lnTo>
                    <a:lnTo>
                      <a:pt x="0" y="50"/>
                    </a:lnTo>
                    <a:lnTo>
                      <a:pt x="2" y="66"/>
                    </a:lnTo>
                    <a:lnTo>
                      <a:pt x="9" y="82"/>
                    </a:lnTo>
                    <a:lnTo>
                      <a:pt x="15" y="98"/>
                    </a:lnTo>
                    <a:lnTo>
                      <a:pt x="25" y="114"/>
                    </a:lnTo>
                    <a:lnTo>
                      <a:pt x="31" y="127"/>
                    </a:lnTo>
                    <a:lnTo>
                      <a:pt x="44" y="142"/>
                    </a:lnTo>
                    <a:lnTo>
                      <a:pt x="51" y="152"/>
                    </a:lnTo>
                    <a:lnTo>
                      <a:pt x="63" y="165"/>
                    </a:lnTo>
                    <a:lnTo>
                      <a:pt x="76" y="177"/>
                    </a:lnTo>
                    <a:lnTo>
                      <a:pt x="91" y="194"/>
                    </a:lnTo>
                    <a:lnTo>
                      <a:pt x="105" y="206"/>
                    </a:lnTo>
                    <a:lnTo>
                      <a:pt x="120" y="216"/>
                    </a:lnTo>
                    <a:lnTo>
                      <a:pt x="137" y="225"/>
                    </a:lnTo>
                    <a:lnTo>
                      <a:pt x="149" y="231"/>
                    </a:lnTo>
                    <a:lnTo>
                      <a:pt x="162" y="231"/>
                    </a:lnTo>
                    <a:lnTo>
                      <a:pt x="174" y="228"/>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774" name="Freeform 1667">
                <a:extLst>
                  <a:ext uri="{FF2B5EF4-FFF2-40B4-BE49-F238E27FC236}">
                    <a16:creationId xmlns:a16="http://schemas.microsoft.com/office/drawing/2014/main" id="{A25D3CC8-F71D-4A04-B3C4-2CB9686EDC26}"/>
                  </a:ext>
                </a:extLst>
              </p:cNvPr>
              <p:cNvSpPr>
                <a:spLocks/>
              </p:cNvSpPr>
              <p:nvPr/>
            </p:nvSpPr>
            <p:spPr bwMode="auto">
              <a:xfrm>
                <a:off x="2746" y="2159"/>
                <a:ext cx="82" cy="57"/>
              </a:xfrm>
              <a:custGeom>
                <a:avLst/>
                <a:gdLst>
                  <a:gd name="T0" fmla="*/ 2 w 328"/>
                  <a:gd name="T1" fmla="*/ 9 h 228"/>
                  <a:gd name="T2" fmla="*/ 9 w 328"/>
                  <a:gd name="T3" fmla="*/ 10 h 228"/>
                  <a:gd name="T4" fmla="*/ 16 w 328"/>
                  <a:gd name="T5" fmla="*/ 10 h 228"/>
                  <a:gd name="T6" fmla="*/ 23 w 328"/>
                  <a:gd name="T7" fmla="*/ 11 h 228"/>
                  <a:gd name="T8" fmla="*/ 31 w 328"/>
                  <a:gd name="T9" fmla="*/ 11 h 228"/>
                  <a:gd name="T10" fmla="*/ 39 w 328"/>
                  <a:gd name="T11" fmla="*/ 11 h 228"/>
                  <a:gd name="T12" fmla="*/ 46 w 328"/>
                  <a:gd name="T13" fmla="*/ 11 h 228"/>
                  <a:gd name="T14" fmla="*/ 54 w 328"/>
                  <a:gd name="T15" fmla="*/ 9 h 228"/>
                  <a:gd name="T16" fmla="*/ 62 w 328"/>
                  <a:gd name="T17" fmla="*/ 8 h 228"/>
                  <a:gd name="T18" fmla="*/ 69 w 328"/>
                  <a:gd name="T19" fmla="*/ 5 h 228"/>
                  <a:gd name="T20" fmla="*/ 76 w 328"/>
                  <a:gd name="T21" fmla="*/ 0 h 228"/>
                  <a:gd name="T22" fmla="*/ 82 w 328"/>
                  <a:gd name="T23" fmla="*/ 50 h 228"/>
                  <a:gd name="T24" fmla="*/ 73 w 328"/>
                  <a:gd name="T25" fmla="*/ 52 h 228"/>
                  <a:gd name="T26" fmla="*/ 64 w 328"/>
                  <a:gd name="T27" fmla="*/ 54 h 228"/>
                  <a:gd name="T28" fmla="*/ 55 w 328"/>
                  <a:gd name="T29" fmla="*/ 56 h 228"/>
                  <a:gd name="T30" fmla="*/ 46 w 328"/>
                  <a:gd name="T31" fmla="*/ 56 h 228"/>
                  <a:gd name="T32" fmla="*/ 38 w 328"/>
                  <a:gd name="T33" fmla="*/ 57 h 228"/>
                  <a:gd name="T34" fmla="*/ 30 w 328"/>
                  <a:gd name="T35" fmla="*/ 57 h 228"/>
                  <a:gd name="T36" fmla="*/ 22 w 328"/>
                  <a:gd name="T37" fmla="*/ 57 h 228"/>
                  <a:gd name="T38" fmla="*/ 14 w 328"/>
                  <a:gd name="T39" fmla="*/ 57 h 228"/>
                  <a:gd name="T40" fmla="*/ 7 w 328"/>
                  <a:gd name="T41" fmla="*/ 57 h 228"/>
                  <a:gd name="T42" fmla="*/ 0 w 328"/>
                  <a:gd name="T43" fmla="*/ 56 h 228"/>
                  <a:gd name="T44" fmla="*/ 2 w 328"/>
                  <a:gd name="T45" fmla="*/ 9 h 22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28"/>
                  <a:gd name="T70" fmla="*/ 0 h 228"/>
                  <a:gd name="T71" fmla="*/ 328 w 328"/>
                  <a:gd name="T72" fmla="*/ 228 h 22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28" h="228">
                    <a:moveTo>
                      <a:pt x="6" y="37"/>
                    </a:moveTo>
                    <a:lnTo>
                      <a:pt x="34" y="41"/>
                    </a:lnTo>
                    <a:lnTo>
                      <a:pt x="63" y="41"/>
                    </a:lnTo>
                    <a:lnTo>
                      <a:pt x="92" y="44"/>
                    </a:lnTo>
                    <a:lnTo>
                      <a:pt x="124" y="44"/>
                    </a:lnTo>
                    <a:lnTo>
                      <a:pt x="156" y="44"/>
                    </a:lnTo>
                    <a:lnTo>
                      <a:pt x="184" y="44"/>
                    </a:lnTo>
                    <a:lnTo>
                      <a:pt x="216" y="37"/>
                    </a:lnTo>
                    <a:lnTo>
                      <a:pt x="248" y="32"/>
                    </a:lnTo>
                    <a:lnTo>
                      <a:pt x="276" y="18"/>
                    </a:lnTo>
                    <a:lnTo>
                      <a:pt x="304" y="0"/>
                    </a:lnTo>
                    <a:lnTo>
                      <a:pt x="328" y="199"/>
                    </a:lnTo>
                    <a:lnTo>
                      <a:pt x="292" y="209"/>
                    </a:lnTo>
                    <a:lnTo>
                      <a:pt x="254" y="216"/>
                    </a:lnTo>
                    <a:lnTo>
                      <a:pt x="219" y="222"/>
                    </a:lnTo>
                    <a:lnTo>
                      <a:pt x="184" y="225"/>
                    </a:lnTo>
                    <a:lnTo>
                      <a:pt x="152" y="228"/>
                    </a:lnTo>
                    <a:lnTo>
                      <a:pt x="120" y="228"/>
                    </a:lnTo>
                    <a:lnTo>
                      <a:pt x="88" y="228"/>
                    </a:lnTo>
                    <a:lnTo>
                      <a:pt x="57" y="228"/>
                    </a:lnTo>
                    <a:lnTo>
                      <a:pt x="29" y="228"/>
                    </a:lnTo>
                    <a:lnTo>
                      <a:pt x="0" y="225"/>
                    </a:lnTo>
                    <a:lnTo>
                      <a:pt x="6" y="37"/>
                    </a:lnTo>
                    <a:close/>
                  </a:path>
                </a:pathLst>
              </a:custGeom>
              <a:solidFill>
                <a:srgbClr val="FFE4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75" name="Freeform 1668">
                <a:extLst>
                  <a:ext uri="{FF2B5EF4-FFF2-40B4-BE49-F238E27FC236}">
                    <a16:creationId xmlns:a16="http://schemas.microsoft.com/office/drawing/2014/main" id="{BF2AA033-09D1-48A4-8BB5-74F85030D818}"/>
                  </a:ext>
                </a:extLst>
              </p:cNvPr>
              <p:cNvSpPr>
                <a:spLocks noEditPoints="1"/>
              </p:cNvSpPr>
              <p:nvPr/>
            </p:nvSpPr>
            <p:spPr bwMode="auto">
              <a:xfrm>
                <a:off x="2746" y="2207"/>
                <a:ext cx="83" cy="12"/>
              </a:xfrm>
              <a:custGeom>
                <a:avLst/>
                <a:gdLst>
                  <a:gd name="T0" fmla="*/ 74 w 331"/>
                  <a:gd name="T1" fmla="*/ 7 h 48"/>
                  <a:gd name="T2" fmla="*/ 81 w 331"/>
                  <a:gd name="T3" fmla="*/ 0 h 48"/>
                  <a:gd name="T4" fmla="*/ 74 w 331"/>
                  <a:gd name="T5" fmla="*/ 7 h 48"/>
                  <a:gd name="T6" fmla="*/ 74 w 331"/>
                  <a:gd name="T7" fmla="*/ 7 h 48"/>
                  <a:gd name="T8" fmla="*/ 74 w 331"/>
                  <a:gd name="T9" fmla="*/ 7 h 48"/>
                  <a:gd name="T10" fmla="*/ 64 w 331"/>
                  <a:gd name="T11" fmla="*/ 9 h 48"/>
                  <a:gd name="T12" fmla="*/ 73 w 331"/>
                  <a:gd name="T13" fmla="*/ 2 h 48"/>
                  <a:gd name="T14" fmla="*/ 64 w 331"/>
                  <a:gd name="T15" fmla="*/ 4 h 48"/>
                  <a:gd name="T16" fmla="*/ 64 w 331"/>
                  <a:gd name="T17" fmla="*/ 4 h 48"/>
                  <a:gd name="T18" fmla="*/ 64 w 331"/>
                  <a:gd name="T19" fmla="*/ 4 h 48"/>
                  <a:gd name="T20" fmla="*/ 56 w 331"/>
                  <a:gd name="T21" fmla="*/ 10 h 48"/>
                  <a:gd name="T22" fmla="*/ 64 w 331"/>
                  <a:gd name="T23" fmla="*/ 4 h 48"/>
                  <a:gd name="T24" fmla="*/ 56 w 331"/>
                  <a:gd name="T25" fmla="*/ 10 h 48"/>
                  <a:gd name="T26" fmla="*/ 55 w 331"/>
                  <a:gd name="T27" fmla="*/ 10 h 48"/>
                  <a:gd name="T28" fmla="*/ 56 w 331"/>
                  <a:gd name="T29" fmla="*/ 10 h 48"/>
                  <a:gd name="T30" fmla="*/ 47 w 331"/>
                  <a:gd name="T31" fmla="*/ 11 h 48"/>
                  <a:gd name="T32" fmla="*/ 55 w 331"/>
                  <a:gd name="T33" fmla="*/ 6 h 48"/>
                  <a:gd name="T34" fmla="*/ 46 w 331"/>
                  <a:gd name="T35" fmla="*/ 7 h 48"/>
                  <a:gd name="T36" fmla="*/ 46 w 331"/>
                  <a:gd name="T37" fmla="*/ 7 h 48"/>
                  <a:gd name="T38" fmla="*/ 46 w 331"/>
                  <a:gd name="T39" fmla="*/ 7 h 48"/>
                  <a:gd name="T40" fmla="*/ 39 w 331"/>
                  <a:gd name="T41" fmla="*/ 12 h 48"/>
                  <a:gd name="T42" fmla="*/ 46 w 331"/>
                  <a:gd name="T43" fmla="*/ 7 h 48"/>
                  <a:gd name="T44" fmla="*/ 39 w 331"/>
                  <a:gd name="T45" fmla="*/ 12 h 48"/>
                  <a:gd name="T46" fmla="*/ 38 w 331"/>
                  <a:gd name="T47" fmla="*/ 12 h 48"/>
                  <a:gd name="T48" fmla="*/ 39 w 331"/>
                  <a:gd name="T49" fmla="*/ 12 h 48"/>
                  <a:gd name="T50" fmla="*/ 30 w 331"/>
                  <a:gd name="T51" fmla="*/ 12 h 48"/>
                  <a:gd name="T52" fmla="*/ 38 w 331"/>
                  <a:gd name="T53" fmla="*/ 7 h 48"/>
                  <a:gd name="T54" fmla="*/ 30 w 331"/>
                  <a:gd name="T55" fmla="*/ 12 h 48"/>
                  <a:gd name="T56" fmla="*/ 22 w 331"/>
                  <a:gd name="T57" fmla="*/ 7 h 48"/>
                  <a:gd name="T58" fmla="*/ 30 w 331"/>
                  <a:gd name="T59" fmla="*/ 12 h 48"/>
                  <a:gd name="T60" fmla="*/ 15 w 331"/>
                  <a:gd name="T61" fmla="*/ 12 h 48"/>
                  <a:gd name="T62" fmla="*/ 22 w 331"/>
                  <a:gd name="T63" fmla="*/ 7 h 48"/>
                  <a:gd name="T64" fmla="*/ 15 w 331"/>
                  <a:gd name="T65" fmla="*/ 12 h 48"/>
                  <a:gd name="T66" fmla="*/ 8 w 331"/>
                  <a:gd name="T67" fmla="*/ 7 h 48"/>
                  <a:gd name="T68" fmla="*/ 15 w 331"/>
                  <a:gd name="T69" fmla="*/ 12 h 48"/>
                  <a:gd name="T70" fmla="*/ 7 w 331"/>
                  <a:gd name="T71" fmla="*/ 12 h 48"/>
                  <a:gd name="T72" fmla="*/ 8 w 331"/>
                  <a:gd name="T73" fmla="*/ 10 h 48"/>
                  <a:gd name="T74" fmla="*/ 7 w 331"/>
                  <a:gd name="T75" fmla="*/ 12 h 48"/>
                  <a:gd name="T76" fmla="*/ 1 w 331"/>
                  <a:gd name="T77" fmla="*/ 7 h 48"/>
                  <a:gd name="T78" fmla="*/ 7 w 331"/>
                  <a:gd name="T79" fmla="*/ 12 h 48"/>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31"/>
                  <a:gd name="T121" fmla="*/ 0 h 48"/>
                  <a:gd name="T122" fmla="*/ 331 w 331"/>
                  <a:gd name="T123" fmla="*/ 48 h 48"/>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31" h="48">
                    <a:moveTo>
                      <a:pt x="331" y="19"/>
                    </a:moveTo>
                    <a:lnTo>
                      <a:pt x="295" y="28"/>
                    </a:lnTo>
                    <a:lnTo>
                      <a:pt x="291" y="10"/>
                    </a:lnTo>
                    <a:lnTo>
                      <a:pt x="325" y="0"/>
                    </a:lnTo>
                    <a:lnTo>
                      <a:pt x="331" y="19"/>
                    </a:lnTo>
                    <a:close/>
                    <a:moveTo>
                      <a:pt x="295" y="28"/>
                    </a:moveTo>
                    <a:lnTo>
                      <a:pt x="295" y="28"/>
                    </a:lnTo>
                    <a:lnTo>
                      <a:pt x="294" y="29"/>
                    </a:lnTo>
                    <a:lnTo>
                      <a:pt x="293" y="19"/>
                    </a:lnTo>
                    <a:lnTo>
                      <a:pt x="295" y="28"/>
                    </a:lnTo>
                    <a:close/>
                    <a:moveTo>
                      <a:pt x="294" y="29"/>
                    </a:moveTo>
                    <a:lnTo>
                      <a:pt x="257" y="35"/>
                    </a:lnTo>
                    <a:lnTo>
                      <a:pt x="254" y="16"/>
                    </a:lnTo>
                    <a:lnTo>
                      <a:pt x="291" y="9"/>
                    </a:lnTo>
                    <a:lnTo>
                      <a:pt x="294" y="29"/>
                    </a:lnTo>
                    <a:close/>
                    <a:moveTo>
                      <a:pt x="254" y="16"/>
                    </a:moveTo>
                    <a:lnTo>
                      <a:pt x="255" y="16"/>
                    </a:lnTo>
                    <a:lnTo>
                      <a:pt x="254" y="16"/>
                    </a:lnTo>
                    <a:lnTo>
                      <a:pt x="255" y="26"/>
                    </a:lnTo>
                    <a:lnTo>
                      <a:pt x="254" y="16"/>
                    </a:lnTo>
                    <a:close/>
                    <a:moveTo>
                      <a:pt x="257" y="35"/>
                    </a:moveTo>
                    <a:lnTo>
                      <a:pt x="222" y="41"/>
                    </a:lnTo>
                    <a:lnTo>
                      <a:pt x="218" y="23"/>
                    </a:lnTo>
                    <a:lnTo>
                      <a:pt x="254" y="16"/>
                    </a:lnTo>
                    <a:lnTo>
                      <a:pt x="257" y="35"/>
                    </a:lnTo>
                    <a:close/>
                    <a:moveTo>
                      <a:pt x="222" y="41"/>
                    </a:moveTo>
                    <a:lnTo>
                      <a:pt x="222" y="41"/>
                    </a:lnTo>
                    <a:lnTo>
                      <a:pt x="220" y="41"/>
                    </a:lnTo>
                    <a:lnTo>
                      <a:pt x="220" y="32"/>
                    </a:lnTo>
                    <a:lnTo>
                      <a:pt x="222" y="41"/>
                    </a:lnTo>
                    <a:close/>
                    <a:moveTo>
                      <a:pt x="220" y="41"/>
                    </a:moveTo>
                    <a:lnTo>
                      <a:pt x="186" y="45"/>
                    </a:lnTo>
                    <a:lnTo>
                      <a:pt x="184" y="26"/>
                    </a:lnTo>
                    <a:lnTo>
                      <a:pt x="219" y="23"/>
                    </a:lnTo>
                    <a:lnTo>
                      <a:pt x="220" y="41"/>
                    </a:lnTo>
                    <a:close/>
                    <a:moveTo>
                      <a:pt x="184" y="26"/>
                    </a:moveTo>
                    <a:lnTo>
                      <a:pt x="183" y="26"/>
                    </a:lnTo>
                    <a:lnTo>
                      <a:pt x="184" y="26"/>
                    </a:lnTo>
                    <a:lnTo>
                      <a:pt x="185" y="35"/>
                    </a:lnTo>
                    <a:lnTo>
                      <a:pt x="184" y="26"/>
                    </a:lnTo>
                    <a:close/>
                    <a:moveTo>
                      <a:pt x="186" y="45"/>
                    </a:moveTo>
                    <a:lnTo>
                      <a:pt x="154" y="48"/>
                    </a:lnTo>
                    <a:lnTo>
                      <a:pt x="152" y="29"/>
                    </a:lnTo>
                    <a:lnTo>
                      <a:pt x="184" y="26"/>
                    </a:lnTo>
                    <a:lnTo>
                      <a:pt x="186" y="45"/>
                    </a:lnTo>
                    <a:close/>
                    <a:moveTo>
                      <a:pt x="154" y="48"/>
                    </a:moveTo>
                    <a:lnTo>
                      <a:pt x="154" y="48"/>
                    </a:lnTo>
                    <a:lnTo>
                      <a:pt x="153" y="48"/>
                    </a:lnTo>
                    <a:lnTo>
                      <a:pt x="153" y="38"/>
                    </a:lnTo>
                    <a:lnTo>
                      <a:pt x="154" y="48"/>
                    </a:lnTo>
                    <a:close/>
                    <a:moveTo>
                      <a:pt x="153" y="48"/>
                    </a:moveTo>
                    <a:lnTo>
                      <a:pt x="121" y="48"/>
                    </a:lnTo>
                    <a:lnTo>
                      <a:pt x="121" y="29"/>
                    </a:lnTo>
                    <a:lnTo>
                      <a:pt x="153" y="29"/>
                    </a:lnTo>
                    <a:lnTo>
                      <a:pt x="153" y="48"/>
                    </a:lnTo>
                    <a:close/>
                    <a:moveTo>
                      <a:pt x="121" y="48"/>
                    </a:moveTo>
                    <a:lnTo>
                      <a:pt x="89" y="48"/>
                    </a:lnTo>
                    <a:lnTo>
                      <a:pt x="89" y="29"/>
                    </a:lnTo>
                    <a:lnTo>
                      <a:pt x="121" y="29"/>
                    </a:lnTo>
                    <a:lnTo>
                      <a:pt x="121" y="48"/>
                    </a:lnTo>
                    <a:close/>
                    <a:moveTo>
                      <a:pt x="89" y="48"/>
                    </a:moveTo>
                    <a:lnTo>
                      <a:pt x="58" y="48"/>
                    </a:lnTo>
                    <a:lnTo>
                      <a:pt x="58" y="29"/>
                    </a:lnTo>
                    <a:lnTo>
                      <a:pt x="89" y="29"/>
                    </a:lnTo>
                    <a:lnTo>
                      <a:pt x="89" y="48"/>
                    </a:lnTo>
                    <a:close/>
                    <a:moveTo>
                      <a:pt x="58" y="48"/>
                    </a:moveTo>
                    <a:lnTo>
                      <a:pt x="30" y="48"/>
                    </a:lnTo>
                    <a:lnTo>
                      <a:pt x="30" y="29"/>
                    </a:lnTo>
                    <a:lnTo>
                      <a:pt x="58" y="29"/>
                    </a:lnTo>
                    <a:lnTo>
                      <a:pt x="58" y="48"/>
                    </a:lnTo>
                    <a:close/>
                    <a:moveTo>
                      <a:pt x="30" y="48"/>
                    </a:moveTo>
                    <a:lnTo>
                      <a:pt x="29" y="48"/>
                    </a:lnTo>
                    <a:lnTo>
                      <a:pt x="30" y="38"/>
                    </a:lnTo>
                    <a:lnTo>
                      <a:pt x="30" y="48"/>
                    </a:lnTo>
                    <a:close/>
                    <a:moveTo>
                      <a:pt x="29" y="48"/>
                    </a:moveTo>
                    <a:lnTo>
                      <a:pt x="0" y="45"/>
                    </a:lnTo>
                    <a:lnTo>
                      <a:pt x="2" y="26"/>
                    </a:lnTo>
                    <a:lnTo>
                      <a:pt x="31" y="29"/>
                    </a:lnTo>
                    <a:lnTo>
                      <a:pt x="29" y="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76" name="Freeform 1669">
                <a:extLst>
                  <a:ext uri="{FF2B5EF4-FFF2-40B4-BE49-F238E27FC236}">
                    <a16:creationId xmlns:a16="http://schemas.microsoft.com/office/drawing/2014/main" id="{BB183211-1E7B-4BE4-93A1-643B9EC05479}"/>
                  </a:ext>
                </a:extLst>
              </p:cNvPr>
              <p:cNvSpPr>
                <a:spLocks noEditPoints="1"/>
              </p:cNvSpPr>
              <p:nvPr/>
            </p:nvSpPr>
            <p:spPr bwMode="auto">
              <a:xfrm>
                <a:off x="2748" y="2158"/>
                <a:ext cx="76" cy="15"/>
              </a:xfrm>
              <a:custGeom>
                <a:avLst/>
                <a:gdLst>
                  <a:gd name="T0" fmla="*/ 7 w 304"/>
                  <a:gd name="T1" fmla="*/ 10 h 62"/>
                  <a:gd name="T2" fmla="*/ 0 w 304"/>
                  <a:gd name="T3" fmla="*/ 13 h 62"/>
                  <a:gd name="T4" fmla="*/ 7 w 304"/>
                  <a:gd name="T5" fmla="*/ 14 h 62"/>
                  <a:gd name="T6" fmla="*/ 7 w 304"/>
                  <a:gd name="T7" fmla="*/ 14 h 62"/>
                  <a:gd name="T8" fmla="*/ 7 w 304"/>
                  <a:gd name="T9" fmla="*/ 14 h 62"/>
                  <a:gd name="T10" fmla="*/ 14 w 304"/>
                  <a:gd name="T11" fmla="*/ 10 h 62"/>
                  <a:gd name="T12" fmla="*/ 7 w 304"/>
                  <a:gd name="T13" fmla="*/ 14 h 62"/>
                  <a:gd name="T14" fmla="*/ 14 w 304"/>
                  <a:gd name="T15" fmla="*/ 10 h 62"/>
                  <a:gd name="T16" fmla="*/ 15 w 304"/>
                  <a:gd name="T17" fmla="*/ 10 h 62"/>
                  <a:gd name="T18" fmla="*/ 14 w 304"/>
                  <a:gd name="T19" fmla="*/ 10 h 62"/>
                  <a:gd name="T20" fmla="*/ 22 w 304"/>
                  <a:gd name="T21" fmla="*/ 10 h 62"/>
                  <a:gd name="T22" fmla="*/ 14 w 304"/>
                  <a:gd name="T23" fmla="*/ 14 h 62"/>
                  <a:gd name="T24" fmla="*/ 22 w 304"/>
                  <a:gd name="T25" fmla="*/ 15 h 62"/>
                  <a:gd name="T26" fmla="*/ 21 w 304"/>
                  <a:gd name="T27" fmla="*/ 15 h 62"/>
                  <a:gd name="T28" fmla="*/ 22 w 304"/>
                  <a:gd name="T29" fmla="*/ 15 h 62"/>
                  <a:gd name="T30" fmla="*/ 30 w 304"/>
                  <a:gd name="T31" fmla="*/ 10 h 62"/>
                  <a:gd name="T32" fmla="*/ 22 w 304"/>
                  <a:gd name="T33" fmla="*/ 15 h 62"/>
                  <a:gd name="T34" fmla="*/ 30 w 304"/>
                  <a:gd name="T35" fmla="*/ 10 h 62"/>
                  <a:gd name="T36" fmla="*/ 38 w 304"/>
                  <a:gd name="T37" fmla="*/ 15 h 62"/>
                  <a:gd name="T38" fmla="*/ 30 w 304"/>
                  <a:gd name="T39" fmla="*/ 10 h 62"/>
                  <a:gd name="T40" fmla="*/ 45 w 304"/>
                  <a:gd name="T41" fmla="*/ 10 h 62"/>
                  <a:gd name="T42" fmla="*/ 38 w 304"/>
                  <a:gd name="T43" fmla="*/ 15 h 62"/>
                  <a:gd name="T44" fmla="*/ 45 w 304"/>
                  <a:gd name="T45" fmla="*/ 15 h 62"/>
                  <a:gd name="T46" fmla="*/ 45 w 304"/>
                  <a:gd name="T47" fmla="*/ 15 h 62"/>
                  <a:gd name="T48" fmla="*/ 45 w 304"/>
                  <a:gd name="T49" fmla="*/ 15 h 62"/>
                  <a:gd name="T50" fmla="*/ 52 w 304"/>
                  <a:gd name="T51" fmla="*/ 9 h 62"/>
                  <a:gd name="T52" fmla="*/ 45 w 304"/>
                  <a:gd name="T53" fmla="*/ 15 h 62"/>
                  <a:gd name="T54" fmla="*/ 52 w 304"/>
                  <a:gd name="T55" fmla="*/ 9 h 62"/>
                  <a:gd name="T56" fmla="*/ 61 w 304"/>
                  <a:gd name="T57" fmla="*/ 12 h 62"/>
                  <a:gd name="T58" fmla="*/ 52 w 304"/>
                  <a:gd name="T59" fmla="*/ 9 h 62"/>
                  <a:gd name="T60" fmla="*/ 61 w 304"/>
                  <a:gd name="T61" fmla="*/ 12 h 62"/>
                  <a:gd name="T62" fmla="*/ 61 w 304"/>
                  <a:gd name="T63" fmla="*/ 10 h 62"/>
                  <a:gd name="T64" fmla="*/ 60 w 304"/>
                  <a:gd name="T65" fmla="*/ 8 h 62"/>
                  <a:gd name="T66" fmla="*/ 69 w 304"/>
                  <a:gd name="T67" fmla="*/ 8 h 62"/>
                  <a:gd name="T68" fmla="*/ 60 w 304"/>
                  <a:gd name="T69" fmla="*/ 8 h 62"/>
                  <a:gd name="T70" fmla="*/ 69 w 304"/>
                  <a:gd name="T71" fmla="*/ 8 h 62"/>
                  <a:gd name="T72" fmla="*/ 68 w 304"/>
                  <a:gd name="T73" fmla="*/ 6 h 62"/>
                  <a:gd name="T74" fmla="*/ 66 w 304"/>
                  <a:gd name="T75" fmla="*/ 5 h 62"/>
                  <a:gd name="T76" fmla="*/ 76 w 304"/>
                  <a:gd name="T77" fmla="*/ 4 h 62"/>
                  <a:gd name="T78" fmla="*/ 66 w 304"/>
                  <a:gd name="T79" fmla="*/ 5 h 62"/>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04"/>
                  <a:gd name="T121" fmla="*/ 0 h 62"/>
                  <a:gd name="T122" fmla="*/ 304 w 304"/>
                  <a:gd name="T123" fmla="*/ 62 h 62"/>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04" h="62">
                    <a:moveTo>
                      <a:pt x="1" y="36"/>
                    </a:moveTo>
                    <a:lnTo>
                      <a:pt x="29" y="40"/>
                    </a:lnTo>
                    <a:lnTo>
                      <a:pt x="27" y="58"/>
                    </a:lnTo>
                    <a:lnTo>
                      <a:pt x="0" y="55"/>
                    </a:lnTo>
                    <a:lnTo>
                      <a:pt x="1" y="36"/>
                    </a:lnTo>
                    <a:close/>
                    <a:moveTo>
                      <a:pt x="28" y="58"/>
                    </a:moveTo>
                    <a:lnTo>
                      <a:pt x="28" y="58"/>
                    </a:lnTo>
                    <a:lnTo>
                      <a:pt x="27" y="58"/>
                    </a:lnTo>
                    <a:lnTo>
                      <a:pt x="28" y="49"/>
                    </a:lnTo>
                    <a:lnTo>
                      <a:pt x="28" y="58"/>
                    </a:lnTo>
                    <a:close/>
                    <a:moveTo>
                      <a:pt x="28" y="40"/>
                    </a:moveTo>
                    <a:lnTo>
                      <a:pt x="57" y="40"/>
                    </a:lnTo>
                    <a:lnTo>
                      <a:pt x="57" y="58"/>
                    </a:lnTo>
                    <a:lnTo>
                      <a:pt x="28" y="58"/>
                    </a:lnTo>
                    <a:lnTo>
                      <a:pt x="28" y="40"/>
                    </a:lnTo>
                    <a:close/>
                    <a:moveTo>
                      <a:pt x="57" y="40"/>
                    </a:moveTo>
                    <a:lnTo>
                      <a:pt x="58" y="40"/>
                    </a:lnTo>
                    <a:lnTo>
                      <a:pt x="57" y="49"/>
                    </a:lnTo>
                    <a:lnTo>
                      <a:pt x="57" y="40"/>
                    </a:lnTo>
                    <a:close/>
                    <a:moveTo>
                      <a:pt x="58" y="40"/>
                    </a:moveTo>
                    <a:lnTo>
                      <a:pt x="87" y="43"/>
                    </a:lnTo>
                    <a:lnTo>
                      <a:pt x="84" y="62"/>
                    </a:lnTo>
                    <a:lnTo>
                      <a:pt x="56" y="58"/>
                    </a:lnTo>
                    <a:lnTo>
                      <a:pt x="58" y="40"/>
                    </a:lnTo>
                    <a:close/>
                    <a:moveTo>
                      <a:pt x="86" y="62"/>
                    </a:moveTo>
                    <a:lnTo>
                      <a:pt x="86" y="62"/>
                    </a:lnTo>
                    <a:lnTo>
                      <a:pt x="84" y="62"/>
                    </a:lnTo>
                    <a:lnTo>
                      <a:pt x="86" y="52"/>
                    </a:lnTo>
                    <a:lnTo>
                      <a:pt x="86" y="62"/>
                    </a:lnTo>
                    <a:close/>
                    <a:moveTo>
                      <a:pt x="86" y="42"/>
                    </a:moveTo>
                    <a:lnTo>
                      <a:pt x="118" y="42"/>
                    </a:lnTo>
                    <a:lnTo>
                      <a:pt x="118" y="62"/>
                    </a:lnTo>
                    <a:lnTo>
                      <a:pt x="86" y="62"/>
                    </a:lnTo>
                    <a:lnTo>
                      <a:pt x="86" y="42"/>
                    </a:lnTo>
                    <a:close/>
                    <a:moveTo>
                      <a:pt x="118" y="42"/>
                    </a:moveTo>
                    <a:lnTo>
                      <a:pt x="150" y="42"/>
                    </a:lnTo>
                    <a:lnTo>
                      <a:pt x="150" y="62"/>
                    </a:lnTo>
                    <a:lnTo>
                      <a:pt x="118" y="62"/>
                    </a:lnTo>
                    <a:lnTo>
                      <a:pt x="118" y="42"/>
                    </a:lnTo>
                    <a:close/>
                    <a:moveTo>
                      <a:pt x="150" y="42"/>
                    </a:moveTo>
                    <a:lnTo>
                      <a:pt x="178" y="42"/>
                    </a:lnTo>
                    <a:lnTo>
                      <a:pt x="178" y="62"/>
                    </a:lnTo>
                    <a:lnTo>
                      <a:pt x="150" y="62"/>
                    </a:lnTo>
                    <a:lnTo>
                      <a:pt x="150" y="42"/>
                    </a:lnTo>
                    <a:close/>
                    <a:moveTo>
                      <a:pt x="180" y="62"/>
                    </a:moveTo>
                    <a:lnTo>
                      <a:pt x="179" y="62"/>
                    </a:lnTo>
                    <a:lnTo>
                      <a:pt x="178" y="62"/>
                    </a:lnTo>
                    <a:lnTo>
                      <a:pt x="178" y="52"/>
                    </a:lnTo>
                    <a:lnTo>
                      <a:pt x="180" y="62"/>
                    </a:lnTo>
                    <a:close/>
                    <a:moveTo>
                      <a:pt x="176" y="43"/>
                    </a:moveTo>
                    <a:lnTo>
                      <a:pt x="208" y="36"/>
                    </a:lnTo>
                    <a:lnTo>
                      <a:pt x="211" y="55"/>
                    </a:lnTo>
                    <a:lnTo>
                      <a:pt x="180" y="62"/>
                    </a:lnTo>
                    <a:lnTo>
                      <a:pt x="176" y="43"/>
                    </a:lnTo>
                    <a:close/>
                    <a:moveTo>
                      <a:pt x="208" y="36"/>
                    </a:moveTo>
                    <a:lnTo>
                      <a:pt x="240" y="30"/>
                    </a:lnTo>
                    <a:lnTo>
                      <a:pt x="243" y="49"/>
                    </a:lnTo>
                    <a:lnTo>
                      <a:pt x="211" y="55"/>
                    </a:lnTo>
                    <a:lnTo>
                      <a:pt x="208" y="36"/>
                    </a:lnTo>
                    <a:close/>
                    <a:moveTo>
                      <a:pt x="245" y="47"/>
                    </a:moveTo>
                    <a:lnTo>
                      <a:pt x="244" y="49"/>
                    </a:lnTo>
                    <a:lnTo>
                      <a:pt x="243" y="49"/>
                    </a:lnTo>
                    <a:lnTo>
                      <a:pt x="242" y="40"/>
                    </a:lnTo>
                    <a:lnTo>
                      <a:pt x="245" y="47"/>
                    </a:lnTo>
                    <a:close/>
                    <a:moveTo>
                      <a:pt x="238" y="31"/>
                    </a:moveTo>
                    <a:lnTo>
                      <a:pt x="266" y="18"/>
                    </a:lnTo>
                    <a:lnTo>
                      <a:pt x="274" y="35"/>
                    </a:lnTo>
                    <a:lnTo>
                      <a:pt x="245" y="47"/>
                    </a:lnTo>
                    <a:lnTo>
                      <a:pt x="238" y="31"/>
                    </a:lnTo>
                    <a:close/>
                    <a:moveTo>
                      <a:pt x="275" y="34"/>
                    </a:moveTo>
                    <a:lnTo>
                      <a:pt x="275" y="35"/>
                    </a:lnTo>
                    <a:lnTo>
                      <a:pt x="274" y="35"/>
                    </a:lnTo>
                    <a:lnTo>
                      <a:pt x="270" y="26"/>
                    </a:lnTo>
                    <a:lnTo>
                      <a:pt x="275" y="34"/>
                    </a:lnTo>
                    <a:close/>
                    <a:moveTo>
                      <a:pt x="265" y="19"/>
                    </a:moveTo>
                    <a:lnTo>
                      <a:pt x="294" y="0"/>
                    </a:lnTo>
                    <a:lnTo>
                      <a:pt x="304" y="15"/>
                    </a:lnTo>
                    <a:lnTo>
                      <a:pt x="275" y="34"/>
                    </a:lnTo>
                    <a:lnTo>
                      <a:pt x="265"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77" name="Freeform 1670">
                <a:extLst>
                  <a:ext uri="{FF2B5EF4-FFF2-40B4-BE49-F238E27FC236}">
                    <a16:creationId xmlns:a16="http://schemas.microsoft.com/office/drawing/2014/main" id="{5DEFBFB4-46BC-4A3F-8B6E-20C96AA904D7}"/>
                  </a:ext>
                </a:extLst>
              </p:cNvPr>
              <p:cNvSpPr>
                <a:spLocks/>
              </p:cNvSpPr>
              <p:nvPr/>
            </p:nvSpPr>
            <p:spPr bwMode="auto">
              <a:xfrm>
                <a:off x="2737" y="2169"/>
                <a:ext cx="19" cy="47"/>
              </a:xfrm>
              <a:custGeom>
                <a:avLst/>
                <a:gdLst>
                  <a:gd name="T0" fmla="*/ 19 w 73"/>
                  <a:gd name="T1" fmla="*/ 24 h 188"/>
                  <a:gd name="T2" fmla="*/ 19 w 73"/>
                  <a:gd name="T3" fmla="*/ 20 h 188"/>
                  <a:gd name="T4" fmla="*/ 19 w 73"/>
                  <a:gd name="T5" fmla="*/ 17 h 188"/>
                  <a:gd name="T6" fmla="*/ 18 w 73"/>
                  <a:gd name="T7" fmla="*/ 13 h 188"/>
                  <a:gd name="T8" fmla="*/ 18 w 73"/>
                  <a:gd name="T9" fmla="*/ 10 h 188"/>
                  <a:gd name="T10" fmla="*/ 17 w 73"/>
                  <a:gd name="T11" fmla="*/ 7 h 188"/>
                  <a:gd name="T12" fmla="*/ 16 w 73"/>
                  <a:gd name="T13" fmla="*/ 5 h 188"/>
                  <a:gd name="T14" fmla="*/ 15 w 73"/>
                  <a:gd name="T15" fmla="*/ 3 h 188"/>
                  <a:gd name="T16" fmla="*/ 13 w 73"/>
                  <a:gd name="T17" fmla="*/ 2 h 188"/>
                  <a:gd name="T18" fmla="*/ 12 w 73"/>
                  <a:gd name="T19" fmla="*/ 0 h 188"/>
                  <a:gd name="T20" fmla="*/ 11 w 73"/>
                  <a:gd name="T21" fmla="*/ 0 h 188"/>
                  <a:gd name="T22" fmla="*/ 9 w 73"/>
                  <a:gd name="T23" fmla="*/ 0 h 188"/>
                  <a:gd name="T24" fmla="*/ 7 w 73"/>
                  <a:gd name="T25" fmla="*/ 1 h 188"/>
                  <a:gd name="T26" fmla="*/ 6 w 73"/>
                  <a:gd name="T27" fmla="*/ 3 h 188"/>
                  <a:gd name="T28" fmla="*/ 5 w 73"/>
                  <a:gd name="T29" fmla="*/ 5 h 188"/>
                  <a:gd name="T30" fmla="*/ 4 w 73"/>
                  <a:gd name="T31" fmla="*/ 7 h 188"/>
                  <a:gd name="T32" fmla="*/ 3 w 73"/>
                  <a:gd name="T33" fmla="*/ 10 h 188"/>
                  <a:gd name="T34" fmla="*/ 2 w 73"/>
                  <a:gd name="T35" fmla="*/ 13 h 188"/>
                  <a:gd name="T36" fmla="*/ 1 w 73"/>
                  <a:gd name="T37" fmla="*/ 16 h 188"/>
                  <a:gd name="T38" fmla="*/ 1 w 73"/>
                  <a:gd name="T39" fmla="*/ 19 h 188"/>
                  <a:gd name="T40" fmla="*/ 1 w 73"/>
                  <a:gd name="T41" fmla="*/ 23 h 188"/>
                  <a:gd name="T42" fmla="*/ 0 w 73"/>
                  <a:gd name="T43" fmla="*/ 27 h 188"/>
                  <a:gd name="T44" fmla="*/ 1 w 73"/>
                  <a:gd name="T45" fmla="*/ 31 h 188"/>
                  <a:gd name="T46" fmla="*/ 1 w 73"/>
                  <a:gd name="T47" fmla="*/ 34 h 188"/>
                  <a:gd name="T48" fmla="*/ 2 w 73"/>
                  <a:gd name="T49" fmla="*/ 38 h 188"/>
                  <a:gd name="T50" fmla="*/ 3 w 73"/>
                  <a:gd name="T51" fmla="*/ 40 h 188"/>
                  <a:gd name="T52" fmla="*/ 3 w 73"/>
                  <a:gd name="T53" fmla="*/ 42 h 188"/>
                  <a:gd name="T54" fmla="*/ 5 w 73"/>
                  <a:gd name="T55" fmla="*/ 45 h 188"/>
                  <a:gd name="T56" fmla="*/ 6 w 73"/>
                  <a:gd name="T57" fmla="*/ 46 h 188"/>
                  <a:gd name="T58" fmla="*/ 7 w 73"/>
                  <a:gd name="T59" fmla="*/ 47 h 188"/>
                  <a:gd name="T60" fmla="*/ 9 w 73"/>
                  <a:gd name="T61" fmla="*/ 47 h 188"/>
                  <a:gd name="T62" fmla="*/ 11 w 73"/>
                  <a:gd name="T63" fmla="*/ 47 h 188"/>
                  <a:gd name="T64" fmla="*/ 11 w 73"/>
                  <a:gd name="T65" fmla="*/ 46 h 188"/>
                  <a:gd name="T66" fmla="*/ 13 w 73"/>
                  <a:gd name="T67" fmla="*/ 45 h 188"/>
                  <a:gd name="T68" fmla="*/ 15 w 73"/>
                  <a:gd name="T69" fmla="*/ 43 h 188"/>
                  <a:gd name="T70" fmla="*/ 16 w 73"/>
                  <a:gd name="T71" fmla="*/ 41 h 188"/>
                  <a:gd name="T72" fmla="*/ 17 w 73"/>
                  <a:gd name="T73" fmla="*/ 38 h 188"/>
                  <a:gd name="T74" fmla="*/ 17 w 73"/>
                  <a:gd name="T75" fmla="*/ 35 h 188"/>
                  <a:gd name="T76" fmla="*/ 18 w 73"/>
                  <a:gd name="T77" fmla="*/ 31 h 188"/>
                  <a:gd name="T78" fmla="*/ 19 w 73"/>
                  <a:gd name="T79" fmla="*/ 28 h 188"/>
                  <a:gd name="T80" fmla="*/ 19 w 73"/>
                  <a:gd name="T81" fmla="*/ 24 h 18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3"/>
                  <a:gd name="T124" fmla="*/ 0 h 188"/>
                  <a:gd name="T125" fmla="*/ 73 w 73"/>
                  <a:gd name="T126" fmla="*/ 188 h 18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3" h="188">
                    <a:moveTo>
                      <a:pt x="73" y="96"/>
                    </a:moveTo>
                    <a:lnTo>
                      <a:pt x="73" y="80"/>
                    </a:lnTo>
                    <a:lnTo>
                      <a:pt x="73" y="67"/>
                    </a:lnTo>
                    <a:lnTo>
                      <a:pt x="69" y="51"/>
                    </a:lnTo>
                    <a:lnTo>
                      <a:pt x="69" y="39"/>
                    </a:lnTo>
                    <a:lnTo>
                      <a:pt x="66" y="29"/>
                    </a:lnTo>
                    <a:lnTo>
                      <a:pt x="60" y="20"/>
                    </a:lnTo>
                    <a:lnTo>
                      <a:pt x="57" y="13"/>
                    </a:lnTo>
                    <a:lnTo>
                      <a:pt x="51" y="7"/>
                    </a:lnTo>
                    <a:lnTo>
                      <a:pt x="47" y="0"/>
                    </a:lnTo>
                    <a:lnTo>
                      <a:pt x="41" y="0"/>
                    </a:lnTo>
                    <a:lnTo>
                      <a:pt x="35" y="0"/>
                    </a:lnTo>
                    <a:lnTo>
                      <a:pt x="28" y="4"/>
                    </a:lnTo>
                    <a:lnTo>
                      <a:pt x="22" y="10"/>
                    </a:lnTo>
                    <a:lnTo>
                      <a:pt x="19" y="20"/>
                    </a:lnTo>
                    <a:lnTo>
                      <a:pt x="15" y="26"/>
                    </a:lnTo>
                    <a:lnTo>
                      <a:pt x="10" y="39"/>
                    </a:lnTo>
                    <a:lnTo>
                      <a:pt x="6" y="51"/>
                    </a:lnTo>
                    <a:lnTo>
                      <a:pt x="3" y="64"/>
                    </a:lnTo>
                    <a:lnTo>
                      <a:pt x="3" y="77"/>
                    </a:lnTo>
                    <a:lnTo>
                      <a:pt x="3" y="93"/>
                    </a:lnTo>
                    <a:lnTo>
                      <a:pt x="0" y="108"/>
                    </a:lnTo>
                    <a:lnTo>
                      <a:pt x="3" y="125"/>
                    </a:lnTo>
                    <a:lnTo>
                      <a:pt x="3" y="137"/>
                    </a:lnTo>
                    <a:lnTo>
                      <a:pt x="6" y="150"/>
                    </a:lnTo>
                    <a:lnTo>
                      <a:pt x="10" y="159"/>
                    </a:lnTo>
                    <a:lnTo>
                      <a:pt x="12" y="169"/>
                    </a:lnTo>
                    <a:lnTo>
                      <a:pt x="19" y="179"/>
                    </a:lnTo>
                    <a:lnTo>
                      <a:pt x="22" y="185"/>
                    </a:lnTo>
                    <a:lnTo>
                      <a:pt x="28" y="188"/>
                    </a:lnTo>
                    <a:lnTo>
                      <a:pt x="35" y="188"/>
                    </a:lnTo>
                    <a:lnTo>
                      <a:pt x="41" y="188"/>
                    </a:lnTo>
                    <a:lnTo>
                      <a:pt x="44" y="185"/>
                    </a:lnTo>
                    <a:lnTo>
                      <a:pt x="51" y="179"/>
                    </a:lnTo>
                    <a:lnTo>
                      <a:pt x="57" y="172"/>
                    </a:lnTo>
                    <a:lnTo>
                      <a:pt x="60" y="162"/>
                    </a:lnTo>
                    <a:lnTo>
                      <a:pt x="64" y="150"/>
                    </a:lnTo>
                    <a:lnTo>
                      <a:pt x="66" y="140"/>
                    </a:lnTo>
                    <a:lnTo>
                      <a:pt x="69" y="125"/>
                    </a:lnTo>
                    <a:lnTo>
                      <a:pt x="73" y="112"/>
                    </a:lnTo>
                    <a:lnTo>
                      <a:pt x="73" y="96"/>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78" name="Freeform 1671">
                <a:extLst>
                  <a:ext uri="{FF2B5EF4-FFF2-40B4-BE49-F238E27FC236}">
                    <a16:creationId xmlns:a16="http://schemas.microsoft.com/office/drawing/2014/main" id="{FBB3BD74-9F59-4F4F-89EF-A810AFA66826}"/>
                  </a:ext>
                </a:extLst>
              </p:cNvPr>
              <p:cNvSpPr>
                <a:spLocks/>
              </p:cNvSpPr>
              <p:nvPr/>
            </p:nvSpPr>
            <p:spPr bwMode="auto">
              <a:xfrm>
                <a:off x="2737" y="2169"/>
                <a:ext cx="19" cy="47"/>
              </a:xfrm>
              <a:custGeom>
                <a:avLst/>
                <a:gdLst>
                  <a:gd name="T0" fmla="*/ 19 w 73"/>
                  <a:gd name="T1" fmla="*/ 24 h 188"/>
                  <a:gd name="T2" fmla="*/ 19 w 73"/>
                  <a:gd name="T3" fmla="*/ 20 h 188"/>
                  <a:gd name="T4" fmla="*/ 19 w 73"/>
                  <a:gd name="T5" fmla="*/ 17 h 188"/>
                  <a:gd name="T6" fmla="*/ 18 w 73"/>
                  <a:gd name="T7" fmla="*/ 13 h 188"/>
                  <a:gd name="T8" fmla="*/ 18 w 73"/>
                  <a:gd name="T9" fmla="*/ 10 h 188"/>
                  <a:gd name="T10" fmla="*/ 17 w 73"/>
                  <a:gd name="T11" fmla="*/ 7 h 188"/>
                  <a:gd name="T12" fmla="*/ 16 w 73"/>
                  <a:gd name="T13" fmla="*/ 5 h 188"/>
                  <a:gd name="T14" fmla="*/ 15 w 73"/>
                  <a:gd name="T15" fmla="*/ 3 h 188"/>
                  <a:gd name="T16" fmla="*/ 13 w 73"/>
                  <a:gd name="T17" fmla="*/ 2 h 188"/>
                  <a:gd name="T18" fmla="*/ 12 w 73"/>
                  <a:gd name="T19" fmla="*/ 0 h 188"/>
                  <a:gd name="T20" fmla="*/ 11 w 73"/>
                  <a:gd name="T21" fmla="*/ 0 h 188"/>
                  <a:gd name="T22" fmla="*/ 9 w 73"/>
                  <a:gd name="T23" fmla="*/ 0 h 188"/>
                  <a:gd name="T24" fmla="*/ 7 w 73"/>
                  <a:gd name="T25" fmla="*/ 1 h 188"/>
                  <a:gd name="T26" fmla="*/ 6 w 73"/>
                  <a:gd name="T27" fmla="*/ 3 h 188"/>
                  <a:gd name="T28" fmla="*/ 5 w 73"/>
                  <a:gd name="T29" fmla="*/ 5 h 188"/>
                  <a:gd name="T30" fmla="*/ 4 w 73"/>
                  <a:gd name="T31" fmla="*/ 7 h 188"/>
                  <a:gd name="T32" fmla="*/ 3 w 73"/>
                  <a:gd name="T33" fmla="*/ 10 h 188"/>
                  <a:gd name="T34" fmla="*/ 2 w 73"/>
                  <a:gd name="T35" fmla="*/ 13 h 188"/>
                  <a:gd name="T36" fmla="*/ 1 w 73"/>
                  <a:gd name="T37" fmla="*/ 16 h 188"/>
                  <a:gd name="T38" fmla="*/ 1 w 73"/>
                  <a:gd name="T39" fmla="*/ 19 h 188"/>
                  <a:gd name="T40" fmla="*/ 1 w 73"/>
                  <a:gd name="T41" fmla="*/ 23 h 188"/>
                  <a:gd name="T42" fmla="*/ 0 w 73"/>
                  <a:gd name="T43" fmla="*/ 27 h 188"/>
                  <a:gd name="T44" fmla="*/ 1 w 73"/>
                  <a:gd name="T45" fmla="*/ 31 h 188"/>
                  <a:gd name="T46" fmla="*/ 1 w 73"/>
                  <a:gd name="T47" fmla="*/ 34 h 188"/>
                  <a:gd name="T48" fmla="*/ 2 w 73"/>
                  <a:gd name="T49" fmla="*/ 38 h 188"/>
                  <a:gd name="T50" fmla="*/ 3 w 73"/>
                  <a:gd name="T51" fmla="*/ 40 h 188"/>
                  <a:gd name="T52" fmla="*/ 3 w 73"/>
                  <a:gd name="T53" fmla="*/ 42 h 188"/>
                  <a:gd name="T54" fmla="*/ 5 w 73"/>
                  <a:gd name="T55" fmla="*/ 45 h 188"/>
                  <a:gd name="T56" fmla="*/ 6 w 73"/>
                  <a:gd name="T57" fmla="*/ 46 h 188"/>
                  <a:gd name="T58" fmla="*/ 7 w 73"/>
                  <a:gd name="T59" fmla="*/ 47 h 188"/>
                  <a:gd name="T60" fmla="*/ 9 w 73"/>
                  <a:gd name="T61" fmla="*/ 47 h 188"/>
                  <a:gd name="T62" fmla="*/ 11 w 73"/>
                  <a:gd name="T63" fmla="*/ 47 h 188"/>
                  <a:gd name="T64" fmla="*/ 11 w 73"/>
                  <a:gd name="T65" fmla="*/ 46 h 188"/>
                  <a:gd name="T66" fmla="*/ 13 w 73"/>
                  <a:gd name="T67" fmla="*/ 45 h 188"/>
                  <a:gd name="T68" fmla="*/ 15 w 73"/>
                  <a:gd name="T69" fmla="*/ 43 h 188"/>
                  <a:gd name="T70" fmla="*/ 16 w 73"/>
                  <a:gd name="T71" fmla="*/ 41 h 188"/>
                  <a:gd name="T72" fmla="*/ 17 w 73"/>
                  <a:gd name="T73" fmla="*/ 38 h 188"/>
                  <a:gd name="T74" fmla="*/ 17 w 73"/>
                  <a:gd name="T75" fmla="*/ 35 h 188"/>
                  <a:gd name="T76" fmla="*/ 18 w 73"/>
                  <a:gd name="T77" fmla="*/ 31 h 188"/>
                  <a:gd name="T78" fmla="*/ 19 w 73"/>
                  <a:gd name="T79" fmla="*/ 28 h 188"/>
                  <a:gd name="T80" fmla="*/ 19 w 73"/>
                  <a:gd name="T81" fmla="*/ 24 h 18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3"/>
                  <a:gd name="T124" fmla="*/ 0 h 188"/>
                  <a:gd name="T125" fmla="*/ 73 w 73"/>
                  <a:gd name="T126" fmla="*/ 188 h 18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3" h="188">
                    <a:moveTo>
                      <a:pt x="73" y="96"/>
                    </a:moveTo>
                    <a:lnTo>
                      <a:pt x="73" y="80"/>
                    </a:lnTo>
                    <a:lnTo>
                      <a:pt x="73" y="67"/>
                    </a:lnTo>
                    <a:lnTo>
                      <a:pt x="69" y="51"/>
                    </a:lnTo>
                    <a:lnTo>
                      <a:pt x="69" y="39"/>
                    </a:lnTo>
                    <a:lnTo>
                      <a:pt x="66" y="29"/>
                    </a:lnTo>
                    <a:lnTo>
                      <a:pt x="60" y="20"/>
                    </a:lnTo>
                    <a:lnTo>
                      <a:pt x="57" y="13"/>
                    </a:lnTo>
                    <a:lnTo>
                      <a:pt x="51" y="7"/>
                    </a:lnTo>
                    <a:lnTo>
                      <a:pt x="47" y="0"/>
                    </a:lnTo>
                    <a:lnTo>
                      <a:pt x="41" y="0"/>
                    </a:lnTo>
                    <a:lnTo>
                      <a:pt x="35" y="0"/>
                    </a:lnTo>
                    <a:lnTo>
                      <a:pt x="28" y="4"/>
                    </a:lnTo>
                    <a:lnTo>
                      <a:pt x="22" y="10"/>
                    </a:lnTo>
                    <a:lnTo>
                      <a:pt x="19" y="20"/>
                    </a:lnTo>
                    <a:lnTo>
                      <a:pt x="15" y="26"/>
                    </a:lnTo>
                    <a:lnTo>
                      <a:pt x="10" y="39"/>
                    </a:lnTo>
                    <a:lnTo>
                      <a:pt x="6" y="51"/>
                    </a:lnTo>
                    <a:lnTo>
                      <a:pt x="3" y="64"/>
                    </a:lnTo>
                    <a:lnTo>
                      <a:pt x="3" y="77"/>
                    </a:lnTo>
                    <a:lnTo>
                      <a:pt x="3" y="93"/>
                    </a:lnTo>
                    <a:lnTo>
                      <a:pt x="0" y="108"/>
                    </a:lnTo>
                    <a:lnTo>
                      <a:pt x="3" y="125"/>
                    </a:lnTo>
                    <a:lnTo>
                      <a:pt x="3" y="137"/>
                    </a:lnTo>
                    <a:lnTo>
                      <a:pt x="6" y="150"/>
                    </a:lnTo>
                    <a:lnTo>
                      <a:pt x="10" y="159"/>
                    </a:lnTo>
                    <a:lnTo>
                      <a:pt x="12" y="169"/>
                    </a:lnTo>
                    <a:lnTo>
                      <a:pt x="19" y="179"/>
                    </a:lnTo>
                    <a:lnTo>
                      <a:pt x="22" y="185"/>
                    </a:lnTo>
                    <a:lnTo>
                      <a:pt x="28" y="188"/>
                    </a:lnTo>
                    <a:lnTo>
                      <a:pt x="35" y="188"/>
                    </a:lnTo>
                    <a:lnTo>
                      <a:pt x="41" y="188"/>
                    </a:lnTo>
                    <a:lnTo>
                      <a:pt x="44" y="185"/>
                    </a:lnTo>
                    <a:lnTo>
                      <a:pt x="51" y="179"/>
                    </a:lnTo>
                    <a:lnTo>
                      <a:pt x="57" y="172"/>
                    </a:lnTo>
                    <a:lnTo>
                      <a:pt x="60" y="162"/>
                    </a:lnTo>
                    <a:lnTo>
                      <a:pt x="64" y="150"/>
                    </a:lnTo>
                    <a:lnTo>
                      <a:pt x="66" y="140"/>
                    </a:lnTo>
                    <a:lnTo>
                      <a:pt x="69" y="125"/>
                    </a:lnTo>
                    <a:lnTo>
                      <a:pt x="73" y="112"/>
                    </a:lnTo>
                    <a:lnTo>
                      <a:pt x="73" y="96"/>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779" name="Freeform 1672">
                <a:extLst>
                  <a:ext uri="{FF2B5EF4-FFF2-40B4-BE49-F238E27FC236}">
                    <a16:creationId xmlns:a16="http://schemas.microsoft.com/office/drawing/2014/main" id="{60211B09-1DDA-42CD-B298-F28FF14E5670}"/>
                  </a:ext>
                </a:extLst>
              </p:cNvPr>
              <p:cNvSpPr>
                <a:spLocks/>
              </p:cNvSpPr>
              <p:nvPr/>
            </p:nvSpPr>
            <p:spPr bwMode="auto">
              <a:xfrm>
                <a:off x="2345" y="2470"/>
                <a:ext cx="43" cy="35"/>
              </a:xfrm>
              <a:custGeom>
                <a:avLst/>
                <a:gdLst>
                  <a:gd name="T0" fmla="*/ 28 w 172"/>
                  <a:gd name="T1" fmla="*/ 26 h 140"/>
                  <a:gd name="T2" fmla="*/ 31 w 172"/>
                  <a:gd name="T3" fmla="*/ 24 h 140"/>
                  <a:gd name="T4" fmla="*/ 34 w 172"/>
                  <a:gd name="T5" fmla="*/ 21 h 140"/>
                  <a:gd name="T6" fmla="*/ 37 w 172"/>
                  <a:gd name="T7" fmla="*/ 18 h 140"/>
                  <a:gd name="T8" fmla="*/ 39 w 172"/>
                  <a:gd name="T9" fmla="*/ 15 h 140"/>
                  <a:gd name="T10" fmla="*/ 41 w 172"/>
                  <a:gd name="T11" fmla="*/ 13 h 140"/>
                  <a:gd name="T12" fmla="*/ 42 w 172"/>
                  <a:gd name="T13" fmla="*/ 10 h 140"/>
                  <a:gd name="T14" fmla="*/ 43 w 172"/>
                  <a:gd name="T15" fmla="*/ 8 h 140"/>
                  <a:gd name="T16" fmla="*/ 43 w 172"/>
                  <a:gd name="T17" fmla="*/ 6 h 140"/>
                  <a:gd name="T18" fmla="*/ 43 w 172"/>
                  <a:gd name="T19" fmla="*/ 4 h 140"/>
                  <a:gd name="T20" fmla="*/ 42 w 172"/>
                  <a:gd name="T21" fmla="*/ 3 h 140"/>
                  <a:gd name="T22" fmla="*/ 41 w 172"/>
                  <a:gd name="T23" fmla="*/ 1 h 140"/>
                  <a:gd name="T24" fmla="*/ 39 w 172"/>
                  <a:gd name="T25" fmla="*/ 0 h 140"/>
                  <a:gd name="T26" fmla="*/ 37 w 172"/>
                  <a:gd name="T27" fmla="*/ 0 h 140"/>
                  <a:gd name="T28" fmla="*/ 34 w 172"/>
                  <a:gd name="T29" fmla="*/ 0 h 140"/>
                  <a:gd name="T30" fmla="*/ 32 w 172"/>
                  <a:gd name="T31" fmla="*/ 0 h 140"/>
                  <a:gd name="T32" fmla="*/ 29 w 172"/>
                  <a:gd name="T33" fmla="*/ 2 h 140"/>
                  <a:gd name="T34" fmla="*/ 25 w 172"/>
                  <a:gd name="T35" fmla="*/ 3 h 140"/>
                  <a:gd name="T36" fmla="*/ 22 w 172"/>
                  <a:gd name="T37" fmla="*/ 4 h 140"/>
                  <a:gd name="T38" fmla="*/ 18 w 172"/>
                  <a:gd name="T39" fmla="*/ 7 h 140"/>
                  <a:gd name="T40" fmla="*/ 15 w 172"/>
                  <a:gd name="T41" fmla="*/ 9 h 140"/>
                  <a:gd name="T42" fmla="*/ 12 w 172"/>
                  <a:gd name="T43" fmla="*/ 11 h 140"/>
                  <a:gd name="T44" fmla="*/ 9 w 172"/>
                  <a:gd name="T45" fmla="*/ 14 h 140"/>
                  <a:gd name="T46" fmla="*/ 6 w 172"/>
                  <a:gd name="T47" fmla="*/ 17 h 140"/>
                  <a:gd name="T48" fmla="*/ 4 w 172"/>
                  <a:gd name="T49" fmla="*/ 19 h 140"/>
                  <a:gd name="T50" fmla="*/ 3 w 172"/>
                  <a:gd name="T51" fmla="*/ 23 h 140"/>
                  <a:gd name="T52" fmla="*/ 1 w 172"/>
                  <a:gd name="T53" fmla="*/ 25 h 140"/>
                  <a:gd name="T54" fmla="*/ 0 w 172"/>
                  <a:gd name="T55" fmla="*/ 27 h 140"/>
                  <a:gd name="T56" fmla="*/ 0 w 172"/>
                  <a:gd name="T57" fmla="*/ 29 h 140"/>
                  <a:gd name="T58" fmla="*/ 0 w 172"/>
                  <a:gd name="T59" fmla="*/ 31 h 140"/>
                  <a:gd name="T60" fmla="*/ 1 w 172"/>
                  <a:gd name="T61" fmla="*/ 33 h 140"/>
                  <a:gd name="T62" fmla="*/ 3 w 172"/>
                  <a:gd name="T63" fmla="*/ 34 h 140"/>
                  <a:gd name="T64" fmla="*/ 4 w 172"/>
                  <a:gd name="T65" fmla="*/ 34 h 140"/>
                  <a:gd name="T66" fmla="*/ 6 w 172"/>
                  <a:gd name="T67" fmla="*/ 35 h 140"/>
                  <a:gd name="T68" fmla="*/ 9 w 172"/>
                  <a:gd name="T69" fmla="*/ 35 h 140"/>
                  <a:gd name="T70" fmla="*/ 11 w 172"/>
                  <a:gd name="T71" fmla="*/ 34 h 140"/>
                  <a:gd name="T72" fmla="*/ 14 w 172"/>
                  <a:gd name="T73" fmla="*/ 34 h 140"/>
                  <a:gd name="T74" fmla="*/ 17 w 172"/>
                  <a:gd name="T75" fmla="*/ 32 h 140"/>
                  <a:gd name="T76" fmla="*/ 22 w 172"/>
                  <a:gd name="T77" fmla="*/ 30 h 140"/>
                  <a:gd name="T78" fmla="*/ 25 w 172"/>
                  <a:gd name="T79" fmla="*/ 29 h 140"/>
                  <a:gd name="T80" fmla="*/ 28 w 172"/>
                  <a:gd name="T81" fmla="*/ 26 h 14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2"/>
                  <a:gd name="T124" fmla="*/ 0 h 140"/>
                  <a:gd name="T125" fmla="*/ 172 w 172"/>
                  <a:gd name="T126" fmla="*/ 140 h 14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2" h="140">
                    <a:moveTo>
                      <a:pt x="111" y="105"/>
                    </a:moveTo>
                    <a:lnTo>
                      <a:pt x="123" y="95"/>
                    </a:lnTo>
                    <a:lnTo>
                      <a:pt x="137" y="83"/>
                    </a:lnTo>
                    <a:lnTo>
                      <a:pt x="146" y="73"/>
                    </a:lnTo>
                    <a:lnTo>
                      <a:pt x="155" y="61"/>
                    </a:lnTo>
                    <a:lnTo>
                      <a:pt x="162" y="51"/>
                    </a:lnTo>
                    <a:lnTo>
                      <a:pt x="169" y="41"/>
                    </a:lnTo>
                    <a:lnTo>
                      <a:pt x="172" y="32"/>
                    </a:lnTo>
                    <a:lnTo>
                      <a:pt x="172" y="22"/>
                    </a:lnTo>
                    <a:lnTo>
                      <a:pt x="172" y="16"/>
                    </a:lnTo>
                    <a:lnTo>
                      <a:pt x="169" y="10"/>
                    </a:lnTo>
                    <a:lnTo>
                      <a:pt x="165" y="4"/>
                    </a:lnTo>
                    <a:lnTo>
                      <a:pt x="155" y="0"/>
                    </a:lnTo>
                    <a:lnTo>
                      <a:pt x="149" y="0"/>
                    </a:lnTo>
                    <a:lnTo>
                      <a:pt x="137" y="0"/>
                    </a:lnTo>
                    <a:lnTo>
                      <a:pt x="127" y="0"/>
                    </a:lnTo>
                    <a:lnTo>
                      <a:pt x="114" y="7"/>
                    </a:lnTo>
                    <a:lnTo>
                      <a:pt x="101" y="10"/>
                    </a:lnTo>
                    <a:lnTo>
                      <a:pt x="89" y="16"/>
                    </a:lnTo>
                    <a:lnTo>
                      <a:pt x="73" y="26"/>
                    </a:lnTo>
                    <a:lnTo>
                      <a:pt x="60" y="36"/>
                    </a:lnTo>
                    <a:lnTo>
                      <a:pt x="47" y="44"/>
                    </a:lnTo>
                    <a:lnTo>
                      <a:pt x="35" y="54"/>
                    </a:lnTo>
                    <a:lnTo>
                      <a:pt x="25" y="67"/>
                    </a:lnTo>
                    <a:lnTo>
                      <a:pt x="15" y="76"/>
                    </a:lnTo>
                    <a:lnTo>
                      <a:pt x="10" y="90"/>
                    </a:lnTo>
                    <a:lnTo>
                      <a:pt x="3" y="99"/>
                    </a:lnTo>
                    <a:lnTo>
                      <a:pt x="0" y="108"/>
                    </a:lnTo>
                    <a:lnTo>
                      <a:pt x="0" y="115"/>
                    </a:lnTo>
                    <a:lnTo>
                      <a:pt x="0" y="124"/>
                    </a:lnTo>
                    <a:lnTo>
                      <a:pt x="3" y="131"/>
                    </a:lnTo>
                    <a:lnTo>
                      <a:pt x="10" y="137"/>
                    </a:lnTo>
                    <a:lnTo>
                      <a:pt x="15" y="137"/>
                    </a:lnTo>
                    <a:lnTo>
                      <a:pt x="25" y="140"/>
                    </a:lnTo>
                    <a:lnTo>
                      <a:pt x="35" y="140"/>
                    </a:lnTo>
                    <a:lnTo>
                      <a:pt x="44" y="137"/>
                    </a:lnTo>
                    <a:lnTo>
                      <a:pt x="57" y="134"/>
                    </a:lnTo>
                    <a:lnTo>
                      <a:pt x="69" y="127"/>
                    </a:lnTo>
                    <a:lnTo>
                      <a:pt x="86" y="121"/>
                    </a:lnTo>
                    <a:lnTo>
                      <a:pt x="98" y="115"/>
                    </a:lnTo>
                    <a:lnTo>
                      <a:pt x="111" y="105"/>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80" name="Freeform 1673">
                <a:extLst>
                  <a:ext uri="{FF2B5EF4-FFF2-40B4-BE49-F238E27FC236}">
                    <a16:creationId xmlns:a16="http://schemas.microsoft.com/office/drawing/2014/main" id="{6D97146B-1B88-4977-B978-85C79D2DBE9E}"/>
                  </a:ext>
                </a:extLst>
              </p:cNvPr>
              <p:cNvSpPr>
                <a:spLocks/>
              </p:cNvSpPr>
              <p:nvPr/>
            </p:nvSpPr>
            <p:spPr bwMode="auto">
              <a:xfrm>
                <a:off x="2345" y="2470"/>
                <a:ext cx="43" cy="35"/>
              </a:xfrm>
              <a:custGeom>
                <a:avLst/>
                <a:gdLst>
                  <a:gd name="T0" fmla="*/ 28 w 172"/>
                  <a:gd name="T1" fmla="*/ 26 h 140"/>
                  <a:gd name="T2" fmla="*/ 31 w 172"/>
                  <a:gd name="T3" fmla="*/ 24 h 140"/>
                  <a:gd name="T4" fmla="*/ 34 w 172"/>
                  <a:gd name="T5" fmla="*/ 21 h 140"/>
                  <a:gd name="T6" fmla="*/ 37 w 172"/>
                  <a:gd name="T7" fmla="*/ 18 h 140"/>
                  <a:gd name="T8" fmla="*/ 39 w 172"/>
                  <a:gd name="T9" fmla="*/ 15 h 140"/>
                  <a:gd name="T10" fmla="*/ 41 w 172"/>
                  <a:gd name="T11" fmla="*/ 13 h 140"/>
                  <a:gd name="T12" fmla="*/ 42 w 172"/>
                  <a:gd name="T13" fmla="*/ 10 h 140"/>
                  <a:gd name="T14" fmla="*/ 43 w 172"/>
                  <a:gd name="T15" fmla="*/ 8 h 140"/>
                  <a:gd name="T16" fmla="*/ 43 w 172"/>
                  <a:gd name="T17" fmla="*/ 6 h 140"/>
                  <a:gd name="T18" fmla="*/ 43 w 172"/>
                  <a:gd name="T19" fmla="*/ 4 h 140"/>
                  <a:gd name="T20" fmla="*/ 42 w 172"/>
                  <a:gd name="T21" fmla="*/ 3 h 140"/>
                  <a:gd name="T22" fmla="*/ 41 w 172"/>
                  <a:gd name="T23" fmla="*/ 1 h 140"/>
                  <a:gd name="T24" fmla="*/ 39 w 172"/>
                  <a:gd name="T25" fmla="*/ 0 h 140"/>
                  <a:gd name="T26" fmla="*/ 37 w 172"/>
                  <a:gd name="T27" fmla="*/ 0 h 140"/>
                  <a:gd name="T28" fmla="*/ 34 w 172"/>
                  <a:gd name="T29" fmla="*/ 0 h 140"/>
                  <a:gd name="T30" fmla="*/ 32 w 172"/>
                  <a:gd name="T31" fmla="*/ 0 h 140"/>
                  <a:gd name="T32" fmla="*/ 29 w 172"/>
                  <a:gd name="T33" fmla="*/ 2 h 140"/>
                  <a:gd name="T34" fmla="*/ 25 w 172"/>
                  <a:gd name="T35" fmla="*/ 3 h 140"/>
                  <a:gd name="T36" fmla="*/ 22 w 172"/>
                  <a:gd name="T37" fmla="*/ 4 h 140"/>
                  <a:gd name="T38" fmla="*/ 18 w 172"/>
                  <a:gd name="T39" fmla="*/ 7 h 140"/>
                  <a:gd name="T40" fmla="*/ 15 w 172"/>
                  <a:gd name="T41" fmla="*/ 9 h 140"/>
                  <a:gd name="T42" fmla="*/ 12 w 172"/>
                  <a:gd name="T43" fmla="*/ 11 h 140"/>
                  <a:gd name="T44" fmla="*/ 9 w 172"/>
                  <a:gd name="T45" fmla="*/ 14 h 140"/>
                  <a:gd name="T46" fmla="*/ 6 w 172"/>
                  <a:gd name="T47" fmla="*/ 17 h 140"/>
                  <a:gd name="T48" fmla="*/ 4 w 172"/>
                  <a:gd name="T49" fmla="*/ 19 h 140"/>
                  <a:gd name="T50" fmla="*/ 3 w 172"/>
                  <a:gd name="T51" fmla="*/ 23 h 140"/>
                  <a:gd name="T52" fmla="*/ 1 w 172"/>
                  <a:gd name="T53" fmla="*/ 25 h 140"/>
                  <a:gd name="T54" fmla="*/ 0 w 172"/>
                  <a:gd name="T55" fmla="*/ 27 h 140"/>
                  <a:gd name="T56" fmla="*/ 0 w 172"/>
                  <a:gd name="T57" fmla="*/ 29 h 140"/>
                  <a:gd name="T58" fmla="*/ 0 w 172"/>
                  <a:gd name="T59" fmla="*/ 31 h 140"/>
                  <a:gd name="T60" fmla="*/ 1 w 172"/>
                  <a:gd name="T61" fmla="*/ 33 h 140"/>
                  <a:gd name="T62" fmla="*/ 3 w 172"/>
                  <a:gd name="T63" fmla="*/ 34 h 140"/>
                  <a:gd name="T64" fmla="*/ 4 w 172"/>
                  <a:gd name="T65" fmla="*/ 34 h 140"/>
                  <a:gd name="T66" fmla="*/ 6 w 172"/>
                  <a:gd name="T67" fmla="*/ 35 h 140"/>
                  <a:gd name="T68" fmla="*/ 9 w 172"/>
                  <a:gd name="T69" fmla="*/ 35 h 140"/>
                  <a:gd name="T70" fmla="*/ 11 w 172"/>
                  <a:gd name="T71" fmla="*/ 34 h 140"/>
                  <a:gd name="T72" fmla="*/ 14 w 172"/>
                  <a:gd name="T73" fmla="*/ 34 h 140"/>
                  <a:gd name="T74" fmla="*/ 17 w 172"/>
                  <a:gd name="T75" fmla="*/ 32 h 140"/>
                  <a:gd name="T76" fmla="*/ 22 w 172"/>
                  <a:gd name="T77" fmla="*/ 30 h 140"/>
                  <a:gd name="T78" fmla="*/ 25 w 172"/>
                  <a:gd name="T79" fmla="*/ 29 h 140"/>
                  <a:gd name="T80" fmla="*/ 28 w 172"/>
                  <a:gd name="T81" fmla="*/ 26 h 14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2"/>
                  <a:gd name="T124" fmla="*/ 0 h 140"/>
                  <a:gd name="T125" fmla="*/ 172 w 172"/>
                  <a:gd name="T126" fmla="*/ 140 h 14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2" h="140">
                    <a:moveTo>
                      <a:pt x="111" y="105"/>
                    </a:moveTo>
                    <a:lnTo>
                      <a:pt x="123" y="95"/>
                    </a:lnTo>
                    <a:lnTo>
                      <a:pt x="137" y="83"/>
                    </a:lnTo>
                    <a:lnTo>
                      <a:pt x="146" y="73"/>
                    </a:lnTo>
                    <a:lnTo>
                      <a:pt x="155" y="61"/>
                    </a:lnTo>
                    <a:lnTo>
                      <a:pt x="162" y="51"/>
                    </a:lnTo>
                    <a:lnTo>
                      <a:pt x="169" y="41"/>
                    </a:lnTo>
                    <a:lnTo>
                      <a:pt x="172" y="32"/>
                    </a:lnTo>
                    <a:lnTo>
                      <a:pt x="172" y="22"/>
                    </a:lnTo>
                    <a:lnTo>
                      <a:pt x="172" y="16"/>
                    </a:lnTo>
                    <a:lnTo>
                      <a:pt x="169" y="10"/>
                    </a:lnTo>
                    <a:lnTo>
                      <a:pt x="165" y="4"/>
                    </a:lnTo>
                    <a:lnTo>
                      <a:pt x="155" y="0"/>
                    </a:lnTo>
                    <a:lnTo>
                      <a:pt x="149" y="0"/>
                    </a:lnTo>
                    <a:lnTo>
                      <a:pt x="137" y="0"/>
                    </a:lnTo>
                    <a:lnTo>
                      <a:pt x="127" y="0"/>
                    </a:lnTo>
                    <a:lnTo>
                      <a:pt x="114" y="7"/>
                    </a:lnTo>
                    <a:lnTo>
                      <a:pt x="101" y="10"/>
                    </a:lnTo>
                    <a:lnTo>
                      <a:pt x="89" y="16"/>
                    </a:lnTo>
                    <a:lnTo>
                      <a:pt x="73" y="26"/>
                    </a:lnTo>
                    <a:lnTo>
                      <a:pt x="60" y="36"/>
                    </a:lnTo>
                    <a:lnTo>
                      <a:pt x="47" y="44"/>
                    </a:lnTo>
                    <a:lnTo>
                      <a:pt x="35" y="54"/>
                    </a:lnTo>
                    <a:lnTo>
                      <a:pt x="25" y="67"/>
                    </a:lnTo>
                    <a:lnTo>
                      <a:pt x="15" y="76"/>
                    </a:lnTo>
                    <a:lnTo>
                      <a:pt x="10" y="90"/>
                    </a:lnTo>
                    <a:lnTo>
                      <a:pt x="3" y="99"/>
                    </a:lnTo>
                    <a:lnTo>
                      <a:pt x="0" y="108"/>
                    </a:lnTo>
                    <a:lnTo>
                      <a:pt x="0" y="115"/>
                    </a:lnTo>
                    <a:lnTo>
                      <a:pt x="0" y="124"/>
                    </a:lnTo>
                    <a:lnTo>
                      <a:pt x="3" y="131"/>
                    </a:lnTo>
                    <a:lnTo>
                      <a:pt x="10" y="137"/>
                    </a:lnTo>
                    <a:lnTo>
                      <a:pt x="15" y="137"/>
                    </a:lnTo>
                    <a:lnTo>
                      <a:pt x="25" y="140"/>
                    </a:lnTo>
                    <a:lnTo>
                      <a:pt x="35" y="140"/>
                    </a:lnTo>
                    <a:lnTo>
                      <a:pt x="44" y="137"/>
                    </a:lnTo>
                    <a:lnTo>
                      <a:pt x="57" y="134"/>
                    </a:lnTo>
                    <a:lnTo>
                      <a:pt x="69" y="127"/>
                    </a:lnTo>
                    <a:lnTo>
                      <a:pt x="86" y="121"/>
                    </a:lnTo>
                    <a:lnTo>
                      <a:pt x="98" y="115"/>
                    </a:lnTo>
                    <a:lnTo>
                      <a:pt x="111" y="105"/>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781" name="Freeform 1674">
                <a:extLst>
                  <a:ext uri="{FF2B5EF4-FFF2-40B4-BE49-F238E27FC236}">
                    <a16:creationId xmlns:a16="http://schemas.microsoft.com/office/drawing/2014/main" id="{082471AE-EFC4-4BEC-BA21-1E0E2DDE0959}"/>
                  </a:ext>
                </a:extLst>
              </p:cNvPr>
              <p:cNvSpPr>
                <a:spLocks/>
              </p:cNvSpPr>
              <p:nvPr/>
            </p:nvSpPr>
            <p:spPr bwMode="auto">
              <a:xfrm>
                <a:off x="2413" y="2427"/>
                <a:ext cx="50" cy="31"/>
              </a:xfrm>
              <a:custGeom>
                <a:avLst/>
                <a:gdLst>
                  <a:gd name="T0" fmla="*/ 29 w 200"/>
                  <a:gd name="T1" fmla="*/ 25 h 125"/>
                  <a:gd name="T2" fmla="*/ 34 w 200"/>
                  <a:gd name="T3" fmla="*/ 24 h 125"/>
                  <a:gd name="T4" fmla="*/ 37 w 200"/>
                  <a:gd name="T5" fmla="*/ 21 h 125"/>
                  <a:gd name="T6" fmla="*/ 41 w 200"/>
                  <a:gd name="T7" fmla="*/ 19 h 125"/>
                  <a:gd name="T8" fmla="*/ 43 w 200"/>
                  <a:gd name="T9" fmla="*/ 17 h 125"/>
                  <a:gd name="T10" fmla="*/ 45 w 200"/>
                  <a:gd name="T11" fmla="*/ 14 h 125"/>
                  <a:gd name="T12" fmla="*/ 48 w 200"/>
                  <a:gd name="T13" fmla="*/ 12 h 125"/>
                  <a:gd name="T14" fmla="*/ 49 w 200"/>
                  <a:gd name="T15" fmla="*/ 10 h 125"/>
                  <a:gd name="T16" fmla="*/ 50 w 200"/>
                  <a:gd name="T17" fmla="*/ 8 h 125"/>
                  <a:gd name="T18" fmla="*/ 50 w 200"/>
                  <a:gd name="T19" fmla="*/ 5 h 125"/>
                  <a:gd name="T20" fmla="*/ 50 w 200"/>
                  <a:gd name="T21" fmla="*/ 4 h 125"/>
                  <a:gd name="T22" fmla="*/ 49 w 200"/>
                  <a:gd name="T23" fmla="*/ 2 h 125"/>
                  <a:gd name="T24" fmla="*/ 46 w 200"/>
                  <a:gd name="T25" fmla="*/ 1 h 125"/>
                  <a:gd name="T26" fmla="*/ 45 w 200"/>
                  <a:gd name="T27" fmla="*/ 0 h 125"/>
                  <a:gd name="T28" fmla="*/ 42 w 200"/>
                  <a:gd name="T29" fmla="*/ 0 h 125"/>
                  <a:gd name="T30" fmla="*/ 39 w 200"/>
                  <a:gd name="T31" fmla="*/ 0 h 125"/>
                  <a:gd name="T32" fmla="*/ 35 w 200"/>
                  <a:gd name="T33" fmla="*/ 0 h 125"/>
                  <a:gd name="T34" fmla="*/ 32 w 200"/>
                  <a:gd name="T35" fmla="*/ 1 h 125"/>
                  <a:gd name="T36" fmla="*/ 28 w 200"/>
                  <a:gd name="T37" fmla="*/ 2 h 125"/>
                  <a:gd name="T38" fmla="*/ 24 w 200"/>
                  <a:gd name="T39" fmla="*/ 3 h 125"/>
                  <a:gd name="T40" fmla="*/ 20 w 200"/>
                  <a:gd name="T41" fmla="*/ 5 h 125"/>
                  <a:gd name="T42" fmla="*/ 16 w 200"/>
                  <a:gd name="T43" fmla="*/ 7 h 125"/>
                  <a:gd name="T44" fmla="*/ 13 w 200"/>
                  <a:gd name="T45" fmla="*/ 9 h 125"/>
                  <a:gd name="T46" fmla="*/ 10 w 200"/>
                  <a:gd name="T47" fmla="*/ 11 h 125"/>
                  <a:gd name="T48" fmla="*/ 7 w 200"/>
                  <a:gd name="T49" fmla="*/ 13 h 125"/>
                  <a:gd name="T50" fmla="*/ 4 w 200"/>
                  <a:gd name="T51" fmla="*/ 16 h 125"/>
                  <a:gd name="T52" fmla="*/ 2 w 200"/>
                  <a:gd name="T53" fmla="*/ 18 h 125"/>
                  <a:gd name="T54" fmla="*/ 1 w 200"/>
                  <a:gd name="T55" fmla="*/ 21 h 125"/>
                  <a:gd name="T56" fmla="*/ 0 w 200"/>
                  <a:gd name="T57" fmla="*/ 23 h 125"/>
                  <a:gd name="T58" fmla="*/ 0 w 200"/>
                  <a:gd name="T59" fmla="*/ 25 h 125"/>
                  <a:gd name="T60" fmla="*/ 0 w 200"/>
                  <a:gd name="T61" fmla="*/ 27 h 125"/>
                  <a:gd name="T62" fmla="*/ 2 w 200"/>
                  <a:gd name="T63" fmla="*/ 29 h 125"/>
                  <a:gd name="T64" fmla="*/ 3 w 200"/>
                  <a:gd name="T65" fmla="*/ 29 h 125"/>
                  <a:gd name="T66" fmla="*/ 6 w 200"/>
                  <a:gd name="T67" fmla="*/ 30 h 125"/>
                  <a:gd name="T68" fmla="*/ 8 w 200"/>
                  <a:gd name="T69" fmla="*/ 31 h 125"/>
                  <a:gd name="T70" fmla="*/ 11 w 200"/>
                  <a:gd name="T71" fmla="*/ 31 h 125"/>
                  <a:gd name="T72" fmla="*/ 15 w 200"/>
                  <a:gd name="T73" fmla="*/ 30 h 125"/>
                  <a:gd name="T74" fmla="*/ 18 w 200"/>
                  <a:gd name="T75" fmla="*/ 29 h 125"/>
                  <a:gd name="T76" fmla="*/ 22 w 200"/>
                  <a:gd name="T77" fmla="*/ 29 h 125"/>
                  <a:gd name="T78" fmla="*/ 26 w 200"/>
                  <a:gd name="T79" fmla="*/ 27 h 125"/>
                  <a:gd name="T80" fmla="*/ 29 w 200"/>
                  <a:gd name="T81" fmla="*/ 25 h 12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00"/>
                  <a:gd name="T124" fmla="*/ 0 h 125"/>
                  <a:gd name="T125" fmla="*/ 200 w 200"/>
                  <a:gd name="T126" fmla="*/ 125 h 12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00" h="125">
                    <a:moveTo>
                      <a:pt x="117" y="102"/>
                    </a:moveTo>
                    <a:lnTo>
                      <a:pt x="134" y="96"/>
                    </a:lnTo>
                    <a:lnTo>
                      <a:pt x="149" y="86"/>
                    </a:lnTo>
                    <a:lnTo>
                      <a:pt x="162" y="76"/>
                    </a:lnTo>
                    <a:lnTo>
                      <a:pt x="171" y="68"/>
                    </a:lnTo>
                    <a:lnTo>
                      <a:pt x="181" y="58"/>
                    </a:lnTo>
                    <a:lnTo>
                      <a:pt x="191" y="48"/>
                    </a:lnTo>
                    <a:lnTo>
                      <a:pt x="194" y="39"/>
                    </a:lnTo>
                    <a:lnTo>
                      <a:pt x="198" y="32"/>
                    </a:lnTo>
                    <a:lnTo>
                      <a:pt x="200" y="22"/>
                    </a:lnTo>
                    <a:lnTo>
                      <a:pt x="198" y="17"/>
                    </a:lnTo>
                    <a:lnTo>
                      <a:pt x="194" y="10"/>
                    </a:lnTo>
                    <a:lnTo>
                      <a:pt x="184" y="4"/>
                    </a:lnTo>
                    <a:lnTo>
                      <a:pt x="178" y="0"/>
                    </a:lnTo>
                    <a:lnTo>
                      <a:pt x="166" y="0"/>
                    </a:lnTo>
                    <a:lnTo>
                      <a:pt x="156" y="0"/>
                    </a:lnTo>
                    <a:lnTo>
                      <a:pt x="140" y="0"/>
                    </a:lnTo>
                    <a:lnTo>
                      <a:pt x="127" y="4"/>
                    </a:lnTo>
                    <a:lnTo>
                      <a:pt x="112" y="7"/>
                    </a:lnTo>
                    <a:lnTo>
                      <a:pt x="95" y="14"/>
                    </a:lnTo>
                    <a:lnTo>
                      <a:pt x="80" y="19"/>
                    </a:lnTo>
                    <a:lnTo>
                      <a:pt x="63" y="29"/>
                    </a:lnTo>
                    <a:lnTo>
                      <a:pt x="51" y="36"/>
                    </a:lnTo>
                    <a:lnTo>
                      <a:pt x="38" y="46"/>
                    </a:lnTo>
                    <a:lnTo>
                      <a:pt x="26" y="54"/>
                    </a:lnTo>
                    <a:lnTo>
                      <a:pt x="16" y="64"/>
                    </a:lnTo>
                    <a:lnTo>
                      <a:pt x="9" y="73"/>
                    </a:lnTo>
                    <a:lnTo>
                      <a:pt x="4" y="83"/>
                    </a:lnTo>
                    <a:lnTo>
                      <a:pt x="0" y="93"/>
                    </a:lnTo>
                    <a:lnTo>
                      <a:pt x="0" y="100"/>
                    </a:lnTo>
                    <a:lnTo>
                      <a:pt x="0" y="108"/>
                    </a:lnTo>
                    <a:lnTo>
                      <a:pt x="7" y="115"/>
                    </a:lnTo>
                    <a:lnTo>
                      <a:pt x="12" y="118"/>
                    </a:lnTo>
                    <a:lnTo>
                      <a:pt x="22" y="122"/>
                    </a:lnTo>
                    <a:lnTo>
                      <a:pt x="32" y="125"/>
                    </a:lnTo>
                    <a:lnTo>
                      <a:pt x="44" y="125"/>
                    </a:lnTo>
                    <a:lnTo>
                      <a:pt x="58" y="122"/>
                    </a:lnTo>
                    <a:lnTo>
                      <a:pt x="70" y="118"/>
                    </a:lnTo>
                    <a:lnTo>
                      <a:pt x="86" y="115"/>
                    </a:lnTo>
                    <a:lnTo>
                      <a:pt x="102" y="108"/>
                    </a:lnTo>
                    <a:lnTo>
                      <a:pt x="117" y="102"/>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82" name="Freeform 1675">
                <a:extLst>
                  <a:ext uri="{FF2B5EF4-FFF2-40B4-BE49-F238E27FC236}">
                    <a16:creationId xmlns:a16="http://schemas.microsoft.com/office/drawing/2014/main" id="{70C72BAD-6305-45FC-9B72-6E70F13ED1F0}"/>
                  </a:ext>
                </a:extLst>
              </p:cNvPr>
              <p:cNvSpPr>
                <a:spLocks/>
              </p:cNvSpPr>
              <p:nvPr/>
            </p:nvSpPr>
            <p:spPr bwMode="auto">
              <a:xfrm>
                <a:off x="2413" y="2427"/>
                <a:ext cx="50" cy="31"/>
              </a:xfrm>
              <a:custGeom>
                <a:avLst/>
                <a:gdLst>
                  <a:gd name="T0" fmla="*/ 29 w 200"/>
                  <a:gd name="T1" fmla="*/ 25 h 125"/>
                  <a:gd name="T2" fmla="*/ 34 w 200"/>
                  <a:gd name="T3" fmla="*/ 24 h 125"/>
                  <a:gd name="T4" fmla="*/ 37 w 200"/>
                  <a:gd name="T5" fmla="*/ 21 h 125"/>
                  <a:gd name="T6" fmla="*/ 41 w 200"/>
                  <a:gd name="T7" fmla="*/ 19 h 125"/>
                  <a:gd name="T8" fmla="*/ 43 w 200"/>
                  <a:gd name="T9" fmla="*/ 17 h 125"/>
                  <a:gd name="T10" fmla="*/ 45 w 200"/>
                  <a:gd name="T11" fmla="*/ 14 h 125"/>
                  <a:gd name="T12" fmla="*/ 48 w 200"/>
                  <a:gd name="T13" fmla="*/ 12 h 125"/>
                  <a:gd name="T14" fmla="*/ 49 w 200"/>
                  <a:gd name="T15" fmla="*/ 10 h 125"/>
                  <a:gd name="T16" fmla="*/ 50 w 200"/>
                  <a:gd name="T17" fmla="*/ 8 h 125"/>
                  <a:gd name="T18" fmla="*/ 50 w 200"/>
                  <a:gd name="T19" fmla="*/ 5 h 125"/>
                  <a:gd name="T20" fmla="*/ 50 w 200"/>
                  <a:gd name="T21" fmla="*/ 4 h 125"/>
                  <a:gd name="T22" fmla="*/ 49 w 200"/>
                  <a:gd name="T23" fmla="*/ 2 h 125"/>
                  <a:gd name="T24" fmla="*/ 46 w 200"/>
                  <a:gd name="T25" fmla="*/ 1 h 125"/>
                  <a:gd name="T26" fmla="*/ 45 w 200"/>
                  <a:gd name="T27" fmla="*/ 0 h 125"/>
                  <a:gd name="T28" fmla="*/ 42 w 200"/>
                  <a:gd name="T29" fmla="*/ 0 h 125"/>
                  <a:gd name="T30" fmla="*/ 39 w 200"/>
                  <a:gd name="T31" fmla="*/ 0 h 125"/>
                  <a:gd name="T32" fmla="*/ 35 w 200"/>
                  <a:gd name="T33" fmla="*/ 0 h 125"/>
                  <a:gd name="T34" fmla="*/ 32 w 200"/>
                  <a:gd name="T35" fmla="*/ 1 h 125"/>
                  <a:gd name="T36" fmla="*/ 28 w 200"/>
                  <a:gd name="T37" fmla="*/ 2 h 125"/>
                  <a:gd name="T38" fmla="*/ 24 w 200"/>
                  <a:gd name="T39" fmla="*/ 3 h 125"/>
                  <a:gd name="T40" fmla="*/ 20 w 200"/>
                  <a:gd name="T41" fmla="*/ 5 h 125"/>
                  <a:gd name="T42" fmla="*/ 16 w 200"/>
                  <a:gd name="T43" fmla="*/ 7 h 125"/>
                  <a:gd name="T44" fmla="*/ 13 w 200"/>
                  <a:gd name="T45" fmla="*/ 9 h 125"/>
                  <a:gd name="T46" fmla="*/ 10 w 200"/>
                  <a:gd name="T47" fmla="*/ 11 h 125"/>
                  <a:gd name="T48" fmla="*/ 7 w 200"/>
                  <a:gd name="T49" fmla="*/ 13 h 125"/>
                  <a:gd name="T50" fmla="*/ 4 w 200"/>
                  <a:gd name="T51" fmla="*/ 16 h 125"/>
                  <a:gd name="T52" fmla="*/ 2 w 200"/>
                  <a:gd name="T53" fmla="*/ 18 h 125"/>
                  <a:gd name="T54" fmla="*/ 1 w 200"/>
                  <a:gd name="T55" fmla="*/ 21 h 125"/>
                  <a:gd name="T56" fmla="*/ 0 w 200"/>
                  <a:gd name="T57" fmla="*/ 23 h 125"/>
                  <a:gd name="T58" fmla="*/ 0 w 200"/>
                  <a:gd name="T59" fmla="*/ 25 h 125"/>
                  <a:gd name="T60" fmla="*/ 0 w 200"/>
                  <a:gd name="T61" fmla="*/ 27 h 125"/>
                  <a:gd name="T62" fmla="*/ 2 w 200"/>
                  <a:gd name="T63" fmla="*/ 29 h 125"/>
                  <a:gd name="T64" fmla="*/ 3 w 200"/>
                  <a:gd name="T65" fmla="*/ 29 h 125"/>
                  <a:gd name="T66" fmla="*/ 6 w 200"/>
                  <a:gd name="T67" fmla="*/ 30 h 125"/>
                  <a:gd name="T68" fmla="*/ 8 w 200"/>
                  <a:gd name="T69" fmla="*/ 31 h 125"/>
                  <a:gd name="T70" fmla="*/ 11 w 200"/>
                  <a:gd name="T71" fmla="*/ 31 h 125"/>
                  <a:gd name="T72" fmla="*/ 15 w 200"/>
                  <a:gd name="T73" fmla="*/ 30 h 125"/>
                  <a:gd name="T74" fmla="*/ 18 w 200"/>
                  <a:gd name="T75" fmla="*/ 29 h 125"/>
                  <a:gd name="T76" fmla="*/ 22 w 200"/>
                  <a:gd name="T77" fmla="*/ 29 h 125"/>
                  <a:gd name="T78" fmla="*/ 26 w 200"/>
                  <a:gd name="T79" fmla="*/ 27 h 125"/>
                  <a:gd name="T80" fmla="*/ 29 w 200"/>
                  <a:gd name="T81" fmla="*/ 25 h 12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00"/>
                  <a:gd name="T124" fmla="*/ 0 h 125"/>
                  <a:gd name="T125" fmla="*/ 200 w 200"/>
                  <a:gd name="T126" fmla="*/ 125 h 12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00" h="125">
                    <a:moveTo>
                      <a:pt x="117" y="102"/>
                    </a:moveTo>
                    <a:lnTo>
                      <a:pt x="134" y="96"/>
                    </a:lnTo>
                    <a:lnTo>
                      <a:pt x="149" y="86"/>
                    </a:lnTo>
                    <a:lnTo>
                      <a:pt x="162" y="76"/>
                    </a:lnTo>
                    <a:lnTo>
                      <a:pt x="171" y="68"/>
                    </a:lnTo>
                    <a:lnTo>
                      <a:pt x="181" y="58"/>
                    </a:lnTo>
                    <a:lnTo>
                      <a:pt x="191" y="48"/>
                    </a:lnTo>
                    <a:lnTo>
                      <a:pt x="194" y="39"/>
                    </a:lnTo>
                    <a:lnTo>
                      <a:pt x="198" y="32"/>
                    </a:lnTo>
                    <a:lnTo>
                      <a:pt x="200" y="22"/>
                    </a:lnTo>
                    <a:lnTo>
                      <a:pt x="198" y="17"/>
                    </a:lnTo>
                    <a:lnTo>
                      <a:pt x="194" y="10"/>
                    </a:lnTo>
                    <a:lnTo>
                      <a:pt x="184" y="4"/>
                    </a:lnTo>
                    <a:lnTo>
                      <a:pt x="178" y="0"/>
                    </a:lnTo>
                    <a:lnTo>
                      <a:pt x="166" y="0"/>
                    </a:lnTo>
                    <a:lnTo>
                      <a:pt x="156" y="0"/>
                    </a:lnTo>
                    <a:lnTo>
                      <a:pt x="140" y="0"/>
                    </a:lnTo>
                    <a:lnTo>
                      <a:pt x="127" y="4"/>
                    </a:lnTo>
                    <a:lnTo>
                      <a:pt x="112" y="7"/>
                    </a:lnTo>
                    <a:lnTo>
                      <a:pt x="95" y="14"/>
                    </a:lnTo>
                    <a:lnTo>
                      <a:pt x="80" y="19"/>
                    </a:lnTo>
                    <a:lnTo>
                      <a:pt x="63" y="29"/>
                    </a:lnTo>
                    <a:lnTo>
                      <a:pt x="51" y="36"/>
                    </a:lnTo>
                    <a:lnTo>
                      <a:pt x="38" y="46"/>
                    </a:lnTo>
                    <a:lnTo>
                      <a:pt x="26" y="54"/>
                    </a:lnTo>
                    <a:lnTo>
                      <a:pt x="16" y="64"/>
                    </a:lnTo>
                    <a:lnTo>
                      <a:pt x="9" y="73"/>
                    </a:lnTo>
                    <a:lnTo>
                      <a:pt x="4" y="83"/>
                    </a:lnTo>
                    <a:lnTo>
                      <a:pt x="0" y="93"/>
                    </a:lnTo>
                    <a:lnTo>
                      <a:pt x="0" y="100"/>
                    </a:lnTo>
                    <a:lnTo>
                      <a:pt x="0" y="108"/>
                    </a:lnTo>
                    <a:lnTo>
                      <a:pt x="7" y="115"/>
                    </a:lnTo>
                    <a:lnTo>
                      <a:pt x="12" y="118"/>
                    </a:lnTo>
                    <a:lnTo>
                      <a:pt x="22" y="122"/>
                    </a:lnTo>
                    <a:lnTo>
                      <a:pt x="32" y="125"/>
                    </a:lnTo>
                    <a:lnTo>
                      <a:pt x="44" y="125"/>
                    </a:lnTo>
                    <a:lnTo>
                      <a:pt x="58" y="122"/>
                    </a:lnTo>
                    <a:lnTo>
                      <a:pt x="70" y="118"/>
                    </a:lnTo>
                    <a:lnTo>
                      <a:pt x="86" y="115"/>
                    </a:lnTo>
                    <a:lnTo>
                      <a:pt x="102" y="108"/>
                    </a:lnTo>
                    <a:lnTo>
                      <a:pt x="117" y="102"/>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783" name="Freeform 1676">
                <a:extLst>
                  <a:ext uri="{FF2B5EF4-FFF2-40B4-BE49-F238E27FC236}">
                    <a16:creationId xmlns:a16="http://schemas.microsoft.com/office/drawing/2014/main" id="{FFE92B72-3672-4733-9011-C1411A371C97}"/>
                  </a:ext>
                </a:extLst>
              </p:cNvPr>
              <p:cNvSpPr>
                <a:spLocks/>
              </p:cNvSpPr>
              <p:nvPr/>
            </p:nvSpPr>
            <p:spPr bwMode="auto">
              <a:xfrm>
                <a:off x="2646" y="2375"/>
                <a:ext cx="57" cy="23"/>
              </a:xfrm>
              <a:custGeom>
                <a:avLst/>
                <a:gdLst>
                  <a:gd name="T0" fmla="*/ 28 w 229"/>
                  <a:gd name="T1" fmla="*/ 23 h 95"/>
                  <a:gd name="T2" fmla="*/ 33 w 229"/>
                  <a:gd name="T3" fmla="*/ 23 h 95"/>
                  <a:gd name="T4" fmla="*/ 37 w 229"/>
                  <a:gd name="T5" fmla="*/ 23 h 95"/>
                  <a:gd name="T6" fmla="*/ 41 w 229"/>
                  <a:gd name="T7" fmla="*/ 23 h 95"/>
                  <a:gd name="T8" fmla="*/ 45 w 229"/>
                  <a:gd name="T9" fmla="*/ 21 h 95"/>
                  <a:gd name="T10" fmla="*/ 48 w 229"/>
                  <a:gd name="T11" fmla="*/ 20 h 95"/>
                  <a:gd name="T12" fmla="*/ 52 w 229"/>
                  <a:gd name="T13" fmla="*/ 18 h 95"/>
                  <a:gd name="T14" fmla="*/ 54 w 229"/>
                  <a:gd name="T15" fmla="*/ 17 h 95"/>
                  <a:gd name="T16" fmla="*/ 55 w 229"/>
                  <a:gd name="T17" fmla="*/ 15 h 95"/>
                  <a:gd name="T18" fmla="*/ 56 w 229"/>
                  <a:gd name="T19" fmla="*/ 14 h 95"/>
                  <a:gd name="T20" fmla="*/ 57 w 229"/>
                  <a:gd name="T21" fmla="*/ 11 h 95"/>
                  <a:gd name="T22" fmla="*/ 56 w 229"/>
                  <a:gd name="T23" fmla="*/ 10 h 95"/>
                  <a:gd name="T24" fmla="*/ 55 w 229"/>
                  <a:gd name="T25" fmla="*/ 8 h 95"/>
                  <a:gd name="T26" fmla="*/ 54 w 229"/>
                  <a:gd name="T27" fmla="*/ 6 h 95"/>
                  <a:gd name="T28" fmla="*/ 52 w 229"/>
                  <a:gd name="T29" fmla="*/ 5 h 95"/>
                  <a:gd name="T30" fmla="*/ 48 w 229"/>
                  <a:gd name="T31" fmla="*/ 3 h 95"/>
                  <a:gd name="T32" fmla="*/ 45 w 229"/>
                  <a:gd name="T33" fmla="*/ 2 h 95"/>
                  <a:gd name="T34" fmla="*/ 41 w 229"/>
                  <a:gd name="T35" fmla="*/ 1 h 95"/>
                  <a:gd name="T36" fmla="*/ 37 w 229"/>
                  <a:gd name="T37" fmla="*/ 1 h 95"/>
                  <a:gd name="T38" fmla="*/ 33 w 229"/>
                  <a:gd name="T39" fmla="*/ 0 h 95"/>
                  <a:gd name="T40" fmla="*/ 28 w 229"/>
                  <a:gd name="T41" fmla="*/ 0 h 95"/>
                  <a:gd name="T42" fmla="*/ 24 w 229"/>
                  <a:gd name="T43" fmla="*/ 0 h 95"/>
                  <a:gd name="T44" fmla="*/ 20 w 229"/>
                  <a:gd name="T45" fmla="*/ 1 h 95"/>
                  <a:gd name="T46" fmla="*/ 15 w 229"/>
                  <a:gd name="T47" fmla="*/ 1 h 95"/>
                  <a:gd name="T48" fmla="*/ 12 w 229"/>
                  <a:gd name="T49" fmla="*/ 2 h 95"/>
                  <a:gd name="T50" fmla="*/ 9 w 229"/>
                  <a:gd name="T51" fmla="*/ 3 h 95"/>
                  <a:gd name="T52" fmla="*/ 6 w 229"/>
                  <a:gd name="T53" fmla="*/ 5 h 95"/>
                  <a:gd name="T54" fmla="*/ 3 w 229"/>
                  <a:gd name="T55" fmla="*/ 6 h 95"/>
                  <a:gd name="T56" fmla="*/ 1 w 229"/>
                  <a:gd name="T57" fmla="*/ 8 h 95"/>
                  <a:gd name="T58" fmla="*/ 1 w 229"/>
                  <a:gd name="T59" fmla="*/ 9 h 95"/>
                  <a:gd name="T60" fmla="*/ 0 w 229"/>
                  <a:gd name="T61" fmla="*/ 11 h 95"/>
                  <a:gd name="T62" fmla="*/ 1 w 229"/>
                  <a:gd name="T63" fmla="*/ 13 h 95"/>
                  <a:gd name="T64" fmla="*/ 1 w 229"/>
                  <a:gd name="T65" fmla="*/ 15 h 95"/>
                  <a:gd name="T66" fmla="*/ 3 w 229"/>
                  <a:gd name="T67" fmla="*/ 17 h 95"/>
                  <a:gd name="T68" fmla="*/ 6 w 229"/>
                  <a:gd name="T69" fmla="*/ 18 h 95"/>
                  <a:gd name="T70" fmla="*/ 9 w 229"/>
                  <a:gd name="T71" fmla="*/ 20 h 95"/>
                  <a:gd name="T72" fmla="*/ 12 w 229"/>
                  <a:gd name="T73" fmla="*/ 21 h 95"/>
                  <a:gd name="T74" fmla="*/ 15 w 229"/>
                  <a:gd name="T75" fmla="*/ 22 h 95"/>
                  <a:gd name="T76" fmla="*/ 20 w 229"/>
                  <a:gd name="T77" fmla="*/ 23 h 95"/>
                  <a:gd name="T78" fmla="*/ 24 w 229"/>
                  <a:gd name="T79" fmla="*/ 23 h 95"/>
                  <a:gd name="T80" fmla="*/ 28 w 229"/>
                  <a:gd name="T81" fmla="*/ 23 h 9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29"/>
                  <a:gd name="T124" fmla="*/ 0 h 95"/>
                  <a:gd name="T125" fmla="*/ 229 w 229"/>
                  <a:gd name="T126" fmla="*/ 95 h 9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29" h="95">
                    <a:moveTo>
                      <a:pt x="114" y="95"/>
                    </a:moveTo>
                    <a:lnTo>
                      <a:pt x="134" y="95"/>
                    </a:lnTo>
                    <a:lnTo>
                      <a:pt x="150" y="93"/>
                    </a:lnTo>
                    <a:lnTo>
                      <a:pt x="165" y="93"/>
                    </a:lnTo>
                    <a:lnTo>
                      <a:pt x="182" y="86"/>
                    </a:lnTo>
                    <a:lnTo>
                      <a:pt x="194" y="83"/>
                    </a:lnTo>
                    <a:lnTo>
                      <a:pt x="207" y="76"/>
                    </a:lnTo>
                    <a:lnTo>
                      <a:pt x="216" y="69"/>
                    </a:lnTo>
                    <a:lnTo>
                      <a:pt x="222" y="64"/>
                    </a:lnTo>
                    <a:lnTo>
                      <a:pt x="226" y="57"/>
                    </a:lnTo>
                    <a:lnTo>
                      <a:pt x="229" y="47"/>
                    </a:lnTo>
                    <a:lnTo>
                      <a:pt x="226" y="41"/>
                    </a:lnTo>
                    <a:lnTo>
                      <a:pt x="222" y="32"/>
                    </a:lnTo>
                    <a:lnTo>
                      <a:pt x="216" y="25"/>
                    </a:lnTo>
                    <a:lnTo>
                      <a:pt x="207" y="19"/>
                    </a:lnTo>
                    <a:lnTo>
                      <a:pt x="194" y="12"/>
                    </a:lnTo>
                    <a:lnTo>
                      <a:pt x="182" y="10"/>
                    </a:lnTo>
                    <a:lnTo>
                      <a:pt x="165" y="6"/>
                    </a:lnTo>
                    <a:lnTo>
                      <a:pt x="150" y="3"/>
                    </a:lnTo>
                    <a:lnTo>
                      <a:pt x="134" y="0"/>
                    </a:lnTo>
                    <a:lnTo>
                      <a:pt x="114" y="0"/>
                    </a:lnTo>
                    <a:lnTo>
                      <a:pt x="96" y="0"/>
                    </a:lnTo>
                    <a:lnTo>
                      <a:pt x="80" y="3"/>
                    </a:lnTo>
                    <a:lnTo>
                      <a:pt x="60" y="6"/>
                    </a:lnTo>
                    <a:lnTo>
                      <a:pt x="48" y="10"/>
                    </a:lnTo>
                    <a:lnTo>
                      <a:pt x="35" y="12"/>
                    </a:lnTo>
                    <a:lnTo>
                      <a:pt x="23" y="19"/>
                    </a:lnTo>
                    <a:lnTo>
                      <a:pt x="13" y="25"/>
                    </a:lnTo>
                    <a:lnTo>
                      <a:pt x="6" y="32"/>
                    </a:lnTo>
                    <a:lnTo>
                      <a:pt x="3" y="38"/>
                    </a:lnTo>
                    <a:lnTo>
                      <a:pt x="0" y="47"/>
                    </a:lnTo>
                    <a:lnTo>
                      <a:pt x="3" y="54"/>
                    </a:lnTo>
                    <a:lnTo>
                      <a:pt x="6" y="64"/>
                    </a:lnTo>
                    <a:lnTo>
                      <a:pt x="13" y="69"/>
                    </a:lnTo>
                    <a:lnTo>
                      <a:pt x="23" y="76"/>
                    </a:lnTo>
                    <a:lnTo>
                      <a:pt x="35" y="83"/>
                    </a:lnTo>
                    <a:lnTo>
                      <a:pt x="48" y="86"/>
                    </a:lnTo>
                    <a:lnTo>
                      <a:pt x="60" y="89"/>
                    </a:lnTo>
                    <a:lnTo>
                      <a:pt x="80" y="93"/>
                    </a:lnTo>
                    <a:lnTo>
                      <a:pt x="96" y="95"/>
                    </a:lnTo>
                    <a:lnTo>
                      <a:pt x="114" y="95"/>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84" name="Freeform 1677">
                <a:extLst>
                  <a:ext uri="{FF2B5EF4-FFF2-40B4-BE49-F238E27FC236}">
                    <a16:creationId xmlns:a16="http://schemas.microsoft.com/office/drawing/2014/main" id="{B9BF5818-CC24-4851-83AF-E05196C5EAB8}"/>
                  </a:ext>
                </a:extLst>
              </p:cNvPr>
              <p:cNvSpPr>
                <a:spLocks/>
              </p:cNvSpPr>
              <p:nvPr/>
            </p:nvSpPr>
            <p:spPr bwMode="auto">
              <a:xfrm>
                <a:off x="2646" y="2375"/>
                <a:ext cx="57" cy="23"/>
              </a:xfrm>
              <a:custGeom>
                <a:avLst/>
                <a:gdLst>
                  <a:gd name="T0" fmla="*/ 28 w 229"/>
                  <a:gd name="T1" fmla="*/ 23 h 95"/>
                  <a:gd name="T2" fmla="*/ 33 w 229"/>
                  <a:gd name="T3" fmla="*/ 23 h 95"/>
                  <a:gd name="T4" fmla="*/ 37 w 229"/>
                  <a:gd name="T5" fmla="*/ 23 h 95"/>
                  <a:gd name="T6" fmla="*/ 41 w 229"/>
                  <a:gd name="T7" fmla="*/ 23 h 95"/>
                  <a:gd name="T8" fmla="*/ 45 w 229"/>
                  <a:gd name="T9" fmla="*/ 21 h 95"/>
                  <a:gd name="T10" fmla="*/ 48 w 229"/>
                  <a:gd name="T11" fmla="*/ 20 h 95"/>
                  <a:gd name="T12" fmla="*/ 52 w 229"/>
                  <a:gd name="T13" fmla="*/ 18 h 95"/>
                  <a:gd name="T14" fmla="*/ 54 w 229"/>
                  <a:gd name="T15" fmla="*/ 17 h 95"/>
                  <a:gd name="T16" fmla="*/ 55 w 229"/>
                  <a:gd name="T17" fmla="*/ 15 h 95"/>
                  <a:gd name="T18" fmla="*/ 56 w 229"/>
                  <a:gd name="T19" fmla="*/ 14 h 95"/>
                  <a:gd name="T20" fmla="*/ 57 w 229"/>
                  <a:gd name="T21" fmla="*/ 11 h 95"/>
                  <a:gd name="T22" fmla="*/ 56 w 229"/>
                  <a:gd name="T23" fmla="*/ 10 h 95"/>
                  <a:gd name="T24" fmla="*/ 55 w 229"/>
                  <a:gd name="T25" fmla="*/ 8 h 95"/>
                  <a:gd name="T26" fmla="*/ 54 w 229"/>
                  <a:gd name="T27" fmla="*/ 6 h 95"/>
                  <a:gd name="T28" fmla="*/ 52 w 229"/>
                  <a:gd name="T29" fmla="*/ 5 h 95"/>
                  <a:gd name="T30" fmla="*/ 48 w 229"/>
                  <a:gd name="T31" fmla="*/ 3 h 95"/>
                  <a:gd name="T32" fmla="*/ 45 w 229"/>
                  <a:gd name="T33" fmla="*/ 2 h 95"/>
                  <a:gd name="T34" fmla="*/ 41 w 229"/>
                  <a:gd name="T35" fmla="*/ 1 h 95"/>
                  <a:gd name="T36" fmla="*/ 37 w 229"/>
                  <a:gd name="T37" fmla="*/ 1 h 95"/>
                  <a:gd name="T38" fmla="*/ 33 w 229"/>
                  <a:gd name="T39" fmla="*/ 0 h 95"/>
                  <a:gd name="T40" fmla="*/ 28 w 229"/>
                  <a:gd name="T41" fmla="*/ 0 h 95"/>
                  <a:gd name="T42" fmla="*/ 24 w 229"/>
                  <a:gd name="T43" fmla="*/ 0 h 95"/>
                  <a:gd name="T44" fmla="*/ 20 w 229"/>
                  <a:gd name="T45" fmla="*/ 1 h 95"/>
                  <a:gd name="T46" fmla="*/ 15 w 229"/>
                  <a:gd name="T47" fmla="*/ 1 h 95"/>
                  <a:gd name="T48" fmla="*/ 12 w 229"/>
                  <a:gd name="T49" fmla="*/ 2 h 95"/>
                  <a:gd name="T50" fmla="*/ 9 w 229"/>
                  <a:gd name="T51" fmla="*/ 3 h 95"/>
                  <a:gd name="T52" fmla="*/ 6 w 229"/>
                  <a:gd name="T53" fmla="*/ 5 h 95"/>
                  <a:gd name="T54" fmla="*/ 3 w 229"/>
                  <a:gd name="T55" fmla="*/ 6 h 95"/>
                  <a:gd name="T56" fmla="*/ 1 w 229"/>
                  <a:gd name="T57" fmla="*/ 8 h 95"/>
                  <a:gd name="T58" fmla="*/ 1 w 229"/>
                  <a:gd name="T59" fmla="*/ 9 h 95"/>
                  <a:gd name="T60" fmla="*/ 0 w 229"/>
                  <a:gd name="T61" fmla="*/ 11 h 95"/>
                  <a:gd name="T62" fmla="*/ 1 w 229"/>
                  <a:gd name="T63" fmla="*/ 13 h 95"/>
                  <a:gd name="T64" fmla="*/ 1 w 229"/>
                  <a:gd name="T65" fmla="*/ 15 h 95"/>
                  <a:gd name="T66" fmla="*/ 3 w 229"/>
                  <a:gd name="T67" fmla="*/ 17 h 95"/>
                  <a:gd name="T68" fmla="*/ 6 w 229"/>
                  <a:gd name="T69" fmla="*/ 18 h 95"/>
                  <a:gd name="T70" fmla="*/ 9 w 229"/>
                  <a:gd name="T71" fmla="*/ 20 h 95"/>
                  <a:gd name="T72" fmla="*/ 12 w 229"/>
                  <a:gd name="T73" fmla="*/ 21 h 95"/>
                  <a:gd name="T74" fmla="*/ 15 w 229"/>
                  <a:gd name="T75" fmla="*/ 22 h 95"/>
                  <a:gd name="T76" fmla="*/ 20 w 229"/>
                  <a:gd name="T77" fmla="*/ 23 h 95"/>
                  <a:gd name="T78" fmla="*/ 24 w 229"/>
                  <a:gd name="T79" fmla="*/ 23 h 95"/>
                  <a:gd name="T80" fmla="*/ 28 w 229"/>
                  <a:gd name="T81" fmla="*/ 23 h 9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29"/>
                  <a:gd name="T124" fmla="*/ 0 h 95"/>
                  <a:gd name="T125" fmla="*/ 229 w 229"/>
                  <a:gd name="T126" fmla="*/ 95 h 9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29" h="95">
                    <a:moveTo>
                      <a:pt x="114" y="95"/>
                    </a:moveTo>
                    <a:lnTo>
                      <a:pt x="134" y="95"/>
                    </a:lnTo>
                    <a:lnTo>
                      <a:pt x="150" y="93"/>
                    </a:lnTo>
                    <a:lnTo>
                      <a:pt x="165" y="93"/>
                    </a:lnTo>
                    <a:lnTo>
                      <a:pt x="182" y="86"/>
                    </a:lnTo>
                    <a:lnTo>
                      <a:pt x="194" y="83"/>
                    </a:lnTo>
                    <a:lnTo>
                      <a:pt x="207" y="76"/>
                    </a:lnTo>
                    <a:lnTo>
                      <a:pt x="216" y="69"/>
                    </a:lnTo>
                    <a:lnTo>
                      <a:pt x="222" y="64"/>
                    </a:lnTo>
                    <a:lnTo>
                      <a:pt x="226" y="57"/>
                    </a:lnTo>
                    <a:lnTo>
                      <a:pt x="229" y="47"/>
                    </a:lnTo>
                    <a:lnTo>
                      <a:pt x="226" y="41"/>
                    </a:lnTo>
                    <a:lnTo>
                      <a:pt x="222" y="32"/>
                    </a:lnTo>
                    <a:lnTo>
                      <a:pt x="216" y="25"/>
                    </a:lnTo>
                    <a:lnTo>
                      <a:pt x="207" y="19"/>
                    </a:lnTo>
                    <a:lnTo>
                      <a:pt x="194" y="12"/>
                    </a:lnTo>
                    <a:lnTo>
                      <a:pt x="182" y="10"/>
                    </a:lnTo>
                    <a:lnTo>
                      <a:pt x="165" y="6"/>
                    </a:lnTo>
                    <a:lnTo>
                      <a:pt x="150" y="3"/>
                    </a:lnTo>
                    <a:lnTo>
                      <a:pt x="134" y="0"/>
                    </a:lnTo>
                    <a:lnTo>
                      <a:pt x="114" y="0"/>
                    </a:lnTo>
                    <a:lnTo>
                      <a:pt x="96" y="0"/>
                    </a:lnTo>
                    <a:lnTo>
                      <a:pt x="80" y="3"/>
                    </a:lnTo>
                    <a:lnTo>
                      <a:pt x="60" y="6"/>
                    </a:lnTo>
                    <a:lnTo>
                      <a:pt x="48" y="10"/>
                    </a:lnTo>
                    <a:lnTo>
                      <a:pt x="35" y="12"/>
                    </a:lnTo>
                    <a:lnTo>
                      <a:pt x="23" y="19"/>
                    </a:lnTo>
                    <a:lnTo>
                      <a:pt x="13" y="25"/>
                    </a:lnTo>
                    <a:lnTo>
                      <a:pt x="6" y="32"/>
                    </a:lnTo>
                    <a:lnTo>
                      <a:pt x="3" y="38"/>
                    </a:lnTo>
                    <a:lnTo>
                      <a:pt x="0" y="47"/>
                    </a:lnTo>
                    <a:lnTo>
                      <a:pt x="3" y="54"/>
                    </a:lnTo>
                    <a:lnTo>
                      <a:pt x="6" y="64"/>
                    </a:lnTo>
                    <a:lnTo>
                      <a:pt x="13" y="69"/>
                    </a:lnTo>
                    <a:lnTo>
                      <a:pt x="23" y="76"/>
                    </a:lnTo>
                    <a:lnTo>
                      <a:pt x="35" y="83"/>
                    </a:lnTo>
                    <a:lnTo>
                      <a:pt x="48" y="86"/>
                    </a:lnTo>
                    <a:lnTo>
                      <a:pt x="60" y="89"/>
                    </a:lnTo>
                    <a:lnTo>
                      <a:pt x="80" y="93"/>
                    </a:lnTo>
                    <a:lnTo>
                      <a:pt x="96" y="95"/>
                    </a:lnTo>
                    <a:lnTo>
                      <a:pt x="114" y="95"/>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785" name="Freeform 1678">
                <a:extLst>
                  <a:ext uri="{FF2B5EF4-FFF2-40B4-BE49-F238E27FC236}">
                    <a16:creationId xmlns:a16="http://schemas.microsoft.com/office/drawing/2014/main" id="{4D87A6A9-5E08-4989-BBF5-3C1214DED65E}"/>
                  </a:ext>
                </a:extLst>
              </p:cNvPr>
              <p:cNvSpPr>
                <a:spLocks/>
              </p:cNvSpPr>
              <p:nvPr/>
            </p:nvSpPr>
            <p:spPr bwMode="auto">
              <a:xfrm>
                <a:off x="2505" y="2392"/>
                <a:ext cx="50" cy="27"/>
              </a:xfrm>
              <a:custGeom>
                <a:avLst/>
                <a:gdLst>
                  <a:gd name="T0" fmla="*/ 28 w 198"/>
                  <a:gd name="T1" fmla="*/ 24 h 108"/>
                  <a:gd name="T2" fmla="*/ 32 w 198"/>
                  <a:gd name="T3" fmla="*/ 23 h 108"/>
                  <a:gd name="T4" fmla="*/ 36 w 198"/>
                  <a:gd name="T5" fmla="*/ 21 h 108"/>
                  <a:gd name="T6" fmla="*/ 39 w 198"/>
                  <a:gd name="T7" fmla="*/ 20 h 108"/>
                  <a:gd name="T8" fmla="*/ 42 w 198"/>
                  <a:gd name="T9" fmla="*/ 17 h 108"/>
                  <a:gd name="T10" fmla="*/ 44 w 198"/>
                  <a:gd name="T11" fmla="*/ 15 h 108"/>
                  <a:gd name="T12" fmla="*/ 47 w 198"/>
                  <a:gd name="T13" fmla="*/ 13 h 108"/>
                  <a:gd name="T14" fmla="*/ 48 w 198"/>
                  <a:gd name="T15" fmla="*/ 12 h 108"/>
                  <a:gd name="T16" fmla="*/ 49 w 198"/>
                  <a:gd name="T17" fmla="*/ 9 h 108"/>
                  <a:gd name="T18" fmla="*/ 50 w 198"/>
                  <a:gd name="T19" fmla="*/ 7 h 108"/>
                  <a:gd name="T20" fmla="*/ 49 w 198"/>
                  <a:gd name="T21" fmla="*/ 6 h 108"/>
                  <a:gd name="T22" fmla="*/ 48 w 198"/>
                  <a:gd name="T23" fmla="*/ 4 h 108"/>
                  <a:gd name="T24" fmla="*/ 47 w 198"/>
                  <a:gd name="T25" fmla="*/ 3 h 108"/>
                  <a:gd name="T26" fmla="*/ 45 w 198"/>
                  <a:gd name="T27" fmla="*/ 2 h 108"/>
                  <a:gd name="T28" fmla="*/ 43 w 198"/>
                  <a:gd name="T29" fmla="*/ 1 h 108"/>
                  <a:gd name="T30" fmla="*/ 39 w 198"/>
                  <a:gd name="T31" fmla="*/ 1 h 108"/>
                  <a:gd name="T32" fmla="*/ 36 w 198"/>
                  <a:gd name="T33" fmla="*/ 0 h 108"/>
                  <a:gd name="T34" fmla="*/ 33 w 198"/>
                  <a:gd name="T35" fmla="*/ 1 h 108"/>
                  <a:gd name="T36" fmla="*/ 29 w 198"/>
                  <a:gd name="T37" fmla="*/ 1 h 108"/>
                  <a:gd name="T38" fmla="*/ 25 w 198"/>
                  <a:gd name="T39" fmla="*/ 3 h 108"/>
                  <a:gd name="T40" fmla="*/ 21 w 198"/>
                  <a:gd name="T41" fmla="*/ 4 h 108"/>
                  <a:gd name="T42" fmla="*/ 17 w 198"/>
                  <a:gd name="T43" fmla="*/ 5 h 108"/>
                  <a:gd name="T44" fmla="*/ 14 w 198"/>
                  <a:gd name="T45" fmla="*/ 7 h 108"/>
                  <a:gd name="T46" fmla="*/ 11 w 198"/>
                  <a:gd name="T47" fmla="*/ 8 h 108"/>
                  <a:gd name="T48" fmla="*/ 7 w 198"/>
                  <a:gd name="T49" fmla="*/ 11 h 108"/>
                  <a:gd name="T50" fmla="*/ 5 w 198"/>
                  <a:gd name="T51" fmla="*/ 12 h 108"/>
                  <a:gd name="T52" fmla="*/ 3 w 198"/>
                  <a:gd name="T53" fmla="*/ 15 h 108"/>
                  <a:gd name="T54" fmla="*/ 1 w 198"/>
                  <a:gd name="T55" fmla="*/ 16 h 108"/>
                  <a:gd name="T56" fmla="*/ 0 w 198"/>
                  <a:gd name="T57" fmla="*/ 19 h 108"/>
                  <a:gd name="T58" fmla="*/ 0 w 198"/>
                  <a:gd name="T59" fmla="*/ 20 h 108"/>
                  <a:gd name="T60" fmla="*/ 0 w 198"/>
                  <a:gd name="T61" fmla="*/ 22 h 108"/>
                  <a:gd name="T62" fmla="*/ 1 w 198"/>
                  <a:gd name="T63" fmla="*/ 23 h 108"/>
                  <a:gd name="T64" fmla="*/ 3 w 198"/>
                  <a:gd name="T65" fmla="*/ 25 h 108"/>
                  <a:gd name="T66" fmla="*/ 4 w 198"/>
                  <a:gd name="T67" fmla="*/ 26 h 108"/>
                  <a:gd name="T68" fmla="*/ 7 w 198"/>
                  <a:gd name="T69" fmla="*/ 26 h 108"/>
                  <a:gd name="T70" fmla="*/ 10 w 198"/>
                  <a:gd name="T71" fmla="*/ 26 h 108"/>
                  <a:gd name="T72" fmla="*/ 13 w 198"/>
                  <a:gd name="T73" fmla="*/ 27 h 108"/>
                  <a:gd name="T74" fmla="*/ 16 w 198"/>
                  <a:gd name="T75" fmla="*/ 26 h 108"/>
                  <a:gd name="T76" fmla="*/ 20 w 198"/>
                  <a:gd name="T77" fmla="*/ 26 h 108"/>
                  <a:gd name="T78" fmla="*/ 24 w 198"/>
                  <a:gd name="T79" fmla="*/ 26 h 108"/>
                  <a:gd name="T80" fmla="*/ 28 w 198"/>
                  <a:gd name="T81" fmla="*/ 24 h 10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98"/>
                  <a:gd name="T124" fmla="*/ 0 h 108"/>
                  <a:gd name="T125" fmla="*/ 198 w 198"/>
                  <a:gd name="T126" fmla="*/ 108 h 10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98" h="108">
                    <a:moveTo>
                      <a:pt x="112" y="96"/>
                    </a:moveTo>
                    <a:lnTo>
                      <a:pt x="128" y="90"/>
                    </a:lnTo>
                    <a:lnTo>
                      <a:pt x="141" y="83"/>
                    </a:lnTo>
                    <a:lnTo>
                      <a:pt x="156" y="78"/>
                    </a:lnTo>
                    <a:lnTo>
                      <a:pt x="166" y="68"/>
                    </a:lnTo>
                    <a:lnTo>
                      <a:pt x="176" y="61"/>
                    </a:lnTo>
                    <a:lnTo>
                      <a:pt x="185" y="51"/>
                    </a:lnTo>
                    <a:lnTo>
                      <a:pt x="191" y="46"/>
                    </a:lnTo>
                    <a:lnTo>
                      <a:pt x="195" y="36"/>
                    </a:lnTo>
                    <a:lnTo>
                      <a:pt x="198" y="29"/>
                    </a:lnTo>
                    <a:lnTo>
                      <a:pt x="195" y="24"/>
                    </a:lnTo>
                    <a:lnTo>
                      <a:pt x="191" y="17"/>
                    </a:lnTo>
                    <a:lnTo>
                      <a:pt x="185" y="10"/>
                    </a:lnTo>
                    <a:lnTo>
                      <a:pt x="179" y="7"/>
                    </a:lnTo>
                    <a:lnTo>
                      <a:pt x="169" y="4"/>
                    </a:lnTo>
                    <a:lnTo>
                      <a:pt x="156" y="4"/>
                    </a:lnTo>
                    <a:lnTo>
                      <a:pt x="144" y="0"/>
                    </a:lnTo>
                    <a:lnTo>
                      <a:pt x="131" y="4"/>
                    </a:lnTo>
                    <a:lnTo>
                      <a:pt x="115" y="4"/>
                    </a:lnTo>
                    <a:lnTo>
                      <a:pt x="100" y="10"/>
                    </a:lnTo>
                    <a:lnTo>
                      <a:pt x="83" y="14"/>
                    </a:lnTo>
                    <a:lnTo>
                      <a:pt x="68" y="20"/>
                    </a:lnTo>
                    <a:lnTo>
                      <a:pt x="55" y="26"/>
                    </a:lnTo>
                    <a:lnTo>
                      <a:pt x="42" y="32"/>
                    </a:lnTo>
                    <a:lnTo>
                      <a:pt x="29" y="42"/>
                    </a:lnTo>
                    <a:lnTo>
                      <a:pt x="20" y="49"/>
                    </a:lnTo>
                    <a:lnTo>
                      <a:pt x="10" y="58"/>
                    </a:lnTo>
                    <a:lnTo>
                      <a:pt x="4" y="64"/>
                    </a:lnTo>
                    <a:lnTo>
                      <a:pt x="0" y="74"/>
                    </a:lnTo>
                    <a:lnTo>
                      <a:pt x="0" y="80"/>
                    </a:lnTo>
                    <a:lnTo>
                      <a:pt x="0" y="86"/>
                    </a:lnTo>
                    <a:lnTo>
                      <a:pt x="4" y="93"/>
                    </a:lnTo>
                    <a:lnTo>
                      <a:pt x="10" y="100"/>
                    </a:lnTo>
                    <a:lnTo>
                      <a:pt x="17" y="103"/>
                    </a:lnTo>
                    <a:lnTo>
                      <a:pt x="26" y="105"/>
                    </a:lnTo>
                    <a:lnTo>
                      <a:pt x="39" y="105"/>
                    </a:lnTo>
                    <a:lnTo>
                      <a:pt x="51" y="108"/>
                    </a:lnTo>
                    <a:lnTo>
                      <a:pt x="64" y="105"/>
                    </a:lnTo>
                    <a:lnTo>
                      <a:pt x="80" y="105"/>
                    </a:lnTo>
                    <a:lnTo>
                      <a:pt x="96" y="103"/>
                    </a:lnTo>
                    <a:lnTo>
                      <a:pt x="112" y="96"/>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86" name="Freeform 1679">
                <a:extLst>
                  <a:ext uri="{FF2B5EF4-FFF2-40B4-BE49-F238E27FC236}">
                    <a16:creationId xmlns:a16="http://schemas.microsoft.com/office/drawing/2014/main" id="{C15F6078-1E66-4CE6-8EE1-44E64EB2C63D}"/>
                  </a:ext>
                </a:extLst>
              </p:cNvPr>
              <p:cNvSpPr>
                <a:spLocks/>
              </p:cNvSpPr>
              <p:nvPr/>
            </p:nvSpPr>
            <p:spPr bwMode="auto">
              <a:xfrm>
                <a:off x="2505" y="2392"/>
                <a:ext cx="50" cy="27"/>
              </a:xfrm>
              <a:custGeom>
                <a:avLst/>
                <a:gdLst>
                  <a:gd name="T0" fmla="*/ 28 w 198"/>
                  <a:gd name="T1" fmla="*/ 24 h 108"/>
                  <a:gd name="T2" fmla="*/ 32 w 198"/>
                  <a:gd name="T3" fmla="*/ 23 h 108"/>
                  <a:gd name="T4" fmla="*/ 36 w 198"/>
                  <a:gd name="T5" fmla="*/ 21 h 108"/>
                  <a:gd name="T6" fmla="*/ 39 w 198"/>
                  <a:gd name="T7" fmla="*/ 20 h 108"/>
                  <a:gd name="T8" fmla="*/ 42 w 198"/>
                  <a:gd name="T9" fmla="*/ 17 h 108"/>
                  <a:gd name="T10" fmla="*/ 44 w 198"/>
                  <a:gd name="T11" fmla="*/ 15 h 108"/>
                  <a:gd name="T12" fmla="*/ 47 w 198"/>
                  <a:gd name="T13" fmla="*/ 13 h 108"/>
                  <a:gd name="T14" fmla="*/ 48 w 198"/>
                  <a:gd name="T15" fmla="*/ 12 h 108"/>
                  <a:gd name="T16" fmla="*/ 49 w 198"/>
                  <a:gd name="T17" fmla="*/ 9 h 108"/>
                  <a:gd name="T18" fmla="*/ 50 w 198"/>
                  <a:gd name="T19" fmla="*/ 7 h 108"/>
                  <a:gd name="T20" fmla="*/ 49 w 198"/>
                  <a:gd name="T21" fmla="*/ 6 h 108"/>
                  <a:gd name="T22" fmla="*/ 48 w 198"/>
                  <a:gd name="T23" fmla="*/ 4 h 108"/>
                  <a:gd name="T24" fmla="*/ 47 w 198"/>
                  <a:gd name="T25" fmla="*/ 3 h 108"/>
                  <a:gd name="T26" fmla="*/ 45 w 198"/>
                  <a:gd name="T27" fmla="*/ 2 h 108"/>
                  <a:gd name="T28" fmla="*/ 43 w 198"/>
                  <a:gd name="T29" fmla="*/ 1 h 108"/>
                  <a:gd name="T30" fmla="*/ 39 w 198"/>
                  <a:gd name="T31" fmla="*/ 1 h 108"/>
                  <a:gd name="T32" fmla="*/ 36 w 198"/>
                  <a:gd name="T33" fmla="*/ 0 h 108"/>
                  <a:gd name="T34" fmla="*/ 33 w 198"/>
                  <a:gd name="T35" fmla="*/ 1 h 108"/>
                  <a:gd name="T36" fmla="*/ 29 w 198"/>
                  <a:gd name="T37" fmla="*/ 1 h 108"/>
                  <a:gd name="T38" fmla="*/ 25 w 198"/>
                  <a:gd name="T39" fmla="*/ 3 h 108"/>
                  <a:gd name="T40" fmla="*/ 21 w 198"/>
                  <a:gd name="T41" fmla="*/ 4 h 108"/>
                  <a:gd name="T42" fmla="*/ 17 w 198"/>
                  <a:gd name="T43" fmla="*/ 5 h 108"/>
                  <a:gd name="T44" fmla="*/ 14 w 198"/>
                  <a:gd name="T45" fmla="*/ 7 h 108"/>
                  <a:gd name="T46" fmla="*/ 11 w 198"/>
                  <a:gd name="T47" fmla="*/ 8 h 108"/>
                  <a:gd name="T48" fmla="*/ 7 w 198"/>
                  <a:gd name="T49" fmla="*/ 11 h 108"/>
                  <a:gd name="T50" fmla="*/ 5 w 198"/>
                  <a:gd name="T51" fmla="*/ 12 h 108"/>
                  <a:gd name="T52" fmla="*/ 3 w 198"/>
                  <a:gd name="T53" fmla="*/ 15 h 108"/>
                  <a:gd name="T54" fmla="*/ 1 w 198"/>
                  <a:gd name="T55" fmla="*/ 16 h 108"/>
                  <a:gd name="T56" fmla="*/ 0 w 198"/>
                  <a:gd name="T57" fmla="*/ 19 h 108"/>
                  <a:gd name="T58" fmla="*/ 0 w 198"/>
                  <a:gd name="T59" fmla="*/ 20 h 108"/>
                  <a:gd name="T60" fmla="*/ 0 w 198"/>
                  <a:gd name="T61" fmla="*/ 22 h 108"/>
                  <a:gd name="T62" fmla="*/ 1 w 198"/>
                  <a:gd name="T63" fmla="*/ 23 h 108"/>
                  <a:gd name="T64" fmla="*/ 3 w 198"/>
                  <a:gd name="T65" fmla="*/ 25 h 108"/>
                  <a:gd name="T66" fmla="*/ 4 w 198"/>
                  <a:gd name="T67" fmla="*/ 26 h 108"/>
                  <a:gd name="T68" fmla="*/ 7 w 198"/>
                  <a:gd name="T69" fmla="*/ 26 h 108"/>
                  <a:gd name="T70" fmla="*/ 10 w 198"/>
                  <a:gd name="T71" fmla="*/ 26 h 108"/>
                  <a:gd name="T72" fmla="*/ 13 w 198"/>
                  <a:gd name="T73" fmla="*/ 27 h 108"/>
                  <a:gd name="T74" fmla="*/ 16 w 198"/>
                  <a:gd name="T75" fmla="*/ 26 h 108"/>
                  <a:gd name="T76" fmla="*/ 20 w 198"/>
                  <a:gd name="T77" fmla="*/ 26 h 108"/>
                  <a:gd name="T78" fmla="*/ 24 w 198"/>
                  <a:gd name="T79" fmla="*/ 26 h 108"/>
                  <a:gd name="T80" fmla="*/ 28 w 198"/>
                  <a:gd name="T81" fmla="*/ 24 h 10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98"/>
                  <a:gd name="T124" fmla="*/ 0 h 108"/>
                  <a:gd name="T125" fmla="*/ 198 w 198"/>
                  <a:gd name="T126" fmla="*/ 108 h 10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98" h="108">
                    <a:moveTo>
                      <a:pt x="112" y="96"/>
                    </a:moveTo>
                    <a:lnTo>
                      <a:pt x="128" y="90"/>
                    </a:lnTo>
                    <a:lnTo>
                      <a:pt x="141" y="83"/>
                    </a:lnTo>
                    <a:lnTo>
                      <a:pt x="156" y="78"/>
                    </a:lnTo>
                    <a:lnTo>
                      <a:pt x="166" y="68"/>
                    </a:lnTo>
                    <a:lnTo>
                      <a:pt x="176" y="61"/>
                    </a:lnTo>
                    <a:lnTo>
                      <a:pt x="185" y="51"/>
                    </a:lnTo>
                    <a:lnTo>
                      <a:pt x="191" y="46"/>
                    </a:lnTo>
                    <a:lnTo>
                      <a:pt x="195" y="36"/>
                    </a:lnTo>
                    <a:lnTo>
                      <a:pt x="198" y="29"/>
                    </a:lnTo>
                    <a:lnTo>
                      <a:pt x="195" y="24"/>
                    </a:lnTo>
                    <a:lnTo>
                      <a:pt x="191" y="17"/>
                    </a:lnTo>
                    <a:lnTo>
                      <a:pt x="185" y="10"/>
                    </a:lnTo>
                    <a:lnTo>
                      <a:pt x="179" y="7"/>
                    </a:lnTo>
                    <a:lnTo>
                      <a:pt x="169" y="4"/>
                    </a:lnTo>
                    <a:lnTo>
                      <a:pt x="156" y="4"/>
                    </a:lnTo>
                    <a:lnTo>
                      <a:pt x="144" y="0"/>
                    </a:lnTo>
                    <a:lnTo>
                      <a:pt x="131" y="4"/>
                    </a:lnTo>
                    <a:lnTo>
                      <a:pt x="115" y="4"/>
                    </a:lnTo>
                    <a:lnTo>
                      <a:pt x="100" y="10"/>
                    </a:lnTo>
                    <a:lnTo>
                      <a:pt x="83" y="14"/>
                    </a:lnTo>
                    <a:lnTo>
                      <a:pt x="68" y="20"/>
                    </a:lnTo>
                    <a:lnTo>
                      <a:pt x="55" y="26"/>
                    </a:lnTo>
                    <a:lnTo>
                      <a:pt x="42" y="32"/>
                    </a:lnTo>
                    <a:lnTo>
                      <a:pt x="29" y="42"/>
                    </a:lnTo>
                    <a:lnTo>
                      <a:pt x="20" y="49"/>
                    </a:lnTo>
                    <a:lnTo>
                      <a:pt x="10" y="58"/>
                    </a:lnTo>
                    <a:lnTo>
                      <a:pt x="4" y="64"/>
                    </a:lnTo>
                    <a:lnTo>
                      <a:pt x="0" y="74"/>
                    </a:lnTo>
                    <a:lnTo>
                      <a:pt x="0" y="80"/>
                    </a:lnTo>
                    <a:lnTo>
                      <a:pt x="0" y="86"/>
                    </a:lnTo>
                    <a:lnTo>
                      <a:pt x="4" y="93"/>
                    </a:lnTo>
                    <a:lnTo>
                      <a:pt x="10" y="100"/>
                    </a:lnTo>
                    <a:lnTo>
                      <a:pt x="17" y="103"/>
                    </a:lnTo>
                    <a:lnTo>
                      <a:pt x="26" y="105"/>
                    </a:lnTo>
                    <a:lnTo>
                      <a:pt x="39" y="105"/>
                    </a:lnTo>
                    <a:lnTo>
                      <a:pt x="51" y="108"/>
                    </a:lnTo>
                    <a:lnTo>
                      <a:pt x="64" y="105"/>
                    </a:lnTo>
                    <a:lnTo>
                      <a:pt x="80" y="105"/>
                    </a:lnTo>
                    <a:lnTo>
                      <a:pt x="96" y="103"/>
                    </a:lnTo>
                    <a:lnTo>
                      <a:pt x="112" y="96"/>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787" name="Freeform 1680">
                <a:extLst>
                  <a:ext uri="{FF2B5EF4-FFF2-40B4-BE49-F238E27FC236}">
                    <a16:creationId xmlns:a16="http://schemas.microsoft.com/office/drawing/2014/main" id="{9B29BBD1-FAF8-4370-A3FF-DF316857CC86}"/>
                  </a:ext>
                </a:extLst>
              </p:cNvPr>
              <p:cNvSpPr>
                <a:spLocks/>
              </p:cNvSpPr>
              <p:nvPr/>
            </p:nvSpPr>
            <p:spPr bwMode="auto">
              <a:xfrm>
                <a:off x="2932" y="2674"/>
                <a:ext cx="26" cy="49"/>
              </a:xfrm>
              <a:custGeom>
                <a:avLst/>
                <a:gdLst>
                  <a:gd name="T0" fmla="*/ 24 w 105"/>
                  <a:gd name="T1" fmla="*/ 27 h 198"/>
                  <a:gd name="T2" fmla="*/ 25 w 105"/>
                  <a:gd name="T3" fmla="*/ 24 h 198"/>
                  <a:gd name="T4" fmla="*/ 25 w 105"/>
                  <a:gd name="T5" fmla="*/ 20 h 198"/>
                  <a:gd name="T6" fmla="*/ 25 w 105"/>
                  <a:gd name="T7" fmla="*/ 16 h 198"/>
                  <a:gd name="T8" fmla="*/ 26 w 105"/>
                  <a:gd name="T9" fmla="*/ 13 h 198"/>
                  <a:gd name="T10" fmla="*/ 25 w 105"/>
                  <a:gd name="T11" fmla="*/ 9 h 198"/>
                  <a:gd name="T12" fmla="*/ 25 w 105"/>
                  <a:gd name="T13" fmla="*/ 6 h 198"/>
                  <a:gd name="T14" fmla="*/ 25 w 105"/>
                  <a:gd name="T15" fmla="*/ 4 h 198"/>
                  <a:gd name="T16" fmla="*/ 23 w 105"/>
                  <a:gd name="T17" fmla="*/ 2 h 198"/>
                  <a:gd name="T18" fmla="*/ 22 w 105"/>
                  <a:gd name="T19" fmla="*/ 1 h 198"/>
                  <a:gd name="T20" fmla="*/ 21 w 105"/>
                  <a:gd name="T21" fmla="*/ 0 h 198"/>
                  <a:gd name="T22" fmla="*/ 19 w 105"/>
                  <a:gd name="T23" fmla="*/ 0 h 198"/>
                  <a:gd name="T24" fmla="*/ 17 w 105"/>
                  <a:gd name="T25" fmla="*/ 0 h 198"/>
                  <a:gd name="T26" fmla="*/ 15 w 105"/>
                  <a:gd name="T27" fmla="*/ 2 h 198"/>
                  <a:gd name="T28" fmla="*/ 13 w 105"/>
                  <a:gd name="T29" fmla="*/ 3 h 198"/>
                  <a:gd name="T30" fmla="*/ 11 w 105"/>
                  <a:gd name="T31" fmla="*/ 5 h 198"/>
                  <a:gd name="T32" fmla="*/ 9 w 105"/>
                  <a:gd name="T33" fmla="*/ 7 h 198"/>
                  <a:gd name="T34" fmla="*/ 7 w 105"/>
                  <a:gd name="T35" fmla="*/ 10 h 198"/>
                  <a:gd name="T36" fmla="*/ 5 w 105"/>
                  <a:gd name="T37" fmla="*/ 13 h 198"/>
                  <a:gd name="T38" fmla="*/ 4 w 105"/>
                  <a:gd name="T39" fmla="*/ 17 h 198"/>
                  <a:gd name="T40" fmla="*/ 2 w 105"/>
                  <a:gd name="T41" fmla="*/ 21 h 198"/>
                  <a:gd name="T42" fmla="*/ 2 w 105"/>
                  <a:gd name="T43" fmla="*/ 25 h 198"/>
                  <a:gd name="T44" fmla="*/ 1 w 105"/>
                  <a:gd name="T45" fmla="*/ 29 h 198"/>
                  <a:gd name="T46" fmla="*/ 0 w 105"/>
                  <a:gd name="T47" fmla="*/ 33 h 198"/>
                  <a:gd name="T48" fmla="*/ 0 w 105"/>
                  <a:gd name="T49" fmla="*/ 36 h 198"/>
                  <a:gd name="T50" fmla="*/ 1 w 105"/>
                  <a:gd name="T51" fmla="*/ 39 h 198"/>
                  <a:gd name="T52" fmla="*/ 1 w 105"/>
                  <a:gd name="T53" fmla="*/ 42 h 198"/>
                  <a:gd name="T54" fmla="*/ 2 w 105"/>
                  <a:gd name="T55" fmla="*/ 45 h 198"/>
                  <a:gd name="T56" fmla="*/ 2 w 105"/>
                  <a:gd name="T57" fmla="*/ 47 h 198"/>
                  <a:gd name="T58" fmla="*/ 4 w 105"/>
                  <a:gd name="T59" fmla="*/ 48 h 198"/>
                  <a:gd name="T60" fmla="*/ 5 w 105"/>
                  <a:gd name="T61" fmla="*/ 49 h 198"/>
                  <a:gd name="T62" fmla="*/ 7 w 105"/>
                  <a:gd name="T63" fmla="*/ 49 h 198"/>
                  <a:gd name="T64" fmla="*/ 10 w 105"/>
                  <a:gd name="T65" fmla="*/ 49 h 198"/>
                  <a:gd name="T66" fmla="*/ 11 w 105"/>
                  <a:gd name="T67" fmla="*/ 47 h 198"/>
                  <a:gd name="T68" fmla="*/ 13 w 105"/>
                  <a:gd name="T69" fmla="*/ 46 h 198"/>
                  <a:gd name="T70" fmla="*/ 15 w 105"/>
                  <a:gd name="T71" fmla="*/ 44 h 198"/>
                  <a:gd name="T72" fmla="*/ 17 w 105"/>
                  <a:gd name="T73" fmla="*/ 42 h 198"/>
                  <a:gd name="T74" fmla="*/ 19 w 105"/>
                  <a:gd name="T75" fmla="*/ 39 h 198"/>
                  <a:gd name="T76" fmla="*/ 21 w 105"/>
                  <a:gd name="T77" fmla="*/ 35 h 198"/>
                  <a:gd name="T78" fmla="*/ 22 w 105"/>
                  <a:gd name="T79" fmla="*/ 31 h 198"/>
                  <a:gd name="T80" fmla="*/ 24 w 105"/>
                  <a:gd name="T81" fmla="*/ 27 h 19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5"/>
                  <a:gd name="T124" fmla="*/ 0 h 198"/>
                  <a:gd name="T125" fmla="*/ 105 w 105"/>
                  <a:gd name="T126" fmla="*/ 198 h 19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5" h="198">
                    <a:moveTo>
                      <a:pt x="96" y="111"/>
                    </a:moveTo>
                    <a:lnTo>
                      <a:pt x="99" y="95"/>
                    </a:lnTo>
                    <a:lnTo>
                      <a:pt x="102" y="80"/>
                    </a:lnTo>
                    <a:lnTo>
                      <a:pt x="102" y="63"/>
                    </a:lnTo>
                    <a:lnTo>
                      <a:pt x="105" y="51"/>
                    </a:lnTo>
                    <a:lnTo>
                      <a:pt x="102" y="38"/>
                    </a:lnTo>
                    <a:lnTo>
                      <a:pt x="102" y="25"/>
                    </a:lnTo>
                    <a:lnTo>
                      <a:pt x="99" y="16"/>
                    </a:lnTo>
                    <a:lnTo>
                      <a:pt x="93" y="9"/>
                    </a:lnTo>
                    <a:lnTo>
                      <a:pt x="89" y="3"/>
                    </a:lnTo>
                    <a:lnTo>
                      <a:pt x="83" y="0"/>
                    </a:lnTo>
                    <a:lnTo>
                      <a:pt x="76" y="0"/>
                    </a:lnTo>
                    <a:lnTo>
                      <a:pt x="67" y="0"/>
                    </a:lnTo>
                    <a:lnTo>
                      <a:pt x="61" y="7"/>
                    </a:lnTo>
                    <a:lnTo>
                      <a:pt x="51" y="12"/>
                    </a:lnTo>
                    <a:lnTo>
                      <a:pt x="45" y="19"/>
                    </a:lnTo>
                    <a:lnTo>
                      <a:pt x="35" y="29"/>
                    </a:lnTo>
                    <a:lnTo>
                      <a:pt x="29" y="41"/>
                    </a:lnTo>
                    <a:lnTo>
                      <a:pt x="22" y="54"/>
                    </a:lnTo>
                    <a:lnTo>
                      <a:pt x="17" y="70"/>
                    </a:lnTo>
                    <a:lnTo>
                      <a:pt x="10" y="86"/>
                    </a:lnTo>
                    <a:lnTo>
                      <a:pt x="7" y="102"/>
                    </a:lnTo>
                    <a:lnTo>
                      <a:pt x="3" y="117"/>
                    </a:lnTo>
                    <a:lnTo>
                      <a:pt x="0" y="134"/>
                    </a:lnTo>
                    <a:lnTo>
                      <a:pt x="0" y="146"/>
                    </a:lnTo>
                    <a:lnTo>
                      <a:pt x="3" y="159"/>
                    </a:lnTo>
                    <a:lnTo>
                      <a:pt x="3" y="171"/>
                    </a:lnTo>
                    <a:lnTo>
                      <a:pt x="7" y="181"/>
                    </a:lnTo>
                    <a:lnTo>
                      <a:pt x="10" y="188"/>
                    </a:lnTo>
                    <a:lnTo>
                      <a:pt x="17" y="194"/>
                    </a:lnTo>
                    <a:lnTo>
                      <a:pt x="22" y="198"/>
                    </a:lnTo>
                    <a:lnTo>
                      <a:pt x="29" y="198"/>
                    </a:lnTo>
                    <a:lnTo>
                      <a:pt x="39" y="198"/>
                    </a:lnTo>
                    <a:lnTo>
                      <a:pt x="45" y="191"/>
                    </a:lnTo>
                    <a:lnTo>
                      <a:pt x="54" y="184"/>
                    </a:lnTo>
                    <a:lnTo>
                      <a:pt x="61" y="178"/>
                    </a:lnTo>
                    <a:lnTo>
                      <a:pt x="67" y="169"/>
                    </a:lnTo>
                    <a:lnTo>
                      <a:pt x="76" y="156"/>
                    </a:lnTo>
                    <a:lnTo>
                      <a:pt x="83" y="143"/>
                    </a:lnTo>
                    <a:lnTo>
                      <a:pt x="89" y="127"/>
                    </a:lnTo>
                    <a:lnTo>
                      <a:pt x="96" y="111"/>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88" name="Freeform 1681">
                <a:extLst>
                  <a:ext uri="{FF2B5EF4-FFF2-40B4-BE49-F238E27FC236}">
                    <a16:creationId xmlns:a16="http://schemas.microsoft.com/office/drawing/2014/main" id="{2DEC25C9-43B8-4480-8CC6-AFBACD18C705}"/>
                  </a:ext>
                </a:extLst>
              </p:cNvPr>
              <p:cNvSpPr>
                <a:spLocks/>
              </p:cNvSpPr>
              <p:nvPr/>
            </p:nvSpPr>
            <p:spPr bwMode="auto">
              <a:xfrm>
                <a:off x="2932" y="2674"/>
                <a:ext cx="26" cy="49"/>
              </a:xfrm>
              <a:custGeom>
                <a:avLst/>
                <a:gdLst>
                  <a:gd name="T0" fmla="*/ 24 w 105"/>
                  <a:gd name="T1" fmla="*/ 27 h 198"/>
                  <a:gd name="T2" fmla="*/ 25 w 105"/>
                  <a:gd name="T3" fmla="*/ 24 h 198"/>
                  <a:gd name="T4" fmla="*/ 25 w 105"/>
                  <a:gd name="T5" fmla="*/ 20 h 198"/>
                  <a:gd name="T6" fmla="*/ 25 w 105"/>
                  <a:gd name="T7" fmla="*/ 16 h 198"/>
                  <a:gd name="T8" fmla="*/ 26 w 105"/>
                  <a:gd name="T9" fmla="*/ 13 h 198"/>
                  <a:gd name="T10" fmla="*/ 25 w 105"/>
                  <a:gd name="T11" fmla="*/ 9 h 198"/>
                  <a:gd name="T12" fmla="*/ 25 w 105"/>
                  <a:gd name="T13" fmla="*/ 6 h 198"/>
                  <a:gd name="T14" fmla="*/ 25 w 105"/>
                  <a:gd name="T15" fmla="*/ 4 h 198"/>
                  <a:gd name="T16" fmla="*/ 23 w 105"/>
                  <a:gd name="T17" fmla="*/ 2 h 198"/>
                  <a:gd name="T18" fmla="*/ 22 w 105"/>
                  <a:gd name="T19" fmla="*/ 1 h 198"/>
                  <a:gd name="T20" fmla="*/ 21 w 105"/>
                  <a:gd name="T21" fmla="*/ 0 h 198"/>
                  <a:gd name="T22" fmla="*/ 19 w 105"/>
                  <a:gd name="T23" fmla="*/ 0 h 198"/>
                  <a:gd name="T24" fmla="*/ 17 w 105"/>
                  <a:gd name="T25" fmla="*/ 0 h 198"/>
                  <a:gd name="T26" fmla="*/ 15 w 105"/>
                  <a:gd name="T27" fmla="*/ 2 h 198"/>
                  <a:gd name="T28" fmla="*/ 13 w 105"/>
                  <a:gd name="T29" fmla="*/ 3 h 198"/>
                  <a:gd name="T30" fmla="*/ 11 w 105"/>
                  <a:gd name="T31" fmla="*/ 5 h 198"/>
                  <a:gd name="T32" fmla="*/ 9 w 105"/>
                  <a:gd name="T33" fmla="*/ 7 h 198"/>
                  <a:gd name="T34" fmla="*/ 7 w 105"/>
                  <a:gd name="T35" fmla="*/ 10 h 198"/>
                  <a:gd name="T36" fmla="*/ 5 w 105"/>
                  <a:gd name="T37" fmla="*/ 13 h 198"/>
                  <a:gd name="T38" fmla="*/ 4 w 105"/>
                  <a:gd name="T39" fmla="*/ 17 h 198"/>
                  <a:gd name="T40" fmla="*/ 2 w 105"/>
                  <a:gd name="T41" fmla="*/ 21 h 198"/>
                  <a:gd name="T42" fmla="*/ 2 w 105"/>
                  <a:gd name="T43" fmla="*/ 25 h 198"/>
                  <a:gd name="T44" fmla="*/ 1 w 105"/>
                  <a:gd name="T45" fmla="*/ 29 h 198"/>
                  <a:gd name="T46" fmla="*/ 0 w 105"/>
                  <a:gd name="T47" fmla="*/ 33 h 198"/>
                  <a:gd name="T48" fmla="*/ 0 w 105"/>
                  <a:gd name="T49" fmla="*/ 36 h 198"/>
                  <a:gd name="T50" fmla="*/ 1 w 105"/>
                  <a:gd name="T51" fmla="*/ 39 h 198"/>
                  <a:gd name="T52" fmla="*/ 1 w 105"/>
                  <a:gd name="T53" fmla="*/ 42 h 198"/>
                  <a:gd name="T54" fmla="*/ 2 w 105"/>
                  <a:gd name="T55" fmla="*/ 45 h 198"/>
                  <a:gd name="T56" fmla="*/ 2 w 105"/>
                  <a:gd name="T57" fmla="*/ 47 h 198"/>
                  <a:gd name="T58" fmla="*/ 4 w 105"/>
                  <a:gd name="T59" fmla="*/ 48 h 198"/>
                  <a:gd name="T60" fmla="*/ 5 w 105"/>
                  <a:gd name="T61" fmla="*/ 49 h 198"/>
                  <a:gd name="T62" fmla="*/ 7 w 105"/>
                  <a:gd name="T63" fmla="*/ 49 h 198"/>
                  <a:gd name="T64" fmla="*/ 10 w 105"/>
                  <a:gd name="T65" fmla="*/ 49 h 198"/>
                  <a:gd name="T66" fmla="*/ 11 w 105"/>
                  <a:gd name="T67" fmla="*/ 47 h 198"/>
                  <a:gd name="T68" fmla="*/ 13 w 105"/>
                  <a:gd name="T69" fmla="*/ 46 h 198"/>
                  <a:gd name="T70" fmla="*/ 15 w 105"/>
                  <a:gd name="T71" fmla="*/ 44 h 198"/>
                  <a:gd name="T72" fmla="*/ 17 w 105"/>
                  <a:gd name="T73" fmla="*/ 42 h 198"/>
                  <a:gd name="T74" fmla="*/ 19 w 105"/>
                  <a:gd name="T75" fmla="*/ 39 h 198"/>
                  <a:gd name="T76" fmla="*/ 21 w 105"/>
                  <a:gd name="T77" fmla="*/ 35 h 198"/>
                  <a:gd name="T78" fmla="*/ 22 w 105"/>
                  <a:gd name="T79" fmla="*/ 31 h 198"/>
                  <a:gd name="T80" fmla="*/ 24 w 105"/>
                  <a:gd name="T81" fmla="*/ 27 h 19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5"/>
                  <a:gd name="T124" fmla="*/ 0 h 198"/>
                  <a:gd name="T125" fmla="*/ 105 w 105"/>
                  <a:gd name="T126" fmla="*/ 198 h 19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5" h="198">
                    <a:moveTo>
                      <a:pt x="96" y="111"/>
                    </a:moveTo>
                    <a:lnTo>
                      <a:pt x="99" y="95"/>
                    </a:lnTo>
                    <a:lnTo>
                      <a:pt x="102" y="80"/>
                    </a:lnTo>
                    <a:lnTo>
                      <a:pt x="102" y="63"/>
                    </a:lnTo>
                    <a:lnTo>
                      <a:pt x="105" y="51"/>
                    </a:lnTo>
                    <a:lnTo>
                      <a:pt x="102" y="38"/>
                    </a:lnTo>
                    <a:lnTo>
                      <a:pt x="102" y="25"/>
                    </a:lnTo>
                    <a:lnTo>
                      <a:pt x="99" y="16"/>
                    </a:lnTo>
                    <a:lnTo>
                      <a:pt x="93" y="9"/>
                    </a:lnTo>
                    <a:lnTo>
                      <a:pt x="89" y="3"/>
                    </a:lnTo>
                    <a:lnTo>
                      <a:pt x="83" y="0"/>
                    </a:lnTo>
                    <a:lnTo>
                      <a:pt x="76" y="0"/>
                    </a:lnTo>
                    <a:lnTo>
                      <a:pt x="67" y="0"/>
                    </a:lnTo>
                    <a:lnTo>
                      <a:pt x="61" y="7"/>
                    </a:lnTo>
                    <a:lnTo>
                      <a:pt x="51" y="12"/>
                    </a:lnTo>
                    <a:lnTo>
                      <a:pt x="45" y="19"/>
                    </a:lnTo>
                    <a:lnTo>
                      <a:pt x="35" y="29"/>
                    </a:lnTo>
                    <a:lnTo>
                      <a:pt x="29" y="41"/>
                    </a:lnTo>
                    <a:lnTo>
                      <a:pt x="22" y="54"/>
                    </a:lnTo>
                    <a:lnTo>
                      <a:pt x="17" y="70"/>
                    </a:lnTo>
                    <a:lnTo>
                      <a:pt x="10" y="86"/>
                    </a:lnTo>
                    <a:lnTo>
                      <a:pt x="7" y="102"/>
                    </a:lnTo>
                    <a:lnTo>
                      <a:pt x="3" y="117"/>
                    </a:lnTo>
                    <a:lnTo>
                      <a:pt x="0" y="134"/>
                    </a:lnTo>
                    <a:lnTo>
                      <a:pt x="0" y="146"/>
                    </a:lnTo>
                    <a:lnTo>
                      <a:pt x="3" y="159"/>
                    </a:lnTo>
                    <a:lnTo>
                      <a:pt x="3" y="171"/>
                    </a:lnTo>
                    <a:lnTo>
                      <a:pt x="7" y="181"/>
                    </a:lnTo>
                    <a:lnTo>
                      <a:pt x="10" y="188"/>
                    </a:lnTo>
                    <a:lnTo>
                      <a:pt x="17" y="194"/>
                    </a:lnTo>
                    <a:lnTo>
                      <a:pt x="22" y="198"/>
                    </a:lnTo>
                    <a:lnTo>
                      <a:pt x="29" y="198"/>
                    </a:lnTo>
                    <a:lnTo>
                      <a:pt x="39" y="198"/>
                    </a:lnTo>
                    <a:lnTo>
                      <a:pt x="45" y="191"/>
                    </a:lnTo>
                    <a:lnTo>
                      <a:pt x="54" y="184"/>
                    </a:lnTo>
                    <a:lnTo>
                      <a:pt x="61" y="178"/>
                    </a:lnTo>
                    <a:lnTo>
                      <a:pt x="67" y="169"/>
                    </a:lnTo>
                    <a:lnTo>
                      <a:pt x="76" y="156"/>
                    </a:lnTo>
                    <a:lnTo>
                      <a:pt x="83" y="143"/>
                    </a:lnTo>
                    <a:lnTo>
                      <a:pt x="89" y="127"/>
                    </a:lnTo>
                    <a:lnTo>
                      <a:pt x="96" y="111"/>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789" name="Freeform 1682">
                <a:extLst>
                  <a:ext uri="{FF2B5EF4-FFF2-40B4-BE49-F238E27FC236}">
                    <a16:creationId xmlns:a16="http://schemas.microsoft.com/office/drawing/2014/main" id="{B0760CE8-3D0B-4EE4-901C-8B77B7C1E070}"/>
                  </a:ext>
                </a:extLst>
              </p:cNvPr>
              <p:cNvSpPr>
                <a:spLocks/>
              </p:cNvSpPr>
              <p:nvPr/>
            </p:nvSpPr>
            <p:spPr bwMode="auto">
              <a:xfrm>
                <a:off x="2920" y="2522"/>
                <a:ext cx="27" cy="49"/>
              </a:xfrm>
              <a:custGeom>
                <a:avLst/>
                <a:gdLst>
                  <a:gd name="T0" fmla="*/ 24 w 108"/>
                  <a:gd name="T1" fmla="*/ 20 h 197"/>
                  <a:gd name="T2" fmla="*/ 22 w 108"/>
                  <a:gd name="T3" fmla="*/ 17 h 197"/>
                  <a:gd name="T4" fmla="*/ 20 w 108"/>
                  <a:gd name="T5" fmla="*/ 13 h 197"/>
                  <a:gd name="T6" fmla="*/ 18 w 108"/>
                  <a:gd name="T7" fmla="*/ 10 h 197"/>
                  <a:gd name="T8" fmla="*/ 17 w 108"/>
                  <a:gd name="T9" fmla="*/ 7 h 197"/>
                  <a:gd name="T10" fmla="*/ 14 w 108"/>
                  <a:gd name="T11" fmla="*/ 5 h 197"/>
                  <a:gd name="T12" fmla="*/ 12 w 108"/>
                  <a:gd name="T13" fmla="*/ 3 h 197"/>
                  <a:gd name="T14" fmla="*/ 10 w 108"/>
                  <a:gd name="T15" fmla="*/ 1 h 197"/>
                  <a:gd name="T16" fmla="*/ 8 w 108"/>
                  <a:gd name="T17" fmla="*/ 1 h 197"/>
                  <a:gd name="T18" fmla="*/ 6 w 108"/>
                  <a:gd name="T19" fmla="*/ 0 h 197"/>
                  <a:gd name="T20" fmla="*/ 5 w 108"/>
                  <a:gd name="T21" fmla="*/ 0 h 197"/>
                  <a:gd name="T22" fmla="*/ 3 w 108"/>
                  <a:gd name="T23" fmla="*/ 1 h 197"/>
                  <a:gd name="T24" fmla="*/ 2 w 108"/>
                  <a:gd name="T25" fmla="*/ 3 h 197"/>
                  <a:gd name="T26" fmla="*/ 1 w 108"/>
                  <a:gd name="T27" fmla="*/ 5 h 197"/>
                  <a:gd name="T28" fmla="*/ 0 w 108"/>
                  <a:gd name="T29" fmla="*/ 7 h 197"/>
                  <a:gd name="T30" fmla="*/ 0 w 108"/>
                  <a:gd name="T31" fmla="*/ 10 h 197"/>
                  <a:gd name="T32" fmla="*/ 0 w 108"/>
                  <a:gd name="T33" fmla="*/ 13 h 197"/>
                  <a:gd name="T34" fmla="*/ 0 w 108"/>
                  <a:gd name="T35" fmla="*/ 17 h 197"/>
                  <a:gd name="T36" fmla="*/ 1 w 108"/>
                  <a:gd name="T37" fmla="*/ 20 h 197"/>
                  <a:gd name="T38" fmla="*/ 2 w 108"/>
                  <a:gd name="T39" fmla="*/ 25 h 197"/>
                  <a:gd name="T40" fmla="*/ 3 w 108"/>
                  <a:gd name="T41" fmla="*/ 28 h 197"/>
                  <a:gd name="T42" fmla="*/ 5 w 108"/>
                  <a:gd name="T43" fmla="*/ 32 h 197"/>
                  <a:gd name="T44" fmla="*/ 6 w 108"/>
                  <a:gd name="T45" fmla="*/ 36 h 197"/>
                  <a:gd name="T46" fmla="*/ 9 w 108"/>
                  <a:gd name="T47" fmla="*/ 39 h 197"/>
                  <a:gd name="T48" fmla="*/ 10 w 108"/>
                  <a:gd name="T49" fmla="*/ 42 h 197"/>
                  <a:gd name="T50" fmla="*/ 13 w 108"/>
                  <a:gd name="T51" fmla="*/ 44 h 197"/>
                  <a:gd name="T52" fmla="*/ 14 w 108"/>
                  <a:gd name="T53" fmla="*/ 46 h 197"/>
                  <a:gd name="T54" fmla="*/ 17 w 108"/>
                  <a:gd name="T55" fmla="*/ 47 h 197"/>
                  <a:gd name="T56" fmla="*/ 18 w 108"/>
                  <a:gd name="T57" fmla="*/ 48 h 197"/>
                  <a:gd name="T58" fmla="*/ 21 w 108"/>
                  <a:gd name="T59" fmla="*/ 49 h 197"/>
                  <a:gd name="T60" fmla="*/ 22 w 108"/>
                  <a:gd name="T61" fmla="*/ 48 h 197"/>
                  <a:gd name="T62" fmla="*/ 24 w 108"/>
                  <a:gd name="T63" fmla="*/ 47 h 197"/>
                  <a:gd name="T64" fmla="*/ 25 w 108"/>
                  <a:gd name="T65" fmla="*/ 46 h 197"/>
                  <a:gd name="T66" fmla="*/ 26 w 108"/>
                  <a:gd name="T67" fmla="*/ 44 h 197"/>
                  <a:gd name="T68" fmla="*/ 27 w 108"/>
                  <a:gd name="T69" fmla="*/ 42 h 197"/>
                  <a:gd name="T70" fmla="*/ 27 w 108"/>
                  <a:gd name="T71" fmla="*/ 39 h 197"/>
                  <a:gd name="T72" fmla="*/ 27 w 108"/>
                  <a:gd name="T73" fmla="*/ 36 h 197"/>
                  <a:gd name="T74" fmla="*/ 26 w 108"/>
                  <a:gd name="T75" fmla="*/ 32 h 197"/>
                  <a:gd name="T76" fmla="*/ 26 w 108"/>
                  <a:gd name="T77" fmla="*/ 28 h 197"/>
                  <a:gd name="T78" fmla="*/ 25 w 108"/>
                  <a:gd name="T79" fmla="*/ 25 h 197"/>
                  <a:gd name="T80" fmla="*/ 24 w 108"/>
                  <a:gd name="T81" fmla="*/ 20 h 19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8"/>
                  <a:gd name="T124" fmla="*/ 0 h 197"/>
                  <a:gd name="T125" fmla="*/ 108 w 108"/>
                  <a:gd name="T126" fmla="*/ 197 h 19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8" h="197">
                    <a:moveTo>
                      <a:pt x="95" y="82"/>
                    </a:moveTo>
                    <a:lnTo>
                      <a:pt x="89" y="67"/>
                    </a:lnTo>
                    <a:lnTo>
                      <a:pt x="79" y="54"/>
                    </a:lnTo>
                    <a:lnTo>
                      <a:pt x="73" y="41"/>
                    </a:lnTo>
                    <a:lnTo>
                      <a:pt x="66" y="28"/>
                    </a:lnTo>
                    <a:lnTo>
                      <a:pt x="57" y="19"/>
                    </a:lnTo>
                    <a:lnTo>
                      <a:pt x="47" y="13"/>
                    </a:lnTo>
                    <a:lnTo>
                      <a:pt x="41" y="6"/>
                    </a:lnTo>
                    <a:lnTo>
                      <a:pt x="32" y="3"/>
                    </a:lnTo>
                    <a:lnTo>
                      <a:pt x="25" y="0"/>
                    </a:lnTo>
                    <a:lnTo>
                      <a:pt x="18" y="0"/>
                    </a:lnTo>
                    <a:lnTo>
                      <a:pt x="12" y="6"/>
                    </a:lnTo>
                    <a:lnTo>
                      <a:pt x="6" y="13"/>
                    </a:lnTo>
                    <a:lnTo>
                      <a:pt x="3" y="19"/>
                    </a:lnTo>
                    <a:lnTo>
                      <a:pt x="0" y="28"/>
                    </a:lnTo>
                    <a:lnTo>
                      <a:pt x="0" y="41"/>
                    </a:lnTo>
                    <a:lnTo>
                      <a:pt x="0" y="54"/>
                    </a:lnTo>
                    <a:lnTo>
                      <a:pt x="0" y="67"/>
                    </a:lnTo>
                    <a:lnTo>
                      <a:pt x="3" y="82"/>
                    </a:lnTo>
                    <a:lnTo>
                      <a:pt x="6" y="99"/>
                    </a:lnTo>
                    <a:lnTo>
                      <a:pt x="12" y="114"/>
                    </a:lnTo>
                    <a:lnTo>
                      <a:pt x="18" y="130"/>
                    </a:lnTo>
                    <a:lnTo>
                      <a:pt x="25" y="143"/>
                    </a:lnTo>
                    <a:lnTo>
                      <a:pt x="35" y="155"/>
                    </a:lnTo>
                    <a:lnTo>
                      <a:pt x="41" y="168"/>
                    </a:lnTo>
                    <a:lnTo>
                      <a:pt x="50" y="178"/>
                    </a:lnTo>
                    <a:lnTo>
                      <a:pt x="57" y="184"/>
                    </a:lnTo>
                    <a:lnTo>
                      <a:pt x="66" y="190"/>
                    </a:lnTo>
                    <a:lnTo>
                      <a:pt x="73" y="194"/>
                    </a:lnTo>
                    <a:lnTo>
                      <a:pt x="82" y="197"/>
                    </a:lnTo>
                    <a:lnTo>
                      <a:pt x="89" y="194"/>
                    </a:lnTo>
                    <a:lnTo>
                      <a:pt x="95" y="190"/>
                    </a:lnTo>
                    <a:lnTo>
                      <a:pt x="101" y="184"/>
                    </a:lnTo>
                    <a:lnTo>
                      <a:pt x="104" y="178"/>
                    </a:lnTo>
                    <a:lnTo>
                      <a:pt x="108" y="168"/>
                    </a:lnTo>
                    <a:lnTo>
                      <a:pt x="108" y="155"/>
                    </a:lnTo>
                    <a:lnTo>
                      <a:pt x="108" y="143"/>
                    </a:lnTo>
                    <a:lnTo>
                      <a:pt x="104" y="130"/>
                    </a:lnTo>
                    <a:lnTo>
                      <a:pt x="104" y="114"/>
                    </a:lnTo>
                    <a:lnTo>
                      <a:pt x="98" y="99"/>
                    </a:lnTo>
                    <a:lnTo>
                      <a:pt x="95" y="82"/>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90" name="Freeform 1683">
                <a:extLst>
                  <a:ext uri="{FF2B5EF4-FFF2-40B4-BE49-F238E27FC236}">
                    <a16:creationId xmlns:a16="http://schemas.microsoft.com/office/drawing/2014/main" id="{512F30BE-18EC-4C0D-BAC2-96156231FF08}"/>
                  </a:ext>
                </a:extLst>
              </p:cNvPr>
              <p:cNvSpPr>
                <a:spLocks/>
              </p:cNvSpPr>
              <p:nvPr/>
            </p:nvSpPr>
            <p:spPr bwMode="auto">
              <a:xfrm>
                <a:off x="2920" y="2522"/>
                <a:ext cx="27" cy="49"/>
              </a:xfrm>
              <a:custGeom>
                <a:avLst/>
                <a:gdLst>
                  <a:gd name="T0" fmla="*/ 24 w 108"/>
                  <a:gd name="T1" fmla="*/ 20 h 197"/>
                  <a:gd name="T2" fmla="*/ 22 w 108"/>
                  <a:gd name="T3" fmla="*/ 17 h 197"/>
                  <a:gd name="T4" fmla="*/ 20 w 108"/>
                  <a:gd name="T5" fmla="*/ 13 h 197"/>
                  <a:gd name="T6" fmla="*/ 18 w 108"/>
                  <a:gd name="T7" fmla="*/ 10 h 197"/>
                  <a:gd name="T8" fmla="*/ 17 w 108"/>
                  <a:gd name="T9" fmla="*/ 7 h 197"/>
                  <a:gd name="T10" fmla="*/ 14 w 108"/>
                  <a:gd name="T11" fmla="*/ 5 h 197"/>
                  <a:gd name="T12" fmla="*/ 12 w 108"/>
                  <a:gd name="T13" fmla="*/ 3 h 197"/>
                  <a:gd name="T14" fmla="*/ 10 w 108"/>
                  <a:gd name="T15" fmla="*/ 1 h 197"/>
                  <a:gd name="T16" fmla="*/ 8 w 108"/>
                  <a:gd name="T17" fmla="*/ 1 h 197"/>
                  <a:gd name="T18" fmla="*/ 6 w 108"/>
                  <a:gd name="T19" fmla="*/ 0 h 197"/>
                  <a:gd name="T20" fmla="*/ 5 w 108"/>
                  <a:gd name="T21" fmla="*/ 0 h 197"/>
                  <a:gd name="T22" fmla="*/ 3 w 108"/>
                  <a:gd name="T23" fmla="*/ 1 h 197"/>
                  <a:gd name="T24" fmla="*/ 2 w 108"/>
                  <a:gd name="T25" fmla="*/ 3 h 197"/>
                  <a:gd name="T26" fmla="*/ 1 w 108"/>
                  <a:gd name="T27" fmla="*/ 5 h 197"/>
                  <a:gd name="T28" fmla="*/ 0 w 108"/>
                  <a:gd name="T29" fmla="*/ 7 h 197"/>
                  <a:gd name="T30" fmla="*/ 0 w 108"/>
                  <a:gd name="T31" fmla="*/ 10 h 197"/>
                  <a:gd name="T32" fmla="*/ 0 w 108"/>
                  <a:gd name="T33" fmla="*/ 13 h 197"/>
                  <a:gd name="T34" fmla="*/ 0 w 108"/>
                  <a:gd name="T35" fmla="*/ 17 h 197"/>
                  <a:gd name="T36" fmla="*/ 1 w 108"/>
                  <a:gd name="T37" fmla="*/ 20 h 197"/>
                  <a:gd name="T38" fmla="*/ 2 w 108"/>
                  <a:gd name="T39" fmla="*/ 25 h 197"/>
                  <a:gd name="T40" fmla="*/ 3 w 108"/>
                  <a:gd name="T41" fmla="*/ 28 h 197"/>
                  <a:gd name="T42" fmla="*/ 5 w 108"/>
                  <a:gd name="T43" fmla="*/ 32 h 197"/>
                  <a:gd name="T44" fmla="*/ 6 w 108"/>
                  <a:gd name="T45" fmla="*/ 36 h 197"/>
                  <a:gd name="T46" fmla="*/ 9 w 108"/>
                  <a:gd name="T47" fmla="*/ 39 h 197"/>
                  <a:gd name="T48" fmla="*/ 10 w 108"/>
                  <a:gd name="T49" fmla="*/ 42 h 197"/>
                  <a:gd name="T50" fmla="*/ 13 w 108"/>
                  <a:gd name="T51" fmla="*/ 44 h 197"/>
                  <a:gd name="T52" fmla="*/ 14 w 108"/>
                  <a:gd name="T53" fmla="*/ 46 h 197"/>
                  <a:gd name="T54" fmla="*/ 17 w 108"/>
                  <a:gd name="T55" fmla="*/ 47 h 197"/>
                  <a:gd name="T56" fmla="*/ 18 w 108"/>
                  <a:gd name="T57" fmla="*/ 48 h 197"/>
                  <a:gd name="T58" fmla="*/ 21 w 108"/>
                  <a:gd name="T59" fmla="*/ 49 h 197"/>
                  <a:gd name="T60" fmla="*/ 22 w 108"/>
                  <a:gd name="T61" fmla="*/ 48 h 197"/>
                  <a:gd name="T62" fmla="*/ 24 w 108"/>
                  <a:gd name="T63" fmla="*/ 47 h 197"/>
                  <a:gd name="T64" fmla="*/ 25 w 108"/>
                  <a:gd name="T65" fmla="*/ 46 h 197"/>
                  <a:gd name="T66" fmla="*/ 26 w 108"/>
                  <a:gd name="T67" fmla="*/ 44 h 197"/>
                  <a:gd name="T68" fmla="*/ 27 w 108"/>
                  <a:gd name="T69" fmla="*/ 42 h 197"/>
                  <a:gd name="T70" fmla="*/ 27 w 108"/>
                  <a:gd name="T71" fmla="*/ 39 h 197"/>
                  <a:gd name="T72" fmla="*/ 27 w 108"/>
                  <a:gd name="T73" fmla="*/ 36 h 197"/>
                  <a:gd name="T74" fmla="*/ 26 w 108"/>
                  <a:gd name="T75" fmla="*/ 32 h 197"/>
                  <a:gd name="T76" fmla="*/ 26 w 108"/>
                  <a:gd name="T77" fmla="*/ 28 h 197"/>
                  <a:gd name="T78" fmla="*/ 25 w 108"/>
                  <a:gd name="T79" fmla="*/ 25 h 197"/>
                  <a:gd name="T80" fmla="*/ 24 w 108"/>
                  <a:gd name="T81" fmla="*/ 20 h 19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8"/>
                  <a:gd name="T124" fmla="*/ 0 h 197"/>
                  <a:gd name="T125" fmla="*/ 108 w 108"/>
                  <a:gd name="T126" fmla="*/ 197 h 19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8" h="197">
                    <a:moveTo>
                      <a:pt x="95" y="82"/>
                    </a:moveTo>
                    <a:lnTo>
                      <a:pt x="89" y="67"/>
                    </a:lnTo>
                    <a:lnTo>
                      <a:pt x="79" y="54"/>
                    </a:lnTo>
                    <a:lnTo>
                      <a:pt x="73" y="41"/>
                    </a:lnTo>
                    <a:lnTo>
                      <a:pt x="66" y="28"/>
                    </a:lnTo>
                    <a:lnTo>
                      <a:pt x="57" y="19"/>
                    </a:lnTo>
                    <a:lnTo>
                      <a:pt x="47" y="13"/>
                    </a:lnTo>
                    <a:lnTo>
                      <a:pt x="41" y="6"/>
                    </a:lnTo>
                    <a:lnTo>
                      <a:pt x="32" y="3"/>
                    </a:lnTo>
                    <a:lnTo>
                      <a:pt x="25" y="0"/>
                    </a:lnTo>
                    <a:lnTo>
                      <a:pt x="18" y="0"/>
                    </a:lnTo>
                    <a:lnTo>
                      <a:pt x="12" y="6"/>
                    </a:lnTo>
                    <a:lnTo>
                      <a:pt x="6" y="13"/>
                    </a:lnTo>
                    <a:lnTo>
                      <a:pt x="3" y="19"/>
                    </a:lnTo>
                    <a:lnTo>
                      <a:pt x="0" y="28"/>
                    </a:lnTo>
                    <a:lnTo>
                      <a:pt x="0" y="41"/>
                    </a:lnTo>
                    <a:lnTo>
                      <a:pt x="0" y="54"/>
                    </a:lnTo>
                    <a:lnTo>
                      <a:pt x="0" y="67"/>
                    </a:lnTo>
                    <a:lnTo>
                      <a:pt x="3" y="82"/>
                    </a:lnTo>
                    <a:lnTo>
                      <a:pt x="6" y="99"/>
                    </a:lnTo>
                    <a:lnTo>
                      <a:pt x="12" y="114"/>
                    </a:lnTo>
                    <a:lnTo>
                      <a:pt x="18" y="130"/>
                    </a:lnTo>
                    <a:lnTo>
                      <a:pt x="25" y="143"/>
                    </a:lnTo>
                    <a:lnTo>
                      <a:pt x="35" y="155"/>
                    </a:lnTo>
                    <a:lnTo>
                      <a:pt x="41" y="168"/>
                    </a:lnTo>
                    <a:lnTo>
                      <a:pt x="50" y="178"/>
                    </a:lnTo>
                    <a:lnTo>
                      <a:pt x="57" y="184"/>
                    </a:lnTo>
                    <a:lnTo>
                      <a:pt x="66" y="190"/>
                    </a:lnTo>
                    <a:lnTo>
                      <a:pt x="73" y="194"/>
                    </a:lnTo>
                    <a:lnTo>
                      <a:pt x="82" y="197"/>
                    </a:lnTo>
                    <a:lnTo>
                      <a:pt x="89" y="194"/>
                    </a:lnTo>
                    <a:lnTo>
                      <a:pt x="95" y="190"/>
                    </a:lnTo>
                    <a:lnTo>
                      <a:pt x="101" y="184"/>
                    </a:lnTo>
                    <a:lnTo>
                      <a:pt x="104" y="178"/>
                    </a:lnTo>
                    <a:lnTo>
                      <a:pt x="108" y="168"/>
                    </a:lnTo>
                    <a:lnTo>
                      <a:pt x="108" y="155"/>
                    </a:lnTo>
                    <a:lnTo>
                      <a:pt x="108" y="143"/>
                    </a:lnTo>
                    <a:lnTo>
                      <a:pt x="104" y="130"/>
                    </a:lnTo>
                    <a:lnTo>
                      <a:pt x="104" y="114"/>
                    </a:lnTo>
                    <a:lnTo>
                      <a:pt x="98" y="99"/>
                    </a:lnTo>
                    <a:lnTo>
                      <a:pt x="95" y="82"/>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791" name="Freeform 1684">
                <a:extLst>
                  <a:ext uri="{FF2B5EF4-FFF2-40B4-BE49-F238E27FC236}">
                    <a16:creationId xmlns:a16="http://schemas.microsoft.com/office/drawing/2014/main" id="{682726B6-BAC3-4B8A-8040-AD376D40291E}"/>
                  </a:ext>
                </a:extLst>
              </p:cNvPr>
              <p:cNvSpPr>
                <a:spLocks/>
              </p:cNvSpPr>
              <p:nvPr/>
            </p:nvSpPr>
            <p:spPr bwMode="auto">
              <a:xfrm>
                <a:off x="2869" y="2467"/>
                <a:ext cx="29" cy="34"/>
              </a:xfrm>
              <a:custGeom>
                <a:avLst/>
                <a:gdLst>
                  <a:gd name="T0" fmla="*/ 18 w 116"/>
                  <a:gd name="T1" fmla="*/ 0 h 137"/>
                  <a:gd name="T2" fmla="*/ 19 w 116"/>
                  <a:gd name="T3" fmla="*/ 1 h 137"/>
                  <a:gd name="T4" fmla="*/ 20 w 116"/>
                  <a:gd name="T5" fmla="*/ 2 h 137"/>
                  <a:gd name="T6" fmla="*/ 21 w 116"/>
                  <a:gd name="T7" fmla="*/ 2 h 137"/>
                  <a:gd name="T8" fmla="*/ 21 w 116"/>
                  <a:gd name="T9" fmla="*/ 3 h 137"/>
                  <a:gd name="T10" fmla="*/ 21 w 116"/>
                  <a:gd name="T11" fmla="*/ 4 h 137"/>
                  <a:gd name="T12" fmla="*/ 22 w 116"/>
                  <a:gd name="T13" fmla="*/ 5 h 137"/>
                  <a:gd name="T14" fmla="*/ 22 w 116"/>
                  <a:gd name="T15" fmla="*/ 6 h 137"/>
                  <a:gd name="T16" fmla="*/ 23 w 116"/>
                  <a:gd name="T17" fmla="*/ 6 h 137"/>
                  <a:gd name="T18" fmla="*/ 25 w 116"/>
                  <a:gd name="T19" fmla="*/ 10 h 137"/>
                  <a:gd name="T20" fmla="*/ 26 w 116"/>
                  <a:gd name="T21" fmla="*/ 13 h 137"/>
                  <a:gd name="T22" fmla="*/ 28 w 116"/>
                  <a:gd name="T23" fmla="*/ 17 h 137"/>
                  <a:gd name="T24" fmla="*/ 28 w 116"/>
                  <a:gd name="T25" fmla="*/ 20 h 137"/>
                  <a:gd name="T26" fmla="*/ 29 w 116"/>
                  <a:gd name="T27" fmla="*/ 23 h 137"/>
                  <a:gd name="T28" fmla="*/ 29 w 116"/>
                  <a:gd name="T29" fmla="*/ 26 h 137"/>
                  <a:gd name="T30" fmla="*/ 29 w 116"/>
                  <a:gd name="T31" fmla="*/ 29 h 137"/>
                  <a:gd name="T32" fmla="*/ 29 w 116"/>
                  <a:gd name="T33" fmla="*/ 31 h 137"/>
                  <a:gd name="T34" fmla="*/ 28 w 116"/>
                  <a:gd name="T35" fmla="*/ 33 h 137"/>
                  <a:gd name="T36" fmla="*/ 27 w 116"/>
                  <a:gd name="T37" fmla="*/ 34 h 137"/>
                  <a:gd name="T38" fmla="*/ 25 w 116"/>
                  <a:gd name="T39" fmla="*/ 34 h 137"/>
                  <a:gd name="T40" fmla="*/ 23 w 116"/>
                  <a:gd name="T41" fmla="*/ 34 h 137"/>
                  <a:gd name="T42" fmla="*/ 21 w 116"/>
                  <a:gd name="T43" fmla="*/ 34 h 137"/>
                  <a:gd name="T44" fmla="*/ 19 w 116"/>
                  <a:gd name="T45" fmla="*/ 33 h 137"/>
                  <a:gd name="T46" fmla="*/ 17 w 116"/>
                  <a:gd name="T47" fmla="*/ 31 h 137"/>
                  <a:gd name="T48" fmla="*/ 14 w 116"/>
                  <a:gd name="T49" fmla="*/ 29 h 137"/>
                  <a:gd name="T50" fmla="*/ 11 w 116"/>
                  <a:gd name="T51" fmla="*/ 27 h 137"/>
                  <a:gd name="T52" fmla="*/ 9 w 116"/>
                  <a:gd name="T53" fmla="*/ 24 h 137"/>
                  <a:gd name="T54" fmla="*/ 6 w 116"/>
                  <a:gd name="T55" fmla="*/ 21 h 137"/>
                  <a:gd name="T56" fmla="*/ 4 w 116"/>
                  <a:gd name="T57" fmla="*/ 18 h 137"/>
                  <a:gd name="T58" fmla="*/ 4 w 116"/>
                  <a:gd name="T59" fmla="*/ 17 h 137"/>
                  <a:gd name="T60" fmla="*/ 3 w 116"/>
                  <a:gd name="T61" fmla="*/ 16 h 137"/>
                  <a:gd name="T62" fmla="*/ 3 w 116"/>
                  <a:gd name="T63" fmla="*/ 15 h 137"/>
                  <a:gd name="T64" fmla="*/ 2 w 116"/>
                  <a:gd name="T65" fmla="*/ 14 h 137"/>
                  <a:gd name="T66" fmla="*/ 2 w 116"/>
                  <a:gd name="T67" fmla="*/ 13 h 137"/>
                  <a:gd name="T68" fmla="*/ 1 w 116"/>
                  <a:gd name="T69" fmla="*/ 13 h 137"/>
                  <a:gd name="T70" fmla="*/ 1 w 116"/>
                  <a:gd name="T71" fmla="*/ 12 h 137"/>
                  <a:gd name="T72" fmla="*/ 1 w 116"/>
                  <a:gd name="T73" fmla="*/ 11 h 137"/>
                  <a:gd name="T74" fmla="*/ 1 w 116"/>
                  <a:gd name="T75" fmla="*/ 10 h 137"/>
                  <a:gd name="T76" fmla="*/ 0 w 116"/>
                  <a:gd name="T77" fmla="*/ 10 h 137"/>
                  <a:gd name="T78" fmla="*/ 18 w 116"/>
                  <a:gd name="T79" fmla="*/ 0 h 13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16"/>
                  <a:gd name="T121" fmla="*/ 0 h 137"/>
                  <a:gd name="T122" fmla="*/ 116 w 116"/>
                  <a:gd name="T123" fmla="*/ 137 h 13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16" h="137">
                    <a:moveTo>
                      <a:pt x="72" y="0"/>
                    </a:moveTo>
                    <a:lnTo>
                      <a:pt x="76" y="3"/>
                    </a:lnTo>
                    <a:lnTo>
                      <a:pt x="79" y="7"/>
                    </a:lnTo>
                    <a:lnTo>
                      <a:pt x="82" y="10"/>
                    </a:lnTo>
                    <a:lnTo>
                      <a:pt x="82" y="13"/>
                    </a:lnTo>
                    <a:lnTo>
                      <a:pt x="84" y="17"/>
                    </a:lnTo>
                    <a:lnTo>
                      <a:pt x="88" y="20"/>
                    </a:lnTo>
                    <a:lnTo>
                      <a:pt x="88" y="23"/>
                    </a:lnTo>
                    <a:lnTo>
                      <a:pt x="91" y="26"/>
                    </a:lnTo>
                    <a:lnTo>
                      <a:pt x="98" y="39"/>
                    </a:lnTo>
                    <a:lnTo>
                      <a:pt x="104" y="54"/>
                    </a:lnTo>
                    <a:lnTo>
                      <a:pt x="110" y="67"/>
                    </a:lnTo>
                    <a:lnTo>
                      <a:pt x="113" y="80"/>
                    </a:lnTo>
                    <a:lnTo>
                      <a:pt x="116" y="93"/>
                    </a:lnTo>
                    <a:lnTo>
                      <a:pt x="116" y="105"/>
                    </a:lnTo>
                    <a:lnTo>
                      <a:pt x="116" y="115"/>
                    </a:lnTo>
                    <a:lnTo>
                      <a:pt x="116" y="125"/>
                    </a:lnTo>
                    <a:lnTo>
                      <a:pt x="110" y="131"/>
                    </a:lnTo>
                    <a:lnTo>
                      <a:pt x="108" y="137"/>
                    </a:lnTo>
                    <a:lnTo>
                      <a:pt x="101" y="137"/>
                    </a:lnTo>
                    <a:lnTo>
                      <a:pt x="91" y="137"/>
                    </a:lnTo>
                    <a:lnTo>
                      <a:pt x="84" y="137"/>
                    </a:lnTo>
                    <a:lnTo>
                      <a:pt x="76" y="131"/>
                    </a:lnTo>
                    <a:lnTo>
                      <a:pt x="66" y="125"/>
                    </a:lnTo>
                    <a:lnTo>
                      <a:pt x="54" y="118"/>
                    </a:lnTo>
                    <a:lnTo>
                      <a:pt x="44" y="108"/>
                    </a:lnTo>
                    <a:lnTo>
                      <a:pt x="34" y="96"/>
                    </a:lnTo>
                    <a:lnTo>
                      <a:pt x="25" y="83"/>
                    </a:lnTo>
                    <a:lnTo>
                      <a:pt x="15" y="71"/>
                    </a:lnTo>
                    <a:lnTo>
                      <a:pt x="15" y="67"/>
                    </a:lnTo>
                    <a:lnTo>
                      <a:pt x="12" y="64"/>
                    </a:lnTo>
                    <a:lnTo>
                      <a:pt x="12" y="61"/>
                    </a:lnTo>
                    <a:lnTo>
                      <a:pt x="8" y="57"/>
                    </a:lnTo>
                    <a:lnTo>
                      <a:pt x="8" y="54"/>
                    </a:lnTo>
                    <a:lnTo>
                      <a:pt x="5" y="51"/>
                    </a:lnTo>
                    <a:lnTo>
                      <a:pt x="5" y="49"/>
                    </a:lnTo>
                    <a:lnTo>
                      <a:pt x="2" y="45"/>
                    </a:lnTo>
                    <a:lnTo>
                      <a:pt x="2" y="42"/>
                    </a:lnTo>
                    <a:lnTo>
                      <a:pt x="0" y="39"/>
                    </a:lnTo>
                    <a:lnTo>
                      <a:pt x="72" y="0"/>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92" name="Freeform 1685">
                <a:extLst>
                  <a:ext uri="{FF2B5EF4-FFF2-40B4-BE49-F238E27FC236}">
                    <a16:creationId xmlns:a16="http://schemas.microsoft.com/office/drawing/2014/main" id="{5EF02B38-FF6B-4B90-95FE-AEFCF0ADA5FA}"/>
                  </a:ext>
                </a:extLst>
              </p:cNvPr>
              <p:cNvSpPr>
                <a:spLocks/>
              </p:cNvSpPr>
              <p:nvPr/>
            </p:nvSpPr>
            <p:spPr bwMode="auto">
              <a:xfrm>
                <a:off x="2869" y="2467"/>
                <a:ext cx="29" cy="34"/>
              </a:xfrm>
              <a:custGeom>
                <a:avLst/>
                <a:gdLst>
                  <a:gd name="T0" fmla="*/ 18 w 116"/>
                  <a:gd name="T1" fmla="*/ 0 h 137"/>
                  <a:gd name="T2" fmla="*/ 19 w 116"/>
                  <a:gd name="T3" fmla="*/ 1 h 137"/>
                  <a:gd name="T4" fmla="*/ 20 w 116"/>
                  <a:gd name="T5" fmla="*/ 2 h 137"/>
                  <a:gd name="T6" fmla="*/ 21 w 116"/>
                  <a:gd name="T7" fmla="*/ 2 h 137"/>
                  <a:gd name="T8" fmla="*/ 21 w 116"/>
                  <a:gd name="T9" fmla="*/ 3 h 137"/>
                  <a:gd name="T10" fmla="*/ 21 w 116"/>
                  <a:gd name="T11" fmla="*/ 4 h 137"/>
                  <a:gd name="T12" fmla="*/ 22 w 116"/>
                  <a:gd name="T13" fmla="*/ 5 h 137"/>
                  <a:gd name="T14" fmla="*/ 22 w 116"/>
                  <a:gd name="T15" fmla="*/ 6 h 137"/>
                  <a:gd name="T16" fmla="*/ 23 w 116"/>
                  <a:gd name="T17" fmla="*/ 6 h 137"/>
                  <a:gd name="T18" fmla="*/ 25 w 116"/>
                  <a:gd name="T19" fmla="*/ 10 h 137"/>
                  <a:gd name="T20" fmla="*/ 26 w 116"/>
                  <a:gd name="T21" fmla="*/ 13 h 137"/>
                  <a:gd name="T22" fmla="*/ 28 w 116"/>
                  <a:gd name="T23" fmla="*/ 17 h 137"/>
                  <a:gd name="T24" fmla="*/ 28 w 116"/>
                  <a:gd name="T25" fmla="*/ 20 h 137"/>
                  <a:gd name="T26" fmla="*/ 29 w 116"/>
                  <a:gd name="T27" fmla="*/ 23 h 137"/>
                  <a:gd name="T28" fmla="*/ 29 w 116"/>
                  <a:gd name="T29" fmla="*/ 26 h 137"/>
                  <a:gd name="T30" fmla="*/ 29 w 116"/>
                  <a:gd name="T31" fmla="*/ 29 h 137"/>
                  <a:gd name="T32" fmla="*/ 29 w 116"/>
                  <a:gd name="T33" fmla="*/ 31 h 137"/>
                  <a:gd name="T34" fmla="*/ 28 w 116"/>
                  <a:gd name="T35" fmla="*/ 33 h 137"/>
                  <a:gd name="T36" fmla="*/ 27 w 116"/>
                  <a:gd name="T37" fmla="*/ 34 h 137"/>
                  <a:gd name="T38" fmla="*/ 25 w 116"/>
                  <a:gd name="T39" fmla="*/ 34 h 137"/>
                  <a:gd name="T40" fmla="*/ 23 w 116"/>
                  <a:gd name="T41" fmla="*/ 34 h 137"/>
                  <a:gd name="T42" fmla="*/ 21 w 116"/>
                  <a:gd name="T43" fmla="*/ 34 h 137"/>
                  <a:gd name="T44" fmla="*/ 19 w 116"/>
                  <a:gd name="T45" fmla="*/ 33 h 137"/>
                  <a:gd name="T46" fmla="*/ 17 w 116"/>
                  <a:gd name="T47" fmla="*/ 31 h 137"/>
                  <a:gd name="T48" fmla="*/ 14 w 116"/>
                  <a:gd name="T49" fmla="*/ 29 h 137"/>
                  <a:gd name="T50" fmla="*/ 11 w 116"/>
                  <a:gd name="T51" fmla="*/ 27 h 137"/>
                  <a:gd name="T52" fmla="*/ 9 w 116"/>
                  <a:gd name="T53" fmla="*/ 24 h 137"/>
                  <a:gd name="T54" fmla="*/ 6 w 116"/>
                  <a:gd name="T55" fmla="*/ 21 h 137"/>
                  <a:gd name="T56" fmla="*/ 4 w 116"/>
                  <a:gd name="T57" fmla="*/ 18 h 137"/>
                  <a:gd name="T58" fmla="*/ 4 w 116"/>
                  <a:gd name="T59" fmla="*/ 17 h 137"/>
                  <a:gd name="T60" fmla="*/ 3 w 116"/>
                  <a:gd name="T61" fmla="*/ 16 h 137"/>
                  <a:gd name="T62" fmla="*/ 3 w 116"/>
                  <a:gd name="T63" fmla="*/ 15 h 137"/>
                  <a:gd name="T64" fmla="*/ 2 w 116"/>
                  <a:gd name="T65" fmla="*/ 14 h 137"/>
                  <a:gd name="T66" fmla="*/ 2 w 116"/>
                  <a:gd name="T67" fmla="*/ 13 h 137"/>
                  <a:gd name="T68" fmla="*/ 1 w 116"/>
                  <a:gd name="T69" fmla="*/ 13 h 137"/>
                  <a:gd name="T70" fmla="*/ 1 w 116"/>
                  <a:gd name="T71" fmla="*/ 12 h 137"/>
                  <a:gd name="T72" fmla="*/ 1 w 116"/>
                  <a:gd name="T73" fmla="*/ 11 h 137"/>
                  <a:gd name="T74" fmla="*/ 1 w 116"/>
                  <a:gd name="T75" fmla="*/ 10 h 137"/>
                  <a:gd name="T76" fmla="*/ 0 w 116"/>
                  <a:gd name="T77" fmla="*/ 10 h 137"/>
                  <a:gd name="T78" fmla="*/ 18 w 116"/>
                  <a:gd name="T79" fmla="*/ 0 h 13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16"/>
                  <a:gd name="T121" fmla="*/ 0 h 137"/>
                  <a:gd name="T122" fmla="*/ 116 w 116"/>
                  <a:gd name="T123" fmla="*/ 137 h 13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16" h="137">
                    <a:moveTo>
                      <a:pt x="72" y="0"/>
                    </a:moveTo>
                    <a:lnTo>
                      <a:pt x="76" y="3"/>
                    </a:lnTo>
                    <a:lnTo>
                      <a:pt x="79" y="7"/>
                    </a:lnTo>
                    <a:lnTo>
                      <a:pt x="82" y="10"/>
                    </a:lnTo>
                    <a:lnTo>
                      <a:pt x="82" y="13"/>
                    </a:lnTo>
                    <a:lnTo>
                      <a:pt x="84" y="17"/>
                    </a:lnTo>
                    <a:lnTo>
                      <a:pt x="88" y="20"/>
                    </a:lnTo>
                    <a:lnTo>
                      <a:pt x="88" y="23"/>
                    </a:lnTo>
                    <a:lnTo>
                      <a:pt x="91" y="26"/>
                    </a:lnTo>
                    <a:lnTo>
                      <a:pt x="98" y="39"/>
                    </a:lnTo>
                    <a:lnTo>
                      <a:pt x="104" y="54"/>
                    </a:lnTo>
                    <a:lnTo>
                      <a:pt x="110" y="67"/>
                    </a:lnTo>
                    <a:lnTo>
                      <a:pt x="113" y="80"/>
                    </a:lnTo>
                    <a:lnTo>
                      <a:pt x="116" y="93"/>
                    </a:lnTo>
                    <a:lnTo>
                      <a:pt x="116" y="105"/>
                    </a:lnTo>
                    <a:lnTo>
                      <a:pt x="116" y="115"/>
                    </a:lnTo>
                    <a:lnTo>
                      <a:pt x="116" y="125"/>
                    </a:lnTo>
                    <a:lnTo>
                      <a:pt x="110" y="131"/>
                    </a:lnTo>
                    <a:lnTo>
                      <a:pt x="108" y="137"/>
                    </a:lnTo>
                    <a:lnTo>
                      <a:pt x="101" y="137"/>
                    </a:lnTo>
                    <a:lnTo>
                      <a:pt x="91" y="137"/>
                    </a:lnTo>
                    <a:lnTo>
                      <a:pt x="84" y="137"/>
                    </a:lnTo>
                    <a:lnTo>
                      <a:pt x="76" y="131"/>
                    </a:lnTo>
                    <a:lnTo>
                      <a:pt x="66" y="125"/>
                    </a:lnTo>
                    <a:lnTo>
                      <a:pt x="54" y="118"/>
                    </a:lnTo>
                    <a:lnTo>
                      <a:pt x="44" y="108"/>
                    </a:lnTo>
                    <a:lnTo>
                      <a:pt x="34" y="96"/>
                    </a:lnTo>
                    <a:lnTo>
                      <a:pt x="25" y="83"/>
                    </a:lnTo>
                    <a:lnTo>
                      <a:pt x="15" y="71"/>
                    </a:lnTo>
                    <a:lnTo>
                      <a:pt x="15" y="67"/>
                    </a:lnTo>
                    <a:lnTo>
                      <a:pt x="12" y="64"/>
                    </a:lnTo>
                    <a:lnTo>
                      <a:pt x="12" y="61"/>
                    </a:lnTo>
                    <a:lnTo>
                      <a:pt x="8" y="57"/>
                    </a:lnTo>
                    <a:lnTo>
                      <a:pt x="8" y="54"/>
                    </a:lnTo>
                    <a:lnTo>
                      <a:pt x="5" y="51"/>
                    </a:lnTo>
                    <a:lnTo>
                      <a:pt x="5" y="49"/>
                    </a:lnTo>
                    <a:lnTo>
                      <a:pt x="2" y="45"/>
                    </a:lnTo>
                    <a:lnTo>
                      <a:pt x="2" y="42"/>
                    </a:lnTo>
                    <a:lnTo>
                      <a:pt x="0" y="39"/>
                    </a:lnTo>
                    <a:lnTo>
                      <a:pt x="72" y="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793" name="Freeform 1686">
                <a:extLst>
                  <a:ext uri="{FF2B5EF4-FFF2-40B4-BE49-F238E27FC236}">
                    <a16:creationId xmlns:a16="http://schemas.microsoft.com/office/drawing/2014/main" id="{1EF93F8C-DAF4-483F-B106-93CCC272A146}"/>
                  </a:ext>
                </a:extLst>
              </p:cNvPr>
              <p:cNvSpPr>
                <a:spLocks/>
              </p:cNvSpPr>
              <p:nvPr/>
            </p:nvSpPr>
            <p:spPr bwMode="auto">
              <a:xfrm>
                <a:off x="2575" y="2377"/>
                <a:ext cx="43" cy="26"/>
              </a:xfrm>
              <a:custGeom>
                <a:avLst/>
                <a:gdLst>
                  <a:gd name="T0" fmla="*/ 24 w 172"/>
                  <a:gd name="T1" fmla="*/ 25 h 101"/>
                  <a:gd name="T2" fmla="*/ 27 w 172"/>
                  <a:gd name="T3" fmla="*/ 24 h 101"/>
                  <a:gd name="T4" fmla="*/ 30 w 172"/>
                  <a:gd name="T5" fmla="*/ 23 h 101"/>
                  <a:gd name="T6" fmla="*/ 33 w 172"/>
                  <a:gd name="T7" fmla="*/ 21 h 101"/>
                  <a:gd name="T8" fmla="*/ 36 w 172"/>
                  <a:gd name="T9" fmla="*/ 20 h 101"/>
                  <a:gd name="T10" fmla="*/ 38 w 172"/>
                  <a:gd name="T11" fmla="*/ 18 h 101"/>
                  <a:gd name="T12" fmla="*/ 40 w 172"/>
                  <a:gd name="T13" fmla="*/ 16 h 101"/>
                  <a:gd name="T14" fmla="*/ 41 w 172"/>
                  <a:gd name="T15" fmla="*/ 14 h 101"/>
                  <a:gd name="T16" fmla="*/ 42 w 172"/>
                  <a:gd name="T17" fmla="*/ 12 h 101"/>
                  <a:gd name="T18" fmla="*/ 43 w 172"/>
                  <a:gd name="T19" fmla="*/ 11 h 101"/>
                  <a:gd name="T20" fmla="*/ 43 w 172"/>
                  <a:gd name="T21" fmla="*/ 8 h 101"/>
                  <a:gd name="T22" fmla="*/ 42 w 172"/>
                  <a:gd name="T23" fmla="*/ 6 h 101"/>
                  <a:gd name="T24" fmla="*/ 41 w 172"/>
                  <a:gd name="T25" fmla="*/ 5 h 101"/>
                  <a:gd name="T26" fmla="*/ 39 w 172"/>
                  <a:gd name="T27" fmla="*/ 3 h 101"/>
                  <a:gd name="T28" fmla="*/ 37 w 172"/>
                  <a:gd name="T29" fmla="*/ 2 h 101"/>
                  <a:gd name="T30" fmla="*/ 35 w 172"/>
                  <a:gd name="T31" fmla="*/ 1 h 101"/>
                  <a:gd name="T32" fmla="*/ 32 w 172"/>
                  <a:gd name="T33" fmla="*/ 1 h 101"/>
                  <a:gd name="T34" fmla="*/ 29 w 172"/>
                  <a:gd name="T35" fmla="*/ 0 h 101"/>
                  <a:gd name="T36" fmla="*/ 25 w 172"/>
                  <a:gd name="T37" fmla="*/ 0 h 101"/>
                  <a:gd name="T38" fmla="*/ 22 w 172"/>
                  <a:gd name="T39" fmla="*/ 1 h 101"/>
                  <a:gd name="T40" fmla="*/ 19 w 172"/>
                  <a:gd name="T41" fmla="*/ 1 h 101"/>
                  <a:gd name="T42" fmla="*/ 15 w 172"/>
                  <a:gd name="T43" fmla="*/ 2 h 101"/>
                  <a:gd name="T44" fmla="*/ 12 w 172"/>
                  <a:gd name="T45" fmla="*/ 3 h 101"/>
                  <a:gd name="T46" fmla="*/ 9 w 172"/>
                  <a:gd name="T47" fmla="*/ 5 h 101"/>
                  <a:gd name="T48" fmla="*/ 6 w 172"/>
                  <a:gd name="T49" fmla="*/ 6 h 101"/>
                  <a:gd name="T50" fmla="*/ 5 w 172"/>
                  <a:gd name="T51" fmla="*/ 8 h 101"/>
                  <a:gd name="T52" fmla="*/ 2 w 172"/>
                  <a:gd name="T53" fmla="*/ 10 h 101"/>
                  <a:gd name="T54" fmla="*/ 1 w 172"/>
                  <a:gd name="T55" fmla="*/ 11 h 101"/>
                  <a:gd name="T56" fmla="*/ 0 w 172"/>
                  <a:gd name="T57" fmla="*/ 14 h 101"/>
                  <a:gd name="T58" fmla="*/ 0 w 172"/>
                  <a:gd name="T59" fmla="*/ 15 h 101"/>
                  <a:gd name="T60" fmla="*/ 0 w 172"/>
                  <a:gd name="T61" fmla="*/ 18 h 101"/>
                  <a:gd name="T62" fmla="*/ 1 w 172"/>
                  <a:gd name="T63" fmla="*/ 20 h 101"/>
                  <a:gd name="T64" fmla="*/ 2 w 172"/>
                  <a:gd name="T65" fmla="*/ 21 h 101"/>
                  <a:gd name="T66" fmla="*/ 3 w 172"/>
                  <a:gd name="T67" fmla="*/ 23 h 101"/>
                  <a:gd name="T68" fmla="*/ 6 w 172"/>
                  <a:gd name="T69" fmla="*/ 23 h 101"/>
                  <a:gd name="T70" fmla="*/ 8 w 172"/>
                  <a:gd name="T71" fmla="*/ 25 h 101"/>
                  <a:gd name="T72" fmla="*/ 10 w 172"/>
                  <a:gd name="T73" fmla="*/ 25 h 101"/>
                  <a:gd name="T74" fmla="*/ 14 w 172"/>
                  <a:gd name="T75" fmla="*/ 26 h 101"/>
                  <a:gd name="T76" fmla="*/ 17 w 172"/>
                  <a:gd name="T77" fmla="*/ 26 h 101"/>
                  <a:gd name="T78" fmla="*/ 21 w 172"/>
                  <a:gd name="T79" fmla="*/ 25 h 101"/>
                  <a:gd name="T80" fmla="*/ 24 w 172"/>
                  <a:gd name="T81" fmla="*/ 25 h 10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2"/>
                  <a:gd name="T124" fmla="*/ 0 h 101"/>
                  <a:gd name="T125" fmla="*/ 172 w 172"/>
                  <a:gd name="T126" fmla="*/ 101 h 10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2" h="101">
                    <a:moveTo>
                      <a:pt x="94" y="98"/>
                    </a:moveTo>
                    <a:lnTo>
                      <a:pt x="108" y="95"/>
                    </a:lnTo>
                    <a:lnTo>
                      <a:pt x="120" y="88"/>
                    </a:lnTo>
                    <a:lnTo>
                      <a:pt x="133" y="83"/>
                    </a:lnTo>
                    <a:lnTo>
                      <a:pt x="143" y="79"/>
                    </a:lnTo>
                    <a:lnTo>
                      <a:pt x="152" y="69"/>
                    </a:lnTo>
                    <a:lnTo>
                      <a:pt x="158" y="63"/>
                    </a:lnTo>
                    <a:lnTo>
                      <a:pt x="165" y="56"/>
                    </a:lnTo>
                    <a:lnTo>
                      <a:pt x="168" y="47"/>
                    </a:lnTo>
                    <a:lnTo>
                      <a:pt x="172" y="41"/>
                    </a:lnTo>
                    <a:lnTo>
                      <a:pt x="172" y="31"/>
                    </a:lnTo>
                    <a:lnTo>
                      <a:pt x="168" y="25"/>
                    </a:lnTo>
                    <a:lnTo>
                      <a:pt x="162" y="19"/>
                    </a:lnTo>
                    <a:lnTo>
                      <a:pt x="155" y="12"/>
                    </a:lnTo>
                    <a:lnTo>
                      <a:pt x="148" y="9"/>
                    </a:lnTo>
                    <a:lnTo>
                      <a:pt x="140" y="5"/>
                    </a:lnTo>
                    <a:lnTo>
                      <a:pt x="126" y="2"/>
                    </a:lnTo>
                    <a:lnTo>
                      <a:pt x="114" y="0"/>
                    </a:lnTo>
                    <a:lnTo>
                      <a:pt x="101" y="0"/>
                    </a:lnTo>
                    <a:lnTo>
                      <a:pt x="89" y="2"/>
                    </a:lnTo>
                    <a:lnTo>
                      <a:pt x="76" y="2"/>
                    </a:lnTo>
                    <a:lnTo>
                      <a:pt x="60" y="9"/>
                    </a:lnTo>
                    <a:lnTo>
                      <a:pt x="47" y="12"/>
                    </a:lnTo>
                    <a:lnTo>
                      <a:pt x="37" y="19"/>
                    </a:lnTo>
                    <a:lnTo>
                      <a:pt x="25" y="25"/>
                    </a:lnTo>
                    <a:lnTo>
                      <a:pt x="18" y="31"/>
                    </a:lnTo>
                    <a:lnTo>
                      <a:pt x="9" y="37"/>
                    </a:lnTo>
                    <a:lnTo>
                      <a:pt x="3" y="44"/>
                    </a:lnTo>
                    <a:lnTo>
                      <a:pt x="0" y="54"/>
                    </a:lnTo>
                    <a:lnTo>
                      <a:pt x="0" y="59"/>
                    </a:lnTo>
                    <a:lnTo>
                      <a:pt x="0" y="69"/>
                    </a:lnTo>
                    <a:lnTo>
                      <a:pt x="3" y="76"/>
                    </a:lnTo>
                    <a:lnTo>
                      <a:pt x="6" y="83"/>
                    </a:lnTo>
                    <a:lnTo>
                      <a:pt x="12" y="88"/>
                    </a:lnTo>
                    <a:lnTo>
                      <a:pt x="22" y="91"/>
                    </a:lnTo>
                    <a:lnTo>
                      <a:pt x="31" y="98"/>
                    </a:lnTo>
                    <a:lnTo>
                      <a:pt x="40" y="98"/>
                    </a:lnTo>
                    <a:lnTo>
                      <a:pt x="54" y="101"/>
                    </a:lnTo>
                    <a:lnTo>
                      <a:pt x="66" y="101"/>
                    </a:lnTo>
                    <a:lnTo>
                      <a:pt x="82" y="98"/>
                    </a:lnTo>
                    <a:lnTo>
                      <a:pt x="94" y="98"/>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94" name="Freeform 1687">
                <a:extLst>
                  <a:ext uri="{FF2B5EF4-FFF2-40B4-BE49-F238E27FC236}">
                    <a16:creationId xmlns:a16="http://schemas.microsoft.com/office/drawing/2014/main" id="{4F1B1D92-CC1B-44DB-8321-6509E075629F}"/>
                  </a:ext>
                </a:extLst>
              </p:cNvPr>
              <p:cNvSpPr>
                <a:spLocks/>
              </p:cNvSpPr>
              <p:nvPr/>
            </p:nvSpPr>
            <p:spPr bwMode="auto">
              <a:xfrm>
                <a:off x="2575" y="2377"/>
                <a:ext cx="43" cy="26"/>
              </a:xfrm>
              <a:custGeom>
                <a:avLst/>
                <a:gdLst>
                  <a:gd name="T0" fmla="*/ 24 w 172"/>
                  <a:gd name="T1" fmla="*/ 25 h 101"/>
                  <a:gd name="T2" fmla="*/ 27 w 172"/>
                  <a:gd name="T3" fmla="*/ 24 h 101"/>
                  <a:gd name="T4" fmla="*/ 30 w 172"/>
                  <a:gd name="T5" fmla="*/ 23 h 101"/>
                  <a:gd name="T6" fmla="*/ 33 w 172"/>
                  <a:gd name="T7" fmla="*/ 21 h 101"/>
                  <a:gd name="T8" fmla="*/ 36 w 172"/>
                  <a:gd name="T9" fmla="*/ 20 h 101"/>
                  <a:gd name="T10" fmla="*/ 38 w 172"/>
                  <a:gd name="T11" fmla="*/ 18 h 101"/>
                  <a:gd name="T12" fmla="*/ 40 w 172"/>
                  <a:gd name="T13" fmla="*/ 16 h 101"/>
                  <a:gd name="T14" fmla="*/ 41 w 172"/>
                  <a:gd name="T15" fmla="*/ 14 h 101"/>
                  <a:gd name="T16" fmla="*/ 42 w 172"/>
                  <a:gd name="T17" fmla="*/ 12 h 101"/>
                  <a:gd name="T18" fmla="*/ 43 w 172"/>
                  <a:gd name="T19" fmla="*/ 11 h 101"/>
                  <a:gd name="T20" fmla="*/ 43 w 172"/>
                  <a:gd name="T21" fmla="*/ 8 h 101"/>
                  <a:gd name="T22" fmla="*/ 42 w 172"/>
                  <a:gd name="T23" fmla="*/ 6 h 101"/>
                  <a:gd name="T24" fmla="*/ 41 w 172"/>
                  <a:gd name="T25" fmla="*/ 5 h 101"/>
                  <a:gd name="T26" fmla="*/ 39 w 172"/>
                  <a:gd name="T27" fmla="*/ 3 h 101"/>
                  <a:gd name="T28" fmla="*/ 37 w 172"/>
                  <a:gd name="T29" fmla="*/ 2 h 101"/>
                  <a:gd name="T30" fmla="*/ 35 w 172"/>
                  <a:gd name="T31" fmla="*/ 1 h 101"/>
                  <a:gd name="T32" fmla="*/ 32 w 172"/>
                  <a:gd name="T33" fmla="*/ 1 h 101"/>
                  <a:gd name="T34" fmla="*/ 29 w 172"/>
                  <a:gd name="T35" fmla="*/ 0 h 101"/>
                  <a:gd name="T36" fmla="*/ 25 w 172"/>
                  <a:gd name="T37" fmla="*/ 0 h 101"/>
                  <a:gd name="T38" fmla="*/ 22 w 172"/>
                  <a:gd name="T39" fmla="*/ 1 h 101"/>
                  <a:gd name="T40" fmla="*/ 19 w 172"/>
                  <a:gd name="T41" fmla="*/ 1 h 101"/>
                  <a:gd name="T42" fmla="*/ 15 w 172"/>
                  <a:gd name="T43" fmla="*/ 2 h 101"/>
                  <a:gd name="T44" fmla="*/ 12 w 172"/>
                  <a:gd name="T45" fmla="*/ 3 h 101"/>
                  <a:gd name="T46" fmla="*/ 9 w 172"/>
                  <a:gd name="T47" fmla="*/ 5 h 101"/>
                  <a:gd name="T48" fmla="*/ 6 w 172"/>
                  <a:gd name="T49" fmla="*/ 6 h 101"/>
                  <a:gd name="T50" fmla="*/ 5 w 172"/>
                  <a:gd name="T51" fmla="*/ 8 h 101"/>
                  <a:gd name="T52" fmla="*/ 2 w 172"/>
                  <a:gd name="T53" fmla="*/ 10 h 101"/>
                  <a:gd name="T54" fmla="*/ 1 w 172"/>
                  <a:gd name="T55" fmla="*/ 11 h 101"/>
                  <a:gd name="T56" fmla="*/ 0 w 172"/>
                  <a:gd name="T57" fmla="*/ 14 h 101"/>
                  <a:gd name="T58" fmla="*/ 0 w 172"/>
                  <a:gd name="T59" fmla="*/ 15 h 101"/>
                  <a:gd name="T60" fmla="*/ 0 w 172"/>
                  <a:gd name="T61" fmla="*/ 18 h 101"/>
                  <a:gd name="T62" fmla="*/ 1 w 172"/>
                  <a:gd name="T63" fmla="*/ 20 h 101"/>
                  <a:gd name="T64" fmla="*/ 2 w 172"/>
                  <a:gd name="T65" fmla="*/ 21 h 101"/>
                  <a:gd name="T66" fmla="*/ 3 w 172"/>
                  <a:gd name="T67" fmla="*/ 23 h 101"/>
                  <a:gd name="T68" fmla="*/ 6 w 172"/>
                  <a:gd name="T69" fmla="*/ 23 h 101"/>
                  <a:gd name="T70" fmla="*/ 8 w 172"/>
                  <a:gd name="T71" fmla="*/ 25 h 101"/>
                  <a:gd name="T72" fmla="*/ 10 w 172"/>
                  <a:gd name="T73" fmla="*/ 25 h 101"/>
                  <a:gd name="T74" fmla="*/ 14 w 172"/>
                  <a:gd name="T75" fmla="*/ 26 h 101"/>
                  <a:gd name="T76" fmla="*/ 17 w 172"/>
                  <a:gd name="T77" fmla="*/ 26 h 101"/>
                  <a:gd name="T78" fmla="*/ 21 w 172"/>
                  <a:gd name="T79" fmla="*/ 25 h 101"/>
                  <a:gd name="T80" fmla="*/ 24 w 172"/>
                  <a:gd name="T81" fmla="*/ 25 h 10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2"/>
                  <a:gd name="T124" fmla="*/ 0 h 101"/>
                  <a:gd name="T125" fmla="*/ 172 w 172"/>
                  <a:gd name="T126" fmla="*/ 101 h 10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2" h="101">
                    <a:moveTo>
                      <a:pt x="94" y="98"/>
                    </a:moveTo>
                    <a:lnTo>
                      <a:pt x="108" y="95"/>
                    </a:lnTo>
                    <a:lnTo>
                      <a:pt x="120" y="88"/>
                    </a:lnTo>
                    <a:lnTo>
                      <a:pt x="133" y="83"/>
                    </a:lnTo>
                    <a:lnTo>
                      <a:pt x="143" y="79"/>
                    </a:lnTo>
                    <a:lnTo>
                      <a:pt x="152" y="69"/>
                    </a:lnTo>
                    <a:lnTo>
                      <a:pt x="158" y="63"/>
                    </a:lnTo>
                    <a:lnTo>
                      <a:pt x="165" y="56"/>
                    </a:lnTo>
                    <a:lnTo>
                      <a:pt x="168" y="47"/>
                    </a:lnTo>
                    <a:lnTo>
                      <a:pt x="172" y="41"/>
                    </a:lnTo>
                    <a:lnTo>
                      <a:pt x="172" y="31"/>
                    </a:lnTo>
                    <a:lnTo>
                      <a:pt x="168" y="25"/>
                    </a:lnTo>
                    <a:lnTo>
                      <a:pt x="162" y="19"/>
                    </a:lnTo>
                    <a:lnTo>
                      <a:pt x="155" y="12"/>
                    </a:lnTo>
                    <a:lnTo>
                      <a:pt x="148" y="9"/>
                    </a:lnTo>
                    <a:lnTo>
                      <a:pt x="140" y="5"/>
                    </a:lnTo>
                    <a:lnTo>
                      <a:pt x="126" y="2"/>
                    </a:lnTo>
                    <a:lnTo>
                      <a:pt x="114" y="0"/>
                    </a:lnTo>
                    <a:lnTo>
                      <a:pt x="101" y="0"/>
                    </a:lnTo>
                    <a:lnTo>
                      <a:pt x="89" y="2"/>
                    </a:lnTo>
                    <a:lnTo>
                      <a:pt x="76" y="2"/>
                    </a:lnTo>
                    <a:lnTo>
                      <a:pt x="60" y="9"/>
                    </a:lnTo>
                    <a:lnTo>
                      <a:pt x="47" y="12"/>
                    </a:lnTo>
                    <a:lnTo>
                      <a:pt x="37" y="19"/>
                    </a:lnTo>
                    <a:lnTo>
                      <a:pt x="25" y="25"/>
                    </a:lnTo>
                    <a:lnTo>
                      <a:pt x="18" y="31"/>
                    </a:lnTo>
                    <a:lnTo>
                      <a:pt x="9" y="37"/>
                    </a:lnTo>
                    <a:lnTo>
                      <a:pt x="3" y="44"/>
                    </a:lnTo>
                    <a:lnTo>
                      <a:pt x="0" y="54"/>
                    </a:lnTo>
                    <a:lnTo>
                      <a:pt x="0" y="59"/>
                    </a:lnTo>
                    <a:lnTo>
                      <a:pt x="0" y="69"/>
                    </a:lnTo>
                    <a:lnTo>
                      <a:pt x="3" y="76"/>
                    </a:lnTo>
                    <a:lnTo>
                      <a:pt x="6" y="83"/>
                    </a:lnTo>
                    <a:lnTo>
                      <a:pt x="12" y="88"/>
                    </a:lnTo>
                    <a:lnTo>
                      <a:pt x="22" y="91"/>
                    </a:lnTo>
                    <a:lnTo>
                      <a:pt x="31" y="98"/>
                    </a:lnTo>
                    <a:lnTo>
                      <a:pt x="40" y="98"/>
                    </a:lnTo>
                    <a:lnTo>
                      <a:pt x="54" y="101"/>
                    </a:lnTo>
                    <a:lnTo>
                      <a:pt x="66" y="101"/>
                    </a:lnTo>
                    <a:lnTo>
                      <a:pt x="82" y="98"/>
                    </a:lnTo>
                    <a:lnTo>
                      <a:pt x="94" y="98"/>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795" name="Freeform 1688">
                <a:extLst>
                  <a:ext uri="{FF2B5EF4-FFF2-40B4-BE49-F238E27FC236}">
                    <a16:creationId xmlns:a16="http://schemas.microsoft.com/office/drawing/2014/main" id="{DDFE84C4-8B55-4B8B-8BE2-1B3C93631446}"/>
                  </a:ext>
                </a:extLst>
              </p:cNvPr>
              <p:cNvSpPr>
                <a:spLocks/>
              </p:cNvSpPr>
              <p:nvPr/>
            </p:nvSpPr>
            <p:spPr bwMode="auto">
              <a:xfrm>
                <a:off x="2727" y="2386"/>
                <a:ext cx="55" cy="28"/>
              </a:xfrm>
              <a:custGeom>
                <a:avLst/>
                <a:gdLst>
                  <a:gd name="T0" fmla="*/ 24 w 219"/>
                  <a:gd name="T1" fmla="*/ 25 h 115"/>
                  <a:gd name="T2" fmla="*/ 29 w 219"/>
                  <a:gd name="T3" fmla="*/ 26 h 115"/>
                  <a:gd name="T4" fmla="*/ 33 w 219"/>
                  <a:gd name="T5" fmla="*/ 27 h 115"/>
                  <a:gd name="T6" fmla="*/ 37 w 219"/>
                  <a:gd name="T7" fmla="*/ 27 h 115"/>
                  <a:gd name="T8" fmla="*/ 41 w 219"/>
                  <a:gd name="T9" fmla="*/ 28 h 115"/>
                  <a:gd name="T10" fmla="*/ 45 w 219"/>
                  <a:gd name="T11" fmla="*/ 27 h 115"/>
                  <a:gd name="T12" fmla="*/ 47 w 219"/>
                  <a:gd name="T13" fmla="*/ 27 h 115"/>
                  <a:gd name="T14" fmla="*/ 50 w 219"/>
                  <a:gd name="T15" fmla="*/ 26 h 115"/>
                  <a:gd name="T16" fmla="*/ 53 w 219"/>
                  <a:gd name="T17" fmla="*/ 25 h 115"/>
                  <a:gd name="T18" fmla="*/ 54 w 219"/>
                  <a:gd name="T19" fmla="*/ 23 h 115"/>
                  <a:gd name="T20" fmla="*/ 55 w 219"/>
                  <a:gd name="T21" fmla="*/ 22 h 115"/>
                  <a:gd name="T22" fmla="*/ 55 w 219"/>
                  <a:gd name="T23" fmla="*/ 20 h 115"/>
                  <a:gd name="T24" fmla="*/ 54 w 219"/>
                  <a:gd name="T25" fmla="*/ 18 h 115"/>
                  <a:gd name="T26" fmla="*/ 54 w 219"/>
                  <a:gd name="T27" fmla="*/ 16 h 115"/>
                  <a:gd name="T28" fmla="*/ 52 w 219"/>
                  <a:gd name="T29" fmla="*/ 14 h 115"/>
                  <a:gd name="T30" fmla="*/ 49 w 219"/>
                  <a:gd name="T31" fmla="*/ 12 h 115"/>
                  <a:gd name="T32" fmla="*/ 46 w 219"/>
                  <a:gd name="T33" fmla="*/ 9 h 115"/>
                  <a:gd name="T34" fmla="*/ 43 w 219"/>
                  <a:gd name="T35" fmla="*/ 8 h 115"/>
                  <a:gd name="T36" fmla="*/ 39 w 219"/>
                  <a:gd name="T37" fmla="*/ 5 h 115"/>
                  <a:gd name="T38" fmla="*/ 35 w 219"/>
                  <a:gd name="T39" fmla="*/ 4 h 115"/>
                  <a:gd name="T40" fmla="*/ 31 w 219"/>
                  <a:gd name="T41" fmla="*/ 2 h 115"/>
                  <a:gd name="T42" fmla="*/ 27 w 219"/>
                  <a:gd name="T43" fmla="*/ 2 h 115"/>
                  <a:gd name="T44" fmla="*/ 22 w 219"/>
                  <a:gd name="T45" fmla="*/ 1 h 115"/>
                  <a:gd name="T46" fmla="*/ 19 w 219"/>
                  <a:gd name="T47" fmla="*/ 0 h 115"/>
                  <a:gd name="T48" fmla="*/ 14 w 219"/>
                  <a:gd name="T49" fmla="*/ 0 h 115"/>
                  <a:gd name="T50" fmla="*/ 11 w 219"/>
                  <a:gd name="T51" fmla="*/ 0 h 115"/>
                  <a:gd name="T52" fmla="*/ 7 w 219"/>
                  <a:gd name="T53" fmla="*/ 1 h 115"/>
                  <a:gd name="T54" fmla="*/ 5 w 219"/>
                  <a:gd name="T55" fmla="*/ 2 h 115"/>
                  <a:gd name="T56" fmla="*/ 3 w 219"/>
                  <a:gd name="T57" fmla="*/ 3 h 115"/>
                  <a:gd name="T58" fmla="*/ 1 w 219"/>
                  <a:gd name="T59" fmla="*/ 4 h 115"/>
                  <a:gd name="T60" fmla="*/ 0 w 219"/>
                  <a:gd name="T61" fmla="*/ 6 h 115"/>
                  <a:gd name="T62" fmla="*/ 0 w 219"/>
                  <a:gd name="T63" fmla="*/ 8 h 115"/>
                  <a:gd name="T64" fmla="*/ 1 w 219"/>
                  <a:gd name="T65" fmla="*/ 10 h 115"/>
                  <a:gd name="T66" fmla="*/ 2 w 219"/>
                  <a:gd name="T67" fmla="*/ 12 h 115"/>
                  <a:gd name="T68" fmla="*/ 3 w 219"/>
                  <a:gd name="T69" fmla="*/ 14 h 115"/>
                  <a:gd name="T70" fmla="*/ 6 w 219"/>
                  <a:gd name="T71" fmla="*/ 16 h 115"/>
                  <a:gd name="T72" fmla="*/ 9 w 219"/>
                  <a:gd name="T73" fmla="*/ 18 h 115"/>
                  <a:gd name="T74" fmla="*/ 12 w 219"/>
                  <a:gd name="T75" fmla="*/ 20 h 115"/>
                  <a:gd name="T76" fmla="*/ 15 w 219"/>
                  <a:gd name="T77" fmla="*/ 22 h 115"/>
                  <a:gd name="T78" fmla="*/ 20 w 219"/>
                  <a:gd name="T79" fmla="*/ 23 h 115"/>
                  <a:gd name="T80" fmla="*/ 24 w 219"/>
                  <a:gd name="T81" fmla="*/ 25 h 11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19"/>
                  <a:gd name="T124" fmla="*/ 0 h 115"/>
                  <a:gd name="T125" fmla="*/ 219 w 219"/>
                  <a:gd name="T126" fmla="*/ 115 h 11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19" h="115">
                    <a:moveTo>
                      <a:pt x="96" y="103"/>
                    </a:moveTo>
                    <a:lnTo>
                      <a:pt x="115" y="108"/>
                    </a:lnTo>
                    <a:lnTo>
                      <a:pt x="131" y="111"/>
                    </a:lnTo>
                    <a:lnTo>
                      <a:pt x="147" y="111"/>
                    </a:lnTo>
                    <a:lnTo>
                      <a:pt x="162" y="115"/>
                    </a:lnTo>
                    <a:lnTo>
                      <a:pt x="179" y="111"/>
                    </a:lnTo>
                    <a:lnTo>
                      <a:pt x="188" y="111"/>
                    </a:lnTo>
                    <a:lnTo>
                      <a:pt x="201" y="108"/>
                    </a:lnTo>
                    <a:lnTo>
                      <a:pt x="210" y="103"/>
                    </a:lnTo>
                    <a:lnTo>
                      <a:pt x="216" y="96"/>
                    </a:lnTo>
                    <a:lnTo>
                      <a:pt x="219" y="89"/>
                    </a:lnTo>
                    <a:lnTo>
                      <a:pt x="219" y="83"/>
                    </a:lnTo>
                    <a:lnTo>
                      <a:pt x="216" y="74"/>
                    </a:lnTo>
                    <a:lnTo>
                      <a:pt x="214" y="64"/>
                    </a:lnTo>
                    <a:lnTo>
                      <a:pt x="207" y="57"/>
                    </a:lnTo>
                    <a:lnTo>
                      <a:pt x="197" y="49"/>
                    </a:lnTo>
                    <a:lnTo>
                      <a:pt x="185" y="39"/>
                    </a:lnTo>
                    <a:lnTo>
                      <a:pt x="172" y="32"/>
                    </a:lnTo>
                    <a:lnTo>
                      <a:pt x="156" y="22"/>
                    </a:lnTo>
                    <a:lnTo>
                      <a:pt x="140" y="17"/>
                    </a:lnTo>
                    <a:lnTo>
                      <a:pt x="124" y="10"/>
                    </a:lnTo>
                    <a:lnTo>
                      <a:pt x="106" y="7"/>
                    </a:lnTo>
                    <a:lnTo>
                      <a:pt x="89" y="3"/>
                    </a:lnTo>
                    <a:lnTo>
                      <a:pt x="74" y="0"/>
                    </a:lnTo>
                    <a:lnTo>
                      <a:pt x="57" y="0"/>
                    </a:lnTo>
                    <a:lnTo>
                      <a:pt x="42" y="0"/>
                    </a:lnTo>
                    <a:lnTo>
                      <a:pt x="29" y="3"/>
                    </a:lnTo>
                    <a:lnTo>
                      <a:pt x="20" y="7"/>
                    </a:lnTo>
                    <a:lnTo>
                      <a:pt x="10" y="13"/>
                    </a:lnTo>
                    <a:lnTo>
                      <a:pt x="3" y="17"/>
                    </a:lnTo>
                    <a:lnTo>
                      <a:pt x="0" y="25"/>
                    </a:lnTo>
                    <a:lnTo>
                      <a:pt x="0" y="32"/>
                    </a:lnTo>
                    <a:lnTo>
                      <a:pt x="3" y="42"/>
                    </a:lnTo>
                    <a:lnTo>
                      <a:pt x="7" y="49"/>
                    </a:lnTo>
                    <a:lnTo>
                      <a:pt x="13" y="57"/>
                    </a:lnTo>
                    <a:lnTo>
                      <a:pt x="23" y="67"/>
                    </a:lnTo>
                    <a:lnTo>
                      <a:pt x="35" y="74"/>
                    </a:lnTo>
                    <a:lnTo>
                      <a:pt x="48" y="83"/>
                    </a:lnTo>
                    <a:lnTo>
                      <a:pt x="61" y="89"/>
                    </a:lnTo>
                    <a:lnTo>
                      <a:pt x="80" y="96"/>
                    </a:lnTo>
                    <a:lnTo>
                      <a:pt x="96" y="103"/>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96" name="Freeform 1689">
                <a:extLst>
                  <a:ext uri="{FF2B5EF4-FFF2-40B4-BE49-F238E27FC236}">
                    <a16:creationId xmlns:a16="http://schemas.microsoft.com/office/drawing/2014/main" id="{B443BADD-91B4-4C6D-B5ED-15B44EAB780C}"/>
                  </a:ext>
                </a:extLst>
              </p:cNvPr>
              <p:cNvSpPr>
                <a:spLocks/>
              </p:cNvSpPr>
              <p:nvPr/>
            </p:nvSpPr>
            <p:spPr bwMode="auto">
              <a:xfrm>
                <a:off x="2727" y="2386"/>
                <a:ext cx="55" cy="28"/>
              </a:xfrm>
              <a:custGeom>
                <a:avLst/>
                <a:gdLst>
                  <a:gd name="T0" fmla="*/ 24 w 219"/>
                  <a:gd name="T1" fmla="*/ 25 h 115"/>
                  <a:gd name="T2" fmla="*/ 29 w 219"/>
                  <a:gd name="T3" fmla="*/ 26 h 115"/>
                  <a:gd name="T4" fmla="*/ 33 w 219"/>
                  <a:gd name="T5" fmla="*/ 27 h 115"/>
                  <a:gd name="T6" fmla="*/ 37 w 219"/>
                  <a:gd name="T7" fmla="*/ 27 h 115"/>
                  <a:gd name="T8" fmla="*/ 41 w 219"/>
                  <a:gd name="T9" fmla="*/ 28 h 115"/>
                  <a:gd name="T10" fmla="*/ 45 w 219"/>
                  <a:gd name="T11" fmla="*/ 27 h 115"/>
                  <a:gd name="T12" fmla="*/ 47 w 219"/>
                  <a:gd name="T13" fmla="*/ 27 h 115"/>
                  <a:gd name="T14" fmla="*/ 50 w 219"/>
                  <a:gd name="T15" fmla="*/ 26 h 115"/>
                  <a:gd name="T16" fmla="*/ 53 w 219"/>
                  <a:gd name="T17" fmla="*/ 25 h 115"/>
                  <a:gd name="T18" fmla="*/ 54 w 219"/>
                  <a:gd name="T19" fmla="*/ 23 h 115"/>
                  <a:gd name="T20" fmla="*/ 55 w 219"/>
                  <a:gd name="T21" fmla="*/ 22 h 115"/>
                  <a:gd name="T22" fmla="*/ 55 w 219"/>
                  <a:gd name="T23" fmla="*/ 20 h 115"/>
                  <a:gd name="T24" fmla="*/ 54 w 219"/>
                  <a:gd name="T25" fmla="*/ 18 h 115"/>
                  <a:gd name="T26" fmla="*/ 54 w 219"/>
                  <a:gd name="T27" fmla="*/ 16 h 115"/>
                  <a:gd name="T28" fmla="*/ 52 w 219"/>
                  <a:gd name="T29" fmla="*/ 14 h 115"/>
                  <a:gd name="T30" fmla="*/ 49 w 219"/>
                  <a:gd name="T31" fmla="*/ 12 h 115"/>
                  <a:gd name="T32" fmla="*/ 46 w 219"/>
                  <a:gd name="T33" fmla="*/ 9 h 115"/>
                  <a:gd name="T34" fmla="*/ 43 w 219"/>
                  <a:gd name="T35" fmla="*/ 8 h 115"/>
                  <a:gd name="T36" fmla="*/ 39 w 219"/>
                  <a:gd name="T37" fmla="*/ 5 h 115"/>
                  <a:gd name="T38" fmla="*/ 35 w 219"/>
                  <a:gd name="T39" fmla="*/ 4 h 115"/>
                  <a:gd name="T40" fmla="*/ 31 w 219"/>
                  <a:gd name="T41" fmla="*/ 2 h 115"/>
                  <a:gd name="T42" fmla="*/ 27 w 219"/>
                  <a:gd name="T43" fmla="*/ 2 h 115"/>
                  <a:gd name="T44" fmla="*/ 22 w 219"/>
                  <a:gd name="T45" fmla="*/ 1 h 115"/>
                  <a:gd name="T46" fmla="*/ 19 w 219"/>
                  <a:gd name="T47" fmla="*/ 0 h 115"/>
                  <a:gd name="T48" fmla="*/ 14 w 219"/>
                  <a:gd name="T49" fmla="*/ 0 h 115"/>
                  <a:gd name="T50" fmla="*/ 11 w 219"/>
                  <a:gd name="T51" fmla="*/ 0 h 115"/>
                  <a:gd name="T52" fmla="*/ 7 w 219"/>
                  <a:gd name="T53" fmla="*/ 1 h 115"/>
                  <a:gd name="T54" fmla="*/ 5 w 219"/>
                  <a:gd name="T55" fmla="*/ 2 h 115"/>
                  <a:gd name="T56" fmla="*/ 3 w 219"/>
                  <a:gd name="T57" fmla="*/ 3 h 115"/>
                  <a:gd name="T58" fmla="*/ 1 w 219"/>
                  <a:gd name="T59" fmla="*/ 4 h 115"/>
                  <a:gd name="T60" fmla="*/ 0 w 219"/>
                  <a:gd name="T61" fmla="*/ 6 h 115"/>
                  <a:gd name="T62" fmla="*/ 0 w 219"/>
                  <a:gd name="T63" fmla="*/ 8 h 115"/>
                  <a:gd name="T64" fmla="*/ 1 w 219"/>
                  <a:gd name="T65" fmla="*/ 10 h 115"/>
                  <a:gd name="T66" fmla="*/ 2 w 219"/>
                  <a:gd name="T67" fmla="*/ 12 h 115"/>
                  <a:gd name="T68" fmla="*/ 3 w 219"/>
                  <a:gd name="T69" fmla="*/ 14 h 115"/>
                  <a:gd name="T70" fmla="*/ 6 w 219"/>
                  <a:gd name="T71" fmla="*/ 16 h 115"/>
                  <a:gd name="T72" fmla="*/ 9 w 219"/>
                  <a:gd name="T73" fmla="*/ 18 h 115"/>
                  <a:gd name="T74" fmla="*/ 12 w 219"/>
                  <a:gd name="T75" fmla="*/ 20 h 115"/>
                  <a:gd name="T76" fmla="*/ 15 w 219"/>
                  <a:gd name="T77" fmla="*/ 22 h 115"/>
                  <a:gd name="T78" fmla="*/ 20 w 219"/>
                  <a:gd name="T79" fmla="*/ 23 h 115"/>
                  <a:gd name="T80" fmla="*/ 24 w 219"/>
                  <a:gd name="T81" fmla="*/ 25 h 11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19"/>
                  <a:gd name="T124" fmla="*/ 0 h 115"/>
                  <a:gd name="T125" fmla="*/ 219 w 219"/>
                  <a:gd name="T126" fmla="*/ 115 h 11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19" h="115">
                    <a:moveTo>
                      <a:pt x="96" y="103"/>
                    </a:moveTo>
                    <a:lnTo>
                      <a:pt x="115" y="108"/>
                    </a:lnTo>
                    <a:lnTo>
                      <a:pt x="131" y="111"/>
                    </a:lnTo>
                    <a:lnTo>
                      <a:pt x="147" y="111"/>
                    </a:lnTo>
                    <a:lnTo>
                      <a:pt x="162" y="115"/>
                    </a:lnTo>
                    <a:lnTo>
                      <a:pt x="179" y="111"/>
                    </a:lnTo>
                    <a:lnTo>
                      <a:pt x="188" y="111"/>
                    </a:lnTo>
                    <a:lnTo>
                      <a:pt x="201" y="108"/>
                    </a:lnTo>
                    <a:lnTo>
                      <a:pt x="210" y="103"/>
                    </a:lnTo>
                    <a:lnTo>
                      <a:pt x="216" y="96"/>
                    </a:lnTo>
                    <a:lnTo>
                      <a:pt x="219" y="89"/>
                    </a:lnTo>
                    <a:lnTo>
                      <a:pt x="219" y="83"/>
                    </a:lnTo>
                    <a:lnTo>
                      <a:pt x="216" y="74"/>
                    </a:lnTo>
                    <a:lnTo>
                      <a:pt x="214" y="64"/>
                    </a:lnTo>
                    <a:lnTo>
                      <a:pt x="207" y="57"/>
                    </a:lnTo>
                    <a:lnTo>
                      <a:pt x="197" y="49"/>
                    </a:lnTo>
                    <a:lnTo>
                      <a:pt x="185" y="39"/>
                    </a:lnTo>
                    <a:lnTo>
                      <a:pt x="172" y="32"/>
                    </a:lnTo>
                    <a:lnTo>
                      <a:pt x="156" y="22"/>
                    </a:lnTo>
                    <a:lnTo>
                      <a:pt x="140" y="17"/>
                    </a:lnTo>
                    <a:lnTo>
                      <a:pt x="124" y="10"/>
                    </a:lnTo>
                    <a:lnTo>
                      <a:pt x="106" y="7"/>
                    </a:lnTo>
                    <a:lnTo>
                      <a:pt x="89" y="3"/>
                    </a:lnTo>
                    <a:lnTo>
                      <a:pt x="74" y="0"/>
                    </a:lnTo>
                    <a:lnTo>
                      <a:pt x="57" y="0"/>
                    </a:lnTo>
                    <a:lnTo>
                      <a:pt x="42" y="0"/>
                    </a:lnTo>
                    <a:lnTo>
                      <a:pt x="29" y="3"/>
                    </a:lnTo>
                    <a:lnTo>
                      <a:pt x="20" y="7"/>
                    </a:lnTo>
                    <a:lnTo>
                      <a:pt x="10" y="13"/>
                    </a:lnTo>
                    <a:lnTo>
                      <a:pt x="3" y="17"/>
                    </a:lnTo>
                    <a:lnTo>
                      <a:pt x="0" y="25"/>
                    </a:lnTo>
                    <a:lnTo>
                      <a:pt x="0" y="32"/>
                    </a:lnTo>
                    <a:lnTo>
                      <a:pt x="3" y="42"/>
                    </a:lnTo>
                    <a:lnTo>
                      <a:pt x="7" y="49"/>
                    </a:lnTo>
                    <a:lnTo>
                      <a:pt x="13" y="57"/>
                    </a:lnTo>
                    <a:lnTo>
                      <a:pt x="23" y="67"/>
                    </a:lnTo>
                    <a:lnTo>
                      <a:pt x="35" y="74"/>
                    </a:lnTo>
                    <a:lnTo>
                      <a:pt x="48" y="83"/>
                    </a:lnTo>
                    <a:lnTo>
                      <a:pt x="61" y="89"/>
                    </a:lnTo>
                    <a:lnTo>
                      <a:pt x="80" y="96"/>
                    </a:lnTo>
                    <a:lnTo>
                      <a:pt x="96" y="103"/>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797" name="Freeform 1690">
                <a:extLst>
                  <a:ext uri="{FF2B5EF4-FFF2-40B4-BE49-F238E27FC236}">
                    <a16:creationId xmlns:a16="http://schemas.microsoft.com/office/drawing/2014/main" id="{DED1259E-B02F-4041-AE0A-296B4D4A4BAC}"/>
                  </a:ext>
                </a:extLst>
              </p:cNvPr>
              <p:cNvSpPr>
                <a:spLocks/>
              </p:cNvSpPr>
              <p:nvPr/>
            </p:nvSpPr>
            <p:spPr bwMode="auto">
              <a:xfrm>
                <a:off x="2795" y="2414"/>
                <a:ext cx="50" cy="36"/>
              </a:xfrm>
              <a:custGeom>
                <a:avLst/>
                <a:gdLst>
                  <a:gd name="T0" fmla="*/ 18 w 198"/>
                  <a:gd name="T1" fmla="*/ 28 h 147"/>
                  <a:gd name="T2" fmla="*/ 22 w 198"/>
                  <a:gd name="T3" fmla="*/ 31 h 147"/>
                  <a:gd name="T4" fmla="*/ 26 w 198"/>
                  <a:gd name="T5" fmla="*/ 32 h 147"/>
                  <a:gd name="T6" fmla="*/ 30 w 198"/>
                  <a:gd name="T7" fmla="*/ 34 h 147"/>
                  <a:gd name="T8" fmla="*/ 34 w 198"/>
                  <a:gd name="T9" fmla="*/ 35 h 147"/>
                  <a:gd name="T10" fmla="*/ 37 w 198"/>
                  <a:gd name="T11" fmla="*/ 36 h 147"/>
                  <a:gd name="T12" fmla="*/ 40 w 198"/>
                  <a:gd name="T13" fmla="*/ 36 h 147"/>
                  <a:gd name="T14" fmla="*/ 43 w 198"/>
                  <a:gd name="T15" fmla="*/ 36 h 147"/>
                  <a:gd name="T16" fmla="*/ 45 w 198"/>
                  <a:gd name="T17" fmla="*/ 36 h 147"/>
                  <a:gd name="T18" fmla="*/ 47 w 198"/>
                  <a:gd name="T19" fmla="*/ 35 h 147"/>
                  <a:gd name="T20" fmla="*/ 49 w 198"/>
                  <a:gd name="T21" fmla="*/ 34 h 147"/>
                  <a:gd name="T22" fmla="*/ 50 w 198"/>
                  <a:gd name="T23" fmla="*/ 32 h 147"/>
                  <a:gd name="T24" fmla="*/ 50 w 198"/>
                  <a:gd name="T25" fmla="*/ 30 h 147"/>
                  <a:gd name="T26" fmla="*/ 49 w 198"/>
                  <a:gd name="T27" fmla="*/ 27 h 147"/>
                  <a:gd name="T28" fmla="*/ 48 w 198"/>
                  <a:gd name="T29" fmla="*/ 25 h 147"/>
                  <a:gd name="T30" fmla="*/ 47 w 198"/>
                  <a:gd name="T31" fmla="*/ 22 h 147"/>
                  <a:gd name="T32" fmla="*/ 44 w 198"/>
                  <a:gd name="T33" fmla="*/ 20 h 147"/>
                  <a:gd name="T34" fmla="*/ 42 w 198"/>
                  <a:gd name="T35" fmla="*/ 17 h 147"/>
                  <a:gd name="T36" fmla="*/ 39 w 198"/>
                  <a:gd name="T37" fmla="*/ 13 h 147"/>
                  <a:gd name="T38" fmla="*/ 35 w 198"/>
                  <a:gd name="T39" fmla="*/ 11 h 147"/>
                  <a:gd name="T40" fmla="*/ 32 w 198"/>
                  <a:gd name="T41" fmla="*/ 8 h 147"/>
                  <a:gd name="T42" fmla="*/ 27 w 198"/>
                  <a:gd name="T43" fmla="*/ 5 h 147"/>
                  <a:gd name="T44" fmla="*/ 23 w 198"/>
                  <a:gd name="T45" fmla="*/ 4 h 147"/>
                  <a:gd name="T46" fmla="*/ 20 w 198"/>
                  <a:gd name="T47" fmla="*/ 2 h 147"/>
                  <a:gd name="T48" fmla="*/ 16 w 198"/>
                  <a:gd name="T49" fmla="*/ 1 h 147"/>
                  <a:gd name="T50" fmla="*/ 13 w 198"/>
                  <a:gd name="T51" fmla="*/ 0 h 147"/>
                  <a:gd name="T52" fmla="*/ 10 w 198"/>
                  <a:gd name="T53" fmla="*/ 0 h 147"/>
                  <a:gd name="T54" fmla="*/ 7 w 198"/>
                  <a:gd name="T55" fmla="*/ 0 h 147"/>
                  <a:gd name="T56" fmla="*/ 4 w 198"/>
                  <a:gd name="T57" fmla="*/ 0 h 147"/>
                  <a:gd name="T58" fmla="*/ 3 w 198"/>
                  <a:gd name="T59" fmla="*/ 2 h 147"/>
                  <a:gd name="T60" fmla="*/ 1 w 198"/>
                  <a:gd name="T61" fmla="*/ 2 h 147"/>
                  <a:gd name="T62" fmla="*/ 0 w 198"/>
                  <a:gd name="T63" fmla="*/ 5 h 147"/>
                  <a:gd name="T64" fmla="*/ 0 w 198"/>
                  <a:gd name="T65" fmla="*/ 6 h 147"/>
                  <a:gd name="T66" fmla="*/ 0 w 198"/>
                  <a:gd name="T67" fmla="*/ 9 h 147"/>
                  <a:gd name="T68" fmla="*/ 2 w 198"/>
                  <a:gd name="T69" fmla="*/ 12 h 147"/>
                  <a:gd name="T70" fmla="*/ 4 w 198"/>
                  <a:gd name="T71" fmla="*/ 14 h 147"/>
                  <a:gd name="T72" fmla="*/ 5 w 198"/>
                  <a:gd name="T73" fmla="*/ 17 h 147"/>
                  <a:gd name="T74" fmla="*/ 8 w 198"/>
                  <a:gd name="T75" fmla="*/ 20 h 147"/>
                  <a:gd name="T76" fmla="*/ 11 w 198"/>
                  <a:gd name="T77" fmla="*/ 23 h 147"/>
                  <a:gd name="T78" fmla="*/ 15 w 198"/>
                  <a:gd name="T79" fmla="*/ 25 h 147"/>
                  <a:gd name="T80" fmla="*/ 18 w 198"/>
                  <a:gd name="T81" fmla="*/ 28 h 14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98"/>
                  <a:gd name="T124" fmla="*/ 0 h 147"/>
                  <a:gd name="T125" fmla="*/ 198 w 198"/>
                  <a:gd name="T126" fmla="*/ 147 h 14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98" h="147">
                    <a:moveTo>
                      <a:pt x="71" y="115"/>
                    </a:moveTo>
                    <a:lnTo>
                      <a:pt x="86" y="125"/>
                    </a:lnTo>
                    <a:lnTo>
                      <a:pt x="103" y="130"/>
                    </a:lnTo>
                    <a:lnTo>
                      <a:pt x="118" y="137"/>
                    </a:lnTo>
                    <a:lnTo>
                      <a:pt x="134" y="144"/>
                    </a:lnTo>
                    <a:lnTo>
                      <a:pt x="147" y="147"/>
                    </a:lnTo>
                    <a:lnTo>
                      <a:pt x="160" y="147"/>
                    </a:lnTo>
                    <a:lnTo>
                      <a:pt x="169" y="147"/>
                    </a:lnTo>
                    <a:lnTo>
                      <a:pt x="179" y="147"/>
                    </a:lnTo>
                    <a:lnTo>
                      <a:pt x="188" y="144"/>
                    </a:lnTo>
                    <a:lnTo>
                      <a:pt x="194" y="137"/>
                    </a:lnTo>
                    <a:lnTo>
                      <a:pt x="198" y="130"/>
                    </a:lnTo>
                    <a:lnTo>
                      <a:pt x="198" y="122"/>
                    </a:lnTo>
                    <a:lnTo>
                      <a:pt x="194" y="112"/>
                    </a:lnTo>
                    <a:lnTo>
                      <a:pt x="191" y="102"/>
                    </a:lnTo>
                    <a:lnTo>
                      <a:pt x="186" y="90"/>
                    </a:lnTo>
                    <a:lnTo>
                      <a:pt x="176" y="80"/>
                    </a:lnTo>
                    <a:lnTo>
                      <a:pt x="166" y="68"/>
                    </a:lnTo>
                    <a:lnTo>
                      <a:pt x="154" y="54"/>
                    </a:lnTo>
                    <a:lnTo>
                      <a:pt x="140" y="46"/>
                    </a:lnTo>
                    <a:lnTo>
                      <a:pt x="125" y="32"/>
                    </a:lnTo>
                    <a:lnTo>
                      <a:pt x="108" y="22"/>
                    </a:lnTo>
                    <a:lnTo>
                      <a:pt x="93" y="17"/>
                    </a:lnTo>
                    <a:lnTo>
                      <a:pt x="80" y="10"/>
                    </a:lnTo>
                    <a:lnTo>
                      <a:pt x="64" y="4"/>
                    </a:lnTo>
                    <a:lnTo>
                      <a:pt x="52" y="0"/>
                    </a:lnTo>
                    <a:lnTo>
                      <a:pt x="39" y="0"/>
                    </a:lnTo>
                    <a:lnTo>
                      <a:pt x="26" y="0"/>
                    </a:lnTo>
                    <a:lnTo>
                      <a:pt x="17" y="0"/>
                    </a:lnTo>
                    <a:lnTo>
                      <a:pt x="10" y="7"/>
                    </a:lnTo>
                    <a:lnTo>
                      <a:pt x="4" y="10"/>
                    </a:lnTo>
                    <a:lnTo>
                      <a:pt x="0" y="19"/>
                    </a:lnTo>
                    <a:lnTo>
                      <a:pt x="0" y="26"/>
                    </a:lnTo>
                    <a:lnTo>
                      <a:pt x="0" y="36"/>
                    </a:lnTo>
                    <a:lnTo>
                      <a:pt x="7" y="48"/>
                    </a:lnTo>
                    <a:lnTo>
                      <a:pt x="14" y="58"/>
                    </a:lnTo>
                    <a:lnTo>
                      <a:pt x="20" y="71"/>
                    </a:lnTo>
                    <a:lnTo>
                      <a:pt x="32" y="80"/>
                    </a:lnTo>
                    <a:lnTo>
                      <a:pt x="42" y="93"/>
                    </a:lnTo>
                    <a:lnTo>
                      <a:pt x="58" y="102"/>
                    </a:lnTo>
                    <a:lnTo>
                      <a:pt x="71" y="115"/>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98" name="Freeform 1691">
                <a:extLst>
                  <a:ext uri="{FF2B5EF4-FFF2-40B4-BE49-F238E27FC236}">
                    <a16:creationId xmlns:a16="http://schemas.microsoft.com/office/drawing/2014/main" id="{AE9C4A2A-79D0-4061-8DFD-847AFB8DAAAB}"/>
                  </a:ext>
                </a:extLst>
              </p:cNvPr>
              <p:cNvSpPr>
                <a:spLocks/>
              </p:cNvSpPr>
              <p:nvPr/>
            </p:nvSpPr>
            <p:spPr bwMode="auto">
              <a:xfrm>
                <a:off x="2795" y="2414"/>
                <a:ext cx="50" cy="36"/>
              </a:xfrm>
              <a:custGeom>
                <a:avLst/>
                <a:gdLst>
                  <a:gd name="T0" fmla="*/ 18 w 198"/>
                  <a:gd name="T1" fmla="*/ 28 h 147"/>
                  <a:gd name="T2" fmla="*/ 22 w 198"/>
                  <a:gd name="T3" fmla="*/ 31 h 147"/>
                  <a:gd name="T4" fmla="*/ 26 w 198"/>
                  <a:gd name="T5" fmla="*/ 32 h 147"/>
                  <a:gd name="T6" fmla="*/ 30 w 198"/>
                  <a:gd name="T7" fmla="*/ 34 h 147"/>
                  <a:gd name="T8" fmla="*/ 34 w 198"/>
                  <a:gd name="T9" fmla="*/ 35 h 147"/>
                  <a:gd name="T10" fmla="*/ 37 w 198"/>
                  <a:gd name="T11" fmla="*/ 36 h 147"/>
                  <a:gd name="T12" fmla="*/ 40 w 198"/>
                  <a:gd name="T13" fmla="*/ 36 h 147"/>
                  <a:gd name="T14" fmla="*/ 43 w 198"/>
                  <a:gd name="T15" fmla="*/ 36 h 147"/>
                  <a:gd name="T16" fmla="*/ 45 w 198"/>
                  <a:gd name="T17" fmla="*/ 36 h 147"/>
                  <a:gd name="T18" fmla="*/ 47 w 198"/>
                  <a:gd name="T19" fmla="*/ 35 h 147"/>
                  <a:gd name="T20" fmla="*/ 49 w 198"/>
                  <a:gd name="T21" fmla="*/ 34 h 147"/>
                  <a:gd name="T22" fmla="*/ 50 w 198"/>
                  <a:gd name="T23" fmla="*/ 32 h 147"/>
                  <a:gd name="T24" fmla="*/ 50 w 198"/>
                  <a:gd name="T25" fmla="*/ 30 h 147"/>
                  <a:gd name="T26" fmla="*/ 49 w 198"/>
                  <a:gd name="T27" fmla="*/ 27 h 147"/>
                  <a:gd name="T28" fmla="*/ 48 w 198"/>
                  <a:gd name="T29" fmla="*/ 25 h 147"/>
                  <a:gd name="T30" fmla="*/ 47 w 198"/>
                  <a:gd name="T31" fmla="*/ 22 h 147"/>
                  <a:gd name="T32" fmla="*/ 44 w 198"/>
                  <a:gd name="T33" fmla="*/ 20 h 147"/>
                  <a:gd name="T34" fmla="*/ 42 w 198"/>
                  <a:gd name="T35" fmla="*/ 17 h 147"/>
                  <a:gd name="T36" fmla="*/ 39 w 198"/>
                  <a:gd name="T37" fmla="*/ 13 h 147"/>
                  <a:gd name="T38" fmla="*/ 35 w 198"/>
                  <a:gd name="T39" fmla="*/ 11 h 147"/>
                  <a:gd name="T40" fmla="*/ 32 w 198"/>
                  <a:gd name="T41" fmla="*/ 8 h 147"/>
                  <a:gd name="T42" fmla="*/ 27 w 198"/>
                  <a:gd name="T43" fmla="*/ 5 h 147"/>
                  <a:gd name="T44" fmla="*/ 23 w 198"/>
                  <a:gd name="T45" fmla="*/ 4 h 147"/>
                  <a:gd name="T46" fmla="*/ 20 w 198"/>
                  <a:gd name="T47" fmla="*/ 2 h 147"/>
                  <a:gd name="T48" fmla="*/ 16 w 198"/>
                  <a:gd name="T49" fmla="*/ 1 h 147"/>
                  <a:gd name="T50" fmla="*/ 13 w 198"/>
                  <a:gd name="T51" fmla="*/ 0 h 147"/>
                  <a:gd name="T52" fmla="*/ 10 w 198"/>
                  <a:gd name="T53" fmla="*/ 0 h 147"/>
                  <a:gd name="T54" fmla="*/ 7 w 198"/>
                  <a:gd name="T55" fmla="*/ 0 h 147"/>
                  <a:gd name="T56" fmla="*/ 4 w 198"/>
                  <a:gd name="T57" fmla="*/ 0 h 147"/>
                  <a:gd name="T58" fmla="*/ 3 w 198"/>
                  <a:gd name="T59" fmla="*/ 2 h 147"/>
                  <a:gd name="T60" fmla="*/ 1 w 198"/>
                  <a:gd name="T61" fmla="*/ 2 h 147"/>
                  <a:gd name="T62" fmla="*/ 0 w 198"/>
                  <a:gd name="T63" fmla="*/ 5 h 147"/>
                  <a:gd name="T64" fmla="*/ 0 w 198"/>
                  <a:gd name="T65" fmla="*/ 6 h 147"/>
                  <a:gd name="T66" fmla="*/ 0 w 198"/>
                  <a:gd name="T67" fmla="*/ 9 h 147"/>
                  <a:gd name="T68" fmla="*/ 2 w 198"/>
                  <a:gd name="T69" fmla="*/ 12 h 147"/>
                  <a:gd name="T70" fmla="*/ 4 w 198"/>
                  <a:gd name="T71" fmla="*/ 14 h 147"/>
                  <a:gd name="T72" fmla="*/ 5 w 198"/>
                  <a:gd name="T73" fmla="*/ 17 h 147"/>
                  <a:gd name="T74" fmla="*/ 8 w 198"/>
                  <a:gd name="T75" fmla="*/ 20 h 147"/>
                  <a:gd name="T76" fmla="*/ 11 w 198"/>
                  <a:gd name="T77" fmla="*/ 23 h 147"/>
                  <a:gd name="T78" fmla="*/ 15 w 198"/>
                  <a:gd name="T79" fmla="*/ 25 h 147"/>
                  <a:gd name="T80" fmla="*/ 18 w 198"/>
                  <a:gd name="T81" fmla="*/ 28 h 14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98"/>
                  <a:gd name="T124" fmla="*/ 0 h 147"/>
                  <a:gd name="T125" fmla="*/ 198 w 198"/>
                  <a:gd name="T126" fmla="*/ 147 h 14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98" h="147">
                    <a:moveTo>
                      <a:pt x="71" y="115"/>
                    </a:moveTo>
                    <a:lnTo>
                      <a:pt x="86" y="125"/>
                    </a:lnTo>
                    <a:lnTo>
                      <a:pt x="103" y="130"/>
                    </a:lnTo>
                    <a:lnTo>
                      <a:pt x="118" y="137"/>
                    </a:lnTo>
                    <a:lnTo>
                      <a:pt x="134" y="144"/>
                    </a:lnTo>
                    <a:lnTo>
                      <a:pt x="147" y="147"/>
                    </a:lnTo>
                    <a:lnTo>
                      <a:pt x="160" y="147"/>
                    </a:lnTo>
                    <a:lnTo>
                      <a:pt x="169" y="147"/>
                    </a:lnTo>
                    <a:lnTo>
                      <a:pt x="179" y="147"/>
                    </a:lnTo>
                    <a:lnTo>
                      <a:pt x="188" y="144"/>
                    </a:lnTo>
                    <a:lnTo>
                      <a:pt x="194" y="137"/>
                    </a:lnTo>
                    <a:lnTo>
                      <a:pt x="198" y="130"/>
                    </a:lnTo>
                    <a:lnTo>
                      <a:pt x="198" y="122"/>
                    </a:lnTo>
                    <a:lnTo>
                      <a:pt x="194" y="112"/>
                    </a:lnTo>
                    <a:lnTo>
                      <a:pt x="191" y="102"/>
                    </a:lnTo>
                    <a:lnTo>
                      <a:pt x="186" y="90"/>
                    </a:lnTo>
                    <a:lnTo>
                      <a:pt x="176" y="80"/>
                    </a:lnTo>
                    <a:lnTo>
                      <a:pt x="166" y="68"/>
                    </a:lnTo>
                    <a:lnTo>
                      <a:pt x="154" y="54"/>
                    </a:lnTo>
                    <a:lnTo>
                      <a:pt x="140" y="46"/>
                    </a:lnTo>
                    <a:lnTo>
                      <a:pt x="125" y="32"/>
                    </a:lnTo>
                    <a:lnTo>
                      <a:pt x="108" y="22"/>
                    </a:lnTo>
                    <a:lnTo>
                      <a:pt x="93" y="17"/>
                    </a:lnTo>
                    <a:lnTo>
                      <a:pt x="80" y="10"/>
                    </a:lnTo>
                    <a:lnTo>
                      <a:pt x="64" y="4"/>
                    </a:lnTo>
                    <a:lnTo>
                      <a:pt x="52" y="0"/>
                    </a:lnTo>
                    <a:lnTo>
                      <a:pt x="39" y="0"/>
                    </a:lnTo>
                    <a:lnTo>
                      <a:pt x="26" y="0"/>
                    </a:lnTo>
                    <a:lnTo>
                      <a:pt x="17" y="0"/>
                    </a:lnTo>
                    <a:lnTo>
                      <a:pt x="10" y="7"/>
                    </a:lnTo>
                    <a:lnTo>
                      <a:pt x="4" y="10"/>
                    </a:lnTo>
                    <a:lnTo>
                      <a:pt x="0" y="19"/>
                    </a:lnTo>
                    <a:lnTo>
                      <a:pt x="0" y="26"/>
                    </a:lnTo>
                    <a:lnTo>
                      <a:pt x="0" y="36"/>
                    </a:lnTo>
                    <a:lnTo>
                      <a:pt x="7" y="48"/>
                    </a:lnTo>
                    <a:lnTo>
                      <a:pt x="14" y="58"/>
                    </a:lnTo>
                    <a:lnTo>
                      <a:pt x="20" y="71"/>
                    </a:lnTo>
                    <a:lnTo>
                      <a:pt x="32" y="80"/>
                    </a:lnTo>
                    <a:lnTo>
                      <a:pt x="42" y="93"/>
                    </a:lnTo>
                    <a:lnTo>
                      <a:pt x="58" y="102"/>
                    </a:lnTo>
                    <a:lnTo>
                      <a:pt x="71" y="115"/>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799" name="Freeform 1692">
                <a:extLst>
                  <a:ext uri="{FF2B5EF4-FFF2-40B4-BE49-F238E27FC236}">
                    <a16:creationId xmlns:a16="http://schemas.microsoft.com/office/drawing/2014/main" id="{3BEF8770-3ECF-4180-B06E-34B5020CC022}"/>
                  </a:ext>
                </a:extLst>
              </p:cNvPr>
              <p:cNvSpPr>
                <a:spLocks/>
              </p:cNvSpPr>
              <p:nvPr/>
            </p:nvSpPr>
            <p:spPr bwMode="auto">
              <a:xfrm>
                <a:off x="3285" y="2018"/>
                <a:ext cx="36" cy="19"/>
              </a:xfrm>
              <a:custGeom>
                <a:avLst/>
                <a:gdLst>
                  <a:gd name="T0" fmla="*/ 19 w 147"/>
                  <a:gd name="T1" fmla="*/ 18 h 76"/>
                  <a:gd name="T2" fmla="*/ 22 w 147"/>
                  <a:gd name="T3" fmla="*/ 18 h 76"/>
                  <a:gd name="T4" fmla="*/ 24 w 147"/>
                  <a:gd name="T5" fmla="*/ 18 h 76"/>
                  <a:gd name="T6" fmla="*/ 27 w 147"/>
                  <a:gd name="T7" fmla="*/ 17 h 76"/>
                  <a:gd name="T8" fmla="*/ 30 w 147"/>
                  <a:gd name="T9" fmla="*/ 16 h 76"/>
                  <a:gd name="T10" fmla="*/ 31 w 147"/>
                  <a:gd name="T11" fmla="*/ 14 h 76"/>
                  <a:gd name="T12" fmla="*/ 33 w 147"/>
                  <a:gd name="T13" fmla="*/ 14 h 76"/>
                  <a:gd name="T14" fmla="*/ 34 w 147"/>
                  <a:gd name="T15" fmla="*/ 12 h 76"/>
                  <a:gd name="T16" fmla="*/ 35 w 147"/>
                  <a:gd name="T17" fmla="*/ 10 h 76"/>
                  <a:gd name="T18" fmla="*/ 36 w 147"/>
                  <a:gd name="T19" fmla="*/ 10 h 76"/>
                  <a:gd name="T20" fmla="*/ 36 w 147"/>
                  <a:gd name="T21" fmla="*/ 8 h 76"/>
                  <a:gd name="T22" fmla="*/ 35 w 147"/>
                  <a:gd name="T23" fmla="*/ 6 h 76"/>
                  <a:gd name="T24" fmla="*/ 34 w 147"/>
                  <a:gd name="T25" fmla="*/ 5 h 76"/>
                  <a:gd name="T26" fmla="*/ 34 w 147"/>
                  <a:gd name="T27" fmla="*/ 4 h 76"/>
                  <a:gd name="T28" fmla="*/ 32 w 147"/>
                  <a:gd name="T29" fmla="*/ 2 h 76"/>
                  <a:gd name="T30" fmla="*/ 30 w 147"/>
                  <a:gd name="T31" fmla="*/ 2 h 76"/>
                  <a:gd name="T32" fmla="*/ 28 w 147"/>
                  <a:gd name="T33" fmla="*/ 1 h 76"/>
                  <a:gd name="T34" fmla="*/ 26 w 147"/>
                  <a:gd name="T35" fmla="*/ 1 h 76"/>
                  <a:gd name="T36" fmla="*/ 23 w 147"/>
                  <a:gd name="T37" fmla="*/ 0 h 76"/>
                  <a:gd name="T38" fmla="*/ 20 w 147"/>
                  <a:gd name="T39" fmla="*/ 0 h 76"/>
                  <a:gd name="T40" fmla="*/ 17 w 147"/>
                  <a:gd name="T41" fmla="*/ 0 h 76"/>
                  <a:gd name="T42" fmla="*/ 14 w 147"/>
                  <a:gd name="T43" fmla="*/ 1 h 76"/>
                  <a:gd name="T44" fmla="*/ 12 w 147"/>
                  <a:gd name="T45" fmla="*/ 2 h 76"/>
                  <a:gd name="T46" fmla="*/ 9 w 147"/>
                  <a:gd name="T47" fmla="*/ 2 h 76"/>
                  <a:gd name="T48" fmla="*/ 7 w 147"/>
                  <a:gd name="T49" fmla="*/ 3 h 76"/>
                  <a:gd name="T50" fmla="*/ 5 w 147"/>
                  <a:gd name="T51" fmla="*/ 4 h 76"/>
                  <a:gd name="T52" fmla="*/ 3 w 147"/>
                  <a:gd name="T53" fmla="*/ 6 h 76"/>
                  <a:gd name="T54" fmla="*/ 2 w 147"/>
                  <a:gd name="T55" fmla="*/ 7 h 76"/>
                  <a:gd name="T56" fmla="*/ 1 w 147"/>
                  <a:gd name="T57" fmla="*/ 9 h 76"/>
                  <a:gd name="T58" fmla="*/ 0 w 147"/>
                  <a:gd name="T59" fmla="*/ 10 h 76"/>
                  <a:gd name="T60" fmla="*/ 0 w 147"/>
                  <a:gd name="T61" fmla="*/ 11 h 76"/>
                  <a:gd name="T62" fmla="*/ 1 w 147"/>
                  <a:gd name="T63" fmla="*/ 13 h 76"/>
                  <a:gd name="T64" fmla="*/ 2 w 147"/>
                  <a:gd name="T65" fmla="*/ 14 h 76"/>
                  <a:gd name="T66" fmla="*/ 2 w 147"/>
                  <a:gd name="T67" fmla="*/ 15 h 76"/>
                  <a:gd name="T68" fmla="*/ 4 w 147"/>
                  <a:gd name="T69" fmla="*/ 17 h 76"/>
                  <a:gd name="T70" fmla="*/ 6 w 147"/>
                  <a:gd name="T71" fmla="*/ 18 h 76"/>
                  <a:gd name="T72" fmla="*/ 8 w 147"/>
                  <a:gd name="T73" fmla="*/ 18 h 76"/>
                  <a:gd name="T74" fmla="*/ 10 w 147"/>
                  <a:gd name="T75" fmla="*/ 18 h 76"/>
                  <a:gd name="T76" fmla="*/ 13 w 147"/>
                  <a:gd name="T77" fmla="*/ 19 h 76"/>
                  <a:gd name="T78" fmla="*/ 16 w 147"/>
                  <a:gd name="T79" fmla="*/ 19 h 76"/>
                  <a:gd name="T80" fmla="*/ 19 w 147"/>
                  <a:gd name="T81" fmla="*/ 18 h 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47"/>
                  <a:gd name="T124" fmla="*/ 0 h 76"/>
                  <a:gd name="T125" fmla="*/ 147 w 147"/>
                  <a:gd name="T126" fmla="*/ 76 h 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47" h="76">
                    <a:moveTo>
                      <a:pt x="76" y="73"/>
                    </a:moveTo>
                    <a:lnTo>
                      <a:pt x="90" y="73"/>
                    </a:lnTo>
                    <a:lnTo>
                      <a:pt x="98" y="70"/>
                    </a:lnTo>
                    <a:lnTo>
                      <a:pt x="112" y="66"/>
                    </a:lnTo>
                    <a:lnTo>
                      <a:pt x="122" y="63"/>
                    </a:lnTo>
                    <a:lnTo>
                      <a:pt x="127" y="57"/>
                    </a:lnTo>
                    <a:lnTo>
                      <a:pt x="134" y="54"/>
                    </a:lnTo>
                    <a:lnTo>
                      <a:pt x="140" y="47"/>
                    </a:lnTo>
                    <a:lnTo>
                      <a:pt x="144" y="41"/>
                    </a:lnTo>
                    <a:lnTo>
                      <a:pt x="147" y="38"/>
                    </a:lnTo>
                    <a:lnTo>
                      <a:pt x="147" y="31"/>
                    </a:lnTo>
                    <a:lnTo>
                      <a:pt x="144" y="25"/>
                    </a:lnTo>
                    <a:lnTo>
                      <a:pt x="140" y="19"/>
                    </a:lnTo>
                    <a:lnTo>
                      <a:pt x="137" y="16"/>
                    </a:lnTo>
                    <a:lnTo>
                      <a:pt x="130" y="9"/>
                    </a:lnTo>
                    <a:lnTo>
                      <a:pt x="122" y="6"/>
                    </a:lnTo>
                    <a:lnTo>
                      <a:pt x="115" y="3"/>
                    </a:lnTo>
                    <a:lnTo>
                      <a:pt x="105" y="3"/>
                    </a:lnTo>
                    <a:lnTo>
                      <a:pt x="93" y="0"/>
                    </a:lnTo>
                    <a:lnTo>
                      <a:pt x="83" y="0"/>
                    </a:lnTo>
                    <a:lnTo>
                      <a:pt x="70" y="0"/>
                    </a:lnTo>
                    <a:lnTo>
                      <a:pt x="58" y="3"/>
                    </a:lnTo>
                    <a:lnTo>
                      <a:pt x="48" y="6"/>
                    </a:lnTo>
                    <a:lnTo>
                      <a:pt x="36" y="9"/>
                    </a:lnTo>
                    <a:lnTo>
                      <a:pt x="29" y="12"/>
                    </a:lnTo>
                    <a:lnTo>
                      <a:pt x="19" y="16"/>
                    </a:lnTo>
                    <a:lnTo>
                      <a:pt x="14" y="22"/>
                    </a:lnTo>
                    <a:lnTo>
                      <a:pt x="7" y="29"/>
                    </a:lnTo>
                    <a:lnTo>
                      <a:pt x="4" y="34"/>
                    </a:lnTo>
                    <a:lnTo>
                      <a:pt x="0" y="38"/>
                    </a:lnTo>
                    <a:lnTo>
                      <a:pt x="0" y="44"/>
                    </a:lnTo>
                    <a:lnTo>
                      <a:pt x="4" y="51"/>
                    </a:lnTo>
                    <a:lnTo>
                      <a:pt x="7" y="57"/>
                    </a:lnTo>
                    <a:lnTo>
                      <a:pt x="10" y="60"/>
                    </a:lnTo>
                    <a:lnTo>
                      <a:pt x="16" y="66"/>
                    </a:lnTo>
                    <a:lnTo>
                      <a:pt x="26" y="70"/>
                    </a:lnTo>
                    <a:lnTo>
                      <a:pt x="32" y="73"/>
                    </a:lnTo>
                    <a:lnTo>
                      <a:pt x="42" y="73"/>
                    </a:lnTo>
                    <a:lnTo>
                      <a:pt x="54" y="76"/>
                    </a:lnTo>
                    <a:lnTo>
                      <a:pt x="64" y="76"/>
                    </a:lnTo>
                    <a:lnTo>
                      <a:pt x="76" y="73"/>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800" name="Freeform 1693">
                <a:extLst>
                  <a:ext uri="{FF2B5EF4-FFF2-40B4-BE49-F238E27FC236}">
                    <a16:creationId xmlns:a16="http://schemas.microsoft.com/office/drawing/2014/main" id="{251FD521-06CC-4C2E-9465-A4AB663E3661}"/>
                  </a:ext>
                </a:extLst>
              </p:cNvPr>
              <p:cNvSpPr>
                <a:spLocks/>
              </p:cNvSpPr>
              <p:nvPr/>
            </p:nvSpPr>
            <p:spPr bwMode="auto">
              <a:xfrm>
                <a:off x="3285" y="2018"/>
                <a:ext cx="36" cy="19"/>
              </a:xfrm>
              <a:custGeom>
                <a:avLst/>
                <a:gdLst>
                  <a:gd name="T0" fmla="*/ 19 w 147"/>
                  <a:gd name="T1" fmla="*/ 18 h 76"/>
                  <a:gd name="T2" fmla="*/ 22 w 147"/>
                  <a:gd name="T3" fmla="*/ 18 h 76"/>
                  <a:gd name="T4" fmla="*/ 24 w 147"/>
                  <a:gd name="T5" fmla="*/ 18 h 76"/>
                  <a:gd name="T6" fmla="*/ 27 w 147"/>
                  <a:gd name="T7" fmla="*/ 17 h 76"/>
                  <a:gd name="T8" fmla="*/ 30 w 147"/>
                  <a:gd name="T9" fmla="*/ 16 h 76"/>
                  <a:gd name="T10" fmla="*/ 31 w 147"/>
                  <a:gd name="T11" fmla="*/ 14 h 76"/>
                  <a:gd name="T12" fmla="*/ 33 w 147"/>
                  <a:gd name="T13" fmla="*/ 14 h 76"/>
                  <a:gd name="T14" fmla="*/ 34 w 147"/>
                  <a:gd name="T15" fmla="*/ 12 h 76"/>
                  <a:gd name="T16" fmla="*/ 35 w 147"/>
                  <a:gd name="T17" fmla="*/ 10 h 76"/>
                  <a:gd name="T18" fmla="*/ 36 w 147"/>
                  <a:gd name="T19" fmla="*/ 10 h 76"/>
                  <a:gd name="T20" fmla="*/ 36 w 147"/>
                  <a:gd name="T21" fmla="*/ 8 h 76"/>
                  <a:gd name="T22" fmla="*/ 35 w 147"/>
                  <a:gd name="T23" fmla="*/ 6 h 76"/>
                  <a:gd name="T24" fmla="*/ 34 w 147"/>
                  <a:gd name="T25" fmla="*/ 5 h 76"/>
                  <a:gd name="T26" fmla="*/ 34 w 147"/>
                  <a:gd name="T27" fmla="*/ 4 h 76"/>
                  <a:gd name="T28" fmla="*/ 32 w 147"/>
                  <a:gd name="T29" fmla="*/ 2 h 76"/>
                  <a:gd name="T30" fmla="*/ 30 w 147"/>
                  <a:gd name="T31" fmla="*/ 2 h 76"/>
                  <a:gd name="T32" fmla="*/ 28 w 147"/>
                  <a:gd name="T33" fmla="*/ 1 h 76"/>
                  <a:gd name="T34" fmla="*/ 26 w 147"/>
                  <a:gd name="T35" fmla="*/ 1 h 76"/>
                  <a:gd name="T36" fmla="*/ 23 w 147"/>
                  <a:gd name="T37" fmla="*/ 0 h 76"/>
                  <a:gd name="T38" fmla="*/ 20 w 147"/>
                  <a:gd name="T39" fmla="*/ 0 h 76"/>
                  <a:gd name="T40" fmla="*/ 17 w 147"/>
                  <a:gd name="T41" fmla="*/ 0 h 76"/>
                  <a:gd name="T42" fmla="*/ 14 w 147"/>
                  <a:gd name="T43" fmla="*/ 1 h 76"/>
                  <a:gd name="T44" fmla="*/ 12 w 147"/>
                  <a:gd name="T45" fmla="*/ 2 h 76"/>
                  <a:gd name="T46" fmla="*/ 9 w 147"/>
                  <a:gd name="T47" fmla="*/ 2 h 76"/>
                  <a:gd name="T48" fmla="*/ 7 w 147"/>
                  <a:gd name="T49" fmla="*/ 3 h 76"/>
                  <a:gd name="T50" fmla="*/ 5 w 147"/>
                  <a:gd name="T51" fmla="*/ 4 h 76"/>
                  <a:gd name="T52" fmla="*/ 3 w 147"/>
                  <a:gd name="T53" fmla="*/ 6 h 76"/>
                  <a:gd name="T54" fmla="*/ 2 w 147"/>
                  <a:gd name="T55" fmla="*/ 7 h 76"/>
                  <a:gd name="T56" fmla="*/ 1 w 147"/>
                  <a:gd name="T57" fmla="*/ 9 h 76"/>
                  <a:gd name="T58" fmla="*/ 0 w 147"/>
                  <a:gd name="T59" fmla="*/ 10 h 76"/>
                  <a:gd name="T60" fmla="*/ 0 w 147"/>
                  <a:gd name="T61" fmla="*/ 11 h 76"/>
                  <a:gd name="T62" fmla="*/ 1 w 147"/>
                  <a:gd name="T63" fmla="*/ 13 h 76"/>
                  <a:gd name="T64" fmla="*/ 2 w 147"/>
                  <a:gd name="T65" fmla="*/ 14 h 76"/>
                  <a:gd name="T66" fmla="*/ 2 w 147"/>
                  <a:gd name="T67" fmla="*/ 15 h 76"/>
                  <a:gd name="T68" fmla="*/ 4 w 147"/>
                  <a:gd name="T69" fmla="*/ 17 h 76"/>
                  <a:gd name="T70" fmla="*/ 6 w 147"/>
                  <a:gd name="T71" fmla="*/ 18 h 76"/>
                  <a:gd name="T72" fmla="*/ 8 w 147"/>
                  <a:gd name="T73" fmla="*/ 18 h 76"/>
                  <a:gd name="T74" fmla="*/ 10 w 147"/>
                  <a:gd name="T75" fmla="*/ 18 h 76"/>
                  <a:gd name="T76" fmla="*/ 13 w 147"/>
                  <a:gd name="T77" fmla="*/ 19 h 76"/>
                  <a:gd name="T78" fmla="*/ 16 w 147"/>
                  <a:gd name="T79" fmla="*/ 19 h 76"/>
                  <a:gd name="T80" fmla="*/ 19 w 147"/>
                  <a:gd name="T81" fmla="*/ 18 h 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47"/>
                  <a:gd name="T124" fmla="*/ 0 h 76"/>
                  <a:gd name="T125" fmla="*/ 147 w 147"/>
                  <a:gd name="T126" fmla="*/ 76 h 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47" h="76">
                    <a:moveTo>
                      <a:pt x="76" y="73"/>
                    </a:moveTo>
                    <a:lnTo>
                      <a:pt x="90" y="73"/>
                    </a:lnTo>
                    <a:lnTo>
                      <a:pt x="98" y="70"/>
                    </a:lnTo>
                    <a:lnTo>
                      <a:pt x="112" y="66"/>
                    </a:lnTo>
                    <a:lnTo>
                      <a:pt x="122" y="63"/>
                    </a:lnTo>
                    <a:lnTo>
                      <a:pt x="127" y="57"/>
                    </a:lnTo>
                    <a:lnTo>
                      <a:pt x="134" y="54"/>
                    </a:lnTo>
                    <a:lnTo>
                      <a:pt x="140" y="47"/>
                    </a:lnTo>
                    <a:lnTo>
                      <a:pt x="144" y="41"/>
                    </a:lnTo>
                    <a:lnTo>
                      <a:pt x="147" y="38"/>
                    </a:lnTo>
                    <a:lnTo>
                      <a:pt x="147" y="31"/>
                    </a:lnTo>
                    <a:lnTo>
                      <a:pt x="144" y="25"/>
                    </a:lnTo>
                    <a:lnTo>
                      <a:pt x="140" y="19"/>
                    </a:lnTo>
                    <a:lnTo>
                      <a:pt x="137" y="16"/>
                    </a:lnTo>
                    <a:lnTo>
                      <a:pt x="130" y="9"/>
                    </a:lnTo>
                    <a:lnTo>
                      <a:pt x="122" y="6"/>
                    </a:lnTo>
                    <a:lnTo>
                      <a:pt x="115" y="3"/>
                    </a:lnTo>
                    <a:lnTo>
                      <a:pt x="105" y="3"/>
                    </a:lnTo>
                    <a:lnTo>
                      <a:pt x="93" y="0"/>
                    </a:lnTo>
                    <a:lnTo>
                      <a:pt x="83" y="0"/>
                    </a:lnTo>
                    <a:lnTo>
                      <a:pt x="70" y="0"/>
                    </a:lnTo>
                    <a:lnTo>
                      <a:pt x="58" y="3"/>
                    </a:lnTo>
                    <a:lnTo>
                      <a:pt x="48" y="6"/>
                    </a:lnTo>
                    <a:lnTo>
                      <a:pt x="36" y="9"/>
                    </a:lnTo>
                    <a:lnTo>
                      <a:pt x="29" y="12"/>
                    </a:lnTo>
                    <a:lnTo>
                      <a:pt x="19" y="16"/>
                    </a:lnTo>
                    <a:lnTo>
                      <a:pt x="14" y="22"/>
                    </a:lnTo>
                    <a:lnTo>
                      <a:pt x="7" y="29"/>
                    </a:lnTo>
                    <a:lnTo>
                      <a:pt x="4" y="34"/>
                    </a:lnTo>
                    <a:lnTo>
                      <a:pt x="0" y="38"/>
                    </a:lnTo>
                    <a:lnTo>
                      <a:pt x="0" y="44"/>
                    </a:lnTo>
                    <a:lnTo>
                      <a:pt x="4" y="51"/>
                    </a:lnTo>
                    <a:lnTo>
                      <a:pt x="7" y="57"/>
                    </a:lnTo>
                    <a:lnTo>
                      <a:pt x="10" y="60"/>
                    </a:lnTo>
                    <a:lnTo>
                      <a:pt x="16" y="66"/>
                    </a:lnTo>
                    <a:lnTo>
                      <a:pt x="26" y="70"/>
                    </a:lnTo>
                    <a:lnTo>
                      <a:pt x="32" y="73"/>
                    </a:lnTo>
                    <a:lnTo>
                      <a:pt x="42" y="73"/>
                    </a:lnTo>
                    <a:lnTo>
                      <a:pt x="54" y="76"/>
                    </a:lnTo>
                    <a:lnTo>
                      <a:pt x="64" y="76"/>
                    </a:lnTo>
                    <a:lnTo>
                      <a:pt x="76" y="73"/>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801" name="Freeform 1694">
                <a:extLst>
                  <a:ext uri="{FF2B5EF4-FFF2-40B4-BE49-F238E27FC236}">
                    <a16:creationId xmlns:a16="http://schemas.microsoft.com/office/drawing/2014/main" id="{4D748671-5672-4ED5-A85D-C2C9F4630129}"/>
                  </a:ext>
                </a:extLst>
              </p:cNvPr>
              <p:cNvSpPr>
                <a:spLocks/>
              </p:cNvSpPr>
              <p:nvPr/>
            </p:nvSpPr>
            <p:spPr bwMode="auto">
              <a:xfrm>
                <a:off x="3373" y="2023"/>
                <a:ext cx="39" cy="21"/>
              </a:xfrm>
              <a:custGeom>
                <a:avLst/>
                <a:gdLst>
                  <a:gd name="T0" fmla="*/ 18 w 156"/>
                  <a:gd name="T1" fmla="*/ 20 h 86"/>
                  <a:gd name="T2" fmla="*/ 21 w 156"/>
                  <a:gd name="T3" fmla="*/ 21 h 86"/>
                  <a:gd name="T4" fmla="*/ 24 w 156"/>
                  <a:gd name="T5" fmla="*/ 21 h 86"/>
                  <a:gd name="T6" fmla="*/ 26 w 156"/>
                  <a:gd name="T7" fmla="*/ 21 h 86"/>
                  <a:gd name="T8" fmla="*/ 30 w 156"/>
                  <a:gd name="T9" fmla="*/ 21 h 86"/>
                  <a:gd name="T10" fmla="*/ 32 w 156"/>
                  <a:gd name="T11" fmla="*/ 21 h 86"/>
                  <a:gd name="T12" fmla="*/ 34 w 156"/>
                  <a:gd name="T13" fmla="*/ 20 h 86"/>
                  <a:gd name="T14" fmla="*/ 36 w 156"/>
                  <a:gd name="T15" fmla="*/ 19 h 86"/>
                  <a:gd name="T16" fmla="*/ 38 w 156"/>
                  <a:gd name="T17" fmla="*/ 18 h 86"/>
                  <a:gd name="T18" fmla="*/ 38 w 156"/>
                  <a:gd name="T19" fmla="*/ 17 h 86"/>
                  <a:gd name="T20" fmla="*/ 39 w 156"/>
                  <a:gd name="T21" fmla="*/ 16 h 86"/>
                  <a:gd name="T22" fmla="*/ 39 w 156"/>
                  <a:gd name="T23" fmla="*/ 14 h 86"/>
                  <a:gd name="T24" fmla="*/ 39 w 156"/>
                  <a:gd name="T25" fmla="*/ 12 h 86"/>
                  <a:gd name="T26" fmla="*/ 38 w 156"/>
                  <a:gd name="T27" fmla="*/ 11 h 86"/>
                  <a:gd name="T28" fmla="*/ 37 w 156"/>
                  <a:gd name="T29" fmla="*/ 9 h 86"/>
                  <a:gd name="T30" fmla="*/ 35 w 156"/>
                  <a:gd name="T31" fmla="*/ 7 h 86"/>
                  <a:gd name="T32" fmla="*/ 34 w 156"/>
                  <a:gd name="T33" fmla="*/ 6 h 86"/>
                  <a:gd name="T34" fmla="*/ 31 w 156"/>
                  <a:gd name="T35" fmla="*/ 5 h 86"/>
                  <a:gd name="T36" fmla="*/ 28 w 156"/>
                  <a:gd name="T37" fmla="*/ 3 h 86"/>
                  <a:gd name="T38" fmla="*/ 26 w 156"/>
                  <a:gd name="T39" fmla="*/ 2 h 86"/>
                  <a:gd name="T40" fmla="*/ 22 w 156"/>
                  <a:gd name="T41" fmla="*/ 1 h 86"/>
                  <a:gd name="T42" fmla="*/ 19 w 156"/>
                  <a:gd name="T43" fmla="*/ 1 h 86"/>
                  <a:gd name="T44" fmla="*/ 16 w 156"/>
                  <a:gd name="T45" fmla="*/ 0 h 86"/>
                  <a:gd name="T46" fmla="*/ 13 w 156"/>
                  <a:gd name="T47" fmla="*/ 0 h 86"/>
                  <a:gd name="T48" fmla="*/ 11 w 156"/>
                  <a:gd name="T49" fmla="*/ 0 h 86"/>
                  <a:gd name="T50" fmla="*/ 8 w 156"/>
                  <a:gd name="T51" fmla="*/ 1 h 86"/>
                  <a:gd name="T52" fmla="*/ 6 w 156"/>
                  <a:gd name="T53" fmla="*/ 1 h 86"/>
                  <a:gd name="T54" fmla="*/ 4 w 156"/>
                  <a:gd name="T55" fmla="*/ 2 h 86"/>
                  <a:gd name="T56" fmla="*/ 3 w 156"/>
                  <a:gd name="T57" fmla="*/ 3 h 86"/>
                  <a:gd name="T58" fmla="*/ 1 w 156"/>
                  <a:gd name="T59" fmla="*/ 5 h 86"/>
                  <a:gd name="T60" fmla="*/ 1 w 156"/>
                  <a:gd name="T61" fmla="*/ 6 h 86"/>
                  <a:gd name="T62" fmla="*/ 0 w 156"/>
                  <a:gd name="T63" fmla="*/ 8 h 86"/>
                  <a:gd name="T64" fmla="*/ 1 w 156"/>
                  <a:gd name="T65" fmla="*/ 9 h 86"/>
                  <a:gd name="T66" fmla="*/ 2 w 156"/>
                  <a:gd name="T67" fmla="*/ 11 h 86"/>
                  <a:gd name="T68" fmla="*/ 3 w 156"/>
                  <a:gd name="T69" fmla="*/ 12 h 86"/>
                  <a:gd name="T70" fmla="*/ 5 w 156"/>
                  <a:gd name="T71" fmla="*/ 14 h 86"/>
                  <a:gd name="T72" fmla="*/ 7 w 156"/>
                  <a:gd name="T73" fmla="*/ 16 h 86"/>
                  <a:gd name="T74" fmla="*/ 9 w 156"/>
                  <a:gd name="T75" fmla="*/ 17 h 86"/>
                  <a:gd name="T76" fmla="*/ 11 w 156"/>
                  <a:gd name="T77" fmla="*/ 18 h 86"/>
                  <a:gd name="T78" fmla="*/ 14 w 156"/>
                  <a:gd name="T79" fmla="*/ 19 h 86"/>
                  <a:gd name="T80" fmla="*/ 18 w 156"/>
                  <a:gd name="T81" fmla="*/ 20 h 8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56"/>
                  <a:gd name="T124" fmla="*/ 0 h 86"/>
                  <a:gd name="T125" fmla="*/ 156 w 156"/>
                  <a:gd name="T126" fmla="*/ 86 h 8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56" h="86">
                    <a:moveTo>
                      <a:pt x="70" y="83"/>
                    </a:moveTo>
                    <a:lnTo>
                      <a:pt x="83" y="86"/>
                    </a:lnTo>
                    <a:lnTo>
                      <a:pt x="96" y="86"/>
                    </a:lnTo>
                    <a:lnTo>
                      <a:pt x="105" y="86"/>
                    </a:lnTo>
                    <a:lnTo>
                      <a:pt x="118" y="86"/>
                    </a:lnTo>
                    <a:lnTo>
                      <a:pt x="127" y="86"/>
                    </a:lnTo>
                    <a:lnTo>
                      <a:pt x="137" y="83"/>
                    </a:lnTo>
                    <a:lnTo>
                      <a:pt x="143" y="79"/>
                    </a:lnTo>
                    <a:lnTo>
                      <a:pt x="150" y="73"/>
                    </a:lnTo>
                    <a:lnTo>
                      <a:pt x="152" y="69"/>
                    </a:lnTo>
                    <a:lnTo>
                      <a:pt x="156" y="64"/>
                    </a:lnTo>
                    <a:lnTo>
                      <a:pt x="156" y="57"/>
                    </a:lnTo>
                    <a:lnTo>
                      <a:pt x="156" y="51"/>
                    </a:lnTo>
                    <a:lnTo>
                      <a:pt x="152" y="44"/>
                    </a:lnTo>
                    <a:lnTo>
                      <a:pt x="147" y="35"/>
                    </a:lnTo>
                    <a:lnTo>
                      <a:pt x="140" y="28"/>
                    </a:lnTo>
                    <a:lnTo>
                      <a:pt x="134" y="25"/>
                    </a:lnTo>
                    <a:lnTo>
                      <a:pt x="124" y="19"/>
                    </a:lnTo>
                    <a:lnTo>
                      <a:pt x="112" y="12"/>
                    </a:lnTo>
                    <a:lnTo>
                      <a:pt x="102" y="10"/>
                    </a:lnTo>
                    <a:lnTo>
                      <a:pt x="89" y="6"/>
                    </a:lnTo>
                    <a:lnTo>
                      <a:pt x="76" y="3"/>
                    </a:lnTo>
                    <a:lnTo>
                      <a:pt x="64" y="0"/>
                    </a:lnTo>
                    <a:lnTo>
                      <a:pt x="51" y="0"/>
                    </a:lnTo>
                    <a:lnTo>
                      <a:pt x="42" y="0"/>
                    </a:lnTo>
                    <a:lnTo>
                      <a:pt x="32" y="3"/>
                    </a:lnTo>
                    <a:lnTo>
                      <a:pt x="22" y="6"/>
                    </a:lnTo>
                    <a:lnTo>
                      <a:pt x="16" y="10"/>
                    </a:lnTo>
                    <a:lnTo>
                      <a:pt x="10" y="12"/>
                    </a:lnTo>
                    <a:lnTo>
                      <a:pt x="3" y="19"/>
                    </a:lnTo>
                    <a:lnTo>
                      <a:pt x="3" y="25"/>
                    </a:lnTo>
                    <a:lnTo>
                      <a:pt x="0" y="32"/>
                    </a:lnTo>
                    <a:lnTo>
                      <a:pt x="3" y="38"/>
                    </a:lnTo>
                    <a:lnTo>
                      <a:pt x="7" y="44"/>
                    </a:lnTo>
                    <a:lnTo>
                      <a:pt x="10" y="51"/>
                    </a:lnTo>
                    <a:lnTo>
                      <a:pt x="19" y="57"/>
                    </a:lnTo>
                    <a:lnTo>
                      <a:pt x="26" y="64"/>
                    </a:lnTo>
                    <a:lnTo>
                      <a:pt x="35" y="69"/>
                    </a:lnTo>
                    <a:lnTo>
                      <a:pt x="44" y="73"/>
                    </a:lnTo>
                    <a:lnTo>
                      <a:pt x="57" y="79"/>
                    </a:lnTo>
                    <a:lnTo>
                      <a:pt x="70" y="83"/>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802" name="Freeform 1695">
                <a:extLst>
                  <a:ext uri="{FF2B5EF4-FFF2-40B4-BE49-F238E27FC236}">
                    <a16:creationId xmlns:a16="http://schemas.microsoft.com/office/drawing/2014/main" id="{EDC96355-1243-44C0-955E-0ADDE91C0CEE}"/>
                  </a:ext>
                </a:extLst>
              </p:cNvPr>
              <p:cNvSpPr>
                <a:spLocks/>
              </p:cNvSpPr>
              <p:nvPr/>
            </p:nvSpPr>
            <p:spPr bwMode="auto">
              <a:xfrm>
                <a:off x="3373" y="2023"/>
                <a:ext cx="39" cy="21"/>
              </a:xfrm>
              <a:custGeom>
                <a:avLst/>
                <a:gdLst>
                  <a:gd name="T0" fmla="*/ 18 w 156"/>
                  <a:gd name="T1" fmla="*/ 20 h 86"/>
                  <a:gd name="T2" fmla="*/ 21 w 156"/>
                  <a:gd name="T3" fmla="*/ 21 h 86"/>
                  <a:gd name="T4" fmla="*/ 24 w 156"/>
                  <a:gd name="T5" fmla="*/ 21 h 86"/>
                  <a:gd name="T6" fmla="*/ 26 w 156"/>
                  <a:gd name="T7" fmla="*/ 21 h 86"/>
                  <a:gd name="T8" fmla="*/ 30 w 156"/>
                  <a:gd name="T9" fmla="*/ 21 h 86"/>
                  <a:gd name="T10" fmla="*/ 32 w 156"/>
                  <a:gd name="T11" fmla="*/ 21 h 86"/>
                  <a:gd name="T12" fmla="*/ 34 w 156"/>
                  <a:gd name="T13" fmla="*/ 20 h 86"/>
                  <a:gd name="T14" fmla="*/ 36 w 156"/>
                  <a:gd name="T15" fmla="*/ 19 h 86"/>
                  <a:gd name="T16" fmla="*/ 38 w 156"/>
                  <a:gd name="T17" fmla="*/ 18 h 86"/>
                  <a:gd name="T18" fmla="*/ 38 w 156"/>
                  <a:gd name="T19" fmla="*/ 17 h 86"/>
                  <a:gd name="T20" fmla="*/ 39 w 156"/>
                  <a:gd name="T21" fmla="*/ 16 h 86"/>
                  <a:gd name="T22" fmla="*/ 39 w 156"/>
                  <a:gd name="T23" fmla="*/ 14 h 86"/>
                  <a:gd name="T24" fmla="*/ 39 w 156"/>
                  <a:gd name="T25" fmla="*/ 12 h 86"/>
                  <a:gd name="T26" fmla="*/ 38 w 156"/>
                  <a:gd name="T27" fmla="*/ 11 h 86"/>
                  <a:gd name="T28" fmla="*/ 37 w 156"/>
                  <a:gd name="T29" fmla="*/ 9 h 86"/>
                  <a:gd name="T30" fmla="*/ 35 w 156"/>
                  <a:gd name="T31" fmla="*/ 7 h 86"/>
                  <a:gd name="T32" fmla="*/ 34 w 156"/>
                  <a:gd name="T33" fmla="*/ 6 h 86"/>
                  <a:gd name="T34" fmla="*/ 31 w 156"/>
                  <a:gd name="T35" fmla="*/ 5 h 86"/>
                  <a:gd name="T36" fmla="*/ 28 w 156"/>
                  <a:gd name="T37" fmla="*/ 3 h 86"/>
                  <a:gd name="T38" fmla="*/ 26 w 156"/>
                  <a:gd name="T39" fmla="*/ 2 h 86"/>
                  <a:gd name="T40" fmla="*/ 22 w 156"/>
                  <a:gd name="T41" fmla="*/ 1 h 86"/>
                  <a:gd name="T42" fmla="*/ 19 w 156"/>
                  <a:gd name="T43" fmla="*/ 1 h 86"/>
                  <a:gd name="T44" fmla="*/ 16 w 156"/>
                  <a:gd name="T45" fmla="*/ 0 h 86"/>
                  <a:gd name="T46" fmla="*/ 13 w 156"/>
                  <a:gd name="T47" fmla="*/ 0 h 86"/>
                  <a:gd name="T48" fmla="*/ 11 w 156"/>
                  <a:gd name="T49" fmla="*/ 0 h 86"/>
                  <a:gd name="T50" fmla="*/ 8 w 156"/>
                  <a:gd name="T51" fmla="*/ 1 h 86"/>
                  <a:gd name="T52" fmla="*/ 6 w 156"/>
                  <a:gd name="T53" fmla="*/ 1 h 86"/>
                  <a:gd name="T54" fmla="*/ 4 w 156"/>
                  <a:gd name="T55" fmla="*/ 2 h 86"/>
                  <a:gd name="T56" fmla="*/ 3 w 156"/>
                  <a:gd name="T57" fmla="*/ 3 h 86"/>
                  <a:gd name="T58" fmla="*/ 1 w 156"/>
                  <a:gd name="T59" fmla="*/ 5 h 86"/>
                  <a:gd name="T60" fmla="*/ 1 w 156"/>
                  <a:gd name="T61" fmla="*/ 6 h 86"/>
                  <a:gd name="T62" fmla="*/ 0 w 156"/>
                  <a:gd name="T63" fmla="*/ 8 h 86"/>
                  <a:gd name="T64" fmla="*/ 1 w 156"/>
                  <a:gd name="T65" fmla="*/ 9 h 86"/>
                  <a:gd name="T66" fmla="*/ 2 w 156"/>
                  <a:gd name="T67" fmla="*/ 11 h 86"/>
                  <a:gd name="T68" fmla="*/ 3 w 156"/>
                  <a:gd name="T69" fmla="*/ 12 h 86"/>
                  <a:gd name="T70" fmla="*/ 5 w 156"/>
                  <a:gd name="T71" fmla="*/ 14 h 86"/>
                  <a:gd name="T72" fmla="*/ 7 w 156"/>
                  <a:gd name="T73" fmla="*/ 16 h 86"/>
                  <a:gd name="T74" fmla="*/ 9 w 156"/>
                  <a:gd name="T75" fmla="*/ 17 h 86"/>
                  <a:gd name="T76" fmla="*/ 11 w 156"/>
                  <a:gd name="T77" fmla="*/ 18 h 86"/>
                  <a:gd name="T78" fmla="*/ 14 w 156"/>
                  <a:gd name="T79" fmla="*/ 19 h 86"/>
                  <a:gd name="T80" fmla="*/ 18 w 156"/>
                  <a:gd name="T81" fmla="*/ 20 h 8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56"/>
                  <a:gd name="T124" fmla="*/ 0 h 86"/>
                  <a:gd name="T125" fmla="*/ 156 w 156"/>
                  <a:gd name="T126" fmla="*/ 86 h 8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56" h="86">
                    <a:moveTo>
                      <a:pt x="70" y="83"/>
                    </a:moveTo>
                    <a:lnTo>
                      <a:pt x="83" y="86"/>
                    </a:lnTo>
                    <a:lnTo>
                      <a:pt x="96" y="86"/>
                    </a:lnTo>
                    <a:lnTo>
                      <a:pt x="105" y="86"/>
                    </a:lnTo>
                    <a:lnTo>
                      <a:pt x="118" y="86"/>
                    </a:lnTo>
                    <a:lnTo>
                      <a:pt x="127" y="86"/>
                    </a:lnTo>
                    <a:lnTo>
                      <a:pt x="137" y="83"/>
                    </a:lnTo>
                    <a:lnTo>
                      <a:pt x="143" y="79"/>
                    </a:lnTo>
                    <a:lnTo>
                      <a:pt x="150" y="73"/>
                    </a:lnTo>
                    <a:lnTo>
                      <a:pt x="152" y="69"/>
                    </a:lnTo>
                    <a:lnTo>
                      <a:pt x="156" y="64"/>
                    </a:lnTo>
                    <a:lnTo>
                      <a:pt x="156" y="57"/>
                    </a:lnTo>
                    <a:lnTo>
                      <a:pt x="156" y="51"/>
                    </a:lnTo>
                    <a:lnTo>
                      <a:pt x="152" y="44"/>
                    </a:lnTo>
                    <a:lnTo>
                      <a:pt x="147" y="35"/>
                    </a:lnTo>
                    <a:lnTo>
                      <a:pt x="140" y="28"/>
                    </a:lnTo>
                    <a:lnTo>
                      <a:pt x="134" y="25"/>
                    </a:lnTo>
                    <a:lnTo>
                      <a:pt x="124" y="19"/>
                    </a:lnTo>
                    <a:lnTo>
                      <a:pt x="112" y="12"/>
                    </a:lnTo>
                    <a:lnTo>
                      <a:pt x="102" y="10"/>
                    </a:lnTo>
                    <a:lnTo>
                      <a:pt x="89" y="6"/>
                    </a:lnTo>
                    <a:lnTo>
                      <a:pt x="76" y="3"/>
                    </a:lnTo>
                    <a:lnTo>
                      <a:pt x="64" y="0"/>
                    </a:lnTo>
                    <a:lnTo>
                      <a:pt x="51" y="0"/>
                    </a:lnTo>
                    <a:lnTo>
                      <a:pt x="42" y="0"/>
                    </a:lnTo>
                    <a:lnTo>
                      <a:pt x="32" y="3"/>
                    </a:lnTo>
                    <a:lnTo>
                      <a:pt x="22" y="6"/>
                    </a:lnTo>
                    <a:lnTo>
                      <a:pt x="16" y="10"/>
                    </a:lnTo>
                    <a:lnTo>
                      <a:pt x="10" y="12"/>
                    </a:lnTo>
                    <a:lnTo>
                      <a:pt x="3" y="19"/>
                    </a:lnTo>
                    <a:lnTo>
                      <a:pt x="3" y="25"/>
                    </a:lnTo>
                    <a:lnTo>
                      <a:pt x="0" y="32"/>
                    </a:lnTo>
                    <a:lnTo>
                      <a:pt x="3" y="38"/>
                    </a:lnTo>
                    <a:lnTo>
                      <a:pt x="7" y="44"/>
                    </a:lnTo>
                    <a:lnTo>
                      <a:pt x="10" y="51"/>
                    </a:lnTo>
                    <a:lnTo>
                      <a:pt x="19" y="57"/>
                    </a:lnTo>
                    <a:lnTo>
                      <a:pt x="26" y="64"/>
                    </a:lnTo>
                    <a:lnTo>
                      <a:pt x="35" y="69"/>
                    </a:lnTo>
                    <a:lnTo>
                      <a:pt x="44" y="73"/>
                    </a:lnTo>
                    <a:lnTo>
                      <a:pt x="57" y="79"/>
                    </a:lnTo>
                    <a:lnTo>
                      <a:pt x="70" y="83"/>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803" name="Freeform 1696">
                <a:extLst>
                  <a:ext uri="{FF2B5EF4-FFF2-40B4-BE49-F238E27FC236}">
                    <a16:creationId xmlns:a16="http://schemas.microsoft.com/office/drawing/2014/main" id="{2259EF99-5D62-454B-A05E-A754095C386F}"/>
                  </a:ext>
                </a:extLst>
              </p:cNvPr>
              <p:cNvSpPr>
                <a:spLocks/>
              </p:cNvSpPr>
              <p:nvPr/>
            </p:nvSpPr>
            <p:spPr bwMode="auto">
              <a:xfrm>
                <a:off x="3204" y="2030"/>
                <a:ext cx="39" cy="21"/>
              </a:xfrm>
              <a:custGeom>
                <a:avLst/>
                <a:gdLst>
                  <a:gd name="T0" fmla="*/ 22 w 156"/>
                  <a:gd name="T1" fmla="*/ 20 h 86"/>
                  <a:gd name="T2" fmla="*/ 25 w 156"/>
                  <a:gd name="T3" fmla="*/ 20 h 86"/>
                  <a:gd name="T4" fmla="*/ 28 w 156"/>
                  <a:gd name="T5" fmla="*/ 19 h 86"/>
                  <a:gd name="T6" fmla="*/ 30 w 156"/>
                  <a:gd name="T7" fmla="*/ 17 h 86"/>
                  <a:gd name="T8" fmla="*/ 33 w 156"/>
                  <a:gd name="T9" fmla="*/ 16 h 86"/>
                  <a:gd name="T10" fmla="*/ 35 w 156"/>
                  <a:gd name="T11" fmla="*/ 14 h 86"/>
                  <a:gd name="T12" fmla="*/ 37 w 156"/>
                  <a:gd name="T13" fmla="*/ 12 h 86"/>
                  <a:gd name="T14" fmla="*/ 38 w 156"/>
                  <a:gd name="T15" fmla="*/ 11 h 86"/>
                  <a:gd name="T16" fmla="*/ 38 w 156"/>
                  <a:gd name="T17" fmla="*/ 9 h 86"/>
                  <a:gd name="T18" fmla="*/ 39 w 156"/>
                  <a:gd name="T19" fmla="*/ 8 h 86"/>
                  <a:gd name="T20" fmla="*/ 39 w 156"/>
                  <a:gd name="T21" fmla="*/ 6 h 86"/>
                  <a:gd name="T22" fmla="*/ 38 w 156"/>
                  <a:gd name="T23" fmla="*/ 5 h 86"/>
                  <a:gd name="T24" fmla="*/ 37 w 156"/>
                  <a:gd name="T25" fmla="*/ 3 h 86"/>
                  <a:gd name="T26" fmla="*/ 35 w 156"/>
                  <a:gd name="T27" fmla="*/ 2 h 86"/>
                  <a:gd name="T28" fmla="*/ 34 w 156"/>
                  <a:gd name="T29" fmla="*/ 2 h 86"/>
                  <a:gd name="T30" fmla="*/ 31 w 156"/>
                  <a:gd name="T31" fmla="*/ 1 h 86"/>
                  <a:gd name="T32" fmla="*/ 29 w 156"/>
                  <a:gd name="T33" fmla="*/ 1 h 86"/>
                  <a:gd name="T34" fmla="*/ 26 w 156"/>
                  <a:gd name="T35" fmla="*/ 0 h 86"/>
                  <a:gd name="T36" fmla="*/ 23 w 156"/>
                  <a:gd name="T37" fmla="*/ 1 h 86"/>
                  <a:gd name="T38" fmla="*/ 20 w 156"/>
                  <a:gd name="T39" fmla="*/ 1 h 86"/>
                  <a:gd name="T40" fmla="*/ 17 w 156"/>
                  <a:gd name="T41" fmla="*/ 2 h 86"/>
                  <a:gd name="T42" fmla="*/ 14 w 156"/>
                  <a:gd name="T43" fmla="*/ 2 h 86"/>
                  <a:gd name="T44" fmla="*/ 11 w 156"/>
                  <a:gd name="T45" fmla="*/ 3 h 86"/>
                  <a:gd name="T46" fmla="*/ 9 w 156"/>
                  <a:gd name="T47" fmla="*/ 5 h 86"/>
                  <a:gd name="T48" fmla="*/ 7 w 156"/>
                  <a:gd name="T49" fmla="*/ 6 h 86"/>
                  <a:gd name="T50" fmla="*/ 4 w 156"/>
                  <a:gd name="T51" fmla="*/ 8 h 86"/>
                  <a:gd name="T52" fmla="*/ 3 w 156"/>
                  <a:gd name="T53" fmla="*/ 9 h 86"/>
                  <a:gd name="T54" fmla="*/ 1 w 156"/>
                  <a:gd name="T55" fmla="*/ 11 h 86"/>
                  <a:gd name="T56" fmla="*/ 0 w 156"/>
                  <a:gd name="T57" fmla="*/ 12 h 86"/>
                  <a:gd name="T58" fmla="*/ 0 w 156"/>
                  <a:gd name="T59" fmla="*/ 14 h 86"/>
                  <a:gd name="T60" fmla="*/ 0 w 156"/>
                  <a:gd name="T61" fmla="*/ 16 h 86"/>
                  <a:gd name="T62" fmla="*/ 1 w 156"/>
                  <a:gd name="T63" fmla="*/ 17 h 86"/>
                  <a:gd name="T64" fmla="*/ 2 w 156"/>
                  <a:gd name="T65" fmla="*/ 19 h 86"/>
                  <a:gd name="T66" fmla="*/ 3 w 156"/>
                  <a:gd name="T67" fmla="*/ 20 h 86"/>
                  <a:gd name="T68" fmla="*/ 6 w 156"/>
                  <a:gd name="T69" fmla="*/ 20 h 86"/>
                  <a:gd name="T70" fmla="*/ 7 w 156"/>
                  <a:gd name="T71" fmla="*/ 21 h 86"/>
                  <a:gd name="T72" fmla="*/ 10 w 156"/>
                  <a:gd name="T73" fmla="*/ 21 h 86"/>
                  <a:gd name="T74" fmla="*/ 13 w 156"/>
                  <a:gd name="T75" fmla="*/ 21 h 86"/>
                  <a:gd name="T76" fmla="*/ 16 w 156"/>
                  <a:gd name="T77" fmla="*/ 21 h 86"/>
                  <a:gd name="T78" fmla="*/ 18 w 156"/>
                  <a:gd name="T79" fmla="*/ 21 h 86"/>
                  <a:gd name="T80" fmla="*/ 22 w 156"/>
                  <a:gd name="T81" fmla="*/ 20 h 8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56"/>
                  <a:gd name="T124" fmla="*/ 0 h 86"/>
                  <a:gd name="T125" fmla="*/ 156 w 156"/>
                  <a:gd name="T126" fmla="*/ 86 h 8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56" h="86">
                    <a:moveTo>
                      <a:pt x="86" y="83"/>
                    </a:moveTo>
                    <a:lnTo>
                      <a:pt x="98" y="80"/>
                    </a:lnTo>
                    <a:lnTo>
                      <a:pt x="112" y="77"/>
                    </a:lnTo>
                    <a:lnTo>
                      <a:pt x="121" y="70"/>
                    </a:lnTo>
                    <a:lnTo>
                      <a:pt x="130" y="64"/>
                    </a:lnTo>
                    <a:lnTo>
                      <a:pt x="140" y="58"/>
                    </a:lnTo>
                    <a:lnTo>
                      <a:pt x="147" y="51"/>
                    </a:lnTo>
                    <a:lnTo>
                      <a:pt x="150" y="45"/>
                    </a:lnTo>
                    <a:lnTo>
                      <a:pt x="152" y="38"/>
                    </a:lnTo>
                    <a:lnTo>
                      <a:pt x="156" y="32"/>
                    </a:lnTo>
                    <a:lnTo>
                      <a:pt x="156" y="26"/>
                    </a:lnTo>
                    <a:lnTo>
                      <a:pt x="152" y="19"/>
                    </a:lnTo>
                    <a:lnTo>
                      <a:pt x="147" y="13"/>
                    </a:lnTo>
                    <a:lnTo>
                      <a:pt x="140" y="10"/>
                    </a:lnTo>
                    <a:lnTo>
                      <a:pt x="134" y="7"/>
                    </a:lnTo>
                    <a:lnTo>
                      <a:pt x="124" y="4"/>
                    </a:lnTo>
                    <a:lnTo>
                      <a:pt x="115" y="4"/>
                    </a:lnTo>
                    <a:lnTo>
                      <a:pt x="105" y="0"/>
                    </a:lnTo>
                    <a:lnTo>
                      <a:pt x="93" y="4"/>
                    </a:lnTo>
                    <a:lnTo>
                      <a:pt x="80" y="4"/>
                    </a:lnTo>
                    <a:lnTo>
                      <a:pt x="67" y="7"/>
                    </a:lnTo>
                    <a:lnTo>
                      <a:pt x="54" y="10"/>
                    </a:lnTo>
                    <a:lnTo>
                      <a:pt x="44" y="13"/>
                    </a:lnTo>
                    <a:lnTo>
                      <a:pt x="36" y="19"/>
                    </a:lnTo>
                    <a:lnTo>
                      <a:pt x="26" y="26"/>
                    </a:lnTo>
                    <a:lnTo>
                      <a:pt x="16" y="32"/>
                    </a:lnTo>
                    <a:lnTo>
                      <a:pt x="10" y="38"/>
                    </a:lnTo>
                    <a:lnTo>
                      <a:pt x="4" y="45"/>
                    </a:lnTo>
                    <a:lnTo>
                      <a:pt x="0" y="51"/>
                    </a:lnTo>
                    <a:lnTo>
                      <a:pt x="0" y="58"/>
                    </a:lnTo>
                    <a:lnTo>
                      <a:pt x="0" y="64"/>
                    </a:lnTo>
                    <a:lnTo>
                      <a:pt x="4" y="70"/>
                    </a:lnTo>
                    <a:lnTo>
                      <a:pt x="7" y="77"/>
                    </a:lnTo>
                    <a:lnTo>
                      <a:pt x="13" y="80"/>
                    </a:lnTo>
                    <a:lnTo>
                      <a:pt x="22" y="83"/>
                    </a:lnTo>
                    <a:lnTo>
                      <a:pt x="29" y="86"/>
                    </a:lnTo>
                    <a:lnTo>
                      <a:pt x="39" y="86"/>
                    </a:lnTo>
                    <a:lnTo>
                      <a:pt x="51" y="86"/>
                    </a:lnTo>
                    <a:lnTo>
                      <a:pt x="64" y="86"/>
                    </a:lnTo>
                    <a:lnTo>
                      <a:pt x="73" y="86"/>
                    </a:lnTo>
                    <a:lnTo>
                      <a:pt x="86" y="83"/>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804" name="Freeform 1697">
                <a:extLst>
                  <a:ext uri="{FF2B5EF4-FFF2-40B4-BE49-F238E27FC236}">
                    <a16:creationId xmlns:a16="http://schemas.microsoft.com/office/drawing/2014/main" id="{367963CF-2F53-430C-A2FB-F6C316BF5C3D}"/>
                  </a:ext>
                </a:extLst>
              </p:cNvPr>
              <p:cNvSpPr>
                <a:spLocks/>
              </p:cNvSpPr>
              <p:nvPr/>
            </p:nvSpPr>
            <p:spPr bwMode="auto">
              <a:xfrm>
                <a:off x="3204" y="2030"/>
                <a:ext cx="39" cy="21"/>
              </a:xfrm>
              <a:custGeom>
                <a:avLst/>
                <a:gdLst>
                  <a:gd name="T0" fmla="*/ 22 w 156"/>
                  <a:gd name="T1" fmla="*/ 20 h 86"/>
                  <a:gd name="T2" fmla="*/ 25 w 156"/>
                  <a:gd name="T3" fmla="*/ 20 h 86"/>
                  <a:gd name="T4" fmla="*/ 28 w 156"/>
                  <a:gd name="T5" fmla="*/ 19 h 86"/>
                  <a:gd name="T6" fmla="*/ 30 w 156"/>
                  <a:gd name="T7" fmla="*/ 17 h 86"/>
                  <a:gd name="T8" fmla="*/ 33 w 156"/>
                  <a:gd name="T9" fmla="*/ 16 h 86"/>
                  <a:gd name="T10" fmla="*/ 35 w 156"/>
                  <a:gd name="T11" fmla="*/ 14 h 86"/>
                  <a:gd name="T12" fmla="*/ 37 w 156"/>
                  <a:gd name="T13" fmla="*/ 12 h 86"/>
                  <a:gd name="T14" fmla="*/ 38 w 156"/>
                  <a:gd name="T15" fmla="*/ 11 h 86"/>
                  <a:gd name="T16" fmla="*/ 38 w 156"/>
                  <a:gd name="T17" fmla="*/ 9 h 86"/>
                  <a:gd name="T18" fmla="*/ 39 w 156"/>
                  <a:gd name="T19" fmla="*/ 8 h 86"/>
                  <a:gd name="T20" fmla="*/ 39 w 156"/>
                  <a:gd name="T21" fmla="*/ 6 h 86"/>
                  <a:gd name="T22" fmla="*/ 38 w 156"/>
                  <a:gd name="T23" fmla="*/ 5 h 86"/>
                  <a:gd name="T24" fmla="*/ 37 w 156"/>
                  <a:gd name="T25" fmla="*/ 3 h 86"/>
                  <a:gd name="T26" fmla="*/ 35 w 156"/>
                  <a:gd name="T27" fmla="*/ 2 h 86"/>
                  <a:gd name="T28" fmla="*/ 34 w 156"/>
                  <a:gd name="T29" fmla="*/ 2 h 86"/>
                  <a:gd name="T30" fmla="*/ 31 w 156"/>
                  <a:gd name="T31" fmla="*/ 1 h 86"/>
                  <a:gd name="T32" fmla="*/ 29 w 156"/>
                  <a:gd name="T33" fmla="*/ 1 h 86"/>
                  <a:gd name="T34" fmla="*/ 26 w 156"/>
                  <a:gd name="T35" fmla="*/ 0 h 86"/>
                  <a:gd name="T36" fmla="*/ 23 w 156"/>
                  <a:gd name="T37" fmla="*/ 1 h 86"/>
                  <a:gd name="T38" fmla="*/ 20 w 156"/>
                  <a:gd name="T39" fmla="*/ 1 h 86"/>
                  <a:gd name="T40" fmla="*/ 17 w 156"/>
                  <a:gd name="T41" fmla="*/ 2 h 86"/>
                  <a:gd name="T42" fmla="*/ 14 w 156"/>
                  <a:gd name="T43" fmla="*/ 2 h 86"/>
                  <a:gd name="T44" fmla="*/ 11 w 156"/>
                  <a:gd name="T45" fmla="*/ 3 h 86"/>
                  <a:gd name="T46" fmla="*/ 9 w 156"/>
                  <a:gd name="T47" fmla="*/ 5 h 86"/>
                  <a:gd name="T48" fmla="*/ 7 w 156"/>
                  <a:gd name="T49" fmla="*/ 6 h 86"/>
                  <a:gd name="T50" fmla="*/ 4 w 156"/>
                  <a:gd name="T51" fmla="*/ 8 h 86"/>
                  <a:gd name="T52" fmla="*/ 3 w 156"/>
                  <a:gd name="T53" fmla="*/ 9 h 86"/>
                  <a:gd name="T54" fmla="*/ 1 w 156"/>
                  <a:gd name="T55" fmla="*/ 11 h 86"/>
                  <a:gd name="T56" fmla="*/ 0 w 156"/>
                  <a:gd name="T57" fmla="*/ 12 h 86"/>
                  <a:gd name="T58" fmla="*/ 0 w 156"/>
                  <a:gd name="T59" fmla="*/ 14 h 86"/>
                  <a:gd name="T60" fmla="*/ 0 w 156"/>
                  <a:gd name="T61" fmla="*/ 16 h 86"/>
                  <a:gd name="T62" fmla="*/ 1 w 156"/>
                  <a:gd name="T63" fmla="*/ 17 h 86"/>
                  <a:gd name="T64" fmla="*/ 2 w 156"/>
                  <a:gd name="T65" fmla="*/ 19 h 86"/>
                  <a:gd name="T66" fmla="*/ 3 w 156"/>
                  <a:gd name="T67" fmla="*/ 20 h 86"/>
                  <a:gd name="T68" fmla="*/ 6 w 156"/>
                  <a:gd name="T69" fmla="*/ 20 h 86"/>
                  <a:gd name="T70" fmla="*/ 7 w 156"/>
                  <a:gd name="T71" fmla="*/ 21 h 86"/>
                  <a:gd name="T72" fmla="*/ 10 w 156"/>
                  <a:gd name="T73" fmla="*/ 21 h 86"/>
                  <a:gd name="T74" fmla="*/ 13 w 156"/>
                  <a:gd name="T75" fmla="*/ 21 h 86"/>
                  <a:gd name="T76" fmla="*/ 16 w 156"/>
                  <a:gd name="T77" fmla="*/ 21 h 86"/>
                  <a:gd name="T78" fmla="*/ 18 w 156"/>
                  <a:gd name="T79" fmla="*/ 21 h 86"/>
                  <a:gd name="T80" fmla="*/ 22 w 156"/>
                  <a:gd name="T81" fmla="*/ 20 h 8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56"/>
                  <a:gd name="T124" fmla="*/ 0 h 86"/>
                  <a:gd name="T125" fmla="*/ 156 w 156"/>
                  <a:gd name="T126" fmla="*/ 86 h 8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56" h="86">
                    <a:moveTo>
                      <a:pt x="86" y="83"/>
                    </a:moveTo>
                    <a:lnTo>
                      <a:pt x="98" y="80"/>
                    </a:lnTo>
                    <a:lnTo>
                      <a:pt x="112" y="77"/>
                    </a:lnTo>
                    <a:lnTo>
                      <a:pt x="121" y="70"/>
                    </a:lnTo>
                    <a:lnTo>
                      <a:pt x="130" y="64"/>
                    </a:lnTo>
                    <a:lnTo>
                      <a:pt x="140" y="58"/>
                    </a:lnTo>
                    <a:lnTo>
                      <a:pt x="147" y="51"/>
                    </a:lnTo>
                    <a:lnTo>
                      <a:pt x="150" y="45"/>
                    </a:lnTo>
                    <a:lnTo>
                      <a:pt x="152" y="38"/>
                    </a:lnTo>
                    <a:lnTo>
                      <a:pt x="156" y="32"/>
                    </a:lnTo>
                    <a:lnTo>
                      <a:pt x="156" y="26"/>
                    </a:lnTo>
                    <a:lnTo>
                      <a:pt x="152" y="19"/>
                    </a:lnTo>
                    <a:lnTo>
                      <a:pt x="147" y="13"/>
                    </a:lnTo>
                    <a:lnTo>
                      <a:pt x="140" y="10"/>
                    </a:lnTo>
                    <a:lnTo>
                      <a:pt x="134" y="7"/>
                    </a:lnTo>
                    <a:lnTo>
                      <a:pt x="124" y="4"/>
                    </a:lnTo>
                    <a:lnTo>
                      <a:pt x="115" y="4"/>
                    </a:lnTo>
                    <a:lnTo>
                      <a:pt x="105" y="0"/>
                    </a:lnTo>
                    <a:lnTo>
                      <a:pt x="93" y="4"/>
                    </a:lnTo>
                    <a:lnTo>
                      <a:pt x="80" y="4"/>
                    </a:lnTo>
                    <a:lnTo>
                      <a:pt x="67" y="7"/>
                    </a:lnTo>
                    <a:lnTo>
                      <a:pt x="54" y="10"/>
                    </a:lnTo>
                    <a:lnTo>
                      <a:pt x="44" y="13"/>
                    </a:lnTo>
                    <a:lnTo>
                      <a:pt x="36" y="19"/>
                    </a:lnTo>
                    <a:lnTo>
                      <a:pt x="26" y="26"/>
                    </a:lnTo>
                    <a:lnTo>
                      <a:pt x="16" y="32"/>
                    </a:lnTo>
                    <a:lnTo>
                      <a:pt x="10" y="38"/>
                    </a:lnTo>
                    <a:lnTo>
                      <a:pt x="4" y="45"/>
                    </a:lnTo>
                    <a:lnTo>
                      <a:pt x="0" y="51"/>
                    </a:lnTo>
                    <a:lnTo>
                      <a:pt x="0" y="58"/>
                    </a:lnTo>
                    <a:lnTo>
                      <a:pt x="0" y="64"/>
                    </a:lnTo>
                    <a:lnTo>
                      <a:pt x="4" y="70"/>
                    </a:lnTo>
                    <a:lnTo>
                      <a:pt x="7" y="77"/>
                    </a:lnTo>
                    <a:lnTo>
                      <a:pt x="13" y="80"/>
                    </a:lnTo>
                    <a:lnTo>
                      <a:pt x="22" y="83"/>
                    </a:lnTo>
                    <a:lnTo>
                      <a:pt x="29" y="86"/>
                    </a:lnTo>
                    <a:lnTo>
                      <a:pt x="39" y="86"/>
                    </a:lnTo>
                    <a:lnTo>
                      <a:pt x="51" y="86"/>
                    </a:lnTo>
                    <a:lnTo>
                      <a:pt x="64" y="86"/>
                    </a:lnTo>
                    <a:lnTo>
                      <a:pt x="73" y="86"/>
                    </a:lnTo>
                    <a:lnTo>
                      <a:pt x="86" y="83"/>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805" name="Freeform 1698">
                <a:extLst>
                  <a:ext uri="{FF2B5EF4-FFF2-40B4-BE49-F238E27FC236}">
                    <a16:creationId xmlns:a16="http://schemas.microsoft.com/office/drawing/2014/main" id="{186D279B-58F1-4408-AA2C-B4B48E781340}"/>
                  </a:ext>
                </a:extLst>
              </p:cNvPr>
              <p:cNvSpPr>
                <a:spLocks/>
              </p:cNvSpPr>
              <p:nvPr/>
            </p:nvSpPr>
            <p:spPr bwMode="auto">
              <a:xfrm>
                <a:off x="3065" y="2090"/>
                <a:ext cx="33" cy="30"/>
              </a:xfrm>
              <a:custGeom>
                <a:avLst/>
                <a:gdLst>
                  <a:gd name="T0" fmla="*/ 23 w 133"/>
                  <a:gd name="T1" fmla="*/ 23 h 118"/>
                  <a:gd name="T2" fmla="*/ 25 w 133"/>
                  <a:gd name="T3" fmla="*/ 21 h 118"/>
                  <a:gd name="T4" fmla="*/ 27 w 133"/>
                  <a:gd name="T5" fmla="*/ 19 h 118"/>
                  <a:gd name="T6" fmla="*/ 29 w 133"/>
                  <a:gd name="T7" fmla="*/ 16 h 118"/>
                  <a:gd name="T8" fmla="*/ 31 w 133"/>
                  <a:gd name="T9" fmla="*/ 14 h 118"/>
                  <a:gd name="T10" fmla="*/ 31 w 133"/>
                  <a:gd name="T11" fmla="*/ 11 h 118"/>
                  <a:gd name="T12" fmla="*/ 32 w 133"/>
                  <a:gd name="T13" fmla="*/ 10 h 118"/>
                  <a:gd name="T14" fmla="*/ 33 w 133"/>
                  <a:gd name="T15" fmla="*/ 7 h 118"/>
                  <a:gd name="T16" fmla="*/ 33 w 133"/>
                  <a:gd name="T17" fmla="*/ 6 h 118"/>
                  <a:gd name="T18" fmla="*/ 32 w 133"/>
                  <a:gd name="T19" fmla="*/ 4 h 118"/>
                  <a:gd name="T20" fmla="*/ 31 w 133"/>
                  <a:gd name="T21" fmla="*/ 3 h 118"/>
                  <a:gd name="T22" fmla="*/ 30 w 133"/>
                  <a:gd name="T23" fmla="*/ 2 h 118"/>
                  <a:gd name="T24" fmla="*/ 29 w 133"/>
                  <a:gd name="T25" fmla="*/ 1 h 118"/>
                  <a:gd name="T26" fmla="*/ 27 w 133"/>
                  <a:gd name="T27" fmla="*/ 0 h 118"/>
                  <a:gd name="T28" fmla="*/ 25 w 133"/>
                  <a:gd name="T29" fmla="*/ 0 h 118"/>
                  <a:gd name="T30" fmla="*/ 23 w 133"/>
                  <a:gd name="T31" fmla="*/ 1 h 118"/>
                  <a:gd name="T32" fmla="*/ 20 w 133"/>
                  <a:gd name="T33" fmla="*/ 2 h 118"/>
                  <a:gd name="T34" fmla="*/ 18 w 133"/>
                  <a:gd name="T35" fmla="*/ 3 h 118"/>
                  <a:gd name="T36" fmla="*/ 15 w 133"/>
                  <a:gd name="T37" fmla="*/ 4 h 118"/>
                  <a:gd name="T38" fmla="*/ 12 w 133"/>
                  <a:gd name="T39" fmla="*/ 6 h 118"/>
                  <a:gd name="T40" fmla="*/ 10 w 133"/>
                  <a:gd name="T41" fmla="*/ 7 h 118"/>
                  <a:gd name="T42" fmla="*/ 7 w 133"/>
                  <a:gd name="T43" fmla="*/ 10 h 118"/>
                  <a:gd name="T44" fmla="*/ 5 w 133"/>
                  <a:gd name="T45" fmla="*/ 11 h 118"/>
                  <a:gd name="T46" fmla="*/ 4 w 133"/>
                  <a:gd name="T47" fmla="*/ 14 h 118"/>
                  <a:gd name="T48" fmla="*/ 2 w 133"/>
                  <a:gd name="T49" fmla="*/ 16 h 118"/>
                  <a:gd name="T50" fmla="*/ 0 w 133"/>
                  <a:gd name="T51" fmla="*/ 19 h 118"/>
                  <a:gd name="T52" fmla="*/ 0 w 133"/>
                  <a:gd name="T53" fmla="*/ 21 h 118"/>
                  <a:gd name="T54" fmla="*/ 0 w 133"/>
                  <a:gd name="T55" fmla="*/ 23 h 118"/>
                  <a:gd name="T56" fmla="*/ 0 w 133"/>
                  <a:gd name="T57" fmla="*/ 25 h 118"/>
                  <a:gd name="T58" fmla="*/ 0 w 133"/>
                  <a:gd name="T59" fmla="*/ 27 h 118"/>
                  <a:gd name="T60" fmla="*/ 0 w 133"/>
                  <a:gd name="T61" fmla="*/ 27 h 118"/>
                  <a:gd name="T62" fmla="*/ 2 w 133"/>
                  <a:gd name="T63" fmla="*/ 29 h 118"/>
                  <a:gd name="T64" fmla="*/ 4 w 133"/>
                  <a:gd name="T65" fmla="*/ 30 h 118"/>
                  <a:gd name="T66" fmla="*/ 5 w 133"/>
                  <a:gd name="T67" fmla="*/ 30 h 118"/>
                  <a:gd name="T68" fmla="*/ 7 w 133"/>
                  <a:gd name="T69" fmla="*/ 30 h 118"/>
                  <a:gd name="T70" fmla="*/ 10 w 133"/>
                  <a:gd name="T71" fmla="*/ 30 h 118"/>
                  <a:gd name="T72" fmla="*/ 12 w 133"/>
                  <a:gd name="T73" fmla="*/ 29 h 118"/>
                  <a:gd name="T74" fmla="*/ 15 w 133"/>
                  <a:gd name="T75" fmla="*/ 27 h 118"/>
                  <a:gd name="T76" fmla="*/ 17 w 133"/>
                  <a:gd name="T77" fmla="*/ 27 h 118"/>
                  <a:gd name="T78" fmla="*/ 20 w 133"/>
                  <a:gd name="T79" fmla="*/ 25 h 118"/>
                  <a:gd name="T80" fmla="*/ 23 w 133"/>
                  <a:gd name="T81" fmla="*/ 23 h 11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3"/>
                  <a:gd name="T124" fmla="*/ 0 h 118"/>
                  <a:gd name="T125" fmla="*/ 133 w 133"/>
                  <a:gd name="T126" fmla="*/ 118 h 11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3" h="118">
                    <a:moveTo>
                      <a:pt x="91" y="89"/>
                    </a:moveTo>
                    <a:lnTo>
                      <a:pt x="101" y="83"/>
                    </a:lnTo>
                    <a:lnTo>
                      <a:pt x="108" y="73"/>
                    </a:lnTo>
                    <a:lnTo>
                      <a:pt x="116" y="64"/>
                    </a:lnTo>
                    <a:lnTo>
                      <a:pt x="123" y="54"/>
                    </a:lnTo>
                    <a:lnTo>
                      <a:pt x="126" y="44"/>
                    </a:lnTo>
                    <a:lnTo>
                      <a:pt x="130" y="39"/>
                    </a:lnTo>
                    <a:lnTo>
                      <a:pt x="133" y="29"/>
                    </a:lnTo>
                    <a:lnTo>
                      <a:pt x="133" y="22"/>
                    </a:lnTo>
                    <a:lnTo>
                      <a:pt x="130" y="15"/>
                    </a:lnTo>
                    <a:lnTo>
                      <a:pt x="126" y="10"/>
                    </a:lnTo>
                    <a:lnTo>
                      <a:pt x="120" y="7"/>
                    </a:lnTo>
                    <a:lnTo>
                      <a:pt x="116" y="3"/>
                    </a:lnTo>
                    <a:lnTo>
                      <a:pt x="108" y="0"/>
                    </a:lnTo>
                    <a:lnTo>
                      <a:pt x="101" y="0"/>
                    </a:lnTo>
                    <a:lnTo>
                      <a:pt x="91" y="3"/>
                    </a:lnTo>
                    <a:lnTo>
                      <a:pt x="82" y="7"/>
                    </a:lnTo>
                    <a:lnTo>
                      <a:pt x="72" y="10"/>
                    </a:lnTo>
                    <a:lnTo>
                      <a:pt x="59" y="15"/>
                    </a:lnTo>
                    <a:lnTo>
                      <a:pt x="50" y="22"/>
                    </a:lnTo>
                    <a:lnTo>
                      <a:pt x="40" y="29"/>
                    </a:lnTo>
                    <a:lnTo>
                      <a:pt x="30" y="39"/>
                    </a:lnTo>
                    <a:lnTo>
                      <a:pt x="22" y="44"/>
                    </a:lnTo>
                    <a:lnTo>
                      <a:pt x="15" y="54"/>
                    </a:lnTo>
                    <a:lnTo>
                      <a:pt x="8" y="64"/>
                    </a:lnTo>
                    <a:lnTo>
                      <a:pt x="2" y="73"/>
                    </a:lnTo>
                    <a:lnTo>
                      <a:pt x="0" y="83"/>
                    </a:lnTo>
                    <a:lnTo>
                      <a:pt x="0" y="89"/>
                    </a:lnTo>
                    <a:lnTo>
                      <a:pt x="0" y="98"/>
                    </a:lnTo>
                    <a:lnTo>
                      <a:pt x="0" y="105"/>
                    </a:lnTo>
                    <a:lnTo>
                      <a:pt x="2" y="108"/>
                    </a:lnTo>
                    <a:lnTo>
                      <a:pt x="8" y="115"/>
                    </a:lnTo>
                    <a:lnTo>
                      <a:pt x="15" y="118"/>
                    </a:lnTo>
                    <a:lnTo>
                      <a:pt x="22" y="118"/>
                    </a:lnTo>
                    <a:lnTo>
                      <a:pt x="30" y="118"/>
                    </a:lnTo>
                    <a:lnTo>
                      <a:pt x="40" y="118"/>
                    </a:lnTo>
                    <a:lnTo>
                      <a:pt x="50" y="115"/>
                    </a:lnTo>
                    <a:lnTo>
                      <a:pt x="59" y="108"/>
                    </a:lnTo>
                    <a:lnTo>
                      <a:pt x="69" y="105"/>
                    </a:lnTo>
                    <a:lnTo>
                      <a:pt x="79" y="98"/>
                    </a:lnTo>
                    <a:lnTo>
                      <a:pt x="91" y="89"/>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806" name="Freeform 1699">
                <a:extLst>
                  <a:ext uri="{FF2B5EF4-FFF2-40B4-BE49-F238E27FC236}">
                    <a16:creationId xmlns:a16="http://schemas.microsoft.com/office/drawing/2014/main" id="{EFEF55B8-A103-49AF-8E47-6CD465011537}"/>
                  </a:ext>
                </a:extLst>
              </p:cNvPr>
              <p:cNvSpPr>
                <a:spLocks/>
              </p:cNvSpPr>
              <p:nvPr/>
            </p:nvSpPr>
            <p:spPr bwMode="auto">
              <a:xfrm>
                <a:off x="3065" y="2090"/>
                <a:ext cx="33" cy="30"/>
              </a:xfrm>
              <a:custGeom>
                <a:avLst/>
                <a:gdLst>
                  <a:gd name="T0" fmla="*/ 23 w 133"/>
                  <a:gd name="T1" fmla="*/ 23 h 118"/>
                  <a:gd name="T2" fmla="*/ 25 w 133"/>
                  <a:gd name="T3" fmla="*/ 21 h 118"/>
                  <a:gd name="T4" fmla="*/ 27 w 133"/>
                  <a:gd name="T5" fmla="*/ 19 h 118"/>
                  <a:gd name="T6" fmla="*/ 29 w 133"/>
                  <a:gd name="T7" fmla="*/ 16 h 118"/>
                  <a:gd name="T8" fmla="*/ 31 w 133"/>
                  <a:gd name="T9" fmla="*/ 14 h 118"/>
                  <a:gd name="T10" fmla="*/ 31 w 133"/>
                  <a:gd name="T11" fmla="*/ 11 h 118"/>
                  <a:gd name="T12" fmla="*/ 32 w 133"/>
                  <a:gd name="T13" fmla="*/ 10 h 118"/>
                  <a:gd name="T14" fmla="*/ 33 w 133"/>
                  <a:gd name="T15" fmla="*/ 7 h 118"/>
                  <a:gd name="T16" fmla="*/ 33 w 133"/>
                  <a:gd name="T17" fmla="*/ 6 h 118"/>
                  <a:gd name="T18" fmla="*/ 32 w 133"/>
                  <a:gd name="T19" fmla="*/ 4 h 118"/>
                  <a:gd name="T20" fmla="*/ 31 w 133"/>
                  <a:gd name="T21" fmla="*/ 3 h 118"/>
                  <a:gd name="T22" fmla="*/ 30 w 133"/>
                  <a:gd name="T23" fmla="*/ 2 h 118"/>
                  <a:gd name="T24" fmla="*/ 29 w 133"/>
                  <a:gd name="T25" fmla="*/ 1 h 118"/>
                  <a:gd name="T26" fmla="*/ 27 w 133"/>
                  <a:gd name="T27" fmla="*/ 0 h 118"/>
                  <a:gd name="T28" fmla="*/ 25 w 133"/>
                  <a:gd name="T29" fmla="*/ 0 h 118"/>
                  <a:gd name="T30" fmla="*/ 23 w 133"/>
                  <a:gd name="T31" fmla="*/ 1 h 118"/>
                  <a:gd name="T32" fmla="*/ 20 w 133"/>
                  <a:gd name="T33" fmla="*/ 2 h 118"/>
                  <a:gd name="T34" fmla="*/ 18 w 133"/>
                  <a:gd name="T35" fmla="*/ 3 h 118"/>
                  <a:gd name="T36" fmla="*/ 15 w 133"/>
                  <a:gd name="T37" fmla="*/ 4 h 118"/>
                  <a:gd name="T38" fmla="*/ 12 w 133"/>
                  <a:gd name="T39" fmla="*/ 6 h 118"/>
                  <a:gd name="T40" fmla="*/ 10 w 133"/>
                  <a:gd name="T41" fmla="*/ 7 h 118"/>
                  <a:gd name="T42" fmla="*/ 7 w 133"/>
                  <a:gd name="T43" fmla="*/ 10 h 118"/>
                  <a:gd name="T44" fmla="*/ 5 w 133"/>
                  <a:gd name="T45" fmla="*/ 11 h 118"/>
                  <a:gd name="T46" fmla="*/ 4 w 133"/>
                  <a:gd name="T47" fmla="*/ 14 h 118"/>
                  <a:gd name="T48" fmla="*/ 2 w 133"/>
                  <a:gd name="T49" fmla="*/ 16 h 118"/>
                  <a:gd name="T50" fmla="*/ 0 w 133"/>
                  <a:gd name="T51" fmla="*/ 19 h 118"/>
                  <a:gd name="T52" fmla="*/ 0 w 133"/>
                  <a:gd name="T53" fmla="*/ 21 h 118"/>
                  <a:gd name="T54" fmla="*/ 0 w 133"/>
                  <a:gd name="T55" fmla="*/ 23 h 118"/>
                  <a:gd name="T56" fmla="*/ 0 w 133"/>
                  <a:gd name="T57" fmla="*/ 25 h 118"/>
                  <a:gd name="T58" fmla="*/ 0 w 133"/>
                  <a:gd name="T59" fmla="*/ 27 h 118"/>
                  <a:gd name="T60" fmla="*/ 0 w 133"/>
                  <a:gd name="T61" fmla="*/ 27 h 118"/>
                  <a:gd name="T62" fmla="*/ 2 w 133"/>
                  <a:gd name="T63" fmla="*/ 29 h 118"/>
                  <a:gd name="T64" fmla="*/ 4 w 133"/>
                  <a:gd name="T65" fmla="*/ 30 h 118"/>
                  <a:gd name="T66" fmla="*/ 5 w 133"/>
                  <a:gd name="T67" fmla="*/ 30 h 118"/>
                  <a:gd name="T68" fmla="*/ 7 w 133"/>
                  <a:gd name="T69" fmla="*/ 30 h 118"/>
                  <a:gd name="T70" fmla="*/ 10 w 133"/>
                  <a:gd name="T71" fmla="*/ 30 h 118"/>
                  <a:gd name="T72" fmla="*/ 12 w 133"/>
                  <a:gd name="T73" fmla="*/ 29 h 118"/>
                  <a:gd name="T74" fmla="*/ 15 w 133"/>
                  <a:gd name="T75" fmla="*/ 27 h 118"/>
                  <a:gd name="T76" fmla="*/ 17 w 133"/>
                  <a:gd name="T77" fmla="*/ 27 h 118"/>
                  <a:gd name="T78" fmla="*/ 20 w 133"/>
                  <a:gd name="T79" fmla="*/ 25 h 118"/>
                  <a:gd name="T80" fmla="*/ 23 w 133"/>
                  <a:gd name="T81" fmla="*/ 23 h 11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3"/>
                  <a:gd name="T124" fmla="*/ 0 h 118"/>
                  <a:gd name="T125" fmla="*/ 133 w 133"/>
                  <a:gd name="T126" fmla="*/ 118 h 11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3" h="118">
                    <a:moveTo>
                      <a:pt x="91" y="89"/>
                    </a:moveTo>
                    <a:lnTo>
                      <a:pt x="101" y="83"/>
                    </a:lnTo>
                    <a:lnTo>
                      <a:pt x="108" y="73"/>
                    </a:lnTo>
                    <a:lnTo>
                      <a:pt x="116" y="64"/>
                    </a:lnTo>
                    <a:lnTo>
                      <a:pt x="123" y="54"/>
                    </a:lnTo>
                    <a:lnTo>
                      <a:pt x="126" y="44"/>
                    </a:lnTo>
                    <a:lnTo>
                      <a:pt x="130" y="39"/>
                    </a:lnTo>
                    <a:lnTo>
                      <a:pt x="133" y="29"/>
                    </a:lnTo>
                    <a:lnTo>
                      <a:pt x="133" y="22"/>
                    </a:lnTo>
                    <a:lnTo>
                      <a:pt x="130" y="15"/>
                    </a:lnTo>
                    <a:lnTo>
                      <a:pt x="126" y="10"/>
                    </a:lnTo>
                    <a:lnTo>
                      <a:pt x="120" y="7"/>
                    </a:lnTo>
                    <a:lnTo>
                      <a:pt x="116" y="3"/>
                    </a:lnTo>
                    <a:lnTo>
                      <a:pt x="108" y="0"/>
                    </a:lnTo>
                    <a:lnTo>
                      <a:pt x="101" y="0"/>
                    </a:lnTo>
                    <a:lnTo>
                      <a:pt x="91" y="3"/>
                    </a:lnTo>
                    <a:lnTo>
                      <a:pt x="82" y="7"/>
                    </a:lnTo>
                    <a:lnTo>
                      <a:pt x="72" y="10"/>
                    </a:lnTo>
                    <a:lnTo>
                      <a:pt x="59" y="15"/>
                    </a:lnTo>
                    <a:lnTo>
                      <a:pt x="50" y="22"/>
                    </a:lnTo>
                    <a:lnTo>
                      <a:pt x="40" y="29"/>
                    </a:lnTo>
                    <a:lnTo>
                      <a:pt x="30" y="39"/>
                    </a:lnTo>
                    <a:lnTo>
                      <a:pt x="22" y="44"/>
                    </a:lnTo>
                    <a:lnTo>
                      <a:pt x="15" y="54"/>
                    </a:lnTo>
                    <a:lnTo>
                      <a:pt x="8" y="64"/>
                    </a:lnTo>
                    <a:lnTo>
                      <a:pt x="2" y="73"/>
                    </a:lnTo>
                    <a:lnTo>
                      <a:pt x="0" y="83"/>
                    </a:lnTo>
                    <a:lnTo>
                      <a:pt x="0" y="89"/>
                    </a:lnTo>
                    <a:lnTo>
                      <a:pt x="0" y="98"/>
                    </a:lnTo>
                    <a:lnTo>
                      <a:pt x="0" y="105"/>
                    </a:lnTo>
                    <a:lnTo>
                      <a:pt x="2" y="108"/>
                    </a:lnTo>
                    <a:lnTo>
                      <a:pt x="8" y="115"/>
                    </a:lnTo>
                    <a:lnTo>
                      <a:pt x="15" y="118"/>
                    </a:lnTo>
                    <a:lnTo>
                      <a:pt x="22" y="118"/>
                    </a:lnTo>
                    <a:lnTo>
                      <a:pt x="30" y="118"/>
                    </a:lnTo>
                    <a:lnTo>
                      <a:pt x="40" y="118"/>
                    </a:lnTo>
                    <a:lnTo>
                      <a:pt x="50" y="115"/>
                    </a:lnTo>
                    <a:lnTo>
                      <a:pt x="59" y="108"/>
                    </a:lnTo>
                    <a:lnTo>
                      <a:pt x="69" y="105"/>
                    </a:lnTo>
                    <a:lnTo>
                      <a:pt x="79" y="98"/>
                    </a:lnTo>
                    <a:lnTo>
                      <a:pt x="91" y="89"/>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807" name="Freeform 1700">
                <a:extLst>
                  <a:ext uri="{FF2B5EF4-FFF2-40B4-BE49-F238E27FC236}">
                    <a16:creationId xmlns:a16="http://schemas.microsoft.com/office/drawing/2014/main" id="{BF103C9A-62AA-4B55-BE8D-DC4778EE49A6}"/>
                  </a:ext>
                </a:extLst>
              </p:cNvPr>
              <p:cNvSpPr>
                <a:spLocks/>
              </p:cNvSpPr>
              <p:nvPr/>
            </p:nvSpPr>
            <p:spPr bwMode="auto">
              <a:xfrm>
                <a:off x="3000" y="2137"/>
                <a:ext cx="36" cy="34"/>
              </a:xfrm>
              <a:custGeom>
                <a:avLst/>
                <a:gdLst>
                  <a:gd name="T0" fmla="*/ 23 w 147"/>
                  <a:gd name="T1" fmla="*/ 28 h 137"/>
                  <a:gd name="T2" fmla="*/ 26 w 147"/>
                  <a:gd name="T3" fmla="*/ 25 h 137"/>
                  <a:gd name="T4" fmla="*/ 29 w 147"/>
                  <a:gd name="T5" fmla="*/ 21 h 137"/>
                  <a:gd name="T6" fmla="*/ 31 w 147"/>
                  <a:gd name="T7" fmla="*/ 18 h 137"/>
                  <a:gd name="T8" fmla="*/ 33 w 147"/>
                  <a:gd name="T9" fmla="*/ 15 h 137"/>
                  <a:gd name="T10" fmla="*/ 34 w 147"/>
                  <a:gd name="T11" fmla="*/ 12 h 137"/>
                  <a:gd name="T12" fmla="*/ 35 w 147"/>
                  <a:gd name="T13" fmla="*/ 10 h 137"/>
                  <a:gd name="T14" fmla="*/ 36 w 147"/>
                  <a:gd name="T15" fmla="*/ 7 h 137"/>
                  <a:gd name="T16" fmla="*/ 36 w 147"/>
                  <a:gd name="T17" fmla="*/ 5 h 137"/>
                  <a:gd name="T18" fmla="*/ 36 w 147"/>
                  <a:gd name="T19" fmla="*/ 3 h 137"/>
                  <a:gd name="T20" fmla="*/ 35 w 147"/>
                  <a:gd name="T21" fmla="*/ 2 h 137"/>
                  <a:gd name="T22" fmla="*/ 34 w 147"/>
                  <a:gd name="T23" fmla="*/ 1 h 137"/>
                  <a:gd name="T24" fmla="*/ 32 w 147"/>
                  <a:gd name="T25" fmla="*/ 0 h 137"/>
                  <a:gd name="T26" fmla="*/ 30 w 147"/>
                  <a:gd name="T27" fmla="*/ 0 h 137"/>
                  <a:gd name="T28" fmla="*/ 27 w 147"/>
                  <a:gd name="T29" fmla="*/ 1 h 137"/>
                  <a:gd name="T30" fmla="*/ 25 w 147"/>
                  <a:gd name="T31" fmla="*/ 2 h 137"/>
                  <a:gd name="T32" fmla="*/ 22 w 147"/>
                  <a:gd name="T33" fmla="*/ 3 h 137"/>
                  <a:gd name="T34" fmla="*/ 19 w 147"/>
                  <a:gd name="T35" fmla="*/ 5 h 137"/>
                  <a:gd name="T36" fmla="*/ 17 w 147"/>
                  <a:gd name="T37" fmla="*/ 7 h 137"/>
                  <a:gd name="T38" fmla="*/ 13 w 147"/>
                  <a:gd name="T39" fmla="*/ 10 h 137"/>
                  <a:gd name="T40" fmla="*/ 10 w 147"/>
                  <a:gd name="T41" fmla="*/ 12 h 137"/>
                  <a:gd name="T42" fmla="*/ 8 w 147"/>
                  <a:gd name="T43" fmla="*/ 14 h 137"/>
                  <a:gd name="T44" fmla="*/ 6 w 147"/>
                  <a:gd name="T45" fmla="*/ 17 h 137"/>
                  <a:gd name="T46" fmla="*/ 5 w 147"/>
                  <a:gd name="T47" fmla="*/ 19 h 137"/>
                  <a:gd name="T48" fmla="*/ 3 w 147"/>
                  <a:gd name="T49" fmla="*/ 21 h 137"/>
                  <a:gd name="T50" fmla="*/ 2 w 147"/>
                  <a:gd name="T51" fmla="*/ 24 h 137"/>
                  <a:gd name="T52" fmla="*/ 1 w 147"/>
                  <a:gd name="T53" fmla="*/ 25 h 137"/>
                  <a:gd name="T54" fmla="*/ 1 w 147"/>
                  <a:gd name="T55" fmla="*/ 28 h 137"/>
                  <a:gd name="T56" fmla="*/ 0 w 147"/>
                  <a:gd name="T57" fmla="*/ 29 h 137"/>
                  <a:gd name="T58" fmla="*/ 1 w 147"/>
                  <a:gd name="T59" fmla="*/ 31 h 137"/>
                  <a:gd name="T60" fmla="*/ 2 w 147"/>
                  <a:gd name="T61" fmla="*/ 33 h 137"/>
                  <a:gd name="T62" fmla="*/ 2 w 147"/>
                  <a:gd name="T63" fmla="*/ 33 h 137"/>
                  <a:gd name="T64" fmla="*/ 4 w 147"/>
                  <a:gd name="T65" fmla="*/ 34 h 137"/>
                  <a:gd name="T66" fmla="*/ 6 w 147"/>
                  <a:gd name="T67" fmla="*/ 34 h 137"/>
                  <a:gd name="T68" fmla="*/ 8 w 147"/>
                  <a:gd name="T69" fmla="*/ 34 h 137"/>
                  <a:gd name="T70" fmla="*/ 10 w 147"/>
                  <a:gd name="T71" fmla="*/ 34 h 137"/>
                  <a:gd name="T72" fmla="*/ 12 w 147"/>
                  <a:gd name="T73" fmla="*/ 33 h 137"/>
                  <a:gd name="T74" fmla="*/ 15 w 147"/>
                  <a:gd name="T75" fmla="*/ 33 h 137"/>
                  <a:gd name="T76" fmla="*/ 18 w 147"/>
                  <a:gd name="T77" fmla="*/ 31 h 137"/>
                  <a:gd name="T78" fmla="*/ 20 w 147"/>
                  <a:gd name="T79" fmla="*/ 29 h 137"/>
                  <a:gd name="T80" fmla="*/ 23 w 147"/>
                  <a:gd name="T81" fmla="*/ 28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47"/>
                  <a:gd name="T124" fmla="*/ 0 h 137"/>
                  <a:gd name="T125" fmla="*/ 147 w 147"/>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47" h="137">
                    <a:moveTo>
                      <a:pt x="93" y="112"/>
                    </a:moveTo>
                    <a:lnTo>
                      <a:pt x="105" y="99"/>
                    </a:lnTo>
                    <a:lnTo>
                      <a:pt x="118" y="86"/>
                    </a:lnTo>
                    <a:lnTo>
                      <a:pt x="128" y="73"/>
                    </a:lnTo>
                    <a:lnTo>
                      <a:pt x="134" y="61"/>
                    </a:lnTo>
                    <a:lnTo>
                      <a:pt x="140" y="48"/>
                    </a:lnTo>
                    <a:lnTo>
                      <a:pt x="144" y="39"/>
                    </a:lnTo>
                    <a:lnTo>
                      <a:pt x="147" y="29"/>
                    </a:lnTo>
                    <a:lnTo>
                      <a:pt x="147" y="19"/>
                    </a:lnTo>
                    <a:lnTo>
                      <a:pt x="147" y="14"/>
                    </a:lnTo>
                    <a:lnTo>
                      <a:pt x="144" y="7"/>
                    </a:lnTo>
                    <a:lnTo>
                      <a:pt x="137" y="4"/>
                    </a:lnTo>
                    <a:lnTo>
                      <a:pt x="130" y="0"/>
                    </a:lnTo>
                    <a:lnTo>
                      <a:pt x="122" y="0"/>
                    </a:lnTo>
                    <a:lnTo>
                      <a:pt x="112" y="4"/>
                    </a:lnTo>
                    <a:lnTo>
                      <a:pt x="102" y="7"/>
                    </a:lnTo>
                    <a:lnTo>
                      <a:pt x="90" y="14"/>
                    </a:lnTo>
                    <a:lnTo>
                      <a:pt x="76" y="19"/>
                    </a:lnTo>
                    <a:lnTo>
                      <a:pt x="68" y="29"/>
                    </a:lnTo>
                    <a:lnTo>
                      <a:pt x="54" y="39"/>
                    </a:lnTo>
                    <a:lnTo>
                      <a:pt x="42" y="48"/>
                    </a:lnTo>
                    <a:lnTo>
                      <a:pt x="32" y="58"/>
                    </a:lnTo>
                    <a:lnTo>
                      <a:pt x="26" y="68"/>
                    </a:lnTo>
                    <a:lnTo>
                      <a:pt x="20" y="76"/>
                    </a:lnTo>
                    <a:lnTo>
                      <a:pt x="14" y="86"/>
                    </a:lnTo>
                    <a:lnTo>
                      <a:pt x="7" y="96"/>
                    </a:lnTo>
                    <a:lnTo>
                      <a:pt x="4" y="102"/>
                    </a:lnTo>
                    <a:lnTo>
                      <a:pt x="4" y="112"/>
                    </a:lnTo>
                    <a:lnTo>
                      <a:pt x="0" y="118"/>
                    </a:lnTo>
                    <a:lnTo>
                      <a:pt x="4" y="124"/>
                    </a:lnTo>
                    <a:lnTo>
                      <a:pt x="7" y="131"/>
                    </a:lnTo>
                    <a:lnTo>
                      <a:pt x="10" y="134"/>
                    </a:lnTo>
                    <a:lnTo>
                      <a:pt x="17" y="137"/>
                    </a:lnTo>
                    <a:lnTo>
                      <a:pt x="26" y="137"/>
                    </a:lnTo>
                    <a:lnTo>
                      <a:pt x="32" y="137"/>
                    </a:lnTo>
                    <a:lnTo>
                      <a:pt x="42" y="137"/>
                    </a:lnTo>
                    <a:lnTo>
                      <a:pt x="51" y="134"/>
                    </a:lnTo>
                    <a:lnTo>
                      <a:pt x="61" y="131"/>
                    </a:lnTo>
                    <a:lnTo>
                      <a:pt x="74" y="124"/>
                    </a:lnTo>
                    <a:lnTo>
                      <a:pt x="83" y="118"/>
                    </a:lnTo>
                    <a:lnTo>
                      <a:pt x="93" y="112"/>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808" name="Freeform 1701">
                <a:extLst>
                  <a:ext uri="{FF2B5EF4-FFF2-40B4-BE49-F238E27FC236}">
                    <a16:creationId xmlns:a16="http://schemas.microsoft.com/office/drawing/2014/main" id="{7E4AF46C-AB4C-4D84-9EC2-8426CA64AADC}"/>
                  </a:ext>
                </a:extLst>
              </p:cNvPr>
              <p:cNvSpPr>
                <a:spLocks/>
              </p:cNvSpPr>
              <p:nvPr/>
            </p:nvSpPr>
            <p:spPr bwMode="auto">
              <a:xfrm>
                <a:off x="3000" y="2137"/>
                <a:ext cx="36" cy="34"/>
              </a:xfrm>
              <a:custGeom>
                <a:avLst/>
                <a:gdLst>
                  <a:gd name="T0" fmla="*/ 23 w 147"/>
                  <a:gd name="T1" fmla="*/ 28 h 137"/>
                  <a:gd name="T2" fmla="*/ 26 w 147"/>
                  <a:gd name="T3" fmla="*/ 25 h 137"/>
                  <a:gd name="T4" fmla="*/ 29 w 147"/>
                  <a:gd name="T5" fmla="*/ 21 h 137"/>
                  <a:gd name="T6" fmla="*/ 31 w 147"/>
                  <a:gd name="T7" fmla="*/ 18 h 137"/>
                  <a:gd name="T8" fmla="*/ 33 w 147"/>
                  <a:gd name="T9" fmla="*/ 15 h 137"/>
                  <a:gd name="T10" fmla="*/ 34 w 147"/>
                  <a:gd name="T11" fmla="*/ 12 h 137"/>
                  <a:gd name="T12" fmla="*/ 35 w 147"/>
                  <a:gd name="T13" fmla="*/ 10 h 137"/>
                  <a:gd name="T14" fmla="*/ 36 w 147"/>
                  <a:gd name="T15" fmla="*/ 7 h 137"/>
                  <a:gd name="T16" fmla="*/ 36 w 147"/>
                  <a:gd name="T17" fmla="*/ 5 h 137"/>
                  <a:gd name="T18" fmla="*/ 36 w 147"/>
                  <a:gd name="T19" fmla="*/ 3 h 137"/>
                  <a:gd name="T20" fmla="*/ 35 w 147"/>
                  <a:gd name="T21" fmla="*/ 2 h 137"/>
                  <a:gd name="T22" fmla="*/ 34 w 147"/>
                  <a:gd name="T23" fmla="*/ 1 h 137"/>
                  <a:gd name="T24" fmla="*/ 32 w 147"/>
                  <a:gd name="T25" fmla="*/ 0 h 137"/>
                  <a:gd name="T26" fmla="*/ 30 w 147"/>
                  <a:gd name="T27" fmla="*/ 0 h 137"/>
                  <a:gd name="T28" fmla="*/ 27 w 147"/>
                  <a:gd name="T29" fmla="*/ 1 h 137"/>
                  <a:gd name="T30" fmla="*/ 25 w 147"/>
                  <a:gd name="T31" fmla="*/ 2 h 137"/>
                  <a:gd name="T32" fmla="*/ 22 w 147"/>
                  <a:gd name="T33" fmla="*/ 3 h 137"/>
                  <a:gd name="T34" fmla="*/ 19 w 147"/>
                  <a:gd name="T35" fmla="*/ 5 h 137"/>
                  <a:gd name="T36" fmla="*/ 17 w 147"/>
                  <a:gd name="T37" fmla="*/ 7 h 137"/>
                  <a:gd name="T38" fmla="*/ 13 w 147"/>
                  <a:gd name="T39" fmla="*/ 10 h 137"/>
                  <a:gd name="T40" fmla="*/ 10 w 147"/>
                  <a:gd name="T41" fmla="*/ 12 h 137"/>
                  <a:gd name="T42" fmla="*/ 8 w 147"/>
                  <a:gd name="T43" fmla="*/ 14 h 137"/>
                  <a:gd name="T44" fmla="*/ 6 w 147"/>
                  <a:gd name="T45" fmla="*/ 17 h 137"/>
                  <a:gd name="T46" fmla="*/ 5 w 147"/>
                  <a:gd name="T47" fmla="*/ 19 h 137"/>
                  <a:gd name="T48" fmla="*/ 3 w 147"/>
                  <a:gd name="T49" fmla="*/ 21 h 137"/>
                  <a:gd name="T50" fmla="*/ 2 w 147"/>
                  <a:gd name="T51" fmla="*/ 24 h 137"/>
                  <a:gd name="T52" fmla="*/ 1 w 147"/>
                  <a:gd name="T53" fmla="*/ 25 h 137"/>
                  <a:gd name="T54" fmla="*/ 1 w 147"/>
                  <a:gd name="T55" fmla="*/ 28 h 137"/>
                  <a:gd name="T56" fmla="*/ 0 w 147"/>
                  <a:gd name="T57" fmla="*/ 29 h 137"/>
                  <a:gd name="T58" fmla="*/ 1 w 147"/>
                  <a:gd name="T59" fmla="*/ 31 h 137"/>
                  <a:gd name="T60" fmla="*/ 2 w 147"/>
                  <a:gd name="T61" fmla="*/ 33 h 137"/>
                  <a:gd name="T62" fmla="*/ 2 w 147"/>
                  <a:gd name="T63" fmla="*/ 33 h 137"/>
                  <a:gd name="T64" fmla="*/ 4 w 147"/>
                  <a:gd name="T65" fmla="*/ 34 h 137"/>
                  <a:gd name="T66" fmla="*/ 6 w 147"/>
                  <a:gd name="T67" fmla="*/ 34 h 137"/>
                  <a:gd name="T68" fmla="*/ 8 w 147"/>
                  <a:gd name="T69" fmla="*/ 34 h 137"/>
                  <a:gd name="T70" fmla="*/ 10 w 147"/>
                  <a:gd name="T71" fmla="*/ 34 h 137"/>
                  <a:gd name="T72" fmla="*/ 12 w 147"/>
                  <a:gd name="T73" fmla="*/ 33 h 137"/>
                  <a:gd name="T74" fmla="*/ 15 w 147"/>
                  <a:gd name="T75" fmla="*/ 33 h 137"/>
                  <a:gd name="T76" fmla="*/ 18 w 147"/>
                  <a:gd name="T77" fmla="*/ 31 h 137"/>
                  <a:gd name="T78" fmla="*/ 20 w 147"/>
                  <a:gd name="T79" fmla="*/ 29 h 137"/>
                  <a:gd name="T80" fmla="*/ 23 w 147"/>
                  <a:gd name="T81" fmla="*/ 28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47"/>
                  <a:gd name="T124" fmla="*/ 0 h 137"/>
                  <a:gd name="T125" fmla="*/ 147 w 147"/>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47" h="137">
                    <a:moveTo>
                      <a:pt x="93" y="112"/>
                    </a:moveTo>
                    <a:lnTo>
                      <a:pt x="105" y="99"/>
                    </a:lnTo>
                    <a:lnTo>
                      <a:pt x="118" y="86"/>
                    </a:lnTo>
                    <a:lnTo>
                      <a:pt x="128" y="73"/>
                    </a:lnTo>
                    <a:lnTo>
                      <a:pt x="134" y="61"/>
                    </a:lnTo>
                    <a:lnTo>
                      <a:pt x="140" y="48"/>
                    </a:lnTo>
                    <a:lnTo>
                      <a:pt x="144" y="39"/>
                    </a:lnTo>
                    <a:lnTo>
                      <a:pt x="147" y="29"/>
                    </a:lnTo>
                    <a:lnTo>
                      <a:pt x="147" y="19"/>
                    </a:lnTo>
                    <a:lnTo>
                      <a:pt x="147" y="14"/>
                    </a:lnTo>
                    <a:lnTo>
                      <a:pt x="144" y="7"/>
                    </a:lnTo>
                    <a:lnTo>
                      <a:pt x="137" y="4"/>
                    </a:lnTo>
                    <a:lnTo>
                      <a:pt x="130" y="0"/>
                    </a:lnTo>
                    <a:lnTo>
                      <a:pt x="122" y="0"/>
                    </a:lnTo>
                    <a:lnTo>
                      <a:pt x="112" y="4"/>
                    </a:lnTo>
                    <a:lnTo>
                      <a:pt x="102" y="7"/>
                    </a:lnTo>
                    <a:lnTo>
                      <a:pt x="90" y="14"/>
                    </a:lnTo>
                    <a:lnTo>
                      <a:pt x="76" y="19"/>
                    </a:lnTo>
                    <a:lnTo>
                      <a:pt x="68" y="29"/>
                    </a:lnTo>
                    <a:lnTo>
                      <a:pt x="54" y="39"/>
                    </a:lnTo>
                    <a:lnTo>
                      <a:pt x="42" y="48"/>
                    </a:lnTo>
                    <a:lnTo>
                      <a:pt x="32" y="58"/>
                    </a:lnTo>
                    <a:lnTo>
                      <a:pt x="26" y="68"/>
                    </a:lnTo>
                    <a:lnTo>
                      <a:pt x="20" y="76"/>
                    </a:lnTo>
                    <a:lnTo>
                      <a:pt x="14" y="86"/>
                    </a:lnTo>
                    <a:lnTo>
                      <a:pt x="7" y="96"/>
                    </a:lnTo>
                    <a:lnTo>
                      <a:pt x="4" y="102"/>
                    </a:lnTo>
                    <a:lnTo>
                      <a:pt x="4" y="112"/>
                    </a:lnTo>
                    <a:lnTo>
                      <a:pt x="0" y="118"/>
                    </a:lnTo>
                    <a:lnTo>
                      <a:pt x="4" y="124"/>
                    </a:lnTo>
                    <a:lnTo>
                      <a:pt x="7" y="131"/>
                    </a:lnTo>
                    <a:lnTo>
                      <a:pt x="10" y="134"/>
                    </a:lnTo>
                    <a:lnTo>
                      <a:pt x="17" y="137"/>
                    </a:lnTo>
                    <a:lnTo>
                      <a:pt x="26" y="137"/>
                    </a:lnTo>
                    <a:lnTo>
                      <a:pt x="32" y="137"/>
                    </a:lnTo>
                    <a:lnTo>
                      <a:pt x="42" y="137"/>
                    </a:lnTo>
                    <a:lnTo>
                      <a:pt x="51" y="134"/>
                    </a:lnTo>
                    <a:lnTo>
                      <a:pt x="61" y="131"/>
                    </a:lnTo>
                    <a:lnTo>
                      <a:pt x="74" y="124"/>
                    </a:lnTo>
                    <a:lnTo>
                      <a:pt x="83" y="118"/>
                    </a:lnTo>
                    <a:lnTo>
                      <a:pt x="93" y="112"/>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809" name="Freeform 1702">
                <a:extLst>
                  <a:ext uri="{FF2B5EF4-FFF2-40B4-BE49-F238E27FC236}">
                    <a16:creationId xmlns:a16="http://schemas.microsoft.com/office/drawing/2014/main" id="{456BA52B-08F0-49BD-956C-522B98E22EDD}"/>
                  </a:ext>
                </a:extLst>
              </p:cNvPr>
              <p:cNvSpPr>
                <a:spLocks/>
              </p:cNvSpPr>
              <p:nvPr/>
            </p:nvSpPr>
            <p:spPr bwMode="auto">
              <a:xfrm>
                <a:off x="2955" y="2208"/>
                <a:ext cx="26" cy="31"/>
              </a:xfrm>
              <a:custGeom>
                <a:avLst/>
                <a:gdLst>
                  <a:gd name="T0" fmla="*/ 20 w 105"/>
                  <a:gd name="T1" fmla="*/ 18 h 123"/>
                  <a:gd name="T2" fmla="*/ 22 w 105"/>
                  <a:gd name="T3" fmla="*/ 16 h 123"/>
                  <a:gd name="T4" fmla="*/ 23 w 105"/>
                  <a:gd name="T5" fmla="*/ 14 h 123"/>
                  <a:gd name="T6" fmla="*/ 24 w 105"/>
                  <a:gd name="T7" fmla="*/ 12 h 123"/>
                  <a:gd name="T8" fmla="*/ 25 w 105"/>
                  <a:gd name="T9" fmla="*/ 10 h 123"/>
                  <a:gd name="T10" fmla="*/ 26 w 105"/>
                  <a:gd name="T11" fmla="*/ 8 h 123"/>
                  <a:gd name="T12" fmla="*/ 26 w 105"/>
                  <a:gd name="T13" fmla="*/ 6 h 123"/>
                  <a:gd name="T14" fmla="*/ 26 w 105"/>
                  <a:gd name="T15" fmla="*/ 5 h 123"/>
                  <a:gd name="T16" fmla="*/ 26 w 105"/>
                  <a:gd name="T17" fmla="*/ 3 h 123"/>
                  <a:gd name="T18" fmla="*/ 25 w 105"/>
                  <a:gd name="T19" fmla="*/ 1 h 123"/>
                  <a:gd name="T20" fmla="*/ 24 w 105"/>
                  <a:gd name="T21" fmla="*/ 1 h 123"/>
                  <a:gd name="T22" fmla="*/ 24 w 105"/>
                  <a:gd name="T23" fmla="*/ 0 h 123"/>
                  <a:gd name="T24" fmla="*/ 22 w 105"/>
                  <a:gd name="T25" fmla="*/ 0 h 123"/>
                  <a:gd name="T26" fmla="*/ 20 w 105"/>
                  <a:gd name="T27" fmla="*/ 0 h 123"/>
                  <a:gd name="T28" fmla="*/ 19 w 105"/>
                  <a:gd name="T29" fmla="*/ 0 h 123"/>
                  <a:gd name="T30" fmla="*/ 17 w 105"/>
                  <a:gd name="T31" fmla="*/ 1 h 123"/>
                  <a:gd name="T32" fmla="*/ 15 w 105"/>
                  <a:gd name="T33" fmla="*/ 1 h 123"/>
                  <a:gd name="T34" fmla="*/ 13 w 105"/>
                  <a:gd name="T35" fmla="*/ 2 h 123"/>
                  <a:gd name="T36" fmla="*/ 12 w 105"/>
                  <a:gd name="T37" fmla="*/ 4 h 123"/>
                  <a:gd name="T38" fmla="*/ 9 w 105"/>
                  <a:gd name="T39" fmla="*/ 6 h 123"/>
                  <a:gd name="T40" fmla="*/ 8 w 105"/>
                  <a:gd name="T41" fmla="*/ 8 h 123"/>
                  <a:gd name="T42" fmla="*/ 6 w 105"/>
                  <a:gd name="T43" fmla="*/ 10 h 123"/>
                  <a:gd name="T44" fmla="*/ 5 w 105"/>
                  <a:gd name="T45" fmla="*/ 13 h 123"/>
                  <a:gd name="T46" fmla="*/ 3 w 105"/>
                  <a:gd name="T47" fmla="*/ 15 h 123"/>
                  <a:gd name="T48" fmla="*/ 2 w 105"/>
                  <a:gd name="T49" fmla="*/ 17 h 123"/>
                  <a:gd name="T50" fmla="*/ 1 w 105"/>
                  <a:gd name="T51" fmla="*/ 20 h 123"/>
                  <a:gd name="T52" fmla="*/ 0 w 105"/>
                  <a:gd name="T53" fmla="*/ 23 h 123"/>
                  <a:gd name="T54" fmla="*/ 0 w 105"/>
                  <a:gd name="T55" fmla="*/ 25 h 123"/>
                  <a:gd name="T56" fmla="*/ 0 w 105"/>
                  <a:gd name="T57" fmla="*/ 27 h 123"/>
                  <a:gd name="T58" fmla="*/ 0 w 105"/>
                  <a:gd name="T59" fmla="*/ 28 h 123"/>
                  <a:gd name="T60" fmla="*/ 1 w 105"/>
                  <a:gd name="T61" fmla="*/ 29 h 123"/>
                  <a:gd name="T62" fmla="*/ 2 w 105"/>
                  <a:gd name="T63" fmla="*/ 31 h 123"/>
                  <a:gd name="T64" fmla="*/ 4 w 105"/>
                  <a:gd name="T65" fmla="*/ 31 h 123"/>
                  <a:gd name="T66" fmla="*/ 5 w 105"/>
                  <a:gd name="T67" fmla="*/ 31 h 123"/>
                  <a:gd name="T68" fmla="*/ 7 w 105"/>
                  <a:gd name="T69" fmla="*/ 31 h 123"/>
                  <a:gd name="T70" fmla="*/ 8 w 105"/>
                  <a:gd name="T71" fmla="*/ 30 h 123"/>
                  <a:gd name="T72" fmla="*/ 10 w 105"/>
                  <a:gd name="T73" fmla="*/ 28 h 123"/>
                  <a:gd name="T74" fmla="*/ 12 w 105"/>
                  <a:gd name="T75" fmla="*/ 27 h 123"/>
                  <a:gd name="T76" fmla="*/ 15 w 105"/>
                  <a:gd name="T77" fmla="*/ 25 h 123"/>
                  <a:gd name="T78" fmla="*/ 17 w 105"/>
                  <a:gd name="T79" fmla="*/ 21 h 123"/>
                  <a:gd name="T80" fmla="*/ 20 w 105"/>
                  <a:gd name="T81" fmla="*/ 18 h 12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5"/>
                  <a:gd name="T124" fmla="*/ 0 h 123"/>
                  <a:gd name="T125" fmla="*/ 105 w 105"/>
                  <a:gd name="T126" fmla="*/ 123 h 12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5" h="123">
                    <a:moveTo>
                      <a:pt x="82" y="73"/>
                    </a:moveTo>
                    <a:lnTo>
                      <a:pt x="89" y="63"/>
                    </a:lnTo>
                    <a:lnTo>
                      <a:pt x="91" y="56"/>
                    </a:lnTo>
                    <a:lnTo>
                      <a:pt x="98" y="47"/>
                    </a:lnTo>
                    <a:lnTo>
                      <a:pt x="101" y="41"/>
                    </a:lnTo>
                    <a:lnTo>
                      <a:pt x="105" y="31"/>
                    </a:lnTo>
                    <a:lnTo>
                      <a:pt x="105" y="25"/>
                    </a:lnTo>
                    <a:lnTo>
                      <a:pt x="105" y="19"/>
                    </a:lnTo>
                    <a:lnTo>
                      <a:pt x="105" y="12"/>
                    </a:lnTo>
                    <a:lnTo>
                      <a:pt x="101" y="5"/>
                    </a:lnTo>
                    <a:lnTo>
                      <a:pt x="98" y="2"/>
                    </a:lnTo>
                    <a:lnTo>
                      <a:pt x="95" y="0"/>
                    </a:lnTo>
                    <a:lnTo>
                      <a:pt x="89" y="0"/>
                    </a:lnTo>
                    <a:lnTo>
                      <a:pt x="82" y="0"/>
                    </a:lnTo>
                    <a:lnTo>
                      <a:pt x="76" y="0"/>
                    </a:lnTo>
                    <a:lnTo>
                      <a:pt x="69" y="2"/>
                    </a:lnTo>
                    <a:lnTo>
                      <a:pt x="60" y="5"/>
                    </a:lnTo>
                    <a:lnTo>
                      <a:pt x="54" y="9"/>
                    </a:lnTo>
                    <a:lnTo>
                      <a:pt x="47" y="15"/>
                    </a:lnTo>
                    <a:lnTo>
                      <a:pt x="37" y="22"/>
                    </a:lnTo>
                    <a:lnTo>
                      <a:pt x="32" y="31"/>
                    </a:lnTo>
                    <a:lnTo>
                      <a:pt x="25" y="41"/>
                    </a:lnTo>
                    <a:lnTo>
                      <a:pt x="19" y="51"/>
                    </a:lnTo>
                    <a:lnTo>
                      <a:pt x="12" y="59"/>
                    </a:lnTo>
                    <a:lnTo>
                      <a:pt x="9" y="69"/>
                    </a:lnTo>
                    <a:lnTo>
                      <a:pt x="3" y="79"/>
                    </a:lnTo>
                    <a:lnTo>
                      <a:pt x="0" y="91"/>
                    </a:lnTo>
                    <a:lnTo>
                      <a:pt x="0" y="98"/>
                    </a:lnTo>
                    <a:lnTo>
                      <a:pt x="0" y="108"/>
                    </a:lnTo>
                    <a:lnTo>
                      <a:pt x="0" y="113"/>
                    </a:lnTo>
                    <a:lnTo>
                      <a:pt x="3" y="117"/>
                    </a:lnTo>
                    <a:lnTo>
                      <a:pt x="9" y="123"/>
                    </a:lnTo>
                    <a:lnTo>
                      <a:pt x="15" y="123"/>
                    </a:lnTo>
                    <a:lnTo>
                      <a:pt x="22" y="123"/>
                    </a:lnTo>
                    <a:lnTo>
                      <a:pt x="28" y="123"/>
                    </a:lnTo>
                    <a:lnTo>
                      <a:pt x="34" y="120"/>
                    </a:lnTo>
                    <a:lnTo>
                      <a:pt x="41" y="113"/>
                    </a:lnTo>
                    <a:lnTo>
                      <a:pt x="50" y="108"/>
                    </a:lnTo>
                    <a:lnTo>
                      <a:pt x="60" y="98"/>
                    </a:lnTo>
                    <a:lnTo>
                      <a:pt x="69" y="85"/>
                    </a:lnTo>
                    <a:lnTo>
                      <a:pt x="82" y="73"/>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810" name="Freeform 1703">
                <a:extLst>
                  <a:ext uri="{FF2B5EF4-FFF2-40B4-BE49-F238E27FC236}">
                    <a16:creationId xmlns:a16="http://schemas.microsoft.com/office/drawing/2014/main" id="{80843048-B67D-4C44-8C7E-39D4B80975AB}"/>
                  </a:ext>
                </a:extLst>
              </p:cNvPr>
              <p:cNvSpPr>
                <a:spLocks/>
              </p:cNvSpPr>
              <p:nvPr/>
            </p:nvSpPr>
            <p:spPr bwMode="auto">
              <a:xfrm>
                <a:off x="2955" y="2208"/>
                <a:ext cx="26" cy="31"/>
              </a:xfrm>
              <a:custGeom>
                <a:avLst/>
                <a:gdLst>
                  <a:gd name="T0" fmla="*/ 20 w 105"/>
                  <a:gd name="T1" fmla="*/ 18 h 123"/>
                  <a:gd name="T2" fmla="*/ 22 w 105"/>
                  <a:gd name="T3" fmla="*/ 16 h 123"/>
                  <a:gd name="T4" fmla="*/ 23 w 105"/>
                  <a:gd name="T5" fmla="*/ 14 h 123"/>
                  <a:gd name="T6" fmla="*/ 24 w 105"/>
                  <a:gd name="T7" fmla="*/ 12 h 123"/>
                  <a:gd name="T8" fmla="*/ 25 w 105"/>
                  <a:gd name="T9" fmla="*/ 10 h 123"/>
                  <a:gd name="T10" fmla="*/ 26 w 105"/>
                  <a:gd name="T11" fmla="*/ 8 h 123"/>
                  <a:gd name="T12" fmla="*/ 26 w 105"/>
                  <a:gd name="T13" fmla="*/ 6 h 123"/>
                  <a:gd name="T14" fmla="*/ 26 w 105"/>
                  <a:gd name="T15" fmla="*/ 5 h 123"/>
                  <a:gd name="T16" fmla="*/ 26 w 105"/>
                  <a:gd name="T17" fmla="*/ 3 h 123"/>
                  <a:gd name="T18" fmla="*/ 25 w 105"/>
                  <a:gd name="T19" fmla="*/ 1 h 123"/>
                  <a:gd name="T20" fmla="*/ 24 w 105"/>
                  <a:gd name="T21" fmla="*/ 1 h 123"/>
                  <a:gd name="T22" fmla="*/ 24 w 105"/>
                  <a:gd name="T23" fmla="*/ 0 h 123"/>
                  <a:gd name="T24" fmla="*/ 22 w 105"/>
                  <a:gd name="T25" fmla="*/ 0 h 123"/>
                  <a:gd name="T26" fmla="*/ 20 w 105"/>
                  <a:gd name="T27" fmla="*/ 0 h 123"/>
                  <a:gd name="T28" fmla="*/ 19 w 105"/>
                  <a:gd name="T29" fmla="*/ 0 h 123"/>
                  <a:gd name="T30" fmla="*/ 17 w 105"/>
                  <a:gd name="T31" fmla="*/ 1 h 123"/>
                  <a:gd name="T32" fmla="*/ 15 w 105"/>
                  <a:gd name="T33" fmla="*/ 1 h 123"/>
                  <a:gd name="T34" fmla="*/ 13 w 105"/>
                  <a:gd name="T35" fmla="*/ 2 h 123"/>
                  <a:gd name="T36" fmla="*/ 12 w 105"/>
                  <a:gd name="T37" fmla="*/ 4 h 123"/>
                  <a:gd name="T38" fmla="*/ 9 w 105"/>
                  <a:gd name="T39" fmla="*/ 6 h 123"/>
                  <a:gd name="T40" fmla="*/ 8 w 105"/>
                  <a:gd name="T41" fmla="*/ 8 h 123"/>
                  <a:gd name="T42" fmla="*/ 6 w 105"/>
                  <a:gd name="T43" fmla="*/ 10 h 123"/>
                  <a:gd name="T44" fmla="*/ 5 w 105"/>
                  <a:gd name="T45" fmla="*/ 13 h 123"/>
                  <a:gd name="T46" fmla="*/ 3 w 105"/>
                  <a:gd name="T47" fmla="*/ 15 h 123"/>
                  <a:gd name="T48" fmla="*/ 2 w 105"/>
                  <a:gd name="T49" fmla="*/ 17 h 123"/>
                  <a:gd name="T50" fmla="*/ 1 w 105"/>
                  <a:gd name="T51" fmla="*/ 20 h 123"/>
                  <a:gd name="T52" fmla="*/ 0 w 105"/>
                  <a:gd name="T53" fmla="*/ 23 h 123"/>
                  <a:gd name="T54" fmla="*/ 0 w 105"/>
                  <a:gd name="T55" fmla="*/ 25 h 123"/>
                  <a:gd name="T56" fmla="*/ 0 w 105"/>
                  <a:gd name="T57" fmla="*/ 27 h 123"/>
                  <a:gd name="T58" fmla="*/ 0 w 105"/>
                  <a:gd name="T59" fmla="*/ 28 h 123"/>
                  <a:gd name="T60" fmla="*/ 1 w 105"/>
                  <a:gd name="T61" fmla="*/ 29 h 123"/>
                  <a:gd name="T62" fmla="*/ 2 w 105"/>
                  <a:gd name="T63" fmla="*/ 31 h 123"/>
                  <a:gd name="T64" fmla="*/ 4 w 105"/>
                  <a:gd name="T65" fmla="*/ 31 h 123"/>
                  <a:gd name="T66" fmla="*/ 5 w 105"/>
                  <a:gd name="T67" fmla="*/ 31 h 123"/>
                  <a:gd name="T68" fmla="*/ 7 w 105"/>
                  <a:gd name="T69" fmla="*/ 31 h 123"/>
                  <a:gd name="T70" fmla="*/ 8 w 105"/>
                  <a:gd name="T71" fmla="*/ 30 h 123"/>
                  <a:gd name="T72" fmla="*/ 10 w 105"/>
                  <a:gd name="T73" fmla="*/ 28 h 123"/>
                  <a:gd name="T74" fmla="*/ 12 w 105"/>
                  <a:gd name="T75" fmla="*/ 27 h 123"/>
                  <a:gd name="T76" fmla="*/ 15 w 105"/>
                  <a:gd name="T77" fmla="*/ 25 h 123"/>
                  <a:gd name="T78" fmla="*/ 17 w 105"/>
                  <a:gd name="T79" fmla="*/ 21 h 123"/>
                  <a:gd name="T80" fmla="*/ 20 w 105"/>
                  <a:gd name="T81" fmla="*/ 18 h 12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5"/>
                  <a:gd name="T124" fmla="*/ 0 h 123"/>
                  <a:gd name="T125" fmla="*/ 105 w 105"/>
                  <a:gd name="T126" fmla="*/ 123 h 12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5" h="123">
                    <a:moveTo>
                      <a:pt x="82" y="73"/>
                    </a:moveTo>
                    <a:lnTo>
                      <a:pt x="89" y="63"/>
                    </a:lnTo>
                    <a:lnTo>
                      <a:pt x="91" y="56"/>
                    </a:lnTo>
                    <a:lnTo>
                      <a:pt x="98" y="47"/>
                    </a:lnTo>
                    <a:lnTo>
                      <a:pt x="101" y="41"/>
                    </a:lnTo>
                    <a:lnTo>
                      <a:pt x="105" y="31"/>
                    </a:lnTo>
                    <a:lnTo>
                      <a:pt x="105" y="25"/>
                    </a:lnTo>
                    <a:lnTo>
                      <a:pt x="105" y="19"/>
                    </a:lnTo>
                    <a:lnTo>
                      <a:pt x="105" y="12"/>
                    </a:lnTo>
                    <a:lnTo>
                      <a:pt x="101" y="5"/>
                    </a:lnTo>
                    <a:lnTo>
                      <a:pt x="98" y="2"/>
                    </a:lnTo>
                    <a:lnTo>
                      <a:pt x="95" y="0"/>
                    </a:lnTo>
                    <a:lnTo>
                      <a:pt x="89" y="0"/>
                    </a:lnTo>
                    <a:lnTo>
                      <a:pt x="82" y="0"/>
                    </a:lnTo>
                    <a:lnTo>
                      <a:pt x="76" y="0"/>
                    </a:lnTo>
                    <a:lnTo>
                      <a:pt x="69" y="2"/>
                    </a:lnTo>
                    <a:lnTo>
                      <a:pt x="60" y="5"/>
                    </a:lnTo>
                    <a:lnTo>
                      <a:pt x="54" y="9"/>
                    </a:lnTo>
                    <a:lnTo>
                      <a:pt x="47" y="15"/>
                    </a:lnTo>
                    <a:lnTo>
                      <a:pt x="37" y="22"/>
                    </a:lnTo>
                    <a:lnTo>
                      <a:pt x="32" y="31"/>
                    </a:lnTo>
                    <a:lnTo>
                      <a:pt x="25" y="41"/>
                    </a:lnTo>
                    <a:lnTo>
                      <a:pt x="19" y="51"/>
                    </a:lnTo>
                    <a:lnTo>
                      <a:pt x="12" y="59"/>
                    </a:lnTo>
                    <a:lnTo>
                      <a:pt x="9" y="69"/>
                    </a:lnTo>
                    <a:lnTo>
                      <a:pt x="3" y="79"/>
                    </a:lnTo>
                    <a:lnTo>
                      <a:pt x="0" y="91"/>
                    </a:lnTo>
                    <a:lnTo>
                      <a:pt x="0" y="98"/>
                    </a:lnTo>
                    <a:lnTo>
                      <a:pt x="0" y="108"/>
                    </a:lnTo>
                    <a:lnTo>
                      <a:pt x="0" y="113"/>
                    </a:lnTo>
                    <a:lnTo>
                      <a:pt x="3" y="117"/>
                    </a:lnTo>
                    <a:lnTo>
                      <a:pt x="9" y="123"/>
                    </a:lnTo>
                    <a:lnTo>
                      <a:pt x="15" y="123"/>
                    </a:lnTo>
                    <a:lnTo>
                      <a:pt x="22" y="123"/>
                    </a:lnTo>
                    <a:lnTo>
                      <a:pt x="28" y="123"/>
                    </a:lnTo>
                    <a:lnTo>
                      <a:pt x="34" y="120"/>
                    </a:lnTo>
                    <a:lnTo>
                      <a:pt x="41" y="113"/>
                    </a:lnTo>
                    <a:lnTo>
                      <a:pt x="50" y="108"/>
                    </a:lnTo>
                    <a:lnTo>
                      <a:pt x="60" y="98"/>
                    </a:lnTo>
                    <a:lnTo>
                      <a:pt x="69" y="85"/>
                    </a:lnTo>
                    <a:lnTo>
                      <a:pt x="82" y="73"/>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811" name="Freeform 1704">
                <a:extLst>
                  <a:ext uri="{FF2B5EF4-FFF2-40B4-BE49-F238E27FC236}">
                    <a16:creationId xmlns:a16="http://schemas.microsoft.com/office/drawing/2014/main" id="{05C14921-80A0-4ABF-9B12-4C9539308923}"/>
                  </a:ext>
                </a:extLst>
              </p:cNvPr>
              <p:cNvSpPr>
                <a:spLocks/>
              </p:cNvSpPr>
              <p:nvPr/>
            </p:nvSpPr>
            <p:spPr bwMode="auto">
              <a:xfrm>
                <a:off x="2926" y="2271"/>
                <a:ext cx="22" cy="39"/>
              </a:xfrm>
              <a:custGeom>
                <a:avLst/>
                <a:gdLst>
                  <a:gd name="T0" fmla="*/ 20 w 89"/>
                  <a:gd name="T1" fmla="*/ 22 h 157"/>
                  <a:gd name="T2" fmla="*/ 21 w 89"/>
                  <a:gd name="T3" fmla="*/ 19 h 157"/>
                  <a:gd name="T4" fmla="*/ 22 w 89"/>
                  <a:gd name="T5" fmla="*/ 17 h 157"/>
                  <a:gd name="T6" fmla="*/ 22 w 89"/>
                  <a:gd name="T7" fmla="*/ 13 h 157"/>
                  <a:gd name="T8" fmla="*/ 22 w 89"/>
                  <a:gd name="T9" fmla="*/ 10 h 157"/>
                  <a:gd name="T10" fmla="*/ 22 w 89"/>
                  <a:gd name="T11" fmla="*/ 8 h 157"/>
                  <a:gd name="T12" fmla="*/ 21 w 89"/>
                  <a:gd name="T13" fmla="*/ 6 h 157"/>
                  <a:gd name="T14" fmla="*/ 21 w 89"/>
                  <a:gd name="T15" fmla="*/ 4 h 157"/>
                  <a:gd name="T16" fmla="*/ 20 w 89"/>
                  <a:gd name="T17" fmla="*/ 2 h 157"/>
                  <a:gd name="T18" fmla="*/ 19 w 89"/>
                  <a:gd name="T19" fmla="*/ 2 h 157"/>
                  <a:gd name="T20" fmla="*/ 17 w 89"/>
                  <a:gd name="T21" fmla="*/ 1 h 157"/>
                  <a:gd name="T22" fmla="*/ 16 w 89"/>
                  <a:gd name="T23" fmla="*/ 0 h 157"/>
                  <a:gd name="T24" fmla="*/ 14 w 89"/>
                  <a:gd name="T25" fmla="*/ 1 h 157"/>
                  <a:gd name="T26" fmla="*/ 13 w 89"/>
                  <a:gd name="T27" fmla="*/ 2 h 157"/>
                  <a:gd name="T28" fmla="*/ 10 w 89"/>
                  <a:gd name="T29" fmla="*/ 2 h 157"/>
                  <a:gd name="T30" fmla="*/ 9 w 89"/>
                  <a:gd name="T31" fmla="*/ 4 h 157"/>
                  <a:gd name="T32" fmla="*/ 7 w 89"/>
                  <a:gd name="T33" fmla="*/ 6 h 157"/>
                  <a:gd name="T34" fmla="*/ 5 w 89"/>
                  <a:gd name="T35" fmla="*/ 8 h 157"/>
                  <a:gd name="T36" fmla="*/ 4 w 89"/>
                  <a:gd name="T37" fmla="*/ 11 h 157"/>
                  <a:gd name="T38" fmla="*/ 3 w 89"/>
                  <a:gd name="T39" fmla="*/ 13 h 157"/>
                  <a:gd name="T40" fmla="*/ 2 w 89"/>
                  <a:gd name="T41" fmla="*/ 17 h 157"/>
                  <a:gd name="T42" fmla="*/ 1 w 89"/>
                  <a:gd name="T43" fmla="*/ 20 h 157"/>
                  <a:gd name="T44" fmla="*/ 1 w 89"/>
                  <a:gd name="T45" fmla="*/ 23 h 157"/>
                  <a:gd name="T46" fmla="*/ 0 w 89"/>
                  <a:gd name="T47" fmla="*/ 26 h 157"/>
                  <a:gd name="T48" fmla="*/ 0 w 89"/>
                  <a:gd name="T49" fmla="*/ 29 h 157"/>
                  <a:gd name="T50" fmla="*/ 1 w 89"/>
                  <a:gd name="T51" fmla="*/ 31 h 157"/>
                  <a:gd name="T52" fmla="*/ 1 w 89"/>
                  <a:gd name="T53" fmla="*/ 33 h 157"/>
                  <a:gd name="T54" fmla="*/ 1 w 89"/>
                  <a:gd name="T55" fmla="*/ 35 h 157"/>
                  <a:gd name="T56" fmla="*/ 3 w 89"/>
                  <a:gd name="T57" fmla="*/ 37 h 157"/>
                  <a:gd name="T58" fmla="*/ 4 w 89"/>
                  <a:gd name="T59" fmla="*/ 37 h 157"/>
                  <a:gd name="T60" fmla="*/ 5 w 89"/>
                  <a:gd name="T61" fmla="*/ 38 h 157"/>
                  <a:gd name="T62" fmla="*/ 7 w 89"/>
                  <a:gd name="T63" fmla="*/ 39 h 157"/>
                  <a:gd name="T64" fmla="*/ 9 w 89"/>
                  <a:gd name="T65" fmla="*/ 38 h 157"/>
                  <a:gd name="T66" fmla="*/ 10 w 89"/>
                  <a:gd name="T67" fmla="*/ 37 h 157"/>
                  <a:gd name="T68" fmla="*/ 13 w 89"/>
                  <a:gd name="T69" fmla="*/ 37 h 157"/>
                  <a:gd name="T70" fmla="*/ 14 w 89"/>
                  <a:gd name="T71" fmla="*/ 35 h 157"/>
                  <a:gd name="T72" fmla="*/ 16 w 89"/>
                  <a:gd name="T73" fmla="*/ 33 h 157"/>
                  <a:gd name="T74" fmla="*/ 17 w 89"/>
                  <a:gd name="T75" fmla="*/ 31 h 157"/>
                  <a:gd name="T76" fmla="*/ 18 w 89"/>
                  <a:gd name="T77" fmla="*/ 29 h 157"/>
                  <a:gd name="T78" fmla="*/ 20 w 89"/>
                  <a:gd name="T79" fmla="*/ 26 h 157"/>
                  <a:gd name="T80" fmla="*/ 20 w 89"/>
                  <a:gd name="T81" fmla="*/ 22 h 1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9"/>
                  <a:gd name="T124" fmla="*/ 0 h 157"/>
                  <a:gd name="T125" fmla="*/ 89 w 89"/>
                  <a:gd name="T126" fmla="*/ 157 h 1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9" h="157">
                    <a:moveTo>
                      <a:pt x="82" y="89"/>
                    </a:moveTo>
                    <a:lnTo>
                      <a:pt x="86" y="77"/>
                    </a:lnTo>
                    <a:lnTo>
                      <a:pt x="89" y="67"/>
                    </a:lnTo>
                    <a:lnTo>
                      <a:pt x="89" y="54"/>
                    </a:lnTo>
                    <a:lnTo>
                      <a:pt x="89" y="42"/>
                    </a:lnTo>
                    <a:lnTo>
                      <a:pt x="89" y="32"/>
                    </a:lnTo>
                    <a:lnTo>
                      <a:pt x="86" y="25"/>
                    </a:lnTo>
                    <a:lnTo>
                      <a:pt x="86" y="17"/>
                    </a:lnTo>
                    <a:lnTo>
                      <a:pt x="79" y="10"/>
                    </a:lnTo>
                    <a:lnTo>
                      <a:pt x="76" y="7"/>
                    </a:lnTo>
                    <a:lnTo>
                      <a:pt x="70" y="3"/>
                    </a:lnTo>
                    <a:lnTo>
                      <a:pt x="64" y="0"/>
                    </a:lnTo>
                    <a:lnTo>
                      <a:pt x="57" y="3"/>
                    </a:lnTo>
                    <a:lnTo>
                      <a:pt x="51" y="7"/>
                    </a:lnTo>
                    <a:lnTo>
                      <a:pt x="42" y="10"/>
                    </a:lnTo>
                    <a:lnTo>
                      <a:pt x="35" y="17"/>
                    </a:lnTo>
                    <a:lnTo>
                      <a:pt x="28" y="25"/>
                    </a:lnTo>
                    <a:lnTo>
                      <a:pt x="22" y="32"/>
                    </a:lnTo>
                    <a:lnTo>
                      <a:pt x="16" y="45"/>
                    </a:lnTo>
                    <a:lnTo>
                      <a:pt x="13" y="54"/>
                    </a:lnTo>
                    <a:lnTo>
                      <a:pt x="10" y="67"/>
                    </a:lnTo>
                    <a:lnTo>
                      <a:pt x="6" y="79"/>
                    </a:lnTo>
                    <a:lnTo>
                      <a:pt x="3" y="93"/>
                    </a:lnTo>
                    <a:lnTo>
                      <a:pt x="0" y="103"/>
                    </a:lnTo>
                    <a:lnTo>
                      <a:pt x="0" y="115"/>
                    </a:lnTo>
                    <a:lnTo>
                      <a:pt x="3" y="125"/>
                    </a:lnTo>
                    <a:lnTo>
                      <a:pt x="3" y="134"/>
                    </a:lnTo>
                    <a:lnTo>
                      <a:pt x="6" y="140"/>
                    </a:lnTo>
                    <a:lnTo>
                      <a:pt x="13" y="147"/>
                    </a:lnTo>
                    <a:lnTo>
                      <a:pt x="16" y="150"/>
                    </a:lnTo>
                    <a:lnTo>
                      <a:pt x="22" y="153"/>
                    </a:lnTo>
                    <a:lnTo>
                      <a:pt x="28" y="157"/>
                    </a:lnTo>
                    <a:lnTo>
                      <a:pt x="35" y="153"/>
                    </a:lnTo>
                    <a:lnTo>
                      <a:pt x="42" y="150"/>
                    </a:lnTo>
                    <a:lnTo>
                      <a:pt x="51" y="147"/>
                    </a:lnTo>
                    <a:lnTo>
                      <a:pt x="57" y="140"/>
                    </a:lnTo>
                    <a:lnTo>
                      <a:pt x="64" y="134"/>
                    </a:lnTo>
                    <a:lnTo>
                      <a:pt x="70" y="125"/>
                    </a:lnTo>
                    <a:lnTo>
                      <a:pt x="73" y="115"/>
                    </a:lnTo>
                    <a:lnTo>
                      <a:pt x="79" y="103"/>
                    </a:lnTo>
                    <a:lnTo>
                      <a:pt x="82" y="89"/>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812" name="Freeform 1705">
                <a:extLst>
                  <a:ext uri="{FF2B5EF4-FFF2-40B4-BE49-F238E27FC236}">
                    <a16:creationId xmlns:a16="http://schemas.microsoft.com/office/drawing/2014/main" id="{CFF1422F-F243-43BE-B61A-F58E780F3B47}"/>
                  </a:ext>
                </a:extLst>
              </p:cNvPr>
              <p:cNvSpPr>
                <a:spLocks/>
              </p:cNvSpPr>
              <p:nvPr/>
            </p:nvSpPr>
            <p:spPr bwMode="auto">
              <a:xfrm>
                <a:off x="2926" y="2271"/>
                <a:ext cx="22" cy="39"/>
              </a:xfrm>
              <a:custGeom>
                <a:avLst/>
                <a:gdLst>
                  <a:gd name="T0" fmla="*/ 20 w 89"/>
                  <a:gd name="T1" fmla="*/ 22 h 157"/>
                  <a:gd name="T2" fmla="*/ 21 w 89"/>
                  <a:gd name="T3" fmla="*/ 19 h 157"/>
                  <a:gd name="T4" fmla="*/ 22 w 89"/>
                  <a:gd name="T5" fmla="*/ 17 h 157"/>
                  <a:gd name="T6" fmla="*/ 22 w 89"/>
                  <a:gd name="T7" fmla="*/ 13 h 157"/>
                  <a:gd name="T8" fmla="*/ 22 w 89"/>
                  <a:gd name="T9" fmla="*/ 10 h 157"/>
                  <a:gd name="T10" fmla="*/ 22 w 89"/>
                  <a:gd name="T11" fmla="*/ 8 h 157"/>
                  <a:gd name="T12" fmla="*/ 21 w 89"/>
                  <a:gd name="T13" fmla="*/ 6 h 157"/>
                  <a:gd name="T14" fmla="*/ 21 w 89"/>
                  <a:gd name="T15" fmla="*/ 4 h 157"/>
                  <a:gd name="T16" fmla="*/ 20 w 89"/>
                  <a:gd name="T17" fmla="*/ 2 h 157"/>
                  <a:gd name="T18" fmla="*/ 19 w 89"/>
                  <a:gd name="T19" fmla="*/ 2 h 157"/>
                  <a:gd name="T20" fmla="*/ 17 w 89"/>
                  <a:gd name="T21" fmla="*/ 1 h 157"/>
                  <a:gd name="T22" fmla="*/ 16 w 89"/>
                  <a:gd name="T23" fmla="*/ 0 h 157"/>
                  <a:gd name="T24" fmla="*/ 14 w 89"/>
                  <a:gd name="T25" fmla="*/ 1 h 157"/>
                  <a:gd name="T26" fmla="*/ 13 w 89"/>
                  <a:gd name="T27" fmla="*/ 2 h 157"/>
                  <a:gd name="T28" fmla="*/ 10 w 89"/>
                  <a:gd name="T29" fmla="*/ 2 h 157"/>
                  <a:gd name="T30" fmla="*/ 9 w 89"/>
                  <a:gd name="T31" fmla="*/ 4 h 157"/>
                  <a:gd name="T32" fmla="*/ 7 w 89"/>
                  <a:gd name="T33" fmla="*/ 6 h 157"/>
                  <a:gd name="T34" fmla="*/ 5 w 89"/>
                  <a:gd name="T35" fmla="*/ 8 h 157"/>
                  <a:gd name="T36" fmla="*/ 4 w 89"/>
                  <a:gd name="T37" fmla="*/ 11 h 157"/>
                  <a:gd name="T38" fmla="*/ 3 w 89"/>
                  <a:gd name="T39" fmla="*/ 13 h 157"/>
                  <a:gd name="T40" fmla="*/ 2 w 89"/>
                  <a:gd name="T41" fmla="*/ 17 h 157"/>
                  <a:gd name="T42" fmla="*/ 1 w 89"/>
                  <a:gd name="T43" fmla="*/ 20 h 157"/>
                  <a:gd name="T44" fmla="*/ 1 w 89"/>
                  <a:gd name="T45" fmla="*/ 23 h 157"/>
                  <a:gd name="T46" fmla="*/ 0 w 89"/>
                  <a:gd name="T47" fmla="*/ 26 h 157"/>
                  <a:gd name="T48" fmla="*/ 0 w 89"/>
                  <a:gd name="T49" fmla="*/ 29 h 157"/>
                  <a:gd name="T50" fmla="*/ 1 w 89"/>
                  <a:gd name="T51" fmla="*/ 31 h 157"/>
                  <a:gd name="T52" fmla="*/ 1 w 89"/>
                  <a:gd name="T53" fmla="*/ 33 h 157"/>
                  <a:gd name="T54" fmla="*/ 1 w 89"/>
                  <a:gd name="T55" fmla="*/ 35 h 157"/>
                  <a:gd name="T56" fmla="*/ 3 w 89"/>
                  <a:gd name="T57" fmla="*/ 37 h 157"/>
                  <a:gd name="T58" fmla="*/ 4 w 89"/>
                  <a:gd name="T59" fmla="*/ 37 h 157"/>
                  <a:gd name="T60" fmla="*/ 5 w 89"/>
                  <a:gd name="T61" fmla="*/ 38 h 157"/>
                  <a:gd name="T62" fmla="*/ 7 w 89"/>
                  <a:gd name="T63" fmla="*/ 39 h 157"/>
                  <a:gd name="T64" fmla="*/ 9 w 89"/>
                  <a:gd name="T65" fmla="*/ 38 h 157"/>
                  <a:gd name="T66" fmla="*/ 10 w 89"/>
                  <a:gd name="T67" fmla="*/ 37 h 157"/>
                  <a:gd name="T68" fmla="*/ 13 w 89"/>
                  <a:gd name="T69" fmla="*/ 37 h 157"/>
                  <a:gd name="T70" fmla="*/ 14 w 89"/>
                  <a:gd name="T71" fmla="*/ 35 h 157"/>
                  <a:gd name="T72" fmla="*/ 16 w 89"/>
                  <a:gd name="T73" fmla="*/ 33 h 157"/>
                  <a:gd name="T74" fmla="*/ 17 w 89"/>
                  <a:gd name="T75" fmla="*/ 31 h 157"/>
                  <a:gd name="T76" fmla="*/ 18 w 89"/>
                  <a:gd name="T77" fmla="*/ 29 h 157"/>
                  <a:gd name="T78" fmla="*/ 20 w 89"/>
                  <a:gd name="T79" fmla="*/ 26 h 157"/>
                  <a:gd name="T80" fmla="*/ 20 w 89"/>
                  <a:gd name="T81" fmla="*/ 22 h 1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9"/>
                  <a:gd name="T124" fmla="*/ 0 h 157"/>
                  <a:gd name="T125" fmla="*/ 89 w 89"/>
                  <a:gd name="T126" fmla="*/ 157 h 1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9" h="157">
                    <a:moveTo>
                      <a:pt x="82" y="89"/>
                    </a:moveTo>
                    <a:lnTo>
                      <a:pt x="86" y="77"/>
                    </a:lnTo>
                    <a:lnTo>
                      <a:pt x="89" y="67"/>
                    </a:lnTo>
                    <a:lnTo>
                      <a:pt x="89" y="54"/>
                    </a:lnTo>
                    <a:lnTo>
                      <a:pt x="89" y="42"/>
                    </a:lnTo>
                    <a:lnTo>
                      <a:pt x="89" y="32"/>
                    </a:lnTo>
                    <a:lnTo>
                      <a:pt x="86" y="25"/>
                    </a:lnTo>
                    <a:lnTo>
                      <a:pt x="86" y="17"/>
                    </a:lnTo>
                    <a:lnTo>
                      <a:pt x="79" y="10"/>
                    </a:lnTo>
                    <a:lnTo>
                      <a:pt x="76" y="7"/>
                    </a:lnTo>
                    <a:lnTo>
                      <a:pt x="70" y="3"/>
                    </a:lnTo>
                    <a:lnTo>
                      <a:pt x="64" y="0"/>
                    </a:lnTo>
                    <a:lnTo>
                      <a:pt x="57" y="3"/>
                    </a:lnTo>
                    <a:lnTo>
                      <a:pt x="51" y="7"/>
                    </a:lnTo>
                    <a:lnTo>
                      <a:pt x="42" y="10"/>
                    </a:lnTo>
                    <a:lnTo>
                      <a:pt x="35" y="17"/>
                    </a:lnTo>
                    <a:lnTo>
                      <a:pt x="28" y="25"/>
                    </a:lnTo>
                    <a:lnTo>
                      <a:pt x="22" y="32"/>
                    </a:lnTo>
                    <a:lnTo>
                      <a:pt x="16" y="45"/>
                    </a:lnTo>
                    <a:lnTo>
                      <a:pt x="13" y="54"/>
                    </a:lnTo>
                    <a:lnTo>
                      <a:pt x="10" y="67"/>
                    </a:lnTo>
                    <a:lnTo>
                      <a:pt x="6" y="79"/>
                    </a:lnTo>
                    <a:lnTo>
                      <a:pt x="3" y="93"/>
                    </a:lnTo>
                    <a:lnTo>
                      <a:pt x="0" y="103"/>
                    </a:lnTo>
                    <a:lnTo>
                      <a:pt x="0" y="115"/>
                    </a:lnTo>
                    <a:lnTo>
                      <a:pt x="3" y="125"/>
                    </a:lnTo>
                    <a:lnTo>
                      <a:pt x="3" y="134"/>
                    </a:lnTo>
                    <a:lnTo>
                      <a:pt x="6" y="140"/>
                    </a:lnTo>
                    <a:lnTo>
                      <a:pt x="13" y="147"/>
                    </a:lnTo>
                    <a:lnTo>
                      <a:pt x="16" y="150"/>
                    </a:lnTo>
                    <a:lnTo>
                      <a:pt x="22" y="153"/>
                    </a:lnTo>
                    <a:lnTo>
                      <a:pt x="28" y="157"/>
                    </a:lnTo>
                    <a:lnTo>
                      <a:pt x="35" y="153"/>
                    </a:lnTo>
                    <a:lnTo>
                      <a:pt x="42" y="150"/>
                    </a:lnTo>
                    <a:lnTo>
                      <a:pt x="51" y="147"/>
                    </a:lnTo>
                    <a:lnTo>
                      <a:pt x="57" y="140"/>
                    </a:lnTo>
                    <a:lnTo>
                      <a:pt x="64" y="134"/>
                    </a:lnTo>
                    <a:lnTo>
                      <a:pt x="70" y="125"/>
                    </a:lnTo>
                    <a:lnTo>
                      <a:pt x="73" y="115"/>
                    </a:lnTo>
                    <a:lnTo>
                      <a:pt x="79" y="103"/>
                    </a:lnTo>
                    <a:lnTo>
                      <a:pt x="82" y="89"/>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813" name="Freeform 1706">
                <a:extLst>
                  <a:ext uri="{FF2B5EF4-FFF2-40B4-BE49-F238E27FC236}">
                    <a16:creationId xmlns:a16="http://schemas.microsoft.com/office/drawing/2014/main" id="{EC3A7DAD-78CE-4595-A48D-6B1B9B5E3AB4}"/>
                  </a:ext>
                </a:extLst>
              </p:cNvPr>
              <p:cNvSpPr>
                <a:spLocks/>
              </p:cNvSpPr>
              <p:nvPr/>
            </p:nvSpPr>
            <p:spPr bwMode="auto">
              <a:xfrm>
                <a:off x="2916" y="2344"/>
                <a:ext cx="19" cy="46"/>
              </a:xfrm>
              <a:custGeom>
                <a:avLst/>
                <a:gdLst>
                  <a:gd name="T0" fmla="*/ 19 w 79"/>
                  <a:gd name="T1" fmla="*/ 20 h 185"/>
                  <a:gd name="T2" fmla="*/ 19 w 79"/>
                  <a:gd name="T3" fmla="*/ 17 h 185"/>
                  <a:gd name="T4" fmla="*/ 18 w 79"/>
                  <a:gd name="T5" fmla="*/ 13 h 185"/>
                  <a:gd name="T6" fmla="*/ 18 w 79"/>
                  <a:gd name="T7" fmla="*/ 10 h 185"/>
                  <a:gd name="T8" fmla="*/ 17 w 79"/>
                  <a:gd name="T9" fmla="*/ 8 h 185"/>
                  <a:gd name="T10" fmla="*/ 16 w 79"/>
                  <a:gd name="T11" fmla="*/ 5 h 185"/>
                  <a:gd name="T12" fmla="*/ 14 w 79"/>
                  <a:gd name="T13" fmla="*/ 4 h 185"/>
                  <a:gd name="T14" fmla="*/ 13 w 79"/>
                  <a:gd name="T15" fmla="*/ 2 h 185"/>
                  <a:gd name="T16" fmla="*/ 12 w 79"/>
                  <a:gd name="T17" fmla="*/ 1 h 185"/>
                  <a:gd name="T18" fmla="*/ 11 w 79"/>
                  <a:gd name="T19" fmla="*/ 0 h 185"/>
                  <a:gd name="T20" fmla="*/ 9 w 79"/>
                  <a:gd name="T21" fmla="*/ 0 h 185"/>
                  <a:gd name="T22" fmla="*/ 7 w 79"/>
                  <a:gd name="T23" fmla="*/ 1 h 185"/>
                  <a:gd name="T24" fmla="*/ 6 w 79"/>
                  <a:gd name="T25" fmla="*/ 1 h 185"/>
                  <a:gd name="T26" fmla="*/ 5 w 79"/>
                  <a:gd name="T27" fmla="*/ 2 h 185"/>
                  <a:gd name="T28" fmla="*/ 3 w 79"/>
                  <a:gd name="T29" fmla="*/ 4 h 185"/>
                  <a:gd name="T30" fmla="*/ 2 w 79"/>
                  <a:gd name="T31" fmla="*/ 6 h 185"/>
                  <a:gd name="T32" fmla="*/ 1 w 79"/>
                  <a:gd name="T33" fmla="*/ 9 h 185"/>
                  <a:gd name="T34" fmla="*/ 1 w 79"/>
                  <a:gd name="T35" fmla="*/ 11 h 185"/>
                  <a:gd name="T36" fmla="*/ 1 w 79"/>
                  <a:gd name="T37" fmla="*/ 14 h 185"/>
                  <a:gd name="T38" fmla="*/ 0 w 79"/>
                  <a:gd name="T39" fmla="*/ 17 h 185"/>
                  <a:gd name="T40" fmla="*/ 0 w 79"/>
                  <a:gd name="T41" fmla="*/ 20 h 185"/>
                  <a:gd name="T42" fmla="*/ 0 w 79"/>
                  <a:gd name="T43" fmla="*/ 25 h 185"/>
                  <a:gd name="T44" fmla="*/ 1 w 79"/>
                  <a:gd name="T45" fmla="*/ 29 h 185"/>
                  <a:gd name="T46" fmla="*/ 1 w 79"/>
                  <a:gd name="T47" fmla="*/ 32 h 185"/>
                  <a:gd name="T48" fmla="*/ 2 w 79"/>
                  <a:gd name="T49" fmla="*/ 36 h 185"/>
                  <a:gd name="T50" fmla="*/ 3 w 79"/>
                  <a:gd name="T51" fmla="*/ 39 h 185"/>
                  <a:gd name="T52" fmla="*/ 4 w 79"/>
                  <a:gd name="T53" fmla="*/ 41 h 185"/>
                  <a:gd name="T54" fmla="*/ 5 w 79"/>
                  <a:gd name="T55" fmla="*/ 43 h 185"/>
                  <a:gd name="T56" fmla="*/ 7 w 79"/>
                  <a:gd name="T57" fmla="*/ 44 h 185"/>
                  <a:gd name="T58" fmla="*/ 7 w 79"/>
                  <a:gd name="T59" fmla="*/ 45 h 185"/>
                  <a:gd name="T60" fmla="*/ 9 w 79"/>
                  <a:gd name="T61" fmla="*/ 46 h 185"/>
                  <a:gd name="T62" fmla="*/ 11 w 79"/>
                  <a:gd name="T63" fmla="*/ 46 h 185"/>
                  <a:gd name="T64" fmla="*/ 14 w 79"/>
                  <a:gd name="T65" fmla="*/ 44 h 185"/>
                  <a:gd name="T66" fmla="*/ 15 w 79"/>
                  <a:gd name="T67" fmla="*/ 43 h 185"/>
                  <a:gd name="T68" fmla="*/ 17 w 79"/>
                  <a:gd name="T69" fmla="*/ 40 h 185"/>
                  <a:gd name="T70" fmla="*/ 18 w 79"/>
                  <a:gd name="T71" fmla="*/ 37 h 185"/>
                  <a:gd name="T72" fmla="*/ 18 w 79"/>
                  <a:gd name="T73" fmla="*/ 34 h 185"/>
                  <a:gd name="T74" fmla="*/ 19 w 79"/>
                  <a:gd name="T75" fmla="*/ 30 h 185"/>
                  <a:gd name="T76" fmla="*/ 19 w 79"/>
                  <a:gd name="T77" fmla="*/ 27 h 185"/>
                  <a:gd name="T78" fmla="*/ 19 w 79"/>
                  <a:gd name="T79" fmla="*/ 23 h 185"/>
                  <a:gd name="T80" fmla="*/ 19 w 79"/>
                  <a:gd name="T81" fmla="*/ 20 h 18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9"/>
                  <a:gd name="T124" fmla="*/ 0 h 185"/>
                  <a:gd name="T125" fmla="*/ 79 w 79"/>
                  <a:gd name="T126" fmla="*/ 185 h 18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9" h="185">
                    <a:moveTo>
                      <a:pt x="79" y="80"/>
                    </a:moveTo>
                    <a:lnTo>
                      <a:pt x="79" y="67"/>
                    </a:lnTo>
                    <a:lnTo>
                      <a:pt x="76" y="54"/>
                    </a:lnTo>
                    <a:lnTo>
                      <a:pt x="73" y="41"/>
                    </a:lnTo>
                    <a:lnTo>
                      <a:pt x="69" y="31"/>
                    </a:lnTo>
                    <a:lnTo>
                      <a:pt x="66" y="22"/>
                    </a:lnTo>
                    <a:lnTo>
                      <a:pt x="60" y="16"/>
                    </a:lnTo>
                    <a:lnTo>
                      <a:pt x="54" y="9"/>
                    </a:lnTo>
                    <a:lnTo>
                      <a:pt x="51" y="3"/>
                    </a:lnTo>
                    <a:lnTo>
                      <a:pt x="44" y="0"/>
                    </a:lnTo>
                    <a:lnTo>
                      <a:pt x="37" y="0"/>
                    </a:lnTo>
                    <a:lnTo>
                      <a:pt x="31" y="3"/>
                    </a:lnTo>
                    <a:lnTo>
                      <a:pt x="25" y="6"/>
                    </a:lnTo>
                    <a:lnTo>
                      <a:pt x="19" y="9"/>
                    </a:lnTo>
                    <a:lnTo>
                      <a:pt x="12" y="16"/>
                    </a:lnTo>
                    <a:lnTo>
                      <a:pt x="9" y="26"/>
                    </a:lnTo>
                    <a:lnTo>
                      <a:pt x="6" y="35"/>
                    </a:lnTo>
                    <a:lnTo>
                      <a:pt x="3" y="44"/>
                    </a:lnTo>
                    <a:lnTo>
                      <a:pt x="3" y="57"/>
                    </a:lnTo>
                    <a:lnTo>
                      <a:pt x="0" y="70"/>
                    </a:lnTo>
                    <a:lnTo>
                      <a:pt x="0" y="82"/>
                    </a:lnTo>
                    <a:lnTo>
                      <a:pt x="0" y="99"/>
                    </a:lnTo>
                    <a:lnTo>
                      <a:pt x="3" y="117"/>
                    </a:lnTo>
                    <a:lnTo>
                      <a:pt x="6" y="130"/>
                    </a:lnTo>
                    <a:lnTo>
                      <a:pt x="9" y="146"/>
                    </a:lnTo>
                    <a:lnTo>
                      <a:pt x="12" y="156"/>
                    </a:lnTo>
                    <a:lnTo>
                      <a:pt x="15" y="165"/>
                    </a:lnTo>
                    <a:lnTo>
                      <a:pt x="22" y="171"/>
                    </a:lnTo>
                    <a:lnTo>
                      <a:pt x="29" y="178"/>
                    </a:lnTo>
                    <a:lnTo>
                      <a:pt x="31" y="181"/>
                    </a:lnTo>
                    <a:lnTo>
                      <a:pt x="37" y="185"/>
                    </a:lnTo>
                    <a:lnTo>
                      <a:pt x="47" y="185"/>
                    </a:lnTo>
                    <a:lnTo>
                      <a:pt x="57" y="178"/>
                    </a:lnTo>
                    <a:lnTo>
                      <a:pt x="63" y="171"/>
                    </a:lnTo>
                    <a:lnTo>
                      <a:pt x="69" y="162"/>
                    </a:lnTo>
                    <a:lnTo>
                      <a:pt x="73" y="149"/>
                    </a:lnTo>
                    <a:lnTo>
                      <a:pt x="76" y="136"/>
                    </a:lnTo>
                    <a:lnTo>
                      <a:pt x="79" y="121"/>
                    </a:lnTo>
                    <a:lnTo>
                      <a:pt x="79" y="108"/>
                    </a:lnTo>
                    <a:lnTo>
                      <a:pt x="79" y="92"/>
                    </a:lnTo>
                    <a:lnTo>
                      <a:pt x="79" y="80"/>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814" name="Freeform 1707">
                <a:extLst>
                  <a:ext uri="{FF2B5EF4-FFF2-40B4-BE49-F238E27FC236}">
                    <a16:creationId xmlns:a16="http://schemas.microsoft.com/office/drawing/2014/main" id="{90F50183-BFF8-4046-B341-7D62025C5A08}"/>
                  </a:ext>
                </a:extLst>
              </p:cNvPr>
              <p:cNvSpPr>
                <a:spLocks/>
              </p:cNvSpPr>
              <p:nvPr/>
            </p:nvSpPr>
            <p:spPr bwMode="auto">
              <a:xfrm>
                <a:off x="2916" y="2344"/>
                <a:ext cx="19" cy="46"/>
              </a:xfrm>
              <a:custGeom>
                <a:avLst/>
                <a:gdLst>
                  <a:gd name="T0" fmla="*/ 19 w 79"/>
                  <a:gd name="T1" fmla="*/ 20 h 185"/>
                  <a:gd name="T2" fmla="*/ 19 w 79"/>
                  <a:gd name="T3" fmla="*/ 17 h 185"/>
                  <a:gd name="T4" fmla="*/ 18 w 79"/>
                  <a:gd name="T5" fmla="*/ 13 h 185"/>
                  <a:gd name="T6" fmla="*/ 18 w 79"/>
                  <a:gd name="T7" fmla="*/ 10 h 185"/>
                  <a:gd name="T8" fmla="*/ 17 w 79"/>
                  <a:gd name="T9" fmla="*/ 8 h 185"/>
                  <a:gd name="T10" fmla="*/ 16 w 79"/>
                  <a:gd name="T11" fmla="*/ 5 h 185"/>
                  <a:gd name="T12" fmla="*/ 14 w 79"/>
                  <a:gd name="T13" fmla="*/ 4 h 185"/>
                  <a:gd name="T14" fmla="*/ 13 w 79"/>
                  <a:gd name="T15" fmla="*/ 2 h 185"/>
                  <a:gd name="T16" fmla="*/ 12 w 79"/>
                  <a:gd name="T17" fmla="*/ 1 h 185"/>
                  <a:gd name="T18" fmla="*/ 11 w 79"/>
                  <a:gd name="T19" fmla="*/ 0 h 185"/>
                  <a:gd name="T20" fmla="*/ 9 w 79"/>
                  <a:gd name="T21" fmla="*/ 0 h 185"/>
                  <a:gd name="T22" fmla="*/ 7 w 79"/>
                  <a:gd name="T23" fmla="*/ 1 h 185"/>
                  <a:gd name="T24" fmla="*/ 6 w 79"/>
                  <a:gd name="T25" fmla="*/ 1 h 185"/>
                  <a:gd name="T26" fmla="*/ 5 w 79"/>
                  <a:gd name="T27" fmla="*/ 2 h 185"/>
                  <a:gd name="T28" fmla="*/ 3 w 79"/>
                  <a:gd name="T29" fmla="*/ 4 h 185"/>
                  <a:gd name="T30" fmla="*/ 2 w 79"/>
                  <a:gd name="T31" fmla="*/ 6 h 185"/>
                  <a:gd name="T32" fmla="*/ 1 w 79"/>
                  <a:gd name="T33" fmla="*/ 9 h 185"/>
                  <a:gd name="T34" fmla="*/ 1 w 79"/>
                  <a:gd name="T35" fmla="*/ 11 h 185"/>
                  <a:gd name="T36" fmla="*/ 1 w 79"/>
                  <a:gd name="T37" fmla="*/ 14 h 185"/>
                  <a:gd name="T38" fmla="*/ 0 w 79"/>
                  <a:gd name="T39" fmla="*/ 17 h 185"/>
                  <a:gd name="T40" fmla="*/ 0 w 79"/>
                  <a:gd name="T41" fmla="*/ 20 h 185"/>
                  <a:gd name="T42" fmla="*/ 0 w 79"/>
                  <a:gd name="T43" fmla="*/ 25 h 185"/>
                  <a:gd name="T44" fmla="*/ 1 w 79"/>
                  <a:gd name="T45" fmla="*/ 29 h 185"/>
                  <a:gd name="T46" fmla="*/ 1 w 79"/>
                  <a:gd name="T47" fmla="*/ 32 h 185"/>
                  <a:gd name="T48" fmla="*/ 2 w 79"/>
                  <a:gd name="T49" fmla="*/ 36 h 185"/>
                  <a:gd name="T50" fmla="*/ 3 w 79"/>
                  <a:gd name="T51" fmla="*/ 39 h 185"/>
                  <a:gd name="T52" fmla="*/ 4 w 79"/>
                  <a:gd name="T53" fmla="*/ 41 h 185"/>
                  <a:gd name="T54" fmla="*/ 5 w 79"/>
                  <a:gd name="T55" fmla="*/ 43 h 185"/>
                  <a:gd name="T56" fmla="*/ 7 w 79"/>
                  <a:gd name="T57" fmla="*/ 44 h 185"/>
                  <a:gd name="T58" fmla="*/ 7 w 79"/>
                  <a:gd name="T59" fmla="*/ 45 h 185"/>
                  <a:gd name="T60" fmla="*/ 9 w 79"/>
                  <a:gd name="T61" fmla="*/ 46 h 185"/>
                  <a:gd name="T62" fmla="*/ 11 w 79"/>
                  <a:gd name="T63" fmla="*/ 46 h 185"/>
                  <a:gd name="T64" fmla="*/ 14 w 79"/>
                  <a:gd name="T65" fmla="*/ 44 h 185"/>
                  <a:gd name="T66" fmla="*/ 15 w 79"/>
                  <a:gd name="T67" fmla="*/ 43 h 185"/>
                  <a:gd name="T68" fmla="*/ 17 w 79"/>
                  <a:gd name="T69" fmla="*/ 40 h 185"/>
                  <a:gd name="T70" fmla="*/ 18 w 79"/>
                  <a:gd name="T71" fmla="*/ 37 h 185"/>
                  <a:gd name="T72" fmla="*/ 18 w 79"/>
                  <a:gd name="T73" fmla="*/ 34 h 185"/>
                  <a:gd name="T74" fmla="*/ 19 w 79"/>
                  <a:gd name="T75" fmla="*/ 30 h 185"/>
                  <a:gd name="T76" fmla="*/ 19 w 79"/>
                  <a:gd name="T77" fmla="*/ 27 h 185"/>
                  <a:gd name="T78" fmla="*/ 19 w 79"/>
                  <a:gd name="T79" fmla="*/ 23 h 185"/>
                  <a:gd name="T80" fmla="*/ 19 w 79"/>
                  <a:gd name="T81" fmla="*/ 20 h 18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9"/>
                  <a:gd name="T124" fmla="*/ 0 h 185"/>
                  <a:gd name="T125" fmla="*/ 79 w 79"/>
                  <a:gd name="T126" fmla="*/ 185 h 18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9" h="185">
                    <a:moveTo>
                      <a:pt x="79" y="80"/>
                    </a:moveTo>
                    <a:lnTo>
                      <a:pt x="79" y="67"/>
                    </a:lnTo>
                    <a:lnTo>
                      <a:pt x="76" y="54"/>
                    </a:lnTo>
                    <a:lnTo>
                      <a:pt x="73" y="41"/>
                    </a:lnTo>
                    <a:lnTo>
                      <a:pt x="69" y="31"/>
                    </a:lnTo>
                    <a:lnTo>
                      <a:pt x="66" y="22"/>
                    </a:lnTo>
                    <a:lnTo>
                      <a:pt x="60" y="16"/>
                    </a:lnTo>
                    <a:lnTo>
                      <a:pt x="54" y="9"/>
                    </a:lnTo>
                    <a:lnTo>
                      <a:pt x="51" y="3"/>
                    </a:lnTo>
                    <a:lnTo>
                      <a:pt x="44" y="0"/>
                    </a:lnTo>
                    <a:lnTo>
                      <a:pt x="37" y="0"/>
                    </a:lnTo>
                    <a:lnTo>
                      <a:pt x="31" y="3"/>
                    </a:lnTo>
                    <a:lnTo>
                      <a:pt x="25" y="6"/>
                    </a:lnTo>
                    <a:lnTo>
                      <a:pt x="19" y="9"/>
                    </a:lnTo>
                    <a:lnTo>
                      <a:pt x="12" y="16"/>
                    </a:lnTo>
                    <a:lnTo>
                      <a:pt x="9" y="26"/>
                    </a:lnTo>
                    <a:lnTo>
                      <a:pt x="6" y="35"/>
                    </a:lnTo>
                    <a:lnTo>
                      <a:pt x="3" y="44"/>
                    </a:lnTo>
                    <a:lnTo>
                      <a:pt x="3" y="57"/>
                    </a:lnTo>
                    <a:lnTo>
                      <a:pt x="0" y="70"/>
                    </a:lnTo>
                    <a:lnTo>
                      <a:pt x="0" y="82"/>
                    </a:lnTo>
                    <a:lnTo>
                      <a:pt x="0" y="99"/>
                    </a:lnTo>
                    <a:lnTo>
                      <a:pt x="3" y="117"/>
                    </a:lnTo>
                    <a:lnTo>
                      <a:pt x="6" y="130"/>
                    </a:lnTo>
                    <a:lnTo>
                      <a:pt x="9" y="146"/>
                    </a:lnTo>
                    <a:lnTo>
                      <a:pt x="12" y="156"/>
                    </a:lnTo>
                    <a:lnTo>
                      <a:pt x="15" y="165"/>
                    </a:lnTo>
                    <a:lnTo>
                      <a:pt x="22" y="171"/>
                    </a:lnTo>
                    <a:lnTo>
                      <a:pt x="29" y="178"/>
                    </a:lnTo>
                    <a:lnTo>
                      <a:pt x="31" y="181"/>
                    </a:lnTo>
                    <a:lnTo>
                      <a:pt x="37" y="185"/>
                    </a:lnTo>
                    <a:lnTo>
                      <a:pt x="47" y="185"/>
                    </a:lnTo>
                    <a:lnTo>
                      <a:pt x="57" y="178"/>
                    </a:lnTo>
                    <a:lnTo>
                      <a:pt x="63" y="171"/>
                    </a:lnTo>
                    <a:lnTo>
                      <a:pt x="69" y="162"/>
                    </a:lnTo>
                    <a:lnTo>
                      <a:pt x="73" y="149"/>
                    </a:lnTo>
                    <a:lnTo>
                      <a:pt x="76" y="136"/>
                    </a:lnTo>
                    <a:lnTo>
                      <a:pt x="79" y="121"/>
                    </a:lnTo>
                    <a:lnTo>
                      <a:pt x="79" y="108"/>
                    </a:lnTo>
                    <a:lnTo>
                      <a:pt x="79" y="92"/>
                    </a:lnTo>
                    <a:lnTo>
                      <a:pt x="79" y="8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815" name="Freeform 1708">
                <a:extLst>
                  <a:ext uri="{FF2B5EF4-FFF2-40B4-BE49-F238E27FC236}">
                    <a16:creationId xmlns:a16="http://schemas.microsoft.com/office/drawing/2014/main" id="{CB8CD5EE-6805-4FD7-A098-4580C758CE89}"/>
                  </a:ext>
                </a:extLst>
              </p:cNvPr>
              <p:cNvSpPr>
                <a:spLocks/>
              </p:cNvSpPr>
              <p:nvPr/>
            </p:nvSpPr>
            <p:spPr bwMode="auto">
              <a:xfrm>
                <a:off x="3318" y="2687"/>
                <a:ext cx="45" cy="22"/>
              </a:xfrm>
              <a:custGeom>
                <a:avLst/>
                <a:gdLst>
                  <a:gd name="T0" fmla="*/ 21 w 181"/>
                  <a:gd name="T1" fmla="*/ 1 h 86"/>
                  <a:gd name="T2" fmla="*/ 18 w 181"/>
                  <a:gd name="T3" fmla="*/ 0 h 86"/>
                  <a:gd name="T4" fmla="*/ 15 w 181"/>
                  <a:gd name="T5" fmla="*/ 0 h 86"/>
                  <a:gd name="T6" fmla="*/ 12 w 181"/>
                  <a:gd name="T7" fmla="*/ 0 h 86"/>
                  <a:gd name="T8" fmla="*/ 9 w 181"/>
                  <a:gd name="T9" fmla="*/ 1 h 86"/>
                  <a:gd name="T10" fmla="*/ 7 w 181"/>
                  <a:gd name="T11" fmla="*/ 2 h 86"/>
                  <a:gd name="T12" fmla="*/ 5 w 181"/>
                  <a:gd name="T13" fmla="*/ 2 h 86"/>
                  <a:gd name="T14" fmla="*/ 3 w 181"/>
                  <a:gd name="T15" fmla="*/ 3 h 86"/>
                  <a:gd name="T16" fmla="*/ 1 w 181"/>
                  <a:gd name="T17" fmla="*/ 5 h 86"/>
                  <a:gd name="T18" fmla="*/ 1 w 181"/>
                  <a:gd name="T19" fmla="*/ 6 h 86"/>
                  <a:gd name="T20" fmla="*/ 0 w 181"/>
                  <a:gd name="T21" fmla="*/ 7 h 86"/>
                  <a:gd name="T22" fmla="*/ 0 w 181"/>
                  <a:gd name="T23" fmla="*/ 9 h 86"/>
                  <a:gd name="T24" fmla="*/ 1 w 181"/>
                  <a:gd name="T25" fmla="*/ 10 h 86"/>
                  <a:gd name="T26" fmla="*/ 1 w 181"/>
                  <a:gd name="T27" fmla="*/ 12 h 86"/>
                  <a:gd name="T28" fmla="*/ 3 w 181"/>
                  <a:gd name="T29" fmla="*/ 14 h 86"/>
                  <a:gd name="T30" fmla="*/ 5 w 181"/>
                  <a:gd name="T31" fmla="*/ 16 h 86"/>
                  <a:gd name="T32" fmla="*/ 7 w 181"/>
                  <a:gd name="T33" fmla="*/ 17 h 86"/>
                  <a:gd name="T34" fmla="*/ 9 w 181"/>
                  <a:gd name="T35" fmla="*/ 18 h 86"/>
                  <a:gd name="T36" fmla="*/ 12 w 181"/>
                  <a:gd name="T37" fmla="*/ 19 h 86"/>
                  <a:gd name="T38" fmla="*/ 15 w 181"/>
                  <a:gd name="T39" fmla="*/ 20 h 86"/>
                  <a:gd name="T40" fmla="*/ 18 w 181"/>
                  <a:gd name="T41" fmla="*/ 21 h 86"/>
                  <a:gd name="T42" fmla="*/ 23 w 181"/>
                  <a:gd name="T43" fmla="*/ 21 h 86"/>
                  <a:gd name="T44" fmla="*/ 27 w 181"/>
                  <a:gd name="T45" fmla="*/ 22 h 86"/>
                  <a:gd name="T46" fmla="*/ 31 w 181"/>
                  <a:gd name="T47" fmla="*/ 22 h 86"/>
                  <a:gd name="T48" fmla="*/ 34 w 181"/>
                  <a:gd name="T49" fmla="*/ 22 h 86"/>
                  <a:gd name="T50" fmla="*/ 37 w 181"/>
                  <a:gd name="T51" fmla="*/ 21 h 86"/>
                  <a:gd name="T52" fmla="*/ 40 w 181"/>
                  <a:gd name="T53" fmla="*/ 21 h 86"/>
                  <a:gd name="T54" fmla="*/ 41 w 181"/>
                  <a:gd name="T55" fmla="*/ 20 h 86"/>
                  <a:gd name="T56" fmla="*/ 44 w 181"/>
                  <a:gd name="T57" fmla="*/ 19 h 86"/>
                  <a:gd name="T58" fmla="*/ 44 w 181"/>
                  <a:gd name="T59" fmla="*/ 18 h 86"/>
                  <a:gd name="T60" fmla="*/ 45 w 181"/>
                  <a:gd name="T61" fmla="*/ 16 h 86"/>
                  <a:gd name="T62" fmla="*/ 45 w 181"/>
                  <a:gd name="T63" fmla="*/ 14 h 86"/>
                  <a:gd name="T64" fmla="*/ 45 w 181"/>
                  <a:gd name="T65" fmla="*/ 11 h 86"/>
                  <a:gd name="T66" fmla="*/ 44 w 181"/>
                  <a:gd name="T67" fmla="*/ 10 h 86"/>
                  <a:gd name="T68" fmla="*/ 41 w 181"/>
                  <a:gd name="T69" fmla="*/ 7 h 86"/>
                  <a:gd name="T70" fmla="*/ 38 w 181"/>
                  <a:gd name="T71" fmla="*/ 6 h 86"/>
                  <a:gd name="T72" fmla="*/ 35 w 181"/>
                  <a:gd name="T73" fmla="*/ 4 h 86"/>
                  <a:gd name="T74" fmla="*/ 32 w 181"/>
                  <a:gd name="T75" fmla="*/ 3 h 86"/>
                  <a:gd name="T76" fmla="*/ 28 w 181"/>
                  <a:gd name="T77" fmla="*/ 2 h 86"/>
                  <a:gd name="T78" fmla="*/ 24 w 181"/>
                  <a:gd name="T79" fmla="*/ 2 h 86"/>
                  <a:gd name="T80" fmla="*/ 21 w 181"/>
                  <a:gd name="T81" fmla="*/ 1 h 8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1"/>
                  <a:gd name="T124" fmla="*/ 0 h 86"/>
                  <a:gd name="T125" fmla="*/ 181 w 181"/>
                  <a:gd name="T126" fmla="*/ 86 h 8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1" h="86">
                    <a:moveTo>
                      <a:pt x="86" y="3"/>
                    </a:moveTo>
                    <a:lnTo>
                      <a:pt x="73" y="0"/>
                    </a:lnTo>
                    <a:lnTo>
                      <a:pt x="60" y="0"/>
                    </a:lnTo>
                    <a:lnTo>
                      <a:pt x="47" y="0"/>
                    </a:lnTo>
                    <a:lnTo>
                      <a:pt x="38" y="3"/>
                    </a:lnTo>
                    <a:lnTo>
                      <a:pt x="28" y="7"/>
                    </a:lnTo>
                    <a:lnTo>
                      <a:pt x="19" y="9"/>
                    </a:lnTo>
                    <a:lnTo>
                      <a:pt x="13" y="12"/>
                    </a:lnTo>
                    <a:lnTo>
                      <a:pt x="6" y="19"/>
                    </a:lnTo>
                    <a:lnTo>
                      <a:pt x="3" y="22"/>
                    </a:lnTo>
                    <a:lnTo>
                      <a:pt x="0" y="29"/>
                    </a:lnTo>
                    <a:lnTo>
                      <a:pt x="0" y="35"/>
                    </a:lnTo>
                    <a:lnTo>
                      <a:pt x="3" y="41"/>
                    </a:lnTo>
                    <a:lnTo>
                      <a:pt x="6" y="48"/>
                    </a:lnTo>
                    <a:lnTo>
                      <a:pt x="13" y="54"/>
                    </a:lnTo>
                    <a:lnTo>
                      <a:pt x="19" y="61"/>
                    </a:lnTo>
                    <a:lnTo>
                      <a:pt x="28" y="66"/>
                    </a:lnTo>
                    <a:lnTo>
                      <a:pt x="38" y="70"/>
                    </a:lnTo>
                    <a:lnTo>
                      <a:pt x="47" y="76"/>
                    </a:lnTo>
                    <a:lnTo>
                      <a:pt x="60" y="80"/>
                    </a:lnTo>
                    <a:lnTo>
                      <a:pt x="73" y="83"/>
                    </a:lnTo>
                    <a:lnTo>
                      <a:pt x="92" y="83"/>
                    </a:lnTo>
                    <a:lnTo>
                      <a:pt x="108" y="86"/>
                    </a:lnTo>
                    <a:lnTo>
                      <a:pt x="124" y="86"/>
                    </a:lnTo>
                    <a:lnTo>
                      <a:pt x="136" y="86"/>
                    </a:lnTo>
                    <a:lnTo>
                      <a:pt x="150" y="83"/>
                    </a:lnTo>
                    <a:lnTo>
                      <a:pt x="159" y="83"/>
                    </a:lnTo>
                    <a:lnTo>
                      <a:pt x="165" y="80"/>
                    </a:lnTo>
                    <a:lnTo>
                      <a:pt x="175" y="73"/>
                    </a:lnTo>
                    <a:lnTo>
                      <a:pt x="178" y="70"/>
                    </a:lnTo>
                    <a:lnTo>
                      <a:pt x="181" y="63"/>
                    </a:lnTo>
                    <a:lnTo>
                      <a:pt x="181" y="54"/>
                    </a:lnTo>
                    <a:lnTo>
                      <a:pt x="181" y="44"/>
                    </a:lnTo>
                    <a:lnTo>
                      <a:pt x="175" y="38"/>
                    </a:lnTo>
                    <a:lnTo>
                      <a:pt x="165" y="29"/>
                    </a:lnTo>
                    <a:lnTo>
                      <a:pt x="153" y="22"/>
                    </a:lnTo>
                    <a:lnTo>
                      <a:pt x="140" y="16"/>
                    </a:lnTo>
                    <a:lnTo>
                      <a:pt x="127" y="12"/>
                    </a:lnTo>
                    <a:lnTo>
                      <a:pt x="114" y="9"/>
                    </a:lnTo>
                    <a:lnTo>
                      <a:pt x="98" y="7"/>
                    </a:lnTo>
                    <a:lnTo>
                      <a:pt x="86" y="3"/>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816" name="Freeform 1709">
                <a:extLst>
                  <a:ext uri="{FF2B5EF4-FFF2-40B4-BE49-F238E27FC236}">
                    <a16:creationId xmlns:a16="http://schemas.microsoft.com/office/drawing/2014/main" id="{90C67F77-1224-4BE6-8502-195CB3A134DD}"/>
                  </a:ext>
                </a:extLst>
              </p:cNvPr>
              <p:cNvSpPr>
                <a:spLocks/>
              </p:cNvSpPr>
              <p:nvPr/>
            </p:nvSpPr>
            <p:spPr bwMode="auto">
              <a:xfrm>
                <a:off x="3318" y="2687"/>
                <a:ext cx="45" cy="22"/>
              </a:xfrm>
              <a:custGeom>
                <a:avLst/>
                <a:gdLst>
                  <a:gd name="T0" fmla="*/ 21 w 181"/>
                  <a:gd name="T1" fmla="*/ 1 h 86"/>
                  <a:gd name="T2" fmla="*/ 18 w 181"/>
                  <a:gd name="T3" fmla="*/ 0 h 86"/>
                  <a:gd name="T4" fmla="*/ 15 w 181"/>
                  <a:gd name="T5" fmla="*/ 0 h 86"/>
                  <a:gd name="T6" fmla="*/ 12 w 181"/>
                  <a:gd name="T7" fmla="*/ 0 h 86"/>
                  <a:gd name="T8" fmla="*/ 9 w 181"/>
                  <a:gd name="T9" fmla="*/ 1 h 86"/>
                  <a:gd name="T10" fmla="*/ 7 w 181"/>
                  <a:gd name="T11" fmla="*/ 2 h 86"/>
                  <a:gd name="T12" fmla="*/ 5 w 181"/>
                  <a:gd name="T13" fmla="*/ 2 h 86"/>
                  <a:gd name="T14" fmla="*/ 3 w 181"/>
                  <a:gd name="T15" fmla="*/ 3 h 86"/>
                  <a:gd name="T16" fmla="*/ 1 w 181"/>
                  <a:gd name="T17" fmla="*/ 5 h 86"/>
                  <a:gd name="T18" fmla="*/ 1 w 181"/>
                  <a:gd name="T19" fmla="*/ 6 h 86"/>
                  <a:gd name="T20" fmla="*/ 0 w 181"/>
                  <a:gd name="T21" fmla="*/ 7 h 86"/>
                  <a:gd name="T22" fmla="*/ 0 w 181"/>
                  <a:gd name="T23" fmla="*/ 9 h 86"/>
                  <a:gd name="T24" fmla="*/ 1 w 181"/>
                  <a:gd name="T25" fmla="*/ 10 h 86"/>
                  <a:gd name="T26" fmla="*/ 1 w 181"/>
                  <a:gd name="T27" fmla="*/ 12 h 86"/>
                  <a:gd name="T28" fmla="*/ 3 w 181"/>
                  <a:gd name="T29" fmla="*/ 14 h 86"/>
                  <a:gd name="T30" fmla="*/ 5 w 181"/>
                  <a:gd name="T31" fmla="*/ 16 h 86"/>
                  <a:gd name="T32" fmla="*/ 7 w 181"/>
                  <a:gd name="T33" fmla="*/ 17 h 86"/>
                  <a:gd name="T34" fmla="*/ 9 w 181"/>
                  <a:gd name="T35" fmla="*/ 18 h 86"/>
                  <a:gd name="T36" fmla="*/ 12 w 181"/>
                  <a:gd name="T37" fmla="*/ 19 h 86"/>
                  <a:gd name="T38" fmla="*/ 15 w 181"/>
                  <a:gd name="T39" fmla="*/ 20 h 86"/>
                  <a:gd name="T40" fmla="*/ 18 w 181"/>
                  <a:gd name="T41" fmla="*/ 21 h 86"/>
                  <a:gd name="T42" fmla="*/ 23 w 181"/>
                  <a:gd name="T43" fmla="*/ 21 h 86"/>
                  <a:gd name="T44" fmla="*/ 27 w 181"/>
                  <a:gd name="T45" fmla="*/ 22 h 86"/>
                  <a:gd name="T46" fmla="*/ 31 w 181"/>
                  <a:gd name="T47" fmla="*/ 22 h 86"/>
                  <a:gd name="T48" fmla="*/ 34 w 181"/>
                  <a:gd name="T49" fmla="*/ 22 h 86"/>
                  <a:gd name="T50" fmla="*/ 37 w 181"/>
                  <a:gd name="T51" fmla="*/ 21 h 86"/>
                  <a:gd name="T52" fmla="*/ 40 w 181"/>
                  <a:gd name="T53" fmla="*/ 21 h 86"/>
                  <a:gd name="T54" fmla="*/ 41 w 181"/>
                  <a:gd name="T55" fmla="*/ 20 h 86"/>
                  <a:gd name="T56" fmla="*/ 44 w 181"/>
                  <a:gd name="T57" fmla="*/ 19 h 86"/>
                  <a:gd name="T58" fmla="*/ 44 w 181"/>
                  <a:gd name="T59" fmla="*/ 18 h 86"/>
                  <a:gd name="T60" fmla="*/ 45 w 181"/>
                  <a:gd name="T61" fmla="*/ 16 h 86"/>
                  <a:gd name="T62" fmla="*/ 45 w 181"/>
                  <a:gd name="T63" fmla="*/ 14 h 86"/>
                  <a:gd name="T64" fmla="*/ 45 w 181"/>
                  <a:gd name="T65" fmla="*/ 11 h 86"/>
                  <a:gd name="T66" fmla="*/ 44 w 181"/>
                  <a:gd name="T67" fmla="*/ 10 h 86"/>
                  <a:gd name="T68" fmla="*/ 41 w 181"/>
                  <a:gd name="T69" fmla="*/ 7 h 86"/>
                  <a:gd name="T70" fmla="*/ 38 w 181"/>
                  <a:gd name="T71" fmla="*/ 6 h 86"/>
                  <a:gd name="T72" fmla="*/ 35 w 181"/>
                  <a:gd name="T73" fmla="*/ 4 h 86"/>
                  <a:gd name="T74" fmla="*/ 32 w 181"/>
                  <a:gd name="T75" fmla="*/ 3 h 86"/>
                  <a:gd name="T76" fmla="*/ 28 w 181"/>
                  <a:gd name="T77" fmla="*/ 2 h 86"/>
                  <a:gd name="T78" fmla="*/ 24 w 181"/>
                  <a:gd name="T79" fmla="*/ 2 h 86"/>
                  <a:gd name="T80" fmla="*/ 21 w 181"/>
                  <a:gd name="T81" fmla="*/ 1 h 8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1"/>
                  <a:gd name="T124" fmla="*/ 0 h 86"/>
                  <a:gd name="T125" fmla="*/ 181 w 181"/>
                  <a:gd name="T126" fmla="*/ 86 h 8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1" h="86">
                    <a:moveTo>
                      <a:pt x="86" y="3"/>
                    </a:moveTo>
                    <a:lnTo>
                      <a:pt x="73" y="0"/>
                    </a:lnTo>
                    <a:lnTo>
                      <a:pt x="60" y="0"/>
                    </a:lnTo>
                    <a:lnTo>
                      <a:pt x="47" y="0"/>
                    </a:lnTo>
                    <a:lnTo>
                      <a:pt x="38" y="3"/>
                    </a:lnTo>
                    <a:lnTo>
                      <a:pt x="28" y="7"/>
                    </a:lnTo>
                    <a:lnTo>
                      <a:pt x="19" y="9"/>
                    </a:lnTo>
                    <a:lnTo>
                      <a:pt x="13" y="12"/>
                    </a:lnTo>
                    <a:lnTo>
                      <a:pt x="6" y="19"/>
                    </a:lnTo>
                    <a:lnTo>
                      <a:pt x="3" y="22"/>
                    </a:lnTo>
                    <a:lnTo>
                      <a:pt x="0" y="29"/>
                    </a:lnTo>
                    <a:lnTo>
                      <a:pt x="0" y="35"/>
                    </a:lnTo>
                    <a:lnTo>
                      <a:pt x="3" y="41"/>
                    </a:lnTo>
                    <a:lnTo>
                      <a:pt x="6" y="48"/>
                    </a:lnTo>
                    <a:lnTo>
                      <a:pt x="13" y="54"/>
                    </a:lnTo>
                    <a:lnTo>
                      <a:pt x="19" y="61"/>
                    </a:lnTo>
                    <a:lnTo>
                      <a:pt x="28" y="66"/>
                    </a:lnTo>
                    <a:lnTo>
                      <a:pt x="38" y="70"/>
                    </a:lnTo>
                    <a:lnTo>
                      <a:pt x="47" y="76"/>
                    </a:lnTo>
                    <a:lnTo>
                      <a:pt x="60" y="80"/>
                    </a:lnTo>
                    <a:lnTo>
                      <a:pt x="73" y="83"/>
                    </a:lnTo>
                    <a:lnTo>
                      <a:pt x="92" y="83"/>
                    </a:lnTo>
                    <a:lnTo>
                      <a:pt x="108" y="86"/>
                    </a:lnTo>
                    <a:lnTo>
                      <a:pt x="124" y="86"/>
                    </a:lnTo>
                    <a:lnTo>
                      <a:pt x="136" y="86"/>
                    </a:lnTo>
                    <a:lnTo>
                      <a:pt x="150" y="83"/>
                    </a:lnTo>
                    <a:lnTo>
                      <a:pt x="159" y="83"/>
                    </a:lnTo>
                    <a:lnTo>
                      <a:pt x="165" y="80"/>
                    </a:lnTo>
                    <a:lnTo>
                      <a:pt x="175" y="73"/>
                    </a:lnTo>
                    <a:lnTo>
                      <a:pt x="178" y="70"/>
                    </a:lnTo>
                    <a:lnTo>
                      <a:pt x="181" y="63"/>
                    </a:lnTo>
                    <a:lnTo>
                      <a:pt x="181" y="54"/>
                    </a:lnTo>
                    <a:lnTo>
                      <a:pt x="181" y="44"/>
                    </a:lnTo>
                    <a:lnTo>
                      <a:pt x="175" y="38"/>
                    </a:lnTo>
                    <a:lnTo>
                      <a:pt x="165" y="29"/>
                    </a:lnTo>
                    <a:lnTo>
                      <a:pt x="153" y="22"/>
                    </a:lnTo>
                    <a:lnTo>
                      <a:pt x="140" y="16"/>
                    </a:lnTo>
                    <a:lnTo>
                      <a:pt x="127" y="12"/>
                    </a:lnTo>
                    <a:lnTo>
                      <a:pt x="114" y="9"/>
                    </a:lnTo>
                    <a:lnTo>
                      <a:pt x="98" y="7"/>
                    </a:lnTo>
                    <a:lnTo>
                      <a:pt x="86" y="3"/>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817" name="Freeform 1710">
                <a:extLst>
                  <a:ext uri="{FF2B5EF4-FFF2-40B4-BE49-F238E27FC236}">
                    <a16:creationId xmlns:a16="http://schemas.microsoft.com/office/drawing/2014/main" id="{D27DCEF5-D4AC-4AB8-9E81-F58A47DFA934}"/>
                  </a:ext>
                </a:extLst>
              </p:cNvPr>
              <p:cNvSpPr>
                <a:spLocks/>
              </p:cNvSpPr>
              <p:nvPr/>
            </p:nvSpPr>
            <p:spPr bwMode="auto">
              <a:xfrm>
                <a:off x="3206" y="2683"/>
                <a:ext cx="45" cy="20"/>
              </a:xfrm>
              <a:custGeom>
                <a:avLst/>
                <a:gdLst>
                  <a:gd name="T0" fmla="*/ 19 w 181"/>
                  <a:gd name="T1" fmla="*/ 0 h 79"/>
                  <a:gd name="T2" fmla="*/ 16 w 181"/>
                  <a:gd name="T3" fmla="*/ 1 h 79"/>
                  <a:gd name="T4" fmla="*/ 13 w 181"/>
                  <a:gd name="T5" fmla="*/ 1 h 79"/>
                  <a:gd name="T6" fmla="*/ 10 w 181"/>
                  <a:gd name="T7" fmla="*/ 2 h 79"/>
                  <a:gd name="T8" fmla="*/ 8 w 181"/>
                  <a:gd name="T9" fmla="*/ 3 h 79"/>
                  <a:gd name="T10" fmla="*/ 5 w 181"/>
                  <a:gd name="T11" fmla="*/ 4 h 79"/>
                  <a:gd name="T12" fmla="*/ 3 w 181"/>
                  <a:gd name="T13" fmla="*/ 5 h 79"/>
                  <a:gd name="T14" fmla="*/ 1 w 181"/>
                  <a:gd name="T15" fmla="*/ 6 h 79"/>
                  <a:gd name="T16" fmla="*/ 1 w 181"/>
                  <a:gd name="T17" fmla="*/ 8 h 79"/>
                  <a:gd name="T18" fmla="*/ 0 w 181"/>
                  <a:gd name="T19" fmla="*/ 9 h 79"/>
                  <a:gd name="T20" fmla="*/ 0 w 181"/>
                  <a:gd name="T21" fmla="*/ 11 h 79"/>
                  <a:gd name="T22" fmla="*/ 0 w 181"/>
                  <a:gd name="T23" fmla="*/ 13 h 79"/>
                  <a:gd name="T24" fmla="*/ 1 w 181"/>
                  <a:gd name="T25" fmla="*/ 14 h 79"/>
                  <a:gd name="T26" fmla="*/ 2 w 181"/>
                  <a:gd name="T27" fmla="*/ 15 h 79"/>
                  <a:gd name="T28" fmla="*/ 4 w 181"/>
                  <a:gd name="T29" fmla="*/ 17 h 79"/>
                  <a:gd name="T30" fmla="*/ 5 w 181"/>
                  <a:gd name="T31" fmla="*/ 18 h 79"/>
                  <a:gd name="T32" fmla="*/ 8 w 181"/>
                  <a:gd name="T33" fmla="*/ 18 h 79"/>
                  <a:gd name="T34" fmla="*/ 10 w 181"/>
                  <a:gd name="T35" fmla="*/ 19 h 79"/>
                  <a:gd name="T36" fmla="*/ 13 w 181"/>
                  <a:gd name="T37" fmla="*/ 20 h 79"/>
                  <a:gd name="T38" fmla="*/ 16 w 181"/>
                  <a:gd name="T39" fmla="*/ 20 h 79"/>
                  <a:gd name="T40" fmla="*/ 20 w 181"/>
                  <a:gd name="T41" fmla="*/ 20 h 79"/>
                  <a:gd name="T42" fmla="*/ 24 w 181"/>
                  <a:gd name="T43" fmla="*/ 20 h 79"/>
                  <a:gd name="T44" fmla="*/ 28 w 181"/>
                  <a:gd name="T45" fmla="*/ 20 h 79"/>
                  <a:gd name="T46" fmla="*/ 32 w 181"/>
                  <a:gd name="T47" fmla="*/ 19 h 79"/>
                  <a:gd name="T48" fmla="*/ 35 w 181"/>
                  <a:gd name="T49" fmla="*/ 18 h 79"/>
                  <a:gd name="T50" fmla="*/ 38 w 181"/>
                  <a:gd name="T51" fmla="*/ 18 h 79"/>
                  <a:gd name="T52" fmla="*/ 40 w 181"/>
                  <a:gd name="T53" fmla="*/ 16 h 79"/>
                  <a:gd name="T54" fmla="*/ 43 w 181"/>
                  <a:gd name="T55" fmla="*/ 15 h 79"/>
                  <a:gd name="T56" fmla="*/ 44 w 181"/>
                  <a:gd name="T57" fmla="*/ 14 h 79"/>
                  <a:gd name="T58" fmla="*/ 45 w 181"/>
                  <a:gd name="T59" fmla="*/ 13 h 79"/>
                  <a:gd name="T60" fmla="*/ 45 w 181"/>
                  <a:gd name="T61" fmla="*/ 11 h 79"/>
                  <a:gd name="T62" fmla="*/ 45 w 181"/>
                  <a:gd name="T63" fmla="*/ 9 h 79"/>
                  <a:gd name="T64" fmla="*/ 44 w 181"/>
                  <a:gd name="T65" fmla="*/ 6 h 79"/>
                  <a:gd name="T66" fmla="*/ 43 w 181"/>
                  <a:gd name="T67" fmla="*/ 5 h 79"/>
                  <a:gd name="T68" fmla="*/ 40 w 181"/>
                  <a:gd name="T69" fmla="*/ 3 h 79"/>
                  <a:gd name="T70" fmla="*/ 37 w 181"/>
                  <a:gd name="T71" fmla="*/ 3 h 79"/>
                  <a:gd name="T72" fmla="*/ 33 w 181"/>
                  <a:gd name="T73" fmla="*/ 2 h 79"/>
                  <a:gd name="T74" fmla="*/ 30 w 181"/>
                  <a:gd name="T75" fmla="*/ 1 h 79"/>
                  <a:gd name="T76" fmla="*/ 26 w 181"/>
                  <a:gd name="T77" fmla="*/ 1 h 79"/>
                  <a:gd name="T78" fmla="*/ 23 w 181"/>
                  <a:gd name="T79" fmla="*/ 0 h 79"/>
                  <a:gd name="T80" fmla="*/ 19 w 181"/>
                  <a:gd name="T81" fmla="*/ 0 h 7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1"/>
                  <a:gd name="T124" fmla="*/ 0 h 79"/>
                  <a:gd name="T125" fmla="*/ 181 w 181"/>
                  <a:gd name="T126" fmla="*/ 79 h 7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1" h="79">
                    <a:moveTo>
                      <a:pt x="76" y="0"/>
                    </a:moveTo>
                    <a:lnTo>
                      <a:pt x="63" y="3"/>
                    </a:lnTo>
                    <a:lnTo>
                      <a:pt x="51" y="3"/>
                    </a:lnTo>
                    <a:lnTo>
                      <a:pt x="41" y="6"/>
                    </a:lnTo>
                    <a:lnTo>
                      <a:pt x="32" y="10"/>
                    </a:lnTo>
                    <a:lnTo>
                      <a:pt x="22" y="16"/>
                    </a:lnTo>
                    <a:lnTo>
                      <a:pt x="12" y="19"/>
                    </a:lnTo>
                    <a:lnTo>
                      <a:pt x="6" y="25"/>
                    </a:lnTo>
                    <a:lnTo>
                      <a:pt x="3" y="32"/>
                    </a:lnTo>
                    <a:lnTo>
                      <a:pt x="0" y="35"/>
                    </a:lnTo>
                    <a:lnTo>
                      <a:pt x="0" y="45"/>
                    </a:lnTo>
                    <a:lnTo>
                      <a:pt x="0" y="51"/>
                    </a:lnTo>
                    <a:lnTo>
                      <a:pt x="3" y="54"/>
                    </a:lnTo>
                    <a:lnTo>
                      <a:pt x="9" y="60"/>
                    </a:lnTo>
                    <a:lnTo>
                      <a:pt x="16" y="67"/>
                    </a:lnTo>
                    <a:lnTo>
                      <a:pt x="22" y="70"/>
                    </a:lnTo>
                    <a:lnTo>
                      <a:pt x="32" y="73"/>
                    </a:lnTo>
                    <a:lnTo>
                      <a:pt x="41" y="77"/>
                    </a:lnTo>
                    <a:lnTo>
                      <a:pt x="54" y="79"/>
                    </a:lnTo>
                    <a:lnTo>
                      <a:pt x="66" y="79"/>
                    </a:lnTo>
                    <a:lnTo>
                      <a:pt x="80" y="79"/>
                    </a:lnTo>
                    <a:lnTo>
                      <a:pt x="98" y="79"/>
                    </a:lnTo>
                    <a:lnTo>
                      <a:pt x="114" y="79"/>
                    </a:lnTo>
                    <a:lnTo>
                      <a:pt x="130" y="77"/>
                    </a:lnTo>
                    <a:lnTo>
                      <a:pt x="142" y="73"/>
                    </a:lnTo>
                    <a:lnTo>
                      <a:pt x="152" y="70"/>
                    </a:lnTo>
                    <a:lnTo>
                      <a:pt x="162" y="64"/>
                    </a:lnTo>
                    <a:lnTo>
                      <a:pt x="171" y="60"/>
                    </a:lnTo>
                    <a:lnTo>
                      <a:pt x="178" y="54"/>
                    </a:lnTo>
                    <a:lnTo>
                      <a:pt x="181" y="51"/>
                    </a:lnTo>
                    <a:lnTo>
                      <a:pt x="181" y="45"/>
                    </a:lnTo>
                    <a:lnTo>
                      <a:pt x="181" y="35"/>
                    </a:lnTo>
                    <a:lnTo>
                      <a:pt x="178" y="25"/>
                    </a:lnTo>
                    <a:lnTo>
                      <a:pt x="171" y="19"/>
                    </a:lnTo>
                    <a:lnTo>
                      <a:pt x="162" y="13"/>
                    </a:lnTo>
                    <a:lnTo>
                      <a:pt x="149" y="10"/>
                    </a:lnTo>
                    <a:lnTo>
                      <a:pt x="134" y="6"/>
                    </a:lnTo>
                    <a:lnTo>
                      <a:pt x="120" y="3"/>
                    </a:lnTo>
                    <a:lnTo>
                      <a:pt x="105" y="3"/>
                    </a:lnTo>
                    <a:lnTo>
                      <a:pt x="92" y="0"/>
                    </a:lnTo>
                    <a:lnTo>
                      <a:pt x="76" y="0"/>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818" name="Freeform 1711">
                <a:extLst>
                  <a:ext uri="{FF2B5EF4-FFF2-40B4-BE49-F238E27FC236}">
                    <a16:creationId xmlns:a16="http://schemas.microsoft.com/office/drawing/2014/main" id="{F27CF794-FC76-4B1F-BDD1-4E4DF0F119EB}"/>
                  </a:ext>
                </a:extLst>
              </p:cNvPr>
              <p:cNvSpPr>
                <a:spLocks/>
              </p:cNvSpPr>
              <p:nvPr/>
            </p:nvSpPr>
            <p:spPr bwMode="auto">
              <a:xfrm>
                <a:off x="3206" y="2683"/>
                <a:ext cx="45" cy="20"/>
              </a:xfrm>
              <a:custGeom>
                <a:avLst/>
                <a:gdLst>
                  <a:gd name="T0" fmla="*/ 19 w 181"/>
                  <a:gd name="T1" fmla="*/ 0 h 79"/>
                  <a:gd name="T2" fmla="*/ 16 w 181"/>
                  <a:gd name="T3" fmla="*/ 1 h 79"/>
                  <a:gd name="T4" fmla="*/ 13 w 181"/>
                  <a:gd name="T5" fmla="*/ 1 h 79"/>
                  <a:gd name="T6" fmla="*/ 10 w 181"/>
                  <a:gd name="T7" fmla="*/ 2 h 79"/>
                  <a:gd name="T8" fmla="*/ 8 w 181"/>
                  <a:gd name="T9" fmla="*/ 3 h 79"/>
                  <a:gd name="T10" fmla="*/ 5 w 181"/>
                  <a:gd name="T11" fmla="*/ 4 h 79"/>
                  <a:gd name="T12" fmla="*/ 3 w 181"/>
                  <a:gd name="T13" fmla="*/ 5 h 79"/>
                  <a:gd name="T14" fmla="*/ 1 w 181"/>
                  <a:gd name="T15" fmla="*/ 6 h 79"/>
                  <a:gd name="T16" fmla="*/ 1 w 181"/>
                  <a:gd name="T17" fmla="*/ 8 h 79"/>
                  <a:gd name="T18" fmla="*/ 0 w 181"/>
                  <a:gd name="T19" fmla="*/ 9 h 79"/>
                  <a:gd name="T20" fmla="*/ 0 w 181"/>
                  <a:gd name="T21" fmla="*/ 11 h 79"/>
                  <a:gd name="T22" fmla="*/ 0 w 181"/>
                  <a:gd name="T23" fmla="*/ 13 h 79"/>
                  <a:gd name="T24" fmla="*/ 1 w 181"/>
                  <a:gd name="T25" fmla="*/ 14 h 79"/>
                  <a:gd name="T26" fmla="*/ 2 w 181"/>
                  <a:gd name="T27" fmla="*/ 15 h 79"/>
                  <a:gd name="T28" fmla="*/ 4 w 181"/>
                  <a:gd name="T29" fmla="*/ 17 h 79"/>
                  <a:gd name="T30" fmla="*/ 5 w 181"/>
                  <a:gd name="T31" fmla="*/ 18 h 79"/>
                  <a:gd name="T32" fmla="*/ 8 w 181"/>
                  <a:gd name="T33" fmla="*/ 18 h 79"/>
                  <a:gd name="T34" fmla="*/ 10 w 181"/>
                  <a:gd name="T35" fmla="*/ 19 h 79"/>
                  <a:gd name="T36" fmla="*/ 13 w 181"/>
                  <a:gd name="T37" fmla="*/ 20 h 79"/>
                  <a:gd name="T38" fmla="*/ 16 w 181"/>
                  <a:gd name="T39" fmla="*/ 20 h 79"/>
                  <a:gd name="T40" fmla="*/ 20 w 181"/>
                  <a:gd name="T41" fmla="*/ 20 h 79"/>
                  <a:gd name="T42" fmla="*/ 24 w 181"/>
                  <a:gd name="T43" fmla="*/ 20 h 79"/>
                  <a:gd name="T44" fmla="*/ 28 w 181"/>
                  <a:gd name="T45" fmla="*/ 20 h 79"/>
                  <a:gd name="T46" fmla="*/ 32 w 181"/>
                  <a:gd name="T47" fmla="*/ 19 h 79"/>
                  <a:gd name="T48" fmla="*/ 35 w 181"/>
                  <a:gd name="T49" fmla="*/ 18 h 79"/>
                  <a:gd name="T50" fmla="*/ 38 w 181"/>
                  <a:gd name="T51" fmla="*/ 18 h 79"/>
                  <a:gd name="T52" fmla="*/ 40 w 181"/>
                  <a:gd name="T53" fmla="*/ 16 h 79"/>
                  <a:gd name="T54" fmla="*/ 43 w 181"/>
                  <a:gd name="T55" fmla="*/ 15 h 79"/>
                  <a:gd name="T56" fmla="*/ 44 w 181"/>
                  <a:gd name="T57" fmla="*/ 14 h 79"/>
                  <a:gd name="T58" fmla="*/ 45 w 181"/>
                  <a:gd name="T59" fmla="*/ 13 h 79"/>
                  <a:gd name="T60" fmla="*/ 45 w 181"/>
                  <a:gd name="T61" fmla="*/ 11 h 79"/>
                  <a:gd name="T62" fmla="*/ 45 w 181"/>
                  <a:gd name="T63" fmla="*/ 9 h 79"/>
                  <a:gd name="T64" fmla="*/ 44 w 181"/>
                  <a:gd name="T65" fmla="*/ 6 h 79"/>
                  <a:gd name="T66" fmla="*/ 43 w 181"/>
                  <a:gd name="T67" fmla="*/ 5 h 79"/>
                  <a:gd name="T68" fmla="*/ 40 w 181"/>
                  <a:gd name="T69" fmla="*/ 3 h 79"/>
                  <a:gd name="T70" fmla="*/ 37 w 181"/>
                  <a:gd name="T71" fmla="*/ 3 h 79"/>
                  <a:gd name="T72" fmla="*/ 33 w 181"/>
                  <a:gd name="T73" fmla="*/ 2 h 79"/>
                  <a:gd name="T74" fmla="*/ 30 w 181"/>
                  <a:gd name="T75" fmla="*/ 1 h 79"/>
                  <a:gd name="T76" fmla="*/ 26 w 181"/>
                  <a:gd name="T77" fmla="*/ 1 h 79"/>
                  <a:gd name="T78" fmla="*/ 23 w 181"/>
                  <a:gd name="T79" fmla="*/ 0 h 79"/>
                  <a:gd name="T80" fmla="*/ 19 w 181"/>
                  <a:gd name="T81" fmla="*/ 0 h 7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1"/>
                  <a:gd name="T124" fmla="*/ 0 h 79"/>
                  <a:gd name="T125" fmla="*/ 181 w 181"/>
                  <a:gd name="T126" fmla="*/ 79 h 7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1" h="79">
                    <a:moveTo>
                      <a:pt x="76" y="0"/>
                    </a:moveTo>
                    <a:lnTo>
                      <a:pt x="63" y="3"/>
                    </a:lnTo>
                    <a:lnTo>
                      <a:pt x="51" y="3"/>
                    </a:lnTo>
                    <a:lnTo>
                      <a:pt x="41" y="6"/>
                    </a:lnTo>
                    <a:lnTo>
                      <a:pt x="32" y="10"/>
                    </a:lnTo>
                    <a:lnTo>
                      <a:pt x="22" y="16"/>
                    </a:lnTo>
                    <a:lnTo>
                      <a:pt x="12" y="19"/>
                    </a:lnTo>
                    <a:lnTo>
                      <a:pt x="6" y="25"/>
                    </a:lnTo>
                    <a:lnTo>
                      <a:pt x="3" y="32"/>
                    </a:lnTo>
                    <a:lnTo>
                      <a:pt x="0" y="35"/>
                    </a:lnTo>
                    <a:lnTo>
                      <a:pt x="0" y="45"/>
                    </a:lnTo>
                    <a:lnTo>
                      <a:pt x="0" y="51"/>
                    </a:lnTo>
                    <a:lnTo>
                      <a:pt x="3" y="54"/>
                    </a:lnTo>
                    <a:lnTo>
                      <a:pt x="9" y="60"/>
                    </a:lnTo>
                    <a:lnTo>
                      <a:pt x="16" y="67"/>
                    </a:lnTo>
                    <a:lnTo>
                      <a:pt x="22" y="70"/>
                    </a:lnTo>
                    <a:lnTo>
                      <a:pt x="32" y="73"/>
                    </a:lnTo>
                    <a:lnTo>
                      <a:pt x="41" y="77"/>
                    </a:lnTo>
                    <a:lnTo>
                      <a:pt x="54" y="79"/>
                    </a:lnTo>
                    <a:lnTo>
                      <a:pt x="66" y="79"/>
                    </a:lnTo>
                    <a:lnTo>
                      <a:pt x="80" y="79"/>
                    </a:lnTo>
                    <a:lnTo>
                      <a:pt x="98" y="79"/>
                    </a:lnTo>
                    <a:lnTo>
                      <a:pt x="114" y="79"/>
                    </a:lnTo>
                    <a:lnTo>
                      <a:pt x="130" y="77"/>
                    </a:lnTo>
                    <a:lnTo>
                      <a:pt x="142" y="73"/>
                    </a:lnTo>
                    <a:lnTo>
                      <a:pt x="152" y="70"/>
                    </a:lnTo>
                    <a:lnTo>
                      <a:pt x="162" y="64"/>
                    </a:lnTo>
                    <a:lnTo>
                      <a:pt x="171" y="60"/>
                    </a:lnTo>
                    <a:lnTo>
                      <a:pt x="178" y="54"/>
                    </a:lnTo>
                    <a:lnTo>
                      <a:pt x="181" y="51"/>
                    </a:lnTo>
                    <a:lnTo>
                      <a:pt x="181" y="45"/>
                    </a:lnTo>
                    <a:lnTo>
                      <a:pt x="181" y="35"/>
                    </a:lnTo>
                    <a:lnTo>
                      <a:pt x="178" y="25"/>
                    </a:lnTo>
                    <a:lnTo>
                      <a:pt x="171" y="19"/>
                    </a:lnTo>
                    <a:lnTo>
                      <a:pt x="162" y="13"/>
                    </a:lnTo>
                    <a:lnTo>
                      <a:pt x="149" y="10"/>
                    </a:lnTo>
                    <a:lnTo>
                      <a:pt x="134" y="6"/>
                    </a:lnTo>
                    <a:lnTo>
                      <a:pt x="120" y="3"/>
                    </a:lnTo>
                    <a:lnTo>
                      <a:pt x="105" y="3"/>
                    </a:lnTo>
                    <a:lnTo>
                      <a:pt x="92" y="0"/>
                    </a:lnTo>
                    <a:lnTo>
                      <a:pt x="76" y="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819" name="Freeform 1712">
                <a:extLst>
                  <a:ext uri="{FF2B5EF4-FFF2-40B4-BE49-F238E27FC236}">
                    <a16:creationId xmlns:a16="http://schemas.microsoft.com/office/drawing/2014/main" id="{9D28F480-6432-45B4-A53E-5EC5A19EA6D4}"/>
                  </a:ext>
                </a:extLst>
              </p:cNvPr>
              <p:cNvSpPr>
                <a:spLocks/>
              </p:cNvSpPr>
              <p:nvPr/>
            </p:nvSpPr>
            <p:spPr bwMode="auto">
              <a:xfrm>
                <a:off x="3119" y="2696"/>
                <a:ext cx="45" cy="20"/>
              </a:xfrm>
              <a:custGeom>
                <a:avLst/>
                <a:gdLst>
                  <a:gd name="T0" fmla="*/ 17 w 180"/>
                  <a:gd name="T1" fmla="*/ 1 h 82"/>
                  <a:gd name="T2" fmla="*/ 14 w 180"/>
                  <a:gd name="T3" fmla="*/ 1 h 82"/>
                  <a:gd name="T4" fmla="*/ 12 w 180"/>
                  <a:gd name="T5" fmla="*/ 2 h 82"/>
                  <a:gd name="T6" fmla="*/ 9 w 180"/>
                  <a:gd name="T7" fmla="*/ 4 h 82"/>
                  <a:gd name="T8" fmla="*/ 6 w 180"/>
                  <a:gd name="T9" fmla="*/ 5 h 82"/>
                  <a:gd name="T10" fmla="*/ 5 w 180"/>
                  <a:gd name="T11" fmla="*/ 6 h 82"/>
                  <a:gd name="T12" fmla="*/ 2 w 180"/>
                  <a:gd name="T13" fmla="*/ 8 h 82"/>
                  <a:gd name="T14" fmla="*/ 1 w 180"/>
                  <a:gd name="T15" fmla="*/ 9 h 82"/>
                  <a:gd name="T16" fmla="*/ 1 w 180"/>
                  <a:gd name="T17" fmla="*/ 11 h 82"/>
                  <a:gd name="T18" fmla="*/ 0 w 180"/>
                  <a:gd name="T19" fmla="*/ 12 h 82"/>
                  <a:gd name="T20" fmla="*/ 0 w 180"/>
                  <a:gd name="T21" fmla="*/ 14 h 82"/>
                  <a:gd name="T22" fmla="*/ 1 w 180"/>
                  <a:gd name="T23" fmla="*/ 15 h 82"/>
                  <a:gd name="T24" fmla="*/ 1 w 180"/>
                  <a:gd name="T25" fmla="*/ 17 h 82"/>
                  <a:gd name="T26" fmla="*/ 3 w 180"/>
                  <a:gd name="T27" fmla="*/ 18 h 82"/>
                  <a:gd name="T28" fmla="*/ 5 w 180"/>
                  <a:gd name="T29" fmla="*/ 19 h 82"/>
                  <a:gd name="T30" fmla="*/ 7 w 180"/>
                  <a:gd name="T31" fmla="*/ 20 h 82"/>
                  <a:gd name="T32" fmla="*/ 9 w 180"/>
                  <a:gd name="T33" fmla="*/ 20 h 82"/>
                  <a:gd name="T34" fmla="*/ 12 w 180"/>
                  <a:gd name="T35" fmla="*/ 20 h 82"/>
                  <a:gd name="T36" fmla="*/ 15 w 180"/>
                  <a:gd name="T37" fmla="*/ 20 h 82"/>
                  <a:gd name="T38" fmla="*/ 18 w 180"/>
                  <a:gd name="T39" fmla="*/ 20 h 82"/>
                  <a:gd name="T40" fmla="*/ 21 w 180"/>
                  <a:gd name="T41" fmla="*/ 20 h 82"/>
                  <a:gd name="T42" fmla="*/ 26 w 180"/>
                  <a:gd name="T43" fmla="*/ 20 h 82"/>
                  <a:gd name="T44" fmla="*/ 30 w 180"/>
                  <a:gd name="T45" fmla="*/ 18 h 82"/>
                  <a:gd name="T46" fmla="*/ 33 w 180"/>
                  <a:gd name="T47" fmla="*/ 17 h 82"/>
                  <a:gd name="T48" fmla="*/ 36 w 180"/>
                  <a:gd name="T49" fmla="*/ 15 h 82"/>
                  <a:gd name="T50" fmla="*/ 39 w 180"/>
                  <a:gd name="T51" fmla="*/ 15 h 82"/>
                  <a:gd name="T52" fmla="*/ 41 w 180"/>
                  <a:gd name="T53" fmla="*/ 13 h 82"/>
                  <a:gd name="T54" fmla="*/ 43 w 180"/>
                  <a:gd name="T55" fmla="*/ 12 h 82"/>
                  <a:gd name="T56" fmla="*/ 44 w 180"/>
                  <a:gd name="T57" fmla="*/ 10 h 82"/>
                  <a:gd name="T58" fmla="*/ 45 w 180"/>
                  <a:gd name="T59" fmla="*/ 9 h 82"/>
                  <a:gd name="T60" fmla="*/ 45 w 180"/>
                  <a:gd name="T61" fmla="*/ 7 h 82"/>
                  <a:gd name="T62" fmla="*/ 45 w 180"/>
                  <a:gd name="T63" fmla="*/ 5 h 82"/>
                  <a:gd name="T64" fmla="*/ 44 w 180"/>
                  <a:gd name="T65" fmla="*/ 3 h 82"/>
                  <a:gd name="T66" fmla="*/ 41 w 180"/>
                  <a:gd name="T67" fmla="*/ 1 h 82"/>
                  <a:gd name="T68" fmla="*/ 39 w 180"/>
                  <a:gd name="T69" fmla="*/ 1 h 82"/>
                  <a:gd name="T70" fmla="*/ 36 w 180"/>
                  <a:gd name="T71" fmla="*/ 0 h 82"/>
                  <a:gd name="T72" fmla="*/ 32 w 180"/>
                  <a:gd name="T73" fmla="*/ 0 h 82"/>
                  <a:gd name="T74" fmla="*/ 28 w 180"/>
                  <a:gd name="T75" fmla="*/ 0 h 82"/>
                  <a:gd name="T76" fmla="*/ 25 w 180"/>
                  <a:gd name="T77" fmla="*/ 0 h 82"/>
                  <a:gd name="T78" fmla="*/ 21 w 180"/>
                  <a:gd name="T79" fmla="*/ 1 h 82"/>
                  <a:gd name="T80" fmla="*/ 17 w 180"/>
                  <a:gd name="T81" fmla="*/ 1 h 8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0"/>
                  <a:gd name="T124" fmla="*/ 0 h 82"/>
                  <a:gd name="T125" fmla="*/ 180 w 180"/>
                  <a:gd name="T126" fmla="*/ 82 h 8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0" h="82">
                    <a:moveTo>
                      <a:pt x="69" y="3"/>
                    </a:moveTo>
                    <a:lnTo>
                      <a:pt x="56" y="6"/>
                    </a:lnTo>
                    <a:lnTo>
                      <a:pt x="47" y="9"/>
                    </a:lnTo>
                    <a:lnTo>
                      <a:pt x="34" y="16"/>
                    </a:lnTo>
                    <a:lnTo>
                      <a:pt x="25" y="19"/>
                    </a:lnTo>
                    <a:lnTo>
                      <a:pt x="18" y="26"/>
                    </a:lnTo>
                    <a:lnTo>
                      <a:pt x="8" y="31"/>
                    </a:lnTo>
                    <a:lnTo>
                      <a:pt x="5" y="38"/>
                    </a:lnTo>
                    <a:lnTo>
                      <a:pt x="2" y="45"/>
                    </a:lnTo>
                    <a:lnTo>
                      <a:pt x="0" y="51"/>
                    </a:lnTo>
                    <a:lnTo>
                      <a:pt x="0" y="57"/>
                    </a:lnTo>
                    <a:lnTo>
                      <a:pt x="2" y="63"/>
                    </a:lnTo>
                    <a:lnTo>
                      <a:pt x="5" y="70"/>
                    </a:lnTo>
                    <a:lnTo>
                      <a:pt x="12" y="73"/>
                    </a:lnTo>
                    <a:lnTo>
                      <a:pt x="18" y="77"/>
                    </a:lnTo>
                    <a:lnTo>
                      <a:pt x="28" y="80"/>
                    </a:lnTo>
                    <a:lnTo>
                      <a:pt x="37" y="82"/>
                    </a:lnTo>
                    <a:lnTo>
                      <a:pt x="47" y="82"/>
                    </a:lnTo>
                    <a:lnTo>
                      <a:pt x="59" y="82"/>
                    </a:lnTo>
                    <a:lnTo>
                      <a:pt x="72" y="82"/>
                    </a:lnTo>
                    <a:lnTo>
                      <a:pt x="85" y="82"/>
                    </a:lnTo>
                    <a:lnTo>
                      <a:pt x="104" y="80"/>
                    </a:lnTo>
                    <a:lnTo>
                      <a:pt x="120" y="73"/>
                    </a:lnTo>
                    <a:lnTo>
                      <a:pt x="133" y="70"/>
                    </a:lnTo>
                    <a:lnTo>
                      <a:pt x="145" y="63"/>
                    </a:lnTo>
                    <a:lnTo>
                      <a:pt x="155" y="60"/>
                    </a:lnTo>
                    <a:lnTo>
                      <a:pt x="165" y="54"/>
                    </a:lnTo>
                    <a:lnTo>
                      <a:pt x="171" y="48"/>
                    </a:lnTo>
                    <a:lnTo>
                      <a:pt x="177" y="41"/>
                    </a:lnTo>
                    <a:lnTo>
                      <a:pt x="180" y="35"/>
                    </a:lnTo>
                    <a:lnTo>
                      <a:pt x="180" y="28"/>
                    </a:lnTo>
                    <a:lnTo>
                      <a:pt x="180" y="19"/>
                    </a:lnTo>
                    <a:lnTo>
                      <a:pt x="174" y="13"/>
                    </a:lnTo>
                    <a:lnTo>
                      <a:pt x="165" y="6"/>
                    </a:lnTo>
                    <a:lnTo>
                      <a:pt x="155" y="3"/>
                    </a:lnTo>
                    <a:lnTo>
                      <a:pt x="142" y="0"/>
                    </a:lnTo>
                    <a:lnTo>
                      <a:pt x="126" y="0"/>
                    </a:lnTo>
                    <a:lnTo>
                      <a:pt x="113" y="0"/>
                    </a:lnTo>
                    <a:lnTo>
                      <a:pt x="98" y="0"/>
                    </a:lnTo>
                    <a:lnTo>
                      <a:pt x="85" y="3"/>
                    </a:lnTo>
                    <a:lnTo>
                      <a:pt x="69" y="3"/>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820" name="Freeform 1713">
                <a:extLst>
                  <a:ext uri="{FF2B5EF4-FFF2-40B4-BE49-F238E27FC236}">
                    <a16:creationId xmlns:a16="http://schemas.microsoft.com/office/drawing/2014/main" id="{130BC714-03CE-4E1A-92AB-A5BC89E36190}"/>
                  </a:ext>
                </a:extLst>
              </p:cNvPr>
              <p:cNvSpPr>
                <a:spLocks/>
              </p:cNvSpPr>
              <p:nvPr/>
            </p:nvSpPr>
            <p:spPr bwMode="auto">
              <a:xfrm>
                <a:off x="3119" y="2696"/>
                <a:ext cx="45" cy="20"/>
              </a:xfrm>
              <a:custGeom>
                <a:avLst/>
                <a:gdLst>
                  <a:gd name="T0" fmla="*/ 17 w 180"/>
                  <a:gd name="T1" fmla="*/ 1 h 82"/>
                  <a:gd name="T2" fmla="*/ 14 w 180"/>
                  <a:gd name="T3" fmla="*/ 1 h 82"/>
                  <a:gd name="T4" fmla="*/ 12 w 180"/>
                  <a:gd name="T5" fmla="*/ 2 h 82"/>
                  <a:gd name="T6" fmla="*/ 9 w 180"/>
                  <a:gd name="T7" fmla="*/ 4 h 82"/>
                  <a:gd name="T8" fmla="*/ 6 w 180"/>
                  <a:gd name="T9" fmla="*/ 5 h 82"/>
                  <a:gd name="T10" fmla="*/ 5 w 180"/>
                  <a:gd name="T11" fmla="*/ 6 h 82"/>
                  <a:gd name="T12" fmla="*/ 2 w 180"/>
                  <a:gd name="T13" fmla="*/ 8 h 82"/>
                  <a:gd name="T14" fmla="*/ 1 w 180"/>
                  <a:gd name="T15" fmla="*/ 9 h 82"/>
                  <a:gd name="T16" fmla="*/ 1 w 180"/>
                  <a:gd name="T17" fmla="*/ 11 h 82"/>
                  <a:gd name="T18" fmla="*/ 0 w 180"/>
                  <a:gd name="T19" fmla="*/ 12 h 82"/>
                  <a:gd name="T20" fmla="*/ 0 w 180"/>
                  <a:gd name="T21" fmla="*/ 14 h 82"/>
                  <a:gd name="T22" fmla="*/ 1 w 180"/>
                  <a:gd name="T23" fmla="*/ 15 h 82"/>
                  <a:gd name="T24" fmla="*/ 1 w 180"/>
                  <a:gd name="T25" fmla="*/ 17 h 82"/>
                  <a:gd name="T26" fmla="*/ 3 w 180"/>
                  <a:gd name="T27" fmla="*/ 18 h 82"/>
                  <a:gd name="T28" fmla="*/ 5 w 180"/>
                  <a:gd name="T29" fmla="*/ 19 h 82"/>
                  <a:gd name="T30" fmla="*/ 7 w 180"/>
                  <a:gd name="T31" fmla="*/ 20 h 82"/>
                  <a:gd name="T32" fmla="*/ 9 w 180"/>
                  <a:gd name="T33" fmla="*/ 20 h 82"/>
                  <a:gd name="T34" fmla="*/ 12 w 180"/>
                  <a:gd name="T35" fmla="*/ 20 h 82"/>
                  <a:gd name="T36" fmla="*/ 15 w 180"/>
                  <a:gd name="T37" fmla="*/ 20 h 82"/>
                  <a:gd name="T38" fmla="*/ 18 w 180"/>
                  <a:gd name="T39" fmla="*/ 20 h 82"/>
                  <a:gd name="T40" fmla="*/ 21 w 180"/>
                  <a:gd name="T41" fmla="*/ 20 h 82"/>
                  <a:gd name="T42" fmla="*/ 26 w 180"/>
                  <a:gd name="T43" fmla="*/ 20 h 82"/>
                  <a:gd name="T44" fmla="*/ 30 w 180"/>
                  <a:gd name="T45" fmla="*/ 18 h 82"/>
                  <a:gd name="T46" fmla="*/ 33 w 180"/>
                  <a:gd name="T47" fmla="*/ 17 h 82"/>
                  <a:gd name="T48" fmla="*/ 36 w 180"/>
                  <a:gd name="T49" fmla="*/ 15 h 82"/>
                  <a:gd name="T50" fmla="*/ 39 w 180"/>
                  <a:gd name="T51" fmla="*/ 15 h 82"/>
                  <a:gd name="T52" fmla="*/ 41 w 180"/>
                  <a:gd name="T53" fmla="*/ 13 h 82"/>
                  <a:gd name="T54" fmla="*/ 43 w 180"/>
                  <a:gd name="T55" fmla="*/ 12 h 82"/>
                  <a:gd name="T56" fmla="*/ 44 w 180"/>
                  <a:gd name="T57" fmla="*/ 10 h 82"/>
                  <a:gd name="T58" fmla="*/ 45 w 180"/>
                  <a:gd name="T59" fmla="*/ 9 h 82"/>
                  <a:gd name="T60" fmla="*/ 45 w 180"/>
                  <a:gd name="T61" fmla="*/ 7 h 82"/>
                  <a:gd name="T62" fmla="*/ 45 w 180"/>
                  <a:gd name="T63" fmla="*/ 5 h 82"/>
                  <a:gd name="T64" fmla="*/ 44 w 180"/>
                  <a:gd name="T65" fmla="*/ 3 h 82"/>
                  <a:gd name="T66" fmla="*/ 41 w 180"/>
                  <a:gd name="T67" fmla="*/ 1 h 82"/>
                  <a:gd name="T68" fmla="*/ 39 w 180"/>
                  <a:gd name="T69" fmla="*/ 1 h 82"/>
                  <a:gd name="T70" fmla="*/ 36 w 180"/>
                  <a:gd name="T71" fmla="*/ 0 h 82"/>
                  <a:gd name="T72" fmla="*/ 32 w 180"/>
                  <a:gd name="T73" fmla="*/ 0 h 82"/>
                  <a:gd name="T74" fmla="*/ 28 w 180"/>
                  <a:gd name="T75" fmla="*/ 0 h 82"/>
                  <a:gd name="T76" fmla="*/ 25 w 180"/>
                  <a:gd name="T77" fmla="*/ 0 h 82"/>
                  <a:gd name="T78" fmla="*/ 21 w 180"/>
                  <a:gd name="T79" fmla="*/ 1 h 82"/>
                  <a:gd name="T80" fmla="*/ 17 w 180"/>
                  <a:gd name="T81" fmla="*/ 1 h 8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0"/>
                  <a:gd name="T124" fmla="*/ 0 h 82"/>
                  <a:gd name="T125" fmla="*/ 180 w 180"/>
                  <a:gd name="T126" fmla="*/ 82 h 8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0" h="82">
                    <a:moveTo>
                      <a:pt x="69" y="3"/>
                    </a:moveTo>
                    <a:lnTo>
                      <a:pt x="56" y="6"/>
                    </a:lnTo>
                    <a:lnTo>
                      <a:pt x="47" y="9"/>
                    </a:lnTo>
                    <a:lnTo>
                      <a:pt x="34" y="16"/>
                    </a:lnTo>
                    <a:lnTo>
                      <a:pt x="25" y="19"/>
                    </a:lnTo>
                    <a:lnTo>
                      <a:pt x="18" y="26"/>
                    </a:lnTo>
                    <a:lnTo>
                      <a:pt x="8" y="31"/>
                    </a:lnTo>
                    <a:lnTo>
                      <a:pt x="5" y="38"/>
                    </a:lnTo>
                    <a:lnTo>
                      <a:pt x="2" y="45"/>
                    </a:lnTo>
                    <a:lnTo>
                      <a:pt x="0" y="51"/>
                    </a:lnTo>
                    <a:lnTo>
                      <a:pt x="0" y="57"/>
                    </a:lnTo>
                    <a:lnTo>
                      <a:pt x="2" y="63"/>
                    </a:lnTo>
                    <a:lnTo>
                      <a:pt x="5" y="70"/>
                    </a:lnTo>
                    <a:lnTo>
                      <a:pt x="12" y="73"/>
                    </a:lnTo>
                    <a:lnTo>
                      <a:pt x="18" y="77"/>
                    </a:lnTo>
                    <a:lnTo>
                      <a:pt x="28" y="80"/>
                    </a:lnTo>
                    <a:lnTo>
                      <a:pt x="37" y="82"/>
                    </a:lnTo>
                    <a:lnTo>
                      <a:pt x="47" y="82"/>
                    </a:lnTo>
                    <a:lnTo>
                      <a:pt x="59" y="82"/>
                    </a:lnTo>
                    <a:lnTo>
                      <a:pt x="72" y="82"/>
                    </a:lnTo>
                    <a:lnTo>
                      <a:pt x="85" y="82"/>
                    </a:lnTo>
                    <a:lnTo>
                      <a:pt x="104" y="80"/>
                    </a:lnTo>
                    <a:lnTo>
                      <a:pt x="120" y="73"/>
                    </a:lnTo>
                    <a:lnTo>
                      <a:pt x="133" y="70"/>
                    </a:lnTo>
                    <a:lnTo>
                      <a:pt x="145" y="63"/>
                    </a:lnTo>
                    <a:lnTo>
                      <a:pt x="155" y="60"/>
                    </a:lnTo>
                    <a:lnTo>
                      <a:pt x="165" y="54"/>
                    </a:lnTo>
                    <a:lnTo>
                      <a:pt x="171" y="48"/>
                    </a:lnTo>
                    <a:lnTo>
                      <a:pt x="177" y="41"/>
                    </a:lnTo>
                    <a:lnTo>
                      <a:pt x="180" y="35"/>
                    </a:lnTo>
                    <a:lnTo>
                      <a:pt x="180" y="28"/>
                    </a:lnTo>
                    <a:lnTo>
                      <a:pt x="180" y="19"/>
                    </a:lnTo>
                    <a:lnTo>
                      <a:pt x="174" y="13"/>
                    </a:lnTo>
                    <a:lnTo>
                      <a:pt x="165" y="6"/>
                    </a:lnTo>
                    <a:lnTo>
                      <a:pt x="155" y="3"/>
                    </a:lnTo>
                    <a:lnTo>
                      <a:pt x="142" y="0"/>
                    </a:lnTo>
                    <a:lnTo>
                      <a:pt x="126" y="0"/>
                    </a:lnTo>
                    <a:lnTo>
                      <a:pt x="113" y="0"/>
                    </a:lnTo>
                    <a:lnTo>
                      <a:pt x="98" y="0"/>
                    </a:lnTo>
                    <a:lnTo>
                      <a:pt x="85" y="3"/>
                    </a:lnTo>
                    <a:lnTo>
                      <a:pt x="69" y="3"/>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821" name="Freeform 1714">
                <a:extLst>
                  <a:ext uri="{FF2B5EF4-FFF2-40B4-BE49-F238E27FC236}">
                    <a16:creationId xmlns:a16="http://schemas.microsoft.com/office/drawing/2014/main" id="{657ABB05-59F3-48B5-841B-9DEF1D6E50EC}"/>
                  </a:ext>
                </a:extLst>
              </p:cNvPr>
              <p:cNvSpPr>
                <a:spLocks/>
              </p:cNvSpPr>
              <p:nvPr/>
            </p:nvSpPr>
            <p:spPr bwMode="auto">
              <a:xfrm>
                <a:off x="3027" y="2728"/>
                <a:ext cx="44" cy="24"/>
              </a:xfrm>
              <a:custGeom>
                <a:avLst/>
                <a:gdLst>
                  <a:gd name="T0" fmla="*/ 16 w 175"/>
                  <a:gd name="T1" fmla="*/ 4 h 98"/>
                  <a:gd name="T2" fmla="*/ 13 w 175"/>
                  <a:gd name="T3" fmla="*/ 5 h 98"/>
                  <a:gd name="T4" fmla="*/ 11 w 175"/>
                  <a:gd name="T5" fmla="*/ 6 h 98"/>
                  <a:gd name="T6" fmla="*/ 7 w 175"/>
                  <a:gd name="T7" fmla="*/ 8 h 98"/>
                  <a:gd name="T8" fmla="*/ 6 w 175"/>
                  <a:gd name="T9" fmla="*/ 9 h 98"/>
                  <a:gd name="T10" fmla="*/ 3 w 175"/>
                  <a:gd name="T11" fmla="*/ 11 h 98"/>
                  <a:gd name="T12" fmla="*/ 2 w 175"/>
                  <a:gd name="T13" fmla="*/ 12 h 98"/>
                  <a:gd name="T14" fmla="*/ 1 w 175"/>
                  <a:gd name="T15" fmla="*/ 14 h 98"/>
                  <a:gd name="T16" fmla="*/ 0 w 175"/>
                  <a:gd name="T17" fmla="*/ 15 h 98"/>
                  <a:gd name="T18" fmla="*/ 0 w 175"/>
                  <a:gd name="T19" fmla="*/ 18 h 98"/>
                  <a:gd name="T20" fmla="*/ 0 w 175"/>
                  <a:gd name="T21" fmla="*/ 20 h 98"/>
                  <a:gd name="T22" fmla="*/ 1 w 175"/>
                  <a:gd name="T23" fmla="*/ 20 h 98"/>
                  <a:gd name="T24" fmla="*/ 3 w 175"/>
                  <a:gd name="T25" fmla="*/ 22 h 98"/>
                  <a:gd name="T26" fmla="*/ 4 w 175"/>
                  <a:gd name="T27" fmla="*/ 23 h 98"/>
                  <a:gd name="T28" fmla="*/ 6 w 175"/>
                  <a:gd name="T29" fmla="*/ 23 h 98"/>
                  <a:gd name="T30" fmla="*/ 8 w 175"/>
                  <a:gd name="T31" fmla="*/ 23 h 98"/>
                  <a:gd name="T32" fmla="*/ 11 w 175"/>
                  <a:gd name="T33" fmla="*/ 24 h 98"/>
                  <a:gd name="T34" fmla="*/ 14 w 175"/>
                  <a:gd name="T35" fmla="*/ 23 h 98"/>
                  <a:gd name="T36" fmla="*/ 16 w 175"/>
                  <a:gd name="T37" fmla="*/ 23 h 98"/>
                  <a:gd name="T38" fmla="*/ 19 w 175"/>
                  <a:gd name="T39" fmla="*/ 23 h 98"/>
                  <a:gd name="T40" fmla="*/ 22 w 175"/>
                  <a:gd name="T41" fmla="*/ 22 h 98"/>
                  <a:gd name="T42" fmla="*/ 27 w 175"/>
                  <a:gd name="T43" fmla="*/ 20 h 98"/>
                  <a:gd name="T44" fmla="*/ 30 w 175"/>
                  <a:gd name="T45" fmla="*/ 19 h 98"/>
                  <a:gd name="T46" fmla="*/ 34 w 175"/>
                  <a:gd name="T47" fmla="*/ 17 h 98"/>
                  <a:gd name="T48" fmla="*/ 37 w 175"/>
                  <a:gd name="T49" fmla="*/ 15 h 98"/>
                  <a:gd name="T50" fmla="*/ 39 w 175"/>
                  <a:gd name="T51" fmla="*/ 13 h 98"/>
                  <a:gd name="T52" fmla="*/ 41 w 175"/>
                  <a:gd name="T53" fmla="*/ 12 h 98"/>
                  <a:gd name="T54" fmla="*/ 43 w 175"/>
                  <a:gd name="T55" fmla="*/ 10 h 98"/>
                  <a:gd name="T56" fmla="*/ 44 w 175"/>
                  <a:gd name="T57" fmla="*/ 9 h 98"/>
                  <a:gd name="T58" fmla="*/ 44 w 175"/>
                  <a:gd name="T59" fmla="*/ 7 h 98"/>
                  <a:gd name="T60" fmla="*/ 44 w 175"/>
                  <a:gd name="T61" fmla="*/ 5 h 98"/>
                  <a:gd name="T62" fmla="*/ 43 w 175"/>
                  <a:gd name="T63" fmla="*/ 3 h 98"/>
                  <a:gd name="T64" fmla="*/ 41 w 175"/>
                  <a:gd name="T65" fmla="*/ 2 h 98"/>
                  <a:gd name="T66" fmla="*/ 39 w 175"/>
                  <a:gd name="T67" fmla="*/ 0 h 98"/>
                  <a:gd name="T68" fmla="*/ 37 w 175"/>
                  <a:gd name="T69" fmla="*/ 0 h 98"/>
                  <a:gd name="T70" fmla="*/ 33 w 175"/>
                  <a:gd name="T71" fmla="*/ 0 h 98"/>
                  <a:gd name="T72" fmla="*/ 30 w 175"/>
                  <a:gd name="T73" fmla="*/ 0 h 98"/>
                  <a:gd name="T74" fmla="*/ 26 w 175"/>
                  <a:gd name="T75" fmla="*/ 1 h 98"/>
                  <a:gd name="T76" fmla="*/ 22 w 175"/>
                  <a:gd name="T77" fmla="*/ 2 h 98"/>
                  <a:gd name="T78" fmla="*/ 19 w 175"/>
                  <a:gd name="T79" fmla="*/ 2 h 98"/>
                  <a:gd name="T80" fmla="*/ 16 w 175"/>
                  <a:gd name="T81" fmla="*/ 4 h 9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5"/>
                  <a:gd name="T124" fmla="*/ 0 h 98"/>
                  <a:gd name="T125" fmla="*/ 175 w 175"/>
                  <a:gd name="T126" fmla="*/ 98 h 9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5" h="98">
                    <a:moveTo>
                      <a:pt x="64" y="16"/>
                    </a:moveTo>
                    <a:lnTo>
                      <a:pt x="50" y="19"/>
                    </a:lnTo>
                    <a:lnTo>
                      <a:pt x="42" y="26"/>
                    </a:lnTo>
                    <a:lnTo>
                      <a:pt x="28" y="32"/>
                    </a:lnTo>
                    <a:lnTo>
                      <a:pt x="22" y="38"/>
                    </a:lnTo>
                    <a:lnTo>
                      <a:pt x="13" y="44"/>
                    </a:lnTo>
                    <a:lnTo>
                      <a:pt x="6" y="51"/>
                    </a:lnTo>
                    <a:lnTo>
                      <a:pt x="3" y="58"/>
                    </a:lnTo>
                    <a:lnTo>
                      <a:pt x="0" y="63"/>
                    </a:lnTo>
                    <a:lnTo>
                      <a:pt x="0" y="73"/>
                    </a:lnTo>
                    <a:lnTo>
                      <a:pt x="0" y="80"/>
                    </a:lnTo>
                    <a:lnTo>
                      <a:pt x="3" y="83"/>
                    </a:lnTo>
                    <a:lnTo>
                      <a:pt x="10" y="90"/>
                    </a:lnTo>
                    <a:lnTo>
                      <a:pt x="16" y="92"/>
                    </a:lnTo>
                    <a:lnTo>
                      <a:pt x="22" y="95"/>
                    </a:lnTo>
                    <a:lnTo>
                      <a:pt x="32" y="95"/>
                    </a:lnTo>
                    <a:lnTo>
                      <a:pt x="42" y="98"/>
                    </a:lnTo>
                    <a:lnTo>
                      <a:pt x="54" y="95"/>
                    </a:lnTo>
                    <a:lnTo>
                      <a:pt x="64" y="95"/>
                    </a:lnTo>
                    <a:lnTo>
                      <a:pt x="76" y="92"/>
                    </a:lnTo>
                    <a:lnTo>
                      <a:pt x="89" y="90"/>
                    </a:lnTo>
                    <a:lnTo>
                      <a:pt x="108" y="83"/>
                    </a:lnTo>
                    <a:lnTo>
                      <a:pt x="121" y="76"/>
                    </a:lnTo>
                    <a:lnTo>
                      <a:pt x="136" y="70"/>
                    </a:lnTo>
                    <a:lnTo>
                      <a:pt x="146" y="63"/>
                    </a:lnTo>
                    <a:lnTo>
                      <a:pt x="155" y="54"/>
                    </a:lnTo>
                    <a:lnTo>
                      <a:pt x="165" y="48"/>
                    </a:lnTo>
                    <a:lnTo>
                      <a:pt x="172" y="41"/>
                    </a:lnTo>
                    <a:lnTo>
                      <a:pt x="175" y="36"/>
                    </a:lnTo>
                    <a:lnTo>
                      <a:pt x="175" y="29"/>
                    </a:lnTo>
                    <a:lnTo>
                      <a:pt x="175" y="22"/>
                    </a:lnTo>
                    <a:lnTo>
                      <a:pt x="172" y="12"/>
                    </a:lnTo>
                    <a:lnTo>
                      <a:pt x="165" y="7"/>
                    </a:lnTo>
                    <a:lnTo>
                      <a:pt x="155" y="0"/>
                    </a:lnTo>
                    <a:lnTo>
                      <a:pt x="146" y="0"/>
                    </a:lnTo>
                    <a:lnTo>
                      <a:pt x="133" y="0"/>
                    </a:lnTo>
                    <a:lnTo>
                      <a:pt x="118" y="0"/>
                    </a:lnTo>
                    <a:lnTo>
                      <a:pt x="104" y="4"/>
                    </a:lnTo>
                    <a:lnTo>
                      <a:pt x="89" y="7"/>
                    </a:lnTo>
                    <a:lnTo>
                      <a:pt x="76" y="9"/>
                    </a:lnTo>
                    <a:lnTo>
                      <a:pt x="64" y="16"/>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822" name="Freeform 1715">
                <a:extLst>
                  <a:ext uri="{FF2B5EF4-FFF2-40B4-BE49-F238E27FC236}">
                    <a16:creationId xmlns:a16="http://schemas.microsoft.com/office/drawing/2014/main" id="{04FBDA6F-D4BC-452E-8234-6F454420B102}"/>
                  </a:ext>
                </a:extLst>
              </p:cNvPr>
              <p:cNvSpPr>
                <a:spLocks/>
              </p:cNvSpPr>
              <p:nvPr/>
            </p:nvSpPr>
            <p:spPr bwMode="auto">
              <a:xfrm>
                <a:off x="3027" y="2728"/>
                <a:ext cx="44" cy="24"/>
              </a:xfrm>
              <a:custGeom>
                <a:avLst/>
                <a:gdLst>
                  <a:gd name="T0" fmla="*/ 16 w 175"/>
                  <a:gd name="T1" fmla="*/ 4 h 98"/>
                  <a:gd name="T2" fmla="*/ 13 w 175"/>
                  <a:gd name="T3" fmla="*/ 5 h 98"/>
                  <a:gd name="T4" fmla="*/ 11 w 175"/>
                  <a:gd name="T5" fmla="*/ 6 h 98"/>
                  <a:gd name="T6" fmla="*/ 7 w 175"/>
                  <a:gd name="T7" fmla="*/ 8 h 98"/>
                  <a:gd name="T8" fmla="*/ 6 w 175"/>
                  <a:gd name="T9" fmla="*/ 9 h 98"/>
                  <a:gd name="T10" fmla="*/ 3 w 175"/>
                  <a:gd name="T11" fmla="*/ 11 h 98"/>
                  <a:gd name="T12" fmla="*/ 2 w 175"/>
                  <a:gd name="T13" fmla="*/ 12 h 98"/>
                  <a:gd name="T14" fmla="*/ 1 w 175"/>
                  <a:gd name="T15" fmla="*/ 14 h 98"/>
                  <a:gd name="T16" fmla="*/ 0 w 175"/>
                  <a:gd name="T17" fmla="*/ 15 h 98"/>
                  <a:gd name="T18" fmla="*/ 0 w 175"/>
                  <a:gd name="T19" fmla="*/ 18 h 98"/>
                  <a:gd name="T20" fmla="*/ 0 w 175"/>
                  <a:gd name="T21" fmla="*/ 20 h 98"/>
                  <a:gd name="T22" fmla="*/ 1 w 175"/>
                  <a:gd name="T23" fmla="*/ 20 h 98"/>
                  <a:gd name="T24" fmla="*/ 3 w 175"/>
                  <a:gd name="T25" fmla="*/ 22 h 98"/>
                  <a:gd name="T26" fmla="*/ 4 w 175"/>
                  <a:gd name="T27" fmla="*/ 23 h 98"/>
                  <a:gd name="T28" fmla="*/ 6 w 175"/>
                  <a:gd name="T29" fmla="*/ 23 h 98"/>
                  <a:gd name="T30" fmla="*/ 8 w 175"/>
                  <a:gd name="T31" fmla="*/ 23 h 98"/>
                  <a:gd name="T32" fmla="*/ 11 w 175"/>
                  <a:gd name="T33" fmla="*/ 24 h 98"/>
                  <a:gd name="T34" fmla="*/ 14 w 175"/>
                  <a:gd name="T35" fmla="*/ 23 h 98"/>
                  <a:gd name="T36" fmla="*/ 16 w 175"/>
                  <a:gd name="T37" fmla="*/ 23 h 98"/>
                  <a:gd name="T38" fmla="*/ 19 w 175"/>
                  <a:gd name="T39" fmla="*/ 23 h 98"/>
                  <a:gd name="T40" fmla="*/ 22 w 175"/>
                  <a:gd name="T41" fmla="*/ 22 h 98"/>
                  <a:gd name="T42" fmla="*/ 27 w 175"/>
                  <a:gd name="T43" fmla="*/ 20 h 98"/>
                  <a:gd name="T44" fmla="*/ 30 w 175"/>
                  <a:gd name="T45" fmla="*/ 19 h 98"/>
                  <a:gd name="T46" fmla="*/ 34 w 175"/>
                  <a:gd name="T47" fmla="*/ 17 h 98"/>
                  <a:gd name="T48" fmla="*/ 37 w 175"/>
                  <a:gd name="T49" fmla="*/ 15 h 98"/>
                  <a:gd name="T50" fmla="*/ 39 w 175"/>
                  <a:gd name="T51" fmla="*/ 13 h 98"/>
                  <a:gd name="T52" fmla="*/ 41 w 175"/>
                  <a:gd name="T53" fmla="*/ 12 h 98"/>
                  <a:gd name="T54" fmla="*/ 43 w 175"/>
                  <a:gd name="T55" fmla="*/ 10 h 98"/>
                  <a:gd name="T56" fmla="*/ 44 w 175"/>
                  <a:gd name="T57" fmla="*/ 9 h 98"/>
                  <a:gd name="T58" fmla="*/ 44 w 175"/>
                  <a:gd name="T59" fmla="*/ 7 h 98"/>
                  <a:gd name="T60" fmla="*/ 44 w 175"/>
                  <a:gd name="T61" fmla="*/ 5 h 98"/>
                  <a:gd name="T62" fmla="*/ 43 w 175"/>
                  <a:gd name="T63" fmla="*/ 3 h 98"/>
                  <a:gd name="T64" fmla="*/ 41 w 175"/>
                  <a:gd name="T65" fmla="*/ 2 h 98"/>
                  <a:gd name="T66" fmla="*/ 39 w 175"/>
                  <a:gd name="T67" fmla="*/ 0 h 98"/>
                  <a:gd name="T68" fmla="*/ 37 w 175"/>
                  <a:gd name="T69" fmla="*/ 0 h 98"/>
                  <a:gd name="T70" fmla="*/ 33 w 175"/>
                  <a:gd name="T71" fmla="*/ 0 h 98"/>
                  <a:gd name="T72" fmla="*/ 30 w 175"/>
                  <a:gd name="T73" fmla="*/ 0 h 98"/>
                  <a:gd name="T74" fmla="*/ 26 w 175"/>
                  <a:gd name="T75" fmla="*/ 1 h 98"/>
                  <a:gd name="T76" fmla="*/ 22 w 175"/>
                  <a:gd name="T77" fmla="*/ 2 h 98"/>
                  <a:gd name="T78" fmla="*/ 19 w 175"/>
                  <a:gd name="T79" fmla="*/ 2 h 98"/>
                  <a:gd name="T80" fmla="*/ 16 w 175"/>
                  <a:gd name="T81" fmla="*/ 4 h 9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5"/>
                  <a:gd name="T124" fmla="*/ 0 h 98"/>
                  <a:gd name="T125" fmla="*/ 175 w 175"/>
                  <a:gd name="T126" fmla="*/ 98 h 9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5" h="98">
                    <a:moveTo>
                      <a:pt x="64" y="16"/>
                    </a:moveTo>
                    <a:lnTo>
                      <a:pt x="50" y="19"/>
                    </a:lnTo>
                    <a:lnTo>
                      <a:pt x="42" y="26"/>
                    </a:lnTo>
                    <a:lnTo>
                      <a:pt x="28" y="32"/>
                    </a:lnTo>
                    <a:lnTo>
                      <a:pt x="22" y="38"/>
                    </a:lnTo>
                    <a:lnTo>
                      <a:pt x="13" y="44"/>
                    </a:lnTo>
                    <a:lnTo>
                      <a:pt x="6" y="51"/>
                    </a:lnTo>
                    <a:lnTo>
                      <a:pt x="3" y="58"/>
                    </a:lnTo>
                    <a:lnTo>
                      <a:pt x="0" y="63"/>
                    </a:lnTo>
                    <a:lnTo>
                      <a:pt x="0" y="73"/>
                    </a:lnTo>
                    <a:lnTo>
                      <a:pt x="0" y="80"/>
                    </a:lnTo>
                    <a:lnTo>
                      <a:pt x="3" y="83"/>
                    </a:lnTo>
                    <a:lnTo>
                      <a:pt x="10" y="90"/>
                    </a:lnTo>
                    <a:lnTo>
                      <a:pt x="16" y="92"/>
                    </a:lnTo>
                    <a:lnTo>
                      <a:pt x="22" y="95"/>
                    </a:lnTo>
                    <a:lnTo>
                      <a:pt x="32" y="95"/>
                    </a:lnTo>
                    <a:lnTo>
                      <a:pt x="42" y="98"/>
                    </a:lnTo>
                    <a:lnTo>
                      <a:pt x="54" y="95"/>
                    </a:lnTo>
                    <a:lnTo>
                      <a:pt x="64" y="95"/>
                    </a:lnTo>
                    <a:lnTo>
                      <a:pt x="76" y="92"/>
                    </a:lnTo>
                    <a:lnTo>
                      <a:pt x="89" y="90"/>
                    </a:lnTo>
                    <a:lnTo>
                      <a:pt x="108" y="83"/>
                    </a:lnTo>
                    <a:lnTo>
                      <a:pt x="121" y="76"/>
                    </a:lnTo>
                    <a:lnTo>
                      <a:pt x="136" y="70"/>
                    </a:lnTo>
                    <a:lnTo>
                      <a:pt x="146" y="63"/>
                    </a:lnTo>
                    <a:lnTo>
                      <a:pt x="155" y="54"/>
                    </a:lnTo>
                    <a:lnTo>
                      <a:pt x="165" y="48"/>
                    </a:lnTo>
                    <a:lnTo>
                      <a:pt x="172" y="41"/>
                    </a:lnTo>
                    <a:lnTo>
                      <a:pt x="175" y="36"/>
                    </a:lnTo>
                    <a:lnTo>
                      <a:pt x="175" y="29"/>
                    </a:lnTo>
                    <a:lnTo>
                      <a:pt x="175" y="22"/>
                    </a:lnTo>
                    <a:lnTo>
                      <a:pt x="172" y="12"/>
                    </a:lnTo>
                    <a:lnTo>
                      <a:pt x="165" y="7"/>
                    </a:lnTo>
                    <a:lnTo>
                      <a:pt x="155" y="0"/>
                    </a:lnTo>
                    <a:lnTo>
                      <a:pt x="146" y="0"/>
                    </a:lnTo>
                    <a:lnTo>
                      <a:pt x="133" y="0"/>
                    </a:lnTo>
                    <a:lnTo>
                      <a:pt x="118" y="0"/>
                    </a:lnTo>
                    <a:lnTo>
                      <a:pt x="104" y="4"/>
                    </a:lnTo>
                    <a:lnTo>
                      <a:pt x="89" y="7"/>
                    </a:lnTo>
                    <a:lnTo>
                      <a:pt x="76" y="9"/>
                    </a:lnTo>
                    <a:lnTo>
                      <a:pt x="64" y="16"/>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823" name="Freeform 1716">
                <a:extLst>
                  <a:ext uri="{FF2B5EF4-FFF2-40B4-BE49-F238E27FC236}">
                    <a16:creationId xmlns:a16="http://schemas.microsoft.com/office/drawing/2014/main" id="{EEDC0CC7-0D1C-4029-8979-AC3C5C812FBC}"/>
                  </a:ext>
                </a:extLst>
              </p:cNvPr>
              <p:cNvSpPr>
                <a:spLocks/>
              </p:cNvSpPr>
              <p:nvPr/>
            </p:nvSpPr>
            <p:spPr bwMode="auto">
              <a:xfrm>
                <a:off x="2945" y="2766"/>
                <a:ext cx="41" cy="29"/>
              </a:xfrm>
              <a:custGeom>
                <a:avLst/>
                <a:gdLst>
                  <a:gd name="T0" fmla="*/ 13 w 165"/>
                  <a:gd name="T1" fmla="*/ 8 h 118"/>
                  <a:gd name="T2" fmla="*/ 10 w 165"/>
                  <a:gd name="T3" fmla="*/ 10 h 118"/>
                  <a:gd name="T4" fmla="*/ 8 w 165"/>
                  <a:gd name="T5" fmla="*/ 11 h 118"/>
                  <a:gd name="T6" fmla="*/ 5 w 165"/>
                  <a:gd name="T7" fmla="*/ 13 h 118"/>
                  <a:gd name="T8" fmla="*/ 4 w 165"/>
                  <a:gd name="T9" fmla="*/ 15 h 118"/>
                  <a:gd name="T10" fmla="*/ 2 w 165"/>
                  <a:gd name="T11" fmla="*/ 17 h 118"/>
                  <a:gd name="T12" fmla="*/ 1 w 165"/>
                  <a:gd name="T13" fmla="*/ 19 h 118"/>
                  <a:gd name="T14" fmla="*/ 1 w 165"/>
                  <a:gd name="T15" fmla="*/ 20 h 118"/>
                  <a:gd name="T16" fmla="*/ 0 w 165"/>
                  <a:gd name="T17" fmla="*/ 23 h 118"/>
                  <a:gd name="T18" fmla="*/ 0 w 165"/>
                  <a:gd name="T19" fmla="*/ 25 h 118"/>
                  <a:gd name="T20" fmla="*/ 1 w 165"/>
                  <a:gd name="T21" fmla="*/ 26 h 118"/>
                  <a:gd name="T22" fmla="*/ 1 w 165"/>
                  <a:gd name="T23" fmla="*/ 27 h 118"/>
                  <a:gd name="T24" fmla="*/ 3 w 165"/>
                  <a:gd name="T25" fmla="*/ 28 h 118"/>
                  <a:gd name="T26" fmla="*/ 5 w 165"/>
                  <a:gd name="T27" fmla="*/ 28 h 118"/>
                  <a:gd name="T28" fmla="*/ 7 w 165"/>
                  <a:gd name="T29" fmla="*/ 29 h 118"/>
                  <a:gd name="T30" fmla="*/ 9 w 165"/>
                  <a:gd name="T31" fmla="*/ 29 h 118"/>
                  <a:gd name="T32" fmla="*/ 12 w 165"/>
                  <a:gd name="T33" fmla="*/ 28 h 118"/>
                  <a:gd name="T34" fmla="*/ 14 w 165"/>
                  <a:gd name="T35" fmla="*/ 28 h 118"/>
                  <a:gd name="T36" fmla="*/ 17 w 165"/>
                  <a:gd name="T37" fmla="*/ 27 h 118"/>
                  <a:gd name="T38" fmla="*/ 20 w 165"/>
                  <a:gd name="T39" fmla="*/ 26 h 118"/>
                  <a:gd name="T40" fmla="*/ 23 w 165"/>
                  <a:gd name="T41" fmla="*/ 25 h 118"/>
                  <a:gd name="T42" fmla="*/ 27 w 165"/>
                  <a:gd name="T43" fmla="*/ 22 h 118"/>
                  <a:gd name="T44" fmla="*/ 30 w 165"/>
                  <a:gd name="T45" fmla="*/ 20 h 118"/>
                  <a:gd name="T46" fmla="*/ 33 w 165"/>
                  <a:gd name="T47" fmla="*/ 18 h 118"/>
                  <a:gd name="T48" fmla="*/ 36 w 165"/>
                  <a:gd name="T49" fmla="*/ 16 h 118"/>
                  <a:gd name="T50" fmla="*/ 38 w 165"/>
                  <a:gd name="T51" fmla="*/ 13 h 118"/>
                  <a:gd name="T52" fmla="*/ 40 w 165"/>
                  <a:gd name="T53" fmla="*/ 11 h 118"/>
                  <a:gd name="T54" fmla="*/ 40 w 165"/>
                  <a:gd name="T55" fmla="*/ 10 h 118"/>
                  <a:gd name="T56" fmla="*/ 41 w 165"/>
                  <a:gd name="T57" fmla="*/ 8 h 118"/>
                  <a:gd name="T58" fmla="*/ 41 w 165"/>
                  <a:gd name="T59" fmla="*/ 5 h 118"/>
                  <a:gd name="T60" fmla="*/ 41 w 165"/>
                  <a:gd name="T61" fmla="*/ 5 h 118"/>
                  <a:gd name="T62" fmla="*/ 40 w 165"/>
                  <a:gd name="T63" fmla="*/ 2 h 118"/>
                  <a:gd name="T64" fmla="*/ 38 w 165"/>
                  <a:gd name="T65" fmla="*/ 1 h 118"/>
                  <a:gd name="T66" fmla="*/ 36 w 165"/>
                  <a:gd name="T67" fmla="*/ 0 h 118"/>
                  <a:gd name="T68" fmla="*/ 33 w 165"/>
                  <a:gd name="T69" fmla="*/ 0 h 118"/>
                  <a:gd name="T70" fmla="*/ 29 w 165"/>
                  <a:gd name="T71" fmla="*/ 1 h 118"/>
                  <a:gd name="T72" fmla="*/ 26 w 165"/>
                  <a:gd name="T73" fmla="*/ 2 h 118"/>
                  <a:gd name="T74" fmla="*/ 23 w 165"/>
                  <a:gd name="T75" fmla="*/ 3 h 118"/>
                  <a:gd name="T76" fmla="*/ 19 w 165"/>
                  <a:gd name="T77" fmla="*/ 4 h 118"/>
                  <a:gd name="T78" fmla="*/ 16 w 165"/>
                  <a:gd name="T79" fmla="*/ 6 h 118"/>
                  <a:gd name="T80" fmla="*/ 13 w 165"/>
                  <a:gd name="T81" fmla="*/ 8 h 11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65"/>
                  <a:gd name="T124" fmla="*/ 0 h 118"/>
                  <a:gd name="T125" fmla="*/ 165 w 165"/>
                  <a:gd name="T126" fmla="*/ 118 h 11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65" h="118">
                    <a:moveTo>
                      <a:pt x="51" y="32"/>
                    </a:moveTo>
                    <a:lnTo>
                      <a:pt x="42" y="39"/>
                    </a:lnTo>
                    <a:lnTo>
                      <a:pt x="32" y="46"/>
                    </a:lnTo>
                    <a:lnTo>
                      <a:pt x="22" y="54"/>
                    </a:lnTo>
                    <a:lnTo>
                      <a:pt x="16" y="61"/>
                    </a:lnTo>
                    <a:lnTo>
                      <a:pt x="10" y="71"/>
                    </a:lnTo>
                    <a:lnTo>
                      <a:pt x="6" y="76"/>
                    </a:lnTo>
                    <a:lnTo>
                      <a:pt x="3" y="83"/>
                    </a:lnTo>
                    <a:lnTo>
                      <a:pt x="0" y="93"/>
                    </a:lnTo>
                    <a:lnTo>
                      <a:pt x="0" y="100"/>
                    </a:lnTo>
                    <a:lnTo>
                      <a:pt x="3" y="105"/>
                    </a:lnTo>
                    <a:lnTo>
                      <a:pt x="6" y="108"/>
                    </a:lnTo>
                    <a:lnTo>
                      <a:pt x="13" y="115"/>
                    </a:lnTo>
                    <a:lnTo>
                      <a:pt x="20" y="115"/>
                    </a:lnTo>
                    <a:lnTo>
                      <a:pt x="29" y="118"/>
                    </a:lnTo>
                    <a:lnTo>
                      <a:pt x="38" y="118"/>
                    </a:lnTo>
                    <a:lnTo>
                      <a:pt x="48" y="115"/>
                    </a:lnTo>
                    <a:lnTo>
                      <a:pt x="57" y="115"/>
                    </a:lnTo>
                    <a:lnTo>
                      <a:pt x="70" y="108"/>
                    </a:lnTo>
                    <a:lnTo>
                      <a:pt x="79" y="105"/>
                    </a:lnTo>
                    <a:lnTo>
                      <a:pt x="92" y="100"/>
                    </a:lnTo>
                    <a:lnTo>
                      <a:pt x="108" y="90"/>
                    </a:lnTo>
                    <a:lnTo>
                      <a:pt x="121" y="80"/>
                    </a:lnTo>
                    <a:lnTo>
                      <a:pt x="133" y="74"/>
                    </a:lnTo>
                    <a:lnTo>
                      <a:pt x="143" y="64"/>
                    </a:lnTo>
                    <a:lnTo>
                      <a:pt x="153" y="54"/>
                    </a:lnTo>
                    <a:lnTo>
                      <a:pt x="159" y="46"/>
                    </a:lnTo>
                    <a:lnTo>
                      <a:pt x="162" y="39"/>
                    </a:lnTo>
                    <a:lnTo>
                      <a:pt x="165" y="32"/>
                    </a:lnTo>
                    <a:lnTo>
                      <a:pt x="165" y="22"/>
                    </a:lnTo>
                    <a:lnTo>
                      <a:pt x="165" y="20"/>
                    </a:lnTo>
                    <a:lnTo>
                      <a:pt x="159" y="10"/>
                    </a:lnTo>
                    <a:lnTo>
                      <a:pt x="153" y="4"/>
                    </a:lnTo>
                    <a:lnTo>
                      <a:pt x="143" y="0"/>
                    </a:lnTo>
                    <a:lnTo>
                      <a:pt x="131" y="0"/>
                    </a:lnTo>
                    <a:lnTo>
                      <a:pt x="118" y="4"/>
                    </a:lnTo>
                    <a:lnTo>
                      <a:pt x="105" y="7"/>
                    </a:lnTo>
                    <a:lnTo>
                      <a:pt x="92" y="14"/>
                    </a:lnTo>
                    <a:lnTo>
                      <a:pt x="76" y="17"/>
                    </a:lnTo>
                    <a:lnTo>
                      <a:pt x="64" y="26"/>
                    </a:lnTo>
                    <a:lnTo>
                      <a:pt x="51" y="32"/>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824" name="Freeform 1717">
                <a:extLst>
                  <a:ext uri="{FF2B5EF4-FFF2-40B4-BE49-F238E27FC236}">
                    <a16:creationId xmlns:a16="http://schemas.microsoft.com/office/drawing/2014/main" id="{3DE841EB-1B4E-4161-ABA2-1CCC90A662D8}"/>
                  </a:ext>
                </a:extLst>
              </p:cNvPr>
              <p:cNvSpPr>
                <a:spLocks/>
              </p:cNvSpPr>
              <p:nvPr/>
            </p:nvSpPr>
            <p:spPr bwMode="auto">
              <a:xfrm>
                <a:off x="2945" y="2766"/>
                <a:ext cx="41" cy="29"/>
              </a:xfrm>
              <a:custGeom>
                <a:avLst/>
                <a:gdLst>
                  <a:gd name="T0" fmla="*/ 13 w 165"/>
                  <a:gd name="T1" fmla="*/ 8 h 118"/>
                  <a:gd name="T2" fmla="*/ 10 w 165"/>
                  <a:gd name="T3" fmla="*/ 10 h 118"/>
                  <a:gd name="T4" fmla="*/ 8 w 165"/>
                  <a:gd name="T5" fmla="*/ 11 h 118"/>
                  <a:gd name="T6" fmla="*/ 5 w 165"/>
                  <a:gd name="T7" fmla="*/ 13 h 118"/>
                  <a:gd name="T8" fmla="*/ 4 w 165"/>
                  <a:gd name="T9" fmla="*/ 15 h 118"/>
                  <a:gd name="T10" fmla="*/ 2 w 165"/>
                  <a:gd name="T11" fmla="*/ 17 h 118"/>
                  <a:gd name="T12" fmla="*/ 1 w 165"/>
                  <a:gd name="T13" fmla="*/ 19 h 118"/>
                  <a:gd name="T14" fmla="*/ 1 w 165"/>
                  <a:gd name="T15" fmla="*/ 20 h 118"/>
                  <a:gd name="T16" fmla="*/ 0 w 165"/>
                  <a:gd name="T17" fmla="*/ 23 h 118"/>
                  <a:gd name="T18" fmla="*/ 0 w 165"/>
                  <a:gd name="T19" fmla="*/ 25 h 118"/>
                  <a:gd name="T20" fmla="*/ 1 w 165"/>
                  <a:gd name="T21" fmla="*/ 26 h 118"/>
                  <a:gd name="T22" fmla="*/ 1 w 165"/>
                  <a:gd name="T23" fmla="*/ 27 h 118"/>
                  <a:gd name="T24" fmla="*/ 3 w 165"/>
                  <a:gd name="T25" fmla="*/ 28 h 118"/>
                  <a:gd name="T26" fmla="*/ 5 w 165"/>
                  <a:gd name="T27" fmla="*/ 28 h 118"/>
                  <a:gd name="T28" fmla="*/ 7 w 165"/>
                  <a:gd name="T29" fmla="*/ 29 h 118"/>
                  <a:gd name="T30" fmla="*/ 9 w 165"/>
                  <a:gd name="T31" fmla="*/ 29 h 118"/>
                  <a:gd name="T32" fmla="*/ 12 w 165"/>
                  <a:gd name="T33" fmla="*/ 28 h 118"/>
                  <a:gd name="T34" fmla="*/ 14 w 165"/>
                  <a:gd name="T35" fmla="*/ 28 h 118"/>
                  <a:gd name="T36" fmla="*/ 17 w 165"/>
                  <a:gd name="T37" fmla="*/ 27 h 118"/>
                  <a:gd name="T38" fmla="*/ 20 w 165"/>
                  <a:gd name="T39" fmla="*/ 26 h 118"/>
                  <a:gd name="T40" fmla="*/ 23 w 165"/>
                  <a:gd name="T41" fmla="*/ 25 h 118"/>
                  <a:gd name="T42" fmla="*/ 27 w 165"/>
                  <a:gd name="T43" fmla="*/ 22 h 118"/>
                  <a:gd name="T44" fmla="*/ 30 w 165"/>
                  <a:gd name="T45" fmla="*/ 20 h 118"/>
                  <a:gd name="T46" fmla="*/ 33 w 165"/>
                  <a:gd name="T47" fmla="*/ 18 h 118"/>
                  <a:gd name="T48" fmla="*/ 36 w 165"/>
                  <a:gd name="T49" fmla="*/ 16 h 118"/>
                  <a:gd name="T50" fmla="*/ 38 w 165"/>
                  <a:gd name="T51" fmla="*/ 13 h 118"/>
                  <a:gd name="T52" fmla="*/ 40 w 165"/>
                  <a:gd name="T53" fmla="*/ 11 h 118"/>
                  <a:gd name="T54" fmla="*/ 40 w 165"/>
                  <a:gd name="T55" fmla="*/ 10 h 118"/>
                  <a:gd name="T56" fmla="*/ 41 w 165"/>
                  <a:gd name="T57" fmla="*/ 8 h 118"/>
                  <a:gd name="T58" fmla="*/ 41 w 165"/>
                  <a:gd name="T59" fmla="*/ 5 h 118"/>
                  <a:gd name="T60" fmla="*/ 41 w 165"/>
                  <a:gd name="T61" fmla="*/ 5 h 118"/>
                  <a:gd name="T62" fmla="*/ 40 w 165"/>
                  <a:gd name="T63" fmla="*/ 2 h 118"/>
                  <a:gd name="T64" fmla="*/ 38 w 165"/>
                  <a:gd name="T65" fmla="*/ 1 h 118"/>
                  <a:gd name="T66" fmla="*/ 36 w 165"/>
                  <a:gd name="T67" fmla="*/ 0 h 118"/>
                  <a:gd name="T68" fmla="*/ 33 w 165"/>
                  <a:gd name="T69" fmla="*/ 0 h 118"/>
                  <a:gd name="T70" fmla="*/ 29 w 165"/>
                  <a:gd name="T71" fmla="*/ 1 h 118"/>
                  <a:gd name="T72" fmla="*/ 26 w 165"/>
                  <a:gd name="T73" fmla="*/ 2 h 118"/>
                  <a:gd name="T74" fmla="*/ 23 w 165"/>
                  <a:gd name="T75" fmla="*/ 3 h 118"/>
                  <a:gd name="T76" fmla="*/ 19 w 165"/>
                  <a:gd name="T77" fmla="*/ 4 h 118"/>
                  <a:gd name="T78" fmla="*/ 16 w 165"/>
                  <a:gd name="T79" fmla="*/ 6 h 118"/>
                  <a:gd name="T80" fmla="*/ 13 w 165"/>
                  <a:gd name="T81" fmla="*/ 8 h 11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65"/>
                  <a:gd name="T124" fmla="*/ 0 h 118"/>
                  <a:gd name="T125" fmla="*/ 165 w 165"/>
                  <a:gd name="T126" fmla="*/ 118 h 11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65" h="118">
                    <a:moveTo>
                      <a:pt x="51" y="32"/>
                    </a:moveTo>
                    <a:lnTo>
                      <a:pt x="42" y="39"/>
                    </a:lnTo>
                    <a:lnTo>
                      <a:pt x="32" y="46"/>
                    </a:lnTo>
                    <a:lnTo>
                      <a:pt x="22" y="54"/>
                    </a:lnTo>
                    <a:lnTo>
                      <a:pt x="16" y="61"/>
                    </a:lnTo>
                    <a:lnTo>
                      <a:pt x="10" y="71"/>
                    </a:lnTo>
                    <a:lnTo>
                      <a:pt x="6" y="76"/>
                    </a:lnTo>
                    <a:lnTo>
                      <a:pt x="3" y="83"/>
                    </a:lnTo>
                    <a:lnTo>
                      <a:pt x="0" y="93"/>
                    </a:lnTo>
                    <a:lnTo>
                      <a:pt x="0" y="100"/>
                    </a:lnTo>
                    <a:lnTo>
                      <a:pt x="3" y="105"/>
                    </a:lnTo>
                    <a:lnTo>
                      <a:pt x="6" y="108"/>
                    </a:lnTo>
                    <a:lnTo>
                      <a:pt x="13" y="115"/>
                    </a:lnTo>
                    <a:lnTo>
                      <a:pt x="20" y="115"/>
                    </a:lnTo>
                    <a:lnTo>
                      <a:pt x="29" y="118"/>
                    </a:lnTo>
                    <a:lnTo>
                      <a:pt x="38" y="118"/>
                    </a:lnTo>
                    <a:lnTo>
                      <a:pt x="48" y="115"/>
                    </a:lnTo>
                    <a:lnTo>
                      <a:pt x="57" y="115"/>
                    </a:lnTo>
                    <a:lnTo>
                      <a:pt x="70" y="108"/>
                    </a:lnTo>
                    <a:lnTo>
                      <a:pt x="79" y="105"/>
                    </a:lnTo>
                    <a:lnTo>
                      <a:pt x="92" y="100"/>
                    </a:lnTo>
                    <a:lnTo>
                      <a:pt x="108" y="90"/>
                    </a:lnTo>
                    <a:lnTo>
                      <a:pt x="121" y="80"/>
                    </a:lnTo>
                    <a:lnTo>
                      <a:pt x="133" y="74"/>
                    </a:lnTo>
                    <a:lnTo>
                      <a:pt x="143" y="64"/>
                    </a:lnTo>
                    <a:lnTo>
                      <a:pt x="153" y="54"/>
                    </a:lnTo>
                    <a:lnTo>
                      <a:pt x="159" y="46"/>
                    </a:lnTo>
                    <a:lnTo>
                      <a:pt x="162" y="39"/>
                    </a:lnTo>
                    <a:lnTo>
                      <a:pt x="165" y="32"/>
                    </a:lnTo>
                    <a:lnTo>
                      <a:pt x="165" y="22"/>
                    </a:lnTo>
                    <a:lnTo>
                      <a:pt x="165" y="20"/>
                    </a:lnTo>
                    <a:lnTo>
                      <a:pt x="159" y="10"/>
                    </a:lnTo>
                    <a:lnTo>
                      <a:pt x="153" y="4"/>
                    </a:lnTo>
                    <a:lnTo>
                      <a:pt x="143" y="0"/>
                    </a:lnTo>
                    <a:lnTo>
                      <a:pt x="131" y="0"/>
                    </a:lnTo>
                    <a:lnTo>
                      <a:pt x="118" y="4"/>
                    </a:lnTo>
                    <a:lnTo>
                      <a:pt x="105" y="7"/>
                    </a:lnTo>
                    <a:lnTo>
                      <a:pt x="92" y="14"/>
                    </a:lnTo>
                    <a:lnTo>
                      <a:pt x="76" y="17"/>
                    </a:lnTo>
                    <a:lnTo>
                      <a:pt x="64" y="26"/>
                    </a:lnTo>
                    <a:lnTo>
                      <a:pt x="51" y="32"/>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825" name="Freeform 1718">
                <a:extLst>
                  <a:ext uri="{FF2B5EF4-FFF2-40B4-BE49-F238E27FC236}">
                    <a16:creationId xmlns:a16="http://schemas.microsoft.com/office/drawing/2014/main" id="{6DD4F67D-03AD-4AC6-AAC8-50799CEA4269}"/>
                  </a:ext>
                </a:extLst>
              </p:cNvPr>
              <p:cNvSpPr>
                <a:spLocks/>
              </p:cNvSpPr>
              <p:nvPr/>
            </p:nvSpPr>
            <p:spPr bwMode="auto">
              <a:xfrm>
                <a:off x="2886" y="2813"/>
                <a:ext cx="38" cy="34"/>
              </a:xfrm>
              <a:custGeom>
                <a:avLst/>
                <a:gdLst>
                  <a:gd name="T0" fmla="*/ 10 w 152"/>
                  <a:gd name="T1" fmla="*/ 11 h 134"/>
                  <a:gd name="T2" fmla="*/ 8 w 152"/>
                  <a:gd name="T3" fmla="*/ 13 h 134"/>
                  <a:gd name="T4" fmla="*/ 6 w 152"/>
                  <a:gd name="T5" fmla="*/ 15 h 134"/>
                  <a:gd name="T6" fmla="*/ 4 w 152"/>
                  <a:gd name="T7" fmla="*/ 18 h 134"/>
                  <a:gd name="T8" fmla="*/ 3 w 152"/>
                  <a:gd name="T9" fmla="*/ 20 h 134"/>
                  <a:gd name="T10" fmla="*/ 2 w 152"/>
                  <a:gd name="T11" fmla="*/ 23 h 134"/>
                  <a:gd name="T12" fmla="*/ 1 w 152"/>
                  <a:gd name="T13" fmla="*/ 24 h 134"/>
                  <a:gd name="T14" fmla="*/ 0 w 152"/>
                  <a:gd name="T15" fmla="*/ 27 h 134"/>
                  <a:gd name="T16" fmla="*/ 0 w 152"/>
                  <a:gd name="T17" fmla="*/ 28 h 134"/>
                  <a:gd name="T18" fmla="*/ 1 w 152"/>
                  <a:gd name="T19" fmla="*/ 30 h 134"/>
                  <a:gd name="T20" fmla="*/ 2 w 152"/>
                  <a:gd name="T21" fmla="*/ 32 h 134"/>
                  <a:gd name="T22" fmla="*/ 3 w 152"/>
                  <a:gd name="T23" fmla="*/ 33 h 134"/>
                  <a:gd name="T24" fmla="*/ 4 w 152"/>
                  <a:gd name="T25" fmla="*/ 33 h 134"/>
                  <a:gd name="T26" fmla="*/ 6 w 152"/>
                  <a:gd name="T27" fmla="*/ 34 h 134"/>
                  <a:gd name="T28" fmla="*/ 8 w 152"/>
                  <a:gd name="T29" fmla="*/ 34 h 134"/>
                  <a:gd name="T30" fmla="*/ 10 w 152"/>
                  <a:gd name="T31" fmla="*/ 33 h 134"/>
                  <a:gd name="T32" fmla="*/ 13 w 152"/>
                  <a:gd name="T33" fmla="*/ 32 h 134"/>
                  <a:gd name="T34" fmla="*/ 15 w 152"/>
                  <a:gd name="T35" fmla="*/ 32 h 134"/>
                  <a:gd name="T36" fmla="*/ 17 w 152"/>
                  <a:gd name="T37" fmla="*/ 30 h 134"/>
                  <a:gd name="T38" fmla="*/ 20 w 152"/>
                  <a:gd name="T39" fmla="*/ 28 h 134"/>
                  <a:gd name="T40" fmla="*/ 23 w 152"/>
                  <a:gd name="T41" fmla="*/ 27 h 134"/>
                  <a:gd name="T42" fmla="*/ 26 w 152"/>
                  <a:gd name="T43" fmla="*/ 24 h 134"/>
                  <a:gd name="T44" fmla="*/ 30 w 152"/>
                  <a:gd name="T45" fmla="*/ 21 h 134"/>
                  <a:gd name="T46" fmla="*/ 32 w 152"/>
                  <a:gd name="T47" fmla="*/ 18 h 134"/>
                  <a:gd name="T48" fmla="*/ 34 w 152"/>
                  <a:gd name="T49" fmla="*/ 15 h 134"/>
                  <a:gd name="T50" fmla="*/ 36 w 152"/>
                  <a:gd name="T51" fmla="*/ 13 h 134"/>
                  <a:gd name="T52" fmla="*/ 37 w 152"/>
                  <a:gd name="T53" fmla="*/ 11 h 134"/>
                  <a:gd name="T54" fmla="*/ 38 w 152"/>
                  <a:gd name="T55" fmla="*/ 8 h 134"/>
                  <a:gd name="T56" fmla="*/ 38 w 152"/>
                  <a:gd name="T57" fmla="*/ 7 h 134"/>
                  <a:gd name="T58" fmla="*/ 38 w 152"/>
                  <a:gd name="T59" fmla="*/ 5 h 134"/>
                  <a:gd name="T60" fmla="*/ 37 w 152"/>
                  <a:gd name="T61" fmla="*/ 3 h 134"/>
                  <a:gd name="T62" fmla="*/ 36 w 152"/>
                  <a:gd name="T63" fmla="*/ 1 h 134"/>
                  <a:gd name="T64" fmla="*/ 33 w 152"/>
                  <a:gd name="T65" fmla="*/ 0 h 134"/>
                  <a:gd name="T66" fmla="*/ 31 w 152"/>
                  <a:gd name="T67" fmla="*/ 0 h 134"/>
                  <a:gd name="T68" fmla="*/ 29 w 152"/>
                  <a:gd name="T69" fmla="*/ 0 h 134"/>
                  <a:gd name="T70" fmla="*/ 25 w 152"/>
                  <a:gd name="T71" fmla="*/ 2 h 134"/>
                  <a:gd name="T72" fmla="*/ 22 w 152"/>
                  <a:gd name="T73" fmla="*/ 3 h 134"/>
                  <a:gd name="T74" fmla="*/ 19 w 152"/>
                  <a:gd name="T75" fmla="*/ 5 h 134"/>
                  <a:gd name="T76" fmla="*/ 16 w 152"/>
                  <a:gd name="T77" fmla="*/ 7 h 134"/>
                  <a:gd name="T78" fmla="*/ 13 w 152"/>
                  <a:gd name="T79" fmla="*/ 9 h 134"/>
                  <a:gd name="T80" fmla="*/ 10 w 152"/>
                  <a:gd name="T81" fmla="*/ 11 h 13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52"/>
                  <a:gd name="T124" fmla="*/ 0 h 134"/>
                  <a:gd name="T125" fmla="*/ 152 w 152"/>
                  <a:gd name="T126" fmla="*/ 134 h 13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52" h="134">
                    <a:moveTo>
                      <a:pt x="41" y="45"/>
                    </a:moveTo>
                    <a:lnTo>
                      <a:pt x="32" y="51"/>
                    </a:lnTo>
                    <a:lnTo>
                      <a:pt x="22" y="61"/>
                    </a:lnTo>
                    <a:lnTo>
                      <a:pt x="15" y="71"/>
                    </a:lnTo>
                    <a:lnTo>
                      <a:pt x="10" y="80"/>
                    </a:lnTo>
                    <a:lnTo>
                      <a:pt x="7" y="89"/>
                    </a:lnTo>
                    <a:lnTo>
                      <a:pt x="3" y="96"/>
                    </a:lnTo>
                    <a:lnTo>
                      <a:pt x="0" y="105"/>
                    </a:lnTo>
                    <a:lnTo>
                      <a:pt x="0" y="112"/>
                    </a:lnTo>
                    <a:lnTo>
                      <a:pt x="3" y="118"/>
                    </a:lnTo>
                    <a:lnTo>
                      <a:pt x="7" y="125"/>
                    </a:lnTo>
                    <a:lnTo>
                      <a:pt x="10" y="130"/>
                    </a:lnTo>
                    <a:lnTo>
                      <a:pt x="15" y="130"/>
                    </a:lnTo>
                    <a:lnTo>
                      <a:pt x="22" y="134"/>
                    </a:lnTo>
                    <a:lnTo>
                      <a:pt x="32" y="134"/>
                    </a:lnTo>
                    <a:lnTo>
                      <a:pt x="41" y="130"/>
                    </a:lnTo>
                    <a:lnTo>
                      <a:pt x="51" y="127"/>
                    </a:lnTo>
                    <a:lnTo>
                      <a:pt x="61" y="125"/>
                    </a:lnTo>
                    <a:lnTo>
                      <a:pt x="69" y="118"/>
                    </a:lnTo>
                    <a:lnTo>
                      <a:pt x="79" y="112"/>
                    </a:lnTo>
                    <a:lnTo>
                      <a:pt x="93" y="105"/>
                    </a:lnTo>
                    <a:lnTo>
                      <a:pt x="105" y="93"/>
                    </a:lnTo>
                    <a:lnTo>
                      <a:pt x="118" y="83"/>
                    </a:lnTo>
                    <a:lnTo>
                      <a:pt x="127" y="71"/>
                    </a:lnTo>
                    <a:lnTo>
                      <a:pt x="137" y="61"/>
                    </a:lnTo>
                    <a:lnTo>
                      <a:pt x="143" y="51"/>
                    </a:lnTo>
                    <a:lnTo>
                      <a:pt x="149" y="42"/>
                    </a:lnTo>
                    <a:lnTo>
                      <a:pt x="152" y="32"/>
                    </a:lnTo>
                    <a:lnTo>
                      <a:pt x="152" y="26"/>
                    </a:lnTo>
                    <a:lnTo>
                      <a:pt x="152" y="19"/>
                    </a:lnTo>
                    <a:lnTo>
                      <a:pt x="149" y="13"/>
                    </a:lnTo>
                    <a:lnTo>
                      <a:pt x="143" y="3"/>
                    </a:lnTo>
                    <a:lnTo>
                      <a:pt x="133" y="0"/>
                    </a:lnTo>
                    <a:lnTo>
                      <a:pt x="124" y="0"/>
                    </a:lnTo>
                    <a:lnTo>
                      <a:pt x="115" y="0"/>
                    </a:lnTo>
                    <a:lnTo>
                      <a:pt x="101" y="7"/>
                    </a:lnTo>
                    <a:lnTo>
                      <a:pt x="89" y="13"/>
                    </a:lnTo>
                    <a:lnTo>
                      <a:pt x="76" y="19"/>
                    </a:lnTo>
                    <a:lnTo>
                      <a:pt x="64" y="26"/>
                    </a:lnTo>
                    <a:lnTo>
                      <a:pt x="51" y="35"/>
                    </a:lnTo>
                    <a:lnTo>
                      <a:pt x="41" y="45"/>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826" name="Freeform 1719">
                <a:extLst>
                  <a:ext uri="{FF2B5EF4-FFF2-40B4-BE49-F238E27FC236}">
                    <a16:creationId xmlns:a16="http://schemas.microsoft.com/office/drawing/2014/main" id="{4C80FFFA-E71D-40EC-B2F6-4E524A384881}"/>
                  </a:ext>
                </a:extLst>
              </p:cNvPr>
              <p:cNvSpPr>
                <a:spLocks/>
              </p:cNvSpPr>
              <p:nvPr/>
            </p:nvSpPr>
            <p:spPr bwMode="auto">
              <a:xfrm>
                <a:off x="2886" y="2813"/>
                <a:ext cx="38" cy="34"/>
              </a:xfrm>
              <a:custGeom>
                <a:avLst/>
                <a:gdLst>
                  <a:gd name="T0" fmla="*/ 10 w 152"/>
                  <a:gd name="T1" fmla="*/ 11 h 134"/>
                  <a:gd name="T2" fmla="*/ 8 w 152"/>
                  <a:gd name="T3" fmla="*/ 13 h 134"/>
                  <a:gd name="T4" fmla="*/ 6 w 152"/>
                  <a:gd name="T5" fmla="*/ 15 h 134"/>
                  <a:gd name="T6" fmla="*/ 4 w 152"/>
                  <a:gd name="T7" fmla="*/ 18 h 134"/>
                  <a:gd name="T8" fmla="*/ 3 w 152"/>
                  <a:gd name="T9" fmla="*/ 20 h 134"/>
                  <a:gd name="T10" fmla="*/ 2 w 152"/>
                  <a:gd name="T11" fmla="*/ 23 h 134"/>
                  <a:gd name="T12" fmla="*/ 1 w 152"/>
                  <a:gd name="T13" fmla="*/ 24 h 134"/>
                  <a:gd name="T14" fmla="*/ 0 w 152"/>
                  <a:gd name="T15" fmla="*/ 27 h 134"/>
                  <a:gd name="T16" fmla="*/ 0 w 152"/>
                  <a:gd name="T17" fmla="*/ 28 h 134"/>
                  <a:gd name="T18" fmla="*/ 1 w 152"/>
                  <a:gd name="T19" fmla="*/ 30 h 134"/>
                  <a:gd name="T20" fmla="*/ 2 w 152"/>
                  <a:gd name="T21" fmla="*/ 32 h 134"/>
                  <a:gd name="T22" fmla="*/ 3 w 152"/>
                  <a:gd name="T23" fmla="*/ 33 h 134"/>
                  <a:gd name="T24" fmla="*/ 4 w 152"/>
                  <a:gd name="T25" fmla="*/ 33 h 134"/>
                  <a:gd name="T26" fmla="*/ 6 w 152"/>
                  <a:gd name="T27" fmla="*/ 34 h 134"/>
                  <a:gd name="T28" fmla="*/ 8 w 152"/>
                  <a:gd name="T29" fmla="*/ 34 h 134"/>
                  <a:gd name="T30" fmla="*/ 10 w 152"/>
                  <a:gd name="T31" fmla="*/ 33 h 134"/>
                  <a:gd name="T32" fmla="*/ 13 w 152"/>
                  <a:gd name="T33" fmla="*/ 32 h 134"/>
                  <a:gd name="T34" fmla="*/ 15 w 152"/>
                  <a:gd name="T35" fmla="*/ 32 h 134"/>
                  <a:gd name="T36" fmla="*/ 17 w 152"/>
                  <a:gd name="T37" fmla="*/ 30 h 134"/>
                  <a:gd name="T38" fmla="*/ 20 w 152"/>
                  <a:gd name="T39" fmla="*/ 28 h 134"/>
                  <a:gd name="T40" fmla="*/ 23 w 152"/>
                  <a:gd name="T41" fmla="*/ 27 h 134"/>
                  <a:gd name="T42" fmla="*/ 26 w 152"/>
                  <a:gd name="T43" fmla="*/ 24 h 134"/>
                  <a:gd name="T44" fmla="*/ 30 w 152"/>
                  <a:gd name="T45" fmla="*/ 21 h 134"/>
                  <a:gd name="T46" fmla="*/ 32 w 152"/>
                  <a:gd name="T47" fmla="*/ 18 h 134"/>
                  <a:gd name="T48" fmla="*/ 34 w 152"/>
                  <a:gd name="T49" fmla="*/ 15 h 134"/>
                  <a:gd name="T50" fmla="*/ 36 w 152"/>
                  <a:gd name="T51" fmla="*/ 13 h 134"/>
                  <a:gd name="T52" fmla="*/ 37 w 152"/>
                  <a:gd name="T53" fmla="*/ 11 h 134"/>
                  <a:gd name="T54" fmla="*/ 38 w 152"/>
                  <a:gd name="T55" fmla="*/ 8 h 134"/>
                  <a:gd name="T56" fmla="*/ 38 w 152"/>
                  <a:gd name="T57" fmla="*/ 7 h 134"/>
                  <a:gd name="T58" fmla="*/ 38 w 152"/>
                  <a:gd name="T59" fmla="*/ 5 h 134"/>
                  <a:gd name="T60" fmla="*/ 37 w 152"/>
                  <a:gd name="T61" fmla="*/ 3 h 134"/>
                  <a:gd name="T62" fmla="*/ 36 w 152"/>
                  <a:gd name="T63" fmla="*/ 1 h 134"/>
                  <a:gd name="T64" fmla="*/ 33 w 152"/>
                  <a:gd name="T65" fmla="*/ 0 h 134"/>
                  <a:gd name="T66" fmla="*/ 31 w 152"/>
                  <a:gd name="T67" fmla="*/ 0 h 134"/>
                  <a:gd name="T68" fmla="*/ 29 w 152"/>
                  <a:gd name="T69" fmla="*/ 0 h 134"/>
                  <a:gd name="T70" fmla="*/ 25 w 152"/>
                  <a:gd name="T71" fmla="*/ 2 h 134"/>
                  <a:gd name="T72" fmla="*/ 22 w 152"/>
                  <a:gd name="T73" fmla="*/ 3 h 134"/>
                  <a:gd name="T74" fmla="*/ 19 w 152"/>
                  <a:gd name="T75" fmla="*/ 5 h 134"/>
                  <a:gd name="T76" fmla="*/ 16 w 152"/>
                  <a:gd name="T77" fmla="*/ 7 h 134"/>
                  <a:gd name="T78" fmla="*/ 13 w 152"/>
                  <a:gd name="T79" fmla="*/ 9 h 134"/>
                  <a:gd name="T80" fmla="*/ 10 w 152"/>
                  <a:gd name="T81" fmla="*/ 11 h 13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52"/>
                  <a:gd name="T124" fmla="*/ 0 h 134"/>
                  <a:gd name="T125" fmla="*/ 152 w 152"/>
                  <a:gd name="T126" fmla="*/ 134 h 13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52" h="134">
                    <a:moveTo>
                      <a:pt x="41" y="45"/>
                    </a:moveTo>
                    <a:lnTo>
                      <a:pt x="32" y="51"/>
                    </a:lnTo>
                    <a:lnTo>
                      <a:pt x="22" y="61"/>
                    </a:lnTo>
                    <a:lnTo>
                      <a:pt x="15" y="71"/>
                    </a:lnTo>
                    <a:lnTo>
                      <a:pt x="10" y="80"/>
                    </a:lnTo>
                    <a:lnTo>
                      <a:pt x="7" y="89"/>
                    </a:lnTo>
                    <a:lnTo>
                      <a:pt x="3" y="96"/>
                    </a:lnTo>
                    <a:lnTo>
                      <a:pt x="0" y="105"/>
                    </a:lnTo>
                    <a:lnTo>
                      <a:pt x="0" y="112"/>
                    </a:lnTo>
                    <a:lnTo>
                      <a:pt x="3" y="118"/>
                    </a:lnTo>
                    <a:lnTo>
                      <a:pt x="7" y="125"/>
                    </a:lnTo>
                    <a:lnTo>
                      <a:pt x="10" y="130"/>
                    </a:lnTo>
                    <a:lnTo>
                      <a:pt x="15" y="130"/>
                    </a:lnTo>
                    <a:lnTo>
                      <a:pt x="22" y="134"/>
                    </a:lnTo>
                    <a:lnTo>
                      <a:pt x="32" y="134"/>
                    </a:lnTo>
                    <a:lnTo>
                      <a:pt x="41" y="130"/>
                    </a:lnTo>
                    <a:lnTo>
                      <a:pt x="51" y="127"/>
                    </a:lnTo>
                    <a:lnTo>
                      <a:pt x="61" y="125"/>
                    </a:lnTo>
                    <a:lnTo>
                      <a:pt x="69" y="118"/>
                    </a:lnTo>
                    <a:lnTo>
                      <a:pt x="79" y="112"/>
                    </a:lnTo>
                    <a:lnTo>
                      <a:pt x="93" y="105"/>
                    </a:lnTo>
                    <a:lnTo>
                      <a:pt x="105" y="93"/>
                    </a:lnTo>
                    <a:lnTo>
                      <a:pt x="118" y="83"/>
                    </a:lnTo>
                    <a:lnTo>
                      <a:pt x="127" y="71"/>
                    </a:lnTo>
                    <a:lnTo>
                      <a:pt x="137" y="61"/>
                    </a:lnTo>
                    <a:lnTo>
                      <a:pt x="143" y="51"/>
                    </a:lnTo>
                    <a:lnTo>
                      <a:pt x="149" y="42"/>
                    </a:lnTo>
                    <a:lnTo>
                      <a:pt x="152" y="32"/>
                    </a:lnTo>
                    <a:lnTo>
                      <a:pt x="152" y="26"/>
                    </a:lnTo>
                    <a:lnTo>
                      <a:pt x="152" y="19"/>
                    </a:lnTo>
                    <a:lnTo>
                      <a:pt x="149" y="13"/>
                    </a:lnTo>
                    <a:lnTo>
                      <a:pt x="143" y="3"/>
                    </a:lnTo>
                    <a:lnTo>
                      <a:pt x="133" y="0"/>
                    </a:lnTo>
                    <a:lnTo>
                      <a:pt x="124" y="0"/>
                    </a:lnTo>
                    <a:lnTo>
                      <a:pt x="115" y="0"/>
                    </a:lnTo>
                    <a:lnTo>
                      <a:pt x="101" y="7"/>
                    </a:lnTo>
                    <a:lnTo>
                      <a:pt x="89" y="13"/>
                    </a:lnTo>
                    <a:lnTo>
                      <a:pt x="76" y="19"/>
                    </a:lnTo>
                    <a:lnTo>
                      <a:pt x="64" y="26"/>
                    </a:lnTo>
                    <a:lnTo>
                      <a:pt x="51" y="35"/>
                    </a:lnTo>
                    <a:lnTo>
                      <a:pt x="41" y="45"/>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827" name="Freeform 1720">
                <a:extLst>
                  <a:ext uri="{FF2B5EF4-FFF2-40B4-BE49-F238E27FC236}">
                    <a16:creationId xmlns:a16="http://schemas.microsoft.com/office/drawing/2014/main" id="{5397FB7C-BFC2-41E3-A83D-11C8ADDA7582}"/>
                  </a:ext>
                </a:extLst>
              </p:cNvPr>
              <p:cNvSpPr>
                <a:spLocks/>
              </p:cNvSpPr>
              <p:nvPr/>
            </p:nvSpPr>
            <p:spPr bwMode="auto">
              <a:xfrm>
                <a:off x="2836" y="2881"/>
                <a:ext cx="32" cy="40"/>
              </a:xfrm>
              <a:custGeom>
                <a:avLst/>
                <a:gdLst>
                  <a:gd name="T0" fmla="*/ 7 w 128"/>
                  <a:gd name="T1" fmla="*/ 17 h 159"/>
                  <a:gd name="T2" fmla="*/ 4 w 128"/>
                  <a:gd name="T3" fmla="*/ 19 h 159"/>
                  <a:gd name="T4" fmla="*/ 4 w 128"/>
                  <a:gd name="T5" fmla="*/ 23 h 159"/>
                  <a:gd name="T6" fmla="*/ 2 w 128"/>
                  <a:gd name="T7" fmla="*/ 25 h 159"/>
                  <a:gd name="T8" fmla="*/ 1 w 128"/>
                  <a:gd name="T9" fmla="*/ 27 h 159"/>
                  <a:gd name="T10" fmla="*/ 1 w 128"/>
                  <a:gd name="T11" fmla="*/ 30 h 159"/>
                  <a:gd name="T12" fmla="*/ 0 w 128"/>
                  <a:gd name="T13" fmla="*/ 32 h 159"/>
                  <a:gd name="T14" fmla="*/ 0 w 128"/>
                  <a:gd name="T15" fmla="*/ 34 h 159"/>
                  <a:gd name="T16" fmla="*/ 1 w 128"/>
                  <a:gd name="T17" fmla="*/ 36 h 159"/>
                  <a:gd name="T18" fmla="*/ 2 w 128"/>
                  <a:gd name="T19" fmla="*/ 38 h 159"/>
                  <a:gd name="T20" fmla="*/ 4 w 128"/>
                  <a:gd name="T21" fmla="*/ 39 h 159"/>
                  <a:gd name="T22" fmla="*/ 4 w 128"/>
                  <a:gd name="T23" fmla="*/ 39 h 159"/>
                  <a:gd name="T24" fmla="*/ 6 w 128"/>
                  <a:gd name="T25" fmla="*/ 40 h 159"/>
                  <a:gd name="T26" fmla="*/ 8 w 128"/>
                  <a:gd name="T27" fmla="*/ 40 h 159"/>
                  <a:gd name="T28" fmla="*/ 10 w 128"/>
                  <a:gd name="T29" fmla="*/ 39 h 159"/>
                  <a:gd name="T30" fmla="*/ 12 w 128"/>
                  <a:gd name="T31" fmla="*/ 39 h 159"/>
                  <a:gd name="T32" fmla="*/ 15 w 128"/>
                  <a:gd name="T33" fmla="*/ 37 h 159"/>
                  <a:gd name="T34" fmla="*/ 16 w 128"/>
                  <a:gd name="T35" fmla="*/ 35 h 159"/>
                  <a:gd name="T36" fmla="*/ 19 w 128"/>
                  <a:gd name="T37" fmla="*/ 33 h 159"/>
                  <a:gd name="T38" fmla="*/ 21 w 128"/>
                  <a:gd name="T39" fmla="*/ 31 h 159"/>
                  <a:gd name="T40" fmla="*/ 23 w 128"/>
                  <a:gd name="T41" fmla="*/ 28 h 159"/>
                  <a:gd name="T42" fmla="*/ 25 w 128"/>
                  <a:gd name="T43" fmla="*/ 25 h 159"/>
                  <a:gd name="T44" fmla="*/ 27 w 128"/>
                  <a:gd name="T45" fmla="*/ 21 h 159"/>
                  <a:gd name="T46" fmla="*/ 29 w 128"/>
                  <a:gd name="T47" fmla="*/ 18 h 159"/>
                  <a:gd name="T48" fmla="*/ 31 w 128"/>
                  <a:gd name="T49" fmla="*/ 15 h 159"/>
                  <a:gd name="T50" fmla="*/ 31 w 128"/>
                  <a:gd name="T51" fmla="*/ 12 h 159"/>
                  <a:gd name="T52" fmla="*/ 32 w 128"/>
                  <a:gd name="T53" fmla="*/ 9 h 159"/>
                  <a:gd name="T54" fmla="*/ 32 w 128"/>
                  <a:gd name="T55" fmla="*/ 7 h 159"/>
                  <a:gd name="T56" fmla="*/ 32 w 128"/>
                  <a:gd name="T57" fmla="*/ 5 h 159"/>
                  <a:gd name="T58" fmla="*/ 31 w 128"/>
                  <a:gd name="T59" fmla="*/ 4 h 159"/>
                  <a:gd name="T60" fmla="*/ 31 w 128"/>
                  <a:gd name="T61" fmla="*/ 2 h 159"/>
                  <a:gd name="T62" fmla="*/ 28 w 128"/>
                  <a:gd name="T63" fmla="*/ 0 h 159"/>
                  <a:gd name="T64" fmla="*/ 26 w 128"/>
                  <a:gd name="T65" fmla="*/ 0 h 159"/>
                  <a:gd name="T66" fmla="*/ 23 w 128"/>
                  <a:gd name="T67" fmla="*/ 0 h 159"/>
                  <a:gd name="T68" fmla="*/ 21 w 128"/>
                  <a:gd name="T69" fmla="*/ 2 h 159"/>
                  <a:gd name="T70" fmla="*/ 19 w 128"/>
                  <a:gd name="T71" fmla="*/ 4 h 159"/>
                  <a:gd name="T72" fmla="*/ 15 w 128"/>
                  <a:gd name="T73" fmla="*/ 6 h 159"/>
                  <a:gd name="T74" fmla="*/ 13 w 128"/>
                  <a:gd name="T75" fmla="*/ 8 h 159"/>
                  <a:gd name="T76" fmla="*/ 11 w 128"/>
                  <a:gd name="T77" fmla="*/ 12 h 159"/>
                  <a:gd name="T78" fmla="*/ 8 w 128"/>
                  <a:gd name="T79" fmla="*/ 14 h 159"/>
                  <a:gd name="T80" fmla="*/ 7 w 128"/>
                  <a:gd name="T81" fmla="*/ 17 h 15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28"/>
                  <a:gd name="T124" fmla="*/ 0 h 159"/>
                  <a:gd name="T125" fmla="*/ 128 w 128"/>
                  <a:gd name="T126" fmla="*/ 159 h 15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28" h="159">
                    <a:moveTo>
                      <a:pt x="26" y="68"/>
                    </a:moveTo>
                    <a:lnTo>
                      <a:pt x="17" y="76"/>
                    </a:lnTo>
                    <a:lnTo>
                      <a:pt x="14" y="90"/>
                    </a:lnTo>
                    <a:lnTo>
                      <a:pt x="7" y="100"/>
                    </a:lnTo>
                    <a:lnTo>
                      <a:pt x="4" y="108"/>
                    </a:lnTo>
                    <a:lnTo>
                      <a:pt x="4" y="118"/>
                    </a:lnTo>
                    <a:lnTo>
                      <a:pt x="0" y="128"/>
                    </a:lnTo>
                    <a:lnTo>
                      <a:pt x="0" y="137"/>
                    </a:lnTo>
                    <a:lnTo>
                      <a:pt x="4" y="144"/>
                    </a:lnTo>
                    <a:lnTo>
                      <a:pt x="7" y="150"/>
                    </a:lnTo>
                    <a:lnTo>
                      <a:pt x="14" y="156"/>
                    </a:lnTo>
                    <a:lnTo>
                      <a:pt x="17" y="156"/>
                    </a:lnTo>
                    <a:lnTo>
                      <a:pt x="24" y="159"/>
                    </a:lnTo>
                    <a:lnTo>
                      <a:pt x="32" y="159"/>
                    </a:lnTo>
                    <a:lnTo>
                      <a:pt x="39" y="156"/>
                    </a:lnTo>
                    <a:lnTo>
                      <a:pt x="49" y="154"/>
                    </a:lnTo>
                    <a:lnTo>
                      <a:pt x="58" y="147"/>
                    </a:lnTo>
                    <a:lnTo>
                      <a:pt x="64" y="140"/>
                    </a:lnTo>
                    <a:lnTo>
                      <a:pt x="74" y="130"/>
                    </a:lnTo>
                    <a:lnTo>
                      <a:pt x="83" y="122"/>
                    </a:lnTo>
                    <a:lnTo>
                      <a:pt x="90" y="112"/>
                    </a:lnTo>
                    <a:lnTo>
                      <a:pt x="100" y="100"/>
                    </a:lnTo>
                    <a:lnTo>
                      <a:pt x="108" y="83"/>
                    </a:lnTo>
                    <a:lnTo>
                      <a:pt x="115" y="71"/>
                    </a:lnTo>
                    <a:lnTo>
                      <a:pt x="122" y="58"/>
                    </a:lnTo>
                    <a:lnTo>
                      <a:pt x="125" y="46"/>
                    </a:lnTo>
                    <a:lnTo>
                      <a:pt x="128" y="36"/>
                    </a:lnTo>
                    <a:lnTo>
                      <a:pt x="128" y="26"/>
                    </a:lnTo>
                    <a:lnTo>
                      <a:pt x="128" y="19"/>
                    </a:lnTo>
                    <a:lnTo>
                      <a:pt x="125" y="14"/>
                    </a:lnTo>
                    <a:lnTo>
                      <a:pt x="122" y="7"/>
                    </a:lnTo>
                    <a:lnTo>
                      <a:pt x="112" y="0"/>
                    </a:lnTo>
                    <a:lnTo>
                      <a:pt x="103" y="0"/>
                    </a:lnTo>
                    <a:lnTo>
                      <a:pt x="93" y="0"/>
                    </a:lnTo>
                    <a:lnTo>
                      <a:pt x="83" y="7"/>
                    </a:lnTo>
                    <a:lnTo>
                      <a:pt x="74" y="14"/>
                    </a:lnTo>
                    <a:lnTo>
                      <a:pt x="61" y="22"/>
                    </a:lnTo>
                    <a:lnTo>
                      <a:pt x="52" y="32"/>
                    </a:lnTo>
                    <a:lnTo>
                      <a:pt x="42" y="46"/>
                    </a:lnTo>
                    <a:lnTo>
                      <a:pt x="32" y="54"/>
                    </a:lnTo>
                    <a:lnTo>
                      <a:pt x="26" y="68"/>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828" name="Freeform 1721">
                <a:extLst>
                  <a:ext uri="{FF2B5EF4-FFF2-40B4-BE49-F238E27FC236}">
                    <a16:creationId xmlns:a16="http://schemas.microsoft.com/office/drawing/2014/main" id="{912FAEDC-2D7A-447C-8D1F-CE335D19EC5E}"/>
                  </a:ext>
                </a:extLst>
              </p:cNvPr>
              <p:cNvSpPr>
                <a:spLocks/>
              </p:cNvSpPr>
              <p:nvPr/>
            </p:nvSpPr>
            <p:spPr bwMode="auto">
              <a:xfrm>
                <a:off x="2836" y="2881"/>
                <a:ext cx="32" cy="40"/>
              </a:xfrm>
              <a:custGeom>
                <a:avLst/>
                <a:gdLst>
                  <a:gd name="T0" fmla="*/ 7 w 128"/>
                  <a:gd name="T1" fmla="*/ 17 h 159"/>
                  <a:gd name="T2" fmla="*/ 4 w 128"/>
                  <a:gd name="T3" fmla="*/ 19 h 159"/>
                  <a:gd name="T4" fmla="*/ 4 w 128"/>
                  <a:gd name="T5" fmla="*/ 23 h 159"/>
                  <a:gd name="T6" fmla="*/ 2 w 128"/>
                  <a:gd name="T7" fmla="*/ 25 h 159"/>
                  <a:gd name="T8" fmla="*/ 1 w 128"/>
                  <a:gd name="T9" fmla="*/ 27 h 159"/>
                  <a:gd name="T10" fmla="*/ 1 w 128"/>
                  <a:gd name="T11" fmla="*/ 30 h 159"/>
                  <a:gd name="T12" fmla="*/ 0 w 128"/>
                  <a:gd name="T13" fmla="*/ 32 h 159"/>
                  <a:gd name="T14" fmla="*/ 0 w 128"/>
                  <a:gd name="T15" fmla="*/ 34 h 159"/>
                  <a:gd name="T16" fmla="*/ 1 w 128"/>
                  <a:gd name="T17" fmla="*/ 36 h 159"/>
                  <a:gd name="T18" fmla="*/ 2 w 128"/>
                  <a:gd name="T19" fmla="*/ 38 h 159"/>
                  <a:gd name="T20" fmla="*/ 4 w 128"/>
                  <a:gd name="T21" fmla="*/ 39 h 159"/>
                  <a:gd name="T22" fmla="*/ 4 w 128"/>
                  <a:gd name="T23" fmla="*/ 39 h 159"/>
                  <a:gd name="T24" fmla="*/ 6 w 128"/>
                  <a:gd name="T25" fmla="*/ 40 h 159"/>
                  <a:gd name="T26" fmla="*/ 8 w 128"/>
                  <a:gd name="T27" fmla="*/ 40 h 159"/>
                  <a:gd name="T28" fmla="*/ 10 w 128"/>
                  <a:gd name="T29" fmla="*/ 39 h 159"/>
                  <a:gd name="T30" fmla="*/ 12 w 128"/>
                  <a:gd name="T31" fmla="*/ 39 h 159"/>
                  <a:gd name="T32" fmla="*/ 15 w 128"/>
                  <a:gd name="T33" fmla="*/ 37 h 159"/>
                  <a:gd name="T34" fmla="*/ 16 w 128"/>
                  <a:gd name="T35" fmla="*/ 35 h 159"/>
                  <a:gd name="T36" fmla="*/ 19 w 128"/>
                  <a:gd name="T37" fmla="*/ 33 h 159"/>
                  <a:gd name="T38" fmla="*/ 21 w 128"/>
                  <a:gd name="T39" fmla="*/ 31 h 159"/>
                  <a:gd name="T40" fmla="*/ 23 w 128"/>
                  <a:gd name="T41" fmla="*/ 28 h 159"/>
                  <a:gd name="T42" fmla="*/ 25 w 128"/>
                  <a:gd name="T43" fmla="*/ 25 h 159"/>
                  <a:gd name="T44" fmla="*/ 27 w 128"/>
                  <a:gd name="T45" fmla="*/ 21 h 159"/>
                  <a:gd name="T46" fmla="*/ 29 w 128"/>
                  <a:gd name="T47" fmla="*/ 18 h 159"/>
                  <a:gd name="T48" fmla="*/ 31 w 128"/>
                  <a:gd name="T49" fmla="*/ 15 h 159"/>
                  <a:gd name="T50" fmla="*/ 31 w 128"/>
                  <a:gd name="T51" fmla="*/ 12 h 159"/>
                  <a:gd name="T52" fmla="*/ 32 w 128"/>
                  <a:gd name="T53" fmla="*/ 9 h 159"/>
                  <a:gd name="T54" fmla="*/ 32 w 128"/>
                  <a:gd name="T55" fmla="*/ 7 h 159"/>
                  <a:gd name="T56" fmla="*/ 32 w 128"/>
                  <a:gd name="T57" fmla="*/ 5 h 159"/>
                  <a:gd name="T58" fmla="*/ 31 w 128"/>
                  <a:gd name="T59" fmla="*/ 4 h 159"/>
                  <a:gd name="T60" fmla="*/ 31 w 128"/>
                  <a:gd name="T61" fmla="*/ 2 h 159"/>
                  <a:gd name="T62" fmla="*/ 28 w 128"/>
                  <a:gd name="T63" fmla="*/ 0 h 159"/>
                  <a:gd name="T64" fmla="*/ 26 w 128"/>
                  <a:gd name="T65" fmla="*/ 0 h 159"/>
                  <a:gd name="T66" fmla="*/ 23 w 128"/>
                  <a:gd name="T67" fmla="*/ 0 h 159"/>
                  <a:gd name="T68" fmla="*/ 21 w 128"/>
                  <a:gd name="T69" fmla="*/ 2 h 159"/>
                  <a:gd name="T70" fmla="*/ 19 w 128"/>
                  <a:gd name="T71" fmla="*/ 4 h 159"/>
                  <a:gd name="T72" fmla="*/ 15 w 128"/>
                  <a:gd name="T73" fmla="*/ 6 h 159"/>
                  <a:gd name="T74" fmla="*/ 13 w 128"/>
                  <a:gd name="T75" fmla="*/ 8 h 159"/>
                  <a:gd name="T76" fmla="*/ 11 w 128"/>
                  <a:gd name="T77" fmla="*/ 12 h 159"/>
                  <a:gd name="T78" fmla="*/ 8 w 128"/>
                  <a:gd name="T79" fmla="*/ 14 h 159"/>
                  <a:gd name="T80" fmla="*/ 7 w 128"/>
                  <a:gd name="T81" fmla="*/ 17 h 15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28"/>
                  <a:gd name="T124" fmla="*/ 0 h 159"/>
                  <a:gd name="T125" fmla="*/ 128 w 128"/>
                  <a:gd name="T126" fmla="*/ 159 h 15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28" h="159">
                    <a:moveTo>
                      <a:pt x="26" y="68"/>
                    </a:moveTo>
                    <a:lnTo>
                      <a:pt x="17" y="76"/>
                    </a:lnTo>
                    <a:lnTo>
                      <a:pt x="14" y="90"/>
                    </a:lnTo>
                    <a:lnTo>
                      <a:pt x="7" y="100"/>
                    </a:lnTo>
                    <a:lnTo>
                      <a:pt x="4" y="108"/>
                    </a:lnTo>
                    <a:lnTo>
                      <a:pt x="4" y="118"/>
                    </a:lnTo>
                    <a:lnTo>
                      <a:pt x="0" y="128"/>
                    </a:lnTo>
                    <a:lnTo>
                      <a:pt x="0" y="137"/>
                    </a:lnTo>
                    <a:lnTo>
                      <a:pt x="4" y="144"/>
                    </a:lnTo>
                    <a:lnTo>
                      <a:pt x="7" y="150"/>
                    </a:lnTo>
                    <a:lnTo>
                      <a:pt x="14" y="156"/>
                    </a:lnTo>
                    <a:lnTo>
                      <a:pt x="17" y="156"/>
                    </a:lnTo>
                    <a:lnTo>
                      <a:pt x="24" y="159"/>
                    </a:lnTo>
                    <a:lnTo>
                      <a:pt x="32" y="159"/>
                    </a:lnTo>
                    <a:lnTo>
                      <a:pt x="39" y="156"/>
                    </a:lnTo>
                    <a:lnTo>
                      <a:pt x="49" y="154"/>
                    </a:lnTo>
                    <a:lnTo>
                      <a:pt x="58" y="147"/>
                    </a:lnTo>
                    <a:lnTo>
                      <a:pt x="64" y="140"/>
                    </a:lnTo>
                    <a:lnTo>
                      <a:pt x="74" y="130"/>
                    </a:lnTo>
                    <a:lnTo>
                      <a:pt x="83" y="122"/>
                    </a:lnTo>
                    <a:lnTo>
                      <a:pt x="90" y="112"/>
                    </a:lnTo>
                    <a:lnTo>
                      <a:pt x="100" y="100"/>
                    </a:lnTo>
                    <a:lnTo>
                      <a:pt x="108" y="83"/>
                    </a:lnTo>
                    <a:lnTo>
                      <a:pt x="115" y="71"/>
                    </a:lnTo>
                    <a:lnTo>
                      <a:pt x="122" y="58"/>
                    </a:lnTo>
                    <a:lnTo>
                      <a:pt x="125" y="46"/>
                    </a:lnTo>
                    <a:lnTo>
                      <a:pt x="128" y="36"/>
                    </a:lnTo>
                    <a:lnTo>
                      <a:pt x="128" y="26"/>
                    </a:lnTo>
                    <a:lnTo>
                      <a:pt x="128" y="19"/>
                    </a:lnTo>
                    <a:lnTo>
                      <a:pt x="125" y="14"/>
                    </a:lnTo>
                    <a:lnTo>
                      <a:pt x="122" y="7"/>
                    </a:lnTo>
                    <a:lnTo>
                      <a:pt x="112" y="0"/>
                    </a:lnTo>
                    <a:lnTo>
                      <a:pt x="103" y="0"/>
                    </a:lnTo>
                    <a:lnTo>
                      <a:pt x="93" y="0"/>
                    </a:lnTo>
                    <a:lnTo>
                      <a:pt x="83" y="7"/>
                    </a:lnTo>
                    <a:lnTo>
                      <a:pt x="74" y="14"/>
                    </a:lnTo>
                    <a:lnTo>
                      <a:pt x="61" y="22"/>
                    </a:lnTo>
                    <a:lnTo>
                      <a:pt x="52" y="32"/>
                    </a:lnTo>
                    <a:lnTo>
                      <a:pt x="42" y="46"/>
                    </a:lnTo>
                    <a:lnTo>
                      <a:pt x="32" y="54"/>
                    </a:lnTo>
                    <a:lnTo>
                      <a:pt x="26" y="68"/>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829" name="Freeform 1722">
                <a:extLst>
                  <a:ext uri="{FF2B5EF4-FFF2-40B4-BE49-F238E27FC236}">
                    <a16:creationId xmlns:a16="http://schemas.microsoft.com/office/drawing/2014/main" id="{AB1EEB80-0CFE-41C7-91C4-31C4DC4154B2}"/>
                  </a:ext>
                </a:extLst>
              </p:cNvPr>
              <p:cNvSpPr>
                <a:spLocks/>
              </p:cNvSpPr>
              <p:nvPr/>
            </p:nvSpPr>
            <p:spPr bwMode="auto">
              <a:xfrm>
                <a:off x="2802" y="2966"/>
                <a:ext cx="24" cy="44"/>
              </a:xfrm>
              <a:custGeom>
                <a:avLst/>
                <a:gdLst>
                  <a:gd name="T0" fmla="*/ 2 w 96"/>
                  <a:gd name="T1" fmla="*/ 22 h 178"/>
                  <a:gd name="T2" fmla="*/ 1 w 96"/>
                  <a:gd name="T3" fmla="*/ 25 h 178"/>
                  <a:gd name="T4" fmla="*/ 0 w 96"/>
                  <a:gd name="T5" fmla="*/ 28 h 178"/>
                  <a:gd name="T6" fmla="*/ 0 w 96"/>
                  <a:gd name="T7" fmla="*/ 31 h 178"/>
                  <a:gd name="T8" fmla="*/ 0 w 96"/>
                  <a:gd name="T9" fmla="*/ 34 h 178"/>
                  <a:gd name="T10" fmla="*/ 1 w 96"/>
                  <a:gd name="T11" fmla="*/ 36 h 178"/>
                  <a:gd name="T12" fmla="*/ 1 w 96"/>
                  <a:gd name="T13" fmla="*/ 38 h 178"/>
                  <a:gd name="T14" fmla="*/ 2 w 96"/>
                  <a:gd name="T15" fmla="*/ 41 h 178"/>
                  <a:gd name="T16" fmla="*/ 3 w 96"/>
                  <a:gd name="T17" fmla="*/ 42 h 178"/>
                  <a:gd name="T18" fmla="*/ 4 w 96"/>
                  <a:gd name="T19" fmla="*/ 43 h 178"/>
                  <a:gd name="T20" fmla="*/ 6 w 96"/>
                  <a:gd name="T21" fmla="*/ 44 h 178"/>
                  <a:gd name="T22" fmla="*/ 7 w 96"/>
                  <a:gd name="T23" fmla="*/ 44 h 178"/>
                  <a:gd name="T24" fmla="*/ 9 w 96"/>
                  <a:gd name="T25" fmla="*/ 44 h 178"/>
                  <a:gd name="T26" fmla="*/ 11 w 96"/>
                  <a:gd name="T27" fmla="*/ 43 h 178"/>
                  <a:gd name="T28" fmla="*/ 12 w 96"/>
                  <a:gd name="T29" fmla="*/ 42 h 178"/>
                  <a:gd name="T30" fmla="*/ 14 w 96"/>
                  <a:gd name="T31" fmla="*/ 40 h 178"/>
                  <a:gd name="T32" fmla="*/ 15 w 96"/>
                  <a:gd name="T33" fmla="*/ 38 h 178"/>
                  <a:gd name="T34" fmla="*/ 17 w 96"/>
                  <a:gd name="T35" fmla="*/ 36 h 178"/>
                  <a:gd name="T36" fmla="*/ 19 w 96"/>
                  <a:gd name="T37" fmla="*/ 34 h 178"/>
                  <a:gd name="T38" fmla="*/ 20 w 96"/>
                  <a:gd name="T39" fmla="*/ 31 h 178"/>
                  <a:gd name="T40" fmla="*/ 21 w 96"/>
                  <a:gd name="T41" fmla="*/ 28 h 178"/>
                  <a:gd name="T42" fmla="*/ 22 w 96"/>
                  <a:gd name="T43" fmla="*/ 23 h 178"/>
                  <a:gd name="T44" fmla="*/ 23 w 96"/>
                  <a:gd name="T45" fmla="*/ 20 h 178"/>
                  <a:gd name="T46" fmla="*/ 24 w 96"/>
                  <a:gd name="T47" fmla="*/ 16 h 178"/>
                  <a:gd name="T48" fmla="*/ 24 w 96"/>
                  <a:gd name="T49" fmla="*/ 13 h 178"/>
                  <a:gd name="T50" fmla="*/ 24 w 96"/>
                  <a:gd name="T51" fmla="*/ 9 h 178"/>
                  <a:gd name="T52" fmla="*/ 24 w 96"/>
                  <a:gd name="T53" fmla="*/ 7 h 178"/>
                  <a:gd name="T54" fmla="*/ 23 w 96"/>
                  <a:gd name="T55" fmla="*/ 5 h 178"/>
                  <a:gd name="T56" fmla="*/ 22 w 96"/>
                  <a:gd name="T57" fmla="*/ 3 h 178"/>
                  <a:gd name="T58" fmla="*/ 22 w 96"/>
                  <a:gd name="T59" fmla="*/ 1 h 178"/>
                  <a:gd name="T60" fmla="*/ 20 w 96"/>
                  <a:gd name="T61" fmla="*/ 1 h 178"/>
                  <a:gd name="T62" fmla="*/ 18 w 96"/>
                  <a:gd name="T63" fmla="*/ 0 h 178"/>
                  <a:gd name="T64" fmla="*/ 15 w 96"/>
                  <a:gd name="T65" fmla="*/ 1 h 178"/>
                  <a:gd name="T66" fmla="*/ 13 w 96"/>
                  <a:gd name="T67" fmla="*/ 1 h 178"/>
                  <a:gd name="T68" fmla="*/ 11 w 96"/>
                  <a:gd name="T69" fmla="*/ 4 h 178"/>
                  <a:gd name="T70" fmla="*/ 9 w 96"/>
                  <a:gd name="T71" fmla="*/ 6 h 178"/>
                  <a:gd name="T72" fmla="*/ 7 w 96"/>
                  <a:gd name="T73" fmla="*/ 9 h 178"/>
                  <a:gd name="T74" fmla="*/ 6 w 96"/>
                  <a:gd name="T75" fmla="*/ 13 h 178"/>
                  <a:gd name="T76" fmla="*/ 4 w 96"/>
                  <a:gd name="T77" fmla="*/ 16 h 178"/>
                  <a:gd name="T78" fmla="*/ 3 w 96"/>
                  <a:gd name="T79" fmla="*/ 19 h 178"/>
                  <a:gd name="T80" fmla="*/ 2 w 96"/>
                  <a:gd name="T81" fmla="*/ 22 h 1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6"/>
                  <a:gd name="T124" fmla="*/ 0 h 178"/>
                  <a:gd name="T125" fmla="*/ 96 w 96"/>
                  <a:gd name="T126" fmla="*/ 178 h 1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6" h="178">
                    <a:moveTo>
                      <a:pt x="6" y="88"/>
                    </a:moveTo>
                    <a:lnTo>
                      <a:pt x="3" y="101"/>
                    </a:lnTo>
                    <a:lnTo>
                      <a:pt x="0" y="114"/>
                    </a:lnTo>
                    <a:lnTo>
                      <a:pt x="0" y="127"/>
                    </a:lnTo>
                    <a:lnTo>
                      <a:pt x="0" y="137"/>
                    </a:lnTo>
                    <a:lnTo>
                      <a:pt x="3" y="146"/>
                    </a:lnTo>
                    <a:lnTo>
                      <a:pt x="3" y="155"/>
                    </a:lnTo>
                    <a:lnTo>
                      <a:pt x="6" y="165"/>
                    </a:lnTo>
                    <a:lnTo>
                      <a:pt x="13" y="171"/>
                    </a:lnTo>
                    <a:lnTo>
                      <a:pt x="16" y="174"/>
                    </a:lnTo>
                    <a:lnTo>
                      <a:pt x="23" y="178"/>
                    </a:lnTo>
                    <a:lnTo>
                      <a:pt x="28" y="178"/>
                    </a:lnTo>
                    <a:lnTo>
                      <a:pt x="35" y="178"/>
                    </a:lnTo>
                    <a:lnTo>
                      <a:pt x="42" y="174"/>
                    </a:lnTo>
                    <a:lnTo>
                      <a:pt x="48" y="168"/>
                    </a:lnTo>
                    <a:lnTo>
                      <a:pt x="54" y="162"/>
                    </a:lnTo>
                    <a:lnTo>
                      <a:pt x="60" y="155"/>
                    </a:lnTo>
                    <a:lnTo>
                      <a:pt x="67" y="146"/>
                    </a:lnTo>
                    <a:lnTo>
                      <a:pt x="74" y="137"/>
                    </a:lnTo>
                    <a:lnTo>
                      <a:pt x="80" y="124"/>
                    </a:lnTo>
                    <a:lnTo>
                      <a:pt x="82" y="114"/>
                    </a:lnTo>
                    <a:lnTo>
                      <a:pt x="89" y="95"/>
                    </a:lnTo>
                    <a:lnTo>
                      <a:pt x="92" y="79"/>
                    </a:lnTo>
                    <a:lnTo>
                      <a:pt x="96" y="63"/>
                    </a:lnTo>
                    <a:lnTo>
                      <a:pt x="96" y="51"/>
                    </a:lnTo>
                    <a:lnTo>
                      <a:pt x="96" y="38"/>
                    </a:lnTo>
                    <a:lnTo>
                      <a:pt x="96" y="29"/>
                    </a:lnTo>
                    <a:lnTo>
                      <a:pt x="92" y="19"/>
                    </a:lnTo>
                    <a:lnTo>
                      <a:pt x="89" y="12"/>
                    </a:lnTo>
                    <a:lnTo>
                      <a:pt x="86" y="6"/>
                    </a:lnTo>
                    <a:lnTo>
                      <a:pt x="80" y="3"/>
                    </a:lnTo>
                    <a:lnTo>
                      <a:pt x="70" y="0"/>
                    </a:lnTo>
                    <a:lnTo>
                      <a:pt x="60" y="3"/>
                    </a:lnTo>
                    <a:lnTo>
                      <a:pt x="51" y="6"/>
                    </a:lnTo>
                    <a:lnTo>
                      <a:pt x="42" y="15"/>
                    </a:lnTo>
                    <a:lnTo>
                      <a:pt x="35" y="25"/>
                    </a:lnTo>
                    <a:lnTo>
                      <a:pt x="28" y="38"/>
                    </a:lnTo>
                    <a:lnTo>
                      <a:pt x="23" y="51"/>
                    </a:lnTo>
                    <a:lnTo>
                      <a:pt x="16" y="63"/>
                    </a:lnTo>
                    <a:lnTo>
                      <a:pt x="10" y="76"/>
                    </a:lnTo>
                    <a:lnTo>
                      <a:pt x="6" y="88"/>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830" name="Freeform 1723">
                <a:extLst>
                  <a:ext uri="{FF2B5EF4-FFF2-40B4-BE49-F238E27FC236}">
                    <a16:creationId xmlns:a16="http://schemas.microsoft.com/office/drawing/2014/main" id="{E5901C6A-4487-4EBC-9A7A-0C6AF758F8D8}"/>
                  </a:ext>
                </a:extLst>
              </p:cNvPr>
              <p:cNvSpPr>
                <a:spLocks/>
              </p:cNvSpPr>
              <p:nvPr/>
            </p:nvSpPr>
            <p:spPr bwMode="auto">
              <a:xfrm>
                <a:off x="2802" y="2966"/>
                <a:ext cx="24" cy="44"/>
              </a:xfrm>
              <a:custGeom>
                <a:avLst/>
                <a:gdLst>
                  <a:gd name="T0" fmla="*/ 2 w 96"/>
                  <a:gd name="T1" fmla="*/ 22 h 178"/>
                  <a:gd name="T2" fmla="*/ 1 w 96"/>
                  <a:gd name="T3" fmla="*/ 25 h 178"/>
                  <a:gd name="T4" fmla="*/ 0 w 96"/>
                  <a:gd name="T5" fmla="*/ 28 h 178"/>
                  <a:gd name="T6" fmla="*/ 0 w 96"/>
                  <a:gd name="T7" fmla="*/ 31 h 178"/>
                  <a:gd name="T8" fmla="*/ 0 w 96"/>
                  <a:gd name="T9" fmla="*/ 34 h 178"/>
                  <a:gd name="T10" fmla="*/ 1 w 96"/>
                  <a:gd name="T11" fmla="*/ 36 h 178"/>
                  <a:gd name="T12" fmla="*/ 1 w 96"/>
                  <a:gd name="T13" fmla="*/ 38 h 178"/>
                  <a:gd name="T14" fmla="*/ 2 w 96"/>
                  <a:gd name="T15" fmla="*/ 41 h 178"/>
                  <a:gd name="T16" fmla="*/ 3 w 96"/>
                  <a:gd name="T17" fmla="*/ 42 h 178"/>
                  <a:gd name="T18" fmla="*/ 4 w 96"/>
                  <a:gd name="T19" fmla="*/ 43 h 178"/>
                  <a:gd name="T20" fmla="*/ 6 w 96"/>
                  <a:gd name="T21" fmla="*/ 44 h 178"/>
                  <a:gd name="T22" fmla="*/ 7 w 96"/>
                  <a:gd name="T23" fmla="*/ 44 h 178"/>
                  <a:gd name="T24" fmla="*/ 9 w 96"/>
                  <a:gd name="T25" fmla="*/ 44 h 178"/>
                  <a:gd name="T26" fmla="*/ 11 w 96"/>
                  <a:gd name="T27" fmla="*/ 43 h 178"/>
                  <a:gd name="T28" fmla="*/ 12 w 96"/>
                  <a:gd name="T29" fmla="*/ 42 h 178"/>
                  <a:gd name="T30" fmla="*/ 14 w 96"/>
                  <a:gd name="T31" fmla="*/ 40 h 178"/>
                  <a:gd name="T32" fmla="*/ 15 w 96"/>
                  <a:gd name="T33" fmla="*/ 38 h 178"/>
                  <a:gd name="T34" fmla="*/ 17 w 96"/>
                  <a:gd name="T35" fmla="*/ 36 h 178"/>
                  <a:gd name="T36" fmla="*/ 19 w 96"/>
                  <a:gd name="T37" fmla="*/ 34 h 178"/>
                  <a:gd name="T38" fmla="*/ 20 w 96"/>
                  <a:gd name="T39" fmla="*/ 31 h 178"/>
                  <a:gd name="T40" fmla="*/ 21 w 96"/>
                  <a:gd name="T41" fmla="*/ 28 h 178"/>
                  <a:gd name="T42" fmla="*/ 22 w 96"/>
                  <a:gd name="T43" fmla="*/ 23 h 178"/>
                  <a:gd name="T44" fmla="*/ 23 w 96"/>
                  <a:gd name="T45" fmla="*/ 20 h 178"/>
                  <a:gd name="T46" fmla="*/ 24 w 96"/>
                  <a:gd name="T47" fmla="*/ 16 h 178"/>
                  <a:gd name="T48" fmla="*/ 24 w 96"/>
                  <a:gd name="T49" fmla="*/ 13 h 178"/>
                  <a:gd name="T50" fmla="*/ 24 w 96"/>
                  <a:gd name="T51" fmla="*/ 9 h 178"/>
                  <a:gd name="T52" fmla="*/ 24 w 96"/>
                  <a:gd name="T53" fmla="*/ 7 h 178"/>
                  <a:gd name="T54" fmla="*/ 23 w 96"/>
                  <a:gd name="T55" fmla="*/ 5 h 178"/>
                  <a:gd name="T56" fmla="*/ 22 w 96"/>
                  <a:gd name="T57" fmla="*/ 3 h 178"/>
                  <a:gd name="T58" fmla="*/ 22 w 96"/>
                  <a:gd name="T59" fmla="*/ 1 h 178"/>
                  <a:gd name="T60" fmla="*/ 20 w 96"/>
                  <a:gd name="T61" fmla="*/ 1 h 178"/>
                  <a:gd name="T62" fmla="*/ 18 w 96"/>
                  <a:gd name="T63" fmla="*/ 0 h 178"/>
                  <a:gd name="T64" fmla="*/ 15 w 96"/>
                  <a:gd name="T65" fmla="*/ 1 h 178"/>
                  <a:gd name="T66" fmla="*/ 13 w 96"/>
                  <a:gd name="T67" fmla="*/ 1 h 178"/>
                  <a:gd name="T68" fmla="*/ 11 w 96"/>
                  <a:gd name="T69" fmla="*/ 4 h 178"/>
                  <a:gd name="T70" fmla="*/ 9 w 96"/>
                  <a:gd name="T71" fmla="*/ 6 h 178"/>
                  <a:gd name="T72" fmla="*/ 7 w 96"/>
                  <a:gd name="T73" fmla="*/ 9 h 178"/>
                  <a:gd name="T74" fmla="*/ 6 w 96"/>
                  <a:gd name="T75" fmla="*/ 13 h 178"/>
                  <a:gd name="T76" fmla="*/ 4 w 96"/>
                  <a:gd name="T77" fmla="*/ 16 h 178"/>
                  <a:gd name="T78" fmla="*/ 3 w 96"/>
                  <a:gd name="T79" fmla="*/ 19 h 178"/>
                  <a:gd name="T80" fmla="*/ 2 w 96"/>
                  <a:gd name="T81" fmla="*/ 22 h 1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6"/>
                  <a:gd name="T124" fmla="*/ 0 h 178"/>
                  <a:gd name="T125" fmla="*/ 96 w 96"/>
                  <a:gd name="T126" fmla="*/ 178 h 1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6" h="178">
                    <a:moveTo>
                      <a:pt x="6" y="88"/>
                    </a:moveTo>
                    <a:lnTo>
                      <a:pt x="3" y="101"/>
                    </a:lnTo>
                    <a:lnTo>
                      <a:pt x="0" y="114"/>
                    </a:lnTo>
                    <a:lnTo>
                      <a:pt x="0" y="127"/>
                    </a:lnTo>
                    <a:lnTo>
                      <a:pt x="0" y="137"/>
                    </a:lnTo>
                    <a:lnTo>
                      <a:pt x="3" y="146"/>
                    </a:lnTo>
                    <a:lnTo>
                      <a:pt x="3" y="155"/>
                    </a:lnTo>
                    <a:lnTo>
                      <a:pt x="6" y="165"/>
                    </a:lnTo>
                    <a:lnTo>
                      <a:pt x="13" y="171"/>
                    </a:lnTo>
                    <a:lnTo>
                      <a:pt x="16" y="174"/>
                    </a:lnTo>
                    <a:lnTo>
                      <a:pt x="23" y="178"/>
                    </a:lnTo>
                    <a:lnTo>
                      <a:pt x="28" y="178"/>
                    </a:lnTo>
                    <a:lnTo>
                      <a:pt x="35" y="178"/>
                    </a:lnTo>
                    <a:lnTo>
                      <a:pt x="42" y="174"/>
                    </a:lnTo>
                    <a:lnTo>
                      <a:pt x="48" y="168"/>
                    </a:lnTo>
                    <a:lnTo>
                      <a:pt x="54" y="162"/>
                    </a:lnTo>
                    <a:lnTo>
                      <a:pt x="60" y="155"/>
                    </a:lnTo>
                    <a:lnTo>
                      <a:pt x="67" y="146"/>
                    </a:lnTo>
                    <a:lnTo>
                      <a:pt x="74" y="137"/>
                    </a:lnTo>
                    <a:lnTo>
                      <a:pt x="80" y="124"/>
                    </a:lnTo>
                    <a:lnTo>
                      <a:pt x="82" y="114"/>
                    </a:lnTo>
                    <a:lnTo>
                      <a:pt x="89" y="95"/>
                    </a:lnTo>
                    <a:lnTo>
                      <a:pt x="92" y="79"/>
                    </a:lnTo>
                    <a:lnTo>
                      <a:pt x="96" y="63"/>
                    </a:lnTo>
                    <a:lnTo>
                      <a:pt x="96" y="51"/>
                    </a:lnTo>
                    <a:lnTo>
                      <a:pt x="96" y="38"/>
                    </a:lnTo>
                    <a:lnTo>
                      <a:pt x="96" y="29"/>
                    </a:lnTo>
                    <a:lnTo>
                      <a:pt x="92" y="19"/>
                    </a:lnTo>
                    <a:lnTo>
                      <a:pt x="89" y="12"/>
                    </a:lnTo>
                    <a:lnTo>
                      <a:pt x="86" y="6"/>
                    </a:lnTo>
                    <a:lnTo>
                      <a:pt x="80" y="3"/>
                    </a:lnTo>
                    <a:lnTo>
                      <a:pt x="70" y="0"/>
                    </a:lnTo>
                    <a:lnTo>
                      <a:pt x="60" y="3"/>
                    </a:lnTo>
                    <a:lnTo>
                      <a:pt x="51" y="6"/>
                    </a:lnTo>
                    <a:lnTo>
                      <a:pt x="42" y="15"/>
                    </a:lnTo>
                    <a:lnTo>
                      <a:pt x="35" y="25"/>
                    </a:lnTo>
                    <a:lnTo>
                      <a:pt x="28" y="38"/>
                    </a:lnTo>
                    <a:lnTo>
                      <a:pt x="23" y="51"/>
                    </a:lnTo>
                    <a:lnTo>
                      <a:pt x="16" y="63"/>
                    </a:lnTo>
                    <a:lnTo>
                      <a:pt x="10" y="76"/>
                    </a:lnTo>
                    <a:lnTo>
                      <a:pt x="6" y="88"/>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831" name="Freeform 1724">
                <a:extLst>
                  <a:ext uri="{FF2B5EF4-FFF2-40B4-BE49-F238E27FC236}">
                    <a16:creationId xmlns:a16="http://schemas.microsoft.com/office/drawing/2014/main" id="{F78AD40D-D2A6-49CC-A8B4-8DD0F7E2AC06}"/>
                  </a:ext>
                </a:extLst>
              </p:cNvPr>
              <p:cNvSpPr>
                <a:spLocks/>
              </p:cNvSpPr>
              <p:nvPr/>
            </p:nvSpPr>
            <p:spPr bwMode="auto">
              <a:xfrm>
                <a:off x="2794" y="3061"/>
                <a:ext cx="21" cy="46"/>
              </a:xfrm>
              <a:custGeom>
                <a:avLst/>
                <a:gdLst>
                  <a:gd name="T0" fmla="*/ 1 w 82"/>
                  <a:gd name="T1" fmla="*/ 27 h 184"/>
                  <a:gd name="T2" fmla="*/ 1 w 82"/>
                  <a:gd name="T3" fmla="*/ 30 h 184"/>
                  <a:gd name="T4" fmla="*/ 1 w 82"/>
                  <a:gd name="T5" fmla="*/ 33 h 184"/>
                  <a:gd name="T6" fmla="*/ 2 w 82"/>
                  <a:gd name="T7" fmla="*/ 36 h 184"/>
                  <a:gd name="T8" fmla="*/ 3 w 82"/>
                  <a:gd name="T9" fmla="*/ 38 h 184"/>
                  <a:gd name="T10" fmla="*/ 4 w 82"/>
                  <a:gd name="T11" fmla="*/ 41 h 184"/>
                  <a:gd name="T12" fmla="*/ 6 w 82"/>
                  <a:gd name="T13" fmla="*/ 42 h 184"/>
                  <a:gd name="T14" fmla="*/ 6 w 82"/>
                  <a:gd name="T15" fmla="*/ 44 h 184"/>
                  <a:gd name="T16" fmla="*/ 8 w 82"/>
                  <a:gd name="T17" fmla="*/ 45 h 184"/>
                  <a:gd name="T18" fmla="*/ 9 w 82"/>
                  <a:gd name="T19" fmla="*/ 46 h 184"/>
                  <a:gd name="T20" fmla="*/ 11 w 82"/>
                  <a:gd name="T21" fmla="*/ 46 h 184"/>
                  <a:gd name="T22" fmla="*/ 13 w 82"/>
                  <a:gd name="T23" fmla="*/ 45 h 184"/>
                  <a:gd name="T24" fmla="*/ 15 w 82"/>
                  <a:gd name="T25" fmla="*/ 44 h 184"/>
                  <a:gd name="T26" fmla="*/ 16 w 82"/>
                  <a:gd name="T27" fmla="*/ 44 h 184"/>
                  <a:gd name="T28" fmla="*/ 17 w 82"/>
                  <a:gd name="T29" fmla="*/ 42 h 184"/>
                  <a:gd name="T30" fmla="*/ 19 w 82"/>
                  <a:gd name="T31" fmla="*/ 40 h 184"/>
                  <a:gd name="T32" fmla="*/ 19 w 82"/>
                  <a:gd name="T33" fmla="*/ 37 h 184"/>
                  <a:gd name="T34" fmla="*/ 19 w 82"/>
                  <a:gd name="T35" fmla="*/ 35 h 184"/>
                  <a:gd name="T36" fmla="*/ 20 w 82"/>
                  <a:gd name="T37" fmla="*/ 32 h 184"/>
                  <a:gd name="T38" fmla="*/ 20 w 82"/>
                  <a:gd name="T39" fmla="*/ 28 h 184"/>
                  <a:gd name="T40" fmla="*/ 21 w 82"/>
                  <a:gd name="T41" fmla="*/ 25 h 184"/>
                  <a:gd name="T42" fmla="*/ 20 w 82"/>
                  <a:gd name="T43" fmla="*/ 21 h 184"/>
                  <a:gd name="T44" fmla="*/ 20 w 82"/>
                  <a:gd name="T45" fmla="*/ 17 h 184"/>
                  <a:gd name="T46" fmla="*/ 19 w 82"/>
                  <a:gd name="T47" fmla="*/ 14 h 184"/>
                  <a:gd name="T48" fmla="*/ 19 w 82"/>
                  <a:gd name="T49" fmla="*/ 10 h 184"/>
                  <a:gd name="T50" fmla="*/ 18 w 82"/>
                  <a:gd name="T51" fmla="*/ 7 h 184"/>
                  <a:gd name="T52" fmla="*/ 16 w 82"/>
                  <a:gd name="T53" fmla="*/ 5 h 184"/>
                  <a:gd name="T54" fmla="*/ 15 w 82"/>
                  <a:gd name="T55" fmla="*/ 3 h 184"/>
                  <a:gd name="T56" fmla="*/ 14 w 82"/>
                  <a:gd name="T57" fmla="*/ 1 h 184"/>
                  <a:gd name="T58" fmla="*/ 12 w 82"/>
                  <a:gd name="T59" fmla="*/ 1 h 184"/>
                  <a:gd name="T60" fmla="*/ 11 w 82"/>
                  <a:gd name="T61" fmla="*/ 0 h 184"/>
                  <a:gd name="T62" fmla="*/ 8 w 82"/>
                  <a:gd name="T63" fmla="*/ 0 h 184"/>
                  <a:gd name="T64" fmla="*/ 6 w 82"/>
                  <a:gd name="T65" fmla="*/ 1 h 184"/>
                  <a:gd name="T66" fmla="*/ 4 w 82"/>
                  <a:gd name="T67" fmla="*/ 3 h 184"/>
                  <a:gd name="T68" fmla="*/ 3 w 82"/>
                  <a:gd name="T69" fmla="*/ 6 h 184"/>
                  <a:gd name="T70" fmla="*/ 1 w 82"/>
                  <a:gd name="T71" fmla="*/ 9 h 184"/>
                  <a:gd name="T72" fmla="*/ 1 w 82"/>
                  <a:gd name="T73" fmla="*/ 12 h 184"/>
                  <a:gd name="T74" fmla="*/ 1 w 82"/>
                  <a:gd name="T75" fmla="*/ 16 h 184"/>
                  <a:gd name="T76" fmla="*/ 1 w 82"/>
                  <a:gd name="T77" fmla="*/ 20 h 184"/>
                  <a:gd name="T78" fmla="*/ 0 w 82"/>
                  <a:gd name="T79" fmla="*/ 23 h 184"/>
                  <a:gd name="T80" fmla="*/ 1 w 82"/>
                  <a:gd name="T81" fmla="*/ 27 h 18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2"/>
                  <a:gd name="T124" fmla="*/ 0 h 184"/>
                  <a:gd name="T125" fmla="*/ 82 w 82"/>
                  <a:gd name="T126" fmla="*/ 184 h 18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2" h="184">
                    <a:moveTo>
                      <a:pt x="3" y="108"/>
                    </a:moveTo>
                    <a:lnTo>
                      <a:pt x="3" y="120"/>
                    </a:lnTo>
                    <a:lnTo>
                      <a:pt x="5" y="130"/>
                    </a:lnTo>
                    <a:lnTo>
                      <a:pt x="9" y="142"/>
                    </a:lnTo>
                    <a:lnTo>
                      <a:pt x="12" y="152"/>
                    </a:lnTo>
                    <a:lnTo>
                      <a:pt x="15" y="162"/>
                    </a:lnTo>
                    <a:lnTo>
                      <a:pt x="22" y="167"/>
                    </a:lnTo>
                    <a:lnTo>
                      <a:pt x="25" y="174"/>
                    </a:lnTo>
                    <a:lnTo>
                      <a:pt x="31" y="180"/>
                    </a:lnTo>
                    <a:lnTo>
                      <a:pt x="37" y="184"/>
                    </a:lnTo>
                    <a:lnTo>
                      <a:pt x="44" y="184"/>
                    </a:lnTo>
                    <a:lnTo>
                      <a:pt x="51" y="180"/>
                    </a:lnTo>
                    <a:lnTo>
                      <a:pt x="57" y="177"/>
                    </a:lnTo>
                    <a:lnTo>
                      <a:pt x="63" y="174"/>
                    </a:lnTo>
                    <a:lnTo>
                      <a:pt x="66" y="167"/>
                    </a:lnTo>
                    <a:lnTo>
                      <a:pt x="73" y="158"/>
                    </a:lnTo>
                    <a:lnTo>
                      <a:pt x="76" y="148"/>
                    </a:lnTo>
                    <a:lnTo>
                      <a:pt x="76" y="138"/>
                    </a:lnTo>
                    <a:lnTo>
                      <a:pt x="79" y="126"/>
                    </a:lnTo>
                    <a:lnTo>
                      <a:pt x="79" y="113"/>
                    </a:lnTo>
                    <a:lnTo>
                      <a:pt x="82" y="101"/>
                    </a:lnTo>
                    <a:lnTo>
                      <a:pt x="79" y="84"/>
                    </a:lnTo>
                    <a:lnTo>
                      <a:pt x="79" y="66"/>
                    </a:lnTo>
                    <a:lnTo>
                      <a:pt x="76" y="54"/>
                    </a:lnTo>
                    <a:lnTo>
                      <a:pt x="73" y="40"/>
                    </a:lnTo>
                    <a:lnTo>
                      <a:pt x="69" y="28"/>
                    </a:lnTo>
                    <a:lnTo>
                      <a:pt x="63" y="18"/>
                    </a:lnTo>
                    <a:lnTo>
                      <a:pt x="59" y="12"/>
                    </a:lnTo>
                    <a:lnTo>
                      <a:pt x="54" y="5"/>
                    </a:lnTo>
                    <a:lnTo>
                      <a:pt x="47" y="2"/>
                    </a:lnTo>
                    <a:lnTo>
                      <a:pt x="41" y="0"/>
                    </a:lnTo>
                    <a:lnTo>
                      <a:pt x="31" y="0"/>
                    </a:lnTo>
                    <a:lnTo>
                      <a:pt x="22" y="5"/>
                    </a:lnTo>
                    <a:lnTo>
                      <a:pt x="15" y="12"/>
                    </a:lnTo>
                    <a:lnTo>
                      <a:pt x="12" y="22"/>
                    </a:lnTo>
                    <a:lnTo>
                      <a:pt x="5" y="34"/>
                    </a:lnTo>
                    <a:lnTo>
                      <a:pt x="3" y="47"/>
                    </a:lnTo>
                    <a:lnTo>
                      <a:pt x="3" y="62"/>
                    </a:lnTo>
                    <a:lnTo>
                      <a:pt x="3" y="79"/>
                    </a:lnTo>
                    <a:lnTo>
                      <a:pt x="0" y="91"/>
                    </a:lnTo>
                    <a:lnTo>
                      <a:pt x="3" y="108"/>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832" name="Freeform 1725">
                <a:extLst>
                  <a:ext uri="{FF2B5EF4-FFF2-40B4-BE49-F238E27FC236}">
                    <a16:creationId xmlns:a16="http://schemas.microsoft.com/office/drawing/2014/main" id="{4AB19939-6D7A-4DDC-B545-DAA39D8C6475}"/>
                  </a:ext>
                </a:extLst>
              </p:cNvPr>
              <p:cNvSpPr>
                <a:spLocks/>
              </p:cNvSpPr>
              <p:nvPr/>
            </p:nvSpPr>
            <p:spPr bwMode="auto">
              <a:xfrm>
                <a:off x="2794" y="3061"/>
                <a:ext cx="21" cy="46"/>
              </a:xfrm>
              <a:custGeom>
                <a:avLst/>
                <a:gdLst>
                  <a:gd name="T0" fmla="*/ 1 w 82"/>
                  <a:gd name="T1" fmla="*/ 27 h 184"/>
                  <a:gd name="T2" fmla="*/ 1 w 82"/>
                  <a:gd name="T3" fmla="*/ 30 h 184"/>
                  <a:gd name="T4" fmla="*/ 1 w 82"/>
                  <a:gd name="T5" fmla="*/ 33 h 184"/>
                  <a:gd name="T6" fmla="*/ 2 w 82"/>
                  <a:gd name="T7" fmla="*/ 36 h 184"/>
                  <a:gd name="T8" fmla="*/ 3 w 82"/>
                  <a:gd name="T9" fmla="*/ 38 h 184"/>
                  <a:gd name="T10" fmla="*/ 4 w 82"/>
                  <a:gd name="T11" fmla="*/ 41 h 184"/>
                  <a:gd name="T12" fmla="*/ 6 w 82"/>
                  <a:gd name="T13" fmla="*/ 42 h 184"/>
                  <a:gd name="T14" fmla="*/ 6 w 82"/>
                  <a:gd name="T15" fmla="*/ 44 h 184"/>
                  <a:gd name="T16" fmla="*/ 8 w 82"/>
                  <a:gd name="T17" fmla="*/ 45 h 184"/>
                  <a:gd name="T18" fmla="*/ 9 w 82"/>
                  <a:gd name="T19" fmla="*/ 46 h 184"/>
                  <a:gd name="T20" fmla="*/ 11 w 82"/>
                  <a:gd name="T21" fmla="*/ 46 h 184"/>
                  <a:gd name="T22" fmla="*/ 13 w 82"/>
                  <a:gd name="T23" fmla="*/ 45 h 184"/>
                  <a:gd name="T24" fmla="*/ 15 w 82"/>
                  <a:gd name="T25" fmla="*/ 44 h 184"/>
                  <a:gd name="T26" fmla="*/ 16 w 82"/>
                  <a:gd name="T27" fmla="*/ 44 h 184"/>
                  <a:gd name="T28" fmla="*/ 17 w 82"/>
                  <a:gd name="T29" fmla="*/ 42 h 184"/>
                  <a:gd name="T30" fmla="*/ 19 w 82"/>
                  <a:gd name="T31" fmla="*/ 40 h 184"/>
                  <a:gd name="T32" fmla="*/ 19 w 82"/>
                  <a:gd name="T33" fmla="*/ 37 h 184"/>
                  <a:gd name="T34" fmla="*/ 19 w 82"/>
                  <a:gd name="T35" fmla="*/ 35 h 184"/>
                  <a:gd name="T36" fmla="*/ 20 w 82"/>
                  <a:gd name="T37" fmla="*/ 32 h 184"/>
                  <a:gd name="T38" fmla="*/ 20 w 82"/>
                  <a:gd name="T39" fmla="*/ 28 h 184"/>
                  <a:gd name="T40" fmla="*/ 21 w 82"/>
                  <a:gd name="T41" fmla="*/ 25 h 184"/>
                  <a:gd name="T42" fmla="*/ 20 w 82"/>
                  <a:gd name="T43" fmla="*/ 21 h 184"/>
                  <a:gd name="T44" fmla="*/ 20 w 82"/>
                  <a:gd name="T45" fmla="*/ 17 h 184"/>
                  <a:gd name="T46" fmla="*/ 19 w 82"/>
                  <a:gd name="T47" fmla="*/ 14 h 184"/>
                  <a:gd name="T48" fmla="*/ 19 w 82"/>
                  <a:gd name="T49" fmla="*/ 10 h 184"/>
                  <a:gd name="T50" fmla="*/ 18 w 82"/>
                  <a:gd name="T51" fmla="*/ 7 h 184"/>
                  <a:gd name="T52" fmla="*/ 16 w 82"/>
                  <a:gd name="T53" fmla="*/ 5 h 184"/>
                  <a:gd name="T54" fmla="*/ 15 w 82"/>
                  <a:gd name="T55" fmla="*/ 3 h 184"/>
                  <a:gd name="T56" fmla="*/ 14 w 82"/>
                  <a:gd name="T57" fmla="*/ 1 h 184"/>
                  <a:gd name="T58" fmla="*/ 12 w 82"/>
                  <a:gd name="T59" fmla="*/ 1 h 184"/>
                  <a:gd name="T60" fmla="*/ 11 w 82"/>
                  <a:gd name="T61" fmla="*/ 0 h 184"/>
                  <a:gd name="T62" fmla="*/ 8 w 82"/>
                  <a:gd name="T63" fmla="*/ 0 h 184"/>
                  <a:gd name="T64" fmla="*/ 6 w 82"/>
                  <a:gd name="T65" fmla="*/ 1 h 184"/>
                  <a:gd name="T66" fmla="*/ 4 w 82"/>
                  <a:gd name="T67" fmla="*/ 3 h 184"/>
                  <a:gd name="T68" fmla="*/ 3 w 82"/>
                  <a:gd name="T69" fmla="*/ 6 h 184"/>
                  <a:gd name="T70" fmla="*/ 1 w 82"/>
                  <a:gd name="T71" fmla="*/ 9 h 184"/>
                  <a:gd name="T72" fmla="*/ 1 w 82"/>
                  <a:gd name="T73" fmla="*/ 12 h 184"/>
                  <a:gd name="T74" fmla="*/ 1 w 82"/>
                  <a:gd name="T75" fmla="*/ 16 h 184"/>
                  <a:gd name="T76" fmla="*/ 1 w 82"/>
                  <a:gd name="T77" fmla="*/ 20 h 184"/>
                  <a:gd name="T78" fmla="*/ 0 w 82"/>
                  <a:gd name="T79" fmla="*/ 23 h 184"/>
                  <a:gd name="T80" fmla="*/ 1 w 82"/>
                  <a:gd name="T81" fmla="*/ 27 h 18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2"/>
                  <a:gd name="T124" fmla="*/ 0 h 184"/>
                  <a:gd name="T125" fmla="*/ 82 w 82"/>
                  <a:gd name="T126" fmla="*/ 184 h 18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2" h="184">
                    <a:moveTo>
                      <a:pt x="3" y="108"/>
                    </a:moveTo>
                    <a:lnTo>
                      <a:pt x="3" y="120"/>
                    </a:lnTo>
                    <a:lnTo>
                      <a:pt x="5" y="130"/>
                    </a:lnTo>
                    <a:lnTo>
                      <a:pt x="9" y="142"/>
                    </a:lnTo>
                    <a:lnTo>
                      <a:pt x="12" y="152"/>
                    </a:lnTo>
                    <a:lnTo>
                      <a:pt x="15" y="162"/>
                    </a:lnTo>
                    <a:lnTo>
                      <a:pt x="22" y="167"/>
                    </a:lnTo>
                    <a:lnTo>
                      <a:pt x="25" y="174"/>
                    </a:lnTo>
                    <a:lnTo>
                      <a:pt x="31" y="180"/>
                    </a:lnTo>
                    <a:lnTo>
                      <a:pt x="37" y="184"/>
                    </a:lnTo>
                    <a:lnTo>
                      <a:pt x="44" y="184"/>
                    </a:lnTo>
                    <a:lnTo>
                      <a:pt x="51" y="180"/>
                    </a:lnTo>
                    <a:lnTo>
                      <a:pt x="57" y="177"/>
                    </a:lnTo>
                    <a:lnTo>
                      <a:pt x="63" y="174"/>
                    </a:lnTo>
                    <a:lnTo>
                      <a:pt x="66" y="167"/>
                    </a:lnTo>
                    <a:lnTo>
                      <a:pt x="73" y="158"/>
                    </a:lnTo>
                    <a:lnTo>
                      <a:pt x="76" y="148"/>
                    </a:lnTo>
                    <a:lnTo>
                      <a:pt x="76" y="138"/>
                    </a:lnTo>
                    <a:lnTo>
                      <a:pt x="79" y="126"/>
                    </a:lnTo>
                    <a:lnTo>
                      <a:pt x="79" y="113"/>
                    </a:lnTo>
                    <a:lnTo>
                      <a:pt x="82" y="101"/>
                    </a:lnTo>
                    <a:lnTo>
                      <a:pt x="79" y="84"/>
                    </a:lnTo>
                    <a:lnTo>
                      <a:pt x="79" y="66"/>
                    </a:lnTo>
                    <a:lnTo>
                      <a:pt x="76" y="54"/>
                    </a:lnTo>
                    <a:lnTo>
                      <a:pt x="73" y="40"/>
                    </a:lnTo>
                    <a:lnTo>
                      <a:pt x="69" y="28"/>
                    </a:lnTo>
                    <a:lnTo>
                      <a:pt x="63" y="18"/>
                    </a:lnTo>
                    <a:lnTo>
                      <a:pt x="59" y="12"/>
                    </a:lnTo>
                    <a:lnTo>
                      <a:pt x="54" y="5"/>
                    </a:lnTo>
                    <a:lnTo>
                      <a:pt x="47" y="2"/>
                    </a:lnTo>
                    <a:lnTo>
                      <a:pt x="41" y="0"/>
                    </a:lnTo>
                    <a:lnTo>
                      <a:pt x="31" y="0"/>
                    </a:lnTo>
                    <a:lnTo>
                      <a:pt x="22" y="5"/>
                    </a:lnTo>
                    <a:lnTo>
                      <a:pt x="15" y="12"/>
                    </a:lnTo>
                    <a:lnTo>
                      <a:pt x="12" y="22"/>
                    </a:lnTo>
                    <a:lnTo>
                      <a:pt x="5" y="34"/>
                    </a:lnTo>
                    <a:lnTo>
                      <a:pt x="3" y="47"/>
                    </a:lnTo>
                    <a:lnTo>
                      <a:pt x="3" y="62"/>
                    </a:lnTo>
                    <a:lnTo>
                      <a:pt x="3" y="79"/>
                    </a:lnTo>
                    <a:lnTo>
                      <a:pt x="0" y="91"/>
                    </a:lnTo>
                    <a:lnTo>
                      <a:pt x="3" y="108"/>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833" name="Freeform 1726">
                <a:extLst>
                  <a:ext uri="{FF2B5EF4-FFF2-40B4-BE49-F238E27FC236}">
                    <a16:creationId xmlns:a16="http://schemas.microsoft.com/office/drawing/2014/main" id="{06BFD404-6FBC-41B8-A602-CCEFE504B36E}"/>
                  </a:ext>
                </a:extLst>
              </p:cNvPr>
              <p:cNvSpPr>
                <a:spLocks/>
              </p:cNvSpPr>
              <p:nvPr/>
            </p:nvSpPr>
            <p:spPr bwMode="auto">
              <a:xfrm>
                <a:off x="2952" y="2504"/>
                <a:ext cx="32" cy="40"/>
              </a:xfrm>
              <a:custGeom>
                <a:avLst/>
                <a:gdLst>
                  <a:gd name="T0" fmla="*/ 22 w 127"/>
                  <a:gd name="T1" fmla="*/ 12 h 159"/>
                  <a:gd name="T2" fmla="*/ 21 w 127"/>
                  <a:gd name="T3" fmla="*/ 9 h 159"/>
                  <a:gd name="T4" fmla="*/ 18 w 127"/>
                  <a:gd name="T5" fmla="*/ 6 h 159"/>
                  <a:gd name="T6" fmla="*/ 17 w 127"/>
                  <a:gd name="T7" fmla="*/ 5 h 159"/>
                  <a:gd name="T8" fmla="*/ 14 w 127"/>
                  <a:gd name="T9" fmla="*/ 3 h 159"/>
                  <a:gd name="T10" fmla="*/ 12 w 127"/>
                  <a:gd name="T11" fmla="*/ 2 h 159"/>
                  <a:gd name="T12" fmla="*/ 10 w 127"/>
                  <a:gd name="T13" fmla="*/ 1 h 159"/>
                  <a:gd name="T14" fmla="*/ 8 w 127"/>
                  <a:gd name="T15" fmla="*/ 0 h 159"/>
                  <a:gd name="T16" fmla="*/ 6 w 127"/>
                  <a:gd name="T17" fmla="*/ 0 h 159"/>
                  <a:gd name="T18" fmla="*/ 5 w 127"/>
                  <a:gd name="T19" fmla="*/ 0 h 159"/>
                  <a:gd name="T20" fmla="*/ 3 w 127"/>
                  <a:gd name="T21" fmla="*/ 1 h 159"/>
                  <a:gd name="T22" fmla="*/ 2 w 127"/>
                  <a:gd name="T23" fmla="*/ 2 h 159"/>
                  <a:gd name="T24" fmla="*/ 1 w 127"/>
                  <a:gd name="T25" fmla="*/ 3 h 159"/>
                  <a:gd name="T26" fmla="*/ 1 w 127"/>
                  <a:gd name="T27" fmla="*/ 5 h 159"/>
                  <a:gd name="T28" fmla="*/ 0 w 127"/>
                  <a:gd name="T29" fmla="*/ 7 h 159"/>
                  <a:gd name="T30" fmla="*/ 1 w 127"/>
                  <a:gd name="T31" fmla="*/ 10 h 159"/>
                  <a:gd name="T32" fmla="*/ 1 w 127"/>
                  <a:gd name="T33" fmla="*/ 12 h 159"/>
                  <a:gd name="T34" fmla="*/ 2 w 127"/>
                  <a:gd name="T35" fmla="*/ 14 h 159"/>
                  <a:gd name="T36" fmla="*/ 3 w 127"/>
                  <a:gd name="T37" fmla="*/ 18 h 159"/>
                  <a:gd name="T38" fmla="*/ 4 w 127"/>
                  <a:gd name="T39" fmla="*/ 20 h 159"/>
                  <a:gd name="T40" fmla="*/ 6 w 127"/>
                  <a:gd name="T41" fmla="*/ 23 h 159"/>
                  <a:gd name="T42" fmla="*/ 9 w 127"/>
                  <a:gd name="T43" fmla="*/ 26 h 159"/>
                  <a:gd name="T44" fmla="*/ 11 w 127"/>
                  <a:gd name="T45" fmla="*/ 30 h 159"/>
                  <a:gd name="T46" fmla="*/ 14 w 127"/>
                  <a:gd name="T47" fmla="*/ 33 h 159"/>
                  <a:gd name="T48" fmla="*/ 16 w 127"/>
                  <a:gd name="T49" fmla="*/ 35 h 159"/>
                  <a:gd name="T50" fmla="*/ 18 w 127"/>
                  <a:gd name="T51" fmla="*/ 37 h 159"/>
                  <a:gd name="T52" fmla="*/ 21 w 127"/>
                  <a:gd name="T53" fmla="*/ 38 h 159"/>
                  <a:gd name="T54" fmla="*/ 22 w 127"/>
                  <a:gd name="T55" fmla="*/ 39 h 159"/>
                  <a:gd name="T56" fmla="*/ 25 w 127"/>
                  <a:gd name="T57" fmla="*/ 40 h 159"/>
                  <a:gd name="T58" fmla="*/ 26 w 127"/>
                  <a:gd name="T59" fmla="*/ 40 h 159"/>
                  <a:gd name="T60" fmla="*/ 28 w 127"/>
                  <a:gd name="T61" fmla="*/ 40 h 159"/>
                  <a:gd name="T62" fmla="*/ 30 w 127"/>
                  <a:gd name="T63" fmla="*/ 38 h 159"/>
                  <a:gd name="T64" fmla="*/ 31 w 127"/>
                  <a:gd name="T65" fmla="*/ 36 h 159"/>
                  <a:gd name="T66" fmla="*/ 32 w 127"/>
                  <a:gd name="T67" fmla="*/ 34 h 159"/>
                  <a:gd name="T68" fmla="*/ 31 w 127"/>
                  <a:gd name="T69" fmla="*/ 31 h 159"/>
                  <a:gd name="T70" fmla="*/ 30 w 127"/>
                  <a:gd name="T71" fmla="*/ 28 h 159"/>
                  <a:gd name="T72" fmla="*/ 30 w 127"/>
                  <a:gd name="T73" fmla="*/ 24 h 159"/>
                  <a:gd name="T74" fmla="*/ 28 w 127"/>
                  <a:gd name="T75" fmla="*/ 21 h 159"/>
                  <a:gd name="T76" fmla="*/ 26 w 127"/>
                  <a:gd name="T77" fmla="*/ 18 h 159"/>
                  <a:gd name="T78" fmla="*/ 24 w 127"/>
                  <a:gd name="T79" fmla="*/ 14 h 159"/>
                  <a:gd name="T80" fmla="*/ 22 w 127"/>
                  <a:gd name="T81" fmla="*/ 12 h 15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27"/>
                  <a:gd name="T124" fmla="*/ 0 h 159"/>
                  <a:gd name="T125" fmla="*/ 127 w 127"/>
                  <a:gd name="T126" fmla="*/ 159 h 15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27" h="159">
                    <a:moveTo>
                      <a:pt x="89" y="48"/>
                    </a:moveTo>
                    <a:lnTo>
                      <a:pt x="82" y="35"/>
                    </a:lnTo>
                    <a:lnTo>
                      <a:pt x="73" y="25"/>
                    </a:lnTo>
                    <a:lnTo>
                      <a:pt x="67" y="19"/>
                    </a:lnTo>
                    <a:lnTo>
                      <a:pt x="57" y="12"/>
                    </a:lnTo>
                    <a:lnTo>
                      <a:pt x="47" y="7"/>
                    </a:lnTo>
                    <a:lnTo>
                      <a:pt x="41" y="3"/>
                    </a:lnTo>
                    <a:lnTo>
                      <a:pt x="32" y="0"/>
                    </a:lnTo>
                    <a:lnTo>
                      <a:pt x="25" y="0"/>
                    </a:lnTo>
                    <a:lnTo>
                      <a:pt x="19" y="0"/>
                    </a:lnTo>
                    <a:lnTo>
                      <a:pt x="13" y="3"/>
                    </a:lnTo>
                    <a:lnTo>
                      <a:pt x="6" y="7"/>
                    </a:lnTo>
                    <a:lnTo>
                      <a:pt x="3" y="12"/>
                    </a:lnTo>
                    <a:lnTo>
                      <a:pt x="3" y="19"/>
                    </a:lnTo>
                    <a:lnTo>
                      <a:pt x="0" y="29"/>
                    </a:lnTo>
                    <a:lnTo>
                      <a:pt x="3" y="38"/>
                    </a:lnTo>
                    <a:lnTo>
                      <a:pt x="3" y="48"/>
                    </a:lnTo>
                    <a:lnTo>
                      <a:pt x="6" y="57"/>
                    </a:lnTo>
                    <a:lnTo>
                      <a:pt x="13" y="70"/>
                    </a:lnTo>
                    <a:lnTo>
                      <a:pt x="16" y="80"/>
                    </a:lnTo>
                    <a:lnTo>
                      <a:pt x="22" y="92"/>
                    </a:lnTo>
                    <a:lnTo>
                      <a:pt x="35" y="105"/>
                    </a:lnTo>
                    <a:lnTo>
                      <a:pt x="45" y="120"/>
                    </a:lnTo>
                    <a:lnTo>
                      <a:pt x="54" y="130"/>
                    </a:lnTo>
                    <a:lnTo>
                      <a:pt x="63" y="140"/>
                    </a:lnTo>
                    <a:lnTo>
                      <a:pt x="73" y="146"/>
                    </a:lnTo>
                    <a:lnTo>
                      <a:pt x="82" y="152"/>
                    </a:lnTo>
                    <a:lnTo>
                      <a:pt x="89" y="156"/>
                    </a:lnTo>
                    <a:lnTo>
                      <a:pt x="99" y="159"/>
                    </a:lnTo>
                    <a:lnTo>
                      <a:pt x="104" y="159"/>
                    </a:lnTo>
                    <a:lnTo>
                      <a:pt x="111" y="159"/>
                    </a:lnTo>
                    <a:lnTo>
                      <a:pt x="118" y="152"/>
                    </a:lnTo>
                    <a:lnTo>
                      <a:pt x="124" y="143"/>
                    </a:lnTo>
                    <a:lnTo>
                      <a:pt x="127" y="134"/>
                    </a:lnTo>
                    <a:lnTo>
                      <a:pt x="124" y="124"/>
                    </a:lnTo>
                    <a:lnTo>
                      <a:pt x="121" y="111"/>
                    </a:lnTo>
                    <a:lnTo>
                      <a:pt x="118" y="95"/>
                    </a:lnTo>
                    <a:lnTo>
                      <a:pt x="111" y="83"/>
                    </a:lnTo>
                    <a:lnTo>
                      <a:pt x="104" y="70"/>
                    </a:lnTo>
                    <a:lnTo>
                      <a:pt x="95" y="57"/>
                    </a:lnTo>
                    <a:lnTo>
                      <a:pt x="89" y="48"/>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834" name="Freeform 1727">
                <a:extLst>
                  <a:ext uri="{FF2B5EF4-FFF2-40B4-BE49-F238E27FC236}">
                    <a16:creationId xmlns:a16="http://schemas.microsoft.com/office/drawing/2014/main" id="{2FD1E6D6-8EA1-4BF1-98A1-C4705CB0C88E}"/>
                  </a:ext>
                </a:extLst>
              </p:cNvPr>
              <p:cNvSpPr>
                <a:spLocks/>
              </p:cNvSpPr>
              <p:nvPr/>
            </p:nvSpPr>
            <p:spPr bwMode="auto">
              <a:xfrm>
                <a:off x="2952" y="2504"/>
                <a:ext cx="32" cy="40"/>
              </a:xfrm>
              <a:custGeom>
                <a:avLst/>
                <a:gdLst>
                  <a:gd name="T0" fmla="*/ 22 w 127"/>
                  <a:gd name="T1" fmla="*/ 12 h 159"/>
                  <a:gd name="T2" fmla="*/ 21 w 127"/>
                  <a:gd name="T3" fmla="*/ 9 h 159"/>
                  <a:gd name="T4" fmla="*/ 18 w 127"/>
                  <a:gd name="T5" fmla="*/ 6 h 159"/>
                  <a:gd name="T6" fmla="*/ 17 w 127"/>
                  <a:gd name="T7" fmla="*/ 5 h 159"/>
                  <a:gd name="T8" fmla="*/ 14 w 127"/>
                  <a:gd name="T9" fmla="*/ 3 h 159"/>
                  <a:gd name="T10" fmla="*/ 12 w 127"/>
                  <a:gd name="T11" fmla="*/ 2 h 159"/>
                  <a:gd name="T12" fmla="*/ 10 w 127"/>
                  <a:gd name="T13" fmla="*/ 1 h 159"/>
                  <a:gd name="T14" fmla="*/ 8 w 127"/>
                  <a:gd name="T15" fmla="*/ 0 h 159"/>
                  <a:gd name="T16" fmla="*/ 6 w 127"/>
                  <a:gd name="T17" fmla="*/ 0 h 159"/>
                  <a:gd name="T18" fmla="*/ 5 w 127"/>
                  <a:gd name="T19" fmla="*/ 0 h 159"/>
                  <a:gd name="T20" fmla="*/ 3 w 127"/>
                  <a:gd name="T21" fmla="*/ 1 h 159"/>
                  <a:gd name="T22" fmla="*/ 2 w 127"/>
                  <a:gd name="T23" fmla="*/ 2 h 159"/>
                  <a:gd name="T24" fmla="*/ 1 w 127"/>
                  <a:gd name="T25" fmla="*/ 3 h 159"/>
                  <a:gd name="T26" fmla="*/ 1 w 127"/>
                  <a:gd name="T27" fmla="*/ 5 h 159"/>
                  <a:gd name="T28" fmla="*/ 0 w 127"/>
                  <a:gd name="T29" fmla="*/ 7 h 159"/>
                  <a:gd name="T30" fmla="*/ 1 w 127"/>
                  <a:gd name="T31" fmla="*/ 10 h 159"/>
                  <a:gd name="T32" fmla="*/ 1 w 127"/>
                  <a:gd name="T33" fmla="*/ 12 h 159"/>
                  <a:gd name="T34" fmla="*/ 2 w 127"/>
                  <a:gd name="T35" fmla="*/ 14 h 159"/>
                  <a:gd name="T36" fmla="*/ 3 w 127"/>
                  <a:gd name="T37" fmla="*/ 18 h 159"/>
                  <a:gd name="T38" fmla="*/ 4 w 127"/>
                  <a:gd name="T39" fmla="*/ 20 h 159"/>
                  <a:gd name="T40" fmla="*/ 6 w 127"/>
                  <a:gd name="T41" fmla="*/ 23 h 159"/>
                  <a:gd name="T42" fmla="*/ 9 w 127"/>
                  <a:gd name="T43" fmla="*/ 26 h 159"/>
                  <a:gd name="T44" fmla="*/ 11 w 127"/>
                  <a:gd name="T45" fmla="*/ 30 h 159"/>
                  <a:gd name="T46" fmla="*/ 14 w 127"/>
                  <a:gd name="T47" fmla="*/ 33 h 159"/>
                  <a:gd name="T48" fmla="*/ 16 w 127"/>
                  <a:gd name="T49" fmla="*/ 35 h 159"/>
                  <a:gd name="T50" fmla="*/ 18 w 127"/>
                  <a:gd name="T51" fmla="*/ 37 h 159"/>
                  <a:gd name="T52" fmla="*/ 21 w 127"/>
                  <a:gd name="T53" fmla="*/ 38 h 159"/>
                  <a:gd name="T54" fmla="*/ 22 w 127"/>
                  <a:gd name="T55" fmla="*/ 39 h 159"/>
                  <a:gd name="T56" fmla="*/ 25 w 127"/>
                  <a:gd name="T57" fmla="*/ 40 h 159"/>
                  <a:gd name="T58" fmla="*/ 26 w 127"/>
                  <a:gd name="T59" fmla="*/ 40 h 159"/>
                  <a:gd name="T60" fmla="*/ 28 w 127"/>
                  <a:gd name="T61" fmla="*/ 40 h 159"/>
                  <a:gd name="T62" fmla="*/ 30 w 127"/>
                  <a:gd name="T63" fmla="*/ 38 h 159"/>
                  <a:gd name="T64" fmla="*/ 31 w 127"/>
                  <a:gd name="T65" fmla="*/ 36 h 159"/>
                  <a:gd name="T66" fmla="*/ 32 w 127"/>
                  <a:gd name="T67" fmla="*/ 34 h 159"/>
                  <a:gd name="T68" fmla="*/ 31 w 127"/>
                  <a:gd name="T69" fmla="*/ 31 h 159"/>
                  <a:gd name="T70" fmla="*/ 30 w 127"/>
                  <a:gd name="T71" fmla="*/ 28 h 159"/>
                  <a:gd name="T72" fmla="*/ 30 w 127"/>
                  <a:gd name="T73" fmla="*/ 24 h 159"/>
                  <a:gd name="T74" fmla="*/ 28 w 127"/>
                  <a:gd name="T75" fmla="*/ 21 h 159"/>
                  <a:gd name="T76" fmla="*/ 26 w 127"/>
                  <a:gd name="T77" fmla="*/ 18 h 159"/>
                  <a:gd name="T78" fmla="*/ 24 w 127"/>
                  <a:gd name="T79" fmla="*/ 14 h 159"/>
                  <a:gd name="T80" fmla="*/ 22 w 127"/>
                  <a:gd name="T81" fmla="*/ 12 h 15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27"/>
                  <a:gd name="T124" fmla="*/ 0 h 159"/>
                  <a:gd name="T125" fmla="*/ 127 w 127"/>
                  <a:gd name="T126" fmla="*/ 159 h 15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27" h="159">
                    <a:moveTo>
                      <a:pt x="89" y="48"/>
                    </a:moveTo>
                    <a:lnTo>
                      <a:pt x="82" y="35"/>
                    </a:lnTo>
                    <a:lnTo>
                      <a:pt x="73" y="25"/>
                    </a:lnTo>
                    <a:lnTo>
                      <a:pt x="67" y="19"/>
                    </a:lnTo>
                    <a:lnTo>
                      <a:pt x="57" y="12"/>
                    </a:lnTo>
                    <a:lnTo>
                      <a:pt x="47" y="7"/>
                    </a:lnTo>
                    <a:lnTo>
                      <a:pt x="41" y="3"/>
                    </a:lnTo>
                    <a:lnTo>
                      <a:pt x="32" y="0"/>
                    </a:lnTo>
                    <a:lnTo>
                      <a:pt x="25" y="0"/>
                    </a:lnTo>
                    <a:lnTo>
                      <a:pt x="19" y="0"/>
                    </a:lnTo>
                    <a:lnTo>
                      <a:pt x="13" y="3"/>
                    </a:lnTo>
                    <a:lnTo>
                      <a:pt x="6" y="7"/>
                    </a:lnTo>
                    <a:lnTo>
                      <a:pt x="3" y="12"/>
                    </a:lnTo>
                    <a:lnTo>
                      <a:pt x="3" y="19"/>
                    </a:lnTo>
                    <a:lnTo>
                      <a:pt x="0" y="29"/>
                    </a:lnTo>
                    <a:lnTo>
                      <a:pt x="3" y="38"/>
                    </a:lnTo>
                    <a:lnTo>
                      <a:pt x="3" y="48"/>
                    </a:lnTo>
                    <a:lnTo>
                      <a:pt x="6" y="57"/>
                    </a:lnTo>
                    <a:lnTo>
                      <a:pt x="13" y="70"/>
                    </a:lnTo>
                    <a:lnTo>
                      <a:pt x="16" y="80"/>
                    </a:lnTo>
                    <a:lnTo>
                      <a:pt x="22" y="92"/>
                    </a:lnTo>
                    <a:lnTo>
                      <a:pt x="35" y="105"/>
                    </a:lnTo>
                    <a:lnTo>
                      <a:pt x="45" y="120"/>
                    </a:lnTo>
                    <a:lnTo>
                      <a:pt x="54" y="130"/>
                    </a:lnTo>
                    <a:lnTo>
                      <a:pt x="63" y="140"/>
                    </a:lnTo>
                    <a:lnTo>
                      <a:pt x="73" y="146"/>
                    </a:lnTo>
                    <a:lnTo>
                      <a:pt x="82" y="152"/>
                    </a:lnTo>
                    <a:lnTo>
                      <a:pt x="89" y="156"/>
                    </a:lnTo>
                    <a:lnTo>
                      <a:pt x="99" y="159"/>
                    </a:lnTo>
                    <a:lnTo>
                      <a:pt x="104" y="159"/>
                    </a:lnTo>
                    <a:lnTo>
                      <a:pt x="111" y="159"/>
                    </a:lnTo>
                    <a:lnTo>
                      <a:pt x="118" y="152"/>
                    </a:lnTo>
                    <a:lnTo>
                      <a:pt x="124" y="143"/>
                    </a:lnTo>
                    <a:lnTo>
                      <a:pt x="127" y="134"/>
                    </a:lnTo>
                    <a:lnTo>
                      <a:pt x="124" y="124"/>
                    </a:lnTo>
                    <a:lnTo>
                      <a:pt x="121" y="111"/>
                    </a:lnTo>
                    <a:lnTo>
                      <a:pt x="118" y="95"/>
                    </a:lnTo>
                    <a:lnTo>
                      <a:pt x="111" y="83"/>
                    </a:lnTo>
                    <a:lnTo>
                      <a:pt x="104" y="70"/>
                    </a:lnTo>
                    <a:lnTo>
                      <a:pt x="95" y="57"/>
                    </a:lnTo>
                    <a:lnTo>
                      <a:pt x="89" y="48"/>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835" name="Freeform 1728">
                <a:extLst>
                  <a:ext uri="{FF2B5EF4-FFF2-40B4-BE49-F238E27FC236}">
                    <a16:creationId xmlns:a16="http://schemas.microsoft.com/office/drawing/2014/main" id="{BAEC4F88-3442-442E-A0C2-E3FE6C5843FE}"/>
                  </a:ext>
                </a:extLst>
              </p:cNvPr>
              <p:cNvSpPr>
                <a:spLocks/>
              </p:cNvSpPr>
              <p:nvPr/>
            </p:nvSpPr>
            <p:spPr bwMode="auto">
              <a:xfrm>
                <a:off x="3002" y="2573"/>
                <a:ext cx="35" cy="37"/>
              </a:xfrm>
              <a:custGeom>
                <a:avLst/>
                <a:gdLst>
                  <a:gd name="T0" fmla="*/ 22 w 140"/>
                  <a:gd name="T1" fmla="*/ 9 h 148"/>
                  <a:gd name="T2" fmla="*/ 20 w 140"/>
                  <a:gd name="T3" fmla="*/ 7 h 148"/>
                  <a:gd name="T4" fmla="*/ 18 w 140"/>
                  <a:gd name="T5" fmla="*/ 6 h 148"/>
                  <a:gd name="T6" fmla="*/ 15 w 140"/>
                  <a:gd name="T7" fmla="*/ 4 h 148"/>
                  <a:gd name="T8" fmla="*/ 13 w 140"/>
                  <a:gd name="T9" fmla="*/ 2 h 148"/>
                  <a:gd name="T10" fmla="*/ 10 w 140"/>
                  <a:gd name="T11" fmla="*/ 1 h 148"/>
                  <a:gd name="T12" fmla="*/ 9 w 140"/>
                  <a:gd name="T13" fmla="*/ 1 h 148"/>
                  <a:gd name="T14" fmla="*/ 7 w 140"/>
                  <a:gd name="T15" fmla="*/ 0 h 148"/>
                  <a:gd name="T16" fmla="*/ 5 w 140"/>
                  <a:gd name="T17" fmla="*/ 1 h 148"/>
                  <a:gd name="T18" fmla="*/ 3 w 140"/>
                  <a:gd name="T19" fmla="*/ 1 h 148"/>
                  <a:gd name="T20" fmla="*/ 2 w 140"/>
                  <a:gd name="T21" fmla="*/ 1 h 148"/>
                  <a:gd name="T22" fmla="*/ 1 w 140"/>
                  <a:gd name="T23" fmla="*/ 3 h 148"/>
                  <a:gd name="T24" fmla="*/ 0 w 140"/>
                  <a:gd name="T25" fmla="*/ 5 h 148"/>
                  <a:gd name="T26" fmla="*/ 0 w 140"/>
                  <a:gd name="T27" fmla="*/ 6 h 148"/>
                  <a:gd name="T28" fmla="*/ 0 w 140"/>
                  <a:gd name="T29" fmla="*/ 9 h 148"/>
                  <a:gd name="T30" fmla="*/ 1 w 140"/>
                  <a:gd name="T31" fmla="*/ 11 h 148"/>
                  <a:gd name="T32" fmla="*/ 2 w 140"/>
                  <a:gd name="T33" fmla="*/ 14 h 148"/>
                  <a:gd name="T34" fmla="*/ 3 w 140"/>
                  <a:gd name="T35" fmla="*/ 16 h 148"/>
                  <a:gd name="T36" fmla="*/ 4 w 140"/>
                  <a:gd name="T37" fmla="*/ 18 h 148"/>
                  <a:gd name="T38" fmla="*/ 6 w 140"/>
                  <a:gd name="T39" fmla="*/ 21 h 148"/>
                  <a:gd name="T40" fmla="*/ 8 w 140"/>
                  <a:gd name="T41" fmla="*/ 23 h 148"/>
                  <a:gd name="T42" fmla="*/ 11 w 140"/>
                  <a:gd name="T43" fmla="*/ 26 h 148"/>
                  <a:gd name="T44" fmla="*/ 15 w 140"/>
                  <a:gd name="T45" fmla="*/ 29 h 148"/>
                  <a:gd name="T46" fmla="*/ 17 w 140"/>
                  <a:gd name="T47" fmla="*/ 32 h 148"/>
                  <a:gd name="T48" fmla="*/ 20 w 140"/>
                  <a:gd name="T49" fmla="*/ 33 h 148"/>
                  <a:gd name="T50" fmla="*/ 22 w 140"/>
                  <a:gd name="T51" fmla="*/ 35 h 148"/>
                  <a:gd name="T52" fmla="*/ 25 w 140"/>
                  <a:gd name="T53" fmla="*/ 36 h 148"/>
                  <a:gd name="T54" fmla="*/ 27 w 140"/>
                  <a:gd name="T55" fmla="*/ 36 h 148"/>
                  <a:gd name="T56" fmla="*/ 29 w 140"/>
                  <a:gd name="T57" fmla="*/ 37 h 148"/>
                  <a:gd name="T58" fmla="*/ 30 w 140"/>
                  <a:gd name="T59" fmla="*/ 36 h 148"/>
                  <a:gd name="T60" fmla="*/ 32 w 140"/>
                  <a:gd name="T61" fmla="*/ 36 h 148"/>
                  <a:gd name="T62" fmla="*/ 34 w 140"/>
                  <a:gd name="T63" fmla="*/ 34 h 148"/>
                  <a:gd name="T64" fmla="*/ 34 w 140"/>
                  <a:gd name="T65" fmla="*/ 33 h 148"/>
                  <a:gd name="T66" fmla="*/ 35 w 140"/>
                  <a:gd name="T67" fmla="*/ 29 h 148"/>
                  <a:gd name="T68" fmla="*/ 34 w 140"/>
                  <a:gd name="T69" fmla="*/ 27 h 148"/>
                  <a:gd name="T70" fmla="*/ 33 w 140"/>
                  <a:gd name="T71" fmla="*/ 24 h 148"/>
                  <a:gd name="T72" fmla="*/ 31 w 140"/>
                  <a:gd name="T73" fmla="*/ 21 h 148"/>
                  <a:gd name="T74" fmla="*/ 30 w 140"/>
                  <a:gd name="T75" fmla="*/ 18 h 148"/>
                  <a:gd name="T76" fmla="*/ 27 w 140"/>
                  <a:gd name="T77" fmla="*/ 15 h 148"/>
                  <a:gd name="T78" fmla="*/ 25 w 140"/>
                  <a:gd name="T79" fmla="*/ 12 h 148"/>
                  <a:gd name="T80" fmla="*/ 22 w 140"/>
                  <a:gd name="T81" fmla="*/ 9 h 14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40"/>
                  <a:gd name="T124" fmla="*/ 0 h 148"/>
                  <a:gd name="T125" fmla="*/ 140 w 140"/>
                  <a:gd name="T126" fmla="*/ 148 h 14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40" h="148">
                    <a:moveTo>
                      <a:pt x="89" y="37"/>
                    </a:moveTo>
                    <a:lnTo>
                      <a:pt x="80" y="28"/>
                    </a:lnTo>
                    <a:lnTo>
                      <a:pt x="70" y="22"/>
                    </a:lnTo>
                    <a:lnTo>
                      <a:pt x="61" y="15"/>
                    </a:lnTo>
                    <a:lnTo>
                      <a:pt x="51" y="8"/>
                    </a:lnTo>
                    <a:lnTo>
                      <a:pt x="41" y="5"/>
                    </a:lnTo>
                    <a:lnTo>
                      <a:pt x="35" y="3"/>
                    </a:lnTo>
                    <a:lnTo>
                      <a:pt x="26" y="0"/>
                    </a:lnTo>
                    <a:lnTo>
                      <a:pt x="19" y="3"/>
                    </a:lnTo>
                    <a:lnTo>
                      <a:pt x="12" y="3"/>
                    </a:lnTo>
                    <a:lnTo>
                      <a:pt x="7" y="5"/>
                    </a:lnTo>
                    <a:lnTo>
                      <a:pt x="4" y="12"/>
                    </a:lnTo>
                    <a:lnTo>
                      <a:pt x="0" y="18"/>
                    </a:lnTo>
                    <a:lnTo>
                      <a:pt x="0" y="25"/>
                    </a:lnTo>
                    <a:lnTo>
                      <a:pt x="0" y="34"/>
                    </a:lnTo>
                    <a:lnTo>
                      <a:pt x="4" y="44"/>
                    </a:lnTo>
                    <a:lnTo>
                      <a:pt x="7" y="54"/>
                    </a:lnTo>
                    <a:lnTo>
                      <a:pt x="10" y="62"/>
                    </a:lnTo>
                    <a:lnTo>
                      <a:pt x="16" y="72"/>
                    </a:lnTo>
                    <a:lnTo>
                      <a:pt x="22" y="82"/>
                    </a:lnTo>
                    <a:lnTo>
                      <a:pt x="32" y="91"/>
                    </a:lnTo>
                    <a:lnTo>
                      <a:pt x="44" y="104"/>
                    </a:lnTo>
                    <a:lnTo>
                      <a:pt x="58" y="116"/>
                    </a:lnTo>
                    <a:lnTo>
                      <a:pt x="66" y="126"/>
                    </a:lnTo>
                    <a:lnTo>
                      <a:pt x="80" y="133"/>
                    </a:lnTo>
                    <a:lnTo>
                      <a:pt x="89" y="140"/>
                    </a:lnTo>
                    <a:lnTo>
                      <a:pt x="98" y="145"/>
                    </a:lnTo>
                    <a:lnTo>
                      <a:pt x="108" y="145"/>
                    </a:lnTo>
                    <a:lnTo>
                      <a:pt x="115" y="148"/>
                    </a:lnTo>
                    <a:lnTo>
                      <a:pt x="120" y="145"/>
                    </a:lnTo>
                    <a:lnTo>
                      <a:pt x="127" y="145"/>
                    </a:lnTo>
                    <a:lnTo>
                      <a:pt x="134" y="136"/>
                    </a:lnTo>
                    <a:lnTo>
                      <a:pt x="137" y="130"/>
                    </a:lnTo>
                    <a:lnTo>
                      <a:pt x="140" y="116"/>
                    </a:lnTo>
                    <a:lnTo>
                      <a:pt x="137" y="108"/>
                    </a:lnTo>
                    <a:lnTo>
                      <a:pt x="130" y="94"/>
                    </a:lnTo>
                    <a:lnTo>
                      <a:pt x="124" y="82"/>
                    </a:lnTo>
                    <a:lnTo>
                      <a:pt x="118" y="72"/>
                    </a:lnTo>
                    <a:lnTo>
                      <a:pt x="108" y="59"/>
                    </a:lnTo>
                    <a:lnTo>
                      <a:pt x="98" y="47"/>
                    </a:lnTo>
                    <a:lnTo>
                      <a:pt x="89" y="37"/>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836" name="Freeform 1729">
                <a:extLst>
                  <a:ext uri="{FF2B5EF4-FFF2-40B4-BE49-F238E27FC236}">
                    <a16:creationId xmlns:a16="http://schemas.microsoft.com/office/drawing/2014/main" id="{9B01B549-1950-424B-923D-215C3D3ADD2C}"/>
                  </a:ext>
                </a:extLst>
              </p:cNvPr>
              <p:cNvSpPr>
                <a:spLocks/>
              </p:cNvSpPr>
              <p:nvPr/>
            </p:nvSpPr>
            <p:spPr bwMode="auto">
              <a:xfrm>
                <a:off x="3002" y="2573"/>
                <a:ext cx="35" cy="37"/>
              </a:xfrm>
              <a:custGeom>
                <a:avLst/>
                <a:gdLst>
                  <a:gd name="T0" fmla="*/ 22 w 140"/>
                  <a:gd name="T1" fmla="*/ 9 h 148"/>
                  <a:gd name="T2" fmla="*/ 20 w 140"/>
                  <a:gd name="T3" fmla="*/ 7 h 148"/>
                  <a:gd name="T4" fmla="*/ 18 w 140"/>
                  <a:gd name="T5" fmla="*/ 6 h 148"/>
                  <a:gd name="T6" fmla="*/ 15 w 140"/>
                  <a:gd name="T7" fmla="*/ 4 h 148"/>
                  <a:gd name="T8" fmla="*/ 13 w 140"/>
                  <a:gd name="T9" fmla="*/ 2 h 148"/>
                  <a:gd name="T10" fmla="*/ 10 w 140"/>
                  <a:gd name="T11" fmla="*/ 1 h 148"/>
                  <a:gd name="T12" fmla="*/ 9 w 140"/>
                  <a:gd name="T13" fmla="*/ 1 h 148"/>
                  <a:gd name="T14" fmla="*/ 7 w 140"/>
                  <a:gd name="T15" fmla="*/ 0 h 148"/>
                  <a:gd name="T16" fmla="*/ 5 w 140"/>
                  <a:gd name="T17" fmla="*/ 1 h 148"/>
                  <a:gd name="T18" fmla="*/ 3 w 140"/>
                  <a:gd name="T19" fmla="*/ 1 h 148"/>
                  <a:gd name="T20" fmla="*/ 2 w 140"/>
                  <a:gd name="T21" fmla="*/ 1 h 148"/>
                  <a:gd name="T22" fmla="*/ 1 w 140"/>
                  <a:gd name="T23" fmla="*/ 3 h 148"/>
                  <a:gd name="T24" fmla="*/ 0 w 140"/>
                  <a:gd name="T25" fmla="*/ 5 h 148"/>
                  <a:gd name="T26" fmla="*/ 0 w 140"/>
                  <a:gd name="T27" fmla="*/ 6 h 148"/>
                  <a:gd name="T28" fmla="*/ 0 w 140"/>
                  <a:gd name="T29" fmla="*/ 9 h 148"/>
                  <a:gd name="T30" fmla="*/ 1 w 140"/>
                  <a:gd name="T31" fmla="*/ 11 h 148"/>
                  <a:gd name="T32" fmla="*/ 2 w 140"/>
                  <a:gd name="T33" fmla="*/ 14 h 148"/>
                  <a:gd name="T34" fmla="*/ 3 w 140"/>
                  <a:gd name="T35" fmla="*/ 16 h 148"/>
                  <a:gd name="T36" fmla="*/ 4 w 140"/>
                  <a:gd name="T37" fmla="*/ 18 h 148"/>
                  <a:gd name="T38" fmla="*/ 6 w 140"/>
                  <a:gd name="T39" fmla="*/ 21 h 148"/>
                  <a:gd name="T40" fmla="*/ 8 w 140"/>
                  <a:gd name="T41" fmla="*/ 23 h 148"/>
                  <a:gd name="T42" fmla="*/ 11 w 140"/>
                  <a:gd name="T43" fmla="*/ 26 h 148"/>
                  <a:gd name="T44" fmla="*/ 15 w 140"/>
                  <a:gd name="T45" fmla="*/ 29 h 148"/>
                  <a:gd name="T46" fmla="*/ 17 w 140"/>
                  <a:gd name="T47" fmla="*/ 32 h 148"/>
                  <a:gd name="T48" fmla="*/ 20 w 140"/>
                  <a:gd name="T49" fmla="*/ 33 h 148"/>
                  <a:gd name="T50" fmla="*/ 22 w 140"/>
                  <a:gd name="T51" fmla="*/ 35 h 148"/>
                  <a:gd name="T52" fmla="*/ 25 w 140"/>
                  <a:gd name="T53" fmla="*/ 36 h 148"/>
                  <a:gd name="T54" fmla="*/ 27 w 140"/>
                  <a:gd name="T55" fmla="*/ 36 h 148"/>
                  <a:gd name="T56" fmla="*/ 29 w 140"/>
                  <a:gd name="T57" fmla="*/ 37 h 148"/>
                  <a:gd name="T58" fmla="*/ 30 w 140"/>
                  <a:gd name="T59" fmla="*/ 36 h 148"/>
                  <a:gd name="T60" fmla="*/ 32 w 140"/>
                  <a:gd name="T61" fmla="*/ 36 h 148"/>
                  <a:gd name="T62" fmla="*/ 34 w 140"/>
                  <a:gd name="T63" fmla="*/ 34 h 148"/>
                  <a:gd name="T64" fmla="*/ 34 w 140"/>
                  <a:gd name="T65" fmla="*/ 33 h 148"/>
                  <a:gd name="T66" fmla="*/ 35 w 140"/>
                  <a:gd name="T67" fmla="*/ 29 h 148"/>
                  <a:gd name="T68" fmla="*/ 34 w 140"/>
                  <a:gd name="T69" fmla="*/ 27 h 148"/>
                  <a:gd name="T70" fmla="*/ 33 w 140"/>
                  <a:gd name="T71" fmla="*/ 24 h 148"/>
                  <a:gd name="T72" fmla="*/ 31 w 140"/>
                  <a:gd name="T73" fmla="*/ 21 h 148"/>
                  <a:gd name="T74" fmla="*/ 30 w 140"/>
                  <a:gd name="T75" fmla="*/ 18 h 148"/>
                  <a:gd name="T76" fmla="*/ 27 w 140"/>
                  <a:gd name="T77" fmla="*/ 15 h 148"/>
                  <a:gd name="T78" fmla="*/ 25 w 140"/>
                  <a:gd name="T79" fmla="*/ 12 h 148"/>
                  <a:gd name="T80" fmla="*/ 22 w 140"/>
                  <a:gd name="T81" fmla="*/ 9 h 14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40"/>
                  <a:gd name="T124" fmla="*/ 0 h 148"/>
                  <a:gd name="T125" fmla="*/ 140 w 140"/>
                  <a:gd name="T126" fmla="*/ 148 h 14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40" h="148">
                    <a:moveTo>
                      <a:pt x="89" y="37"/>
                    </a:moveTo>
                    <a:lnTo>
                      <a:pt x="80" y="28"/>
                    </a:lnTo>
                    <a:lnTo>
                      <a:pt x="70" y="22"/>
                    </a:lnTo>
                    <a:lnTo>
                      <a:pt x="61" y="15"/>
                    </a:lnTo>
                    <a:lnTo>
                      <a:pt x="51" y="8"/>
                    </a:lnTo>
                    <a:lnTo>
                      <a:pt x="41" y="5"/>
                    </a:lnTo>
                    <a:lnTo>
                      <a:pt x="35" y="3"/>
                    </a:lnTo>
                    <a:lnTo>
                      <a:pt x="26" y="0"/>
                    </a:lnTo>
                    <a:lnTo>
                      <a:pt x="19" y="3"/>
                    </a:lnTo>
                    <a:lnTo>
                      <a:pt x="12" y="3"/>
                    </a:lnTo>
                    <a:lnTo>
                      <a:pt x="7" y="5"/>
                    </a:lnTo>
                    <a:lnTo>
                      <a:pt x="4" y="12"/>
                    </a:lnTo>
                    <a:lnTo>
                      <a:pt x="0" y="18"/>
                    </a:lnTo>
                    <a:lnTo>
                      <a:pt x="0" y="25"/>
                    </a:lnTo>
                    <a:lnTo>
                      <a:pt x="0" y="34"/>
                    </a:lnTo>
                    <a:lnTo>
                      <a:pt x="4" y="44"/>
                    </a:lnTo>
                    <a:lnTo>
                      <a:pt x="7" y="54"/>
                    </a:lnTo>
                    <a:lnTo>
                      <a:pt x="10" y="62"/>
                    </a:lnTo>
                    <a:lnTo>
                      <a:pt x="16" y="72"/>
                    </a:lnTo>
                    <a:lnTo>
                      <a:pt x="22" y="82"/>
                    </a:lnTo>
                    <a:lnTo>
                      <a:pt x="32" y="91"/>
                    </a:lnTo>
                    <a:lnTo>
                      <a:pt x="44" y="104"/>
                    </a:lnTo>
                    <a:lnTo>
                      <a:pt x="58" y="116"/>
                    </a:lnTo>
                    <a:lnTo>
                      <a:pt x="66" y="126"/>
                    </a:lnTo>
                    <a:lnTo>
                      <a:pt x="80" y="133"/>
                    </a:lnTo>
                    <a:lnTo>
                      <a:pt x="89" y="140"/>
                    </a:lnTo>
                    <a:lnTo>
                      <a:pt x="98" y="145"/>
                    </a:lnTo>
                    <a:lnTo>
                      <a:pt x="108" y="145"/>
                    </a:lnTo>
                    <a:lnTo>
                      <a:pt x="115" y="148"/>
                    </a:lnTo>
                    <a:lnTo>
                      <a:pt x="120" y="145"/>
                    </a:lnTo>
                    <a:lnTo>
                      <a:pt x="127" y="145"/>
                    </a:lnTo>
                    <a:lnTo>
                      <a:pt x="134" y="136"/>
                    </a:lnTo>
                    <a:lnTo>
                      <a:pt x="137" y="130"/>
                    </a:lnTo>
                    <a:lnTo>
                      <a:pt x="140" y="116"/>
                    </a:lnTo>
                    <a:lnTo>
                      <a:pt x="137" y="108"/>
                    </a:lnTo>
                    <a:lnTo>
                      <a:pt x="130" y="94"/>
                    </a:lnTo>
                    <a:lnTo>
                      <a:pt x="124" y="82"/>
                    </a:lnTo>
                    <a:lnTo>
                      <a:pt x="118" y="72"/>
                    </a:lnTo>
                    <a:lnTo>
                      <a:pt x="108" y="59"/>
                    </a:lnTo>
                    <a:lnTo>
                      <a:pt x="98" y="47"/>
                    </a:lnTo>
                    <a:lnTo>
                      <a:pt x="89" y="37"/>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837" name="Freeform 1730">
                <a:extLst>
                  <a:ext uri="{FF2B5EF4-FFF2-40B4-BE49-F238E27FC236}">
                    <a16:creationId xmlns:a16="http://schemas.microsoft.com/office/drawing/2014/main" id="{EBF3F517-42CA-4408-907B-D58122526381}"/>
                  </a:ext>
                </a:extLst>
              </p:cNvPr>
              <p:cNvSpPr>
                <a:spLocks/>
              </p:cNvSpPr>
              <p:nvPr/>
            </p:nvSpPr>
            <p:spPr bwMode="auto">
              <a:xfrm>
                <a:off x="3067" y="2626"/>
                <a:ext cx="42" cy="27"/>
              </a:xfrm>
              <a:custGeom>
                <a:avLst/>
                <a:gdLst>
                  <a:gd name="T0" fmla="*/ 22 w 169"/>
                  <a:gd name="T1" fmla="*/ 3 h 108"/>
                  <a:gd name="T2" fmla="*/ 19 w 169"/>
                  <a:gd name="T3" fmla="*/ 2 h 108"/>
                  <a:gd name="T4" fmla="*/ 17 w 169"/>
                  <a:gd name="T5" fmla="*/ 1 h 108"/>
                  <a:gd name="T6" fmla="*/ 13 w 169"/>
                  <a:gd name="T7" fmla="*/ 0 h 108"/>
                  <a:gd name="T8" fmla="*/ 11 w 169"/>
                  <a:gd name="T9" fmla="*/ 0 h 108"/>
                  <a:gd name="T10" fmla="*/ 8 w 169"/>
                  <a:gd name="T11" fmla="*/ 0 h 108"/>
                  <a:gd name="T12" fmla="*/ 6 w 169"/>
                  <a:gd name="T13" fmla="*/ 0 h 108"/>
                  <a:gd name="T14" fmla="*/ 4 w 169"/>
                  <a:gd name="T15" fmla="*/ 0 h 108"/>
                  <a:gd name="T16" fmla="*/ 2 w 169"/>
                  <a:gd name="T17" fmla="*/ 1 h 108"/>
                  <a:gd name="T18" fmla="*/ 1 w 169"/>
                  <a:gd name="T19" fmla="*/ 3 h 108"/>
                  <a:gd name="T20" fmla="*/ 0 w 169"/>
                  <a:gd name="T21" fmla="*/ 3 h 108"/>
                  <a:gd name="T22" fmla="*/ 0 w 169"/>
                  <a:gd name="T23" fmla="*/ 5 h 108"/>
                  <a:gd name="T24" fmla="*/ 0 w 169"/>
                  <a:gd name="T25" fmla="*/ 7 h 108"/>
                  <a:gd name="T26" fmla="*/ 0 w 169"/>
                  <a:gd name="T27" fmla="*/ 9 h 108"/>
                  <a:gd name="T28" fmla="*/ 1 w 169"/>
                  <a:gd name="T29" fmla="*/ 10 h 108"/>
                  <a:gd name="T30" fmla="*/ 2 w 169"/>
                  <a:gd name="T31" fmla="*/ 12 h 108"/>
                  <a:gd name="T32" fmla="*/ 4 w 169"/>
                  <a:gd name="T33" fmla="*/ 15 h 108"/>
                  <a:gd name="T34" fmla="*/ 6 w 169"/>
                  <a:gd name="T35" fmla="*/ 16 h 108"/>
                  <a:gd name="T36" fmla="*/ 9 w 169"/>
                  <a:gd name="T37" fmla="*/ 18 h 108"/>
                  <a:gd name="T38" fmla="*/ 11 w 169"/>
                  <a:gd name="T39" fmla="*/ 19 h 108"/>
                  <a:gd name="T40" fmla="*/ 13 w 169"/>
                  <a:gd name="T41" fmla="*/ 21 h 108"/>
                  <a:gd name="T42" fmla="*/ 18 w 169"/>
                  <a:gd name="T43" fmla="*/ 23 h 108"/>
                  <a:gd name="T44" fmla="*/ 22 w 169"/>
                  <a:gd name="T45" fmla="*/ 25 h 108"/>
                  <a:gd name="T46" fmla="*/ 25 w 169"/>
                  <a:gd name="T47" fmla="*/ 26 h 108"/>
                  <a:gd name="T48" fmla="*/ 29 w 169"/>
                  <a:gd name="T49" fmla="*/ 26 h 108"/>
                  <a:gd name="T50" fmla="*/ 32 w 169"/>
                  <a:gd name="T51" fmla="*/ 27 h 108"/>
                  <a:gd name="T52" fmla="*/ 34 w 169"/>
                  <a:gd name="T53" fmla="*/ 27 h 108"/>
                  <a:gd name="T54" fmla="*/ 37 w 169"/>
                  <a:gd name="T55" fmla="*/ 27 h 108"/>
                  <a:gd name="T56" fmla="*/ 38 w 169"/>
                  <a:gd name="T57" fmla="*/ 26 h 108"/>
                  <a:gd name="T58" fmla="*/ 40 w 169"/>
                  <a:gd name="T59" fmla="*/ 26 h 108"/>
                  <a:gd name="T60" fmla="*/ 41 w 169"/>
                  <a:gd name="T61" fmla="*/ 24 h 108"/>
                  <a:gd name="T62" fmla="*/ 42 w 169"/>
                  <a:gd name="T63" fmla="*/ 23 h 108"/>
                  <a:gd name="T64" fmla="*/ 42 w 169"/>
                  <a:gd name="T65" fmla="*/ 20 h 108"/>
                  <a:gd name="T66" fmla="*/ 41 w 169"/>
                  <a:gd name="T67" fmla="*/ 18 h 108"/>
                  <a:gd name="T68" fmla="*/ 40 w 169"/>
                  <a:gd name="T69" fmla="*/ 15 h 108"/>
                  <a:gd name="T70" fmla="*/ 37 w 169"/>
                  <a:gd name="T71" fmla="*/ 13 h 108"/>
                  <a:gd name="T72" fmla="*/ 35 w 169"/>
                  <a:gd name="T73" fmla="*/ 10 h 108"/>
                  <a:gd name="T74" fmla="*/ 32 w 169"/>
                  <a:gd name="T75" fmla="*/ 8 h 108"/>
                  <a:gd name="T76" fmla="*/ 29 w 169"/>
                  <a:gd name="T77" fmla="*/ 7 h 108"/>
                  <a:gd name="T78" fmla="*/ 25 w 169"/>
                  <a:gd name="T79" fmla="*/ 5 h 108"/>
                  <a:gd name="T80" fmla="*/ 22 w 169"/>
                  <a:gd name="T81" fmla="*/ 3 h 10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69"/>
                  <a:gd name="T124" fmla="*/ 0 h 108"/>
                  <a:gd name="T125" fmla="*/ 169 w 169"/>
                  <a:gd name="T126" fmla="*/ 108 h 10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69" h="108">
                    <a:moveTo>
                      <a:pt x="90" y="13"/>
                    </a:moveTo>
                    <a:lnTo>
                      <a:pt x="76" y="7"/>
                    </a:lnTo>
                    <a:lnTo>
                      <a:pt x="68" y="4"/>
                    </a:lnTo>
                    <a:lnTo>
                      <a:pt x="54" y="0"/>
                    </a:lnTo>
                    <a:lnTo>
                      <a:pt x="46" y="0"/>
                    </a:lnTo>
                    <a:lnTo>
                      <a:pt x="32" y="0"/>
                    </a:lnTo>
                    <a:lnTo>
                      <a:pt x="26" y="0"/>
                    </a:lnTo>
                    <a:lnTo>
                      <a:pt x="17" y="0"/>
                    </a:lnTo>
                    <a:lnTo>
                      <a:pt x="10" y="4"/>
                    </a:lnTo>
                    <a:lnTo>
                      <a:pt x="4" y="10"/>
                    </a:lnTo>
                    <a:lnTo>
                      <a:pt x="0" y="13"/>
                    </a:lnTo>
                    <a:lnTo>
                      <a:pt x="0" y="19"/>
                    </a:lnTo>
                    <a:lnTo>
                      <a:pt x="0" y="26"/>
                    </a:lnTo>
                    <a:lnTo>
                      <a:pt x="0" y="36"/>
                    </a:lnTo>
                    <a:lnTo>
                      <a:pt x="4" y="41"/>
                    </a:lnTo>
                    <a:lnTo>
                      <a:pt x="10" y="48"/>
                    </a:lnTo>
                    <a:lnTo>
                      <a:pt x="17" y="58"/>
                    </a:lnTo>
                    <a:lnTo>
                      <a:pt x="26" y="64"/>
                    </a:lnTo>
                    <a:lnTo>
                      <a:pt x="36" y="70"/>
                    </a:lnTo>
                    <a:lnTo>
                      <a:pt x="46" y="76"/>
                    </a:lnTo>
                    <a:lnTo>
                      <a:pt x="54" y="83"/>
                    </a:lnTo>
                    <a:lnTo>
                      <a:pt x="74" y="92"/>
                    </a:lnTo>
                    <a:lnTo>
                      <a:pt x="90" y="99"/>
                    </a:lnTo>
                    <a:lnTo>
                      <a:pt x="102" y="102"/>
                    </a:lnTo>
                    <a:lnTo>
                      <a:pt x="115" y="105"/>
                    </a:lnTo>
                    <a:lnTo>
                      <a:pt x="128" y="108"/>
                    </a:lnTo>
                    <a:lnTo>
                      <a:pt x="137" y="108"/>
                    </a:lnTo>
                    <a:lnTo>
                      <a:pt x="147" y="108"/>
                    </a:lnTo>
                    <a:lnTo>
                      <a:pt x="154" y="105"/>
                    </a:lnTo>
                    <a:lnTo>
                      <a:pt x="159" y="102"/>
                    </a:lnTo>
                    <a:lnTo>
                      <a:pt x="166" y="95"/>
                    </a:lnTo>
                    <a:lnTo>
                      <a:pt x="169" y="90"/>
                    </a:lnTo>
                    <a:lnTo>
                      <a:pt x="169" y="80"/>
                    </a:lnTo>
                    <a:lnTo>
                      <a:pt x="166" y="70"/>
                    </a:lnTo>
                    <a:lnTo>
                      <a:pt x="159" y="61"/>
                    </a:lnTo>
                    <a:lnTo>
                      <a:pt x="150" y="51"/>
                    </a:lnTo>
                    <a:lnTo>
                      <a:pt x="140" y="41"/>
                    </a:lnTo>
                    <a:lnTo>
                      <a:pt x="128" y="32"/>
                    </a:lnTo>
                    <a:lnTo>
                      <a:pt x="115" y="26"/>
                    </a:lnTo>
                    <a:lnTo>
                      <a:pt x="102" y="19"/>
                    </a:lnTo>
                    <a:lnTo>
                      <a:pt x="90" y="13"/>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838" name="Freeform 1731">
                <a:extLst>
                  <a:ext uri="{FF2B5EF4-FFF2-40B4-BE49-F238E27FC236}">
                    <a16:creationId xmlns:a16="http://schemas.microsoft.com/office/drawing/2014/main" id="{BA6B6310-188B-4EE9-812A-79B2F7FB72C5}"/>
                  </a:ext>
                </a:extLst>
              </p:cNvPr>
              <p:cNvSpPr>
                <a:spLocks/>
              </p:cNvSpPr>
              <p:nvPr/>
            </p:nvSpPr>
            <p:spPr bwMode="auto">
              <a:xfrm>
                <a:off x="3067" y="2626"/>
                <a:ext cx="42" cy="27"/>
              </a:xfrm>
              <a:custGeom>
                <a:avLst/>
                <a:gdLst>
                  <a:gd name="T0" fmla="*/ 22 w 169"/>
                  <a:gd name="T1" fmla="*/ 3 h 108"/>
                  <a:gd name="T2" fmla="*/ 19 w 169"/>
                  <a:gd name="T3" fmla="*/ 2 h 108"/>
                  <a:gd name="T4" fmla="*/ 17 w 169"/>
                  <a:gd name="T5" fmla="*/ 1 h 108"/>
                  <a:gd name="T6" fmla="*/ 13 w 169"/>
                  <a:gd name="T7" fmla="*/ 0 h 108"/>
                  <a:gd name="T8" fmla="*/ 11 w 169"/>
                  <a:gd name="T9" fmla="*/ 0 h 108"/>
                  <a:gd name="T10" fmla="*/ 8 w 169"/>
                  <a:gd name="T11" fmla="*/ 0 h 108"/>
                  <a:gd name="T12" fmla="*/ 6 w 169"/>
                  <a:gd name="T13" fmla="*/ 0 h 108"/>
                  <a:gd name="T14" fmla="*/ 4 w 169"/>
                  <a:gd name="T15" fmla="*/ 0 h 108"/>
                  <a:gd name="T16" fmla="*/ 2 w 169"/>
                  <a:gd name="T17" fmla="*/ 1 h 108"/>
                  <a:gd name="T18" fmla="*/ 1 w 169"/>
                  <a:gd name="T19" fmla="*/ 3 h 108"/>
                  <a:gd name="T20" fmla="*/ 0 w 169"/>
                  <a:gd name="T21" fmla="*/ 3 h 108"/>
                  <a:gd name="T22" fmla="*/ 0 w 169"/>
                  <a:gd name="T23" fmla="*/ 5 h 108"/>
                  <a:gd name="T24" fmla="*/ 0 w 169"/>
                  <a:gd name="T25" fmla="*/ 7 h 108"/>
                  <a:gd name="T26" fmla="*/ 0 w 169"/>
                  <a:gd name="T27" fmla="*/ 9 h 108"/>
                  <a:gd name="T28" fmla="*/ 1 w 169"/>
                  <a:gd name="T29" fmla="*/ 10 h 108"/>
                  <a:gd name="T30" fmla="*/ 2 w 169"/>
                  <a:gd name="T31" fmla="*/ 12 h 108"/>
                  <a:gd name="T32" fmla="*/ 4 w 169"/>
                  <a:gd name="T33" fmla="*/ 15 h 108"/>
                  <a:gd name="T34" fmla="*/ 6 w 169"/>
                  <a:gd name="T35" fmla="*/ 16 h 108"/>
                  <a:gd name="T36" fmla="*/ 9 w 169"/>
                  <a:gd name="T37" fmla="*/ 18 h 108"/>
                  <a:gd name="T38" fmla="*/ 11 w 169"/>
                  <a:gd name="T39" fmla="*/ 19 h 108"/>
                  <a:gd name="T40" fmla="*/ 13 w 169"/>
                  <a:gd name="T41" fmla="*/ 21 h 108"/>
                  <a:gd name="T42" fmla="*/ 18 w 169"/>
                  <a:gd name="T43" fmla="*/ 23 h 108"/>
                  <a:gd name="T44" fmla="*/ 22 w 169"/>
                  <a:gd name="T45" fmla="*/ 25 h 108"/>
                  <a:gd name="T46" fmla="*/ 25 w 169"/>
                  <a:gd name="T47" fmla="*/ 26 h 108"/>
                  <a:gd name="T48" fmla="*/ 29 w 169"/>
                  <a:gd name="T49" fmla="*/ 26 h 108"/>
                  <a:gd name="T50" fmla="*/ 32 w 169"/>
                  <a:gd name="T51" fmla="*/ 27 h 108"/>
                  <a:gd name="T52" fmla="*/ 34 w 169"/>
                  <a:gd name="T53" fmla="*/ 27 h 108"/>
                  <a:gd name="T54" fmla="*/ 37 w 169"/>
                  <a:gd name="T55" fmla="*/ 27 h 108"/>
                  <a:gd name="T56" fmla="*/ 38 w 169"/>
                  <a:gd name="T57" fmla="*/ 26 h 108"/>
                  <a:gd name="T58" fmla="*/ 40 w 169"/>
                  <a:gd name="T59" fmla="*/ 26 h 108"/>
                  <a:gd name="T60" fmla="*/ 41 w 169"/>
                  <a:gd name="T61" fmla="*/ 24 h 108"/>
                  <a:gd name="T62" fmla="*/ 42 w 169"/>
                  <a:gd name="T63" fmla="*/ 23 h 108"/>
                  <a:gd name="T64" fmla="*/ 42 w 169"/>
                  <a:gd name="T65" fmla="*/ 20 h 108"/>
                  <a:gd name="T66" fmla="*/ 41 w 169"/>
                  <a:gd name="T67" fmla="*/ 18 h 108"/>
                  <a:gd name="T68" fmla="*/ 40 w 169"/>
                  <a:gd name="T69" fmla="*/ 15 h 108"/>
                  <a:gd name="T70" fmla="*/ 37 w 169"/>
                  <a:gd name="T71" fmla="*/ 13 h 108"/>
                  <a:gd name="T72" fmla="*/ 35 w 169"/>
                  <a:gd name="T73" fmla="*/ 10 h 108"/>
                  <a:gd name="T74" fmla="*/ 32 w 169"/>
                  <a:gd name="T75" fmla="*/ 8 h 108"/>
                  <a:gd name="T76" fmla="*/ 29 w 169"/>
                  <a:gd name="T77" fmla="*/ 7 h 108"/>
                  <a:gd name="T78" fmla="*/ 25 w 169"/>
                  <a:gd name="T79" fmla="*/ 5 h 108"/>
                  <a:gd name="T80" fmla="*/ 22 w 169"/>
                  <a:gd name="T81" fmla="*/ 3 h 10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69"/>
                  <a:gd name="T124" fmla="*/ 0 h 108"/>
                  <a:gd name="T125" fmla="*/ 169 w 169"/>
                  <a:gd name="T126" fmla="*/ 108 h 10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69" h="108">
                    <a:moveTo>
                      <a:pt x="90" y="13"/>
                    </a:moveTo>
                    <a:lnTo>
                      <a:pt x="76" y="7"/>
                    </a:lnTo>
                    <a:lnTo>
                      <a:pt x="68" y="4"/>
                    </a:lnTo>
                    <a:lnTo>
                      <a:pt x="54" y="0"/>
                    </a:lnTo>
                    <a:lnTo>
                      <a:pt x="46" y="0"/>
                    </a:lnTo>
                    <a:lnTo>
                      <a:pt x="32" y="0"/>
                    </a:lnTo>
                    <a:lnTo>
                      <a:pt x="26" y="0"/>
                    </a:lnTo>
                    <a:lnTo>
                      <a:pt x="17" y="0"/>
                    </a:lnTo>
                    <a:lnTo>
                      <a:pt x="10" y="4"/>
                    </a:lnTo>
                    <a:lnTo>
                      <a:pt x="4" y="10"/>
                    </a:lnTo>
                    <a:lnTo>
                      <a:pt x="0" y="13"/>
                    </a:lnTo>
                    <a:lnTo>
                      <a:pt x="0" y="19"/>
                    </a:lnTo>
                    <a:lnTo>
                      <a:pt x="0" y="26"/>
                    </a:lnTo>
                    <a:lnTo>
                      <a:pt x="0" y="36"/>
                    </a:lnTo>
                    <a:lnTo>
                      <a:pt x="4" y="41"/>
                    </a:lnTo>
                    <a:lnTo>
                      <a:pt x="10" y="48"/>
                    </a:lnTo>
                    <a:lnTo>
                      <a:pt x="17" y="58"/>
                    </a:lnTo>
                    <a:lnTo>
                      <a:pt x="26" y="64"/>
                    </a:lnTo>
                    <a:lnTo>
                      <a:pt x="36" y="70"/>
                    </a:lnTo>
                    <a:lnTo>
                      <a:pt x="46" y="76"/>
                    </a:lnTo>
                    <a:lnTo>
                      <a:pt x="54" y="83"/>
                    </a:lnTo>
                    <a:lnTo>
                      <a:pt x="74" y="92"/>
                    </a:lnTo>
                    <a:lnTo>
                      <a:pt x="90" y="99"/>
                    </a:lnTo>
                    <a:lnTo>
                      <a:pt x="102" y="102"/>
                    </a:lnTo>
                    <a:lnTo>
                      <a:pt x="115" y="105"/>
                    </a:lnTo>
                    <a:lnTo>
                      <a:pt x="128" y="108"/>
                    </a:lnTo>
                    <a:lnTo>
                      <a:pt x="137" y="108"/>
                    </a:lnTo>
                    <a:lnTo>
                      <a:pt x="147" y="108"/>
                    </a:lnTo>
                    <a:lnTo>
                      <a:pt x="154" y="105"/>
                    </a:lnTo>
                    <a:lnTo>
                      <a:pt x="159" y="102"/>
                    </a:lnTo>
                    <a:lnTo>
                      <a:pt x="166" y="95"/>
                    </a:lnTo>
                    <a:lnTo>
                      <a:pt x="169" y="90"/>
                    </a:lnTo>
                    <a:lnTo>
                      <a:pt x="169" y="80"/>
                    </a:lnTo>
                    <a:lnTo>
                      <a:pt x="166" y="70"/>
                    </a:lnTo>
                    <a:lnTo>
                      <a:pt x="159" y="61"/>
                    </a:lnTo>
                    <a:lnTo>
                      <a:pt x="150" y="51"/>
                    </a:lnTo>
                    <a:lnTo>
                      <a:pt x="140" y="41"/>
                    </a:lnTo>
                    <a:lnTo>
                      <a:pt x="128" y="32"/>
                    </a:lnTo>
                    <a:lnTo>
                      <a:pt x="115" y="26"/>
                    </a:lnTo>
                    <a:lnTo>
                      <a:pt x="102" y="19"/>
                    </a:lnTo>
                    <a:lnTo>
                      <a:pt x="90" y="13"/>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839" name="Freeform 1732">
                <a:extLst>
                  <a:ext uri="{FF2B5EF4-FFF2-40B4-BE49-F238E27FC236}">
                    <a16:creationId xmlns:a16="http://schemas.microsoft.com/office/drawing/2014/main" id="{CDF1B2BC-74BB-4A47-9E73-C8FBFD1D85E3}"/>
                  </a:ext>
                </a:extLst>
              </p:cNvPr>
              <p:cNvSpPr>
                <a:spLocks/>
              </p:cNvSpPr>
              <p:nvPr/>
            </p:nvSpPr>
            <p:spPr bwMode="auto">
              <a:xfrm>
                <a:off x="3150" y="2656"/>
                <a:ext cx="45" cy="21"/>
              </a:xfrm>
              <a:custGeom>
                <a:avLst/>
                <a:gdLst>
                  <a:gd name="T0" fmla="*/ 21 w 181"/>
                  <a:gd name="T1" fmla="*/ 0 h 82"/>
                  <a:gd name="T2" fmla="*/ 17 w 181"/>
                  <a:gd name="T3" fmla="*/ 0 h 82"/>
                  <a:gd name="T4" fmla="*/ 14 w 181"/>
                  <a:gd name="T5" fmla="*/ 0 h 82"/>
                  <a:gd name="T6" fmla="*/ 12 w 181"/>
                  <a:gd name="T7" fmla="*/ 0 h 82"/>
                  <a:gd name="T8" fmla="*/ 9 w 181"/>
                  <a:gd name="T9" fmla="*/ 0 h 82"/>
                  <a:gd name="T10" fmla="*/ 6 w 181"/>
                  <a:gd name="T11" fmla="*/ 1 h 82"/>
                  <a:gd name="T12" fmla="*/ 5 w 181"/>
                  <a:gd name="T13" fmla="*/ 2 h 82"/>
                  <a:gd name="T14" fmla="*/ 2 w 181"/>
                  <a:gd name="T15" fmla="*/ 3 h 82"/>
                  <a:gd name="T16" fmla="*/ 2 w 181"/>
                  <a:gd name="T17" fmla="*/ 4 h 82"/>
                  <a:gd name="T18" fmla="*/ 0 w 181"/>
                  <a:gd name="T19" fmla="*/ 6 h 82"/>
                  <a:gd name="T20" fmla="*/ 0 w 181"/>
                  <a:gd name="T21" fmla="*/ 7 h 82"/>
                  <a:gd name="T22" fmla="*/ 0 w 181"/>
                  <a:gd name="T23" fmla="*/ 9 h 82"/>
                  <a:gd name="T24" fmla="*/ 1 w 181"/>
                  <a:gd name="T25" fmla="*/ 11 h 82"/>
                  <a:gd name="T26" fmla="*/ 2 w 181"/>
                  <a:gd name="T27" fmla="*/ 12 h 82"/>
                  <a:gd name="T28" fmla="*/ 3 w 181"/>
                  <a:gd name="T29" fmla="*/ 14 h 82"/>
                  <a:gd name="T30" fmla="*/ 5 w 181"/>
                  <a:gd name="T31" fmla="*/ 15 h 82"/>
                  <a:gd name="T32" fmla="*/ 7 w 181"/>
                  <a:gd name="T33" fmla="*/ 16 h 82"/>
                  <a:gd name="T34" fmla="*/ 10 w 181"/>
                  <a:gd name="T35" fmla="*/ 18 h 82"/>
                  <a:gd name="T36" fmla="*/ 12 w 181"/>
                  <a:gd name="T37" fmla="*/ 19 h 82"/>
                  <a:gd name="T38" fmla="*/ 15 w 181"/>
                  <a:gd name="T39" fmla="*/ 20 h 82"/>
                  <a:gd name="T40" fmla="*/ 18 w 181"/>
                  <a:gd name="T41" fmla="*/ 20 h 82"/>
                  <a:gd name="T42" fmla="*/ 23 w 181"/>
                  <a:gd name="T43" fmla="*/ 20 h 82"/>
                  <a:gd name="T44" fmla="*/ 27 w 181"/>
                  <a:gd name="T45" fmla="*/ 21 h 82"/>
                  <a:gd name="T46" fmla="*/ 31 w 181"/>
                  <a:gd name="T47" fmla="*/ 21 h 82"/>
                  <a:gd name="T48" fmla="*/ 34 w 181"/>
                  <a:gd name="T49" fmla="*/ 20 h 82"/>
                  <a:gd name="T50" fmla="*/ 37 w 181"/>
                  <a:gd name="T51" fmla="*/ 20 h 82"/>
                  <a:gd name="T52" fmla="*/ 40 w 181"/>
                  <a:gd name="T53" fmla="*/ 20 h 82"/>
                  <a:gd name="T54" fmla="*/ 42 w 181"/>
                  <a:gd name="T55" fmla="*/ 19 h 82"/>
                  <a:gd name="T56" fmla="*/ 44 w 181"/>
                  <a:gd name="T57" fmla="*/ 17 h 82"/>
                  <a:gd name="T58" fmla="*/ 44 w 181"/>
                  <a:gd name="T59" fmla="*/ 16 h 82"/>
                  <a:gd name="T60" fmla="*/ 45 w 181"/>
                  <a:gd name="T61" fmla="*/ 15 h 82"/>
                  <a:gd name="T62" fmla="*/ 45 w 181"/>
                  <a:gd name="T63" fmla="*/ 12 h 82"/>
                  <a:gd name="T64" fmla="*/ 44 w 181"/>
                  <a:gd name="T65" fmla="*/ 10 h 82"/>
                  <a:gd name="T66" fmla="*/ 43 w 181"/>
                  <a:gd name="T67" fmla="*/ 7 h 82"/>
                  <a:gd name="T68" fmla="*/ 41 w 181"/>
                  <a:gd name="T69" fmla="*/ 6 h 82"/>
                  <a:gd name="T70" fmla="*/ 38 w 181"/>
                  <a:gd name="T71" fmla="*/ 4 h 82"/>
                  <a:gd name="T72" fmla="*/ 35 w 181"/>
                  <a:gd name="T73" fmla="*/ 3 h 82"/>
                  <a:gd name="T74" fmla="*/ 31 w 181"/>
                  <a:gd name="T75" fmla="*/ 2 h 82"/>
                  <a:gd name="T76" fmla="*/ 28 w 181"/>
                  <a:gd name="T77" fmla="*/ 1 h 82"/>
                  <a:gd name="T78" fmla="*/ 24 w 181"/>
                  <a:gd name="T79" fmla="*/ 0 h 82"/>
                  <a:gd name="T80" fmla="*/ 21 w 181"/>
                  <a:gd name="T81" fmla="*/ 0 h 8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1"/>
                  <a:gd name="T124" fmla="*/ 0 h 82"/>
                  <a:gd name="T125" fmla="*/ 181 w 181"/>
                  <a:gd name="T126" fmla="*/ 82 h 8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1" h="82">
                    <a:moveTo>
                      <a:pt x="83" y="0"/>
                    </a:moveTo>
                    <a:lnTo>
                      <a:pt x="70" y="0"/>
                    </a:lnTo>
                    <a:lnTo>
                      <a:pt x="57" y="0"/>
                    </a:lnTo>
                    <a:lnTo>
                      <a:pt x="48" y="0"/>
                    </a:lnTo>
                    <a:lnTo>
                      <a:pt x="35" y="0"/>
                    </a:lnTo>
                    <a:lnTo>
                      <a:pt x="25" y="3"/>
                    </a:lnTo>
                    <a:lnTo>
                      <a:pt x="19" y="6"/>
                    </a:lnTo>
                    <a:lnTo>
                      <a:pt x="10" y="13"/>
                    </a:lnTo>
                    <a:lnTo>
                      <a:pt x="7" y="16"/>
                    </a:lnTo>
                    <a:lnTo>
                      <a:pt x="0" y="23"/>
                    </a:lnTo>
                    <a:lnTo>
                      <a:pt x="0" y="28"/>
                    </a:lnTo>
                    <a:lnTo>
                      <a:pt x="0" y="35"/>
                    </a:lnTo>
                    <a:lnTo>
                      <a:pt x="3" y="41"/>
                    </a:lnTo>
                    <a:lnTo>
                      <a:pt x="7" y="48"/>
                    </a:lnTo>
                    <a:lnTo>
                      <a:pt x="13" y="54"/>
                    </a:lnTo>
                    <a:lnTo>
                      <a:pt x="19" y="60"/>
                    </a:lnTo>
                    <a:lnTo>
                      <a:pt x="29" y="64"/>
                    </a:lnTo>
                    <a:lnTo>
                      <a:pt x="39" y="70"/>
                    </a:lnTo>
                    <a:lnTo>
                      <a:pt x="48" y="73"/>
                    </a:lnTo>
                    <a:lnTo>
                      <a:pt x="61" y="77"/>
                    </a:lnTo>
                    <a:lnTo>
                      <a:pt x="73" y="79"/>
                    </a:lnTo>
                    <a:lnTo>
                      <a:pt x="93" y="79"/>
                    </a:lnTo>
                    <a:lnTo>
                      <a:pt x="108" y="82"/>
                    </a:lnTo>
                    <a:lnTo>
                      <a:pt x="124" y="82"/>
                    </a:lnTo>
                    <a:lnTo>
                      <a:pt x="137" y="79"/>
                    </a:lnTo>
                    <a:lnTo>
                      <a:pt x="150" y="79"/>
                    </a:lnTo>
                    <a:lnTo>
                      <a:pt x="159" y="77"/>
                    </a:lnTo>
                    <a:lnTo>
                      <a:pt x="169" y="73"/>
                    </a:lnTo>
                    <a:lnTo>
                      <a:pt x="175" y="67"/>
                    </a:lnTo>
                    <a:lnTo>
                      <a:pt x="178" y="64"/>
                    </a:lnTo>
                    <a:lnTo>
                      <a:pt x="181" y="57"/>
                    </a:lnTo>
                    <a:lnTo>
                      <a:pt x="181" y="48"/>
                    </a:lnTo>
                    <a:lnTo>
                      <a:pt x="178" y="38"/>
                    </a:lnTo>
                    <a:lnTo>
                      <a:pt x="172" y="28"/>
                    </a:lnTo>
                    <a:lnTo>
                      <a:pt x="166" y="23"/>
                    </a:lnTo>
                    <a:lnTo>
                      <a:pt x="152" y="16"/>
                    </a:lnTo>
                    <a:lnTo>
                      <a:pt x="140" y="13"/>
                    </a:lnTo>
                    <a:lnTo>
                      <a:pt x="124" y="6"/>
                    </a:lnTo>
                    <a:lnTo>
                      <a:pt x="111" y="3"/>
                    </a:lnTo>
                    <a:lnTo>
                      <a:pt x="96" y="0"/>
                    </a:lnTo>
                    <a:lnTo>
                      <a:pt x="83" y="0"/>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840" name="Freeform 1733">
                <a:extLst>
                  <a:ext uri="{FF2B5EF4-FFF2-40B4-BE49-F238E27FC236}">
                    <a16:creationId xmlns:a16="http://schemas.microsoft.com/office/drawing/2014/main" id="{0F1D5016-3BE9-4EF9-B014-B1CE6BB3CCF2}"/>
                  </a:ext>
                </a:extLst>
              </p:cNvPr>
              <p:cNvSpPr>
                <a:spLocks/>
              </p:cNvSpPr>
              <p:nvPr/>
            </p:nvSpPr>
            <p:spPr bwMode="auto">
              <a:xfrm>
                <a:off x="3150" y="2656"/>
                <a:ext cx="45" cy="21"/>
              </a:xfrm>
              <a:custGeom>
                <a:avLst/>
                <a:gdLst>
                  <a:gd name="T0" fmla="*/ 21 w 181"/>
                  <a:gd name="T1" fmla="*/ 0 h 82"/>
                  <a:gd name="T2" fmla="*/ 17 w 181"/>
                  <a:gd name="T3" fmla="*/ 0 h 82"/>
                  <a:gd name="T4" fmla="*/ 14 w 181"/>
                  <a:gd name="T5" fmla="*/ 0 h 82"/>
                  <a:gd name="T6" fmla="*/ 12 w 181"/>
                  <a:gd name="T7" fmla="*/ 0 h 82"/>
                  <a:gd name="T8" fmla="*/ 9 w 181"/>
                  <a:gd name="T9" fmla="*/ 0 h 82"/>
                  <a:gd name="T10" fmla="*/ 6 w 181"/>
                  <a:gd name="T11" fmla="*/ 1 h 82"/>
                  <a:gd name="T12" fmla="*/ 5 w 181"/>
                  <a:gd name="T13" fmla="*/ 2 h 82"/>
                  <a:gd name="T14" fmla="*/ 2 w 181"/>
                  <a:gd name="T15" fmla="*/ 3 h 82"/>
                  <a:gd name="T16" fmla="*/ 2 w 181"/>
                  <a:gd name="T17" fmla="*/ 4 h 82"/>
                  <a:gd name="T18" fmla="*/ 0 w 181"/>
                  <a:gd name="T19" fmla="*/ 6 h 82"/>
                  <a:gd name="T20" fmla="*/ 0 w 181"/>
                  <a:gd name="T21" fmla="*/ 7 h 82"/>
                  <a:gd name="T22" fmla="*/ 0 w 181"/>
                  <a:gd name="T23" fmla="*/ 9 h 82"/>
                  <a:gd name="T24" fmla="*/ 1 w 181"/>
                  <a:gd name="T25" fmla="*/ 11 h 82"/>
                  <a:gd name="T26" fmla="*/ 2 w 181"/>
                  <a:gd name="T27" fmla="*/ 12 h 82"/>
                  <a:gd name="T28" fmla="*/ 3 w 181"/>
                  <a:gd name="T29" fmla="*/ 14 h 82"/>
                  <a:gd name="T30" fmla="*/ 5 w 181"/>
                  <a:gd name="T31" fmla="*/ 15 h 82"/>
                  <a:gd name="T32" fmla="*/ 7 w 181"/>
                  <a:gd name="T33" fmla="*/ 16 h 82"/>
                  <a:gd name="T34" fmla="*/ 10 w 181"/>
                  <a:gd name="T35" fmla="*/ 18 h 82"/>
                  <a:gd name="T36" fmla="*/ 12 w 181"/>
                  <a:gd name="T37" fmla="*/ 19 h 82"/>
                  <a:gd name="T38" fmla="*/ 15 w 181"/>
                  <a:gd name="T39" fmla="*/ 20 h 82"/>
                  <a:gd name="T40" fmla="*/ 18 w 181"/>
                  <a:gd name="T41" fmla="*/ 20 h 82"/>
                  <a:gd name="T42" fmla="*/ 23 w 181"/>
                  <a:gd name="T43" fmla="*/ 20 h 82"/>
                  <a:gd name="T44" fmla="*/ 27 w 181"/>
                  <a:gd name="T45" fmla="*/ 21 h 82"/>
                  <a:gd name="T46" fmla="*/ 31 w 181"/>
                  <a:gd name="T47" fmla="*/ 21 h 82"/>
                  <a:gd name="T48" fmla="*/ 34 w 181"/>
                  <a:gd name="T49" fmla="*/ 20 h 82"/>
                  <a:gd name="T50" fmla="*/ 37 w 181"/>
                  <a:gd name="T51" fmla="*/ 20 h 82"/>
                  <a:gd name="T52" fmla="*/ 40 w 181"/>
                  <a:gd name="T53" fmla="*/ 20 h 82"/>
                  <a:gd name="T54" fmla="*/ 42 w 181"/>
                  <a:gd name="T55" fmla="*/ 19 h 82"/>
                  <a:gd name="T56" fmla="*/ 44 w 181"/>
                  <a:gd name="T57" fmla="*/ 17 h 82"/>
                  <a:gd name="T58" fmla="*/ 44 w 181"/>
                  <a:gd name="T59" fmla="*/ 16 h 82"/>
                  <a:gd name="T60" fmla="*/ 45 w 181"/>
                  <a:gd name="T61" fmla="*/ 15 h 82"/>
                  <a:gd name="T62" fmla="*/ 45 w 181"/>
                  <a:gd name="T63" fmla="*/ 12 h 82"/>
                  <a:gd name="T64" fmla="*/ 44 w 181"/>
                  <a:gd name="T65" fmla="*/ 10 h 82"/>
                  <a:gd name="T66" fmla="*/ 43 w 181"/>
                  <a:gd name="T67" fmla="*/ 7 h 82"/>
                  <a:gd name="T68" fmla="*/ 41 w 181"/>
                  <a:gd name="T69" fmla="*/ 6 h 82"/>
                  <a:gd name="T70" fmla="*/ 38 w 181"/>
                  <a:gd name="T71" fmla="*/ 4 h 82"/>
                  <a:gd name="T72" fmla="*/ 35 w 181"/>
                  <a:gd name="T73" fmla="*/ 3 h 82"/>
                  <a:gd name="T74" fmla="*/ 31 w 181"/>
                  <a:gd name="T75" fmla="*/ 2 h 82"/>
                  <a:gd name="T76" fmla="*/ 28 w 181"/>
                  <a:gd name="T77" fmla="*/ 1 h 82"/>
                  <a:gd name="T78" fmla="*/ 24 w 181"/>
                  <a:gd name="T79" fmla="*/ 0 h 82"/>
                  <a:gd name="T80" fmla="*/ 21 w 181"/>
                  <a:gd name="T81" fmla="*/ 0 h 8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1"/>
                  <a:gd name="T124" fmla="*/ 0 h 82"/>
                  <a:gd name="T125" fmla="*/ 181 w 181"/>
                  <a:gd name="T126" fmla="*/ 82 h 8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1" h="82">
                    <a:moveTo>
                      <a:pt x="83" y="0"/>
                    </a:moveTo>
                    <a:lnTo>
                      <a:pt x="70" y="0"/>
                    </a:lnTo>
                    <a:lnTo>
                      <a:pt x="57" y="0"/>
                    </a:lnTo>
                    <a:lnTo>
                      <a:pt x="48" y="0"/>
                    </a:lnTo>
                    <a:lnTo>
                      <a:pt x="35" y="0"/>
                    </a:lnTo>
                    <a:lnTo>
                      <a:pt x="25" y="3"/>
                    </a:lnTo>
                    <a:lnTo>
                      <a:pt x="19" y="6"/>
                    </a:lnTo>
                    <a:lnTo>
                      <a:pt x="10" y="13"/>
                    </a:lnTo>
                    <a:lnTo>
                      <a:pt x="7" y="16"/>
                    </a:lnTo>
                    <a:lnTo>
                      <a:pt x="0" y="23"/>
                    </a:lnTo>
                    <a:lnTo>
                      <a:pt x="0" y="28"/>
                    </a:lnTo>
                    <a:lnTo>
                      <a:pt x="0" y="35"/>
                    </a:lnTo>
                    <a:lnTo>
                      <a:pt x="3" y="41"/>
                    </a:lnTo>
                    <a:lnTo>
                      <a:pt x="7" y="48"/>
                    </a:lnTo>
                    <a:lnTo>
                      <a:pt x="13" y="54"/>
                    </a:lnTo>
                    <a:lnTo>
                      <a:pt x="19" y="60"/>
                    </a:lnTo>
                    <a:lnTo>
                      <a:pt x="29" y="64"/>
                    </a:lnTo>
                    <a:lnTo>
                      <a:pt x="39" y="70"/>
                    </a:lnTo>
                    <a:lnTo>
                      <a:pt x="48" y="73"/>
                    </a:lnTo>
                    <a:lnTo>
                      <a:pt x="61" y="77"/>
                    </a:lnTo>
                    <a:lnTo>
                      <a:pt x="73" y="79"/>
                    </a:lnTo>
                    <a:lnTo>
                      <a:pt x="93" y="79"/>
                    </a:lnTo>
                    <a:lnTo>
                      <a:pt x="108" y="82"/>
                    </a:lnTo>
                    <a:lnTo>
                      <a:pt x="124" y="82"/>
                    </a:lnTo>
                    <a:lnTo>
                      <a:pt x="137" y="79"/>
                    </a:lnTo>
                    <a:lnTo>
                      <a:pt x="150" y="79"/>
                    </a:lnTo>
                    <a:lnTo>
                      <a:pt x="159" y="77"/>
                    </a:lnTo>
                    <a:lnTo>
                      <a:pt x="169" y="73"/>
                    </a:lnTo>
                    <a:lnTo>
                      <a:pt x="175" y="67"/>
                    </a:lnTo>
                    <a:lnTo>
                      <a:pt x="178" y="64"/>
                    </a:lnTo>
                    <a:lnTo>
                      <a:pt x="181" y="57"/>
                    </a:lnTo>
                    <a:lnTo>
                      <a:pt x="181" y="48"/>
                    </a:lnTo>
                    <a:lnTo>
                      <a:pt x="178" y="38"/>
                    </a:lnTo>
                    <a:lnTo>
                      <a:pt x="172" y="28"/>
                    </a:lnTo>
                    <a:lnTo>
                      <a:pt x="166" y="23"/>
                    </a:lnTo>
                    <a:lnTo>
                      <a:pt x="152" y="16"/>
                    </a:lnTo>
                    <a:lnTo>
                      <a:pt x="140" y="13"/>
                    </a:lnTo>
                    <a:lnTo>
                      <a:pt x="124" y="6"/>
                    </a:lnTo>
                    <a:lnTo>
                      <a:pt x="111" y="3"/>
                    </a:lnTo>
                    <a:lnTo>
                      <a:pt x="96" y="0"/>
                    </a:lnTo>
                    <a:lnTo>
                      <a:pt x="83" y="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841" name="Freeform 1734">
                <a:extLst>
                  <a:ext uri="{FF2B5EF4-FFF2-40B4-BE49-F238E27FC236}">
                    <a16:creationId xmlns:a16="http://schemas.microsoft.com/office/drawing/2014/main" id="{75679D8A-AA1A-4528-89D3-092974C97102}"/>
                  </a:ext>
                </a:extLst>
              </p:cNvPr>
              <p:cNvSpPr>
                <a:spLocks/>
              </p:cNvSpPr>
              <p:nvPr/>
            </p:nvSpPr>
            <p:spPr bwMode="auto">
              <a:xfrm>
                <a:off x="3235" y="2659"/>
                <a:ext cx="46" cy="20"/>
              </a:xfrm>
              <a:custGeom>
                <a:avLst/>
                <a:gdLst>
                  <a:gd name="T0" fmla="*/ 20 w 185"/>
                  <a:gd name="T1" fmla="*/ 0 h 79"/>
                  <a:gd name="T2" fmla="*/ 17 w 185"/>
                  <a:gd name="T3" fmla="*/ 0 h 79"/>
                  <a:gd name="T4" fmla="*/ 13 w 185"/>
                  <a:gd name="T5" fmla="*/ 1 h 79"/>
                  <a:gd name="T6" fmla="*/ 10 w 185"/>
                  <a:gd name="T7" fmla="*/ 2 h 79"/>
                  <a:gd name="T8" fmla="*/ 8 w 185"/>
                  <a:gd name="T9" fmla="*/ 3 h 79"/>
                  <a:gd name="T10" fmla="*/ 6 w 185"/>
                  <a:gd name="T11" fmla="*/ 3 h 79"/>
                  <a:gd name="T12" fmla="*/ 4 w 185"/>
                  <a:gd name="T13" fmla="*/ 5 h 79"/>
                  <a:gd name="T14" fmla="*/ 2 w 185"/>
                  <a:gd name="T15" fmla="*/ 6 h 79"/>
                  <a:gd name="T16" fmla="*/ 1 w 185"/>
                  <a:gd name="T17" fmla="*/ 7 h 79"/>
                  <a:gd name="T18" fmla="*/ 0 w 185"/>
                  <a:gd name="T19" fmla="*/ 9 h 79"/>
                  <a:gd name="T20" fmla="*/ 0 w 185"/>
                  <a:gd name="T21" fmla="*/ 10 h 79"/>
                  <a:gd name="T22" fmla="*/ 0 w 185"/>
                  <a:gd name="T23" fmla="*/ 12 h 79"/>
                  <a:gd name="T24" fmla="*/ 1 w 185"/>
                  <a:gd name="T25" fmla="*/ 14 h 79"/>
                  <a:gd name="T26" fmla="*/ 2 w 185"/>
                  <a:gd name="T27" fmla="*/ 15 h 79"/>
                  <a:gd name="T28" fmla="*/ 4 w 185"/>
                  <a:gd name="T29" fmla="*/ 16 h 79"/>
                  <a:gd name="T30" fmla="*/ 6 w 185"/>
                  <a:gd name="T31" fmla="*/ 17 h 79"/>
                  <a:gd name="T32" fmla="*/ 9 w 185"/>
                  <a:gd name="T33" fmla="*/ 18 h 79"/>
                  <a:gd name="T34" fmla="*/ 11 w 185"/>
                  <a:gd name="T35" fmla="*/ 19 h 79"/>
                  <a:gd name="T36" fmla="*/ 14 w 185"/>
                  <a:gd name="T37" fmla="*/ 20 h 79"/>
                  <a:gd name="T38" fmla="*/ 17 w 185"/>
                  <a:gd name="T39" fmla="*/ 20 h 79"/>
                  <a:gd name="T40" fmla="*/ 20 w 185"/>
                  <a:gd name="T41" fmla="*/ 20 h 79"/>
                  <a:gd name="T42" fmla="*/ 25 w 185"/>
                  <a:gd name="T43" fmla="*/ 20 h 79"/>
                  <a:gd name="T44" fmla="*/ 28 w 185"/>
                  <a:gd name="T45" fmla="*/ 19 h 79"/>
                  <a:gd name="T46" fmla="*/ 33 w 185"/>
                  <a:gd name="T47" fmla="*/ 19 h 79"/>
                  <a:gd name="T48" fmla="*/ 36 w 185"/>
                  <a:gd name="T49" fmla="*/ 18 h 79"/>
                  <a:gd name="T50" fmla="*/ 39 w 185"/>
                  <a:gd name="T51" fmla="*/ 17 h 79"/>
                  <a:gd name="T52" fmla="*/ 41 w 185"/>
                  <a:gd name="T53" fmla="*/ 16 h 79"/>
                  <a:gd name="T54" fmla="*/ 43 w 185"/>
                  <a:gd name="T55" fmla="*/ 14 h 79"/>
                  <a:gd name="T56" fmla="*/ 44 w 185"/>
                  <a:gd name="T57" fmla="*/ 14 h 79"/>
                  <a:gd name="T58" fmla="*/ 45 w 185"/>
                  <a:gd name="T59" fmla="*/ 12 h 79"/>
                  <a:gd name="T60" fmla="*/ 46 w 185"/>
                  <a:gd name="T61" fmla="*/ 10 h 79"/>
                  <a:gd name="T62" fmla="*/ 46 w 185"/>
                  <a:gd name="T63" fmla="*/ 8 h 79"/>
                  <a:gd name="T64" fmla="*/ 44 w 185"/>
                  <a:gd name="T65" fmla="*/ 6 h 79"/>
                  <a:gd name="T66" fmla="*/ 43 w 185"/>
                  <a:gd name="T67" fmla="*/ 4 h 79"/>
                  <a:gd name="T68" fmla="*/ 40 w 185"/>
                  <a:gd name="T69" fmla="*/ 3 h 79"/>
                  <a:gd name="T70" fmla="*/ 37 w 185"/>
                  <a:gd name="T71" fmla="*/ 2 h 79"/>
                  <a:gd name="T72" fmla="*/ 34 w 185"/>
                  <a:gd name="T73" fmla="*/ 1 h 79"/>
                  <a:gd name="T74" fmla="*/ 30 w 185"/>
                  <a:gd name="T75" fmla="*/ 0 h 79"/>
                  <a:gd name="T76" fmla="*/ 26 w 185"/>
                  <a:gd name="T77" fmla="*/ 0 h 79"/>
                  <a:gd name="T78" fmla="*/ 23 w 185"/>
                  <a:gd name="T79" fmla="*/ 0 h 79"/>
                  <a:gd name="T80" fmla="*/ 20 w 185"/>
                  <a:gd name="T81" fmla="*/ 0 h 7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5"/>
                  <a:gd name="T124" fmla="*/ 0 h 79"/>
                  <a:gd name="T125" fmla="*/ 185 w 185"/>
                  <a:gd name="T126" fmla="*/ 79 h 7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5" h="79">
                    <a:moveTo>
                      <a:pt x="80" y="0"/>
                    </a:moveTo>
                    <a:lnTo>
                      <a:pt x="67" y="0"/>
                    </a:lnTo>
                    <a:lnTo>
                      <a:pt x="54" y="3"/>
                    </a:lnTo>
                    <a:lnTo>
                      <a:pt x="42" y="6"/>
                    </a:lnTo>
                    <a:lnTo>
                      <a:pt x="32" y="10"/>
                    </a:lnTo>
                    <a:lnTo>
                      <a:pt x="23" y="12"/>
                    </a:lnTo>
                    <a:lnTo>
                      <a:pt x="16" y="19"/>
                    </a:lnTo>
                    <a:lnTo>
                      <a:pt x="10" y="25"/>
                    </a:lnTo>
                    <a:lnTo>
                      <a:pt x="3" y="28"/>
                    </a:lnTo>
                    <a:lnTo>
                      <a:pt x="0" y="35"/>
                    </a:lnTo>
                    <a:lnTo>
                      <a:pt x="0" y="41"/>
                    </a:lnTo>
                    <a:lnTo>
                      <a:pt x="0" y="47"/>
                    </a:lnTo>
                    <a:lnTo>
                      <a:pt x="3" y="54"/>
                    </a:lnTo>
                    <a:lnTo>
                      <a:pt x="10" y="60"/>
                    </a:lnTo>
                    <a:lnTo>
                      <a:pt x="16" y="64"/>
                    </a:lnTo>
                    <a:lnTo>
                      <a:pt x="26" y="69"/>
                    </a:lnTo>
                    <a:lnTo>
                      <a:pt x="35" y="73"/>
                    </a:lnTo>
                    <a:lnTo>
                      <a:pt x="45" y="76"/>
                    </a:lnTo>
                    <a:lnTo>
                      <a:pt x="57" y="79"/>
                    </a:lnTo>
                    <a:lnTo>
                      <a:pt x="67" y="79"/>
                    </a:lnTo>
                    <a:lnTo>
                      <a:pt x="80" y="79"/>
                    </a:lnTo>
                    <a:lnTo>
                      <a:pt x="99" y="79"/>
                    </a:lnTo>
                    <a:lnTo>
                      <a:pt x="114" y="76"/>
                    </a:lnTo>
                    <a:lnTo>
                      <a:pt x="131" y="76"/>
                    </a:lnTo>
                    <a:lnTo>
                      <a:pt x="143" y="73"/>
                    </a:lnTo>
                    <a:lnTo>
                      <a:pt x="156" y="66"/>
                    </a:lnTo>
                    <a:lnTo>
                      <a:pt x="165" y="64"/>
                    </a:lnTo>
                    <a:lnTo>
                      <a:pt x="172" y="57"/>
                    </a:lnTo>
                    <a:lnTo>
                      <a:pt x="178" y="54"/>
                    </a:lnTo>
                    <a:lnTo>
                      <a:pt x="182" y="47"/>
                    </a:lnTo>
                    <a:lnTo>
                      <a:pt x="185" y="41"/>
                    </a:lnTo>
                    <a:lnTo>
                      <a:pt x="185" y="32"/>
                    </a:lnTo>
                    <a:lnTo>
                      <a:pt x="178" y="22"/>
                    </a:lnTo>
                    <a:lnTo>
                      <a:pt x="172" y="15"/>
                    </a:lnTo>
                    <a:lnTo>
                      <a:pt x="162" y="10"/>
                    </a:lnTo>
                    <a:lnTo>
                      <a:pt x="150" y="6"/>
                    </a:lnTo>
                    <a:lnTo>
                      <a:pt x="136" y="3"/>
                    </a:lnTo>
                    <a:lnTo>
                      <a:pt x="121" y="0"/>
                    </a:lnTo>
                    <a:lnTo>
                      <a:pt x="106" y="0"/>
                    </a:lnTo>
                    <a:lnTo>
                      <a:pt x="92" y="0"/>
                    </a:lnTo>
                    <a:lnTo>
                      <a:pt x="80" y="0"/>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842" name="Freeform 1735">
                <a:extLst>
                  <a:ext uri="{FF2B5EF4-FFF2-40B4-BE49-F238E27FC236}">
                    <a16:creationId xmlns:a16="http://schemas.microsoft.com/office/drawing/2014/main" id="{9A1CD105-817A-4A74-BDEA-A02021250729}"/>
                  </a:ext>
                </a:extLst>
              </p:cNvPr>
              <p:cNvSpPr>
                <a:spLocks/>
              </p:cNvSpPr>
              <p:nvPr/>
            </p:nvSpPr>
            <p:spPr bwMode="auto">
              <a:xfrm>
                <a:off x="3235" y="2659"/>
                <a:ext cx="46" cy="20"/>
              </a:xfrm>
              <a:custGeom>
                <a:avLst/>
                <a:gdLst>
                  <a:gd name="T0" fmla="*/ 20 w 185"/>
                  <a:gd name="T1" fmla="*/ 0 h 79"/>
                  <a:gd name="T2" fmla="*/ 17 w 185"/>
                  <a:gd name="T3" fmla="*/ 0 h 79"/>
                  <a:gd name="T4" fmla="*/ 13 w 185"/>
                  <a:gd name="T5" fmla="*/ 1 h 79"/>
                  <a:gd name="T6" fmla="*/ 10 w 185"/>
                  <a:gd name="T7" fmla="*/ 2 h 79"/>
                  <a:gd name="T8" fmla="*/ 8 w 185"/>
                  <a:gd name="T9" fmla="*/ 3 h 79"/>
                  <a:gd name="T10" fmla="*/ 6 w 185"/>
                  <a:gd name="T11" fmla="*/ 3 h 79"/>
                  <a:gd name="T12" fmla="*/ 4 w 185"/>
                  <a:gd name="T13" fmla="*/ 5 h 79"/>
                  <a:gd name="T14" fmla="*/ 2 w 185"/>
                  <a:gd name="T15" fmla="*/ 6 h 79"/>
                  <a:gd name="T16" fmla="*/ 1 w 185"/>
                  <a:gd name="T17" fmla="*/ 7 h 79"/>
                  <a:gd name="T18" fmla="*/ 0 w 185"/>
                  <a:gd name="T19" fmla="*/ 9 h 79"/>
                  <a:gd name="T20" fmla="*/ 0 w 185"/>
                  <a:gd name="T21" fmla="*/ 10 h 79"/>
                  <a:gd name="T22" fmla="*/ 0 w 185"/>
                  <a:gd name="T23" fmla="*/ 12 h 79"/>
                  <a:gd name="T24" fmla="*/ 1 w 185"/>
                  <a:gd name="T25" fmla="*/ 14 h 79"/>
                  <a:gd name="T26" fmla="*/ 2 w 185"/>
                  <a:gd name="T27" fmla="*/ 15 h 79"/>
                  <a:gd name="T28" fmla="*/ 4 w 185"/>
                  <a:gd name="T29" fmla="*/ 16 h 79"/>
                  <a:gd name="T30" fmla="*/ 6 w 185"/>
                  <a:gd name="T31" fmla="*/ 17 h 79"/>
                  <a:gd name="T32" fmla="*/ 9 w 185"/>
                  <a:gd name="T33" fmla="*/ 18 h 79"/>
                  <a:gd name="T34" fmla="*/ 11 w 185"/>
                  <a:gd name="T35" fmla="*/ 19 h 79"/>
                  <a:gd name="T36" fmla="*/ 14 w 185"/>
                  <a:gd name="T37" fmla="*/ 20 h 79"/>
                  <a:gd name="T38" fmla="*/ 17 w 185"/>
                  <a:gd name="T39" fmla="*/ 20 h 79"/>
                  <a:gd name="T40" fmla="*/ 20 w 185"/>
                  <a:gd name="T41" fmla="*/ 20 h 79"/>
                  <a:gd name="T42" fmla="*/ 25 w 185"/>
                  <a:gd name="T43" fmla="*/ 20 h 79"/>
                  <a:gd name="T44" fmla="*/ 28 w 185"/>
                  <a:gd name="T45" fmla="*/ 19 h 79"/>
                  <a:gd name="T46" fmla="*/ 33 w 185"/>
                  <a:gd name="T47" fmla="*/ 19 h 79"/>
                  <a:gd name="T48" fmla="*/ 36 w 185"/>
                  <a:gd name="T49" fmla="*/ 18 h 79"/>
                  <a:gd name="T50" fmla="*/ 39 w 185"/>
                  <a:gd name="T51" fmla="*/ 17 h 79"/>
                  <a:gd name="T52" fmla="*/ 41 w 185"/>
                  <a:gd name="T53" fmla="*/ 16 h 79"/>
                  <a:gd name="T54" fmla="*/ 43 w 185"/>
                  <a:gd name="T55" fmla="*/ 14 h 79"/>
                  <a:gd name="T56" fmla="*/ 44 w 185"/>
                  <a:gd name="T57" fmla="*/ 14 h 79"/>
                  <a:gd name="T58" fmla="*/ 45 w 185"/>
                  <a:gd name="T59" fmla="*/ 12 h 79"/>
                  <a:gd name="T60" fmla="*/ 46 w 185"/>
                  <a:gd name="T61" fmla="*/ 10 h 79"/>
                  <a:gd name="T62" fmla="*/ 46 w 185"/>
                  <a:gd name="T63" fmla="*/ 8 h 79"/>
                  <a:gd name="T64" fmla="*/ 44 w 185"/>
                  <a:gd name="T65" fmla="*/ 6 h 79"/>
                  <a:gd name="T66" fmla="*/ 43 w 185"/>
                  <a:gd name="T67" fmla="*/ 4 h 79"/>
                  <a:gd name="T68" fmla="*/ 40 w 185"/>
                  <a:gd name="T69" fmla="*/ 3 h 79"/>
                  <a:gd name="T70" fmla="*/ 37 w 185"/>
                  <a:gd name="T71" fmla="*/ 2 h 79"/>
                  <a:gd name="T72" fmla="*/ 34 w 185"/>
                  <a:gd name="T73" fmla="*/ 1 h 79"/>
                  <a:gd name="T74" fmla="*/ 30 w 185"/>
                  <a:gd name="T75" fmla="*/ 0 h 79"/>
                  <a:gd name="T76" fmla="*/ 26 w 185"/>
                  <a:gd name="T77" fmla="*/ 0 h 79"/>
                  <a:gd name="T78" fmla="*/ 23 w 185"/>
                  <a:gd name="T79" fmla="*/ 0 h 79"/>
                  <a:gd name="T80" fmla="*/ 20 w 185"/>
                  <a:gd name="T81" fmla="*/ 0 h 7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5"/>
                  <a:gd name="T124" fmla="*/ 0 h 79"/>
                  <a:gd name="T125" fmla="*/ 185 w 185"/>
                  <a:gd name="T126" fmla="*/ 79 h 7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5" h="79">
                    <a:moveTo>
                      <a:pt x="80" y="0"/>
                    </a:moveTo>
                    <a:lnTo>
                      <a:pt x="67" y="0"/>
                    </a:lnTo>
                    <a:lnTo>
                      <a:pt x="54" y="3"/>
                    </a:lnTo>
                    <a:lnTo>
                      <a:pt x="42" y="6"/>
                    </a:lnTo>
                    <a:lnTo>
                      <a:pt x="32" y="10"/>
                    </a:lnTo>
                    <a:lnTo>
                      <a:pt x="23" y="12"/>
                    </a:lnTo>
                    <a:lnTo>
                      <a:pt x="16" y="19"/>
                    </a:lnTo>
                    <a:lnTo>
                      <a:pt x="10" y="25"/>
                    </a:lnTo>
                    <a:lnTo>
                      <a:pt x="3" y="28"/>
                    </a:lnTo>
                    <a:lnTo>
                      <a:pt x="0" y="35"/>
                    </a:lnTo>
                    <a:lnTo>
                      <a:pt x="0" y="41"/>
                    </a:lnTo>
                    <a:lnTo>
                      <a:pt x="0" y="47"/>
                    </a:lnTo>
                    <a:lnTo>
                      <a:pt x="3" y="54"/>
                    </a:lnTo>
                    <a:lnTo>
                      <a:pt x="10" y="60"/>
                    </a:lnTo>
                    <a:lnTo>
                      <a:pt x="16" y="64"/>
                    </a:lnTo>
                    <a:lnTo>
                      <a:pt x="26" y="69"/>
                    </a:lnTo>
                    <a:lnTo>
                      <a:pt x="35" y="73"/>
                    </a:lnTo>
                    <a:lnTo>
                      <a:pt x="45" y="76"/>
                    </a:lnTo>
                    <a:lnTo>
                      <a:pt x="57" y="79"/>
                    </a:lnTo>
                    <a:lnTo>
                      <a:pt x="67" y="79"/>
                    </a:lnTo>
                    <a:lnTo>
                      <a:pt x="80" y="79"/>
                    </a:lnTo>
                    <a:lnTo>
                      <a:pt x="99" y="79"/>
                    </a:lnTo>
                    <a:lnTo>
                      <a:pt x="114" y="76"/>
                    </a:lnTo>
                    <a:lnTo>
                      <a:pt x="131" y="76"/>
                    </a:lnTo>
                    <a:lnTo>
                      <a:pt x="143" y="73"/>
                    </a:lnTo>
                    <a:lnTo>
                      <a:pt x="156" y="66"/>
                    </a:lnTo>
                    <a:lnTo>
                      <a:pt x="165" y="64"/>
                    </a:lnTo>
                    <a:lnTo>
                      <a:pt x="172" y="57"/>
                    </a:lnTo>
                    <a:lnTo>
                      <a:pt x="178" y="54"/>
                    </a:lnTo>
                    <a:lnTo>
                      <a:pt x="182" y="47"/>
                    </a:lnTo>
                    <a:lnTo>
                      <a:pt x="185" y="41"/>
                    </a:lnTo>
                    <a:lnTo>
                      <a:pt x="185" y="32"/>
                    </a:lnTo>
                    <a:lnTo>
                      <a:pt x="178" y="22"/>
                    </a:lnTo>
                    <a:lnTo>
                      <a:pt x="172" y="15"/>
                    </a:lnTo>
                    <a:lnTo>
                      <a:pt x="162" y="10"/>
                    </a:lnTo>
                    <a:lnTo>
                      <a:pt x="150" y="6"/>
                    </a:lnTo>
                    <a:lnTo>
                      <a:pt x="136" y="3"/>
                    </a:lnTo>
                    <a:lnTo>
                      <a:pt x="121" y="0"/>
                    </a:lnTo>
                    <a:lnTo>
                      <a:pt x="106" y="0"/>
                    </a:lnTo>
                    <a:lnTo>
                      <a:pt x="92" y="0"/>
                    </a:lnTo>
                    <a:lnTo>
                      <a:pt x="80" y="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843" name="Freeform 1736">
                <a:extLst>
                  <a:ext uri="{FF2B5EF4-FFF2-40B4-BE49-F238E27FC236}">
                    <a16:creationId xmlns:a16="http://schemas.microsoft.com/office/drawing/2014/main" id="{D98EF0FB-AEEC-4FA9-BD07-8D0E0915AD0B}"/>
                  </a:ext>
                </a:extLst>
              </p:cNvPr>
              <p:cNvSpPr>
                <a:spLocks/>
              </p:cNvSpPr>
              <p:nvPr/>
            </p:nvSpPr>
            <p:spPr bwMode="auto">
              <a:xfrm>
                <a:off x="3327" y="2644"/>
                <a:ext cx="45" cy="23"/>
              </a:xfrm>
              <a:custGeom>
                <a:avLst/>
                <a:gdLst>
                  <a:gd name="T0" fmla="*/ 17 w 181"/>
                  <a:gd name="T1" fmla="*/ 2 h 93"/>
                  <a:gd name="T2" fmla="*/ 14 w 181"/>
                  <a:gd name="T3" fmla="*/ 3 h 93"/>
                  <a:gd name="T4" fmla="*/ 11 w 181"/>
                  <a:gd name="T5" fmla="*/ 5 h 93"/>
                  <a:gd name="T6" fmla="*/ 9 w 181"/>
                  <a:gd name="T7" fmla="*/ 5 h 93"/>
                  <a:gd name="T8" fmla="*/ 6 w 181"/>
                  <a:gd name="T9" fmla="*/ 7 h 93"/>
                  <a:gd name="T10" fmla="*/ 4 w 181"/>
                  <a:gd name="T11" fmla="*/ 9 h 93"/>
                  <a:gd name="T12" fmla="*/ 2 w 181"/>
                  <a:gd name="T13" fmla="*/ 10 h 93"/>
                  <a:gd name="T14" fmla="*/ 2 w 181"/>
                  <a:gd name="T15" fmla="*/ 12 h 93"/>
                  <a:gd name="T16" fmla="*/ 1 w 181"/>
                  <a:gd name="T17" fmla="*/ 13 h 93"/>
                  <a:gd name="T18" fmla="*/ 0 w 181"/>
                  <a:gd name="T19" fmla="*/ 15 h 93"/>
                  <a:gd name="T20" fmla="*/ 0 w 181"/>
                  <a:gd name="T21" fmla="*/ 17 h 93"/>
                  <a:gd name="T22" fmla="*/ 1 w 181"/>
                  <a:gd name="T23" fmla="*/ 18 h 93"/>
                  <a:gd name="T24" fmla="*/ 2 w 181"/>
                  <a:gd name="T25" fmla="*/ 20 h 93"/>
                  <a:gd name="T26" fmla="*/ 3 w 181"/>
                  <a:gd name="T27" fmla="*/ 21 h 93"/>
                  <a:gd name="T28" fmla="*/ 5 w 181"/>
                  <a:gd name="T29" fmla="*/ 21 h 93"/>
                  <a:gd name="T30" fmla="*/ 8 w 181"/>
                  <a:gd name="T31" fmla="*/ 22 h 93"/>
                  <a:gd name="T32" fmla="*/ 10 w 181"/>
                  <a:gd name="T33" fmla="*/ 22 h 93"/>
                  <a:gd name="T34" fmla="*/ 13 w 181"/>
                  <a:gd name="T35" fmla="*/ 23 h 93"/>
                  <a:gd name="T36" fmla="*/ 16 w 181"/>
                  <a:gd name="T37" fmla="*/ 22 h 93"/>
                  <a:gd name="T38" fmla="*/ 19 w 181"/>
                  <a:gd name="T39" fmla="*/ 22 h 93"/>
                  <a:gd name="T40" fmla="*/ 22 w 181"/>
                  <a:gd name="T41" fmla="*/ 21 h 93"/>
                  <a:gd name="T42" fmla="*/ 26 w 181"/>
                  <a:gd name="T43" fmla="*/ 21 h 93"/>
                  <a:gd name="T44" fmla="*/ 30 w 181"/>
                  <a:gd name="T45" fmla="*/ 19 h 93"/>
                  <a:gd name="T46" fmla="*/ 34 w 181"/>
                  <a:gd name="T47" fmla="*/ 18 h 93"/>
                  <a:gd name="T48" fmla="*/ 37 w 181"/>
                  <a:gd name="T49" fmla="*/ 17 h 93"/>
                  <a:gd name="T50" fmla="*/ 40 w 181"/>
                  <a:gd name="T51" fmla="*/ 15 h 93"/>
                  <a:gd name="T52" fmla="*/ 41 w 181"/>
                  <a:gd name="T53" fmla="*/ 13 h 93"/>
                  <a:gd name="T54" fmla="*/ 43 w 181"/>
                  <a:gd name="T55" fmla="*/ 12 h 93"/>
                  <a:gd name="T56" fmla="*/ 44 w 181"/>
                  <a:gd name="T57" fmla="*/ 10 h 93"/>
                  <a:gd name="T58" fmla="*/ 45 w 181"/>
                  <a:gd name="T59" fmla="*/ 9 h 93"/>
                  <a:gd name="T60" fmla="*/ 45 w 181"/>
                  <a:gd name="T61" fmla="*/ 7 h 93"/>
                  <a:gd name="T62" fmla="*/ 44 w 181"/>
                  <a:gd name="T63" fmla="*/ 5 h 93"/>
                  <a:gd name="T64" fmla="*/ 43 w 181"/>
                  <a:gd name="T65" fmla="*/ 2 h 93"/>
                  <a:gd name="T66" fmla="*/ 40 w 181"/>
                  <a:gd name="T67" fmla="*/ 2 h 93"/>
                  <a:gd name="T68" fmla="*/ 38 w 181"/>
                  <a:gd name="T69" fmla="*/ 1 h 93"/>
                  <a:gd name="T70" fmla="*/ 35 w 181"/>
                  <a:gd name="T71" fmla="*/ 0 h 93"/>
                  <a:gd name="T72" fmla="*/ 31 w 181"/>
                  <a:gd name="T73" fmla="*/ 0 h 93"/>
                  <a:gd name="T74" fmla="*/ 28 w 181"/>
                  <a:gd name="T75" fmla="*/ 1 h 93"/>
                  <a:gd name="T76" fmla="*/ 24 w 181"/>
                  <a:gd name="T77" fmla="*/ 1 h 93"/>
                  <a:gd name="T78" fmla="*/ 21 w 181"/>
                  <a:gd name="T79" fmla="*/ 2 h 93"/>
                  <a:gd name="T80" fmla="*/ 17 w 181"/>
                  <a:gd name="T81" fmla="*/ 2 h 9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1"/>
                  <a:gd name="T124" fmla="*/ 0 h 93"/>
                  <a:gd name="T125" fmla="*/ 181 w 181"/>
                  <a:gd name="T126" fmla="*/ 93 h 9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1" h="93">
                    <a:moveTo>
                      <a:pt x="69" y="10"/>
                    </a:moveTo>
                    <a:lnTo>
                      <a:pt x="57" y="13"/>
                    </a:lnTo>
                    <a:lnTo>
                      <a:pt x="44" y="19"/>
                    </a:lnTo>
                    <a:lnTo>
                      <a:pt x="35" y="22"/>
                    </a:lnTo>
                    <a:lnTo>
                      <a:pt x="25" y="29"/>
                    </a:lnTo>
                    <a:lnTo>
                      <a:pt x="15" y="35"/>
                    </a:lnTo>
                    <a:lnTo>
                      <a:pt x="9" y="42"/>
                    </a:lnTo>
                    <a:lnTo>
                      <a:pt x="7" y="48"/>
                    </a:lnTo>
                    <a:lnTo>
                      <a:pt x="3" y="54"/>
                    </a:lnTo>
                    <a:lnTo>
                      <a:pt x="0" y="61"/>
                    </a:lnTo>
                    <a:lnTo>
                      <a:pt x="0" y="67"/>
                    </a:lnTo>
                    <a:lnTo>
                      <a:pt x="3" y="73"/>
                    </a:lnTo>
                    <a:lnTo>
                      <a:pt x="9" y="80"/>
                    </a:lnTo>
                    <a:lnTo>
                      <a:pt x="12" y="83"/>
                    </a:lnTo>
                    <a:lnTo>
                      <a:pt x="22" y="86"/>
                    </a:lnTo>
                    <a:lnTo>
                      <a:pt x="32" y="89"/>
                    </a:lnTo>
                    <a:lnTo>
                      <a:pt x="41" y="89"/>
                    </a:lnTo>
                    <a:lnTo>
                      <a:pt x="51" y="93"/>
                    </a:lnTo>
                    <a:lnTo>
                      <a:pt x="63" y="89"/>
                    </a:lnTo>
                    <a:lnTo>
                      <a:pt x="76" y="89"/>
                    </a:lnTo>
                    <a:lnTo>
                      <a:pt x="89" y="86"/>
                    </a:lnTo>
                    <a:lnTo>
                      <a:pt x="105" y="83"/>
                    </a:lnTo>
                    <a:lnTo>
                      <a:pt x="120" y="76"/>
                    </a:lnTo>
                    <a:lnTo>
                      <a:pt x="137" y="71"/>
                    </a:lnTo>
                    <a:lnTo>
                      <a:pt x="149" y="67"/>
                    </a:lnTo>
                    <a:lnTo>
                      <a:pt x="159" y="61"/>
                    </a:lnTo>
                    <a:lnTo>
                      <a:pt x="165" y="54"/>
                    </a:lnTo>
                    <a:lnTo>
                      <a:pt x="172" y="48"/>
                    </a:lnTo>
                    <a:lnTo>
                      <a:pt x="178" y="42"/>
                    </a:lnTo>
                    <a:lnTo>
                      <a:pt x="181" y="35"/>
                    </a:lnTo>
                    <a:lnTo>
                      <a:pt x="181" y="29"/>
                    </a:lnTo>
                    <a:lnTo>
                      <a:pt x="178" y="19"/>
                    </a:lnTo>
                    <a:lnTo>
                      <a:pt x="172" y="10"/>
                    </a:lnTo>
                    <a:lnTo>
                      <a:pt x="162" y="7"/>
                    </a:lnTo>
                    <a:lnTo>
                      <a:pt x="152" y="3"/>
                    </a:lnTo>
                    <a:lnTo>
                      <a:pt x="140" y="0"/>
                    </a:lnTo>
                    <a:lnTo>
                      <a:pt x="124" y="0"/>
                    </a:lnTo>
                    <a:lnTo>
                      <a:pt x="111" y="3"/>
                    </a:lnTo>
                    <a:lnTo>
                      <a:pt x="95" y="3"/>
                    </a:lnTo>
                    <a:lnTo>
                      <a:pt x="83" y="7"/>
                    </a:lnTo>
                    <a:lnTo>
                      <a:pt x="69" y="10"/>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844" name="Freeform 1737">
                <a:extLst>
                  <a:ext uri="{FF2B5EF4-FFF2-40B4-BE49-F238E27FC236}">
                    <a16:creationId xmlns:a16="http://schemas.microsoft.com/office/drawing/2014/main" id="{D9C7EBC2-2ABF-45C9-9287-006C9D99B0D6}"/>
                  </a:ext>
                </a:extLst>
              </p:cNvPr>
              <p:cNvSpPr>
                <a:spLocks/>
              </p:cNvSpPr>
              <p:nvPr/>
            </p:nvSpPr>
            <p:spPr bwMode="auto">
              <a:xfrm>
                <a:off x="3327" y="2644"/>
                <a:ext cx="45" cy="23"/>
              </a:xfrm>
              <a:custGeom>
                <a:avLst/>
                <a:gdLst>
                  <a:gd name="T0" fmla="*/ 17 w 181"/>
                  <a:gd name="T1" fmla="*/ 2 h 93"/>
                  <a:gd name="T2" fmla="*/ 14 w 181"/>
                  <a:gd name="T3" fmla="*/ 3 h 93"/>
                  <a:gd name="T4" fmla="*/ 11 w 181"/>
                  <a:gd name="T5" fmla="*/ 5 h 93"/>
                  <a:gd name="T6" fmla="*/ 9 w 181"/>
                  <a:gd name="T7" fmla="*/ 5 h 93"/>
                  <a:gd name="T8" fmla="*/ 6 w 181"/>
                  <a:gd name="T9" fmla="*/ 7 h 93"/>
                  <a:gd name="T10" fmla="*/ 4 w 181"/>
                  <a:gd name="T11" fmla="*/ 9 h 93"/>
                  <a:gd name="T12" fmla="*/ 2 w 181"/>
                  <a:gd name="T13" fmla="*/ 10 h 93"/>
                  <a:gd name="T14" fmla="*/ 2 w 181"/>
                  <a:gd name="T15" fmla="*/ 12 h 93"/>
                  <a:gd name="T16" fmla="*/ 1 w 181"/>
                  <a:gd name="T17" fmla="*/ 13 h 93"/>
                  <a:gd name="T18" fmla="*/ 0 w 181"/>
                  <a:gd name="T19" fmla="*/ 15 h 93"/>
                  <a:gd name="T20" fmla="*/ 0 w 181"/>
                  <a:gd name="T21" fmla="*/ 17 h 93"/>
                  <a:gd name="T22" fmla="*/ 1 w 181"/>
                  <a:gd name="T23" fmla="*/ 18 h 93"/>
                  <a:gd name="T24" fmla="*/ 2 w 181"/>
                  <a:gd name="T25" fmla="*/ 20 h 93"/>
                  <a:gd name="T26" fmla="*/ 3 w 181"/>
                  <a:gd name="T27" fmla="*/ 21 h 93"/>
                  <a:gd name="T28" fmla="*/ 5 w 181"/>
                  <a:gd name="T29" fmla="*/ 21 h 93"/>
                  <a:gd name="T30" fmla="*/ 8 w 181"/>
                  <a:gd name="T31" fmla="*/ 22 h 93"/>
                  <a:gd name="T32" fmla="*/ 10 w 181"/>
                  <a:gd name="T33" fmla="*/ 22 h 93"/>
                  <a:gd name="T34" fmla="*/ 13 w 181"/>
                  <a:gd name="T35" fmla="*/ 23 h 93"/>
                  <a:gd name="T36" fmla="*/ 16 w 181"/>
                  <a:gd name="T37" fmla="*/ 22 h 93"/>
                  <a:gd name="T38" fmla="*/ 19 w 181"/>
                  <a:gd name="T39" fmla="*/ 22 h 93"/>
                  <a:gd name="T40" fmla="*/ 22 w 181"/>
                  <a:gd name="T41" fmla="*/ 21 h 93"/>
                  <a:gd name="T42" fmla="*/ 26 w 181"/>
                  <a:gd name="T43" fmla="*/ 21 h 93"/>
                  <a:gd name="T44" fmla="*/ 30 w 181"/>
                  <a:gd name="T45" fmla="*/ 19 h 93"/>
                  <a:gd name="T46" fmla="*/ 34 w 181"/>
                  <a:gd name="T47" fmla="*/ 18 h 93"/>
                  <a:gd name="T48" fmla="*/ 37 w 181"/>
                  <a:gd name="T49" fmla="*/ 17 h 93"/>
                  <a:gd name="T50" fmla="*/ 40 w 181"/>
                  <a:gd name="T51" fmla="*/ 15 h 93"/>
                  <a:gd name="T52" fmla="*/ 41 w 181"/>
                  <a:gd name="T53" fmla="*/ 13 h 93"/>
                  <a:gd name="T54" fmla="*/ 43 w 181"/>
                  <a:gd name="T55" fmla="*/ 12 h 93"/>
                  <a:gd name="T56" fmla="*/ 44 w 181"/>
                  <a:gd name="T57" fmla="*/ 10 h 93"/>
                  <a:gd name="T58" fmla="*/ 45 w 181"/>
                  <a:gd name="T59" fmla="*/ 9 h 93"/>
                  <a:gd name="T60" fmla="*/ 45 w 181"/>
                  <a:gd name="T61" fmla="*/ 7 h 93"/>
                  <a:gd name="T62" fmla="*/ 44 w 181"/>
                  <a:gd name="T63" fmla="*/ 5 h 93"/>
                  <a:gd name="T64" fmla="*/ 43 w 181"/>
                  <a:gd name="T65" fmla="*/ 2 h 93"/>
                  <a:gd name="T66" fmla="*/ 40 w 181"/>
                  <a:gd name="T67" fmla="*/ 2 h 93"/>
                  <a:gd name="T68" fmla="*/ 38 w 181"/>
                  <a:gd name="T69" fmla="*/ 1 h 93"/>
                  <a:gd name="T70" fmla="*/ 35 w 181"/>
                  <a:gd name="T71" fmla="*/ 0 h 93"/>
                  <a:gd name="T72" fmla="*/ 31 w 181"/>
                  <a:gd name="T73" fmla="*/ 0 h 93"/>
                  <a:gd name="T74" fmla="*/ 28 w 181"/>
                  <a:gd name="T75" fmla="*/ 1 h 93"/>
                  <a:gd name="T76" fmla="*/ 24 w 181"/>
                  <a:gd name="T77" fmla="*/ 1 h 93"/>
                  <a:gd name="T78" fmla="*/ 21 w 181"/>
                  <a:gd name="T79" fmla="*/ 2 h 93"/>
                  <a:gd name="T80" fmla="*/ 17 w 181"/>
                  <a:gd name="T81" fmla="*/ 2 h 9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1"/>
                  <a:gd name="T124" fmla="*/ 0 h 93"/>
                  <a:gd name="T125" fmla="*/ 181 w 181"/>
                  <a:gd name="T126" fmla="*/ 93 h 9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1" h="93">
                    <a:moveTo>
                      <a:pt x="69" y="10"/>
                    </a:moveTo>
                    <a:lnTo>
                      <a:pt x="57" y="13"/>
                    </a:lnTo>
                    <a:lnTo>
                      <a:pt x="44" y="19"/>
                    </a:lnTo>
                    <a:lnTo>
                      <a:pt x="35" y="22"/>
                    </a:lnTo>
                    <a:lnTo>
                      <a:pt x="25" y="29"/>
                    </a:lnTo>
                    <a:lnTo>
                      <a:pt x="15" y="35"/>
                    </a:lnTo>
                    <a:lnTo>
                      <a:pt x="9" y="42"/>
                    </a:lnTo>
                    <a:lnTo>
                      <a:pt x="7" y="48"/>
                    </a:lnTo>
                    <a:lnTo>
                      <a:pt x="3" y="54"/>
                    </a:lnTo>
                    <a:lnTo>
                      <a:pt x="0" y="61"/>
                    </a:lnTo>
                    <a:lnTo>
                      <a:pt x="0" y="67"/>
                    </a:lnTo>
                    <a:lnTo>
                      <a:pt x="3" y="73"/>
                    </a:lnTo>
                    <a:lnTo>
                      <a:pt x="9" y="80"/>
                    </a:lnTo>
                    <a:lnTo>
                      <a:pt x="12" y="83"/>
                    </a:lnTo>
                    <a:lnTo>
                      <a:pt x="22" y="86"/>
                    </a:lnTo>
                    <a:lnTo>
                      <a:pt x="32" y="89"/>
                    </a:lnTo>
                    <a:lnTo>
                      <a:pt x="41" y="89"/>
                    </a:lnTo>
                    <a:lnTo>
                      <a:pt x="51" y="93"/>
                    </a:lnTo>
                    <a:lnTo>
                      <a:pt x="63" y="89"/>
                    </a:lnTo>
                    <a:lnTo>
                      <a:pt x="76" y="89"/>
                    </a:lnTo>
                    <a:lnTo>
                      <a:pt x="89" y="86"/>
                    </a:lnTo>
                    <a:lnTo>
                      <a:pt x="105" y="83"/>
                    </a:lnTo>
                    <a:lnTo>
                      <a:pt x="120" y="76"/>
                    </a:lnTo>
                    <a:lnTo>
                      <a:pt x="137" y="71"/>
                    </a:lnTo>
                    <a:lnTo>
                      <a:pt x="149" y="67"/>
                    </a:lnTo>
                    <a:lnTo>
                      <a:pt x="159" y="61"/>
                    </a:lnTo>
                    <a:lnTo>
                      <a:pt x="165" y="54"/>
                    </a:lnTo>
                    <a:lnTo>
                      <a:pt x="172" y="48"/>
                    </a:lnTo>
                    <a:lnTo>
                      <a:pt x="178" y="42"/>
                    </a:lnTo>
                    <a:lnTo>
                      <a:pt x="181" y="35"/>
                    </a:lnTo>
                    <a:lnTo>
                      <a:pt x="181" y="29"/>
                    </a:lnTo>
                    <a:lnTo>
                      <a:pt x="178" y="19"/>
                    </a:lnTo>
                    <a:lnTo>
                      <a:pt x="172" y="10"/>
                    </a:lnTo>
                    <a:lnTo>
                      <a:pt x="162" y="7"/>
                    </a:lnTo>
                    <a:lnTo>
                      <a:pt x="152" y="3"/>
                    </a:lnTo>
                    <a:lnTo>
                      <a:pt x="140" y="0"/>
                    </a:lnTo>
                    <a:lnTo>
                      <a:pt x="124" y="0"/>
                    </a:lnTo>
                    <a:lnTo>
                      <a:pt x="111" y="3"/>
                    </a:lnTo>
                    <a:lnTo>
                      <a:pt x="95" y="3"/>
                    </a:lnTo>
                    <a:lnTo>
                      <a:pt x="83" y="7"/>
                    </a:lnTo>
                    <a:lnTo>
                      <a:pt x="69" y="1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845" name="Freeform 1738">
                <a:extLst>
                  <a:ext uri="{FF2B5EF4-FFF2-40B4-BE49-F238E27FC236}">
                    <a16:creationId xmlns:a16="http://schemas.microsoft.com/office/drawing/2014/main" id="{D2ACF796-AF24-425D-8B51-C272ACB5A347}"/>
                  </a:ext>
                </a:extLst>
              </p:cNvPr>
              <p:cNvSpPr>
                <a:spLocks/>
              </p:cNvSpPr>
              <p:nvPr/>
            </p:nvSpPr>
            <p:spPr bwMode="auto">
              <a:xfrm>
                <a:off x="3415" y="2604"/>
                <a:ext cx="43" cy="27"/>
              </a:xfrm>
              <a:custGeom>
                <a:avLst/>
                <a:gdLst>
                  <a:gd name="T0" fmla="*/ 15 w 171"/>
                  <a:gd name="T1" fmla="*/ 6 h 105"/>
                  <a:gd name="T2" fmla="*/ 12 w 171"/>
                  <a:gd name="T3" fmla="*/ 7 h 105"/>
                  <a:gd name="T4" fmla="*/ 9 w 171"/>
                  <a:gd name="T5" fmla="*/ 8 h 105"/>
                  <a:gd name="T6" fmla="*/ 7 w 171"/>
                  <a:gd name="T7" fmla="*/ 11 h 105"/>
                  <a:gd name="T8" fmla="*/ 5 w 171"/>
                  <a:gd name="T9" fmla="*/ 12 h 105"/>
                  <a:gd name="T10" fmla="*/ 3 w 171"/>
                  <a:gd name="T11" fmla="*/ 14 h 105"/>
                  <a:gd name="T12" fmla="*/ 2 w 171"/>
                  <a:gd name="T13" fmla="*/ 16 h 105"/>
                  <a:gd name="T14" fmla="*/ 1 w 171"/>
                  <a:gd name="T15" fmla="*/ 18 h 105"/>
                  <a:gd name="T16" fmla="*/ 0 w 171"/>
                  <a:gd name="T17" fmla="*/ 20 h 105"/>
                  <a:gd name="T18" fmla="*/ 0 w 171"/>
                  <a:gd name="T19" fmla="*/ 21 h 105"/>
                  <a:gd name="T20" fmla="*/ 1 w 171"/>
                  <a:gd name="T21" fmla="*/ 23 h 105"/>
                  <a:gd name="T22" fmla="*/ 2 w 171"/>
                  <a:gd name="T23" fmla="*/ 25 h 105"/>
                  <a:gd name="T24" fmla="*/ 2 w 171"/>
                  <a:gd name="T25" fmla="*/ 25 h 105"/>
                  <a:gd name="T26" fmla="*/ 4 w 171"/>
                  <a:gd name="T27" fmla="*/ 26 h 105"/>
                  <a:gd name="T28" fmla="*/ 6 w 171"/>
                  <a:gd name="T29" fmla="*/ 27 h 105"/>
                  <a:gd name="T30" fmla="*/ 9 w 171"/>
                  <a:gd name="T31" fmla="*/ 27 h 105"/>
                  <a:gd name="T32" fmla="*/ 11 w 171"/>
                  <a:gd name="T33" fmla="*/ 27 h 105"/>
                  <a:gd name="T34" fmla="*/ 14 w 171"/>
                  <a:gd name="T35" fmla="*/ 27 h 105"/>
                  <a:gd name="T36" fmla="*/ 17 w 171"/>
                  <a:gd name="T37" fmla="*/ 26 h 105"/>
                  <a:gd name="T38" fmla="*/ 20 w 171"/>
                  <a:gd name="T39" fmla="*/ 25 h 105"/>
                  <a:gd name="T40" fmla="*/ 22 w 171"/>
                  <a:gd name="T41" fmla="*/ 25 h 105"/>
                  <a:gd name="T42" fmla="*/ 27 w 171"/>
                  <a:gd name="T43" fmla="*/ 22 h 105"/>
                  <a:gd name="T44" fmla="*/ 30 w 171"/>
                  <a:gd name="T45" fmla="*/ 21 h 105"/>
                  <a:gd name="T46" fmla="*/ 33 w 171"/>
                  <a:gd name="T47" fmla="*/ 19 h 105"/>
                  <a:gd name="T48" fmla="*/ 36 w 171"/>
                  <a:gd name="T49" fmla="*/ 16 h 105"/>
                  <a:gd name="T50" fmla="*/ 39 w 171"/>
                  <a:gd name="T51" fmla="*/ 15 h 105"/>
                  <a:gd name="T52" fmla="*/ 41 w 171"/>
                  <a:gd name="T53" fmla="*/ 12 h 105"/>
                  <a:gd name="T54" fmla="*/ 42 w 171"/>
                  <a:gd name="T55" fmla="*/ 11 h 105"/>
                  <a:gd name="T56" fmla="*/ 43 w 171"/>
                  <a:gd name="T57" fmla="*/ 9 h 105"/>
                  <a:gd name="T58" fmla="*/ 43 w 171"/>
                  <a:gd name="T59" fmla="*/ 7 h 105"/>
                  <a:gd name="T60" fmla="*/ 43 w 171"/>
                  <a:gd name="T61" fmla="*/ 6 h 105"/>
                  <a:gd name="T62" fmla="*/ 42 w 171"/>
                  <a:gd name="T63" fmla="*/ 4 h 105"/>
                  <a:gd name="T64" fmla="*/ 41 w 171"/>
                  <a:gd name="T65" fmla="*/ 2 h 105"/>
                  <a:gd name="T66" fmla="*/ 38 w 171"/>
                  <a:gd name="T67" fmla="*/ 1 h 105"/>
                  <a:gd name="T68" fmla="*/ 35 w 171"/>
                  <a:gd name="T69" fmla="*/ 0 h 105"/>
                  <a:gd name="T70" fmla="*/ 32 w 171"/>
                  <a:gd name="T71" fmla="*/ 0 h 105"/>
                  <a:gd name="T72" fmla="*/ 29 w 171"/>
                  <a:gd name="T73" fmla="*/ 1 h 105"/>
                  <a:gd name="T74" fmla="*/ 25 w 171"/>
                  <a:gd name="T75" fmla="*/ 2 h 105"/>
                  <a:gd name="T76" fmla="*/ 22 w 171"/>
                  <a:gd name="T77" fmla="*/ 4 h 105"/>
                  <a:gd name="T78" fmla="*/ 18 w 171"/>
                  <a:gd name="T79" fmla="*/ 4 h 105"/>
                  <a:gd name="T80" fmla="*/ 15 w 171"/>
                  <a:gd name="T81" fmla="*/ 6 h 10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1"/>
                  <a:gd name="T124" fmla="*/ 0 h 105"/>
                  <a:gd name="T125" fmla="*/ 171 w 171"/>
                  <a:gd name="T126" fmla="*/ 105 h 10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1" h="105">
                    <a:moveTo>
                      <a:pt x="60" y="22"/>
                    </a:moveTo>
                    <a:lnTo>
                      <a:pt x="47" y="29"/>
                    </a:lnTo>
                    <a:lnTo>
                      <a:pt x="37" y="32"/>
                    </a:lnTo>
                    <a:lnTo>
                      <a:pt x="29" y="42"/>
                    </a:lnTo>
                    <a:lnTo>
                      <a:pt x="19" y="48"/>
                    </a:lnTo>
                    <a:lnTo>
                      <a:pt x="12" y="54"/>
                    </a:lnTo>
                    <a:lnTo>
                      <a:pt x="6" y="61"/>
                    </a:lnTo>
                    <a:lnTo>
                      <a:pt x="3" y="70"/>
                    </a:lnTo>
                    <a:lnTo>
                      <a:pt x="0" y="76"/>
                    </a:lnTo>
                    <a:lnTo>
                      <a:pt x="0" y="83"/>
                    </a:lnTo>
                    <a:lnTo>
                      <a:pt x="3" y="90"/>
                    </a:lnTo>
                    <a:lnTo>
                      <a:pt x="6" y="96"/>
                    </a:lnTo>
                    <a:lnTo>
                      <a:pt x="9" y="99"/>
                    </a:lnTo>
                    <a:lnTo>
                      <a:pt x="15" y="102"/>
                    </a:lnTo>
                    <a:lnTo>
                      <a:pt x="25" y="105"/>
                    </a:lnTo>
                    <a:lnTo>
                      <a:pt x="35" y="105"/>
                    </a:lnTo>
                    <a:lnTo>
                      <a:pt x="44" y="105"/>
                    </a:lnTo>
                    <a:lnTo>
                      <a:pt x="54" y="105"/>
                    </a:lnTo>
                    <a:lnTo>
                      <a:pt x="66" y="102"/>
                    </a:lnTo>
                    <a:lnTo>
                      <a:pt x="79" y="99"/>
                    </a:lnTo>
                    <a:lnTo>
                      <a:pt x="89" y="96"/>
                    </a:lnTo>
                    <a:lnTo>
                      <a:pt x="108" y="86"/>
                    </a:lnTo>
                    <a:lnTo>
                      <a:pt x="120" y="80"/>
                    </a:lnTo>
                    <a:lnTo>
                      <a:pt x="133" y="73"/>
                    </a:lnTo>
                    <a:lnTo>
                      <a:pt x="145" y="64"/>
                    </a:lnTo>
                    <a:lnTo>
                      <a:pt x="155" y="58"/>
                    </a:lnTo>
                    <a:lnTo>
                      <a:pt x="162" y="48"/>
                    </a:lnTo>
                    <a:lnTo>
                      <a:pt x="169" y="42"/>
                    </a:lnTo>
                    <a:lnTo>
                      <a:pt x="171" y="36"/>
                    </a:lnTo>
                    <a:lnTo>
                      <a:pt x="171" y="29"/>
                    </a:lnTo>
                    <a:lnTo>
                      <a:pt x="171" y="22"/>
                    </a:lnTo>
                    <a:lnTo>
                      <a:pt x="169" y="14"/>
                    </a:lnTo>
                    <a:lnTo>
                      <a:pt x="162" y="7"/>
                    </a:lnTo>
                    <a:lnTo>
                      <a:pt x="152" y="4"/>
                    </a:lnTo>
                    <a:lnTo>
                      <a:pt x="140" y="0"/>
                    </a:lnTo>
                    <a:lnTo>
                      <a:pt x="127" y="0"/>
                    </a:lnTo>
                    <a:lnTo>
                      <a:pt x="115" y="4"/>
                    </a:lnTo>
                    <a:lnTo>
                      <a:pt x="98" y="7"/>
                    </a:lnTo>
                    <a:lnTo>
                      <a:pt x="86" y="14"/>
                    </a:lnTo>
                    <a:lnTo>
                      <a:pt x="73" y="16"/>
                    </a:lnTo>
                    <a:lnTo>
                      <a:pt x="60" y="22"/>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846" name="Freeform 1739">
                <a:extLst>
                  <a:ext uri="{FF2B5EF4-FFF2-40B4-BE49-F238E27FC236}">
                    <a16:creationId xmlns:a16="http://schemas.microsoft.com/office/drawing/2014/main" id="{BFA66A3E-1CEE-41D3-87E2-F64437B41929}"/>
                  </a:ext>
                </a:extLst>
              </p:cNvPr>
              <p:cNvSpPr>
                <a:spLocks/>
              </p:cNvSpPr>
              <p:nvPr/>
            </p:nvSpPr>
            <p:spPr bwMode="auto">
              <a:xfrm>
                <a:off x="3415" y="2604"/>
                <a:ext cx="43" cy="27"/>
              </a:xfrm>
              <a:custGeom>
                <a:avLst/>
                <a:gdLst>
                  <a:gd name="T0" fmla="*/ 15 w 171"/>
                  <a:gd name="T1" fmla="*/ 6 h 105"/>
                  <a:gd name="T2" fmla="*/ 12 w 171"/>
                  <a:gd name="T3" fmla="*/ 7 h 105"/>
                  <a:gd name="T4" fmla="*/ 9 w 171"/>
                  <a:gd name="T5" fmla="*/ 8 h 105"/>
                  <a:gd name="T6" fmla="*/ 7 w 171"/>
                  <a:gd name="T7" fmla="*/ 11 h 105"/>
                  <a:gd name="T8" fmla="*/ 5 w 171"/>
                  <a:gd name="T9" fmla="*/ 12 h 105"/>
                  <a:gd name="T10" fmla="*/ 3 w 171"/>
                  <a:gd name="T11" fmla="*/ 14 h 105"/>
                  <a:gd name="T12" fmla="*/ 2 w 171"/>
                  <a:gd name="T13" fmla="*/ 16 h 105"/>
                  <a:gd name="T14" fmla="*/ 1 w 171"/>
                  <a:gd name="T15" fmla="*/ 18 h 105"/>
                  <a:gd name="T16" fmla="*/ 0 w 171"/>
                  <a:gd name="T17" fmla="*/ 20 h 105"/>
                  <a:gd name="T18" fmla="*/ 0 w 171"/>
                  <a:gd name="T19" fmla="*/ 21 h 105"/>
                  <a:gd name="T20" fmla="*/ 1 w 171"/>
                  <a:gd name="T21" fmla="*/ 23 h 105"/>
                  <a:gd name="T22" fmla="*/ 2 w 171"/>
                  <a:gd name="T23" fmla="*/ 25 h 105"/>
                  <a:gd name="T24" fmla="*/ 2 w 171"/>
                  <a:gd name="T25" fmla="*/ 25 h 105"/>
                  <a:gd name="T26" fmla="*/ 4 w 171"/>
                  <a:gd name="T27" fmla="*/ 26 h 105"/>
                  <a:gd name="T28" fmla="*/ 6 w 171"/>
                  <a:gd name="T29" fmla="*/ 27 h 105"/>
                  <a:gd name="T30" fmla="*/ 9 w 171"/>
                  <a:gd name="T31" fmla="*/ 27 h 105"/>
                  <a:gd name="T32" fmla="*/ 11 w 171"/>
                  <a:gd name="T33" fmla="*/ 27 h 105"/>
                  <a:gd name="T34" fmla="*/ 14 w 171"/>
                  <a:gd name="T35" fmla="*/ 27 h 105"/>
                  <a:gd name="T36" fmla="*/ 17 w 171"/>
                  <a:gd name="T37" fmla="*/ 26 h 105"/>
                  <a:gd name="T38" fmla="*/ 20 w 171"/>
                  <a:gd name="T39" fmla="*/ 25 h 105"/>
                  <a:gd name="T40" fmla="*/ 22 w 171"/>
                  <a:gd name="T41" fmla="*/ 25 h 105"/>
                  <a:gd name="T42" fmla="*/ 27 w 171"/>
                  <a:gd name="T43" fmla="*/ 22 h 105"/>
                  <a:gd name="T44" fmla="*/ 30 w 171"/>
                  <a:gd name="T45" fmla="*/ 21 h 105"/>
                  <a:gd name="T46" fmla="*/ 33 w 171"/>
                  <a:gd name="T47" fmla="*/ 19 h 105"/>
                  <a:gd name="T48" fmla="*/ 36 w 171"/>
                  <a:gd name="T49" fmla="*/ 16 h 105"/>
                  <a:gd name="T50" fmla="*/ 39 w 171"/>
                  <a:gd name="T51" fmla="*/ 15 h 105"/>
                  <a:gd name="T52" fmla="*/ 41 w 171"/>
                  <a:gd name="T53" fmla="*/ 12 h 105"/>
                  <a:gd name="T54" fmla="*/ 42 w 171"/>
                  <a:gd name="T55" fmla="*/ 11 h 105"/>
                  <a:gd name="T56" fmla="*/ 43 w 171"/>
                  <a:gd name="T57" fmla="*/ 9 h 105"/>
                  <a:gd name="T58" fmla="*/ 43 w 171"/>
                  <a:gd name="T59" fmla="*/ 7 h 105"/>
                  <a:gd name="T60" fmla="*/ 43 w 171"/>
                  <a:gd name="T61" fmla="*/ 6 h 105"/>
                  <a:gd name="T62" fmla="*/ 42 w 171"/>
                  <a:gd name="T63" fmla="*/ 4 h 105"/>
                  <a:gd name="T64" fmla="*/ 41 w 171"/>
                  <a:gd name="T65" fmla="*/ 2 h 105"/>
                  <a:gd name="T66" fmla="*/ 38 w 171"/>
                  <a:gd name="T67" fmla="*/ 1 h 105"/>
                  <a:gd name="T68" fmla="*/ 35 w 171"/>
                  <a:gd name="T69" fmla="*/ 0 h 105"/>
                  <a:gd name="T70" fmla="*/ 32 w 171"/>
                  <a:gd name="T71" fmla="*/ 0 h 105"/>
                  <a:gd name="T72" fmla="*/ 29 w 171"/>
                  <a:gd name="T73" fmla="*/ 1 h 105"/>
                  <a:gd name="T74" fmla="*/ 25 w 171"/>
                  <a:gd name="T75" fmla="*/ 2 h 105"/>
                  <a:gd name="T76" fmla="*/ 22 w 171"/>
                  <a:gd name="T77" fmla="*/ 4 h 105"/>
                  <a:gd name="T78" fmla="*/ 18 w 171"/>
                  <a:gd name="T79" fmla="*/ 4 h 105"/>
                  <a:gd name="T80" fmla="*/ 15 w 171"/>
                  <a:gd name="T81" fmla="*/ 6 h 10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1"/>
                  <a:gd name="T124" fmla="*/ 0 h 105"/>
                  <a:gd name="T125" fmla="*/ 171 w 171"/>
                  <a:gd name="T126" fmla="*/ 105 h 10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1" h="105">
                    <a:moveTo>
                      <a:pt x="60" y="22"/>
                    </a:moveTo>
                    <a:lnTo>
                      <a:pt x="47" y="29"/>
                    </a:lnTo>
                    <a:lnTo>
                      <a:pt x="37" y="32"/>
                    </a:lnTo>
                    <a:lnTo>
                      <a:pt x="29" y="42"/>
                    </a:lnTo>
                    <a:lnTo>
                      <a:pt x="19" y="48"/>
                    </a:lnTo>
                    <a:lnTo>
                      <a:pt x="12" y="54"/>
                    </a:lnTo>
                    <a:lnTo>
                      <a:pt x="6" y="61"/>
                    </a:lnTo>
                    <a:lnTo>
                      <a:pt x="3" y="70"/>
                    </a:lnTo>
                    <a:lnTo>
                      <a:pt x="0" y="76"/>
                    </a:lnTo>
                    <a:lnTo>
                      <a:pt x="0" y="83"/>
                    </a:lnTo>
                    <a:lnTo>
                      <a:pt x="3" y="90"/>
                    </a:lnTo>
                    <a:lnTo>
                      <a:pt x="6" y="96"/>
                    </a:lnTo>
                    <a:lnTo>
                      <a:pt x="9" y="99"/>
                    </a:lnTo>
                    <a:lnTo>
                      <a:pt x="15" y="102"/>
                    </a:lnTo>
                    <a:lnTo>
                      <a:pt x="25" y="105"/>
                    </a:lnTo>
                    <a:lnTo>
                      <a:pt x="35" y="105"/>
                    </a:lnTo>
                    <a:lnTo>
                      <a:pt x="44" y="105"/>
                    </a:lnTo>
                    <a:lnTo>
                      <a:pt x="54" y="105"/>
                    </a:lnTo>
                    <a:lnTo>
                      <a:pt x="66" y="102"/>
                    </a:lnTo>
                    <a:lnTo>
                      <a:pt x="79" y="99"/>
                    </a:lnTo>
                    <a:lnTo>
                      <a:pt x="89" y="96"/>
                    </a:lnTo>
                    <a:lnTo>
                      <a:pt x="108" y="86"/>
                    </a:lnTo>
                    <a:lnTo>
                      <a:pt x="120" y="80"/>
                    </a:lnTo>
                    <a:lnTo>
                      <a:pt x="133" y="73"/>
                    </a:lnTo>
                    <a:lnTo>
                      <a:pt x="145" y="64"/>
                    </a:lnTo>
                    <a:lnTo>
                      <a:pt x="155" y="58"/>
                    </a:lnTo>
                    <a:lnTo>
                      <a:pt x="162" y="48"/>
                    </a:lnTo>
                    <a:lnTo>
                      <a:pt x="169" y="42"/>
                    </a:lnTo>
                    <a:lnTo>
                      <a:pt x="171" y="36"/>
                    </a:lnTo>
                    <a:lnTo>
                      <a:pt x="171" y="29"/>
                    </a:lnTo>
                    <a:lnTo>
                      <a:pt x="171" y="22"/>
                    </a:lnTo>
                    <a:lnTo>
                      <a:pt x="169" y="14"/>
                    </a:lnTo>
                    <a:lnTo>
                      <a:pt x="162" y="7"/>
                    </a:lnTo>
                    <a:lnTo>
                      <a:pt x="152" y="4"/>
                    </a:lnTo>
                    <a:lnTo>
                      <a:pt x="140" y="0"/>
                    </a:lnTo>
                    <a:lnTo>
                      <a:pt x="127" y="0"/>
                    </a:lnTo>
                    <a:lnTo>
                      <a:pt x="115" y="4"/>
                    </a:lnTo>
                    <a:lnTo>
                      <a:pt x="98" y="7"/>
                    </a:lnTo>
                    <a:lnTo>
                      <a:pt x="86" y="14"/>
                    </a:lnTo>
                    <a:lnTo>
                      <a:pt x="73" y="16"/>
                    </a:lnTo>
                    <a:lnTo>
                      <a:pt x="60" y="22"/>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847" name="Freeform 1740">
                <a:extLst>
                  <a:ext uri="{FF2B5EF4-FFF2-40B4-BE49-F238E27FC236}">
                    <a16:creationId xmlns:a16="http://schemas.microsoft.com/office/drawing/2014/main" id="{5A654817-A269-402D-B71A-4BA2DE65873A}"/>
                  </a:ext>
                </a:extLst>
              </p:cNvPr>
              <p:cNvSpPr>
                <a:spLocks/>
              </p:cNvSpPr>
              <p:nvPr/>
            </p:nvSpPr>
            <p:spPr bwMode="auto">
              <a:xfrm>
                <a:off x="3491" y="2554"/>
                <a:ext cx="38" cy="34"/>
              </a:xfrm>
              <a:custGeom>
                <a:avLst/>
                <a:gdLst>
                  <a:gd name="T0" fmla="*/ 10 w 152"/>
                  <a:gd name="T1" fmla="*/ 12 h 133"/>
                  <a:gd name="T2" fmla="*/ 8 w 152"/>
                  <a:gd name="T3" fmla="*/ 14 h 133"/>
                  <a:gd name="T4" fmla="*/ 6 w 152"/>
                  <a:gd name="T5" fmla="*/ 16 h 133"/>
                  <a:gd name="T6" fmla="*/ 4 w 152"/>
                  <a:gd name="T7" fmla="*/ 19 h 133"/>
                  <a:gd name="T8" fmla="*/ 2 w 152"/>
                  <a:gd name="T9" fmla="*/ 20 h 133"/>
                  <a:gd name="T10" fmla="*/ 1 w 152"/>
                  <a:gd name="T11" fmla="*/ 23 h 133"/>
                  <a:gd name="T12" fmla="*/ 1 w 152"/>
                  <a:gd name="T13" fmla="*/ 25 h 133"/>
                  <a:gd name="T14" fmla="*/ 0 w 152"/>
                  <a:gd name="T15" fmla="*/ 28 h 133"/>
                  <a:gd name="T16" fmla="*/ 0 w 152"/>
                  <a:gd name="T17" fmla="*/ 29 h 133"/>
                  <a:gd name="T18" fmla="*/ 1 w 152"/>
                  <a:gd name="T19" fmla="*/ 31 h 133"/>
                  <a:gd name="T20" fmla="*/ 1 w 152"/>
                  <a:gd name="T21" fmla="*/ 33 h 133"/>
                  <a:gd name="T22" fmla="*/ 2 w 152"/>
                  <a:gd name="T23" fmla="*/ 33 h 133"/>
                  <a:gd name="T24" fmla="*/ 4 w 152"/>
                  <a:gd name="T25" fmla="*/ 34 h 133"/>
                  <a:gd name="T26" fmla="*/ 6 w 152"/>
                  <a:gd name="T27" fmla="*/ 34 h 133"/>
                  <a:gd name="T28" fmla="*/ 8 w 152"/>
                  <a:gd name="T29" fmla="*/ 34 h 133"/>
                  <a:gd name="T30" fmla="*/ 10 w 152"/>
                  <a:gd name="T31" fmla="*/ 34 h 133"/>
                  <a:gd name="T32" fmla="*/ 13 w 152"/>
                  <a:gd name="T33" fmla="*/ 33 h 133"/>
                  <a:gd name="T34" fmla="*/ 15 w 152"/>
                  <a:gd name="T35" fmla="*/ 32 h 133"/>
                  <a:gd name="T36" fmla="*/ 17 w 152"/>
                  <a:gd name="T37" fmla="*/ 31 h 133"/>
                  <a:gd name="T38" fmla="*/ 20 w 152"/>
                  <a:gd name="T39" fmla="*/ 29 h 133"/>
                  <a:gd name="T40" fmla="*/ 23 w 152"/>
                  <a:gd name="T41" fmla="*/ 27 h 133"/>
                  <a:gd name="T42" fmla="*/ 26 w 152"/>
                  <a:gd name="T43" fmla="*/ 25 h 133"/>
                  <a:gd name="T44" fmla="*/ 29 w 152"/>
                  <a:gd name="T45" fmla="*/ 21 h 133"/>
                  <a:gd name="T46" fmla="*/ 32 w 152"/>
                  <a:gd name="T47" fmla="*/ 19 h 133"/>
                  <a:gd name="T48" fmla="*/ 34 w 152"/>
                  <a:gd name="T49" fmla="*/ 15 h 133"/>
                  <a:gd name="T50" fmla="*/ 36 w 152"/>
                  <a:gd name="T51" fmla="*/ 13 h 133"/>
                  <a:gd name="T52" fmla="*/ 36 w 152"/>
                  <a:gd name="T53" fmla="*/ 11 h 133"/>
                  <a:gd name="T54" fmla="*/ 37 w 152"/>
                  <a:gd name="T55" fmla="*/ 8 h 133"/>
                  <a:gd name="T56" fmla="*/ 38 w 152"/>
                  <a:gd name="T57" fmla="*/ 6 h 133"/>
                  <a:gd name="T58" fmla="*/ 38 w 152"/>
                  <a:gd name="T59" fmla="*/ 5 h 133"/>
                  <a:gd name="T60" fmla="*/ 37 w 152"/>
                  <a:gd name="T61" fmla="*/ 3 h 133"/>
                  <a:gd name="T62" fmla="*/ 36 w 152"/>
                  <a:gd name="T63" fmla="*/ 2 h 133"/>
                  <a:gd name="T64" fmla="*/ 33 w 152"/>
                  <a:gd name="T65" fmla="*/ 0 h 133"/>
                  <a:gd name="T66" fmla="*/ 31 w 152"/>
                  <a:gd name="T67" fmla="*/ 0 h 133"/>
                  <a:gd name="T68" fmla="*/ 28 w 152"/>
                  <a:gd name="T69" fmla="*/ 1 h 133"/>
                  <a:gd name="T70" fmla="*/ 25 w 152"/>
                  <a:gd name="T71" fmla="*/ 2 h 133"/>
                  <a:gd name="T72" fmla="*/ 22 w 152"/>
                  <a:gd name="T73" fmla="*/ 3 h 133"/>
                  <a:gd name="T74" fmla="*/ 19 w 152"/>
                  <a:gd name="T75" fmla="*/ 5 h 133"/>
                  <a:gd name="T76" fmla="*/ 16 w 152"/>
                  <a:gd name="T77" fmla="*/ 7 h 133"/>
                  <a:gd name="T78" fmla="*/ 13 w 152"/>
                  <a:gd name="T79" fmla="*/ 9 h 133"/>
                  <a:gd name="T80" fmla="*/ 10 w 152"/>
                  <a:gd name="T81" fmla="*/ 12 h 13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52"/>
                  <a:gd name="T124" fmla="*/ 0 h 133"/>
                  <a:gd name="T125" fmla="*/ 152 w 152"/>
                  <a:gd name="T126" fmla="*/ 133 h 13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52" h="133">
                    <a:moveTo>
                      <a:pt x="41" y="45"/>
                    </a:moveTo>
                    <a:lnTo>
                      <a:pt x="31" y="54"/>
                    </a:lnTo>
                    <a:lnTo>
                      <a:pt x="22" y="64"/>
                    </a:lnTo>
                    <a:lnTo>
                      <a:pt x="15" y="74"/>
                    </a:lnTo>
                    <a:lnTo>
                      <a:pt x="9" y="79"/>
                    </a:lnTo>
                    <a:lnTo>
                      <a:pt x="5" y="89"/>
                    </a:lnTo>
                    <a:lnTo>
                      <a:pt x="3" y="99"/>
                    </a:lnTo>
                    <a:lnTo>
                      <a:pt x="0" y="108"/>
                    </a:lnTo>
                    <a:lnTo>
                      <a:pt x="0" y="114"/>
                    </a:lnTo>
                    <a:lnTo>
                      <a:pt x="3" y="121"/>
                    </a:lnTo>
                    <a:lnTo>
                      <a:pt x="5" y="128"/>
                    </a:lnTo>
                    <a:lnTo>
                      <a:pt x="9" y="131"/>
                    </a:lnTo>
                    <a:lnTo>
                      <a:pt x="15" y="133"/>
                    </a:lnTo>
                    <a:lnTo>
                      <a:pt x="22" y="133"/>
                    </a:lnTo>
                    <a:lnTo>
                      <a:pt x="31" y="133"/>
                    </a:lnTo>
                    <a:lnTo>
                      <a:pt x="41" y="133"/>
                    </a:lnTo>
                    <a:lnTo>
                      <a:pt x="51" y="131"/>
                    </a:lnTo>
                    <a:lnTo>
                      <a:pt x="59" y="124"/>
                    </a:lnTo>
                    <a:lnTo>
                      <a:pt x="69" y="121"/>
                    </a:lnTo>
                    <a:lnTo>
                      <a:pt x="79" y="114"/>
                    </a:lnTo>
                    <a:lnTo>
                      <a:pt x="91" y="106"/>
                    </a:lnTo>
                    <a:lnTo>
                      <a:pt x="105" y="96"/>
                    </a:lnTo>
                    <a:lnTo>
                      <a:pt x="117" y="82"/>
                    </a:lnTo>
                    <a:lnTo>
                      <a:pt x="127" y="74"/>
                    </a:lnTo>
                    <a:lnTo>
                      <a:pt x="137" y="60"/>
                    </a:lnTo>
                    <a:lnTo>
                      <a:pt x="142" y="52"/>
                    </a:lnTo>
                    <a:lnTo>
                      <a:pt x="145" y="42"/>
                    </a:lnTo>
                    <a:lnTo>
                      <a:pt x="149" y="32"/>
                    </a:lnTo>
                    <a:lnTo>
                      <a:pt x="152" y="25"/>
                    </a:lnTo>
                    <a:lnTo>
                      <a:pt x="152" y="20"/>
                    </a:lnTo>
                    <a:lnTo>
                      <a:pt x="149" y="13"/>
                    </a:lnTo>
                    <a:lnTo>
                      <a:pt x="142" y="6"/>
                    </a:lnTo>
                    <a:lnTo>
                      <a:pt x="133" y="0"/>
                    </a:lnTo>
                    <a:lnTo>
                      <a:pt x="123" y="0"/>
                    </a:lnTo>
                    <a:lnTo>
                      <a:pt x="111" y="3"/>
                    </a:lnTo>
                    <a:lnTo>
                      <a:pt x="101" y="6"/>
                    </a:lnTo>
                    <a:lnTo>
                      <a:pt x="88" y="13"/>
                    </a:lnTo>
                    <a:lnTo>
                      <a:pt x="76" y="20"/>
                    </a:lnTo>
                    <a:lnTo>
                      <a:pt x="63" y="28"/>
                    </a:lnTo>
                    <a:lnTo>
                      <a:pt x="51" y="35"/>
                    </a:lnTo>
                    <a:lnTo>
                      <a:pt x="41" y="45"/>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848" name="Freeform 1741">
                <a:extLst>
                  <a:ext uri="{FF2B5EF4-FFF2-40B4-BE49-F238E27FC236}">
                    <a16:creationId xmlns:a16="http://schemas.microsoft.com/office/drawing/2014/main" id="{C5338172-4132-4432-9A0A-0678CDD4E6FE}"/>
                  </a:ext>
                </a:extLst>
              </p:cNvPr>
              <p:cNvSpPr>
                <a:spLocks/>
              </p:cNvSpPr>
              <p:nvPr/>
            </p:nvSpPr>
            <p:spPr bwMode="auto">
              <a:xfrm>
                <a:off x="3491" y="2554"/>
                <a:ext cx="38" cy="34"/>
              </a:xfrm>
              <a:custGeom>
                <a:avLst/>
                <a:gdLst>
                  <a:gd name="T0" fmla="*/ 10 w 152"/>
                  <a:gd name="T1" fmla="*/ 12 h 133"/>
                  <a:gd name="T2" fmla="*/ 8 w 152"/>
                  <a:gd name="T3" fmla="*/ 14 h 133"/>
                  <a:gd name="T4" fmla="*/ 6 w 152"/>
                  <a:gd name="T5" fmla="*/ 16 h 133"/>
                  <a:gd name="T6" fmla="*/ 4 w 152"/>
                  <a:gd name="T7" fmla="*/ 19 h 133"/>
                  <a:gd name="T8" fmla="*/ 2 w 152"/>
                  <a:gd name="T9" fmla="*/ 20 h 133"/>
                  <a:gd name="T10" fmla="*/ 1 w 152"/>
                  <a:gd name="T11" fmla="*/ 23 h 133"/>
                  <a:gd name="T12" fmla="*/ 1 w 152"/>
                  <a:gd name="T13" fmla="*/ 25 h 133"/>
                  <a:gd name="T14" fmla="*/ 0 w 152"/>
                  <a:gd name="T15" fmla="*/ 28 h 133"/>
                  <a:gd name="T16" fmla="*/ 0 w 152"/>
                  <a:gd name="T17" fmla="*/ 29 h 133"/>
                  <a:gd name="T18" fmla="*/ 1 w 152"/>
                  <a:gd name="T19" fmla="*/ 31 h 133"/>
                  <a:gd name="T20" fmla="*/ 1 w 152"/>
                  <a:gd name="T21" fmla="*/ 33 h 133"/>
                  <a:gd name="T22" fmla="*/ 2 w 152"/>
                  <a:gd name="T23" fmla="*/ 33 h 133"/>
                  <a:gd name="T24" fmla="*/ 4 w 152"/>
                  <a:gd name="T25" fmla="*/ 34 h 133"/>
                  <a:gd name="T26" fmla="*/ 6 w 152"/>
                  <a:gd name="T27" fmla="*/ 34 h 133"/>
                  <a:gd name="T28" fmla="*/ 8 w 152"/>
                  <a:gd name="T29" fmla="*/ 34 h 133"/>
                  <a:gd name="T30" fmla="*/ 10 w 152"/>
                  <a:gd name="T31" fmla="*/ 34 h 133"/>
                  <a:gd name="T32" fmla="*/ 13 w 152"/>
                  <a:gd name="T33" fmla="*/ 33 h 133"/>
                  <a:gd name="T34" fmla="*/ 15 w 152"/>
                  <a:gd name="T35" fmla="*/ 32 h 133"/>
                  <a:gd name="T36" fmla="*/ 17 w 152"/>
                  <a:gd name="T37" fmla="*/ 31 h 133"/>
                  <a:gd name="T38" fmla="*/ 20 w 152"/>
                  <a:gd name="T39" fmla="*/ 29 h 133"/>
                  <a:gd name="T40" fmla="*/ 23 w 152"/>
                  <a:gd name="T41" fmla="*/ 27 h 133"/>
                  <a:gd name="T42" fmla="*/ 26 w 152"/>
                  <a:gd name="T43" fmla="*/ 25 h 133"/>
                  <a:gd name="T44" fmla="*/ 29 w 152"/>
                  <a:gd name="T45" fmla="*/ 21 h 133"/>
                  <a:gd name="T46" fmla="*/ 32 w 152"/>
                  <a:gd name="T47" fmla="*/ 19 h 133"/>
                  <a:gd name="T48" fmla="*/ 34 w 152"/>
                  <a:gd name="T49" fmla="*/ 15 h 133"/>
                  <a:gd name="T50" fmla="*/ 36 w 152"/>
                  <a:gd name="T51" fmla="*/ 13 h 133"/>
                  <a:gd name="T52" fmla="*/ 36 w 152"/>
                  <a:gd name="T53" fmla="*/ 11 h 133"/>
                  <a:gd name="T54" fmla="*/ 37 w 152"/>
                  <a:gd name="T55" fmla="*/ 8 h 133"/>
                  <a:gd name="T56" fmla="*/ 38 w 152"/>
                  <a:gd name="T57" fmla="*/ 6 h 133"/>
                  <a:gd name="T58" fmla="*/ 38 w 152"/>
                  <a:gd name="T59" fmla="*/ 5 h 133"/>
                  <a:gd name="T60" fmla="*/ 37 w 152"/>
                  <a:gd name="T61" fmla="*/ 3 h 133"/>
                  <a:gd name="T62" fmla="*/ 36 w 152"/>
                  <a:gd name="T63" fmla="*/ 2 h 133"/>
                  <a:gd name="T64" fmla="*/ 33 w 152"/>
                  <a:gd name="T65" fmla="*/ 0 h 133"/>
                  <a:gd name="T66" fmla="*/ 31 w 152"/>
                  <a:gd name="T67" fmla="*/ 0 h 133"/>
                  <a:gd name="T68" fmla="*/ 28 w 152"/>
                  <a:gd name="T69" fmla="*/ 1 h 133"/>
                  <a:gd name="T70" fmla="*/ 25 w 152"/>
                  <a:gd name="T71" fmla="*/ 2 h 133"/>
                  <a:gd name="T72" fmla="*/ 22 w 152"/>
                  <a:gd name="T73" fmla="*/ 3 h 133"/>
                  <a:gd name="T74" fmla="*/ 19 w 152"/>
                  <a:gd name="T75" fmla="*/ 5 h 133"/>
                  <a:gd name="T76" fmla="*/ 16 w 152"/>
                  <a:gd name="T77" fmla="*/ 7 h 133"/>
                  <a:gd name="T78" fmla="*/ 13 w 152"/>
                  <a:gd name="T79" fmla="*/ 9 h 133"/>
                  <a:gd name="T80" fmla="*/ 10 w 152"/>
                  <a:gd name="T81" fmla="*/ 12 h 13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52"/>
                  <a:gd name="T124" fmla="*/ 0 h 133"/>
                  <a:gd name="T125" fmla="*/ 152 w 152"/>
                  <a:gd name="T126" fmla="*/ 133 h 13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52" h="133">
                    <a:moveTo>
                      <a:pt x="41" y="45"/>
                    </a:moveTo>
                    <a:lnTo>
                      <a:pt x="31" y="54"/>
                    </a:lnTo>
                    <a:lnTo>
                      <a:pt x="22" y="64"/>
                    </a:lnTo>
                    <a:lnTo>
                      <a:pt x="15" y="74"/>
                    </a:lnTo>
                    <a:lnTo>
                      <a:pt x="9" y="79"/>
                    </a:lnTo>
                    <a:lnTo>
                      <a:pt x="5" y="89"/>
                    </a:lnTo>
                    <a:lnTo>
                      <a:pt x="3" y="99"/>
                    </a:lnTo>
                    <a:lnTo>
                      <a:pt x="0" y="108"/>
                    </a:lnTo>
                    <a:lnTo>
                      <a:pt x="0" y="114"/>
                    </a:lnTo>
                    <a:lnTo>
                      <a:pt x="3" y="121"/>
                    </a:lnTo>
                    <a:lnTo>
                      <a:pt x="5" y="128"/>
                    </a:lnTo>
                    <a:lnTo>
                      <a:pt x="9" y="131"/>
                    </a:lnTo>
                    <a:lnTo>
                      <a:pt x="15" y="133"/>
                    </a:lnTo>
                    <a:lnTo>
                      <a:pt x="22" y="133"/>
                    </a:lnTo>
                    <a:lnTo>
                      <a:pt x="31" y="133"/>
                    </a:lnTo>
                    <a:lnTo>
                      <a:pt x="41" y="133"/>
                    </a:lnTo>
                    <a:lnTo>
                      <a:pt x="51" y="131"/>
                    </a:lnTo>
                    <a:lnTo>
                      <a:pt x="59" y="124"/>
                    </a:lnTo>
                    <a:lnTo>
                      <a:pt x="69" y="121"/>
                    </a:lnTo>
                    <a:lnTo>
                      <a:pt x="79" y="114"/>
                    </a:lnTo>
                    <a:lnTo>
                      <a:pt x="91" y="106"/>
                    </a:lnTo>
                    <a:lnTo>
                      <a:pt x="105" y="96"/>
                    </a:lnTo>
                    <a:lnTo>
                      <a:pt x="117" y="82"/>
                    </a:lnTo>
                    <a:lnTo>
                      <a:pt x="127" y="74"/>
                    </a:lnTo>
                    <a:lnTo>
                      <a:pt x="137" y="60"/>
                    </a:lnTo>
                    <a:lnTo>
                      <a:pt x="142" y="52"/>
                    </a:lnTo>
                    <a:lnTo>
                      <a:pt x="145" y="42"/>
                    </a:lnTo>
                    <a:lnTo>
                      <a:pt x="149" y="32"/>
                    </a:lnTo>
                    <a:lnTo>
                      <a:pt x="152" y="25"/>
                    </a:lnTo>
                    <a:lnTo>
                      <a:pt x="152" y="20"/>
                    </a:lnTo>
                    <a:lnTo>
                      <a:pt x="149" y="13"/>
                    </a:lnTo>
                    <a:lnTo>
                      <a:pt x="142" y="6"/>
                    </a:lnTo>
                    <a:lnTo>
                      <a:pt x="133" y="0"/>
                    </a:lnTo>
                    <a:lnTo>
                      <a:pt x="123" y="0"/>
                    </a:lnTo>
                    <a:lnTo>
                      <a:pt x="111" y="3"/>
                    </a:lnTo>
                    <a:lnTo>
                      <a:pt x="101" y="6"/>
                    </a:lnTo>
                    <a:lnTo>
                      <a:pt x="88" y="13"/>
                    </a:lnTo>
                    <a:lnTo>
                      <a:pt x="76" y="20"/>
                    </a:lnTo>
                    <a:lnTo>
                      <a:pt x="63" y="28"/>
                    </a:lnTo>
                    <a:lnTo>
                      <a:pt x="51" y="35"/>
                    </a:lnTo>
                    <a:lnTo>
                      <a:pt x="41" y="45"/>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849" name="Freeform 1742">
                <a:extLst>
                  <a:ext uri="{FF2B5EF4-FFF2-40B4-BE49-F238E27FC236}">
                    <a16:creationId xmlns:a16="http://schemas.microsoft.com/office/drawing/2014/main" id="{2ABC28FE-E1B3-4090-B653-085AD01F82D6}"/>
                  </a:ext>
                </a:extLst>
              </p:cNvPr>
              <p:cNvSpPr>
                <a:spLocks/>
              </p:cNvSpPr>
              <p:nvPr/>
            </p:nvSpPr>
            <p:spPr bwMode="auto">
              <a:xfrm>
                <a:off x="3549" y="2492"/>
                <a:ext cx="31" cy="38"/>
              </a:xfrm>
              <a:custGeom>
                <a:avLst/>
                <a:gdLst>
                  <a:gd name="T0" fmla="*/ 6 w 127"/>
                  <a:gd name="T1" fmla="*/ 16 h 156"/>
                  <a:gd name="T2" fmla="*/ 4 w 127"/>
                  <a:gd name="T3" fmla="*/ 19 h 156"/>
                  <a:gd name="T4" fmla="*/ 2 w 127"/>
                  <a:gd name="T5" fmla="*/ 21 h 156"/>
                  <a:gd name="T6" fmla="*/ 2 w 127"/>
                  <a:gd name="T7" fmla="*/ 24 h 156"/>
                  <a:gd name="T8" fmla="*/ 1 w 127"/>
                  <a:gd name="T9" fmla="*/ 26 h 156"/>
                  <a:gd name="T10" fmla="*/ 0 w 127"/>
                  <a:gd name="T11" fmla="*/ 29 h 156"/>
                  <a:gd name="T12" fmla="*/ 0 w 127"/>
                  <a:gd name="T13" fmla="*/ 31 h 156"/>
                  <a:gd name="T14" fmla="*/ 0 w 127"/>
                  <a:gd name="T15" fmla="*/ 33 h 156"/>
                  <a:gd name="T16" fmla="*/ 0 w 127"/>
                  <a:gd name="T17" fmla="*/ 35 h 156"/>
                  <a:gd name="T18" fmla="*/ 1 w 127"/>
                  <a:gd name="T19" fmla="*/ 36 h 156"/>
                  <a:gd name="T20" fmla="*/ 2 w 127"/>
                  <a:gd name="T21" fmla="*/ 37 h 156"/>
                  <a:gd name="T22" fmla="*/ 3 w 127"/>
                  <a:gd name="T23" fmla="*/ 38 h 156"/>
                  <a:gd name="T24" fmla="*/ 6 w 127"/>
                  <a:gd name="T25" fmla="*/ 38 h 156"/>
                  <a:gd name="T26" fmla="*/ 7 w 127"/>
                  <a:gd name="T27" fmla="*/ 38 h 156"/>
                  <a:gd name="T28" fmla="*/ 9 w 127"/>
                  <a:gd name="T29" fmla="*/ 38 h 156"/>
                  <a:gd name="T30" fmla="*/ 11 w 127"/>
                  <a:gd name="T31" fmla="*/ 36 h 156"/>
                  <a:gd name="T32" fmla="*/ 13 w 127"/>
                  <a:gd name="T33" fmla="*/ 36 h 156"/>
                  <a:gd name="T34" fmla="*/ 15 w 127"/>
                  <a:gd name="T35" fmla="*/ 34 h 156"/>
                  <a:gd name="T36" fmla="*/ 17 w 127"/>
                  <a:gd name="T37" fmla="*/ 32 h 156"/>
                  <a:gd name="T38" fmla="*/ 20 w 127"/>
                  <a:gd name="T39" fmla="*/ 30 h 156"/>
                  <a:gd name="T40" fmla="*/ 22 w 127"/>
                  <a:gd name="T41" fmla="*/ 27 h 156"/>
                  <a:gd name="T42" fmla="*/ 24 w 127"/>
                  <a:gd name="T43" fmla="*/ 24 h 156"/>
                  <a:gd name="T44" fmla="*/ 26 w 127"/>
                  <a:gd name="T45" fmla="*/ 20 h 156"/>
                  <a:gd name="T46" fmla="*/ 28 w 127"/>
                  <a:gd name="T47" fmla="*/ 17 h 156"/>
                  <a:gd name="T48" fmla="*/ 30 w 127"/>
                  <a:gd name="T49" fmla="*/ 14 h 156"/>
                  <a:gd name="T50" fmla="*/ 31 w 127"/>
                  <a:gd name="T51" fmla="*/ 12 h 156"/>
                  <a:gd name="T52" fmla="*/ 31 w 127"/>
                  <a:gd name="T53" fmla="*/ 9 h 156"/>
                  <a:gd name="T54" fmla="*/ 31 w 127"/>
                  <a:gd name="T55" fmla="*/ 7 h 156"/>
                  <a:gd name="T56" fmla="*/ 31 w 127"/>
                  <a:gd name="T57" fmla="*/ 5 h 156"/>
                  <a:gd name="T58" fmla="*/ 31 w 127"/>
                  <a:gd name="T59" fmla="*/ 3 h 156"/>
                  <a:gd name="T60" fmla="*/ 30 w 127"/>
                  <a:gd name="T61" fmla="*/ 2 h 156"/>
                  <a:gd name="T62" fmla="*/ 28 w 127"/>
                  <a:gd name="T63" fmla="*/ 1 h 156"/>
                  <a:gd name="T64" fmla="*/ 26 w 127"/>
                  <a:gd name="T65" fmla="*/ 0 h 156"/>
                  <a:gd name="T66" fmla="*/ 23 w 127"/>
                  <a:gd name="T67" fmla="*/ 1 h 156"/>
                  <a:gd name="T68" fmla="*/ 20 w 127"/>
                  <a:gd name="T69" fmla="*/ 1 h 156"/>
                  <a:gd name="T70" fmla="*/ 18 w 127"/>
                  <a:gd name="T71" fmla="*/ 3 h 156"/>
                  <a:gd name="T72" fmla="*/ 16 w 127"/>
                  <a:gd name="T73" fmla="*/ 5 h 156"/>
                  <a:gd name="T74" fmla="*/ 12 w 127"/>
                  <a:gd name="T75" fmla="*/ 8 h 156"/>
                  <a:gd name="T76" fmla="*/ 10 w 127"/>
                  <a:gd name="T77" fmla="*/ 11 h 156"/>
                  <a:gd name="T78" fmla="*/ 8 w 127"/>
                  <a:gd name="T79" fmla="*/ 13 h 156"/>
                  <a:gd name="T80" fmla="*/ 6 w 127"/>
                  <a:gd name="T81" fmla="*/ 16 h 15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27"/>
                  <a:gd name="T124" fmla="*/ 0 h 156"/>
                  <a:gd name="T125" fmla="*/ 127 w 127"/>
                  <a:gd name="T126" fmla="*/ 156 h 15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27" h="156">
                    <a:moveTo>
                      <a:pt x="23" y="67"/>
                    </a:moveTo>
                    <a:lnTo>
                      <a:pt x="17" y="76"/>
                    </a:lnTo>
                    <a:lnTo>
                      <a:pt x="10" y="86"/>
                    </a:lnTo>
                    <a:lnTo>
                      <a:pt x="7" y="99"/>
                    </a:lnTo>
                    <a:lnTo>
                      <a:pt x="4" y="108"/>
                    </a:lnTo>
                    <a:lnTo>
                      <a:pt x="0" y="117"/>
                    </a:lnTo>
                    <a:lnTo>
                      <a:pt x="0" y="127"/>
                    </a:lnTo>
                    <a:lnTo>
                      <a:pt x="0" y="134"/>
                    </a:lnTo>
                    <a:lnTo>
                      <a:pt x="0" y="143"/>
                    </a:lnTo>
                    <a:lnTo>
                      <a:pt x="4" y="149"/>
                    </a:lnTo>
                    <a:lnTo>
                      <a:pt x="10" y="153"/>
                    </a:lnTo>
                    <a:lnTo>
                      <a:pt x="14" y="156"/>
                    </a:lnTo>
                    <a:lnTo>
                      <a:pt x="23" y="156"/>
                    </a:lnTo>
                    <a:lnTo>
                      <a:pt x="29" y="156"/>
                    </a:lnTo>
                    <a:lnTo>
                      <a:pt x="36" y="156"/>
                    </a:lnTo>
                    <a:lnTo>
                      <a:pt x="45" y="149"/>
                    </a:lnTo>
                    <a:lnTo>
                      <a:pt x="54" y="146"/>
                    </a:lnTo>
                    <a:lnTo>
                      <a:pt x="61" y="140"/>
                    </a:lnTo>
                    <a:lnTo>
                      <a:pt x="71" y="131"/>
                    </a:lnTo>
                    <a:lnTo>
                      <a:pt x="80" y="124"/>
                    </a:lnTo>
                    <a:lnTo>
                      <a:pt x="90" y="112"/>
                    </a:lnTo>
                    <a:lnTo>
                      <a:pt x="99" y="99"/>
                    </a:lnTo>
                    <a:lnTo>
                      <a:pt x="108" y="83"/>
                    </a:lnTo>
                    <a:lnTo>
                      <a:pt x="115" y="70"/>
                    </a:lnTo>
                    <a:lnTo>
                      <a:pt x="122" y="58"/>
                    </a:lnTo>
                    <a:lnTo>
                      <a:pt x="125" y="48"/>
                    </a:lnTo>
                    <a:lnTo>
                      <a:pt x="127" y="38"/>
                    </a:lnTo>
                    <a:lnTo>
                      <a:pt x="127" y="29"/>
                    </a:lnTo>
                    <a:lnTo>
                      <a:pt x="127" y="19"/>
                    </a:lnTo>
                    <a:lnTo>
                      <a:pt x="125" y="13"/>
                    </a:lnTo>
                    <a:lnTo>
                      <a:pt x="122" y="9"/>
                    </a:lnTo>
                    <a:lnTo>
                      <a:pt x="115" y="4"/>
                    </a:lnTo>
                    <a:lnTo>
                      <a:pt x="105" y="0"/>
                    </a:lnTo>
                    <a:lnTo>
                      <a:pt x="96" y="4"/>
                    </a:lnTo>
                    <a:lnTo>
                      <a:pt x="83" y="6"/>
                    </a:lnTo>
                    <a:lnTo>
                      <a:pt x="73" y="13"/>
                    </a:lnTo>
                    <a:lnTo>
                      <a:pt x="64" y="22"/>
                    </a:lnTo>
                    <a:lnTo>
                      <a:pt x="51" y="32"/>
                    </a:lnTo>
                    <a:lnTo>
                      <a:pt x="42" y="45"/>
                    </a:lnTo>
                    <a:lnTo>
                      <a:pt x="32" y="54"/>
                    </a:lnTo>
                    <a:lnTo>
                      <a:pt x="23" y="67"/>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850" name="Freeform 1743">
                <a:extLst>
                  <a:ext uri="{FF2B5EF4-FFF2-40B4-BE49-F238E27FC236}">
                    <a16:creationId xmlns:a16="http://schemas.microsoft.com/office/drawing/2014/main" id="{B45D6BD4-DEE0-484E-B242-13C23876B8B8}"/>
                  </a:ext>
                </a:extLst>
              </p:cNvPr>
              <p:cNvSpPr>
                <a:spLocks/>
              </p:cNvSpPr>
              <p:nvPr/>
            </p:nvSpPr>
            <p:spPr bwMode="auto">
              <a:xfrm>
                <a:off x="3549" y="2492"/>
                <a:ext cx="31" cy="38"/>
              </a:xfrm>
              <a:custGeom>
                <a:avLst/>
                <a:gdLst>
                  <a:gd name="T0" fmla="*/ 6 w 127"/>
                  <a:gd name="T1" fmla="*/ 16 h 156"/>
                  <a:gd name="T2" fmla="*/ 4 w 127"/>
                  <a:gd name="T3" fmla="*/ 19 h 156"/>
                  <a:gd name="T4" fmla="*/ 2 w 127"/>
                  <a:gd name="T5" fmla="*/ 21 h 156"/>
                  <a:gd name="T6" fmla="*/ 2 w 127"/>
                  <a:gd name="T7" fmla="*/ 24 h 156"/>
                  <a:gd name="T8" fmla="*/ 1 w 127"/>
                  <a:gd name="T9" fmla="*/ 26 h 156"/>
                  <a:gd name="T10" fmla="*/ 0 w 127"/>
                  <a:gd name="T11" fmla="*/ 29 h 156"/>
                  <a:gd name="T12" fmla="*/ 0 w 127"/>
                  <a:gd name="T13" fmla="*/ 31 h 156"/>
                  <a:gd name="T14" fmla="*/ 0 w 127"/>
                  <a:gd name="T15" fmla="*/ 33 h 156"/>
                  <a:gd name="T16" fmla="*/ 0 w 127"/>
                  <a:gd name="T17" fmla="*/ 35 h 156"/>
                  <a:gd name="T18" fmla="*/ 1 w 127"/>
                  <a:gd name="T19" fmla="*/ 36 h 156"/>
                  <a:gd name="T20" fmla="*/ 2 w 127"/>
                  <a:gd name="T21" fmla="*/ 37 h 156"/>
                  <a:gd name="T22" fmla="*/ 3 w 127"/>
                  <a:gd name="T23" fmla="*/ 38 h 156"/>
                  <a:gd name="T24" fmla="*/ 6 w 127"/>
                  <a:gd name="T25" fmla="*/ 38 h 156"/>
                  <a:gd name="T26" fmla="*/ 7 w 127"/>
                  <a:gd name="T27" fmla="*/ 38 h 156"/>
                  <a:gd name="T28" fmla="*/ 9 w 127"/>
                  <a:gd name="T29" fmla="*/ 38 h 156"/>
                  <a:gd name="T30" fmla="*/ 11 w 127"/>
                  <a:gd name="T31" fmla="*/ 36 h 156"/>
                  <a:gd name="T32" fmla="*/ 13 w 127"/>
                  <a:gd name="T33" fmla="*/ 36 h 156"/>
                  <a:gd name="T34" fmla="*/ 15 w 127"/>
                  <a:gd name="T35" fmla="*/ 34 h 156"/>
                  <a:gd name="T36" fmla="*/ 17 w 127"/>
                  <a:gd name="T37" fmla="*/ 32 h 156"/>
                  <a:gd name="T38" fmla="*/ 20 w 127"/>
                  <a:gd name="T39" fmla="*/ 30 h 156"/>
                  <a:gd name="T40" fmla="*/ 22 w 127"/>
                  <a:gd name="T41" fmla="*/ 27 h 156"/>
                  <a:gd name="T42" fmla="*/ 24 w 127"/>
                  <a:gd name="T43" fmla="*/ 24 h 156"/>
                  <a:gd name="T44" fmla="*/ 26 w 127"/>
                  <a:gd name="T45" fmla="*/ 20 h 156"/>
                  <a:gd name="T46" fmla="*/ 28 w 127"/>
                  <a:gd name="T47" fmla="*/ 17 h 156"/>
                  <a:gd name="T48" fmla="*/ 30 w 127"/>
                  <a:gd name="T49" fmla="*/ 14 h 156"/>
                  <a:gd name="T50" fmla="*/ 31 w 127"/>
                  <a:gd name="T51" fmla="*/ 12 h 156"/>
                  <a:gd name="T52" fmla="*/ 31 w 127"/>
                  <a:gd name="T53" fmla="*/ 9 h 156"/>
                  <a:gd name="T54" fmla="*/ 31 w 127"/>
                  <a:gd name="T55" fmla="*/ 7 h 156"/>
                  <a:gd name="T56" fmla="*/ 31 w 127"/>
                  <a:gd name="T57" fmla="*/ 5 h 156"/>
                  <a:gd name="T58" fmla="*/ 31 w 127"/>
                  <a:gd name="T59" fmla="*/ 3 h 156"/>
                  <a:gd name="T60" fmla="*/ 30 w 127"/>
                  <a:gd name="T61" fmla="*/ 2 h 156"/>
                  <a:gd name="T62" fmla="*/ 28 w 127"/>
                  <a:gd name="T63" fmla="*/ 1 h 156"/>
                  <a:gd name="T64" fmla="*/ 26 w 127"/>
                  <a:gd name="T65" fmla="*/ 0 h 156"/>
                  <a:gd name="T66" fmla="*/ 23 w 127"/>
                  <a:gd name="T67" fmla="*/ 1 h 156"/>
                  <a:gd name="T68" fmla="*/ 20 w 127"/>
                  <a:gd name="T69" fmla="*/ 1 h 156"/>
                  <a:gd name="T70" fmla="*/ 18 w 127"/>
                  <a:gd name="T71" fmla="*/ 3 h 156"/>
                  <a:gd name="T72" fmla="*/ 16 w 127"/>
                  <a:gd name="T73" fmla="*/ 5 h 156"/>
                  <a:gd name="T74" fmla="*/ 12 w 127"/>
                  <a:gd name="T75" fmla="*/ 8 h 156"/>
                  <a:gd name="T76" fmla="*/ 10 w 127"/>
                  <a:gd name="T77" fmla="*/ 11 h 156"/>
                  <a:gd name="T78" fmla="*/ 8 w 127"/>
                  <a:gd name="T79" fmla="*/ 13 h 156"/>
                  <a:gd name="T80" fmla="*/ 6 w 127"/>
                  <a:gd name="T81" fmla="*/ 16 h 15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27"/>
                  <a:gd name="T124" fmla="*/ 0 h 156"/>
                  <a:gd name="T125" fmla="*/ 127 w 127"/>
                  <a:gd name="T126" fmla="*/ 156 h 15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27" h="156">
                    <a:moveTo>
                      <a:pt x="23" y="67"/>
                    </a:moveTo>
                    <a:lnTo>
                      <a:pt x="17" y="76"/>
                    </a:lnTo>
                    <a:lnTo>
                      <a:pt x="10" y="86"/>
                    </a:lnTo>
                    <a:lnTo>
                      <a:pt x="7" y="99"/>
                    </a:lnTo>
                    <a:lnTo>
                      <a:pt x="4" y="108"/>
                    </a:lnTo>
                    <a:lnTo>
                      <a:pt x="0" y="117"/>
                    </a:lnTo>
                    <a:lnTo>
                      <a:pt x="0" y="127"/>
                    </a:lnTo>
                    <a:lnTo>
                      <a:pt x="0" y="134"/>
                    </a:lnTo>
                    <a:lnTo>
                      <a:pt x="0" y="143"/>
                    </a:lnTo>
                    <a:lnTo>
                      <a:pt x="4" y="149"/>
                    </a:lnTo>
                    <a:lnTo>
                      <a:pt x="10" y="153"/>
                    </a:lnTo>
                    <a:lnTo>
                      <a:pt x="14" y="156"/>
                    </a:lnTo>
                    <a:lnTo>
                      <a:pt x="23" y="156"/>
                    </a:lnTo>
                    <a:lnTo>
                      <a:pt x="29" y="156"/>
                    </a:lnTo>
                    <a:lnTo>
                      <a:pt x="36" y="156"/>
                    </a:lnTo>
                    <a:lnTo>
                      <a:pt x="45" y="149"/>
                    </a:lnTo>
                    <a:lnTo>
                      <a:pt x="54" y="146"/>
                    </a:lnTo>
                    <a:lnTo>
                      <a:pt x="61" y="140"/>
                    </a:lnTo>
                    <a:lnTo>
                      <a:pt x="71" y="131"/>
                    </a:lnTo>
                    <a:lnTo>
                      <a:pt x="80" y="124"/>
                    </a:lnTo>
                    <a:lnTo>
                      <a:pt x="90" y="112"/>
                    </a:lnTo>
                    <a:lnTo>
                      <a:pt x="99" y="99"/>
                    </a:lnTo>
                    <a:lnTo>
                      <a:pt x="108" y="83"/>
                    </a:lnTo>
                    <a:lnTo>
                      <a:pt x="115" y="70"/>
                    </a:lnTo>
                    <a:lnTo>
                      <a:pt x="122" y="58"/>
                    </a:lnTo>
                    <a:lnTo>
                      <a:pt x="125" y="48"/>
                    </a:lnTo>
                    <a:lnTo>
                      <a:pt x="127" y="38"/>
                    </a:lnTo>
                    <a:lnTo>
                      <a:pt x="127" y="29"/>
                    </a:lnTo>
                    <a:lnTo>
                      <a:pt x="127" y="19"/>
                    </a:lnTo>
                    <a:lnTo>
                      <a:pt x="125" y="13"/>
                    </a:lnTo>
                    <a:lnTo>
                      <a:pt x="122" y="9"/>
                    </a:lnTo>
                    <a:lnTo>
                      <a:pt x="115" y="4"/>
                    </a:lnTo>
                    <a:lnTo>
                      <a:pt x="105" y="0"/>
                    </a:lnTo>
                    <a:lnTo>
                      <a:pt x="96" y="4"/>
                    </a:lnTo>
                    <a:lnTo>
                      <a:pt x="83" y="6"/>
                    </a:lnTo>
                    <a:lnTo>
                      <a:pt x="73" y="13"/>
                    </a:lnTo>
                    <a:lnTo>
                      <a:pt x="64" y="22"/>
                    </a:lnTo>
                    <a:lnTo>
                      <a:pt x="51" y="32"/>
                    </a:lnTo>
                    <a:lnTo>
                      <a:pt x="42" y="45"/>
                    </a:lnTo>
                    <a:lnTo>
                      <a:pt x="32" y="54"/>
                    </a:lnTo>
                    <a:lnTo>
                      <a:pt x="23" y="67"/>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851" name="Freeform 1744">
                <a:extLst>
                  <a:ext uri="{FF2B5EF4-FFF2-40B4-BE49-F238E27FC236}">
                    <a16:creationId xmlns:a16="http://schemas.microsoft.com/office/drawing/2014/main" id="{77995EFA-3EC0-46E6-B35B-543D0476D3AD}"/>
                  </a:ext>
                </a:extLst>
              </p:cNvPr>
              <p:cNvSpPr>
                <a:spLocks/>
              </p:cNvSpPr>
              <p:nvPr/>
            </p:nvSpPr>
            <p:spPr bwMode="auto">
              <a:xfrm>
                <a:off x="3592" y="2415"/>
                <a:ext cx="26" cy="44"/>
              </a:xfrm>
              <a:custGeom>
                <a:avLst/>
                <a:gdLst>
                  <a:gd name="T0" fmla="*/ 2 w 105"/>
                  <a:gd name="T1" fmla="*/ 21 h 174"/>
                  <a:gd name="T2" fmla="*/ 2 w 105"/>
                  <a:gd name="T3" fmla="*/ 24 h 174"/>
                  <a:gd name="T4" fmla="*/ 1 w 105"/>
                  <a:gd name="T5" fmla="*/ 27 h 174"/>
                  <a:gd name="T6" fmla="*/ 0 w 105"/>
                  <a:gd name="T7" fmla="*/ 30 h 174"/>
                  <a:gd name="T8" fmla="*/ 0 w 105"/>
                  <a:gd name="T9" fmla="*/ 33 h 174"/>
                  <a:gd name="T10" fmla="*/ 0 w 105"/>
                  <a:gd name="T11" fmla="*/ 35 h 174"/>
                  <a:gd name="T12" fmla="*/ 0 w 105"/>
                  <a:gd name="T13" fmla="*/ 38 h 174"/>
                  <a:gd name="T14" fmla="*/ 1 w 105"/>
                  <a:gd name="T15" fmla="*/ 39 h 174"/>
                  <a:gd name="T16" fmla="*/ 2 w 105"/>
                  <a:gd name="T17" fmla="*/ 41 h 174"/>
                  <a:gd name="T18" fmla="*/ 2 w 105"/>
                  <a:gd name="T19" fmla="*/ 43 h 174"/>
                  <a:gd name="T20" fmla="*/ 4 w 105"/>
                  <a:gd name="T21" fmla="*/ 43 h 174"/>
                  <a:gd name="T22" fmla="*/ 5 w 105"/>
                  <a:gd name="T23" fmla="*/ 44 h 174"/>
                  <a:gd name="T24" fmla="*/ 7 w 105"/>
                  <a:gd name="T25" fmla="*/ 44 h 174"/>
                  <a:gd name="T26" fmla="*/ 9 w 105"/>
                  <a:gd name="T27" fmla="*/ 43 h 174"/>
                  <a:gd name="T28" fmla="*/ 10 w 105"/>
                  <a:gd name="T29" fmla="*/ 43 h 174"/>
                  <a:gd name="T30" fmla="*/ 12 w 105"/>
                  <a:gd name="T31" fmla="*/ 42 h 174"/>
                  <a:gd name="T32" fmla="*/ 14 w 105"/>
                  <a:gd name="T33" fmla="*/ 39 h 174"/>
                  <a:gd name="T34" fmla="*/ 16 w 105"/>
                  <a:gd name="T35" fmla="*/ 38 h 174"/>
                  <a:gd name="T36" fmla="*/ 17 w 105"/>
                  <a:gd name="T37" fmla="*/ 35 h 174"/>
                  <a:gd name="T38" fmla="*/ 19 w 105"/>
                  <a:gd name="T39" fmla="*/ 32 h 174"/>
                  <a:gd name="T40" fmla="*/ 21 w 105"/>
                  <a:gd name="T41" fmla="*/ 29 h 174"/>
                  <a:gd name="T42" fmla="*/ 22 w 105"/>
                  <a:gd name="T43" fmla="*/ 25 h 174"/>
                  <a:gd name="T44" fmla="*/ 24 w 105"/>
                  <a:gd name="T45" fmla="*/ 21 h 174"/>
                  <a:gd name="T46" fmla="*/ 25 w 105"/>
                  <a:gd name="T47" fmla="*/ 17 h 174"/>
                  <a:gd name="T48" fmla="*/ 25 w 105"/>
                  <a:gd name="T49" fmla="*/ 14 h 174"/>
                  <a:gd name="T50" fmla="*/ 26 w 105"/>
                  <a:gd name="T51" fmla="*/ 10 h 174"/>
                  <a:gd name="T52" fmla="*/ 26 w 105"/>
                  <a:gd name="T53" fmla="*/ 8 h 174"/>
                  <a:gd name="T54" fmla="*/ 25 w 105"/>
                  <a:gd name="T55" fmla="*/ 6 h 174"/>
                  <a:gd name="T56" fmla="*/ 25 w 105"/>
                  <a:gd name="T57" fmla="*/ 4 h 174"/>
                  <a:gd name="T58" fmla="*/ 24 w 105"/>
                  <a:gd name="T59" fmla="*/ 3 h 174"/>
                  <a:gd name="T60" fmla="*/ 23 w 105"/>
                  <a:gd name="T61" fmla="*/ 2 h 174"/>
                  <a:gd name="T62" fmla="*/ 21 w 105"/>
                  <a:gd name="T63" fmla="*/ 0 h 174"/>
                  <a:gd name="T64" fmla="*/ 18 w 105"/>
                  <a:gd name="T65" fmla="*/ 0 h 174"/>
                  <a:gd name="T66" fmla="*/ 16 w 105"/>
                  <a:gd name="T67" fmla="*/ 2 h 174"/>
                  <a:gd name="T68" fmla="*/ 13 w 105"/>
                  <a:gd name="T69" fmla="*/ 3 h 174"/>
                  <a:gd name="T70" fmla="*/ 11 w 105"/>
                  <a:gd name="T71" fmla="*/ 6 h 174"/>
                  <a:gd name="T72" fmla="*/ 9 w 105"/>
                  <a:gd name="T73" fmla="*/ 8 h 174"/>
                  <a:gd name="T74" fmla="*/ 7 w 105"/>
                  <a:gd name="T75" fmla="*/ 11 h 174"/>
                  <a:gd name="T76" fmla="*/ 5 w 105"/>
                  <a:gd name="T77" fmla="*/ 14 h 174"/>
                  <a:gd name="T78" fmla="*/ 4 w 105"/>
                  <a:gd name="T79" fmla="*/ 17 h 174"/>
                  <a:gd name="T80" fmla="*/ 2 w 105"/>
                  <a:gd name="T81" fmla="*/ 21 h 17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5"/>
                  <a:gd name="T124" fmla="*/ 0 h 174"/>
                  <a:gd name="T125" fmla="*/ 105 w 105"/>
                  <a:gd name="T126" fmla="*/ 174 h 17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5" h="174">
                    <a:moveTo>
                      <a:pt x="9" y="83"/>
                    </a:moveTo>
                    <a:lnTo>
                      <a:pt x="7" y="95"/>
                    </a:lnTo>
                    <a:lnTo>
                      <a:pt x="4" y="108"/>
                    </a:lnTo>
                    <a:lnTo>
                      <a:pt x="0" y="118"/>
                    </a:lnTo>
                    <a:lnTo>
                      <a:pt x="0" y="130"/>
                    </a:lnTo>
                    <a:lnTo>
                      <a:pt x="0" y="140"/>
                    </a:lnTo>
                    <a:lnTo>
                      <a:pt x="0" y="149"/>
                    </a:lnTo>
                    <a:lnTo>
                      <a:pt x="4" y="155"/>
                    </a:lnTo>
                    <a:lnTo>
                      <a:pt x="7" y="162"/>
                    </a:lnTo>
                    <a:lnTo>
                      <a:pt x="9" y="169"/>
                    </a:lnTo>
                    <a:lnTo>
                      <a:pt x="16" y="172"/>
                    </a:lnTo>
                    <a:lnTo>
                      <a:pt x="22" y="174"/>
                    </a:lnTo>
                    <a:lnTo>
                      <a:pt x="29" y="174"/>
                    </a:lnTo>
                    <a:lnTo>
                      <a:pt x="35" y="172"/>
                    </a:lnTo>
                    <a:lnTo>
                      <a:pt x="41" y="169"/>
                    </a:lnTo>
                    <a:lnTo>
                      <a:pt x="48" y="165"/>
                    </a:lnTo>
                    <a:lnTo>
                      <a:pt x="58" y="155"/>
                    </a:lnTo>
                    <a:lnTo>
                      <a:pt x="63" y="149"/>
                    </a:lnTo>
                    <a:lnTo>
                      <a:pt x="70" y="140"/>
                    </a:lnTo>
                    <a:lnTo>
                      <a:pt x="77" y="127"/>
                    </a:lnTo>
                    <a:lnTo>
                      <a:pt x="83" y="115"/>
                    </a:lnTo>
                    <a:lnTo>
                      <a:pt x="89" y="98"/>
                    </a:lnTo>
                    <a:lnTo>
                      <a:pt x="95" y="83"/>
                    </a:lnTo>
                    <a:lnTo>
                      <a:pt x="99" y="66"/>
                    </a:lnTo>
                    <a:lnTo>
                      <a:pt x="102" y="54"/>
                    </a:lnTo>
                    <a:lnTo>
                      <a:pt x="105" y="41"/>
                    </a:lnTo>
                    <a:lnTo>
                      <a:pt x="105" y="32"/>
                    </a:lnTo>
                    <a:lnTo>
                      <a:pt x="102" y="22"/>
                    </a:lnTo>
                    <a:lnTo>
                      <a:pt x="99" y="15"/>
                    </a:lnTo>
                    <a:lnTo>
                      <a:pt x="95" y="10"/>
                    </a:lnTo>
                    <a:lnTo>
                      <a:pt x="92" y="7"/>
                    </a:lnTo>
                    <a:lnTo>
                      <a:pt x="83" y="0"/>
                    </a:lnTo>
                    <a:lnTo>
                      <a:pt x="73" y="0"/>
                    </a:lnTo>
                    <a:lnTo>
                      <a:pt x="63" y="7"/>
                    </a:lnTo>
                    <a:lnTo>
                      <a:pt x="54" y="12"/>
                    </a:lnTo>
                    <a:lnTo>
                      <a:pt x="45" y="22"/>
                    </a:lnTo>
                    <a:lnTo>
                      <a:pt x="38" y="32"/>
                    </a:lnTo>
                    <a:lnTo>
                      <a:pt x="29" y="44"/>
                    </a:lnTo>
                    <a:lnTo>
                      <a:pt x="22" y="57"/>
                    </a:lnTo>
                    <a:lnTo>
                      <a:pt x="16" y="69"/>
                    </a:lnTo>
                    <a:lnTo>
                      <a:pt x="9" y="83"/>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852" name="Freeform 1745">
                <a:extLst>
                  <a:ext uri="{FF2B5EF4-FFF2-40B4-BE49-F238E27FC236}">
                    <a16:creationId xmlns:a16="http://schemas.microsoft.com/office/drawing/2014/main" id="{18FC2247-8DEA-4270-8CA5-E57396FC061F}"/>
                  </a:ext>
                </a:extLst>
              </p:cNvPr>
              <p:cNvSpPr>
                <a:spLocks/>
              </p:cNvSpPr>
              <p:nvPr/>
            </p:nvSpPr>
            <p:spPr bwMode="auto">
              <a:xfrm>
                <a:off x="3592" y="2415"/>
                <a:ext cx="26" cy="44"/>
              </a:xfrm>
              <a:custGeom>
                <a:avLst/>
                <a:gdLst>
                  <a:gd name="T0" fmla="*/ 2 w 105"/>
                  <a:gd name="T1" fmla="*/ 21 h 174"/>
                  <a:gd name="T2" fmla="*/ 2 w 105"/>
                  <a:gd name="T3" fmla="*/ 24 h 174"/>
                  <a:gd name="T4" fmla="*/ 1 w 105"/>
                  <a:gd name="T5" fmla="*/ 27 h 174"/>
                  <a:gd name="T6" fmla="*/ 0 w 105"/>
                  <a:gd name="T7" fmla="*/ 30 h 174"/>
                  <a:gd name="T8" fmla="*/ 0 w 105"/>
                  <a:gd name="T9" fmla="*/ 33 h 174"/>
                  <a:gd name="T10" fmla="*/ 0 w 105"/>
                  <a:gd name="T11" fmla="*/ 35 h 174"/>
                  <a:gd name="T12" fmla="*/ 0 w 105"/>
                  <a:gd name="T13" fmla="*/ 38 h 174"/>
                  <a:gd name="T14" fmla="*/ 1 w 105"/>
                  <a:gd name="T15" fmla="*/ 39 h 174"/>
                  <a:gd name="T16" fmla="*/ 2 w 105"/>
                  <a:gd name="T17" fmla="*/ 41 h 174"/>
                  <a:gd name="T18" fmla="*/ 2 w 105"/>
                  <a:gd name="T19" fmla="*/ 43 h 174"/>
                  <a:gd name="T20" fmla="*/ 4 w 105"/>
                  <a:gd name="T21" fmla="*/ 43 h 174"/>
                  <a:gd name="T22" fmla="*/ 5 w 105"/>
                  <a:gd name="T23" fmla="*/ 44 h 174"/>
                  <a:gd name="T24" fmla="*/ 7 w 105"/>
                  <a:gd name="T25" fmla="*/ 44 h 174"/>
                  <a:gd name="T26" fmla="*/ 9 w 105"/>
                  <a:gd name="T27" fmla="*/ 43 h 174"/>
                  <a:gd name="T28" fmla="*/ 10 w 105"/>
                  <a:gd name="T29" fmla="*/ 43 h 174"/>
                  <a:gd name="T30" fmla="*/ 12 w 105"/>
                  <a:gd name="T31" fmla="*/ 42 h 174"/>
                  <a:gd name="T32" fmla="*/ 14 w 105"/>
                  <a:gd name="T33" fmla="*/ 39 h 174"/>
                  <a:gd name="T34" fmla="*/ 16 w 105"/>
                  <a:gd name="T35" fmla="*/ 38 h 174"/>
                  <a:gd name="T36" fmla="*/ 17 w 105"/>
                  <a:gd name="T37" fmla="*/ 35 h 174"/>
                  <a:gd name="T38" fmla="*/ 19 w 105"/>
                  <a:gd name="T39" fmla="*/ 32 h 174"/>
                  <a:gd name="T40" fmla="*/ 21 w 105"/>
                  <a:gd name="T41" fmla="*/ 29 h 174"/>
                  <a:gd name="T42" fmla="*/ 22 w 105"/>
                  <a:gd name="T43" fmla="*/ 25 h 174"/>
                  <a:gd name="T44" fmla="*/ 24 w 105"/>
                  <a:gd name="T45" fmla="*/ 21 h 174"/>
                  <a:gd name="T46" fmla="*/ 25 w 105"/>
                  <a:gd name="T47" fmla="*/ 17 h 174"/>
                  <a:gd name="T48" fmla="*/ 25 w 105"/>
                  <a:gd name="T49" fmla="*/ 14 h 174"/>
                  <a:gd name="T50" fmla="*/ 26 w 105"/>
                  <a:gd name="T51" fmla="*/ 10 h 174"/>
                  <a:gd name="T52" fmla="*/ 26 w 105"/>
                  <a:gd name="T53" fmla="*/ 8 h 174"/>
                  <a:gd name="T54" fmla="*/ 25 w 105"/>
                  <a:gd name="T55" fmla="*/ 6 h 174"/>
                  <a:gd name="T56" fmla="*/ 25 w 105"/>
                  <a:gd name="T57" fmla="*/ 4 h 174"/>
                  <a:gd name="T58" fmla="*/ 24 w 105"/>
                  <a:gd name="T59" fmla="*/ 3 h 174"/>
                  <a:gd name="T60" fmla="*/ 23 w 105"/>
                  <a:gd name="T61" fmla="*/ 2 h 174"/>
                  <a:gd name="T62" fmla="*/ 21 w 105"/>
                  <a:gd name="T63" fmla="*/ 0 h 174"/>
                  <a:gd name="T64" fmla="*/ 18 w 105"/>
                  <a:gd name="T65" fmla="*/ 0 h 174"/>
                  <a:gd name="T66" fmla="*/ 16 w 105"/>
                  <a:gd name="T67" fmla="*/ 2 h 174"/>
                  <a:gd name="T68" fmla="*/ 13 w 105"/>
                  <a:gd name="T69" fmla="*/ 3 h 174"/>
                  <a:gd name="T70" fmla="*/ 11 w 105"/>
                  <a:gd name="T71" fmla="*/ 6 h 174"/>
                  <a:gd name="T72" fmla="*/ 9 w 105"/>
                  <a:gd name="T73" fmla="*/ 8 h 174"/>
                  <a:gd name="T74" fmla="*/ 7 w 105"/>
                  <a:gd name="T75" fmla="*/ 11 h 174"/>
                  <a:gd name="T76" fmla="*/ 5 w 105"/>
                  <a:gd name="T77" fmla="*/ 14 h 174"/>
                  <a:gd name="T78" fmla="*/ 4 w 105"/>
                  <a:gd name="T79" fmla="*/ 17 h 174"/>
                  <a:gd name="T80" fmla="*/ 2 w 105"/>
                  <a:gd name="T81" fmla="*/ 21 h 17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5"/>
                  <a:gd name="T124" fmla="*/ 0 h 174"/>
                  <a:gd name="T125" fmla="*/ 105 w 105"/>
                  <a:gd name="T126" fmla="*/ 174 h 17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5" h="174">
                    <a:moveTo>
                      <a:pt x="9" y="83"/>
                    </a:moveTo>
                    <a:lnTo>
                      <a:pt x="7" y="95"/>
                    </a:lnTo>
                    <a:lnTo>
                      <a:pt x="4" y="108"/>
                    </a:lnTo>
                    <a:lnTo>
                      <a:pt x="0" y="118"/>
                    </a:lnTo>
                    <a:lnTo>
                      <a:pt x="0" y="130"/>
                    </a:lnTo>
                    <a:lnTo>
                      <a:pt x="0" y="140"/>
                    </a:lnTo>
                    <a:lnTo>
                      <a:pt x="0" y="149"/>
                    </a:lnTo>
                    <a:lnTo>
                      <a:pt x="4" y="155"/>
                    </a:lnTo>
                    <a:lnTo>
                      <a:pt x="7" y="162"/>
                    </a:lnTo>
                    <a:lnTo>
                      <a:pt x="9" y="169"/>
                    </a:lnTo>
                    <a:lnTo>
                      <a:pt x="16" y="172"/>
                    </a:lnTo>
                    <a:lnTo>
                      <a:pt x="22" y="174"/>
                    </a:lnTo>
                    <a:lnTo>
                      <a:pt x="29" y="174"/>
                    </a:lnTo>
                    <a:lnTo>
                      <a:pt x="35" y="172"/>
                    </a:lnTo>
                    <a:lnTo>
                      <a:pt x="41" y="169"/>
                    </a:lnTo>
                    <a:lnTo>
                      <a:pt x="48" y="165"/>
                    </a:lnTo>
                    <a:lnTo>
                      <a:pt x="58" y="155"/>
                    </a:lnTo>
                    <a:lnTo>
                      <a:pt x="63" y="149"/>
                    </a:lnTo>
                    <a:lnTo>
                      <a:pt x="70" y="140"/>
                    </a:lnTo>
                    <a:lnTo>
                      <a:pt x="77" y="127"/>
                    </a:lnTo>
                    <a:lnTo>
                      <a:pt x="83" y="115"/>
                    </a:lnTo>
                    <a:lnTo>
                      <a:pt x="89" y="98"/>
                    </a:lnTo>
                    <a:lnTo>
                      <a:pt x="95" y="83"/>
                    </a:lnTo>
                    <a:lnTo>
                      <a:pt x="99" y="66"/>
                    </a:lnTo>
                    <a:lnTo>
                      <a:pt x="102" y="54"/>
                    </a:lnTo>
                    <a:lnTo>
                      <a:pt x="105" y="41"/>
                    </a:lnTo>
                    <a:lnTo>
                      <a:pt x="105" y="32"/>
                    </a:lnTo>
                    <a:lnTo>
                      <a:pt x="102" y="22"/>
                    </a:lnTo>
                    <a:lnTo>
                      <a:pt x="99" y="15"/>
                    </a:lnTo>
                    <a:lnTo>
                      <a:pt x="95" y="10"/>
                    </a:lnTo>
                    <a:lnTo>
                      <a:pt x="92" y="7"/>
                    </a:lnTo>
                    <a:lnTo>
                      <a:pt x="83" y="0"/>
                    </a:lnTo>
                    <a:lnTo>
                      <a:pt x="73" y="0"/>
                    </a:lnTo>
                    <a:lnTo>
                      <a:pt x="63" y="7"/>
                    </a:lnTo>
                    <a:lnTo>
                      <a:pt x="54" y="12"/>
                    </a:lnTo>
                    <a:lnTo>
                      <a:pt x="45" y="22"/>
                    </a:lnTo>
                    <a:lnTo>
                      <a:pt x="38" y="32"/>
                    </a:lnTo>
                    <a:lnTo>
                      <a:pt x="29" y="44"/>
                    </a:lnTo>
                    <a:lnTo>
                      <a:pt x="22" y="57"/>
                    </a:lnTo>
                    <a:lnTo>
                      <a:pt x="16" y="69"/>
                    </a:lnTo>
                    <a:lnTo>
                      <a:pt x="9" y="83"/>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853" name="Freeform 1746">
                <a:extLst>
                  <a:ext uri="{FF2B5EF4-FFF2-40B4-BE49-F238E27FC236}">
                    <a16:creationId xmlns:a16="http://schemas.microsoft.com/office/drawing/2014/main" id="{F7897C9B-ACD6-4623-B7AA-70181030CBD5}"/>
                  </a:ext>
                </a:extLst>
              </p:cNvPr>
              <p:cNvSpPr>
                <a:spLocks/>
              </p:cNvSpPr>
              <p:nvPr/>
            </p:nvSpPr>
            <p:spPr bwMode="auto">
              <a:xfrm>
                <a:off x="3611" y="2329"/>
                <a:ext cx="21" cy="45"/>
              </a:xfrm>
              <a:custGeom>
                <a:avLst/>
                <a:gdLst>
                  <a:gd name="T0" fmla="*/ 0 w 83"/>
                  <a:gd name="T1" fmla="*/ 24 h 181"/>
                  <a:gd name="T2" fmla="*/ 0 w 83"/>
                  <a:gd name="T3" fmla="*/ 28 h 181"/>
                  <a:gd name="T4" fmla="*/ 0 w 83"/>
                  <a:gd name="T5" fmla="*/ 31 h 181"/>
                  <a:gd name="T6" fmla="*/ 1 w 83"/>
                  <a:gd name="T7" fmla="*/ 34 h 181"/>
                  <a:gd name="T8" fmla="*/ 1 w 83"/>
                  <a:gd name="T9" fmla="*/ 36 h 181"/>
                  <a:gd name="T10" fmla="*/ 2 w 83"/>
                  <a:gd name="T11" fmla="*/ 39 h 181"/>
                  <a:gd name="T12" fmla="*/ 2 w 83"/>
                  <a:gd name="T13" fmla="*/ 41 h 181"/>
                  <a:gd name="T14" fmla="*/ 4 w 83"/>
                  <a:gd name="T15" fmla="*/ 43 h 181"/>
                  <a:gd name="T16" fmla="*/ 5 w 83"/>
                  <a:gd name="T17" fmla="*/ 44 h 181"/>
                  <a:gd name="T18" fmla="*/ 6 w 83"/>
                  <a:gd name="T19" fmla="*/ 45 h 181"/>
                  <a:gd name="T20" fmla="*/ 8 w 83"/>
                  <a:gd name="T21" fmla="*/ 45 h 181"/>
                  <a:gd name="T22" fmla="*/ 9 w 83"/>
                  <a:gd name="T23" fmla="*/ 45 h 181"/>
                  <a:gd name="T24" fmla="*/ 11 w 83"/>
                  <a:gd name="T25" fmla="*/ 45 h 181"/>
                  <a:gd name="T26" fmla="*/ 13 w 83"/>
                  <a:gd name="T27" fmla="*/ 44 h 181"/>
                  <a:gd name="T28" fmla="*/ 14 w 83"/>
                  <a:gd name="T29" fmla="*/ 43 h 181"/>
                  <a:gd name="T30" fmla="*/ 15 w 83"/>
                  <a:gd name="T31" fmla="*/ 41 h 181"/>
                  <a:gd name="T32" fmla="*/ 17 w 83"/>
                  <a:gd name="T33" fmla="*/ 39 h 181"/>
                  <a:gd name="T34" fmla="*/ 17 w 83"/>
                  <a:gd name="T35" fmla="*/ 36 h 181"/>
                  <a:gd name="T36" fmla="*/ 18 w 83"/>
                  <a:gd name="T37" fmla="*/ 34 h 181"/>
                  <a:gd name="T38" fmla="*/ 19 w 83"/>
                  <a:gd name="T39" fmla="*/ 31 h 181"/>
                  <a:gd name="T40" fmla="*/ 20 w 83"/>
                  <a:gd name="T41" fmla="*/ 27 h 181"/>
                  <a:gd name="T42" fmla="*/ 21 w 83"/>
                  <a:gd name="T43" fmla="*/ 22 h 181"/>
                  <a:gd name="T44" fmla="*/ 21 w 83"/>
                  <a:gd name="T45" fmla="*/ 18 h 181"/>
                  <a:gd name="T46" fmla="*/ 21 w 83"/>
                  <a:gd name="T47" fmla="*/ 14 h 181"/>
                  <a:gd name="T48" fmla="*/ 21 w 83"/>
                  <a:gd name="T49" fmla="*/ 11 h 181"/>
                  <a:gd name="T50" fmla="*/ 20 w 83"/>
                  <a:gd name="T51" fmla="*/ 8 h 181"/>
                  <a:gd name="T52" fmla="*/ 19 w 83"/>
                  <a:gd name="T53" fmla="*/ 5 h 181"/>
                  <a:gd name="T54" fmla="*/ 18 w 83"/>
                  <a:gd name="T55" fmla="*/ 3 h 181"/>
                  <a:gd name="T56" fmla="*/ 17 w 83"/>
                  <a:gd name="T57" fmla="*/ 1 h 181"/>
                  <a:gd name="T58" fmla="*/ 16 w 83"/>
                  <a:gd name="T59" fmla="*/ 1 h 181"/>
                  <a:gd name="T60" fmla="*/ 14 w 83"/>
                  <a:gd name="T61" fmla="*/ 0 h 181"/>
                  <a:gd name="T62" fmla="*/ 12 w 83"/>
                  <a:gd name="T63" fmla="*/ 0 h 181"/>
                  <a:gd name="T64" fmla="*/ 9 w 83"/>
                  <a:gd name="T65" fmla="*/ 1 h 181"/>
                  <a:gd name="T66" fmla="*/ 8 w 83"/>
                  <a:gd name="T67" fmla="*/ 2 h 181"/>
                  <a:gd name="T68" fmla="*/ 6 w 83"/>
                  <a:gd name="T69" fmla="*/ 4 h 181"/>
                  <a:gd name="T70" fmla="*/ 5 w 83"/>
                  <a:gd name="T71" fmla="*/ 7 h 181"/>
                  <a:gd name="T72" fmla="*/ 3 w 83"/>
                  <a:gd name="T73" fmla="*/ 10 h 181"/>
                  <a:gd name="T74" fmla="*/ 2 w 83"/>
                  <a:gd name="T75" fmla="*/ 14 h 181"/>
                  <a:gd name="T76" fmla="*/ 2 w 83"/>
                  <a:gd name="T77" fmla="*/ 17 h 181"/>
                  <a:gd name="T78" fmla="*/ 1 w 83"/>
                  <a:gd name="T79" fmla="*/ 21 h 181"/>
                  <a:gd name="T80" fmla="*/ 0 w 83"/>
                  <a:gd name="T81" fmla="*/ 24 h 18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3"/>
                  <a:gd name="T124" fmla="*/ 0 h 181"/>
                  <a:gd name="T125" fmla="*/ 83 w 83"/>
                  <a:gd name="T126" fmla="*/ 181 h 18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3" h="181">
                    <a:moveTo>
                      <a:pt x="0" y="98"/>
                    </a:moveTo>
                    <a:lnTo>
                      <a:pt x="0" y="111"/>
                    </a:lnTo>
                    <a:lnTo>
                      <a:pt x="0" y="123"/>
                    </a:lnTo>
                    <a:lnTo>
                      <a:pt x="3" y="136"/>
                    </a:lnTo>
                    <a:lnTo>
                      <a:pt x="3" y="145"/>
                    </a:lnTo>
                    <a:lnTo>
                      <a:pt x="6" y="155"/>
                    </a:lnTo>
                    <a:lnTo>
                      <a:pt x="9" y="165"/>
                    </a:lnTo>
                    <a:lnTo>
                      <a:pt x="15" y="171"/>
                    </a:lnTo>
                    <a:lnTo>
                      <a:pt x="19" y="177"/>
                    </a:lnTo>
                    <a:lnTo>
                      <a:pt x="25" y="181"/>
                    </a:lnTo>
                    <a:lnTo>
                      <a:pt x="32" y="181"/>
                    </a:lnTo>
                    <a:lnTo>
                      <a:pt x="37" y="181"/>
                    </a:lnTo>
                    <a:lnTo>
                      <a:pt x="44" y="181"/>
                    </a:lnTo>
                    <a:lnTo>
                      <a:pt x="51" y="177"/>
                    </a:lnTo>
                    <a:lnTo>
                      <a:pt x="57" y="171"/>
                    </a:lnTo>
                    <a:lnTo>
                      <a:pt x="60" y="165"/>
                    </a:lnTo>
                    <a:lnTo>
                      <a:pt x="66" y="155"/>
                    </a:lnTo>
                    <a:lnTo>
                      <a:pt x="69" y="145"/>
                    </a:lnTo>
                    <a:lnTo>
                      <a:pt x="73" y="136"/>
                    </a:lnTo>
                    <a:lnTo>
                      <a:pt x="76" y="123"/>
                    </a:lnTo>
                    <a:lnTo>
                      <a:pt x="79" y="108"/>
                    </a:lnTo>
                    <a:lnTo>
                      <a:pt x="83" y="88"/>
                    </a:lnTo>
                    <a:lnTo>
                      <a:pt x="83" y="73"/>
                    </a:lnTo>
                    <a:lnTo>
                      <a:pt x="83" y="57"/>
                    </a:lnTo>
                    <a:lnTo>
                      <a:pt x="83" y="44"/>
                    </a:lnTo>
                    <a:lnTo>
                      <a:pt x="79" y="32"/>
                    </a:lnTo>
                    <a:lnTo>
                      <a:pt x="76" y="22"/>
                    </a:lnTo>
                    <a:lnTo>
                      <a:pt x="73" y="12"/>
                    </a:lnTo>
                    <a:lnTo>
                      <a:pt x="69" y="6"/>
                    </a:lnTo>
                    <a:lnTo>
                      <a:pt x="63" y="3"/>
                    </a:lnTo>
                    <a:lnTo>
                      <a:pt x="57" y="0"/>
                    </a:lnTo>
                    <a:lnTo>
                      <a:pt x="47" y="0"/>
                    </a:lnTo>
                    <a:lnTo>
                      <a:pt x="37" y="3"/>
                    </a:lnTo>
                    <a:lnTo>
                      <a:pt x="32" y="9"/>
                    </a:lnTo>
                    <a:lnTo>
                      <a:pt x="25" y="18"/>
                    </a:lnTo>
                    <a:lnTo>
                      <a:pt x="19" y="28"/>
                    </a:lnTo>
                    <a:lnTo>
                      <a:pt x="12" y="41"/>
                    </a:lnTo>
                    <a:lnTo>
                      <a:pt x="9" y="57"/>
                    </a:lnTo>
                    <a:lnTo>
                      <a:pt x="6" y="69"/>
                    </a:lnTo>
                    <a:lnTo>
                      <a:pt x="3" y="86"/>
                    </a:lnTo>
                    <a:lnTo>
                      <a:pt x="0" y="98"/>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854" name="Freeform 1747">
                <a:extLst>
                  <a:ext uri="{FF2B5EF4-FFF2-40B4-BE49-F238E27FC236}">
                    <a16:creationId xmlns:a16="http://schemas.microsoft.com/office/drawing/2014/main" id="{F1BC6B51-77F0-443E-8A72-07AA98EA78D1}"/>
                  </a:ext>
                </a:extLst>
              </p:cNvPr>
              <p:cNvSpPr>
                <a:spLocks/>
              </p:cNvSpPr>
              <p:nvPr/>
            </p:nvSpPr>
            <p:spPr bwMode="auto">
              <a:xfrm>
                <a:off x="3611" y="2329"/>
                <a:ext cx="21" cy="45"/>
              </a:xfrm>
              <a:custGeom>
                <a:avLst/>
                <a:gdLst>
                  <a:gd name="T0" fmla="*/ 0 w 83"/>
                  <a:gd name="T1" fmla="*/ 24 h 181"/>
                  <a:gd name="T2" fmla="*/ 0 w 83"/>
                  <a:gd name="T3" fmla="*/ 28 h 181"/>
                  <a:gd name="T4" fmla="*/ 0 w 83"/>
                  <a:gd name="T5" fmla="*/ 31 h 181"/>
                  <a:gd name="T6" fmla="*/ 1 w 83"/>
                  <a:gd name="T7" fmla="*/ 34 h 181"/>
                  <a:gd name="T8" fmla="*/ 1 w 83"/>
                  <a:gd name="T9" fmla="*/ 36 h 181"/>
                  <a:gd name="T10" fmla="*/ 2 w 83"/>
                  <a:gd name="T11" fmla="*/ 39 h 181"/>
                  <a:gd name="T12" fmla="*/ 2 w 83"/>
                  <a:gd name="T13" fmla="*/ 41 h 181"/>
                  <a:gd name="T14" fmla="*/ 4 w 83"/>
                  <a:gd name="T15" fmla="*/ 43 h 181"/>
                  <a:gd name="T16" fmla="*/ 5 w 83"/>
                  <a:gd name="T17" fmla="*/ 44 h 181"/>
                  <a:gd name="T18" fmla="*/ 6 w 83"/>
                  <a:gd name="T19" fmla="*/ 45 h 181"/>
                  <a:gd name="T20" fmla="*/ 8 w 83"/>
                  <a:gd name="T21" fmla="*/ 45 h 181"/>
                  <a:gd name="T22" fmla="*/ 9 w 83"/>
                  <a:gd name="T23" fmla="*/ 45 h 181"/>
                  <a:gd name="T24" fmla="*/ 11 w 83"/>
                  <a:gd name="T25" fmla="*/ 45 h 181"/>
                  <a:gd name="T26" fmla="*/ 13 w 83"/>
                  <a:gd name="T27" fmla="*/ 44 h 181"/>
                  <a:gd name="T28" fmla="*/ 14 w 83"/>
                  <a:gd name="T29" fmla="*/ 43 h 181"/>
                  <a:gd name="T30" fmla="*/ 15 w 83"/>
                  <a:gd name="T31" fmla="*/ 41 h 181"/>
                  <a:gd name="T32" fmla="*/ 17 w 83"/>
                  <a:gd name="T33" fmla="*/ 39 h 181"/>
                  <a:gd name="T34" fmla="*/ 17 w 83"/>
                  <a:gd name="T35" fmla="*/ 36 h 181"/>
                  <a:gd name="T36" fmla="*/ 18 w 83"/>
                  <a:gd name="T37" fmla="*/ 34 h 181"/>
                  <a:gd name="T38" fmla="*/ 19 w 83"/>
                  <a:gd name="T39" fmla="*/ 31 h 181"/>
                  <a:gd name="T40" fmla="*/ 20 w 83"/>
                  <a:gd name="T41" fmla="*/ 27 h 181"/>
                  <a:gd name="T42" fmla="*/ 21 w 83"/>
                  <a:gd name="T43" fmla="*/ 22 h 181"/>
                  <a:gd name="T44" fmla="*/ 21 w 83"/>
                  <a:gd name="T45" fmla="*/ 18 h 181"/>
                  <a:gd name="T46" fmla="*/ 21 w 83"/>
                  <a:gd name="T47" fmla="*/ 14 h 181"/>
                  <a:gd name="T48" fmla="*/ 21 w 83"/>
                  <a:gd name="T49" fmla="*/ 11 h 181"/>
                  <a:gd name="T50" fmla="*/ 20 w 83"/>
                  <a:gd name="T51" fmla="*/ 8 h 181"/>
                  <a:gd name="T52" fmla="*/ 19 w 83"/>
                  <a:gd name="T53" fmla="*/ 5 h 181"/>
                  <a:gd name="T54" fmla="*/ 18 w 83"/>
                  <a:gd name="T55" fmla="*/ 3 h 181"/>
                  <a:gd name="T56" fmla="*/ 17 w 83"/>
                  <a:gd name="T57" fmla="*/ 1 h 181"/>
                  <a:gd name="T58" fmla="*/ 16 w 83"/>
                  <a:gd name="T59" fmla="*/ 1 h 181"/>
                  <a:gd name="T60" fmla="*/ 14 w 83"/>
                  <a:gd name="T61" fmla="*/ 0 h 181"/>
                  <a:gd name="T62" fmla="*/ 12 w 83"/>
                  <a:gd name="T63" fmla="*/ 0 h 181"/>
                  <a:gd name="T64" fmla="*/ 9 w 83"/>
                  <a:gd name="T65" fmla="*/ 1 h 181"/>
                  <a:gd name="T66" fmla="*/ 8 w 83"/>
                  <a:gd name="T67" fmla="*/ 2 h 181"/>
                  <a:gd name="T68" fmla="*/ 6 w 83"/>
                  <a:gd name="T69" fmla="*/ 4 h 181"/>
                  <a:gd name="T70" fmla="*/ 5 w 83"/>
                  <a:gd name="T71" fmla="*/ 7 h 181"/>
                  <a:gd name="T72" fmla="*/ 3 w 83"/>
                  <a:gd name="T73" fmla="*/ 10 h 181"/>
                  <a:gd name="T74" fmla="*/ 2 w 83"/>
                  <a:gd name="T75" fmla="*/ 14 h 181"/>
                  <a:gd name="T76" fmla="*/ 2 w 83"/>
                  <a:gd name="T77" fmla="*/ 17 h 181"/>
                  <a:gd name="T78" fmla="*/ 1 w 83"/>
                  <a:gd name="T79" fmla="*/ 21 h 181"/>
                  <a:gd name="T80" fmla="*/ 0 w 83"/>
                  <a:gd name="T81" fmla="*/ 24 h 18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3"/>
                  <a:gd name="T124" fmla="*/ 0 h 181"/>
                  <a:gd name="T125" fmla="*/ 83 w 83"/>
                  <a:gd name="T126" fmla="*/ 181 h 18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3" h="181">
                    <a:moveTo>
                      <a:pt x="0" y="98"/>
                    </a:moveTo>
                    <a:lnTo>
                      <a:pt x="0" y="111"/>
                    </a:lnTo>
                    <a:lnTo>
                      <a:pt x="0" y="123"/>
                    </a:lnTo>
                    <a:lnTo>
                      <a:pt x="3" y="136"/>
                    </a:lnTo>
                    <a:lnTo>
                      <a:pt x="3" y="145"/>
                    </a:lnTo>
                    <a:lnTo>
                      <a:pt x="6" y="155"/>
                    </a:lnTo>
                    <a:lnTo>
                      <a:pt x="9" y="165"/>
                    </a:lnTo>
                    <a:lnTo>
                      <a:pt x="15" y="171"/>
                    </a:lnTo>
                    <a:lnTo>
                      <a:pt x="19" y="177"/>
                    </a:lnTo>
                    <a:lnTo>
                      <a:pt x="25" y="181"/>
                    </a:lnTo>
                    <a:lnTo>
                      <a:pt x="32" y="181"/>
                    </a:lnTo>
                    <a:lnTo>
                      <a:pt x="37" y="181"/>
                    </a:lnTo>
                    <a:lnTo>
                      <a:pt x="44" y="181"/>
                    </a:lnTo>
                    <a:lnTo>
                      <a:pt x="51" y="177"/>
                    </a:lnTo>
                    <a:lnTo>
                      <a:pt x="57" y="171"/>
                    </a:lnTo>
                    <a:lnTo>
                      <a:pt x="60" y="165"/>
                    </a:lnTo>
                    <a:lnTo>
                      <a:pt x="66" y="155"/>
                    </a:lnTo>
                    <a:lnTo>
                      <a:pt x="69" y="145"/>
                    </a:lnTo>
                    <a:lnTo>
                      <a:pt x="73" y="136"/>
                    </a:lnTo>
                    <a:lnTo>
                      <a:pt x="76" y="123"/>
                    </a:lnTo>
                    <a:lnTo>
                      <a:pt x="79" y="108"/>
                    </a:lnTo>
                    <a:lnTo>
                      <a:pt x="83" y="88"/>
                    </a:lnTo>
                    <a:lnTo>
                      <a:pt x="83" y="73"/>
                    </a:lnTo>
                    <a:lnTo>
                      <a:pt x="83" y="57"/>
                    </a:lnTo>
                    <a:lnTo>
                      <a:pt x="83" y="44"/>
                    </a:lnTo>
                    <a:lnTo>
                      <a:pt x="79" y="32"/>
                    </a:lnTo>
                    <a:lnTo>
                      <a:pt x="76" y="22"/>
                    </a:lnTo>
                    <a:lnTo>
                      <a:pt x="73" y="12"/>
                    </a:lnTo>
                    <a:lnTo>
                      <a:pt x="69" y="6"/>
                    </a:lnTo>
                    <a:lnTo>
                      <a:pt x="63" y="3"/>
                    </a:lnTo>
                    <a:lnTo>
                      <a:pt x="57" y="0"/>
                    </a:lnTo>
                    <a:lnTo>
                      <a:pt x="47" y="0"/>
                    </a:lnTo>
                    <a:lnTo>
                      <a:pt x="37" y="3"/>
                    </a:lnTo>
                    <a:lnTo>
                      <a:pt x="32" y="9"/>
                    </a:lnTo>
                    <a:lnTo>
                      <a:pt x="25" y="18"/>
                    </a:lnTo>
                    <a:lnTo>
                      <a:pt x="19" y="28"/>
                    </a:lnTo>
                    <a:lnTo>
                      <a:pt x="12" y="41"/>
                    </a:lnTo>
                    <a:lnTo>
                      <a:pt x="9" y="57"/>
                    </a:lnTo>
                    <a:lnTo>
                      <a:pt x="6" y="69"/>
                    </a:lnTo>
                    <a:lnTo>
                      <a:pt x="3" y="86"/>
                    </a:lnTo>
                    <a:lnTo>
                      <a:pt x="0" y="98"/>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855" name="Freeform 1748">
                <a:extLst>
                  <a:ext uri="{FF2B5EF4-FFF2-40B4-BE49-F238E27FC236}">
                    <a16:creationId xmlns:a16="http://schemas.microsoft.com/office/drawing/2014/main" id="{71AF706A-A53E-4DA6-9C18-3B01D68A2946}"/>
                  </a:ext>
                </a:extLst>
              </p:cNvPr>
              <p:cNvSpPr>
                <a:spLocks/>
              </p:cNvSpPr>
              <p:nvPr/>
            </p:nvSpPr>
            <p:spPr bwMode="auto">
              <a:xfrm>
                <a:off x="3613" y="2234"/>
                <a:ext cx="20" cy="46"/>
              </a:xfrm>
              <a:custGeom>
                <a:avLst/>
                <a:gdLst>
                  <a:gd name="T0" fmla="*/ 1 w 80"/>
                  <a:gd name="T1" fmla="*/ 27 h 184"/>
                  <a:gd name="T2" fmla="*/ 1 w 80"/>
                  <a:gd name="T3" fmla="*/ 30 h 184"/>
                  <a:gd name="T4" fmla="*/ 2 w 80"/>
                  <a:gd name="T5" fmla="*/ 33 h 184"/>
                  <a:gd name="T6" fmla="*/ 2 w 80"/>
                  <a:gd name="T7" fmla="*/ 36 h 184"/>
                  <a:gd name="T8" fmla="*/ 3 w 80"/>
                  <a:gd name="T9" fmla="*/ 39 h 184"/>
                  <a:gd name="T10" fmla="*/ 5 w 80"/>
                  <a:gd name="T11" fmla="*/ 41 h 184"/>
                  <a:gd name="T12" fmla="*/ 6 w 80"/>
                  <a:gd name="T13" fmla="*/ 43 h 184"/>
                  <a:gd name="T14" fmla="*/ 7 w 80"/>
                  <a:gd name="T15" fmla="*/ 44 h 184"/>
                  <a:gd name="T16" fmla="*/ 9 w 80"/>
                  <a:gd name="T17" fmla="*/ 45 h 184"/>
                  <a:gd name="T18" fmla="*/ 10 w 80"/>
                  <a:gd name="T19" fmla="*/ 46 h 184"/>
                  <a:gd name="T20" fmla="*/ 12 w 80"/>
                  <a:gd name="T21" fmla="*/ 46 h 184"/>
                  <a:gd name="T22" fmla="*/ 14 w 80"/>
                  <a:gd name="T23" fmla="*/ 46 h 184"/>
                  <a:gd name="T24" fmla="*/ 15 w 80"/>
                  <a:gd name="T25" fmla="*/ 45 h 184"/>
                  <a:gd name="T26" fmla="*/ 17 w 80"/>
                  <a:gd name="T27" fmla="*/ 44 h 184"/>
                  <a:gd name="T28" fmla="*/ 18 w 80"/>
                  <a:gd name="T29" fmla="*/ 42 h 184"/>
                  <a:gd name="T30" fmla="*/ 18 w 80"/>
                  <a:gd name="T31" fmla="*/ 41 h 184"/>
                  <a:gd name="T32" fmla="*/ 19 w 80"/>
                  <a:gd name="T33" fmla="*/ 38 h 184"/>
                  <a:gd name="T34" fmla="*/ 20 w 80"/>
                  <a:gd name="T35" fmla="*/ 36 h 184"/>
                  <a:gd name="T36" fmla="*/ 20 w 80"/>
                  <a:gd name="T37" fmla="*/ 33 h 184"/>
                  <a:gd name="T38" fmla="*/ 20 w 80"/>
                  <a:gd name="T39" fmla="*/ 29 h 184"/>
                  <a:gd name="T40" fmla="*/ 20 w 80"/>
                  <a:gd name="T41" fmla="*/ 25 h 184"/>
                  <a:gd name="T42" fmla="*/ 20 w 80"/>
                  <a:gd name="T43" fmla="*/ 21 h 184"/>
                  <a:gd name="T44" fmla="*/ 19 w 80"/>
                  <a:gd name="T45" fmla="*/ 17 h 184"/>
                  <a:gd name="T46" fmla="*/ 18 w 80"/>
                  <a:gd name="T47" fmla="*/ 14 h 184"/>
                  <a:gd name="T48" fmla="*/ 18 w 80"/>
                  <a:gd name="T49" fmla="*/ 10 h 184"/>
                  <a:gd name="T50" fmla="*/ 17 w 80"/>
                  <a:gd name="T51" fmla="*/ 7 h 184"/>
                  <a:gd name="T52" fmla="*/ 15 w 80"/>
                  <a:gd name="T53" fmla="*/ 5 h 184"/>
                  <a:gd name="T54" fmla="*/ 14 w 80"/>
                  <a:gd name="T55" fmla="*/ 3 h 184"/>
                  <a:gd name="T56" fmla="*/ 13 w 80"/>
                  <a:gd name="T57" fmla="*/ 1 h 184"/>
                  <a:gd name="T58" fmla="*/ 11 w 80"/>
                  <a:gd name="T59" fmla="*/ 1 h 184"/>
                  <a:gd name="T60" fmla="*/ 10 w 80"/>
                  <a:gd name="T61" fmla="*/ 0 h 184"/>
                  <a:gd name="T62" fmla="*/ 7 w 80"/>
                  <a:gd name="T63" fmla="*/ 1 h 184"/>
                  <a:gd name="T64" fmla="*/ 5 w 80"/>
                  <a:gd name="T65" fmla="*/ 1 h 184"/>
                  <a:gd name="T66" fmla="*/ 3 w 80"/>
                  <a:gd name="T67" fmla="*/ 4 h 184"/>
                  <a:gd name="T68" fmla="*/ 2 w 80"/>
                  <a:gd name="T69" fmla="*/ 6 h 184"/>
                  <a:gd name="T70" fmla="*/ 1 w 80"/>
                  <a:gd name="T71" fmla="*/ 9 h 184"/>
                  <a:gd name="T72" fmla="*/ 1 w 80"/>
                  <a:gd name="T73" fmla="*/ 13 h 184"/>
                  <a:gd name="T74" fmla="*/ 0 w 80"/>
                  <a:gd name="T75" fmla="*/ 17 h 184"/>
                  <a:gd name="T76" fmla="*/ 0 w 80"/>
                  <a:gd name="T77" fmla="*/ 20 h 184"/>
                  <a:gd name="T78" fmla="*/ 0 w 80"/>
                  <a:gd name="T79" fmla="*/ 24 h 184"/>
                  <a:gd name="T80" fmla="*/ 1 w 80"/>
                  <a:gd name="T81" fmla="*/ 27 h 18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0"/>
                  <a:gd name="T124" fmla="*/ 0 h 184"/>
                  <a:gd name="T125" fmla="*/ 80 w 80"/>
                  <a:gd name="T126" fmla="*/ 184 h 18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0" h="184">
                    <a:moveTo>
                      <a:pt x="3" y="108"/>
                    </a:moveTo>
                    <a:lnTo>
                      <a:pt x="3" y="120"/>
                    </a:lnTo>
                    <a:lnTo>
                      <a:pt x="6" y="133"/>
                    </a:lnTo>
                    <a:lnTo>
                      <a:pt x="9" y="145"/>
                    </a:lnTo>
                    <a:lnTo>
                      <a:pt x="13" y="155"/>
                    </a:lnTo>
                    <a:lnTo>
                      <a:pt x="19" y="165"/>
                    </a:lnTo>
                    <a:lnTo>
                      <a:pt x="22" y="170"/>
                    </a:lnTo>
                    <a:lnTo>
                      <a:pt x="29" y="177"/>
                    </a:lnTo>
                    <a:lnTo>
                      <a:pt x="35" y="180"/>
                    </a:lnTo>
                    <a:lnTo>
                      <a:pt x="41" y="184"/>
                    </a:lnTo>
                    <a:lnTo>
                      <a:pt x="48" y="184"/>
                    </a:lnTo>
                    <a:lnTo>
                      <a:pt x="54" y="184"/>
                    </a:lnTo>
                    <a:lnTo>
                      <a:pt x="60" y="180"/>
                    </a:lnTo>
                    <a:lnTo>
                      <a:pt x="67" y="174"/>
                    </a:lnTo>
                    <a:lnTo>
                      <a:pt x="70" y="167"/>
                    </a:lnTo>
                    <a:lnTo>
                      <a:pt x="73" y="162"/>
                    </a:lnTo>
                    <a:lnTo>
                      <a:pt x="77" y="152"/>
                    </a:lnTo>
                    <a:lnTo>
                      <a:pt x="80" y="142"/>
                    </a:lnTo>
                    <a:lnTo>
                      <a:pt x="80" y="130"/>
                    </a:lnTo>
                    <a:lnTo>
                      <a:pt x="80" y="116"/>
                    </a:lnTo>
                    <a:lnTo>
                      <a:pt x="80" y="101"/>
                    </a:lnTo>
                    <a:lnTo>
                      <a:pt x="80" y="82"/>
                    </a:lnTo>
                    <a:lnTo>
                      <a:pt x="77" y="66"/>
                    </a:lnTo>
                    <a:lnTo>
                      <a:pt x="73" y="54"/>
                    </a:lnTo>
                    <a:lnTo>
                      <a:pt x="70" y="40"/>
                    </a:lnTo>
                    <a:lnTo>
                      <a:pt x="67" y="28"/>
                    </a:lnTo>
                    <a:lnTo>
                      <a:pt x="60" y="18"/>
                    </a:lnTo>
                    <a:lnTo>
                      <a:pt x="54" y="12"/>
                    </a:lnTo>
                    <a:lnTo>
                      <a:pt x="51" y="5"/>
                    </a:lnTo>
                    <a:lnTo>
                      <a:pt x="45" y="3"/>
                    </a:lnTo>
                    <a:lnTo>
                      <a:pt x="38" y="0"/>
                    </a:lnTo>
                    <a:lnTo>
                      <a:pt x="29" y="3"/>
                    </a:lnTo>
                    <a:lnTo>
                      <a:pt x="19" y="5"/>
                    </a:lnTo>
                    <a:lnTo>
                      <a:pt x="13" y="15"/>
                    </a:lnTo>
                    <a:lnTo>
                      <a:pt x="9" y="25"/>
                    </a:lnTo>
                    <a:lnTo>
                      <a:pt x="3" y="37"/>
                    </a:lnTo>
                    <a:lnTo>
                      <a:pt x="3" y="50"/>
                    </a:lnTo>
                    <a:lnTo>
                      <a:pt x="0" y="66"/>
                    </a:lnTo>
                    <a:lnTo>
                      <a:pt x="0" y="79"/>
                    </a:lnTo>
                    <a:lnTo>
                      <a:pt x="0" y="94"/>
                    </a:lnTo>
                    <a:lnTo>
                      <a:pt x="3" y="108"/>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856" name="Freeform 1749">
                <a:extLst>
                  <a:ext uri="{FF2B5EF4-FFF2-40B4-BE49-F238E27FC236}">
                    <a16:creationId xmlns:a16="http://schemas.microsoft.com/office/drawing/2014/main" id="{FD424F81-34E5-40BC-87ED-99A7562178F9}"/>
                  </a:ext>
                </a:extLst>
              </p:cNvPr>
              <p:cNvSpPr>
                <a:spLocks/>
              </p:cNvSpPr>
              <p:nvPr/>
            </p:nvSpPr>
            <p:spPr bwMode="auto">
              <a:xfrm>
                <a:off x="3613" y="2234"/>
                <a:ext cx="20" cy="46"/>
              </a:xfrm>
              <a:custGeom>
                <a:avLst/>
                <a:gdLst>
                  <a:gd name="T0" fmla="*/ 1 w 80"/>
                  <a:gd name="T1" fmla="*/ 27 h 184"/>
                  <a:gd name="T2" fmla="*/ 1 w 80"/>
                  <a:gd name="T3" fmla="*/ 30 h 184"/>
                  <a:gd name="T4" fmla="*/ 2 w 80"/>
                  <a:gd name="T5" fmla="*/ 33 h 184"/>
                  <a:gd name="T6" fmla="*/ 2 w 80"/>
                  <a:gd name="T7" fmla="*/ 36 h 184"/>
                  <a:gd name="T8" fmla="*/ 3 w 80"/>
                  <a:gd name="T9" fmla="*/ 39 h 184"/>
                  <a:gd name="T10" fmla="*/ 5 w 80"/>
                  <a:gd name="T11" fmla="*/ 41 h 184"/>
                  <a:gd name="T12" fmla="*/ 6 w 80"/>
                  <a:gd name="T13" fmla="*/ 43 h 184"/>
                  <a:gd name="T14" fmla="*/ 7 w 80"/>
                  <a:gd name="T15" fmla="*/ 44 h 184"/>
                  <a:gd name="T16" fmla="*/ 9 w 80"/>
                  <a:gd name="T17" fmla="*/ 45 h 184"/>
                  <a:gd name="T18" fmla="*/ 10 w 80"/>
                  <a:gd name="T19" fmla="*/ 46 h 184"/>
                  <a:gd name="T20" fmla="*/ 12 w 80"/>
                  <a:gd name="T21" fmla="*/ 46 h 184"/>
                  <a:gd name="T22" fmla="*/ 14 w 80"/>
                  <a:gd name="T23" fmla="*/ 46 h 184"/>
                  <a:gd name="T24" fmla="*/ 15 w 80"/>
                  <a:gd name="T25" fmla="*/ 45 h 184"/>
                  <a:gd name="T26" fmla="*/ 17 w 80"/>
                  <a:gd name="T27" fmla="*/ 44 h 184"/>
                  <a:gd name="T28" fmla="*/ 18 w 80"/>
                  <a:gd name="T29" fmla="*/ 42 h 184"/>
                  <a:gd name="T30" fmla="*/ 18 w 80"/>
                  <a:gd name="T31" fmla="*/ 41 h 184"/>
                  <a:gd name="T32" fmla="*/ 19 w 80"/>
                  <a:gd name="T33" fmla="*/ 38 h 184"/>
                  <a:gd name="T34" fmla="*/ 20 w 80"/>
                  <a:gd name="T35" fmla="*/ 36 h 184"/>
                  <a:gd name="T36" fmla="*/ 20 w 80"/>
                  <a:gd name="T37" fmla="*/ 33 h 184"/>
                  <a:gd name="T38" fmla="*/ 20 w 80"/>
                  <a:gd name="T39" fmla="*/ 29 h 184"/>
                  <a:gd name="T40" fmla="*/ 20 w 80"/>
                  <a:gd name="T41" fmla="*/ 25 h 184"/>
                  <a:gd name="T42" fmla="*/ 20 w 80"/>
                  <a:gd name="T43" fmla="*/ 21 h 184"/>
                  <a:gd name="T44" fmla="*/ 19 w 80"/>
                  <a:gd name="T45" fmla="*/ 17 h 184"/>
                  <a:gd name="T46" fmla="*/ 18 w 80"/>
                  <a:gd name="T47" fmla="*/ 14 h 184"/>
                  <a:gd name="T48" fmla="*/ 18 w 80"/>
                  <a:gd name="T49" fmla="*/ 10 h 184"/>
                  <a:gd name="T50" fmla="*/ 17 w 80"/>
                  <a:gd name="T51" fmla="*/ 7 h 184"/>
                  <a:gd name="T52" fmla="*/ 15 w 80"/>
                  <a:gd name="T53" fmla="*/ 5 h 184"/>
                  <a:gd name="T54" fmla="*/ 14 w 80"/>
                  <a:gd name="T55" fmla="*/ 3 h 184"/>
                  <a:gd name="T56" fmla="*/ 13 w 80"/>
                  <a:gd name="T57" fmla="*/ 1 h 184"/>
                  <a:gd name="T58" fmla="*/ 11 w 80"/>
                  <a:gd name="T59" fmla="*/ 1 h 184"/>
                  <a:gd name="T60" fmla="*/ 10 w 80"/>
                  <a:gd name="T61" fmla="*/ 0 h 184"/>
                  <a:gd name="T62" fmla="*/ 7 w 80"/>
                  <a:gd name="T63" fmla="*/ 1 h 184"/>
                  <a:gd name="T64" fmla="*/ 5 w 80"/>
                  <a:gd name="T65" fmla="*/ 1 h 184"/>
                  <a:gd name="T66" fmla="*/ 3 w 80"/>
                  <a:gd name="T67" fmla="*/ 4 h 184"/>
                  <a:gd name="T68" fmla="*/ 2 w 80"/>
                  <a:gd name="T69" fmla="*/ 6 h 184"/>
                  <a:gd name="T70" fmla="*/ 1 w 80"/>
                  <a:gd name="T71" fmla="*/ 9 h 184"/>
                  <a:gd name="T72" fmla="*/ 1 w 80"/>
                  <a:gd name="T73" fmla="*/ 13 h 184"/>
                  <a:gd name="T74" fmla="*/ 0 w 80"/>
                  <a:gd name="T75" fmla="*/ 17 h 184"/>
                  <a:gd name="T76" fmla="*/ 0 w 80"/>
                  <a:gd name="T77" fmla="*/ 20 h 184"/>
                  <a:gd name="T78" fmla="*/ 0 w 80"/>
                  <a:gd name="T79" fmla="*/ 24 h 184"/>
                  <a:gd name="T80" fmla="*/ 1 w 80"/>
                  <a:gd name="T81" fmla="*/ 27 h 18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0"/>
                  <a:gd name="T124" fmla="*/ 0 h 184"/>
                  <a:gd name="T125" fmla="*/ 80 w 80"/>
                  <a:gd name="T126" fmla="*/ 184 h 18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0" h="184">
                    <a:moveTo>
                      <a:pt x="3" y="108"/>
                    </a:moveTo>
                    <a:lnTo>
                      <a:pt x="3" y="120"/>
                    </a:lnTo>
                    <a:lnTo>
                      <a:pt x="6" y="133"/>
                    </a:lnTo>
                    <a:lnTo>
                      <a:pt x="9" y="145"/>
                    </a:lnTo>
                    <a:lnTo>
                      <a:pt x="13" y="155"/>
                    </a:lnTo>
                    <a:lnTo>
                      <a:pt x="19" y="165"/>
                    </a:lnTo>
                    <a:lnTo>
                      <a:pt x="22" y="170"/>
                    </a:lnTo>
                    <a:lnTo>
                      <a:pt x="29" y="177"/>
                    </a:lnTo>
                    <a:lnTo>
                      <a:pt x="35" y="180"/>
                    </a:lnTo>
                    <a:lnTo>
                      <a:pt x="41" y="184"/>
                    </a:lnTo>
                    <a:lnTo>
                      <a:pt x="48" y="184"/>
                    </a:lnTo>
                    <a:lnTo>
                      <a:pt x="54" y="184"/>
                    </a:lnTo>
                    <a:lnTo>
                      <a:pt x="60" y="180"/>
                    </a:lnTo>
                    <a:lnTo>
                      <a:pt x="67" y="174"/>
                    </a:lnTo>
                    <a:lnTo>
                      <a:pt x="70" y="167"/>
                    </a:lnTo>
                    <a:lnTo>
                      <a:pt x="73" y="162"/>
                    </a:lnTo>
                    <a:lnTo>
                      <a:pt x="77" y="152"/>
                    </a:lnTo>
                    <a:lnTo>
                      <a:pt x="80" y="142"/>
                    </a:lnTo>
                    <a:lnTo>
                      <a:pt x="80" y="130"/>
                    </a:lnTo>
                    <a:lnTo>
                      <a:pt x="80" y="116"/>
                    </a:lnTo>
                    <a:lnTo>
                      <a:pt x="80" y="101"/>
                    </a:lnTo>
                    <a:lnTo>
                      <a:pt x="80" y="82"/>
                    </a:lnTo>
                    <a:lnTo>
                      <a:pt x="77" y="66"/>
                    </a:lnTo>
                    <a:lnTo>
                      <a:pt x="73" y="54"/>
                    </a:lnTo>
                    <a:lnTo>
                      <a:pt x="70" y="40"/>
                    </a:lnTo>
                    <a:lnTo>
                      <a:pt x="67" y="28"/>
                    </a:lnTo>
                    <a:lnTo>
                      <a:pt x="60" y="18"/>
                    </a:lnTo>
                    <a:lnTo>
                      <a:pt x="54" y="12"/>
                    </a:lnTo>
                    <a:lnTo>
                      <a:pt x="51" y="5"/>
                    </a:lnTo>
                    <a:lnTo>
                      <a:pt x="45" y="3"/>
                    </a:lnTo>
                    <a:lnTo>
                      <a:pt x="38" y="0"/>
                    </a:lnTo>
                    <a:lnTo>
                      <a:pt x="29" y="3"/>
                    </a:lnTo>
                    <a:lnTo>
                      <a:pt x="19" y="5"/>
                    </a:lnTo>
                    <a:lnTo>
                      <a:pt x="13" y="15"/>
                    </a:lnTo>
                    <a:lnTo>
                      <a:pt x="9" y="25"/>
                    </a:lnTo>
                    <a:lnTo>
                      <a:pt x="3" y="37"/>
                    </a:lnTo>
                    <a:lnTo>
                      <a:pt x="3" y="50"/>
                    </a:lnTo>
                    <a:lnTo>
                      <a:pt x="0" y="66"/>
                    </a:lnTo>
                    <a:lnTo>
                      <a:pt x="0" y="79"/>
                    </a:lnTo>
                    <a:lnTo>
                      <a:pt x="0" y="94"/>
                    </a:lnTo>
                    <a:lnTo>
                      <a:pt x="3" y="108"/>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857" name="Freeform 1750">
                <a:extLst>
                  <a:ext uri="{FF2B5EF4-FFF2-40B4-BE49-F238E27FC236}">
                    <a16:creationId xmlns:a16="http://schemas.microsoft.com/office/drawing/2014/main" id="{4D73BD1E-CBA8-455D-AC27-97D3381377DF}"/>
                  </a:ext>
                </a:extLst>
              </p:cNvPr>
              <p:cNvSpPr>
                <a:spLocks/>
              </p:cNvSpPr>
              <p:nvPr/>
            </p:nvSpPr>
            <p:spPr bwMode="auto">
              <a:xfrm>
                <a:off x="3587" y="2147"/>
                <a:ext cx="24" cy="44"/>
              </a:xfrm>
              <a:custGeom>
                <a:avLst/>
                <a:gdLst>
                  <a:gd name="T0" fmla="*/ 4 w 99"/>
                  <a:gd name="T1" fmla="*/ 28 h 178"/>
                  <a:gd name="T2" fmla="*/ 6 w 99"/>
                  <a:gd name="T3" fmla="*/ 31 h 178"/>
                  <a:gd name="T4" fmla="*/ 6 w 99"/>
                  <a:gd name="T5" fmla="*/ 34 h 178"/>
                  <a:gd name="T6" fmla="*/ 8 w 99"/>
                  <a:gd name="T7" fmla="*/ 36 h 178"/>
                  <a:gd name="T8" fmla="*/ 9 w 99"/>
                  <a:gd name="T9" fmla="*/ 38 h 178"/>
                  <a:gd name="T10" fmla="*/ 11 w 99"/>
                  <a:gd name="T11" fmla="*/ 40 h 178"/>
                  <a:gd name="T12" fmla="*/ 13 w 99"/>
                  <a:gd name="T13" fmla="*/ 42 h 178"/>
                  <a:gd name="T14" fmla="*/ 15 w 99"/>
                  <a:gd name="T15" fmla="*/ 43 h 178"/>
                  <a:gd name="T16" fmla="*/ 16 w 99"/>
                  <a:gd name="T17" fmla="*/ 43 h 178"/>
                  <a:gd name="T18" fmla="*/ 18 w 99"/>
                  <a:gd name="T19" fmla="*/ 44 h 178"/>
                  <a:gd name="T20" fmla="*/ 19 w 99"/>
                  <a:gd name="T21" fmla="*/ 43 h 178"/>
                  <a:gd name="T22" fmla="*/ 21 w 99"/>
                  <a:gd name="T23" fmla="*/ 42 h 178"/>
                  <a:gd name="T24" fmla="*/ 22 w 99"/>
                  <a:gd name="T25" fmla="*/ 42 h 178"/>
                  <a:gd name="T26" fmla="*/ 23 w 99"/>
                  <a:gd name="T27" fmla="*/ 40 h 178"/>
                  <a:gd name="T28" fmla="*/ 24 w 99"/>
                  <a:gd name="T29" fmla="*/ 38 h 178"/>
                  <a:gd name="T30" fmla="*/ 24 w 99"/>
                  <a:gd name="T31" fmla="*/ 36 h 178"/>
                  <a:gd name="T32" fmla="*/ 24 w 99"/>
                  <a:gd name="T33" fmla="*/ 34 h 178"/>
                  <a:gd name="T34" fmla="*/ 24 w 99"/>
                  <a:gd name="T35" fmla="*/ 31 h 178"/>
                  <a:gd name="T36" fmla="*/ 24 w 99"/>
                  <a:gd name="T37" fmla="*/ 28 h 178"/>
                  <a:gd name="T38" fmla="*/ 23 w 99"/>
                  <a:gd name="T39" fmla="*/ 25 h 178"/>
                  <a:gd name="T40" fmla="*/ 22 w 99"/>
                  <a:gd name="T41" fmla="*/ 22 h 178"/>
                  <a:gd name="T42" fmla="*/ 21 w 99"/>
                  <a:gd name="T43" fmla="*/ 17 h 178"/>
                  <a:gd name="T44" fmla="*/ 19 w 99"/>
                  <a:gd name="T45" fmla="*/ 13 h 178"/>
                  <a:gd name="T46" fmla="*/ 18 w 99"/>
                  <a:gd name="T47" fmla="*/ 10 h 178"/>
                  <a:gd name="T48" fmla="*/ 16 w 99"/>
                  <a:gd name="T49" fmla="*/ 7 h 178"/>
                  <a:gd name="T50" fmla="*/ 14 w 99"/>
                  <a:gd name="T51" fmla="*/ 5 h 178"/>
                  <a:gd name="T52" fmla="*/ 12 w 99"/>
                  <a:gd name="T53" fmla="*/ 3 h 178"/>
                  <a:gd name="T54" fmla="*/ 11 w 99"/>
                  <a:gd name="T55" fmla="*/ 1 h 178"/>
                  <a:gd name="T56" fmla="*/ 9 w 99"/>
                  <a:gd name="T57" fmla="*/ 0 h 178"/>
                  <a:gd name="T58" fmla="*/ 8 w 99"/>
                  <a:gd name="T59" fmla="*/ 0 h 178"/>
                  <a:gd name="T60" fmla="*/ 6 w 99"/>
                  <a:gd name="T61" fmla="*/ 0 h 178"/>
                  <a:gd name="T62" fmla="*/ 4 w 99"/>
                  <a:gd name="T63" fmla="*/ 0 h 178"/>
                  <a:gd name="T64" fmla="*/ 1 w 99"/>
                  <a:gd name="T65" fmla="*/ 2 h 178"/>
                  <a:gd name="T66" fmla="*/ 1 w 99"/>
                  <a:gd name="T67" fmla="*/ 5 h 178"/>
                  <a:gd name="T68" fmla="*/ 0 w 99"/>
                  <a:gd name="T69" fmla="*/ 8 h 178"/>
                  <a:gd name="T70" fmla="*/ 0 w 99"/>
                  <a:gd name="T71" fmla="*/ 11 h 178"/>
                  <a:gd name="T72" fmla="*/ 1 w 99"/>
                  <a:gd name="T73" fmla="*/ 14 h 178"/>
                  <a:gd name="T74" fmla="*/ 1 w 99"/>
                  <a:gd name="T75" fmla="*/ 18 h 178"/>
                  <a:gd name="T76" fmla="*/ 2 w 99"/>
                  <a:gd name="T77" fmla="*/ 21 h 178"/>
                  <a:gd name="T78" fmla="*/ 3 w 99"/>
                  <a:gd name="T79" fmla="*/ 25 h 178"/>
                  <a:gd name="T80" fmla="*/ 4 w 99"/>
                  <a:gd name="T81" fmla="*/ 28 h 1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9"/>
                  <a:gd name="T124" fmla="*/ 0 h 178"/>
                  <a:gd name="T125" fmla="*/ 99 w 99"/>
                  <a:gd name="T126" fmla="*/ 178 h 1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9" h="178">
                    <a:moveTo>
                      <a:pt x="16" y="114"/>
                    </a:moveTo>
                    <a:lnTo>
                      <a:pt x="23" y="127"/>
                    </a:lnTo>
                    <a:lnTo>
                      <a:pt x="26" y="137"/>
                    </a:lnTo>
                    <a:lnTo>
                      <a:pt x="32" y="146"/>
                    </a:lnTo>
                    <a:lnTo>
                      <a:pt x="38" y="155"/>
                    </a:lnTo>
                    <a:lnTo>
                      <a:pt x="45" y="162"/>
                    </a:lnTo>
                    <a:lnTo>
                      <a:pt x="54" y="168"/>
                    </a:lnTo>
                    <a:lnTo>
                      <a:pt x="60" y="174"/>
                    </a:lnTo>
                    <a:lnTo>
                      <a:pt x="67" y="174"/>
                    </a:lnTo>
                    <a:lnTo>
                      <a:pt x="73" y="178"/>
                    </a:lnTo>
                    <a:lnTo>
                      <a:pt x="80" y="174"/>
                    </a:lnTo>
                    <a:lnTo>
                      <a:pt x="86" y="171"/>
                    </a:lnTo>
                    <a:lnTo>
                      <a:pt x="92" y="168"/>
                    </a:lnTo>
                    <a:lnTo>
                      <a:pt x="96" y="162"/>
                    </a:lnTo>
                    <a:lnTo>
                      <a:pt x="99" y="155"/>
                    </a:lnTo>
                    <a:lnTo>
                      <a:pt x="99" y="146"/>
                    </a:lnTo>
                    <a:lnTo>
                      <a:pt x="99" y="137"/>
                    </a:lnTo>
                    <a:lnTo>
                      <a:pt x="99" y="127"/>
                    </a:lnTo>
                    <a:lnTo>
                      <a:pt x="99" y="114"/>
                    </a:lnTo>
                    <a:lnTo>
                      <a:pt x="96" y="101"/>
                    </a:lnTo>
                    <a:lnTo>
                      <a:pt x="92" y="88"/>
                    </a:lnTo>
                    <a:lnTo>
                      <a:pt x="86" y="69"/>
                    </a:lnTo>
                    <a:lnTo>
                      <a:pt x="80" y="54"/>
                    </a:lnTo>
                    <a:lnTo>
                      <a:pt x="73" y="41"/>
                    </a:lnTo>
                    <a:lnTo>
                      <a:pt x="64" y="29"/>
                    </a:lnTo>
                    <a:lnTo>
                      <a:pt x="57" y="19"/>
                    </a:lnTo>
                    <a:lnTo>
                      <a:pt x="51" y="12"/>
                    </a:lnTo>
                    <a:lnTo>
                      <a:pt x="45" y="6"/>
                    </a:lnTo>
                    <a:lnTo>
                      <a:pt x="38" y="2"/>
                    </a:lnTo>
                    <a:lnTo>
                      <a:pt x="32" y="0"/>
                    </a:lnTo>
                    <a:lnTo>
                      <a:pt x="26" y="0"/>
                    </a:lnTo>
                    <a:lnTo>
                      <a:pt x="16" y="2"/>
                    </a:lnTo>
                    <a:lnTo>
                      <a:pt x="6" y="9"/>
                    </a:lnTo>
                    <a:lnTo>
                      <a:pt x="3" y="19"/>
                    </a:lnTo>
                    <a:lnTo>
                      <a:pt x="0" y="31"/>
                    </a:lnTo>
                    <a:lnTo>
                      <a:pt x="0" y="44"/>
                    </a:lnTo>
                    <a:lnTo>
                      <a:pt x="3" y="57"/>
                    </a:lnTo>
                    <a:lnTo>
                      <a:pt x="3" y="73"/>
                    </a:lnTo>
                    <a:lnTo>
                      <a:pt x="10" y="85"/>
                    </a:lnTo>
                    <a:lnTo>
                      <a:pt x="13" y="101"/>
                    </a:lnTo>
                    <a:lnTo>
                      <a:pt x="16" y="114"/>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858" name="Freeform 1751">
                <a:extLst>
                  <a:ext uri="{FF2B5EF4-FFF2-40B4-BE49-F238E27FC236}">
                    <a16:creationId xmlns:a16="http://schemas.microsoft.com/office/drawing/2014/main" id="{AEAC8998-8D3E-4236-AE40-3624A75649AD}"/>
                  </a:ext>
                </a:extLst>
              </p:cNvPr>
              <p:cNvSpPr>
                <a:spLocks/>
              </p:cNvSpPr>
              <p:nvPr/>
            </p:nvSpPr>
            <p:spPr bwMode="auto">
              <a:xfrm>
                <a:off x="3587" y="2147"/>
                <a:ext cx="24" cy="44"/>
              </a:xfrm>
              <a:custGeom>
                <a:avLst/>
                <a:gdLst>
                  <a:gd name="T0" fmla="*/ 4 w 99"/>
                  <a:gd name="T1" fmla="*/ 28 h 178"/>
                  <a:gd name="T2" fmla="*/ 6 w 99"/>
                  <a:gd name="T3" fmla="*/ 31 h 178"/>
                  <a:gd name="T4" fmla="*/ 6 w 99"/>
                  <a:gd name="T5" fmla="*/ 34 h 178"/>
                  <a:gd name="T6" fmla="*/ 8 w 99"/>
                  <a:gd name="T7" fmla="*/ 36 h 178"/>
                  <a:gd name="T8" fmla="*/ 9 w 99"/>
                  <a:gd name="T9" fmla="*/ 38 h 178"/>
                  <a:gd name="T10" fmla="*/ 11 w 99"/>
                  <a:gd name="T11" fmla="*/ 40 h 178"/>
                  <a:gd name="T12" fmla="*/ 13 w 99"/>
                  <a:gd name="T13" fmla="*/ 42 h 178"/>
                  <a:gd name="T14" fmla="*/ 15 w 99"/>
                  <a:gd name="T15" fmla="*/ 43 h 178"/>
                  <a:gd name="T16" fmla="*/ 16 w 99"/>
                  <a:gd name="T17" fmla="*/ 43 h 178"/>
                  <a:gd name="T18" fmla="*/ 18 w 99"/>
                  <a:gd name="T19" fmla="*/ 44 h 178"/>
                  <a:gd name="T20" fmla="*/ 19 w 99"/>
                  <a:gd name="T21" fmla="*/ 43 h 178"/>
                  <a:gd name="T22" fmla="*/ 21 w 99"/>
                  <a:gd name="T23" fmla="*/ 42 h 178"/>
                  <a:gd name="T24" fmla="*/ 22 w 99"/>
                  <a:gd name="T25" fmla="*/ 42 h 178"/>
                  <a:gd name="T26" fmla="*/ 23 w 99"/>
                  <a:gd name="T27" fmla="*/ 40 h 178"/>
                  <a:gd name="T28" fmla="*/ 24 w 99"/>
                  <a:gd name="T29" fmla="*/ 38 h 178"/>
                  <a:gd name="T30" fmla="*/ 24 w 99"/>
                  <a:gd name="T31" fmla="*/ 36 h 178"/>
                  <a:gd name="T32" fmla="*/ 24 w 99"/>
                  <a:gd name="T33" fmla="*/ 34 h 178"/>
                  <a:gd name="T34" fmla="*/ 24 w 99"/>
                  <a:gd name="T35" fmla="*/ 31 h 178"/>
                  <a:gd name="T36" fmla="*/ 24 w 99"/>
                  <a:gd name="T37" fmla="*/ 28 h 178"/>
                  <a:gd name="T38" fmla="*/ 23 w 99"/>
                  <a:gd name="T39" fmla="*/ 25 h 178"/>
                  <a:gd name="T40" fmla="*/ 22 w 99"/>
                  <a:gd name="T41" fmla="*/ 22 h 178"/>
                  <a:gd name="T42" fmla="*/ 21 w 99"/>
                  <a:gd name="T43" fmla="*/ 17 h 178"/>
                  <a:gd name="T44" fmla="*/ 19 w 99"/>
                  <a:gd name="T45" fmla="*/ 13 h 178"/>
                  <a:gd name="T46" fmla="*/ 18 w 99"/>
                  <a:gd name="T47" fmla="*/ 10 h 178"/>
                  <a:gd name="T48" fmla="*/ 16 w 99"/>
                  <a:gd name="T49" fmla="*/ 7 h 178"/>
                  <a:gd name="T50" fmla="*/ 14 w 99"/>
                  <a:gd name="T51" fmla="*/ 5 h 178"/>
                  <a:gd name="T52" fmla="*/ 12 w 99"/>
                  <a:gd name="T53" fmla="*/ 3 h 178"/>
                  <a:gd name="T54" fmla="*/ 11 w 99"/>
                  <a:gd name="T55" fmla="*/ 1 h 178"/>
                  <a:gd name="T56" fmla="*/ 9 w 99"/>
                  <a:gd name="T57" fmla="*/ 0 h 178"/>
                  <a:gd name="T58" fmla="*/ 8 w 99"/>
                  <a:gd name="T59" fmla="*/ 0 h 178"/>
                  <a:gd name="T60" fmla="*/ 6 w 99"/>
                  <a:gd name="T61" fmla="*/ 0 h 178"/>
                  <a:gd name="T62" fmla="*/ 4 w 99"/>
                  <a:gd name="T63" fmla="*/ 0 h 178"/>
                  <a:gd name="T64" fmla="*/ 1 w 99"/>
                  <a:gd name="T65" fmla="*/ 2 h 178"/>
                  <a:gd name="T66" fmla="*/ 1 w 99"/>
                  <a:gd name="T67" fmla="*/ 5 h 178"/>
                  <a:gd name="T68" fmla="*/ 0 w 99"/>
                  <a:gd name="T69" fmla="*/ 8 h 178"/>
                  <a:gd name="T70" fmla="*/ 0 w 99"/>
                  <a:gd name="T71" fmla="*/ 11 h 178"/>
                  <a:gd name="T72" fmla="*/ 1 w 99"/>
                  <a:gd name="T73" fmla="*/ 14 h 178"/>
                  <a:gd name="T74" fmla="*/ 1 w 99"/>
                  <a:gd name="T75" fmla="*/ 18 h 178"/>
                  <a:gd name="T76" fmla="*/ 2 w 99"/>
                  <a:gd name="T77" fmla="*/ 21 h 178"/>
                  <a:gd name="T78" fmla="*/ 3 w 99"/>
                  <a:gd name="T79" fmla="*/ 25 h 178"/>
                  <a:gd name="T80" fmla="*/ 4 w 99"/>
                  <a:gd name="T81" fmla="*/ 28 h 1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9"/>
                  <a:gd name="T124" fmla="*/ 0 h 178"/>
                  <a:gd name="T125" fmla="*/ 99 w 99"/>
                  <a:gd name="T126" fmla="*/ 178 h 1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9" h="178">
                    <a:moveTo>
                      <a:pt x="16" y="114"/>
                    </a:moveTo>
                    <a:lnTo>
                      <a:pt x="23" y="127"/>
                    </a:lnTo>
                    <a:lnTo>
                      <a:pt x="26" y="137"/>
                    </a:lnTo>
                    <a:lnTo>
                      <a:pt x="32" y="146"/>
                    </a:lnTo>
                    <a:lnTo>
                      <a:pt x="38" y="155"/>
                    </a:lnTo>
                    <a:lnTo>
                      <a:pt x="45" y="162"/>
                    </a:lnTo>
                    <a:lnTo>
                      <a:pt x="54" y="168"/>
                    </a:lnTo>
                    <a:lnTo>
                      <a:pt x="60" y="174"/>
                    </a:lnTo>
                    <a:lnTo>
                      <a:pt x="67" y="174"/>
                    </a:lnTo>
                    <a:lnTo>
                      <a:pt x="73" y="178"/>
                    </a:lnTo>
                    <a:lnTo>
                      <a:pt x="80" y="174"/>
                    </a:lnTo>
                    <a:lnTo>
                      <a:pt x="86" y="171"/>
                    </a:lnTo>
                    <a:lnTo>
                      <a:pt x="92" y="168"/>
                    </a:lnTo>
                    <a:lnTo>
                      <a:pt x="96" y="162"/>
                    </a:lnTo>
                    <a:lnTo>
                      <a:pt x="99" y="155"/>
                    </a:lnTo>
                    <a:lnTo>
                      <a:pt x="99" y="146"/>
                    </a:lnTo>
                    <a:lnTo>
                      <a:pt x="99" y="137"/>
                    </a:lnTo>
                    <a:lnTo>
                      <a:pt x="99" y="127"/>
                    </a:lnTo>
                    <a:lnTo>
                      <a:pt x="99" y="114"/>
                    </a:lnTo>
                    <a:lnTo>
                      <a:pt x="96" y="101"/>
                    </a:lnTo>
                    <a:lnTo>
                      <a:pt x="92" y="88"/>
                    </a:lnTo>
                    <a:lnTo>
                      <a:pt x="86" y="69"/>
                    </a:lnTo>
                    <a:lnTo>
                      <a:pt x="80" y="54"/>
                    </a:lnTo>
                    <a:lnTo>
                      <a:pt x="73" y="41"/>
                    </a:lnTo>
                    <a:lnTo>
                      <a:pt x="64" y="29"/>
                    </a:lnTo>
                    <a:lnTo>
                      <a:pt x="57" y="19"/>
                    </a:lnTo>
                    <a:lnTo>
                      <a:pt x="51" y="12"/>
                    </a:lnTo>
                    <a:lnTo>
                      <a:pt x="45" y="6"/>
                    </a:lnTo>
                    <a:lnTo>
                      <a:pt x="38" y="2"/>
                    </a:lnTo>
                    <a:lnTo>
                      <a:pt x="32" y="0"/>
                    </a:lnTo>
                    <a:lnTo>
                      <a:pt x="26" y="0"/>
                    </a:lnTo>
                    <a:lnTo>
                      <a:pt x="16" y="2"/>
                    </a:lnTo>
                    <a:lnTo>
                      <a:pt x="6" y="9"/>
                    </a:lnTo>
                    <a:lnTo>
                      <a:pt x="3" y="19"/>
                    </a:lnTo>
                    <a:lnTo>
                      <a:pt x="0" y="31"/>
                    </a:lnTo>
                    <a:lnTo>
                      <a:pt x="0" y="44"/>
                    </a:lnTo>
                    <a:lnTo>
                      <a:pt x="3" y="57"/>
                    </a:lnTo>
                    <a:lnTo>
                      <a:pt x="3" y="73"/>
                    </a:lnTo>
                    <a:lnTo>
                      <a:pt x="10" y="85"/>
                    </a:lnTo>
                    <a:lnTo>
                      <a:pt x="13" y="101"/>
                    </a:lnTo>
                    <a:lnTo>
                      <a:pt x="16" y="114"/>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859" name="Freeform 1752">
                <a:extLst>
                  <a:ext uri="{FF2B5EF4-FFF2-40B4-BE49-F238E27FC236}">
                    <a16:creationId xmlns:a16="http://schemas.microsoft.com/office/drawing/2014/main" id="{9AF602D4-7AEF-49C2-BFA9-0306A6085448}"/>
                  </a:ext>
                </a:extLst>
              </p:cNvPr>
              <p:cNvSpPr>
                <a:spLocks/>
              </p:cNvSpPr>
              <p:nvPr/>
            </p:nvSpPr>
            <p:spPr bwMode="auto">
              <a:xfrm>
                <a:off x="2250" y="2862"/>
                <a:ext cx="31" cy="40"/>
              </a:xfrm>
              <a:custGeom>
                <a:avLst/>
                <a:gdLst>
                  <a:gd name="T0" fmla="*/ 22 w 123"/>
                  <a:gd name="T1" fmla="*/ 11 h 159"/>
                  <a:gd name="T2" fmla="*/ 20 w 123"/>
                  <a:gd name="T3" fmla="*/ 9 h 159"/>
                  <a:gd name="T4" fmla="*/ 17 w 123"/>
                  <a:gd name="T5" fmla="*/ 7 h 159"/>
                  <a:gd name="T6" fmla="*/ 16 w 123"/>
                  <a:gd name="T7" fmla="*/ 5 h 159"/>
                  <a:gd name="T8" fmla="*/ 14 w 123"/>
                  <a:gd name="T9" fmla="*/ 3 h 159"/>
                  <a:gd name="T10" fmla="*/ 11 w 123"/>
                  <a:gd name="T11" fmla="*/ 2 h 159"/>
                  <a:gd name="T12" fmla="*/ 9 w 123"/>
                  <a:gd name="T13" fmla="*/ 1 h 159"/>
                  <a:gd name="T14" fmla="*/ 7 w 123"/>
                  <a:gd name="T15" fmla="*/ 0 h 159"/>
                  <a:gd name="T16" fmla="*/ 6 w 123"/>
                  <a:gd name="T17" fmla="*/ 0 h 159"/>
                  <a:gd name="T18" fmla="*/ 4 w 123"/>
                  <a:gd name="T19" fmla="*/ 0 h 159"/>
                  <a:gd name="T20" fmla="*/ 3 w 123"/>
                  <a:gd name="T21" fmla="*/ 1 h 159"/>
                  <a:gd name="T22" fmla="*/ 2 w 123"/>
                  <a:gd name="T23" fmla="*/ 2 h 159"/>
                  <a:gd name="T24" fmla="*/ 1 w 123"/>
                  <a:gd name="T25" fmla="*/ 3 h 159"/>
                  <a:gd name="T26" fmla="*/ 0 w 123"/>
                  <a:gd name="T27" fmla="*/ 5 h 159"/>
                  <a:gd name="T28" fmla="*/ 0 w 123"/>
                  <a:gd name="T29" fmla="*/ 7 h 159"/>
                  <a:gd name="T30" fmla="*/ 0 w 123"/>
                  <a:gd name="T31" fmla="*/ 10 h 159"/>
                  <a:gd name="T32" fmla="*/ 1 w 123"/>
                  <a:gd name="T33" fmla="*/ 12 h 159"/>
                  <a:gd name="T34" fmla="*/ 2 w 123"/>
                  <a:gd name="T35" fmla="*/ 15 h 159"/>
                  <a:gd name="T36" fmla="*/ 3 w 123"/>
                  <a:gd name="T37" fmla="*/ 17 h 159"/>
                  <a:gd name="T38" fmla="*/ 4 w 123"/>
                  <a:gd name="T39" fmla="*/ 20 h 159"/>
                  <a:gd name="T40" fmla="*/ 6 w 123"/>
                  <a:gd name="T41" fmla="*/ 23 h 159"/>
                  <a:gd name="T42" fmla="*/ 8 w 123"/>
                  <a:gd name="T43" fmla="*/ 26 h 159"/>
                  <a:gd name="T44" fmla="*/ 10 w 123"/>
                  <a:gd name="T45" fmla="*/ 30 h 159"/>
                  <a:gd name="T46" fmla="*/ 13 w 123"/>
                  <a:gd name="T47" fmla="*/ 33 h 159"/>
                  <a:gd name="T48" fmla="*/ 15 w 123"/>
                  <a:gd name="T49" fmla="*/ 35 h 159"/>
                  <a:gd name="T50" fmla="*/ 17 w 123"/>
                  <a:gd name="T51" fmla="*/ 37 h 159"/>
                  <a:gd name="T52" fmla="*/ 20 w 123"/>
                  <a:gd name="T53" fmla="*/ 38 h 159"/>
                  <a:gd name="T54" fmla="*/ 22 w 123"/>
                  <a:gd name="T55" fmla="*/ 39 h 159"/>
                  <a:gd name="T56" fmla="*/ 24 w 123"/>
                  <a:gd name="T57" fmla="*/ 40 h 159"/>
                  <a:gd name="T58" fmla="*/ 25 w 123"/>
                  <a:gd name="T59" fmla="*/ 40 h 159"/>
                  <a:gd name="T60" fmla="*/ 27 w 123"/>
                  <a:gd name="T61" fmla="*/ 39 h 159"/>
                  <a:gd name="T62" fmla="*/ 30 w 123"/>
                  <a:gd name="T63" fmla="*/ 38 h 159"/>
                  <a:gd name="T64" fmla="*/ 30 w 123"/>
                  <a:gd name="T65" fmla="*/ 36 h 159"/>
                  <a:gd name="T66" fmla="*/ 31 w 123"/>
                  <a:gd name="T67" fmla="*/ 34 h 159"/>
                  <a:gd name="T68" fmla="*/ 31 w 123"/>
                  <a:gd name="T69" fmla="*/ 31 h 159"/>
                  <a:gd name="T70" fmla="*/ 30 w 123"/>
                  <a:gd name="T71" fmla="*/ 27 h 159"/>
                  <a:gd name="T72" fmla="*/ 29 w 123"/>
                  <a:gd name="T73" fmla="*/ 24 h 159"/>
                  <a:gd name="T74" fmla="*/ 27 w 123"/>
                  <a:gd name="T75" fmla="*/ 21 h 159"/>
                  <a:gd name="T76" fmla="*/ 25 w 123"/>
                  <a:gd name="T77" fmla="*/ 18 h 159"/>
                  <a:gd name="T78" fmla="*/ 24 w 123"/>
                  <a:gd name="T79" fmla="*/ 15 h 159"/>
                  <a:gd name="T80" fmla="*/ 22 w 123"/>
                  <a:gd name="T81" fmla="*/ 11 h 15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23"/>
                  <a:gd name="T124" fmla="*/ 0 h 159"/>
                  <a:gd name="T125" fmla="*/ 123 w 123"/>
                  <a:gd name="T126" fmla="*/ 159 h 15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23" h="159">
                    <a:moveTo>
                      <a:pt x="86" y="44"/>
                    </a:moveTo>
                    <a:lnTo>
                      <a:pt x="79" y="36"/>
                    </a:lnTo>
                    <a:lnTo>
                      <a:pt x="69" y="26"/>
                    </a:lnTo>
                    <a:lnTo>
                      <a:pt x="64" y="19"/>
                    </a:lnTo>
                    <a:lnTo>
                      <a:pt x="54" y="13"/>
                    </a:lnTo>
                    <a:lnTo>
                      <a:pt x="44" y="7"/>
                    </a:lnTo>
                    <a:lnTo>
                      <a:pt x="37" y="4"/>
                    </a:lnTo>
                    <a:lnTo>
                      <a:pt x="28" y="0"/>
                    </a:lnTo>
                    <a:lnTo>
                      <a:pt x="22" y="0"/>
                    </a:lnTo>
                    <a:lnTo>
                      <a:pt x="15" y="0"/>
                    </a:lnTo>
                    <a:lnTo>
                      <a:pt x="10" y="4"/>
                    </a:lnTo>
                    <a:lnTo>
                      <a:pt x="6" y="7"/>
                    </a:lnTo>
                    <a:lnTo>
                      <a:pt x="3" y="13"/>
                    </a:lnTo>
                    <a:lnTo>
                      <a:pt x="0" y="19"/>
                    </a:lnTo>
                    <a:lnTo>
                      <a:pt x="0" y="29"/>
                    </a:lnTo>
                    <a:lnTo>
                      <a:pt x="0" y="39"/>
                    </a:lnTo>
                    <a:lnTo>
                      <a:pt x="3" y="48"/>
                    </a:lnTo>
                    <a:lnTo>
                      <a:pt x="6" y="58"/>
                    </a:lnTo>
                    <a:lnTo>
                      <a:pt x="10" y="67"/>
                    </a:lnTo>
                    <a:lnTo>
                      <a:pt x="15" y="80"/>
                    </a:lnTo>
                    <a:lnTo>
                      <a:pt x="22" y="90"/>
                    </a:lnTo>
                    <a:lnTo>
                      <a:pt x="32" y="105"/>
                    </a:lnTo>
                    <a:lnTo>
                      <a:pt x="40" y="118"/>
                    </a:lnTo>
                    <a:lnTo>
                      <a:pt x="50" y="130"/>
                    </a:lnTo>
                    <a:lnTo>
                      <a:pt x="60" y="140"/>
                    </a:lnTo>
                    <a:lnTo>
                      <a:pt x="69" y="147"/>
                    </a:lnTo>
                    <a:lnTo>
                      <a:pt x="79" y="152"/>
                    </a:lnTo>
                    <a:lnTo>
                      <a:pt x="89" y="156"/>
                    </a:lnTo>
                    <a:lnTo>
                      <a:pt x="94" y="159"/>
                    </a:lnTo>
                    <a:lnTo>
                      <a:pt x="101" y="159"/>
                    </a:lnTo>
                    <a:lnTo>
                      <a:pt x="108" y="156"/>
                    </a:lnTo>
                    <a:lnTo>
                      <a:pt x="118" y="152"/>
                    </a:lnTo>
                    <a:lnTo>
                      <a:pt x="120" y="144"/>
                    </a:lnTo>
                    <a:lnTo>
                      <a:pt x="123" y="134"/>
                    </a:lnTo>
                    <a:lnTo>
                      <a:pt x="123" y="122"/>
                    </a:lnTo>
                    <a:lnTo>
                      <a:pt x="120" y="108"/>
                    </a:lnTo>
                    <a:lnTo>
                      <a:pt x="114" y="95"/>
                    </a:lnTo>
                    <a:lnTo>
                      <a:pt x="108" y="83"/>
                    </a:lnTo>
                    <a:lnTo>
                      <a:pt x="101" y="70"/>
                    </a:lnTo>
                    <a:lnTo>
                      <a:pt x="94" y="58"/>
                    </a:lnTo>
                    <a:lnTo>
                      <a:pt x="86" y="44"/>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860" name="Freeform 1753">
                <a:extLst>
                  <a:ext uri="{FF2B5EF4-FFF2-40B4-BE49-F238E27FC236}">
                    <a16:creationId xmlns:a16="http://schemas.microsoft.com/office/drawing/2014/main" id="{E2950FB8-A590-41A3-8D23-360EE99A9A19}"/>
                  </a:ext>
                </a:extLst>
              </p:cNvPr>
              <p:cNvSpPr>
                <a:spLocks/>
              </p:cNvSpPr>
              <p:nvPr/>
            </p:nvSpPr>
            <p:spPr bwMode="auto">
              <a:xfrm>
                <a:off x="2250" y="2862"/>
                <a:ext cx="31" cy="40"/>
              </a:xfrm>
              <a:custGeom>
                <a:avLst/>
                <a:gdLst>
                  <a:gd name="T0" fmla="*/ 22 w 123"/>
                  <a:gd name="T1" fmla="*/ 11 h 159"/>
                  <a:gd name="T2" fmla="*/ 20 w 123"/>
                  <a:gd name="T3" fmla="*/ 9 h 159"/>
                  <a:gd name="T4" fmla="*/ 17 w 123"/>
                  <a:gd name="T5" fmla="*/ 7 h 159"/>
                  <a:gd name="T6" fmla="*/ 16 w 123"/>
                  <a:gd name="T7" fmla="*/ 5 h 159"/>
                  <a:gd name="T8" fmla="*/ 14 w 123"/>
                  <a:gd name="T9" fmla="*/ 3 h 159"/>
                  <a:gd name="T10" fmla="*/ 11 w 123"/>
                  <a:gd name="T11" fmla="*/ 2 h 159"/>
                  <a:gd name="T12" fmla="*/ 9 w 123"/>
                  <a:gd name="T13" fmla="*/ 1 h 159"/>
                  <a:gd name="T14" fmla="*/ 7 w 123"/>
                  <a:gd name="T15" fmla="*/ 0 h 159"/>
                  <a:gd name="T16" fmla="*/ 6 w 123"/>
                  <a:gd name="T17" fmla="*/ 0 h 159"/>
                  <a:gd name="T18" fmla="*/ 4 w 123"/>
                  <a:gd name="T19" fmla="*/ 0 h 159"/>
                  <a:gd name="T20" fmla="*/ 3 w 123"/>
                  <a:gd name="T21" fmla="*/ 1 h 159"/>
                  <a:gd name="T22" fmla="*/ 2 w 123"/>
                  <a:gd name="T23" fmla="*/ 2 h 159"/>
                  <a:gd name="T24" fmla="*/ 1 w 123"/>
                  <a:gd name="T25" fmla="*/ 3 h 159"/>
                  <a:gd name="T26" fmla="*/ 0 w 123"/>
                  <a:gd name="T27" fmla="*/ 5 h 159"/>
                  <a:gd name="T28" fmla="*/ 0 w 123"/>
                  <a:gd name="T29" fmla="*/ 7 h 159"/>
                  <a:gd name="T30" fmla="*/ 0 w 123"/>
                  <a:gd name="T31" fmla="*/ 10 h 159"/>
                  <a:gd name="T32" fmla="*/ 1 w 123"/>
                  <a:gd name="T33" fmla="*/ 12 h 159"/>
                  <a:gd name="T34" fmla="*/ 2 w 123"/>
                  <a:gd name="T35" fmla="*/ 15 h 159"/>
                  <a:gd name="T36" fmla="*/ 3 w 123"/>
                  <a:gd name="T37" fmla="*/ 17 h 159"/>
                  <a:gd name="T38" fmla="*/ 4 w 123"/>
                  <a:gd name="T39" fmla="*/ 20 h 159"/>
                  <a:gd name="T40" fmla="*/ 6 w 123"/>
                  <a:gd name="T41" fmla="*/ 23 h 159"/>
                  <a:gd name="T42" fmla="*/ 8 w 123"/>
                  <a:gd name="T43" fmla="*/ 26 h 159"/>
                  <a:gd name="T44" fmla="*/ 10 w 123"/>
                  <a:gd name="T45" fmla="*/ 30 h 159"/>
                  <a:gd name="T46" fmla="*/ 13 w 123"/>
                  <a:gd name="T47" fmla="*/ 33 h 159"/>
                  <a:gd name="T48" fmla="*/ 15 w 123"/>
                  <a:gd name="T49" fmla="*/ 35 h 159"/>
                  <a:gd name="T50" fmla="*/ 17 w 123"/>
                  <a:gd name="T51" fmla="*/ 37 h 159"/>
                  <a:gd name="T52" fmla="*/ 20 w 123"/>
                  <a:gd name="T53" fmla="*/ 38 h 159"/>
                  <a:gd name="T54" fmla="*/ 22 w 123"/>
                  <a:gd name="T55" fmla="*/ 39 h 159"/>
                  <a:gd name="T56" fmla="*/ 24 w 123"/>
                  <a:gd name="T57" fmla="*/ 40 h 159"/>
                  <a:gd name="T58" fmla="*/ 25 w 123"/>
                  <a:gd name="T59" fmla="*/ 40 h 159"/>
                  <a:gd name="T60" fmla="*/ 27 w 123"/>
                  <a:gd name="T61" fmla="*/ 39 h 159"/>
                  <a:gd name="T62" fmla="*/ 30 w 123"/>
                  <a:gd name="T63" fmla="*/ 38 h 159"/>
                  <a:gd name="T64" fmla="*/ 30 w 123"/>
                  <a:gd name="T65" fmla="*/ 36 h 159"/>
                  <a:gd name="T66" fmla="*/ 31 w 123"/>
                  <a:gd name="T67" fmla="*/ 34 h 159"/>
                  <a:gd name="T68" fmla="*/ 31 w 123"/>
                  <a:gd name="T69" fmla="*/ 31 h 159"/>
                  <a:gd name="T70" fmla="*/ 30 w 123"/>
                  <a:gd name="T71" fmla="*/ 27 h 159"/>
                  <a:gd name="T72" fmla="*/ 29 w 123"/>
                  <a:gd name="T73" fmla="*/ 24 h 159"/>
                  <a:gd name="T74" fmla="*/ 27 w 123"/>
                  <a:gd name="T75" fmla="*/ 21 h 159"/>
                  <a:gd name="T76" fmla="*/ 25 w 123"/>
                  <a:gd name="T77" fmla="*/ 18 h 159"/>
                  <a:gd name="T78" fmla="*/ 24 w 123"/>
                  <a:gd name="T79" fmla="*/ 15 h 159"/>
                  <a:gd name="T80" fmla="*/ 22 w 123"/>
                  <a:gd name="T81" fmla="*/ 11 h 15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23"/>
                  <a:gd name="T124" fmla="*/ 0 h 159"/>
                  <a:gd name="T125" fmla="*/ 123 w 123"/>
                  <a:gd name="T126" fmla="*/ 159 h 15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23" h="159">
                    <a:moveTo>
                      <a:pt x="86" y="44"/>
                    </a:moveTo>
                    <a:lnTo>
                      <a:pt x="79" y="36"/>
                    </a:lnTo>
                    <a:lnTo>
                      <a:pt x="69" y="26"/>
                    </a:lnTo>
                    <a:lnTo>
                      <a:pt x="64" y="19"/>
                    </a:lnTo>
                    <a:lnTo>
                      <a:pt x="54" y="13"/>
                    </a:lnTo>
                    <a:lnTo>
                      <a:pt x="44" y="7"/>
                    </a:lnTo>
                    <a:lnTo>
                      <a:pt x="37" y="4"/>
                    </a:lnTo>
                    <a:lnTo>
                      <a:pt x="28" y="0"/>
                    </a:lnTo>
                    <a:lnTo>
                      <a:pt x="22" y="0"/>
                    </a:lnTo>
                    <a:lnTo>
                      <a:pt x="15" y="0"/>
                    </a:lnTo>
                    <a:lnTo>
                      <a:pt x="10" y="4"/>
                    </a:lnTo>
                    <a:lnTo>
                      <a:pt x="6" y="7"/>
                    </a:lnTo>
                    <a:lnTo>
                      <a:pt x="3" y="13"/>
                    </a:lnTo>
                    <a:lnTo>
                      <a:pt x="0" y="19"/>
                    </a:lnTo>
                    <a:lnTo>
                      <a:pt x="0" y="29"/>
                    </a:lnTo>
                    <a:lnTo>
                      <a:pt x="0" y="39"/>
                    </a:lnTo>
                    <a:lnTo>
                      <a:pt x="3" y="48"/>
                    </a:lnTo>
                    <a:lnTo>
                      <a:pt x="6" y="58"/>
                    </a:lnTo>
                    <a:lnTo>
                      <a:pt x="10" y="67"/>
                    </a:lnTo>
                    <a:lnTo>
                      <a:pt x="15" y="80"/>
                    </a:lnTo>
                    <a:lnTo>
                      <a:pt x="22" y="90"/>
                    </a:lnTo>
                    <a:lnTo>
                      <a:pt x="32" y="105"/>
                    </a:lnTo>
                    <a:lnTo>
                      <a:pt x="40" y="118"/>
                    </a:lnTo>
                    <a:lnTo>
                      <a:pt x="50" y="130"/>
                    </a:lnTo>
                    <a:lnTo>
                      <a:pt x="60" y="140"/>
                    </a:lnTo>
                    <a:lnTo>
                      <a:pt x="69" y="147"/>
                    </a:lnTo>
                    <a:lnTo>
                      <a:pt x="79" y="152"/>
                    </a:lnTo>
                    <a:lnTo>
                      <a:pt x="89" y="156"/>
                    </a:lnTo>
                    <a:lnTo>
                      <a:pt x="94" y="159"/>
                    </a:lnTo>
                    <a:lnTo>
                      <a:pt x="101" y="159"/>
                    </a:lnTo>
                    <a:lnTo>
                      <a:pt x="108" y="156"/>
                    </a:lnTo>
                    <a:lnTo>
                      <a:pt x="118" y="152"/>
                    </a:lnTo>
                    <a:lnTo>
                      <a:pt x="120" y="144"/>
                    </a:lnTo>
                    <a:lnTo>
                      <a:pt x="123" y="134"/>
                    </a:lnTo>
                    <a:lnTo>
                      <a:pt x="123" y="122"/>
                    </a:lnTo>
                    <a:lnTo>
                      <a:pt x="120" y="108"/>
                    </a:lnTo>
                    <a:lnTo>
                      <a:pt x="114" y="95"/>
                    </a:lnTo>
                    <a:lnTo>
                      <a:pt x="108" y="83"/>
                    </a:lnTo>
                    <a:lnTo>
                      <a:pt x="101" y="70"/>
                    </a:lnTo>
                    <a:lnTo>
                      <a:pt x="94" y="58"/>
                    </a:lnTo>
                    <a:lnTo>
                      <a:pt x="86" y="44"/>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861" name="Freeform 1754">
                <a:extLst>
                  <a:ext uri="{FF2B5EF4-FFF2-40B4-BE49-F238E27FC236}">
                    <a16:creationId xmlns:a16="http://schemas.microsoft.com/office/drawing/2014/main" id="{07ABD5CE-C45D-4890-978E-C91B17635C0D}"/>
                  </a:ext>
                </a:extLst>
              </p:cNvPr>
              <p:cNvSpPr>
                <a:spLocks/>
              </p:cNvSpPr>
              <p:nvPr/>
            </p:nvSpPr>
            <p:spPr bwMode="auto">
              <a:xfrm>
                <a:off x="2300" y="2930"/>
                <a:ext cx="34" cy="37"/>
              </a:xfrm>
              <a:custGeom>
                <a:avLst/>
                <a:gdLst>
                  <a:gd name="T0" fmla="*/ 22 w 139"/>
                  <a:gd name="T1" fmla="*/ 9 h 149"/>
                  <a:gd name="T2" fmla="*/ 19 w 139"/>
                  <a:gd name="T3" fmla="*/ 7 h 149"/>
                  <a:gd name="T4" fmla="*/ 17 w 139"/>
                  <a:gd name="T5" fmla="*/ 5 h 149"/>
                  <a:gd name="T6" fmla="*/ 15 w 139"/>
                  <a:gd name="T7" fmla="*/ 3 h 149"/>
                  <a:gd name="T8" fmla="*/ 12 w 139"/>
                  <a:gd name="T9" fmla="*/ 2 h 149"/>
                  <a:gd name="T10" fmla="*/ 11 w 139"/>
                  <a:gd name="T11" fmla="*/ 1 h 149"/>
                  <a:gd name="T12" fmla="*/ 8 w 139"/>
                  <a:gd name="T13" fmla="*/ 1 h 149"/>
                  <a:gd name="T14" fmla="*/ 6 w 139"/>
                  <a:gd name="T15" fmla="*/ 0 h 149"/>
                  <a:gd name="T16" fmla="*/ 5 w 139"/>
                  <a:gd name="T17" fmla="*/ 0 h 149"/>
                  <a:gd name="T18" fmla="*/ 3 w 139"/>
                  <a:gd name="T19" fmla="*/ 1 h 149"/>
                  <a:gd name="T20" fmla="*/ 1 w 139"/>
                  <a:gd name="T21" fmla="*/ 1 h 149"/>
                  <a:gd name="T22" fmla="*/ 1 w 139"/>
                  <a:gd name="T23" fmla="*/ 3 h 149"/>
                  <a:gd name="T24" fmla="*/ 0 w 139"/>
                  <a:gd name="T25" fmla="*/ 4 h 149"/>
                  <a:gd name="T26" fmla="*/ 0 w 139"/>
                  <a:gd name="T27" fmla="*/ 6 h 149"/>
                  <a:gd name="T28" fmla="*/ 0 w 139"/>
                  <a:gd name="T29" fmla="*/ 9 h 149"/>
                  <a:gd name="T30" fmla="*/ 1 w 139"/>
                  <a:gd name="T31" fmla="*/ 10 h 149"/>
                  <a:gd name="T32" fmla="*/ 1 w 139"/>
                  <a:gd name="T33" fmla="*/ 12 h 149"/>
                  <a:gd name="T34" fmla="*/ 2 w 139"/>
                  <a:gd name="T35" fmla="*/ 15 h 149"/>
                  <a:gd name="T36" fmla="*/ 4 w 139"/>
                  <a:gd name="T37" fmla="*/ 18 h 149"/>
                  <a:gd name="T38" fmla="*/ 5 w 139"/>
                  <a:gd name="T39" fmla="*/ 20 h 149"/>
                  <a:gd name="T40" fmla="*/ 8 w 139"/>
                  <a:gd name="T41" fmla="*/ 23 h 149"/>
                  <a:gd name="T42" fmla="*/ 11 w 139"/>
                  <a:gd name="T43" fmla="*/ 26 h 149"/>
                  <a:gd name="T44" fmla="*/ 14 w 139"/>
                  <a:gd name="T45" fmla="*/ 29 h 149"/>
                  <a:gd name="T46" fmla="*/ 16 w 139"/>
                  <a:gd name="T47" fmla="*/ 31 h 149"/>
                  <a:gd name="T48" fmla="*/ 19 w 139"/>
                  <a:gd name="T49" fmla="*/ 33 h 149"/>
                  <a:gd name="T50" fmla="*/ 22 w 139"/>
                  <a:gd name="T51" fmla="*/ 35 h 149"/>
                  <a:gd name="T52" fmla="*/ 24 w 139"/>
                  <a:gd name="T53" fmla="*/ 36 h 149"/>
                  <a:gd name="T54" fmla="*/ 26 w 139"/>
                  <a:gd name="T55" fmla="*/ 36 h 149"/>
                  <a:gd name="T56" fmla="*/ 28 w 139"/>
                  <a:gd name="T57" fmla="*/ 37 h 149"/>
                  <a:gd name="T58" fmla="*/ 29 w 139"/>
                  <a:gd name="T59" fmla="*/ 36 h 149"/>
                  <a:gd name="T60" fmla="*/ 31 w 139"/>
                  <a:gd name="T61" fmla="*/ 36 h 149"/>
                  <a:gd name="T62" fmla="*/ 34 w 139"/>
                  <a:gd name="T63" fmla="*/ 34 h 149"/>
                  <a:gd name="T64" fmla="*/ 34 w 139"/>
                  <a:gd name="T65" fmla="*/ 31 h 149"/>
                  <a:gd name="T66" fmla="*/ 34 w 139"/>
                  <a:gd name="T67" fmla="*/ 29 h 149"/>
                  <a:gd name="T68" fmla="*/ 34 w 139"/>
                  <a:gd name="T69" fmla="*/ 27 h 149"/>
                  <a:gd name="T70" fmla="*/ 32 w 139"/>
                  <a:gd name="T71" fmla="*/ 24 h 149"/>
                  <a:gd name="T72" fmla="*/ 30 w 139"/>
                  <a:gd name="T73" fmla="*/ 20 h 149"/>
                  <a:gd name="T74" fmla="*/ 29 w 139"/>
                  <a:gd name="T75" fmla="*/ 17 h 149"/>
                  <a:gd name="T76" fmla="*/ 26 w 139"/>
                  <a:gd name="T77" fmla="*/ 15 h 149"/>
                  <a:gd name="T78" fmla="*/ 24 w 139"/>
                  <a:gd name="T79" fmla="*/ 12 h 149"/>
                  <a:gd name="T80" fmla="*/ 22 w 139"/>
                  <a:gd name="T81" fmla="*/ 9 h 14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9"/>
                  <a:gd name="T124" fmla="*/ 0 h 149"/>
                  <a:gd name="T125" fmla="*/ 139 w 139"/>
                  <a:gd name="T126" fmla="*/ 149 h 14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9" h="149">
                    <a:moveTo>
                      <a:pt x="88" y="38"/>
                    </a:moveTo>
                    <a:lnTo>
                      <a:pt x="79" y="28"/>
                    </a:lnTo>
                    <a:lnTo>
                      <a:pt x="69" y="22"/>
                    </a:lnTo>
                    <a:lnTo>
                      <a:pt x="60" y="12"/>
                    </a:lnTo>
                    <a:lnTo>
                      <a:pt x="51" y="10"/>
                    </a:lnTo>
                    <a:lnTo>
                      <a:pt x="44" y="3"/>
                    </a:lnTo>
                    <a:lnTo>
                      <a:pt x="34" y="3"/>
                    </a:lnTo>
                    <a:lnTo>
                      <a:pt x="25" y="0"/>
                    </a:lnTo>
                    <a:lnTo>
                      <a:pt x="19" y="0"/>
                    </a:lnTo>
                    <a:lnTo>
                      <a:pt x="12" y="3"/>
                    </a:lnTo>
                    <a:lnTo>
                      <a:pt x="6" y="6"/>
                    </a:lnTo>
                    <a:lnTo>
                      <a:pt x="3" y="12"/>
                    </a:lnTo>
                    <a:lnTo>
                      <a:pt x="0" y="18"/>
                    </a:lnTo>
                    <a:lnTo>
                      <a:pt x="0" y="25"/>
                    </a:lnTo>
                    <a:lnTo>
                      <a:pt x="0" y="35"/>
                    </a:lnTo>
                    <a:lnTo>
                      <a:pt x="3" y="40"/>
                    </a:lnTo>
                    <a:lnTo>
                      <a:pt x="6" y="50"/>
                    </a:lnTo>
                    <a:lnTo>
                      <a:pt x="9" y="60"/>
                    </a:lnTo>
                    <a:lnTo>
                      <a:pt x="15" y="72"/>
                    </a:lnTo>
                    <a:lnTo>
                      <a:pt x="22" y="82"/>
                    </a:lnTo>
                    <a:lnTo>
                      <a:pt x="31" y="92"/>
                    </a:lnTo>
                    <a:lnTo>
                      <a:pt x="44" y="104"/>
                    </a:lnTo>
                    <a:lnTo>
                      <a:pt x="57" y="118"/>
                    </a:lnTo>
                    <a:lnTo>
                      <a:pt x="66" y="126"/>
                    </a:lnTo>
                    <a:lnTo>
                      <a:pt x="79" y="133"/>
                    </a:lnTo>
                    <a:lnTo>
                      <a:pt x="88" y="140"/>
                    </a:lnTo>
                    <a:lnTo>
                      <a:pt x="98" y="143"/>
                    </a:lnTo>
                    <a:lnTo>
                      <a:pt x="108" y="146"/>
                    </a:lnTo>
                    <a:lnTo>
                      <a:pt x="114" y="149"/>
                    </a:lnTo>
                    <a:lnTo>
                      <a:pt x="120" y="146"/>
                    </a:lnTo>
                    <a:lnTo>
                      <a:pt x="127" y="143"/>
                    </a:lnTo>
                    <a:lnTo>
                      <a:pt x="137" y="136"/>
                    </a:lnTo>
                    <a:lnTo>
                      <a:pt x="139" y="126"/>
                    </a:lnTo>
                    <a:lnTo>
                      <a:pt x="139" y="118"/>
                    </a:lnTo>
                    <a:lnTo>
                      <a:pt x="137" y="108"/>
                    </a:lnTo>
                    <a:lnTo>
                      <a:pt x="130" y="95"/>
                    </a:lnTo>
                    <a:lnTo>
                      <a:pt x="124" y="82"/>
                    </a:lnTo>
                    <a:lnTo>
                      <a:pt x="117" y="69"/>
                    </a:lnTo>
                    <a:lnTo>
                      <a:pt x="108" y="60"/>
                    </a:lnTo>
                    <a:lnTo>
                      <a:pt x="98" y="47"/>
                    </a:lnTo>
                    <a:lnTo>
                      <a:pt x="88" y="38"/>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862" name="Freeform 1755">
                <a:extLst>
                  <a:ext uri="{FF2B5EF4-FFF2-40B4-BE49-F238E27FC236}">
                    <a16:creationId xmlns:a16="http://schemas.microsoft.com/office/drawing/2014/main" id="{39A87609-EF23-483C-A16F-89D37DC96DC5}"/>
                  </a:ext>
                </a:extLst>
              </p:cNvPr>
              <p:cNvSpPr>
                <a:spLocks/>
              </p:cNvSpPr>
              <p:nvPr/>
            </p:nvSpPr>
            <p:spPr bwMode="auto">
              <a:xfrm>
                <a:off x="2300" y="2930"/>
                <a:ext cx="34" cy="37"/>
              </a:xfrm>
              <a:custGeom>
                <a:avLst/>
                <a:gdLst>
                  <a:gd name="T0" fmla="*/ 22 w 139"/>
                  <a:gd name="T1" fmla="*/ 9 h 149"/>
                  <a:gd name="T2" fmla="*/ 19 w 139"/>
                  <a:gd name="T3" fmla="*/ 7 h 149"/>
                  <a:gd name="T4" fmla="*/ 17 w 139"/>
                  <a:gd name="T5" fmla="*/ 5 h 149"/>
                  <a:gd name="T6" fmla="*/ 15 w 139"/>
                  <a:gd name="T7" fmla="*/ 3 h 149"/>
                  <a:gd name="T8" fmla="*/ 12 w 139"/>
                  <a:gd name="T9" fmla="*/ 2 h 149"/>
                  <a:gd name="T10" fmla="*/ 11 w 139"/>
                  <a:gd name="T11" fmla="*/ 1 h 149"/>
                  <a:gd name="T12" fmla="*/ 8 w 139"/>
                  <a:gd name="T13" fmla="*/ 1 h 149"/>
                  <a:gd name="T14" fmla="*/ 6 w 139"/>
                  <a:gd name="T15" fmla="*/ 0 h 149"/>
                  <a:gd name="T16" fmla="*/ 5 w 139"/>
                  <a:gd name="T17" fmla="*/ 0 h 149"/>
                  <a:gd name="T18" fmla="*/ 3 w 139"/>
                  <a:gd name="T19" fmla="*/ 1 h 149"/>
                  <a:gd name="T20" fmla="*/ 1 w 139"/>
                  <a:gd name="T21" fmla="*/ 1 h 149"/>
                  <a:gd name="T22" fmla="*/ 1 w 139"/>
                  <a:gd name="T23" fmla="*/ 3 h 149"/>
                  <a:gd name="T24" fmla="*/ 0 w 139"/>
                  <a:gd name="T25" fmla="*/ 4 h 149"/>
                  <a:gd name="T26" fmla="*/ 0 w 139"/>
                  <a:gd name="T27" fmla="*/ 6 h 149"/>
                  <a:gd name="T28" fmla="*/ 0 w 139"/>
                  <a:gd name="T29" fmla="*/ 9 h 149"/>
                  <a:gd name="T30" fmla="*/ 1 w 139"/>
                  <a:gd name="T31" fmla="*/ 10 h 149"/>
                  <a:gd name="T32" fmla="*/ 1 w 139"/>
                  <a:gd name="T33" fmla="*/ 12 h 149"/>
                  <a:gd name="T34" fmla="*/ 2 w 139"/>
                  <a:gd name="T35" fmla="*/ 15 h 149"/>
                  <a:gd name="T36" fmla="*/ 4 w 139"/>
                  <a:gd name="T37" fmla="*/ 18 h 149"/>
                  <a:gd name="T38" fmla="*/ 5 w 139"/>
                  <a:gd name="T39" fmla="*/ 20 h 149"/>
                  <a:gd name="T40" fmla="*/ 8 w 139"/>
                  <a:gd name="T41" fmla="*/ 23 h 149"/>
                  <a:gd name="T42" fmla="*/ 11 w 139"/>
                  <a:gd name="T43" fmla="*/ 26 h 149"/>
                  <a:gd name="T44" fmla="*/ 14 w 139"/>
                  <a:gd name="T45" fmla="*/ 29 h 149"/>
                  <a:gd name="T46" fmla="*/ 16 w 139"/>
                  <a:gd name="T47" fmla="*/ 31 h 149"/>
                  <a:gd name="T48" fmla="*/ 19 w 139"/>
                  <a:gd name="T49" fmla="*/ 33 h 149"/>
                  <a:gd name="T50" fmla="*/ 22 w 139"/>
                  <a:gd name="T51" fmla="*/ 35 h 149"/>
                  <a:gd name="T52" fmla="*/ 24 w 139"/>
                  <a:gd name="T53" fmla="*/ 36 h 149"/>
                  <a:gd name="T54" fmla="*/ 26 w 139"/>
                  <a:gd name="T55" fmla="*/ 36 h 149"/>
                  <a:gd name="T56" fmla="*/ 28 w 139"/>
                  <a:gd name="T57" fmla="*/ 37 h 149"/>
                  <a:gd name="T58" fmla="*/ 29 w 139"/>
                  <a:gd name="T59" fmla="*/ 36 h 149"/>
                  <a:gd name="T60" fmla="*/ 31 w 139"/>
                  <a:gd name="T61" fmla="*/ 36 h 149"/>
                  <a:gd name="T62" fmla="*/ 34 w 139"/>
                  <a:gd name="T63" fmla="*/ 34 h 149"/>
                  <a:gd name="T64" fmla="*/ 34 w 139"/>
                  <a:gd name="T65" fmla="*/ 31 h 149"/>
                  <a:gd name="T66" fmla="*/ 34 w 139"/>
                  <a:gd name="T67" fmla="*/ 29 h 149"/>
                  <a:gd name="T68" fmla="*/ 34 w 139"/>
                  <a:gd name="T69" fmla="*/ 27 h 149"/>
                  <a:gd name="T70" fmla="*/ 32 w 139"/>
                  <a:gd name="T71" fmla="*/ 24 h 149"/>
                  <a:gd name="T72" fmla="*/ 30 w 139"/>
                  <a:gd name="T73" fmla="*/ 20 h 149"/>
                  <a:gd name="T74" fmla="*/ 29 w 139"/>
                  <a:gd name="T75" fmla="*/ 17 h 149"/>
                  <a:gd name="T76" fmla="*/ 26 w 139"/>
                  <a:gd name="T77" fmla="*/ 15 h 149"/>
                  <a:gd name="T78" fmla="*/ 24 w 139"/>
                  <a:gd name="T79" fmla="*/ 12 h 149"/>
                  <a:gd name="T80" fmla="*/ 22 w 139"/>
                  <a:gd name="T81" fmla="*/ 9 h 14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9"/>
                  <a:gd name="T124" fmla="*/ 0 h 149"/>
                  <a:gd name="T125" fmla="*/ 139 w 139"/>
                  <a:gd name="T126" fmla="*/ 149 h 14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9" h="149">
                    <a:moveTo>
                      <a:pt x="88" y="38"/>
                    </a:moveTo>
                    <a:lnTo>
                      <a:pt x="79" y="28"/>
                    </a:lnTo>
                    <a:lnTo>
                      <a:pt x="69" y="22"/>
                    </a:lnTo>
                    <a:lnTo>
                      <a:pt x="60" y="12"/>
                    </a:lnTo>
                    <a:lnTo>
                      <a:pt x="51" y="10"/>
                    </a:lnTo>
                    <a:lnTo>
                      <a:pt x="44" y="3"/>
                    </a:lnTo>
                    <a:lnTo>
                      <a:pt x="34" y="3"/>
                    </a:lnTo>
                    <a:lnTo>
                      <a:pt x="25" y="0"/>
                    </a:lnTo>
                    <a:lnTo>
                      <a:pt x="19" y="0"/>
                    </a:lnTo>
                    <a:lnTo>
                      <a:pt x="12" y="3"/>
                    </a:lnTo>
                    <a:lnTo>
                      <a:pt x="6" y="6"/>
                    </a:lnTo>
                    <a:lnTo>
                      <a:pt x="3" y="12"/>
                    </a:lnTo>
                    <a:lnTo>
                      <a:pt x="0" y="18"/>
                    </a:lnTo>
                    <a:lnTo>
                      <a:pt x="0" y="25"/>
                    </a:lnTo>
                    <a:lnTo>
                      <a:pt x="0" y="35"/>
                    </a:lnTo>
                    <a:lnTo>
                      <a:pt x="3" y="40"/>
                    </a:lnTo>
                    <a:lnTo>
                      <a:pt x="6" y="50"/>
                    </a:lnTo>
                    <a:lnTo>
                      <a:pt x="9" y="60"/>
                    </a:lnTo>
                    <a:lnTo>
                      <a:pt x="15" y="72"/>
                    </a:lnTo>
                    <a:lnTo>
                      <a:pt x="22" y="82"/>
                    </a:lnTo>
                    <a:lnTo>
                      <a:pt x="31" y="92"/>
                    </a:lnTo>
                    <a:lnTo>
                      <a:pt x="44" y="104"/>
                    </a:lnTo>
                    <a:lnTo>
                      <a:pt x="57" y="118"/>
                    </a:lnTo>
                    <a:lnTo>
                      <a:pt x="66" y="126"/>
                    </a:lnTo>
                    <a:lnTo>
                      <a:pt x="79" y="133"/>
                    </a:lnTo>
                    <a:lnTo>
                      <a:pt x="88" y="140"/>
                    </a:lnTo>
                    <a:lnTo>
                      <a:pt x="98" y="143"/>
                    </a:lnTo>
                    <a:lnTo>
                      <a:pt x="108" y="146"/>
                    </a:lnTo>
                    <a:lnTo>
                      <a:pt x="114" y="149"/>
                    </a:lnTo>
                    <a:lnTo>
                      <a:pt x="120" y="146"/>
                    </a:lnTo>
                    <a:lnTo>
                      <a:pt x="127" y="143"/>
                    </a:lnTo>
                    <a:lnTo>
                      <a:pt x="137" y="136"/>
                    </a:lnTo>
                    <a:lnTo>
                      <a:pt x="139" y="126"/>
                    </a:lnTo>
                    <a:lnTo>
                      <a:pt x="139" y="118"/>
                    </a:lnTo>
                    <a:lnTo>
                      <a:pt x="137" y="108"/>
                    </a:lnTo>
                    <a:lnTo>
                      <a:pt x="130" y="95"/>
                    </a:lnTo>
                    <a:lnTo>
                      <a:pt x="124" y="82"/>
                    </a:lnTo>
                    <a:lnTo>
                      <a:pt x="117" y="69"/>
                    </a:lnTo>
                    <a:lnTo>
                      <a:pt x="108" y="60"/>
                    </a:lnTo>
                    <a:lnTo>
                      <a:pt x="98" y="47"/>
                    </a:lnTo>
                    <a:lnTo>
                      <a:pt x="88" y="38"/>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863" name="Freeform 1756">
                <a:extLst>
                  <a:ext uri="{FF2B5EF4-FFF2-40B4-BE49-F238E27FC236}">
                    <a16:creationId xmlns:a16="http://schemas.microsoft.com/office/drawing/2014/main" id="{40683E5C-2FBE-4225-B82A-2674119A77A1}"/>
                  </a:ext>
                </a:extLst>
              </p:cNvPr>
              <p:cNvSpPr>
                <a:spLocks/>
              </p:cNvSpPr>
              <p:nvPr/>
            </p:nvSpPr>
            <p:spPr bwMode="auto">
              <a:xfrm>
                <a:off x="2365" y="2983"/>
                <a:ext cx="42" cy="27"/>
              </a:xfrm>
              <a:custGeom>
                <a:avLst/>
                <a:gdLst>
                  <a:gd name="T0" fmla="*/ 22 w 169"/>
                  <a:gd name="T1" fmla="*/ 4 h 112"/>
                  <a:gd name="T2" fmla="*/ 19 w 169"/>
                  <a:gd name="T3" fmla="*/ 2 h 112"/>
                  <a:gd name="T4" fmla="*/ 17 w 169"/>
                  <a:gd name="T5" fmla="*/ 2 h 112"/>
                  <a:gd name="T6" fmla="*/ 13 w 169"/>
                  <a:gd name="T7" fmla="*/ 1 h 112"/>
                  <a:gd name="T8" fmla="*/ 11 w 169"/>
                  <a:gd name="T9" fmla="*/ 0 h 112"/>
                  <a:gd name="T10" fmla="*/ 9 w 169"/>
                  <a:gd name="T11" fmla="*/ 0 h 112"/>
                  <a:gd name="T12" fmla="*/ 6 w 169"/>
                  <a:gd name="T13" fmla="*/ 1 h 112"/>
                  <a:gd name="T14" fmla="*/ 4 w 169"/>
                  <a:gd name="T15" fmla="*/ 1 h 112"/>
                  <a:gd name="T16" fmla="*/ 2 w 169"/>
                  <a:gd name="T17" fmla="*/ 2 h 112"/>
                  <a:gd name="T18" fmla="*/ 1 w 169"/>
                  <a:gd name="T19" fmla="*/ 3 h 112"/>
                  <a:gd name="T20" fmla="*/ 0 w 169"/>
                  <a:gd name="T21" fmla="*/ 4 h 112"/>
                  <a:gd name="T22" fmla="*/ 0 w 169"/>
                  <a:gd name="T23" fmla="*/ 5 h 112"/>
                  <a:gd name="T24" fmla="*/ 0 w 169"/>
                  <a:gd name="T25" fmla="*/ 7 h 112"/>
                  <a:gd name="T26" fmla="*/ 0 w 169"/>
                  <a:gd name="T27" fmla="*/ 9 h 112"/>
                  <a:gd name="T28" fmla="*/ 2 w 169"/>
                  <a:gd name="T29" fmla="*/ 11 h 112"/>
                  <a:gd name="T30" fmla="*/ 2 w 169"/>
                  <a:gd name="T31" fmla="*/ 12 h 112"/>
                  <a:gd name="T32" fmla="*/ 4 w 169"/>
                  <a:gd name="T33" fmla="*/ 15 h 112"/>
                  <a:gd name="T34" fmla="*/ 6 w 169"/>
                  <a:gd name="T35" fmla="*/ 16 h 112"/>
                  <a:gd name="T36" fmla="*/ 9 w 169"/>
                  <a:gd name="T37" fmla="*/ 18 h 112"/>
                  <a:gd name="T38" fmla="*/ 11 w 169"/>
                  <a:gd name="T39" fmla="*/ 19 h 112"/>
                  <a:gd name="T40" fmla="*/ 14 w 169"/>
                  <a:gd name="T41" fmla="*/ 21 h 112"/>
                  <a:gd name="T42" fmla="*/ 18 w 169"/>
                  <a:gd name="T43" fmla="*/ 23 h 112"/>
                  <a:gd name="T44" fmla="*/ 22 w 169"/>
                  <a:gd name="T45" fmla="*/ 24 h 112"/>
                  <a:gd name="T46" fmla="*/ 25 w 169"/>
                  <a:gd name="T47" fmla="*/ 25 h 112"/>
                  <a:gd name="T48" fmla="*/ 29 w 169"/>
                  <a:gd name="T49" fmla="*/ 26 h 112"/>
                  <a:gd name="T50" fmla="*/ 32 w 169"/>
                  <a:gd name="T51" fmla="*/ 27 h 112"/>
                  <a:gd name="T52" fmla="*/ 34 w 169"/>
                  <a:gd name="T53" fmla="*/ 27 h 112"/>
                  <a:gd name="T54" fmla="*/ 37 w 169"/>
                  <a:gd name="T55" fmla="*/ 26 h 112"/>
                  <a:gd name="T56" fmla="*/ 39 w 169"/>
                  <a:gd name="T57" fmla="*/ 26 h 112"/>
                  <a:gd name="T58" fmla="*/ 40 w 169"/>
                  <a:gd name="T59" fmla="*/ 25 h 112"/>
                  <a:gd name="T60" fmla="*/ 41 w 169"/>
                  <a:gd name="T61" fmla="*/ 24 h 112"/>
                  <a:gd name="T62" fmla="*/ 42 w 169"/>
                  <a:gd name="T63" fmla="*/ 21 h 112"/>
                  <a:gd name="T64" fmla="*/ 42 w 169"/>
                  <a:gd name="T65" fmla="*/ 19 h 112"/>
                  <a:gd name="T66" fmla="*/ 41 w 169"/>
                  <a:gd name="T67" fmla="*/ 17 h 112"/>
                  <a:gd name="T68" fmla="*/ 40 w 169"/>
                  <a:gd name="T69" fmla="*/ 15 h 112"/>
                  <a:gd name="T70" fmla="*/ 37 w 169"/>
                  <a:gd name="T71" fmla="*/ 12 h 112"/>
                  <a:gd name="T72" fmla="*/ 35 w 169"/>
                  <a:gd name="T73" fmla="*/ 11 h 112"/>
                  <a:gd name="T74" fmla="*/ 32 w 169"/>
                  <a:gd name="T75" fmla="*/ 8 h 112"/>
                  <a:gd name="T76" fmla="*/ 29 w 169"/>
                  <a:gd name="T77" fmla="*/ 7 h 112"/>
                  <a:gd name="T78" fmla="*/ 25 w 169"/>
                  <a:gd name="T79" fmla="*/ 5 h 112"/>
                  <a:gd name="T80" fmla="*/ 22 w 169"/>
                  <a:gd name="T81" fmla="*/ 4 h 1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69"/>
                  <a:gd name="T124" fmla="*/ 0 h 112"/>
                  <a:gd name="T125" fmla="*/ 169 w 169"/>
                  <a:gd name="T126" fmla="*/ 112 h 11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69" h="112">
                    <a:moveTo>
                      <a:pt x="90" y="17"/>
                    </a:moveTo>
                    <a:lnTo>
                      <a:pt x="76" y="10"/>
                    </a:lnTo>
                    <a:lnTo>
                      <a:pt x="67" y="7"/>
                    </a:lnTo>
                    <a:lnTo>
                      <a:pt x="54" y="3"/>
                    </a:lnTo>
                    <a:lnTo>
                      <a:pt x="44" y="0"/>
                    </a:lnTo>
                    <a:lnTo>
                      <a:pt x="35" y="0"/>
                    </a:lnTo>
                    <a:lnTo>
                      <a:pt x="26" y="3"/>
                    </a:lnTo>
                    <a:lnTo>
                      <a:pt x="16" y="3"/>
                    </a:lnTo>
                    <a:lnTo>
                      <a:pt x="10" y="7"/>
                    </a:lnTo>
                    <a:lnTo>
                      <a:pt x="4" y="13"/>
                    </a:lnTo>
                    <a:lnTo>
                      <a:pt x="0" y="17"/>
                    </a:lnTo>
                    <a:lnTo>
                      <a:pt x="0" y="22"/>
                    </a:lnTo>
                    <a:lnTo>
                      <a:pt x="0" y="29"/>
                    </a:lnTo>
                    <a:lnTo>
                      <a:pt x="0" y="39"/>
                    </a:lnTo>
                    <a:lnTo>
                      <a:pt x="7" y="45"/>
                    </a:lnTo>
                    <a:lnTo>
                      <a:pt x="10" y="51"/>
                    </a:lnTo>
                    <a:lnTo>
                      <a:pt x="16" y="61"/>
                    </a:lnTo>
                    <a:lnTo>
                      <a:pt x="26" y="67"/>
                    </a:lnTo>
                    <a:lnTo>
                      <a:pt x="35" y="73"/>
                    </a:lnTo>
                    <a:lnTo>
                      <a:pt x="44" y="80"/>
                    </a:lnTo>
                    <a:lnTo>
                      <a:pt x="58" y="86"/>
                    </a:lnTo>
                    <a:lnTo>
                      <a:pt x="73" y="96"/>
                    </a:lnTo>
                    <a:lnTo>
                      <a:pt x="90" y="99"/>
                    </a:lnTo>
                    <a:lnTo>
                      <a:pt x="102" y="105"/>
                    </a:lnTo>
                    <a:lnTo>
                      <a:pt x="115" y="108"/>
                    </a:lnTo>
                    <a:lnTo>
                      <a:pt x="127" y="112"/>
                    </a:lnTo>
                    <a:lnTo>
                      <a:pt x="137" y="112"/>
                    </a:lnTo>
                    <a:lnTo>
                      <a:pt x="147" y="108"/>
                    </a:lnTo>
                    <a:lnTo>
                      <a:pt x="156" y="108"/>
                    </a:lnTo>
                    <a:lnTo>
                      <a:pt x="162" y="105"/>
                    </a:lnTo>
                    <a:lnTo>
                      <a:pt x="166" y="99"/>
                    </a:lnTo>
                    <a:lnTo>
                      <a:pt x="169" y="89"/>
                    </a:lnTo>
                    <a:lnTo>
                      <a:pt x="169" y="80"/>
                    </a:lnTo>
                    <a:lnTo>
                      <a:pt x="166" y="71"/>
                    </a:lnTo>
                    <a:lnTo>
                      <a:pt x="159" y="61"/>
                    </a:lnTo>
                    <a:lnTo>
                      <a:pt x="149" y="51"/>
                    </a:lnTo>
                    <a:lnTo>
                      <a:pt x="140" y="45"/>
                    </a:lnTo>
                    <a:lnTo>
                      <a:pt x="127" y="35"/>
                    </a:lnTo>
                    <a:lnTo>
                      <a:pt x="115" y="29"/>
                    </a:lnTo>
                    <a:lnTo>
                      <a:pt x="102" y="19"/>
                    </a:lnTo>
                    <a:lnTo>
                      <a:pt x="90" y="17"/>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864" name="Freeform 1757">
                <a:extLst>
                  <a:ext uri="{FF2B5EF4-FFF2-40B4-BE49-F238E27FC236}">
                    <a16:creationId xmlns:a16="http://schemas.microsoft.com/office/drawing/2014/main" id="{7FC76255-BD7F-4AF2-8748-40AD1D891BEA}"/>
                  </a:ext>
                </a:extLst>
              </p:cNvPr>
              <p:cNvSpPr>
                <a:spLocks/>
              </p:cNvSpPr>
              <p:nvPr/>
            </p:nvSpPr>
            <p:spPr bwMode="auto">
              <a:xfrm>
                <a:off x="2365" y="2983"/>
                <a:ext cx="42" cy="27"/>
              </a:xfrm>
              <a:custGeom>
                <a:avLst/>
                <a:gdLst>
                  <a:gd name="T0" fmla="*/ 22 w 169"/>
                  <a:gd name="T1" fmla="*/ 4 h 112"/>
                  <a:gd name="T2" fmla="*/ 19 w 169"/>
                  <a:gd name="T3" fmla="*/ 2 h 112"/>
                  <a:gd name="T4" fmla="*/ 17 w 169"/>
                  <a:gd name="T5" fmla="*/ 2 h 112"/>
                  <a:gd name="T6" fmla="*/ 13 w 169"/>
                  <a:gd name="T7" fmla="*/ 1 h 112"/>
                  <a:gd name="T8" fmla="*/ 11 w 169"/>
                  <a:gd name="T9" fmla="*/ 0 h 112"/>
                  <a:gd name="T10" fmla="*/ 9 w 169"/>
                  <a:gd name="T11" fmla="*/ 0 h 112"/>
                  <a:gd name="T12" fmla="*/ 6 w 169"/>
                  <a:gd name="T13" fmla="*/ 1 h 112"/>
                  <a:gd name="T14" fmla="*/ 4 w 169"/>
                  <a:gd name="T15" fmla="*/ 1 h 112"/>
                  <a:gd name="T16" fmla="*/ 2 w 169"/>
                  <a:gd name="T17" fmla="*/ 2 h 112"/>
                  <a:gd name="T18" fmla="*/ 1 w 169"/>
                  <a:gd name="T19" fmla="*/ 3 h 112"/>
                  <a:gd name="T20" fmla="*/ 0 w 169"/>
                  <a:gd name="T21" fmla="*/ 4 h 112"/>
                  <a:gd name="T22" fmla="*/ 0 w 169"/>
                  <a:gd name="T23" fmla="*/ 5 h 112"/>
                  <a:gd name="T24" fmla="*/ 0 w 169"/>
                  <a:gd name="T25" fmla="*/ 7 h 112"/>
                  <a:gd name="T26" fmla="*/ 0 w 169"/>
                  <a:gd name="T27" fmla="*/ 9 h 112"/>
                  <a:gd name="T28" fmla="*/ 2 w 169"/>
                  <a:gd name="T29" fmla="*/ 11 h 112"/>
                  <a:gd name="T30" fmla="*/ 2 w 169"/>
                  <a:gd name="T31" fmla="*/ 12 h 112"/>
                  <a:gd name="T32" fmla="*/ 4 w 169"/>
                  <a:gd name="T33" fmla="*/ 15 h 112"/>
                  <a:gd name="T34" fmla="*/ 6 w 169"/>
                  <a:gd name="T35" fmla="*/ 16 h 112"/>
                  <a:gd name="T36" fmla="*/ 9 w 169"/>
                  <a:gd name="T37" fmla="*/ 18 h 112"/>
                  <a:gd name="T38" fmla="*/ 11 w 169"/>
                  <a:gd name="T39" fmla="*/ 19 h 112"/>
                  <a:gd name="T40" fmla="*/ 14 w 169"/>
                  <a:gd name="T41" fmla="*/ 21 h 112"/>
                  <a:gd name="T42" fmla="*/ 18 w 169"/>
                  <a:gd name="T43" fmla="*/ 23 h 112"/>
                  <a:gd name="T44" fmla="*/ 22 w 169"/>
                  <a:gd name="T45" fmla="*/ 24 h 112"/>
                  <a:gd name="T46" fmla="*/ 25 w 169"/>
                  <a:gd name="T47" fmla="*/ 25 h 112"/>
                  <a:gd name="T48" fmla="*/ 29 w 169"/>
                  <a:gd name="T49" fmla="*/ 26 h 112"/>
                  <a:gd name="T50" fmla="*/ 32 w 169"/>
                  <a:gd name="T51" fmla="*/ 27 h 112"/>
                  <a:gd name="T52" fmla="*/ 34 w 169"/>
                  <a:gd name="T53" fmla="*/ 27 h 112"/>
                  <a:gd name="T54" fmla="*/ 37 w 169"/>
                  <a:gd name="T55" fmla="*/ 26 h 112"/>
                  <a:gd name="T56" fmla="*/ 39 w 169"/>
                  <a:gd name="T57" fmla="*/ 26 h 112"/>
                  <a:gd name="T58" fmla="*/ 40 w 169"/>
                  <a:gd name="T59" fmla="*/ 25 h 112"/>
                  <a:gd name="T60" fmla="*/ 41 w 169"/>
                  <a:gd name="T61" fmla="*/ 24 h 112"/>
                  <a:gd name="T62" fmla="*/ 42 w 169"/>
                  <a:gd name="T63" fmla="*/ 21 h 112"/>
                  <a:gd name="T64" fmla="*/ 42 w 169"/>
                  <a:gd name="T65" fmla="*/ 19 h 112"/>
                  <a:gd name="T66" fmla="*/ 41 w 169"/>
                  <a:gd name="T67" fmla="*/ 17 h 112"/>
                  <a:gd name="T68" fmla="*/ 40 w 169"/>
                  <a:gd name="T69" fmla="*/ 15 h 112"/>
                  <a:gd name="T70" fmla="*/ 37 w 169"/>
                  <a:gd name="T71" fmla="*/ 12 h 112"/>
                  <a:gd name="T72" fmla="*/ 35 w 169"/>
                  <a:gd name="T73" fmla="*/ 11 h 112"/>
                  <a:gd name="T74" fmla="*/ 32 w 169"/>
                  <a:gd name="T75" fmla="*/ 8 h 112"/>
                  <a:gd name="T76" fmla="*/ 29 w 169"/>
                  <a:gd name="T77" fmla="*/ 7 h 112"/>
                  <a:gd name="T78" fmla="*/ 25 w 169"/>
                  <a:gd name="T79" fmla="*/ 5 h 112"/>
                  <a:gd name="T80" fmla="*/ 22 w 169"/>
                  <a:gd name="T81" fmla="*/ 4 h 1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69"/>
                  <a:gd name="T124" fmla="*/ 0 h 112"/>
                  <a:gd name="T125" fmla="*/ 169 w 169"/>
                  <a:gd name="T126" fmla="*/ 112 h 11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69" h="112">
                    <a:moveTo>
                      <a:pt x="90" y="17"/>
                    </a:moveTo>
                    <a:lnTo>
                      <a:pt x="76" y="10"/>
                    </a:lnTo>
                    <a:lnTo>
                      <a:pt x="67" y="7"/>
                    </a:lnTo>
                    <a:lnTo>
                      <a:pt x="54" y="3"/>
                    </a:lnTo>
                    <a:lnTo>
                      <a:pt x="44" y="0"/>
                    </a:lnTo>
                    <a:lnTo>
                      <a:pt x="35" y="0"/>
                    </a:lnTo>
                    <a:lnTo>
                      <a:pt x="26" y="3"/>
                    </a:lnTo>
                    <a:lnTo>
                      <a:pt x="16" y="3"/>
                    </a:lnTo>
                    <a:lnTo>
                      <a:pt x="10" y="7"/>
                    </a:lnTo>
                    <a:lnTo>
                      <a:pt x="4" y="13"/>
                    </a:lnTo>
                    <a:lnTo>
                      <a:pt x="0" y="17"/>
                    </a:lnTo>
                    <a:lnTo>
                      <a:pt x="0" y="22"/>
                    </a:lnTo>
                    <a:lnTo>
                      <a:pt x="0" y="29"/>
                    </a:lnTo>
                    <a:lnTo>
                      <a:pt x="0" y="39"/>
                    </a:lnTo>
                    <a:lnTo>
                      <a:pt x="7" y="45"/>
                    </a:lnTo>
                    <a:lnTo>
                      <a:pt x="10" y="51"/>
                    </a:lnTo>
                    <a:lnTo>
                      <a:pt x="16" y="61"/>
                    </a:lnTo>
                    <a:lnTo>
                      <a:pt x="26" y="67"/>
                    </a:lnTo>
                    <a:lnTo>
                      <a:pt x="35" y="73"/>
                    </a:lnTo>
                    <a:lnTo>
                      <a:pt x="44" y="80"/>
                    </a:lnTo>
                    <a:lnTo>
                      <a:pt x="58" y="86"/>
                    </a:lnTo>
                    <a:lnTo>
                      <a:pt x="73" y="96"/>
                    </a:lnTo>
                    <a:lnTo>
                      <a:pt x="90" y="99"/>
                    </a:lnTo>
                    <a:lnTo>
                      <a:pt x="102" y="105"/>
                    </a:lnTo>
                    <a:lnTo>
                      <a:pt x="115" y="108"/>
                    </a:lnTo>
                    <a:lnTo>
                      <a:pt x="127" y="112"/>
                    </a:lnTo>
                    <a:lnTo>
                      <a:pt x="137" y="112"/>
                    </a:lnTo>
                    <a:lnTo>
                      <a:pt x="147" y="108"/>
                    </a:lnTo>
                    <a:lnTo>
                      <a:pt x="156" y="108"/>
                    </a:lnTo>
                    <a:lnTo>
                      <a:pt x="162" y="105"/>
                    </a:lnTo>
                    <a:lnTo>
                      <a:pt x="166" y="99"/>
                    </a:lnTo>
                    <a:lnTo>
                      <a:pt x="169" y="89"/>
                    </a:lnTo>
                    <a:lnTo>
                      <a:pt x="169" y="80"/>
                    </a:lnTo>
                    <a:lnTo>
                      <a:pt x="166" y="71"/>
                    </a:lnTo>
                    <a:lnTo>
                      <a:pt x="159" y="61"/>
                    </a:lnTo>
                    <a:lnTo>
                      <a:pt x="149" y="51"/>
                    </a:lnTo>
                    <a:lnTo>
                      <a:pt x="140" y="45"/>
                    </a:lnTo>
                    <a:lnTo>
                      <a:pt x="127" y="35"/>
                    </a:lnTo>
                    <a:lnTo>
                      <a:pt x="115" y="29"/>
                    </a:lnTo>
                    <a:lnTo>
                      <a:pt x="102" y="19"/>
                    </a:lnTo>
                    <a:lnTo>
                      <a:pt x="90" y="17"/>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865" name="Freeform 1758">
                <a:extLst>
                  <a:ext uri="{FF2B5EF4-FFF2-40B4-BE49-F238E27FC236}">
                    <a16:creationId xmlns:a16="http://schemas.microsoft.com/office/drawing/2014/main" id="{E4595663-6CEA-4964-BBB0-240B4615EF7C}"/>
                  </a:ext>
                </a:extLst>
              </p:cNvPr>
              <p:cNvSpPr>
                <a:spLocks/>
              </p:cNvSpPr>
              <p:nvPr/>
            </p:nvSpPr>
            <p:spPr bwMode="auto">
              <a:xfrm>
                <a:off x="2447" y="3013"/>
                <a:ext cx="47" cy="21"/>
              </a:xfrm>
              <a:custGeom>
                <a:avLst/>
                <a:gdLst>
                  <a:gd name="T0" fmla="*/ 21 w 184"/>
                  <a:gd name="T1" fmla="*/ 1 h 83"/>
                  <a:gd name="T2" fmla="*/ 18 w 184"/>
                  <a:gd name="T3" fmla="*/ 0 h 83"/>
                  <a:gd name="T4" fmla="*/ 15 w 184"/>
                  <a:gd name="T5" fmla="*/ 0 h 83"/>
                  <a:gd name="T6" fmla="*/ 12 w 184"/>
                  <a:gd name="T7" fmla="*/ 1 h 83"/>
                  <a:gd name="T8" fmla="*/ 9 w 184"/>
                  <a:gd name="T9" fmla="*/ 1 h 83"/>
                  <a:gd name="T10" fmla="*/ 6 w 184"/>
                  <a:gd name="T11" fmla="*/ 2 h 83"/>
                  <a:gd name="T12" fmla="*/ 5 w 184"/>
                  <a:gd name="T13" fmla="*/ 2 h 83"/>
                  <a:gd name="T14" fmla="*/ 3 w 184"/>
                  <a:gd name="T15" fmla="*/ 4 h 83"/>
                  <a:gd name="T16" fmla="*/ 2 w 184"/>
                  <a:gd name="T17" fmla="*/ 5 h 83"/>
                  <a:gd name="T18" fmla="*/ 1 w 184"/>
                  <a:gd name="T19" fmla="*/ 7 h 83"/>
                  <a:gd name="T20" fmla="*/ 0 w 184"/>
                  <a:gd name="T21" fmla="*/ 8 h 83"/>
                  <a:gd name="T22" fmla="*/ 0 w 184"/>
                  <a:gd name="T23" fmla="*/ 10 h 83"/>
                  <a:gd name="T24" fmla="*/ 1 w 184"/>
                  <a:gd name="T25" fmla="*/ 11 h 83"/>
                  <a:gd name="T26" fmla="*/ 2 w 184"/>
                  <a:gd name="T27" fmla="*/ 13 h 83"/>
                  <a:gd name="T28" fmla="*/ 3 w 184"/>
                  <a:gd name="T29" fmla="*/ 15 h 83"/>
                  <a:gd name="T30" fmla="*/ 5 w 184"/>
                  <a:gd name="T31" fmla="*/ 15 h 83"/>
                  <a:gd name="T32" fmla="*/ 7 w 184"/>
                  <a:gd name="T33" fmla="*/ 17 h 83"/>
                  <a:gd name="T34" fmla="*/ 9 w 184"/>
                  <a:gd name="T35" fmla="*/ 18 h 83"/>
                  <a:gd name="T36" fmla="*/ 13 w 184"/>
                  <a:gd name="T37" fmla="*/ 19 h 83"/>
                  <a:gd name="T38" fmla="*/ 16 w 184"/>
                  <a:gd name="T39" fmla="*/ 20 h 83"/>
                  <a:gd name="T40" fmla="*/ 19 w 184"/>
                  <a:gd name="T41" fmla="*/ 20 h 83"/>
                  <a:gd name="T42" fmla="*/ 23 w 184"/>
                  <a:gd name="T43" fmla="*/ 21 h 83"/>
                  <a:gd name="T44" fmla="*/ 28 w 184"/>
                  <a:gd name="T45" fmla="*/ 21 h 83"/>
                  <a:gd name="T46" fmla="*/ 31 w 184"/>
                  <a:gd name="T47" fmla="*/ 21 h 83"/>
                  <a:gd name="T48" fmla="*/ 35 w 184"/>
                  <a:gd name="T49" fmla="*/ 21 h 83"/>
                  <a:gd name="T50" fmla="*/ 38 w 184"/>
                  <a:gd name="T51" fmla="*/ 20 h 83"/>
                  <a:gd name="T52" fmla="*/ 41 w 184"/>
                  <a:gd name="T53" fmla="*/ 20 h 83"/>
                  <a:gd name="T54" fmla="*/ 43 w 184"/>
                  <a:gd name="T55" fmla="*/ 18 h 83"/>
                  <a:gd name="T56" fmla="*/ 44 w 184"/>
                  <a:gd name="T57" fmla="*/ 18 h 83"/>
                  <a:gd name="T58" fmla="*/ 45 w 184"/>
                  <a:gd name="T59" fmla="*/ 16 h 83"/>
                  <a:gd name="T60" fmla="*/ 46 w 184"/>
                  <a:gd name="T61" fmla="*/ 15 h 83"/>
                  <a:gd name="T62" fmla="*/ 47 w 184"/>
                  <a:gd name="T63" fmla="*/ 13 h 83"/>
                  <a:gd name="T64" fmla="*/ 46 w 184"/>
                  <a:gd name="T65" fmla="*/ 10 h 83"/>
                  <a:gd name="T66" fmla="*/ 44 w 184"/>
                  <a:gd name="T67" fmla="*/ 8 h 83"/>
                  <a:gd name="T68" fmla="*/ 42 w 184"/>
                  <a:gd name="T69" fmla="*/ 7 h 83"/>
                  <a:gd name="T70" fmla="*/ 39 w 184"/>
                  <a:gd name="T71" fmla="*/ 5 h 83"/>
                  <a:gd name="T72" fmla="*/ 36 w 184"/>
                  <a:gd name="T73" fmla="*/ 4 h 83"/>
                  <a:gd name="T74" fmla="*/ 32 w 184"/>
                  <a:gd name="T75" fmla="*/ 2 h 83"/>
                  <a:gd name="T76" fmla="*/ 28 w 184"/>
                  <a:gd name="T77" fmla="*/ 2 h 83"/>
                  <a:gd name="T78" fmla="*/ 25 w 184"/>
                  <a:gd name="T79" fmla="*/ 1 h 83"/>
                  <a:gd name="T80" fmla="*/ 21 w 184"/>
                  <a:gd name="T81" fmla="*/ 1 h 8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4"/>
                  <a:gd name="T124" fmla="*/ 0 h 83"/>
                  <a:gd name="T125" fmla="*/ 184 w 184"/>
                  <a:gd name="T126" fmla="*/ 83 h 8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4" h="83">
                    <a:moveTo>
                      <a:pt x="83" y="4"/>
                    </a:moveTo>
                    <a:lnTo>
                      <a:pt x="69" y="0"/>
                    </a:lnTo>
                    <a:lnTo>
                      <a:pt x="57" y="0"/>
                    </a:lnTo>
                    <a:lnTo>
                      <a:pt x="47" y="4"/>
                    </a:lnTo>
                    <a:lnTo>
                      <a:pt x="34" y="4"/>
                    </a:lnTo>
                    <a:lnTo>
                      <a:pt x="25" y="6"/>
                    </a:lnTo>
                    <a:lnTo>
                      <a:pt x="19" y="9"/>
                    </a:lnTo>
                    <a:lnTo>
                      <a:pt x="12" y="16"/>
                    </a:lnTo>
                    <a:lnTo>
                      <a:pt x="7" y="19"/>
                    </a:lnTo>
                    <a:lnTo>
                      <a:pt x="3" y="26"/>
                    </a:lnTo>
                    <a:lnTo>
                      <a:pt x="0" y="32"/>
                    </a:lnTo>
                    <a:lnTo>
                      <a:pt x="0" y="38"/>
                    </a:lnTo>
                    <a:lnTo>
                      <a:pt x="3" y="45"/>
                    </a:lnTo>
                    <a:lnTo>
                      <a:pt x="7" y="51"/>
                    </a:lnTo>
                    <a:lnTo>
                      <a:pt x="12" y="58"/>
                    </a:lnTo>
                    <a:lnTo>
                      <a:pt x="19" y="60"/>
                    </a:lnTo>
                    <a:lnTo>
                      <a:pt x="29" y="67"/>
                    </a:lnTo>
                    <a:lnTo>
                      <a:pt x="37" y="70"/>
                    </a:lnTo>
                    <a:lnTo>
                      <a:pt x="51" y="77"/>
                    </a:lnTo>
                    <a:lnTo>
                      <a:pt x="61" y="80"/>
                    </a:lnTo>
                    <a:lnTo>
                      <a:pt x="73" y="80"/>
                    </a:lnTo>
                    <a:lnTo>
                      <a:pt x="91" y="83"/>
                    </a:lnTo>
                    <a:lnTo>
                      <a:pt x="108" y="83"/>
                    </a:lnTo>
                    <a:lnTo>
                      <a:pt x="123" y="83"/>
                    </a:lnTo>
                    <a:lnTo>
                      <a:pt x="137" y="83"/>
                    </a:lnTo>
                    <a:lnTo>
                      <a:pt x="149" y="80"/>
                    </a:lnTo>
                    <a:lnTo>
                      <a:pt x="159" y="80"/>
                    </a:lnTo>
                    <a:lnTo>
                      <a:pt x="169" y="73"/>
                    </a:lnTo>
                    <a:lnTo>
                      <a:pt x="174" y="70"/>
                    </a:lnTo>
                    <a:lnTo>
                      <a:pt x="177" y="63"/>
                    </a:lnTo>
                    <a:lnTo>
                      <a:pt x="181" y="60"/>
                    </a:lnTo>
                    <a:lnTo>
                      <a:pt x="184" y="51"/>
                    </a:lnTo>
                    <a:lnTo>
                      <a:pt x="181" y="41"/>
                    </a:lnTo>
                    <a:lnTo>
                      <a:pt x="174" y="32"/>
                    </a:lnTo>
                    <a:lnTo>
                      <a:pt x="165" y="26"/>
                    </a:lnTo>
                    <a:lnTo>
                      <a:pt x="152" y="19"/>
                    </a:lnTo>
                    <a:lnTo>
                      <a:pt x="140" y="16"/>
                    </a:lnTo>
                    <a:lnTo>
                      <a:pt x="127" y="9"/>
                    </a:lnTo>
                    <a:lnTo>
                      <a:pt x="111" y="6"/>
                    </a:lnTo>
                    <a:lnTo>
                      <a:pt x="98" y="4"/>
                    </a:lnTo>
                    <a:lnTo>
                      <a:pt x="83" y="4"/>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866" name="Freeform 1759">
                <a:extLst>
                  <a:ext uri="{FF2B5EF4-FFF2-40B4-BE49-F238E27FC236}">
                    <a16:creationId xmlns:a16="http://schemas.microsoft.com/office/drawing/2014/main" id="{0D1410AF-10A9-44F8-9C28-529F79DB793D}"/>
                  </a:ext>
                </a:extLst>
              </p:cNvPr>
              <p:cNvSpPr>
                <a:spLocks/>
              </p:cNvSpPr>
              <p:nvPr/>
            </p:nvSpPr>
            <p:spPr bwMode="auto">
              <a:xfrm>
                <a:off x="2447" y="3013"/>
                <a:ext cx="47" cy="21"/>
              </a:xfrm>
              <a:custGeom>
                <a:avLst/>
                <a:gdLst>
                  <a:gd name="T0" fmla="*/ 21 w 184"/>
                  <a:gd name="T1" fmla="*/ 1 h 83"/>
                  <a:gd name="T2" fmla="*/ 18 w 184"/>
                  <a:gd name="T3" fmla="*/ 0 h 83"/>
                  <a:gd name="T4" fmla="*/ 15 w 184"/>
                  <a:gd name="T5" fmla="*/ 0 h 83"/>
                  <a:gd name="T6" fmla="*/ 12 w 184"/>
                  <a:gd name="T7" fmla="*/ 1 h 83"/>
                  <a:gd name="T8" fmla="*/ 9 w 184"/>
                  <a:gd name="T9" fmla="*/ 1 h 83"/>
                  <a:gd name="T10" fmla="*/ 6 w 184"/>
                  <a:gd name="T11" fmla="*/ 2 h 83"/>
                  <a:gd name="T12" fmla="*/ 5 w 184"/>
                  <a:gd name="T13" fmla="*/ 2 h 83"/>
                  <a:gd name="T14" fmla="*/ 3 w 184"/>
                  <a:gd name="T15" fmla="*/ 4 h 83"/>
                  <a:gd name="T16" fmla="*/ 2 w 184"/>
                  <a:gd name="T17" fmla="*/ 5 h 83"/>
                  <a:gd name="T18" fmla="*/ 1 w 184"/>
                  <a:gd name="T19" fmla="*/ 7 h 83"/>
                  <a:gd name="T20" fmla="*/ 0 w 184"/>
                  <a:gd name="T21" fmla="*/ 8 h 83"/>
                  <a:gd name="T22" fmla="*/ 0 w 184"/>
                  <a:gd name="T23" fmla="*/ 10 h 83"/>
                  <a:gd name="T24" fmla="*/ 1 w 184"/>
                  <a:gd name="T25" fmla="*/ 11 h 83"/>
                  <a:gd name="T26" fmla="*/ 2 w 184"/>
                  <a:gd name="T27" fmla="*/ 13 h 83"/>
                  <a:gd name="T28" fmla="*/ 3 w 184"/>
                  <a:gd name="T29" fmla="*/ 15 h 83"/>
                  <a:gd name="T30" fmla="*/ 5 w 184"/>
                  <a:gd name="T31" fmla="*/ 15 h 83"/>
                  <a:gd name="T32" fmla="*/ 7 w 184"/>
                  <a:gd name="T33" fmla="*/ 17 h 83"/>
                  <a:gd name="T34" fmla="*/ 9 w 184"/>
                  <a:gd name="T35" fmla="*/ 18 h 83"/>
                  <a:gd name="T36" fmla="*/ 13 w 184"/>
                  <a:gd name="T37" fmla="*/ 19 h 83"/>
                  <a:gd name="T38" fmla="*/ 16 w 184"/>
                  <a:gd name="T39" fmla="*/ 20 h 83"/>
                  <a:gd name="T40" fmla="*/ 19 w 184"/>
                  <a:gd name="T41" fmla="*/ 20 h 83"/>
                  <a:gd name="T42" fmla="*/ 23 w 184"/>
                  <a:gd name="T43" fmla="*/ 21 h 83"/>
                  <a:gd name="T44" fmla="*/ 28 w 184"/>
                  <a:gd name="T45" fmla="*/ 21 h 83"/>
                  <a:gd name="T46" fmla="*/ 31 w 184"/>
                  <a:gd name="T47" fmla="*/ 21 h 83"/>
                  <a:gd name="T48" fmla="*/ 35 w 184"/>
                  <a:gd name="T49" fmla="*/ 21 h 83"/>
                  <a:gd name="T50" fmla="*/ 38 w 184"/>
                  <a:gd name="T51" fmla="*/ 20 h 83"/>
                  <a:gd name="T52" fmla="*/ 41 w 184"/>
                  <a:gd name="T53" fmla="*/ 20 h 83"/>
                  <a:gd name="T54" fmla="*/ 43 w 184"/>
                  <a:gd name="T55" fmla="*/ 18 h 83"/>
                  <a:gd name="T56" fmla="*/ 44 w 184"/>
                  <a:gd name="T57" fmla="*/ 18 h 83"/>
                  <a:gd name="T58" fmla="*/ 45 w 184"/>
                  <a:gd name="T59" fmla="*/ 16 h 83"/>
                  <a:gd name="T60" fmla="*/ 46 w 184"/>
                  <a:gd name="T61" fmla="*/ 15 h 83"/>
                  <a:gd name="T62" fmla="*/ 47 w 184"/>
                  <a:gd name="T63" fmla="*/ 13 h 83"/>
                  <a:gd name="T64" fmla="*/ 46 w 184"/>
                  <a:gd name="T65" fmla="*/ 10 h 83"/>
                  <a:gd name="T66" fmla="*/ 44 w 184"/>
                  <a:gd name="T67" fmla="*/ 8 h 83"/>
                  <a:gd name="T68" fmla="*/ 42 w 184"/>
                  <a:gd name="T69" fmla="*/ 7 h 83"/>
                  <a:gd name="T70" fmla="*/ 39 w 184"/>
                  <a:gd name="T71" fmla="*/ 5 h 83"/>
                  <a:gd name="T72" fmla="*/ 36 w 184"/>
                  <a:gd name="T73" fmla="*/ 4 h 83"/>
                  <a:gd name="T74" fmla="*/ 32 w 184"/>
                  <a:gd name="T75" fmla="*/ 2 h 83"/>
                  <a:gd name="T76" fmla="*/ 28 w 184"/>
                  <a:gd name="T77" fmla="*/ 2 h 83"/>
                  <a:gd name="T78" fmla="*/ 25 w 184"/>
                  <a:gd name="T79" fmla="*/ 1 h 83"/>
                  <a:gd name="T80" fmla="*/ 21 w 184"/>
                  <a:gd name="T81" fmla="*/ 1 h 8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4"/>
                  <a:gd name="T124" fmla="*/ 0 h 83"/>
                  <a:gd name="T125" fmla="*/ 184 w 184"/>
                  <a:gd name="T126" fmla="*/ 83 h 8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4" h="83">
                    <a:moveTo>
                      <a:pt x="83" y="4"/>
                    </a:moveTo>
                    <a:lnTo>
                      <a:pt x="69" y="0"/>
                    </a:lnTo>
                    <a:lnTo>
                      <a:pt x="57" y="0"/>
                    </a:lnTo>
                    <a:lnTo>
                      <a:pt x="47" y="4"/>
                    </a:lnTo>
                    <a:lnTo>
                      <a:pt x="34" y="4"/>
                    </a:lnTo>
                    <a:lnTo>
                      <a:pt x="25" y="6"/>
                    </a:lnTo>
                    <a:lnTo>
                      <a:pt x="19" y="9"/>
                    </a:lnTo>
                    <a:lnTo>
                      <a:pt x="12" y="16"/>
                    </a:lnTo>
                    <a:lnTo>
                      <a:pt x="7" y="19"/>
                    </a:lnTo>
                    <a:lnTo>
                      <a:pt x="3" y="26"/>
                    </a:lnTo>
                    <a:lnTo>
                      <a:pt x="0" y="32"/>
                    </a:lnTo>
                    <a:lnTo>
                      <a:pt x="0" y="38"/>
                    </a:lnTo>
                    <a:lnTo>
                      <a:pt x="3" y="45"/>
                    </a:lnTo>
                    <a:lnTo>
                      <a:pt x="7" y="51"/>
                    </a:lnTo>
                    <a:lnTo>
                      <a:pt x="12" y="58"/>
                    </a:lnTo>
                    <a:lnTo>
                      <a:pt x="19" y="60"/>
                    </a:lnTo>
                    <a:lnTo>
                      <a:pt x="29" y="67"/>
                    </a:lnTo>
                    <a:lnTo>
                      <a:pt x="37" y="70"/>
                    </a:lnTo>
                    <a:lnTo>
                      <a:pt x="51" y="77"/>
                    </a:lnTo>
                    <a:lnTo>
                      <a:pt x="61" y="80"/>
                    </a:lnTo>
                    <a:lnTo>
                      <a:pt x="73" y="80"/>
                    </a:lnTo>
                    <a:lnTo>
                      <a:pt x="91" y="83"/>
                    </a:lnTo>
                    <a:lnTo>
                      <a:pt x="108" y="83"/>
                    </a:lnTo>
                    <a:lnTo>
                      <a:pt x="123" y="83"/>
                    </a:lnTo>
                    <a:lnTo>
                      <a:pt x="137" y="83"/>
                    </a:lnTo>
                    <a:lnTo>
                      <a:pt x="149" y="80"/>
                    </a:lnTo>
                    <a:lnTo>
                      <a:pt x="159" y="80"/>
                    </a:lnTo>
                    <a:lnTo>
                      <a:pt x="169" y="73"/>
                    </a:lnTo>
                    <a:lnTo>
                      <a:pt x="174" y="70"/>
                    </a:lnTo>
                    <a:lnTo>
                      <a:pt x="177" y="63"/>
                    </a:lnTo>
                    <a:lnTo>
                      <a:pt x="181" y="60"/>
                    </a:lnTo>
                    <a:lnTo>
                      <a:pt x="184" y="51"/>
                    </a:lnTo>
                    <a:lnTo>
                      <a:pt x="181" y="41"/>
                    </a:lnTo>
                    <a:lnTo>
                      <a:pt x="174" y="32"/>
                    </a:lnTo>
                    <a:lnTo>
                      <a:pt x="165" y="26"/>
                    </a:lnTo>
                    <a:lnTo>
                      <a:pt x="152" y="19"/>
                    </a:lnTo>
                    <a:lnTo>
                      <a:pt x="140" y="16"/>
                    </a:lnTo>
                    <a:lnTo>
                      <a:pt x="127" y="9"/>
                    </a:lnTo>
                    <a:lnTo>
                      <a:pt x="111" y="6"/>
                    </a:lnTo>
                    <a:lnTo>
                      <a:pt x="98" y="4"/>
                    </a:lnTo>
                    <a:lnTo>
                      <a:pt x="83" y="4"/>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867" name="Freeform 1760">
                <a:extLst>
                  <a:ext uri="{FF2B5EF4-FFF2-40B4-BE49-F238E27FC236}">
                    <a16:creationId xmlns:a16="http://schemas.microsoft.com/office/drawing/2014/main" id="{0047FDF7-CE0C-4F99-9624-0B23E01F44F5}"/>
                  </a:ext>
                </a:extLst>
              </p:cNvPr>
              <p:cNvSpPr>
                <a:spLocks/>
              </p:cNvSpPr>
              <p:nvPr/>
            </p:nvSpPr>
            <p:spPr bwMode="auto">
              <a:xfrm>
                <a:off x="2532" y="3017"/>
                <a:ext cx="46" cy="20"/>
              </a:xfrm>
              <a:custGeom>
                <a:avLst/>
                <a:gdLst>
                  <a:gd name="T0" fmla="*/ 20 w 184"/>
                  <a:gd name="T1" fmla="*/ 0 h 79"/>
                  <a:gd name="T2" fmla="*/ 17 w 184"/>
                  <a:gd name="T3" fmla="*/ 0 h 79"/>
                  <a:gd name="T4" fmla="*/ 14 w 184"/>
                  <a:gd name="T5" fmla="*/ 1 h 79"/>
                  <a:gd name="T6" fmla="*/ 10 w 184"/>
                  <a:gd name="T7" fmla="*/ 2 h 79"/>
                  <a:gd name="T8" fmla="*/ 8 w 184"/>
                  <a:gd name="T9" fmla="*/ 3 h 79"/>
                  <a:gd name="T10" fmla="*/ 6 w 184"/>
                  <a:gd name="T11" fmla="*/ 3 h 79"/>
                  <a:gd name="T12" fmla="*/ 4 w 184"/>
                  <a:gd name="T13" fmla="*/ 5 h 79"/>
                  <a:gd name="T14" fmla="*/ 2 w 184"/>
                  <a:gd name="T15" fmla="*/ 6 h 79"/>
                  <a:gd name="T16" fmla="*/ 1 w 184"/>
                  <a:gd name="T17" fmla="*/ 7 h 79"/>
                  <a:gd name="T18" fmla="*/ 1 w 184"/>
                  <a:gd name="T19" fmla="*/ 9 h 79"/>
                  <a:gd name="T20" fmla="*/ 0 w 184"/>
                  <a:gd name="T21" fmla="*/ 11 h 79"/>
                  <a:gd name="T22" fmla="*/ 1 w 184"/>
                  <a:gd name="T23" fmla="*/ 12 h 79"/>
                  <a:gd name="T24" fmla="*/ 2 w 184"/>
                  <a:gd name="T25" fmla="*/ 14 h 79"/>
                  <a:gd name="T26" fmla="*/ 2 w 184"/>
                  <a:gd name="T27" fmla="*/ 15 h 79"/>
                  <a:gd name="T28" fmla="*/ 4 w 184"/>
                  <a:gd name="T29" fmla="*/ 16 h 79"/>
                  <a:gd name="T30" fmla="*/ 6 w 184"/>
                  <a:gd name="T31" fmla="*/ 18 h 79"/>
                  <a:gd name="T32" fmla="*/ 9 w 184"/>
                  <a:gd name="T33" fmla="*/ 18 h 79"/>
                  <a:gd name="T34" fmla="*/ 11 w 184"/>
                  <a:gd name="T35" fmla="*/ 19 h 79"/>
                  <a:gd name="T36" fmla="*/ 14 w 184"/>
                  <a:gd name="T37" fmla="*/ 19 h 79"/>
                  <a:gd name="T38" fmla="*/ 18 w 184"/>
                  <a:gd name="T39" fmla="*/ 20 h 79"/>
                  <a:gd name="T40" fmla="*/ 21 w 184"/>
                  <a:gd name="T41" fmla="*/ 20 h 79"/>
                  <a:gd name="T42" fmla="*/ 25 w 184"/>
                  <a:gd name="T43" fmla="*/ 20 h 79"/>
                  <a:gd name="T44" fmla="*/ 30 w 184"/>
                  <a:gd name="T45" fmla="*/ 19 h 79"/>
                  <a:gd name="T46" fmla="*/ 33 w 184"/>
                  <a:gd name="T47" fmla="*/ 18 h 79"/>
                  <a:gd name="T48" fmla="*/ 37 w 184"/>
                  <a:gd name="T49" fmla="*/ 18 h 79"/>
                  <a:gd name="T50" fmla="*/ 39 w 184"/>
                  <a:gd name="T51" fmla="*/ 17 h 79"/>
                  <a:gd name="T52" fmla="*/ 41 w 184"/>
                  <a:gd name="T53" fmla="*/ 16 h 79"/>
                  <a:gd name="T54" fmla="*/ 44 w 184"/>
                  <a:gd name="T55" fmla="*/ 14 h 79"/>
                  <a:gd name="T56" fmla="*/ 45 w 184"/>
                  <a:gd name="T57" fmla="*/ 14 h 79"/>
                  <a:gd name="T58" fmla="*/ 46 w 184"/>
                  <a:gd name="T59" fmla="*/ 12 h 79"/>
                  <a:gd name="T60" fmla="*/ 46 w 184"/>
                  <a:gd name="T61" fmla="*/ 11 h 79"/>
                  <a:gd name="T62" fmla="*/ 46 w 184"/>
                  <a:gd name="T63" fmla="*/ 8 h 79"/>
                  <a:gd name="T64" fmla="*/ 45 w 184"/>
                  <a:gd name="T65" fmla="*/ 6 h 79"/>
                  <a:gd name="T66" fmla="*/ 43 w 184"/>
                  <a:gd name="T67" fmla="*/ 4 h 79"/>
                  <a:gd name="T68" fmla="*/ 41 w 184"/>
                  <a:gd name="T69" fmla="*/ 3 h 79"/>
                  <a:gd name="T70" fmla="*/ 37 w 184"/>
                  <a:gd name="T71" fmla="*/ 2 h 79"/>
                  <a:gd name="T72" fmla="*/ 34 w 184"/>
                  <a:gd name="T73" fmla="*/ 1 h 79"/>
                  <a:gd name="T74" fmla="*/ 30 w 184"/>
                  <a:gd name="T75" fmla="*/ 0 h 79"/>
                  <a:gd name="T76" fmla="*/ 27 w 184"/>
                  <a:gd name="T77" fmla="*/ 0 h 79"/>
                  <a:gd name="T78" fmla="*/ 23 w 184"/>
                  <a:gd name="T79" fmla="*/ 0 h 79"/>
                  <a:gd name="T80" fmla="*/ 20 w 184"/>
                  <a:gd name="T81" fmla="*/ 0 h 7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4"/>
                  <a:gd name="T124" fmla="*/ 0 h 79"/>
                  <a:gd name="T125" fmla="*/ 184 w 184"/>
                  <a:gd name="T126" fmla="*/ 79 h 7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4" h="79">
                    <a:moveTo>
                      <a:pt x="79" y="0"/>
                    </a:moveTo>
                    <a:lnTo>
                      <a:pt x="67" y="0"/>
                    </a:lnTo>
                    <a:lnTo>
                      <a:pt x="54" y="3"/>
                    </a:lnTo>
                    <a:lnTo>
                      <a:pt x="41" y="7"/>
                    </a:lnTo>
                    <a:lnTo>
                      <a:pt x="32" y="10"/>
                    </a:lnTo>
                    <a:lnTo>
                      <a:pt x="22" y="13"/>
                    </a:lnTo>
                    <a:lnTo>
                      <a:pt x="16" y="19"/>
                    </a:lnTo>
                    <a:lnTo>
                      <a:pt x="9" y="22"/>
                    </a:lnTo>
                    <a:lnTo>
                      <a:pt x="3" y="29"/>
                    </a:lnTo>
                    <a:lnTo>
                      <a:pt x="3" y="35"/>
                    </a:lnTo>
                    <a:lnTo>
                      <a:pt x="0" y="42"/>
                    </a:lnTo>
                    <a:lnTo>
                      <a:pt x="3" y="47"/>
                    </a:lnTo>
                    <a:lnTo>
                      <a:pt x="6" y="54"/>
                    </a:lnTo>
                    <a:lnTo>
                      <a:pt x="9" y="61"/>
                    </a:lnTo>
                    <a:lnTo>
                      <a:pt x="16" y="64"/>
                    </a:lnTo>
                    <a:lnTo>
                      <a:pt x="25" y="70"/>
                    </a:lnTo>
                    <a:lnTo>
                      <a:pt x="35" y="73"/>
                    </a:lnTo>
                    <a:lnTo>
                      <a:pt x="45" y="76"/>
                    </a:lnTo>
                    <a:lnTo>
                      <a:pt x="57" y="76"/>
                    </a:lnTo>
                    <a:lnTo>
                      <a:pt x="70" y="79"/>
                    </a:lnTo>
                    <a:lnTo>
                      <a:pt x="82" y="79"/>
                    </a:lnTo>
                    <a:lnTo>
                      <a:pt x="99" y="79"/>
                    </a:lnTo>
                    <a:lnTo>
                      <a:pt x="118" y="76"/>
                    </a:lnTo>
                    <a:lnTo>
                      <a:pt x="130" y="73"/>
                    </a:lnTo>
                    <a:lnTo>
                      <a:pt x="146" y="70"/>
                    </a:lnTo>
                    <a:lnTo>
                      <a:pt x="155" y="67"/>
                    </a:lnTo>
                    <a:lnTo>
                      <a:pt x="165" y="64"/>
                    </a:lnTo>
                    <a:lnTo>
                      <a:pt x="175" y="57"/>
                    </a:lnTo>
                    <a:lnTo>
                      <a:pt x="178" y="54"/>
                    </a:lnTo>
                    <a:lnTo>
                      <a:pt x="184" y="47"/>
                    </a:lnTo>
                    <a:lnTo>
                      <a:pt x="184" y="42"/>
                    </a:lnTo>
                    <a:lnTo>
                      <a:pt x="184" y="32"/>
                    </a:lnTo>
                    <a:lnTo>
                      <a:pt x="181" y="22"/>
                    </a:lnTo>
                    <a:lnTo>
                      <a:pt x="172" y="16"/>
                    </a:lnTo>
                    <a:lnTo>
                      <a:pt x="162" y="10"/>
                    </a:lnTo>
                    <a:lnTo>
                      <a:pt x="149" y="7"/>
                    </a:lnTo>
                    <a:lnTo>
                      <a:pt x="136" y="3"/>
                    </a:lnTo>
                    <a:lnTo>
                      <a:pt x="121" y="0"/>
                    </a:lnTo>
                    <a:lnTo>
                      <a:pt x="108" y="0"/>
                    </a:lnTo>
                    <a:lnTo>
                      <a:pt x="92" y="0"/>
                    </a:lnTo>
                    <a:lnTo>
                      <a:pt x="79" y="0"/>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868" name="Freeform 1761">
                <a:extLst>
                  <a:ext uri="{FF2B5EF4-FFF2-40B4-BE49-F238E27FC236}">
                    <a16:creationId xmlns:a16="http://schemas.microsoft.com/office/drawing/2014/main" id="{4E92BD72-0F89-4FB8-A4ED-55811ACAAB09}"/>
                  </a:ext>
                </a:extLst>
              </p:cNvPr>
              <p:cNvSpPr>
                <a:spLocks/>
              </p:cNvSpPr>
              <p:nvPr/>
            </p:nvSpPr>
            <p:spPr bwMode="auto">
              <a:xfrm>
                <a:off x="2532" y="3017"/>
                <a:ext cx="46" cy="20"/>
              </a:xfrm>
              <a:custGeom>
                <a:avLst/>
                <a:gdLst>
                  <a:gd name="T0" fmla="*/ 20 w 184"/>
                  <a:gd name="T1" fmla="*/ 0 h 79"/>
                  <a:gd name="T2" fmla="*/ 17 w 184"/>
                  <a:gd name="T3" fmla="*/ 0 h 79"/>
                  <a:gd name="T4" fmla="*/ 14 w 184"/>
                  <a:gd name="T5" fmla="*/ 1 h 79"/>
                  <a:gd name="T6" fmla="*/ 10 w 184"/>
                  <a:gd name="T7" fmla="*/ 2 h 79"/>
                  <a:gd name="T8" fmla="*/ 8 w 184"/>
                  <a:gd name="T9" fmla="*/ 3 h 79"/>
                  <a:gd name="T10" fmla="*/ 6 w 184"/>
                  <a:gd name="T11" fmla="*/ 3 h 79"/>
                  <a:gd name="T12" fmla="*/ 4 w 184"/>
                  <a:gd name="T13" fmla="*/ 5 h 79"/>
                  <a:gd name="T14" fmla="*/ 2 w 184"/>
                  <a:gd name="T15" fmla="*/ 6 h 79"/>
                  <a:gd name="T16" fmla="*/ 1 w 184"/>
                  <a:gd name="T17" fmla="*/ 7 h 79"/>
                  <a:gd name="T18" fmla="*/ 1 w 184"/>
                  <a:gd name="T19" fmla="*/ 9 h 79"/>
                  <a:gd name="T20" fmla="*/ 0 w 184"/>
                  <a:gd name="T21" fmla="*/ 11 h 79"/>
                  <a:gd name="T22" fmla="*/ 1 w 184"/>
                  <a:gd name="T23" fmla="*/ 12 h 79"/>
                  <a:gd name="T24" fmla="*/ 2 w 184"/>
                  <a:gd name="T25" fmla="*/ 14 h 79"/>
                  <a:gd name="T26" fmla="*/ 2 w 184"/>
                  <a:gd name="T27" fmla="*/ 15 h 79"/>
                  <a:gd name="T28" fmla="*/ 4 w 184"/>
                  <a:gd name="T29" fmla="*/ 16 h 79"/>
                  <a:gd name="T30" fmla="*/ 6 w 184"/>
                  <a:gd name="T31" fmla="*/ 18 h 79"/>
                  <a:gd name="T32" fmla="*/ 9 w 184"/>
                  <a:gd name="T33" fmla="*/ 18 h 79"/>
                  <a:gd name="T34" fmla="*/ 11 w 184"/>
                  <a:gd name="T35" fmla="*/ 19 h 79"/>
                  <a:gd name="T36" fmla="*/ 14 w 184"/>
                  <a:gd name="T37" fmla="*/ 19 h 79"/>
                  <a:gd name="T38" fmla="*/ 18 w 184"/>
                  <a:gd name="T39" fmla="*/ 20 h 79"/>
                  <a:gd name="T40" fmla="*/ 21 w 184"/>
                  <a:gd name="T41" fmla="*/ 20 h 79"/>
                  <a:gd name="T42" fmla="*/ 25 w 184"/>
                  <a:gd name="T43" fmla="*/ 20 h 79"/>
                  <a:gd name="T44" fmla="*/ 30 w 184"/>
                  <a:gd name="T45" fmla="*/ 19 h 79"/>
                  <a:gd name="T46" fmla="*/ 33 w 184"/>
                  <a:gd name="T47" fmla="*/ 18 h 79"/>
                  <a:gd name="T48" fmla="*/ 37 w 184"/>
                  <a:gd name="T49" fmla="*/ 18 h 79"/>
                  <a:gd name="T50" fmla="*/ 39 w 184"/>
                  <a:gd name="T51" fmla="*/ 17 h 79"/>
                  <a:gd name="T52" fmla="*/ 41 w 184"/>
                  <a:gd name="T53" fmla="*/ 16 h 79"/>
                  <a:gd name="T54" fmla="*/ 44 w 184"/>
                  <a:gd name="T55" fmla="*/ 14 h 79"/>
                  <a:gd name="T56" fmla="*/ 45 w 184"/>
                  <a:gd name="T57" fmla="*/ 14 h 79"/>
                  <a:gd name="T58" fmla="*/ 46 w 184"/>
                  <a:gd name="T59" fmla="*/ 12 h 79"/>
                  <a:gd name="T60" fmla="*/ 46 w 184"/>
                  <a:gd name="T61" fmla="*/ 11 h 79"/>
                  <a:gd name="T62" fmla="*/ 46 w 184"/>
                  <a:gd name="T63" fmla="*/ 8 h 79"/>
                  <a:gd name="T64" fmla="*/ 45 w 184"/>
                  <a:gd name="T65" fmla="*/ 6 h 79"/>
                  <a:gd name="T66" fmla="*/ 43 w 184"/>
                  <a:gd name="T67" fmla="*/ 4 h 79"/>
                  <a:gd name="T68" fmla="*/ 41 w 184"/>
                  <a:gd name="T69" fmla="*/ 3 h 79"/>
                  <a:gd name="T70" fmla="*/ 37 w 184"/>
                  <a:gd name="T71" fmla="*/ 2 h 79"/>
                  <a:gd name="T72" fmla="*/ 34 w 184"/>
                  <a:gd name="T73" fmla="*/ 1 h 79"/>
                  <a:gd name="T74" fmla="*/ 30 w 184"/>
                  <a:gd name="T75" fmla="*/ 0 h 79"/>
                  <a:gd name="T76" fmla="*/ 27 w 184"/>
                  <a:gd name="T77" fmla="*/ 0 h 79"/>
                  <a:gd name="T78" fmla="*/ 23 w 184"/>
                  <a:gd name="T79" fmla="*/ 0 h 79"/>
                  <a:gd name="T80" fmla="*/ 20 w 184"/>
                  <a:gd name="T81" fmla="*/ 0 h 7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4"/>
                  <a:gd name="T124" fmla="*/ 0 h 79"/>
                  <a:gd name="T125" fmla="*/ 184 w 184"/>
                  <a:gd name="T126" fmla="*/ 79 h 7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4" h="79">
                    <a:moveTo>
                      <a:pt x="79" y="0"/>
                    </a:moveTo>
                    <a:lnTo>
                      <a:pt x="67" y="0"/>
                    </a:lnTo>
                    <a:lnTo>
                      <a:pt x="54" y="3"/>
                    </a:lnTo>
                    <a:lnTo>
                      <a:pt x="41" y="7"/>
                    </a:lnTo>
                    <a:lnTo>
                      <a:pt x="32" y="10"/>
                    </a:lnTo>
                    <a:lnTo>
                      <a:pt x="22" y="13"/>
                    </a:lnTo>
                    <a:lnTo>
                      <a:pt x="16" y="19"/>
                    </a:lnTo>
                    <a:lnTo>
                      <a:pt x="9" y="22"/>
                    </a:lnTo>
                    <a:lnTo>
                      <a:pt x="3" y="29"/>
                    </a:lnTo>
                    <a:lnTo>
                      <a:pt x="3" y="35"/>
                    </a:lnTo>
                    <a:lnTo>
                      <a:pt x="0" y="42"/>
                    </a:lnTo>
                    <a:lnTo>
                      <a:pt x="3" y="47"/>
                    </a:lnTo>
                    <a:lnTo>
                      <a:pt x="6" y="54"/>
                    </a:lnTo>
                    <a:lnTo>
                      <a:pt x="9" y="61"/>
                    </a:lnTo>
                    <a:lnTo>
                      <a:pt x="16" y="64"/>
                    </a:lnTo>
                    <a:lnTo>
                      <a:pt x="25" y="70"/>
                    </a:lnTo>
                    <a:lnTo>
                      <a:pt x="35" y="73"/>
                    </a:lnTo>
                    <a:lnTo>
                      <a:pt x="45" y="76"/>
                    </a:lnTo>
                    <a:lnTo>
                      <a:pt x="57" y="76"/>
                    </a:lnTo>
                    <a:lnTo>
                      <a:pt x="70" y="79"/>
                    </a:lnTo>
                    <a:lnTo>
                      <a:pt x="82" y="79"/>
                    </a:lnTo>
                    <a:lnTo>
                      <a:pt x="99" y="79"/>
                    </a:lnTo>
                    <a:lnTo>
                      <a:pt x="118" y="76"/>
                    </a:lnTo>
                    <a:lnTo>
                      <a:pt x="130" y="73"/>
                    </a:lnTo>
                    <a:lnTo>
                      <a:pt x="146" y="70"/>
                    </a:lnTo>
                    <a:lnTo>
                      <a:pt x="155" y="67"/>
                    </a:lnTo>
                    <a:lnTo>
                      <a:pt x="165" y="64"/>
                    </a:lnTo>
                    <a:lnTo>
                      <a:pt x="175" y="57"/>
                    </a:lnTo>
                    <a:lnTo>
                      <a:pt x="178" y="54"/>
                    </a:lnTo>
                    <a:lnTo>
                      <a:pt x="184" y="47"/>
                    </a:lnTo>
                    <a:lnTo>
                      <a:pt x="184" y="42"/>
                    </a:lnTo>
                    <a:lnTo>
                      <a:pt x="184" y="32"/>
                    </a:lnTo>
                    <a:lnTo>
                      <a:pt x="181" y="22"/>
                    </a:lnTo>
                    <a:lnTo>
                      <a:pt x="172" y="16"/>
                    </a:lnTo>
                    <a:lnTo>
                      <a:pt x="162" y="10"/>
                    </a:lnTo>
                    <a:lnTo>
                      <a:pt x="149" y="7"/>
                    </a:lnTo>
                    <a:lnTo>
                      <a:pt x="136" y="3"/>
                    </a:lnTo>
                    <a:lnTo>
                      <a:pt x="121" y="0"/>
                    </a:lnTo>
                    <a:lnTo>
                      <a:pt x="108" y="0"/>
                    </a:lnTo>
                    <a:lnTo>
                      <a:pt x="92" y="0"/>
                    </a:lnTo>
                    <a:lnTo>
                      <a:pt x="79" y="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869" name="Freeform 1762">
                <a:extLst>
                  <a:ext uri="{FF2B5EF4-FFF2-40B4-BE49-F238E27FC236}">
                    <a16:creationId xmlns:a16="http://schemas.microsoft.com/office/drawing/2014/main" id="{810D5651-C11B-499D-BA24-1F1086B2E9EC}"/>
                  </a:ext>
                </a:extLst>
              </p:cNvPr>
              <p:cNvSpPr>
                <a:spLocks/>
              </p:cNvSpPr>
              <p:nvPr/>
            </p:nvSpPr>
            <p:spPr bwMode="auto">
              <a:xfrm>
                <a:off x="2625" y="3002"/>
                <a:ext cx="45" cy="22"/>
              </a:xfrm>
              <a:custGeom>
                <a:avLst/>
                <a:gdLst>
                  <a:gd name="T0" fmla="*/ 17 w 181"/>
                  <a:gd name="T1" fmla="*/ 2 h 90"/>
                  <a:gd name="T2" fmla="*/ 14 w 181"/>
                  <a:gd name="T3" fmla="*/ 3 h 90"/>
                  <a:gd name="T4" fmla="*/ 11 w 181"/>
                  <a:gd name="T5" fmla="*/ 4 h 90"/>
                  <a:gd name="T6" fmla="*/ 8 w 181"/>
                  <a:gd name="T7" fmla="*/ 6 h 90"/>
                  <a:gd name="T8" fmla="*/ 6 w 181"/>
                  <a:gd name="T9" fmla="*/ 7 h 90"/>
                  <a:gd name="T10" fmla="*/ 5 w 181"/>
                  <a:gd name="T11" fmla="*/ 9 h 90"/>
                  <a:gd name="T12" fmla="*/ 2 w 181"/>
                  <a:gd name="T13" fmla="*/ 10 h 90"/>
                  <a:gd name="T14" fmla="*/ 1 w 181"/>
                  <a:gd name="T15" fmla="*/ 12 h 90"/>
                  <a:gd name="T16" fmla="*/ 0 w 181"/>
                  <a:gd name="T17" fmla="*/ 13 h 90"/>
                  <a:gd name="T18" fmla="*/ 0 w 181"/>
                  <a:gd name="T19" fmla="*/ 15 h 90"/>
                  <a:gd name="T20" fmla="*/ 0 w 181"/>
                  <a:gd name="T21" fmla="*/ 17 h 90"/>
                  <a:gd name="T22" fmla="*/ 0 w 181"/>
                  <a:gd name="T23" fmla="*/ 18 h 90"/>
                  <a:gd name="T24" fmla="*/ 2 w 181"/>
                  <a:gd name="T25" fmla="*/ 20 h 90"/>
                  <a:gd name="T26" fmla="*/ 4 w 181"/>
                  <a:gd name="T27" fmla="*/ 20 h 90"/>
                  <a:gd name="T28" fmla="*/ 5 w 181"/>
                  <a:gd name="T29" fmla="*/ 21 h 90"/>
                  <a:gd name="T30" fmla="*/ 8 w 181"/>
                  <a:gd name="T31" fmla="*/ 22 h 90"/>
                  <a:gd name="T32" fmla="*/ 10 w 181"/>
                  <a:gd name="T33" fmla="*/ 22 h 90"/>
                  <a:gd name="T34" fmla="*/ 13 w 181"/>
                  <a:gd name="T35" fmla="*/ 22 h 90"/>
                  <a:gd name="T36" fmla="*/ 16 w 181"/>
                  <a:gd name="T37" fmla="*/ 22 h 90"/>
                  <a:gd name="T38" fmla="*/ 19 w 181"/>
                  <a:gd name="T39" fmla="*/ 22 h 90"/>
                  <a:gd name="T40" fmla="*/ 22 w 181"/>
                  <a:gd name="T41" fmla="*/ 21 h 90"/>
                  <a:gd name="T42" fmla="*/ 26 w 181"/>
                  <a:gd name="T43" fmla="*/ 20 h 90"/>
                  <a:gd name="T44" fmla="*/ 31 w 181"/>
                  <a:gd name="T45" fmla="*/ 19 h 90"/>
                  <a:gd name="T46" fmla="*/ 34 w 181"/>
                  <a:gd name="T47" fmla="*/ 17 h 90"/>
                  <a:gd name="T48" fmla="*/ 37 w 181"/>
                  <a:gd name="T49" fmla="*/ 16 h 90"/>
                  <a:gd name="T50" fmla="*/ 40 w 181"/>
                  <a:gd name="T51" fmla="*/ 14 h 90"/>
                  <a:gd name="T52" fmla="*/ 42 w 181"/>
                  <a:gd name="T53" fmla="*/ 12 h 90"/>
                  <a:gd name="T54" fmla="*/ 43 w 181"/>
                  <a:gd name="T55" fmla="*/ 11 h 90"/>
                  <a:gd name="T56" fmla="*/ 44 w 181"/>
                  <a:gd name="T57" fmla="*/ 10 h 90"/>
                  <a:gd name="T58" fmla="*/ 45 w 181"/>
                  <a:gd name="T59" fmla="*/ 8 h 90"/>
                  <a:gd name="T60" fmla="*/ 45 w 181"/>
                  <a:gd name="T61" fmla="*/ 7 h 90"/>
                  <a:gd name="T62" fmla="*/ 44 w 181"/>
                  <a:gd name="T63" fmla="*/ 4 h 90"/>
                  <a:gd name="T64" fmla="*/ 43 w 181"/>
                  <a:gd name="T65" fmla="*/ 2 h 90"/>
                  <a:gd name="T66" fmla="*/ 41 w 181"/>
                  <a:gd name="T67" fmla="*/ 2 h 90"/>
                  <a:gd name="T68" fmla="*/ 38 w 181"/>
                  <a:gd name="T69" fmla="*/ 1 h 90"/>
                  <a:gd name="T70" fmla="*/ 35 w 181"/>
                  <a:gd name="T71" fmla="*/ 0 h 90"/>
                  <a:gd name="T72" fmla="*/ 32 w 181"/>
                  <a:gd name="T73" fmla="*/ 0 h 90"/>
                  <a:gd name="T74" fmla="*/ 28 w 181"/>
                  <a:gd name="T75" fmla="*/ 0 h 90"/>
                  <a:gd name="T76" fmla="*/ 24 w 181"/>
                  <a:gd name="T77" fmla="*/ 1 h 90"/>
                  <a:gd name="T78" fmla="*/ 21 w 181"/>
                  <a:gd name="T79" fmla="*/ 2 h 90"/>
                  <a:gd name="T80" fmla="*/ 17 w 181"/>
                  <a:gd name="T81" fmla="*/ 2 h 9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1"/>
                  <a:gd name="T124" fmla="*/ 0 h 90"/>
                  <a:gd name="T125" fmla="*/ 181 w 181"/>
                  <a:gd name="T126" fmla="*/ 90 h 9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1" h="90">
                    <a:moveTo>
                      <a:pt x="69" y="10"/>
                    </a:moveTo>
                    <a:lnTo>
                      <a:pt x="57" y="13"/>
                    </a:lnTo>
                    <a:lnTo>
                      <a:pt x="44" y="17"/>
                    </a:lnTo>
                    <a:lnTo>
                      <a:pt x="34" y="23"/>
                    </a:lnTo>
                    <a:lnTo>
                      <a:pt x="25" y="29"/>
                    </a:lnTo>
                    <a:lnTo>
                      <a:pt x="19" y="36"/>
                    </a:lnTo>
                    <a:lnTo>
                      <a:pt x="9" y="42"/>
                    </a:lnTo>
                    <a:lnTo>
                      <a:pt x="5" y="49"/>
                    </a:lnTo>
                    <a:lnTo>
                      <a:pt x="2" y="54"/>
                    </a:lnTo>
                    <a:lnTo>
                      <a:pt x="0" y="61"/>
                    </a:lnTo>
                    <a:lnTo>
                      <a:pt x="2" y="68"/>
                    </a:lnTo>
                    <a:lnTo>
                      <a:pt x="2" y="74"/>
                    </a:lnTo>
                    <a:lnTo>
                      <a:pt x="9" y="80"/>
                    </a:lnTo>
                    <a:lnTo>
                      <a:pt x="15" y="83"/>
                    </a:lnTo>
                    <a:lnTo>
                      <a:pt x="22" y="86"/>
                    </a:lnTo>
                    <a:lnTo>
                      <a:pt x="31" y="90"/>
                    </a:lnTo>
                    <a:lnTo>
                      <a:pt x="41" y="90"/>
                    </a:lnTo>
                    <a:lnTo>
                      <a:pt x="51" y="90"/>
                    </a:lnTo>
                    <a:lnTo>
                      <a:pt x="63" y="90"/>
                    </a:lnTo>
                    <a:lnTo>
                      <a:pt x="76" y="90"/>
                    </a:lnTo>
                    <a:lnTo>
                      <a:pt x="88" y="86"/>
                    </a:lnTo>
                    <a:lnTo>
                      <a:pt x="105" y="83"/>
                    </a:lnTo>
                    <a:lnTo>
                      <a:pt x="123" y="77"/>
                    </a:lnTo>
                    <a:lnTo>
                      <a:pt x="137" y="71"/>
                    </a:lnTo>
                    <a:lnTo>
                      <a:pt x="149" y="64"/>
                    </a:lnTo>
                    <a:lnTo>
                      <a:pt x="159" y="58"/>
                    </a:lnTo>
                    <a:lnTo>
                      <a:pt x="167" y="51"/>
                    </a:lnTo>
                    <a:lnTo>
                      <a:pt x="174" y="45"/>
                    </a:lnTo>
                    <a:lnTo>
                      <a:pt x="177" y="39"/>
                    </a:lnTo>
                    <a:lnTo>
                      <a:pt x="181" y="32"/>
                    </a:lnTo>
                    <a:lnTo>
                      <a:pt x="181" y="29"/>
                    </a:lnTo>
                    <a:lnTo>
                      <a:pt x="177" y="17"/>
                    </a:lnTo>
                    <a:lnTo>
                      <a:pt x="171" y="10"/>
                    </a:lnTo>
                    <a:lnTo>
                      <a:pt x="165" y="7"/>
                    </a:lnTo>
                    <a:lnTo>
                      <a:pt x="152" y="4"/>
                    </a:lnTo>
                    <a:lnTo>
                      <a:pt x="139" y="0"/>
                    </a:lnTo>
                    <a:lnTo>
                      <a:pt x="127" y="0"/>
                    </a:lnTo>
                    <a:lnTo>
                      <a:pt x="111" y="0"/>
                    </a:lnTo>
                    <a:lnTo>
                      <a:pt x="95" y="4"/>
                    </a:lnTo>
                    <a:lnTo>
                      <a:pt x="83" y="7"/>
                    </a:lnTo>
                    <a:lnTo>
                      <a:pt x="69" y="10"/>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870" name="Freeform 1763">
                <a:extLst>
                  <a:ext uri="{FF2B5EF4-FFF2-40B4-BE49-F238E27FC236}">
                    <a16:creationId xmlns:a16="http://schemas.microsoft.com/office/drawing/2014/main" id="{5391CB09-5FAF-492A-B3E5-B41A86FBD808}"/>
                  </a:ext>
                </a:extLst>
              </p:cNvPr>
              <p:cNvSpPr>
                <a:spLocks/>
              </p:cNvSpPr>
              <p:nvPr/>
            </p:nvSpPr>
            <p:spPr bwMode="auto">
              <a:xfrm>
                <a:off x="2625" y="3002"/>
                <a:ext cx="45" cy="22"/>
              </a:xfrm>
              <a:custGeom>
                <a:avLst/>
                <a:gdLst>
                  <a:gd name="T0" fmla="*/ 17 w 181"/>
                  <a:gd name="T1" fmla="*/ 2 h 90"/>
                  <a:gd name="T2" fmla="*/ 14 w 181"/>
                  <a:gd name="T3" fmla="*/ 3 h 90"/>
                  <a:gd name="T4" fmla="*/ 11 w 181"/>
                  <a:gd name="T5" fmla="*/ 4 h 90"/>
                  <a:gd name="T6" fmla="*/ 8 w 181"/>
                  <a:gd name="T7" fmla="*/ 6 h 90"/>
                  <a:gd name="T8" fmla="*/ 6 w 181"/>
                  <a:gd name="T9" fmla="*/ 7 h 90"/>
                  <a:gd name="T10" fmla="*/ 5 w 181"/>
                  <a:gd name="T11" fmla="*/ 9 h 90"/>
                  <a:gd name="T12" fmla="*/ 2 w 181"/>
                  <a:gd name="T13" fmla="*/ 10 h 90"/>
                  <a:gd name="T14" fmla="*/ 1 w 181"/>
                  <a:gd name="T15" fmla="*/ 12 h 90"/>
                  <a:gd name="T16" fmla="*/ 0 w 181"/>
                  <a:gd name="T17" fmla="*/ 13 h 90"/>
                  <a:gd name="T18" fmla="*/ 0 w 181"/>
                  <a:gd name="T19" fmla="*/ 15 h 90"/>
                  <a:gd name="T20" fmla="*/ 0 w 181"/>
                  <a:gd name="T21" fmla="*/ 17 h 90"/>
                  <a:gd name="T22" fmla="*/ 0 w 181"/>
                  <a:gd name="T23" fmla="*/ 18 h 90"/>
                  <a:gd name="T24" fmla="*/ 2 w 181"/>
                  <a:gd name="T25" fmla="*/ 20 h 90"/>
                  <a:gd name="T26" fmla="*/ 4 w 181"/>
                  <a:gd name="T27" fmla="*/ 20 h 90"/>
                  <a:gd name="T28" fmla="*/ 5 w 181"/>
                  <a:gd name="T29" fmla="*/ 21 h 90"/>
                  <a:gd name="T30" fmla="*/ 8 w 181"/>
                  <a:gd name="T31" fmla="*/ 22 h 90"/>
                  <a:gd name="T32" fmla="*/ 10 w 181"/>
                  <a:gd name="T33" fmla="*/ 22 h 90"/>
                  <a:gd name="T34" fmla="*/ 13 w 181"/>
                  <a:gd name="T35" fmla="*/ 22 h 90"/>
                  <a:gd name="T36" fmla="*/ 16 w 181"/>
                  <a:gd name="T37" fmla="*/ 22 h 90"/>
                  <a:gd name="T38" fmla="*/ 19 w 181"/>
                  <a:gd name="T39" fmla="*/ 22 h 90"/>
                  <a:gd name="T40" fmla="*/ 22 w 181"/>
                  <a:gd name="T41" fmla="*/ 21 h 90"/>
                  <a:gd name="T42" fmla="*/ 26 w 181"/>
                  <a:gd name="T43" fmla="*/ 20 h 90"/>
                  <a:gd name="T44" fmla="*/ 31 w 181"/>
                  <a:gd name="T45" fmla="*/ 19 h 90"/>
                  <a:gd name="T46" fmla="*/ 34 w 181"/>
                  <a:gd name="T47" fmla="*/ 17 h 90"/>
                  <a:gd name="T48" fmla="*/ 37 w 181"/>
                  <a:gd name="T49" fmla="*/ 16 h 90"/>
                  <a:gd name="T50" fmla="*/ 40 w 181"/>
                  <a:gd name="T51" fmla="*/ 14 h 90"/>
                  <a:gd name="T52" fmla="*/ 42 w 181"/>
                  <a:gd name="T53" fmla="*/ 12 h 90"/>
                  <a:gd name="T54" fmla="*/ 43 w 181"/>
                  <a:gd name="T55" fmla="*/ 11 h 90"/>
                  <a:gd name="T56" fmla="*/ 44 w 181"/>
                  <a:gd name="T57" fmla="*/ 10 h 90"/>
                  <a:gd name="T58" fmla="*/ 45 w 181"/>
                  <a:gd name="T59" fmla="*/ 8 h 90"/>
                  <a:gd name="T60" fmla="*/ 45 w 181"/>
                  <a:gd name="T61" fmla="*/ 7 h 90"/>
                  <a:gd name="T62" fmla="*/ 44 w 181"/>
                  <a:gd name="T63" fmla="*/ 4 h 90"/>
                  <a:gd name="T64" fmla="*/ 43 w 181"/>
                  <a:gd name="T65" fmla="*/ 2 h 90"/>
                  <a:gd name="T66" fmla="*/ 41 w 181"/>
                  <a:gd name="T67" fmla="*/ 2 h 90"/>
                  <a:gd name="T68" fmla="*/ 38 w 181"/>
                  <a:gd name="T69" fmla="*/ 1 h 90"/>
                  <a:gd name="T70" fmla="*/ 35 w 181"/>
                  <a:gd name="T71" fmla="*/ 0 h 90"/>
                  <a:gd name="T72" fmla="*/ 32 w 181"/>
                  <a:gd name="T73" fmla="*/ 0 h 90"/>
                  <a:gd name="T74" fmla="*/ 28 w 181"/>
                  <a:gd name="T75" fmla="*/ 0 h 90"/>
                  <a:gd name="T76" fmla="*/ 24 w 181"/>
                  <a:gd name="T77" fmla="*/ 1 h 90"/>
                  <a:gd name="T78" fmla="*/ 21 w 181"/>
                  <a:gd name="T79" fmla="*/ 2 h 90"/>
                  <a:gd name="T80" fmla="*/ 17 w 181"/>
                  <a:gd name="T81" fmla="*/ 2 h 9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1"/>
                  <a:gd name="T124" fmla="*/ 0 h 90"/>
                  <a:gd name="T125" fmla="*/ 181 w 181"/>
                  <a:gd name="T126" fmla="*/ 90 h 9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1" h="90">
                    <a:moveTo>
                      <a:pt x="69" y="10"/>
                    </a:moveTo>
                    <a:lnTo>
                      <a:pt x="57" y="13"/>
                    </a:lnTo>
                    <a:lnTo>
                      <a:pt x="44" y="17"/>
                    </a:lnTo>
                    <a:lnTo>
                      <a:pt x="34" y="23"/>
                    </a:lnTo>
                    <a:lnTo>
                      <a:pt x="25" y="29"/>
                    </a:lnTo>
                    <a:lnTo>
                      <a:pt x="19" y="36"/>
                    </a:lnTo>
                    <a:lnTo>
                      <a:pt x="9" y="42"/>
                    </a:lnTo>
                    <a:lnTo>
                      <a:pt x="5" y="49"/>
                    </a:lnTo>
                    <a:lnTo>
                      <a:pt x="2" y="54"/>
                    </a:lnTo>
                    <a:lnTo>
                      <a:pt x="0" y="61"/>
                    </a:lnTo>
                    <a:lnTo>
                      <a:pt x="2" y="68"/>
                    </a:lnTo>
                    <a:lnTo>
                      <a:pt x="2" y="74"/>
                    </a:lnTo>
                    <a:lnTo>
                      <a:pt x="9" y="80"/>
                    </a:lnTo>
                    <a:lnTo>
                      <a:pt x="15" y="83"/>
                    </a:lnTo>
                    <a:lnTo>
                      <a:pt x="22" y="86"/>
                    </a:lnTo>
                    <a:lnTo>
                      <a:pt x="31" y="90"/>
                    </a:lnTo>
                    <a:lnTo>
                      <a:pt x="41" y="90"/>
                    </a:lnTo>
                    <a:lnTo>
                      <a:pt x="51" y="90"/>
                    </a:lnTo>
                    <a:lnTo>
                      <a:pt x="63" y="90"/>
                    </a:lnTo>
                    <a:lnTo>
                      <a:pt x="76" y="90"/>
                    </a:lnTo>
                    <a:lnTo>
                      <a:pt x="88" y="86"/>
                    </a:lnTo>
                    <a:lnTo>
                      <a:pt x="105" y="83"/>
                    </a:lnTo>
                    <a:lnTo>
                      <a:pt x="123" y="77"/>
                    </a:lnTo>
                    <a:lnTo>
                      <a:pt x="137" y="71"/>
                    </a:lnTo>
                    <a:lnTo>
                      <a:pt x="149" y="64"/>
                    </a:lnTo>
                    <a:lnTo>
                      <a:pt x="159" y="58"/>
                    </a:lnTo>
                    <a:lnTo>
                      <a:pt x="167" y="51"/>
                    </a:lnTo>
                    <a:lnTo>
                      <a:pt x="174" y="45"/>
                    </a:lnTo>
                    <a:lnTo>
                      <a:pt x="177" y="39"/>
                    </a:lnTo>
                    <a:lnTo>
                      <a:pt x="181" y="32"/>
                    </a:lnTo>
                    <a:lnTo>
                      <a:pt x="181" y="29"/>
                    </a:lnTo>
                    <a:lnTo>
                      <a:pt x="177" y="17"/>
                    </a:lnTo>
                    <a:lnTo>
                      <a:pt x="171" y="10"/>
                    </a:lnTo>
                    <a:lnTo>
                      <a:pt x="165" y="7"/>
                    </a:lnTo>
                    <a:lnTo>
                      <a:pt x="152" y="4"/>
                    </a:lnTo>
                    <a:lnTo>
                      <a:pt x="139" y="0"/>
                    </a:lnTo>
                    <a:lnTo>
                      <a:pt x="127" y="0"/>
                    </a:lnTo>
                    <a:lnTo>
                      <a:pt x="111" y="0"/>
                    </a:lnTo>
                    <a:lnTo>
                      <a:pt x="95" y="4"/>
                    </a:lnTo>
                    <a:lnTo>
                      <a:pt x="83" y="7"/>
                    </a:lnTo>
                    <a:lnTo>
                      <a:pt x="69" y="1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871" name="Freeform 1764">
                <a:extLst>
                  <a:ext uri="{FF2B5EF4-FFF2-40B4-BE49-F238E27FC236}">
                    <a16:creationId xmlns:a16="http://schemas.microsoft.com/office/drawing/2014/main" id="{AEA2BDCF-6BCF-4AF3-9B9F-CAB292716B5C}"/>
                  </a:ext>
                </a:extLst>
              </p:cNvPr>
              <p:cNvSpPr>
                <a:spLocks/>
              </p:cNvSpPr>
              <p:nvPr/>
            </p:nvSpPr>
            <p:spPr bwMode="auto">
              <a:xfrm>
                <a:off x="2704" y="2960"/>
                <a:ext cx="43" cy="25"/>
              </a:xfrm>
              <a:custGeom>
                <a:avLst/>
                <a:gdLst>
                  <a:gd name="T0" fmla="*/ 15 w 172"/>
                  <a:gd name="T1" fmla="*/ 4 h 101"/>
                  <a:gd name="T2" fmla="*/ 12 w 172"/>
                  <a:gd name="T3" fmla="*/ 6 h 101"/>
                  <a:gd name="T4" fmla="*/ 10 w 172"/>
                  <a:gd name="T5" fmla="*/ 8 h 101"/>
                  <a:gd name="T6" fmla="*/ 7 w 172"/>
                  <a:gd name="T7" fmla="*/ 9 h 101"/>
                  <a:gd name="T8" fmla="*/ 5 w 172"/>
                  <a:gd name="T9" fmla="*/ 11 h 101"/>
                  <a:gd name="T10" fmla="*/ 3 w 172"/>
                  <a:gd name="T11" fmla="*/ 12 h 101"/>
                  <a:gd name="T12" fmla="*/ 2 w 172"/>
                  <a:gd name="T13" fmla="*/ 15 h 101"/>
                  <a:gd name="T14" fmla="*/ 1 w 172"/>
                  <a:gd name="T15" fmla="*/ 16 h 101"/>
                  <a:gd name="T16" fmla="*/ 0 w 172"/>
                  <a:gd name="T17" fmla="*/ 18 h 101"/>
                  <a:gd name="T18" fmla="*/ 0 w 172"/>
                  <a:gd name="T19" fmla="*/ 20 h 101"/>
                  <a:gd name="T20" fmla="*/ 1 w 172"/>
                  <a:gd name="T21" fmla="*/ 21 h 101"/>
                  <a:gd name="T22" fmla="*/ 2 w 172"/>
                  <a:gd name="T23" fmla="*/ 23 h 101"/>
                  <a:gd name="T24" fmla="*/ 3 w 172"/>
                  <a:gd name="T25" fmla="*/ 23 h 101"/>
                  <a:gd name="T26" fmla="*/ 4 w 172"/>
                  <a:gd name="T27" fmla="*/ 24 h 101"/>
                  <a:gd name="T28" fmla="*/ 7 w 172"/>
                  <a:gd name="T29" fmla="*/ 25 h 101"/>
                  <a:gd name="T30" fmla="*/ 9 w 172"/>
                  <a:gd name="T31" fmla="*/ 25 h 101"/>
                  <a:gd name="T32" fmla="*/ 11 w 172"/>
                  <a:gd name="T33" fmla="*/ 25 h 101"/>
                  <a:gd name="T34" fmla="*/ 14 w 172"/>
                  <a:gd name="T35" fmla="*/ 25 h 101"/>
                  <a:gd name="T36" fmla="*/ 17 w 172"/>
                  <a:gd name="T37" fmla="*/ 24 h 101"/>
                  <a:gd name="T38" fmla="*/ 20 w 172"/>
                  <a:gd name="T39" fmla="*/ 23 h 101"/>
                  <a:gd name="T40" fmla="*/ 23 w 172"/>
                  <a:gd name="T41" fmla="*/ 23 h 101"/>
                  <a:gd name="T42" fmla="*/ 27 w 172"/>
                  <a:gd name="T43" fmla="*/ 21 h 101"/>
                  <a:gd name="T44" fmla="*/ 30 w 172"/>
                  <a:gd name="T45" fmla="*/ 19 h 101"/>
                  <a:gd name="T46" fmla="*/ 34 w 172"/>
                  <a:gd name="T47" fmla="*/ 17 h 101"/>
                  <a:gd name="T48" fmla="*/ 37 w 172"/>
                  <a:gd name="T49" fmla="*/ 15 h 101"/>
                  <a:gd name="T50" fmla="*/ 39 w 172"/>
                  <a:gd name="T51" fmla="*/ 13 h 101"/>
                  <a:gd name="T52" fmla="*/ 41 w 172"/>
                  <a:gd name="T53" fmla="*/ 12 h 101"/>
                  <a:gd name="T54" fmla="*/ 42 w 172"/>
                  <a:gd name="T55" fmla="*/ 9 h 101"/>
                  <a:gd name="T56" fmla="*/ 43 w 172"/>
                  <a:gd name="T57" fmla="*/ 8 h 101"/>
                  <a:gd name="T58" fmla="*/ 43 w 172"/>
                  <a:gd name="T59" fmla="*/ 6 h 101"/>
                  <a:gd name="T60" fmla="*/ 43 w 172"/>
                  <a:gd name="T61" fmla="*/ 4 h 101"/>
                  <a:gd name="T62" fmla="*/ 42 w 172"/>
                  <a:gd name="T63" fmla="*/ 2 h 101"/>
                  <a:gd name="T64" fmla="*/ 41 w 172"/>
                  <a:gd name="T65" fmla="*/ 0 h 101"/>
                  <a:gd name="T66" fmla="*/ 38 w 172"/>
                  <a:gd name="T67" fmla="*/ 0 h 101"/>
                  <a:gd name="T68" fmla="*/ 35 w 172"/>
                  <a:gd name="T69" fmla="*/ 0 h 101"/>
                  <a:gd name="T70" fmla="*/ 32 w 172"/>
                  <a:gd name="T71" fmla="*/ 0 h 101"/>
                  <a:gd name="T72" fmla="*/ 29 w 172"/>
                  <a:gd name="T73" fmla="*/ 0 h 101"/>
                  <a:gd name="T74" fmla="*/ 25 w 172"/>
                  <a:gd name="T75" fmla="*/ 0 h 101"/>
                  <a:gd name="T76" fmla="*/ 22 w 172"/>
                  <a:gd name="T77" fmla="*/ 2 h 101"/>
                  <a:gd name="T78" fmla="*/ 18 w 172"/>
                  <a:gd name="T79" fmla="*/ 3 h 101"/>
                  <a:gd name="T80" fmla="*/ 15 w 172"/>
                  <a:gd name="T81" fmla="*/ 4 h 10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2"/>
                  <a:gd name="T124" fmla="*/ 0 h 101"/>
                  <a:gd name="T125" fmla="*/ 172 w 172"/>
                  <a:gd name="T126" fmla="*/ 101 h 10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2" h="101">
                    <a:moveTo>
                      <a:pt x="61" y="18"/>
                    </a:moveTo>
                    <a:lnTo>
                      <a:pt x="48" y="25"/>
                    </a:lnTo>
                    <a:lnTo>
                      <a:pt x="38" y="31"/>
                    </a:lnTo>
                    <a:lnTo>
                      <a:pt x="29" y="37"/>
                    </a:lnTo>
                    <a:lnTo>
                      <a:pt x="19" y="44"/>
                    </a:lnTo>
                    <a:lnTo>
                      <a:pt x="13" y="50"/>
                    </a:lnTo>
                    <a:lnTo>
                      <a:pt x="7" y="59"/>
                    </a:lnTo>
                    <a:lnTo>
                      <a:pt x="4" y="66"/>
                    </a:lnTo>
                    <a:lnTo>
                      <a:pt x="0" y="72"/>
                    </a:lnTo>
                    <a:lnTo>
                      <a:pt x="0" y="79"/>
                    </a:lnTo>
                    <a:lnTo>
                      <a:pt x="4" y="85"/>
                    </a:lnTo>
                    <a:lnTo>
                      <a:pt x="7" y="91"/>
                    </a:lnTo>
                    <a:lnTo>
                      <a:pt x="10" y="94"/>
                    </a:lnTo>
                    <a:lnTo>
                      <a:pt x="16" y="98"/>
                    </a:lnTo>
                    <a:lnTo>
                      <a:pt x="26" y="101"/>
                    </a:lnTo>
                    <a:lnTo>
                      <a:pt x="36" y="101"/>
                    </a:lnTo>
                    <a:lnTo>
                      <a:pt x="44" y="101"/>
                    </a:lnTo>
                    <a:lnTo>
                      <a:pt x="54" y="101"/>
                    </a:lnTo>
                    <a:lnTo>
                      <a:pt x="67" y="98"/>
                    </a:lnTo>
                    <a:lnTo>
                      <a:pt x="80" y="94"/>
                    </a:lnTo>
                    <a:lnTo>
                      <a:pt x="90" y="91"/>
                    </a:lnTo>
                    <a:lnTo>
                      <a:pt x="108" y="85"/>
                    </a:lnTo>
                    <a:lnTo>
                      <a:pt x="121" y="76"/>
                    </a:lnTo>
                    <a:lnTo>
                      <a:pt x="137" y="69"/>
                    </a:lnTo>
                    <a:lnTo>
                      <a:pt x="146" y="59"/>
                    </a:lnTo>
                    <a:lnTo>
                      <a:pt x="156" y="54"/>
                    </a:lnTo>
                    <a:lnTo>
                      <a:pt x="162" y="47"/>
                    </a:lnTo>
                    <a:lnTo>
                      <a:pt x="169" y="37"/>
                    </a:lnTo>
                    <a:lnTo>
                      <a:pt x="172" y="31"/>
                    </a:lnTo>
                    <a:lnTo>
                      <a:pt x="172" y="25"/>
                    </a:lnTo>
                    <a:lnTo>
                      <a:pt x="172" y="18"/>
                    </a:lnTo>
                    <a:lnTo>
                      <a:pt x="169" y="8"/>
                    </a:lnTo>
                    <a:lnTo>
                      <a:pt x="162" y="2"/>
                    </a:lnTo>
                    <a:lnTo>
                      <a:pt x="153" y="0"/>
                    </a:lnTo>
                    <a:lnTo>
                      <a:pt x="140" y="0"/>
                    </a:lnTo>
                    <a:lnTo>
                      <a:pt x="127" y="0"/>
                    </a:lnTo>
                    <a:lnTo>
                      <a:pt x="115" y="0"/>
                    </a:lnTo>
                    <a:lnTo>
                      <a:pt x="99" y="2"/>
                    </a:lnTo>
                    <a:lnTo>
                      <a:pt x="86" y="8"/>
                    </a:lnTo>
                    <a:lnTo>
                      <a:pt x="73" y="12"/>
                    </a:lnTo>
                    <a:lnTo>
                      <a:pt x="61" y="18"/>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872" name="Freeform 1765">
                <a:extLst>
                  <a:ext uri="{FF2B5EF4-FFF2-40B4-BE49-F238E27FC236}">
                    <a16:creationId xmlns:a16="http://schemas.microsoft.com/office/drawing/2014/main" id="{5BC727A1-01EE-4324-B37C-9676BD8AF8F1}"/>
                  </a:ext>
                </a:extLst>
              </p:cNvPr>
              <p:cNvSpPr>
                <a:spLocks/>
              </p:cNvSpPr>
              <p:nvPr/>
            </p:nvSpPr>
            <p:spPr bwMode="auto">
              <a:xfrm>
                <a:off x="2704" y="2960"/>
                <a:ext cx="43" cy="25"/>
              </a:xfrm>
              <a:custGeom>
                <a:avLst/>
                <a:gdLst>
                  <a:gd name="T0" fmla="*/ 15 w 172"/>
                  <a:gd name="T1" fmla="*/ 4 h 101"/>
                  <a:gd name="T2" fmla="*/ 12 w 172"/>
                  <a:gd name="T3" fmla="*/ 6 h 101"/>
                  <a:gd name="T4" fmla="*/ 10 w 172"/>
                  <a:gd name="T5" fmla="*/ 8 h 101"/>
                  <a:gd name="T6" fmla="*/ 7 w 172"/>
                  <a:gd name="T7" fmla="*/ 9 h 101"/>
                  <a:gd name="T8" fmla="*/ 5 w 172"/>
                  <a:gd name="T9" fmla="*/ 11 h 101"/>
                  <a:gd name="T10" fmla="*/ 3 w 172"/>
                  <a:gd name="T11" fmla="*/ 12 h 101"/>
                  <a:gd name="T12" fmla="*/ 2 w 172"/>
                  <a:gd name="T13" fmla="*/ 15 h 101"/>
                  <a:gd name="T14" fmla="*/ 1 w 172"/>
                  <a:gd name="T15" fmla="*/ 16 h 101"/>
                  <a:gd name="T16" fmla="*/ 0 w 172"/>
                  <a:gd name="T17" fmla="*/ 18 h 101"/>
                  <a:gd name="T18" fmla="*/ 0 w 172"/>
                  <a:gd name="T19" fmla="*/ 20 h 101"/>
                  <a:gd name="T20" fmla="*/ 1 w 172"/>
                  <a:gd name="T21" fmla="*/ 21 h 101"/>
                  <a:gd name="T22" fmla="*/ 2 w 172"/>
                  <a:gd name="T23" fmla="*/ 23 h 101"/>
                  <a:gd name="T24" fmla="*/ 3 w 172"/>
                  <a:gd name="T25" fmla="*/ 23 h 101"/>
                  <a:gd name="T26" fmla="*/ 4 w 172"/>
                  <a:gd name="T27" fmla="*/ 24 h 101"/>
                  <a:gd name="T28" fmla="*/ 7 w 172"/>
                  <a:gd name="T29" fmla="*/ 25 h 101"/>
                  <a:gd name="T30" fmla="*/ 9 w 172"/>
                  <a:gd name="T31" fmla="*/ 25 h 101"/>
                  <a:gd name="T32" fmla="*/ 11 w 172"/>
                  <a:gd name="T33" fmla="*/ 25 h 101"/>
                  <a:gd name="T34" fmla="*/ 14 w 172"/>
                  <a:gd name="T35" fmla="*/ 25 h 101"/>
                  <a:gd name="T36" fmla="*/ 17 w 172"/>
                  <a:gd name="T37" fmla="*/ 24 h 101"/>
                  <a:gd name="T38" fmla="*/ 20 w 172"/>
                  <a:gd name="T39" fmla="*/ 23 h 101"/>
                  <a:gd name="T40" fmla="*/ 23 w 172"/>
                  <a:gd name="T41" fmla="*/ 23 h 101"/>
                  <a:gd name="T42" fmla="*/ 27 w 172"/>
                  <a:gd name="T43" fmla="*/ 21 h 101"/>
                  <a:gd name="T44" fmla="*/ 30 w 172"/>
                  <a:gd name="T45" fmla="*/ 19 h 101"/>
                  <a:gd name="T46" fmla="*/ 34 w 172"/>
                  <a:gd name="T47" fmla="*/ 17 h 101"/>
                  <a:gd name="T48" fmla="*/ 37 w 172"/>
                  <a:gd name="T49" fmla="*/ 15 h 101"/>
                  <a:gd name="T50" fmla="*/ 39 w 172"/>
                  <a:gd name="T51" fmla="*/ 13 h 101"/>
                  <a:gd name="T52" fmla="*/ 41 w 172"/>
                  <a:gd name="T53" fmla="*/ 12 h 101"/>
                  <a:gd name="T54" fmla="*/ 42 w 172"/>
                  <a:gd name="T55" fmla="*/ 9 h 101"/>
                  <a:gd name="T56" fmla="*/ 43 w 172"/>
                  <a:gd name="T57" fmla="*/ 8 h 101"/>
                  <a:gd name="T58" fmla="*/ 43 w 172"/>
                  <a:gd name="T59" fmla="*/ 6 h 101"/>
                  <a:gd name="T60" fmla="*/ 43 w 172"/>
                  <a:gd name="T61" fmla="*/ 4 h 101"/>
                  <a:gd name="T62" fmla="*/ 42 w 172"/>
                  <a:gd name="T63" fmla="*/ 2 h 101"/>
                  <a:gd name="T64" fmla="*/ 41 w 172"/>
                  <a:gd name="T65" fmla="*/ 0 h 101"/>
                  <a:gd name="T66" fmla="*/ 38 w 172"/>
                  <a:gd name="T67" fmla="*/ 0 h 101"/>
                  <a:gd name="T68" fmla="*/ 35 w 172"/>
                  <a:gd name="T69" fmla="*/ 0 h 101"/>
                  <a:gd name="T70" fmla="*/ 32 w 172"/>
                  <a:gd name="T71" fmla="*/ 0 h 101"/>
                  <a:gd name="T72" fmla="*/ 29 w 172"/>
                  <a:gd name="T73" fmla="*/ 0 h 101"/>
                  <a:gd name="T74" fmla="*/ 25 w 172"/>
                  <a:gd name="T75" fmla="*/ 0 h 101"/>
                  <a:gd name="T76" fmla="*/ 22 w 172"/>
                  <a:gd name="T77" fmla="*/ 2 h 101"/>
                  <a:gd name="T78" fmla="*/ 18 w 172"/>
                  <a:gd name="T79" fmla="*/ 3 h 101"/>
                  <a:gd name="T80" fmla="*/ 15 w 172"/>
                  <a:gd name="T81" fmla="*/ 4 h 10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2"/>
                  <a:gd name="T124" fmla="*/ 0 h 101"/>
                  <a:gd name="T125" fmla="*/ 172 w 172"/>
                  <a:gd name="T126" fmla="*/ 101 h 10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2" h="101">
                    <a:moveTo>
                      <a:pt x="61" y="18"/>
                    </a:moveTo>
                    <a:lnTo>
                      <a:pt x="48" y="25"/>
                    </a:lnTo>
                    <a:lnTo>
                      <a:pt x="38" y="31"/>
                    </a:lnTo>
                    <a:lnTo>
                      <a:pt x="29" y="37"/>
                    </a:lnTo>
                    <a:lnTo>
                      <a:pt x="19" y="44"/>
                    </a:lnTo>
                    <a:lnTo>
                      <a:pt x="13" y="50"/>
                    </a:lnTo>
                    <a:lnTo>
                      <a:pt x="7" y="59"/>
                    </a:lnTo>
                    <a:lnTo>
                      <a:pt x="4" y="66"/>
                    </a:lnTo>
                    <a:lnTo>
                      <a:pt x="0" y="72"/>
                    </a:lnTo>
                    <a:lnTo>
                      <a:pt x="0" y="79"/>
                    </a:lnTo>
                    <a:lnTo>
                      <a:pt x="4" y="85"/>
                    </a:lnTo>
                    <a:lnTo>
                      <a:pt x="7" y="91"/>
                    </a:lnTo>
                    <a:lnTo>
                      <a:pt x="10" y="94"/>
                    </a:lnTo>
                    <a:lnTo>
                      <a:pt x="16" y="98"/>
                    </a:lnTo>
                    <a:lnTo>
                      <a:pt x="26" y="101"/>
                    </a:lnTo>
                    <a:lnTo>
                      <a:pt x="36" y="101"/>
                    </a:lnTo>
                    <a:lnTo>
                      <a:pt x="44" y="101"/>
                    </a:lnTo>
                    <a:lnTo>
                      <a:pt x="54" y="101"/>
                    </a:lnTo>
                    <a:lnTo>
                      <a:pt x="67" y="98"/>
                    </a:lnTo>
                    <a:lnTo>
                      <a:pt x="80" y="94"/>
                    </a:lnTo>
                    <a:lnTo>
                      <a:pt x="90" y="91"/>
                    </a:lnTo>
                    <a:lnTo>
                      <a:pt x="108" y="85"/>
                    </a:lnTo>
                    <a:lnTo>
                      <a:pt x="121" y="76"/>
                    </a:lnTo>
                    <a:lnTo>
                      <a:pt x="137" y="69"/>
                    </a:lnTo>
                    <a:lnTo>
                      <a:pt x="146" y="59"/>
                    </a:lnTo>
                    <a:lnTo>
                      <a:pt x="156" y="54"/>
                    </a:lnTo>
                    <a:lnTo>
                      <a:pt x="162" y="47"/>
                    </a:lnTo>
                    <a:lnTo>
                      <a:pt x="169" y="37"/>
                    </a:lnTo>
                    <a:lnTo>
                      <a:pt x="172" y="31"/>
                    </a:lnTo>
                    <a:lnTo>
                      <a:pt x="172" y="25"/>
                    </a:lnTo>
                    <a:lnTo>
                      <a:pt x="172" y="18"/>
                    </a:lnTo>
                    <a:lnTo>
                      <a:pt x="169" y="8"/>
                    </a:lnTo>
                    <a:lnTo>
                      <a:pt x="162" y="2"/>
                    </a:lnTo>
                    <a:lnTo>
                      <a:pt x="153" y="0"/>
                    </a:lnTo>
                    <a:lnTo>
                      <a:pt x="140" y="0"/>
                    </a:lnTo>
                    <a:lnTo>
                      <a:pt x="127" y="0"/>
                    </a:lnTo>
                    <a:lnTo>
                      <a:pt x="115" y="0"/>
                    </a:lnTo>
                    <a:lnTo>
                      <a:pt x="99" y="2"/>
                    </a:lnTo>
                    <a:lnTo>
                      <a:pt x="86" y="8"/>
                    </a:lnTo>
                    <a:lnTo>
                      <a:pt x="73" y="12"/>
                    </a:lnTo>
                    <a:lnTo>
                      <a:pt x="61" y="18"/>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873" name="Freeform 1766">
                <a:extLst>
                  <a:ext uri="{FF2B5EF4-FFF2-40B4-BE49-F238E27FC236}">
                    <a16:creationId xmlns:a16="http://schemas.microsoft.com/office/drawing/2014/main" id="{D32A5F01-D420-4689-878E-8450CAA7A70D}"/>
                  </a:ext>
                </a:extLst>
              </p:cNvPr>
              <p:cNvSpPr>
                <a:spLocks/>
              </p:cNvSpPr>
              <p:nvPr/>
            </p:nvSpPr>
            <p:spPr bwMode="auto">
              <a:xfrm>
                <a:off x="2779" y="2902"/>
                <a:ext cx="39" cy="32"/>
              </a:xfrm>
              <a:custGeom>
                <a:avLst/>
                <a:gdLst>
                  <a:gd name="T0" fmla="*/ 11 w 156"/>
                  <a:gd name="T1" fmla="*/ 10 h 127"/>
                  <a:gd name="T2" fmla="*/ 9 w 156"/>
                  <a:gd name="T3" fmla="*/ 12 h 127"/>
                  <a:gd name="T4" fmla="*/ 7 w 156"/>
                  <a:gd name="T5" fmla="*/ 15 h 127"/>
                  <a:gd name="T6" fmla="*/ 5 w 156"/>
                  <a:gd name="T7" fmla="*/ 16 h 127"/>
                  <a:gd name="T8" fmla="*/ 3 w 156"/>
                  <a:gd name="T9" fmla="*/ 18 h 127"/>
                  <a:gd name="T10" fmla="*/ 2 w 156"/>
                  <a:gd name="T11" fmla="*/ 21 h 127"/>
                  <a:gd name="T12" fmla="*/ 1 w 156"/>
                  <a:gd name="T13" fmla="*/ 23 h 127"/>
                  <a:gd name="T14" fmla="*/ 0 w 156"/>
                  <a:gd name="T15" fmla="*/ 25 h 127"/>
                  <a:gd name="T16" fmla="*/ 0 w 156"/>
                  <a:gd name="T17" fmla="*/ 26 h 127"/>
                  <a:gd name="T18" fmla="*/ 1 w 156"/>
                  <a:gd name="T19" fmla="*/ 29 h 127"/>
                  <a:gd name="T20" fmla="*/ 1 w 156"/>
                  <a:gd name="T21" fmla="*/ 30 h 127"/>
                  <a:gd name="T22" fmla="*/ 2 w 156"/>
                  <a:gd name="T23" fmla="*/ 31 h 127"/>
                  <a:gd name="T24" fmla="*/ 4 w 156"/>
                  <a:gd name="T25" fmla="*/ 32 h 127"/>
                  <a:gd name="T26" fmla="*/ 6 w 156"/>
                  <a:gd name="T27" fmla="*/ 32 h 127"/>
                  <a:gd name="T28" fmla="*/ 8 w 156"/>
                  <a:gd name="T29" fmla="*/ 32 h 127"/>
                  <a:gd name="T30" fmla="*/ 10 w 156"/>
                  <a:gd name="T31" fmla="*/ 32 h 127"/>
                  <a:gd name="T32" fmla="*/ 13 w 156"/>
                  <a:gd name="T33" fmla="*/ 31 h 127"/>
                  <a:gd name="T34" fmla="*/ 15 w 156"/>
                  <a:gd name="T35" fmla="*/ 31 h 127"/>
                  <a:gd name="T36" fmla="*/ 18 w 156"/>
                  <a:gd name="T37" fmla="*/ 29 h 127"/>
                  <a:gd name="T38" fmla="*/ 21 w 156"/>
                  <a:gd name="T39" fmla="*/ 28 h 127"/>
                  <a:gd name="T40" fmla="*/ 23 w 156"/>
                  <a:gd name="T41" fmla="*/ 26 h 127"/>
                  <a:gd name="T42" fmla="*/ 27 w 156"/>
                  <a:gd name="T43" fmla="*/ 23 h 127"/>
                  <a:gd name="T44" fmla="*/ 30 w 156"/>
                  <a:gd name="T45" fmla="*/ 20 h 127"/>
                  <a:gd name="T46" fmla="*/ 33 w 156"/>
                  <a:gd name="T47" fmla="*/ 18 h 127"/>
                  <a:gd name="T48" fmla="*/ 35 w 156"/>
                  <a:gd name="T49" fmla="*/ 15 h 127"/>
                  <a:gd name="T50" fmla="*/ 37 w 156"/>
                  <a:gd name="T51" fmla="*/ 13 h 127"/>
                  <a:gd name="T52" fmla="*/ 38 w 156"/>
                  <a:gd name="T53" fmla="*/ 11 h 127"/>
                  <a:gd name="T54" fmla="*/ 39 w 156"/>
                  <a:gd name="T55" fmla="*/ 8 h 127"/>
                  <a:gd name="T56" fmla="*/ 39 w 156"/>
                  <a:gd name="T57" fmla="*/ 7 h 127"/>
                  <a:gd name="T58" fmla="*/ 39 w 156"/>
                  <a:gd name="T59" fmla="*/ 5 h 127"/>
                  <a:gd name="T60" fmla="*/ 39 w 156"/>
                  <a:gd name="T61" fmla="*/ 4 h 127"/>
                  <a:gd name="T62" fmla="*/ 37 w 156"/>
                  <a:gd name="T63" fmla="*/ 1 h 127"/>
                  <a:gd name="T64" fmla="*/ 35 w 156"/>
                  <a:gd name="T65" fmla="*/ 0 h 127"/>
                  <a:gd name="T66" fmla="*/ 33 w 156"/>
                  <a:gd name="T67" fmla="*/ 0 h 127"/>
                  <a:gd name="T68" fmla="*/ 30 w 156"/>
                  <a:gd name="T69" fmla="*/ 0 h 127"/>
                  <a:gd name="T70" fmla="*/ 26 w 156"/>
                  <a:gd name="T71" fmla="*/ 1 h 127"/>
                  <a:gd name="T72" fmla="*/ 23 w 156"/>
                  <a:gd name="T73" fmla="*/ 3 h 127"/>
                  <a:gd name="T74" fmla="*/ 20 w 156"/>
                  <a:gd name="T75" fmla="*/ 4 h 127"/>
                  <a:gd name="T76" fmla="*/ 17 w 156"/>
                  <a:gd name="T77" fmla="*/ 6 h 127"/>
                  <a:gd name="T78" fmla="*/ 14 w 156"/>
                  <a:gd name="T79" fmla="*/ 8 h 127"/>
                  <a:gd name="T80" fmla="*/ 11 w 156"/>
                  <a:gd name="T81" fmla="*/ 10 h 12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56"/>
                  <a:gd name="T124" fmla="*/ 0 h 127"/>
                  <a:gd name="T125" fmla="*/ 156 w 156"/>
                  <a:gd name="T126" fmla="*/ 127 h 12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56" h="127">
                    <a:moveTo>
                      <a:pt x="44" y="39"/>
                    </a:moveTo>
                    <a:lnTo>
                      <a:pt x="35" y="48"/>
                    </a:lnTo>
                    <a:lnTo>
                      <a:pt x="26" y="58"/>
                    </a:lnTo>
                    <a:lnTo>
                      <a:pt x="19" y="64"/>
                    </a:lnTo>
                    <a:lnTo>
                      <a:pt x="12" y="73"/>
                    </a:lnTo>
                    <a:lnTo>
                      <a:pt x="7" y="83"/>
                    </a:lnTo>
                    <a:lnTo>
                      <a:pt x="3" y="93"/>
                    </a:lnTo>
                    <a:lnTo>
                      <a:pt x="0" y="98"/>
                    </a:lnTo>
                    <a:lnTo>
                      <a:pt x="0" y="105"/>
                    </a:lnTo>
                    <a:lnTo>
                      <a:pt x="3" y="115"/>
                    </a:lnTo>
                    <a:lnTo>
                      <a:pt x="3" y="118"/>
                    </a:lnTo>
                    <a:lnTo>
                      <a:pt x="9" y="124"/>
                    </a:lnTo>
                    <a:lnTo>
                      <a:pt x="16" y="127"/>
                    </a:lnTo>
                    <a:lnTo>
                      <a:pt x="22" y="127"/>
                    </a:lnTo>
                    <a:lnTo>
                      <a:pt x="32" y="127"/>
                    </a:lnTo>
                    <a:lnTo>
                      <a:pt x="41" y="127"/>
                    </a:lnTo>
                    <a:lnTo>
                      <a:pt x="51" y="124"/>
                    </a:lnTo>
                    <a:lnTo>
                      <a:pt x="61" y="122"/>
                    </a:lnTo>
                    <a:lnTo>
                      <a:pt x="70" y="115"/>
                    </a:lnTo>
                    <a:lnTo>
                      <a:pt x="83" y="112"/>
                    </a:lnTo>
                    <a:lnTo>
                      <a:pt x="92" y="102"/>
                    </a:lnTo>
                    <a:lnTo>
                      <a:pt x="108" y="93"/>
                    </a:lnTo>
                    <a:lnTo>
                      <a:pt x="120" y="80"/>
                    </a:lnTo>
                    <a:lnTo>
                      <a:pt x="130" y="70"/>
                    </a:lnTo>
                    <a:lnTo>
                      <a:pt x="140" y="61"/>
                    </a:lnTo>
                    <a:lnTo>
                      <a:pt x="146" y="51"/>
                    </a:lnTo>
                    <a:lnTo>
                      <a:pt x="152" y="42"/>
                    </a:lnTo>
                    <a:lnTo>
                      <a:pt x="156" y="32"/>
                    </a:lnTo>
                    <a:lnTo>
                      <a:pt x="156" y="26"/>
                    </a:lnTo>
                    <a:lnTo>
                      <a:pt x="156" y="19"/>
                    </a:lnTo>
                    <a:lnTo>
                      <a:pt x="156" y="14"/>
                    </a:lnTo>
                    <a:lnTo>
                      <a:pt x="149" y="4"/>
                    </a:lnTo>
                    <a:lnTo>
                      <a:pt x="140" y="0"/>
                    </a:lnTo>
                    <a:lnTo>
                      <a:pt x="130" y="0"/>
                    </a:lnTo>
                    <a:lnTo>
                      <a:pt x="118" y="0"/>
                    </a:lnTo>
                    <a:lnTo>
                      <a:pt x="105" y="4"/>
                    </a:lnTo>
                    <a:lnTo>
                      <a:pt x="92" y="10"/>
                    </a:lnTo>
                    <a:lnTo>
                      <a:pt x="80" y="16"/>
                    </a:lnTo>
                    <a:lnTo>
                      <a:pt x="66" y="22"/>
                    </a:lnTo>
                    <a:lnTo>
                      <a:pt x="54" y="32"/>
                    </a:lnTo>
                    <a:lnTo>
                      <a:pt x="44" y="39"/>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874" name="Freeform 1767">
                <a:extLst>
                  <a:ext uri="{FF2B5EF4-FFF2-40B4-BE49-F238E27FC236}">
                    <a16:creationId xmlns:a16="http://schemas.microsoft.com/office/drawing/2014/main" id="{771F6842-A91A-42B4-8A49-3B0F6D90B17C}"/>
                  </a:ext>
                </a:extLst>
              </p:cNvPr>
              <p:cNvSpPr>
                <a:spLocks/>
              </p:cNvSpPr>
              <p:nvPr/>
            </p:nvSpPr>
            <p:spPr bwMode="auto">
              <a:xfrm>
                <a:off x="2779" y="2902"/>
                <a:ext cx="39" cy="32"/>
              </a:xfrm>
              <a:custGeom>
                <a:avLst/>
                <a:gdLst>
                  <a:gd name="T0" fmla="*/ 11 w 156"/>
                  <a:gd name="T1" fmla="*/ 10 h 127"/>
                  <a:gd name="T2" fmla="*/ 9 w 156"/>
                  <a:gd name="T3" fmla="*/ 12 h 127"/>
                  <a:gd name="T4" fmla="*/ 7 w 156"/>
                  <a:gd name="T5" fmla="*/ 15 h 127"/>
                  <a:gd name="T6" fmla="*/ 5 w 156"/>
                  <a:gd name="T7" fmla="*/ 16 h 127"/>
                  <a:gd name="T8" fmla="*/ 3 w 156"/>
                  <a:gd name="T9" fmla="*/ 18 h 127"/>
                  <a:gd name="T10" fmla="*/ 2 w 156"/>
                  <a:gd name="T11" fmla="*/ 21 h 127"/>
                  <a:gd name="T12" fmla="*/ 1 w 156"/>
                  <a:gd name="T13" fmla="*/ 23 h 127"/>
                  <a:gd name="T14" fmla="*/ 0 w 156"/>
                  <a:gd name="T15" fmla="*/ 25 h 127"/>
                  <a:gd name="T16" fmla="*/ 0 w 156"/>
                  <a:gd name="T17" fmla="*/ 26 h 127"/>
                  <a:gd name="T18" fmla="*/ 1 w 156"/>
                  <a:gd name="T19" fmla="*/ 29 h 127"/>
                  <a:gd name="T20" fmla="*/ 1 w 156"/>
                  <a:gd name="T21" fmla="*/ 30 h 127"/>
                  <a:gd name="T22" fmla="*/ 2 w 156"/>
                  <a:gd name="T23" fmla="*/ 31 h 127"/>
                  <a:gd name="T24" fmla="*/ 4 w 156"/>
                  <a:gd name="T25" fmla="*/ 32 h 127"/>
                  <a:gd name="T26" fmla="*/ 6 w 156"/>
                  <a:gd name="T27" fmla="*/ 32 h 127"/>
                  <a:gd name="T28" fmla="*/ 8 w 156"/>
                  <a:gd name="T29" fmla="*/ 32 h 127"/>
                  <a:gd name="T30" fmla="*/ 10 w 156"/>
                  <a:gd name="T31" fmla="*/ 32 h 127"/>
                  <a:gd name="T32" fmla="*/ 13 w 156"/>
                  <a:gd name="T33" fmla="*/ 31 h 127"/>
                  <a:gd name="T34" fmla="*/ 15 w 156"/>
                  <a:gd name="T35" fmla="*/ 31 h 127"/>
                  <a:gd name="T36" fmla="*/ 18 w 156"/>
                  <a:gd name="T37" fmla="*/ 29 h 127"/>
                  <a:gd name="T38" fmla="*/ 21 w 156"/>
                  <a:gd name="T39" fmla="*/ 28 h 127"/>
                  <a:gd name="T40" fmla="*/ 23 w 156"/>
                  <a:gd name="T41" fmla="*/ 26 h 127"/>
                  <a:gd name="T42" fmla="*/ 27 w 156"/>
                  <a:gd name="T43" fmla="*/ 23 h 127"/>
                  <a:gd name="T44" fmla="*/ 30 w 156"/>
                  <a:gd name="T45" fmla="*/ 20 h 127"/>
                  <a:gd name="T46" fmla="*/ 33 w 156"/>
                  <a:gd name="T47" fmla="*/ 18 h 127"/>
                  <a:gd name="T48" fmla="*/ 35 w 156"/>
                  <a:gd name="T49" fmla="*/ 15 h 127"/>
                  <a:gd name="T50" fmla="*/ 37 w 156"/>
                  <a:gd name="T51" fmla="*/ 13 h 127"/>
                  <a:gd name="T52" fmla="*/ 38 w 156"/>
                  <a:gd name="T53" fmla="*/ 11 h 127"/>
                  <a:gd name="T54" fmla="*/ 39 w 156"/>
                  <a:gd name="T55" fmla="*/ 8 h 127"/>
                  <a:gd name="T56" fmla="*/ 39 w 156"/>
                  <a:gd name="T57" fmla="*/ 7 h 127"/>
                  <a:gd name="T58" fmla="*/ 39 w 156"/>
                  <a:gd name="T59" fmla="*/ 5 h 127"/>
                  <a:gd name="T60" fmla="*/ 39 w 156"/>
                  <a:gd name="T61" fmla="*/ 4 h 127"/>
                  <a:gd name="T62" fmla="*/ 37 w 156"/>
                  <a:gd name="T63" fmla="*/ 1 h 127"/>
                  <a:gd name="T64" fmla="*/ 35 w 156"/>
                  <a:gd name="T65" fmla="*/ 0 h 127"/>
                  <a:gd name="T66" fmla="*/ 33 w 156"/>
                  <a:gd name="T67" fmla="*/ 0 h 127"/>
                  <a:gd name="T68" fmla="*/ 30 w 156"/>
                  <a:gd name="T69" fmla="*/ 0 h 127"/>
                  <a:gd name="T70" fmla="*/ 26 w 156"/>
                  <a:gd name="T71" fmla="*/ 1 h 127"/>
                  <a:gd name="T72" fmla="*/ 23 w 156"/>
                  <a:gd name="T73" fmla="*/ 3 h 127"/>
                  <a:gd name="T74" fmla="*/ 20 w 156"/>
                  <a:gd name="T75" fmla="*/ 4 h 127"/>
                  <a:gd name="T76" fmla="*/ 17 w 156"/>
                  <a:gd name="T77" fmla="*/ 6 h 127"/>
                  <a:gd name="T78" fmla="*/ 14 w 156"/>
                  <a:gd name="T79" fmla="*/ 8 h 127"/>
                  <a:gd name="T80" fmla="*/ 11 w 156"/>
                  <a:gd name="T81" fmla="*/ 10 h 12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56"/>
                  <a:gd name="T124" fmla="*/ 0 h 127"/>
                  <a:gd name="T125" fmla="*/ 156 w 156"/>
                  <a:gd name="T126" fmla="*/ 127 h 12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56" h="127">
                    <a:moveTo>
                      <a:pt x="44" y="39"/>
                    </a:moveTo>
                    <a:lnTo>
                      <a:pt x="35" y="48"/>
                    </a:lnTo>
                    <a:lnTo>
                      <a:pt x="26" y="58"/>
                    </a:lnTo>
                    <a:lnTo>
                      <a:pt x="19" y="64"/>
                    </a:lnTo>
                    <a:lnTo>
                      <a:pt x="12" y="73"/>
                    </a:lnTo>
                    <a:lnTo>
                      <a:pt x="7" y="83"/>
                    </a:lnTo>
                    <a:lnTo>
                      <a:pt x="3" y="93"/>
                    </a:lnTo>
                    <a:lnTo>
                      <a:pt x="0" y="98"/>
                    </a:lnTo>
                    <a:lnTo>
                      <a:pt x="0" y="105"/>
                    </a:lnTo>
                    <a:lnTo>
                      <a:pt x="3" y="115"/>
                    </a:lnTo>
                    <a:lnTo>
                      <a:pt x="3" y="118"/>
                    </a:lnTo>
                    <a:lnTo>
                      <a:pt x="9" y="124"/>
                    </a:lnTo>
                    <a:lnTo>
                      <a:pt x="16" y="127"/>
                    </a:lnTo>
                    <a:lnTo>
                      <a:pt x="22" y="127"/>
                    </a:lnTo>
                    <a:lnTo>
                      <a:pt x="32" y="127"/>
                    </a:lnTo>
                    <a:lnTo>
                      <a:pt x="41" y="127"/>
                    </a:lnTo>
                    <a:lnTo>
                      <a:pt x="51" y="124"/>
                    </a:lnTo>
                    <a:lnTo>
                      <a:pt x="61" y="122"/>
                    </a:lnTo>
                    <a:lnTo>
                      <a:pt x="70" y="115"/>
                    </a:lnTo>
                    <a:lnTo>
                      <a:pt x="83" y="112"/>
                    </a:lnTo>
                    <a:lnTo>
                      <a:pt x="92" y="102"/>
                    </a:lnTo>
                    <a:lnTo>
                      <a:pt x="108" y="93"/>
                    </a:lnTo>
                    <a:lnTo>
                      <a:pt x="120" y="80"/>
                    </a:lnTo>
                    <a:lnTo>
                      <a:pt x="130" y="70"/>
                    </a:lnTo>
                    <a:lnTo>
                      <a:pt x="140" y="61"/>
                    </a:lnTo>
                    <a:lnTo>
                      <a:pt x="146" y="51"/>
                    </a:lnTo>
                    <a:lnTo>
                      <a:pt x="152" y="42"/>
                    </a:lnTo>
                    <a:lnTo>
                      <a:pt x="156" y="32"/>
                    </a:lnTo>
                    <a:lnTo>
                      <a:pt x="156" y="26"/>
                    </a:lnTo>
                    <a:lnTo>
                      <a:pt x="156" y="19"/>
                    </a:lnTo>
                    <a:lnTo>
                      <a:pt x="156" y="14"/>
                    </a:lnTo>
                    <a:lnTo>
                      <a:pt x="149" y="4"/>
                    </a:lnTo>
                    <a:lnTo>
                      <a:pt x="140" y="0"/>
                    </a:lnTo>
                    <a:lnTo>
                      <a:pt x="130" y="0"/>
                    </a:lnTo>
                    <a:lnTo>
                      <a:pt x="118" y="0"/>
                    </a:lnTo>
                    <a:lnTo>
                      <a:pt x="105" y="4"/>
                    </a:lnTo>
                    <a:lnTo>
                      <a:pt x="92" y="10"/>
                    </a:lnTo>
                    <a:lnTo>
                      <a:pt x="80" y="16"/>
                    </a:lnTo>
                    <a:lnTo>
                      <a:pt x="66" y="22"/>
                    </a:lnTo>
                    <a:lnTo>
                      <a:pt x="54" y="32"/>
                    </a:lnTo>
                    <a:lnTo>
                      <a:pt x="44" y="39"/>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875" name="Freeform 1768">
                <a:extLst>
                  <a:ext uri="{FF2B5EF4-FFF2-40B4-BE49-F238E27FC236}">
                    <a16:creationId xmlns:a16="http://schemas.microsoft.com/office/drawing/2014/main" id="{A8E2498B-17C2-4D1C-86DE-3503B1C1CF1D}"/>
                  </a:ext>
                </a:extLst>
              </p:cNvPr>
              <p:cNvSpPr>
                <a:spLocks/>
              </p:cNvSpPr>
              <p:nvPr/>
            </p:nvSpPr>
            <p:spPr bwMode="auto">
              <a:xfrm>
                <a:off x="2844" y="2835"/>
                <a:ext cx="35" cy="36"/>
              </a:xfrm>
              <a:custGeom>
                <a:avLst/>
                <a:gdLst>
                  <a:gd name="T0" fmla="*/ 8 w 140"/>
                  <a:gd name="T1" fmla="*/ 13 h 147"/>
                  <a:gd name="T2" fmla="*/ 7 w 140"/>
                  <a:gd name="T3" fmla="*/ 16 h 147"/>
                  <a:gd name="T4" fmla="*/ 5 w 140"/>
                  <a:gd name="T5" fmla="*/ 19 h 147"/>
                  <a:gd name="T6" fmla="*/ 4 w 140"/>
                  <a:gd name="T7" fmla="*/ 21 h 147"/>
                  <a:gd name="T8" fmla="*/ 2 w 140"/>
                  <a:gd name="T9" fmla="*/ 23 h 147"/>
                  <a:gd name="T10" fmla="*/ 1 w 140"/>
                  <a:gd name="T11" fmla="*/ 26 h 147"/>
                  <a:gd name="T12" fmla="*/ 1 w 140"/>
                  <a:gd name="T13" fmla="*/ 28 h 147"/>
                  <a:gd name="T14" fmla="*/ 0 w 140"/>
                  <a:gd name="T15" fmla="*/ 30 h 147"/>
                  <a:gd name="T16" fmla="*/ 1 w 140"/>
                  <a:gd name="T17" fmla="*/ 32 h 147"/>
                  <a:gd name="T18" fmla="*/ 2 w 140"/>
                  <a:gd name="T19" fmla="*/ 34 h 147"/>
                  <a:gd name="T20" fmla="*/ 3 w 140"/>
                  <a:gd name="T21" fmla="*/ 34 h 147"/>
                  <a:gd name="T22" fmla="*/ 4 w 140"/>
                  <a:gd name="T23" fmla="*/ 35 h 147"/>
                  <a:gd name="T24" fmla="*/ 6 w 140"/>
                  <a:gd name="T25" fmla="*/ 36 h 147"/>
                  <a:gd name="T26" fmla="*/ 7 w 140"/>
                  <a:gd name="T27" fmla="*/ 36 h 147"/>
                  <a:gd name="T28" fmla="*/ 9 w 140"/>
                  <a:gd name="T29" fmla="*/ 36 h 147"/>
                  <a:gd name="T30" fmla="*/ 12 w 140"/>
                  <a:gd name="T31" fmla="*/ 35 h 147"/>
                  <a:gd name="T32" fmla="*/ 14 w 140"/>
                  <a:gd name="T33" fmla="*/ 34 h 147"/>
                  <a:gd name="T34" fmla="*/ 16 w 140"/>
                  <a:gd name="T35" fmla="*/ 33 h 147"/>
                  <a:gd name="T36" fmla="*/ 19 w 140"/>
                  <a:gd name="T37" fmla="*/ 31 h 147"/>
                  <a:gd name="T38" fmla="*/ 21 w 140"/>
                  <a:gd name="T39" fmla="*/ 29 h 147"/>
                  <a:gd name="T40" fmla="*/ 23 w 140"/>
                  <a:gd name="T41" fmla="*/ 26 h 147"/>
                  <a:gd name="T42" fmla="*/ 26 w 140"/>
                  <a:gd name="T43" fmla="*/ 23 h 147"/>
                  <a:gd name="T44" fmla="*/ 29 w 140"/>
                  <a:gd name="T45" fmla="*/ 20 h 147"/>
                  <a:gd name="T46" fmla="*/ 31 w 140"/>
                  <a:gd name="T47" fmla="*/ 17 h 147"/>
                  <a:gd name="T48" fmla="*/ 33 w 140"/>
                  <a:gd name="T49" fmla="*/ 14 h 147"/>
                  <a:gd name="T50" fmla="*/ 34 w 140"/>
                  <a:gd name="T51" fmla="*/ 12 h 147"/>
                  <a:gd name="T52" fmla="*/ 35 w 140"/>
                  <a:gd name="T53" fmla="*/ 10 h 147"/>
                  <a:gd name="T54" fmla="*/ 35 w 140"/>
                  <a:gd name="T55" fmla="*/ 7 h 147"/>
                  <a:gd name="T56" fmla="*/ 35 w 140"/>
                  <a:gd name="T57" fmla="*/ 5 h 147"/>
                  <a:gd name="T58" fmla="*/ 35 w 140"/>
                  <a:gd name="T59" fmla="*/ 3 h 147"/>
                  <a:gd name="T60" fmla="*/ 34 w 140"/>
                  <a:gd name="T61" fmla="*/ 2 h 147"/>
                  <a:gd name="T62" fmla="*/ 33 w 140"/>
                  <a:gd name="T63" fmla="*/ 1 h 147"/>
                  <a:gd name="T64" fmla="*/ 31 w 140"/>
                  <a:gd name="T65" fmla="*/ 0 h 147"/>
                  <a:gd name="T66" fmla="*/ 28 w 140"/>
                  <a:gd name="T67" fmla="*/ 0 h 147"/>
                  <a:gd name="T68" fmla="*/ 25 w 140"/>
                  <a:gd name="T69" fmla="*/ 1 h 147"/>
                  <a:gd name="T70" fmla="*/ 22 w 140"/>
                  <a:gd name="T71" fmla="*/ 2 h 147"/>
                  <a:gd name="T72" fmla="*/ 19 w 140"/>
                  <a:gd name="T73" fmla="*/ 4 h 147"/>
                  <a:gd name="T74" fmla="*/ 16 w 140"/>
                  <a:gd name="T75" fmla="*/ 6 h 147"/>
                  <a:gd name="T76" fmla="*/ 14 w 140"/>
                  <a:gd name="T77" fmla="*/ 9 h 147"/>
                  <a:gd name="T78" fmla="*/ 11 w 140"/>
                  <a:gd name="T79" fmla="*/ 11 h 147"/>
                  <a:gd name="T80" fmla="*/ 8 w 140"/>
                  <a:gd name="T81" fmla="*/ 13 h 14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40"/>
                  <a:gd name="T124" fmla="*/ 0 h 147"/>
                  <a:gd name="T125" fmla="*/ 140 w 140"/>
                  <a:gd name="T126" fmla="*/ 147 h 14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40" h="147">
                    <a:moveTo>
                      <a:pt x="32" y="54"/>
                    </a:moveTo>
                    <a:lnTo>
                      <a:pt x="26" y="67"/>
                    </a:lnTo>
                    <a:lnTo>
                      <a:pt x="20" y="76"/>
                    </a:lnTo>
                    <a:lnTo>
                      <a:pt x="14" y="86"/>
                    </a:lnTo>
                    <a:lnTo>
                      <a:pt x="7" y="95"/>
                    </a:lnTo>
                    <a:lnTo>
                      <a:pt x="4" y="105"/>
                    </a:lnTo>
                    <a:lnTo>
                      <a:pt x="4" y="115"/>
                    </a:lnTo>
                    <a:lnTo>
                      <a:pt x="0" y="121"/>
                    </a:lnTo>
                    <a:lnTo>
                      <a:pt x="4" y="130"/>
                    </a:lnTo>
                    <a:lnTo>
                      <a:pt x="7" y="137"/>
                    </a:lnTo>
                    <a:lnTo>
                      <a:pt x="10" y="140"/>
                    </a:lnTo>
                    <a:lnTo>
                      <a:pt x="17" y="144"/>
                    </a:lnTo>
                    <a:lnTo>
                      <a:pt x="22" y="147"/>
                    </a:lnTo>
                    <a:lnTo>
                      <a:pt x="29" y="147"/>
                    </a:lnTo>
                    <a:lnTo>
                      <a:pt x="36" y="147"/>
                    </a:lnTo>
                    <a:lnTo>
                      <a:pt x="46" y="144"/>
                    </a:lnTo>
                    <a:lnTo>
                      <a:pt x="54" y="137"/>
                    </a:lnTo>
                    <a:lnTo>
                      <a:pt x="64" y="134"/>
                    </a:lnTo>
                    <a:lnTo>
                      <a:pt x="74" y="127"/>
                    </a:lnTo>
                    <a:lnTo>
                      <a:pt x="83" y="118"/>
                    </a:lnTo>
                    <a:lnTo>
                      <a:pt x="93" y="108"/>
                    </a:lnTo>
                    <a:lnTo>
                      <a:pt x="105" y="95"/>
                    </a:lnTo>
                    <a:lnTo>
                      <a:pt x="115" y="83"/>
                    </a:lnTo>
                    <a:lnTo>
                      <a:pt x="125" y="70"/>
                    </a:lnTo>
                    <a:lnTo>
                      <a:pt x="130" y="58"/>
                    </a:lnTo>
                    <a:lnTo>
                      <a:pt x="137" y="48"/>
                    </a:lnTo>
                    <a:lnTo>
                      <a:pt x="140" y="39"/>
                    </a:lnTo>
                    <a:lnTo>
                      <a:pt x="140" y="29"/>
                    </a:lnTo>
                    <a:lnTo>
                      <a:pt x="140" y="22"/>
                    </a:lnTo>
                    <a:lnTo>
                      <a:pt x="140" y="13"/>
                    </a:lnTo>
                    <a:lnTo>
                      <a:pt x="137" y="10"/>
                    </a:lnTo>
                    <a:lnTo>
                      <a:pt x="130" y="3"/>
                    </a:lnTo>
                    <a:lnTo>
                      <a:pt x="122" y="0"/>
                    </a:lnTo>
                    <a:lnTo>
                      <a:pt x="112" y="0"/>
                    </a:lnTo>
                    <a:lnTo>
                      <a:pt x="100" y="3"/>
                    </a:lnTo>
                    <a:lnTo>
                      <a:pt x="86" y="10"/>
                    </a:lnTo>
                    <a:lnTo>
                      <a:pt x="76" y="16"/>
                    </a:lnTo>
                    <a:lnTo>
                      <a:pt x="64" y="26"/>
                    </a:lnTo>
                    <a:lnTo>
                      <a:pt x="54" y="35"/>
                    </a:lnTo>
                    <a:lnTo>
                      <a:pt x="42" y="44"/>
                    </a:lnTo>
                    <a:lnTo>
                      <a:pt x="32" y="54"/>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876" name="Freeform 1769">
                <a:extLst>
                  <a:ext uri="{FF2B5EF4-FFF2-40B4-BE49-F238E27FC236}">
                    <a16:creationId xmlns:a16="http://schemas.microsoft.com/office/drawing/2014/main" id="{723AC551-AFF0-4263-B010-2194875FFD54}"/>
                  </a:ext>
                </a:extLst>
              </p:cNvPr>
              <p:cNvSpPr>
                <a:spLocks/>
              </p:cNvSpPr>
              <p:nvPr/>
            </p:nvSpPr>
            <p:spPr bwMode="auto">
              <a:xfrm>
                <a:off x="2844" y="2835"/>
                <a:ext cx="35" cy="36"/>
              </a:xfrm>
              <a:custGeom>
                <a:avLst/>
                <a:gdLst>
                  <a:gd name="T0" fmla="*/ 8 w 140"/>
                  <a:gd name="T1" fmla="*/ 13 h 147"/>
                  <a:gd name="T2" fmla="*/ 7 w 140"/>
                  <a:gd name="T3" fmla="*/ 16 h 147"/>
                  <a:gd name="T4" fmla="*/ 5 w 140"/>
                  <a:gd name="T5" fmla="*/ 19 h 147"/>
                  <a:gd name="T6" fmla="*/ 4 w 140"/>
                  <a:gd name="T7" fmla="*/ 21 h 147"/>
                  <a:gd name="T8" fmla="*/ 2 w 140"/>
                  <a:gd name="T9" fmla="*/ 23 h 147"/>
                  <a:gd name="T10" fmla="*/ 1 w 140"/>
                  <a:gd name="T11" fmla="*/ 26 h 147"/>
                  <a:gd name="T12" fmla="*/ 1 w 140"/>
                  <a:gd name="T13" fmla="*/ 28 h 147"/>
                  <a:gd name="T14" fmla="*/ 0 w 140"/>
                  <a:gd name="T15" fmla="*/ 30 h 147"/>
                  <a:gd name="T16" fmla="*/ 1 w 140"/>
                  <a:gd name="T17" fmla="*/ 32 h 147"/>
                  <a:gd name="T18" fmla="*/ 2 w 140"/>
                  <a:gd name="T19" fmla="*/ 34 h 147"/>
                  <a:gd name="T20" fmla="*/ 3 w 140"/>
                  <a:gd name="T21" fmla="*/ 34 h 147"/>
                  <a:gd name="T22" fmla="*/ 4 w 140"/>
                  <a:gd name="T23" fmla="*/ 35 h 147"/>
                  <a:gd name="T24" fmla="*/ 6 w 140"/>
                  <a:gd name="T25" fmla="*/ 36 h 147"/>
                  <a:gd name="T26" fmla="*/ 7 w 140"/>
                  <a:gd name="T27" fmla="*/ 36 h 147"/>
                  <a:gd name="T28" fmla="*/ 9 w 140"/>
                  <a:gd name="T29" fmla="*/ 36 h 147"/>
                  <a:gd name="T30" fmla="*/ 12 w 140"/>
                  <a:gd name="T31" fmla="*/ 35 h 147"/>
                  <a:gd name="T32" fmla="*/ 14 w 140"/>
                  <a:gd name="T33" fmla="*/ 34 h 147"/>
                  <a:gd name="T34" fmla="*/ 16 w 140"/>
                  <a:gd name="T35" fmla="*/ 33 h 147"/>
                  <a:gd name="T36" fmla="*/ 19 w 140"/>
                  <a:gd name="T37" fmla="*/ 31 h 147"/>
                  <a:gd name="T38" fmla="*/ 21 w 140"/>
                  <a:gd name="T39" fmla="*/ 29 h 147"/>
                  <a:gd name="T40" fmla="*/ 23 w 140"/>
                  <a:gd name="T41" fmla="*/ 26 h 147"/>
                  <a:gd name="T42" fmla="*/ 26 w 140"/>
                  <a:gd name="T43" fmla="*/ 23 h 147"/>
                  <a:gd name="T44" fmla="*/ 29 w 140"/>
                  <a:gd name="T45" fmla="*/ 20 h 147"/>
                  <a:gd name="T46" fmla="*/ 31 w 140"/>
                  <a:gd name="T47" fmla="*/ 17 h 147"/>
                  <a:gd name="T48" fmla="*/ 33 w 140"/>
                  <a:gd name="T49" fmla="*/ 14 h 147"/>
                  <a:gd name="T50" fmla="*/ 34 w 140"/>
                  <a:gd name="T51" fmla="*/ 12 h 147"/>
                  <a:gd name="T52" fmla="*/ 35 w 140"/>
                  <a:gd name="T53" fmla="*/ 10 h 147"/>
                  <a:gd name="T54" fmla="*/ 35 w 140"/>
                  <a:gd name="T55" fmla="*/ 7 h 147"/>
                  <a:gd name="T56" fmla="*/ 35 w 140"/>
                  <a:gd name="T57" fmla="*/ 5 h 147"/>
                  <a:gd name="T58" fmla="*/ 35 w 140"/>
                  <a:gd name="T59" fmla="*/ 3 h 147"/>
                  <a:gd name="T60" fmla="*/ 34 w 140"/>
                  <a:gd name="T61" fmla="*/ 2 h 147"/>
                  <a:gd name="T62" fmla="*/ 33 w 140"/>
                  <a:gd name="T63" fmla="*/ 1 h 147"/>
                  <a:gd name="T64" fmla="*/ 31 w 140"/>
                  <a:gd name="T65" fmla="*/ 0 h 147"/>
                  <a:gd name="T66" fmla="*/ 28 w 140"/>
                  <a:gd name="T67" fmla="*/ 0 h 147"/>
                  <a:gd name="T68" fmla="*/ 25 w 140"/>
                  <a:gd name="T69" fmla="*/ 1 h 147"/>
                  <a:gd name="T70" fmla="*/ 22 w 140"/>
                  <a:gd name="T71" fmla="*/ 2 h 147"/>
                  <a:gd name="T72" fmla="*/ 19 w 140"/>
                  <a:gd name="T73" fmla="*/ 4 h 147"/>
                  <a:gd name="T74" fmla="*/ 16 w 140"/>
                  <a:gd name="T75" fmla="*/ 6 h 147"/>
                  <a:gd name="T76" fmla="*/ 14 w 140"/>
                  <a:gd name="T77" fmla="*/ 9 h 147"/>
                  <a:gd name="T78" fmla="*/ 11 w 140"/>
                  <a:gd name="T79" fmla="*/ 11 h 147"/>
                  <a:gd name="T80" fmla="*/ 8 w 140"/>
                  <a:gd name="T81" fmla="*/ 13 h 14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40"/>
                  <a:gd name="T124" fmla="*/ 0 h 147"/>
                  <a:gd name="T125" fmla="*/ 140 w 140"/>
                  <a:gd name="T126" fmla="*/ 147 h 14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40" h="147">
                    <a:moveTo>
                      <a:pt x="32" y="54"/>
                    </a:moveTo>
                    <a:lnTo>
                      <a:pt x="26" y="67"/>
                    </a:lnTo>
                    <a:lnTo>
                      <a:pt x="20" y="76"/>
                    </a:lnTo>
                    <a:lnTo>
                      <a:pt x="14" y="86"/>
                    </a:lnTo>
                    <a:lnTo>
                      <a:pt x="7" y="95"/>
                    </a:lnTo>
                    <a:lnTo>
                      <a:pt x="4" y="105"/>
                    </a:lnTo>
                    <a:lnTo>
                      <a:pt x="4" y="115"/>
                    </a:lnTo>
                    <a:lnTo>
                      <a:pt x="0" y="121"/>
                    </a:lnTo>
                    <a:lnTo>
                      <a:pt x="4" y="130"/>
                    </a:lnTo>
                    <a:lnTo>
                      <a:pt x="7" y="137"/>
                    </a:lnTo>
                    <a:lnTo>
                      <a:pt x="10" y="140"/>
                    </a:lnTo>
                    <a:lnTo>
                      <a:pt x="17" y="144"/>
                    </a:lnTo>
                    <a:lnTo>
                      <a:pt x="22" y="147"/>
                    </a:lnTo>
                    <a:lnTo>
                      <a:pt x="29" y="147"/>
                    </a:lnTo>
                    <a:lnTo>
                      <a:pt x="36" y="147"/>
                    </a:lnTo>
                    <a:lnTo>
                      <a:pt x="46" y="144"/>
                    </a:lnTo>
                    <a:lnTo>
                      <a:pt x="54" y="137"/>
                    </a:lnTo>
                    <a:lnTo>
                      <a:pt x="64" y="134"/>
                    </a:lnTo>
                    <a:lnTo>
                      <a:pt x="74" y="127"/>
                    </a:lnTo>
                    <a:lnTo>
                      <a:pt x="83" y="118"/>
                    </a:lnTo>
                    <a:lnTo>
                      <a:pt x="93" y="108"/>
                    </a:lnTo>
                    <a:lnTo>
                      <a:pt x="105" y="95"/>
                    </a:lnTo>
                    <a:lnTo>
                      <a:pt x="115" y="83"/>
                    </a:lnTo>
                    <a:lnTo>
                      <a:pt x="125" y="70"/>
                    </a:lnTo>
                    <a:lnTo>
                      <a:pt x="130" y="58"/>
                    </a:lnTo>
                    <a:lnTo>
                      <a:pt x="137" y="48"/>
                    </a:lnTo>
                    <a:lnTo>
                      <a:pt x="140" y="39"/>
                    </a:lnTo>
                    <a:lnTo>
                      <a:pt x="140" y="29"/>
                    </a:lnTo>
                    <a:lnTo>
                      <a:pt x="140" y="22"/>
                    </a:lnTo>
                    <a:lnTo>
                      <a:pt x="140" y="13"/>
                    </a:lnTo>
                    <a:lnTo>
                      <a:pt x="137" y="10"/>
                    </a:lnTo>
                    <a:lnTo>
                      <a:pt x="130" y="3"/>
                    </a:lnTo>
                    <a:lnTo>
                      <a:pt x="122" y="0"/>
                    </a:lnTo>
                    <a:lnTo>
                      <a:pt x="112" y="0"/>
                    </a:lnTo>
                    <a:lnTo>
                      <a:pt x="100" y="3"/>
                    </a:lnTo>
                    <a:lnTo>
                      <a:pt x="86" y="10"/>
                    </a:lnTo>
                    <a:lnTo>
                      <a:pt x="76" y="16"/>
                    </a:lnTo>
                    <a:lnTo>
                      <a:pt x="64" y="26"/>
                    </a:lnTo>
                    <a:lnTo>
                      <a:pt x="54" y="35"/>
                    </a:lnTo>
                    <a:lnTo>
                      <a:pt x="42" y="44"/>
                    </a:lnTo>
                    <a:lnTo>
                      <a:pt x="32" y="54"/>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877" name="Freeform 1770">
                <a:extLst>
                  <a:ext uri="{FF2B5EF4-FFF2-40B4-BE49-F238E27FC236}">
                    <a16:creationId xmlns:a16="http://schemas.microsoft.com/office/drawing/2014/main" id="{E0C1647E-8BA0-4605-8167-FFB605A8CBC9}"/>
                  </a:ext>
                </a:extLst>
              </p:cNvPr>
              <p:cNvSpPr>
                <a:spLocks/>
              </p:cNvSpPr>
              <p:nvPr/>
            </p:nvSpPr>
            <p:spPr bwMode="auto">
              <a:xfrm>
                <a:off x="2941" y="2601"/>
                <a:ext cx="20" cy="46"/>
              </a:xfrm>
              <a:custGeom>
                <a:avLst/>
                <a:gdLst>
                  <a:gd name="T0" fmla="*/ 0 w 80"/>
                  <a:gd name="T1" fmla="*/ 26 h 181"/>
                  <a:gd name="T2" fmla="*/ 0 w 80"/>
                  <a:gd name="T3" fmla="*/ 29 h 181"/>
                  <a:gd name="T4" fmla="*/ 0 w 80"/>
                  <a:gd name="T5" fmla="*/ 32 h 181"/>
                  <a:gd name="T6" fmla="*/ 0 w 80"/>
                  <a:gd name="T7" fmla="*/ 35 h 181"/>
                  <a:gd name="T8" fmla="*/ 1 w 80"/>
                  <a:gd name="T9" fmla="*/ 38 h 181"/>
                  <a:gd name="T10" fmla="*/ 2 w 80"/>
                  <a:gd name="T11" fmla="*/ 40 h 181"/>
                  <a:gd name="T12" fmla="*/ 3 w 80"/>
                  <a:gd name="T13" fmla="*/ 42 h 181"/>
                  <a:gd name="T14" fmla="*/ 4 w 80"/>
                  <a:gd name="T15" fmla="*/ 43 h 181"/>
                  <a:gd name="T16" fmla="*/ 6 w 80"/>
                  <a:gd name="T17" fmla="*/ 45 h 181"/>
                  <a:gd name="T18" fmla="*/ 7 w 80"/>
                  <a:gd name="T19" fmla="*/ 46 h 181"/>
                  <a:gd name="T20" fmla="*/ 9 w 80"/>
                  <a:gd name="T21" fmla="*/ 46 h 181"/>
                  <a:gd name="T22" fmla="*/ 10 w 80"/>
                  <a:gd name="T23" fmla="*/ 46 h 181"/>
                  <a:gd name="T24" fmla="*/ 12 w 80"/>
                  <a:gd name="T25" fmla="*/ 45 h 181"/>
                  <a:gd name="T26" fmla="*/ 13 w 80"/>
                  <a:gd name="T27" fmla="*/ 44 h 181"/>
                  <a:gd name="T28" fmla="*/ 15 w 80"/>
                  <a:gd name="T29" fmla="*/ 43 h 181"/>
                  <a:gd name="T30" fmla="*/ 16 w 80"/>
                  <a:gd name="T31" fmla="*/ 41 h 181"/>
                  <a:gd name="T32" fmla="*/ 17 w 80"/>
                  <a:gd name="T33" fmla="*/ 39 h 181"/>
                  <a:gd name="T34" fmla="*/ 18 w 80"/>
                  <a:gd name="T35" fmla="*/ 36 h 181"/>
                  <a:gd name="T36" fmla="*/ 18 w 80"/>
                  <a:gd name="T37" fmla="*/ 33 h 181"/>
                  <a:gd name="T38" fmla="*/ 19 w 80"/>
                  <a:gd name="T39" fmla="*/ 30 h 181"/>
                  <a:gd name="T40" fmla="*/ 20 w 80"/>
                  <a:gd name="T41" fmla="*/ 27 h 181"/>
                  <a:gd name="T42" fmla="*/ 20 w 80"/>
                  <a:gd name="T43" fmla="*/ 22 h 181"/>
                  <a:gd name="T44" fmla="*/ 20 w 80"/>
                  <a:gd name="T45" fmla="*/ 18 h 181"/>
                  <a:gd name="T46" fmla="*/ 20 w 80"/>
                  <a:gd name="T47" fmla="*/ 14 h 181"/>
                  <a:gd name="T48" fmla="*/ 19 w 80"/>
                  <a:gd name="T49" fmla="*/ 10 h 181"/>
                  <a:gd name="T50" fmla="*/ 18 w 80"/>
                  <a:gd name="T51" fmla="*/ 8 h 181"/>
                  <a:gd name="T52" fmla="*/ 18 w 80"/>
                  <a:gd name="T53" fmla="*/ 6 h 181"/>
                  <a:gd name="T54" fmla="*/ 17 w 80"/>
                  <a:gd name="T55" fmla="*/ 3 h 181"/>
                  <a:gd name="T56" fmla="*/ 16 w 80"/>
                  <a:gd name="T57" fmla="*/ 2 h 181"/>
                  <a:gd name="T58" fmla="*/ 15 w 80"/>
                  <a:gd name="T59" fmla="*/ 1 h 181"/>
                  <a:gd name="T60" fmla="*/ 13 w 80"/>
                  <a:gd name="T61" fmla="*/ 0 h 181"/>
                  <a:gd name="T62" fmla="*/ 10 w 80"/>
                  <a:gd name="T63" fmla="*/ 0 h 181"/>
                  <a:gd name="T64" fmla="*/ 8 w 80"/>
                  <a:gd name="T65" fmla="*/ 1 h 181"/>
                  <a:gd name="T66" fmla="*/ 7 w 80"/>
                  <a:gd name="T67" fmla="*/ 2 h 181"/>
                  <a:gd name="T68" fmla="*/ 5 w 80"/>
                  <a:gd name="T69" fmla="*/ 5 h 181"/>
                  <a:gd name="T70" fmla="*/ 3 w 80"/>
                  <a:gd name="T71" fmla="*/ 8 h 181"/>
                  <a:gd name="T72" fmla="*/ 3 w 80"/>
                  <a:gd name="T73" fmla="*/ 11 h 181"/>
                  <a:gd name="T74" fmla="*/ 2 w 80"/>
                  <a:gd name="T75" fmla="*/ 14 h 181"/>
                  <a:gd name="T76" fmla="*/ 1 w 80"/>
                  <a:gd name="T77" fmla="*/ 19 h 181"/>
                  <a:gd name="T78" fmla="*/ 0 w 80"/>
                  <a:gd name="T79" fmla="*/ 22 h 181"/>
                  <a:gd name="T80" fmla="*/ 0 w 80"/>
                  <a:gd name="T81" fmla="*/ 26 h 18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0"/>
                  <a:gd name="T124" fmla="*/ 0 h 181"/>
                  <a:gd name="T125" fmla="*/ 80 w 80"/>
                  <a:gd name="T126" fmla="*/ 181 h 18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0" h="181">
                    <a:moveTo>
                      <a:pt x="0" y="102"/>
                    </a:moveTo>
                    <a:lnTo>
                      <a:pt x="0" y="114"/>
                    </a:lnTo>
                    <a:lnTo>
                      <a:pt x="0" y="127"/>
                    </a:lnTo>
                    <a:lnTo>
                      <a:pt x="0" y="136"/>
                    </a:lnTo>
                    <a:lnTo>
                      <a:pt x="4" y="149"/>
                    </a:lnTo>
                    <a:lnTo>
                      <a:pt x="7" y="159"/>
                    </a:lnTo>
                    <a:lnTo>
                      <a:pt x="13" y="165"/>
                    </a:lnTo>
                    <a:lnTo>
                      <a:pt x="16" y="171"/>
                    </a:lnTo>
                    <a:lnTo>
                      <a:pt x="22" y="178"/>
                    </a:lnTo>
                    <a:lnTo>
                      <a:pt x="29" y="181"/>
                    </a:lnTo>
                    <a:lnTo>
                      <a:pt x="36" y="181"/>
                    </a:lnTo>
                    <a:lnTo>
                      <a:pt x="41" y="181"/>
                    </a:lnTo>
                    <a:lnTo>
                      <a:pt x="48" y="178"/>
                    </a:lnTo>
                    <a:lnTo>
                      <a:pt x="51" y="174"/>
                    </a:lnTo>
                    <a:lnTo>
                      <a:pt x="58" y="168"/>
                    </a:lnTo>
                    <a:lnTo>
                      <a:pt x="64" y="162"/>
                    </a:lnTo>
                    <a:lnTo>
                      <a:pt x="67" y="152"/>
                    </a:lnTo>
                    <a:lnTo>
                      <a:pt x="70" y="142"/>
                    </a:lnTo>
                    <a:lnTo>
                      <a:pt x="73" y="130"/>
                    </a:lnTo>
                    <a:lnTo>
                      <a:pt x="77" y="117"/>
                    </a:lnTo>
                    <a:lnTo>
                      <a:pt x="80" y="105"/>
                    </a:lnTo>
                    <a:lnTo>
                      <a:pt x="80" y="88"/>
                    </a:lnTo>
                    <a:lnTo>
                      <a:pt x="80" y="70"/>
                    </a:lnTo>
                    <a:lnTo>
                      <a:pt x="80" y="56"/>
                    </a:lnTo>
                    <a:lnTo>
                      <a:pt x="77" y="41"/>
                    </a:lnTo>
                    <a:lnTo>
                      <a:pt x="73" y="31"/>
                    </a:lnTo>
                    <a:lnTo>
                      <a:pt x="70" y="22"/>
                    </a:lnTo>
                    <a:lnTo>
                      <a:pt x="67" y="12"/>
                    </a:lnTo>
                    <a:lnTo>
                      <a:pt x="64" y="6"/>
                    </a:lnTo>
                    <a:lnTo>
                      <a:pt x="58" y="2"/>
                    </a:lnTo>
                    <a:lnTo>
                      <a:pt x="51" y="0"/>
                    </a:lnTo>
                    <a:lnTo>
                      <a:pt x="41" y="0"/>
                    </a:lnTo>
                    <a:lnTo>
                      <a:pt x="32" y="2"/>
                    </a:lnTo>
                    <a:lnTo>
                      <a:pt x="26" y="9"/>
                    </a:lnTo>
                    <a:lnTo>
                      <a:pt x="19" y="19"/>
                    </a:lnTo>
                    <a:lnTo>
                      <a:pt x="13" y="31"/>
                    </a:lnTo>
                    <a:lnTo>
                      <a:pt x="10" y="44"/>
                    </a:lnTo>
                    <a:lnTo>
                      <a:pt x="7" y="56"/>
                    </a:lnTo>
                    <a:lnTo>
                      <a:pt x="4" y="73"/>
                    </a:lnTo>
                    <a:lnTo>
                      <a:pt x="0" y="85"/>
                    </a:lnTo>
                    <a:lnTo>
                      <a:pt x="0" y="102"/>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878" name="Freeform 1771">
                <a:extLst>
                  <a:ext uri="{FF2B5EF4-FFF2-40B4-BE49-F238E27FC236}">
                    <a16:creationId xmlns:a16="http://schemas.microsoft.com/office/drawing/2014/main" id="{F01776A0-F3DF-4CA3-A75A-2988EE4EB334}"/>
                  </a:ext>
                </a:extLst>
              </p:cNvPr>
              <p:cNvSpPr>
                <a:spLocks/>
              </p:cNvSpPr>
              <p:nvPr/>
            </p:nvSpPr>
            <p:spPr bwMode="auto">
              <a:xfrm>
                <a:off x="2941" y="2601"/>
                <a:ext cx="20" cy="46"/>
              </a:xfrm>
              <a:custGeom>
                <a:avLst/>
                <a:gdLst>
                  <a:gd name="T0" fmla="*/ 0 w 80"/>
                  <a:gd name="T1" fmla="*/ 26 h 181"/>
                  <a:gd name="T2" fmla="*/ 0 w 80"/>
                  <a:gd name="T3" fmla="*/ 29 h 181"/>
                  <a:gd name="T4" fmla="*/ 0 w 80"/>
                  <a:gd name="T5" fmla="*/ 32 h 181"/>
                  <a:gd name="T6" fmla="*/ 0 w 80"/>
                  <a:gd name="T7" fmla="*/ 35 h 181"/>
                  <a:gd name="T8" fmla="*/ 1 w 80"/>
                  <a:gd name="T9" fmla="*/ 38 h 181"/>
                  <a:gd name="T10" fmla="*/ 2 w 80"/>
                  <a:gd name="T11" fmla="*/ 40 h 181"/>
                  <a:gd name="T12" fmla="*/ 3 w 80"/>
                  <a:gd name="T13" fmla="*/ 42 h 181"/>
                  <a:gd name="T14" fmla="*/ 4 w 80"/>
                  <a:gd name="T15" fmla="*/ 43 h 181"/>
                  <a:gd name="T16" fmla="*/ 6 w 80"/>
                  <a:gd name="T17" fmla="*/ 45 h 181"/>
                  <a:gd name="T18" fmla="*/ 7 w 80"/>
                  <a:gd name="T19" fmla="*/ 46 h 181"/>
                  <a:gd name="T20" fmla="*/ 9 w 80"/>
                  <a:gd name="T21" fmla="*/ 46 h 181"/>
                  <a:gd name="T22" fmla="*/ 10 w 80"/>
                  <a:gd name="T23" fmla="*/ 46 h 181"/>
                  <a:gd name="T24" fmla="*/ 12 w 80"/>
                  <a:gd name="T25" fmla="*/ 45 h 181"/>
                  <a:gd name="T26" fmla="*/ 13 w 80"/>
                  <a:gd name="T27" fmla="*/ 44 h 181"/>
                  <a:gd name="T28" fmla="*/ 15 w 80"/>
                  <a:gd name="T29" fmla="*/ 43 h 181"/>
                  <a:gd name="T30" fmla="*/ 16 w 80"/>
                  <a:gd name="T31" fmla="*/ 41 h 181"/>
                  <a:gd name="T32" fmla="*/ 17 w 80"/>
                  <a:gd name="T33" fmla="*/ 39 h 181"/>
                  <a:gd name="T34" fmla="*/ 18 w 80"/>
                  <a:gd name="T35" fmla="*/ 36 h 181"/>
                  <a:gd name="T36" fmla="*/ 18 w 80"/>
                  <a:gd name="T37" fmla="*/ 33 h 181"/>
                  <a:gd name="T38" fmla="*/ 19 w 80"/>
                  <a:gd name="T39" fmla="*/ 30 h 181"/>
                  <a:gd name="T40" fmla="*/ 20 w 80"/>
                  <a:gd name="T41" fmla="*/ 27 h 181"/>
                  <a:gd name="T42" fmla="*/ 20 w 80"/>
                  <a:gd name="T43" fmla="*/ 22 h 181"/>
                  <a:gd name="T44" fmla="*/ 20 w 80"/>
                  <a:gd name="T45" fmla="*/ 18 h 181"/>
                  <a:gd name="T46" fmla="*/ 20 w 80"/>
                  <a:gd name="T47" fmla="*/ 14 h 181"/>
                  <a:gd name="T48" fmla="*/ 19 w 80"/>
                  <a:gd name="T49" fmla="*/ 10 h 181"/>
                  <a:gd name="T50" fmla="*/ 18 w 80"/>
                  <a:gd name="T51" fmla="*/ 8 h 181"/>
                  <a:gd name="T52" fmla="*/ 18 w 80"/>
                  <a:gd name="T53" fmla="*/ 6 h 181"/>
                  <a:gd name="T54" fmla="*/ 17 w 80"/>
                  <a:gd name="T55" fmla="*/ 3 h 181"/>
                  <a:gd name="T56" fmla="*/ 16 w 80"/>
                  <a:gd name="T57" fmla="*/ 2 h 181"/>
                  <a:gd name="T58" fmla="*/ 15 w 80"/>
                  <a:gd name="T59" fmla="*/ 1 h 181"/>
                  <a:gd name="T60" fmla="*/ 13 w 80"/>
                  <a:gd name="T61" fmla="*/ 0 h 181"/>
                  <a:gd name="T62" fmla="*/ 10 w 80"/>
                  <a:gd name="T63" fmla="*/ 0 h 181"/>
                  <a:gd name="T64" fmla="*/ 8 w 80"/>
                  <a:gd name="T65" fmla="*/ 1 h 181"/>
                  <a:gd name="T66" fmla="*/ 7 w 80"/>
                  <a:gd name="T67" fmla="*/ 2 h 181"/>
                  <a:gd name="T68" fmla="*/ 5 w 80"/>
                  <a:gd name="T69" fmla="*/ 5 h 181"/>
                  <a:gd name="T70" fmla="*/ 3 w 80"/>
                  <a:gd name="T71" fmla="*/ 8 h 181"/>
                  <a:gd name="T72" fmla="*/ 3 w 80"/>
                  <a:gd name="T73" fmla="*/ 11 h 181"/>
                  <a:gd name="T74" fmla="*/ 2 w 80"/>
                  <a:gd name="T75" fmla="*/ 14 h 181"/>
                  <a:gd name="T76" fmla="*/ 1 w 80"/>
                  <a:gd name="T77" fmla="*/ 19 h 181"/>
                  <a:gd name="T78" fmla="*/ 0 w 80"/>
                  <a:gd name="T79" fmla="*/ 22 h 181"/>
                  <a:gd name="T80" fmla="*/ 0 w 80"/>
                  <a:gd name="T81" fmla="*/ 26 h 18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0"/>
                  <a:gd name="T124" fmla="*/ 0 h 181"/>
                  <a:gd name="T125" fmla="*/ 80 w 80"/>
                  <a:gd name="T126" fmla="*/ 181 h 18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0" h="181">
                    <a:moveTo>
                      <a:pt x="0" y="102"/>
                    </a:moveTo>
                    <a:lnTo>
                      <a:pt x="0" y="114"/>
                    </a:lnTo>
                    <a:lnTo>
                      <a:pt x="0" y="127"/>
                    </a:lnTo>
                    <a:lnTo>
                      <a:pt x="0" y="136"/>
                    </a:lnTo>
                    <a:lnTo>
                      <a:pt x="4" y="149"/>
                    </a:lnTo>
                    <a:lnTo>
                      <a:pt x="7" y="159"/>
                    </a:lnTo>
                    <a:lnTo>
                      <a:pt x="13" y="165"/>
                    </a:lnTo>
                    <a:lnTo>
                      <a:pt x="16" y="171"/>
                    </a:lnTo>
                    <a:lnTo>
                      <a:pt x="22" y="178"/>
                    </a:lnTo>
                    <a:lnTo>
                      <a:pt x="29" y="181"/>
                    </a:lnTo>
                    <a:lnTo>
                      <a:pt x="36" y="181"/>
                    </a:lnTo>
                    <a:lnTo>
                      <a:pt x="41" y="181"/>
                    </a:lnTo>
                    <a:lnTo>
                      <a:pt x="48" y="178"/>
                    </a:lnTo>
                    <a:lnTo>
                      <a:pt x="51" y="174"/>
                    </a:lnTo>
                    <a:lnTo>
                      <a:pt x="58" y="168"/>
                    </a:lnTo>
                    <a:lnTo>
                      <a:pt x="64" y="162"/>
                    </a:lnTo>
                    <a:lnTo>
                      <a:pt x="67" y="152"/>
                    </a:lnTo>
                    <a:lnTo>
                      <a:pt x="70" y="142"/>
                    </a:lnTo>
                    <a:lnTo>
                      <a:pt x="73" y="130"/>
                    </a:lnTo>
                    <a:lnTo>
                      <a:pt x="77" y="117"/>
                    </a:lnTo>
                    <a:lnTo>
                      <a:pt x="80" y="105"/>
                    </a:lnTo>
                    <a:lnTo>
                      <a:pt x="80" y="88"/>
                    </a:lnTo>
                    <a:lnTo>
                      <a:pt x="80" y="70"/>
                    </a:lnTo>
                    <a:lnTo>
                      <a:pt x="80" y="56"/>
                    </a:lnTo>
                    <a:lnTo>
                      <a:pt x="77" y="41"/>
                    </a:lnTo>
                    <a:lnTo>
                      <a:pt x="73" y="31"/>
                    </a:lnTo>
                    <a:lnTo>
                      <a:pt x="70" y="22"/>
                    </a:lnTo>
                    <a:lnTo>
                      <a:pt x="67" y="12"/>
                    </a:lnTo>
                    <a:lnTo>
                      <a:pt x="64" y="6"/>
                    </a:lnTo>
                    <a:lnTo>
                      <a:pt x="58" y="2"/>
                    </a:lnTo>
                    <a:lnTo>
                      <a:pt x="51" y="0"/>
                    </a:lnTo>
                    <a:lnTo>
                      <a:pt x="41" y="0"/>
                    </a:lnTo>
                    <a:lnTo>
                      <a:pt x="32" y="2"/>
                    </a:lnTo>
                    <a:lnTo>
                      <a:pt x="26" y="9"/>
                    </a:lnTo>
                    <a:lnTo>
                      <a:pt x="19" y="19"/>
                    </a:lnTo>
                    <a:lnTo>
                      <a:pt x="13" y="31"/>
                    </a:lnTo>
                    <a:lnTo>
                      <a:pt x="10" y="44"/>
                    </a:lnTo>
                    <a:lnTo>
                      <a:pt x="7" y="56"/>
                    </a:lnTo>
                    <a:lnTo>
                      <a:pt x="4" y="73"/>
                    </a:lnTo>
                    <a:lnTo>
                      <a:pt x="0" y="85"/>
                    </a:lnTo>
                    <a:lnTo>
                      <a:pt x="0" y="102"/>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879" name="Freeform 1772">
                <a:extLst>
                  <a:ext uri="{FF2B5EF4-FFF2-40B4-BE49-F238E27FC236}">
                    <a16:creationId xmlns:a16="http://schemas.microsoft.com/office/drawing/2014/main" id="{6A90216B-EC21-4E89-B8D5-FFAA28B8F804}"/>
                  </a:ext>
                </a:extLst>
              </p:cNvPr>
              <p:cNvSpPr>
                <a:spLocks/>
              </p:cNvSpPr>
              <p:nvPr/>
            </p:nvSpPr>
            <p:spPr bwMode="auto">
              <a:xfrm>
                <a:off x="2897" y="2755"/>
                <a:ext cx="31" cy="41"/>
              </a:xfrm>
              <a:custGeom>
                <a:avLst/>
                <a:gdLst>
                  <a:gd name="T0" fmla="*/ 6 w 125"/>
                  <a:gd name="T1" fmla="*/ 17 h 162"/>
                  <a:gd name="T2" fmla="*/ 4 w 125"/>
                  <a:gd name="T3" fmla="*/ 20 h 162"/>
                  <a:gd name="T4" fmla="*/ 2 w 125"/>
                  <a:gd name="T5" fmla="*/ 23 h 162"/>
                  <a:gd name="T6" fmla="*/ 2 w 125"/>
                  <a:gd name="T7" fmla="*/ 26 h 162"/>
                  <a:gd name="T8" fmla="*/ 1 w 125"/>
                  <a:gd name="T9" fmla="*/ 29 h 162"/>
                  <a:gd name="T10" fmla="*/ 0 w 125"/>
                  <a:gd name="T11" fmla="*/ 31 h 162"/>
                  <a:gd name="T12" fmla="*/ 0 w 125"/>
                  <a:gd name="T13" fmla="*/ 34 h 162"/>
                  <a:gd name="T14" fmla="*/ 0 w 125"/>
                  <a:gd name="T15" fmla="*/ 35 h 162"/>
                  <a:gd name="T16" fmla="*/ 1 w 125"/>
                  <a:gd name="T17" fmla="*/ 37 h 162"/>
                  <a:gd name="T18" fmla="*/ 2 w 125"/>
                  <a:gd name="T19" fmla="*/ 38 h 162"/>
                  <a:gd name="T20" fmla="*/ 3 w 125"/>
                  <a:gd name="T21" fmla="*/ 40 h 162"/>
                  <a:gd name="T22" fmla="*/ 5 w 125"/>
                  <a:gd name="T23" fmla="*/ 40 h 162"/>
                  <a:gd name="T24" fmla="*/ 6 w 125"/>
                  <a:gd name="T25" fmla="*/ 41 h 162"/>
                  <a:gd name="T26" fmla="*/ 8 w 125"/>
                  <a:gd name="T27" fmla="*/ 40 h 162"/>
                  <a:gd name="T28" fmla="*/ 10 w 125"/>
                  <a:gd name="T29" fmla="*/ 40 h 162"/>
                  <a:gd name="T30" fmla="*/ 12 w 125"/>
                  <a:gd name="T31" fmla="*/ 38 h 162"/>
                  <a:gd name="T32" fmla="*/ 14 w 125"/>
                  <a:gd name="T33" fmla="*/ 37 h 162"/>
                  <a:gd name="T34" fmla="*/ 16 w 125"/>
                  <a:gd name="T35" fmla="*/ 35 h 162"/>
                  <a:gd name="T36" fmla="*/ 18 w 125"/>
                  <a:gd name="T37" fmla="*/ 34 h 162"/>
                  <a:gd name="T38" fmla="*/ 20 w 125"/>
                  <a:gd name="T39" fmla="*/ 31 h 162"/>
                  <a:gd name="T40" fmla="*/ 22 w 125"/>
                  <a:gd name="T41" fmla="*/ 28 h 162"/>
                  <a:gd name="T42" fmla="*/ 25 w 125"/>
                  <a:gd name="T43" fmla="*/ 25 h 162"/>
                  <a:gd name="T44" fmla="*/ 26 w 125"/>
                  <a:gd name="T45" fmla="*/ 21 h 162"/>
                  <a:gd name="T46" fmla="*/ 28 w 125"/>
                  <a:gd name="T47" fmla="*/ 17 h 162"/>
                  <a:gd name="T48" fmla="*/ 29 w 125"/>
                  <a:gd name="T49" fmla="*/ 14 h 162"/>
                  <a:gd name="T50" fmla="*/ 30 w 125"/>
                  <a:gd name="T51" fmla="*/ 11 h 162"/>
                  <a:gd name="T52" fmla="*/ 31 w 125"/>
                  <a:gd name="T53" fmla="*/ 9 h 162"/>
                  <a:gd name="T54" fmla="*/ 31 w 125"/>
                  <a:gd name="T55" fmla="*/ 6 h 162"/>
                  <a:gd name="T56" fmla="*/ 30 w 125"/>
                  <a:gd name="T57" fmla="*/ 5 h 162"/>
                  <a:gd name="T58" fmla="*/ 30 w 125"/>
                  <a:gd name="T59" fmla="*/ 3 h 162"/>
                  <a:gd name="T60" fmla="*/ 29 w 125"/>
                  <a:gd name="T61" fmla="*/ 2 h 162"/>
                  <a:gd name="T62" fmla="*/ 27 w 125"/>
                  <a:gd name="T63" fmla="*/ 0 h 162"/>
                  <a:gd name="T64" fmla="*/ 25 w 125"/>
                  <a:gd name="T65" fmla="*/ 0 h 162"/>
                  <a:gd name="T66" fmla="*/ 22 w 125"/>
                  <a:gd name="T67" fmla="*/ 1 h 162"/>
                  <a:gd name="T68" fmla="*/ 19 w 125"/>
                  <a:gd name="T69" fmla="*/ 2 h 162"/>
                  <a:gd name="T70" fmla="*/ 17 w 125"/>
                  <a:gd name="T71" fmla="*/ 4 h 162"/>
                  <a:gd name="T72" fmla="*/ 14 w 125"/>
                  <a:gd name="T73" fmla="*/ 6 h 162"/>
                  <a:gd name="T74" fmla="*/ 12 w 125"/>
                  <a:gd name="T75" fmla="*/ 9 h 162"/>
                  <a:gd name="T76" fmla="*/ 10 w 125"/>
                  <a:gd name="T77" fmla="*/ 12 h 162"/>
                  <a:gd name="T78" fmla="*/ 7 w 125"/>
                  <a:gd name="T79" fmla="*/ 14 h 162"/>
                  <a:gd name="T80" fmla="*/ 6 w 125"/>
                  <a:gd name="T81" fmla="*/ 17 h 16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25"/>
                  <a:gd name="T124" fmla="*/ 0 h 162"/>
                  <a:gd name="T125" fmla="*/ 125 w 125"/>
                  <a:gd name="T126" fmla="*/ 162 h 16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25" h="162">
                    <a:moveTo>
                      <a:pt x="23" y="69"/>
                    </a:moveTo>
                    <a:lnTo>
                      <a:pt x="17" y="79"/>
                    </a:lnTo>
                    <a:lnTo>
                      <a:pt x="10" y="91"/>
                    </a:lnTo>
                    <a:lnTo>
                      <a:pt x="7" y="101"/>
                    </a:lnTo>
                    <a:lnTo>
                      <a:pt x="3" y="114"/>
                    </a:lnTo>
                    <a:lnTo>
                      <a:pt x="0" y="123"/>
                    </a:lnTo>
                    <a:lnTo>
                      <a:pt x="0" y="133"/>
                    </a:lnTo>
                    <a:lnTo>
                      <a:pt x="0" y="140"/>
                    </a:lnTo>
                    <a:lnTo>
                      <a:pt x="3" y="145"/>
                    </a:lnTo>
                    <a:lnTo>
                      <a:pt x="7" y="152"/>
                    </a:lnTo>
                    <a:lnTo>
                      <a:pt x="13" y="158"/>
                    </a:lnTo>
                    <a:lnTo>
                      <a:pt x="20" y="158"/>
                    </a:lnTo>
                    <a:lnTo>
                      <a:pt x="25" y="162"/>
                    </a:lnTo>
                    <a:lnTo>
                      <a:pt x="32" y="158"/>
                    </a:lnTo>
                    <a:lnTo>
                      <a:pt x="39" y="158"/>
                    </a:lnTo>
                    <a:lnTo>
                      <a:pt x="49" y="152"/>
                    </a:lnTo>
                    <a:lnTo>
                      <a:pt x="57" y="145"/>
                    </a:lnTo>
                    <a:lnTo>
                      <a:pt x="64" y="140"/>
                    </a:lnTo>
                    <a:lnTo>
                      <a:pt x="74" y="133"/>
                    </a:lnTo>
                    <a:lnTo>
                      <a:pt x="80" y="123"/>
                    </a:lnTo>
                    <a:lnTo>
                      <a:pt x="89" y="111"/>
                    </a:lnTo>
                    <a:lnTo>
                      <a:pt x="99" y="98"/>
                    </a:lnTo>
                    <a:lnTo>
                      <a:pt x="105" y="82"/>
                    </a:lnTo>
                    <a:lnTo>
                      <a:pt x="111" y="69"/>
                    </a:lnTo>
                    <a:lnTo>
                      <a:pt x="118" y="57"/>
                    </a:lnTo>
                    <a:lnTo>
                      <a:pt x="121" y="44"/>
                    </a:lnTo>
                    <a:lnTo>
                      <a:pt x="125" y="34"/>
                    </a:lnTo>
                    <a:lnTo>
                      <a:pt x="125" y="25"/>
                    </a:lnTo>
                    <a:lnTo>
                      <a:pt x="121" y="18"/>
                    </a:lnTo>
                    <a:lnTo>
                      <a:pt x="121" y="12"/>
                    </a:lnTo>
                    <a:lnTo>
                      <a:pt x="115" y="6"/>
                    </a:lnTo>
                    <a:lnTo>
                      <a:pt x="108" y="0"/>
                    </a:lnTo>
                    <a:lnTo>
                      <a:pt x="99" y="0"/>
                    </a:lnTo>
                    <a:lnTo>
                      <a:pt x="89" y="3"/>
                    </a:lnTo>
                    <a:lnTo>
                      <a:pt x="77" y="6"/>
                    </a:lnTo>
                    <a:lnTo>
                      <a:pt x="67" y="15"/>
                    </a:lnTo>
                    <a:lnTo>
                      <a:pt x="57" y="25"/>
                    </a:lnTo>
                    <a:lnTo>
                      <a:pt x="49" y="34"/>
                    </a:lnTo>
                    <a:lnTo>
                      <a:pt x="39" y="47"/>
                    </a:lnTo>
                    <a:lnTo>
                      <a:pt x="29" y="57"/>
                    </a:lnTo>
                    <a:lnTo>
                      <a:pt x="23" y="69"/>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880" name="Freeform 1773">
                <a:extLst>
                  <a:ext uri="{FF2B5EF4-FFF2-40B4-BE49-F238E27FC236}">
                    <a16:creationId xmlns:a16="http://schemas.microsoft.com/office/drawing/2014/main" id="{5BE59246-4E3C-4C1D-915C-ACCD4AF57D9C}"/>
                  </a:ext>
                </a:extLst>
              </p:cNvPr>
              <p:cNvSpPr>
                <a:spLocks/>
              </p:cNvSpPr>
              <p:nvPr/>
            </p:nvSpPr>
            <p:spPr bwMode="auto">
              <a:xfrm>
                <a:off x="2897" y="2755"/>
                <a:ext cx="31" cy="41"/>
              </a:xfrm>
              <a:custGeom>
                <a:avLst/>
                <a:gdLst>
                  <a:gd name="T0" fmla="*/ 6 w 125"/>
                  <a:gd name="T1" fmla="*/ 17 h 162"/>
                  <a:gd name="T2" fmla="*/ 4 w 125"/>
                  <a:gd name="T3" fmla="*/ 20 h 162"/>
                  <a:gd name="T4" fmla="*/ 2 w 125"/>
                  <a:gd name="T5" fmla="*/ 23 h 162"/>
                  <a:gd name="T6" fmla="*/ 2 w 125"/>
                  <a:gd name="T7" fmla="*/ 26 h 162"/>
                  <a:gd name="T8" fmla="*/ 1 w 125"/>
                  <a:gd name="T9" fmla="*/ 29 h 162"/>
                  <a:gd name="T10" fmla="*/ 0 w 125"/>
                  <a:gd name="T11" fmla="*/ 31 h 162"/>
                  <a:gd name="T12" fmla="*/ 0 w 125"/>
                  <a:gd name="T13" fmla="*/ 34 h 162"/>
                  <a:gd name="T14" fmla="*/ 0 w 125"/>
                  <a:gd name="T15" fmla="*/ 35 h 162"/>
                  <a:gd name="T16" fmla="*/ 1 w 125"/>
                  <a:gd name="T17" fmla="*/ 37 h 162"/>
                  <a:gd name="T18" fmla="*/ 2 w 125"/>
                  <a:gd name="T19" fmla="*/ 38 h 162"/>
                  <a:gd name="T20" fmla="*/ 3 w 125"/>
                  <a:gd name="T21" fmla="*/ 40 h 162"/>
                  <a:gd name="T22" fmla="*/ 5 w 125"/>
                  <a:gd name="T23" fmla="*/ 40 h 162"/>
                  <a:gd name="T24" fmla="*/ 6 w 125"/>
                  <a:gd name="T25" fmla="*/ 41 h 162"/>
                  <a:gd name="T26" fmla="*/ 8 w 125"/>
                  <a:gd name="T27" fmla="*/ 40 h 162"/>
                  <a:gd name="T28" fmla="*/ 10 w 125"/>
                  <a:gd name="T29" fmla="*/ 40 h 162"/>
                  <a:gd name="T30" fmla="*/ 12 w 125"/>
                  <a:gd name="T31" fmla="*/ 38 h 162"/>
                  <a:gd name="T32" fmla="*/ 14 w 125"/>
                  <a:gd name="T33" fmla="*/ 37 h 162"/>
                  <a:gd name="T34" fmla="*/ 16 w 125"/>
                  <a:gd name="T35" fmla="*/ 35 h 162"/>
                  <a:gd name="T36" fmla="*/ 18 w 125"/>
                  <a:gd name="T37" fmla="*/ 34 h 162"/>
                  <a:gd name="T38" fmla="*/ 20 w 125"/>
                  <a:gd name="T39" fmla="*/ 31 h 162"/>
                  <a:gd name="T40" fmla="*/ 22 w 125"/>
                  <a:gd name="T41" fmla="*/ 28 h 162"/>
                  <a:gd name="T42" fmla="*/ 25 w 125"/>
                  <a:gd name="T43" fmla="*/ 25 h 162"/>
                  <a:gd name="T44" fmla="*/ 26 w 125"/>
                  <a:gd name="T45" fmla="*/ 21 h 162"/>
                  <a:gd name="T46" fmla="*/ 28 w 125"/>
                  <a:gd name="T47" fmla="*/ 17 h 162"/>
                  <a:gd name="T48" fmla="*/ 29 w 125"/>
                  <a:gd name="T49" fmla="*/ 14 h 162"/>
                  <a:gd name="T50" fmla="*/ 30 w 125"/>
                  <a:gd name="T51" fmla="*/ 11 h 162"/>
                  <a:gd name="T52" fmla="*/ 31 w 125"/>
                  <a:gd name="T53" fmla="*/ 9 h 162"/>
                  <a:gd name="T54" fmla="*/ 31 w 125"/>
                  <a:gd name="T55" fmla="*/ 6 h 162"/>
                  <a:gd name="T56" fmla="*/ 30 w 125"/>
                  <a:gd name="T57" fmla="*/ 5 h 162"/>
                  <a:gd name="T58" fmla="*/ 30 w 125"/>
                  <a:gd name="T59" fmla="*/ 3 h 162"/>
                  <a:gd name="T60" fmla="*/ 29 w 125"/>
                  <a:gd name="T61" fmla="*/ 2 h 162"/>
                  <a:gd name="T62" fmla="*/ 27 w 125"/>
                  <a:gd name="T63" fmla="*/ 0 h 162"/>
                  <a:gd name="T64" fmla="*/ 25 w 125"/>
                  <a:gd name="T65" fmla="*/ 0 h 162"/>
                  <a:gd name="T66" fmla="*/ 22 w 125"/>
                  <a:gd name="T67" fmla="*/ 1 h 162"/>
                  <a:gd name="T68" fmla="*/ 19 w 125"/>
                  <a:gd name="T69" fmla="*/ 2 h 162"/>
                  <a:gd name="T70" fmla="*/ 17 w 125"/>
                  <a:gd name="T71" fmla="*/ 4 h 162"/>
                  <a:gd name="T72" fmla="*/ 14 w 125"/>
                  <a:gd name="T73" fmla="*/ 6 h 162"/>
                  <a:gd name="T74" fmla="*/ 12 w 125"/>
                  <a:gd name="T75" fmla="*/ 9 h 162"/>
                  <a:gd name="T76" fmla="*/ 10 w 125"/>
                  <a:gd name="T77" fmla="*/ 12 h 162"/>
                  <a:gd name="T78" fmla="*/ 7 w 125"/>
                  <a:gd name="T79" fmla="*/ 14 h 162"/>
                  <a:gd name="T80" fmla="*/ 6 w 125"/>
                  <a:gd name="T81" fmla="*/ 17 h 16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25"/>
                  <a:gd name="T124" fmla="*/ 0 h 162"/>
                  <a:gd name="T125" fmla="*/ 125 w 125"/>
                  <a:gd name="T126" fmla="*/ 162 h 16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25" h="162">
                    <a:moveTo>
                      <a:pt x="23" y="69"/>
                    </a:moveTo>
                    <a:lnTo>
                      <a:pt x="17" y="79"/>
                    </a:lnTo>
                    <a:lnTo>
                      <a:pt x="10" y="91"/>
                    </a:lnTo>
                    <a:lnTo>
                      <a:pt x="7" y="101"/>
                    </a:lnTo>
                    <a:lnTo>
                      <a:pt x="3" y="114"/>
                    </a:lnTo>
                    <a:lnTo>
                      <a:pt x="0" y="123"/>
                    </a:lnTo>
                    <a:lnTo>
                      <a:pt x="0" y="133"/>
                    </a:lnTo>
                    <a:lnTo>
                      <a:pt x="0" y="140"/>
                    </a:lnTo>
                    <a:lnTo>
                      <a:pt x="3" y="145"/>
                    </a:lnTo>
                    <a:lnTo>
                      <a:pt x="7" y="152"/>
                    </a:lnTo>
                    <a:lnTo>
                      <a:pt x="13" y="158"/>
                    </a:lnTo>
                    <a:lnTo>
                      <a:pt x="20" y="158"/>
                    </a:lnTo>
                    <a:lnTo>
                      <a:pt x="25" y="162"/>
                    </a:lnTo>
                    <a:lnTo>
                      <a:pt x="32" y="158"/>
                    </a:lnTo>
                    <a:lnTo>
                      <a:pt x="39" y="158"/>
                    </a:lnTo>
                    <a:lnTo>
                      <a:pt x="49" y="152"/>
                    </a:lnTo>
                    <a:lnTo>
                      <a:pt x="57" y="145"/>
                    </a:lnTo>
                    <a:lnTo>
                      <a:pt x="64" y="140"/>
                    </a:lnTo>
                    <a:lnTo>
                      <a:pt x="74" y="133"/>
                    </a:lnTo>
                    <a:lnTo>
                      <a:pt x="80" y="123"/>
                    </a:lnTo>
                    <a:lnTo>
                      <a:pt x="89" y="111"/>
                    </a:lnTo>
                    <a:lnTo>
                      <a:pt x="99" y="98"/>
                    </a:lnTo>
                    <a:lnTo>
                      <a:pt x="105" y="82"/>
                    </a:lnTo>
                    <a:lnTo>
                      <a:pt x="111" y="69"/>
                    </a:lnTo>
                    <a:lnTo>
                      <a:pt x="118" y="57"/>
                    </a:lnTo>
                    <a:lnTo>
                      <a:pt x="121" y="44"/>
                    </a:lnTo>
                    <a:lnTo>
                      <a:pt x="125" y="34"/>
                    </a:lnTo>
                    <a:lnTo>
                      <a:pt x="125" y="25"/>
                    </a:lnTo>
                    <a:lnTo>
                      <a:pt x="121" y="18"/>
                    </a:lnTo>
                    <a:lnTo>
                      <a:pt x="121" y="12"/>
                    </a:lnTo>
                    <a:lnTo>
                      <a:pt x="115" y="6"/>
                    </a:lnTo>
                    <a:lnTo>
                      <a:pt x="108" y="0"/>
                    </a:lnTo>
                    <a:lnTo>
                      <a:pt x="99" y="0"/>
                    </a:lnTo>
                    <a:lnTo>
                      <a:pt x="89" y="3"/>
                    </a:lnTo>
                    <a:lnTo>
                      <a:pt x="77" y="6"/>
                    </a:lnTo>
                    <a:lnTo>
                      <a:pt x="67" y="15"/>
                    </a:lnTo>
                    <a:lnTo>
                      <a:pt x="57" y="25"/>
                    </a:lnTo>
                    <a:lnTo>
                      <a:pt x="49" y="34"/>
                    </a:lnTo>
                    <a:lnTo>
                      <a:pt x="39" y="47"/>
                    </a:lnTo>
                    <a:lnTo>
                      <a:pt x="29" y="57"/>
                    </a:lnTo>
                    <a:lnTo>
                      <a:pt x="23" y="69"/>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881" name="Freeform 1774">
                <a:extLst>
                  <a:ext uri="{FF2B5EF4-FFF2-40B4-BE49-F238E27FC236}">
                    <a16:creationId xmlns:a16="http://schemas.microsoft.com/office/drawing/2014/main" id="{64DC9AFD-3BD5-44E2-8D16-4061B2FBF242}"/>
                  </a:ext>
                </a:extLst>
              </p:cNvPr>
              <p:cNvSpPr>
                <a:spLocks/>
              </p:cNvSpPr>
              <p:nvPr/>
            </p:nvSpPr>
            <p:spPr bwMode="auto">
              <a:xfrm>
                <a:off x="2816" y="3172"/>
                <a:ext cx="31" cy="41"/>
              </a:xfrm>
              <a:custGeom>
                <a:avLst/>
                <a:gdLst>
                  <a:gd name="T0" fmla="*/ 22 w 125"/>
                  <a:gd name="T1" fmla="*/ 12 h 162"/>
                  <a:gd name="T2" fmla="*/ 21 w 125"/>
                  <a:gd name="T3" fmla="*/ 10 h 162"/>
                  <a:gd name="T4" fmla="*/ 18 w 125"/>
                  <a:gd name="T5" fmla="*/ 7 h 162"/>
                  <a:gd name="T6" fmla="*/ 16 w 125"/>
                  <a:gd name="T7" fmla="*/ 5 h 162"/>
                  <a:gd name="T8" fmla="*/ 14 w 125"/>
                  <a:gd name="T9" fmla="*/ 3 h 162"/>
                  <a:gd name="T10" fmla="*/ 12 w 125"/>
                  <a:gd name="T11" fmla="*/ 2 h 162"/>
                  <a:gd name="T12" fmla="*/ 10 w 125"/>
                  <a:gd name="T13" fmla="*/ 1 h 162"/>
                  <a:gd name="T14" fmla="*/ 8 w 125"/>
                  <a:gd name="T15" fmla="*/ 0 h 162"/>
                  <a:gd name="T16" fmla="*/ 6 w 125"/>
                  <a:gd name="T17" fmla="*/ 0 h 162"/>
                  <a:gd name="T18" fmla="*/ 5 w 125"/>
                  <a:gd name="T19" fmla="*/ 1 h 162"/>
                  <a:gd name="T20" fmla="*/ 3 w 125"/>
                  <a:gd name="T21" fmla="*/ 1 h 162"/>
                  <a:gd name="T22" fmla="*/ 2 w 125"/>
                  <a:gd name="T23" fmla="*/ 3 h 162"/>
                  <a:gd name="T24" fmla="*/ 1 w 125"/>
                  <a:gd name="T25" fmla="*/ 4 h 162"/>
                  <a:gd name="T26" fmla="*/ 1 w 125"/>
                  <a:gd name="T27" fmla="*/ 6 h 162"/>
                  <a:gd name="T28" fmla="*/ 0 w 125"/>
                  <a:gd name="T29" fmla="*/ 7 h 162"/>
                  <a:gd name="T30" fmla="*/ 1 w 125"/>
                  <a:gd name="T31" fmla="*/ 10 h 162"/>
                  <a:gd name="T32" fmla="*/ 1 w 125"/>
                  <a:gd name="T33" fmla="*/ 12 h 162"/>
                  <a:gd name="T34" fmla="*/ 2 w 125"/>
                  <a:gd name="T35" fmla="*/ 15 h 162"/>
                  <a:gd name="T36" fmla="*/ 3 w 125"/>
                  <a:gd name="T37" fmla="*/ 18 h 162"/>
                  <a:gd name="T38" fmla="*/ 4 w 125"/>
                  <a:gd name="T39" fmla="*/ 21 h 162"/>
                  <a:gd name="T40" fmla="*/ 6 w 125"/>
                  <a:gd name="T41" fmla="*/ 24 h 162"/>
                  <a:gd name="T42" fmla="*/ 9 w 125"/>
                  <a:gd name="T43" fmla="*/ 27 h 162"/>
                  <a:gd name="T44" fmla="*/ 11 w 125"/>
                  <a:gd name="T45" fmla="*/ 31 h 162"/>
                  <a:gd name="T46" fmla="*/ 13 w 125"/>
                  <a:gd name="T47" fmla="*/ 34 h 162"/>
                  <a:gd name="T48" fmla="*/ 16 w 125"/>
                  <a:gd name="T49" fmla="*/ 36 h 162"/>
                  <a:gd name="T50" fmla="*/ 18 w 125"/>
                  <a:gd name="T51" fmla="*/ 38 h 162"/>
                  <a:gd name="T52" fmla="*/ 21 w 125"/>
                  <a:gd name="T53" fmla="*/ 39 h 162"/>
                  <a:gd name="T54" fmla="*/ 22 w 125"/>
                  <a:gd name="T55" fmla="*/ 40 h 162"/>
                  <a:gd name="T56" fmla="*/ 25 w 125"/>
                  <a:gd name="T57" fmla="*/ 41 h 162"/>
                  <a:gd name="T58" fmla="*/ 26 w 125"/>
                  <a:gd name="T59" fmla="*/ 41 h 162"/>
                  <a:gd name="T60" fmla="*/ 28 w 125"/>
                  <a:gd name="T61" fmla="*/ 40 h 162"/>
                  <a:gd name="T62" fmla="*/ 29 w 125"/>
                  <a:gd name="T63" fmla="*/ 38 h 162"/>
                  <a:gd name="T64" fmla="*/ 31 w 125"/>
                  <a:gd name="T65" fmla="*/ 37 h 162"/>
                  <a:gd name="T66" fmla="*/ 31 w 125"/>
                  <a:gd name="T67" fmla="*/ 35 h 162"/>
                  <a:gd name="T68" fmla="*/ 31 w 125"/>
                  <a:gd name="T69" fmla="*/ 31 h 162"/>
                  <a:gd name="T70" fmla="*/ 30 w 125"/>
                  <a:gd name="T71" fmla="*/ 28 h 162"/>
                  <a:gd name="T72" fmla="*/ 29 w 125"/>
                  <a:gd name="T73" fmla="*/ 25 h 162"/>
                  <a:gd name="T74" fmla="*/ 28 w 125"/>
                  <a:gd name="T75" fmla="*/ 22 h 162"/>
                  <a:gd name="T76" fmla="*/ 26 w 125"/>
                  <a:gd name="T77" fmla="*/ 18 h 162"/>
                  <a:gd name="T78" fmla="*/ 24 w 125"/>
                  <a:gd name="T79" fmla="*/ 15 h 162"/>
                  <a:gd name="T80" fmla="*/ 22 w 125"/>
                  <a:gd name="T81" fmla="*/ 12 h 16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25"/>
                  <a:gd name="T124" fmla="*/ 0 h 162"/>
                  <a:gd name="T125" fmla="*/ 125 w 125"/>
                  <a:gd name="T126" fmla="*/ 162 h 16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25" h="162">
                    <a:moveTo>
                      <a:pt x="89" y="47"/>
                    </a:moveTo>
                    <a:lnTo>
                      <a:pt x="83" y="38"/>
                    </a:lnTo>
                    <a:lnTo>
                      <a:pt x="74" y="29"/>
                    </a:lnTo>
                    <a:lnTo>
                      <a:pt x="64" y="19"/>
                    </a:lnTo>
                    <a:lnTo>
                      <a:pt x="57" y="13"/>
                    </a:lnTo>
                    <a:lnTo>
                      <a:pt x="49" y="7"/>
                    </a:lnTo>
                    <a:lnTo>
                      <a:pt x="39" y="3"/>
                    </a:lnTo>
                    <a:lnTo>
                      <a:pt x="32" y="0"/>
                    </a:lnTo>
                    <a:lnTo>
                      <a:pt x="25" y="0"/>
                    </a:lnTo>
                    <a:lnTo>
                      <a:pt x="20" y="3"/>
                    </a:lnTo>
                    <a:lnTo>
                      <a:pt x="13" y="3"/>
                    </a:lnTo>
                    <a:lnTo>
                      <a:pt x="7" y="10"/>
                    </a:lnTo>
                    <a:lnTo>
                      <a:pt x="3" y="16"/>
                    </a:lnTo>
                    <a:lnTo>
                      <a:pt x="3" y="22"/>
                    </a:lnTo>
                    <a:lnTo>
                      <a:pt x="0" y="29"/>
                    </a:lnTo>
                    <a:lnTo>
                      <a:pt x="3" y="38"/>
                    </a:lnTo>
                    <a:lnTo>
                      <a:pt x="3" y="47"/>
                    </a:lnTo>
                    <a:lnTo>
                      <a:pt x="7" y="61"/>
                    </a:lnTo>
                    <a:lnTo>
                      <a:pt x="13" y="70"/>
                    </a:lnTo>
                    <a:lnTo>
                      <a:pt x="17" y="83"/>
                    </a:lnTo>
                    <a:lnTo>
                      <a:pt x="23" y="93"/>
                    </a:lnTo>
                    <a:lnTo>
                      <a:pt x="35" y="108"/>
                    </a:lnTo>
                    <a:lnTo>
                      <a:pt x="45" y="121"/>
                    </a:lnTo>
                    <a:lnTo>
                      <a:pt x="54" y="133"/>
                    </a:lnTo>
                    <a:lnTo>
                      <a:pt x="64" y="143"/>
                    </a:lnTo>
                    <a:lnTo>
                      <a:pt x="74" y="150"/>
                    </a:lnTo>
                    <a:lnTo>
                      <a:pt x="83" y="155"/>
                    </a:lnTo>
                    <a:lnTo>
                      <a:pt x="89" y="159"/>
                    </a:lnTo>
                    <a:lnTo>
                      <a:pt x="99" y="162"/>
                    </a:lnTo>
                    <a:lnTo>
                      <a:pt x="105" y="162"/>
                    </a:lnTo>
                    <a:lnTo>
                      <a:pt x="111" y="159"/>
                    </a:lnTo>
                    <a:lnTo>
                      <a:pt x="118" y="152"/>
                    </a:lnTo>
                    <a:lnTo>
                      <a:pt x="125" y="147"/>
                    </a:lnTo>
                    <a:lnTo>
                      <a:pt x="125" y="137"/>
                    </a:lnTo>
                    <a:lnTo>
                      <a:pt x="125" y="124"/>
                    </a:lnTo>
                    <a:lnTo>
                      <a:pt x="121" y="111"/>
                    </a:lnTo>
                    <a:lnTo>
                      <a:pt x="118" y="98"/>
                    </a:lnTo>
                    <a:lnTo>
                      <a:pt x="111" y="86"/>
                    </a:lnTo>
                    <a:lnTo>
                      <a:pt x="105" y="73"/>
                    </a:lnTo>
                    <a:lnTo>
                      <a:pt x="96" y="61"/>
                    </a:lnTo>
                    <a:lnTo>
                      <a:pt x="89" y="47"/>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882" name="Freeform 1775">
                <a:extLst>
                  <a:ext uri="{FF2B5EF4-FFF2-40B4-BE49-F238E27FC236}">
                    <a16:creationId xmlns:a16="http://schemas.microsoft.com/office/drawing/2014/main" id="{1AD5B174-079E-43B1-BCAA-20DA3FA84CDB}"/>
                  </a:ext>
                </a:extLst>
              </p:cNvPr>
              <p:cNvSpPr>
                <a:spLocks/>
              </p:cNvSpPr>
              <p:nvPr/>
            </p:nvSpPr>
            <p:spPr bwMode="auto">
              <a:xfrm>
                <a:off x="2816" y="3172"/>
                <a:ext cx="31" cy="41"/>
              </a:xfrm>
              <a:custGeom>
                <a:avLst/>
                <a:gdLst>
                  <a:gd name="T0" fmla="*/ 22 w 125"/>
                  <a:gd name="T1" fmla="*/ 12 h 162"/>
                  <a:gd name="T2" fmla="*/ 21 w 125"/>
                  <a:gd name="T3" fmla="*/ 10 h 162"/>
                  <a:gd name="T4" fmla="*/ 18 w 125"/>
                  <a:gd name="T5" fmla="*/ 7 h 162"/>
                  <a:gd name="T6" fmla="*/ 16 w 125"/>
                  <a:gd name="T7" fmla="*/ 5 h 162"/>
                  <a:gd name="T8" fmla="*/ 14 w 125"/>
                  <a:gd name="T9" fmla="*/ 3 h 162"/>
                  <a:gd name="T10" fmla="*/ 12 w 125"/>
                  <a:gd name="T11" fmla="*/ 2 h 162"/>
                  <a:gd name="T12" fmla="*/ 10 w 125"/>
                  <a:gd name="T13" fmla="*/ 1 h 162"/>
                  <a:gd name="T14" fmla="*/ 8 w 125"/>
                  <a:gd name="T15" fmla="*/ 0 h 162"/>
                  <a:gd name="T16" fmla="*/ 6 w 125"/>
                  <a:gd name="T17" fmla="*/ 0 h 162"/>
                  <a:gd name="T18" fmla="*/ 5 w 125"/>
                  <a:gd name="T19" fmla="*/ 1 h 162"/>
                  <a:gd name="T20" fmla="*/ 3 w 125"/>
                  <a:gd name="T21" fmla="*/ 1 h 162"/>
                  <a:gd name="T22" fmla="*/ 2 w 125"/>
                  <a:gd name="T23" fmla="*/ 3 h 162"/>
                  <a:gd name="T24" fmla="*/ 1 w 125"/>
                  <a:gd name="T25" fmla="*/ 4 h 162"/>
                  <a:gd name="T26" fmla="*/ 1 w 125"/>
                  <a:gd name="T27" fmla="*/ 6 h 162"/>
                  <a:gd name="T28" fmla="*/ 0 w 125"/>
                  <a:gd name="T29" fmla="*/ 7 h 162"/>
                  <a:gd name="T30" fmla="*/ 1 w 125"/>
                  <a:gd name="T31" fmla="*/ 10 h 162"/>
                  <a:gd name="T32" fmla="*/ 1 w 125"/>
                  <a:gd name="T33" fmla="*/ 12 h 162"/>
                  <a:gd name="T34" fmla="*/ 2 w 125"/>
                  <a:gd name="T35" fmla="*/ 15 h 162"/>
                  <a:gd name="T36" fmla="*/ 3 w 125"/>
                  <a:gd name="T37" fmla="*/ 18 h 162"/>
                  <a:gd name="T38" fmla="*/ 4 w 125"/>
                  <a:gd name="T39" fmla="*/ 21 h 162"/>
                  <a:gd name="T40" fmla="*/ 6 w 125"/>
                  <a:gd name="T41" fmla="*/ 24 h 162"/>
                  <a:gd name="T42" fmla="*/ 9 w 125"/>
                  <a:gd name="T43" fmla="*/ 27 h 162"/>
                  <a:gd name="T44" fmla="*/ 11 w 125"/>
                  <a:gd name="T45" fmla="*/ 31 h 162"/>
                  <a:gd name="T46" fmla="*/ 13 w 125"/>
                  <a:gd name="T47" fmla="*/ 34 h 162"/>
                  <a:gd name="T48" fmla="*/ 16 w 125"/>
                  <a:gd name="T49" fmla="*/ 36 h 162"/>
                  <a:gd name="T50" fmla="*/ 18 w 125"/>
                  <a:gd name="T51" fmla="*/ 38 h 162"/>
                  <a:gd name="T52" fmla="*/ 21 w 125"/>
                  <a:gd name="T53" fmla="*/ 39 h 162"/>
                  <a:gd name="T54" fmla="*/ 22 w 125"/>
                  <a:gd name="T55" fmla="*/ 40 h 162"/>
                  <a:gd name="T56" fmla="*/ 25 w 125"/>
                  <a:gd name="T57" fmla="*/ 41 h 162"/>
                  <a:gd name="T58" fmla="*/ 26 w 125"/>
                  <a:gd name="T59" fmla="*/ 41 h 162"/>
                  <a:gd name="T60" fmla="*/ 28 w 125"/>
                  <a:gd name="T61" fmla="*/ 40 h 162"/>
                  <a:gd name="T62" fmla="*/ 29 w 125"/>
                  <a:gd name="T63" fmla="*/ 38 h 162"/>
                  <a:gd name="T64" fmla="*/ 31 w 125"/>
                  <a:gd name="T65" fmla="*/ 37 h 162"/>
                  <a:gd name="T66" fmla="*/ 31 w 125"/>
                  <a:gd name="T67" fmla="*/ 35 h 162"/>
                  <a:gd name="T68" fmla="*/ 31 w 125"/>
                  <a:gd name="T69" fmla="*/ 31 h 162"/>
                  <a:gd name="T70" fmla="*/ 30 w 125"/>
                  <a:gd name="T71" fmla="*/ 28 h 162"/>
                  <a:gd name="T72" fmla="*/ 29 w 125"/>
                  <a:gd name="T73" fmla="*/ 25 h 162"/>
                  <a:gd name="T74" fmla="*/ 28 w 125"/>
                  <a:gd name="T75" fmla="*/ 22 h 162"/>
                  <a:gd name="T76" fmla="*/ 26 w 125"/>
                  <a:gd name="T77" fmla="*/ 18 h 162"/>
                  <a:gd name="T78" fmla="*/ 24 w 125"/>
                  <a:gd name="T79" fmla="*/ 15 h 162"/>
                  <a:gd name="T80" fmla="*/ 22 w 125"/>
                  <a:gd name="T81" fmla="*/ 12 h 16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25"/>
                  <a:gd name="T124" fmla="*/ 0 h 162"/>
                  <a:gd name="T125" fmla="*/ 125 w 125"/>
                  <a:gd name="T126" fmla="*/ 162 h 16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25" h="162">
                    <a:moveTo>
                      <a:pt x="89" y="47"/>
                    </a:moveTo>
                    <a:lnTo>
                      <a:pt x="83" y="38"/>
                    </a:lnTo>
                    <a:lnTo>
                      <a:pt x="74" y="29"/>
                    </a:lnTo>
                    <a:lnTo>
                      <a:pt x="64" y="19"/>
                    </a:lnTo>
                    <a:lnTo>
                      <a:pt x="57" y="13"/>
                    </a:lnTo>
                    <a:lnTo>
                      <a:pt x="49" y="7"/>
                    </a:lnTo>
                    <a:lnTo>
                      <a:pt x="39" y="3"/>
                    </a:lnTo>
                    <a:lnTo>
                      <a:pt x="32" y="0"/>
                    </a:lnTo>
                    <a:lnTo>
                      <a:pt x="25" y="0"/>
                    </a:lnTo>
                    <a:lnTo>
                      <a:pt x="20" y="3"/>
                    </a:lnTo>
                    <a:lnTo>
                      <a:pt x="13" y="3"/>
                    </a:lnTo>
                    <a:lnTo>
                      <a:pt x="7" y="10"/>
                    </a:lnTo>
                    <a:lnTo>
                      <a:pt x="3" y="16"/>
                    </a:lnTo>
                    <a:lnTo>
                      <a:pt x="3" y="22"/>
                    </a:lnTo>
                    <a:lnTo>
                      <a:pt x="0" y="29"/>
                    </a:lnTo>
                    <a:lnTo>
                      <a:pt x="3" y="38"/>
                    </a:lnTo>
                    <a:lnTo>
                      <a:pt x="3" y="47"/>
                    </a:lnTo>
                    <a:lnTo>
                      <a:pt x="7" y="61"/>
                    </a:lnTo>
                    <a:lnTo>
                      <a:pt x="13" y="70"/>
                    </a:lnTo>
                    <a:lnTo>
                      <a:pt x="17" y="83"/>
                    </a:lnTo>
                    <a:lnTo>
                      <a:pt x="23" y="93"/>
                    </a:lnTo>
                    <a:lnTo>
                      <a:pt x="35" y="108"/>
                    </a:lnTo>
                    <a:lnTo>
                      <a:pt x="45" y="121"/>
                    </a:lnTo>
                    <a:lnTo>
                      <a:pt x="54" y="133"/>
                    </a:lnTo>
                    <a:lnTo>
                      <a:pt x="64" y="143"/>
                    </a:lnTo>
                    <a:lnTo>
                      <a:pt x="74" y="150"/>
                    </a:lnTo>
                    <a:lnTo>
                      <a:pt x="83" y="155"/>
                    </a:lnTo>
                    <a:lnTo>
                      <a:pt x="89" y="159"/>
                    </a:lnTo>
                    <a:lnTo>
                      <a:pt x="99" y="162"/>
                    </a:lnTo>
                    <a:lnTo>
                      <a:pt x="105" y="162"/>
                    </a:lnTo>
                    <a:lnTo>
                      <a:pt x="111" y="159"/>
                    </a:lnTo>
                    <a:lnTo>
                      <a:pt x="118" y="152"/>
                    </a:lnTo>
                    <a:lnTo>
                      <a:pt x="125" y="147"/>
                    </a:lnTo>
                    <a:lnTo>
                      <a:pt x="125" y="137"/>
                    </a:lnTo>
                    <a:lnTo>
                      <a:pt x="125" y="124"/>
                    </a:lnTo>
                    <a:lnTo>
                      <a:pt x="121" y="111"/>
                    </a:lnTo>
                    <a:lnTo>
                      <a:pt x="118" y="98"/>
                    </a:lnTo>
                    <a:lnTo>
                      <a:pt x="111" y="86"/>
                    </a:lnTo>
                    <a:lnTo>
                      <a:pt x="105" y="73"/>
                    </a:lnTo>
                    <a:lnTo>
                      <a:pt x="96" y="61"/>
                    </a:lnTo>
                    <a:lnTo>
                      <a:pt x="89" y="47"/>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883" name="Freeform 1776">
                <a:extLst>
                  <a:ext uri="{FF2B5EF4-FFF2-40B4-BE49-F238E27FC236}">
                    <a16:creationId xmlns:a16="http://schemas.microsoft.com/office/drawing/2014/main" id="{AF7BAA7D-4F99-4DC0-8D3B-006A4B5FA06F}"/>
                  </a:ext>
                </a:extLst>
              </p:cNvPr>
              <p:cNvSpPr>
                <a:spLocks/>
              </p:cNvSpPr>
              <p:nvPr/>
            </p:nvSpPr>
            <p:spPr bwMode="auto">
              <a:xfrm>
                <a:off x="2866" y="3242"/>
                <a:ext cx="34" cy="36"/>
              </a:xfrm>
              <a:custGeom>
                <a:avLst/>
                <a:gdLst>
                  <a:gd name="T0" fmla="*/ 22 w 136"/>
                  <a:gd name="T1" fmla="*/ 9 h 146"/>
                  <a:gd name="T2" fmla="*/ 20 w 136"/>
                  <a:gd name="T3" fmla="*/ 7 h 146"/>
                  <a:gd name="T4" fmla="*/ 17 w 136"/>
                  <a:gd name="T5" fmla="*/ 4 h 146"/>
                  <a:gd name="T6" fmla="*/ 15 w 136"/>
                  <a:gd name="T7" fmla="*/ 3 h 146"/>
                  <a:gd name="T8" fmla="*/ 13 w 136"/>
                  <a:gd name="T9" fmla="*/ 1 h 146"/>
                  <a:gd name="T10" fmla="*/ 10 w 136"/>
                  <a:gd name="T11" fmla="*/ 1 h 146"/>
                  <a:gd name="T12" fmla="*/ 8 w 136"/>
                  <a:gd name="T13" fmla="*/ 0 h 146"/>
                  <a:gd name="T14" fmla="*/ 6 w 136"/>
                  <a:gd name="T15" fmla="*/ 0 h 146"/>
                  <a:gd name="T16" fmla="*/ 5 w 136"/>
                  <a:gd name="T17" fmla="*/ 0 h 146"/>
                  <a:gd name="T18" fmla="*/ 3 w 136"/>
                  <a:gd name="T19" fmla="*/ 1 h 146"/>
                  <a:gd name="T20" fmla="*/ 2 w 136"/>
                  <a:gd name="T21" fmla="*/ 1 h 146"/>
                  <a:gd name="T22" fmla="*/ 1 w 136"/>
                  <a:gd name="T23" fmla="*/ 2 h 146"/>
                  <a:gd name="T24" fmla="*/ 0 w 136"/>
                  <a:gd name="T25" fmla="*/ 4 h 146"/>
                  <a:gd name="T26" fmla="*/ 0 w 136"/>
                  <a:gd name="T27" fmla="*/ 6 h 146"/>
                  <a:gd name="T28" fmla="*/ 0 w 136"/>
                  <a:gd name="T29" fmla="*/ 8 h 146"/>
                  <a:gd name="T30" fmla="*/ 0 w 136"/>
                  <a:gd name="T31" fmla="*/ 10 h 146"/>
                  <a:gd name="T32" fmla="*/ 1 w 136"/>
                  <a:gd name="T33" fmla="*/ 12 h 146"/>
                  <a:gd name="T34" fmla="*/ 3 w 136"/>
                  <a:gd name="T35" fmla="*/ 15 h 146"/>
                  <a:gd name="T36" fmla="*/ 4 w 136"/>
                  <a:gd name="T37" fmla="*/ 17 h 146"/>
                  <a:gd name="T38" fmla="*/ 6 w 136"/>
                  <a:gd name="T39" fmla="*/ 19 h 146"/>
                  <a:gd name="T40" fmla="*/ 8 w 136"/>
                  <a:gd name="T41" fmla="*/ 22 h 146"/>
                  <a:gd name="T42" fmla="*/ 11 w 136"/>
                  <a:gd name="T43" fmla="*/ 26 h 146"/>
                  <a:gd name="T44" fmla="*/ 14 w 136"/>
                  <a:gd name="T45" fmla="*/ 28 h 146"/>
                  <a:gd name="T46" fmla="*/ 17 w 136"/>
                  <a:gd name="T47" fmla="*/ 30 h 146"/>
                  <a:gd name="T48" fmla="*/ 20 w 136"/>
                  <a:gd name="T49" fmla="*/ 33 h 146"/>
                  <a:gd name="T50" fmla="*/ 22 w 136"/>
                  <a:gd name="T51" fmla="*/ 35 h 146"/>
                  <a:gd name="T52" fmla="*/ 25 w 136"/>
                  <a:gd name="T53" fmla="*/ 35 h 146"/>
                  <a:gd name="T54" fmla="*/ 27 w 136"/>
                  <a:gd name="T55" fmla="*/ 36 h 146"/>
                  <a:gd name="T56" fmla="*/ 29 w 136"/>
                  <a:gd name="T57" fmla="*/ 36 h 146"/>
                  <a:gd name="T58" fmla="*/ 30 w 136"/>
                  <a:gd name="T59" fmla="*/ 36 h 146"/>
                  <a:gd name="T60" fmla="*/ 32 w 136"/>
                  <a:gd name="T61" fmla="*/ 35 h 146"/>
                  <a:gd name="T62" fmla="*/ 33 w 136"/>
                  <a:gd name="T63" fmla="*/ 34 h 146"/>
                  <a:gd name="T64" fmla="*/ 34 w 136"/>
                  <a:gd name="T65" fmla="*/ 31 h 146"/>
                  <a:gd name="T66" fmla="*/ 34 w 136"/>
                  <a:gd name="T67" fmla="*/ 29 h 146"/>
                  <a:gd name="T68" fmla="*/ 34 w 136"/>
                  <a:gd name="T69" fmla="*/ 26 h 146"/>
                  <a:gd name="T70" fmla="*/ 33 w 136"/>
                  <a:gd name="T71" fmla="*/ 23 h 146"/>
                  <a:gd name="T72" fmla="*/ 31 w 136"/>
                  <a:gd name="T73" fmla="*/ 20 h 146"/>
                  <a:gd name="T74" fmla="*/ 29 w 136"/>
                  <a:gd name="T75" fmla="*/ 17 h 146"/>
                  <a:gd name="T76" fmla="*/ 27 w 136"/>
                  <a:gd name="T77" fmla="*/ 14 h 146"/>
                  <a:gd name="T78" fmla="*/ 25 w 136"/>
                  <a:gd name="T79" fmla="*/ 12 h 146"/>
                  <a:gd name="T80" fmla="*/ 22 w 136"/>
                  <a:gd name="T81" fmla="*/ 9 h 14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6"/>
                  <a:gd name="T124" fmla="*/ 0 h 146"/>
                  <a:gd name="T125" fmla="*/ 136 w 136"/>
                  <a:gd name="T126" fmla="*/ 146 h 14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6" h="146">
                    <a:moveTo>
                      <a:pt x="89" y="35"/>
                    </a:moveTo>
                    <a:lnTo>
                      <a:pt x="79" y="28"/>
                    </a:lnTo>
                    <a:lnTo>
                      <a:pt x="69" y="18"/>
                    </a:lnTo>
                    <a:lnTo>
                      <a:pt x="60" y="12"/>
                    </a:lnTo>
                    <a:lnTo>
                      <a:pt x="50" y="6"/>
                    </a:lnTo>
                    <a:lnTo>
                      <a:pt x="40" y="3"/>
                    </a:lnTo>
                    <a:lnTo>
                      <a:pt x="32" y="0"/>
                    </a:lnTo>
                    <a:lnTo>
                      <a:pt x="25" y="0"/>
                    </a:lnTo>
                    <a:lnTo>
                      <a:pt x="18" y="0"/>
                    </a:lnTo>
                    <a:lnTo>
                      <a:pt x="10" y="3"/>
                    </a:lnTo>
                    <a:lnTo>
                      <a:pt x="6" y="6"/>
                    </a:lnTo>
                    <a:lnTo>
                      <a:pt x="3" y="10"/>
                    </a:lnTo>
                    <a:lnTo>
                      <a:pt x="0" y="15"/>
                    </a:lnTo>
                    <a:lnTo>
                      <a:pt x="0" y="25"/>
                    </a:lnTo>
                    <a:lnTo>
                      <a:pt x="0" y="32"/>
                    </a:lnTo>
                    <a:lnTo>
                      <a:pt x="0" y="40"/>
                    </a:lnTo>
                    <a:lnTo>
                      <a:pt x="3" y="50"/>
                    </a:lnTo>
                    <a:lnTo>
                      <a:pt x="10" y="60"/>
                    </a:lnTo>
                    <a:lnTo>
                      <a:pt x="15" y="69"/>
                    </a:lnTo>
                    <a:lnTo>
                      <a:pt x="22" y="79"/>
                    </a:lnTo>
                    <a:lnTo>
                      <a:pt x="32" y="89"/>
                    </a:lnTo>
                    <a:lnTo>
                      <a:pt x="44" y="104"/>
                    </a:lnTo>
                    <a:lnTo>
                      <a:pt x="54" y="114"/>
                    </a:lnTo>
                    <a:lnTo>
                      <a:pt x="66" y="123"/>
                    </a:lnTo>
                    <a:lnTo>
                      <a:pt x="79" y="133"/>
                    </a:lnTo>
                    <a:lnTo>
                      <a:pt x="89" y="140"/>
                    </a:lnTo>
                    <a:lnTo>
                      <a:pt x="98" y="143"/>
                    </a:lnTo>
                    <a:lnTo>
                      <a:pt x="108" y="146"/>
                    </a:lnTo>
                    <a:lnTo>
                      <a:pt x="114" y="146"/>
                    </a:lnTo>
                    <a:lnTo>
                      <a:pt x="120" y="146"/>
                    </a:lnTo>
                    <a:lnTo>
                      <a:pt x="126" y="143"/>
                    </a:lnTo>
                    <a:lnTo>
                      <a:pt x="133" y="136"/>
                    </a:lnTo>
                    <a:lnTo>
                      <a:pt x="136" y="126"/>
                    </a:lnTo>
                    <a:lnTo>
                      <a:pt x="136" y="118"/>
                    </a:lnTo>
                    <a:lnTo>
                      <a:pt x="136" y="104"/>
                    </a:lnTo>
                    <a:lnTo>
                      <a:pt x="130" y="94"/>
                    </a:lnTo>
                    <a:lnTo>
                      <a:pt x="123" y="82"/>
                    </a:lnTo>
                    <a:lnTo>
                      <a:pt x="114" y="69"/>
                    </a:lnTo>
                    <a:lnTo>
                      <a:pt x="108" y="57"/>
                    </a:lnTo>
                    <a:lnTo>
                      <a:pt x="98" y="47"/>
                    </a:lnTo>
                    <a:lnTo>
                      <a:pt x="89" y="35"/>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884" name="Freeform 1777">
                <a:extLst>
                  <a:ext uri="{FF2B5EF4-FFF2-40B4-BE49-F238E27FC236}">
                    <a16:creationId xmlns:a16="http://schemas.microsoft.com/office/drawing/2014/main" id="{DB19B5AC-E208-422C-BB34-6B045FCC031D}"/>
                  </a:ext>
                </a:extLst>
              </p:cNvPr>
              <p:cNvSpPr>
                <a:spLocks/>
              </p:cNvSpPr>
              <p:nvPr/>
            </p:nvSpPr>
            <p:spPr bwMode="auto">
              <a:xfrm>
                <a:off x="2866" y="3242"/>
                <a:ext cx="34" cy="36"/>
              </a:xfrm>
              <a:custGeom>
                <a:avLst/>
                <a:gdLst>
                  <a:gd name="T0" fmla="*/ 22 w 136"/>
                  <a:gd name="T1" fmla="*/ 9 h 146"/>
                  <a:gd name="T2" fmla="*/ 20 w 136"/>
                  <a:gd name="T3" fmla="*/ 7 h 146"/>
                  <a:gd name="T4" fmla="*/ 17 w 136"/>
                  <a:gd name="T5" fmla="*/ 4 h 146"/>
                  <a:gd name="T6" fmla="*/ 15 w 136"/>
                  <a:gd name="T7" fmla="*/ 3 h 146"/>
                  <a:gd name="T8" fmla="*/ 13 w 136"/>
                  <a:gd name="T9" fmla="*/ 1 h 146"/>
                  <a:gd name="T10" fmla="*/ 10 w 136"/>
                  <a:gd name="T11" fmla="*/ 1 h 146"/>
                  <a:gd name="T12" fmla="*/ 8 w 136"/>
                  <a:gd name="T13" fmla="*/ 0 h 146"/>
                  <a:gd name="T14" fmla="*/ 6 w 136"/>
                  <a:gd name="T15" fmla="*/ 0 h 146"/>
                  <a:gd name="T16" fmla="*/ 5 w 136"/>
                  <a:gd name="T17" fmla="*/ 0 h 146"/>
                  <a:gd name="T18" fmla="*/ 3 w 136"/>
                  <a:gd name="T19" fmla="*/ 1 h 146"/>
                  <a:gd name="T20" fmla="*/ 2 w 136"/>
                  <a:gd name="T21" fmla="*/ 1 h 146"/>
                  <a:gd name="T22" fmla="*/ 1 w 136"/>
                  <a:gd name="T23" fmla="*/ 2 h 146"/>
                  <a:gd name="T24" fmla="*/ 0 w 136"/>
                  <a:gd name="T25" fmla="*/ 4 h 146"/>
                  <a:gd name="T26" fmla="*/ 0 w 136"/>
                  <a:gd name="T27" fmla="*/ 6 h 146"/>
                  <a:gd name="T28" fmla="*/ 0 w 136"/>
                  <a:gd name="T29" fmla="*/ 8 h 146"/>
                  <a:gd name="T30" fmla="*/ 0 w 136"/>
                  <a:gd name="T31" fmla="*/ 10 h 146"/>
                  <a:gd name="T32" fmla="*/ 1 w 136"/>
                  <a:gd name="T33" fmla="*/ 12 h 146"/>
                  <a:gd name="T34" fmla="*/ 3 w 136"/>
                  <a:gd name="T35" fmla="*/ 15 h 146"/>
                  <a:gd name="T36" fmla="*/ 4 w 136"/>
                  <a:gd name="T37" fmla="*/ 17 h 146"/>
                  <a:gd name="T38" fmla="*/ 6 w 136"/>
                  <a:gd name="T39" fmla="*/ 19 h 146"/>
                  <a:gd name="T40" fmla="*/ 8 w 136"/>
                  <a:gd name="T41" fmla="*/ 22 h 146"/>
                  <a:gd name="T42" fmla="*/ 11 w 136"/>
                  <a:gd name="T43" fmla="*/ 26 h 146"/>
                  <a:gd name="T44" fmla="*/ 14 w 136"/>
                  <a:gd name="T45" fmla="*/ 28 h 146"/>
                  <a:gd name="T46" fmla="*/ 17 w 136"/>
                  <a:gd name="T47" fmla="*/ 30 h 146"/>
                  <a:gd name="T48" fmla="*/ 20 w 136"/>
                  <a:gd name="T49" fmla="*/ 33 h 146"/>
                  <a:gd name="T50" fmla="*/ 22 w 136"/>
                  <a:gd name="T51" fmla="*/ 35 h 146"/>
                  <a:gd name="T52" fmla="*/ 25 w 136"/>
                  <a:gd name="T53" fmla="*/ 35 h 146"/>
                  <a:gd name="T54" fmla="*/ 27 w 136"/>
                  <a:gd name="T55" fmla="*/ 36 h 146"/>
                  <a:gd name="T56" fmla="*/ 29 w 136"/>
                  <a:gd name="T57" fmla="*/ 36 h 146"/>
                  <a:gd name="T58" fmla="*/ 30 w 136"/>
                  <a:gd name="T59" fmla="*/ 36 h 146"/>
                  <a:gd name="T60" fmla="*/ 32 w 136"/>
                  <a:gd name="T61" fmla="*/ 35 h 146"/>
                  <a:gd name="T62" fmla="*/ 33 w 136"/>
                  <a:gd name="T63" fmla="*/ 34 h 146"/>
                  <a:gd name="T64" fmla="*/ 34 w 136"/>
                  <a:gd name="T65" fmla="*/ 31 h 146"/>
                  <a:gd name="T66" fmla="*/ 34 w 136"/>
                  <a:gd name="T67" fmla="*/ 29 h 146"/>
                  <a:gd name="T68" fmla="*/ 34 w 136"/>
                  <a:gd name="T69" fmla="*/ 26 h 146"/>
                  <a:gd name="T70" fmla="*/ 33 w 136"/>
                  <a:gd name="T71" fmla="*/ 23 h 146"/>
                  <a:gd name="T72" fmla="*/ 31 w 136"/>
                  <a:gd name="T73" fmla="*/ 20 h 146"/>
                  <a:gd name="T74" fmla="*/ 29 w 136"/>
                  <a:gd name="T75" fmla="*/ 17 h 146"/>
                  <a:gd name="T76" fmla="*/ 27 w 136"/>
                  <a:gd name="T77" fmla="*/ 14 h 146"/>
                  <a:gd name="T78" fmla="*/ 25 w 136"/>
                  <a:gd name="T79" fmla="*/ 12 h 146"/>
                  <a:gd name="T80" fmla="*/ 22 w 136"/>
                  <a:gd name="T81" fmla="*/ 9 h 14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6"/>
                  <a:gd name="T124" fmla="*/ 0 h 146"/>
                  <a:gd name="T125" fmla="*/ 136 w 136"/>
                  <a:gd name="T126" fmla="*/ 146 h 14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6" h="146">
                    <a:moveTo>
                      <a:pt x="89" y="35"/>
                    </a:moveTo>
                    <a:lnTo>
                      <a:pt x="79" y="28"/>
                    </a:lnTo>
                    <a:lnTo>
                      <a:pt x="69" y="18"/>
                    </a:lnTo>
                    <a:lnTo>
                      <a:pt x="60" y="12"/>
                    </a:lnTo>
                    <a:lnTo>
                      <a:pt x="50" y="6"/>
                    </a:lnTo>
                    <a:lnTo>
                      <a:pt x="40" y="3"/>
                    </a:lnTo>
                    <a:lnTo>
                      <a:pt x="32" y="0"/>
                    </a:lnTo>
                    <a:lnTo>
                      <a:pt x="25" y="0"/>
                    </a:lnTo>
                    <a:lnTo>
                      <a:pt x="18" y="0"/>
                    </a:lnTo>
                    <a:lnTo>
                      <a:pt x="10" y="3"/>
                    </a:lnTo>
                    <a:lnTo>
                      <a:pt x="6" y="6"/>
                    </a:lnTo>
                    <a:lnTo>
                      <a:pt x="3" y="10"/>
                    </a:lnTo>
                    <a:lnTo>
                      <a:pt x="0" y="15"/>
                    </a:lnTo>
                    <a:lnTo>
                      <a:pt x="0" y="25"/>
                    </a:lnTo>
                    <a:lnTo>
                      <a:pt x="0" y="32"/>
                    </a:lnTo>
                    <a:lnTo>
                      <a:pt x="0" y="40"/>
                    </a:lnTo>
                    <a:lnTo>
                      <a:pt x="3" y="50"/>
                    </a:lnTo>
                    <a:lnTo>
                      <a:pt x="10" y="60"/>
                    </a:lnTo>
                    <a:lnTo>
                      <a:pt x="15" y="69"/>
                    </a:lnTo>
                    <a:lnTo>
                      <a:pt x="22" y="79"/>
                    </a:lnTo>
                    <a:lnTo>
                      <a:pt x="32" y="89"/>
                    </a:lnTo>
                    <a:lnTo>
                      <a:pt x="44" y="104"/>
                    </a:lnTo>
                    <a:lnTo>
                      <a:pt x="54" y="114"/>
                    </a:lnTo>
                    <a:lnTo>
                      <a:pt x="66" y="123"/>
                    </a:lnTo>
                    <a:lnTo>
                      <a:pt x="79" y="133"/>
                    </a:lnTo>
                    <a:lnTo>
                      <a:pt x="89" y="140"/>
                    </a:lnTo>
                    <a:lnTo>
                      <a:pt x="98" y="143"/>
                    </a:lnTo>
                    <a:lnTo>
                      <a:pt x="108" y="146"/>
                    </a:lnTo>
                    <a:lnTo>
                      <a:pt x="114" y="146"/>
                    </a:lnTo>
                    <a:lnTo>
                      <a:pt x="120" y="146"/>
                    </a:lnTo>
                    <a:lnTo>
                      <a:pt x="126" y="143"/>
                    </a:lnTo>
                    <a:lnTo>
                      <a:pt x="133" y="136"/>
                    </a:lnTo>
                    <a:lnTo>
                      <a:pt x="136" y="126"/>
                    </a:lnTo>
                    <a:lnTo>
                      <a:pt x="136" y="118"/>
                    </a:lnTo>
                    <a:lnTo>
                      <a:pt x="136" y="104"/>
                    </a:lnTo>
                    <a:lnTo>
                      <a:pt x="130" y="94"/>
                    </a:lnTo>
                    <a:lnTo>
                      <a:pt x="123" y="82"/>
                    </a:lnTo>
                    <a:lnTo>
                      <a:pt x="114" y="69"/>
                    </a:lnTo>
                    <a:lnTo>
                      <a:pt x="108" y="57"/>
                    </a:lnTo>
                    <a:lnTo>
                      <a:pt x="98" y="47"/>
                    </a:lnTo>
                    <a:lnTo>
                      <a:pt x="89" y="35"/>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885" name="Freeform 1778">
                <a:extLst>
                  <a:ext uri="{FF2B5EF4-FFF2-40B4-BE49-F238E27FC236}">
                    <a16:creationId xmlns:a16="http://schemas.microsoft.com/office/drawing/2014/main" id="{487C7855-6521-48D5-B9C3-693B92CBA151}"/>
                  </a:ext>
                </a:extLst>
              </p:cNvPr>
              <p:cNvSpPr>
                <a:spLocks/>
              </p:cNvSpPr>
              <p:nvPr/>
            </p:nvSpPr>
            <p:spPr bwMode="auto">
              <a:xfrm>
                <a:off x="2930" y="3294"/>
                <a:ext cx="43" cy="27"/>
              </a:xfrm>
              <a:custGeom>
                <a:avLst/>
                <a:gdLst>
                  <a:gd name="T0" fmla="*/ 23 w 172"/>
                  <a:gd name="T1" fmla="*/ 3 h 108"/>
                  <a:gd name="T2" fmla="*/ 20 w 172"/>
                  <a:gd name="T3" fmla="*/ 3 h 108"/>
                  <a:gd name="T4" fmla="*/ 17 w 172"/>
                  <a:gd name="T5" fmla="*/ 1 h 108"/>
                  <a:gd name="T6" fmla="*/ 14 w 172"/>
                  <a:gd name="T7" fmla="*/ 1 h 108"/>
                  <a:gd name="T8" fmla="*/ 12 w 172"/>
                  <a:gd name="T9" fmla="*/ 0 h 108"/>
                  <a:gd name="T10" fmla="*/ 9 w 172"/>
                  <a:gd name="T11" fmla="*/ 0 h 108"/>
                  <a:gd name="T12" fmla="*/ 6 w 172"/>
                  <a:gd name="T13" fmla="*/ 0 h 108"/>
                  <a:gd name="T14" fmla="*/ 5 w 172"/>
                  <a:gd name="T15" fmla="*/ 1 h 108"/>
                  <a:gd name="T16" fmla="*/ 3 w 172"/>
                  <a:gd name="T17" fmla="*/ 2 h 108"/>
                  <a:gd name="T18" fmla="*/ 2 w 172"/>
                  <a:gd name="T19" fmla="*/ 3 h 108"/>
                  <a:gd name="T20" fmla="*/ 1 w 172"/>
                  <a:gd name="T21" fmla="*/ 4 h 108"/>
                  <a:gd name="T22" fmla="*/ 0 w 172"/>
                  <a:gd name="T23" fmla="*/ 6 h 108"/>
                  <a:gd name="T24" fmla="*/ 0 w 172"/>
                  <a:gd name="T25" fmla="*/ 7 h 108"/>
                  <a:gd name="T26" fmla="*/ 1 w 172"/>
                  <a:gd name="T27" fmla="*/ 9 h 108"/>
                  <a:gd name="T28" fmla="*/ 2 w 172"/>
                  <a:gd name="T29" fmla="*/ 11 h 108"/>
                  <a:gd name="T30" fmla="*/ 3 w 172"/>
                  <a:gd name="T31" fmla="*/ 13 h 108"/>
                  <a:gd name="T32" fmla="*/ 5 w 172"/>
                  <a:gd name="T33" fmla="*/ 14 h 108"/>
                  <a:gd name="T34" fmla="*/ 7 w 172"/>
                  <a:gd name="T35" fmla="*/ 16 h 108"/>
                  <a:gd name="T36" fmla="*/ 9 w 172"/>
                  <a:gd name="T37" fmla="*/ 18 h 108"/>
                  <a:gd name="T38" fmla="*/ 12 w 172"/>
                  <a:gd name="T39" fmla="*/ 20 h 108"/>
                  <a:gd name="T40" fmla="*/ 14 w 172"/>
                  <a:gd name="T41" fmla="*/ 22 h 108"/>
                  <a:gd name="T42" fmla="*/ 19 w 172"/>
                  <a:gd name="T43" fmla="*/ 23 h 108"/>
                  <a:gd name="T44" fmla="*/ 22 w 172"/>
                  <a:gd name="T45" fmla="*/ 25 h 108"/>
                  <a:gd name="T46" fmla="*/ 26 w 172"/>
                  <a:gd name="T47" fmla="*/ 26 h 108"/>
                  <a:gd name="T48" fmla="*/ 30 w 172"/>
                  <a:gd name="T49" fmla="*/ 27 h 108"/>
                  <a:gd name="T50" fmla="*/ 33 w 172"/>
                  <a:gd name="T51" fmla="*/ 27 h 108"/>
                  <a:gd name="T52" fmla="*/ 35 w 172"/>
                  <a:gd name="T53" fmla="*/ 27 h 108"/>
                  <a:gd name="T54" fmla="*/ 37 w 172"/>
                  <a:gd name="T55" fmla="*/ 27 h 108"/>
                  <a:gd name="T56" fmla="*/ 39 w 172"/>
                  <a:gd name="T57" fmla="*/ 26 h 108"/>
                  <a:gd name="T58" fmla="*/ 41 w 172"/>
                  <a:gd name="T59" fmla="*/ 26 h 108"/>
                  <a:gd name="T60" fmla="*/ 42 w 172"/>
                  <a:gd name="T61" fmla="*/ 25 h 108"/>
                  <a:gd name="T62" fmla="*/ 43 w 172"/>
                  <a:gd name="T63" fmla="*/ 22 h 108"/>
                  <a:gd name="T64" fmla="*/ 43 w 172"/>
                  <a:gd name="T65" fmla="*/ 20 h 108"/>
                  <a:gd name="T66" fmla="*/ 42 w 172"/>
                  <a:gd name="T67" fmla="*/ 18 h 108"/>
                  <a:gd name="T68" fmla="*/ 41 w 172"/>
                  <a:gd name="T69" fmla="*/ 15 h 108"/>
                  <a:gd name="T70" fmla="*/ 38 w 172"/>
                  <a:gd name="T71" fmla="*/ 13 h 108"/>
                  <a:gd name="T72" fmla="*/ 36 w 172"/>
                  <a:gd name="T73" fmla="*/ 11 h 108"/>
                  <a:gd name="T74" fmla="*/ 33 w 172"/>
                  <a:gd name="T75" fmla="*/ 9 h 108"/>
                  <a:gd name="T76" fmla="*/ 30 w 172"/>
                  <a:gd name="T77" fmla="*/ 7 h 108"/>
                  <a:gd name="T78" fmla="*/ 26 w 172"/>
                  <a:gd name="T79" fmla="*/ 5 h 108"/>
                  <a:gd name="T80" fmla="*/ 23 w 172"/>
                  <a:gd name="T81" fmla="*/ 3 h 10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2"/>
                  <a:gd name="T124" fmla="*/ 0 h 108"/>
                  <a:gd name="T125" fmla="*/ 172 w 172"/>
                  <a:gd name="T126" fmla="*/ 108 h 10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2" h="108">
                    <a:moveTo>
                      <a:pt x="92" y="13"/>
                    </a:moveTo>
                    <a:lnTo>
                      <a:pt x="79" y="10"/>
                    </a:lnTo>
                    <a:lnTo>
                      <a:pt x="67" y="3"/>
                    </a:lnTo>
                    <a:lnTo>
                      <a:pt x="57" y="3"/>
                    </a:lnTo>
                    <a:lnTo>
                      <a:pt x="48" y="0"/>
                    </a:lnTo>
                    <a:lnTo>
                      <a:pt x="35" y="0"/>
                    </a:lnTo>
                    <a:lnTo>
                      <a:pt x="25" y="0"/>
                    </a:lnTo>
                    <a:lnTo>
                      <a:pt x="19" y="3"/>
                    </a:lnTo>
                    <a:lnTo>
                      <a:pt x="13" y="7"/>
                    </a:lnTo>
                    <a:lnTo>
                      <a:pt x="6" y="10"/>
                    </a:lnTo>
                    <a:lnTo>
                      <a:pt x="3" y="17"/>
                    </a:lnTo>
                    <a:lnTo>
                      <a:pt x="0" y="22"/>
                    </a:lnTo>
                    <a:lnTo>
                      <a:pt x="0" y="29"/>
                    </a:lnTo>
                    <a:lnTo>
                      <a:pt x="3" y="35"/>
                    </a:lnTo>
                    <a:lnTo>
                      <a:pt x="6" y="42"/>
                    </a:lnTo>
                    <a:lnTo>
                      <a:pt x="13" y="51"/>
                    </a:lnTo>
                    <a:lnTo>
                      <a:pt x="19" y="57"/>
                    </a:lnTo>
                    <a:lnTo>
                      <a:pt x="28" y="64"/>
                    </a:lnTo>
                    <a:lnTo>
                      <a:pt x="35" y="73"/>
                    </a:lnTo>
                    <a:lnTo>
                      <a:pt x="48" y="80"/>
                    </a:lnTo>
                    <a:lnTo>
                      <a:pt x="57" y="86"/>
                    </a:lnTo>
                    <a:lnTo>
                      <a:pt x="77" y="93"/>
                    </a:lnTo>
                    <a:lnTo>
                      <a:pt x="89" y="99"/>
                    </a:lnTo>
                    <a:lnTo>
                      <a:pt x="105" y="105"/>
                    </a:lnTo>
                    <a:lnTo>
                      <a:pt x="118" y="108"/>
                    </a:lnTo>
                    <a:lnTo>
                      <a:pt x="131" y="108"/>
                    </a:lnTo>
                    <a:lnTo>
                      <a:pt x="140" y="108"/>
                    </a:lnTo>
                    <a:lnTo>
                      <a:pt x="149" y="108"/>
                    </a:lnTo>
                    <a:lnTo>
                      <a:pt x="156" y="105"/>
                    </a:lnTo>
                    <a:lnTo>
                      <a:pt x="162" y="102"/>
                    </a:lnTo>
                    <a:lnTo>
                      <a:pt x="168" y="99"/>
                    </a:lnTo>
                    <a:lnTo>
                      <a:pt x="172" y="89"/>
                    </a:lnTo>
                    <a:lnTo>
                      <a:pt x="172" y="80"/>
                    </a:lnTo>
                    <a:lnTo>
                      <a:pt x="168" y="71"/>
                    </a:lnTo>
                    <a:lnTo>
                      <a:pt x="162" y="61"/>
                    </a:lnTo>
                    <a:lnTo>
                      <a:pt x="153" y="51"/>
                    </a:lnTo>
                    <a:lnTo>
                      <a:pt x="143" y="42"/>
                    </a:lnTo>
                    <a:lnTo>
                      <a:pt x="131" y="35"/>
                    </a:lnTo>
                    <a:lnTo>
                      <a:pt x="118" y="26"/>
                    </a:lnTo>
                    <a:lnTo>
                      <a:pt x="105" y="19"/>
                    </a:lnTo>
                    <a:lnTo>
                      <a:pt x="92" y="13"/>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886" name="Freeform 1779">
                <a:extLst>
                  <a:ext uri="{FF2B5EF4-FFF2-40B4-BE49-F238E27FC236}">
                    <a16:creationId xmlns:a16="http://schemas.microsoft.com/office/drawing/2014/main" id="{71AE92F7-E49D-4316-8E4E-427F14C3B035}"/>
                  </a:ext>
                </a:extLst>
              </p:cNvPr>
              <p:cNvSpPr>
                <a:spLocks/>
              </p:cNvSpPr>
              <p:nvPr/>
            </p:nvSpPr>
            <p:spPr bwMode="auto">
              <a:xfrm>
                <a:off x="2930" y="3294"/>
                <a:ext cx="43" cy="27"/>
              </a:xfrm>
              <a:custGeom>
                <a:avLst/>
                <a:gdLst>
                  <a:gd name="T0" fmla="*/ 23 w 172"/>
                  <a:gd name="T1" fmla="*/ 3 h 108"/>
                  <a:gd name="T2" fmla="*/ 20 w 172"/>
                  <a:gd name="T3" fmla="*/ 3 h 108"/>
                  <a:gd name="T4" fmla="*/ 17 w 172"/>
                  <a:gd name="T5" fmla="*/ 1 h 108"/>
                  <a:gd name="T6" fmla="*/ 14 w 172"/>
                  <a:gd name="T7" fmla="*/ 1 h 108"/>
                  <a:gd name="T8" fmla="*/ 12 w 172"/>
                  <a:gd name="T9" fmla="*/ 0 h 108"/>
                  <a:gd name="T10" fmla="*/ 9 w 172"/>
                  <a:gd name="T11" fmla="*/ 0 h 108"/>
                  <a:gd name="T12" fmla="*/ 6 w 172"/>
                  <a:gd name="T13" fmla="*/ 0 h 108"/>
                  <a:gd name="T14" fmla="*/ 5 w 172"/>
                  <a:gd name="T15" fmla="*/ 1 h 108"/>
                  <a:gd name="T16" fmla="*/ 3 w 172"/>
                  <a:gd name="T17" fmla="*/ 2 h 108"/>
                  <a:gd name="T18" fmla="*/ 2 w 172"/>
                  <a:gd name="T19" fmla="*/ 3 h 108"/>
                  <a:gd name="T20" fmla="*/ 1 w 172"/>
                  <a:gd name="T21" fmla="*/ 4 h 108"/>
                  <a:gd name="T22" fmla="*/ 0 w 172"/>
                  <a:gd name="T23" fmla="*/ 6 h 108"/>
                  <a:gd name="T24" fmla="*/ 0 w 172"/>
                  <a:gd name="T25" fmla="*/ 7 h 108"/>
                  <a:gd name="T26" fmla="*/ 1 w 172"/>
                  <a:gd name="T27" fmla="*/ 9 h 108"/>
                  <a:gd name="T28" fmla="*/ 2 w 172"/>
                  <a:gd name="T29" fmla="*/ 11 h 108"/>
                  <a:gd name="T30" fmla="*/ 3 w 172"/>
                  <a:gd name="T31" fmla="*/ 13 h 108"/>
                  <a:gd name="T32" fmla="*/ 5 w 172"/>
                  <a:gd name="T33" fmla="*/ 14 h 108"/>
                  <a:gd name="T34" fmla="*/ 7 w 172"/>
                  <a:gd name="T35" fmla="*/ 16 h 108"/>
                  <a:gd name="T36" fmla="*/ 9 w 172"/>
                  <a:gd name="T37" fmla="*/ 18 h 108"/>
                  <a:gd name="T38" fmla="*/ 12 w 172"/>
                  <a:gd name="T39" fmla="*/ 20 h 108"/>
                  <a:gd name="T40" fmla="*/ 14 w 172"/>
                  <a:gd name="T41" fmla="*/ 22 h 108"/>
                  <a:gd name="T42" fmla="*/ 19 w 172"/>
                  <a:gd name="T43" fmla="*/ 23 h 108"/>
                  <a:gd name="T44" fmla="*/ 22 w 172"/>
                  <a:gd name="T45" fmla="*/ 25 h 108"/>
                  <a:gd name="T46" fmla="*/ 26 w 172"/>
                  <a:gd name="T47" fmla="*/ 26 h 108"/>
                  <a:gd name="T48" fmla="*/ 30 w 172"/>
                  <a:gd name="T49" fmla="*/ 27 h 108"/>
                  <a:gd name="T50" fmla="*/ 33 w 172"/>
                  <a:gd name="T51" fmla="*/ 27 h 108"/>
                  <a:gd name="T52" fmla="*/ 35 w 172"/>
                  <a:gd name="T53" fmla="*/ 27 h 108"/>
                  <a:gd name="T54" fmla="*/ 37 w 172"/>
                  <a:gd name="T55" fmla="*/ 27 h 108"/>
                  <a:gd name="T56" fmla="*/ 39 w 172"/>
                  <a:gd name="T57" fmla="*/ 26 h 108"/>
                  <a:gd name="T58" fmla="*/ 41 w 172"/>
                  <a:gd name="T59" fmla="*/ 26 h 108"/>
                  <a:gd name="T60" fmla="*/ 42 w 172"/>
                  <a:gd name="T61" fmla="*/ 25 h 108"/>
                  <a:gd name="T62" fmla="*/ 43 w 172"/>
                  <a:gd name="T63" fmla="*/ 22 h 108"/>
                  <a:gd name="T64" fmla="*/ 43 w 172"/>
                  <a:gd name="T65" fmla="*/ 20 h 108"/>
                  <a:gd name="T66" fmla="*/ 42 w 172"/>
                  <a:gd name="T67" fmla="*/ 18 h 108"/>
                  <a:gd name="T68" fmla="*/ 41 w 172"/>
                  <a:gd name="T69" fmla="*/ 15 h 108"/>
                  <a:gd name="T70" fmla="*/ 38 w 172"/>
                  <a:gd name="T71" fmla="*/ 13 h 108"/>
                  <a:gd name="T72" fmla="*/ 36 w 172"/>
                  <a:gd name="T73" fmla="*/ 11 h 108"/>
                  <a:gd name="T74" fmla="*/ 33 w 172"/>
                  <a:gd name="T75" fmla="*/ 9 h 108"/>
                  <a:gd name="T76" fmla="*/ 30 w 172"/>
                  <a:gd name="T77" fmla="*/ 7 h 108"/>
                  <a:gd name="T78" fmla="*/ 26 w 172"/>
                  <a:gd name="T79" fmla="*/ 5 h 108"/>
                  <a:gd name="T80" fmla="*/ 23 w 172"/>
                  <a:gd name="T81" fmla="*/ 3 h 10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2"/>
                  <a:gd name="T124" fmla="*/ 0 h 108"/>
                  <a:gd name="T125" fmla="*/ 172 w 172"/>
                  <a:gd name="T126" fmla="*/ 108 h 10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2" h="108">
                    <a:moveTo>
                      <a:pt x="92" y="13"/>
                    </a:moveTo>
                    <a:lnTo>
                      <a:pt x="79" y="10"/>
                    </a:lnTo>
                    <a:lnTo>
                      <a:pt x="67" y="3"/>
                    </a:lnTo>
                    <a:lnTo>
                      <a:pt x="57" y="3"/>
                    </a:lnTo>
                    <a:lnTo>
                      <a:pt x="48" y="0"/>
                    </a:lnTo>
                    <a:lnTo>
                      <a:pt x="35" y="0"/>
                    </a:lnTo>
                    <a:lnTo>
                      <a:pt x="25" y="0"/>
                    </a:lnTo>
                    <a:lnTo>
                      <a:pt x="19" y="3"/>
                    </a:lnTo>
                    <a:lnTo>
                      <a:pt x="13" y="7"/>
                    </a:lnTo>
                    <a:lnTo>
                      <a:pt x="6" y="10"/>
                    </a:lnTo>
                    <a:lnTo>
                      <a:pt x="3" y="17"/>
                    </a:lnTo>
                    <a:lnTo>
                      <a:pt x="0" y="22"/>
                    </a:lnTo>
                    <a:lnTo>
                      <a:pt x="0" y="29"/>
                    </a:lnTo>
                    <a:lnTo>
                      <a:pt x="3" y="35"/>
                    </a:lnTo>
                    <a:lnTo>
                      <a:pt x="6" y="42"/>
                    </a:lnTo>
                    <a:lnTo>
                      <a:pt x="13" y="51"/>
                    </a:lnTo>
                    <a:lnTo>
                      <a:pt x="19" y="57"/>
                    </a:lnTo>
                    <a:lnTo>
                      <a:pt x="28" y="64"/>
                    </a:lnTo>
                    <a:lnTo>
                      <a:pt x="35" y="73"/>
                    </a:lnTo>
                    <a:lnTo>
                      <a:pt x="48" y="80"/>
                    </a:lnTo>
                    <a:lnTo>
                      <a:pt x="57" y="86"/>
                    </a:lnTo>
                    <a:lnTo>
                      <a:pt x="77" y="93"/>
                    </a:lnTo>
                    <a:lnTo>
                      <a:pt x="89" y="99"/>
                    </a:lnTo>
                    <a:lnTo>
                      <a:pt x="105" y="105"/>
                    </a:lnTo>
                    <a:lnTo>
                      <a:pt x="118" y="108"/>
                    </a:lnTo>
                    <a:lnTo>
                      <a:pt x="131" y="108"/>
                    </a:lnTo>
                    <a:lnTo>
                      <a:pt x="140" y="108"/>
                    </a:lnTo>
                    <a:lnTo>
                      <a:pt x="149" y="108"/>
                    </a:lnTo>
                    <a:lnTo>
                      <a:pt x="156" y="105"/>
                    </a:lnTo>
                    <a:lnTo>
                      <a:pt x="162" y="102"/>
                    </a:lnTo>
                    <a:lnTo>
                      <a:pt x="168" y="99"/>
                    </a:lnTo>
                    <a:lnTo>
                      <a:pt x="172" y="89"/>
                    </a:lnTo>
                    <a:lnTo>
                      <a:pt x="172" y="80"/>
                    </a:lnTo>
                    <a:lnTo>
                      <a:pt x="168" y="71"/>
                    </a:lnTo>
                    <a:lnTo>
                      <a:pt x="162" y="61"/>
                    </a:lnTo>
                    <a:lnTo>
                      <a:pt x="153" y="51"/>
                    </a:lnTo>
                    <a:lnTo>
                      <a:pt x="143" y="42"/>
                    </a:lnTo>
                    <a:lnTo>
                      <a:pt x="131" y="35"/>
                    </a:lnTo>
                    <a:lnTo>
                      <a:pt x="118" y="26"/>
                    </a:lnTo>
                    <a:lnTo>
                      <a:pt x="105" y="19"/>
                    </a:lnTo>
                    <a:lnTo>
                      <a:pt x="92" y="13"/>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887" name="Freeform 1780">
                <a:extLst>
                  <a:ext uri="{FF2B5EF4-FFF2-40B4-BE49-F238E27FC236}">
                    <a16:creationId xmlns:a16="http://schemas.microsoft.com/office/drawing/2014/main" id="{B715C7AC-A6A3-43CE-B438-B7047EFF64A0}"/>
                  </a:ext>
                </a:extLst>
              </p:cNvPr>
              <p:cNvSpPr>
                <a:spLocks/>
              </p:cNvSpPr>
              <p:nvPr/>
            </p:nvSpPr>
            <p:spPr bwMode="auto">
              <a:xfrm>
                <a:off x="3014" y="3324"/>
                <a:ext cx="45" cy="21"/>
              </a:xfrm>
              <a:custGeom>
                <a:avLst/>
                <a:gdLst>
                  <a:gd name="T0" fmla="*/ 21 w 180"/>
                  <a:gd name="T1" fmla="*/ 0 h 83"/>
                  <a:gd name="T2" fmla="*/ 18 w 180"/>
                  <a:gd name="T3" fmla="*/ 0 h 83"/>
                  <a:gd name="T4" fmla="*/ 14 w 180"/>
                  <a:gd name="T5" fmla="*/ 0 h 83"/>
                  <a:gd name="T6" fmla="*/ 12 w 180"/>
                  <a:gd name="T7" fmla="*/ 0 h 83"/>
                  <a:gd name="T8" fmla="*/ 9 w 180"/>
                  <a:gd name="T9" fmla="*/ 1 h 83"/>
                  <a:gd name="T10" fmla="*/ 6 w 180"/>
                  <a:gd name="T11" fmla="*/ 2 h 83"/>
                  <a:gd name="T12" fmla="*/ 4 w 180"/>
                  <a:gd name="T13" fmla="*/ 2 h 83"/>
                  <a:gd name="T14" fmla="*/ 3 w 180"/>
                  <a:gd name="T15" fmla="*/ 3 h 83"/>
                  <a:gd name="T16" fmla="*/ 2 w 180"/>
                  <a:gd name="T17" fmla="*/ 5 h 83"/>
                  <a:gd name="T18" fmla="*/ 0 w 180"/>
                  <a:gd name="T19" fmla="*/ 7 h 83"/>
                  <a:gd name="T20" fmla="*/ 0 w 180"/>
                  <a:gd name="T21" fmla="*/ 8 h 83"/>
                  <a:gd name="T22" fmla="*/ 0 w 180"/>
                  <a:gd name="T23" fmla="*/ 10 h 83"/>
                  <a:gd name="T24" fmla="*/ 1 w 180"/>
                  <a:gd name="T25" fmla="*/ 11 h 83"/>
                  <a:gd name="T26" fmla="*/ 2 w 180"/>
                  <a:gd name="T27" fmla="*/ 13 h 83"/>
                  <a:gd name="T28" fmla="*/ 3 w 180"/>
                  <a:gd name="T29" fmla="*/ 14 h 83"/>
                  <a:gd name="T30" fmla="*/ 5 w 180"/>
                  <a:gd name="T31" fmla="*/ 15 h 83"/>
                  <a:gd name="T32" fmla="*/ 7 w 180"/>
                  <a:gd name="T33" fmla="*/ 17 h 83"/>
                  <a:gd name="T34" fmla="*/ 10 w 180"/>
                  <a:gd name="T35" fmla="*/ 18 h 83"/>
                  <a:gd name="T36" fmla="*/ 12 w 180"/>
                  <a:gd name="T37" fmla="*/ 18 h 83"/>
                  <a:gd name="T38" fmla="*/ 15 w 180"/>
                  <a:gd name="T39" fmla="*/ 19 h 83"/>
                  <a:gd name="T40" fmla="*/ 18 w 180"/>
                  <a:gd name="T41" fmla="*/ 20 h 83"/>
                  <a:gd name="T42" fmla="*/ 23 w 180"/>
                  <a:gd name="T43" fmla="*/ 21 h 83"/>
                  <a:gd name="T44" fmla="*/ 27 w 180"/>
                  <a:gd name="T45" fmla="*/ 21 h 83"/>
                  <a:gd name="T46" fmla="*/ 31 w 180"/>
                  <a:gd name="T47" fmla="*/ 21 h 83"/>
                  <a:gd name="T48" fmla="*/ 34 w 180"/>
                  <a:gd name="T49" fmla="*/ 21 h 83"/>
                  <a:gd name="T50" fmla="*/ 38 w 180"/>
                  <a:gd name="T51" fmla="*/ 20 h 83"/>
                  <a:gd name="T52" fmla="*/ 40 w 180"/>
                  <a:gd name="T53" fmla="*/ 19 h 83"/>
                  <a:gd name="T54" fmla="*/ 41 w 180"/>
                  <a:gd name="T55" fmla="*/ 18 h 83"/>
                  <a:gd name="T56" fmla="*/ 44 w 180"/>
                  <a:gd name="T57" fmla="*/ 18 h 83"/>
                  <a:gd name="T58" fmla="*/ 45 w 180"/>
                  <a:gd name="T59" fmla="*/ 16 h 83"/>
                  <a:gd name="T60" fmla="*/ 45 w 180"/>
                  <a:gd name="T61" fmla="*/ 15 h 83"/>
                  <a:gd name="T62" fmla="*/ 45 w 180"/>
                  <a:gd name="T63" fmla="*/ 12 h 83"/>
                  <a:gd name="T64" fmla="*/ 45 w 180"/>
                  <a:gd name="T65" fmla="*/ 10 h 83"/>
                  <a:gd name="T66" fmla="*/ 43 w 180"/>
                  <a:gd name="T67" fmla="*/ 8 h 83"/>
                  <a:gd name="T68" fmla="*/ 41 w 180"/>
                  <a:gd name="T69" fmla="*/ 7 h 83"/>
                  <a:gd name="T70" fmla="*/ 38 w 180"/>
                  <a:gd name="T71" fmla="*/ 5 h 83"/>
                  <a:gd name="T72" fmla="*/ 35 w 180"/>
                  <a:gd name="T73" fmla="*/ 3 h 83"/>
                  <a:gd name="T74" fmla="*/ 31 w 180"/>
                  <a:gd name="T75" fmla="*/ 2 h 83"/>
                  <a:gd name="T76" fmla="*/ 28 w 180"/>
                  <a:gd name="T77" fmla="*/ 2 h 83"/>
                  <a:gd name="T78" fmla="*/ 24 w 180"/>
                  <a:gd name="T79" fmla="*/ 1 h 83"/>
                  <a:gd name="T80" fmla="*/ 21 w 180"/>
                  <a:gd name="T81" fmla="*/ 0 h 8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0"/>
                  <a:gd name="T124" fmla="*/ 0 h 83"/>
                  <a:gd name="T125" fmla="*/ 180 w 180"/>
                  <a:gd name="T126" fmla="*/ 83 h 8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0" h="83">
                    <a:moveTo>
                      <a:pt x="82" y="0"/>
                    </a:moveTo>
                    <a:lnTo>
                      <a:pt x="70" y="0"/>
                    </a:lnTo>
                    <a:lnTo>
                      <a:pt x="57" y="0"/>
                    </a:lnTo>
                    <a:lnTo>
                      <a:pt x="47" y="0"/>
                    </a:lnTo>
                    <a:lnTo>
                      <a:pt x="35" y="4"/>
                    </a:lnTo>
                    <a:lnTo>
                      <a:pt x="25" y="6"/>
                    </a:lnTo>
                    <a:lnTo>
                      <a:pt x="16" y="9"/>
                    </a:lnTo>
                    <a:lnTo>
                      <a:pt x="10" y="13"/>
                    </a:lnTo>
                    <a:lnTo>
                      <a:pt x="6" y="19"/>
                    </a:lnTo>
                    <a:lnTo>
                      <a:pt x="0" y="26"/>
                    </a:lnTo>
                    <a:lnTo>
                      <a:pt x="0" y="32"/>
                    </a:lnTo>
                    <a:lnTo>
                      <a:pt x="0" y="38"/>
                    </a:lnTo>
                    <a:lnTo>
                      <a:pt x="3" y="45"/>
                    </a:lnTo>
                    <a:lnTo>
                      <a:pt x="6" y="51"/>
                    </a:lnTo>
                    <a:lnTo>
                      <a:pt x="13" y="54"/>
                    </a:lnTo>
                    <a:lnTo>
                      <a:pt x="18" y="60"/>
                    </a:lnTo>
                    <a:lnTo>
                      <a:pt x="28" y="67"/>
                    </a:lnTo>
                    <a:lnTo>
                      <a:pt x="38" y="70"/>
                    </a:lnTo>
                    <a:lnTo>
                      <a:pt x="47" y="73"/>
                    </a:lnTo>
                    <a:lnTo>
                      <a:pt x="60" y="77"/>
                    </a:lnTo>
                    <a:lnTo>
                      <a:pt x="72" y="80"/>
                    </a:lnTo>
                    <a:lnTo>
                      <a:pt x="92" y="83"/>
                    </a:lnTo>
                    <a:lnTo>
                      <a:pt x="108" y="83"/>
                    </a:lnTo>
                    <a:lnTo>
                      <a:pt x="124" y="83"/>
                    </a:lnTo>
                    <a:lnTo>
                      <a:pt x="136" y="83"/>
                    </a:lnTo>
                    <a:lnTo>
                      <a:pt x="150" y="80"/>
                    </a:lnTo>
                    <a:lnTo>
                      <a:pt x="158" y="77"/>
                    </a:lnTo>
                    <a:lnTo>
                      <a:pt x="165" y="73"/>
                    </a:lnTo>
                    <a:lnTo>
                      <a:pt x="175" y="70"/>
                    </a:lnTo>
                    <a:lnTo>
                      <a:pt x="178" y="63"/>
                    </a:lnTo>
                    <a:lnTo>
                      <a:pt x="180" y="58"/>
                    </a:lnTo>
                    <a:lnTo>
                      <a:pt x="180" y="48"/>
                    </a:lnTo>
                    <a:lnTo>
                      <a:pt x="178" y="38"/>
                    </a:lnTo>
                    <a:lnTo>
                      <a:pt x="172" y="32"/>
                    </a:lnTo>
                    <a:lnTo>
                      <a:pt x="162" y="26"/>
                    </a:lnTo>
                    <a:lnTo>
                      <a:pt x="152" y="19"/>
                    </a:lnTo>
                    <a:lnTo>
                      <a:pt x="140" y="13"/>
                    </a:lnTo>
                    <a:lnTo>
                      <a:pt x="124" y="9"/>
                    </a:lnTo>
                    <a:lnTo>
                      <a:pt x="111" y="6"/>
                    </a:lnTo>
                    <a:lnTo>
                      <a:pt x="96" y="4"/>
                    </a:lnTo>
                    <a:lnTo>
                      <a:pt x="82" y="0"/>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888" name="Freeform 1781">
                <a:extLst>
                  <a:ext uri="{FF2B5EF4-FFF2-40B4-BE49-F238E27FC236}">
                    <a16:creationId xmlns:a16="http://schemas.microsoft.com/office/drawing/2014/main" id="{2B039548-1383-476F-A821-ED627080A83A}"/>
                  </a:ext>
                </a:extLst>
              </p:cNvPr>
              <p:cNvSpPr>
                <a:spLocks/>
              </p:cNvSpPr>
              <p:nvPr/>
            </p:nvSpPr>
            <p:spPr bwMode="auto">
              <a:xfrm>
                <a:off x="3014" y="3324"/>
                <a:ext cx="45" cy="21"/>
              </a:xfrm>
              <a:custGeom>
                <a:avLst/>
                <a:gdLst>
                  <a:gd name="T0" fmla="*/ 21 w 180"/>
                  <a:gd name="T1" fmla="*/ 0 h 83"/>
                  <a:gd name="T2" fmla="*/ 18 w 180"/>
                  <a:gd name="T3" fmla="*/ 0 h 83"/>
                  <a:gd name="T4" fmla="*/ 14 w 180"/>
                  <a:gd name="T5" fmla="*/ 0 h 83"/>
                  <a:gd name="T6" fmla="*/ 12 w 180"/>
                  <a:gd name="T7" fmla="*/ 0 h 83"/>
                  <a:gd name="T8" fmla="*/ 9 w 180"/>
                  <a:gd name="T9" fmla="*/ 1 h 83"/>
                  <a:gd name="T10" fmla="*/ 6 w 180"/>
                  <a:gd name="T11" fmla="*/ 2 h 83"/>
                  <a:gd name="T12" fmla="*/ 4 w 180"/>
                  <a:gd name="T13" fmla="*/ 2 h 83"/>
                  <a:gd name="T14" fmla="*/ 3 w 180"/>
                  <a:gd name="T15" fmla="*/ 3 h 83"/>
                  <a:gd name="T16" fmla="*/ 2 w 180"/>
                  <a:gd name="T17" fmla="*/ 5 h 83"/>
                  <a:gd name="T18" fmla="*/ 0 w 180"/>
                  <a:gd name="T19" fmla="*/ 7 h 83"/>
                  <a:gd name="T20" fmla="*/ 0 w 180"/>
                  <a:gd name="T21" fmla="*/ 8 h 83"/>
                  <a:gd name="T22" fmla="*/ 0 w 180"/>
                  <a:gd name="T23" fmla="*/ 10 h 83"/>
                  <a:gd name="T24" fmla="*/ 1 w 180"/>
                  <a:gd name="T25" fmla="*/ 11 h 83"/>
                  <a:gd name="T26" fmla="*/ 2 w 180"/>
                  <a:gd name="T27" fmla="*/ 13 h 83"/>
                  <a:gd name="T28" fmla="*/ 3 w 180"/>
                  <a:gd name="T29" fmla="*/ 14 h 83"/>
                  <a:gd name="T30" fmla="*/ 5 w 180"/>
                  <a:gd name="T31" fmla="*/ 15 h 83"/>
                  <a:gd name="T32" fmla="*/ 7 w 180"/>
                  <a:gd name="T33" fmla="*/ 17 h 83"/>
                  <a:gd name="T34" fmla="*/ 10 w 180"/>
                  <a:gd name="T35" fmla="*/ 18 h 83"/>
                  <a:gd name="T36" fmla="*/ 12 w 180"/>
                  <a:gd name="T37" fmla="*/ 18 h 83"/>
                  <a:gd name="T38" fmla="*/ 15 w 180"/>
                  <a:gd name="T39" fmla="*/ 19 h 83"/>
                  <a:gd name="T40" fmla="*/ 18 w 180"/>
                  <a:gd name="T41" fmla="*/ 20 h 83"/>
                  <a:gd name="T42" fmla="*/ 23 w 180"/>
                  <a:gd name="T43" fmla="*/ 21 h 83"/>
                  <a:gd name="T44" fmla="*/ 27 w 180"/>
                  <a:gd name="T45" fmla="*/ 21 h 83"/>
                  <a:gd name="T46" fmla="*/ 31 w 180"/>
                  <a:gd name="T47" fmla="*/ 21 h 83"/>
                  <a:gd name="T48" fmla="*/ 34 w 180"/>
                  <a:gd name="T49" fmla="*/ 21 h 83"/>
                  <a:gd name="T50" fmla="*/ 38 w 180"/>
                  <a:gd name="T51" fmla="*/ 20 h 83"/>
                  <a:gd name="T52" fmla="*/ 40 w 180"/>
                  <a:gd name="T53" fmla="*/ 19 h 83"/>
                  <a:gd name="T54" fmla="*/ 41 w 180"/>
                  <a:gd name="T55" fmla="*/ 18 h 83"/>
                  <a:gd name="T56" fmla="*/ 44 w 180"/>
                  <a:gd name="T57" fmla="*/ 18 h 83"/>
                  <a:gd name="T58" fmla="*/ 45 w 180"/>
                  <a:gd name="T59" fmla="*/ 16 h 83"/>
                  <a:gd name="T60" fmla="*/ 45 w 180"/>
                  <a:gd name="T61" fmla="*/ 15 h 83"/>
                  <a:gd name="T62" fmla="*/ 45 w 180"/>
                  <a:gd name="T63" fmla="*/ 12 h 83"/>
                  <a:gd name="T64" fmla="*/ 45 w 180"/>
                  <a:gd name="T65" fmla="*/ 10 h 83"/>
                  <a:gd name="T66" fmla="*/ 43 w 180"/>
                  <a:gd name="T67" fmla="*/ 8 h 83"/>
                  <a:gd name="T68" fmla="*/ 41 w 180"/>
                  <a:gd name="T69" fmla="*/ 7 h 83"/>
                  <a:gd name="T70" fmla="*/ 38 w 180"/>
                  <a:gd name="T71" fmla="*/ 5 h 83"/>
                  <a:gd name="T72" fmla="*/ 35 w 180"/>
                  <a:gd name="T73" fmla="*/ 3 h 83"/>
                  <a:gd name="T74" fmla="*/ 31 w 180"/>
                  <a:gd name="T75" fmla="*/ 2 h 83"/>
                  <a:gd name="T76" fmla="*/ 28 w 180"/>
                  <a:gd name="T77" fmla="*/ 2 h 83"/>
                  <a:gd name="T78" fmla="*/ 24 w 180"/>
                  <a:gd name="T79" fmla="*/ 1 h 83"/>
                  <a:gd name="T80" fmla="*/ 21 w 180"/>
                  <a:gd name="T81" fmla="*/ 0 h 8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0"/>
                  <a:gd name="T124" fmla="*/ 0 h 83"/>
                  <a:gd name="T125" fmla="*/ 180 w 180"/>
                  <a:gd name="T126" fmla="*/ 83 h 8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0" h="83">
                    <a:moveTo>
                      <a:pt x="82" y="0"/>
                    </a:moveTo>
                    <a:lnTo>
                      <a:pt x="70" y="0"/>
                    </a:lnTo>
                    <a:lnTo>
                      <a:pt x="57" y="0"/>
                    </a:lnTo>
                    <a:lnTo>
                      <a:pt x="47" y="0"/>
                    </a:lnTo>
                    <a:lnTo>
                      <a:pt x="35" y="4"/>
                    </a:lnTo>
                    <a:lnTo>
                      <a:pt x="25" y="6"/>
                    </a:lnTo>
                    <a:lnTo>
                      <a:pt x="16" y="9"/>
                    </a:lnTo>
                    <a:lnTo>
                      <a:pt x="10" y="13"/>
                    </a:lnTo>
                    <a:lnTo>
                      <a:pt x="6" y="19"/>
                    </a:lnTo>
                    <a:lnTo>
                      <a:pt x="0" y="26"/>
                    </a:lnTo>
                    <a:lnTo>
                      <a:pt x="0" y="32"/>
                    </a:lnTo>
                    <a:lnTo>
                      <a:pt x="0" y="38"/>
                    </a:lnTo>
                    <a:lnTo>
                      <a:pt x="3" y="45"/>
                    </a:lnTo>
                    <a:lnTo>
                      <a:pt x="6" y="51"/>
                    </a:lnTo>
                    <a:lnTo>
                      <a:pt x="13" y="54"/>
                    </a:lnTo>
                    <a:lnTo>
                      <a:pt x="18" y="60"/>
                    </a:lnTo>
                    <a:lnTo>
                      <a:pt x="28" y="67"/>
                    </a:lnTo>
                    <a:lnTo>
                      <a:pt x="38" y="70"/>
                    </a:lnTo>
                    <a:lnTo>
                      <a:pt x="47" y="73"/>
                    </a:lnTo>
                    <a:lnTo>
                      <a:pt x="60" y="77"/>
                    </a:lnTo>
                    <a:lnTo>
                      <a:pt x="72" y="80"/>
                    </a:lnTo>
                    <a:lnTo>
                      <a:pt x="92" y="83"/>
                    </a:lnTo>
                    <a:lnTo>
                      <a:pt x="108" y="83"/>
                    </a:lnTo>
                    <a:lnTo>
                      <a:pt x="124" y="83"/>
                    </a:lnTo>
                    <a:lnTo>
                      <a:pt x="136" y="83"/>
                    </a:lnTo>
                    <a:lnTo>
                      <a:pt x="150" y="80"/>
                    </a:lnTo>
                    <a:lnTo>
                      <a:pt x="158" y="77"/>
                    </a:lnTo>
                    <a:lnTo>
                      <a:pt x="165" y="73"/>
                    </a:lnTo>
                    <a:lnTo>
                      <a:pt x="175" y="70"/>
                    </a:lnTo>
                    <a:lnTo>
                      <a:pt x="178" y="63"/>
                    </a:lnTo>
                    <a:lnTo>
                      <a:pt x="180" y="58"/>
                    </a:lnTo>
                    <a:lnTo>
                      <a:pt x="180" y="48"/>
                    </a:lnTo>
                    <a:lnTo>
                      <a:pt x="178" y="38"/>
                    </a:lnTo>
                    <a:lnTo>
                      <a:pt x="172" y="32"/>
                    </a:lnTo>
                    <a:lnTo>
                      <a:pt x="162" y="26"/>
                    </a:lnTo>
                    <a:lnTo>
                      <a:pt x="152" y="19"/>
                    </a:lnTo>
                    <a:lnTo>
                      <a:pt x="140" y="13"/>
                    </a:lnTo>
                    <a:lnTo>
                      <a:pt x="124" y="9"/>
                    </a:lnTo>
                    <a:lnTo>
                      <a:pt x="111" y="6"/>
                    </a:lnTo>
                    <a:lnTo>
                      <a:pt x="96" y="4"/>
                    </a:lnTo>
                    <a:lnTo>
                      <a:pt x="82" y="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889" name="Freeform 1782">
                <a:extLst>
                  <a:ext uri="{FF2B5EF4-FFF2-40B4-BE49-F238E27FC236}">
                    <a16:creationId xmlns:a16="http://schemas.microsoft.com/office/drawing/2014/main" id="{6BA7201A-ACA0-4615-8072-E95CB0989242}"/>
                  </a:ext>
                </a:extLst>
              </p:cNvPr>
              <p:cNvSpPr>
                <a:spLocks/>
              </p:cNvSpPr>
              <p:nvPr/>
            </p:nvSpPr>
            <p:spPr bwMode="auto">
              <a:xfrm>
                <a:off x="3107" y="3331"/>
                <a:ext cx="46" cy="20"/>
              </a:xfrm>
              <a:custGeom>
                <a:avLst/>
                <a:gdLst>
                  <a:gd name="T0" fmla="*/ 19 w 185"/>
                  <a:gd name="T1" fmla="*/ 0 h 79"/>
                  <a:gd name="T2" fmla="*/ 16 w 185"/>
                  <a:gd name="T3" fmla="*/ 1 h 79"/>
                  <a:gd name="T4" fmla="*/ 13 w 185"/>
                  <a:gd name="T5" fmla="*/ 1 h 79"/>
                  <a:gd name="T6" fmla="*/ 10 w 185"/>
                  <a:gd name="T7" fmla="*/ 2 h 79"/>
                  <a:gd name="T8" fmla="*/ 8 w 185"/>
                  <a:gd name="T9" fmla="*/ 2 h 79"/>
                  <a:gd name="T10" fmla="*/ 6 w 185"/>
                  <a:gd name="T11" fmla="*/ 4 h 79"/>
                  <a:gd name="T12" fmla="*/ 3 w 185"/>
                  <a:gd name="T13" fmla="*/ 5 h 79"/>
                  <a:gd name="T14" fmla="*/ 2 w 185"/>
                  <a:gd name="T15" fmla="*/ 6 h 79"/>
                  <a:gd name="T16" fmla="*/ 1 w 185"/>
                  <a:gd name="T17" fmla="*/ 8 h 79"/>
                  <a:gd name="T18" fmla="*/ 0 w 185"/>
                  <a:gd name="T19" fmla="*/ 9 h 79"/>
                  <a:gd name="T20" fmla="*/ 0 w 185"/>
                  <a:gd name="T21" fmla="*/ 11 h 79"/>
                  <a:gd name="T22" fmla="*/ 0 w 185"/>
                  <a:gd name="T23" fmla="*/ 13 h 79"/>
                  <a:gd name="T24" fmla="*/ 1 w 185"/>
                  <a:gd name="T25" fmla="*/ 14 h 79"/>
                  <a:gd name="T26" fmla="*/ 2 w 185"/>
                  <a:gd name="T27" fmla="*/ 15 h 79"/>
                  <a:gd name="T28" fmla="*/ 4 w 185"/>
                  <a:gd name="T29" fmla="*/ 17 h 79"/>
                  <a:gd name="T30" fmla="*/ 6 w 185"/>
                  <a:gd name="T31" fmla="*/ 17 h 79"/>
                  <a:gd name="T32" fmla="*/ 8 w 185"/>
                  <a:gd name="T33" fmla="*/ 18 h 79"/>
                  <a:gd name="T34" fmla="*/ 11 w 185"/>
                  <a:gd name="T35" fmla="*/ 19 h 79"/>
                  <a:gd name="T36" fmla="*/ 13 w 185"/>
                  <a:gd name="T37" fmla="*/ 20 h 79"/>
                  <a:gd name="T38" fmla="*/ 17 w 185"/>
                  <a:gd name="T39" fmla="*/ 20 h 79"/>
                  <a:gd name="T40" fmla="*/ 20 w 185"/>
                  <a:gd name="T41" fmla="*/ 20 h 79"/>
                  <a:gd name="T42" fmla="*/ 25 w 185"/>
                  <a:gd name="T43" fmla="*/ 20 h 79"/>
                  <a:gd name="T44" fmla="*/ 29 w 185"/>
                  <a:gd name="T45" fmla="*/ 20 h 79"/>
                  <a:gd name="T46" fmla="*/ 33 w 185"/>
                  <a:gd name="T47" fmla="*/ 19 h 79"/>
                  <a:gd name="T48" fmla="*/ 36 w 185"/>
                  <a:gd name="T49" fmla="*/ 18 h 79"/>
                  <a:gd name="T50" fmla="*/ 39 w 185"/>
                  <a:gd name="T51" fmla="*/ 17 h 79"/>
                  <a:gd name="T52" fmla="*/ 41 w 185"/>
                  <a:gd name="T53" fmla="*/ 16 h 79"/>
                  <a:gd name="T54" fmla="*/ 43 w 185"/>
                  <a:gd name="T55" fmla="*/ 15 h 79"/>
                  <a:gd name="T56" fmla="*/ 45 w 185"/>
                  <a:gd name="T57" fmla="*/ 14 h 79"/>
                  <a:gd name="T58" fmla="*/ 45 w 185"/>
                  <a:gd name="T59" fmla="*/ 12 h 79"/>
                  <a:gd name="T60" fmla="*/ 46 w 185"/>
                  <a:gd name="T61" fmla="*/ 10 h 79"/>
                  <a:gd name="T62" fmla="*/ 46 w 185"/>
                  <a:gd name="T63" fmla="*/ 8 h 79"/>
                  <a:gd name="T64" fmla="*/ 45 w 185"/>
                  <a:gd name="T65" fmla="*/ 6 h 79"/>
                  <a:gd name="T66" fmla="*/ 43 w 185"/>
                  <a:gd name="T67" fmla="*/ 4 h 79"/>
                  <a:gd name="T68" fmla="*/ 40 w 185"/>
                  <a:gd name="T69" fmla="*/ 3 h 79"/>
                  <a:gd name="T70" fmla="*/ 37 w 185"/>
                  <a:gd name="T71" fmla="*/ 2 h 79"/>
                  <a:gd name="T72" fmla="*/ 34 w 185"/>
                  <a:gd name="T73" fmla="*/ 1 h 79"/>
                  <a:gd name="T74" fmla="*/ 30 w 185"/>
                  <a:gd name="T75" fmla="*/ 1 h 79"/>
                  <a:gd name="T76" fmla="*/ 26 w 185"/>
                  <a:gd name="T77" fmla="*/ 1 h 79"/>
                  <a:gd name="T78" fmla="*/ 23 w 185"/>
                  <a:gd name="T79" fmla="*/ 0 h 79"/>
                  <a:gd name="T80" fmla="*/ 19 w 185"/>
                  <a:gd name="T81" fmla="*/ 0 h 7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5"/>
                  <a:gd name="T124" fmla="*/ 0 h 79"/>
                  <a:gd name="T125" fmla="*/ 185 w 185"/>
                  <a:gd name="T126" fmla="*/ 79 h 7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5" h="79">
                    <a:moveTo>
                      <a:pt x="77" y="0"/>
                    </a:moveTo>
                    <a:lnTo>
                      <a:pt x="64" y="3"/>
                    </a:lnTo>
                    <a:lnTo>
                      <a:pt x="54" y="3"/>
                    </a:lnTo>
                    <a:lnTo>
                      <a:pt x="42" y="6"/>
                    </a:lnTo>
                    <a:lnTo>
                      <a:pt x="32" y="9"/>
                    </a:lnTo>
                    <a:lnTo>
                      <a:pt x="23" y="15"/>
                    </a:lnTo>
                    <a:lnTo>
                      <a:pt x="13" y="19"/>
                    </a:lnTo>
                    <a:lnTo>
                      <a:pt x="10" y="25"/>
                    </a:lnTo>
                    <a:lnTo>
                      <a:pt x="3" y="32"/>
                    </a:lnTo>
                    <a:lnTo>
                      <a:pt x="0" y="37"/>
                    </a:lnTo>
                    <a:lnTo>
                      <a:pt x="0" y="44"/>
                    </a:lnTo>
                    <a:lnTo>
                      <a:pt x="0" y="51"/>
                    </a:lnTo>
                    <a:lnTo>
                      <a:pt x="3" y="57"/>
                    </a:lnTo>
                    <a:lnTo>
                      <a:pt x="10" y="60"/>
                    </a:lnTo>
                    <a:lnTo>
                      <a:pt x="17" y="66"/>
                    </a:lnTo>
                    <a:lnTo>
                      <a:pt x="26" y="69"/>
                    </a:lnTo>
                    <a:lnTo>
                      <a:pt x="32" y="73"/>
                    </a:lnTo>
                    <a:lnTo>
                      <a:pt x="45" y="76"/>
                    </a:lnTo>
                    <a:lnTo>
                      <a:pt x="54" y="79"/>
                    </a:lnTo>
                    <a:lnTo>
                      <a:pt x="67" y="79"/>
                    </a:lnTo>
                    <a:lnTo>
                      <a:pt x="80" y="79"/>
                    </a:lnTo>
                    <a:lnTo>
                      <a:pt x="99" y="79"/>
                    </a:lnTo>
                    <a:lnTo>
                      <a:pt x="115" y="79"/>
                    </a:lnTo>
                    <a:lnTo>
                      <a:pt x="131" y="76"/>
                    </a:lnTo>
                    <a:lnTo>
                      <a:pt x="143" y="73"/>
                    </a:lnTo>
                    <a:lnTo>
                      <a:pt x="157" y="69"/>
                    </a:lnTo>
                    <a:lnTo>
                      <a:pt x="166" y="63"/>
                    </a:lnTo>
                    <a:lnTo>
                      <a:pt x="172" y="60"/>
                    </a:lnTo>
                    <a:lnTo>
                      <a:pt x="179" y="54"/>
                    </a:lnTo>
                    <a:lnTo>
                      <a:pt x="182" y="47"/>
                    </a:lnTo>
                    <a:lnTo>
                      <a:pt x="185" y="41"/>
                    </a:lnTo>
                    <a:lnTo>
                      <a:pt x="185" y="32"/>
                    </a:lnTo>
                    <a:lnTo>
                      <a:pt x="179" y="25"/>
                    </a:lnTo>
                    <a:lnTo>
                      <a:pt x="172" y="15"/>
                    </a:lnTo>
                    <a:lnTo>
                      <a:pt x="162" y="12"/>
                    </a:lnTo>
                    <a:lnTo>
                      <a:pt x="150" y="6"/>
                    </a:lnTo>
                    <a:lnTo>
                      <a:pt x="137" y="3"/>
                    </a:lnTo>
                    <a:lnTo>
                      <a:pt x="121" y="3"/>
                    </a:lnTo>
                    <a:lnTo>
                      <a:pt x="105" y="3"/>
                    </a:lnTo>
                    <a:lnTo>
                      <a:pt x="93" y="0"/>
                    </a:lnTo>
                    <a:lnTo>
                      <a:pt x="77" y="0"/>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890" name="Freeform 1783">
                <a:extLst>
                  <a:ext uri="{FF2B5EF4-FFF2-40B4-BE49-F238E27FC236}">
                    <a16:creationId xmlns:a16="http://schemas.microsoft.com/office/drawing/2014/main" id="{E3B77E8A-28D6-413B-A71F-4C7CAE838084}"/>
                  </a:ext>
                </a:extLst>
              </p:cNvPr>
              <p:cNvSpPr>
                <a:spLocks/>
              </p:cNvSpPr>
              <p:nvPr/>
            </p:nvSpPr>
            <p:spPr bwMode="auto">
              <a:xfrm>
                <a:off x="3107" y="3331"/>
                <a:ext cx="46" cy="20"/>
              </a:xfrm>
              <a:custGeom>
                <a:avLst/>
                <a:gdLst>
                  <a:gd name="T0" fmla="*/ 19 w 185"/>
                  <a:gd name="T1" fmla="*/ 0 h 79"/>
                  <a:gd name="T2" fmla="*/ 16 w 185"/>
                  <a:gd name="T3" fmla="*/ 1 h 79"/>
                  <a:gd name="T4" fmla="*/ 13 w 185"/>
                  <a:gd name="T5" fmla="*/ 1 h 79"/>
                  <a:gd name="T6" fmla="*/ 10 w 185"/>
                  <a:gd name="T7" fmla="*/ 2 h 79"/>
                  <a:gd name="T8" fmla="*/ 8 w 185"/>
                  <a:gd name="T9" fmla="*/ 2 h 79"/>
                  <a:gd name="T10" fmla="*/ 6 w 185"/>
                  <a:gd name="T11" fmla="*/ 4 h 79"/>
                  <a:gd name="T12" fmla="*/ 3 w 185"/>
                  <a:gd name="T13" fmla="*/ 5 h 79"/>
                  <a:gd name="T14" fmla="*/ 2 w 185"/>
                  <a:gd name="T15" fmla="*/ 6 h 79"/>
                  <a:gd name="T16" fmla="*/ 1 w 185"/>
                  <a:gd name="T17" fmla="*/ 8 h 79"/>
                  <a:gd name="T18" fmla="*/ 0 w 185"/>
                  <a:gd name="T19" fmla="*/ 9 h 79"/>
                  <a:gd name="T20" fmla="*/ 0 w 185"/>
                  <a:gd name="T21" fmla="*/ 11 h 79"/>
                  <a:gd name="T22" fmla="*/ 0 w 185"/>
                  <a:gd name="T23" fmla="*/ 13 h 79"/>
                  <a:gd name="T24" fmla="*/ 1 w 185"/>
                  <a:gd name="T25" fmla="*/ 14 h 79"/>
                  <a:gd name="T26" fmla="*/ 2 w 185"/>
                  <a:gd name="T27" fmla="*/ 15 h 79"/>
                  <a:gd name="T28" fmla="*/ 4 w 185"/>
                  <a:gd name="T29" fmla="*/ 17 h 79"/>
                  <a:gd name="T30" fmla="*/ 6 w 185"/>
                  <a:gd name="T31" fmla="*/ 17 h 79"/>
                  <a:gd name="T32" fmla="*/ 8 w 185"/>
                  <a:gd name="T33" fmla="*/ 18 h 79"/>
                  <a:gd name="T34" fmla="*/ 11 w 185"/>
                  <a:gd name="T35" fmla="*/ 19 h 79"/>
                  <a:gd name="T36" fmla="*/ 13 w 185"/>
                  <a:gd name="T37" fmla="*/ 20 h 79"/>
                  <a:gd name="T38" fmla="*/ 17 w 185"/>
                  <a:gd name="T39" fmla="*/ 20 h 79"/>
                  <a:gd name="T40" fmla="*/ 20 w 185"/>
                  <a:gd name="T41" fmla="*/ 20 h 79"/>
                  <a:gd name="T42" fmla="*/ 25 w 185"/>
                  <a:gd name="T43" fmla="*/ 20 h 79"/>
                  <a:gd name="T44" fmla="*/ 29 w 185"/>
                  <a:gd name="T45" fmla="*/ 20 h 79"/>
                  <a:gd name="T46" fmla="*/ 33 w 185"/>
                  <a:gd name="T47" fmla="*/ 19 h 79"/>
                  <a:gd name="T48" fmla="*/ 36 w 185"/>
                  <a:gd name="T49" fmla="*/ 18 h 79"/>
                  <a:gd name="T50" fmla="*/ 39 w 185"/>
                  <a:gd name="T51" fmla="*/ 17 h 79"/>
                  <a:gd name="T52" fmla="*/ 41 w 185"/>
                  <a:gd name="T53" fmla="*/ 16 h 79"/>
                  <a:gd name="T54" fmla="*/ 43 w 185"/>
                  <a:gd name="T55" fmla="*/ 15 h 79"/>
                  <a:gd name="T56" fmla="*/ 45 w 185"/>
                  <a:gd name="T57" fmla="*/ 14 h 79"/>
                  <a:gd name="T58" fmla="*/ 45 w 185"/>
                  <a:gd name="T59" fmla="*/ 12 h 79"/>
                  <a:gd name="T60" fmla="*/ 46 w 185"/>
                  <a:gd name="T61" fmla="*/ 10 h 79"/>
                  <a:gd name="T62" fmla="*/ 46 w 185"/>
                  <a:gd name="T63" fmla="*/ 8 h 79"/>
                  <a:gd name="T64" fmla="*/ 45 w 185"/>
                  <a:gd name="T65" fmla="*/ 6 h 79"/>
                  <a:gd name="T66" fmla="*/ 43 w 185"/>
                  <a:gd name="T67" fmla="*/ 4 h 79"/>
                  <a:gd name="T68" fmla="*/ 40 w 185"/>
                  <a:gd name="T69" fmla="*/ 3 h 79"/>
                  <a:gd name="T70" fmla="*/ 37 w 185"/>
                  <a:gd name="T71" fmla="*/ 2 h 79"/>
                  <a:gd name="T72" fmla="*/ 34 w 185"/>
                  <a:gd name="T73" fmla="*/ 1 h 79"/>
                  <a:gd name="T74" fmla="*/ 30 w 185"/>
                  <a:gd name="T75" fmla="*/ 1 h 79"/>
                  <a:gd name="T76" fmla="*/ 26 w 185"/>
                  <a:gd name="T77" fmla="*/ 1 h 79"/>
                  <a:gd name="T78" fmla="*/ 23 w 185"/>
                  <a:gd name="T79" fmla="*/ 0 h 79"/>
                  <a:gd name="T80" fmla="*/ 19 w 185"/>
                  <a:gd name="T81" fmla="*/ 0 h 7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5"/>
                  <a:gd name="T124" fmla="*/ 0 h 79"/>
                  <a:gd name="T125" fmla="*/ 185 w 185"/>
                  <a:gd name="T126" fmla="*/ 79 h 7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5" h="79">
                    <a:moveTo>
                      <a:pt x="77" y="0"/>
                    </a:moveTo>
                    <a:lnTo>
                      <a:pt x="64" y="3"/>
                    </a:lnTo>
                    <a:lnTo>
                      <a:pt x="54" y="3"/>
                    </a:lnTo>
                    <a:lnTo>
                      <a:pt x="42" y="6"/>
                    </a:lnTo>
                    <a:lnTo>
                      <a:pt x="32" y="9"/>
                    </a:lnTo>
                    <a:lnTo>
                      <a:pt x="23" y="15"/>
                    </a:lnTo>
                    <a:lnTo>
                      <a:pt x="13" y="19"/>
                    </a:lnTo>
                    <a:lnTo>
                      <a:pt x="10" y="25"/>
                    </a:lnTo>
                    <a:lnTo>
                      <a:pt x="3" y="32"/>
                    </a:lnTo>
                    <a:lnTo>
                      <a:pt x="0" y="37"/>
                    </a:lnTo>
                    <a:lnTo>
                      <a:pt x="0" y="44"/>
                    </a:lnTo>
                    <a:lnTo>
                      <a:pt x="0" y="51"/>
                    </a:lnTo>
                    <a:lnTo>
                      <a:pt x="3" y="57"/>
                    </a:lnTo>
                    <a:lnTo>
                      <a:pt x="10" y="60"/>
                    </a:lnTo>
                    <a:lnTo>
                      <a:pt x="17" y="66"/>
                    </a:lnTo>
                    <a:lnTo>
                      <a:pt x="26" y="69"/>
                    </a:lnTo>
                    <a:lnTo>
                      <a:pt x="32" y="73"/>
                    </a:lnTo>
                    <a:lnTo>
                      <a:pt x="45" y="76"/>
                    </a:lnTo>
                    <a:lnTo>
                      <a:pt x="54" y="79"/>
                    </a:lnTo>
                    <a:lnTo>
                      <a:pt x="67" y="79"/>
                    </a:lnTo>
                    <a:lnTo>
                      <a:pt x="80" y="79"/>
                    </a:lnTo>
                    <a:lnTo>
                      <a:pt x="99" y="79"/>
                    </a:lnTo>
                    <a:lnTo>
                      <a:pt x="115" y="79"/>
                    </a:lnTo>
                    <a:lnTo>
                      <a:pt x="131" y="76"/>
                    </a:lnTo>
                    <a:lnTo>
                      <a:pt x="143" y="73"/>
                    </a:lnTo>
                    <a:lnTo>
                      <a:pt x="157" y="69"/>
                    </a:lnTo>
                    <a:lnTo>
                      <a:pt x="166" y="63"/>
                    </a:lnTo>
                    <a:lnTo>
                      <a:pt x="172" y="60"/>
                    </a:lnTo>
                    <a:lnTo>
                      <a:pt x="179" y="54"/>
                    </a:lnTo>
                    <a:lnTo>
                      <a:pt x="182" y="47"/>
                    </a:lnTo>
                    <a:lnTo>
                      <a:pt x="185" y="41"/>
                    </a:lnTo>
                    <a:lnTo>
                      <a:pt x="185" y="32"/>
                    </a:lnTo>
                    <a:lnTo>
                      <a:pt x="179" y="25"/>
                    </a:lnTo>
                    <a:lnTo>
                      <a:pt x="172" y="15"/>
                    </a:lnTo>
                    <a:lnTo>
                      <a:pt x="162" y="12"/>
                    </a:lnTo>
                    <a:lnTo>
                      <a:pt x="150" y="6"/>
                    </a:lnTo>
                    <a:lnTo>
                      <a:pt x="137" y="3"/>
                    </a:lnTo>
                    <a:lnTo>
                      <a:pt x="121" y="3"/>
                    </a:lnTo>
                    <a:lnTo>
                      <a:pt x="105" y="3"/>
                    </a:lnTo>
                    <a:lnTo>
                      <a:pt x="93" y="0"/>
                    </a:lnTo>
                    <a:lnTo>
                      <a:pt x="77" y="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891" name="Freeform 1784">
                <a:extLst>
                  <a:ext uri="{FF2B5EF4-FFF2-40B4-BE49-F238E27FC236}">
                    <a16:creationId xmlns:a16="http://schemas.microsoft.com/office/drawing/2014/main" id="{63BC4448-0B3D-4A93-9C67-377C38A8140D}"/>
                  </a:ext>
                </a:extLst>
              </p:cNvPr>
              <p:cNvSpPr>
                <a:spLocks/>
              </p:cNvSpPr>
              <p:nvPr/>
            </p:nvSpPr>
            <p:spPr bwMode="auto">
              <a:xfrm>
                <a:off x="3199" y="3318"/>
                <a:ext cx="44" cy="22"/>
              </a:xfrm>
              <a:custGeom>
                <a:avLst/>
                <a:gdLst>
                  <a:gd name="T0" fmla="*/ 17 w 178"/>
                  <a:gd name="T1" fmla="*/ 2 h 88"/>
                  <a:gd name="T2" fmla="*/ 14 w 178"/>
                  <a:gd name="T3" fmla="*/ 3 h 88"/>
                  <a:gd name="T4" fmla="*/ 11 w 178"/>
                  <a:gd name="T5" fmla="*/ 4 h 88"/>
                  <a:gd name="T6" fmla="*/ 8 w 178"/>
                  <a:gd name="T7" fmla="*/ 6 h 88"/>
                  <a:gd name="T8" fmla="*/ 6 w 178"/>
                  <a:gd name="T9" fmla="*/ 6 h 88"/>
                  <a:gd name="T10" fmla="*/ 4 w 178"/>
                  <a:gd name="T11" fmla="*/ 8 h 88"/>
                  <a:gd name="T12" fmla="*/ 2 w 178"/>
                  <a:gd name="T13" fmla="*/ 10 h 88"/>
                  <a:gd name="T14" fmla="*/ 1 w 178"/>
                  <a:gd name="T15" fmla="*/ 11 h 88"/>
                  <a:gd name="T16" fmla="*/ 0 w 178"/>
                  <a:gd name="T17" fmla="*/ 14 h 88"/>
                  <a:gd name="T18" fmla="*/ 0 w 178"/>
                  <a:gd name="T19" fmla="*/ 15 h 88"/>
                  <a:gd name="T20" fmla="*/ 0 w 178"/>
                  <a:gd name="T21" fmla="*/ 17 h 88"/>
                  <a:gd name="T22" fmla="*/ 1 w 178"/>
                  <a:gd name="T23" fmla="*/ 18 h 88"/>
                  <a:gd name="T24" fmla="*/ 2 w 178"/>
                  <a:gd name="T25" fmla="*/ 19 h 88"/>
                  <a:gd name="T26" fmla="*/ 3 w 178"/>
                  <a:gd name="T27" fmla="*/ 20 h 88"/>
                  <a:gd name="T28" fmla="*/ 5 w 178"/>
                  <a:gd name="T29" fmla="*/ 21 h 88"/>
                  <a:gd name="T30" fmla="*/ 7 w 178"/>
                  <a:gd name="T31" fmla="*/ 21 h 88"/>
                  <a:gd name="T32" fmla="*/ 9 w 178"/>
                  <a:gd name="T33" fmla="*/ 22 h 88"/>
                  <a:gd name="T34" fmla="*/ 13 w 178"/>
                  <a:gd name="T35" fmla="*/ 22 h 88"/>
                  <a:gd name="T36" fmla="*/ 15 w 178"/>
                  <a:gd name="T37" fmla="*/ 22 h 88"/>
                  <a:gd name="T38" fmla="*/ 18 w 178"/>
                  <a:gd name="T39" fmla="*/ 21 h 88"/>
                  <a:gd name="T40" fmla="*/ 21 w 178"/>
                  <a:gd name="T41" fmla="*/ 21 h 88"/>
                  <a:gd name="T42" fmla="*/ 26 w 178"/>
                  <a:gd name="T43" fmla="*/ 20 h 88"/>
                  <a:gd name="T44" fmla="*/ 30 w 178"/>
                  <a:gd name="T45" fmla="*/ 19 h 88"/>
                  <a:gd name="T46" fmla="*/ 33 w 178"/>
                  <a:gd name="T47" fmla="*/ 18 h 88"/>
                  <a:gd name="T48" fmla="*/ 36 w 178"/>
                  <a:gd name="T49" fmla="*/ 16 h 88"/>
                  <a:gd name="T50" fmla="*/ 39 w 178"/>
                  <a:gd name="T51" fmla="*/ 14 h 88"/>
                  <a:gd name="T52" fmla="*/ 41 w 178"/>
                  <a:gd name="T53" fmla="*/ 13 h 88"/>
                  <a:gd name="T54" fmla="*/ 42 w 178"/>
                  <a:gd name="T55" fmla="*/ 11 h 88"/>
                  <a:gd name="T56" fmla="*/ 43 w 178"/>
                  <a:gd name="T57" fmla="*/ 10 h 88"/>
                  <a:gd name="T58" fmla="*/ 44 w 178"/>
                  <a:gd name="T59" fmla="*/ 8 h 88"/>
                  <a:gd name="T60" fmla="*/ 44 w 178"/>
                  <a:gd name="T61" fmla="*/ 6 h 88"/>
                  <a:gd name="T62" fmla="*/ 43 w 178"/>
                  <a:gd name="T63" fmla="*/ 4 h 88"/>
                  <a:gd name="T64" fmla="*/ 42 w 178"/>
                  <a:gd name="T65" fmla="*/ 2 h 88"/>
                  <a:gd name="T66" fmla="*/ 40 w 178"/>
                  <a:gd name="T67" fmla="*/ 1 h 88"/>
                  <a:gd name="T68" fmla="*/ 37 w 178"/>
                  <a:gd name="T69" fmla="*/ 0 h 88"/>
                  <a:gd name="T70" fmla="*/ 34 w 178"/>
                  <a:gd name="T71" fmla="*/ 0 h 88"/>
                  <a:gd name="T72" fmla="*/ 31 w 178"/>
                  <a:gd name="T73" fmla="*/ 0 h 88"/>
                  <a:gd name="T74" fmla="*/ 27 w 178"/>
                  <a:gd name="T75" fmla="*/ 0 h 88"/>
                  <a:gd name="T76" fmla="*/ 23 w 178"/>
                  <a:gd name="T77" fmla="*/ 1 h 88"/>
                  <a:gd name="T78" fmla="*/ 20 w 178"/>
                  <a:gd name="T79" fmla="*/ 1 h 88"/>
                  <a:gd name="T80" fmla="*/ 17 w 178"/>
                  <a:gd name="T81" fmla="*/ 2 h 8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8"/>
                  <a:gd name="T124" fmla="*/ 0 h 88"/>
                  <a:gd name="T125" fmla="*/ 178 w 178"/>
                  <a:gd name="T126" fmla="*/ 88 h 8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8" h="88">
                    <a:moveTo>
                      <a:pt x="67" y="6"/>
                    </a:moveTo>
                    <a:lnTo>
                      <a:pt x="55" y="12"/>
                    </a:lnTo>
                    <a:lnTo>
                      <a:pt x="45" y="16"/>
                    </a:lnTo>
                    <a:lnTo>
                      <a:pt x="32" y="22"/>
                    </a:lnTo>
                    <a:lnTo>
                      <a:pt x="23" y="25"/>
                    </a:lnTo>
                    <a:lnTo>
                      <a:pt x="16" y="31"/>
                    </a:lnTo>
                    <a:lnTo>
                      <a:pt x="9" y="38"/>
                    </a:lnTo>
                    <a:lnTo>
                      <a:pt x="4" y="44"/>
                    </a:lnTo>
                    <a:lnTo>
                      <a:pt x="0" y="54"/>
                    </a:lnTo>
                    <a:lnTo>
                      <a:pt x="0" y="60"/>
                    </a:lnTo>
                    <a:lnTo>
                      <a:pt x="0" y="66"/>
                    </a:lnTo>
                    <a:lnTo>
                      <a:pt x="4" y="73"/>
                    </a:lnTo>
                    <a:lnTo>
                      <a:pt x="7" y="76"/>
                    </a:lnTo>
                    <a:lnTo>
                      <a:pt x="13" y="79"/>
                    </a:lnTo>
                    <a:lnTo>
                      <a:pt x="19" y="85"/>
                    </a:lnTo>
                    <a:lnTo>
                      <a:pt x="29" y="85"/>
                    </a:lnTo>
                    <a:lnTo>
                      <a:pt x="38" y="88"/>
                    </a:lnTo>
                    <a:lnTo>
                      <a:pt x="51" y="88"/>
                    </a:lnTo>
                    <a:lnTo>
                      <a:pt x="61" y="88"/>
                    </a:lnTo>
                    <a:lnTo>
                      <a:pt x="73" y="85"/>
                    </a:lnTo>
                    <a:lnTo>
                      <a:pt x="86" y="85"/>
                    </a:lnTo>
                    <a:lnTo>
                      <a:pt x="105" y="79"/>
                    </a:lnTo>
                    <a:lnTo>
                      <a:pt x="121" y="76"/>
                    </a:lnTo>
                    <a:lnTo>
                      <a:pt x="134" y="70"/>
                    </a:lnTo>
                    <a:lnTo>
                      <a:pt x="146" y="63"/>
                    </a:lnTo>
                    <a:lnTo>
                      <a:pt x="156" y="57"/>
                    </a:lnTo>
                    <a:lnTo>
                      <a:pt x="166" y="51"/>
                    </a:lnTo>
                    <a:lnTo>
                      <a:pt x="171" y="44"/>
                    </a:lnTo>
                    <a:lnTo>
                      <a:pt x="175" y="38"/>
                    </a:lnTo>
                    <a:lnTo>
                      <a:pt x="178" y="31"/>
                    </a:lnTo>
                    <a:lnTo>
                      <a:pt x="178" y="25"/>
                    </a:lnTo>
                    <a:lnTo>
                      <a:pt x="175" y="16"/>
                    </a:lnTo>
                    <a:lnTo>
                      <a:pt x="171" y="9"/>
                    </a:lnTo>
                    <a:lnTo>
                      <a:pt x="163" y="3"/>
                    </a:lnTo>
                    <a:lnTo>
                      <a:pt x="149" y="0"/>
                    </a:lnTo>
                    <a:lnTo>
                      <a:pt x="137" y="0"/>
                    </a:lnTo>
                    <a:lnTo>
                      <a:pt x="124" y="0"/>
                    </a:lnTo>
                    <a:lnTo>
                      <a:pt x="109" y="0"/>
                    </a:lnTo>
                    <a:lnTo>
                      <a:pt x="95" y="3"/>
                    </a:lnTo>
                    <a:lnTo>
                      <a:pt x="80" y="3"/>
                    </a:lnTo>
                    <a:lnTo>
                      <a:pt x="67" y="6"/>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892" name="Freeform 1785">
                <a:extLst>
                  <a:ext uri="{FF2B5EF4-FFF2-40B4-BE49-F238E27FC236}">
                    <a16:creationId xmlns:a16="http://schemas.microsoft.com/office/drawing/2014/main" id="{AAA4524C-092D-4E22-875E-E233772570B8}"/>
                  </a:ext>
                </a:extLst>
              </p:cNvPr>
              <p:cNvSpPr>
                <a:spLocks/>
              </p:cNvSpPr>
              <p:nvPr/>
            </p:nvSpPr>
            <p:spPr bwMode="auto">
              <a:xfrm>
                <a:off x="3199" y="3318"/>
                <a:ext cx="44" cy="22"/>
              </a:xfrm>
              <a:custGeom>
                <a:avLst/>
                <a:gdLst>
                  <a:gd name="T0" fmla="*/ 17 w 178"/>
                  <a:gd name="T1" fmla="*/ 2 h 88"/>
                  <a:gd name="T2" fmla="*/ 14 w 178"/>
                  <a:gd name="T3" fmla="*/ 3 h 88"/>
                  <a:gd name="T4" fmla="*/ 11 w 178"/>
                  <a:gd name="T5" fmla="*/ 4 h 88"/>
                  <a:gd name="T6" fmla="*/ 8 w 178"/>
                  <a:gd name="T7" fmla="*/ 6 h 88"/>
                  <a:gd name="T8" fmla="*/ 6 w 178"/>
                  <a:gd name="T9" fmla="*/ 6 h 88"/>
                  <a:gd name="T10" fmla="*/ 4 w 178"/>
                  <a:gd name="T11" fmla="*/ 8 h 88"/>
                  <a:gd name="T12" fmla="*/ 2 w 178"/>
                  <a:gd name="T13" fmla="*/ 10 h 88"/>
                  <a:gd name="T14" fmla="*/ 1 w 178"/>
                  <a:gd name="T15" fmla="*/ 11 h 88"/>
                  <a:gd name="T16" fmla="*/ 0 w 178"/>
                  <a:gd name="T17" fmla="*/ 14 h 88"/>
                  <a:gd name="T18" fmla="*/ 0 w 178"/>
                  <a:gd name="T19" fmla="*/ 15 h 88"/>
                  <a:gd name="T20" fmla="*/ 0 w 178"/>
                  <a:gd name="T21" fmla="*/ 17 h 88"/>
                  <a:gd name="T22" fmla="*/ 1 w 178"/>
                  <a:gd name="T23" fmla="*/ 18 h 88"/>
                  <a:gd name="T24" fmla="*/ 2 w 178"/>
                  <a:gd name="T25" fmla="*/ 19 h 88"/>
                  <a:gd name="T26" fmla="*/ 3 w 178"/>
                  <a:gd name="T27" fmla="*/ 20 h 88"/>
                  <a:gd name="T28" fmla="*/ 5 w 178"/>
                  <a:gd name="T29" fmla="*/ 21 h 88"/>
                  <a:gd name="T30" fmla="*/ 7 w 178"/>
                  <a:gd name="T31" fmla="*/ 21 h 88"/>
                  <a:gd name="T32" fmla="*/ 9 w 178"/>
                  <a:gd name="T33" fmla="*/ 22 h 88"/>
                  <a:gd name="T34" fmla="*/ 13 w 178"/>
                  <a:gd name="T35" fmla="*/ 22 h 88"/>
                  <a:gd name="T36" fmla="*/ 15 w 178"/>
                  <a:gd name="T37" fmla="*/ 22 h 88"/>
                  <a:gd name="T38" fmla="*/ 18 w 178"/>
                  <a:gd name="T39" fmla="*/ 21 h 88"/>
                  <a:gd name="T40" fmla="*/ 21 w 178"/>
                  <a:gd name="T41" fmla="*/ 21 h 88"/>
                  <a:gd name="T42" fmla="*/ 26 w 178"/>
                  <a:gd name="T43" fmla="*/ 20 h 88"/>
                  <a:gd name="T44" fmla="*/ 30 w 178"/>
                  <a:gd name="T45" fmla="*/ 19 h 88"/>
                  <a:gd name="T46" fmla="*/ 33 w 178"/>
                  <a:gd name="T47" fmla="*/ 18 h 88"/>
                  <a:gd name="T48" fmla="*/ 36 w 178"/>
                  <a:gd name="T49" fmla="*/ 16 h 88"/>
                  <a:gd name="T50" fmla="*/ 39 w 178"/>
                  <a:gd name="T51" fmla="*/ 14 h 88"/>
                  <a:gd name="T52" fmla="*/ 41 w 178"/>
                  <a:gd name="T53" fmla="*/ 13 h 88"/>
                  <a:gd name="T54" fmla="*/ 42 w 178"/>
                  <a:gd name="T55" fmla="*/ 11 h 88"/>
                  <a:gd name="T56" fmla="*/ 43 w 178"/>
                  <a:gd name="T57" fmla="*/ 10 h 88"/>
                  <a:gd name="T58" fmla="*/ 44 w 178"/>
                  <a:gd name="T59" fmla="*/ 8 h 88"/>
                  <a:gd name="T60" fmla="*/ 44 w 178"/>
                  <a:gd name="T61" fmla="*/ 6 h 88"/>
                  <a:gd name="T62" fmla="*/ 43 w 178"/>
                  <a:gd name="T63" fmla="*/ 4 h 88"/>
                  <a:gd name="T64" fmla="*/ 42 w 178"/>
                  <a:gd name="T65" fmla="*/ 2 h 88"/>
                  <a:gd name="T66" fmla="*/ 40 w 178"/>
                  <a:gd name="T67" fmla="*/ 1 h 88"/>
                  <a:gd name="T68" fmla="*/ 37 w 178"/>
                  <a:gd name="T69" fmla="*/ 0 h 88"/>
                  <a:gd name="T70" fmla="*/ 34 w 178"/>
                  <a:gd name="T71" fmla="*/ 0 h 88"/>
                  <a:gd name="T72" fmla="*/ 31 w 178"/>
                  <a:gd name="T73" fmla="*/ 0 h 88"/>
                  <a:gd name="T74" fmla="*/ 27 w 178"/>
                  <a:gd name="T75" fmla="*/ 0 h 88"/>
                  <a:gd name="T76" fmla="*/ 23 w 178"/>
                  <a:gd name="T77" fmla="*/ 1 h 88"/>
                  <a:gd name="T78" fmla="*/ 20 w 178"/>
                  <a:gd name="T79" fmla="*/ 1 h 88"/>
                  <a:gd name="T80" fmla="*/ 17 w 178"/>
                  <a:gd name="T81" fmla="*/ 2 h 8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8"/>
                  <a:gd name="T124" fmla="*/ 0 h 88"/>
                  <a:gd name="T125" fmla="*/ 178 w 178"/>
                  <a:gd name="T126" fmla="*/ 88 h 8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8" h="88">
                    <a:moveTo>
                      <a:pt x="67" y="6"/>
                    </a:moveTo>
                    <a:lnTo>
                      <a:pt x="55" y="12"/>
                    </a:lnTo>
                    <a:lnTo>
                      <a:pt x="45" y="16"/>
                    </a:lnTo>
                    <a:lnTo>
                      <a:pt x="32" y="22"/>
                    </a:lnTo>
                    <a:lnTo>
                      <a:pt x="23" y="25"/>
                    </a:lnTo>
                    <a:lnTo>
                      <a:pt x="16" y="31"/>
                    </a:lnTo>
                    <a:lnTo>
                      <a:pt x="9" y="38"/>
                    </a:lnTo>
                    <a:lnTo>
                      <a:pt x="4" y="44"/>
                    </a:lnTo>
                    <a:lnTo>
                      <a:pt x="0" y="54"/>
                    </a:lnTo>
                    <a:lnTo>
                      <a:pt x="0" y="60"/>
                    </a:lnTo>
                    <a:lnTo>
                      <a:pt x="0" y="66"/>
                    </a:lnTo>
                    <a:lnTo>
                      <a:pt x="4" y="73"/>
                    </a:lnTo>
                    <a:lnTo>
                      <a:pt x="7" y="76"/>
                    </a:lnTo>
                    <a:lnTo>
                      <a:pt x="13" y="79"/>
                    </a:lnTo>
                    <a:lnTo>
                      <a:pt x="19" y="85"/>
                    </a:lnTo>
                    <a:lnTo>
                      <a:pt x="29" y="85"/>
                    </a:lnTo>
                    <a:lnTo>
                      <a:pt x="38" y="88"/>
                    </a:lnTo>
                    <a:lnTo>
                      <a:pt x="51" y="88"/>
                    </a:lnTo>
                    <a:lnTo>
                      <a:pt x="61" y="88"/>
                    </a:lnTo>
                    <a:lnTo>
                      <a:pt x="73" y="85"/>
                    </a:lnTo>
                    <a:lnTo>
                      <a:pt x="86" y="85"/>
                    </a:lnTo>
                    <a:lnTo>
                      <a:pt x="105" y="79"/>
                    </a:lnTo>
                    <a:lnTo>
                      <a:pt x="121" y="76"/>
                    </a:lnTo>
                    <a:lnTo>
                      <a:pt x="134" y="70"/>
                    </a:lnTo>
                    <a:lnTo>
                      <a:pt x="146" y="63"/>
                    </a:lnTo>
                    <a:lnTo>
                      <a:pt x="156" y="57"/>
                    </a:lnTo>
                    <a:lnTo>
                      <a:pt x="166" y="51"/>
                    </a:lnTo>
                    <a:lnTo>
                      <a:pt x="171" y="44"/>
                    </a:lnTo>
                    <a:lnTo>
                      <a:pt x="175" y="38"/>
                    </a:lnTo>
                    <a:lnTo>
                      <a:pt x="178" y="31"/>
                    </a:lnTo>
                    <a:lnTo>
                      <a:pt x="178" y="25"/>
                    </a:lnTo>
                    <a:lnTo>
                      <a:pt x="175" y="16"/>
                    </a:lnTo>
                    <a:lnTo>
                      <a:pt x="171" y="9"/>
                    </a:lnTo>
                    <a:lnTo>
                      <a:pt x="163" y="3"/>
                    </a:lnTo>
                    <a:lnTo>
                      <a:pt x="149" y="0"/>
                    </a:lnTo>
                    <a:lnTo>
                      <a:pt x="137" y="0"/>
                    </a:lnTo>
                    <a:lnTo>
                      <a:pt x="124" y="0"/>
                    </a:lnTo>
                    <a:lnTo>
                      <a:pt x="109" y="0"/>
                    </a:lnTo>
                    <a:lnTo>
                      <a:pt x="95" y="3"/>
                    </a:lnTo>
                    <a:lnTo>
                      <a:pt x="80" y="3"/>
                    </a:lnTo>
                    <a:lnTo>
                      <a:pt x="67" y="6"/>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893" name="Freeform 1786">
                <a:extLst>
                  <a:ext uri="{FF2B5EF4-FFF2-40B4-BE49-F238E27FC236}">
                    <a16:creationId xmlns:a16="http://schemas.microsoft.com/office/drawing/2014/main" id="{F8030E79-D6E6-4A63-978E-14E9664A307A}"/>
                  </a:ext>
                </a:extLst>
              </p:cNvPr>
              <p:cNvSpPr>
                <a:spLocks/>
              </p:cNvSpPr>
              <p:nvPr/>
            </p:nvSpPr>
            <p:spPr bwMode="auto">
              <a:xfrm>
                <a:off x="3289" y="3285"/>
                <a:ext cx="43" cy="26"/>
              </a:xfrm>
              <a:custGeom>
                <a:avLst/>
                <a:gdLst>
                  <a:gd name="T0" fmla="*/ 14 w 172"/>
                  <a:gd name="T1" fmla="*/ 6 h 104"/>
                  <a:gd name="T2" fmla="*/ 12 w 172"/>
                  <a:gd name="T3" fmla="*/ 6 h 104"/>
                  <a:gd name="T4" fmla="*/ 9 w 172"/>
                  <a:gd name="T5" fmla="*/ 8 h 104"/>
                  <a:gd name="T6" fmla="*/ 7 w 172"/>
                  <a:gd name="T7" fmla="*/ 9 h 104"/>
                  <a:gd name="T8" fmla="*/ 5 w 172"/>
                  <a:gd name="T9" fmla="*/ 12 h 104"/>
                  <a:gd name="T10" fmla="*/ 3 w 172"/>
                  <a:gd name="T11" fmla="*/ 14 h 104"/>
                  <a:gd name="T12" fmla="*/ 2 w 172"/>
                  <a:gd name="T13" fmla="*/ 15 h 104"/>
                  <a:gd name="T14" fmla="*/ 0 w 172"/>
                  <a:gd name="T15" fmla="*/ 17 h 104"/>
                  <a:gd name="T16" fmla="*/ 0 w 172"/>
                  <a:gd name="T17" fmla="*/ 19 h 104"/>
                  <a:gd name="T18" fmla="*/ 0 w 172"/>
                  <a:gd name="T19" fmla="*/ 21 h 104"/>
                  <a:gd name="T20" fmla="*/ 0 w 172"/>
                  <a:gd name="T21" fmla="*/ 22 h 104"/>
                  <a:gd name="T22" fmla="*/ 1 w 172"/>
                  <a:gd name="T23" fmla="*/ 24 h 104"/>
                  <a:gd name="T24" fmla="*/ 3 w 172"/>
                  <a:gd name="T25" fmla="*/ 25 h 104"/>
                  <a:gd name="T26" fmla="*/ 4 w 172"/>
                  <a:gd name="T27" fmla="*/ 25 h 104"/>
                  <a:gd name="T28" fmla="*/ 6 w 172"/>
                  <a:gd name="T29" fmla="*/ 26 h 104"/>
                  <a:gd name="T30" fmla="*/ 8 w 172"/>
                  <a:gd name="T31" fmla="*/ 26 h 104"/>
                  <a:gd name="T32" fmla="*/ 11 w 172"/>
                  <a:gd name="T33" fmla="*/ 26 h 104"/>
                  <a:gd name="T34" fmla="*/ 14 w 172"/>
                  <a:gd name="T35" fmla="*/ 26 h 104"/>
                  <a:gd name="T36" fmla="*/ 16 w 172"/>
                  <a:gd name="T37" fmla="*/ 25 h 104"/>
                  <a:gd name="T38" fmla="*/ 19 w 172"/>
                  <a:gd name="T39" fmla="*/ 25 h 104"/>
                  <a:gd name="T40" fmla="*/ 22 w 172"/>
                  <a:gd name="T41" fmla="*/ 24 h 104"/>
                  <a:gd name="T42" fmla="*/ 27 w 172"/>
                  <a:gd name="T43" fmla="*/ 21 h 104"/>
                  <a:gd name="T44" fmla="*/ 30 w 172"/>
                  <a:gd name="T45" fmla="*/ 20 h 104"/>
                  <a:gd name="T46" fmla="*/ 34 w 172"/>
                  <a:gd name="T47" fmla="*/ 18 h 104"/>
                  <a:gd name="T48" fmla="*/ 37 w 172"/>
                  <a:gd name="T49" fmla="*/ 16 h 104"/>
                  <a:gd name="T50" fmla="*/ 39 w 172"/>
                  <a:gd name="T51" fmla="*/ 14 h 104"/>
                  <a:gd name="T52" fmla="*/ 41 w 172"/>
                  <a:gd name="T53" fmla="*/ 12 h 104"/>
                  <a:gd name="T54" fmla="*/ 41 w 172"/>
                  <a:gd name="T55" fmla="*/ 10 h 104"/>
                  <a:gd name="T56" fmla="*/ 43 w 172"/>
                  <a:gd name="T57" fmla="*/ 9 h 104"/>
                  <a:gd name="T58" fmla="*/ 43 w 172"/>
                  <a:gd name="T59" fmla="*/ 7 h 104"/>
                  <a:gd name="T60" fmla="*/ 43 w 172"/>
                  <a:gd name="T61" fmla="*/ 6 h 104"/>
                  <a:gd name="T62" fmla="*/ 42 w 172"/>
                  <a:gd name="T63" fmla="*/ 3 h 104"/>
                  <a:gd name="T64" fmla="*/ 40 w 172"/>
                  <a:gd name="T65" fmla="*/ 1 h 104"/>
                  <a:gd name="T66" fmla="*/ 38 w 172"/>
                  <a:gd name="T67" fmla="*/ 1 h 104"/>
                  <a:gd name="T68" fmla="*/ 35 w 172"/>
                  <a:gd name="T69" fmla="*/ 0 h 104"/>
                  <a:gd name="T70" fmla="*/ 32 w 172"/>
                  <a:gd name="T71" fmla="*/ 0 h 104"/>
                  <a:gd name="T72" fmla="*/ 28 w 172"/>
                  <a:gd name="T73" fmla="*/ 1 h 104"/>
                  <a:gd name="T74" fmla="*/ 25 w 172"/>
                  <a:gd name="T75" fmla="*/ 1 h 104"/>
                  <a:gd name="T76" fmla="*/ 21 w 172"/>
                  <a:gd name="T77" fmla="*/ 3 h 104"/>
                  <a:gd name="T78" fmla="*/ 18 w 172"/>
                  <a:gd name="T79" fmla="*/ 4 h 104"/>
                  <a:gd name="T80" fmla="*/ 14 w 172"/>
                  <a:gd name="T81" fmla="*/ 6 h 10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2"/>
                  <a:gd name="T124" fmla="*/ 0 h 104"/>
                  <a:gd name="T125" fmla="*/ 172 w 172"/>
                  <a:gd name="T126" fmla="*/ 104 h 10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2" h="104">
                    <a:moveTo>
                      <a:pt x="57" y="22"/>
                    </a:moveTo>
                    <a:lnTo>
                      <a:pt x="48" y="25"/>
                    </a:lnTo>
                    <a:lnTo>
                      <a:pt x="35" y="31"/>
                    </a:lnTo>
                    <a:lnTo>
                      <a:pt x="26" y="37"/>
                    </a:lnTo>
                    <a:lnTo>
                      <a:pt x="20" y="47"/>
                    </a:lnTo>
                    <a:lnTo>
                      <a:pt x="10" y="54"/>
                    </a:lnTo>
                    <a:lnTo>
                      <a:pt x="6" y="59"/>
                    </a:lnTo>
                    <a:lnTo>
                      <a:pt x="0" y="69"/>
                    </a:lnTo>
                    <a:lnTo>
                      <a:pt x="0" y="76"/>
                    </a:lnTo>
                    <a:lnTo>
                      <a:pt x="0" y="82"/>
                    </a:lnTo>
                    <a:lnTo>
                      <a:pt x="0" y="88"/>
                    </a:lnTo>
                    <a:lnTo>
                      <a:pt x="3" y="94"/>
                    </a:lnTo>
                    <a:lnTo>
                      <a:pt x="10" y="98"/>
                    </a:lnTo>
                    <a:lnTo>
                      <a:pt x="16" y="101"/>
                    </a:lnTo>
                    <a:lnTo>
                      <a:pt x="23" y="104"/>
                    </a:lnTo>
                    <a:lnTo>
                      <a:pt x="32" y="104"/>
                    </a:lnTo>
                    <a:lnTo>
                      <a:pt x="42" y="104"/>
                    </a:lnTo>
                    <a:lnTo>
                      <a:pt x="54" y="104"/>
                    </a:lnTo>
                    <a:lnTo>
                      <a:pt x="64" y="101"/>
                    </a:lnTo>
                    <a:lnTo>
                      <a:pt x="77" y="98"/>
                    </a:lnTo>
                    <a:lnTo>
                      <a:pt x="89" y="94"/>
                    </a:lnTo>
                    <a:lnTo>
                      <a:pt x="106" y="85"/>
                    </a:lnTo>
                    <a:lnTo>
                      <a:pt x="121" y="79"/>
                    </a:lnTo>
                    <a:lnTo>
                      <a:pt x="134" y="72"/>
                    </a:lnTo>
                    <a:lnTo>
                      <a:pt x="146" y="63"/>
                    </a:lnTo>
                    <a:lnTo>
                      <a:pt x="156" y="56"/>
                    </a:lnTo>
                    <a:lnTo>
                      <a:pt x="162" y="47"/>
                    </a:lnTo>
                    <a:lnTo>
                      <a:pt x="165" y="40"/>
                    </a:lnTo>
                    <a:lnTo>
                      <a:pt x="172" y="34"/>
                    </a:lnTo>
                    <a:lnTo>
                      <a:pt x="172" y="28"/>
                    </a:lnTo>
                    <a:lnTo>
                      <a:pt x="172" y="22"/>
                    </a:lnTo>
                    <a:lnTo>
                      <a:pt x="168" y="12"/>
                    </a:lnTo>
                    <a:lnTo>
                      <a:pt x="160" y="5"/>
                    </a:lnTo>
                    <a:lnTo>
                      <a:pt x="150" y="2"/>
                    </a:lnTo>
                    <a:lnTo>
                      <a:pt x="140" y="0"/>
                    </a:lnTo>
                    <a:lnTo>
                      <a:pt x="128" y="0"/>
                    </a:lnTo>
                    <a:lnTo>
                      <a:pt x="111" y="2"/>
                    </a:lnTo>
                    <a:lnTo>
                      <a:pt x="99" y="5"/>
                    </a:lnTo>
                    <a:lnTo>
                      <a:pt x="82" y="12"/>
                    </a:lnTo>
                    <a:lnTo>
                      <a:pt x="70" y="15"/>
                    </a:lnTo>
                    <a:lnTo>
                      <a:pt x="57" y="22"/>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894" name="Freeform 1787">
                <a:extLst>
                  <a:ext uri="{FF2B5EF4-FFF2-40B4-BE49-F238E27FC236}">
                    <a16:creationId xmlns:a16="http://schemas.microsoft.com/office/drawing/2014/main" id="{38B683C4-C697-4640-9073-218BAC97FFC9}"/>
                  </a:ext>
                </a:extLst>
              </p:cNvPr>
              <p:cNvSpPr>
                <a:spLocks/>
              </p:cNvSpPr>
              <p:nvPr/>
            </p:nvSpPr>
            <p:spPr bwMode="auto">
              <a:xfrm>
                <a:off x="3289" y="3285"/>
                <a:ext cx="43" cy="26"/>
              </a:xfrm>
              <a:custGeom>
                <a:avLst/>
                <a:gdLst>
                  <a:gd name="T0" fmla="*/ 14 w 172"/>
                  <a:gd name="T1" fmla="*/ 6 h 104"/>
                  <a:gd name="T2" fmla="*/ 12 w 172"/>
                  <a:gd name="T3" fmla="*/ 6 h 104"/>
                  <a:gd name="T4" fmla="*/ 9 w 172"/>
                  <a:gd name="T5" fmla="*/ 8 h 104"/>
                  <a:gd name="T6" fmla="*/ 7 w 172"/>
                  <a:gd name="T7" fmla="*/ 9 h 104"/>
                  <a:gd name="T8" fmla="*/ 5 w 172"/>
                  <a:gd name="T9" fmla="*/ 12 h 104"/>
                  <a:gd name="T10" fmla="*/ 3 w 172"/>
                  <a:gd name="T11" fmla="*/ 14 h 104"/>
                  <a:gd name="T12" fmla="*/ 2 w 172"/>
                  <a:gd name="T13" fmla="*/ 15 h 104"/>
                  <a:gd name="T14" fmla="*/ 0 w 172"/>
                  <a:gd name="T15" fmla="*/ 17 h 104"/>
                  <a:gd name="T16" fmla="*/ 0 w 172"/>
                  <a:gd name="T17" fmla="*/ 19 h 104"/>
                  <a:gd name="T18" fmla="*/ 0 w 172"/>
                  <a:gd name="T19" fmla="*/ 21 h 104"/>
                  <a:gd name="T20" fmla="*/ 0 w 172"/>
                  <a:gd name="T21" fmla="*/ 22 h 104"/>
                  <a:gd name="T22" fmla="*/ 1 w 172"/>
                  <a:gd name="T23" fmla="*/ 24 h 104"/>
                  <a:gd name="T24" fmla="*/ 3 w 172"/>
                  <a:gd name="T25" fmla="*/ 25 h 104"/>
                  <a:gd name="T26" fmla="*/ 4 w 172"/>
                  <a:gd name="T27" fmla="*/ 25 h 104"/>
                  <a:gd name="T28" fmla="*/ 6 w 172"/>
                  <a:gd name="T29" fmla="*/ 26 h 104"/>
                  <a:gd name="T30" fmla="*/ 8 w 172"/>
                  <a:gd name="T31" fmla="*/ 26 h 104"/>
                  <a:gd name="T32" fmla="*/ 11 w 172"/>
                  <a:gd name="T33" fmla="*/ 26 h 104"/>
                  <a:gd name="T34" fmla="*/ 14 w 172"/>
                  <a:gd name="T35" fmla="*/ 26 h 104"/>
                  <a:gd name="T36" fmla="*/ 16 w 172"/>
                  <a:gd name="T37" fmla="*/ 25 h 104"/>
                  <a:gd name="T38" fmla="*/ 19 w 172"/>
                  <a:gd name="T39" fmla="*/ 25 h 104"/>
                  <a:gd name="T40" fmla="*/ 22 w 172"/>
                  <a:gd name="T41" fmla="*/ 24 h 104"/>
                  <a:gd name="T42" fmla="*/ 27 w 172"/>
                  <a:gd name="T43" fmla="*/ 21 h 104"/>
                  <a:gd name="T44" fmla="*/ 30 w 172"/>
                  <a:gd name="T45" fmla="*/ 20 h 104"/>
                  <a:gd name="T46" fmla="*/ 34 w 172"/>
                  <a:gd name="T47" fmla="*/ 18 h 104"/>
                  <a:gd name="T48" fmla="*/ 37 w 172"/>
                  <a:gd name="T49" fmla="*/ 16 h 104"/>
                  <a:gd name="T50" fmla="*/ 39 w 172"/>
                  <a:gd name="T51" fmla="*/ 14 h 104"/>
                  <a:gd name="T52" fmla="*/ 41 w 172"/>
                  <a:gd name="T53" fmla="*/ 12 h 104"/>
                  <a:gd name="T54" fmla="*/ 41 w 172"/>
                  <a:gd name="T55" fmla="*/ 10 h 104"/>
                  <a:gd name="T56" fmla="*/ 43 w 172"/>
                  <a:gd name="T57" fmla="*/ 9 h 104"/>
                  <a:gd name="T58" fmla="*/ 43 w 172"/>
                  <a:gd name="T59" fmla="*/ 7 h 104"/>
                  <a:gd name="T60" fmla="*/ 43 w 172"/>
                  <a:gd name="T61" fmla="*/ 6 h 104"/>
                  <a:gd name="T62" fmla="*/ 42 w 172"/>
                  <a:gd name="T63" fmla="*/ 3 h 104"/>
                  <a:gd name="T64" fmla="*/ 40 w 172"/>
                  <a:gd name="T65" fmla="*/ 1 h 104"/>
                  <a:gd name="T66" fmla="*/ 38 w 172"/>
                  <a:gd name="T67" fmla="*/ 1 h 104"/>
                  <a:gd name="T68" fmla="*/ 35 w 172"/>
                  <a:gd name="T69" fmla="*/ 0 h 104"/>
                  <a:gd name="T70" fmla="*/ 32 w 172"/>
                  <a:gd name="T71" fmla="*/ 0 h 104"/>
                  <a:gd name="T72" fmla="*/ 28 w 172"/>
                  <a:gd name="T73" fmla="*/ 1 h 104"/>
                  <a:gd name="T74" fmla="*/ 25 w 172"/>
                  <a:gd name="T75" fmla="*/ 1 h 104"/>
                  <a:gd name="T76" fmla="*/ 21 w 172"/>
                  <a:gd name="T77" fmla="*/ 3 h 104"/>
                  <a:gd name="T78" fmla="*/ 18 w 172"/>
                  <a:gd name="T79" fmla="*/ 4 h 104"/>
                  <a:gd name="T80" fmla="*/ 14 w 172"/>
                  <a:gd name="T81" fmla="*/ 6 h 10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2"/>
                  <a:gd name="T124" fmla="*/ 0 h 104"/>
                  <a:gd name="T125" fmla="*/ 172 w 172"/>
                  <a:gd name="T126" fmla="*/ 104 h 10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2" h="104">
                    <a:moveTo>
                      <a:pt x="57" y="22"/>
                    </a:moveTo>
                    <a:lnTo>
                      <a:pt x="48" y="25"/>
                    </a:lnTo>
                    <a:lnTo>
                      <a:pt x="35" y="31"/>
                    </a:lnTo>
                    <a:lnTo>
                      <a:pt x="26" y="37"/>
                    </a:lnTo>
                    <a:lnTo>
                      <a:pt x="20" y="47"/>
                    </a:lnTo>
                    <a:lnTo>
                      <a:pt x="10" y="54"/>
                    </a:lnTo>
                    <a:lnTo>
                      <a:pt x="6" y="59"/>
                    </a:lnTo>
                    <a:lnTo>
                      <a:pt x="0" y="69"/>
                    </a:lnTo>
                    <a:lnTo>
                      <a:pt x="0" y="76"/>
                    </a:lnTo>
                    <a:lnTo>
                      <a:pt x="0" y="82"/>
                    </a:lnTo>
                    <a:lnTo>
                      <a:pt x="0" y="88"/>
                    </a:lnTo>
                    <a:lnTo>
                      <a:pt x="3" y="94"/>
                    </a:lnTo>
                    <a:lnTo>
                      <a:pt x="10" y="98"/>
                    </a:lnTo>
                    <a:lnTo>
                      <a:pt x="16" y="101"/>
                    </a:lnTo>
                    <a:lnTo>
                      <a:pt x="23" y="104"/>
                    </a:lnTo>
                    <a:lnTo>
                      <a:pt x="32" y="104"/>
                    </a:lnTo>
                    <a:lnTo>
                      <a:pt x="42" y="104"/>
                    </a:lnTo>
                    <a:lnTo>
                      <a:pt x="54" y="104"/>
                    </a:lnTo>
                    <a:lnTo>
                      <a:pt x="64" y="101"/>
                    </a:lnTo>
                    <a:lnTo>
                      <a:pt x="77" y="98"/>
                    </a:lnTo>
                    <a:lnTo>
                      <a:pt x="89" y="94"/>
                    </a:lnTo>
                    <a:lnTo>
                      <a:pt x="106" y="85"/>
                    </a:lnTo>
                    <a:lnTo>
                      <a:pt x="121" y="79"/>
                    </a:lnTo>
                    <a:lnTo>
                      <a:pt x="134" y="72"/>
                    </a:lnTo>
                    <a:lnTo>
                      <a:pt x="146" y="63"/>
                    </a:lnTo>
                    <a:lnTo>
                      <a:pt x="156" y="56"/>
                    </a:lnTo>
                    <a:lnTo>
                      <a:pt x="162" y="47"/>
                    </a:lnTo>
                    <a:lnTo>
                      <a:pt x="165" y="40"/>
                    </a:lnTo>
                    <a:lnTo>
                      <a:pt x="172" y="34"/>
                    </a:lnTo>
                    <a:lnTo>
                      <a:pt x="172" y="28"/>
                    </a:lnTo>
                    <a:lnTo>
                      <a:pt x="172" y="22"/>
                    </a:lnTo>
                    <a:lnTo>
                      <a:pt x="168" y="12"/>
                    </a:lnTo>
                    <a:lnTo>
                      <a:pt x="160" y="5"/>
                    </a:lnTo>
                    <a:lnTo>
                      <a:pt x="150" y="2"/>
                    </a:lnTo>
                    <a:lnTo>
                      <a:pt x="140" y="0"/>
                    </a:lnTo>
                    <a:lnTo>
                      <a:pt x="128" y="0"/>
                    </a:lnTo>
                    <a:lnTo>
                      <a:pt x="111" y="2"/>
                    </a:lnTo>
                    <a:lnTo>
                      <a:pt x="99" y="5"/>
                    </a:lnTo>
                    <a:lnTo>
                      <a:pt x="82" y="12"/>
                    </a:lnTo>
                    <a:lnTo>
                      <a:pt x="70" y="15"/>
                    </a:lnTo>
                    <a:lnTo>
                      <a:pt x="57" y="22"/>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895" name="Freeform 1788">
                <a:extLst>
                  <a:ext uri="{FF2B5EF4-FFF2-40B4-BE49-F238E27FC236}">
                    <a16:creationId xmlns:a16="http://schemas.microsoft.com/office/drawing/2014/main" id="{A18C36A3-8271-4D6C-A25F-8ED454D8ECDC}"/>
                  </a:ext>
                </a:extLst>
              </p:cNvPr>
              <p:cNvSpPr>
                <a:spLocks/>
              </p:cNvSpPr>
              <p:nvPr/>
            </p:nvSpPr>
            <p:spPr bwMode="auto">
              <a:xfrm>
                <a:off x="3363" y="3242"/>
                <a:ext cx="41" cy="31"/>
              </a:xfrm>
              <a:custGeom>
                <a:avLst/>
                <a:gdLst>
                  <a:gd name="T0" fmla="*/ 13 w 162"/>
                  <a:gd name="T1" fmla="*/ 9 h 123"/>
                  <a:gd name="T2" fmla="*/ 10 w 162"/>
                  <a:gd name="T3" fmla="*/ 11 h 123"/>
                  <a:gd name="T4" fmla="*/ 7 w 162"/>
                  <a:gd name="T5" fmla="*/ 13 h 123"/>
                  <a:gd name="T6" fmla="*/ 6 w 162"/>
                  <a:gd name="T7" fmla="*/ 15 h 123"/>
                  <a:gd name="T8" fmla="*/ 4 w 162"/>
                  <a:gd name="T9" fmla="*/ 17 h 123"/>
                  <a:gd name="T10" fmla="*/ 2 w 162"/>
                  <a:gd name="T11" fmla="*/ 19 h 123"/>
                  <a:gd name="T12" fmla="*/ 2 w 162"/>
                  <a:gd name="T13" fmla="*/ 21 h 123"/>
                  <a:gd name="T14" fmla="*/ 1 w 162"/>
                  <a:gd name="T15" fmla="*/ 23 h 123"/>
                  <a:gd name="T16" fmla="*/ 0 w 162"/>
                  <a:gd name="T17" fmla="*/ 25 h 123"/>
                  <a:gd name="T18" fmla="*/ 1 w 162"/>
                  <a:gd name="T19" fmla="*/ 26 h 123"/>
                  <a:gd name="T20" fmla="*/ 2 w 162"/>
                  <a:gd name="T21" fmla="*/ 28 h 123"/>
                  <a:gd name="T22" fmla="*/ 2 w 162"/>
                  <a:gd name="T23" fmla="*/ 30 h 123"/>
                  <a:gd name="T24" fmla="*/ 4 w 162"/>
                  <a:gd name="T25" fmla="*/ 30 h 123"/>
                  <a:gd name="T26" fmla="*/ 6 w 162"/>
                  <a:gd name="T27" fmla="*/ 30 h 123"/>
                  <a:gd name="T28" fmla="*/ 8 w 162"/>
                  <a:gd name="T29" fmla="*/ 31 h 123"/>
                  <a:gd name="T30" fmla="*/ 10 w 162"/>
                  <a:gd name="T31" fmla="*/ 31 h 123"/>
                  <a:gd name="T32" fmla="*/ 13 w 162"/>
                  <a:gd name="T33" fmla="*/ 30 h 123"/>
                  <a:gd name="T34" fmla="*/ 15 w 162"/>
                  <a:gd name="T35" fmla="*/ 30 h 123"/>
                  <a:gd name="T36" fmla="*/ 18 w 162"/>
                  <a:gd name="T37" fmla="*/ 29 h 123"/>
                  <a:gd name="T38" fmla="*/ 21 w 162"/>
                  <a:gd name="T39" fmla="*/ 27 h 123"/>
                  <a:gd name="T40" fmla="*/ 23 w 162"/>
                  <a:gd name="T41" fmla="*/ 25 h 123"/>
                  <a:gd name="T42" fmla="*/ 27 w 162"/>
                  <a:gd name="T43" fmla="*/ 23 h 123"/>
                  <a:gd name="T44" fmla="*/ 31 w 162"/>
                  <a:gd name="T45" fmla="*/ 21 h 123"/>
                  <a:gd name="T46" fmla="*/ 34 w 162"/>
                  <a:gd name="T47" fmla="*/ 18 h 123"/>
                  <a:gd name="T48" fmla="*/ 36 w 162"/>
                  <a:gd name="T49" fmla="*/ 16 h 123"/>
                  <a:gd name="T50" fmla="*/ 38 w 162"/>
                  <a:gd name="T51" fmla="*/ 14 h 123"/>
                  <a:gd name="T52" fmla="*/ 39 w 162"/>
                  <a:gd name="T53" fmla="*/ 11 h 123"/>
                  <a:gd name="T54" fmla="*/ 40 w 162"/>
                  <a:gd name="T55" fmla="*/ 9 h 123"/>
                  <a:gd name="T56" fmla="*/ 41 w 162"/>
                  <a:gd name="T57" fmla="*/ 7 h 123"/>
                  <a:gd name="T58" fmla="*/ 41 w 162"/>
                  <a:gd name="T59" fmla="*/ 6 h 123"/>
                  <a:gd name="T60" fmla="*/ 41 w 162"/>
                  <a:gd name="T61" fmla="*/ 4 h 123"/>
                  <a:gd name="T62" fmla="*/ 39 w 162"/>
                  <a:gd name="T63" fmla="*/ 2 h 123"/>
                  <a:gd name="T64" fmla="*/ 37 w 162"/>
                  <a:gd name="T65" fmla="*/ 1 h 123"/>
                  <a:gd name="T66" fmla="*/ 34 w 162"/>
                  <a:gd name="T67" fmla="*/ 0 h 123"/>
                  <a:gd name="T68" fmla="*/ 32 w 162"/>
                  <a:gd name="T69" fmla="*/ 0 h 123"/>
                  <a:gd name="T70" fmla="*/ 29 w 162"/>
                  <a:gd name="T71" fmla="*/ 1 h 123"/>
                  <a:gd name="T72" fmla="*/ 26 w 162"/>
                  <a:gd name="T73" fmla="*/ 3 h 123"/>
                  <a:gd name="T74" fmla="*/ 22 w 162"/>
                  <a:gd name="T75" fmla="*/ 3 h 123"/>
                  <a:gd name="T76" fmla="*/ 18 w 162"/>
                  <a:gd name="T77" fmla="*/ 6 h 123"/>
                  <a:gd name="T78" fmla="*/ 15 w 162"/>
                  <a:gd name="T79" fmla="*/ 7 h 123"/>
                  <a:gd name="T80" fmla="*/ 13 w 162"/>
                  <a:gd name="T81" fmla="*/ 9 h 12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62"/>
                  <a:gd name="T124" fmla="*/ 0 h 123"/>
                  <a:gd name="T125" fmla="*/ 162 w 162"/>
                  <a:gd name="T126" fmla="*/ 123 h 12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62" h="123">
                    <a:moveTo>
                      <a:pt x="51" y="35"/>
                    </a:moveTo>
                    <a:lnTo>
                      <a:pt x="38" y="44"/>
                    </a:lnTo>
                    <a:lnTo>
                      <a:pt x="28" y="50"/>
                    </a:lnTo>
                    <a:lnTo>
                      <a:pt x="23" y="60"/>
                    </a:lnTo>
                    <a:lnTo>
                      <a:pt x="16" y="66"/>
                    </a:lnTo>
                    <a:lnTo>
                      <a:pt x="9" y="76"/>
                    </a:lnTo>
                    <a:lnTo>
                      <a:pt x="6" y="82"/>
                    </a:lnTo>
                    <a:lnTo>
                      <a:pt x="3" y="92"/>
                    </a:lnTo>
                    <a:lnTo>
                      <a:pt x="0" y="98"/>
                    </a:lnTo>
                    <a:lnTo>
                      <a:pt x="3" y="104"/>
                    </a:lnTo>
                    <a:lnTo>
                      <a:pt x="6" y="111"/>
                    </a:lnTo>
                    <a:lnTo>
                      <a:pt x="9" y="118"/>
                    </a:lnTo>
                    <a:lnTo>
                      <a:pt x="16" y="120"/>
                    </a:lnTo>
                    <a:lnTo>
                      <a:pt x="23" y="120"/>
                    </a:lnTo>
                    <a:lnTo>
                      <a:pt x="32" y="123"/>
                    </a:lnTo>
                    <a:lnTo>
                      <a:pt x="38" y="123"/>
                    </a:lnTo>
                    <a:lnTo>
                      <a:pt x="51" y="120"/>
                    </a:lnTo>
                    <a:lnTo>
                      <a:pt x="60" y="118"/>
                    </a:lnTo>
                    <a:lnTo>
                      <a:pt x="70" y="114"/>
                    </a:lnTo>
                    <a:lnTo>
                      <a:pt x="82" y="108"/>
                    </a:lnTo>
                    <a:lnTo>
                      <a:pt x="92" y="101"/>
                    </a:lnTo>
                    <a:lnTo>
                      <a:pt x="108" y="92"/>
                    </a:lnTo>
                    <a:lnTo>
                      <a:pt x="121" y="82"/>
                    </a:lnTo>
                    <a:lnTo>
                      <a:pt x="134" y="72"/>
                    </a:lnTo>
                    <a:lnTo>
                      <a:pt x="143" y="64"/>
                    </a:lnTo>
                    <a:lnTo>
                      <a:pt x="150" y="54"/>
                    </a:lnTo>
                    <a:lnTo>
                      <a:pt x="156" y="44"/>
                    </a:lnTo>
                    <a:lnTo>
                      <a:pt x="159" y="35"/>
                    </a:lnTo>
                    <a:lnTo>
                      <a:pt x="162" y="28"/>
                    </a:lnTo>
                    <a:lnTo>
                      <a:pt x="162" y="22"/>
                    </a:lnTo>
                    <a:lnTo>
                      <a:pt x="162" y="15"/>
                    </a:lnTo>
                    <a:lnTo>
                      <a:pt x="156" y="6"/>
                    </a:lnTo>
                    <a:lnTo>
                      <a:pt x="146" y="3"/>
                    </a:lnTo>
                    <a:lnTo>
                      <a:pt x="136" y="0"/>
                    </a:lnTo>
                    <a:lnTo>
                      <a:pt x="127" y="0"/>
                    </a:lnTo>
                    <a:lnTo>
                      <a:pt x="114" y="3"/>
                    </a:lnTo>
                    <a:lnTo>
                      <a:pt x="102" y="10"/>
                    </a:lnTo>
                    <a:lnTo>
                      <a:pt x="86" y="12"/>
                    </a:lnTo>
                    <a:lnTo>
                      <a:pt x="73" y="22"/>
                    </a:lnTo>
                    <a:lnTo>
                      <a:pt x="60" y="28"/>
                    </a:lnTo>
                    <a:lnTo>
                      <a:pt x="51" y="35"/>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896" name="Freeform 1789">
                <a:extLst>
                  <a:ext uri="{FF2B5EF4-FFF2-40B4-BE49-F238E27FC236}">
                    <a16:creationId xmlns:a16="http://schemas.microsoft.com/office/drawing/2014/main" id="{E84487A7-DB1B-42F4-B2F5-8A55C563D9E1}"/>
                  </a:ext>
                </a:extLst>
              </p:cNvPr>
              <p:cNvSpPr>
                <a:spLocks/>
              </p:cNvSpPr>
              <p:nvPr/>
            </p:nvSpPr>
            <p:spPr bwMode="auto">
              <a:xfrm>
                <a:off x="3363" y="3242"/>
                <a:ext cx="41" cy="31"/>
              </a:xfrm>
              <a:custGeom>
                <a:avLst/>
                <a:gdLst>
                  <a:gd name="T0" fmla="*/ 13 w 162"/>
                  <a:gd name="T1" fmla="*/ 9 h 123"/>
                  <a:gd name="T2" fmla="*/ 10 w 162"/>
                  <a:gd name="T3" fmla="*/ 11 h 123"/>
                  <a:gd name="T4" fmla="*/ 7 w 162"/>
                  <a:gd name="T5" fmla="*/ 13 h 123"/>
                  <a:gd name="T6" fmla="*/ 6 w 162"/>
                  <a:gd name="T7" fmla="*/ 15 h 123"/>
                  <a:gd name="T8" fmla="*/ 4 w 162"/>
                  <a:gd name="T9" fmla="*/ 17 h 123"/>
                  <a:gd name="T10" fmla="*/ 2 w 162"/>
                  <a:gd name="T11" fmla="*/ 19 h 123"/>
                  <a:gd name="T12" fmla="*/ 2 w 162"/>
                  <a:gd name="T13" fmla="*/ 21 h 123"/>
                  <a:gd name="T14" fmla="*/ 1 w 162"/>
                  <a:gd name="T15" fmla="*/ 23 h 123"/>
                  <a:gd name="T16" fmla="*/ 0 w 162"/>
                  <a:gd name="T17" fmla="*/ 25 h 123"/>
                  <a:gd name="T18" fmla="*/ 1 w 162"/>
                  <a:gd name="T19" fmla="*/ 26 h 123"/>
                  <a:gd name="T20" fmla="*/ 2 w 162"/>
                  <a:gd name="T21" fmla="*/ 28 h 123"/>
                  <a:gd name="T22" fmla="*/ 2 w 162"/>
                  <a:gd name="T23" fmla="*/ 30 h 123"/>
                  <a:gd name="T24" fmla="*/ 4 w 162"/>
                  <a:gd name="T25" fmla="*/ 30 h 123"/>
                  <a:gd name="T26" fmla="*/ 6 w 162"/>
                  <a:gd name="T27" fmla="*/ 30 h 123"/>
                  <a:gd name="T28" fmla="*/ 8 w 162"/>
                  <a:gd name="T29" fmla="*/ 31 h 123"/>
                  <a:gd name="T30" fmla="*/ 10 w 162"/>
                  <a:gd name="T31" fmla="*/ 31 h 123"/>
                  <a:gd name="T32" fmla="*/ 13 w 162"/>
                  <a:gd name="T33" fmla="*/ 30 h 123"/>
                  <a:gd name="T34" fmla="*/ 15 w 162"/>
                  <a:gd name="T35" fmla="*/ 30 h 123"/>
                  <a:gd name="T36" fmla="*/ 18 w 162"/>
                  <a:gd name="T37" fmla="*/ 29 h 123"/>
                  <a:gd name="T38" fmla="*/ 21 w 162"/>
                  <a:gd name="T39" fmla="*/ 27 h 123"/>
                  <a:gd name="T40" fmla="*/ 23 w 162"/>
                  <a:gd name="T41" fmla="*/ 25 h 123"/>
                  <a:gd name="T42" fmla="*/ 27 w 162"/>
                  <a:gd name="T43" fmla="*/ 23 h 123"/>
                  <a:gd name="T44" fmla="*/ 31 w 162"/>
                  <a:gd name="T45" fmla="*/ 21 h 123"/>
                  <a:gd name="T46" fmla="*/ 34 w 162"/>
                  <a:gd name="T47" fmla="*/ 18 h 123"/>
                  <a:gd name="T48" fmla="*/ 36 w 162"/>
                  <a:gd name="T49" fmla="*/ 16 h 123"/>
                  <a:gd name="T50" fmla="*/ 38 w 162"/>
                  <a:gd name="T51" fmla="*/ 14 h 123"/>
                  <a:gd name="T52" fmla="*/ 39 w 162"/>
                  <a:gd name="T53" fmla="*/ 11 h 123"/>
                  <a:gd name="T54" fmla="*/ 40 w 162"/>
                  <a:gd name="T55" fmla="*/ 9 h 123"/>
                  <a:gd name="T56" fmla="*/ 41 w 162"/>
                  <a:gd name="T57" fmla="*/ 7 h 123"/>
                  <a:gd name="T58" fmla="*/ 41 w 162"/>
                  <a:gd name="T59" fmla="*/ 6 h 123"/>
                  <a:gd name="T60" fmla="*/ 41 w 162"/>
                  <a:gd name="T61" fmla="*/ 4 h 123"/>
                  <a:gd name="T62" fmla="*/ 39 w 162"/>
                  <a:gd name="T63" fmla="*/ 2 h 123"/>
                  <a:gd name="T64" fmla="*/ 37 w 162"/>
                  <a:gd name="T65" fmla="*/ 1 h 123"/>
                  <a:gd name="T66" fmla="*/ 34 w 162"/>
                  <a:gd name="T67" fmla="*/ 0 h 123"/>
                  <a:gd name="T68" fmla="*/ 32 w 162"/>
                  <a:gd name="T69" fmla="*/ 0 h 123"/>
                  <a:gd name="T70" fmla="*/ 29 w 162"/>
                  <a:gd name="T71" fmla="*/ 1 h 123"/>
                  <a:gd name="T72" fmla="*/ 26 w 162"/>
                  <a:gd name="T73" fmla="*/ 3 h 123"/>
                  <a:gd name="T74" fmla="*/ 22 w 162"/>
                  <a:gd name="T75" fmla="*/ 3 h 123"/>
                  <a:gd name="T76" fmla="*/ 18 w 162"/>
                  <a:gd name="T77" fmla="*/ 6 h 123"/>
                  <a:gd name="T78" fmla="*/ 15 w 162"/>
                  <a:gd name="T79" fmla="*/ 7 h 123"/>
                  <a:gd name="T80" fmla="*/ 13 w 162"/>
                  <a:gd name="T81" fmla="*/ 9 h 12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62"/>
                  <a:gd name="T124" fmla="*/ 0 h 123"/>
                  <a:gd name="T125" fmla="*/ 162 w 162"/>
                  <a:gd name="T126" fmla="*/ 123 h 12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62" h="123">
                    <a:moveTo>
                      <a:pt x="51" y="35"/>
                    </a:moveTo>
                    <a:lnTo>
                      <a:pt x="38" y="44"/>
                    </a:lnTo>
                    <a:lnTo>
                      <a:pt x="28" y="50"/>
                    </a:lnTo>
                    <a:lnTo>
                      <a:pt x="23" y="60"/>
                    </a:lnTo>
                    <a:lnTo>
                      <a:pt x="16" y="66"/>
                    </a:lnTo>
                    <a:lnTo>
                      <a:pt x="9" y="76"/>
                    </a:lnTo>
                    <a:lnTo>
                      <a:pt x="6" y="82"/>
                    </a:lnTo>
                    <a:lnTo>
                      <a:pt x="3" y="92"/>
                    </a:lnTo>
                    <a:lnTo>
                      <a:pt x="0" y="98"/>
                    </a:lnTo>
                    <a:lnTo>
                      <a:pt x="3" y="104"/>
                    </a:lnTo>
                    <a:lnTo>
                      <a:pt x="6" y="111"/>
                    </a:lnTo>
                    <a:lnTo>
                      <a:pt x="9" y="118"/>
                    </a:lnTo>
                    <a:lnTo>
                      <a:pt x="16" y="120"/>
                    </a:lnTo>
                    <a:lnTo>
                      <a:pt x="23" y="120"/>
                    </a:lnTo>
                    <a:lnTo>
                      <a:pt x="32" y="123"/>
                    </a:lnTo>
                    <a:lnTo>
                      <a:pt x="38" y="123"/>
                    </a:lnTo>
                    <a:lnTo>
                      <a:pt x="51" y="120"/>
                    </a:lnTo>
                    <a:lnTo>
                      <a:pt x="60" y="118"/>
                    </a:lnTo>
                    <a:lnTo>
                      <a:pt x="70" y="114"/>
                    </a:lnTo>
                    <a:lnTo>
                      <a:pt x="82" y="108"/>
                    </a:lnTo>
                    <a:lnTo>
                      <a:pt x="92" y="101"/>
                    </a:lnTo>
                    <a:lnTo>
                      <a:pt x="108" y="92"/>
                    </a:lnTo>
                    <a:lnTo>
                      <a:pt x="121" y="82"/>
                    </a:lnTo>
                    <a:lnTo>
                      <a:pt x="134" y="72"/>
                    </a:lnTo>
                    <a:lnTo>
                      <a:pt x="143" y="64"/>
                    </a:lnTo>
                    <a:lnTo>
                      <a:pt x="150" y="54"/>
                    </a:lnTo>
                    <a:lnTo>
                      <a:pt x="156" y="44"/>
                    </a:lnTo>
                    <a:lnTo>
                      <a:pt x="159" y="35"/>
                    </a:lnTo>
                    <a:lnTo>
                      <a:pt x="162" y="28"/>
                    </a:lnTo>
                    <a:lnTo>
                      <a:pt x="162" y="22"/>
                    </a:lnTo>
                    <a:lnTo>
                      <a:pt x="162" y="15"/>
                    </a:lnTo>
                    <a:lnTo>
                      <a:pt x="156" y="6"/>
                    </a:lnTo>
                    <a:lnTo>
                      <a:pt x="146" y="3"/>
                    </a:lnTo>
                    <a:lnTo>
                      <a:pt x="136" y="0"/>
                    </a:lnTo>
                    <a:lnTo>
                      <a:pt x="127" y="0"/>
                    </a:lnTo>
                    <a:lnTo>
                      <a:pt x="114" y="3"/>
                    </a:lnTo>
                    <a:lnTo>
                      <a:pt x="102" y="10"/>
                    </a:lnTo>
                    <a:lnTo>
                      <a:pt x="86" y="12"/>
                    </a:lnTo>
                    <a:lnTo>
                      <a:pt x="73" y="22"/>
                    </a:lnTo>
                    <a:lnTo>
                      <a:pt x="60" y="28"/>
                    </a:lnTo>
                    <a:lnTo>
                      <a:pt x="51" y="35"/>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897" name="Freeform 1790">
                <a:extLst>
                  <a:ext uri="{FF2B5EF4-FFF2-40B4-BE49-F238E27FC236}">
                    <a16:creationId xmlns:a16="http://schemas.microsoft.com/office/drawing/2014/main" id="{BDA5BAB0-7135-4B01-930B-9E65E74717DF}"/>
                  </a:ext>
                </a:extLst>
              </p:cNvPr>
              <p:cNvSpPr>
                <a:spLocks/>
              </p:cNvSpPr>
              <p:nvPr/>
            </p:nvSpPr>
            <p:spPr bwMode="auto">
              <a:xfrm>
                <a:off x="3432" y="3186"/>
                <a:ext cx="39" cy="33"/>
              </a:xfrm>
              <a:custGeom>
                <a:avLst/>
                <a:gdLst>
                  <a:gd name="T0" fmla="*/ 10 w 157"/>
                  <a:gd name="T1" fmla="*/ 11 h 133"/>
                  <a:gd name="T2" fmla="*/ 8 w 157"/>
                  <a:gd name="T3" fmla="*/ 13 h 133"/>
                  <a:gd name="T4" fmla="*/ 6 w 157"/>
                  <a:gd name="T5" fmla="*/ 15 h 133"/>
                  <a:gd name="T6" fmla="*/ 4 w 157"/>
                  <a:gd name="T7" fmla="*/ 17 h 133"/>
                  <a:gd name="T8" fmla="*/ 2 w 157"/>
                  <a:gd name="T9" fmla="*/ 20 h 133"/>
                  <a:gd name="T10" fmla="*/ 2 w 157"/>
                  <a:gd name="T11" fmla="*/ 22 h 133"/>
                  <a:gd name="T12" fmla="*/ 1 w 157"/>
                  <a:gd name="T13" fmla="*/ 24 h 133"/>
                  <a:gd name="T14" fmla="*/ 0 w 157"/>
                  <a:gd name="T15" fmla="*/ 26 h 133"/>
                  <a:gd name="T16" fmla="*/ 0 w 157"/>
                  <a:gd name="T17" fmla="*/ 28 h 133"/>
                  <a:gd name="T18" fmla="*/ 1 w 157"/>
                  <a:gd name="T19" fmla="*/ 29 h 133"/>
                  <a:gd name="T20" fmla="*/ 2 w 157"/>
                  <a:gd name="T21" fmla="*/ 31 h 133"/>
                  <a:gd name="T22" fmla="*/ 2 w 157"/>
                  <a:gd name="T23" fmla="*/ 32 h 133"/>
                  <a:gd name="T24" fmla="*/ 4 w 157"/>
                  <a:gd name="T25" fmla="*/ 32 h 133"/>
                  <a:gd name="T26" fmla="*/ 6 w 157"/>
                  <a:gd name="T27" fmla="*/ 33 h 133"/>
                  <a:gd name="T28" fmla="*/ 8 w 157"/>
                  <a:gd name="T29" fmla="*/ 33 h 133"/>
                  <a:gd name="T30" fmla="*/ 10 w 157"/>
                  <a:gd name="T31" fmla="*/ 32 h 133"/>
                  <a:gd name="T32" fmla="*/ 13 w 157"/>
                  <a:gd name="T33" fmla="*/ 32 h 133"/>
                  <a:gd name="T34" fmla="*/ 15 w 157"/>
                  <a:gd name="T35" fmla="*/ 31 h 133"/>
                  <a:gd name="T36" fmla="*/ 18 w 157"/>
                  <a:gd name="T37" fmla="*/ 30 h 133"/>
                  <a:gd name="T38" fmla="*/ 21 w 157"/>
                  <a:gd name="T39" fmla="*/ 29 h 133"/>
                  <a:gd name="T40" fmla="*/ 23 w 157"/>
                  <a:gd name="T41" fmla="*/ 26 h 133"/>
                  <a:gd name="T42" fmla="*/ 26 w 157"/>
                  <a:gd name="T43" fmla="*/ 24 h 133"/>
                  <a:gd name="T44" fmla="*/ 29 w 157"/>
                  <a:gd name="T45" fmla="*/ 21 h 133"/>
                  <a:gd name="T46" fmla="*/ 33 w 157"/>
                  <a:gd name="T47" fmla="*/ 18 h 133"/>
                  <a:gd name="T48" fmla="*/ 34 w 157"/>
                  <a:gd name="T49" fmla="*/ 16 h 133"/>
                  <a:gd name="T50" fmla="*/ 37 w 157"/>
                  <a:gd name="T51" fmla="*/ 13 h 133"/>
                  <a:gd name="T52" fmla="*/ 37 w 157"/>
                  <a:gd name="T53" fmla="*/ 11 h 133"/>
                  <a:gd name="T54" fmla="*/ 38 w 157"/>
                  <a:gd name="T55" fmla="*/ 9 h 133"/>
                  <a:gd name="T56" fmla="*/ 39 w 157"/>
                  <a:gd name="T57" fmla="*/ 7 h 133"/>
                  <a:gd name="T58" fmla="*/ 39 w 157"/>
                  <a:gd name="T59" fmla="*/ 5 h 133"/>
                  <a:gd name="T60" fmla="*/ 38 w 157"/>
                  <a:gd name="T61" fmla="*/ 4 h 133"/>
                  <a:gd name="T62" fmla="*/ 37 w 157"/>
                  <a:gd name="T63" fmla="*/ 2 h 133"/>
                  <a:gd name="T64" fmla="*/ 34 w 157"/>
                  <a:gd name="T65" fmla="*/ 1 h 133"/>
                  <a:gd name="T66" fmla="*/ 32 w 157"/>
                  <a:gd name="T67" fmla="*/ 0 h 133"/>
                  <a:gd name="T68" fmla="*/ 29 w 157"/>
                  <a:gd name="T69" fmla="*/ 1 h 133"/>
                  <a:gd name="T70" fmla="*/ 26 w 157"/>
                  <a:gd name="T71" fmla="*/ 2 h 133"/>
                  <a:gd name="T72" fmla="*/ 23 w 157"/>
                  <a:gd name="T73" fmla="*/ 3 h 133"/>
                  <a:gd name="T74" fmla="*/ 20 w 157"/>
                  <a:gd name="T75" fmla="*/ 5 h 133"/>
                  <a:gd name="T76" fmla="*/ 17 w 157"/>
                  <a:gd name="T77" fmla="*/ 7 h 133"/>
                  <a:gd name="T78" fmla="*/ 13 w 157"/>
                  <a:gd name="T79" fmla="*/ 9 h 133"/>
                  <a:gd name="T80" fmla="*/ 10 w 157"/>
                  <a:gd name="T81" fmla="*/ 11 h 13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57"/>
                  <a:gd name="T124" fmla="*/ 0 h 133"/>
                  <a:gd name="T125" fmla="*/ 157 w 157"/>
                  <a:gd name="T126" fmla="*/ 133 h 13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57" h="133">
                    <a:moveTo>
                      <a:pt x="42" y="44"/>
                    </a:moveTo>
                    <a:lnTo>
                      <a:pt x="32" y="51"/>
                    </a:lnTo>
                    <a:lnTo>
                      <a:pt x="25" y="61"/>
                    </a:lnTo>
                    <a:lnTo>
                      <a:pt x="17" y="70"/>
                    </a:lnTo>
                    <a:lnTo>
                      <a:pt x="10" y="79"/>
                    </a:lnTo>
                    <a:lnTo>
                      <a:pt x="7" y="89"/>
                    </a:lnTo>
                    <a:lnTo>
                      <a:pt x="3" y="96"/>
                    </a:lnTo>
                    <a:lnTo>
                      <a:pt x="0" y="105"/>
                    </a:lnTo>
                    <a:lnTo>
                      <a:pt x="0" y="111"/>
                    </a:lnTo>
                    <a:lnTo>
                      <a:pt x="3" y="118"/>
                    </a:lnTo>
                    <a:lnTo>
                      <a:pt x="7" y="125"/>
                    </a:lnTo>
                    <a:lnTo>
                      <a:pt x="10" y="127"/>
                    </a:lnTo>
                    <a:lnTo>
                      <a:pt x="17" y="130"/>
                    </a:lnTo>
                    <a:lnTo>
                      <a:pt x="23" y="133"/>
                    </a:lnTo>
                    <a:lnTo>
                      <a:pt x="32" y="133"/>
                    </a:lnTo>
                    <a:lnTo>
                      <a:pt x="42" y="130"/>
                    </a:lnTo>
                    <a:lnTo>
                      <a:pt x="51" y="130"/>
                    </a:lnTo>
                    <a:lnTo>
                      <a:pt x="61" y="125"/>
                    </a:lnTo>
                    <a:lnTo>
                      <a:pt x="71" y="121"/>
                    </a:lnTo>
                    <a:lnTo>
                      <a:pt x="83" y="115"/>
                    </a:lnTo>
                    <a:lnTo>
                      <a:pt x="93" y="105"/>
                    </a:lnTo>
                    <a:lnTo>
                      <a:pt x="105" y="96"/>
                    </a:lnTo>
                    <a:lnTo>
                      <a:pt x="118" y="83"/>
                    </a:lnTo>
                    <a:lnTo>
                      <a:pt x="131" y="73"/>
                    </a:lnTo>
                    <a:lnTo>
                      <a:pt x="137" y="64"/>
                    </a:lnTo>
                    <a:lnTo>
                      <a:pt x="147" y="54"/>
                    </a:lnTo>
                    <a:lnTo>
                      <a:pt x="150" y="44"/>
                    </a:lnTo>
                    <a:lnTo>
                      <a:pt x="153" y="35"/>
                    </a:lnTo>
                    <a:lnTo>
                      <a:pt x="157" y="29"/>
                    </a:lnTo>
                    <a:lnTo>
                      <a:pt x="157" y="19"/>
                    </a:lnTo>
                    <a:lnTo>
                      <a:pt x="153" y="16"/>
                    </a:lnTo>
                    <a:lnTo>
                      <a:pt x="147" y="7"/>
                    </a:lnTo>
                    <a:lnTo>
                      <a:pt x="137" y="3"/>
                    </a:lnTo>
                    <a:lnTo>
                      <a:pt x="128" y="0"/>
                    </a:lnTo>
                    <a:lnTo>
                      <a:pt x="115" y="3"/>
                    </a:lnTo>
                    <a:lnTo>
                      <a:pt x="105" y="7"/>
                    </a:lnTo>
                    <a:lnTo>
                      <a:pt x="93" y="13"/>
                    </a:lnTo>
                    <a:lnTo>
                      <a:pt x="79" y="19"/>
                    </a:lnTo>
                    <a:lnTo>
                      <a:pt x="67" y="29"/>
                    </a:lnTo>
                    <a:lnTo>
                      <a:pt x="54" y="35"/>
                    </a:lnTo>
                    <a:lnTo>
                      <a:pt x="42" y="44"/>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898" name="Freeform 1791">
                <a:extLst>
                  <a:ext uri="{FF2B5EF4-FFF2-40B4-BE49-F238E27FC236}">
                    <a16:creationId xmlns:a16="http://schemas.microsoft.com/office/drawing/2014/main" id="{FBA49E44-DE2A-40BA-B2E2-FD3C0937F498}"/>
                  </a:ext>
                </a:extLst>
              </p:cNvPr>
              <p:cNvSpPr>
                <a:spLocks/>
              </p:cNvSpPr>
              <p:nvPr/>
            </p:nvSpPr>
            <p:spPr bwMode="auto">
              <a:xfrm>
                <a:off x="3432" y="3186"/>
                <a:ext cx="39" cy="33"/>
              </a:xfrm>
              <a:custGeom>
                <a:avLst/>
                <a:gdLst>
                  <a:gd name="T0" fmla="*/ 10 w 157"/>
                  <a:gd name="T1" fmla="*/ 11 h 133"/>
                  <a:gd name="T2" fmla="*/ 8 w 157"/>
                  <a:gd name="T3" fmla="*/ 13 h 133"/>
                  <a:gd name="T4" fmla="*/ 6 w 157"/>
                  <a:gd name="T5" fmla="*/ 15 h 133"/>
                  <a:gd name="T6" fmla="*/ 4 w 157"/>
                  <a:gd name="T7" fmla="*/ 17 h 133"/>
                  <a:gd name="T8" fmla="*/ 2 w 157"/>
                  <a:gd name="T9" fmla="*/ 20 h 133"/>
                  <a:gd name="T10" fmla="*/ 2 w 157"/>
                  <a:gd name="T11" fmla="*/ 22 h 133"/>
                  <a:gd name="T12" fmla="*/ 1 w 157"/>
                  <a:gd name="T13" fmla="*/ 24 h 133"/>
                  <a:gd name="T14" fmla="*/ 0 w 157"/>
                  <a:gd name="T15" fmla="*/ 26 h 133"/>
                  <a:gd name="T16" fmla="*/ 0 w 157"/>
                  <a:gd name="T17" fmla="*/ 28 h 133"/>
                  <a:gd name="T18" fmla="*/ 1 w 157"/>
                  <a:gd name="T19" fmla="*/ 29 h 133"/>
                  <a:gd name="T20" fmla="*/ 2 w 157"/>
                  <a:gd name="T21" fmla="*/ 31 h 133"/>
                  <a:gd name="T22" fmla="*/ 2 w 157"/>
                  <a:gd name="T23" fmla="*/ 32 h 133"/>
                  <a:gd name="T24" fmla="*/ 4 w 157"/>
                  <a:gd name="T25" fmla="*/ 32 h 133"/>
                  <a:gd name="T26" fmla="*/ 6 w 157"/>
                  <a:gd name="T27" fmla="*/ 33 h 133"/>
                  <a:gd name="T28" fmla="*/ 8 w 157"/>
                  <a:gd name="T29" fmla="*/ 33 h 133"/>
                  <a:gd name="T30" fmla="*/ 10 w 157"/>
                  <a:gd name="T31" fmla="*/ 32 h 133"/>
                  <a:gd name="T32" fmla="*/ 13 w 157"/>
                  <a:gd name="T33" fmla="*/ 32 h 133"/>
                  <a:gd name="T34" fmla="*/ 15 w 157"/>
                  <a:gd name="T35" fmla="*/ 31 h 133"/>
                  <a:gd name="T36" fmla="*/ 18 w 157"/>
                  <a:gd name="T37" fmla="*/ 30 h 133"/>
                  <a:gd name="T38" fmla="*/ 21 w 157"/>
                  <a:gd name="T39" fmla="*/ 29 h 133"/>
                  <a:gd name="T40" fmla="*/ 23 w 157"/>
                  <a:gd name="T41" fmla="*/ 26 h 133"/>
                  <a:gd name="T42" fmla="*/ 26 w 157"/>
                  <a:gd name="T43" fmla="*/ 24 h 133"/>
                  <a:gd name="T44" fmla="*/ 29 w 157"/>
                  <a:gd name="T45" fmla="*/ 21 h 133"/>
                  <a:gd name="T46" fmla="*/ 33 w 157"/>
                  <a:gd name="T47" fmla="*/ 18 h 133"/>
                  <a:gd name="T48" fmla="*/ 34 w 157"/>
                  <a:gd name="T49" fmla="*/ 16 h 133"/>
                  <a:gd name="T50" fmla="*/ 37 w 157"/>
                  <a:gd name="T51" fmla="*/ 13 h 133"/>
                  <a:gd name="T52" fmla="*/ 37 w 157"/>
                  <a:gd name="T53" fmla="*/ 11 h 133"/>
                  <a:gd name="T54" fmla="*/ 38 w 157"/>
                  <a:gd name="T55" fmla="*/ 9 h 133"/>
                  <a:gd name="T56" fmla="*/ 39 w 157"/>
                  <a:gd name="T57" fmla="*/ 7 h 133"/>
                  <a:gd name="T58" fmla="*/ 39 w 157"/>
                  <a:gd name="T59" fmla="*/ 5 h 133"/>
                  <a:gd name="T60" fmla="*/ 38 w 157"/>
                  <a:gd name="T61" fmla="*/ 4 h 133"/>
                  <a:gd name="T62" fmla="*/ 37 w 157"/>
                  <a:gd name="T63" fmla="*/ 2 h 133"/>
                  <a:gd name="T64" fmla="*/ 34 w 157"/>
                  <a:gd name="T65" fmla="*/ 1 h 133"/>
                  <a:gd name="T66" fmla="*/ 32 w 157"/>
                  <a:gd name="T67" fmla="*/ 0 h 133"/>
                  <a:gd name="T68" fmla="*/ 29 w 157"/>
                  <a:gd name="T69" fmla="*/ 1 h 133"/>
                  <a:gd name="T70" fmla="*/ 26 w 157"/>
                  <a:gd name="T71" fmla="*/ 2 h 133"/>
                  <a:gd name="T72" fmla="*/ 23 w 157"/>
                  <a:gd name="T73" fmla="*/ 3 h 133"/>
                  <a:gd name="T74" fmla="*/ 20 w 157"/>
                  <a:gd name="T75" fmla="*/ 5 h 133"/>
                  <a:gd name="T76" fmla="*/ 17 w 157"/>
                  <a:gd name="T77" fmla="*/ 7 h 133"/>
                  <a:gd name="T78" fmla="*/ 13 w 157"/>
                  <a:gd name="T79" fmla="*/ 9 h 133"/>
                  <a:gd name="T80" fmla="*/ 10 w 157"/>
                  <a:gd name="T81" fmla="*/ 11 h 13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57"/>
                  <a:gd name="T124" fmla="*/ 0 h 133"/>
                  <a:gd name="T125" fmla="*/ 157 w 157"/>
                  <a:gd name="T126" fmla="*/ 133 h 13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57" h="133">
                    <a:moveTo>
                      <a:pt x="42" y="44"/>
                    </a:moveTo>
                    <a:lnTo>
                      <a:pt x="32" y="51"/>
                    </a:lnTo>
                    <a:lnTo>
                      <a:pt x="25" y="61"/>
                    </a:lnTo>
                    <a:lnTo>
                      <a:pt x="17" y="70"/>
                    </a:lnTo>
                    <a:lnTo>
                      <a:pt x="10" y="79"/>
                    </a:lnTo>
                    <a:lnTo>
                      <a:pt x="7" y="89"/>
                    </a:lnTo>
                    <a:lnTo>
                      <a:pt x="3" y="96"/>
                    </a:lnTo>
                    <a:lnTo>
                      <a:pt x="0" y="105"/>
                    </a:lnTo>
                    <a:lnTo>
                      <a:pt x="0" y="111"/>
                    </a:lnTo>
                    <a:lnTo>
                      <a:pt x="3" y="118"/>
                    </a:lnTo>
                    <a:lnTo>
                      <a:pt x="7" y="125"/>
                    </a:lnTo>
                    <a:lnTo>
                      <a:pt x="10" y="127"/>
                    </a:lnTo>
                    <a:lnTo>
                      <a:pt x="17" y="130"/>
                    </a:lnTo>
                    <a:lnTo>
                      <a:pt x="23" y="133"/>
                    </a:lnTo>
                    <a:lnTo>
                      <a:pt x="32" y="133"/>
                    </a:lnTo>
                    <a:lnTo>
                      <a:pt x="42" y="130"/>
                    </a:lnTo>
                    <a:lnTo>
                      <a:pt x="51" y="130"/>
                    </a:lnTo>
                    <a:lnTo>
                      <a:pt x="61" y="125"/>
                    </a:lnTo>
                    <a:lnTo>
                      <a:pt x="71" y="121"/>
                    </a:lnTo>
                    <a:lnTo>
                      <a:pt x="83" y="115"/>
                    </a:lnTo>
                    <a:lnTo>
                      <a:pt x="93" y="105"/>
                    </a:lnTo>
                    <a:lnTo>
                      <a:pt x="105" y="96"/>
                    </a:lnTo>
                    <a:lnTo>
                      <a:pt x="118" y="83"/>
                    </a:lnTo>
                    <a:lnTo>
                      <a:pt x="131" y="73"/>
                    </a:lnTo>
                    <a:lnTo>
                      <a:pt x="137" y="64"/>
                    </a:lnTo>
                    <a:lnTo>
                      <a:pt x="147" y="54"/>
                    </a:lnTo>
                    <a:lnTo>
                      <a:pt x="150" y="44"/>
                    </a:lnTo>
                    <a:lnTo>
                      <a:pt x="153" y="35"/>
                    </a:lnTo>
                    <a:lnTo>
                      <a:pt x="157" y="29"/>
                    </a:lnTo>
                    <a:lnTo>
                      <a:pt x="157" y="19"/>
                    </a:lnTo>
                    <a:lnTo>
                      <a:pt x="153" y="16"/>
                    </a:lnTo>
                    <a:lnTo>
                      <a:pt x="147" y="7"/>
                    </a:lnTo>
                    <a:lnTo>
                      <a:pt x="137" y="3"/>
                    </a:lnTo>
                    <a:lnTo>
                      <a:pt x="128" y="0"/>
                    </a:lnTo>
                    <a:lnTo>
                      <a:pt x="115" y="3"/>
                    </a:lnTo>
                    <a:lnTo>
                      <a:pt x="105" y="7"/>
                    </a:lnTo>
                    <a:lnTo>
                      <a:pt x="93" y="13"/>
                    </a:lnTo>
                    <a:lnTo>
                      <a:pt x="79" y="19"/>
                    </a:lnTo>
                    <a:lnTo>
                      <a:pt x="67" y="29"/>
                    </a:lnTo>
                    <a:lnTo>
                      <a:pt x="54" y="35"/>
                    </a:lnTo>
                    <a:lnTo>
                      <a:pt x="42" y="44"/>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899" name="Freeform 1792">
                <a:extLst>
                  <a:ext uri="{FF2B5EF4-FFF2-40B4-BE49-F238E27FC236}">
                    <a16:creationId xmlns:a16="http://schemas.microsoft.com/office/drawing/2014/main" id="{F76FFDE4-D58E-4931-BDAE-D2B4FF4627FE}"/>
                  </a:ext>
                </a:extLst>
              </p:cNvPr>
              <p:cNvSpPr>
                <a:spLocks/>
              </p:cNvSpPr>
              <p:nvPr/>
            </p:nvSpPr>
            <p:spPr bwMode="auto">
              <a:xfrm>
                <a:off x="3487" y="3115"/>
                <a:ext cx="31" cy="39"/>
              </a:xfrm>
              <a:custGeom>
                <a:avLst/>
                <a:gdLst>
                  <a:gd name="T0" fmla="*/ 5 w 125"/>
                  <a:gd name="T1" fmla="*/ 16 h 159"/>
                  <a:gd name="T2" fmla="*/ 4 w 125"/>
                  <a:gd name="T3" fmla="*/ 20 h 159"/>
                  <a:gd name="T4" fmla="*/ 2 w 125"/>
                  <a:gd name="T5" fmla="*/ 22 h 159"/>
                  <a:gd name="T6" fmla="*/ 2 w 125"/>
                  <a:gd name="T7" fmla="*/ 25 h 159"/>
                  <a:gd name="T8" fmla="*/ 1 w 125"/>
                  <a:gd name="T9" fmla="*/ 27 h 159"/>
                  <a:gd name="T10" fmla="*/ 0 w 125"/>
                  <a:gd name="T11" fmla="*/ 30 h 159"/>
                  <a:gd name="T12" fmla="*/ 0 w 125"/>
                  <a:gd name="T13" fmla="*/ 32 h 159"/>
                  <a:gd name="T14" fmla="*/ 0 w 125"/>
                  <a:gd name="T15" fmla="*/ 34 h 159"/>
                  <a:gd name="T16" fmla="*/ 1 w 125"/>
                  <a:gd name="T17" fmla="*/ 36 h 159"/>
                  <a:gd name="T18" fmla="*/ 2 w 125"/>
                  <a:gd name="T19" fmla="*/ 38 h 159"/>
                  <a:gd name="T20" fmla="*/ 2 w 125"/>
                  <a:gd name="T21" fmla="*/ 38 h 159"/>
                  <a:gd name="T22" fmla="*/ 4 w 125"/>
                  <a:gd name="T23" fmla="*/ 39 h 159"/>
                  <a:gd name="T24" fmla="*/ 5 w 125"/>
                  <a:gd name="T25" fmla="*/ 39 h 159"/>
                  <a:gd name="T26" fmla="*/ 7 w 125"/>
                  <a:gd name="T27" fmla="*/ 39 h 159"/>
                  <a:gd name="T28" fmla="*/ 10 w 125"/>
                  <a:gd name="T29" fmla="*/ 38 h 159"/>
                  <a:gd name="T30" fmla="*/ 11 w 125"/>
                  <a:gd name="T31" fmla="*/ 38 h 159"/>
                  <a:gd name="T32" fmla="*/ 13 w 125"/>
                  <a:gd name="T33" fmla="*/ 36 h 159"/>
                  <a:gd name="T34" fmla="*/ 16 w 125"/>
                  <a:gd name="T35" fmla="*/ 34 h 159"/>
                  <a:gd name="T36" fmla="*/ 18 w 125"/>
                  <a:gd name="T37" fmla="*/ 33 h 159"/>
                  <a:gd name="T38" fmla="*/ 20 w 125"/>
                  <a:gd name="T39" fmla="*/ 30 h 159"/>
                  <a:gd name="T40" fmla="*/ 21 w 125"/>
                  <a:gd name="T41" fmla="*/ 28 h 159"/>
                  <a:gd name="T42" fmla="*/ 25 w 125"/>
                  <a:gd name="T43" fmla="*/ 24 h 159"/>
                  <a:gd name="T44" fmla="*/ 26 w 125"/>
                  <a:gd name="T45" fmla="*/ 20 h 159"/>
                  <a:gd name="T46" fmla="*/ 29 w 125"/>
                  <a:gd name="T47" fmla="*/ 17 h 159"/>
                  <a:gd name="T48" fmla="*/ 29 w 125"/>
                  <a:gd name="T49" fmla="*/ 14 h 159"/>
                  <a:gd name="T50" fmla="*/ 30 w 125"/>
                  <a:gd name="T51" fmla="*/ 12 h 159"/>
                  <a:gd name="T52" fmla="*/ 31 w 125"/>
                  <a:gd name="T53" fmla="*/ 9 h 159"/>
                  <a:gd name="T54" fmla="*/ 31 w 125"/>
                  <a:gd name="T55" fmla="*/ 7 h 159"/>
                  <a:gd name="T56" fmla="*/ 31 w 125"/>
                  <a:gd name="T57" fmla="*/ 5 h 159"/>
                  <a:gd name="T58" fmla="*/ 30 w 125"/>
                  <a:gd name="T59" fmla="*/ 3 h 159"/>
                  <a:gd name="T60" fmla="*/ 29 w 125"/>
                  <a:gd name="T61" fmla="*/ 2 h 159"/>
                  <a:gd name="T62" fmla="*/ 28 w 125"/>
                  <a:gd name="T63" fmla="*/ 1 h 159"/>
                  <a:gd name="T64" fmla="*/ 26 w 125"/>
                  <a:gd name="T65" fmla="*/ 0 h 159"/>
                  <a:gd name="T66" fmla="*/ 22 w 125"/>
                  <a:gd name="T67" fmla="*/ 1 h 159"/>
                  <a:gd name="T68" fmla="*/ 20 w 125"/>
                  <a:gd name="T69" fmla="*/ 1 h 159"/>
                  <a:gd name="T70" fmla="*/ 18 w 125"/>
                  <a:gd name="T71" fmla="*/ 4 h 159"/>
                  <a:gd name="T72" fmla="*/ 15 w 125"/>
                  <a:gd name="T73" fmla="*/ 6 h 159"/>
                  <a:gd name="T74" fmla="*/ 12 w 125"/>
                  <a:gd name="T75" fmla="*/ 9 h 159"/>
                  <a:gd name="T76" fmla="*/ 10 w 125"/>
                  <a:gd name="T77" fmla="*/ 11 h 159"/>
                  <a:gd name="T78" fmla="*/ 7 w 125"/>
                  <a:gd name="T79" fmla="*/ 14 h 159"/>
                  <a:gd name="T80" fmla="*/ 5 w 125"/>
                  <a:gd name="T81" fmla="*/ 16 h 15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25"/>
                  <a:gd name="T124" fmla="*/ 0 h 159"/>
                  <a:gd name="T125" fmla="*/ 125 w 125"/>
                  <a:gd name="T126" fmla="*/ 159 h 15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25" h="159">
                    <a:moveTo>
                      <a:pt x="22" y="67"/>
                    </a:moveTo>
                    <a:lnTo>
                      <a:pt x="17" y="80"/>
                    </a:lnTo>
                    <a:lnTo>
                      <a:pt x="10" y="89"/>
                    </a:lnTo>
                    <a:lnTo>
                      <a:pt x="7" y="102"/>
                    </a:lnTo>
                    <a:lnTo>
                      <a:pt x="4" y="112"/>
                    </a:lnTo>
                    <a:lnTo>
                      <a:pt x="0" y="121"/>
                    </a:lnTo>
                    <a:lnTo>
                      <a:pt x="0" y="130"/>
                    </a:lnTo>
                    <a:lnTo>
                      <a:pt x="0" y="140"/>
                    </a:lnTo>
                    <a:lnTo>
                      <a:pt x="4" y="146"/>
                    </a:lnTo>
                    <a:lnTo>
                      <a:pt x="7" y="153"/>
                    </a:lnTo>
                    <a:lnTo>
                      <a:pt x="10" y="156"/>
                    </a:lnTo>
                    <a:lnTo>
                      <a:pt x="17" y="159"/>
                    </a:lnTo>
                    <a:lnTo>
                      <a:pt x="22" y="159"/>
                    </a:lnTo>
                    <a:lnTo>
                      <a:pt x="29" y="159"/>
                    </a:lnTo>
                    <a:lnTo>
                      <a:pt x="39" y="156"/>
                    </a:lnTo>
                    <a:lnTo>
                      <a:pt x="46" y="153"/>
                    </a:lnTo>
                    <a:lnTo>
                      <a:pt x="54" y="146"/>
                    </a:lnTo>
                    <a:lnTo>
                      <a:pt x="64" y="140"/>
                    </a:lnTo>
                    <a:lnTo>
                      <a:pt x="71" y="134"/>
                    </a:lnTo>
                    <a:lnTo>
                      <a:pt x="80" y="124"/>
                    </a:lnTo>
                    <a:lnTo>
                      <a:pt x="86" y="114"/>
                    </a:lnTo>
                    <a:lnTo>
                      <a:pt x="100" y="98"/>
                    </a:lnTo>
                    <a:lnTo>
                      <a:pt x="105" y="83"/>
                    </a:lnTo>
                    <a:lnTo>
                      <a:pt x="115" y="70"/>
                    </a:lnTo>
                    <a:lnTo>
                      <a:pt x="118" y="58"/>
                    </a:lnTo>
                    <a:lnTo>
                      <a:pt x="122" y="48"/>
                    </a:lnTo>
                    <a:lnTo>
                      <a:pt x="125" y="35"/>
                    </a:lnTo>
                    <a:lnTo>
                      <a:pt x="125" y="29"/>
                    </a:lnTo>
                    <a:lnTo>
                      <a:pt x="125" y="19"/>
                    </a:lnTo>
                    <a:lnTo>
                      <a:pt x="122" y="12"/>
                    </a:lnTo>
                    <a:lnTo>
                      <a:pt x="118" y="9"/>
                    </a:lnTo>
                    <a:lnTo>
                      <a:pt x="112" y="4"/>
                    </a:lnTo>
                    <a:lnTo>
                      <a:pt x="103" y="0"/>
                    </a:lnTo>
                    <a:lnTo>
                      <a:pt x="90" y="4"/>
                    </a:lnTo>
                    <a:lnTo>
                      <a:pt x="80" y="6"/>
                    </a:lnTo>
                    <a:lnTo>
                      <a:pt x="71" y="16"/>
                    </a:lnTo>
                    <a:lnTo>
                      <a:pt x="61" y="26"/>
                    </a:lnTo>
                    <a:lnTo>
                      <a:pt x="48" y="35"/>
                    </a:lnTo>
                    <a:lnTo>
                      <a:pt x="39" y="44"/>
                    </a:lnTo>
                    <a:lnTo>
                      <a:pt x="29" y="58"/>
                    </a:lnTo>
                    <a:lnTo>
                      <a:pt x="22" y="67"/>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00" name="Freeform 1793">
                <a:extLst>
                  <a:ext uri="{FF2B5EF4-FFF2-40B4-BE49-F238E27FC236}">
                    <a16:creationId xmlns:a16="http://schemas.microsoft.com/office/drawing/2014/main" id="{C6A9E9B0-FE4D-42B9-BAE3-AF7D126ED63E}"/>
                  </a:ext>
                </a:extLst>
              </p:cNvPr>
              <p:cNvSpPr>
                <a:spLocks/>
              </p:cNvSpPr>
              <p:nvPr/>
            </p:nvSpPr>
            <p:spPr bwMode="auto">
              <a:xfrm>
                <a:off x="3487" y="3115"/>
                <a:ext cx="31" cy="39"/>
              </a:xfrm>
              <a:custGeom>
                <a:avLst/>
                <a:gdLst>
                  <a:gd name="T0" fmla="*/ 5 w 125"/>
                  <a:gd name="T1" fmla="*/ 16 h 159"/>
                  <a:gd name="T2" fmla="*/ 4 w 125"/>
                  <a:gd name="T3" fmla="*/ 20 h 159"/>
                  <a:gd name="T4" fmla="*/ 2 w 125"/>
                  <a:gd name="T5" fmla="*/ 22 h 159"/>
                  <a:gd name="T6" fmla="*/ 2 w 125"/>
                  <a:gd name="T7" fmla="*/ 25 h 159"/>
                  <a:gd name="T8" fmla="*/ 1 w 125"/>
                  <a:gd name="T9" fmla="*/ 27 h 159"/>
                  <a:gd name="T10" fmla="*/ 0 w 125"/>
                  <a:gd name="T11" fmla="*/ 30 h 159"/>
                  <a:gd name="T12" fmla="*/ 0 w 125"/>
                  <a:gd name="T13" fmla="*/ 32 h 159"/>
                  <a:gd name="T14" fmla="*/ 0 w 125"/>
                  <a:gd name="T15" fmla="*/ 34 h 159"/>
                  <a:gd name="T16" fmla="*/ 1 w 125"/>
                  <a:gd name="T17" fmla="*/ 36 h 159"/>
                  <a:gd name="T18" fmla="*/ 2 w 125"/>
                  <a:gd name="T19" fmla="*/ 38 h 159"/>
                  <a:gd name="T20" fmla="*/ 2 w 125"/>
                  <a:gd name="T21" fmla="*/ 38 h 159"/>
                  <a:gd name="T22" fmla="*/ 4 w 125"/>
                  <a:gd name="T23" fmla="*/ 39 h 159"/>
                  <a:gd name="T24" fmla="*/ 5 w 125"/>
                  <a:gd name="T25" fmla="*/ 39 h 159"/>
                  <a:gd name="T26" fmla="*/ 7 w 125"/>
                  <a:gd name="T27" fmla="*/ 39 h 159"/>
                  <a:gd name="T28" fmla="*/ 10 w 125"/>
                  <a:gd name="T29" fmla="*/ 38 h 159"/>
                  <a:gd name="T30" fmla="*/ 11 w 125"/>
                  <a:gd name="T31" fmla="*/ 38 h 159"/>
                  <a:gd name="T32" fmla="*/ 13 w 125"/>
                  <a:gd name="T33" fmla="*/ 36 h 159"/>
                  <a:gd name="T34" fmla="*/ 16 w 125"/>
                  <a:gd name="T35" fmla="*/ 34 h 159"/>
                  <a:gd name="T36" fmla="*/ 18 w 125"/>
                  <a:gd name="T37" fmla="*/ 33 h 159"/>
                  <a:gd name="T38" fmla="*/ 20 w 125"/>
                  <a:gd name="T39" fmla="*/ 30 h 159"/>
                  <a:gd name="T40" fmla="*/ 21 w 125"/>
                  <a:gd name="T41" fmla="*/ 28 h 159"/>
                  <a:gd name="T42" fmla="*/ 25 w 125"/>
                  <a:gd name="T43" fmla="*/ 24 h 159"/>
                  <a:gd name="T44" fmla="*/ 26 w 125"/>
                  <a:gd name="T45" fmla="*/ 20 h 159"/>
                  <a:gd name="T46" fmla="*/ 29 w 125"/>
                  <a:gd name="T47" fmla="*/ 17 h 159"/>
                  <a:gd name="T48" fmla="*/ 29 w 125"/>
                  <a:gd name="T49" fmla="*/ 14 h 159"/>
                  <a:gd name="T50" fmla="*/ 30 w 125"/>
                  <a:gd name="T51" fmla="*/ 12 h 159"/>
                  <a:gd name="T52" fmla="*/ 31 w 125"/>
                  <a:gd name="T53" fmla="*/ 9 h 159"/>
                  <a:gd name="T54" fmla="*/ 31 w 125"/>
                  <a:gd name="T55" fmla="*/ 7 h 159"/>
                  <a:gd name="T56" fmla="*/ 31 w 125"/>
                  <a:gd name="T57" fmla="*/ 5 h 159"/>
                  <a:gd name="T58" fmla="*/ 30 w 125"/>
                  <a:gd name="T59" fmla="*/ 3 h 159"/>
                  <a:gd name="T60" fmla="*/ 29 w 125"/>
                  <a:gd name="T61" fmla="*/ 2 h 159"/>
                  <a:gd name="T62" fmla="*/ 28 w 125"/>
                  <a:gd name="T63" fmla="*/ 1 h 159"/>
                  <a:gd name="T64" fmla="*/ 26 w 125"/>
                  <a:gd name="T65" fmla="*/ 0 h 159"/>
                  <a:gd name="T66" fmla="*/ 22 w 125"/>
                  <a:gd name="T67" fmla="*/ 1 h 159"/>
                  <a:gd name="T68" fmla="*/ 20 w 125"/>
                  <a:gd name="T69" fmla="*/ 1 h 159"/>
                  <a:gd name="T70" fmla="*/ 18 w 125"/>
                  <a:gd name="T71" fmla="*/ 4 h 159"/>
                  <a:gd name="T72" fmla="*/ 15 w 125"/>
                  <a:gd name="T73" fmla="*/ 6 h 159"/>
                  <a:gd name="T74" fmla="*/ 12 w 125"/>
                  <a:gd name="T75" fmla="*/ 9 h 159"/>
                  <a:gd name="T76" fmla="*/ 10 w 125"/>
                  <a:gd name="T77" fmla="*/ 11 h 159"/>
                  <a:gd name="T78" fmla="*/ 7 w 125"/>
                  <a:gd name="T79" fmla="*/ 14 h 159"/>
                  <a:gd name="T80" fmla="*/ 5 w 125"/>
                  <a:gd name="T81" fmla="*/ 16 h 15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25"/>
                  <a:gd name="T124" fmla="*/ 0 h 159"/>
                  <a:gd name="T125" fmla="*/ 125 w 125"/>
                  <a:gd name="T126" fmla="*/ 159 h 15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25" h="159">
                    <a:moveTo>
                      <a:pt x="22" y="67"/>
                    </a:moveTo>
                    <a:lnTo>
                      <a:pt x="17" y="80"/>
                    </a:lnTo>
                    <a:lnTo>
                      <a:pt x="10" y="89"/>
                    </a:lnTo>
                    <a:lnTo>
                      <a:pt x="7" y="102"/>
                    </a:lnTo>
                    <a:lnTo>
                      <a:pt x="4" y="112"/>
                    </a:lnTo>
                    <a:lnTo>
                      <a:pt x="0" y="121"/>
                    </a:lnTo>
                    <a:lnTo>
                      <a:pt x="0" y="130"/>
                    </a:lnTo>
                    <a:lnTo>
                      <a:pt x="0" y="140"/>
                    </a:lnTo>
                    <a:lnTo>
                      <a:pt x="4" y="146"/>
                    </a:lnTo>
                    <a:lnTo>
                      <a:pt x="7" y="153"/>
                    </a:lnTo>
                    <a:lnTo>
                      <a:pt x="10" y="156"/>
                    </a:lnTo>
                    <a:lnTo>
                      <a:pt x="17" y="159"/>
                    </a:lnTo>
                    <a:lnTo>
                      <a:pt x="22" y="159"/>
                    </a:lnTo>
                    <a:lnTo>
                      <a:pt x="29" y="159"/>
                    </a:lnTo>
                    <a:lnTo>
                      <a:pt x="39" y="156"/>
                    </a:lnTo>
                    <a:lnTo>
                      <a:pt x="46" y="153"/>
                    </a:lnTo>
                    <a:lnTo>
                      <a:pt x="54" y="146"/>
                    </a:lnTo>
                    <a:lnTo>
                      <a:pt x="64" y="140"/>
                    </a:lnTo>
                    <a:lnTo>
                      <a:pt x="71" y="134"/>
                    </a:lnTo>
                    <a:lnTo>
                      <a:pt x="80" y="124"/>
                    </a:lnTo>
                    <a:lnTo>
                      <a:pt x="86" y="114"/>
                    </a:lnTo>
                    <a:lnTo>
                      <a:pt x="100" y="98"/>
                    </a:lnTo>
                    <a:lnTo>
                      <a:pt x="105" y="83"/>
                    </a:lnTo>
                    <a:lnTo>
                      <a:pt x="115" y="70"/>
                    </a:lnTo>
                    <a:lnTo>
                      <a:pt x="118" y="58"/>
                    </a:lnTo>
                    <a:lnTo>
                      <a:pt x="122" y="48"/>
                    </a:lnTo>
                    <a:lnTo>
                      <a:pt x="125" y="35"/>
                    </a:lnTo>
                    <a:lnTo>
                      <a:pt x="125" y="29"/>
                    </a:lnTo>
                    <a:lnTo>
                      <a:pt x="125" y="19"/>
                    </a:lnTo>
                    <a:lnTo>
                      <a:pt x="122" y="12"/>
                    </a:lnTo>
                    <a:lnTo>
                      <a:pt x="118" y="9"/>
                    </a:lnTo>
                    <a:lnTo>
                      <a:pt x="112" y="4"/>
                    </a:lnTo>
                    <a:lnTo>
                      <a:pt x="103" y="0"/>
                    </a:lnTo>
                    <a:lnTo>
                      <a:pt x="90" y="4"/>
                    </a:lnTo>
                    <a:lnTo>
                      <a:pt x="80" y="6"/>
                    </a:lnTo>
                    <a:lnTo>
                      <a:pt x="71" y="16"/>
                    </a:lnTo>
                    <a:lnTo>
                      <a:pt x="61" y="26"/>
                    </a:lnTo>
                    <a:lnTo>
                      <a:pt x="48" y="35"/>
                    </a:lnTo>
                    <a:lnTo>
                      <a:pt x="39" y="44"/>
                    </a:lnTo>
                    <a:lnTo>
                      <a:pt x="29" y="58"/>
                    </a:lnTo>
                    <a:lnTo>
                      <a:pt x="22" y="67"/>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901" name="Freeform 1794">
                <a:extLst>
                  <a:ext uri="{FF2B5EF4-FFF2-40B4-BE49-F238E27FC236}">
                    <a16:creationId xmlns:a16="http://schemas.microsoft.com/office/drawing/2014/main" id="{E6ED98F8-10A0-478D-BE17-D4A867C1508A}"/>
                  </a:ext>
                </a:extLst>
              </p:cNvPr>
              <p:cNvSpPr>
                <a:spLocks/>
              </p:cNvSpPr>
              <p:nvPr/>
            </p:nvSpPr>
            <p:spPr bwMode="auto">
              <a:xfrm>
                <a:off x="3527" y="3027"/>
                <a:ext cx="24" cy="44"/>
              </a:xfrm>
              <a:custGeom>
                <a:avLst/>
                <a:gdLst>
                  <a:gd name="T0" fmla="*/ 2 w 96"/>
                  <a:gd name="T1" fmla="*/ 22 h 174"/>
                  <a:gd name="T2" fmla="*/ 1 w 96"/>
                  <a:gd name="T3" fmla="*/ 25 h 174"/>
                  <a:gd name="T4" fmla="*/ 0 w 96"/>
                  <a:gd name="T5" fmla="*/ 28 h 174"/>
                  <a:gd name="T6" fmla="*/ 0 w 96"/>
                  <a:gd name="T7" fmla="*/ 31 h 174"/>
                  <a:gd name="T8" fmla="*/ 0 w 96"/>
                  <a:gd name="T9" fmla="*/ 34 h 174"/>
                  <a:gd name="T10" fmla="*/ 0 w 96"/>
                  <a:gd name="T11" fmla="*/ 36 h 174"/>
                  <a:gd name="T12" fmla="*/ 1 w 96"/>
                  <a:gd name="T13" fmla="*/ 38 h 174"/>
                  <a:gd name="T14" fmla="*/ 2 w 96"/>
                  <a:gd name="T15" fmla="*/ 41 h 174"/>
                  <a:gd name="T16" fmla="*/ 3 w 96"/>
                  <a:gd name="T17" fmla="*/ 42 h 174"/>
                  <a:gd name="T18" fmla="*/ 4 w 96"/>
                  <a:gd name="T19" fmla="*/ 43 h 174"/>
                  <a:gd name="T20" fmla="*/ 6 w 96"/>
                  <a:gd name="T21" fmla="*/ 44 h 174"/>
                  <a:gd name="T22" fmla="*/ 7 w 96"/>
                  <a:gd name="T23" fmla="*/ 44 h 174"/>
                  <a:gd name="T24" fmla="*/ 9 w 96"/>
                  <a:gd name="T25" fmla="*/ 44 h 174"/>
                  <a:gd name="T26" fmla="*/ 11 w 96"/>
                  <a:gd name="T27" fmla="*/ 43 h 174"/>
                  <a:gd name="T28" fmla="*/ 12 w 96"/>
                  <a:gd name="T29" fmla="*/ 42 h 174"/>
                  <a:gd name="T30" fmla="*/ 14 w 96"/>
                  <a:gd name="T31" fmla="*/ 41 h 174"/>
                  <a:gd name="T32" fmla="*/ 15 w 96"/>
                  <a:gd name="T33" fmla="*/ 38 h 174"/>
                  <a:gd name="T34" fmla="*/ 17 w 96"/>
                  <a:gd name="T35" fmla="*/ 36 h 174"/>
                  <a:gd name="T36" fmla="*/ 19 w 96"/>
                  <a:gd name="T37" fmla="*/ 34 h 174"/>
                  <a:gd name="T38" fmla="*/ 20 w 96"/>
                  <a:gd name="T39" fmla="*/ 31 h 174"/>
                  <a:gd name="T40" fmla="*/ 21 w 96"/>
                  <a:gd name="T41" fmla="*/ 28 h 174"/>
                  <a:gd name="T42" fmla="*/ 23 w 96"/>
                  <a:gd name="T43" fmla="*/ 23 h 174"/>
                  <a:gd name="T44" fmla="*/ 23 w 96"/>
                  <a:gd name="T45" fmla="*/ 19 h 174"/>
                  <a:gd name="T46" fmla="*/ 24 w 96"/>
                  <a:gd name="T47" fmla="*/ 16 h 174"/>
                  <a:gd name="T48" fmla="*/ 24 w 96"/>
                  <a:gd name="T49" fmla="*/ 12 h 174"/>
                  <a:gd name="T50" fmla="*/ 24 w 96"/>
                  <a:gd name="T51" fmla="*/ 9 h 174"/>
                  <a:gd name="T52" fmla="*/ 24 w 96"/>
                  <a:gd name="T53" fmla="*/ 6 h 174"/>
                  <a:gd name="T54" fmla="*/ 23 w 96"/>
                  <a:gd name="T55" fmla="*/ 5 h 174"/>
                  <a:gd name="T56" fmla="*/ 23 w 96"/>
                  <a:gd name="T57" fmla="*/ 2 h 174"/>
                  <a:gd name="T58" fmla="*/ 22 w 96"/>
                  <a:gd name="T59" fmla="*/ 1 h 174"/>
                  <a:gd name="T60" fmla="*/ 20 w 96"/>
                  <a:gd name="T61" fmla="*/ 0 h 174"/>
                  <a:gd name="T62" fmla="*/ 18 w 96"/>
                  <a:gd name="T63" fmla="*/ 0 h 174"/>
                  <a:gd name="T64" fmla="*/ 15 w 96"/>
                  <a:gd name="T65" fmla="*/ 0 h 174"/>
                  <a:gd name="T66" fmla="*/ 14 w 96"/>
                  <a:gd name="T67" fmla="*/ 1 h 174"/>
                  <a:gd name="T68" fmla="*/ 12 w 96"/>
                  <a:gd name="T69" fmla="*/ 3 h 174"/>
                  <a:gd name="T70" fmla="*/ 9 w 96"/>
                  <a:gd name="T71" fmla="*/ 6 h 174"/>
                  <a:gd name="T72" fmla="*/ 7 w 96"/>
                  <a:gd name="T73" fmla="*/ 9 h 174"/>
                  <a:gd name="T74" fmla="*/ 6 w 96"/>
                  <a:gd name="T75" fmla="*/ 12 h 174"/>
                  <a:gd name="T76" fmla="*/ 4 w 96"/>
                  <a:gd name="T77" fmla="*/ 15 h 174"/>
                  <a:gd name="T78" fmla="*/ 4 w 96"/>
                  <a:gd name="T79" fmla="*/ 18 h 174"/>
                  <a:gd name="T80" fmla="*/ 2 w 96"/>
                  <a:gd name="T81" fmla="*/ 22 h 17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6"/>
                  <a:gd name="T124" fmla="*/ 0 h 174"/>
                  <a:gd name="T125" fmla="*/ 96 w 96"/>
                  <a:gd name="T126" fmla="*/ 174 h 17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6" h="174">
                    <a:moveTo>
                      <a:pt x="7" y="88"/>
                    </a:moveTo>
                    <a:lnTo>
                      <a:pt x="4" y="98"/>
                    </a:lnTo>
                    <a:lnTo>
                      <a:pt x="0" y="111"/>
                    </a:lnTo>
                    <a:lnTo>
                      <a:pt x="0" y="123"/>
                    </a:lnTo>
                    <a:lnTo>
                      <a:pt x="0" y="133"/>
                    </a:lnTo>
                    <a:lnTo>
                      <a:pt x="0" y="142"/>
                    </a:lnTo>
                    <a:lnTo>
                      <a:pt x="4" y="152"/>
                    </a:lnTo>
                    <a:lnTo>
                      <a:pt x="7" y="162"/>
                    </a:lnTo>
                    <a:lnTo>
                      <a:pt x="10" y="167"/>
                    </a:lnTo>
                    <a:lnTo>
                      <a:pt x="17" y="171"/>
                    </a:lnTo>
                    <a:lnTo>
                      <a:pt x="23" y="174"/>
                    </a:lnTo>
                    <a:lnTo>
                      <a:pt x="29" y="174"/>
                    </a:lnTo>
                    <a:lnTo>
                      <a:pt x="36" y="174"/>
                    </a:lnTo>
                    <a:lnTo>
                      <a:pt x="42" y="171"/>
                    </a:lnTo>
                    <a:lnTo>
                      <a:pt x="49" y="167"/>
                    </a:lnTo>
                    <a:lnTo>
                      <a:pt x="54" y="162"/>
                    </a:lnTo>
                    <a:lnTo>
                      <a:pt x="61" y="152"/>
                    </a:lnTo>
                    <a:lnTo>
                      <a:pt x="68" y="142"/>
                    </a:lnTo>
                    <a:lnTo>
                      <a:pt x="74" y="133"/>
                    </a:lnTo>
                    <a:lnTo>
                      <a:pt x="80" y="123"/>
                    </a:lnTo>
                    <a:lnTo>
                      <a:pt x="83" y="111"/>
                    </a:lnTo>
                    <a:lnTo>
                      <a:pt x="90" y="91"/>
                    </a:lnTo>
                    <a:lnTo>
                      <a:pt x="93" y="76"/>
                    </a:lnTo>
                    <a:lnTo>
                      <a:pt x="96" y="63"/>
                    </a:lnTo>
                    <a:lnTo>
                      <a:pt x="96" y="47"/>
                    </a:lnTo>
                    <a:lnTo>
                      <a:pt x="96" y="37"/>
                    </a:lnTo>
                    <a:lnTo>
                      <a:pt x="96" y="25"/>
                    </a:lnTo>
                    <a:lnTo>
                      <a:pt x="93" y="19"/>
                    </a:lnTo>
                    <a:lnTo>
                      <a:pt x="90" y="9"/>
                    </a:lnTo>
                    <a:lnTo>
                      <a:pt x="86" y="5"/>
                    </a:lnTo>
                    <a:lnTo>
                      <a:pt x="80" y="0"/>
                    </a:lnTo>
                    <a:lnTo>
                      <a:pt x="71" y="0"/>
                    </a:lnTo>
                    <a:lnTo>
                      <a:pt x="61" y="0"/>
                    </a:lnTo>
                    <a:lnTo>
                      <a:pt x="54" y="2"/>
                    </a:lnTo>
                    <a:lnTo>
                      <a:pt x="46" y="12"/>
                    </a:lnTo>
                    <a:lnTo>
                      <a:pt x="36" y="22"/>
                    </a:lnTo>
                    <a:lnTo>
                      <a:pt x="29" y="34"/>
                    </a:lnTo>
                    <a:lnTo>
                      <a:pt x="23" y="47"/>
                    </a:lnTo>
                    <a:lnTo>
                      <a:pt x="17" y="59"/>
                    </a:lnTo>
                    <a:lnTo>
                      <a:pt x="14" y="73"/>
                    </a:lnTo>
                    <a:lnTo>
                      <a:pt x="7" y="88"/>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02" name="Freeform 1795">
                <a:extLst>
                  <a:ext uri="{FF2B5EF4-FFF2-40B4-BE49-F238E27FC236}">
                    <a16:creationId xmlns:a16="http://schemas.microsoft.com/office/drawing/2014/main" id="{10EE2CA7-73AB-4227-B4B7-58E0EA9B08E4}"/>
                  </a:ext>
                </a:extLst>
              </p:cNvPr>
              <p:cNvSpPr>
                <a:spLocks/>
              </p:cNvSpPr>
              <p:nvPr/>
            </p:nvSpPr>
            <p:spPr bwMode="auto">
              <a:xfrm>
                <a:off x="3527" y="3027"/>
                <a:ext cx="24" cy="44"/>
              </a:xfrm>
              <a:custGeom>
                <a:avLst/>
                <a:gdLst>
                  <a:gd name="T0" fmla="*/ 2 w 96"/>
                  <a:gd name="T1" fmla="*/ 22 h 174"/>
                  <a:gd name="T2" fmla="*/ 1 w 96"/>
                  <a:gd name="T3" fmla="*/ 25 h 174"/>
                  <a:gd name="T4" fmla="*/ 0 w 96"/>
                  <a:gd name="T5" fmla="*/ 28 h 174"/>
                  <a:gd name="T6" fmla="*/ 0 w 96"/>
                  <a:gd name="T7" fmla="*/ 31 h 174"/>
                  <a:gd name="T8" fmla="*/ 0 w 96"/>
                  <a:gd name="T9" fmla="*/ 34 h 174"/>
                  <a:gd name="T10" fmla="*/ 0 w 96"/>
                  <a:gd name="T11" fmla="*/ 36 h 174"/>
                  <a:gd name="T12" fmla="*/ 1 w 96"/>
                  <a:gd name="T13" fmla="*/ 38 h 174"/>
                  <a:gd name="T14" fmla="*/ 2 w 96"/>
                  <a:gd name="T15" fmla="*/ 41 h 174"/>
                  <a:gd name="T16" fmla="*/ 3 w 96"/>
                  <a:gd name="T17" fmla="*/ 42 h 174"/>
                  <a:gd name="T18" fmla="*/ 4 w 96"/>
                  <a:gd name="T19" fmla="*/ 43 h 174"/>
                  <a:gd name="T20" fmla="*/ 6 w 96"/>
                  <a:gd name="T21" fmla="*/ 44 h 174"/>
                  <a:gd name="T22" fmla="*/ 7 w 96"/>
                  <a:gd name="T23" fmla="*/ 44 h 174"/>
                  <a:gd name="T24" fmla="*/ 9 w 96"/>
                  <a:gd name="T25" fmla="*/ 44 h 174"/>
                  <a:gd name="T26" fmla="*/ 11 w 96"/>
                  <a:gd name="T27" fmla="*/ 43 h 174"/>
                  <a:gd name="T28" fmla="*/ 12 w 96"/>
                  <a:gd name="T29" fmla="*/ 42 h 174"/>
                  <a:gd name="T30" fmla="*/ 14 w 96"/>
                  <a:gd name="T31" fmla="*/ 41 h 174"/>
                  <a:gd name="T32" fmla="*/ 15 w 96"/>
                  <a:gd name="T33" fmla="*/ 38 h 174"/>
                  <a:gd name="T34" fmla="*/ 17 w 96"/>
                  <a:gd name="T35" fmla="*/ 36 h 174"/>
                  <a:gd name="T36" fmla="*/ 19 w 96"/>
                  <a:gd name="T37" fmla="*/ 34 h 174"/>
                  <a:gd name="T38" fmla="*/ 20 w 96"/>
                  <a:gd name="T39" fmla="*/ 31 h 174"/>
                  <a:gd name="T40" fmla="*/ 21 w 96"/>
                  <a:gd name="T41" fmla="*/ 28 h 174"/>
                  <a:gd name="T42" fmla="*/ 23 w 96"/>
                  <a:gd name="T43" fmla="*/ 23 h 174"/>
                  <a:gd name="T44" fmla="*/ 23 w 96"/>
                  <a:gd name="T45" fmla="*/ 19 h 174"/>
                  <a:gd name="T46" fmla="*/ 24 w 96"/>
                  <a:gd name="T47" fmla="*/ 16 h 174"/>
                  <a:gd name="T48" fmla="*/ 24 w 96"/>
                  <a:gd name="T49" fmla="*/ 12 h 174"/>
                  <a:gd name="T50" fmla="*/ 24 w 96"/>
                  <a:gd name="T51" fmla="*/ 9 h 174"/>
                  <a:gd name="T52" fmla="*/ 24 w 96"/>
                  <a:gd name="T53" fmla="*/ 6 h 174"/>
                  <a:gd name="T54" fmla="*/ 23 w 96"/>
                  <a:gd name="T55" fmla="*/ 5 h 174"/>
                  <a:gd name="T56" fmla="*/ 23 w 96"/>
                  <a:gd name="T57" fmla="*/ 2 h 174"/>
                  <a:gd name="T58" fmla="*/ 22 w 96"/>
                  <a:gd name="T59" fmla="*/ 1 h 174"/>
                  <a:gd name="T60" fmla="*/ 20 w 96"/>
                  <a:gd name="T61" fmla="*/ 0 h 174"/>
                  <a:gd name="T62" fmla="*/ 18 w 96"/>
                  <a:gd name="T63" fmla="*/ 0 h 174"/>
                  <a:gd name="T64" fmla="*/ 15 w 96"/>
                  <a:gd name="T65" fmla="*/ 0 h 174"/>
                  <a:gd name="T66" fmla="*/ 14 w 96"/>
                  <a:gd name="T67" fmla="*/ 1 h 174"/>
                  <a:gd name="T68" fmla="*/ 12 w 96"/>
                  <a:gd name="T69" fmla="*/ 3 h 174"/>
                  <a:gd name="T70" fmla="*/ 9 w 96"/>
                  <a:gd name="T71" fmla="*/ 6 h 174"/>
                  <a:gd name="T72" fmla="*/ 7 w 96"/>
                  <a:gd name="T73" fmla="*/ 9 h 174"/>
                  <a:gd name="T74" fmla="*/ 6 w 96"/>
                  <a:gd name="T75" fmla="*/ 12 h 174"/>
                  <a:gd name="T76" fmla="*/ 4 w 96"/>
                  <a:gd name="T77" fmla="*/ 15 h 174"/>
                  <a:gd name="T78" fmla="*/ 4 w 96"/>
                  <a:gd name="T79" fmla="*/ 18 h 174"/>
                  <a:gd name="T80" fmla="*/ 2 w 96"/>
                  <a:gd name="T81" fmla="*/ 22 h 17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6"/>
                  <a:gd name="T124" fmla="*/ 0 h 174"/>
                  <a:gd name="T125" fmla="*/ 96 w 96"/>
                  <a:gd name="T126" fmla="*/ 174 h 17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6" h="174">
                    <a:moveTo>
                      <a:pt x="7" y="88"/>
                    </a:moveTo>
                    <a:lnTo>
                      <a:pt x="4" y="98"/>
                    </a:lnTo>
                    <a:lnTo>
                      <a:pt x="0" y="111"/>
                    </a:lnTo>
                    <a:lnTo>
                      <a:pt x="0" y="123"/>
                    </a:lnTo>
                    <a:lnTo>
                      <a:pt x="0" y="133"/>
                    </a:lnTo>
                    <a:lnTo>
                      <a:pt x="0" y="142"/>
                    </a:lnTo>
                    <a:lnTo>
                      <a:pt x="4" y="152"/>
                    </a:lnTo>
                    <a:lnTo>
                      <a:pt x="7" y="162"/>
                    </a:lnTo>
                    <a:lnTo>
                      <a:pt x="10" y="167"/>
                    </a:lnTo>
                    <a:lnTo>
                      <a:pt x="17" y="171"/>
                    </a:lnTo>
                    <a:lnTo>
                      <a:pt x="23" y="174"/>
                    </a:lnTo>
                    <a:lnTo>
                      <a:pt x="29" y="174"/>
                    </a:lnTo>
                    <a:lnTo>
                      <a:pt x="36" y="174"/>
                    </a:lnTo>
                    <a:lnTo>
                      <a:pt x="42" y="171"/>
                    </a:lnTo>
                    <a:lnTo>
                      <a:pt x="49" y="167"/>
                    </a:lnTo>
                    <a:lnTo>
                      <a:pt x="54" y="162"/>
                    </a:lnTo>
                    <a:lnTo>
                      <a:pt x="61" y="152"/>
                    </a:lnTo>
                    <a:lnTo>
                      <a:pt x="68" y="142"/>
                    </a:lnTo>
                    <a:lnTo>
                      <a:pt x="74" y="133"/>
                    </a:lnTo>
                    <a:lnTo>
                      <a:pt x="80" y="123"/>
                    </a:lnTo>
                    <a:lnTo>
                      <a:pt x="83" y="111"/>
                    </a:lnTo>
                    <a:lnTo>
                      <a:pt x="90" y="91"/>
                    </a:lnTo>
                    <a:lnTo>
                      <a:pt x="93" y="76"/>
                    </a:lnTo>
                    <a:lnTo>
                      <a:pt x="96" y="63"/>
                    </a:lnTo>
                    <a:lnTo>
                      <a:pt x="96" y="47"/>
                    </a:lnTo>
                    <a:lnTo>
                      <a:pt x="96" y="37"/>
                    </a:lnTo>
                    <a:lnTo>
                      <a:pt x="96" y="25"/>
                    </a:lnTo>
                    <a:lnTo>
                      <a:pt x="93" y="19"/>
                    </a:lnTo>
                    <a:lnTo>
                      <a:pt x="90" y="9"/>
                    </a:lnTo>
                    <a:lnTo>
                      <a:pt x="86" y="5"/>
                    </a:lnTo>
                    <a:lnTo>
                      <a:pt x="80" y="0"/>
                    </a:lnTo>
                    <a:lnTo>
                      <a:pt x="71" y="0"/>
                    </a:lnTo>
                    <a:lnTo>
                      <a:pt x="61" y="0"/>
                    </a:lnTo>
                    <a:lnTo>
                      <a:pt x="54" y="2"/>
                    </a:lnTo>
                    <a:lnTo>
                      <a:pt x="46" y="12"/>
                    </a:lnTo>
                    <a:lnTo>
                      <a:pt x="36" y="22"/>
                    </a:lnTo>
                    <a:lnTo>
                      <a:pt x="29" y="34"/>
                    </a:lnTo>
                    <a:lnTo>
                      <a:pt x="23" y="47"/>
                    </a:lnTo>
                    <a:lnTo>
                      <a:pt x="17" y="59"/>
                    </a:lnTo>
                    <a:lnTo>
                      <a:pt x="14" y="73"/>
                    </a:lnTo>
                    <a:lnTo>
                      <a:pt x="7" y="88"/>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903" name="Freeform 1796">
                <a:extLst>
                  <a:ext uri="{FF2B5EF4-FFF2-40B4-BE49-F238E27FC236}">
                    <a16:creationId xmlns:a16="http://schemas.microsoft.com/office/drawing/2014/main" id="{B208EE6E-8216-4874-89F4-E502ABDA7520}"/>
                  </a:ext>
                </a:extLst>
              </p:cNvPr>
              <p:cNvSpPr>
                <a:spLocks/>
              </p:cNvSpPr>
              <p:nvPr/>
            </p:nvSpPr>
            <p:spPr bwMode="auto">
              <a:xfrm>
                <a:off x="3541" y="2931"/>
                <a:ext cx="19" cy="46"/>
              </a:xfrm>
              <a:custGeom>
                <a:avLst/>
                <a:gdLst>
                  <a:gd name="T0" fmla="*/ 0 w 80"/>
                  <a:gd name="T1" fmla="*/ 27 h 184"/>
                  <a:gd name="T2" fmla="*/ 1 w 80"/>
                  <a:gd name="T3" fmla="*/ 30 h 184"/>
                  <a:gd name="T4" fmla="*/ 1 w 80"/>
                  <a:gd name="T5" fmla="*/ 33 h 184"/>
                  <a:gd name="T6" fmla="*/ 2 w 80"/>
                  <a:gd name="T7" fmla="*/ 36 h 184"/>
                  <a:gd name="T8" fmla="*/ 3 w 80"/>
                  <a:gd name="T9" fmla="*/ 38 h 184"/>
                  <a:gd name="T10" fmla="*/ 4 w 80"/>
                  <a:gd name="T11" fmla="*/ 41 h 184"/>
                  <a:gd name="T12" fmla="*/ 5 w 80"/>
                  <a:gd name="T13" fmla="*/ 43 h 184"/>
                  <a:gd name="T14" fmla="*/ 7 w 80"/>
                  <a:gd name="T15" fmla="*/ 44 h 184"/>
                  <a:gd name="T16" fmla="*/ 8 w 80"/>
                  <a:gd name="T17" fmla="*/ 45 h 184"/>
                  <a:gd name="T18" fmla="*/ 9 w 80"/>
                  <a:gd name="T19" fmla="*/ 46 h 184"/>
                  <a:gd name="T20" fmla="*/ 11 w 80"/>
                  <a:gd name="T21" fmla="*/ 46 h 184"/>
                  <a:gd name="T22" fmla="*/ 12 w 80"/>
                  <a:gd name="T23" fmla="*/ 45 h 184"/>
                  <a:gd name="T24" fmla="*/ 14 w 80"/>
                  <a:gd name="T25" fmla="*/ 45 h 184"/>
                  <a:gd name="T26" fmla="*/ 15 w 80"/>
                  <a:gd name="T27" fmla="*/ 44 h 184"/>
                  <a:gd name="T28" fmla="*/ 16 w 80"/>
                  <a:gd name="T29" fmla="*/ 42 h 184"/>
                  <a:gd name="T30" fmla="*/ 18 w 80"/>
                  <a:gd name="T31" fmla="*/ 40 h 184"/>
                  <a:gd name="T32" fmla="*/ 18 w 80"/>
                  <a:gd name="T33" fmla="*/ 37 h 184"/>
                  <a:gd name="T34" fmla="*/ 18 w 80"/>
                  <a:gd name="T35" fmla="*/ 35 h 184"/>
                  <a:gd name="T36" fmla="*/ 19 w 80"/>
                  <a:gd name="T37" fmla="*/ 32 h 184"/>
                  <a:gd name="T38" fmla="*/ 19 w 80"/>
                  <a:gd name="T39" fmla="*/ 29 h 184"/>
                  <a:gd name="T40" fmla="*/ 19 w 80"/>
                  <a:gd name="T41" fmla="*/ 25 h 184"/>
                  <a:gd name="T42" fmla="*/ 19 w 80"/>
                  <a:gd name="T43" fmla="*/ 21 h 184"/>
                  <a:gd name="T44" fmla="*/ 18 w 80"/>
                  <a:gd name="T45" fmla="*/ 17 h 184"/>
                  <a:gd name="T46" fmla="*/ 18 w 80"/>
                  <a:gd name="T47" fmla="*/ 13 h 184"/>
                  <a:gd name="T48" fmla="*/ 17 w 80"/>
                  <a:gd name="T49" fmla="*/ 9 h 184"/>
                  <a:gd name="T50" fmla="*/ 16 w 80"/>
                  <a:gd name="T51" fmla="*/ 7 h 184"/>
                  <a:gd name="T52" fmla="*/ 14 w 80"/>
                  <a:gd name="T53" fmla="*/ 5 h 184"/>
                  <a:gd name="T54" fmla="*/ 13 w 80"/>
                  <a:gd name="T55" fmla="*/ 3 h 184"/>
                  <a:gd name="T56" fmla="*/ 12 w 80"/>
                  <a:gd name="T57" fmla="*/ 2 h 184"/>
                  <a:gd name="T58" fmla="*/ 11 w 80"/>
                  <a:gd name="T59" fmla="*/ 1 h 184"/>
                  <a:gd name="T60" fmla="*/ 9 w 80"/>
                  <a:gd name="T61" fmla="*/ 0 h 184"/>
                  <a:gd name="T62" fmla="*/ 7 w 80"/>
                  <a:gd name="T63" fmla="*/ 0 h 184"/>
                  <a:gd name="T64" fmla="*/ 5 w 80"/>
                  <a:gd name="T65" fmla="*/ 2 h 184"/>
                  <a:gd name="T66" fmla="*/ 3 w 80"/>
                  <a:gd name="T67" fmla="*/ 3 h 184"/>
                  <a:gd name="T68" fmla="*/ 2 w 80"/>
                  <a:gd name="T69" fmla="*/ 6 h 184"/>
                  <a:gd name="T70" fmla="*/ 1 w 80"/>
                  <a:gd name="T71" fmla="*/ 9 h 184"/>
                  <a:gd name="T72" fmla="*/ 1 w 80"/>
                  <a:gd name="T73" fmla="*/ 13 h 184"/>
                  <a:gd name="T74" fmla="*/ 0 w 80"/>
                  <a:gd name="T75" fmla="*/ 16 h 184"/>
                  <a:gd name="T76" fmla="*/ 0 w 80"/>
                  <a:gd name="T77" fmla="*/ 20 h 184"/>
                  <a:gd name="T78" fmla="*/ 0 w 80"/>
                  <a:gd name="T79" fmla="*/ 24 h 184"/>
                  <a:gd name="T80" fmla="*/ 0 w 80"/>
                  <a:gd name="T81" fmla="*/ 27 h 18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0"/>
                  <a:gd name="T124" fmla="*/ 0 h 184"/>
                  <a:gd name="T125" fmla="*/ 80 w 80"/>
                  <a:gd name="T126" fmla="*/ 184 h 18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0" h="184">
                    <a:moveTo>
                      <a:pt x="0" y="108"/>
                    </a:moveTo>
                    <a:lnTo>
                      <a:pt x="4" y="120"/>
                    </a:lnTo>
                    <a:lnTo>
                      <a:pt x="4" y="133"/>
                    </a:lnTo>
                    <a:lnTo>
                      <a:pt x="7" y="143"/>
                    </a:lnTo>
                    <a:lnTo>
                      <a:pt x="14" y="152"/>
                    </a:lnTo>
                    <a:lnTo>
                      <a:pt x="17" y="162"/>
                    </a:lnTo>
                    <a:lnTo>
                      <a:pt x="23" y="171"/>
                    </a:lnTo>
                    <a:lnTo>
                      <a:pt x="29" y="174"/>
                    </a:lnTo>
                    <a:lnTo>
                      <a:pt x="32" y="181"/>
                    </a:lnTo>
                    <a:lnTo>
                      <a:pt x="39" y="184"/>
                    </a:lnTo>
                    <a:lnTo>
                      <a:pt x="46" y="184"/>
                    </a:lnTo>
                    <a:lnTo>
                      <a:pt x="51" y="181"/>
                    </a:lnTo>
                    <a:lnTo>
                      <a:pt x="58" y="178"/>
                    </a:lnTo>
                    <a:lnTo>
                      <a:pt x="64" y="174"/>
                    </a:lnTo>
                    <a:lnTo>
                      <a:pt x="68" y="169"/>
                    </a:lnTo>
                    <a:lnTo>
                      <a:pt x="74" y="159"/>
                    </a:lnTo>
                    <a:lnTo>
                      <a:pt x="77" y="149"/>
                    </a:lnTo>
                    <a:lnTo>
                      <a:pt x="77" y="140"/>
                    </a:lnTo>
                    <a:lnTo>
                      <a:pt x="80" y="127"/>
                    </a:lnTo>
                    <a:lnTo>
                      <a:pt x="80" y="115"/>
                    </a:lnTo>
                    <a:lnTo>
                      <a:pt x="80" y="101"/>
                    </a:lnTo>
                    <a:lnTo>
                      <a:pt x="80" y="83"/>
                    </a:lnTo>
                    <a:lnTo>
                      <a:pt x="77" y="66"/>
                    </a:lnTo>
                    <a:lnTo>
                      <a:pt x="74" y="51"/>
                    </a:lnTo>
                    <a:lnTo>
                      <a:pt x="71" y="37"/>
                    </a:lnTo>
                    <a:lnTo>
                      <a:pt x="68" y="29"/>
                    </a:lnTo>
                    <a:lnTo>
                      <a:pt x="61" y="19"/>
                    </a:lnTo>
                    <a:lnTo>
                      <a:pt x="55" y="12"/>
                    </a:lnTo>
                    <a:lnTo>
                      <a:pt x="51" y="7"/>
                    </a:lnTo>
                    <a:lnTo>
                      <a:pt x="46" y="3"/>
                    </a:lnTo>
                    <a:lnTo>
                      <a:pt x="39" y="0"/>
                    </a:lnTo>
                    <a:lnTo>
                      <a:pt x="29" y="0"/>
                    </a:lnTo>
                    <a:lnTo>
                      <a:pt x="20" y="7"/>
                    </a:lnTo>
                    <a:lnTo>
                      <a:pt x="14" y="12"/>
                    </a:lnTo>
                    <a:lnTo>
                      <a:pt x="10" y="25"/>
                    </a:lnTo>
                    <a:lnTo>
                      <a:pt x="4" y="35"/>
                    </a:lnTo>
                    <a:lnTo>
                      <a:pt x="4" y="51"/>
                    </a:lnTo>
                    <a:lnTo>
                      <a:pt x="0" y="63"/>
                    </a:lnTo>
                    <a:lnTo>
                      <a:pt x="0" y="79"/>
                    </a:lnTo>
                    <a:lnTo>
                      <a:pt x="0" y="95"/>
                    </a:lnTo>
                    <a:lnTo>
                      <a:pt x="0" y="108"/>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04" name="Freeform 1797">
                <a:extLst>
                  <a:ext uri="{FF2B5EF4-FFF2-40B4-BE49-F238E27FC236}">
                    <a16:creationId xmlns:a16="http://schemas.microsoft.com/office/drawing/2014/main" id="{0AAFD88F-AC34-4105-AA1C-CCF54DE8C213}"/>
                  </a:ext>
                </a:extLst>
              </p:cNvPr>
              <p:cNvSpPr>
                <a:spLocks/>
              </p:cNvSpPr>
              <p:nvPr/>
            </p:nvSpPr>
            <p:spPr bwMode="auto">
              <a:xfrm>
                <a:off x="3541" y="2931"/>
                <a:ext cx="19" cy="46"/>
              </a:xfrm>
              <a:custGeom>
                <a:avLst/>
                <a:gdLst>
                  <a:gd name="T0" fmla="*/ 0 w 80"/>
                  <a:gd name="T1" fmla="*/ 27 h 184"/>
                  <a:gd name="T2" fmla="*/ 1 w 80"/>
                  <a:gd name="T3" fmla="*/ 30 h 184"/>
                  <a:gd name="T4" fmla="*/ 1 w 80"/>
                  <a:gd name="T5" fmla="*/ 33 h 184"/>
                  <a:gd name="T6" fmla="*/ 2 w 80"/>
                  <a:gd name="T7" fmla="*/ 36 h 184"/>
                  <a:gd name="T8" fmla="*/ 3 w 80"/>
                  <a:gd name="T9" fmla="*/ 38 h 184"/>
                  <a:gd name="T10" fmla="*/ 4 w 80"/>
                  <a:gd name="T11" fmla="*/ 41 h 184"/>
                  <a:gd name="T12" fmla="*/ 5 w 80"/>
                  <a:gd name="T13" fmla="*/ 43 h 184"/>
                  <a:gd name="T14" fmla="*/ 7 w 80"/>
                  <a:gd name="T15" fmla="*/ 44 h 184"/>
                  <a:gd name="T16" fmla="*/ 8 w 80"/>
                  <a:gd name="T17" fmla="*/ 45 h 184"/>
                  <a:gd name="T18" fmla="*/ 9 w 80"/>
                  <a:gd name="T19" fmla="*/ 46 h 184"/>
                  <a:gd name="T20" fmla="*/ 11 w 80"/>
                  <a:gd name="T21" fmla="*/ 46 h 184"/>
                  <a:gd name="T22" fmla="*/ 12 w 80"/>
                  <a:gd name="T23" fmla="*/ 45 h 184"/>
                  <a:gd name="T24" fmla="*/ 14 w 80"/>
                  <a:gd name="T25" fmla="*/ 45 h 184"/>
                  <a:gd name="T26" fmla="*/ 15 w 80"/>
                  <a:gd name="T27" fmla="*/ 44 h 184"/>
                  <a:gd name="T28" fmla="*/ 16 w 80"/>
                  <a:gd name="T29" fmla="*/ 42 h 184"/>
                  <a:gd name="T30" fmla="*/ 18 w 80"/>
                  <a:gd name="T31" fmla="*/ 40 h 184"/>
                  <a:gd name="T32" fmla="*/ 18 w 80"/>
                  <a:gd name="T33" fmla="*/ 37 h 184"/>
                  <a:gd name="T34" fmla="*/ 18 w 80"/>
                  <a:gd name="T35" fmla="*/ 35 h 184"/>
                  <a:gd name="T36" fmla="*/ 19 w 80"/>
                  <a:gd name="T37" fmla="*/ 32 h 184"/>
                  <a:gd name="T38" fmla="*/ 19 w 80"/>
                  <a:gd name="T39" fmla="*/ 29 h 184"/>
                  <a:gd name="T40" fmla="*/ 19 w 80"/>
                  <a:gd name="T41" fmla="*/ 25 h 184"/>
                  <a:gd name="T42" fmla="*/ 19 w 80"/>
                  <a:gd name="T43" fmla="*/ 21 h 184"/>
                  <a:gd name="T44" fmla="*/ 18 w 80"/>
                  <a:gd name="T45" fmla="*/ 17 h 184"/>
                  <a:gd name="T46" fmla="*/ 18 w 80"/>
                  <a:gd name="T47" fmla="*/ 13 h 184"/>
                  <a:gd name="T48" fmla="*/ 17 w 80"/>
                  <a:gd name="T49" fmla="*/ 9 h 184"/>
                  <a:gd name="T50" fmla="*/ 16 w 80"/>
                  <a:gd name="T51" fmla="*/ 7 h 184"/>
                  <a:gd name="T52" fmla="*/ 14 w 80"/>
                  <a:gd name="T53" fmla="*/ 5 h 184"/>
                  <a:gd name="T54" fmla="*/ 13 w 80"/>
                  <a:gd name="T55" fmla="*/ 3 h 184"/>
                  <a:gd name="T56" fmla="*/ 12 w 80"/>
                  <a:gd name="T57" fmla="*/ 2 h 184"/>
                  <a:gd name="T58" fmla="*/ 11 w 80"/>
                  <a:gd name="T59" fmla="*/ 1 h 184"/>
                  <a:gd name="T60" fmla="*/ 9 w 80"/>
                  <a:gd name="T61" fmla="*/ 0 h 184"/>
                  <a:gd name="T62" fmla="*/ 7 w 80"/>
                  <a:gd name="T63" fmla="*/ 0 h 184"/>
                  <a:gd name="T64" fmla="*/ 5 w 80"/>
                  <a:gd name="T65" fmla="*/ 2 h 184"/>
                  <a:gd name="T66" fmla="*/ 3 w 80"/>
                  <a:gd name="T67" fmla="*/ 3 h 184"/>
                  <a:gd name="T68" fmla="*/ 2 w 80"/>
                  <a:gd name="T69" fmla="*/ 6 h 184"/>
                  <a:gd name="T70" fmla="*/ 1 w 80"/>
                  <a:gd name="T71" fmla="*/ 9 h 184"/>
                  <a:gd name="T72" fmla="*/ 1 w 80"/>
                  <a:gd name="T73" fmla="*/ 13 h 184"/>
                  <a:gd name="T74" fmla="*/ 0 w 80"/>
                  <a:gd name="T75" fmla="*/ 16 h 184"/>
                  <a:gd name="T76" fmla="*/ 0 w 80"/>
                  <a:gd name="T77" fmla="*/ 20 h 184"/>
                  <a:gd name="T78" fmla="*/ 0 w 80"/>
                  <a:gd name="T79" fmla="*/ 24 h 184"/>
                  <a:gd name="T80" fmla="*/ 0 w 80"/>
                  <a:gd name="T81" fmla="*/ 27 h 18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0"/>
                  <a:gd name="T124" fmla="*/ 0 h 184"/>
                  <a:gd name="T125" fmla="*/ 80 w 80"/>
                  <a:gd name="T126" fmla="*/ 184 h 18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0" h="184">
                    <a:moveTo>
                      <a:pt x="0" y="108"/>
                    </a:moveTo>
                    <a:lnTo>
                      <a:pt x="4" y="120"/>
                    </a:lnTo>
                    <a:lnTo>
                      <a:pt x="4" y="133"/>
                    </a:lnTo>
                    <a:lnTo>
                      <a:pt x="7" y="143"/>
                    </a:lnTo>
                    <a:lnTo>
                      <a:pt x="14" y="152"/>
                    </a:lnTo>
                    <a:lnTo>
                      <a:pt x="17" y="162"/>
                    </a:lnTo>
                    <a:lnTo>
                      <a:pt x="23" y="171"/>
                    </a:lnTo>
                    <a:lnTo>
                      <a:pt x="29" y="174"/>
                    </a:lnTo>
                    <a:lnTo>
                      <a:pt x="32" y="181"/>
                    </a:lnTo>
                    <a:lnTo>
                      <a:pt x="39" y="184"/>
                    </a:lnTo>
                    <a:lnTo>
                      <a:pt x="46" y="184"/>
                    </a:lnTo>
                    <a:lnTo>
                      <a:pt x="51" y="181"/>
                    </a:lnTo>
                    <a:lnTo>
                      <a:pt x="58" y="178"/>
                    </a:lnTo>
                    <a:lnTo>
                      <a:pt x="64" y="174"/>
                    </a:lnTo>
                    <a:lnTo>
                      <a:pt x="68" y="169"/>
                    </a:lnTo>
                    <a:lnTo>
                      <a:pt x="74" y="159"/>
                    </a:lnTo>
                    <a:lnTo>
                      <a:pt x="77" y="149"/>
                    </a:lnTo>
                    <a:lnTo>
                      <a:pt x="77" y="140"/>
                    </a:lnTo>
                    <a:lnTo>
                      <a:pt x="80" y="127"/>
                    </a:lnTo>
                    <a:lnTo>
                      <a:pt x="80" y="115"/>
                    </a:lnTo>
                    <a:lnTo>
                      <a:pt x="80" y="101"/>
                    </a:lnTo>
                    <a:lnTo>
                      <a:pt x="80" y="83"/>
                    </a:lnTo>
                    <a:lnTo>
                      <a:pt x="77" y="66"/>
                    </a:lnTo>
                    <a:lnTo>
                      <a:pt x="74" y="51"/>
                    </a:lnTo>
                    <a:lnTo>
                      <a:pt x="71" y="37"/>
                    </a:lnTo>
                    <a:lnTo>
                      <a:pt x="68" y="29"/>
                    </a:lnTo>
                    <a:lnTo>
                      <a:pt x="61" y="19"/>
                    </a:lnTo>
                    <a:lnTo>
                      <a:pt x="55" y="12"/>
                    </a:lnTo>
                    <a:lnTo>
                      <a:pt x="51" y="7"/>
                    </a:lnTo>
                    <a:lnTo>
                      <a:pt x="46" y="3"/>
                    </a:lnTo>
                    <a:lnTo>
                      <a:pt x="39" y="0"/>
                    </a:lnTo>
                    <a:lnTo>
                      <a:pt x="29" y="0"/>
                    </a:lnTo>
                    <a:lnTo>
                      <a:pt x="20" y="7"/>
                    </a:lnTo>
                    <a:lnTo>
                      <a:pt x="14" y="12"/>
                    </a:lnTo>
                    <a:lnTo>
                      <a:pt x="10" y="25"/>
                    </a:lnTo>
                    <a:lnTo>
                      <a:pt x="4" y="35"/>
                    </a:lnTo>
                    <a:lnTo>
                      <a:pt x="4" y="51"/>
                    </a:lnTo>
                    <a:lnTo>
                      <a:pt x="0" y="63"/>
                    </a:lnTo>
                    <a:lnTo>
                      <a:pt x="0" y="79"/>
                    </a:lnTo>
                    <a:lnTo>
                      <a:pt x="0" y="95"/>
                    </a:lnTo>
                    <a:lnTo>
                      <a:pt x="0" y="108"/>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905" name="Freeform 1798">
                <a:extLst>
                  <a:ext uri="{FF2B5EF4-FFF2-40B4-BE49-F238E27FC236}">
                    <a16:creationId xmlns:a16="http://schemas.microsoft.com/office/drawing/2014/main" id="{6CE76716-1E92-4C5C-BF78-FC27484E2763}"/>
                  </a:ext>
                </a:extLst>
              </p:cNvPr>
              <p:cNvSpPr>
                <a:spLocks/>
              </p:cNvSpPr>
              <p:nvPr/>
            </p:nvSpPr>
            <p:spPr bwMode="auto">
              <a:xfrm>
                <a:off x="3523" y="2843"/>
                <a:ext cx="23" cy="44"/>
              </a:xfrm>
              <a:custGeom>
                <a:avLst/>
                <a:gdLst>
                  <a:gd name="T0" fmla="*/ 3 w 92"/>
                  <a:gd name="T1" fmla="*/ 28 h 178"/>
                  <a:gd name="T2" fmla="*/ 4 w 92"/>
                  <a:gd name="T3" fmla="*/ 31 h 178"/>
                  <a:gd name="T4" fmla="*/ 5 w 92"/>
                  <a:gd name="T5" fmla="*/ 34 h 178"/>
                  <a:gd name="T6" fmla="*/ 6 w 92"/>
                  <a:gd name="T7" fmla="*/ 36 h 178"/>
                  <a:gd name="T8" fmla="*/ 8 w 92"/>
                  <a:gd name="T9" fmla="*/ 39 h 178"/>
                  <a:gd name="T10" fmla="*/ 10 w 92"/>
                  <a:gd name="T11" fmla="*/ 40 h 178"/>
                  <a:gd name="T12" fmla="*/ 11 w 92"/>
                  <a:gd name="T13" fmla="*/ 42 h 178"/>
                  <a:gd name="T14" fmla="*/ 13 w 92"/>
                  <a:gd name="T15" fmla="*/ 43 h 178"/>
                  <a:gd name="T16" fmla="*/ 14 w 92"/>
                  <a:gd name="T17" fmla="*/ 44 h 178"/>
                  <a:gd name="T18" fmla="*/ 16 w 92"/>
                  <a:gd name="T19" fmla="*/ 44 h 178"/>
                  <a:gd name="T20" fmla="*/ 17 w 92"/>
                  <a:gd name="T21" fmla="*/ 44 h 178"/>
                  <a:gd name="T22" fmla="*/ 19 w 92"/>
                  <a:gd name="T23" fmla="*/ 43 h 178"/>
                  <a:gd name="T24" fmla="*/ 21 w 92"/>
                  <a:gd name="T25" fmla="*/ 42 h 178"/>
                  <a:gd name="T26" fmla="*/ 22 w 92"/>
                  <a:gd name="T27" fmla="*/ 41 h 178"/>
                  <a:gd name="T28" fmla="*/ 22 w 92"/>
                  <a:gd name="T29" fmla="*/ 39 h 178"/>
                  <a:gd name="T30" fmla="*/ 23 w 92"/>
                  <a:gd name="T31" fmla="*/ 37 h 178"/>
                  <a:gd name="T32" fmla="*/ 23 w 92"/>
                  <a:gd name="T33" fmla="*/ 34 h 178"/>
                  <a:gd name="T34" fmla="*/ 23 w 92"/>
                  <a:gd name="T35" fmla="*/ 31 h 178"/>
                  <a:gd name="T36" fmla="*/ 23 w 92"/>
                  <a:gd name="T37" fmla="*/ 28 h 178"/>
                  <a:gd name="T38" fmla="*/ 22 w 92"/>
                  <a:gd name="T39" fmla="*/ 26 h 178"/>
                  <a:gd name="T40" fmla="*/ 22 w 92"/>
                  <a:gd name="T41" fmla="*/ 23 h 178"/>
                  <a:gd name="T42" fmla="*/ 21 w 92"/>
                  <a:gd name="T43" fmla="*/ 18 h 178"/>
                  <a:gd name="T44" fmla="*/ 19 w 92"/>
                  <a:gd name="T45" fmla="*/ 14 h 178"/>
                  <a:gd name="T46" fmla="*/ 17 w 92"/>
                  <a:gd name="T47" fmla="*/ 11 h 178"/>
                  <a:gd name="T48" fmla="*/ 16 w 92"/>
                  <a:gd name="T49" fmla="*/ 8 h 178"/>
                  <a:gd name="T50" fmla="*/ 14 w 92"/>
                  <a:gd name="T51" fmla="*/ 5 h 178"/>
                  <a:gd name="T52" fmla="*/ 13 w 92"/>
                  <a:gd name="T53" fmla="*/ 3 h 178"/>
                  <a:gd name="T54" fmla="*/ 11 w 92"/>
                  <a:gd name="T55" fmla="*/ 2 h 178"/>
                  <a:gd name="T56" fmla="*/ 10 w 92"/>
                  <a:gd name="T57" fmla="*/ 1 h 178"/>
                  <a:gd name="T58" fmla="*/ 8 w 92"/>
                  <a:gd name="T59" fmla="*/ 0 h 178"/>
                  <a:gd name="T60" fmla="*/ 6 w 92"/>
                  <a:gd name="T61" fmla="*/ 0 h 178"/>
                  <a:gd name="T62" fmla="*/ 4 w 92"/>
                  <a:gd name="T63" fmla="*/ 1 h 178"/>
                  <a:gd name="T64" fmla="*/ 3 w 92"/>
                  <a:gd name="T65" fmla="*/ 2 h 178"/>
                  <a:gd name="T66" fmla="*/ 1 w 92"/>
                  <a:gd name="T67" fmla="*/ 5 h 178"/>
                  <a:gd name="T68" fmla="*/ 0 w 92"/>
                  <a:gd name="T69" fmla="*/ 7 h 178"/>
                  <a:gd name="T70" fmla="*/ 0 w 92"/>
                  <a:gd name="T71" fmla="*/ 10 h 178"/>
                  <a:gd name="T72" fmla="*/ 0 w 92"/>
                  <a:gd name="T73" fmla="*/ 13 h 178"/>
                  <a:gd name="T74" fmla="*/ 1 w 92"/>
                  <a:gd name="T75" fmla="*/ 17 h 178"/>
                  <a:gd name="T76" fmla="*/ 1 w 92"/>
                  <a:gd name="T77" fmla="*/ 21 h 178"/>
                  <a:gd name="T78" fmla="*/ 2 w 92"/>
                  <a:gd name="T79" fmla="*/ 24 h 178"/>
                  <a:gd name="T80" fmla="*/ 3 w 92"/>
                  <a:gd name="T81" fmla="*/ 28 h 1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2"/>
                  <a:gd name="T124" fmla="*/ 0 h 178"/>
                  <a:gd name="T125" fmla="*/ 92 w 92"/>
                  <a:gd name="T126" fmla="*/ 178 h 1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2" h="178">
                    <a:moveTo>
                      <a:pt x="12" y="112"/>
                    </a:moveTo>
                    <a:lnTo>
                      <a:pt x="15" y="124"/>
                    </a:lnTo>
                    <a:lnTo>
                      <a:pt x="19" y="137"/>
                    </a:lnTo>
                    <a:lnTo>
                      <a:pt x="25" y="146"/>
                    </a:lnTo>
                    <a:lnTo>
                      <a:pt x="32" y="156"/>
                    </a:lnTo>
                    <a:lnTo>
                      <a:pt x="38" y="162"/>
                    </a:lnTo>
                    <a:lnTo>
                      <a:pt x="44" y="169"/>
                    </a:lnTo>
                    <a:lnTo>
                      <a:pt x="51" y="174"/>
                    </a:lnTo>
                    <a:lnTo>
                      <a:pt x="57" y="178"/>
                    </a:lnTo>
                    <a:lnTo>
                      <a:pt x="64" y="178"/>
                    </a:lnTo>
                    <a:lnTo>
                      <a:pt x="69" y="178"/>
                    </a:lnTo>
                    <a:lnTo>
                      <a:pt x="76" y="174"/>
                    </a:lnTo>
                    <a:lnTo>
                      <a:pt x="83" y="171"/>
                    </a:lnTo>
                    <a:lnTo>
                      <a:pt x="86" y="166"/>
                    </a:lnTo>
                    <a:lnTo>
                      <a:pt x="89" y="156"/>
                    </a:lnTo>
                    <a:lnTo>
                      <a:pt x="92" y="149"/>
                    </a:lnTo>
                    <a:lnTo>
                      <a:pt x="92" y="137"/>
                    </a:lnTo>
                    <a:lnTo>
                      <a:pt x="92" y="127"/>
                    </a:lnTo>
                    <a:lnTo>
                      <a:pt x="92" y="115"/>
                    </a:lnTo>
                    <a:lnTo>
                      <a:pt x="89" y="105"/>
                    </a:lnTo>
                    <a:lnTo>
                      <a:pt x="89" y="92"/>
                    </a:lnTo>
                    <a:lnTo>
                      <a:pt x="83" y="73"/>
                    </a:lnTo>
                    <a:lnTo>
                      <a:pt x="76" y="57"/>
                    </a:lnTo>
                    <a:lnTo>
                      <a:pt x="69" y="44"/>
                    </a:lnTo>
                    <a:lnTo>
                      <a:pt x="64" y="32"/>
                    </a:lnTo>
                    <a:lnTo>
                      <a:pt x="57" y="22"/>
                    </a:lnTo>
                    <a:lnTo>
                      <a:pt x="51" y="12"/>
                    </a:lnTo>
                    <a:lnTo>
                      <a:pt x="44" y="7"/>
                    </a:lnTo>
                    <a:lnTo>
                      <a:pt x="38" y="3"/>
                    </a:lnTo>
                    <a:lnTo>
                      <a:pt x="32" y="0"/>
                    </a:lnTo>
                    <a:lnTo>
                      <a:pt x="25" y="0"/>
                    </a:lnTo>
                    <a:lnTo>
                      <a:pt x="15" y="3"/>
                    </a:lnTo>
                    <a:lnTo>
                      <a:pt x="10" y="9"/>
                    </a:lnTo>
                    <a:lnTo>
                      <a:pt x="3" y="19"/>
                    </a:lnTo>
                    <a:lnTo>
                      <a:pt x="0" y="29"/>
                    </a:lnTo>
                    <a:lnTo>
                      <a:pt x="0" y="41"/>
                    </a:lnTo>
                    <a:lnTo>
                      <a:pt x="0" y="54"/>
                    </a:lnTo>
                    <a:lnTo>
                      <a:pt x="3" y="70"/>
                    </a:lnTo>
                    <a:lnTo>
                      <a:pt x="3" y="86"/>
                    </a:lnTo>
                    <a:lnTo>
                      <a:pt x="7" y="98"/>
                    </a:lnTo>
                    <a:lnTo>
                      <a:pt x="12" y="112"/>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06" name="Freeform 1799">
                <a:extLst>
                  <a:ext uri="{FF2B5EF4-FFF2-40B4-BE49-F238E27FC236}">
                    <a16:creationId xmlns:a16="http://schemas.microsoft.com/office/drawing/2014/main" id="{0B58A41C-8C49-4B47-9352-2D066448640A}"/>
                  </a:ext>
                </a:extLst>
              </p:cNvPr>
              <p:cNvSpPr>
                <a:spLocks/>
              </p:cNvSpPr>
              <p:nvPr/>
            </p:nvSpPr>
            <p:spPr bwMode="auto">
              <a:xfrm>
                <a:off x="3523" y="2843"/>
                <a:ext cx="23" cy="44"/>
              </a:xfrm>
              <a:custGeom>
                <a:avLst/>
                <a:gdLst>
                  <a:gd name="T0" fmla="*/ 3 w 92"/>
                  <a:gd name="T1" fmla="*/ 28 h 178"/>
                  <a:gd name="T2" fmla="*/ 4 w 92"/>
                  <a:gd name="T3" fmla="*/ 31 h 178"/>
                  <a:gd name="T4" fmla="*/ 5 w 92"/>
                  <a:gd name="T5" fmla="*/ 34 h 178"/>
                  <a:gd name="T6" fmla="*/ 6 w 92"/>
                  <a:gd name="T7" fmla="*/ 36 h 178"/>
                  <a:gd name="T8" fmla="*/ 8 w 92"/>
                  <a:gd name="T9" fmla="*/ 39 h 178"/>
                  <a:gd name="T10" fmla="*/ 10 w 92"/>
                  <a:gd name="T11" fmla="*/ 40 h 178"/>
                  <a:gd name="T12" fmla="*/ 11 w 92"/>
                  <a:gd name="T13" fmla="*/ 42 h 178"/>
                  <a:gd name="T14" fmla="*/ 13 w 92"/>
                  <a:gd name="T15" fmla="*/ 43 h 178"/>
                  <a:gd name="T16" fmla="*/ 14 w 92"/>
                  <a:gd name="T17" fmla="*/ 44 h 178"/>
                  <a:gd name="T18" fmla="*/ 16 w 92"/>
                  <a:gd name="T19" fmla="*/ 44 h 178"/>
                  <a:gd name="T20" fmla="*/ 17 w 92"/>
                  <a:gd name="T21" fmla="*/ 44 h 178"/>
                  <a:gd name="T22" fmla="*/ 19 w 92"/>
                  <a:gd name="T23" fmla="*/ 43 h 178"/>
                  <a:gd name="T24" fmla="*/ 21 w 92"/>
                  <a:gd name="T25" fmla="*/ 42 h 178"/>
                  <a:gd name="T26" fmla="*/ 22 w 92"/>
                  <a:gd name="T27" fmla="*/ 41 h 178"/>
                  <a:gd name="T28" fmla="*/ 22 w 92"/>
                  <a:gd name="T29" fmla="*/ 39 h 178"/>
                  <a:gd name="T30" fmla="*/ 23 w 92"/>
                  <a:gd name="T31" fmla="*/ 37 h 178"/>
                  <a:gd name="T32" fmla="*/ 23 w 92"/>
                  <a:gd name="T33" fmla="*/ 34 h 178"/>
                  <a:gd name="T34" fmla="*/ 23 w 92"/>
                  <a:gd name="T35" fmla="*/ 31 h 178"/>
                  <a:gd name="T36" fmla="*/ 23 w 92"/>
                  <a:gd name="T37" fmla="*/ 28 h 178"/>
                  <a:gd name="T38" fmla="*/ 22 w 92"/>
                  <a:gd name="T39" fmla="*/ 26 h 178"/>
                  <a:gd name="T40" fmla="*/ 22 w 92"/>
                  <a:gd name="T41" fmla="*/ 23 h 178"/>
                  <a:gd name="T42" fmla="*/ 21 w 92"/>
                  <a:gd name="T43" fmla="*/ 18 h 178"/>
                  <a:gd name="T44" fmla="*/ 19 w 92"/>
                  <a:gd name="T45" fmla="*/ 14 h 178"/>
                  <a:gd name="T46" fmla="*/ 17 w 92"/>
                  <a:gd name="T47" fmla="*/ 11 h 178"/>
                  <a:gd name="T48" fmla="*/ 16 w 92"/>
                  <a:gd name="T49" fmla="*/ 8 h 178"/>
                  <a:gd name="T50" fmla="*/ 14 w 92"/>
                  <a:gd name="T51" fmla="*/ 5 h 178"/>
                  <a:gd name="T52" fmla="*/ 13 w 92"/>
                  <a:gd name="T53" fmla="*/ 3 h 178"/>
                  <a:gd name="T54" fmla="*/ 11 w 92"/>
                  <a:gd name="T55" fmla="*/ 2 h 178"/>
                  <a:gd name="T56" fmla="*/ 10 w 92"/>
                  <a:gd name="T57" fmla="*/ 1 h 178"/>
                  <a:gd name="T58" fmla="*/ 8 w 92"/>
                  <a:gd name="T59" fmla="*/ 0 h 178"/>
                  <a:gd name="T60" fmla="*/ 6 w 92"/>
                  <a:gd name="T61" fmla="*/ 0 h 178"/>
                  <a:gd name="T62" fmla="*/ 4 w 92"/>
                  <a:gd name="T63" fmla="*/ 1 h 178"/>
                  <a:gd name="T64" fmla="*/ 3 w 92"/>
                  <a:gd name="T65" fmla="*/ 2 h 178"/>
                  <a:gd name="T66" fmla="*/ 1 w 92"/>
                  <a:gd name="T67" fmla="*/ 5 h 178"/>
                  <a:gd name="T68" fmla="*/ 0 w 92"/>
                  <a:gd name="T69" fmla="*/ 7 h 178"/>
                  <a:gd name="T70" fmla="*/ 0 w 92"/>
                  <a:gd name="T71" fmla="*/ 10 h 178"/>
                  <a:gd name="T72" fmla="*/ 0 w 92"/>
                  <a:gd name="T73" fmla="*/ 13 h 178"/>
                  <a:gd name="T74" fmla="*/ 1 w 92"/>
                  <a:gd name="T75" fmla="*/ 17 h 178"/>
                  <a:gd name="T76" fmla="*/ 1 w 92"/>
                  <a:gd name="T77" fmla="*/ 21 h 178"/>
                  <a:gd name="T78" fmla="*/ 2 w 92"/>
                  <a:gd name="T79" fmla="*/ 24 h 178"/>
                  <a:gd name="T80" fmla="*/ 3 w 92"/>
                  <a:gd name="T81" fmla="*/ 28 h 1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2"/>
                  <a:gd name="T124" fmla="*/ 0 h 178"/>
                  <a:gd name="T125" fmla="*/ 92 w 92"/>
                  <a:gd name="T126" fmla="*/ 178 h 1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2" h="178">
                    <a:moveTo>
                      <a:pt x="12" y="112"/>
                    </a:moveTo>
                    <a:lnTo>
                      <a:pt x="15" y="124"/>
                    </a:lnTo>
                    <a:lnTo>
                      <a:pt x="19" y="137"/>
                    </a:lnTo>
                    <a:lnTo>
                      <a:pt x="25" y="146"/>
                    </a:lnTo>
                    <a:lnTo>
                      <a:pt x="32" y="156"/>
                    </a:lnTo>
                    <a:lnTo>
                      <a:pt x="38" y="162"/>
                    </a:lnTo>
                    <a:lnTo>
                      <a:pt x="44" y="169"/>
                    </a:lnTo>
                    <a:lnTo>
                      <a:pt x="51" y="174"/>
                    </a:lnTo>
                    <a:lnTo>
                      <a:pt x="57" y="178"/>
                    </a:lnTo>
                    <a:lnTo>
                      <a:pt x="64" y="178"/>
                    </a:lnTo>
                    <a:lnTo>
                      <a:pt x="69" y="178"/>
                    </a:lnTo>
                    <a:lnTo>
                      <a:pt x="76" y="174"/>
                    </a:lnTo>
                    <a:lnTo>
                      <a:pt x="83" y="171"/>
                    </a:lnTo>
                    <a:lnTo>
                      <a:pt x="86" y="166"/>
                    </a:lnTo>
                    <a:lnTo>
                      <a:pt x="89" y="156"/>
                    </a:lnTo>
                    <a:lnTo>
                      <a:pt x="92" y="149"/>
                    </a:lnTo>
                    <a:lnTo>
                      <a:pt x="92" y="137"/>
                    </a:lnTo>
                    <a:lnTo>
                      <a:pt x="92" y="127"/>
                    </a:lnTo>
                    <a:lnTo>
                      <a:pt x="92" y="115"/>
                    </a:lnTo>
                    <a:lnTo>
                      <a:pt x="89" y="105"/>
                    </a:lnTo>
                    <a:lnTo>
                      <a:pt x="89" y="92"/>
                    </a:lnTo>
                    <a:lnTo>
                      <a:pt x="83" y="73"/>
                    </a:lnTo>
                    <a:lnTo>
                      <a:pt x="76" y="57"/>
                    </a:lnTo>
                    <a:lnTo>
                      <a:pt x="69" y="44"/>
                    </a:lnTo>
                    <a:lnTo>
                      <a:pt x="64" y="32"/>
                    </a:lnTo>
                    <a:lnTo>
                      <a:pt x="57" y="22"/>
                    </a:lnTo>
                    <a:lnTo>
                      <a:pt x="51" y="12"/>
                    </a:lnTo>
                    <a:lnTo>
                      <a:pt x="44" y="7"/>
                    </a:lnTo>
                    <a:lnTo>
                      <a:pt x="38" y="3"/>
                    </a:lnTo>
                    <a:lnTo>
                      <a:pt x="32" y="0"/>
                    </a:lnTo>
                    <a:lnTo>
                      <a:pt x="25" y="0"/>
                    </a:lnTo>
                    <a:lnTo>
                      <a:pt x="15" y="3"/>
                    </a:lnTo>
                    <a:lnTo>
                      <a:pt x="10" y="9"/>
                    </a:lnTo>
                    <a:lnTo>
                      <a:pt x="3" y="19"/>
                    </a:lnTo>
                    <a:lnTo>
                      <a:pt x="0" y="29"/>
                    </a:lnTo>
                    <a:lnTo>
                      <a:pt x="0" y="41"/>
                    </a:lnTo>
                    <a:lnTo>
                      <a:pt x="0" y="54"/>
                    </a:lnTo>
                    <a:lnTo>
                      <a:pt x="3" y="70"/>
                    </a:lnTo>
                    <a:lnTo>
                      <a:pt x="3" y="86"/>
                    </a:lnTo>
                    <a:lnTo>
                      <a:pt x="7" y="98"/>
                    </a:lnTo>
                    <a:lnTo>
                      <a:pt x="12" y="112"/>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907" name="Freeform 1800">
                <a:extLst>
                  <a:ext uri="{FF2B5EF4-FFF2-40B4-BE49-F238E27FC236}">
                    <a16:creationId xmlns:a16="http://schemas.microsoft.com/office/drawing/2014/main" id="{3C495EBD-5EBE-4586-B6FE-0F2ECDB4E613}"/>
                  </a:ext>
                </a:extLst>
              </p:cNvPr>
              <p:cNvSpPr>
                <a:spLocks/>
              </p:cNvSpPr>
              <p:nvPr/>
            </p:nvSpPr>
            <p:spPr bwMode="auto">
              <a:xfrm>
                <a:off x="3471" y="2764"/>
                <a:ext cx="33" cy="39"/>
              </a:xfrm>
              <a:custGeom>
                <a:avLst/>
                <a:gdLst>
                  <a:gd name="T0" fmla="*/ 11 w 131"/>
                  <a:gd name="T1" fmla="*/ 28 h 156"/>
                  <a:gd name="T2" fmla="*/ 12 w 131"/>
                  <a:gd name="T3" fmla="*/ 30 h 156"/>
                  <a:gd name="T4" fmla="*/ 14 w 131"/>
                  <a:gd name="T5" fmla="*/ 33 h 156"/>
                  <a:gd name="T6" fmla="*/ 17 w 131"/>
                  <a:gd name="T7" fmla="*/ 35 h 156"/>
                  <a:gd name="T8" fmla="*/ 19 w 131"/>
                  <a:gd name="T9" fmla="*/ 36 h 156"/>
                  <a:gd name="T10" fmla="*/ 21 w 131"/>
                  <a:gd name="T11" fmla="*/ 38 h 156"/>
                  <a:gd name="T12" fmla="*/ 23 w 131"/>
                  <a:gd name="T13" fmla="*/ 38 h 156"/>
                  <a:gd name="T14" fmla="*/ 26 w 131"/>
                  <a:gd name="T15" fmla="*/ 39 h 156"/>
                  <a:gd name="T16" fmla="*/ 27 w 131"/>
                  <a:gd name="T17" fmla="*/ 39 h 156"/>
                  <a:gd name="T18" fmla="*/ 29 w 131"/>
                  <a:gd name="T19" fmla="*/ 38 h 156"/>
                  <a:gd name="T20" fmla="*/ 30 w 131"/>
                  <a:gd name="T21" fmla="*/ 38 h 156"/>
                  <a:gd name="T22" fmla="*/ 31 w 131"/>
                  <a:gd name="T23" fmla="*/ 37 h 156"/>
                  <a:gd name="T24" fmla="*/ 32 w 131"/>
                  <a:gd name="T25" fmla="*/ 35 h 156"/>
                  <a:gd name="T26" fmla="*/ 33 w 131"/>
                  <a:gd name="T27" fmla="*/ 34 h 156"/>
                  <a:gd name="T28" fmla="*/ 33 w 131"/>
                  <a:gd name="T29" fmla="*/ 31 h 156"/>
                  <a:gd name="T30" fmla="*/ 32 w 131"/>
                  <a:gd name="T31" fmla="*/ 29 h 156"/>
                  <a:gd name="T32" fmla="*/ 31 w 131"/>
                  <a:gd name="T33" fmla="*/ 27 h 156"/>
                  <a:gd name="T34" fmla="*/ 30 w 131"/>
                  <a:gd name="T35" fmla="*/ 24 h 156"/>
                  <a:gd name="T36" fmla="*/ 30 w 131"/>
                  <a:gd name="T37" fmla="*/ 22 h 156"/>
                  <a:gd name="T38" fmla="*/ 28 w 131"/>
                  <a:gd name="T39" fmla="*/ 19 h 156"/>
                  <a:gd name="T40" fmla="*/ 26 w 131"/>
                  <a:gd name="T41" fmla="*/ 16 h 156"/>
                  <a:gd name="T42" fmla="*/ 23 w 131"/>
                  <a:gd name="T43" fmla="*/ 12 h 156"/>
                  <a:gd name="T44" fmla="*/ 20 w 131"/>
                  <a:gd name="T45" fmla="*/ 9 h 156"/>
                  <a:gd name="T46" fmla="*/ 18 w 131"/>
                  <a:gd name="T47" fmla="*/ 7 h 156"/>
                  <a:gd name="T48" fmla="*/ 15 w 131"/>
                  <a:gd name="T49" fmla="*/ 4 h 156"/>
                  <a:gd name="T50" fmla="*/ 13 w 131"/>
                  <a:gd name="T51" fmla="*/ 3 h 156"/>
                  <a:gd name="T52" fmla="*/ 11 w 131"/>
                  <a:gd name="T53" fmla="*/ 2 h 156"/>
                  <a:gd name="T54" fmla="*/ 8 w 131"/>
                  <a:gd name="T55" fmla="*/ 1 h 156"/>
                  <a:gd name="T56" fmla="*/ 7 w 131"/>
                  <a:gd name="T57" fmla="*/ 0 h 156"/>
                  <a:gd name="T58" fmla="*/ 5 w 131"/>
                  <a:gd name="T59" fmla="*/ 0 h 156"/>
                  <a:gd name="T60" fmla="*/ 3 w 131"/>
                  <a:gd name="T61" fmla="*/ 1 h 156"/>
                  <a:gd name="T62" fmla="*/ 1 w 131"/>
                  <a:gd name="T63" fmla="*/ 3 h 156"/>
                  <a:gd name="T64" fmla="*/ 0 w 131"/>
                  <a:gd name="T65" fmla="*/ 4 h 156"/>
                  <a:gd name="T66" fmla="*/ 0 w 131"/>
                  <a:gd name="T67" fmla="*/ 7 h 156"/>
                  <a:gd name="T68" fmla="*/ 0 w 131"/>
                  <a:gd name="T69" fmla="*/ 10 h 156"/>
                  <a:gd name="T70" fmla="*/ 1 w 131"/>
                  <a:gd name="T71" fmla="*/ 13 h 156"/>
                  <a:gd name="T72" fmla="*/ 3 w 131"/>
                  <a:gd name="T73" fmla="*/ 16 h 156"/>
                  <a:gd name="T74" fmla="*/ 4 w 131"/>
                  <a:gd name="T75" fmla="*/ 19 h 156"/>
                  <a:gd name="T76" fmla="*/ 7 w 131"/>
                  <a:gd name="T77" fmla="*/ 22 h 156"/>
                  <a:gd name="T78" fmla="*/ 8 w 131"/>
                  <a:gd name="T79" fmla="*/ 26 h 156"/>
                  <a:gd name="T80" fmla="*/ 11 w 131"/>
                  <a:gd name="T81" fmla="*/ 28 h 15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1"/>
                  <a:gd name="T124" fmla="*/ 0 h 156"/>
                  <a:gd name="T125" fmla="*/ 131 w 131"/>
                  <a:gd name="T126" fmla="*/ 156 h 15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1" h="156">
                    <a:moveTo>
                      <a:pt x="42" y="111"/>
                    </a:moveTo>
                    <a:lnTo>
                      <a:pt x="48" y="121"/>
                    </a:lnTo>
                    <a:lnTo>
                      <a:pt x="57" y="131"/>
                    </a:lnTo>
                    <a:lnTo>
                      <a:pt x="67" y="140"/>
                    </a:lnTo>
                    <a:lnTo>
                      <a:pt x="77" y="143"/>
                    </a:lnTo>
                    <a:lnTo>
                      <a:pt x="82" y="150"/>
                    </a:lnTo>
                    <a:lnTo>
                      <a:pt x="92" y="153"/>
                    </a:lnTo>
                    <a:lnTo>
                      <a:pt x="102" y="156"/>
                    </a:lnTo>
                    <a:lnTo>
                      <a:pt x="108" y="156"/>
                    </a:lnTo>
                    <a:lnTo>
                      <a:pt x="114" y="153"/>
                    </a:lnTo>
                    <a:lnTo>
                      <a:pt x="121" y="150"/>
                    </a:lnTo>
                    <a:lnTo>
                      <a:pt x="124" y="146"/>
                    </a:lnTo>
                    <a:lnTo>
                      <a:pt x="128" y="140"/>
                    </a:lnTo>
                    <a:lnTo>
                      <a:pt x="131" y="134"/>
                    </a:lnTo>
                    <a:lnTo>
                      <a:pt x="131" y="124"/>
                    </a:lnTo>
                    <a:lnTo>
                      <a:pt x="128" y="114"/>
                    </a:lnTo>
                    <a:lnTo>
                      <a:pt x="124" y="106"/>
                    </a:lnTo>
                    <a:lnTo>
                      <a:pt x="121" y="96"/>
                    </a:lnTo>
                    <a:lnTo>
                      <a:pt x="118" y="86"/>
                    </a:lnTo>
                    <a:lnTo>
                      <a:pt x="111" y="74"/>
                    </a:lnTo>
                    <a:lnTo>
                      <a:pt x="102" y="64"/>
                    </a:lnTo>
                    <a:lnTo>
                      <a:pt x="92" y="48"/>
                    </a:lnTo>
                    <a:lnTo>
                      <a:pt x="80" y="35"/>
                    </a:lnTo>
                    <a:lnTo>
                      <a:pt x="70" y="26"/>
                    </a:lnTo>
                    <a:lnTo>
                      <a:pt x="60" y="16"/>
                    </a:lnTo>
                    <a:lnTo>
                      <a:pt x="52" y="10"/>
                    </a:lnTo>
                    <a:lnTo>
                      <a:pt x="42" y="6"/>
                    </a:lnTo>
                    <a:lnTo>
                      <a:pt x="32" y="3"/>
                    </a:lnTo>
                    <a:lnTo>
                      <a:pt x="26" y="0"/>
                    </a:lnTo>
                    <a:lnTo>
                      <a:pt x="20" y="0"/>
                    </a:lnTo>
                    <a:lnTo>
                      <a:pt x="13" y="3"/>
                    </a:lnTo>
                    <a:lnTo>
                      <a:pt x="3" y="10"/>
                    </a:lnTo>
                    <a:lnTo>
                      <a:pt x="0" y="16"/>
                    </a:lnTo>
                    <a:lnTo>
                      <a:pt x="0" y="28"/>
                    </a:lnTo>
                    <a:lnTo>
                      <a:pt x="0" y="38"/>
                    </a:lnTo>
                    <a:lnTo>
                      <a:pt x="3" y="52"/>
                    </a:lnTo>
                    <a:lnTo>
                      <a:pt x="10" y="64"/>
                    </a:lnTo>
                    <a:lnTo>
                      <a:pt x="16" y="77"/>
                    </a:lnTo>
                    <a:lnTo>
                      <a:pt x="26" y="89"/>
                    </a:lnTo>
                    <a:lnTo>
                      <a:pt x="32" y="102"/>
                    </a:lnTo>
                    <a:lnTo>
                      <a:pt x="42" y="111"/>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08" name="Freeform 1801">
                <a:extLst>
                  <a:ext uri="{FF2B5EF4-FFF2-40B4-BE49-F238E27FC236}">
                    <a16:creationId xmlns:a16="http://schemas.microsoft.com/office/drawing/2014/main" id="{C18B1276-0BDA-4EDD-8081-B9263DC39D5E}"/>
                  </a:ext>
                </a:extLst>
              </p:cNvPr>
              <p:cNvSpPr>
                <a:spLocks/>
              </p:cNvSpPr>
              <p:nvPr/>
            </p:nvSpPr>
            <p:spPr bwMode="auto">
              <a:xfrm>
                <a:off x="3471" y="2764"/>
                <a:ext cx="33" cy="39"/>
              </a:xfrm>
              <a:custGeom>
                <a:avLst/>
                <a:gdLst>
                  <a:gd name="T0" fmla="*/ 11 w 131"/>
                  <a:gd name="T1" fmla="*/ 28 h 156"/>
                  <a:gd name="T2" fmla="*/ 12 w 131"/>
                  <a:gd name="T3" fmla="*/ 30 h 156"/>
                  <a:gd name="T4" fmla="*/ 14 w 131"/>
                  <a:gd name="T5" fmla="*/ 33 h 156"/>
                  <a:gd name="T6" fmla="*/ 17 w 131"/>
                  <a:gd name="T7" fmla="*/ 35 h 156"/>
                  <a:gd name="T8" fmla="*/ 19 w 131"/>
                  <a:gd name="T9" fmla="*/ 36 h 156"/>
                  <a:gd name="T10" fmla="*/ 21 w 131"/>
                  <a:gd name="T11" fmla="*/ 38 h 156"/>
                  <a:gd name="T12" fmla="*/ 23 w 131"/>
                  <a:gd name="T13" fmla="*/ 38 h 156"/>
                  <a:gd name="T14" fmla="*/ 26 w 131"/>
                  <a:gd name="T15" fmla="*/ 39 h 156"/>
                  <a:gd name="T16" fmla="*/ 27 w 131"/>
                  <a:gd name="T17" fmla="*/ 39 h 156"/>
                  <a:gd name="T18" fmla="*/ 29 w 131"/>
                  <a:gd name="T19" fmla="*/ 38 h 156"/>
                  <a:gd name="T20" fmla="*/ 30 w 131"/>
                  <a:gd name="T21" fmla="*/ 38 h 156"/>
                  <a:gd name="T22" fmla="*/ 31 w 131"/>
                  <a:gd name="T23" fmla="*/ 37 h 156"/>
                  <a:gd name="T24" fmla="*/ 32 w 131"/>
                  <a:gd name="T25" fmla="*/ 35 h 156"/>
                  <a:gd name="T26" fmla="*/ 33 w 131"/>
                  <a:gd name="T27" fmla="*/ 34 h 156"/>
                  <a:gd name="T28" fmla="*/ 33 w 131"/>
                  <a:gd name="T29" fmla="*/ 31 h 156"/>
                  <a:gd name="T30" fmla="*/ 32 w 131"/>
                  <a:gd name="T31" fmla="*/ 29 h 156"/>
                  <a:gd name="T32" fmla="*/ 31 w 131"/>
                  <a:gd name="T33" fmla="*/ 27 h 156"/>
                  <a:gd name="T34" fmla="*/ 30 w 131"/>
                  <a:gd name="T35" fmla="*/ 24 h 156"/>
                  <a:gd name="T36" fmla="*/ 30 w 131"/>
                  <a:gd name="T37" fmla="*/ 22 h 156"/>
                  <a:gd name="T38" fmla="*/ 28 w 131"/>
                  <a:gd name="T39" fmla="*/ 19 h 156"/>
                  <a:gd name="T40" fmla="*/ 26 w 131"/>
                  <a:gd name="T41" fmla="*/ 16 h 156"/>
                  <a:gd name="T42" fmla="*/ 23 w 131"/>
                  <a:gd name="T43" fmla="*/ 12 h 156"/>
                  <a:gd name="T44" fmla="*/ 20 w 131"/>
                  <a:gd name="T45" fmla="*/ 9 h 156"/>
                  <a:gd name="T46" fmla="*/ 18 w 131"/>
                  <a:gd name="T47" fmla="*/ 7 h 156"/>
                  <a:gd name="T48" fmla="*/ 15 w 131"/>
                  <a:gd name="T49" fmla="*/ 4 h 156"/>
                  <a:gd name="T50" fmla="*/ 13 w 131"/>
                  <a:gd name="T51" fmla="*/ 3 h 156"/>
                  <a:gd name="T52" fmla="*/ 11 w 131"/>
                  <a:gd name="T53" fmla="*/ 2 h 156"/>
                  <a:gd name="T54" fmla="*/ 8 w 131"/>
                  <a:gd name="T55" fmla="*/ 1 h 156"/>
                  <a:gd name="T56" fmla="*/ 7 w 131"/>
                  <a:gd name="T57" fmla="*/ 0 h 156"/>
                  <a:gd name="T58" fmla="*/ 5 w 131"/>
                  <a:gd name="T59" fmla="*/ 0 h 156"/>
                  <a:gd name="T60" fmla="*/ 3 w 131"/>
                  <a:gd name="T61" fmla="*/ 1 h 156"/>
                  <a:gd name="T62" fmla="*/ 1 w 131"/>
                  <a:gd name="T63" fmla="*/ 3 h 156"/>
                  <a:gd name="T64" fmla="*/ 0 w 131"/>
                  <a:gd name="T65" fmla="*/ 4 h 156"/>
                  <a:gd name="T66" fmla="*/ 0 w 131"/>
                  <a:gd name="T67" fmla="*/ 7 h 156"/>
                  <a:gd name="T68" fmla="*/ 0 w 131"/>
                  <a:gd name="T69" fmla="*/ 10 h 156"/>
                  <a:gd name="T70" fmla="*/ 1 w 131"/>
                  <a:gd name="T71" fmla="*/ 13 h 156"/>
                  <a:gd name="T72" fmla="*/ 3 w 131"/>
                  <a:gd name="T73" fmla="*/ 16 h 156"/>
                  <a:gd name="T74" fmla="*/ 4 w 131"/>
                  <a:gd name="T75" fmla="*/ 19 h 156"/>
                  <a:gd name="T76" fmla="*/ 7 w 131"/>
                  <a:gd name="T77" fmla="*/ 22 h 156"/>
                  <a:gd name="T78" fmla="*/ 8 w 131"/>
                  <a:gd name="T79" fmla="*/ 26 h 156"/>
                  <a:gd name="T80" fmla="*/ 11 w 131"/>
                  <a:gd name="T81" fmla="*/ 28 h 15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1"/>
                  <a:gd name="T124" fmla="*/ 0 h 156"/>
                  <a:gd name="T125" fmla="*/ 131 w 131"/>
                  <a:gd name="T126" fmla="*/ 156 h 15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1" h="156">
                    <a:moveTo>
                      <a:pt x="42" y="111"/>
                    </a:moveTo>
                    <a:lnTo>
                      <a:pt x="48" y="121"/>
                    </a:lnTo>
                    <a:lnTo>
                      <a:pt x="57" y="131"/>
                    </a:lnTo>
                    <a:lnTo>
                      <a:pt x="67" y="140"/>
                    </a:lnTo>
                    <a:lnTo>
                      <a:pt x="77" y="143"/>
                    </a:lnTo>
                    <a:lnTo>
                      <a:pt x="82" y="150"/>
                    </a:lnTo>
                    <a:lnTo>
                      <a:pt x="92" y="153"/>
                    </a:lnTo>
                    <a:lnTo>
                      <a:pt x="102" y="156"/>
                    </a:lnTo>
                    <a:lnTo>
                      <a:pt x="108" y="156"/>
                    </a:lnTo>
                    <a:lnTo>
                      <a:pt x="114" y="153"/>
                    </a:lnTo>
                    <a:lnTo>
                      <a:pt x="121" y="150"/>
                    </a:lnTo>
                    <a:lnTo>
                      <a:pt x="124" y="146"/>
                    </a:lnTo>
                    <a:lnTo>
                      <a:pt x="128" y="140"/>
                    </a:lnTo>
                    <a:lnTo>
                      <a:pt x="131" y="134"/>
                    </a:lnTo>
                    <a:lnTo>
                      <a:pt x="131" y="124"/>
                    </a:lnTo>
                    <a:lnTo>
                      <a:pt x="128" y="114"/>
                    </a:lnTo>
                    <a:lnTo>
                      <a:pt x="124" y="106"/>
                    </a:lnTo>
                    <a:lnTo>
                      <a:pt x="121" y="96"/>
                    </a:lnTo>
                    <a:lnTo>
                      <a:pt x="118" y="86"/>
                    </a:lnTo>
                    <a:lnTo>
                      <a:pt x="111" y="74"/>
                    </a:lnTo>
                    <a:lnTo>
                      <a:pt x="102" y="64"/>
                    </a:lnTo>
                    <a:lnTo>
                      <a:pt x="92" y="48"/>
                    </a:lnTo>
                    <a:lnTo>
                      <a:pt x="80" y="35"/>
                    </a:lnTo>
                    <a:lnTo>
                      <a:pt x="70" y="26"/>
                    </a:lnTo>
                    <a:lnTo>
                      <a:pt x="60" y="16"/>
                    </a:lnTo>
                    <a:lnTo>
                      <a:pt x="52" y="10"/>
                    </a:lnTo>
                    <a:lnTo>
                      <a:pt x="42" y="6"/>
                    </a:lnTo>
                    <a:lnTo>
                      <a:pt x="32" y="3"/>
                    </a:lnTo>
                    <a:lnTo>
                      <a:pt x="26" y="0"/>
                    </a:lnTo>
                    <a:lnTo>
                      <a:pt x="20" y="0"/>
                    </a:lnTo>
                    <a:lnTo>
                      <a:pt x="13" y="3"/>
                    </a:lnTo>
                    <a:lnTo>
                      <a:pt x="3" y="10"/>
                    </a:lnTo>
                    <a:lnTo>
                      <a:pt x="0" y="16"/>
                    </a:lnTo>
                    <a:lnTo>
                      <a:pt x="0" y="28"/>
                    </a:lnTo>
                    <a:lnTo>
                      <a:pt x="0" y="38"/>
                    </a:lnTo>
                    <a:lnTo>
                      <a:pt x="3" y="52"/>
                    </a:lnTo>
                    <a:lnTo>
                      <a:pt x="10" y="64"/>
                    </a:lnTo>
                    <a:lnTo>
                      <a:pt x="16" y="77"/>
                    </a:lnTo>
                    <a:lnTo>
                      <a:pt x="26" y="89"/>
                    </a:lnTo>
                    <a:lnTo>
                      <a:pt x="32" y="102"/>
                    </a:lnTo>
                    <a:lnTo>
                      <a:pt x="42" y="111"/>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909" name="Freeform 1802">
                <a:extLst>
                  <a:ext uri="{FF2B5EF4-FFF2-40B4-BE49-F238E27FC236}">
                    <a16:creationId xmlns:a16="http://schemas.microsoft.com/office/drawing/2014/main" id="{A2A02595-0E0E-4F52-8C01-828533E370F0}"/>
                  </a:ext>
                </a:extLst>
              </p:cNvPr>
              <p:cNvSpPr>
                <a:spLocks/>
              </p:cNvSpPr>
              <p:nvPr/>
            </p:nvSpPr>
            <p:spPr bwMode="auto">
              <a:xfrm>
                <a:off x="3398" y="2708"/>
                <a:ext cx="42" cy="29"/>
              </a:xfrm>
              <a:custGeom>
                <a:avLst/>
                <a:gdLst>
                  <a:gd name="T0" fmla="*/ 19 w 165"/>
                  <a:gd name="T1" fmla="*/ 24 h 117"/>
                  <a:gd name="T2" fmla="*/ 22 w 165"/>
                  <a:gd name="T3" fmla="*/ 26 h 117"/>
                  <a:gd name="T4" fmla="*/ 24 w 165"/>
                  <a:gd name="T5" fmla="*/ 28 h 117"/>
                  <a:gd name="T6" fmla="*/ 27 w 165"/>
                  <a:gd name="T7" fmla="*/ 29 h 117"/>
                  <a:gd name="T8" fmla="*/ 30 w 165"/>
                  <a:gd name="T9" fmla="*/ 29 h 117"/>
                  <a:gd name="T10" fmla="*/ 32 w 165"/>
                  <a:gd name="T11" fmla="*/ 29 h 117"/>
                  <a:gd name="T12" fmla="*/ 35 w 165"/>
                  <a:gd name="T13" fmla="*/ 29 h 117"/>
                  <a:gd name="T14" fmla="*/ 37 w 165"/>
                  <a:gd name="T15" fmla="*/ 29 h 117"/>
                  <a:gd name="T16" fmla="*/ 39 w 165"/>
                  <a:gd name="T17" fmla="*/ 29 h 117"/>
                  <a:gd name="T18" fmla="*/ 40 w 165"/>
                  <a:gd name="T19" fmla="*/ 28 h 117"/>
                  <a:gd name="T20" fmla="*/ 41 w 165"/>
                  <a:gd name="T21" fmla="*/ 26 h 117"/>
                  <a:gd name="T22" fmla="*/ 42 w 165"/>
                  <a:gd name="T23" fmla="*/ 24 h 117"/>
                  <a:gd name="T24" fmla="*/ 42 w 165"/>
                  <a:gd name="T25" fmla="*/ 23 h 117"/>
                  <a:gd name="T26" fmla="*/ 42 w 165"/>
                  <a:gd name="T27" fmla="*/ 21 h 117"/>
                  <a:gd name="T28" fmla="*/ 41 w 165"/>
                  <a:gd name="T29" fmla="*/ 19 h 117"/>
                  <a:gd name="T30" fmla="*/ 40 w 165"/>
                  <a:gd name="T31" fmla="*/ 17 h 117"/>
                  <a:gd name="T32" fmla="*/ 38 w 165"/>
                  <a:gd name="T33" fmla="*/ 15 h 117"/>
                  <a:gd name="T34" fmla="*/ 36 w 165"/>
                  <a:gd name="T35" fmla="*/ 13 h 117"/>
                  <a:gd name="T36" fmla="*/ 34 w 165"/>
                  <a:gd name="T37" fmla="*/ 11 h 117"/>
                  <a:gd name="T38" fmla="*/ 32 w 165"/>
                  <a:gd name="T39" fmla="*/ 9 h 117"/>
                  <a:gd name="T40" fmla="*/ 29 w 165"/>
                  <a:gd name="T41" fmla="*/ 8 h 117"/>
                  <a:gd name="T42" fmla="*/ 25 w 165"/>
                  <a:gd name="T43" fmla="*/ 5 h 117"/>
                  <a:gd name="T44" fmla="*/ 21 w 165"/>
                  <a:gd name="T45" fmla="*/ 4 h 117"/>
                  <a:gd name="T46" fmla="*/ 18 w 165"/>
                  <a:gd name="T47" fmla="*/ 2 h 117"/>
                  <a:gd name="T48" fmla="*/ 15 w 165"/>
                  <a:gd name="T49" fmla="*/ 1 h 117"/>
                  <a:gd name="T50" fmla="*/ 11 w 165"/>
                  <a:gd name="T51" fmla="*/ 0 h 117"/>
                  <a:gd name="T52" fmla="*/ 9 w 165"/>
                  <a:gd name="T53" fmla="*/ 0 h 117"/>
                  <a:gd name="T54" fmla="*/ 6 w 165"/>
                  <a:gd name="T55" fmla="*/ 0 h 117"/>
                  <a:gd name="T56" fmla="*/ 5 w 165"/>
                  <a:gd name="T57" fmla="*/ 0 h 117"/>
                  <a:gd name="T58" fmla="*/ 3 w 165"/>
                  <a:gd name="T59" fmla="*/ 1 h 117"/>
                  <a:gd name="T60" fmla="*/ 2 w 165"/>
                  <a:gd name="T61" fmla="*/ 2 h 117"/>
                  <a:gd name="T62" fmla="*/ 1 w 165"/>
                  <a:gd name="T63" fmla="*/ 4 h 117"/>
                  <a:gd name="T64" fmla="*/ 0 w 165"/>
                  <a:gd name="T65" fmla="*/ 6 h 117"/>
                  <a:gd name="T66" fmla="*/ 1 w 165"/>
                  <a:gd name="T67" fmla="*/ 8 h 117"/>
                  <a:gd name="T68" fmla="*/ 3 w 165"/>
                  <a:gd name="T69" fmla="*/ 12 h 117"/>
                  <a:gd name="T70" fmla="*/ 4 w 165"/>
                  <a:gd name="T71" fmla="*/ 14 h 117"/>
                  <a:gd name="T72" fmla="*/ 6 w 165"/>
                  <a:gd name="T73" fmla="*/ 16 h 117"/>
                  <a:gd name="T74" fmla="*/ 10 w 165"/>
                  <a:gd name="T75" fmla="*/ 19 h 117"/>
                  <a:gd name="T76" fmla="*/ 13 w 165"/>
                  <a:gd name="T77" fmla="*/ 21 h 117"/>
                  <a:gd name="T78" fmla="*/ 16 w 165"/>
                  <a:gd name="T79" fmla="*/ 23 h 117"/>
                  <a:gd name="T80" fmla="*/ 19 w 165"/>
                  <a:gd name="T81" fmla="*/ 24 h 1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65"/>
                  <a:gd name="T124" fmla="*/ 0 h 117"/>
                  <a:gd name="T125" fmla="*/ 165 w 165"/>
                  <a:gd name="T126" fmla="*/ 117 h 1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65" h="117">
                    <a:moveTo>
                      <a:pt x="73" y="98"/>
                    </a:moveTo>
                    <a:lnTo>
                      <a:pt x="86" y="105"/>
                    </a:lnTo>
                    <a:lnTo>
                      <a:pt x="96" y="111"/>
                    </a:lnTo>
                    <a:lnTo>
                      <a:pt x="108" y="115"/>
                    </a:lnTo>
                    <a:lnTo>
                      <a:pt x="118" y="117"/>
                    </a:lnTo>
                    <a:lnTo>
                      <a:pt x="127" y="117"/>
                    </a:lnTo>
                    <a:lnTo>
                      <a:pt x="136" y="117"/>
                    </a:lnTo>
                    <a:lnTo>
                      <a:pt x="146" y="117"/>
                    </a:lnTo>
                    <a:lnTo>
                      <a:pt x="153" y="115"/>
                    </a:lnTo>
                    <a:lnTo>
                      <a:pt x="158" y="111"/>
                    </a:lnTo>
                    <a:lnTo>
                      <a:pt x="162" y="105"/>
                    </a:lnTo>
                    <a:lnTo>
                      <a:pt x="165" y="98"/>
                    </a:lnTo>
                    <a:lnTo>
                      <a:pt x="165" y="91"/>
                    </a:lnTo>
                    <a:lnTo>
                      <a:pt x="165" y="86"/>
                    </a:lnTo>
                    <a:lnTo>
                      <a:pt x="162" y="76"/>
                    </a:lnTo>
                    <a:lnTo>
                      <a:pt x="156" y="69"/>
                    </a:lnTo>
                    <a:lnTo>
                      <a:pt x="150" y="61"/>
                    </a:lnTo>
                    <a:lnTo>
                      <a:pt x="143" y="54"/>
                    </a:lnTo>
                    <a:lnTo>
                      <a:pt x="133" y="44"/>
                    </a:lnTo>
                    <a:lnTo>
                      <a:pt x="124" y="37"/>
                    </a:lnTo>
                    <a:lnTo>
                      <a:pt x="114" y="32"/>
                    </a:lnTo>
                    <a:lnTo>
                      <a:pt x="99" y="22"/>
                    </a:lnTo>
                    <a:lnTo>
                      <a:pt x="82" y="15"/>
                    </a:lnTo>
                    <a:lnTo>
                      <a:pt x="70" y="9"/>
                    </a:lnTo>
                    <a:lnTo>
                      <a:pt x="57" y="3"/>
                    </a:lnTo>
                    <a:lnTo>
                      <a:pt x="45" y="0"/>
                    </a:lnTo>
                    <a:lnTo>
                      <a:pt x="35" y="0"/>
                    </a:lnTo>
                    <a:lnTo>
                      <a:pt x="25" y="0"/>
                    </a:lnTo>
                    <a:lnTo>
                      <a:pt x="19" y="0"/>
                    </a:lnTo>
                    <a:lnTo>
                      <a:pt x="13" y="3"/>
                    </a:lnTo>
                    <a:lnTo>
                      <a:pt x="6" y="9"/>
                    </a:lnTo>
                    <a:lnTo>
                      <a:pt x="3" y="15"/>
                    </a:lnTo>
                    <a:lnTo>
                      <a:pt x="0" y="25"/>
                    </a:lnTo>
                    <a:lnTo>
                      <a:pt x="3" y="34"/>
                    </a:lnTo>
                    <a:lnTo>
                      <a:pt x="10" y="47"/>
                    </a:lnTo>
                    <a:lnTo>
                      <a:pt x="16" y="57"/>
                    </a:lnTo>
                    <a:lnTo>
                      <a:pt x="25" y="66"/>
                    </a:lnTo>
                    <a:lnTo>
                      <a:pt x="38" y="76"/>
                    </a:lnTo>
                    <a:lnTo>
                      <a:pt x="50" y="86"/>
                    </a:lnTo>
                    <a:lnTo>
                      <a:pt x="64" y="91"/>
                    </a:lnTo>
                    <a:lnTo>
                      <a:pt x="73" y="98"/>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10" name="Freeform 1803">
                <a:extLst>
                  <a:ext uri="{FF2B5EF4-FFF2-40B4-BE49-F238E27FC236}">
                    <a16:creationId xmlns:a16="http://schemas.microsoft.com/office/drawing/2014/main" id="{C4E47172-CCDD-4557-BA02-89DAB9467323}"/>
                  </a:ext>
                </a:extLst>
              </p:cNvPr>
              <p:cNvSpPr>
                <a:spLocks/>
              </p:cNvSpPr>
              <p:nvPr/>
            </p:nvSpPr>
            <p:spPr bwMode="auto">
              <a:xfrm>
                <a:off x="3398" y="2708"/>
                <a:ext cx="42" cy="29"/>
              </a:xfrm>
              <a:custGeom>
                <a:avLst/>
                <a:gdLst>
                  <a:gd name="T0" fmla="*/ 19 w 165"/>
                  <a:gd name="T1" fmla="*/ 24 h 117"/>
                  <a:gd name="T2" fmla="*/ 22 w 165"/>
                  <a:gd name="T3" fmla="*/ 26 h 117"/>
                  <a:gd name="T4" fmla="*/ 24 w 165"/>
                  <a:gd name="T5" fmla="*/ 28 h 117"/>
                  <a:gd name="T6" fmla="*/ 27 w 165"/>
                  <a:gd name="T7" fmla="*/ 29 h 117"/>
                  <a:gd name="T8" fmla="*/ 30 w 165"/>
                  <a:gd name="T9" fmla="*/ 29 h 117"/>
                  <a:gd name="T10" fmla="*/ 32 w 165"/>
                  <a:gd name="T11" fmla="*/ 29 h 117"/>
                  <a:gd name="T12" fmla="*/ 35 w 165"/>
                  <a:gd name="T13" fmla="*/ 29 h 117"/>
                  <a:gd name="T14" fmla="*/ 37 w 165"/>
                  <a:gd name="T15" fmla="*/ 29 h 117"/>
                  <a:gd name="T16" fmla="*/ 39 w 165"/>
                  <a:gd name="T17" fmla="*/ 29 h 117"/>
                  <a:gd name="T18" fmla="*/ 40 w 165"/>
                  <a:gd name="T19" fmla="*/ 28 h 117"/>
                  <a:gd name="T20" fmla="*/ 41 w 165"/>
                  <a:gd name="T21" fmla="*/ 26 h 117"/>
                  <a:gd name="T22" fmla="*/ 42 w 165"/>
                  <a:gd name="T23" fmla="*/ 24 h 117"/>
                  <a:gd name="T24" fmla="*/ 42 w 165"/>
                  <a:gd name="T25" fmla="*/ 23 h 117"/>
                  <a:gd name="T26" fmla="*/ 42 w 165"/>
                  <a:gd name="T27" fmla="*/ 21 h 117"/>
                  <a:gd name="T28" fmla="*/ 41 w 165"/>
                  <a:gd name="T29" fmla="*/ 19 h 117"/>
                  <a:gd name="T30" fmla="*/ 40 w 165"/>
                  <a:gd name="T31" fmla="*/ 17 h 117"/>
                  <a:gd name="T32" fmla="*/ 38 w 165"/>
                  <a:gd name="T33" fmla="*/ 15 h 117"/>
                  <a:gd name="T34" fmla="*/ 36 w 165"/>
                  <a:gd name="T35" fmla="*/ 13 h 117"/>
                  <a:gd name="T36" fmla="*/ 34 w 165"/>
                  <a:gd name="T37" fmla="*/ 11 h 117"/>
                  <a:gd name="T38" fmla="*/ 32 w 165"/>
                  <a:gd name="T39" fmla="*/ 9 h 117"/>
                  <a:gd name="T40" fmla="*/ 29 w 165"/>
                  <a:gd name="T41" fmla="*/ 8 h 117"/>
                  <a:gd name="T42" fmla="*/ 25 w 165"/>
                  <a:gd name="T43" fmla="*/ 5 h 117"/>
                  <a:gd name="T44" fmla="*/ 21 w 165"/>
                  <a:gd name="T45" fmla="*/ 4 h 117"/>
                  <a:gd name="T46" fmla="*/ 18 w 165"/>
                  <a:gd name="T47" fmla="*/ 2 h 117"/>
                  <a:gd name="T48" fmla="*/ 15 w 165"/>
                  <a:gd name="T49" fmla="*/ 1 h 117"/>
                  <a:gd name="T50" fmla="*/ 11 w 165"/>
                  <a:gd name="T51" fmla="*/ 0 h 117"/>
                  <a:gd name="T52" fmla="*/ 9 w 165"/>
                  <a:gd name="T53" fmla="*/ 0 h 117"/>
                  <a:gd name="T54" fmla="*/ 6 w 165"/>
                  <a:gd name="T55" fmla="*/ 0 h 117"/>
                  <a:gd name="T56" fmla="*/ 5 w 165"/>
                  <a:gd name="T57" fmla="*/ 0 h 117"/>
                  <a:gd name="T58" fmla="*/ 3 w 165"/>
                  <a:gd name="T59" fmla="*/ 1 h 117"/>
                  <a:gd name="T60" fmla="*/ 2 w 165"/>
                  <a:gd name="T61" fmla="*/ 2 h 117"/>
                  <a:gd name="T62" fmla="*/ 1 w 165"/>
                  <a:gd name="T63" fmla="*/ 4 h 117"/>
                  <a:gd name="T64" fmla="*/ 0 w 165"/>
                  <a:gd name="T65" fmla="*/ 6 h 117"/>
                  <a:gd name="T66" fmla="*/ 1 w 165"/>
                  <a:gd name="T67" fmla="*/ 8 h 117"/>
                  <a:gd name="T68" fmla="*/ 3 w 165"/>
                  <a:gd name="T69" fmla="*/ 12 h 117"/>
                  <a:gd name="T70" fmla="*/ 4 w 165"/>
                  <a:gd name="T71" fmla="*/ 14 h 117"/>
                  <a:gd name="T72" fmla="*/ 6 w 165"/>
                  <a:gd name="T73" fmla="*/ 16 h 117"/>
                  <a:gd name="T74" fmla="*/ 10 w 165"/>
                  <a:gd name="T75" fmla="*/ 19 h 117"/>
                  <a:gd name="T76" fmla="*/ 13 w 165"/>
                  <a:gd name="T77" fmla="*/ 21 h 117"/>
                  <a:gd name="T78" fmla="*/ 16 w 165"/>
                  <a:gd name="T79" fmla="*/ 23 h 117"/>
                  <a:gd name="T80" fmla="*/ 19 w 165"/>
                  <a:gd name="T81" fmla="*/ 24 h 1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65"/>
                  <a:gd name="T124" fmla="*/ 0 h 117"/>
                  <a:gd name="T125" fmla="*/ 165 w 165"/>
                  <a:gd name="T126" fmla="*/ 117 h 1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65" h="117">
                    <a:moveTo>
                      <a:pt x="73" y="98"/>
                    </a:moveTo>
                    <a:lnTo>
                      <a:pt x="86" y="105"/>
                    </a:lnTo>
                    <a:lnTo>
                      <a:pt x="96" y="111"/>
                    </a:lnTo>
                    <a:lnTo>
                      <a:pt x="108" y="115"/>
                    </a:lnTo>
                    <a:lnTo>
                      <a:pt x="118" y="117"/>
                    </a:lnTo>
                    <a:lnTo>
                      <a:pt x="127" y="117"/>
                    </a:lnTo>
                    <a:lnTo>
                      <a:pt x="136" y="117"/>
                    </a:lnTo>
                    <a:lnTo>
                      <a:pt x="146" y="117"/>
                    </a:lnTo>
                    <a:lnTo>
                      <a:pt x="153" y="115"/>
                    </a:lnTo>
                    <a:lnTo>
                      <a:pt x="158" y="111"/>
                    </a:lnTo>
                    <a:lnTo>
                      <a:pt x="162" y="105"/>
                    </a:lnTo>
                    <a:lnTo>
                      <a:pt x="165" y="98"/>
                    </a:lnTo>
                    <a:lnTo>
                      <a:pt x="165" y="91"/>
                    </a:lnTo>
                    <a:lnTo>
                      <a:pt x="165" y="86"/>
                    </a:lnTo>
                    <a:lnTo>
                      <a:pt x="162" y="76"/>
                    </a:lnTo>
                    <a:lnTo>
                      <a:pt x="156" y="69"/>
                    </a:lnTo>
                    <a:lnTo>
                      <a:pt x="150" y="61"/>
                    </a:lnTo>
                    <a:lnTo>
                      <a:pt x="143" y="54"/>
                    </a:lnTo>
                    <a:lnTo>
                      <a:pt x="133" y="44"/>
                    </a:lnTo>
                    <a:lnTo>
                      <a:pt x="124" y="37"/>
                    </a:lnTo>
                    <a:lnTo>
                      <a:pt x="114" y="32"/>
                    </a:lnTo>
                    <a:lnTo>
                      <a:pt x="99" y="22"/>
                    </a:lnTo>
                    <a:lnTo>
                      <a:pt x="82" y="15"/>
                    </a:lnTo>
                    <a:lnTo>
                      <a:pt x="70" y="9"/>
                    </a:lnTo>
                    <a:lnTo>
                      <a:pt x="57" y="3"/>
                    </a:lnTo>
                    <a:lnTo>
                      <a:pt x="45" y="0"/>
                    </a:lnTo>
                    <a:lnTo>
                      <a:pt x="35" y="0"/>
                    </a:lnTo>
                    <a:lnTo>
                      <a:pt x="25" y="0"/>
                    </a:lnTo>
                    <a:lnTo>
                      <a:pt x="19" y="0"/>
                    </a:lnTo>
                    <a:lnTo>
                      <a:pt x="13" y="3"/>
                    </a:lnTo>
                    <a:lnTo>
                      <a:pt x="6" y="9"/>
                    </a:lnTo>
                    <a:lnTo>
                      <a:pt x="3" y="15"/>
                    </a:lnTo>
                    <a:lnTo>
                      <a:pt x="0" y="25"/>
                    </a:lnTo>
                    <a:lnTo>
                      <a:pt x="3" y="34"/>
                    </a:lnTo>
                    <a:lnTo>
                      <a:pt x="10" y="47"/>
                    </a:lnTo>
                    <a:lnTo>
                      <a:pt x="16" y="57"/>
                    </a:lnTo>
                    <a:lnTo>
                      <a:pt x="25" y="66"/>
                    </a:lnTo>
                    <a:lnTo>
                      <a:pt x="38" y="76"/>
                    </a:lnTo>
                    <a:lnTo>
                      <a:pt x="50" y="86"/>
                    </a:lnTo>
                    <a:lnTo>
                      <a:pt x="64" y="91"/>
                    </a:lnTo>
                    <a:lnTo>
                      <a:pt x="73" y="98"/>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911" name="Freeform 1804">
                <a:extLst>
                  <a:ext uri="{FF2B5EF4-FFF2-40B4-BE49-F238E27FC236}">
                    <a16:creationId xmlns:a16="http://schemas.microsoft.com/office/drawing/2014/main" id="{652BE107-8595-4687-A1F0-A925BFD0B642}"/>
                  </a:ext>
                </a:extLst>
              </p:cNvPr>
              <p:cNvSpPr>
                <a:spLocks/>
              </p:cNvSpPr>
              <p:nvPr/>
            </p:nvSpPr>
            <p:spPr bwMode="auto">
              <a:xfrm>
                <a:off x="2927" y="2436"/>
                <a:ext cx="28" cy="32"/>
              </a:xfrm>
              <a:custGeom>
                <a:avLst/>
                <a:gdLst>
                  <a:gd name="T0" fmla="*/ 24 w 112"/>
                  <a:gd name="T1" fmla="*/ 0 h 126"/>
                  <a:gd name="T2" fmla="*/ 25 w 112"/>
                  <a:gd name="T3" fmla="*/ 3 h 126"/>
                  <a:gd name="T4" fmla="*/ 26 w 112"/>
                  <a:gd name="T5" fmla="*/ 6 h 126"/>
                  <a:gd name="T6" fmla="*/ 26 w 112"/>
                  <a:gd name="T7" fmla="*/ 9 h 126"/>
                  <a:gd name="T8" fmla="*/ 27 w 112"/>
                  <a:gd name="T9" fmla="*/ 14 h 126"/>
                  <a:gd name="T10" fmla="*/ 28 w 112"/>
                  <a:gd name="T11" fmla="*/ 17 h 126"/>
                  <a:gd name="T12" fmla="*/ 28 w 112"/>
                  <a:gd name="T13" fmla="*/ 20 h 126"/>
                  <a:gd name="T14" fmla="*/ 27 w 112"/>
                  <a:gd name="T15" fmla="*/ 23 h 126"/>
                  <a:gd name="T16" fmla="*/ 26 w 112"/>
                  <a:gd name="T17" fmla="*/ 26 h 126"/>
                  <a:gd name="T18" fmla="*/ 24 w 112"/>
                  <a:gd name="T19" fmla="*/ 29 h 126"/>
                  <a:gd name="T20" fmla="*/ 22 w 112"/>
                  <a:gd name="T21" fmla="*/ 31 h 126"/>
                  <a:gd name="T22" fmla="*/ 20 w 112"/>
                  <a:gd name="T23" fmla="*/ 32 h 126"/>
                  <a:gd name="T24" fmla="*/ 18 w 112"/>
                  <a:gd name="T25" fmla="*/ 32 h 126"/>
                  <a:gd name="T26" fmla="*/ 16 w 112"/>
                  <a:gd name="T27" fmla="*/ 31 h 126"/>
                  <a:gd name="T28" fmla="*/ 13 w 112"/>
                  <a:gd name="T29" fmla="*/ 30 h 126"/>
                  <a:gd name="T30" fmla="*/ 10 w 112"/>
                  <a:gd name="T31" fmla="*/ 29 h 126"/>
                  <a:gd name="T32" fmla="*/ 8 w 112"/>
                  <a:gd name="T33" fmla="*/ 26 h 126"/>
                  <a:gd name="T34" fmla="*/ 6 w 112"/>
                  <a:gd name="T35" fmla="*/ 24 h 126"/>
                  <a:gd name="T36" fmla="*/ 3 w 112"/>
                  <a:gd name="T37" fmla="*/ 21 h 126"/>
                  <a:gd name="T38" fmla="*/ 2 w 112"/>
                  <a:gd name="T39" fmla="*/ 17 h 126"/>
                  <a:gd name="T40" fmla="*/ 0 w 112"/>
                  <a:gd name="T41" fmla="*/ 12 h 126"/>
                  <a:gd name="T42" fmla="*/ 24 w 112"/>
                  <a:gd name="T43" fmla="*/ 0 h 12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12"/>
                  <a:gd name="T67" fmla="*/ 0 h 126"/>
                  <a:gd name="T68" fmla="*/ 112 w 112"/>
                  <a:gd name="T69" fmla="*/ 126 h 12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12" h="126">
                    <a:moveTo>
                      <a:pt x="95" y="0"/>
                    </a:moveTo>
                    <a:lnTo>
                      <a:pt x="99" y="12"/>
                    </a:lnTo>
                    <a:lnTo>
                      <a:pt x="102" y="25"/>
                    </a:lnTo>
                    <a:lnTo>
                      <a:pt x="105" y="37"/>
                    </a:lnTo>
                    <a:lnTo>
                      <a:pt x="108" y="54"/>
                    </a:lnTo>
                    <a:lnTo>
                      <a:pt x="112" y="66"/>
                    </a:lnTo>
                    <a:lnTo>
                      <a:pt x="112" y="79"/>
                    </a:lnTo>
                    <a:lnTo>
                      <a:pt x="108" y="91"/>
                    </a:lnTo>
                    <a:lnTo>
                      <a:pt x="102" y="104"/>
                    </a:lnTo>
                    <a:lnTo>
                      <a:pt x="95" y="114"/>
                    </a:lnTo>
                    <a:lnTo>
                      <a:pt x="86" y="123"/>
                    </a:lnTo>
                    <a:lnTo>
                      <a:pt x="80" y="126"/>
                    </a:lnTo>
                    <a:lnTo>
                      <a:pt x="70" y="126"/>
                    </a:lnTo>
                    <a:lnTo>
                      <a:pt x="64" y="123"/>
                    </a:lnTo>
                    <a:lnTo>
                      <a:pt x="51" y="120"/>
                    </a:lnTo>
                    <a:lnTo>
                      <a:pt x="41" y="114"/>
                    </a:lnTo>
                    <a:lnTo>
                      <a:pt x="32" y="104"/>
                    </a:lnTo>
                    <a:lnTo>
                      <a:pt x="22" y="94"/>
                    </a:lnTo>
                    <a:lnTo>
                      <a:pt x="13" y="82"/>
                    </a:lnTo>
                    <a:lnTo>
                      <a:pt x="7" y="66"/>
                    </a:lnTo>
                    <a:lnTo>
                      <a:pt x="0" y="47"/>
                    </a:lnTo>
                    <a:lnTo>
                      <a:pt x="95" y="0"/>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12" name="Freeform 1805">
                <a:extLst>
                  <a:ext uri="{FF2B5EF4-FFF2-40B4-BE49-F238E27FC236}">
                    <a16:creationId xmlns:a16="http://schemas.microsoft.com/office/drawing/2014/main" id="{3CB5AA22-485A-45D6-B3B9-B126A06CC34E}"/>
                  </a:ext>
                </a:extLst>
              </p:cNvPr>
              <p:cNvSpPr>
                <a:spLocks/>
              </p:cNvSpPr>
              <p:nvPr/>
            </p:nvSpPr>
            <p:spPr bwMode="auto">
              <a:xfrm>
                <a:off x="2927" y="2436"/>
                <a:ext cx="28" cy="32"/>
              </a:xfrm>
              <a:custGeom>
                <a:avLst/>
                <a:gdLst>
                  <a:gd name="T0" fmla="*/ 24 w 112"/>
                  <a:gd name="T1" fmla="*/ 0 h 126"/>
                  <a:gd name="T2" fmla="*/ 25 w 112"/>
                  <a:gd name="T3" fmla="*/ 3 h 126"/>
                  <a:gd name="T4" fmla="*/ 26 w 112"/>
                  <a:gd name="T5" fmla="*/ 6 h 126"/>
                  <a:gd name="T6" fmla="*/ 26 w 112"/>
                  <a:gd name="T7" fmla="*/ 9 h 126"/>
                  <a:gd name="T8" fmla="*/ 27 w 112"/>
                  <a:gd name="T9" fmla="*/ 14 h 126"/>
                  <a:gd name="T10" fmla="*/ 28 w 112"/>
                  <a:gd name="T11" fmla="*/ 17 h 126"/>
                  <a:gd name="T12" fmla="*/ 28 w 112"/>
                  <a:gd name="T13" fmla="*/ 20 h 126"/>
                  <a:gd name="T14" fmla="*/ 27 w 112"/>
                  <a:gd name="T15" fmla="*/ 23 h 126"/>
                  <a:gd name="T16" fmla="*/ 26 w 112"/>
                  <a:gd name="T17" fmla="*/ 26 h 126"/>
                  <a:gd name="T18" fmla="*/ 24 w 112"/>
                  <a:gd name="T19" fmla="*/ 29 h 126"/>
                  <a:gd name="T20" fmla="*/ 22 w 112"/>
                  <a:gd name="T21" fmla="*/ 31 h 126"/>
                  <a:gd name="T22" fmla="*/ 20 w 112"/>
                  <a:gd name="T23" fmla="*/ 32 h 126"/>
                  <a:gd name="T24" fmla="*/ 18 w 112"/>
                  <a:gd name="T25" fmla="*/ 32 h 126"/>
                  <a:gd name="T26" fmla="*/ 16 w 112"/>
                  <a:gd name="T27" fmla="*/ 31 h 126"/>
                  <a:gd name="T28" fmla="*/ 13 w 112"/>
                  <a:gd name="T29" fmla="*/ 30 h 126"/>
                  <a:gd name="T30" fmla="*/ 10 w 112"/>
                  <a:gd name="T31" fmla="*/ 29 h 126"/>
                  <a:gd name="T32" fmla="*/ 8 w 112"/>
                  <a:gd name="T33" fmla="*/ 26 h 126"/>
                  <a:gd name="T34" fmla="*/ 6 w 112"/>
                  <a:gd name="T35" fmla="*/ 24 h 126"/>
                  <a:gd name="T36" fmla="*/ 3 w 112"/>
                  <a:gd name="T37" fmla="*/ 21 h 126"/>
                  <a:gd name="T38" fmla="*/ 2 w 112"/>
                  <a:gd name="T39" fmla="*/ 17 h 126"/>
                  <a:gd name="T40" fmla="*/ 0 w 112"/>
                  <a:gd name="T41" fmla="*/ 12 h 126"/>
                  <a:gd name="T42" fmla="*/ 24 w 112"/>
                  <a:gd name="T43" fmla="*/ 0 h 12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12"/>
                  <a:gd name="T67" fmla="*/ 0 h 126"/>
                  <a:gd name="T68" fmla="*/ 112 w 112"/>
                  <a:gd name="T69" fmla="*/ 126 h 12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12" h="126">
                    <a:moveTo>
                      <a:pt x="95" y="0"/>
                    </a:moveTo>
                    <a:lnTo>
                      <a:pt x="99" y="12"/>
                    </a:lnTo>
                    <a:lnTo>
                      <a:pt x="102" y="25"/>
                    </a:lnTo>
                    <a:lnTo>
                      <a:pt x="105" y="37"/>
                    </a:lnTo>
                    <a:lnTo>
                      <a:pt x="108" y="54"/>
                    </a:lnTo>
                    <a:lnTo>
                      <a:pt x="112" y="66"/>
                    </a:lnTo>
                    <a:lnTo>
                      <a:pt x="112" y="79"/>
                    </a:lnTo>
                    <a:lnTo>
                      <a:pt x="108" y="91"/>
                    </a:lnTo>
                    <a:lnTo>
                      <a:pt x="102" y="104"/>
                    </a:lnTo>
                    <a:lnTo>
                      <a:pt x="95" y="114"/>
                    </a:lnTo>
                    <a:lnTo>
                      <a:pt x="86" y="123"/>
                    </a:lnTo>
                    <a:lnTo>
                      <a:pt x="80" y="126"/>
                    </a:lnTo>
                    <a:lnTo>
                      <a:pt x="70" y="126"/>
                    </a:lnTo>
                    <a:lnTo>
                      <a:pt x="64" y="123"/>
                    </a:lnTo>
                    <a:lnTo>
                      <a:pt x="51" y="120"/>
                    </a:lnTo>
                    <a:lnTo>
                      <a:pt x="41" y="114"/>
                    </a:lnTo>
                    <a:lnTo>
                      <a:pt x="32" y="104"/>
                    </a:lnTo>
                    <a:lnTo>
                      <a:pt x="22" y="94"/>
                    </a:lnTo>
                    <a:lnTo>
                      <a:pt x="13" y="82"/>
                    </a:lnTo>
                    <a:lnTo>
                      <a:pt x="7" y="66"/>
                    </a:lnTo>
                    <a:lnTo>
                      <a:pt x="0" y="47"/>
                    </a:lnTo>
                    <a:lnTo>
                      <a:pt x="95" y="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913" name="Freeform 1806">
                <a:extLst>
                  <a:ext uri="{FF2B5EF4-FFF2-40B4-BE49-F238E27FC236}">
                    <a16:creationId xmlns:a16="http://schemas.microsoft.com/office/drawing/2014/main" id="{05B5EEE3-3C68-4C07-A18E-559A07A45AE4}"/>
                  </a:ext>
                </a:extLst>
              </p:cNvPr>
              <p:cNvSpPr>
                <a:spLocks/>
              </p:cNvSpPr>
              <p:nvPr/>
            </p:nvSpPr>
            <p:spPr bwMode="auto">
              <a:xfrm>
                <a:off x="2208" y="2798"/>
                <a:ext cx="27" cy="32"/>
              </a:xfrm>
              <a:custGeom>
                <a:avLst/>
                <a:gdLst>
                  <a:gd name="T0" fmla="*/ 24 w 108"/>
                  <a:gd name="T1" fmla="*/ 0 h 127"/>
                  <a:gd name="T2" fmla="*/ 25 w 108"/>
                  <a:gd name="T3" fmla="*/ 3 h 127"/>
                  <a:gd name="T4" fmla="*/ 25 w 108"/>
                  <a:gd name="T5" fmla="*/ 6 h 127"/>
                  <a:gd name="T6" fmla="*/ 26 w 108"/>
                  <a:gd name="T7" fmla="*/ 10 h 127"/>
                  <a:gd name="T8" fmla="*/ 27 w 108"/>
                  <a:gd name="T9" fmla="*/ 13 h 127"/>
                  <a:gd name="T10" fmla="*/ 27 w 108"/>
                  <a:gd name="T11" fmla="*/ 16 h 127"/>
                  <a:gd name="T12" fmla="*/ 27 w 108"/>
                  <a:gd name="T13" fmla="*/ 20 h 127"/>
                  <a:gd name="T14" fmla="*/ 26 w 108"/>
                  <a:gd name="T15" fmla="*/ 23 h 127"/>
                  <a:gd name="T16" fmla="*/ 25 w 108"/>
                  <a:gd name="T17" fmla="*/ 26 h 127"/>
                  <a:gd name="T18" fmla="*/ 24 w 108"/>
                  <a:gd name="T19" fmla="*/ 29 h 127"/>
                  <a:gd name="T20" fmla="*/ 21 w 108"/>
                  <a:gd name="T21" fmla="*/ 31 h 127"/>
                  <a:gd name="T22" fmla="*/ 19 w 108"/>
                  <a:gd name="T23" fmla="*/ 32 h 127"/>
                  <a:gd name="T24" fmla="*/ 18 w 108"/>
                  <a:gd name="T25" fmla="*/ 32 h 127"/>
                  <a:gd name="T26" fmla="*/ 15 w 108"/>
                  <a:gd name="T27" fmla="*/ 31 h 127"/>
                  <a:gd name="T28" fmla="*/ 13 w 108"/>
                  <a:gd name="T29" fmla="*/ 30 h 127"/>
                  <a:gd name="T30" fmla="*/ 11 w 108"/>
                  <a:gd name="T31" fmla="*/ 29 h 127"/>
                  <a:gd name="T32" fmla="*/ 8 w 108"/>
                  <a:gd name="T33" fmla="*/ 26 h 127"/>
                  <a:gd name="T34" fmla="*/ 6 w 108"/>
                  <a:gd name="T35" fmla="*/ 23 h 127"/>
                  <a:gd name="T36" fmla="*/ 3 w 108"/>
                  <a:gd name="T37" fmla="*/ 20 h 127"/>
                  <a:gd name="T38" fmla="*/ 1 w 108"/>
                  <a:gd name="T39" fmla="*/ 16 h 127"/>
                  <a:gd name="T40" fmla="*/ 0 w 108"/>
                  <a:gd name="T41" fmla="*/ 12 h 127"/>
                  <a:gd name="T42" fmla="*/ 24 w 108"/>
                  <a:gd name="T43" fmla="*/ 0 h 12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08"/>
                  <a:gd name="T67" fmla="*/ 0 h 127"/>
                  <a:gd name="T68" fmla="*/ 108 w 108"/>
                  <a:gd name="T69" fmla="*/ 127 h 12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08" h="127">
                    <a:moveTo>
                      <a:pt x="96" y="0"/>
                    </a:moveTo>
                    <a:lnTo>
                      <a:pt x="98" y="13"/>
                    </a:lnTo>
                    <a:lnTo>
                      <a:pt x="101" y="25"/>
                    </a:lnTo>
                    <a:lnTo>
                      <a:pt x="105" y="38"/>
                    </a:lnTo>
                    <a:lnTo>
                      <a:pt x="108" y="51"/>
                    </a:lnTo>
                    <a:lnTo>
                      <a:pt x="108" y="63"/>
                    </a:lnTo>
                    <a:lnTo>
                      <a:pt x="108" y="79"/>
                    </a:lnTo>
                    <a:lnTo>
                      <a:pt x="105" y="92"/>
                    </a:lnTo>
                    <a:lnTo>
                      <a:pt x="101" y="102"/>
                    </a:lnTo>
                    <a:lnTo>
                      <a:pt x="96" y="114"/>
                    </a:lnTo>
                    <a:lnTo>
                      <a:pt x="83" y="124"/>
                    </a:lnTo>
                    <a:lnTo>
                      <a:pt x="76" y="127"/>
                    </a:lnTo>
                    <a:lnTo>
                      <a:pt x="71" y="127"/>
                    </a:lnTo>
                    <a:lnTo>
                      <a:pt x="61" y="124"/>
                    </a:lnTo>
                    <a:lnTo>
                      <a:pt x="51" y="121"/>
                    </a:lnTo>
                    <a:lnTo>
                      <a:pt x="42" y="114"/>
                    </a:lnTo>
                    <a:lnTo>
                      <a:pt x="32" y="105"/>
                    </a:lnTo>
                    <a:lnTo>
                      <a:pt x="22" y="92"/>
                    </a:lnTo>
                    <a:lnTo>
                      <a:pt x="13" y="79"/>
                    </a:lnTo>
                    <a:lnTo>
                      <a:pt x="3" y="63"/>
                    </a:lnTo>
                    <a:lnTo>
                      <a:pt x="0" y="48"/>
                    </a:lnTo>
                    <a:lnTo>
                      <a:pt x="96" y="0"/>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14" name="Freeform 1807">
                <a:extLst>
                  <a:ext uri="{FF2B5EF4-FFF2-40B4-BE49-F238E27FC236}">
                    <a16:creationId xmlns:a16="http://schemas.microsoft.com/office/drawing/2014/main" id="{96C06B0C-28E5-4B40-869C-146D69BBB31E}"/>
                  </a:ext>
                </a:extLst>
              </p:cNvPr>
              <p:cNvSpPr>
                <a:spLocks/>
              </p:cNvSpPr>
              <p:nvPr/>
            </p:nvSpPr>
            <p:spPr bwMode="auto">
              <a:xfrm>
                <a:off x="2208" y="2798"/>
                <a:ext cx="27" cy="32"/>
              </a:xfrm>
              <a:custGeom>
                <a:avLst/>
                <a:gdLst>
                  <a:gd name="T0" fmla="*/ 24 w 108"/>
                  <a:gd name="T1" fmla="*/ 0 h 127"/>
                  <a:gd name="T2" fmla="*/ 25 w 108"/>
                  <a:gd name="T3" fmla="*/ 3 h 127"/>
                  <a:gd name="T4" fmla="*/ 25 w 108"/>
                  <a:gd name="T5" fmla="*/ 6 h 127"/>
                  <a:gd name="T6" fmla="*/ 26 w 108"/>
                  <a:gd name="T7" fmla="*/ 10 h 127"/>
                  <a:gd name="T8" fmla="*/ 27 w 108"/>
                  <a:gd name="T9" fmla="*/ 13 h 127"/>
                  <a:gd name="T10" fmla="*/ 27 w 108"/>
                  <a:gd name="T11" fmla="*/ 16 h 127"/>
                  <a:gd name="T12" fmla="*/ 27 w 108"/>
                  <a:gd name="T13" fmla="*/ 20 h 127"/>
                  <a:gd name="T14" fmla="*/ 26 w 108"/>
                  <a:gd name="T15" fmla="*/ 23 h 127"/>
                  <a:gd name="T16" fmla="*/ 25 w 108"/>
                  <a:gd name="T17" fmla="*/ 26 h 127"/>
                  <a:gd name="T18" fmla="*/ 24 w 108"/>
                  <a:gd name="T19" fmla="*/ 29 h 127"/>
                  <a:gd name="T20" fmla="*/ 21 w 108"/>
                  <a:gd name="T21" fmla="*/ 31 h 127"/>
                  <a:gd name="T22" fmla="*/ 19 w 108"/>
                  <a:gd name="T23" fmla="*/ 32 h 127"/>
                  <a:gd name="T24" fmla="*/ 18 w 108"/>
                  <a:gd name="T25" fmla="*/ 32 h 127"/>
                  <a:gd name="T26" fmla="*/ 15 w 108"/>
                  <a:gd name="T27" fmla="*/ 31 h 127"/>
                  <a:gd name="T28" fmla="*/ 13 w 108"/>
                  <a:gd name="T29" fmla="*/ 30 h 127"/>
                  <a:gd name="T30" fmla="*/ 11 w 108"/>
                  <a:gd name="T31" fmla="*/ 29 h 127"/>
                  <a:gd name="T32" fmla="*/ 8 w 108"/>
                  <a:gd name="T33" fmla="*/ 26 h 127"/>
                  <a:gd name="T34" fmla="*/ 6 w 108"/>
                  <a:gd name="T35" fmla="*/ 23 h 127"/>
                  <a:gd name="T36" fmla="*/ 3 w 108"/>
                  <a:gd name="T37" fmla="*/ 20 h 127"/>
                  <a:gd name="T38" fmla="*/ 1 w 108"/>
                  <a:gd name="T39" fmla="*/ 16 h 127"/>
                  <a:gd name="T40" fmla="*/ 0 w 108"/>
                  <a:gd name="T41" fmla="*/ 12 h 127"/>
                  <a:gd name="T42" fmla="*/ 24 w 108"/>
                  <a:gd name="T43" fmla="*/ 0 h 12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08"/>
                  <a:gd name="T67" fmla="*/ 0 h 127"/>
                  <a:gd name="T68" fmla="*/ 108 w 108"/>
                  <a:gd name="T69" fmla="*/ 127 h 12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08" h="127">
                    <a:moveTo>
                      <a:pt x="96" y="0"/>
                    </a:moveTo>
                    <a:lnTo>
                      <a:pt x="98" y="13"/>
                    </a:lnTo>
                    <a:lnTo>
                      <a:pt x="101" y="25"/>
                    </a:lnTo>
                    <a:lnTo>
                      <a:pt x="105" y="38"/>
                    </a:lnTo>
                    <a:lnTo>
                      <a:pt x="108" y="51"/>
                    </a:lnTo>
                    <a:lnTo>
                      <a:pt x="108" y="63"/>
                    </a:lnTo>
                    <a:lnTo>
                      <a:pt x="108" y="79"/>
                    </a:lnTo>
                    <a:lnTo>
                      <a:pt x="105" y="92"/>
                    </a:lnTo>
                    <a:lnTo>
                      <a:pt x="101" y="102"/>
                    </a:lnTo>
                    <a:lnTo>
                      <a:pt x="96" y="114"/>
                    </a:lnTo>
                    <a:lnTo>
                      <a:pt x="83" y="124"/>
                    </a:lnTo>
                    <a:lnTo>
                      <a:pt x="76" y="127"/>
                    </a:lnTo>
                    <a:lnTo>
                      <a:pt x="71" y="127"/>
                    </a:lnTo>
                    <a:lnTo>
                      <a:pt x="61" y="124"/>
                    </a:lnTo>
                    <a:lnTo>
                      <a:pt x="51" y="121"/>
                    </a:lnTo>
                    <a:lnTo>
                      <a:pt x="42" y="114"/>
                    </a:lnTo>
                    <a:lnTo>
                      <a:pt x="32" y="105"/>
                    </a:lnTo>
                    <a:lnTo>
                      <a:pt x="22" y="92"/>
                    </a:lnTo>
                    <a:lnTo>
                      <a:pt x="13" y="79"/>
                    </a:lnTo>
                    <a:lnTo>
                      <a:pt x="3" y="63"/>
                    </a:lnTo>
                    <a:lnTo>
                      <a:pt x="0" y="48"/>
                    </a:lnTo>
                    <a:lnTo>
                      <a:pt x="96" y="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915" name="Freeform 1808">
                <a:extLst>
                  <a:ext uri="{FF2B5EF4-FFF2-40B4-BE49-F238E27FC236}">
                    <a16:creationId xmlns:a16="http://schemas.microsoft.com/office/drawing/2014/main" id="{51491218-EF9A-42AC-87B2-8E1AD487207E}"/>
                  </a:ext>
                </a:extLst>
              </p:cNvPr>
              <p:cNvSpPr>
                <a:spLocks/>
              </p:cNvSpPr>
              <p:nvPr/>
            </p:nvSpPr>
            <p:spPr bwMode="auto">
              <a:xfrm>
                <a:off x="2826" y="1913"/>
                <a:ext cx="702" cy="515"/>
              </a:xfrm>
              <a:custGeom>
                <a:avLst/>
                <a:gdLst>
                  <a:gd name="T0" fmla="*/ 678 w 2809"/>
                  <a:gd name="T1" fmla="*/ 150 h 2060"/>
                  <a:gd name="T2" fmla="*/ 677 w 2809"/>
                  <a:gd name="T3" fmla="*/ 143 h 2060"/>
                  <a:gd name="T4" fmla="*/ 675 w 2809"/>
                  <a:gd name="T5" fmla="*/ 137 h 2060"/>
                  <a:gd name="T6" fmla="*/ 673 w 2809"/>
                  <a:gd name="T7" fmla="*/ 132 h 2060"/>
                  <a:gd name="T8" fmla="*/ 673 w 2809"/>
                  <a:gd name="T9" fmla="*/ 130 h 2060"/>
                  <a:gd name="T10" fmla="*/ 643 w 2809"/>
                  <a:gd name="T11" fmla="*/ 88 h 2060"/>
                  <a:gd name="T12" fmla="*/ 554 w 2809"/>
                  <a:gd name="T13" fmla="*/ 42 h 2060"/>
                  <a:gd name="T14" fmla="*/ 445 w 2809"/>
                  <a:gd name="T15" fmla="*/ 34 h 2060"/>
                  <a:gd name="T16" fmla="*/ 337 w 2809"/>
                  <a:gd name="T17" fmla="*/ 52 h 2060"/>
                  <a:gd name="T18" fmla="*/ 249 w 2809"/>
                  <a:gd name="T19" fmla="*/ 82 h 2060"/>
                  <a:gd name="T20" fmla="*/ 170 w 2809"/>
                  <a:gd name="T21" fmla="*/ 134 h 2060"/>
                  <a:gd name="T22" fmla="*/ 92 w 2809"/>
                  <a:gd name="T23" fmla="*/ 210 h 2060"/>
                  <a:gd name="T24" fmla="*/ 44 w 2809"/>
                  <a:gd name="T25" fmla="*/ 290 h 2060"/>
                  <a:gd name="T26" fmla="*/ 27 w 2809"/>
                  <a:gd name="T27" fmla="*/ 372 h 2060"/>
                  <a:gd name="T28" fmla="*/ 39 w 2809"/>
                  <a:gd name="T29" fmla="*/ 456 h 2060"/>
                  <a:gd name="T30" fmla="*/ 58 w 2809"/>
                  <a:gd name="T31" fmla="*/ 503 h 2060"/>
                  <a:gd name="T32" fmla="*/ 59 w 2809"/>
                  <a:gd name="T33" fmla="*/ 506 h 2060"/>
                  <a:gd name="T34" fmla="*/ 58 w 2809"/>
                  <a:gd name="T35" fmla="*/ 510 h 2060"/>
                  <a:gd name="T36" fmla="*/ 57 w 2809"/>
                  <a:gd name="T37" fmla="*/ 512 h 2060"/>
                  <a:gd name="T38" fmla="*/ 54 w 2809"/>
                  <a:gd name="T39" fmla="*/ 513 h 2060"/>
                  <a:gd name="T40" fmla="*/ 50 w 2809"/>
                  <a:gd name="T41" fmla="*/ 514 h 2060"/>
                  <a:gd name="T42" fmla="*/ 47 w 2809"/>
                  <a:gd name="T43" fmla="*/ 514 h 2060"/>
                  <a:gd name="T44" fmla="*/ 43 w 2809"/>
                  <a:gd name="T45" fmla="*/ 513 h 2060"/>
                  <a:gd name="T46" fmla="*/ 38 w 2809"/>
                  <a:gd name="T47" fmla="*/ 509 h 2060"/>
                  <a:gd name="T48" fmla="*/ 35 w 2809"/>
                  <a:gd name="T49" fmla="*/ 505 h 2060"/>
                  <a:gd name="T50" fmla="*/ 33 w 2809"/>
                  <a:gd name="T51" fmla="*/ 501 h 2060"/>
                  <a:gd name="T52" fmla="*/ 1 w 2809"/>
                  <a:gd name="T53" fmla="*/ 413 h 2060"/>
                  <a:gd name="T54" fmla="*/ 6 w 2809"/>
                  <a:gd name="T55" fmla="*/ 320 h 2060"/>
                  <a:gd name="T56" fmla="*/ 43 w 2809"/>
                  <a:gd name="T57" fmla="*/ 230 h 2060"/>
                  <a:gd name="T58" fmla="*/ 108 w 2809"/>
                  <a:gd name="T59" fmla="*/ 146 h 2060"/>
                  <a:gd name="T60" fmla="*/ 196 w 2809"/>
                  <a:gd name="T61" fmla="*/ 73 h 2060"/>
                  <a:gd name="T62" fmla="*/ 267 w 2809"/>
                  <a:gd name="T63" fmla="*/ 38 h 2060"/>
                  <a:gd name="T64" fmla="*/ 368 w 2809"/>
                  <a:gd name="T65" fmla="*/ 8 h 2060"/>
                  <a:gd name="T66" fmla="*/ 483 w 2809"/>
                  <a:gd name="T67" fmla="*/ 0 h 2060"/>
                  <a:gd name="T68" fmla="*/ 595 w 2809"/>
                  <a:gd name="T69" fmla="*/ 29 h 2060"/>
                  <a:gd name="T70" fmla="*/ 689 w 2809"/>
                  <a:gd name="T71" fmla="*/ 110 h 2060"/>
                  <a:gd name="T72" fmla="*/ 696 w 2809"/>
                  <a:gd name="T73" fmla="*/ 124 h 2060"/>
                  <a:gd name="T74" fmla="*/ 700 w 2809"/>
                  <a:gd name="T75" fmla="*/ 138 h 2060"/>
                  <a:gd name="T76" fmla="*/ 702 w 2809"/>
                  <a:gd name="T77" fmla="*/ 152 h 2060"/>
                  <a:gd name="T78" fmla="*/ 701 w 2809"/>
                  <a:gd name="T79" fmla="*/ 162 h 2060"/>
                  <a:gd name="T80" fmla="*/ 696 w 2809"/>
                  <a:gd name="T81" fmla="*/ 168 h 2060"/>
                  <a:gd name="T82" fmla="*/ 689 w 2809"/>
                  <a:gd name="T83" fmla="*/ 169 h 2060"/>
                  <a:gd name="T84" fmla="*/ 685 w 2809"/>
                  <a:gd name="T85" fmla="*/ 169 h 2060"/>
                  <a:gd name="T86" fmla="*/ 681 w 2809"/>
                  <a:gd name="T87" fmla="*/ 166 h 2060"/>
                  <a:gd name="T88" fmla="*/ 679 w 2809"/>
                  <a:gd name="T89" fmla="*/ 160 h 2060"/>
                  <a:gd name="T90" fmla="*/ 678 w 2809"/>
                  <a:gd name="T91" fmla="*/ 153 h 206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809"/>
                  <a:gd name="T139" fmla="*/ 0 h 2060"/>
                  <a:gd name="T140" fmla="*/ 2809 w 2809"/>
                  <a:gd name="T141" fmla="*/ 2060 h 2060"/>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809" h="2060">
                    <a:moveTo>
                      <a:pt x="2714" y="611"/>
                    </a:moveTo>
                    <a:lnTo>
                      <a:pt x="2714" y="598"/>
                    </a:lnTo>
                    <a:lnTo>
                      <a:pt x="2711" y="585"/>
                    </a:lnTo>
                    <a:lnTo>
                      <a:pt x="2707" y="572"/>
                    </a:lnTo>
                    <a:lnTo>
                      <a:pt x="2704" y="559"/>
                    </a:lnTo>
                    <a:lnTo>
                      <a:pt x="2701" y="547"/>
                    </a:lnTo>
                    <a:lnTo>
                      <a:pt x="2697" y="537"/>
                    </a:lnTo>
                    <a:lnTo>
                      <a:pt x="2694" y="528"/>
                    </a:lnTo>
                    <a:lnTo>
                      <a:pt x="2694" y="522"/>
                    </a:lnTo>
                    <a:lnTo>
                      <a:pt x="2691" y="518"/>
                    </a:lnTo>
                    <a:lnTo>
                      <a:pt x="2691" y="515"/>
                    </a:lnTo>
                    <a:lnTo>
                      <a:pt x="2571" y="353"/>
                    </a:lnTo>
                    <a:lnTo>
                      <a:pt x="2409" y="238"/>
                    </a:lnTo>
                    <a:lnTo>
                      <a:pt x="2218" y="169"/>
                    </a:lnTo>
                    <a:lnTo>
                      <a:pt x="2005" y="137"/>
                    </a:lnTo>
                    <a:lnTo>
                      <a:pt x="1782" y="137"/>
                    </a:lnTo>
                    <a:lnTo>
                      <a:pt x="1560" y="162"/>
                    </a:lnTo>
                    <a:lnTo>
                      <a:pt x="1350" y="206"/>
                    </a:lnTo>
                    <a:lnTo>
                      <a:pt x="1159" y="263"/>
                    </a:lnTo>
                    <a:lnTo>
                      <a:pt x="997" y="327"/>
                    </a:lnTo>
                    <a:lnTo>
                      <a:pt x="879" y="391"/>
                    </a:lnTo>
                    <a:lnTo>
                      <a:pt x="680" y="534"/>
                    </a:lnTo>
                    <a:lnTo>
                      <a:pt x="511" y="684"/>
                    </a:lnTo>
                    <a:lnTo>
                      <a:pt x="368" y="839"/>
                    </a:lnTo>
                    <a:lnTo>
                      <a:pt x="260" y="998"/>
                    </a:lnTo>
                    <a:lnTo>
                      <a:pt x="177" y="1160"/>
                    </a:lnTo>
                    <a:lnTo>
                      <a:pt x="126" y="1322"/>
                    </a:lnTo>
                    <a:lnTo>
                      <a:pt x="108" y="1487"/>
                    </a:lnTo>
                    <a:lnTo>
                      <a:pt x="118" y="1656"/>
                    </a:lnTo>
                    <a:lnTo>
                      <a:pt x="158" y="1822"/>
                    </a:lnTo>
                    <a:lnTo>
                      <a:pt x="228" y="1987"/>
                    </a:lnTo>
                    <a:lnTo>
                      <a:pt x="234" y="2012"/>
                    </a:lnTo>
                    <a:lnTo>
                      <a:pt x="234" y="2019"/>
                    </a:lnTo>
                    <a:lnTo>
                      <a:pt x="238" y="2024"/>
                    </a:lnTo>
                    <a:lnTo>
                      <a:pt x="234" y="2031"/>
                    </a:lnTo>
                    <a:lnTo>
                      <a:pt x="234" y="2038"/>
                    </a:lnTo>
                    <a:lnTo>
                      <a:pt x="231" y="2041"/>
                    </a:lnTo>
                    <a:lnTo>
                      <a:pt x="228" y="2048"/>
                    </a:lnTo>
                    <a:lnTo>
                      <a:pt x="222" y="2050"/>
                    </a:lnTo>
                    <a:lnTo>
                      <a:pt x="216" y="2053"/>
                    </a:lnTo>
                    <a:lnTo>
                      <a:pt x="209" y="2056"/>
                    </a:lnTo>
                    <a:lnTo>
                      <a:pt x="202" y="2056"/>
                    </a:lnTo>
                    <a:lnTo>
                      <a:pt x="197" y="2060"/>
                    </a:lnTo>
                    <a:lnTo>
                      <a:pt x="187" y="2056"/>
                    </a:lnTo>
                    <a:lnTo>
                      <a:pt x="177" y="2053"/>
                    </a:lnTo>
                    <a:lnTo>
                      <a:pt x="172" y="2050"/>
                    </a:lnTo>
                    <a:lnTo>
                      <a:pt x="162" y="2044"/>
                    </a:lnTo>
                    <a:lnTo>
                      <a:pt x="152" y="2034"/>
                    </a:lnTo>
                    <a:lnTo>
                      <a:pt x="146" y="2028"/>
                    </a:lnTo>
                    <a:lnTo>
                      <a:pt x="140" y="2019"/>
                    </a:lnTo>
                    <a:lnTo>
                      <a:pt x="136" y="2012"/>
                    </a:lnTo>
                    <a:lnTo>
                      <a:pt x="133" y="2002"/>
                    </a:lnTo>
                    <a:lnTo>
                      <a:pt x="50" y="1831"/>
                    </a:lnTo>
                    <a:lnTo>
                      <a:pt x="6" y="1650"/>
                    </a:lnTo>
                    <a:lnTo>
                      <a:pt x="0" y="1465"/>
                    </a:lnTo>
                    <a:lnTo>
                      <a:pt x="25" y="1281"/>
                    </a:lnTo>
                    <a:lnTo>
                      <a:pt x="82" y="1097"/>
                    </a:lnTo>
                    <a:lnTo>
                      <a:pt x="172" y="918"/>
                    </a:lnTo>
                    <a:lnTo>
                      <a:pt x="288" y="744"/>
                    </a:lnTo>
                    <a:lnTo>
                      <a:pt x="432" y="582"/>
                    </a:lnTo>
                    <a:lnTo>
                      <a:pt x="597" y="429"/>
                    </a:lnTo>
                    <a:lnTo>
                      <a:pt x="785" y="292"/>
                    </a:lnTo>
                    <a:lnTo>
                      <a:pt x="908" y="223"/>
                    </a:lnTo>
                    <a:lnTo>
                      <a:pt x="1067" y="150"/>
                    </a:lnTo>
                    <a:lnTo>
                      <a:pt x="1258" y="86"/>
                    </a:lnTo>
                    <a:lnTo>
                      <a:pt x="1471" y="32"/>
                    </a:lnTo>
                    <a:lnTo>
                      <a:pt x="1700" y="3"/>
                    </a:lnTo>
                    <a:lnTo>
                      <a:pt x="1932" y="0"/>
                    </a:lnTo>
                    <a:lnTo>
                      <a:pt x="2160" y="35"/>
                    </a:lnTo>
                    <a:lnTo>
                      <a:pt x="2380" y="115"/>
                    </a:lnTo>
                    <a:lnTo>
                      <a:pt x="2583" y="245"/>
                    </a:lnTo>
                    <a:lnTo>
                      <a:pt x="2758" y="439"/>
                    </a:lnTo>
                    <a:lnTo>
                      <a:pt x="2771" y="464"/>
                    </a:lnTo>
                    <a:lnTo>
                      <a:pt x="2783" y="496"/>
                    </a:lnTo>
                    <a:lnTo>
                      <a:pt x="2793" y="525"/>
                    </a:lnTo>
                    <a:lnTo>
                      <a:pt x="2802" y="553"/>
                    </a:lnTo>
                    <a:lnTo>
                      <a:pt x="2809" y="582"/>
                    </a:lnTo>
                    <a:lnTo>
                      <a:pt x="2809" y="608"/>
                    </a:lnTo>
                    <a:lnTo>
                      <a:pt x="2809" y="630"/>
                    </a:lnTo>
                    <a:lnTo>
                      <a:pt x="2805" y="648"/>
                    </a:lnTo>
                    <a:lnTo>
                      <a:pt x="2800" y="662"/>
                    </a:lnTo>
                    <a:lnTo>
                      <a:pt x="2783" y="670"/>
                    </a:lnTo>
                    <a:lnTo>
                      <a:pt x="2771" y="677"/>
                    </a:lnTo>
                    <a:lnTo>
                      <a:pt x="2758" y="677"/>
                    </a:lnTo>
                    <a:lnTo>
                      <a:pt x="2746" y="677"/>
                    </a:lnTo>
                    <a:lnTo>
                      <a:pt x="2739" y="674"/>
                    </a:lnTo>
                    <a:lnTo>
                      <a:pt x="2729" y="667"/>
                    </a:lnTo>
                    <a:lnTo>
                      <a:pt x="2726" y="662"/>
                    </a:lnTo>
                    <a:lnTo>
                      <a:pt x="2719" y="652"/>
                    </a:lnTo>
                    <a:lnTo>
                      <a:pt x="2717" y="639"/>
                    </a:lnTo>
                    <a:lnTo>
                      <a:pt x="2717" y="626"/>
                    </a:lnTo>
                    <a:lnTo>
                      <a:pt x="2714" y="611"/>
                    </a:lnTo>
                    <a:close/>
                  </a:path>
                </a:pathLst>
              </a:custGeom>
              <a:solidFill>
                <a:srgbClr val="E4CBB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16" name="Freeform 1809">
                <a:extLst>
                  <a:ext uri="{FF2B5EF4-FFF2-40B4-BE49-F238E27FC236}">
                    <a16:creationId xmlns:a16="http://schemas.microsoft.com/office/drawing/2014/main" id="{0721037A-F47C-4395-89C1-5B5A02ECB949}"/>
                  </a:ext>
                </a:extLst>
              </p:cNvPr>
              <p:cNvSpPr>
                <a:spLocks noEditPoints="1"/>
              </p:cNvSpPr>
              <p:nvPr/>
            </p:nvSpPr>
            <p:spPr bwMode="auto">
              <a:xfrm>
                <a:off x="2823" y="1911"/>
                <a:ext cx="707" cy="519"/>
              </a:xfrm>
              <a:custGeom>
                <a:avLst/>
                <a:gdLst>
                  <a:gd name="T0" fmla="*/ 683 w 2829"/>
                  <a:gd name="T1" fmla="*/ 151 h 2080"/>
                  <a:gd name="T2" fmla="*/ 681 w 2829"/>
                  <a:gd name="T3" fmla="*/ 145 h 2080"/>
                  <a:gd name="T4" fmla="*/ 680 w 2829"/>
                  <a:gd name="T5" fmla="*/ 138 h 2080"/>
                  <a:gd name="T6" fmla="*/ 675 w 2829"/>
                  <a:gd name="T7" fmla="*/ 137 h 2080"/>
                  <a:gd name="T8" fmla="*/ 674 w 2829"/>
                  <a:gd name="T9" fmla="*/ 134 h 2080"/>
                  <a:gd name="T10" fmla="*/ 675 w 2829"/>
                  <a:gd name="T11" fmla="*/ 132 h 2080"/>
                  <a:gd name="T12" fmla="*/ 647 w 2829"/>
                  <a:gd name="T13" fmla="*/ 89 h 2080"/>
                  <a:gd name="T14" fmla="*/ 606 w 2829"/>
                  <a:gd name="T15" fmla="*/ 60 h 2080"/>
                  <a:gd name="T16" fmla="*/ 557 w 2829"/>
                  <a:gd name="T17" fmla="*/ 47 h 2080"/>
                  <a:gd name="T18" fmla="*/ 504 w 2829"/>
                  <a:gd name="T19" fmla="*/ 39 h 2080"/>
                  <a:gd name="T20" fmla="*/ 392 w 2829"/>
                  <a:gd name="T21" fmla="*/ 43 h 2080"/>
                  <a:gd name="T22" fmla="*/ 292 w 2829"/>
                  <a:gd name="T23" fmla="*/ 66 h 2080"/>
                  <a:gd name="T24" fmla="*/ 251 w 2829"/>
                  <a:gd name="T25" fmla="*/ 82 h 2080"/>
                  <a:gd name="T26" fmla="*/ 224 w 2829"/>
                  <a:gd name="T27" fmla="*/ 102 h 2080"/>
                  <a:gd name="T28" fmla="*/ 174 w 2829"/>
                  <a:gd name="T29" fmla="*/ 137 h 2080"/>
                  <a:gd name="T30" fmla="*/ 94 w 2829"/>
                  <a:gd name="T31" fmla="*/ 212 h 2080"/>
                  <a:gd name="T32" fmla="*/ 45 w 2829"/>
                  <a:gd name="T33" fmla="*/ 291 h 2080"/>
                  <a:gd name="T34" fmla="*/ 32 w 2829"/>
                  <a:gd name="T35" fmla="*/ 332 h 2080"/>
                  <a:gd name="T36" fmla="*/ 32 w 2829"/>
                  <a:gd name="T37" fmla="*/ 374 h 2080"/>
                  <a:gd name="T38" fmla="*/ 34 w 2829"/>
                  <a:gd name="T39" fmla="*/ 415 h 2080"/>
                  <a:gd name="T40" fmla="*/ 59 w 2829"/>
                  <a:gd name="T41" fmla="*/ 498 h 2080"/>
                  <a:gd name="T42" fmla="*/ 59 w 2829"/>
                  <a:gd name="T43" fmla="*/ 506 h 2080"/>
                  <a:gd name="T44" fmla="*/ 65 w 2829"/>
                  <a:gd name="T45" fmla="*/ 508 h 2080"/>
                  <a:gd name="T46" fmla="*/ 63 w 2829"/>
                  <a:gd name="T47" fmla="*/ 509 h 2080"/>
                  <a:gd name="T48" fmla="*/ 63 w 2829"/>
                  <a:gd name="T49" fmla="*/ 513 h 2080"/>
                  <a:gd name="T50" fmla="*/ 59 w 2829"/>
                  <a:gd name="T51" fmla="*/ 514 h 2080"/>
                  <a:gd name="T52" fmla="*/ 54 w 2829"/>
                  <a:gd name="T53" fmla="*/ 514 h 2080"/>
                  <a:gd name="T54" fmla="*/ 52 w 2829"/>
                  <a:gd name="T55" fmla="*/ 514 h 2080"/>
                  <a:gd name="T56" fmla="*/ 51 w 2829"/>
                  <a:gd name="T57" fmla="*/ 519 h 2080"/>
                  <a:gd name="T58" fmla="*/ 46 w 2829"/>
                  <a:gd name="T59" fmla="*/ 517 h 2080"/>
                  <a:gd name="T60" fmla="*/ 46 w 2829"/>
                  <a:gd name="T61" fmla="*/ 512 h 2080"/>
                  <a:gd name="T62" fmla="*/ 39 w 2829"/>
                  <a:gd name="T63" fmla="*/ 512 h 2080"/>
                  <a:gd name="T64" fmla="*/ 35 w 2829"/>
                  <a:gd name="T65" fmla="*/ 507 h 2080"/>
                  <a:gd name="T66" fmla="*/ 34 w 2829"/>
                  <a:gd name="T67" fmla="*/ 506 h 2080"/>
                  <a:gd name="T68" fmla="*/ 38 w 2829"/>
                  <a:gd name="T69" fmla="*/ 501 h 2080"/>
                  <a:gd name="T70" fmla="*/ 17 w 2829"/>
                  <a:gd name="T71" fmla="*/ 459 h 2080"/>
                  <a:gd name="T72" fmla="*/ 0 w 2829"/>
                  <a:gd name="T73" fmla="*/ 368 h 2080"/>
                  <a:gd name="T74" fmla="*/ 21 w 2829"/>
                  <a:gd name="T75" fmla="*/ 275 h 2080"/>
                  <a:gd name="T76" fmla="*/ 43 w 2829"/>
                  <a:gd name="T77" fmla="*/ 231 h 2080"/>
                  <a:gd name="T78" fmla="*/ 73 w 2829"/>
                  <a:gd name="T79" fmla="*/ 187 h 2080"/>
                  <a:gd name="T80" fmla="*/ 112 w 2829"/>
                  <a:gd name="T81" fmla="*/ 149 h 2080"/>
                  <a:gd name="T82" fmla="*/ 197 w 2829"/>
                  <a:gd name="T83" fmla="*/ 73 h 2080"/>
                  <a:gd name="T84" fmla="*/ 268 w 2829"/>
                  <a:gd name="T85" fmla="*/ 38 h 2080"/>
                  <a:gd name="T86" fmla="*/ 316 w 2829"/>
                  <a:gd name="T87" fmla="*/ 22 h 2080"/>
                  <a:gd name="T88" fmla="*/ 369 w 2829"/>
                  <a:gd name="T89" fmla="*/ 8 h 2080"/>
                  <a:gd name="T90" fmla="*/ 427 w 2829"/>
                  <a:gd name="T91" fmla="*/ 6 h 2080"/>
                  <a:gd name="T92" fmla="*/ 543 w 2829"/>
                  <a:gd name="T93" fmla="*/ 9 h 2080"/>
                  <a:gd name="T94" fmla="*/ 649 w 2829"/>
                  <a:gd name="T95" fmla="*/ 62 h 2080"/>
                  <a:gd name="T96" fmla="*/ 694 w 2829"/>
                  <a:gd name="T97" fmla="*/ 110 h 2080"/>
                  <a:gd name="T98" fmla="*/ 697 w 2829"/>
                  <a:gd name="T99" fmla="*/ 117 h 2080"/>
                  <a:gd name="T100" fmla="*/ 696 w 2829"/>
                  <a:gd name="T101" fmla="*/ 127 h 2080"/>
                  <a:gd name="T102" fmla="*/ 702 w 2829"/>
                  <a:gd name="T103" fmla="*/ 148 h 2080"/>
                  <a:gd name="T104" fmla="*/ 707 w 2829"/>
                  <a:gd name="T105" fmla="*/ 160 h 2080"/>
                  <a:gd name="T106" fmla="*/ 706 w 2829"/>
                  <a:gd name="T107" fmla="*/ 165 h 2080"/>
                  <a:gd name="T108" fmla="*/ 704 w 2829"/>
                  <a:gd name="T109" fmla="*/ 169 h 2080"/>
                  <a:gd name="T110" fmla="*/ 697 w 2829"/>
                  <a:gd name="T111" fmla="*/ 168 h 2080"/>
                  <a:gd name="T112" fmla="*/ 689 w 2829"/>
                  <a:gd name="T113" fmla="*/ 169 h 2080"/>
                  <a:gd name="T114" fmla="*/ 686 w 2829"/>
                  <a:gd name="T115" fmla="*/ 173 h 2080"/>
                  <a:gd name="T116" fmla="*/ 683 w 2829"/>
                  <a:gd name="T117" fmla="*/ 170 h 2080"/>
                  <a:gd name="T118" fmla="*/ 682 w 2829"/>
                  <a:gd name="T119" fmla="*/ 169 h 2080"/>
                  <a:gd name="T120" fmla="*/ 682 w 2829"/>
                  <a:gd name="T121" fmla="*/ 162 h 2080"/>
                  <a:gd name="T122" fmla="*/ 683 w 2829"/>
                  <a:gd name="T123" fmla="*/ 154 h 208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829"/>
                  <a:gd name="T187" fmla="*/ 0 h 2080"/>
                  <a:gd name="T188" fmla="*/ 2829 w 2829"/>
                  <a:gd name="T189" fmla="*/ 2080 h 208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829" h="2080">
                    <a:moveTo>
                      <a:pt x="2714" y="621"/>
                    </a:moveTo>
                    <a:lnTo>
                      <a:pt x="2714" y="608"/>
                    </a:lnTo>
                    <a:lnTo>
                      <a:pt x="2733" y="608"/>
                    </a:lnTo>
                    <a:lnTo>
                      <a:pt x="2733" y="621"/>
                    </a:lnTo>
                    <a:lnTo>
                      <a:pt x="2714" y="621"/>
                    </a:lnTo>
                    <a:close/>
                    <a:moveTo>
                      <a:pt x="2733" y="605"/>
                    </a:moveTo>
                    <a:lnTo>
                      <a:pt x="2733" y="606"/>
                    </a:lnTo>
                    <a:lnTo>
                      <a:pt x="2733" y="608"/>
                    </a:lnTo>
                    <a:lnTo>
                      <a:pt x="2724" y="608"/>
                    </a:lnTo>
                    <a:lnTo>
                      <a:pt x="2733" y="605"/>
                    </a:lnTo>
                    <a:close/>
                    <a:moveTo>
                      <a:pt x="2714" y="610"/>
                    </a:moveTo>
                    <a:lnTo>
                      <a:pt x="2711" y="598"/>
                    </a:lnTo>
                    <a:lnTo>
                      <a:pt x="2729" y="592"/>
                    </a:lnTo>
                    <a:lnTo>
                      <a:pt x="2733" y="605"/>
                    </a:lnTo>
                    <a:lnTo>
                      <a:pt x="2714" y="610"/>
                    </a:lnTo>
                    <a:close/>
                    <a:moveTo>
                      <a:pt x="2711" y="598"/>
                    </a:moveTo>
                    <a:lnTo>
                      <a:pt x="2713" y="603"/>
                    </a:lnTo>
                    <a:lnTo>
                      <a:pt x="2711" y="598"/>
                    </a:lnTo>
                    <a:lnTo>
                      <a:pt x="2721" y="595"/>
                    </a:lnTo>
                    <a:lnTo>
                      <a:pt x="2711" y="598"/>
                    </a:lnTo>
                    <a:close/>
                    <a:moveTo>
                      <a:pt x="2711" y="598"/>
                    </a:moveTo>
                    <a:lnTo>
                      <a:pt x="2709" y="584"/>
                    </a:lnTo>
                    <a:lnTo>
                      <a:pt x="2726" y="580"/>
                    </a:lnTo>
                    <a:lnTo>
                      <a:pt x="2729" y="592"/>
                    </a:lnTo>
                    <a:lnTo>
                      <a:pt x="2711" y="598"/>
                    </a:lnTo>
                    <a:close/>
                    <a:moveTo>
                      <a:pt x="2726" y="580"/>
                    </a:moveTo>
                    <a:lnTo>
                      <a:pt x="2725" y="575"/>
                    </a:lnTo>
                    <a:lnTo>
                      <a:pt x="2726" y="580"/>
                    </a:lnTo>
                    <a:lnTo>
                      <a:pt x="2717" y="582"/>
                    </a:lnTo>
                    <a:lnTo>
                      <a:pt x="2726" y="580"/>
                    </a:lnTo>
                    <a:close/>
                    <a:moveTo>
                      <a:pt x="2709" y="584"/>
                    </a:moveTo>
                    <a:lnTo>
                      <a:pt x="2705" y="572"/>
                    </a:lnTo>
                    <a:lnTo>
                      <a:pt x="2723" y="567"/>
                    </a:lnTo>
                    <a:lnTo>
                      <a:pt x="2726" y="580"/>
                    </a:lnTo>
                    <a:lnTo>
                      <a:pt x="2709" y="584"/>
                    </a:lnTo>
                    <a:close/>
                    <a:moveTo>
                      <a:pt x="2705" y="572"/>
                    </a:moveTo>
                    <a:lnTo>
                      <a:pt x="2702" y="559"/>
                    </a:lnTo>
                    <a:lnTo>
                      <a:pt x="2721" y="555"/>
                    </a:lnTo>
                    <a:lnTo>
                      <a:pt x="2723" y="567"/>
                    </a:lnTo>
                    <a:lnTo>
                      <a:pt x="2705" y="572"/>
                    </a:lnTo>
                    <a:close/>
                    <a:moveTo>
                      <a:pt x="2720" y="554"/>
                    </a:moveTo>
                    <a:lnTo>
                      <a:pt x="2720" y="554"/>
                    </a:lnTo>
                    <a:lnTo>
                      <a:pt x="2721" y="555"/>
                    </a:lnTo>
                    <a:lnTo>
                      <a:pt x="2711" y="557"/>
                    </a:lnTo>
                    <a:lnTo>
                      <a:pt x="2720" y="554"/>
                    </a:lnTo>
                    <a:close/>
                    <a:moveTo>
                      <a:pt x="2702" y="560"/>
                    </a:moveTo>
                    <a:lnTo>
                      <a:pt x="2699" y="550"/>
                    </a:lnTo>
                    <a:lnTo>
                      <a:pt x="2716" y="545"/>
                    </a:lnTo>
                    <a:lnTo>
                      <a:pt x="2720" y="554"/>
                    </a:lnTo>
                    <a:lnTo>
                      <a:pt x="2702" y="560"/>
                    </a:lnTo>
                    <a:close/>
                    <a:moveTo>
                      <a:pt x="2699" y="550"/>
                    </a:moveTo>
                    <a:lnTo>
                      <a:pt x="2701" y="558"/>
                    </a:lnTo>
                    <a:lnTo>
                      <a:pt x="2699" y="550"/>
                    </a:lnTo>
                    <a:lnTo>
                      <a:pt x="2707" y="547"/>
                    </a:lnTo>
                    <a:lnTo>
                      <a:pt x="2699" y="550"/>
                    </a:lnTo>
                    <a:close/>
                    <a:moveTo>
                      <a:pt x="2699" y="550"/>
                    </a:moveTo>
                    <a:lnTo>
                      <a:pt x="2695" y="540"/>
                    </a:lnTo>
                    <a:lnTo>
                      <a:pt x="2714" y="535"/>
                    </a:lnTo>
                    <a:lnTo>
                      <a:pt x="2716" y="545"/>
                    </a:lnTo>
                    <a:lnTo>
                      <a:pt x="2699" y="550"/>
                    </a:lnTo>
                    <a:close/>
                    <a:moveTo>
                      <a:pt x="2695" y="540"/>
                    </a:moveTo>
                    <a:lnTo>
                      <a:pt x="2695" y="539"/>
                    </a:lnTo>
                    <a:lnTo>
                      <a:pt x="2695" y="538"/>
                    </a:lnTo>
                    <a:lnTo>
                      <a:pt x="2704" y="538"/>
                    </a:lnTo>
                    <a:lnTo>
                      <a:pt x="2695" y="540"/>
                    </a:lnTo>
                    <a:close/>
                    <a:moveTo>
                      <a:pt x="2695" y="538"/>
                    </a:moveTo>
                    <a:lnTo>
                      <a:pt x="2695" y="532"/>
                    </a:lnTo>
                    <a:lnTo>
                      <a:pt x="2714" y="532"/>
                    </a:lnTo>
                    <a:lnTo>
                      <a:pt x="2714" y="538"/>
                    </a:lnTo>
                    <a:lnTo>
                      <a:pt x="2695" y="538"/>
                    </a:lnTo>
                    <a:close/>
                    <a:moveTo>
                      <a:pt x="2711" y="525"/>
                    </a:moveTo>
                    <a:lnTo>
                      <a:pt x="2714" y="527"/>
                    </a:lnTo>
                    <a:lnTo>
                      <a:pt x="2714" y="532"/>
                    </a:lnTo>
                    <a:lnTo>
                      <a:pt x="2704" y="532"/>
                    </a:lnTo>
                    <a:lnTo>
                      <a:pt x="2711" y="525"/>
                    </a:lnTo>
                    <a:close/>
                    <a:moveTo>
                      <a:pt x="2697" y="538"/>
                    </a:moveTo>
                    <a:lnTo>
                      <a:pt x="2694" y="535"/>
                    </a:lnTo>
                    <a:lnTo>
                      <a:pt x="2709" y="522"/>
                    </a:lnTo>
                    <a:lnTo>
                      <a:pt x="2711" y="525"/>
                    </a:lnTo>
                    <a:lnTo>
                      <a:pt x="2697" y="538"/>
                    </a:lnTo>
                    <a:close/>
                    <a:moveTo>
                      <a:pt x="2694" y="535"/>
                    </a:moveTo>
                    <a:lnTo>
                      <a:pt x="2692" y="533"/>
                    </a:lnTo>
                    <a:lnTo>
                      <a:pt x="2692" y="528"/>
                    </a:lnTo>
                    <a:lnTo>
                      <a:pt x="2701" y="528"/>
                    </a:lnTo>
                    <a:lnTo>
                      <a:pt x="2694" y="535"/>
                    </a:lnTo>
                    <a:close/>
                    <a:moveTo>
                      <a:pt x="2692" y="528"/>
                    </a:moveTo>
                    <a:lnTo>
                      <a:pt x="2692" y="525"/>
                    </a:lnTo>
                    <a:lnTo>
                      <a:pt x="2711" y="525"/>
                    </a:lnTo>
                    <a:lnTo>
                      <a:pt x="2711" y="528"/>
                    </a:lnTo>
                    <a:lnTo>
                      <a:pt x="2692" y="528"/>
                    </a:lnTo>
                    <a:close/>
                    <a:moveTo>
                      <a:pt x="2709" y="519"/>
                    </a:moveTo>
                    <a:lnTo>
                      <a:pt x="2711" y="522"/>
                    </a:lnTo>
                    <a:lnTo>
                      <a:pt x="2711" y="525"/>
                    </a:lnTo>
                    <a:lnTo>
                      <a:pt x="2701" y="525"/>
                    </a:lnTo>
                    <a:lnTo>
                      <a:pt x="2709" y="519"/>
                    </a:lnTo>
                    <a:close/>
                    <a:moveTo>
                      <a:pt x="2694" y="530"/>
                    </a:moveTo>
                    <a:lnTo>
                      <a:pt x="2573" y="368"/>
                    </a:lnTo>
                    <a:lnTo>
                      <a:pt x="2588" y="357"/>
                    </a:lnTo>
                    <a:lnTo>
                      <a:pt x="2709" y="519"/>
                    </a:lnTo>
                    <a:lnTo>
                      <a:pt x="2694" y="530"/>
                    </a:lnTo>
                    <a:close/>
                    <a:moveTo>
                      <a:pt x="2586" y="355"/>
                    </a:moveTo>
                    <a:lnTo>
                      <a:pt x="2587" y="356"/>
                    </a:lnTo>
                    <a:lnTo>
                      <a:pt x="2588" y="357"/>
                    </a:lnTo>
                    <a:lnTo>
                      <a:pt x="2581" y="363"/>
                    </a:lnTo>
                    <a:lnTo>
                      <a:pt x="2586" y="355"/>
                    </a:lnTo>
                    <a:close/>
                    <a:moveTo>
                      <a:pt x="2575" y="371"/>
                    </a:moveTo>
                    <a:lnTo>
                      <a:pt x="2413" y="256"/>
                    </a:lnTo>
                    <a:lnTo>
                      <a:pt x="2424" y="240"/>
                    </a:lnTo>
                    <a:lnTo>
                      <a:pt x="2586" y="355"/>
                    </a:lnTo>
                    <a:lnTo>
                      <a:pt x="2575" y="371"/>
                    </a:lnTo>
                    <a:close/>
                    <a:moveTo>
                      <a:pt x="2422" y="239"/>
                    </a:moveTo>
                    <a:lnTo>
                      <a:pt x="2423" y="240"/>
                    </a:lnTo>
                    <a:lnTo>
                      <a:pt x="2424" y="240"/>
                    </a:lnTo>
                    <a:lnTo>
                      <a:pt x="2419" y="248"/>
                    </a:lnTo>
                    <a:lnTo>
                      <a:pt x="2422" y="239"/>
                    </a:lnTo>
                    <a:close/>
                    <a:moveTo>
                      <a:pt x="2415" y="257"/>
                    </a:moveTo>
                    <a:lnTo>
                      <a:pt x="2225" y="187"/>
                    </a:lnTo>
                    <a:lnTo>
                      <a:pt x="2231" y="170"/>
                    </a:lnTo>
                    <a:lnTo>
                      <a:pt x="2422" y="239"/>
                    </a:lnTo>
                    <a:lnTo>
                      <a:pt x="2415" y="257"/>
                    </a:lnTo>
                    <a:close/>
                    <a:moveTo>
                      <a:pt x="2229" y="169"/>
                    </a:moveTo>
                    <a:lnTo>
                      <a:pt x="2230" y="169"/>
                    </a:lnTo>
                    <a:lnTo>
                      <a:pt x="2231" y="170"/>
                    </a:lnTo>
                    <a:lnTo>
                      <a:pt x="2228" y="179"/>
                    </a:lnTo>
                    <a:lnTo>
                      <a:pt x="2229" y="169"/>
                    </a:lnTo>
                    <a:close/>
                    <a:moveTo>
                      <a:pt x="2227" y="187"/>
                    </a:moveTo>
                    <a:lnTo>
                      <a:pt x="2014" y="157"/>
                    </a:lnTo>
                    <a:lnTo>
                      <a:pt x="2016" y="138"/>
                    </a:lnTo>
                    <a:lnTo>
                      <a:pt x="2229" y="169"/>
                    </a:lnTo>
                    <a:lnTo>
                      <a:pt x="2227" y="187"/>
                    </a:lnTo>
                    <a:close/>
                    <a:moveTo>
                      <a:pt x="2015" y="137"/>
                    </a:moveTo>
                    <a:lnTo>
                      <a:pt x="2015" y="137"/>
                    </a:lnTo>
                    <a:lnTo>
                      <a:pt x="2016" y="138"/>
                    </a:lnTo>
                    <a:lnTo>
                      <a:pt x="2015" y="147"/>
                    </a:lnTo>
                    <a:lnTo>
                      <a:pt x="2015" y="137"/>
                    </a:lnTo>
                    <a:close/>
                    <a:moveTo>
                      <a:pt x="2015" y="157"/>
                    </a:moveTo>
                    <a:lnTo>
                      <a:pt x="1792" y="157"/>
                    </a:lnTo>
                    <a:lnTo>
                      <a:pt x="1792" y="137"/>
                    </a:lnTo>
                    <a:lnTo>
                      <a:pt x="2015" y="137"/>
                    </a:lnTo>
                    <a:lnTo>
                      <a:pt x="2015" y="157"/>
                    </a:lnTo>
                    <a:close/>
                    <a:moveTo>
                      <a:pt x="1791" y="137"/>
                    </a:moveTo>
                    <a:lnTo>
                      <a:pt x="1792" y="137"/>
                    </a:lnTo>
                    <a:lnTo>
                      <a:pt x="1792" y="147"/>
                    </a:lnTo>
                    <a:lnTo>
                      <a:pt x="1791" y="137"/>
                    </a:lnTo>
                    <a:close/>
                    <a:moveTo>
                      <a:pt x="1793" y="157"/>
                    </a:moveTo>
                    <a:lnTo>
                      <a:pt x="1571" y="182"/>
                    </a:lnTo>
                    <a:lnTo>
                      <a:pt x="1569" y="163"/>
                    </a:lnTo>
                    <a:lnTo>
                      <a:pt x="1791" y="137"/>
                    </a:lnTo>
                    <a:lnTo>
                      <a:pt x="1793" y="157"/>
                    </a:lnTo>
                    <a:close/>
                    <a:moveTo>
                      <a:pt x="1567" y="163"/>
                    </a:moveTo>
                    <a:lnTo>
                      <a:pt x="1569" y="163"/>
                    </a:lnTo>
                    <a:lnTo>
                      <a:pt x="1570" y="172"/>
                    </a:lnTo>
                    <a:lnTo>
                      <a:pt x="1567" y="163"/>
                    </a:lnTo>
                    <a:close/>
                    <a:moveTo>
                      <a:pt x="1572" y="182"/>
                    </a:moveTo>
                    <a:lnTo>
                      <a:pt x="1362" y="226"/>
                    </a:lnTo>
                    <a:lnTo>
                      <a:pt x="1358" y="207"/>
                    </a:lnTo>
                    <a:lnTo>
                      <a:pt x="1567" y="163"/>
                    </a:lnTo>
                    <a:lnTo>
                      <a:pt x="1572" y="182"/>
                    </a:lnTo>
                    <a:close/>
                    <a:moveTo>
                      <a:pt x="1358" y="207"/>
                    </a:moveTo>
                    <a:lnTo>
                      <a:pt x="1358" y="207"/>
                    </a:lnTo>
                    <a:lnTo>
                      <a:pt x="1360" y="216"/>
                    </a:lnTo>
                    <a:lnTo>
                      <a:pt x="1358" y="207"/>
                    </a:lnTo>
                    <a:close/>
                    <a:moveTo>
                      <a:pt x="1363" y="226"/>
                    </a:moveTo>
                    <a:lnTo>
                      <a:pt x="1173" y="283"/>
                    </a:lnTo>
                    <a:lnTo>
                      <a:pt x="1167" y="265"/>
                    </a:lnTo>
                    <a:lnTo>
                      <a:pt x="1358" y="207"/>
                    </a:lnTo>
                    <a:lnTo>
                      <a:pt x="1363" y="226"/>
                    </a:lnTo>
                    <a:close/>
                    <a:moveTo>
                      <a:pt x="1166" y="265"/>
                    </a:moveTo>
                    <a:lnTo>
                      <a:pt x="1166" y="265"/>
                    </a:lnTo>
                    <a:lnTo>
                      <a:pt x="1167" y="265"/>
                    </a:lnTo>
                    <a:lnTo>
                      <a:pt x="1169" y="273"/>
                    </a:lnTo>
                    <a:lnTo>
                      <a:pt x="1166" y="265"/>
                    </a:lnTo>
                    <a:close/>
                    <a:moveTo>
                      <a:pt x="1173" y="282"/>
                    </a:moveTo>
                    <a:lnTo>
                      <a:pt x="1011" y="346"/>
                    </a:lnTo>
                    <a:lnTo>
                      <a:pt x="1004" y="329"/>
                    </a:lnTo>
                    <a:lnTo>
                      <a:pt x="1166" y="265"/>
                    </a:lnTo>
                    <a:lnTo>
                      <a:pt x="1173" y="282"/>
                    </a:lnTo>
                    <a:close/>
                    <a:moveTo>
                      <a:pt x="1003" y="329"/>
                    </a:moveTo>
                    <a:lnTo>
                      <a:pt x="1003" y="329"/>
                    </a:lnTo>
                    <a:lnTo>
                      <a:pt x="1004" y="329"/>
                    </a:lnTo>
                    <a:lnTo>
                      <a:pt x="1007" y="337"/>
                    </a:lnTo>
                    <a:lnTo>
                      <a:pt x="1003" y="329"/>
                    </a:lnTo>
                    <a:close/>
                    <a:moveTo>
                      <a:pt x="1012" y="346"/>
                    </a:moveTo>
                    <a:lnTo>
                      <a:pt x="894" y="409"/>
                    </a:lnTo>
                    <a:lnTo>
                      <a:pt x="885" y="393"/>
                    </a:lnTo>
                    <a:lnTo>
                      <a:pt x="1003" y="329"/>
                    </a:lnTo>
                    <a:lnTo>
                      <a:pt x="1012" y="346"/>
                    </a:lnTo>
                    <a:close/>
                    <a:moveTo>
                      <a:pt x="884" y="394"/>
                    </a:moveTo>
                    <a:lnTo>
                      <a:pt x="885" y="393"/>
                    </a:lnTo>
                    <a:lnTo>
                      <a:pt x="889" y="401"/>
                    </a:lnTo>
                    <a:lnTo>
                      <a:pt x="884" y="394"/>
                    </a:lnTo>
                    <a:close/>
                    <a:moveTo>
                      <a:pt x="895" y="409"/>
                    </a:moveTo>
                    <a:lnTo>
                      <a:pt x="695" y="551"/>
                    </a:lnTo>
                    <a:lnTo>
                      <a:pt x="684" y="536"/>
                    </a:lnTo>
                    <a:lnTo>
                      <a:pt x="884" y="394"/>
                    </a:lnTo>
                    <a:lnTo>
                      <a:pt x="895" y="409"/>
                    </a:lnTo>
                    <a:close/>
                    <a:moveTo>
                      <a:pt x="683" y="537"/>
                    </a:moveTo>
                    <a:lnTo>
                      <a:pt x="683" y="537"/>
                    </a:lnTo>
                    <a:lnTo>
                      <a:pt x="684" y="536"/>
                    </a:lnTo>
                    <a:lnTo>
                      <a:pt x="690" y="544"/>
                    </a:lnTo>
                    <a:lnTo>
                      <a:pt x="683" y="537"/>
                    </a:lnTo>
                    <a:close/>
                    <a:moveTo>
                      <a:pt x="696" y="551"/>
                    </a:moveTo>
                    <a:lnTo>
                      <a:pt x="528" y="700"/>
                    </a:lnTo>
                    <a:lnTo>
                      <a:pt x="515" y="686"/>
                    </a:lnTo>
                    <a:lnTo>
                      <a:pt x="683" y="537"/>
                    </a:lnTo>
                    <a:lnTo>
                      <a:pt x="696" y="551"/>
                    </a:lnTo>
                    <a:close/>
                    <a:moveTo>
                      <a:pt x="515" y="687"/>
                    </a:moveTo>
                    <a:lnTo>
                      <a:pt x="515" y="687"/>
                    </a:lnTo>
                    <a:lnTo>
                      <a:pt x="515" y="686"/>
                    </a:lnTo>
                    <a:lnTo>
                      <a:pt x="521" y="694"/>
                    </a:lnTo>
                    <a:lnTo>
                      <a:pt x="515" y="687"/>
                    </a:lnTo>
                    <a:close/>
                    <a:moveTo>
                      <a:pt x="528" y="700"/>
                    </a:moveTo>
                    <a:lnTo>
                      <a:pt x="386" y="856"/>
                    </a:lnTo>
                    <a:lnTo>
                      <a:pt x="371" y="842"/>
                    </a:lnTo>
                    <a:lnTo>
                      <a:pt x="515" y="687"/>
                    </a:lnTo>
                    <a:lnTo>
                      <a:pt x="528" y="700"/>
                    </a:lnTo>
                    <a:close/>
                    <a:moveTo>
                      <a:pt x="370" y="844"/>
                    </a:moveTo>
                    <a:lnTo>
                      <a:pt x="371" y="844"/>
                    </a:lnTo>
                    <a:lnTo>
                      <a:pt x="371" y="842"/>
                    </a:lnTo>
                    <a:lnTo>
                      <a:pt x="378" y="849"/>
                    </a:lnTo>
                    <a:lnTo>
                      <a:pt x="370" y="844"/>
                    </a:lnTo>
                    <a:close/>
                    <a:moveTo>
                      <a:pt x="386" y="855"/>
                    </a:moveTo>
                    <a:lnTo>
                      <a:pt x="278" y="1013"/>
                    </a:lnTo>
                    <a:lnTo>
                      <a:pt x="262" y="1002"/>
                    </a:lnTo>
                    <a:lnTo>
                      <a:pt x="370" y="844"/>
                    </a:lnTo>
                    <a:lnTo>
                      <a:pt x="386" y="855"/>
                    </a:lnTo>
                    <a:close/>
                    <a:moveTo>
                      <a:pt x="262" y="1003"/>
                    </a:moveTo>
                    <a:lnTo>
                      <a:pt x="262" y="1003"/>
                    </a:lnTo>
                    <a:lnTo>
                      <a:pt x="262" y="1002"/>
                    </a:lnTo>
                    <a:lnTo>
                      <a:pt x="270" y="1008"/>
                    </a:lnTo>
                    <a:lnTo>
                      <a:pt x="262" y="1003"/>
                    </a:lnTo>
                    <a:close/>
                    <a:moveTo>
                      <a:pt x="279" y="1012"/>
                    </a:moveTo>
                    <a:lnTo>
                      <a:pt x="196" y="1174"/>
                    </a:lnTo>
                    <a:lnTo>
                      <a:pt x="179" y="1166"/>
                    </a:lnTo>
                    <a:lnTo>
                      <a:pt x="262" y="1003"/>
                    </a:lnTo>
                    <a:lnTo>
                      <a:pt x="279" y="1012"/>
                    </a:lnTo>
                    <a:close/>
                    <a:moveTo>
                      <a:pt x="178" y="1168"/>
                    </a:moveTo>
                    <a:lnTo>
                      <a:pt x="178" y="1167"/>
                    </a:lnTo>
                    <a:lnTo>
                      <a:pt x="179" y="1166"/>
                    </a:lnTo>
                    <a:lnTo>
                      <a:pt x="187" y="1170"/>
                    </a:lnTo>
                    <a:lnTo>
                      <a:pt x="178" y="1168"/>
                    </a:lnTo>
                    <a:close/>
                    <a:moveTo>
                      <a:pt x="197" y="1173"/>
                    </a:moveTo>
                    <a:lnTo>
                      <a:pt x="145" y="1335"/>
                    </a:lnTo>
                    <a:lnTo>
                      <a:pt x="128" y="1330"/>
                    </a:lnTo>
                    <a:lnTo>
                      <a:pt x="178" y="1168"/>
                    </a:lnTo>
                    <a:lnTo>
                      <a:pt x="197" y="1173"/>
                    </a:lnTo>
                    <a:close/>
                    <a:moveTo>
                      <a:pt x="128" y="1331"/>
                    </a:moveTo>
                    <a:lnTo>
                      <a:pt x="128" y="1331"/>
                    </a:lnTo>
                    <a:lnTo>
                      <a:pt x="128" y="1330"/>
                    </a:lnTo>
                    <a:lnTo>
                      <a:pt x="136" y="1332"/>
                    </a:lnTo>
                    <a:lnTo>
                      <a:pt x="128" y="1331"/>
                    </a:lnTo>
                    <a:close/>
                    <a:moveTo>
                      <a:pt x="146" y="1333"/>
                    </a:moveTo>
                    <a:lnTo>
                      <a:pt x="128" y="1499"/>
                    </a:lnTo>
                    <a:lnTo>
                      <a:pt x="108" y="1496"/>
                    </a:lnTo>
                    <a:lnTo>
                      <a:pt x="128" y="1331"/>
                    </a:lnTo>
                    <a:lnTo>
                      <a:pt x="146" y="1333"/>
                    </a:lnTo>
                    <a:close/>
                    <a:moveTo>
                      <a:pt x="108" y="1499"/>
                    </a:moveTo>
                    <a:lnTo>
                      <a:pt x="108" y="1497"/>
                    </a:lnTo>
                    <a:lnTo>
                      <a:pt x="108" y="1496"/>
                    </a:lnTo>
                    <a:lnTo>
                      <a:pt x="118" y="1497"/>
                    </a:lnTo>
                    <a:lnTo>
                      <a:pt x="108" y="1499"/>
                    </a:lnTo>
                    <a:close/>
                    <a:moveTo>
                      <a:pt x="128" y="1497"/>
                    </a:moveTo>
                    <a:lnTo>
                      <a:pt x="136" y="1666"/>
                    </a:lnTo>
                    <a:lnTo>
                      <a:pt x="118" y="1666"/>
                    </a:lnTo>
                    <a:lnTo>
                      <a:pt x="108" y="1499"/>
                    </a:lnTo>
                    <a:lnTo>
                      <a:pt x="128" y="1497"/>
                    </a:lnTo>
                    <a:close/>
                    <a:moveTo>
                      <a:pt x="118" y="1668"/>
                    </a:moveTo>
                    <a:lnTo>
                      <a:pt x="118" y="1667"/>
                    </a:lnTo>
                    <a:lnTo>
                      <a:pt x="118" y="1666"/>
                    </a:lnTo>
                    <a:lnTo>
                      <a:pt x="128" y="1666"/>
                    </a:lnTo>
                    <a:lnTo>
                      <a:pt x="118" y="1668"/>
                    </a:lnTo>
                    <a:close/>
                    <a:moveTo>
                      <a:pt x="136" y="1664"/>
                    </a:moveTo>
                    <a:lnTo>
                      <a:pt x="177" y="1829"/>
                    </a:lnTo>
                    <a:lnTo>
                      <a:pt x="160" y="1834"/>
                    </a:lnTo>
                    <a:lnTo>
                      <a:pt x="118" y="1668"/>
                    </a:lnTo>
                    <a:lnTo>
                      <a:pt x="136" y="1664"/>
                    </a:lnTo>
                    <a:close/>
                    <a:moveTo>
                      <a:pt x="160" y="1835"/>
                    </a:moveTo>
                    <a:lnTo>
                      <a:pt x="160" y="1835"/>
                    </a:lnTo>
                    <a:lnTo>
                      <a:pt x="160" y="1834"/>
                    </a:lnTo>
                    <a:lnTo>
                      <a:pt x="168" y="1832"/>
                    </a:lnTo>
                    <a:lnTo>
                      <a:pt x="160" y="1835"/>
                    </a:lnTo>
                    <a:close/>
                    <a:moveTo>
                      <a:pt x="177" y="1828"/>
                    </a:moveTo>
                    <a:lnTo>
                      <a:pt x="247" y="1993"/>
                    </a:lnTo>
                    <a:lnTo>
                      <a:pt x="229" y="2000"/>
                    </a:lnTo>
                    <a:lnTo>
                      <a:pt x="160" y="1835"/>
                    </a:lnTo>
                    <a:lnTo>
                      <a:pt x="177" y="1828"/>
                    </a:lnTo>
                    <a:close/>
                    <a:moveTo>
                      <a:pt x="247" y="1993"/>
                    </a:moveTo>
                    <a:lnTo>
                      <a:pt x="248" y="1994"/>
                    </a:lnTo>
                    <a:lnTo>
                      <a:pt x="248" y="1995"/>
                    </a:lnTo>
                    <a:lnTo>
                      <a:pt x="238" y="1997"/>
                    </a:lnTo>
                    <a:lnTo>
                      <a:pt x="247" y="1993"/>
                    </a:lnTo>
                    <a:close/>
                    <a:moveTo>
                      <a:pt x="248" y="1995"/>
                    </a:moveTo>
                    <a:lnTo>
                      <a:pt x="254" y="2020"/>
                    </a:lnTo>
                    <a:lnTo>
                      <a:pt x="236" y="2024"/>
                    </a:lnTo>
                    <a:lnTo>
                      <a:pt x="229" y="1999"/>
                    </a:lnTo>
                    <a:lnTo>
                      <a:pt x="248" y="1995"/>
                    </a:lnTo>
                    <a:close/>
                    <a:moveTo>
                      <a:pt x="254" y="2020"/>
                    </a:moveTo>
                    <a:lnTo>
                      <a:pt x="254" y="2021"/>
                    </a:lnTo>
                    <a:lnTo>
                      <a:pt x="254" y="2022"/>
                    </a:lnTo>
                    <a:lnTo>
                      <a:pt x="244" y="2022"/>
                    </a:lnTo>
                    <a:lnTo>
                      <a:pt x="254" y="2020"/>
                    </a:lnTo>
                    <a:close/>
                    <a:moveTo>
                      <a:pt x="254" y="2022"/>
                    </a:moveTo>
                    <a:lnTo>
                      <a:pt x="254" y="2029"/>
                    </a:lnTo>
                    <a:lnTo>
                      <a:pt x="236" y="2029"/>
                    </a:lnTo>
                    <a:lnTo>
                      <a:pt x="236" y="2022"/>
                    </a:lnTo>
                    <a:lnTo>
                      <a:pt x="254" y="2022"/>
                    </a:lnTo>
                    <a:close/>
                    <a:moveTo>
                      <a:pt x="236" y="2032"/>
                    </a:moveTo>
                    <a:lnTo>
                      <a:pt x="236" y="2031"/>
                    </a:lnTo>
                    <a:lnTo>
                      <a:pt x="236" y="2029"/>
                    </a:lnTo>
                    <a:lnTo>
                      <a:pt x="244" y="2029"/>
                    </a:lnTo>
                    <a:lnTo>
                      <a:pt x="236" y="2032"/>
                    </a:lnTo>
                    <a:close/>
                    <a:moveTo>
                      <a:pt x="253" y="2024"/>
                    </a:moveTo>
                    <a:lnTo>
                      <a:pt x="257" y="2031"/>
                    </a:lnTo>
                    <a:lnTo>
                      <a:pt x="239" y="2039"/>
                    </a:lnTo>
                    <a:lnTo>
                      <a:pt x="236" y="2032"/>
                    </a:lnTo>
                    <a:lnTo>
                      <a:pt x="253" y="2024"/>
                    </a:lnTo>
                    <a:close/>
                    <a:moveTo>
                      <a:pt x="257" y="2031"/>
                    </a:moveTo>
                    <a:lnTo>
                      <a:pt x="259" y="2034"/>
                    </a:lnTo>
                    <a:lnTo>
                      <a:pt x="257" y="2039"/>
                    </a:lnTo>
                    <a:lnTo>
                      <a:pt x="248" y="2034"/>
                    </a:lnTo>
                    <a:lnTo>
                      <a:pt x="257" y="2031"/>
                    </a:lnTo>
                    <a:close/>
                    <a:moveTo>
                      <a:pt x="257" y="2039"/>
                    </a:moveTo>
                    <a:lnTo>
                      <a:pt x="253" y="2045"/>
                    </a:lnTo>
                    <a:lnTo>
                      <a:pt x="237" y="2037"/>
                    </a:lnTo>
                    <a:lnTo>
                      <a:pt x="239" y="2031"/>
                    </a:lnTo>
                    <a:lnTo>
                      <a:pt x="257" y="2039"/>
                    </a:lnTo>
                    <a:close/>
                    <a:moveTo>
                      <a:pt x="236" y="2041"/>
                    </a:moveTo>
                    <a:lnTo>
                      <a:pt x="236" y="2039"/>
                    </a:lnTo>
                    <a:lnTo>
                      <a:pt x="237" y="2037"/>
                    </a:lnTo>
                    <a:lnTo>
                      <a:pt x="244" y="2041"/>
                    </a:lnTo>
                    <a:lnTo>
                      <a:pt x="236" y="2041"/>
                    </a:lnTo>
                    <a:close/>
                    <a:moveTo>
                      <a:pt x="254" y="2041"/>
                    </a:moveTo>
                    <a:lnTo>
                      <a:pt x="254" y="2048"/>
                    </a:lnTo>
                    <a:lnTo>
                      <a:pt x="236" y="2048"/>
                    </a:lnTo>
                    <a:lnTo>
                      <a:pt x="236" y="2041"/>
                    </a:lnTo>
                    <a:lnTo>
                      <a:pt x="254" y="2041"/>
                    </a:lnTo>
                    <a:close/>
                    <a:moveTo>
                      <a:pt x="254" y="2048"/>
                    </a:moveTo>
                    <a:lnTo>
                      <a:pt x="254" y="2051"/>
                    </a:lnTo>
                    <a:lnTo>
                      <a:pt x="251" y="2054"/>
                    </a:lnTo>
                    <a:lnTo>
                      <a:pt x="244" y="2048"/>
                    </a:lnTo>
                    <a:lnTo>
                      <a:pt x="254" y="2048"/>
                    </a:lnTo>
                    <a:close/>
                    <a:moveTo>
                      <a:pt x="251" y="2054"/>
                    </a:moveTo>
                    <a:lnTo>
                      <a:pt x="248" y="2058"/>
                    </a:lnTo>
                    <a:lnTo>
                      <a:pt x="235" y="2044"/>
                    </a:lnTo>
                    <a:lnTo>
                      <a:pt x="238" y="2041"/>
                    </a:lnTo>
                    <a:lnTo>
                      <a:pt x="251" y="2054"/>
                    </a:lnTo>
                    <a:close/>
                    <a:moveTo>
                      <a:pt x="233" y="2047"/>
                    </a:moveTo>
                    <a:lnTo>
                      <a:pt x="233" y="2045"/>
                    </a:lnTo>
                    <a:lnTo>
                      <a:pt x="235" y="2044"/>
                    </a:lnTo>
                    <a:lnTo>
                      <a:pt x="241" y="2051"/>
                    </a:lnTo>
                    <a:lnTo>
                      <a:pt x="233" y="2047"/>
                    </a:lnTo>
                    <a:close/>
                    <a:moveTo>
                      <a:pt x="250" y="2055"/>
                    </a:moveTo>
                    <a:lnTo>
                      <a:pt x="247" y="2061"/>
                    </a:lnTo>
                    <a:lnTo>
                      <a:pt x="230" y="2053"/>
                    </a:lnTo>
                    <a:lnTo>
                      <a:pt x="233" y="2047"/>
                    </a:lnTo>
                    <a:lnTo>
                      <a:pt x="250" y="2055"/>
                    </a:lnTo>
                    <a:close/>
                    <a:moveTo>
                      <a:pt x="247" y="2061"/>
                    </a:moveTo>
                    <a:lnTo>
                      <a:pt x="246" y="2064"/>
                    </a:lnTo>
                    <a:lnTo>
                      <a:pt x="242" y="2065"/>
                    </a:lnTo>
                    <a:lnTo>
                      <a:pt x="238" y="2058"/>
                    </a:lnTo>
                    <a:lnTo>
                      <a:pt x="247" y="2061"/>
                    </a:lnTo>
                    <a:close/>
                    <a:moveTo>
                      <a:pt x="242" y="2065"/>
                    </a:moveTo>
                    <a:lnTo>
                      <a:pt x="237" y="2069"/>
                    </a:lnTo>
                    <a:lnTo>
                      <a:pt x="228" y="2052"/>
                    </a:lnTo>
                    <a:lnTo>
                      <a:pt x="235" y="2049"/>
                    </a:lnTo>
                    <a:lnTo>
                      <a:pt x="242" y="2065"/>
                    </a:lnTo>
                    <a:close/>
                    <a:moveTo>
                      <a:pt x="237" y="2069"/>
                    </a:moveTo>
                    <a:lnTo>
                      <a:pt x="230" y="2072"/>
                    </a:lnTo>
                    <a:lnTo>
                      <a:pt x="221" y="2055"/>
                    </a:lnTo>
                    <a:lnTo>
                      <a:pt x="228" y="2052"/>
                    </a:lnTo>
                    <a:lnTo>
                      <a:pt x="237" y="2069"/>
                    </a:lnTo>
                    <a:close/>
                    <a:moveTo>
                      <a:pt x="230" y="2072"/>
                    </a:moveTo>
                    <a:lnTo>
                      <a:pt x="223" y="2075"/>
                    </a:lnTo>
                    <a:lnTo>
                      <a:pt x="215" y="2058"/>
                    </a:lnTo>
                    <a:lnTo>
                      <a:pt x="221" y="2055"/>
                    </a:lnTo>
                    <a:lnTo>
                      <a:pt x="230" y="2072"/>
                    </a:lnTo>
                    <a:close/>
                    <a:moveTo>
                      <a:pt x="223" y="2075"/>
                    </a:moveTo>
                    <a:lnTo>
                      <a:pt x="221" y="2076"/>
                    </a:lnTo>
                    <a:lnTo>
                      <a:pt x="219" y="2076"/>
                    </a:lnTo>
                    <a:lnTo>
                      <a:pt x="219" y="2066"/>
                    </a:lnTo>
                    <a:lnTo>
                      <a:pt x="223" y="2075"/>
                    </a:lnTo>
                    <a:close/>
                    <a:moveTo>
                      <a:pt x="219" y="2076"/>
                    </a:moveTo>
                    <a:lnTo>
                      <a:pt x="212" y="2076"/>
                    </a:lnTo>
                    <a:lnTo>
                      <a:pt x="212" y="2058"/>
                    </a:lnTo>
                    <a:lnTo>
                      <a:pt x="219" y="2058"/>
                    </a:lnTo>
                    <a:lnTo>
                      <a:pt x="219" y="2076"/>
                    </a:lnTo>
                    <a:close/>
                    <a:moveTo>
                      <a:pt x="209" y="2058"/>
                    </a:moveTo>
                    <a:lnTo>
                      <a:pt x="210" y="2058"/>
                    </a:lnTo>
                    <a:lnTo>
                      <a:pt x="212" y="2058"/>
                    </a:lnTo>
                    <a:lnTo>
                      <a:pt x="212" y="2066"/>
                    </a:lnTo>
                    <a:lnTo>
                      <a:pt x="209" y="2058"/>
                    </a:lnTo>
                    <a:close/>
                    <a:moveTo>
                      <a:pt x="217" y="2075"/>
                    </a:moveTo>
                    <a:lnTo>
                      <a:pt x="210" y="2079"/>
                    </a:lnTo>
                    <a:lnTo>
                      <a:pt x="203" y="2061"/>
                    </a:lnTo>
                    <a:lnTo>
                      <a:pt x="209" y="2058"/>
                    </a:lnTo>
                    <a:lnTo>
                      <a:pt x="217" y="2075"/>
                    </a:lnTo>
                    <a:close/>
                    <a:moveTo>
                      <a:pt x="210" y="2079"/>
                    </a:moveTo>
                    <a:lnTo>
                      <a:pt x="207" y="2080"/>
                    </a:lnTo>
                    <a:lnTo>
                      <a:pt x="204" y="2079"/>
                    </a:lnTo>
                    <a:lnTo>
                      <a:pt x="207" y="2070"/>
                    </a:lnTo>
                    <a:lnTo>
                      <a:pt x="210" y="2079"/>
                    </a:lnTo>
                    <a:close/>
                    <a:moveTo>
                      <a:pt x="204" y="2079"/>
                    </a:moveTo>
                    <a:lnTo>
                      <a:pt x="194" y="2075"/>
                    </a:lnTo>
                    <a:lnTo>
                      <a:pt x="200" y="2058"/>
                    </a:lnTo>
                    <a:lnTo>
                      <a:pt x="209" y="2061"/>
                    </a:lnTo>
                    <a:lnTo>
                      <a:pt x="204" y="2079"/>
                    </a:lnTo>
                    <a:close/>
                    <a:moveTo>
                      <a:pt x="194" y="2075"/>
                    </a:moveTo>
                    <a:lnTo>
                      <a:pt x="185" y="2073"/>
                    </a:lnTo>
                    <a:lnTo>
                      <a:pt x="190" y="2054"/>
                    </a:lnTo>
                    <a:lnTo>
                      <a:pt x="200" y="2058"/>
                    </a:lnTo>
                    <a:lnTo>
                      <a:pt x="194" y="2075"/>
                    </a:lnTo>
                    <a:close/>
                    <a:moveTo>
                      <a:pt x="185" y="2073"/>
                    </a:moveTo>
                    <a:lnTo>
                      <a:pt x="184" y="2072"/>
                    </a:lnTo>
                    <a:lnTo>
                      <a:pt x="183" y="2072"/>
                    </a:lnTo>
                    <a:lnTo>
                      <a:pt x="187" y="2063"/>
                    </a:lnTo>
                    <a:lnTo>
                      <a:pt x="185" y="2073"/>
                    </a:lnTo>
                    <a:close/>
                    <a:moveTo>
                      <a:pt x="183" y="2072"/>
                    </a:moveTo>
                    <a:lnTo>
                      <a:pt x="177" y="2069"/>
                    </a:lnTo>
                    <a:lnTo>
                      <a:pt x="185" y="2052"/>
                    </a:lnTo>
                    <a:lnTo>
                      <a:pt x="192" y="2055"/>
                    </a:lnTo>
                    <a:lnTo>
                      <a:pt x="183" y="2072"/>
                    </a:lnTo>
                    <a:close/>
                    <a:moveTo>
                      <a:pt x="177" y="2069"/>
                    </a:moveTo>
                    <a:lnTo>
                      <a:pt x="176" y="2069"/>
                    </a:lnTo>
                    <a:lnTo>
                      <a:pt x="182" y="2060"/>
                    </a:lnTo>
                    <a:lnTo>
                      <a:pt x="177" y="2069"/>
                    </a:lnTo>
                    <a:close/>
                    <a:moveTo>
                      <a:pt x="176" y="2069"/>
                    </a:moveTo>
                    <a:lnTo>
                      <a:pt x="166" y="2062"/>
                    </a:lnTo>
                    <a:lnTo>
                      <a:pt x="177" y="2045"/>
                    </a:lnTo>
                    <a:lnTo>
                      <a:pt x="186" y="2052"/>
                    </a:lnTo>
                    <a:lnTo>
                      <a:pt x="176" y="2069"/>
                    </a:lnTo>
                    <a:close/>
                    <a:moveTo>
                      <a:pt x="166" y="2062"/>
                    </a:moveTo>
                    <a:lnTo>
                      <a:pt x="166" y="2061"/>
                    </a:lnTo>
                    <a:lnTo>
                      <a:pt x="165" y="2061"/>
                    </a:lnTo>
                    <a:lnTo>
                      <a:pt x="172" y="2054"/>
                    </a:lnTo>
                    <a:lnTo>
                      <a:pt x="166" y="2062"/>
                    </a:lnTo>
                    <a:close/>
                    <a:moveTo>
                      <a:pt x="165" y="2061"/>
                    </a:moveTo>
                    <a:lnTo>
                      <a:pt x="155" y="2051"/>
                    </a:lnTo>
                    <a:lnTo>
                      <a:pt x="168" y="2038"/>
                    </a:lnTo>
                    <a:lnTo>
                      <a:pt x="178" y="2048"/>
                    </a:lnTo>
                    <a:lnTo>
                      <a:pt x="165" y="2061"/>
                    </a:lnTo>
                    <a:close/>
                    <a:moveTo>
                      <a:pt x="155" y="2051"/>
                    </a:moveTo>
                    <a:lnTo>
                      <a:pt x="155" y="2051"/>
                    </a:lnTo>
                    <a:lnTo>
                      <a:pt x="162" y="2044"/>
                    </a:lnTo>
                    <a:lnTo>
                      <a:pt x="155" y="2051"/>
                    </a:lnTo>
                    <a:close/>
                    <a:moveTo>
                      <a:pt x="155" y="2051"/>
                    </a:moveTo>
                    <a:lnTo>
                      <a:pt x="149" y="2044"/>
                    </a:lnTo>
                    <a:lnTo>
                      <a:pt x="163" y="2031"/>
                    </a:lnTo>
                    <a:lnTo>
                      <a:pt x="168" y="2038"/>
                    </a:lnTo>
                    <a:lnTo>
                      <a:pt x="155" y="2051"/>
                    </a:lnTo>
                    <a:close/>
                    <a:moveTo>
                      <a:pt x="149" y="2044"/>
                    </a:moveTo>
                    <a:lnTo>
                      <a:pt x="149" y="2044"/>
                    </a:lnTo>
                    <a:lnTo>
                      <a:pt x="147" y="2043"/>
                    </a:lnTo>
                    <a:lnTo>
                      <a:pt x="156" y="2038"/>
                    </a:lnTo>
                    <a:lnTo>
                      <a:pt x="149" y="2044"/>
                    </a:lnTo>
                    <a:close/>
                    <a:moveTo>
                      <a:pt x="147" y="2043"/>
                    </a:moveTo>
                    <a:lnTo>
                      <a:pt x="142" y="2033"/>
                    </a:lnTo>
                    <a:lnTo>
                      <a:pt x="157" y="2023"/>
                    </a:lnTo>
                    <a:lnTo>
                      <a:pt x="164" y="2032"/>
                    </a:lnTo>
                    <a:lnTo>
                      <a:pt x="147" y="2043"/>
                    </a:lnTo>
                    <a:close/>
                    <a:moveTo>
                      <a:pt x="142" y="2033"/>
                    </a:moveTo>
                    <a:lnTo>
                      <a:pt x="141" y="2033"/>
                    </a:lnTo>
                    <a:lnTo>
                      <a:pt x="141" y="2032"/>
                    </a:lnTo>
                    <a:lnTo>
                      <a:pt x="150" y="2029"/>
                    </a:lnTo>
                    <a:lnTo>
                      <a:pt x="142" y="2033"/>
                    </a:lnTo>
                    <a:close/>
                    <a:moveTo>
                      <a:pt x="141" y="2032"/>
                    </a:moveTo>
                    <a:lnTo>
                      <a:pt x="137" y="2027"/>
                    </a:lnTo>
                    <a:lnTo>
                      <a:pt x="155" y="2018"/>
                    </a:lnTo>
                    <a:lnTo>
                      <a:pt x="157" y="2024"/>
                    </a:lnTo>
                    <a:lnTo>
                      <a:pt x="141" y="2032"/>
                    </a:lnTo>
                    <a:close/>
                    <a:moveTo>
                      <a:pt x="137" y="2027"/>
                    </a:moveTo>
                    <a:lnTo>
                      <a:pt x="137" y="2026"/>
                    </a:lnTo>
                    <a:lnTo>
                      <a:pt x="146" y="2022"/>
                    </a:lnTo>
                    <a:lnTo>
                      <a:pt x="137" y="2027"/>
                    </a:lnTo>
                    <a:close/>
                    <a:moveTo>
                      <a:pt x="137" y="2026"/>
                    </a:moveTo>
                    <a:lnTo>
                      <a:pt x="134" y="2016"/>
                    </a:lnTo>
                    <a:lnTo>
                      <a:pt x="152" y="2009"/>
                    </a:lnTo>
                    <a:lnTo>
                      <a:pt x="155" y="2019"/>
                    </a:lnTo>
                    <a:lnTo>
                      <a:pt x="137" y="2026"/>
                    </a:lnTo>
                    <a:close/>
                    <a:moveTo>
                      <a:pt x="152" y="2008"/>
                    </a:moveTo>
                    <a:lnTo>
                      <a:pt x="152" y="2009"/>
                    </a:lnTo>
                    <a:lnTo>
                      <a:pt x="143" y="2012"/>
                    </a:lnTo>
                    <a:lnTo>
                      <a:pt x="152" y="2008"/>
                    </a:lnTo>
                    <a:close/>
                    <a:moveTo>
                      <a:pt x="134" y="2017"/>
                    </a:moveTo>
                    <a:lnTo>
                      <a:pt x="51" y="1845"/>
                    </a:lnTo>
                    <a:lnTo>
                      <a:pt x="69" y="1837"/>
                    </a:lnTo>
                    <a:lnTo>
                      <a:pt x="152" y="2008"/>
                    </a:lnTo>
                    <a:lnTo>
                      <a:pt x="134" y="2017"/>
                    </a:lnTo>
                    <a:close/>
                    <a:moveTo>
                      <a:pt x="51" y="1845"/>
                    </a:moveTo>
                    <a:lnTo>
                      <a:pt x="51" y="1844"/>
                    </a:lnTo>
                    <a:lnTo>
                      <a:pt x="60" y="1841"/>
                    </a:lnTo>
                    <a:lnTo>
                      <a:pt x="51" y="1845"/>
                    </a:lnTo>
                    <a:close/>
                    <a:moveTo>
                      <a:pt x="51" y="1844"/>
                    </a:moveTo>
                    <a:lnTo>
                      <a:pt x="6" y="1662"/>
                    </a:lnTo>
                    <a:lnTo>
                      <a:pt x="25" y="1657"/>
                    </a:lnTo>
                    <a:lnTo>
                      <a:pt x="69" y="1838"/>
                    </a:lnTo>
                    <a:lnTo>
                      <a:pt x="51" y="1844"/>
                    </a:lnTo>
                    <a:close/>
                    <a:moveTo>
                      <a:pt x="6" y="1662"/>
                    </a:moveTo>
                    <a:lnTo>
                      <a:pt x="6" y="1661"/>
                    </a:lnTo>
                    <a:lnTo>
                      <a:pt x="6" y="1660"/>
                    </a:lnTo>
                    <a:lnTo>
                      <a:pt x="16" y="1660"/>
                    </a:lnTo>
                    <a:lnTo>
                      <a:pt x="6" y="1662"/>
                    </a:lnTo>
                    <a:close/>
                    <a:moveTo>
                      <a:pt x="6" y="1660"/>
                    </a:moveTo>
                    <a:lnTo>
                      <a:pt x="0" y="1475"/>
                    </a:lnTo>
                    <a:lnTo>
                      <a:pt x="20" y="1475"/>
                    </a:lnTo>
                    <a:lnTo>
                      <a:pt x="25" y="1660"/>
                    </a:lnTo>
                    <a:lnTo>
                      <a:pt x="6" y="1660"/>
                    </a:lnTo>
                    <a:close/>
                    <a:moveTo>
                      <a:pt x="0" y="1475"/>
                    </a:moveTo>
                    <a:lnTo>
                      <a:pt x="0" y="1475"/>
                    </a:lnTo>
                    <a:lnTo>
                      <a:pt x="0" y="1474"/>
                    </a:lnTo>
                    <a:lnTo>
                      <a:pt x="10" y="1475"/>
                    </a:lnTo>
                    <a:lnTo>
                      <a:pt x="0" y="1475"/>
                    </a:lnTo>
                    <a:close/>
                    <a:moveTo>
                      <a:pt x="0" y="1474"/>
                    </a:moveTo>
                    <a:lnTo>
                      <a:pt x="25" y="1290"/>
                    </a:lnTo>
                    <a:lnTo>
                      <a:pt x="45" y="1292"/>
                    </a:lnTo>
                    <a:lnTo>
                      <a:pt x="18" y="1476"/>
                    </a:lnTo>
                    <a:lnTo>
                      <a:pt x="0" y="1474"/>
                    </a:lnTo>
                    <a:close/>
                    <a:moveTo>
                      <a:pt x="25" y="1290"/>
                    </a:moveTo>
                    <a:lnTo>
                      <a:pt x="26" y="1289"/>
                    </a:lnTo>
                    <a:lnTo>
                      <a:pt x="26" y="1288"/>
                    </a:lnTo>
                    <a:lnTo>
                      <a:pt x="35" y="1291"/>
                    </a:lnTo>
                    <a:lnTo>
                      <a:pt x="25" y="1290"/>
                    </a:lnTo>
                    <a:close/>
                    <a:moveTo>
                      <a:pt x="26" y="1288"/>
                    </a:moveTo>
                    <a:lnTo>
                      <a:pt x="83" y="1104"/>
                    </a:lnTo>
                    <a:lnTo>
                      <a:pt x="101" y="1109"/>
                    </a:lnTo>
                    <a:lnTo>
                      <a:pt x="44" y="1293"/>
                    </a:lnTo>
                    <a:lnTo>
                      <a:pt x="26" y="1288"/>
                    </a:lnTo>
                    <a:close/>
                    <a:moveTo>
                      <a:pt x="83" y="1104"/>
                    </a:moveTo>
                    <a:lnTo>
                      <a:pt x="83" y="1103"/>
                    </a:lnTo>
                    <a:lnTo>
                      <a:pt x="92" y="1107"/>
                    </a:lnTo>
                    <a:lnTo>
                      <a:pt x="83" y="1104"/>
                    </a:lnTo>
                    <a:close/>
                    <a:moveTo>
                      <a:pt x="83" y="1103"/>
                    </a:moveTo>
                    <a:lnTo>
                      <a:pt x="173" y="924"/>
                    </a:lnTo>
                    <a:lnTo>
                      <a:pt x="189" y="933"/>
                    </a:lnTo>
                    <a:lnTo>
                      <a:pt x="101" y="1110"/>
                    </a:lnTo>
                    <a:lnTo>
                      <a:pt x="83" y="1103"/>
                    </a:lnTo>
                    <a:close/>
                    <a:moveTo>
                      <a:pt x="173" y="924"/>
                    </a:moveTo>
                    <a:lnTo>
                      <a:pt x="173" y="924"/>
                    </a:lnTo>
                    <a:lnTo>
                      <a:pt x="173" y="923"/>
                    </a:lnTo>
                    <a:lnTo>
                      <a:pt x="182" y="928"/>
                    </a:lnTo>
                    <a:lnTo>
                      <a:pt x="173" y="924"/>
                    </a:lnTo>
                    <a:close/>
                    <a:moveTo>
                      <a:pt x="173" y="923"/>
                    </a:moveTo>
                    <a:lnTo>
                      <a:pt x="291" y="749"/>
                    </a:lnTo>
                    <a:lnTo>
                      <a:pt x="306" y="759"/>
                    </a:lnTo>
                    <a:lnTo>
                      <a:pt x="189" y="934"/>
                    </a:lnTo>
                    <a:lnTo>
                      <a:pt x="173" y="923"/>
                    </a:lnTo>
                    <a:close/>
                    <a:moveTo>
                      <a:pt x="291" y="749"/>
                    </a:moveTo>
                    <a:lnTo>
                      <a:pt x="291" y="748"/>
                    </a:lnTo>
                    <a:lnTo>
                      <a:pt x="292" y="748"/>
                    </a:lnTo>
                    <a:lnTo>
                      <a:pt x="298" y="754"/>
                    </a:lnTo>
                    <a:lnTo>
                      <a:pt x="291" y="749"/>
                    </a:lnTo>
                    <a:close/>
                    <a:moveTo>
                      <a:pt x="292" y="748"/>
                    </a:moveTo>
                    <a:lnTo>
                      <a:pt x="434" y="586"/>
                    </a:lnTo>
                    <a:lnTo>
                      <a:pt x="448" y="598"/>
                    </a:lnTo>
                    <a:lnTo>
                      <a:pt x="306" y="760"/>
                    </a:lnTo>
                    <a:lnTo>
                      <a:pt x="292" y="748"/>
                    </a:lnTo>
                    <a:close/>
                    <a:moveTo>
                      <a:pt x="434" y="586"/>
                    </a:moveTo>
                    <a:lnTo>
                      <a:pt x="435" y="586"/>
                    </a:lnTo>
                    <a:lnTo>
                      <a:pt x="435" y="584"/>
                    </a:lnTo>
                    <a:lnTo>
                      <a:pt x="442" y="592"/>
                    </a:lnTo>
                    <a:lnTo>
                      <a:pt x="434" y="586"/>
                    </a:lnTo>
                    <a:close/>
                    <a:moveTo>
                      <a:pt x="435" y="584"/>
                    </a:moveTo>
                    <a:lnTo>
                      <a:pt x="601" y="432"/>
                    </a:lnTo>
                    <a:lnTo>
                      <a:pt x="614" y="447"/>
                    </a:lnTo>
                    <a:lnTo>
                      <a:pt x="448" y="599"/>
                    </a:lnTo>
                    <a:lnTo>
                      <a:pt x="435" y="584"/>
                    </a:lnTo>
                    <a:close/>
                    <a:moveTo>
                      <a:pt x="601" y="432"/>
                    </a:moveTo>
                    <a:lnTo>
                      <a:pt x="601" y="432"/>
                    </a:lnTo>
                    <a:lnTo>
                      <a:pt x="602" y="431"/>
                    </a:lnTo>
                    <a:lnTo>
                      <a:pt x="607" y="439"/>
                    </a:lnTo>
                    <a:lnTo>
                      <a:pt x="601" y="432"/>
                    </a:lnTo>
                    <a:close/>
                    <a:moveTo>
                      <a:pt x="602" y="431"/>
                    </a:moveTo>
                    <a:lnTo>
                      <a:pt x="789" y="294"/>
                    </a:lnTo>
                    <a:lnTo>
                      <a:pt x="800" y="310"/>
                    </a:lnTo>
                    <a:lnTo>
                      <a:pt x="613" y="447"/>
                    </a:lnTo>
                    <a:lnTo>
                      <a:pt x="602" y="431"/>
                    </a:lnTo>
                    <a:close/>
                    <a:moveTo>
                      <a:pt x="789" y="294"/>
                    </a:moveTo>
                    <a:lnTo>
                      <a:pt x="789" y="294"/>
                    </a:lnTo>
                    <a:lnTo>
                      <a:pt x="790" y="294"/>
                    </a:lnTo>
                    <a:lnTo>
                      <a:pt x="795" y="302"/>
                    </a:lnTo>
                    <a:lnTo>
                      <a:pt x="789" y="294"/>
                    </a:lnTo>
                    <a:close/>
                    <a:moveTo>
                      <a:pt x="790" y="294"/>
                    </a:moveTo>
                    <a:lnTo>
                      <a:pt x="914" y="224"/>
                    </a:lnTo>
                    <a:lnTo>
                      <a:pt x="924" y="240"/>
                    </a:lnTo>
                    <a:lnTo>
                      <a:pt x="799" y="311"/>
                    </a:lnTo>
                    <a:lnTo>
                      <a:pt x="790" y="294"/>
                    </a:lnTo>
                    <a:close/>
                    <a:moveTo>
                      <a:pt x="914" y="224"/>
                    </a:moveTo>
                    <a:lnTo>
                      <a:pt x="914" y="224"/>
                    </a:lnTo>
                    <a:lnTo>
                      <a:pt x="915" y="224"/>
                    </a:lnTo>
                    <a:lnTo>
                      <a:pt x="918" y="233"/>
                    </a:lnTo>
                    <a:lnTo>
                      <a:pt x="914" y="224"/>
                    </a:lnTo>
                    <a:close/>
                    <a:moveTo>
                      <a:pt x="915" y="224"/>
                    </a:moveTo>
                    <a:lnTo>
                      <a:pt x="1074" y="151"/>
                    </a:lnTo>
                    <a:lnTo>
                      <a:pt x="1081" y="168"/>
                    </a:lnTo>
                    <a:lnTo>
                      <a:pt x="922" y="242"/>
                    </a:lnTo>
                    <a:lnTo>
                      <a:pt x="915" y="224"/>
                    </a:lnTo>
                    <a:close/>
                    <a:moveTo>
                      <a:pt x="1074" y="151"/>
                    </a:moveTo>
                    <a:lnTo>
                      <a:pt x="1075" y="150"/>
                    </a:lnTo>
                    <a:lnTo>
                      <a:pt x="1077" y="160"/>
                    </a:lnTo>
                    <a:lnTo>
                      <a:pt x="1074" y="151"/>
                    </a:lnTo>
                    <a:close/>
                    <a:moveTo>
                      <a:pt x="1075" y="150"/>
                    </a:moveTo>
                    <a:lnTo>
                      <a:pt x="1265" y="87"/>
                    </a:lnTo>
                    <a:lnTo>
                      <a:pt x="1271" y="105"/>
                    </a:lnTo>
                    <a:lnTo>
                      <a:pt x="1080" y="169"/>
                    </a:lnTo>
                    <a:lnTo>
                      <a:pt x="1075" y="150"/>
                    </a:lnTo>
                    <a:close/>
                    <a:moveTo>
                      <a:pt x="1265" y="87"/>
                    </a:moveTo>
                    <a:lnTo>
                      <a:pt x="1265" y="87"/>
                    </a:lnTo>
                    <a:lnTo>
                      <a:pt x="1268" y="96"/>
                    </a:lnTo>
                    <a:lnTo>
                      <a:pt x="1265" y="87"/>
                    </a:lnTo>
                    <a:close/>
                    <a:moveTo>
                      <a:pt x="1265" y="87"/>
                    </a:moveTo>
                    <a:lnTo>
                      <a:pt x="1478" y="33"/>
                    </a:lnTo>
                    <a:lnTo>
                      <a:pt x="1484" y="51"/>
                    </a:lnTo>
                    <a:lnTo>
                      <a:pt x="1271" y="105"/>
                    </a:lnTo>
                    <a:lnTo>
                      <a:pt x="1265" y="87"/>
                    </a:lnTo>
                    <a:close/>
                    <a:moveTo>
                      <a:pt x="1478" y="33"/>
                    </a:moveTo>
                    <a:lnTo>
                      <a:pt x="1479" y="32"/>
                    </a:lnTo>
                    <a:lnTo>
                      <a:pt x="1480" y="32"/>
                    </a:lnTo>
                    <a:lnTo>
                      <a:pt x="1481" y="42"/>
                    </a:lnTo>
                    <a:lnTo>
                      <a:pt x="1478" y="33"/>
                    </a:lnTo>
                    <a:close/>
                    <a:moveTo>
                      <a:pt x="1480" y="32"/>
                    </a:moveTo>
                    <a:lnTo>
                      <a:pt x="1709" y="3"/>
                    </a:lnTo>
                    <a:lnTo>
                      <a:pt x="1711" y="23"/>
                    </a:lnTo>
                    <a:lnTo>
                      <a:pt x="1483" y="52"/>
                    </a:lnTo>
                    <a:lnTo>
                      <a:pt x="1480" y="32"/>
                    </a:lnTo>
                    <a:close/>
                    <a:moveTo>
                      <a:pt x="1709" y="3"/>
                    </a:moveTo>
                    <a:lnTo>
                      <a:pt x="1710" y="3"/>
                    </a:lnTo>
                    <a:lnTo>
                      <a:pt x="1710" y="13"/>
                    </a:lnTo>
                    <a:lnTo>
                      <a:pt x="1709" y="3"/>
                    </a:lnTo>
                    <a:close/>
                    <a:moveTo>
                      <a:pt x="1710" y="3"/>
                    </a:moveTo>
                    <a:lnTo>
                      <a:pt x="1941" y="0"/>
                    </a:lnTo>
                    <a:lnTo>
                      <a:pt x="1942" y="20"/>
                    </a:lnTo>
                    <a:lnTo>
                      <a:pt x="1710" y="23"/>
                    </a:lnTo>
                    <a:lnTo>
                      <a:pt x="1710" y="3"/>
                    </a:lnTo>
                    <a:close/>
                    <a:moveTo>
                      <a:pt x="1941" y="0"/>
                    </a:moveTo>
                    <a:lnTo>
                      <a:pt x="1942" y="0"/>
                    </a:lnTo>
                    <a:lnTo>
                      <a:pt x="1943" y="1"/>
                    </a:lnTo>
                    <a:lnTo>
                      <a:pt x="1942" y="10"/>
                    </a:lnTo>
                    <a:lnTo>
                      <a:pt x="1941" y="0"/>
                    </a:lnTo>
                    <a:close/>
                    <a:moveTo>
                      <a:pt x="1943" y="1"/>
                    </a:moveTo>
                    <a:lnTo>
                      <a:pt x="2172" y="35"/>
                    </a:lnTo>
                    <a:lnTo>
                      <a:pt x="2169" y="54"/>
                    </a:lnTo>
                    <a:lnTo>
                      <a:pt x="1940" y="20"/>
                    </a:lnTo>
                    <a:lnTo>
                      <a:pt x="1943" y="1"/>
                    </a:lnTo>
                    <a:close/>
                    <a:moveTo>
                      <a:pt x="2172" y="35"/>
                    </a:moveTo>
                    <a:lnTo>
                      <a:pt x="2173" y="35"/>
                    </a:lnTo>
                    <a:lnTo>
                      <a:pt x="2174" y="36"/>
                    </a:lnTo>
                    <a:lnTo>
                      <a:pt x="2170" y="45"/>
                    </a:lnTo>
                    <a:lnTo>
                      <a:pt x="2172" y="35"/>
                    </a:lnTo>
                    <a:close/>
                    <a:moveTo>
                      <a:pt x="2174" y="36"/>
                    </a:moveTo>
                    <a:lnTo>
                      <a:pt x="2393" y="116"/>
                    </a:lnTo>
                    <a:lnTo>
                      <a:pt x="2387" y="133"/>
                    </a:lnTo>
                    <a:lnTo>
                      <a:pt x="2167" y="54"/>
                    </a:lnTo>
                    <a:lnTo>
                      <a:pt x="2174" y="36"/>
                    </a:lnTo>
                    <a:close/>
                    <a:moveTo>
                      <a:pt x="2393" y="116"/>
                    </a:moveTo>
                    <a:lnTo>
                      <a:pt x="2394" y="116"/>
                    </a:lnTo>
                    <a:lnTo>
                      <a:pt x="2395" y="117"/>
                    </a:lnTo>
                    <a:lnTo>
                      <a:pt x="2390" y="125"/>
                    </a:lnTo>
                    <a:lnTo>
                      <a:pt x="2393" y="116"/>
                    </a:lnTo>
                    <a:close/>
                    <a:moveTo>
                      <a:pt x="2395" y="117"/>
                    </a:moveTo>
                    <a:lnTo>
                      <a:pt x="2598" y="247"/>
                    </a:lnTo>
                    <a:lnTo>
                      <a:pt x="2588" y="262"/>
                    </a:lnTo>
                    <a:lnTo>
                      <a:pt x="2384" y="132"/>
                    </a:lnTo>
                    <a:lnTo>
                      <a:pt x="2395" y="117"/>
                    </a:lnTo>
                    <a:close/>
                    <a:moveTo>
                      <a:pt x="2598" y="247"/>
                    </a:moveTo>
                    <a:lnTo>
                      <a:pt x="2599" y="247"/>
                    </a:lnTo>
                    <a:lnTo>
                      <a:pt x="2600" y="248"/>
                    </a:lnTo>
                    <a:lnTo>
                      <a:pt x="2593" y="255"/>
                    </a:lnTo>
                    <a:lnTo>
                      <a:pt x="2598" y="247"/>
                    </a:lnTo>
                    <a:close/>
                    <a:moveTo>
                      <a:pt x="2600" y="248"/>
                    </a:moveTo>
                    <a:lnTo>
                      <a:pt x="2775" y="442"/>
                    </a:lnTo>
                    <a:lnTo>
                      <a:pt x="2761" y="455"/>
                    </a:lnTo>
                    <a:lnTo>
                      <a:pt x="2586" y="261"/>
                    </a:lnTo>
                    <a:lnTo>
                      <a:pt x="2600" y="248"/>
                    </a:lnTo>
                    <a:close/>
                    <a:moveTo>
                      <a:pt x="2775" y="442"/>
                    </a:moveTo>
                    <a:lnTo>
                      <a:pt x="2776" y="443"/>
                    </a:lnTo>
                    <a:lnTo>
                      <a:pt x="2777" y="444"/>
                    </a:lnTo>
                    <a:lnTo>
                      <a:pt x="2768" y="449"/>
                    </a:lnTo>
                    <a:lnTo>
                      <a:pt x="2775" y="442"/>
                    </a:lnTo>
                    <a:close/>
                    <a:moveTo>
                      <a:pt x="2777" y="444"/>
                    </a:moveTo>
                    <a:lnTo>
                      <a:pt x="2789" y="470"/>
                    </a:lnTo>
                    <a:lnTo>
                      <a:pt x="2772" y="479"/>
                    </a:lnTo>
                    <a:lnTo>
                      <a:pt x="2759" y="453"/>
                    </a:lnTo>
                    <a:lnTo>
                      <a:pt x="2777" y="444"/>
                    </a:lnTo>
                    <a:close/>
                    <a:moveTo>
                      <a:pt x="2789" y="470"/>
                    </a:moveTo>
                    <a:lnTo>
                      <a:pt x="2789" y="470"/>
                    </a:lnTo>
                    <a:lnTo>
                      <a:pt x="2790" y="471"/>
                    </a:lnTo>
                    <a:lnTo>
                      <a:pt x="2781" y="474"/>
                    </a:lnTo>
                    <a:lnTo>
                      <a:pt x="2789" y="470"/>
                    </a:lnTo>
                    <a:close/>
                    <a:moveTo>
                      <a:pt x="2790" y="471"/>
                    </a:moveTo>
                    <a:lnTo>
                      <a:pt x="2802" y="503"/>
                    </a:lnTo>
                    <a:lnTo>
                      <a:pt x="2785" y="509"/>
                    </a:lnTo>
                    <a:lnTo>
                      <a:pt x="2772" y="477"/>
                    </a:lnTo>
                    <a:lnTo>
                      <a:pt x="2790" y="471"/>
                    </a:lnTo>
                    <a:close/>
                    <a:moveTo>
                      <a:pt x="2802" y="503"/>
                    </a:moveTo>
                    <a:lnTo>
                      <a:pt x="2802" y="503"/>
                    </a:lnTo>
                    <a:lnTo>
                      <a:pt x="2793" y="506"/>
                    </a:lnTo>
                    <a:lnTo>
                      <a:pt x="2802" y="503"/>
                    </a:lnTo>
                    <a:close/>
                    <a:moveTo>
                      <a:pt x="2802" y="503"/>
                    </a:moveTo>
                    <a:lnTo>
                      <a:pt x="2812" y="532"/>
                    </a:lnTo>
                    <a:lnTo>
                      <a:pt x="2795" y="537"/>
                    </a:lnTo>
                    <a:lnTo>
                      <a:pt x="2785" y="509"/>
                    </a:lnTo>
                    <a:lnTo>
                      <a:pt x="2802" y="503"/>
                    </a:lnTo>
                    <a:close/>
                    <a:moveTo>
                      <a:pt x="2812" y="532"/>
                    </a:moveTo>
                    <a:lnTo>
                      <a:pt x="2822" y="560"/>
                    </a:lnTo>
                    <a:lnTo>
                      <a:pt x="2803" y="566"/>
                    </a:lnTo>
                    <a:lnTo>
                      <a:pt x="2795" y="537"/>
                    </a:lnTo>
                    <a:lnTo>
                      <a:pt x="2812" y="532"/>
                    </a:lnTo>
                    <a:close/>
                    <a:moveTo>
                      <a:pt x="2822" y="560"/>
                    </a:moveTo>
                    <a:lnTo>
                      <a:pt x="2822" y="560"/>
                    </a:lnTo>
                    <a:lnTo>
                      <a:pt x="2822" y="561"/>
                    </a:lnTo>
                    <a:lnTo>
                      <a:pt x="2812" y="563"/>
                    </a:lnTo>
                    <a:lnTo>
                      <a:pt x="2822" y="560"/>
                    </a:lnTo>
                    <a:close/>
                    <a:moveTo>
                      <a:pt x="2822" y="561"/>
                    </a:moveTo>
                    <a:lnTo>
                      <a:pt x="2829" y="590"/>
                    </a:lnTo>
                    <a:lnTo>
                      <a:pt x="2810" y="594"/>
                    </a:lnTo>
                    <a:lnTo>
                      <a:pt x="2803" y="566"/>
                    </a:lnTo>
                    <a:lnTo>
                      <a:pt x="2822" y="561"/>
                    </a:lnTo>
                    <a:close/>
                    <a:moveTo>
                      <a:pt x="2829" y="590"/>
                    </a:moveTo>
                    <a:lnTo>
                      <a:pt x="2829" y="591"/>
                    </a:lnTo>
                    <a:lnTo>
                      <a:pt x="2829" y="592"/>
                    </a:lnTo>
                    <a:lnTo>
                      <a:pt x="2819" y="592"/>
                    </a:lnTo>
                    <a:lnTo>
                      <a:pt x="2829" y="590"/>
                    </a:lnTo>
                    <a:close/>
                    <a:moveTo>
                      <a:pt x="2829" y="592"/>
                    </a:moveTo>
                    <a:lnTo>
                      <a:pt x="2829" y="618"/>
                    </a:lnTo>
                    <a:lnTo>
                      <a:pt x="2810" y="618"/>
                    </a:lnTo>
                    <a:lnTo>
                      <a:pt x="2810" y="592"/>
                    </a:lnTo>
                    <a:lnTo>
                      <a:pt x="2829" y="592"/>
                    </a:lnTo>
                    <a:close/>
                    <a:moveTo>
                      <a:pt x="2829" y="618"/>
                    </a:moveTo>
                    <a:lnTo>
                      <a:pt x="2829" y="640"/>
                    </a:lnTo>
                    <a:lnTo>
                      <a:pt x="2810" y="640"/>
                    </a:lnTo>
                    <a:lnTo>
                      <a:pt x="2810" y="618"/>
                    </a:lnTo>
                    <a:lnTo>
                      <a:pt x="2829" y="618"/>
                    </a:lnTo>
                    <a:close/>
                    <a:moveTo>
                      <a:pt x="2829" y="640"/>
                    </a:moveTo>
                    <a:lnTo>
                      <a:pt x="2829" y="641"/>
                    </a:lnTo>
                    <a:lnTo>
                      <a:pt x="2819" y="640"/>
                    </a:lnTo>
                    <a:lnTo>
                      <a:pt x="2829" y="640"/>
                    </a:lnTo>
                    <a:close/>
                    <a:moveTo>
                      <a:pt x="2829" y="641"/>
                    </a:moveTo>
                    <a:lnTo>
                      <a:pt x="2825" y="661"/>
                    </a:lnTo>
                    <a:lnTo>
                      <a:pt x="2807" y="657"/>
                    </a:lnTo>
                    <a:lnTo>
                      <a:pt x="2810" y="637"/>
                    </a:lnTo>
                    <a:lnTo>
                      <a:pt x="2829" y="641"/>
                    </a:lnTo>
                    <a:close/>
                    <a:moveTo>
                      <a:pt x="2825" y="661"/>
                    </a:moveTo>
                    <a:lnTo>
                      <a:pt x="2825" y="662"/>
                    </a:lnTo>
                    <a:lnTo>
                      <a:pt x="2824" y="663"/>
                    </a:lnTo>
                    <a:lnTo>
                      <a:pt x="2815" y="658"/>
                    </a:lnTo>
                    <a:lnTo>
                      <a:pt x="2825" y="661"/>
                    </a:lnTo>
                    <a:close/>
                    <a:moveTo>
                      <a:pt x="2824" y="663"/>
                    </a:moveTo>
                    <a:lnTo>
                      <a:pt x="2818" y="676"/>
                    </a:lnTo>
                    <a:lnTo>
                      <a:pt x="2801" y="667"/>
                    </a:lnTo>
                    <a:lnTo>
                      <a:pt x="2808" y="654"/>
                    </a:lnTo>
                    <a:lnTo>
                      <a:pt x="2824" y="663"/>
                    </a:lnTo>
                    <a:close/>
                    <a:moveTo>
                      <a:pt x="2818" y="676"/>
                    </a:moveTo>
                    <a:lnTo>
                      <a:pt x="2817" y="678"/>
                    </a:lnTo>
                    <a:lnTo>
                      <a:pt x="2814" y="679"/>
                    </a:lnTo>
                    <a:lnTo>
                      <a:pt x="2810" y="672"/>
                    </a:lnTo>
                    <a:lnTo>
                      <a:pt x="2818" y="676"/>
                    </a:lnTo>
                    <a:close/>
                    <a:moveTo>
                      <a:pt x="2814" y="679"/>
                    </a:moveTo>
                    <a:lnTo>
                      <a:pt x="2799" y="689"/>
                    </a:lnTo>
                    <a:lnTo>
                      <a:pt x="2789" y="673"/>
                    </a:lnTo>
                    <a:lnTo>
                      <a:pt x="2804" y="663"/>
                    </a:lnTo>
                    <a:lnTo>
                      <a:pt x="2814" y="679"/>
                    </a:lnTo>
                    <a:close/>
                    <a:moveTo>
                      <a:pt x="2799" y="689"/>
                    </a:moveTo>
                    <a:lnTo>
                      <a:pt x="2798" y="689"/>
                    </a:lnTo>
                    <a:lnTo>
                      <a:pt x="2793" y="680"/>
                    </a:lnTo>
                    <a:lnTo>
                      <a:pt x="2799" y="689"/>
                    </a:lnTo>
                    <a:close/>
                    <a:moveTo>
                      <a:pt x="2798" y="689"/>
                    </a:moveTo>
                    <a:lnTo>
                      <a:pt x="2785" y="696"/>
                    </a:lnTo>
                    <a:lnTo>
                      <a:pt x="2777" y="678"/>
                    </a:lnTo>
                    <a:lnTo>
                      <a:pt x="2789" y="673"/>
                    </a:lnTo>
                    <a:lnTo>
                      <a:pt x="2798" y="689"/>
                    </a:lnTo>
                    <a:close/>
                    <a:moveTo>
                      <a:pt x="2785" y="696"/>
                    </a:moveTo>
                    <a:lnTo>
                      <a:pt x="2783" y="697"/>
                    </a:lnTo>
                    <a:lnTo>
                      <a:pt x="2781" y="697"/>
                    </a:lnTo>
                    <a:lnTo>
                      <a:pt x="2781" y="687"/>
                    </a:lnTo>
                    <a:lnTo>
                      <a:pt x="2785" y="696"/>
                    </a:lnTo>
                    <a:close/>
                    <a:moveTo>
                      <a:pt x="2781" y="697"/>
                    </a:moveTo>
                    <a:lnTo>
                      <a:pt x="2768" y="697"/>
                    </a:lnTo>
                    <a:lnTo>
                      <a:pt x="2768" y="677"/>
                    </a:lnTo>
                    <a:lnTo>
                      <a:pt x="2781" y="677"/>
                    </a:lnTo>
                    <a:lnTo>
                      <a:pt x="2781" y="697"/>
                    </a:lnTo>
                    <a:close/>
                    <a:moveTo>
                      <a:pt x="2768" y="697"/>
                    </a:moveTo>
                    <a:lnTo>
                      <a:pt x="2756" y="697"/>
                    </a:lnTo>
                    <a:lnTo>
                      <a:pt x="2756" y="677"/>
                    </a:lnTo>
                    <a:lnTo>
                      <a:pt x="2768" y="677"/>
                    </a:lnTo>
                    <a:lnTo>
                      <a:pt x="2768" y="697"/>
                    </a:lnTo>
                    <a:close/>
                    <a:moveTo>
                      <a:pt x="2756" y="697"/>
                    </a:moveTo>
                    <a:lnTo>
                      <a:pt x="2753" y="697"/>
                    </a:lnTo>
                    <a:lnTo>
                      <a:pt x="2752" y="696"/>
                    </a:lnTo>
                    <a:lnTo>
                      <a:pt x="2756" y="687"/>
                    </a:lnTo>
                    <a:lnTo>
                      <a:pt x="2756" y="697"/>
                    </a:lnTo>
                    <a:close/>
                    <a:moveTo>
                      <a:pt x="2752" y="696"/>
                    </a:moveTo>
                    <a:lnTo>
                      <a:pt x="2745" y="692"/>
                    </a:lnTo>
                    <a:lnTo>
                      <a:pt x="2754" y="676"/>
                    </a:lnTo>
                    <a:lnTo>
                      <a:pt x="2759" y="678"/>
                    </a:lnTo>
                    <a:lnTo>
                      <a:pt x="2752" y="696"/>
                    </a:lnTo>
                    <a:close/>
                    <a:moveTo>
                      <a:pt x="2745" y="692"/>
                    </a:moveTo>
                    <a:lnTo>
                      <a:pt x="2744" y="692"/>
                    </a:lnTo>
                    <a:lnTo>
                      <a:pt x="2744" y="691"/>
                    </a:lnTo>
                    <a:lnTo>
                      <a:pt x="2749" y="684"/>
                    </a:lnTo>
                    <a:lnTo>
                      <a:pt x="2745" y="692"/>
                    </a:lnTo>
                    <a:close/>
                    <a:moveTo>
                      <a:pt x="2744" y="691"/>
                    </a:moveTo>
                    <a:lnTo>
                      <a:pt x="2734" y="686"/>
                    </a:lnTo>
                    <a:lnTo>
                      <a:pt x="2745" y="669"/>
                    </a:lnTo>
                    <a:lnTo>
                      <a:pt x="2755" y="676"/>
                    </a:lnTo>
                    <a:lnTo>
                      <a:pt x="2744" y="691"/>
                    </a:lnTo>
                    <a:close/>
                    <a:moveTo>
                      <a:pt x="2734" y="686"/>
                    </a:moveTo>
                    <a:lnTo>
                      <a:pt x="2732" y="684"/>
                    </a:lnTo>
                    <a:lnTo>
                      <a:pt x="2731" y="681"/>
                    </a:lnTo>
                    <a:lnTo>
                      <a:pt x="2739" y="677"/>
                    </a:lnTo>
                    <a:lnTo>
                      <a:pt x="2734" y="686"/>
                    </a:lnTo>
                    <a:close/>
                    <a:moveTo>
                      <a:pt x="2731" y="681"/>
                    </a:moveTo>
                    <a:lnTo>
                      <a:pt x="2727" y="676"/>
                    </a:lnTo>
                    <a:lnTo>
                      <a:pt x="2745" y="667"/>
                    </a:lnTo>
                    <a:lnTo>
                      <a:pt x="2748" y="674"/>
                    </a:lnTo>
                    <a:lnTo>
                      <a:pt x="2731" y="681"/>
                    </a:lnTo>
                    <a:close/>
                    <a:moveTo>
                      <a:pt x="2744" y="666"/>
                    </a:moveTo>
                    <a:lnTo>
                      <a:pt x="2745" y="666"/>
                    </a:lnTo>
                    <a:lnTo>
                      <a:pt x="2745" y="667"/>
                    </a:lnTo>
                    <a:lnTo>
                      <a:pt x="2736" y="672"/>
                    </a:lnTo>
                    <a:lnTo>
                      <a:pt x="2744" y="666"/>
                    </a:lnTo>
                    <a:close/>
                    <a:moveTo>
                      <a:pt x="2728" y="676"/>
                    </a:moveTo>
                    <a:lnTo>
                      <a:pt x="2722" y="667"/>
                    </a:lnTo>
                    <a:lnTo>
                      <a:pt x="2738" y="656"/>
                    </a:lnTo>
                    <a:lnTo>
                      <a:pt x="2744" y="666"/>
                    </a:lnTo>
                    <a:lnTo>
                      <a:pt x="2728" y="676"/>
                    </a:lnTo>
                    <a:close/>
                    <a:moveTo>
                      <a:pt x="2722" y="667"/>
                    </a:moveTo>
                    <a:lnTo>
                      <a:pt x="2721" y="666"/>
                    </a:lnTo>
                    <a:lnTo>
                      <a:pt x="2721" y="664"/>
                    </a:lnTo>
                    <a:lnTo>
                      <a:pt x="2729" y="662"/>
                    </a:lnTo>
                    <a:lnTo>
                      <a:pt x="2722" y="667"/>
                    </a:lnTo>
                    <a:close/>
                    <a:moveTo>
                      <a:pt x="2721" y="664"/>
                    </a:moveTo>
                    <a:lnTo>
                      <a:pt x="2717" y="652"/>
                    </a:lnTo>
                    <a:lnTo>
                      <a:pt x="2736" y="646"/>
                    </a:lnTo>
                    <a:lnTo>
                      <a:pt x="2739" y="659"/>
                    </a:lnTo>
                    <a:lnTo>
                      <a:pt x="2721" y="664"/>
                    </a:lnTo>
                    <a:close/>
                    <a:moveTo>
                      <a:pt x="2717" y="652"/>
                    </a:moveTo>
                    <a:lnTo>
                      <a:pt x="2717" y="651"/>
                    </a:lnTo>
                    <a:lnTo>
                      <a:pt x="2717" y="649"/>
                    </a:lnTo>
                    <a:lnTo>
                      <a:pt x="2727" y="649"/>
                    </a:lnTo>
                    <a:lnTo>
                      <a:pt x="2717" y="652"/>
                    </a:lnTo>
                    <a:close/>
                    <a:moveTo>
                      <a:pt x="2717" y="649"/>
                    </a:moveTo>
                    <a:lnTo>
                      <a:pt x="2717" y="636"/>
                    </a:lnTo>
                    <a:lnTo>
                      <a:pt x="2736" y="636"/>
                    </a:lnTo>
                    <a:lnTo>
                      <a:pt x="2736" y="649"/>
                    </a:lnTo>
                    <a:lnTo>
                      <a:pt x="2717" y="649"/>
                    </a:lnTo>
                    <a:close/>
                    <a:moveTo>
                      <a:pt x="2736" y="634"/>
                    </a:moveTo>
                    <a:lnTo>
                      <a:pt x="2736" y="635"/>
                    </a:lnTo>
                    <a:lnTo>
                      <a:pt x="2736" y="636"/>
                    </a:lnTo>
                    <a:lnTo>
                      <a:pt x="2727" y="636"/>
                    </a:lnTo>
                    <a:lnTo>
                      <a:pt x="2736" y="634"/>
                    </a:lnTo>
                    <a:close/>
                    <a:moveTo>
                      <a:pt x="2717" y="638"/>
                    </a:moveTo>
                    <a:lnTo>
                      <a:pt x="2714" y="622"/>
                    </a:lnTo>
                    <a:lnTo>
                      <a:pt x="2733" y="619"/>
                    </a:lnTo>
                    <a:lnTo>
                      <a:pt x="2736" y="634"/>
                    </a:lnTo>
                    <a:lnTo>
                      <a:pt x="2717" y="638"/>
                    </a:lnTo>
                    <a:close/>
                  </a:path>
                </a:pathLst>
              </a:custGeom>
              <a:solidFill>
                <a:srgbClr val="9872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17" name="Freeform 1810">
                <a:extLst>
                  <a:ext uri="{FF2B5EF4-FFF2-40B4-BE49-F238E27FC236}">
                    <a16:creationId xmlns:a16="http://schemas.microsoft.com/office/drawing/2014/main" id="{81F4D6BC-BC6C-464A-B763-697152775000}"/>
                  </a:ext>
                </a:extLst>
              </p:cNvPr>
              <p:cNvSpPr>
                <a:spLocks/>
              </p:cNvSpPr>
              <p:nvPr/>
            </p:nvSpPr>
            <p:spPr bwMode="auto">
              <a:xfrm>
                <a:off x="3477" y="2014"/>
                <a:ext cx="77" cy="89"/>
              </a:xfrm>
              <a:custGeom>
                <a:avLst/>
                <a:gdLst>
                  <a:gd name="T0" fmla="*/ 0 w 308"/>
                  <a:gd name="T1" fmla="*/ 0 h 356"/>
                  <a:gd name="T2" fmla="*/ 14 w 308"/>
                  <a:gd name="T3" fmla="*/ 15 h 356"/>
                  <a:gd name="T4" fmla="*/ 44 w 308"/>
                  <a:gd name="T5" fmla="*/ 47 h 356"/>
                  <a:gd name="T6" fmla="*/ 77 w 308"/>
                  <a:gd name="T7" fmla="*/ 84 h 356"/>
                  <a:gd name="T8" fmla="*/ 53 w 308"/>
                  <a:gd name="T9" fmla="*/ 89 h 356"/>
                  <a:gd name="T10" fmla="*/ 51 w 308"/>
                  <a:gd name="T11" fmla="*/ 87 h 356"/>
                  <a:gd name="T12" fmla="*/ 47 w 308"/>
                  <a:gd name="T13" fmla="*/ 84 h 356"/>
                  <a:gd name="T14" fmla="*/ 43 w 308"/>
                  <a:gd name="T15" fmla="*/ 79 h 356"/>
                  <a:gd name="T16" fmla="*/ 39 w 308"/>
                  <a:gd name="T17" fmla="*/ 76 h 356"/>
                  <a:gd name="T18" fmla="*/ 34 w 308"/>
                  <a:gd name="T19" fmla="*/ 73 h 356"/>
                  <a:gd name="T20" fmla="*/ 30 w 308"/>
                  <a:gd name="T21" fmla="*/ 68 h 356"/>
                  <a:gd name="T22" fmla="*/ 26 w 308"/>
                  <a:gd name="T23" fmla="*/ 65 h 356"/>
                  <a:gd name="T24" fmla="*/ 23 w 308"/>
                  <a:gd name="T25" fmla="*/ 63 h 356"/>
                  <a:gd name="T26" fmla="*/ 21 w 308"/>
                  <a:gd name="T27" fmla="*/ 61 h 356"/>
                  <a:gd name="T28" fmla="*/ 21 w 308"/>
                  <a:gd name="T29" fmla="*/ 60 h 356"/>
                  <a:gd name="T30" fmla="*/ 21 w 308"/>
                  <a:gd name="T31" fmla="*/ 60 h 356"/>
                  <a:gd name="T32" fmla="*/ 21 w 308"/>
                  <a:gd name="T33" fmla="*/ 60 h 356"/>
                  <a:gd name="T34" fmla="*/ 22 w 308"/>
                  <a:gd name="T35" fmla="*/ 60 h 356"/>
                  <a:gd name="T36" fmla="*/ 23 w 308"/>
                  <a:gd name="T37" fmla="*/ 59 h 356"/>
                  <a:gd name="T38" fmla="*/ 24 w 308"/>
                  <a:gd name="T39" fmla="*/ 58 h 356"/>
                  <a:gd name="T40" fmla="*/ 25 w 308"/>
                  <a:gd name="T41" fmla="*/ 57 h 356"/>
                  <a:gd name="T42" fmla="*/ 25 w 308"/>
                  <a:gd name="T43" fmla="*/ 57 h 356"/>
                  <a:gd name="T44" fmla="*/ 25 w 308"/>
                  <a:gd name="T45" fmla="*/ 56 h 356"/>
                  <a:gd name="T46" fmla="*/ 25 w 308"/>
                  <a:gd name="T47" fmla="*/ 55 h 356"/>
                  <a:gd name="T48" fmla="*/ 25 w 308"/>
                  <a:gd name="T49" fmla="*/ 54 h 356"/>
                  <a:gd name="T50" fmla="*/ 25 w 308"/>
                  <a:gd name="T51" fmla="*/ 53 h 356"/>
                  <a:gd name="T52" fmla="*/ 25 w 308"/>
                  <a:gd name="T53" fmla="*/ 53 h 356"/>
                  <a:gd name="T54" fmla="*/ 25 w 308"/>
                  <a:gd name="T55" fmla="*/ 52 h 356"/>
                  <a:gd name="T56" fmla="*/ 24 w 308"/>
                  <a:gd name="T57" fmla="*/ 46 h 356"/>
                  <a:gd name="T58" fmla="*/ 22 w 308"/>
                  <a:gd name="T59" fmla="*/ 41 h 356"/>
                  <a:gd name="T60" fmla="*/ 21 w 308"/>
                  <a:gd name="T61" fmla="*/ 35 h 356"/>
                  <a:gd name="T62" fmla="*/ 18 w 308"/>
                  <a:gd name="T63" fmla="*/ 30 h 356"/>
                  <a:gd name="T64" fmla="*/ 16 w 308"/>
                  <a:gd name="T65" fmla="*/ 24 h 356"/>
                  <a:gd name="T66" fmla="*/ 14 w 308"/>
                  <a:gd name="T67" fmla="*/ 19 h 356"/>
                  <a:gd name="T68" fmla="*/ 10 w 308"/>
                  <a:gd name="T69" fmla="*/ 14 h 356"/>
                  <a:gd name="T70" fmla="*/ 7 w 308"/>
                  <a:gd name="T71" fmla="*/ 10 h 356"/>
                  <a:gd name="T72" fmla="*/ 3 w 308"/>
                  <a:gd name="T73" fmla="*/ 5 h 356"/>
                  <a:gd name="T74" fmla="*/ 0 w 308"/>
                  <a:gd name="T75" fmla="*/ 0 h 35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308"/>
                  <a:gd name="T115" fmla="*/ 0 h 356"/>
                  <a:gd name="T116" fmla="*/ 308 w 308"/>
                  <a:gd name="T117" fmla="*/ 356 h 35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308" h="356">
                    <a:moveTo>
                      <a:pt x="0" y="0"/>
                    </a:moveTo>
                    <a:lnTo>
                      <a:pt x="54" y="60"/>
                    </a:lnTo>
                    <a:lnTo>
                      <a:pt x="177" y="187"/>
                    </a:lnTo>
                    <a:lnTo>
                      <a:pt x="308" y="337"/>
                    </a:lnTo>
                    <a:lnTo>
                      <a:pt x="213" y="356"/>
                    </a:lnTo>
                    <a:lnTo>
                      <a:pt x="203" y="346"/>
                    </a:lnTo>
                    <a:lnTo>
                      <a:pt x="187" y="334"/>
                    </a:lnTo>
                    <a:lnTo>
                      <a:pt x="171" y="317"/>
                    </a:lnTo>
                    <a:lnTo>
                      <a:pt x="155" y="302"/>
                    </a:lnTo>
                    <a:lnTo>
                      <a:pt x="137" y="290"/>
                    </a:lnTo>
                    <a:lnTo>
                      <a:pt x="120" y="273"/>
                    </a:lnTo>
                    <a:lnTo>
                      <a:pt x="105" y="261"/>
                    </a:lnTo>
                    <a:lnTo>
                      <a:pt x="91" y="251"/>
                    </a:lnTo>
                    <a:lnTo>
                      <a:pt x="85" y="244"/>
                    </a:lnTo>
                    <a:lnTo>
                      <a:pt x="83" y="241"/>
                    </a:lnTo>
                    <a:lnTo>
                      <a:pt x="85" y="241"/>
                    </a:lnTo>
                    <a:lnTo>
                      <a:pt x="85" y="238"/>
                    </a:lnTo>
                    <a:lnTo>
                      <a:pt x="88" y="238"/>
                    </a:lnTo>
                    <a:lnTo>
                      <a:pt x="91" y="235"/>
                    </a:lnTo>
                    <a:lnTo>
                      <a:pt x="95" y="232"/>
                    </a:lnTo>
                    <a:lnTo>
                      <a:pt x="98" y="229"/>
                    </a:lnTo>
                    <a:lnTo>
                      <a:pt x="98" y="226"/>
                    </a:lnTo>
                    <a:lnTo>
                      <a:pt x="101" y="222"/>
                    </a:lnTo>
                    <a:lnTo>
                      <a:pt x="101" y="219"/>
                    </a:lnTo>
                    <a:lnTo>
                      <a:pt x="101" y="216"/>
                    </a:lnTo>
                    <a:lnTo>
                      <a:pt x="101" y="212"/>
                    </a:lnTo>
                    <a:lnTo>
                      <a:pt x="98" y="212"/>
                    </a:lnTo>
                    <a:lnTo>
                      <a:pt x="98" y="209"/>
                    </a:lnTo>
                    <a:lnTo>
                      <a:pt x="95" y="184"/>
                    </a:lnTo>
                    <a:lnTo>
                      <a:pt x="88" y="162"/>
                    </a:lnTo>
                    <a:lnTo>
                      <a:pt x="83" y="140"/>
                    </a:lnTo>
                    <a:lnTo>
                      <a:pt x="73" y="118"/>
                    </a:lnTo>
                    <a:lnTo>
                      <a:pt x="63" y="95"/>
                    </a:lnTo>
                    <a:lnTo>
                      <a:pt x="54" y="76"/>
                    </a:lnTo>
                    <a:lnTo>
                      <a:pt x="41" y="57"/>
                    </a:lnTo>
                    <a:lnTo>
                      <a:pt x="29" y="38"/>
                    </a:lnTo>
                    <a:lnTo>
                      <a:pt x="12" y="19"/>
                    </a:lnTo>
                    <a:lnTo>
                      <a:pt x="0" y="0"/>
                    </a:lnTo>
                    <a:close/>
                  </a:path>
                </a:pathLst>
              </a:custGeom>
              <a:solidFill>
                <a:srgbClr val="E4BED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18" name="Freeform 1811">
                <a:extLst>
                  <a:ext uri="{FF2B5EF4-FFF2-40B4-BE49-F238E27FC236}">
                    <a16:creationId xmlns:a16="http://schemas.microsoft.com/office/drawing/2014/main" id="{024EBB17-3145-4C13-9CFA-5087A7345BD7}"/>
                  </a:ext>
                </a:extLst>
              </p:cNvPr>
              <p:cNvSpPr>
                <a:spLocks noEditPoints="1"/>
              </p:cNvSpPr>
              <p:nvPr/>
            </p:nvSpPr>
            <p:spPr bwMode="auto">
              <a:xfrm>
                <a:off x="3475" y="2012"/>
                <a:ext cx="84" cy="93"/>
              </a:xfrm>
              <a:custGeom>
                <a:avLst/>
                <a:gdLst>
                  <a:gd name="T0" fmla="*/ 14 w 335"/>
                  <a:gd name="T1" fmla="*/ 18 h 373"/>
                  <a:gd name="T2" fmla="*/ 48 w 335"/>
                  <a:gd name="T3" fmla="*/ 47 h 373"/>
                  <a:gd name="T4" fmla="*/ 49 w 335"/>
                  <a:gd name="T5" fmla="*/ 47 h 373"/>
                  <a:gd name="T6" fmla="*/ 45 w 335"/>
                  <a:gd name="T7" fmla="*/ 50 h 373"/>
                  <a:gd name="T8" fmla="*/ 81 w 335"/>
                  <a:gd name="T9" fmla="*/ 84 h 373"/>
                  <a:gd name="T10" fmla="*/ 56 w 335"/>
                  <a:gd name="T11" fmla="*/ 93 h 373"/>
                  <a:gd name="T12" fmla="*/ 51 w 335"/>
                  <a:gd name="T13" fmla="*/ 90 h 373"/>
                  <a:gd name="T14" fmla="*/ 55 w 335"/>
                  <a:gd name="T15" fmla="*/ 86 h 373"/>
                  <a:gd name="T16" fmla="*/ 55 w 335"/>
                  <a:gd name="T17" fmla="*/ 86 h 373"/>
                  <a:gd name="T18" fmla="*/ 48 w 335"/>
                  <a:gd name="T19" fmla="*/ 87 h 373"/>
                  <a:gd name="T20" fmla="*/ 43 w 335"/>
                  <a:gd name="T21" fmla="*/ 83 h 373"/>
                  <a:gd name="T22" fmla="*/ 43 w 335"/>
                  <a:gd name="T23" fmla="*/ 75 h 373"/>
                  <a:gd name="T24" fmla="*/ 38 w 335"/>
                  <a:gd name="T25" fmla="*/ 72 h 373"/>
                  <a:gd name="T26" fmla="*/ 37 w 335"/>
                  <a:gd name="T27" fmla="*/ 74 h 373"/>
                  <a:gd name="T28" fmla="*/ 35 w 335"/>
                  <a:gd name="T29" fmla="*/ 76 h 373"/>
                  <a:gd name="T30" fmla="*/ 31 w 335"/>
                  <a:gd name="T31" fmla="*/ 72 h 373"/>
                  <a:gd name="T32" fmla="*/ 30 w 335"/>
                  <a:gd name="T33" fmla="*/ 65 h 373"/>
                  <a:gd name="T34" fmla="*/ 27 w 335"/>
                  <a:gd name="T35" fmla="*/ 62 h 373"/>
                  <a:gd name="T36" fmla="*/ 25 w 335"/>
                  <a:gd name="T37" fmla="*/ 64 h 373"/>
                  <a:gd name="T38" fmla="*/ 24 w 335"/>
                  <a:gd name="T39" fmla="*/ 66 h 373"/>
                  <a:gd name="T40" fmla="*/ 22 w 335"/>
                  <a:gd name="T41" fmla="*/ 64 h 373"/>
                  <a:gd name="T42" fmla="*/ 17 w 335"/>
                  <a:gd name="T43" fmla="*/ 60 h 373"/>
                  <a:gd name="T44" fmla="*/ 24 w 335"/>
                  <a:gd name="T45" fmla="*/ 64 h 373"/>
                  <a:gd name="T46" fmla="*/ 24 w 335"/>
                  <a:gd name="T47" fmla="*/ 62 h 373"/>
                  <a:gd name="T48" fmla="*/ 21 w 335"/>
                  <a:gd name="T49" fmla="*/ 62 h 373"/>
                  <a:gd name="T50" fmla="*/ 24 w 335"/>
                  <a:gd name="T51" fmla="*/ 59 h 373"/>
                  <a:gd name="T52" fmla="*/ 26 w 335"/>
                  <a:gd name="T53" fmla="*/ 64 h 373"/>
                  <a:gd name="T54" fmla="*/ 27 w 335"/>
                  <a:gd name="T55" fmla="*/ 62 h 373"/>
                  <a:gd name="T56" fmla="*/ 25 w 335"/>
                  <a:gd name="T57" fmla="*/ 60 h 373"/>
                  <a:gd name="T58" fmla="*/ 24 w 335"/>
                  <a:gd name="T59" fmla="*/ 59 h 373"/>
                  <a:gd name="T60" fmla="*/ 24 w 335"/>
                  <a:gd name="T61" fmla="*/ 58 h 373"/>
                  <a:gd name="T62" fmla="*/ 29 w 335"/>
                  <a:gd name="T63" fmla="*/ 60 h 373"/>
                  <a:gd name="T64" fmla="*/ 29 w 335"/>
                  <a:gd name="T65" fmla="*/ 58 h 373"/>
                  <a:gd name="T66" fmla="*/ 27 w 335"/>
                  <a:gd name="T67" fmla="*/ 58 h 373"/>
                  <a:gd name="T68" fmla="*/ 25 w 335"/>
                  <a:gd name="T69" fmla="*/ 56 h 373"/>
                  <a:gd name="T70" fmla="*/ 25 w 335"/>
                  <a:gd name="T71" fmla="*/ 57 h 373"/>
                  <a:gd name="T72" fmla="*/ 25 w 335"/>
                  <a:gd name="T73" fmla="*/ 56 h 373"/>
                  <a:gd name="T74" fmla="*/ 30 w 335"/>
                  <a:gd name="T75" fmla="*/ 55 h 373"/>
                  <a:gd name="T76" fmla="*/ 28 w 335"/>
                  <a:gd name="T77" fmla="*/ 55 h 373"/>
                  <a:gd name="T78" fmla="*/ 28 w 335"/>
                  <a:gd name="T79" fmla="*/ 57 h 373"/>
                  <a:gd name="T80" fmla="*/ 24 w 335"/>
                  <a:gd name="T81" fmla="*/ 55 h 373"/>
                  <a:gd name="T82" fmla="*/ 29 w 335"/>
                  <a:gd name="T83" fmla="*/ 54 h 373"/>
                  <a:gd name="T84" fmla="*/ 29 w 335"/>
                  <a:gd name="T85" fmla="*/ 47 h 373"/>
                  <a:gd name="T86" fmla="*/ 26 w 335"/>
                  <a:gd name="T87" fmla="*/ 48 h 373"/>
                  <a:gd name="T88" fmla="*/ 24 w 335"/>
                  <a:gd name="T89" fmla="*/ 48 h 373"/>
                  <a:gd name="T90" fmla="*/ 25 w 335"/>
                  <a:gd name="T91" fmla="*/ 36 h 373"/>
                  <a:gd name="T92" fmla="*/ 18 w 335"/>
                  <a:gd name="T93" fmla="*/ 32 h 373"/>
                  <a:gd name="T94" fmla="*/ 20 w 335"/>
                  <a:gd name="T95" fmla="*/ 24 h 373"/>
                  <a:gd name="T96" fmla="*/ 18 w 335"/>
                  <a:gd name="T97" fmla="*/ 25 h 373"/>
                  <a:gd name="T98" fmla="*/ 16 w 335"/>
                  <a:gd name="T99" fmla="*/ 27 h 373"/>
                  <a:gd name="T100" fmla="*/ 14 w 335"/>
                  <a:gd name="T101" fmla="*/ 22 h 373"/>
                  <a:gd name="T102" fmla="*/ 11 w 335"/>
                  <a:gd name="T103" fmla="*/ 9 h 373"/>
                  <a:gd name="T104" fmla="*/ 11 w 335"/>
                  <a:gd name="T105" fmla="*/ 10 h 373"/>
                  <a:gd name="T106" fmla="*/ 10 w 335"/>
                  <a:gd name="T107" fmla="*/ 11 h 373"/>
                  <a:gd name="T108" fmla="*/ 8 w 335"/>
                  <a:gd name="T109" fmla="*/ 13 h 373"/>
                  <a:gd name="T110" fmla="*/ 3 w 335"/>
                  <a:gd name="T111" fmla="*/ 8 h 37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35"/>
                  <a:gd name="T169" fmla="*/ 0 h 373"/>
                  <a:gd name="T170" fmla="*/ 335 w 335"/>
                  <a:gd name="T171" fmla="*/ 373 h 37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35" h="373">
                    <a:moveTo>
                      <a:pt x="16" y="0"/>
                    </a:moveTo>
                    <a:lnTo>
                      <a:pt x="70" y="61"/>
                    </a:lnTo>
                    <a:lnTo>
                      <a:pt x="55" y="74"/>
                    </a:lnTo>
                    <a:lnTo>
                      <a:pt x="1" y="13"/>
                    </a:lnTo>
                    <a:lnTo>
                      <a:pt x="16" y="0"/>
                    </a:lnTo>
                    <a:close/>
                    <a:moveTo>
                      <a:pt x="55" y="74"/>
                    </a:moveTo>
                    <a:lnTo>
                      <a:pt x="55" y="74"/>
                    </a:lnTo>
                    <a:lnTo>
                      <a:pt x="63" y="67"/>
                    </a:lnTo>
                    <a:lnTo>
                      <a:pt x="55" y="74"/>
                    </a:lnTo>
                    <a:close/>
                    <a:moveTo>
                      <a:pt x="70" y="61"/>
                    </a:moveTo>
                    <a:lnTo>
                      <a:pt x="193" y="187"/>
                    </a:lnTo>
                    <a:lnTo>
                      <a:pt x="180" y="201"/>
                    </a:lnTo>
                    <a:lnTo>
                      <a:pt x="55" y="74"/>
                    </a:lnTo>
                    <a:lnTo>
                      <a:pt x="70" y="61"/>
                    </a:lnTo>
                    <a:close/>
                    <a:moveTo>
                      <a:pt x="193" y="187"/>
                    </a:moveTo>
                    <a:lnTo>
                      <a:pt x="194" y="188"/>
                    </a:lnTo>
                    <a:lnTo>
                      <a:pt x="186" y="194"/>
                    </a:lnTo>
                    <a:lnTo>
                      <a:pt x="193" y="187"/>
                    </a:lnTo>
                    <a:close/>
                    <a:moveTo>
                      <a:pt x="194" y="188"/>
                    </a:moveTo>
                    <a:lnTo>
                      <a:pt x="324" y="337"/>
                    </a:lnTo>
                    <a:lnTo>
                      <a:pt x="310" y="349"/>
                    </a:lnTo>
                    <a:lnTo>
                      <a:pt x="180" y="201"/>
                    </a:lnTo>
                    <a:lnTo>
                      <a:pt x="194" y="188"/>
                    </a:lnTo>
                    <a:close/>
                    <a:moveTo>
                      <a:pt x="324" y="337"/>
                    </a:moveTo>
                    <a:lnTo>
                      <a:pt x="335" y="349"/>
                    </a:lnTo>
                    <a:lnTo>
                      <a:pt x="319" y="353"/>
                    </a:lnTo>
                    <a:lnTo>
                      <a:pt x="317" y="344"/>
                    </a:lnTo>
                    <a:lnTo>
                      <a:pt x="324" y="337"/>
                    </a:lnTo>
                    <a:close/>
                    <a:moveTo>
                      <a:pt x="319" y="353"/>
                    </a:moveTo>
                    <a:lnTo>
                      <a:pt x="223" y="373"/>
                    </a:lnTo>
                    <a:lnTo>
                      <a:pt x="219" y="354"/>
                    </a:lnTo>
                    <a:lnTo>
                      <a:pt x="315" y="334"/>
                    </a:lnTo>
                    <a:lnTo>
                      <a:pt x="319" y="353"/>
                    </a:lnTo>
                    <a:close/>
                    <a:moveTo>
                      <a:pt x="223" y="373"/>
                    </a:moveTo>
                    <a:lnTo>
                      <a:pt x="218" y="373"/>
                    </a:lnTo>
                    <a:lnTo>
                      <a:pt x="215" y="369"/>
                    </a:lnTo>
                    <a:lnTo>
                      <a:pt x="222" y="363"/>
                    </a:lnTo>
                    <a:lnTo>
                      <a:pt x="223" y="373"/>
                    </a:lnTo>
                    <a:close/>
                    <a:moveTo>
                      <a:pt x="215" y="369"/>
                    </a:moveTo>
                    <a:lnTo>
                      <a:pt x="205" y="359"/>
                    </a:lnTo>
                    <a:lnTo>
                      <a:pt x="218" y="346"/>
                    </a:lnTo>
                    <a:lnTo>
                      <a:pt x="228" y="356"/>
                    </a:lnTo>
                    <a:lnTo>
                      <a:pt x="215" y="369"/>
                    </a:lnTo>
                    <a:close/>
                    <a:moveTo>
                      <a:pt x="218" y="346"/>
                    </a:moveTo>
                    <a:lnTo>
                      <a:pt x="218" y="346"/>
                    </a:lnTo>
                    <a:lnTo>
                      <a:pt x="212" y="353"/>
                    </a:lnTo>
                    <a:lnTo>
                      <a:pt x="218" y="346"/>
                    </a:lnTo>
                    <a:close/>
                    <a:moveTo>
                      <a:pt x="206" y="360"/>
                    </a:moveTo>
                    <a:lnTo>
                      <a:pt x="190" y="348"/>
                    </a:lnTo>
                    <a:lnTo>
                      <a:pt x="202" y="333"/>
                    </a:lnTo>
                    <a:lnTo>
                      <a:pt x="218" y="346"/>
                    </a:lnTo>
                    <a:lnTo>
                      <a:pt x="206" y="360"/>
                    </a:lnTo>
                    <a:close/>
                    <a:moveTo>
                      <a:pt x="190" y="348"/>
                    </a:moveTo>
                    <a:lnTo>
                      <a:pt x="190" y="347"/>
                    </a:lnTo>
                    <a:lnTo>
                      <a:pt x="196" y="341"/>
                    </a:lnTo>
                    <a:lnTo>
                      <a:pt x="190" y="348"/>
                    </a:lnTo>
                    <a:close/>
                    <a:moveTo>
                      <a:pt x="190" y="347"/>
                    </a:moveTo>
                    <a:lnTo>
                      <a:pt x="173" y="332"/>
                    </a:lnTo>
                    <a:lnTo>
                      <a:pt x="186" y="317"/>
                    </a:lnTo>
                    <a:lnTo>
                      <a:pt x="203" y="334"/>
                    </a:lnTo>
                    <a:lnTo>
                      <a:pt x="190" y="347"/>
                    </a:lnTo>
                    <a:close/>
                    <a:moveTo>
                      <a:pt x="173" y="332"/>
                    </a:moveTo>
                    <a:lnTo>
                      <a:pt x="158" y="315"/>
                    </a:lnTo>
                    <a:lnTo>
                      <a:pt x="171" y="302"/>
                    </a:lnTo>
                    <a:lnTo>
                      <a:pt x="186" y="317"/>
                    </a:lnTo>
                    <a:lnTo>
                      <a:pt x="173" y="332"/>
                    </a:lnTo>
                    <a:close/>
                    <a:moveTo>
                      <a:pt x="170" y="301"/>
                    </a:moveTo>
                    <a:lnTo>
                      <a:pt x="170" y="301"/>
                    </a:lnTo>
                    <a:lnTo>
                      <a:pt x="171" y="302"/>
                    </a:lnTo>
                    <a:lnTo>
                      <a:pt x="164" y="309"/>
                    </a:lnTo>
                    <a:lnTo>
                      <a:pt x="170" y="301"/>
                    </a:lnTo>
                    <a:close/>
                    <a:moveTo>
                      <a:pt x="159" y="316"/>
                    </a:moveTo>
                    <a:lnTo>
                      <a:pt x="140" y="304"/>
                    </a:lnTo>
                    <a:lnTo>
                      <a:pt x="150" y="288"/>
                    </a:lnTo>
                    <a:lnTo>
                      <a:pt x="170" y="301"/>
                    </a:lnTo>
                    <a:lnTo>
                      <a:pt x="159" y="316"/>
                    </a:lnTo>
                    <a:close/>
                    <a:moveTo>
                      <a:pt x="140" y="304"/>
                    </a:moveTo>
                    <a:lnTo>
                      <a:pt x="139" y="303"/>
                    </a:lnTo>
                    <a:lnTo>
                      <a:pt x="146" y="297"/>
                    </a:lnTo>
                    <a:lnTo>
                      <a:pt x="140" y="304"/>
                    </a:lnTo>
                    <a:close/>
                    <a:moveTo>
                      <a:pt x="139" y="303"/>
                    </a:moveTo>
                    <a:lnTo>
                      <a:pt x="122" y="287"/>
                    </a:lnTo>
                    <a:lnTo>
                      <a:pt x="136" y="273"/>
                    </a:lnTo>
                    <a:lnTo>
                      <a:pt x="152" y="289"/>
                    </a:lnTo>
                    <a:lnTo>
                      <a:pt x="139" y="303"/>
                    </a:lnTo>
                    <a:close/>
                    <a:moveTo>
                      <a:pt x="136" y="272"/>
                    </a:moveTo>
                    <a:lnTo>
                      <a:pt x="136" y="273"/>
                    </a:lnTo>
                    <a:lnTo>
                      <a:pt x="129" y="280"/>
                    </a:lnTo>
                    <a:lnTo>
                      <a:pt x="136" y="272"/>
                    </a:lnTo>
                    <a:close/>
                    <a:moveTo>
                      <a:pt x="124" y="288"/>
                    </a:moveTo>
                    <a:lnTo>
                      <a:pt x="107" y="274"/>
                    </a:lnTo>
                    <a:lnTo>
                      <a:pt x="119" y="260"/>
                    </a:lnTo>
                    <a:lnTo>
                      <a:pt x="136" y="272"/>
                    </a:lnTo>
                    <a:lnTo>
                      <a:pt x="124" y="288"/>
                    </a:lnTo>
                    <a:close/>
                    <a:moveTo>
                      <a:pt x="119" y="260"/>
                    </a:moveTo>
                    <a:lnTo>
                      <a:pt x="120" y="261"/>
                    </a:lnTo>
                    <a:lnTo>
                      <a:pt x="119" y="260"/>
                    </a:lnTo>
                    <a:lnTo>
                      <a:pt x="114" y="268"/>
                    </a:lnTo>
                    <a:lnTo>
                      <a:pt x="119" y="260"/>
                    </a:lnTo>
                    <a:close/>
                    <a:moveTo>
                      <a:pt x="108" y="274"/>
                    </a:moveTo>
                    <a:lnTo>
                      <a:pt x="95" y="266"/>
                    </a:lnTo>
                    <a:lnTo>
                      <a:pt x="106" y="250"/>
                    </a:lnTo>
                    <a:lnTo>
                      <a:pt x="119" y="260"/>
                    </a:lnTo>
                    <a:lnTo>
                      <a:pt x="108" y="274"/>
                    </a:lnTo>
                    <a:close/>
                    <a:moveTo>
                      <a:pt x="95" y="266"/>
                    </a:moveTo>
                    <a:lnTo>
                      <a:pt x="95" y="265"/>
                    </a:lnTo>
                    <a:lnTo>
                      <a:pt x="94" y="265"/>
                    </a:lnTo>
                    <a:lnTo>
                      <a:pt x="100" y="258"/>
                    </a:lnTo>
                    <a:lnTo>
                      <a:pt x="95" y="266"/>
                    </a:lnTo>
                    <a:close/>
                    <a:moveTo>
                      <a:pt x="94" y="265"/>
                    </a:moveTo>
                    <a:lnTo>
                      <a:pt x="87" y="258"/>
                    </a:lnTo>
                    <a:lnTo>
                      <a:pt x="102" y="245"/>
                    </a:lnTo>
                    <a:lnTo>
                      <a:pt x="107" y="251"/>
                    </a:lnTo>
                    <a:lnTo>
                      <a:pt x="94" y="265"/>
                    </a:lnTo>
                    <a:close/>
                    <a:moveTo>
                      <a:pt x="102" y="245"/>
                    </a:moveTo>
                    <a:lnTo>
                      <a:pt x="102" y="245"/>
                    </a:lnTo>
                    <a:lnTo>
                      <a:pt x="94" y="251"/>
                    </a:lnTo>
                    <a:lnTo>
                      <a:pt x="102" y="245"/>
                    </a:lnTo>
                    <a:close/>
                    <a:moveTo>
                      <a:pt x="87" y="258"/>
                    </a:moveTo>
                    <a:lnTo>
                      <a:pt x="85" y="255"/>
                    </a:lnTo>
                    <a:lnTo>
                      <a:pt x="98" y="241"/>
                    </a:lnTo>
                    <a:lnTo>
                      <a:pt x="102" y="245"/>
                    </a:lnTo>
                    <a:lnTo>
                      <a:pt x="87" y="258"/>
                    </a:lnTo>
                    <a:close/>
                    <a:moveTo>
                      <a:pt x="85" y="255"/>
                    </a:moveTo>
                    <a:lnTo>
                      <a:pt x="68" y="239"/>
                    </a:lnTo>
                    <a:lnTo>
                      <a:pt x="92" y="239"/>
                    </a:lnTo>
                    <a:lnTo>
                      <a:pt x="92" y="248"/>
                    </a:lnTo>
                    <a:lnTo>
                      <a:pt x="85" y="255"/>
                    </a:lnTo>
                    <a:close/>
                    <a:moveTo>
                      <a:pt x="92" y="239"/>
                    </a:moveTo>
                    <a:lnTo>
                      <a:pt x="94" y="239"/>
                    </a:lnTo>
                    <a:lnTo>
                      <a:pt x="94" y="258"/>
                    </a:lnTo>
                    <a:lnTo>
                      <a:pt x="92" y="258"/>
                    </a:lnTo>
                    <a:lnTo>
                      <a:pt x="92" y="239"/>
                    </a:lnTo>
                    <a:close/>
                    <a:moveTo>
                      <a:pt x="104" y="248"/>
                    </a:moveTo>
                    <a:lnTo>
                      <a:pt x="104" y="258"/>
                    </a:lnTo>
                    <a:lnTo>
                      <a:pt x="94" y="258"/>
                    </a:lnTo>
                    <a:lnTo>
                      <a:pt x="94" y="248"/>
                    </a:lnTo>
                    <a:lnTo>
                      <a:pt x="104" y="248"/>
                    </a:lnTo>
                    <a:close/>
                    <a:moveTo>
                      <a:pt x="85" y="248"/>
                    </a:moveTo>
                    <a:lnTo>
                      <a:pt x="85" y="245"/>
                    </a:lnTo>
                    <a:lnTo>
                      <a:pt x="104" y="245"/>
                    </a:lnTo>
                    <a:lnTo>
                      <a:pt x="104" y="248"/>
                    </a:lnTo>
                    <a:lnTo>
                      <a:pt x="85" y="248"/>
                    </a:lnTo>
                    <a:close/>
                    <a:moveTo>
                      <a:pt x="85" y="245"/>
                    </a:moveTo>
                    <a:lnTo>
                      <a:pt x="85" y="236"/>
                    </a:lnTo>
                    <a:lnTo>
                      <a:pt x="94" y="236"/>
                    </a:lnTo>
                    <a:lnTo>
                      <a:pt x="94" y="245"/>
                    </a:lnTo>
                    <a:lnTo>
                      <a:pt x="85" y="245"/>
                    </a:lnTo>
                    <a:close/>
                    <a:moveTo>
                      <a:pt x="94" y="236"/>
                    </a:moveTo>
                    <a:lnTo>
                      <a:pt x="97" y="236"/>
                    </a:lnTo>
                    <a:lnTo>
                      <a:pt x="97" y="255"/>
                    </a:lnTo>
                    <a:lnTo>
                      <a:pt x="94" y="255"/>
                    </a:lnTo>
                    <a:lnTo>
                      <a:pt x="94" y="236"/>
                    </a:lnTo>
                    <a:close/>
                    <a:moveTo>
                      <a:pt x="104" y="251"/>
                    </a:moveTo>
                    <a:lnTo>
                      <a:pt x="102" y="255"/>
                    </a:lnTo>
                    <a:lnTo>
                      <a:pt x="97" y="255"/>
                    </a:lnTo>
                    <a:lnTo>
                      <a:pt x="97" y="245"/>
                    </a:lnTo>
                    <a:lnTo>
                      <a:pt x="104" y="251"/>
                    </a:lnTo>
                    <a:close/>
                    <a:moveTo>
                      <a:pt x="90" y="238"/>
                    </a:moveTo>
                    <a:lnTo>
                      <a:pt x="94" y="235"/>
                    </a:lnTo>
                    <a:lnTo>
                      <a:pt x="107" y="249"/>
                    </a:lnTo>
                    <a:lnTo>
                      <a:pt x="104" y="251"/>
                    </a:lnTo>
                    <a:lnTo>
                      <a:pt x="90" y="238"/>
                    </a:lnTo>
                    <a:close/>
                    <a:moveTo>
                      <a:pt x="94" y="235"/>
                    </a:moveTo>
                    <a:lnTo>
                      <a:pt x="94" y="235"/>
                    </a:lnTo>
                    <a:lnTo>
                      <a:pt x="100" y="242"/>
                    </a:lnTo>
                    <a:lnTo>
                      <a:pt x="94" y="235"/>
                    </a:lnTo>
                    <a:close/>
                    <a:moveTo>
                      <a:pt x="94" y="235"/>
                    </a:moveTo>
                    <a:lnTo>
                      <a:pt x="97" y="233"/>
                    </a:lnTo>
                    <a:lnTo>
                      <a:pt x="110" y="246"/>
                    </a:lnTo>
                    <a:lnTo>
                      <a:pt x="107" y="249"/>
                    </a:lnTo>
                    <a:lnTo>
                      <a:pt x="94" y="235"/>
                    </a:lnTo>
                    <a:close/>
                    <a:moveTo>
                      <a:pt x="110" y="246"/>
                    </a:moveTo>
                    <a:lnTo>
                      <a:pt x="120" y="236"/>
                    </a:lnTo>
                    <a:lnTo>
                      <a:pt x="110" y="246"/>
                    </a:lnTo>
                    <a:lnTo>
                      <a:pt x="104" y="239"/>
                    </a:lnTo>
                    <a:lnTo>
                      <a:pt x="110" y="246"/>
                    </a:lnTo>
                    <a:close/>
                    <a:moveTo>
                      <a:pt x="97" y="233"/>
                    </a:moveTo>
                    <a:lnTo>
                      <a:pt x="100" y="229"/>
                    </a:lnTo>
                    <a:lnTo>
                      <a:pt x="114" y="242"/>
                    </a:lnTo>
                    <a:lnTo>
                      <a:pt x="110" y="246"/>
                    </a:lnTo>
                    <a:lnTo>
                      <a:pt x="97" y="233"/>
                    </a:lnTo>
                    <a:close/>
                    <a:moveTo>
                      <a:pt x="117" y="236"/>
                    </a:moveTo>
                    <a:lnTo>
                      <a:pt x="117" y="239"/>
                    </a:lnTo>
                    <a:lnTo>
                      <a:pt x="114" y="242"/>
                    </a:lnTo>
                    <a:lnTo>
                      <a:pt x="107" y="236"/>
                    </a:lnTo>
                    <a:lnTo>
                      <a:pt x="117" y="236"/>
                    </a:lnTo>
                    <a:close/>
                    <a:moveTo>
                      <a:pt x="97" y="236"/>
                    </a:moveTo>
                    <a:lnTo>
                      <a:pt x="97" y="233"/>
                    </a:lnTo>
                    <a:lnTo>
                      <a:pt x="117" y="233"/>
                    </a:lnTo>
                    <a:lnTo>
                      <a:pt x="117" y="236"/>
                    </a:lnTo>
                    <a:lnTo>
                      <a:pt x="97" y="236"/>
                    </a:lnTo>
                    <a:close/>
                    <a:moveTo>
                      <a:pt x="97" y="233"/>
                    </a:moveTo>
                    <a:lnTo>
                      <a:pt x="97" y="228"/>
                    </a:lnTo>
                    <a:lnTo>
                      <a:pt x="100" y="226"/>
                    </a:lnTo>
                    <a:lnTo>
                      <a:pt x="107" y="233"/>
                    </a:lnTo>
                    <a:lnTo>
                      <a:pt x="97" y="233"/>
                    </a:lnTo>
                    <a:close/>
                    <a:moveTo>
                      <a:pt x="100" y="226"/>
                    </a:moveTo>
                    <a:lnTo>
                      <a:pt x="104" y="223"/>
                    </a:lnTo>
                    <a:lnTo>
                      <a:pt x="117" y="236"/>
                    </a:lnTo>
                    <a:lnTo>
                      <a:pt x="114" y="239"/>
                    </a:lnTo>
                    <a:lnTo>
                      <a:pt x="100" y="226"/>
                    </a:lnTo>
                    <a:close/>
                    <a:moveTo>
                      <a:pt x="120" y="229"/>
                    </a:moveTo>
                    <a:lnTo>
                      <a:pt x="120" y="234"/>
                    </a:lnTo>
                    <a:lnTo>
                      <a:pt x="117" y="236"/>
                    </a:lnTo>
                    <a:lnTo>
                      <a:pt x="110" y="229"/>
                    </a:lnTo>
                    <a:lnTo>
                      <a:pt x="120" y="229"/>
                    </a:lnTo>
                    <a:close/>
                    <a:moveTo>
                      <a:pt x="100" y="229"/>
                    </a:moveTo>
                    <a:lnTo>
                      <a:pt x="100" y="226"/>
                    </a:lnTo>
                    <a:lnTo>
                      <a:pt x="120" y="226"/>
                    </a:lnTo>
                    <a:lnTo>
                      <a:pt x="120" y="229"/>
                    </a:lnTo>
                    <a:lnTo>
                      <a:pt x="100" y="229"/>
                    </a:lnTo>
                    <a:close/>
                    <a:moveTo>
                      <a:pt x="100" y="226"/>
                    </a:moveTo>
                    <a:lnTo>
                      <a:pt x="100" y="223"/>
                    </a:lnTo>
                    <a:lnTo>
                      <a:pt x="120" y="223"/>
                    </a:lnTo>
                    <a:lnTo>
                      <a:pt x="120" y="226"/>
                    </a:lnTo>
                    <a:lnTo>
                      <a:pt x="100" y="226"/>
                    </a:lnTo>
                    <a:close/>
                    <a:moveTo>
                      <a:pt x="100" y="223"/>
                    </a:moveTo>
                    <a:lnTo>
                      <a:pt x="100" y="219"/>
                    </a:lnTo>
                    <a:lnTo>
                      <a:pt x="120" y="219"/>
                    </a:lnTo>
                    <a:lnTo>
                      <a:pt x="120" y="223"/>
                    </a:lnTo>
                    <a:lnTo>
                      <a:pt x="100" y="223"/>
                    </a:lnTo>
                    <a:close/>
                    <a:moveTo>
                      <a:pt x="110" y="211"/>
                    </a:moveTo>
                    <a:lnTo>
                      <a:pt x="120" y="211"/>
                    </a:lnTo>
                    <a:lnTo>
                      <a:pt x="120" y="219"/>
                    </a:lnTo>
                    <a:lnTo>
                      <a:pt x="110" y="219"/>
                    </a:lnTo>
                    <a:lnTo>
                      <a:pt x="110" y="211"/>
                    </a:lnTo>
                    <a:close/>
                    <a:moveTo>
                      <a:pt x="110" y="229"/>
                    </a:moveTo>
                    <a:lnTo>
                      <a:pt x="107" y="229"/>
                    </a:lnTo>
                    <a:lnTo>
                      <a:pt x="107" y="211"/>
                    </a:lnTo>
                    <a:lnTo>
                      <a:pt x="110" y="211"/>
                    </a:lnTo>
                    <a:lnTo>
                      <a:pt x="110" y="229"/>
                    </a:lnTo>
                    <a:close/>
                    <a:moveTo>
                      <a:pt x="107" y="229"/>
                    </a:moveTo>
                    <a:lnTo>
                      <a:pt x="97" y="229"/>
                    </a:lnTo>
                    <a:lnTo>
                      <a:pt x="97" y="219"/>
                    </a:lnTo>
                    <a:lnTo>
                      <a:pt x="107" y="219"/>
                    </a:lnTo>
                    <a:lnTo>
                      <a:pt x="107" y="229"/>
                    </a:lnTo>
                    <a:close/>
                    <a:moveTo>
                      <a:pt x="97" y="219"/>
                    </a:moveTo>
                    <a:lnTo>
                      <a:pt x="97" y="216"/>
                    </a:lnTo>
                    <a:lnTo>
                      <a:pt x="117" y="216"/>
                    </a:lnTo>
                    <a:lnTo>
                      <a:pt x="117" y="219"/>
                    </a:lnTo>
                    <a:lnTo>
                      <a:pt x="97" y="219"/>
                    </a:lnTo>
                    <a:close/>
                    <a:moveTo>
                      <a:pt x="117" y="215"/>
                    </a:moveTo>
                    <a:lnTo>
                      <a:pt x="117" y="216"/>
                    </a:lnTo>
                    <a:lnTo>
                      <a:pt x="107" y="216"/>
                    </a:lnTo>
                    <a:lnTo>
                      <a:pt x="117" y="215"/>
                    </a:lnTo>
                    <a:close/>
                    <a:moveTo>
                      <a:pt x="97" y="217"/>
                    </a:moveTo>
                    <a:lnTo>
                      <a:pt x="95" y="192"/>
                    </a:lnTo>
                    <a:lnTo>
                      <a:pt x="114" y="190"/>
                    </a:lnTo>
                    <a:lnTo>
                      <a:pt x="117" y="215"/>
                    </a:lnTo>
                    <a:lnTo>
                      <a:pt x="97" y="217"/>
                    </a:lnTo>
                    <a:close/>
                    <a:moveTo>
                      <a:pt x="113" y="188"/>
                    </a:moveTo>
                    <a:lnTo>
                      <a:pt x="114" y="190"/>
                    </a:lnTo>
                    <a:lnTo>
                      <a:pt x="104" y="191"/>
                    </a:lnTo>
                    <a:lnTo>
                      <a:pt x="113" y="188"/>
                    </a:lnTo>
                    <a:close/>
                    <a:moveTo>
                      <a:pt x="95" y="194"/>
                    </a:moveTo>
                    <a:lnTo>
                      <a:pt x="88" y="172"/>
                    </a:lnTo>
                    <a:lnTo>
                      <a:pt x="107" y="166"/>
                    </a:lnTo>
                    <a:lnTo>
                      <a:pt x="113" y="188"/>
                    </a:lnTo>
                    <a:lnTo>
                      <a:pt x="95" y="194"/>
                    </a:lnTo>
                    <a:close/>
                    <a:moveTo>
                      <a:pt x="88" y="172"/>
                    </a:moveTo>
                    <a:lnTo>
                      <a:pt x="82" y="149"/>
                    </a:lnTo>
                    <a:lnTo>
                      <a:pt x="100" y="144"/>
                    </a:lnTo>
                    <a:lnTo>
                      <a:pt x="107" y="166"/>
                    </a:lnTo>
                    <a:lnTo>
                      <a:pt x="88" y="172"/>
                    </a:lnTo>
                    <a:close/>
                    <a:moveTo>
                      <a:pt x="100" y="143"/>
                    </a:moveTo>
                    <a:lnTo>
                      <a:pt x="100" y="143"/>
                    </a:lnTo>
                    <a:lnTo>
                      <a:pt x="100" y="144"/>
                    </a:lnTo>
                    <a:lnTo>
                      <a:pt x="92" y="147"/>
                    </a:lnTo>
                    <a:lnTo>
                      <a:pt x="100" y="143"/>
                    </a:lnTo>
                    <a:close/>
                    <a:moveTo>
                      <a:pt x="83" y="150"/>
                    </a:moveTo>
                    <a:lnTo>
                      <a:pt x="73" y="128"/>
                    </a:lnTo>
                    <a:lnTo>
                      <a:pt x="90" y="120"/>
                    </a:lnTo>
                    <a:lnTo>
                      <a:pt x="100" y="143"/>
                    </a:lnTo>
                    <a:lnTo>
                      <a:pt x="83" y="150"/>
                    </a:lnTo>
                    <a:close/>
                    <a:moveTo>
                      <a:pt x="73" y="128"/>
                    </a:moveTo>
                    <a:lnTo>
                      <a:pt x="63" y="106"/>
                    </a:lnTo>
                    <a:lnTo>
                      <a:pt x="81" y="98"/>
                    </a:lnTo>
                    <a:lnTo>
                      <a:pt x="90" y="120"/>
                    </a:lnTo>
                    <a:lnTo>
                      <a:pt x="73" y="128"/>
                    </a:lnTo>
                    <a:close/>
                    <a:moveTo>
                      <a:pt x="81" y="98"/>
                    </a:moveTo>
                    <a:lnTo>
                      <a:pt x="81" y="98"/>
                    </a:lnTo>
                    <a:lnTo>
                      <a:pt x="72" y="102"/>
                    </a:lnTo>
                    <a:lnTo>
                      <a:pt x="81" y="98"/>
                    </a:lnTo>
                    <a:close/>
                    <a:moveTo>
                      <a:pt x="64" y="107"/>
                    </a:moveTo>
                    <a:lnTo>
                      <a:pt x="54" y="87"/>
                    </a:lnTo>
                    <a:lnTo>
                      <a:pt x="71" y="79"/>
                    </a:lnTo>
                    <a:lnTo>
                      <a:pt x="81" y="98"/>
                    </a:lnTo>
                    <a:lnTo>
                      <a:pt x="64" y="107"/>
                    </a:lnTo>
                    <a:close/>
                    <a:moveTo>
                      <a:pt x="71" y="78"/>
                    </a:moveTo>
                    <a:lnTo>
                      <a:pt x="71" y="78"/>
                    </a:lnTo>
                    <a:lnTo>
                      <a:pt x="71" y="79"/>
                    </a:lnTo>
                    <a:lnTo>
                      <a:pt x="63" y="83"/>
                    </a:lnTo>
                    <a:lnTo>
                      <a:pt x="71" y="78"/>
                    </a:lnTo>
                    <a:close/>
                    <a:moveTo>
                      <a:pt x="54" y="88"/>
                    </a:moveTo>
                    <a:lnTo>
                      <a:pt x="42" y="69"/>
                    </a:lnTo>
                    <a:lnTo>
                      <a:pt x="57" y="58"/>
                    </a:lnTo>
                    <a:lnTo>
                      <a:pt x="71" y="78"/>
                    </a:lnTo>
                    <a:lnTo>
                      <a:pt x="54" y="88"/>
                    </a:lnTo>
                    <a:close/>
                    <a:moveTo>
                      <a:pt x="57" y="58"/>
                    </a:moveTo>
                    <a:lnTo>
                      <a:pt x="42" y="36"/>
                    </a:lnTo>
                    <a:lnTo>
                      <a:pt x="57" y="58"/>
                    </a:lnTo>
                    <a:lnTo>
                      <a:pt x="50" y="64"/>
                    </a:lnTo>
                    <a:lnTo>
                      <a:pt x="57" y="58"/>
                    </a:lnTo>
                    <a:close/>
                    <a:moveTo>
                      <a:pt x="42" y="69"/>
                    </a:moveTo>
                    <a:lnTo>
                      <a:pt x="29" y="51"/>
                    </a:lnTo>
                    <a:lnTo>
                      <a:pt x="45" y="40"/>
                    </a:lnTo>
                    <a:lnTo>
                      <a:pt x="57" y="58"/>
                    </a:lnTo>
                    <a:lnTo>
                      <a:pt x="42" y="69"/>
                    </a:lnTo>
                    <a:close/>
                    <a:moveTo>
                      <a:pt x="44" y="39"/>
                    </a:moveTo>
                    <a:lnTo>
                      <a:pt x="45" y="40"/>
                    </a:lnTo>
                    <a:lnTo>
                      <a:pt x="38" y="45"/>
                    </a:lnTo>
                    <a:lnTo>
                      <a:pt x="44" y="39"/>
                    </a:lnTo>
                    <a:close/>
                    <a:moveTo>
                      <a:pt x="30" y="51"/>
                    </a:moveTo>
                    <a:lnTo>
                      <a:pt x="14" y="32"/>
                    </a:lnTo>
                    <a:lnTo>
                      <a:pt x="29" y="20"/>
                    </a:lnTo>
                    <a:lnTo>
                      <a:pt x="44" y="39"/>
                    </a:lnTo>
                    <a:lnTo>
                      <a:pt x="30" y="51"/>
                    </a:lnTo>
                    <a:close/>
                    <a:moveTo>
                      <a:pt x="14" y="32"/>
                    </a:moveTo>
                    <a:lnTo>
                      <a:pt x="13" y="32"/>
                    </a:lnTo>
                    <a:lnTo>
                      <a:pt x="13" y="31"/>
                    </a:lnTo>
                    <a:lnTo>
                      <a:pt x="21" y="26"/>
                    </a:lnTo>
                    <a:lnTo>
                      <a:pt x="14" y="32"/>
                    </a:lnTo>
                    <a:close/>
                    <a:moveTo>
                      <a:pt x="13" y="31"/>
                    </a:moveTo>
                    <a:lnTo>
                      <a:pt x="0" y="12"/>
                    </a:lnTo>
                    <a:lnTo>
                      <a:pt x="17" y="1"/>
                    </a:lnTo>
                    <a:lnTo>
                      <a:pt x="29" y="21"/>
                    </a:lnTo>
                    <a:lnTo>
                      <a:pt x="13"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19" name="Freeform 1812">
                <a:extLst>
                  <a:ext uri="{FF2B5EF4-FFF2-40B4-BE49-F238E27FC236}">
                    <a16:creationId xmlns:a16="http://schemas.microsoft.com/office/drawing/2014/main" id="{AA345E1A-AFEE-4D3B-BB62-9690E50F1EC5}"/>
                  </a:ext>
                </a:extLst>
              </p:cNvPr>
              <p:cNvSpPr>
                <a:spLocks/>
              </p:cNvSpPr>
              <p:nvPr/>
            </p:nvSpPr>
            <p:spPr bwMode="auto">
              <a:xfrm>
                <a:off x="2383" y="1717"/>
                <a:ext cx="62" cy="73"/>
              </a:xfrm>
              <a:custGeom>
                <a:avLst/>
                <a:gdLst>
                  <a:gd name="T0" fmla="*/ 62 w 248"/>
                  <a:gd name="T1" fmla="*/ 59 h 292"/>
                  <a:gd name="T2" fmla="*/ 56 w 248"/>
                  <a:gd name="T3" fmla="*/ 63 h 292"/>
                  <a:gd name="T4" fmla="*/ 49 w 248"/>
                  <a:gd name="T5" fmla="*/ 66 h 292"/>
                  <a:gd name="T6" fmla="*/ 43 w 248"/>
                  <a:gd name="T7" fmla="*/ 68 h 292"/>
                  <a:gd name="T8" fmla="*/ 36 w 248"/>
                  <a:gd name="T9" fmla="*/ 70 h 292"/>
                  <a:gd name="T10" fmla="*/ 30 w 248"/>
                  <a:gd name="T11" fmla="*/ 72 h 292"/>
                  <a:gd name="T12" fmla="*/ 25 w 248"/>
                  <a:gd name="T13" fmla="*/ 72 h 292"/>
                  <a:gd name="T14" fmla="*/ 20 w 248"/>
                  <a:gd name="T15" fmla="*/ 72 h 292"/>
                  <a:gd name="T16" fmla="*/ 16 w 248"/>
                  <a:gd name="T17" fmla="*/ 73 h 292"/>
                  <a:gd name="T18" fmla="*/ 14 w 248"/>
                  <a:gd name="T19" fmla="*/ 73 h 292"/>
                  <a:gd name="T20" fmla="*/ 13 w 248"/>
                  <a:gd name="T21" fmla="*/ 73 h 292"/>
                  <a:gd name="T22" fmla="*/ 0 w 248"/>
                  <a:gd name="T23" fmla="*/ 13 h 292"/>
                  <a:gd name="T24" fmla="*/ 6 w 248"/>
                  <a:gd name="T25" fmla="*/ 13 h 292"/>
                  <a:gd name="T26" fmla="*/ 12 w 248"/>
                  <a:gd name="T27" fmla="*/ 14 h 292"/>
                  <a:gd name="T28" fmla="*/ 17 w 248"/>
                  <a:gd name="T29" fmla="*/ 14 h 292"/>
                  <a:gd name="T30" fmla="*/ 22 w 248"/>
                  <a:gd name="T31" fmla="*/ 13 h 292"/>
                  <a:gd name="T32" fmla="*/ 26 w 248"/>
                  <a:gd name="T33" fmla="*/ 12 h 292"/>
                  <a:gd name="T34" fmla="*/ 32 w 248"/>
                  <a:gd name="T35" fmla="*/ 11 h 292"/>
                  <a:gd name="T36" fmla="*/ 38 w 248"/>
                  <a:gd name="T37" fmla="*/ 10 h 292"/>
                  <a:gd name="T38" fmla="*/ 43 w 248"/>
                  <a:gd name="T39" fmla="*/ 7 h 292"/>
                  <a:gd name="T40" fmla="*/ 51 w 248"/>
                  <a:gd name="T41" fmla="*/ 4 h 292"/>
                  <a:gd name="T42" fmla="*/ 59 w 248"/>
                  <a:gd name="T43" fmla="*/ 0 h 292"/>
                  <a:gd name="T44" fmla="*/ 62 w 248"/>
                  <a:gd name="T45" fmla="*/ 59 h 29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48"/>
                  <a:gd name="T70" fmla="*/ 0 h 292"/>
                  <a:gd name="T71" fmla="*/ 248 w 248"/>
                  <a:gd name="T72" fmla="*/ 292 h 29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48" h="292">
                    <a:moveTo>
                      <a:pt x="248" y="235"/>
                    </a:moveTo>
                    <a:lnTo>
                      <a:pt x="223" y="251"/>
                    </a:lnTo>
                    <a:lnTo>
                      <a:pt x="197" y="263"/>
                    </a:lnTo>
                    <a:lnTo>
                      <a:pt x="172" y="273"/>
                    </a:lnTo>
                    <a:lnTo>
                      <a:pt x="143" y="280"/>
                    </a:lnTo>
                    <a:lnTo>
                      <a:pt x="121" y="287"/>
                    </a:lnTo>
                    <a:lnTo>
                      <a:pt x="99" y="289"/>
                    </a:lnTo>
                    <a:lnTo>
                      <a:pt x="79" y="289"/>
                    </a:lnTo>
                    <a:lnTo>
                      <a:pt x="64" y="292"/>
                    </a:lnTo>
                    <a:lnTo>
                      <a:pt x="54" y="292"/>
                    </a:lnTo>
                    <a:lnTo>
                      <a:pt x="51" y="292"/>
                    </a:lnTo>
                    <a:lnTo>
                      <a:pt x="0" y="51"/>
                    </a:lnTo>
                    <a:lnTo>
                      <a:pt x="25" y="51"/>
                    </a:lnTo>
                    <a:lnTo>
                      <a:pt x="48" y="54"/>
                    </a:lnTo>
                    <a:lnTo>
                      <a:pt x="67" y="54"/>
                    </a:lnTo>
                    <a:lnTo>
                      <a:pt x="86" y="51"/>
                    </a:lnTo>
                    <a:lnTo>
                      <a:pt x="105" y="47"/>
                    </a:lnTo>
                    <a:lnTo>
                      <a:pt x="128" y="44"/>
                    </a:lnTo>
                    <a:lnTo>
                      <a:pt x="150" y="38"/>
                    </a:lnTo>
                    <a:lnTo>
                      <a:pt x="172" y="29"/>
                    </a:lnTo>
                    <a:lnTo>
                      <a:pt x="204" y="16"/>
                    </a:lnTo>
                    <a:lnTo>
                      <a:pt x="236" y="0"/>
                    </a:lnTo>
                    <a:lnTo>
                      <a:pt x="248" y="235"/>
                    </a:lnTo>
                    <a:close/>
                  </a:path>
                </a:pathLst>
              </a:custGeom>
              <a:solidFill>
                <a:srgbClr val="FFE4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20" name="Freeform 1813">
                <a:extLst>
                  <a:ext uri="{FF2B5EF4-FFF2-40B4-BE49-F238E27FC236}">
                    <a16:creationId xmlns:a16="http://schemas.microsoft.com/office/drawing/2014/main" id="{F61D3284-81ED-49A8-B891-A74E0C1F3728}"/>
                  </a:ext>
                </a:extLst>
              </p:cNvPr>
              <p:cNvSpPr>
                <a:spLocks noEditPoints="1"/>
              </p:cNvSpPr>
              <p:nvPr/>
            </p:nvSpPr>
            <p:spPr bwMode="auto">
              <a:xfrm>
                <a:off x="2382" y="1715"/>
                <a:ext cx="60" cy="17"/>
              </a:xfrm>
              <a:custGeom>
                <a:avLst/>
                <a:gdLst>
                  <a:gd name="T0" fmla="*/ 53 w 243"/>
                  <a:gd name="T1" fmla="*/ 8 h 69"/>
                  <a:gd name="T2" fmla="*/ 58 w 243"/>
                  <a:gd name="T3" fmla="*/ 0 h 69"/>
                  <a:gd name="T4" fmla="*/ 51 w 243"/>
                  <a:gd name="T5" fmla="*/ 4 h 69"/>
                  <a:gd name="T6" fmla="*/ 51 w 243"/>
                  <a:gd name="T7" fmla="*/ 4 h 69"/>
                  <a:gd name="T8" fmla="*/ 51 w 243"/>
                  <a:gd name="T9" fmla="*/ 4 h 69"/>
                  <a:gd name="T10" fmla="*/ 47 w 243"/>
                  <a:gd name="T11" fmla="*/ 11 h 69"/>
                  <a:gd name="T12" fmla="*/ 51 w 243"/>
                  <a:gd name="T13" fmla="*/ 4 h 69"/>
                  <a:gd name="T14" fmla="*/ 47 w 243"/>
                  <a:gd name="T15" fmla="*/ 11 h 69"/>
                  <a:gd name="T16" fmla="*/ 47 w 243"/>
                  <a:gd name="T17" fmla="*/ 11 h 69"/>
                  <a:gd name="T18" fmla="*/ 47 w 243"/>
                  <a:gd name="T19" fmla="*/ 11 h 69"/>
                  <a:gd name="T20" fmla="*/ 41 w 243"/>
                  <a:gd name="T21" fmla="*/ 13 h 69"/>
                  <a:gd name="T22" fmla="*/ 46 w 243"/>
                  <a:gd name="T23" fmla="*/ 7 h 69"/>
                  <a:gd name="T24" fmla="*/ 39 w 243"/>
                  <a:gd name="T25" fmla="*/ 8 h 69"/>
                  <a:gd name="T26" fmla="*/ 39 w 243"/>
                  <a:gd name="T27" fmla="*/ 8 h 69"/>
                  <a:gd name="T28" fmla="*/ 39 w 243"/>
                  <a:gd name="T29" fmla="*/ 8 h 69"/>
                  <a:gd name="T30" fmla="*/ 35 w 243"/>
                  <a:gd name="T31" fmla="*/ 15 h 69"/>
                  <a:gd name="T32" fmla="*/ 39 w 243"/>
                  <a:gd name="T33" fmla="*/ 8 h 69"/>
                  <a:gd name="T34" fmla="*/ 35 w 243"/>
                  <a:gd name="T35" fmla="*/ 15 h 69"/>
                  <a:gd name="T36" fmla="*/ 28 w 243"/>
                  <a:gd name="T37" fmla="*/ 11 h 69"/>
                  <a:gd name="T38" fmla="*/ 35 w 243"/>
                  <a:gd name="T39" fmla="*/ 15 h 69"/>
                  <a:gd name="T40" fmla="*/ 30 w 243"/>
                  <a:gd name="T41" fmla="*/ 16 h 69"/>
                  <a:gd name="T42" fmla="*/ 29 w 243"/>
                  <a:gd name="T43" fmla="*/ 14 h 69"/>
                  <a:gd name="T44" fmla="*/ 29 w 243"/>
                  <a:gd name="T45" fmla="*/ 16 h 69"/>
                  <a:gd name="T46" fmla="*/ 23 w 243"/>
                  <a:gd name="T47" fmla="*/ 12 h 69"/>
                  <a:gd name="T48" fmla="*/ 29 w 243"/>
                  <a:gd name="T49" fmla="*/ 16 h 69"/>
                  <a:gd name="T50" fmla="*/ 23 w 243"/>
                  <a:gd name="T51" fmla="*/ 17 h 69"/>
                  <a:gd name="T52" fmla="*/ 23 w 243"/>
                  <a:gd name="T53" fmla="*/ 15 h 69"/>
                  <a:gd name="T54" fmla="*/ 23 w 243"/>
                  <a:gd name="T55" fmla="*/ 17 h 69"/>
                  <a:gd name="T56" fmla="*/ 18 w 243"/>
                  <a:gd name="T57" fmla="*/ 12 h 69"/>
                  <a:gd name="T58" fmla="*/ 23 w 243"/>
                  <a:gd name="T59" fmla="*/ 17 h 69"/>
                  <a:gd name="T60" fmla="*/ 13 w 243"/>
                  <a:gd name="T61" fmla="*/ 17 h 69"/>
                  <a:gd name="T62" fmla="*/ 18 w 243"/>
                  <a:gd name="T63" fmla="*/ 12 h 69"/>
                  <a:gd name="T64" fmla="*/ 13 w 243"/>
                  <a:gd name="T65" fmla="*/ 17 h 69"/>
                  <a:gd name="T66" fmla="*/ 6 w 243"/>
                  <a:gd name="T67" fmla="*/ 12 h 69"/>
                  <a:gd name="T68" fmla="*/ 13 w 243"/>
                  <a:gd name="T69" fmla="*/ 17 h 69"/>
                  <a:gd name="T70" fmla="*/ 0 w 243"/>
                  <a:gd name="T71" fmla="*/ 17 h 69"/>
                  <a:gd name="T72" fmla="*/ 6 w 243"/>
                  <a:gd name="T73" fmla="*/ 12 h 6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3"/>
                  <a:gd name="T112" fmla="*/ 0 h 69"/>
                  <a:gd name="T113" fmla="*/ 243 w 243"/>
                  <a:gd name="T114" fmla="*/ 69 h 6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3" h="69">
                    <a:moveTo>
                      <a:pt x="243" y="17"/>
                    </a:moveTo>
                    <a:lnTo>
                      <a:pt x="214" y="32"/>
                    </a:lnTo>
                    <a:lnTo>
                      <a:pt x="206" y="16"/>
                    </a:lnTo>
                    <a:lnTo>
                      <a:pt x="234" y="0"/>
                    </a:lnTo>
                    <a:lnTo>
                      <a:pt x="243" y="17"/>
                    </a:lnTo>
                    <a:close/>
                    <a:moveTo>
                      <a:pt x="206" y="16"/>
                    </a:moveTo>
                    <a:lnTo>
                      <a:pt x="203" y="17"/>
                    </a:lnTo>
                    <a:lnTo>
                      <a:pt x="206" y="16"/>
                    </a:lnTo>
                    <a:lnTo>
                      <a:pt x="210" y="24"/>
                    </a:lnTo>
                    <a:lnTo>
                      <a:pt x="206" y="16"/>
                    </a:lnTo>
                    <a:close/>
                    <a:moveTo>
                      <a:pt x="214" y="32"/>
                    </a:moveTo>
                    <a:lnTo>
                      <a:pt x="192" y="45"/>
                    </a:lnTo>
                    <a:lnTo>
                      <a:pt x="182" y="29"/>
                    </a:lnTo>
                    <a:lnTo>
                      <a:pt x="206" y="16"/>
                    </a:lnTo>
                    <a:lnTo>
                      <a:pt x="214" y="32"/>
                    </a:lnTo>
                    <a:close/>
                    <a:moveTo>
                      <a:pt x="192" y="45"/>
                    </a:moveTo>
                    <a:lnTo>
                      <a:pt x="191" y="45"/>
                    </a:lnTo>
                    <a:lnTo>
                      <a:pt x="190" y="45"/>
                    </a:lnTo>
                    <a:lnTo>
                      <a:pt x="188" y="37"/>
                    </a:lnTo>
                    <a:lnTo>
                      <a:pt x="192" y="45"/>
                    </a:lnTo>
                    <a:close/>
                    <a:moveTo>
                      <a:pt x="190" y="45"/>
                    </a:moveTo>
                    <a:lnTo>
                      <a:pt x="165" y="52"/>
                    </a:lnTo>
                    <a:lnTo>
                      <a:pt x="159" y="33"/>
                    </a:lnTo>
                    <a:lnTo>
                      <a:pt x="186" y="28"/>
                    </a:lnTo>
                    <a:lnTo>
                      <a:pt x="190" y="45"/>
                    </a:lnTo>
                    <a:close/>
                    <a:moveTo>
                      <a:pt x="159" y="34"/>
                    </a:moveTo>
                    <a:lnTo>
                      <a:pt x="159" y="33"/>
                    </a:lnTo>
                    <a:lnTo>
                      <a:pt x="163" y="43"/>
                    </a:lnTo>
                    <a:lnTo>
                      <a:pt x="159" y="34"/>
                    </a:lnTo>
                    <a:close/>
                    <a:moveTo>
                      <a:pt x="165" y="52"/>
                    </a:moveTo>
                    <a:lnTo>
                      <a:pt x="143" y="59"/>
                    </a:lnTo>
                    <a:lnTo>
                      <a:pt x="137" y="40"/>
                    </a:lnTo>
                    <a:lnTo>
                      <a:pt x="159" y="34"/>
                    </a:lnTo>
                    <a:lnTo>
                      <a:pt x="165" y="52"/>
                    </a:lnTo>
                    <a:close/>
                    <a:moveTo>
                      <a:pt x="143" y="59"/>
                    </a:moveTo>
                    <a:lnTo>
                      <a:pt x="121" y="65"/>
                    </a:lnTo>
                    <a:lnTo>
                      <a:pt x="115" y="46"/>
                    </a:lnTo>
                    <a:lnTo>
                      <a:pt x="137" y="40"/>
                    </a:lnTo>
                    <a:lnTo>
                      <a:pt x="143" y="59"/>
                    </a:lnTo>
                    <a:close/>
                    <a:moveTo>
                      <a:pt x="121" y="65"/>
                    </a:moveTo>
                    <a:lnTo>
                      <a:pt x="120" y="65"/>
                    </a:lnTo>
                    <a:lnTo>
                      <a:pt x="118" y="65"/>
                    </a:lnTo>
                    <a:lnTo>
                      <a:pt x="117" y="55"/>
                    </a:lnTo>
                    <a:lnTo>
                      <a:pt x="121" y="65"/>
                    </a:lnTo>
                    <a:close/>
                    <a:moveTo>
                      <a:pt x="118" y="65"/>
                    </a:moveTo>
                    <a:lnTo>
                      <a:pt x="96" y="69"/>
                    </a:lnTo>
                    <a:lnTo>
                      <a:pt x="94" y="50"/>
                    </a:lnTo>
                    <a:lnTo>
                      <a:pt x="116" y="46"/>
                    </a:lnTo>
                    <a:lnTo>
                      <a:pt x="118" y="65"/>
                    </a:lnTo>
                    <a:close/>
                    <a:moveTo>
                      <a:pt x="96" y="69"/>
                    </a:moveTo>
                    <a:lnTo>
                      <a:pt x="95" y="69"/>
                    </a:lnTo>
                    <a:lnTo>
                      <a:pt x="95" y="59"/>
                    </a:lnTo>
                    <a:lnTo>
                      <a:pt x="96" y="69"/>
                    </a:lnTo>
                    <a:close/>
                    <a:moveTo>
                      <a:pt x="95" y="69"/>
                    </a:moveTo>
                    <a:lnTo>
                      <a:pt x="73" y="69"/>
                    </a:lnTo>
                    <a:lnTo>
                      <a:pt x="73" y="50"/>
                    </a:lnTo>
                    <a:lnTo>
                      <a:pt x="95" y="50"/>
                    </a:lnTo>
                    <a:lnTo>
                      <a:pt x="95" y="69"/>
                    </a:lnTo>
                    <a:close/>
                    <a:moveTo>
                      <a:pt x="73" y="69"/>
                    </a:moveTo>
                    <a:lnTo>
                      <a:pt x="51" y="69"/>
                    </a:lnTo>
                    <a:lnTo>
                      <a:pt x="51" y="50"/>
                    </a:lnTo>
                    <a:lnTo>
                      <a:pt x="73" y="50"/>
                    </a:lnTo>
                    <a:lnTo>
                      <a:pt x="73" y="69"/>
                    </a:lnTo>
                    <a:close/>
                    <a:moveTo>
                      <a:pt x="51" y="69"/>
                    </a:moveTo>
                    <a:lnTo>
                      <a:pt x="26" y="69"/>
                    </a:lnTo>
                    <a:lnTo>
                      <a:pt x="26" y="50"/>
                    </a:lnTo>
                    <a:lnTo>
                      <a:pt x="51" y="50"/>
                    </a:lnTo>
                    <a:lnTo>
                      <a:pt x="51" y="69"/>
                    </a:lnTo>
                    <a:close/>
                    <a:moveTo>
                      <a:pt x="26" y="69"/>
                    </a:moveTo>
                    <a:lnTo>
                      <a:pt x="0" y="69"/>
                    </a:lnTo>
                    <a:lnTo>
                      <a:pt x="0" y="50"/>
                    </a:lnTo>
                    <a:lnTo>
                      <a:pt x="26" y="50"/>
                    </a:lnTo>
                    <a:lnTo>
                      <a:pt x="26" y="6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21" name="Freeform 1814">
                <a:extLst>
                  <a:ext uri="{FF2B5EF4-FFF2-40B4-BE49-F238E27FC236}">
                    <a16:creationId xmlns:a16="http://schemas.microsoft.com/office/drawing/2014/main" id="{70649C27-1095-4E0F-A71F-D4C7D0B1FCC5}"/>
                  </a:ext>
                </a:extLst>
              </p:cNvPr>
              <p:cNvSpPr>
                <a:spLocks noEditPoints="1"/>
              </p:cNvSpPr>
              <p:nvPr/>
            </p:nvSpPr>
            <p:spPr bwMode="auto">
              <a:xfrm>
                <a:off x="2394" y="1774"/>
                <a:ext cx="51" cy="18"/>
              </a:xfrm>
              <a:custGeom>
                <a:avLst/>
                <a:gdLst>
                  <a:gd name="T0" fmla="*/ 1 w 202"/>
                  <a:gd name="T1" fmla="*/ 13 h 75"/>
                  <a:gd name="T2" fmla="*/ 0 w 202"/>
                  <a:gd name="T3" fmla="*/ 18 h 75"/>
                  <a:gd name="T4" fmla="*/ 1 w 202"/>
                  <a:gd name="T5" fmla="*/ 13 h 75"/>
                  <a:gd name="T6" fmla="*/ 4 w 202"/>
                  <a:gd name="T7" fmla="*/ 18 h 75"/>
                  <a:gd name="T8" fmla="*/ 1 w 202"/>
                  <a:gd name="T9" fmla="*/ 13 h 75"/>
                  <a:gd name="T10" fmla="*/ 7 w 202"/>
                  <a:gd name="T11" fmla="*/ 13 h 75"/>
                  <a:gd name="T12" fmla="*/ 4 w 202"/>
                  <a:gd name="T13" fmla="*/ 18 h 75"/>
                  <a:gd name="T14" fmla="*/ 8 w 202"/>
                  <a:gd name="T15" fmla="*/ 18 h 75"/>
                  <a:gd name="T16" fmla="*/ 7 w 202"/>
                  <a:gd name="T17" fmla="*/ 18 h 75"/>
                  <a:gd name="T18" fmla="*/ 8 w 202"/>
                  <a:gd name="T19" fmla="*/ 18 h 75"/>
                  <a:gd name="T20" fmla="*/ 11 w 202"/>
                  <a:gd name="T21" fmla="*/ 13 h 75"/>
                  <a:gd name="T22" fmla="*/ 8 w 202"/>
                  <a:gd name="T23" fmla="*/ 18 h 75"/>
                  <a:gd name="T24" fmla="*/ 11 w 202"/>
                  <a:gd name="T25" fmla="*/ 13 h 75"/>
                  <a:gd name="T26" fmla="*/ 12 w 202"/>
                  <a:gd name="T27" fmla="*/ 13 h 75"/>
                  <a:gd name="T28" fmla="*/ 11 w 202"/>
                  <a:gd name="T29" fmla="*/ 13 h 75"/>
                  <a:gd name="T30" fmla="*/ 18 w 202"/>
                  <a:gd name="T31" fmla="*/ 12 h 75"/>
                  <a:gd name="T32" fmla="*/ 12 w 202"/>
                  <a:gd name="T33" fmla="*/ 17 h 75"/>
                  <a:gd name="T34" fmla="*/ 19 w 202"/>
                  <a:gd name="T35" fmla="*/ 16 h 75"/>
                  <a:gd name="T36" fmla="*/ 19 w 202"/>
                  <a:gd name="T37" fmla="*/ 16 h 75"/>
                  <a:gd name="T38" fmla="*/ 19 w 202"/>
                  <a:gd name="T39" fmla="*/ 16 h 75"/>
                  <a:gd name="T40" fmla="*/ 24 w 202"/>
                  <a:gd name="T41" fmla="*/ 11 h 75"/>
                  <a:gd name="T42" fmla="*/ 19 w 202"/>
                  <a:gd name="T43" fmla="*/ 16 h 75"/>
                  <a:gd name="T44" fmla="*/ 25 w 202"/>
                  <a:gd name="T45" fmla="*/ 16 h 75"/>
                  <a:gd name="T46" fmla="*/ 24 w 202"/>
                  <a:gd name="T47" fmla="*/ 16 h 75"/>
                  <a:gd name="T48" fmla="*/ 25 w 202"/>
                  <a:gd name="T49" fmla="*/ 16 h 75"/>
                  <a:gd name="T50" fmla="*/ 30 w 202"/>
                  <a:gd name="T51" fmla="*/ 9 h 75"/>
                  <a:gd name="T52" fmla="*/ 25 w 202"/>
                  <a:gd name="T53" fmla="*/ 16 h 75"/>
                  <a:gd name="T54" fmla="*/ 32 w 202"/>
                  <a:gd name="T55" fmla="*/ 13 h 75"/>
                  <a:gd name="T56" fmla="*/ 32 w 202"/>
                  <a:gd name="T57" fmla="*/ 13 h 75"/>
                  <a:gd name="T58" fmla="*/ 32 w 202"/>
                  <a:gd name="T59" fmla="*/ 13 h 75"/>
                  <a:gd name="T60" fmla="*/ 37 w 202"/>
                  <a:gd name="T61" fmla="*/ 7 h 75"/>
                  <a:gd name="T62" fmla="*/ 32 w 202"/>
                  <a:gd name="T63" fmla="*/ 13 h 75"/>
                  <a:gd name="T64" fmla="*/ 39 w 202"/>
                  <a:gd name="T65" fmla="*/ 11 h 75"/>
                  <a:gd name="T66" fmla="*/ 38 w 202"/>
                  <a:gd name="T67" fmla="*/ 11 h 75"/>
                  <a:gd name="T68" fmla="*/ 39 w 202"/>
                  <a:gd name="T69" fmla="*/ 11 h 75"/>
                  <a:gd name="T70" fmla="*/ 43 w 202"/>
                  <a:gd name="T71" fmla="*/ 4 h 75"/>
                  <a:gd name="T72" fmla="*/ 39 w 202"/>
                  <a:gd name="T73" fmla="*/ 11 h 75"/>
                  <a:gd name="T74" fmla="*/ 45 w 202"/>
                  <a:gd name="T75" fmla="*/ 8 h 75"/>
                  <a:gd name="T76" fmla="*/ 45 w 202"/>
                  <a:gd name="T77" fmla="*/ 8 h 75"/>
                  <a:gd name="T78" fmla="*/ 45 w 202"/>
                  <a:gd name="T79" fmla="*/ 8 h 75"/>
                  <a:gd name="T80" fmla="*/ 48 w 202"/>
                  <a:gd name="T81" fmla="*/ 0 h 75"/>
                  <a:gd name="T82" fmla="*/ 45 w 202"/>
                  <a:gd name="T83" fmla="*/ 8 h 7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2"/>
                  <a:gd name="T127" fmla="*/ 0 h 75"/>
                  <a:gd name="T128" fmla="*/ 202 w 202"/>
                  <a:gd name="T129" fmla="*/ 75 h 7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2" h="75">
                    <a:moveTo>
                      <a:pt x="0" y="56"/>
                    </a:moveTo>
                    <a:lnTo>
                      <a:pt x="3" y="56"/>
                    </a:lnTo>
                    <a:lnTo>
                      <a:pt x="3" y="75"/>
                    </a:lnTo>
                    <a:lnTo>
                      <a:pt x="0" y="75"/>
                    </a:lnTo>
                    <a:lnTo>
                      <a:pt x="0" y="56"/>
                    </a:lnTo>
                    <a:close/>
                    <a:moveTo>
                      <a:pt x="3" y="56"/>
                    </a:moveTo>
                    <a:lnTo>
                      <a:pt x="16" y="56"/>
                    </a:lnTo>
                    <a:lnTo>
                      <a:pt x="16" y="75"/>
                    </a:lnTo>
                    <a:lnTo>
                      <a:pt x="3" y="75"/>
                    </a:lnTo>
                    <a:lnTo>
                      <a:pt x="3" y="56"/>
                    </a:lnTo>
                    <a:close/>
                    <a:moveTo>
                      <a:pt x="16" y="56"/>
                    </a:moveTo>
                    <a:lnTo>
                      <a:pt x="29" y="56"/>
                    </a:lnTo>
                    <a:lnTo>
                      <a:pt x="29" y="75"/>
                    </a:lnTo>
                    <a:lnTo>
                      <a:pt x="16" y="75"/>
                    </a:lnTo>
                    <a:lnTo>
                      <a:pt x="16" y="56"/>
                    </a:lnTo>
                    <a:close/>
                    <a:moveTo>
                      <a:pt x="30" y="75"/>
                    </a:moveTo>
                    <a:lnTo>
                      <a:pt x="29" y="75"/>
                    </a:lnTo>
                    <a:lnTo>
                      <a:pt x="29" y="65"/>
                    </a:lnTo>
                    <a:lnTo>
                      <a:pt x="30" y="75"/>
                    </a:lnTo>
                    <a:close/>
                    <a:moveTo>
                      <a:pt x="27" y="56"/>
                    </a:moveTo>
                    <a:lnTo>
                      <a:pt x="45" y="53"/>
                    </a:lnTo>
                    <a:lnTo>
                      <a:pt x="49" y="72"/>
                    </a:lnTo>
                    <a:lnTo>
                      <a:pt x="30" y="75"/>
                    </a:lnTo>
                    <a:lnTo>
                      <a:pt x="27" y="56"/>
                    </a:lnTo>
                    <a:close/>
                    <a:moveTo>
                      <a:pt x="45" y="53"/>
                    </a:moveTo>
                    <a:lnTo>
                      <a:pt x="45" y="53"/>
                    </a:lnTo>
                    <a:lnTo>
                      <a:pt x="46" y="53"/>
                    </a:lnTo>
                    <a:lnTo>
                      <a:pt x="48" y="62"/>
                    </a:lnTo>
                    <a:lnTo>
                      <a:pt x="45" y="53"/>
                    </a:lnTo>
                    <a:close/>
                    <a:moveTo>
                      <a:pt x="46" y="53"/>
                    </a:moveTo>
                    <a:lnTo>
                      <a:pt x="72" y="50"/>
                    </a:lnTo>
                    <a:lnTo>
                      <a:pt x="74" y="68"/>
                    </a:lnTo>
                    <a:lnTo>
                      <a:pt x="49" y="72"/>
                    </a:lnTo>
                    <a:lnTo>
                      <a:pt x="46" y="53"/>
                    </a:lnTo>
                    <a:close/>
                    <a:moveTo>
                      <a:pt x="74" y="68"/>
                    </a:moveTo>
                    <a:lnTo>
                      <a:pt x="74" y="68"/>
                    </a:lnTo>
                    <a:lnTo>
                      <a:pt x="73" y="60"/>
                    </a:lnTo>
                    <a:lnTo>
                      <a:pt x="74" y="68"/>
                    </a:lnTo>
                    <a:close/>
                    <a:moveTo>
                      <a:pt x="72" y="50"/>
                    </a:moveTo>
                    <a:lnTo>
                      <a:pt x="94" y="46"/>
                    </a:lnTo>
                    <a:lnTo>
                      <a:pt x="96" y="65"/>
                    </a:lnTo>
                    <a:lnTo>
                      <a:pt x="74" y="68"/>
                    </a:lnTo>
                    <a:lnTo>
                      <a:pt x="72" y="50"/>
                    </a:lnTo>
                    <a:close/>
                    <a:moveTo>
                      <a:pt x="98" y="65"/>
                    </a:moveTo>
                    <a:lnTo>
                      <a:pt x="97" y="65"/>
                    </a:lnTo>
                    <a:lnTo>
                      <a:pt x="96" y="65"/>
                    </a:lnTo>
                    <a:lnTo>
                      <a:pt x="95" y="56"/>
                    </a:lnTo>
                    <a:lnTo>
                      <a:pt x="98" y="65"/>
                    </a:lnTo>
                    <a:close/>
                    <a:moveTo>
                      <a:pt x="92" y="46"/>
                    </a:moveTo>
                    <a:lnTo>
                      <a:pt x="120" y="38"/>
                    </a:lnTo>
                    <a:lnTo>
                      <a:pt x="127" y="55"/>
                    </a:lnTo>
                    <a:lnTo>
                      <a:pt x="98" y="65"/>
                    </a:lnTo>
                    <a:lnTo>
                      <a:pt x="92" y="46"/>
                    </a:lnTo>
                    <a:close/>
                    <a:moveTo>
                      <a:pt x="127" y="55"/>
                    </a:moveTo>
                    <a:lnTo>
                      <a:pt x="127" y="55"/>
                    </a:lnTo>
                    <a:lnTo>
                      <a:pt x="124" y="46"/>
                    </a:lnTo>
                    <a:lnTo>
                      <a:pt x="127" y="55"/>
                    </a:lnTo>
                    <a:close/>
                    <a:moveTo>
                      <a:pt x="120" y="38"/>
                    </a:moveTo>
                    <a:lnTo>
                      <a:pt x="146" y="28"/>
                    </a:lnTo>
                    <a:lnTo>
                      <a:pt x="152" y="45"/>
                    </a:lnTo>
                    <a:lnTo>
                      <a:pt x="127" y="55"/>
                    </a:lnTo>
                    <a:lnTo>
                      <a:pt x="120" y="38"/>
                    </a:lnTo>
                    <a:close/>
                    <a:moveTo>
                      <a:pt x="153" y="45"/>
                    </a:moveTo>
                    <a:lnTo>
                      <a:pt x="153" y="45"/>
                    </a:lnTo>
                    <a:lnTo>
                      <a:pt x="152" y="45"/>
                    </a:lnTo>
                    <a:lnTo>
                      <a:pt x="149" y="36"/>
                    </a:lnTo>
                    <a:lnTo>
                      <a:pt x="153" y="45"/>
                    </a:lnTo>
                    <a:close/>
                    <a:moveTo>
                      <a:pt x="145" y="29"/>
                    </a:moveTo>
                    <a:lnTo>
                      <a:pt x="170" y="15"/>
                    </a:lnTo>
                    <a:lnTo>
                      <a:pt x="179" y="33"/>
                    </a:lnTo>
                    <a:lnTo>
                      <a:pt x="153" y="45"/>
                    </a:lnTo>
                    <a:lnTo>
                      <a:pt x="145" y="29"/>
                    </a:lnTo>
                    <a:close/>
                    <a:moveTo>
                      <a:pt x="180" y="32"/>
                    </a:moveTo>
                    <a:lnTo>
                      <a:pt x="180" y="32"/>
                    </a:lnTo>
                    <a:lnTo>
                      <a:pt x="179" y="33"/>
                    </a:lnTo>
                    <a:lnTo>
                      <a:pt x="174" y="24"/>
                    </a:lnTo>
                    <a:lnTo>
                      <a:pt x="180" y="32"/>
                    </a:lnTo>
                    <a:close/>
                    <a:moveTo>
                      <a:pt x="169" y="17"/>
                    </a:moveTo>
                    <a:lnTo>
                      <a:pt x="191" y="0"/>
                    </a:lnTo>
                    <a:lnTo>
                      <a:pt x="202" y="15"/>
                    </a:lnTo>
                    <a:lnTo>
                      <a:pt x="180" y="32"/>
                    </a:lnTo>
                    <a:lnTo>
                      <a:pt x="169"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922" name="Freeform 1815">
                <a:extLst>
                  <a:ext uri="{FF2B5EF4-FFF2-40B4-BE49-F238E27FC236}">
                    <a16:creationId xmlns:a16="http://schemas.microsoft.com/office/drawing/2014/main" id="{17369C1D-08A8-4243-ABE4-244DA64558EF}"/>
                  </a:ext>
                </a:extLst>
              </p:cNvPr>
              <p:cNvSpPr>
                <a:spLocks/>
              </p:cNvSpPr>
              <p:nvPr/>
            </p:nvSpPr>
            <p:spPr bwMode="auto">
              <a:xfrm>
                <a:off x="2377" y="1729"/>
                <a:ext cx="22" cy="61"/>
              </a:xfrm>
              <a:custGeom>
                <a:avLst/>
                <a:gdLst>
                  <a:gd name="T0" fmla="*/ 18 w 86"/>
                  <a:gd name="T1" fmla="*/ 61 h 241"/>
                  <a:gd name="T2" fmla="*/ 19 w 86"/>
                  <a:gd name="T3" fmla="*/ 60 h 241"/>
                  <a:gd name="T4" fmla="*/ 20 w 86"/>
                  <a:gd name="T5" fmla="*/ 59 h 241"/>
                  <a:gd name="T6" fmla="*/ 21 w 86"/>
                  <a:gd name="T7" fmla="*/ 56 h 241"/>
                  <a:gd name="T8" fmla="*/ 22 w 86"/>
                  <a:gd name="T9" fmla="*/ 54 h 241"/>
                  <a:gd name="T10" fmla="*/ 22 w 86"/>
                  <a:gd name="T11" fmla="*/ 51 h 241"/>
                  <a:gd name="T12" fmla="*/ 22 w 86"/>
                  <a:gd name="T13" fmla="*/ 47 h 241"/>
                  <a:gd name="T14" fmla="*/ 22 w 86"/>
                  <a:gd name="T15" fmla="*/ 43 h 241"/>
                  <a:gd name="T16" fmla="*/ 21 w 86"/>
                  <a:gd name="T17" fmla="*/ 38 h 241"/>
                  <a:gd name="T18" fmla="*/ 21 w 86"/>
                  <a:gd name="T19" fmla="*/ 33 h 241"/>
                  <a:gd name="T20" fmla="*/ 19 w 86"/>
                  <a:gd name="T21" fmla="*/ 28 h 241"/>
                  <a:gd name="T22" fmla="*/ 19 w 86"/>
                  <a:gd name="T23" fmla="*/ 23 h 241"/>
                  <a:gd name="T24" fmla="*/ 17 w 86"/>
                  <a:gd name="T25" fmla="*/ 18 h 241"/>
                  <a:gd name="T26" fmla="*/ 16 w 86"/>
                  <a:gd name="T27" fmla="*/ 14 h 241"/>
                  <a:gd name="T28" fmla="*/ 14 w 86"/>
                  <a:gd name="T29" fmla="*/ 11 h 241"/>
                  <a:gd name="T30" fmla="*/ 12 w 86"/>
                  <a:gd name="T31" fmla="*/ 7 h 241"/>
                  <a:gd name="T32" fmla="*/ 11 w 86"/>
                  <a:gd name="T33" fmla="*/ 5 h 241"/>
                  <a:gd name="T34" fmla="*/ 9 w 86"/>
                  <a:gd name="T35" fmla="*/ 3 h 241"/>
                  <a:gd name="T36" fmla="*/ 7 w 86"/>
                  <a:gd name="T37" fmla="*/ 1 h 241"/>
                  <a:gd name="T38" fmla="*/ 6 w 86"/>
                  <a:gd name="T39" fmla="*/ 0 h 241"/>
                  <a:gd name="T40" fmla="*/ 4 w 86"/>
                  <a:gd name="T41" fmla="*/ 0 h 241"/>
                  <a:gd name="T42" fmla="*/ 3 w 86"/>
                  <a:gd name="T43" fmla="*/ 1 h 241"/>
                  <a:gd name="T44" fmla="*/ 2 w 86"/>
                  <a:gd name="T45" fmla="*/ 3 h 241"/>
                  <a:gd name="T46" fmla="*/ 1 w 86"/>
                  <a:gd name="T47" fmla="*/ 5 h 241"/>
                  <a:gd name="T48" fmla="*/ 1 w 86"/>
                  <a:gd name="T49" fmla="*/ 8 h 241"/>
                  <a:gd name="T50" fmla="*/ 0 w 86"/>
                  <a:gd name="T51" fmla="*/ 11 h 241"/>
                  <a:gd name="T52" fmla="*/ 0 w 86"/>
                  <a:gd name="T53" fmla="*/ 14 h 241"/>
                  <a:gd name="T54" fmla="*/ 0 w 86"/>
                  <a:gd name="T55" fmla="*/ 19 h 241"/>
                  <a:gd name="T56" fmla="*/ 1 w 86"/>
                  <a:gd name="T57" fmla="*/ 23 h 241"/>
                  <a:gd name="T58" fmla="*/ 2 w 86"/>
                  <a:gd name="T59" fmla="*/ 28 h 241"/>
                  <a:gd name="T60" fmla="*/ 3 w 86"/>
                  <a:gd name="T61" fmla="*/ 33 h 241"/>
                  <a:gd name="T62" fmla="*/ 4 w 86"/>
                  <a:gd name="T63" fmla="*/ 38 h 241"/>
                  <a:gd name="T64" fmla="*/ 5 w 86"/>
                  <a:gd name="T65" fmla="*/ 43 h 241"/>
                  <a:gd name="T66" fmla="*/ 6 w 86"/>
                  <a:gd name="T67" fmla="*/ 47 h 241"/>
                  <a:gd name="T68" fmla="*/ 8 w 86"/>
                  <a:gd name="T69" fmla="*/ 51 h 241"/>
                  <a:gd name="T70" fmla="*/ 10 w 86"/>
                  <a:gd name="T71" fmla="*/ 54 h 241"/>
                  <a:gd name="T72" fmla="*/ 11 w 86"/>
                  <a:gd name="T73" fmla="*/ 57 h 241"/>
                  <a:gd name="T74" fmla="*/ 13 w 86"/>
                  <a:gd name="T75" fmla="*/ 59 h 241"/>
                  <a:gd name="T76" fmla="*/ 15 w 86"/>
                  <a:gd name="T77" fmla="*/ 60 h 241"/>
                  <a:gd name="T78" fmla="*/ 16 w 86"/>
                  <a:gd name="T79" fmla="*/ 61 h 241"/>
                  <a:gd name="T80" fmla="*/ 18 w 86"/>
                  <a:gd name="T81" fmla="*/ 61 h 24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6"/>
                  <a:gd name="T124" fmla="*/ 0 h 241"/>
                  <a:gd name="T125" fmla="*/ 86 w 86"/>
                  <a:gd name="T126" fmla="*/ 241 h 24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6" h="241">
                    <a:moveTo>
                      <a:pt x="70" y="241"/>
                    </a:moveTo>
                    <a:lnTo>
                      <a:pt x="76" y="238"/>
                    </a:lnTo>
                    <a:lnTo>
                      <a:pt x="79" y="232"/>
                    </a:lnTo>
                    <a:lnTo>
                      <a:pt x="83" y="222"/>
                    </a:lnTo>
                    <a:lnTo>
                      <a:pt x="86" y="212"/>
                    </a:lnTo>
                    <a:lnTo>
                      <a:pt x="86" y="200"/>
                    </a:lnTo>
                    <a:lnTo>
                      <a:pt x="86" y="184"/>
                    </a:lnTo>
                    <a:lnTo>
                      <a:pt x="86" y="168"/>
                    </a:lnTo>
                    <a:lnTo>
                      <a:pt x="83" y="150"/>
                    </a:lnTo>
                    <a:lnTo>
                      <a:pt x="83" y="130"/>
                    </a:lnTo>
                    <a:lnTo>
                      <a:pt x="76" y="111"/>
                    </a:lnTo>
                    <a:lnTo>
                      <a:pt x="73" y="92"/>
                    </a:lnTo>
                    <a:lnTo>
                      <a:pt x="67" y="73"/>
                    </a:lnTo>
                    <a:lnTo>
                      <a:pt x="61" y="57"/>
                    </a:lnTo>
                    <a:lnTo>
                      <a:pt x="54" y="42"/>
                    </a:lnTo>
                    <a:lnTo>
                      <a:pt x="47" y="28"/>
                    </a:lnTo>
                    <a:lnTo>
                      <a:pt x="42" y="19"/>
                    </a:lnTo>
                    <a:lnTo>
                      <a:pt x="35" y="10"/>
                    </a:lnTo>
                    <a:lnTo>
                      <a:pt x="29" y="3"/>
                    </a:lnTo>
                    <a:lnTo>
                      <a:pt x="22" y="0"/>
                    </a:lnTo>
                    <a:lnTo>
                      <a:pt x="16" y="0"/>
                    </a:lnTo>
                    <a:lnTo>
                      <a:pt x="13" y="3"/>
                    </a:lnTo>
                    <a:lnTo>
                      <a:pt x="7" y="10"/>
                    </a:lnTo>
                    <a:lnTo>
                      <a:pt x="3" y="19"/>
                    </a:lnTo>
                    <a:lnTo>
                      <a:pt x="3" y="32"/>
                    </a:lnTo>
                    <a:lnTo>
                      <a:pt x="0" y="45"/>
                    </a:lnTo>
                    <a:lnTo>
                      <a:pt x="0" y="57"/>
                    </a:lnTo>
                    <a:lnTo>
                      <a:pt x="0" y="76"/>
                    </a:lnTo>
                    <a:lnTo>
                      <a:pt x="3" y="92"/>
                    </a:lnTo>
                    <a:lnTo>
                      <a:pt x="7" y="111"/>
                    </a:lnTo>
                    <a:lnTo>
                      <a:pt x="10" y="130"/>
                    </a:lnTo>
                    <a:lnTo>
                      <a:pt x="16" y="150"/>
                    </a:lnTo>
                    <a:lnTo>
                      <a:pt x="19" y="168"/>
                    </a:lnTo>
                    <a:lnTo>
                      <a:pt x="25" y="184"/>
                    </a:lnTo>
                    <a:lnTo>
                      <a:pt x="32" y="200"/>
                    </a:lnTo>
                    <a:lnTo>
                      <a:pt x="39" y="212"/>
                    </a:lnTo>
                    <a:lnTo>
                      <a:pt x="44" y="226"/>
                    </a:lnTo>
                    <a:lnTo>
                      <a:pt x="51" y="232"/>
                    </a:lnTo>
                    <a:lnTo>
                      <a:pt x="57" y="238"/>
                    </a:lnTo>
                    <a:lnTo>
                      <a:pt x="64" y="241"/>
                    </a:lnTo>
                    <a:lnTo>
                      <a:pt x="70" y="241"/>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5375" name="Group 2017">
              <a:extLst>
                <a:ext uri="{FF2B5EF4-FFF2-40B4-BE49-F238E27FC236}">
                  <a16:creationId xmlns:a16="http://schemas.microsoft.com/office/drawing/2014/main" id="{24EBD35C-903B-41EC-92C5-9CCFE68FBF12}"/>
                </a:ext>
              </a:extLst>
            </p:cNvPr>
            <p:cNvGrpSpPr>
              <a:grpSpLocks/>
            </p:cNvGrpSpPr>
            <p:nvPr/>
          </p:nvGrpSpPr>
          <p:grpSpPr bwMode="auto">
            <a:xfrm>
              <a:off x="1400" y="1097"/>
              <a:ext cx="3281" cy="2147"/>
              <a:chOff x="1400" y="1097"/>
              <a:chExt cx="3281" cy="2147"/>
            </a:xfrm>
          </p:grpSpPr>
          <p:sp>
            <p:nvSpPr>
              <p:cNvPr id="15523" name="Freeform 1817">
                <a:extLst>
                  <a:ext uri="{FF2B5EF4-FFF2-40B4-BE49-F238E27FC236}">
                    <a16:creationId xmlns:a16="http://schemas.microsoft.com/office/drawing/2014/main" id="{6DEA0B21-5299-461A-8B76-C1AB1CC4F9B6}"/>
                  </a:ext>
                </a:extLst>
              </p:cNvPr>
              <p:cNvSpPr>
                <a:spLocks/>
              </p:cNvSpPr>
              <p:nvPr/>
            </p:nvSpPr>
            <p:spPr bwMode="auto">
              <a:xfrm>
                <a:off x="2377" y="1729"/>
                <a:ext cx="22" cy="61"/>
              </a:xfrm>
              <a:custGeom>
                <a:avLst/>
                <a:gdLst>
                  <a:gd name="T0" fmla="*/ 18 w 86"/>
                  <a:gd name="T1" fmla="*/ 61 h 241"/>
                  <a:gd name="T2" fmla="*/ 19 w 86"/>
                  <a:gd name="T3" fmla="*/ 60 h 241"/>
                  <a:gd name="T4" fmla="*/ 20 w 86"/>
                  <a:gd name="T5" fmla="*/ 59 h 241"/>
                  <a:gd name="T6" fmla="*/ 21 w 86"/>
                  <a:gd name="T7" fmla="*/ 56 h 241"/>
                  <a:gd name="T8" fmla="*/ 22 w 86"/>
                  <a:gd name="T9" fmla="*/ 54 h 241"/>
                  <a:gd name="T10" fmla="*/ 22 w 86"/>
                  <a:gd name="T11" fmla="*/ 51 h 241"/>
                  <a:gd name="T12" fmla="*/ 22 w 86"/>
                  <a:gd name="T13" fmla="*/ 47 h 241"/>
                  <a:gd name="T14" fmla="*/ 22 w 86"/>
                  <a:gd name="T15" fmla="*/ 43 h 241"/>
                  <a:gd name="T16" fmla="*/ 21 w 86"/>
                  <a:gd name="T17" fmla="*/ 38 h 241"/>
                  <a:gd name="T18" fmla="*/ 21 w 86"/>
                  <a:gd name="T19" fmla="*/ 33 h 241"/>
                  <a:gd name="T20" fmla="*/ 19 w 86"/>
                  <a:gd name="T21" fmla="*/ 28 h 241"/>
                  <a:gd name="T22" fmla="*/ 19 w 86"/>
                  <a:gd name="T23" fmla="*/ 23 h 241"/>
                  <a:gd name="T24" fmla="*/ 17 w 86"/>
                  <a:gd name="T25" fmla="*/ 18 h 241"/>
                  <a:gd name="T26" fmla="*/ 16 w 86"/>
                  <a:gd name="T27" fmla="*/ 14 h 241"/>
                  <a:gd name="T28" fmla="*/ 14 w 86"/>
                  <a:gd name="T29" fmla="*/ 11 h 241"/>
                  <a:gd name="T30" fmla="*/ 12 w 86"/>
                  <a:gd name="T31" fmla="*/ 7 h 241"/>
                  <a:gd name="T32" fmla="*/ 11 w 86"/>
                  <a:gd name="T33" fmla="*/ 5 h 241"/>
                  <a:gd name="T34" fmla="*/ 9 w 86"/>
                  <a:gd name="T35" fmla="*/ 3 h 241"/>
                  <a:gd name="T36" fmla="*/ 7 w 86"/>
                  <a:gd name="T37" fmla="*/ 1 h 241"/>
                  <a:gd name="T38" fmla="*/ 6 w 86"/>
                  <a:gd name="T39" fmla="*/ 0 h 241"/>
                  <a:gd name="T40" fmla="*/ 4 w 86"/>
                  <a:gd name="T41" fmla="*/ 0 h 241"/>
                  <a:gd name="T42" fmla="*/ 3 w 86"/>
                  <a:gd name="T43" fmla="*/ 1 h 241"/>
                  <a:gd name="T44" fmla="*/ 2 w 86"/>
                  <a:gd name="T45" fmla="*/ 3 h 241"/>
                  <a:gd name="T46" fmla="*/ 1 w 86"/>
                  <a:gd name="T47" fmla="*/ 5 h 241"/>
                  <a:gd name="T48" fmla="*/ 1 w 86"/>
                  <a:gd name="T49" fmla="*/ 8 h 241"/>
                  <a:gd name="T50" fmla="*/ 0 w 86"/>
                  <a:gd name="T51" fmla="*/ 11 h 241"/>
                  <a:gd name="T52" fmla="*/ 0 w 86"/>
                  <a:gd name="T53" fmla="*/ 14 h 241"/>
                  <a:gd name="T54" fmla="*/ 0 w 86"/>
                  <a:gd name="T55" fmla="*/ 19 h 241"/>
                  <a:gd name="T56" fmla="*/ 1 w 86"/>
                  <a:gd name="T57" fmla="*/ 23 h 241"/>
                  <a:gd name="T58" fmla="*/ 2 w 86"/>
                  <a:gd name="T59" fmla="*/ 28 h 241"/>
                  <a:gd name="T60" fmla="*/ 3 w 86"/>
                  <a:gd name="T61" fmla="*/ 33 h 241"/>
                  <a:gd name="T62" fmla="*/ 4 w 86"/>
                  <a:gd name="T63" fmla="*/ 38 h 241"/>
                  <a:gd name="T64" fmla="*/ 5 w 86"/>
                  <a:gd name="T65" fmla="*/ 43 h 241"/>
                  <a:gd name="T66" fmla="*/ 6 w 86"/>
                  <a:gd name="T67" fmla="*/ 47 h 241"/>
                  <a:gd name="T68" fmla="*/ 8 w 86"/>
                  <a:gd name="T69" fmla="*/ 51 h 241"/>
                  <a:gd name="T70" fmla="*/ 10 w 86"/>
                  <a:gd name="T71" fmla="*/ 54 h 241"/>
                  <a:gd name="T72" fmla="*/ 11 w 86"/>
                  <a:gd name="T73" fmla="*/ 57 h 241"/>
                  <a:gd name="T74" fmla="*/ 13 w 86"/>
                  <a:gd name="T75" fmla="*/ 59 h 241"/>
                  <a:gd name="T76" fmla="*/ 15 w 86"/>
                  <a:gd name="T77" fmla="*/ 60 h 241"/>
                  <a:gd name="T78" fmla="*/ 16 w 86"/>
                  <a:gd name="T79" fmla="*/ 61 h 241"/>
                  <a:gd name="T80" fmla="*/ 18 w 86"/>
                  <a:gd name="T81" fmla="*/ 61 h 24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6"/>
                  <a:gd name="T124" fmla="*/ 0 h 241"/>
                  <a:gd name="T125" fmla="*/ 86 w 86"/>
                  <a:gd name="T126" fmla="*/ 241 h 24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6" h="241">
                    <a:moveTo>
                      <a:pt x="70" y="241"/>
                    </a:moveTo>
                    <a:lnTo>
                      <a:pt x="76" y="238"/>
                    </a:lnTo>
                    <a:lnTo>
                      <a:pt x="79" y="232"/>
                    </a:lnTo>
                    <a:lnTo>
                      <a:pt x="83" y="222"/>
                    </a:lnTo>
                    <a:lnTo>
                      <a:pt x="86" y="212"/>
                    </a:lnTo>
                    <a:lnTo>
                      <a:pt x="86" y="200"/>
                    </a:lnTo>
                    <a:lnTo>
                      <a:pt x="86" y="184"/>
                    </a:lnTo>
                    <a:lnTo>
                      <a:pt x="86" y="168"/>
                    </a:lnTo>
                    <a:lnTo>
                      <a:pt x="83" y="150"/>
                    </a:lnTo>
                    <a:lnTo>
                      <a:pt x="83" y="130"/>
                    </a:lnTo>
                    <a:lnTo>
                      <a:pt x="76" y="111"/>
                    </a:lnTo>
                    <a:lnTo>
                      <a:pt x="73" y="92"/>
                    </a:lnTo>
                    <a:lnTo>
                      <a:pt x="67" y="73"/>
                    </a:lnTo>
                    <a:lnTo>
                      <a:pt x="61" y="57"/>
                    </a:lnTo>
                    <a:lnTo>
                      <a:pt x="54" y="42"/>
                    </a:lnTo>
                    <a:lnTo>
                      <a:pt x="47" y="28"/>
                    </a:lnTo>
                    <a:lnTo>
                      <a:pt x="42" y="19"/>
                    </a:lnTo>
                    <a:lnTo>
                      <a:pt x="35" y="10"/>
                    </a:lnTo>
                    <a:lnTo>
                      <a:pt x="29" y="3"/>
                    </a:lnTo>
                    <a:lnTo>
                      <a:pt x="22" y="0"/>
                    </a:lnTo>
                    <a:lnTo>
                      <a:pt x="16" y="0"/>
                    </a:lnTo>
                    <a:lnTo>
                      <a:pt x="13" y="3"/>
                    </a:lnTo>
                    <a:lnTo>
                      <a:pt x="7" y="10"/>
                    </a:lnTo>
                    <a:lnTo>
                      <a:pt x="3" y="19"/>
                    </a:lnTo>
                    <a:lnTo>
                      <a:pt x="3" y="32"/>
                    </a:lnTo>
                    <a:lnTo>
                      <a:pt x="0" y="45"/>
                    </a:lnTo>
                    <a:lnTo>
                      <a:pt x="0" y="57"/>
                    </a:lnTo>
                    <a:lnTo>
                      <a:pt x="0" y="76"/>
                    </a:lnTo>
                    <a:lnTo>
                      <a:pt x="3" y="92"/>
                    </a:lnTo>
                    <a:lnTo>
                      <a:pt x="7" y="111"/>
                    </a:lnTo>
                    <a:lnTo>
                      <a:pt x="10" y="130"/>
                    </a:lnTo>
                    <a:lnTo>
                      <a:pt x="16" y="150"/>
                    </a:lnTo>
                    <a:lnTo>
                      <a:pt x="19" y="168"/>
                    </a:lnTo>
                    <a:lnTo>
                      <a:pt x="25" y="184"/>
                    </a:lnTo>
                    <a:lnTo>
                      <a:pt x="32" y="200"/>
                    </a:lnTo>
                    <a:lnTo>
                      <a:pt x="39" y="212"/>
                    </a:lnTo>
                    <a:lnTo>
                      <a:pt x="44" y="226"/>
                    </a:lnTo>
                    <a:lnTo>
                      <a:pt x="51" y="232"/>
                    </a:lnTo>
                    <a:lnTo>
                      <a:pt x="57" y="238"/>
                    </a:lnTo>
                    <a:lnTo>
                      <a:pt x="64" y="241"/>
                    </a:lnTo>
                    <a:lnTo>
                      <a:pt x="70" y="241"/>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524" name="Freeform 1818">
                <a:extLst>
                  <a:ext uri="{FF2B5EF4-FFF2-40B4-BE49-F238E27FC236}">
                    <a16:creationId xmlns:a16="http://schemas.microsoft.com/office/drawing/2014/main" id="{4FD49691-8B75-45C3-978F-909FD144DDF2}"/>
                  </a:ext>
                </a:extLst>
              </p:cNvPr>
              <p:cNvSpPr>
                <a:spLocks noEditPoints="1"/>
              </p:cNvSpPr>
              <p:nvPr/>
            </p:nvSpPr>
            <p:spPr bwMode="auto">
              <a:xfrm>
                <a:off x="1400" y="1398"/>
                <a:ext cx="810" cy="1618"/>
              </a:xfrm>
              <a:custGeom>
                <a:avLst/>
                <a:gdLst>
                  <a:gd name="T0" fmla="*/ 35 w 3243"/>
                  <a:gd name="T1" fmla="*/ 405 h 6471"/>
                  <a:gd name="T2" fmla="*/ 810 w 3243"/>
                  <a:gd name="T3" fmla="*/ 1616 h 6471"/>
                  <a:gd name="T4" fmla="*/ 35 w 3243"/>
                  <a:gd name="T5" fmla="*/ 405 h 6471"/>
                  <a:gd name="T6" fmla="*/ 35 w 3243"/>
                  <a:gd name="T7" fmla="*/ 405 h 6471"/>
                  <a:gd name="T8" fmla="*/ 35 w 3243"/>
                  <a:gd name="T9" fmla="*/ 405 h 6471"/>
                  <a:gd name="T10" fmla="*/ 16 w 3243"/>
                  <a:gd name="T11" fmla="*/ 356 h 6471"/>
                  <a:gd name="T12" fmla="*/ 39 w 3243"/>
                  <a:gd name="T13" fmla="*/ 403 h 6471"/>
                  <a:gd name="T14" fmla="*/ 16 w 3243"/>
                  <a:gd name="T15" fmla="*/ 356 h 6471"/>
                  <a:gd name="T16" fmla="*/ 16 w 3243"/>
                  <a:gd name="T17" fmla="*/ 355 h 6471"/>
                  <a:gd name="T18" fmla="*/ 16 w 3243"/>
                  <a:gd name="T19" fmla="*/ 356 h 6471"/>
                  <a:gd name="T20" fmla="*/ 4 w 3243"/>
                  <a:gd name="T21" fmla="*/ 308 h 6471"/>
                  <a:gd name="T22" fmla="*/ 20 w 3243"/>
                  <a:gd name="T23" fmla="*/ 354 h 6471"/>
                  <a:gd name="T24" fmla="*/ 4 w 3243"/>
                  <a:gd name="T25" fmla="*/ 308 h 6471"/>
                  <a:gd name="T26" fmla="*/ 4 w 3243"/>
                  <a:gd name="T27" fmla="*/ 308 h 6471"/>
                  <a:gd name="T28" fmla="*/ 4 w 3243"/>
                  <a:gd name="T29" fmla="*/ 308 h 6471"/>
                  <a:gd name="T30" fmla="*/ 0 w 3243"/>
                  <a:gd name="T31" fmla="*/ 261 h 6471"/>
                  <a:gd name="T32" fmla="*/ 8 w 3243"/>
                  <a:gd name="T33" fmla="*/ 307 h 6471"/>
                  <a:gd name="T34" fmla="*/ 0 w 3243"/>
                  <a:gd name="T35" fmla="*/ 261 h 6471"/>
                  <a:gd name="T36" fmla="*/ 0 w 3243"/>
                  <a:gd name="T37" fmla="*/ 261 h 6471"/>
                  <a:gd name="T38" fmla="*/ 0 w 3243"/>
                  <a:gd name="T39" fmla="*/ 261 h 6471"/>
                  <a:gd name="T40" fmla="*/ 2 w 3243"/>
                  <a:gd name="T41" fmla="*/ 217 h 6471"/>
                  <a:gd name="T42" fmla="*/ 5 w 3243"/>
                  <a:gd name="T43" fmla="*/ 261 h 6471"/>
                  <a:gd name="T44" fmla="*/ 2 w 3243"/>
                  <a:gd name="T45" fmla="*/ 217 h 6471"/>
                  <a:gd name="T46" fmla="*/ 2 w 3243"/>
                  <a:gd name="T47" fmla="*/ 217 h 6471"/>
                  <a:gd name="T48" fmla="*/ 2 w 3243"/>
                  <a:gd name="T49" fmla="*/ 217 h 6471"/>
                  <a:gd name="T50" fmla="*/ 11 w 3243"/>
                  <a:gd name="T51" fmla="*/ 175 h 6471"/>
                  <a:gd name="T52" fmla="*/ 7 w 3243"/>
                  <a:gd name="T53" fmla="*/ 218 h 6471"/>
                  <a:gd name="T54" fmla="*/ 11 w 3243"/>
                  <a:gd name="T55" fmla="*/ 175 h 6471"/>
                  <a:gd name="T56" fmla="*/ 11 w 3243"/>
                  <a:gd name="T57" fmla="*/ 174 h 6471"/>
                  <a:gd name="T58" fmla="*/ 11 w 3243"/>
                  <a:gd name="T59" fmla="*/ 175 h 6471"/>
                  <a:gd name="T60" fmla="*/ 26 w 3243"/>
                  <a:gd name="T61" fmla="*/ 136 h 6471"/>
                  <a:gd name="T62" fmla="*/ 16 w 3243"/>
                  <a:gd name="T63" fmla="*/ 176 h 6471"/>
                  <a:gd name="T64" fmla="*/ 26 w 3243"/>
                  <a:gd name="T65" fmla="*/ 136 h 6471"/>
                  <a:gd name="T66" fmla="*/ 26 w 3243"/>
                  <a:gd name="T67" fmla="*/ 135 h 6471"/>
                  <a:gd name="T68" fmla="*/ 26 w 3243"/>
                  <a:gd name="T69" fmla="*/ 136 h 6471"/>
                  <a:gd name="T70" fmla="*/ 46 w 3243"/>
                  <a:gd name="T71" fmla="*/ 98 h 6471"/>
                  <a:gd name="T72" fmla="*/ 31 w 3243"/>
                  <a:gd name="T73" fmla="*/ 137 h 6471"/>
                  <a:gd name="T74" fmla="*/ 46 w 3243"/>
                  <a:gd name="T75" fmla="*/ 98 h 6471"/>
                  <a:gd name="T76" fmla="*/ 47 w 3243"/>
                  <a:gd name="T77" fmla="*/ 97 h 6471"/>
                  <a:gd name="T78" fmla="*/ 46 w 3243"/>
                  <a:gd name="T79" fmla="*/ 98 h 6471"/>
                  <a:gd name="T80" fmla="*/ 73 w 3243"/>
                  <a:gd name="T81" fmla="*/ 63 h 6471"/>
                  <a:gd name="T82" fmla="*/ 50 w 3243"/>
                  <a:gd name="T83" fmla="*/ 101 h 6471"/>
                  <a:gd name="T84" fmla="*/ 73 w 3243"/>
                  <a:gd name="T85" fmla="*/ 63 h 6471"/>
                  <a:gd name="T86" fmla="*/ 73 w 3243"/>
                  <a:gd name="T87" fmla="*/ 63 h 6471"/>
                  <a:gd name="T88" fmla="*/ 73 w 3243"/>
                  <a:gd name="T89" fmla="*/ 63 h 6471"/>
                  <a:gd name="T90" fmla="*/ 103 w 3243"/>
                  <a:gd name="T91" fmla="*/ 31 h 6471"/>
                  <a:gd name="T92" fmla="*/ 76 w 3243"/>
                  <a:gd name="T93" fmla="*/ 67 h 6471"/>
                  <a:gd name="T94" fmla="*/ 103 w 3243"/>
                  <a:gd name="T95" fmla="*/ 31 h 6471"/>
                  <a:gd name="T96" fmla="*/ 103 w 3243"/>
                  <a:gd name="T97" fmla="*/ 31 h 6471"/>
                  <a:gd name="T98" fmla="*/ 103 w 3243"/>
                  <a:gd name="T99" fmla="*/ 31 h 6471"/>
                  <a:gd name="T100" fmla="*/ 137 w 3243"/>
                  <a:gd name="T101" fmla="*/ 2 h 6471"/>
                  <a:gd name="T102" fmla="*/ 106 w 3243"/>
                  <a:gd name="T103" fmla="*/ 35 h 6471"/>
                  <a:gd name="T104" fmla="*/ 137 w 3243"/>
                  <a:gd name="T105" fmla="*/ 2 h 6471"/>
                  <a:gd name="T106" fmla="*/ 141 w 3243"/>
                  <a:gd name="T107" fmla="*/ 2 h 6471"/>
                  <a:gd name="T108" fmla="*/ 137 w 3243"/>
                  <a:gd name="T109" fmla="*/ 2 h 6471"/>
                  <a:gd name="T110" fmla="*/ 378 w 3243"/>
                  <a:gd name="T111" fmla="*/ 342 h 6471"/>
                  <a:gd name="T112" fmla="*/ 137 w 3243"/>
                  <a:gd name="T113" fmla="*/ 5 h 647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243"/>
                  <a:gd name="T172" fmla="*/ 0 h 6471"/>
                  <a:gd name="T173" fmla="*/ 3243 w 3243"/>
                  <a:gd name="T174" fmla="*/ 6471 h 6471"/>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243" h="6471">
                    <a:moveTo>
                      <a:pt x="3227" y="6471"/>
                    </a:moveTo>
                    <a:lnTo>
                      <a:pt x="141" y="1621"/>
                    </a:lnTo>
                    <a:lnTo>
                      <a:pt x="157" y="1611"/>
                    </a:lnTo>
                    <a:lnTo>
                      <a:pt x="3243" y="6462"/>
                    </a:lnTo>
                    <a:lnTo>
                      <a:pt x="3227" y="6471"/>
                    </a:lnTo>
                    <a:close/>
                    <a:moveTo>
                      <a:pt x="141" y="1621"/>
                    </a:moveTo>
                    <a:lnTo>
                      <a:pt x="140" y="1620"/>
                    </a:lnTo>
                    <a:lnTo>
                      <a:pt x="149" y="1617"/>
                    </a:lnTo>
                    <a:lnTo>
                      <a:pt x="141" y="1621"/>
                    </a:lnTo>
                    <a:close/>
                    <a:moveTo>
                      <a:pt x="140" y="1620"/>
                    </a:moveTo>
                    <a:lnTo>
                      <a:pt x="64" y="1423"/>
                    </a:lnTo>
                    <a:lnTo>
                      <a:pt x="82" y="1416"/>
                    </a:lnTo>
                    <a:lnTo>
                      <a:pt x="158" y="1612"/>
                    </a:lnTo>
                    <a:lnTo>
                      <a:pt x="140" y="1620"/>
                    </a:lnTo>
                    <a:close/>
                    <a:moveTo>
                      <a:pt x="64" y="1423"/>
                    </a:moveTo>
                    <a:lnTo>
                      <a:pt x="64" y="1423"/>
                    </a:lnTo>
                    <a:lnTo>
                      <a:pt x="64" y="1421"/>
                    </a:lnTo>
                    <a:lnTo>
                      <a:pt x="73" y="1419"/>
                    </a:lnTo>
                    <a:lnTo>
                      <a:pt x="64" y="1423"/>
                    </a:lnTo>
                    <a:close/>
                    <a:moveTo>
                      <a:pt x="64" y="1421"/>
                    </a:moveTo>
                    <a:lnTo>
                      <a:pt x="16" y="1231"/>
                    </a:lnTo>
                    <a:lnTo>
                      <a:pt x="34" y="1226"/>
                    </a:lnTo>
                    <a:lnTo>
                      <a:pt x="82" y="1417"/>
                    </a:lnTo>
                    <a:lnTo>
                      <a:pt x="64" y="1421"/>
                    </a:lnTo>
                    <a:close/>
                    <a:moveTo>
                      <a:pt x="16" y="1231"/>
                    </a:moveTo>
                    <a:lnTo>
                      <a:pt x="16" y="1230"/>
                    </a:lnTo>
                    <a:lnTo>
                      <a:pt x="26" y="1228"/>
                    </a:lnTo>
                    <a:lnTo>
                      <a:pt x="16" y="1231"/>
                    </a:lnTo>
                    <a:close/>
                    <a:moveTo>
                      <a:pt x="16" y="1230"/>
                    </a:moveTo>
                    <a:lnTo>
                      <a:pt x="0" y="1044"/>
                    </a:lnTo>
                    <a:lnTo>
                      <a:pt x="19" y="1043"/>
                    </a:lnTo>
                    <a:lnTo>
                      <a:pt x="34" y="1227"/>
                    </a:lnTo>
                    <a:lnTo>
                      <a:pt x="16" y="1230"/>
                    </a:lnTo>
                    <a:close/>
                    <a:moveTo>
                      <a:pt x="0" y="1044"/>
                    </a:moveTo>
                    <a:lnTo>
                      <a:pt x="0" y="1044"/>
                    </a:lnTo>
                    <a:lnTo>
                      <a:pt x="0" y="1043"/>
                    </a:lnTo>
                    <a:lnTo>
                      <a:pt x="9" y="1044"/>
                    </a:lnTo>
                    <a:lnTo>
                      <a:pt x="0" y="1044"/>
                    </a:lnTo>
                    <a:close/>
                    <a:moveTo>
                      <a:pt x="0" y="1043"/>
                    </a:moveTo>
                    <a:lnTo>
                      <a:pt x="9" y="869"/>
                    </a:lnTo>
                    <a:lnTo>
                      <a:pt x="29" y="870"/>
                    </a:lnTo>
                    <a:lnTo>
                      <a:pt x="19" y="1044"/>
                    </a:lnTo>
                    <a:lnTo>
                      <a:pt x="0" y="1043"/>
                    </a:lnTo>
                    <a:close/>
                    <a:moveTo>
                      <a:pt x="9" y="869"/>
                    </a:moveTo>
                    <a:lnTo>
                      <a:pt x="9" y="868"/>
                    </a:lnTo>
                    <a:lnTo>
                      <a:pt x="9" y="867"/>
                    </a:lnTo>
                    <a:lnTo>
                      <a:pt x="19" y="869"/>
                    </a:lnTo>
                    <a:lnTo>
                      <a:pt x="9" y="869"/>
                    </a:lnTo>
                    <a:close/>
                    <a:moveTo>
                      <a:pt x="9" y="867"/>
                    </a:moveTo>
                    <a:lnTo>
                      <a:pt x="44" y="699"/>
                    </a:lnTo>
                    <a:lnTo>
                      <a:pt x="63" y="703"/>
                    </a:lnTo>
                    <a:lnTo>
                      <a:pt x="28" y="871"/>
                    </a:lnTo>
                    <a:lnTo>
                      <a:pt x="9" y="867"/>
                    </a:lnTo>
                    <a:close/>
                    <a:moveTo>
                      <a:pt x="44" y="699"/>
                    </a:moveTo>
                    <a:lnTo>
                      <a:pt x="44" y="698"/>
                    </a:lnTo>
                    <a:lnTo>
                      <a:pt x="45" y="697"/>
                    </a:lnTo>
                    <a:lnTo>
                      <a:pt x="54" y="700"/>
                    </a:lnTo>
                    <a:lnTo>
                      <a:pt x="44" y="699"/>
                    </a:lnTo>
                    <a:close/>
                    <a:moveTo>
                      <a:pt x="45" y="697"/>
                    </a:moveTo>
                    <a:lnTo>
                      <a:pt x="105" y="542"/>
                    </a:lnTo>
                    <a:lnTo>
                      <a:pt x="123" y="548"/>
                    </a:lnTo>
                    <a:lnTo>
                      <a:pt x="63" y="704"/>
                    </a:lnTo>
                    <a:lnTo>
                      <a:pt x="45" y="697"/>
                    </a:lnTo>
                    <a:close/>
                    <a:moveTo>
                      <a:pt x="105" y="542"/>
                    </a:moveTo>
                    <a:lnTo>
                      <a:pt x="105" y="542"/>
                    </a:lnTo>
                    <a:lnTo>
                      <a:pt x="106" y="540"/>
                    </a:lnTo>
                    <a:lnTo>
                      <a:pt x="114" y="545"/>
                    </a:lnTo>
                    <a:lnTo>
                      <a:pt x="105" y="542"/>
                    </a:lnTo>
                    <a:close/>
                    <a:moveTo>
                      <a:pt x="106" y="540"/>
                    </a:moveTo>
                    <a:lnTo>
                      <a:pt x="185" y="392"/>
                    </a:lnTo>
                    <a:lnTo>
                      <a:pt x="202" y="400"/>
                    </a:lnTo>
                    <a:lnTo>
                      <a:pt x="123" y="549"/>
                    </a:lnTo>
                    <a:lnTo>
                      <a:pt x="106" y="540"/>
                    </a:lnTo>
                    <a:close/>
                    <a:moveTo>
                      <a:pt x="185" y="392"/>
                    </a:moveTo>
                    <a:lnTo>
                      <a:pt x="185" y="390"/>
                    </a:lnTo>
                    <a:lnTo>
                      <a:pt x="187" y="389"/>
                    </a:lnTo>
                    <a:lnTo>
                      <a:pt x="193" y="396"/>
                    </a:lnTo>
                    <a:lnTo>
                      <a:pt x="185" y="392"/>
                    </a:lnTo>
                    <a:close/>
                    <a:moveTo>
                      <a:pt x="187" y="389"/>
                    </a:moveTo>
                    <a:lnTo>
                      <a:pt x="291" y="253"/>
                    </a:lnTo>
                    <a:lnTo>
                      <a:pt x="306" y="265"/>
                    </a:lnTo>
                    <a:lnTo>
                      <a:pt x="201" y="402"/>
                    </a:lnTo>
                    <a:lnTo>
                      <a:pt x="187" y="389"/>
                    </a:lnTo>
                    <a:close/>
                    <a:moveTo>
                      <a:pt x="291" y="253"/>
                    </a:moveTo>
                    <a:lnTo>
                      <a:pt x="291" y="253"/>
                    </a:lnTo>
                    <a:lnTo>
                      <a:pt x="299" y="259"/>
                    </a:lnTo>
                    <a:lnTo>
                      <a:pt x="291" y="253"/>
                    </a:lnTo>
                    <a:close/>
                    <a:moveTo>
                      <a:pt x="291" y="253"/>
                    </a:moveTo>
                    <a:lnTo>
                      <a:pt x="413" y="125"/>
                    </a:lnTo>
                    <a:lnTo>
                      <a:pt x="426" y="138"/>
                    </a:lnTo>
                    <a:lnTo>
                      <a:pt x="306" y="266"/>
                    </a:lnTo>
                    <a:lnTo>
                      <a:pt x="291" y="253"/>
                    </a:lnTo>
                    <a:close/>
                    <a:moveTo>
                      <a:pt x="413" y="125"/>
                    </a:moveTo>
                    <a:lnTo>
                      <a:pt x="413" y="125"/>
                    </a:lnTo>
                    <a:lnTo>
                      <a:pt x="414" y="125"/>
                    </a:lnTo>
                    <a:lnTo>
                      <a:pt x="419" y="131"/>
                    </a:lnTo>
                    <a:lnTo>
                      <a:pt x="413" y="125"/>
                    </a:lnTo>
                    <a:close/>
                    <a:moveTo>
                      <a:pt x="414" y="125"/>
                    </a:moveTo>
                    <a:lnTo>
                      <a:pt x="549" y="7"/>
                    </a:lnTo>
                    <a:lnTo>
                      <a:pt x="563" y="21"/>
                    </a:lnTo>
                    <a:lnTo>
                      <a:pt x="426" y="139"/>
                    </a:lnTo>
                    <a:lnTo>
                      <a:pt x="414" y="125"/>
                    </a:lnTo>
                    <a:close/>
                    <a:moveTo>
                      <a:pt x="549" y="7"/>
                    </a:moveTo>
                    <a:lnTo>
                      <a:pt x="558" y="0"/>
                    </a:lnTo>
                    <a:lnTo>
                      <a:pt x="564" y="9"/>
                    </a:lnTo>
                    <a:lnTo>
                      <a:pt x="556" y="14"/>
                    </a:lnTo>
                    <a:lnTo>
                      <a:pt x="549" y="7"/>
                    </a:lnTo>
                    <a:close/>
                    <a:moveTo>
                      <a:pt x="564" y="9"/>
                    </a:moveTo>
                    <a:lnTo>
                      <a:pt x="1514" y="1366"/>
                    </a:lnTo>
                    <a:lnTo>
                      <a:pt x="1499" y="1377"/>
                    </a:lnTo>
                    <a:lnTo>
                      <a:pt x="548" y="20"/>
                    </a:lnTo>
                    <a:lnTo>
                      <a:pt x="564"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25" name="Freeform 1819">
                <a:extLst>
                  <a:ext uri="{FF2B5EF4-FFF2-40B4-BE49-F238E27FC236}">
                    <a16:creationId xmlns:a16="http://schemas.microsoft.com/office/drawing/2014/main" id="{131E3BE2-FE6A-4346-879B-D16C703B5429}"/>
                  </a:ext>
                </a:extLst>
              </p:cNvPr>
              <p:cNvSpPr>
                <a:spLocks/>
              </p:cNvSpPr>
              <p:nvPr/>
            </p:nvSpPr>
            <p:spPr bwMode="auto">
              <a:xfrm>
                <a:off x="1913" y="2288"/>
                <a:ext cx="338" cy="502"/>
              </a:xfrm>
              <a:custGeom>
                <a:avLst/>
                <a:gdLst>
                  <a:gd name="T0" fmla="*/ 4 w 1351"/>
                  <a:gd name="T1" fmla="*/ 0 h 2011"/>
                  <a:gd name="T2" fmla="*/ 338 w 1351"/>
                  <a:gd name="T3" fmla="*/ 499 h 2011"/>
                  <a:gd name="T4" fmla="*/ 334 w 1351"/>
                  <a:gd name="T5" fmla="*/ 502 h 2011"/>
                  <a:gd name="T6" fmla="*/ 0 w 1351"/>
                  <a:gd name="T7" fmla="*/ 2 h 2011"/>
                  <a:gd name="T8" fmla="*/ 4 w 1351"/>
                  <a:gd name="T9" fmla="*/ 0 h 2011"/>
                  <a:gd name="T10" fmla="*/ 0 60000 65536"/>
                  <a:gd name="T11" fmla="*/ 0 60000 65536"/>
                  <a:gd name="T12" fmla="*/ 0 60000 65536"/>
                  <a:gd name="T13" fmla="*/ 0 60000 65536"/>
                  <a:gd name="T14" fmla="*/ 0 60000 65536"/>
                  <a:gd name="T15" fmla="*/ 0 w 1351"/>
                  <a:gd name="T16" fmla="*/ 0 h 2011"/>
                  <a:gd name="T17" fmla="*/ 1351 w 1351"/>
                  <a:gd name="T18" fmla="*/ 2011 h 2011"/>
                </a:gdLst>
                <a:ahLst/>
                <a:cxnLst>
                  <a:cxn ang="T10">
                    <a:pos x="T0" y="T1"/>
                  </a:cxn>
                  <a:cxn ang="T11">
                    <a:pos x="T2" y="T3"/>
                  </a:cxn>
                  <a:cxn ang="T12">
                    <a:pos x="T4" y="T5"/>
                  </a:cxn>
                  <a:cxn ang="T13">
                    <a:pos x="T6" y="T7"/>
                  </a:cxn>
                  <a:cxn ang="T14">
                    <a:pos x="T8" y="T9"/>
                  </a:cxn>
                </a:cxnLst>
                <a:rect l="T15" t="T16" r="T17" b="T18"/>
                <a:pathLst>
                  <a:path w="1351" h="2011">
                    <a:moveTo>
                      <a:pt x="17" y="0"/>
                    </a:moveTo>
                    <a:lnTo>
                      <a:pt x="1351" y="2000"/>
                    </a:lnTo>
                    <a:lnTo>
                      <a:pt x="1335" y="2011"/>
                    </a:lnTo>
                    <a:lnTo>
                      <a:pt x="0" y="10"/>
                    </a:lnTo>
                    <a:lnTo>
                      <a:pt x="1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26" name="Freeform 1820">
                <a:extLst>
                  <a:ext uri="{FF2B5EF4-FFF2-40B4-BE49-F238E27FC236}">
                    <a16:creationId xmlns:a16="http://schemas.microsoft.com/office/drawing/2014/main" id="{35E4DD0F-F69D-4E1F-8B2E-21EF0BE2D798}"/>
                  </a:ext>
                </a:extLst>
              </p:cNvPr>
              <p:cNvSpPr>
                <a:spLocks/>
              </p:cNvSpPr>
              <p:nvPr/>
            </p:nvSpPr>
            <p:spPr bwMode="auto">
              <a:xfrm>
                <a:off x="2234" y="2372"/>
                <a:ext cx="40" cy="50"/>
              </a:xfrm>
              <a:custGeom>
                <a:avLst/>
                <a:gdLst>
                  <a:gd name="T0" fmla="*/ 38 w 158"/>
                  <a:gd name="T1" fmla="*/ 49 h 201"/>
                  <a:gd name="T2" fmla="*/ 39 w 158"/>
                  <a:gd name="T3" fmla="*/ 48 h 201"/>
                  <a:gd name="T4" fmla="*/ 39 w 158"/>
                  <a:gd name="T5" fmla="*/ 46 h 201"/>
                  <a:gd name="T6" fmla="*/ 40 w 158"/>
                  <a:gd name="T7" fmla="*/ 44 h 201"/>
                  <a:gd name="T8" fmla="*/ 39 w 158"/>
                  <a:gd name="T9" fmla="*/ 40 h 201"/>
                  <a:gd name="T10" fmla="*/ 39 w 158"/>
                  <a:gd name="T11" fmla="*/ 37 h 201"/>
                  <a:gd name="T12" fmla="*/ 38 w 158"/>
                  <a:gd name="T13" fmla="*/ 34 h 201"/>
                  <a:gd name="T14" fmla="*/ 36 w 158"/>
                  <a:gd name="T15" fmla="*/ 30 h 201"/>
                  <a:gd name="T16" fmla="*/ 34 w 158"/>
                  <a:gd name="T17" fmla="*/ 26 h 201"/>
                  <a:gd name="T18" fmla="*/ 32 w 158"/>
                  <a:gd name="T19" fmla="*/ 22 h 201"/>
                  <a:gd name="T20" fmla="*/ 29 w 158"/>
                  <a:gd name="T21" fmla="*/ 18 h 201"/>
                  <a:gd name="T22" fmla="*/ 26 w 158"/>
                  <a:gd name="T23" fmla="*/ 15 h 201"/>
                  <a:gd name="T24" fmla="*/ 23 w 158"/>
                  <a:gd name="T25" fmla="*/ 11 h 201"/>
                  <a:gd name="T26" fmla="*/ 20 w 158"/>
                  <a:gd name="T27" fmla="*/ 8 h 201"/>
                  <a:gd name="T28" fmla="*/ 17 w 158"/>
                  <a:gd name="T29" fmla="*/ 5 h 201"/>
                  <a:gd name="T30" fmla="*/ 14 w 158"/>
                  <a:gd name="T31" fmla="*/ 3 h 201"/>
                  <a:gd name="T32" fmla="*/ 11 w 158"/>
                  <a:gd name="T33" fmla="*/ 2 h 201"/>
                  <a:gd name="T34" fmla="*/ 9 w 158"/>
                  <a:gd name="T35" fmla="*/ 1 h 201"/>
                  <a:gd name="T36" fmla="*/ 6 w 158"/>
                  <a:gd name="T37" fmla="*/ 0 h 201"/>
                  <a:gd name="T38" fmla="*/ 4 w 158"/>
                  <a:gd name="T39" fmla="*/ 0 h 201"/>
                  <a:gd name="T40" fmla="*/ 3 w 158"/>
                  <a:gd name="T41" fmla="*/ 1 h 201"/>
                  <a:gd name="T42" fmla="*/ 1 w 158"/>
                  <a:gd name="T43" fmla="*/ 2 h 201"/>
                  <a:gd name="T44" fmla="*/ 1 w 158"/>
                  <a:gd name="T45" fmla="*/ 4 h 201"/>
                  <a:gd name="T46" fmla="*/ 0 w 158"/>
                  <a:gd name="T47" fmla="*/ 6 h 201"/>
                  <a:gd name="T48" fmla="*/ 1 w 158"/>
                  <a:gd name="T49" fmla="*/ 10 h 201"/>
                  <a:gd name="T50" fmla="*/ 1 w 158"/>
                  <a:gd name="T51" fmla="*/ 13 h 201"/>
                  <a:gd name="T52" fmla="*/ 3 w 158"/>
                  <a:gd name="T53" fmla="*/ 16 h 201"/>
                  <a:gd name="T54" fmla="*/ 4 w 158"/>
                  <a:gd name="T55" fmla="*/ 20 h 201"/>
                  <a:gd name="T56" fmla="*/ 6 w 158"/>
                  <a:gd name="T57" fmla="*/ 24 h 201"/>
                  <a:gd name="T58" fmla="*/ 8 w 158"/>
                  <a:gd name="T59" fmla="*/ 28 h 201"/>
                  <a:gd name="T60" fmla="*/ 11 w 158"/>
                  <a:gd name="T61" fmla="*/ 32 h 201"/>
                  <a:gd name="T62" fmla="*/ 14 w 158"/>
                  <a:gd name="T63" fmla="*/ 36 h 201"/>
                  <a:gd name="T64" fmla="*/ 17 w 158"/>
                  <a:gd name="T65" fmla="*/ 39 h 201"/>
                  <a:gd name="T66" fmla="*/ 20 w 158"/>
                  <a:gd name="T67" fmla="*/ 42 h 201"/>
                  <a:gd name="T68" fmla="*/ 23 w 158"/>
                  <a:gd name="T69" fmla="*/ 45 h 201"/>
                  <a:gd name="T70" fmla="*/ 26 w 158"/>
                  <a:gd name="T71" fmla="*/ 47 h 201"/>
                  <a:gd name="T72" fmla="*/ 29 w 158"/>
                  <a:gd name="T73" fmla="*/ 48 h 201"/>
                  <a:gd name="T74" fmla="*/ 31 w 158"/>
                  <a:gd name="T75" fmla="*/ 49 h 201"/>
                  <a:gd name="T76" fmla="*/ 34 w 158"/>
                  <a:gd name="T77" fmla="*/ 50 h 201"/>
                  <a:gd name="T78" fmla="*/ 36 w 158"/>
                  <a:gd name="T79" fmla="*/ 50 h 201"/>
                  <a:gd name="T80" fmla="*/ 38 w 158"/>
                  <a:gd name="T81" fmla="*/ 49 h 20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58"/>
                  <a:gd name="T124" fmla="*/ 0 h 201"/>
                  <a:gd name="T125" fmla="*/ 158 w 158"/>
                  <a:gd name="T126" fmla="*/ 201 h 20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58" h="201">
                    <a:moveTo>
                      <a:pt x="150" y="197"/>
                    </a:moveTo>
                    <a:lnTo>
                      <a:pt x="153" y="191"/>
                    </a:lnTo>
                    <a:lnTo>
                      <a:pt x="155" y="184"/>
                    </a:lnTo>
                    <a:lnTo>
                      <a:pt x="158" y="175"/>
                    </a:lnTo>
                    <a:lnTo>
                      <a:pt x="155" y="162"/>
                    </a:lnTo>
                    <a:lnTo>
                      <a:pt x="153" y="150"/>
                    </a:lnTo>
                    <a:lnTo>
                      <a:pt x="150" y="137"/>
                    </a:lnTo>
                    <a:lnTo>
                      <a:pt x="143" y="121"/>
                    </a:lnTo>
                    <a:lnTo>
                      <a:pt x="136" y="105"/>
                    </a:lnTo>
                    <a:lnTo>
                      <a:pt x="128" y="89"/>
                    </a:lnTo>
                    <a:lnTo>
                      <a:pt x="114" y="74"/>
                    </a:lnTo>
                    <a:lnTo>
                      <a:pt x="104" y="61"/>
                    </a:lnTo>
                    <a:lnTo>
                      <a:pt x="92" y="45"/>
                    </a:lnTo>
                    <a:lnTo>
                      <a:pt x="79" y="32"/>
                    </a:lnTo>
                    <a:lnTo>
                      <a:pt x="67" y="22"/>
                    </a:lnTo>
                    <a:lnTo>
                      <a:pt x="57" y="13"/>
                    </a:lnTo>
                    <a:lnTo>
                      <a:pt x="45" y="7"/>
                    </a:lnTo>
                    <a:lnTo>
                      <a:pt x="35" y="3"/>
                    </a:lnTo>
                    <a:lnTo>
                      <a:pt x="25" y="0"/>
                    </a:lnTo>
                    <a:lnTo>
                      <a:pt x="16" y="0"/>
                    </a:lnTo>
                    <a:lnTo>
                      <a:pt x="10" y="3"/>
                    </a:lnTo>
                    <a:lnTo>
                      <a:pt x="3" y="10"/>
                    </a:lnTo>
                    <a:lnTo>
                      <a:pt x="3" y="16"/>
                    </a:lnTo>
                    <a:lnTo>
                      <a:pt x="0" y="25"/>
                    </a:lnTo>
                    <a:lnTo>
                      <a:pt x="3" y="39"/>
                    </a:lnTo>
                    <a:lnTo>
                      <a:pt x="3" y="51"/>
                    </a:lnTo>
                    <a:lnTo>
                      <a:pt x="10" y="64"/>
                    </a:lnTo>
                    <a:lnTo>
                      <a:pt x="16" y="79"/>
                    </a:lnTo>
                    <a:lnTo>
                      <a:pt x="22" y="96"/>
                    </a:lnTo>
                    <a:lnTo>
                      <a:pt x="32" y="111"/>
                    </a:lnTo>
                    <a:lnTo>
                      <a:pt x="45" y="128"/>
                    </a:lnTo>
                    <a:lnTo>
                      <a:pt x="54" y="143"/>
                    </a:lnTo>
                    <a:lnTo>
                      <a:pt x="67" y="157"/>
                    </a:lnTo>
                    <a:lnTo>
                      <a:pt x="79" y="169"/>
                    </a:lnTo>
                    <a:lnTo>
                      <a:pt x="92" y="179"/>
                    </a:lnTo>
                    <a:lnTo>
                      <a:pt x="101" y="187"/>
                    </a:lnTo>
                    <a:lnTo>
                      <a:pt x="114" y="194"/>
                    </a:lnTo>
                    <a:lnTo>
                      <a:pt x="124" y="197"/>
                    </a:lnTo>
                    <a:lnTo>
                      <a:pt x="133" y="201"/>
                    </a:lnTo>
                    <a:lnTo>
                      <a:pt x="143" y="201"/>
                    </a:lnTo>
                    <a:lnTo>
                      <a:pt x="150" y="197"/>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27" name="Freeform 1821">
                <a:extLst>
                  <a:ext uri="{FF2B5EF4-FFF2-40B4-BE49-F238E27FC236}">
                    <a16:creationId xmlns:a16="http://schemas.microsoft.com/office/drawing/2014/main" id="{E1992364-562B-4A2C-9FCE-59FE06F3B9CA}"/>
                  </a:ext>
                </a:extLst>
              </p:cNvPr>
              <p:cNvSpPr>
                <a:spLocks/>
              </p:cNvSpPr>
              <p:nvPr/>
            </p:nvSpPr>
            <p:spPr bwMode="auto">
              <a:xfrm>
                <a:off x="2234" y="2372"/>
                <a:ext cx="40" cy="50"/>
              </a:xfrm>
              <a:custGeom>
                <a:avLst/>
                <a:gdLst>
                  <a:gd name="T0" fmla="*/ 38 w 158"/>
                  <a:gd name="T1" fmla="*/ 49 h 201"/>
                  <a:gd name="T2" fmla="*/ 39 w 158"/>
                  <a:gd name="T3" fmla="*/ 48 h 201"/>
                  <a:gd name="T4" fmla="*/ 39 w 158"/>
                  <a:gd name="T5" fmla="*/ 46 h 201"/>
                  <a:gd name="T6" fmla="*/ 40 w 158"/>
                  <a:gd name="T7" fmla="*/ 44 h 201"/>
                  <a:gd name="T8" fmla="*/ 39 w 158"/>
                  <a:gd name="T9" fmla="*/ 40 h 201"/>
                  <a:gd name="T10" fmla="*/ 39 w 158"/>
                  <a:gd name="T11" fmla="*/ 37 h 201"/>
                  <a:gd name="T12" fmla="*/ 38 w 158"/>
                  <a:gd name="T13" fmla="*/ 34 h 201"/>
                  <a:gd name="T14" fmla="*/ 36 w 158"/>
                  <a:gd name="T15" fmla="*/ 30 h 201"/>
                  <a:gd name="T16" fmla="*/ 34 w 158"/>
                  <a:gd name="T17" fmla="*/ 26 h 201"/>
                  <a:gd name="T18" fmla="*/ 32 w 158"/>
                  <a:gd name="T19" fmla="*/ 22 h 201"/>
                  <a:gd name="T20" fmla="*/ 29 w 158"/>
                  <a:gd name="T21" fmla="*/ 18 h 201"/>
                  <a:gd name="T22" fmla="*/ 26 w 158"/>
                  <a:gd name="T23" fmla="*/ 15 h 201"/>
                  <a:gd name="T24" fmla="*/ 23 w 158"/>
                  <a:gd name="T25" fmla="*/ 11 h 201"/>
                  <a:gd name="T26" fmla="*/ 20 w 158"/>
                  <a:gd name="T27" fmla="*/ 8 h 201"/>
                  <a:gd name="T28" fmla="*/ 17 w 158"/>
                  <a:gd name="T29" fmla="*/ 5 h 201"/>
                  <a:gd name="T30" fmla="*/ 14 w 158"/>
                  <a:gd name="T31" fmla="*/ 3 h 201"/>
                  <a:gd name="T32" fmla="*/ 11 w 158"/>
                  <a:gd name="T33" fmla="*/ 2 h 201"/>
                  <a:gd name="T34" fmla="*/ 9 w 158"/>
                  <a:gd name="T35" fmla="*/ 1 h 201"/>
                  <a:gd name="T36" fmla="*/ 6 w 158"/>
                  <a:gd name="T37" fmla="*/ 0 h 201"/>
                  <a:gd name="T38" fmla="*/ 4 w 158"/>
                  <a:gd name="T39" fmla="*/ 0 h 201"/>
                  <a:gd name="T40" fmla="*/ 3 w 158"/>
                  <a:gd name="T41" fmla="*/ 1 h 201"/>
                  <a:gd name="T42" fmla="*/ 1 w 158"/>
                  <a:gd name="T43" fmla="*/ 2 h 201"/>
                  <a:gd name="T44" fmla="*/ 1 w 158"/>
                  <a:gd name="T45" fmla="*/ 4 h 201"/>
                  <a:gd name="T46" fmla="*/ 0 w 158"/>
                  <a:gd name="T47" fmla="*/ 6 h 201"/>
                  <a:gd name="T48" fmla="*/ 1 w 158"/>
                  <a:gd name="T49" fmla="*/ 10 h 201"/>
                  <a:gd name="T50" fmla="*/ 1 w 158"/>
                  <a:gd name="T51" fmla="*/ 13 h 201"/>
                  <a:gd name="T52" fmla="*/ 3 w 158"/>
                  <a:gd name="T53" fmla="*/ 16 h 201"/>
                  <a:gd name="T54" fmla="*/ 4 w 158"/>
                  <a:gd name="T55" fmla="*/ 20 h 201"/>
                  <a:gd name="T56" fmla="*/ 6 w 158"/>
                  <a:gd name="T57" fmla="*/ 24 h 201"/>
                  <a:gd name="T58" fmla="*/ 8 w 158"/>
                  <a:gd name="T59" fmla="*/ 28 h 201"/>
                  <a:gd name="T60" fmla="*/ 11 w 158"/>
                  <a:gd name="T61" fmla="*/ 32 h 201"/>
                  <a:gd name="T62" fmla="*/ 14 w 158"/>
                  <a:gd name="T63" fmla="*/ 36 h 201"/>
                  <a:gd name="T64" fmla="*/ 17 w 158"/>
                  <a:gd name="T65" fmla="*/ 39 h 201"/>
                  <a:gd name="T66" fmla="*/ 20 w 158"/>
                  <a:gd name="T67" fmla="*/ 42 h 201"/>
                  <a:gd name="T68" fmla="*/ 23 w 158"/>
                  <a:gd name="T69" fmla="*/ 45 h 201"/>
                  <a:gd name="T70" fmla="*/ 26 w 158"/>
                  <a:gd name="T71" fmla="*/ 47 h 201"/>
                  <a:gd name="T72" fmla="*/ 29 w 158"/>
                  <a:gd name="T73" fmla="*/ 48 h 201"/>
                  <a:gd name="T74" fmla="*/ 31 w 158"/>
                  <a:gd name="T75" fmla="*/ 49 h 201"/>
                  <a:gd name="T76" fmla="*/ 34 w 158"/>
                  <a:gd name="T77" fmla="*/ 50 h 201"/>
                  <a:gd name="T78" fmla="*/ 36 w 158"/>
                  <a:gd name="T79" fmla="*/ 50 h 201"/>
                  <a:gd name="T80" fmla="*/ 38 w 158"/>
                  <a:gd name="T81" fmla="*/ 49 h 20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58"/>
                  <a:gd name="T124" fmla="*/ 0 h 201"/>
                  <a:gd name="T125" fmla="*/ 158 w 158"/>
                  <a:gd name="T126" fmla="*/ 201 h 20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58" h="201">
                    <a:moveTo>
                      <a:pt x="150" y="197"/>
                    </a:moveTo>
                    <a:lnTo>
                      <a:pt x="153" y="191"/>
                    </a:lnTo>
                    <a:lnTo>
                      <a:pt x="155" y="184"/>
                    </a:lnTo>
                    <a:lnTo>
                      <a:pt x="158" y="175"/>
                    </a:lnTo>
                    <a:lnTo>
                      <a:pt x="155" y="162"/>
                    </a:lnTo>
                    <a:lnTo>
                      <a:pt x="153" y="150"/>
                    </a:lnTo>
                    <a:lnTo>
                      <a:pt x="150" y="137"/>
                    </a:lnTo>
                    <a:lnTo>
                      <a:pt x="143" y="121"/>
                    </a:lnTo>
                    <a:lnTo>
                      <a:pt x="136" y="105"/>
                    </a:lnTo>
                    <a:lnTo>
                      <a:pt x="128" y="89"/>
                    </a:lnTo>
                    <a:lnTo>
                      <a:pt x="114" y="74"/>
                    </a:lnTo>
                    <a:lnTo>
                      <a:pt x="104" y="61"/>
                    </a:lnTo>
                    <a:lnTo>
                      <a:pt x="92" y="45"/>
                    </a:lnTo>
                    <a:lnTo>
                      <a:pt x="79" y="32"/>
                    </a:lnTo>
                    <a:lnTo>
                      <a:pt x="67" y="22"/>
                    </a:lnTo>
                    <a:lnTo>
                      <a:pt x="57" y="13"/>
                    </a:lnTo>
                    <a:lnTo>
                      <a:pt x="45" y="7"/>
                    </a:lnTo>
                    <a:lnTo>
                      <a:pt x="35" y="3"/>
                    </a:lnTo>
                    <a:lnTo>
                      <a:pt x="25" y="0"/>
                    </a:lnTo>
                    <a:lnTo>
                      <a:pt x="16" y="0"/>
                    </a:lnTo>
                    <a:lnTo>
                      <a:pt x="10" y="3"/>
                    </a:lnTo>
                    <a:lnTo>
                      <a:pt x="3" y="10"/>
                    </a:lnTo>
                    <a:lnTo>
                      <a:pt x="3" y="16"/>
                    </a:lnTo>
                    <a:lnTo>
                      <a:pt x="0" y="25"/>
                    </a:lnTo>
                    <a:lnTo>
                      <a:pt x="3" y="39"/>
                    </a:lnTo>
                    <a:lnTo>
                      <a:pt x="3" y="51"/>
                    </a:lnTo>
                    <a:lnTo>
                      <a:pt x="10" y="64"/>
                    </a:lnTo>
                    <a:lnTo>
                      <a:pt x="16" y="79"/>
                    </a:lnTo>
                    <a:lnTo>
                      <a:pt x="22" y="96"/>
                    </a:lnTo>
                    <a:lnTo>
                      <a:pt x="32" y="111"/>
                    </a:lnTo>
                    <a:lnTo>
                      <a:pt x="45" y="128"/>
                    </a:lnTo>
                    <a:lnTo>
                      <a:pt x="54" y="143"/>
                    </a:lnTo>
                    <a:lnTo>
                      <a:pt x="67" y="157"/>
                    </a:lnTo>
                    <a:lnTo>
                      <a:pt x="79" y="169"/>
                    </a:lnTo>
                    <a:lnTo>
                      <a:pt x="92" y="179"/>
                    </a:lnTo>
                    <a:lnTo>
                      <a:pt x="101" y="187"/>
                    </a:lnTo>
                    <a:lnTo>
                      <a:pt x="114" y="194"/>
                    </a:lnTo>
                    <a:lnTo>
                      <a:pt x="124" y="197"/>
                    </a:lnTo>
                    <a:lnTo>
                      <a:pt x="133" y="201"/>
                    </a:lnTo>
                    <a:lnTo>
                      <a:pt x="143" y="201"/>
                    </a:lnTo>
                    <a:lnTo>
                      <a:pt x="150" y="197"/>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528" name="Freeform 1822">
                <a:extLst>
                  <a:ext uri="{FF2B5EF4-FFF2-40B4-BE49-F238E27FC236}">
                    <a16:creationId xmlns:a16="http://schemas.microsoft.com/office/drawing/2014/main" id="{E245898B-CC46-480A-85E7-67F471156722}"/>
                  </a:ext>
                </a:extLst>
              </p:cNvPr>
              <p:cNvSpPr>
                <a:spLocks/>
              </p:cNvSpPr>
              <p:nvPr/>
            </p:nvSpPr>
            <p:spPr bwMode="auto">
              <a:xfrm>
                <a:off x="2169" y="2281"/>
                <a:ext cx="690" cy="480"/>
              </a:xfrm>
              <a:custGeom>
                <a:avLst/>
                <a:gdLst>
                  <a:gd name="T0" fmla="*/ 84 w 2758"/>
                  <a:gd name="T1" fmla="*/ 205 h 1920"/>
                  <a:gd name="T2" fmla="*/ 49 w 2758"/>
                  <a:gd name="T3" fmla="*/ 264 h 1920"/>
                  <a:gd name="T4" fmla="*/ 31 w 2758"/>
                  <a:gd name="T5" fmla="*/ 323 h 1920"/>
                  <a:gd name="T6" fmla="*/ 29 w 2758"/>
                  <a:gd name="T7" fmla="*/ 382 h 1920"/>
                  <a:gd name="T8" fmla="*/ 40 w 2758"/>
                  <a:gd name="T9" fmla="*/ 439 h 1920"/>
                  <a:gd name="T10" fmla="*/ 51 w 2758"/>
                  <a:gd name="T11" fmla="*/ 467 h 1920"/>
                  <a:gd name="T12" fmla="*/ 51 w 2758"/>
                  <a:gd name="T13" fmla="*/ 470 h 1920"/>
                  <a:gd name="T14" fmla="*/ 50 w 2758"/>
                  <a:gd name="T15" fmla="*/ 472 h 1920"/>
                  <a:gd name="T16" fmla="*/ 48 w 2758"/>
                  <a:gd name="T17" fmla="*/ 475 h 1920"/>
                  <a:gd name="T18" fmla="*/ 44 w 2758"/>
                  <a:gd name="T19" fmla="*/ 478 h 1920"/>
                  <a:gd name="T20" fmla="*/ 41 w 2758"/>
                  <a:gd name="T21" fmla="*/ 479 h 1920"/>
                  <a:gd name="T22" fmla="*/ 37 w 2758"/>
                  <a:gd name="T23" fmla="*/ 480 h 1920"/>
                  <a:gd name="T24" fmla="*/ 34 w 2758"/>
                  <a:gd name="T25" fmla="*/ 480 h 1920"/>
                  <a:gd name="T26" fmla="*/ 31 w 2758"/>
                  <a:gd name="T27" fmla="*/ 478 h 1920"/>
                  <a:gd name="T28" fmla="*/ 29 w 2758"/>
                  <a:gd name="T29" fmla="*/ 477 h 1920"/>
                  <a:gd name="T30" fmla="*/ 10 w 2758"/>
                  <a:gd name="T31" fmla="*/ 432 h 1920"/>
                  <a:gd name="T32" fmla="*/ 0 w 2758"/>
                  <a:gd name="T33" fmla="*/ 343 h 1920"/>
                  <a:gd name="T34" fmla="*/ 21 w 2758"/>
                  <a:gd name="T35" fmla="*/ 255 h 1920"/>
                  <a:gd name="T36" fmla="*/ 69 w 2758"/>
                  <a:gd name="T37" fmla="*/ 172 h 1920"/>
                  <a:gd name="T38" fmla="*/ 141 w 2758"/>
                  <a:gd name="T39" fmla="*/ 99 h 1920"/>
                  <a:gd name="T40" fmla="*/ 213 w 2758"/>
                  <a:gd name="T41" fmla="*/ 51 h 1920"/>
                  <a:gd name="T42" fmla="*/ 293 w 2758"/>
                  <a:gd name="T43" fmla="*/ 19 h 1920"/>
                  <a:gd name="T44" fmla="*/ 394 w 2758"/>
                  <a:gd name="T45" fmla="*/ 0 h 1920"/>
                  <a:gd name="T46" fmla="*/ 504 w 2758"/>
                  <a:gd name="T47" fmla="*/ 8 h 1920"/>
                  <a:gd name="T48" fmla="*/ 613 w 2758"/>
                  <a:gd name="T49" fmla="*/ 56 h 1920"/>
                  <a:gd name="T50" fmla="*/ 668 w 2758"/>
                  <a:gd name="T51" fmla="*/ 103 h 1920"/>
                  <a:gd name="T52" fmla="*/ 676 w 2758"/>
                  <a:gd name="T53" fmla="*/ 115 h 1920"/>
                  <a:gd name="T54" fmla="*/ 684 w 2758"/>
                  <a:gd name="T55" fmla="*/ 126 h 1920"/>
                  <a:gd name="T56" fmla="*/ 688 w 2758"/>
                  <a:gd name="T57" fmla="*/ 137 h 1920"/>
                  <a:gd name="T58" fmla="*/ 690 w 2758"/>
                  <a:gd name="T59" fmla="*/ 144 h 1920"/>
                  <a:gd name="T60" fmla="*/ 684 w 2758"/>
                  <a:gd name="T61" fmla="*/ 149 h 1920"/>
                  <a:gd name="T62" fmla="*/ 676 w 2758"/>
                  <a:gd name="T63" fmla="*/ 147 h 1920"/>
                  <a:gd name="T64" fmla="*/ 670 w 2758"/>
                  <a:gd name="T65" fmla="*/ 142 h 1920"/>
                  <a:gd name="T66" fmla="*/ 665 w 2758"/>
                  <a:gd name="T67" fmla="*/ 133 h 1920"/>
                  <a:gd name="T68" fmla="*/ 658 w 2758"/>
                  <a:gd name="T69" fmla="*/ 125 h 1920"/>
                  <a:gd name="T70" fmla="*/ 606 w 2758"/>
                  <a:gd name="T71" fmla="*/ 80 h 1920"/>
                  <a:gd name="T72" fmla="*/ 505 w 2758"/>
                  <a:gd name="T73" fmla="*/ 33 h 1920"/>
                  <a:gd name="T74" fmla="*/ 404 w 2758"/>
                  <a:gd name="T75" fmla="*/ 23 h 1920"/>
                  <a:gd name="T76" fmla="*/ 312 w 2758"/>
                  <a:gd name="T77" fmla="*/ 38 h 1920"/>
                  <a:gd name="T78" fmla="*/ 240 w 2758"/>
                  <a:gd name="T79" fmla="*/ 66 h 1920"/>
                  <a:gd name="T80" fmla="*/ 203 w 2758"/>
                  <a:gd name="T81" fmla="*/ 88 h 1920"/>
                  <a:gd name="T82" fmla="*/ 182 w 2758"/>
                  <a:gd name="T83" fmla="*/ 102 h 1920"/>
                  <a:gd name="T84" fmla="*/ 161 w 2758"/>
                  <a:gd name="T85" fmla="*/ 117 h 1920"/>
                  <a:gd name="T86" fmla="*/ 142 w 2758"/>
                  <a:gd name="T87" fmla="*/ 132 h 1920"/>
                  <a:gd name="T88" fmla="*/ 125 w 2758"/>
                  <a:gd name="T89" fmla="*/ 148 h 1920"/>
                  <a:gd name="T90" fmla="*/ 117 w 2758"/>
                  <a:gd name="T91" fmla="*/ 163 h 192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758"/>
                  <a:gd name="T139" fmla="*/ 0 h 1920"/>
                  <a:gd name="T140" fmla="*/ 2758 w 2758"/>
                  <a:gd name="T141" fmla="*/ 1920 h 1920"/>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758" h="1920">
                    <a:moveTo>
                      <a:pt x="425" y="706"/>
                    </a:moveTo>
                    <a:lnTo>
                      <a:pt x="334" y="820"/>
                    </a:lnTo>
                    <a:lnTo>
                      <a:pt x="256" y="937"/>
                    </a:lnTo>
                    <a:lnTo>
                      <a:pt x="197" y="1055"/>
                    </a:lnTo>
                    <a:lnTo>
                      <a:pt x="152" y="1175"/>
                    </a:lnTo>
                    <a:lnTo>
                      <a:pt x="123" y="1293"/>
                    </a:lnTo>
                    <a:lnTo>
                      <a:pt x="111" y="1411"/>
                    </a:lnTo>
                    <a:lnTo>
                      <a:pt x="114" y="1528"/>
                    </a:lnTo>
                    <a:lnTo>
                      <a:pt x="126" y="1643"/>
                    </a:lnTo>
                    <a:lnTo>
                      <a:pt x="158" y="1754"/>
                    </a:lnTo>
                    <a:lnTo>
                      <a:pt x="199" y="1859"/>
                    </a:lnTo>
                    <a:lnTo>
                      <a:pt x="202" y="1866"/>
                    </a:lnTo>
                    <a:lnTo>
                      <a:pt x="202" y="1872"/>
                    </a:lnTo>
                    <a:lnTo>
                      <a:pt x="202" y="1878"/>
                    </a:lnTo>
                    <a:lnTo>
                      <a:pt x="199" y="1881"/>
                    </a:lnTo>
                    <a:lnTo>
                      <a:pt x="199" y="1888"/>
                    </a:lnTo>
                    <a:lnTo>
                      <a:pt x="194" y="1894"/>
                    </a:lnTo>
                    <a:lnTo>
                      <a:pt x="190" y="1901"/>
                    </a:lnTo>
                    <a:lnTo>
                      <a:pt x="184" y="1906"/>
                    </a:lnTo>
                    <a:lnTo>
                      <a:pt x="177" y="1910"/>
                    </a:lnTo>
                    <a:lnTo>
                      <a:pt x="172" y="1913"/>
                    </a:lnTo>
                    <a:lnTo>
                      <a:pt x="165" y="1916"/>
                    </a:lnTo>
                    <a:lnTo>
                      <a:pt x="155" y="1920"/>
                    </a:lnTo>
                    <a:lnTo>
                      <a:pt x="148" y="1920"/>
                    </a:lnTo>
                    <a:lnTo>
                      <a:pt x="143" y="1920"/>
                    </a:lnTo>
                    <a:lnTo>
                      <a:pt x="136" y="1920"/>
                    </a:lnTo>
                    <a:lnTo>
                      <a:pt x="130" y="1916"/>
                    </a:lnTo>
                    <a:lnTo>
                      <a:pt x="123" y="1913"/>
                    </a:lnTo>
                    <a:lnTo>
                      <a:pt x="120" y="1910"/>
                    </a:lnTo>
                    <a:lnTo>
                      <a:pt x="114" y="1906"/>
                    </a:lnTo>
                    <a:lnTo>
                      <a:pt x="114" y="1904"/>
                    </a:lnTo>
                    <a:lnTo>
                      <a:pt x="40" y="1729"/>
                    </a:lnTo>
                    <a:lnTo>
                      <a:pt x="3" y="1551"/>
                    </a:lnTo>
                    <a:lnTo>
                      <a:pt x="0" y="1373"/>
                    </a:lnTo>
                    <a:lnTo>
                      <a:pt x="25" y="1195"/>
                    </a:lnTo>
                    <a:lnTo>
                      <a:pt x="82" y="1020"/>
                    </a:lnTo>
                    <a:lnTo>
                      <a:pt x="165" y="851"/>
                    </a:lnTo>
                    <a:lnTo>
                      <a:pt x="276" y="689"/>
                    </a:lnTo>
                    <a:lnTo>
                      <a:pt x="406" y="537"/>
                    </a:lnTo>
                    <a:lnTo>
                      <a:pt x="562" y="397"/>
                    </a:lnTo>
                    <a:lnTo>
                      <a:pt x="737" y="270"/>
                    </a:lnTo>
                    <a:lnTo>
                      <a:pt x="851" y="203"/>
                    </a:lnTo>
                    <a:lnTo>
                      <a:pt x="997" y="137"/>
                    </a:lnTo>
                    <a:lnTo>
                      <a:pt x="1173" y="76"/>
                    </a:lnTo>
                    <a:lnTo>
                      <a:pt x="1363" y="29"/>
                    </a:lnTo>
                    <a:lnTo>
                      <a:pt x="1573" y="0"/>
                    </a:lnTo>
                    <a:lnTo>
                      <a:pt x="1792" y="0"/>
                    </a:lnTo>
                    <a:lnTo>
                      <a:pt x="2014" y="32"/>
                    </a:lnTo>
                    <a:lnTo>
                      <a:pt x="2237" y="101"/>
                    </a:lnTo>
                    <a:lnTo>
                      <a:pt x="2449" y="223"/>
                    </a:lnTo>
                    <a:lnTo>
                      <a:pt x="2653" y="397"/>
                    </a:lnTo>
                    <a:lnTo>
                      <a:pt x="2669" y="413"/>
                    </a:lnTo>
                    <a:lnTo>
                      <a:pt x="2685" y="436"/>
                    </a:lnTo>
                    <a:lnTo>
                      <a:pt x="2704" y="458"/>
                    </a:lnTo>
                    <a:lnTo>
                      <a:pt x="2717" y="480"/>
                    </a:lnTo>
                    <a:lnTo>
                      <a:pt x="2733" y="502"/>
                    </a:lnTo>
                    <a:lnTo>
                      <a:pt x="2745" y="524"/>
                    </a:lnTo>
                    <a:lnTo>
                      <a:pt x="2751" y="547"/>
                    </a:lnTo>
                    <a:lnTo>
                      <a:pt x="2758" y="562"/>
                    </a:lnTo>
                    <a:lnTo>
                      <a:pt x="2758" y="576"/>
                    </a:lnTo>
                    <a:lnTo>
                      <a:pt x="2751" y="584"/>
                    </a:lnTo>
                    <a:lnTo>
                      <a:pt x="2736" y="594"/>
                    </a:lnTo>
                    <a:lnTo>
                      <a:pt x="2719" y="594"/>
                    </a:lnTo>
                    <a:lnTo>
                      <a:pt x="2704" y="588"/>
                    </a:lnTo>
                    <a:lnTo>
                      <a:pt x="2691" y="578"/>
                    </a:lnTo>
                    <a:lnTo>
                      <a:pt x="2679" y="566"/>
                    </a:lnTo>
                    <a:lnTo>
                      <a:pt x="2669" y="549"/>
                    </a:lnTo>
                    <a:lnTo>
                      <a:pt x="2657" y="530"/>
                    </a:lnTo>
                    <a:lnTo>
                      <a:pt x="2643" y="515"/>
                    </a:lnTo>
                    <a:lnTo>
                      <a:pt x="2631" y="498"/>
                    </a:lnTo>
                    <a:lnTo>
                      <a:pt x="2615" y="483"/>
                    </a:lnTo>
                    <a:lnTo>
                      <a:pt x="2424" y="318"/>
                    </a:lnTo>
                    <a:lnTo>
                      <a:pt x="2224" y="203"/>
                    </a:lnTo>
                    <a:lnTo>
                      <a:pt x="2017" y="133"/>
                    </a:lnTo>
                    <a:lnTo>
                      <a:pt x="1814" y="98"/>
                    </a:lnTo>
                    <a:lnTo>
                      <a:pt x="1614" y="92"/>
                    </a:lnTo>
                    <a:lnTo>
                      <a:pt x="1426" y="115"/>
                    </a:lnTo>
                    <a:lnTo>
                      <a:pt x="1249" y="152"/>
                    </a:lnTo>
                    <a:lnTo>
                      <a:pt x="1092" y="203"/>
                    </a:lnTo>
                    <a:lnTo>
                      <a:pt x="959" y="264"/>
                    </a:lnTo>
                    <a:lnTo>
                      <a:pt x="851" y="321"/>
                    </a:lnTo>
                    <a:lnTo>
                      <a:pt x="810" y="350"/>
                    </a:lnTo>
                    <a:lnTo>
                      <a:pt x="768" y="378"/>
                    </a:lnTo>
                    <a:lnTo>
                      <a:pt x="727" y="407"/>
                    </a:lnTo>
                    <a:lnTo>
                      <a:pt x="686" y="436"/>
                    </a:lnTo>
                    <a:lnTo>
                      <a:pt x="645" y="468"/>
                    </a:lnTo>
                    <a:lnTo>
                      <a:pt x="606" y="498"/>
                    </a:lnTo>
                    <a:lnTo>
                      <a:pt x="568" y="527"/>
                    </a:lnTo>
                    <a:lnTo>
                      <a:pt x="533" y="559"/>
                    </a:lnTo>
                    <a:lnTo>
                      <a:pt x="498" y="591"/>
                    </a:lnTo>
                    <a:lnTo>
                      <a:pt x="469" y="620"/>
                    </a:lnTo>
                    <a:lnTo>
                      <a:pt x="469" y="652"/>
                    </a:lnTo>
                    <a:lnTo>
                      <a:pt x="425" y="706"/>
                    </a:lnTo>
                    <a:close/>
                  </a:path>
                </a:pathLst>
              </a:custGeom>
              <a:solidFill>
                <a:srgbClr val="E4CBB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29" name="Freeform 1823">
                <a:extLst>
                  <a:ext uri="{FF2B5EF4-FFF2-40B4-BE49-F238E27FC236}">
                    <a16:creationId xmlns:a16="http://schemas.microsoft.com/office/drawing/2014/main" id="{769A6F3D-898B-43E6-95AB-A9949A8707B3}"/>
                  </a:ext>
                </a:extLst>
              </p:cNvPr>
              <p:cNvSpPr>
                <a:spLocks noEditPoints="1"/>
              </p:cNvSpPr>
              <p:nvPr/>
            </p:nvSpPr>
            <p:spPr bwMode="auto">
              <a:xfrm>
                <a:off x="2167" y="2279"/>
                <a:ext cx="694" cy="484"/>
              </a:xfrm>
              <a:custGeom>
                <a:avLst/>
                <a:gdLst>
                  <a:gd name="T0" fmla="*/ 84 w 2778"/>
                  <a:gd name="T1" fmla="*/ 206 h 1940"/>
                  <a:gd name="T2" fmla="*/ 49 w 2778"/>
                  <a:gd name="T3" fmla="*/ 265 h 1940"/>
                  <a:gd name="T4" fmla="*/ 36 w 2778"/>
                  <a:gd name="T5" fmla="*/ 326 h 1940"/>
                  <a:gd name="T6" fmla="*/ 28 w 2778"/>
                  <a:gd name="T7" fmla="*/ 355 h 1940"/>
                  <a:gd name="T8" fmla="*/ 28 w 2778"/>
                  <a:gd name="T9" fmla="*/ 384 h 1940"/>
                  <a:gd name="T10" fmla="*/ 32 w 2778"/>
                  <a:gd name="T11" fmla="*/ 413 h 1940"/>
                  <a:gd name="T12" fmla="*/ 50 w 2778"/>
                  <a:gd name="T13" fmla="*/ 467 h 1940"/>
                  <a:gd name="T14" fmla="*/ 55 w 2778"/>
                  <a:gd name="T15" fmla="*/ 470 h 1940"/>
                  <a:gd name="T16" fmla="*/ 55 w 2778"/>
                  <a:gd name="T17" fmla="*/ 473 h 1940"/>
                  <a:gd name="T18" fmla="*/ 55 w 2778"/>
                  <a:gd name="T19" fmla="*/ 472 h 1940"/>
                  <a:gd name="T20" fmla="*/ 51 w 2778"/>
                  <a:gd name="T21" fmla="*/ 475 h 1940"/>
                  <a:gd name="T22" fmla="*/ 47 w 2778"/>
                  <a:gd name="T23" fmla="*/ 477 h 1940"/>
                  <a:gd name="T24" fmla="*/ 46 w 2778"/>
                  <a:gd name="T25" fmla="*/ 482 h 1940"/>
                  <a:gd name="T26" fmla="*/ 44 w 2778"/>
                  <a:gd name="T27" fmla="*/ 483 h 1940"/>
                  <a:gd name="T28" fmla="*/ 41 w 2778"/>
                  <a:gd name="T29" fmla="*/ 484 h 1940"/>
                  <a:gd name="T30" fmla="*/ 36 w 2778"/>
                  <a:gd name="T31" fmla="*/ 482 h 1940"/>
                  <a:gd name="T32" fmla="*/ 31 w 2778"/>
                  <a:gd name="T33" fmla="*/ 482 h 1940"/>
                  <a:gd name="T34" fmla="*/ 30 w 2778"/>
                  <a:gd name="T35" fmla="*/ 480 h 1940"/>
                  <a:gd name="T36" fmla="*/ 33 w 2778"/>
                  <a:gd name="T37" fmla="*/ 477 h 1940"/>
                  <a:gd name="T38" fmla="*/ 10 w 2778"/>
                  <a:gd name="T39" fmla="*/ 435 h 1940"/>
                  <a:gd name="T40" fmla="*/ 5 w 2778"/>
                  <a:gd name="T41" fmla="*/ 389 h 1940"/>
                  <a:gd name="T42" fmla="*/ 6 w 2778"/>
                  <a:gd name="T43" fmla="*/ 300 h 1940"/>
                  <a:gd name="T44" fmla="*/ 41 w 2778"/>
                  <a:gd name="T45" fmla="*/ 214 h 1940"/>
                  <a:gd name="T46" fmla="*/ 70 w 2778"/>
                  <a:gd name="T47" fmla="*/ 173 h 1940"/>
                  <a:gd name="T48" fmla="*/ 102 w 2778"/>
                  <a:gd name="T49" fmla="*/ 135 h 1940"/>
                  <a:gd name="T50" fmla="*/ 144 w 2778"/>
                  <a:gd name="T51" fmla="*/ 104 h 1940"/>
                  <a:gd name="T52" fmla="*/ 214 w 2778"/>
                  <a:gd name="T53" fmla="*/ 51 h 1940"/>
                  <a:gd name="T54" fmla="*/ 295 w 2778"/>
                  <a:gd name="T55" fmla="*/ 19 h 1940"/>
                  <a:gd name="T56" fmla="*/ 342 w 2778"/>
                  <a:gd name="T57" fmla="*/ 7 h 1940"/>
                  <a:gd name="T58" fmla="*/ 395 w 2778"/>
                  <a:gd name="T59" fmla="*/ 0 h 1940"/>
                  <a:gd name="T60" fmla="*/ 450 w 2778"/>
                  <a:gd name="T61" fmla="*/ 5 h 1940"/>
                  <a:gd name="T62" fmla="*/ 562 w 2778"/>
                  <a:gd name="T63" fmla="*/ 26 h 1940"/>
                  <a:gd name="T64" fmla="*/ 667 w 2778"/>
                  <a:gd name="T65" fmla="*/ 100 h 1940"/>
                  <a:gd name="T66" fmla="*/ 671 w 2778"/>
                  <a:gd name="T67" fmla="*/ 104 h 1940"/>
                  <a:gd name="T68" fmla="*/ 672 w 2778"/>
                  <a:gd name="T69" fmla="*/ 113 h 1940"/>
                  <a:gd name="T70" fmla="*/ 676 w 2778"/>
                  <a:gd name="T71" fmla="*/ 118 h 1940"/>
                  <a:gd name="T72" fmla="*/ 687 w 2778"/>
                  <a:gd name="T73" fmla="*/ 126 h 1940"/>
                  <a:gd name="T74" fmla="*/ 692 w 2778"/>
                  <a:gd name="T75" fmla="*/ 138 h 1940"/>
                  <a:gd name="T76" fmla="*/ 694 w 2778"/>
                  <a:gd name="T77" fmla="*/ 142 h 1940"/>
                  <a:gd name="T78" fmla="*/ 694 w 2778"/>
                  <a:gd name="T79" fmla="*/ 146 h 1940"/>
                  <a:gd name="T80" fmla="*/ 689 w 2778"/>
                  <a:gd name="T81" fmla="*/ 146 h 1940"/>
                  <a:gd name="T82" fmla="*/ 681 w 2778"/>
                  <a:gd name="T83" fmla="*/ 153 h 1940"/>
                  <a:gd name="T84" fmla="*/ 673 w 2778"/>
                  <a:gd name="T85" fmla="*/ 148 h 1940"/>
                  <a:gd name="T86" fmla="*/ 670 w 2778"/>
                  <a:gd name="T87" fmla="*/ 145 h 1940"/>
                  <a:gd name="T88" fmla="*/ 671 w 2778"/>
                  <a:gd name="T89" fmla="*/ 138 h 1940"/>
                  <a:gd name="T90" fmla="*/ 668 w 2778"/>
                  <a:gd name="T91" fmla="*/ 133 h 1940"/>
                  <a:gd name="T92" fmla="*/ 662 w 2778"/>
                  <a:gd name="T93" fmla="*/ 125 h 1940"/>
                  <a:gd name="T94" fmla="*/ 607 w 2778"/>
                  <a:gd name="T95" fmla="*/ 84 h 1940"/>
                  <a:gd name="T96" fmla="*/ 559 w 2778"/>
                  <a:gd name="T97" fmla="*/ 51 h 1940"/>
                  <a:gd name="T98" fmla="*/ 507 w 2778"/>
                  <a:gd name="T99" fmla="*/ 33 h 1940"/>
                  <a:gd name="T100" fmla="*/ 456 w 2778"/>
                  <a:gd name="T101" fmla="*/ 25 h 1940"/>
                  <a:gd name="T102" fmla="*/ 358 w 2778"/>
                  <a:gd name="T103" fmla="*/ 29 h 1940"/>
                  <a:gd name="T104" fmla="*/ 276 w 2778"/>
                  <a:gd name="T105" fmla="*/ 56 h 1940"/>
                  <a:gd name="T106" fmla="*/ 241 w 2778"/>
                  <a:gd name="T107" fmla="*/ 66 h 1940"/>
                  <a:gd name="T108" fmla="*/ 214 w 2778"/>
                  <a:gd name="T109" fmla="*/ 81 h 1940"/>
                  <a:gd name="T110" fmla="*/ 193 w 2778"/>
                  <a:gd name="T111" fmla="*/ 95 h 1940"/>
                  <a:gd name="T112" fmla="*/ 162 w 2778"/>
                  <a:gd name="T113" fmla="*/ 117 h 1940"/>
                  <a:gd name="T114" fmla="*/ 156 w 2778"/>
                  <a:gd name="T115" fmla="*/ 129 h 1940"/>
                  <a:gd name="T116" fmla="*/ 146 w 2778"/>
                  <a:gd name="T117" fmla="*/ 136 h 1940"/>
                  <a:gd name="T118" fmla="*/ 125 w 2778"/>
                  <a:gd name="T119" fmla="*/ 148 h 1940"/>
                  <a:gd name="T120" fmla="*/ 117 w 2778"/>
                  <a:gd name="T121" fmla="*/ 157 h 194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778"/>
                  <a:gd name="T184" fmla="*/ 0 h 1940"/>
                  <a:gd name="T185" fmla="*/ 2778 w 2778"/>
                  <a:gd name="T186" fmla="*/ 1940 h 194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778" h="1940">
                    <a:moveTo>
                      <a:pt x="443" y="721"/>
                    </a:moveTo>
                    <a:lnTo>
                      <a:pt x="350" y="836"/>
                    </a:lnTo>
                    <a:lnTo>
                      <a:pt x="336" y="824"/>
                    </a:lnTo>
                    <a:lnTo>
                      <a:pt x="427" y="709"/>
                    </a:lnTo>
                    <a:lnTo>
                      <a:pt x="443" y="721"/>
                    </a:lnTo>
                    <a:close/>
                    <a:moveTo>
                      <a:pt x="335" y="825"/>
                    </a:moveTo>
                    <a:lnTo>
                      <a:pt x="335" y="825"/>
                    </a:lnTo>
                    <a:lnTo>
                      <a:pt x="336" y="824"/>
                    </a:lnTo>
                    <a:lnTo>
                      <a:pt x="344" y="830"/>
                    </a:lnTo>
                    <a:lnTo>
                      <a:pt x="335" y="825"/>
                    </a:lnTo>
                    <a:close/>
                    <a:moveTo>
                      <a:pt x="351" y="835"/>
                    </a:moveTo>
                    <a:lnTo>
                      <a:pt x="275" y="953"/>
                    </a:lnTo>
                    <a:lnTo>
                      <a:pt x="259" y="942"/>
                    </a:lnTo>
                    <a:lnTo>
                      <a:pt x="335" y="825"/>
                    </a:lnTo>
                    <a:lnTo>
                      <a:pt x="351" y="835"/>
                    </a:lnTo>
                    <a:close/>
                    <a:moveTo>
                      <a:pt x="259" y="943"/>
                    </a:moveTo>
                    <a:lnTo>
                      <a:pt x="259" y="943"/>
                    </a:lnTo>
                    <a:lnTo>
                      <a:pt x="259" y="942"/>
                    </a:lnTo>
                    <a:lnTo>
                      <a:pt x="266" y="947"/>
                    </a:lnTo>
                    <a:lnTo>
                      <a:pt x="259" y="943"/>
                    </a:lnTo>
                    <a:close/>
                    <a:moveTo>
                      <a:pt x="275" y="952"/>
                    </a:moveTo>
                    <a:lnTo>
                      <a:pt x="215" y="1070"/>
                    </a:lnTo>
                    <a:lnTo>
                      <a:pt x="198" y="1061"/>
                    </a:lnTo>
                    <a:lnTo>
                      <a:pt x="259" y="943"/>
                    </a:lnTo>
                    <a:lnTo>
                      <a:pt x="275" y="952"/>
                    </a:lnTo>
                    <a:close/>
                    <a:moveTo>
                      <a:pt x="197" y="1062"/>
                    </a:moveTo>
                    <a:lnTo>
                      <a:pt x="198" y="1061"/>
                    </a:lnTo>
                    <a:lnTo>
                      <a:pt x="207" y="1065"/>
                    </a:lnTo>
                    <a:lnTo>
                      <a:pt x="197" y="1062"/>
                    </a:lnTo>
                    <a:close/>
                    <a:moveTo>
                      <a:pt x="216" y="1069"/>
                    </a:moveTo>
                    <a:lnTo>
                      <a:pt x="171" y="1189"/>
                    </a:lnTo>
                    <a:lnTo>
                      <a:pt x="153" y="1182"/>
                    </a:lnTo>
                    <a:lnTo>
                      <a:pt x="197" y="1062"/>
                    </a:lnTo>
                    <a:lnTo>
                      <a:pt x="216" y="1069"/>
                    </a:lnTo>
                    <a:close/>
                    <a:moveTo>
                      <a:pt x="153" y="1183"/>
                    </a:moveTo>
                    <a:lnTo>
                      <a:pt x="153" y="1183"/>
                    </a:lnTo>
                    <a:lnTo>
                      <a:pt x="153" y="1182"/>
                    </a:lnTo>
                    <a:lnTo>
                      <a:pt x="162" y="1185"/>
                    </a:lnTo>
                    <a:lnTo>
                      <a:pt x="153" y="1183"/>
                    </a:lnTo>
                    <a:close/>
                    <a:moveTo>
                      <a:pt x="172" y="1188"/>
                    </a:moveTo>
                    <a:lnTo>
                      <a:pt x="143" y="1306"/>
                    </a:lnTo>
                    <a:lnTo>
                      <a:pt x="124" y="1301"/>
                    </a:lnTo>
                    <a:lnTo>
                      <a:pt x="153" y="1183"/>
                    </a:lnTo>
                    <a:lnTo>
                      <a:pt x="172" y="1188"/>
                    </a:lnTo>
                    <a:close/>
                    <a:moveTo>
                      <a:pt x="124" y="1302"/>
                    </a:moveTo>
                    <a:lnTo>
                      <a:pt x="124" y="1302"/>
                    </a:lnTo>
                    <a:lnTo>
                      <a:pt x="124" y="1301"/>
                    </a:lnTo>
                    <a:lnTo>
                      <a:pt x="133" y="1303"/>
                    </a:lnTo>
                    <a:lnTo>
                      <a:pt x="124" y="1302"/>
                    </a:lnTo>
                    <a:close/>
                    <a:moveTo>
                      <a:pt x="143" y="1304"/>
                    </a:moveTo>
                    <a:lnTo>
                      <a:pt x="130" y="1422"/>
                    </a:lnTo>
                    <a:lnTo>
                      <a:pt x="111" y="1420"/>
                    </a:lnTo>
                    <a:lnTo>
                      <a:pt x="124" y="1302"/>
                    </a:lnTo>
                    <a:lnTo>
                      <a:pt x="143" y="1304"/>
                    </a:lnTo>
                    <a:close/>
                    <a:moveTo>
                      <a:pt x="111" y="1421"/>
                    </a:moveTo>
                    <a:lnTo>
                      <a:pt x="111" y="1421"/>
                    </a:lnTo>
                    <a:lnTo>
                      <a:pt x="111" y="1420"/>
                    </a:lnTo>
                    <a:lnTo>
                      <a:pt x="121" y="1421"/>
                    </a:lnTo>
                    <a:lnTo>
                      <a:pt x="111" y="1421"/>
                    </a:lnTo>
                    <a:close/>
                    <a:moveTo>
                      <a:pt x="130" y="1420"/>
                    </a:moveTo>
                    <a:lnTo>
                      <a:pt x="133" y="1538"/>
                    </a:lnTo>
                    <a:lnTo>
                      <a:pt x="114" y="1539"/>
                    </a:lnTo>
                    <a:lnTo>
                      <a:pt x="111" y="1421"/>
                    </a:lnTo>
                    <a:lnTo>
                      <a:pt x="130" y="1420"/>
                    </a:lnTo>
                    <a:close/>
                    <a:moveTo>
                      <a:pt x="114" y="1539"/>
                    </a:moveTo>
                    <a:lnTo>
                      <a:pt x="114" y="1539"/>
                    </a:lnTo>
                    <a:lnTo>
                      <a:pt x="124" y="1538"/>
                    </a:lnTo>
                    <a:lnTo>
                      <a:pt x="114" y="1539"/>
                    </a:lnTo>
                    <a:close/>
                    <a:moveTo>
                      <a:pt x="133" y="1537"/>
                    </a:moveTo>
                    <a:lnTo>
                      <a:pt x="146" y="1652"/>
                    </a:lnTo>
                    <a:lnTo>
                      <a:pt x="128" y="1654"/>
                    </a:lnTo>
                    <a:lnTo>
                      <a:pt x="114" y="1539"/>
                    </a:lnTo>
                    <a:lnTo>
                      <a:pt x="133" y="1537"/>
                    </a:lnTo>
                    <a:close/>
                    <a:moveTo>
                      <a:pt x="128" y="1655"/>
                    </a:moveTo>
                    <a:lnTo>
                      <a:pt x="128" y="1655"/>
                    </a:lnTo>
                    <a:lnTo>
                      <a:pt x="128" y="1654"/>
                    </a:lnTo>
                    <a:lnTo>
                      <a:pt x="136" y="1653"/>
                    </a:lnTo>
                    <a:lnTo>
                      <a:pt x="128" y="1655"/>
                    </a:lnTo>
                    <a:close/>
                    <a:moveTo>
                      <a:pt x="145" y="1651"/>
                    </a:moveTo>
                    <a:lnTo>
                      <a:pt x="177" y="1762"/>
                    </a:lnTo>
                    <a:lnTo>
                      <a:pt x="159" y="1766"/>
                    </a:lnTo>
                    <a:lnTo>
                      <a:pt x="128" y="1655"/>
                    </a:lnTo>
                    <a:lnTo>
                      <a:pt x="145" y="1651"/>
                    </a:lnTo>
                    <a:close/>
                    <a:moveTo>
                      <a:pt x="159" y="1768"/>
                    </a:moveTo>
                    <a:lnTo>
                      <a:pt x="159" y="1768"/>
                    </a:lnTo>
                    <a:lnTo>
                      <a:pt x="159" y="1766"/>
                    </a:lnTo>
                    <a:lnTo>
                      <a:pt x="168" y="1764"/>
                    </a:lnTo>
                    <a:lnTo>
                      <a:pt x="159" y="1768"/>
                    </a:lnTo>
                    <a:close/>
                    <a:moveTo>
                      <a:pt x="177" y="1761"/>
                    </a:moveTo>
                    <a:lnTo>
                      <a:pt x="219" y="1866"/>
                    </a:lnTo>
                    <a:lnTo>
                      <a:pt x="200" y="1872"/>
                    </a:lnTo>
                    <a:lnTo>
                      <a:pt x="159" y="1768"/>
                    </a:lnTo>
                    <a:lnTo>
                      <a:pt x="177" y="1761"/>
                    </a:lnTo>
                    <a:close/>
                    <a:moveTo>
                      <a:pt x="201" y="1873"/>
                    </a:moveTo>
                    <a:lnTo>
                      <a:pt x="201" y="1873"/>
                    </a:lnTo>
                    <a:lnTo>
                      <a:pt x="200" y="1872"/>
                    </a:lnTo>
                    <a:lnTo>
                      <a:pt x="209" y="1869"/>
                    </a:lnTo>
                    <a:lnTo>
                      <a:pt x="201" y="1873"/>
                    </a:lnTo>
                    <a:close/>
                    <a:moveTo>
                      <a:pt x="218" y="1865"/>
                    </a:moveTo>
                    <a:lnTo>
                      <a:pt x="221" y="1871"/>
                    </a:lnTo>
                    <a:lnTo>
                      <a:pt x="205" y="1880"/>
                    </a:lnTo>
                    <a:lnTo>
                      <a:pt x="201" y="1873"/>
                    </a:lnTo>
                    <a:lnTo>
                      <a:pt x="218" y="1865"/>
                    </a:lnTo>
                    <a:close/>
                    <a:moveTo>
                      <a:pt x="221" y="1871"/>
                    </a:moveTo>
                    <a:lnTo>
                      <a:pt x="222" y="1873"/>
                    </a:lnTo>
                    <a:lnTo>
                      <a:pt x="222" y="1876"/>
                    </a:lnTo>
                    <a:lnTo>
                      <a:pt x="212" y="1876"/>
                    </a:lnTo>
                    <a:lnTo>
                      <a:pt x="221" y="1871"/>
                    </a:lnTo>
                    <a:close/>
                    <a:moveTo>
                      <a:pt x="222" y="1876"/>
                    </a:moveTo>
                    <a:lnTo>
                      <a:pt x="222" y="1882"/>
                    </a:lnTo>
                    <a:lnTo>
                      <a:pt x="204" y="1882"/>
                    </a:lnTo>
                    <a:lnTo>
                      <a:pt x="204" y="1876"/>
                    </a:lnTo>
                    <a:lnTo>
                      <a:pt x="222" y="1876"/>
                    </a:lnTo>
                    <a:close/>
                    <a:moveTo>
                      <a:pt x="222" y="1882"/>
                    </a:moveTo>
                    <a:lnTo>
                      <a:pt x="222" y="1888"/>
                    </a:lnTo>
                    <a:lnTo>
                      <a:pt x="204" y="1888"/>
                    </a:lnTo>
                    <a:lnTo>
                      <a:pt x="204" y="1882"/>
                    </a:lnTo>
                    <a:lnTo>
                      <a:pt x="222" y="1882"/>
                    </a:lnTo>
                    <a:close/>
                    <a:moveTo>
                      <a:pt x="222" y="1888"/>
                    </a:moveTo>
                    <a:lnTo>
                      <a:pt x="222" y="1892"/>
                    </a:lnTo>
                    <a:lnTo>
                      <a:pt x="219" y="1895"/>
                    </a:lnTo>
                    <a:lnTo>
                      <a:pt x="212" y="1888"/>
                    </a:lnTo>
                    <a:lnTo>
                      <a:pt x="222" y="1888"/>
                    </a:lnTo>
                    <a:close/>
                    <a:moveTo>
                      <a:pt x="219" y="1895"/>
                    </a:moveTo>
                    <a:lnTo>
                      <a:pt x="217" y="1898"/>
                    </a:lnTo>
                    <a:lnTo>
                      <a:pt x="202" y="1884"/>
                    </a:lnTo>
                    <a:lnTo>
                      <a:pt x="206" y="1881"/>
                    </a:lnTo>
                    <a:lnTo>
                      <a:pt x="219" y="1895"/>
                    </a:lnTo>
                    <a:close/>
                    <a:moveTo>
                      <a:pt x="200" y="1891"/>
                    </a:moveTo>
                    <a:lnTo>
                      <a:pt x="200" y="1888"/>
                    </a:lnTo>
                    <a:lnTo>
                      <a:pt x="202" y="1884"/>
                    </a:lnTo>
                    <a:lnTo>
                      <a:pt x="209" y="1891"/>
                    </a:lnTo>
                    <a:lnTo>
                      <a:pt x="200" y="1891"/>
                    </a:lnTo>
                    <a:close/>
                    <a:moveTo>
                      <a:pt x="219" y="1891"/>
                    </a:moveTo>
                    <a:lnTo>
                      <a:pt x="219" y="1898"/>
                    </a:lnTo>
                    <a:lnTo>
                      <a:pt x="200" y="1898"/>
                    </a:lnTo>
                    <a:lnTo>
                      <a:pt x="200" y="1891"/>
                    </a:lnTo>
                    <a:lnTo>
                      <a:pt x="219" y="1891"/>
                    </a:lnTo>
                    <a:close/>
                    <a:moveTo>
                      <a:pt x="219" y="1898"/>
                    </a:moveTo>
                    <a:lnTo>
                      <a:pt x="219" y="1902"/>
                    </a:lnTo>
                    <a:lnTo>
                      <a:pt x="217" y="1904"/>
                    </a:lnTo>
                    <a:lnTo>
                      <a:pt x="209" y="1898"/>
                    </a:lnTo>
                    <a:lnTo>
                      <a:pt x="219" y="1898"/>
                    </a:lnTo>
                    <a:close/>
                    <a:moveTo>
                      <a:pt x="217" y="1904"/>
                    </a:moveTo>
                    <a:lnTo>
                      <a:pt x="210" y="1911"/>
                    </a:lnTo>
                    <a:lnTo>
                      <a:pt x="197" y="1898"/>
                    </a:lnTo>
                    <a:lnTo>
                      <a:pt x="202" y="1891"/>
                    </a:lnTo>
                    <a:lnTo>
                      <a:pt x="217" y="1904"/>
                    </a:lnTo>
                    <a:close/>
                    <a:moveTo>
                      <a:pt x="195" y="1900"/>
                    </a:moveTo>
                    <a:lnTo>
                      <a:pt x="196" y="1899"/>
                    </a:lnTo>
                    <a:lnTo>
                      <a:pt x="197" y="1898"/>
                    </a:lnTo>
                    <a:lnTo>
                      <a:pt x="204" y="1904"/>
                    </a:lnTo>
                    <a:lnTo>
                      <a:pt x="195" y="1900"/>
                    </a:lnTo>
                    <a:close/>
                    <a:moveTo>
                      <a:pt x="211" y="1909"/>
                    </a:moveTo>
                    <a:lnTo>
                      <a:pt x="209" y="1914"/>
                    </a:lnTo>
                    <a:lnTo>
                      <a:pt x="191" y="1907"/>
                    </a:lnTo>
                    <a:lnTo>
                      <a:pt x="195" y="1900"/>
                    </a:lnTo>
                    <a:lnTo>
                      <a:pt x="211" y="1909"/>
                    </a:lnTo>
                    <a:close/>
                    <a:moveTo>
                      <a:pt x="209" y="1914"/>
                    </a:moveTo>
                    <a:lnTo>
                      <a:pt x="208" y="1916"/>
                    </a:lnTo>
                    <a:lnTo>
                      <a:pt x="207" y="1918"/>
                    </a:lnTo>
                    <a:lnTo>
                      <a:pt x="200" y="1911"/>
                    </a:lnTo>
                    <a:lnTo>
                      <a:pt x="209" y="1914"/>
                    </a:lnTo>
                    <a:close/>
                    <a:moveTo>
                      <a:pt x="207" y="1918"/>
                    </a:moveTo>
                    <a:lnTo>
                      <a:pt x="200" y="1923"/>
                    </a:lnTo>
                    <a:lnTo>
                      <a:pt x="187" y="1910"/>
                    </a:lnTo>
                    <a:lnTo>
                      <a:pt x="194" y="1904"/>
                    </a:lnTo>
                    <a:lnTo>
                      <a:pt x="207" y="1918"/>
                    </a:lnTo>
                    <a:close/>
                    <a:moveTo>
                      <a:pt x="200" y="1923"/>
                    </a:moveTo>
                    <a:lnTo>
                      <a:pt x="199" y="1924"/>
                    </a:lnTo>
                    <a:lnTo>
                      <a:pt x="198" y="1925"/>
                    </a:lnTo>
                    <a:lnTo>
                      <a:pt x="194" y="1916"/>
                    </a:lnTo>
                    <a:lnTo>
                      <a:pt x="200" y="1923"/>
                    </a:lnTo>
                    <a:close/>
                    <a:moveTo>
                      <a:pt x="198" y="1925"/>
                    </a:moveTo>
                    <a:lnTo>
                      <a:pt x="191" y="1929"/>
                    </a:lnTo>
                    <a:lnTo>
                      <a:pt x="183" y="1912"/>
                    </a:lnTo>
                    <a:lnTo>
                      <a:pt x="189" y="1909"/>
                    </a:lnTo>
                    <a:lnTo>
                      <a:pt x="198" y="1925"/>
                    </a:lnTo>
                    <a:close/>
                    <a:moveTo>
                      <a:pt x="191" y="1929"/>
                    </a:moveTo>
                    <a:lnTo>
                      <a:pt x="185" y="1932"/>
                    </a:lnTo>
                    <a:lnTo>
                      <a:pt x="177" y="1914"/>
                    </a:lnTo>
                    <a:lnTo>
                      <a:pt x="183" y="1912"/>
                    </a:lnTo>
                    <a:lnTo>
                      <a:pt x="191" y="1929"/>
                    </a:lnTo>
                    <a:close/>
                    <a:moveTo>
                      <a:pt x="185" y="1932"/>
                    </a:moveTo>
                    <a:lnTo>
                      <a:pt x="179" y="1935"/>
                    </a:lnTo>
                    <a:lnTo>
                      <a:pt x="171" y="1918"/>
                    </a:lnTo>
                    <a:lnTo>
                      <a:pt x="177" y="1914"/>
                    </a:lnTo>
                    <a:lnTo>
                      <a:pt x="185" y="1932"/>
                    </a:lnTo>
                    <a:close/>
                    <a:moveTo>
                      <a:pt x="179" y="1935"/>
                    </a:moveTo>
                    <a:lnTo>
                      <a:pt x="178" y="1935"/>
                    </a:lnTo>
                    <a:lnTo>
                      <a:pt x="177" y="1935"/>
                    </a:lnTo>
                    <a:lnTo>
                      <a:pt x="175" y="1926"/>
                    </a:lnTo>
                    <a:lnTo>
                      <a:pt x="179" y="1935"/>
                    </a:lnTo>
                    <a:close/>
                    <a:moveTo>
                      <a:pt x="177" y="1935"/>
                    </a:moveTo>
                    <a:lnTo>
                      <a:pt x="168" y="1938"/>
                    </a:lnTo>
                    <a:lnTo>
                      <a:pt x="162" y="1921"/>
                    </a:lnTo>
                    <a:lnTo>
                      <a:pt x="172" y="1918"/>
                    </a:lnTo>
                    <a:lnTo>
                      <a:pt x="177" y="1935"/>
                    </a:lnTo>
                    <a:close/>
                    <a:moveTo>
                      <a:pt x="168" y="1938"/>
                    </a:moveTo>
                    <a:lnTo>
                      <a:pt x="166" y="1940"/>
                    </a:lnTo>
                    <a:lnTo>
                      <a:pt x="165" y="1940"/>
                    </a:lnTo>
                    <a:lnTo>
                      <a:pt x="165" y="1930"/>
                    </a:lnTo>
                    <a:lnTo>
                      <a:pt x="168" y="1938"/>
                    </a:lnTo>
                    <a:close/>
                    <a:moveTo>
                      <a:pt x="165" y="1940"/>
                    </a:moveTo>
                    <a:lnTo>
                      <a:pt x="158" y="1940"/>
                    </a:lnTo>
                    <a:lnTo>
                      <a:pt x="158" y="1920"/>
                    </a:lnTo>
                    <a:lnTo>
                      <a:pt x="165" y="1920"/>
                    </a:lnTo>
                    <a:lnTo>
                      <a:pt x="165" y="1940"/>
                    </a:lnTo>
                    <a:close/>
                    <a:moveTo>
                      <a:pt x="158" y="1940"/>
                    </a:moveTo>
                    <a:lnTo>
                      <a:pt x="153" y="1940"/>
                    </a:lnTo>
                    <a:lnTo>
                      <a:pt x="153" y="1920"/>
                    </a:lnTo>
                    <a:lnTo>
                      <a:pt x="158" y="1920"/>
                    </a:lnTo>
                    <a:lnTo>
                      <a:pt x="158" y="1940"/>
                    </a:lnTo>
                    <a:close/>
                    <a:moveTo>
                      <a:pt x="153" y="1940"/>
                    </a:moveTo>
                    <a:lnTo>
                      <a:pt x="146" y="1940"/>
                    </a:lnTo>
                    <a:lnTo>
                      <a:pt x="146" y="1920"/>
                    </a:lnTo>
                    <a:lnTo>
                      <a:pt x="153" y="1920"/>
                    </a:lnTo>
                    <a:lnTo>
                      <a:pt x="153" y="1940"/>
                    </a:lnTo>
                    <a:close/>
                    <a:moveTo>
                      <a:pt x="146" y="1940"/>
                    </a:moveTo>
                    <a:lnTo>
                      <a:pt x="144" y="1940"/>
                    </a:lnTo>
                    <a:lnTo>
                      <a:pt x="142" y="1938"/>
                    </a:lnTo>
                    <a:lnTo>
                      <a:pt x="146" y="1930"/>
                    </a:lnTo>
                    <a:lnTo>
                      <a:pt x="146" y="1940"/>
                    </a:lnTo>
                    <a:close/>
                    <a:moveTo>
                      <a:pt x="142" y="1938"/>
                    </a:moveTo>
                    <a:lnTo>
                      <a:pt x="135" y="1935"/>
                    </a:lnTo>
                    <a:lnTo>
                      <a:pt x="144" y="1918"/>
                    </a:lnTo>
                    <a:lnTo>
                      <a:pt x="151" y="1921"/>
                    </a:lnTo>
                    <a:lnTo>
                      <a:pt x="142" y="1938"/>
                    </a:lnTo>
                    <a:close/>
                    <a:moveTo>
                      <a:pt x="135" y="1935"/>
                    </a:moveTo>
                    <a:lnTo>
                      <a:pt x="129" y="1932"/>
                    </a:lnTo>
                    <a:lnTo>
                      <a:pt x="137" y="1914"/>
                    </a:lnTo>
                    <a:lnTo>
                      <a:pt x="144" y="1918"/>
                    </a:lnTo>
                    <a:lnTo>
                      <a:pt x="135" y="1935"/>
                    </a:lnTo>
                    <a:close/>
                    <a:moveTo>
                      <a:pt x="129" y="1932"/>
                    </a:moveTo>
                    <a:lnTo>
                      <a:pt x="128" y="1931"/>
                    </a:lnTo>
                    <a:lnTo>
                      <a:pt x="126" y="1930"/>
                    </a:lnTo>
                    <a:lnTo>
                      <a:pt x="133" y="1923"/>
                    </a:lnTo>
                    <a:lnTo>
                      <a:pt x="129" y="1932"/>
                    </a:lnTo>
                    <a:close/>
                    <a:moveTo>
                      <a:pt x="126" y="1930"/>
                    </a:moveTo>
                    <a:lnTo>
                      <a:pt x="123" y="1926"/>
                    </a:lnTo>
                    <a:lnTo>
                      <a:pt x="136" y="1913"/>
                    </a:lnTo>
                    <a:lnTo>
                      <a:pt x="140" y="1916"/>
                    </a:lnTo>
                    <a:lnTo>
                      <a:pt x="126" y="1930"/>
                    </a:lnTo>
                    <a:close/>
                    <a:moveTo>
                      <a:pt x="134" y="1912"/>
                    </a:moveTo>
                    <a:lnTo>
                      <a:pt x="135" y="1912"/>
                    </a:lnTo>
                    <a:lnTo>
                      <a:pt x="136" y="1913"/>
                    </a:lnTo>
                    <a:lnTo>
                      <a:pt x="130" y="1920"/>
                    </a:lnTo>
                    <a:lnTo>
                      <a:pt x="134" y="1912"/>
                    </a:lnTo>
                    <a:close/>
                    <a:moveTo>
                      <a:pt x="126" y="1929"/>
                    </a:moveTo>
                    <a:lnTo>
                      <a:pt x="120" y="1925"/>
                    </a:lnTo>
                    <a:lnTo>
                      <a:pt x="128" y="1909"/>
                    </a:lnTo>
                    <a:lnTo>
                      <a:pt x="134" y="1912"/>
                    </a:lnTo>
                    <a:lnTo>
                      <a:pt x="126" y="1929"/>
                    </a:lnTo>
                    <a:close/>
                    <a:moveTo>
                      <a:pt x="120" y="1925"/>
                    </a:moveTo>
                    <a:lnTo>
                      <a:pt x="114" y="1923"/>
                    </a:lnTo>
                    <a:lnTo>
                      <a:pt x="114" y="1916"/>
                    </a:lnTo>
                    <a:lnTo>
                      <a:pt x="124" y="1916"/>
                    </a:lnTo>
                    <a:lnTo>
                      <a:pt x="120" y="1925"/>
                    </a:lnTo>
                    <a:close/>
                    <a:moveTo>
                      <a:pt x="114" y="1916"/>
                    </a:moveTo>
                    <a:lnTo>
                      <a:pt x="114" y="1914"/>
                    </a:lnTo>
                    <a:lnTo>
                      <a:pt x="133" y="1914"/>
                    </a:lnTo>
                    <a:lnTo>
                      <a:pt x="133" y="1916"/>
                    </a:lnTo>
                    <a:lnTo>
                      <a:pt x="114" y="1916"/>
                    </a:lnTo>
                    <a:close/>
                    <a:moveTo>
                      <a:pt x="133" y="1910"/>
                    </a:moveTo>
                    <a:lnTo>
                      <a:pt x="133" y="1912"/>
                    </a:lnTo>
                    <a:lnTo>
                      <a:pt x="133" y="1914"/>
                    </a:lnTo>
                    <a:lnTo>
                      <a:pt x="124" y="1914"/>
                    </a:lnTo>
                    <a:lnTo>
                      <a:pt x="133" y="1910"/>
                    </a:lnTo>
                    <a:close/>
                    <a:moveTo>
                      <a:pt x="115" y="1918"/>
                    </a:moveTo>
                    <a:lnTo>
                      <a:pt x="42" y="1742"/>
                    </a:lnTo>
                    <a:lnTo>
                      <a:pt x="59" y="1736"/>
                    </a:lnTo>
                    <a:lnTo>
                      <a:pt x="133" y="1910"/>
                    </a:lnTo>
                    <a:lnTo>
                      <a:pt x="115" y="1918"/>
                    </a:lnTo>
                    <a:close/>
                    <a:moveTo>
                      <a:pt x="42" y="1742"/>
                    </a:moveTo>
                    <a:lnTo>
                      <a:pt x="42" y="1742"/>
                    </a:lnTo>
                    <a:lnTo>
                      <a:pt x="42" y="1741"/>
                    </a:lnTo>
                    <a:lnTo>
                      <a:pt x="50" y="1739"/>
                    </a:lnTo>
                    <a:lnTo>
                      <a:pt x="42" y="1742"/>
                    </a:lnTo>
                    <a:close/>
                    <a:moveTo>
                      <a:pt x="42" y="1741"/>
                    </a:moveTo>
                    <a:lnTo>
                      <a:pt x="3" y="1562"/>
                    </a:lnTo>
                    <a:lnTo>
                      <a:pt x="22" y="1559"/>
                    </a:lnTo>
                    <a:lnTo>
                      <a:pt x="60" y="1737"/>
                    </a:lnTo>
                    <a:lnTo>
                      <a:pt x="42" y="1741"/>
                    </a:lnTo>
                    <a:close/>
                    <a:moveTo>
                      <a:pt x="3" y="1562"/>
                    </a:moveTo>
                    <a:lnTo>
                      <a:pt x="3" y="1562"/>
                    </a:lnTo>
                    <a:lnTo>
                      <a:pt x="3" y="1561"/>
                    </a:lnTo>
                    <a:lnTo>
                      <a:pt x="13" y="1561"/>
                    </a:lnTo>
                    <a:lnTo>
                      <a:pt x="3" y="1562"/>
                    </a:lnTo>
                    <a:close/>
                    <a:moveTo>
                      <a:pt x="3" y="1561"/>
                    </a:moveTo>
                    <a:lnTo>
                      <a:pt x="0" y="1383"/>
                    </a:lnTo>
                    <a:lnTo>
                      <a:pt x="19" y="1383"/>
                    </a:lnTo>
                    <a:lnTo>
                      <a:pt x="22" y="1560"/>
                    </a:lnTo>
                    <a:lnTo>
                      <a:pt x="3" y="1561"/>
                    </a:lnTo>
                    <a:close/>
                    <a:moveTo>
                      <a:pt x="0" y="1383"/>
                    </a:moveTo>
                    <a:lnTo>
                      <a:pt x="0" y="1383"/>
                    </a:lnTo>
                    <a:lnTo>
                      <a:pt x="0" y="1382"/>
                    </a:lnTo>
                    <a:lnTo>
                      <a:pt x="10" y="1383"/>
                    </a:lnTo>
                    <a:lnTo>
                      <a:pt x="0" y="1383"/>
                    </a:lnTo>
                    <a:close/>
                    <a:moveTo>
                      <a:pt x="0" y="1382"/>
                    </a:moveTo>
                    <a:lnTo>
                      <a:pt x="25" y="1203"/>
                    </a:lnTo>
                    <a:lnTo>
                      <a:pt x="44" y="1206"/>
                    </a:lnTo>
                    <a:lnTo>
                      <a:pt x="18" y="1384"/>
                    </a:lnTo>
                    <a:lnTo>
                      <a:pt x="0" y="1382"/>
                    </a:lnTo>
                    <a:close/>
                    <a:moveTo>
                      <a:pt x="25" y="1203"/>
                    </a:moveTo>
                    <a:lnTo>
                      <a:pt x="26" y="1203"/>
                    </a:lnTo>
                    <a:lnTo>
                      <a:pt x="26" y="1202"/>
                    </a:lnTo>
                    <a:lnTo>
                      <a:pt x="35" y="1205"/>
                    </a:lnTo>
                    <a:lnTo>
                      <a:pt x="25" y="1203"/>
                    </a:lnTo>
                    <a:close/>
                    <a:moveTo>
                      <a:pt x="26" y="1202"/>
                    </a:moveTo>
                    <a:lnTo>
                      <a:pt x="83" y="1027"/>
                    </a:lnTo>
                    <a:lnTo>
                      <a:pt x="101" y="1033"/>
                    </a:lnTo>
                    <a:lnTo>
                      <a:pt x="44" y="1207"/>
                    </a:lnTo>
                    <a:lnTo>
                      <a:pt x="26" y="1202"/>
                    </a:lnTo>
                    <a:close/>
                    <a:moveTo>
                      <a:pt x="83" y="1027"/>
                    </a:moveTo>
                    <a:lnTo>
                      <a:pt x="83" y="1027"/>
                    </a:lnTo>
                    <a:lnTo>
                      <a:pt x="83" y="1026"/>
                    </a:lnTo>
                    <a:lnTo>
                      <a:pt x="92" y="1030"/>
                    </a:lnTo>
                    <a:lnTo>
                      <a:pt x="83" y="1027"/>
                    </a:lnTo>
                    <a:close/>
                    <a:moveTo>
                      <a:pt x="83" y="1026"/>
                    </a:moveTo>
                    <a:lnTo>
                      <a:pt x="166" y="858"/>
                    </a:lnTo>
                    <a:lnTo>
                      <a:pt x="184" y="866"/>
                    </a:lnTo>
                    <a:lnTo>
                      <a:pt x="101" y="1034"/>
                    </a:lnTo>
                    <a:lnTo>
                      <a:pt x="83" y="1026"/>
                    </a:lnTo>
                    <a:close/>
                    <a:moveTo>
                      <a:pt x="166" y="858"/>
                    </a:moveTo>
                    <a:lnTo>
                      <a:pt x="166" y="857"/>
                    </a:lnTo>
                    <a:lnTo>
                      <a:pt x="167" y="856"/>
                    </a:lnTo>
                    <a:lnTo>
                      <a:pt x="175" y="861"/>
                    </a:lnTo>
                    <a:lnTo>
                      <a:pt x="166" y="858"/>
                    </a:lnTo>
                    <a:close/>
                    <a:moveTo>
                      <a:pt x="167" y="856"/>
                    </a:moveTo>
                    <a:lnTo>
                      <a:pt x="279" y="694"/>
                    </a:lnTo>
                    <a:lnTo>
                      <a:pt x="294" y="705"/>
                    </a:lnTo>
                    <a:lnTo>
                      <a:pt x="183" y="867"/>
                    </a:lnTo>
                    <a:lnTo>
                      <a:pt x="167" y="856"/>
                    </a:lnTo>
                    <a:close/>
                    <a:moveTo>
                      <a:pt x="279" y="694"/>
                    </a:moveTo>
                    <a:lnTo>
                      <a:pt x="279" y="694"/>
                    </a:lnTo>
                    <a:lnTo>
                      <a:pt x="286" y="699"/>
                    </a:lnTo>
                    <a:lnTo>
                      <a:pt x="279" y="694"/>
                    </a:lnTo>
                    <a:close/>
                    <a:moveTo>
                      <a:pt x="279" y="694"/>
                    </a:moveTo>
                    <a:lnTo>
                      <a:pt x="409" y="540"/>
                    </a:lnTo>
                    <a:lnTo>
                      <a:pt x="423" y="554"/>
                    </a:lnTo>
                    <a:lnTo>
                      <a:pt x="293" y="706"/>
                    </a:lnTo>
                    <a:lnTo>
                      <a:pt x="279" y="694"/>
                    </a:lnTo>
                    <a:close/>
                    <a:moveTo>
                      <a:pt x="409" y="540"/>
                    </a:moveTo>
                    <a:lnTo>
                      <a:pt x="410" y="540"/>
                    </a:lnTo>
                    <a:lnTo>
                      <a:pt x="416" y="547"/>
                    </a:lnTo>
                    <a:lnTo>
                      <a:pt x="409" y="540"/>
                    </a:lnTo>
                    <a:close/>
                    <a:moveTo>
                      <a:pt x="410" y="540"/>
                    </a:moveTo>
                    <a:lnTo>
                      <a:pt x="565" y="400"/>
                    </a:lnTo>
                    <a:lnTo>
                      <a:pt x="578" y="415"/>
                    </a:lnTo>
                    <a:lnTo>
                      <a:pt x="423" y="554"/>
                    </a:lnTo>
                    <a:lnTo>
                      <a:pt x="410" y="540"/>
                    </a:lnTo>
                    <a:close/>
                    <a:moveTo>
                      <a:pt x="565" y="400"/>
                    </a:moveTo>
                    <a:lnTo>
                      <a:pt x="566" y="399"/>
                    </a:lnTo>
                    <a:lnTo>
                      <a:pt x="572" y="407"/>
                    </a:lnTo>
                    <a:lnTo>
                      <a:pt x="565" y="400"/>
                    </a:lnTo>
                    <a:close/>
                    <a:moveTo>
                      <a:pt x="566" y="399"/>
                    </a:moveTo>
                    <a:lnTo>
                      <a:pt x="742" y="272"/>
                    </a:lnTo>
                    <a:lnTo>
                      <a:pt x="753" y="288"/>
                    </a:lnTo>
                    <a:lnTo>
                      <a:pt x="577" y="415"/>
                    </a:lnTo>
                    <a:lnTo>
                      <a:pt x="566" y="399"/>
                    </a:lnTo>
                    <a:close/>
                    <a:moveTo>
                      <a:pt x="742" y="272"/>
                    </a:moveTo>
                    <a:lnTo>
                      <a:pt x="742" y="272"/>
                    </a:lnTo>
                    <a:lnTo>
                      <a:pt x="742" y="271"/>
                    </a:lnTo>
                    <a:lnTo>
                      <a:pt x="747" y="280"/>
                    </a:lnTo>
                    <a:lnTo>
                      <a:pt x="742" y="272"/>
                    </a:lnTo>
                    <a:close/>
                    <a:moveTo>
                      <a:pt x="742" y="271"/>
                    </a:moveTo>
                    <a:lnTo>
                      <a:pt x="856" y="205"/>
                    </a:lnTo>
                    <a:lnTo>
                      <a:pt x="866" y="222"/>
                    </a:lnTo>
                    <a:lnTo>
                      <a:pt x="752" y="288"/>
                    </a:lnTo>
                    <a:lnTo>
                      <a:pt x="742" y="271"/>
                    </a:lnTo>
                    <a:close/>
                    <a:moveTo>
                      <a:pt x="856" y="205"/>
                    </a:moveTo>
                    <a:lnTo>
                      <a:pt x="856" y="205"/>
                    </a:lnTo>
                    <a:lnTo>
                      <a:pt x="857" y="204"/>
                    </a:lnTo>
                    <a:lnTo>
                      <a:pt x="861" y="213"/>
                    </a:lnTo>
                    <a:lnTo>
                      <a:pt x="856" y="205"/>
                    </a:lnTo>
                    <a:close/>
                    <a:moveTo>
                      <a:pt x="857" y="204"/>
                    </a:moveTo>
                    <a:lnTo>
                      <a:pt x="1003" y="138"/>
                    </a:lnTo>
                    <a:lnTo>
                      <a:pt x="1012" y="156"/>
                    </a:lnTo>
                    <a:lnTo>
                      <a:pt x="865" y="222"/>
                    </a:lnTo>
                    <a:lnTo>
                      <a:pt x="857" y="204"/>
                    </a:lnTo>
                    <a:close/>
                    <a:moveTo>
                      <a:pt x="1003" y="138"/>
                    </a:moveTo>
                    <a:lnTo>
                      <a:pt x="1004" y="138"/>
                    </a:lnTo>
                    <a:lnTo>
                      <a:pt x="1007" y="147"/>
                    </a:lnTo>
                    <a:lnTo>
                      <a:pt x="1003" y="138"/>
                    </a:lnTo>
                    <a:close/>
                    <a:moveTo>
                      <a:pt x="1004" y="138"/>
                    </a:moveTo>
                    <a:lnTo>
                      <a:pt x="1179" y="77"/>
                    </a:lnTo>
                    <a:lnTo>
                      <a:pt x="1185" y="95"/>
                    </a:lnTo>
                    <a:lnTo>
                      <a:pt x="1011" y="156"/>
                    </a:lnTo>
                    <a:lnTo>
                      <a:pt x="1004" y="138"/>
                    </a:lnTo>
                    <a:close/>
                    <a:moveTo>
                      <a:pt x="1179" y="77"/>
                    </a:moveTo>
                    <a:lnTo>
                      <a:pt x="1179" y="77"/>
                    </a:lnTo>
                    <a:lnTo>
                      <a:pt x="1183" y="86"/>
                    </a:lnTo>
                    <a:lnTo>
                      <a:pt x="1179" y="77"/>
                    </a:lnTo>
                    <a:close/>
                    <a:moveTo>
                      <a:pt x="1179" y="77"/>
                    </a:moveTo>
                    <a:lnTo>
                      <a:pt x="1370" y="29"/>
                    </a:lnTo>
                    <a:lnTo>
                      <a:pt x="1376" y="47"/>
                    </a:lnTo>
                    <a:lnTo>
                      <a:pt x="1185" y="95"/>
                    </a:lnTo>
                    <a:lnTo>
                      <a:pt x="1179" y="77"/>
                    </a:lnTo>
                    <a:close/>
                    <a:moveTo>
                      <a:pt x="1370" y="29"/>
                    </a:moveTo>
                    <a:lnTo>
                      <a:pt x="1371" y="29"/>
                    </a:lnTo>
                    <a:lnTo>
                      <a:pt x="1373" y="39"/>
                    </a:lnTo>
                    <a:lnTo>
                      <a:pt x="1370" y="29"/>
                    </a:lnTo>
                    <a:close/>
                    <a:moveTo>
                      <a:pt x="1371" y="29"/>
                    </a:moveTo>
                    <a:lnTo>
                      <a:pt x="1582" y="0"/>
                    </a:lnTo>
                    <a:lnTo>
                      <a:pt x="1584" y="19"/>
                    </a:lnTo>
                    <a:lnTo>
                      <a:pt x="1374" y="47"/>
                    </a:lnTo>
                    <a:lnTo>
                      <a:pt x="1371" y="29"/>
                    </a:lnTo>
                    <a:close/>
                    <a:moveTo>
                      <a:pt x="1582" y="0"/>
                    </a:moveTo>
                    <a:lnTo>
                      <a:pt x="1582" y="0"/>
                    </a:lnTo>
                    <a:lnTo>
                      <a:pt x="1583" y="0"/>
                    </a:lnTo>
                    <a:lnTo>
                      <a:pt x="1583" y="10"/>
                    </a:lnTo>
                    <a:lnTo>
                      <a:pt x="1582" y="0"/>
                    </a:lnTo>
                    <a:close/>
                    <a:moveTo>
                      <a:pt x="1583" y="0"/>
                    </a:moveTo>
                    <a:lnTo>
                      <a:pt x="1802" y="0"/>
                    </a:lnTo>
                    <a:lnTo>
                      <a:pt x="1802" y="19"/>
                    </a:lnTo>
                    <a:lnTo>
                      <a:pt x="1583" y="19"/>
                    </a:lnTo>
                    <a:lnTo>
                      <a:pt x="1583" y="0"/>
                    </a:lnTo>
                    <a:close/>
                    <a:moveTo>
                      <a:pt x="1802" y="0"/>
                    </a:moveTo>
                    <a:lnTo>
                      <a:pt x="1802" y="0"/>
                    </a:lnTo>
                    <a:lnTo>
                      <a:pt x="1803" y="0"/>
                    </a:lnTo>
                    <a:lnTo>
                      <a:pt x="1802" y="10"/>
                    </a:lnTo>
                    <a:lnTo>
                      <a:pt x="1802" y="0"/>
                    </a:lnTo>
                    <a:close/>
                    <a:moveTo>
                      <a:pt x="1803" y="0"/>
                    </a:moveTo>
                    <a:lnTo>
                      <a:pt x="2026" y="32"/>
                    </a:lnTo>
                    <a:lnTo>
                      <a:pt x="2023" y="51"/>
                    </a:lnTo>
                    <a:lnTo>
                      <a:pt x="1800" y="19"/>
                    </a:lnTo>
                    <a:lnTo>
                      <a:pt x="1803" y="0"/>
                    </a:lnTo>
                    <a:close/>
                    <a:moveTo>
                      <a:pt x="2026" y="32"/>
                    </a:moveTo>
                    <a:lnTo>
                      <a:pt x="2026" y="32"/>
                    </a:lnTo>
                    <a:lnTo>
                      <a:pt x="2027" y="32"/>
                    </a:lnTo>
                    <a:lnTo>
                      <a:pt x="2024" y="42"/>
                    </a:lnTo>
                    <a:lnTo>
                      <a:pt x="2026" y="32"/>
                    </a:lnTo>
                    <a:close/>
                    <a:moveTo>
                      <a:pt x="2027" y="32"/>
                    </a:moveTo>
                    <a:lnTo>
                      <a:pt x="2250" y="103"/>
                    </a:lnTo>
                    <a:lnTo>
                      <a:pt x="2244" y="120"/>
                    </a:lnTo>
                    <a:lnTo>
                      <a:pt x="2022" y="51"/>
                    </a:lnTo>
                    <a:lnTo>
                      <a:pt x="2027" y="32"/>
                    </a:lnTo>
                    <a:close/>
                    <a:moveTo>
                      <a:pt x="2250" y="103"/>
                    </a:moveTo>
                    <a:lnTo>
                      <a:pt x="2251" y="103"/>
                    </a:lnTo>
                    <a:lnTo>
                      <a:pt x="2251" y="104"/>
                    </a:lnTo>
                    <a:lnTo>
                      <a:pt x="2247" y="111"/>
                    </a:lnTo>
                    <a:lnTo>
                      <a:pt x="2250" y="103"/>
                    </a:lnTo>
                    <a:close/>
                    <a:moveTo>
                      <a:pt x="2251" y="104"/>
                    </a:moveTo>
                    <a:lnTo>
                      <a:pt x="2465" y="224"/>
                    </a:lnTo>
                    <a:lnTo>
                      <a:pt x="2455" y="240"/>
                    </a:lnTo>
                    <a:lnTo>
                      <a:pt x="2242" y="120"/>
                    </a:lnTo>
                    <a:lnTo>
                      <a:pt x="2251" y="104"/>
                    </a:lnTo>
                    <a:close/>
                    <a:moveTo>
                      <a:pt x="2465" y="224"/>
                    </a:moveTo>
                    <a:lnTo>
                      <a:pt x="2465" y="224"/>
                    </a:lnTo>
                    <a:lnTo>
                      <a:pt x="2466" y="225"/>
                    </a:lnTo>
                    <a:lnTo>
                      <a:pt x="2459" y="233"/>
                    </a:lnTo>
                    <a:lnTo>
                      <a:pt x="2465" y="224"/>
                    </a:lnTo>
                    <a:close/>
                    <a:moveTo>
                      <a:pt x="2466" y="225"/>
                    </a:moveTo>
                    <a:lnTo>
                      <a:pt x="2669" y="400"/>
                    </a:lnTo>
                    <a:lnTo>
                      <a:pt x="2657" y="415"/>
                    </a:lnTo>
                    <a:lnTo>
                      <a:pt x="2454" y="239"/>
                    </a:lnTo>
                    <a:lnTo>
                      <a:pt x="2466" y="225"/>
                    </a:lnTo>
                    <a:close/>
                    <a:moveTo>
                      <a:pt x="2669" y="400"/>
                    </a:moveTo>
                    <a:lnTo>
                      <a:pt x="2670" y="400"/>
                    </a:lnTo>
                    <a:lnTo>
                      <a:pt x="2663" y="407"/>
                    </a:lnTo>
                    <a:lnTo>
                      <a:pt x="2669" y="400"/>
                    </a:lnTo>
                    <a:close/>
                    <a:moveTo>
                      <a:pt x="2670" y="400"/>
                    </a:moveTo>
                    <a:lnTo>
                      <a:pt x="2685" y="416"/>
                    </a:lnTo>
                    <a:lnTo>
                      <a:pt x="2672" y="430"/>
                    </a:lnTo>
                    <a:lnTo>
                      <a:pt x="2657" y="414"/>
                    </a:lnTo>
                    <a:lnTo>
                      <a:pt x="2670" y="400"/>
                    </a:lnTo>
                    <a:close/>
                    <a:moveTo>
                      <a:pt x="2685" y="416"/>
                    </a:moveTo>
                    <a:lnTo>
                      <a:pt x="2686" y="417"/>
                    </a:lnTo>
                    <a:lnTo>
                      <a:pt x="2686" y="418"/>
                    </a:lnTo>
                    <a:lnTo>
                      <a:pt x="2679" y="423"/>
                    </a:lnTo>
                    <a:lnTo>
                      <a:pt x="2685" y="416"/>
                    </a:lnTo>
                    <a:close/>
                    <a:moveTo>
                      <a:pt x="2686" y="418"/>
                    </a:moveTo>
                    <a:lnTo>
                      <a:pt x="2703" y="440"/>
                    </a:lnTo>
                    <a:lnTo>
                      <a:pt x="2688" y="451"/>
                    </a:lnTo>
                    <a:lnTo>
                      <a:pt x="2671" y="429"/>
                    </a:lnTo>
                    <a:lnTo>
                      <a:pt x="2686" y="418"/>
                    </a:lnTo>
                    <a:close/>
                    <a:moveTo>
                      <a:pt x="2688" y="451"/>
                    </a:moveTo>
                    <a:lnTo>
                      <a:pt x="2688" y="451"/>
                    </a:lnTo>
                    <a:lnTo>
                      <a:pt x="2695" y="446"/>
                    </a:lnTo>
                    <a:lnTo>
                      <a:pt x="2688" y="451"/>
                    </a:lnTo>
                    <a:close/>
                    <a:moveTo>
                      <a:pt x="2702" y="439"/>
                    </a:moveTo>
                    <a:lnTo>
                      <a:pt x="2722" y="461"/>
                    </a:lnTo>
                    <a:lnTo>
                      <a:pt x="2706" y="473"/>
                    </a:lnTo>
                    <a:lnTo>
                      <a:pt x="2688" y="451"/>
                    </a:lnTo>
                    <a:lnTo>
                      <a:pt x="2702" y="439"/>
                    </a:lnTo>
                    <a:close/>
                    <a:moveTo>
                      <a:pt x="2722" y="461"/>
                    </a:moveTo>
                    <a:lnTo>
                      <a:pt x="2722" y="462"/>
                    </a:lnTo>
                    <a:lnTo>
                      <a:pt x="2723" y="463"/>
                    </a:lnTo>
                    <a:lnTo>
                      <a:pt x="2714" y="468"/>
                    </a:lnTo>
                    <a:lnTo>
                      <a:pt x="2722" y="461"/>
                    </a:lnTo>
                    <a:close/>
                    <a:moveTo>
                      <a:pt x="2723" y="463"/>
                    </a:moveTo>
                    <a:lnTo>
                      <a:pt x="2735" y="485"/>
                    </a:lnTo>
                    <a:lnTo>
                      <a:pt x="2718" y="494"/>
                    </a:lnTo>
                    <a:lnTo>
                      <a:pt x="2705" y="472"/>
                    </a:lnTo>
                    <a:lnTo>
                      <a:pt x="2723" y="463"/>
                    </a:lnTo>
                    <a:close/>
                    <a:moveTo>
                      <a:pt x="2718" y="495"/>
                    </a:moveTo>
                    <a:lnTo>
                      <a:pt x="2718" y="495"/>
                    </a:lnTo>
                    <a:lnTo>
                      <a:pt x="2718" y="494"/>
                    </a:lnTo>
                    <a:lnTo>
                      <a:pt x="2727" y="490"/>
                    </a:lnTo>
                    <a:lnTo>
                      <a:pt x="2718" y="495"/>
                    </a:lnTo>
                    <a:close/>
                    <a:moveTo>
                      <a:pt x="2735" y="484"/>
                    </a:moveTo>
                    <a:lnTo>
                      <a:pt x="2750" y="506"/>
                    </a:lnTo>
                    <a:lnTo>
                      <a:pt x="2735" y="517"/>
                    </a:lnTo>
                    <a:lnTo>
                      <a:pt x="2718" y="495"/>
                    </a:lnTo>
                    <a:lnTo>
                      <a:pt x="2735" y="484"/>
                    </a:lnTo>
                    <a:close/>
                    <a:moveTo>
                      <a:pt x="2750" y="506"/>
                    </a:moveTo>
                    <a:lnTo>
                      <a:pt x="2750" y="507"/>
                    </a:lnTo>
                    <a:lnTo>
                      <a:pt x="2743" y="512"/>
                    </a:lnTo>
                    <a:lnTo>
                      <a:pt x="2750" y="506"/>
                    </a:lnTo>
                    <a:close/>
                    <a:moveTo>
                      <a:pt x="2750" y="507"/>
                    </a:moveTo>
                    <a:lnTo>
                      <a:pt x="2764" y="529"/>
                    </a:lnTo>
                    <a:lnTo>
                      <a:pt x="2747" y="539"/>
                    </a:lnTo>
                    <a:lnTo>
                      <a:pt x="2734" y="517"/>
                    </a:lnTo>
                    <a:lnTo>
                      <a:pt x="2750" y="507"/>
                    </a:lnTo>
                    <a:close/>
                    <a:moveTo>
                      <a:pt x="2764" y="529"/>
                    </a:moveTo>
                    <a:lnTo>
                      <a:pt x="2764" y="530"/>
                    </a:lnTo>
                    <a:lnTo>
                      <a:pt x="2765" y="532"/>
                    </a:lnTo>
                    <a:lnTo>
                      <a:pt x="2755" y="534"/>
                    </a:lnTo>
                    <a:lnTo>
                      <a:pt x="2764" y="529"/>
                    </a:lnTo>
                    <a:close/>
                    <a:moveTo>
                      <a:pt x="2765" y="532"/>
                    </a:moveTo>
                    <a:lnTo>
                      <a:pt x="2771" y="554"/>
                    </a:lnTo>
                    <a:lnTo>
                      <a:pt x="2753" y="559"/>
                    </a:lnTo>
                    <a:lnTo>
                      <a:pt x="2746" y="537"/>
                    </a:lnTo>
                    <a:lnTo>
                      <a:pt x="2765" y="532"/>
                    </a:lnTo>
                    <a:close/>
                    <a:moveTo>
                      <a:pt x="2753" y="560"/>
                    </a:moveTo>
                    <a:lnTo>
                      <a:pt x="2753" y="559"/>
                    </a:lnTo>
                    <a:lnTo>
                      <a:pt x="2761" y="557"/>
                    </a:lnTo>
                    <a:lnTo>
                      <a:pt x="2753" y="560"/>
                    </a:lnTo>
                    <a:close/>
                    <a:moveTo>
                      <a:pt x="2770" y="552"/>
                    </a:moveTo>
                    <a:lnTo>
                      <a:pt x="2777" y="569"/>
                    </a:lnTo>
                    <a:lnTo>
                      <a:pt x="2759" y="576"/>
                    </a:lnTo>
                    <a:lnTo>
                      <a:pt x="2753" y="560"/>
                    </a:lnTo>
                    <a:lnTo>
                      <a:pt x="2770" y="552"/>
                    </a:lnTo>
                    <a:close/>
                    <a:moveTo>
                      <a:pt x="2777" y="569"/>
                    </a:moveTo>
                    <a:lnTo>
                      <a:pt x="2778" y="570"/>
                    </a:lnTo>
                    <a:lnTo>
                      <a:pt x="2778" y="572"/>
                    </a:lnTo>
                    <a:lnTo>
                      <a:pt x="2768" y="572"/>
                    </a:lnTo>
                    <a:lnTo>
                      <a:pt x="2777" y="569"/>
                    </a:lnTo>
                    <a:close/>
                    <a:moveTo>
                      <a:pt x="2778" y="572"/>
                    </a:moveTo>
                    <a:lnTo>
                      <a:pt x="2778" y="586"/>
                    </a:lnTo>
                    <a:lnTo>
                      <a:pt x="2758" y="586"/>
                    </a:lnTo>
                    <a:lnTo>
                      <a:pt x="2758" y="572"/>
                    </a:lnTo>
                    <a:lnTo>
                      <a:pt x="2778" y="572"/>
                    </a:lnTo>
                    <a:close/>
                    <a:moveTo>
                      <a:pt x="2778" y="586"/>
                    </a:moveTo>
                    <a:lnTo>
                      <a:pt x="2778" y="588"/>
                    </a:lnTo>
                    <a:lnTo>
                      <a:pt x="2776" y="590"/>
                    </a:lnTo>
                    <a:lnTo>
                      <a:pt x="2768" y="586"/>
                    </a:lnTo>
                    <a:lnTo>
                      <a:pt x="2778" y="586"/>
                    </a:lnTo>
                    <a:close/>
                    <a:moveTo>
                      <a:pt x="2776" y="590"/>
                    </a:moveTo>
                    <a:lnTo>
                      <a:pt x="2769" y="600"/>
                    </a:lnTo>
                    <a:lnTo>
                      <a:pt x="2754" y="589"/>
                    </a:lnTo>
                    <a:lnTo>
                      <a:pt x="2760" y="580"/>
                    </a:lnTo>
                    <a:lnTo>
                      <a:pt x="2776" y="590"/>
                    </a:lnTo>
                    <a:close/>
                    <a:moveTo>
                      <a:pt x="2769" y="600"/>
                    </a:moveTo>
                    <a:lnTo>
                      <a:pt x="2768" y="602"/>
                    </a:lnTo>
                    <a:lnTo>
                      <a:pt x="2767" y="603"/>
                    </a:lnTo>
                    <a:lnTo>
                      <a:pt x="2761" y="594"/>
                    </a:lnTo>
                    <a:lnTo>
                      <a:pt x="2769" y="600"/>
                    </a:lnTo>
                    <a:close/>
                    <a:moveTo>
                      <a:pt x="2767" y="603"/>
                    </a:moveTo>
                    <a:lnTo>
                      <a:pt x="2750" y="612"/>
                    </a:lnTo>
                    <a:lnTo>
                      <a:pt x="2740" y="595"/>
                    </a:lnTo>
                    <a:lnTo>
                      <a:pt x="2757" y="587"/>
                    </a:lnTo>
                    <a:lnTo>
                      <a:pt x="2767" y="603"/>
                    </a:lnTo>
                    <a:close/>
                    <a:moveTo>
                      <a:pt x="2750" y="612"/>
                    </a:moveTo>
                    <a:lnTo>
                      <a:pt x="2748" y="613"/>
                    </a:lnTo>
                    <a:lnTo>
                      <a:pt x="2746" y="613"/>
                    </a:lnTo>
                    <a:lnTo>
                      <a:pt x="2746" y="604"/>
                    </a:lnTo>
                    <a:lnTo>
                      <a:pt x="2750" y="612"/>
                    </a:lnTo>
                    <a:close/>
                    <a:moveTo>
                      <a:pt x="2746" y="613"/>
                    </a:moveTo>
                    <a:lnTo>
                      <a:pt x="2729" y="613"/>
                    </a:lnTo>
                    <a:lnTo>
                      <a:pt x="2729" y="594"/>
                    </a:lnTo>
                    <a:lnTo>
                      <a:pt x="2746" y="594"/>
                    </a:lnTo>
                    <a:lnTo>
                      <a:pt x="2746" y="613"/>
                    </a:lnTo>
                    <a:close/>
                    <a:moveTo>
                      <a:pt x="2729" y="613"/>
                    </a:moveTo>
                    <a:lnTo>
                      <a:pt x="2728" y="613"/>
                    </a:lnTo>
                    <a:lnTo>
                      <a:pt x="2726" y="613"/>
                    </a:lnTo>
                    <a:lnTo>
                      <a:pt x="2729" y="604"/>
                    </a:lnTo>
                    <a:lnTo>
                      <a:pt x="2729" y="613"/>
                    </a:lnTo>
                    <a:close/>
                    <a:moveTo>
                      <a:pt x="2726" y="613"/>
                    </a:moveTo>
                    <a:lnTo>
                      <a:pt x="2711" y="607"/>
                    </a:lnTo>
                    <a:lnTo>
                      <a:pt x="2717" y="589"/>
                    </a:lnTo>
                    <a:lnTo>
                      <a:pt x="2734" y="595"/>
                    </a:lnTo>
                    <a:lnTo>
                      <a:pt x="2726" y="613"/>
                    </a:lnTo>
                    <a:close/>
                    <a:moveTo>
                      <a:pt x="2711" y="607"/>
                    </a:moveTo>
                    <a:lnTo>
                      <a:pt x="2710" y="607"/>
                    </a:lnTo>
                    <a:lnTo>
                      <a:pt x="2708" y="605"/>
                    </a:lnTo>
                    <a:lnTo>
                      <a:pt x="2714" y="598"/>
                    </a:lnTo>
                    <a:lnTo>
                      <a:pt x="2711" y="607"/>
                    </a:lnTo>
                    <a:close/>
                    <a:moveTo>
                      <a:pt x="2708" y="605"/>
                    </a:moveTo>
                    <a:lnTo>
                      <a:pt x="2695" y="595"/>
                    </a:lnTo>
                    <a:lnTo>
                      <a:pt x="2707" y="581"/>
                    </a:lnTo>
                    <a:lnTo>
                      <a:pt x="2719" y="590"/>
                    </a:lnTo>
                    <a:lnTo>
                      <a:pt x="2708" y="605"/>
                    </a:lnTo>
                    <a:close/>
                    <a:moveTo>
                      <a:pt x="2695" y="595"/>
                    </a:moveTo>
                    <a:lnTo>
                      <a:pt x="2695" y="595"/>
                    </a:lnTo>
                    <a:lnTo>
                      <a:pt x="2694" y="595"/>
                    </a:lnTo>
                    <a:lnTo>
                      <a:pt x="2701" y="588"/>
                    </a:lnTo>
                    <a:lnTo>
                      <a:pt x="2695" y="595"/>
                    </a:lnTo>
                    <a:close/>
                    <a:moveTo>
                      <a:pt x="2694" y="595"/>
                    </a:moveTo>
                    <a:lnTo>
                      <a:pt x="2682" y="582"/>
                    </a:lnTo>
                    <a:lnTo>
                      <a:pt x="2695" y="569"/>
                    </a:lnTo>
                    <a:lnTo>
                      <a:pt x="2708" y="581"/>
                    </a:lnTo>
                    <a:lnTo>
                      <a:pt x="2694" y="595"/>
                    </a:lnTo>
                    <a:close/>
                    <a:moveTo>
                      <a:pt x="2682" y="582"/>
                    </a:moveTo>
                    <a:lnTo>
                      <a:pt x="2681" y="581"/>
                    </a:lnTo>
                    <a:lnTo>
                      <a:pt x="2680" y="580"/>
                    </a:lnTo>
                    <a:lnTo>
                      <a:pt x="2689" y="576"/>
                    </a:lnTo>
                    <a:lnTo>
                      <a:pt x="2682" y="582"/>
                    </a:lnTo>
                    <a:close/>
                    <a:moveTo>
                      <a:pt x="2680" y="580"/>
                    </a:moveTo>
                    <a:lnTo>
                      <a:pt x="2671" y="565"/>
                    </a:lnTo>
                    <a:lnTo>
                      <a:pt x="2688" y="555"/>
                    </a:lnTo>
                    <a:lnTo>
                      <a:pt x="2696" y="570"/>
                    </a:lnTo>
                    <a:lnTo>
                      <a:pt x="2680" y="580"/>
                    </a:lnTo>
                    <a:close/>
                    <a:moveTo>
                      <a:pt x="2686" y="555"/>
                    </a:moveTo>
                    <a:lnTo>
                      <a:pt x="2688" y="555"/>
                    </a:lnTo>
                    <a:lnTo>
                      <a:pt x="2679" y="559"/>
                    </a:lnTo>
                    <a:lnTo>
                      <a:pt x="2686" y="555"/>
                    </a:lnTo>
                    <a:close/>
                    <a:moveTo>
                      <a:pt x="2671" y="565"/>
                    </a:moveTo>
                    <a:lnTo>
                      <a:pt x="2659" y="546"/>
                    </a:lnTo>
                    <a:lnTo>
                      <a:pt x="2674" y="535"/>
                    </a:lnTo>
                    <a:lnTo>
                      <a:pt x="2686" y="555"/>
                    </a:lnTo>
                    <a:lnTo>
                      <a:pt x="2671" y="565"/>
                    </a:lnTo>
                    <a:close/>
                    <a:moveTo>
                      <a:pt x="2674" y="535"/>
                    </a:moveTo>
                    <a:lnTo>
                      <a:pt x="2674" y="535"/>
                    </a:lnTo>
                    <a:lnTo>
                      <a:pt x="2667" y="540"/>
                    </a:lnTo>
                    <a:lnTo>
                      <a:pt x="2674" y="535"/>
                    </a:lnTo>
                    <a:close/>
                    <a:moveTo>
                      <a:pt x="2659" y="547"/>
                    </a:moveTo>
                    <a:lnTo>
                      <a:pt x="2646" y="530"/>
                    </a:lnTo>
                    <a:lnTo>
                      <a:pt x="2661" y="518"/>
                    </a:lnTo>
                    <a:lnTo>
                      <a:pt x="2674" y="535"/>
                    </a:lnTo>
                    <a:lnTo>
                      <a:pt x="2659" y="547"/>
                    </a:lnTo>
                    <a:close/>
                    <a:moveTo>
                      <a:pt x="2661" y="518"/>
                    </a:moveTo>
                    <a:lnTo>
                      <a:pt x="2700" y="567"/>
                    </a:lnTo>
                    <a:lnTo>
                      <a:pt x="2661" y="518"/>
                    </a:lnTo>
                    <a:lnTo>
                      <a:pt x="2653" y="525"/>
                    </a:lnTo>
                    <a:lnTo>
                      <a:pt x="2661" y="518"/>
                    </a:lnTo>
                    <a:close/>
                    <a:moveTo>
                      <a:pt x="2647" y="530"/>
                    </a:moveTo>
                    <a:lnTo>
                      <a:pt x="2633" y="515"/>
                    </a:lnTo>
                    <a:lnTo>
                      <a:pt x="2648" y="503"/>
                    </a:lnTo>
                    <a:lnTo>
                      <a:pt x="2661" y="518"/>
                    </a:lnTo>
                    <a:lnTo>
                      <a:pt x="2647" y="530"/>
                    </a:lnTo>
                    <a:close/>
                    <a:moveTo>
                      <a:pt x="2648" y="502"/>
                    </a:moveTo>
                    <a:lnTo>
                      <a:pt x="2648" y="503"/>
                    </a:lnTo>
                    <a:lnTo>
                      <a:pt x="2641" y="508"/>
                    </a:lnTo>
                    <a:lnTo>
                      <a:pt x="2648" y="502"/>
                    </a:lnTo>
                    <a:close/>
                    <a:moveTo>
                      <a:pt x="2635" y="515"/>
                    </a:moveTo>
                    <a:lnTo>
                      <a:pt x="2618" y="500"/>
                    </a:lnTo>
                    <a:lnTo>
                      <a:pt x="2631" y="486"/>
                    </a:lnTo>
                    <a:lnTo>
                      <a:pt x="2648" y="502"/>
                    </a:lnTo>
                    <a:lnTo>
                      <a:pt x="2635" y="515"/>
                    </a:lnTo>
                    <a:close/>
                    <a:moveTo>
                      <a:pt x="2631" y="485"/>
                    </a:moveTo>
                    <a:lnTo>
                      <a:pt x="2631" y="486"/>
                    </a:lnTo>
                    <a:lnTo>
                      <a:pt x="2625" y="493"/>
                    </a:lnTo>
                    <a:lnTo>
                      <a:pt x="2631" y="485"/>
                    </a:lnTo>
                    <a:close/>
                    <a:moveTo>
                      <a:pt x="2619" y="500"/>
                    </a:moveTo>
                    <a:lnTo>
                      <a:pt x="2428" y="335"/>
                    </a:lnTo>
                    <a:lnTo>
                      <a:pt x="2441" y="321"/>
                    </a:lnTo>
                    <a:lnTo>
                      <a:pt x="2631" y="485"/>
                    </a:lnTo>
                    <a:lnTo>
                      <a:pt x="2619" y="500"/>
                    </a:lnTo>
                    <a:close/>
                    <a:moveTo>
                      <a:pt x="2439" y="320"/>
                    </a:moveTo>
                    <a:lnTo>
                      <a:pt x="2439" y="320"/>
                    </a:lnTo>
                    <a:lnTo>
                      <a:pt x="2441" y="321"/>
                    </a:lnTo>
                    <a:lnTo>
                      <a:pt x="2434" y="328"/>
                    </a:lnTo>
                    <a:lnTo>
                      <a:pt x="2439" y="320"/>
                    </a:lnTo>
                    <a:close/>
                    <a:moveTo>
                      <a:pt x="2430" y="336"/>
                    </a:moveTo>
                    <a:lnTo>
                      <a:pt x="2229" y="222"/>
                    </a:lnTo>
                    <a:lnTo>
                      <a:pt x="2239" y="205"/>
                    </a:lnTo>
                    <a:lnTo>
                      <a:pt x="2439" y="320"/>
                    </a:lnTo>
                    <a:lnTo>
                      <a:pt x="2430" y="336"/>
                    </a:lnTo>
                    <a:close/>
                    <a:moveTo>
                      <a:pt x="2237" y="204"/>
                    </a:moveTo>
                    <a:lnTo>
                      <a:pt x="2238" y="204"/>
                    </a:lnTo>
                    <a:lnTo>
                      <a:pt x="2239" y="205"/>
                    </a:lnTo>
                    <a:lnTo>
                      <a:pt x="2234" y="213"/>
                    </a:lnTo>
                    <a:lnTo>
                      <a:pt x="2237" y="204"/>
                    </a:lnTo>
                    <a:close/>
                    <a:moveTo>
                      <a:pt x="2231" y="222"/>
                    </a:moveTo>
                    <a:lnTo>
                      <a:pt x="2025" y="152"/>
                    </a:lnTo>
                    <a:lnTo>
                      <a:pt x="2030" y="135"/>
                    </a:lnTo>
                    <a:lnTo>
                      <a:pt x="2237" y="204"/>
                    </a:lnTo>
                    <a:lnTo>
                      <a:pt x="2231" y="222"/>
                    </a:lnTo>
                    <a:close/>
                    <a:moveTo>
                      <a:pt x="2029" y="133"/>
                    </a:moveTo>
                    <a:lnTo>
                      <a:pt x="2029" y="133"/>
                    </a:lnTo>
                    <a:lnTo>
                      <a:pt x="2030" y="135"/>
                    </a:lnTo>
                    <a:lnTo>
                      <a:pt x="2027" y="143"/>
                    </a:lnTo>
                    <a:lnTo>
                      <a:pt x="2029" y="133"/>
                    </a:lnTo>
                    <a:close/>
                    <a:moveTo>
                      <a:pt x="2026" y="152"/>
                    </a:moveTo>
                    <a:lnTo>
                      <a:pt x="1822" y="118"/>
                    </a:lnTo>
                    <a:lnTo>
                      <a:pt x="1825" y="99"/>
                    </a:lnTo>
                    <a:lnTo>
                      <a:pt x="2029" y="133"/>
                    </a:lnTo>
                    <a:lnTo>
                      <a:pt x="2026" y="152"/>
                    </a:lnTo>
                    <a:close/>
                    <a:moveTo>
                      <a:pt x="1824" y="99"/>
                    </a:moveTo>
                    <a:lnTo>
                      <a:pt x="1825" y="99"/>
                    </a:lnTo>
                    <a:lnTo>
                      <a:pt x="1824" y="108"/>
                    </a:lnTo>
                    <a:lnTo>
                      <a:pt x="1824" y="99"/>
                    </a:lnTo>
                    <a:close/>
                    <a:moveTo>
                      <a:pt x="1824" y="118"/>
                    </a:moveTo>
                    <a:lnTo>
                      <a:pt x="1624" y="111"/>
                    </a:lnTo>
                    <a:lnTo>
                      <a:pt x="1624" y="93"/>
                    </a:lnTo>
                    <a:lnTo>
                      <a:pt x="1824" y="99"/>
                    </a:lnTo>
                    <a:lnTo>
                      <a:pt x="1824" y="118"/>
                    </a:lnTo>
                    <a:close/>
                    <a:moveTo>
                      <a:pt x="1622" y="93"/>
                    </a:moveTo>
                    <a:lnTo>
                      <a:pt x="1624" y="93"/>
                    </a:lnTo>
                    <a:lnTo>
                      <a:pt x="1624" y="102"/>
                    </a:lnTo>
                    <a:lnTo>
                      <a:pt x="1622" y="93"/>
                    </a:lnTo>
                    <a:close/>
                    <a:moveTo>
                      <a:pt x="1625" y="111"/>
                    </a:moveTo>
                    <a:lnTo>
                      <a:pt x="1437" y="133"/>
                    </a:lnTo>
                    <a:lnTo>
                      <a:pt x="1435" y="115"/>
                    </a:lnTo>
                    <a:lnTo>
                      <a:pt x="1622" y="93"/>
                    </a:lnTo>
                    <a:lnTo>
                      <a:pt x="1625" y="111"/>
                    </a:lnTo>
                    <a:close/>
                    <a:moveTo>
                      <a:pt x="1434" y="115"/>
                    </a:moveTo>
                    <a:lnTo>
                      <a:pt x="1435" y="115"/>
                    </a:lnTo>
                    <a:lnTo>
                      <a:pt x="1436" y="125"/>
                    </a:lnTo>
                    <a:lnTo>
                      <a:pt x="1434" y="115"/>
                    </a:lnTo>
                    <a:close/>
                    <a:moveTo>
                      <a:pt x="1438" y="133"/>
                    </a:moveTo>
                    <a:lnTo>
                      <a:pt x="1261" y="172"/>
                    </a:lnTo>
                    <a:lnTo>
                      <a:pt x="1256" y="153"/>
                    </a:lnTo>
                    <a:lnTo>
                      <a:pt x="1434" y="115"/>
                    </a:lnTo>
                    <a:lnTo>
                      <a:pt x="1438" y="133"/>
                    </a:lnTo>
                    <a:close/>
                    <a:moveTo>
                      <a:pt x="1255" y="153"/>
                    </a:moveTo>
                    <a:lnTo>
                      <a:pt x="1255" y="153"/>
                    </a:lnTo>
                    <a:lnTo>
                      <a:pt x="1256" y="153"/>
                    </a:lnTo>
                    <a:lnTo>
                      <a:pt x="1259" y="162"/>
                    </a:lnTo>
                    <a:lnTo>
                      <a:pt x="1255" y="153"/>
                    </a:lnTo>
                    <a:close/>
                    <a:moveTo>
                      <a:pt x="1261" y="171"/>
                    </a:moveTo>
                    <a:lnTo>
                      <a:pt x="1105" y="223"/>
                    </a:lnTo>
                    <a:lnTo>
                      <a:pt x="1100" y="204"/>
                    </a:lnTo>
                    <a:lnTo>
                      <a:pt x="1255" y="153"/>
                    </a:lnTo>
                    <a:lnTo>
                      <a:pt x="1261" y="171"/>
                    </a:lnTo>
                    <a:close/>
                    <a:moveTo>
                      <a:pt x="1099" y="204"/>
                    </a:moveTo>
                    <a:lnTo>
                      <a:pt x="1100" y="204"/>
                    </a:lnTo>
                    <a:lnTo>
                      <a:pt x="1102" y="213"/>
                    </a:lnTo>
                    <a:lnTo>
                      <a:pt x="1099" y="204"/>
                    </a:lnTo>
                    <a:close/>
                    <a:moveTo>
                      <a:pt x="1107" y="222"/>
                    </a:moveTo>
                    <a:lnTo>
                      <a:pt x="973" y="282"/>
                    </a:lnTo>
                    <a:lnTo>
                      <a:pt x="965" y="265"/>
                    </a:lnTo>
                    <a:lnTo>
                      <a:pt x="1099" y="204"/>
                    </a:lnTo>
                    <a:lnTo>
                      <a:pt x="1107" y="222"/>
                    </a:lnTo>
                    <a:close/>
                    <a:moveTo>
                      <a:pt x="964" y="265"/>
                    </a:moveTo>
                    <a:lnTo>
                      <a:pt x="964" y="266"/>
                    </a:lnTo>
                    <a:lnTo>
                      <a:pt x="965" y="265"/>
                    </a:lnTo>
                    <a:lnTo>
                      <a:pt x="969" y="274"/>
                    </a:lnTo>
                    <a:lnTo>
                      <a:pt x="964" y="265"/>
                    </a:lnTo>
                    <a:close/>
                    <a:moveTo>
                      <a:pt x="973" y="282"/>
                    </a:moveTo>
                    <a:lnTo>
                      <a:pt x="865" y="340"/>
                    </a:lnTo>
                    <a:lnTo>
                      <a:pt x="856" y="322"/>
                    </a:lnTo>
                    <a:lnTo>
                      <a:pt x="964" y="265"/>
                    </a:lnTo>
                    <a:lnTo>
                      <a:pt x="973" y="282"/>
                    </a:lnTo>
                    <a:close/>
                    <a:moveTo>
                      <a:pt x="856" y="323"/>
                    </a:moveTo>
                    <a:lnTo>
                      <a:pt x="856" y="322"/>
                    </a:lnTo>
                    <a:lnTo>
                      <a:pt x="861" y="331"/>
                    </a:lnTo>
                    <a:lnTo>
                      <a:pt x="856" y="323"/>
                    </a:lnTo>
                    <a:close/>
                    <a:moveTo>
                      <a:pt x="866" y="339"/>
                    </a:moveTo>
                    <a:lnTo>
                      <a:pt x="825" y="367"/>
                    </a:lnTo>
                    <a:lnTo>
                      <a:pt x="814" y="352"/>
                    </a:lnTo>
                    <a:lnTo>
                      <a:pt x="856" y="323"/>
                    </a:lnTo>
                    <a:lnTo>
                      <a:pt x="866" y="339"/>
                    </a:lnTo>
                    <a:close/>
                    <a:moveTo>
                      <a:pt x="825" y="367"/>
                    </a:moveTo>
                    <a:lnTo>
                      <a:pt x="783" y="396"/>
                    </a:lnTo>
                    <a:lnTo>
                      <a:pt x="774" y="380"/>
                    </a:lnTo>
                    <a:lnTo>
                      <a:pt x="814" y="352"/>
                    </a:lnTo>
                    <a:lnTo>
                      <a:pt x="825" y="367"/>
                    </a:lnTo>
                    <a:close/>
                    <a:moveTo>
                      <a:pt x="783" y="396"/>
                    </a:moveTo>
                    <a:lnTo>
                      <a:pt x="743" y="425"/>
                    </a:lnTo>
                    <a:lnTo>
                      <a:pt x="732" y="409"/>
                    </a:lnTo>
                    <a:lnTo>
                      <a:pt x="774" y="380"/>
                    </a:lnTo>
                    <a:lnTo>
                      <a:pt x="783" y="396"/>
                    </a:lnTo>
                    <a:close/>
                    <a:moveTo>
                      <a:pt x="743" y="425"/>
                    </a:moveTo>
                    <a:lnTo>
                      <a:pt x="701" y="453"/>
                    </a:lnTo>
                    <a:lnTo>
                      <a:pt x="691" y="438"/>
                    </a:lnTo>
                    <a:lnTo>
                      <a:pt x="732" y="409"/>
                    </a:lnTo>
                    <a:lnTo>
                      <a:pt x="743" y="425"/>
                    </a:lnTo>
                    <a:close/>
                    <a:moveTo>
                      <a:pt x="690" y="438"/>
                    </a:moveTo>
                    <a:lnTo>
                      <a:pt x="691" y="437"/>
                    </a:lnTo>
                    <a:lnTo>
                      <a:pt x="691" y="438"/>
                    </a:lnTo>
                    <a:lnTo>
                      <a:pt x="696" y="446"/>
                    </a:lnTo>
                    <a:lnTo>
                      <a:pt x="690" y="438"/>
                    </a:lnTo>
                    <a:close/>
                    <a:moveTo>
                      <a:pt x="702" y="453"/>
                    </a:moveTo>
                    <a:lnTo>
                      <a:pt x="660" y="484"/>
                    </a:lnTo>
                    <a:lnTo>
                      <a:pt x="649" y="470"/>
                    </a:lnTo>
                    <a:lnTo>
                      <a:pt x="690" y="438"/>
                    </a:lnTo>
                    <a:lnTo>
                      <a:pt x="702" y="453"/>
                    </a:lnTo>
                    <a:close/>
                    <a:moveTo>
                      <a:pt x="649" y="470"/>
                    </a:moveTo>
                    <a:lnTo>
                      <a:pt x="648" y="470"/>
                    </a:lnTo>
                    <a:lnTo>
                      <a:pt x="649" y="470"/>
                    </a:lnTo>
                    <a:lnTo>
                      <a:pt x="655" y="478"/>
                    </a:lnTo>
                    <a:lnTo>
                      <a:pt x="649" y="470"/>
                    </a:lnTo>
                    <a:close/>
                    <a:moveTo>
                      <a:pt x="661" y="484"/>
                    </a:moveTo>
                    <a:lnTo>
                      <a:pt x="623" y="516"/>
                    </a:lnTo>
                    <a:lnTo>
                      <a:pt x="610" y="502"/>
                    </a:lnTo>
                    <a:lnTo>
                      <a:pt x="649" y="470"/>
                    </a:lnTo>
                    <a:lnTo>
                      <a:pt x="661" y="484"/>
                    </a:lnTo>
                    <a:close/>
                    <a:moveTo>
                      <a:pt x="623" y="516"/>
                    </a:moveTo>
                    <a:lnTo>
                      <a:pt x="623" y="516"/>
                    </a:lnTo>
                    <a:lnTo>
                      <a:pt x="616" y="508"/>
                    </a:lnTo>
                    <a:lnTo>
                      <a:pt x="623" y="516"/>
                    </a:lnTo>
                    <a:close/>
                    <a:moveTo>
                      <a:pt x="623" y="516"/>
                    </a:moveTo>
                    <a:lnTo>
                      <a:pt x="584" y="545"/>
                    </a:lnTo>
                    <a:lnTo>
                      <a:pt x="573" y="529"/>
                    </a:lnTo>
                    <a:lnTo>
                      <a:pt x="610" y="501"/>
                    </a:lnTo>
                    <a:lnTo>
                      <a:pt x="623" y="516"/>
                    </a:lnTo>
                    <a:close/>
                    <a:moveTo>
                      <a:pt x="572" y="530"/>
                    </a:moveTo>
                    <a:lnTo>
                      <a:pt x="572" y="530"/>
                    </a:lnTo>
                    <a:lnTo>
                      <a:pt x="573" y="529"/>
                    </a:lnTo>
                    <a:lnTo>
                      <a:pt x="578" y="537"/>
                    </a:lnTo>
                    <a:lnTo>
                      <a:pt x="572" y="530"/>
                    </a:lnTo>
                    <a:close/>
                    <a:moveTo>
                      <a:pt x="585" y="545"/>
                    </a:moveTo>
                    <a:lnTo>
                      <a:pt x="550" y="577"/>
                    </a:lnTo>
                    <a:lnTo>
                      <a:pt x="537" y="562"/>
                    </a:lnTo>
                    <a:lnTo>
                      <a:pt x="572" y="530"/>
                    </a:lnTo>
                    <a:lnTo>
                      <a:pt x="585" y="545"/>
                    </a:lnTo>
                    <a:close/>
                    <a:moveTo>
                      <a:pt x="550" y="577"/>
                    </a:moveTo>
                    <a:lnTo>
                      <a:pt x="514" y="608"/>
                    </a:lnTo>
                    <a:lnTo>
                      <a:pt x="502" y="594"/>
                    </a:lnTo>
                    <a:lnTo>
                      <a:pt x="537" y="562"/>
                    </a:lnTo>
                    <a:lnTo>
                      <a:pt x="550" y="577"/>
                    </a:lnTo>
                    <a:close/>
                    <a:moveTo>
                      <a:pt x="501" y="594"/>
                    </a:moveTo>
                    <a:lnTo>
                      <a:pt x="501" y="594"/>
                    </a:lnTo>
                    <a:lnTo>
                      <a:pt x="502" y="594"/>
                    </a:lnTo>
                    <a:lnTo>
                      <a:pt x="508" y="601"/>
                    </a:lnTo>
                    <a:lnTo>
                      <a:pt x="501" y="594"/>
                    </a:lnTo>
                    <a:close/>
                    <a:moveTo>
                      <a:pt x="516" y="608"/>
                    </a:moveTo>
                    <a:lnTo>
                      <a:pt x="487" y="636"/>
                    </a:lnTo>
                    <a:lnTo>
                      <a:pt x="473" y="623"/>
                    </a:lnTo>
                    <a:lnTo>
                      <a:pt x="501" y="594"/>
                    </a:lnTo>
                    <a:lnTo>
                      <a:pt x="516" y="608"/>
                    </a:lnTo>
                    <a:close/>
                    <a:moveTo>
                      <a:pt x="470" y="630"/>
                    </a:moveTo>
                    <a:lnTo>
                      <a:pt x="470" y="625"/>
                    </a:lnTo>
                    <a:lnTo>
                      <a:pt x="473" y="623"/>
                    </a:lnTo>
                    <a:lnTo>
                      <a:pt x="479" y="630"/>
                    </a:lnTo>
                    <a:lnTo>
                      <a:pt x="470" y="630"/>
                    </a:lnTo>
                    <a:close/>
                    <a:moveTo>
                      <a:pt x="489" y="630"/>
                    </a:moveTo>
                    <a:lnTo>
                      <a:pt x="489" y="662"/>
                    </a:lnTo>
                    <a:lnTo>
                      <a:pt x="470" y="662"/>
                    </a:lnTo>
                    <a:lnTo>
                      <a:pt x="470" y="630"/>
                    </a:lnTo>
                    <a:lnTo>
                      <a:pt x="489" y="630"/>
                    </a:lnTo>
                    <a:close/>
                    <a:moveTo>
                      <a:pt x="489" y="662"/>
                    </a:moveTo>
                    <a:lnTo>
                      <a:pt x="489" y="665"/>
                    </a:lnTo>
                    <a:lnTo>
                      <a:pt x="487" y="667"/>
                    </a:lnTo>
                    <a:lnTo>
                      <a:pt x="479" y="662"/>
                    </a:lnTo>
                    <a:lnTo>
                      <a:pt x="489" y="662"/>
                    </a:lnTo>
                    <a:close/>
                    <a:moveTo>
                      <a:pt x="487" y="667"/>
                    </a:moveTo>
                    <a:lnTo>
                      <a:pt x="443" y="721"/>
                    </a:lnTo>
                    <a:lnTo>
                      <a:pt x="427" y="709"/>
                    </a:lnTo>
                    <a:lnTo>
                      <a:pt x="473" y="655"/>
                    </a:lnTo>
                    <a:lnTo>
                      <a:pt x="487" y="667"/>
                    </a:lnTo>
                    <a:close/>
                  </a:path>
                </a:pathLst>
              </a:custGeom>
              <a:solidFill>
                <a:srgbClr val="9872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30" name="Freeform 1824">
                <a:extLst>
                  <a:ext uri="{FF2B5EF4-FFF2-40B4-BE49-F238E27FC236}">
                    <a16:creationId xmlns:a16="http://schemas.microsoft.com/office/drawing/2014/main" id="{E020E0A5-8ABC-46DD-AF28-D6AB3284465C}"/>
                  </a:ext>
                </a:extLst>
              </p:cNvPr>
              <p:cNvSpPr>
                <a:spLocks/>
              </p:cNvSpPr>
              <p:nvPr/>
            </p:nvSpPr>
            <p:spPr bwMode="auto">
              <a:xfrm>
                <a:off x="2830" y="2248"/>
                <a:ext cx="34" cy="42"/>
              </a:xfrm>
              <a:custGeom>
                <a:avLst/>
                <a:gdLst>
                  <a:gd name="T0" fmla="*/ 8 w 137"/>
                  <a:gd name="T1" fmla="*/ 42 h 167"/>
                  <a:gd name="T2" fmla="*/ 34 w 137"/>
                  <a:gd name="T3" fmla="*/ 36 h 167"/>
                  <a:gd name="T4" fmla="*/ 33 w 137"/>
                  <a:gd name="T5" fmla="*/ 35 h 167"/>
                  <a:gd name="T6" fmla="*/ 33 w 137"/>
                  <a:gd name="T7" fmla="*/ 33 h 167"/>
                  <a:gd name="T8" fmla="*/ 32 w 137"/>
                  <a:gd name="T9" fmla="*/ 31 h 167"/>
                  <a:gd name="T10" fmla="*/ 30 w 137"/>
                  <a:gd name="T11" fmla="*/ 28 h 167"/>
                  <a:gd name="T12" fmla="*/ 29 w 137"/>
                  <a:gd name="T13" fmla="*/ 24 h 167"/>
                  <a:gd name="T14" fmla="*/ 28 w 137"/>
                  <a:gd name="T15" fmla="*/ 20 h 167"/>
                  <a:gd name="T16" fmla="*/ 27 w 137"/>
                  <a:gd name="T17" fmla="*/ 15 h 167"/>
                  <a:gd name="T18" fmla="*/ 26 w 137"/>
                  <a:gd name="T19" fmla="*/ 10 h 167"/>
                  <a:gd name="T20" fmla="*/ 26 w 137"/>
                  <a:gd name="T21" fmla="*/ 6 h 167"/>
                  <a:gd name="T22" fmla="*/ 27 w 137"/>
                  <a:gd name="T23" fmla="*/ 0 h 167"/>
                  <a:gd name="T24" fmla="*/ 1 w 137"/>
                  <a:gd name="T25" fmla="*/ 6 h 167"/>
                  <a:gd name="T26" fmla="*/ 0 w 137"/>
                  <a:gd name="T27" fmla="*/ 11 h 167"/>
                  <a:gd name="T28" fmla="*/ 0 w 137"/>
                  <a:gd name="T29" fmla="*/ 16 h 167"/>
                  <a:gd name="T30" fmla="*/ 1 w 137"/>
                  <a:gd name="T31" fmla="*/ 21 h 167"/>
                  <a:gd name="T32" fmla="*/ 2 w 137"/>
                  <a:gd name="T33" fmla="*/ 25 h 167"/>
                  <a:gd name="T34" fmla="*/ 2 w 137"/>
                  <a:gd name="T35" fmla="*/ 30 h 167"/>
                  <a:gd name="T36" fmla="*/ 4 w 137"/>
                  <a:gd name="T37" fmla="*/ 34 h 167"/>
                  <a:gd name="T38" fmla="*/ 6 w 137"/>
                  <a:gd name="T39" fmla="*/ 37 h 167"/>
                  <a:gd name="T40" fmla="*/ 6 w 137"/>
                  <a:gd name="T41" fmla="*/ 40 h 167"/>
                  <a:gd name="T42" fmla="*/ 7 w 137"/>
                  <a:gd name="T43" fmla="*/ 41 h 167"/>
                  <a:gd name="T44" fmla="*/ 8 w 137"/>
                  <a:gd name="T45" fmla="*/ 42 h 16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7"/>
                  <a:gd name="T70" fmla="*/ 0 h 167"/>
                  <a:gd name="T71" fmla="*/ 137 w 137"/>
                  <a:gd name="T72" fmla="*/ 167 h 16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7" h="167">
                    <a:moveTo>
                      <a:pt x="32" y="167"/>
                    </a:moveTo>
                    <a:lnTo>
                      <a:pt x="137" y="142"/>
                    </a:lnTo>
                    <a:lnTo>
                      <a:pt x="133" y="139"/>
                    </a:lnTo>
                    <a:lnTo>
                      <a:pt x="131" y="133"/>
                    </a:lnTo>
                    <a:lnTo>
                      <a:pt x="128" y="123"/>
                    </a:lnTo>
                    <a:lnTo>
                      <a:pt x="121" y="110"/>
                    </a:lnTo>
                    <a:lnTo>
                      <a:pt x="118" y="95"/>
                    </a:lnTo>
                    <a:lnTo>
                      <a:pt x="111" y="79"/>
                    </a:lnTo>
                    <a:lnTo>
                      <a:pt x="108" y="59"/>
                    </a:lnTo>
                    <a:lnTo>
                      <a:pt x="105" y="41"/>
                    </a:lnTo>
                    <a:lnTo>
                      <a:pt x="105" y="22"/>
                    </a:lnTo>
                    <a:lnTo>
                      <a:pt x="108" y="0"/>
                    </a:lnTo>
                    <a:lnTo>
                      <a:pt x="3" y="25"/>
                    </a:lnTo>
                    <a:lnTo>
                      <a:pt x="0" y="44"/>
                    </a:lnTo>
                    <a:lnTo>
                      <a:pt x="0" y="63"/>
                    </a:lnTo>
                    <a:lnTo>
                      <a:pt x="3" y="85"/>
                    </a:lnTo>
                    <a:lnTo>
                      <a:pt x="7" y="101"/>
                    </a:lnTo>
                    <a:lnTo>
                      <a:pt x="10" y="120"/>
                    </a:lnTo>
                    <a:lnTo>
                      <a:pt x="17" y="137"/>
                    </a:lnTo>
                    <a:lnTo>
                      <a:pt x="23" y="149"/>
                    </a:lnTo>
                    <a:lnTo>
                      <a:pt x="25" y="159"/>
                    </a:lnTo>
                    <a:lnTo>
                      <a:pt x="29" y="165"/>
                    </a:lnTo>
                    <a:lnTo>
                      <a:pt x="32" y="167"/>
                    </a:lnTo>
                    <a:close/>
                  </a:path>
                </a:pathLst>
              </a:custGeom>
              <a:solidFill>
                <a:srgbClr val="E4CBB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31" name="Freeform 1825">
                <a:extLst>
                  <a:ext uri="{FF2B5EF4-FFF2-40B4-BE49-F238E27FC236}">
                    <a16:creationId xmlns:a16="http://schemas.microsoft.com/office/drawing/2014/main" id="{3A3B4DE1-D75F-49B9-8551-55596842DED8}"/>
                  </a:ext>
                </a:extLst>
              </p:cNvPr>
              <p:cNvSpPr>
                <a:spLocks noEditPoints="1"/>
              </p:cNvSpPr>
              <p:nvPr/>
            </p:nvSpPr>
            <p:spPr bwMode="auto">
              <a:xfrm>
                <a:off x="2825" y="2254"/>
                <a:ext cx="14" cy="38"/>
              </a:xfrm>
              <a:custGeom>
                <a:avLst/>
                <a:gdLst>
                  <a:gd name="T0" fmla="*/ 5 w 58"/>
                  <a:gd name="T1" fmla="*/ 6 h 151"/>
                  <a:gd name="T2" fmla="*/ 1 w 58"/>
                  <a:gd name="T3" fmla="*/ 0 h 151"/>
                  <a:gd name="T4" fmla="*/ 0 w 58"/>
                  <a:gd name="T5" fmla="*/ 6 h 151"/>
                  <a:gd name="T6" fmla="*/ 0 w 58"/>
                  <a:gd name="T7" fmla="*/ 6 h 151"/>
                  <a:gd name="T8" fmla="*/ 0 w 58"/>
                  <a:gd name="T9" fmla="*/ 6 h 151"/>
                  <a:gd name="T10" fmla="*/ 5 w 58"/>
                  <a:gd name="T11" fmla="*/ 11 h 151"/>
                  <a:gd name="T12" fmla="*/ 0 w 58"/>
                  <a:gd name="T13" fmla="*/ 6 h 151"/>
                  <a:gd name="T14" fmla="*/ 0 w 58"/>
                  <a:gd name="T15" fmla="*/ 11 h 151"/>
                  <a:gd name="T16" fmla="*/ 0 w 58"/>
                  <a:gd name="T17" fmla="*/ 11 h 151"/>
                  <a:gd name="T18" fmla="*/ 0 w 58"/>
                  <a:gd name="T19" fmla="*/ 11 h 151"/>
                  <a:gd name="T20" fmla="*/ 5 w 58"/>
                  <a:gd name="T21" fmla="*/ 15 h 151"/>
                  <a:gd name="T22" fmla="*/ 0 w 58"/>
                  <a:gd name="T23" fmla="*/ 11 h 151"/>
                  <a:gd name="T24" fmla="*/ 1 w 58"/>
                  <a:gd name="T25" fmla="*/ 16 h 151"/>
                  <a:gd name="T26" fmla="*/ 1 w 58"/>
                  <a:gd name="T27" fmla="*/ 16 h 151"/>
                  <a:gd name="T28" fmla="*/ 1 w 58"/>
                  <a:gd name="T29" fmla="*/ 16 h 151"/>
                  <a:gd name="T30" fmla="*/ 7 w 58"/>
                  <a:gd name="T31" fmla="*/ 20 h 151"/>
                  <a:gd name="T32" fmla="*/ 1 w 58"/>
                  <a:gd name="T33" fmla="*/ 16 h 151"/>
                  <a:gd name="T34" fmla="*/ 2 w 58"/>
                  <a:gd name="T35" fmla="*/ 21 h 151"/>
                  <a:gd name="T36" fmla="*/ 2 w 58"/>
                  <a:gd name="T37" fmla="*/ 21 h 151"/>
                  <a:gd name="T38" fmla="*/ 2 w 58"/>
                  <a:gd name="T39" fmla="*/ 21 h 151"/>
                  <a:gd name="T40" fmla="*/ 8 w 58"/>
                  <a:gd name="T41" fmla="*/ 24 h 151"/>
                  <a:gd name="T42" fmla="*/ 2 w 58"/>
                  <a:gd name="T43" fmla="*/ 21 h 151"/>
                  <a:gd name="T44" fmla="*/ 8 w 58"/>
                  <a:gd name="T45" fmla="*/ 24 h 151"/>
                  <a:gd name="T46" fmla="*/ 8 w 58"/>
                  <a:gd name="T47" fmla="*/ 24 h 151"/>
                  <a:gd name="T48" fmla="*/ 8 w 58"/>
                  <a:gd name="T49" fmla="*/ 24 h 151"/>
                  <a:gd name="T50" fmla="*/ 10 w 58"/>
                  <a:gd name="T51" fmla="*/ 27 h 151"/>
                  <a:gd name="T52" fmla="*/ 4 w 58"/>
                  <a:gd name="T53" fmla="*/ 25 h 151"/>
                  <a:gd name="T54" fmla="*/ 6 w 58"/>
                  <a:gd name="T55" fmla="*/ 29 h 151"/>
                  <a:gd name="T56" fmla="*/ 6 w 58"/>
                  <a:gd name="T57" fmla="*/ 29 h 151"/>
                  <a:gd name="T58" fmla="*/ 6 w 58"/>
                  <a:gd name="T59" fmla="*/ 29 h 151"/>
                  <a:gd name="T60" fmla="*/ 11 w 58"/>
                  <a:gd name="T61" fmla="*/ 30 h 151"/>
                  <a:gd name="T62" fmla="*/ 6 w 58"/>
                  <a:gd name="T63" fmla="*/ 29 h 151"/>
                  <a:gd name="T64" fmla="*/ 7 w 58"/>
                  <a:gd name="T65" fmla="*/ 33 h 151"/>
                  <a:gd name="T66" fmla="*/ 7 w 58"/>
                  <a:gd name="T67" fmla="*/ 33 h 151"/>
                  <a:gd name="T68" fmla="*/ 7 w 58"/>
                  <a:gd name="T69" fmla="*/ 33 h 151"/>
                  <a:gd name="T70" fmla="*/ 13 w 58"/>
                  <a:gd name="T71" fmla="*/ 33 h 151"/>
                  <a:gd name="T72" fmla="*/ 7 w 58"/>
                  <a:gd name="T73" fmla="*/ 33 h 151"/>
                  <a:gd name="T74" fmla="*/ 13 w 58"/>
                  <a:gd name="T75" fmla="*/ 33 h 151"/>
                  <a:gd name="T76" fmla="*/ 13 w 58"/>
                  <a:gd name="T77" fmla="*/ 33 h 151"/>
                  <a:gd name="T78" fmla="*/ 13 w 58"/>
                  <a:gd name="T79" fmla="*/ 33 h 151"/>
                  <a:gd name="T80" fmla="*/ 14 w 58"/>
                  <a:gd name="T81" fmla="*/ 35 h 151"/>
                  <a:gd name="T82" fmla="*/ 9 w 58"/>
                  <a:gd name="T83" fmla="*/ 35 h 151"/>
                  <a:gd name="T84" fmla="*/ 10 w 58"/>
                  <a:gd name="T85" fmla="*/ 37 h 151"/>
                  <a:gd name="T86" fmla="*/ 10 w 58"/>
                  <a:gd name="T87" fmla="*/ 37 h 151"/>
                  <a:gd name="T88" fmla="*/ 10 w 58"/>
                  <a:gd name="T89" fmla="*/ 37 h 151"/>
                  <a:gd name="T90" fmla="*/ 14 w 58"/>
                  <a:gd name="T91" fmla="*/ 35 h 151"/>
                  <a:gd name="T92" fmla="*/ 10 w 58"/>
                  <a:gd name="T93" fmla="*/ 37 h 151"/>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58"/>
                  <a:gd name="T142" fmla="*/ 0 h 151"/>
                  <a:gd name="T143" fmla="*/ 58 w 58"/>
                  <a:gd name="T144" fmla="*/ 151 h 151"/>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58" h="151">
                    <a:moveTo>
                      <a:pt x="22" y="3"/>
                    </a:moveTo>
                    <a:lnTo>
                      <a:pt x="19" y="25"/>
                    </a:lnTo>
                    <a:lnTo>
                      <a:pt x="0" y="23"/>
                    </a:lnTo>
                    <a:lnTo>
                      <a:pt x="4" y="0"/>
                    </a:lnTo>
                    <a:lnTo>
                      <a:pt x="22" y="3"/>
                    </a:lnTo>
                    <a:close/>
                    <a:moveTo>
                      <a:pt x="0" y="24"/>
                    </a:moveTo>
                    <a:lnTo>
                      <a:pt x="0" y="23"/>
                    </a:lnTo>
                    <a:lnTo>
                      <a:pt x="10" y="24"/>
                    </a:lnTo>
                    <a:lnTo>
                      <a:pt x="0" y="24"/>
                    </a:lnTo>
                    <a:close/>
                    <a:moveTo>
                      <a:pt x="19" y="24"/>
                    </a:moveTo>
                    <a:lnTo>
                      <a:pt x="19" y="43"/>
                    </a:lnTo>
                    <a:lnTo>
                      <a:pt x="0" y="43"/>
                    </a:lnTo>
                    <a:lnTo>
                      <a:pt x="0" y="24"/>
                    </a:lnTo>
                    <a:lnTo>
                      <a:pt x="19" y="24"/>
                    </a:lnTo>
                    <a:close/>
                    <a:moveTo>
                      <a:pt x="0" y="45"/>
                    </a:moveTo>
                    <a:lnTo>
                      <a:pt x="0" y="44"/>
                    </a:lnTo>
                    <a:lnTo>
                      <a:pt x="0" y="43"/>
                    </a:lnTo>
                    <a:lnTo>
                      <a:pt x="10" y="43"/>
                    </a:lnTo>
                    <a:lnTo>
                      <a:pt x="0" y="45"/>
                    </a:lnTo>
                    <a:close/>
                    <a:moveTo>
                      <a:pt x="19" y="42"/>
                    </a:moveTo>
                    <a:lnTo>
                      <a:pt x="22" y="61"/>
                    </a:lnTo>
                    <a:lnTo>
                      <a:pt x="4" y="64"/>
                    </a:lnTo>
                    <a:lnTo>
                      <a:pt x="0" y="45"/>
                    </a:lnTo>
                    <a:lnTo>
                      <a:pt x="19" y="42"/>
                    </a:lnTo>
                    <a:close/>
                    <a:moveTo>
                      <a:pt x="4" y="65"/>
                    </a:moveTo>
                    <a:lnTo>
                      <a:pt x="4" y="64"/>
                    </a:lnTo>
                    <a:lnTo>
                      <a:pt x="14" y="62"/>
                    </a:lnTo>
                    <a:lnTo>
                      <a:pt x="4" y="65"/>
                    </a:lnTo>
                    <a:close/>
                    <a:moveTo>
                      <a:pt x="22" y="60"/>
                    </a:moveTo>
                    <a:lnTo>
                      <a:pt x="29" y="78"/>
                    </a:lnTo>
                    <a:lnTo>
                      <a:pt x="10" y="84"/>
                    </a:lnTo>
                    <a:lnTo>
                      <a:pt x="4" y="65"/>
                    </a:lnTo>
                    <a:lnTo>
                      <a:pt x="22" y="60"/>
                    </a:lnTo>
                    <a:close/>
                    <a:moveTo>
                      <a:pt x="10" y="85"/>
                    </a:moveTo>
                    <a:lnTo>
                      <a:pt x="10" y="84"/>
                    </a:lnTo>
                    <a:lnTo>
                      <a:pt x="19" y="82"/>
                    </a:lnTo>
                    <a:lnTo>
                      <a:pt x="10" y="85"/>
                    </a:lnTo>
                    <a:close/>
                    <a:moveTo>
                      <a:pt x="28" y="78"/>
                    </a:moveTo>
                    <a:lnTo>
                      <a:pt x="34" y="94"/>
                    </a:lnTo>
                    <a:lnTo>
                      <a:pt x="17" y="100"/>
                    </a:lnTo>
                    <a:lnTo>
                      <a:pt x="10" y="85"/>
                    </a:lnTo>
                    <a:lnTo>
                      <a:pt x="28" y="78"/>
                    </a:lnTo>
                    <a:close/>
                    <a:moveTo>
                      <a:pt x="34" y="94"/>
                    </a:moveTo>
                    <a:lnTo>
                      <a:pt x="45" y="122"/>
                    </a:lnTo>
                    <a:lnTo>
                      <a:pt x="34" y="94"/>
                    </a:lnTo>
                    <a:lnTo>
                      <a:pt x="26" y="97"/>
                    </a:lnTo>
                    <a:lnTo>
                      <a:pt x="34" y="94"/>
                    </a:lnTo>
                    <a:close/>
                    <a:moveTo>
                      <a:pt x="34" y="94"/>
                    </a:moveTo>
                    <a:lnTo>
                      <a:pt x="41" y="109"/>
                    </a:lnTo>
                    <a:lnTo>
                      <a:pt x="23" y="117"/>
                    </a:lnTo>
                    <a:lnTo>
                      <a:pt x="17" y="100"/>
                    </a:lnTo>
                    <a:lnTo>
                      <a:pt x="34" y="94"/>
                    </a:lnTo>
                    <a:close/>
                    <a:moveTo>
                      <a:pt x="23" y="117"/>
                    </a:moveTo>
                    <a:lnTo>
                      <a:pt x="23" y="117"/>
                    </a:lnTo>
                    <a:lnTo>
                      <a:pt x="32" y="114"/>
                    </a:lnTo>
                    <a:lnTo>
                      <a:pt x="23" y="117"/>
                    </a:lnTo>
                    <a:close/>
                    <a:moveTo>
                      <a:pt x="41" y="109"/>
                    </a:moveTo>
                    <a:lnTo>
                      <a:pt x="47" y="121"/>
                    </a:lnTo>
                    <a:lnTo>
                      <a:pt x="30" y="130"/>
                    </a:lnTo>
                    <a:lnTo>
                      <a:pt x="23" y="117"/>
                    </a:lnTo>
                    <a:lnTo>
                      <a:pt x="41" y="109"/>
                    </a:lnTo>
                    <a:close/>
                    <a:moveTo>
                      <a:pt x="30" y="131"/>
                    </a:moveTo>
                    <a:lnTo>
                      <a:pt x="30" y="130"/>
                    </a:lnTo>
                    <a:lnTo>
                      <a:pt x="39" y="126"/>
                    </a:lnTo>
                    <a:lnTo>
                      <a:pt x="30" y="131"/>
                    </a:lnTo>
                    <a:close/>
                    <a:moveTo>
                      <a:pt x="47" y="120"/>
                    </a:moveTo>
                    <a:lnTo>
                      <a:pt x="53" y="130"/>
                    </a:lnTo>
                    <a:lnTo>
                      <a:pt x="37" y="140"/>
                    </a:lnTo>
                    <a:lnTo>
                      <a:pt x="30" y="131"/>
                    </a:lnTo>
                    <a:lnTo>
                      <a:pt x="47" y="120"/>
                    </a:lnTo>
                    <a:close/>
                    <a:moveTo>
                      <a:pt x="53" y="130"/>
                    </a:moveTo>
                    <a:lnTo>
                      <a:pt x="53" y="130"/>
                    </a:lnTo>
                    <a:lnTo>
                      <a:pt x="53" y="131"/>
                    </a:lnTo>
                    <a:lnTo>
                      <a:pt x="44" y="136"/>
                    </a:lnTo>
                    <a:lnTo>
                      <a:pt x="53" y="130"/>
                    </a:lnTo>
                    <a:close/>
                    <a:moveTo>
                      <a:pt x="53" y="131"/>
                    </a:moveTo>
                    <a:lnTo>
                      <a:pt x="57" y="138"/>
                    </a:lnTo>
                    <a:lnTo>
                      <a:pt x="40" y="146"/>
                    </a:lnTo>
                    <a:lnTo>
                      <a:pt x="37" y="140"/>
                    </a:lnTo>
                    <a:lnTo>
                      <a:pt x="53" y="131"/>
                    </a:lnTo>
                    <a:close/>
                    <a:moveTo>
                      <a:pt x="41" y="149"/>
                    </a:moveTo>
                    <a:lnTo>
                      <a:pt x="40" y="148"/>
                    </a:lnTo>
                    <a:lnTo>
                      <a:pt x="40" y="146"/>
                    </a:lnTo>
                    <a:lnTo>
                      <a:pt x="48" y="142"/>
                    </a:lnTo>
                    <a:lnTo>
                      <a:pt x="41" y="149"/>
                    </a:lnTo>
                    <a:close/>
                    <a:moveTo>
                      <a:pt x="54" y="135"/>
                    </a:moveTo>
                    <a:lnTo>
                      <a:pt x="58" y="138"/>
                    </a:lnTo>
                    <a:lnTo>
                      <a:pt x="44" y="151"/>
                    </a:lnTo>
                    <a:lnTo>
                      <a:pt x="41" y="149"/>
                    </a:lnTo>
                    <a:lnTo>
                      <a:pt x="54" y="135"/>
                    </a:lnTo>
                    <a:close/>
                  </a:path>
                </a:pathLst>
              </a:custGeom>
              <a:solidFill>
                <a:srgbClr val="9872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32" name="Freeform 1826">
                <a:extLst>
                  <a:ext uri="{FF2B5EF4-FFF2-40B4-BE49-F238E27FC236}">
                    <a16:creationId xmlns:a16="http://schemas.microsoft.com/office/drawing/2014/main" id="{6349C789-9FA7-4D3D-BB57-99DEA9FC5A46}"/>
                  </a:ext>
                </a:extLst>
              </p:cNvPr>
              <p:cNvSpPr>
                <a:spLocks noEditPoints="1"/>
              </p:cNvSpPr>
              <p:nvPr/>
            </p:nvSpPr>
            <p:spPr bwMode="auto">
              <a:xfrm>
                <a:off x="2853" y="2248"/>
                <a:ext cx="12" cy="38"/>
              </a:xfrm>
              <a:custGeom>
                <a:avLst/>
                <a:gdLst>
                  <a:gd name="T0" fmla="*/ 8 w 47"/>
                  <a:gd name="T1" fmla="*/ 37 h 151"/>
                  <a:gd name="T2" fmla="*/ 12 w 47"/>
                  <a:gd name="T3" fmla="*/ 34 h 151"/>
                  <a:gd name="T4" fmla="*/ 8 w 47"/>
                  <a:gd name="T5" fmla="*/ 37 h 151"/>
                  <a:gd name="T6" fmla="*/ 8 w 47"/>
                  <a:gd name="T7" fmla="*/ 36 h 151"/>
                  <a:gd name="T8" fmla="*/ 8 w 47"/>
                  <a:gd name="T9" fmla="*/ 37 h 151"/>
                  <a:gd name="T10" fmla="*/ 7 w 47"/>
                  <a:gd name="T11" fmla="*/ 35 h 151"/>
                  <a:gd name="T12" fmla="*/ 12 w 47"/>
                  <a:gd name="T13" fmla="*/ 34 h 151"/>
                  <a:gd name="T14" fmla="*/ 7 w 47"/>
                  <a:gd name="T15" fmla="*/ 35 h 151"/>
                  <a:gd name="T16" fmla="*/ 6 w 47"/>
                  <a:gd name="T17" fmla="*/ 34 h 151"/>
                  <a:gd name="T18" fmla="*/ 7 w 47"/>
                  <a:gd name="T19" fmla="*/ 35 h 151"/>
                  <a:gd name="T20" fmla="*/ 6 w 47"/>
                  <a:gd name="T21" fmla="*/ 32 h 151"/>
                  <a:gd name="T22" fmla="*/ 11 w 47"/>
                  <a:gd name="T23" fmla="*/ 33 h 151"/>
                  <a:gd name="T24" fmla="*/ 10 w 47"/>
                  <a:gd name="T25" fmla="*/ 30 h 151"/>
                  <a:gd name="T26" fmla="*/ 10 w 47"/>
                  <a:gd name="T27" fmla="*/ 31 h 151"/>
                  <a:gd name="T28" fmla="*/ 10 w 47"/>
                  <a:gd name="T29" fmla="*/ 30 h 151"/>
                  <a:gd name="T30" fmla="*/ 4 w 47"/>
                  <a:gd name="T31" fmla="*/ 29 h 151"/>
                  <a:gd name="T32" fmla="*/ 10 w 47"/>
                  <a:gd name="T33" fmla="*/ 30 h 151"/>
                  <a:gd name="T34" fmla="*/ 4 w 47"/>
                  <a:gd name="T35" fmla="*/ 29 h 151"/>
                  <a:gd name="T36" fmla="*/ 4 w 47"/>
                  <a:gd name="T37" fmla="*/ 29 h 151"/>
                  <a:gd name="T38" fmla="*/ 4 w 47"/>
                  <a:gd name="T39" fmla="*/ 29 h 151"/>
                  <a:gd name="T40" fmla="*/ 3 w 47"/>
                  <a:gd name="T41" fmla="*/ 25 h 151"/>
                  <a:gd name="T42" fmla="*/ 9 w 47"/>
                  <a:gd name="T43" fmla="*/ 28 h 151"/>
                  <a:gd name="T44" fmla="*/ 8 w 47"/>
                  <a:gd name="T45" fmla="*/ 23 h 151"/>
                  <a:gd name="T46" fmla="*/ 8 w 47"/>
                  <a:gd name="T47" fmla="*/ 24 h 151"/>
                  <a:gd name="T48" fmla="*/ 8 w 47"/>
                  <a:gd name="T49" fmla="*/ 23 h 151"/>
                  <a:gd name="T50" fmla="*/ 2 w 47"/>
                  <a:gd name="T51" fmla="*/ 21 h 151"/>
                  <a:gd name="T52" fmla="*/ 8 w 47"/>
                  <a:gd name="T53" fmla="*/ 23 h 151"/>
                  <a:gd name="T54" fmla="*/ 2 w 47"/>
                  <a:gd name="T55" fmla="*/ 21 h 151"/>
                  <a:gd name="T56" fmla="*/ 2 w 47"/>
                  <a:gd name="T57" fmla="*/ 21 h 151"/>
                  <a:gd name="T58" fmla="*/ 2 w 47"/>
                  <a:gd name="T59" fmla="*/ 21 h 151"/>
                  <a:gd name="T60" fmla="*/ 1 w 47"/>
                  <a:gd name="T61" fmla="*/ 16 h 151"/>
                  <a:gd name="T62" fmla="*/ 6 w 47"/>
                  <a:gd name="T63" fmla="*/ 20 h 151"/>
                  <a:gd name="T64" fmla="*/ 1 w 47"/>
                  <a:gd name="T65" fmla="*/ 16 h 151"/>
                  <a:gd name="T66" fmla="*/ 5 w 47"/>
                  <a:gd name="T67" fmla="*/ 11 h 151"/>
                  <a:gd name="T68" fmla="*/ 1 w 47"/>
                  <a:gd name="T69" fmla="*/ 16 h 151"/>
                  <a:gd name="T70" fmla="*/ 0 w 47"/>
                  <a:gd name="T71" fmla="*/ 11 h 151"/>
                  <a:gd name="T72" fmla="*/ 2 w 47"/>
                  <a:gd name="T73" fmla="*/ 11 h 151"/>
                  <a:gd name="T74" fmla="*/ 0 w 47"/>
                  <a:gd name="T75" fmla="*/ 11 h 151"/>
                  <a:gd name="T76" fmla="*/ 5 w 47"/>
                  <a:gd name="T77" fmla="*/ 6 h 151"/>
                  <a:gd name="T78" fmla="*/ 0 w 47"/>
                  <a:gd name="T79" fmla="*/ 11 h 151"/>
                  <a:gd name="T80" fmla="*/ 0 w 47"/>
                  <a:gd name="T81" fmla="*/ 6 h 151"/>
                  <a:gd name="T82" fmla="*/ 2 w 47"/>
                  <a:gd name="T83" fmla="*/ 6 h 151"/>
                  <a:gd name="T84" fmla="*/ 0 w 47"/>
                  <a:gd name="T85" fmla="*/ 6 h 151"/>
                  <a:gd name="T86" fmla="*/ 6 w 47"/>
                  <a:gd name="T87" fmla="*/ 1 h 151"/>
                  <a:gd name="T88" fmla="*/ 0 w 47"/>
                  <a:gd name="T89" fmla="*/ 6 h 15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7"/>
                  <a:gd name="T136" fmla="*/ 0 h 151"/>
                  <a:gd name="T137" fmla="*/ 47 w 47"/>
                  <a:gd name="T138" fmla="*/ 151 h 15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7" h="151">
                    <a:moveTo>
                      <a:pt x="34" y="151"/>
                    </a:moveTo>
                    <a:lnTo>
                      <a:pt x="31" y="149"/>
                    </a:lnTo>
                    <a:lnTo>
                      <a:pt x="45" y="134"/>
                    </a:lnTo>
                    <a:lnTo>
                      <a:pt x="47" y="137"/>
                    </a:lnTo>
                    <a:lnTo>
                      <a:pt x="34" y="151"/>
                    </a:lnTo>
                    <a:close/>
                    <a:moveTo>
                      <a:pt x="31" y="149"/>
                    </a:moveTo>
                    <a:lnTo>
                      <a:pt x="30" y="146"/>
                    </a:lnTo>
                    <a:lnTo>
                      <a:pt x="30" y="145"/>
                    </a:lnTo>
                    <a:lnTo>
                      <a:pt x="37" y="141"/>
                    </a:lnTo>
                    <a:lnTo>
                      <a:pt x="31" y="149"/>
                    </a:lnTo>
                    <a:close/>
                    <a:moveTo>
                      <a:pt x="30" y="145"/>
                    </a:moveTo>
                    <a:lnTo>
                      <a:pt x="26" y="140"/>
                    </a:lnTo>
                    <a:lnTo>
                      <a:pt x="43" y="131"/>
                    </a:lnTo>
                    <a:lnTo>
                      <a:pt x="46" y="137"/>
                    </a:lnTo>
                    <a:lnTo>
                      <a:pt x="30" y="145"/>
                    </a:lnTo>
                    <a:close/>
                    <a:moveTo>
                      <a:pt x="26" y="140"/>
                    </a:moveTo>
                    <a:lnTo>
                      <a:pt x="25" y="139"/>
                    </a:lnTo>
                    <a:lnTo>
                      <a:pt x="25" y="137"/>
                    </a:lnTo>
                    <a:lnTo>
                      <a:pt x="35" y="135"/>
                    </a:lnTo>
                    <a:lnTo>
                      <a:pt x="26" y="140"/>
                    </a:lnTo>
                    <a:close/>
                    <a:moveTo>
                      <a:pt x="25" y="137"/>
                    </a:moveTo>
                    <a:lnTo>
                      <a:pt x="22" y="129"/>
                    </a:lnTo>
                    <a:lnTo>
                      <a:pt x="41" y="122"/>
                    </a:lnTo>
                    <a:lnTo>
                      <a:pt x="44" y="132"/>
                    </a:lnTo>
                    <a:lnTo>
                      <a:pt x="25" y="137"/>
                    </a:lnTo>
                    <a:close/>
                    <a:moveTo>
                      <a:pt x="40" y="121"/>
                    </a:moveTo>
                    <a:lnTo>
                      <a:pt x="41" y="122"/>
                    </a:lnTo>
                    <a:lnTo>
                      <a:pt x="32" y="125"/>
                    </a:lnTo>
                    <a:lnTo>
                      <a:pt x="40" y="121"/>
                    </a:lnTo>
                    <a:close/>
                    <a:moveTo>
                      <a:pt x="23" y="130"/>
                    </a:moveTo>
                    <a:lnTo>
                      <a:pt x="16" y="117"/>
                    </a:lnTo>
                    <a:lnTo>
                      <a:pt x="34" y="109"/>
                    </a:lnTo>
                    <a:lnTo>
                      <a:pt x="40" y="121"/>
                    </a:lnTo>
                    <a:lnTo>
                      <a:pt x="23" y="130"/>
                    </a:lnTo>
                    <a:close/>
                    <a:moveTo>
                      <a:pt x="16" y="117"/>
                    </a:moveTo>
                    <a:lnTo>
                      <a:pt x="16" y="115"/>
                    </a:lnTo>
                    <a:lnTo>
                      <a:pt x="15" y="114"/>
                    </a:lnTo>
                    <a:lnTo>
                      <a:pt x="25" y="112"/>
                    </a:lnTo>
                    <a:lnTo>
                      <a:pt x="16" y="117"/>
                    </a:lnTo>
                    <a:close/>
                    <a:moveTo>
                      <a:pt x="15" y="114"/>
                    </a:moveTo>
                    <a:lnTo>
                      <a:pt x="13" y="99"/>
                    </a:lnTo>
                    <a:lnTo>
                      <a:pt x="31" y="94"/>
                    </a:lnTo>
                    <a:lnTo>
                      <a:pt x="34" y="111"/>
                    </a:lnTo>
                    <a:lnTo>
                      <a:pt x="15" y="114"/>
                    </a:lnTo>
                    <a:close/>
                    <a:moveTo>
                      <a:pt x="31" y="93"/>
                    </a:moveTo>
                    <a:lnTo>
                      <a:pt x="31" y="94"/>
                    </a:lnTo>
                    <a:lnTo>
                      <a:pt x="22" y="97"/>
                    </a:lnTo>
                    <a:lnTo>
                      <a:pt x="31" y="93"/>
                    </a:lnTo>
                    <a:close/>
                    <a:moveTo>
                      <a:pt x="13" y="100"/>
                    </a:moveTo>
                    <a:lnTo>
                      <a:pt x="7" y="85"/>
                    </a:lnTo>
                    <a:lnTo>
                      <a:pt x="24" y="77"/>
                    </a:lnTo>
                    <a:lnTo>
                      <a:pt x="31" y="93"/>
                    </a:lnTo>
                    <a:lnTo>
                      <a:pt x="13" y="100"/>
                    </a:lnTo>
                    <a:close/>
                    <a:moveTo>
                      <a:pt x="7" y="85"/>
                    </a:moveTo>
                    <a:lnTo>
                      <a:pt x="7" y="83"/>
                    </a:lnTo>
                    <a:lnTo>
                      <a:pt x="7" y="82"/>
                    </a:lnTo>
                    <a:lnTo>
                      <a:pt x="15" y="81"/>
                    </a:lnTo>
                    <a:lnTo>
                      <a:pt x="7" y="85"/>
                    </a:lnTo>
                    <a:close/>
                    <a:moveTo>
                      <a:pt x="7" y="82"/>
                    </a:moveTo>
                    <a:lnTo>
                      <a:pt x="3" y="64"/>
                    </a:lnTo>
                    <a:lnTo>
                      <a:pt x="22" y="60"/>
                    </a:lnTo>
                    <a:lnTo>
                      <a:pt x="25" y="79"/>
                    </a:lnTo>
                    <a:lnTo>
                      <a:pt x="7" y="82"/>
                    </a:lnTo>
                    <a:close/>
                    <a:moveTo>
                      <a:pt x="3" y="64"/>
                    </a:moveTo>
                    <a:lnTo>
                      <a:pt x="0" y="44"/>
                    </a:lnTo>
                    <a:lnTo>
                      <a:pt x="19" y="42"/>
                    </a:lnTo>
                    <a:lnTo>
                      <a:pt x="22" y="60"/>
                    </a:lnTo>
                    <a:lnTo>
                      <a:pt x="3" y="64"/>
                    </a:lnTo>
                    <a:close/>
                    <a:moveTo>
                      <a:pt x="0" y="44"/>
                    </a:moveTo>
                    <a:lnTo>
                      <a:pt x="0" y="44"/>
                    </a:lnTo>
                    <a:lnTo>
                      <a:pt x="0" y="43"/>
                    </a:lnTo>
                    <a:lnTo>
                      <a:pt x="9" y="43"/>
                    </a:lnTo>
                    <a:lnTo>
                      <a:pt x="0" y="44"/>
                    </a:lnTo>
                    <a:close/>
                    <a:moveTo>
                      <a:pt x="0" y="43"/>
                    </a:moveTo>
                    <a:lnTo>
                      <a:pt x="0" y="24"/>
                    </a:lnTo>
                    <a:lnTo>
                      <a:pt x="19" y="24"/>
                    </a:lnTo>
                    <a:lnTo>
                      <a:pt x="19" y="43"/>
                    </a:lnTo>
                    <a:lnTo>
                      <a:pt x="0" y="43"/>
                    </a:lnTo>
                    <a:close/>
                    <a:moveTo>
                      <a:pt x="0" y="24"/>
                    </a:moveTo>
                    <a:lnTo>
                      <a:pt x="0" y="23"/>
                    </a:lnTo>
                    <a:lnTo>
                      <a:pt x="9" y="24"/>
                    </a:lnTo>
                    <a:lnTo>
                      <a:pt x="0" y="24"/>
                    </a:lnTo>
                    <a:close/>
                    <a:moveTo>
                      <a:pt x="0" y="23"/>
                    </a:moveTo>
                    <a:lnTo>
                      <a:pt x="3" y="0"/>
                    </a:lnTo>
                    <a:lnTo>
                      <a:pt x="22" y="3"/>
                    </a:lnTo>
                    <a:lnTo>
                      <a:pt x="19" y="25"/>
                    </a:lnTo>
                    <a:lnTo>
                      <a:pt x="0" y="23"/>
                    </a:lnTo>
                    <a:close/>
                  </a:path>
                </a:pathLst>
              </a:custGeom>
              <a:solidFill>
                <a:srgbClr val="9872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33" name="Freeform 1827">
                <a:extLst>
                  <a:ext uri="{FF2B5EF4-FFF2-40B4-BE49-F238E27FC236}">
                    <a16:creationId xmlns:a16="http://schemas.microsoft.com/office/drawing/2014/main" id="{2745D4A7-9366-429D-8E65-710C2D8DD891}"/>
                  </a:ext>
                </a:extLst>
              </p:cNvPr>
              <p:cNvSpPr>
                <a:spLocks/>
              </p:cNvSpPr>
              <p:nvPr/>
            </p:nvSpPr>
            <p:spPr bwMode="auto">
              <a:xfrm>
                <a:off x="2838" y="2283"/>
                <a:ext cx="26" cy="10"/>
              </a:xfrm>
              <a:custGeom>
                <a:avLst/>
                <a:gdLst>
                  <a:gd name="T0" fmla="*/ 14 w 102"/>
                  <a:gd name="T1" fmla="*/ 9 h 40"/>
                  <a:gd name="T2" fmla="*/ 16 w 102"/>
                  <a:gd name="T3" fmla="*/ 9 h 40"/>
                  <a:gd name="T4" fmla="*/ 18 w 102"/>
                  <a:gd name="T5" fmla="*/ 8 h 40"/>
                  <a:gd name="T6" fmla="*/ 20 w 102"/>
                  <a:gd name="T7" fmla="*/ 7 h 40"/>
                  <a:gd name="T8" fmla="*/ 22 w 102"/>
                  <a:gd name="T9" fmla="*/ 6 h 40"/>
                  <a:gd name="T10" fmla="*/ 23 w 102"/>
                  <a:gd name="T11" fmla="*/ 6 h 40"/>
                  <a:gd name="T12" fmla="*/ 24 w 102"/>
                  <a:gd name="T13" fmla="*/ 5 h 40"/>
                  <a:gd name="T14" fmla="*/ 25 w 102"/>
                  <a:gd name="T15" fmla="*/ 4 h 40"/>
                  <a:gd name="T16" fmla="*/ 26 w 102"/>
                  <a:gd name="T17" fmla="*/ 3 h 40"/>
                  <a:gd name="T18" fmla="*/ 26 w 102"/>
                  <a:gd name="T19" fmla="*/ 2 h 40"/>
                  <a:gd name="T20" fmla="*/ 26 w 102"/>
                  <a:gd name="T21" fmla="*/ 1 h 40"/>
                  <a:gd name="T22" fmla="*/ 25 w 102"/>
                  <a:gd name="T23" fmla="*/ 1 h 40"/>
                  <a:gd name="T24" fmla="*/ 24 w 102"/>
                  <a:gd name="T25" fmla="*/ 0 h 40"/>
                  <a:gd name="T26" fmla="*/ 23 w 102"/>
                  <a:gd name="T27" fmla="*/ 0 h 40"/>
                  <a:gd name="T28" fmla="*/ 21 w 102"/>
                  <a:gd name="T29" fmla="*/ 0 h 40"/>
                  <a:gd name="T30" fmla="*/ 19 w 102"/>
                  <a:gd name="T31" fmla="*/ 0 h 40"/>
                  <a:gd name="T32" fmla="*/ 18 w 102"/>
                  <a:gd name="T33" fmla="*/ 0 h 40"/>
                  <a:gd name="T34" fmla="*/ 16 w 102"/>
                  <a:gd name="T35" fmla="*/ 0 h 40"/>
                  <a:gd name="T36" fmla="*/ 14 w 102"/>
                  <a:gd name="T37" fmla="*/ 0 h 40"/>
                  <a:gd name="T38" fmla="*/ 12 w 102"/>
                  <a:gd name="T39" fmla="*/ 1 h 40"/>
                  <a:gd name="T40" fmla="*/ 10 w 102"/>
                  <a:gd name="T41" fmla="*/ 1 h 40"/>
                  <a:gd name="T42" fmla="*/ 7 w 102"/>
                  <a:gd name="T43" fmla="*/ 2 h 40"/>
                  <a:gd name="T44" fmla="*/ 6 w 102"/>
                  <a:gd name="T45" fmla="*/ 2 h 40"/>
                  <a:gd name="T46" fmla="*/ 4 w 102"/>
                  <a:gd name="T47" fmla="*/ 3 h 40"/>
                  <a:gd name="T48" fmla="*/ 3 w 102"/>
                  <a:gd name="T49" fmla="*/ 4 h 40"/>
                  <a:gd name="T50" fmla="*/ 2 w 102"/>
                  <a:gd name="T51" fmla="*/ 5 h 40"/>
                  <a:gd name="T52" fmla="*/ 1 w 102"/>
                  <a:gd name="T53" fmla="*/ 6 h 40"/>
                  <a:gd name="T54" fmla="*/ 0 w 102"/>
                  <a:gd name="T55" fmla="*/ 7 h 40"/>
                  <a:gd name="T56" fmla="*/ 0 w 102"/>
                  <a:gd name="T57" fmla="*/ 8 h 40"/>
                  <a:gd name="T58" fmla="*/ 0 w 102"/>
                  <a:gd name="T59" fmla="*/ 9 h 40"/>
                  <a:gd name="T60" fmla="*/ 1 w 102"/>
                  <a:gd name="T61" fmla="*/ 9 h 40"/>
                  <a:gd name="T62" fmla="*/ 2 w 102"/>
                  <a:gd name="T63" fmla="*/ 9 h 40"/>
                  <a:gd name="T64" fmla="*/ 3 w 102"/>
                  <a:gd name="T65" fmla="*/ 10 h 40"/>
                  <a:gd name="T66" fmla="*/ 4 w 102"/>
                  <a:gd name="T67" fmla="*/ 10 h 40"/>
                  <a:gd name="T68" fmla="*/ 6 w 102"/>
                  <a:gd name="T69" fmla="*/ 10 h 40"/>
                  <a:gd name="T70" fmla="*/ 8 w 102"/>
                  <a:gd name="T71" fmla="*/ 10 h 40"/>
                  <a:gd name="T72" fmla="*/ 10 w 102"/>
                  <a:gd name="T73" fmla="*/ 10 h 40"/>
                  <a:gd name="T74" fmla="*/ 12 w 102"/>
                  <a:gd name="T75" fmla="*/ 9 h 40"/>
                  <a:gd name="T76" fmla="*/ 14 w 102"/>
                  <a:gd name="T77" fmla="*/ 9 h 4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2"/>
                  <a:gd name="T118" fmla="*/ 0 h 40"/>
                  <a:gd name="T119" fmla="*/ 102 w 102"/>
                  <a:gd name="T120" fmla="*/ 40 h 4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2" h="40">
                    <a:moveTo>
                      <a:pt x="54" y="37"/>
                    </a:moveTo>
                    <a:lnTo>
                      <a:pt x="64" y="34"/>
                    </a:lnTo>
                    <a:lnTo>
                      <a:pt x="70" y="30"/>
                    </a:lnTo>
                    <a:lnTo>
                      <a:pt x="80" y="28"/>
                    </a:lnTo>
                    <a:lnTo>
                      <a:pt x="86" y="25"/>
                    </a:lnTo>
                    <a:lnTo>
                      <a:pt x="90" y="22"/>
                    </a:lnTo>
                    <a:lnTo>
                      <a:pt x="96" y="18"/>
                    </a:lnTo>
                    <a:lnTo>
                      <a:pt x="98" y="15"/>
                    </a:lnTo>
                    <a:lnTo>
                      <a:pt x="102" y="12"/>
                    </a:lnTo>
                    <a:lnTo>
                      <a:pt x="102" y="8"/>
                    </a:lnTo>
                    <a:lnTo>
                      <a:pt x="102" y="5"/>
                    </a:lnTo>
                    <a:lnTo>
                      <a:pt x="98" y="2"/>
                    </a:lnTo>
                    <a:lnTo>
                      <a:pt x="96" y="0"/>
                    </a:lnTo>
                    <a:lnTo>
                      <a:pt x="90" y="0"/>
                    </a:lnTo>
                    <a:lnTo>
                      <a:pt x="83" y="0"/>
                    </a:lnTo>
                    <a:lnTo>
                      <a:pt x="76" y="0"/>
                    </a:lnTo>
                    <a:lnTo>
                      <a:pt x="70" y="0"/>
                    </a:lnTo>
                    <a:lnTo>
                      <a:pt x="64" y="0"/>
                    </a:lnTo>
                    <a:lnTo>
                      <a:pt x="54" y="0"/>
                    </a:lnTo>
                    <a:lnTo>
                      <a:pt x="48" y="2"/>
                    </a:lnTo>
                    <a:lnTo>
                      <a:pt x="39" y="5"/>
                    </a:lnTo>
                    <a:lnTo>
                      <a:pt x="29" y="8"/>
                    </a:lnTo>
                    <a:lnTo>
                      <a:pt x="22" y="8"/>
                    </a:lnTo>
                    <a:lnTo>
                      <a:pt x="16" y="12"/>
                    </a:lnTo>
                    <a:lnTo>
                      <a:pt x="10" y="15"/>
                    </a:lnTo>
                    <a:lnTo>
                      <a:pt x="7" y="18"/>
                    </a:lnTo>
                    <a:lnTo>
                      <a:pt x="4" y="22"/>
                    </a:lnTo>
                    <a:lnTo>
                      <a:pt x="0" y="28"/>
                    </a:lnTo>
                    <a:lnTo>
                      <a:pt x="0" y="30"/>
                    </a:lnTo>
                    <a:lnTo>
                      <a:pt x="0" y="34"/>
                    </a:lnTo>
                    <a:lnTo>
                      <a:pt x="4" y="37"/>
                    </a:lnTo>
                    <a:lnTo>
                      <a:pt x="7" y="37"/>
                    </a:lnTo>
                    <a:lnTo>
                      <a:pt x="10" y="40"/>
                    </a:lnTo>
                    <a:lnTo>
                      <a:pt x="16" y="40"/>
                    </a:lnTo>
                    <a:lnTo>
                      <a:pt x="22" y="40"/>
                    </a:lnTo>
                    <a:lnTo>
                      <a:pt x="32" y="40"/>
                    </a:lnTo>
                    <a:lnTo>
                      <a:pt x="39" y="40"/>
                    </a:lnTo>
                    <a:lnTo>
                      <a:pt x="48" y="37"/>
                    </a:lnTo>
                    <a:lnTo>
                      <a:pt x="54" y="37"/>
                    </a:lnTo>
                    <a:close/>
                  </a:path>
                </a:pathLst>
              </a:custGeom>
              <a:solidFill>
                <a:srgbClr val="D5ACC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34" name="Freeform 1828">
                <a:extLst>
                  <a:ext uri="{FF2B5EF4-FFF2-40B4-BE49-F238E27FC236}">
                    <a16:creationId xmlns:a16="http://schemas.microsoft.com/office/drawing/2014/main" id="{8BC11CE9-6333-40EA-A45F-426AB3003324}"/>
                  </a:ext>
                </a:extLst>
              </p:cNvPr>
              <p:cNvSpPr>
                <a:spLocks/>
              </p:cNvSpPr>
              <p:nvPr/>
            </p:nvSpPr>
            <p:spPr bwMode="auto">
              <a:xfrm>
                <a:off x="2838" y="2283"/>
                <a:ext cx="26" cy="10"/>
              </a:xfrm>
              <a:custGeom>
                <a:avLst/>
                <a:gdLst>
                  <a:gd name="T0" fmla="*/ 14 w 102"/>
                  <a:gd name="T1" fmla="*/ 9 h 40"/>
                  <a:gd name="T2" fmla="*/ 16 w 102"/>
                  <a:gd name="T3" fmla="*/ 9 h 40"/>
                  <a:gd name="T4" fmla="*/ 18 w 102"/>
                  <a:gd name="T5" fmla="*/ 8 h 40"/>
                  <a:gd name="T6" fmla="*/ 20 w 102"/>
                  <a:gd name="T7" fmla="*/ 7 h 40"/>
                  <a:gd name="T8" fmla="*/ 22 w 102"/>
                  <a:gd name="T9" fmla="*/ 6 h 40"/>
                  <a:gd name="T10" fmla="*/ 23 w 102"/>
                  <a:gd name="T11" fmla="*/ 6 h 40"/>
                  <a:gd name="T12" fmla="*/ 24 w 102"/>
                  <a:gd name="T13" fmla="*/ 5 h 40"/>
                  <a:gd name="T14" fmla="*/ 25 w 102"/>
                  <a:gd name="T15" fmla="*/ 4 h 40"/>
                  <a:gd name="T16" fmla="*/ 26 w 102"/>
                  <a:gd name="T17" fmla="*/ 3 h 40"/>
                  <a:gd name="T18" fmla="*/ 26 w 102"/>
                  <a:gd name="T19" fmla="*/ 2 h 40"/>
                  <a:gd name="T20" fmla="*/ 26 w 102"/>
                  <a:gd name="T21" fmla="*/ 1 h 40"/>
                  <a:gd name="T22" fmla="*/ 25 w 102"/>
                  <a:gd name="T23" fmla="*/ 1 h 40"/>
                  <a:gd name="T24" fmla="*/ 24 w 102"/>
                  <a:gd name="T25" fmla="*/ 0 h 40"/>
                  <a:gd name="T26" fmla="*/ 23 w 102"/>
                  <a:gd name="T27" fmla="*/ 0 h 40"/>
                  <a:gd name="T28" fmla="*/ 21 w 102"/>
                  <a:gd name="T29" fmla="*/ 0 h 40"/>
                  <a:gd name="T30" fmla="*/ 19 w 102"/>
                  <a:gd name="T31" fmla="*/ 0 h 40"/>
                  <a:gd name="T32" fmla="*/ 18 w 102"/>
                  <a:gd name="T33" fmla="*/ 0 h 40"/>
                  <a:gd name="T34" fmla="*/ 16 w 102"/>
                  <a:gd name="T35" fmla="*/ 0 h 40"/>
                  <a:gd name="T36" fmla="*/ 14 w 102"/>
                  <a:gd name="T37" fmla="*/ 0 h 40"/>
                  <a:gd name="T38" fmla="*/ 12 w 102"/>
                  <a:gd name="T39" fmla="*/ 1 h 40"/>
                  <a:gd name="T40" fmla="*/ 10 w 102"/>
                  <a:gd name="T41" fmla="*/ 1 h 40"/>
                  <a:gd name="T42" fmla="*/ 7 w 102"/>
                  <a:gd name="T43" fmla="*/ 2 h 40"/>
                  <a:gd name="T44" fmla="*/ 6 w 102"/>
                  <a:gd name="T45" fmla="*/ 2 h 40"/>
                  <a:gd name="T46" fmla="*/ 4 w 102"/>
                  <a:gd name="T47" fmla="*/ 3 h 40"/>
                  <a:gd name="T48" fmla="*/ 3 w 102"/>
                  <a:gd name="T49" fmla="*/ 4 h 40"/>
                  <a:gd name="T50" fmla="*/ 2 w 102"/>
                  <a:gd name="T51" fmla="*/ 5 h 40"/>
                  <a:gd name="T52" fmla="*/ 1 w 102"/>
                  <a:gd name="T53" fmla="*/ 6 h 40"/>
                  <a:gd name="T54" fmla="*/ 0 w 102"/>
                  <a:gd name="T55" fmla="*/ 7 h 40"/>
                  <a:gd name="T56" fmla="*/ 0 w 102"/>
                  <a:gd name="T57" fmla="*/ 8 h 40"/>
                  <a:gd name="T58" fmla="*/ 0 w 102"/>
                  <a:gd name="T59" fmla="*/ 9 h 40"/>
                  <a:gd name="T60" fmla="*/ 1 w 102"/>
                  <a:gd name="T61" fmla="*/ 9 h 40"/>
                  <a:gd name="T62" fmla="*/ 2 w 102"/>
                  <a:gd name="T63" fmla="*/ 9 h 40"/>
                  <a:gd name="T64" fmla="*/ 3 w 102"/>
                  <a:gd name="T65" fmla="*/ 10 h 40"/>
                  <a:gd name="T66" fmla="*/ 4 w 102"/>
                  <a:gd name="T67" fmla="*/ 10 h 40"/>
                  <a:gd name="T68" fmla="*/ 6 w 102"/>
                  <a:gd name="T69" fmla="*/ 10 h 40"/>
                  <a:gd name="T70" fmla="*/ 8 w 102"/>
                  <a:gd name="T71" fmla="*/ 10 h 40"/>
                  <a:gd name="T72" fmla="*/ 10 w 102"/>
                  <a:gd name="T73" fmla="*/ 10 h 40"/>
                  <a:gd name="T74" fmla="*/ 12 w 102"/>
                  <a:gd name="T75" fmla="*/ 9 h 40"/>
                  <a:gd name="T76" fmla="*/ 14 w 102"/>
                  <a:gd name="T77" fmla="*/ 9 h 4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2"/>
                  <a:gd name="T118" fmla="*/ 0 h 40"/>
                  <a:gd name="T119" fmla="*/ 102 w 102"/>
                  <a:gd name="T120" fmla="*/ 40 h 4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2" h="40">
                    <a:moveTo>
                      <a:pt x="54" y="37"/>
                    </a:moveTo>
                    <a:lnTo>
                      <a:pt x="64" y="34"/>
                    </a:lnTo>
                    <a:lnTo>
                      <a:pt x="70" y="30"/>
                    </a:lnTo>
                    <a:lnTo>
                      <a:pt x="80" y="28"/>
                    </a:lnTo>
                    <a:lnTo>
                      <a:pt x="86" y="25"/>
                    </a:lnTo>
                    <a:lnTo>
                      <a:pt x="90" y="22"/>
                    </a:lnTo>
                    <a:lnTo>
                      <a:pt x="96" y="18"/>
                    </a:lnTo>
                    <a:lnTo>
                      <a:pt x="98" y="15"/>
                    </a:lnTo>
                    <a:lnTo>
                      <a:pt x="102" y="12"/>
                    </a:lnTo>
                    <a:lnTo>
                      <a:pt x="102" y="8"/>
                    </a:lnTo>
                    <a:lnTo>
                      <a:pt x="102" y="5"/>
                    </a:lnTo>
                    <a:lnTo>
                      <a:pt x="98" y="2"/>
                    </a:lnTo>
                    <a:lnTo>
                      <a:pt x="96" y="0"/>
                    </a:lnTo>
                    <a:lnTo>
                      <a:pt x="90" y="0"/>
                    </a:lnTo>
                    <a:lnTo>
                      <a:pt x="83" y="0"/>
                    </a:lnTo>
                    <a:lnTo>
                      <a:pt x="76" y="0"/>
                    </a:lnTo>
                    <a:lnTo>
                      <a:pt x="70" y="0"/>
                    </a:lnTo>
                    <a:lnTo>
                      <a:pt x="64" y="0"/>
                    </a:lnTo>
                    <a:lnTo>
                      <a:pt x="54" y="0"/>
                    </a:lnTo>
                    <a:lnTo>
                      <a:pt x="48" y="2"/>
                    </a:lnTo>
                    <a:lnTo>
                      <a:pt x="39" y="5"/>
                    </a:lnTo>
                    <a:lnTo>
                      <a:pt x="29" y="8"/>
                    </a:lnTo>
                    <a:lnTo>
                      <a:pt x="22" y="8"/>
                    </a:lnTo>
                    <a:lnTo>
                      <a:pt x="16" y="12"/>
                    </a:lnTo>
                    <a:lnTo>
                      <a:pt x="10" y="15"/>
                    </a:lnTo>
                    <a:lnTo>
                      <a:pt x="7" y="18"/>
                    </a:lnTo>
                    <a:lnTo>
                      <a:pt x="4" y="22"/>
                    </a:lnTo>
                    <a:lnTo>
                      <a:pt x="0" y="28"/>
                    </a:lnTo>
                    <a:lnTo>
                      <a:pt x="0" y="30"/>
                    </a:lnTo>
                    <a:lnTo>
                      <a:pt x="0" y="34"/>
                    </a:lnTo>
                    <a:lnTo>
                      <a:pt x="4" y="37"/>
                    </a:lnTo>
                    <a:lnTo>
                      <a:pt x="7" y="37"/>
                    </a:lnTo>
                    <a:lnTo>
                      <a:pt x="10" y="40"/>
                    </a:lnTo>
                    <a:lnTo>
                      <a:pt x="16" y="40"/>
                    </a:lnTo>
                    <a:lnTo>
                      <a:pt x="22" y="40"/>
                    </a:lnTo>
                    <a:lnTo>
                      <a:pt x="32" y="40"/>
                    </a:lnTo>
                    <a:lnTo>
                      <a:pt x="39" y="40"/>
                    </a:lnTo>
                    <a:lnTo>
                      <a:pt x="48" y="37"/>
                    </a:lnTo>
                    <a:lnTo>
                      <a:pt x="54" y="37"/>
                    </a:lnTo>
                  </a:path>
                </a:pathLst>
              </a:custGeom>
              <a:noFill/>
              <a:ln w="0">
                <a:solidFill>
                  <a:srgbClr val="9C7549"/>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535" name="Freeform 1829">
                <a:extLst>
                  <a:ext uri="{FF2B5EF4-FFF2-40B4-BE49-F238E27FC236}">
                    <a16:creationId xmlns:a16="http://schemas.microsoft.com/office/drawing/2014/main" id="{CFBA34BF-4ECB-4C0F-B2F0-FE86CCDA738D}"/>
                  </a:ext>
                </a:extLst>
              </p:cNvPr>
              <p:cNvSpPr>
                <a:spLocks noEditPoints="1"/>
              </p:cNvSpPr>
              <p:nvPr/>
            </p:nvSpPr>
            <p:spPr bwMode="auto">
              <a:xfrm>
                <a:off x="2011" y="2059"/>
                <a:ext cx="127" cy="168"/>
              </a:xfrm>
              <a:custGeom>
                <a:avLst/>
                <a:gdLst>
                  <a:gd name="T0" fmla="*/ 10 w 507"/>
                  <a:gd name="T1" fmla="*/ 12 h 671"/>
                  <a:gd name="T2" fmla="*/ 8 w 507"/>
                  <a:gd name="T3" fmla="*/ 9 h 671"/>
                  <a:gd name="T4" fmla="*/ 9 w 507"/>
                  <a:gd name="T5" fmla="*/ 10 h 671"/>
                  <a:gd name="T6" fmla="*/ 16 w 507"/>
                  <a:gd name="T7" fmla="*/ 4 h 671"/>
                  <a:gd name="T8" fmla="*/ 8 w 507"/>
                  <a:gd name="T9" fmla="*/ 8 h 671"/>
                  <a:gd name="T10" fmla="*/ 25 w 507"/>
                  <a:gd name="T11" fmla="*/ 5 h 671"/>
                  <a:gd name="T12" fmla="*/ 22 w 507"/>
                  <a:gd name="T13" fmla="*/ 1 h 671"/>
                  <a:gd name="T14" fmla="*/ 23 w 507"/>
                  <a:gd name="T15" fmla="*/ 3 h 671"/>
                  <a:gd name="T16" fmla="*/ 30 w 507"/>
                  <a:gd name="T17" fmla="*/ 0 h 671"/>
                  <a:gd name="T18" fmla="*/ 23 w 507"/>
                  <a:gd name="T19" fmla="*/ 1 h 671"/>
                  <a:gd name="T20" fmla="*/ 30 w 507"/>
                  <a:gd name="T21" fmla="*/ 0 h 671"/>
                  <a:gd name="T22" fmla="*/ 30 w 507"/>
                  <a:gd name="T23" fmla="*/ 0 h 671"/>
                  <a:gd name="T24" fmla="*/ 30 w 507"/>
                  <a:gd name="T25" fmla="*/ 5 h 671"/>
                  <a:gd name="T26" fmla="*/ 36 w 507"/>
                  <a:gd name="T27" fmla="*/ 0 h 671"/>
                  <a:gd name="T28" fmla="*/ 36 w 507"/>
                  <a:gd name="T29" fmla="*/ 0 h 671"/>
                  <a:gd name="T30" fmla="*/ 41 w 507"/>
                  <a:gd name="T31" fmla="*/ 6 h 671"/>
                  <a:gd name="T32" fmla="*/ 42 w 507"/>
                  <a:gd name="T33" fmla="*/ 2 h 671"/>
                  <a:gd name="T34" fmla="*/ 42 w 507"/>
                  <a:gd name="T35" fmla="*/ 4 h 671"/>
                  <a:gd name="T36" fmla="*/ 49 w 507"/>
                  <a:gd name="T37" fmla="*/ 5 h 671"/>
                  <a:gd name="T38" fmla="*/ 43 w 507"/>
                  <a:gd name="T39" fmla="*/ 2 h 671"/>
                  <a:gd name="T40" fmla="*/ 49 w 507"/>
                  <a:gd name="T41" fmla="*/ 5 h 671"/>
                  <a:gd name="T42" fmla="*/ 49 w 507"/>
                  <a:gd name="T43" fmla="*/ 5 h 671"/>
                  <a:gd name="T44" fmla="*/ 46 w 507"/>
                  <a:gd name="T45" fmla="*/ 9 h 671"/>
                  <a:gd name="T46" fmla="*/ 54 w 507"/>
                  <a:gd name="T47" fmla="*/ 10 h 671"/>
                  <a:gd name="T48" fmla="*/ 54 w 507"/>
                  <a:gd name="T49" fmla="*/ 10 h 671"/>
                  <a:gd name="T50" fmla="*/ 57 w 507"/>
                  <a:gd name="T51" fmla="*/ 21 h 671"/>
                  <a:gd name="T52" fmla="*/ 61 w 507"/>
                  <a:gd name="T53" fmla="*/ 18 h 671"/>
                  <a:gd name="T54" fmla="*/ 59 w 507"/>
                  <a:gd name="T55" fmla="*/ 19 h 671"/>
                  <a:gd name="T56" fmla="*/ 68 w 507"/>
                  <a:gd name="T57" fmla="*/ 26 h 671"/>
                  <a:gd name="T58" fmla="*/ 61 w 507"/>
                  <a:gd name="T59" fmla="*/ 18 h 671"/>
                  <a:gd name="T60" fmla="*/ 64 w 507"/>
                  <a:gd name="T61" fmla="*/ 29 h 671"/>
                  <a:gd name="T62" fmla="*/ 67 w 507"/>
                  <a:gd name="T63" fmla="*/ 26 h 671"/>
                  <a:gd name="T64" fmla="*/ 64 w 507"/>
                  <a:gd name="T65" fmla="*/ 29 h 671"/>
                  <a:gd name="T66" fmla="*/ 76 w 507"/>
                  <a:gd name="T67" fmla="*/ 37 h 671"/>
                  <a:gd name="T68" fmla="*/ 76 w 507"/>
                  <a:gd name="T69" fmla="*/ 37 h 671"/>
                  <a:gd name="T70" fmla="*/ 82 w 507"/>
                  <a:gd name="T71" fmla="*/ 53 h 671"/>
                  <a:gd name="T72" fmla="*/ 86 w 507"/>
                  <a:gd name="T73" fmla="*/ 50 h 671"/>
                  <a:gd name="T74" fmla="*/ 84 w 507"/>
                  <a:gd name="T75" fmla="*/ 52 h 671"/>
                  <a:gd name="T76" fmla="*/ 96 w 507"/>
                  <a:gd name="T77" fmla="*/ 66 h 671"/>
                  <a:gd name="T78" fmla="*/ 86 w 507"/>
                  <a:gd name="T79" fmla="*/ 50 h 671"/>
                  <a:gd name="T80" fmla="*/ 103 w 507"/>
                  <a:gd name="T81" fmla="*/ 83 h 671"/>
                  <a:gd name="T82" fmla="*/ 106 w 507"/>
                  <a:gd name="T83" fmla="*/ 81 h 671"/>
                  <a:gd name="T84" fmla="*/ 104 w 507"/>
                  <a:gd name="T85" fmla="*/ 82 h 671"/>
                  <a:gd name="T86" fmla="*/ 115 w 507"/>
                  <a:gd name="T87" fmla="*/ 97 h 671"/>
                  <a:gd name="T88" fmla="*/ 106 w 507"/>
                  <a:gd name="T89" fmla="*/ 81 h 671"/>
                  <a:gd name="T90" fmla="*/ 115 w 507"/>
                  <a:gd name="T91" fmla="*/ 97 h 671"/>
                  <a:gd name="T92" fmla="*/ 115 w 507"/>
                  <a:gd name="T93" fmla="*/ 97 h 671"/>
                  <a:gd name="T94" fmla="*/ 111 w 507"/>
                  <a:gd name="T95" fmla="*/ 99 h 671"/>
                  <a:gd name="T96" fmla="*/ 123 w 507"/>
                  <a:gd name="T97" fmla="*/ 113 h 671"/>
                  <a:gd name="T98" fmla="*/ 122 w 507"/>
                  <a:gd name="T99" fmla="*/ 113 h 671"/>
                  <a:gd name="T100" fmla="*/ 122 w 507"/>
                  <a:gd name="T101" fmla="*/ 130 h 671"/>
                  <a:gd name="T102" fmla="*/ 127 w 507"/>
                  <a:gd name="T103" fmla="*/ 129 h 671"/>
                  <a:gd name="T104" fmla="*/ 124 w 507"/>
                  <a:gd name="T105" fmla="*/ 130 h 671"/>
                  <a:gd name="T106" fmla="*/ 127 w 507"/>
                  <a:gd name="T107" fmla="*/ 143 h 671"/>
                  <a:gd name="T108" fmla="*/ 127 w 507"/>
                  <a:gd name="T109" fmla="*/ 130 h 671"/>
                  <a:gd name="T110" fmla="*/ 127 w 507"/>
                  <a:gd name="T111" fmla="*/ 144 h 671"/>
                  <a:gd name="T112" fmla="*/ 127 w 507"/>
                  <a:gd name="T113" fmla="*/ 144 h 671"/>
                  <a:gd name="T114" fmla="*/ 122 w 507"/>
                  <a:gd name="T115" fmla="*/ 142 h 671"/>
                  <a:gd name="T116" fmla="*/ 122 w 507"/>
                  <a:gd name="T117" fmla="*/ 157 h 671"/>
                  <a:gd name="T118" fmla="*/ 122 w 507"/>
                  <a:gd name="T119" fmla="*/ 157 h 671"/>
                  <a:gd name="T120" fmla="*/ 108 w 507"/>
                  <a:gd name="T121" fmla="*/ 165 h 67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507"/>
                  <a:gd name="T184" fmla="*/ 0 h 671"/>
                  <a:gd name="T185" fmla="*/ 507 w 507"/>
                  <a:gd name="T186" fmla="*/ 671 h 67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507" h="671">
                    <a:moveTo>
                      <a:pt x="0" y="52"/>
                    </a:moveTo>
                    <a:lnTo>
                      <a:pt x="32" y="34"/>
                    </a:lnTo>
                    <a:lnTo>
                      <a:pt x="40" y="49"/>
                    </a:lnTo>
                    <a:lnTo>
                      <a:pt x="10" y="69"/>
                    </a:lnTo>
                    <a:lnTo>
                      <a:pt x="0" y="52"/>
                    </a:lnTo>
                    <a:close/>
                    <a:moveTo>
                      <a:pt x="32" y="34"/>
                    </a:moveTo>
                    <a:lnTo>
                      <a:pt x="32" y="32"/>
                    </a:lnTo>
                    <a:lnTo>
                      <a:pt x="36" y="41"/>
                    </a:lnTo>
                    <a:lnTo>
                      <a:pt x="32" y="34"/>
                    </a:lnTo>
                    <a:close/>
                    <a:moveTo>
                      <a:pt x="32" y="32"/>
                    </a:moveTo>
                    <a:lnTo>
                      <a:pt x="64" y="17"/>
                    </a:lnTo>
                    <a:lnTo>
                      <a:pt x="72" y="34"/>
                    </a:lnTo>
                    <a:lnTo>
                      <a:pt x="40" y="50"/>
                    </a:lnTo>
                    <a:lnTo>
                      <a:pt x="32" y="32"/>
                    </a:lnTo>
                    <a:close/>
                    <a:moveTo>
                      <a:pt x="64" y="17"/>
                    </a:moveTo>
                    <a:lnTo>
                      <a:pt x="89" y="4"/>
                    </a:lnTo>
                    <a:lnTo>
                      <a:pt x="98" y="21"/>
                    </a:lnTo>
                    <a:lnTo>
                      <a:pt x="72" y="34"/>
                    </a:lnTo>
                    <a:lnTo>
                      <a:pt x="64" y="17"/>
                    </a:lnTo>
                    <a:close/>
                    <a:moveTo>
                      <a:pt x="89" y="4"/>
                    </a:moveTo>
                    <a:lnTo>
                      <a:pt x="90" y="4"/>
                    </a:lnTo>
                    <a:lnTo>
                      <a:pt x="92" y="3"/>
                    </a:lnTo>
                    <a:lnTo>
                      <a:pt x="93" y="13"/>
                    </a:lnTo>
                    <a:lnTo>
                      <a:pt x="89" y="4"/>
                    </a:lnTo>
                    <a:close/>
                    <a:moveTo>
                      <a:pt x="92" y="3"/>
                    </a:moveTo>
                    <a:lnTo>
                      <a:pt x="118" y="0"/>
                    </a:lnTo>
                    <a:lnTo>
                      <a:pt x="120" y="19"/>
                    </a:lnTo>
                    <a:lnTo>
                      <a:pt x="94" y="23"/>
                    </a:lnTo>
                    <a:lnTo>
                      <a:pt x="92" y="3"/>
                    </a:lnTo>
                    <a:close/>
                    <a:moveTo>
                      <a:pt x="118" y="0"/>
                    </a:moveTo>
                    <a:lnTo>
                      <a:pt x="118" y="0"/>
                    </a:lnTo>
                    <a:lnTo>
                      <a:pt x="119" y="0"/>
                    </a:lnTo>
                    <a:lnTo>
                      <a:pt x="119" y="9"/>
                    </a:lnTo>
                    <a:lnTo>
                      <a:pt x="118" y="0"/>
                    </a:lnTo>
                    <a:close/>
                    <a:moveTo>
                      <a:pt x="119" y="0"/>
                    </a:moveTo>
                    <a:lnTo>
                      <a:pt x="144" y="0"/>
                    </a:lnTo>
                    <a:lnTo>
                      <a:pt x="144" y="19"/>
                    </a:lnTo>
                    <a:lnTo>
                      <a:pt x="119" y="19"/>
                    </a:lnTo>
                    <a:lnTo>
                      <a:pt x="119" y="0"/>
                    </a:lnTo>
                    <a:close/>
                    <a:moveTo>
                      <a:pt x="144" y="0"/>
                    </a:moveTo>
                    <a:lnTo>
                      <a:pt x="145" y="0"/>
                    </a:lnTo>
                    <a:lnTo>
                      <a:pt x="146" y="0"/>
                    </a:lnTo>
                    <a:lnTo>
                      <a:pt x="144" y="9"/>
                    </a:lnTo>
                    <a:lnTo>
                      <a:pt x="144" y="0"/>
                    </a:lnTo>
                    <a:close/>
                    <a:moveTo>
                      <a:pt x="146" y="0"/>
                    </a:moveTo>
                    <a:lnTo>
                      <a:pt x="168" y="7"/>
                    </a:lnTo>
                    <a:lnTo>
                      <a:pt x="164" y="25"/>
                    </a:lnTo>
                    <a:lnTo>
                      <a:pt x="142" y="18"/>
                    </a:lnTo>
                    <a:lnTo>
                      <a:pt x="146" y="0"/>
                    </a:lnTo>
                    <a:close/>
                    <a:moveTo>
                      <a:pt x="168" y="7"/>
                    </a:moveTo>
                    <a:lnTo>
                      <a:pt x="170" y="7"/>
                    </a:lnTo>
                    <a:lnTo>
                      <a:pt x="166" y="16"/>
                    </a:lnTo>
                    <a:lnTo>
                      <a:pt x="168" y="7"/>
                    </a:lnTo>
                    <a:close/>
                    <a:moveTo>
                      <a:pt x="170" y="7"/>
                    </a:moveTo>
                    <a:lnTo>
                      <a:pt x="194" y="20"/>
                    </a:lnTo>
                    <a:lnTo>
                      <a:pt x="184" y="37"/>
                    </a:lnTo>
                    <a:lnTo>
                      <a:pt x="162" y="24"/>
                    </a:lnTo>
                    <a:lnTo>
                      <a:pt x="170" y="7"/>
                    </a:lnTo>
                    <a:close/>
                    <a:moveTo>
                      <a:pt x="194" y="20"/>
                    </a:moveTo>
                    <a:lnTo>
                      <a:pt x="194" y="20"/>
                    </a:lnTo>
                    <a:lnTo>
                      <a:pt x="195" y="21"/>
                    </a:lnTo>
                    <a:lnTo>
                      <a:pt x="188" y="28"/>
                    </a:lnTo>
                    <a:lnTo>
                      <a:pt x="194" y="20"/>
                    </a:lnTo>
                    <a:close/>
                    <a:moveTo>
                      <a:pt x="195" y="21"/>
                    </a:moveTo>
                    <a:lnTo>
                      <a:pt x="217" y="40"/>
                    </a:lnTo>
                    <a:lnTo>
                      <a:pt x="205" y="54"/>
                    </a:lnTo>
                    <a:lnTo>
                      <a:pt x="183" y="36"/>
                    </a:lnTo>
                    <a:lnTo>
                      <a:pt x="195" y="21"/>
                    </a:lnTo>
                    <a:close/>
                    <a:moveTo>
                      <a:pt x="217" y="40"/>
                    </a:moveTo>
                    <a:lnTo>
                      <a:pt x="217" y="41"/>
                    </a:lnTo>
                    <a:lnTo>
                      <a:pt x="218" y="41"/>
                    </a:lnTo>
                    <a:lnTo>
                      <a:pt x="210" y="48"/>
                    </a:lnTo>
                    <a:lnTo>
                      <a:pt x="217" y="40"/>
                    </a:lnTo>
                    <a:close/>
                    <a:moveTo>
                      <a:pt x="218" y="41"/>
                    </a:moveTo>
                    <a:lnTo>
                      <a:pt x="243" y="70"/>
                    </a:lnTo>
                    <a:lnTo>
                      <a:pt x="229" y="82"/>
                    </a:lnTo>
                    <a:lnTo>
                      <a:pt x="204" y="53"/>
                    </a:lnTo>
                    <a:lnTo>
                      <a:pt x="218" y="41"/>
                    </a:lnTo>
                    <a:close/>
                    <a:moveTo>
                      <a:pt x="243" y="70"/>
                    </a:moveTo>
                    <a:lnTo>
                      <a:pt x="243" y="70"/>
                    </a:lnTo>
                    <a:lnTo>
                      <a:pt x="244" y="71"/>
                    </a:lnTo>
                    <a:lnTo>
                      <a:pt x="237" y="77"/>
                    </a:lnTo>
                    <a:lnTo>
                      <a:pt x="243" y="70"/>
                    </a:lnTo>
                    <a:close/>
                    <a:moveTo>
                      <a:pt x="244" y="71"/>
                    </a:moveTo>
                    <a:lnTo>
                      <a:pt x="270" y="105"/>
                    </a:lnTo>
                    <a:lnTo>
                      <a:pt x="254" y="116"/>
                    </a:lnTo>
                    <a:lnTo>
                      <a:pt x="229" y="82"/>
                    </a:lnTo>
                    <a:lnTo>
                      <a:pt x="244" y="71"/>
                    </a:lnTo>
                    <a:close/>
                    <a:moveTo>
                      <a:pt x="254" y="117"/>
                    </a:moveTo>
                    <a:lnTo>
                      <a:pt x="254" y="117"/>
                    </a:lnTo>
                    <a:lnTo>
                      <a:pt x="254" y="116"/>
                    </a:lnTo>
                    <a:lnTo>
                      <a:pt x="262" y="111"/>
                    </a:lnTo>
                    <a:lnTo>
                      <a:pt x="254" y="117"/>
                    </a:lnTo>
                    <a:close/>
                    <a:moveTo>
                      <a:pt x="269" y="105"/>
                    </a:moveTo>
                    <a:lnTo>
                      <a:pt x="304" y="149"/>
                    </a:lnTo>
                    <a:lnTo>
                      <a:pt x="290" y="161"/>
                    </a:lnTo>
                    <a:lnTo>
                      <a:pt x="254" y="117"/>
                    </a:lnTo>
                    <a:lnTo>
                      <a:pt x="269" y="105"/>
                    </a:lnTo>
                    <a:close/>
                    <a:moveTo>
                      <a:pt x="304" y="149"/>
                    </a:moveTo>
                    <a:lnTo>
                      <a:pt x="304" y="149"/>
                    </a:lnTo>
                    <a:lnTo>
                      <a:pt x="304" y="150"/>
                    </a:lnTo>
                    <a:lnTo>
                      <a:pt x="296" y="156"/>
                    </a:lnTo>
                    <a:lnTo>
                      <a:pt x="304" y="149"/>
                    </a:lnTo>
                    <a:close/>
                    <a:moveTo>
                      <a:pt x="304" y="150"/>
                    </a:moveTo>
                    <a:lnTo>
                      <a:pt x="342" y="201"/>
                    </a:lnTo>
                    <a:lnTo>
                      <a:pt x="327" y="212"/>
                    </a:lnTo>
                    <a:lnTo>
                      <a:pt x="288" y="161"/>
                    </a:lnTo>
                    <a:lnTo>
                      <a:pt x="304" y="150"/>
                    </a:lnTo>
                    <a:close/>
                    <a:moveTo>
                      <a:pt x="342" y="201"/>
                    </a:moveTo>
                    <a:lnTo>
                      <a:pt x="342" y="201"/>
                    </a:lnTo>
                    <a:lnTo>
                      <a:pt x="335" y="207"/>
                    </a:lnTo>
                    <a:lnTo>
                      <a:pt x="342" y="201"/>
                    </a:lnTo>
                    <a:close/>
                    <a:moveTo>
                      <a:pt x="342" y="201"/>
                    </a:moveTo>
                    <a:lnTo>
                      <a:pt x="384" y="262"/>
                    </a:lnTo>
                    <a:lnTo>
                      <a:pt x="368" y="273"/>
                    </a:lnTo>
                    <a:lnTo>
                      <a:pt x="327" y="212"/>
                    </a:lnTo>
                    <a:lnTo>
                      <a:pt x="342" y="201"/>
                    </a:lnTo>
                    <a:close/>
                    <a:moveTo>
                      <a:pt x="384" y="262"/>
                    </a:moveTo>
                    <a:lnTo>
                      <a:pt x="425" y="322"/>
                    </a:lnTo>
                    <a:lnTo>
                      <a:pt x="410" y="332"/>
                    </a:lnTo>
                    <a:lnTo>
                      <a:pt x="368" y="273"/>
                    </a:lnTo>
                    <a:lnTo>
                      <a:pt x="384" y="262"/>
                    </a:lnTo>
                    <a:close/>
                    <a:moveTo>
                      <a:pt x="425" y="322"/>
                    </a:moveTo>
                    <a:lnTo>
                      <a:pt x="425" y="322"/>
                    </a:lnTo>
                    <a:lnTo>
                      <a:pt x="417" y="327"/>
                    </a:lnTo>
                    <a:lnTo>
                      <a:pt x="425" y="322"/>
                    </a:lnTo>
                    <a:close/>
                    <a:moveTo>
                      <a:pt x="425" y="322"/>
                    </a:moveTo>
                    <a:lnTo>
                      <a:pt x="460" y="386"/>
                    </a:lnTo>
                    <a:lnTo>
                      <a:pt x="444" y="395"/>
                    </a:lnTo>
                    <a:lnTo>
                      <a:pt x="409" y="332"/>
                    </a:lnTo>
                    <a:lnTo>
                      <a:pt x="425" y="322"/>
                    </a:lnTo>
                    <a:close/>
                    <a:moveTo>
                      <a:pt x="460" y="386"/>
                    </a:moveTo>
                    <a:lnTo>
                      <a:pt x="460" y="386"/>
                    </a:lnTo>
                    <a:lnTo>
                      <a:pt x="460" y="387"/>
                    </a:lnTo>
                    <a:lnTo>
                      <a:pt x="453" y="391"/>
                    </a:lnTo>
                    <a:lnTo>
                      <a:pt x="460" y="386"/>
                    </a:lnTo>
                    <a:close/>
                    <a:moveTo>
                      <a:pt x="460" y="387"/>
                    </a:moveTo>
                    <a:lnTo>
                      <a:pt x="489" y="450"/>
                    </a:lnTo>
                    <a:lnTo>
                      <a:pt x="473" y="458"/>
                    </a:lnTo>
                    <a:lnTo>
                      <a:pt x="444" y="395"/>
                    </a:lnTo>
                    <a:lnTo>
                      <a:pt x="460" y="387"/>
                    </a:lnTo>
                    <a:close/>
                    <a:moveTo>
                      <a:pt x="489" y="450"/>
                    </a:moveTo>
                    <a:lnTo>
                      <a:pt x="490" y="451"/>
                    </a:lnTo>
                    <a:lnTo>
                      <a:pt x="490" y="453"/>
                    </a:lnTo>
                    <a:lnTo>
                      <a:pt x="481" y="455"/>
                    </a:lnTo>
                    <a:lnTo>
                      <a:pt x="489" y="450"/>
                    </a:lnTo>
                    <a:close/>
                    <a:moveTo>
                      <a:pt x="490" y="453"/>
                    </a:moveTo>
                    <a:lnTo>
                      <a:pt x="506" y="515"/>
                    </a:lnTo>
                    <a:lnTo>
                      <a:pt x="488" y="520"/>
                    </a:lnTo>
                    <a:lnTo>
                      <a:pt x="471" y="457"/>
                    </a:lnTo>
                    <a:lnTo>
                      <a:pt x="490" y="453"/>
                    </a:lnTo>
                    <a:close/>
                    <a:moveTo>
                      <a:pt x="506" y="515"/>
                    </a:moveTo>
                    <a:lnTo>
                      <a:pt x="507" y="516"/>
                    </a:lnTo>
                    <a:lnTo>
                      <a:pt x="507" y="518"/>
                    </a:lnTo>
                    <a:lnTo>
                      <a:pt x="497" y="518"/>
                    </a:lnTo>
                    <a:lnTo>
                      <a:pt x="506" y="515"/>
                    </a:lnTo>
                    <a:close/>
                    <a:moveTo>
                      <a:pt x="507" y="518"/>
                    </a:moveTo>
                    <a:lnTo>
                      <a:pt x="507" y="572"/>
                    </a:lnTo>
                    <a:lnTo>
                      <a:pt x="487" y="572"/>
                    </a:lnTo>
                    <a:lnTo>
                      <a:pt x="487" y="518"/>
                    </a:lnTo>
                    <a:lnTo>
                      <a:pt x="507" y="518"/>
                    </a:lnTo>
                    <a:close/>
                    <a:moveTo>
                      <a:pt x="507" y="572"/>
                    </a:moveTo>
                    <a:lnTo>
                      <a:pt x="507" y="574"/>
                    </a:lnTo>
                    <a:lnTo>
                      <a:pt x="506" y="575"/>
                    </a:lnTo>
                    <a:lnTo>
                      <a:pt x="497" y="572"/>
                    </a:lnTo>
                    <a:lnTo>
                      <a:pt x="507" y="572"/>
                    </a:lnTo>
                    <a:close/>
                    <a:moveTo>
                      <a:pt x="506" y="575"/>
                    </a:moveTo>
                    <a:lnTo>
                      <a:pt x="487" y="627"/>
                    </a:lnTo>
                    <a:lnTo>
                      <a:pt x="469" y="620"/>
                    </a:lnTo>
                    <a:lnTo>
                      <a:pt x="488" y="568"/>
                    </a:lnTo>
                    <a:lnTo>
                      <a:pt x="506" y="575"/>
                    </a:lnTo>
                    <a:close/>
                    <a:moveTo>
                      <a:pt x="487" y="627"/>
                    </a:moveTo>
                    <a:lnTo>
                      <a:pt x="486" y="628"/>
                    </a:lnTo>
                    <a:lnTo>
                      <a:pt x="485" y="630"/>
                    </a:lnTo>
                    <a:lnTo>
                      <a:pt x="478" y="623"/>
                    </a:lnTo>
                    <a:lnTo>
                      <a:pt x="487" y="627"/>
                    </a:lnTo>
                    <a:close/>
                    <a:moveTo>
                      <a:pt x="485" y="630"/>
                    </a:moveTo>
                    <a:lnTo>
                      <a:pt x="443" y="671"/>
                    </a:lnTo>
                    <a:lnTo>
                      <a:pt x="430" y="658"/>
                    </a:lnTo>
                    <a:lnTo>
                      <a:pt x="471" y="616"/>
                    </a:lnTo>
                    <a:lnTo>
                      <a:pt x="485" y="6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36" name="Freeform 1830">
                <a:extLst>
                  <a:ext uri="{FF2B5EF4-FFF2-40B4-BE49-F238E27FC236}">
                    <a16:creationId xmlns:a16="http://schemas.microsoft.com/office/drawing/2014/main" id="{74F4BDD0-D758-4458-8E94-394237AF9D40}"/>
                  </a:ext>
                </a:extLst>
              </p:cNvPr>
              <p:cNvSpPr>
                <a:spLocks noEditPoints="1"/>
              </p:cNvSpPr>
              <p:nvPr/>
            </p:nvSpPr>
            <p:spPr bwMode="auto">
              <a:xfrm>
                <a:off x="2145" y="2251"/>
                <a:ext cx="102" cy="125"/>
              </a:xfrm>
              <a:custGeom>
                <a:avLst/>
                <a:gdLst>
                  <a:gd name="T0" fmla="*/ 2 w 408"/>
                  <a:gd name="T1" fmla="*/ 12 h 500"/>
                  <a:gd name="T2" fmla="*/ 4 w 408"/>
                  <a:gd name="T3" fmla="*/ 11 h 500"/>
                  <a:gd name="T4" fmla="*/ 2 w 408"/>
                  <a:gd name="T5" fmla="*/ 10 h 500"/>
                  <a:gd name="T6" fmla="*/ 2 w 408"/>
                  <a:gd name="T7" fmla="*/ 6 h 500"/>
                  <a:gd name="T8" fmla="*/ 0 w 408"/>
                  <a:gd name="T9" fmla="*/ 8 h 500"/>
                  <a:gd name="T10" fmla="*/ 2 w 408"/>
                  <a:gd name="T11" fmla="*/ 6 h 500"/>
                  <a:gd name="T12" fmla="*/ 2 w 408"/>
                  <a:gd name="T13" fmla="*/ 6 h 500"/>
                  <a:gd name="T14" fmla="*/ 5 w 408"/>
                  <a:gd name="T15" fmla="*/ 10 h 500"/>
                  <a:gd name="T16" fmla="*/ 5 w 408"/>
                  <a:gd name="T17" fmla="*/ 4 h 500"/>
                  <a:gd name="T18" fmla="*/ 5 w 408"/>
                  <a:gd name="T19" fmla="*/ 4 h 500"/>
                  <a:gd name="T20" fmla="*/ 10 w 408"/>
                  <a:gd name="T21" fmla="*/ 7 h 500"/>
                  <a:gd name="T22" fmla="*/ 8 w 408"/>
                  <a:gd name="T23" fmla="*/ 3 h 500"/>
                  <a:gd name="T24" fmla="*/ 9 w 408"/>
                  <a:gd name="T25" fmla="*/ 5 h 500"/>
                  <a:gd name="T26" fmla="*/ 12 w 408"/>
                  <a:gd name="T27" fmla="*/ 2 h 500"/>
                  <a:gd name="T28" fmla="*/ 8 w 408"/>
                  <a:gd name="T29" fmla="*/ 3 h 500"/>
                  <a:gd name="T30" fmla="*/ 12 w 408"/>
                  <a:gd name="T31" fmla="*/ 2 h 500"/>
                  <a:gd name="T32" fmla="*/ 12 w 408"/>
                  <a:gd name="T33" fmla="*/ 2 h 500"/>
                  <a:gd name="T34" fmla="*/ 13 w 408"/>
                  <a:gd name="T35" fmla="*/ 6 h 500"/>
                  <a:gd name="T36" fmla="*/ 20 w 408"/>
                  <a:gd name="T37" fmla="*/ 0 h 500"/>
                  <a:gd name="T38" fmla="*/ 16 w 408"/>
                  <a:gd name="T39" fmla="*/ 1 h 500"/>
                  <a:gd name="T40" fmla="*/ 21 w 408"/>
                  <a:gd name="T41" fmla="*/ 0 h 500"/>
                  <a:gd name="T42" fmla="*/ 21 w 408"/>
                  <a:gd name="T43" fmla="*/ 0 h 500"/>
                  <a:gd name="T44" fmla="*/ 20 w 408"/>
                  <a:gd name="T45" fmla="*/ 5 h 500"/>
                  <a:gd name="T46" fmla="*/ 25 w 408"/>
                  <a:gd name="T47" fmla="*/ 1 h 500"/>
                  <a:gd name="T48" fmla="*/ 25 w 408"/>
                  <a:gd name="T49" fmla="*/ 1 h 500"/>
                  <a:gd name="T50" fmla="*/ 27 w 408"/>
                  <a:gd name="T51" fmla="*/ 7 h 500"/>
                  <a:gd name="T52" fmla="*/ 29 w 408"/>
                  <a:gd name="T53" fmla="*/ 3 h 500"/>
                  <a:gd name="T54" fmla="*/ 28 w 408"/>
                  <a:gd name="T55" fmla="*/ 5 h 500"/>
                  <a:gd name="T56" fmla="*/ 33 w 408"/>
                  <a:gd name="T57" fmla="*/ 7 h 500"/>
                  <a:gd name="T58" fmla="*/ 30 w 408"/>
                  <a:gd name="T59" fmla="*/ 3 h 500"/>
                  <a:gd name="T60" fmla="*/ 34 w 408"/>
                  <a:gd name="T61" fmla="*/ 8 h 500"/>
                  <a:gd name="T62" fmla="*/ 34 w 408"/>
                  <a:gd name="T63" fmla="*/ 8 h 500"/>
                  <a:gd name="T64" fmla="*/ 29 w 408"/>
                  <a:gd name="T65" fmla="*/ 10 h 500"/>
                  <a:gd name="T66" fmla="*/ 41 w 408"/>
                  <a:gd name="T67" fmla="*/ 33 h 500"/>
                  <a:gd name="T68" fmla="*/ 41 w 408"/>
                  <a:gd name="T69" fmla="*/ 33 h 500"/>
                  <a:gd name="T70" fmla="*/ 52 w 408"/>
                  <a:gd name="T71" fmla="*/ 53 h 500"/>
                  <a:gd name="T72" fmla="*/ 53 w 408"/>
                  <a:gd name="T73" fmla="*/ 53 h 500"/>
                  <a:gd name="T74" fmla="*/ 55 w 408"/>
                  <a:gd name="T75" fmla="*/ 52 h 500"/>
                  <a:gd name="T76" fmla="*/ 68 w 408"/>
                  <a:gd name="T77" fmla="*/ 66 h 500"/>
                  <a:gd name="T78" fmla="*/ 56 w 408"/>
                  <a:gd name="T79" fmla="*/ 50 h 500"/>
                  <a:gd name="T80" fmla="*/ 64 w 408"/>
                  <a:gd name="T81" fmla="*/ 69 h 500"/>
                  <a:gd name="T82" fmla="*/ 68 w 408"/>
                  <a:gd name="T83" fmla="*/ 66 h 500"/>
                  <a:gd name="T84" fmla="*/ 64 w 408"/>
                  <a:gd name="T85" fmla="*/ 69 h 500"/>
                  <a:gd name="T86" fmla="*/ 75 w 408"/>
                  <a:gd name="T87" fmla="*/ 83 h 500"/>
                  <a:gd name="T88" fmla="*/ 75 w 408"/>
                  <a:gd name="T89" fmla="*/ 83 h 500"/>
                  <a:gd name="T90" fmla="*/ 83 w 408"/>
                  <a:gd name="T91" fmla="*/ 94 h 500"/>
                  <a:gd name="T92" fmla="*/ 83 w 408"/>
                  <a:gd name="T93" fmla="*/ 94 h 500"/>
                  <a:gd name="T94" fmla="*/ 83 w 408"/>
                  <a:gd name="T95" fmla="*/ 94 h 500"/>
                  <a:gd name="T96" fmla="*/ 91 w 408"/>
                  <a:gd name="T97" fmla="*/ 103 h 500"/>
                  <a:gd name="T98" fmla="*/ 94 w 408"/>
                  <a:gd name="T99" fmla="*/ 100 h 500"/>
                  <a:gd name="T100" fmla="*/ 93 w 408"/>
                  <a:gd name="T101" fmla="*/ 101 h 500"/>
                  <a:gd name="T102" fmla="*/ 99 w 408"/>
                  <a:gd name="T103" fmla="*/ 107 h 500"/>
                  <a:gd name="T104" fmla="*/ 94 w 408"/>
                  <a:gd name="T105" fmla="*/ 100 h 500"/>
                  <a:gd name="T106" fmla="*/ 99 w 408"/>
                  <a:gd name="T107" fmla="*/ 107 h 500"/>
                  <a:gd name="T108" fmla="*/ 99 w 408"/>
                  <a:gd name="T109" fmla="*/ 107 h 500"/>
                  <a:gd name="T110" fmla="*/ 95 w 408"/>
                  <a:gd name="T111" fmla="*/ 109 h 500"/>
                  <a:gd name="T112" fmla="*/ 102 w 408"/>
                  <a:gd name="T113" fmla="*/ 114 h 500"/>
                  <a:gd name="T114" fmla="*/ 102 w 408"/>
                  <a:gd name="T115" fmla="*/ 113 h 500"/>
                  <a:gd name="T116" fmla="*/ 96 w 408"/>
                  <a:gd name="T117" fmla="*/ 119 h 500"/>
                  <a:gd name="T118" fmla="*/ 100 w 408"/>
                  <a:gd name="T119" fmla="*/ 120 h 500"/>
                  <a:gd name="T120" fmla="*/ 98 w 408"/>
                  <a:gd name="T121" fmla="*/ 119 h 500"/>
                  <a:gd name="T122" fmla="*/ 95 w 408"/>
                  <a:gd name="T123" fmla="*/ 125 h 500"/>
                  <a:gd name="T124" fmla="*/ 100 w 408"/>
                  <a:gd name="T125" fmla="*/ 121 h 50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08"/>
                  <a:gd name="T190" fmla="*/ 0 h 500"/>
                  <a:gd name="T191" fmla="*/ 408 w 408"/>
                  <a:gd name="T192" fmla="*/ 500 h 500"/>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08" h="500">
                    <a:moveTo>
                      <a:pt x="4" y="28"/>
                    </a:moveTo>
                    <a:lnTo>
                      <a:pt x="7" y="28"/>
                    </a:lnTo>
                    <a:lnTo>
                      <a:pt x="7" y="47"/>
                    </a:lnTo>
                    <a:lnTo>
                      <a:pt x="4" y="47"/>
                    </a:lnTo>
                    <a:lnTo>
                      <a:pt x="4" y="28"/>
                    </a:lnTo>
                    <a:close/>
                    <a:moveTo>
                      <a:pt x="14" y="45"/>
                    </a:moveTo>
                    <a:lnTo>
                      <a:pt x="11" y="47"/>
                    </a:lnTo>
                    <a:lnTo>
                      <a:pt x="7" y="47"/>
                    </a:lnTo>
                    <a:lnTo>
                      <a:pt x="7" y="38"/>
                    </a:lnTo>
                    <a:lnTo>
                      <a:pt x="14" y="45"/>
                    </a:lnTo>
                    <a:close/>
                    <a:moveTo>
                      <a:pt x="0" y="32"/>
                    </a:moveTo>
                    <a:lnTo>
                      <a:pt x="7" y="25"/>
                    </a:lnTo>
                    <a:lnTo>
                      <a:pt x="20" y="38"/>
                    </a:lnTo>
                    <a:lnTo>
                      <a:pt x="14" y="45"/>
                    </a:lnTo>
                    <a:lnTo>
                      <a:pt x="0" y="32"/>
                    </a:lnTo>
                    <a:close/>
                    <a:moveTo>
                      <a:pt x="7" y="25"/>
                    </a:moveTo>
                    <a:lnTo>
                      <a:pt x="8" y="24"/>
                    </a:lnTo>
                    <a:lnTo>
                      <a:pt x="14" y="32"/>
                    </a:lnTo>
                    <a:lnTo>
                      <a:pt x="7" y="25"/>
                    </a:lnTo>
                    <a:close/>
                    <a:moveTo>
                      <a:pt x="8" y="24"/>
                    </a:moveTo>
                    <a:lnTo>
                      <a:pt x="18" y="17"/>
                    </a:lnTo>
                    <a:lnTo>
                      <a:pt x="28" y="34"/>
                    </a:lnTo>
                    <a:lnTo>
                      <a:pt x="19" y="39"/>
                    </a:lnTo>
                    <a:lnTo>
                      <a:pt x="8" y="24"/>
                    </a:lnTo>
                    <a:close/>
                    <a:moveTo>
                      <a:pt x="18" y="17"/>
                    </a:moveTo>
                    <a:lnTo>
                      <a:pt x="18" y="17"/>
                    </a:lnTo>
                    <a:lnTo>
                      <a:pt x="19" y="17"/>
                    </a:lnTo>
                    <a:lnTo>
                      <a:pt x="23" y="25"/>
                    </a:lnTo>
                    <a:lnTo>
                      <a:pt x="18" y="17"/>
                    </a:lnTo>
                    <a:close/>
                    <a:moveTo>
                      <a:pt x="19" y="17"/>
                    </a:moveTo>
                    <a:lnTo>
                      <a:pt x="31" y="11"/>
                    </a:lnTo>
                    <a:lnTo>
                      <a:pt x="40" y="27"/>
                    </a:lnTo>
                    <a:lnTo>
                      <a:pt x="28" y="34"/>
                    </a:lnTo>
                    <a:lnTo>
                      <a:pt x="19" y="17"/>
                    </a:lnTo>
                    <a:close/>
                    <a:moveTo>
                      <a:pt x="31" y="11"/>
                    </a:moveTo>
                    <a:lnTo>
                      <a:pt x="32" y="10"/>
                    </a:lnTo>
                    <a:lnTo>
                      <a:pt x="33" y="10"/>
                    </a:lnTo>
                    <a:lnTo>
                      <a:pt x="36" y="20"/>
                    </a:lnTo>
                    <a:lnTo>
                      <a:pt x="31" y="11"/>
                    </a:lnTo>
                    <a:close/>
                    <a:moveTo>
                      <a:pt x="33" y="10"/>
                    </a:moveTo>
                    <a:lnTo>
                      <a:pt x="47" y="6"/>
                    </a:lnTo>
                    <a:lnTo>
                      <a:pt x="51" y="25"/>
                    </a:lnTo>
                    <a:lnTo>
                      <a:pt x="38" y="28"/>
                    </a:lnTo>
                    <a:lnTo>
                      <a:pt x="33" y="10"/>
                    </a:lnTo>
                    <a:close/>
                    <a:moveTo>
                      <a:pt x="47" y="6"/>
                    </a:moveTo>
                    <a:lnTo>
                      <a:pt x="47" y="6"/>
                    </a:lnTo>
                    <a:lnTo>
                      <a:pt x="49" y="16"/>
                    </a:lnTo>
                    <a:lnTo>
                      <a:pt x="47" y="6"/>
                    </a:lnTo>
                    <a:close/>
                    <a:moveTo>
                      <a:pt x="47" y="6"/>
                    </a:moveTo>
                    <a:lnTo>
                      <a:pt x="62" y="3"/>
                    </a:lnTo>
                    <a:lnTo>
                      <a:pt x="66" y="22"/>
                    </a:lnTo>
                    <a:lnTo>
                      <a:pt x="50" y="25"/>
                    </a:lnTo>
                    <a:lnTo>
                      <a:pt x="47" y="6"/>
                    </a:lnTo>
                    <a:close/>
                    <a:moveTo>
                      <a:pt x="62" y="3"/>
                    </a:moveTo>
                    <a:lnTo>
                      <a:pt x="79" y="0"/>
                    </a:lnTo>
                    <a:lnTo>
                      <a:pt x="82" y="18"/>
                    </a:lnTo>
                    <a:lnTo>
                      <a:pt x="66" y="22"/>
                    </a:lnTo>
                    <a:lnTo>
                      <a:pt x="62" y="3"/>
                    </a:lnTo>
                    <a:close/>
                    <a:moveTo>
                      <a:pt x="79" y="0"/>
                    </a:moveTo>
                    <a:lnTo>
                      <a:pt x="81" y="0"/>
                    </a:lnTo>
                    <a:lnTo>
                      <a:pt x="82" y="0"/>
                    </a:lnTo>
                    <a:lnTo>
                      <a:pt x="81" y="10"/>
                    </a:lnTo>
                    <a:lnTo>
                      <a:pt x="79" y="0"/>
                    </a:lnTo>
                    <a:close/>
                    <a:moveTo>
                      <a:pt x="82" y="0"/>
                    </a:moveTo>
                    <a:lnTo>
                      <a:pt x="98" y="3"/>
                    </a:lnTo>
                    <a:lnTo>
                      <a:pt x="94" y="22"/>
                    </a:lnTo>
                    <a:lnTo>
                      <a:pt x="79" y="18"/>
                    </a:lnTo>
                    <a:lnTo>
                      <a:pt x="82" y="0"/>
                    </a:lnTo>
                    <a:close/>
                    <a:moveTo>
                      <a:pt x="98" y="3"/>
                    </a:moveTo>
                    <a:lnTo>
                      <a:pt x="98" y="3"/>
                    </a:lnTo>
                    <a:lnTo>
                      <a:pt x="100" y="4"/>
                    </a:lnTo>
                    <a:lnTo>
                      <a:pt x="96" y="13"/>
                    </a:lnTo>
                    <a:lnTo>
                      <a:pt x="98" y="3"/>
                    </a:lnTo>
                    <a:close/>
                    <a:moveTo>
                      <a:pt x="100" y="4"/>
                    </a:moveTo>
                    <a:lnTo>
                      <a:pt x="116" y="11"/>
                    </a:lnTo>
                    <a:lnTo>
                      <a:pt x="108" y="28"/>
                    </a:lnTo>
                    <a:lnTo>
                      <a:pt x="93" y="22"/>
                    </a:lnTo>
                    <a:lnTo>
                      <a:pt x="100" y="4"/>
                    </a:lnTo>
                    <a:close/>
                    <a:moveTo>
                      <a:pt x="116" y="11"/>
                    </a:moveTo>
                    <a:lnTo>
                      <a:pt x="118" y="11"/>
                    </a:lnTo>
                    <a:lnTo>
                      <a:pt x="119" y="13"/>
                    </a:lnTo>
                    <a:lnTo>
                      <a:pt x="112" y="20"/>
                    </a:lnTo>
                    <a:lnTo>
                      <a:pt x="116" y="11"/>
                    </a:lnTo>
                    <a:close/>
                    <a:moveTo>
                      <a:pt x="119" y="13"/>
                    </a:moveTo>
                    <a:lnTo>
                      <a:pt x="133" y="29"/>
                    </a:lnTo>
                    <a:lnTo>
                      <a:pt x="117" y="40"/>
                    </a:lnTo>
                    <a:lnTo>
                      <a:pt x="105" y="25"/>
                    </a:lnTo>
                    <a:lnTo>
                      <a:pt x="119" y="13"/>
                    </a:lnTo>
                    <a:close/>
                    <a:moveTo>
                      <a:pt x="133" y="29"/>
                    </a:moveTo>
                    <a:lnTo>
                      <a:pt x="133" y="29"/>
                    </a:lnTo>
                    <a:lnTo>
                      <a:pt x="134" y="31"/>
                    </a:lnTo>
                    <a:lnTo>
                      <a:pt x="125" y="35"/>
                    </a:lnTo>
                    <a:lnTo>
                      <a:pt x="133" y="29"/>
                    </a:lnTo>
                    <a:close/>
                    <a:moveTo>
                      <a:pt x="134" y="31"/>
                    </a:moveTo>
                    <a:lnTo>
                      <a:pt x="181" y="123"/>
                    </a:lnTo>
                    <a:lnTo>
                      <a:pt x="165" y="132"/>
                    </a:lnTo>
                    <a:lnTo>
                      <a:pt x="116" y="39"/>
                    </a:lnTo>
                    <a:lnTo>
                      <a:pt x="134" y="31"/>
                    </a:lnTo>
                    <a:close/>
                    <a:moveTo>
                      <a:pt x="165" y="132"/>
                    </a:moveTo>
                    <a:lnTo>
                      <a:pt x="165" y="132"/>
                    </a:lnTo>
                    <a:lnTo>
                      <a:pt x="172" y="128"/>
                    </a:lnTo>
                    <a:lnTo>
                      <a:pt x="165" y="132"/>
                    </a:lnTo>
                    <a:close/>
                    <a:moveTo>
                      <a:pt x="181" y="122"/>
                    </a:moveTo>
                    <a:lnTo>
                      <a:pt x="225" y="201"/>
                    </a:lnTo>
                    <a:lnTo>
                      <a:pt x="209" y="211"/>
                    </a:lnTo>
                    <a:lnTo>
                      <a:pt x="165" y="132"/>
                    </a:lnTo>
                    <a:lnTo>
                      <a:pt x="181" y="122"/>
                    </a:lnTo>
                    <a:close/>
                    <a:moveTo>
                      <a:pt x="210" y="213"/>
                    </a:moveTo>
                    <a:lnTo>
                      <a:pt x="209" y="211"/>
                    </a:lnTo>
                    <a:lnTo>
                      <a:pt x="218" y="207"/>
                    </a:lnTo>
                    <a:lnTo>
                      <a:pt x="210" y="213"/>
                    </a:lnTo>
                    <a:close/>
                    <a:moveTo>
                      <a:pt x="224" y="200"/>
                    </a:moveTo>
                    <a:lnTo>
                      <a:pt x="273" y="264"/>
                    </a:lnTo>
                    <a:lnTo>
                      <a:pt x="257" y="275"/>
                    </a:lnTo>
                    <a:lnTo>
                      <a:pt x="210" y="213"/>
                    </a:lnTo>
                    <a:lnTo>
                      <a:pt x="224" y="200"/>
                    </a:lnTo>
                    <a:close/>
                    <a:moveTo>
                      <a:pt x="257" y="276"/>
                    </a:moveTo>
                    <a:lnTo>
                      <a:pt x="258" y="278"/>
                    </a:lnTo>
                    <a:lnTo>
                      <a:pt x="257" y="275"/>
                    </a:lnTo>
                    <a:lnTo>
                      <a:pt x="265" y="270"/>
                    </a:lnTo>
                    <a:lnTo>
                      <a:pt x="257" y="276"/>
                    </a:lnTo>
                    <a:close/>
                    <a:moveTo>
                      <a:pt x="273" y="264"/>
                    </a:moveTo>
                    <a:lnTo>
                      <a:pt x="313" y="318"/>
                    </a:lnTo>
                    <a:lnTo>
                      <a:pt x="298" y="330"/>
                    </a:lnTo>
                    <a:lnTo>
                      <a:pt x="257" y="276"/>
                    </a:lnTo>
                    <a:lnTo>
                      <a:pt x="273" y="264"/>
                    </a:lnTo>
                    <a:close/>
                    <a:moveTo>
                      <a:pt x="298" y="330"/>
                    </a:moveTo>
                    <a:lnTo>
                      <a:pt x="299" y="330"/>
                    </a:lnTo>
                    <a:lnTo>
                      <a:pt x="298" y="330"/>
                    </a:lnTo>
                    <a:lnTo>
                      <a:pt x="306" y="324"/>
                    </a:lnTo>
                    <a:lnTo>
                      <a:pt x="298" y="330"/>
                    </a:lnTo>
                    <a:close/>
                    <a:moveTo>
                      <a:pt x="313" y="318"/>
                    </a:moveTo>
                    <a:lnTo>
                      <a:pt x="349" y="362"/>
                    </a:lnTo>
                    <a:lnTo>
                      <a:pt x="333" y="375"/>
                    </a:lnTo>
                    <a:lnTo>
                      <a:pt x="298" y="330"/>
                    </a:lnTo>
                    <a:lnTo>
                      <a:pt x="313" y="318"/>
                    </a:lnTo>
                    <a:close/>
                    <a:moveTo>
                      <a:pt x="333" y="375"/>
                    </a:moveTo>
                    <a:lnTo>
                      <a:pt x="333" y="375"/>
                    </a:lnTo>
                    <a:lnTo>
                      <a:pt x="341" y="369"/>
                    </a:lnTo>
                    <a:lnTo>
                      <a:pt x="333" y="375"/>
                    </a:lnTo>
                    <a:close/>
                    <a:moveTo>
                      <a:pt x="349" y="362"/>
                    </a:moveTo>
                    <a:lnTo>
                      <a:pt x="377" y="398"/>
                    </a:lnTo>
                    <a:lnTo>
                      <a:pt x="362" y="410"/>
                    </a:lnTo>
                    <a:lnTo>
                      <a:pt x="333" y="375"/>
                    </a:lnTo>
                    <a:lnTo>
                      <a:pt x="349" y="362"/>
                    </a:lnTo>
                    <a:close/>
                    <a:moveTo>
                      <a:pt x="377" y="398"/>
                    </a:moveTo>
                    <a:lnTo>
                      <a:pt x="377" y="398"/>
                    </a:lnTo>
                    <a:lnTo>
                      <a:pt x="377" y="399"/>
                    </a:lnTo>
                    <a:lnTo>
                      <a:pt x="370" y="403"/>
                    </a:lnTo>
                    <a:lnTo>
                      <a:pt x="377" y="398"/>
                    </a:lnTo>
                    <a:close/>
                    <a:moveTo>
                      <a:pt x="377" y="399"/>
                    </a:moveTo>
                    <a:lnTo>
                      <a:pt x="396" y="428"/>
                    </a:lnTo>
                    <a:lnTo>
                      <a:pt x="381" y="437"/>
                    </a:lnTo>
                    <a:lnTo>
                      <a:pt x="362" y="409"/>
                    </a:lnTo>
                    <a:lnTo>
                      <a:pt x="377" y="399"/>
                    </a:lnTo>
                    <a:close/>
                    <a:moveTo>
                      <a:pt x="396" y="428"/>
                    </a:moveTo>
                    <a:lnTo>
                      <a:pt x="397" y="428"/>
                    </a:lnTo>
                    <a:lnTo>
                      <a:pt x="397" y="429"/>
                    </a:lnTo>
                    <a:lnTo>
                      <a:pt x="388" y="432"/>
                    </a:lnTo>
                    <a:lnTo>
                      <a:pt x="396" y="428"/>
                    </a:lnTo>
                    <a:close/>
                    <a:moveTo>
                      <a:pt x="397" y="429"/>
                    </a:moveTo>
                    <a:lnTo>
                      <a:pt x="407" y="451"/>
                    </a:lnTo>
                    <a:lnTo>
                      <a:pt x="389" y="458"/>
                    </a:lnTo>
                    <a:lnTo>
                      <a:pt x="380" y="436"/>
                    </a:lnTo>
                    <a:lnTo>
                      <a:pt x="397" y="429"/>
                    </a:lnTo>
                    <a:close/>
                    <a:moveTo>
                      <a:pt x="407" y="451"/>
                    </a:moveTo>
                    <a:lnTo>
                      <a:pt x="408" y="454"/>
                    </a:lnTo>
                    <a:lnTo>
                      <a:pt x="407" y="457"/>
                    </a:lnTo>
                    <a:lnTo>
                      <a:pt x="398" y="454"/>
                    </a:lnTo>
                    <a:lnTo>
                      <a:pt x="407" y="451"/>
                    </a:lnTo>
                    <a:close/>
                    <a:moveTo>
                      <a:pt x="407" y="457"/>
                    </a:moveTo>
                    <a:lnTo>
                      <a:pt x="401" y="479"/>
                    </a:lnTo>
                    <a:lnTo>
                      <a:pt x="383" y="474"/>
                    </a:lnTo>
                    <a:lnTo>
                      <a:pt x="389" y="452"/>
                    </a:lnTo>
                    <a:lnTo>
                      <a:pt x="407" y="457"/>
                    </a:lnTo>
                    <a:close/>
                    <a:moveTo>
                      <a:pt x="401" y="479"/>
                    </a:moveTo>
                    <a:lnTo>
                      <a:pt x="401" y="483"/>
                    </a:lnTo>
                    <a:lnTo>
                      <a:pt x="398" y="484"/>
                    </a:lnTo>
                    <a:lnTo>
                      <a:pt x="392" y="477"/>
                    </a:lnTo>
                    <a:lnTo>
                      <a:pt x="401" y="479"/>
                    </a:lnTo>
                    <a:close/>
                    <a:moveTo>
                      <a:pt x="398" y="484"/>
                    </a:moveTo>
                    <a:lnTo>
                      <a:pt x="378" y="500"/>
                    </a:lnTo>
                    <a:lnTo>
                      <a:pt x="366" y="485"/>
                    </a:lnTo>
                    <a:lnTo>
                      <a:pt x="386" y="469"/>
                    </a:lnTo>
                    <a:lnTo>
                      <a:pt x="398" y="48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37" name="Freeform 1831">
                <a:extLst>
                  <a:ext uri="{FF2B5EF4-FFF2-40B4-BE49-F238E27FC236}">
                    <a16:creationId xmlns:a16="http://schemas.microsoft.com/office/drawing/2014/main" id="{E011BBAA-DD45-45EA-9A56-C70CFD6B1C36}"/>
                  </a:ext>
                </a:extLst>
              </p:cNvPr>
              <p:cNvSpPr>
                <a:spLocks/>
              </p:cNvSpPr>
              <p:nvPr/>
            </p:nvSpPr>
            <p:spPr bwMode="auto">
              <a:xfrm>
                <a:off x="2031" y="1099"/>
                <a:ext cx="565" cy="426"/>
              </a:xfrm>
              <a:custGeom>
                <a:avLst/>
                <a:gdLst>
                  <a:gd name="T0" fmla="*/ 54 w 2260"/>
                  <a:gd name="T1" fmla="*/ 393 h 1704"/>
                  <a:gd name="T2" fmla="*/ 33 w 2260"/>
                  <a:gd name="T3" fmla="*/ 346 h 1704"/>
                  <a:gd name="T4" fmla="*/ 27 w 2260"/>
                  <a:gd name="T5" fmla="*/ 296 h 1704"/>
                  <a:gd name="T6" fmla="*/ 36 w 2260"/>
                  <a:gd name="T7" fmla="*/ 246 h 1704"/>
                  <a:gd name="T8" fmla="*/ 58 w 2260"/>
                  <a:gd name="T9" fmla="*/ 196 h 1704"/>
                  <a:gd name="T10" fmla="*/ 75 w 2260"/>
                  <a:gd name="T11" fmla="*/ 173 h 1704"/>
                  <a:gd name="T12" fmla="*/ 79 w 2260"/>
                  <a:gd name="T13" fmla="*/ 168 h 1704"/>
                  <a:gd name="T14" fmla="*/ 85 w 2260"/>
                  <a:gd name="T15" fmla="*/ 160 h 1704"/>
                  <a:gd name="T16" fmla="*/ 93 w 2260"/>
                  <a:gd name="T17" fmla="*/ 151 h 1704"/>
                  <a:gd name="T18" fmla="*/ 100 w 2260"/>
                  <a:gd name="T19" fmla="*/ 143 h 1704"/>
                  <a:gd name="T20" fmla="*/ 109 w 2260"/>
                  <a:gd name="T21" fmla="*/ 134 h 1704"/>
                  <a:gd name="T22" fmla="*/ 123 w 2260"/>
                  <a:gd name="T23" fmla="*/ 122 h 1704"/>
                  <a:gd name="T24" fmla="*/ 138 w 2260"/>
                  <a:gd name="T25" fmla="*/ 111 h 1704"/>
                  <a:gd name="T26" fmla="*/ 153 w 2260"/>
                  <a:gd name="T27" fmla="*/ 99 h 1704"/>
                  <a:gd name="T28" fmla="*/ 169 w 2260"/>
                  <a:gd name="T29" fmla="*/ 88 h 1704"/>
                  <a:gd name="T30" fmla="*/ 199 w 2260"/>
                  <a:gd name="T31" fmla="*/ 71 h 1704"/>
                  <a:gd name="T32" fmla="*/ 255 w 2260"/>
                  <a:gd name="T33" fmla="*/ 45 h 1704"/>
                  <a:gd name="T34" fmla="*/ 324 w 2260"/>
                  <a:gd name="T35" fmla="*/ 26 h 1704"/>
                  <a:gd name="T36" fmla="*/ 401 w 2260"/>
                  <a:gd name="T37" fmla="*/ 27 h 1704"/>
                  <a:gd name="T38" fmla="*/ 480 w 2260"/>
                  <a:gd name="T39" fmla="*/ 60 h 1704"/>
                  <a:gd name="T40" fmla="*/ 564 w 2260"/>
                  <a:gd name="T41" fmla="*/ 139 h 1704"/>
                  <a:gd name="T42" fmla="*/ 565 w 2260"/>
                  <a:gd name="T43" fmla="*/ 139 h 1704"/>
                  <a:gd name="T44" fmla="*/ 562 w 2260"/>
                  <a:gd name="T45" fmla="*/ 128 h 1704"/>
                  <a:gd name="T46" fmla="*/ 556 w 2260"/>
                  <a:gd name="T47" fmla="*/ 111 h 1704"/>
                  <a:gd name="T48" fmla="*/ 546 w 2260"/>
                  <a:gd name="T49" fmla="*/ 92 h 1704"/>
                  <a:gd name="T50" fmla="*/ 534 w 2260"/>
                  <a:gd name="T51" fmla="*/ 75 h 1704"/>
                  <a:gd name="T52" fmla="*/ 451 w 2260"/>
                  <a:gd name="T53" fmla="*/ 17 h 1704"/>
                  <a:gd name="T54" fmla="*/ 365 w 2260"/>
                  <a:gd name="T55" fmla="*/ 0 h 1704"/>
                  <a:gd name="T56" fmla="*/ 282 w 2260"/>
                  <a:gd name="T57" fmla="*/ 11 h 1704"/>
                  <a:gd name="T58" fmla="*/ 212 w 2260"/>
                  <a:gd name="T59" fmla="*/ 36 h 1704"/>
                  <a:gd name="T60" fmla="*/ 159 w 2260"/>
                  <a:gd name="T61" fmla="*/ 64 h 1704"/>
                  <a:gd name="T62" fmla="*/ 78 w 2260"/>
                  <a:gd name="T63" fmla="*/ 127 h 1704"/>
                  <a:gd name="T64" fmla="*/ 25 w 2260"/>
                  <a:gd name="T65" fmla="*/ 199 h 1704"/>
                  <a:gd name="T66" fmla="*/ 1 w 2260"/>
                  <a:gd name="T67" fmla="*/ 275 h 1704"/>
                  <a:gd name="T68" fmla="*/ 8 w 2260"/>
                  <a:gd name="T69" fmla="*/ 351 h 1704"/>
                  <a:gd name="T70" fmla="*/ 48 w 2260"/>
                  <a:gd name="T71" fmla="*/ 421 h 1704"/>
                  <a:gd name="T72" fmla="*/ 55 w 2260"/>
                  <a:gd name="T73" fmla="*/ 425 h 1704"/>
                  <a:gd name="T74" fmla="*/ 62 w 2260"/>
                  <a:gd name="T75" fmla="*/ 425 h 1704"/>
                  <a:gd name="T76" fmla="*/ 68 w 2260"/>
                  <a:gd name="T77" fmla="*/ 424 h 1704"/>
                  <a:gd name="T78" fmla="*/ 71 w 2260"/>
                  <a:gd name="T79" fmla="*/ 420 h 1704"/>
                  <a:gd name="T80" fmla="*/ 70 w 2260"/>
                  <a:gd name="T81" fmla="*/ 415 h 170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260"/>
                  <a:gd name="T124" fmla="*/ 0 h 1704"/>
                  <a:gd name="T125" fmla="*/ 2260 w 2260"/>
                  <a:gd name="T126" fmla="*/ 1704 h 170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260" h="1704">
                    <a:moveTo>
                      <a:pt x="280" y="1659"/>
                    </a:moveTo>
                    <a:lnTo>
                      <a:pt x="216" y="1573"/>
                    </a:lnTo>
                    <a:lnTo>
                      <a:pt x="165" y="1479"/>
                    </a:lnTo>
                    <a:lnTo>
                      <a:pt x="130" y="1383"/>
                    </a:lnTo>
                    <a:lnTo>
                      <a:pt x="111" y="1285"/>
                    </a:lnTo>
                    <a:lnTo>
                      <a:pt x="108" y="1185"/>
                    </a:lnTo>
                    <a:lnTo>
                      <a:pt x="118" y="1084"/>
                    </a:lnTo>
                    <a:lnTo>
                      <a:pt x="143" y="982"/>
                    </a:lnTo>
                    <a:lnTo>
                      <a:pt x="179" y="884"/>
                    </a:lnTo>
                    <a:lnTo>
                      <a:pt x="233" y="785"/>
                    </a:lnTo>
                    <a:lnTo>
                      <a:pt x="296" y="694"/>
                    </a:lnTo>
                    <a:lnTo>
                      <a:pt x="299" y="690"/>
                    </a:lnTo>
                    <a:lnTo>
                      <a:pt x="305" y="684"/>
                    </a:lnTo>
                    <a:lnTo>
                      <a:pt x="315" y="672"/>
                    </a:lnTo>
                    <a:lnTo>
                      <a:pt x="328" y="655"/>
                    </a:lnTo>
                    <a:lnTo>
                      <a:pt x="341" y="640"/>
                    </a:lnTo>
                    <a:lnTo>
                      <a:pt x="356" y="620"/>
                    </a:lnTo>
                    <a:lnTo>
                      <a:pt x="373" y="604"/>
                    </a:lnTo>
                    <a:lnTo>
                      <a:pt x="385" y="589"/>
                    </a:lnTo>
                    <a:lnTo>
                      <a:pt x="401" y="572"/>
                    </a:lnTo>
                    <a:lnTo>
                      <a:pt x="410" y="560"/>
                    </a:lnTo>
                    <a:lnTo>
                      <a:pt x="436" y="535"/>
                    </a:lnTo>
                    <a:lnTo>
                      <a:pt x="464" y="512"/>
                    </a:lnTo>
                    <a:lnTo>
                      <a:pt x="490" y="486"/>
                    </a:lnTo>
                    <a:lnTo>
                      <a:pt x="518" y="464"/>
                    </a:lnTo>
                    <a:lnTo>
                      <a:pt x="550" y="442"/>
                    </a:lnTo>
                    <a:lnTo>
                      <a:pt x="579" y="420"/>
                    </a:lnTo>
                    <a:lnTo>
                      <a:pt x="611" y="395"/>
                    </a:lnTo>
                    <a:lnTo>
                      <a:pt x="643" y="375"/>
                    </a:lnTo>
                    <a:lnTo>
                      <a:pt x="677" y="353"/>
                    </a:lnTo>
                    <a:lnTo>
                      <a:pt x="712" y="331"/>
                    </a:lnTo>
                    <a:lnTo>
                      <a:pt x="795" y="283"/>
                    </a:lnTo>
                    <a:lnTo>
                      <a:pt x="900" y="229"/>
                    </a:lnTo>
                    <a:lnTo>
                      <a:pt x="1021" y="179"/>
                    </a:lnTo>
                    <a:lnTo>
                      <a:pt x="1154" y="133"/>
                    </a:lnTo>
                    <a:lnTo>
                      <a:pt x="1297" y="105"/>
                    </a:lnTo>
                    <a:lnTo>
                      <a:pt x="1450" y="96"/>
                    </a:lnTo>
                    <a:lnTo>
                      <a:pt x="1605" y="108"/>
                    </a:lnTo>
                    <a:lnTo>
                      <a:pt x="1761" y="157"/>
                    </a:lnTo>
                    <a:lnTo>
                      <a:pt x="1920" y="241"/>
                    </a:lnTo>
                    <a:lnTo>
                      <a:pt x="2069" y="369"/>
                    </a:lnTo>
                    <a:lnTo>
                      <a:pt x="2257" y="554"/>
                    </a:lnTo>
                    <a:lnTo>
                      <a:pt x="2260" y="560"/>
                    </a:lnTo>
                    <a:lnTo>
                      <a:pt x="2260" y="554"/>
                    </a:lnTo>
                    <a:lnTo>
                      <a:pt x="2257" y="537"/>
                    </a:lnTo>
                    <a:lnTo>
                      <a:pt x="2247" y="512"/>
                    </a:lnTo>
                    <a:lnTo>
                      <a:pt x="2238" y="481"/>
                    </a:lnTo>
                    <a:lnTo>
                      <a:pt x="2222" y="442"/>
                    </a:lnTo>
                    <a:lnTo>
                      <a:pt x="2206" y="404"/>
                    </a:lnTo>
                    <a:lnTo>
                      <a:pt x="2184" y="366"/>
                    </a:lnTo>
                    <a:lnTo>
                      <a:pt x="2161" y="331"/>
                    </a:lnTo>
                    <a:lnTo>
                      <a:pt x="2136" y="299"/>
                    </a:lnTo>
                    <a:lnTo>
                      <a:pt x="1974" y="159"/>
                    </a:lnTo>
                    <a:lnTo>
                      <a:pt x="1803" y="67"/>
                    </a:lnTo>
                    <a:lnTo>
                      <a:pt x="1631" y="17"/>
                    </a:lnTo>
                    <a:lnTo>
                      <a:pt x="1459" y="0"/>
                    </a:lnTo>
                    <a:lnTo>
                      <a:pt x="1291" y="10"/>
                    </a:lnTo>
                    <a:lnTo>
                      <a:pt x="1129" y="42"/>
                    </a:lnTo>
                    <a:lnTo>
                      <a:pt x="979" y="89"/>
                    </a:lnTo>
                    <a:lnTo>
                      <a:pt x="846" y="143"/>
                    </a:lnTo>
                    <a:lnTo>
                      <a:pt x="728" y="201"/>
                    </a:lnTo>
                    <a:lnTo>
                      <a:pt x="636" y="255"/>
                    </a:lnTo>
                    <a:lnTo>
                      <a:pt x="461" y="375"/>
                    </a:lnTo>
                    <a:lnTo>
                      <a:pt x="312" y="509"/>
                    </a:lnTo>
                    <a:lnTo>
                      <a:pt x="191" y="648"/>
                    </a:lnTo>
                    <a:lnTo>
                      <a:pt x="99" y="795"/>
                    </a:lnTo>
                    <a:lnTo>
                      <a:pt x="35" y="947"/>
                    </a:lnTo>
                    <a:lnTo>
                      <a:pt x="3" y="1100"/>
                    </a:lnTo>
                    <a:lnTo>
                      <a:pt x="0" y="1253"/>
                    </a:lnTo>
                    <a:lnTo>
                      <a:pt x="32" y="1403"/>
                    </a:lnTo>
                    <a:lnTo>
                      <a:pt x="96" y="1545"/>
                    </a:lnTo>
                    <a:lnTo>
                      <a:pt x="191" y="1682"/>
                    </a:lnTo>
                    <a:lnTo>
                      <a:pt x="204" y="1695"/>
                    </a:lnTo>
                    <a:lnTo>
                      <a:pt x="219" y="1700"/>
                    </a:lnTo>
                    <a:lnTo>
                      <a:pt x="233" y="1704"/>
                    </a:lnTo>
                    <a:lnTo>
                      <a:pt x="248" y="1700"/>
                    </a:lnTo>
                    <a:lnTo>
                      <a:pt x="258" y="1698"/>
                    </a:lnTo>
                    <a:lnTo>
                      <a:pt x="270" y="1695"/>
                    </a:lnTo>
                    <a:lnTo>
                      <a:pt x="277" y="1685"/>
                    </a:lnTo>
                    <a:lnTo>
                      <a:pt x="283" y="1678"/>
                    </a:lnTo>
                    <a:lnTo>
                      <a:pt x="283" y="1669"/>
                    </a:lnTo>
                    <a:lnTo>
                      <a:pt x="280" y="1659"/>
                    </a:lnTo>
                    <a:close/>
                  </a:path>
                </a:pathLst>
              </a:custGeom>
              <a:solidFill>
                <a:srgbClr val="E4CBB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38" name="Freeform 1832">
                <a:extLst>
                  <a:ext uri="{FF2B5EF4-FFF2-40B4-BE49-F238E27FC236}">
                    <a16:creationId xmlns:a16="http://schemas.microsoft.com/office/drawing/2014/main" id="{C9690888-5572-401E-AD3E-A2C4A52AEBDE}"/>
                  </a:ext>
                </a:extLst>
              </p:cNvPr>
              <p:cNvSpPr>
                <a:spLocks noEditPoints="1"/>
              </p:cNvSpPr>
              <p:nvPr/>
            </p:nvSpPr>
            <p:spPr bwMode="auto">
              <a:xfrm>
                <a:off x="2029" y="1097"/>
                <a:ext cx="569" cy="431"/>
              </a:xfrm>
              <a:custGeom>
                <a:avLst/>
                <a:gdLst>
                  <a:gd name="T0" fmla="*/ 46 w 2278"/>
                  <a:gd name="T1" fmla="*/ 371 h 1722"/>
                  <a:gd name="T2" fmla="*/ 32 w 2278"/>
                  <a:gd name="T3" fmla="*/ 349 h 1722"/>
                  <a:gd name="T4" fmla="*/ 30 w 2278"/>
                  <a:gd name="T5" fmla="*/ 324 h 1722"/>
                  <a:gd name="T6" fmla="*/ 29 w 2278"/>
                  <a:gd name="T7" fmla="*/ 273 h 1722"/>
                  <a:gd name="T8" fmla="*/ 29 w 2278"/>
                  <a:gd name="T9" fmla="*/ 273 h 1722"/>
                  <a:gd name="T10" fmla="*/ 45 w 2278"/>
                  <a:gd name="T11" fmla="*/ 222 h 1722"/>
                  <a:gd name="T12" fmla="*/ 58 w 2278"/>
                  <a:gd name="T13" fmla="*/ 197 h 1722"/>
                  <a:gd name="T14" fmla="*/ 78 w 2278"/>
                  <a:gd name="T15" fmla="*/ 177 h 1722"/>
                  <a:gd name="T16" fmla="*/ 80 w 2278"/>
                  <a:gd name="T17" fmla="*/ 175 h 1722"/>
                  <a:gd name="T18" fmla="*/ 79 w 2278"/>
                  <a:gd name="T19" fmla="*/ 169 h 1722"/>
                  <a:gd name="T20" fmla="*/ 85 w 2278"/>
                  <a:gd name="T21" fmla="*/ 161 h 1722"/>
                  <a:gd name="T22" fmla="*/ 90 w 2278"/>
                  <a:gd name="T23" fmla="*/ 156 h 1722"/>
                  <a:gd name="T24" fmla="*/ 97 w 2278"/>
                  <a:gd name="T25" fmla="*/ 155 h 1722"/>
                  <a:gd name="T26" fmla="*/ 104 w 2278"/>
                  <a:gd name="T27" fmla="*/ 147 h 1722"/>
                  <a:gd name="T28" fmla="*/ 103 w 2278"/>
                  <a:gd name="T29" fmla="*/ 141 h 1722"/>
                  <a:gd name="T30" fmla="*/ 120 w 2278"/>
                  <a:gd name="T31" fmla="*/ 132 h 1722"/>
                  <a:gd name="T32" fmla="*/ 123 w 2278"/>
                  <a:gd name="T33" fmla="*/ 122 h 1722"/>
                  <a:gd name="T34" fmla="*/ 132 w 2278"/>
                  <a:gd name="T35" fmla="*/ 118 h 1722"/>
                  <a:gd name="T36" fmla="*/ 145 w 2278"/>
                  <a:gd name="T37" fmla="*/ 105 h 1722"/>
                  <a:gd name="T38" fmla="*/ 145 w 2278"/>
                  <a:gd name="T39" fmla="*/ 105 h 1722"/>
                  <a:gd name="T40" fmla="*/ 164 w 2278"/>
                  <a:gd name="T41" fmla="*/ 98 h 1722"/>
                  <a:gd name="T42" fmla="*/ 179 w 2278"/>
                  <a:gd name="T43" fmla="*/ 83 h 1722"/>
                  <a:gd name="T44" fmla="*/ 201 w 2278"/>
                  <a:gd name="T45" fmla="*/ 73 h 1722"/>
                  <a:gd name="T46" fmla="*/ 256 w 2278"/>
                  <a:gd name="T47" fmla="*/ 45 h 1722"/>
                  <a:gd name="T48" fmla="*/ 257 w 2278"/>
                  <a:gd name="T49" fmla="*/ 45 h 1722"/>
                  <a:gd name="T50" fmla="*/ 326 w 2278"/>
                  <a:gd name="T51" fmla="*/ 26 h 1722"/>
                  <a:gd name="T52" fmla="*/ 364 w 2278"/>
                  <a:gd name="T53" fmla="*/ 24 h 1722"/>
                  <a:gd name="T54" fmla="*/ 403 w 2278"/>
                  <a:gd name="T55" fmla="*/ 32 h 1722"/>
                  <a:gd name="T56" fmla="*/ 483 w 2278"/>
                  <a:gd name="T57" fmla="*/ 61 h 1722"/>
                  <a:gd name="T58" fmla="*/ 521 w 2278"/>
                  <a:gd name="T59" fmla="*/ 93 h 1722"/>
                  <a:gd name="T60" fmla="*/ 564 w 2278"/>
                  <a:gd name="T61" fmla="*/ 142 h 1722"/>
                  <a:gd name="T62" fmla="*/ 569 w 2278"/>
                  <a:gd name="T63" fmla="*/ 140 h 1722"/>
                  <a:gd name="T64" fmla="*/ 568 w 2278"/>
                  <a:gd name="T65" fmla="*/ 136 h 1722"/>
                  <a:gd name="T66" fmla="*/ 564 w 2278"/>
                  <a:gd name="T67" fmla="*/ 122 h 1722"/>
                  <a:gd name="T68" fmla="*/ 555 w 2278"/>
                  <a:gd name="T69" fmla="*/ 114 h 1722"/>
                  <a:gd name="T70" fmla="*/ 555 w 2278"/>
                  <a:gd name="T71" fmla="*/ 102 h 1722"/>
                  <a:gd name="T72" fmla="*/ 544 w 2278"/>
                  <a:gd name="T73" fmla="*/ 84 h 1722"/>
                  <a:gd name="T74" fmla="*/ 537 w 2278"/>
                  <a:gd name="T75" fmla="*/ 75 h 1722"/>
                  <a:gd name="T76" fmla="*/ 454 w 2278"/>
                  <a:gd name="T77" fmla="*/ 17 h 1722"/>
                  <a:gd name="T78" fmla="*/ 410 w 2278"/>
                  <a:gd name="T79" fmla="*/ 4 h 1722"/>
                  <a:gd name="T80" fmla="*/ 367 w 2278"/>
                  <a:gd name="T81" fmla="*/ 2 h 1722"/>
                  <a:gd name="T82" fmla="*/ 285 w 2278"/>
                  <a:gd name="T83" fmla="*/ 15 h 1722"/>
                  <a:gd name="T84" fmla="*/ 285 w 2278"/>
                  <a:gd name="T85" fmla="*/ 15 h 1722"/>
                  <a:gd name="T86" fmla="*/ 213 w 2278"/>
                  <a:gd name="T87" fmla="*/ 36 h 1722"/>
                  <a:gd name="T88" fmla="*/ 185 w 2278"/>
                  <a:gd name="T89" fmla="*/ 54 h 1722"/>
                  <a:gd name="T90" fmla="*/ 160 w 2278"/>
                  <a:gd name="T91" fmla="*/ 64 h 1722"/>
                  <a:gd name="T92" fmla="*/ 78 w 2278"/>
                  <a:gd name="T93" fmla="*/ 128 h 1722"/>
                  <a:gd name="T94" fmla="*/ 48 w 2278"/>
                  <a:gd name="T95" fmla="*/ 163 h 1722"/>
                  <a:gd name="T96" fmla="*/ 9 w 2278"/>
                  <a:gd name="T97" fmla="*/ 239 h 1722"/>
                  <a:gd name="T98" fmla="*/ 1 w 2278"/>
                  <a:gd name="T99" fmla="*/ 278 h 1722"/>
                  <a:gd name="T100" fmla="*/ 2 w 2278"/>
                  <a:gd name="T101" fmla="*/ 316 h 1722"/>
                  <a:gd name="T102" fmla="*/ 28 w 2278"/>
                  <a:gd name="T103" fmla="*/ 388 h 1722"/>
                  <a:gd name="T104" fmla="*/ 28 w 2278"/>
                  <a:gd name="T105" fmla="*/ 387 h 1722"/>
                  <a:gd name="T106" fmla="*/ 51 w 2278"/>
                  <a:gd name="T107" fmla="*/ 428 h 1722"/>
                  <a:gd name="T108" fmla="*/ 58 w 2278"/>
                  <a:gd name="T109" fmla="*/ 425 h 1722"/>
                  <a:gd name="T110" fmla="*/ 61 w 2278"/>
                  <a:gd name="T111" fmla="*/ 431 h 1722"/>
                  <a:gd name="T112" fmla="*/ 66 w 2278"/>
                  <a:gd name="T113" fmla="*/ 425 h 1722"/>
                  <a:gd name="T114" fmla="*/ 72 w 2278"/>
                  <a:gd name="T115" fmla="*/ 427 h 1722"/>
                  <a:gd name="T116" fmla="*/ 75 w 2278"/>
                  <a:gd name="T117" fmla="*/ 424 h 1722"/>
                  <a:gd name="T118" fmla="*/ 75 w 2278"/>
                  <a:gd name="T119" fmla="*/ 419 h 172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278"/>
                  <a:gd name="T181" fmla="*/ 0 h 1722"/>
                  <a:gd name="T182" fmla="*/ 2278 w 2278"/>
                  <a:gd name="T183" fmla="*/ 1722 h 172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278" h="1722">
                    <a:moveTo>
                      <a:pt x="281" y="1674"/>
                    </a:moveTo>
                    <a:lnTo>
                      <a:pt x="217" y="1588"/>
                    </a:lnTo>
                    <a:lnTo>
                      <a:pt x="233" y="1577"/>
                    </a:lnTo>
                    <a:lnTo>
                      <a:pt x="297" y="1663"/>
                    </a:lnTo>
                    <a:lnTo>
                      <a:pt x="281" y="1674"/>
                    </a:lnTo>
                    <a:close/>
                    <a:moveTo>
                      <a:pt x="217" y="1588"/>
                    </a:moveTo>
                    <a:lnTo>
                      <a:pt x="217" y="1588"/>
                    </a:lnTo>
                    <a:lnTo>
                      <a:pt x="217" y="1587"/>
                    </a:lnTo>
                    <a:lnTo>
                      <a:pt x="225" y="1582"/>
                    </a:lnTo>
                    <a:lnTo>
                      <a:pt x="217" y="1588"/>
                    </a:lnTo>
                    <a:close/>
                    <a:moveTo>
                      <a:pt x="217" y="1587"/>
                    </a:moveTo>
                    <a:lnTo>
                      <a:pt x="167" y="1492"/>
                    </a:lnTo>
                    <a:lnTo>
                      <a:pt x="183" y="1483"/>
                    </a:lnTo>
                    <a:lnTo>
                      <a:pt x="234" y="1578"/>
                    </a:lnTo>
                    <a:lnTo>
                      <a:pt x="217" y="1587"/>
                    </a:lnTo>
                    <a:close/>
                    <a:moveTo>
                      <a:pt x="167" y="1492"/>
                    </a:moveTo>
                    <a:lnTo>
                      <a:pt x="166" y="1491"/>
                    </a:lnTo>
                    <a:lnTo>
                      <a:pt x="174" y="1488"/>
                    </a:lnTo>
                    <a:lnTo>
                      <a:pt x="167" y="1492"/>
                    </a:lnTo>
                    <a:close/>
                    <a:moveTo>
                      <a:pt x="166" y="1491"/>
                    </a:moveTo>
                    <a:lnTo>
                      <a:pt x="130" y="1395"/>
                    </a:lnTo>
                    <a:lnTo>
                      <a:pt x="149" y="1388"/>
                    </a:lnTo>
                    <a:lnTo>
                      <a:pt x="183" y="1484"/>
                    </a:lnTo>
                    <a:lnTo>
                      <a:pt x="166" y="1491"/>
                    </a:lnTo>
                    <a:close/>
                    <a:moveTo>
                      <a:pt x="130" y="1395"/>
                    </a:moveTo>
                    <a:lnTo>
                      <a:pt x="130" y="1395"/>
                    </a:lnTo>
                    <a:lnTo>
                      <a:pt x="130" y="1394"/>
                    </a:lnTo>
                    <a:lnTo>
                      <a:pt x="139" y="1392"/>
                    </a:lnTo>
                    <a:lnTo>
                      <a:pt x="130" y="1395"/>
                    </a:lnTo>
                    <a:close/>
                    <a:moveTo>
                      <a:pt x="130" y="1394"/>
                    </a:moveTo>
                    <a:lnTo>
                      <a:pt x="112" y="1295"/>
                    </a:lnTo>
                    <a:lnTo>
                      <a:pt x="130" y="1291"/>
                    </a:lnTo>
                    <a:lnTo>
                      <a:pt x="149" y="1391"/>
                    </a:lnTo>
                    <a:lnTo>
                      <a:pt x="130" y="1394"/>
                    </a:lnTo>
                    <a:close/>
                    <a:moveTo>
                      <a:pt x="112" y="1295"/>
                    </a:moveTo>
                    <a:lnTo>
                      <a:pt x="112" y="1295"/>
                    </a:lnTo>
                    <a:lnTo>
                      <a:pt x="112" y="1294"/>
                    </a:lnTo>
                    <a:lnTo>
                      <a:pt x="120" y="1294"/>
                    </a:lnTo>
                    <a:lnTo>
                      <a:pt x="112" y="1295"/>
                    </a:lnTo>
                    <a:close/>
                    <a:moveTo>
                      <a:pt x="112" y="1294"/>
                    </a:moveTo>
                    <a:lnTo>
                      <a:pt x="108" y="1195"/>
                    </a:lnTo>
                    <a:lnTo>
                      <a:pt x="127" y="1194"/>
                    </a:lnTo>
                    <a:lnTo>
                      <a:pt x="130" y="1294"/>
                    </a:lnTo>
                    <a:lnTo>
                      <a:pt x="112" y="1294"/>
                    </a:lnTo>
                    <a:close/>
                    <a:moveTo>
                      <a:pt x="108" y="1195"/>
                    </a:moveTo>
                    <a:lnTo>
                      <a:pt x="108" y="1194"/>
                    </a:lnTo>
                    <a:lnTo>
                      <a:pt x="117" y="1194"/>
                    </a:lnTo>
                    <a:lnTo>
                      <a:pt x="108" y="1195"/>
                    </a:lnTo>
                    <a:close/>
                    <a:moveTo>
                      <a:pt x="108" y="1194"/>
                    </a:moveTo>
                    <a:lnTo>
                      <a:pt x="117" y="1092"/>
                    </a:lnTo>
                    <a:lnTo>
                      <a:pt x="137" y="1094"/>
                    </a:lnTo>
                    <a:lnTo>
                      <a:pt x="127" y="1195"/>
                    </a:lnTo>
                    <a:lnTo>
                      <a:pt x="108" y="1194"/>
                    </a:lnTo>
                    <a:close/>
                    <a:moveTo>
                      <a:pt x="117" y="1092"/>
                    </a:moveTo>
                    <a:lnTo>
                      <a:pt x="117" y="1092"/>
                    </a:lnTo>
                    <a:lnTo>
                      <a:pt x="118" y="1091"/>
                    </a:lnTo>
                    <a:lnTo>
                      <a:pt x="127" y="1093"/>
                    </a:lnTo>
                    <a:lnTo>
                      <a:pt x="117" y="1092"/>
                    </a:lnTo>
                    <a:close/>
                    <a:moveTo>
                      <a:pt x="118" y="1091"/>
                    </a:moveTo>
                    <a:lnTo>
                      <a:pt x="144" y="989"/>
                    </a:lnTo>
                    <a:lnTo>
                      <a:pt x="161" y="994"/>
                    </a:lnTo>
                    <a:lnTo>
                      <a:pt x="136" y="1095"/>
                    </a:lnTo>
                    <a:lnTo>
                      <a:pt x="118" y="1091"/>
                    </a:lnTo>
                    <a:close/>
                    <a:moveTo>
                      <a:pt x="144" y="989"/>
                    </a:moveTo>
                    <a:lnTo>
                      <a:pt x="144" y="989"/>
                    </a:lnTo>
                    <a:lnTo>
                      <a:pt x="144" y="988"/>
                    </a:lnTo>
                    <a:lnTo>
                      <a:pt x="152" y="991"/>
                    </a:lnTo>
                    <a:lnTo>
                      <a:pt x="144" y="989"/>
                    </a:lnTo>
                    <a:close/>
                    <a:moveTo>
                      <a:pt x="144" y="988"/>
                    </a:moveTo>
                    <a:lnTo>
                      <a:pt x="179" y="890"/>
                    </a:lnTo>
                    <a:lnTo>
                      <a:pt x="197" y="897"/>
                    </a:lnTo>
                    <a:lnTo>
                      <a:pt x="161" y="995"/>
                    </a:lnTo>
                    <a:lnTo>
                      <a:pt x="144" y="988"/>
                    </a:lnTo>
                    <a:close/>
                    <a:moveTo>
                      <a:pt x="179" y="890"/>
                    </a:moveTo>
                    <a:lnTo>
                      <a:pt x="179" y="889"/>
                    </a:lnTo>
                    <a:lnTo>
                      <a:pt x="179" y="888"/>
                    </a:lnTo>
                    <a:lnTo>
                      <a:pt x="188" y="893"/>
                    </a:lnTo>
                    <a:lnTo>
                      <a:pt x="179" y="890"/>
                    </a:lnTo>
                    <a:close/>
                    <a:moveTo>
                      <a:pt x="179" y="888"/>
                    </a:moveTo>
                    <a:lnTo>
                      <a:pt x="233" y="790"/>
                    </a:lnTo>
                    <a:lnTo>
                      <a:pt x="249" y="798"/>
                    </a:lnTo>
                    <a:lnTo>
                      <a:pt x="195" y="898"/>
                    </a:lnTo>
                    <a:lnTo>
                      <a:pt x="179" y="888"/>
                    </a:lnTo>
                    <a:close/>
                    <a:moveTo>
                      <a:pt x="233" y="790"/>
                    </a:moveTo>
                    <a:lnTo>
                      <a:pt x="233" y="790"/>
                    </a:lnTo>
                    <a:lnTo>
                      <a:pt x="234" y="789"/>
                    </a:lnTo>
                    <a:lnTo>
                      <a:pt x="242" y="794"/>
                    </a:lnTo>
                    <a:lnTo>
                      <a:pt x="233" y="790"/>
                    </a:lnTo>
                    <a:close/>
                    <a:moveTo>
                      <a:pt x="234" y="789"/>
                    </a:moveTo>
                    <a:lnTo>
                      <a:pt x="297" y="697"/>
                    </a:lnTo>
                    <a:lnTo>
                      <a:pt x="313" y="708"/>
                    </a:lnTo>
                    <a:lnTo>
                      <a:pt x="249" y="800"/>
                    </a:lnTo>
                    <a:lnTo>
                      <a:pt x="234" y="789"/>
                    </a:lnTo>
                    <a:close/>
                    <a:moveTo>
                      <a:pt x="297" y="697"/>
                    </a:moveTo>
                    <a:lnTo>
                      <a:pt x="298" y="696"/>
                    </a:lnTo>
                    <a:lnTo>
                      <a:pt x="305" y="703"/>
                    </a:lnTo>
                    <a:lnTo>
                      <a:pt x="297" y="697"/>
                    </a:lnTo>
                    <a:close/>
                    <a:moveTo>
                      <a:pt x="298" y="696"/>
                    </a:moveTo>
                    <a:lnTo>
                      <a:pt x="301" y="693"/>
                    </a:lnTo>
                    <a:lnTo>
                      <a:pt x="314" y="706"/>
                    </a:lnTo>
                    <a:lnTo>
                      <a:pt x="311" y="709"/>
                    </a:lnTo>
                    <a:lnTo>
                      <a:pt x="298" y="696"/>
                    </a:lnTo>
                    <a:close/>
                    <a:moveTo>
                      <a:pt x="301" y="693"/>
                    </a:moveTo>
                    <a:lnTo>
                      <a:pt x="301" y="693"/>
                    </a:lnTo>
                    <a:lnTo>
                      <a:pt x="308" y="699"/>
                    </a:lnTo>
                    <a:lnTo>
                      <a:pt x="301" y="693"/>
                    </a:lnTo>
                    <a:close/>
                    <a:moveTo>
                      <a:pt x="301" y="693"/>
                    </a:moveTo>
                    <a:lnTo>
                      <a:pt x="308" y="686"/>
                    </a:lnTo>
                    <a:lnTo>
                      <a:pt x="321" y="699"/>
                    </a:lnTo>
                    <a:lnTo>
                      <a:pt x="314" y="706"/>
                    </a:lnTo>
                    <a:lnTo>
                      <a:pt x="301" y="693"/>
                    </a:lnTo>
                    <a:close/>
                    <a:moveTo>
                      <a:pt x="322" y="698"/>
                    </a:moveTo>
                    <a:lnTo>
                      <a:pt x="322" y="699"/>
                    </a:lnTo>
                    <a:lnTo>
                      <a:pt x="321" y="699"/>
                    </a:lnTo>
                    <a:lnTo>
                      <a:pt x="314" y="693"/>
                    </a:lnTo>
                    <a:lnTo>
                      <a:pt x="322" y="698"/>
                    </a:lnTo>
                    <a:close/>
                    <a:moveTo>
                      <a:pt x="307" y="687"/>
                    </a:moveTo>
                    <a:lnTo>
                      <a:pt x="317" y="674"/>
                    </a:lnTo>
                    <a:lnTo>
                      <a:pt x="332" y="686"/>
                    </a:lnTo>
                    <a:lnTo>
                      <a:pt x="322" y="698"/>
                    </a:lnTo>
                    <a:lnTo>
                      <a:pt x="307" y="687"/>
                    </a:lnTo>
                    <a:close/>
                    <a:moveTo>
                      <a:pt x="317" y="674"/>
                    </a:moveTo>
                    <a:lnTo>
                      <a:pt x="318" y="673"/>
                    </a:lnTo>
                    <a:lnTo>
                      <a:pt x="317" y="674"/>
                    </a:lnTo>
                    <a:lnTo>
                      <a:pt x="324" y="681"/>
                    </a:lnTo>
                    <a:lnTo>
                      <a:pt x="317" y="674"/>
                    </a:lnTo>
                    <a:close/>
                    <a:moveTo>
                      <a:pt x="317" y="674"/>
                    </a:moveTo>
                    <a:lnTo>
                      <a:pt x="329" y="658"/>
                    </a:lnTo>
                    <a:lnTo>
                      <a:pt x="344" y="671"/>
                    </a:lnTo>
                    <a:lnTo>
                      <a:pt x="331" y="686"/>
                    </a:lnTo>
                    <a:lnTo>
                      <a:pt x="317" y="674"/>
                    </a:lnTo>
                    <a:close/>
                    <a:moveTo>
                      <a:pt x="329" y="658"/>
                    </a:moveTo>
                    <a:lnTo>
                      <a:pt x="342" y="642"/>
                    </a:lnTo>
                    <a:lnTo>
                      <a:pt x="356" y="654"/>
                    </a:lnTo>
                    <a:lnTo>
                      <a:pt x="344" y="671"/>
                    </a:lnTo>
                    <a:lnTo>
                      <a:pt x="329" y="658"/>
                    </a:lnTo>
                    <a:close/>
                    <a:moveTo>
                      <a:pt x="342" y="642"/>
                    </a:moveTo>
                    <a:lnTo>
                      <a:pt x="341" y="643"/>
                    </a:lnTo>
                    <a:lnTo>
                      <a:pt x="342" y="642"/>
                    </a:lnTo>
                    <a:lnTo>
                      <a:pt x="350" y="649"/>
                    </a:lnTo>
                    <a:lnTo>
                      <a:pt x="342" y="642"/>
                    </a:lnTo>
                    <a:close/>
                    <a:moveTo>
                      <a:pt x="342" y="642"/>
                    </a:moveTo>
                    <a:lnTo>
                      <a:pt x="359" y="623"/>
                    </a:lnTo>
                    <a:lnTo>
                      <a:pt x="373" y="635"/>
                    </a:lnTo>
                    <a:lnTo>
                      <a:pt x="356" y="654"/>
                    </a:lnTo>
                    <a:lnTo>
                      <a:pt x="342" y="642"/>
                    </a:lnTo>
                    <a:close/>
                    <a:moveTo>
                      <a:pt x="359" y="623"/>
                    </a:moveTo>
                    <a:lnTo>
                      <a:pt x="359" y="623"/>
                    </a:lnTo>
                    <a:lnTo>
                      <a:pt x="359" y="622"/>
                    </a:lnTo>
                    <a:lnTo>
                      <a:pt x="365" y="629"/>
                    </a:lnTo>
                    <a:lnTo>
                      <a:pt x="359" y="623"/>
                    </a:lnTo>
                    <a:close/>
                    <a:moveTo>
                      <a:pt x="359" y="622"/>
                    </a:moveTo>
                    <a:lnTo>
                      <a:pt x="374" y="607"/>
                    </a:lnTo>
                    <a:lnTo>
                      <a:pt x="388" y="620"/>
                    </a:lnTo>
                    <a:lnTo>
                      <a:pt x="372" y="635"/>
                    </a:lnTo>
                    <a:lnTo>
                      <a:pt x="359" y="622"/>
                    </a:lnTo>
                    <a:close/>
                    <a:moveTo>
                      <a:pt x="388" y="619"/>
                    </a:moveTo>
                    <a:lnTo>
                      <a:pt x="388" y="620"/>
                    </a:lnTo>
                    <a:lnTo>
                      <a:pt x="382" y="613"/>
                    </a:lnTo>
                    <a:lnTo>
                      <a:pt x="388" y="619"/>
                    </a:lnTo>
                    <a:close/>
                    <a:moveTo>
                      <a:pt x="374" y="608"/>
                    </a:moveTo>
                    <a:lnTo>
                      <a:pt x="386" y="591"/>
                    </a:lnTo>
                    <a:lnTo>
                      <a:pt x="402" y="603"/>
                    </a:lnTo>
                    <a:lnTo>
                      <a:pt x="388" y="619"/>
                    </a:lnTo>
                    <a:lnTo>
                      <a:pt x="374" y="608"/>
                    </a:lnTo>
                    <a:close/>
                    <a:moveTo>
                      <a:pt x="386" y="591"/>
                    </a:moveTo>
                    <a:lnTo>
                      <a:pt x="387" y="591"/>
                    </a:lnTo>
                    <a:lnTo>
                      <a:pt x="387" y="590"/>
                    </a:lnTo>
                    <a:lnTo>
                      <a:pt x="394" y="598"/>
                    </a:lnTo>
                    <a:lnTo>
                      <a:pt x="386" y="591"/>
                    </a:lnTo>
                    <a:close/>
                    <a:moveTo>
                      <a:pt x="387" y="590"/>
                    </a:moveTo>
                    <a:lnTo>
                      <a:pt x="403" y="575"/>
                    </a:lnTo>
                    <a:lnTo>
                      <a:pt x="417" y="588"/>
                    </a:lnTo>
                    <a:lnTo>
                      <a:pt x="400" y="604"/>
                    </a:lnTo>
                    <a:lnTo>
                      <a:pt x="387" y="590"/>
                    </a:lnTo>
                    <a:close/>
                    <a:moveTo>
                      <a:pt x="417" y="587"/>
                    </a:moveTo>
                    <a:lnTo>
                      <a:pt x="417" y="588"/>
                    </a:lnTo>
                    <a:lnTo>
                      <a:pt x="410" y="581"/>
                    </a:lnTo>
                    <a:lnTo>
                      <a:pt x="417" y="587"/>
                    </a:lnTo>
                    <a:close/>
                    <a:moveTo>
                      <a:pt x="403" y="576"/>
                    </a:moveTo>
                    <a:lnTo>
                      <a:pt x="411" y="563"/>
                    </a:lnTo>
                    <a:lnTo>
                      <a:pt x="427" y="575"/>
                    </a:lnTo>
                    <a:lnTo>
                      <a:pt x="417" y="587"/>
                    </a:lnTo>
                    <a:lnTo>
                      <a:pt x="403" y="576"/>
                    </a:lnTo>
                    <a:close/>
                    <a:moveTo>
                      <a:pt x="411" y="563"/>
                    </a:moveTo>
                    <a:lnTo>
                      <a:pt x="413" y="563"/>
                    </a:lnTo>
                    <a:lnTo>
                      <a:pt x="419" y="569"/>
                    </a:lnTo>
                    <a:lnTo>
                      <a:pt x="411" y="563"/>
                    </a:lnTo>
                    <a:close/>
                    <a:moveTo>
                      <a:pt x="413" y="563"/>
                    </a:moveTo>
                    <a:lnTo>
                      <a:pt x="438" y="536"/>
                    </a:lnTo>
                    <a:lnTo>
                      <a:pt x="451" y="550"/>
                    </a:lnTo>
                    <a:lnTo>
                      <a:pt x="426" y="576"/>
                    </a:lnTo>
                    <a:lnTo>
                      <a:pt x="413" y="563"/>
                    </a:lnTo>
                    <a:close/>
                    <a:moveTo>
                      <a:pt x="438" y="536"/>
                    </a:moveTo>
                    <a:lnTo>
                      <a:pt x="439" y="536"/>
                    </a:lnTo>
                    <a:lnTo>
                      <a:pt x="445" y="544"/>
                    </a:lnTo>
                    <a:lnTo>
                      <a:pt x="438" y="536"/>
                    </a:lnTo>
                    <a:close/>
                    <a:moveTo>
                      <a:pt x="439" y="536"/>
                    </a:moveTo>
                    <a:lnTo>
                      <a:pt x="468" y="514"/>
                    </a:lnTo>
                    <a:lnTo>
                      <a:pt x="479" y="528"/>
                    </a:lnTo>
                    <a:lnTo>
                      <a:pt x="451" y="550"/>
                    </a:lnTo>
                    <a:lnTo>
                      <a:pt x="439" y="536"/>
                    </a:lnTo>
                    <a:close/>
                    <a:moveTo>
                      <a:pt x="480" y="527"/>
                    </a:moveTo>
                    <a:lnTo>
                      <a:pt x="480" y="528"/>
                    </a:lnTo>
                    <a:lnTo>
                      <a:pt x="479" y="528"/>
                    </a:lnTo>
                    <a:lnTo>
                      <a:pt x="473" y="521"/>
                    </a:lnTo>
                    <a:lnTo>
                      <a:pt x="480" y="527"/>
                    </a:lnTo>
                    <a:close/>
                    <a:moveTo>
                      <a:pt x="467" y="514"/>
                    </a:moveTo>
                    <a:lnTo>
                      <a:pt x="492" y="489"/>
                    </a:lnTo>
                    <a:lnTo>
                      <a:pt x="505" y="502"/>
                    </a:lnTo>
                    <a:lnTo>
                      <a:pt x="480" y="527"/>
                    </a:lnTo>
                    <a:lnTo>
                      <a:pt x="467" y="514"/>
                    </a:lnTo>
                    <a:close/>
                    <a:moveTo>
                      <a:pt x="492" y="489"/>
                    </a:moveTo>
                    <a:lnTo>
                      <a:pt x="493" y="489"/>
                    </a:lnTo>
                    <a:lnTo>
                      <a:pt x="499" y="495"/>
                    </a:lnTo>
                    <a:lnTo>
                      <a:pt x="492" y="489"/>
                    </a:lnTo>
                    <a:close/>
                    <a:moveTo>
                      <a:pt x="493" y="489"/>
                    </a:moveTo>
                    <a:lnTo>
                      <a:pt x="522" y="465"/>
                    </a:lnTo>
                    <a:lnTo>
                      <a:pt x="533" y="481"/>
                    </a:lnTo>
                    <a:lnTo>
                      <a:pt x="505" y="503"/>
                    </a:lnTo>
                    <a:lnTo>
                      <a:pt x="493" y="489"/>
                    </a:lnTo>
                    <a:close/>
                    <a:moveTo>
                      <a:pt x="522" y="465"/>
                    </a:moveTo>
                    <a:lnTo>
                      <a:pt x="522" y="465"/>
                    </a:lnTo>
                    <a:lnTo>
                      <a:pt x="527" y="473"/>
                    </a:lnTo>
                    <a:lnTo>
                      <a:pt x="522" y="465"/>
                    </a:lnTo>
                    <a:close/>
                    <a:moveTo>
                      <a:pt x="522" y="465"/>
                    </a:moveTo>
                    <a:lnTo>
                      <a:pt x="554" y="443"/>
                    </a:lnTo>
                    <a:lnTo>
                      <a:pt x="565" y="459"/>
                    </a:lnTo>
                    <a:lnTo>
                      <a:pt x="533" y="481"/>
                    </a:lnTo>
                    <a:lnTo>
                      <a:pt x="522" y="465"/>
                    </a:lnTo>
                    <a:close/>
                    <a:moveTo>
                      <a:pt x="565" y="459"/>
                    </a:moveTo>
                    <a:lnTo>
                      <a:pt x="565" y="459"/>
                    </a:lnTo>
                    <a:lnTo>
                      <a:pt x="559" y="451"/>
                    </a:lnTo>
                    <a:lnTo>
                      <a:pt x="565" y="459"/>
                    </a:lnTo>
                    <a:close/>
                    <a:moveTo>
                      <a:pt x="554" y="443"/>
                    </a:moveTo>
                    <a:lnTo>
                      <a:pt x="582" y="421"/>
                    </a:lnTo>
                    <a:lnTo>
                      <a:pt x="593" y="437"/>
                    </a:lnTo>
                    <a:lnTo>
                      <a:pt x="565" y="459"/>
                    </a:lnTo>
                    <a:lnTo>
                      <a:pt x="554" y="443"/>
                    </a:lnTo>
                    <a:close/>
                    <a:moveTo>
                      <a:pt x="593" y="437"/>
                    </a:moveTo>
                    <a:lnTo>
                      <a:pt x="595" y="436"/>
                    </a:lnTo>
                    <a:lnTo>
                      <a:pt x="593" y="437"/>
                    </a:lnTo>
                    <a:lnTo>
                      <a:pt x="588" y="429"/>
                    </a:lnTo>
                    <a:lnTo>
                      <a:pt x="593" y="437"/>
                    </a:lnTo>
                    <a:close/>
                    <a:moveTo>
                      <a:pt x="582" y="421"/>
                    </a:moveTo>
                    <a:lnTo>
                      <a:pt x="613" y="396"/>
                    </a:lnTo>
                    <a:lnTo>
                      <a:pt x="625" y="410"/>
                    </a:lnTo>
                    <a:lnTo>
                      <a:pt x="593" y="437"/>
                    </a:lnTo>
                    <a:lnTo>
                      <a:pt x="582" y="421"/>
                    </a:lnTo>
                    <a:close/>
                    <a:moveTo>
                      <a:pt x="613" y="396"/>
                    </a:moveTo>
                    <a:lnTo>
                      <a:pt x="614" y="396"/>
                    </a:lnTo>
                    <a:lnTo>
                      <a:pt x="614" y="395"/>
                    </a:lnTo>
                    <a:lnTo>
                      <a:pt x="620" y="404"/>
                    </a:lnTo>
                    <a:lnTo>
                      <a:pt x="613" y="396"/>
                    </a:lnTo>
                    <a:close/>
                    <a:moveTo>
                      <a:pt x="614" y="395"/>
                    </a:moveTo>
                    <a:lnTo>
                      <a:pt x="646" y="376"/>
                    </a:lnTo>
                    <a:lnTo>
                      <a:pt x="656" y="393"/>
                    </a:lnTo>
                    <a:lnTo>
                      <a:pt x="624" y="411"/>
                    </a:lnTo>
                    <a:lnTo>
                      <a:pt x="614" y="395"/>
                    </a:lnTo>
                    <a:close/>
                    <a:moveTo>
                      <a:pt x="656" y="393"/>
                    </a:moveTo>
                    <a:lnTo>
                      <a:pt x="656" y="393"/>
                    </a:lnTo>
                    <a:lnTo>
                      <a:pt x="652" y="384"/>
                    </a:lnTo>
                    <a:lnTo>
                      <a:pt x="656" y="393"/>
                    </a:lnTo>
                    <a:close/>
                    <a:moveTo>
                      <a:pt x="646" y="376"/>
                    </a:moveTo>
                    <a:lnTo>
                      <a:pt x="682" y="354"/>
                    </a:lnTo>
                    <a:lnTo>
                      <a:pt x="692" y="371"/>
                    </a:lnTo>
                    <a:lnTo>
                      <a:pt x="656" y="393"/>
                    </a:lnTo>
                    <a:lnTo>
                      <a:pt x="646" y="376"/>
                    </a:lnTo>
                    <a:close/>
                    <a:moveTo>
                      <a:pt x="682" y="354"/>
                    </a:moveTo>
                    <a:lnTo>
                      <a:pt x="716" y="332"/>
                    </a:lnTo>
                    <a:lnTo>
                      <a:pt x="727" y="348"/>
                    </a:lnTo>
                    <a:lnTo>
                      <a:pt x="692" y="371"/>
                    </a:lnTo>
                    <a:lnTo>
                      <a:pt x="682" y="354"/>
                    </a:lnTo>
                    <a:close/>
                    <a:moveTo>
                      <a:pt x="716" y="332"/>
                    </a:moveTo>
                    <a:lnTo>
                      <a:pt x="717" y="332"/>
                    </a:lnTo>
                    <a:lnTo>
                      <a:pt x="721" y="340"/>
                    </a:lnTo>
                    <a:lnTo>
                      <a:pt x="716" y="332"/>
                    </a:lnTo>
                    <a:close/>
                    <a:moveTo>
                      <a:pt x="717" y="332"/>
                    </a:moveTo>
                    <a:lnTo>
                      <a:pt x="800" y="284"/>
                    </a:lnTo>
                    <a:lnTo>
                      <a:pt x="808" y="300"/>
                    </a:lnTo>
                    <a:lnTo>
                      <a:pt x="726" y="349"/>
                    </a:lnTo>
                    <a:lnTo>
                      <a:pt x="717" y="332"/>
                    </a:lnTo>
                    <a:close/>
                    <a:moveTo>
                      <a:pt x="800" y="284"/>
                    </a:moveTo>
                    <a:lnTo>
                      <a:pt x="800" y="284"/>
                    </a:lnTo>
                    <a:lnTo>
                      <a:pt x="804" y="292"/>
                    </a:lnTo>
                    <a:lnTo>
                      <a:pt x="800" y="284"/>
                    </a:lnTo>
                    <a:close/>
                    <a:moveTo>
                      <a:pt x="800" y="284"/>
                    </a:moveTo>
                    <a:lnTo>
                      <a:pt x="904" y="230"/>
                    </a:lnTo>
                    <a:lnTo>
                      <a:pt x="913" y="246"/>
                    </a:lnTo>
                    <a:lnTo>
                      <a:pt x="808" y="300"/>
                    </a:lnTo>
                    <a:lnTo>
                      <a:pt x="800" y="284"/>
                    </a:lnTo>
                    <a:close/>
                    <a:moveTo>
                      <a:pt x="904" y="230"/>
                    </a:moveTo>
                    <a:lnTo>
                      <a:pt x="905" y="230"/>
                    </a:lnTo>
                    <a:lnTo>
                      <a:pt x="909" y="238"/>
                    </a:lnTo>
                    <a:lnTo>
                      <a:pt x="904" y="230"/>
                    </a:lnTo>
                    <a:close/>
                    <a:moveTo>
                      <a:pt x="905" y="230"/>
                    </a:moveTo>
                    <a:lnTo>
                      <a:pt x="1026" y="179"/>
                    </a:lnTo>
                    <a:lnTo>
                      <a:pt x="1033" y="196"/>
                    </a:lnTo>
                    <a:lnTo>
                      <a:pt x="912" y="247"/>
                    </a:lnTo>
                    <a:lnTo>
                      <a:pt x="905" y="230"/>
                    </a:lnTo>
                    <a:close/>
                    <a:moveTo>
                      <a:pt x="1026" y="179"/>
                    </a:moveTo>
                    <a:lnTo>
                      <a:pt x="1027" y="179"/>
                    </a:lnTo>
                    <a:lnTo>
                      <a:pt x="1030" y="188"/>
                    </a:lnTo>
                    <a:lnTo>
                      <a:pt x="1026" y="179"/>
                    </a:lnTo>
                    <a:close/>
                    <a:moveTo>
                      <a:pt x="1027" y="179"/>
                    </a:moveTo>
                    <a:lnTo>
                      <a:pt x="1160" y="134"/>
                    </a:lnTo>
                    <a:lnTo>
                      <a:pt x="1166" y="152"/>
                    </a:lnTo>
                    <a:lnTo>
                      <a:pt x="1032" y="196"/>
                    </a:lnTo>
                    <a:lnTo>
                      <a:pt x="1027" y="179"/>
                    </a:lnTo>
                    <a:close/>
                    <a:moveTo>
                      <a:pt x="1160" y="134"/>
                    </a:moveTo>
                    <a:lnTo>
                      <a:pt x="1160" y="134"/>
                    </a:lnTo>
                    <a:lnTo>
                      <a:pt x="1161" y="134"/>
                    </a:lnTo>
                    <a:lnTo>
                      <a:pt x="1163" y="142"/>
                    </a:lnTo>
                    <a:lnTo>
                      <a:pt x="1160" y="134"/>
                    </a:lnTo>
                    <a:close/>
                    <a:moveTo>
                      <a:pt x="1161" y="134"/>
                    </a:moveTo>
                    <a:lnTo>
                      <a:pt x="1305" y="105"/>
                    </a:lnTo>
                    <a:lnTo>
                      <a:pt x="1308" y="124"/>
                    </a:lnTo>
                    <a:lnTo>
                      <a:pt x="1165" y="152"/>
                    </a:lnTo>
                    <a:lnTo>
                      <a:pt x="1161" y="134"/>
                    </a:lnTo>
                    <a:close/>
                    <a:moveTo>
                      <a:pt x="1305" y="105"/>
                    </a:moveTo>
                    <a:lnTo>
                      <a:pt x="1305" y="105"/>
                    </a:lnTo>
                    <a:lnTo>
                      <a:pt x="1306" y="105"/>
                    </a:lnTo>
                    <a:lnTo>
                      <a:pt x="1306" y="114"/>
                    </a:lnTo>
                    <a:lnTo>
                      <a:pt x="1305" y="105"/>
                    </a:lnTo>
                    <a:close/>
                    <a:moveTo>
                      <a:pt x="1306" y="105"/>
                    </a:moveTo>
                    <a:lnTo>
                      <a:pt x="1458" y="95"/>
                    </a:lnTo>
                    <a:lnTo>
                      <a:pt x="1459" y="114"/>
                    </a:lnTo>
                    <a:lnTo>
                      <a:pt x="1307" y="124"/>
                    </a:lnTo>
                    <a:lnTo>
                      <a:pt x="1306" y="105"/>
                    </a:lnTo>
                    <a:close/>
                    <a:moveTo>
                      <a:pt x="1458" y="95"/>
                    </a:moveTo>
                    <a:lnTo>
                      <a:pt x="1459" y="95"/>
                    </a:lnTo>
                    <a:lnTo>
                      <a:pt x="1459" y="105"/>
                    </a:lnTo>
                    <a:lnTo>
                      <a:pt x="1458" y="95"/>
                    </a:lnTo>
                    <a:close/>
                    <a:moveTo>
                      <a:pt x="1459" y="95"/>
                    </a:moveTo>
                    <a:lnTo>
                      <a:pt x="1615" y="108"/>
                    </a:lnTo>
                    <a:lnTo>
                      <a:pt x="1613" y="127"/>
                    </a:lnTo>
                    <a:lnTo>
                      <a:pt x="1458" y="114"/>
                    </a:lnTo>
                    <a:lnTo>
                      <a:pt x="1459" y="95"/>
                    </a:lnTo>
                    <a:close/>
                    <a:moveTo>
                      <a:pt x="1615" y="108"/>
                    </a:moveTo>
                    <a:lnTo>
                      <a:pt x="1617" y="108"/>
                    </a:lnTo>
                    <a:lnTo>
                      <a:pt x="1618" y="108"/>
                    </a:lnTo>
                    <a:lnTo>
                      <a:pt x="1614" y="117"/>
                    </a:lnTo>
                    <a:lnTo>
                      <a:pt x="1615" y="108"/>
                    </a:lnTo>
                    <a:close/>
                    <a:moveTo>
                      <a:pt x="1618" y="108"/>
                    </a:moveTo>
                    <a:lnTo>
                      <a:pt x="1773" y="156"/>
                    </a:lnTo>
                    <a:lnTo>
                      <a:pt x="1768" y="174"/>
                    </a:lnTo>
                    <a:lnTo>
                      <a:pt x="1612" y="127"/>
                    </a:lnTo>
                    <a:lnTo>
                      <a:pt x="1618" y="108"/>
                    </a:lnTo>
                    <a:close/>
                    <a:moveTo>
                      <a:pt x="1773" y="156"/>
                    </a:moveTo>
                    <a:lnTo>
                      <a:pt x="1774" y="156"/>
                    </a:lnTo>
                    <a:lnTo>
                      <a:pt x="1774" y="157"/>
                    </a:lnTo>
                    <a:lnTo>
                      <a:pt x="1770" y="166"/>
                    </a:lnTo>
                    <a:lnTo>
                      <a:pt x="1773" y="156"/>
                    </a:lnTo>
                    <a:close/>
                    <a:moveTo>
                      <a:pt x="1774" y="157"/>
                    </a:moveTo>
                    <a:lnTo>
                      <a:pt x="1933" y="243"/>
                    </a:lnTo>
                    <a:lnTo>
                      <a:pt x="1924" y="259"/>
                    </a:lnTo>
                    <a:lnTo>
                      <a:pt x="1765" y="173"/>
                    </a:lnTo>
                    <a:lnTo>
                      <a:pt x="1774" y="157"/>
                    </a:lnTo>
                    <a:close/>
                    <a:moveTo>
                      <a:pt x="1933" y="243"/>
                    </a:moveTo>
                    <a:lnTo>
                      <a:pt x="1934" y="243"/>
                    </a:lnTo>
                    <a:lnTo>
                      <a:pt x="1935" y="244"/>
                    </a:lnTo>
                    <a:lnTo>
                      <a:pt x="1929" y="250"/>
                    </a:lnTo>
                    <a:lnTo>
                      <a:pt x="1933" y="243"/>
                    </a:lnTo>
                    <a:close/>
                    <a:moveTo>
                      <a:pt x="1935" y="244"/>
                    </a:moveTo>
                    <a:lnTo>
                      <a:pt x="2084" y="371"/>
                    </a:lnTo>
                    <a:lnTo>
                      <a:pt x="2072" y="385"/>
                    </a:lnTo>
                    <a:lnTo>
                      <a:pt x="1923" y="258"/>
                    </a:lnTo>
                    <a:lnTo>
                      <a:pt x="1935" y="244"/>
                    </a:lnTo>
                    <a:close/>
                    <a:moveTo>
                      <a:pt x="2084" y="371"/>
                    </a:moveTo>
                    <a:lnTo>
                      <a:pt x="2085" y="371"/>
                    </a:lnTo>
                    <a:lnTo>
                      <a:pt x="2078" y="378"/>
                    </a:lnTo>
                    <a:lnTo>
                      <a:pt x="2084" y="371"/>
                    </a:lnTo>
                    <a:close/>
                    <a:moveTo>
                      <a:pt x="2085" y="371"/>
                    </a:moveTo>
                    <a:lnTo>
                      <a:pt x="2273" y="556"/>
                    </a:lnTo>
                    <a:lnTo>
                      <a:pt x="2259" y="569"/>
                    </a:lnTo>
                    <a:lnTo>
                      <a:pt x="2072" y="385"/>
                    </a:lnTo>
                    <a:lnTo>
                      <a:pt x="2085" y="371"/>
                    </a:lnTo>
                    <a:close/>
                    <a:moveTo>
                      <a:pt x="2273" y="556"/>
                    </a:moveTo>
                    <a:lnTo>
                      <a:pt x="2274" y="557"/>
                    </a:lnTo>
                    <a:lnTo>
                      <a:pt x="2275" y="558"/>
                    </a:lnTo>
                    <a:lnTo>
                      <a:pt x="2266" y="563"/>
                    </a:lnTo>
                    <a:lnTo>
                      <a:pt x="2273" y="556"/>
                    </a:lnTo>
                    <a:close/>
                    <a:moveTo>
                      <a:pt x="2275" y="558"/>
                    </a:moveTo>
                    <a:lnTo>
                      <a:pt x="2278" y="565"/>
                    </a:lnTo>
                    <a:lnTo>
                      <a:pt x="2260" y="572"/>
                    </a:lnTo>
                    <a:lnTo>
                      <a:pt x="2257" y="567"/>
                    </a:lnTo>
                    <a:lnTo>
                      <a:pt x="2275" y="558"/>
                    </a:lnTo>
                    <a:close/>
                    <a:moveTo>
                      <a:pt x="2278" y="569"/>
                    </a:moveTo>
                    <a:lnTo>
                      <a:pt x="2278" y="609"/>
                    </a:lnTo>
                    <a:lnTo>
                      <a:pt x="2260" y="572"/>
                    </a:lnTo>
                    <a:lnTo>
                      <a:pt x="2269" y="569"/>
                    </a:lnTo>
                    <a:lnTo>
                      <a:pt x="2278" y="569"/>
                    </a:lnTo>
                    <a:close/>
                    <a:moveTo>
                      <a:pt x="2259" y="569"/>
                    </a:moveTo>
                    <a:lnTo>
                      <a:pt x="2259" y="563"/>
                    </a:lnTo>
                    <a:lnTo>
                      <a:pt x="2278" y="563"/>
                    </a:lnTo>
                    <a:lnTo>
                      <a:pt x="2278" y="569"/>
                    </a:lnTo>
                    <a:lnTo>
                      <a:pt x="2259" y="569"/>
                    </a:lnTo>
                    <a:close/>
                    <a:moveTo>
                      <a:pt x="2278" y="560"/>
                    </a:moveTo>
                    <a:lnTo>
                      <a:pt x="2278" y="561"/>
                    </a:lnTo>
                    <a:lnTo>
                      <a:pt x="2278" y="563"/>
                    </a:lnTo>
                    <a:lnTo>
                      <a:pt x="2269" y="563"/>
                    </a:lnTo>
                    <a:lnTo>
                      <a:pt x="2278" y="560"/>
                    </a:lnTo>
                    <a:close/>
                    <a:moveTo>
                      <a:pt x="2259" y="565"/>
                    </a:moveTo>
                    <a:lnTo>
                      <a:pt x="2256" y="548"/>
                    </a:lnTo>
                    <a:lnTo>
                      <a:pt x="2275" y="545"/>
                    </a:lnTo>
                    <a:lnTo>
                      <a:pt x="2278" y="560"/>
                    </a:lnTo>
                    <a:lnTo>
                      <a:pt x="2259" y="565"/>
                    </a:lnTo>
                    <a:close/>
                    <a:moveTo>
                      <a:pt x="2275" y="543"/>
                    </a:moveTo>
                    <a:lnTo>
                      <a:pt x="2275" y="544"/>
                    </a:lnTo>
                    <a:lnTo>
                      <a:pt x="2275" y="545"/>
                    </a:lnTo>
                    <a:lnTo>
                      <a:pt x="2266" y="546"/>
                    </a:lnTo>
                    <a:lnTo>
                      <a:pt x="2275" y="543"/>
                    </a:lnTo>
                    <a:close/>
                    <a:moveTo>
                      <a:pt x="2257" y="549"/>
                    </a:moveTo>
                    <a:lnTo>
                      <a:pt x="2247" y="524"/>
                    </a:lnTo>
                    <a:lnTo>
                      <a:pt x="2265" y="517"/>
                    </a:lnTo>
                    <a:lnTo>
                      <a:pt x="2275" y="543"/>
                    </a:lnTo>
                    <a:lnTo>
                      <a:pt x="2257" y="549"/>
                    </a:lnTo>
                    <a:close/>
                    <a:moveTo>
                      <a:pt x="2247" y="524"/>
                    </a:moveTo>
                    <a:lnTo>
                      <a:pt x="2247" y="524"/>
                    </a:lnTo>
                    <a:lnTo>
                      <a:pt x="2256" y="521"/>
                    </a:lnTo>
                    <a:lnTo>
                      <a:pt x="2247" y="524"/>
                    </a:lnTo>
                    <a:close/>
                    <a:moveTo>
                      <a:pt x="2247" y="524"/>
                    </a:moveTo>
                    <a:lnTo>
                      <a:pt x="2237" y="492"/>
                    </a:lnTo>
                    <a:lnTo>
                      <a:pt x="2256" y="486"/>
                    </a:lnTo>
                    <a:lnTo>
                      <a:pt x="2266" y="518"/>
                    </a:lnTo>
                    <a:lnTo>
                      <a:pt x="2247" y="524"/>
                    </a:lnTo>
                    <a:close/>
                    <a:moveTo>
                      <a:pt x="2256" y="485"/>
                    </a:moveTo>
                    <a:lnTo>
                      <a:pt x="2256" y="485"/>
                    </a:lnTo>
                    <a:lnTo>
                      <a:pt x="2256" y="486"/>
                    </a:lnTo>
                    <a:lnTo>
                      <a:pt x="2247" y="490"/>
                    </a:lnTo>
                    <a:lnTo>
                      <a:pt x="2256" y="485"/>
                    </a:lnTo>
                    <a:close/>
                    <a:moveTo>
                      <a:pt x="2238" y="493"/>
                    </a:moveTo>
                    <a:lnTo>
                      <a:pt x="2222" y="454"/>
                    </a:lnTo>
                    <a:lnTo>
                      <a:pt x="2239" y="448"/>
                    </a:lnTo>
                    <a:lnTo>
                      <a:pt x="2256" y="485"/>
                    </a:lnTo>
                    <a:lnTo>
                      <a:pt x="2238" y="493"/>
                    </a:lnTo>
                    <a:close/>
                    <a:moveTo>
                      <a:pt x="2222" y="454"/>
                    </a:moveTo>
                    <a:lnTo>
                      <a:pt x="2206" y="417"/>
                    </a:lnTo>
                    <a:lnTo>
                      <a:pt x="2224" y="409"/>
                    </a:lnTo>
                    <a:lnTo>
                      <a:pt x="2239" y="448"/>
                    </a:lnTo>
                    <a:lnTo>
                      <a:pt x="2222" y="454"/>
                    </a:lnTo>
                    <a:close/>
                    <a:moveTo>
                      <a:pt x="2223" y="408"/>
                    </a:moveTo>
                    <a:lnTo>
                      <a:pt x="2224" y="409"/>
                    </a:lnTo>
                    <a:lnTo>
                      <a:pt x="2215" y="413"/>
                    </a:lnTo>
                    <a:lnTo>
                      <a:pt x="2223" y="408"/>
                    </a:lnTo>
                    <a:close/>
                    <a:moveTo>
                      <a:pt x="2206" y="418"/>
                    </a:moveTo>
                    <a:lnTo>
                      <a:pt x="2184" y="379"/>
                    </a:lnTo>
                    <a:lnTo>
                      <a:pt x="2201" y="370"/>
                    </a:lnTo>
                    <a:lnTo>
                      <a:pt x="2223" y="408"/>
                    </a:lnTo>
                    <a:lnTo>
                      <a:pt x="2206" y="418"/>
                    </a:lnTo>
                    <a:close/>
                    <a:moveTo>
                      <a:pt x="2201" y="370"/>
                    </a:moveTo>
                    <a:lnTo>
                      <a:pt x="2201" y="370"/>
                    </a:lnTo>
                    <a:lnTo>
                      <a:pt x="2193" y="375"/>
                    </a:lnTo>
                    <a:lnTo>
                      <a:pt x="2201" y="370"/>
                    </a:lnTo>
                    <a:close/>
                    <a:moveTo>
                      <a:pt x="2184" y="379"/>
                    </a:moveTo>
                    <a:lnTo>
                      <a:pt x="2162" y="345"/>
                    </a:lnTo>
                    <a:lnTo>
                      <a:pt x="2179" y="334"/>
                    </a:lnTo>
                    <a:lnTo>
                      <a:pt x="2201" y="370"/>
                    </a:lnTo>
                    <a:lnTo>
                      <a:pt x="2184" y="379"/>
                    </a:lnTo>
                    <a:close/>
                    <a:moveTo>
                      <a:pt x="2178" y="334"/>
                    </a:moveTo>
                    <a:lnTo>
                      <a:pt x="2178" y="334"/>
                    </a:lnTo>
                    <a:lnTo>
                      <a:pt x="2179" y="334"/>
                    </a:lnTo>
                    <a:lnTo>
                      <a:pt x="2170" y="340"/>
                    </a:lnTo>
                    <a:lnTo>
                      <a:pt x="2178" y="334"/>
                    </a:lnTo>
                    <a:close/>
                    <a:moveTo>
                      <a:pt x="2163" y="345"/>
                    </a:moveTo>
                    <a:lnTo>
                      <a:pt x="2138" y="314"/>
                    </a:lnTo>
                    <a:lnTo>
                      <a:pt x="2152" y="302"/>
                    </a:lnTo>
                    <a:lnTo>
                      <a:pt x="2178" y="334"/>
                    </a:lnTo>
                    <a:lnTo>
                      <a:pt x="2163" y="345"/>
                    </a:lnTo>
                    <a:close/>
                    <a:moveTo>
                      <a:pt x="2151" y="301"/>
                    </a:moveTo>
                    <a:lnTo>
                      <a:pt x="2152" y="301"/>
                    </a:lnTo>
                    <a:lnTo>
                      <a:pt x="2152" y="302"/>
                    </a:lnTo>
                    <a:lnTo>
                      <a:pt x="2145" y="308"/>
                    </a:lnTo>
                    <a:lnTo>
                      <a:pt x="2151" y="301"/>
                    </a:lnTo>
                    <a:close/>
                    <a:moveTo>
                      <a:pt x="2139" y="316"/>
                    </a:moveTo>
                    <a:lnTo>
                      <a:pt x="1977" y="175"/>
                    </a:lnTo>
                    <a:lnTo>
                      <a:pt x="1989" y="161"/>
                    </a:lnTo>
                    <a:lnTo>
                      <a:pt x="2151" y="301"/>
                    </a:lnTo>
                    <a:lnTo>
                      <a:pt x="2139" y="316"/>
                    </a:lnTo>
                    <a:close/>
                    <a:moveTo>
                      <a:pt x="1987" y="160"/>
                    </a:moveTo>
                    <a:lnTo>
                      <a:pt x="1988" y="160"/>
                    </a:lnTo>
                    <a:lnTo>
                      <a:pt x="1989" y="161"/>
                    </a:lnTo>
                    <a:lnTo>
                      <a:pt x="1983" y="168"/>
                    </a:lnTo>
                    <a:lnTo>
                      <a:pt x="1987" y="160"/>
                    </a:lnTo>
                    <a:close/>
                    <a:moveTo>
                      <a:pt x="1978" y="177"/>
                    </a:moveTo>
                    <a:lnTo>
                      <a:pt x="1807" y="84"/>
                    </a:lnTo>
                    <a:lnTo>
                      <a:pt x="1816" y="67"/>
                    </a:lnTo>
                    <a:lnTo>
                      <a:pt x="1987" y="160"/>
                    </a:lnTo>
                    <a:lnTo>
                      <a:pt x="1978" y="177"/>
                    </a:lnTo>
                    <a:close/>
                    <a:moveTo>
                      <a:pt x="1814" y="66"/>
                    </a:moveTo>
                    <a:lnTo>
                      <a:pt x="1815" y="67"/>
                    </a:lnTo>
                    <a:lnTo>
                      <a:pt x="1816" y="67"/>
                    </a:lnTo>
                    <a:lnTo>
                      <a:pt x="1812" y="76"/>
                    </a:lnTo>
                    <a:lnTo>
                      <a:pt x="1814" y="66"/>
                    </a:lnTo>
                    <a:close/>
                    <a:moveTo>
                      <a:pt x="1808" y="85"/>
                    </a:moveTo>
                    <a:lnTo>
                      <a:pt x="1637" y="34"/>
                    </a:lnTo>
                    <a:lnTo>
                      <a:pt x="1643" y="16"/>
                    </a:lnTo>
                    <a:lnTo>
                      <a:pt x="1814" y="66"/>
                    </a:lnTo>
                    <a:lnTo>
                      <a:pt x="1808" y="85"/>
                    </a:lnTo>
                    <a:close/>
                    <a:moveTo>
                      <a:pt x="1641" y="16"/>
                    </a:moveTo>
                    <a:lnTo>
                      <a:pt x="1642" y="16"/>
                    </a:lnTo>
                    <a:lnTo>
                      <a:pt x="1643" y="16"/>
                    </a:lnTo>
                    <a:lnTo>
                      <a:pt x="1640" y="26"/>
                    </a:lnTo>
                    <a:lnTo>
                      <a:pt x="1641" y="16"/>
                    </a:lnTo>
                    <a:close/>
                    <a:moveTo>
                      <a:pt x="1639" y="34"/>
                    </a:moveTo>
                    <a:lnTo>
                      <a:pt x="1468" y="19"/>
                    </a:lnTo>
                    <a:lnTo>
                      <a:pt x="1469" y="0"/>
                    </a:lnTo>
                    <a:lnTo>
                      <a:pt x="1641" y="16"/>
                    </a:lnTo>
                    <a:lnTo>
                      <a:pt x="1639" y="34"/>
                    </a:lnTo>
                    <a:close/>
                    <a:moveTo>
                      <a:pt x="1468" y="0"/>
                    </a:moveTo>
                    <a:lnTo>
                      <a:pt x="1468" y="0"/>
                    </a:lnTo>
                    <a:lnTo>
                      <a:pt x="1469" y="0"/>
                    </a:lnTo>
                    <a:lnTo>
                      <a:pt x="1468" y="9"/>
                    </a:lnTo>
                    <a:lnTo>
                      <a:pt x="1468" y="0"/>
                    </a:lnTo>
                    <a:close/>
                    <a:moveTo>
                      <a:pt x="1469" y="19"/>
                    </a:moveTo>
                    <a:lnTo>
                      <a:pt x="1300" y="29"/>
                    </a:lnTo>
                    <a:lnTo>
                      <a:pt x="1299" y="9"/>
                    </a:lnTo>
                    <a:lnTo>
                      <a:pt x="1468" y="0"/>
                    </a:lnTo>
                    <a:lnTo>
                      <a:pt x="1469" y="19"/>
                    </a:lnTo>
                    <a:close/>
                    <a:moveTo>
                      <a:pt x="1298" y="9"/>
                    </a:moveTo>
                    <a:lnTo>
                      <a:pt x="1299" y="9"/>
                    </a:lnTo>
                    <a:lnTo>
                      <a:pt x="1300" y="19"/>
                    </a:lnTo>
                    <a:lnTo>
                      <a:pt x="1298" y="9"/>
                    </a:lnTo>
                    <a:close/>
                    <a:moveTo>
                      <a:pt x="1301" y="28"/>
                    </a:moveTo>
                    <a:lnTo>
                      <a:pt x="1139" y="60"/>
                    </a:lnTo>
                    <a:lnTo>
                      <a:pt x="1136" y="41"/>
                    </a:lnTo>
                    <a:lnTo>
                      <a:pt x="1298" y="9"/>
                    </a:lnTo>
                    <a:lnTo>
                      <a:pt x="1301" y="28"/>
                    </a:lnTo>
                    <a:close/>
                    <a:moveTo>
                      <a:pt x="1135" y="42"/>
                    </a:moveTo>
                    <a:lnTo>
                      <a:pt x="1135" y="41"/>
                    </a:lnTo>
                    <a:lnTo>
                      <a:pt x="1136" y="41"/>
                    </a:lnTo>
                    <a:lnTo>
                      <a:pt x="1138" y="51"/>
                    </a:lnTo>
                    <a:lnTo>
                      <a:pt x="1135" y="42"/>
                    </a:lnTo>
                    <a:close/>
                    <a:moveTo>
                      <a:pt x="1140" y="60"/>
                    </a:moveTo>
                    <a:lnTo>
                      <a:pt x="991" y="107"/>
                    </a:lnTo>
                    <a:lnTo>
                      <a:pt x="986" y="89"/>
                    </a:lnTo>
                    <a:lnTo>
                      <a:pt x="1135" y="42"/>
                    </a:lnTo>
                    <a:lnTo>
                      <a:pt x="1140" y="60"/>
                    </a:lnTo>
                    <a:close/>
                    <a:moveTo>
                      <a:pt x="985" y="89"/>
                    </a:moveTo>
                    <a:lnTo>
                      <a:pt x="985" y="89"/>
                    </a:lnTo>
                    <a:lnTo>
                      <a:pt x="986" y="89"/>
                    </a:lnTo>
                    <a:lnTo>
                      <a:pt x="988" y="98"/>
                    </a:lnTo>
                    <a:lnTo>
                      <a:pt x="985" y="89"/>
                    </a:lnTo>
                    <a:close/>
                    <a:moveTo>
                      <a:pt x="991" y="107"/>
                    </a:moveTo>
                    <a:lnTo>
                      <a:pt x="858" y="161"/>
                    </a:lnTo>
                    <a:lnTo>
                      <a:pt x="851" y="144"/>
                    </a:lnTo>
                    <a:lnTo>
                      <a:pt x="985" y="89"/>
                    </a:lnTo>
                    <a:lnTo>
                      <a:pt x="991" y="107"/>
                    </a:lnTo>
                    <a:close/>
                    <a:moveTo>
                      <a:pt x="850" y="144"/>
                    </a:moveTo>
                    <a:lnTo>
                      <a:pt x="850" y="144"/>
                    </a:lnTo>
                    <a:lnTo>
                      <a:pt x="851" y="144"/>
                    </a:lnTo>
                    <a:lnTo>
                      <a:pt x="855" y="152"/>
                    </a:lnTo>
                    <a:lnTo>
                      <a:pt x="850" y="144"/>
                    </a:lnTo>
                    <a:close/>
                    <a:moveTo>
                      <a:pt x="859" y="161"/>
                    </a:moveTo>
                    <a:lnTo>
                      <a:pt x="741" y="219"/>
                    </a:lnTo>
                    <a:lnTo>
                      <a:pt x="733" y="201"/>
                    </a:lnTo>
                    <a:lnTo>
                      <a:pt x="850" y="144"/>
                    </a:lnTo>
                    <a:lnTo>
                      <a:pt x="859" y="161"/>
                    </a:lnTo>
                    <a:close/>
                    <a:moveTo>
                      <a:pt x="732" y="201"/>
                    </a:moveTo>
                    <a:lnTo>
                      <a:pt x="733" y="201"/>
                    </a:lnTo>
                    <a:lnTo>
                      <a:pt x="737" y="210"/>
                    </a:lnTo>
                    <a:lnTo>
                      <a:pt x="732" y="201"/>
                    </a:lnTo>
                    <a:close/>
                    <a:moveTo>
                      <a:pt x="742" y="217"/>
                    </a:moveTo>
                    <a:lnTo>
                      <a:pt x="650" y="271"/>
                    </a:lnTo>
                    <a:lnTo>
                      <a:pt x="640" y="255"/>
                    </a:lnTo>
                    <a:lnTo>
                      <a:pt x="732" y="201"/>
                    </a:lnTo>
                    <a:lnTo>
                      <a:pt x="742" y="217"/>
                    </a:lnTo>
                    <a:close/>
                    <a:moveTo>
                      <a:pt x="640" y="256"/>
                    </a:moveTo>
                    <a:lnTo>
                      <a:pt x="640" y="256"/>
                    </a:lnTo>
                    <a:lnTo>
                      <a:pt x="640" y="255"/>
                    </a:lnTo>
                    <a:lnTo>
                      <a:pt x="645" y="264"/>
                    </a:lnTo>
                    <a:lnTo>
                      <a:pt x="640" y="256"/>
                    </a:lnTo>
                    <a:close/>
                    <a:moveTo>
                      <a:pt x="651" y="271"/>
                    </a:moveTo>
                    <a:lnTo>
                      <a:pt x="475" y="393"/>
                    </a:lnTo>
                    <a:lnTo>
                      <a:pt x="464" y="376"/>
                    </a:lnTo>
                    <a:lnTo>
                      <a:pt x="640" y="256"/>
                    </a:lnTo>
                    <a:lnTo>
                      <a:pt x="651" y="271"/>
                    </a:lnTo>
                    <a:close/>
                    <a:moveTo>
                      <a:pt x="464" y="377"/>
                    </a:moveTo>
                    <a:lnTo>
                      <a:pt x="464" y="377"/>
                    </a:lnTo>
                    <a:lnTo>
                      <a:pt x="464" y="376"/>
                    </a:lnTo>
                    <a:lnTo>
                      <a:pt x="470" y="384"/>
                    </a:lnTo>
                    <a:lnTo>
                      <a:pt x="464" y="377"/>
                    </a:lnTo>
                    <a:close/>
                    <a:moveTo>
                      <a:pt x="477" y="392"/>
                    </a:moveTo>
                    <a:lnTo>
                      <a:pt x="328" y="525"/>
                    </a:lnTo>
                    <a:lnTo>
                      <a:pt x="314" y="511"/>
                    </a:lnTo>
                    <a:lnTo>
                      <a:pt x="464" y="377"/>
                    </a:lnTo>
                    <a:lnTo>
                      <a:pt x="477" y="392"/>
                    </a:lnTo>
                    <a:close/>
                    <a:moveTo>
                      <a:pt x="313" y="512"/>
                    </a:moveTo>
                    <a:lnTo>
                      <a:pt x="314" y="511"/>
                    </a:lnTo>
                    <a:lnTo>
                      <a:pt x="321" y="518"/>
                    </a:lnTo>
                    <a:lnTo>
                      <a:pt x="313" y="512"/>
                    </a:lnTo>
                    <a:close/>
                    <a:moveTo>
                      <a:pt x="328" y="524"/>
                    </a:moveTo>
                    <a:lnTo>
                      <a:pt x="208" y="664"/>
                    </a:lnTo>
                    <a:lnTo>
                      <a:pt x="193" y="652"/>
                    </a:lnTo>
                    <a:lnTo>
                      <a:pt x="313" y="512"/>
                    </a:lnTo>
                    <a:lnTo>
                      <a:pt x="328" y="524"/>
                    </a:lnTo>
                    <a:close/>
                    <a:moveTo>
                      <a:pt x="192" y="653"/>
                    </a:moveTo>
                    <a:lnTo>
                      <a:pt x="192" y="652"/>
                    </a:lnTo>
                    <a:lnTo>
                      <a:pt x="193" y="652"/>
                    </a:lnTo>
                    <a:lnTo>
                      <a:pt x="200" y="657"/>
                    </a:lnTo>
                    <a:lnTo>
                      <a:pt x="192" y="653"/>
                    </a:lnTo>
                    <a:close/>
                    <a:moveTo>
                      <a:pt x="209" y="663"/>
                    </a:moveTo>
                    <a:lnTo>
                      <a:pt x="116" y="810"/>
                    </a:lnTo>
                    <a:lnTo>
                      <a:pt x="99" y="798"/>
                    </a:lnTo>
                    <a:lnTo>
                      <a:pt x="192" y="653"/>
                    </a:lnTo>
                    <a:lnTo>
                      <a:pt x="209" y="663"/>
                    </a:lnTo>
                    <a:close/>
                    <a:moveTo>
                      <a:pt x="99" y="801"/>
                    </a:moveTo>
                    <a:lnTo>
                      <a:pt x="99" y="800"/>
                    </a:lnTo>
                    <a:lnTo>
                      <a:pt x="99" y="798"/>
                    </a:lnTo>
                    <a:lnTo>
                      <a:pt x="108" y="804"/>
                    </a:lnTo>
                    <a:lnTo>
                      <a:pt x="99" y="801"/>
                    </a:lnTo>
                    <a:close/>
                    <a:moveTo>
                      <a:pt x="117" y="807"/>
                    </a:moveTo>
                    <a:lnTo>
                      <a:pt x="53" y="961"/>
                    </a:lnTo>
                    <a:lnTo>
                      <a:pt x="36" y="953"/>
                    </a:lnTo>
                    <a:lnTo>
                      <a:pt x="99" y="801"/>
                    </a:lnTo>
                    <a:lnTo>
                      <a:pt x="117" y="807"/>
                    </a:lnTo>
                    <a:close/>
                    <a:moveTo>
                      <a:pt x="36" y="955"/>
                    </a:moveTo>
                    <a:lnTo>
                      <a:pt x="36" y="954"/>
                    </a:lnTo>
                    <a:lnTo>
                      <a:pt x="36" y="953"/>
                    </a:lnTo>
                    <a:lnTo>
                      <a:pt x="44" y="956"/>
                    </a:lnTo>
                    <a:lnTo>
                      <a:pt x="36" y="955"/>
                    </a:lnTo>
                    <a:close/>
                    <a:moveTo>
                      <a:pt x="53" y="958"/>
                    </a:moveTo>
                    <a:lnTo>
                      <a:pt x="22" y="1111"/>
                    </a:lnTo>
                    <a:lnTo>
                      <a:pt x="4" y="1107"/>
                    </a:lnTo>
                    <a:lnTo>
                      <a:pt x="36" y="955"/>
                    </a:lnTo>
                    <a:lnTo>
                      <a:pt x="53" y="958"/>
                    </a:lnTo>
                    <a:close/>
                    <a:moveTo>
                      <a:pt x="4" y="1109"/>
                    </a:moveTo>
                    <a:lnTo>
                      <a:pt x="4" y="1108"/>
                    </a:lnTo>
                    <a:lnTo>
                      <a:pt x="4" y="1107"/>
                    </a:lnTo>
                    <a:lnTo>
                      <a:pt x="12" y="1109"/>
                    </a:lnTo>
                    <a:lnTo>
                      <a:pt x="4" y="1109"/>
                    </a:lnTo>
                    <a:close/>
                    <a:moveTo>
                      <a:pt x="22" y="1109"/>
                    </a:moveTo>
                    <a:lnTo>
                      <a:pt x="19" y="1262"/>
                    </a:lnTo>
                    <a:lnTo>
                      <a:pt x="0" y="1262"/>
                    </a:lnTo>
                    <a:lnTo>
                      <a:pt x="4" y="1109"/>
                    </a:lnTo>
                    <a:lnTo>
                      <a:pt x="22" y="1109"/>
                    </a:lnTo>
                    <a:close/>
                    <a:moveTo>
                      <a:pt x="0" y="1264"/>
                    </a:moveTo>
                    <a:lnTo>
                      <a:pt x="0" y="1263"/>
                    </a:lnTo>
                    <a:lnTo>
                      <a:pt x="0" y="1262"/>
                    </a:lnTo>
                    <a:lnTo>
                      <a:pt x="9" y="1262"/>
                    </a:lnTo>
                    <a:lnTo>
                      <a:pt x="0" y="1264"/>
                    </a:lnTo>
                    <a:close/>
                    <a:moveTo>
                      <a:pt x="19" y="1259"/>
                    </a:moveTo>
                    <a:lnTo>
                      <a:pt x="51" y="1409"/>
                    </a:lnTo>
                    <a:lnTo>
                      <a:pt x="32" y="1413"/>
                    </a:lnTo>
                    <a:lnTo>
                      <a:pt x="0" y="1264"/>
                    </a:lnTo>
                    <a:lnTo>
                      <a:pt x="19" y="1259"/>
                    </a:lnTo>
                    <a:close/>
                    <a:moveTo>
                      <a:pt x="32" y="1415"/>
                    </a:moveTo>
                    <a:lnTo>
                      <a:pt x="32" y="1414"/>
                    </a:lnTo>
                    <a:lnTo>
                      <a:pt x="32" y="1413"/>
                    </a:lnTo>
                    <a:lnTo>
                      <a:pt x="41" y="1412"/>
                    </a:lnTo>
                    <a:lnTo>
                      <a:pt x="32" y="1415"/>
                    </a:lnTo>
                    <a:close/>
                    <a:moveTo>
                      <a:pt x="50" y="1407"/>
                    </a:moveTo>
                    <a:lnTo>
                      <a:pt x="114" y="1550"/>
                    </a:lnTo>
                    <a:lnTo>
                      <a:pt x="96" y="1558"/>
                    </a:lnTo>
                    <a:lnTo>
                      <a:pt x="32" y="1415"/>
                    </a:lnTo>
                    <a:lnTo>
                      <a:pt x="50" y="1407"/>
                    </a:lnTo>
                    <a:close/>
                    <a:moveTo>
                      <a:pt x="97" y="1559"/>
                    </a:moveTo>
                    <a:lnTo>
                      <a:pt x="96" y="1559"/>
                    </a:lnTo>
                    <a:lnTo>
                      <a:pt x="96" y="1558"/>
                    </a:lnTo>
                    <a:lnTo>
                      <a:pt x="105" y="1554"/>
                    </a:lnTo>
                    <a:lnTo>
                      <a:pt x="97" y="1559"/>
                    </a:lnTo>
                    <a:close/>
                    <a:moveTo>
                      <a:pt x="113" y="1548"/>
                    </a:moveTo>
                    <a:lnTo>
                      <a:pt x="208" y="1685"/>
                    </a:lnTo>
                    <a:lnTo>
                      <a:pt x="192" y="1696"/>
                    </a:lnTo>
                    <a:lnTo>
                      <a:pt x="97" y="1559"/>
                    </a:lnTo>
                    <a:lnTo>
                      <a:pt x="113" y="1548"/>
                    </a:lnTo>
                    <a:close/>
                    <a:moveTo>
                      <a:pt x="193" y="1697"/>
                    </a:moveTo>
                    <a:lnTo>
                      <a:pt x="193" y="1697"/>
                    </a:lnTo>
                    <a:lnTo>
                      <a:pt x="192" y="1696"/>
                    </a:lnTo>
                    <a:lnTo>
                      <a:pt x="200" y="1691"/>
                    </a:lnTo>
                    <a:lnTo>
                      <a:pt x="193" y="1697"/>
                    </a:lnTo>
                    <a:close/>
                    <a:moveTo>
                      <a:pt x="206" y="1684"/>
                    </a:moveTo>
                    <a:lnTo>
                      <a:pt x="220" y="1697"/>
                    </a:lnTo>
                    <a:lnTo>
                      <a:pt x="206" y="1710"/>
                    </a:lnTo>
                    <a:lnTo>
                      <a:pt x="193" y="1697"/>
                    </a:lnTo>
                    <a:lnTo>
                      <a:pt x="206" y="1684"/>
                    </a:lnTo>
                    <a:close/>
                    <a:moveTo>
                      <a:pt x="210" y="1713"/>
                    </a:moveTo>
                    <a:lnTo>
                      <a:pt x="208" y="1711"/>
                    </a:lnTo>
                    <a:lnTo>
                      <a:pt x="206" y="1710"/>
                    </a:lnTo>
                    <a:lnTo>
                      <a:pt x="213" y="1704"/>
                    </a:lnTo>
                    <a:lnTo>
                      <a:pt x="210" y="1713"/>
                    </a:lnTo>
                    <a:close/>
                    <a:moveTo>
                      <a:pt x="216" y="1695"/>
                    </a:moveTo>
                    <a:lnTo>
                      <a:pt x="232" y="1700"/>
                    </a:lnTo>
                    <a:lnTo>
                      <a:pt x="225" y="1718"/>
                    </a:lnTo>
                    <a:lnTo>
                      <a:pt x="210" y="1713"/>
                    </a:lnTo>
                    <a:lnTo>
                      <a:pt x="216" y="1695"/>
                    </a:lnTo>
                    <a:close/>
                    <a:moveTo>
                      <a:pt x="226" y="1719"/>
                    </a:moveTo>
                    <a:lnTo>
                      <a:pt x="226" y="1719"/>
                    </a:lnTo>
                    <a:lnTo>
                      <a:pt x="225" y="1718"/>
                    </a:lnTo>
                    <a:lnTo>
                      <a:pt x="228" y="1709"/>
                    </a:lnTo>
                    <a:lnTo>
                      <a:pt x="226" y="1719"/>
                    </a:lnTo>
                    <a:close/>
                    <a:moveTo>
                      <a:pt x="231" y="1700"/>
                    </a:moveTo>
                    <a:lnTo>
                      <a:pt x="244" y="1704"/>
                    </a:lnTo>
                    <a:lnTo>
                      <a:pt x="240" y="1722"/>
                    </a:lnTo>
                    <a:lnTo>
                      <a:pt x="226" y="1719"/>
                    </a:lnTo>
                    <a:lnTo>
                      <a:pt x="231" y="1700"/>
                    </a:lnTo>
                    <a:close/>
                    <a:moveTo>
                      <a:pt x="243" y="1722"/>
                    </a:moveTo>
                    <a:lnTo>
                      <a:pt x="242" y="1722"/>
                    </a:lnTo>
                    <a:lnTo>
                      <a:pt x="240" y="1722"/>
                    </a:lnTo>
                    <a:lnTo>
                      <a:pt x="242" y="1713"/>
                    </a:lnTo>
                    <a:lnTo>
                      <a:pt x="243" y="1722"/>
                    </a:lnTo>
                    <a:close/>
                    <a:moveTo>
                      <a:pt x="240" y="1704"/>
                    </a:moveTo>
                    <a:lnTo>
                      <a:pt x="255" y="1700"/>
                    </a:lnTo>
                    <a:lnTo>
                      <a:pt x="259" y="1719"/>
                    </a:lnTo>
                    <a:lnTo>
                      <a:pt x="243" y="1722"/>
                    </a:lnTo>
                    <a:lnTo>
                      <a:pt x="240" y="1704"/>
                    </a:lnTo>
                    <a:close/>
                    <a:moveTo>
                      <a:pt x="260" y="1719"/>
                    </a:moveTo>
                    <a:lnTo>
                      <a:pt x="259" y="1719"/>
                    </a:lnTo>
                    <a:lnTo>
                      <a:pt x="257" y="1709"/>
                    </a:lnTo>
                    <a:lnTo>
                      <a:pt x="260" y="1719"/>
                    </a:lnTo>
                    <a:close/>
                    <a:moveTo>
                      <a:pt x="254" y="1700"/>
                    </a:moveTo>
                    <a:lnTo>
                      <a:pt x="264" y="1697"/>
                    </a:lnTo>
                    <a:lnTo>
                      <a:pt x="269" y="1716"/>
                    </a:lnTo>
                    <a:lnTo>
                      <a:pt x="260" y="1719"/>
                    </a:lnTo>
                    <a:lnTo>
                      <a:pt x="254" y="1700"/>
                    </a:lnTo>
                    <a:close/>
                    <a:moveTo>
                      <a:pt x="264" y="1697"/>
                    </a:moveTo>
                    <a:lnTo>
                      <a:pt x="264" y="1697"/>
                    </a:lnTo>
                    <a:lnTo>
                      <a:pt x="265" y="1697"/>
                    </a:lnTo>
                    <a:lnTo>
                      <a:pt x="267" y="1707"/>
                    </a:lnTo>
                    <a:lnTo>
                      <a:pt x="264" y="1697"/>
                    </a:lnTo>
                    <a:close/>
                    <a:moveTo>
                      <a:pt x="265" y="1697"/>
                    </a:moveTo>
                    <a:lnTo>
                      <a:pt x="277" y="1694"/>
                    </a:lnTo>
                    <a:lnTo>
                      <a:pt x="281" y="1713"/>
                    </a:lnTo>
                    <a:lnTo>
                      <a:pt x="269" y="1716"/>
                    </a:lnTo>
                    <a:lnTo>
                      <a:pt x="265" y="1697"/>
                    </a:lnTo>
                    <a:close/>
                    <a:moveTo>
                      <a:pt x="288" y="1708"/>
                    </a:moveTo>
                    <a:lnTo>
                      <a:pt x="286" y="1711"/>
                    </a:lnTo>
                    <a:lnTo>
                      <a:pt x="281" y="1713"/>
                    </a:lnTo>
                    <a:lnTo>
                      <a:pt x="279" y="1704"/>
                    </a:lnTo>
                    <a:lnTo>
                      <a:pt x="288" y="1708"/>
                    </a:lnTo>
                    <a:close/>
                    <a:moveTo>
                      <a:pt x="271" y="1698"/>
                    </a:moveTo>
                    <a:lnTo>
                      <a:pt x="278" y="1688"/>
                    </a:lnTo>
                    <a:lnTo>
                      <a:pt x="294" y="1699"/>
                    </a:lnTo>
                    <a:lnTo>
                      <a:pt x="288" y="1708"/>
                    </a:lnTo>
                    <a:lnTo>
                      <a:pt x="271" y="1698"/>
                    </a:lnTo>
                    <a:close/>
                    <a:moveTo>
                      <a:pt x="278" y="1688"/>
                    </a:moveTo>
                    <a:lnTo>
                      <a:pt x="278" y="1688"/>
                    </a:lnTo>
                    <a:lnTo>
                      <a:pt x="279" y="1687"/>
                    </a:lnTo>
                    <a:lnTo>
                      <a:pt x="286" y="1694"/>
                    </a:lnTo>
                    <a:lnTo>
                      <a:pt x="278" y="1688"/>
                    </a:lnTo>
                    <a:close/>
                    <a:moveTo>
                      <a:pt x="279" y="1687"/>
                    </a:moveTo>
                    <a:lnTo>
                      <a:pt x="286" y="1681"/>
                    </a:lnTo>
                    <a:lnTo>
                      <a:pt x="299" y="1694"/>
                    </a:lnTo>
                    <a:lnTo>
                      <a:pt x="292" y="1700"/>
                    </a:lnTo>
                    <a:lnTo>
                      <a:pt x="279" y="1687"/>
                    </a:lnTo>
                    <a:close/>
                    <a:moveTo>
                      <a:pt x="302" y="1687"/>
                    </a:moveTo>
                    <a:lnTo>
                      <a:pt x="302" y="1692"/>
                    </a:lnTo>
                    <a:lnTo>
                      <a:pt x="299" y="1694"/>
                    </a:lnTo>
                    <a:lnTo>
                      <a:pt x="292" y="1687"/>
                    </a:lnTo>
                    <a:lnTo>
                      <a:pt x="302" y="1687"/>
                    </a:lnTo>
                    <a:close/>
                    <a:moveTo>
                      <a:pt x="283" y="1687"/>
                    </a:moveTo>
                    <a:lnTo>
                      <a:pt x="283" y="1678"/>
                    </a:lnTo>
                    <a:lnTo>
                      <a:pt x="302" y="1678"/>
                    </a:lnTo>
                    <a:lnTo>
                      <a:pt x="302" y="1687"/>
                    </a:lnTo>
                    <a:lnTo>
                      <a:pt x="283" y="1687"/>
                    </a:lnTo>
                    <a:close/>
                    <a:moveTo>
                      <a:pt x="301" y="1675"/>
                    </a:moveTo>
                    <a:lnTo>
                      <a:pt x="302" y="1676"/>
                    </a:lnTo>
                    <a:lnTo>
                      <a:pt x="302" y="1678"/>
                    </a:lnTo>
                    <a:lnTo>
                      <a:pt x="292" y="1678"/>
                    </a:lnTo>
                    <a:lnTo>
                      <a:pt x="301" y="1675"/>
                    </a:lnTo>
                    <a:close/>
                    <a:moveTo>
                      <a:pt x="284" y="1681"/>
                    </a:moveTo>
                    <a:lnTo>
                      <a:pt x="280" y="1672"/>
                    </a:lnTo>
                    <a:lnTo>
                      <a:pt x="298" y="1665"/>
                    </a:lnTo>
                    <a:lnTo>
                      <a:pt x="301" y="1675"/>
                    </a:lnTo>
                    <a:lnTo>
                      <a:pt x="284" y="1681"/>
                    </a:lnTo>
                    <a:close/>
                  </a:path>
                </a:pathLst>
              </a:custGeom>
              <a:solidFill>
                <a:srgbClr val="9872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39" name="Freeform 1833">
                <a:extLst>
                  <a:ext uri="{FF2B5EF4-FFF2-40B4-BE49-F238E27FC236}">
                    <a16:creationId xmlns:a16="http://schemas.microsoft.com/office/drawing/2014/main" id="{EF000FE3-D17E-4C37-AC30-5053C470F3D3}"/>
                  </a:ext>
                </a:extLst>
              </p:cNvPr>
              <p:cNvSpPr>
                <a:spLocks/>
              </p:cNvSpPr>
              <p:nvPr/>
            </p:nvSpPr>
            <p:spPr bwMode="auto">
              <a:xfrm>
                <a:off x="2019" y="1323"/>
                <a:ext cx="66" cy="115"/>
              </a:xfrm>
              <a:custGeom>
                <a:avLst/>
                <a:gdLst>
                  <a:gd name="T0" fmla="*/ 66 w 263"/>
                  <a:gd name="T1" fmla="*/ 84 h 461"/>
                  <a:gd name="T2" fmla="*/ 60 w 263"/>
                  <a:gd name="T3" fmla="*/ 91 h 461"/>
                  <a:gd name="T4" fmla="*/ 54 w 263"/>
                  <a:gd name="T5" fmla="*/ 95 h 461"/>
                  <a:gd name="T6" fmla="*/ 48 w 263"/>
                  <a:gd name="T7" fmla="*/ 100 h 461"/>
                  <a:gd name="T8" fmla="*/ 42 w 263"/>
                  <a:gd name="T9" fmla="*/ 103 h 461"/>
                  <a:gd name="T10" fmla="*/ 37 w 263"/>
                  <a:gd name="T11" fmla="*/ 107 h 461"/>
                  <a:gd name="T12" fmla="*/ 30 w 263"/>
                  <a:gd name="T13" fmla="*/ 109 h 461"/>
                  <a:gd name="T14" fmla="*/ 25 w 263"/>
                  <a:gd name="T15" fmla="*/ 110 h 461"/>
                  <a:gd name="T16" fmla="*/ 19 w 263"/>
                  <a:gd name="T17" fmla="*/ 113 h 461"/>
                  <a:gd name="T18" fmla="*/ 14 w 263"/>
                  <a:gd name="T19" fmla="*/ 114 h 461"/>
                  <a:gd name="T20" fmla="*/ 9 w 263"/>
                  <a:gd name="T21" fmla="*/ 115 h 461"/>
                  <a:gd name="T22" fmla="*/ 0 w 263"/>
                  <a:gd name="T23" fmla="*/ 55 h 461"/>
                  <a:gd name="T24" fmla="*/ 10 w 263"/>
                  <a:gd name="T25" fmla="*/ 53 h 461"/>
                  <a:gd name="T26" fmla="*/ 17 w 263"/>
                  <a:gd name="T27" fmla="*/ 50 h 461"/>
                  <a:gd name="T28" fmla="*/ 24 w 263"/>
                  <a:gd name="T29" fmla="*/ 48 h 461"/>
                  <a:gd name="T30" fmla="*/ 30 w 263"/>
                  <a:gd name="T31" fmla="*/ 45 h 461"/>
                  <a:gd name="T32" fmla="*/ 37 w 263"/>
                  <a:gd name="T33" fmla="*/ 41 h 461"/>
                  <a:gd name="T34" fmla="*/ 42 w 263"/>
                  <a:gd name="T35" fmla="*/ 37 h 461"/>
                  <a:gd name="T36" fmla="*/ 47 w 263"/>
                  <a:gd name="T37" fmla="*/ 31 h 461"/>
                  <a:gd name="T38" fmla="*/ 52 w 263"/>
                  <a:gd name="T39" fmla="*/ 23 h 461"/>
                  <a:gd name="T40" fmla="*/ 58 w 263"/>
                  <a:gd name="T41" fmla="*/ 13 h 461"/>
                  <a:gd name="T42" fmla="*/ 65 w 263"/>
                  <a:gd name="T43" fmla="*/ 0 h 461"/>
                  <a:gd name="T44" fmla="*/ 66 w 263"/>
                  <a:gd name="T45" fmla="*/ 84 h 46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63"/>
                  <a:gd name="T70" fmla="*/ 0 h 461"/>
                  <a:gd name="T71" fmla="*/ 263 w 263"/>
                  <a:gd name="T72" fmla="*/ 461 h 46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63" h="461">
                    <a:moveTo>
                      <a:pt x="263" y="338"/>
                    </a:moveTo>
                    <a:lnTo>
                      <a:pt x="238" y="363"/>
                    </a:lnTo>
                    <a:lnTo>
                      <a:pt x="216" y="382"/>
                    </a:lnTo>
                    <a:lnTo>
                      <a:pt x="190" y="401"/>
                    </a:lnTo>
                    <a:lnTo>
                      <a:pt x="168" y="414"/>
                    </a:lnTo>
                    <a:lnTo>
                      <a:pt x="146" y="427"/>
                    </a:lnTo>
                    <a:lnTo>
                      <a:pt x="121" y="436"/>
                    </a:lnTo>
                    <a:lnTo>
                      <a:pt x="98" y="442"/>
                    </a:lnTo>
                    <a:lnTo>
                      <a:pt x="76" y="452"/>
                    </a:lnTo>
                    <a:lnTo>
                      <a:pt x="57" y="456"/>
                    </a:lnTo>
                    <a:lnTo>
                      <a:pt x="35" y="461"/>
                    </a:lnTo>
                    <a:lnTo>
                      <a:pt x="0" y="220"/>
                    </a:lnTo>
                    <a:lnTo>
                      <a:pt x="38" y="211"/>
                    </a:lnTo>
                    <a:lnTo>
                      <a:pt x="69" y="201"/>
                    </a:lnTo>
                    <a:lnTo>
                      <a:pt x="96" y="191"/>
                    </a:lnTo>
                    <a:lnTo>
                      <a:pt x="121" y="182"/>
                    </a:lnTo>
                    <a:lnTo>
                      <a:pt x="146" y="166"/>
                    </a:lnTo>
                    <a:lnTo>
                      <a:pt x="168" y="147"/>
                    </a:lnTo>
                    <a:lnTo>
                      <a:pt x="187" y="125"/>
                    </a:lnTo>
                    <a:lnTo>
                      <a:pt x="209" y="93"/>
                    </a:lnTo>
                    <a:lnTo>
                      <a:pt x="231" y="51"/>
                    </a:lnTo>
                    <a:lnTo>
                      <a:pt x="258" y="0"/>
                    </a:lnTo>
                    <a:lnTo>
                      <a:pt x="263" y="338"/>
                    </a:lnTo>
                    <a:close/>
                  </a:path>
                </a:pathLst>
              </a:custGeom>
              <a:solidFill>
                <a:srgbClr val="FFE4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40" name="Freeform 1834">
                <a:extLst>
                  <a:ext uri="{FF2B5EF4-FFF2-40B4-BE49-F238E27FC236}">
                    <a16:creationId xmlns:a16="http://schemas.microsoft.com/office/drawing/2014/main" id="{77129BAF-10BE-4F7F-8910-A027D5821773}"/>
                  </a:ext>
                </a:extLst>
              </p:cNvPr>
              <p:cNvSpPr>
                <a:spLocks noEditPoints="1"/>
              </p:cNvSpPr>
              <p:nvPr/>
            </p:nvSpPr>
            <p:spPr bwMode="auto">
              <a:xfrm>
                <a:off x="2027" y="1405"/>
                <a:ext cx="60" cy="35"/>
              </a:xfrm>
              <a:custGeom>
                <a:avLst/>
                <a:gdLst>
                  <a:gd name="T0" fmla="*/ 5 w 241"/>
                  <a:gd name="T1" fmla="*/ 29 h 141"/>
                  <a:gd name="T2" fmla="*/ 1 w 241"/>
                  <a:gd name="T3" fmla="*/ 35 h 141"/>
                  <a:gd name="T4" fmla="*/ 5 w 241"/>
                  <a:gd name="T5" fmla="*/ 29 h 141"/>
                  <a:gd name="T6" fmla="*/ 6 w 241"/>
                  <a:gd name="T7" fmla="*/ 29 h 141"/>
                  <a:gd name="T8" fmla="*/ 5 w 241"/>
                  <a:gd name="T9" fmla="*/ 29 h 141"/>
                  <a:gd name="T10" fmla="*/ 11 w 241"/>
                  <a:gd name="T11" fmla="*/ 28 h 141"/>
                  <a:gd name="T12" fmla="*/ 6 w 241"/>
                  <a:gd name="T13" fmla="*/ 33 h 141"/>
                  <a:gd name="T14" fmla="*/ 12 w 241"/>
                  <a:gd name="T15" fmla="*/ 33 h 141"/>
                  <a:gd name="T16" fmla="*/ 12 w 241"/>
                  <a:gd name="T17" fmla="*/ 33 h 141"/>
                  <a:gd name="T18" fmla="*/ 12 w 241"/>
                  <a:gd name="T19" fmla="*/ 33 h 141"/>
                  <a:gd name="T20" fmla="*/ 17 w 241"/>
                  <a:gd name="T21" fmla="*/ 27 h 141"/>
                  <a:gd name="T22" fmla="*/ 12 w 241"/>
                  <a:gd name="T23" fmla="*/ 33 h 141"/>
                  <a:gd name="T24" fmla="*/ 18 w 241"/>
                  <a:gd name="T25" fmla="*/ 31 h 141"/>
                  <a:gd name="T26" fmla="*/ 18 w 241"/>
                  <a:gd name="T27" fmla="*/ 31 h 141"/>
                  <a:gd name="T28" fmla="*/ 18 w 241"/>
                  <a:gd name="T29" fmla="*/ 31 h 141"/>
                  <a:gd name="T30" fmla="*/ 21 w 241"/>
                  <a:gd name="T31" fmla="*/ 24 h 141"/>
                  <a:gd name="T32" fmla="*/ 18 w 241"/>
                  <a:gd name="T33" fmla="*/ 31 h 141"/>
                  <a:gd name="T34" fmla="*/ 21 w 241"/>
                  <a:gd name="T35" fmla="*/ 24 h 141"/>
                  <a:gd name="T36" fmla="*/ 21 w 241"/>
                  <a:gd name="T37" fmla="*/ 24 h 141"/>
                  <a:gd name="T38" fmla="*/ 21 w 241"/>
                  <a:gd name="T39" fmla="*/ 24 h 141"/>
                  <a:gd name="T40" fmla="*/ 27 w 241"/>
                  <a:gd name="T41" fmla="*/ 22 h 141"/>
                  <a:gd name="T42" fmla="*/ 23 w 241"/>
                  <a:gd name="T43" fmla="*/ 28 h 141"/>
                  <a:gd name="T44" fmla="*/ 27 w 241"/>
                  <a:gd name="T45" fmla="*/ 22 h 141"/>
                  <a:gd name="T46" fmla="*/ 34 w 241"/>
                  <a:gd name="T47" fmla="*/ 24 h 141"/>
                  <a:gd name="T48" fmla="*/ 27 w 241"/>
                  <a:gd name="T49" fmla="*/ 22 h 141"/>
                  <a:gd name="T50" fmla="*/ 34 w 241"/>
                  <a:gd name="T51" fmla="*/ 24 h 141"/>
                  <a:gd name="T52" fmla="*/ 33 w 241"/>
                  <a:gd name="T53" fmla="*/ 22 h 141"/>
                  <a:gd name="T54" fmla="*/ 32 w 241"/>
                  <a:gd name="T55" fmla="*/ 20 h 141"/>
                  <a:gd name="T56" fmla="*/ 41 w 241"/>
                  <a:gd name="T57" fmla="*/ 20 h 141"/>
                  <a:gd name="T58" fmla="*/ 32 w 241"/>
                  <a:gd name="T59" fmla="*/ 20 h 141"/>
                  <a:gd name="T60" fmla="*/ 41 w 241"/>
                  <a:gd name="T61" fmla="*/ 19 h 141"/>
                  <a:gd name="T62" fmla="*/ 39 w 241"/>
                  <a:gd name="T63" fmla="*/ 18 h 141"/>
                  <a:gd name="T64" fmla="*/ 38 w 241"/>
                  <a:gd name="T65" fmla="*/ 16 h 141"/>
                  <a:gd name="T66" fmla="*/ 46 w 241"/>
                  <a:gd name="T67" fmla="*/ 16 h 141"/>
                  <a:gd name="T68" fmla="*/ 38 w 241"/>
                  <a:gd name="T69" fmla="*/ 16 h 141"/>
                  <a:gd name="T70" fmla="*/ 47 w 241"/>
                  <a:gd name="T71" fmla="*/ 16 h 141"/>
                  <a:gd name="T72" fmla="*/ 45 w 241"/>
                  <a:gd name="T73" fmla="*/ 14 h 141"/>
                  <a:gd name="T74" fmla="*/ 44 w 241"/>
                  <a:gd name="T75" fmla="*/ 12 h 141"/>
                  <a:gd name="T76" fmla="*/ 53 w 241"/>
                  <a:gd name="T77" fmla="*/ 10 h 141"/>
                  <a:gd name="T78" fmla="*/ 44 w 241"/>
                  <a:gd name="T79" fmla="*/ 12 h 141"/>
                  <a:gd name="T80" fmla="*/ 52 w 241"/>
                  <a:gd name="T81" fmla="*/ 11 h 141"/>
                  <a:gd name="T82" fmla="*/ 51 w 241"/>
                  <a:gd name="T83" fmla="*/ 8 h 141"/>
                  <a:gd name="T84" fmla="*/ 50 w 241"/>
                  <a:gd name="T85" fmla="*/ 6 h 141"/>
                  <a:gd name="T86" fmla="*/ 60 w 241"/>
                  <a:gd name="T87" fmla="*/ 3 h 141"/>
                  <a:gd name="T88" fmla="*/ 50 w 241"/>
                  <a:gd name="T89" fmla="*/ 6 h 14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41"/>
                  <a:gd name="T136" fmla="*/ 0 h 141"/>
                  <a:gd name="T137" fmla="*/ 241 w 241"/>
                  <a:gd name="T138" fmla="*/ 141 h 14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41" h="141">
                    <a:moveTo>
                      <a:pt x="0" y="122"/>
                    </a:moveTo>
                    <a:lnTo>
                      <a:pt x="22" y="116"/>
                    </a:lnTo>
                    <a:lnTo>
                      <a:pt x="27" y="134"/>
                    </a:lnTo>
                    <a:lnTo>
                      <a:pt x="5" y="141"/>
                    </a:lnTo>
                    <a:lnTo>
                      <a:pt x="0" y="122"/>
                    </a:lnTo>
                    <a:close/>
                    <a:moveTo>
                      <a:pt x="22" y="116"/>
                    </a:moveTo>
                    <a:lnTo>
                      <a:pt x="22" y="116"/>
                    </a:lnTo>
                    <a:lnTo>
                      <a:pt x="24" y="116"/>
                    </a:lnTo>
                    <a:lnTo>
                      <a:pt x="25" y="126"/>
                    </a:lnTo>
                    <a:lnTo>
                      <a:pt x="22" y="116"/>
                    </a:lnTo>
                    <a:close/>
                    <a:moveTo>
                      <a:pt x="24" y="116"/>
                    </a:moveTo>
                    <a:lnTo>
                      <a:pt x="46" y="112"/>
                    </a:lnTo>
                    <a:lnTo>
                      <a:pt x="48" y="131"/>
                    </a:lnTo>
                    <a:lnTo>
                      <a:pt x="26" y="134"/>
                    </a:lnTo>
                    <a:lnTo>
                      <a:pt x="24" y="116"/>
                    </a:lnTo>
                    <a:close/>
                    <a:moveTo>
                      <a:pt x="50" y="131"/>
                    </a:moveTo>
                    <a:lnTo>
                      <a:pt x="49" y="131"/>
                    </a:lnTo>
                    <a:lnTo>
                      <a:pt x="48" y="131"/>
                    </a:lnTo>
                    <a:lnTo>
                      <a:pt x="47" y="122"/>
                    </a:lnTo>
                    <a:lnTo>
                      <a:pt x="50" y="131"/>
                    </a:lnTo>
                    <a:close/>
                    <a:moveTo>
                      <a:pt x="45" y="112"/>
                    </a:moveTo>
                    <a:lnTo>
                      <a:pt x="67" y="107"/>
                    </a:lnTo>
                    <a:lnTo>
                      <a:pt x="72" y="124"/>
                    </a:lnTo>
                    <a:lnTo>
                      <a:pt x="50" y="131"/>
                    </a:lnTo>
                    <a:lnTo>
                      <a:pt x="45" y="112"/>
                    </a:lnTo>
                    <a:close/>
                    <a:moveTo>
                      <a:pt x="73" y="124"/>
                    </a:moveTo>
                    <a:lnTo>
                      <a:pt x="73" y="124"/>
                    </a:lnTo>
                    <a:lnTo>
                      <a:pt x="72" y="124"/>
                    </a:lnTo>
                    <a:lnTo>
                      <a:pt x="69" y="116"/>
                    </a:lnTo>
                    <a:lnTo>
                      <a:pt x="73" y="124"/>
                    </a:lnTo>
                    <a:close/>
                    <a:moveTo>
                      <a:pt x="65" y="107"/>
                    </a:moveTo>
                    <a:lnTo>
                      <a:pt x="84" y="97"/>
                    </a:lnTo>
                    <a:lnTo>
                      <a:pt x="93" y="114"/>
                    </a:lnTo>
                    <a:lnTo>
                      <a:pt x="73" y="124"/>
                    </a:lnTo>
                    <a:lnTo>
                      <a:pt x="65" y="107"/>
                    </a:lnTo>
                    <a:close/>
                    <a:moveTo>
                      <a:pt x="84" y="97"/>
                    </a:moveTo>
                    <a:lnTo>
                      <a:pt x="84" y="97"/>
                    </a:lnTo>
                    <a:lnTo>
                      <a:pt x="89" y="106"/>
                    </a:lnTo>
                    <a:lnTo>
                      <a:pt x="84" y="97"/>
                    </a:lnTo>
                    <a:close/>
                    <a:moveTo>
                      <a:pt x="84" y="97"/>
                    </a:moveTo>
                    <a:lnTo>
                      <a:pt x="107" y="88"/>
                    </a:lnTo>
                    <a:lnTo>
                      <a:pt x="114" y="106"/>
                    </a:lnTo>
                    <a:lnTo>
                      <a:pt x="92" y="114"/>
                    </a:lnTo>
                    <a:lnTo>
                      <a:pt x="84" y="97"/>
                    </a:lnTo>
                    <a:close/>
                    <a:moveTo>
                      <a:pt x="107" y="88"/>
                    </a:moveTo>
                    <a:lnTo>
                      <a:pt x="129" y="78"/>
                    </a:lnTo>
                    <a:lnTo>
                      <a:pt x="136" y="96"/>
                    </a:lnTo>
                    <a:lnTo>
                      <a:pt x="114" y="106"/>
                    </a:lnTo>
                    <a:lnTo>
                      <a:pt x="107" y="88"/>
                    </a:lnTo>
                    <a:close/>
                    <a:moveTo>
                      <a:pt x="138" y="95"/>
                    </a:moveTo>
                    <a:lnTo>
                      <a:pt x="137" y="96"/>
                    </a:lnTo>
                    <a:lnTo>
                      <a:pt x="136" y="96"/>
                    </a:lnTo>
                    <a:lnTo>
                      <a:pt x="133" y="87"/>
                    </a:lnTo>
                    <a:lnTo>
                      <a:pt x="138" y="95"/>
                    </a:lnTo>
                    <a:close/>
                    <a:moveTo>
                      <a:pt x="128" y="79"/>
                    </a:moveTo>
                    <a:lnTo>
                      <a:pt x="154" y="63"/>
                    </a:lnTo>
                    <a:lnTo>
                      <a:pt x="164" y="79"/>
                    </a:lnTo>
                    <a:lnTo>
                      <a:pt x="138" y="95"/>
                    </a:lnTo>
                    <a:lnTo>
                      <a:pt x="128" y="79"/>
                    </a:lnTo>
                    <a:close/>
                    <a:moveTo>
                      <a:pt x="164" y="79"/>
                    </a:moveTo>
                    <a:lnTo>
                      <a:pt x="164" y="78"/>
                    </a:lnTo>
                    <a:lnTo>
                      <a:pt x="164" y="79"/>
                    </a:lnTo>
                    <a:lnTo>
                      <a:pt x="158" y="71"/>
                    </a:lnTo>
                    <a:lnTo>
                      <a:pt x="164" y="79"/>
                    </a:lnTo>
                    <a:close/>
                    <a:moveTo>
                      <a:pt x="153" y="63"/>
                    </a:moveTo>
                    <a:lnTo>
                      <a:pt x="175" y="47"/>
                    </a:lnTo>
                    <a:lnTo>
                      <a:pt x="186" y="63"/>
                    </a:lnTo>
                    <a:lnTo>
                      <a:pt x="164" y="79"/>
                    </a:lnTo>
                    <a:lnTo>
                      <a:pt x="153" y="63"/>
                    </a:lnTo>
                    <a:close/>
                    <a:moveTo>
                      <a:pt x="187" y="63"/>
                    </a:moveTo>
                    <a:lnTo>
                      <a:pt x="187" y="63"/>
                    </a:lnTo>
                    <a:lnTo>
                      <a:pt x="186" y="63"/>
                    </a:lnTo>
                    <a:lnTo>
                      <a:pt x="180" y="55"/>
                    </a:lnTo>
                    <a:lnTo>
                      <a:pt x="187" y="63"/>
                    </a:lnTo>
                    <a:close/>
                    <a:moveTo>
                      <a:pt x="175" y="48"/>
                    </a:moveTo>
                    <a:lnTo>
                      <a:pt x="200" y="25"/>
                    </a:lnTo>
                    <a:lnTo>
                      <a:pt x="212" y="40"/>
                    </a:lnTo>
                    <a:lnTo>
                      <a:pt x="187" y="63"/>
                    </a:lnTo>
                    <a:lnTo>
                      <a:pt x="175" y="48"/>
                    </a:lnTo>
                    <a:close/>
                    <a:moveTo>
                      <a:pt x="212" y="40"/>
                    </a:moveTo>
                    <a:lnTo>
                      <a:pt x="209" y="43"/>
                    </a:lnTo>
                    <a:lnTo>
                      <a:pt x="212" y="40"/>
                    </a:lnTo>
                    <a:lnTo>
                      <a:pt x="206" y="33"/>
                    </a:lnTo>
                    <a:lnTo>
                      <a:pt x="212" y="40"/>
                    </a:lnTo>
                    <a:close/>
                    <a:moveTo>
                      <a:pt x="200" y="25"/>
                    </a:moveTo>
                    <a:lnTo>
                      <a:pt x="229" y="0"/>
                    </a:lnTo>
                    <a:lnTo>
                      <a:pt x="241" y="14"/>
                    </a:lnTo>
                    <a:lnTo>
                      <a:pt x="212" y="40"/>
                    </a:lnTo>
                    <a:lnTo>
                      <a:pt x="200"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41" name="Freeform 1835">
                <a:extLst>
                  <a:ext uri="{FF2B5EF4-FFF2-40B4-BE49-F238E27FC236}">
                    <a16:creationId xmlns:a16="http://schemas.microsoft.com/office/drawing/2014/main" id="{391E5F5B-9E9E-41B5-B77B-87B5BC580A78}"/>
                  </a:ext>
                </a:extLst>
              </p:cNvPr>
              <p:cNvSpPr>
                <a:spLocks noEditPoints="1"/>
              </p:cNvSpPr>
              <p:nvPr/>
            </p:nvSpPr>
            <p:spPr bwMode="auto">
              <a:xfrm>
                <a:off x="2019" y="1322"/>
                <a:ext cx="66" cy="58"/>
              </a:xfrm>
              <a:custGeom>
                <a:avLst/>
                <a:gdLst>
                  <a:gd name="T0" fmla="*/ 9 w 266"/>
                  <a:gd name="T1" fmla="*/ 51 h 232"/>
                  <a:gd name="T2" fmla="*/ 1 w 266"/>
                  <a:gd name="T3" fmla="*/ 58 h 232"/>
                  <a:gd name="T4" fmla="*/ 10 w 266"/>
                  <a:gd name="T5" fmla="*/ 56 h 232"/>
                  <a:gd name="T6" fmla="*/ 10 w 266"/>
                  <a:gd name="T7" fmla="*/ 56 h 232"/>
                  <a:gd name="T8" fmla="*/ 10 w 266"/>
                  <a:gd name="T9" fmla="*/ 56 h 232"/>
                  <a:gd name="T10" fmla="*/ 17 w 266"/>
                  <a:gd name="T11" fmla="*/ 49 h 232"/>
                  <a:gd name="T12" fmla="*/ 10 w 266"/>
                  <a:gd name="T13" fmla="*/ 56 h 232"/>
                  <a:gd name="T14" fmla="*/ 18 w 266"/>
                  <a:gd name="T15" fmla="*/ 53 h 232"/>
                  <a:gd name="T16" fmla="*/ 18 w 266"/>
                  <a:gd name="T17" fmla="*/ 53 h 232"/>
                  <a:gd name="T18" fmla="*/ 18 w 266"/>
                  <a:gd name="T19" fmla="*/ 53 h 232"/>
                  <a:gd name="T20" fmla="*/ 24 w 266"/>
                  <a:gd name="T21" fmla="*/ 46 h 232"/>
                  <a:gd name="T22" fmla="*/ 18 w 266"/>
                  <a:gd name="T23" fmla="*/ 53 h 232"/>
                  <a:gd name="T24" fmla="*/ 25 w 266"/>
                  <a:gd name="T25" fmla="*/ 51 h 232"/>
                  <a:gd name="T26" fmla="*/ 25 w 266"/>
                  <a:gd name="T27" fmla="*/ 51 h 232"/>
                  <a:gd name="T28" fmla="*/ 25 w 266"/>
                  <a:gd name="T29" fmla="*/ 51 h 232"/>
                  <a:gd name="T30" fmla="*/ 30 w 266"/>
                  <a:gd name="T31" fmla="*/ 44 h 232"/>
                  <a:gd name="T32" fmla="*/ 25 w 266"/>
                  <a:gd name="T33" fmla="*/ 51 h 232"/>
                  <a:gd name="T34" fmla="*/ 32 w 266"/>
                  <a:gd name="T35" fmla="*/ 48 h 232"/>
                  <a:gd name="T36" fmla="*/ 32 w 266"/>
                  <a:gd name="T37" fmla="*/ 49 h 232"/>
                  <a:gd name="T38" fmla="*/ 32 w 266"/>
                  <a:gd name="T39" fmla="*/ 48 h 232"/>
                  <a:gd name="T40" fmla="*/ 35 w 266"/>
                  <a:gd name="T41" fmla="*/ 40 h 232"/>
                  <a:gd name="T42" fmla="*/ 32 w 266"/>
                  <a:gd name="T43" fmla="*/ 48 h 232"/>
                  <a:gd name="T44" fmla="*/ 38 w 266"/>
                  <a:gd name="T45" fmla="*/ 44 h 232"/>
                  <a:gd name="T46" fmla="*/ 38 w 266"/>
                  <a:gd name="T47" fmla="*/ 44 h 232"/>
                  <a:gd name="T48" fmla="*/ 38 w 266"/>
                  <a:gd name="T49" fmla="*/ 44 h 232"/>
                  <a:gd name="T50" fmla="*/ 40 w 266"/>
                  <a:gd name="T51" fmla="*/ 36 h 232"/>
                  <a:gd name="T52" fmla="*/ 38 w 266"/>
                  <a:gd name="T53" fmla="*/ 44 h 232"/>
                  <a:gd name="T54" fmla="*/ 43 w 266"/>
                  <a:gd name="T55" fmla="*/ 39 h 232"/>
                  <a:gd name="T56" fmla="*/ 43 w 266"/>
                  <a:gd name="T57" fmla="*/ 39 h 232"/>
                  <a:gd name="T58" fmla="*/ 43 w 266"/>
                  <a:gd name="T59" fmla="*/ 39 h 232"/>
                  <a:gd name="T60" fmla="*/ 45 w 266"/>
                  <a:gd name="T61" fmla="*/ 30 h 232"/>
                  <a:gd name="T62" fmla="*/ 43 w 266"/>
                  <a:gd name="T63" fmla="*/ 39 h 232"/>
                  <a:gd name="T64" fmla="*/ 49 w 266"/>
                  <a:gd name="T65" fmla="*/ 33 h 232"/>
                  <a:gd name="T66" fmla="*/ 49 w 266"/>
                  <a:gd name="T67" fmla="*/ 34 h 232"/>
                  <a:gd name="T68" fmla="*/ 49 w 266"/>
                  <a:gd name="T69" fmla="*/ 33 h 232"/>
                  <a:gd name="T70" fmla="*/ 51 w 266"/>
                  <a:gd name="T71" fmla="*/ 23 h 232"/>
                  <a:gd name="T72" fmla="*/ 49 w 266"/>
                  <a:gd name="T73" fmla="*/ 33 h 232"/>
                  <a:gd name="T74" fmla="*/ 55 w 266"/>
                  <a:gd name="T75" fmla="*/ 25 h 232"/>
                  <a:gd name="T76" fmla="*/ 55 w 266"/>
                  <a:gd name="T77" fmla="*/ 25 h 232"/>
                  <a:gd name="T78" fmla="*/ 55 w 266"/>
                  <a:gd name="T79" fmla="*/ 25 h 232"/>
                  <a:gd name="T80" fmla="*/ 56 w 266"/>
                  <a:gd name="T81" fmla="*/ 12 h 232"/>
                  <a:gd name="T82" fmla="*/ 55 w 266"/>
                  <a:gd name="T83" fmla="*/ 25 h 232"/>
                  <a:gd name="T84" fmla="*/ 60 w 266"/>
                  <a:gd name="T85" fmla="*/ 15 h 232"/>
                  <a:gd name="T86" fmla="*/ 60 w 266"/>
                  <a:gd name="T87" fmla="*/ 15 h 232"/>
                  <a:gd name="T88" fmla="*/ 60 w 266"/>
                  <a:gd name="T89" fmla="*/ 15 h 232"/>
                  <a:gd name="T90" fmla="*/ 62 w 266"/>
                  <a:gd name="T91" fmla="*/ 0 h 232"/>
                  <a:gd name="T92" fmla="*/ 60 w 266"/>
                  <a:gd name="T93" fmla="*/ 15 h 232"/>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66"/>
                  <a:gd name="T142" fmla="*/ 0 h 232"/>
                  <a:gd name="T143" fmla="*/ 266 w 266"/>
                  <a:gd name="T144" fmla="*/ 232 h 232"/>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66" h="232">
                    <a:moveTo>
                      <a:pt x="0" y="214"/>
                    </a:moveTo>
                    <a:lnTo>
                      <a:pt x="36" y="204"/>
                    </a:lnTo>
                    <a:lnTo>
                      <a:pt x="40" y="223"/>
                    </a:lnTo>
                    <a:lnTo>
                      <a:pt x="5" y="232"/>
                    </a:lnTo>
                    <a:lnTo>
                      <a:pt x="0" y="214"/>
                    </a:lnTo>
                    <a:close/>
                    <a:moveTo>
                      <a:pt x="40" y="223"/>
                    </a:moveTo>
                    <a:lnTo>
                      <a:pt x="40" y="223"/>
                    </a:lnTo>
                    <a:lnTo>
                      <a:pt x="38" y="214"/>
                    </a:lnTo>
                    <a:lnTo>
                      <a:pt x="40" y="223"/>
                    </a:lnTo>
                    <a:close/>
                    <a:moveTo>
                      <a:pt x="35" y="204"/>
                    </a:moveTo>
                    <a:lnTo>
                      <a:pt x="67" y="195"/>
                    </a:lnTo>
                    <a:lnTo>
                      <a:pt x="72" y="213"/>
                    </a:lnTo>
                    <a:lnTo>
                      <a:pt x="40" y="223"/>
                    </a:lnTo>
                    <a:lnTo>
                      <a:pt x="35" y="204"/>
                    </a:lnTo>
                    <a:close/>
                    <a:moveTo>
                      <a:pt x="72" y="213"/>
                    </a:moveTo>
                    <a:lnTo>
                      <a:pt x="73" y="213"/>
                    </a:lnTo>
                    <a:lnTo>
                      <a:pt x="72" y="213"/>
                    </a:lnTo>
                    <a:lnTo>
                      <a:pt x="70" y="204"/>
                    </a:lnTo>
                    <a:lnTo>
                      <a:pt x="72" y="213"/>
                    </a:lnTo>
                    <a:close/>
                    <a:moveTo>
                      <a:pt x="67" y="195"/>
                    </a:moveTo>
                    <a:lnTo>
                      <a:pt x="95" y="185"/>
                    </a:lnTo>
                    <a:lnTo>
                      <a:pt x="101" y="203"/>
                    </a:lnTo>
                    <a:lnTo>
                      <a:pt x="72" y="213"/>
                    </a:lnTo>
                    <a:lnTo>
                      <a:pt x="67" y="195"/>
                    </a:lnTo>
                    <a:close/>
                    <a:moveTo>
                      <a:pt x="102" y="203"/>
                    </a:moveTo>
                    <a:lnTo>
                      <a:pt x="101" y="203"/>
                    </a:lnTo>
                    <a:lnTo>
                      <a:pt x="99" y="194"/>
                    </a:lnTo>
                    <a:lnTo>
                      <a:pt x="102" y="203"/>
                    </a:lnTo>
                    <a:close/>
                    <a:moveTo>
                      <a:pt x="95" y="185"/>
                    </a:moveTo>
                    <a:lnTo>
                      <a:pt x="121" y="176"/>
                    </a:lnTo>
                    <a:lnTo>
                      <a:pt x="127" y="194"/>
                    </a:lnTo>
                    <a:lnTo>
                      <a:pt x="102" y="203"/>
                    </a:lnTo>
                    <a:lnTo>
                      <a:pt x="95" y="185"/>
                    </a:lnTo>
                    <a:close/>
                    <a:moveTo>
                      <a:pt x="129" y="193"/>
                    </a:moveTo>
                    <a:lnTo>
                      <a:pt x="128" y="193"/>
                    </a:lnTo>
                    <a:lnTo>
                      <a:pt x="127" y="194"/>
                    </a:lnTo>
                    <a:lnTo>
                      <a:pt x="124" y="185"/>
                    </a:lnTo>
                    <a:lnTo>
                      <a:pt x="129" y="193"/>
                    </a:lnTo>
                    <a:close/>
                    <a:moveTo>
                      <a:pt x="118" y="177"/>
                    </a:moveTo>
                    <a:lnTo>
                      <a:pt x="140" y="161"/>
                    </a:lnTo>
                    <a:lnTo>
                      <a:pt x="152" y="176"/>
                    </a:lnTo>
                    <a:lnTo>
                      <a:pt x="129" y="193"/>
                    </a:lnTo>
                    <a:lnTo>
                      <a:pt x="118" y="177"/>
                    </a:lnTo>
                    <a:close/>
                    <a:moveTo>
                      <a:pt x="152" y="176"/>
                    </a:moveTo>
                    <a:lnTo>
                      <a:pt x="152" y="176"/>
                    </a:lnTo>
                    <a:lnTo>
                      <a:pt x="146" y="169"/>
                    </a:lnTo>
                    <a:lnTo>
                      <a:pt x="152" y="176"/>
                    </a:lnTo>
                    <a:close/>
                    <a:moveTo>
                      <a:pt x="139" y="162"/>
                    </a:moveTo>
                    <a:lnTo>
                      <a:pt x="161" y="142"/>
                    </a:lnTo>
                    <a:lnTo>
                      <a:pt x="175" y="156"/>
                    </a:lnTo>
                    <a:lnTo>
                      <a:pt x="152" y="176"/>
                    </a:lnTo>
                    <a:lnTo>
                      <a:pt x="139" y="162"/>
                    </a:lnTo>
                    <a:close/>
                    <a:moveTo>
                      <a:pt x="175" y="156"/>
                    </a:moveTo>
                    <a:lnTo>
                      <a:pt x="175" y="156"/>
                    </a:lnTo>
                    <a:lnTo>
                      <a:pt x="168" y="150"/>
                    </a:lnTo>
                    <a:lnTo>
                      <a:pt x="175" y="156"/>
                    </a:lnTo>
                    <a:close/>
                    <a:moveTo>
                      <a:pt x="161" y="143"/>
                    </a:moveTo>
                    <a:lnTo>
                      <a:pt x="183" y="121"/>
                    </a:lnTo>
                    <a:lnTo>
                      <a:pt x="197" y="134"/>
                    </a:lnTo>
                    <a:lnTo>
                      <a:pt x="175" y="156"/>
                    </a:lnTo>
                    <a:lnTo>
                      <a:pt x="161" y="143"/>
                    </a:lnTo>
                    <a:close/>
                    <a:moveTo>
                      <a:pt x="198" y="133"/>
                    </a:moveTo>
                    <a:lnTo>
                      <a:pt x="198" y="133"/>
                    </a:lnTo>
                    <a:lnTo>
                      <a:pt x="197" y="134"/>
                    </a:lnTo>
                    <a:lnTo>
                      <a:pt x="190" y="128"/>
                    </a:lnTo>
                    <a:lnTo>
                      <a:pt x="198" y="133"/>
                    </a:lnTo>
                    <a:close/>
                    <a:moveTo>
                      <a:pt x="182" y="122"/>
                    </a:moveTo>
                    <a:lnTo>
                      <a:pt x="204" y="90"/>
                    </a:lnTo>
                    <a:lnTo>
                      <a:pt x="220" y="101"/>
                    </a:lnTo>
                    <a:lnTo>
                      <a:pt x="198" y="133"/>
                    </a:lnTo>
                    <a:lnTo>
                      <a:pt x="182" y="122"/>
                    </a:lnTo>
                    <a:close/>
                    <a:moveTo>
                      <a:pt x="221" y="100"/>
                    </a:moveTo>
                    <a:lnTo>
                      <a:pt x="221" y="101"/>
                    </a:lnTo>
                    <a:lnTo>
                      <a:pt x="220" y="101"/>
                    </a:lnTo>
                    <a:lnTo>
                      <a:pt x="212" y="96"/>
                    </a:lnTo>
                    <a:lnTo>
                      <a:pt x="221" y="100"/>
                    </a:lnTo>
                    <a:close/>
                    <a:moveTo>
                      <a:pt x="204" y="91"/>
                    </a:moveTo>
                    <a:lnTo>
                      <a:pt x="226" y="49"/>
                    </a:lnTo>
                    <a:lnTo>
                      <a:pt x="243" y="59"/>
                    </a:lnTo>
                    <a:lnTo>
                      <a:pt x="221" y="100"/>
                    </a:lnTo>
                    <a:lnTo>
                      <a:pt x="204" y="91"/>
                    </a:lnTo>
                    <a:close/>
                    <a:moveTo>
                      <a:pt x="243" y="58"/>
                    </a:moveTo>
                    <a:lnTo>
                      <a:pt x="243" y="58"/>
                    </a:lnTo>
                    <a:lnTo>
                      <a:pt x="243" y="59"/>
                    </a:lnTo>
                    <a:lnTo>
                      <a:pt x="234" y="54"/>
                    </a:lnTo>
                    <a:lnTo>
                      <a:pt x="243" y="58"/>
                    </a:lnTo>
                    <a:close/>
                    <a:moveTo>
                      <a:pt x="226" y="51"/>
                    </a:moveTo>
                    <a:lnTo>
                      <a:pt x="249" y="0"/>
                    </a:lnTo>
                    <a:lnTo>
                      <a:pt x="266" y="8"/>
                    </a:lnTo>
                    <a:lnTo>
                      <a:pt x="243" y="58"/>
                    </a:lnTo>
                    <a:lnTo>
                      <a:pt x="226" y="5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42" name="Freeform 1836">
                <a:extLst>
                  <a:ext uri="{FF2B5EF4-FFF2-40B4-BE49-F238E27FC236}">
                    <a16:creationId xmlns:a16="http://schemas.microsoft.com/office/drawing/2014/main" id="{5A620C5F-D604-4D93-A693-692F76AF023F}"/>
                  </a:ext>
                </a:extLst>
              </p:cNvPr>
              <p:cNvSpPr>
                <a:spLocks/>
              </p:cNvSpPr>
              <p:nvPr/>
            </p:nvSpPr>
            <p:spPr bwMode="auto">
              <a:xfrm>
                <a:off x="2014" y="1377"/>
                <a:ext cx="18" cy="61"/>
              </a:xfrm>
              <a:custGeom>
                <a:avLst/>
                <a:gdLst>
                  <a:gd name="T0" fmla="*/ 13 w 69"/>
                  <a:gd name="T1" fmla="*/ 61 h 241"/>
                  <a:gd name="T2" fmla="*/ 14 w 69"/>
                  <a:gd name="T3" fmla="*/ 61 h 241"/>
                  <a:gd name="T4" fmla="*/ 16 w 69"/>
                  <a:gd name="T5" fmla="*/ 60 h 241"/>
                  <a:gd name="T6" fmla="*/ 16 w 69"/>
                  <a:gd name="T7" fmla="*/ 57 h 241"/>
                  <a:gd name="T8" fmla="*/ 17 w 69"/>
                  <a:gd name="T9" fmla="*/ 55 h 241"/>
                  <a:gd name="T10" fmla="*/ 17 w 69"/>
                  <a:gd name="T11" fmla="*/ 52 h 241"/>
                  <a:gd name="T12" fmla="*/ 18 w 69"/>
                  <a:gd name="T13" fmla="*/ 48 h 241"/>
                  <a:gd name="T14" fmla="*/ 18 w 69"/>
                  <a:gd name="T15" fmla="*/ 44 h 241"/>
                  <a:gd name="T16" fmla="*/ 18 w 69"/>
                  <a:gd name="T17" fmla="*/ 39 h 241"/>
                  <a:gd name="T18" fmla="*/ 17 w 69"/>
                  <a:gd name="T19" fmla="*/ 34 h 241"/>
                  <a:gd name="T20" fmla="*/ 16 w 69"/>
                  <a:gd name="T21" fmla="*/ 30 h 241"/>
                  <a:gd name="T22" fmla="*/ 16 w 69"/>
                  <a:gd name="T23" fmla="*/ 25 h 241"/>
                  <a:gd name="T24" fmla="*/ 15 w 69"/>
                  <a:gd name="T25" fmla="*/ 20 h 241"/>
                  <a:gd name="T26" fmla="*/ 14 w 69"/>
                  <a:gd name="T27" fmla="*/ 15 h 241"/>
                  <a:gd name="T28" fmla="*/ 13 w 69"/>
                  <a:gd name="T29" fmla="*/ 11 h 241"/>
                  <a:gd name="T30" fmla="*/ 11 w 69"/>
                  <a:gd name="T31" fmla="*/ 8 h 241"/>
                  <a:gd name="T32" fmla="*/ 10 w 69"/>
                  <a:gd name="T33" fmla="*/ 5 h 241"/>
                  <a:gd name="T34" fmla="*/ 9 w 69"/>
                  <a:gd name="T35" fmla="*/ 2 h 241"/>
                  <a:gd name="T36" fmla="*/ 8 w 69"/>
                  <a:gd name="T37" fmla="*/ 1 h 241"/>
                  <a:gd name="T38" fmla="*/ 6 w 69"/>
                  <a:gd name="T39" fmla="*/ 0 h 241"/>
                  <a:gd name="T40" fmla="*/ 5 w 69"/>
                  <a:gd name="T41" fmla="*/ 0 h 241"/>
                  <a:gd name="T42" fmla="*/ 3 w 69"/>
                  <a:gd name="T43" fmla="*/ 0 h 241"/>
                  <a:gd name="T44" fmla="*/ 2 w 69"/>
                  <a:gd name="T45" fmla="*/ 2 h 241"/>
                  <a:gd name="T46" fmla="*/ 2 w 69"/>
                  <a:gd name="T47" fmla="*/ 4 h 241"/>
                  <a:gd name="T48" fmla="*/ 1 w 69"/>
                  <a:gd name="T49" fmla="*/ 6 h 241"/>
                  <a:gd name="T50" fmla="*/ 1 w 69"/>
                  <a:gd name="T51" fmla="*/ 10 h 241"/>
                  <a:gd name="T52" fmla="*/ 0 w 69"/>
                  <a:gd name="T53" fmla="*/ 13 h 241"/>
                  <a:gd name="T54" fmla="*/ 0 w 69"/>
                  <a:gd name="T55" fmla="*/ 18 h 241"/>
                  <a:gd name="T56" fmla="*/ 0 w 69"/>
                  <a:gd name="T57" fmla="*/ 22 h 241"/>
                  <a:gd name="T58" fmla="*/ 1 w 69"/>
                  <a:gd name="T59" fmla="*/ 26 h 241"/>
                  <a:gd name="T60" fmla="*/ 1 w 69"/>
                  <a:gd name="T61" fmla="*/ 31 h 241"/>
                  <a:gd name="T62" fmla="*/ 2 w 69"/>
                  <a:gd name="T63" fmla="*/ 36 h 241"/>
                  <a:gd name="T64" fmla="*/ 2 w 69"/>
                  <a:gd name="T65" fmla="*/ 41 h 241"/>
                  <a:gd name="T66" fmla="*/ 4 w 69"/>
                  <a:gd name="T67" fmla="*/ 46 h 241"/>
                  <a:gd name="T68" fmla="*/ 5 w 69"/>
                  <a:gd name="T69" fmla="*/ 50 h 241"/>
                  <a:gd name="T70" fmla="*/ 7 w 69"/>
                  <a:gd name="T71" fmla="*/ 53 h 241"/>
                  <a:gd name="T72" fmla="*/ 8 w 69"/>
                  <a:gd name="T73" fmla="*/ 56 h 241"/>
                  <a:gd name="T74" fmla="*/ 9 w 69"/>
                  <a:gd name="T75" fmla="*/ 59 h 241"/>
                  <a:gd name="T76" fmla="*/ 11 w 69"/>
                  <a:gd name="T77" fmla="*/ 60 h 241"/>
                  <a:gd name="T78" fmla="*/ 11 w 69"/>
                  <a:gd name="T79" fmla="*/ 61 h 241"/>
                  <a:gd name="T80" fmla="*/ 13 w 69"/>
                  <a:gd name="T81" fmla="*/ 61 h 24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
                  <a:gd name="T124" fmla="*/ 0 h 241"/>
                  <a:gd name="T125" fmla="*/ 69 w 69"/>
                  <a:gd name="T126" fmla="*/ 241 h 24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 h="241">
                    <a:moveTo>
                      <a:pt x="51" y="241"/>
                    </a:moveTo>
                    <a:lnTo>
                      <a:pt x="54" y="241"/>
                    </a:lnTo>
                    <a:lnTo>
                      <a:pt x="61" y="236"/>
                    </a:lnTo>
                    <a:lnTo>
                      <a:pt x="63" y="226"/>
                    </a:lnTo>
                    <a:lnTo>
                      <a:pt x="66" y="216"/>
                    </a:lnTo>
                    <a:lnTo>
                      <a:pt x="66" y="204"/>
                    </a:lnTo>
                    <a:lnTo>
                      <a:pt x="69" y="190"/>
                    </a:lnTo>
                    <a:lnTo>
                      <a:pt x="69" y="172"/>
                    </a:lnTo>
                    <a:lnTo>
                      <a:pt x="69" y="155"/>
                    </a:lnTo>
                    <a:lnTo>
                      <a:pt x="66" y="136"/>
                    </a:lnTo>
                    <a:lnTo>
                      <a:pt x="63" y="118"/>
                    </a:lnTo>
                    <a:lnTo>
                      <a:pt x="63" y="99"/>
                    </a:lnTo>
                    <a:lnTo>
                      <a:pt x="57" y="79"/>
                    </a:lnTo>
                    <a:lnTo>
                      <a:pt x="54" y="60"/>
                    </a:lnTo>
                    <a:lnTo>
                      <a:pt x="51" y="45"/>
                    </a:lnTo>
                    <a:lnTo>
                      <a:pt x="44" y="32"/>
                    </a:lnTo>
                    <a:lnTo>
                      <a:pt x="37" y="18"/>
                    </a:lnTo>
                    <a:lnTo>
                      <a:pt x="34" y="9"/>
                    </a:lnTo>
                    <a:lnTo>
                      <a:pt x="29" y="3"/>
                    </a:lnTo>
                    <a:lnTo>
                      <a:pt x="22" y="0"/>
                    </a:lnTo>
                    <a:lnTo>
                      <a:pt x="19" y="0"/>
                    </a:lnTo>
                    <a:lnTo>
                      <a:pt x="12" y="0"/>
                    </a:lnTo>
                    <a:lnTo>
                      <a:pt x="9" y="6"/>
                    </a:lnTo>
                    <a:lnTo>
                      <a:pt x="7" y="16"/>
                    </a:lnTo>
                    <a:lnTo>
                      <a:pt x="3" y="25"/>
                    </a:lnTo>
                    <a:lnTo>
                      <a:pt x="3" y="38"/>
                    </a:lnTo>
                    <a:lnTo>
                      <a:pt x="0" y="50"/>
                    </a:lnTo>
                    <a:lnTo>
                      <a:pt x="0" y="70"/>
                    </a:lnTo>
                    <a:lnTo>
                      <a:pt x="0" y="86"/>
                    </a:lnTo>
                    <a:lnTo>
                      <a:pt x="3" y="104"/>
                    </a:lnTo>
                    <a:lnTo>
                      <a:pt x="3" y="124"/>
                    </a:lnTo>
                    <a:lnTo>
                      <a:pt x="7" y="143"/>
                    </a:lnTo>
                    <a:lnTo>
                      <a:pt x="9" y="162"/>
                    </a:lnTo>
                    <a:lnTo>
                      <a:pt x="15" y="181"/>
                    </a:lnTo>
                    <a:lnTo>
                      <a:pt x="19" y="197"/>
                    </a:lnTo>
                    <a:lnTo>
                      <a:pt x="25" y="209"/>
                    </a:lnTo>
                    <a:lnTo>
                      <a:pt x="29" y="222"/>
                    </a:lnTo>
                    <a:lnTo>
                      <a:pt x="34" y="232"/>
                    </a:lnTo>
                    <a:lnTo>
                      <a:pt x="41" y="238"/>
                    </a:lnTo>
                    <a:lnTo>
                      <a:pt x="44" y="241"/>
                    </a:lnTo>
                    <a:lnTo>
                      <a:pt x="51" y="241"/>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43" name="Freeform 1837">
                <a:extLst>
                  <a:ext uri="{FF2B5EF4-FFF2-40B4-BE49-F238E27FC236}">
                    <a16:creationId xmlns:a16="http://schemas.microsoft.com/office/drawing/2014/main" id="{A631D164-2247-43E8-B78E-DFD36DA9D597}"/>
                  </a:ext>
                </a:extLst>
              </p:cNvPr>
              <p:cNvSpPr>
                <a:spLocks/>
              </p:cNvSpPr>
              <p:nvPr/>
            </p:nvSpPr>
            <p:spPr bwMode="auto">
              <a:xfrm>
                <a:off x="2014" y="1377"/>
                <a:ext cx="18" cy="61"/>
              </a:xfrm>
              <a:custGeom>
                <a:avLst/>
                <a:gdLst>
                  <a:gd name="T0" fmla="*/ 13 w 69"/>
                  <a:gd name="T1" fmla="*/ 61 h 241"/>
                  <a:gd name="T2" fmla="*/ 14 w 69"/>
                  <a:gd name="T3" fmla="*/ 61 h 241"/>
                  <a:gd name="T4" fmla="*/ 16 w 69"/>
                  <a:gd name="T5" fmla="*/ 60 h 241"/>
                  <a:gd name="T6" fmla="*/ 16 w 69"/>
                  <a:gd name="T7" fmla="*/ 57 h 241"/>
                  <a:gd name="T8" fmla="*/ 17 w 69"/>
                  <a:gd name="T9" fmla="*/ 55 h 241"/>
                  <a:gd name="T10" fmla="*/ 17 w 69"/>
                  <a:gd name="T11" fmla="*/ 52 h 241"/>
                  <a:gd name="T12" fmla="*/ 18 w 69"/>
                  <a:gd name="T13" fmla="*/ 48 h 241"/>
                  <a:gd name="T14" fmla="*/ 18 w 69"/>
                  <a:gd name="T15" fmla="*/ 44 h 241"/>
                  <a:gd name="T16" fmla="*/ 18 w 69"/>
                  <a:gd name="T17" fmla="*/ 39 h 241"/>
                  <a:gd name="T18" fmla="*/ 17 w 69"/>
                  <a:gd name="T19" fmla="*/ 34 h 241"/>
                  <a:gd name="T20" fmla="*/ 16 w 69"/>
                  <a:gd name="T21" fmla="*/ 30 h 241"/>
                  <a:gd name="T22" fmla="*/ 16 w 69"/>
                  <a:gd name="T23" fmla="*/ 25 h 241"/>
                  <a:gd name="T24" fmla="*/ 15 w 69"/>
                  <a:gd name="T25" fmla="*/ 20 h 241"/>
                  <a:gd name="T26" fmla="*/ 14 w 69"/>
                  <a:gd name="T27" fmla="*/ 15 h 241"/>
                  <a:gd name="T28" fmla="*/ 13 w 69"/>
                  <a:gd name="T29" fmla="*/ 11 h 241"/>
                  <a:gd name="T30" fmla="*/ 11 w 69"/>
                  <a:gd name="T31" fmla="*/ 8 h 241"/>
                  <a:gd name="T32" fmla="*/ 10 w 69"/>
                  <a:gd name="T33" fmla="*/ 5 h 241"/>
                  <a:gd name="T34" fmla="*/ 9 w 69"/>
                  <a:gd name="T35" fmla="*/ 2 h 241"/>
                  <a:gd name="T36" fmla="*/ 8 w 69"/>
                  <a:gd name="T37" fmla="*/ 1 h 241"/>
                  <a:gd name="T38" fmla="*/ 6 w 69"/>
                  <a:gd name="T39" fmla="*/ 0 h 241"/>
                  <a:gd name="T40" fmla="*/ 5 w 69"/>
                  <a:gd name="T41" fmla="*/ 0 h 241"/>
                  <a:gd name="T42" fmla="*/ 3 w 69"/>
                  <a:gd name="T43" fmla="*/ 0 h 241"/>
                  <a:gd name="T44" fmla="*/ 2 w 69"/>
                  <a:gd name="T45" fmla="*/ 2 h 241"/>
                  <a:gd name="T46" fmla="*/ 2 w 69"/>
                  <a:gd name="T47" fmla="*/ 4 h 241"/>
                  <a:gd name="T48" fmla="*/ 1 w 69"/>
                  <a:gd name="T49" fmla="*/ 6 h 241"/>
                  <a:gd name="T50" fmla="*/ 1 w 69"/>
                  <a:gd name="T51" fmla="*/ 10 h 241"/>
                  <a:gd name="T52" fmla="*/ 0 w 69"/>
                  <a:gd name="T53" fmla="*/ 13 h 241"/>
                  <a:gd name="T54" fmla="*/ 0 w 69"/>
                  <a:gd name="T55" fmla="*/ 18 h 241"/>
                  <a:gd name="T56" fmla="*/ 0 w 69"/>
                  <a:gd name="T57" fmla="*/ 22 h 241"/>
                  <a:gd name="T58" fmla="*/ 1 w 69"/>
                  <a:gd name="T59" fmla="*/ 26 h 241"/>
                  <a:gd name="T60" fmla="*/ 1 w 69"/>
                  <a:gd name="T61" fmla="*/ 31 h 241"/>
                  <a:gd name="T62" fmla="*/ 2 w 69"/>
                  <a:gd name="T63" fmla="*/ 36 h 241"/>
                  <a:gd name="T64" fmla="*/ 2 w 69"/>
                  <a:gd name="T65" fmla="*/ 41 h 241"/>
                  <a:gd name="T66" fmla="*/ 4 w 69"/>
                  <a:gd name="T67" fmla="*/ 46 h 241"/>
                  <a:gd name="T68" fmla="*/ 5 w 69"/>
                  <a:gd name="T69" fmla="*/ 50 h 241"/>
                  <a:gd name="T70" fmla="*/ 7 w 69"/>
                  <a:gd name="T71" fmla="*/ 53 h 241"/>
                  <a:gd name="T72" fmla="*/ 8 w 69"/>
                  <a:gd name="T73" fmla="*/ 56 h 241"/>
                  <a:gd name="T74" fmla="*/ 9 w 69"/>
                  <a:gd name="T75" fmla="*/ 59 h 241"/>
                  <a:gd name="T76" fmla="*/ 11 w 69"/>
                  <a:gd name="T77" fmla="*/ 60 h 241"/>
                  <a:gd name="T78" fmla="*/ 11 w 69"/>
                  <a:gd name="T79" fmla="*/ 61 h 241"/>
                  <a:gd name="T80" fmla="*/ 13 w 69"/>
                  <a:gd name="T81" fmla="*/ 61 h 24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
                  <a:gd name="T124" fmla="*/ 0 h 241"/>
                  <a:gd name="T125" fmla="*/ 69 w 69"/>
                  <a:gd name="T126" fmla="*/ 241 h 24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 h="241">
                    <a:moveTo>
                      <a:pt x="51" y="241"/>
                    </a:moveTo>
                    <a:lnTo>
                      <a:pt x="54" y="241"/>
                    </a:lnTo>
                    <a:lnTo>
                      <a:pt x="61" y="236"/>
                    </a:lnTo>
                    <a:lnTo>
                      <a:pt x="63" y="226"/>
                    </a:lnTo>
                    <a:lnTo>
                      <a:pt x="66" y="216"/>
                    </a:lnTo>
                    <a:lnTo>
                      <a:pt x="66" y="204"/>
                    </a:lnTo>
                    <a:lnTo>
                      <a:pt x="69" y="190"/>
                    </a:lnTo>
                    <a:lnTo>
                      <a:pt x="69" y="172"/>
                    </a:lnTo>
                    <a:lnTo>
                      <a:pt x="69" y="155"/>
                    </a:lnTo>
                    <a:lnTo>
                      <a:pt x="66" y="136"/>
                    </a:lnTo>
                    <a:lnTo>
                      <a:pt x="63" y="118"/>
                    </a:lnTo>
                    <a:lnTo>
                      <a:pt x="63" y="99"/>
                    </a:lnTo>
                    <a:lnTo>
                      <a:pt x="57" y="79"/>
                    </a:lnTo>
                    <a:lnTo>
                      <a:pt x="54" y="60"/>
                    </a:lnTo>
                    <a:lnTo>
                      <a:pt x="51" y="45"/>
                    </a:lnTo>
                    <a:lnTo>
                      <a:pt x="44" y="32"/>
                    </a:lnTo>
                    <a:lnTo>
                      <a:pt x="37" y="18"/>
                    </a:lnTo>
                    <a:lnTo>
                      <a:pt x="34" y="9"/>
                    </a:lnTo>
                    <a:lnTo>
                      <a:pt x="29" y="3"/>
                    </a:lnTo>
                    <a:lnTo>
                      <a:pt x="22" y="0"/>
                    </a:lnTo>
                    <a:lnTo>
                      <a:pt x="19" y="0"/>
                    </a:lnTo>
                    <a:lnTo>
                      <a:pt x="12" y="0"/>
                    </a:lnTo>
                    <a:lnTo>
                      <a:pt x="9" y="6"/>
                    </a:lnTo>
                    <a:lnTo>
                      <a:pt x="7" y="16"/>
                    </a:lnTo>
                    <a:lnTo>
                      <a:pt x="3" y="25"/>
                    </a:lnTo>
                    <a:lnTo>
                      <a:pt x="3" y="38"/>
                    </a:lnTo>
                    <a:lnTo>
                      <a:pt x="0" y="50"/>
                    </a:lnTo>
                    <a:lnTo>
                      <a:pt x="0" y="70"/>
                    </a:lnTo>
                    <a:lnTo>
                      <a:pt x="0" y="86"/>
                    </a:lnTo>
                    <a:lnTo>
                      <a:pt x="3" y="104"/>
                    </a:lnTo>
                    <a:lnTo>
                      <a:pt x="3" y="124"/>
                    </a:lnTo>
                    <a:lnTo>
                      <a:pt x="7" y="143"/>
                    </a:lnTo>
                    <a:lnTo>
                      <a:pt x="9" y="162"/>
                    </a:lnTo>
                    <a:lnTo>
                      <a:pt x="15" y="181"/>
                    </a:lnTo>
                    <a:lnTo>
                      <a:pt x="19" y="197"/>
                    </a:lnTo>
                    <a:lnTo>
                      <a:pt x="25" y="209"/>
                    </a:lnTo>
                    <a:lnTo>
                      <a:pt x="29" y="222"/>
                    </a:lnTo>
                    <a:lnTo>
                      <a:pt x="34" y="232"/>
                    </a:lnTo>
                    <a:lnTo>
                      <a:pt x="41" y="238"/>
                    </a:lnTo>
                    <a:lnTo>
                      <a:pt x="44" y="241"/>
                    </a:lnTo>
                    <a:lnTo>
                      <a:pt x="51" y="241"/>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544" name="Freeform 1838">
                <a:extLst>
                  <a:ext uri="{FF2B5EF4-FFF2-40B4-BE49-F238E27FC236}">
                    <a16:creationId xmlns:a16="http://schemas.microsoft.com/office/drawing/2014/main" id="{98D68710-4A9C-4377-B342-083910D02BA1}"/>
                  </a:ext>
                </a:extLst>
              </p:cNvPr>
              <p:cNvSpPr>
                <a:spLocks/>
              </p:cNvSpPr>
              <p:nvPr/>
            </p:nvSpPr>
            <p:spPr bwMode="auto">
              <a:xfrm>
                <a:off x="2439" y="1513"/>
                <a:ext cx="661" cy="490"/>
              </a:xfrm>
              <a:custGeom>
                <a:avLst/>
                <a:gdLst>
                  <a:gd name="T0" fmla="*/ 556 w 2643"/>
                  <a:gd name="T1" fmla="*/ 69 h 1958"/>
                  <a:gd name="T2" fmla="*/ 466 w 2643"/>
                  <a:gd name="T3" fmla="*/ 32 h 1958"/>
                  <a:gd name="T4" fmla="*/ 376 w 2643"/>
                  <a:gd name="T5" fmla="*/ 30 h 1958"/>
                  <a:gd name="T6" fmla="*/ 295 w 2643"/>
                  <a:gd name="T7" fmla="*/ 51 h 1958"/>
                  <a:gd name="T8" fmla="*/ 230 w 2643"/>
                  <a:gd name="T9" fmla="*/ 81 h 1958"/>
                  <a:gd name="T10" fmla="*/ 195 w 2643"/>
                  <a:gd name="T11" fmla="*/ 101 h 1958"/>
                  <a:gd name="T12" fmla="*/ 176 w 2643"/>
                  <a:gd name="T13" fmla="*/ 114 h 1958"/>
                  <a:gd name="T14" fmla="*/ 159 w 2643"/>
                  <a:gd name="T15" fmla="*/ 126 h 1958"/>
                  <a:gd name="T16" fmla="*/ 142 w 2643"/>
                  <a:gd name="T17" fmla="*/ 140 h 1958"/>
                  <a:gd name="T18" fmla="*/ 126 w 2643"/>
                  <a:gd name="T19" fmla="*/ 153 h 1958"/>
                  <a:gd name="T20" fmla="*/ 118 w 2643"/>
                  <a:gd name="T21" fmla="*/ 167 h 1958"/>
                  <a:gd name="T22" fmla="*/ 114 w 2643"/>
                  <a:gd name="T23" fmla="*/ 178 h 1958"/>
                  <a:gd name="T24" fmla="*/ 114 w 2643"/>
                  <a:gd name="T25" fmla="*/ 188 h 1958"/>
                  <a:gd name="T26" fmla="*/ 113 w 2643"/>
                  <a:gd name="T27" fmla="*/ 195 h 1958"/>
                  <a:gd name="T28" fmla="*/ 114 w 2643"/>
                  <a:gd name="T29" fmla="*/ 198 h 1958"/>
                  <a:gd name="T30" fmla="*/ 86 w 2643"/>
                  <a:gd name="T31" fmla="*/ 199 h 1958"/>
                  <a:gd name="T32" fmla="*/ 53 w 2643"/>
                  <a:gd name="T33" fmla="*/ 254 h 1958"/>
                  <a:gd name="T34" fmla="*/ 36 w 2643"/>
                  <a:gd name="T35" fmla="*/ 310 h 1958"/>
                  <a:gd name="T36" fmla="*/ 34 w 2643"/>
                  <a:gd name="T37" fmla="*/ 367 h 1958"/>
                  <a:gd name="T38" fmla="*/ 49 w 2643"/>
                  <a:gd name="T39" fmla="*/ 422 h 1958"/>
                  <a:gd name="T40" fmla="*/ 79 w 2643"/>
                  <a:gd name="T41" fmla="*/ 475 h 1958"/>
                  <a:gd name="T42" fmla="*/ 79 w 2643"/>
                  <a:gd name="T43" fmla="*/ 477 h 1958"/>
                  <a:gd name="T44" fmla="*/ 79 w 2643"/>
                  <a:gd name="T45" fmla="*/ 480 h 1958"/>
                  <a:gd name="T46" fmla="*/ 78 w 2643"/>
                  <a:gd name="T47" fmla="*/ 483 h 1958"/>
                  <a:gd name="T48" fmla="*/ 75 w 2643"/>
                  <a:gd name="T49" fmla="*/ 486 h 1958"/>
                  <a:gd name="T50" fmla="*/ 72 w 2643"/>
                  <a:gd name="T51" fmla="*/ 488 h 1958"/>
                  <a:gd name="T52" fmla="*/ 67 w 2643"/>
                  <a:gd name="T53" fmla="*/ 490 h 1958"/>
                  <a:gd name="T54" fmla="*/ 63 w 2643"/>
                  <a:gd name="T55" fmla="*/ 490 h 1958"/>
                  <a:gd name="T56" fmla="*/ 59 w 2643"/>
                  <a:gd name="T57" fmla="*/ 489 h 1958"/>
                  <a:gd name="T58" fmla="*/ 56 w 2643"/>
                  <a:gd name="T59" fmla="*/ 488 h 1958"/>
                  <a:gd name="T60" fmla="*/ 54 w 2643"/>
                  <a:gd name="T61" fmla="*/ 486 h 1958"/>
                  <a:gd name="T62" fmla="*/ 9 w 2643"/>
                  <a:gd name="T63" fmla="*/ 405 h 1958"/>
                  <a:gd name="T64" fmla="*/ 1 w 2643"/>
                  <a:gd name="T65" fmla="*/ 317 h 1958"/>
                  <a:gd name="T66" fmla="*/ 29 w 2643"/>
                  <a:gd name="T67" fmla="*/ 230 h 1958"/>
                  <a:gd name="T68" fmla="*/ 91 w 2643"/>
                  <a:gd name="T69" fmla="*/ 147 h 1958"/>
                  <a:gd name="T70" fmla="*/ 184 w 2643"/>
                  <a:gd name="T71" fmla="*/ 73 h 1958"/>
                  <a:gd name="T72" fmla="*/ 244 w 2643"/>
                  <a:gd name="T73" fmla="*/ 42 h 1958"/>
                  <a:gd name="T74" fmla="*/ 325 w 2643"/>
                  <a:gd name="T75" fmla="*/ 13 h 1958"/>
                  <a:gd name="T76" fmla="*/ 420 w 2643"/>
                  <a:gd name="T77" fmla="*/ 0 h 1958"/>
                  <a:gd name="T78" fmla="*/ 519 w 2643"/>
                  <a:gd name="T79" fmla="*/ 20 h 1958"/>
                  <a:gd name="T80" fmla="*/ 614 w 2643"/>
                  <a:gd name="T81" fmla="*/ 86 h 1958"/>
                  <a:gd name="T82" fmla="*/ 633 w 2643"/>
                  <a:gd name="T83" fmla="*/ 110 h 1958"/>
                  <a:gd name="T84" fmla="*/ 647 w 2643"/>
                  <a:gd name="T85" fmla="*/ 134 h 1958"/>
                  <a:gd name="T86" fmla="*/ 657 w 2643"/>
                  <a:gd name="T87" fmla="*/ 154 h 1958"/>
                  <a:gd name="T88" fmla="*/ 661 w 2643"/>
                  <a:gd name="T89" fmla="*/ 166 h 1958"/>
                  <a:gd name="T90" fmla="*/ 660 w 2643"/>
                  <a:gd name="T91" fmla="*/ 166 h 195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643"/>
                  <a:gd name="T139" fmla="*/ 0 h 1958"/>
                  <a:gd name="T140" fmla="*/ 2643 w 2643"/>
                  <a:gd name="T141" fmla="*/ 1958 h 195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643" h="1958">
                    <a:moveTo>
                      <a:pt x="2399" y="424"/>
                    </a:moveTo>
                    <a:lnTo>
                      <a:pt x="2225" y="277"/>
                    </a:lnTo>
                    <a:lnTo>
                      <a:pt x="2044" y="179"/>
                    </a:lnTo>
                    <a:lnTo>
                      <a:pt x="1862" y="127"/>
                    </a:lnTo>
                    <a:lnTo>
                      <a:pt x="1681" y="108"/>
                    </a:lnTo>
                    <a:lnTo>
                      <a:pt x="1503" y="121"/>
                    </a:lnTo>
                    <a:lnTo>
                      <a:pt x="1335" y="153"/>
                    </a:lnTo>
                    <a:lnTo>
                      <a:pt x="1179" y="204"/>
                    </a:lnTo>
                    <a:lnTo>
                      <a:pt x="1039" y="264"/>
                    </a:lnTo>
                    <a:lnTo>
                      <a:pt x="918" y="324"/>
                    </a:lnTo>
                    <a:lnTo>
                      <a:pt x="820" y="378"/>
                    </a:lnTo>
                    <a:lnTo>
                      <a:pt x="781" y="404"/>
                    </a:lnTo>
                    <a:lnTo>
                      <a:pt x="744" y="429"/>
                    </a:lnTo>
                    <a:lnTo>
                      <a:pt x="705" y="454"/>
                    </a:lnTo>
                    <a:lnTo>
                      <a:pt x="670" y="480"/>
                    </a:lnTo>
                    <a:lnTo>
                      <a:pt x="636" y="505"/>
                    </a:lnTo>
                    <a:lnTo>
                      <a:pt x="601" y="534"/>
                    </a:lnTo>
                    <a:lnTo>
                      <a:pt x="569" y="559"/>
                    </a:lnTo>
                    <a:lnTo>
                      <a:pt x="537" y="588"/>
                    </a:lnTo>
                    <a:lnTo>
                      <a:pt x="505" y="613"/>
                    </a:lnTo>
                    <a:lnTo>
                      <a:pt x="476" y="642"/>
                    </a:lnTo>
                    <a:lnTo>
                      <a:pt x="470" y="667"/>
                    </a:lnTo>
                    <a:lnTo>
                      <a:pt x="464" y="690"/>
                    </a:lnTo>
                    <a:lnTo>
                      <a:pt x="457" y="712"/>
                    </a:lnTo>
                    <a:lnTo>
                      <a:pt x="457" y="731"/>
                    </a:lnTo>
                    <a:lnTo>
                      <a:pt x="454" y="750"/>
                    </a:lnTo>
                    <a:lnTo>
                      <a:pt x="454" y="766"/>
                    </a:lnTo>
                    <a:lnTo>
                      <a:pt x="451" y="779"/>
                    </a:lnTo>
                    <a:lnTo>
                      <a:pt x="454" y="785"/>
                    </a:lnTo>
                    <a:lnTo>
                      <a:pt x="454" y="792"/>
                    </a:lnTo>
                    <a:lnTo>
                      <a:pt x="454" y="795"/>
                    </a:lnTo>
                    <a:lnTo>
                      <a:pt x="343" y="795"/>
                    </a:lnTo>
                    <a:lnTo>
                      <a:pt x="270" y="903"/>
                    </a:lnTo>
                    <a:lnTo>
                      <a:pt x="212" y="1015"/>
                    </a:lnTo>
                    <a:lnTo>
                      <a:pt x="168" y="1126"/>
                    </a:lnTo>
                    <a:lnTo>
                      <a:pt x="143" y="1240"/>
                    </a:lnTo>
                    <a:lnTo>
                      <a:pt x="130" y="1351"/>
                    </a:lnTo>
                    <a:lnTo>
                      <a:pt x="136" y="1466"/>
                    </a:lnTo>
                    <a:lnTo>
                      <a:pt x="155" y="1577"/>
                    </a:lnTo>
                    <a:lnTo>
                      <a:pt x="194" y="1688"/>
                    </a:lnTo>
                    <a:lnTo>
                      <a:pt x="244" y="1793"/>
                    </a:lnTo>
                    <a:lnTo>
                      <a:pt x="314" y="1898"/>
                    </a:lnTo>
                    <a:lnTo>
                      <a:pt x="317" y="1901"/>
                    </a:lnTo>
                    <a:lnTo>
                      <a:pt x="317" y="1908"/>
                    </a:lnTo>
                    <a:lnTo>
                      <a:pt x="317" y="1914"/>
                    </a:lnTo>
                    <a:lnTo>
                      <a:pt x="314" y="1917"/>
                    </a:lnTo>
                    <a:lnTo>
                      <a:pt x="314" y="1923"/>
                    </a:lnTo>
                    <a:lnTo>
                      <a:pt x="312" y="1930"/>
                    </a:lnTo>
                    <a:lnTo>
                      <a:pt x="305" y="1936"/>
                    </a:lnTo>
                    <a:lnTo>
                      <a:pt x="298" y="1942"/>
                    </a:lnTo>
                    <a:lnTo>
                      <a:pt x="292" y="1949"/>
                    </a:lnTo>
                    <a:lnTo>
                      <a:pt x="286" y="1952"/>
                    </a:lnTo>
                    <a:lnTo>
                      <a:pt x="276" y="1955"/>
                    </a:lnTo>
                    <a:lnTo>
                      <a:pt x="266" y="1958"/>
                    </a:lnTo>
                    <a:lnTo>
                      <a:pt x="260" y="1958"/>
                    </a:lnTo>
                    <a:lnTo>
                      <a:pt x="251" y="1958"/>
                    </a:lnTo>
                    <a:lnTo>
                      <a:pt x="241" y="1958"/>
                    </a:lnTo>
                    <a:lnTo>
                      <a:pt x="235" y="1955"/>
                    </a:lnTo>
                    <a:lnTo>
                      <a:pt x="229" y="1952"/>
                    </a:lnTo>
                    <a:lnTo>
                      <a:pt x="222" y="1949"/>
                    </a:lnTo>
                    <a:lnTo>
                      <a:pt x="219" y="1945"/>
                    </a:lnTo>
                    <a:lnTo>
                      <a:pt x="216" y="1942"/>
                    </a:lnTo>
                    <a:lnTo>
                      <a:pt x="108" y="1783"/>
                    </a:lnTo>
                    <a:lnTo>
                      <a:pt x="35" y="1618"/>
                    </a:lnTo>
                    <a:lnTo>
                      <a:pt x="0" y="1447"/>
                    </a:lnTo>
                    <a:lnTo>
                      <a:pt x="3" y="1268"/>
                    </a:lnTo>
                    <a:lnTo>
                      <a:pt x="42" y="1094"/>
                    </a:lnTo>
                    <a:lnTo>
                      <a:pt x="114" y="919"/>
                    </a:lnTo>
                    <a:lnTo>
                      <a:pt x="222" y="748"/>
                    </a:lnTo>
                    <a:lnTo>
                      <a:pt x="362" y="586"/>
                    </a:lnTo>
                    <a:lnTo>
                      <a:pt x="533" y="432"/>
                    </a:lnTo>
                    <a:lnTo>
                      <a:pt x="737" y="292"/>
                    </a:lnTo>
                    <a:lnTo>
                      <a:pt x="842" y="233"/>
                    </a:lnTo>
                    <a:lnTo>
                      <a:pt x="975" y="166"/>
                    </a:lnTo>
                    <a:lnTo>
                      <a:pt x="1128" y="102"/>
                    </a:lnTo>
                    <a:lnTo>
                      <a:pt x="1300" y="51"/>
                    </a:lnTo>
                    <a:lnTo>
                      <a:pt x="1484" y="13"/>
                    </a:lnTo>
                    <a:lnTo>
                      <a:pt x="1678" y="0"/>
                    </a:lnTo>
                    <a:lnTo>
                      <a:pt x="1878" y="22"/>
                    </a:lnTo>
                    <a:lnTo>
                      <a:pt x="2075" y="80"/>
                    </a:lnTo>
                    <a:lnTo>
                      <a:pt x="2269" y="184"/>
                    </a:lnTo>
                    <a:lnTo>
                      <a:pt x="2456" y="343"/>
                    </a:lnTo>
                    <a:lnTo>
                      <a:pt x="2498" y="392"/>
                    </a:lnTo>
                    <a:lnTo>
                      <a:pt x="2533" y="439"/>
                    </a:lnTo>
                    <a:lnTo>
                      <a:pt x="2564" y="490"/>
                    </a:lnTo>
                    <a:lnTo>
                      <a:pt x="2589" y="537"/>
                    </a:lnTo>
                    <a:lnTo>
                      <a:pt x="2613" y="579"/>
                    </a:lnTo>
                    <a:lnTo>
                      <a:pt x="2628" y="617"/>
                    </a:lnTo>
                    <a:lnTo>
                      <a:pt x="2638" y="645"/>
                    </a:lnTo>
                    <a:lnTo>
                      <a:pt x="2643" y="665"/>
                    </a:lnTo>
                    <a:lnTo>
                      <a:pt x="2643" y="667"/>
                    </a:lnTo>
                    <a:lnTo>
                      <a:pt x="2641" y="662"/>
                    </a:lnTo>
                    <a:lnTo>
                      <a:pt x="2399" y="424"/>
                    </a:lnTo>
                    <a:close/>
                  </a:path>
                </a:pathLst>
              </a:custGeom>
              <a:solidFill>
                <a:srgbClr val="E4CBB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45" name="Freeform 1839">
                <a:extLst>
                  <a:ext uri="{FF2B5EF4-FFF2-40B4-BE49-F238E27FC236}">
                    <a16:creationId xmlns:a16="http://schemas.microsoft.com/office/drawing/2014/main" id="{46703D88-E5F9-41B1-8B8F-20F8B03A2488}"/>
                  </a:ext>
                </a:extLst>
              </p:cNvPr>
              <p:cNvSpPr>
                <a:spLocks noEditPoints="1"/>
              </p:cNvSpPr>
              <p:nvPr/>
            </p:nvSpPr>
            <p:spPr bwMode="auto">
              <a:xfrm>
                <a:off x="2436" y="1511"/>
                <a:ext cx="666" cy="494"/>
              </a:xfrm>
              <a:custGeom>
                <a:avLst/>
                <a:gdLst>
                  <a:gd name="T0" fmla="*/ 560 w 2663"/>
                  <a:gd name="T1" fmla="*/ 69 h 1978"/>
                  <a:gd name="T2" fmla="*/ 469 w 2663"/>
                  <a:gd name="T3" fmla="*/ 32 h 1978"/>
                  <a:gd name="T4" fmla="*/ 378 w 2663"/>
                  <a:gd name="T5" fmla="*/ 35 h 1978"/>
                  <a:gd name="T6" fmla="*/ 336 w 2663"/>
                  <a:gd name="T7" fmla="*/ 38 h 1978"/>
                  <a:gd name="T8" fmla="*/ 296 w 2663"/>
                  <a:gd name="T9" fmla="*/ 51 h 1978"/>
                  <a:gd name="T10" fmla="*/ 261 w 2663"/>
                  <a:gd name="T11" fmla="*/ 66 h 1978"/>
                  <a:gd name="T12" fmla="*/ 207 w 2663"/>
                  <a:gd name="T13" fmla="*/ 95 h 1978"/>
                  <a:gd name="T14" fmla="*/ 190 w 2663"/>
                  <a:gd name="T15" fmla="*/ 112 h 1978"/>
                  <a:gd name="T16" fmla="*/ 180 w 2663"/>
                  <a:gd name="T17" fmla="*/ 118 h 1978"/>
                  <a:gd name="T18" fmla="*/ 160 w 2663"/>
                  <a:gd name="T19" fmla="*/ 127 h 1978"/>
                  <a:gd name="T20" fmla="*/ 151 w 2663"/>
                  <a:gd name="T21" fmla="*/ 134 h 1978"/>
                  <a:gd name="T22" fmla="*/ 138 w 2663"/>
                  <a:gd name="T23" fmla="*/ 151 h 1978"/>
                  <a:gd name="T24" fmla="*/ 124 w 2663"/>
                  <a:gd name="T25" fmla="*/ 165 h 1978"/>
                  <a:gd name="T26" fmla="*/ 122 w 2663"/>
                  <a:gd name="T27" fmla="*/ 170 h 1978"/>
                  <a:gd name="T28" fmla="*/ 121 w 2663"/>
                  <a:gd name="T29" fmla="*/ 176 h 1978"/>
                  <a:gd name="T30" fmla="*/ 117 w 2663"/>
                  <a:gd name="T31" fmla="*/ 185 h 1978"/>
                  <a:gd name="T32" fmla="*/ 114 w 2663"/>
                  <a:gd name="T33" fmla="*/ 194 h 1978"/>
                  <a:gd name="T34" fmla="*/ 113 w 2663"/>
                  <a:gd name="T35" fmla="*/ 197 h 1978"/>
                  <a:gd name="T36" fmla="*/ 119 w 2663"/>
                  <a:gd name="T37" fmla="*/ 199 h 1978"/>
                  <a:gd name="T38" fmla="*/ 119 w 2663"/>
                  <a:gd name="T39" fmla="*/ 201 h 1978"/>
                  <a:gd name="T40" fmla="*/ 86 w 2663"/>
                  <a:gd name="T41" fmla="*/ 200 h 1978"/>
                  <a:gd name="T42" fmla="*/ 54 w 2663"/>
                  <a:gd name="T43" fmla="*/ 255 h 1978"/>
                  <a:gd name="T44" fmla="*/ 41 w 2663"/>
                  <a:gd name="T45" fmla="*/ 313 h 1978"/>
                  <a:gd name="T46" fmla="*/ 33 w 2663"/>
                  <a:gd name="T47" fmla="*/ 340 h 1978"/>
                  <a:gd name="T48" fmla="*/ 35 w 2663"/>
                  <a:gd name="T49" fmla="*/ 369 h 1978"/>
                  <a:gd name="T50" fmla="*/ 39 w 2663"/>
                  <a:gd name="T51" fmla="*/ 397 h 1978"/>
                  <a:gd name="T52" fmla="*/ 62 w 2663"/>
                  <a:gd name="T53" fmla="*/ 451 h 1978"/>
                  <a:gd name="T54" fmla="*/ 84 w 2663"/>
                  <a:gd name="T55" fmla="*/ 476 h 1978"/>
                  <a:gd name="T56" fmla="*/ 84 w 2663"/>
                  <a:gd name="T57" fmla="*/ 479 h 1978"/>
                  <a:gd name="T58" fmla="*/ 84 w 2663"/>
                  <a:gd name="T59" fmla="*/ 482 h 1978"/>
                  <a:gd name="T60" fmla="*/ 81 w 2663"/>
                  <a:gd name="T61" fmla="*/ 483 h 1978"/>
                  <a:gd name="T62" fmla="*/ 77 w 2663"/>
                  <a:gd name="T63" fmla="*/ 485 h 1978"/>
                  <a:gd name="T64" fmla="*/ 77 w 2663"/>
                  <a:gd name="T65" fmla="*/ 491 h 1978"/>
                  <a:gd name="T66" fmla="*/ 75 w 2663"/>
                  <a:gd name="T67" fmla="*/ 492 h 1978"/>
                  <a:gd name="T68" fmla="*/ 70 w 2663"/>
                  <a:gd name="T69" fmla="*/ 494 h 1978"/>
                  <a:gd name="T70" fmla="*/ 65 w 2663"/>
                  <a:gd name="T71" fmla="*/ 489 h 1978"/>
                  <a:gd name="T72" fmla="*/ 61 w 2663"/>
                  <a:gd name="T73" fmla="*/ 488 h 1978"/>
                  <a:gd name="T74" fmla="*/ 56 w 2663"/>
                  <a:gd name="T75" fmla="*/ 490 h 1978"/>
                  <a:gd name="T76" fmla="*/ 55 w 2663"/>
                  <a:gd name="T77" fmla="*/ 489 h 1978"/>
                  <a:gd name="T78" fmla="*/ 27 w 2663"/>
                  <a:gd name="T79" fmla="*/ 449 h 1978"/>
                  <a:gd name="T80" fmla="*/ 3 w 2663"/>
                  <a:gd name="T81" fmla="*/ 364 h 1978"/>
                  <a:gd name="T82" fmla="*/ 15 w 2663"/>
                  <a:gd name="T83" fmla="*/ 276 h 1978"/>
                  <a:gd name="T84" fmla="*/ 29 w 2663"/>
                  <a:gd name="T85" fmla="*/ 231 h 1978"/>
                  <a:gd name="T86" fmla="*/ 56 w 2663"/>
                  <a:gd name="T87" fmla="*/ 188 h 1978"/>
                  <a:gd name="T88" fmla="*/ 92 w 2663"/>
                  <a:gd name="T89" fmla="*/ 147 h 1978"/>
                  <a:gd name="T90" fmla="*/ 187 w 2663"/>
                  <a:gd name="T91" fmla="*/ 75 h 1978"/>
                  <a:gd name="T92" fmla="*/ 248 w 2663"/>
                  <a:gd name="T93" fmla="*/ 46 h 1978"/>
                  <a:gd name="T94" fmla="*/ 284 w 2663"/>
                  <a:gd name="T95" fmla="*/ 26 h 1978"/>
                  <a:gd name="T96" fmla="*/ 327 w 2663"/>
                  <a:gd name="T97" fmla="*/ 13 h 1978"/>
                  <a:gd name="T98" fmla="*/ 374 w 2663"/>
                  <a:gd name="T99" fmla="*/ 3 h 1978"/>
                  <a:gd name="T100" fmla="*/ 472 w 2663"/>
                  <a:gd name="T101" fmla="*/ 8 h 1978"/>
                  <a:gd name="T102" fmla="*/ 569 w 2663"/>
                  <a:gd name="T103" fmla="*/ 51 h 1978"/>
                  <a:gd name="T104" fmla="*/ 618 w 2663"/>
                  <a:gd name="T105" fmla="*/ 86 h 1978"/>
                  <a:gd name="T106" fmla="*/ 629 w 2663"/>
                  <a:gd name="T107" fmla="*/ 99 h 1978"/>
                  <a:gd name="T108" fmla="*/ 638 w 2663"/>
                  <a:gd name="T109" fmla="*/ 111 h 1978"/>
                  <a:gd name="T110" fmla="*/ 650 w 2663"/>
                  <a:gd name="T111" fmla="*/ 137 h 1978"/>
                  <a:gd name="T112" fmla="*/ 657 w 2663"/>
                  <a:gd name="T113" fmla="*/ 158 h 1978"/>
                  <a:gd name="T114" fmla="*/ 661 w 2663"/>
                  <a:gd name="T115" fmla="*/ 169 h 1978"/>
                  <a:gd name="T116" fmla="*/ 666 w 2663"/>
                  <a:gd name="T117" fmla="*/ 169 h 1978"/>
                  <a:gd name="T118" fmla="*/ 662 w 2663"/>
                  <a:gd name="T119" fmla="*/ 170 h 197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663"/>
                  <a:gd name="T181" fmla="*/ 0 h 1978"/>
                  <a:gd name="T182" fmla="*/ 2663 w 2663"/>
                  <a:gd name="T183" fmla="*/ 1978 h 197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663" h="1978">
                    <a:moveTo>
                      <a:pt x="2403" y="440"/>
                    </a:moveTo>
                    <a:lnTo>
                      <a:pt x="2228" y="295"/>
                    </a:lnTo>
                    <a:lnTo>
                      <a:pt x="2240" y="279"/>
                    </a:lnTo>
                    <a:lnTo>
                      <a:pt x="2415" y="426"/>
                    </a:lnTo>
                    <a:lnTo>
                      <a:pt x="2403" y="440"/>
                    </a:lnTo>
                    <a:close/>
                    <a:moveTo>
                      <a:pt x="2239" y="278"/>
                    </a:moveTo>
                    <a:lnTo>
                      <a:pt x="2240" y="279"/>
                    </a:lnTo>
                    <a:lnTo>
                      <a:pt x="2235" y="287"/>
                    </a:lnTo>
                    <a:lnTo>
                      <a:pt x="2239" y="278"/>
                    </a:lnTo>
                    <a:close/>
                    <a:moveTo>
                      <a:pt x="2230" y="296"/>
                    </a:moveTo>
                    <a:lnTo>
                      <a:pt x="2048" y="196"/>
                    </a:lnTo>
                    <a:lnTo>
                      <a:pt x="2058" y="180"/>
                    </a:lnTo>
                    <a:lnTo>
                      <a:pt x="2239" y="278"/>
                    </a:lnTo>
                    <a:lnTo>
                      <a:pt x="2230" y="296"/>
                    </a:lnTo>
                    <a:close/>
                    <a:moveTo>
                      <a:pt x="2056" y="179"/>
                    </a:moveTo>
                    <a:lnTo>
                      <a:pt x="2057" y="180"/>
                    </a:lnTo>
                    <a:lnTo>
                      <a:pt x="2058" y="180"/>
                    </a:lnTo>
                    <a:lnTo>
                      <a:pt x="2054" y="189"/>
                    </a:lnTo>
                    <a:lnTo>
                      <a:pt x="2056" y="179"/>
                    </a:lnTo>
                    <a:close/>
                    <a:moveTo>
                      <a:pt x="2050" y="198"/>
                    </a:moveTo>
                    <a:lnTo>
                      <a:pt x="1870" y="147"/>
                    </a:lnTo>
                    <a:lnTo>
                      <a:pt x="1875" y="128"/>
                    </a:lnTo>
                    <a:lnTo>
                      <a:pt x="2056" y="179"/>
                    </a:lnTo>
                    <a:lnTo>
                      <a:pt x="2050" y="198"/>
                    </a:lnTo>
                    <a:close/>
                    <a:moveTo>
                      <a:pt x="1873" y="128"/>
                    </a:moveTo>
                    <a:lnTo>
                      <a:pt x="1874" y="128"/>
                    </a:lnTo>
                    <a:lnTo>
                      <a:pt x="1875" y="128"/>
                    </a:lnTo>
                    <a:lnTo>
                      <a:pt x="1872" y="137"/>
                    </a:lnTo>
                    <a:lnTo>
                      <a:pt x="1873" y="128"/>
                    </a:lnTo>
                    <a:close/>
                    <a:moveTo>
                      <a:pt x="1871" y="147"/>
                    </a:moveTo>
                    <a:lnTo>
                      <a:pt x="1690" y="128"/>
                    </a:lnTo>
                    <a:lnTo>
                      <a:pt x="1692" y="109"/>
                    </a:lnTo>
                    <a:lnTo>
                      <a:pt x="1873" y="128"/>
                    </a:lnTo>
                    <a:lnTo>
                      <a:pt x="1871" y="147"/>
                    </a:lnTo>
                    <a:close/>
                    <a:moveTo>
                      <a:pt x="1690" y="109"/>
                    </a:moveTo>
                    <a:lnTo>
                      <a:pt x="1691" y="108"/>
                    </a:lnTo>
                    <a:lnTo>
                      <a:pt x="1692" y="109"/>
                    </a:lnTo>
                    <a:lnTo>
                      <a:pt x="1691" y="118"/>
                    </a:lnTo>
                    <a:lnTo>
                      <a:pt x="1690" y="109"/>
                    </a:lnTo>
                    <a:close/>
                    <a:moveTo>
                      <a:pt x="1692" y="128"/>
                    </a:moveTo>
                    <a:lnTo>
                      <a:pt x="1513" y="140"/>
                    </a:lnTo>
                    <a:lnTo>
                      <a:pt x="1512" y="122"/>
                    </a:lnTo>
                    <a:lnTo>
                      <a:pt x="1690" y="109"/>
                    </a:lnTo>
                    <a:lnTo>
                      <a:pt x="1692" y="128"/>
                    </a:lnTo>
                    <a:close/>
                    <a:moveTo>
                      <a:pt x="1511" y="122"/>
                    </a:moveTo>
                    <a:lnTo>
                      <a:pt x="1512" y="122"/>
                    </a:lnTo>
                    <a:lnTo>
                      <a:pt x="1513" y="131"/>
                    </a:lnTo>
                    <a:lnTo>
                      <a:pt x="1511" y="122"/>
                    </a:lnTo>
                    <a:close/>
                    <a:moveTo>
                      <a:pt x="1515" y="140"/>
                    </a:moveTo>
                    <a:lnTo>
                      <a:pt x="1346" y="172"/>
                    </a:lnTo>
                    <a:lnTo>
                      <a:pt x="1343" y="153"/>
                    </a:lnTo>
                    <a:lnTo>
                      <a:pt x="1511" y="122"/>
                    </a:lnTo>
                    <a:lnTo>
                      <a:pt x="1515" y="140"/>
                    </a:lnTo>
                    <a:close/>
                    <a:moveTo>
                      <a:pt x="1342" y="153"/>
                    </a:moveTo>
                    <a:lnTo>
                      <a:pt x="1342" y="153"/>
                    </a:lnTo>
                    <a:lnTo>
                      <a:pt x="1343" y="153"/>
                    </a:lnTo>
                    <a:lnTo>
                      <a:pt x="1345" y="163"/>
                    </a:lnTo>
                    <a:lnTo>
                      <a:pt x="1342" y="153"/>
                    </a:lnTo>
                    <a:close/>
                    <a:moveTo>
                      <a:pt x="1347" y="172"/>
                    </a:moveTo>
                    <a:lnTo>
                      <a:pt x="1192" y="223"/>
                    </a:lnTo>
                    <a:lnTo>
                      <a:pt x="1186" y="204"/>
                    </a:lnTo>
                    <a:lnTo>
                      <a:pt x="1342" y="153"/>
                    </a:lnTo>
                    <a:lnTo>
                      <a:pt x="1347" y="172"/>
                    </a:lnTo>
                    <a:close/>
                    <a:moveTo>
                      <a:pt x="1185" y="205"/>
                    </a:moveTo>
                    <a:lnTo>
                      <a:pt x="1186" y="204"/>
                    </a:lnTo>
                    <a:lnTo>
                      <a:pt x="1189" y="214"/>
                    </a:lnTo>
                    <a:lnTo>
                      <a:pt x="1185" y="205"/>
                    </a:lnTo>
                    <a:close/>
                    <a:moveTo>
                      <a:pt x="1193" y="223"/>
                    </a:moveTo>
                    <a:lnTo>
                      <a:pt x="1053" y="283"/>
                    </a:lnTo>
                    <a:lnTo>
                      <a:pt x="1045" y="265"/>
                    </a:lnTo>
                    <a:lnTo>
                      <a:pt x="1185" y="205"/>
                    </a:lnTo>
                    <a:lnTo>
                      <a:pt x="1193" y="223"/>
                    </a:lnTo>
                    <a:close/>
                    <a:moveTo>
                      <a:pt x="1045" y="266"/>
                    </a:moveTo>
                    <a:lnTo>
                      <a:pt x="1045" y="266"/>
                    </a:lnTo>
                    <a:lnTo>
                      <a:pt x="1045" y="265"/>
                    </a:lnTo>
                    <a:lnTo>
                      <a:pt x="1049" y="274"/>
                    </a:lnTo>
                    <a:lnTo>
                      <a:pt x="1045" y="266"/>
                    </a:lnTo>
                    <a:close/>
                    <a:moveTo>
                      <a:pt x="1054" y="283"/>
                    </a:moveTo>
                    <a:lnTo>
                      <a:pt x="932" y="343"/>
                    </a:lnTo>
                    <a:lnTo>
                      <a:pt x="924" y="326"/>
                    </a:lnTo>
                    <a:lnTo>
                      <a:pt x="1045" y="266"/>
                    </a:lnTo>
                    <a:lnTo>
                      <a:pt x="1054" y="283"/>
                    </a:lnTo>
                    <a:close/>
                    <a:moveTo>
                      <a:pt x="924" y="327"/>
                    </a:moveTo>
                    <a:lnTo>
                      <a:pt x="924" y="326"/>
                    </a:lnTo>
                    <a:lnTo>
                      <a:pt x="928" y="334"/>
                    </a:lnTo>
                    <a:lnTo>
                      <a:pt x="924" y="327"/>
                    </a:lnTo>
                    <a:close/>
                    <a:moveTo>
                      <a:pt x="932" y="343"/>
                    </a:moveTo>
                    <a:lnTo>
                      <a:pt x="834" y="397"/>
                    </a:lnTo>
                    <a:lnTo>
                      <a:pt x="826" y="381"/>
                    </a:lnTo>
                    <a:lnTo>
                      <a:pt x="924" y="327"/>
                    </a:lnTo>
                    <a:lnTo>
                      <a:pt x="932" y="343"/>
                    </a:lnTo>
                    <a:close/>
                    <a:moveTo>
                      <a:pt x="824" y="381"/>
                    </a:moveTo>
                    <a:lnTo>
                      <a:pt x="824" y="381"/>
                    </a:lnTo>
                    <a:lnTo>
                      <a:pt x="826" y="381"/>
                    </a:lnTo>
                    <a:lnTo>
                      <a:pt x="830" y="388"/>
                    </a:lnTo>
                    <a:lnTo>
                      <a:pt x="824" y="381"/>
                    </a:lnTo>
                    <a:close/>
                    <a:moveTo>
                      <a:pt x="835" y="396"/>
                    </a:moveTo>
                    <a:lnTo>
                      <a:pt x="797" y="421"/>
                    </a:lnTo>
                    <a:lnTo>
                      <a:pt x="786" y="406"/>
                    </a:lnTo>
                    <a:lnTo>
                      <a:pt x="824" y="381"/>
                    </a:lnTo>
                    <a:lnTo>
                      <a:pt x="835" y="396"/>
                    </a:lnTo>
                    <a:close/>
                    <a:moveTo>
                      <a:pt x="786" y="406"/>
                    </a:moveTo>
                    <a:lnTo>
                      <a:pt x="710" y="457"/>
                    </a:lnTo>
                    <a:lnTo>
                      <a:pt x="786" y="406"/>
                    </a:lnTo>
                    <a:lnTo>
                      <a:pt x="791" y="414"/>
                    </a:lnTo>
                    <a:lnTo>
                      <a:pt x="786" y="406"/>
                    </a:lnTo>
                    <a:close/>
                    <a:moveTo>
                      <a:pt x="797" y="421"/>
                    </a:moveTo>
                    <a:lnTo>
                      <a:pt x="758" y="447"/>
                    </a:lnTo>
                    <a:lnTo>
                      <a:pt x="748" y="431"/>
                    </a:lnTo>
                    <a:lnTo>
                      <a:pt x="786" y="406"/>
                    </a:lnTo>
                    <a:lnTo>
                      <a:pt x="797" y="421"/>
                    </a:lnTo>
                    <a:close/>
                    <a:moveTo>
                      <a:pt x="758" y="447"/>
                    </a:moveTo>
                    <a:lnTo>
                      <a:pt x="721" y="473"/>
                    </a:lnTo>
                    <a:lnTo>
                      <a:pt x="710" y="457"/>
                    </a:lnTo>
                    <a:lnTo>
                      <a:pt x="748" y="431"/>
                    </a:lnTo>
                    <a:lnTo>
                      <a:pt x="758" y="447"/>
                    </a:lnTo>
                    <a:close/>
                    <a:moveTo>
                      <a:pt x="710" y="457"/>
                    </a:moveTo>
                    <a:lnTo>
                      <a:pt x="710" y="457"/>
                    </a:lnTo>
                    <a:lnTo>
                      <a:pt x="715" y="464"/>
                    </a:lnTo>
                    <a:lnTo>
                      <a:pt x="710" y="457"/>
                    </a:lnTo>
                    <a:close/>
                    <a:moveTo>
                      <a:pt x="721" y="472"/>
                    </a:moveTo>
                    <a:lnTo>
                      <a:pt x="686" y="498"/>
                    </a:lnTo>
                    <a:lnTo>
                      <a:pt x="674" y="482"/>
                    </a:lnTo>
                    <a:lnTo>
                      <a:pt x="710" y="457"/>
                    </a:lnTo>
                    <a:lnTo>
                      <a:pt x="721" y="472"/>
                    </a:lnTo>
                    <a:close/>
                    <a:moveTo>
                      <a:pt x="686" y="498"/>
                    </a:moveTo>
                    <a:lnTo>
                      <a:pt x="651" y="523"/>
                    </a:lnTo>
                    <a:lnTo>
                      <a:pt x="640" y="507"/>
                    </a:lnTo>
                    <a:lnTo>
                      <a:pt x="674" y="482"/>
                    </a:lnTo>
                    <a:lnTo>
                      <a:pt x="686" y="498"/>
                    </a:lnTo>
                    <a:close/>
                    <a:moveTo>
                      <a:pt x="639" y="509"/>
                    </a:moveTo>
                    <a:lnTo>
                      <a:pt x="639" y="509"/>
                    </a:lnTo>
                    <a:lnTo>
                      <a:pt x="640" y="507"/>
                    </a:lnTo>
                    <a:lnTo>
                      <a:pt x="646" y="515"/>
                    </a:lnTo>
                    <a:lnTo>
                      <a:pt x="639" y="509"/>
                    </a:lnTo>
                    <a:close/>
                    <a:moveTo>
                      <a:pt x="651" y="523"/>
                    </a:moveTo>
                    <a:lnTo>
                      <a:pt x="616" y="552"/>
                    </a:lnTo>
                    <a:lnTo>
                      <a:pt x="604" y="537"/>
                    </a:lnTo>
                    <a:lnTo>
                      <a:pt x="639" y="509"/>
                    </a:lnTo>
                    <a:lnTo>
                      <a:pt x="651" y="523"/>
                    </a:lnTo>
                    <a:close/>
                    <a:moveTo>
                      <a:pt x="616" y="552"/>
                    </a:moveTo>
                    <a:lnTo>
                      <a:pt x="615" y="553"/>
                    </a:lnTo>
                    <a:lnTo>
                      <a:pt x="616" y="552"/>
                    </a:lnTo>
                    <a:lnTo>
                      <a:pt x="611" y="544"/>
                    </a:lnTo>
                    <a:lnTo>
                      <a:pt x="616" y="552"/>
                    </a:lnTo>
                    <a:close/>
                    <a:moveTo>
                      <a:pt x="616" y="552"/>
                    </a:moveTo>
                    <a:lnTo>
                      <a:pt x="584" y="577"/>
                    </a:lnTo>
                    <a:lnTo>
                      <a:pt x="573" y="563"/>
                    </a:lnTo>
                    <a:lnTo>
                      <a:pt x="604" y="537"/>
                    </a:lnTo>
                    <a:lnTo>
                      <a:pt x="616" y="552"/>
                    </a:lnTo>
                    <a:close/>
                    <a:moveTo>
                      <a:pt x="572" y="563"/>
                    </a:moveTo>
                    <a:lnTo>
                      <a:pt x="573" y="563"/>
                    </a:lnTo>
                    <a:lnTo>
                      <a:pt x="579" y="569"/>
                    </a:lnTo>
                    <a:lnTo>
                      <a:pt x="572" y="563"/>
                    </a:lnTo>
                    <a:close/>
                    <a:moveTo>
                      <a:pt x="585" y="577"/>
                    </a:moveTo>
                    <a:lnTo>
                      <a:pt x="553" y="606"/>
                    </a:lnTo>
                    <a:lnTo>
                      <a:pt x="540" y="591"/>
                    </a:lnTo>
                    <a:lnTo>
                      <a:pt x="572" y="563"/>
                    </a:lnTo>
                    <a:lnTo>
                      <a:pt x="585" y="577"/>
                    </a:lnTo>
                    <a:close/>
                    <a:moveTo>
                      <a:pt x="553" y="606"/>
                    </a:moveTo>
                    <a:lnTo>
                      <a:pt x="553" y="606"/>
                    </a:lnTo>
                    <a:lnTo>
                      <a:pt x="547" y="598"/>
                    </a:lnTo>
                    <a:lnTo>
                      <a:pt x="553" y="606"/>
                    </a:lnTo>
                    <a:close/>
                    <a:moveTo>
                      <a:pt x="553" y="606"/>
                    </a:moveTo>
                    <a:lnTo>
                      <a:pt x="521" y="631"/>
                    </a:lnTo>
                    <a:lnTo>
                      <a:pt x="509" y="617"/>
                    </a:lnTo>
                    <a:lnTo>
                      <a:pt x="541" y="591"/>
                    </a:lnTo>
                    <a:lnTo>
                      <a:pt x="553" y="606"/>
                    </a:lnTo>
                    <a:close/>
                    <a:moveTo>
                      <a:pt x="508" y="617"/>
                    </a:moveTo>
                    <a:lnTo>
                      <a:pt x="509" y="617"/>
                    </a:lnTo>
                    <a:lnTo>
                      <a:pt x="515" y="623"/>
                    </a:lnTo>
                    <a:lnTo>
                      <a:pt x="508" y="617"/>
                    </a:lnTo>
                    <a:close/>
                    <a:moveTo>
                      <a:pt x="522" y="631"/>
                    </a:moveTo>
                    <a:lnTo>
                      <a:pt x="494" y="660"/>
                    </a:lnTo>
                    <a:lnTo>
                      <a:pt x="479" y="645"/>
                    </a:lnTo>
                    <a:lnTo>
                      <a:pt x="508" y="617"/>
                    </a:lnTo>
                    <a:lnTo>
                      <a:pt x="522" y="631"/>
                    </a:lnTo>
                    <a:close/>
                    <a:moveTo>
                      <a:pt x="477" y="650"/>
                    </a:moveTo>
                    <a:lnTo>
                      <a:pt x="478" y="647"/>
                    </a:lnTo>
                    <a:lnTo>
                      <a:pt x="479" y="645"/>
                    </a:lnTo>
                    <a:lnTo>
                      <a:pt x="486" y="652"/>
                    </a:lnTo>
                    <a:lnTo>
                      <a:pt x="477" y="650"/>
                    </a:lnTo>
                    <a:close/>
                    <a:moveTo>
                      <a:pt x="496" y="655"/>
                    </a:moveTo>
                    <a:lnTo>
                      <a:pt x="489" y="681"/>
                    </a:lnTo>
                    <a:lnTo>
                      <a:pt x="471" y="675"/>
                    </a:lnTo>
                    <a:lnTo>
                      <a:pt x="477" y="650"/>
                    </a:lnTo>
                    <a:lnTo>
                      <a:pt x="496" y="655"/>
                    </a:lnTo>
                    <a:close/>
                    <a:moveTo>
                      <a:pt x="489" y="681"/>
                    </a:moveTo>
                    <a:lnTo>
                      <a:pt x="489" y="681"/>
                    </a:lnTo>
                    <a:lnTo>
                      <a:pt x="480" y="677"/>
                    </a:lnTo>
                    <a:lnTo>
                      <a:pt x="489" y="681"/>
                    </a:lnTo>
                    <a:close/>
                    <a:moveTo>
                      <a:pt x="489" y="681"/>
                    </a:moveTo>
                    <a:lnTo>
                      <a:pt x="483" y="703"/>
                    </a:lnTo>
                    <a:lnTo>
                      <a:pt x="465" y="697"/>
                    </a:lnTo>
                    <a:lnTo>
                      <a:pt x="471" y="675"/>
                    </a:lnTo>
                    <a:lnTo>
                      <a:pt x="489" y="681"/>
                    </a:lnTo>
                    <a:close/>
                    <a:moveTo>
                      <a:pt x="483" y="703"/>
                    </a:moveTo>
                    <a:lnTo>
                      <a:pt x="476" y="725"/>
                    </a:lnTo>
                    <a:lnTo>
                      <a:pt x="458" y="719"/>
                    </a:lnTo>
                    <a:lnTo>
                      <a:pt x="465" y="697"/>
                    </a:lnTo>
                    <a:lnTo>
                      <a:pt x="483" y="703"/>
                    </a:lnTo>
                    <a:close/>
                    <a:moveTo>
                      <a:pt x="458" y="722"/>
                    </a:moveTo>
                    <a:lnTo>
                      <a:pt x="458" y="721"/>
                    </a:lnTo>
                    <a:lnTo>
                      <a:pt x="458" y="719"/>
                    </a:lnTo>
                    <a:lnTo>
                      <a:pt x="467" y="722"/>
                    </a:lnTo>
                    <a:lnTo>
                      <a:pt x="458" y="722"/>
                    </a:lnTo>
                    <a:close/>
                    <a:moveTo>
                      <a:pt x="477" y="722"/>
                    </a:moveTo>
                    <a:lnTo>
                      <a:pt x="477" y="741"/>
                    </a:lnTo>
                    <a:lnTo>
                      <a:pt x="458" y="741"/>
                    </a:lnTo>
                    <a:lnTo>
                      <a:pt x="458" y="722"/>
                    </a:lnTo>
                    <a:lnTo>
                      <a:pt x="477" y="722"/>
                    </a:lnTo>
                    <a:close/>
                    <a:moveTo>
                      <a:pt x="477" y="741"/>
                    </a:moveTo>
                    <a:lnTo>
                      <a:pt x="477" y="742"/>
                    </a:lnTo>
                    <a:lnTo>
                      <a:pt x="477" y="743"/>
                    </a:lnTo>
                    <a:lnTo>
                      <a:pt x="467" y="741"/>
                    </a:lnTo>
                    <a:lnTo>
                      <a:pt x="477" y="741"/>
                    </a:lnTo>
                    <a:close/>
                    <a:moveTo>
                      <a:pt x="477" y="743"/>
                    </a:moveTo>
                    <a:lnTo>
                      <a:pt x="474" y="762"/>
                    </a:lnTo>
                    <a:lnTo>
                      <a:pt x="455" y="759"/>
                    </a:lnTo>
                    <a:lnTo>
                      <a:pt x="458" y="740"/>
                    </a:lnTo>
                    <a:lnTo>
                      <a:pt x="477" y="743"/>
                    </a:lnTo>
                    <a:close/>
                    <a:moveTo>
                      <a:pt x="455" y="760"/>
                    </a:moveTo>
                    <a:lnTo>
                      <a:pt x="455" y="760"/>
                    </a:lnTo>
                    <a:lnTo>
                      <a:pt x="455" y="759"/>
                    </a:lnTo>
                    <a:lnTo>
                      <a:pt x="464" y="760"/>
                    </a:lnTo>
                    <a:lnTo>
                      <a:pt x="455" y="760"/>
                    </a:lnTo>
                    <a:close/>
                    <a:moveTo>
                      <a:pt x="474" y="760"/>
                    </a:moveTo>
                    <a:lnTo>
                      <a:pt x="474" y="776"/>
                    </a:lnTo>
                    <a:lnTo>
                      <a:pt x="455" y="776"/>
                    </a:lnTo>
                    <a:lnTo>
                      <a:pt x="455" y="760"/>
                    </a:lnTo>
                    <a:lnTo>
                      <a:pt x="474" y="760"/>
                    </a:lnTo>
                    <a:close/>
                    <a:moveTo>
                      <a:pt x="474" y="776"/>
                    </a:moveTo>
                    <a:lnTo>
                      <a:pt x="474" y="778"/>
                    </a:lnTo>
                    <a:lnTo>
                      <a:pt x="474" y="779"/>
                    </a:lnTo>
                    <a:lnTo>
                      <a:pt x="464" y="776"/>
                    </a:lnTo>
                    <a:lnTo>
                      <a:pt x="474" y="776"/>
                    </a:lnTo>
                    <a:close/>
                    <a:moveTo>
                      <a:pt x="474" y="779"/>
                    </a:moveTo>
                    <a:lnTo>
                      <a:pt x="471" y="791"/>
                    </a:lnTo>
                    <a:lnTo>
                      <a:pt x="452" y="786"/>
                    </a:lnTo>
                    <a:lnTo>
                      <a:pt x="455" y="774"/>
                    </a:lnTo>
                    <a:lnTo>
                      <a:pt x="474" y="779"/>
                    </a:lnTo>
                    <a:close/>
                    <a:moveTo>
                      <a:pt x="453" y="793"/>
                    </a:moveTo>
                    <a:lnTo>
                      <a:pt x="451" y="790"/>
                    </a:lnTo>
                    <a:lnTo>
                      <a:pt x="452" y="786"/>
                    </a:lnTo>
                    <a:lnTo>
                      <a:pt x="461" y="789"/>
                    </a:lnTo>
                    <a:lnTo>
                      <a:pt x="453" y="793"/>
                    </a:lnTo>
                    <a:close/>
                    <a:moveTo>
                      <a:pt x="469" y="785"/>
                    </a:moveTo>
                    <a:lnTo>
                      <a:pt x="473" y="791"/>
                    </a:lnTo>
                    <a:lnTo>
                      <a:pt x="456" y="800"/>
                    </a:lnTo>
                    <a:lnTo>
                      <a:pt x="453" y="793"/>
                    </a:lnTo>
                    <a:lnTo>
                      <a:pt x="469" y="785"/>
                    </a:lnTo>
                    <a:close/>
                    <a:moveTo>
                      <a:pt x="473" y="791"/>
                    </a:moveTo>
                    <a:lnTo>
                      <a:pt x="474" y="793"/>
                    </a:lnTo>
                    <a:lnTo>
                      <a:pt x="474" y="795"/>
                    </a:lnTo>
                    <a:lnTo>
                      <a:pt x="464" y="795"/>
                    </a:lnTo>
                    <a:lnTo>
                      <a:pt x="473" y="791"/>
                    </a:lnTo>
                    <a:close/>
                    <a:moveTo>
                      <a:pt x="474" y="795"/>
                    </a:moveTo>
                    <a:lnTo>
                      <a:pt x="474" y="802"/>
                    </a:lnTo>
                    <a:lnTo>
                      <a:pt x="455" y="802"/>
                    </a:lnTo>
                    <a:lnTo>
                      <a:pt x="455" y="795"/>
                    </a:lnTo>
                    <a:lnTo>
                      <a:pt x="474" y="795"/>
                    </a:lnTo>
                    <a:close/>
                    <a:moveTo>
                      <a:pt x="474" y="802"/>
                    </a:moveTo>
                    <a:lnTo>
                      <a:pt x="474" y="805"/>
                    </a:lnTo>
                    <a:lnTo>
                      <a:pt x="455" y="805"/>
                    </a:lnTo>
                    <a:lnTo>
                      <a:pt x="455" y="802"/>
                    </a:lnTo>
                    <a:lnTo>
                      <a:pt x="474" y="802"/>
                    </a:lnTo>
                    <a:close/>
                    <a:moveTo>
                      <a:pt x="474" y="805"/>
                    </a:moveTo>
                    <a:lnTo>
                      <a:pt x="474" y="814"/>
                    </a:lnTo>
                    <a:lnTo>
                      <a:pt x="464" y="814"/>
                    </a:lnTo>
                    <a:lnTo>
                      <a:pt x="464" y="805"/>
                    </a:lnTo>
                    <a:lnTo>
                      <a:pt x="474" y="805"/>
                    </a:lnTo>
                    <a:close/>
                    <a:moveTo>
                      <a:pt x="464" y="814"/>
                    </a:moveTo>
                    <a:lnTo>
                      <a:pt x="353" y="814"/>
                    </a:lnTo>
                    <a:lnTo>
                      <a:pt x="353" y="795"/>
                    </a:lnTo>
                    <a:lnTo>
                      <a:pt x="464" y="795"/>
                    </a:lnTo>
                    <a:lnTo>
                      <a:pt x="464" y="814"/>
                    </a:lnTo>
                    <a:close/>
                    <a:moveTo>
                      <a:pt x="345" y="800"/>
                    </a:moveTo>
                    <a:lnTo>
                      <a:pt x="348" y="795"/>
                    </a:lnTo>
                    <a:lnTo>
                      <a:pt x="353" y="795"/>
                    </a:lnTo>
                    <a:lnTo>
                      <a:pt x="353" y="805"/>
                    </a:lnTo>
                    <a:lnTo>
                      <a:pt x="345" y="800"/>
                    </a:lnTo>
                    <a:close/>
                    <a:moveTo>
                      <a:pt x="361" y="811"/>
                    </a:moveTo>
                    <a:lnTo>
                      <a:pt x="288" y="919"/>
                    </a:lnTo>
                    <a:lnTo>
                      <a:pt x="272" y="908"/>
                    </a:lnTo>
                    <a:lnTo>
                      <a:pt x="345" y="800"/>
                    </a:lnTo>
                    <a:lnTo>
                      <a:pt x="361" y="811"/>
                    </a:lnTo>
                    <a:close/>
                    <a:moveTo>
                      <a:pt x="271" y="909"/>
                    </a:moveTo>
                    <a:lnTo>
                      <a:pt x="272" y="908"/>
                    </a:lnTo>
                    <a:lnTo>
                      <a:pt x="280" y="913"/>
                    </a:lnTo>
                    <a:lnTo>
                      <a:pt x="271" y="909"/>
                    </a:lnTo>
                    <a:close/>
                    <a:moveTo>
                      <a:pt x="289" y="918"/>
                    </a:moveTo>
                    <a:lnTo>
                      <a:pt x="231" y="1029"/>
                    </a:lnTo>
                    <a:lnTo>
                      <a:pt x="215" y="1020"/>
                    </a:lnTo>
                    <a:lnTo>
                      <a:pt x="271" y="909"/>
                    </a:lnTo>
                    <a:lnTo>
                      <a:pt x="289" y="918"/>
                    </a:lnTo>
                    <a:close/>
                    <a:moveTo>
                      <a:pt x="214" y="1020"/>
                    </a:moveTo>
                    <a:lnTo>
                      <a:pt x="214" y="1020"/>
                    </a:lnTo>
                    <a:lnTo>
                      <a:pt x="215" y="1020"/>
                    </a:lnTo>
                    <a:lnTo>
                      <a:pt x="222" y="1025"/>
                    </a:lnTo>
                    <a:lnTo>
                      <a:pt x="214" y="1020"/>
                    </a:lnTo>
                    <a:close/>
                    <a:moveTo>
                      <a:pt x="231" y="1028"/>
                    </a:moveTo>
                    <a:lnTo>
                      <a:pt x="187" y="1139"/>
                    </a:lnTo>
                    <a:lnTo>
                      <a:pt x="170" y="1132"/>
                    </a:lnTo>
                    <a:lnTo>
                      <a:pt x="214" y="1020"/>
                    </a:lnTo>
                    <a:lnTo>
                      <a:pt x="231" y="1028"/>
                    </a:lnTo>
                    <a:close/>
                    <a:moveTo>
                      <a:pt x="168" y="1134"/>
                    </a:moveTo>
                    <a:lnTo>
                      <a:pt x="170" y="1133"/>
                    </a:lnTo>
                    <a:lnTo>
                      <a:pt x="170" y="1132"/>
                    </a:lnTo>
                    <a:lnTo>
                      <a:pt x="178" y="1136"/>
                    </a:lnTo>
                    <a:lnTo>
                      <a:pt x="168" y="1134"/>
                    </a:lnTo>
                    <a:close/>
                    <a:moveTo>
                      <a:pt x="187" y="1137"/>
                    </a:moveTo>
                    <a:lnTo>
                      <a:pt x="162" y="1252"/>
                    </a:lnTo>
                    <a:lnTo>
                      <a:pt x="143" y="1248"/>
                    </a:lnTo>
                    <a:lnTo>
                      <a:pt x="168" y="1134"/>
                    </a:lnTo>
                    <a:lnTo>
                      <a:pt x="187" y="1137"/>
                    </a:lnTo>
                    <a:close/>
                    <a:moveTo>
                      <a:pt x="143" y="1248"/>
                    </a:moveTo>
                    <a:lnTo>
                      <a:pt x="143" y="1248"/>
                    </a:lnTo>
                    <a:lnTo>
                      <a:pt x="153" y="1250"/>
                    </a:lnTo>
                    <a:lnTo>
                      <a:pt x="143" y="1248"/>
                    </a:lnTo>
                    <a:close/>
                    <a:moveTo>
                      <a:pt x="162" y="1251"/>
                    </a:moveTo>
                    <a:lnTo>
                      <a:pt x="150" y="1362"/>
                    </a:lnTo>
                    <a:lnTo>
                      <a:pt x="131" y="1360"/>
                    </a:lnTo>
                    <a:lnTo>
                      <a:pt x="143" y="1248"/>
                    </a:lnTo>
                    <a:lnTo>
                      <a:pt x="162" y="1251"/>
                    </a:lnTo>
                    <a:close/>
                    <a:moveTo>
                      <a:pt x="131" y="1362"/>
                    </a:moveTo>
                    <a:lnTo>
                      <a:pt x="131" y="1361"/>
                    </a:lnTo>
                    <a:lnTo>
                      <a:pt x="131" y="1360"/>
                    </a:lnTo>
                    <a:lnTo>
                      <a:pt x="140" y="1361"/>
                    </a:lnTo>
                    <a:lnTo>
                      <a:pt x="131" y="1362"/>
                    </a:lnTo>
                    <a:close/>
                    <a:moveTo>
                      <a:pt x="150" y="1361"/>
                    </a:moveTo>
                    <a:lnTo>
                      <a:pt x="156" y="1476"/>
                    </a:lnTo>
                    <a:lnTo>
                      <a:pt x="136" y="1477"/>
                    </a:lnTo>
                    <a:lnTo>
                      <a:pt x="131" y="1362"/>
                    </a:lnTo>
                    <a:lnTo>
                      <a:pt x="150" y="1361"/>
                    </a:lnTo>
                    <a:close/>
                    <a:moveTo>
                      <a:pt x="138" y="1478"/>
                    </a:moveTo>
                    <a:lnTo>
                      <a:pt x="136" y="1477"/>
                    </a:lnTo>
                    <a:lnTo>
                      <a:pt x="146" y="1476"/>
                    </a:lnTo>
                    <a:lnTo>
                      <a:pt x="138" y="1478"/>
                    </a:lnTo>
                    <a:close/>
                    <a:moveTo>
                      <a:pt x="156" y="1474"/>
                    </a:moveTo>
                    <a:lnTo>
                      <a:pt x="175" y="1585"/>
                    </a:lnTo>
                    <a:lnTo>
                      <a:pt x="156" y="1588"/>
                    </a:lnTo>
                    <a:lnTo>
                      <a:pt x="138" y="1478"/>
                    </a:lnTo>
                    <a:lnTo>
                      <a:pt x="156" y="1474"/>
                    </a:lnTo>
                    <a:close/>
                    <a:moveTo>
                      <a:pt x="156" y="1590"/>
                    </a:moveTo>
                    <a:lnTo>
                      <a:pt x="156" y="1589"/>
                    </a:lnTo>
                    <a:lnTo>
                      <a:pt x="156" y="1588"/>
                    </a:lnTo>
                    <a:lnTo>
                      <a:pt x="165" y="1587"/>
                    </a:lnTo>
                    <a:lnTo>
                      <a:pt x="156" y="1590"/>
                    </a:lnTo>
                    <a:close/>
                    <a:moveTo>
                      <a:pt x="175" y="1584"/>
                    </a:moveTo>
                    <a:lnTo>
                      <a:pt x="213" y="1695"/>
                    </a:lnTo>
                    <a:lnTo>
                      <a:pt x="195" y="1702"/>
                    </a:lnTo>
                    <a:lnTo>
                      <a:pt x="156" y="1590"/>
                    </a:lnTo>
                    <a:lnTo>
                      <a:pt x="175" y="1584"/>
                    </a:lnTo>
                    <a:close/>
                    <a:moveTo>
                      <a:pt x="195" y="1703"/>
                    </a:moveTo>
                    <a:lnTo>
                      <a:pt x="195" y="1702"/>
                    </a:lnTo>
                    <a:lnTo>
                      <a:pt x="204" y="1698"/>
                    </a:lnTo>
                    <a:lnTo>
                      <a:pt x="195" y="1703"/>
                    </a:lnTo>
                    <a:close/>
                    <a:moveTo>
                      <a:pt x="213" y="1694"/>
                    </a:moveTo>
                    <a:lnTo>
                      <a:pt x="263" y="1799"/>
                    </a:lnTo>
                    <a:lnTo>
                      <a:pt x="246" y="1807"/>
                    </a:lnTo>
                    <a:lnTo>
                      <a:pt x="195" y="1703"/>
                    </a:lnTo>
                    <a:lnTo>
                      <a:pt x="213" y="1694"/>
                    </a:lnTo>
                    <a:close/>
                    <a:moveTo>
                      <a:pt x="247" y="1809"/>
                    </a:moveTo>
                    <a:lnTo>
                      <a:pt x="247" y="1807"/>
                    </a:lnTo>
                    <a:lnTo>
                      <a:pt x="246" y="1807"/>
                    </a:lnTo>
                    <a:lnTo>
                      <a:pt x="254" y="1803"/>
                    </a:lnTo>
                    <a:lnTo>
                      <a:pt x="247" y="1809"/>
                    </a:lnTo>
                    <a:close/>
                    <a:moveTo>
                      <a:pt x="262" y="1798"/>
                    </a:moveTo>
                    <a:lnTo>
                      <a:pt x="333" y="1902"/>
                    </a:lnTo>
                    <a:lnTo>
                      <a:pt x="316" y="1913"/>
                    </a:lnTo>
                    <a:lnTo>
                      <a:pt x="247" y="1809"/>
                    </a:lnTo>
                    <a:lnTo>
                      <a:pt x="262" y="1798"/>
                    </a:lnTo>
                    <a:close/>
                    <a:moveTo>
                      <a:pt x="317" y="1914"/>
                    </a:moveTo>
                    <a:lnTo>
                      <a:pt x="317" y="1914"/>
                    </a:lnTo>
                    <a:lnTo>
                      <a:pt x="316" y="1913"/>
                    </a:lnTo>
                    <a:lnTo>
                      <a:pt x="324" y="1908"/>
                    </a:lnTo>
                    <a:lnTo>
                      <a:pt x="317" y="1914"/>
                    </a:lnTo>
                    <a:close/>
                    <a:moveTo>
                      <a:pt x="332" y="1901"/>
                    </a:moveTo>
                    <a:lnTo>
                      <a:pt x="334" y="1904"/>
                    </a:lnTo>
                    <a:lnTo>
                      <a:pt x="321" y="1918"/>
                    </a:lnTo>
                    <a:lnTo>
                      <a:pt x="317" y="1914"/>
                    </a:lnTo>
                    <a:lnTo>
                      <a:pt x="332" y="1901"/>
                    </a:lnTo>
                    <a:close/>
                    <a:moveTo>
                      <a:pt x="334" y="1904"/>
                    </a:moveTo>
                    <a:lnTo>
                      <a:pt x="337" y="1907"/>
                    </a:lnTo>
                    <a:lnTo>
                      <a:pt x="337" y="1911"/>
                    </a:lnTo>
                    <a:lnTo>
                      <a:pt x="327" y="1911"/>
                    </a:lnTo>
                    <a:lnTo>
                      <a:pt x="334" y="1904"/>
                    </a:lnTo>
                    <a:close/>
                    <a:moveTo>
                      <a:pt x="337" y="1911"/>
                    </a:moveTo>
                    <a:lnTo>
                      <a:pt x="337" y="1918"/>
                    </a:lnTo>
                    <a:lnTo>
                      <a:pt x="318" y="1918"/>
                    </a:lnTo>
                    <a:lnTo>
                      <a:pt x="318" y="1911"/>
                    </a:lnTo>
                    <a:lnTo>
                      <a:pt x="337" y="1911"/>
                    </a:lnTo>
                    <a:close/>
                    <a:moveTo>
                      <a:pt x="337" y="1918"/>
                    </a:moveTo>
                    <a:lnTo>
                      <a:pt x="337" y="1924"/>
                    </a:lnTo>
                    <a:lnTo>
                      <a:pt x="318" y="1924"/>
                    </a:lnTo>
                    <a:lnTo>
                      <a:pt x="318" y="1918"/>
                    </a:lnTo>
                    <a:lnTo>
                      <a:pt x="337" y="1918"/>
                    </a:lnTo>
                    <a:close/>
                    <a:moveTo>
                      <a:pt x="337" y="1924"/>
                    </a:moveTo>
                    <a:lnTo>
                      <a:pt x="337" y="1928"/>
                    </a:lnTo>
                    <a:lnTo>
                      <a:pt x="334" y="1931"/>
                    </a:lnTo>
                    <a:lnTo>
                      <a:pt x="327" y="1924"/>
                    </a:lnTo>
                    <a:lnTo>
                      <a:pt x="337" y="1924"/>
                    </a:lnTo>
                    <a:close/>
                    <a:moveTo>
                      <a:pt x="334" y="1931"/>
                    </a:moveTo>
                    <a:lnTo>
                      <a:pt x="332" y="1933"/>
                    </a:lnTo>
                    <a:lnTo>
                      <a:pt x="317" y="1920"/>
                    </a:lnTo>
                    <a:lnTo>
                      <a:pt x="321" y="1917"/>
                    </a:lnTo>
                    <a:lnTo>
                      <a:pt x="334" y="1931"/>
                    </a:lnTo>
                    <a:close/>
                    <a:moveTo>
                      <a:pt x="315" y="1927"/>
                    </a:moveTo>
                    <a:lnTo>
                      <a:pt x="315" y="1923"/>
                    </a:lnTo>
                    <a:lnTo>
                      <a:pt x="317" y="1920"/>
                    </a:lnTo>
                    <a:lnTo>
                      <a:pt x="324" y="1927"/>
                    </a:lnTo>
                    <a:lnTo>
                      <a:pt x="315" y="1927"/>
                    </a:lnTo>
                    <a:close/>
                    <a:moveTo>
                      <a:pt x="334" y="1927"/>
                    </a:moveTo>
                    <a:lnTo>
                      <a:pt x="334" y="1933"/>
                    </a:lnTo>
                    <a:lnTo>
                      <a:pt x="315" y="1933"/>
                    </a:lnTo>
                    <a:lnTo>
                      <a:pt x="315" y="1927"/>
                    </a:lnTo>
                    <a:lnTo>
                      <a:pt x="334" y="1927"/>
                    </a:lnTo>
                    <a:close/>
                    <a:moveTo>
                      <a:pt x="334" y="1933"/>
                    </a:moveTo>
                    <a:lnTo>
                      <a:pt x="334" y="1935"/>
                    </a:lnTo>
                    <a:lnTo>
                      <a:pt x="333" y="1938"/>
                    </a:lnTo>
                    <a:lnTo>
                      <a:pt x="324" y="1933"/>
                    </a:lnTo>
                    <a:lnTo>
                      <a:pt x="334" y="1933"/>
                    </a:lnTo>
                    <a:close/>
                    <a:moveTo>
                      <a:pt x="333" y="1938"/>
                    </a:moveTo>
                    <a:lnTo>
                      <a:pt x="329" y="1944"/>
                    </a:lnTo>
                    <a:lnTo>
                      <a:pt x="313" y="1935"/>
                    </a:lnTo>
                    <a:lnTo>
                      <a:pt x="316" y="1929"/>
                    </a:lnTo>
                    <a:lnTo>
                      <a:pt x="333" y="1938"/>
                    </a:lnTo>
                    <a:close/>
                    <a:moveTo>
                      <a:pt x="329" y="1944"/>
                    </a:moveTo>
                    <a:lnTo>
                      <a:pt x="329" y="1945"/>
                    </a:lnTo>
                    <a:lnTo>
                      <a:pt x="328" y="1946"/>
                    </a:lnTo>
                    <a:lnTo>
                      <a:pt x="322" y="1940"/>
                    </a:lnTo>
                    <a:lnTo>
                      <a:pt x="329" y="1944"/>
                    </a:lnTo>
                    <a:close/>
                    <a:moveTo>
                      <a:pt x="328" y="1946"/>
                    </a:moveTo>
                    <a:lnTo>
                      <a:pt x="322" y="1953"/>
                    </a:lnTo>
                    <a:lnTo>
                      <a:pt x="308" y="1940"/>
                    </a:lnTo>
                    <a:lnTo>
                      <a:pt x="314" y="1933"/>
                    </a:lnTo>
                    <a:lnTo>
                      <a:pt x="328" y="1946"/>
                    </a:lnTo>
                    <a:close/>
                    <a:moveTo>
                      <a:pt x="322" y="1953"/>
                    </a:moveTo>
                    <a:lnTo>
                      <a:pt x="315" y="1960"/>
                    </a:lnTo>
                    <a:lnTo>
                      <a:pt x="302" y="1945"/>
                    </a:lnTo>
                    <a:lnTo>
                      <a:pt x="308" y="1940"/>
                    </a:lnTo>
                    <a:lnTo>
                      <a:pt x="322" y="1953"/>
                    </a:lnTo>
                    <a:close/>
                    <a:moveTo>
                      <a:pt x="315" y="1960"/>
                    </a:moveTo>
                    <a:lnTo>
                      <a:pt x="308" y="1965"/>
                    </a:lnTo>
                    <a:lnTo>
                      <a:pt x="295" y="1952"/>
                    </a:lnTo>
                    <a:lnTo>
                      <a:pt x="302" y="1945"/>
                    </a:lnTo>
                    <a:lnTo>
                      <a:pt x="315" y="1960"/>
                    </a:lnTo>
                    <a:close/>
                    <a:moveTo>
                      <a:pt x="308" y="1965"/>
                    </a:moveTo>
                    <a:lnTo>
                      <a:pt x="307" y="1966"/>
                    </a:lnTo>
                    <a:lnTo>
                      <a:pt x="306" y="1967"/>
                    </a:lnTo>
                    <a:lnTo>
                      <a:pt x="302" y="1959"/>
                    </a:lnTo>
                    <a:lnTo>
                      <a:pt x="308" y="1965"/>
                    </a:lnTo>
                    <a:close/>
                    <a:moveTo>
                      <a:pt x="306" y="1967"/>
                    </a:moveTo>
                    <a:lnTo>
                      <a:pt x="300" y="1971"/>
                    </a:lnTo>
                    <a:lnTo>
                      <a:pt x="292" y="1953"/>
                    </a:lnTo>
                    <a:lnTo>
                      <a:pt x="297" y="1950"/>
                    </a:lnTo>
                    <a:lnTo>
                      <a:pt x="306" y="1967"/>
                    </a:lnTo>
                    <a:close/>
                    <a:moveTo>
                      <a:pt x="300" y="1971"/>
                    </a:moveTo>
                    <a:lnTo>
                      <a:pt x="300" y="1971"/>
                    </a:lnTo>
                    <a:lnTo>
                      <a:pt x="299" y="1971"/>
                    </a:lnTo>
                    <a:lnTo>
                      <a:pt x="296" y="1962"/>
                    </a:lnTo>
                    <a:lnTo>
                      <a:pt x="300" y="1971"/>
                    </a:lnTo>
                    <a:close/>
                    <a:moveTo>
                      <a:pt x="299" y="1971"/>
                    </a:moveTo>
                    <a:lnTo>
                      <a:pt x="290" y="1974"/>
                    </a:lnTo>
                    <a:lnTo>
                      <a:pt x="283" y="1956"/>
                    </a:lnTo>
                    <a:lnTo>
                      <a:pt x="293" y="1953"/>
                    </a:lnTo>
                    <a:lnTo>
                      <a:pt x="299" y="1971"/>
                    </a:lnTo>
                    <a:close/>
                    <a:moveTo>
                      <a:pt x="290" y="1974"/>
                    </a:moveTo>
                    <a:lnTo>
                      <a:pt x="280" y="1977"/>
                    </a:lnTo>
                    <a:lnTo>
                      <a:pt x="274" y="1960"/>
                    </a:lnTo>
                    <a:lnTo>
                      <a:pt x="283" y="1956"/>
                    </a:lnTo>
                    <a:lnTo>
                      <a:pt x="290" y="1974"/>
                    </a:lnTo>
                    <a:close/>
                    <a:moveTo>
                      <a:pt x="280" y="1977"/>
                    </a:moveTo>
                    <a:lnTo>
                      <a:pt x="279" y="1978"/>
                    </a:lnTo>
                    <a:lnTo>
                      <a:pt x="276" y="1978"/>
                    </a:lnTo>
                    <a:lnTo>
                      <a:pt x="276" y="1968"/>
                    </a:lnTo>
                    <a:lnTo>
                      <a:pt x="280" y="1977"/>
                    </a:lnTo>
                    <a:close/>
                    <a:moveTo>
                      <a:pt x="276" y="1978"/>
                    </a:moveTo>
                    <a:lnTo>
                      <a:pt x="270" y="1978"/>
                    </a:lnTo>
                    <a:lnTo>
                      <a:pt x="270" y="1959"/>
                    </a:lnTo>
                    <a:lnTo>
                      <a:pt x="276" y="1959"/>
                    </a:lnTo>
                    <a:lnTo>
                      <a:pt x="276" y="1978"/>
                    </a:lnTo>
                    <a:close/>
                    <a:moveTo>
                      <a:pt x="270" y="1978"/>
                    </a:moveTo>
                    <a:lnTo>
                      <a:pt x="261" y="1978"/>
                    </a:lnTo>
                    <a:lnTo>
                      <a:pt x="261" y="1959"/>
                    </a:lnTo>
                    <a:lnTo>
                      <a:pt x="270" y="1959"/>
                    </a:lnTo>
                    <a:lnTo>
                      <a:pt x="270" y="1978"/>
                    </a:lnTo>
                    <a:close/>
                    <a:moveTo>
                      <a:pt x="261" y="1978"/>
                    </a:moveTo>
                    <a:lnTo>
                      <a:pt x="251" y="1978"/>
                    </a:lnTo>
                    <a:lnTo>
                      <a:pt x="251" y="1959"/>
                    </a:lnTo>
                    <a:lnTo>
                      <a:pt x="261" y="1959"/>
                    </a:lnTo>
                    <a:lnTo>
                      <a:pt x="261" y="1978"/>
                    </a:lnTo>
                    <a:close/>
                    <a:moveTo>
                      <a:pt x="251" y="1978"/>
                    </a:moveTo>
                    <a:lnTo>
                      <a:pt x="249" y="1978"/>
                    </a:lnTo>
                    <a:lnTo>
                      <a:pt x="247" y="1977"/>
                    </a:lnTo>
                    <a:lnTo>
                      <a:pt x="251" y="1968"/>
                    </a:lnTo>
                    <a:lnTo>
                      <a:pt x="251" y="1978"/>
                    </a:lnTo>
                    <a:close/>
                    <a:moveTo>
                      <a:pt x="247" y="1977"/>
                    </a:moveTo>
                    <a:lnTo>
                      <a:pt x="241" y="1974"/>
                    </a:lnTo>
                    <a:lnTo>
                      <a:pt x="249" y="1956"/>
                    </a:lnTo>
                    <a:lnTo>
                      <a:pt x="256" y="1960"/>
                    </a:lnTo>
                    <a:lnTo>
                      <a:pt x="247" y="1977"/>
                    </a:lnTo>
                    <a:close/>
                    <a:moveTo>
                      <a:pt x="241" y="1974"/>
                    </a:moveTo>
                    <a:lnTo>
                      <a:pt x="235" y="1971"/>
                    </a:lnTo>
                    <a:lnTo>
                      <a:pt x="242" y="1953"/>
                    </a:lnTo>
                    <a:lnTo>
                      <a:pt x="249" y="1956"/>
                    </a:lnTo>
                    <a:lnTo>
                      <a:pt x="241" y="1974"/>
                    </a:lnTo>
                    <a:close/>
                    <a:moveTo>
                      <a:pt x="235" y="1971"/>
                    </a:moveTo>
                    <a:lnTo>
                      <a:pt x="228" y="1967"/>
                    </a:lnTo>
                    <a:lnTo>
                      <a:pt x="237" y="1950"/>
                    </a:lnTo>
                    <a:lnTo>
                      <a:pt x="242" y="1953"/>
                    </a:lnTo>
                    <a:lnTo>
                      <a:pt x="235" y="1971"/>
                    </a:lnTo>
                    <a:close/>
                    <a:moveTo>
                      <a:pt x="228" y="1967"/>
                    </a:moveTo>
                    <a:lnTo>
                      <a:pt x="227" y="1966"/>
                    </a:lnTo>
                    <a:lnTo>
                      <a:pt x="226" y="1965"/>
                    </a:lnTo>
                    <a:lnTo>
                      <a:pt x="232" y="1959"/>
                    </a:lnTo>
                    <a:lnTo>
                      <a:pt x="228" y="1967"/>
                    </a:lnTo>
                    <a:close/>
                    <a:moveTo>
                      <a:pt x="226" y="1965"/>
                    </a:moveTo>
                    <a:lnTo>
                      <a:pt x="222" y="1962"/>
                    </a:lnTo>
                    <a:lnTo>
                      <a:pt x="236" y="1949"/>
                    </a:lnTo>
                    <a:lnTo>
                      <a:pt x="239" y="1952"/>
                    </a:lnTo>
                    <a:lnTo>
                      <a:pt x="226" y="1965"/>
                    </a:lnTo>
                    <a:close/>
                    <a:moveTo>
                      <a:pt x="222" y="1962"/>
                    </a:moveTo>
                    <a:lnTo>
                      <a:pt x="219" y="1960"/>
                    </a:lnTo>
                    <a:lnTo>
                      <a:pt x="232" y="1945"/>
                    </a:lnTo>
                    <a:lnTo>
                      <a:pt x="236" y="1949"/>
                    </a:lnTo>
                    <a:lnTo>
                      <a:pt x="222" y="1962"/>
                    </a:lnTo>
                    <a:close/>
                    <a:moveTo>
                      <a:pt x="219" y="1960"/>
                    </a:moveTo>
                    <a:lnTo>
                      <a:pt x="219" y="1959"/>
                    </a:lnTo>
                    <a:lnTo>
                      <a:pt x="218" y="1957"/>
                    </a:lnTo>
                    <a:lnTo>
                      <a:pt x="226" y="1952"/>
                    </a:lnTo>
                    <a:lnTo>
                      <a:pt x="219" y="1960"/>
                    </a:lnTo>
                    <a:close/>
                    <a:moveTo>
                      <a:pt x="218" y="1957"/>
                    </a:moveTo>
                    <a:lnTo>
                      <a:pt x="110" y="1799"/>
                    </a:lnTo>
                    <a:lnTo>
                      <a:pt x="125" y="1788"/>
                    </a:lnTo>
                    <a:lnTo>
                      <a:pt x="233" y="1947"/>
                    </a:lnTo>
                    <a:lnTo>
                      <a:pt x="218" y="1957"/>
                    </a:lnTo>
                    <a:close/>
                    <a:moveTo>
                      <a:pt x="110" y="1799"/>
                    </a:moveTo>
                    <a:lnTo>
                      <a:pt x="109" y="1798"/>
                    </a:lnTo>
                    <a:lnTo>
                      <a:pt x="118" y="1793"/>
                    </a:lnTo>
                    <a:lnTo>
                      <a:pt x="110" y="1799"/>
                    </a:lnTo>
                    <a:close/>
                    <a:moveTo>
                      <a:pt x="109" y="1798"/>
                    </a:moveTo>
                    <a:lnTo>
                      <a:pt x="36" y="1632"/>
                    </a:lnTo>
                    <a:lnTo>
                      <a:pt x="54" y="1624"/>
                    </a:lnTo>
                    <a:lnTo>
                      <a:pt x="127" y="1790"/>
                    </a:lnTo>
                    <a:lnTo>
                      <a:pt x="109" y="1798"/>
                    </a:lnTo>
                    <a:close/>
                    <a:moveTo>
                      <a:pt x="36" y="1632"/>
                    </a:moveTo>
                    <a:lnTo>
                      <a:pt x="35" y="1631"/>
                    </a:lnTo>
                    <a:lnTo>
                      <a:pt x="35" y="1630"/>
                    </a:lnTo>
                    <a:lnTo>
                      <a:pt x="45" y="1628"/>
                    </a:lnTo>
                    <a:lnTo>
                      <a:pt x="36" y="1632"/>
                    </a:lnTo>
                    <a:close/>
                    <a:moveTo>
                      <a:pt x="35" y="1630"/>
                    </a:moveTo>
                    <a:lnTo>
                      <a:pt x="1" y="1458"/>
                    </a:lnTo>
                    <a:lnTo>
                      <a:pt x="20" y="1455"/>
                    </a:lnTo>
                    <a:lnTo>
                      <a:pt x="54" y="1627"/>
                    </a:lnTo>
                    <a:lnTo>
                      <a:pt x="35" y="1630"/>
                    </a:lnTo>
                    <a:close/>
                    <a:moveTo>
                      <a:pt x="1" y="1458"/>
                    </a:moveTo>
                    <a:lnTo>
                      <a:pt x="0" y="1458"/>
                    </a:lnTo>
                    <a:lnTo>
                      <a:pt x="0" y="1457"/>
                    </a:lnTo>
                    <a:lnTo>
                      <a:pt x="10" y="1457"/>
                    </a:lnTo>
                    <a:lnTo>
                      <a:pt x="1" y="1458"/>
                    </a:lnTo>
                    <a:close/>
                    <a:moveTo>
                      <a:pt x="0" y="1457"/>
                    </a:moveTo>
                    <a:lnTo>
                      <a:pt x="3" y="1278"/>
                    </a:lnTo>
                    <a:lnTo>
                      <a:pt x="23" y="1278"/>
                    </a:lnTo>
                    <a:lnTo>
                      <a:pt x="20" y="1457"/>
                    </a:lnTo>
                    <a:lnTo>
                      <a:pt x="0" y="1457"/>
                    </a:lnTo>
                    <a:close/>
                    <a:moveTo>
                      <a:pt x="3" y="1278"/>
                    </a:moveTo>
                    <a:lnTo>
                      <a:pt x="3" y="1277"/>
                    </a:lnTo>
                    <a:lnTo>
                      <a:pt x="4" y="1277"/>
                    </a:lnTo>
                    <a:lnTo>
                      <a:pt x="13" y="1278"/>
                    </a:lnTo>
                    <a:lnTo>
                      <a:pt x="3" y="1278"/>
                    </a:lnTo>
                    <a:close/>
                    <a:moveTo>
                      <a:pt x="4" y="1277"/>
                    </a:moveTo>
                    <a:lnTo>
                      <a:pt x="42" y="1102"/>
                    </a:lnTo>
                    <a:lnTo>
                      <a:pt x="60" y="1106"/>
                    </a:lnTo>
                    <a:lnTo>
                      <a:pt x="22" y="1280"/>
                    </a:lnTo>
                    <a:lnTo>
                      <a:pt x="4" y="1277"/>
                    </a:lnTo>
                    <a:close/>
                    <a:moveTo>
                      <a:pt x="42" y="1102"/>
                    </a:moveTo>
                    <a:lnTo>
                      <a:pt x="42" y="1101"/>
                    </a:lnTo>
                    <a:lnTo>
                      <a:pt x="43" y="1100"/>
                    </a:lnTo>
                    <a:lnTo>
                      <a:pt x="52" y="1104"/>
                    </a:lnTo>
                    <a:lnTo>
                      <a:pt x="42" y="1102"/>
                    </a:lnTo>
                    <a:close/>
                    <a:moveTo>
                      <a:pt x="43" y="1100"/>
                    </a:moveTo>
                    <a:lnTo>
                      <a:pt x="116" y="925"/>
                    </a:lnTo>
                    <a:lnTo>
                      <a:pt x="133" y="933"/>
                    </a:lnTo>
                    <a:lnTo>
                      <a:pt x="60" y="1107"/>
                    </a:lnTo>
                    <a:lnTo>
                      <a:pt x="43" y="1100"/>
                    </a:lnTo>
                    <a:close/>
                    <a:moveTo>
                      <a:pt x="116" y="925"/>
                    </a:moveTo>
                    <a:lnTo>
                      <a:pt x="116" y="924"/>
                    </a:lnTo>
                    <a:lnTo>
                      <a:pt x="117" y="924"/>
                    </a:lnTo>
                    <a:lnTo>
                      <a:pt x="124" y="929"/>
                    </a:lnTo>
                    <a:lnTo>
                      <a:pt x="116" y="925"/>
                    </a:lnTo>
                    <a:close/>
                    <a:moveTo>
                      <a:pt x="117" y="924"/>
                    </a:moveTo>
                    <a:lnTo>
                      <a:pt x="225" y="752"/>
                    </a:lnTo>
                    <a:lnTo>
                      <a:pt x="240" y="762"/>
                    </a:lnTo>
                    <a:lnTo>
                      <a:pt x="132" y="934"/>
                    </a:lnTo>
                    <a:lnTo>
                      <a:pt x="117" y="924"/>
                    </a:lnTo>
                    <a:close/>
                    <a:moveTo>
                      <a:pt x="225" y="752"/>
                    </a:moveTo>
                    <a:lnTo>
                      <a:pt x="225" y="751"/>
                    </a:lnTo>
                    <a:lnTo>
                      <a:pt x="232" y="758"/>
                    </a:lnTo>
                    <a:lnTo>
                      <a:pt x="225" y="752"/>
                    </a:lnTo>
                    <a:close/>
                    <a:moveTo>
                      <a:pt x="225" y="751"/>
                    </a:moveTo>
                    <a:lnTo>
                      <a:pt x="365" y="589"/>
                    </a:lnTo>
                    <a:lnTo>
                      <a:pt x="379" y="601"/>
                    </a:lnTo>
                    <a:lnTo>
                      <a:pt x="239" y="763"/>
                    </a:lnTo>
                    <a:lnTo>
                      <a:pt x="225" y="751"/>
                    </a:lnTo>
                    <a:close/>
                    <a:moveTo>
                      <a:pt x="365" y="589"/>
                    </a:moveTo>
                    <a:lnTo>
                      <a:pt x="366" y="589"/>
                    </a:lnTo>
                    <a:lnTo>
                      <a:pt x="366" y="588"/>
                    </a:lnTo>
                    <a:lnTo>
                      <a:pt x="372" y="596"/>
                    </a:lnTo>
                    <a:lnTo>
                      <a:pt x="365" y="589"/>
                    </a:lnTo>
                    <a:close/>
                    <a:moveTo>
                      <a:pt x="366" y="588"/>
                    </a:moveTo>
                    <a:lnTo>
                      <a:pt x="538" y="436"/>
                    </a:lnTo>
                    <a:lnTo>
                      <a:pt x="550" y="450"/>
                    </a:lnTo>
                    <a:lnTo>
                      <a:pt x="378" y="602"/>
                    </a:lnTo>
                    <a:lnTo>
                      <a:pt x="366" y="588"/>
                    </a:lnTo>
                    <a:close/>
                    <a:moveTo>
                      <a:pt x="538" y="436"/>
                    </a:moveTo>
                    <a:lnTo>
                      <a:pt x="538" y="435"/>
                    </a:lnTo>
                    <a:lnTo>
                      <a:pt x="543" y="442"/>
                    </a:lnTo>
                    <a:lnTo>
                      <a:pt x="538" y="436"/>
                    </a:lnTo>
                    <a:close/>
                    <a:moveTo>
                      <a:pt x="538" y="435"/>
                    </a:moveTo>
                    <a:lnTo>
                      <a:pt x="742" y="295"/>
                    </a:lnTo>
                    <a:lnTo>
                      <a:pt x="753" y="310"/>
                    </a:lnTo>
                    <a:lnTo>
                      <a:pt x="549" y="450"/>
                    </a:lnTo>
                    <a:lnTo>
                      <a:pt x="538" y="435"/>
                    </a:lnTo>
                    <a:close/>
                    <a:moveTo>
                      <a:pt x="742" y="295"/>
                    </a:moveTo>
                    <a:lnTo>
                      <a:pt x="742" y="295"/>
                    </a:lnTo>
                    <a:lnTo>
                      <a:pt x="743" y="295"/>
                    </a:lnTo>
                    <a:lnTo>
                      <a:pt x="747" y="302"/>
                    </a:lnTo>
                    <a:lnTo>
                      <a:pt x="742" y="295"/>
                    </a:lnTo>
                    <a:close/>
                    <a:moveTo>
                      <a:pt x="743" y="295"/>
                    </a:moveTo>
                    <a:lnTo>
                      <a:pt x="848" y="234"/>
                    </a:lnTo>
                    <a:lnTo>
                      <a:pt x="856" y="251"/>
                    </a:lnTo>
                    <a:lnTo>
                      <a:pt x="752" y="311"/>
                    </a:lnTo>
                    <a:lnTo>
                      <a:pt x="743" y="295"/>
                    </a:lnTo>
                    <a:close/>
                    <a:moveTo>
                      <a:pt x="848" y="234"/>
                    </a:moveTo>
                    <a:lnTo>
                      <a:pt x="848" y="234"/>
                    </a:lnTo>
                    <a:lnTo>
                      <a:pt x="852" y="243"/>
                    </a:lnTo>
                    <a:lnTo>
                      <a:pt x="848" y="234"/>
                    </a:lnTo>
                    <a:close/>
                    <a:moveTo>
                      <a:pt x="848" y="234"/>
                    </a:moveTo>
                    <a:lnTo>
                      <a:pt x="981" y="167"/>
                    </a:lnTo>
                    <a:lnTo>
                      <a:pt x="990" y="184"/>
                    </a:lnTo>
                    <a:lnTo>
                      <a:pt x="856" y="251"/>
                    </a:lnTo>
                    <a:lnTo>
                      <a:pt x="848" y="234"/>
                    </a:lnTo>
                    <a:close/>
                    <a:moveTo>
                      <a:pt x="981" y="167"/>
                    </a:moveTo>
                    <a:lnTo>
                      <a:pt x="982" y="167"/>
                    </a:lnTo>
                    <a:lnTo>
                      <a:pt x="985" y="176"/>
                    </a:lnTo>
                    <a:lnTo>
                      <a:pt x="981" y="167"/>
                    </a:lnTo>
                    <a:close/>
                    <a:moveTo>
                      <a:pt x="982" y="167"/>
                    </a:moveTo>
                    <a:lnTo>
                      <a:pt x="1134" y="103"/>
                    </a:lnTo>
                    <a:lnTo>
                      <a:pt x="1142" y="120"/>
                    </a:lnTo>
                    <a:lnTo>
                      <a:pt x="989" y="184"/>
                    </a:lnTo>
                    <a:lnTo>
                      <a:pt x="982" y="167"/>
                    </a:lnTo>
                    <a:close/>
                    <a:moveTo>
                      <a:pt x="1134" y="103"/>
                    </a:moveTo>
                    <a:lnTo>
                      <a:pt x="1134" y="103"/>
                    </a:lnTo>
                    <a:lnTo>
                      <a:pt x="1135" y="103"/>
                    </a:lnTo>
                    <a:lnTo>
                      <a:pt x="1138" y="112"/>
                    </a:lnTo>
                    <a:lnTo>
                      <a:pt x="1134" y="103"/>
                    </a:lnTo>
                    <a:close/>
                    <a:moveTo>
                      <a:pt x="1135" y="103"/>
                    </a:moveTo>
                    <a:lnTo>
                      <a:pt x="1307" y="52"/>
                    </a:lnTo>
                    <a:lnTo>
                      <a:pt x="1313" y="71"/>
                    </a:lnTo>
                    <a:lnTo>
                      <a:pt x="1141" y="122"/>
                    </a:lnTo>
                    <a:lnTo>
                      <a:pt x="1135" y="103"/>
                    </a:lnTo>
                    <a:close/>
                    <a:moveTo>
                      <a:pt x="1307" y="52"/>
                    </a:moveTo>
                    <a:lnTo>
                      <a:pt x="1307" y="52"/>
                    </a:lnTo>
                    <a:lnTo>
                      <a:pt x="1310" y="61"/>
                    </a:lnTo>
                    <a:lnTo>
                      <a:pt x="1307" y="52"/>
                    </a:lnTo>
                    <a:close/>
                    <a:moveTo>
                      <a:pt x="1307" y="52"/>
                    </a:moveTo>
                    <a:lnTo>
                      <a:pt x="1493" y="13"/>
                    </a:lnTo>
                    <a:lnTo>
                      <a:pt x="1496" y="32"/>
                    </a:lnTo>
                    <a:lnTo>
                      <a:pt x="1312" y="71"/>
                    </a:lnTo>
                    <a:lnTo>
                      <a:pt x="1307" y="52"/>
                    </a:lnTo>
                    <a:close/>
                    <a:moveTo>
                      <a:pt x="1493" y="13"/>
                    </a:moveTo>
                    <a:lnTo>
                      <a:pt x="1493" y="13"/>
                    </a:lnTo>
                    <a:lnTo>
                      <a:pt x="1494" y="13"/>
                    </a:lnTo>
                    <a:lnTo>
                      <a:pt x="1494" y="23"/>
                    </a:lnTo>
                    <a:lnTo>
                      <a:pt x="1493" y="13"/>
                    </a:lnTo>
                    <a:close/>
                    <a:moveTo>
                      <a:pt x="1494" y="13"/>
                    </a:moveTo>
                    <a:lnTo>
                      <a:pt x="1688" y="0"/>
                    </a:lnTo>
                    <a:lnTo>
                      <a:pt x="1689" y="20"/>
                    </a:lnTo>
                    <a:lnTo>
                      <a:pt x="1495" y="32"/>
                    </a:lnTo>
                    <a:lnTo>
                      <a:pt x="1494" y="13"/>
                    </a:lnTo>
                    <a:close/>
                    <a:moveTo>
                      <a:pt x="1688" y="0"/>
                    </a:moveTo>
                    <a:lnTo>
                      <a:pt x="1688" y="0"/>
                    </a:lnTo>
                    <a:lnTo>
                      <a:pt x="1689" y="1"/>
                    </a:lnTo>
                    <a:lnTo>
                      <a:pt x="1688" y="10"/>
                    </a:lnTo>
                    <a:lnTo>
                      <a:pt x="1688" y="0"/>
                    </a:lnTo>
                    <a:close/>
                    <a:moveTo>
                      <a:pt x="1689" y="1"/>
                    </a:moveTo>
                    <a:lnTo>
                      <a:pt x="1889" y="23"/>
                    </a:lnTo>
                    <a:lnTo>
                      <a:pt x="1887" y="42"/>
                    </a:lnTo>
                    <a:lnTo>
                      <a:pt x="1687" y="20"/>
                    </a:lnTo>
                    <a:lnTo>
                      <a:pt x="1689" y="1"/>
                    </a:lnTo>
                    <a:close/>
                    <a:moveTo>
                      <a:pt x="1889" y="23"/>
                    </a:moveTo>
                    <a:lnTo>
                      <a:pt x="1891" y="23"/>
                    </a:lnTo>
                    <a:lnTo>
                      <a:pt x="1888" y="32"/>
                    </a:lnTo>
                    <a:lnTo>
                      <a:pt x="1889" y="23"/>
                    </a:lnTo>
                    <a:close/>
                    <a:moveTo>
                      <a:pt x="1891" y="23"/>
                    </a:moveTo>
                    <a:lnTo>
                      <a:pt x="2088" y="81"/>
                    </a:lnTo>
                    <a:lnTo>
                      <a:pt x="2082" y="99"/>
                    </a:lnTo>
                    <a:lnTo>
                      <a:pt x="1885" y="42"/>
                    </a:lnTo>
                    <a:lnTo>
                      <a:pt x="1891" y="23"/>
                    </a:lnTo>
                    <a:close/>
                    <a:moveTo>
                      <a:pt x="2088" y="81"/>
                    </a:moveTo>
                    <a:lnTo>
                      <a:pt x="2089" y="81"/>
                    </a:lnTo>
                    <a:lnTo>
                      <a:pt x="2090" y="82"/>
                    </a:lnTo>
                    <a:lnTo>
                      <a:pt x="2085" y="90"/>
                    </a:lnTo>
                    <a:lnTo>
                      <a:pt x="2088" y="81"/>
                    </a:lnTo>
                    <a:close/>
                    <a:moveTo>
                      <a:pt x="2090" y="82"/>
                    </a:moveTo>
                    <a:lnTo>
                      <a:pt x="2283" y="187"/>
                    </a:lnTo>
                    <a:lnTo>
                      <a:pt x="2274" y="203"/>
                    </a:lnTo>
                    <a:lnTo>
                      <a:pt x="2080" y="98"/>
                    </a:lnTo>
                    <a:lnTo>
                      <a:pt x="2090" y="82"/>
                    </a:lnTo>
                    <a:close/>
                    <a:moveTo>
                      <a:pt x="2283" y="187"/>
                    </a:moveTo>
                    <a:lnTo>
                      <a:pt x="2284" y="187"/>
                    </a:lnTo>
                    <a:lnTo>
                      <a:pt x="2285" y="188"/>
                    </a:lnTo>
                    <a:lnTo>
                      <a:pt x="2279" y="194"/>
                    </a:lnTo>
                    <a:lnTo>
                      <a:pt x="2283" y="187"/>
                    </a:lnTo>
                    <a:close/>
                    <a:moveTo>
                      <a:pt x="2285" y="188"/>
                    </a:moveTo>
                    <a:lnTo>
                      <a:pt x="2473" y="346"/>
                    </a:lnTo>
                    <a:lnTo>
                      <a:pt x="2461" y="361"/>
                    </a:lnTo>
                    <a:lnTo>
                      <a:pt x="2273" y="202"/>
                    </a:lnTo>
                    <a:lnTo>
                      <a:pt x="2285" y="188"/>
                    </a:lnTo>
                    <a:close/>
                    <a:moveTo>
                      <a:pt x="2473" y="346"/>
                    </a:moveTo>
                    <a:lnTo>
                      <a:pt x="2473" y="346"/>
                    </a:lnTo>
                    <a:lnTo>
                      <a:pt x="2474" y="348"/>
                    </a:lnTo>
                    <a:lnTo>
                      <a:pt x="2466" y="353"/>
                    </a:lnTo>
                    <a:lnTo>
                      <a:pt x="2473" y="346"/>
                    </a:lnTo>
                    <a:close/>
                    <a:moveTo>
                      <a:pt x="2474" y="348"/>
                    </a:moveTo>
                    <a:lnTo>
                      <a:pt x="2515" y="395"/>
                    </a:lnTo>
                    <a:lnTo>
                      <a:pt x="2500" y="407"/>
                    </a:lnTo>
                    <a:lnTo>
                      <a:pt x="2459" y="360"/>
                    </a:lnTo>
                    <a:lnTo>
                      <a:pt x="2474" y="348"/>
                    </a:lnTo>
                    <a:close/>
                    <a:moveTo>
                      <a:pt x="2515" y="395"/>
                    </a:moveTo>
                    <a:lnTo>
                      <a:pt x="2516" y="395"/>
                    </a:lnTo>
                    <a:lnTo>
                      <a:pt x="2516" y="396"/>
                    </a:lnTo>
                    <a:lnTo>
                      <a:pt x="2508" y="402"/>
                    </a:lnTo>
                    <a:lnTo>
                      <a:pt x="2515" y="395"/>
                    </a:lnTo>
                    <a:close/>
                    <a:moveTo>
                      <a:pt x="2516" y="396"/>
                    </a:moveTo>
                    <a:lnTo>
                      <a:pt x="2550" y="443"/>
                    </a:lnTo>
                    <a:lnTo>
                      <a:pt x="2536" y="455"/>
                    </a:lnTo>
                    <a:lnTo>
                      <a:pt x="2500" y="407"/>
                    </a:lnTo>
                    <a:lnTo>
                      <a:pt x="2516" y="396"/>
                    </a:lnTo>
                    <a:close/>
                    <a:moveTo>
                      <a:pt x="2550" y="443"/>
                    </a:moveTo>
                    <a:lnTo>
                      <a:pt x="2551" y="443"/>
                    </a:lnTo>
                    <a:lnTo>
                      <a:pt x="2543" y="449"/>
                    </a:lnTo>
                    <a:lnTo>
                      <a:pt x="2550" y="443"/>
                    </a:lnTo>
                    <a:close/>
                    <a:moveTo>
                      <a:pt x="2551" y="443"/>
                    </a:moveTo>
                    <a:lnTo>
                      <a:pt x="2583" y="495"/>
                    </a:lnTo>
                    <a:lnTo>
                      <a:pt x="2566" y="505"/>
                    </a:lnTo>
                    <a:lnTo>
                      <a:pt x="2534" y="453"/>
                    </a:lnTo>
                    <a:lnTo>
                      <a:pt x="2551" y="443"/>
                    </a:lnTo>
                    <a:close/>
                    <a:moveTo>
                      <a:pt x="2583" y="495"/>
                    </a:moveTo>
                    <a:lnTo>
                      <a:pt x="2583" y="495"/>
                    </a:lnTo>
                    <a:lnTo>
                      <a:pt x="2574" y="500"/>
                    </a:lnTo>
                    <a:lnTo>
                      <a:pt x="2583" y="495"/>
                    </a:lnTo>
                    <a:close/>
                    <a:moveTo>
                      <a:pt x="2583" y="495"/>
                    </a:moveTo>
                    <a:lnTo>
                      <a:pt x="2608" y="543"/>
                    </a:lnTo>
                    <a:lnTo>
                      <a:pt x="2592" y="552"/>
                    </a:lnTo>
                    <a:lnTo>
                      <a:pt x="2566" y="504"/>
                    </a:lnTo>
                    <a:lnTo>
                      <a:pt x="2583" y="495"/>
                    </a:lnTo>
                    <a:close/>
                    <a:moveTo>
                      <a:pt x="2592" y="552"/>
                    </a:moveTo>
                    <a:lnTo>
                      <a:pt x="2594" y="556"/>
                    </a:lnTo>
                    <a:lnTo>
                      <a:pt x="2592" y="552"/>
                    </a:lnTo>
                    <a:lnTo>
                      <a:pt x="2599" y="547"/>
                    </a:lnTo>
                    <a:lnTo>
                      <a:pt x="2592" y="552"/>
                    </a:lnTo>
                    <a:close/>
                    <a:moveTo>
                      <a:pt x="2608" y="543"/>
                    </a:moveTo>
                    <a:lnTo>
                      <a:pt x="2630" y="585"/>
                    </a:lnTo>
                    <a:lnTo>
                      <a:pt x="2614" y="593"/>
                    </a:lnTo>
                    <a:lnTo>
                      <a:pt x="2592" y="552"/>
                    </a:lnTo>
                    <a:lnTo>
                      <a:pt x="2608" y="543"/>
                    </a:lnTo>
                    <a:close/>
                    <a:moveTo>
                      <a:pt x="2630" y="585"/>
                    </a:moveTo>
                    <a:lnTo>
                      <a:pt x="2631" y="585"/>
                    </a:lnTo>
                    <a:lnTo>
                      <a:pt x="2623" y="589"/>
                    </a:lnTo>
                    <a:lnTo>
                      <a:pt x="2630" y="585"/>
                    </a:lnTo>
                    <a:close/>
                    <a:moveTo>
                      <a:pt x="2631" y="585"/>
                    </a:moveTo>
                    <a:lnTo>
                      <a:pt x="2647" y="623"/>
                    </a:lnTo>
                    <a:lnTo>
                      <a:pt x="2629" y="631"/>
                    </a:lnTo>
                    <a:lnTo>
                      <a:pt x="2614" y="592"/>
                    </a:lnTo>
                    <a:lnTo>
                      <a:pt x="2631" y="585"/>
                    </a:lnTo>
                    <a:close/>
                    <a:moveTo>
                      <a:pt x="2647" y="623"/>
                    </a:moveTo>
                    <a:lnTo>
                      <a:pt x="2647" y="623"/>
                    </a:lnTo>
                    <a:lnTo>
                      <a:pt x="2647" y="624"/>
                    </a:lnTo>
                    <a:lnTo>
                      <a:pt x="2638" y="627"/>
                    </a:lnTo>
                    <a:lnTo>
                      <a:pt x="2647" y="623"/>
                    </a:lnTo>
                    <a:close/>
                    <a:moveTo>
                      <a:pt x="2647" y="624"/>
                    </a:moveTo>
                    <a:lnTo>
                      <a:pt x="2657" y="653"/>
                    </a:lnTo>
                    <a:lnTo>
                      <a:pt x="2638" y="659"/>
                    </a:lnTo>
                    <a:lnTo>
                      <a:pt x="2629" y="630"/>
                    </a:lnTo>
                    <a:lnTo>
                      <a:pt x="2647" y="624"/>
                    </a:lnTo>
                    <a:close/>
                    <a:moveTo>
                      <a:pt x="2638" y="659"/>
                    </a:moveTo>
                    <a:lnTo>
                      <a:pt x="2645" y="677"/>
                    </a:lnTo>
                    <a:lnTo>
                      <a:pt x="2638" y="659"/>
                    </a:lnTo>
                    <a:lnTo>
                      <a:pt x="2648" y="655"/>
                    </a:lnTo>
                    <a:lnTo>
                      <a:pt x="2638" y="659"/>
                    </a:lnTo>
                    <a:close/>
                    <a:moveTo>
                      <a:pt x="2657" y="653"/>
                    </a:moveTo>
                    <a:lnTo>
                      <a:pt x="2663" y="672"/>
                    </a:lnTo>
                    <a:lnTo>
                      <a:pt x="2645" y="677"/>
                    </a:lnTo>
                    <a:lnTo>
                      <a:pt x="2638" y="659"/>
                    </a:lnTo>
                    <a:lnTo>
                      <a:pt x="2657" y="653"/>
                    </a:lnTo>
                    <a:close/>
                    <a:moveTo>
                      <a:pt x="2663" y="672"/>
                    </a:moveTo>
                    <a:lnTo>
                      <a:pt x="2663" y="673"/>
                    </a:lnTo>
                    <a:lnTo>
                      <a:pt x="2663" y="675"/>
                    </a:lnTo>
                    <a:lnTo>
                      <a:pt x="2653" y="675"/>
                    </a:lnTo>
                    <a:lnTo>
                      <a:pt x="2663" y="672"/>
                    </a:lnTo>
                    <a:close/>
                    <a:moveTo>
                      <a:pt x="2663" y="675"/>
                    </a:moveTo>
                    <a:lnTo>
                      <a:pt x="2663" y="677"/>
                    </a:lnTo>
                    <a:lnTo>
                      <a:pt x="2645" y="677"/>
                    </a:lnTo>
                    <a:lnTo>
                      <a:pt x="2645" y="675"/>
                    </a:lnTo>
                    <a:lnTo>
                      <a:pt x="2663" y="675"/>
                    </a:lnTo>
                    <a:close/>
                    <a:moveTo>
                      <a:pt x="2663" y="677"/>
                    </a:moveTo>
                    <a:lnTo>
                      <a:pt x="2663" y="718"/>
                    </a:lnTo>
                    <a:lnTo>
                      <a:pt x="2646" y="682"/>
                    </a:lnTo>
                    <a:lnTo>
                      <a:pt x="2653" y="677"/>
                    </a:lnTo>
                    <a:lnTo>
                      <a:pt x="2663" y="677"/>
                    </a:lnTo>
                    <a:close/>
                    <a:moveTo>
                      <a:pt x="2646" y="682"/>
                    </a:moveTo>
                    <a:lnTo>
                      <a:pt x="2642" y="676"/>
                    </a:lnTo>
                    <a:lnTo>
                      <a:pt x="2659" y="667"/>
                    </a:lnTo>
                    <a:lnTo>
                      <a:pt x="2662" y="674"/>
                    </a:lnTo>
                    <a:lnTo>
                      <a:pt x="2646" y="682"/>
                    </a:lnTo>
                    <a:close/>
                    <a:moveTo>
                      <a:pt x="2658" y="665"/>
                    </a:moveTo>
                    <a:lnTo>
                      <a:pt x="2659" y="666"/>
                    </a:lnTo>
                    <a:lnTo>
                      <a:pt x="2659" y="667"/>
                    </a:lnTo>
                    <a:lnTo>
                      <a:pt x="2651" y="672"/>
                    </a:lnTo>
                    <a:lnTo>
                      <a:pt x="2658" y="665"/>
                    </a:lnTo>
                    <a:close/>
                    <a:moveTo>
                      <a:pt x="2644" y="678"/>
                    </a:moveTo>
                    <a:lnTo>
                      <a:pt x="2402" y="440"/>
                    </a:lnTo>
                    <a:lnTo>
                      <a:pt x="2416" y="426"/>
                    </a:lnTo>
                    <a:lnTo>
                      <a:pt x="2658" y="665"/>
                    </a:lnTo>
                    <a:lnTo>
                      <a:pt x="2644" y="678"/>
                    </a:lnTo>
                    <a:close/>
                  </a:path>
                </a:pathLst>
              </a:custGeom>
              <a:solidFill>
                <a:srgbClr val="9872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46" name="Freeform 1840">
                <a:extLst>
                  <a:ext uri="{FF2B5EF4-FFF2-40B4-BE49-F238E27FC236}">
                    <a16:creationId xmlns:a16="http://schemas.microsoft.com/office/drawing/2014/main" id="{2D0113E6-098A-4AC7-9580-784C7765F424}"/>
                  </a:ext>
                </a:extLst>
              </p:cNvPr>
              <p:cNvSpPr>
                <a:spLocks/>
              </p:cNvSpPr>
              <p:nvPr/>
            </p:nvSpPr>
            <p:spPr bwMode="auto">
              <a:xfrm>
                <a:off x="2450" y="1785"/>
                <a:ext cx="67" cy="77"/>
              </a:xfrm>
              <a:custGeom>
                <a:avLst/>
                <a:gdLst>
                  <a:gd name="T0" fmla="*/ 67 w 268"/>
                  <a:gd name="T1" fmla="*/ 56 h 309"/>
                  <a:gd name="T2" fmla="*/ 61 w 268"/>
                  <a:gd name="T3" fmla="*/ 61 h 309"/>
                  <a:gd name="T4" fmla="*/ 54 w 268"/>
                  <a:gd name="T5" fmla="*/ 66 h 309"/>
                  <a:gd name="T6" fmla="*/ 46 w 268"/>
                  <a:gd name="T7" fmla="*/ 69 h 309"/>
                  <a:gd name="T8" fmla="*/ 39 w 268"/>
                  <a:gd name="T9" fmla="*/ 71 h 309"/>
                  <a:gd name="T10" fmla="*/ 33 w 268"/>
                  <a:gd name="T11" fmla="*/ 74 h 309"/>
                  <a:gd name="T12" fmla="*/ 27 w 268"/>
                  <a:gd name="T13" fmla="*/ 75 h 309"/>
                  <a:gd name="T14" fmla="*/ 21 w 268"/>
                  <a:gd name="T15" fmla="*/ 76 h 309"/>
                  <a:gd name="T16" fmla="*/ 17 w 268"/>
                  <a:gd name="T17" fmla="*/ 77 h 309"/>
                  <a:gd name="T18" fmla="*/ 14 w 268"/>
                  <a:gd name="T19" fmla="*/ 77 h 309"/>
                  <a:gd name="T20" fmla="*/ 13 w 268"/>
                  <a:gd name="T21" fmla="*/ 77 h 309"/>
                  <a:gd name="T22" fmla="*/ 0 w 268"/>
                  <a:gd name="T23" fmla="*/ 17 h 309"/>
                  <a:gd name="T24" fmla="*/ 6 w 268"/>
                  <a:gd name="T25" fmla="*/ 17 h 309"/>
                  <a:gd name="T26" fmla="*/ 12 w 268"/>
                  <a:gd name="T27" fmla="*/ 17 h 309"/>
                  <a:gd name="T28" fmla="*/ 18 w 268"/>
                  <a:gd name="T29" fmla="*/ 17 h 309"/>
                  <a:gd name="T30" fmla="*/ 22 w 268"/>
                  <a:gd name="T31" fmla="*/ 17 h 309"/>
                  <a:gd name="T32" fmla="*/ 28 w 268"/>
                  <a:gd name="T33" fmla="*/ 16 h 309"/>
                  <a:gd name="T34" fmla="*/ 33 w 268"/>
                  <a:gd name="T35" fmla="*/ 14 h 309"/>
                  <a:gd name="T36" fmla="*/ 38 w 268"/>
                  <a:gd name="T37" fmla="*/ 12 h 309"/>
                  <a:gd name="T38" fmla="*/ 43 w 268"/>
                  <a:gd name="T39" fmla="*/ 10 h 309"/>
                  <a:gd name="T40" fmla="*/ 49 w 268"/>
                  <a:gd name="T41" fmla="*/ 5 h 309"/>
                  <a:gd name="T42" fmla="*/ 56 w 268"/>
                  <a:gd name="T43" fmla="*/ 0 h 309"/>
                  <a:gd name="T44" fmla="*/ 67 w 268"/>
                  <a:gd name="T45" fmla="*/ 56 h 30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68"/>
                  <a:gd name="T70" fmla="*/ 0 h 309"/>
                  <a:gd name="T71" fmla="*/ 268 w 268"/>
                  <a:gd name="T72" fmla="*/ 309 h 30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68" h="309">
                    <a:moveTo>
                      <a:pt x="268" y="226"/>
                    </a:moveTo>
                    <a:lnTo>
                      <a:pt x="242" y="245"/>
                    </a:lnTo>
                    <a:lnTo>
                      <a:pt x="214" y="264"/>
                    </a:lnTo>
                    <a:lnTo>
                      <a:pt x="185" y="277"/>
                    </a:lnTo>
                    <a:lnTo>
                      <a:pt x="156" y="286"/>
                    </a:lnTo>
                    <a:lnTo>
                      <a:pt x="131" y="296"/>
                    </a:lnTo>
                    <a:lnTo>
                      <a:pt x="106" y="302"/>
                    </a:lnTo>
                    <a:lnTo>
                      <a:pt x="82" y="306"/>
                    </a:lnTo>
                    <a:lnTo>
                      <a:pt x="67" y="309"/>
                    </a:lnTo>
                    <a:lnTo>
                      <a:pt x="54" y="309"/>
                    </a:lnTo>
                    <a:lnTo>
                      <a:pt x="52" y="309"/>
                    </a:lnTo>
                    <a:lnTo>
                      <a:pt x="0" y="70"/>
                    </a:lnTo>
                    <a:lnTo>
                      <a:pt x="25" y="70"/>
                    </a:lnTo>
                    <a:lnTo>
                      <a:pt x="48" y="70"/>
                    </a:lnTo>
                    <a:lnTo>
                      <a:pt x="70" y="70"/>
                    </a:lnTo>
                    <a:lnTo>
                      <a:pt x="89" y="68"/>
                    </a:lnTo>
                    <a:lnTo>
                      <a:pt x="111" y="64"/>
                    </a:lnTo>
                    <a:lnTo>
                      <a:pt x="131" y="58"/>
                    </a:lnTo>
                    <a:lnTo>
                      <a:pt x="153" y="48"/>
                    </a:lnTo>
                    <a:lnTo>
                      <a:pt x="172" y="39"/>
                    </a:lnTo>
                    <a:lnTo>
                      <a:pt x="197" y="22"/>
                    </a:lnTo>
                    <a:lnTo>
                      <a:pt x="222" y="0"/>
                    </a:lnTo>
                    <a:lnTo>
                      <a:pt x="268" y="226"/>
                    </a:lnTo>
                    <a:close/>
                  </a:path>
                </a:pathLst>
              </a:custGeom>
              <a:solidFill>
                <a:srgbClr val="FFE4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47" name="Freeform 1841">
                <a:extLst>
                  <a:ext uri="{FF2B5EF4-FFF2-40B4-BE49-F238E27FC236}">
                    <a16:creationId xmlns:a16="http://schemas.microsoft.com/office/drawing/2014/main" id="{B34E9C16-577B-430A-926F-0319DECBC3A0}"/>
                  </a:ext>
                </a:extLst>
              </p:cNvPr>
              <p:cNvSpPr>
                <a:spLocks noEditPoints="1"/>
              </p:cNvSpPr>
              <p:nvPr/>
            </p:nvSpPr>
            <p:spPr bwMode="auto">
              <a:xfrm>
                <a:off x="2450" y="1783"/>
                <a:ext cx="57" cy="22"/>
              </a:xfrm>
              <a:custGeom>
                <a:avLst/>
                <a:gdLst>
                  <a:gd name="T0" fmla="*/ 51 w 229"/>
                  <a:gd name="T1" fmla="*/ 9 h 86"/>
                  <a:gd name="T2" fmla="*/ 54 w 229"/>
                  <a:gd name="T3" fmla="*/ 0 h 86"/>
                  <a:gd name="T4" fmla="*/ 51 w 229"/>
                  <a:gd name="T5" fmla="*/ 9 h 86"/>
                  <a:gd name="T6" fmla="*/ 51 w 229"/>
                  <a:gd name="T7" fmla="*/ 9 h 86"/>
                  <a:gd name="T8" fmla="*/ 51 w 229"/>
                  <a:gd name="T9" fmla="*/ 9 h 86"/>
                  <a:gd name="T10" fmla="*/ 44 w 229"/>
                  <a:gd name="T11" fmla="*/ 14 h 86"/>
                  <a:gd name="T12" fmla="*/ 48 w 229"/>
                  <a:gd name="T13" fmla="*/ 5 h 86"/>
                  <a:gd name="T14" fmla="*/ 41 w 229"/>
                  <a:gd name="T15" fmla="*/ 9 h 86"/>
                  <a:gd name="T16" fmla="*/ 42 w 229"/>
                  <a:gd name="T17" fmla="*/ 9 h 86"/>
                  <a:gd name="T18" fmla="*/ 41 w 229"/>
                  <a:gd name="T19" fmla="*/ 9 h 86"/>
                  <a:gd name="T20" fmla="*/ 40 w 229"/>
                  <a:gd name="T21" fmla="*/ 17 h 86"/>
                  <a:gd name="T22" fmla="*/ 41 w 229"/>
                  <a:gd name="T23" fmla="*/ 9 h 86"/>
                  <a:gd name="T24" fmla="*/ 40 w 229"/>
                  <a:gd name="T25" fmla="*/ 17 h 86"/>
                  <a:gd name="T26" fmla="*/ 39 w 229"/>
                  <a:gd name="T27" fmla="*/ 17 h 86"/>
                  <a:gd name="T28" fmla="*/ 40 w 229"/>
                  <a:gd name="T29" fmla="*/ 17 h 86"/>
                  <a:gd name="T30" fmla="*/ 33 w 229"/>
                  <a:gd name="T31" fmla="*/ 19 h 86"/>
                  <a:gd name="T32" fmla="*/ 37 w 229"/>
                  <a:gd name="T33" fmla="*/ 12 h 86"/>
                  <a:gd name="T34" fmla="*/ 33 w 229"/>
                  <a:gd name="T35" fmla="*/ 19 h 86"/>
                  <a:gd name="T36" fmla="*/ 33 w 229"/>
                  <a:gd name="T37" fmla="*/ 19 h 86"/>
                  <a:gd name="T38" fmla="*/ 33 w 229"/>
                  <a:gd name="T39" fmla="*/ 19 h 86"/>
                  <a:gd name="T40" fmla="*/ 28 w 229"/>
                  <a:gd name="T41" fmla="*/ 21 h 86"/>
                  <a:gd name="T42" fmla="*/ 32 w 229"/>
                  <a:gd name="T43" fmla="*/ 15 h 86"/>
                  <a:gd name="T44" fmla="*/ 28 w 229"/>
                  <a:gd name="T45" fmla="*/ 21 h 86"/>
                  <a:gd name="T46" fmla="*/ 28 w 229"/>
                  <a:gd name="T47" fmla="*/ 21 h 86"/>
                  <a:gd name="T48" fmla="*/ 28 w 229"/>
                  <a:gd name="T49" fmla="*/ 21 h 86"/>
                  <a:gd name="T50" fmla="*/ 22 w 229"/>
                  <a:gd name="T51" fmla="*/ 22 h 86"/>
                  <a:gd name="T52" fmla="*/ 27 w 229"/>
                  <a:gd name="T53" fmla="*/ 16 h 86"/>
                  <a:gd name="T54" fmla="*/ 22 w 229"/>
                  <a:gd name="T55" fmla="*/ 22 h 86"/>
                  <a:gd name="T56" fmla="*/ 22 w 229"/>
                  <a:gd name="T57" fmla="*/ 22 h 86"/>
                  <a:gd name="T58" fmla="*/ 22 w 229"/>
                  <a:gd name="T59" fmla="*/ 22 h 86"/>
                  <a:gd name="T60" fmla="*/ 17 w 229"/>
                  <a:gd name="T61" fmla="*/ 22 h 86"/>
                  <a:gd name="T62" fmla="*/ 22 w 229"/>
                  <a:gd name="T63" fmla="*/ 17 h 86"/>
                  <a:gd name="T64" fmla="*/ 17 w 229"/>
                  <a:gd name="T65" fmla="*/ 22 h 86"/>
                  <a:gd name="T66" fmla="*/ 12 w 229"/>
                  <a:gd name="T67" fmla="*/ 17 h 86"/>
                  <a:gd name="T68" fmla="*/ 17 w 229"/>
                  <a:gd name="T69" fmla="*/ 22 h 86"/>
                  <a:gd name="T70" fmla="*/ 6 w 229"/>
                  <a:gd name="T71" fmla="*/ 22 h 86"/>
                  <a:gd name="T72" fmla="*/ 12 w 229"/>
                  <a:gd name="T73" fmla="*/ 17 h 86"/>
                  <a:gd name="T74" fmla="*/ 6 w 229"/>
                  <a:gd name="T75" fmla="*/ 22 h 86"/>
                  <a:gd name="T76" fmla="*/ 0 w 229"/>
                  <a:gd name="T77" fmla="*/ 17 h 86"/>
                  <a:gd name="T78" fmla="*/ 6 w 229"/>
                  <a:gd name="T79" fmla="*/ 22 h 8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29"/>
                  <a:gd name="T121" fmla="*/ 0 h 86"/>
                  <a:gd name="T122" fmla="*/ 229 w 229"/>
                  <a:gd name="T123" fmla="*/ 86 h 8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29" h="86">
                    <a:moveTo>
                      <a:pt x="229" y="13"/>
                    </a:moveTo>
                    <a:lnTo>
                      <a:pt x="204" y="36"/>
                    </a:lnTo>
                    <a:lnTo>
                      <a:pt x="191" y="22"/>
                    </a:lnTo>
                    <a:lnTo>
                      <a:pt x="217" y="0"/>
                    </a:lnTo>
                    <a:lnTo>
                      <a:pt x="229" y="13"/>
                    </a:lnTo>
                    <a:close/>
                    <a:moveTo>
                      <a:pt x="204" y="36"/>
                    </a:moveTo>
                    <a:lnTo>
                      <a:pt x="203" y="36"/>
                    </a:lnTo>
                    <a:lnTo>
                      <a:pt x="203" y="37"/>
                    </a:lnTo>
                    <a:lnTo>
                      <a:pt x="197" y="28"/>
                    </a:lnTo>
                    <a:lnTo>
                      <a:pt x="204" y="36"/>
                    </a:lnTo>
                    <a:close/>
                    <a:moveTo>
                      <a:pt x="203" y="37"/>
                    </a:moveTo>
                    <a:lnTo>
                      <a:pt x="177" y="53"/>
                    </a:lnTo>
                    <a:lnTo>
                      <a:pt x="167" y="36"/>
                    </a:lnTo>
                    <a:lnTo>
                      <a:pt x="193" y="21"/>
                    </a:lnTo>
                    <a:lnTo>
                      <a:pt x="203" y="37"/>
                    </a:lnTo>
                    <a:close/>
                    <a:moveTo>
                      <a:pt x="166" y="36"/>
                    </a:moveTo>
                    <a:lnTo>
                      <a:pt x="165" y="37"/>
                    </a:lnTo>
                    <a:lnTo>
                      <a:pt x="167" y="36"/>
                    </a:lnTo>
                    <a:lnTo>
                      <a:pt x="172" y="45"/>
                    </a:lnTo>
                    <a:lnTo>
                      <a:pt x="166" y="36"/>
                    </a:lnTo>
                    <a:close/>
                    <a:moveTo>
                      <a:pt x="177" y="53"/>
                    </a:moveTo>
                    <a:lnTo>
                      <a:pt x="159" y="65"/>
                    </a:lnTo>
                    <a:lnTo>
                      <a:pt x="148" y="49"/>
                    </a:lnTo>
                    <a:lnTo>
                      <a:pt x="166" y="36"/>
                    </a:lnTo>
                    <a:lnTo>
                      <a:pt x="177" y="53"/>
                    </a:lnTo>
                    <a:close/>
                    <a:moveTo>
                      <a:pt x="159" y="65"/>
                    </a:moveTo>
                    <a:lnTo>
                      <a:pt x="157" y="66"/>
                    </a:lnTo>
                    <a:lnTo>
                      <a:pt x="156" y="66"/>
                    </a:lnTo>
                    <a:lnTo>
                      <a:pt x="153" y="57"/>
                    </a:lnTo>
                    <a:lnTo>
                      <a:pt x="159" y="65"/>
                    </a:lnTo>
                    <a:close/>
                    <a:moveTo>
                      <a:pt x="156" y="66"/>
                    </a:moveTo>
                    <a:lnTo>
                      <a:pt x="134" y="76"/>
                    </a:lnTo>
                    <a:lnTo>
                      <a:pt x="127" y="58"/>
                    </a:lnTo>
                    <a:lnTo>
                      <a:pt x="149" y="48"/>
                    </a:lnTo>
                    <a:lnTo>
                      <a:pt x="156" y="66"/>
                    </a:lnTo>
                    <a:close/>
                    <a:moveTo>
                      <a:pt x="134" y="76"/>
                    </a:moveTo>
                    <a:lnTo>
                      <a:pt x="133" y="76"/>
                    </a:lnTo>
                    <a:lnTo>
                      <a:pt x="131" y="67"/>
                    </a:lnTo>
                    <a:lnTo>
                      <a:pt x="134" y="76"/>
                    </a:lnTo>
                    <a:close/>
                    <a:moveTo>
                      <a:pt x="133" y="76"/>
                    </a:moveTo>
                    <a:lnTo>
                      <a:pt x="114" y="82"/>
                    </a:lnTo>
                    <a:lnTo>
                      <a:pt x="109" y="64"/>
                    </a:lnTo>
                    <a:lnTo>
                      <a:pt x="128" y="58"/>
                    </a:lnTo>
                    <a:lnTo>
                      <a:pt x="133" y="76"/>
                    </a:lnTo>
                    <a:close/>
                    <a:moveTo>
                      <a:pt x="114" y="82"/>
                    </a:moveTo>
                    <a:lnTo>
                      <a:pt x="113" y="82"/>
                    </a:lnTo>
                    <a:lnTo>
                      <a:pt x="111" y="74"/>
                    </a:lnTo>
                    <a:lnTo>
                      <a:pt x="114" y="82"/>
                    </a:lnTo>
                    <a:close/>
                    <a:moveTo>
                      <a:pt x="113" y="82"/>
                    </a:moveTo>
                    <a:lnTo>
                      <a:pt x="90" y="86"/>
                    </a:lnTo>
                    <a:lnTo>
                      <a:pt x="88" y="67"/>
                    </a:lnTo>
                    <a:lnTo>
                      <a:pt x="110" y="64"/>
                    </a:lnTo>
                    <a:lnTo>
                      <a:pt x="113" y="82"/>
                    </a:lnTo>
                    <a:close/>
                    <a:moveTo>
                      <a:pt x="90" y="86"/>
                    </a:moveTo>
                    <a:lnTo>
                      <a:pt x="90" y="86"/>
                    </a:lnTo>
                    <a:lnTo>
                      <a:pt x="89" y="86"/>
                    </a:lnTo>
                    <a:lnTo>
                      <a:pt x="89" y="76"/>
                    </a:lnTo>
                    <a:lnTo>
                      <a:pt x="90" y="86"/>
                    </a:lnTo>
                    <a:close/>
                    <a:moveTo>
                      <a:pt x="89" y="86"/>
                    </a:moveTo>
                    <a:lnTo>
                      <a:pt x="70" y="86"/>
                    </a:lnTo>
                    <a:lnTo>
                      <a:pt x="70" y="67"/>
                    </a:lnTo>
                    <a:lnTo>
                      <a:pt x="89" y="67"/>
                    </a:lnTo>
                    <a:lnTo>
                      <a:pt x="89" y="86"/>
                    </a:lnTo>
                    <a:close/>
                    <a:moveTo>
                      <a:pt x="70" y="86"/>
                    </a:moveTo>
                    <a:lnTo>
                      <a:pt x="48" y="86"/>
                    </a:lnTo>
                    <a:lnTo>
                      <a:pt x="48" y="67"/>
                    </a:lnTo>
                    <a:lnTo>
                      <a:pt x="70" y="67"/>
                    </a:lnTo>
                    <a:lnTo>
                      <a:pt x="70" y="86"/>
                    </a:lnTo>
                    <a:close/>
                    <a:moveTo>
                      <a:pt x="48" y="86"/>
                    </a:moveTo>
                    <a:lnTo>
                      <a:pt x="25" y="86"/>
                    </a:lnTo>
                    <a:lnTo>
                      <a:pt x="25" y="67"/>
                    </a:lnTo>
                    <a:lnTo>
                      <a:pt x="48" y="67"/>
                    </a:lnTo>
                    <a:lnTo>
                      <a:pt x="48" y="86"/>
                    </a:lnTo>
                    <a:close/>
                    <a:moveTo>
                      <a:pt x="25" y="86"/>
                    </a:moveTo>
                    <a:lnTo>
                      <a:pt x="0" y="86"/>
                    </a:lnTo>
                    <a:lnTo>
                      <a:pt x="0" y="67"/>
                    </a:lnTo>
                    <a:lnTo>
                      <a:pt x="25" y="67"/>
                    </a:lnTo>
                    <a:lnTo>
                      <a:pt x="25" y="8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48" name="Freeform 1842">
                <a:extLst>
                  <a:ext uri="{FF2B5EF4-FFF2-40B4-BE49-F238E27FC236}">
                    <a16:creationId xmlns:a16="http://schemas.microsoft.com/office/drawing/2014/main" id="{989E0E61-31EB-4812-B91A-0EE9695593A8}"/>
                  </a:ext>
                </a:extLst>
              </p:cNvPr>
              <p:cNvSpPr>
                <a:spLocks noEditPoints="1"/>
              </p:cNvSpPr>
              <p:nvPr/>
            </p:nvSpPr>
            <p:spPr bwMode="auto">
              <a:xfrm>
                <a:off x="2463" y="1840"/>
                <a:ext cx="55" cy="24"/>
              </a:xfrm>
              <a:custGeom>
                <a:avLst/>
                <a:gdLst>
                  <a:gd name="T0" fmla="*/ 0 w 221"/>
                  <a:gd name="T1" fmla="*/ 19 h 99"/>
                  <a:gd name="T2" fmla="*/ 0 w 221"/>
                  <a:gd name="T3" fmla="*/ 24 h 99"/>
                  <a:gd name="T4" fmla="*/ 0 w 221"/>
                  <a:gd name="T5" fmla="*/ 19 h 99"/>
                  <a:gd name="T6" fmla="*/ 4 w 221"/>
                  <a:gd name="T7" fmla="*/ 24 h 99"/>
                  <a:gd name="T8" fmla="*/ 0 w 221"/>
                  <a:gd name="T9" fmla="*/ 19 h 99"/>
                  <a:gd name="T10" fmla="*/ 4 w 221"/>
                  <a:gd name="T11" fmla="*/ 24 h 99"/>
                  <a:gd name="T12" fmla="*/ 4 w 221"/>
                  <a:gd name="T13" fmla="*/ 22 h 99"/>
                  <a:gd name="T14" fmla="*/ 3 w 221"/>
                  <a:gd name="T15" fmla="*/ 19 h 99"/>
                  <a:gd name="T16" fmla="*/ 9 w 221"/>
                  <a:gd name="T17" fmla="*/ 23 h 99"/>
                  <a:gd name="T18" fmla="*/ 3 w 221"/>
                  <a:gd name="T19" fmla="*/ 19 h 99"/>
                  <a:gd name="T20" fmla="*/ 9 w 221"/>
                  <a:gd name="T21" fmla="*/ 23 h 99"/>
                  <a:gd name="T22" fmla="*/ 8 w 221"/>
                  <a:gd name="T23" fmla="*/ 21 h 99"/>
                  <a:gd name="T24" fmla="*/ 8 w 221"/>
                  <a:gd name="T25" fmla="*/ 19 h 99"/>
                  <a:gd name="T26" fmla="*/ 15 w 221"/>
                  <a:gd name="T27" fmla="*/ 22 h 99"/>
                  <a:gd name="T28" fmla="*/ 8 w 221"/>
                  <a:gd name="T29" fmla="*/ 19 h 99"/>
                  <a:gd name="T30" fmla="*/ 13 w 221"/>
                  <a:gd name="T31" fmla="*/ 17 h 99"/>
                  <a:gd name="T32" fmla="*/ 14 w 221"/>
                  <a:gd name="T33" fmla="*/ 19 h 99"/>
                  <a:gd name="T34" fmla="*/ 14 w 221"/>
                  <a:gd name="T35" fmla="*/ 17 h 99"/>
                  <a:gd name="T36" fmla="*/ 22 w 221"/>
                  <a:gd name="T37" fmla="*/ 20 h 99"/>
                  <a:gd name="T38" fmla="*/ 14 w 221"/>
                  <a:gd name="T39" fmla="*/ 17 h 99"/>
                  <a:gd name="T40" fmla="*/ 22 w 221"/>
                  <a:gd name="T41" fmla="*/ 20 h 99"/>
                  <a:gd name="T42" fmla="*/ 21 w 221"/>
                  <a:gd name="T43" fmla="*/ 18 h 99"/>
                  <a:gd name="T44" fmla="*/ 20 w 221"/>
                  <a:gd name="T45" fmla="*/ 16 h 99"/>
                  <a:gd name="T46" fmla="*/ 29 w 221"/>
                  <a:gd name="T47" fmla="*/ 18 h 99"/>
                  <a:gd name="T48" fmla="*/ 20 w 221"/>
                  <a:gd name="T49" fmla="*/ 16 h 99"/>
                  <a:gd name="T50" fmla="*/ 35 w 221"/>
                  <a:gd name="T51" fmla="*/ 11 h 99"/>
                  <a:gd name="T52" fmla="*/ 29 w 221"/>
                  <a:gd name="T53" fmla="*/ 18 h 99"/>
                  <a:gd name="T54" fmla="*/ 36 w 221"/>
                  <a:gd name="T55" fmla="*/ 16 h 99"/>
                  <a:gd name="T56" fmla="*/ 36 w 221"/>
                  <a:gd name="T57" fmla="*/ 16 h 99"/>
                  <a:gd name="T58" fmla="*/ 36 w 221"/>
                  <a:gd name="T59" fmla="*/ 16 h 99"/>
                  <a:gd name="T60" fmla="*/ 41 w 221"/>
                  <a:gd name="T61" fmla="*/ 8 h 99"/>
                  <a:gd name="T62" fmla="*/ 36 w 221"/>
                  <a:gd name="T63" fmla="*/ 16 h 99"/>
                  <a:gd name="T64" fmla="*/ 43 w 221"/>
                  <a:gd name="T65" fmla="*/ 12 h 99"/>
                  <a:gd name="T66" fmla="*/ 43 w 221"/>
                  <a:gd name="T67" fmla="*/ 12 h 99"/>
                  <a:gd name="T68" fmla="*/ 43 w 221"/>
                  <a:gd name="T69" fmla="*/ 12 h 99"/>
                  <a:gd name="T70" fmla="*/ 47 w 221"/>
                  <a:gd name="T71" fmla="*/ 4 h 99"/>
                  <a:gd name="T72" fmla="*/ 43 w 221"/>
                  <a:gd name="T73" fmla="*/ 12 h 99"/>
                  <a:gd name="T74" fmla="*/ 50 w 221"/>
                  <a:gd name="T75" fmla="*/ 8 h 99"/>
                  <a:gd name="T76" fmla="*/ 49 w 221"/>
                  <a:gd name="T77" fmla="*/ 8 h 99"/>
                  <a:gd name="T78" fmla="*/ 50 w 221"/>
                  <a:gd name="T79" fmla="*/ 8 h 99"/>
                  <a:gd name="T80" fmla="*/ 52 w 221"/>
                  <a:gd name="T81" fmla="*/ 0 h 99"/>
                  <a:gd name="T82" fmla="*/ 50 w 221"/>
                  <a:gd name="T83" fmla="*/ 8 h 9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21"/>
                  <a:gd name="T127" fmla="*/ 0 h 99"/>
                  <a:gd name="T128" fmla="*/ 221 w 221"/>
                  <a:gd name="T129" fmla="*/ 99 h 9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21" h="99">
                    <a:moveTo>
                      <a:pt x="0" y="80"/>
                    </a:moveTo>
                    <a:lnTo>
                      <a:pt x="2" y="80"/>
                    </a:lnTo>
                    <a:lnTo>
                      <a:pt x="2" y="99"/>
                    </a:lnTo>
                    <a:lnTo>
                      <a:pt x="0" y="99"/>
                    </a:lnTo>
                    <a:lnTo>
                      <a:pt x="0" y="80"/>
                    </a:lnTo>
                    <a:close/>
                    <a:moveTo>
                      <a:pt x="2" y="80"/>
                    </a:moveTo>
                    <a:lnTo>
                      <a:pt x="15" y="80"/>
                    </a:lnTo>
                    <a:lnTo>
                      <a:pt x="15" y="99"/>
                    </a:lnTo>
                    <a:lnTo>
                      <a:pt x="2" y="99"/>
                    </a:lnTo>
                    <a:lnTo>
                      <a:pt x="2" y="80"/>
                    </a:lnTo>
                    <a:close/>
                    <a:moveTo>
                      <a:pt x="16" y="99"/>
                    </a:moveTo>
                    <a:lnTo>
                      <a:pt x="16" y="99"/>
                    </a:lnTo>
                    <a:lnTo>
                      <a:pt x="15" y="99"/>
                    </a:lnTo>
                    <a:lnTo>
                      <a:pt x="15" y="90"/>
                    </a:lnTo>
                    <a:lnTo>
                      <a:pt x="16" y="99"/>
                    </a:lnTo>
                    <a:close/>
                    <a:moveTo>
                      <a:pt x="14" y="80"/>
                    </a:moveTo>
                    <a:lnTo>
                      <a:pt x="33" y="77"/>
                    </a:lnTo>
                    <a:lnTo>
                      <a:pt x="36" y="96"/>
                    </a:lnTo>
                    <a:lnTo>
                      <a:pt x="16" y="99"/>
                    </a:lnTo>
                    <a:lnTo>
                      <a:pt x="14" y="80"/>
                    </a:lnTo>
                    <a:close/>
                    <a:moveTo>
                      <a:pt x="37" y="96"/>
                    </a:moveTo>
                    <a:lnTo>
                      <a:pt x="36" y="96"/>
                    </a:lnTo>
                    <a:lnTo>
                      <a:pt x="34" y="87"/>
                    </a:lnTo>
                    <a:lnTo>
                      <a:pt x="37" y="96"/>
                    </a:lnTo>
                    <a:close/>
                    <a:moveTo>
                      <a:pt x="32" y="77"/>
                    </a:moveTo>
                    <a:lnTo>
                      <a:pt x="54" y="71"/>
                    </a:lnTo>
                    <a:lnTo>
                      <a:pt x="59" y="89"/>
                    </a:lnTo>
                    <a:lnTo>
                      <a:pt x="37" y="96"/>
                    </a:lnTo>
                    <a:lnTo>
                      <a:pt x="32" y="77"/>
                    </a:lnTo>
                    <a:close/>
                    <a:moveTo>
                      <a:pt x="54" y="71"/>
                    </a:moveTo>
                    <a:lnTo>
                      <a:pt x="54" y="71"/>
                    </a:lnTo>
                    <a:lnTo>
                      <a:pt x="55" y="71"/>
                    </a:lnTo>
                    <a:lnTo>
                      <a:pt x="56" y="80"/>
                    </a:lnTo>
                    <a:lnTo>
                      <a:pt x="54" y="71"/>
                    </a:lnTo>
                    <a:close/>
                    <a:moveTo>
                      <a:pt x="55" y="71"/>
                    </a:moveTo>
                    <a:lnTo>
                      <a:pt x="83" y="65"/>
                    </a:lnTo>
                    <a:lnTo>
                      <a:pt x="87" y="83"/>
                    </a:lnTo>
                    <a:lnTo>
                      <a:pt x="58" y="89"/>
                    </a:lnTo>
                    <a:lnTo>
                      <a:pt x="55" y="71"/>
                    </a:lnTo>
                    <a:close/>
                    <a:moveTo>
                      <a:pt x="88" y="82"/>
                    </a:moveTo>
                    <a:lnTo>
                      <a:pt x="88" y="83"/>
                    </a:lnTo>
                    <a:lnTo>
                      <a:pt x="87" y="83"/>
                    </a:lnTo>
                    <a:lnTo>
                      <a:pt x="84" y="74"/>
                    </a:lnTo>
                    <a:lnTo>
                      <a:pt x="88" y="82"/>
                    </a:lnTo>
                    <a:close/>
                    <a:moveTo>
                      <a:pt x="82" y="65"/>
                    </a:moveTo>
                    <a:lnTo>
                      <a:pt x="111" y="55"/>
                    </a:lnTo>
                    <a:lnTo>
                      <a:pt x="116" y="74"/>
                    </a:lnTo>
                    <a:lnTo>
                      <a:pt x="88" y="82"/>
                    </a:lnTo>
                    <a:lnTo>
                      <a:pt x="82" y="65"/>
                    </a:lnTo>
                    <a:close/>
                    <a:moveTo>
                      <a:pt x="111" y="55"/>
                    </a:moveTo>
                    <a:lnTo>
                      <a:pt x="140" y="46"/>
                    </a:lnTo>
                    <a:lnTo>
                      <a:pt x="145" y="64"/>
                    </a:lnTo>
                    <a:lnTo>
                      <a:pt x="116" y="74"/>
                    </a:lnTo>
                    <a:lnTo>
                      <a:pt x="111" y="55"/>
                    </a:lnTo>
                    <a:close/>
                    <a:moveTo>
                      <a:pt x="146" y="64"/>
                    </a:moveTo>
                    <a:lnTo>
                      <a:pt x="146" y="64"/>
                    </a:lnTo>
                    <a:lnTo>
                      <a:pt x="145" y="64"/>
                    </a:lnTo>
                    <a:lnTo>
                      <a:pt x="142" y="55"/>
                    </a:lnTo>
                    <a:lnTo>
                      <a:pt x="146" y="64"/>
                    </a:lnTo>
                    <a:close/>
                    <a:moveTo>
                      <a:pt x="137" y="46"/>
                    </a:moveTo>
                    <a:lnTo>
                      <a:pt x="163" y="34"/>
                    </a:lnTo>
                    <a:lnTo>
                      <a:pt x="172" y="50"/>
                    </a:lnTo>
                    <a:lnTo>
                      <a:pt x="146" y="64"/>
                    </a:lnTo>
                    <a:lnTo>
                      <a:pt x="137" y="46"/>
                    </a:lnTo>
                    <a:close/>
                    <a:moveTo>
                      <a:pt x="173" y="50"/>
                    </a:moveTo>
                    <a:lnTo>
                      <a:pt x="172" y="50"/>
                    </a:lnTo>
                    <a:lnTo>
                      <a:pt x="167" y="42"/>
                    </a:lnTo>
                    <a:lnTo>
                      <a:pt x="173" y="50"/>
                    </a:lnTo>
                    <a:close/>
                    <a:moveTo>
                      <a:pt x="163" y="34"/>
                    </a:moveTo>
                    <a:lnTo>
                      <a:pt x="188" y="18"/>
                    </a:lnTo>
                    <a:lnTo>
                      <a:pt x="198" y="34"/>
                    </a:lnTo>
                    <a:lnTo>
                      <a:pt x="173" y="50"/>
                    </a:lnTo>
                    <a:lnTo>
                      <a:pt x="163" y="34"/>
                    </a:lnTo>
                    <a:close/>
                    <a:moveTo>
                      <a:pt x="199" y="34"/>
                    </a:moveTo>
                    <a:lnTo>
                      <a:pt x="199" y="34"/>
                    </a:lnTo>
                    <a:lnTo>
                      <a:pt x="198" y="34"/>
                    </a:lnTo>
                    <a:lnTo>
                      <a:pt x="193" y="26"/>
                    </a:lnTo>
                    <a:lnTo>
                      <a:pt x="199" y="34"/>
                    </a:lnTo>
                    <a:close/>
                    <a:moveTo>
                      <a:pt x="187" y="18"/>
                    </a:moveTo>
                    <a:lnTo>
                      <a:pt x="209" y="0"/>
                    </a:lnTo>
                    <a:lnTo>
                      <a:pt x="221" y="14"/>
                    </a:lnTo>
                    <a:lnTo>
                      <a:pt x="199" y="34"/>
                    </a:lnTo>
                    <a:lnTo>
                      <a:pt x="187"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49" name="Freeform 1843">
                <a:extLst>
                  <a:ext uri="{FF2B5EF4-FFF2-40B4-BE49-F238E27FC236}">
                    <a16:creationId xmlns:a16="http://schemas.microsoft.com/office/drawing/2014/main" id="{962A0D8C-2697-43DE-B0C3-F6152B6AD071}"/>
                  </a:ext>
                </a:extLst>
              </p:cNvPr>
              <p:cNvSpPr>
                <a:spLocks/>
              </p:cNvSpPr>
              <p:nvPr/>
            </p:nvSpPr>
            <p:spPr bwMode="auto">
              <a:xfrm>
                <a:off x="2446" y="1802"/>
                <a:ext cx="21" cy="61"/>
              </a:xfrm>
              <a:custGeom>
                <a:avLst/>
                <a:gdLst>
                  <a:gd name="T0" fmla="*/ 17 w 86"/>
                  <a:gd name="T1" fmla="*/ 61 h 242"/>
                  <a:gd name="T2" fmla="*/ 18 w 86"/>
                  <a:gd name="T3" fmla="*/ 60 h 242"/>
                  <a:gd name="T4" fmla="*/ 20 w 86"/>
                  <a:gd name="T5" fmla="*/ 58 h 242"/>
                  <a:gd name="T6" fmla="*/ 20 w 86"/>
                  <a:gd name="T7" fmla="*/ 56 h 242"/>
                  <a:gd name="T8" fmla="*/ 20 w 86"/>
                  <a:gd name="T9" fmla="*/ 53 h 242"/>
                  <a:gd name="T10" fmla="*/ 21 w 86"/>
                  <a:gd name="T11" fmla="*/ 50 h 242"/>
                  <a:gd name="T12" fmla="*/ 21 w 86"/>
                  <a:gd name="T13" fmla="*/ 47 h 242"/>
                  <a:gd name="T14" fmla="*/ 21 w 86"/>
                  <a:gd name="T15" fmla="*/ 42 h 242"/>
                  <a:gd name="T16" fmla="*/ 20 w 86"/>
                  <a:gd name="T17" fmla="*/ 38 h 242"/>
                  <a:gd name="T18" fmla="*/ 20 w 86"/>
                  <a:gd name="T19" fmla="*/ 33 h 242"/>
                  <a:gd name="T20" fmla="*/ 19 w 86"/>
                  <a:gd name="T21" fmla="*/ 28 h 242"/>
                  <a:gd name="T22" fmla="*/ 17 w 86"/>
                  <a:gd name="T23" fmla="*/ 23 h 242"/>
                  <a:gd name="T24" fmla="*/ 17 w 86"/>
                  <a:gd name="T25" fmla="*/ 19 h 242"/>
                  <a:gd name="T26" fmla="*/ 15 w 86"/>
                  <a:gd name="T27" fmla="*/ 14 h 242"/>
                  <a:gd name="T28" fmla="*/ 13 w 86"/>
                  <a:gd name="T29" fmla="*/ 11 h 242"/>
                  <a:gd name="T30" fmla="*/ 12 w 86"/>
                  <a:gd name="T31" fmla="*/ 7 h 242"/>
                  <a:gd name="T32" fmla="*/ 10 w 86"/>
                  <a:gd name="T33" fmla="*/ 5 h 242"/>
                  <a:gd name="T34" fmla="*/ 9 w 86"/>
                  <a:gd name="T35" fmla="*/ 3 h 242"/>
                  <a:gd name="T36" fmla="*/ 7 w 86"/>
                  <a:gd name="T37" fmla="*/ 1 h 242"/>
                  <a:gd name="T38" fmla="*/ 5 w 86"/>
                  <a:gd name="T39" fmla="*/ 0 h 242"/>
                  <a:gd name="T40" fmla="*/ 4 w 86"/>
                  <a:gd name="T41" fmla="*/ 0 h 242"/>
                  <a:gd name="T42" fmla="*/ 2 w 86"/>
                  <a:gd name="T43" fmla="*/ 1 h 242"/>
                  <a:gd name="T44" fmla="*/ 2 w 86"/>
                  <a:gd name="T45" fmla="*/ 3 h 242"/>
                  <a:gd name="T46" fmla="*/ 1 w 86"/>
                  <a:gd name="T47" fmla="*/ 5 h 242"/>
                  <a:gd name="T48" fmla="*/ 0 w 86"/>
                  <a:gd name="T49" fmla="*/ 7 h 242"/>
                  <a:gd name="T50" fmla="*/ 0 w 86"/>
                  <a:gd name="T51" fmla="*/ 11 h 242"/>
                  <a:gd name="T52" fmla="*/ 0 w 86"/>
                  <a:gd name="T53" fmla="*/ 14 h 242"/>
                  <a:gd name="T54" fmla="*/ 0 w 86"/>
                  <a:gd name="T55" fmla="*/ 19 h 242"/>
                  <a:gd name="T56" fmla="*/ 1 w 86"/>
                  <a:gd name="T57" fmla="*/ 23 h 242"/>
                  <a:gd name="T58" fmla="*/ 1 w 86"/>
                  <a:gd name="T59" fmla="*/ 28 h 242"/>
                  <a:gd name="T60" fmla="*/ 2 w 86"/>
                  <a:gd name="T61" fmla="*/ 33 h 242"/>
                  <a:gd name="T62" fmla="*/ 3 w 86"/>
                  <a:gd name="T63" fmla="*/ 38 h 242"/>
                  <a:gd name="T64" fmla="*/ 5 w 86"/>
                  <a:gd name="T65" fmla="*/ 43 h 242"/>
                  <a:gd name="T66" fmla="*/ 6 w 86"/>
                  <a:gd name="T67" fmla="*/ 47 h 242"/>
                  <a:gd name="T68" fmla="*/ 8 w 86"/>
                  <a:gd name="T69" fmla="*/ 50 h 242"/>
                  <a:gd name="T70" fmla="*/ 10 w 86"/>
                  <a:gd name="T71" fmla="*/ 54 h 242"/>
                  <a:gd name="T72" fmla="*/ 11 w 86"/>
                  <a:gd name="T73" fmla="*/ 56 h 242"/>
                  <a:gd name="T74" fmla="*/ 12 w 86"/>
                  <a:gd name="T75" fmla="*/ 58 h 242"/>
                  <a:gd name="T76" fmla="*/ 14 w 86"/>
                  <a:gd name="T77" fmla="*/ 60 h 242"/>
                  <a:gd name="T78" fmla="*/ 16 w 86"/>
                  <a:gd name="T79" fmla="*/ 61 h 242"/>
                  <a:gd name="T80" fmla="*/ 17 w 86"/>
                  <a:gd name="T81" fmla="*/ 61 h 24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6"/>
                  <a:gd name="T124" fmla="*/ 0 h 242"/>
                  <a:gd name="T125" fmla="*/ 86 w 86"/>
                  <a:gd name="T126" fmla="*/ 242 h 24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6" h="242">
                    <a:moveTo>
                      <a:pt x="70" y="242"/>
                    </a:moveTo>
                    <a:lnTo>
                      <a:pt x="73" y="239"/>
                    </a:lnTo>
                    <a:lnTo>
                      <a:pt x="80" y="232"/>
                    </a:lnTo>
                    <a:lnTo>
                      <a:pt x="83" y="223"/>
                    </a:lnTo>
                    <a:lnTo>
                      <a:pt x="83" y="210"/>
                    </a:lnTo>
                    <a:lnTo>
                      <a:pt x="86" y="197"/>
                    </a:lnTo>
                    <a:lnTo>
                      <a:pt x="86" y="185"/>
                    </a:lnTo>
                    <a:lnTo>
                      <a:pt x="86" y="165"/>
                    </a:lnTo>
                    <a:lnTo>
                      <a:pt x="83" y="150"/>
                    </a:lnTo>
                    <a:lnTo>
                      <a:pt x="80" y="131"/>
                    </a:lnTo>
                    <a:lnTo>
                      <a:pt x="76" y="111"/>
                    </a:lnTo>
                    <a:lnTo>
                      <a:pt x="70" y="92"/>
                    </a:lnTo>
                    <a:lnTo>
                      <a:pt x="68" y="74"/>
                    </a:lnTo>
                    <a:lnTo>
                      <a:pt x="61" y="57"/>
                    </a:lnTo>
                    <a:lnTo>
                      <a:pt x="54" y="42"/>
                    </a:lnTo>
                    <a:lnTo>
                      <a:pt x="48" y="28"/>
                    </a:lnTo>
                    <a:lnTo>
                      <a:pt x="41" y="20"/>
                    </a:lnTo>
                    <a:lnTo>
                      <a:pt x="36" y="10"/>
                    </a:lnTo>
                    <a:lnTo>
                      <a:pt x="29" y="3"/>
                    </a:lnTo>
                    <a:lnTo>
                      <a:pt x="22" y="0"/>
                    </a:lnTo>
                    <a:lnTo>
                      <a:pt x="16" y="0"/>
                    </a:lnTo>
                    <a:lnTo>
                      <a:pt x="10" y="3"/>
                    </a:lnTo>
                    <a:lnTo>
                      <a:pt x="7" y="10"/>
                    </a:lnTo>
                    <a:lnTo>
                      <a:pt x="4" y="20"/>
                    </a:lnTo>
                    <a:lnTo>
                      <a:pt x="0" y="28"/>
                    </a:lnTo>
                    <a:lnTo>
                      <a:pt x="0" y="42"/>
                    </a:lnTo>
                    <a:lnTo>
                      <a:pt x="0" y="57"/>
                    </a:lnTo>
                    <a:lnTo>
                      <a:pt x="0" y="74"/>
                    </a:lnTo>
                    <a:lnTo>
                      <a:pt x="4" y="92"/>
                    </a:lnTo>
                    <a:lnTo>
                      <a:pt x="4" y="111"/>
                    </a:lnTo>
                    <a:lnTo>
                      <a:pt x="10" y="131"/>
                    </a:lnTo>
                    <a:lnTo>
                      <a:pt x="14" y="150"/>
                    </a:lnTo>
                    <a:lnTo>
                      <a:pt x="19" y="169"/>
                    </a:lnTo>
                    <a:lnTo>
                      <a:pt x="26" y="185"/>
                    </a:lnTo>
                    <a:lnTo>
                      <a:pt x="32" y="200"/>
                    </a:lnTo>
                    <a:lnTo>
                      <a:pt x="39" y="214"/>
                    </a:lnTo>
                    <a:lnTo>
                      <a:pt x="44" y="223"/>
                    </a:lnTo>
                    <a:lnTo>
                      <a:pt x="51" y="232"/>
                    </a:lnTo>
                    <a:lnTo>
                      <a:pt x="58" y="239"/>
                    </a:lnTo>
                    <a:lnTo>
                      <a:pt x="64" y="242"/>
                    </a:lnTo>
                    <a:lnTo>
                      <a:pt x="70" y="242"/>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50" name="Freeform 1844">
                <a:extLst>
                  <a:ext uri="{FF2B5EF4-FFF2-40B4-BE49-F238E27FC236}">
                    <a16:creationId xmlns:a16="http://schemas.microsoft.com/office/drawing/2014/main" id="{8725A0FA-3F63-457B-9672-890D4419CFA1}"/>
                  </a:ext>
                </a:extLst>
              </p:cNvPr>
              <p:cNvSpPr>
                <a:spLocks/>
              </p:cNvSpPr>
              <p:nvPr/>
            </p:nvSpPr>
            <p:spPr bwMode="auto">
              <a:xfrm>
                <a:off x="2446" y="1802"/>
                <a:ext cx="21" cy="61"/>
              </a:xfrm>
              <a:custGeom>
                <a:avLst/>
                <a:gdLst>
                  <a:gd name="T0" fmla="*/ 17 w 86"/>
                  <a:gd name="T1" fmla="*/ 61 h 242"/>
                  <a:gd name="T2" fmla="*/ 18 w 86"/>
                  <a:gd name="T3" fmla="*/ 60 h 242"/>
                  <a:gd name="T4" fmla="*/ 20 w 86"/>
                  <a:gd name="T5" fmla="*/ 58 h 242"/>
                  <a:gd name="T6" fmla="*/ 20 w 86"/>
                  <a:gd name="T7" fmla="*/ 56 h 242"/>
                  <a:gd name="T8" fmla="*/ 20 w 86"/>
                  <a:gd name="T9" fmla="*/ 53 h 242"/>
                  <a:gd name="T10" fmla="*/ 21 w 86"/>
                  <a:gd name="T11" fmla="*/ 50 h 242"/>
                  <a:gd name="T12" fmla="*/ 21 w 86"/>
                  <a:gd name="T13" fmla="*/ 47 h 242"/>
                  <a:gd name="T14" fmla="*/ 21 w 86"/>
                  <a:gd name="T15" fmla="*/ 42 h 242"/>
                  <a:gd name="T16" fmla="*/ 20 w 86"/>
                  <a:gd name="T17" fmla="*/ 38 h 242"/>
                  <a:gd name="T18" fmla="*/ 20 w 86"/>
                  <a:gd name="T19" fmla="*/ 33 h 242"/>
                  <a:gd name="T20" fmla="*/ 19 w 86"/>
                  <a:gd name="T21" fmla="*/ 28 h 242"/>
                  <a:gd name="T22" fmla="*/ 17 w 86"/>
                  <a:gd name="T23" fmla="*/ 23 h 242"/>
                  <a:gd name="T24" fmla="*/ 17 w 86"/>
                  <a:gd name="T25" fmla="*/ 19 h 242"/>
                  <a:gd name="T26" fmla="*/ 15 w 86"/>
                  <a:gd name="T27" fmla="*/ 14 h 242"/>
                  <a:gd name="T28" fmla="*/ 13 w 86"/>
                  <a:gd name="T29" fmla="*/ 11 h 242"/>
                  <a:gd name="T30" fmla="*/ 12 w 86"/>
                  <a:gd name="T31" fmla="*/ 7 h 242"/>
                  <a:gd name="T32" fmla="*/ 10 w 86"/>
                  <a:gd name="T33" fmla="*/ 5 h 242"/>
                  <a:gd name="T34" fmla="*/ 9 w 86"/>
                  <a:gd name="T35" fmla="*/ 3 h 242"/>
                  <a:gd name="T36" fmla="*/ 7 w 86"/>
                  <a:gd name="T37" fmla="*/ 1 h 242"/>
                  <a:gd name="T38" fmla="*/ 5 w 86"/>
                  <a:gd name="T39" fmla="*/ 0 h 242"/>
                  <a:gd name="T40" fmla="*/ 4 w 86"/>
                  <a:gd name="T41" fmla="*/ 0 h 242"/>
                  <a:gd name="T42" fmla="*/ 2 w 86"/>
                  <a:gd name="T43" fmla="*/ 1 h 242"/>
                  <a:gd name="T44" fmla="*/ 2 w 86"/>
                  <a:gd name="T45" fmla="*/ 3 h 242"/>
                  <a:gd name="T46" fmla="*/ 1 w 86"/>
                  <a:gd name="T47" fmla="*/ 5 h 242"/>
                  <a:gd name="T48" fmla="*/ 0 w 86"/>
                  <a:gd name="T49" fmla="*/ 7 h 242"/>
                  <a:gd name="T50" fmla="*/ 0 w 86"/>
                  <a:gd name="T51" fmla="*/ 11 h 242"/>
                  <a:gd name="T52" fmla="*/ 0 w 86"/>
                  <a:gd name="T53" fmla="*/ 14 h 242"/>
                  <a:gd name="T54" fmla="*/ 0 w 86"/>
                  <a:gd name="T55" fmla="*/ 19 h 242"/>
                  <a:gd name="T56" fmla="*/ 1 w 86"/>
                  <a:gd name="T57" fmla="*/ 23 h 242"/>
                  <a:gd name="T58" fmla="*/ 1 w 86"/>
                  <a:gd name="T59" fmla="*/ 28 h 242"/>
                  <a:gd name="T60" fmla="*/ 2 w 86"/>
                  <a:gd name="T61" fmla="*/ 33 h 242"/>
                  <a:gd name="T62" fmla="*/ 3 w 86"/>
                  <a:gd name="T63" fmla="*/ 38 h 242"/>
                  <a:gd name="T64" fmla="*/ 5 w 86"/>
                  <a:gd name="T65" fmla="*/ 43 h 242"/>
                  <a:gd name="T66" fmla="*/ 6 w 86"/>
                  <a:gd name="T67" fmla="*/ 47 h 242"/>
                  <a:gd name="T68" fmla="*/ 8 w 86"/>
                  <a:gd name="T69" fmla="*/ 50 h 242"/>
                  <a:gd name="T70" fmla="*/ 10 w 86"/>
                  <a:gd name="T71" fmla="*/ 54 h 242"/>
                  <a:gd name="T72" fmla="*/ 11 w 86"/>
                  <a:gd name="T73" fmla="*/ 56 h 242"/>
                  <a:gd name="T74" fmla="*/ 12 w 86"/>
                  <a:gd name="T75" fmla="*/ 58 h 242"/>
                  <a:gd name="T76" fmla="*/ 14 w 86"/>
                  <a:gd name="T77" fmla="*/ 60 h 242"/>
                  <a:gd name="T78" fmla="*/ 16 w 86"/>
                  <a:gd name="T79" fmla="*/ 61 h 242"/>
                  <a:gd name="T80" fmla="*/ 17 w 86"/>
                  <a:gd name="T81" fmla="*/ 61 h 24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6"/>
                  <a:gd name="T124" fmla="*/ 0 h 242"/>
                  <a:gd name="T125" fmla="*/ 86 w 86"/>
                  <a:gd name="T126" fmla="*/ 242 h 24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6" h="242">
                    <a:moveTo>
                      <a:pt x="70" y="242"/>
                    </a:moveTo>
                    <a:lnTo>
                      <a:pt x="73" y="239"/>
                    </a:lnTo>
                    <a:lnTo>
                      <a:pt x="80" y="232"/>
                    </a:lnTo>
                    <a:lnTo>
                      <a:pt x="83" y="223"/>
                    </a:lnTo>
                    <a:lnTo>
                      <a:pt x="83" y="210"/>
                    </a:lnTo>
                    <a:lnTo>
                      <a:pt x="86" y="197"/>
                    </a:lnTo>
                    <a:lnTo>
                      <a:pt x="86" y="185"/>
                    </a:lnTo>
                    <a:lnTo>
                      <a:pt x="86" y="165"/>
                    </a:lnTo>
                    <a:lnTo>
                      <a:pt x="83" y="150"/>
                    </a:lnTo>
                    <a:lnTo>
                      <a:pt x="80" y="131"/>
                    </a:lnTo>
                    <a:lnTo>
                      <a:pt x="76" y="111"/>
                    </a:lnTo>
                    <a:lnTo>
                      <a:pt x="70" y="92"/>
                    </a:lnTo>
                    <a:lnTo>
                      <a:pt x="68" y="74"/>
                    </a:lnTo>
                    <a:lnTo>
                      <a:pt x="61" y="57"/>
                    </a:lnTo>
                    <a:lnTo>
                      <a:pt x="54" y="42"/>
                    </a:lnTo>
                    <a:lnTo>
                      <a:pt x="48" y="28"/>
                    </a:lnTo>
                    <a:lnTo>
                      <a:pt x="41" y="20"/>
                    </a:lnTo>
                    <a:lnTo>
                      <a:pt x="36" y="10"/>
                    </a:lnTo>
                    <a:lnTo>
                      <a:pt x="29" y="3"/>
                    </a:lnTo>
                    <a:lnTo>
                      <a:pt x="22" y="0"/>
                    </a:lnTo>
                    <a:lnTo>
                      <a:pt x="16" y="0"/>
                    </a:lnTo>
                    <a:lnTo>
                      <a:pt x="10" y="3"/>
                    </a:lnTo>
                    <a:lnTo>
                      <a:pt x="7" y="10"/>
                    </a:lnTo>
                    <a:lnTo>
                      <a:pt x="4" y="20"/>
                    </a:lnTo>
                    <a:lnTo>
                      <a:pt x="0" y="28"/>
                    </a:lnTo>
                    <a:lnTo>
                      <a:pt x="0" y="42"/>
                    </a:lnTo>
                    <a:lnTo>
                      <a:pt x="0" y="57"/>
                    </a:lnTo>
                    <a:lnTo>
                      <a:pt x="0" y="74"/>
                    </a:lnTo>
                    <a:lnTo>
                      <a:pt x="4" y="92"/>
                    </a:lnTo>
                    <a:lnTo>
                      <a:pt x="4" y="111"/>
                    </a:lnTo>
                    <a:lnTo>
                      <a:pt x="10" y="131"/>
                    </a:lnTo>
                    <a:lnTo>
                      <a:pt x="14" y="150"/>
                    </a:lnTo>
                    <a:lnTo>
                      <a:pt x="19" y="169"/>
                    </a:lnTo>
                    <a:lnTo>
                      <a:pt x="26" y="185"/>
                    </a:lnTo>
                    <a:lnTo>
                      <a:pt x="32" y="200"/>
                    </a:lnTo>
                    <a:lnTo>
                      <a:pt x="39" y="214"/>
                    </a:lnTo>
                    <a:lnTo>
                      <a:pt x="44" y="223"/>
                    </a:lnTo>
                    <a:lnTo>
                      <a:pt x="51" y="232"/>
                    </a:lnTo>
                    <a:lnTo>
                      <a:pt x="58" y="239"/>
                    </a:lnTo>
                    <a:lnTo>
                      <a:pt x="64" y="242"/>
                    </a:lnTo>
                    <a:lnTo>
                      <a:pt x="70" y="242"/>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551" name="Freeform 1845">
                <a:extLst>
                  <a:ext uri="{FF2B5EF4-FFF2-40B4-BE49-F238E27FC236}">
                    <a16:creationId xmlns:a16="http://schemas.microsoft.com/office/drawing/2014/main" id="{420519DD-16FC-46AE-8304-0B45D81FA18A}"/>
                  </a:ext>
                </a:extLst>
              </p:cNvPr>
              <p:cNvSpPr>
                <a:spLocks/>
              </p:cNvSpPr>
              <p:nvPr/>
            </p:nvSpPr>
            <p:spPr bwMode="auto">
              <a:xfrm>
                <a:off x="2520" y="1707"/>
                <a:ext cx="32" cy="11"/>
              </a:xfrm>
              <a:custGeom>
                <a:avLst/>
                <a:gdLst>
                  <a:gd name="T0" fmla="*/ 16 w 130"/>
                  <a:gd name="T1" fmla="*/ 11 h 45"/>
                  <a:gd name="T2" fmla="*/ 18 w 130"/>
                  <a:gd name="T3" fmla="*/ 11 h 45"/>
                  <a:gd name="T4" fmla="*/ 21 w 130"/>
                  <a:gd name="T5" fmla="*/ 11 h 45"/>
                  <a:gd name="T6" fmla="*/ 24 w 130"/>
                  <a:gd name="T7" fmla="*/ 10 h 45"/>
                  <a:gd name="T8" fmla="*/ 25 w 130"/>
                  <a:gd name="T9" fmla="*/ 10 h 45"/>
                  <a:gd name="T10" fmla="*/ 27 w 130"/>
                  <a:gd name="T11" fmla="*/ 9 h 45"/>
                  <a:gd name="T12" fmla="*/ 29 w 130"/>
                  <a:gd name="T13" fmla="*/ 9 h 45"/>
                  <a:gd name="T14" fmla="*/ 30 w 130"/>
                  <a:gd name="T15" fmla="*/ 8 h 45"/>
                  <a:gd name="T16" fmla="*/ 31 w 130"/>
                  <a:gd name="T17" fmla="*/ 7 h 45"/>
                  <a:gd name="T18" fmla="*/ 31 w 130"/>
                  <a:gd name="T19" fmla="*/ 6 h 45"/>
                  <a:gd name="T20" fmla="*/ 32 w 130"/>
                  <a:gd name="T21" fmla="*/ 5 h 45"/>
                  <a:gd name="T22" fmla="*/ 31 w 130"/>
                  <a:gd name="T23" fmla="*/ 5 h 45"/>
                  <a:gd name="T24" fmla="*/ 31 w 130"/>
                  <a:gd name="T25" fmla="*/ 4 h 45"/>
                  <a:gd name="T26" fmla="*/ 30 w 130"/>
                  <a:gd name="T27" fmla="*/ 3 h 45"/>
                  <a:gd name="T28" fmla="*/ 29 w 130"/>
                  <a:gd name="T29" fmla="*/ 2 h 45"/>
                  <a:gd name="T30" fmla="*/ 27 w 130"/>
                  <a:gd name="T31" fmla="*/ 1 h 45"/>
                  <a:gd name="T32" fmla="*/ 25 w 130"/>
                  <a:gd name="T33" fmla="*/ 1 h 45"/>
                  <a:gd name="T34" fmla="*/ 24 w 130"/>
                  <a:gd name="T35" fmla="*/ 1 h 45"/>
                  <a:gd name="T36" fmla="*/ 21 w 130"/>
                  <a:gd name="T37" fmla="*/ 1 h 45"/>
                  <a:gd name="T38" fmla="*/ 18 w 130"/>
                  <a:gd name="T39" fmla="*/ 0 h 45"/>
                  <a:gd name="T40" fmla="*/ 16 w 130"/>
                  <a:gd name="T41" fmla="*/ 0 h 45"/>
                  <a:gd name="T42" fmla="*/ 13 w 130"/>
                  <a:gd name="T43" fmla="*/ 0 h 45"/>
                  <a:gd name="T44" fmla="*/ 11 w 130"/>
                  <a:gd name="T45" fmla="*/ 1 h 45"/>
                  <a:gd name="T46" fmla="*/ 9 w 130"/>
                  <a:gd name="T47" fmla="*/ 1 h 45"/>
                  <a:gd name="T48" fmla="*/ 6 w 130"/>
                  <a:gd name="T49" fmla="*/ 1 h 45"/>
                  <a:gd name="T50" fmla="*/ 5 w 130"/>
                  <a:gd name="T51" fmla="*/ 1 h 45"/>
                  <a:gd name="T52" fmla="*/ 2 w 130"/>
                  <a:gd name="T53" fmla="*/ 2 h 45"/>
                  <a:gd name="T54" fmla="*/ 1 w 130"/>
                  <a:gd name="T55" fmla="*/ 3 h 45"/>
                  <a:gd name="T56" fmla="*/ 1 w 130"/>
                  <a:gd name="T57" fmla="*/ 4 h 45"/>
                  <a:gd name="T58" fmla="*/ 0 w 130"/>
                  <a:gd name="T59" fmla="*/ 5 h 45"/>
                  <a:gd name="T60" fmla="*/ 0 w 130"/>
                  <a:gd name="T61" fmla="*/ 5 h 45"/>
                  <a:gd name="T62" fmla="*/ 0 w 130"/>
                  <a:gd name="T63" fmla="*/ 6 h 45"/>
                  <a:gd name="T64" fmla="*/ 1 w 130"/>
                  <a:gd name="T65" fmla="*/ 7 h 45"/>
                  <a:gd name="T66" fmla="*/ 1 w 130"/>
                  <a:gd name="T67" fmla="*/ 8 h 45"/>
                  <a:gd name="T68" fmla="*/ 2 w 130"/>
                  <a:gd name="T69" fmla="*/ 9 h 45"/>
                  <a:gd name="T70" fmla="*/ 5 w 130"/>
                  <a:gd name="T71" fmla="*/ 9 h 45"/>
                  <a:gd name="T72" fmla="*/ 6 w 130"/>
                  <a:gd name="T73" fmla="*/ 10 h 45"/>
                  <a:gd name="T74" fmla="*/ 9 w 130"/>
                  <a:gd name="T75" fmla="*/ 10 h 45"/>
                  <a:gd name="T76" fmla="*/ 11 w 130"/>
                  <a:gd name="T77" fmla="*/ 11 h 45"/>
                  <a:gd name="T78" fmla="*/ 13 w 130"/>
                  <a:gd name="T79" fmla="*/ 11 h 45"/>
                  <a:gd name="T80" fmla="*/ 16 w 130"/>
                  <a:gd name="T81" fmla="*/ 11 h 4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0"/>
                  <a:gd name="T124" fmla="*/ 0 h 45"/>
                  <a:gd name="T125" fmla="*/ 130 w 130"/>
                  <a:gd name="T126" fmla="*/ 45 h 4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0" h="45">
                    <a:moveTo>
                      <a:pt x="64" y="45"/>
                    </a:moveTo>
                    <a:lnTo>
                      <a:pt x="73" y="45"/>
                    </a:lnTo>
                    <a:lnTo>
                      <a:pt x="86" y="45"/>
                    </a:lnTo>
                    <a:lnTo>
                      <a:pt x="96" y="41"/>
                    </a:lnTo>
                    <a:lnTo>
                      <a:pt x="101" y="41"/>
                    </a:lnTo>
                    <a:lnTo>
                      <a:pt x="111" y="38"/>
                    </a:lnTo>
                    <a:lnTo>
                      <a:pt x="118" y="35"/>
                    </a:lnTo>
                    <a:lnTo>
                      <a:pt x="121" y="31"/>
                    </a:lnTo>
                    <a:lnTo>
                      <a:pt x="127" y="28"/>
                    </a:lnTo>
                    <a:lnTo>
                      <a:pt x="127" y="26"/>
                    </a:lnTo>
                    <a:lnTo>
                      <a:pt x="130" y="22"/>
                    </a:lnTo>
                    <a:lnTo>
                      <a:pt x="127" y="19"/>
                    </a:lnTo>
                    <a:lnTo>
                      <a:pt x="127" y="16"/>
                    </a:lnTo>
                    <a:lnTo>
                      <a:pt x="121" y="13"/>
                    </a:lnTo>
                    <a:lnTo>
                      <a:pt x="118" y="9"/>
                    </a:lnTo>
                    <a:lnTo>
                      <a:pt x="111" y="6"/>
                    </a:lnTo>
                    <a:lnTo>
                      <a:pt x="101" y="6"/>
                    </a:lnTo>
                    <a:lnTo>
                      <a:pt x="96" y="3"/>
                    </a:lnTo>
                    <a:lnTo>
                      <a:pt x="86" y="3"/>
                    </a:lnTo>
                    <a:lnTo>
                      <a:pt x="73" y="0"/>
                    </a:lnTo>
                    <a:lnTo>
                      <a:pt x="64" y="0"/>
                    </a:lnTo>
                    <a:lnTo>
                      <a:pt x="54" y="0"/>
                    </a:lnTo>
                    <a:lnTo>
                      <a:pt x="44" y="3"/>
                    </a:lnTo>
                    <a:lnTo>
                      <a:pt x="35" y="3"/>
                    </a:lnTo>
                    <a:lnTo>
                      <a:pt x="25" y="6"/>
                    </a:lnTo>
                    <a:lnTo>
                      <a:pt x="19" y="6"/>
                    </a:lnTo>
                    <a:lnTo>
                      <a:pt x="10" y="9"/>
                    </a:lnTo>
                    <a:lnTo>
                      <a:pt x="6" y="13"/>
                    </a:lnTo>
                    <a:lnTo>
                      <a:pt x="3" y="16"/>
                    </a:lnTo>
                    <a:lnTo>
                      <a:pt x="0" y="19"/>
                    </a:lnTo>
                    <a:lnTo>
                      <a:pt x="0" y="22"/>
                    </a:lnTo>
                    <a:lnTo>
                      <a:pt x="0" y="26"/>
                    </a:lnTo>
                    <a:lnTo>
                      <a:pt x="3" y="28"/>
                    </a:lnTo>
                    <a:lnTo>
                      <a:pt x="6" y="31"/>
                    </a:lnTo>
                    <a:lnTo>
                      <a:pt x="10" y="35"/>
                    </a:lnTo>
                    <a:lnTo>
                      <a:pt x="19" y="38"/>
                    </a:lnTo>
                    <a:lnTo>
                      <a:pt x="25" y="41"/>
                    </a:lnTo>
                    <a:lnTo>
                      <a:pt x="35" y="41"/>
                    </a:lnTo>
                    <a:lnTo>
                      <a:pt x="44" y="45"/>
                    </a:lnTo>
                    <a:lnTo>
                      <a:pt x="54" y="45"/>
                    </a:lnTo>
                    <a:lnTo>
                      <a:pt x="64" y="45"/>
                    </a:lnTo>
                    <a:close/>
                  </a:path>
                </a:pathLst>
              </a:custGeom>
              <a:solidFill>
                <a:srgbClr val="D5ACC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52" name="Freeform 1846">
                <a:extLst>
                  <a:ext uri="{FF2B5EF4-FFF2-40B4-BE49-F238E27FC236}">
                    <a16:creationId xmlns:a16="http://schemas.microsoft.com/office/drawing/2014/main" id="{813B219E-851F-4728-B017-4A9C789B394A}"/>
                  </a:ext>
                </a:extLst>
              </p:cNvPr>
              <p:cNvSpPr>
                <a:spLocks/>
              </p:cNvSpPr>
              <p:nvPr/>
            </p:nvSpPr>
            <p:spPr bwMode="auto">
              <a:xfrm>
                <a:off x="2520" y="1707"/>
                <a:ext cx="32" cy="11"/>
              </a:xfrm>
              <a:custGeom>
                <a:avLst/>
                <a:gdLst>
                  <a:gd name="T0" fmla="*/ 16 w 130"/>
                  <a:gd name="T1" fmla="*/ 11 h 45"/>
                  <a:gd name="T2" fmla="*/ 18 w 130"/>
                  <a:gd name="T3" fmla="*/ 11 h 45"/>
                  <a:gd name="T4" fmla="*/ 21 w 130"/>
                  <a:gd name="T5" fmla="*/ 11 h 45"/>
                  <a:gd name="T6" fmla="*/ 24 w 130"/>
                  <a:gd name="T7" fmla="*/ 10 h 45"/>
                  <a:gd name="T8" fmla="*/ 25 w 130"/>
                  <a:gd name="T9" fmla="*/ 10 h 45"/>
                  <a:gd name="T10" fmla="*/ 27 w 130"/>
                  <a:gd name="T11" fmla="*/ 9 h 45"/>
                  <a:gd name="T12" fmla="*/ 29 w 130"/>
                  <a:gd name="T13" fmla="*/ 9 h 45"/>
                  <a:gd name="T14" fmla="*/ 30 w 130"/>
                  <a:gd name="T15" fmla="*/ 8 h 45"/>
                  <a:gd name="T16" fmla="*/ 31 w 130"/>
                  <a:gd name="T17" fmla="*/ 7 h 45"/>
                  <a:gd name="T18" fmla="*/ 31 w 130"/>
                  <a:gd name="T19" fmla="*/ 6 h 45"/>
                  <a:gd name="T20" fmla="*/ 32 w 130"/>
                  <a:gd name="T21" fmla="*/ 5 h 45"/>
                  <a:gd name="T22" fmla="*/ 31 w 130"/>
                  <a:gd name="T23" fmla="*/ 5 h 45"/>
                  <a:gd name="T24" fmla="*/ 31 w 130"/>
                  <a:gd name="T25" fmla="*/ 4 h 45"/>
                  <a:gd name="T26" fmla="*/ 30 w 130"/>
                  <a:gd name="T27" fmla="*/ 3 h 45"/>
                  <a:gd name="T28" fmla="*/ 29 w 130"/>
                  <a:gd name="T29" fmla="*/ 2 h 45"/>
                  <a:gd name="T30" fmla="*/ 27 w 130"/>
                  <a:gd name="T31" fmla="*/ 1 h 45"/>
                  <a:gd name="T32" fmla="*/ 25 w 130"/>
                  <a:gd name="T33" fmla="*/ 1 h 45"/>
                  <a:gd name="T34" fmla="*/ 24 w 130"/>
                  <a:gd name="T35" fmla="*/ 1 h 45"/>
                  <a:gd name="T36" fmla="*/ 21 w 130"/>
                  <a:gd name="T37" fmla="*/ 1 h 45"/>
                  <a:gd name="T38" fmla="*/ 18 w 130"/>
                  <a:gd name="T39" fmla="*/ 0 h 45"/>
                  <a:gd name="T40" fmla="*/ 16 w 130"/>
                  <a:gd name="T41" fmla="*/ 0 h 45"/>
                  <a:gd name="T42" fmla="*/ 13 w 130"/>
                  <a:gd name="T43" fmla="*/ 0 h 45"/>
                  <a:gd name="T44" fmla="*/ 11 w 130"/>
                  <a:gd name="T45" fmla="*/ 1 h 45"/>
                  <a:gd name="T46" fmla="*/ 9 w 130"/>
                  <a:gd name="T47" fmla="*/ 1 h 45"/>
                  <a:gd name="T48" fmla="*/ 6 w 130"/>
                  <a:gd name="T49" fmla="*/ 1 h 45"/>
                  <a:gd name="T50" fmla="*/ 5 w 130"/>
                  <a:gd name="T51" fmla="*/ 1 h 45"/>
                  <a:gd name="T52" fmla="*/ 2 w 130"/>
                  <a:gd name="T53" fmla="*/ 2 h 45"/>
                  <a:gd name="T54" fmla="*/ 1 w 130"/>
                  <a:gd name="T55" fmla="*/ 3 h 45"/>
                  <a:gd name="T56" fmla="*/ 1 w 130"/>
                  <a:gd name="T57" fmla="*/ 4 h 45"/>
                  <a:gd name="T58" fmla="*/ 0 w 130"/>
                  <a:gd name="T59" fmla="*/ 5 h 45"/>
                  <a:gd name="T60" fmla="*/ 0 w 130"/>
                  <a:gd name="T61" fmla="*/ 5 h 45"/>
                  <a:gd name="T62" fmla="*/ 0 w 130"/>
                  <a:gd name="T63" fmla="*/ 6 h 45"/>
                  <a:gd name="T64" fmla="*/ 1 w 130"/>
                  <a:gd name="T65" fmla="*/ 7 h 45"/>
                  <a:gd name="T66" fmla="*/ 1 w 130"/>
                  <a:gd name="T67" fmla="*/ 8 h 45"/>
                  <a:gd name="T68" fmla="*/ 2 w 130"/>
                  <a:gd name="T69" fmla="*/ 9 h 45"/>
                  <a:gd name="T70" fmla="*/ 5 w 130"/>
                  <a:gd name="T71" fmla="*/ 9 h 45"/>
                  <a:gd name="T72" fmla="*/ 6 w 130"/>
                  <a:gd name="T73" fmla="*/ 10 h 45"/>
                  <a:gd name="T74" fmla="*/ 9 w 130"/>
                  <a:gd name="T75" fmla="*/ 10 h 45"/>
                  <a:gd name="T76" fmla="*/ 11 w 130"/>
                  <a:gd name="T77" fmla="*/ 11 h 45"/>
                  <a:gd name="T78" fmla="*/ 13 w 130"/>
                  <a:gd name="T79" fmla="*/ 11 h 45"/>
                  <a:gd name="T80" fmla="*/ 16 w 130"/>
                  <a:gd name="T81" fmla="*/ 11 h 4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0"/>
                  <a:gd name="T124" fmla="*/ 0 h 45"/>
                  <a:gd name="T125" fmla="*/ 130 w 130"/>
                  <a:gd name="T126" fmla="*/ 45 h 4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0" h="45">
                    <a:moveTo>
                      <a:pt x="64" y="45"/>
                    </a:moveTo>
                    <a:lnTo>
                      <a:pt x="73" y="45"/>
                    </a:lnTo>
                    <a:lnTo>
                      <a:pt x="86" y="45"/>
                    </a:lnTo>
                    <a:lnTo>
                      <a:pt x="96" y="41"/>
                    </a:lnTo>
                    <a:lnTo>
                      <a:pt x="101" y="41"/>
                    </a:lnTo>
                    <a:lnTo>
                      <a:pt x="111" y="38"/>
                    </a:lnTo>
                    <a:lnTo>
                      <a:pt x="118" y="35"/>
                    </a:lnTo>
                    <a:lnTo>
                      <a:pt x="121" y="31"/>
                    </a:lnTo>
                    <a:lnTo>
                      <a:pt x="127" y="28"/>
                    </a:lnTo>
                    <a:lnTo>
                      <a:pt x="127" y="26"/>
                    </a:lnTo>
                    <a:lnTo>
                      <a:pt x="130" y="22"/>
                    </a:lnTo>
                    <a:lnTo>
                      <a:pt x="127" y="19"/>
                    </a:lnTo>
                    <a:lnTo>
                      <a:pt x="127" y="16"/>
                    </a:lnTo>
                    <a:lnTo>
                      <a:pt x="121" y="13"/>
                    </a:lnTo>
                    <a:lnTo>
                      <a:pt x="118" y="9"/>
                    </a:lnTo>
                    <a:lnTo>
                      <a:pt x="111" y="6"/>
                    </a:lnTo>
                    <a:lnTo>
                      <a:pt x="101" y="6"/>
                    </a:lnTo>
                    <a:lnTo>
                      <a:pt x="96" y="3"/>
                    </a:lnTo>
                    <a:lnTo>
                      <a:pt x="86" y="3"/>
                    </a:lnTo>
                    <a:lnTo>
                      <a:pt x="73" y="0"/>
                    </a:lnTo>
                    <a:lnTo>
                      <a:pt x="64" y="0"/>
                    </a:lnTo>
                    <a:lnTo>
                      <a:pt x="54" y="0"/>
                    </a:lnTo>
                    <a:lnTo>
                      <a:pt x="44" y="3"/>
                    </a:lnTo>
                    <a:lnTo>
                      <a:pt x="35" y="3"/>
                    </a:lnTo>
                    <a:lnTo>
                      <a:pt x="25" y="6"/>
                    </a:lnTo>
                    <a:lnTo>
                      <a:pt x="19" y="6"/>
                    </a:lnTo>
                    <a:lnTo>
                      <a:pt x="10" y="9"/>
                    </a:lnTo>
                    <a:lnTo>
                      <a:pt x="6" y="13"/>
                    </a:lnTo>
                    <a:lnTo>
                      <a:pt x="3" y="16"/>
                    </a:lnTo>
                    <a:lnTo>
                      <a:pt x="0" y="19"/>
                    </a:lnTo>
                    <a:lnTo>
                      <a:pt x="0" y="22"/>
                    </a:lnTo>
                    <a:lnTo>
                      <a:pt x="0" y="26"/>
                    </a:lnTo>
                    <a:lnTo>
                      <a:pt x="3" y="28"/>
                    </a:lnTo>
                    <a:lnTo>
                      <a:pt x="6" y="31"/>
                    </a:lnTo>
                    <a:lnTo>
                      <a:pt x="10" y="35"/>
                    </a:lnTo>
                    <a:lnTo>
                      <a:pt x="19" y="38"/>
                    </a:lnTo>
                    <a:lnTo>
                      <a:pt x="25" y="41"/>
                    </a:lnTo>
                    <a:lnTo>
                      <a:pt x="35" y="41"/>
                    </a:lnTo>
                    <a:lnTo>
                      <a:pt x="44" y="45"/>
                    </a:lnTo>
                    <a:lnTo>
                      <a:pt x="54" y="45"/>
                    </a:lnTo>
                    <a:lnTo>
                      <a:pt x="64" y="45"/>
                    </a:lnTo>
                  </a:path>
                </a:pathLst>
              </a:custGeom>
              <a:noFill/>
              <a:ln w="0">
                <a:solidFill>
                  <a:srgbClr val="9C7549"/>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553" name="Freeform 1847">
                <a:extLst>
                  <a:ext uri="{FF2B5EF4-FFF2-40B4-BE49-F238E27FC236}">
                    <a16:creationId xmlns:a16="http://schemas.microsoft.com/office/drawing/2014/main" id="{E2E7299C-35C5-45C1-A701-84C32ECB2F5F}"/>
                  </a:ext>
                </a:extLst>
              </p:cNvPr>
              <p:cNvSpPr>
                <a:spLocks noEditPoints="1"/>
              </p:cNvSpPr>
              <p:nvPr/>
            </p:nvSpPr>
            <p:spPr bwMode="auto">
              <a:xfrm>
                <a:off x="2517" y="1676"/>
                <a:ext cx="7" cy="37"/>
              </a:xfrm>
              <a:custGeom>
                <a:avLst/>
                <a:gdLst>
                  <a:gd name="T0" fmla="*/ 6 w 31"/>
                  <a:gd name="T1" fmla="*/ 7 h 147"/>
                  <a:gd name="T2" fmla="*/ 3 w 31"/>
                  <a:gd name="T3" fmla="*/ 0 h 147"/>
                  <a:gd name="T4" fmla="*/ 6 w 31"/>
                  <a:gd name="T5" fmla="*/ 7 h 147"/>
                  <a:gd name="T6" fmla="*/ 6 w 31"/>
                  <a:gd name="T7" fmla="*/ 7 h 147"/>
                  <a:gd name="T8" fmla="*/ 6 w 31"/>
                  <a:gd name="T9" fmla="*/ 7 h 147"/>
                  <a:gd name="T10" fmla="*/ 6 w 31"/>
                  <a:gd name="T11" fmla="*/ 13 h 147"/>
                  <a:gd name="T12" fmla="*/ 2 w 31"/>
                  <a:gd name="T13" fmla="*/ 6 h 147"/>
                  <a:gd name="T14" fmla="*/ 1 w 31"/>
                  <a:gd name="T15" fmla="*/ 12 h 147"/>
                  <a:gd name="T16" fmla="*/ 1 w 31"/>
                  <a:gd name="T17" fmla="*/ 12 h 147"/>
                  <a:gd name="T18" fmla="*/ 1 w 31"/>
                  <a:gd name="T19" fmla="*/ 12 h 147"/>
                  <a:gd name="T20" fmla="*/ 6 w 31"/>
                  <a:gd name="T21" fmla="*/ 18 h 147"/>
                  <a:gd name="T22" fmla="*/ 1 w 31"/>
                  <a:gd name="T23" fmla="*/ 12 h 147"/>
                  <a:gd name="T24" fmla="*/ 6 w 31"/>
                  <a:gd name="T25" fmla="*/ 18 h 147"/>
                  <a:gd name="T26" fmla="*/ 6 w 31"/>
                  <a:gd name="T27" fmla="*/ 18 h 147"/>
                  <a:gd name="T28" fmla="*/ 6 w 31"/>
                  <a:gd name="T29" fmla="*/ 18 h 147"/>
                  <a:gd name="T30" fmla="*/ 5 w 31"/>
                  <a:gd name="T31" fmla="*/ 23 h 147"/>
                  <a:gd name="T32" fmla="*/ 1 w 31"/>
                  <a:gd name="T33" fmla="*/ 17 h 147"/>
                  <a:gd name="T34" fmla="*/ 0 w 31"/>
                  <a:gd name="T35" fmla="*/ 23 h 147"/>
                  <a:gd name="T36" fmla="*/ 1 w 31"/>
                  <a:gd name="T37" fmla="*/ 22 h 147"/>
                  <a:gd name="T38" fmla="*/ 0 w 31"/>
                  <a:gd name="T39" fmla="*/ 23 h 147"/>
                  <a:gd name="T40" fmla="*/ 5 w 31"/>
                  <a:gd name="T41" fmla="*/ 27 h 147"/>
                  <a:gd name="T42" fmla="*/ 0 w 31"/>
                  <a:gd name="T43" fmla="*/ 23 h 147"/>
                  <a:gd name="T44" fmla="*/ 5 w 31"/>
                  <a:gd name="T45" fmla="*/ 27 h 147"/>
                  <a:gd name="T46" fmla="*/ 0 w 31"/>
                  <a:gd name="T47" fmla="*/ 31 h 147"/>
                  <a:gd name="T48" fmla="*/ 5 w 31"/>
                  <a:gd name="T49" fmla="*/ 27 h 147"/>
                  <a:gd name="T50" fmla="*/ 5 w 31"/>
                  <a:gd name="T51" fmla="*/ 31 h 147"/>
                  <a:gd name="T52" fmla="*/ 3 w 31"/>
                  <a:gd name="T53" fmla="*/ 31 h 147"/>
                  <a:gd name="T54" fmla="*/ 5 w 31"/>
                  <a:gd name="T55" fmla="*/ 31 h 147"/>
                  <a:gd name="T56" fmla="*/ 0 w 31"/>
                  <a:gd name="T57" fmla="*/ 32 h 147"/>
                  <a:gd name="T58" fmla="*/ 5 w 31"/>
                  <a:gd name="T59" fmla="*/ 31 h 147"/>
                  <a:gd name="T60" fmla="*/ 0 w 31"/>
                  <a:gd name="T61" fmla="*/ 33 h 147"/>
                  <a:gd name="T62" fmla="*/ 2 w 31"/>
                  <a:gd name="T63" fmla="*/ 33 h 147"/>
                  <a:gd name="T64" fmla="*/ 4 w 31"/>
                  <a:gd name="T65" fmla="*/ 33 h 147"/>
                  <a:gd name="T66" fmla="*/ 0 w 31"/>
                  <a:gd name="T67" fmla="*/ 35 h 147"/>
                  <a:gd name="T68" fmla="*/ 4 w 31"/>
                  <a:gd name="T69" fmla="*/ 33 h 147"/>
                  <a:gd name="T70" fmla="*/ 4 w 31"/>
                  <a:gd name="T71" fmla="*/ 36 h 147"/>
                  <a:gd name="T72" fmla="*/ 0 w 31"/>
                  <a:gd name="T73" fmla="*/ 35 h 147"/>
                  <a:gd name="T74" fmla="*/ 4 w 31"/>
                  <a:gd name="T75" fmla="*/ 36 h 147"/>
                  <a:gd name="T76" fmla="*/ 0 w 31"/>
                  <a:gd name="T77" fmla="*/ 37 h 147"/>
                  <a:gd name="T78" fmla="*/ 4 w 31"/>
                  <a:gd name="T79" fmla="*/ 36 h 14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1"/>
                  <a:gd name="T121" fmla="*/ 0 h 147"/>
                  <a:gd name="T122" fmla="*/ 31 w 31"/>
                  <a:gd name="T123" fmla="*/ 147 h 14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1" h="147">
                    <a:moveTo>
                      <a:pt x="31" y="2"/>
                    </a:moveTo>
                    <a:lnTo>
                      <a:pt x="27" y="27"/>
                    </a:lnTo>
                    <a:lnTo>
                      <a:pt x="9" y="25"/>
                    </a:lnTo>
                    <a:lnTo>
                      <a:pt x="12" y="0"/>
                    </a:lnTo>
                    <a:lnTo>
                      <a:pt x="31" y="2"/>
                    </a:lnTo>
                    <a:close/>
                    <a:moveTo>
                      <a:pt x="27" y="27"/>
                    </a:moveTo>
                    <a:lnTo>
                      <a:pt x="28" y="27"/>
                    </a:lnTo>
                    <a:lnTo>
                      <a:pt x="27" y="27"/>
                    </a:lnTo>
                    <a:lnTo>
                      <a:pt x="18" y="26"/>
                    </a:lnTo>
                    <a:lnTo>
                      <a:pt x="27" y="27"/>
                    </a:lnTo>
                    <a:close/>
                    <a:moveTo>
                      <a:pt x="27" y="27"/>
                    </a:moveTo>
                    <a:lnTo>
                      <a:pt x="25" y="50"/>
                    </a:lnTo>
                    <a:lnTo>
                      <a:pt x="5" y="47"/>
                    </a:lnTo>
                    <a:lnTo>
                      <a:pt x="9" y="25"/>
                    </a:lnTo>
                    <a:lnTo>
                      <a:pt x="27" y="27"/>
                    </a:lnTo>
                    <a:close/>
                    <a:moveTo>
                      <a:pt x="5" y="48"/>
                    </a:moveTo>
                    <a:lnTo>
                      <a:pt x="5" y="48"/>
                    </a:lnTo>
                    <a:lnTo>
                      <a:pt x="5" y="47"/>
                    </a:lnTo>
                    <a:lnTo>
                      <a:pt x="15" y="48"/>
                    </a:lnTo>
                    <a:lnTo>
                      <a:pt x="5" y="48"/>
                    </a:lnTo>
                    <a:close/>
                    <a:moveTo>
                      <a:pt x="25" y="48"/>
                    </a:moveTo>
                    <a:lnTo>
                      <a:pt x="25" y="70"/>
                    </a:lnTo>
                    <a:lnTo>
                      <a:pt x="5" y="70"/>
                    </a:lnTo>
                    <a:lnTo>
                      <a:pt x="5" y="48"/>
                    </a:lnTo>
                    <a:lnTo>
                      <a:pt x="25" y="48"/>
                    </a:lnTo>
                    <a:close/>
                    <a:moveTo>
                      <a:pt x="25" y="70"/>
                    </a:moveTo>
                    <a:lnTo>
                      <a:pt x="25" y="71"/>
                    </a:lnTo>
                    <a:lnTo>
                      <a:pt x="25" y="72"/>
                    </a:lnTo>
                    <a:lnTo>
                      <a:pt x="15" y="70"/>
                    </a:lnTo>
                    <a:lnTo>
                      <a:pt x="25" y="70"/>
                    </a:lnTo>
                    <a:close/>
                    <a:moveTo>
                      <a:pt x="25" y="72"/>
                    </a:moveTo>
                    <a:lnTo>
                      <a:pt x="22" y="91"/>
                    </a:lnTo>
                    <a:lnTo>
                      <a:pt x="3" y="88"/>
                    </a:lnTo>
                    <a:lnTo>
                      <a:pt x="5" y="69"/>
                    </a:lnTo>
                    <a:lnTo>
                      <a:pt x="25" y="72"/>
                    </a:lnTo>
                    <a:close/>
                    <a:moveTo>
                      <a:pt x="2" y="90"/>
                    </a:moveTo>
                    <a:lnTo>
                      <a:pt x="2" y="89"/>
                    </a:lnTo>
                    <a:lnTo>
                      <a:pt x="3" y="88"/>
                    </a:lnTo>
                    <a:lnTo>
                      <a:pt x="12" y="90"/>
                    </a:lnTo>
                    <a:lnTo>
                      <a:pt x="2" y="90"/>
                    </a:lnTo>
                    <a:close/>
                    <a:moveTo>
                      <a:pt x="22" y="90"/>
                    </a:moveTo>
                    <a:lnTo>
                      <a:pt x="22" y="106"/>
                    </a:lnTo>
                    <a:lnTo>
                      <a:pt x="2" y="106"/>
                    </a:lnTo>
                    <a:lnTo>
                      <a:pt x="2" y="90"/>
                    </a:lnTo>
                    <a:lnTo>
                      <a:pt x="22" y="90"/>
                    </a:lnTo>
                    <a:close/>
                    <a:moveTo>
                      <a:pt x="22" y="106"/>
                    </a:moveTo>
                    <a:lnTo>
                      <a:pt x="22" y="122"/>
                    </a:lnTo>
                    <a:lnTo>
                      <a:pt x="2" y="122"/>
                    </a:lnTo>
                    <a:lnTo>
                      <a:pt x="2" y="106"/>
                    </a:lnTo>
                    <a:lnTo>
                      <a:pt x="22" y="106"/>
                    </a:lnTo>
                    <a:close/>
                    <a:moveTo>
                      <a:pt x="22" y="122"/>
                    </a:moveTo>
                    <a:lnTo>
                      <a:pt x="22" y="123"/>
                    </a:lnTo>
                    <a:lnTo>
                      <a:pt x="21" y="124"/>
                    </a:lnTo>
                    <a:lnTo>
                      <a:pt x="12" y="122"/>
                    </a:lnTo>
                    <a:lnTo>
                      <a:pt x="22" y="122"/>
                    </a:lnTo>
                    <a:close/>
                    <a:moveTo>
                      <a:pt x="21" y="124"/>
                    </a:moveTo>
                    <a:lnTo>
                      <a:pt x="17" y="134"/>
                    </a:lnTo>
                    <a:lnTo>
                      <a:pt x="0" y="129"/>
                    </a:lnTo>
                    <a:lnTo>
                      <a:pt x="3" y="119"/>
                    </a:lnTo>
                    <a:lnTo>
                      <a:pt x="21" y="124"/>
                    </a:lnTo>
                    <a:close/>
                    <a:moveTo>
                      <a:pt x="0" y="131"/>
                    </a:moveTo>
                    <a:lnTo>
                      <a:pt x="0" y="130"/>
                    </a:lnTo>
                    <a:lnTo>
                      <a:pt x="0" y="129"/>
                    </a:lnTo>
                    <a:lnTo>
                      <a:pt x="9" y="131"/>
                    </a:lnTo>
                    <a:lnTo>
                      <a:pt x="0" y="131"/>
                    </a:lnTo>
                    <a:close/>
                    <a:moveTo>
                      <a:pt x="18" y="131"/>
                    </a:moveTo>
                    <a:lnTo>
                      <a:pt x="18" y="141"/>
                    </a:lnTo>
                    <a:lnTo>
                      <a:pt x="0" y="141"/>
                    </a:lnTo>
                    <a:lnTo>
                      <a:pt x="0" y="131"/>
                    </a:lnTo>
                    <a:lnTo>
                      <a:pt x="18" y="131"/>
                    </a:lnTo>
                    <a:close/>
                    <a:moveTo>
                      <a:pt x="18" y="141"/>
                    </a:moveTo>
                    <a:lnTo>
                      <a:pt x="18" y="144"/>
                    </a:lnTo>
                    <a:lnTo>
                      <a:pt x="0" y="144"/>
                    </a:lnTo>
                    <a:lnTo>
                      <a:pt x="0" y="141"/>
                    </a:lnTo>
                    <a:lnTo>
                      <a:pt x="18" y="141"/>
                    </a:lnTo>
                    <a:close/>
                    <a:moveTo>
                      <a:pt x="18" y="144"/>
                    </a:moveTo>
                    <a:lnTo>
                      <a:pt x="18" y="147"/>
                    </a:lnTo>
                    <a:lnTo>
                      <a:pt x="0" y="147"/>
                    </a:lnTo>
                    <a:lnTo>
                      <a:pt x="0" y="144"/>
                    </a:lnTo>
                    <a:lnTo>
                      <a:pt x="18" y="144"/>
                    </a:lnTo>
                    <a:close/>
                  </a:path>
                </a:pathLst>
              </a:custGeom>
              <a:solidFill>
                <a:srgbClr val="9872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54" name="Freeform 1848">
                <a:extLst>
                  <a:ext uri="{FF2B5EF4-FFF2-40B4-BE49-F238E27FC236}">
                    <a16:creationId xmlns:a16="http://schemas.microsoft.com/office/drawing/2014/main" id="{7EB8F0F4-1CB3-421E-8794-AC29F9B19196}"/>
                  </a:ext>
                </a:extLst>
              </p:cNvPr>
              <p:cNvSpPr>
                <a:spLocks/>
              </p:cNvSpPr>
              <p:nvPr/>
            </p:nvSpPr>
            <p:spPr bwMode="auto">
              <a:xfrm>
                <a:off x="2712" y="1864"/>
                <a:ext cx="31" cy="64"/>
              </a:xfrm>
              <a:custGeom>
                <a:avLst/>
                <a:gdLst>
                  <a:gd name="T0" fmla="*/ 2 w 124"/>
                  <a:gd name="T1" fmla="*/ 11 h 255"/>
                  <a:gd name="T2" fmla="*/ 7 w 124"/>
                  <a:gd name="T3" fmla="*/ 2 h 255"/>
                  <a:gd name="T4" fmla="*/ 11 w 124"/>
                  <a:gd name="T5" fmla="*/ 0 h 255"/>
                  <a:gd name="T6" fmla="*/ 16 w 124"/>
                  <a:gd name="T7" fmla="*/ 3 h 255"/>
                  <a:gd name="T8" fmla="*/ 22 w 124"/>
                  <a:gd name="T9" fmla="*/ 11 h 255"/>
                  <a:gd name="T10" fmla="*/ 26 w 124"/>
                  <a:gd name="T11" fmla="*/ 21 h 255"/>
                  <a:gd name="T12" fmla="*/ 29 w 124"/>
                  <a:gd name="T13" fmla="*/ 32 h 255"/>
                  <a:gd name="T14" fmla="*/ 31 w 124"/>
                  <a:gd name="T15" fmla="*/ 43 h 255"/>
                  <a:gd name="T16" fmla="*/ 31 w 124"/>
                  <a:gd name="T17" fmla="*/ 53 h 255"/>
                  <a:gd name="T18" fmla="*/ 28 w 124"/>
                  <a:gd name="T19" fmla="*/ 60 h 255"/>
                  <a:gd name="T20" fmla="*/ 22 w 124"/>
                  <a:gd name="T21" fmla="*/ 64 h 255"/>
                  <a:gd name="T22" fmla="*/ 15 w 124"/>
                  <a:gd name="T23" fmla="*/ 64 h 255"/>
                  <a:gd name="T24" fmla="*/ 10 w 124"/>
                  <a:gd name="T25" fmla="*/ 60 h 255"/>
                  <a:gd name="T26" fmla="*/ 6 w 124"/>
                  <a:gd name="T27" fmla="*/ 56 h 255"/>
                  <a:gd name="T28" fmla="*/ 3 w 124"/>
                  <a:gd name="T29" fmla="*/ 49 h 255"/>
                  <a:gd name="T30" fmla="*/ 2 w 124"/>
                  <a:gd name="T31" fmla="*/ 42 h 255"/>
                  <a:gd name="T32" fmla="*/ 1 w 124"/>
                  <a:gd name="T33" fmla="*/ 35 h 255"/>
                  <a:gd name="T34" fmla="*/ 0 w 124"/>
                  <a:gd name="T35" fmla="*/ 27 h 255"/>
                  <a:gd name="T36" fmla="*/ 1 w 124"/>
                  <a:gd name="T37" fmla="*/ 21 h 255"/>
                  <a:gd name="T38" fmla="*/ 2 w 124"/>
                  <a:gd name="T39" fmla="*/ 15 h 255"/>
                  <a:gd name="T40" fmla="*/ 2 w 124"/>
                  <a:gd name="T41" fmla="*/ 11 h 25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24"/>
                  <a:gd name="T64" fmla="*/ 0 h 255"/>
                  <a:gd name="T65" fmla="*/ 124 w 124"/>
                  <a:gd name="T66" fmla="*/ 255 h 25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24" h="255">
                    <a:moveTo>
                      <a:pt x="9" y="42"/>
                    </a:moveTo>
                    <a:lnTo>
                      <a:pt x="26" y="7"/>
                    </a:lnTo>
                    <a:lnTo>
                      <a:pt x="44" y="0"/>
                    </a:lnTo>
                    <a:lnTo>
                      <a:pt x="63" y="13"/>
                    </a:lnTo>
                    <a:lnTo>
                      <a:pt x="86" y="42"/>
                    </a:lnTo>
                    <a:lnTo>
                      <a:pt x="105" y="83"/>
                    </a:lnTo>
                    <a:lnTo>
                      <a:pt x="117" y="128"/>
                    </a:lnTo>
                    <a:lnTo>
                      <a:pt x="124" y="172"/>
                    </a:lnTo>
                    <a:lnTo>
                      <a:pt x="124" y="213"/>
                    </a:lnTo>
                    <a:lnTo>
                      <a:pt x="112" y="241"/>
                    </a:lnTo>
                    <a:lnTo>
                      <a:pt x="86" y="255"/>
                    </a:lnTo>
                    <a:lnTo>
                      <a:pt x="60" y="255"/>
                    </a:lnTo>
                    <a:lnTo>
                      <a:pt x="38" y="241"/>
                    </a:lnTo>
                    <a:lnTo>
                      <a:pt x="22" y="223"/>
                    </a:lnTo>
                    <a:lnTo>
                      <a:pt x="12" y="197"/>
                    </a:lnTo>
                    <a:lnTo>
                      <a:pt x="6" y="169"/>
                    </a:lnTo>
                    <a:lnTo>
                      <a:pt x="4" y="140"/>
                    </a:lnTo>
                    <a:lnTo>
                      <a:pt x="0" y="108"/>
                    </a:lnTo>
                    <a:lnTo>
                      <a:pt x="4" y="83"/>
                    </a:lnTo>
                    <a:lnTo>
                      <a:pt x="6" y="61"/>
                    </a:lnTo>
                    <a:lnTo>
                      <a:pt x="9" y="42"/>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555" name="Freeform 1849">
                <a:extLst>
                  <a:ext uri="{FF2B5EF4-FFF2-40B4-BE49-F238E27FC236}">
                    <a16:creationId xmlns:a16="http://schemas.microsoft.com/office/drawing/2014/main" id="{A6E7B9ED-886B-48D6-B910-A53AF6A14849}"/>
                  </a:ext>
                </a:extLst>
              </p:cNvPr>
              <p:cNvSpPr>
                <a:spLocks/>
              </p:cNvSpPr>
              <p:nvPr/>
            </p:nvSpPr>
            <p:spPr bwMode="auto">
              <a:xfrm>
                <a:off x="2623" y="2065"/>
                <a:ext cx="48" cy="47"/>
              </a:xfrm>
              <a:custGeom>
                <a:avLst/>
                <a:gdLst>
                  <a:gd name="T0" fmla="*/ 2 w 191"/>
                  <a:gd name="T1" fmla="*/ 6 h 187"/>
                  <a:gd name="T2" fmla="*/ 8 w 191"/>
                  <a:gd name="T3" fmla="*/ 1 h 187"/>
                  <a:gd name="T4" fmla="*/ 15 w 191"/>
                  <a:gd name="T5" fmla="*/ 0 h 187"/>
                  <a:gd name="T6" fmla="*/ 21 w 191"/>
                  <a:gd name="T7" fmla="*/ 2 h 187"/>
                  <a:gd name="T8" fmla="*/ 27 w 191"/>
                  <a:gd name="T9" fmla="*/ 6 h 187"/>
                  <a:gd name="T10" fmla="*/ 34 w 191"/>
                  <a:gd name="T11" fmla="*/ 11 h 187"/>
                  <a:gd name="T12" fmla="*/ 38 w 191"/>
                  <a:gd name="T13" fmla="*/ 17 h 187"/>
                  <a:gd name="T14" fmla="*/ 43 w 191"/>
                  <a:gd name="T15" fmla="*/ 24 h 187"/>
                  <a:gd name="T16" fmla="*/ 46 w 191"/>
                  <a:gd name="T17" fmla="*/ 29 h 187"/>
                  <a:gd name="T18" fmla="*/ 48 w 191"/>
                  <a:gd name="T19" fmla="*/ 35 h 187"/>
                  <a:gd name="T20" fmla="*/ 48 w 191"/>
                  <a:gd name="T21" fmla="*/ 39 h 187"/>
                  <a:gd name="T22" fmla="*/ 45 w 191"/>
                  <a:gd name="T23" fmla="*/ 42 h 187"/>
                  <a:gd name="T24" fmla="*/ 43 w 191"/>
                  <a:gd name="T25" fmla="*/ 45 h 187"/>
                  <a:gd name="T26" fmla="*/ 41 w 191"/>
                  <a:gd name="T27" fmla="*/ 47 h 187"/>
                  <a:gd name="T28" fmla="*/ 37 w 191"/>
                  <a:gd name="T29" fmla="*/ 47 h 187"/>
                  <a:gd name="T30" fmla="*/ 34 w 191"/>
                  <a:gd name="T31" fmla="*/ 47 h 187"/>
                  <a:gd name="T32" fmla="*/ 31 w 191"/>
                  <a:gd name="T33" fmla="*/ 46 h 187"/>
                  <a:gd name="T34" fmla="*/ 28 w 191"/>
                  <a:gd name="T35" fmla="*/ 44 h 187"/>
                  <a:gd name="T36" fmla="*/ 25 w 191"/>
                  <a:gd name="T37" fmla="*/ 42 h 187"/>
                  <a:gd name="T38" fmla="*/ 22 w 191"/>
                  <a:gd name="T39" fmla="*/ 39 h 187"/>
                  <a:gd name="T40" fmla="*/ 18 w 191"/>
                  <a:gd name="T41" fmla="*/ 36 h 187"/>
                  <a:gd name="T42" fmla="*/ 15 w 191"/>
                  <a:gd name="T43" fmla="*/ 33 h 187"/>
                  <a:gd name="T44" fmla="*/ 12 w 191"/>
                  <a:gd name="T45" fmla="*/ 29 h 187"/>
                  <a:gd name="T46" fmla="*/ 9 w 191"/>
                  <a:gd name="T47" fmla="*/ 26 h 187"/>
                  <a:gd name="T48" fmla="*/ 6 w 191"/>
                  <a:gd name="T49" fmla="*/ 24 h 187"/>
                  <a:gd name="T50" fmla="*/ 3 w 191"/>
                  <a:gd name="T51" fmla="*/ 21 h 187"/>
                  <a:gd name="T52" fmla="*/ 1 w 191"/>
                  <a:gd name="T53" fmla="*/ 17 h 187"/>
                  <a:gd name="T54" fmla="*/ 0 w 191"/>
                  <a:gd name="T55" fmla="*/ 14 h 187"/>
                  <a:gd name="T56" fmla="*/ 0 w 191"/>
                  <a:gd name="T57" fmla="*/ 12 h 187"/>
                  <a:gd name="T58" fmla="*/ 1 w 191"/>
                  <a:gd name="T59" fmla="*/ 9 h 187"/>
                  <a:gd name="T60" fmla="*/ 2 w 191"/>
                  <a:gd name="T61" fmla="*/ 6 h 18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91"/>
                  <a:gd name="T94" fmla="*/ 0 h 187"/>
                  <a:gd name="T95" fmla="*/ 191 w 191"/>
                  <a:gd name="T96" fmla="*/ 187 h 187"/>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91" h="187">
                    <a:moveTo>
                      <a:pt x="9" y="22"/>
                    </a:moveTo>
                    <a:lnTo>
                      <a:pt x="32" y="3"/>
                    </a:lnTo>
                    <a:lnTo>
                      <a:pt x="58" y="0"/>
                    </a:lnTo>
                    <a:lnTo>
                      <a:pt x="83" y="8"/>
                    </a:lnTo>
                    <a:lnTo>
                      <a:pt x="108" y="22"/>
                    </a:lnTo>
                    <a:lnTo>
                      <a:pt x="134" y="44"/>
                    </a:lnTo>
                    <a:lnTo>
                      <a:pt x="152" y="69"/>
                    </a:lnTo>
                    <a:lnTo>
                      <a:pt x="172" y="94"/>
                    </a:lnTo>
                    <a:lnTo>
                      <a:pt x="184" y="116"/>
                    </a:lnTo>
                    <a:lnTo>
                      <a:pt x="191" y="140"/>
                    </a:lnTo>
                    <a:lnTo>
                      <a:pt x="191" y="155"/>
                    </a:lnTo>
                    <a:lnTo>
                      <a:pt x="181" y="167"/>
                    </a:lnTo>
                    <a:lnTo>
                      <a:pt x="172" y="180"/>
                    </a:lnTo>
                    <a:lnTo>
                      <a:pt x="162" y="187"/>
                    </a:lnTo>
                    <a:lnTo>
                      <a:pt x="149" y="187"/>
                    </a:lnTo>
                    <a:lnTo>
                      <a:pt x="137" y="187"/>
                    </a:lnTo>
                    <a:lnTo>
                      <a:pt x="124" y="184"/>
                    </a:lnTo>
                    <a:lnTo>
                      <a:pt x="112" y="177"/>
                    </a:lnTo>
                    <a:lnTo>
                      <a:pt x="98" y="167"/>
                    </a:lnTo>
                    <a:lnTo>
                      <a:pt x="86" y="155"/>
                    </a:lnTo>
                    <a:lnTo>
                      <a:pt x="73" y="142"/>
                    </a:lnTo>
                    <a:lnTo>
                      <a:pt x="61" y="130"/>
                    </a:lnTo>
                    <a:lnTo>
                      <a:pt x="48" y="116"/>
                    </a:lnTo>
                    <a:lnTo>
                      <a:pt x="36" y="104"/>
                    </a:lnTo>
                    <a:lnTo>
                      <a:pt x="22" y="94"/>
                    </a:lnTo>
                    <a:lnTo>
                      <a:pt x="12" y="82"/>
                    </a:lnTo>
                    <a:lnTo>
                      <a:pt x="4" y="69"/>
                    </a:lnTo>
                    <a:lnTo>
                      <a:pt x="0" y="57"/>
                    </a:lnTo>
                    <a:lnTo>
                      <a:pt x="0" y="47"/>
                    </a:lnTo>
                    <a:lnTo>
                      <a:pt x="4" y="34"/>
                    </a:lnTo>
                    <a:lnTo>
                      <a:pt x="9" y="22"/>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556" name="Freeform 1850">
                <a:extLst>
                  <a:ext uri="{FF2B5EF4-FFF2-40B4-BE49-F238E27FC236}">
                    <a16:creationId xmlns:a16="http://schemas.microsoft.com/office/drawing/2014/main" id="{0249C8A7-71B9-4F92-987C-F37DF7574B74}"/>
                  </a:ext>
                </a:extLst>
              </p:cNvPr>
              <p:cNvSpPr>
                <a:spLocks/>
              </p:cNvSpPr>
              <p:nvPr/>
            </p:nvSpPr>
            <p:spPr bwMode="auto">
              <a:xfrm>
                <a:off x="2852" y="1742"/>
                <a:ext cx="50" cy="57"/>
              </a:xfrm>
              <a:custGeom>
                <a:avLst/>
                <a:gdLst>
                  <a:gd name="T0" fmla="*/ 10 w 201"/>
                  <a:gd name="T1" fmla="*/ 9 h 230"/>
                  <a:gd name="T2" fmla="*/ 6 w 201"/>
                  <a:gd name="T3" fmla="*/ 13 h 230"/>
                  <a:gd name="T4" fmla="*/ 3 w 201"/>
                  <a:gd name="T5" fmla="*/ 19 h 230"/>
                  <a:gd name="T6" fmla="*/ 1 w 201"/>
                  <a:gd name="T7" fmla="*/ 26 h 230"/>
                  <a:gd name="T8" fmla="*/ 0 w 201"/>
                  <a:gd name="T9" fmla="*/ 33 h 230"/>
                  <a:gd name="T10" fmla="*/ 0 w 201"/>
                  <a:gd name="T11" fmla="*/ 39 h 230"/>
                  <a:gd name="T12" fmla="*/ 1 w 201"/>
                  <a:gd name="T13" fmla="*/ 46 h 230"/>
                  <a:gd name="T14" fmla="*/ 2 w 201"/>
                  <a:gd name="T15" fmla="*/ 52 h 230"/>
                  <a:gd name="T16" fmla="*/ 5 w 201"/>
                  <a:gd name="T17" fmla="*/ 55 h 230"/>
                  <a:gd name="T18" fmla="*/ 8 w 201"/>
                  <a:gd name="T19" fmla="*/ 57 h 230"/>
                  <a:gd name="T20" fmla="*/ 13 w 201"/>
                  <a:gd name="T21" fmla="*/ 56 h 230"/>
                  <a:gd name="T22" fmla="*/ 20 w 201"/>
                  <a:gd name="T23" fmla="*/ 52 h 230"/>
                  <a:gd name="T24" fmla="*/ 25 w 201"/>
                  <a:gd name="T25" fmla="*/ 49 h 230"/>
                  <a:gd name="T26" fmla="*/ 30 w 201"/>
                  <a:gd name="T27" fmla="*/ 47 h 230"/>
                  <a:gd name="T28" fmla="*/ 33 w 201"/>
                  <a:gd name="T29" fmla="*/ 44 h 230"/>
                  <a:gd name="T30" fmla="*/ 37 w 201"/>
                  <a:gd name="T31" fmla="*/ 41 h 230"/>
                  <a:gd name="T32" fmla="*/ 39 w 201"/>
                  <a:gd name="T33" fmla="*/ 38 h 230"/>
                  <a:gd name="T34" fmla="*/ 41 w 201"/>
                  <a:gd name="T35" fmla="*/ 35 h 230"/>
                  <a:gd name="T36" fmla="*/ 43 w 201"/>
                  <a:gd name="T37" fmla="*/ 31 h 230"/>
                  <a:gd name="T38" fmla="*/ 45 w 201"/>
                  <a:gd name="T39" fmla="*/ 26 h 230"/>
                  <a:gd name="T40" fmla="*/ 48 w 201"/>
                  <a:gd name="T41" fmla="*/ 21 h 230"/>
                  <a:gd name="T42" fmla="*/ 50 w 201"/>
                  <a:gd name="T43" fmla="*/ 13 h 230"/>
                  <a:gd name="T44" fmla="*/ 49 w 201"/>
                  <a:gd name="T45" fmla="*/ 8 h 230"/>
                  <a:gd name="T46" fmla="*/ 47 w 201"/>
                  <a:gd name="T47" fmla="*/ 4 h 230"/>
                  <a:gd name="T48" fmla="*/ 43 w 201"/>
                  <a:gd name="T49" fmla="*/ 2 h 230"/>
                  <a:gd name="T50" fmla="*/ 37 w 201"/>
                  <a:gd name="T51" fmla="*/ 0 h 230"/>
                  <a:gd name="T52" fmla="*/ 32 w 201"/>
                  <a:gd name="T53" fmla="*/ 0 h 230"/>
                  <a:gd name="T54" fmla="*/ 25 w 201"/>
                  <a:gd name="T55" fmla="*/ 1 h 230"/>
                  <a:gd name="T56" fmla="*/ 20 w 201"/>
                  <a:gd name="T57" fmla="*/ 2 h 230"/>
                  <a:gd name="T58" fmla="*/ 14 w 201"/>
                  <a:gd name="T59" fmla="*/ 6 h 230"/>
                  <a:gd name="T60" fmla="*/ 10 w 201"/>
                  <a:gd name="T61" fmla="*/ 9 h 23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01"/>
                  <a:gd name="T94" fmla="*/ 0 h 230"/>
                  <a:gd name="T95" fmla="*/ 201 w 201"/>
                  <a:gd name="T96" fmla="*/ 230 h 23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01" h="230">
                    <a:moveTo>
                      <a:pt x="42" y="36"/>
                    </a:moveTo>
                    <a:lnTo>
                      <a:pt x="26" y="51"/>
                    </a:lnTo>
                    <a:lnTo>
                      <a:pt x="14" y="78"/>
                    </a:lnTo>
                    <a:lnTo>
                      <a:pt x="4" y="103"/>
                    </a:lnTo>
                    <a:lnTo>
                      <a:pt x="0" y="132"/>
                    </a:lnTo>
                    <a:lnTo>
                      <a:pt x="0" y="159"/>
                    </a:lnTo>
                    <a:lnTo>
                      <a:pt x="4" y="186"/>
                    </a:lnTo>
                    <a:lnTo>
                      <a:pt x="10" y="208"/>
                    </a:lnTo>
                    <a:lnTo>
                      <a:pt x="19" y="223"/>
                    </a:lnTo>
                    <a:lnTo>
                      <a:pt x="32" y="230"/>
                    </a:lnTo>
                    <a:lnTo>
                      <a:pt x="51" y="226"/>
                    </a:lnTo>
                    <a:lnTo>
                      <a:pt x="80" y="211"/>
                    </a:lnTo>
                    <a:lnTo>
                      <a:pt x="102" y="198"/>
                    </a:lnTo>
                    <a:lnTo>
                      <a:pt x="122" y="188"/>
                    </a:lnTo>
                    <a:lnTo>
                      <a:pt x="134" y="179"/>
                    </a:lnTo>
                    <a:lnTo>
                      <a:pt x="147" y="166"/>
                    </a:lnTo>
                    <a:lnTo>
                      <a:pt x="156" y="154"/>
                    </a:lnTo>
                    <a:lnTo>
                      <a:pt x="166" y="140"/>
                    </a:lnTo>
                    <a:lnTo>
                      <a:pt x="172" y="125"/>
                    </a:lnTo>
                    <a:lnTo>
                      <a:pt x="181" y="105"/>
                    </a:lnTo>
                    <a:lnTo>
                      <a:pt x="191" y="83"/>
                    </a:lnTo>
                    <a:lnTo>
                      <a:pt x="201" y="54"/>
                    </a:lnTo>
                    <a:lnTo>
                      <a:pt x="198" y="32"/>
                    </a:lnTo>
                    <a:lnTo>
                      <a:pt x="188" y="17"/>
                    </a:lnTo>
                    <a:lnTo>
                      <a:pt x="172" y="7"/>
                    </a:lnTo>
                    <a:lnTo>
                      <a:pt x="150" y="0"/>
                    </a:lnTo>
                    <a:lnTo>
                      <a:pt x="127" y="0"/>
                    </a:lnTo>
                    <a:lnTo>
                      <a:pt x="102" y="4"/>
                    </a:lnTo>
                    <a:lnTo>
                      <a:pt x="80" y="10"/>
                    </a:lnTo>
                    <a:lnTo>
                      <a:pt x="58" y="23"/>
                    </a:lnTo>
                    <a:lnTo>
                      <a:pt x="42" y="36"/>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557" name="Freeform 1851">
                <a:extLst>
                  <a:ext uri="{FF2B5EF4-FFF2-40B4-BE49-F238E27FC236}">
                    <a16:creationId xmlns:a16="http://schemas.microsoft.com/office/drawing/2014/main" id="{A6C89619-A232-41F4-A7E2-6663D14E2990}"/>
                  </a:ext>
                </a:extLst>
              </p:cNvPr>
              <p:cNvSpPr>
                <a:spLocks/>
              </p:cNvSpPr>
              <p:nvPr/>
            </p:nvSpPr>
            <p:spPr bwMode="auto">
              <a:xfrm>
                <a:off x="2805" y="1765"/>
                <a:ext cx="33" cy="58"/>
              </a:xfrm>
              <a:custGeom>
                <a:avLst/>
                <a:gdLst>
                  <a:gd name="T0" fmla="*/ 27 w 130"/>
                  <a:gd name="T1" fmla="*/ 58 h 232"/>
                  <a:gd name="T2" fmla="*/ 30 w 130"/>
                  <a:gd name="T3" fmla="*/ 57 h 232"/>
                  <a:gd name="T4" fmla="*/ 31 w 130"/>
                  <a:gd name="T5" fmla="*/ 57 h 232"/>
                  <a:gd name="T6" fmla="*/ 33 w 130"/>
                  <a:gd name="T7" fmla="*/ 55 h 232"/>
                  <a:gd name="T8" fmla="*/ 33 w 130"/>
                  <a:gd name="T9" fmla="*/ 52 h 232"/>
                  <a:gd name="T10" fmla="*/ 33 w 130"/>
                  <a:gd name="T11" fmla="*/ 49 h 232"/>
                  <a:gd name="T12" fmla="*/ 33 w 130"/>
                  <a:gd name="T13" fmla="*/ 46 h 232"/>
                  <a:gd name="T14" fmla="*/ 33 w 130"/>
                  <a:gd name="T15" fmla="*/ 43 h 232"/>
                  <a:gd name="T16" fmla="*/ 32 w 130"/>
                  <a:gd name="T17" fmla="*/ 39 h 232"/>
                  <a:gd name="T18" fmla="*/ 32 w 130"/>
                  <a:gd name="T19" fmla="*/ 35 h 232"/>
                  <a:gd name="T20" fmla="*/ 32 w 130"/>
                  <a:gd name="T21" fmla="*/ 30 h 232"/>
                  <a:gd name="T22" fmla="*/ 32 w 130"/>
                  <a:gd name="T23" fmla="*/ 26 h 232"/>
                  <a:gd name="T24" fmla="*/ 31 w 130"/>
                  <a:gd name="T25" fmla="*/ 22 h 232"/>
                  <a:gd name="T26" fmla="*/ 31 w 130"/>
                  <a:gd name="T27" fmla="*/ 17 h 232"/>
                  <a:gd name="T28" fmla="*/ 30 w 130"/>
                  <a:gd name="T29" fmla="*/ 13 h 232"/>
                  <a:gd name="T30" fmla="*/ 27 w 130"/>
                  <a:gd name="T31" fmla="*/ 9 h 232"/>
                  <a:gd name="T32" fmla="*/ 25 w 130"/>
                  <a:gd name="T33" fmla="*/ 5 h 232"/>
                  <a:gd name="T34" fmla="*/ 23 w 130"/>
                  <a:gd name="T35" fmla="*/ 3 h 232"/>
                  <a:gd name="T36" fmla="*/ 19 w 130"/>
                  <a:gd name="T37" fmla="*/ 0 h 232"/>
                  <a:gd name="T38" fmla="*/ 14 w 130"/>
                  <a:gd name="T39" fmla="*/ 0 h 232"/>
                  <a:gd name="T40" fmla="*/ 9 w 130"/>
                  <a:gd name="T41" fmla="*/ 0 h 232"/>
                  <a:gd name="T42" fmla="*/ 6 w 130"/>
                  <a:gd name="T43" fmla="*/ 2 h 232"/>
                  <a:gd name="T44" fmla="*/ 3 w 130"/>
                  <a:gd name="T45" fmla="*/ 3 h 232"/>
                  <a:gd name="T46" fmla="*/ 2 w 130"/>
                  <a:gd name="T47" fmla="*/ 6 h 232"/>
                  <a:gd name="T48" fmla="*/ 0 w 130"/>
                  <a:gd name="T49" fmla="*/ 8 h 232"/>
                  <a:gd name="T50" fmla="*/ 0 w 130"/>
                  <a:gd name="T51" fmla="*/ 12 h 232"/>
                  <a:gd name="T52" fmla="*/ 0 w 130"/>
                  <a:gd name="T53" fmla="*/ 17 h 232"/>
                  <a:gd name="T54" fmla="*/ 0 w 130"/>
                  <a:gd name="T55" fmla="*/ 22 h 232"/>
                  <a:gd name="T56" fmla="*/ 2 w 130"/>
                  <a:gd name="T57" fmla="*/ 29 h 232"/>
                  <a:gd name="T58" fmla="*/ 5 w 130"/>
                  <a:gd name="T59" fmla="*/ 36 h 232"/>
                  <a:gd name="T60" fmla="*/ 8 w 130"/>
                  <a:gd name="T61" fmla="*/ 44 h 232"/>
                  <a:gd name="T62" fmla="*/ 10 w 130"/>
                  <a:gd name="T63" fmla="*/ 49 h 232"/>
                  <a:gd name="T64" fmla="*/ 12 w 130"/>
                  <a:gd name="T65" fmla="*/ 52 h 232"/>
                  <a:gd name="T66" fmla="*/ 14 w 130"/>
                  <a:gd name="T67" fmla="*/ 54 h 232"/>
                  <a:gd name="T68" fmla="*/ 16 w 130"/>
                  <a:gd name="T69" fmla="*/ 56 h 232"/>
                  <a:gd name="T70" fmla="*/ 19 w 130"/>
                  <a:gd name="T71" fmla="*/ 57 h 232"/>
                  <a:gd name="T72" fmla="*/ 20 w 130"/>
                  <a:gd name="T73" fmla="*/ 57 h 232"/>
                  <a:gd name="T74" fmla="*/ 23 w 130"/>
                  <a:gd name="T75" fmla="*/ 58 h 232"/>
                  <a:gd name="T76" fmla="*/ 24 w 130"/>
                  <a:gd name="T77" fmla="*/ 58 h 232"/>
                  <a:gd name="T78" fmla="*/ 26 w 130"/>
                  <a:gd name="T79" fmla="*/ 58 h 232"/>
                  <a:gd name="T80" fmla="*/ 27 w 130"/>
                  <a:gd name="T81" fmla="*/ 58 h 23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0"/>
                  <a:gd name="T124" fmla="*/ 0 h 232"/>
                  <a:gd name="T125" fmla="*/ 130 w 130"/>
                  <a:gd name="T126" fmla="*/ 232 h 23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0" h="232">
                    <a:moveTo>
                      <a:pt x="108" y="232"/>
                    </a:moveTo>
                    <a:lnTo>
                      <a:pt x="118" y="228"/>
                    </a:lnTo>
                    <a:lnTo>
                      <a:pt x="123" y="226"/>
                    </a:lnTo>
                    <a:lnTo>
                      <a:pt x="130" y="219"/>
                    </a:lnTo>
                    <a:lnTo>
                      <a:pt x="130" y="209"/>
                    </a:lnTo>
                    <a:lnTo>
                      <a:pt x="130" y="197"/>
                    </a:lnTo>
                    <a:lnTo>
                      <a:pt x="130" y="184"/>
                    </a:lnTo>
                    <a:lnTo>
                      <a:pt x="130" y="172"/>
                    </a:lnTo>
                    <a:lnTo>
                      <a:pt x="127" y="155"/>
                    </a:lnTo>
                    <a:lnTo>
                      <a:pt x="127" y="140"/>
                    </a:lnTo>
                    <a:lnTo>
                      <a:pt x="127" y="120"/>
                    </a:lnTo>
                    <a:lnTo>
                      <a:pt x="127" y="105"/>
                    </a:lnTo>
                    <a:lnTo>
                      <a:pt x="123" y="86"/>
                    </a:lnTo>
                    <a:lnTo>
                      <a:pt x="121" y="66"/>
                    </a:lnTo>
                    <a:lnTo>
                      <a:pt x="118" y="51"/>
                    </a:lnTo>
                    <a:lnTo>
                      <a:pt x="108" y="35"/>
                    </a:lnTo>
                    <a:lnTo>
                      <a:pt x="98" y="19"/>
                    </a:lnTo>
                    <a:lnTo>
                      <a:pt x="89" y="10"/>
                    </a:lnTo>
                    <a:lnTo>
                      <a:pt x="73" y="0"/>
                    </a:lnTo>
                    <a:lnTo>
                      <a:pt x="54" y="0"/>
                    </a:lnTo>
                    <a:lnTo>
                      <a:pt x="35" y="0"/>
                    </a:lnTo>
                    <a:lnTo>
                      <a:pt x="22" y="7"/>
                    </a:lnTo>
                    <a:lnTo>
                      <a:pt x="13" y="12"/>
                    </a:lnTo>
                    <a:lnTo>
                      <a:pt x="7" y="22"/>
                    </a:lnTo>
                    <a:lnTo>
                      <a:pt x="0" y="32"/>
                    </a:lnTo>
                    <a:lnTo>
                      <a:pt x="0" y="47"/>
                    </a:lnTo>
                    <a:lnTo>
                      <a:pt x="0" y="66"/>
                    </a:lnTo>
                    <a:lnTo>
                      <a:pt x="0" y="89"/>
                    </a:lnTo>
                    <a:lnTo>
                      <a:pt x="7" y="115"/>
                    </a:lnTo>
                    <a:lnTo>
                      <a:pt x="19" y="143"/>
                    </a:lnTo>
                    <a:lnTo>
                      <a:pt x="32" y="177"/>
                    </a:lnTo>
                    <a:lnTo>
                      <a:pt x="38" y="194"/>
                    </a:lnTo>
                    <a:lnTo>
                      <a:pt x="47" y="206"/>
                    </a:lnTo>
                    <a:lnTo>
                      <a:pt x="57" y="216"/>
                    </a:lnTo>
                    <a:lnTo>
                      <a:pt x="64" y="223"/>
                    </a:lnTo>
                    <a:lnTo>
                      <a:pt x="73" y="226"/>
                    </a:lnTo>
                    <a:lnTo>
                      <a:pt x="79" y="228"/>
                    </a:lnTo>
                    <a:lnTo>
                      <a:pt x="89" y="232"/>
                    </a:lnTo>
                    <a:lnTo>
                      <a:pt x="95" y="232"/>
                    </a:lnTo>
                    <a:lnTo>
                      <a:pt x="101" y="232"/>
                    </a:lnTo>
                    <a:lnTo>
                      <a:pt x="108" y="232"/>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558" name="Freeform 1852">
                <a:extLst>
                  <a:ext uri="{FF2B5EF4-FFF2-40B4-BE49-F238E27FC236}">
                    <a16:creationId xmlns:a16="http://schemas.microsoft.com/office/drawing/2014/main" id="{51C1A9AC-DFE1-454E-AC85-A05E0F00795C}"/>
                  </a:ext>
                </a:extLst>
              </p:cNvPr>
              <p:cNvSpPr>
                <a:spLocks/>
              </p:cNvSpPr>
              <p:nvPr/>
            </p:nvSpPr>
            <p:spPr bwMode="auto">
              <a:xfrm>
                <a:off x="2749" y="1820"/>
                <a:ext cx="48" cy="86"/>
              </a:xfrm>
              <a:custGeom>
                <a:avLst/>
                <a:gdLst>
                  <a:gd name="T0" fmla="*/ 17 w 191"/>
                  <a:gd name="T1" fmla="*/ 2 h 343"/>
                  <a:gd name="T2" fmla="*/ 25 w 191"/>
                  <a:gd name="T3" fmla="*/ 0 h 343"/>
                  <a:gd name="T4" fmla="*/ 31 w 191"/>
                  <a:gd name="T5" fmla="*/ 0 h 343"/>
                  <a:gd name="T6" fmla="*/ 36 w 191"/>
                  <a:gd name="T7" fmla="*/ 3 h 343"/>
                  <a:gd name="T8" fmla="*/ 39 w 191"/>
                  <a:gd name="T9" fmla="*/ 7 h 343"/>
                  <a:gd name="T10" fmla="*/ 42 w 191"/>
                  <a:gd name="T11" fmla="*/ 13 h 343"/>
                  <a:gd name="T12" fmla="*/ 44 w 191"/>
                  <a:gd name="T13" fmla="*/ 19 h 343"/>
                  <a:gd name="T14" fmla="*/ 46 w 191"/>
                  <a:gd name="T15" fmla="*/ 26 h 343"/>
                  <a:gd name="T16" fmla="*/ 46 w 191"/>
                  <a:gd name="T17" fmla="*/ 32 h 343"/>
                  <a:gd name="T18" fmla="*/ 47 w 191"/>
                  <a:gd name="T19" fmla="*/ 37 h 343"/>
                  <a:gd name="T20" fmla="*/ 48 w 191"/>
                  <a:gd name="T21" fmla="*/ 42 h 343"/>
                  <a:gd name="T22" fmla="*/ 47 w 191"/>
                  <a:gd name="T23" fmla="*/ 41 h 343"/>
                  <a:gd name="T24" fmla="*/ 47 w 191"/>
                  <a:gd name="T25" fmla="*/ 44 h 343"/>
                  <a:gd name="T26" fmla="*/ 47 w 191"/>
                  <a:gd name="T27" fmla="*/ 50 h 343"/>
                  <a:gd name="T28" fmla="*/ 47 w 191"/>
                  <a:gd name="T29" fmla="*/ 57 h 343"/>
                  <a:gd name="T30" fmla="*/ 46 w 191"/>
                  <a:gd name="T31" fmla="*/ 64 h 343"/>
                  <a:gd name="T32" fmla="*/ 44 w 191"/>
                  <a:gd name="T33" fmla="*/ 72 h 343"/>
                  <a:gd name="T34" fmla="*/ 41 w 191"/>
                  <a:gd name="T35" fmla="*/ 78 h 343"/>
                  <a:gd name="T36" fmla="*/ 36 w 191"/>
                  <a:gd name="T37" fmla="*/ 84 h 343"/>
                  <a:gd name="T38" fmla="*/ 30 w 191"/>
                  <a:gd name="T39" fmla="*/ 86 h 343"/>
                  <a:gd name="T40" fmla="*/ 21 w 191"/>
                  <a:gd name="T41" fmla="*/ 84 h 343"/>
                  <a:gd name="T42" fmla="*/ 16 w 191"/>
                  <a:gd name="T43" fmla="*/ 83 h 343"/>
                  <a:gd name="T44" fmla="*/ 12 w 191"/>
                  <a:gd name="T45" fmla="*/ 80 h 343"/>
                  <a:gd name="T46" fmla="*/ 9 w 191"/>
                  <a:gd name="T47" fmla="*/ 77 h 343"/>
                  <a:gd name="T48" fmla="*/ 7 w 191"/>
                  <a:gd name="T49" fmla="*/ 72 h 343"/>
                  <a:gd name="T50" fmla="*/ 5 w 191"/>
                  <a:gd name="T51" fmla="*/ 69 h 343"/>
                  <a:gd name="T52" fmla="*/ 4 w 191"/>
                  <a:gd name="T53" fmla="*/ 64 h 343"/>
                  <a:gd name="T54" fmla="*/ 3 w 191"/>
                  <a:gd name="T55" fmla="*/ 59 h 343"/>
                  <a:gd name="T56" fmla="*/ 3 w 191"/>
                  <a:gd name="T57" fmla="*/ 54 h 343"/>
                  <a:gd name="T58" fmla="*/ 2 w 191"/>
                  <a:gd name="T59" fmla="*/ 50 h 343"/>
                  <a:gd name="T60" fmla="*/ 1 w 191"/>
                  <a:gd name="T61" fmla="*/ 44 h 343"/>
                  <a:gd name="T62" fmla="*/ 1 w 191"/>
                  <a:gd name="T63" fmla="*/ 39 h 343"/>
                  <a:gd name="T64" fmla="*/ 0 w 191"/>
                  <a:gd name="T65" fmla="*/ 34 h 343"/>
                  <a:gd name="T66" fmla="*/ 1 w 191"/>
                  <a:gd name="T67" fmla="*/ 29 h 343"/>
                  <a:gd name="T68" fmla="*/ 2 w 191"/>
                  <a:gd name="T69" fmla="*/ 24 h 343"/>
                  <a:gd name="T70" fmla="*/ 3 w 191"/>
                  <a:gd name="T71" fmla="*/ 18 h 343"/>
                  <a:gd name="T72" fmla="*/ 4 w 191"/>
                  <a:gd name="T73" fmla="*/ 15 h 343"/>
                  <a:gd name="T74" fmla="*/ 7 w 191"/>
                  <a:gd name="T75" fmla="*/ 10 h 343"/>
                  <a:gd name="T76" fmla="*/ 10 w 191"/>
                  <a:gd name="T77" fmla="*/ 7 h 343"/>
                  <a:gd name="T78" fmla="*/ 13 w 191"/>
                  <a:gd name="T79" fmla="*/ 4 h 343"/>
                  <a:gd name="T80" fmla="*/ 17 w 191"/>
                  <a:gd name="T81" fmla="*/ 2 h 34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91"/>
                  <a:gd name="T124" fmla="*/ 0 h 343"/>
                  <a:gd name="T125" fmla="*/ 191 w 191"/>
                  <a:gd name="T126" fmla="*/ 343 h 34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91" h="343">
                    <a:moveTo>
                      <a:pt x="67" y="7"/>
                    </a:moveTo>
                    <a:lnTo>
                      <a:pt x="99" y="0"/>
                    </a:lnTo>
                    <a:lnTo>
                      <a:pt x="125" y="0"/>
                    </a:lnTo>
                    <a:lnTo>
                      <a:pt x="144" y="13"/>
                    </a:lnTo>
                    <a:lnTo>
                      <a:pt x="156" y="29"/>
                    </a:lnTo>
                    <a:lnTo>
                      <a:pt x="169" y="51"/>
                    </a:lnTo>
                    <a:lnTo>
                      <a:pt x="175" y="76"/>
                    </a:lnTo>
                    <a:lnTo>
                      <a:pt x="182" y="102"/>
                    </a:lnTo>
                    <a:lnTo>
                      <a:pt x="184" y="127"/>
                    </a:lnTo>
                    <a:lnTo>
                      <a:pt x="188" y="149"/>
                    </a:lnTo>
                    <a:lnTo>
                      <a:pt x="191" y="166"/>
                    </a:lnTo>
                    <a:lnTo>
                      <a:pt x="188" y="162"/>
                    </a:lnTo>
                    <a:lnTo>
                      <a:pt x="188" y="175"/>
                    </a:lnTo>
                    <a:lnTo>
                      <a:pt x="188" y="198"/>
                    </a:lnTo>
                    <a:lnTo>
                      <a:pt x="188" y="226"/>
                    </a:lnTo>
                    <a:lnTo>
                      <a:pt x="182" y="254"/>
                    </a:lnTo>
                    <a:lnTo>
                      <a:pt x="175" y="286"/>
                    </a:lnTo>
                    <a:lnTo>
                      <a:pt x="162" y="311"/>
                    </a:lnTo>
                    <a:lnTo>
                      <a:pt x="144" y="334"/>
                    </a:lnTo>
                    <a:lnTo>
                      <a:pt x="118" y="343"/>
                    </a:lnTo>
                    <a:lnTo>
                      <a:pt x="83" y="337"/>
                    </a:lnTo>
                    <a:lnTo>
                      <a:pt x="64" y="331"/>
                    </a:lnTo>
                    <a:lnTo>
                      <a:pt x="48" y="318"/>
                    </a:lnTo>
                    <a:lnTo>
                      <a:pt x="35" y="306"/>
                    </a:lnTo>
                    <a:lnTo>
                      <a:pt x="26" y="289"/>
                    </a:lnTo>
                    <a:lnTo>
                      <a:pt x="19" y="274"/>
                    </a:lnTo>
                    <a:lnTo>
                      <a:pt x="17" y="254"/>
                    </a:lnTo>
                    <a:lnTo>
                      <a:pt x="13" y="235"/>
                    </a:lnTo>
                    <a:lnTo>
                      <a:pt x="10" y="216"/>
                    </a:lnTo>
                    <a:lnTo>
                      <a:pt x="7" y="198"/>
                    </a:lnTo>
                    <a:lnTo>
                      <a:pt x="4" y="175"/>
                    </a:lnTo>
                    <a:lnTo>
                      <a:pt x="4" y="156"/>
                    </a:lnTo>
                    <a:lnTo>
                      <a:pt x="0" y="134"/>
                    </a:lnTo>
                    <a:lnTo>
                      <a:pt x="4" y="115"/>
                    </a:lnTo>
                    <a:lnTo>
                      <a:pt x="7" y="95"/>
                    </a:lnTo>
                    <a:lnTo>
                      <a:pt x="10" y="73"/>
                    </a:lnTo>
                    <a:lnTo>
                      <a:pt x="17" y="58"/>
                    </a:lnTo>
                    <a:lnTo>
                      <a:pt x="26" y="41"/>
                    </a:lnTo>
                    <a:lnTo>
                      <a:pt x="39" y="29"/>
                    </a:lnTo>
                    <a:lnTo>
                      <a:pt x="51" y="16"/>
                    </a:lnTo>
                    <a:lnTo>
                      <a:pt x="67" y="7"/>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559" name="Freeform 1853">
                <a:extLst>
                  <a:ext uri="{FF2B5EF4-FFF2-40B4-BE49-F238E27FC236}">
                    <a16:creationId xmlns:a16="http://schemas.microsoft.com/office/drawing/2014/main" id="{D1B13AAA-4CBE-435E-89A9-45F320C54698}"/>
                  </a:ext>
                </a:extLst>
              </p:cNvPr>
              <p:cNvSpPr>
                <a:spLocks/>
              </p:cNvSpPr>
              <p:nvPr/>
            </p:nvSpPr>
            <p:spPr bwMode="auto">
              <a:xfrm>
                <a:off x="2962" y="1721"/>
                <a:ext cx="49" cy="40"/>
              </a:xfrm>
              <a:custGeom>
                <a:avLst/>
                <a:gdLst>
                  <a:gd name="T0" fmla="*/ 19 w 197"/>
                  <a:gd name="T1" fmla="*/ 0 h 159"/>
                  <a:gd name="T2" fmla="*/ 26 w 197"/>
                  <a:gd name="T3" fmla="*/ 2 h 159"/>
                  <a:gd name="T4" fmla="*/ 33 w 197"/>
                  <a:gd name="T5" fmla="*/ 4 h 159"/>
                  <a:gd name="T6" fmla="*/ 38 w 197"/>
                  <a:gd name="T7" fmla="*/ 9 h 159"/>
                  <a:gd name="T8" fmla="*/ 43 w 197"/>
                  <a:gd name="T9" fmla="*/ 14 h 159"/>
                  <a:gd name="T10" fmla="*/ 47 w 197"/>
                  <a:gd name="T11" fmla="*/ 20 h 159"/>
                  <a:gd name="T12" fmla="*/ 48 w 197"/>
                  <a:gd name="T13" fmla="*/ 26 h 159"/>
                  <a:gd name="T14" fmla="*/ 49 w 197"/>
                  <a:gd name="T15" fmla="*/ 31 h 159"/>
                  <a:gd name="T16" fmla="*/ 47 w 197"/>
                  <a:gd name="T17" fmla="*/ 35 h 159"/>
                  <a:gd name="T18" fmla="*/ 43 w 197"/>
                  <a:gd name="T19" fmla="*/ 38 h 159"/>
                  <a:gd name="T20" fmla="*/ 36 w 197"/>
                  <a:gd name="T21" fmla="*/ 39 h 159"/>
                  <a:gd name="T22" fmla="*/ 28 w 197"/>
                  <a:gd name="T23" fmla="*/ 39 h 159"/>
                  <a:gd name="T24" fmla="*/ 21 w 197"/>
                  <a:gd name="T25" fmla="*/ 40 h 159"/>
                  <a:gd name="T26" fmla="*/ 16 w 197"/>
                  <a:gd name="T27" fmla="*/ 40 h 159"/>
                  <a:gd name="T28" fmla="*/ 11 w 197"/>
                  <a:gd name="T29" fmla="*/ 40 h 159"/>
                  <a:gd name="T30" fmla="*/ 7 w 197"/>
                  <a:gd name="T31" fmla="*/ 39 h 159"/>
                  <a:gd name="T32" fmla="*/ 4 w 197"/>
                  <a:gd name="T33" fmla="*/ 38 h 159"/>
                  <a:gd name="T34" fmla="*/ 2 w 197"/>
                  <a:gd name="T35" fmla="*/ 37 h 159"/>
                  <a:gd name="T36" fmla="*/ 1 w 197"/>
                  <a:gd name="T37" fmla="*/ 35 h 159"/>
                  <a:gd name="T38" fmla="*/ 0 w 197"/>
                  <a:gd name="T39" fmla="*/ 31 h 159"/>
                  <a:gd name="T40" fmla="*/ 0 w 197"/>
                  <a:gd name="T41" fmla="*/ 27 h 159"/>
                  <a:gd name="T42" fmla="*/ 0 w 197"/>
                  <a:gd name="T43" fmla="*/ 23 h 159"/>
                  <a:gd name="T44" fmla="*/ 0 w 197"/>
                  <a:gd name="T45" fmla="*/ 20 h 159"/>
                  <a:gd name="T46" fmla="*/ 0 w 197"/>
                  <a:gd name="T47" fmla="*/ 16 h 159"/>
                  <a:gd name="T48" fmla="*/ 1 w 197"/>
                  <a:gd name="T49" fmla="*/ 13 h 159"/>
                  <a:gd name="T50" fmla="*/ 1 w 197"/>
                  <a:gd name="T51" fmla="*/ 10 h 159"/>
                  <a:gd name="T52" fmla="*/ 3 w 197"/>
                  <a:gd name="T53" fmla="*/ 7 h 159"/>
                  <a:gd name="T54" fmla="*/ 5 w 197"/>
                  <a:gd name="T55" fmla="*/ 5 h 159"/>
                  <a:gd name="T56" fmla="*/ 9 w 197"/>
                  <a:gd name="T57" fmla="*/ 3 h 159"/>
                  <a:gd name="T58" fmla="*/ 13 w 197"/>
                  <a:gd name="T59" fmla="*/ 2 h 159"/>
                  <a:gd name="T60" fmla="*/ 19 w 197"/>
                  <a:gd name="T61" fmla="*/ 0 h 15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97"/>
                  <a:gd name="T94" fmla="*/ 0 h 159"/>
                  <a:gd name="T95" fmla="*/ 197 w 197"/>
                  <a:gd name="T96" fmla="*/ 159 h 15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97" h="159">
                    <a:moveTo>
                      <a:pt x="77" y="0"/>
                    </a:moveTo>
                    <a:lnTo>
                      <a:pt x="105" y="6"/>
                    </a:lnTo>
                    <a:lnTo>
                      <a:pt x="131" y="16"/>
                    </a:lnTo>
                    <a:lnTo>
                      <a:pt x="153" y="35"/>
                    </a:lnTo>
                    <a:lnTo>
                      <a:pt x="171" y="57"/>
                    </a:lnTo>
                    <a:lnTo>
                      <a:pt x="188" y="80"/>
                    </a:lnTo>
                    <a:lnTo>
                      <a:pt x="194" y="102"/>
                    </a:lnTo>
                    <a:lnTo>
                      <a:pt x="197" y="124"/>
                    </a:lnTo>
                    <a:lnTo>
                      <a:pt x="188" y="139"/>
                    </a:lnTo>
                    <a:lnTo>
                      <a:pt x="171" y="153"/>
                    </a:lnTo>
                    <a:lnTo>
                      <a:pt x="143" y="156"/>
                    </a:lnTo>
                    <a:lnTo>
                      <a:pt x="112" y="156"/>
                    </a:lnTo>
                    <a:lnTo>
                      <a:pt x="86" y="159"/>
                    </a:lnTo>
                    <a:lnTo>
                      <a:pt x="63" y="159"/>
                    </a:lnTo>
                    <a:lnTo>
                      <a:pt x="45" y="159"/>
                    </a:lnTo>
                    <a:lnTo>
                      <a:pt x="29" y="156"/>
                    </a:lnTo>
                    <a:lnTo>
                      <a:pt x="16" y="153"/>
                    </a:lnTo>
                    <a:lnTo>
                      <a:pt x="9" y="149"/>
                    </a:lnTo>
                    <a:lnTo>
                      <a:pt x="4" y="139"/>
                    </a:lnTo>
                    <a:lnTo>
                      <a:pt x="0" y="124"/>
                    </a:lnTo>
                    <a:lnTo>
                      <a:pt x="0" y="108"/>
                    </a:lnTo>
                    <a:lnTo>
                      <a:pt x="0" y="92"/>
                    </a:lnTo>
                    <a:lnTo>
                      <a:pt x="0" y="80"/>
                    </a:lnTo>
                    <a:lnTo>
                      <a:pt x="0" y="63"/>
                    </a:lnTo>
                    <a:lnTo>
                      <a:pt x="4" y="51"/>
                    </a:lnTo>
                    <a:lnTo>
                      <a:pt x="6" y="41"/>
                    </a:lnTo>
                    <a:lnTo>
                      <a:pt x="13" y="28"/>
                    </a:lnTo>
                    <a:lnTo>
                      <a:pt x="22" y="19"/>
                    </a:lnTo>
                    <a:lnTo>
                      <a:pt x="35" y="13"/>
                    </a:lnTo>
                    <a:lnTo>
                      <a:pt x="54" y="6"/>
                    </a:lnTo>
                    <a:lnTo>
                      <a:pt x="77" y="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560" name="Freeform 1854">
                <a:extLst>
                  <a:ext uri="{FF2B5EF4-FFF2-40B4-BE49-F238E27FC236}">
                    <a16:creationId xmlns:a16="http://schemas.microsoft.com/office/drawing/2014/main" id="{4C8048DC-718C-48BE-A275-E8F3616C9072}"/>
                  </a:ext>
                </a:extLst>
              </p:cNvPr>
              <p:cNvSpPr>
                <a:spLocks/>
              </p:cNvSpPr>
              <p:nvPr/>
            </p:nvSpPr>
            <p:spPr bwMode="auto">
              <a:xfrm>
                <a:off x="2629" y="2008"/>
                <a:ext cx="41" cy="59"/>
              </a:xfrm>
              <a:custGeom>
                <a:avLst/>
                <a:gdLst>
                  <a:gd name="T0" fmla="*/ 21 w 166"/>
                  <a:gd name="T1" fmla="*/ 53 h 235"/>
                  <a:gd name="T2" fmla="*/ 28 w 166"/>
                  <a:gd name="T3" fmla="*/ 58 h 235"/>
                  <a:gd name="T4" fmla="*/ 34 w 166"/>
                  <a:gd name="T5" fmla="*/ 59 h 235"/>
                  <a:gd name="T6" fmla="*/ 38 w 166"/>
                  <a:gd name="T7" fmla="*/ 58 h 235"/>
                  <a:gd name="T8" fmla="*/ 40 w 166"/>
                  <a:gd name="T9" fmla="*/ 55 h 235"/>
                  <a:gd name="T10" fmla="*/ 41 w 166"/>
                  <a:gd name="T11" fmla="*/ 50 h 235"/>
                  <a:gd name="T12" fmla="*/ 41 w 166"/>
                  <a:gd name="T13" fmla="*/ 43 h 235"/>
                  <a:gd name="T14" fmla="*/ 40 w 166"/>
                  <a:gd name="T15" fmla="*/ 36 h 235"/>
                  <a:gd name="T16" fmla="*/ 39 w 166"/>
                  <a:gd name="T17" fmla="*/ 29 h 235"/>
                  <a:gd name="T18" fmla="*/ 36 w 166"/>
                  <a:gd name="T19" fmla="*/ 21 h 235"/>
                  <a:gd name="T20" fmla="*/ 33 w 166"/>
                  <a:gd name="T21" fmla="*/ 15 h 235"/>
                  <a:gd name="T22" fmla="*/ 31 w 166"/>
                  <a:gd name="T23" fmla="*/ 8 h 235"/>
                  <a:gd name="T24" fmla="*/ 28 w 166"/>
                  <a:gd name="T25" fmla="*/ 4 h 235"/>
                  <a:gd name="T26" fmla="*/ 25 w 166"/>
                  <a:gd name="T27" fmla="*/ 1 h 235"/>
                  <a:gd name="T28" fmla="*/ 23 w 166"/>
                  <a:gd name="T29" fmla="*/ 0 h 235"/>
                  <a:gd name="T30" fmla="*/ 21 w 166"/>
                  <a:gd name="T31" fmla="*/ 0 h 235"/>
                  <a:gd name="T32" fmla="*/ 18 w 166"/>
                  <a:gd name="T33" fmla="*/ 1 h 235"/>
                  <a:gd name="T34" fmla="*/ 16 w 166"/>
                  <a:gd name="T35" fmla="*/ 3 h 235"/>
                  <a:gd name="T36" fmla="*/ 14 w 166"/>
                  <a:gd name="T37" fmla="*/ 4 h 235"/>
                  <a:gd name="T38" fmla="*/ 12 w 166"/>
                  <a:gd name="T39" fmla="*/ 7 h 235"/>
                  <a:gd name="T40" fmla="*/ 10 w 166"/>
                  <a:gd name="T41" fmla="*/ 9 h 235"/>
                  <a:gd name="T42" fmla="*/ 5 w 166"/>
                  <a:gd name="T43" fmla="*/ 14 h 235"/>
                  <a:gd name="T44" fmla="*/ 2 w 166"/>
                  <a:gd name="T45" fmla="*/ 19 h 235"/>
                  <a:gd name="T46" fmla="*/ 0 w 166"/>
                  <a:gd name="T47" fmla="*/ 24 h 235"/>
                  <a:gd name="T48" fmla="*/ 0 w 166"/>
                  <a:gd name="T49" fmla="*/ 28 h 235"/>
                  <a:gd name="T50" fmla="*/ 1 w 166"/>
                  <a:gd name="T51" fmla="*/ 33 h 235"/>
                  <a:gd name="T52" fmla="*/ 3 w 166"/>
                  <a:gd name="T53" fmla="*/ 37 h 235"/>
                  <a:gd name="T54" fmla="*/ 6 w 166"/>
                  <a:gd name="T55" fmla="*/ 41 h 235"/>
                  <a:gd name="T56" fmla="*/ 10 w 166"/>
                  <a:gd name="T57" fmla="*/ 45 h 235"/>
                  <a:gd name="T58" fmla="*/ 15 w 166"/>
                  <a:gd name="T59" fmla="*/ 50 h 235"/>
                  <a:gd name="T60" fmla="*/ 21 w 166"/>
                  <a:gd name="T61" fmla="*/ 53 h 23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66"/>
                  <a:gd name="T94" fmla="*/ 0 h 235"/>
                  <a:gd name="T95" fmla="*/ 166 w 166"/>
                  <a:gd name="T96" fmla="*/ 235 h 235"/>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66" h="235">
                    <a:moveTo>
                      <a:pt x="83" y="213"/>
                    </a:moveTo>
                    <a:lnTo>
                      <a:pt x="115" y="230"/>
                    </a:lnTo>
                    <a:lnTo>
                      <a:pt x="137" y="235"/>
                    </a:lnTo>
                    <a:lnTo>
                      <a:pt x="152" y="232"/>
                    </a:lnTo>
                    <a:lnTo>
                      <a:pt x="162" y="220"/>
                    </a:lnTo>
                    <a:lnTo>
                      <a:pt x="166" y="198"/>
                    </a:lnTo>
                    <a:lnTo>
                      <a:pt x="166" y="172"/>
                    </a:lnTo>
                    <a:lnTo>
                      <a:pt x="162" y="144"/>
                    </a:lnTo>
                    <a:lnTo>
                      <a:pt x="156" y="115"/>
                    </a:lnTo>
                    <a:lnTo>
                      <a:pt x="147" y="83"/>
                    </a:lnTo>
                    <a:lnTo>
                      <a:pt x="134" y="58"/>
                    </a:lnTo>
                    <a:lnTo>
                      <a:pt x="124" y="32"/>
                    </a:lnTo>
                    <a:lnTo>
                      <a:pt x="112" y="16"/>
                    </a:lnTo>
                    <a:lnTo>
                      <a:pt x="102" y="4"/>
                    </a:lnTo>
                    <a:lnTo>
                      <a:pt x="93" y="0"/>
                    </a:lnTo>
                    <a:lnTo>
                      <a:pt x="83" y="0"/>
                    </a:lnTo>
                    <a:lnTo>
                      <a:pt x="73" y="4"/>
                    </a:lnTo>
                    <a:lnTo>
                      <a:pt x="64" y="10"/>
                    </a:lnTo>
                    <a:lnTo>
                      <a:pt x="58" y="16"/>
                    </a:lnTo>
                    <a:lnTo>
                      <a:pt x="48" y="26"/>
                    </a:lnTo>
                    <a:lnTo>
                      <a:pt x="39" y="36"/>
                    </a:lnTo>
                    <a:lnTo>
                      <a:pt x="19" y="55"/>
                    </a:lnTo>
                    <a:lnTo>
                      <a:pt x="7" y="77"/>
                    </a:lnTo>
                    <a:lnTo>
                      <a:pt x="0" y="96"/>
                    </a:lnTo>
                    <a:lnTo>
                      <a:pt x="0" y="112"/>
                    </a:lnTo>
                    <a:lnTo>
                      <a:pt x="4" y="131"/>
                    </a:lnTo>
                    <a:lnTo>
                      <a:pt x="14" y="147"/>
                    </a:lnTo>
                    <a:lnTo>
                      <a:pt x="26" y="163"/>
                    </a:lnTo>
                    <a:lnTo>
                      <a:pt x="42" y="181"/>
                    </a:lnTo>
                    <a:lnTo>
                      <a:pt x="61" y="198"/>
                    </a:lnTo>
                    <a:lnTo>
                      <a:pt x="83" y="213"/>
                    </a:lnTo>
                    <a:close/>
                  </a:path>
                </a:pathLst>
              </a:custGeom>
              <a:solidFill>
                <a:srgbClr val="E35CD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61" name="Freeform 1855">
                <a:extLst>
                  <a:ext uri="{FF2B5EF4-FFF2-40B4-BE49-F238E27FC236}">
                    <a16:creationId xmlns:a16="http://schemas.microsoft.com/office/drawing/2014/main" id="{78ADF58F-B4A1-4D0C-B2F7-DA86004BA887}"/>
                  </a:ext>
                </a:extLst>
              </p:cNvPr>
              <p:cNvSpPr>
                <a:spLocks noEditPoints="1"/>
              </p:cNvSpPr>
              <p:nvPr/>
            </p:nvSpPr>
            <p:spPr bwMode="auto">
              <a:xfrm>
                <a:off x="2657" y="1934"/>
                <a:ext cx="34" cy="66"/>
              </a:xfrm>
              <a:custGeom>
                <a:avLst/>
                <a:gdLst>
                  <a:gd name="T0" fmla="*/ 29 w 137"/>
                  <a:gd name="T1" fmla="*/ 1 h 263"/>
                  <a:gd name="T2" fmla="*/ 31 w 137"/>
                  <a:gd name="T3" fmla="*/ 3 h 263"/>
                  <a:gd name="T4" fmla="*/ 32 w 137"/>
                  <a:gd name="T5" fmla="*/ 4 h 263"/>
                  <a:gd name="T6" fmla="*/ 33 w 137"/>
                  <a:gd name="T7" fmla="*/ 7 h 263"/>
                  <a:gd name="T8" fmla="*/ 33 w 137"/>
                  <a:gd name="T9" fmla="*/ 7 h 263"/>
                  <a:gd name="T10" fmla="*/ 34 w 137"/>
                  <a:gd name="T11" fmla="*/ 12 h 263"/>
                  <a:gd name="T12" fmla="*/ 34 w 137"/>
                  <a:gd name="T13" fmla="*/ 12 h 263"/>
                  <a:gd name="T14" fmla="*/ 34 w 137"/>
                  <a:gd name="T15" fmla="*/ 17 h 263"/>
                  <a:gd name="T16" fmla="*/ 34 w 137"/>
                  <a:gd name="T17" fmla="*/ 17 h 263"/>
                  <a:gd name="T18" fmla="*/ 33 w 137"/>
                  <a:gd name="T19" fmla="*/ 23 h 263"/>
                  <a:gd name="T20" fmla="*/ 33 w 137"/>
                  <a:gd name="T21" fmla="*/ 23 h 263"/>
                  <a:gd name="T22" fmla="*/ 32 w 137"/>
                  <a:gd name="T23" fmla="*/ 27 h 263"/>
                  <a:gd name="T24" fmla="*/ 32 w 137"/>
                  <a:gd name="T25" fmla="*/ 28 h 263"/>
                  <a:gd name="T26" fmla="*/ 26 w 137"/>
                  <a:gd name="T27" fmla="*/ 32 h 263"/>
                  <a:gd name="T28" fmla="*/ 31 w 137"/>
                  <a:gd name="T29" fmla="*/ 33 h 263"/>
                  <a:gd name="T30" fmla="*/ 30 w 137"/>
                  <a:gd name="T31" fmla="*/ 38 h 263"/>
                  <a:gd name="T32" fmla="*/ 30 w 137"/>
                  <a:gd name="T33" fmla="*/ 38 h 263"/>
                  <a:gd name="T34" fmla="*/ 28 w 137"/>
                  <a:gd name="T35" fmla="*/ 43 h 263"/>
                  <a:gd name="T36" fmla="*/ 28 w 137"/>
                  <a:gd name="T37" fmla="*/ 43 h 263"/>
                  <a:gd name="T38" fmla="*/ 27 w 137"/>
                  <a:gd name="T39" fmla="*/ 46 h 263"/>
                  <a:gd name="T40" fmla="*/ 27 w 137"/>
                  <a:gd name="T41" fmla="*/ 47 h 263"/>
                  <a:gd name="T42" fmla="*/ 19 w 137"/>
                  <a:gd name="T43" fmla="*/ 50 h 263"/>
                  <a:gd name="T44" fmla="*/ 23 w 137"/>
                  <a:gd name="T45" fmla="*/ 52 h 263"/>
                  <a:gd name="T46" fmla="*/ 21 w 137"/>
                  <a:gd name="T47" fmla="*/ 57 h 263"/>
                  <a:gd name="T48" fmla="*/ 21 w 137"/>
                  <a:gd name="T49" fmla="*/ 57 h 263"/>
                  <a:gd name="T50" fmla="*/ 18 w 137"/>
                  <a:gd name="T51" fmla="*/ 60 h 263"/>
                  <a:gd name="T52" fmla="*/ 18 w 137"/>
                  <a:gd name="T53" fmla="*/ 60 h 263"/>
                  <a:gd name="T54" fmla="*/ 16 w 137"/>
                  <a:gd name="T55" fmla="*/ 63 h 263"/>
                  <a:gd name="T56" fmla="*/ 15 w 137"/>
                  <a:gd name="T57" fmla="*/ 63 h 263"/>
                  <a:gd name="T58" fmla="*/ 13 w 137"/>
                  <a:gd name="T59" fmla="*/ 65 h 263"/>
                  <a:gd name="T60" fmla="*/ 13 w 137"/>
                  <a:gd name="T61" fmla="*/ 65 h 263"/>
                  <a:gd name="T62" fmla="*/ 11 w 137"/>
                  <a:gd name="T63" fmla="*/ 66 h 263"/>
                  <a:gd name="T64" fmla="*/ 10 w 137"/>
                  <a:gd name="T65" fmla="*/ 66 h 263"/>
                  <a:gd name="T66" fmla="*/ 9 w 137"/>
                  <a:gd name="T67" fmla="*/ 66 h 263"/>
                  <a:gd name="T68" fmla="*/ 7 w 137"/>
                  <a:gd name="T69" fmla="*/ 66 h 263"/>
                  <a:gd name="T70" fmla="*/ 6 w 137"/>
                  <a:gd name="T71" fmla="*/ 66 h 263"/>
                  <a:gd name="T72" fmla="*/ 5 w 137"/>
                  <a:gd name="T73" fmla="*/ 66 h 263"/>
                  <a:gd name="T74" fmla="*/ 2 w 137"/>
                  <a:gd name="T75" fmla="*/ 64 h 263"/>
                  <a:gd name="T76" fmla="*/ 2 w 137"/>
                  <a:gd name="T77" fmla="*/ 63 h 263"/>
                  <a:gd name="T78" fmla="*/ 0 w 137"/>
                  <a:gd name="T79" fmla="*/ 58 h 263"/>
                  <a:gd name="T80" fmla="*/ 0 w 137"/>
                  <a:gd name="T81" fmla="*/ 57 h 263"/>
                  <a:gd name="T82" fmla="*/ 0 w 137"/>
                  <a:gd name="T83" fmla="*/ 49 h 263"/>
                  <a:gd name="T84" fmla="*/ 0 w 137"/>
                  <a:gd name="T85" fmla="*/ 49 h 263"/>
                  <a:gd name="T86" fmla="*/ 1 w 137"/>
                  <a:gd name="T87" fmla="*/ 40 h 263"/>
                  <a:gd name="T88" fmla="*/ 1 w 137"/>
                  <a:gd name="T89" fmla="*/ 40 h 263"/>
                  <a:gd name="T90" fmla="*/ 2 w 137"/>
                  <a:gd name="T91" fmla="*/ 30 h 263"/>
                  <a:gd name="T92" fmla="*/ 2 w 137"/>
                  <a:gd name="T93" fmla="*/ 30 h 263"/>
                  <a:gd name="T94" fmla="*/ 5 w 137"/>
                  <a:gd name="T95" fmla="*/ 20 h 263"/>
                  <a:gd name="T96" fmla="*/ 6 w 137"/>
                  <a:gd name="T97" fmla="*/ 20 h 263"/>
                  <a:gd name="T98" fmla="*/ 10 w 137"/>
                  <a:gd name="T99" fmla="*/ 12 h 263"/>
                  <a:gd name="T100" fmla="*/ 10 w 137"/>
                  <a:gd name="T101" fmla="*/ 12 h 263"/>
                  <a:gd name="T102" fmla="*/ 14 w 137"/>
                  <a:gd name="T103" fmla="*/ 5 h 263"/>
                  <a:gd name="T104" fmla="*/ 14 w 137"/>
                  <a:gd name="T105" fmla="*/ 4 h 263"/>
                  <a:gd name="T106" fmla="*/ 20 w 137"/>
                  <a:gd name="T107" fmla="*/ 1 h 263"/>
                  <a:gd name="T108" fmla="*/ 22 w 137"/>
                  <a:gd name="T109" fmla="*/ 0 h 26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37"/>
                  <a:gd name="T166" fmla="*/ 0 h 263"/>
                  <a:gd name="T167" fmla="*/ 137 w 137"/>
                  <a:gd name="T168" fmla="*/ 263 h 26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37" h="263">
                    <a:moveTo>
                      <a:pt x="116" y="4"/>
                    </a:moveTo>
                    <a:lnTo>
                      <a:pt x="126" y="11"/>
                    </a:lnTo>
                    <a:lnTo>
                      <a:pt x="116" y="27"/>
                    </a:lnTo>
                    <a:lnTo>
                      <a:pt x="106" y="21"/>
                    </a:lnTo>
                    <a:lnTo>
                      <a:pt x="116" y="4"/>
                    </a:lnTo>
                    <a:close/>
                    <a:moveTo>
                      <a:pt x="126" y="11"/>
                    </a:moveTo>
                    <a:lnTo>
                      <a:pt x="129" y="13"/>
                    </a:lnTo>
                    <a:lnTo>
                      <a:pt x="130" y="16"/>
                    </a:lnTo>
                    <a:lnTo>
                      <a:pt x="120" y="18"/>
                    </a:lnTo>
                    <a:lnTo>
                      <a:pt x="126" y="11"/>
                    </a:lnTo>
                    <a:close/>
                    <a:moveTo>
                      <a:pt x="130" y="16"/>
                    </a:moveTo>
                    <a:lnTo>
                      <a:pt x="133" y="29"/>
                    </a:lnTo>
                    <a:lnTo>
                      <a:pt x="115" y="34"/>
                    </a:lnTo>
                    <a:lnTo>
                      <a:pt x="111" y="21"/>
                    </a:lnTo>
                    <a:lnTo>
                      <a:pt x="130" y="16"/>
                    </a:lnTo>
                    <a:close/>
                    <a:moveTo>
                      <a:pt x="133" y="29"/>
                    </a:moveTo>
                    <a:lnTo>
                      <a:pt x="133" y="29"/>
                    </a:lnTo>
                    <a:lnTo>
                      <a:pt x="123" y="32"/>
                    </a:lnTo>
                    <a:lnTo>
                      <a:pt x="133" y="29"/>
                    </a:lnTo>
                    <a:close/>
                    <a:moveTo>
                      <a:pt x="133" y="29"/>
                    </a:moveTo>
                    <a:lnTo>
                      <a:pt x="137" y="46"/>
                    </a:lnTo>
                    <a:lnTo>
                      <a:pt x="118" y="49"/>
                    </a:lnTo>
                    <a:lnTo>
                      <a:pt x="115" y="34"/>
                    </a:lnTo>
                    <a:lnTo>
                      <a:pt x="133" y="29"/>
                    </a:lnTo>
                    <a:close/>
                    <a:moveTo>
                      <a:pt x="137" y="46"/>
                    </a:moveTo>
                    <a:lnTo>
                      <a:pt x="137" y="47"/>
                    </a:lnTo>
                    <a:lnTo>
                      <a:pt x="127" y="47"/>
                    </a:lnTo>
                    <a:lnTo>
                      <a:pt x="137" y="46"/>
                    </a:lnTo>
                    <a:close/>
                    <a:moveTo>
                      <a:pt x="137" y="47"/>
                    </a:moveTo>
                    <a:lnTo>
                      <a:pt x="137" y="67"/>
                    </a:lnTo>
                    <a:lnTo>
                      <a:pt x="117" y="67"/>
                    </a:lnTo>
                    <a:lnTo>
                      <a:pt x="117" y="47"/>
                    </a:lnTo>
                    <a:lnTo>
                      <a:pt x="137" y="47"/>
                    </a:lnTo>
                    <a:close/>
                    <a:moveTo>
                      <a:pt x="137" y="67"/>
                    </a:moveTo>
                    <a:lnTo>
                      <a:pt x="137" y="67"/>
                    </a:lnTo>
                    <a:lnTo>
                      <a:pt x="137" y="68"/>
                    </a:lnTo>
                    <a:lnTo>
                      <a:pt x="127" y="67"/>
                    </a:lnTo>
                    <a:lnTo>
                      <a:pt x="137" y="67"/>
                    </a:lnTo>
                    <a:close/>
                    <a:moveTo>
                      <a:pt x="137" y="68"/>
                    </a:moveTo>
                    <a:lnTo>
                      <a:pt x="133" y="90"/>
                    </a:lnTo>
                    <a:lnTo>
                      <a:pt x="115" y="88"/>
                    </a:lnTo>
                    <a:lnTo>
                      <a:pt x="118" y="65"/>
                    </a:lnTo>
                    <a:lnTo>
                      <a:pt x="137" y="68"/>
                    </a:lnTo>
                    <a:close/>
                    <a:moveTo>
                      <a:pt x="133" y="90"/>
                    </a:moveTo>
                    <a:lnTo>
                      <a:pt x="133" y="91"/>
                    </a:lnTo>
                    <a:lnTo>
                      <a:pt x="133" y="90"/>
                    </a:lnTo>
                    <a:lnTo>
                      <a:pt x="123" y="89"/>
                    </a:lnTo>
                    <a:lnTo>
                      <a:pt x="133" y="90"/>
                    </a:lnTo>
                    <a:close/>
                    <a:moveTo>
                      <a:pt x="133" y="90"/>
                    </a:moveTo>
                    <a:lnTo>
                      <a:pt x="130" y="109"/>
                    </a:lnTo>
                    <a:lnTo>
                      <a:pt x="111" y="107"/>
                    </a:lnTo>
                    <a:lnTo>
                      <a:pt x="115" y="87"/>
                    </a:lnTo>
                    <a:lnTo>
                      <a:pt x="133" y="90"/>
                    </a:lnTo>
                    <a:close/>
                    <a:moveTo>
                      <a:pt x="130" y="109"/>
                    </a:moveTo>
                    <a:lnTo>
                      <a:pt x="130" y="110"/>
                    </a:lnTo>
                    <a:lnTo>
                      <a:pt x="120" y="108"/>
                    </a:lnTo>
                    <a:lnTo>
                      <a:pt x="130" y="109"/>
                    </a:lnTo>
                    <a:close/>
                    <a:moveTo>
                      <a:pt x="130" y="110"/>
                    </a:moveTo>
                    <a:lnTo>
                      <a:pt x="123" y="133"/>
                    </a:lnTo>
                    <a:lnTo>
                      <a:pt x="105" y="128"/>
                    </a:lnTo>
                    <a:lnTo>
                      <a:pt x="111" y="106"/>
                    </a:lnTo>
                    <a:lnTo>
                      <a:pt x="130" y="110"/>
                    </a:lnTo>
                    <a:close/>
                    <a:moveTo>
                      <a:pt x="105" y="129"/>
                    </a:moveTo>
                    <a:lnTo>
                      <a:pt x="105" y="129"/>
                    </a:lnTo>
                    <a:lnTo>
                      <a:pt x="105" y="128"/>
                    </a:lnTo>
                    <a:lnTo>
                      <a:pt x="115" y="130"/>
                    </a:lnTo>
                    <a:lnTo>
                      <a:pt x="105" y="129"/>
                    </a:lnTo>
                    <a:close/>
                    <a:moveTo>
                      <a:pt x="123" y="132"/>
                    </a:moveTo>
                    <a:lnTo>
                      <a:pt x="120" y="151"/>
                    </a:lnTo>
                    <a:lnTo>
                      <a:pt x="101" y="147"/>
                    </a:lnTo>
                    <a:lnTo>
                      <a:pt x="105" y="129"/>
                    </a:lnTo>
                    <a:lnTo>
                      <a:pt x="123" y="132"/>
                    </a:lnTo>
                    <a:close/>
                    <a:moveTo>
                      <a:pt x="120" y="151"/>
                    </a:moveTo>
                    <a:lnTo>
                      <a:pt x="120" y="152"/>
                    </a:lnTo>
                    <a:lnTo>
                      <a:pt x="111" y="150"/>
                    </a:lnTo>
                    <a:lnTo>
                      <a:pt x="120" y="151"/>
                    </a:lnTo>
                    <a:close/>
                    <a:moveTo>
                      <a:pt x="120" y="152"/>
                    </a:moveTo>
                    <a:lnTo>
                      <a:pt x="114" y="172"/>
                    </a:lnTo>
                    <a:lnTo>
                      <a:pt x="96" y="165"/>
                    </a:lnTo>
                    <a:lnTo>
                      <a:pt x="101" y="146"/>
                    </a:lnTo>
                    <a:lnTo>
                      <a:pt x="120" y="152"/>
                    </a:lnTo>
                    <a:close/>
                    <a:moveTo>
                      <a:pt x="114" y="172"/>
                    </a:moveTo>
                    <a:lnTo>
                      <a:pt x="114" y="172"/>
                    </a:lnTo>
                    <a:lnTo>
                      <a:pt x="114" y="173"/>
                    </a:lnTo>
                    <a:lnTo>
                      <a:pt x="105" y="168"/>
                    </a:lnTo>
                    <a:lnTo>
                      <a:pt x="114" y="172"/>
                    </a:lnTo>
                    <a:close/>
                    <a:moveTo>
                      <a:pt x="114" y="173"/>
                    </a:moveTo>
                    <a:lnTo>
                      <a:pt x="107" y="185"/>
                    </a:lnTo>
                    <a:lnTo>
                      <a:pt x="89" y="177"/>
                    </a:lnTo>
                    <a:lnTo>
                      <a:pt x="96" y="164"/>
                    </a:lnTo>
                    <a:lnTo>
                      <a:pt x="114" y="173"/>
                    </a:lnTo>
                    <a:close/>
                    <a:moveTo>
                      <a:pt x="107" y="185"/>
                    </a:moveTo>
                    <a:lnTo>
                      <a:pt x="107" y="186"/>
                    </a:lnTo>
                    <a:lnTo>
                      <a:pt x="98" y="180"/>
                    </a:lnTo>
                    <a:lnTo>
                      <a:pt x="107" y="185"/>
                    </a:lnTo>
                    <a:close/>
                    <a:moveTo>
                      <a:pt x="107" y="186"/>
                    </a:moveTo>
                    <a:lnTo>
                      <a:pt x="94" y="208"/>
                    </a:lnTo>
                    <a:lnTo>
                      <a:pt x="77" y="198"/>
                    </a:lnTo>
                    <a:lnTo>
                      <a:pt x="90" y="176"/>
                    </a:lnTo>
                    <a:lnTo>
                      <a:pt x="107" y="186"/>
                    </a:lnTo>
                    <a:close/>
                    <a:moveTo>
                      <a:pt x="77" y="199"/>
                    </a:moveTo>
                    <a:lnTo>
                      <a:pt x="77" y="198"/>
                    </a:lnTo>
                    <a:lnTo>
                      <a:pt x="86" y="204"/>
                    </a:lnTo>
                    <a:lnTo>
                      <a:pt x="77" y="199"/>
                    </a:lnTo>
                    <a:close/>
                    <a:moveTo>
                      <a:pt x="94" y="207"/>
                    </a:moveTo>
                    <a:lnTo>
                      <a:pt x="85" y="227"/>
                    </a:lnTo>
                    <a:lnTo>
                      <a:pt x="67" y="218"/>
                    </a:lnTo>
                    <a:lnTo>
                      <a:pt x="77" y="199"/>
                    </a:lnTo>
                    <a:lnTo>
                      <a:pt x="94" y="207"/>
                    </a:lnTo>
                    <a:close/>
                    <a:moveTo>
                      <a:pt x="85" y="227"/>
                    </a:moveTo>
                    <a:lnTo>
                      <a:pt x="84" y="227"/>
                    </a:lnTo>
                    <a:lnTo>
                      <a:pt x="84" y="228"/>
                    </a:lnTo>
                    <a:lnTo>
                      <a:pt x="76" y="222"/>
                    </a:lnTo>
                    <a:lnTo>
                      <a:pt x="85" y="227"/>
                    </a:lnTo>
                    <a:close/>
                    <a:moveTo>
                      <a:pt x="84" y="228"/>
                    </a:moveTo>
                    <a:lnTo>
                      <a:pt x="74" y="241"/>
                    </a:lnTo>
                    <a:lnTo>
                      <a:pt x="58" y="229"/>
                    </a:lnTo>
                    <a:lnTo>
                      <a:pt x="68" y="217"/>
                    </a:lnTo>
                    <a:lnTo>
                      <a:pt x="84" y="228"/>
                    </a:lnTo>
                    <a:close/>
                    <a:moveTo>
                      <a:pt x="74" y="241"/>
                    </a:moveTo>
                    <a:lnTo>
                      <a:pt x="74" y="241"/>
                    </a:lnTo>
                    <a:lnTo>
                      <a:pt x="73" y="241"/>
                    </a:lnTo>
                    <a:lnTo>
                      <a:pt x="66" y="235"/>
                    </a:lnTo>
                    <a:lnTo>
                      <a:pt x="74" y="241"/>
                    </a:lnTo>
                    <a:close/>
                    <a:moveTo>
                      <a:pt x="73" y="241"/>
                    </a:moveTo>
                    <a:lnTo>
                      <a:pt x="64" y="251"/>
                    </a:lnTo>
                    <a:lnTo>
                      <a:pt x="51" y="238"/>
                    </a:lnTo>
                    <a:lnTo>
                      <a:pt x="60" y="228"/>
                    </a:lnTo>
                    <a:lnTo>
                      <a:pt x="73" y="241"/>
                    </a:lnTo>
                    <a:close/>
                    <a:moveTo>
                      <a:pt x="64" y="251"/>
                    </a:moveTo>
                    <a:lnTo>
                      <a:pt x="63" y="252"/>
                    </a:lnTo>
                    <a:lnTo>
                      <a:pt x="62" y="252"/>
                    </a:lnTo>
                    <a:lnTo>
                      <a:pt x="57" y="244"/>
                    </a:lnTo>
                    <a:lnTo>
                      <a:pt x="64" y="251"/>
                    </a:lnTo>
                    <a:close/>
                    <a:moveTo>
                      <a:pt x="62" y="252"/>
                    </a:moveTo>
                    <a:lnTo>
                      <a:pt x="53" y="259"/>
                    </a:lnTo>
                    <a:lnTo>
                      <a:pt x="42" y="243"/>
                    </a:lnTo>
                    <a:lnTo>
                      <a:pt x="52" y="237"/>
                    </a:lnTo>
                    <a:lnTo>
                      <a:pt x="62" y="252"/>
                    </a:lnTo>
                    <a:close/>
                    <a:moveTo>
                      <a:pt x="53" y="259"/>
                    </a:moveTo>
                    <a:lnTo>
                      <a:pt x="52" y="259"/>
                    </a:lnTo>
                    <a:lnTo>
                      <a:pt x="52" y="260"/>
                    </a:lnTo>
                    <a:lnTo>
                      <a:pt x="47" y="251"/>
                    </a:lnTo>
                    <a:lnTo>
                      <a:pt x="53" y="259"/>
                    </a:lnTo>
                    <a:close/>
                    <a:moveTo>
                      <a:pt x="52" y="260"/>
                    </a:moveTo>
                    <a:lnTo>
                      <a:pt x="45" y="262"/>
                    </a:lnTo>
                    <a:lnTo>
                      <a:pt x="36" y="246"/>
                    </a:lnTo>
                    <a:lnTo>
                      <a:pt x="43" y="242"/>
                    </a:lnTo>
                    <a:lnTo>
                      <a:pt x="52" y="260"/>
                    </a:lnTo>
                    <a:close/>
                    <a:moveTo>
                      <a:pt x="45" y="262"/>
                    </a:moveTo>
                    <a:lnTo>
                      <a:pt x="43" y="263"/>
                    </a:lnTo>
                    <a:lnTo>
                      <a:pt x="41" y="263"/>
                    </a:lnTo>
                    <a:lnTo>
                      <a:pt x="41" y="254"/>
                    </a:lnTo>
                    <a:lnTo>
                      <a:pt x="45" y="262"/>
                    </a:lnTo>
                    <a:close/>
                    <a:moveTo>
                      <a:pt x="41" y="263"/>
                    </a:moveTo>
                    <a:lnTo>
                      <a:pt x="35" y="263"/>
                    </a:lnTo>
                    <a:lnTo>
                      <a:pt x="35" y="244"/>
                    </a:lnTo>
                    <a:lnTo>
                      <a:pt x="41" y="244"/>
                    </a:lnTo>
                    <a:lnTo>
                      <a:pt x="41" y="263"/>
                    </a:lnTo>
                    <a:close/>
                    <a:moveTo>
                      <a:pt x="35" y="263"/>
                    </a:moveTo>
                    <a:lnTo>
                      <a:pt x="29" y="263"/>
                    </a:lnTo>
                    <a:lnTo>
                      <a:pt x="29" y="244"/>
                    </a:lnTo>
                    <a:lnTo>
                      <a:pt x="35" y="244"/>
                    </a:lnTo>
                    <a:lnTo>
                      <a:pt x="35" y="263"/>
                    </a:lnTo>
                    <a:close/>
                    <a:moveTo>
                      <a:pt x="29" y="263"/>
                    </a:moveTo>
                    <a:lnTo>
                      <a:pt x="25" y="263"/>
                    </a:lnTo>
                    <a:lnTo>
                      <a:pt x="25" y="244"/>
                    </a:lnTo>
                    <a:lnTo>
                      <a:pt x="29" y="244"/>
                    </a:lnTo>
                    <a:lnTo>
                      <a:pt x="29" y="263"/>
                    </a:lnTo>
                    <a:close/>
                    <a:moveTo>
                      <a:pt x="25" y="263"/>
                    </a:moveTo>
                    <a:lnTo>
                      <a:pt x="22" y="263"/>
                    </a:lnTo>
                    <a:lnTo>
                      <a:pt x="20" y="262"/>
                    </a:lnTo>
                    <a:lnTo>
                      <a:pt x="25" y="254"/>
                    </a:lnTo>
                    <a:lnTo>
                      <a:pt x="25" y="263"/>
                    </a:lnTo>
                    <a:close/>
                    <a:moveTo>
                      <a:pt x="20" y="262"/>
                    </a:moveTo>
                    <a:lnTo>
                      <a:pt x="10" y="255"/>
                    </a:lnTo>
                    <a:lnTo>
                      <a:pt x="21" y="240"/>
                    </a:lnTo>
                    <a:lnTo>
                      <a:pt x="31" y="246"/>
                    </a:lnTo>
                    <a:lnTo>
                      <a:pt x="20" y="262"/>
                    </a:lnTo>
                    <a:close/>
                    <a:moveTo>
                      <a:pt x="10" y="255"/>
                    </a:moveTo>
                    <a:lnTo>
                      <a:pt x="8" y="253"/>
                    </a:lnTo>
                    <a:lnTo>
                      <a:pt x="7" y="251"/>
                    </a:lnTo>
                    <a:lnTo>
                      <a:pt x="15" y="248"/>
                    </a:lnTo>
                    <a:lnTo>
                      <a:pt x="10" y="255"/>
                    </a:lnTo>
                    <a:close/>
                    <a:moveTo>
                      <a:pt x="7" y="251"/>
                    </a:moveTo>
                    <a:lnTo>
                      <a:pt x="0" y="231"/>
                    </a:lnTo>
                    <a:lnTo>
                      <a:pt x="19" y="226"/>
                    </a:lnTo>
                    <a:lnTo>
                      <a:pt x="24" y="244"/>
                    </a:lnTo>
                    <a:lnTo>
                      <a:pt x="7" y="251"/>
                    </a:lnTo>
                    <a:close/>
                    <a:moveTo>
                      <a:pt x="0" y="231"/>
                    </a:moveTo>
                    <a:lnTo>
                      <a:pt x="0" y="230"/>
                    </a:lnTo>
                    <a:lnTo>
                      <a:pt x="0" y="229"/>
                    </a:lnTo>
                    <a:lnTo>
                      <a:pt x="9" y="229"/>
                    </a:lnTo>
                    <a:lnTo>
                      <a:pt x="0" y="231"/>
                    </a:lnTo>
                    <a:close/>
                    <a:moveTo>
                      <a:pt x="0" y="229"/>
                    </a:moveTo>
                    <a:lnTo>
                      <a:pt x="0" y="197"/>
                    </a:lnTo>
                    <a:lnTo>
                      <a:pt x="19" y="197"/>
                    </a:lnTo>
                    <a:lnTo>
                      <a:pt x="19" y="229"/>
                    </a:lnTo>
                    <a:lnTo>
                      <a:pt x="0" y="229"/>
                    </a:lnTo>
                    <a:close/>
                    <a:moveTo>
                      <a:pt x="0" y="197"/>
                    </a:moveTo>
                    <a:lnTo>
                      <a:pt x="0" y="196"/>
                    </a:lnTo>
                    <a:lnTo>
                      <a:pt x="9" y="197"/>
                    </a:lnTo>
                    <a:lnTo>
                      <a:pt x="0" y="197"/>
                    </a:lnTo>
                    <a:close/>
                    <a:moveTo>
                      <a:pt x="0" y="196"/>
                    </a:moveTo>
                    <a:lnTo>
                      <a:pt x="3" y="161"/>
                    </a:lnTo>
                    <a:lnTo>
                      <a:pt x="22" y="163"/>
                    </a:lnTo>
                    <a:lnTo>
                      <a:pt x="19" y="198"/>
                    </a:lnTo>
                    <a:lnTo>
                      <a:pt x="0" y="196"/>
                    </a:lnTo>
                    <a:close/>
                    <a:moveTo>
                      <a:pt x="3" y="161"/>
                    </a:moveTo>
                    <a:lnTo>
                      <a:pt x="3" y="161"/>
                    </a:lnTo>
                    <a:lnTo>
                      <a:pt x="12" y="162"/>
                    </a:lnTo>
                    <a:lnTo>
                      <a:pt x="3" y="161"/>
                    </a:lnTo>
                    <a:close/>
                    <a:moveTo>
                      <a:pt x="3" y="161"/>
                    </a:moveTo>
                    <a:lnTo>
                      <a:pt x="10" y="119"/>
                    </a:lnTo>
                    <a:lnTo>
                      <a:pt x="29" y="122"/>
                    </a:lnTo>
                    <a:lnTo>
                      <a:pt x="22" y="163"/>
                    </a:lnTo>
                    <a:lnTo>
                      <a:pt x="3" y="161"/>
                    </a:lnTo>
                    <a:close/>
                    <a:moveTo>
                      <a:pt x="10" y="119"/>
                    </a:moveTo>
                    <a:lnTo>
                      <a:pt x="10" y="119"/>
                    </a:lnTo>
                    <a:lnTo>
                      <a:pt x="10" y="118"/>
                    </a:lnTo>
                    <a:lnTo>
                      <a:pt x="19" y="121"/>
                    </a:lnTo>
                    <a:lnTo>
                      <a:pt x="10" y="119"/>
                    </a:lnTo>
                    <a:close/>
                    <a:moveTo>
                      <a:pt x="10" y="118"/>
                    </a:moveTo>
                    <a:lnTo>
                      <a:pt x="22" y="79"/>
                    </a:lnTo>
                    <a:lnTo>
                      <a:pt x="41" y="86"/>
                    </a:lnTo>
                    <a:lnTo>
                      <a:pt x="28" y="123"/>
                    </a:lnTo>
                    <a:lnTo>
                      <a:pt x="10" y="118"/>
                    </a:lnTo>
                    <a:close/>
                    <a:moveTo>
                      <a:pt x="22" y="79"/>
                    </a:moveTo>
                    <a:lnTo>
                      <a:pt x="23" y="79"/>
                    </a:lnTo>
                    <a:lnTo>
                      <a:pt x="23" y="78"/>
                    </a:lnTo>
                    <a:lnTo>
                      <a:pt x="32" y="82"/>
                    </a:lnTo>
                    <a:lnTo>
                      <a:pt x="22" y="79"/>
                    </a:lnTo>
                    <a:close/>
                    <a:moveTo>
                      <a:pt x="23" y="78"/>
                    </a:moveTo>
                    <a:lnTo>
                      <a:pt x="39" y="46"/>
                    </a:lnTo>
                    <a:lnTo>
                      <a:pt x="56" y="55"/>
                    </a:lnTo>
                    <a:lnTo>
                      <a:pt x="40" y="87"/>
                    </a:lnTo>
                    <a:lnTo>
                      <a:pt x="23" y="78"/>
                    </a:lnTo>
                    <a:close/>
                    <a:moveTo>
                      <a:pt x="39" y="46"/>
                    </a:moveTo>
                    <a:lnTo>
                      <a:pt x="39" y="46"/>
                    </a:lnTo>
                    <a:lnTo>
                      <a:pt x="40" y="46"/>
                    </a:lnTo>
                    <a:lnTo>
                      <a:pt x="47" y="50"/>
                    </a:lnTo>
                    <a:lnTo>
                      <a:pt x="39" y="46"/>
                    </a:lnTo>
                    <a:close/>
                    <a:moveTo>
                      <a:pt x="40" y="46"/>
                    </a:moveTo>
                    <a:lnTo>
                      <a:pt x="55" y="21"/>
                    </a:lnTo>
                    <a:lnTo>
                      <a:pt x="72" y="31"/>
                    </a:lnTo>
                    <a:lnTo>
                      <a:pt x="55" y="56"/>
                    </a:lnTo>
                    <a:lnTo>
                      <a:pt x="40" y="46"/>
                    </a:lnTo>
                    <a:close/>
                    <a:moveTo>
                      <a:pt x="55" y="21"/>
                    </a:moveTo>
                    <a:lnTo>
                      <a:pt x="56" y="18"/>
                    </a:lnTo>
                    <a:lnTo>
                      <a:pt x="57" y="17"/>
                    </a:lnTo>
                    <a:lnTo>
                      <a:pt x="63" y="25"/>
                    </a:lnTo>
                    <a:lnTo>
                      <a:pt x="55" y="21"/>
                    </a:lnTo>
                    <a:close/>
                    <a:moveTo>
                      <a:pt x="57" y="17"/>
                    </a:moveTo>
                    <a:lnTo>
                      <a:pt x="80" y="2"/>
                    </a:lnTo>
                    <a:lnTo>
                      <a:pt x="91" y="17"/>
                    </a:lnTo>
                    <a:lnTo>
                      <a:pt x="68" y="33"/>
                    </a:lnTo>
                    <a:lnTo>
                      <a:pt x="57" y="17"/>
                    </a:lnTo>
                    <a:close/>
                    <a:moveTo>
                      <a:pt x="80" y="2"/>
                    </a:moveTo>
                    <a:lnTo>
                      <a:pt x="83" y="0"/>
                    </a:lnTo>
                    <a:lnTo>
                      <a:pt x="87" y="0"/>
                    </a:lnTo>
                    <a:lnTo>
                      <a:pt x="86" y="10"/>
                    </a:lnTo>
                    <a:lnTo>
                      <a:pt x="80" y="2"/>
                    </a:lnTo>
                    <a:close/>
                    <a:moveTo>
                      <a:pt x="87" y="0"/>
                    </a:moveTo>
                    <a:lnTo>
                      <a:pt x="112" y="3"/>
                    </a:lnTo>
                    <a:lnTo>
                      <a:pt x="110" y="22"/>
                    </a:lnTo>
                    <a:lnTo>
                      <a:pt x="85" y="18"/>
                    </a:lnTo>
                    <a:lnTo>
                      <a:pt x="8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62" name="Freeform 1856">
                <a:extLst>
                  <a:ext uri="{FF2B5EF4-FFF2-40B4-BE49-F238E27FC236}">
                    <a16:creationId xmlns:a16="http://schemas.microsoft.com/office/drawing/2014/main" id="{AA0D7AF9-E990-4DC1-BE3F-A40C9D0D1EC4}"/>
                  </a:ext>
                </a:extLst>
              </p:cNvPr>
              <p:cNvSpPr>
                <a:spLocks/>
              </p:cNvSpPr>
              <p:nvPr/>
            </p:nvSpPr>
            <p:spPr bwMode="auto">
              <a:xfrm>
                <a:off x="2846" y="2448"/>
                <a:ext cx="42" cy="28"/>
              </a:xfrm>
              <a:custGeom>
                <a:avLst/>
                <a:gdLst>
                  <a:gd name="T0" fmla="*/ 42 w 166"/>
                  <a:gd name="T1" fmla="*/ 19 h 115"/>
                  <a:gd name="T2" fmla="*/ 41 w 166"/>
                  <a:gd name="T3" fmla="*/ 18 h 115"/>
                  <a:gd name="T4" fmla="*/ 39 w 166"/>
                  <a:gd name="T5" fmla="*/ 16 h 115"/>
                  <a:gd name="T6" fmla="*/ 35 w 166"/>
                  <a:gd name="T7" fmla="*/ 14 h 115"/>
                  <a:gd name="T8" fmla="*/ 31 w 166"/>
                  <a:gd name="T9" fmla="*/ 11 h 115"/>
                  <a:gd name="T10" fmla="*/ 27 w 166"/>
                  <a:gd name="T11" fmla="*/ 8 h 115"/>
                  <a:gd name="T12" fmla="*/ 21 w 166"/>
                  <a:gd name="T13" fmla="*/ 5 h 115"/>
                  <a:gd name="T14" fmla="*/ 16 w 166"/>
                  <a:gd name="T15" fmla="*/ 2 h 115"/>
                  <a:gd name="T16" fmla="*/ 10 w 166"/>
                  <a:gd name="T17" fmla="*/ 1 h 115"/>
                  <a:gd name="T18" fmla="*/ 7 w 166"/>
                  <a:gd name="T19" fmla="*/ 0 h 115"/>
                  <a:gd name="T20" fmla="*/ 3 w 166"/>
                  <a:gd name="T21" fmla="*/ 1 h 115"/>
                  <a:gd name="T22" fmla="*/ 0 w 166"/>
                  <a:gd name="T23" fmla="*/ 2 h 115"/>
                  <a:gd name="T24" fmla="*/ 0 w 166"/>
                  <a:gd name="T25" fmla="*/ 5 h 115"/>
                  <a:gd name="T26" fmla="*/ 2 w 166"/>
                  <a:gd name="T27" fmla="*/ 9 h 115"/>
                  <a:gd name="T28" fmla="*/ 4 w 166"/>
                  <a:gd name="T29" fmla="*/ 12 h 115"/>
                  <a:gd name="T30" fmla="*/ 8 w 166"/>
                  <a:gd name="T31" fmla="*/ 16 h 115"/>
                  <a:gd name="T32" fmla="*/ 12 w 166"/>
                  <a:gd name="T33" fmla="*/ 19 h 115"/>
                  <a:gd name="T34" fmla="*/ 16 w 166"/>
                  <a:gd name="T35" fmla="*/ 23 h 115"/>
                  <a:gd name="T36" fmla="*/ 19 w 166"/>
                  <a:gd name="T37" fmla="*/ 26 h 115"/>
                  <a:gd name="T38" fmla="*/ 22 w 166"/>
                  <a:gd name="T39" fmla="*/ 27 h 115"/>
                  <a:gd name="T40" fmla="*/ 23 w 166"/>
                  <a:gd name="T41" fmla="*/ 28 h 115"/>
                  <a:gd name="T42" fmla="*/ 42 w 166"/>
                  <a:gd name="T43" fmla="*/ 19 h 11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66"/>
                  <a:gd name="T67" fmla="*/ 0 h 115"/>
                  <a:gd name="T68" fmla="*/ 166 w 166"/>
                  <a:gd name="T69" fmla="*/ 115 h 11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66" h="115">
                    <a:moveTo>
                      <a:pt x="166" y="76"/>
                    </a:moveTo>
                    <a:lnTo>
                      <a:pt x="162" y="73"/>
                    </a:lnTo>
                    <a:lnTo>
                      <a:pt x="156" y="67"/>
                    </a:lnTo>
                    <a:lnTo>
                      <a:pt x="140" y="57"/>
                    </a:lnTo>
                    <a:lnTo>
                      <a:pt x="124" y="44"/>
                    </a:lnTo>
                    <a:lnTo>
                      <a:pt x="105" y="32"/>
                    </a:lnTo>
                    <a:lnTo>
                      <a:pt x="83" y="19"/>
                    </a:lnTo>
                    <a:lnTo>
                      <a:pt x="64" y="10"/>
                    </a:lnTo>
                    <a:lnTo>
                      <a:pt x="41" y="3"/>
                    </a:lnTo>
                    <a:lnTo>
                      <a:pt x="26" y="0"/>
                    </a:lnTo>
                    <a:lnTo>
                      <a:pt x="10" y="3"/>
                    </a:lnTo>
                    <a:lnTo>
                      <a:pt x="0" y="10"/>
                    </a:lnTo>
                    <a:lnTo>
                      <a:pt x="0" y="22"/>
                    </a:lnTo>
                    <a:lnTo>
                      <a:pt x="7" y="35"/>
                    </a:lnTo>
                    <a:lnTo>
                      <a:pt x="16" y="51"/>
                    </a:lnTo>
                    <a:lnTo>
                      <a:pt x="32" y="67"/>
                    </a:lnTo>
                    <a:lnTo>
                      <a:pt x="48" y="79"/>
                    </a:lnTo>
                    <a:lnTo>
                      <a:pt x="64" y="96"/>
                    </a:lnTo>
                    <a:lnTo>
                      <a:pt x="76" y="105"/>
                    </a:lnTo>
                    <a:lnTo>
                      <a:pt x="86" y="111"/>
                    </a:lnTo>
                    <a:lnTo>
                      <a:pt x="90" y="115"/>
                    </a:lnTo>
                    <a:lnTo>
                      <a:pt x="166" y="76"/>
                    </a:lnTo>
                    <a:close/>
                  </a:path>
                </a:pathLst>
              </a:custGeom>
              <a:solidFill>
                <a:srgbClr val="E4BED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63" name="Freeform 1857">
                <a:extLst>
                  <a:ext uri="{FF2B5EF4-FFF2-40B4-BE49-F238E27FC236}">
                    <a16:creationId xmlns:a16="http://schemas.microsoft.com/office/drawing/2014/main" id="{20B4808A-9F15-4D44-8FC6-EB34BF12DD24}"/>
                  </a:ext>
                </a:extLst>
              </p:cNvPr>
              <p:cNvSpPr>
                <a:spLocks/>
              </p:cNvSpPr>
              <p:nvPr/>
            </p:nvSpPr>
            <p:spPr bwMode="auto">
              <a:xfrm>
                <a:off x="2846" y="2448"/>
                <a:ext cx="42" cy="28"/>
              </a:xfrm>
              <a:custGeom>
                <a:avLst/>
                <a:gdLst>
                  <a:gd name="T0" fmla="*/ 42 w 166"/>
                  <a:gd name="T1" fmla="*/ 19 h 115"/>
                  <a:gd name="T2" fmla="*/ 41 w 166"/>
                  <a:gd name="T3" fmla="*/ 18 h 115"/>
                  <a:gd name="T4" fmla="*/ 39 w 166"/>
                  <a:gd name="T5" fmla="*/ 16 h 115"/>
                  <a:gd name="T6" fmla="*/ 35 w 166"/>
                  <a:gd name="T7" fmla="*/ 14 h 115"/>
                  <a:gd name="T8" fmla="*/ 31 w 166"/>
                  <a:gd name="T9" fmla="*/ 11 h 115"/>
                  <a:gd name="T10" fmla="*/ 27 w 166"/>
                  <a:gd name="T11" fmla="*/ 8 h 115"/>
                  <a:gd name="T12" fmla="*/ 21 w 166"/>
                  <a:gd name="T13" fmla="*/ 5 h 115"/>
                  <a:gd name="T14" fmla="*/ 16 w 166"/>
                  <a:gd name="T15" fmla="*/ 2 h 115"/>
                  <a:gd name="T16" fmla="*/ 10 w 166"/>
                  <a:gd name="T17" fmla="*/ 1 h 115"/>
                  <a:gd name="T18" fmla="*/ 7 w 166"/>
                  <a:gd name="T19" fmla="*/ 0 h 115"/>
                  <a:gd name="T20" fmla="*/ 3 w 166"/>
                  <a:gd name="T21" fmla="*/ 1 h 115"/>
                  <a:gd name="T22" fmla="*/ 0 w 166"/>
                  <a:gd name="T23" fmla="*/ 2 h 115"/>
                  <a:gd name="T24" fmla="*/ 0 w 166"/>
                  <a:gd name="T25" fmla="*/ 5 h 115"/>
                  <a:gd name="T26" fmla="*/ 2 w 166"/>
                  <a:gd name="T27" fmla="*/ 9 h 115"/>
                  <a:gd name="T28" fmla="*/ 4 w 166"/>
                  <a:gd name="T29" fmla="*/ 12 h 115"/>
                  <a:gd name="T30" fmla="*/ 8 w 166"/>
                  <a:gd name="T31" fmla="*/ 16 h 115"/>
                  <a:gd name="T32" fmla="*/ 12 w 166"/>
                  <a:gd name="T33" fmla="*/ 19 h 115"/>
                  <a:gd name="T34" fmla="*/ 16 w 166"/>
                  <a:gd name="T35" fmla="*/ 23 h 115"/>
                  <a:gd name="T36" fmla="*/ 19 w 166"/>
                  <a:gd name="T37" fmla="*/ 26 h 115"/>
                  <a:gd name="T38" fmla="*/ 22 w 166"/>
                  <a:gd name="T39" fmla="*/ 27 h 115"/>
                  <a:gd name="T40" fmla="*/ 23 w 166"/>
                  <a:gd name="T41" fmla="*/ 28 h 115"/>
                  <a:gd name="T42" fmla="*/ 42 w 166"/>
                  <a:gd name="T43" fmla="*/ 19 h 11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66"/>
                  <a:gd name="T67" fmla="*/ 0 h 115"/>
                  <a:gd name="T68" fmla="*/ 166 w 166"/>
                  <a:gd name="T69" fmla="*/ 115 h 11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66" h="115">
                    <a:moveTo>
                      <a:pt x="166" y="76"/>
                    </a:moveTo>
                    <a:lnTo>
                      <a:pt x="162" y="73"/>
                    </a:lnTo>
                    <a:lnTo>
                      <a:pt x="156" y="67"/>
                    </a:lnTo>
                    <a:lnTo>
                      <a:pt x="140" y="57"/>
                    </a:lnTo>
                    <a:lnTo>
                      <a:pt x="124" y="44"/>
                    </a:lnTo>
                    <a:lnTo>
                      <a:pt x="105" y="32"/>
                    </a:lnTo>
                    <a:lnTo>
                      <a:pt x="83" y="19"/>
                    </a:lnTo>
                    <a:lnTo>
                      <a:pt x="64" y="10"/>
                    </a:lnTo>
                    <a:lnTo>
                      <a:pt x="41" y="3"/>
                    </a:lnTo>
                    <a:lnTo>
                      <a:pt x="26" y="0"/>
                    </a:lnTo>
                    <a:lnTo>
                      <a:pt x="10" y="3"/>
                    </a:lnTo>
                    <a:lnTo>
                      <a:pt x="0" y="10"/>
                    </a:lnTo>
                    <a:lnTo>
                      <a:pt x="0" y="22"/>
                    </a:lnTo>
                    <a:lnTo>
                      <a:pt x="7" y="35"/>
                    </a:lnTo>
                    <a:lnTo>
                      <a:pt x="16" y="51"/>
                    </a:lnTo>
                    <a:lnTo>
                      <a:pt x="32" y="67"/>
                    </a:lnTo>
                    <a:lnTo>
                      <a:pt x="48" y="79"/>
                    </a:lnTo>
                    <a:lnTo>
                      <a:pt x="64" y="96"/>
                    </a:lnTo>
                    <a:lnTo>
                      <a:pt x="76" y="105"/>
                    </a:lnTo>
                    <a:lnTo>
                      <a:pt x="86" y="111"/>
                    </a:lnTo>
                    <a:lnTo>
                      <a:pt x="90" y="115"/>
                    </a:lnTo>
                    <a:lnTo>
                      <a:pt x="166" y="76"/>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564" name="Freeform 1858">
                <a:extLst>
                  <a:ext uri="{FF2B5EF4-FFF2-40B4-BE49-F238E27FC236}">
                    <a16:creationId xmlns:a16="http://schemas.microsoft.com/office/drawing/2014/main" id="{B139FC17-8C99-4488-8F94-B533398E5051}"/>
                  </a:ext>
                </a:extLst>
              </p:cNvPr>
              <p:cNvSpPr>
                <a:spLocks/>
              </p:cNvSpPr>
              <p:nvPr/>
            </p:nvSpPr>
            <p:spPr bwMode="auto">
              <a:xfrm>
                <a:off x="2467" y="2102"/>
                <a:ext cx="11" cy="17"/>
              </a:xfrm>
              <a:custGeom>
                <a:avLst/>
                <a:gdLst>
                  <a:gd name="T0" fmla="*/ 0 w 47"/>
                  <a:gd name="T1" fmla="*/ 0 h 68"/>
                  <a:gd name="T2" fmla="*/ 11 w 47"/>
                  <a:gd name="T3" fmla="*/ 17 h 68"/>
                  <a:gd name="T4" fmla="*/ 0 w 47"/>
                  <a:gd name="T5" fmla="*/ 0 h 68"/>
                  <a:gd name="T6" fmla="*/ 0 60000 65536"/>
                  <a:gd name="T7" fmla="*/ 0 60000 65536"/>
                  <a:gd name="T8" fmla="*/ 0 60000 65536"/>
                  <a:gd name="T9" fmla="*/ 0 w 47"/>
                  <a:gd name="T10" fmla="*/ 0 h 68"/>
                  <a:gd name="T11" fmla="*/ 47 w 47"/>
                  <a:gd name="T12" fmla="*/ 68 h 68"/>
                </a:gdLst>
                <a:ahLst/>
                <a:cxnLst>
                  <a:cxn ang="T6">
                    <a:pos x="T0" y="T1"/>
                  </a:cxn>
                  <a:cxn ang="T7">
                    <a:pos x="T2" y="T3"/>
                  </a:cxn>
                  <a:cxn ang="T8">
                    <a:pos x="T4" y="T5"/>
                  </a:cxn>
                </a:cxnLst>
                <a:rect l="T9" t="T10" r="T11" b="T12"/>
                <a:pathLst>
                  <a:path w="47" h="68">
                    <a:moveTo>
                      <a:pt x="0" y="0"/>
                    </a:moveTo>
                    <a:lnTo>
                      <a:pt x="47" y="68"/>
                    </a:lnTo>
                    <a:lnTo>
                      <a:pt x="0" y="0"/>
                    </a:lnTo>
                    <a:close/>
                  </a:path>
                </a:pathLst>
              </a:custGeom>
              <a:solidFill>
                <a:srgbClr val="DF3F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65" name="Freeform 1859">
                <a:extLst>
                  <a:ext uri="{FF2B5EF4-FFF2-40B4-BE49-F238E27FC236}">
                    <a16:creationId xmlns:a16="http://schemas.microsoft.com/office/drawing/2014/main" id="{A7B46D88-A7A9-43F4-877A-04EBC957464A}"/>
                  </a:ext>
                </a:extLst>
              </p:cNvPr>
              <p:cNvSpPr>
                <a:spLocks noEditPoints="1"/>
              </p:cNvSpPr>
              <p:nvPr/>
            </p:nvSpPr>
            <p:spPr bwMode="auto">
              <a:xfrm>
                <a:off x="2425" y="2126"/>
                <a:ext cx="13" cy="20"/>
              </a:xfrm>
              <a:custGeom>
                <a:avLst/>
                <a:gdLst>
                  <a:gd name="T0" fmla="*/ 6 w 53"/>
                  <a:gd name="T1" fmla="*/ 1 h 81"/>
                  <a:gd name="T2" fmla="*/ 8 w 53"/>
                  <a:gd name="T3" fmla="*/ 4 h 81"/>
                  <a:gd name="T4" fmla="*/ 2 w 53"/>
                  <a:gd name="T5" fmla="*/ 9 h 81"/>
                  <a:gd name="T6" fmla="*/ 0 w 53"/>
                  <a:gd name="T7" fmla="*/ 7 h 81"/>
                  <a:gd name="T8" fmla="*/ 6 w 53"/>
                  <a:gd name="T9" fmla="*/ 1 h 81"/>
                  <a:gd name="T10" fmla="*/ 9 w 53"/>
                  <a:gd name="T11" fmla="*/ 5 h 81"/>
                  <a:gd name="T12" fmla="*/ 13 w 53"/>
                  <a:gd name="T13" fmla="*/ 20 h 81"/>
                  <a:gd name="T14" fmla="*/ 2 w 53"/>
                  <a:gd name="T15" fmla="*/ 9 h 81"/>
                  <a:gd name="T16" fmla="*/ 5 w 53"/>
                  <a:gd name="T17" fmla="*/ 7 h 81"/>
                  <a:gd name="T18" fmla="*/ 9 w 53"/>
                  <a:gd name="T19" fmla="*/ 5 h 81"/>
                  <a:gd name="T20" fmla="*/ 2 w 53"/>
                  <a:gd name="T21" fmla="*/ 8 h 81"/>
                  <a:gd name="T22" fmla="*/ 0 w 53"/>
                  <a:gd name="T23" fmla="*/ 2 h 81"/>
                  <a:gd name="T24" fmla="*/ 7 w 53"/>
                  <a:gd name="T25" fmla="*/ 0 h 81"/>
                  <a:gd name="T26" fmla="*/ 9 w 53"/>
                  <a:gd name="T27" fmla="*/ 5 h 81"/>
                  <a:gd name="T28" fmla="*/ 2 w 53"/>
                  <a:gd name="T29" fmla="*/ 8 h 8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3"/>
                  <a:gd name="T46" fmla="*/ 0 h 81"/>
                  <a:gd name="T47" fmla="*/ 53 w 53"/>
                  <a:gd name="T48" fmla="*/ 81 h 8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3" h="81">
                    <a:moveTo>
                      <a:pt x="24" y="6"/>
                    </a:moveTo>
                    <a:lnTo>
                      <a:pt x="34" y="16"/>
                    </a:lnTo>
                    <a:lnTo>
                      <a:pt x="10" y="38"/>
                    </a:lnTo>
                    <a:lnTo>
                      <a:pt x="2" y="28"/>
                    </a:lnTo>
                    <a:lnTo>
                      <a:pt x="24" y="6"/>
                    </a:lnTo>
                    <a:close/>
                    <a:moveTo>
                      <a:pt x="37" y="22"/>
                    </a:moveTo>
                    <a:lnTo>
                      <a:pt x="53" y="81"/>
                    </a:lnTo>
                    <a:lnTo>
                      <a:pt x="10" y="38"/>
                    </a:lnTo>
                    <a:lnTo>
                      <a:pt x="21" y="27"/>
                    </a:lnTo>
                    <a:lnTo>
                      <a:pt x="37" y="22"/>
                    </a:lnTo>
                    <a:close/>
                    <a:moveTo>
                      <a:pt x="7" y="31"/>
                    </a:moveTo>
                    <a:lnTo>
                      <a:pt x="0" y="9"/>
                    </a:lnTo>
                    <a:lnTo>
                      <a:pt x="30" y="0"/>
                    </a:lnTo>
                    <a:lnTo>
                      <a:pt x="37" y="22"/>
                    </a:lnTo>
                    <a:lnTo>
                      <a:pt x="7" y="31"/>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66" name="Freeform 1860">
                <a:extLst>
                  <a:ext uri="{FF2B5EF4-FFF2-40B4-BE49-F238E27FC236}">
                    <a16:creationId xmlns:a16="http://schemas.microsoft.com/office/drawing/2014/main" id="{5C3828E7-9CCF-4B23-BB6B-1CB2E75A6AF6}"/>
                  </a:ext>
                </a:extLst>
              </p:cNvPr>
              <p:cNvSpPr>
                <a:spLocks/>
              </p:cNvSpPr>
              <p:nvPr/>
            </p:nvSpPr>
            <p:spPr bwMode="auto">
              <a:xfrm>
                <a:off x="3129" y="2052"/>
                <a:ext cx="34" cy="25"/>
              </a:xfrm>
              <a:custGeom>
                <a:avLst/>
                <a:gdLst>
                  <a:gd name="T0" fmla="*/ 21 w 137"/>
                  <a:gd name="T1" fmla="*/ 21 h 98"/>
                  <a:gd name="T2" fmla="*/ 25 w 137"/>
                  <a:gd name="T3" fmla="*/ 19 h 98"/>
                  <a:gd name="T4" fmla="*/ 27 w 137"/>
                  <a:gd name="T5" fmla="*/ 17 h 98"/>
                  <a:gd name="T6" fmla="*/ 29 w 137"/>
                  <a:gd name="T7" fmla="*/ 15 h 98"/>
                  <a:gd name="T8" fmla="*/ 30 w 137"/>
                  <a:gd name="T9" fmla="*/ 14 h 98"/>
                  <a:gd name="T10" fmla="*/ 32 w 137"/>
                  <a:gd name="T11" fmla="*/ 11 h 98"/>
                  <a:gd name="T12" fmla="*/ 33 w 137"/>
                  <a:gd name="T13" fmla="*/ 9 h 98"/>
                  <a:gd name="T14" fmla="*/ 34 w 137"/>
                  <a:gd name="T15" fmla="*/ 8 h 98"/>
                  <a:gd name="T16" fmla="*/ 34 w 137"/>
                  <a:gd name="T17" fmla="*/ 6 h 98"/>
                  <a:gd name="T18" fmla="*/ 34 w 137"/>
                  <a:gd name="T19" fmla="*/ 5 h 98"/>
                  <a:gd name="T20" fmla="*/ 33 w 137"/>
                  <a:gd name="T21" fmla="*/ 3 h 98"/>
                  <a:gd name="T22" fmla="*/ 33 w 137"/>
                  <a:gd name="T23" fmla="*/ 1 h 98"/>
                  <a:gd name="T24" fmla="*/ 31 w 137"/>
                  <a:gd name="T25" fmla="*/ 1 h 98"/>
                  <a:gd name="T26" fmla="*/ 29 w 137"/>
                  <a:gd name="T27" fmla="*/ 0 h 98"/>
                  <a:gd name="T28" fmla="*/ 28 w 137"/>
                  <a:gd name="T29" fmla="*/ 0 h 98"/>
                  <a:gd name="T30" fmla="*/ 25 w 137"/>
                  <a:gd name="T31" fmla="*/ 0 h 98"/>
                  <a:gd name="T32" fmla="*/ 23 w 137"/>
                  <a:gd name="T33" fmla="*/ 0 h 98"/>
                  <a:gd name="T34" fmla="*/ 21 w 137"/>
                  <a:gd name="T35" fmla="*/ 1 h 98"/>
                  <a:gd name="T36" fmla="*/ 18 w 137"/>
                  <a:gd name="T37" fmla="*/ 1 h 98"/>
                  <a:gd name="T38" fmla="*/ 15 w 137"/>
                  <a:gd name="T39" fmla="*/ 2 h 98"/>
                  <a:gd name="T40" fmla="*/ 13 w 137"/>
                  <a:gd name="T41" fmla="*/ 4 h 98"/>
                  <a:gd name="T42" fmla="*/ 10 w 137"/>
                  <a:gd name="T43" fmla="*/ 6 h 98"/>
                  <a:gd name="T44" fmla="*/ 8 w 137"/>
                  <a:gd name="T45" fmla="*/ 7 h 98"/>
                  <a:gd name="T46" fmla="*/ 5 w 137"/>
                  <a:gd name="T47" fmla="*/ 9 h 98"/>
                  <a:gd name="T48" fmla="*/ 4 w 137"/>
                  <a:gd name="T49" fmla="*/ 11 h 98"/>
                  <a:gd name="T50" fmla="*/ 2 w 137"/>
                  <a:gd name="T51" fmla="*/ 13 h 98"/>
                  <a:gd name="T52" fmla="*/ 1 w 137"/>
                  <a:gd name="T53" fmla="*/ 14 h 98"/>
                  <a:gd name="T54" fmla="*/ 1 w 137"/>
                  <a:gd name="T55" fmla="*/ 17 h 98"/>
                  <a:gd name="T56" fmla="*/ 0 w 137"/>
                  <a:gd name="T57" fmla="*/ 19 h 98"/>
                  <a:gd name="T58" fmla="*/ 0 w 137"/>
                  <a:gd name="T59" fmla="*/ 20 h 98"/>
                  <a:gd name="T60" fmla="*/ 1 w 137"/>
                  <a:gd name="T61" fmla="*/ 22 h 98"/>
                  <a:gd name="T62" fmla="*/ 2 w 137"/>
                  <a:gd name="T63" fmla="*/ 22 h 98"/>
                  <a:gd name="T64" fmla="*/ 3 w 137"/>
                  <a:gd name="T65" fmla="*/ 23 h 98"/>
                  <a:gd name="T66" fmla="*/ 5 w 137"/>
                  <a:gd name="T67" fmla="*/ 24 h 98"/>
                  <a:gd name="T68" fmla="*/ 6 w 137"/>
                  <a:gd name="T69" fmla="*/ 25 h 98"/>
                  <a:gd name="T70" fmla="*/ 9 w 137"/>
                  <a:gd name="T71" fmla="*/ 25 h 98"/>
                  <a:gd name="T72" fmla="*/ 11 w 137"/>
                  <a:gd name="T73" fmla="*/ 24 h 98"/>
                  <a:gd name="T74" fmla="*/ 13 w 137"/>
                  <a:gd name="T75" fmla="*/ 24 h 98"/>
                  <a:gd name="T76" fmla="*/ 16 w 137"/>
                  <a:gd name="T77" fmla="*/ 23 h 98"/>
                  <a:gd name="T78" fmla="*/ 19 w 137"/>
                  <a:gd name="T79" fmla="*/ 22 h 98"/>
                  <a:gd name="T80" fmla="*/ 21 w 137"/>
                  <a:gd name="T81" fmla="*/ 21 h 9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98"/>
                  <a:gd name="T125" fmla="*/ 137 w 137"/>
                  <a:gd name="T126" fmla="*/ 98 h 9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98">
                    <a:moveTo>
                      <a:pt x="86" y="82"/>
                    </a:moveTo>
                    <a:lnTo>
                      <a:pt x="99" y="76"/>
                    </a:lnTo>
                    <a:lnTo>
                      <a:pt x="108" y="66"/>
                    </a:lnTo>
                    <a:lnTo>
                      <a:pt x="115" y="59"/>
                    </a:lnTo>
                    <a:lnTo>
                      <a:pt x="122" y="54"/>
                    </a:lnTo>
                    <a:lnTo>
                      <a:pt x="127" y="44"/>
                    </a:lnTo>
                    <a:lnTo>
                      <a:pt x="134" y="37"/>
                    </a:lnTo>
                    <a:lnTo>
                      <a:pt x="137" y="31"/>
                    </a:lnTo>
                    <a:lnTo>
                      <a:pt x="137" y="25"/>
                    </a:lnTo>
                    <a:lnTo>
                      <a:pt x="137" y="19"/>
                    </a:lnTo>
                    <a:lnTo>
                      <a:pt x="134" y="12"/>
                    </a:lnTo>
                    <a:lnTo>
                      <a:pt x="131" y="5"/>
                    </a:lnTo>
                    <a:lnTo>
                      <a:pt x="125" y="2"/>
                    </a:lnTo>
                    <a:lnTo>
                      <a:pt x="118" y="0"/>
                    </a:lnTo>
                    <a:lnTo>
                      <a:pt x="112" y="0"/>
                    </a:lnTo>
                    <a:lnTo>
                      <a:pt x="102" y="0"/>
                    </a:lnTo>
                    <a:lnTo>
                      <a:pt x="93" y="0"/>
                    </a:lnTo>
                    <a:lnTo>
                      <a:pt x="83" y="2"/>
                    </a:lnTo>
                    <a:lnTo>
                      <a:pt x="73" y="5"/>
                    </a:lnTo>
                    <a:lnTo>
                      <a:pt x="61" y="9"/>
                    </a:lnTo>
                    <a:lnTo>
                      <a:pt x="51" y="15"/>
                    </a:lnTo>
                    <a:lnTo>
                      <a:pt x="42" y="22"/>
                    </a:lnTo>
                    <a:lnTo>
                      <a:pt x="32" y="28"/>
                    </a:lnTo>
                    <a:lnTo>
                      <a:pt x="22" y="34"/>
                    </a:lnTo>
                    <a:lnTo>
                      <a:pt x="16" y="44"/>
                    </a:lnTo>
                    <a:lnTo>
                      <a:pt x="10" y="51"/>
                    </a:lnTo>
                    <a:lnTo>
                      <a:pt x="4" y="56"/>
                    </a:lnTo>
                    <a:lnTo>
                      <a:pt x="4" y="66"/>
                    </a:lnTo>
                    <a:lnTo>
                      <a:pt x="0" y="73"/>
                    </a:lnTo>
                    <a:lnTo>
                      <a:pt x="0" y="79"/>
                    </a:lnTo>
                    <a:lnTo>
                      <a:pt x="4" y="85"/>
                    </a:lnTo>
                    <a:lnTo>
                      <a:pt x="7" y="88"/>
                    </a:lnTo>
                    <a:lnTo>
                      <a:pt x="14" y="91"/>
                    </a:lnTo>
                    <a:lnTo>
                      <a:pt x="19" y="95"/>
                    </a:lnTo>
                    <a:lnTo>
                      <a:pt x="26" y="98"/>
                    </a:lnTo>
                    <a:lnTo>
                      <a:pt x="36" y="98"/>
                    </a:lnTo>
                    <a:lnTo>
                      <a:pt x="45" y="95"/>
                    </a:lnTo>
                    <a:lnTo>
                      <a:pt x="54" y="95"/>
                    </a:lnTo>
                    <a:lnTo>
                      <a:pt x="64" y="91"/>
                    </a:lnTo>
                    <a:lnTo>
                      <a:pt x="77" y="85"/>
                    </a:lnTo>
                    <a:lnTo>
                      <a:pt x="86" y="82"/>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67" name="Freeform 1861">
                <a:extLst>
                  <a:ext uri="{FF2B5EF4-FFF2-40B4-BE49-F238E27FC236}">
                    <a16:creationId xmlns:a16="http://schemas.microsoft.com/office/drawing/2014/main" id="{AB7C8E2D-B3DD-4A8F-BF09-EC2693347B1C}"/>
                  </a:ext>
                </a:extLst>
              </p:cNvPr>
              <p:cNvSpPr>
                <a:spLocks/>
              </p:cNvSpPr>
              <p:nvPr/>
            </p:nvSpPr>
            <p:spPr bwMode="auto">
              <a:xfrm>
                <a:off x="3129" y="2052"/>
                <a:ext cx="34" cy="25"/>
              </a:xfrm>
              <a:custGeom>
                <a:avLst/>
                <a:gdLst>
                  <a:gd name="T0" fmla="*/ 21 w 137"/>
                  <a:gd name="T1" fmla="*/ 21 h 98"/>
                  <a:gd name="T2" fmla="*/ 25 w 137"/>
                  <a:gd name="T3" fmla="*/ 19 h 98"/>
                  <a:gd name="T4" fmla="*/ 27 w 137"/>
                  <a:gd name="T5" fmla="*/ 17 h 98"/>
                  <a:gd name="T6" fmla="*/ 29 w 137"/>
                  <a:gd name="T7" fmla="*/ 15 h 98"/>
                  <a:gd name="T8" fmla="*/ 30 w 137"/>
                  <a:gd name="T9" fmla="*/ 14 h 98"/>
                  <a:gd name="T10" fmla="*/ 32 w 137"/>
                  <a:gd name="T11" fmla="*/ 11 h 98"/>
                  <a:gd name="T12" fmla="*/ 33 w 137"/>
                  <a:gd name="T13" fmla="*/ 9 h 98"/>
                  <a:gd name="T14" fmla="*/ 34 w 137"/>
                  <a:gd name="T15" fmla="*/ 8 h 98"/>
                  <a:gd name="T16" fmla="*/ 34 w 137"/>
                  <a:gd name="T17" fmla="*/ 6 h 98"/>
                  <a:gd name="T18" fmla="*/ 34 w 137"/>
                  <a:gd name="T19" fmla="*/ 5 h 98"/>
                  <a:gd name="T20" fmla="*/ 33 w 137"/>
                  <a:gd name="T21" fmla="*/ 3 h 98"/>
                  <a:gd name="T22" fmla="*/ 33 w 137"/>
                  <a:gd name="T23" fmla="*/ 1 h 98"/>
                  <a:gd name="T24" fmla="*/ 31 w 137"/>
                  <a:gd name="T25" fmla="*/ 1 h 98"/>
                  <a:gd name="T26" fmla="*/ 29 w 137"/>
                  <a:gd name="T27" fmla="*/ 0 h 98"/>
                  <a:gd name="T28" fmla="*/ 28 w 137"/>
                  <a:gd name="T29" fmla="*/ 0 h 98"/>
                  <a:gd name="T30" fmla="*/ 25 w 137"/>
                  <a:gd name="T31" fmla="*/ 0 h 98"/>
                  <a:gd name="T32" fmla="*/ 23 w 137"/>
                  <a:gd name="T33" fmla="*/ 0 h 98"/>
                  <a:gd name="T34" fmla="*/ 21 w 137"/>
                  <a:gd name="T35" fmla="*/ 1 h 98"/>
                  <a:gd name="T36" fmla="*/ 18 w 137"/>
                  <a:gd name="T37" fmla="*/ 1 h 98"/>
                  <a:gd name="T38" fmla="*/ 15 w 137"/>
                  <a:gd name="T39" fmla="*/ 2 h 98"/>
                  <a:gd name="T40" fmla="*/ 13 w 137"/>
                  <a:gd name="T41" fmla="*/ 4 h 98"/>
                  <a:gd name="T42" fmla="*/ 10 w 137"/>
                  <a:gd name="T43" fmla="*/ 6 h 98"/>
                  <a:gd name="T44" fmla="*/ 8 w 137"/>
                  <a:gd name="T45" fmla="*/ 7 h 98"/>
                  <a:gd name="T46" fmla="*/ 5 w 137"/>
                  <a:gd name="T47" fmla="*/ 9 h 98"/>
                  <a:gd name="T48" fmla="*/ 4 w 137"/>
                  <a:gd name="T49" fmla="*/ 11 h 98"/>
                  <a:gd name="T50" fmla="*/ 2 w 137"/>
                  <a:gd name="T51" fmla="*/ 13 h 98"/>
                  <a:gd name="T52" fmla="*/ 1 w 137"/>
                  <a:gd name="T53" fmla="*/ 14 h 98"/>
                  <a:gd name="T54" fmla="*/ 1 w 137"/>
                  <a:gd name="T55" fmla="*/ 17 h 98"/>
                  <a:gd name="T56" fmla="*/ 0 w 137"/>
                  <a:gd name="T57" fmla="*/ 19 h 98"/>
                  <a:gd name="T58" fmla="*/ 0 w 137"/>
                  <a:gd name="T59" fmla="*/ 20 h 98"/>
                  <a:gd name="T60" fmla="*/ 1 w 137"/>
                  <a:gd name="T61" fmla="*/ 22 h 98"/>
                  <a:gd name="T62" fmla="*/ 2 w 137"/>
                  <a:gd name="T63" fmla="*/ 22 h 98"/>
                  <a:gd name="T64" fmla="*/ 3 w 137"/>
                  <a:gd name="T65" fmla="*/ 23 h 98"/>
                  <a:gd name="T66" fmla="*/ 5 w 137"/>
                  <a:gd name="T67" fmla="*/ 24 h 98"/>
                  <a:gd name="T68" fmla="*/ 6 w 137"/>
                  <a:gd name="T69" fmla="*/ 25 h 98"/>
                  <a:gd name="T70" fmla="*/ 9 w 137"/>
                  <a:gd name="T71" fmla="*/ 25 h 98"/>
                  <a:gd name="T72" fmla="*/ 11 w 137"/>
                  <a:gd name="T73" fmla="*/ 24 h 98"/>
                  <a:gd name="T74" fmla="*/ 13 w 137"/>
                  <a:gd name="T75" fmla="*/ 24 h 98"/>
                  <a:gd name="T76" fmla="*/ 16 w 137"/>
                  <a:gd name="T77" fmla="*/ 23 h 98"/>
                  <a:gd name="T78" fmla="*/ 19 w 137"/>
                  <a:gd name="T79" fmla="*/ 22 h 98"/>
                  <a:gd name="T80" fmla="*/ 21 w 137"/>
                  <a:gd name="T81" fmla="*/ 21 h 9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98"/>
                  <a:gd name="T125" fmla="*/ 137 w 137"/>
                  <a:gd name="T126" fmla="*/ 98 h 9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98">
                    <a:moveTo>
                      <a:pt x="86" y="82"/>
                    </a:moveTo>
                    <a:lnTo>
                      <a:pt x="99" y="76"/>
                    </a:lnTo>
                    <a:lnTo>
                      <a:pt x="108" y="66"/>
                    </a:lnTo>
                    <a:lnTo>
                      <a:pt x="115" y="59"/>
                    </a:lnTo>
                    <a:lnTo>
                      <a:pt x="122" y="54"/>
                    </a:lnTo>
                    <a:lnTo>
                      <a:pt x="127" y="44"/>
                    </a:lnTo>
                    <a:lnTo>
                      <a:pt x="134" y="37"/>
                    </a:lnTo>
                    <a:lnTo>
                      <a:pt x="137" y="31"/>
                    </a:lnTo>
                    <a:lnTo>
                      <a:pt x="137" y="25"/>
                    </a:lnTo>
                    <a:lnTo>
                      <a:pt x="137" y="19"/>
                    </a:lnTo>
                    <a:lnTo>
                      <a:pt x="134" y="12"/>
                    </a:lnTo>
                    <a:lnTo>
                      <a:pt x="131" y="5"/>
                    </a:lnTo>
                    <a:lnTo>
                      <a:pt x="125" y="2"/>
                    </a:lnTo>
                    <a:lnTo>
                      <a:pt x="118" y="0"/>
                    </a:lnTo>
                    <a:lnTo>
                      <a:pt x="112" y="0"/>
                    </a:lnTo>
                    <a:lnTo>
                      <a:pt x="102" y="0"/>
                    </a:lnTo>
                    <a:lnTo>
                      <a:pt x="93" y="0"/>
                    </a:lnTo>
                    <a:lnTo>
                      <a:pt x="83" y="2"/>
                    </a:lnTo>
                    <a:lnTo>
                      <a:pt x="73" y="5"/>
                    </a:lnTo>
                    <a:lnTo>
                      <a:pt x="61" y="9"/>
                    </a:lnTo>
                    <a:lnTo>
                      <a:pt x="51" y="15"/>
                    </a:lnTo>
                    <a:lnTo>
                      <a:pt x="42" y="22"/>
                    </a:lnTo>
                    <a:lnTo>
                      <a:pt x="32" y="28"/>
                    </a:lnTo>
                    <a:lnTo>
                      <a:pt x="22" y="34"/>
                    </a:lnTo>
                    <a:lnTo>
                      <a:pt x="16" y="44"/>
                    </a:lnTo>
                    <a:lnTo>
                      <a:pt x="10" y="51"/>
                    </a:lnTo>
                    <a:lnTo>
                      <a:pt x="4" y="56"/>
                    </a:lnTo>
                    <a:lnTo>
                      <a:pt x="4" y="66"/>
                    </a:lnTo>
                    <a:lnTo>
                      <a:pt x="0" y="73"/>
                    </a:lnTo>
                    <a:lnTo>
                      <a:pt x="0" y="79"/>
                    </a:lnTo>
                    <a:lnTo>
                      <a:pt x="4" y="85"/>
                    </a:lnTo>
                    <a:lnTo>
                      <a:pt x="7" y="88"/>
                    </a:lnTo>
                    <a:lnTo>
                      <a:pt x="14" y="91"/>
                    </a:lnTo>
                    <a:lnTo>
                      <a:pt x="19" y="95"/>
                    </a:lnTo>
                    <a:lnTo>
                      <a:pt x="26" y="98"/>
                    </a:lnTo>
                    <a:lnTo>
                      <a:pt x="36" y="98"/>
                    </a:lnTo>
                    <a:lnTo>
                      <a:pt x="45" y="95"/>
                    </a:lnTo>
                    <a:lnTo>
                      <a:pt x="54" y="95"/>
                    </a:lnTo>
                    <a:lnTo>
                      <a:pt x="64" y="91"/>
                    </a:lnTo>
                    <a:lnTo>
                      <a:pt x="77" y="85"/>
                    </a:lnTo>
                    <a:lnTo>
                      <a:pt x="86" y="82"/>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568" name="Freeform 1862">
                <a:extLst>
                  <a:ext uri="{FF2B5EF4-FFF2-40B4-BE49-F238E27FC236}">
                    <a16:creationId xmlns:a16="http://schemas.microsoft.com/office/drawing/2014/main" id="{BA62402D-4E9D-4CE6-ABB5-C3967C315D9A}"/>
                  </a:ext>
                </a:extLst>
              </p:cNvPr>
              <p:cNvSpPr>
                <a:spLocks/>
              </p:cNvSpPr>
              <p:nvPr/>
            </p:nvSpPr>
            <p:spPr bwMode="auto">
              <a:xfrm>
                <a:off x="2662" y="1951"/>
                <a:ext cx="7" cy="6"/>
              </a:xfrm>
              <a:custGeom>
                <a:avLst/>
                <a:gdLst>
                  <a:gd name="T0" fmla="*/ 1 w 26"/>
                  <a:gd name="T1" fmla="*/ 6 h 25"/>
                  <a:gd name="T2" fmla="*/ 0 w 26"/>
                  <a:gd name="T3" fmla="*/ 5 h 25"/>
                  <a:gd name="T4" fmla="*/ 6 w 26"/>
                  <a:gd name="T5" fmla="*/ 0 h 25"/>
                  <a:gd name="T6" fmla="*/ 7 w 26"/>
                  <a:gd name="T7" fmla="*/ 1 h 25"/>
                  <a:gd name="T8" fmla="*/ 1 w 26"/>
                  <a:gd name="T9" fmla="*/ 6 h 25"/>
                  <a:gd name="T10" fmla="*/ 0 60000 65536"/>
                  <a:gd name="T11" fmla="*/ 0 60000 65536"/>
                  <a:gd name="T12" fmla="*/ 0 60000 65536"/>
                  <a:gd name="T13" fmla="*/ 0 60000 65536"/>
                  <a:gd name="T14" fmla="*/ 0 60000 65536"/>
                  <a:gd name="T15" fmla="*/ 0 w 26"/>
                  <a:gd name="T16" fmla="*/ 0 h 25"/>
                  <a:gd name="T17" fmla="*/ 26 w 26"/>
                  <a:gd name="T18" fmla="*/ 25 h 25"/>
                </a:gdLst>
                <a:ahLst/>
                <a:cxnLst>
                  <a:cxn ang="T10">
                    <a:pos x="T0" y="T1"/>
                  </a:cxn>
                  <a:cxn ang="T11">
                    <a:pos x="T2" y="T3"/>
                  </a:cxn>
                  <a:cxn ang="T12">
                    <a:pos x="T4" y="T5"/>
                  </a:cxn>
                  <a:cxn ang="T13">
                    <a:pos x="T6" y="T7"/>
                  </a:cxn>
                  <a:cxn ang="T14">
                    <a:pos x="T8" y="T9"/>
                  </a:cxn>
                </a:cxnLst>
                <a:rect l="T15" t="T16" r="T17" b="T18"/>
                <a:pathLst>
                  <a:path w="26" h="25">
                    <a:moveTo>
                      <a:pt x="3" y="25"/>
                    </a:moveTo>
                    <a:lnTo>
                      <a:pt x="0" y="22"/>
                    </a:lnTo>
                    <a:lnTo>
                      <a:pt x="23" y="0"/>
                    </a:lnTo>
                    <a:lnTo>
                      <a:pt x="26" y="3"/>
                    </a:lnTo>
                    <a:lnTo>
                      <a:pt x="3" y="25"/>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69" name="Freeform 1863">
                <a:extLst>
                  <a:ext uri="{FF2B5EF4-FFF2-40B4-BE49-F238E27FC236}">
                    <a16:creationId xmlns:a16="http://schemas.microsoft.com/office/drawing/2014/main" id="{FEE0059C-C36E-41F4-B309-B63CA575108B}"/>
                  </a:ext>
                </a:extLst>
              </p:cNvPr>
              <p:cNvSpPr>
                <a:spLocks/>
              </p:cNvSpPr>
              <p:nvPr/>
            </p:nvSpPr>
            <p:spPr bwMode="auto">
              <a:xfrm>
                <a:off x="3027" y="1735"/>
                <a:ext cx="67" cy="32"/>
              </a:xfrm>
              <a:custGeom>
                <a:avLst/>
                <a:gdLst>
                  <a:gd name="T0" fmla="*/ 1 w 270"/>
                  <a:gd name="T1" fmla="*/ 27 h 128"/>
                  <a:gd name="T2" fmla="*/ 0 w 270"/>
                  <a:gd name="T3" fmla="*/ 23 h 128"/>
                  <a:gd name="T4" fmla="*/ 0 w 270"/>
                  <a:gd name="T5" fmla="*/ 20 h 128"/>
                  <a:gd name="T6" fmla="*/ 2 w 270"/>
                  <a:gd name="T7" fmla="*/ 17 h 128"/>
                  <a:gd name="T8" fmla="*/ 4 w 270"/>
                  <a:gd name="T9" fmla="*/ 14 h 128"/>
                  <a:gd name="T10" fmla="*/ 7 w 270"/>
                  <a:gd name="T11" fmla="*/ 11 h 128"/>
                  <a:gd name="T12" fmla="*/ 11 w 270"/>
                  <a:gd name="T13" fmla="*/ 7 h 128"/>
                  <a:gd name="T14" fmla="*/ 15 w 270"/>
                  <a:gd name="T15" fmla="*/ 5 h 128"/>
                  <a:gd name="T16" fmla="*/ 19 w 270"/>
                  <a:gd name="T17" fmla="*/ 3 h 128"/>
                  <a:gd name="T18" fmla="*/ 22 w 270"/>
                  <a:gd name="T19" fmla="*/ 2 h 128"/>
                  <a:gd name="T20" fmla="*/ 26 w 270"/>
                  <a:gd name="T21" fmla="*/ 1 h 128"/>
                  <a:gd name="T22" fmla="*/ 30 w 270"/>
                  <a:gd name="T23" fmla="*/ 0 h 128"/>
                  <a:gd name="T24" fmla="*/ 35 w 270"/>
                  <a:gd name="T25" fmla="*/ 0 h 128"/>
                  <a:gd name="T26" fmla="*/ 39 w 270"/>
                  <a:gd name="T27" fmla="*/ 1 h 128"/>
                  <a:gd name="T28" fmla="*/ 44 w 270"/>
                  <a:gd name="T29" fmla="*/ 3 h 128"/>
                  <a:gd name="T30" fmla="*/ 47 w 270"/>
                  <a:gd name="T31" fmla="*/ 3 h 128"/>
                  <a:gd name="T32" fmla="*/ 52 w 270"/>
                  <a:gd name="T33" fmla="*/ 5 h 128"/>
                  <a:gd name="T34" fmla="*/ 55 w 270"/>
                  <a:gd name="T35" fmla="*/ 7 h 128"/>
                  <a:gd name="T36" fmla="*/ 59 w 270"/>
                  <a:gd name="T37" fmla="*/ 9 h 128"/>
                  <a:gd name="T38" fmla="*/ 62 w 270"/>
                  <a:gd name="T39" fmla="*/ 11 h 128"/>
                  <a:gd name="T40" fmla="*/ 64 w 270"/>
                  <a:gd name="T41" fmla="*/ 12 h 128"/>
                  <a:gd name="T42" fmla="*/ 66 w 270"/>
                  <a:gd name="T43" fmla="*/ 14 h 128"/>
                  <a:gd name="T44" fmla="*/ 67 w 270"/>
                  <a:gd name="T45" fmla="*/ 17 h 128"/>
                  <a:gd name="T46" fmla="*/ 66 w 270"/>
                  <a:gd name="T47" fmla="*/ 19 h 128"/>
                  <a:gd name="T48" fmla="*/ 63 w 270"/>
                  <a:gd name="T49" fmla="*/ 19 h 128"/>
                  <a:gd name="T50" fmla="*/ 58 w 270"/>
                  <a:gd name="T51" fmla="*/ 20 h 128"/>
                  <a:gd name="T52" fmla="*/ 53 w 270"/>
                  <a:gd name="T53" fmla="*/ 21 h 128"/>
                  <a:gd name="T54" fmla="*/ 47 w 270"/>
                  <a:gd name="T55" fmla="*/ 22 h 128"/>
                  <a:gd name="T56" fmla="*/ 43 w 270"/>
                  <a:gd name="T57" fmla="*/ 22 h 128"/>
                  <a:gd name="T58" fmla="*/ 38 w 270"/>
                  <a:gd name="T59" fmla="*/ 22 h 128"/>
                  <a:gd name="T60" fmla="*/ 34 w 270"/>
                  <a:gd name="T61" fmla="*/ 23 h 128"/>
                  <a:gd name="T62" fmla="*/ 31 w 270"/>
                  <a:gd name="T63" fmla="*/ 24 h 128"/>
                  <a:gd name="T64" fmla="*/ 27 w 270"/>
                  <a:gd name="T65" fmla="*/ 26 h 128"/>
                  <a:gd name="T66" fmla="*/ 23 w 270"/>
                  <a:gd name="T67" fmla="*/ 28 h 128"/>
                  <a:gd name="T68" fmla="*/ 19 w 270"/>
                  <a:gd name="T69" fmla="*/ 30 h 128"/>
                  <a:gd name="T70" fmla="*/ 15 w 270"/>
                  <a:gd name="T71" fmla="*/ 31 h 128"/>
                  <a:gd name="T72" fmla="*/ 12 w 270"/>
                  <a:gd name="T73" fmla="*/ 32 h 128"/>
                  <a:gd name="T74" fmla="*/ 8 w 270"/>
                  <a:gd name="T75" fmla="*/ 32 h 128"/>
                  <a:gd name="T76" fmla="*/ 5 w 270"/>
                  <a:gd name="T77" fmla="*/ 31 h 128"/>
                  <a:gd name="T78" fmla="*/ 2 w 270"/>
                  <a:gd name="T79" fmla="*/ 30 h 128"/>
                  <a:gd name="T80" fmla="*/ 1 w 270"/>
                  <a:gd name="T81" fmla="*/ 27 h 12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0"/>
                  <a:gd name="T124" fmla="*/ 0 h 128"/>
                  <a:gd name="T125" fmla="*/ 270 w 270"/>
                  <a:gd name="T126" fmla="*/ 128 h 12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0" h="128">
                    <a:moveTo>
                      <a:pt x="4" y="106"/>
                    </a:moveTo>
                    <a:lnTo>
                      <a:pt x="0" y="92"/>
                    </a:lnTo>
                    <a:lnTo>
                      <a:pt x="0" y="79"/>
                    </a:lnTo>
                    <a:lnTo>
                      <a:pt x="7" y="67"/>
                    </a:lnTo>
                    <a:lnTo>
                      <a:pt x="17" y="54"/>
                    </a:lnTo>
                    <a:lnTo>
                      <a:pt x="29" y="42"/>
                    </a:lnTo>
                    <a:lnTo>
                      <a:pt x="46" y="28"/>
                    </a:lnTo>
                    <a:lnTo>
                      <a:pt x="61" y="20"/>
                    </a:lnTo>
                    <a:lnTo>
                      <a:pt x="76" y="13"/>
                    </a:lnTo>
                    <a:lnTo>
                      <a:pt x="90" y="6"/>
                    </a:lnTo>
                    <a:lnTo>
                      <a:pt x="105" y="3"/>
                    </a:lnTo>
                    <a:lnTo>
                      <a:pt x="122" y="0"/>
                    </a:lnTo>
                    <a:lnTo>
                      <a:pt x="140" y="0"/>
                    </a:lnTo>
                    <a:lnTo>
                      <a:pt x="156" y="3"/>
                    </a:lnTo>
                    <a:lnTo>
                      <a:pt x="176" y="10"/>
                    </a:lnTo>
                    <a:lnTo>
                      <a:pt x="191" y="13"/>
                    </a:lnTo>
                    <a:lnTo>
                      <a:pt x="208" y="20"/>
                    </a:lnTo>
                    <a:lnTo>
                      <a:pt x="223" y="28"/>
                    </a:lnTo>
                    <a:lnTo>
                      <a:pt x="238" y="35"/>
                    </a:lnTo>
                    <a:lnTo>
                      <a:pt x="248" y="42"/>
                    </a:lnTo>
                    <a:lnTo>
                      <a:pt x="258" y="48"/>
                    </a:lnTo>
                    <a:lnTo>
                      <a:pt x="267" y="57"/>
                    </a:lnTo>
                    <a:lnTo>
                      <a:pt x="270" y="67"/>
                    </a:lnTo>
                    <a:lnTo>
                      <a:pt x="264" y="74"/>
                    </a:lnTo>
                    <a:lnTo>
                      <a:pt x="252" y="77"/>
                    </a:lnTo>
                    <a:lnTo>
                      <a:pt x="233" y="79"/>
                    </a:lnTo>
                    <a:lnTo>
                      <a:pt x="213" y="82"/>
                    </a:lnTo>
                    <a:lnTo>
                      <a:pt x="191" y="86"/>
                    </a:lnTo>
                    <a:lnTo>
                      <a:pt x="172" y="86"/>
                    </a:lnTo>
                    <a:lnTo>
                      <a:pt x="154" y="89"/>
                    </a:lnTo>
                    <a:lnTo>
                      <a:pt x="137" y="92"/>
                    </a:lnTo>
                    <a:lnTo>
                      <a:pt x="125" y="96"/>
                    </a:lnTo>
                    <a:lnTo>
                      <a:pt x="108" y="102"/>
                    </a:lnTo>
                    <a:lnTo>
                      <a:pt x="93" y="111"/>
                    </a:lnTo>
                    <a:lnTo>
                      <a:pt x="76" y="118"/>
                    </a:lnTo>
                    <a:lnTo>
                      <a:pt x="61" y="124"/>
                    </a:lnTo>
                    <a:lnTo>
                      <a:pt x="48" y="128"/>
                    </a:lnTo>
                    <a:lnTo>
                      <a:pt x="32" y="128"/>
                    </a:lnTo>
                    <a:lnTo>
                      <a:pt x="20" y="124"/>
                    </a:lnTo>
                    <a:lnTo>
                      <a:pt x="10" y="118"/>
                    </a:lnTo>
                    <a:lnTo>
                      <a:pt x="4" y="106"/>
                    </a:lnTo>
                    <a:close/>
                  </a:path>
                </a:pathLst>
              </a:custGeom>
              <a:solidFill>
                <a:srgbClr val="DF3F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70" name="Freeform 1864">
                <a:extLst>
                  <a:ext uri="{FF2B5EF4-FFF2-40B4-BE49-F238E27FC236}">
                    <a16:creationId xmlns:a16="http://schemas.microsoft.com/office/drawing/2014/main" id="{A8626497-373B-4D8E-8C53-2639DBFBFBB9}"/>
                  </a:ext>
                </a:extLst>
              </p:cNvPr>
              <p:cNvSpPr>
                <a:spLocks noEditPoints="1"/>
              </p:cNvSpPr>
              <p:nvPr/>
            </p:nvSpPr>
            <p:spPr bwMode="auto">
              <a:xfrm>
                <a:off x="3024" y="1733"/>
                <a:ext cx="73" cy="36"/>
              </a:xfrm>
              <a:custGeom>
                <a:avLst/>
                <a:gdLst>
                  <a:gd name="T0" fmla="*/ 0 w 290"/>
                  <a:gd name="T1" fmla="*/ 26 h 145"/>
                  <a:gd name="T2" fmla="*/ 0 w 290"/>
                  <a:gd name="T3" fmla="*/ 22 h 145"/>
                  <a:gd name="T4" fmla="*/ 0 w 290"/>
                  <a:gd name="T5" fmla="*/ 21 h 145"/>
                  <a:gd name="T6" fmla="*/ 5 w 290"/>
                  <a:gd name="T7" fmla="*/ 23 h 145"/>
                  <a:gd name="T8" fmla="*/ 2 w 290"/>
                  <a:gd name="T9" fmla="*/ 18 h 145"/>
                  <a:gd name="T10" fmla="*/ 5 w 290"/>
                  <a:gd name="T11" fmla="*/ 14 h 145"/>
                  <a:gd name="T12" fmla="*/ 8 w 290"/>
                  <a:gd name="T13" fmla="*/ 11 h 145"/>
                  <a:gd name="T14" fmla="*/ 8 w 290"/>
                  <a:gd name="T15" fmla="*/ 11 h 145"/>
                  <a:gd name="T16" fmla="*/ 11 w 290"/>
                  <a:gd name="T17" fmla="*/ 14 h 145"/>
                  <a:gd name="T18" fmla="*/ 12 w 290"/>
                  <a:gd name="T19" fmla="*/ 8 h 145"/>
                  <a:gd name="T20" fmla="*/ 17 w 290"/>
                  <a:gd name="T21" fmla="*/ 5 h 145"/>
                  <a:gd name="T22" fmla="*/ 21 w 290"/>
                  <a:gd name="T23" fmla="*/ 3 h 145"/>
                  <a:gd name="T24" fmla="*/ 23 w 290"/>
                  <a:gd name="T25" fmla="*/ 8 h 145"/>
                  <a:gd name="T26" fmla="*/ 23 w 290"/>
                  <a:gd name="T27" fmla="*/ 8 h 145"/>
                  <a:gd name="T28" fmla="*/ 24 w 290"/>
                  <a:gd name="T29" fmla="*/ 1 h 145"/>
                  <a:gd name="T30" fmla="*/ 28 w 290"/>
                  <a:gd name="T31" fmla="*/ 1 h 145"/>
                  <a:gd name="T32" fmla="*/ 32 w 290"/>
                  <a:gd name="T33" fmla="*/ 0 h 145"/>
                  <a:gd name="T34" fmla="*/ 38 w 290"/>
                  <a:gd name="T35" fmla="*/ 5 h 145"/>
                  <a:gd name="T36" fmla="*/ 38 w 290"/>
                  <a:gd name="T37" fmla="*/ 2 h 145"/>
                  <a:gd name="T38" fmla="*/ 38 w 290"/>
                  <a:gd name="T39" fmla="*/ 0 h 145"/>
                  <a:gd name="T40" fmla="*/ 42 w 290"/>
                  <a:gd name="T41" fmla="*/ 1 h 145"/>
                  <a:gd name="T42" fmla="*/ 46 w 290"/>
                  <a:gd name="T43" fmla="*/ 7 h 145"/>
                  <a:gd name="T44" fmla="*/ 50 w 290"/>
                  <a:gd name="T45" fmla="*/ 8 h 145"/>
                  <a:gd name="T46" fmla="*/ 50 w 290"/>
                  <a:gd name="T47" fmla="*/ 5 h 145"/>
                  <a:gd name="T48" fmla="*/ 51 w 290"/>
                  <a:gd name="T49" fmla="*/ 3 h 145"/>
                  <a:gd name="T50" fmla="*/ 56 w 290"/>
                  <a:gd name="T51" fmla="*/ 5 h 145"/>
                  <a:gd name="T52" fmla="*/ 57 w 290"/>
                  <a:gd name="T53" fmla="*/ 11 h 145"/>
                  <a:gd name="T54" fmla="*/ 61 w 290"/>
                  <a:gd name="T55" fmla="*/ 13 h 145"/>
                  <a:gd name="T56" fmla="*/ 62 w 290"/>
                  <a:gd name="T57" fmla="*/ 11 h 145"/>
                  <a:gd name="T58" fmla="*/ 64 w 290"/>
                  <a:gd name="T59" fmla="*/ 9 h 145"/>
                  <a:gd name="T60" fmla="*/ 66 w 290"/>
                  <a:gd name="T61" fmla="*/ 11 h 145"/>
                  <a:gd name="T62" fmla="*/ 69 w 290"/>
                  <a:gd name="T63" fmla="*/ 12 h 145"/>
                  <a:gd name="T64" fmla="*/ 68 w 290"/>
                  <a:gd name="T65" fmla="*/ 18 h 145"/>
                  <a:gd name="T66" fmla="*/ 69 w 290"/>
                  <a:gd name="T67" fmla="*/ 16 h 145"/>
                  <a:gd name="T68" fmla="*/ 72 w 290"/>
                  <a:gd name="T69" fmla="*/ 16 h 145"/>
                  <a:gd name="T70" fmla="*/ 72 w 290"/>
                  <a:gd name="T71" fmla="*/ 21 h 145"/>
                  <a:gd name="T72" fmla="*/ 70 w 290"/>
                  <a:gd name="T73" fmla="*/ 23 h 145"/>
                  <a:gd name="T74" fmla="*/ 65 w 290"/>
                  <a:gd name="T75" fmla="*/ 19 h 145"/>
                  <a:gd name="T76" fmla="*/ 66 w 290"/>
                  <a:gd name="T77" fmla="*/ 21 h 145"/>
                  <a:gd name="T78" fmla="*/ 66 w 290"/>
                  <a:gd name="T79" fmla="*/ 24 h 145"/>
                  <a:gd name="T80" fmla="*/ 56 w 290"/>
                  <a:gd name="T81" fmla="*/ 25 h 145"/>
                  <a:gd name="T82" fmla="*/ 51 w 290"/>
                  <a:gd name="T83" fmla="*/ 26 h 145"/>
                  <a:gd name="T84" fmla="*/ 50 w 290"/>
                  <a:gd name="T85" fmla="*/ 26 h 145"/>
                  <a:gd name="T86" fmla="*/ 50 w 290"/>
                  <a:gd name="T87" fmla="*/ 21 h 145"/>
                  <a:gd name="T88" fmla="*/ 45 w 290"/>
                  <a:gd name="T89" fmla="*/ 21 h 145"/>
                  <a:gd name="T90" fmla="*/ 40 w 290"/>
                  <a:gd name="T91" fmla="*/ 22 h 145"/>
                  <a:gd name="T92" fmla="*/ 37 w 290"/>
                  <a:gd name="T93" fmla="*/ 27 h 145"/>
                  <a:gd name="T94" fmla="*/ 36 w 290"/>
                  <a:gd name="T95" fmla="*/ 23 h 145"/>
                  <a:gd name="T96" fmla="*/ 36 w 290"/>
                  <a:gd name="T97" fmla="*/ 23 h 145"/>
                  <a:gd name="T98" fmla="*/ 32 w 290"/>
                  <a:gd name="T99" fmla="*/ 24 h 145"/>
                  <a:gd name="T100" fmla="*/ 28 w 290"/>
                  <a:gd name="T101" fmla="*/ 25 h 145"/>
                  <a:gd name="T102" fmla="*/ 27 w 290"/>
                  <a:gd name="T103" fmla="*/ 32 h 145"/>
                  <a:gd name="T104" fmla="*/ 26 w 290"/>
                  <a:gd name="T105" fmla="*/ 32 h 145"/>
                  <a:gd name="T106" fmla="*/ 25 w 290"/>
                  <a:gd name="T107" fmla="*/ 28 h 145"/>
                  <a:gd name="T108" fmla="*/ 23 w 290"/>
                  <a:gd name="T109" fmla="*/ 34 h 145"/>
                  <a:gd name="T110" fmla="*/ 18 w 290"/>
                  <a:gd name="T111" fmla="*/ 35 h 145"/>
                  <a:gd name="T112" fmla="*/ 15 w 290"/>
                  <a:gd name="T113" fmla="*/ 36 h 145"/>
                  <a:gd name="T114" fmla="*/ 10 w 290"/>
                  <a:gd name="T115" fmla="*/ 32 h 145"/>
                  <a:gd name="T116" fmla="*/ 10 w 290"/>
                  <a:gd name="T117" fmla="*/ 34 h 145"/>
                  <a:gd name="T118" fmla="*/ 10 w 290"/>
                  <a:gd name="T119" fmla="*/ 36 h 145"/>
                  <a:gd name="T120" fmla="*/ 6 w 290"/>
                  <a:gd name="T121" fmla="*/ 35 h 145"/>
                  <a:gd name="T122" fmla="*/ 3 w 290"/>
                  <a:gd name="T123" fmla="*/ 33 h 145"/>
                  <a:gd name="T124" fmla="*/ 5 w 290"/>
                  <a:gd name="T125" fmla="*/ 27 h 14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90"/>
                  <a:gd name="T190" fmla="*/ 0 h 145"/>
                  <a:gd name="T191" fmla="*/ 290 w 290"/>
                  <a:gd name="T192" fmla="*/ 145 h 145"/>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90" h="145">
                    <a:moveTo>
                      <a:pt x="4" y="117"/>
                    </a:moveTo>
                    <a:lnTo>
                      <a:pt x="0" y="103"/>
                    </a:lnTo>
                    <a:lnTo>
                      <a:pt x="19" y="99"/>
                    </a:lnTo>
                    <a:lnTo>
                      <a:pt x="21" y="111"/>
                    </a:lnTo>
                    <a:lnTo>
                      <a:pt x="4" y="117"/>
                    </a:lnTo>
                    <a:close/>
                    <a:moveTo>
                      <a:pt x="0" y="103"/>
                    </a:moveTo>
                    <a:lnTo>
                      <a:pt x="0" y="102"/>
                    </a:lnTo>
                    <a:lnTo>
                      <a:pt x="0" y="101"/>
                    </a:lnTo>
                    <a:lnTo>
                      <a:pt x="9" y="101"/>
                    </a:lnTo>
                    <a:lnTo>
                      <a:pt x="0" y="103"/>
                    </a:lnTo>
                    <a:close/>
                    <a:moveTo>
                      <a:pt x="0" y="101"/>
                    </a:moveTo>
                    <a:lnTo>
                      <a:pt x="0" y="88"/>
                    </a:lnTo>
                    <a:lnTo>
                      <a:pt x="19" y="88"/>
                    </a:lnTo>
                    <a:lnTo>
                      <a:pt x="19" y="101"/>
                    </a:lnTo>
                    <a:lnTo>
                      <a:pt x="0" y="101"/>
                    </a:lnTo>
                    <a:close/>
                    <a:moveTo>
                      <a:pt x="0" y="88"/>
                    </a:moveTo>
                    <a:lnTo>
                      <a:pt x="0" y="86"/>
                    </a:lnTo>
                    <a:lnTo>
                      <a:pt x="0" y="85"/>
                    </a:lnTo>
                    <a:lnTo>
                      <a:pt x="9" y="88"/>
                    </a:lnTo>
                    <a:lnTo>
                      <a:pt x="0" y="88"/>
                    </a:lnTo>
                    <a:close/>
                    <a:moveTo>
                      <a:pt x="0" y="85"/>
                    </a:moveTo>
                    <a:lnTo>
                      <a:pt x="7" y="72"/>
                    </a:lnTo>
                    <a:lnTo>
                      <a:pt x="25" y="80"/>
                    </a:lnTo>
                    <a:lnTo>
                      <a:pt x="18" y="92"/>
                    </a:lnTo>
                    <a:lnTo>
                      <a:pt x="0" y="85"/>
                    </a:lnTo>
                    <a:close/>
                    <a:moveTo>
                      <a:pt x="7" y="72"/>
                    </a:moveTo>
                    <a:lnTo>
                      <a:pt x="8" y="72"/>
                    </a:lnTo>
                    <a:lnTo>
                      <a:pt x="8" y="70"/>
                    </a:lnTo>
                    <a:lnTo>
                      <a:pt x="16" y="76"/>
                    </a:lnTo>
                    <a:lnTo>
                      <a:pt x="7" y="72"/>
                    </a:lnTo>
                    <a:close/>
                    <a:moveTo>
                      <a:pt x="8" y="70"/>
                    </a:moveTo>
                    <a:lnTo>
                      <a:pt x="18" y="57"/>
                    </a:lnTo>
                    <a:lnTo>
                      <a:pt x="34" y="69"/>
                    </a:lnTo>
                    <a:lnTo>
                      <a:pt x="24" y="81"/>
                    </a:lnTo>
                    <a:lnTo>
                      <a:pt x="8" y="70"/>
                    </a:lnTo>
                    <a:close/>
                    <a:moveTo>
                      <a:pt x="18" y="57"/>
                    </a:moveTo>
                    <a:lnTo>
                      <a:pt x="18" y="57"/>
                    </a:lnTo>
                    <a:lnTo>
                      <a:pt x="19" y="56"/>
                    </a:lnTo>
                    <a:lnTo>
                      <a:pt x="26" y="63"/>
                    </a:lnTo>
                    <a:lnTo>
                      <a:pt x="18" y="57"/>
                    </a:lnTo>
                    <a:close/>
                    <a:moveTo>
                      <a:pt x="19" y="56"/>
                    </a:moveTo>
                    <a:lnTo>
                      <a:pt x="31" y="44"/>
                    </a:lnTo>
                    <a:lnTo>
                      <a:pt x="45" y="57"/>
                    </a:lnTo>
                    <a:lnTo>
                      <a:pt x="32" y="69"/>
                    </a:lnTo>
                    <a:lnTo>
                      <a:pt x="19" y="56"/>
                    </a:lnTo>
                    <a:close/>
                    <a:moveTo>
                      <a:pt x="31" y="44"/>
                    </a:moveTo>
                    <a:lnTo>
                      <a:pt x="32" y="43"/>
                    </a:lnTo>
                    <a:lnTo>
                      <a:pt x="38" y="51"/>
                    </a:lnTo>
                    <a:lnTo>
                      <a:pt x="31" y="44"/>
                    </a:lnTo>
                    <a:close/>
                    <a:moveTo>
                      <a:pt x="32" y="43"/>
                    </a:moveTo>
                    <a:lnTo>
                      <a:pt x="48" y="31"/>
                    </a:lnTo>
                    <a:lnTo>
                      <a:pt x="60" y="45"/>
                    </a:lnTo>
                    <a:lnTo>
                      <a:pt x="45" y="58"/>
                    </a:lnTo>
                    <a:lnTo>
                      <a:pt x="32" y="43"/>
                    </a:lnTo>
                    <a:close/>
                    <a:moveTo>
                      <a:pt x="48" y="31"/>
                    </a:moveTo>
                    <a:lnTo>
                      <a:pt x="49" y="30"/>
                    </a:lnTo>
                    <a:lnTo>
                      <a:pt x="55" y="37"/>
                    </a:lnTo>
                    <a:lnTo>
                      <a:pt x="48" y="31"/>
                    </a:lnTo>
                    <a:close/>
                    <a:moveTo>
                      <a:pt x="49" y="30"/>
                    </a:moveTo>
                    <a:lnTo>
                      <a:pt x="66" y="20"/>
                    </a:lnTo>
                    <a:lnTo>
                      <a:pt x="74" y="36"/>
                    </a:lnTo>
                    <a:lnTo>
                      <a:pt x="59" y="46"/>
                    </a:lnTo>
                    <a:lnTo>
                      <a:pt x="49" y="30"/>
                    </a:lnTo>
                    <a:close/>
                    <a:moveTo>
                      <a:pt x="66" y="20"/>
                    </a:moveTo>
                    <a:lnTo>
                      <a:pt x="66" y="20"/>
                    </a:lnTo>
                    <a:lnTo>
                      <a:pt x="67" y="20"/>
                    </a:lnTo>
                    <a:lnTo>
                      <a:pt x="70" y="29"/>
                    </a:lnTo>
                    <a:lnTo>
                      <a:pt x="66" y="20"/>
                    </a:lnTo>
                    <a:close/>
                    <a:moveTo>
                      <a:pt x="67" y="20"/>
                    </a:moveTo>
                    <a:lnTo>
                      <a:pt x="82" y="13"/>
                    </a:lnTo>
                    <a:lnTo>
                      <a:pt x="90" y="31"/>
                    </a:lnTo>
                    <a:lnTo>
                      <a:pt x="73" y="37"/>
                    </a:lnTo>
                    <a:lnTo>
                      <a:pt x="67" y="20"/>
                    </a:lnTo>
                    <a:close/>
                    <a:moveTo>
                      <a:pt x="90" y="31"/>
                    </a:moveTo>
                    <a:lnTo>
                      <a:pt x="90" y="31"/>
                    </a:lnTo>
                    <a:lnTo>
                      <a:pt x="85" y="22"/>
                    </a:lnTo>
                    <a:lnTo>
                      <a:pt x="90" y="31"/>
                    </a:lnTo>
                    <a:close/>
                    <a:moveTo>
                      <a:pt x="82" y="13"/>
                    </a:moveTo>
                    <a:lnTo>
                      <a:pt x="94" y="6"/>
                    </a:lnTo>
                    <a:lnTo>
                      <a:pt x="103" y="24"/>
                    </a:lnTo>
                    <a:lnTo>
                      <a:pt x="90" y="31"/>
                    </a:lnTo>
                    <a:lnTo>
                      <a:pt x="82" y="13"/>
                    </a:lnTo>
                    <a:close/>
                    <a:moveTo>
                      <a:pt x="94" y="6"/>
                    </a:moveTo>
                    <a:lnTo>
                      <a:pt x="95" y="6"/>
                    </a:lnTo>
                    <a:lnTo>
                      <a:pt x="96" y="6"/>
                    </a:lnTo>
                    <a:lnTo>
                      <a:pt x="99" y="15"/>
                    </a:lnTo>
                    <a:lnTo>
                      <a:pt x="94" y="6"/>
                    </a:lnTo>
                    <a:close/>
                    <a:moveTo>
                      <a:pt x="96" y="6"/>
                    </a:moveTo>
                    <a:lnTo>
                      <a:pt x="113" y="3"/>
                    </a:lnTo>
                    <a:lnTo>
                      <a:pt x="116" y="22"/>
                    </a:lnTo>
                    <a:lnTo>
                      <a:pt x="101" y="25"/>
                    </a:lnTo>
                    <a:lnTo>
                      <a:pt x="96" y="6"/>
                    </a:lnTo>
                    <a:close/>
                    <a:moveTo>
                      <a:pt x="113" y="3"/>
                    </a:moveTo>
                    <a:lnTo>
                      <a:pt x="128" y="0"/>
                    </a:lnTo>
                    <a:lnTo>
                      <a:pt x="132" y="19"/>
                    </a:lnTo>
                    <a:lnTo>
                      <a:pt x="116" y="22"/>
                    </a:lnTo>
                    <a:lnTo>
                      <a:pt x="113" y="3"/>
                    </a:lnTo>
                    <a:close/>
                    <a:moveTo>
                      <a:pt x="128" y="0"/>
                    </a:moveTo>
                    <a:lnTo>
                      <a:pt x="129" y="0"/>
                    </a:lnTo>
                    <a:lnTo>
                      <a:pt x="131" y="0"/>
                    </a:lnTo>
                    <a:lnTo>
                      <a:pt x="131" y="9"/>
                    </a:lnTo>
                    <a:lnTo>
                      <a:pt x="128" y="0"/>
                    </a:lnTo>
                    <a:close/>
                    <a:moveTo>
                      <a:pt x="131" y="0"/>
                    </a:moveTo>
                    <a:lnTo>
                      <a:pt x="149" y="0"/>
                    </a:lnTo>
                    <a:lnTo>
                      <a:pt x="149" y="19"/>
                    </a:lnTo>
                    <a:lnTo>
                      <a:pt x="131" y="19"/>
                    </a:lnTo>
                    <a:lnTo>
                      <a:pt x="131" y="0"/>
                    </a:lnTo>
                    <a:close/>
                    <a:moveTo>
                      <a:pt x="149" y="0"/>
                    </a:moveTo>
                    <a:lnTo>
                      <a:pt x="150" y="0"/>
                    </a:lnTo>
                    <a:lnTo>
                      <a:pt x="152" y="0"/>
                    </a:lnTo>
                    <a:lnTo>
                      <a:pt x="149" y="9"/>
                    </a:lnTo>
                    <a:lnTo>
                      <a:pt x="149" y="0"/>
                    </a:lnTo>
                    <a:close/>
                    <a:moveTo>
                      <a:pt x="152" y="0"/>
                    </a:moveTo>
                    <a:lnTo>
                      <a:pt x="167" y="3"/>
                    </a:lnTo>
                    <a:lnTo>
                      <a:pt x="164" y="22"/>
                    </a:lnTo>
                    <a:lnTo>
                      <a:pt x="147" y="19"/>
                    </a:lnTo>
                    <a:lnTo>
                      <a:pt x="152" y="0"/>
                    </a:lnTo>
                    <a:close/>
                    <a:moveTo>
                      <a:pt x="167" y="3"/>
                    </a:moveTo>
                    <a:lnTo>
                      <a:pt x="168" y="3"/>
                    </a:lnTo>
                    <a:lnTo>
                      <a:pt x="165" y="12"/>
                    </a:lnTo>
                    <a:lnTo>
                      <a:pt x="167" y="3"/>
                    </a:lnTo>
                    <a:close/>
                    <a:moveTo>
                      <a:pt x="168" y="3"/>
                    </a:moveTo>
                    <a:lnTo>
                      <a:pt x="187" y="10"/>
                    </a:lnTo>
                    <a:lnTo>
                      <a:pt x="181" y="27"/>
                    </a:lnTo>
                    <a:lnTo>
                      <a:pt x="163" y="21"/>
                    </a:lnTo>
                    <a:lnTo>
                      <a:pt x="168" y="3"/>
                    </a:lnTo>
                    <a:close/>
                    <a:moveTo>
                      <a:pt x="182" y="29"/>
                    </a:moveTo>
                    <a:lnTo>
                      <a:pt x="182" y="27"/>
                    </a:lnTo>
                    <a:lnTo>
                      <a:pt x="181" y="27"/>
                    </a:lnTo>
                    <a:lnTo>
                      <a:pt x="185" y="19"/>
                    </a:lnTo>
                    <a:lnTo>
                      <a:pt x="182" y="29"/>
                    </a:lnTo>
                    <a:close/>
                    <a:moveTo>
                      <a:pt x="186" y="10"/>
                    </a:moveTo>
                    <a:lnTo>
                      <a:pt x="202" y="12"/>
                    </a:lnTo>
                    <a:lnTo>
                      <a:pt x="198" y="31"/>
                    </a:lnTo>
                    <a:lnTo>
                      <a:pt x="182" y="29"/>
                    </a:lnTo>
                    <a:lnTo>
                      <a:pt x="186" y="10"/>
                    </a:lnTo>
                    <a:close/>
                    <a:moveTo>
                      <a:pt x="202" y="12"/>
                    </a:moveTo>
                    <a:lnTo>
                      <a:pt x="203" y="13"/>
                    </a:lnTo>
                    <a:lnTo>
                      <a:pt x="200" y="22"/>
                    </a:lnTo>
                    <a:lnTo>
                      <a:pt x="202" y="12"/>
                    </a:lnTo>
                    <a:close/>
                    <a:moveTo>
                      <a:pt x="203" y="13"/>
                    </a:moveTo>
                    <a:lnTo>
                      <a:pt x="220" y="20"/>
                    </a:lnTo>
                    <a:lnTo>
                      <a:pt x="212" y="37"/>
                    </a:lnTo>
                    <a:lnTo>
                      <a:pt x="197" y="31"/>
                    </a:lnTo>
                    <a:lnTo>
                      <a:pt x="203" y="13"/>
                    </a:lnTo>
                    <a:close/>
                    <a:moveTo>
                      <a:pt x="220" y="20"/>
                    </a:moveTo>
                    <a:lnTo>
                      <a:pt x="221" y="20"/>
                    </a:lnTo>
                    <a:lnTo>
                      <a:pt x="217" y="29"/>
                    </a:lnTo>
                    <a:lnTo>
                      <a:pt x="220" y="20"/>
                    </a:lnTo>
                    <a:close/>
                    <a:moveTo>
                      <a:pt x="221" y="20"/>
                    </a:moveTo>
                    <a:lnTo>
                      <a:pt x="236" y="30"/>
                    </a:lnTo>
                    <a:lnTo>
                      <a:pt x="228" y="46"/>
                    </a:lnTo>
                    <a:lnTo>
                      <a:pt x="211" y="36"/>
                    </a:lnTo>
                    <a:lnTo>
                      <a:pt x="221" y="20"/>
                    </a:lnTo>
                    <a:close/>
                    <a:moveTo>
                      <a:pt x="229" y="46"/>
                    </a:moveTo>
                    <a:lnTo>
                      <a:pt x="228" y="46"/>
                    </a:lnTo>
                    <a:lnTo>
                      <a:pt x="232" y="37"/>
                    </a:lnTo>
                    <a:lnTo>
                      <a:pt x="229" y="46"/>
                    </a:lnTo>
                    <a:close/>
                    <a:moveTo>
                      <a:pt x="235" y="29"/>
                    </a:moveTo>
                    <a:lnTo>
                      <a:pt x="252" y="35"/>
                    </a:lnTo>
                    <a:lnTo>
                      <a:pt x="244" y="53"/>
                    </a:lnTo>
                    <a:lnTo>
                      <a:pt x="229" y="46"/>
                    </a:lnTo>
                    <a:lnTo>
                      <a:pt x="235" y="29"/>
                    </a:lnTo>
                    <a:close/>
                    <a:moveTo>
                      <a:pt x="252" y="35"/>
                    </a:moveTo>
                    <a:lnTo>
                      <a:pt x="252" y="35"/>
                    </a:lnTo>
                    <a:lnTo>
                      <a:pt x="253" y="36"/>
                    </a:lnTo>
                    <a:lnTo>
                      <a:pt x="247" y="44"/>
                    </a:lnTo>
                    <a:lnTo>
                      <a:pt x="252" y="35"/>
                    </a:lnTo>
                    <a:close/>
                    <a:moveTo>
                      <a:pt x="253" y="36"/>
                    </a:moveTo>
                    <a:lnTo>
                      <a:pt x="263" y="43"/>
                    </a:lnTo>
                    <a:lnTo>
                      <a:pt x="252" y="58"/>
                    </a:lnTo>
                    <a:lnTo>
                      <a:pt x="243" y="52"/>
                    </a:lnTo>
                    <a:lnTo>
                      <a:pt x="253" y="36"/>
                    </a:lnTo>
                    <a:close/>
                    <a:moveTo>
                      <a:pt x="263" y="43"/>
                    </a:moveTo>
                    <a:lnTo>
                      <a:pt x="282" y="55"/>
                    </a:lnTo>
                    <a:lnTo>
                      <a:pt x="263" y="43"/>
                    </a:lnTo>
                    <a:lnTo>
                      <a:pt x="257" y="51"/>
                    </a:lnTo>
                    <a:lnTo>
                      <a:pt x="263" y="43"/>
                    </a:lnTo>
                    <a:close/>
                    <a:moveTo>
                      <a:pt x="263" y="43"/>
                    </a:moveTo>
                    <a:lnTo>
                      <a:pt x="273" y="48"/>
                    </a:lnTo>
                    <a:lnTo>
                      <a:pt x="262" y="65"/>
                    </a:lnTo>
                    <a:lnTo>
                      <a:pt x="252" y="58"/>
                    </a:lnTo>
                    <a:lnTo>
                      <a:pt x="263" y="43"/>
                    </a:lnTo>
                    <a:close/>
                    <a:moveTo>
                      <a:pt x="273" y="48"/>
                    </a:moveTo>
                    <a:lnTo>
                      <a:pt x="273" y="49"/>
                    </a:lnTo>
                    <a:lnTo>
                      <a:pt x="274" y="51"/>
                    </a:lnTo>
                    <a:lnTo>
                      <a:pt x="267" y="57"/>
                    </a:lnTo>
                    <a:lnTo>
                      <a:pt x="273" y="48"/>
                    </a:lnTo>
                    <a:close/>
                    <a:moveTo>
                      <a:pt x="274" y="51"/>
                    </a:moveTo>
                    <a:lnTo>
                      <a:pt x="283" y="59"/>
                    </a:lnTo>
                    <a:lnTo>
                      <a:pt x="270" y="73"/>
                    </a:lnTo>
                    <a:lnTo>
                      <a:pt x="261" y="64"/>
                    </a:lnTo>
                    <a:lnTo>
                      <a:pt x="274" y="51"/>
                    </a:lnTo>
                    <a:close/>
                    <a:moveTo>
                      <a:pt x="283" y="59"/>
                    </a:moveTo>
                    <a:lnTo>
                      <a:pt x="285" y="62"/>
                    </a:lnTo>
                    <a:lnTo>
                      <a:pt x="286" y="64"/>
                    </a:lnTo>
                    <a:lnTo>
                      <a:pt x="276" y="66"/>
                    </a:lnTo>
                    <a:lnTo>
                      <a:pt x="283" y="59"/>
                    </a:lnTo>
                    <a:close/>
                    <a:moveTo>
                      <a:pt x="286" y="64"/>
                    </a:moveTo>
                    <a:lnTo>
                      <a:pt x="288" y="73"/>
                    </a:lnTo>
                    <a:lnTo>
                      <a:pt x="271" y="79"/>
                    </a:lnTo>
                    <a:lnTo>
                      <a:pt x="267" y="69"/>
                    </a:lnTo>
                    <a:lnTo>
                      <a:pt x="286" y="64"/>
                    </a:lnTo>
                    <a:close/>
                    <a:moveTo>
                      <a:pt x="288" y="73"/>
                    </a:moveTo>
                    <a:lnTo>
                      <a:pt x="290" y="78"/>
                    </a:lnTo>
                    <a:lnTo>
                      <a:pt x="286" y="83"/>
                    </a:lnTo>
                    <a:lnTo>
                      <a:pt x="279" y="76"/>
                    </a:lnTo>
                    <a:lnTo>
                      <a:pt x="288" y="73"/>
                    </a:lnTo>
                    <a:close/>
                    <a:moveTo>
                      <a:pt x="286" y="83"/>
                    </a:moveTo>
                    <a:lnTo>
                      <a:pt x="281" y="89"/>
                    </a:lnTo>
                    <a:lnTo>
                      <a:pt x="266" y="76"/>
                    </a:lnTo>
                    <a:lnTo>
                      <a:pt x="273" y="69"/>
                    </a:lnTo>
                    <a:lnTo>
                      <a:pt x="286" y="83"/>
                    </a:lnTo>
                    <a:close/>
                    <a:moveTo>
                      <a:pt x="281" y="89"/>
                    </a:moveTo>
                    <a:lnTo>
                      <a:pt x="278" y="91"/>
                    </a:lnTo>
                    <a:lnTo>
                      <a:pt x="276" y="91"/>
                    </a:lnTo>
                    <a:lnTo>
                      <a:pt x="273" y="83"/>
                    </a:lnTo>
                    <a:lnTo>
                      <a:pt x="281" y="89"/>
                    </a:lnTo>
                    <a:close/>
                    <a:moveTo>
                      <a:pt x="276" y="91"/>
                    </a:moveTo>
                    <a:lnTo>
                      <a:pt x="263" y="95"/>
                    </a:lnTo>
                    <a:lnTo>
                      <a:pt x="258" y="76"/>
                    </a:lnTo>
                    <a:lnTo>
                      <a:pt x="271" y="73"/>
                    </a:lnTo>
                    <a:lnTo>
                      <a:pt x="276" y="91"/>
                    </a:lnTo>
                    <a:close/>
                    <a:moveTo>
                      <a:pt x="263" y="95"/>
                    </a:moveTo>
                    <a:lnTo>
                      <a:pt x="262" y="95"/>
                    </a:lnTo>
                    <a:lnTo>
                      <a:pt x="261" y="86"/>
                    </a:lnTo>
                    <a:lnTo>
                      <a:pt x="263" y="95"/>
                    </a:lnTo>
                    <a:close/>
                    <a:moveTo>
                      <a:pt x="262" y="95"/>
                    </a:moveTo>
                    <a:lnTo>
                      <a:pt x="243" y="98"/>
                    </a:lnTo>
                    <a:lnTo>
                      <a:pt x="240" y="79"/>
                    </a:lnTo>
                    <a:lnTo>
                      <a:pt x="260" y="76"/>
                    </a:lnTo>
                    <a:lnTo>
                      <a:pt x="262" y="95"/>
                    </a:lnTo>
                    <a:close/>
                    <a:moveTo>
                      <a:pt x="243" y="98"/>
                    </a:moveTo>
                    <a:lnTo>
                      <a:pt x="224" y="101"/>
                    </a:lnTo>
                    <a:lnTo>
                      <a:pt x="221" y="83"/>
                    </a:lnTo>
                    <a:lnTo>
                      <a:pt x="240" y="79"/>
                    </a:lnTo>
                    <a:lnTo>
                      <a:pt x="243" y="98"/>
                    </a:lnTo>
                    <a:close/>
                    <a:moveTo>
                      <a:pt x="224" y="101"/>
                    </a:moveTo>
                    <a:lnTo>
                      <a:pt x="225" y="101"/>
                    </a:lnTo>
                    <a:lnTo>
                      <a:pt x="224" y="101"/>
                    </a:lnTo>
                    <a:lnTo>
                      <a:pt x="222" y="91"/>
                    </a:lnTo>
                    <a:lnTo>
                      <a:pt x="224" y="101"/>
                    </a:lnTo>
                    <a:close/>
                    <a:moveTo>
                      <a:pt x="224" y="101"/>
                    </a:moveTo>
                    <a:lnTo>
                      <a:pt x="201" y="105"/>
                    </a:lnTo>
                    <a:lnTo>
                      <a:pt x="199" y="86"/>
                    </a:lnTo>
                    <a:lnTo>
                      <a:pt x="221" y="83"/>
                    </a:lnTo>
                    <a:lnTo>
                      <a:pt x="224" y="101"/>
                    </a:lnTo>
                    <a:close/>
                    <a:moveTo>
                      <a:pt x="201" y="105"/>
                    </a:moveTo>
                    <a:lnTo>
                      <a:pt x="201" y="105"/>
                    </a:lnTo>
                    <a:lnTo>
                      <a:pt x="200" y="105"/>
                    </a:lnTo>
                    <a:lnTo>
                      <a:pt x="200" y="95"/>
                    </a:lnTo>
                    <a:lnTo>
                      <a:pt x="201" y="105"/>
                    </a:lnTo>
                    <a:close/>
                    <a:moveTo>
                      <a:pt x="200" y="105"/>
                    </a:moveTo>
                    <a:lnTo>
                      <a:pt x="181" y="105"/>
                    </a:lnTo>
                    <a:lnTo>
                      <a:pt x="181" y="86"/>
                    </a:lnTo>
                    <a:lnTo>
                      <a:pt x="200" y="86"/>
                    </a:lnTo>
                    <a:lnTo>
                      <a:pt x="200" y="105"/>
                    </a:lnTo>
                    <a:close/>
                    <a:moveTo>
                      <a:pt x="179" y="86"/>
                    </a:moveTo>
                    <a:lnTo>
                      <a:pt x="180" y="86"/>
                    </a:lnTo>
                    <a:lnTo>
                      <a:pt x="181" y="86"/>
                    </a:lnTo>
                    <a:lnTo>
                      <a:pt x="181" y="95"/>
                    </a:lnTo>
                    <a:lnTo>
                      <a:pt x="179" y="86"/>
                    </a:lnTo>
                    <a:close/>
                    <a:moveTo>
                      <a:pt x="182" y="105"/>
                    </a:moveTo>
                    <a:lnTo>
                      <a:pt x="164" y="108"/>
                    </a:lnTo>
                    <a:lnTo>
                      <a:pt x="160" y="89"/>
                    </a:lnTo>
                    <a:lnTo>
                      <a:pt x="179" y="86"/>
                    </a:lnTo>
                    <a:lnTo>
                      <a:pt x="182" y="105"/>
                    </a:lnTo>
                    <a:close/>
                    <a:moveTo>
                      <a:pt x="160" y="89"/>
                    </a:moveTo>
                    <a:lnTo>
                      <a:pt x="161" y="88"/>
                    </a:lnTo>
                    <a:lnTo>
                      <a:pt x="160" y="89"/>
                    </a:lnTo>
                    <a:lnTo>
                      <a:pt x="163" y="98"/>
                    </a:lnTo>
                    <a:lnTo>
                      <a:pt x="160" y="89"/>
                    </a:lnTo>
                    <a:close/>
                    <a:moveTo>
                      <a:pt x="164" y="108"/>
                    </a:moveTo>
                    <a:lnTo>
                      <a:pt x="148" y="110"/>
                    </a:lnTo>
                    <a:lnTo>
                      <a:pt x="144" y="92"/>
                    </a:lnTo>
                    <a:lnTo>
                      <a:pt x="160" y="89"/>
                    </a:lnTo>
                    <a:lnTo>
                      <a:pt x="164" y="108"/>
                    </a:lnTo>
                    <a:close/>
                    <a:moveTo>
                      <a:pt x="144" y="92"/>
                    </a:moveTo>
                    <a:lnTo>
                      <a:pt x="144" y="92"/>
                    </a:lnTo>
                    <a:lnTo>
                      <a:pt x="146" y="101"/>
                    </a:lnTo>
                    <a:lnTo>
                      <a:pt x="144" y="92"/>
                    </a:lnTo>
                    <a:close/>
                    <a:moveTo>
                      <a:pt x="148" y="110"/>
                    </a:moveTo>
                    <a:lnTo>
                      <a:pt x="136" y="113"/>
                    </a:lnTo>
                    <a:lnTo>
                      <a:pt x="132" y="96"/>
                    </a:lnTo>
                    <a:lnTo>
                      <a:pt x="144" y="92"/>
                    </a:lnTo>
                    <a:lnTo>
                      <a:pt x="148" y="110"/>
                    </a:lnTo>
                    <a:close/>
                    <a:moveTo>
                      <a:pt x="129" y="96"/>
                    </a:moveTo>
                    <a:lnTo>
                      <a:pt x="131" y="96"/>
                    </a:lnTo>
                    <a:lnTo>
                      <a:pt x="132" y="96"/>
                    </a:lnTo>
                    <a:lnTo>
                      <a:pt x="134" y="105"/>
                    </a:lnTo>
                    <a:lnTo>
                      <a:pt x="129" y="96"/>
                    </a:lnTo>
                    <a:close/>
                    <a:moveTo>
                      <a:pt x="137" y="113"/>
                    </a:moveTo>
                    <a:lnTo>
                      <a:pt x="121" y="120"/>
                    </a:lnTo>
                    <a:lnTo>
                      <a:pt x="114" y="102"/>
                    </a:lnTo>
                    <a:lnTo>
                      <a:pt x="129" y="96"/>
                    </a:lnTo>
                    <a:lnTo>
                      <a:pt x="137" y="113"/>
                    </a:lnTo>
                    <a:close/>
                    <a:moveTo>
                      <a:pt x="113" y="102"/>
                    </a:moveTo>
                    <a:lnTo>
                      <a:pt x="113" y="102"/>
                    </a:lnTo>
                    <a:lnTo>
                      <a:pt x="114" y="102"/>
                    </a:lnTo>
                    <a:lnTo>
                      <a:pt x="117" y="111"/>
                    </a:lnTo>
                    <a:lnTo>
                      <a:pt x="113" y="102"/>
                    </a:lnTo>
                    <a:close/>
                    <a:moveTo>
                      <a:pt x="123" y="119"/>
                    </a:moveTo>
                    <a:lnTo>
                      <a:pt x="106" y="129"/>
                    </a:lnTo>
                    <a:lnTo>
                      <a:pt x="96" y="112"/>
                    </a:lnTo>
                    <a:lnTo>
                      <a:pt x="113" y="102"/>
                    </a:lnTo>
                    <a:lnTo>
                      <a:pt x="123" y="119"/>
                    </a:lnTo>
                    <a:close/>
                    <a:moveTo>
                      <a:pt x="106" y="129"/>
                    </a:moveTo>
                    <a:lnTo>
                      <a:pt x="106" y="129"/>
                    </a:lnTo>
                    <a:lnTo>
                      <a:pt x="105" y="129"/>
                    </a:lnTo>
                    <a:lnTo>
                      <a:pt x="102" y="120"/>
                    </a:lnTo>
                    <a:lnTo>
                      <a:pt x="106" y="129"/>
                    </a:lnTo>
                    <a:close/>
                    <a:moveTo>
                      <a:pt x="105" y="129"/>
                    </a:moveTo>
                    <a:lnTo>
                      <a:pt x="90" y="135"/>
                    </a:lnTo>
                    <a:lnTo>
                      <a:pt x="82" y="118"/>
                    </a:lnTo>
                    <a:lnTo>
                      <a:pt x="99" y="111"/>
                    </a:lnTo>
                    <a:lnTo>
                      <a:pt x="105" y="129"/>
                    </a:lnTo>
                    <a:close/>
                    <a:moveTo>
                      <a:pt x="90" y="135"/>
                    </a:moveTo>
                    <a:lnTo>
                      <a:pt x="73" y="142"/>
                    </a:lnTo>
                    <a:lnTo>
                      <a:pt x="67" y="124"/>
                    </a:lnTo>
                    <a:lnTo>
                      <a:pt x="82" y="118"/>
                    </a:lnTo>
                    <a:lnTo>
                      <a:pt x="90" y="135"/>
                    </a:lnTo>
                    <a:close/>
                    <a:moveTo>
                      <a:pt x="73" y="142"/>
                    </a:moveTo>
                    <a:lnTo>
                      <a:pt x="73" y="142"/>
                    </a:lnTo>
                    <a:lnTo>
                      <a:pt x="72" y="142"/>
                    </a:lnTo>
                    <a:lnTo>
                      <a:pt x="70" y="133"/>
                    </a:lnTo>
                    <a:lnTo>
                      <a:pt x="73" y="142"/>
                    </a:lnTo>
                    <a:close/>
                    <a:moveTo>
                      <a:pt x="72" y="142"/>
                    </a:moveTo>
                    <a:lnTo>
                      <a:pt x="60" y="145"/>
                    </a:lnTo>
                    <a:lnTo>
                      <a:pt x="55" y="127"/>
                    </a:lnTo>
                    <a:lnTo>
                      <a:pt x="68" y="123"/>
                    </a:lnTo>
                    <a:lnTo>
                      <a:pt x="72" y="142"/>
                    </a:lnTo>
                    <a:close/>
                    <a:moveTo>
                      <a:pt x="60" y="145"/>
                    </a:moveTo>
                    <a:lnTo>
                      <a:pt x="58" y="145"/>
                    </a:lnTo>
                    <a:lnTo>
                      <a:pt x="57" y="145"/>
                    </a:lnTo>
                    <a:lnTo>
                      <a:pt x="57" y="137"/>
                    </a:lnTo>
                    <a:lnTo>
                      <a:pt x="60" y="145"/>
                    </a:lnTo>
                    <a:close/>
                    <a:moveTo>
                      <a:pt x="57" y="145"/>
                    </a:moveTo>
                    <a:lnTo>
                      <a:pt x="41" y="145"/>
                    </a:lnTo>
                    <a:lnTo>
                      <a:pt x="41" y="127"/>
                    </a:lnTo>
                    <a:lnTo>
                      <a:pt x="57" y="127"/>
                    </a:lnTo>
                    <a:lnTo>
                      <a:pt x="57" y="145"/>
                    </a:lnTo>
                    <a:close/>
                    <a:moveTo>
                      <a:pt x="41" y="145"/>
                    </a:moveTo>
                    <a:lnTo>
                      <a:pt x="40" y="145"/>
                    </a:lnTo>
                    <a:lnTo>
                      <a:pt x="39" y="145"/>
                    </a:lnTo>
                    <a:lnTo>
                      <a:pt x="41" y="137"/>
                    </a:lnTo>
                    <a:lnTo>
                      <a:pt x="41" y="145"/>
                    </a:lnTo>
                    <a:close/>
                    <a:moveTo>
                      <a:pt x="39" y="145"/>
                    </a:moveTo>
                    <a:lnTo>
                      <a:pt x="26" y="142"/>
                    </a:lnTo>
                    <a:lnTo>
                      <a:pt x="31" y="123"/>
                    </a:lnTo>
                    <a:lnTo>
                      <a:pt x="43" y="127"/>
                    </a:lnTo>
                    <a:lnTo>
                      <a:pt x="39" y="145"/>
                    </a:lnTo>
                    <a:close/>
                    <a:moveTo>
                      <a:pt x="26" y="142"/>
                    </a:moveTo>
                    <a:lnTo>
                      <a:pt x="25" y="142"/>
                    </a:lnTo>
                    <a:lnTo>
                      <a:pt x="24" y="141"/>
                    </a:lnTo>
                    <a:lnTo>
                      <a:pt x="29" y="133"/>
                    </a:lnTo>
                    <a:lnTo>
                      <a:pt x="26" y="142"/>
                    </a:lnTo>
                    <a:close/>
                    <a:moveTo>
                      <a:pt x="24" y="141"/>
                    </a:moveTo>
                    <a:lnTo>
                      <a:pt x="14" y="134"/>
                    </a:lnTo>
                    <a:lnTo>
                      <a:pt x="25" y="119"/>
                    </a:lnTo>
                    <a:lnTo>
                      <a:pt x="34" y="126"/>
                    </a:lnTo>
                    <a:lnTo>
                      <a:pt x="24" y="141"/>
                    </a:lnTo>
                    <a:close/>
                    <a:moveTo>
                      <a:pt x="14" y="134"/>
                    </a:moveTo>
                    <a:lnTo>
                      <a:pt x="12" y="133"/>
                    </a:lnTo>
                    <a:lnTo>
                      <a:pt x="10" y="131"/>
                    </a:lnTo>
                    <a:lnTo>
                      <a:pt x="19" y="127"/>
                    </a:lnTo>
                    <a:lnTo>
                      <a:pt x="14" y="134"/>
                    </a:lnTo>
                    <a:close/>
                    <a:moveTo>
                      <a:pt x="10" y="131"/>
                    </a:moveTo>
                    <a:lnTo>
                      <a:pt x="4" y="118"/>
                    </a:lnTo>
                    <a:lnTo>
                      <a:pt x="21" y="110"/>
                    </a:lnTo>
                    <a:lnTo>
                      <a:pt x="28" y="122"/>
                    </a:lnTo>
                    <a:lnTo>
                      <a:pt x="10" y="1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71" name="Freeform 1865">
                <a:extLst>
                  <a:ext uri="{FF2B5EF4-FFF2-40B4-BE49-F238E27FC236}">
                    <a16:creationId xmlns:a16="http://schemas.microsoft.com/office/drawing/2014/main" id="{7840A61F-7422-448A-851F-AF63D87FF694}"/>
                  </a:ext>
                </a:extLst>
              </p:cNvPr>
              <p:cNvSpPr>
                <a:spLocks noEditPoints="1"/>
              </p:cNvSpPr>
              <p:nvPr/>
            </p:nvSpPr>
            <p:spPr bwMode="auto">
              <a:xfrm>
                <a:off x="2002" y="2224"/>
                <a:ext cx="144" cy="364"/>
              </a:xfrm>
              <a:custGeom>
                <a:avLst/>
                <a:gdLst>
                  <a:gd name="T0" fmla="*/ 31 w 575"/>
                  <a:gd name="T1" fmla="*/ 226 h 1454"/>
                  <a:gd name="T2" fmla="*/ 44 w 575"/>
                  <a:gd name="T3" fmla="*/ 243 h 1454"/>
                  <a:gd name="T4" fmla="*/ 39 w 575"/>
                  <a:gd name="T5" fmla="*/ 247 h 1454"/>
                  <a:gd name="T6" fmla="*/ 17 w 575"/>
                  <a:gd name="T7" fmla="*/ 220 h 1454"/>
                  <a:gd name="T8" fmla="*/ 21 w 575"/>
                  <a:gd name="T9" fmla="*/ 215 h 1454"/>
                  <a:gd name="T10" fmla="*/ 44 w 575"/>
                  <a:gd name="T11" fmla="*/ 230 h 1454"/>
                  <a:gd name="T12" fmla="*/ 40 w 575"/>
                  <a:gd name="T13" fmla="*/ 234 h 1454"/>
                  <a:gd name="T14" fmla="*/ 16 w 575"/>
                  <a:gd name="T15" fmla="*/ 209 h 1454"/>
                  <a:gd name="T16" fmla="*/ 20 w 575"/>
                  <a:gd name="T17" fmla="*/ 204 h 1454"/>
                  <a:gd name="T18" fmla="*/ 44 w 575"/>
                  <a:gd name="T19" fmla="*/ 219 h 1454"/>
                  <a:gd name="T20" fmla="*/ 40 w 575"/>
                  <a:gd name="T21" fmla="*/ 223 h 1454"/>
                  <a:gd name="T22" fmla="*/ 17 w 575"/>
                  <a:gd name="T23" fmla="*/ 198 h 1454"/>
                  <a:gd name="T24" fmla="*/ 21 w 575"/>
                  <a:gd name="T25" fmla="*/ 193 h 1454"/>
                  <a:gd name="T26" fmla="*/ 47 w 575"/>
                  <a:gd name="T27" fmla="*/ 207 h 1454"/>
                  <a:gd name="T28" fmla="*/ 43 w 575"/>
                  <a:gd name="T29" fmla="*/ 211 h 1454"/>
                  <a:gd name="T30" fmla="*/ 18 w 575"/>
                  <a:gd name="T31" fmla="*/ 187 h 1454"/>
                  <a:gd name="T32" fmla="*/ 21 w 575"/>
                  <a:gd name="T33" fmla="*/ 182 h 1454"/>
                  <a:gd name="T34" fmla="*/ 48 w 575"/>
                  <a:gd name="T35" fmla="*/ 195 h 1454"/>
                  <a:gd name="T36" fmla="*/ 43 w 575"/>
                  <a:gd name="T37" fmla="*/ 199 h 1454"/>
                  <a:gd name="T38" fmla="*/ 21 w 575"/>
                  <a:gd name="T39" fmla="*/ 173 h 1454"/>
                  <a:gd name="T40" fmla="*/ 24 w 575"/>
                  <a:gd name="T41" fmla="*/ 168 h 1454"/>
                  <a:gd name="T42" fmla="*/ 51 w 575"/>
                  <a:gd name="T43" fmla="*/ 181 h 1454"/>
                  <a:gd name="T44" fmla="*/ 47 w 575"/>
                  <a:gd name="T45" fmla="*/ 185 h 1454"/>
                  <a:gd name="T46" fmla="*/ 23 w 575"/>
                  <a:gd name="T47" fmla="*/ 158 h 1454"/>
                  <a:gd name="T48" fmla="*/ 26 w 575"/>
                  <a:gd name="T49" fmla="*/ 152 h 1454"/>
                  <a:gd name="T50" fmla="*/ 57 w 575"/>
                  <a:gd name="T51" fmla="*/ 162 h 1454"/>
                  <a:gd name="T52" fmla="*/ 53 w 575"/>
                  <a:gd name="T53" fmla="*/ 167 h 1454"/>
                  <a:gd name="T54" fmla="*/ 26 w 575"/>
                  <a:gd name="T55" fmla="*/ 141 h 1454"/>
                  <a:gd name="T56" fmla="*/ 29 w 575"/>
                  <a:gd name="T57" fmla="*/ 136 h 1454"/>
                  <a:gd name="T58" fmla="*/ 62 w 575"/>
                  <a:gd name="T59" fmla="*/ 148 h 1454"/>
                  <a:gd name="T60" fmla="*/ 57 w 575"/>
                  <a:gd name="T61" fmla="*/ 152 h 1454"/>
                  <a:gd name="T62" fmla="*/ 33 w 575"/>
                  <a:gd name="T63" fmla="*/ 123 h 1454"/>
                  <a:gd name="T64" fmla="*/ 37 w 575"/>
                  <a:gd name="T65" fmla="*/ 118 h 1454"/>
                  <a:gd name="T66" fmla="*/ 68 w 575"/>
                  <a:gd name="T67" fmla="*/ 133 h 1454"/>
                  <a:gd name="T68" fmla="*/ 63 w 575"/>
                  <a:gd name="T69" fmla="*/ 137 h 1454"/>
                  <a:gd name="T70" fmla="*/ 39 w 575"/>
                  <a:gd name="T71" fmla="*/ 106 h 1454"/>
                  <a:gd name="T72" fmla="*/ 43 w 575"/>
                  <a:gd name="T73" fmla="*/ 101 h 1454"/>
                  <a:gd name="T74" fmla="*/ 77 w 575"/>
                  <a:gd name="T75" fmla="*/ 119 h 1454"/>
                  <a:gd name="T76" fmla="*/ 72 w 575"/>
                  <a:gd name="T77" fmla="*/ 122 h 1454"/>
                  <a:gd name="T78" fmla="*/ 50 w 575"/>
                  <a:gd name="T79" fmla="*/ 87 h 1454"/>
                  <a:gd name="T80" fmla="*/ 54 w 575"/>
                  <a:gd name="T81" fmla="*/ 83 h 1454"/>
                  <a:gd name="T82" fmla="*/ 86 w 575"/>
                  <a:gd name="T83" fmla="*/ 102 h 1454"/>
                  <a:gd name="T84" fmla="*/ 80 w 575"/>
                  <a:gd name="T85" fmla="*/ 106 h 1454"/>
                  <a:gd name="T86" fmla="*/ 59 w 575"/>
                  <a:gd name="T87" fmla="*/ 68 h 1454"/>
                  <a:gd name="T88" fmla="*/ 64 w 575"/>
                  <a:gd name="T89" fmla="*/ 64 h 1454"/>
                  <a:gd name="T90" fmla="*/ 98 w 575"/>
                  <a:gd name="T91" fmla="*/ 86 h 1454"/>
                  <a:gd name="T92" fmla="*/ 92 w 575"/>
                  <a:gd name="T93" fmla="*/ 89 h 1454"/>
                  <a:gd name="T94" fmla="*/ 72 w 575"/>
                  <a:gd name="T95" fmla="*/ 51 h 1454"/>
                  <a:gd name="T96" fmla="*/ 76 w 575"/>
                  <a:gd name="T97" fmla="*/ 46 h 1454"/>
                  <a:gd name="T98" fmla="*/ 112 w 575"/>
                  <a:gd name="T99" fmla="*/ 69 h 1454"/>
                  <a:gd name="T100" fmla="*/ 107 w 575"/>
                  <a:gd name="T101" fmla="*/ 72 h 1454"/>
                  <a:gd name="T102" fmla="*/ 86 w 575"/>
                  <a:gd name="T103" fmla="*/ 31 h 1454"/>
                  <a:gd name="T104" fmla="*/ 91 w 575"/>
                  <a:gd name="T105" fmla="*/ 27 h 1454"/>
                  <a:gd name="T106" fmla="*/ 127 w 575"/>
                  <a:gd name="T107" fmla="*/ 52 h 1454"/>
                  <a:gd name="T108" fmla="*/ 121 w 575"/>
                  <a:gd name="T109" fmla="*/ 55 h 1454"/>
                  <a:gd name="T110" fmla="*/ 101 w 575"/>
                  <a:gd name="T111" fmla="*/ 15 h 1454"/>
                  <a:gd name="T112" fmla="*/ 106 w 575"/>
                  <a:gd name="T113" fmla="*/ 12 h 1454"/>
                  <a:gd name="T114" fmla="*/ 138 w 575"/>
                  <a:gd name="T115" fmla="*/ 41 h 1454"/>
                  <a:gd name="T116" fmla="*/ 132 w 575"/>
                  <a:gd name="T117" fmla="*/ 44 h 145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75"/>
                  <a:gd name="T178" fmla="*/ 0 h 1454"/>
                  <a:gd name="T179" fmla="*/ 575 w 575"/>
                  <a:gd name="T180" fmla="*/ 1454 h 145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75" h="1454">
                    <a:moveTo>
                      <a:pt x="124" y="901"/>
                    </a:moveTo>
                    <a:lnTo>
                      <a:pt x="175" y="970"/>
                    </a:lnTo>
                    <a:lnTo>
                      <a:pt x="154" y="985"/>
                    </a:lnTo>
                    <a:lnTo>
                      <a:pt x="103" y="915"/>
                    </a:lnTo>
                    <a:lnTo>
                      <a:pt x="124" y="901"/>
                    </a:lnTo>
                    <a:close/>
                    <a:moveTo>
                      <a:pt x="175" y="970"/>
                    </a:moveTo>
                    <a:lnTo>
                      <a:pt x="526" y="1454"/>
                    </a:lnTo>
                    <a:lnTo>
                      <a:pt x="155" y="985"/>
                    </a:lnTo>
                    <a:lnTo>
                      <a:pt x="165" y="978"/>
                    </a:lnTo>
                    <a:lnTo>
                      <a:pt x="175" y="970"/>
                    </a:lnTo>
                    <a:close/>
                    <a:moveTo>
                      <a:pt x="155" y="985"/>
                    </a:moveTo>
                    <a:lnTo>
                      <a:pt x="69" y="877"/>
                    </a:lnTo>
                    <a:lnTo>
                      <a:pt x="89" y="862"/>
                    </a:lnTo>
                    <a:lnTo>
                      <a:pt x="175" y="970"/>
                    </a:lnTo>
                    <a:lnTo>
                      <a:pt x="155" y="985"/>
                    </a:lnTo>
                    <a:close/>
                    <a:moveTo>
                      <a:pt x="69" y="877"/>
                    </a:moveTo>
                    <a:lnTo>
                      <a:pt x="20" y="818"/>
                    </a:lnTo>
                    <a:lnTo>
                      <a:pt x="85" y="859"/>
                    </a:lnTo>
                    <a:lnTo>
                      <a:pt x="79" y="870"/>
                    </a:lnTo>
                    <a:lnTo>
                      <a:pt x="69" y="877"/>
                    </a:lnTo>
                    <a:close/>
                    <a:moveTo>
                      <a:pt x="85" y="859"/>
                    </a:moveTo>
                    <a:lnTo>
                      <a:pt x="175" y="916"/>
                    </a:lnTo>
                    <a:lnTo>
                      <a:pt x="160" y="938"/>
                    </a:lnTo>
                    <a:lnTo>
                      <a:pt x="71" y="881"/>
                    </a:lnTo>
                    <a:lnTo>
                      <a:pt x="85" y="859"/>
                    </a:lnTo>
                    <a:close/>
                    <a:moveTo>
                      <a:pt x="177" y="918"/>
                    </a:moveTo>
                    <a:lnTo>
                      <a:pt x="246" y="993"/>
                    </a:lnTo>
                    <a:lnTo>
                      <a:pt x="160" y="938"/>
                    </a:lnTo>
                    <a:lnTo>
                      <a:pt x="167" y="927"/>
                    </a:lnTo>
                    <a:lnTo>
                      <a:pt x="177" y="918"/>
                    </a:lnTo>
                    <a:close/>
                    <a:moveTo>
                      <a:pt x="158" y="936"/>
                    </a:moveTo>
                    <a:lnTo>
                      <a:pt x="63" y="834"/>
                    </a:lnTo>
                    <a:lnTo>
                      <a:pt x="81" y="817"/>
                    </a:lnTo>
                    <a:lnTo>
                      <a:pt x="177" y="918"/>
                    </a:lnTo>
                    <a:lnTo>
                      <a:pt x="158" y="936"/>
                    </a:lnTo>
                    <a:close/>
                    <a:moveTo>
                      <a:pt x="63" y="834"/>
                    </a:moveTo>
                    <a:lnTo>
                      <a:pt x="0" y="767"/>
                    </a:lnTo>
                    <a:lnTo>
                      <a:pt x="79" y="815"/>
                    </a:lnTo>
                    <a:lnTo>
                      <a:pt x="72" y="826"/>
                    </a:lnTo>
                    <a:lnTo>
                      <a:pt x="63" y="834"/>
                    </a:lnTo>
                    <a:close/>
                    <a:moveTo>
                      <a:pt x="79" y="815"/>
                    </a:moveTo>
                    <a:lnTo>
                      <a:pt x="173" y="872"/>
                    </a:lnTo>
                    <a:lnTo>
                      <a:pt x="161" y="894"/>
                    </a:lnTo>
                    <a:lnTo>
                      <a:pt x="65" y="837"/>
                    </a:lnTo>
                    <a:lnTo>
                      <a:pt x="79" y="815"/>
                    </a:lnTo>
                    <a:close/>
                    <a:moveTo>
                      <a:pt x="177" y="874"/>
                    </a:moveTo>
                    <a:lnTo>
                      <a:pt x="230" y="935"/>
                    </a:lnTo>
                    <a:lnTo>
                      <a:pt x="161" y="894"/>
                    </a:lnTo>
                    <a:lnTo>
                      <a:pt x="167" y="883"/>
                    </a:lnTo>
                    <a:lnTo>
                      <a:pt x="177" y="874"/>
                    </a:lnTo>
                    <a:close/>
                    <a:moveTo>
                      <a:pt x="158" y="891"/>
                    </a:moveTo>
                    <a:lnTo>
                      <a:pt x="69" y="789"/>
                    </a:lnTo>
                    <a:lnTo>
                      <a:pt x="87" y="773"/>
                    </a:lnTo>
                    <a:lnTo>
                      <a:pt x="177" y="874"/>
                    </a:lnTo>
                    <a:lnTo>
                      <a:pt x="158" y="891"/>
                    </a:lnTo>
                    <a:close/>
                    <a:moveTo>
                      <a:pt x="69" y="789"/>
                    </a:moveTo>
                    <a:lnTo>
                      <a:pt x="23" y="737"/>
                    </a:lnTo>
                    <a:lnTo>
                      <a:pt x="84" y="769"/>
                    </a:lnTo>
                    <a:lnTo>
                      <a:pt x="79" y="780"/>
                    </a:lnTo>
                    <a:lnTo>
                      <a:pt x="69" y="789"/>
                    </a:lnTo>
                    <a:close/>
                    <a:moveTo>
                      <a:pt x="84" y="769"/>
                    </a:moveTo>
                    <a:lnTo>
                      <a:pt x="186" y="823"/>
                    </a:lnTo>
                    <a:lnTo>
                      <a:pt x="175" y="847"/>
                    </a:lnTo>
                    <a:lnTo>
                      <a:pt x="72" y="793"/>
                    </a:lnTo>
                    <a:lnTo>
                      <a:pt x="84" y="769"/>
                    </a:lnTo>
                    <a:close/>
                    <a:moveTo>
                      <a:pt x="189" y="826"/>
                    </a:moveTo>
                    <a:lnTo>
                      <a:pt x="258" y="891"/>
                    </a:lnTo>
                    <a:lnTo>
                      <a:pt x="175" y="847"/>
                    </a:lnTo>
                    <a:lnTo>
                      <a:pt x="180" y="834"/>
                    </a:lnTo>
                    <a:lnTo>
                      <a:pt x="189" y="826"/>
                    </a:lnTo>
                    <a:close/>
                    <a:moveTo>
                      <a:pt x="171" y="844"/>
                    </a:moveTo>
                    <a:lnTo>
                      <a:pt x="70" y="748"/>
                    </a:lnTo>
                    <a:lnTo>
                      <a:pt x="87" y="731"/>
                    </a:lnTo>
                    <a:lnTo>
                      <a:pt x="189" y="826"/>
                    </a:lnTo>
                    <a:lnTo>
                      <a:pt x="171" y="844"/>
                    </a:lnTo>
                    <a:close/>
                    <a:moveTo>
                      <a:pt x="70" y="748"/>
                    </a:moveTo>
                    <a:lnTo>
                      <a:pt x="11" y="694"/>
                    </a:lnTo>
                    <a:lnTo>
                      <a:pt x="84" y="727"/>
                    </a:lnTo>
                    <a:lnTo>
                      <a:pt x="79" y="740"/>
                    </a:lnTo>
                    <a:lnTo>
                      <a:pt x="70" y="748"/>
                    </a:lnTo>
                    <a:close/>
                    <a:moveTo>
                      <a:pt x="84" y="727"/>
                    </a:moveTo>
                    <a:lnTo>
                      <a:pt x="186" y="776"/>
                    </a:lnTo>
                    <a:lnTo>
                      <a:pt x="175" y="799"/>
                    </a:lnTo>
                    <a:lnTo>
                      <a:pt x="73" y="751"/>
                    </a:lnTo>
                    <a:lnTo>
                      <a:pt x="84" y="727"/>
                    </a:lnTo>
                    <a:close/>
                    <a:moveTo>
                      <a:pt x="190" y="779"/>
                    </a:moveTo>
                    <a:lnTo>
                      <a:pt x="230" y="825"/>
                    </a:lnTo>
                    <a:lnTo>
                      <a:pt x="175" y="799"/>
                    </a:lnTo>
                    <a:lnTo>
                      <a:pt x="180" y="787"/>
                    </a:lnTo>
                    <a:lnTo>
                      <a:pt x="190" y="779"/>
                    </a:lnTo>
                    <a:close/>
                    <a:moveTo>
                      <a:pt x="170" y="796"/>
                    </a:moveTo>
                    <a:lnTo>
                      <a:pt x="82" y="693"/>
                    </a:lnTo>
                    <a:lnTo>
                      <a:pt x="101" y="677"/>
                    </a:lnTo>
                    <a:lnTo>
                      <a:pt x="190" y="779"/>
                    </a:lnTo>
                    <a:lnTo>
                      <a:pt x="170" y="796"/>
                    </a:lnTo>
                    <a:close/>
                    <a:moveTo>
                      <a:pt x="82" y="693"/>
                    </a:moveTo>
                    <a:lnTo>
                      <a:pt x="44" y="652"/>
                    </a:lnTo>
                    <a:lnTo>
                      <a:pt x="96" y="673"/>
                    </a:lnTo>
                    <a:lnTo>
                      <a:pt x="91" y="686"/>
                    </a:lnTo>
                    <a:lnTo>
                      <a:pt x="82" y="693"/>
                    </a:lnTo>
                    <a:close/>
                    <a:moveTo>
                      <a:pt x="96" y="673"/>
                    </a:moveTo>
                    <a:lnTo>
                      <a:pt x="201" y="719"/>
                    </a:lnTo>
                    <a:lnTo>
                      <a:pt x="191" y="742"/>
                    </a:lnTo>
                    <a:lnTo>
                      <a:pt x="86" y="698"/>
                    </a:lnTo>
                    <a:lnTo>
                      <a:pt x="96" y="673"/>
                    </a:lnTo>
                    <a:close/>
                    <a:moveTo>
                      <a:pt x="205" y="722"/>
                    </a:moveTo>
                    <a:lnTo>
                      <a:pt x="243" y="764"/>
                    </a:lnTo>
                    <a:lnTo>
                      <a:pt x="191" y="742"/>
                    </a:lnTo>
                    <a:lnTo>
                      <a:pt x="195" y="730"/>
                    </a:lnTo>
                    <a:lnTo>
                      <a:pt x="205" y="722"/>
                    </a:lnTo>
                    <a:close/>
                    <a:moveTo>
                      <a:pt x="187" y="739"/>
                    </a:moveTo>
                    <a:lnTo>
                      <a:pt x="91" y="630"/>
                    </a:lnTo>
                    <a:lnTo>
                      <a:pt x="111" y="614"/>
                    </a:lnTo>
                    <a:lnTo>
                      <a:pt x="205" y="722"/>
                    </a:lnTo>
                    <a:lnTo>
                      <a:pt x="187" y="739"/>
                    </a:lnTo>
                    <a:close/>
                    <a:moveTo>
                      <a:pt x="91" y="630"/>
                    </a:moveTo>
                    <a:lnTo>
                      <a:pt x="62" y="597"/>
                    </a:lnTo>
                    <a:lnTo>
                      <a:pt x="104" y="609"/>
                    </a:lnTo>
                    <a:lnTo>
                      <a:pt x="101" y="622"/>
                    </a:lnTo>
                    <a:lnTo>
                      <a:pt x="91" y="630"/>
                    </a:lnTo>
                    <a:close/>
                    <a:moveTo>
                      <a:pt x="104" y="609"/>
                    </a:moveTo>
                    <a:lnTo>
                      <a:pt x="222" y="645"/>
                    </a:lnTo>
                    <a:lnTo>
                      <a:pt x="214" y="669"/>
                    </a:lnTo>
                    <a:lnTo>
                      <a:pt x="97" y="634"/>
                    </a:lnTo>
                    <a:lnTo>
                      <a:pt x="104" y="609"/>
                    </a:lnTo>
                    <a:close/>
                    <a:moveTo>
                      <a:pt x="227" y="648"/>
                    </a:moveTo>
                    <a:lnTo>
                      <a:pt x="264" y="683"/>
                    </a:lnTo>
                    <a:lnTo>
                      <a:pt x="214" y="669"/>
                    </a:lnTo>
                    <a:lnTo>
                      <a:pt x="219" y="657"/>
                    </a:lnTo>
                    <a:lnTo>
                      <a:pt x="227" y="648"/>
                    </a:lnTo>
                    <a:close/>
                    <a:moveTo>
                      <a:pt x="210" y="666"/>
                    </a:moveTo>
                    <a:lnTo>
                      <a:pt x="104" y="564"/>
                    </a:lnTo>
                    <a:lnTo>
                      <a:pt x="122" y="546"/>
                    </a:lnTo>
                    <a:lnTo>
                      <a:pt x="227" y="648"/>
                    </a:lnTo>
                    <a:lnTo>
                      <a:pt x="210" y="666"/>
                    </a:lnTo>
                    <a:close/>
                    <a:moveTo>
                      <a:pt x="104" y="564"/>
                    </a:moveTo>
                    <a:lnTo>
                      <a:pt x="62" y="523"/>
                    </a:lnTo>
                    <a:lnTo>
                      <a:pt x="117" y="543"/>
                    </a:lnTo>
                    <a:lnTo>
                      <a:pt x="113" y="555"/>
                    </a:lnTo>
                    <a:lnTo>
                      <a:pt x="104" y="564"/>
                    </a:lnTo>
                    <a:close/>
                    <a:moveTo>
                      <a:pt x="117" y="543"/>
                    </a:moveTo>
                    <a:lnTo>
                      <a:pt x="242" y="587"/>
                    </a:lnTo>
                    <a:lnTo>
                      <a:pt x="233" y="612"/>
                    </a:lnTo>
                    <a:lnTo>
                      <a:pt x="109" y="568"/>
                    </a:lnTo>
                    <a:lnTo>
                      <a:pt x="117" y="543"/>
                    </a:lnTo>
                    <a:close/>
                    <a:moveTo>
                      <a:pt x="247" y="592"/>
                    </a:moveTo>
                    <a:lnTo>
                      <a:pt x="276" y="627"/>
                    </a:lnTo>
                    <a:lnTo>
                      <a:pt x="233" y="612"/>
                    </a:lnTo>
                    <a:lnTo>
                      <a:pt x="237" y="600"/>
                    </a:lnTo>
                    <a:lnTo>
                      <a:pt x="247" y="592"/>
                    </a:lnTo>
                    <a:close/>
                    <a:moveTo>
                      <a:pt x="227" y="607"/>
                    </a:moveTo>
                    <a:lnTo>
                      <a:pt x="132" y="490"/>
                    </a:lnTo>
                    <a:lnTo>
                      <a:pt x="151" y="474"/>
                    </a:lnTo>
                    <a:lnTo>
                      <a:pt x="247" y="592"/>
                    </a:lnTo>
                    <a:lnTo>
                      <a:pt x="227" y="607"/>
                    </a:lnTo>
                    <a:close/>
                    <a:moveTo>
                      <a:pt x="132" y="490"/>
                    </a:moveTo>
                    <a:lnTo>
                      <a:pt x="97" y="446"/>
                    </a:lnTo>
                    <a:lnTo>
                      <a:pt x="147" y="471"/>
                    </a:lnTo>
                    <a:lnTo>
                      <a:pt x="141" y="482"/>
                    </a:lnTo>
                    <a:lnTo>
                      <a:pt x="132" y="490"/>
                    </a:lnTo>
                    <a:close/>
                    <a:moveTo>
                      <a:pt x="147" y="471"/>
                    </a:moveTo>
                    <a:lnTo>
                      <a:pt x="268" y="528"/>
                    </a:lnTo>
                    <a:lnTo>
                      <a:pt x="257" y="551"/>
                    </a:lnTo>
                    <a:lnTo>
                      <a:pt x="136" y="494"/>
                    </a:lnTo>
                    <a:lnTo>
                      <a:pt x="147" y="471"/>
                    </a:lnTo>
                    <a:close/>
                    <a:moveTo>
                      <a:pt x="273" y="531"/>
                    </a:moveTo>
                    <a:lnTo>
                      <a:pt x="305" y="573"/>
                    </a:lnTo>
                    <a:lnTo>
                      <a:pt x="257" y="551"/>
                    </a:lnTo>
                    <a:lnTo>
                      <a:pt x="263" y="539"/>
                    </a:lnTo>
                    <a:lnTo>
                      <a:pt x="273" y="531"/>
                    </a:lnTo>
                    <a:close/>
                    <a:moveTo>
                      <a:pt x="253" y="547"/>
                    </a:moveTo>
                    <a:lnTo>
                      <a:pt x="157" y="423"/>
                    </a:lnTo>
                    <a:lnTo>
                      <a:pt x="178" y="408"/>
                    </a:lnTo>
                    <a:lnTo>
                      <a:pt x="273" y="531"/>
                    </a:lnTo>
                    <a:lnTo>
                      <a:pt x="253" y="547"/>
                    </a:lnTo>
                    <a:close/>
                    <a:moveTo>
                      <a:pt x="157" y="423"/>
                    </a:moveTo>
                    <a:lnTo>
                      <a:pt x="123" y="378"/>
                    </a:lnTo>
                    <a:lnTo>
                      <a:pt x="173" y="404"/>
                    </a:lnTo>
                    <a:lnTo>
                      <a:pt x="167" y="415"/>
                    </a:lnTo>
                    <a:lnTo>
                      <a:pt x="157" y="423"/>
                    </a:lnTo>
                    <a:close/>
                    <a:moveTo>
                      <a:pt x="173" y="404"/>
                    </a:moveTo>
                    <a:lnTo>
                      <a:pt x="304" y="471"/>
                    </a:lnTo>
                    <a:lnTo>
                      <a:pt x="291" y="494"/>
                    </a:lnTo>
                    <a:lnTo>
                      <a:pt x="161" y="426"/>
                    </a:lnTo>
                    <a:lnTo>
                      <a:pt x="173" y="404"/>
                    </a:lnTo>
                    <a:close/>
                    <a:moveTo>
                      <a:pt x="308" y="475"/>
                    </a:moveTo>
                    <a:lnTo>
                      <a:pt x="333" y="515"/>
                    </a:lnTo>
                    <a:lnTo>
                      <a:pt x="291" y="494"/>
                    </a:lnTo>
                    <a:lnTo>
                      <a:pt x="298" y="482"/>
                    </a:lnTo>
                    <a:lnTo>
                      <a:pt x="308" y="475"/>
                    </a:lnTo>
                    <a:close/>
                    <a:moveTo>
                      <a:pt x="287" y="489"/>
                    </a:moveTo>
                    <a:lnTo>
                      <a:pt x="198" y="349"/>
                    </a:lnTo>
                    <a:lnTo>
                      <a:pt x="220" y="335"/>
                    </a:lnTo>
                    <a:lnTo>
                      <a:pt x="308" y="475"/>
                    </a:lnTo>
                    <a:lnTo>
                      <a:pt x="287" y="489"/>
                    </a:lnTo>
                    <a:close/>
                    <a:moveTo>
                      <a:pt x="198" y="349"/>
                    </a:moveTo>
                    <a:lnTo>
                      <a:pt x="169" y="304"/>
                    </a:lnTo>
                    <a:lnTo>
                      <a:pt x="215" y="332"/>
                    </a:lnTo>
                    <a:lnTo>
                      <a:pt x="209" y="343"/>
                    </a:lnTo>
                    <a:lnTo>
                      <a:pt x="198" y="349"/>
                    </a:lnTo>
                    <a:close/>
                    <a:moveTo>
                      <a:pt x="215" y="332"/>
                    </a:moveTo>
                    <a:lnTo>
                      <a:pt x="339" y="404"/>
                    </a:lnTo>
                    <a:lnTo>
                      <a:pt x="326" y="426"/>
                    </a:lnTo>
                    <a:lnTo>
                      <a:pt x="202" y="353"/>
                    </a:lnTo>
                    <a:lnTo>
                      <a:pt x="215" y="332"/>
                    </a:lnTo>
                    <a:close/>
                    <a:moveTo>
                      <a:pt x="343" y="409"/>
                    </a:moveTo>
                    <a:lnTo>
                      <a:pt x="367" y="451"/>
                    </a:lnTo>
                    <a:lnTo>
                      <a:pt x="326" y="426"/>
                    </a:lnTo>
                    <a:lnTo>
                      <a:pt x="332" y="415"/>
                    </a:lnTo>
                    <a:lnTo>
                      <a:pt x="343" y="409"/>
                    </a:lnTo>
                    <a:close/>
                    <a:moveTo>
                      <a:pt x="321" y="422"/>
                    </a:moveTo>
                    <a:lnTo>
                      <a:pt x="235" y="272"/>
                    </a:lnTo>
                    <a:lnTo>
                      <a:pt x="257" y="260"/>
                    </a:lnTo>
                    <a:lnTo>
                      <a:pt x="343" y="409"/>
                    </a:lnTo>
                    <a:lnTo>
                      <a:pt x="321" y="422"/>
                    </a:lnTo>
                    <a:close/>
                    <a:moveTo>
                      <a:pt x="235" y="272"/>
                    </a:moveTo>
                    <a:lnTo>
                      <a:pt x="211" y="229"/>
                    </a:lnTo>
                    <a:lnTo>
                      <a:pt x="254" y="256"/>
                    </a:lnTo>
                    <a:lnTo>
                      <a:pt x="246" y="265"/>
                    </a:lnTo>
                    <a:lnTo>
                      <a:pt x="235" y="272"/>
                    </a:lnTo>
                    <a:close/>
                    <a:moveTo>
                      <a:pt x="254" y="256"/>
                    </a:moveTo>
                    <a:lnTo>
                      <a:pt x="387" y="338"/>
                    </a:lnTo>
                    <a:lnTo>
                      <a:pt x="374" y="359"/>
                    </a:lnTo>
                    <a:lnTo>
                      <a:pt x="240" y="276"/>
                    </a:lnTo>
                    <a:lnTo>
                      <a:pt x="254" y="256"/>
                    </a:lnTo>
                    <a:close/>
                    <a:moveTo>
                      <a:pt x="392" y="343"/>
                    </a:moveTo>
                    <a:lnTo>
                      <a:pt x="414" y="385"/>
                    </a:lnTo>
                    <a:lnTo>
                      <a:pt x="374" y="359"/>
                    </a:lnTo>
                    <a:lnTo>
                      <a:pt x="381" y="348"/>
                    </a:lnTo>
                    <a:lnTo>
                      <a:pt x="392" y="343"/>
                    </a:lnTo>
                    <a:close/>
                    <a:moveTo>
                      <a:pt x="369" y="355"/>
                    </a:moveTo>
                    <a:lnTo>
                      <a:pt x="286" y="202"/>
                    </a:lnTo>
                    <a:lnTo>
                      <a:pt x="309" y="190"/>
                    </a:lnTo>
                    <a:lnTo>
                      <a:pt x="392" y="343"/>
                    </a:lnTo>
                    <a:lnTo>
                      <a:pt x="369" y="355"/>
                    </a:lnTo>
                    <a:close/>
                    <a:moveTo>
                      <a:pt x="286" y="202"/>
                    </a:moveTo>
                    <a:lnTo>
                      <a:pt x="264" y="161"/>
                    </a:lnTo>
                    <a:lnTo>
                      <a:pt x="305" y="185"/>
                    </a:lnTo>
                    <a:lnTo>
                      <a:pt x="298" y="196"/>
                    </a:lnTo>
                    <a:lnTo>
                      <a:pt x="286" y="202"/>
                    </a:lnTo>
                    <a:close/>
                    <a:moveTo>
                      <a:pt x="305" y="185"/>
                    </a:moveTo>
                    <a:lnTo>
                      <a:pt x="444" y="271"/>
                    </a:lnTo>
                    <a:lnTo>
                      <a:pt x="430" y="293"/>
                    </a:lnTo>
                    <a:lnTo>
                      <a:pt x="291" y="207"/>
                    </a:lnTo>
                    <a:lnTo>
                      <a:pt x="305" y="185"/>
                    </a:lnTo>
                    <a:close/>
                    <a:moveTo>
                      <a:pt x="449" y="276"/>
                    </a:moveTo>
                    <a:lnTo>
                      <a:pt x="469" y="316"/>
                    </a:lnTo>
                    <a:lnTo>
                      <a:pt x="430" y="293"/>
                    </a:lnTo>
                    <a:lnTo>
                      <a:pt x="437" y="282"/>
                    </a:lnTo>
                    <a:lnTo>
                      <a:pt x="449" y="276"/>
                    </a:lnTo>
                    <a:close/>
                    <a:moveTo>
                      <a:pt x="426" y="288"/>
                    </a:moveTo>
                    <a:lnTo>
                      <a:pt x="343" y="125"/>
                    </a:lnTo>
                    <a:lnTo>
                      <a:pt x="366" y="114"/>
                    </a:lnTo>
                    <a:lnTo>
                      <a:pt x="449" y="276"/>
                    </a:lnTo>
                    <a:lnTo>
                      <a:pt x="426" y="288"/>
                    </a:lnTo>
                    <a:close/>
                    <a:moveTo>
                      <a:pt x="343" y="125"/>
                    </a:moveTo>
                    <a:lnTo>
                      <a:pt x="321" y="81"/>
                    </a:lnTo>
                    <a:lnTo>
                      <a:pt x="362" y="109"/>
                    </a:lnTo>
                    <a:lnTo>
                      <a:pt x="354" y="120"/>
                    </a:lnTo>
                    <a:lnTo>
                      <a:pt x="343" y="125"/>
                    </a:lnTo>
                    <a:close/>
                    <a:moveTo>
                      <a:pt x="362" y="109"/>
                    </a:moveTo>
                    <a:lnTo>
                      <a:pt x="502" y="205"/>
                    </a:lnTo>
                    <a:lnTo>
                      <a:pt x="488" y="226"/>
                    </a:lnTo>
                    <a:lnTo>
                      <a:pt x="348" y="130"/>
                    </a:lnTo>
                    <a:lnTo>
                      <a:pt x="362" y="109"/>
                    </a:lnTo>
                    <a:close/>
                    <a:moveTo>
                      <a:pt x="506" y="209"/>
                    </a:moveTo>
                    <a:lnTo>
                      <a:pt x="527" y="253"/>
                    </a:lnTo>
                    <a:lnTo>
                      <a:pt x="488" y="226"/>
                    </a:lnTo>
                    <a:lnTo>
                      <a:pt x="494" y="215"/>
                    </a:lnTo>
                    <a:lnTo>
                      <a:pt x="506" y="209"/>
                    </a:lnTo>
                    <a:close/>
                    <a:moveTo>
                      <a:pt x="483" y="220"/>
                    </a:moveTo>
                    <a:lnTo>
                      <a:pt x="404" y="61"/>
                    </a:lnTo>
                    <a:lnTo>
                      <a:pt x="427" y="50"/>
                    </a:lnTo>
                    <a:lnTo>
                      <a:pt x="506" y="209"/>
                    </a:lnTo>
                    <a:lnTo>
                      <a:pt x="483" y="220"/>
                    </a:lnTo>
                    <a:close/>
                    <a:moveTo>
                      <a:pt x="404" y="61"/>
                    </a:moveTo>
                    <a:lnTo>
                      <a:pt x="373" y="0"/>
                    </a:lnTo>
                    <a:lnTo>
                      <a:pt x="424" y="47"/>
                    </a:lnTo>
                    <a:lnTo>
                      <a:pt x="415" y="56"/>
                    </a:lnTo>
                    <a:lnTo>
                      <a:pt x="404" y="61"/>
                    </a:lnTo>
                    <a:close/>
                    <a:moveTo>
                      <a:pt x="424" y="47"/>
                    </a:moveTo>
                    <a:lnTo>
                      <a:pt x="547" y="161"/>
                    </a:lnTo>
                    <a:lnTo>
                      <a:pt x="531" y="179"/>
                    </a:lnTo>
                    <a:lnTo>
                      <a:pt x="406" y="66"/>
                    </a:lnTo>
                    <a:lnTo>
                      <a:pt x="424" y="47"/>
                    </a:lnTo>
                    <a:close/>
                    <a:moveTo>
                      <a:pt x="550" y="165"/>
                    </a:moveTo>
                    <a:lnTo>
                      <a:pt x="575" y="221"/>
                    </a:lnTo>
                    <a:lnTo>
                      <a:pt x="531" y="179"/>
                    </a:lnTo>
                    <a:lnTo>
                      <a:pt x="539" y="171"/>
                    </a:lnTo>
                    <a:lnTo>
                      <a:pt x="550" y="165"/>
                    </a:lnTo>
                    <a:close/>
                    <a:moveTo>
                      <a:pt x="527" y="176"/>
                    </a:moveTo>
                    <a:lnTo>
                      <a:pt x="505" y="124"/>
                    </a:lnTo>
                    <a:lnTo>
                      <a:pt x="528" y="114"/>
                    </a:lnTo>
                    <a:lnTo>
                      <a:pt x="550" y="165"/>
                    </a:lnTo>
                    <a:lnTo>
                      <a:pt x="527" y="176"/>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72" name="Freeform 1866">
                <a:extLst>
                  <a:ext uri="{FF2B5EF4-FFF2-40B4-BE49-F238E27FC236}">
                    <a16:creationId xmlns:a16="http://schemas.microsoft.com/office/drawing/2014/main" id="{972B8CB7-BE3B-4142-A6C5-3B81B1FBB336}"/>
                  </a:ext>
                </a:extLst>
              </p:cNvPr>
              <p:cNvSpPr>
                <a:spLocks noEditPoints="1"/>
              </p:cNvSpPr>
              <p:nvPr/>
            </p:nvSpPr>
            <p:spPr bwMode="auto">
              <a:xfrm>
                <a:off x="2444" y="2102"/>
                <a:ext cx="31" cy="44"/>
              </a:xfrm>
              <a:custGeom>
                <a:avLst/>
                <a:gdLst>
                  <a:gd name="T0" fmla="*/ 5 w 123"/>
                  <a:gd name="T1" fmla="*/ 0 h 177"/>
                  <a:gd name="T2" fmla="*/ 29 w 123"/>
                  <a:gd name="T3" fmla="*/ 31 h 177"/>
                  <a:gd name="T4" fmla="*/ 24 w 123"/>
                  <a:gd name="T5" fmla="*/ 35 h 177"/>
                  <a:gd name="T6" fmla="*/ 0 w 123"/>
                  <a:gd name="T7" fmla="*/ 4 h 177"/>
                  <a:gd name="T8" fmla="*/ 5 w 123"/>
                  <a:gd name="T9" fmla="*/ 0 h 177"/>
                  <a:gd name="T10" fmla="*/ 30 w 123"/>
                  <a:gd name="T11" fmla="*/ 32 h 177"/>
                  <a:gd name="T12" fmla="*/ 31 w 123"/>
                  <a:gd name="T13" fmla="*/ 44 h 177"/>
                  <a:gd name="T14" fmla="*/ 24 w 123"/>
                  <a:gd name="T15" fmla="*/ 35 h 177"/>
                  <a:gd name="T16" fmla="*/ 26 w 123"/>
                  <a:gd name="T17" fmla="*/ 33 h 177"/>
                  <a:gd name="T18" fmla="*/ 30 w 123"/>
                  <a:gd name="T19" fmla="*/ 32 h 177"/>
                  <a:gd name="T20" fmla="*/ 23 w 123"/>
                  <a:gd name="T21" fmla="*/ 33 h 177"/>
                  <a:gd name="T22" fmla="*/ 19 w 123"/>
                  <a:gd name="T23" fmla="*/ 1 h 177"/>
                  <a:gd name="T24" fmla="*/ 25 w 123"/>
                  <a:gd name="T25" fmla="*/ 0 h 177"/>
                  <a:gd name="T26" fmla="*/ 30 w 123"/>
                  <a:gd name="T27" fmla="*/ 32 h 177"/>
                  <a:gd name="T28" fmla="*/ 23 w 123"/>
                  <a:gd name="T29" fmla="*/ 33 h 17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3"/>
                  <a:gd name="T46" fmla="*/ 0 h 177"/>
                  <a:gd name="T47" fmla="*/ 123 w 123"/>
                  <a:gd name="T48" fmla="*/ 177 h 17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3" h="177">
                    <a:moveTo>
                      <a:pt x="20" y="0"/>
                    </a:moveTo>
                    <a:lnTo>
                      <a:pt x="114" y="124"/>
                    </a:lnTo>
                    <a:lnTo>
                      <a:pt x="95" y="139"/>
                    </a:lnTo>
                    <a:lnTo>
                      <a:pt x="0" y="16"/>
                    </a:lnTo>
                    <a:lnTo>
                      <a:pt x="20" y="0"/>
                    </a:lnTo>
                    <a:close/>
                    <a:moveTo>
                      <a:pt x="118" y="130"/>
                    </a:moveTo>
                    <a:lnTo>
                      <a:pt x="123" y="177"/>
                    </a:lnTo>
                    <a:lnTo>
                      <a:pt x="95" y="139"/>
                    </a:lnTo>
                    <a:lnTo>
                      <a:pt x="104" y="131"/>
                    </a:lnTo>
                    <a:lnTo>
                      <a:pt x="118" y="130"/>
                    </a:lnTo>
                    <a:close/>
                    <a:moveTo>
                      <a:pt x="92" y="134"/>
                    </a:moveTo>
                    <a:lnTo>
                      <a:pt x="77" y="4"/>
                    </a:lnTo>
                    <a:lnTo>
                      <a:pt x="101" y="0"/>
                    </a:lnTo>
                    <a:lnTo>
                      <a:pt x="118" y="130"/>
                    </a:lnTo>
                    <a:lnTo>
                      <a:pt x="92" y="134"/>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73" name="Freeform 1867">
                <a:extLst>
                  <a:ext uri="{FF2B5EF4-FFF2-40B4-BE49-F238E27FC236}">
                    <a16:creationId xmlns:a16="http://schemas.microsoft.com/office/drawing/2014/main" id="{D48A7005-8A09-45EB-8D93-56E4ED049A7C}"/>
                  </a:ext>
                </a:extLst>
              </p:cNvPr>
              <p:cNvSpPr>
                <a:spLocks/>
              </p:cNvSpPr>
              <p:nvPr/>
            </p:nvSpPr>
            <p:spPr bwMode="auto">
              <a:xfrm>
                <a:off x="2166" y="2200"/>
                <a:ext cx="13" cy="20"/>
              </a:xfrm>
              <a:custGeom>
                <a:avLst/>
                <a:gdLst>
                  <a:gd name="T0" fmla="*/ 7 w 53"/>
                  <a:gd name="T1" fmla="*/ 20 h 77"/>
                  <a:gd name="T2" fmla="*/ 0 w 53"/>
                  <a:gd name="T3" fmla="*/ 3 h 77"/>
                  <a:gd name="T4" fmla="*/ 6 w 53"/>
                  <a:gd name="T5" fmla="*/ 0 h 77"/>
                  <a:gd name="T6" fmla="*/ 13 w 53"/>
                  <a:gd name="T7" fmla="*/ 17 h 77"/>
                  <a:gd name="T8" fmla="*/ 7 w 53"/>
                  <a:gd name="T9" fmla="*/ 20 h 77"/>
                  <a:gd name="T10" fmla="*/ 0 60000 65536"/>
                  <a:gd name="T11" fmla="*/ 0 60000 65536"/>
                  <a:gd name="T12" fmla="*/ 0 60000 65536"/>
                  <a:gd name="T13" fmla="*/ 0 60000 65536"/>
                  <a:gd name="T14" fmla="*/ 0 60000 65536"/>
                  <a:gd name="T15" fmla="*/ 0 w 53"/>
                  <a:gd name="T16" fmla="*/ 0 h 77"/>
                  <a:gd name="T17" fmla="*/ 53 w 53"/>
                  <a:gd name="T18" fmla="*/ 77 h 77"/>
                </a:gdLst>
                <a:ahLst/>
                <a:cxnLst>
                  <a:cxn ang="T10">
                    <a:pos x="T0" y="T1"/>
                  </a:cxn>
                  <a:cxn ang="T11">
                    <a:pos x="T2" y="T3"/>
                  </a:cxn>
                  <a:cxn ang="T12">
                    <a:pos x="T4" y="T5"/>
                  </a:cxn>
                  <a:cxn ang="T13">
                    <a:pos x="T6" y="T7"/>
                  </a:cxn>
                  <a:cxn ang="T14">
                    <a:pos x="T8" y="T9"/>
                  </a:cxn>
                </a:cxnLst>
                <a:rect l="T15" t="T16" r="T17" b="T18"/>
                <a:pathLst>
                  <a:path w="53" h="77">
                    <a:moveTo>
                      <a:pt x="29" y="77"/>
                    </a:moveTo>
                    <a:lnTo>
                      <a:pt x="0" y="10"/>
                    </a:lnTo>
                    <a:lnTo>
                      <a:pt x="24" y="0"/>
                    </a:lnTo>
                    <a:lnTo>
                      <a:pt x="53" y="67"/>
                    </a:lnTo>
                    <a:lnTo>
                      <a:pt x="29" y="77"/>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74" name="Freeform 1868">
                <a:extLst>
                  <a:ext uri="{FF2B5EF4-FFF2-40B4-BE49-F238E27FC236}">
                    <a16:creationId xmlns:a16="http://schemas.microsoft.com/office/drawing/2014/main" id="{34BB9F54-3701-4784-AD05-BE13E30160E7}"/>
                  </a:ext>
                </a:extLst>
              </p:cNvPr>
              <p:cNvSpPr>
                <a:spLocks noEditPoints="1"/>
              </p:cNvSpPr>
              <p:nvPr/>
            </p:nvSpPr>
            <p:spPr bwMode="auto">
              <a:xfrm>
                <a:off x="2167" y="2153"/>
                <a:ext cx="51" cy="74"/>
              </a:xfrm>
              <a:custGeom>
                <a:avLst/>
                <a:gdLst>
                  <a:gd name="T0" fmla="*/ 4 w 205"/>
                  <a:gd name="T1" fmla="*/ 38 h 296"/>
                  <a:gd name="T2" fmla="*/ 29 w 205"/>
                  <a:gd name="T3" fmla="*/ 60 h 296"/>
                  <a:gd name="T4" fmla="*/ 25 w 205"/>
                  <a:gd name="T5" fmla="*/ 64 h 296"/>
                  <a:gd name="T6" fmla="*/ 0 w 205"/>
                  <a:gd name="T7" fmla="*/ 43 h 296"/>
                  <a:gd name="T8" fmla="*/ 4 w 205"/>
                  <a:gd name="T9" fmla="*/ 38 h 296"/>
                  <a:gd name="T10" fmla="*/ 30 w 205"/>
                  <a:gd name="T11" fmla="*/ 61 h 296"/>
                  <a:gd name="T12" fmla="*/ 36 w 205"/>
                  <a:gd name="T13" fmla="*/ 74 h 296"/>
                  <a:gd name="T14" fmla="*/ 25 w 205"/>
                  <a:gd name="T15" fmla="*/ 64 h 296"/>
                  <a:gd name="T16" fmla="*/ 27 w 205"/>
                  <a:gd name="T17" fmla="*/ 62 h 296"/>
                  <a:gd name="T18" fmla="*/ 30 w 205"/>
                  <a:gd name="T19" fmla="*/ 61 h 296"/>
                  <a:gd name="T20" fmla="*/ 24 w 205"/>
                  <a:gd name="T21" fmla="*/ 64 h 296"/>
                  <a:gd name="T22" fmla="*/ 7 w 205"/>
                  <a:gd name="T23" fmla="*/ 27 h 296"/>
                  <a:gd name="T24" fmla="*/ 12 w 205"/>
                  <a:gd name="T25" fmla="*/ 24 h 296"/>
                  <a:gd name="T26" fmla="*/ 30 w 205"/>
                  <a:gd name="T27" fmla="*/ 61 h 296"/>
                  <a:gd name="T28" fmla="*/ 24 w 205"/>
                  <a:gd name="T29" fmla="*/ 64 h 296"/>
                  <a:gd name="T30" fmla="*/ 7 w 205"/>
                  <a:gd name="T31" fmla="*/ 27 h 296"/>
                  <a:gd name="T32" fmla="*/ 0 w 205"/>
                  <a:gd name="T33" fmla="*/ 13 h 296"/>
                  <a:gd name="T34" fmla="*/ 12 w 205"/>
                  <a:gd name="T35" fmla="*/ 23 h 296"/>
                  <a:gd name="T36" fmla="*/ 10 w 205"/>
                  <a:gd name="T37" fmla="*/ 26 h 296"/>
                  <a:gd name="T38" fmla="*/ 7 w 205"/>
                  <a:gd name="T39" fmla="*/ 27 h 296"/>
                  <a:gd name="T40" fmla="*/ 12 w 205"/>
                  <a:gd name="T41" fmla="*/ 23 h 296"/>
                  <a:gd name="T42" fmla="*/ 45 w 205"/>
                  <a:gd name="T43" fmla="*/ 53 h 296"/>
                  <a:gd name="T44" fmla="*/ 41 w 205"/>
                  <a:gd name="T45" fmla="*/ 57 h 296"/>
                  <a:gd name="T46" fmla="*/ 7 w 205"/>
                  <a:gd name="T47" fmla="*/ 28 h 296"/>
                  <a:gd name="T48" fmla="*/ 12 w 205"/>
                  <a:gd name="T49" fmla="*/ 23 h 296"/>
                  <a:gd name="T50" fmla="*/ 46 w 205"/>
                  <a:gd name="T51" fmla="*/ 54 h 296"/>
                  <a:gd name="T52" fmla="*/ 51 w 205"/>
                  <a:gd name="T53" fmla="*/ 66 h 296"/>
                  <a:gd name="T54" fmla="*/ 41 w 205"/>
                  <a:gd name="T55" fmla="*/ 57 h 296"/>
                  <a:gd name="T56" fmla="*/ 43 w 205"/>
                  <a:gd name="T57" fmla="*/ 55 h 296"/>
                  <a:gd name="T58" fmla="*/ 46 w 205"/>
                  <a:gd name="T59" fmla="*/ 54 h 296"/>
                  <a:gd name="T60" fmla="*/ 40 w 205"/>
                  <a:gd name="T61" fmla="*/ 56 h 296"/>
                  <a:gd name="T62" fmla="*/ 24 w 205"/>
                  <a:gd name="T63" fmla="*/ 16 h 296"/>
                  <a:gd name="T64" fmla="*/ 30 w 205"/>
                  <a:gd name="T65" fmla="*/ 14 h 296"/>
                  <a:gd name="T66" fmla="*/ 46 w 205"/>
                  <a:gd name="T67" fmla="*/ 54 h 296"/>
                  <a:gd name="T68" fmla="*/ 40 w 205"/>
                  <a:gd name="T69" fmla="*/ 56 h 296"/>
                  <a:gd name="T70" fmla="*/ 24 w 205"/>
                  <a:gd name="T71" fmla="*/ 16 h 296"/>
                  <a:gd name="T72" fmla="*/ 18 w 205"/>
                  <a:gd name="T73" fmla="*/ 0 h 296"/>
                  <a:gd name="T74" fmla="*/ 30 w 205"/>
                  <a:gd name="T75" fmla="*/ 13 h 296"/>
                  <a:gd name="T76" fmla="*/ 27 w 205"/>
                  <a:gd name="T77" fmla="*/ 15 h 296"/>
                  <a:gd name="T78" fmla="*/ 24 w 205"/>
                  <a:gd name="T79" fmla="*/ 16 h 296"/>
                  <a:gd name="T80" fmla="*/ 30 w 205"/>
                  <a:gd name="T81" fmla="*/ 13 h 296"/>
                  <a:gd name="T82" fmla="*/ 47 w 205"/>
                  <a:gd name="T83" fmla="*/ 32 h 296"/>
                  <a:gd name="T84" fmla="*/ 42 w 205"/>
                  <a:gd name="T85" fmla="*/ 36 h 296"/>
                  <a:gd name="T86" fmla="*/ 25 w 205"/>
                  <a:gd name="T87" fmla="*/ 17 h 296"/>
                  <a:gd name="T88" fmla="*/ 30 w 205"/>
                  <a:gd name="T89" fmla="*/ 13 h 29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05"/>
                  <a:gd name="T136" fmla="*/ 0 h 296"/>
                  <a:gd name="T137" fmla="*/ 205 w 205"/>
                  <a:gd name="T138" fmla="*/ 296 h 29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05" h="296">
                    <a:moveTo>
                      <a:pt x="15" y="153"/>
                    </a:moveTo>
                    <a:lnTo>
                      <a:pt x="117" y="239"/>
                    </a:lnTo>
                    <a:lnTo>
                      <a:pt x="101" y="257"/>
                    </a:lnTo>
                    <a:lnTo>
                      <a:pt x="0" y="171"/>
                    </a:lnTo>
                    <a:lnTo>
                      <a:pt x="15" y="153"/>
                    </a:lnTo>
                    <a:close/>
                    <a:moveTo>
                      <a:pt x="121" y="243"/>
                    </a:moveTo>
                    <a:lnTo>
                      <a:pt x="146" y="296"/>
                    </a:lnTo>
                    <a:lnTo>
                      <a:pt x="101" y="257"/>
                    </a:lnTo>
                    <a:lnTo>
                      <a:pt x="109" y="248"/>
                    </a:lnTo>
                    <a:lnTo>
                      <a:pt x="121" y="243"/>
                    </a:lnTo>
                    <a:close/>
                    <a:moveTo>
                      <a:pt x="98" y="254"/>
                    </a:moveTo>
                    <a:lnTo>
                      <a:pt x="27" y="107"/>
                    </a:lnTo>
                    <a:lnTo>
                      <a:pt x="50" y="96"/>
                    </a:lnTo>
                    <a:lnTo>
                      <a:pt x="121" y="243"/>
                    </a:lnTo>
                    <a:lnTo>
                      <a:pt x="98" y="254"/>
                    </a:lnTo>
                    <a:close/>
                    <a:moveTo>
                      <a:pt x="27" y="107"/>
                    </a:moveTo>
                    <a:lnTo>
                      <a:pt x="1" y="51"/>
                    </a:lnTo>
                    <a:lnTo>
                      <a:pt x="47" y="92"/>
                    </a:lnTo>
                    <a:lnTo>
                      <a:pt x="39" y="102"/>
                    </a:lnTo>
                    <a:lnTo>
                      <a:pt x="27" y="107"/>
                    </a:lnTo>
                    <a:close/>
                    <a:moveTo>
                      <a:pt x="47" y="92"/>
                    </a:moveTo>
                    <a:lnTo>
                      <a:pt x="180" y="210"/>
                    </a:lnTo>
                    <a:lnTo>
                      <a:pt x="164" y="229"/>
                    </a:lnTo>
                    <a:lnTo>
                      <a:pt x="30" y="112"/>
                    </a:lnTo>
                    <a:lnTo>
                      <a:pt x="47" y="92"/>
                    </a:lnTo>
                    <a:close/>
                    <a:moveTo>
                      <a:pt x="185" y="214"/>
                    </a:moveTo>
                    <a:lnTo>
                      <a:pt x="205" y="264"/>
                    </a:lnTo>
                    <a:lnTo>
                      <a:pt x="164" y="229"/>
                    </a:lnTo>
                    <a:lnTo>
                      <a:pt x="173" y="220"/>
                    </a:lnTo>
                    <a:lnTo>
                      <a:pt x="185" y="214"/>
                    </a:lnTo>
                    <a:close/>
                    <a:moveTo>
                      <a:pt x="160" y="224"/>
                    </a:moveTo>
                    <a:lnTo>
                      <a:pt x="98" y="65"/>
                    </a:lnTo>
                    <a:lnTo>
                      <a:pt x="121" y="55"/>
                    </a:lnTo>
                    <a:lnTo>
                      <a:pt x="185" y="214"/>
                    </a:lnTo>
                    <a:lnTo>
                      <a:pt x="160" y="224"/>
                    </a:lnTo>
                    <a:close/>
                    <a:moveTo>
                      <a:pt x="98" y="65"/>
                    </a:moveTo>
                    <a:lnTo>
                      <a:pt x="71" y="0"/>
                    </a:lnTo>
                    <a:lnTo>
                      <a:pt x="119" y="52"/>
                    </a:lnTo>
                    <a:lnTo>
                      <a:pt x="109" y="60"/>
                    </a:lnTo>
                    <a:lnTo>
                      <a:pt x="98" y="65"/>
                    </a:lnTo>
                    <a:close/>
                    <a:moveTo>
                      <a:pt x="119" y="52"/>
                    </a:moveTo>
                    <a:lnTo>
                      <a:pt x="188" y="128"/>
                    </a:lnTo>
                    <a:lnTo>
                      <a:pt x="169" y="145"/>
                    </a:lnTo>
                    <a:lnTo>
                      <a:pt x="100" y="69"/>
                    </a:lnTo>
                    <a:lnTo>
                      <a:pt x="119" y="52"/>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75" name="Freeform 1869">
                <a:extLst>
                  <a:ext uri="{FF2B5EF4-FFF2-40B4-BE49-F238E27FC236}">
                    <a16:creationId xmlns:a16="http://schemas.microsoft.com/office/drawing/2014/main" id="{3F37AAF6-2224-41FF-9F21-7125744FA09A}"/>
                  </a:ext>
                </a:extLst>
              </p:cNvPr>
              <p:cNvSpPr>
                <a:spLocks noEditPoints="1"/>
              </p:cNvSpPr>
              <p:nvPr/>
            </p:nvSpPr>
            <p:spPr bwMode="auto">
              <a:xfrm>
                <a:off x="2233" y="2177"/>
                <a:ext cx="13" cy="29"/>
              </a:xfrm>
              <a:custGeom>
                <a:avLst/>
                <a:gdLst>
                  <a:gd name="T0" fmla="*/ 5 w 53"/>
                  <a:gd name="T1" fmla="*/ 7 h 117"/>
                  <a:gd name="T2" fmla="*/ 9 w 53"/>
                  <a:gd name="T3" fmla="*/ 12 h 117"/>
                  <a:gd name="T4" fmla="*/ 4 w 53"/>
                  <a:gd name="T5" fmla="*/ 16 h 117"/>
                  <a:gd name="T6" fmla="*/ 0 w 53"/>
                  <a:gd name="T7" fmla="*/ 11 h 117"/>
                  <a:gd name="T8" fmla="*/ 5 w 53"/>
                  <a:gd name="T9" fmla="*/ 7 h 117"/>
                  <a:gd name="T10" fmla="*/ 10 w 53"/>
                  <a:gd name="T11" fmla="*/ 13 h 117"/>
                  <a:gd name="T12" fmla="*/ 13 w 53"/>
                  <a:gd name="T13" fmla="*/ 29 h 117"/>
                  <a:gd name="T14" fmla="*/ 4 w 53"/>
                  <a:gd name="T15" fmla="*/ 16 h 117"/>
                  <a:gd name="T16" fmla="*/ 7 w 53"/>
                  <a:gd name="T17" fmla="*/ 14 h 117"/>
                  <a:gd name="T18" fmla="*/ 10 w 53"/>
                  <a:gd name="T19" fmla="*/ 13 h 117"/>
                  <a:gd name="T20" fmla="*/ 3 w 53"/>
                  <a:gd name="T21" fmla="*/ 15 h 117"/>
                  <a:gd name="T22" fmla="*/ 0 w 53"/>
                  <a:gd name="T23" fmla="*/ 2 h 117"/>
                  <a:gd name="T24" fmla="*/ 6 w 53"/>
                  <a:gd name="T25" fmla="*/ 0 h 117"/>
                  <a:gd name="T26" fmla="*/ 10 w 53"/>
                  <a:gd name="T27" fmla="*/ 13 h 117"/>
                  <a:gd name="T28" fmla="*/ 3 w 53"/>
                  <a:gd name="T29" fmla="*/ 15 h 11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3"/>
                  <a:gd name="T46" fmla="*/ 0 h 117"/>
                  <a:gd name="T47" fmla="*/ 53 w 53"/>
                  <a:gd name="T48" fmla="*/ 117 h 11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3" h="117">
                    <a:moveTo>
                      <a:pt x="21" y="28"/>
                    </a:moveTo>
                    <a:lnTo>
                      <a:pt x="36" y="50"/>
                    </a:lnTo>
                    <a:lnTo>
                      <a:pt x="16" y="65"/>
                    </a:lnTo>
                    <a:lnTo>
                      <a:pt x="0" y="43"/>
                    </a:lnTo>
                    <a:lnTo>
                      <a:pt x="21" y="28"/>
                    </a:lnTo>
                    <a:close/>
                    <a:moveTo>
                      <a:pt x="39" y="54"/>
                    </a:moveTo>
                    <a:lnTo>
                      <a:pt x="53" y="117"/>
                    </a:lnTo>
                    <a:lnTo>
                      <a:pt x="16" y="65"/>
                    </a:lnTo>
                    <a:lnTo>
                      <a:pt x="27" y="58"/>
                    </a:lnTo>
                    <a:lnTo>
                      <a:pt x="39" y="54"/>
                    </a:lnTo>
                    <a:close/>
                    <a:moveTo>
                      <a:pt x="13" y="61"/>
                    </a:moveTo>
                    <a:lnTo>
                      <a:pt x="1" y="7"/>
                    </a:lnTo>
                    <a:lnTo>
                      <a:pt x="25" y="0"/>
                    </a:lnTo>
                    <a:lnTo>
                      <a:pt x="39" y="54"/>
                    </a:lnTo>
                    <a:lnTo>
                      <a:pt x="13" y="61"/>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76" name="Freeform 1870">
                <a:extLst>
                  <a:ext uri="{FF2B5EF4-FFF2-40B4-BE49-F238E27FC236}">
                    <a16:creationId xmlns:a16="http://schemas.microsoft.com/office/drawing/2014/main" id="{A607E7ED-2F02-47E4-965D-906EE26295A1}"/>
                  </a:ext>
                </a:extLst>
              </p:cNvPr>
              <p:cNvSpPr>
                <a:spLocks noEditPoints="1"/>
              </p:cNvSpPr>
              <p:nvPr/>
            </p:nvSpPr>
            <p:spPr bwMode="auto">
              <a:xfrm>
                <a:off x="2222" y="2135"/>
                <a:ext cx="13" cy="20"/>
              </a:xfrm>
              <a:custGeom>
                <a:avLst/>
                <a:gdLst>
                  <a:gd name="T0" fmla="*/ 6 w 54"/>
                  <a:gd name="T1" fmla="*/ 20 h 82"/>
                  <a:gd name="T2" fmla="*/ 4 w 54"/>
                  <a:gd name="T3" fmla="*/ 14 h 82"/>
                  <a:gd name="T4" fmla="*/ 10 w 54"/>
                  <a:gd name="T5" fmla="*/ 12 h 82"/>
                  <a:gd name="T6" fmla="*/ 11 w 54"/>
                  <a:gd name="T7" fmla="*/ 18 h 82"/>
                  <a:gd name="T8" fmla="*/ 6 w 54"/>
                  <a:gd name="T9" fmla="*/ 20 h 82"/>
                  <a:gd name="T10" fmla="*/ 4 w 54"/>
                  <a:gd name="T11" fmla="*/ 14 h 82"/>
                  <a:gd name="T12" fmla="*/ 0 w 54"/>
                  <a:gd name="T13" fmla="*/ 0 h 82"/>
                  <a:gd name="T14" fmla="*/ 9 w 54"/>
                  <a:gd name="T15" fmla="*/ 11 h 82"/>
                  <a:gd name="T16" fmla="*/ 7 w 54"/>
                  <a:gd name="T17" fmla="*/ 13 h 82"/>
                  <a:gd name="T18" fmla="*/ 4 w 54"/>
                  <a:gd name="T19" fmla="*/ 14 h 82"/>
                  <a:gd name="T20" fmla="*/ 9 w 54"/>
                  <a:gd name="T21" fmla="*/ 11 h 82"/>
                  <a:gd name="T22" fmla="*/ 13 w 54"/>
                  <a:gd name="T23" fmla="*/ 16 h 82"/>
                  <a:gd name="T24" fmla="*/ 8 w 54"/>
                  <a:gd name="T25" fmla="*/ 20 h 82"/>
                  <a:gd name="T26" fmla="*/ 5 w 54"/>
                  <a:gd name="T27" fmla="*/ 15 h 82"/>
                  <a:gd name="T28" fmla="*/ 9 w 54"/>
                  <a:gd name="T29" fmla="*/ 11 h 8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4"/>
                  <a:gd name="T46" fmla="*/ 0 h 82"/>
                  <a:gd name="T47" fmla="*/ 54 w 54"/>
                  <a:gd name="T48" fmla="*/ 82 h 8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4" h="82">
                    <a:moveTo>
                      <a:pt x="23" y="81"/>
                    </a:moveTo>
                    <a:lnTo>
                      <a:pt x="17" y="59"/>
                    </a:lnTo>
                    <a:lnTo>
                      <a:pt x="41" y="51"/>
                    </a:lnTo>
                    <a:lnTo>
                      <a:pt x="47" y="73"/>
                    </a:lnTo>
                    <a:lnTo>
                      <a:pt x="23" y="81"/>
                    </a:lnTo>
                    <a:close/>
                    <a:moveTo>
                      <a:pt x="17" y="59"/>
                    </a:moveTo>
                    <a:lnTo>
                      <a:pt x="0" y="0"/>
                    </a:lnTo>
                    <a:lnTo>
                      <a:pt x="39" y="47"/>
                    </a:lnTo>
                    <a:lnTo>
                      <a:pt x="29" y="55"/>
                    </a:lnTo>
                    <a:lnTo>
                      <a:pt x="17" y="59"/>
                    </a:lnTo>
                    <a:close/>
                    <a:moveTo>
                      <a:pt x="39" y="47"/>
                    </a:moveTo>
                    <a:lnTo>
                      <a:pt x="54" y="66"/>
                    </a:lnTo>
                    <a:lnTo>
                      <a:pt x="35" y="82"/>
                    </a:lnTo>
                    <a:lnTo>
                      <a:pt x="19" y="63"/>
                    </a:lnTo>
                    <a:lnTo>
                      <a:pt x="39" y="47"/>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77" name="Freeform 1871">
                <a:extLst>
                  <a:ext uri="{FF2B5EF4-FFF2-40B4-BE49-F238E27FC236}">
                    <a16:creationId xmlns:a16="http://schemas.microsoft.com/office/drawing/2014/main" id="{A595FB8F-E94D-49BE-AA16-89ECF3245E85}"/>
                  </a:ext>
                </a:extLst>
              </p:cNvPr>
              <p:cNvSpPr>
                <a:spLocks noEditPoints="1"/>
              </p:cNvSpPr>
              <p:nvPr/>
            </p:nvSpPr>
            <p:spPr bwMode="auto">
              <a:xfrm>
                <a:off x="2242" y="2159"/>
                <a:ext cx="22" cy="36"/>
              </a:xfrm>
              <a:custGeom>
                <a:avLst/>
                <a:gdLst>
                  <a:gd name="T0" fmla="*/ 5 w 85"/>
                  <a:gd name="T1" fmla="*/ 7 h 145"/>
                  <a:gd name="T2" fmla="*/ 18 w 85"/>
                  <a:gd name="T3" fmla="*/ 22 h 145"/>
                  <a:gd name="T4" fmla="*/ 13 w 85"/>
                  <a:gd name="T5" fmla="*/ 26 h 145"/>
                  <a:gd name="T6" fmla="*/ 0 w 85"/>
                  <a:gd name="T7" fmla="*/ 11 h 145"/>
                  <a:gd name="T8" fmla="*/ 5 w 85"/>
                  <a:gd name="T9" fmla="*/ 7 h 145"/>
                  <a:gd name="T10" fmla="*/ 19 w 85"/>
                  <a:gd name="T11" fmla="*/ 23 h 145"/>
                  <a:gd name="T12" fmla="*/ 22 w 85"/>
                  <a:gd name="T13" fmla="*/ 36 h 145"/>
                  <a:gd name="T14" fmla="*/ 13 w 85"/>
                  <a:gd name="T15" fmla="*/ 26 h 145"/>
                  <a:gd name="T16" fmla="*/ 16 w 85"/>
                  <a:gd name="T17" fmla="*/ 24 h 145"/>
                  <a:gd name="T18" fmla="*/ 19 w 85"/>
                  <a:gd name="T19" fmla="*/ 23 h 145"/>
                  <a:gd name="T20" fmla="*/ 12 w 85"/>
                  <a:gd name="T21" fmla="*/ 25 h 145"/>
                  <a:gd name="T22" fmla="*/ 7 w 85"/>
                  <a:gd name="T23" fmla="*/ 1 h 145"/>
                  <a:gd name="T24" fmla="*/ 13 w 85"/>
                  <a:gd name="T25" fmla="*/ 0 h 145"/>
                  <a:gd name="T26" fmla="*/ 19 w 85"/>
                  <a:gd name="T27" fmla="*/ 23 h 145"/>
                  <a:gd name="T28" fmla="*/ 12 w 85"/>
                  <a:gd name="T29" fmla="*/ 25 h 14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5"/>
                  <a:gd name="T46" fmla="*/ 0 h 145"/>
                  <a:gd name="T47" fmla="*/ 85 w 85"/>
                  <a:gd name="T48" fmla="*/ 145 h 14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5" h="145">
                    <a:moveTo>
                      <a:pt x="20" y="27"/>
                    </a:moveTo>
                    <a:lnTo>
                      <a:pt x="70" y="88"/>
                    </a:lnTo>
                    <a:lnTo>
                      <a:pt x="50" y="104"/>
                    </a:lnTo>
                    <a:lnTo>
                      <a:pt x="0" y="43"/>
                    </a:lnTo>
                    <a:lnTo>
                      <a:pt x="20" y="27"/>
                    </a:lnTo>
                    <a:close/>
                    <a:moveTo>
                      <a:pt x="72" y="93"/>
                    </a:moveTo>
                    <a:lnTo>
                      <a:pt x="85" y="145"/>
                    </a:lnTo>
                    <a:lnTo>
                      <a:pt x="50" y="104"/>
                    </a:lnTo>
                    <a:lnTo>
                      <a:pt x="60" y="95"/>
                    </a:lnTo>
                    <a:lnTo>
                      <a:pt x="72" y="93"/>
                    </a:lnTo>
                    <a:close/>
                    <a:moveTo>
                      <a:pt x="48" y="99"/>
                    </a:moveTo>
                    <a:lnTo>
                      <a:pt x="26" y="6"/>
                    </a:lnTo>
                    <a:lnTo>
                      <a:pt x="50" y="0"/>
                    </a:lnTo>
                    <a:lnTo>
                      <a:pt x="72" y="93"/>
                    </a:lnTo>
                    <a:lnTo>
                      <a:pt x="48" y="99"/>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78" name="Freeform 1872">
                <a:extLst>
                  <a:ext uri="{FF2B5EF4-FFF2-40B4-BE49-F238E27FC236}">
                    <a16:creationId xmlns:a16="http://schemas.microsoft.com/office/drawing/2014/main" id="{E8084D23-5508-4B36-BB14-EC973AD9927A}"/>
                  </a:ext>
                </a:extLst>
              </p:cNvPr>
              <p:cNvSpPr>
                <a:spLocks noEditPoints="1"/>
              </p:cNvSpPr>
              <p:nvPr/>
            </p:nvSpPr>
            <p:spPr bwMode="auto">
              <a:xfrm>
                <a:off x="2258" y="2153"/>
                <a:ext cx="20" cy="28"/>
              </a:xfrm>
              <a:custGeom>
                <a:avLst/>
                <a:gdLst>
                  <a:gd name="T0" fmla="*/ 5 w 83"/>
                  <a:gd name="T1" fmla="*/ 0 h 113"/>
                  <a:gd name="T2" fmla="*/ 19 w 83"/>
                  <a:gd name="T3" fmla="*/ 17 h 113"/>
                  <a:gd name="T4" fmla="*/ 15 w 83"/>
                  <a:gd name="T5" fmla="*/ 21 h 113"/>
                  <a:gd name="T6" fmla="*/ 0 w 83"/>
                  <a:gd name="T7" fmla="*/ 4 h 113"/>
                  <a:gd name="T8" fmla="*/ 5 w 83"/>
                  <a:gd name="T9" fmla="*/ 0 h 113"/>
                  <a:gd name="T10" fmla="*/ 20 w 83"/>
                  <a:gd name="T11" fmla="*/ 19 h 113"/>
                  <a:gd name="T12" fmla="*/ 20 w 83"/>
                  <a:gd name="T13" fmla="*/ 28 h 113"/>
                  <a:gd name="T14" fmla="*/ 15 w 83"/>
                  <a:gd name="T15" fmla="*/ 21 h 113"/>
                  <a:gd name="T16" fmla="*/ 17 w 83"/>
                  <a:gd name="T17" fmla="*/ 19 h 113"/>
                  <a:gd name="T18" fmla="*/ 20 w 83"/>
                  <a:gd name="T19" fmla="*/ 19 h 113"/>
                  <a:gd name="T20" fmla="*/ 14 w 83"/>
                  <a:gd name="T21" fmla="*/ 19 h 113"/>
                  <a:gd name="T22" fmla="*/ 14 w 83"/>
                  <a:gd name="T23" fmla="*/ 15 h 113"/>
                  <a:gd name="T24" fmla="*/ 20 w 83"/>
                  <a:gd name="T25" fmla="*/ 15 h 113"/>
                  <a:gd name="T26" fmla="*/ 20 w 83"/>
                  <a:gd name="T27" fmla="*/ 19 h 113"/>
                  <a:gd name="T28" fmla="*/ 14 w 83"/>
                  <a:gd name="T29" fmla="*/ 19 h 11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3"/>
                  <a:gd name="T46" fmla="*/ 0 h 113"/>
                  <a:gd name="T47" fmla="*/ 83 w 83"/>
                  <a:gd name="T48" fmla="*/ 113 h 11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3" h="113">
                    <a:moveTo>
                      <a:pt x="19" y="0"/>
                    </a:moveTo>
                    <a:lnTo>
                      <a:pt x="80" y="70"/>
                    </a:lnTo>
                    <a:lnTo>
                      <a:pt x="61" y="86"/>
                    </a:lnTo>
                    <a:lnTo>
                      <a:pt x="0" y="17"/>
                    </a:lnTo>
                    <a:lnTo>
                      <a:pt x="19" y="0"/>
                    </a:lnTo>
                    <a:close/>
                    <a:moveTo>
                      <a:pt x="83" y="78"/>
                    </a:moveTo>
                    <a:lnTo>
                      <a:pt x="83" y="113"/>
                    </a:lnTo>
                    <a:lnTo>
                      <a:pt x="61" y="86"/>
                    </a:lnTo>
                    <a:lnTo>
                      <a:pt x="70" y="78"/>
                    </a:lnTo>
                    <a:lnTo>
                      <a:pt x="83" y="78"/>
                    </a:lnTo>
                    <a:close/>
                    <a:moveTo>
                      <a:pt x="58" y="78"/>
                    </a:moveTo>
                    <a:lnTo>
                      <a:pt x="58" y="62"/>
                    </a:lnTo>
                    <a:lnTo>
                      <a:pt x="83" y="62"/>
                    </a:lnTo>
                    <a:lnTo>
                      <a:pt x="83" y="78"/>
                    </a:lnTo>
                    <a:lnTo>
                      <a:pt x="58" y="78"/>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79" name="Freeform 1873">
                <a:extLst>
                  <a:ext uri="{FF2B5EF4-FFF2-40B4-BE49-F238E27FC236}">
                    <a16:creationId xmlns:a16="http://schemas.microsoft.com/office/drawing/2014/main" id="{C5A7BEB7-5AA9-44DA-B3BC-E1AA3DD621B4}"/>
                  </a:ext>
                </a:extLst>
              </p:cNvPr>
              <p:cNvSpPr>
                <a:spLocks noEditPoints="1"/>
              </p:cNvSpPr>
              <p:nvPr/>
            </p:nvSpPr>
            <p:spPr bwMode="auto">
              <a:xfrm>
                <a:off x="2280" y="2140"/>
                <a:ext cx="21" cy="39"/>
              </a:xfrm>
              <a:custGeom>
                <a:avLst/>
                <a:gdLst>
                  <a:gd name="T0" fmla="*/ 5 w 80"/>
                  <a:gd name="T1" fmla="*/ 8 h 159"/>
                  <a:gd name="T2" fmla="*/ 18 w 80"/>
                  <a:gd name="T3" fmla="*/ 24 h 159"/>
                  <a:gd name="T4" fmla="*/ 12 w 80"/>
                  <a:gd name="T5" fmla="*/ 27 h 159"/>
                  <a:gd name="T6" fmla="*/ 0 w 80"/>
                  <a:gd name="T7" fmla="*/ 11 h 159"/>
                  <a:gd name="T8" fmla="*/ 5 w 80"/>
                  <a:gd name="T9" fmla="*/ 8 h 159"/>
                  <a:gd name="T10" fmla="*/ 18 w 80"/>
                  <a:gd name="T11" fmla="*/ 25 h 159"/>
                  <a:gd name="T12" fmla="*/ 21 w 80"/>
                  <a:gd name="T13" fmla="*/ 39 h 159"/>
                  <a:gd name="T14" fmla="*/ 12 w 80"/>
                  <a:gd name="T15" fmla="*/ 27 h 159"/>
                  <a:gd name="T16" fmla="*/ 15 w 80"/>
                  <a:gd name="T17" fmla="*/ 26 h 159"/>
                  <a:gd name="T18" fmla="*/ 18 w 80"/>
                  <a:gd name="T19" fmla="*/ 25 h 159"/>
                  <a:gd name="T20" fmla="*/ 12 w 80"/>
                  <a:gd name="T21" fmla="*/ 26 h 159"/>
                  <a:gd name="T22" fmla="*/ 7 w 80"/>
                  <a:gd name="T23" fmla="*/ 1 h 159"/>
                  <a:gd name="T24" fmla="*/ 13 w 80"/>
                  <a:gd name="T25" fmla="*/ 0 h 159"/>
                  <a:gd name="T26" fmla="*/ 18 w 80"/>
                  <a:gd name="T27" fmla="*/ 25 h 159"/>
                  <a:gd name="T28" fmla="*/ 12 w 80"/>
                  <a:gd name="T29" fmla="*/ 26 h 15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0"/>
                  <a:gd name="T46" fmla="*/ 0 h 159"/>
                  <a:gd name="T47" fmla="*/ 80 w 80"/>
                  <a:gd name="T48" fmla="*/ 159 h 15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0" h="159">
                    <a:moveTo>
                      <a:pt x="20" y="31"/>
                    </a:moveTo>
                    <a:lnTo>
                      <a:pt x="68" y="97"/>
                    </a:lnTo>
                    <a:lnTo>
                      <a:pt x="47" y="112"/>
                    </a:lnTo>
                    <a:lnTo>
                      <a:pt x="0" y="46"/>
                    </a:lnTo>
                    <a:lnTo>
                      <a:pt x="20" y="31"/>
                    </a:lnTo>
                    <a:close/>
                    <a:moveTo>
                      <a:pt x="70" y="103"/>
                    </a:moveTo>
                    <a:lnTo>
                      <a:pt x="80" y="159"/>
                    </a:lnTo>
                    <a:lnTo>
                      <a:pt x="47" y="112"/>
                    </a:lnTo>
                    <a:lnTo>
                      <a:pt x="57" y="105"/>
                    </a:lnTo>
                    <a:lnTo>
                      <a:pt x="70" y="103"/>
                    </a:lnTo>
                    <a:close/>
                    <a:moveTo>
                      <a:pt x="45" y="107"/>
                    </a:moveTo>
                    <a:lnTo>
                      <a:pt x="26" y="6"/>
                    </a:lnTo>
                    <a:lnTo>
                      <a:pt x="51" y="0"/>
                    </a:lnTo>
                    <a:lnTo>
                      <a:pt x="70" y="103"/>
                    </a:lnTo>
                    <a:lnTo>
                      <a:pt x="45" y="107"/>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80" name="Freeform 1874">
                <a:extLst>
                  <a:ext uri="{FF2B5EF4-FFF2-40B4-BE49-F238E27FC236}">
                    <a16:creationId xmlns:a16="http://schemas.microsoft.com/office/drawing/2014/main" id="{8BBC532B-4280-4916-BDD3-BB7ABDFC43AE}"/>
                  </a:ext>
                </a:extLst>
              </p:cNvPr>
              <p:cNvSpPr>
                <a:spLocks noEditPoints="1"/>
              </p:cNvSpPr>
              <p:nvPr/>
            </p:nvSpPr>
            <p:spPr bwMode="auto">
              <a:xfrm>
                <a:off x="2295" y="2136"/>
                <a:ext cx="24" cy="34"/>
              </a:xfrm>
              <a:custGeom>
                <a:avLst/>
                <a:gdLst>
                  <a:gd name="T0" fmla="*/ 5 w 98"/>
                  <a:gd name="T1" fmla="*/ 0 h 137"/>
                  <a:gd name="T2" fmla="*/ 22 w 98"/>
                  <a:gd name="T3" fmla="*/ 21 h 137"/>
                  <a:gd name="T4" fmla="*/ 17 w 98"/>
                  <a:gd name="T5" fmla="*/ 25 h 137"/>
                  <a:gd name="T6" fmla="*/ 0 w 98"/>
                  <a:gd name="T7" fmla="*/ 4 h 137"/>
                  <a:gd name="T8" fmla="*/ 5 w 98"/>
                  <a:gd name="T9" fmla="*/ 0 h 137"/>
                  <a:gd name="T10" fmla="*/ 23 w 98"/>
                  <a:gd name="T11" fmla="*/ 23 h 137"/>
                  <a:gd name="T12" fmla="*/ 24 w 98"/>
                  <a:gd name="T13" fmla="*/ 34 h 137"/>
                  <a:gd name="T14" fmla="*/ 17 w 98"/>
                  <a:gd name="T15" fmla="*/ 25 h 137"/>
                  <a:gd name="T16" fmla="*/ 20 w 98"/>
                  <a:gd name="T17" fmla="*/ 23 h 137"/>
                  <a:gd name="T18" fmla="*/ 23 w 98"/>
                  <a:gd name="T19" fmla="*/ 23 h 137"/>
                  <a:gd name="T20" fmla="*/ 16 w 98"/>
                  <a:gd name="T21" fmla="*/ 24 h 137"/>
                  <a:gd name="T22" fmla="*/ 14 w 98"/>
                  <a:gd name="T23" fmla="*/ 6 h 137"/>
                  <a:gd name="T24" fmla="*/ 20 w 98"/>
                  <a:gd name="T25" fmla="*/ 5 h 137"/>
                  <a:gd name="T26" fmla="*/ 23 w 98"/>
                  <a:gd name="T27" fmla="*/ 23 h 137"/>
                  <a:gd name="T28" fmla="*/ 16 w 98"/>
                  <a:gd name="T29" fmla="*/ 24 h 13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8"/>
                  <a:gd name="T46" fmla="*/ 0 h 137"/>
                  <a:gd name="T47" fmla="*/ 98 w 98"/>
                  <a:gd name="T48" fmla="*/ 137 h 13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8" h="137">
                    <a:moveTo>
                      <a:pt x="20" y="0"/>
                    </a:moveTo>
                    <a:lnTo>
                      <a:pt x="89" y="85"/>
                    </a:lnTo>
                    <a:lnTo>
                      <a:pt x="70" y="101"/>
                    </a:lnTo>
                    <a:lnTo>
                      <a:pt x="0" y="15"/>
                    </a:lnTo>
                    <a:lnTo>
                      <a:pt x="20" y="0"/>
                    </a:lnTo>
                    <a:close/>
                    <a:moveTo>
                      <a:pt x="93" y="92"/>
                    </a:moveTo>
                    <a:lnTo>
                      <a:pt x="98" y="137"/>
                    </a:lnTo>
                    <a:lnTo>
                      <a:pt x="70" y="101"/>
                    </a:lnTo>
                    <a:lnTo>
                      <a:pt x="80" y="94"/>
                    </a:lnTo>
                    <a:lnTo>
                      <a:pt x="93" y="92"/>
                    </a:lnTo>
                    <a:close/>
                    <a:moveTo>
                      <a:pt x="67" y="95"/>
                    </a:moveTo>
                    <a:lnTo>
                      <a:pt x="58" y="25"/>
                    </a:lnTo>
                    <a:lnTo>
                      <a:pt x="83" y="22"/>
                    </a:lnTo>
                    <a:lnTo>
                      <a:pt x="93" y="92"/>
                    </a:lnTo>
                    <a:lnTo>
                      <a:pt x="67" y="95"/>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81" name="Freeform 1875">
                <a:extLst>
                  <a:ext uri="{FF2B5EF4-FFF2-40B4-BE49-F238E27FC236}">
                    <a16:creationId xmlns:a16="http://schemas.microsoft.com/office/drawing/2014/main" id="{5BDF212C-7539-48CB-9B2D-CAA30641F282}"/>
                  </a:ext>
                </a:extLst>
              </p:cNvPr>
              <p:cNvSpPr>
                <a:spLocks noEditPoints="1"/>
              </p:cNvSpPr>
              <p:nvPr/>
            </p:nvSpPr>
            <p:spPr bwMode="auto">
              <a:xfrm>
                <a:off x="2305" y="2108"/>
                <a:ext cx="15" cy="22"/>
              </a:xfrm>
              <a:custGeom>
                <a:avLst/>
                <a:gdLst>
                  <a:gd name="T0" fmla="*/ 2 w 62"/>
                  <a:gd name="T1" fmla="*/ 17 h 89"/>
                  <a:gd name="T2" fmla="*/ 1 w 62"/>
                  <a:gd name="T3" fmla="*/ 10 h 89"/>
                  <a:gd name="T4" fmla="*/ 7 w 62"/>
                  <a:gd name="T5" fmla="*/ 9 h 89"/>
                  <a:gd name="T6" fmla="*/ 8 w 62"/>
                  <a:gd name="T7" fmla="*/ 17 h 89"/>
                  <a:gd name="T8" fmla="*/ 2 w 62"/>
                  <a:gd name="T9" fmla="*/ 17 h 89"/>
                  <a:gd name="T10" fmla="*/ 1 w 62"/>
                  <a:gd name="T11" fmla="*/ 10 h 89"/>
                  <a:gd name="T12" fmla="*/ 0 w 62"/>
                  <a:gd name="T13" fmla="*/ 0 h 89"/>
                  <a:gd name="T14" fmla="*/ 6 w 62"/>
                  <a:gd name="T15" fmla="*/ 8 h 89"/>
                  <a:gd name="T16" fmla="*/ 4 w 62"/>
                  <a:gd name="T17" fmla="*/ 10 h 89"/>
                  <a:gd name="T18" fmla="*/ 1 w 62"/>
                  <a:gd name="T19" fmla="*/ 10 h 89"/>
                  <a:gd name="T20" fmla="*/ 6 w 62"/>
                  <a:gd name="T21" fmla="*/ 8 h 89"/>
                  <a:gd name="T22" fmla="*/ 15 w 62"/>
                  <a:gd name="T23" fmla="*/ 18 h 89"/>
                  <a:gd name="T24" fmla="*/ 10 w 62"/>
                  <a:gd name="T25" fmla="*/ 22 h 89"/>
                  <a:gd name="T26" fmla="*/ 2 w 62"/>
                  <a:gd name="T27" fmla="*/ 12 h 89"/>
                  <a:gd name="T28" fmla="*/ 6 w 62"/>
                  <a:gd name="T29" fmla="*/ 8 h 8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2"/>
                  <a:gd name="T46" fmla="*/ 0 h 89"/>
                  <a:gd name="T47" fmla="*/ 62 w 62"/>
                  <a:gd name="T48" fmla="*/ 89 h 8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2" h="89">
                    <a:moveTo>
                      <a:pt x="8" y="69"/>
                    </a:moveTo>
                    <a:lnTo>
                      <a:pt x="4" y="40"/>
                    </a:lnTo>
                    <a:lnTo>
                      <a:pt x="30" y="38"/>
                    </a:lnTo>
                    <a:lnTo>
                      <a:pt x="33" y="67"/>
                    </a:lnTo>
                    <a:lnTo>
                      <a:pt x="8" y="69"/>
                    </a:lnTo>
                    <a:close/>
                    <a:moveTo>
                      <a:pt x="4" y="40"/>
                    </a:moveTo>
                    <a:lnTo>
                      <a:pt x="0" y="0"/>
                    </a:lnTo>
                    <a:lnTo>
                      <a:pt x="26" y="31"/>
                    </a:lnTo>
                    <a:lnTo>
                      <a:pt x="17" y="39"/>
                    </a:lnTo>
                    <a:lnTo>
                      <a:pt x="4" y="40"/>
                    </a:lnTo>
                    <a:close/>
                    <a:moveTo>
                      <a:pt x="26" y="31"/>
                    </a:moveTo>
                    <a:lnTo>
                      <a:pt x="62" y="72"/>
                    </a:lnTo>
                    <a:lnTo>
                      <a:pt x="42" y="89"/>
                    </a:lnTo>
                    <a:lnTo>
                      <a:pt x="7" y="47"/>
                    </a:lnTo>
                    <a:lnTo>
                      <a:pt x="26" y="31"/>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82" name="Freeform 1876">
                <a:extLst>
                  <a:ext uri="{FF2B5EF4-FFF2-40B4-BE49-F238E27FC236}">
                    <a16:creationId xmlns:a16="http://schemas.microsoft.com/office/drawing/2014/main" id="{5CF3D58B-C019-4711-AEC8-41B239B231FC}"/>
                  </a:ext>
                </a:extLst>
              </p:cNvPr>
              <p:cNvSpPr>
                <a:spLocks noEditPoints="1"/>
              </p:cNvSpPr>
              <p:nvPr/>
            </p:nvSpPr>
            <p:spPr bwMode="auto">
              <a:xfrm>
                <a:off x="2327" y="2101"/>
                <a:ext cx="20" cy="29"/>
              </a:xfrm>
              <a:custGeom>
                <a:avLst/>
                <a:gdLst>
                  <a:gd name="T0" fmla="*/ 4 w 82"/>
                  <a:gd name="T1" fmla="*/ 29 h 118"/>
                  <a:gd name="T2" fmla="*/ 1 w 82"/>
                  <a:gd name="T3" fmla="*/ 10 h 118"/>
                  <a:gd name="T4" fmla="*/ 7 w 82"/>
                  <a:gd name="T5" fmla="*/ 10 h 118"/>
                  <a:gd name="T6" fmla="*/ 10 w 82"/>
                  <a:gd name="T7" fmla="*/ 29 h 118"/>
                  <a:gd name="T8" fmla="*/ 4 w 82"/>
                  <a:gd name="T9" fmla="*/ 29 h 118"/>
                  <a:gd name="T10" fmla="*/ 1 w 82"/>
                  <a:gd name="T11" fmla="*/ 10 h 118"/>
                  <a:gd name="T12" fmla="*/ 0 w 82"/>
                  <a:gd name="T13" fmla="*/ 0 h 118"/>
                  <a:gd name="T14" fmla="*/ 7 w 82"/>
                  <a:gd name="T15" fmla="*/ 8 h 118"/>
                  <a:gd name="T16" fmla="*/ 4 w 82"/>
                  <a:gd name="T17" fmla="*/ 10 h 118"/>
                  <a:gd name="T18" fmla="*/ 1 w 82"/>
                  <a:gd name="T19" fmla="*/ 10 h 118"/>
                  <a:gd name="T20" fmla="*/ 7 w 82"/>
                  <a:gd name="T21" fmla="*/ 8 h 118"/>
                  <a:gd name="T22" fmla="*/ 20 w 82"/>
                  <a:gd name="T23" fmla="*/ 24 h 118"/>
                  <a:gd name="T24" fmla="*/ 15 w 82"/>
                  <a:gd name="T25" fmla="*/ 28 h 118"/>
                  <a:gd name="T26" fmla="*/ 2 w 82"/>
                  <a:gd name="T27" fmla="*/ 12 h 118"/>
                  <a:gd name="T28" fmla="*/ 7 w 82"/>
                  <a:gd name="T29" fmla="*/ 8 h 1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2"/>
                  <a:gd name="T46" fmla="*/ 0 h 118"/>
                  <a:gd name="T47" fmla="*/ 82 w 82"/>
                  <a:gd name="T48" fmla="*/ 118 h 1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2" h="118">
                    <a:moveTo>
                      <a:pt x="15" y="118"/>
                    </a:moveTo>
                    <a:lnTo>
                      <a:pt x="5" y="42"/>
                    </a:lnTo>
                    <a:lnTo>
                      <a:pt x="30" y="40"/>
                    </a:lnTo>
                    <a:lnTo>
                      <a:pt x="40" y="116"/>
                    </a:lnTo>
                    <a:lnTo>
                      <a:pt x="15" y="118"/>
                    </a:lnTo>
                    <a:close/>
                    <a:moveTo>
                      <a:pt x="5" y="42"/>
                    </a:moveTo>
                    <a:lnTo>
                      <a:pt x="0" y="0"/>
                    </a:lnTo>
                    <a:lnTo>
                      <a:pt x="28" y="32"/>
                    </a:lnTo>
                    <a:lnTo>
                      <a:pt x="18" y="41"/>
                    </a:lnTo>
                    <a:lnTo>
                      <a:pt x="5" y="42"/>
                    </a:lnTo>
                    <a:close/>
                    <a:moveTo>
                      <a:pt x="28" y="32"/>
                    </a:moveTo>
                    <a:lnTo>
                      <a:pt x="82" y="96"/>
                    </a:lnTo>
                    <a:lnTo>
                      <a:pt x="62" y="112"/>
                    </a:lnTo>
                    <a:lnTo>
                      <a:pt x="8" y="48"/>
                    </a:lnTo>
                    <a:lnTo>
                      <a:pt x="28" y="32"/>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83" name="Freeform 1877">
                <a:extLst>
                  <a:ext uri="{FF2B5EF4-FFF2-40B4-BE49-F238E27FC236}">
                    <a16:creationId xmlns:a16="http://schemas.microsoft.com/office/drawing/2014/main" id="{7A57BCC3-7C0F-40B8-99D1-2BB77CBC3B0B}"/>
                  </a:ext>
                </a:extLst>
              </p:cNvPr>
              <p:cNvSpPr>
                <a:spLocks noEditPoints="1"/>
              </p:cNvSpPr>
              <p:nvPr/>
            </p:nvSpPr>
            <p:spPr bwMode="auto">
              <a:xfrm>
                <a:off x="2361" y="2114"/>
                <a:ext cx="26" cy="36"/>
              </a:xfrm>
              <a:custGeom>
                <a:avLst/>
                <a:gdLst>
                  <a:gd name="T0" fmla="*/ 5 w 101"/>
                  <a:gd name="T1" fmla="*/ 0 h 143"/>
                  <a:gd name="T2" fmla="*/ 25 w 101"/>
                  <a:gd name="T3" fmla="*/ 24 h 143"/>
                  <a:gd name="T4" fmla="*/ 20 w 101"/>
                  <a:gd name="T5" fmla="*/ 28 h 143"/>
                  <a:gd name="T6" fmla="*/ 0 w 101"/>
                  <a:gd name="T7" fmla="*/ 4 h 143"/>
                  <a:gd name="T8" fmla="*/ 5 w 101"/>
                  <a:gd name="T9" fmla="*/ 0 h 143"/>
                  <a:gd name="T10" fmla="*/ 25 w 101"/>
                  <a:gd name="T11" fmla="*/ 26 h 143"/>
                  <a:gd name="T12" fmla="*/ 26 w 101"/>
                  <a:gd name="T13" fmla="*/ 36 h 143"/>
                  <a:gd name="T14" fmla="*/ 20 w 101"/>
                  <a:gd name="T15" fmla="*/ 28 h 143"/>
                  <a:gd name="T16" fmla="*/ 22 w 101"/>
                  <a:gd name="T17" fmla="*/ 26 h 143"/>
                  <a:gd name="T18" fmla="*/ 25 w 101"/>
                  <a:gd name="T19" fmla="*/ 26 h 143"/>
                  <a:gd name="T20" fmla="*/ 19 w 101"/>
                  <a:gd name="T21" fmla="*/ 26 h 143"/>
                  <a:gd name="T22" fmla="*/ 17 w 101"/>
                  <a:gd name="T23" fmla="*/ 2 h 143"/>
                  <a:gd name="T24" fmla="*/ 24 w 101"/>
                  <a:gd name="T25" fmla="*/ 2 h 143"/>
                  <a:gd name="T26" fmla="*/ 25 w 101"/>
                  <a:gd name="T27" fmla="*/ 26 h 143"/>
                  <a:gd name="T28" fmla="*/ 19 w 101"/>
                  <a:gd name="T29" fmla="*/ 26 h 14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01"/>
                  <a:gd name="T46" fmla="*/ 0 h 143"/>
                  <a:gd name="T47" fmla="*/ 101 w 101"/>
                  <a:gd name="T48" fmla="*/ 143 h 14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01" h="143">
                    <a:moveTo>
                      <a:pt x="20" y="0"/>
                    </a:moveTo>
                    <a:lnTo>
                      <a:pt x="96" y="95"/>
                    </a:lnTo>
                    <a:lnTo>
                      <a:pt x="76" y="111"/>
                    </a:lnTo>
                    <a:lnTo>
                      <a:pt x="0" y="15"/>
                    </a:lnTo>
                    <a:lnTo>
                      <a:pt x="20" y="0"/>
                    </a:lnTo>
                    <a:close/>
                    <a:moveTo>
                      <a:pt x="99" y="103"/>
                    </a:moveTo>
                    <a:lnTo>
                      <a:pt x="101" y="143"/>
                    </a:lnTo>
                    <a:lnTo>
                      <a:pt x="76" y="111"/>
                    </a:lnTo>
                    <a:lnTo>
                      <a:pt x="86" y="104"/>
                    </a:lnTo>
                    <a:lnTo>
                      <a:pt x="99" y="103"/>
                    </a:lnTo>
                    <a:close/>
                    <a:moveTo>
                      <a:pt x="74" y="104"/>
                    </a:moveTo>
                    <a:lnTo>
                      <a:pt x="67" y="9"/>
                    </a:lnTo>
                    <a:lnTo>
                      <a:pt x="93" y="7"/>
                    </a:lnTo>
                    <a:lnTo>
                      <a:pt x="99" y="103"/>
                    </a:lnTo>
                    <a:lnTo>
                      <a:pt x="74" y="104"/>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84" name="Freeform 1878">
                <a:extLst>
                  <a:ext uri="{FF2B5EF4-FFF2-40B4-BE49-F238E27FC236}">
                    <a16:creationId xmlns:a16="http://schemas.microsoft.com/office/drawing/2014/main" id="{7DBCE280-1CB8-42D0-ABE3-9D4D736DD199}"/>
                  </a:ext>
                </a:extLst>
              </p:cNvPr>
              <p:cNvSpPr>
                <a:spLocks noEditPoints="1"/>
              </p:cNvSpPr>
              <p:nvPr/>
            </p:nvSpPr>
            <p:spPr bwMode="auto">
              <a:xfrm>
                <a:off x="2393" y="2084"/>
                <a:ext cx="20" cy="31"/>
              </a:xfrm>
              <a:custGeom>
                <a:avLst/>
                <a:gdLst>
                  <a:gd name="T0" fmla="*/ 4 w 77"/>
                  <a:gd name="T1" fmla="*/ 23 h 123"/>
                  <a:gd name="T2" fmla="*/ 3 w 77"/>
                  <a:gd name="T3" fmla="*/ 14 h 123"/>
                  <a:gd name="T4" fmla="*/ 9 w 77"/>
                  <a:gd name="T5" fmla="*/ 13 h 123"/>
                  <a:gd name="T6" fmla="*/ 11 w 77"/>
                  <a:gd name="T7" fmla="*/ 22 h 123"/>
                  <a:gd name="T8" fmla="*/ 4 w 77"/>
                  <a:gd name="T9" fmla="*/ 23 h 123"/>
                  <a:gd name="T10" fmla="*/ 3 w 77"/>
                  <a:gd name="T11" fmla="*/ 14 h 123"/>
                  <a:gd name="T12" fmla="*/ 0 w 77"/>
                  <a:gd name="T13" fmla="*/ 0 h 123"/>
                  <a:gd name="T14" fmla="*/ 8 w 77"/>
                  <a:gd name="T15" fmla="*/ 11 h 123"/>
                  <a:gd name="T16" fmla="*/ 6 w 77"/>
                  <a:gd name="T17" fmla="*/ 13 h 123"/>
                  <a:gd name="T18" fmla="*/ 3 w 77"/>
                  <a:gd name="T19" fmla="*/ 14 h 123"/>
                  <a:gd name="T20" fmla="*/ 8 w 77"/>
                  <a:gd name="T21" fmla="*/ 11 h 123"/>
                  <a:gd name="T22" fmla="*/ 20 w 77"/>
                  <a:gd name="T23" fmla="*/ 27 h 123"/>
                  <a:gd name="T24" fmla="*/ 15 w 77"/>
                  <a:gd name="T25" fmla="*/ 31 h 123"/>
                  <a:gd name="T26" fmla="*/ 3 w 77"/>
                  <a:gd name="T27" fmla="*/ 15 h 123"/>
                  <a:gd name="T28" fmla="*/ 8 w 77"/>
                  <a:gd name="T29" fmla="*/ 11 h 12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7"/>
                  <a:gd name="T46" fmla="*/ 0 h 123"/>
                  <a:gd name="T47" fmla="*/ 77 w 77"/>
                  <a:gd name="T48" fmla="*/ 123 h 12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7" h="123">
                    <a:moveTo>
                      <a:pt x="15" y="92"/>
                    </a:moveTo>
                    <a:lnTo>
                      <a:pt x="10" y="55"/>
                    </a:lnTo>
                    <a:lnTo>
                      <a:pt x="34" y="50"/>
                    </a:lnTo>
                    <a:lnTo>
                      <a:pt x="41" y="89"/>
                    </a:lnTo>
                    <a:lnTo>
                      <a:pt x="15" y="92"/>
                    </a:lnTo>
                    <a:close/>
                    <a:moveTo>
                      <a:pt x="10" y="55"/>
                    </a:moveTo>
                    <a:lnTo>
                      <a:pt x="0" y="0"/>
                    </a:lnTo>
                    <a:lnTo>
                      <a:pt x="32" y="45"/>
                    </a:lnTo>
                    <a:lnTo>
                      <a:pt x="22" y="53"/>
                    </a:lnTo>
                    <a:lnTo>
                      <a:pt x="10" y="55"/>
                    </a:lnTo>
                    <a:close/>
                    <a:moveTo>
                      <a:pt x="32" y="45"/>
                    </a:moveTo>
                    <a:lnTo>
                      <a:pt x="77" y="109"/>
                    </a:lnTo>
                    <a:lnTo>
                      <a:pt x="56" y="123"/>
                    </a:lnTo>
                    <a:lnTo>
                      <a:pt x="11" y="59"/>
                    </a:lnTo>
                    <a:lnTo>
                      <a:pt x="32" y="45"/>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85" name="Freeform 1879">
                <a:extLst>
                  <a:ext uri="{FF2B5EF4-FFF2-40B4-BE49-F238E27FC236}">
                    <a16:creationId xmlns:a16="http://schemas.microsoft.com/office/drawing/2014/main" id="{D781514C-FD86-4A01-98F4-ECE8C7B16269}"/>
                  </a:ext>
                </a:extLst>
              </p:cNvPr>
              <p:cNvSpPr>
                <a:spLocks noEditPoints="1"/>
              </p:cNvSpPr>
              <p:nvPr/>
            </p:nvSpPr>
            <p:spPr bwMode="auto">
              <a:xfrm>
                <a:off x="2431" y="2106"/>
                <a:ext cx="20" cy="41"/>
              </a:xfrm>
              <a:custGeom>
                <a:avLst/>
                <a:gdLst>
                  <a:gd name="T0" fmla="*/ 5 w 79"/>
                  <a:gd name="T1" fmla="*/ 9 h 164"/>
                  <a:gd name="T2" fmla="*/ 18 w 79"/>
                  <a:gd name="T3" fmla="*/ 27 h 164"/>
                  <a:gd name="T4" fmla="*/ 13 w 79"/>
                  <a:gd name="T5" fmla="*/ 31 h 164"/>
                  <a:gd name="T6" fmla="*/ 0 w 79"/>
                  <a:gd name="T7" fmla="*/ 13 h 164"/>
                  <a:gd name="T8" fmla="*/ 5 w 79"/>
                  <a:gd name="T9" fmla="*/ 9 h 164"/>
                  <a:gd name="T10" fmla="*/ 19 w 79"/>
                  <a:gd name="T11" fmla="*/ 29 h 164"/>
                  <a:gd name="T12" fmla="*/ 20 w 79"/>
                  <a:gd name="T13" fmla="*/ 41 h 164"/>
                  <a:gd name="T14" fmla="*/ 13 w 79"/>
                  <a:gd name="T15" fmla="*/ 31 h 164"/>
                  <a:gd name="T16" fmla="*/ 16 w 79"/>
                  <a:gd name="T17" fmla="*/ 29 h 164"/>
                  <a:gd name="T18" fmla="*/ 19 w 79"/>
                  <a:gd name="T19" fmla="*/ 29 h 164"/>
                  <a:gd name="T20" fmla="*/ 12 w 79"/>
                  <a:gd name="T21" fmla="*/ 30 h 164"/>
                  <a:gd name="T22" fmla="*/ 9 w 79"/>
                  <a:gd name="T23" fmla="*/ 1 h 164"/>
                  <a:gd name="T24" fmla="*/ 16 w 79"/>
                  <a:gd name="T25" fmla="*/ 0 h 164"/>
                  <a:gd name="T26" fmla="*/ 19 w 79"/>
                  <a:gd name="T27" fmla="*/ 29 h 164"/>
                  <a:gd name="T28" fmla="*/ 12 w 79"/>
                  <a:gd name="T29" fmla="*/ 30 h 16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9"/>
                  <a:gd name="T46" fmla="*/ 0 h 164"/>
                  <a:gd name="T47" fmla="*/ 79 w 79"/>
                  <a:gd name="T48" fmla="*/ 164 h 16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9" h="164">
                    <a:moveTo>
                      <a:pt x="21" y="36"/>
                    </a:moveTo>
                    <a:lnTo>
                      <a:pt x="72" y="109"/>
                    </a:lnTo>
                    <a:lnTo>
                      <a:pt x="51" y="123"/>
                    </a:lnTo>
                    <a:lnTo>
                      <a:pt x="0" y="50"/>
                    </a:lnTo>
                    <a:lnTo>
                      <a:pt x="21" y="36"/>
                    </a:lnTo>
                    <a:close/>
                    <a:moveTo>
                      <a:pt x="74" y="114"/>
                    </a:moveTo>
                    <a:lnTo>
                      <a:pt x="79" y="164"/>
                    </a:lnTo>
                    <a:lnTo>
                      <a:pt x="51" y="123"/>
                    </a:lnTo>
                    <a:lnTo>
                      <a:pt x="62" y="115"/>
                    </a:lnTo>
                    <a:lnTo>
                      <a:pt x="74" y="114"/>
                    </a:lnTo>
                    <a:close/>
                    <a:moveTo>
                      <a:pt x="48" y="118"/>
                    </a:moveTo>
                    <a:lnTo>
                      <a:pt x="36" y="3"/>
                    </a:lnTo>
                    <a:lnTo>
                      <a:pt x="62" y="0"/>
                    </a:lnTo>
                    <a:lnTo>
                      <a:pt x="74" y="114"/>
                    </a:lnTo>
                    <a:lnTo>
                      <a:pt x="48" y="118"/>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86" name="Freeform 1880">
                <a:extLst>
                  <a:ext uri="{FF2B5EF4-FFF2-40B4-BE49-F238E27FC236}">
                    <a16:creationId xmlns:a16="http://schemas.microsoft.com/office/drawing/2014/main" id="{3C99A99B-3397-42EE-85D5-5E994385675F}"/>
                  </a:ext>
                </a:extLst>
              </p:cNvPr>
              <p:cNvSpPr>
                <a:spLocks/>
              </p:cNvSpPr>
              <p:nvPr/>
            </p:nvSpPr>
            <p:spPr bwMode="auto">
              <a:xfrm>
                <a:off x="2494" y="2112"/>
                <a:ext cx="14" cy="19"/>
              </a:xfrm>
              <a:custGeom>
                <a:avLst/>
                <a:gdLst>
                  <a:gd name="T0" fmla="*/ 6 w 55"/>
                  <a:gd name="T1" fmla="*/ 0 h 77"/>
                  <a:gd name="T2" fmla="*/ 14 w 55"/>
                  <a:gd name="T3" fmla="*/ 16 h 77"/>
                  <a:gd name="T4" fmla="*/ 8 w 55"/>
                  <a:gd name="T5" fmla="*/ 19 h 77"/>
                  <a:gd name="T6" fmla="*/ 0 w 55"/>
                  <a:gd name="T7" fmla="*/ 2 h 77"/>
                  <a:gd name="T8" fmla="*/ 6 w 55"/>
                  <a:gd name="T9" fmla="*/ 0 h 77"/>
                  <a:gd name="T10" fmla="*/ 0 60000 65536"/>
                  <a:gd name="T11" fmla="*/ 0 60000 65536"/>
                  <a:gd name="T12" fmla="*/ 0 60000 65536"/>
                  <a:gd name="T13" fmla="*/ 0 60000 65536"/>
                  <a:gd name="T14" fmla="*/ 0 60000 65536"/>
                  <a:gd name="T15" fmla="*/ 0 w 55"/>
                  <a:gd name="T16" fmla="*/ 0 h 77"/>
                  <a:gd name="T17" fmla="*/ 55 w 55"/>
                  <a:gd name="T18" fmla="*/ 77 h 77"/>
                </a:gdLst>
                <a:ahLst/>
                <a:cxnLst>
                  <a:cxn ang="T10">
                    <a:pos x="T0" y="T1"/>
                  </a:cxn>
                  <a:cxn ang="T11">
                    <a:pos x="T2" y="T3"/>
                  </a:cxn>
                  <a:cxn ang="T12">
                    <a:pos x="T4" y="T5"/>
                  </a:cxn>
                  <a:cxn ang="T13">
                    <a:pos x="T6" y="T7"/>
                  </a:cxn>
                  <a:cxn ang="T14">
                    <a:pos x="T8" y="T9"/>
                  </a:cxn>
                </a:cxnLst>
                <a:rect l="T15" t="T16" r="T17" b="T18"/>
                <a:pathLst>
                  <a:path w="55" h="77">
                    <a:moveTo>
                      <a:pt x="23" y="0"/>
                    </a:moveTo>
                    <a:lnTo>
                      <a:pt x="55" y="66"/>
                    </a:lnTo>
                    <a:lnTo>
                      <a:pt x="32" y="77"/>
                    </a:lnTo>
                    <a:lnTo>
                      <a:pt x="0" y="10"/>
                    </a:lnTo>
                    <a:lnTo>
                      <a:pt x="23" y="0"/>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87" name="Freeform 1881">
                <a:extLst>
                  <a:ext uri="{FF2B5EF4-FFF2-40B4-BE49-F238E27FC236}">
                    <a16:creationId xmlns:a16="http://schemas.microsoft.com/office/drawing/2014/main" id="{3E19B20E-CED5-47F0-8BE8-8358AB360D11}"/>
                  </a:ext>
                </a:extLst>
              </p:cNvPr>
              <p:cNvSpPr>
                <a:spLocks noEditPoints="1"/>
              </p:cNvSpPr>
              <p:nvPr/>
            </p:nvSpPr>
            <p:spPr bwMode="auto">
              <a:xfrm>
                <a:off x="2501" y="2092"/>
                <a:ext cx="21" cy="38"/>
              </a:xfrm>
              <a:custGeom>
                <a:avLst/>
                <a:gdLst>
                  <a:gd name="T0" fmla="*/ 5 w 86"/>
                  <a:gd name="T1" fmla="*/ 38 h 156"/>
                  <a:gd name="T2" fmla="*/ 2 w 86"/>
                  <a:gd name="T3" fmla="*/ 15 h 156"/>
                  <a:gd name="T4" fmla="*/ 8 w 86"/>
                  <a:gd name="T5" fmla="*/ 14 h 156"/>
                  <a:gd name="T6" fmla="*/ 11 w 86"/>
                  <a:gd name="T7" fmla="*/ 37 h 156"/>
                  <a:gd name="T8" fmla="*/ 5 w 86"/>
                  <a:gd name="T9" fmla="*/ 38 h 156"/>
                  <a:gd name="T10" fmla="*/ 2 w 86"/>
                  <a:gd name="T11" fmla="*/ 15 h 156"/>
                  <a:gd name="T12" fmla="*/ 0 w 86"/>
                  <a:gd name="T13" fmla="*/ 0 h 156"/>
                  <a:gd name="T14" fmla="*/ 8 w 86"/>
                  <a:gd name="T15" fmla="*/ 13 h 156"/>
                  <a:gd name="T16" fmla="*/ 5 w 86"/>
                  <a:gd name="T17" fmla="*/ 14 h 156"/>
                  <a:gd name="T18" fmla="*/ 2 w 86"/>
                  <a:gd name="T19" fmla="*/ 15 h 156"/>
                  <a:gd name="T20" fmla="*/ 8 w 86"/>
                  <a:gd name="T21" fmla="*/ 13 h 156"/>
                  <a:gd name="T22" fmla="*/ 21 w 86"/>
                  <a:gd name="T23" fmla="*/ 34 h 156"/>
                  <a:gd name="T24" fmla="*/ 16 w 86"/>
                  <a:gd name="T25" fmla="*/ 38 h 156"/>
                  <a:gd name="T26" fmla="*/ 2 w 86"/>
                  <a:gd name="T27" fmla="*/ 16 h 156"/>
                  <a:gd name="T28" fmla="*/ 8 w 86"/>
                  <a:gd name="T29" fmla="*/ 13 h 15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6"/>
                  <a:gd name="T46" fmla="*/ 0 h 156"/>
                  <a:gd name="T47" fmla="*/ 86 w 86"/>
                  <a:gd name="T48" fmla="*/ 156 h 15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6" h="156">
                    <a:moveTo>
                      <a:pt x="21" y="156"/>
                    </a:moveTo>
                    <a:lnTo>
                      <a:pt x="9" y="60"/>
                    </a:lnTo>
                    <a:lnTo>
                      <a:pt x="34" y="57"/>
                    </a:lnTo>
                    <a:lnTo>
                      <a:pt x="46" y="153"/>
                    </a:lnTo>
                    <a:lnTo>
                      <a:pt x="21" y="156"/>
                    </a:lnTo>
                    <a:close/>
                    <a:moveTo>
                      <a:pt x="9" y="60"/>
                    </a:moveTo>
                    <a:lnTo>
                      <a:pt x="0" y="0"/>
                    </a:lnTo>
                    <a:lnTo>
                      <a:pt x="32" y="52"/>
                    </a:lnTo>
                    <a:lnTo>
                      <a:pt x="21" y="59"/>
                    </a:lnTo>
                    <a:lnTo>
                      <a:pt x="9" y="60"/>
                    </a:lnTo>
                    <a:close/>
                    <a:moveTo>
                      <a:pt x="32" y="52"/>
                    </a:moveTo>
                    <a:lnTo>
                      <a:pt x="86" y="141"/>
                    </a:lnTo>
                    <a:lnTo>
                      <a:pt x="64" y="154"/>
                    </a:lnTo>
                    <a:lnTo>
                      <a:pt x="10" y="66"/>
                    </a:lnTo>
                    <a:lnTo>
                      <a:pt x="32" y="52"/>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88" name="Freeform 1882">
                <a:extLst>
                  <a:ext uri="{FF2B5EF4-FFF2-40B4-BE49-F238E27FC236}">
                    <a16:creationId xmlns:a16="http://schemas.microsoft.com/office/drawing/2014/main" id="{2DE8C7E3-D636-43CB-A1D1-9868FB221546}"/>
                  </a:ext>
                </a:extLst>
              </p:cNvPr>
              <p:cNvSpPr>
                <a:spLocks noEditPoints="1"/>
              </p:cNvSpPr>
              <p:nvPr/>
            </p:nvSpPr>
            <p:spPr bwMode="auto">
              <a:xfrm>
                <a:off x="2523" y="2096"/>
                <a:ext cx="11" cy="27"/>
              </a:xfrm>
              <a:custGeom>
                <a:avLst/>
                <a:gdLst>
                  <a:gd name="T0" fmla="*/ 2 w 42"/>
                  <a:gd name="T1" fmla="*/ 27 h 108"/>
                  <a:gd name="T2" fmla="*/ 1 w 42"/>
                  <a:gd name="T3" fmla="*/ 16 h 108"/>
                  <a:gd name="T4" fmla="*/ 8 w 42"/>
                  <a:gd name="T5" fmla="*/ 16 h 108"/>
                  <a:gd name="T6" fmla="*/ 9 w 42"/>
                  <a:gd name="T7" fmla="*/ 27 h 108"/>
                  <a:gd name="T8" fmla="*/ 2 w 42"/>
                  <a:gd name="T9" fmla="*/ 27 h 108"/>
                  <a:gd name="T10" fmla="*/ 1 w 42"/>
                  <a:gd name="T11" fmla="*/ 16 h 108"/>
                  <a:gd name="T12" fmla="*/ 0 w 42"/>
                  <a:gd name="T13" fmla="*/ 0 h 108"/>
                  <a:gd name="T14" fmla="*/ 8 w 42"/>
                  <a:gd name="T15" fmla="*/ 14 h 108"/>
                  <a:gd name="T16" fmla="*/ 5 w 42"/>
                  <a:gd name="T17" fmla="*/ 16 h 108"/>
                  <a:gd name="T18" fmla="*/ 1 w 42"/>
                  <a:gd name="T19" fmla="*/ 16 h 108"/>
                  <a:gd name="T20" fmla="*/ 8 w 42"/>
                  <a:gd name="T21" fmla="*/ 14 h 108"/>
                  <a:gd name="T22" fmla="*/ 11 w 42"/>
                  <a:gd name="T23" fmla="*/ 21 h 108"/>
                  <a:gd name="T24" fmla="*/ 5 w 42"/>
                  <a:gd name="T25" fmla="*/ 24 h 108"/>
                  <a:gd name="T26" fmla="*/ 2 w 42"/>
                  <a:gd name="T27" fmla="*/ 17 h 108"/>
                  <a:gd name="T28" fmla="*/ 8 w 42"/>
                  <a:gd name="T29" fmla="*/ 14 h 10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2"/>
                  <a:gd name="T46" fmla="*/ 0 h 108"/>
                  <a:gd name="T47" fmla="*/ 42 w 42"/>
                  <a:gd name="T48" fmla="*/ 108 h 10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2" h="108">
                    <a:moveTo>
                      <a:pt x="8" y="108"/>
                    </a:moveTo>
                    <a:lnTo>
                      <a:pt x="5" y="64"/>
                    </a:lnTo>
                    <a:lnTo>
                      <a:pt x="30" y="62"/>
                    </a:lnTo>
                    <a:lnTo>
                      <a:pt x="33" y="106"/>
                    </a:lnTo>
                    <a:lnTo>
                      <a:pt x="8" y="108"/>
                    </a:lnTo>
                    <a:close/>
                    <a:moveTo>
                      <a:pt x="5" y="64"/>
                    </a:moveTo>
                    <a:lnTo>
                      <a:pt x="0" y="0"/>
                    </a:lnTo>
                    <a:lnTo>
                      <a:pt x="29" y="57"/>
                    </a:lnTo>
                    <a:lnTo>
                      <a:pt x="18" y="63"/>
                    </a:lnTo>
                    <a:lnTo>
                      <a:pt x="5" y="64"/>
                    </a:lnTo>
                    <a:close/>
                    <a:moveTo>
                      <a:pt x="29" y="57"/>
                    </a:moveTo>
                    <a:lnTo>
                      <a:pt x="42" y="83"/>
                    </a:lnTo>
                    <a:lnTo>
                      <a:pt x="19" y="94"/>
                    </a:lnTo>
                    <a:lnTo>
                      <a:pt x="7" y="68"/>
                    </a:lnTo>
                    <a:lnTo>
                      <a:pt x="29" y="57"/>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89" name="Freeform 1883">
                <a:extLst>
                  <a:ext uri="{FF2B5EF4-FFF2-40B4-BE49-F238E27FC236}">
                    <a16:creationId xmlns:a16="http://schemas.microsoft.com/office/drawing/2014/main" id="{B2B82AC9-CF2D-47B1-BD23-2E339ED3C0E1}"/>
                  </a:ext>
                </a:extLst>
              </p:cNvPr>
              <p:cNvSpPr>
                <a:spLocks/>
              </p:cNvSpPr>
              <p:nvPr/>
            </p:nvSpPr>
            <p:spPr bwMode="auto">
              <a:xfrm>
                <a:off x="2542" y="2130"/>
                <a:ext cx="7" cy="12"/>
              </a:xfrm>
              <a:custGeom>
                <a:avLst/>
                <a:gdLst>
                  <a:gd name="T0" fmla="*/ 1 w 29"/>
                  <a:gd name="T1" fmla="*/ 12 h 46"/>
                  <a:gd name="T2" fmla="*/ 0 w 29"/>
                  <a:gd name="T3" fmla="*/ 1 h 46"/>
                  <a:gd name="T4" fmla="*/ 6 w 29"/>
                  <a:gd name="T5" fmla="*/ 0 h 46"/>
                  <a:gd name="T6" fmla="*/ 7 w 29"/>
                  <a:gd name="T7" fmla="*/ 12 h 46"/>
                  <a:gd name="T8" fmla="*/ 1 w 29"/>
                  <a:gd name="T9" fmla="*/ 12 h 46"/>
                  <a:gd name="T10" fmla="*/ 0 60000 65536"/>
                  <a:gd name="T11" fmla="*/ 0 60000 65536"/>
                  <a:gd name="T12" fmla="*/ 0 60000 65536"/>
                  <a:gd name="T13" fmla="*/ 0 60000 65536"/>
                  <a:gd name="T14" fmla="*/ 0 60000 65536"/>
                  <a:gd name="T15" fmla="*/ 0 w 29"/>
                  <a:gd name="T16" fmla="*/ 0 h 46"/>
                  <a:gd name="T17" fmla="*/ 29 w 29"/>
                  <a:gd name="T18" fmla="*/ 46 h 46"/>
                </a:gdLst>
                <a:ahLst/>
                <a:cxnLst>
                  <a:cxn ang="T10">
                    <a:pos x="T0" y="T1"/>
                  </a:cxn>
                  <a:cxn ang="T11">
                    <a:pos x="T2" y="T3"/>
                  </a:cxn>
                  <a:cxn ang="T12">
                    <a:pos x="T4" y="T5"/>
                  </a:cxn>
                  <a:cxn ang="T13">
                    <a:pos x="T6" y="T7"/>
                  </a:cxn>
                  <a:cxn ang="T14">
                    <a:pos x="T8" y="T9"/>
                  </a:cxn>
                </a:cxnLst>
                <a:rect l="T15" t="T16" r="T17" b="T18"/>
                <a:pathLst>
                  <a:path w="29" h="46">
                    <a:moveTo>
                      <a:pt x="3" y="46"/>
                    </a:moveTo>
                    <a:lnTo>
                      <a:pt x="0" y="2"/>
                    </a:lnTo>
                    <a:lnTo>
                      <a:pt x="25" y="0"/>
                    </a:lnTo>
                    <a:lnTo>
                      <a:pt x="29" y="45"/>
                    </a:lnTo>
                    <a:lnTo>
                      <a:pt x="3" y="46"/>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90" name="Freeform 1884">
                <a:extLst>
                  <a:ext uri="{FF2B5EF4-FFF2-40B4-BE49-F238E27FC236}">
                    <a16:creationId xmlns:a16="http://schemas.microsoft.com/office/drawing/2014/main" id="{A46C85D1-BA91-4D1C-8CF3-3F3455021DD5}"/>
                  </a:ext>
                </a:extLst>
              </p:cNvPr>
              <p:cNvSpPr>
                <a:spLocks noEditPoints="1"/>
              </p:cNvSpPr>
              <p:nvPr/>
            </p:nvSpPr>
            <p:spPr bwMode="auto">
              <a:xfrm>
                <a:off x="2549" y="2129"/>
                <a:ext cx="24" cy="44"/>
              </a:xfrm>
              <a:custGeom>
                <a:avLst/>
                <a:gdLst>
                  <a:gd name="T0" fmla="*/ 6 w 96"/>
                  <a:gd name="T1" fmla="*/ 0 h 177"/>
                  <a:gd name="T2" fmla="*/ 19 w 96"/>
                  <a:gd name="T3" fmla="*/ 23 h 177"/>
                  <a:gd name="T4" fmla="*/ 14 w 96"/>
                  <a:gd name="T5" fmla="*/ 26 h 177"/>
                  <a:gd name="T6" fmla="*/ 0 w 96"/>
                  <a:gd name="T7" fmla="*/ 3 h 177"/>
                  <a:gd name="T8" fmla="*/ 6 w 96"/>
                  <a:gd name="T9" fmla="*/ 0 h 177"/>
                  <a:gd name="T10" fmla="*/ 20 w 96"/>
                  <a:gd name="T11" fmla="*/ 24 h 177"/>
                  <a:gd name="T12" fmla="*/ 24 w 96"/>
                  <a:gd name="T13" fmla="*/ 44 h 177"/>
                  <a:gd name="T14" fmla="*/ 14 w 96"/>
                  <a:gd name="T15" fmla="*/ 26 h 177"/>
                  <a:gd name="T16" fmla="*/ 16 w 96"/>
                  <a:gd name="T17" fmla="*/ 25 h 177"/>
                  <a:gd name="T18" fmla="*/ 20 w 96"/>
                  <a:gd name="T19" fmla="*/ 24 h 177"/>
                  <a:gd name="T20" fmla="*/ 13 w 96"/>
                  <a:gd name="T21" fmla="*/ 25 h 177"/>
                  <a:gd name="T22" fmla="*/ 11 w 96"/>
                  <a:gd name="T23" fmla="*/ 15 h 177"/>
                  <a:gd name="T24" fmla="*/ 17 w 96"/>
                  <a:gd name="T25" fmla="*/ 14 h 177"/>
                  <a:gd name="T26" fmla="*/ 20 w 96"/>
                  <a:gd name="T27" fmla="*/ 24 h 177"/>
                  <a:gd name="T28" fmla="*/ 13 w 96"/>
                  <a:gd name="T29" fmla="*/ 25 h 17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6"/>
                  <a:gd name="T46" fmla="*/ 0 h 177"/>
                  <a:gd name="T47" fmla="*/ 96 w 96"/>
                  <a:gd name="T48" fmla="*/ 177 h 17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6" h="177">
                    <a:moveTo>
                      <a:pt x="22" y="0"/>
                    </a:moveTo>
                    <a:lnTo>
                      <a:pt x="76" y="93"/>
                    </a:lnTo>
                    <a:lnTo>
                      <a:pt x="54" y="105"/>
                    </a:lnTo>
                    <a:lnTo>
                      <a:pt x="0" y="14"/>
                    </a:lnTo>
                    <a:lnTo>
                      <a:pt x="22" y="0"/>
                    </a:lnTo>
                    <a:close/>
                    <a:moveTo>
                      <a:pt x="78" y="96"/>
                    </a:moveTo>
                    <a:lnTo>
                      <a:pt x="96" y="177"/>
                    </a:lnTo>
                    <a:lnTo>
                      <a:pt x="54" y="105"/>
                    </a:lnTo>
                    <a:lnTo>
                      <a:pt x="65" y="100"/>
                    </a:lnTo>
                    <a:lnTo>
                      <a:pt x="78" y="96"/>
                    </a:lnTo>
                    <a:close/>
                    <a:moveTo>
                      <a:pt x="53" y="102"/>
                    </a:moveTo>
                    <a:lnTo>
                      <a:pt x="43" y="61"/>
                    </a:lnTo>
                    <a:lnTo>
                      <a:pt x="68" y="56"/>
                    </a:lnTo>
                    <a:lnTo>
                      <a:pt x="78" y="96"/>
                    </a:lnTo>
                    <a:lnTo>
                      <a:pt x="53" y="102"/>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91" name="Freeform 1885">
                <a:extLst>
                  <a:ext uri="{FF2B5EF4-FFF2-40B4-BE49-F238E27FC236}">
                    <a16:creationId xmlns:a16="http://schemas.microsoft.com/office/drawing/2014/main" id="{04C5CA19-965F-4F92-9636-9D622B4F9283}"/>
                  </a:ext>
                </a:extLst>
              </p:cNvPr>
              <p:cNvSpPr>
                <a:spLocks noEditPoints="1"/>
              </p:cNvSpPr>
              <p:nvPr/>
            </p:nvSpPr>
            <p:spPr bwMode="auto">
              <a:xfrm>
                <a:off x="2629" y="2082"/>
                <a:ext cx="33" cy="31"/>
              </a:xfrm>
              <a:custGeom>
                <a:avLst/>
                <a:gdLst>
                  <a:gd name="T0" fmla="*/ 23 w 132"/>
                  <a:gd name="T1" fmla="*/ 30 h 126"/>
                  <a:gd name="T2" fmla="*/ 16 w 132"/>
                  <a:gd name="T3" fmla="*/ 20 h 126"/>
                  <a:gd name="T4" fmla="*/ 21 w 132"/>
                  <a:gd name="T5" fmla="*/ 16 h 126"/>
                  <a:gd name="T6" fmla="*/ 28 w 132"/>
                  <a:gd name="T7" fmla="*/ 26 h 126"/>
                  <a:gd name="T8" fmla="*/ 23 w 132"/>
                  <a:gd name="T9" fmla="*/ 30 h 126"/>
                  <a:gd name="T10" fmla="*/ 16 w 132"/>
                  <a:gd name="T11" fmla="*/ 20 h 126"/>
                  <a:gd name="T12" fmla="*/ 0 w 132"/>
                  <a:gd name="T13" fmla="*/ 0 h 126"/>
                  <a:gd name="T14" fmla="*/ 20 w 132"/>
                  <a:gd name="T15" fmla="*/ 16 h 126"/>
                  <a:gd name="T16" fmla="*/ 18 w 132"/>
                  <a:gd name="T17" fmla="*/ 18 h 126"/>
                  <a:gd name="T18" fmla="*/ 16 w 132"/>
                  <a:gd name="T19" fmla="*/ 20 h 126"/>
                  <a:gd name="T20" fmla="*/ 20 w 132"/>
                  <a:gd name="T21" fmla="*/ 16 h 126"/>
                  <a:gd name="T22" fmla="*/ 33 w 132"/>
                  <a:gd name="T23" fmla="*/ 26 h 126"/>
                  <a:gd name="T24" fmla="*/ 29 w 132"/>
                  <a:gd name="T25" fmla="*/ 31 h 126"/>
                  <a:gd name="T26" fmla="*/ 16 w 132"/>
                  <a:gd name="T27" fmla="*/ 21 h 126"/>
                  <a:gd name="T28" fmla="*/ 20 w 132"/>
                  <a:gd name="T29" fmla="*/ 16 h 12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32"/>
                  <a:gd name="T46" fmla="*/ 0 h 126"/>
                  <a:gd name="T47" fmla="*/ 132 w 132"/>
                  <a:gd name="T48" fmla="*/ 126 h 12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32" h="126">
                    <a:moveTo>
                      <a:pt x="91" y="120"/>
                    </a:moveTo>
                    <a:lnTo>
                      <a:pt x="62" y="81"/>
                    </a:lnTo>
                    <a:lnTo>
                      <a:pt x="83" y="67"/>
                    </a:lnTo>
                    <a:lnTo>
                      <a:pt x="111" y="105"/>
                    </a:lnTo>
                    <a:lnTo>
                      <a:pt x="91" y="120"/>
                    </a:lnTo>
                    <a:close/>
                    <a:moveTo>
                      <a:pt x="62" y="81"/>
                    </a:moveTo>
                    <a:lnTo>
                      <a:pt x="0" y="0"/>
                    </a:lnTo>
                    <a:lnTo>
                      <a:pt x="81" y="65"/>
                    </a:lnTo>
                    <a:lnTo>
                      <a:pt x="72" y="74"/>
                    </a:lnTo>
                    <a:lnTo>
                      <a:pt x="62" y="81"/>
                    </a:lnTo>
                    <a:close/>
                    <a:moveTo>
                      <a:pt x="81" y="65"/>
                    </a:moveTo>
                    <a:lnTo>
                      <a:pt x="132" y="106"/>
                    </a:lnTo>
                    <a:lnTo>
                      <a:pt x="115" y="126"/>
                    </a:lnTo>
                    <a:lnTo>
                      <a:pt x="64" y="84"/>
                    </a:lnTo>
                    <a:lnTo>
                      <a:pt x="81" y="65"/>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92" name="Freeform 1886">
                <a:extLst>
                  <a:ext uri="{FF2B5EF4-FFF2-40B4-BE49-F238E27FC236}">
                    <a16:creationId xmlns:a16="http://schemas.microsoft.com/office/drawing/2014/main" id="{24D6FA5A-33CF-4F8B-88C7-2350130F97DD}"/>
                  </a:ext>
                </a:extLst>
              </p:cNvPr>
              <p:cNvSpPr>
                <a:spLocks noEditPoints="1"/>
              </p:cNvSpPr>
              <p:nvPr/>
            </p:nvSpPr>
            <p:spPr bwMode="auto">
              <a:xfrm>
                <a:off x="2631" y="2061"/>
                <a:ext cx="38" cy="50"/>
              </a:xfrm>
              <a:custGeom>
                <a:avLst/>
                <a:gdLst>
                  <a:gd name="T0" fmla="*/ 32 w 154"/>
                  <a:gd name="T1" fmla="*/ 50 h 199"/>
                  <a:gd name="T2" fmla="*/ 10 w 154"/>
                  <a:gd name="T3" fmla="*/ 16 h 199"/>
                  <a:gd name="T4" fmla="*/ 15 w 154"/>
                  <a:gd name="T5" fmla="*/ 12 h 199"/>
                  <a:gd name="T6" fmla="*/ 37 w 154"/>
                  <a:gd name="T7" fmla="*/ 46 h 199"/>
                  <a:gd name="T8" fmla="*/ 32 w 154"/>
                  <a:gd name="T9" fmla="*/ 50 h 199"/>
                  <a:gd name="T10" fmla="*/ 10 w 154"/>
                  <a:gd name="T11" fmla="*/ 16 h 199"/>
                  <a:gd name="T12" fmla="*/ 0 w 154"/>
                  <a:gd name="T13" fmla="*/ 0 h 199"/>
                  <a:gd name="T14" fmla="*/ 15 w 154"/>
                  <a:gd name="T15" fmla="*/ 11 h 199"/>
                  <a:gd name="T16" fmla="*/ 13 w 154"/>
                  <a:gd name="T17" fmla="*/ 14 h 199"/>
                  <a:gd name="T18" fmla="*/ 10 w 154"/>
                  <a:gd name="T19" fmla="*/ 16 h 199"/>
                  <a:gd name="T20" fmla="*/ 15 w 154"/>
                  <a:gd name="T21" fmla="*/ 11 h 199"/>
                  <a:gd name="T22" fmla="*/ 38 w 154"/>
                  <a:gd name="T23" fmla="*/ 30 h 199"/>
                  <a:gd name="T24" fmla="*/ 34 w 154"/>
                  <a:gd name="T25" fmla="*/ 35 h 199"/>
                  <a:gd name="T26" fmla="*/ 11 w 154"/>
                  <a:gd name="T27" fmla="*/ 16 h 199"/>
                  <a:gd name="T28" fmla="*/ 15 w 154"/>
                  <a:gd name="T29" fmla="*/ 11 h 19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54"/>
                  <a:gd name="T46" fmla="*/ 0 h 199"/>
                  <a:gd name="T47" fmla="*/ 154 w 154"/>
                  <a:gd name="T48" fmla="*/ 199 h 19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54" h="199">
                    <a:moveTo>
                      <a:pt x="130" y="199"/>
                    </a:moveTo>
                    <a:lnTo>
                      <a:pt x="41" y="62"/>
                    </a:lnTo>
                    <a:lnTo>
                      <a:pt x="62" y="49"/>
                    </a:lnTo>
                    <a:lnTo>
                      <a:pt x="151" y="185"/>
                    </a:lnTo>
                    <a:lnTo>
                      <a:pt x="130" y="199"/>
                    </a:lnTo>
                    <a:close/>
                    <a:moveTo>
                      <a:pt x="41" y="62"/>
                    </a:moveTo>
                    <a:lnTo>
                      <a:pt x="0" y="0"/>
                    </a:lnTo>
                    <a:lnTo>
                      <a:pt x="60" y="45"/>
                    </a:lnTo>
                    <a:lnTo>
                      <a:pt x="52" y="55"/>
                    </a:lnTo>
                    <a:lnTo>
                      <a:pt x="41" y="62"/>
                    </a:lnTo>
                    <a:close/>
                    <a:moveTo>
                      <a:pt x="60" y="45"/>
                    </a:moveTo>
                    <a:lnTo>
                      <a:pt x="154" y="118"/>
                    </a:lnTo>
                    <a:lnTo>
                      <a:pt x="139" y="139"/>
                    </a:lnTo>
                    <a:lnTo>
                      <a:pt x="44" y="65"/>
                    </a:lnTo>
                    <a:lnTo>
                      <a:pt x="60" y="45"/>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93" name="Freeform 1887">
                <a:extLst>
                  <a:ext uri="{FF2B5EF4-FFF2-40B4-BE49-F238E27FC236}">
                    <a16:creationId xmlns:a16="http://schemas.microsoft.com/office/drawing/2014/main" id="{5E510788-9E85-4D44-8F6B-44104089A498}"/>
                  </a:ext>
                </a:extLst>
              </p:cNvPr>
              <p:cNvSpPr>
                <a:spLocks noEditPoints="1"/>
              </p:cNvSpPr>
              <p:nvPr/>
            </p:nvSpPr>
            <p:spPr bwMode="auto">
              <a:xfrm>
                <a:off x="2629" y="2022"/>
                <a:ext cx="42" cy="46"/>
              </a:xfrm>
              <a:custGeom>
                <a:avLst/>
                <a:gdLst>
                  <a:gd name="T0" fmla="*/ 32 w 167"/>
                  <a:gd name="T1" fmla="*/ 46 h 183"/>
                  <a:gd name="T2" fmla="*/ 12 w 167"/>
                  <a:gd name="T3" fmla="*/ 17 h 183"/>
                  <a:gd name="T4" fmla="*/ 17 w 167"/>
                  <a:gd name="T5" fmla="*/ 14 h 183"/>
                  <a:gd name="T6" fmla="*/ 37 w 167"/>
                  <a:gd name="T7" fmla="*/ 42 h 183"/>
                  <a:gd name="T8" fmla="*/ 32 w 167"/>
                  <a:gd name="T9" fmla="*/ 46 h 183"/>
                  <a:gd name="T10" fmla="*/ 12 w 167"/>
                  <a:gd name="T11" fmla="*/ 17 h 183"/>
                  <a:gd name="T12" fmla="*/ 0 w 167"/>
                  <a:gd name="T13" fmla="*/ 0 h 183"/>
                  <a:gd name="T14" fmla="*/ 17 w 167"/>
                  <a:gd name="T15" fmla="*/ 13 h 183"/>
                  <a:gd name="T16" fmla="*/ 15 w 167"/>
                  <a:gd name="T17" fmla="*/ 15 h 183"/>
                  <a:gd name="T18" fmla="*/ 12 w 167"/>
                  <a:gd name="T19" fmla="*/ 17 h 183"/>
                  <a:gd name="T20" fmla="*/ 17 w 167"/>
                  <a:gd name="T21" fmla="*/ 13 h 183"/>
                  <a:gd name="T22" fmla="*/ 42 w 167"/>
                  <a:gd name="T23" fmla="*/ 33 h 183"/>
                  <a:gd name="T24" fmla="*/ 38 w 167"/>
                  <a:gd name="T25" fmla="*/ 38 h 183"/>
                  <a:gd name="T26" fmla="*/ 13 w 167"/>
                  <a:gd name="T27" fmla="*/ 18 h 183"/>
                  <a:gd name="T28" fmla="*/ 17 w 167"/>
                  <a:gd name="T29" fmla="*/ 13 h 18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67"/>
                  <a:gd name="T46" fmla="*/ 0 h 183"/>
                  <a:gd name="T47" fmla="*/ 167 w 167"/>
                  <a:gd name="T48" fmla="*/ 183 h 18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67" h="183">
                    <a:moveTo>
                      <a:pt x="126" y="183"/>
                    </a:moveTo>
                    <a:lnTo>
                      <a:pt x="47" y="68"/>
                    </a:lnTo>
                    <a:lnTo>
                      <a:pt x="68" y="54"/>
                    </a:lnTo>
                    <a:lnTo>
                      <a:pt x="147" y="168"/>
                    </a:lnTo>
                    <a:lnTo>
                      <a:pt x="126" y="183"/>
                    </a:lnTo>
                    <a:close/>
                    <a:moveTo>
                      <a:pt x="47" y="68"/>
                    </a:moveTo>
                    <a:lnTo>
                      <a:pt x="0" y="0"/>
                    </a:lnTo>
                    <a:lnTo>
                      <a:pt x="66" y="52"/>
                    </a:lnTo>
                    <a:lnTo>
                      <a:pt x="58" y="61"/>
                    </a:lnTo>
                    <a:lnTo>
                      <a:pt x="47" y="68"/>
                    </a:lnTo>
                    <a:close/>
                    <a:moveTo>
                      <a:pt x="66" y="52"/>
                    </a:moveTo>
                    <a:lnTo>
                      <a:pt x="167" y="131"/>
                    </a:lnTo>
                    <a:lnTo>
                      <a:pt x="152" y="151"/>
                    </a:lnTo>
                    <a:lnTo>
                      <a:pt x="50" y="71"/>
                    </a:lnTo>
                    <a:lnTo>
                      <a:pt x="66" y="52"/>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94" name="Freeform 1888">
                <a:extLst>
                  <a:ext uri="{FF2B5EF4-FFF2-40B4-BE49-F238E27FC236}">
                    <a16:creationId xmlns:a16="http://schemas.microsoft.com/office/drawing/2014/main" id="{F939D2F2-43C3-4A48-A28B-78F53CDBBC0D}"/>
                  </a:ext>
                </a:extLst>
              </p:cNvPr>
              <p:cNvSpPr>
                <a:spLocks noEditPoints="1"/>
              </p:cNvSpPr>
              <p:nvPr/>
            </p:nvSpPr>
            <p:spPr bwMode="auto">
              <a:xfrm>
                <a:off x="2634" y="2001"/>
                <a:ext cx="39" cy="57"/>
              </a:xfrm>
              <a:custGeom>
                <a:avLst/>
                <a:gdLst>
                  <a:gd name="T0" fmla="*/ 33 w 155"/>
                  <a:gd name="T1" fmla="*/ 57 h 227"/>
                  <a:gd name="T2" fmla="*/ 9 w 155"/>
                  <a:gd name="T3" fmla="*/ 15 h 227"/>
                  <a:gd name="T4" fmla="*/ 14 w 155"/>
                  <a:gd name="T5" fmla="*/ 11 h 227"/>
                  <a:gd name="T6" fmla="*/ 39 w 155"/>
                  <a:gd name="T7" fmla="*/ 54 h 227"/>
                  <a:gd name="T8" fmla="*/ 33 w 155"/>
                  <a:gd name="T9" fmla="*/ 57 h 227"/>
                  <a:gd name="T10" fmla="*/ 9 w 155"/>
                  <a:gd name="T11" fmla="*/ 15 h 227"/>
                  <a:gd name="T12" fmla="*/ 0 w 155"/>
                  <a:gd name="T13" fmla="*/ 0 h 227"/>
                  <a:gd name="T14" fmla="*/ 13 w 155"/>
                  <a:gd name="T15" fmla="*/ 11 h 227"/>
                  <a:gd name="T16" fmla="*/ 12 w 155"/>
                  <a:gd name="T17" fmla="*/ 13 h 227"/>
                  <a:gd name="T18" fmla="*/ 9 w 155"/>
                  <a:gd name="T19" fmla="*/ 15 h 227"/>
                  <a:gd name="T20" fmla="*/ 13 w 155"/>
                  <a:gd name="T21" fmla="*/ 11 h 227"/>
                  <a:gd name="T22" fmla="*/ 32 w 155"/>
                  <a:gd name="T23" fmla="*/ 26 h 227"/>
                  <a:gd name="T24" fmla="*/ 29 w 155"/>
                  <a:gd name="T25" fmla="*/ 31 h 227"/>
                  <a:gd name="T26" fmla="*/ 9 w 155"/>
                  <a:gd name="T27" fmla="*/ 15 h 227"/>
                  <a:gd name="T28" fmla="*/ 13 w 155"/>
                  <a:gd name="T29" fmla="*/ 11 h 22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55"/>
                  <a:gd name="T46" fmla="*/ 0 h 227"/>
                  <a:gd name="T47" fmla="*/ 155 w 155"/>
                  <a:gd name="T48" fmla="*/ 227 h 22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55" h="227">
                    <a:moveTo>
                      <a:pt x="133" y="227"/>
                    </a:moveTo>
                    <a:lnTo>
                      <a:pt x="35" y="58"/>
                    </a:lnTo>
                    <a:lnTo>
                      <a:pt x="55" y="45"/>
                    </a:lnTo>
                    <a:lnTo>
                      <a:pt x="155" y="214"/>
                    </a:lnTo>
                    <a:lnTo>
                      <a:pt x="133" y="227"/>
                    </a:lnTo>
                    <a:close/>
                    <a:moveTo>
                      <a:pt x="35" y="58"/>
                    </a:moveTo>
                    <a:lnTo>
                      <a:pt x="0" y="0"/>
                    </a:lnTo>
                    <a:lnTo>
                      <a:pt x="53" y="42"/>
                    </a:lnTo>
                    <a:lnTo>
                      <a:pt x="46" y="52"/>
                    </a:lnTo>
                    <a:lnTo>
                      <a:pt x="35" y="58"/>
                    </a:lnTo>
                    <a:close/>
                    <a:moveTo>
                      <a:pt x="53" y="42"/>
                    </a:moveTo>
                    <a:lnTo>
                      <a:pt x="129" y="102"/>
                    </a:lnTo>
                    <a:lnTo>
                      <a:pt x="114" y="122"/>
                    </a:lnTo>
                    <a:lnTo>
                      <a:pt x="37" y="61"/>
                    </a:lnTo>
                    <a:lnTo>
                      <a:pt x="53" y="42"/>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95" name="Freeform 1889">
                <a:extLst>
                  <a:ext uri="{FF2B5EF4-FFF2-40B4-BE49-F238E27FC236}">
                    <a16:creationId xmlns:a16="http://schemas.microsoft.com/office/drawing/2014/main" id="{C509E8C3-0E0D-4B85-9056-BC7DC8E9B4A0}"/>
                  </a:ext>
                </a:extLst>
              </p:cNvPr>
              <p:cNvSpPr>
                <a:spLocks noEditPoints="1"/>
              </p:cNvSpPr>
              <p:nvPr/>
            </p:nvSpPr>
            <p:spPr bwMode="auto">
              <a:xfrm>
                <a:off x="2671" y="2009"/>
                <a:ext cx="18" cy="27"/>
              </a:xfrm>
              <a:custGeom>
                <a:avLst/>
                <a:gdLst>
                  <a:gd name="T0" fmla="*/ 5 w 73"/>
                  <a:gd name="T1" fmla="*/ 4 h 106"/>
                  <a:gd name="T2" fmla="*/ 10 w 73"/>
                  <a:gd name="T3" fmla="*/ 9 h 106"/>
                  <a:gd name="T4" fmla="*/ 5 w 73"/>
                  <a:gd name="T5" fmla="*/ 14 h 106"/>
                  <a:gd name="T6" fmla="*/ 0 w 73"/>
                  <a:gd name="T7" fmla="*/ 8 h 106"/>
                  <a:gd name="T8" fmla="*/ 5 w 73"/>
                  <a:gd name="T9" fmla="*/ 4 h 106"/>
                  <a:gd name="T10" fmla="*/ 11 w 73"/>
                  <a:gd name="T11" fmla="*/ 10 h 106"/>
                  <a:gd name="T12" fmla="*/ 18 w 73"/>
                  <a:gd name="T13" fmla="*/ 27 h 106"/>
                  <a:gd name="T14" fmla="*/ 5 w 73"/>
                  <a:gd name="T15" fmla="*/ 14 h 106"/>
                  <a:gd name="T16" fmla="*/ 8 w 73"/>
                  <a:gd name="T17" fmla="*/ 12 h 106"/>
                  <a:gd name="T18" fmla="*/ 11 w 73"/>
                  <a:gd name="T19" fmla="*/ 10 h 106"/>
                  <a:gd name="T20" fmla="*/ 5 w 73"/>
                  <a:gd name="T21" fmla="*/ 13 h 106"/>
                  <a:gd name="T22" fmla="*/ 0 w 73"/>
                  <a:gd name="T23" fmla="*/ 3 h 106"/>
                  <a:gd name="T24" fmla="*/ 6 w 73"/>
                  <a:gd name="T25" fmla="*/ 0 h 106"/>
                  <a:gd name="T26" fmla="*/ 11 w 73"/>
                  <a:gd name="T27" fmla="*/ 10 h 106"/>
                  <a:gd name="T28" fmla="*/ 5 w 73"/>
                  <a:gd name="T29" fmla="*/ 13 h 10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3"/>
                  <a:gd name="T46" fmla="*/ 0 h 106"/>
                  <a:gd name="T47" fmla="*/ 73 w 73"/>
                  <a:gd name="T48" fmla="*/ 106 h 10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3" h="106">
                    <a:moveTo>
                      <a:pt x="19" y="15"/>
                    </a:moveTo>
                    <a:lnTo>
                      <a:pt x="41" y="37"/>
                    </a:lnTo>
                    <a:lnTo>
                      <a:pt x="22" y="55"/>
                    </a:lnTo>
                    <a:lnTo>
                      <a:pt x="0" y="33"/>
                    </a:lnTo>
                    <a:lnTo>
                      <a:pt x="19" y="15"/>
                    </a:lnTo>
                    <a:close/>
                    <a:moveTo>
                      <a:pt x="43" y="41"/>
                    </a:moveTo>
                    <a:lnTo>
                      <a:pt x="73" y="106"/>
                    </a:lnTo>
                    <a:lnTo>
                      <a:pt x="22" y="55"/>
                    </a:lnTo>
                    <a:lnTo>
                      <a:pt x="32" y="46"/>
                    </a:lnTo>
                    <a:lnTo>
                      <a:pt x="43" y="41"/>
                    </a:lnTo>
                    <a:close/>
                    <a:moveTo>
                      <a:pt x="20" y="52"/>
                    </a:moveTo>
                    <a:lnTo>
                      <a:pt x="1" y="11"/>
                    </a:lnTo>
                    <a:lnTo>
                      <a:pt x="24" y="0"/>
                    </a:lnTo>
                    <a:lnTo>
                      <a:pt x="43" y="41"/>
                    </a:lnTo>
                    <a:lnTo>
                      <a:pt x="20" y="52"/>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96" name="Freeform 1890">
                <a:extLst>
                  <a:ext uri="{FF2B5EF4-FFF2-40B4-BE49-F238E27FC236}">
                    <a16:creationId xmlns:a16="http://schemas.microsoft.com/office/drawing/2014/main" id="{409F1F00-4041-4E54-948C-94D10B914F24}"/>
                  </a:ext>
                </a:extLst>
              </p:cNvPr>
              <p:cNvSpPr>
                <a:spLocks/>
              </p:cNvSpPr>
              <p:nvPr/>
            </p:nvSpPr>
            <p:spPr bwMode="auto">
              <a:xfrm>
                <a:off x="2658" y="1982"/>
                <a:ext cx="12" cy="16"/>
              </a:xfrm>
              <a:custGeom>
                <a:avLst/>
                <a:gdLst>
                  <a:gd name="T0" fmla="*/ 6 w 49"/>
                  <a:gd name="T1" fmla="*/ 16 h 67"/>
                  <a:gd name="T2" fmla="*/ 0 w 49"/>
                  <a:gd name="T3" fmla="*/ 2 h 67"/>
                  <a:gd name="T4" fmla="*/ 6 w 49"/>
                  <a:gd name="T5" fmla="*/ 0 h 67"/>
                  <a:gd name="T6" fmla="*/ 12 w 49"/>
                  <a:gd name="T7" fmla="*/ 14 h 67"/>
                  <a:gd name="T8" fmla="*/ 6 w 49"/>
                  <a:gd name="T9" fmla="*/ 16 h 67"/>
                  <a:gd name="T10" fmla="*/ 0 60000 65536"/>
                  <a:gd name="T11" fmla="*/ 0 60000 65536"/>
                  <a:gd name="T12" fmla="*/ 0 60000 65536"/>
                  <a:gd name="T13" fmla="*/ 0 60000 65536"/>
                  <a:gd name="T14" fmla="*/ 0 60000 65536"/>
                  <a:gd name="T15" fmla="*/ 0 w 49"/>
                  <a:gd name="T16" fmla="*/ 0 h 67"/>
                  <a:gd name="T17" fmla="*/ 49 w 49"/>
                  <a:gd name="T18" fmla="*/ 67 h 67"/>
                </a:gdLst>
                <a:ahLst/>
                <a:cxnLst>
                  <a:cxn ang="T10">
                    <a:pos x="T0" y="T1"/>
                  </a:cxn>
                  <a:cxn ang="T11">
                    <a:pos x="T2" y="T3"/>
                  </a:cxn>
                  <a:cxn ang="T12">
                    <a:pos x="T4" y="T5"/>
                  </a:cxn>
                  <a:cxn ang="T13">
                    <a:pos x="T6" y="T7"/>
                  </a:cxn>
                  <a:cxn ang="T14">
                    <a:pos x="T8" y="T9"/>
                  </a:cxn>
                </a:cxnLst>
                <a:rect l="T15" t="T16" r="T17" b="T18"/>
                <a:pathLst>
                  <a:path w="49" h="67">
                    <a:moveTo>
                      <a:pt x="26" y="67"/>
                    </a:moveTo>
                    <a:lnTo>
                      <a:pt x="0" y="9"/>
                    </a:lnTo>
                    <a:lnTo>
                      <a:pt x="24" y="0"/>
                    </a:lnTo>
                    <a:lnTo>
                      <a:pt x="49" y="57"/>
                    </a:lnTo>
                    <a:lnTo>
                      <a:pt x="26" y="67"/>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97" name="Freeform 1891">
                <a:extLst>
                  <a:ext uri="{FF2B5EF4-FFF2-40B4-BE49-F238E27FC236}">
                    <a16:creationId xmlns:a16="http://schemas.microsoft.com/office/drawing/2014/main" id="{81D51A7F-289A-42E0-941E-126506517218}"/>
                  </a:ext>
                </a:extLst>
              </p:cNvPr>
              <p:cNvSpPr>
                <a:spLocks/>
              </p:cNvSpPr>
              <p:nvPr/>
            </p:nvSpPr>
            <p:spPr bwMode="auto">
              <a:xfrm>
                <a:off x="2657" y="1976"/>
                <a:ext cx="19" cy="19"/>
              </a:xfrm>
              <a:custGeom>
                <a:avLst/>
                <a:gdLst>
                  <a:gd name="T0" fmla="*/ 5 w 75"/>
                  <a:gd name="T1" fmla="*/ 0 h 76"/>
                  <a:gd name="T2" fmla="*/ 19 w 75"/>
                  <a:gd name="T3" fmla="*/ 15 h 76"/>
                  <a:gd name="T4" fmla="*/ 14 w 75"/>
                  <a:gd name="T5" fmla="*/ 19 h 76"/>
                  <a:gd name="T6" fmla="*/ 0 w 75"/>
                  <a:gd name="T7" fmla="*/ 5 h 76"/>
                  <a:gd name="T8" fmla="*/ 5 w 75"/>
                  <a:gd name="T9" fmla="*/ 0 h 76"/>
                  <a:gd name="T10" fmla="*/ 0 60000 65536"/>
                  <a:gd name="T11" fmla="*/ 0 60000 65536"/>
                  <a:gd name="T12" fmla="*/ 0 60000 65536"/>
                  <a:gd name="T13" fmla="*/ 0 60000 65536"/>
                  <a:gd name="T14" fmla="*/ 0 60000 65536"/>
                  <a:gd name="T15" fmla="*/ 0 w 75"/>
                  <a:gd name="T16" fmla="*/ 0 h 76"/>
                  <a:gd name="T17" fmla="*/ 75 w 75"/>
                  <a:gd name="T18" fmla="*/ 76 h 76"/>
                </a:gdLst>
                <a:ahLst/>
                <a:cxnLst>
                  <a:cxn ang="T10">
                    <a:pos x="T0" y="T1"/>
                  </a:cxn>
                  <a:cxn ang="T11">
                    <a:pos x="T2" y="T3"/>
                  </a:cxn>
                  <a:cxn ang="T12">
                    <a:pos x="T4" y="T5"/>
                  </a:cxn>
                  <a:cxn ang="T13">
                    <a:pos x="T6" y="T7"/>
                  </a:cxn>
                  <a:cxn ang="T14">
                    <a:pos x="T8" y="T9"/>
                  </a:cxn>
                </a:cxnLst>
                <a:rect l="T15" t="T16" r="T17" b="T18"/>
                <a:pathLst>
                  <a:path w="75" h="76">
                    <a:moveTo>
                      <a:pt x="19" y="0"/>
                    </a:moveTo>
                    <a:lnTo>
                      <a:pt x="75" y="58"/>
                    </a:lnTo>
                    <a:lnTo>
                      <a:pt x="57" y="76"/>
                    </a:lnTo>
                    <a:lnTo>
                      <a:pt x="0" y="19"/>
                    </a:lnTo>
                    <a:lnTo>
                      <a:pt x="19" y="0"/>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98" name="Freeform 1892">
                <a:extLst>
                  <a:ext uri="{FF2B5EF4-FFF2-40B4-BE49-F238E27FC236}">
                    <a16:creationId xmlns:a16="http://schemas.microsoft.com/office/drawing/2014/main" id="{0F9B3B98-F49E-47FE-B563-9177B969EE11}"/>
                  </a:ext>
                </a:extLst>
              </p:cNvPr>
              <p:cNvSpPr>
                <a:spLocks noEditPoints="1"/>
              </p:cNvSpPr>
              <p:nvPr/>
            </p:nvSpPr>
            <p:spPr bwMode="auto">
              <a:xfrm>
                <a:off x="2680" y="1998"/>
                <a:ext cx="14" cy="15"/>
              </a:xfrm>
              <a:custGeom>
                <a:avLst/>
                <a:gdLst>
                  <a:gd name="T0" fmla="*/ 4 w 57"/>
                  <a:gd name="T1" fmla="*/ 0 h 61"/>
                  <a:gd name="T2" fmla="*/ 7 w 57"/>
                  <a:gd name="T3" fmla="*/ 2 h 61"/>
                  <a:gd name="T4" fmla="*/ 3 w 57"/>
                  <a:gd name="T5" fmla="*/ 7 h 61"/>
                  <a:gd name="T6" fmla="*/ 0 w 57"/>
                  <a:gd name="T7" fmla="*/ 5 h 61"/>
                  <a:gd name="T8" fmla="*/ 4 w 57"/>
                  <a:gd name="T9" fmla="*/ 0 h 61"/>
                  <a:gd name="T10" fmla="*/ 8 w 57"/>
                  <a:gd name="T11" fmla="*/ 3 h 61"/>
                  <a:gd name="T12" fmla="*/ 14 w 57"/>
                  <a:gd name="T13" fmla="*/ 15 h 61"/>
                  <a:gd name="T14" fmla="*/ 3 w 57"/>
                  <a:gd name="T15" fmla="*/ 7 h 61"/>
                  <a:gd name="T16" fmla="*/ 5 w 57"/>
                  <a:gd name="T17" fmla="*/ 5 h 61"/>
                  <a:gd name="T18" fmla="*/ 8 w 57"/>
                  <a:gd name="T19" fmla="*/ 3 h 61"/>
                  <a:gd name="T20" fmla="*/ 2 w 57"/>
                  <a:gd name="T21" fmla="*/ 6 h 61"/>
                  <a:gd name="T22" fmla="*/ 1 w 57"/>
                  <a:gd name="T23" fmla="*/ 3 h 61"/>
                  <a:gd name="T24" fmla="*/ 6 w 57"/>
                  <a:gd name="T25" fmla="*/ 0 h 61"/>
                  <a:gd name="T26" fmla="*/ 8 w 57"/>
                  <a:gd name="T27" fmla="*/ 3 h 61"/>
                  <a:gd name="T28" fmla="*/ 2 w 57"/>
                  <a:gd name="T29" fmla="*/ 6 h 6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7"/>
                  <a:gd name="T46" fmla="*/ 0 h 61"/>
                  <a:gd name="T47" fmla="*/ 57 w 57"/>
                  <a:gd name="T48" fmla="*/ 61 h 6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7" h="61">
                    <a:moveTo>
                      <a:pt x="16" y="0"/>
                    </a:moveTo>
                    <a:lnTo>
                      <a:pt x="29" y="10"/>
                    </a:lnTo>
                    <a:lnTo>
                      <a:pt x="14" y="29"/>
                    </a:lnTo>
                    <a:lnTo>
                      <a:pt x="0" y="19"/>
                    </a:lnTo>
                    <a:lnTo>
                      <a:pt x="16" y="0"/>
                    </a:lnTo>
                    <a:close/>
                    <a:moveTo>
                      <a:pt x="32" y="14"/>
                    </a:moveTo>
                    <a:lnTo>
                      <a:pt x="57" y="61"/>
                    </a:lnTo>
                    <a:lnTo>
                      <a:pt x="14" y="29"/>
                    </a:lnTo>
                    <a:lnTo>
                      <a:pt x="21" y="19"/>
                    </a:lnTo>
                    <a:lnTo>
                      <a:pt x="32" y="14"/>
                    </a:lnTo>
                    <a:close/>
                    <a:moveTo>
                      <a:pt x="9" y="25"/>
                    </a:moveTo>
                    <a:lnTo>
                      <a:pt x="4" y="12"/>
                    </a:lnTo>
                    <a:lnTo>
                      <a:pt x="26" y="1"/>
                    </a:lnTo>
                    <a:lnTo>
                      <a:pt x="32" y="14"/>
                    </a:lnTo>
                    <a:lnTo>
                      <a:pt x="9" y="25"/>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99" name="Freeform 1893">
                <a:extLst>
                  <a:ext uri="{FF2B5EF4-FFF2-40B4-BE49-F238E27FC236}">
                    <a16:creationId xmlns:a16="http://schemas.microsoft.com/office/drawing/2014/main" id="{9F1D9CAA-D113-4E37-9886-41E93D914ABE}"/>
                  </a:ext>
                </a:extLst>
              </p:cNvPr>
              <p:cNvSpPr>
                <a:spLocks/>
              </p:cNvSpPr>
              <p:nvPr/>
            </p:nvSpPr>
            <p:spPr bwMode="auto">
              <a:xfrm>
                <a:off x="2663" y="1953"/>
                <a:ext cx="18" cy="34"/>
              </a:xfrm>
              <a:custGeom>
                <a:avLst/>
                <a:gdLst>
                  <a:gd name="T0" fmla="*/ 12 w 72"/>
                  <a:gd name="T1" fmla="*/ 34 h 136"/>
                  <a:gd name="T2" fmla="*/ 0 w 72"/>
                  <a:gd name="T3" fmla="*/ 2 h 136"/>
                  <a:gd name="T4" fmla="*/ 6 w 72"/>
                  <a:gd name="T5" fmla="*/ 0 h 136"/>
                  <a:gd name="T6" fmla="*/ 18 w 72"/>
                  <a:gd name="T7" fmla="*/ 32 h 136"/>
                  <a:gd name="T8" fmla="*/ 12 w 72"/>
                  <a:gd name="T9" fmla="*/ 34 h 136"/>
                  <a:gd name="T10" fmla="*/ 0 60000 65536"/>
                  <a:gd name="T11" fmla="*/ 0 60000 65536"/>
                  <a:gd name="T12" fmla="*/ 0 60000 65536"/>
                  <a:gd name="T13" fmla="*/ 0 60000 65536"/>
                  <a:gd name="T14" fmla="*/ 0 60000 65536"/>
                  <a:gd name="T15" fmla="*/ 0 w 72"/>
                  <a:gd name="T16" fmla="*/ 0 h 136"/>
                  <a:gd name="T17" fmla="*/ 72 w 72"/>
                  <a:gd name="T18" fmla="*/ 136 h 136"/>
                </a:gdLst>
                <a:ahLst/>
                <a:cxnLst>
                  <a:cxn ang="T10">
                    <a:pos x="T0" y="T1"/>
                  </a:cxn>
                  <a:cxn ang="T11">
                    <a:pos x="T2" y="T3"/>
                  </a:cxn>
                  <a:cxn ang="T12">
                    <a:pos x="T4" y="T5"/>
                  </a:cxn>
                  <a:cxn ang="T13">
                    <a:pos x="T6" y="T7"/>
                  </a:cxn>
                  <a:cxn ang="T14">
                    <a:pos x="T8" y="T9"/>
                  </a:cxn>
                </a:cxnLst>
                <a:rect l="T15" t="T16" r="T17" b="T18"/>
                <a:pathLst>
                  <a:path w="72" h="136">
                    <a:moveTo>
                      <a:pt x="48" y="136"/>
                    </a:moveTo>
                    <a:lnTo>
                      <a:pt x="0" y="9"/>
                    </a:lnTo>
                    <a:lnTo>
                      <a:pt x="23" y="0"/>
                    </a:lnTo>
                    <a:lnTo>
                      <a:pt x="72" y="127"/>
                    </a:lnTo>
                    <a:lnTo>
                      <a:pt x="48" y="136"/>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00" name="Freeform 1894">
                <a:extLst>
                  <a:ext uri="{FF2B5EF4-FFF2-40B4-BE49-F238E27FC236}">
                    <a16:creationId xmlns:a16="http://schemas.microsoft.com/office/drawing/2014/main" id="{0B213823-372A-400F-BE79-C07AF0F5C191}"/>
                  </a:ext>
                </a:extLst>
              </p:cNvPr>
              <p:cNvSpPr>
                <a:spLocks/>
              </p:cNvSpPr>
              <p:nvPr/>
            </p:nvSpPr>
            <p:spPr bwMode="auto">
              <a:xfrm>
                <a:off x="2664" y="1952"/>
                <a:ext cx="22" cy="24"/>
              </a:xfrm>
              <a:custGeom>
                <a:avLst/>
                <a:gdLst>
                  <a:gd name="T0" fmla="*/ 5 w 92"/>
                  <a:gd name="T1" fmla="*/ 0 h 93"/>
                  <a:gd name="T2" fmla="*/ 22 w 92"/>
                  <a:gd name="T3" fmla="*/ 20 h 93"/>
                  <a:gd name="T4" fmla="*/ 18 w 92"/>
                  <a:gd name="T5" fmla="*/ 24 h 93"/>
                  <a:gd name="T6" fmla="*/ 0 w 92"/>
                  <a:gd name="T7" fmla="*/ 4 h 93"/>
                  <a:gd name="T8" fmla="*/ 5 w 92"/>
                  <a:gd name="T9" fmla="*/ 0 h 93"/>
                  <a:gd name="T10" fmla="*/ 0 60000 65536"/>
                  <a:gd name="T11" fmla="*/ 0 60000 65536"/>
                  <a:gd name="T12" fmla="*/ 0 60000 65536"/>
                  <a:gd name="T13" fmla="*/ 0 60000 65536"/>
                  <a:gd name="T14" fmla="*/ 0 60000 65536"/>
                  <a:gd name="T15" fmla="*/ 0 w 92"/>
                  <a:gd name="T16" fmla="*/ 0 h 93"/>
                  <a:gd name="T17" fmla="*/ 92 w 92"/>
                  <a:gd name="T18" fmla="*/ 93 h 93"/>
                </a:gdLst>
                <a:ahLst/>
                <a:cxnLst>
                  <a:cxn ang="T10">
                    <a:pos x="T0" y="T1"/>
                  </a:cxn>
                  <a:cxn ang="T11">
                    <a:pos x="T2" y="T3"/>
                  </a:cxn>
                  <a:cxn ang="T12">
                    <a:pos x="T4" y="T5"/>
                  </a:cxn>
                  <a:cxn ang="T13">
                    <a:pos x="T6" y="T7"/>
                  </a:cxn>
                  <a:cxn ang="T14">
                    <a:pos x="T8" y="T9"/>
                  </a:cxn>
                </a:cxnLst>
                <a:rect l="T15" t="T16" r="T17" b="T18"/>
                <a:pathLst>
                  <a:path w="92" h="93">
                    <a:moveTo>
                      <a:pt x="19" y="0"/>
                    </a:moveTo>
                    <a:lnTo>
                      <a:pt x="92" y="76"/>
                    </a:lnTo>
                    <a:lnTo>
                      <a:pt x="74" y="93"/>
                    </a:lnTo>
                    <a:lnTo>
                      <a:pt x="0" y="17"/>
                    </a:lnTo>
                    <a:lnTo>
                      <a:pt x="19" y="0"/>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01" name="Freeform 1895">
                <a:extLst>
                  <a:ext uri="{FF2B5EF4-FFF2-40B4-BE49-F238E27FC236}">
                    <a16:creationId xmlns:a16="http://schemas.microsoft.com/office/drawing/2014/main" id="{72D8779A-F18E-4CE5-8C12-8A3C64A697BA}"/>
                  </a:ext>
                </a:extLst>
              </p:cNvPr>
              <p:cNvSpPr>
                <a:spLocks/>
              </p:cNvSpPr>
              <p:nvPr/>
            </p:nvSpPr>
            <p:spPr bwMode="auto">
              <a:xfrm>
                <a:off x="2673" y="1936"/>
                <a:ext cx="16" cy="30"/>
              </a:xfrm>
              <a:custGeom>
                <a:avLst/>
                <a:gdLst>
                  <a:gd name="T0" fmla="*/ 10 w 65"/>
                  <a:gd name="T1" fmla="*/ 30 h 118"/>
                  <a:gd name="T2" fmla="*/ 0 w 65"/>
                  <a:gd name="T3" fmla="*/ 3 h 118"/>
                  <a:gd name="T4" fmla="*/ 6 w 65"/>
                  <a:gd name="T5" fmla="*/ 0 h 118"/>
                  <a:gd name="T6" fmla="*/ 16 w 65"/>
                  <a:gd name="T7" fmla="*/ 27 h 118"/>
                  <a:gd name="T8" fmla="*/ 10 w 65"/>
                  <a:gd name="T9" fmla="*/ 30 h 118"/>
                  <a:gd name="T10" fmla="*/ 0 60000 65536"/>
                  <a:gd name="T11" fmla="*/ 0 60000 65536"/>
                  <a:gd name="T12" fmla="*/ 0 60000 65536"/>
                  <a:gd name="T13" fmla="*/ 0 60000 65536"/>
                  <a:gd name="T14" fmla="*/ 0 60000 65536"/>
                  <a:gd name="T15" fmla="*/ 0 w 65"/>
                  <a:gd name="T16" fmla="*/ 0 h 118"/>
                  <a:gd name="T17" fmla="*/ 65 w 65"/>
                  <a:gd name="T18" fmla="*/ 118 h 118"/>
                </a:gdLst>
                <a:ahLst/>
                <a:cxnLst>
                  <a:cxn ang="T10">
                    <a:pos x="T0" y="T1"/>
                  </a:cxn>
                  <a:cxn ang="T11">
                    <a:pos x="T2" y="T3"/>
                  </a:cxn>
                  <a:cxn ang="T12">
                    <a:pos x="T4" y="T5"/>
                  </a:cxn>
                  <a:cxn ang="T13">
                    <a:pos x="T6" y="T7"/>
                  </a:cxn>
                  <a:cxn ang="T14">
                    <a:pos x="T8" y="T9"/>
                  </a:cxn>
                </a:cxnLst>
                <a:rect l="T15" t="T16" r="T17" b="T18"/>
                <a:pathLst>
                  <a:path w="65" h="118">
                    <a:moveTo>
                      <a:pt x="42" y="118"/>
                    </a:moveTo>
                    <a:lnTo>
                      <a:pt x="0" y="10"/>
                    </a:lnTo>
                    <a:lnTo>
                      <a:pt x="24" y="0"/>
                    </a:lnTo>
                    <a:lnTo>
                      <a:pt x="65" y="108"/>
                    </a:lnTo>
                    <a:lnTo>
                      <a:pt x="42" y="118"/>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02" name="Freeform 1896">
                <a:extLst>
                  <a:ext uri="{FF2B5EF4-FFF2-40B4-BE49-F238E27FC236}">
                    <a16:creationId xmlns:a16="http://schemas.microsoft.com/office/drawing/2014/main" id="{D8FDB883-618F-4E18-BEE2-B119A2CCB5E9}"/>
                  </a:ext>
                </a:extLst>
              </p:cNvPr>
              <p:cNvSpPr>
                <a:spLocks/>
              </p:cNvSpPr>
              <p:nvPr/>
            </p:nvSpPr>
            <p:spPr bwMode="auto">
              <a:xfrm>
                <a:off x="2676" y="1935"/>
                <a:ext cx="15" cy="16"/>
              </a:xfrm>
              <a:custGeom>
                <a:avLst/>
                <a:gdLst>
                  <a:gd name="T0" fmla="*/ 5 w 61"/>
                  <a:gd name="T1" fmla="*/ 0 h 64"/>
                  <a:gd name="T2" fmla="*/ 15 w 61"/>
                  <a:gd name="T3" fmla="*/ 12 h 64"/>
                  <a:gd name="T4" fmla="*/ 10 w 61"/>
                  <a:gd name="T5" fmla="*/ 16 h 64"/>
                  <a:gd name="T6" fmla="*/ 0 w 61"/>
                  <a:gd name="T7" fmla="*/ 4 h 64"/>
                  <a:gd name="T8" fmla="*/ 5 w 61"/>
                  <a:gd name="T9" fmla="*/ 0 h 64"/>
                  <a:gd name="T10" fmla="*/ 0 60000 65536"/>
                  <a:gd name="T11" fmla="*/ 0 60000 65536"/>
                  <a:gd name="T12" fmla="*/ 0 60000 65536"/>
                  <a:gd name="T13" fmla="*/ 0 60000 65536"/>
                  <a:gd name="T14" fmla="*/ 0 60000 65536"/>
                  <a:gd name="T15" fmla="*/ 0 w 61"/>
                  <a:gd name="T16" fmla="*/ 0 h 64"/>
                  <a:gd name="T17" fmla="*/ 61 w 61"/>
                  <a:gd name="T18" fmla="*/ 64 h 64"/>
                </a:gdLst>
                <a:ahLst/>
                <a:cxnLst>
                  <a:cxn ang="T10">
                    <a:pos x="T0" y="T1"/>
                  </a:cxn>
                  <a:cxn ang="T11">
                    <a:pos x="T2" y="T3"/>
                  </a:cxn>
                  <a:cxn ang="T12">
                    <a:pos x="T4" y="T5"/>
                  </a:cxn>
                  <a:cxn ang="T13">
                    <a:pos x="T6" y="T7"/>
                  </a:cxn>
                  <a:cxn ang="T14">
                    <a:pos x="T8" y="T9"/>
                  </a:cxn>
                </a:cxnLst>
                <a:rect l="T15" t="T16" r="T17" b="T18"/>
                <a:pathLst>
                  <a:path w="61" h="64">
                    <a:moveTo>
                      <a:pt x="19" y="0"/>
                    </a:moveTo>
                    <a:lnTo>
                      <a:pt x="61" y="47"/>
                    </a:lnTo>
                    <a:lnTo>
                      <a:pt x="41" y="64"/>
                    </a:lnTo>
                    <a:lnTo>
                      <a:pt x="0" y="17"/>
                    </a:lnTo>
                    <a:lnTo>
                      <a:pt x="19" y="0"/>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03" name="Freeform 1897">
                <a:extLst>
                  <a:ext uri="{FF2B5EF4-FFF2-40B4-BE49-F238E27FC236}">
                    <a16:creationId xmlns:a16="http://schemas.microsoft.com/office/drawing/2014/main" id="{B3C56E8A-99D0-4976-9BFA-B778DB739FFD}"/>
                  </a:ext>
                </a:extLst>
              </p:cNvPr>
              <p:cNvSpPr>
                <a:spLocks noEditPoints="1"/>
              </p:cNvSpPr>
              <p:nvPr/>
            </p:nvSpPr>
            <p:spPr bwMode="auto">
              <a:xfrm>
                <a:off x="2694" y="1947"/>
                <a:ext cx="16" cy="30"/>
              </a:xfrm>
              <a:custGeom>
                <a:avLst/>
                <a:gdLst>
                  <a:gd name="T0" fmla="*/ 5 w 63"/>
                  <a:gd name="T1" fmla="*/ 8 h 119"/>
                  <a:gd name="T2" fmla="*/ 11 w 63"/>
                  <a:gd name="T3" fmla="*/ 14 h 119"/>
                  <a:gd name="T4" fmla="*/ 6 w 63"/>
                  <a:gd name="T5" fmla="*/ 18 h 119"/>
                  <a:gd name="T6" fmla="*/ 0 w 63"/>
                  <a:gd name="T7" fmla="*/ 12 h 119"/>
                  <a:gd name="T8" fmla="*/ 5 w 63"/>
                  <a:gd name="T9" fmla="*/ 8 h 119"/>
                  <a:gd name="T10" fmla="*/ 11 w 63"/>
                  <a:gd name="T11" fmla="*/ 15 h 119"/>
                  <a:gd name="T12" fmla="*/ 16 w 63"/>
                  <a:gd name="T13" fmla="*/ 30 h 119"/>
                  <a:gd name="T14" fmla="*/ 6 w 63"/>
                  <a:gd name="T15" fmla="*/ 18 h 119"/>
                  <a:gd name="T16" fmla="*/ 8 w 63"/>
                  <a:gd name="T17" fmla="*/ 16 h 119"/>
                  <a:gd name="T18" fmla="*/ 11 w 63"/>
                  <a:gd name="T19" fmla="*/ 15 h 119"/>
                  <a:gd name="T20" fmla="*/ 5 w 63"/>
                  <a:gd name="T21" fmla="*/ 17 h 119"/>
                  <a:gd name="T22" fmla="*/ 0 w 63"/>
                  <a:gd name="T23" fmla="*/ 2 h 119"/>
                  <a:gd name="T24" fmla="*/ 6 w 63"/>
                  <a:gd name="T25" fmla="*/ 0 h 119"/>
                  <a:gd name="T26" fmla="*/ 11 w 63"/>
                  <a:gd name="T27" fmla="*/ 15 h 119"/>
                  <a:gd name="T28" fmla="*/ 5 w 63"/>
                  <a:gd name="T29" fmla="*/ 17 h 11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
                  <a:gd name="T46" fmla="*/ 0 h 119"/>
                  <a:gd name="T47" fmla="*/ 63 w 63"/>
                  <a:gd name="T48" fmla="*/ 119 h 11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 h="119">
                    <a:moveTo>
                      <a:pt x="20" y="30"/>
                    </a:moveTo>
                    <a:lnTo>
                      <a:pt x="42" y="56"/>
                    </a:lnTo>
                    <a:lnTo>
                      <a:pt x="22" y="72"/>
                    </a:lnTo>
                    <a:lnTo>
                      <a:pt x="0" y="47"/>
                    </a:lnTo>
                    <a:lnTo>
                      <a:pt x="20" y="30"/>
                    </a:lnTo>
                    <a:close/>
                    <a:moveTo>
                      <a:pt x="44" y="60"/>
                    </a:moveTo>
                    <a:lnTo>
                      <a:pt x="63" y="119"/>
                    </a:lnTo>
                    <a:lnTo>
                      <a:pt x="22" y="72"/>
                    </a:lnTo>
                    <a:lnTo>
                      <a:pt x="32" y="65"/>
                    </a:lnTo>
                    <a:lnTo>
                      <a:pt x="44" y="60"/>
                    </a:lnTo>
                    <a:close/>
                    <a:moveTo>
                      <a:pt x="20" y="68"/>
                    </a:moveTo>
                    <a:lnTo>
                      <a:pt x="1" y="7"/>
                    </a:lnTo>
                    <a:lnTo>
                      <a:pt x="25" y="0"/>
                    </a:lnTo>
                    <a:lnTo>
                      <a:pt x="44" y="60"/>
                    </a:lnTo>
                    <a:lnTo>
                      <a:pt x="20" y="68"/>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04" name="Freeform 1898">
                <a:extLst>
                  <a:ext uri="{FF2B5EF4-FFF2-40B4-BE49-F238E27FC236}">
                    <a16:creationId xmlns:a16="http://schemas.microsoft.com/office/drawing/2014/main" id="{479D3165-2038-4232-893C-DA0416267E56}"/>
                  </a:ext>
                </a:extLst>
              </p:cNvPr>
              <p:cNvSpPr>
                <a:spLocks noEditPoints="1"/>
              </p:cNvSpPr>
              <p:nvPr/>
            </p:nvSpPr>
            <p:spPr bwMode="auto">
              <a:xfrm>
                <a:off x="2705" y="1932"/>
                <a:ext cx="16" cy="23"/>
              </a:xfrm>
              <a:custGeom>
                <a:avLst/>
                <a:gdLst>
                  <a:gd name="T0" fmla="*/ 4 w 66"/>
                  <a:gd name="T1" fmla="*/ 0 h 92"/>
                  <a:gd name="T2" fmla="*/ 11 w 66"/>
                  <a:gd name="T3" fmla="*/ 8 h 92"/>
                  <a:gd name="T4" fmla="*/ 7 w 66"/>
                  <a:gd name="T5" fmla="*/ 12 h 92"/>
                  <a:gd name="T6" fmla="*/ 0 w 66"/>
                  <a:gd name="T7" fmla="*/ 5 h 92"/>
                  <a:gd name="T8" fmla="*/ 4 w 66"/>
                  <a:gd name="T9" fmla="*/ 0 h 92"/>
                  <a:gd name="T10" fmla="*/ 12 w 66"/>
                  <a:gd name="T11" fmla="*/ 9 h 92"/>
                  <a:gd name="T12" fmla="*/ 16 w 66"/>
                  <a:gd name="T13" fmla="*/ 23 h 92"/>
                  <a:gd name="T14" fmla="*/ 7 w 66"/>
                  <a:gd name="T15" fmla="*/ 12 h 92"/>
                  <a:gd name="T16" fmla="*/ 9 w 66"/>
                  <a:gd name="T17" fmla="*/ 10 h 92"/>
                  <a:gd name="T18" fmla="*/ 12 w 66"/>
                  <a:gd name="T19" fmla="*/ 9 h 92"/>
                  <a:gd name="T20" fmla="*/ 6 w 66"/>
                  <a:gd name="T21" fmla="*/ 11 h 92"/>
                  <a:gd name="T22" fmla="*/ 4 w 66"/>
                  <a:gd name="T23" fmla="*/ 3 h 92"/>
                  <a:gd name="T24" fmla="*/ 10 w 66"/>
                  <a:gd name="T25" fmla="*/ 2 h 92"/>
                  <a:gd name="T26" fmla="*/ 12 w 66"/>
                  <a:gd name="T27" fmla="*/ 9 h 92"/>
                  <a:gd name="T28" fmla="*/ 6 w 66"/>
                  <a:gd name="T29" fmla="*/ 11 h 9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6"/>
                  <a:gd name="T46" fmla="*/ 0 h 92"/>
                  <a:gd name="T47" fmla="*/ 66 w 66"/>
                  <a:gd name="T48" fmla="*/ 92 h 9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6" h="92">
                    <a:moveTo>
                      <a:pt x="18" y="0"/>
                    </a:moveTo>
                    <a:lnTo>
                      <a:pt x="47" y="32"/>
                    </a:lnTo>
                    <a:lnTo>
                      <a:pt x="28" y="49"/>
                    </a:lnTo>
                    <a:lnTo>
                      <a:pt x="0" y="18"/>
                    </a:lnTo>
                    <a:lnTo>
                      <a:pt x="18" y="0"/>
                    </a:lnTo>
                    <a:close/>
                    <a:moveTo>
                      <a:pt x="49" y="37"/>
                    </a:moveTo>
                    <a:lnTo>
                      <a:pt x="66" y="92"/>
                    </a:lnTo>
                    <a:lnTo>
                      <a:pt x="28" y="49"/>
                    </a:lnTo>
                    <a:lnTo>
                      <a:pt x="37" y="41"/>
                    </a:lnTo>
                    <a:lnTo>
                      <a:pt x="49" y="37"/>
                    </a:lnTo>
                    <a:close/>
                    <a:moveTo>
                      <a:pt x="25" y="44"/>
                    </a:moveTo>
                    <a:lnTo>
                      <a:pt x="16" y="12"/>
                    </a:lnTo>
                    <a:lnTo>
                      <a:pt x="40" y="6"/>
                    </a:lnTo>
                    <a:lnTo>
                      <a:pt x="49" y="37"/>
                    </a:lnTo>
                    <a:lnTo>
                      <a:pt x="25" y="44"/>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05" name="Freeform 1899">
                <a:extLst>
                  <a:ext uri="{FF2B5EF4-FFF2-40B4-BE49-F238E27FC236}">
                    <a16:creationId xmlns:a16="http://schemas.microsoft.com/office/drawing/2014/main" id="{AE2C3588-DBFA-41C8-98BF-47A3F8DC05FC}"/>
                  </a:ext>
                </a:extLst>
              </p:cNvPr>
              <p:cNvSpPr>
                <a:spLocks noEditPoints="1"/>
              </p:cNvSpPr>
              <p:nvPr/>
            </p:nvSpPr>
            <p:spPr bwMode="auto">
              <a:xfrm>
                <a:off x="2709" y="1864"/>
                <a:ext cx="38" cy="80"/>
              </a:xfrm>
              <a:custGeom>
                <a:avLst/>
                <a:gdLst>
                  <a:gd name="T0" fmla="*/ 9 w 151"/>
                  <a:gd name="T1" fmla="*/ 45 h 321"/>
                  <a:gd name="T2" fmla="*/ 19 w 151"/>
                  <a:gd name="T3" fmla="*/ 62 h 321"/>
                  <a:gd name="T4" fmla="*/ 14 w 151"/>
                  <a:gd name="T5" fmla="*/ 65 h 321"/>
                  <a:gd name="T6" fmla="*/ 3 w 151"/>
                  <a:gd name="T7" fmla="*/ 48 h 321"/>
                  <a:gd name="T8" fmla="*/ 9 w 151"/>
                  <a:gd name="T9" fmla="*/ 45 h 321"/>
                  <a:gd name="T10" fmla="*/ 20 w 151"/>
                  <a:gd name="T11" fmla="*/ 63 h 321"/>
                  <a:gd name="T12" fmla="*/ 23 w 151"/>
                  <a:gd name="T13" fmla="*/ 80 h 321"/>
                  <a:gd name="T14" fmla="*/ 14 w 151"/>
                  <a:gd name="T15" fmla="*/ 65 h 321"/>
                  <a:gd name="T16" fmla="*/ 16 w 151"/>
                  <a:gd name="T17" fmla="*/ 63 h 321"/>
                  <a:gd name="T18" fmla="*/ 20 w 151"/>
                  <a:gd name="T19" fmla="*/ 63 h 321"/>
                  <a:gd name="T20" fmla="*/ 13 w 151"/>
                  <a:gd name="T21" fmla="*/ 64 h 321"/>
                  <a:gd name="T22" fmla="*/ 3 w 151"/>
                  <a:gd name="T23" fmla="*/ 13 h 321"/>
                  <a:gd name="T24" fmla="*/ 9 w 151"/>
                  <a:gd name="T25" fmla="*/ 12 h 321"/>
                  <a:gd name="T26" fmla="*/ 20 w 151"/>
                  <a:gd name="T27" fmla="*/ 63 h 321"/>
                  <a:gd name="T28" fmla="*/ 13 w 151"/>
                  <a:gd name="T29" fmla="*/ 64 h 321"/>
                  <a:gd name="T30" fmla="*/ 3 w 151"/>
                  <a:gd name="T31" fmla="*/ 13 h 321"/>
                  <a:gd name="T32" fmla="*/ 0 w 151"/>
                  <a:gd name="T33" fmla="*/ 0 h 321"/>
                  <a:gd name="T34" fmla="*/ 8 w 151"/>
                  <a:gd name="T35" fmla="*/ 10 h 321"/>
                  <a:gd name="T36" fmla="*/ 6 w 151"/>
                  <a:gd name="T37" fmla="*/ 12 h 321"/>
                  <a:gd name="T38" fmla="*/ 3 w 151"/>
                  <a:gd name="T39" fmla="*/ 13 h 321"/>
                  <a:gd name="T40" fmla="*/ 8 w 151"/>
                  <a:gd name="T41" fmla="*/ 10 h 321"/>
                  <a:gd name="T42" fmla="*/ 34 w 151"/>
                  <a:gd name="T43" fmla="*/ 43 h 321"/>
                  <a:gd name="T44" fmla="*/ 29 w 151"/>
                  <a:gd name="T45" fmla="*/ 47 h 321"/>
                  <a:gd name="T46" fmla="*/ 4 w 151"/>
                  <a:gd name="T47" fmla="*/ 14 h 321"/>
                  <a:gd name="T48" fmla="*/ 8 w 151"/>
                  <a:gd name="T49" fmla="*/ 10 h 321"/>
                  <a:gd name="T50" fmla="*/ 35 w 151"/>
                  <a:gd name="T51" fmla="*/ 44 h 321"/>
                  <a:gd name="T52" fmla="*/ 38 w 151"/>
                  <a:gd name="T53" fmla="*/ 58 h 321"/>
                  <a:gd name="T54" fmla="*/ 29 w 151"/>
                  <a:gd name="T55" fmla="*/ 47 h 321"/>
                  <a:gd name="T56" fmla="*/ 31 w 151"/>
                  <a:gd name="T57" fmla="*/ 45 h 321"/>
                  <a:gd name="T58" fmla="*/ 35 w 151"/>
                  <a:gd name="T59" fmla="*/ 44 h 321"/>
                  <a:gd name="T60" fmla="*/ 28 w 151"/>
                  <a:gd name="T61" fmla="*/ 46 h 321"/>
                  <a:gd name="T62" fmla="*/ 20 w 151"/>
                  <a:gd name="T63" fmla="*/ 11 h 321"/>
                  <a:gd name="T64" fmla="*/ 27 w 151"/>
                  <a:gd name="T65" fmla="*/ 10 h 321"/>
                  <a:gd name="T66" fmla="*/ 35 w 151"/>
                  <a:gd name="T67" fmla="*/ 44 h 321"/>
                  <a:gd name="T68" fmla="*/ 28 w 151"/>
                  <a:gd name="T69" fmla="*/ 46 h 32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1"/>
                  <a:gd name="T106" fmla="*/ 0 h 321"/>
                  <a:gd name="T107" fmla="*/ 151 w 151"/>
                  <a:gd name="T108" fmla="*/ 321 h 32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1" h="321">
                    <a:moveTo>
                      <a:pt x="35" y="179"/>
                    </a:moveTo>
                    <a:lnTo>
                      <a:pt x="76" y="247"/>
                    </a:lnTo>
                    <a:lnTo>
                      <a:pt x="54" y="260"/>
                    </a:lnTo>
                    <a:lnTo>
                      <a:pt x="12" y="194"/>
                    </a:lnTo>
                    <a:lnTo>
                      <a:pt x="35" y="179"/>
                    </a:lnTo>
                    <a:close/>
                    <a:moveTo>
                      <a:pt x="78" y="251"/>
                    </a:moveTo>
                    <a:lnTo>
                      <a:pt x="92" y="321"/>
                    </a:lnTo>
                    <a:lnTo>
                      <a:pt x="54" y="260"/>
                    </a:lnTo>
                    <a:lnTo>
                      <a:pt x="65" y="253"/>
                    </a:lnTo>
                    <a:lnTo>
                      <a:pt x="78" y="251"/>
                    </a:lnTo>
                    <a:close/>
                    <a:moveTo>
                      <a:pt x="52" y="256"/>
                    </a:moveTo>
                    <a:lnTo>
                      <a:pt x="11" y="53"/>
                    </a:lnTo>
                    <a:lnTo>
                      <a:pt x="37" y="47"/>
                    </a:lnTo>
                    <a:lnTo>
                      <a:pt x="78" y="251"/>
                    </a:lnTo>
                    <a:lnTo>
                      <a:pt x="52" y="256"/>
                    </a:lnTo>
                    <a:close/>
                    <a:moveTo>
                      <a:pt x="11" y="53"/>
                    </a:moveTo>
                    <a:lnTo>
                      <a:pt x="0" y="0"/>
                    </a:lnTo>
                    <a:lnTo>
                      <a:pt x="33" y="42"/>
                    </a:lnTo>
                    <a:lnTo>
                      <a:pt x="23" y="50"/>
                    </a:lnTo>
                    <a:lnTo>
                      <a:pt x="11" y="53"/>
                    </a:lnTo>
                    <a:close/>
                    <a:moveTo>
                      <a:pt x="33" y="42"/>
                    </a:moveTo>
                    <a:lnTo>
                      <a:pt x="136" y="173"/>
                    </a:lnTo>
                    <a:lnTo>
                      <a:pt x="115" y="188"/>
                    </a:lnTo>
                    <a:lnTo>
                      <a:pt x="14" y="58"/>
                    </a:lnTo>
                    <a:lnTo>
                      <a:pt x="33" y="42"/>
                    </a:lnTo>
                    <a:close/>
                    <a:moveTo>
                      <a:pt x="138" y="177"/>
                    </a:moveTo>
                    <a:lnTo>
                      <a:pt x="151" y="233"/>
                    </a:lnTo>
                    <a:lnTo>
                      <a:pt x="115" y="188"/>
                    </a:lnTo>
                    <a:lnTo>
                      <a:pt x="125" y="181"/>
                    </a:lnTo>
                    <a:lnTo>
                      <a:pt x="138" y="177"/>
                    </a:lnTo>
                    <a:close/>
                    <a:moveTo>
                      <a:pt x="113" y="183"/>
                    </a:moveTo>
                    <a:lnTo>
                      <a:pt x="81" y="46"/>
                    </a:lnTo>
                    <a:lnTo>
                      <a:pt x="106" y="40"/>
                    </a:lnTo>
                    <a:lnTo>
                      <a:pt x="138" y="177"/>
                    </a:lnTo>
                    <a:lnTo>
                      <a:pt x="113" y="183"/>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06" name="Freeform 1900">
                <a:extLst>
                  <a:ext uri="{FF2B5EF4-FFF2-40B4-BE49-F238E27FC236}">
                    <a16:creationId xmlns:a16="http://schemas.microsoft.com/office/drawing/2014/main" id="{65A23F6C-54DD-4FE6-9778-6E6422E3756D}"/>
                  </a:ext>
                </a:extLst>
              </p:cNvPr>
              <p:cNvSpPr>
                <a:spLocks noEditPoints="1"/>
              </p:cNvSpPr>
              <p:nvPr/>
            </p:nvSpPr>
            <p:spPr bwMode="auto">
              <a:xfrm>
                <a:off x="2748" y="1815"/>
                <a:ext cx="49" cy="74"/>
              </a:xfrm>
              <a:custGeom>
                <a:avLst/>
                <a:gdLst>
                  <a:gd name="T0" fmla="*/ 5 w 193"/>
                  <a:gd name="T1" fmla="*/ 29 h 296"/>
                  <a:gd name="T2" fmla="*/ 28 w 193"/>
                  <a:gd name="T3" fmla="*/ 60 h 296"/>
                  <a:gd name="T4" fmla="*/ 23 w 193"/>
                  <a:gd name="T5" fmla="*/ 64 h 296"/>
                  <a:gd name="T6" fmla="*/ 0 w 193"/>
                  <a:gd name="T7" fmla="*/ 33 h 296"/>
                  <a:gd name="T8" fmla="*/ 5 w 193"/>
                  <a:gd name="T9" fmla="*/ 29 h 296"/>
                  <a:gd name="T10" fmla="*/ 29 w 193"/>
                  <a:gd name="T11" fmla="*/ 61 h 296"/>
                  <a:gd name="T12" fmla="*/ 31 w 193"/>
                  <a:gd name="T13" fmla="*/ 74 h 296"/>
                  <a:gd name="T14" fmla="*/ 23 w 193"/>
                  <a:gd name="T15" fmla="*/ 64 h 296"/>
                  <a:gd name="T16" fmla="*/ 26 w 193"/>
                  <a:gd name="T17" fmla="*/ 62 h 296"/>
                  <a:gd name="T18" fmla="*/ 29 w 193"/>
                  <a:gd name="T19" fmla="*/ 61 h 296"/>
                  <a:gd name="T20" fmla="*/ 23 w 193"/>
                  <a:gd name="T21" fmla="*/ 62 h 296"/>
                  <a:gd name="T22" fmla="*/ 14 w 193"/>
                  <a:gd name="T23" fmla="*/ 13 h 296"/>
                  <a:gd name="T24" fmla="*/ 21 w 193"/>
                  <a:gd name="T25" fmla="*/ 12 h 296"/>
                  <a:gd name="T26" fmla="*/ 29 w 193"/>
                  <a:gd name="T27" fmla="*/ 61 h 296"/>
                  <a:gd name="T28" fmla="*/ 23 w 193"/>
                  <a:gd name="T29" fmla="*/ 62 h 296"/>
                  <a:gd name="T30" fmla="*/ 14 w 193"/>
                  <a:gd name="T31" fmla="*/ 13 h 296"/>
                  <a:gd name="T32" fmla="*/ 13 w 193"/>
                  <a:gd name="T33" fmla="*/ 0 h 296"/>
                  <a:gd name="T34" fmla="*/ 20 w 193"/>
                  <a:gd name="T35" fmla="*/ 11 h 296"/>
                  <a:gd name="T36" fmla="*/ 18 w 193"/>
                  <a:gd name="T37" fmla="*/ 13 h 296"/>
                  <a:gd name="T38" fmla="*/ 14 w 193"/>
                  <a:gd name="T39" fmla="*/ 13 h 296"/>
                  <a:gd name="T40" fmla="*/ 20 w 193"/>
                  <a:gd name="T41" fmla="*/ 11 h 296"/>
                  <a:gd name="T42" fmla="*/ 46 w 193"/>
                  <a:gd name="T43" fmla="*/ 45 h 296"/>
                  <a:gd name="T44" fmla="*/ 41 w 193"/>
                  <a:gd name="T45" fmla="*/ 49 h 296"/>
                  <a:gd name="T46" fmla="*/ 15 w 193"/>
                  <a:gd name="T47" fmla="*/ 15 h 296"/>
                  <a:gd name="T48" fmla="*/ 20 w 193"/>
                  <a:gd name="T49" fmla="*/ 11 h 296"/>
                  <a:gd name="T50" fmla="*/ 47 w 193"/>
                  <a:gd name="T51" fmla="*/ 46 h 296"/>
                  <a:gd name="T52" fmla="*/ 49 w 193"/>
                  <a:gd name="T53" fmla="*/ 59 h 296"/>
                  <a:gd name="T54" fmla="*/ 41 w 193"/>
                  <a:gd name="T55" fmla="*/ 49 h 296"/>
                  <a:gd name="T56" fmla="*/ 44 w 193"/>
                  <a:gd name="T57" fmla="*/ 47 h 296"/>
                  <a:gd name="T58" fmla="*/ 47 w 193"/>
                  <a:gd name="T59" fmla="*/ 46 h 296"/>
                  <a:gd name="T60" fmla="*/ 41 w 193"/>
                  <a:gd name="T61" fmla="*/ 47 h 296"/>
                  <a:gd name="T62" fmla="*/ 35 w 193"/>
                  <a:gd name="T63" fmla="*/ 12 h 296"/>
                  <a:gd name="T64" fmla="*/ 41 w 193"/>
                  <a:gd name="T65" fmla="*/ 11 h 296"/>
                  <a:gd name="T66" fmla="*/ 47 w 193"/>
                  <a:gd name="T67" fmla="*/ 46 h 296"/>
                  <a:gd name="T68" fmla="*/ 41 w 193"/>
                  <a:gd name="T69" fmla="*/ 47 h 29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93"/>
                  <a:gd name="T106" fmla="*/ 0 h 296"/>
                  <a:gd name="T107" fmla="*/ 193 w 193"/>
                  <a:gd name="T108" fmla="*/ 296 h 29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93" h="296">
                    <a:moveTo>
                      <a:pt x="20" y="115"/>
                    </a:moveTo>
                    <a:lnTo>
                      <a:pt x="112" y="240"/>
                    </a:lnTo>
                    <a:lnTo>
                      <a:pt x="91" y="254"/>
                    </a:lnTo>
                    <a:lnTo>
                      <a:pt x="0" y="131"/>
                    </a:lnTo>
                    <a:lnTo>
                      <a:pt x="20" y="115"/>
                    </a:lnTo>
                    <a:close/>
                    <a:moveTo>
                      <a:pt x="115" y="245"/>
                    </a:moveTo>
                    <a:lnTo>
                      <a:pt x="122" y="296"/>
                    </a:lnTo>
                    <a:lnTo>
                      <a:pt x="91" y="254"/>
                    </a:lnTo>
                    <a:lnTo>
                      <a:pt x="102" y="247"/>
                    </a:lnTo>
                    <a:lnTo>
                      <a:pt x="115" y="245"/>
                    </a:lnTo>
                    <a:close/>
                    <a:moveTo>
                      <a:pt x="89" y="249"/>
                    </a:moveTo>
                    <a:lnTo>
                      <a:pt x="57" y="52"/>
                    </a:lnTo>
                    <a:lnTo>
                      <a:pt x="83" y="48"/>
                    </a:lnTo>
                    <a:lnTo>
                      <a:pt x="115" y="245"/>
                    </a:lnTo>
                    <a:lnTo>
                      <a:pt x="89" y="249"/>
                    </a:lnTo>
                    <a:close/>
                    <a:moveTo>
                      <a:pt x="57" y="52"/>
                    </a:moveTo>
                    <a:lnTo>
                      <a:pt x="50" y="0"/>
                    </a:lnTo>
                    <a:lnTo>
                      <a:pt x="80" y="42"/>
                    </a:lnTo>
                    <a:lnTo>
                      <a:pt x="70" y="50"/>
                    </a:lnTo>
                    <a:lnTo>
                      <a:pt x="57" y="52"/>
                    </a:lnTo>
                    <a:close/>
                    <a:moveTo>
                      <a:pt x="80" y="42"/>
                    </a:moveTo>
                    <a:lnTo>
                      <a:pt x="182" y="179"/>
                    </a:lnTo>
                    <a:lnTo>
                      <a:pt x="162" y="194"/>
                    </a:lnTo>
                    <a:lnTo>
                      <a:pt x="59" y="58"/>
                    </a:lnTo>
                    <a:lnTo>
                      <a:pt x="80" y="42"/>
                    </a:lnTo>
                    <a:close/>
                    <a:moveTo>
                      <a:pt x="184" y="185"/>
                    </a:moveTo>
                    <a:lnTo>
                      <a:pt x="193" y="235"/>
                    </a:lnTo>
                    <a:lnTo>
                      <a:pt x="162" y="194"/>
                    </a:lnTo>
                    <a:lnTo>
                      <a:pt x="172" y="187"/>
                    </a:lnTo>
                    <a:lnTo>
                      <a:pt x="184" y="185"/>
                    </a:lnTo>
                    <a:close/>
                    <a:moveTo>
                      <a:pt x="160" y="188"/>
                    </a:moveTo>
                    <a:lnTo>
                      <a:pt x="137" y="49"/>
                    </a:lnTo>
                    <a:lnTo>
                      <a:pt x="162" y="45"/>
                    </a:lnTo>
                    <a:lnTo>
                      <a:pt x="184" y="185"/>
                    </a:lnTo>
                    <a:lnTo>
                      <a:pt x="160" y="188"/>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07" name="Freeform 1901">
                <a:extLst>
                  <a:ext uri="{FF2B5EF4-FFF2-40B4-BE49-F238E27FC236}">
                    <a16:creationId xmlns:a16="http://schemas.microsoft.com/office/drawing/2014/main" id="{44416177-D613-4178-9072-D371F539EEEF}"/>
                  </a:ext>
                </a:extLst>
              </p:cNvPr>
              <p:cNvSpPr>
                <a:spLocks/>
              </p:cNvSpPr>
              <p:nvPr/>
            </p:nvSpPr>
            <p:spPr bwMode="auto">
              <a:xfrm>
                <a:off x="2808" y="1801"/>
                <a:ext cx="23" cy="24"/>
              </a:xfrm>
              <a:custGeom>
                <a:avLst/>
                <a:gdLst>
                  <a:gd name="T0" fmla="*/ 5 w 92"/>
                  <a:gd name="T1" fmla="*/ 0 h 96"/>
                  <a:gd name="T2" fmla="*/ 23 w 92"/>
                  <a:gd name="T3" fmla="*/ 20 h 96"/>
                  <a:gd name="T4" fmla="*/ 18 w 92"/>
                  <a:gd name="T5" fmla="*/ 24 h 96"/>
                  <a:gd name="T6" fmla="*/ 0 w 92"/>
                  <a:gd name="T7" fmla="*/ 4 h 96"/>
                  <a:gd name="T8" fmla="*/ 5 w 92"/>
                  <a:gd name="T9" fmla="*/ 0 h 96"/>
                  <a:gd name="T10" fmla="*/ 0 60000 65536"/>
                  <a:gd name="T11" fmla="*/ 0 60000 65536"/>
                  <a:gd name="T12" fmla="*/ 0 60000 65536"/>
                  <a:gd name="T13" fmla="*/ 0 60000 65536"/>
                  <a:gd name="T14" fmla="*/ 0 60000 65536"/>
                  <a:gd name="T15" fmla="*/ 0 w 92"/>
                  <a:gd name="T16" fmla="*/ 0 h 96"/>
                  <a:gd name="T17" fmla="*/ 92 w 92"/>
                  <a:gd name="T18" fmla="*/ 96 h 96"/>
                </a:gdLst>
                <a:ahLst/>
                <a:cxnLst>
                  <a:cxn ang="T10">
                    <a:pos x="T0" y="T1"/>
                  </a:cxn>
                  <a:cxn ang="T11">
                    <a:pos x="T2" y="T3"/>
                  </a:cxn>
                  <a:cxn ang="T12">
                    <a:pos x="T4" y="T5"/>
                  </a:cxn>
                  <a:cxn ang="T13">
                    <a:pos x="T6" y="T7"/>
                  </a:cxn>
                  <a:cxn ang="T14">
                    <a:pos x="T8" y="T9"/>
                  </a:cxn>
                </a:cxnLst>
                <a:rect l="T15" t="T16" r="T17" b="T18"/>
                <a:pathLst>
                  <a:path w="92" h="96">
                    <a:moveTo>
                      <a:pt x="19" y="0"/>
                    </a:moveTo>
                    <a:lnTo>
                      <a:pt x="92" y="80"/>
                    </a:lnTo>
                    <a:lnTo>
                      <a:pt x="73" y="96"/>
                    </a:lnTo>
                    <a:lnTo>
                      <a:pt x="0" y="17"/>
                    </a:lnTo>
                    <a:lnTo>
                      <a:pt x="19" y="0"/>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08" name="Freeform 1902">
                <a:extLst>
                  <a:ext uri="{FF2B5EF4-FFF2-40B4-BE49-F238E27FC236}">
                    <a16:creationId xmlns:a16="http://schemas.microsoft.com/office/drawing/2014/main" id="{7E002C1E-16E6-458A-9B74-BFE6E3FF3922}"/>
                  </a:ext>
                </a:extLst>
              </p:cNvPr>
              <p:cNvSpPr>
                <a:spLocks noEditPoints="1"/>
              </p:cNvSpPr>
              <p:nvPr/>
            </p:nvSpPr>
            <p:spPr bwMode="auto">
              <a:xfrm>
                <a:off x="2824" y="1774"/>
                <a:ext cx="15" cy="49"/>
              </a:xfrm>
              <a:custGeom>
                <a:avLst/>
                <a:gdLst>
                  <a:gd name="T0" fmla="*/ 7 w 61"/>
                  <a:gd name="T1" fmla="*/ 49 h 197"/>
                  <a:gd name="T2" fmla="*/ 2 w 61"/>
                  <a:gd name="T3" fmla="*/ 12 h 197"/>
                  <a:gd name="T4" fmla="*/ 8 w 61"/>
                  <a:gd name="T5" fmla="*/ 11 h 197"/>
                  <a:gd name="T6" fmla="*/ 13 w 61"/>
                  <a:gd name="T7" fmla="*/ 48 h 197"/>
                  <a:gd name="T8" fmla="*/ 7 w 61"/>
                  <a:gd name="T9" fmla="*/ 49 h 197"/>
                  <a:gd name="T10" fmla="*/ 2 w 61"/>
                  <a:gd name="T11" fmla="*/ 12 h 197"/>
                  <a:gd name="T12" fmla="*/ 0 w 61"/>
                  <a:gd name="T13" fmla="*/ 0 h 197"/>
                  <a:gd name="T14" fmla="*/ 7 w 61"/>
                  <a:gd name="T15" fmla="*/ 10 h 197"/>
                  <a:gd name="T16" fmla="*/ 5 w 61"/>
                  <a:gd name="T17" fmla="*/ 11 h 197"/>
                  <a:gd name="T18" fmla="*/ 2 w 61"/>
                  <a:gd name="T19" fmla="*/ 12 h 197"/>
                  <a:gd name="T20" fmla="*/ 7 w 61"/>
                  <a:gd name="T21" fmla="*/ 10 h 197"/>
                  <a:gd name="T22" fmla="*/ 15 w 61"/>
                  <a:gd name="T23" fmla="*/ 20 h 197"/>
                  <a:gd name="T24" fmla="*/ 10 w 61"/>
                  <a:gd name="T25" fmla="*/ 24 h 197"/>
                  <a:gd name="T26" fmla="*/ 2 w 61"/>
                  <a:gd name="T27" fmla="*/ 13 h 197"/>
                  <a:gd name="T28" fmla="*/ 7 w 61"/>
                  <a:gd name="T29" fmla="*/ 10 h 19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1"/>
                  <a:gd name="T46" fmla="*/ 0 h 197"/>
                  <a:gd name="T47" fmla="*/ 61 w 61"/>
                  <a:gd name="T48" fmla="*/ 197 h 19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1" h="197">
                    <a:moveTo>
                      <a:pt x="29" y="197"/>
                    </a:moveTo>
                    <a:lnTo>
                      <a:pt x="7" y="49"/>
                    </a:lnTo>
                    <a:lnTo>
                      <a:pt x="32" y="44"/>
                    </a:lnTo>
                    <a:lnTo>
                      <a:pt x="54" y="194"/>
                    </a:lnTo>
                    <a:lnTo>
                      <a:pt x="29" y="197"/>
                    </a:lnTo>
                    <a:close/>
                    <a:moveTo>
                      <a:pt x="7" y="49"/>
                    </a:moveTo>
                    <a:lnTo>
                      <a:pt x="0" y="0"/>
                    </a:lnTo>
                    <a:lnTo>
                      <a:pt x="30" y="39"/>
                    </a:lnTo>
                    <a:lnTo>
                      <a:pt x="19" y="46"/>
                    </a:lnTo>
                    <a:lnTo>
                      <a:pt x="7" y="49"/>
                    </a:lnTo>
                    <a:close/>
                    <a:moveTo>
                      <a:pt x="30" y="39"/>
                    </a:moveTo>
                    <a:lnTo>
                      <a:pt x="61" y="79"/>
                    </a:lnTo>
                    <a:lnTo>
                      <a:pt x="41" y="95"/>
                    </a:lnTo>
                    <a:lnTo>
                      <a:pt x="9" y="54"/>
                    </a:lnTo>
                    <a:lnTo>
                      <a:pt x="30" y="39"/>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09" name="Freeform 1903">
                <a:extLst>
                  <a:ext uri="{FF2B5EF4-FFF2-40B4-BE49-F238E27FC236}">
                    <a16:creationId xmlns:a16="http://schemas.microsoft.com/office/drawing/2014/main" id="{B4383EDE-A28A-4384-A99F-B1EB7D903ECB}"/>
                  </a:ext>
                </a:extLst>
              </p:cNvPr>
              <p:cNvSpPr>
                <a:spLocks/>
              </p:cNvSpPr>
              <p:nvPr/>
            </p:nvSpPr>
            <p:spPr bwMode="auto">
              <a:xfrm>
                <a:off x="2849" y="1776"/>
                <a:ext cx="21" cy="23"/>
              </a:xfrm>
              <a:custGeom>
                <a:avLst/>
                <a:gdLst>
                  <a:gd name="T0" fmla="*/ 5 w 84"/>
                  <a:gd name="T1" fmla="*/ 0 h 93"/>
                  <a:gd name="T2" fmla="*/ 21 w 84"/>
                  <a:gd name="T3" fmla="*/ 19 h 93"/>
                  <a:gd name="T4" fmla="*/ 16 w 84"/>
                  <a:gd name="T5" fmla="*/ 23 h 93"/>
                  <a:gd name="T6" fmla="*/ 0 w 84"/>
                  <a:gd name="T7" fmla="*/ 4 h 93"/>
                  <a:gd name="T8" fmla="*/ 5 w 84"/>
                  <a:gd name="T9" fmla="*/ 0 h 93"/>
                  <a:gd name="T10" fmla="*/ 0 60000 65536"/>
                  <a:gd name="T11" fmla="*/ 0 60000 65536"/>
                  <a:gd name="T12" fmla="*/ 0 60000 65536"/>
                  <a:gd name="T13" fmla="*/ 0 60000 65536"/>
                  <a:gd name="T14" fmla="*/ 0 60000 65536"/>
                  <a:gd name="T15" fmla="*/ 0 w 84"/>
                  <a:gd name="T16" fmla="*/ 0 h 93"/>
                  <a:gd name="T17" fmla="*/ 84 w 84"/>
                  <a:gd name="T18" fmla="*/ 93 h 93"/>
                </a:gdLst>
                <a:ahLst/>
                <a:cxnLst>
                  <a:cxn ang="T10">
                    <a:pos x="T0" y="T1"/>
                  </a:cxn>
                  <a:cxn ang="T11">
                    <a:pos x="T2" y="T3"/>
                  </a:cxn>
                  <a:cxn ang="T12">
                    <a:pos x="T4" y="T5"/>
                  </a:cxn>
                  <a:cxn ang="T13">
                    <a:pos x="T6" y="T7"/>
                  </a:cxn>
                  <a:cxn ang="T14">
                    <a:pos x="T8" y="T9"/>
                  </a:cxn>
                </a:cxnLst>
                <a:rect l="T15" t="T16" r="T17" b="T18"/>
                <a:pathLst>
                  <a:path w="84" h="93">
                    <a:moveTo>
                      <a:pt x="20" y="0"/>
                    </a:moveTo>
                    <a:lnTo>
                      <a:pt x="84" y="76"/>
                    </a:lnTo>
                    <a:lnTo>
                      <a:pt x="64" y="93"/>
                    </a:lnTo>
                    <a:lnTo>
                      <a:pt x="0" y="15"/>
                    </a:lnTo>
                    <a:lnTo>
                      <a:pt x="20" y="0"/>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10" name="Freeform 1904">
                <a:extLst>
                  <a:ext uri="{FF2B5EF4-FFF2-40B4-BE49-F238E27FC236}">
                    <a16:creationId xmlns:a16="http://schemas.microsoft.com/office/drawing/2014/main" id="{E0C08601-592B-4BDD-817F-C498D774AC71}"/>
                  </a:ext>
                </a:extLst>
              </p:cNvPr>
              <p:cNvSpPr>
                <a:spLocks noEditPoints="1"/>
              </p:cNvSpPr>
              <p:nvPr/>
            </p:nvSpPr>
            <p:spPr bwMode="auto">
              <a:xfrm>
                <a:off x="2871" y="1756"/>
                <a:ext cx="21" cy="36"/>
              </a:xfrm>
              <a:custGeom>
                <a:avLst/>
                <a:gdLst>
                  <a:gd name="T0" fmla="*/ 4 w 83"/>
                  <a:gd name="T1" fmla="*/ 36 h 141"/>
                  <a:gd name="T2" fmla="*/ 1 w 83"/>
                  <a:gd name="T3" fmla="*/ 10 h 141"/>
                  <a:gd name="T4" fmla="*/ 7 w 83"/>
                  <a:gd name="T5" fmla="*/ 9 h 141"/>
                  <a:gd name="T6" fmla="*/ 10 w 83"/>
                  <a:gd name="T7" fmla="*/ 35 h 141"/>
                  <a:gd name="T8" fmla="*/ 4 w 83"/>
                  <a:gd name="T9" fmla="*/ 36 h 141"/>
                  <a:gd name="T10" fmla="*/ 1 w 83"/>
                  <a:gd name="T11" fmla="*/ 10 h 141"/>
                  <a:gd name="T12" fmla="*/ 0 w 83"/>
                  <a:gd name="T13" fmla="*/ 0 h 141"/>
                  <a:gd name="T14" fmla="*/ 7 w 83"/>
                  <a:gd name="T15" fmla="*/ 7 h 141"/>
                  <a:gd name="T16" fmla="*/ 4 w 83"/>
                  <a:gd name="T17" fmla="*/ 10 h 141"/>
                  <a:gd name="T18" fmla="*/ 1 w 83"/>
                  <a:gd name="T19" fmla="*/ 10 h 141"/>
                  <a:gd name="T20" fmla="*/ 7 w 83"/>
                  <a:gd name="T21" fmla="*/ 7 h 141"/>
                  <a:gd name="T22" fmla="*/ 21 w 83"/>
                  <a:gd name="T23" fmla="*/ 25 h 141"/>
                  <a:gd name="T24" fmla="*/ 16 w 83"/>
                  <a:gd name="T25" fmla="*/ 29 h 141"/>
                  <a:gd name="T26" fmla="*/ 2 w 83"/>
                  <a:gd name="T27" fmla="*/ 12 h 141"/>
                  <a:gd name="T28" fmla="*/ 7 w 83"/>
                  <a:gd name="T29" fmla="*/ 7 h 14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3"/>
                  <a:gd name="T46" fmla="*/ 0 h 141"/>
                  <a:gd name="T47" fmla="*/ 83 w 83"/>
                  <a:gd name="T48" fmla="*/ 141 h 14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3" h="141">
                    <a:moveTo>
                      <a:pt x="14" y="141"/>
                    </a:moveTo>
                    <a:lnTo>
                      <a:pt x="4" y="39"/>
                    </a:lnTo>
                    <a:lnTo>
                      <a:pt x="29" y="37"/>
                    </a:lnTo>
                    <a:lnTo>
                      <a:pt x="39" y="139"/>
                    </a:lnTo>
                    <a:lnTo>
                      <a:pt x="14" y="141"/>
                    </a:lnTo>
                    <a:close/>
                    <a:moveTo>
                      <a:pt x="4" y="39"/>
                    </a:moveTo>
                    <a:lnTo>
                      <a:pt x="0" y="0"/>
                    </a:lnTo>
                    <a:lnTo>
                      <a:pt x="26" y="29"/>
                    </a:lnTo>
                    <a:lnTo>
                      <a:pt x="17" y="38"/>
                    </a:lnTo>
                    <a:lnTo>
                      <a:pt x="4" y="39"/>
                    </a:lnTo>
                    <a:close/>
                    <a:moveTo>
                      <a:pt x="26" y="29"/>
                    </a:moveTo>
                    <a:lnTo>
                      <a:pt x="83" y="97"/>
                    </a:lnTo>
                    <a:lnTo>
                      <a:pt x="64" y="113"/>
                    </a:lnTo>
                    <a:lnTo>
                      <a:pt x="7" y="46"/>
                    </a:lnTo>
                    <a:lnTo>
                      <a:pt x="26" y="29"/>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11" name="Freeform 1905">
                <a:extLst>
                  <a:ext uri="{FF2B5EF4-FFF2-40B4-BE49-F238E27FC236}">
                    <a16:creationId xmlns:a16="http://schemas.microsoft.com/office/drawing/2014/main" id="{3F846DF8-F492-4B48-AC48-F060E1E005CE}"/>
                  </a:ext>
                </a:extLst>
              </p:cNvPr>
              <p:cNvSpPr>
                <a:spLocks noEditPoints="1"/>
              </p:cNvSpPr>
              <p:nvPr/>
            </p:nvSpPr>
            <p:spPr bwMode="auto">
              <a:xfrm>
                <a:off x="2891" y="1745"/>
                <a:ext cx="10" cy="22"/>
              </a:xfrm>
              <a:custGeom>
                <a:avLst/>
                <a:gdLst>
                  <a:gd name="T0" fmla="*/ 4 w 42"/>
                  <a:gd name="T1" fmla="*/ 22 h 88"/>
                  <a:gd name="T2" fmla="*/ 2 w 42"/>
                  <a:gd name="T3" fmla="*/ 13 h 88"/>
                  <a:gd name="T4" fmla="*/ 8 w 42"/>
                  <a:gd name="T5" fmla="*/ 12 h 88"/>
                  <a:gd name="T6" fmla="*/ 10 w 42"/>
                  <a:gd name="T7" fmla="*/ 21 h 88"/>
                  <a:gd name="T8" fmla="*/ 4 w 42"/>
                  <a:gd name="T9" fmla="*/ 22 h 88"/>
                  <a:gd name="T10" fmla="*/ 2 w 42"/>
                  <a:gd name="T11" fmla="*/ 13 h 88"/>
                  <a:gd name="T12" fmla="*/ 0 w 42"/>
                  <a:gd name="T13" fmla="*/ 0 h 88"/>
                  <a:gd name="T14" fmla="*/ 8 w 42"/>
                  <a:gd name="T15" fmla="*/ 11 h 88"/>
                  <a:gd name="T16" fmla="*/ 5 w 42"/>
                  <a:gd name="T17" fmla="*/ 13 h 88"/>
                  <a:gd name="T18" fmla="*/ 2 w 42"/>
                  <a:gd name="T19" fmla="*/ 13 h 88"/>
                  <a:gd name="T20" fmla="*/ 8 w 42"/>
                  <a:gd name="T21" fmla="*/ 11 h 88"/>
                  <a:gd name="T22" fmla="*/ 10 w 42"/>
                  <a:gd name="T23" fmla="*/ 14 h 88"/>
                  <a:gd name="T24" fmla="*/ 5 w 42"/>
                  <a:gd name="T25" fmla="*/ 18 h 88"/>
                  <a:gd name="T26" fmla="*/ 3 w 42"/>
                  <a:gd name="T27" fmla="*/ 15 h 88"/>
                  <a:gd name="T28" fmla="*/ 8 w 42"/>
                  <a:gd name="T29" fmla="*/ 11 h 8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2"/>
                  <a:gd name="T46" fmla="*/ 0 h 88"/>
                  <a:gd name="T47" fmla="*/ 42 w 42"/>
                  <a:gd name="T48" fmla="*/ 88 h 8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2" h="88">
                    <a:moveTo>
                      <a:pt x="16" y="88"/>
                    </a:moveTo>
                    <a:lnTo>
                      <a:pt x="10" y="53"/>
                    </a:lnTo>
                    <a:lnTo>
                      <a:pt x="35" y="49"/>
                    </a:lnTo>
                    <a:lnTo>
                      <a:pt x="42" y="84"/>
                    </a:lnTo>
                    <a:lnTo>
                      <a:pt x="16" y="88"/>
                    </a:lnTo>
                    <a:close/>
                    <a:moveTo>
                      <a:pt x="10" y="53"/>
                    </a:moveTo>
                    <a:lnTo>
                      <a:pt x="0" y="0"/>
                    </a:lnTo>
                    <a:lnTo>
                      <a:pt x="33" y="43"/>
                    </a:lnTo>
                    <a:lnTo>
                      <a:pt x="22" y="51"/>
                    </a:lnTo>
                    <a:lnTo>
                      <a:pt x="10" y="53"/>
                    </a:lnTo>
                    <a:close/>
                    <a:moveTo>
                      <a:pt x="33" y="43"/>
                    </a:moveTo>
                    <a:lnTo>
                      <a:pt x="42" y="56"/>
                    </a:lnTo>
                    <a:lnTo>
                      <a:pt x="22" y="72"/>
                    </a:lnTo>
                    <a:lnTo>
                      <a:pt x="12" y="59"/>
                    </a:lnTo>
                    <a:lnTo>
                      <a:pt x="33" y="43"/>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12" name="Freeform 1906">
                <a:extLst>
                  <a:ext uri="{FF2B5EF4-FFF2-40B4-BE49-F238E27FC236}">
                    <a16:creationId xmlns:a16="http://schemas.microsoft.com/office/drawing/2014/main" id="{371C5264-6889-4584-8D12-FFE2B56B09AC}"/>
                  </a:ext>
                </a:extLst>
              </p:cNvPr>
              <p:cNvSpPr>
                <a:spLocks noEditPoints="1"/>
              </p:cNvSpPr>
              <p:nvPr/>
            </p:nvSpPr>
            <p:spPr bwMode="auto">
              <a:xfrm>
                <a:off x="2922" y="1740"/>
                <a:ext cx="30" cy="51"/>
              </a:xfrm>
              <a:custGeom>
                <a:avLst/>
                <a:gdLst>
                  <a:gd name="T0" fmla="*/ 4 w 121"/>
                  <a:gd name="T1" fmla="*/ 18 h 202"/>
                  <a:gd name="T2" fmla="*/ 26 w 121"/>
                  <a:gd name="T3" fmla="*/ 39 h 202"/>
                  <a:gd name="T4" fmla="*/ 22 w 121"/>
                  <a:gd name="T5" fmla="*/ 44 h 202"/>
                  <a:gd name="T6" fmla="*/ 0 w 121"/>
                  <a:gd name="T7" fmla="*/ 23 h 202"/>
                  <a:gd name="T8" fmla="*/ 4 w 121"/>
                  <a:gd name="T9" fmla="*/ 18 h 202"/>
                  <a:gd name="T10" fmla="*/ 27 w 121"/>
                  <a:gd name="T11" fmla="*/ 41 h 202"/>
                  <a:gd name="T12" fmla="*/ 30 w 121"/>
                  <a:gd name="T13" fmla="*/ 51 h 202"/>
                  <a:gd name="T14" fmla="*/ 22 w 121"/>
                  <a:gd name="T15" fmla="*/ 44 h 202"/>
                  <a:gd name="T16" fmla="*/ 24 w 121"/>
                  <a:gd name="T17" fmla="*/ 42 h 202"/>
                  <a:gd name="T18" fmla="*/ 27 w 121"/>
                  <a:gd name="T19" fmla="*/ 41 h 202"/>
                  <a:gd name="T20" fmla="*/ 21 w 121"/>
                  <a:gd name="T21" fmla="*/ 42 h 202"/>
                  <a:gd name="T22" fmla="*/ 13 w 121"/>
                  <a:gd name="T23" fmla="*/ 10 h 202"/>
                  <a:gd name="T24" fmla="*/ 19 w 121"/>
                  <a:gd name="T25" fmla="*/ 9 h 202"/>
                  <a:gd name="T26" fmla="*/ 27 w 121"/>
                  <a:gd name="T27" fmla="*/ 41 h 202"/>
                  <a:gd name="T28" fmla="*/ 21 w 121"/>
                  <a:gd name="T29" fmla="*/ 42 h 202"/>
                  <a:gd name="T30" fmla="*/ 13 w 121"/>
                  <a:gd name="T31" fmla="*/ 10 h 202"/>
                  <a:gd name="T32" fmla="*/ 11 w 121"/>
                  <a:gd name="T33" fmla="*/ 0 h 202"/>
                  <a:gd name="T34" fmla="*/ 18 w 121"/>
                  <a:gd name="T35" fmla="*/ 7 h 202"/>
                  <a:gd name="T36" fmla="*/ 16 w 121"/>
                  <a:gd name="T37" fmla="*/ 9 h 202"/>
                  <a:gd name="T38" fmla="*/ 13 w 121"/>
                  <a:gd name="T39" fmla="*/ 10 h 202"/>
                  <a:gd name="T40" fmla="*/ 18 w 121"/>
                  <a:gd name="T41" fmla="*/ 7 h 202"/>
                  <a:gd name="T42" fmla="*/ 27 w 121"/>
                  <a:gd name="T43" fmla="*/ 15 h 202"/>
                  <a:gd name="T44" fmla="*/ 23 w 121"/>
                  <a:gd name="T45" fmla="*/ 20 h 202"/>
                  <a:gd name="T46" fmla="*/ 14 w 121"/>
                  <a:gd name="T47" fmla="*/ 12 h 202"/>
                  <a:gd name="T48" fmla="*/ 18 w 121"/>
                  <a:gd name="T49" fmla="*/ 7 h 20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21"/>
                  <a:gd name="T76" fmla="*/ 0 h 202"/>
                  <a:gd name="T77" fmla="*/ 121 w 121"/>
                  <a:gd name="T78" fmla="*/ 202 h 20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21" h="202">
                    <a:moveTo>
                      <a:pt x="17" y="72"/>
                    </a:moveTo>
                    <a:lnTo>
                      <a:pt x="106" y="155"/>
                    </a:lnTo>
                    <a:lnTo>
                      <a:pt x="89" y="174"/>
                    </a:lnTo>
                    <a:lnTo>
                      <a:pt x="0" y="91"/>
                    </a:lnTo>
                    <a:lnTo>
                      <a:pt x="17" y="72"/>
                    </a:lnTo>
                    <a:close/>
                    <a:moveTo>
                      <a:pt x="110" y="162"/>
                    </a:moveTo>
                    <a:lnTo>
                      <a:pt x="121" y="202"/>
                    </a:lnTo>
                    <a:lnTo>
                      <a:pt x="89" y="174"/>
                    </a:lnTo>
                    <a:lnTo>
                      <a:pt x="97" y="165"/>
                    </a:lnTo>
                    <a:lnTo>
                      <a:pt x="110" y="162"/>
                    </a:lnTo>
                    <a:close/>
                    <a:moveTo>
                      <a:pt x="85" y="167"/>
                    </a:moveTo>
                    <a:lnTo>
                      <a:pt x="53" y="40"/>
                    </a:lnTo>
                    <a:lnTo>
                      <a:pt x="78" y="34"/>
                    </a:lnTo>
                    <a:lnTo>
                      <a:pt x="110" y="162"/>
                    </a:lnTo>
                    <a:lnTo>
                      <a:pt x="85" y="167"/>
                    </a:lnTo>
                    <a:close/>
                    <a:moveTo>
                      <a:pt x="53" y="40"/>
                    </a:moveTo>
                    <a:lnTo>
                      <a:pt x="43" y="0"/>
                    </a:lnTo>
                    <a:lnTo>
                      <a:pt x="74" y="28"/>
                    </a:lnTo>
                    <a:lnTo>
                      <a:pt x="66" y="37"/>
                    </a:lnTo>
                    <a:lnTo>
                      <a:pt x="53" y="40"/>
                    </a:lnTo>
                    <a:close/>
                    <a:moveTo>
                      <a:pt x="74" y="28"/>
                    </a:moveTo>
                    <a:lnTo>
                      <a:pt x="110" y="60"/>
                    </a:lnTo>
                    <a:lnTo>
                      <a:pt x="92" y="79"/>
                    </a:lnTo>
                    <a:lnTo>
                      <a:pt x="58" y="47"/>
                    </a:lnTo>
                    <a:lnTo>
                      <a:pt x="74" y="28"/>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13" name="Freeform 1907">
                <a:extLst>
                  <a:ext uri="{FF2B5EF4-FFF2-40B4-BE49-F238E27FC236}">
                    <a16:creationId xmlns:a16="http://schemas.microsoft.com/office/drawing/2014/main" id="{1ADA42B4-2782-4D70-848F-DC28F867CFF1}"/>
                  </a:ext>
                </a:extLst>
              </p:cNvPr>
              <p:cNvSpPr>
                <a:spLocks/>
              </p:cNvSpPr>
              <p:nvPr/>
            </p:nvSpPr>
            <p:spPr bwMode="auto">
              <a:xfrm>
                <a:off x="2959" y="1744"/>
                <a:ext cx="18" cy="18"/>
              </a:xfrm>
              <a:custGeom>
                <a:avLst/>
                <a:gdLst>
                  <a:gd name="T0" fmla="*/ 5 w 71"/>
                  <a:gd name="T1" fmla="*/ 0 h 74"/>
                  <a:gd name="T2" fmla="*/ 18 w 71"/>
                  <a:gd name="T3" fmla="*/ 14 h 74"/>
                  <a:gd name="T4" fmla="*/ 13 w 71"/>
                  <a:gd name="T5" fmla="*/ 18 h 74"/>
                  <a:gd name="T6" fmla="*/ 0 w 71"/>
                  <a:gd name="T7" fmla="*/ 4 h 74"/>
                  <a:gd name="T8" fmla="*/ 5 w 71"/>
                  <a:gd name="T9" fmla="*/ 0 h 74"/>
                  <a:gd name="T10" fmla="*/ 0 60000 65536"/>
                  <a:gd name="T11" fmla="*/ 0 60000 65536"/>
                  <a:gd name="T12" fmla="*/ 0 60000 65536"/>
                  <a:gd name="T13" fmla="*/ 0 60000 65536"/>
                  <a:gd name="T14" fmla="*/ 0 60000 65536"/>
                  <a:gd name="T15" fmla="*/ 0 w 71"/>
                  <a:gd name="T16" fmla="*/ 0 h 74"/>
                  <a:gd name="T17" fmla="*/ 71 w 71"/>
                  <a:gd name="T18" fmla="*/ 74 h 74"/>
                </a:gdLst>
                <a:ahLst/>
                <a:cxnLst>
                  <a:cxn ang="T10">
                    <a:pos x="T0" y="T1"/>
                  </a:cxn>
                  <a:cxn ang="T11">
                    <a:pos x="T2" y="T3"/>
                  </a:cxn>
                  <a:cxn ang="T12">
                    <a:pos x="T4" y="T5"/>
                  </a:cxn>
                  <a:cxn ang="T13">
                    <a:pos x="T6" y="T7"/>
                  </a:cxn>
                  <a:cxn ang="T14">
                    <a:pos x="T8" y="T9"/>
                  </a:cxn>
                </a:cxnLst>
                <a:rect l="T15" t="T16" r="T17" b="T18"/>
                <a:pathLst>
                  <a:path w="71" h="74">
                    <a:moveTo>
                      <a:pt x="19" y="0"/>
                    </a:moveTo>
                    <a:lnTo>
                      <a:pt x="71" y="57"/>
                    </a:lnTo>
                    <a:lnTo>
                      <a:pt x="51" y="74"/>
                    </a:lnTo>
                    <a:lnTo>
                      <a:pt x="0" y="17"/>
                    </a:lnTo>
                    <a:lnTo>
                      <a:pt x="19" y="0"/>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14" name="Freeform 1908">
                <a:extLst>
                  <a:ext uri="{FF2B5EF4-FFF2-40B4-BE49-F238E27FC236}">
                    <a16:creationId xmlns:a16="http://schemas.microsoft.com/office/drawing/2014/main" id="{E807BE41-5B96-43CA-B1CE-5E7DC7574E5A}"/>
                  </a:ext>
                </a:extLst>
              </p:cNvPr>
              <p:cNvSpPr>
                <a:spLocks noEditPoints="1"/>
              </p:cNvSpPr>
              <p:nvPr/>
            </p:nvSpPr>
            <p:spPr bwMode="auto">
              <a:xfrm>
                <a:off x="2977" y="1727"/>
                <a:ext cx="25" cy="35"/>
              </a:xfrm>
              <a:custGeom>
                <a:avLst/>
                <a:gdLst>
                  <a:gd name="T0" fmla="*/ 5 w 101"/>
                  <a:gd name="T1" fmla="*/ 34 h 140"/>
                  <a:gd name="T2" fmla="*/ 1 w 101"/>
                  <a:gd name="T3" fmla="*/ 11 h 140"/>
                  <a:gd name="T4" fmla="*/ 8 w 101"/>
                  <a:gd name="T5" fmla="*/ 10 h 140"/>
                  <a:gd name="T6" fmla="*/ 11 w 101"/>
                  <a:gd name="T7" fmla="*/ 33 h 140"/>
                  <a:gd name="T8" fmla="*/ 5 w 101"/>
                  <a:gd name="T9" fmla="*/ 34 h 140"/>
                  <a:gd name="T10" fmla="*/ 1 w 101"/>
                  <a:gd name="T11" fmla="*/ 11 h 140"/>
                  <a:gd name="T12" fmla="*/ 0 w 101"/>
                  <a:gd name="T13" fmla="*/ 0 h 140"/>
                  <a:gd name="T14" fmla="*/ 7 w 101"/>
                  <a:gd name="T15" fmla="*/ 9 h 140"/>
                  <a:gd name="T16" fmla="*/ 5 w 101"/>
                  <a:gd name="T17" fmla="*/ 11 h 140"/>
                  <a:gd name="T18" fmla="*/ 1 w 101"/>
                  <a:gd name="T19" fmla="*/ 11 h 140"/>
                  <a:gd name="T20" fmla="*/ 7 w 101"/>
                  <a:gd name="T21" fmla="*/ 9 h 140"/>
                  <a:gd name="T22" fmla="*/ 25 w 101"/>
                  <a:gd name="T23" fmla="*/ 31 h 140"/>
                  <a:gd name="T24" fmla="*/ 20 w 101"/>
                  <a:gd name="T25" fmla="*/ 35 h 140"/>
                  <a:gd name="T26" fmla="*/ 2 w 101"/>
                  <a:gd name="T27" fmla="*/ 13 h 140"/>
                  <a:gd name="T28" fmla="*/ 7 w 101"/>
                  <a:gd name="T29" fmla="*/ 9 h 1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01"/>
                  <a:gd name="T46" fmla="*/ 0 h 140"/>
                  <a:gd name="T47" fmla="*/ 101 w 101"/>
                  <a:gd name="T48" fmla="*/ 140 h 1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01" h="140">
                    <a:moveTo>
                      <a:pt x="19" y="136"/>
                    </a:moveTo>
                    <a:lnTo>
                      <a:pt x="6" y="45"/>
                    </a:lnTo>
                    <a:lnTo>
                      <a:pt x="31" y="41"/>
                    </a:lnTo>
                    <a:lnTo>
                      <a:pt x="44" y="133"/>
                    </a:lnTo>
                    <a:lnTo>
                      <a:pt x="19" y="136"/>
                    </a:lnTo>
                    <a:close/>
                    <a:moveTo>
                      <a:pt x="6" y="45"/>
                    </a:moveTo>
                    <a:lnTo>
                      <a:pt x="0" y="0"/>
                    </a:lnTo>
                    <a:lnTo>
                      <a:pt x="28" y="35"/>
                    </a:lnTo>
                    <a:lnTo>
                      <a:pt x="19" y="43"/>
                    </a:lnTo>
                    <a:lnTo>
                      <a:pt x="6" y="45"/>
                    </a:lnTo>
                    <a:close/>
                    <a:moveTo>
                      <a:pt x="28" y="35"/>
                    </a:moveTo>
                    <a:lnTo>
                      <a:pt x="101" y="123"/>
                    </a:lnTo>
                    <a:lnTo>
                      <a:pt x="81" y="140"/>
                    </a:lnTo>
                    <a:lnTo>
                      <a:pt x="9" y="50"/>
                    </a:lnTo>
                    <a:lnTo>
                      <a:pt x="28" y="35"/>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15" name="Freeform 1909">
                <a:extLst>
                  <a:ext uri="{FF2B5EF4-FFF2-40B4-BE49-F238E27FC236}">
                    <a16:creationId xmlns:a16="http://schemas.microsoft.com/office/drawing/2014/main" id="{85131982-641F-426A-BF12-0A1FFBB275AB}"/>
                  </a:ext>
                </a:extLst>
              </p:cNvPr>
              <p:cNvSpPr>
                <a:spLocks noEditPoints="1"/>
              </p:cNvSpPr>
              <p:nvPr/>
            </p:nvSpPr>
            <p:spPr bwMode="auto">
              <a:xfrm>
                <a:off x="2995" y="1722"/>
                <a:ext cx="18" cy="37"/>
              </a:xfrm>
              <a:custGeom>
                <a:avLst/>
                <a:gdLst>
                  <a:gd name="T0" fmla="*/ 8 w 72"/>
                  <a:gd name="T1" fmla="*/ 37 h 145"/>
                  <a:gd name="T2" fmla="*/ 3 w 72"/>
                  <a:gd name="T3" fmla="*/ 15 h 145"/>
                  <a:gd name="T4" fmla="*/ 9 w 72"/>
                  <a:gd name="T5" fmla="*/ 13 h 145"/>
                  <a:gd name="T6" fmla="*/ 14 w 72"/>
                  <a:gd name="T7" fmla="*/ 36 h 145"/>
                  <a:gd name="T8" fmla="*/ 8 w 72"/>
                  <a:gd name="T9" fmla="*/ 37 h 145"/>
                  <a:gd name="T10" fmla="*/ 3 w 72"/>
                  <a:gd name="T11" fmla="*/ 15 h 145"/>
                  <a:gd name="T12" fmla="*/ 0 w 72"/>
                  <a:gd name="T13" fmla="*/ 0 h 145"/>
                  <a:gd name="T14" fmla="*/ 9 w 72"/>
                  <a:gd name="T15" fmla="*/ 12 h 145"/>
                  <a:gd name="T16" fmla="*/ 6 w 72"/>
                  <a:gd name="T17" fmla="*/ 14 h 145"/>
                  <a:gd name="T18" fmla="*/ 3 w 72"/>
                  <a:gd name="T19" fmla="*/ 15 h 145"/>
                  <a:gd name="T20" fmla="*/ 9 w 72"/>
                  <a:gd name="T21" fmla="*/ 12 h 145"/>
                  <a:gd name="T22" fmla="*/ 18 w 72"/>
                  <a:gd name="T23" fmla="*/ 25 h 145"/>
                  <a:gd name="T24" fmla="*/ 13 w 72"/>
                  <a:gd name="T25" fmla="*/ 29 h 145"/>
                  <a:gd name="T26" fmla="*/ 4 w 72"/>
                  <a:gd name="T27" fmla="*/ 16 h 145"/>
                  <a:gd name="T28" fmla="*/ 9 w 72"/>
                  <a:gd name="T29" fmla="*/ 12 h 14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2"/>
                  <a:gd name="T46" fmla="*/ 0 h 145"/>
                  <a:gd name="T47" fmla="*/ 72 w 72"/>
                  <a:gd name="T48" fmla="*/ 145 h 14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2" h="145">
                    <a:moveTo>
                      <a:pt x="31" y="145"/>
                    </a:moveTo>
                    <a:lnTo>
                      <a:pt x="12" y="57"/>
                    </a:lnTo>
                    <a:lnTo>
                      <a:pt x="36" y="52"/>
                    </a:lnTo>
                    <a:lnTo>
                      <a:pt x="56" y="141"/>
                    </a:lnTo>
                    <a:lnTo>
                      <a:pt x="31" y="145"/>
                    </a:lnTo>
                    <a:close/>
                    <a:moveTo>
                      <a:pt x="12" y="57"/>
                    </a:moveTo>
                    <a:lnTo>
                      <a:pt x="0" y="0"/>
                    </a:lnTo>
                    <a:lnTo>
                      <a:pt x="34" y="46"/>
                    </a:lnTo>
                    <a:lnTo>
                      <a:pt x="24" y="54"/>
                    </a:lnTo>
                    <a:lnTo>
                      <a:pt x="12" y="57"/>
                    </a:lnTo>
                    <a:close/>
                    <a:moveTo>
                      <a:pt x="34" y="46"/>
                    </a:moveTo>
                    <a:lnTo>
                      <a:pt x="72" y="98"/>
                    </a:lnTo>
                    <a:lnTo>
                      <a:pt x="51" y="112"/>
                    </a:lnTo>
                    <a:lnTo>
                      <a:pt x="14" y="62"/>
                    </a:lnTo>
                    <a:lnTo>
                      <a:pt x="34" y="46"/>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16" name="Freeform 1910">
                <a:extLst>
                  <a:ext uri="{FF2B5EF4-FFF2-40B4-BE49-F238E27FC236}">
                    <a16:creationId xmlns:a16="http://schemas.microsoft.com/office/drawing/2014/main" id="{415C1308-5B28-4950-B081-8E3DCB55227D}"/>
                  </a:ext>
                </a:extLst>
              </p:cNvPr>
              <p:cNvSpPr>
                <a:spLocks/>
              </p:cNvSpPr>
              <p:nvPr/>
            </p:nvSpPr>
            <p:spPr bwMode="auto">
              <a:xfrm>
                <a:off x="3027" y="1748"/>
                <a:ext cx="17" cy="20"/>
              </a:xfrm>
              <a:custGeom>
                <a:avLst/>
                <a:gdLst>
                  <a:gd name="T0" fmla="*/ 5 w 66"/>
                  <a:gd name="T1" fmla="*/ 0 h 81"/>
                  <a:gd name="T2" fmla="*/ 17 w 66"/>
                  <a:gd name="T3" fmla="*/ 17 h 81"/>
                  <a:gd name="T4" fmla="*/ 12 w 66"/>
                  <a:gd name="T5" fmla="*/ 20 h 81"/>
                  <a:gd name="T6" fmla="*/ 0 w 66"/>
                  <a:gd name="T7" fmla="*/ 4 h 81"/>
                  <a:gd name="T8" fmla="*/ 5 w 66"/>
                  <a:gd name="T9" fmla="*/ 0 h 81"/>
                  <a:gd name="T10" fmla="*/ 0 60000 65536"/>
                  <a:gd name="T11" fmla="*/ 0 60000 65536"/>
                  <a:gd name="T12" fmla="*/ 0 60000 65536"/>
                  <a:gd name="T13" fmla="*/ 0 60000 65536"/>
                  <a:gd name="T14" fmla="*/ 0 60000 65536"/>
                  <a:gd name="T15" fmla="*/ 0 w 66"/>
                  <a:gd name="T16" fmla="*/ 0 h 81"/>
                  <a:gd name="T17" fmla="*/ 66 w 66"/>
                  <a:gd name="T18" fmla="*/ 81 h 81"/>
                </a:gdLst>
                <a:ahLst/>
                <a:cxnLst>
                  <a:cxn ang="T10">
                    <a:pos x="T0" y="T1"/>
                  </a:cxn>
                  <a:cxn ang="T11">
                    <a:pos x="T2" y="T3"/>
                  </a:cxn>
                  <a:cxn ang="T12">
                    <a:pos x="T4" y="T5"/>
                  </a:cxn>
                  <a:cxn ang="T13">
                    <a:pos x="T6" y="T7"/>
                  </a:cxn>
                  <a:cxn ang="T14">
                    <a:pos x="T8" y="T9"/>
                  </a:cxn>
                </a:cxnLst>
                <a:rect l="T15" t="T16" r="T17" b="T18"/>
                <a:pathLst>
                  <a:path w="66" h="81">
                    <a:moveTo>
                      <a:pt x="20" y="0"/>
                    </a:moveTo>
                    <a:lnTo>
                      <a:pt x="66" y="67"/>
                    </a:lnTo>
                    <a:lnTo>
                      <a:pt x="45" y="81"/>
                    </a:lnTo>
                    <a:lnTo>
                      <a:pt x="0" y="15"/>
                    </a:lnTo>
                    <a:lnTo>
                      <a:pt x="20" y="0"/>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17" name="Freeform 1911">
                <a:extLst>
                  <a:ext uri="{FF2B5EF4-FFF2-40B4-BE49-F238E27FC236}">
                    <a16:creationId xmlns:a16="http://schemas.microsoft.com/office/drawing/2014/main" id="{8FA26409-F20E-4D1F-9D0E-1527AF40C669}"/>
                  </a:ext>
                </a:extLst>
              </p:cNvPr>
              <p:cNvSpPr>
                <a:spLocks/>
              </p:cNvSpPr>
              <p:nvPr/>
            </p:nvSpPr>
            <p:spPr bwMode="auto">
              <a:xfrm>
                <a:off x="3033" y="1743"/>
                <a:ext cx="12" cy="23"/>
              </a:xfrm>
              <a:custGeom>
                <a:avLst/>
                <a:gdLst>
                  <a:gd name="T0" fmla="*/ 6 w 46"/>
                  <a:gd name="T1" fmla="*/ 23 h 92"/>
                  <a:gd name="T2" fmla="*/ 0 w 46"/>
                  <a:gd name="T3" fmla="*/ 2 h 92"/>
                  <a:gd name="T4" fmla="*/ 6 w 46"/>
                  <a:gd name="T5" fmla="*/ 0 h 92"/>
                  <a:gd name="T6" fmla="*/ 12 w 46"/>
                  <a:gd name="T7" fmla="*/ 22 h 92"/>
                  <a:gd name="T8" fmla="*/ 6 w 46"/>
                  <a:gd name="T9" fmla="*/ 23 h 92"/>
                  <a:gd name="T10" fmla="*/ 0 60000 65536"/>
                  <a:gd name="T11" fmla="*/ 0 60000 65536"/>
                  <a:gd name="T12" fmla="*/ 0 60000 65536"/>
                  <a:gd name="T13" fmla="*/ 0 60000 65536"/>
                  <a:gd name="T14" fmla="*/ 0 60000 65536"/>
                  <a:gd name="T15" fmla="*/ 0 w 46"/>
                  <a:gd name="T16" fmla="*/ 0 h 92"/>
                  <a:gd name="T17" fmla="*/ 46 w 46"/>
                  <a:gd name="T18" fmla="*/ 92 h 92"/>
                </a:gdLst>
                <a:ahLst/>
                <a:cxnLst>
                  <a:cxn ang="T10">
                    <a:pos x="T0" y="T1"/>
                  </a:cxn>
                  <a:cxn ang="T11">
                    <a:pos x="T2" y="T3"/>
                  </a:cxn>
                  <a:cxn ang="T12">
                    <a:pos x="T4" y="T5"/>
                  </a:cxn>
                  <a:cxn ang="T13">
                    <a:pos x="T6" y="T7"/>
                  </a:cxn>
                  <a:cxn ang="T14">
                    <a:pos x="T8" y="T9"/>
                  </a:cxn>
                </a:cxnLst>
                <a:rect l="T15" t="T16" r="T17" b="T18"/>
                <a:pathLst>
                  <a:path w="46" h="92">
                    <a:moveTo>
                      <a:pt x="22" y="92"/>
                    </a:moveTo>
                    <a:lnTo>
                      <a:pt x="0" y="6"/>
                    </a:lnTo>
                    <a:lnTo>
                      <a:pt x="24" y="0"/>
                    </a:lnTo>
                    <a:lnTo>
                      <a:pt x="46" y="86"/>
                    </a:lnTo>
                    <a:lnTo>
                      <a:pt x="22" y="92"/>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18" name="Freeform 1912">
                <a:extLst>
                  <a:ext uri="{FF2B5EF4-FFF2-40B4-BE49-F238E27FC236}">
                    <a16:creationId xmlns:a16="http://schemas.microsoft.com/office/drawing/2014/main" id="{C622F5A7-3110-4EE5-BB97-8E49AF9FADE0}"/>
                  </a:ext>
                </a:extLst>
              </p:cNvPr>
              <p:cNvSpPr>
                <a:spLocks/>
              </p:cNvSpPr>
              <p:nvPr/>
            </p:nvSpPr>
            <p:spPr bwMode="auto">
              <a:xfrm>
                <a:off x="3038" y="1739"/>
                <a:ext cx="20" cy="23"/>
              </a:xfrm>
              <a:custGeom>
                <a:avLst/>
                <a:gdLst>
                  <a:gd name="T0" fmla="*/ 5 w 81"/>
                  <a:gd name="T1" fmla="*/ 0 h 93"/>
                  <a:gd name="T2" fmla="*/ 20 w 81"/>
                  <a:gd name="T3" fmla="*/ 19 h 93"/>
                  <a:gd name="T4" fmla="*/ 15 w 81"/>
                  <a:gd name="T5" fmla="*/ 23 h 93"/>
                  <a:gd name="T6" fmla="*/ 0 w 81"/>
                  <a:gd name="T7" fmla="*/ 4 h 93"/>
                  <a:gd name="T8" fmla="*/ 5 w 81"/>
                  <a:gd name="T9" fmla="*/ 0 h 93"/>
                  <a:gd name="T10" fmla="*/ 0 60000 65536"/>
                  <a:gd name="T11" fmla="*/ 0 60000 65536"/>
                  <a:gd name="T12" fmla="*/ 0 60000 65536"/>
                  <a:gd name="T13" fmla="*/ 0 60000 65536"/>
                  <a:gd name="T14" fmla="*/ 0 60000 65536"/>
                  <a:gd name="T15" fmla="*/ 0 w 81"/>
                  <a:gd name="T16" fmla="*/ 0 h 93"/>
                  <a:gd name="T17" fmla="*/ 81 w 81"/>
                  <a:gd name="T18" fmla="*/ 93 h 93"/>
                </a:gdLst>
                <a:ahLst/>
                <a:cxnLst>
                  <a:cxn ang="T10">
                    <a:pos x="T0" y="T1"/>
                  </a:cxn>
                  <a:cxn ang="T11">
                    <a:pos x="T2" y="T3"/>
                  </a:cxn>
                  <a:cxn ang="T12">
                    <a:pos x="T4" y="T5"/>
                  </a:cxn>
                  <a:cxn ang="T13">
                    <a:pos x="T6" y="T7"/>
                  </a:cxn>
                  <a:cxn ang="T14">
                    <a:pos x="T8" y="T9"/>
                  </a:cxn>
                </a:cxnLst>
                <a:rect l="T15" t="T16" r="T17" b="T18"/>
                <a:pathLst>
                  <a:path w="81" h="93">
                    <a:moveTo>
                      <a:pt x="20" y="0"/>
                    </a:moveTo>
                    <a:lnTo>
                      <a:pt x="81" y="77"/>
                    </a:lnTo>
                    <a:lnTo>
                      <a:pt x="61" y="93"/>
                    </a:lnTo>
                    <a:lnTo>
                      <a:pt x="0" y="17"/>
                    </a:lnTo>
                    <a:lnTo>
                      <a:pt x="20" y="0"/>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19" name="Freeform 1913">
                <a:extLst>
                  <a:ext uri="{FF2B5EF4-FFF2-40B4-BE49-F238E27FC236}">
                    <a16:creationId xmlns:a16="http://schemas.microsoft.com/office/drawing/2014/main" id="{6DA083BF-21F9-49C8-8BC2-EB6A87C7B848}"/>
                  </a:ext>
                </a:extLst>
              </p:cNvPr>
              <p:cNvSpPr>
                <a:spLocks noEditPoints="1"/>
              </p:cNvSpPr>
              <p:nvPr/>
            </p:nvSpPr>
            <p:spPr bwMode="auto">
              <a:xfrm>
                <a:off x="3046" y="1723"/>
                <a:ext cx="24" cy="37"/>
              </a:xfrm>
              <a:custGeom>
                <a:avLst/>
                <a:gdLst>
                  <a:gd name="T0" fmla="*/ 9 w 99"/>
                  <a:gd name="T1" fmla="*/ 37 h 148"/>
                  <a:gd name="T2" fmla="*/ 4 w 99"/>
                  <a:gd name="T3" fmla="*/ 16 h 148"/>
                  <a:gd name="T4" fmla="*/ 10 w 99"/>
                  <a:gd name="T5" fmla="*/ 14 h 148"/>
                  <a:gd name="T6" fmla="*/ 15 w 99"/>
                  <a:gd name="T7" fmla="*/ 35 h 148"/>
                  <a:gd name="T8" fmla="*/ 9 w 99"/>
                  <a:gd name="T9" fmla="*/ 37 h 148"/>
                  <a:gd name="T10" fmla="*/ 4 w 99"/>
                  <a:gd name="T11" fmla="*/ 16 h 148"/>
                  <a:gd name="T12" fmla="*/ 0 w 99"/>
                  <a:gd name="T13" fmla="*/ 0 h 148"/>
                  <a:gd name="T14" fmla="*/ 9 w 99"/>
                  <a:gd name="T15" fmla="*/ 13 h 148"/>
                  <a:gd name="T16" fmla="*/ 7 w 99"/>
                  <a:gd name="T17" fmla="*/ 15 h 148"/>
                  <a:gd name="T18" fmla="*/ 4 w 99"/>
                  <a:gd name="T19" fmla="*/ 16 h 148"/>
                  <a:gd name="T20" fmla="*/ 9 w 99"/>
                  <a:gd name="T21" fmla="*/ 13 h 148"/>
                  <a:gd name="T22" fmla="*/ 24 w 99"/>
                  <a:gd name="T23" fmla="*/ 33 h 148"/>
                  <a:gd name="T24" fmla="*/ 19 w 99"/>
                  <a:gd name="T25" fmla="*/ 37 h 148"/>
                  <a:gd name="T26" fmla="*/ 4 w 99"/>
                  <a:gd name="T27" fmla="*/ 17 h 148"/>
                  <a:gd name="T28" fmla="*/ 9 w 99"/>
                  <a:gd name="T29" fmla="*/ 13 h 14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9"/>
                  <a:gd name="T46" fmla="*/ 0 h 148"/>
                  <a:gd name="T47" fmla="*/ 99 w 99"/>
                  <a:gd name="T48" fmla="*/ 148 h 14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9" h="148">
                    <a:moveTo>
                      <a:pt x="38" y="148"/>
                    </a:moveTo>
                    <a:lnTo>
                      <a:pt x="16" y="62"/>
                    </a:lnTo>
                    <a:lnTo>
                      <a:pt x="41" y="55"/>
                    </a:lnTo>
                    <a:lnTo>
                      <a:pt x="63" y="141"/>
                    </a:lnTo>
                    <a:lnTo>
                      <a:pt x="38" y="148"/>
                    </a:lnTo>
                    <a:close/>
                    <a:moveTo>
                      <a:pt x="16" y="62"/>
                    </a:moveTo>
                    <a:lnTo>
                      <a:pt x="0" y="0"/>
                    </a:lnTo>
                    <a:lnTo>
                      <a:pt x="39" y="51"/>
                    </a:lnTo>
                    <a:lnTo>
                      <a:pt x="28" y="59"/>
                    </a:lnTo>
                    <a:lnTo>
                      <a:pt x="16" y="62"/>
                    </a:lnTo>
                    <a:close/>
                    <a:moveTo>
                      <a:pt x="39" y="51"/>
                    </a:moveTo>
                    <a:lnTo>
                      <a:pt x="99" y="130"/>
                    </a:lnTo>
                    <a:lnTo>
                      <a:pt x="79" y="146"/>
                    </a:lnTo>
                    <a:lnTo>
                      <a:pt x="18" y="66"/>
                    </a:lnTo>
                    <a:lnTo>
                      <a:pt x="39" y="51"/>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20" name="Freeform 1914">
                <a:extLst>
                  <a:ext uri="{FF2B5EF4-FFF2-40B4-BE49-F238E27FC236}">
                    <a16:creationId xmlns:a16="http://schemas.microsoft.com/office/drawing/2014/main" id="{5AFD29DB-4212-462E-990C-6A118B4FC878}"/>
                  </a:ext>
                </a:extLst>
              </p:cNvPr>
              <p:cNvSpPr>
                <a:spLocks noEditPoints="1"/>
              </p:cNvSpPr>
              <p:nvPr/>
            </p:nvSpPr>
            <p:spPr bwMode="auto">
              <a:xfrm>
                <a:off x="3063" y="1721"/>
                <a:ext cx="21" cy="37"/>
              </a:xfrm>
              <a:custGeom>
                <a:avLst/>
                <a:gdLst>
                  <a:gd name="T0" fmla="*/ 7 w 85"/>
                  <a:gd name="T1" fmla="*/ 37 h 144"/>
                  <a:gd name="T2" fmla="*/ 3 w 85"/>
                  <a:gd name="T3" fmla="*/ 17 h 144"/>
                  <a:gd name="T4" fmla="*/ 9 w 85"/>
                  <a:gd name="T5" fmla="*/ 16 h 144"/>
                  <a:gd name="T6" fmla="*/ 14 w 85"/>
                  <a:gd name="T7" fmla="*/ 35 h 144"/>
                  <a:gd name="T8" fmla="*/ 7 w 85"/>
                  <a:gd name="T9" fmla="*/ 37 h 144"/>
                  <a:gd name="T10" fmla="*/ 3 w 85"/>
                  <a:gd name="T11" fmla="*/ 17 h 144"/>
                  <a:gd name="T12" fmla="*/ 0 w 85"/>
                  <a:gd name="T13" fmla="*/ 0 h 144"/>
                  <a:gd name="T14" fmla="*/ 9 w 85"/>
                  <a:gd name="T15" fmla="*/ 15 h 144"/>
                  <a:gd name="T16" fmla="*/ 6 w 85"/>
                  <a:gd name="T17" fmla="*/ 16 h 144"/>
                  <a:gd name="T18" fmla="*/ 3 w 85"/>
                  <a:gd name="T19" fmla="*/ 17 h 144"/>
                  <a:gd name="T20" fmla="*/ 9 w 85"/>
                  <a:gd name="T21" fmla="*/ 15 h 144"/>
                  <a:gd name="T22" fmla="*/ 21 w 85"/>
                  <a:gd name="T23" fmla="*/ 33 h 144"/>
                  <a:gd name="T24" fmla="*/ 16 w 85"/>
                  <a:gd name="T25" fmla="*/ 37 h 144"/>
                  <a:gd name="T26" fmla="*/ 4 w 85"/>
                  <a:gd name="T27" fmla="*/ 18 h 144"/>
                  <a:gd name="T28" fmla="*/ 9 w 85"/>
                  <a:gd name="T29" fmla="*/ 15 h 14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5"/>
                  <a:gd name="T46" fmla="*/ 0 h 144"/>
                  <a:gd name="T47" fmla="*/ 85 w 85"/>
                  <a:gd name="T48" fmla="*/ 144 h 14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5" h="144">
                    <a:moveTo>
                      <a:pt x="30" y="143"/>
                    </a:moveTo>
                    <a:lnTo>
                      <a:pt x="14" y="66"/>
                    </a:lnTo>
                    <a:lnTo>
                      <a:pt x="38" y="61"/>
                    </a:lnTo>
                    <a:lnTo>
                      <a:pt x="55" y="137"/>
                    </a:lnTo>
                    <a:lnTo>
                      <a:pt x="30" y="143"/>
                    </a:lnTo>
                    <a:close/>
                    <a:moveTo>
                      <a:pt x="14" y="66"/>
                    </a:moveTo>
                    <a:lnTo>
                      <a:pt x="0" y="0"/>
                    </a:lnTo>
                    <a:lnTo>
                      <a:pt x="37" y="57"/>
                    </a:lnTo>
                    <a:lnTo>
                      <a:pt x="26" y="64"/>
                    </a:lnTo>
                    <a:lnTo>
                      <a:pt x="14" y="66"/>
                    </a:lnTo>
                    <a:close/>
                    <a:moveTo>
                      <a:pt x="37" y="57"/>
                    </a:moveTo>
                    <a:lnTo>
                      <a:pt x="85" y="130"/>
                    </a:lnTo>
                    <a:lnTo>
                      <a:pt x="63" y="144"/>
                    </a:lnTo>
                    <a:lnTo>
                      <a:pt x="15" y="70"/>
                    </a:lnTo>
                    <a:lnTo>
                      <a:pt x="37" y="57"/>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21" name="Freeform 1915">
                <a:extLst>
                  <a:ext uri="{FF2B5EF4-FFF2-40B4-BE49-F238E27FC236}">
                    <a16:creationId xmlns:a16="http://schemas.microsoft.com/office/drawing/2014/main" id="{AEEB59A5-9E6D-4553-8978-4B89FAD54428}"/>
                  </a:ext>
                </a:extLst>
              </p:cNvPr>
              <p:cNvSpPr>
                <a:spLocks/>
              </p:cNvSpPr>
              <p:nvPr/>
            </p:nvSpPr>
            <p:spPr bwMode="auto">
              <a:xfrm>
                <a:off x="3083" y="1743"/>
                <a:ext cx="8" cy="12"/>
              </a:xfrm>
              <a:custGeom>
                <a:avLst/>
                <a:gdLst>
                  <a:gd name="T0" fmla="*/ 2 w 32"/>
                  <a:gd name="T1" fmla="*/ 12 h 48"/>
                  <a:gd name="T2" fmla="*/ 0 w 32"/>
                  <a:gd name="T3" fmla="*/ 1 h 48"/>
                  <a:gd name="T4" fmla="*/ 7 w 32"/>
                  <a:gd name="T5" fmla="*/ 0 h 48"/>
                  <a:gd name="T6" fmla="*/ 8 w 32"/>
                  <a:gd name="T7" fmla="*/ 11 h 48"/>
                  <a:gd name="T8" fmla="*/ 2 w 32"/>
                  <a:gd name="T9" fmla="*/ 12 h 48"/>
                  <a:gd name="T10" fmla="*/ 0 60000 65536"/>
                  <a:gd name="T11" fmla="*/ 0 60000 65536"/>
                  <a:gd name="T12" fmla="*/ 0 60000 65536"/>
                  <a:gd name="T13" fmla="*/ 0 60000 65536"/>
                  <a:gd name="T14" fmla="*/ 0 60000 65536"/>
                  <a:gd name="T15" fmla="*/ 0 w 32"/>
                  <a:gd name="T16" fmla="*/ 0 h 48"/>
                  <a:gd name="T17" fmla="*/ 32 w 32"/>
                  <a:gd name="T18" fmla="*/ 48 h 48"/>
                </a:gdLst>
                <a:ahLst/>
                <a:cxnLst>
                  <a:cxn ang="T10">
                    <a:pos x="T0" y="T1"/>
                  </a:cxn>
                  <a:cxn ang="T11">
                    <a:pos x="T2" y="T3"/>
                  </a:cxn>
                  <a:cxn ang="T12">
                    <a:pos x="T4" y="T5"/>
                  </a:cxn>
                  <a:cxn ang="T13">
                    <a:pos x="T6" y="T7"/>
                  </a:cxn>
                  <a:cxn ang="T14">
                    <a:pos x="T8" y="T9"/>
                  </a:cxn>
                </a:cxnLst>
                <a:rect l="T15" t="T16" r="T17" b="T18"/>
                <a:pathLst>
                  <a:path w="32" h="48">
                    <a:moveTo>
                      <a:pt x="7" y="48"/>
                    </a:moveTo>
                    <a:lnTo>
                      <a:pt x="0" y="4"/>
                    </a:lnTo>
                    <a:lnTo>
                      <a:pt x="26" y="0"/>
                    </a:lnTo>
                    <a:lnTo>
                      <a:pt x="32" y="45"/>
                    </a:lnTo>
                    <a:lnTo>
                      <a:pt x="7" y="48"/>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22" name="Freeform 1916">
                <a:extLst>
                  <a:ext uri="{FF2B5EF4-FFF2-40B4-BE49-F238E27FC236}">
                    <a16:creationId xmlns:a16="http://schemas.microsoft.com/office/drawing/2014/main" id="{097CBFBD-0BEF-4759-A750-95517A08B691}"/>
                  </a:ext>
                </a:extLst>
              </p:cNvPr>
              <p:cNvSpPr>
                <a:spLocks/>
              </p:cNvSpPr>
              <p:nvPr/>
            </p:nvSpPr>
            <p:spPr bwMode="auto">
              <a:xfrm>
                <a:off x="3087" y="1744"/>
                <a:ext cx="9" cy="10"/>
              </a:xfrm>
              <a:custGeom>
                <a:avLst/>
                <a:gdLst>
                  <a:gd name="T0" fmla="*/ 5 w 37"/>
                  <a:gd name="T1" fmla="*/ 0 h 41"/>
                  <a:gd name="T2" fmla="*/ 9 w 37"/>
                  <a:gd name="T3" fmla="*/ 7 h 41"/>
                  <a:gd name="T4" fmla="*/ 4 w 37"/>
                  <a:gd name="T5" fmla="*/ 10 h 41"/>
                  <a:gd name="T6" fmla="*/ 0 w 37"/>
                  <a:gd name="T7" fmla="*/ 3 h 41"/>
                  <a:gd name="T8" fmla="*/ 5 w 37"/>
                  <a:gd name="T9" fmla="*/ 0 h 41"/>
                  <a:gd name="T10" fmla="*/ 0 60000 65536"/>
                  <a:gd name="T11" fmla="*/ 0 60000 65536"/>
                  <a:gd name="T12" fmla="*/ 0 60000 65536"/>
                  <a:gd name="T13" fmla="*/ 0 60000 65536"/>
                  <a:gd name="T14" fmla="*/ 0 60000 65536"/>
                  <a:gd name="T15" fmla="*/ 0 w 37"/>
                  <a:gd name="T16" fmla="*/ 0 h 41"/>
                  <a:gd name="T17" fmla="*/ 37 w 37"/>
                  <a:gd name="T18" fmla="*/ 41 h 41"/>
                </a:gdLst>
                <a:ahLst/>
                <a:cxnLst>
                  <a:cxn ang="T10">
                    <a:pos x="T0" y="T1"/>
                  </a:cxn>
                  <a:cxn ang="T11">
                    <a:pos x="T2" y="T3"/>
                  </a:cxn>
                  <a:cxn ang="T12">
                    <a:pos x="T4" y="T5"/>
                  </a:cxn>
                  <a:cxn ang="T13">
                    <a:pos x="T6" y="T7"/>
                  </a:cxn>
                  <a:cxn ang="T14">
                    <a:pos x="T8" y="T9"/>
                  </a:cxn>
                </a:cxnLst>
                <a:rect l="T15" t="T16" r="T17" b="T18"/>
                <a:pathLst>
                  <a:path w="37" h="41">
                    <a:moveTo>
                      <a:pt x="22" y="0"/>
                    </a:moveTo>
                    <a:lnTo>
                      <a:pt x="37" y="29"/>
                    </a:lnTo>
                    <a:lnTo>
                      <a:pt x="15" y="41"/>
                    </a:lnTo>
                    <a:lnTo>
                      <a:pt x="0" y="12"/>
                    </a:lnTo>
                    <a:lnTo>
                      <a:pt x="22" y="0"/>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23" name="Freeform 1917">
                <a:extLst>
                  <a:ext uri="{FF2B5EF4-FFF2-40B4-BE49-F238E27FC236}">
                    <a16:creationId xmlns:a16="http://schemas.microsoft.com/office/drawing/2014/main" id="{AAEE16A5-B08B-4797-96DA-258746F2585F}"/>
                  </a:ext>
                </a:extLst>
              </p:cNvPr>
              <p:cNvSpPr>
                <a:spLocks/>
              </p:cNvSpPr>
              <p:nvPr/>
            </p:nvSpPr>
            <p:spPr bwMode="auto">
              <a:xfrm>
                <a:off x="3102" y="1745"/>
                <a:ext cx="16" cy="23"/>
              </a:xfrm>
              <a:custGeom>
                <a:avLst/>
                <a:gdLst>
                  <a:gd name="T0" fmla="*/ 5 w 66"/>
                  <a:gd name="T1" fmla="*/ 0 h 89"/>
                  <a:gd name="T2" fmla="*/ 16 w 66"/>
                  <a:gd name="T3" fmla="*/ 20 h 89"/>
                  <a:gd name="T4" fmla="*/ 11 w 66"/>
                  <a:gd name="T5" fmla="*/ 23 h 89"/>
                  <a:gd name="T6" fmla="*/ 0 w 66"/>
                  <a:gd name="T7" fmla="*/ 3 h 89"/>
                  <a:gd name="T8" fmla="*/ 5 w 66"/>
                  <a:gd name="T9" fmla="*/ 0 h 89"/>
                  <a:gd name="T10" fmla="*/ 0 60000 65536"/>
                  <a:gd name="T11" fmla="*/ 0 60000 65536"/>
                  <a:gd name="T12" fmla="*/ 0 60000 65536"/>
                  <a:gd name="T13" fmla="*/ 0 60000 65536"/>
                  <a:gd name="T14" fmla="*/ 0 60000 65536"/>
                  <a:gd name="T15" fmla="*/ 0 w 66"/>
                  <a:gd name="T16" fmla="*/ 0 h 89"/>
                  <a:gd name="T17" fmla="*/ 66 w 66"/>
                  <a:gd name="T18" fmla="*/ 89 h 89"/>
                </a:gdLst>
                <a:ahLst/>
                <a:cxnLst>
                  <a:cxn ang="T10">
                    <a:pos x="T0" y="T1"/>
                  </a:cxn>
                  <a:cxn ang="T11">
                    <a:pos x="T2" y="T3"/>
                  </a:cxn>
                  <a:cxn ang="T12">
                    <a:pos x="T4" y="T5"/>
                  </a:cxn>
                  <a:cxn ang="T13">
                    <a:pos x="T6" y="T7"/>
                  </a:cxn>
                  <a:cxn ang="T14">
                    <a:pos x="T8" y="T9"/>
                  </a:cxn>
                </a:cxnLst>
                <a:rect l="T15" t="T16" r="T17" b="T18"/>
                <a:pathLst>
                  <a:path w="66" h="89">
                    <a:moveTo>
                      <a:pt x="22" y="0"/>
                    </a:moveTo>
                    <a:lnTo>
                      <a:pt x="66" y="76"/>
                    </a:lnTo>
                    <a:lnTo>
                      <a:pt x="44" y="89"/>
                    </a:lnTo>
                    <a:lnTo>
                      <a:pt x="0" y="12"/>
                    </a:lnTo>
                    <a:lnTo>
                      <a:pt x="22" y="0"/>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24" name="Freeform 1918">
                <a:extLst>
                  <a:ext uri="{FF2B5EF4-FFF2-40B4-BE49-F238E27FC236}">
                    <a16:creationId xmlns:a16="http://schemas.microsoft.com/office/drawing/2014/main" id="{168E0E46-5562-481C-89B7-3E799F4CE55B}"/>
                  </a:ext>
                </a:extLst>
              </p:cNvPr>
              <p:cNvSpPr>
                <a:spLocks noEditPoints="1"/>
              </p:cNvSpPr>
              <p:nvPr/>
            </p:nvSpPr>
            <p:spPr bwMode="auto">
              <a:xfrm>
                <a:off x="3111" y="1734"/>
                <a:ext cx="21" cy="35"/>
              </a:xfrm>
              <a:custGeom>
                <a:avLst/>
                <a:gdLst>
                  <a:gd name="T0" fmla="*/ 6 w 84"/>
                  <a:gd name="T1" fmla="*/ 33 h 140"/>
                  <a:gd name="T2" fmla="*/ 3 w 84"/>
                  <a:gd name="T3" fmla="*/ 15 h 140"/>
                  <a:gd name="T4" fmla="*/ 9 w 84"/>
                  <a:gd name="T5" fmla="*/ 14 h 140"/>
                  <a:gd name="T6" fmla="*/ 12 w 84"/>
                  <a:gd name="T7" fmla="*/ 32 h 140"/>
                  <a:gd name="T8" fmla="*/ 6 w 84"/>
                  <a:gd name="T9" fmla="*/ 33 h 140"/>
                  <a:gd name="T10" fmla="*/ 3 w 84"/>
                  <a:gd name="T11" fmla="*/ 15 h 140"/>
                  <a:gd name="T12" fmla="*/ 0 w 84"/>
                  <a:gd name="T13" fmla="*/ 0 h 140"/>
                  <a:gd name="T14" fmla="*/ 9 w 84"/>
                  <a:gd name="T15" fmla="*/ 13 h 140"/>
                  <a:gd name="T16" fmla="*/ 6 w 84"/>
                  <a:gd name="T17" fmla="*/ 14 h 140"/>
                  <a:gd name="T18" fmla="*/ 3 w 84"/>
                  <a:gd name="T19" fmla="*/ 15 h 140"/>
                  <a:gd name="T20" fmla="*/ 9 w 84"/>
                  <a:gd name="T21" fmla="*/ 13 h 140"/>
                  <a:gd name="T22" fmla="*/ 21 w 84"/>
                  <a:gd name="T23" fmla="*/ 32 h 140"/>
                  <a:gd name="T24" fmla="*/ 16 w 84"/>
                  <a:gd name="T25" fmla="*/ 35 h 140"/>
                  <a:gd name="T26" fmla="*/ 3 w 84"/>
                  <a:gd name="T27" fmla="*/ 16 h 140"/>
                  <a:gd name="T28" fmla="*/ 9 w 84"/>
                  <a:gd name="T29" fmla="*/ 13 h 1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4"/>
                  <a:gd name="T46" fmla="*/ 0 h 140"/>
                  <a:gd name="T47" fmla="*/ 84 w 84"/>
                  <a:gd name="T48" fmla="*/ 140 h 1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4" h="140">
                    <a:moveTo>
                      <a:pt x="23" y="132"/>
                    </a:moveTo>
                    <a:lnTo>
                      <a:pt x="11" y="59"/>
                    </a:lnTo>
                    <a:lnTo>
                      <a:pt x="35" y="55"/>
                    </a:lnTo>
                    <a:lnTo>
                      <a:pt x="48" y="128"/>
                    </a:lnTo>
                    <a:lnTo>
                      <a:pt x="23" y="132"/>
                    </a:lnTo>
                    <a:close/>
                    <a:moveTo>
                      <a:pt x="11" y="59"/>
                    </a:moveTo>
                    <a:lnTo>
                      <a:pt x="0" y="0"/>
                    </a:lnTo>
                    <a:lnTo>
                      <a:pt x="34" y="50"/>
                    </a:lnTo>
                    <a:lnTo>
                      <a:pt x="23" y="57"/>
                    </a:lnTo>
                    <a:lnTo>
                      <a:pt x="11" y="59"/>
                    </a:lnTo>
                    <a:close/>
                    <a:moveTo>
                      <a:pt x="34" y="50"/>
                    </a:moveTo>
                    <a:lnTo>
                      <a:pt x="84" y="126"/>
                    </a:lnTo>
                    <a:lnTo>
                      <a:pt x="62" y="140"/>
                    </a:lnTo>
                    <a:lnTo>
                      <a:pt x="12" y="64"/>
                    </a:lnTo>
                    <a:lnTo>
                      <a:pt x="34" y="50"/>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25" name="Freeform 1919">
                <a:extLst>
                  <a:ext uri="{FF2B5EF4-FFF2-40B4-BE49-F238E27FC236}">
                    <a16:creationId xmlns:a16="http://schemas.microsoft.com/office/drawing/2014/main" id="{650A2DED-BB5F-4CD3-9BBA-AF45A3D6BCF7}"/>
                  </a:ext>
                </a:extLst>
              </p:cNvPr>
              <p:cNvSpPr>
                <a:spLocks noEditPoints="1"/>
              </p:cNvSpPr>
              <p:nvPr/>
            </p:nvSpPr>
            <p:spPr bwMode="auto">
              <a:xfrm>
                <a:off x="3122" y="1731"/>
                <a:ext cx="20" cy="37"/>
              </a:xfrm>
              <a:custGeom>
                <a:avLst/>
                <a:gdLst>
                  <a:gd name="T0" fmla="*/ 9 w 77"/>
                  <a:gd name="T1" fmla="*/ 37 h 151"/>
                  <a:gd name="T2" fmla="*/ 5 w 77"/>
                  <a:gd name="T3" fmla="*/ 20 h 151"/>
                  <a:gd name="T4" fmla="*/ 11 w 77"/>
                  <a:gd name="T5" fmla="*/ 19 h 151"/>
                  <a:gd name="T6" fmla="*/ 15 w 77"/>
                  <a:gd name="T7" fmla="*/ 36 h 151"/>
                  <a:gd name="T8" fmla="*/ 9 w 77"/>
                  <a:gd name="T9" fmla="*/ 37 h 151"/>
                  <a:gd name="T10" fmla="*/ 5 w 77"/>
                  <a:gd name="T11" fmla="*/ 20 h 151"/>
                  <a:gd name="T12" fmla="*/ 0 w 77"/>
                  <a:gd name="T13" fmla="*/ 0 h 151"/>
                  <a:gd name="T14" fmla="*/ 11 w 77"/>
                  <a:gd name="T15" fmla="*/ 18 h 151"/>
                  <a:gd name="T16" fmla="*/ 8 w 77"/>
                  <a:gd name="T17" fmla="*/ 19 h 151"/>
                  <a:gd name="T18" fmla="*/ 5 w 77"/>
                  <a:gd name="T19" fmla="*/ 20 h 151"/>
                  <a:gd name="T20" fmla="*/ 11 w 77"/>
                  <a:gd name="T21" fmla="*/ 18 h 151"/>
                  <a:gd name="T22" fmla="*/ 20 w 77"/>
                  <a:gd name="T23" fmla="*/ 32 h 151"/>
                  <a:gd name="T24" fmla="*/ 14 w 77"/>
                  <a:gd name="T25" fmla="*/ 36 h 151"/>
                  <a:gd name="T26" fmla="*/ 5 w 77"/>
                  <a:gd name="T27" fmla="*/ 21 h 151"/>
                  <a:gd name="T28" fmla="*/ 11 w 77"/>
                  <a:gd name="T29" fmla="*/ 18 h 15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7"/>
                  <a:gd name="T46" fmla="*/ 0 h 151"/>
                  <a:gd name="T47" fmla="*/ 77 w 77"/>
                  <a:gd name="T48" fmla="*/ 151 h 15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7" h="151">
                    <a:moveTo>
                      <a:pt x="34" y="151"/>
                    </a:moveTo>
                    <a:lnTo>
                      <a:pt x="19" y="82"/>
                    </a:lnTo>
                    <a:lnTo>
                      <a:pt x="43" y="76"/>
                    </a:lnTo>
                    <a:lnTo>
                      <a:pt x="59" y="146"/>
                    </a:lnTo>
                    <a:lnTo>
                      <a:pt x="34" y="151"/>
                    </a:lnTo>
                    <a:close/>
                    <a:moveTo>
                      <a:pt x="19" y="82"/>
                    </a:moveTo>
                    <a:lnTo>
                      <a:pt x="0" y="0"/>
                    </a:lnTo>
                    <a:lnTo>
                      <a:pt x="42" y="72"/>
                    </a:lnTo>
                    <a:lnTo>
                      <a:pt x="31" y="78"/>
                    </a:lnTo>
                    <a:lnTo>
                      <a:pt x="19" y="82"/>
                    </a:lnTo>
                    <a:close/>
                    <a:moveTo>
                      <a:pt x="42" y="72"/>
                    </a:moveTo>
                    <a:lnTo>
                      <a:pt x="77" y="132"/>
                    </a:lnTo>
                    <a:lnTo>
                      <a:pt x="55" y="146"/>
                    </a:lnTo>
                    <a:lnTo>
                      <a:pt x="20" y="85"/>
                    </a:lnTo>
                    <a:lnTo>
                      <a:pt x="42" y="72"/>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26" name="Freeform 1920">
                <a:extLst>
                  <a:ext uri="{FF2B5EF4-FFF2-40B4-BE49-F238E27FC236}">
                    <a16:creationId xmlns:a16="http://schemas.microsoft.com/office/drawing/2014/main" id="{6C7BB148-BB9C-4308-A2A6-B0820D48CA63}"/>
                  </a:ext>
                </a:extLst>
              </p:cNvPr>
              <p:cNvSpPr>
                <a:spLocks noEditPoints="1"/>
              </p:cNvSpPr>
              <p:nvPr/>
            </p:nvSpPr>
            <p:spPr bwMode="auto">
              <a:xfrm>
                <a:off x="3024" y="1733"/>
                <a:ext cx="73" cy="36"/>
              </a:xfrm>
              <a:custGeom>
                <a:avLst/>
                <a:gdLst>
                  <a:gd name="T0" fmla="*/ 0 w 290"/>
                  <a:gd name="T1" fmla="*/ 26 h 145"/>
                  <a:gd name="T2" fmla="*/ 0 w 290"/>
                  <a:gd name="T3" fmla="*/ 22 h 145"/>
                  <a:gd name="T4" fmla="*/ 0 w 290"/>
                  <a:gd name="T5" fmla="*/ 21 h 145"/>
                  <a:gd name="T6" fmla="*/ 5 w 290"/>
                  <a:gd name="T7" fmla="*/ 23 h 145"/>
                  <a:gd name="T8" fmla="*/ 2 w 290"/>
                  <a:gd name="T9" fmla="*/ 18 h 145"/>
                  <a:gd name="T10" fmla="*/ 5 w 290"/>
                  <a:gd name="T11" fmla="*/ 14 h 145"/>
                  <a:gd name="T12" fmla="*/ 8 w 290"/>
                  <a:gd name="T13" fmla="*/ 11 h 145"/>
                  <a:gd name="T14" fmla="*/ 8 w 290"/>
                  <a:gd name="T15" fmla="*/ 11 h 145"/>
                  <a:gd name="T16" fmla="*/ 11 w 290"/>
                  <a:gd name="T17" fmla="*/ 14 h 145"/>
                  <a:gd name="T18" fmla="*/ 12 w 290"/>
                  <a:gd name="T19" fmla="*/ 8 h 145"/>
                  <a:gd name="T20" fmla="*/ 17 w 290"/>
                  <a:gd name="T21" fmla="*/ 5 h 145"/>
                  <a:gd name="T22" fmla="*/ 21 w 290"/>
                  <a:gd name="T23" fmla="*/ 3 h 145"/>
                  <a:gd name="T24" fmla="*/ 23 w 290"/>
                  <a:gd name="T25" fmla="*/ 8 h 145"/>
                  <a:gd name="T26" fmla="*/ 23 w 290"/>
                  <a:gd name="T27" fmla="*/ 8 h 145"/>
                  <a:gd name="T28" fmla="*/ 24 w 290"/>
                  <a:gd name="T29" fmla="*/ 1 h 145"/>
                  <a:gd name="T30" fmla="*/ 28 w 290"/>
                  <a:gd name="T31" fmla="*/ 1 h 145"/>
                  <a:gd name="T32" fmla="*/ 32 w 290"/>
                  <a:gd name="T33" fmla="*/ 0 h 145"/>
                  <a:gd name="T34" fmla="*/ 38 w 290"/>
                  <a:gd name="T35" fmla="*/ 5 h 145"/>
                  <a:gd name="T36" fmla="*/ 38 w 290"/>
                  <a:gd name="T37" fmla="*/ 2 h 145"/>
                  <a:gd name="T38" fmla="*/ 38 w 290"/>
                  <a:gd name="T39" fmla="*/ 0 h 145"/>
                  <a:gd name="T40" fmla="*/ 42 w 290"/>
                  <a:gd name="T41" fmla="*/ 1 h 145"/>
                  <a:gd name="T42" fmla="*/ 46 w 290"/>
                  <a:gd name="T43" fmla="*/ 7 h 145"/>
                  <a:gd name="T44" fmla="*/ 50 w 290"/>
                  <a:gd name="T45" fmla="*/ 8 h 145"/>
                  <a:gd name="T46" fmla="*/ 50 w 290"/>
                  <a:gd name="T47" fmla="*/ 5 h 145"/>
                  <a:gd name="T48" fmla="*/ 51 w 290"/>
                  <a:gd name="T49" fmla="*/ 3 h 145"/>
                  <a:gd name="T50" fmla="*/ 56 w 290"/>
                  <a:gd name="T51" fmla="*/ 5 h 145"/>
                  <a:gd name="T52" fmla="*/ 57 w 290"/>
                  <a:gd name="T53" fmla="*/ 11 h 145"/>
                  <a:gd name="T54" fmla="*/ 61 w 290"/>
                  <a:gd name="T55" fmla="*/ 13 h 145"/>
                  <a:gd name="T56" fmla="*/ 62 w 290"/>
                  <a:gd name="T57" fmla="*/ 11 h 145"/>
                  <a:gd name="T58" fmla="*/ 64 w 290"/>
                  <a:gd name="T59" fmla="*/ 9 h 145"/>
                  <a:gd name="T60" fmla="*/ 66 w 290"/>
                  <a:gd name="T61" fmla="*/ 11 h 145"/>
                  <a:gd name="T62" fmla="*/ 69 w 290"/>
                  <a:gd name="T63" fmla="*/ 12 h 145"/>
                  <a:gd name="T64" fmla="*/ 68 w 290"/>
                  <a:gd name="T65" fmla="*/ 18 h 145"/>
                  <a:gd name="T66" fmla="*/ 69 w 290"/>
                  <a:gd name="T67" fmla="*/ 16 h 145"/>
                  <a:gd name="T68" fmla="*/ 72 w 290"/>
                  <a:gd name="T69" fmla="*/ 16 h 145"/>
                  <a:gd name="T70" fmla="*/ 72 w 290"/>
                  <a:gd name="T71" fmla="*/ 21 h 145"/>
                  <a:gd name="T72" fmla="*/ 70 w 290"/>
                  <a:gd name="T73" fmla="*/ 23 h 145"/>
                  <a:gd name="T74" fmla="*/ 65 w 290"/>
                  <a:gd name="T75" fmla="*/ 19 h 145"/>
                  <a:gd name="T76" fmla="*/ 66 w 290"/>
                  <a:gd name="T77" fmla="*/ 21 h 145"/>
                  <a:gd name="T78" fmla="*/ 66 w 290"/>
                  <a:gd name="T79" fmla="*/ 24 h 145"/>
                  <a:gd name="T80" fmla="*/ 56 w 290"/>
                  <a:gd name="T81" fmla="*/ 25 h 145"/>
                  <a:gd name="T82" fmla="*/ 51 w 290"/>
                  <a:gd name="T83" fmla="*/ 26 h 145"/>
                  <a:gd name="T84" fmla="*/ 50 w 290"/>
                  <a:gd name="T85" fmla="*/ 26 h 145"/>
                  <a:gd name="T86" fmla="*/ 50 w 290"/>
                  <a:gd name="T87" fmla="*/ 21 h 145"/>
                  <a:gd name="T88" fmla="*/ 45 w 290"/>
                  <a:gd name="T89" fmla="*/ 21 h 145"/>
                  <a:gd name="T90" fmla="*/ 40 w 290"/>
                  <a:gd name="T91" fmla="*/ 22 h 145"/>
                  <a:gd name="T92" fmla="*/ 37 w 290"/>
                  <a:gd name="T93" fmla="*/ 27 h 145"/>
                  <a:gd name="T94" fmla="*/ 36 w 290"/>
                  <a:gd name="T95" fmla="*/ 23 h 145"/>
                  <a:gd name="T96" fmla="*/ 36 w 290"/>
                  <a:gd name="T97" fmla="*/ 23 h 145"/>
                  <a:gd name="T98" fmla="*/ 32 w 290"/>
                  <a:gd name="T99" fmla="*/ 24 h 145"/>
                  <a:gd name="T100" fmla="*/ 28 w 290"/>
                  <a:gd name="T101" fmla="*/ 25 h 145"/>
                  <a:gd name="T102" fmla="*/ 27 w 290"/>
                  <a:gd name="T103" fmla="*/ 32 h 145"/>
                  <a:gd name="T104" fmla="*/ 26 w 290"/>
                  <a:gd name="T105" fmla="*/ 32 h 145"/>
                  <a:gd name="T106" fmla="*/ 25 w 290"/>
                  <a:gd name="T107" fmla="*/ 28 h 145"/>
                  <a:gd name="T108" fmla="*/ 23 w 290"/>
                  <a:gd name="T109" fmla="*/ 34 h 145"/>
                  <a:gd name="T110" fmla="*/ 18 w 290"/>
                  <a:gd name="T111" fmla="*/ 35 h 145"/>
                  <a:gd name="T112" fmla="*/ 15 w 290"/>
                  <a:gd name="T113" fmla="*/ 36 h 145"/>
                  <a:gd name="T114" fmla="*/ 10 w 290"/>
                  <a:gd name="T115" fmla="*/ 32 h 145"/>
                  <a:gd name="T116" fmla="*/ 10 w 290"/>
                  <a:gd name="T117" fmla="*/ 34 h 145"/>
                  <a:gd name="T118" fmla="*/ 10 w 290"/>
                  <a:gd name="T119" fmla="*/ 36 h 145"/>
                  <a:gd name="T120" fmla="*/ 6 w 290"/>
                  <a:gd name="T121" fmla="*/ 35 h 145"/>
                  <a:gd name="T122" fmla="*/ 3 w 290"/>
                  <a:gd name="T123" fmla="*/ 33 h 145"/>
                  <a:gd name="T124" fmla="*/ 5 w 290"/>
                  <a:gd name="T125" fmla="*/ 27 h 14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90"/>
                  <a:gd name="T190" fmla="*/ 0 h 145"/>
                  <a:gd name="T191" fmla="*/ 290 w 290"/>
                  <a:gd name="T192" fmla="*/ 145 h 145"/>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90" h="145">
                    <a:moveTo>
                      <a:pt x="4" y="117"/>
                    </a:moveTo>
                    <a:lnTo>
                      <a:pt x="0" y="103"/>
                    </a:lnTo>
                    <a:lnTo>
                      <a:pt x="19" y="99"/>
                    </a:lnTo>
                    <a:lnTo>
                      <a:pt x="21" y="111"/>
                    </a:lnTo>
                    <a:lnTo>
                      <a:pt x="4" y="117"/>
                    </a:lnTo>
                    <a:close/>
                    <a:moveTo>
                      <a:pt x="0" y="103"/>
                    </a:moveTo>
                    <a:lnTo>
                      <a:pt x="0" y="102"/>
                    </a:lnTo>
                    <a:lnTo>
                      <a:pt x="0" y="101"/>
                    </a:lnTo>
                    <a:lnTo>
                      <a:pt x="9" y="101"/>
                    </a:lnTo>
                    <a:lnTo>
                      <a:pt x="0" y="103"/>
                    </a:lnTo>
                    <a:close/>
                    <a:moveTo>
                      <a:pt x="0" y="101"/>
                    </a:moveTo>
                    <a:lnTo>
                      <a:pt x="0" y="88"/>
                    </a:lnTo>
                    <a:lnTo>
                      <a:pt x="19" y="88"/>
                    </a:lnTo>
                    <a:lnTo>
                      <a:pt x="19" y="101"/>
                    </a:lnTo>
                    <a:lnTo>
                      <a:pt x="0" y="101"/>
                    </a:lnTo>
                    <a:close/>
                    <a:moveTo>
                      <a:pt x="0" y="88"/>
                    </a:moveTo>
                    <a:lnTo>
                      <a:pt x="0" y="86"/>
                    </a:lnTo>
                    <a:lnTo>
                      <a:pt x="0" y="85"/>
                    </a:lnTo>
                    <a:lnTo>
                      <a:pt x="9" y="88"/>
                    </a:lnTo>
                    <a:lnTo>
                      <a:pt x="0" y="88"/>
                    </a:lnTo>
                    <a:close/>
                    <a:moveTo>
                      <a:pt x="0" y="85"/>
                    </a:moveTo>
                    <a:lnTo>
                      <a:pt x="7" y="72"/>
                    </a:lnTo>
                    <a:lnTo>
                      <a:pt x="25" y="80"/>
                    </a:lnTo>
                    <a:lnTo>
                      <a:pt x="18" y="92"/>
                    </a:lnTo>
                    <a:lnTo>
                      <a:pt x="0" y="85"/>
                    </a:lnTo>
                    <a:close/>
                    <a:moveTo>
                      <a:pt x="7" y="72"/>
                    </a:moveTo>
                    <a:lnTo>
                      <a:pt x="8" y="72"/>
                    </a:lnTo>
                    <a:lnTo>
                      <a:pt x="8" y="70"/>
                    </a:lnTo>
                    <a:lnTo>
                      <a:pt x="16" y="76"/>
                    </a:lnTo>
                    <a:lnTo>
                      <a:pt x="7" y="72"/>
                    </a:lnTo>
                    <a:close/>
                    <a:moveTo>
                      <a:pt x="8" y="70"/>
                    </a:moveTo>
                    <a:lnTo>
                      <a:pt x="18" y="57"/>
                    </a:lnTo>
                    <a:lnTo>
                      <a:pt x="34" y="69"/>
                    </a:lnTo>
                    <a:lnTo>
                      <a:pt x="24" y="81"/>
                    </a:lnTo>
                    <a:lnTo>
                      <a:pt x="8" y="70"/>
                    </a:lnTo>
                    <a:close/>
                    <a:moveTo>
                      <a:pt x="18" y="57"/>
                    </a:moveTo>
                    <a:lnTo>
                      <a:pt x="18" y="57"/>
                    </a:lnTo>
                    <a:lnTo>
                      <a:pt x="19" y="56"/>
                    </a:lnTo>
                    <a:lnTo>
                      <a:pt x="26" y="63"/>
                    </a:lnTo>
                    <a:lnTo>
                      <a:pt x="18" y="57"/>
                    </a:lnTo>
                    <a:close/>
                    <a:moveTo>
                      <a:pt x="19" y="56"/>
                    </a:moveTo>
                    <a:lnTo>
                      <a:pt x="31" y="44"/>
                    </a:lnTo>
                    <a:lnTo>
                      <a:pt x="45" y="57"/>
                    </a:lnTo>
                    <a:lnTo>
                      <a:pt x="32" y="69"/>
                    </a:lnTo>
                    <a:lnTo>
                      <a:pt x="19" y="56"/>
                    </a:lnTo>
                    <a:close/>
                    <a:moveTo>
                      <a:pt x="31" y="44"/>
                    </a:moveTo>
                    <a:lnTo>
                      <a:pt x="32" y="43"/>
                    </a:lnTo>
                    <a:lnTo>
                      <a:pt x="38" y="51"/>
                    </a:lnTo>
                    <a:lnTo>
                      <a:pt x="31" y="44"/>
                    </a:lnTo>
                    <a:close/>
                    <a:moveTo>
                      <a:pt x="32" y="43"/>
                    </a:moveTo>
                    <a:lnTo>
                      <a:pt x="48" y="31"/>
                    </a:lnTo>
                    <a:lnTo>
                      <a:pt x="60" y="45"/>
                    </a:lnTo>
                    <a:lnTo>
                      <a:pt x="45" y="58"/>
                    </a:lnTo>
                    <a:lnTo>
                      <a:pt x="32" y="43"/>
                    </a:lnTo>
                    <a:close/>
                    <a:moveTo>
                      <a:pt x="48" y="31"/>
                    </a:moveTo>
                    <a:lnTo>
                      <a:pt x="49" y="30"/>
                    </a:lnTo>
                    <a:lnTo>
                      <a:pt x="55" y="37"/>
                    </a:lnTo>
                    <a:lnTo>
                      <a:pt x="48" y="31"/>
                    </a:lnTo>
                    <a:close/>
                    <a:moveTo>
                      <a:pt x="49" y="30"/>
                    </a:moveTo>
                    <a:lnTo>
                      <a:pt x="66" y="20"/>
                    </a:lnTo>
                    <a:lnTo>
                      <a:pt x="74" y="36"/>
                    </a:lnTo>
                    <a:lnTo>
                      <a:pt x="59" y="46"/>
                    </a:lnTo>
                    <a:lnTo>
                      <a:pt x="49" y="30"/>
                    </a:lnTo>
                    <a:close/>
                    <a:moveTo>
                      <a:pt x="66" y="20"/>
                    </a:moveTo>
                    <a:lnTo>
                      <a:pt x="66" y="20"/>
                    </a:lnTo>
                    <a:lnTo>
                      <a:pt x="67" y="20"/>
                    </a:lnTo>
                    <a:lnTo>
                      <a:pt x="70" y="29"/>
                    </a:lnTo>
                    <a:lnTo>
                      <a:pt x="66" y="20"/>
                    </a:lnTo>
                    <a:close/>
                    <a:moveTo>
                      <a:pt x="67" y="20"/>
                    </a:moveTo>
                    <a:lnTo>
                      <a:pt x="82" y="13"/>
                    </a:lnTo>
                    <a:lnTo>
                      <a:pt x="90" y="31"/>
                    </a:lnTo>
                    <a:lnTo>
                      <a:pt x="73" y="37"/>
                    </a:lnTo>
                    <a:lnTo>
                      <a:pt x="67" y="20"/>
                    </a:lnTo>
                    <a:close/>
                    <a:moveTo>
                      <a:pt x="90" y="31"/>
                    </a:moveTo>
                    <a:lnTo>
                      <a:pt x="90" y="31"/>
                    </a:lnTo>
                    <a:lnTo>
                      <a:pt x="85" y="22"/>
                    </a:lnTo>
                    <a:lnTo>
                      <a:pt x="90" y="31"/>
                    </a:lnTo>
                    <a:close/>
                    <a:moveTo>
                      <a:pt x="82" y="13"/>
                    </a:moveTo>
                    <a:lnTo>
                      <a:pt x="94" y="6"/>
                    </a:lnTo>
                    <a:lnTo>
                      <a:pt x="103" y="24"/>
                    </a:lnTo>
                    <a:lnTo>
                      <a:pt x="90" y="31"/>
                    </a:lnTo>
                    <a:lnTo>
                      <a:pt x="82" y="13"/>
                    </a:lnTo>
                    <a:close/>
                    <a:moveTo>
                      <a:pt x="94" y="6"/>
                    </a:moveTo>
                    <a:lnTo>
                      <a:pt x="95" y="6"/>
                    </a:lnTo>
                    <a:lnTo>
                      <a:pt x="96" y="6"/>
                    </a:lnTo>
                    <a:lnTo>
                      <a:pt x="99" y="15"/>
                    </a:lnTo>
                    <a:lnTo>
                      <a:pt x="94" y="6"/>
                    </a:lnTo>
                    <a:close/>
                    <a:moveTo>
                      <a:pt x="96" y="6"/>
                    </a:moveTo>
                    <a:lnTo>
                      <a:pt x="113" y="3"/>
                    </a:lnTo>
                    <a:lnTo>
                      <a:pt x="116" y="22"/>
                    </a:lnTo>
                    <a:lnTo>
                      <a:pt x="101" y="25"/>
                    </a:lnTo>
                    <a:lnTo>
                      <a:pt x="96" y="6"/>
                    </a:lnTo>
                    <a:close/>
                    <a:moveTo>
                      <a:pt x="113" y="3"/>
                    </a:moveTo>
                    <a:lnTo>
                      <a:pt x="128" y="0"/>
                    </a:lnTo>
                    <a:lnTo>
                      <a:pt x="132" y="19"/>
                    </a:lnTo>
                    <a:lnTo>
                      <a:pt x="116" y="22"/>
                    </a:lnTo>
                    <a:lnTo>
                      <a:pt x="113" y="3"/>
                    </a:lnTo>
                    <a:close/>
                    <a:moveTo>
                      <a:pt x="128" y="0"/>
                    </a:moveTo>
                    <a:lnTo>
                      <a:pt x="129" y="0"/>
                    </a:lnTo>
                    <a:lnTo>
                      <a:pt x="131" y="0"/>
                    </a:lnTo>
                    <a:lnTo>
                      <a:pt x="131" y="9"/>
                    </a:lnTo>
                    <a:lnTo>
                      <a:pt x="128" y="0"/>
                    </a:lnTo>
                    <a:close/>
                    <a:moveTo>
                      <a:pt x="131" y="0"/>
                    </a:moveTo>
                    <a:lnTo>
                      <a:pt x="149" y="0"/>
                    </a:lnTo>
                    <a:lnTo>
                      <a:pt x="149" y="19"/>
                    </a:lnTo>
                    <a:lnTo>
                      <a:pt x="131" y="19"/>
                    </a:lnTo>
                    <a:lnTo>
                      <a:pt x="131" y="0"/>
                    </a:lnTo>
                    <a:close/>
                    <a:moveTo>
                      <a:pt x="149" y="0"/>
                    </a:moveTo>
                    <a:lnTo>
                      <a:pt x="150" y="0"/>
                    </a:lnTo>
                    <a:lnTo>
                      <a:pt x="152" y="0"/>
                    </a:lnTo>
                    <a:lnTo>
                      <a:pt x="149" y="9"/>
                    </a:lnTo>
                    <a:lnTo>
                      <a:pt x="149" y="0"/>
                    </a:lnTo>
                    <a:close/>
                    <a:moveTo>
                      <a:pt x="152" y="0"/>
                    </a:moveTo>
                    <a:lnTo>
                      <a:pt x="167" y="3"/>
                    </a:lnTo>
                    <a:lnTo>
                      <a:pt x="164" y="22"/>
                    </a:lnTo>
                    <a:lnTo>
                      <a:pt x="147" y="19"/>
                    </a:lnTo>
                    <a:lnTo>
                      <a:pt x="152" y="0"/>
                    </a:lnTo>
                    <a:close/>
                    <a:moveTo>
                      <a:pt x="167" y="3"/>
                    </a:moveTo>
                    <a:lnTo>
                      <a:pt x="168" y="3"/>
                    </a:lnTo>
                    <a:lnTo>
                      <a:pt x="165" y="12"/>
                    </a:lnTo>
                    <a:lnTo>
                      <a:pt x="167" y="3"/>
                    </a:lnTo>
                    <a:close/>
                    <a:moveTo>
                      <a:pt x="168" y="3"/>
                    </a:moveTo>
                    <a:lnTo>
                      <a:pt x="187" y="10"/>
                    </a:lnTo>
                    <a:lnTo>
                      <a:pt x="181" y="27"/>
                    </a:lnTo>
                    <a:lnTo>
                      <a:pt x="163" y="21"/>
                    </a:lnTo>
                    <a:lnTo>
                      <a:pt x="168" y="3"/>
                    </a:lnTo>
                    <a:close/>
                    <a:moveTo>
                      <a:pt x="182" y="29"/>
                    </a:moveTo>
                    <a:lnTo>
                      <a:pt x="182" y="27"/>
                    </a:lnTo>
                    <a:lnTo>
                      <a:pt x="181" y="27"/>
                    </a:lnTo>
                    <a:lnTo>
                      <a:pt x="185" y="19"/>
                    </a:lnTo>
                    <a:lnTo>
                      <a:pt x="182" y="29"/>
                    </a:lnTo>
                    <a:close/>
                    <a:moveTo>
                      <a:pt x="186" y="10"/>
                    </a:moveTo>
                    <a:lnTo>
                      <a:pt x="202" y="12"/>
                    </a:lnTo>
                    <a:lnTo>
                      <a:pt x="198" y="31"/>
                    </a:lnTo>
                    <a:lnTo>
                      <a:pt x="182" y="29"/>
                    </a:lnTo>
                    <a:lnTo>
                      <a:pt x="186" y="10"/>
                    </a:lnTo>
                    <a:close/>
                    <a:moveTo>
                      <a:pt x="202" y="12"/>
                    </a:moveTo>
                    <a:lnTo>
                      <a:pt x="203" y="13"/>
                    </a:lnTo>
                    <a:lnTo>
                      <a:pt x="200" y="22"/>
                    </a:lnTo>
                    <a:lnTo>
                      <a:pt x="202" y="12"/>
                    </a:lnTo>
                    <a:close/>
                    <a:moveTo>
                      <a:pt x="203" y="13"/>
                    </a:moveTo>
                    <a:lnTo>
                      <a:pt x="220" y="20"/>
                    </a:lnTo>
                    <a:lnTo>
                      <a:pt x="212" y="37"/>
                    </a:lnTo>
                    <a:lnTo>
                      <a:pt x="197" y="31"/>
                    </a:lnTo>
                    <a:lnTo>
                      <a:pt x="203" y="13"/>
                    </a:lnTo>
                    <a:close/>
                    <a:moveTo>
                      <a:pt x="220" y="20"/>
                    </a:moveTo>
                    <a:lnTo>
                      <a:pt x="221" y="20"/>
                    </a:lnTo>
                    <a:lnTo>
                      <a:pt x="217" y="29"/>
                    </a:lnTo>
                    <a:lnTo>
                      <a:pt x="220" y="20"/>
                    </a:lnTo>
                    <a:close/>
                    <a:moveTo>
                      <a:pt x="221" y="20"/>
                    </a:moveTo>
                    <a:lnTo>
                      <a:pt x="236" y="30"/>
                    </a:lnTo>
                    <a:lnTo>
                      <a:pt x="228" y="46"/>
                    </a:lnTo>
                    <a:lnTo>
                      <a:pt x="211" y="36"/>
                    </a:lnTo>
                    <a:lnTo>
                      <a:pt x="221" y="20"/>
                    </a:lnTo>
                    <a:close/>
                    <a:moveTo>
                      <a:pt x="229" y="46"/>
                    </a:moveTo>
                    <a:lnTo>
                      <a:pt x="228" y="46"/>
                    </a:lnTo>
                    <a:lnTo>
                      <a:pt x="232" y="37"/>
                    </a:lnTo>
                    <a:lnTo>
                      <a:pt x="229" y="46"/>
                    </a:lnTo>
                    <a:close/>
                    <a:moveTo>
                      <a:pt x="235" y="29"/>
                    </a:moveTo>
                    <a:lnTo>
                      <a:pt x="252" y="35"/>
                    </a:lnTo>
                    <a:lnTo>
                      <a:pt x="244" y="53"/>
                    </a:lnTo>
                    <a:lnTo>
                      <a:pt x="229" y="46"/>
                    </a:lnTo>
                    <a:lnTo>
                      <a:pt x="235" y="29"/>
                    </a:lnTo>
                    <a:close/>
                    <a:moveTo>
                      <a:pt x="252" y="35"/>
                    </a:moveTo>
                    <a:lnTo>
                      <a:pt x="252" y="35"/>
                    </a:lnTo>
                    <a:lnTo>
                      <a:pt x="253" y="36"/>
                    </a:lnTo>
                    <a:lnTo>
                      <a:pt x="247" y="44"/>
                    </a:lnTo>
                    <a:lnTo>
                      <a:pt x="252" y="35"/>
                    </a:lnTo>
                    <a:close/>
                    <a:moveTo>
                      <a:pt x="253" y="36"/>
                    </a:moveTo>
                    <a:lnTo>
                      <a:pt x="263" y="43"/>
                    </a:lnTo>
                    <a:lnTo>
                      <a:pt x="252" y="58"/>
                    </a:lnTo>
                    <a:lnTo>
                      <a:pt x="243" y="52"/>
                    </a:lnTo>
                    <a:lnTo>
                      <a:pt x="253" y="36"/>
                    </a:lnTo>
                    <a:close/>
                    <a:moveTo>
                      <a:pt x="263" y="43"/>
                    </a:moveTo>
                    <a:lnTo>
                      <a:pt x="282" y="55"/>
                    </a:lnTo>
                    <a:lnTo>
                      <a:pt x="263" y="43"/>
                    </a:lnTo>
                    <a:lnTo>
                      <a:pt x="257" y="51"/>
                    </a:lnTo>
                    <a:lnTo>
                      <a:pt x="263" y="43"/>
                    </a:lnTo>
                    <a:close/>
                    <a:moveTo>
                      <a:pt x="263" y="43"/>
                    </a:moveTo>
                    <a:lnTo>
                      <a:pt x="273" y="48"/>
                    </a:lnTo>
                    <a:lnTo>
                      <a:pt x="262" y="65"/>
                    </a:lnTo>
                    <a:lnTo>
                      <a:pt x="252" y="58"/>
                    </a:lnTo>
                    <a:lnTo>
                      <a:pt x="263" y="43"/>
                    </a:lnTo>
                    <a:close/>
                    <a:moveTo>
                      <a:pt x="273" y="48"/>
                    </a:moveTo>
                    <a:lnTo>
                      <a:pt x="273" y="49"/>
                    </a:lnTo>
                    <a:lnTo>
                      <a:pt x="274" y="51"/>
                    </a:lnTo>
                    <a:lnTo>
                      <a:pt x="267" y="57"/>
                    </a:lnTo>
                    <a:lnTo>
                      <a:pt x="273" y="48"/>
                    </a:lnTo>
                    <a:close/>
                    <a:moveTo>
                      <a:pt x="274" y="51"/>
                    </a:moveTo>
                    <a:lnTo>
                      <a:pt x="283" y="59"/>
                    </a:lnTo>
                    <a:lnTo>
                      <a:pt x="270" y="73"/>
                    </a:lnTo>
                    <a:lnTo>
                      <a:pt x="261" y="64"/>
                    </a:lnTo>
                    <a:lnTo>
                      <a:pt x="274" y="51"/>
                    </a:lnTo>
                    <a:close/>
                    <a:moveTo>
                      <a:pt x="283" y="59"/>
                    </a:moveTo>
                    <a:lnTo>
                      <a:pt x="285" y="62"/>
                    </a:lnTo>
                    <a:lnTo>
                      <a:pt x="286" y="64"/>
                    </a:lnTo>
                    <a:lnTo>
                      <a:pt x="276" y="66"/>
                    </a:lnTo>
                    <a:lnTo>
                      <a:pt x="283" y="59"/>
                    </a:lnTo>
                    <a:close/>
                    <a:moveTo>
                      <a:pt x="286" y="64"/>
                    </a:moveTo>
                    <a:lnTo>
                      <a:pt x="288" y="73"/>
                    </a:lnTo>
                    <a:lnTo>
                      <a:pt x="271" y="79"/>
                    </a:lnTo>
                    <a:lnTo>
                      <a:pt x="267" y="69"/>
                    </a:lnTo>
                    <a:lnTo>
                      <a:pt x="286" y="64"/>
                    </a:lnTo>
                    <a:close/>
                    <a:moveTo>
                      <a:pt x="288" y="73"/>
                    </a:moveTo>
                    <a:lnTo>
                      <a:pt x="290" y="78"/>
                    </a:lnTo>
                    <a:lnTo>
                      <a:pt x="286" y="83"/>
                    </a:lnTo>
                    <a:lnTo>
                      <a:pt x="279" y="76"/>
                    </a:lnTo>
                    <a:lnTo>
                      <a:pt x="288" y="73"/>
                    </a:lnTo>
                    <a:close/>
                    <a:moveTo>
                      <a:pt x="286" y="83"/>
                    </a:moveTo>
                    <a:lnTo>
                      <a:pt x="281" y="89"/>
                    </a:lnTo>
                    <a:lnTo>
                      <a:pt x="266" y="76"/>
                    </a:lnTo>
                    <a:lnTo>
                      <a:pt x="273" y="69"/>
                    </a:lnTo>
                    <a:lnTo>
                      <a:pt x="286" y="83"/>
                    </a:lnTo>
                    <a:close/>
                    <a:moveTo>
                      <a:pt x="281" y="89"/>
                    </a:moveTo>
                    <a:lnTo>
                      <a:pt x="278" y="91"/>
                    </a:lnTo>
                    <a:lnTo>
                      <a:pt x="276" y="91"/>
                    </a:lnTo>
                    <a:lnTo>
                      <a:pt x="273" y="83"/>
                    </a:lnTo>
                    <a:lnTo>
                      <a:pt x="281" y="89"/>
                    </a:lnTo>
                    <a:close/>
                    <a:moveTo>
                      <a:pt x="276" y="91"/>
                    </a:moveTo>
                    <a:lnTo>
                      <a:pt x="263" y="95"/>
                    </a:lnTo>
                    <a:lnTo>
                      <a:pt x="258" y="76"/>
                    </a:lnTo>
                    <a:lnTo>
                      <a:pt x="271" y="73"/>
                    </a:lnTo>
                    <a:lnTo>
                      <a:pt x="276" y="91"/>
                    </a:lnTo>
                    <a:close/>
                    <a:moveTo>
                      <a:pt x="263" y="95"/>
                    </a:moveTo>
                    <a:lnTo>
                      <a:pt x="262" y="95"/>
                    </a:lnTo>
                    <a:lnTo>
                      <a:pt x="261" y="86"/>
                    </a:lnTo>
                    <a:lnTo>
                      <a:pt x="263" y="95"/>
                    </a:lnTo>
                    <a:close/>
                    <a:moveTo>
                      <a:pt x="262" y="95"/>
                    </a:moveTo>
                    <a:lnTo>
                      <a:pt x="243" y="98"/>
                    </a:lnTo>
                    <a:lnTo>
                      <a:pt x="240" y="79"/>
                    </a:lnTo>
                    <a:lnTo>
                      <a:pt x="260" y="76"/>
                    </a:lnTo>
                    <a:lnTo>
                      <a:pt x="262" y="95"/>
                    </a:lnTo>
                    <a:close/>
                    <a:moveTo>
                      <a:pt x="243" y="98"/>
                    </a:moveTo>
                    <a:lnTo>
                      <a:pt x="224" y="101"/>
                    </a:lnTo>
                    <a:lnTo>
                      <a:pt x="221" y="83"/>
                    </a:lnTo>
                    <a:lnTo>
                      <a:pt x="240" y="79"/>
                    </a:lnTo>
                    <a:lnTo>
                      <a:pt x="243" y="98"/>
                    </a:lnTo>
                    <a:close/>
                    <a:moveTo>
                      <a:pt x="224" y="101"/>
                    </a:moveTo>
                    <a:lnTo>
                      <a:pt x="225" y="101"/>
                    </a:lnTo>
                    <a:lnTo>
                      <a:pt x="224" y="101"/>
                    </a:lnTo>
                    <a:lnTo>
                      <a:pt x="222" y="91"/>
                    </a:lnTo>
                    <a:lnTo>
                      <a:pt x="224" y="101"/>
                    </a:lnTo>
                    <a:close/>
                    <a:moveTo>
                      <a:pt x="224" y="101"/>
                    </a:moveTo>
                    <a:lnTo>
                      <a:pt x="201" y="105"/>
                    </a:lnTo>
                    <a:lnTo>
                      <a:pt x="199" y="86"/>
                    </a:lnTo>
                    <a:lnTo>
                      <a:pt x="221" y="83"/>
                    </a:lnTo>
                    <a:lnTo>
                      <a:pt x="224" y="101"/>
                    </a:lnTo>
                    <a:close/>
                    <a:moveTo>
                      <a:pt x="201" y="105"/>
                    </a:moveTo>
                    <a:lnTo>
                      <a:pt x="201" y="105"/>
                    </a:lnTo>
                    <a:lnTo>
                      <a:pt x="200" y="105"/>
                    </a:lnTo>
                    <a:lnTo>
                      <a:pt x="200" y="95"/>
                    </a:lnTo>
                    <a:lnTo>
                      <a:pt x="201" y="105"/>
                    </a:lnTo>
                    <a:close/>
                    <a:moveTo>
                      <a:pt x="200" y="105"/>
                    </a:moveTo>
                    <a:lnTo>
                      <a:pt x="181" y="105"/>
                    </a:lnTo>
                    <a:lnTo>
                      <a:pt x="181" y="86"/>
                    </a:lnTo>
                    <a:lnTo>
                      <a:pt x="200" y="86"/>
                    </a:lnTo>
                    <a:lnTo>
                      <a:pt x="200" y="105"/>
                    </a:lnTo>
                    <a:close/>
                    <a:moveTo>
                      <a:pt x="179" y="86"/>
                    </a:moveTo>
                    <a:lnTo>
                      <a:pt x="180" y="86"/>
                    </a:lnTo>
                    <a:lnTo>
                      <a:pt x="181" y="86"/>
                    </a:lnTo>
                    <a:lnTo>
                      <a:pt x="181" y="95"/>
                    </a:lnTo>
                    <a:lnTo>
                      <a:pt x="179" y="86"/>
                    </a:lnTo>
                    <a:close/>
                    <a:moveTo>
                      <a:pt x="182" y="105"/>
                    </a:moveTo>
                    <a:lnTo>
                      <a:pt x="164" y="108"/>
                    </a:lnTo>
                    <a:lnTo>
                      <a:pt x="160" y="89"/>
                    </a:lnTo>
                    <a:lnTo>
                      <a:pt x="179" y="86"/>
                    </a:lnTo>
                    <a:lnTo>
                      <a:pt x="182" y="105"/>
                    </a:lnTo>
                    <a:close/>
                    <a:moveTo>
                      <a:pt x="160" y="89"/>
                    </a:moveTo>
                    <a:lnTo>
                      <a:pt x="161" y="88"/>
                    </a:lnTo>
                    <a:lnTo>
                      <a:pt x="160" y="89"/>
                    </a:lnTo>
                    <a:lnTo>
                      <a:pt x="163" y="98"/>
                    </a:lnTo>
                    <a:lnTo>
                      <a:pt x="160" y="89"/>
                    </a:lnTo>
                    <a:close/>
                    <a:moveTo>
                      <a:pt x="164" y="108"/>
                    </a:moveTo>
                    <a:lnTo>
                      <a:pt x="148" y="110"/>
                    </a:lnTo>
                    <a:lnTo>
                      <a:pt x="144" y="92"/>
                    </a:lnTo>
                    <a:lnTo>
                      <a:pt x="160" y="89"/>
                    </a:lnTo>
                    <a:lnTo>
                      <a:pt x="164" y="108"/>
                    </a:lnTo>
                    <a:close/>
                    <a:moveTo>
                      <a:pt x="144" y="92"/>
                    </a:moveTo>
                    <a:lnTo>
                      <a:pt x="144" y="92"/>
                    </a:lnTo>
                    <a:lnTo>
                      <a:pt x="146" y="101"/>
                    </a:lnTo>
                    <a:lnTo>
                      <a:pt x="144" y="92"/>
                    </a:lnTo>
                    <a:close/>
                    <a:moveTo>
                      <a:pt x="148" y="110"/>
                    </a:moveTo>
                    <a:lnTo>
                      <a:pt x="136" y="113"/>
                    </a:lnTo>
                    <a:lnTo>
                      <a:pt x="132" y="96"/>
                    </a:lnTo>
                    <a:lnTo>
                      <a:pt x="144" y="92"/>
                    </a:lnTo>
                    <a:lnTo>
                      <a:pt x="148" y="110"/>
                    </a:lnTo>
                    <a:close/>
                    <a:moveTo>
                      <a:pt x="129" y="96"/>
                    </a:moveTo>
                    <a:lnTo>
                      <a:pt x="131" y="96"/>
                    </a:lnTo>
                    <a:lnTo>
                      <a:pt x="132" y="96"/>
                    </a:lnTo>
                    <a:lnTo>
                      <a:pt x="134" y="105"/>
                    </a:lnTo>
                    <a:lnTo>
                      <a:pt x="129" y="96"/>
                    </a:lnTo>
                    <a:close/>
                    <a:moveTo>
                      <a:pt x="137" y="113"/>
                    </a:moveTo>
                    <a:lnTo>
                      <a:pt x="121" y="120"/>
                    </a:lnTo>
                    <a:lnTo>
                      <a:pt x="114" y="102"/>
                    </a:lnTo>
                    <a:lnTo>
                      <a:pt x="129" y="96"/>
                    </a:lnTo>
                    <a:lnTo>
                      <a:pt x="137" y="113"/>
                    </a:lnTo>
                    <a:close/>
                    <a:moveTo>
                      <a:pt x="113" y="102"/>
                    </a:moveTo>
                    <a:lnTo>
                      <a:pt x="113" y="102"/>
                    </a:lnTo>
                    <a:lnTo>
                      <a:pt x="114" y="102"/>
                    </a:lnTo>
                    <a:lnTo>
                      <a:pt x="117" y="111"/>
                    </a:lnTo>
                    <a:lnTo>
                      <a:pt x="113" y="102"/>
                    </a:lnTo>
                    <a:close/>
                    <a:moveTo>
                      <a:pt x="123" y="119"/>
                    </a:moveTo>
                    <a:lnTo>
                      <a:pt x="106" y="129"/>
                    </a:lnTo>
                    <a:lnTo>
                      <a:pt x="96" y="112"/>
                    </a:lnTo>
                    <a:lnTo>
                      <a:pt x="113" y="102"/>
                    </a:lnTo>
                    <a:lnTo>
                      <a:pt x="123" y="119"/>
                    </a:lnTo>
                    <a:close/>
                    <a:moveTo>
                      <a:pt x="106" y="129"/>
                    </a:moveTo>
                    <a:lnTo>
                      <a:pt x="106" y="129"/>
                    </a:lnTo>
                    <a:lnTo>
                      <a:pt x="105" y="129"/>
                    </a:lnTo>
                    <a:lnTo>
                      <a:pt x="102" y="120"/>
                    </a:lnTo>
                    <a:lnTo>
                      <a:pt x="106" y="129"/>
                    </a:lnTo>
                    <a:close/>
                    <a:moveTo>
                      <a:pt x="105" y="129"/>
                    </a:moveTo>
                    <a:lnTo>
                      <a:pt x="90" y="135"/>
                    </a:lnTo>
                    <a:lnTo>
                      <a:pt x="82" y="118"/>
                    </a:lnTo>
                    <a:lnTo>
                      <a:pt x="99" y="111"/>
                    </a:lnTo>
                    <a:lnTo>
                      <a:pt x="105" y="129"/>
                    </a:lnTo>
                    <a:close/>
                    <a:moveTo>
                      <a:pt x="90" y="135"/>
                    </a:moveTo>
                    <a:lnTo>
                      <a:pt x="73" y="142"/>
                    </a:lnTo>
                    <a:lnTo>
                      <a:pt x="67" y="124"/>
                    </a:lnTo>
                    <a:lnTo>
                      <a:pt x="82" y="118"/>
                    </a:lnTo>
                    <a:lnTo>
                      <a:pt x="90" y="135"/>
                    </a:lnTo>
                    <a:close/>
                    <a:moveTo>
                      <a:pt x="73" y="142"/>
                    </a:moveTo>
                    <a:lnTo>
                      <a:pt x="73" y="142"/>
                    </a:lnTo>
                    <a:lnTo>
                      <a:pt x="72" y="142"/>
                    </a:lnTo>
                    <a:lnTo>
                      <a:pt x="70" y="133"/>
                    </a:lnTo>
                    <a:lnTo>
                      <a:pt x="73" y="142"/>
                    </a:lnTo>
                    <a:close/>
                    <a:moveTo>
                      <a:pt x="72" y="142"/>
                    </a:moveTo>
                    <a:lnTo>
                      <a:pt x="60" y="145"/>
                    </a:lnTo>
                    <a:lnTo>
                      <a:pt x="55" y="127"/>
                    </a:lnTo>
                    <a:lnTo>
                      <a:pt x="68" y="123"/>
                    </a:lnTo>
                    <a:lnTo>
                      <a:pt x="72" y="142"/>
                    </a:lnTo>
                    <a:close/>
                    <a:moveTo>
                      <a:pt x="60" y="145"/>
                    </a:moveTo>
                    <a:lnTo>
                      <a:pt x="58" y="145"/>
                    </a:lnTo>
                    <a:lnTo>
                      <a:pt x="57" y="145"/>
                    </a:lnTo>
                    <a:lnTo>
                      <a:pt x="57" y="137"/>
                    </a:lnTo>
                    <a:lnTo>
                      <a:pt x="60" y="145"/>
                    </a:lnTo>
                    <a:close/>
                    <a:moveTo>
                      <a:pt x="57" y="145"/>
                    </a:moveTo>
                    <a:lnTo>
                      <a:pt x="41" y="145"/>
                    </a:lnTo>
                    <a:lnTo>
                      <a:pt x="41" y="127"/>
                    </a:lnTo>
                    <a:lnTo>
                      <a:pt x="57" y="127"/>
                    </a:lnTo>
                    <a:lnTo>
                      <a:pt x="57" y="145"/>
                    </a:lnTo>
                    <a:close/>
                    <a:moveTo>
                      <a:pt x="41" y="145"/>
                    </a:moveTo>
                    <a:lnTo>
                      <a:pt x="40" y="145"/>
                    </a:lnTo>
                    <a:lnTo>
                      <a:pt x="39" y="145"/>
                    </a:lnTo>
                    <a:lnTo>
                      <a:pt x="41" y="137"/>
                    </a:lnTo>
                    <a:lnTo>
                      <a:pt x="41" y="145"/>
                    </a:lnTo>
                    <a:close/>
                    <a:moveTo>
                      <a:pt x="39" y="145"/>
                    </a:moveTo>
                    <a:lnTo>
                      <a:pt x="26" y="142"/>
                    </a:lnTo>
                    <a:lnTo>
                      <a:pt x="31" y="123"/>
                    </a:lnTo>
                    <a:lnTo>
                      <a:pt x="43" y="127"/>
                    </a:lnTo>
                    <a:lnTo>
                      <a:pt x="39" y="145"/>
                    </a:lnTo>
                    <a:close/>
                    <a:moveTo>
                      <a:pt x="26" y="142"/>
                    </a:moveTo>
                    <a:lnTo>
                      <a:pt x="25" y="142"/>
                    </a:lnTo>
                    <a:lnTo>
                      <a:pt x="24" y="141"/>
                    </a:lnTo>
                    <a:lnTo>
                      <a:pt x="29" y="133"/>
                    </a:lnTo>
                    <a:lnTo>
                      <a:pt x="26" y="142"/>
                    </a:lnTo>
                    <a:close/>
                    <a:moveTo>
                      <a:pt x="24" y="141"/>
                    </a:moveTo>
                    <a:lnTo>
                      <a:pt x="14" y="134"/>
                    </a:lnTo>
                    <a:lnTo>
                      <a:pt x="25" y="119"/>
                    </a:lnTo>
                    <a:lnTo>
                      <a:pt x="34" y="126"/>
                    </a:lnTo>
                    <a:lnTo>
                      <a:pt x="24" y="141"/>
                    </a:lnTo>
                    <a:close/>
                    <a:moveTo>
                      <a:pt x="14" y="134"/>
                    </a:moveTo>
                    <a:lnTo>
                      <a:pt x="12" y="133"/>
                    </a:lnTo>
                    <a:lnTo>
                      <a:pt x="10" y="131"/>
                    </a:lnTo>
                    <a:lnTo>
                      <a:pt x="19" y="127"/>
                    </a:lnTo>
                    <a:lnTo>
                      <a:pt x="14" y="134"/>
                    </a:lnTo>
                    <a:close/>
                    <a:moveTo>
                      <a:pt x="10" y="131"/>
                    </a:moveTo>
                    <a:lnTo>
                      <a:pt x="4" y="118"/>
                    </a:lnTo>
                    <a:lnTo>
                      <a:pt x="21" y="110"/>
                    </a:lnTo>
                    <a:lnTo>
                      <a:pt x="28" y="122"/>
                    </a:lnTo>
                    <a:lnTo>
                      <a:pt x="10" y="1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27" name="Freeform 1921">
                <a:extLst>
                  <a:ext uri="{FF2B5EF4-FFF2-40B4-BE49-F238E27FC236}">
                    <a16:creationId xmlns:a16="http://schemas.microsoft.com/office/drawing/2014/main" id="{500DE8F9-5AB1-454B-A4EF-60E57F0003AA}"/>
                  </a:ext>
                </a:extLst>
              </p:cNvPr>
              <p:cNvSpPr>
                <a:spLocks noEditPoints="1"/>
              </p:cNvSpPr>
              <p:nvPr/>
            </p:nvSpPr>
            <p:spPr bwMode="auto">
              <a:xfrm>
                <a:off x="2693" y="1931"/>
                <a:ext cx="34" cy="58"/>
              </a:xfrm>
              <a:custGeom>
                <a:avLst/>
                <a:gdLst>
                  <a:gd name="T0" fmla="*/ 16 w 137"/>
                  <a:gd name="T1" fmla="*/ 0 h 230"/>
                  <a:gd name="T2" fmla="*/ 20 w 137"/>
                  <a:gd name="T3" fmla="*/ 1 h 230"/>
                  <a:gd name="T4" fmla="*/ 22 w 137"/>
                  <a:gd name="T5" fmla="*/ 1 h 230"/>
                  <a:gd name="T6" fmla="*/ 25 w 137"/>
                  <a:gd name="T7" fmla="*/ 4 h 230"/>
                  <a:gd name="T8" fmla="*/ 25 w 137"/>
                  <a:gd name="T9" fmla="*/ 5 h 230"/>
                  <a:gd name="T10" fmla="*/ 28 w 137"/>
                  <a:gd name="T11" fmla="*/ 9 h 230"/>
                  <a:gd name="T12" fmla="*/ 29 w 137"/>
                  <a:gd name="T13" fmla="*/ 9 h 230"/>
                  <a:gd name="T14" fmla="*/ 31 w 137"/>
                  <a:gd name="T15" fmla="*/ 15 h 230"/>
                  <a:gd name="T16" fmla="*/ 31 w 137"/>
                  <a:gd name="T17" fmla="*/ 15 h 230"/>
                  <a:gd name="T18" fmla="*/ 33 w 137"/>
                  <a:gd name="T19" fmla="*/ 21 h 230"/>
                  <a:gd name="T20" fmla="*/ 34 w 137"/>
                  <a:gd name="T21" fmla="*/ 22 h 230"/>
                  <a:gd name="T22" fmla="*/ 34 w 137"/>
                  <a:gd name="T23" fmla="*/ 28 h 230"/>
                  <a:gd name="T24" fmla="*/ 34 w 137"/>
                  <a:gd name="T25" fmla="*/ 28 h 230"/>
                  <a:gd name="T26" fmla="*/ 34 w 137"/>
                  <a:gd name="T27" fmla="*/ 35 h 230"/>
                  <a:gd name="T28" fmla="*/ 34 w 137"/>
                  <a:gd name="T29" fmla="*/ 35 h 230"/>
                  <a:gd name="T30" fmla="*/ 34 w 137"/>
                  <a:gd name="T31" fmla="*/ 42 h 230"/>
                  <a:gd name="T32" fmla="*/ 33 w 137"/>
                  <a:gd name="T33" fmla="*/ 43 h 230"/>
                  <a:gd name="T34" fmla="*/ 31 w 137"/>
                  <a:gd name="T35" fmla="*/ 47 h 230"/>
                  <a:gd name="T36" fmla="*/ 30 w 137"/>
                  <a:gd name="T37" fmla="*/ 48 h 230"/>
                  <a:gd name="T38" fmla="*/ 27 w 137"/>
                  <a:gd name="T39" fmla="*/ 51 h 230"/>
                  <a:gd name="T40" fmla="*/ 26 w 137"/>
                  <a:gd name="T41" fmla="*/ 52 h 230"/>
                  <a:gd name="T42" fmla="*/ 20 w 137"/>
                  <a:gd name="T43" fmla="*/ 49 h 230"/>
                  <a:gd name="T44" fmla="*/ 23 w 137"/>
                  <a:gd name="T45" fmla="*/ 53 h 230"/>
                  <a:gd name="T46" fmla="*/ 19 w 137"/>
                  <a:gd name="T47" fmla="*/ 55 h 230"/>
                  <a:gd name="T48" fmla="*/ 19 w 137"/>
                  <a:gd name="T49" fmla="*/ 55 h 230"/>
                  <a:gd name="T50" fmla="*/ 15 w 137"/>
                  <a:gd name="T51" fmla="*/ 56 h 230"/>
                  <a:gd name="T52" fmla="*/ 14 w 137"/>
                  <a:gd name="T53" fmla="*/ 56 h 230"/>
                  <a:gd name="T54" fmla="*/ 11 w 137"/>
                  <a:gd name="T55" fmla="*/ 56 h 230"/>
                  <a:gd name="T56" fmla="*/ 10 w 137"/>
                  <a:gd name="T57" fmla="*/ 56 h 230"/>
                  <a:gd name="T58" fmla="*/ 8 w 137"/>
                  <a:gd name="T59" fmla="*/ 55 h 230"/>
                  <a:gd name="T60" fmla="*/ 6 w 137"/>
                  <a:gd name="T61" fmla="*/ 54 h 230"/>
                  <a:gd name="T62" fmla="*/ 4 w 137"/>
                  <a:gd name="T63" fmla="*/ 53 h 230"/>
                  <a:gd name="T64" fmla="*/ 3 w 137"/>
                  <a:gd name="T65" fmla="*/ 51 h 230"/>
                  <a:gd name="T66" fmla="*/ 3 w 137"/>
                  <a:gd name="T67" fmla="*/ 51 h 230"/>
                  <a:gd name="T68" fmla="*/ 1 w 137"/>
                  <a:gd name="T69" fmla="*/ 48 h 230"/>
                  <a:gd name="T70" fmla="*/ 1 w 137"/>
                  <a:gd name="T71" fmla="*/ 48 h 230"/>
                  <a:gd name="T72" fmla="*/ 0 w 137"/>
                  <a:gd name="T73" fmla="*/ 44 h 230"/>
                  <a:gd name="T74" fmla="*/ 0 w 137"/>
                  <a:gd name="T75" fmla="*/ 44 h 230"/>
                  <a:gd name="T76" fmla="*/ 6 w 137"/>
                  <a:gd name="T77" fmla="*/ 39 h 230"/>
                  <a:gd name="T78" fmla="*/ 1 w 137"/>
                  <a:gd name="T79" fmla="*/ 39 h 230"/>
                  <a:gd name="T80" fmla="*/ 7 w 137"/>
                  <a:gd name="T81" fmla="*/ 33 h 230"/>
                  <a:gd name="T82" fmla="*/ 2 w 137"/>
                  <a:gd name="T83" fmla="*/ 33 h 230"/>
                  <a:gd name="T84" fmla="*/ 2 w 137"/>
                  <a:gd name="T85" fmla="*/ 26 h 230"/>
                  <a:gd name="T86" fmla="*/ 2 w 137"/>
                  <a:gd name="T87" fmla="*/ 26 h 230"/>
                  <a:gd name="T88" fmla="*/ 7 w 137"/>
                  <a:gd name="T89" fmla="*/ 21 h 230"/>
                  <a:gd name="T90" fmla="*/ 2 w 137"/>
                  <a:gd name="T91" fmla="*/ 21 h 230"/>
                  <a:gd name="T92" fmla="*/ 2 w 137"/>
                  <a:gd name="T93" fmla="*/ 17 h 230"/>
                  <a:gd name="T94" fmla="*/ 2 w 137"/>
                  <a:gd name="T95" fmla="*/ 16 h 230"/>
                  <a:gd name="T96" fmla="*/ 3 w 137"/>
                  <a:gd name="T97" fmla="*/ 12 h 230"/>
                  <a:gd name="T98" fmla="*/ 3 w 137"/>
                  <a:gd name="T99" fmla="*/ 12 h 230"/>
                  <a:gd name="T100" fmla="*/ 4 w 137"/>
                  <a:gd name="T101" fmla="*/ 9 h 230"/>
                  <a:gd name="T102" fmla="*/ 4 w 137"/>
                  <a:gd name="T103" fmla="*/ 8 h 230"/>
                  <a:gd name="T104" fmla="*/ 6 w 137"/>
                  <a:gd name="T105" fmla="*/ 5 h 230"/>
                  <a:gd name="T106" fmla="*/ 6 w 137"/>
                  <a:gd name="T107" fmla="*/ 4 h 230"/>
                  <a:gd name="T108" fmla="*/ 8 w 137"/>
                  <a:gd name="T109" fmla="*/ 3 h 230"/>
                  <a:gd name="T110" fmla="*/ 8 w 137"/>
                  <a:gd name="T111" fmla="*/ 3 h 230"/>
                  <a:gd name="T112" fmla="*/ 11 w 137"/>
                  <a:gd name="T113" fmla="*/ 1 h 230"/>
                  <a:gd name="T114" fmla="*/ 11 w 137"/>
                  <a:gd name="T115" fmla="*/ 1 h 23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37"/>
                  <a:gd name="T175" fmla="*/ 0 h 230"/>
                  <a:gd name="T176" fmla="*/ 137 w 137"/>
                  <a:gd name="T177" fmla="*/ 230 h 23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37" h="230">
                    <a:moveTo>
                      <a:pt x="66" y="0"/>
                    </a:moveTo>
                    <a:lnTo>
                      <a:pt x="82" y="2"/>
                    </a:lnTo>
                    <a:lnTo>
                      <a:pt x="78" y="21"/>
                    </a:lnTo>
                    <a:lnTo>
                      <a:pt x="63" y="19"/>
                    </a:lnTo>
                    <a:lnTo>
                      <a:pt x="66" y="0"/>
                    </a:lnTo>
                    <a:close/>
                    <a:moveTo>
                      <a:pt x="82" y="2"/>
                    </a:moveTo>
                    <a:lnTo>
                      <a:pt x="85" y="3"/>
                    </a:lnTo>
                    <a:lnTo>
                      <a:pt x="87" y="5"/>
                    </a:lnTo>
                    <a:lnTo>
                      <a:pt x="81" y="12"/>
                    </a:lnTo>
                    <a:lnTo>
                      <a:pt x="82" y="2"/>
                    </a:lnTo>
                    <a:close/>
                    <a:moveTo>
                      <a:pt x="87" y="5"/>
                    </a:moveTo>
                    <a:lnTo>
                      <a:pt x="99" y="17"/>
                    </a:lnTo>
                    <a:lnTo>
                      <a:pt x="86" y="32"/>
                    </a:lnTo>
                    <a:lnTo>
                      <a:pt x="73" y="19"/>
                    </a:lnTo>
                    <a:lnTo>
                      <a:pt x="87" y="5"/>
                    </a:lnTo>
                    <a:close/>
                    <a:moveTo>
                      <a:pt x="99" y="17"/>
                    </a:moveTo>
                    <a:lnTo>
                      <a:pt x="101" y="19"/>
                    </a:lnTo>
                    <a:lnTo>
                      <a:pt x="93" y="24"/>
                    </a:lnTo>
                    <a:lnTo>
                      <a:pt x="99" y="17"/>
                    </a:lnTo>
                    <a:close/>
                    <a:moveTo>
                      <a:pt x="101" y="19"/>
                    </a:moveTo>
                    <a:lnTo>
                      <a:pt x="113" y="34"/>
                    </a:lnTo>
                    <a:lnTo>
                      <a:pt x="98" y="46"/>
                    </a:lnTo>
                    <a:lnTo>
                      <a:pt x="85" y="31"/>
                    </a:lnTo>
                    <a:lnTo>
                      <a:pt x="101" y="19"/>
                    </a:lnTo>
                    <a:close/>
                    <a:moveTo>
                      <a:pt x="113" y="34"/>
                    </a:moveTo>
                    <a:lnTo>
                      <a:pt x="114" y="35"/>
                    </a:lnTo>
                    <a:lnTo>
                      <a:pt x="115" y="37"/>
                    </a:lnTo>
                    <a:lnTo>
                      <a:pt x="106" y="41"/>
                    </a:lnTo>
                    <a:lnTo>
                      <a:pt x="113" y="34"/>
                    </a:lnTo>
                    <a:close/>
                    <a:moveTo>
                      <a:pt x="115" y="37"/>
                    </a:moveTo>
                    <a:lnTo>
                      <a:pt x="124" y="59"/>
                    </a:lnTo>
                    <a:lnTo>
                      <a:pt x="106" y="66"/>
                    </a:lnTo>
                    <a:lnTo>
                      <a:pt x="97" y="44"/>
                    </a:lnTo>
                    <a:lnTo>
                      <a:pt x="115" y="37"/>
                    </a:lnTo>
                    <a:close/>
                    <a:moveTo>
                      <a:pt x="124" y="59"/>
                    </a:moveTo>
                    <a:lnTo>
                      <a:pt x="125" y="59"/>
                    </a:lnTo>
                    <a:lnTo>
                      <a:pt x="124" y="59"/>
                    </a:lnTo>
                    <a:lnTo>
                      <a:pt x="115" y="63"/>
                    </a:lnTo>
                    <a:lnTo>
                      <a:pt x="124" y="59"/>
                    </a:lnTo>
                    <a:close/>
                    <a:moveTo>
                      <a:pt x="124" y="59"/>
                    </a:moveTo>
                    <a:lnTo>
                      <a:pt x="134" y="85"/>
                    </a:lnTo>
                    <a:lnTo>
                      <a:pt x="116" y="91"/>
                    </a:lnTo>
                    <a:lnTo>
                      <a:pt x="106" y="66"/>
                    </a:lnTo>
                    <a:lnTo>
                      <a:pt x="124" y="59"/>
                    </a:lnTo>
                    <a:close/>
                    <a:moveTo>
                      <a:pt x="134" y="85"/>
                    </a:moveTo>
                    <a:lnTo>
                      <a:pt x="134" y="86"/>
                    </a:lnTo>
                    <a:lnTo>
                      <a:pt x="135" y="87"/>
                    </a:lnTo>
                    <a:lnTo>
                      <a:pt x="125" y="88"/>
                    </a:lnTo>
                    <a:lnTo>
                      <a:pt x="134" y="85"/>
                    </a:lnTo>
                    <a:close/>
                    <a:moveTo>
                      <a:pt x="135" y="87"/>
                    </a:moveTo>
                    <a:lnTo>
                      <a:pt x="137" y="112"/>
                    </a:lnTo>
                    <a:lnTo>
                      <a:pt x="118" y="115"/>
                    </a:lnTo>
                    <a:lnTo>
                      <a:pt x="115" y="89"/>
                    </a:lnTo>
                    <a:lnTo>
                      <a:pt x="135" y="87"/>
                    </a:lnTo>
                    <a:close/>
                    <a:moveTo>
                      <a:pt x="137" y="112"/>
                    </a:moveTo>
                    <a:lnTo>
                      <a:pt x="137" y="113"/>
                    </a:lnTo>
                    <a:lnTo>
                      <a:pt x="128" y="113"/>
                    </a:lnTo>
                    <a:lnTo>
                      <a:pt x="137" y="112"/>
                    </a:lnTo>
                    <a:close/>
                    <a:moveTo>
                      <a:pt x="137" y="113"/>
                    </a:moveTo>
                    <a:lnTo>
                      <a:pt x="137" y="139"/>
                    </a:lnTo>
                    <a:lnTo>
                      <a:pt x="118" y="139"/>
                    </a:lnTo>
                    <a:lnTo>
                      <a:pt x="118" y="113"/>
                    </a:lnTo>
                    <a:lnTo>
                      <a:pt x="137" y="113"/>
                    </a:lnTo>
                    <a:close/>
                    <a:moveTo>
                      <a:pt x="137" y="139"/>
                    </a:moveTo>
                    <a:lnTo>
                      <a:pt x="137" y="140"/>
                    </a:lnTo>
                    <a:lnTo>
                      <a:pt x="128" y="139"/>
                    </a:lnTo>
                    <a:lnTo>
                      <a:pt x="137" y="139"/>
                    </a:lnTo>
                    <a:close/>
                    <a:moveTo>
                      <a:pt x="137" y="140"/>
                    </a:moveTo>
                    <a:lnTo>
                      <a:pt x="135" y="165"/>
                    </a:lnTo>
                    <a:lnTo>
                      <a:pt x="115" y="163"/>
                    </a:lnTo>
                    <a:lnTo>
                      <a:pt x="118" y="138"/>
                    </a:lnTo>
                    <a:lnTo>
                      <a:pt x="137" y="140"/>
                    </a:lnTo>
                    <a:close/>
                    <a:moveTo>
                      <a:pt x="135" y="165"/>
                    </a:moveTo>
                    <a:lnTo>
                      <a:pt x="134" y="167"/>
                    </a:lnTo>
                    <a:lnTo>
                      <a:pt x="134" y="169"/>
                    </a:lnTo>
                    <a:lnTo>
                      <a:pt x="125" y="164"/>
                    </a:lnTo>
                    <a:lnTo>
                      <a:pt x="135" y="165"/>
                    </a:lnTo>
                    <a:close/>
                    <a:moveTo>
                      <a:pt x="134" y="169"/>
                    </a:moveTo>
                    <a:lnTo>
                      <a:pt x="124" y="187"/>
                    </a:lnTo>
                    <a:lnTo>
                      <a:pt x="107" y="180"/>
                    </a:lnTo>
                    <a:lnTo>
                      <a:pt x="116" y="160"/>
                    </a:lnTo>
                    <a:lnTo>
                      <a:pt x="134" y="169"/>
                    </a:lnTo>
                    <a:close/>
                    <a:moveTo>
                      <a:pt x="124" y="187"/>
                    </a:moveTo>
                    <a:lnTo>
                      <a:pt x="123" y="189"/>
                    </a:lnTo>
                    <a:lnTo>
                      <a:pt x="121" y="191"/>
                    </a:lnTo>
                    <a:lnTo>
                      <a:pt x="115" y="184"/>
                    </a:lnTo>
                    <a:lnTo>
                      <a:pt x="124" y="187"/>
                    </a:lnTo>
                    <a:close/>
                    <a:moveTo>
                      <a:pt x="121" y="191"/>
                    </a:moveTo>
                    <a:lnTo>
                      <a:pt x="109" y="203"/>
                    </a:lnTo>
                    <a:lnTo>
                      <a:pt x="96" y="189"/>
                    </a:lnTo>
                    <a:lnTo>
                      <a:pt x="108" y="177"/>
                    </a:lnTo>
                    <a:lnTo>
                      <a:pt x="121" y="191"/>
                    </a:lnTo>
                    <a:close/>
                    <a:moveTo>
                      <a:pt x="109" y="203"/>
                    </a:moveTo>
                    <a:lnTo>
                      <a:pt x="108" y="205"/>
                    </a:lnTo>
                    <a:lnTo>
                      <a:pt x="106" y="205"/>
                    </a:lnTo>
                    <a:lnTo>
                      <a:pt x="103" y="196"/>
                    </a:lnTo>
                    <a:lnTo>
                      <a:pt x="109" y="203"/>
                    </a:lnTo>
                    <a:close/>
                    <a:moveTo>
                      <a:pt x="106" y="205"/>
                    </a:moveTo>
                    <a:lnTo>
                      <a:pt x="91" y="212"/>
                    </a:lnTo>
                    <a:lnTo>
                      <a:pt x="83" y="194"/>
                    </a:lnTo>
                    <a:lnTo>
                      <a:pt x="99" y="187"/>
                    </a:lnTo>
                    <a:lnTo>
                      <a:pt x="106" y="205"/>
                    </a:lnTo>
                    <a:close/>
                    <a:moveTo>
                      <a:pt x="82" y="194"/>
                    </a:moveTo>
                    <a:lnTo>
                      <a:pt x="83" y="194"/>
                    </a:lnTo>
                    <a:lnTo>
                      <a:pt x="86" y="203"/>
                    </a:lnTo>
                    <a:lnTo>
                      <a:pt x="82" y="194"/>
                    </a:lnTo>
                    <a:close/>
                    <a:moveTo>
                      <a:pt x="91" y="212"/>
                    </a:moveTo>
                    <a:lnTo>
                      <a:pt x="78" y="217"/>
                    </a:lnTo>
                    <a:lnTo>
                      <a:pt x="70" y="201"/>
                    </a:lnTo>
                    <a:lnTo>
                      <a:pt x="82" y="194"/>
                    </a:lnTo>
                    <a:lnTo>
                      <a:pt x="91" y="212"/>
                    </a:lnTo>
                    <a:close/>
                    <a:moveTo>
                      <a:pt x="78" y="217"/>
                    </a:moveTo>
                    <a:lnTo>
                      <a:pt x="77" y="218"/>
                    </a:lnTo>
                    <a:lnTo>
                      <a:pt x="76" y="218"/>
                    </a:lnTo>
                    <a:lnTo>
                      <a:pt x="74" y="209"/>
                    </a:lnTo>
                    <a:lnTo>
                      <a:pt x="78" y="217"/>
                    </a:lnTo>
                    <a:close/>
                    <a:moveTo>
                      <a:pt x="76" y="218"/>
                    </a:moveTo>
                    <a:lnTo>
                      <a:pt x="60" y="221"/>
                    </a:lnTo>
                    <a:lnTo>
                      <a:pt x="56" y="203"/>
                    </a:lnTo>
                    <a:lnTo>
                      <a:pt x="72" y="199"/>
                    </a:lnTo>
                    <a:lnTo>
                      <a:pt x="76" y="218"/>
                    </a:lnTo>
                    <a:close/>
                    <a:moveTo>
                      <a:pt x="60" y="221"/>
                    </a:moveTo>
                    <a:lnTo>
                      <a:pt x="59" y="221"/>
                    </a:lnTo>
                    <a:lnTo>
                      <a:pt x="58" y="221"/>
                    </a:lnTo>
                    <a:lnTo>
                      <a:pt x="58" y="213"/>
                    </a:lnTo>
                    <a:lnTo>
                      <a:pt x="60" y="221"/>
                    </a:lnTo>
                    <a:close/>
                    <a:moveTo>
                      <a:pt x="58" y="221"/>
                    </a:moveTo>
                    <a:lnTo>
                      <a:pt x="45" y="221"/>
                    </a:lnTo>
                    <a:lnTo>
                      <a:pt x="45" y="203"/>
                    </a:lnTo>
                    <a:lnTo>
                      <a:pt x="58" y="203"/>
                    </a:lnTo>
                    <a:lnTo>
                      <a:pt x="58" y="221"/>
                    </a:lnTo>
                    <a:close/>
                    <a:moveTo>
                      <a:pt x="45" y="221"/>
                    </a:moveTo>
                    <a:lnTo>
                      <a:pt x="44" y="221"/>
                    </a:lnTo>
                    <a:lnTo>
                      <a:pt x="42" y="221"/>
                    </a:lnTo>
                    <a:lnTo>
                      <a:pt x="45" y="213"/>
                    </a:lnTo>
                    <a:lnTo>
                      <a:pt x="45" y="221"/>
                    </a:lnTo>
                    <a:close/>
                    <a:moveTo>
                      <a:pt x="42" y="221"/>
                    </a:moveTo>
                    <a:lnTo>
                      <a:pt x="33" y="218"/>
                    </a:lnTo>
                    <a:lnTo>
                      <a:pt x="39" y="199"/>
                    </a:lnTo>
                    <a:lnTo>
                      <a:pt x="49" y="203"/>
                    </a:lnTo>
                    <a:lnTo>
                      <a:pt x="42" y="221"/>
                    </a:lnTo>
                    <a:close/>
                    <a:moveTo>
                      <a:pt x="33" y="218"/>
                    </a:moveTo>
                    <a:lnTo>
                      <a:pt x="23" y="215"/>
                    </a:lnTo>
                    <a:lnTo>
                      <a:pt x="29" y="197"/>
                    </a:lnTo>
                    <a:lnTo>
                      <a:pt x="39" y="199"/>
                    </a:lnTo>
                    <a:lnTo>
                      <a:pt x="33" y="218"/>
                    </a:lnTo>
                    <a:close/>
                    <a:moveTo>
                      <a:pt x="23" y="215"/>
                    </a:moveTo>
                    <a:lnTo>
                      <a:pt x="20" y="214"/>
                    </a:lnTo>
                    <a:lnTo>
                      <a:pt x="18" y="212"/>
                    </a:lnTo>
                    <a:lnTo>
                      <a:pt x="27" y="206"/>
                    </a:lnTo>
                    <a:lnTo>
                      <a:pt x="23" y="215"/>
                    </a:lnTo>
                    <a:close/>
                    <a:moveTo>
                      <a:pt x="18" y="212"/>
                    </a:moveTo>
                    <a:lnTo>
                      <a:pt x="12" y="202"/>
                    </a:lnTo>
                    <a:lnTo>
                      <a:pt x="28" y="191"/>
                    </a:lnTo>
                    <a:lnTo>
                      <a:pt x="34" y="201"/>
                    </a:lnTo>
                    <a:lnTo>
                      <a:pt x="18" y="212"/>
                    </a:lnTo>
                    <a:close/>
                    <a:moveTo>
                      <a:pt x="12" y="202"/>
                    </a:moveTo>
                    <a:lnTo>
                      <a:pt x="31" y="230"/>
                    </a:lnTo>
                    <a:lnTo>
                      <a:pt x="12" y="202"/>
                    </a:lnTo>
                    <a:lnTo>
                      <a:pt x="20" y="196"/>
                    </a:lnTo>
                    <a:lnTo>
                      <a:pt x="12" y="202"/>
                    </a:lnTo>
                    <a:close/>
                    <a:moveTo>
                      <a:pt x="12" y="202"/>
                    </a:moveTo>
                    <a:lnTo>
                      <a:pt x="6" y="192"/>
                    </a:lnTo>
                    <a:lnTo>
                      <a:pt x="21" y="182"/>
                    </a:lnTo>
                    <a:lnTo>
                      <a:pt x="28" y="191"/>
                    </a:lnTo>
                    <a:lnTo>
                      <a:pt x="12" y="202"/>
                    </a:lnTo>
                    <a:close/>
                    <a:moveTo>
                      <a:pt x="6" y="192"/>
                    </a:moveTo>
                    <a:lnTo>
                      <a:pt x="5" y="191"/>
                    </a:lnTo>
                    <a:lnTo>
                      <a:pt x="5" y="189"/>
                    </a:lnTo>
                    <a:lnTo>
                      <a:pt x="13" y="186"/>
                    </a:lnTo>
                    <a:lnTo>
                      <a:pt x="6" y="192"/>
                    </a:lnTo>
                    <a:close/>
                    <a:moveTo>
                      <a:pt x="5" y="189"/>
                    </a:moveTo>
                    <a:lnTo>
                      <a:pt x="1" y="176"/>
                    </a:lnTo>
                    <a:lnTo>
                      <a:pt x="20" y="172"/>
                    </a:lnTo>
                    <a:lnTo>
                      <a:pt x="22" y="184"/>
                    </a:lnTo>
                    <a:lnTo>
                      <a:pt x="5" y="189"/>
                    </a:lnTo>
                    <a:close/>
                    <a:moveTo>
                      <a:pt x="1" y="176"/>
                    </a:moveTo>
                    <a:lnTo>
                      <a:pt x="0" y="174"/>
                    </a:lnTo>
                    <a:lnTo>
                      <a:pt x="1" y="173"/>
                    </a:lnTo>
                    <a:lnTo>
                      <a:pt x="10" y="174"/>
                    </a:lnTo>
                    <a:lnTo>
                      <a:pt x="1" y="176"/>
                    </a:lnTo>
                    <a:close/>
                    <a:moveTo>
                      <a:pt x="1" y="173"/>
                    </a:moveTo>
                    <a:lnTo>
                      <a:pt x="5" y="153"/>
                    </a:lnTo>
                    <a:lnTo>
                      <a:pt x="23" y="156"/>
                    </a:lnTo>
                    <a:lnTo>
                      <a:pt x="20" y="175"/>
                    </a:lnTo>
                    <a:lnTo>
                      <a:pt x="1" y="173"/>
                    </a:lnTo>
                    <a:close/>
                    <a:moveTo>
                      <a:pt x="23" y="156"/>
                    </a:moveTo>
                    <a:lnTo>
                      <a:pt x="23" y="156"/>
                    </a:lnTo>
                    <a:lnTo>
                      <a:pt x="13" y="155"/>
                    </a:lnTo>
                    <a:lnTo>
                      <a:pt x="23" y="156"/>
                    </a:lnTo>
                    <a:close/>
                    <a:moveTo>
                      <a:pt x="3" y="154"/>
                    </a:moveTo>
                    <a:lnTo>
                      <a:pt x="7" y="129"/>
                    </a:lnTo>
                    <a:lnTo>
                      <a:pt x="27" y="131"/>
                    </a:lnTo>
                    <a:lnTo>
                      <a:pt x="23" y="156"/>
                    </a:lnTo>
                    <a:lnTo>
                      <a:pt x="3" y="154"/>
                    </a:lnTo>
                    <a:close/>
                    <a:moveTo>
                      <a:pt x="27" y="130"/>
                    </a:moveTo>
                    <a:lnTo>
                      <a:pt x="27" y="130"/>
                    </a:lnTo>
                    <a:lnTo>
                      <a:pt x="27" y="131"/>
                    </a:lnTo>
                    <a:lnTo>
                      <a:pt x="17" y="130"/>
                    </a:lnTo>
                    <a:lnTo>
                      <a:pt x="27" y="130"/>
                    </a:lnTo>
                    <a:close/>
                    <a:moveTo>
                      <a:pt x="7" y="130"/>
                    </a:moveTo>
                    <a:lnTo>
                      <a:pt x="7" y="105"/>
                    </a:lnTo>
                    <a:lnTo>
                      <a:pt x="27" y="105"/>
                    </a:lnTo>
                    <a:lnTo>
                      <a:pt x="27" y="130"/>
                    </a:lnTo>
                    <a:lnTo>
                      <a:pt x="7" y="130"/>
                    </a:lnTo>
                    <a:close/>
                    <a:moveTo>
                      <a:pt x="7" y="105"/>
                    </a:moveTo>
                    <a:lnTo>
                      <a:pt x="7" y="103"/>
                    </a:lnTo>
                    <a:lnTo>
                      <a:pt x="7" y="102"/>
                    </a:lnTo>
                    <a:lnTo>
                      <a:pt x="17" y="105"/>
                    </a:lnTo>
                    <a:lnTo>
                      <a:pt x="7" y="105"/>
                    </a:lnTo>
                    <a:close/>
                    <a:moveTo>
                      <a:pt x="7" y="102"/>
                    </a:moveTo>
                    <a:lnTo>
                      <a:pt x="10" y="84"/>
                    </a:lnTo>
                    <a:lnTo>
                      <a:pt x="29" y="87"/>
                    </a:lnTo>
                    <a:lnTo>
                      <a:pt x="26" y="106"/>
                    </a:lnTo>
                    <a:lnTo>
                      <a:pt x="7" y="102"/>
                    </a:lnTo>
                    <a:close/>
                    <a:moveTo>
                      <a:pt x="29" y="85"/>
                    </a:moveTo>
                    <a:lnTo>
                      <a:pt x="29" y="86"/>
                    </a:lnTo>
                    <a:lnTo>
                      <a:pt x="29" y="87"/>
                    </a:lnTo>
                    <a:lnTo>
                      <a:pt x="20" y="85"/>
                    </a:lnTo>
                    <a:lnTo>
                      <a:pt x="29" y="85"/>
                    </a:lnTo>
                    <a:close/>
                    <a:moveTo>
                      <a:pt x="10" y="85"/>
                    </a:moveTo>
                    <a:lnTo>
                      <a:pt x="10" y="66"/>
                    </a:lnTo>
                    <a:lnTo>
                      <a:pt x="29" y="66"/>
                    </a:lnTo>
                    <a:lnTo>
                      <a:pt x="29" y="85"/>
                    </a:lnTo>
                    <a:lnTo>
                      <a:pt x="10" y="85"/>
                    </a:lnTo>
                    <a:close/>
                    <a:moveTo>
                      <a:pt x="10" y="66"/>
                    </a:moveTo>
                    <a:lnTo>
                      <a:pt x="10" y="65"/>
                    </a:lnTo>
                    <a:lnTo>
                      <a:pt x="10" y="64"/>
                    </a:lnTo>
                    <a:lnTo>
                      <a:pt x="20" y="66"/>
                    </a:lnTo>
                    <a:lnTo>
                      <a:pt x="10" y="66"/>
                    </a:lnTo>
                    <a:close/>
                    <a:moveTo>
                      <a:pt x="10" y="64"/>
                    </a:moveTo>
                    <a:lnTo>
                      <a:pt x="13" y="48"/>
                    </a:lnTo>
                    <a:lnTo>
                      <a:pt x="32" y="52"/>
                    </a:lnTo>
                    <a:lnTo>
                      <a:pt x="29" y="68"/>
                    </a:lnTo>
                    <a:lnTo>
                      <a:pt x="10" y="64"/>
                    </a:lnTo>
                    <a:close/>
                    <a:moveTo>
                      <a:pt x="13" y="48"/>
                    </a:moveTo>
                    <a:lnTo>
                      <a:pt x="13" y="48"/>
                    </a:lnTo>
                    <a:lnTo>
                      <a:pt x="13" y="47"/>
                    </a:lnTo>
                    <a:lnTo>
                      <a:pt x="23" y="51"/>
                    </a:lnTo>
                    <a:lnTo>
                      <a:pt x="13" y="48"/>
                    </a:lnTo>
                    <a:close/>
                    <a:moveTo>
                      <a:pt x="13" y="47"/>
                    </a:moveTo>
                    <a:lnTo>
                      <a:pt x="17" y="35"/>
                    </a:lnTo>
                    <a:lnTo>
                      <a:pt x="35" y="40"/>
                    </a:lnTo>
                    <a:lnTo>
                      <a:pt x="32" y="53"/>
                    </a:lnTo>
                    <a:lnTo>
                      <a:pt x="13" y="47"/>
                    </a:lnTo>
                    <a:close/>
                    <a:moveTo>
                      <a:pt x="17" y="35"/>
                    </a:moveTo>
                    <a:lnTo>
                      <a:pt x="17" y="34"/>
                    </a:lnTo>
                    <a:lnTo>
                      <a:pt x="18" y="33"/>
                    </a:lnTo>
                    <a:lnTo>
                      <a:pt x="27" y="37"/>
                    </a:lnTo>
                    <a:lnTo>
                      <a:pt x="17" y="35"/>
                    </a:lnTo>
                    <a:close/>
                    <a:moveTo>
                      <a:pt x="18" y="33"/>
                    </a:moveTo>
                    <a:lnTo>
                      <a:pt x="24" y="21"/>
                    </a:lnTo>
                    <a:lnTo>
                      <a:pt x="41" y="29"/>
                    </a:lnTo>
                    <a:lnTo>
                      <a:pt x="34" y="42"/>
                    </a:lnTo>
                    <a:lnTo>
                      <a:pt x="18" y="33"/>
                    </a:lnTo>
                    <a:close/>
                    <a:moveTo>
                      <a:pt x="24" y="21"/>
                    </a:moveTo>
                    <a:lnTo>
                      <a:pt x="24" y="19"/>
                    </a:lnTo>
                    <a:lnTo>
                      <a:pt x="26" y="17"/>
                    </a:lnTo>
                    <a:lnTo>
                      <a:pt x="32" y="24"/>
                    </a:lnTo>
                    <a:lnTo>
                      <a:pt x="24" y="21"/>
                    </a:lnTo>
                    <a:close/>
                    <a:moveTo>
                      <a:pt x="26" y="17"/>
                    </a:moveTo>
                    <a:lnTo>
                      <a:pt x="32" y="12"/>
                    </a:lnTo>
                    <a:lnTo>
                      <a:pt x="45" y="25"/>
                    </a:lnTo>
                    <a:lnTo>
                      <a:pt x="39" y="32"/>
                    </a:lnTo>
                    <a:lnTo>
                      <a:pt x="26" y="17"/>
                    </a:lnTo>
                    <a:close/>
                    <a:moveTo>
                      <a:pt x="32" y="12"/>
                    </a:moveTo>
                    <a:lnTo>
                      <a:pt x="33" y="11"/>
                    </a:lnTo>
                    <a:lnTo>
                      <a:pt x="39" y="19"/>
                    </a:lnTo>
                    <a:lnTo>
                      <a:pt x="32" y="12"/>
                    </a:lnTo>
                    <a:close/>
                    <a:moveTo>
                      <a:pt x="33" y="11"/>
                    </a:moveTo>
                    <a:lnTo>
                      <a:pt x="43" y="4"/>
                    </a:lnTo>
                    <a:lnTo>
                      <a:pt x="54" y="20"/>
                    </a:lnTo>
                    <a:lnTo>
                      <a:pt x="44" y="26"/>
                    </a:lnTo>
                    <a:lnTo>
                      <a:pt x="33" y="11"/>
                    </a:lnTo>
                    <a:close/>
                    <a:moveTo>
                      <a:pt x="43" y="4"/>
                    </a:moveTo>
                    <a:lnTo>
                      <a:pt x="44" y="3"/>
                    </a:lnTo>
                    <a:lnTo>
                      <a:pt x="46" y="2"/>
                    </a:lnTo>
                    <a:lnTo>
                      <a:pt x="49" y="12"/>
                    </a:lnTo>
                    <a:lnTo>
                      <a:pt x="43" y="4"/>
                    </a:lnTo>
                    <a:close/>
                    <a:moveTo>
                      <a:pt x="46" y="2"/>
                    </a:moveTo>
                    <a:lnTo>
                      <a:pt x="63" y="0"/>
                    </a:lnTo>
                    <a:lnTo>
                      <a:pt x="66" y="19"/>
                    </a:lnTo>
                    <a:lnTo>
                      <a:pt x="50" y="21"/>
                    </a:lnTo>
                    <a:lnTo>
                      <a:pt x="46"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28" name="Freeform 1922">
                <a:extLst>
                  <a:ext uri="{FF2B5EF4-FFF2-40B4-BE49-F238E27FC236}">
                    <a16:creationId xmlns:a16="http://schemas.microsoft.com/office/drawing/2014/main" id="{B8986EF0-C2D0-4DB7-AF79-5CF794334C0D}"/>
                  </a:ext>
                </a:extLst>
              </p:cNvPr>
              <p:cNvSpPr>
                <a:spLocks noEditPoints="1"/>
              </p:cNvSpPr>
              <p:nvPr/>
            </p:nvSpPr>
            <p:spPr bwMode="auto">
              <a:xfrm>
                <a:off x="3081" y="1707"/>
                <a:ext cx="27" cy="34"/>
              </a:xfrm>
              <a:custGeom>
                <a:avLst/>
                <a:gdLst>
                  <a:gd name="T0" fmla="*/ 12 w 108"/>
                  <a:gd name="T1" fmla="*/ 5 h 134"/>
                  <a:gd name="T2" fmla="*/ 18 w 108"/>
                  <a:gd name="T3" fmla="*/ 6 h 134"/>
                  <a:gd name="T4" fmla="*/ 20 w 108"/>
                  <a:gd name="T5" fmla="*/ 2 h 134"/>
                  <a:gd name="T6" fmla="*/ 20 w 108"/>
                  <a:gd name="T7" fmla="*/ 2 h 134"/>
                  <a:gd name="T8" fmla="*/ 20 w 108"/>
                  <a:gd name="T9" fmla="*/ 2 h 134"/>
                  <a:gd name="T10" fmla="*/ 21 w 108"/>
                  <a:gd name="T11" fmla="*/ 7 h 134"/>
                  <a:gd name="T12" fmla="*/ 21 w 108"/>
                  <a:gd name="T13" fmla="*/ 10 h 134"/>
                  <a:gd name="T14" fmla="*/ 25 w 108"/>
                  <a:gd name="T15" fmla="*/ 8 h 134"/>
                  <a:gd name="T16" fmla="*/ 25 w 108"/>
                  <a:gd name="T17" fmla="*/ 8 h 134"/>
                  <a:gd name="T18" fmla="*/ 25 w 108"/>
                  <a:gd name="T19" fmla="*/ 8 h 134"/>
                  <a:gd name="T20" fmla="*/ 23 w 108"/>
                  <a:gd name="T21" fmla="*/ 11 h 134"/>
                  <a:gd name="T22" fmla="*/ 22 w 108"/>
                  <a:gd name="T23" fmla="*/ 15 h 134"/>
                  <a:gd name="T24" fmla="*/ 27 w 108"/>
                  <a:gd name="T25" fmla="*/ 17 h 134"/>
                  <a:gd name="T26" fmla="*/ 27 w 108"/>
                  <a:gd name="T27" fmla="*/ 17 h 134"/>
                  <a:gd name="T28" fmla="*/ 27 w 108"/>
                  <a:gd name="T29" fmla="*/ 17 h 134"/>
                  <a:gd name="T30" fmla="*/ 23 w 108"/>
                  <a:gd name="T31" fmla="*/ 18 h 134"/>
                  <a:gd name="T32" fmla="*/ 23 w 108"/>
                  <a:gd name="T33" fmla="*/ 24 h 134"/>
                  <a:gd name="T34" fmla="*/ 27 w 108"/>
                  <a:gd name="T35" fmla="*/ 27 h 134"/>
                  <a:gd name="T36" fmla="*/ 27 w 108"/>
                  <a:gd name="T37" fmla="*/ 27 h 134"/>
                  <a:gd name="T38" fmla="*/ 27 w 108"/>
                  <a:gd name="T39" fmla="*/ 27 h 134"/>
                  <a:gd name="T40" fmla="*/ 23 w 108"/>
                  <a:gd name="T41" fmla="*/ 26 h 134"/>
                  <a:gd name="T42" fmla="*/ 21 w 108"/>
                  <a:gd name="T43" fmla="*/ 29 h 134"/>
                  <a:gd name="T44" fmla="*/ 25 w 108"/>
                  <a:gd name="T45" fmla="*/ 32 h 134"/>
                  <a:gd name="T46" fmla="*/ 24 w 108"/>
                  <a:gd name="T47" fmla="*/ 32 h 134"/>
                  <a:gd name="T48" fmla="*/ 24 w 108"/>
                  <a:gd name="T49" fmla="*/ 32 h 134"/>
                  <a:gd name="T50" fmla="*/ 21 w 108"/>
                  <a:gd name="T51" fmla="*/ 28 h 134"/>
                  <a:gd name="T52" fmla="*/ 20 w 108"/>
                  <a:gd name="T53" fmla="*/ 34 h 134"/>
                  <a:gd name="T54" fmla="*/ 18 w 108"/>
                  <a:gd name="T55" fmla="*/ 34 h 134"/>
                  <a:gd name="T56" fmla="*/ 18 w 108"/>
                  <a:gd name="T57" fmla="*/ 34 h 134"/>
                  <a:gd name="T58" fmla="*/ 18 w 108"/>
                  <a:gd name="T59" fmla="*/ 34 h 134"/>
                  <a:gd name="T60" fmla="*/ 16 w 108"/>
                  <a:gd name="T61" fmla="*/ 29 h 134"/>
                  <a:gd name="T62" fmla="*/ 13 w 108"/>
                  <a:gd name="T63" fmla="*/ 34 h 134"/>
                  <a:gd name="T64" fmla="*/ 11 w 108"/>
                  <a:gd name="T65" fmla="*/ 33 h 134"/>
                  <a:gd name="T66" fmla="*/ 13 w 108"/>
                  <a:gd name="T67" fmla="*/ 28 h 134"/>
                  <a:gd name="T68" fmla="*/ 13 w 108"/>
                  <a:gd name="T69" fmla="*/ 28 h 134"/>
                  <a:gd name="T70" fmla="*/ 13 w 108"/>
                  <a:gd name="T71" fmla="*/ 28 h 134"/>
                  <a:gd name="T72" fmla="*/ 8 w 108"/>
                  <a:gd name="T73" fmla="*/ 31 h 134"/>
                  <a:gd name="T74" fmla="*/ 7 w 108"/>
                  <a:gd name="T75" fmla="*/ 30 h 134"/>
                  <a:gd name="T76" fmla="*/ 10 w 108"/>
                  <a:gd name="T77" fmla="*/ 26 h 134"/>
                  <a:gd name="T78" fmla="*/ 10 w 108"/>
                  <a:gd name="T79" fmla="*/ 26 h 134"/>
                  <a:gd name="T80" fmla="*/ 10 w 108"/>
                  <a:gd name="T81" fmla="*/ 26 h 134"/>
                  <a:gd name="T82" fmla="*/ 5 w 108"/>
                  <a:gd name="T83" fmla="*/ 28 h 134"/>
                  <a:gd name="T84" fmla="*/ 4 w 108"/>
                  <a:gd name="T85" fmla="*/ 25 h 134"/>
                  <a:gd name="T86" fmla="*/ 4 w 108"/>
                  <a:gd name="T87" fmla="*/ 25 h 134"/>
                  <a:gd name="T88" fmla="*/ 4 w 108"/>
                  <a:gd name="T89" fmla="*/ 25 h 134"/>
                  <a:gd name="T90" fmla="*/ 4 w 108"/>
                  <a:gd name="T91" fmla="*/ 21 h 134"/>
                  <a:gd name="T92" fmla="*/ 6 w 108"/>
                  <a:gd name="T93" fmla="*/ 16 h 134"/>
                  <a:gd name="T94" fmla="*/ 0 w 108"/>
                  <a:gd name="T95" fmla="*/ 13 h 134"/>
                  <a:gd name="T96" fmla="*/ 0 w 108"/>
                  <a:gd name="T97" fmla="*/ 13 h 134"/>
                  <a:gd name="T98" fmla="*/ 0 w 108"/>
                  <a:gd name="T99" fmla="*/ 13 h 134"/>
                  <a:gd name="T100" fmla="*/ 5 w 108"/>
                  <a:gd name="T101" fmla="*/ 13 h 134"/>
                  <a:gd name="T102" fmla="*/ 1 w 108"/>
                  <a:gd name="T103" fmla="*/ 9 h 134"/>
                  <a:gd name="T104" fmla="*/ 1 w 108"/>
                  <a:gd name="T105" fmla="*/ 6 h 134"/>
                  <a:gd name="T106" fmla="*/ 1 w 108"/>
                  <a:gd name="T107" fmla="*/ 6 h 134"/>
                  <a:gd name="T108" fmla="*/ 1 w 108"/>
                  <a:gd name="T109" fmla="*/ 6 h 134"/>
                  <a:gd name="T110" fmla="*/ 5 w 108"/>
                  <a:gd name="T111" fmla="*/ 8 h 134"/>
                  <a:gd name="T112" fmla="*/ 4 w 108"/>
                  <a:gd name="T113" fmla="*/ 2 h 134"/>
                  <a:gd name="T114" fmla="*/ 7 w 108"/>
                  <a:gd name="T115" fmla="*/ 0 h 134"/>
                  <a:gd name="T116" fmla="*/ 7 w 108"/>
                  <a:gd name="T117" fmla="*/ 0 h 134"/>
                  <a:gd name="T118" fmla="*/ 7 w 108"/>
                  <a:gd name="T119" fmla="*/ 0 h 134"/>
                  <a:gd name="T120" fmla="*/ 8 w 108"/>
                  <a:gd name="T121" fmla="*/ 5 h 13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08"/>
                  <a:gd name="T184" fmla="*/ 0 h 134"/>
                  <a:gd name="T185" fmla="*/ 108 w 108"/>
                  <a:gd name="T186" fmla="*/ 134 h 134"/>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08" h="134">
                    <a:moveTo>
                      <a:pt x="51" y="0"/>
                    </a:moveTo>
                    <a:lnTo>
                      <a:pt x="63" y="4"/>
                    </a:lnTo>
                    <a:lnTo>
                      <a:pt x="59" y="21"/>
                    </a:lnTo>
                    <a:lnTo>
                      <a:pt x="46" y="19"/>
                    </a:lnTo>
                    <a:lnTo>
                      <a:pt x="51" y="0"/>
                    </a:lnTo>
                    <a:close/>
                    <a:moveTo>
                      <a:pt x="63" y="4"/>
                    </a:moveTo>
                    <a:lnTo>
                      <a:pt x="76" y="7"/>
                    </a:lnTo>
                    <a:lnTo>
                      <a:pt x="71" y="25"/>
                    </a:lnTo>
                    <a:lnTo>
                      <a:pt x="59" y="21"/>
                    </a:lnTo>
                    <a:lnTo>
                      <a:pt x="63" y="4"/>
                    </a:lnTo>
                    <a:close/>
                    <a:moveTo>
                      <a:pt x="76" y="7"/>
                    </a:moveTo>
                    <a:lnTo>
                      <a:pt x="79" y="7"/>
                    </a:lnTo>
                    <a:lnTo>
                      <a:pt x="81" y="9"/>
                    </a:lnTo>
                    <a:lnTo>
                      <a:pt x="74" y="16"/>
                    </a:lnTo>
                    <a:lnTo>
                      <a:pt x="76" y="7"/>
                    </a:lnTo>
                    <a:close/>
                    <a:moveTo>
                      <a:pt x="81" y="9"/>
                    </a:moveTo>
                    <a:lnTo>
                      <a:pt x="90" y="18"/>
                    </a:lnTo>
                    <a:lnTo>
                      <a:pt x="76" y="32"/>
                    </a:lnTo>
                    <a:lnTo>
                      <a:pt x="67" y="22"/>
                    </a:lnTo>
                    <a:lnTo>
                      <a:pt x="81" y="9"/>
                    </a:lnTo>
                    <a:close/>
                    <a:moveTo>
                      <a:pt x="90" y="18"/>
                    </a:moveTo>
                    <a:lnTo>
                      <a:pt x="91" y="19"/>
                    </a:lnTo>
                    <a:lnTo>
                      <a:pt x="91" y="20"/>
                    </a:lnTo>
                    <a:lnTo>
                      <a:pt x="83" y="26"/>
                    </a:lnTo>
                    <a:lnTo>
                      <a:pt x="90" y="18"/>
                    </a:lnTo>
                    <a:close/>
                    <a:moveTo>
                      <a:pt x="91" y="20"/>
                    </a:moveTo>
                    <a:lnTo>
                      <a:pt x="97" y="29"/>
                    </a:lnTo>
                    <a:lnTo>
                      <a:pt x="82" y="40"/>
                    </a:lnTo>
                    <a:lnTo>
                      <a:pt x="75" y="30"/>
                    </a:lnTo>
                    <a:lnTo>
                      <a:pt x="91" y="20"/>
                    </a:lnTo>
                    <a:close/>
                    <a:moveTo>
                      <a:pt x="97" y="29"/>
                    </a:moveTo>
                    <a:lnTo>
                      <a:pt x="99" y="30"/>
                    </a:lnTo>
                    <a:lnTo>
                      <a:pt x="99" y="32"/>
                    </a:lnTo>
                    <a:lnTo>
                      <a:pt x="90" y="35"/>
                    </a:lnTo>
                    <a:lnTo>
                      <a:pt x="97" y="29"/>
                    </a:lnTo>
                    <a:close/>
                    <a:moveTo>
                      <a:pt x="99" y="32"/>
                    </a:moveTo>
                    <a:lnTo>
                      <a:pt x="102" y="41"/>
                    </a:lnTo>
                    <a:lnTo>
                      <a:pt x="84" y="48"/>
                    </a:lnTo>
                    <a:lnTo>
                      <a:pt x="81" y="38"/>
                    </a:lnTo>
                    <a:lnTo>
                      <a:pt x="99" y="32"/>
                    </a:lnTo>
                    <a:close/>
                    <a:moveTo>
                      <a:pt x="102" y="41"/>
                    </a:moveTo>
                    <a:lnTo>
                      <a:pt x="102" y="41"/>
                    </a:lnTo>
                    <a:lnTo>
                      <a:pt x="102" y="42"/>
                    </a:lnTo>
                    <a:lnTo>
                      <a:pt x="93" y="45"/>
                    </a:lnTo>
                    <a:lnTo>
                      <a:pt x="102" y="41"/>
                    </a:lnTo>
                    <a:close/>
                    <a:moveTo>
                      <a:pt x="102" y="42"/>
                    </a:moveTo>
                    <a:lnTo>
                      <a:pt x="105" y="54"/>
                    </a:lnTo>
                    <a:lnTo>
                      <a:pt x="86" y="59"/>
                    </a:lnTo>
                    <a:lnTo>
                      <a:pt x="83" y="47"/>
                    </a:lnTo>
                    <a:lnTo>
                      <a:pt x="102" y="42"/>
                    </a:lnTo>
                    <a:close/>
                    <a:moveTo>
                      <a:pt x="105" y="54"/>
                    </a:moveTo>
                    <a:lnTo>
                      <a:pt x="108" y="68"/>
                    </a:lnTo>
                    <a:lnTo>
                      <a:pt x="90" y="72"/>
                    </a:lnTo>
                    <a:lnTo>
                      <a:pt x="86" y="59"/>
                    </a:lnTo>
                    <a:lnTo>
                      <a:pt x="105" y="54"/>
                    </a:lnTo>
                    <a:close/>
                    <a:moveTo>
                      <a:pt x="108" y="68"/>
                    </a:moveTo>
                    <a:lnTo>
                      <a:pt x="108" y="69"/>
                    </a:lnTo>
                    <a:lnTo>
                      <a:pt x="108" y="70"/>
                    </a:lnTo>
                    <a:lnTo>
                      <a:pt x="100" y="70"/>
                    </a:lnTo>
                    <a:lnTo>
                      <a:pt x="108" y="68"/>
                    </a:lnTo>
                    <a:close/>
                    <a:moveTo>
                      <a:pt x="108" y="70"/>
                    </a:moveTo>
                    <a:lnTo>
                      <a:pt x="108" y="82"/>
                    </a:lnTo>
                    <a:lnTo>
                      <a:pt x="90" y="82"/>
                    </a:lnTo>
                    <a:lnTo>
                      <a:pt x="90" y="70"/>
                    </a:lnTo>
                    <a:lnTo>
                      <a:pt x="108" y="70"/>
                    </a:lnTo>
                    <a:close/>
                    <a:moveTo>
                      <a:pt x="108" y="82"/>
                    </a:moveTo>
                    <a:lnTo>
                      <a:pt x="108" y="95"/>
                    </a:lnTo>
                    <a:lnTo>
                      <a:pt x="90" y="95"/>
                    </a:lnTo>
                    <a:lnTo>
                      <a:pt x="90" y="82"/>
                    </a:lnTo>
                    <a:lnTo>
                      <a:pt x="108" y="82"/>
                    </a:lnTo>
                    <a:close/>
                    <a:moveTo>
                      <a:pt x="108" y="95"/>
                    </a:moveTo>
                    <a:lnTo>
                      <a:pt x="108" y="105"/>
                    </a:lnTo>
                    <a:lnTo>
                      <a:pt x="90" y="105"/>
                    </a:lnTo>
                    <a:lnTo>
                      <a:pt x="90" y="95"/>
                    </a:lnTo>
                    <a:lnTo>
                      <a:pt x="108" y="95"/>
                    </a:lnTo>
                    <a:close/>
                    <a:moveTo>
                      <a:pt x="108" y="105"/>
                    </a:moveTo>
                    <a:lnTo>
                      <a:pt x="108" y="107"/>
                    </a:lnTo>
                    <a:lnTo>
                      <a:pt x="107" y="108"/>
                    </a:lnTo>
                    <a:lnTo>
                      <a:pt x="100" y="105"/>
                    </a:lnTo>
                    <a:lnTo>
                      <a:pt x="108" y="105"/>
                    </a:lnTo>
                    <a:close/>
                    <a:moveTo>
                      <a:pt x="107" y="108"/>
                    </a:moveTo>
                    <a:lnTo>
                      <a:pt x="104" y="115"/>
                    </a:lnTo>
                    <a:lnTo>
                      <a:pt x="88" y="107"/>
                    </a:lnTo>
                    <a:lnTo>
                      <a:pt x="91" y="101"/>
                    </a:lnTo>
                    <a:lnTo>
                      <a:pt x="107" y="108"/>
                    </a:lnTo>
                    <a:close/>
                    <a:moveTo>
                      <a:pt x="104" y="115"/>
                    </a:moveTo>
                    <a:lnTo>
                      <a:pt x="102" y="122"/>
                    </a:lnTo>
                    <a:lnTo>
                      <a:pt x="84" y="113"/>
                    </a:lnTo>
                    <a:lnTo>
                      <a:pt x="88" y="107"/>
                    </a:lnTo>
                    <a:lnTo>
                      <a:pt x="104" y="115"/>
                    </a:lnTo>
                    <a:close/>
                    <a:moveTo>
                      <a:pt x="102" y="122"/>
                    </a:moveTo>
                    <a:lnTo>
                      <a:pt x="100" y="125"/>
                    </a:lnTo>
                    <a:lnTo>
                      <a:pt x="97" y="126"/>
                    </a:lnTo>
                    <a:lnTo>
                      <a:pt x="93" y="117"/>
                    </a:lnTo>
                    <a:lnTo>
                      <a:pt x="102" y="122"/>
                    </a:lnTo>
                    <a:close/>
                    <a:moveTo>
                      <a:pt x="97" y="126"/>
                    </a:moveTo>
                    <a:lnTo>
                      <a:pt x="91" y="129"/>
                    </a:lnTo>
                    <a:lnTo>
                      <a:pt x="82" y="112"/>
                    </a:lnTo>
                    <a:lnTo>
                      <a:pt x="89" y="108"/>
                    </a:lnTo>
                    <a:lnTo>
                      <a:pt x="97" y="126"/>
                    </a:lnTo>
                    <a:close/>
                    <a:moveTo>
                      <a:pt x="91" y="129"/>
                    </a:moveTo>
                    <a:lnTo>
                      <a:pt x="84" y="133"/>
                    </a:lnTo>
                    <a:lnTo>
                      <a:pt x="75" y="115"/>
                    </a:lnTo>
                    <a:lnTo>
                      <a:pt x="82" y="112"/>
                    </a:lnTo>
                    <a:lnTo>
                      <a:pt x="91" y="129"/>
                    </a:lnTo>
                    <a:close/>
                    <a:moveTo>
                      <a:pt x="84" y="133"/>
                    </a:moveTo>
                    <a:lnTo>
                      <a:pt x="82" y="134"/>
                    </a:lnTo>
                    <a:lnTo>
                      <a:pt x="80" y="134"/>
                    </a:lnTo>
                    <a:lnTo>
                      <a:pt x="80" y="124"/>
                    </a:lnTo>
                    <a:lnTo>
                      <a:pt x="84" y="133"/>
                    </a:lnTo>
                    <a:close/>
                    <a:moveTo>
                      <a:pt x="80" y="134"/>
                    </a:moveTo>
                    <a:lnTo>
                      <a:pt x="71" y="134"/>
                    </a:lnTo>
                    <a:lnTo>
                      <a:pt x="71" y="114"/>
                    </a:lnTo>
                    <a:lnTo>
                      <a:pt x="80" y="114"/>
                    </a:lnTo>
                    <a:lnTo>
                      <a:pt x="80" y="134"/>
                    </a:lnTo>
                    <a:close/>
                    <a:moveTo>
                      <a:pt x="71" y="134"/>
                    </a:moveTo>
                    <a:lnTo>
                      <a:pt x="64" y="134"/>
                    </a:lnTo>
                    <a:lnTo>
                      <a:pt x="64" y="114"/>
                    </a:lnTo>
                    <a:lnTo>
                      <a:pt x="71" y="114"/>
                    </a:lnTo>
                    <a:lnTo>
                      <a:pt x="71" y="134"/>
                    </a:lnTo>
                    <a:close/>
                    <a:moveTo>
                      <a:pt x="64" y="134"/>
                    </a:moveTo>
                    <a:lnTo>
                      <a:pt x="54" y="134"/>
                    </a:lnTo>
                    <a:lnTo>
                      <a:pt x="54" y="114"/>
                    </a:lnTo>
                    <a:lnTo>
                      <a:pt x="64" y="114"/>
                    </a:lnTo>
                    <a:lnTo>
                      <a:pt x="64" y="134"/>
                    </a:lnTo>
                    <a:close/>
                    <a:moveTo>
                      <a:pt x="54" y="134"/>
                    </a:moveTo>
                    <a:lnTo>
                      <a:pt x="52" y="134"/>
                    </a:lnTo>
                    <a:lnTo>
                      <a:pt x="50" y="133"/>
                    </a:lnTo>
                    <a:lnTo>
                      <a:pt x="54" y="124"/>
                    </a:lnTo>
                    <a:lnTo>
                      <a:pt x="54" y="134"/>
                    </a:lnTo>
                    <a:close/>
                    <a:moveTo>
                      <a:pt x="50" y="133"/>
                    </a:moveTo>
                    <a:lnTo>
                      <a:pt x="45" y="129"/>
                    </a:lnTo>
                    <a:lnTo>
                      <a:pt x="52" y="112"/>
                    </a:lnTo>
                    <a:lnTo>
                      <a:pt x="59" y="115"/>
                    </a:lnTo>
                    <a:lnTo>
                      <a:pt x="50" y="133"/>
                    </a:lnTo>
                    <a:close/>
                    <a:moveTo>
                      <a:pt x="51" y="112"/>
                    </a:moveTo>
                    <a:lnTo>
                      <a:pt x="52" y="112"/>
                    </a:lnTo>
                    <a:lnTo>
                      <a:pt x="48" y="121"/>
                    </a:lnTo>
                    <a:lnTo>
                      <a:pt x="51" y="112"/>
                    </a:lnTo>
                    <a:close/>
                    <a:moveTo>
                      <a:pt x="46" y="129"/>
                    </a:moveTo>
                    <a:lnTo>
                      <a:pt x="36" y="126"/>
                    </a:lnTo>
                    <a:lnTo>
                      <a:pt x="42" y="108"/>
                    </a:lnTo>
                    <a:lnTo>
                      <a:pt x="51" y="112"/>
                    </a:lnTo>
                    <a:lnTo>
                      <a:pt x="46" y="129"/>
                    </a:lnTo>
                    <a:close/>
                    <a:moveTo>
                      <a:pt x="36" y="126"/>
                    </a:moveTo>
                    <a:lnTo>
                      <a:pt x="33" y="126"/>
                    </a:lnTo>
                    <a:lnTo>
                      <a:pt x="32" y="124"/>
                    </a:lnTo>
                    <a:lnTo>
                      <a:pt x="39" y="117"/>
                    </a:lnTo>
                    <a:lnTo>
                      <a:pt x="36" y="126"/>
                    </a:lnTo>
                    <a:close/>
                    <a:moveTo>
                      <a:pt x="32" y="124"/>
                    </a:moveTo>
                    <a:lnTo>
                      <a:pt x="26" y="117"/>
                    </a:lnTo>
                    <a:lnTo>
                      <a:pt x="39" y="104"/>
                    </a:lnTo>
                    <a:lnTo>
                      <a:pt x="46" y="111"/>
                    </a:lnTo>
                    <a:lnTo>
                      <a:pt x="32" y="124"/>
                    </a:lnTo>
                    <a:close/>
                    <a:moveTo>
                      <a:pt x="39" y="104"/>
                    </a:moveTo>
                    <a:lnTo>
                      <a:pt x="39" y="104"/>
                    </a:lnTo>
                    <a:lnTo>
                      <a:pt x="32" y="111"/>
                    </a:lnTo>
                    <a:lnTo>
                      <a:pt x="39" y="104"/>
                    </a:lnTo>
                    <a:close/>
                    <a:moveTo>
                      <a:pt x="26" y="118"/>
                    </a:moveTo>
                    <a:lnTo>
                      <a:pt x="22" y="115"/>
                    </a:lnTo>
                    <a:lnTo>
                      <a:pt x="36" y="101"/>
                    </a:lnTo>
                    <a:lnTo>
                      <a:pt x="39" y="104"/>
                    </a:lnTo>
                    <a:lnTo>
                      <a:pt x="26" y="118"/>
                    </a:lnTo>
                    <a:close/>
                    <a:moveTo>
                      <a:pt x="22" y="115"/>
                    </a:moveTo>
                    <a:lnTo>
                      <a:pt x="21" y="114"/>
                    </a:lnTo>
                    <a:lnTo>
                      <a:pt x="20" y="112"/>
                    </a:lnTo>
                    <a:lnTo>
                      <a:pt x="29" y="108"/>
                    </a:lnTo>
                    <a:lnTo>
                      <a:pt x="22" y="115"/>
                    </a:lnTo>
                    <a:close/>
                    <a:moveTo>
                      <a:pt x="20" y="112"/>
                    </a:moveTo>
                    <a:lnTo>
                      <a:pt x="15" y="100"/>
                    </a:lnTo>
                    <a:lnTo>
                      <a:pt x="31" y="91"/>
                    </a:lnTo>
                    <a:lnTo>
                      <a:pt x="38" y="104"/>
                    </a:lnTo>
                    <a:lnTo>
                      <a:pt x="20" y="112"/>
                    </a:lnTo>
                    <a:close/>
                    <a:moveTo>
                      <a:pt x="15" y="100"/>
                    </a:moveTo>
                    <a:lnTo>
                      <a:pt x="8" y="86"/>
                    </a:lnTo>
                    <a:lnTo>
                      <a:pt x="25" y="79"/>
                    </a:lnTo>
                    <a:lnTo>
                      <a:pt x="31" y="91"/>
                    </a:lnTo>
                    <a:lnTo>
                      <a:pt x="15" y="100"/>
                    </a:lnTo>
                    <a:close/>
                    <a:moveTo>
                      <a:pt x="8" y="86"/>
                    </a:moveTo>
                    <a:lnTo>
                      <a:pt x="7" y="85"/>
                    </a:lnTo>
                    <a:lnTo>
                      <a:pt x="7" y="84"/>
                    </a:lnTo>
                    <a:lnTo>
                      <a:pt x="17" y="82"/>
                    </a:lnTo>
                    <a:lnTo>
                      <a:pt x="8" y="86"/>
                    </a:lnTo>
                    <a:close/>
                    <a:moveTo>
                      <a:pt x="7" y="84"/>
                    </a:moveTo>
                    <a:lnTo>
                      <a:pt x="4" y="69"/>
                    </a:lnTo>
                    <a:lnTo>
                      <a:pt x="22" y="64"/>
                    </a:lnTo>
                    <a:lnTo>
                      <a:pt x="26" y="81"/>
                    </a:lnTo>
                    <a:lnTo>
                      <a:pt x="7" y="84"/>
                    </a:lnTo>
                    <a:close/>
                    <a:moveTo>
                      <a:pt x="4" y="69"/>
                    </a:moveTo>
                    <a:lnTo>
                      <a:pt x="0" y="52"/>
                    </a:lnTo>
                    <a:lnTo>
                      <a:pt x="19" y="49"/>
                    </a:lnTo>
                    <a:lnTo>
                      <a:pt x="22" y="64"/>
                    </a:lnTo>
                    <a:lnTo>
                      <a:pt x="4" y="69"/>
                    </a:lnTo>
                    <a:close/>
                    <a:moveTo>
                      <a:pt x="0" y="52"/>
                    </a:moveTo>
                    <a:lnTo>
                      <a:pt x="0" y="51"/>
                    </a:lnTo>
                    <a:lnTo>
                      <a:pt x="10" y="51"/>
                    </a:lnTo>
                    <a:lnTo>
                      <a:pt x="0" y="52"/>
                    </a:lnTo>
                    <a:close/>
                    <a:moveTo>
                      <a:pt x="0" y="51"/>
                    </a:moveTo>
                    <a:lnTo>
                      <a:pt x="0" y="38"/>
                    </a:lnTo>
                    <a:lnTo>
                      <a:pt x="20" y="38"/>
                    </a:lnTo>
                    <a:lnTo>
                      <a:pt x="20" y="51"/>
                    </a:lnTo>
                    <a:lnTo>
                      <a:pt x="0" y="51"/>
                    </a:lnTo>
                    <a:close/>
                    <a:moveTo>
                      <a:pt x="0" y="38"/>
                    </a:moveTo>
                    <a:lnTo>
                      <a:pt x="0" y="37"/>
                    </a:lnTo>
                    <a:lnTo>
                      <a:pt x="2" y="36"/>
                    </a:lnTo>
                    <a:lnTo>
                      <a:pt x="10" y="38"/>
                    </a:lnTo>
                    <a:lnTo>
                      <a:pt x="0" y="38"/>
                    </a:lnTo>
                    <a:close/>
                    <a:moveTo>
                      <a:pt x="2" y="36"/>
                    </a:moveTo>
                    <a:lnTo>
                      <a:pt x="4" y="22"/>
                    </a:lnTo>
                    <a:lnTo>
                      <a:pt x="22" y="28"/>
                    </a:lnTo>
                    <a:lnTo>
                      <a:pt x="19" y="40"/>
                    </a:lnTo>
                    <a:lnTo>
                      <a:pt x="2" y="36"/>
                    </a:lnTo>
                    <a:close/>
                    <a:moveTo>
                      <a:pt x="4" y="22"/>
                    </a:moveTo>
                    <a:lnTo>
                      <a:pt x="5" y="21"/>
                    </a:lnTo>
                    <a:lnTo>
                      <a:pt x="6" y="20"/>
                    </a:lnTo>
                    <a:lnTo>
                      <a:pt x="14" y="26"/>
                    </a:lnTo>
                    <a:lnTo>
                      <a:pt x="4" y="22"/>
                    </a:lnTo>
                    <a:close/>
                    <a:moveTo>
                      <a:pt x="6" y="20"/>
                    </a:moveTo>
                    <a:lnTo>
                      <a:pt x="11" y="10"/>
                    </a:lnTo>
                    <a:lnTo>
                      <a:pt x="28" y="21"/>
                    </a:lnTo>
                    <a:lnTo>
                      <a:pt x="21" y="30"/>
                    </a:lnTo>
                    <a:lnTo>
                      <a:pt x="6" y="20"/>
                    </a:lnTo>
                    <a:close/>
                    <a:moveTo>
                      <a:pt x="11" y="10"/>
                    </a:moveTo>
                    <a:lnTo>
                      <a:pt x="14" y="8"/>
                    </a:lnTo>
                    <a:lnTo>
                      <a:pt x="16" y="7"/>
                    </a:lnTo>
                    <a:lnTo>
                      <a:pt x="20" y="16"/>
                    </a:lnTo>
                    <a:lnTo>
                      <a:pt x="11" y="10"/>
                    </a:lnTo>
                    <a:close/>
                    <a:moveTo>
                      <a:pt x="16" y="7"/>
                    </a:moveTo>
                    <a:lnTo>
                      <a:pt x="28" y="0"/>
                    </a:lnTo>
                    <a:lnTo>
                      <a:pt x="37" y="18"/>
                    </a:lnTo>
                    <a:lnTo>
                      <a:pt x="24" y="25"/>
                    </a:lnTo>
                    <a:lnTo>
                      <a:pt x="16" y="7"/>
                    </a:lnTo>
                    <a:close/>
                    <a:moveTo>
                      <a:pt x="28" y="0"/>
                    </a:moveTo>
                    <a:lnTo>
                      <a:pt x="30" y="0"/>
                    </a:lnTo>
                    <a:lnTo>
                      <a:pt x="32" y="0"/>
                    </a:lnTo>
                    <a:lnTo>
                      <a:pt x="32" y="9"/>
                    </a:lnTo>
                    <a:lnTo>
                      <a:pt x="28" y="0"/>
                    </a:lnTo>
                    <a:close/>
                    <a:moveTo>
                      <a:pt x="32" y="0"/>
                    </a:moveTo>
                    <a:lnTo>
                      <a:pt x="48" y="0"/>
                    </a:lnTo>
                    <a:lnTo>
                      <a:pt x="48" y="19"/>
                    </a:lnTo>
                    <a:lnTo>
                      <a:pt x="32" y="19"/>
                    </a:lnTo>
                    <a:lnTo>
                      <a:pt x="3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29" name="Freeform 1923">
                <a:extLst>
                  <a:ext uri="{FF2B5EF4-FFF2-40B4-BE49-F238E27FC236}">
                    <a16:creationId xmlns:a16="http://schemas.microsoft.com/office/drawing/2014/main" id="{895B1B86-E836-47D4-BBE7-23D14E8CC493}"/>
                  </a:ext>
                </a:extLst>
              </p:cNvPr>
              <p:cNvSpPr>
                <a:spLocks noEditPoints="1"/>
              </p:cNvSpPr>
              <p:nvPr/>
            </p:nvSpPr>
            <p:spPr bwMode="auto">
              <a:xfrm>
                <a:off x="3009" y="1707"/>
                <a:ext cx="45" cy="28"/>
              </a:xfrm>
              <a:custGeom>
                <a:avLst/>
                <a:gdLst>
                  <a:gd name="T0" fmla="*/ 0 w 181"/>
                  <a:gd name="T1" fmla="*/ 14 h 114"/>
                  <a:gd name="T2" fmla="*/ 1 w 181"/>
                  <a:gd name="T3" fmla="*/ 8 h 114"/>
                  <a:gd name="T4" fmla="*/ 1 w 181"/>
                  <a:gd name="T5" fmla="*/ 8 h 114"/>
                  <a:gd name="T6" fmla="*/ 1 w 181"/>
                  <a:gd name="T7" fmla="*/ 5 h 114"/>
                  <a:gd name="T8" fmla="*/ 2 w 181"/>
                  <a:gd name="T9" fmla="*/ 4 h 114"/>
                  <a:gd name="T10" fmla="*/ 3 w 181"/>
                  <a:gd name="T11" fmla="*/ 2 h 114"/>
                  <a:gd name="T12" fmla="*/ 4 w 181"/>
                  <a:gd name="T13" fmla="*/ 1 h 114"/>
                  <a:gd name="T14" fmla="*/ 6 w 181"/>
                  <a:gd name="T15" fmla="*/ 0 h 114"/>
                  <a:gd name="T16" fmla="*/ 7 w 181"/>
                  <a:gd name="T17" fmla="*/ 0 h 114"/>
                  <a:gd name="T18" fmla="*/ 9 w 181"/>
                  <a:gd name="T19" fmla="*/ 0 h 114"/>
                  <a:gd name="T20" fmla="*/ 10 w 181"/>
                  <a:gd name="T21" fmla="*/ 0 h 114"/>
                  <a:gd name="T22" fmla="*/ 13 w 181"/>
                  <a:gd name="T23" fmla="*/ 1 h 114"/>
                  <a:gd name="T24" fmla="*/ 14 w 181"/>
                  <a:gd name="T25" fmla="*/ 1 h 114"/>
                  <a:gd name="T26" fmla="*/ 14 w 181"/>
                  <a:gd name="T27" fmla="*/ 7 h 114"/>
                  <a:gd name="T28" fmla="*/ 16 w 181"/>
                  <a:gd name="T29" fmla="*/ 2 h 114"/>
                  <a:gd name="T30" fmla="*/ 17 w 181"/>
                  <a:gd name="T31" fmla="*/ 8 h 114"/>
                  <a:gd name="T32" fmla="*/ 19 w 181"/>
                  <a:gd name="T33" fmla="*/ 4 h 114"/>
                  <a:gd name="T34" fmla="*/ 21 w 181"/>
                  <a:gd name="T35" fmla="*/ 9 h 114"/>
                  <a:gd name="T36" fmla="*/ 22 w 181"/>
                  <a:gd name="T37" fmla="*/ 5 h 114"/>
                  <a:gd name="T38" fmla="*/ 25 w 181"/>
                  <a:gd name="T39" fmla="*/ 10 h 114"/>
                  <a:gd name="T40" fmla="*/ 25 w 181"/>
                  <a:gd name="T41" fmla="*/ 5 h 114"/>
                  <a:gd name="T42" fmla="*/ 29 w 181"/>
                  <a:gd name="T43" fmla="*/ 5 h 114"/>
                  <a:gd name="T44" fmla="*/ 29 w 181"/>
                  <a:gd name="T45" fmla="*/ 5 h 114"/>
                  <a:gd name="T46" fmla="*/ 33 w 181"/>
                  <a:gd name="T47" fmla="*/ 7 h 114"/>
                  <a:gd name="T48" fmla="*/ 33 w 181"/>
                  <a:gd name="T49" fmla="*/ 7 h 114"/>
                  <a:gd name="T50" fmla="*/ 36 w 181"/>
                  <a:gd name="T51" fmla="*/ 9 h 114"/>
                  <a:gd name="T52" fmla="*/ 37 w 181"/>
                  <a:gd name="T53" fmla="*/ 9 h 114"/>
                  <a:gd name="T54" fmla="*/ 40 w 181"/>
                  <a:gd name="T55" fmla="*/ 11 h 114"/>
                  <a:gd name="T56" fmla="*/ 40 w 181"/>
                  <a:gd name="T57" fmla="*/ 12 h 114"/>
                  <a:gd name="T58" fmla="*/ 43 w 181"/>
                  <a:gd name="T59" fmla="*/ 14 h 114"/>
                  <a:gd name="T60" fmla="*/ 43 w 181"/>
                  <a:gd name="T61" fmla="*/ 14 h 114"/>
                  <a:gd name="T62" fmla="*/ 45 w 181"/>
                  <a:gd name="T63" fmla="*/ 16 h 114"/>
                  <a:gd name="T64" fmla="*/ 45 w 181"/>
                  <a:gd name="T65" fmla="*/ 18 h 114"/>
                  <a:gd name="T66" fmla="*/ 45 w 181"/>
                  <a:gd name="T67" fmla="*/ 20 h 114"/>
                  <a:gd name="T68" fmla="*/ 45 w 181"/>
                  <a:gd name="T69" fmla="*/ 21 h 114"/>
                  <a:gd name="T70" fmla="*/ 43 w 181"/>
                  <a:gd name="T71" fmla="*/ 24 h 114"/>
                  <a:gd name="T72" fmla="*/ 42 w 181"/>
                  <a:gd name="T73" fmla="*/ 25 h 114"/>
                  <a:gd name="T74" fmla="*/ 38 w 181"/>
                  <a:gd name="T75" fmla="*/ 26 h 114"/>
                  <a:gd name="T76" fmla="*/ 37 w 181"/>
                  <a:gd name="T77" fmla="*/ 27 h 114"/>
                  <a:gd name="T78" fmla="*/ 31 w 181"/>
                  <a:gd name="T79" fmla="*/ 27 h 114"/>
                  <a:gd name="T80" fmla="*/ 31 w 181"/>
                  <a:gd name="T81" fmla="*/ 27 h 114"/>
                  <a:gd name="T82" fmla="*/ 24 w 181"/>
                  <a:gd name="T83" fmla="*/ 28 h 114"/>
                  <a:gd name="T84" fmla="*/ 23 w 181"/>
                  <a:gd name="T85" fmla="*/ 28 h 114"/>
                  <a:gd name="T86" fmla="*/ 18 w 181"/>
                  <a:gd name="T87" fmla="*/ 27 h 114"/>
                  <a:gd name="T88" fmla="*/ 18 w 181"/>
                  <a:gd name="T89" fmla="*/ 27 h 114"/>
                  <a:gd name="T90" fmla="*/ 13 w 181"/>
                  <a:gd name="T91" fmla="*/ 27 h 114"/>
                  <a:gd name="T92" fmla="*/ 12 w 181"/>
                  <a:gd name="T93" fmla="*/ 26 h 114"/>
                  <a:gd name="T94" fmla="*/ 9 w 181"/>
                  <a:gd name="T95" fmla="*/ 25 h 114"/>
                  <a:gd name="T96" fmla="*/ 6 w 181"/>
                  <a:gd name="T97" fmla="*/ 23 h 114"/>
                  <a:gd name="T98" fmla="*/ 5 w 181"/>
                  <a:gd name="T99" fmla="*/ 22 h 114"/>
                  <a:gd name="T100" fmla="*/ 7 w 181"/>
                  <a:gd name="T101" fmla="*/ 17 h 114"/>
                  <a:gd name="T102" fmla="*/ 4 w 181"/>
                  <a:gd name="T103" fmla="*/ 20 h 114"/>
                  <a:gd name="T104" fmla="*/ 2 w 181"/>
                  <a:gd name="T105" fmla="*/ 19 h 114"/>
                  <a:gd name="T106" fmla="*/ 1 w 181"/>
                  <a:gd name="T107" fmla="*/ 18 h 114"/>
                  <a:gd name="T108" fmla="*/ 1 w 181"/>
                  <a:gd name="T109" fmla="*/ 16 h 114"/>
                  <a:gd name="T110" fmla="*/ 1 w 181"/>
                  <a:gd name="T111" fmla="*/ 15 h 114"/>
                  <a:gd name="T112" fmla="*/ 5 w 181"/>
                  <a:gd name="T113" fmla="*/ 13 h 114"/>
                  <a:gd name="T114" fmla="*/ 1 w 181"/>
                  <a:gd name="T115" fmla="*/ 16 h 11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81"/>
                  <a:gd name="T175" fmla="*/ 0 h 114"/>
                  <a:gd name="T176" fmla="*/ 181 w 181"/>
                  <a:gd name="T177" fmla="*/ 114 h 11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81" h="114">
                    <a:moveTo>
                      <a:pt x="0" y="55"/>
                    </a:moveTo>
                    <a:lnTo>
                      <a:pt x="3" y="33"/>
                    </a:lnTo>
                    <a:lnTo>
                      <a:pt x="22" y="36"/>
                    </a:lnTo>
                    <a:lnTo>
                      <a:pt x="19" y="59"/>
                    </a:lnTo>
                    <a:lnTo>
                      <a:pt x="0" y="55"/>
                    </a:lnTo>
                    <a:close/>
                    <a:moveTo>
                      <a:pt x="3" y="33"/>
                    </a:moveTo>
                    <a:lnTo>
                      <a:pt x="3" y="33"/>
                    </a:lnTo>
                    <a:lnTo>
                      <a:pt x="3" y="32"/>
                    </a:lnTo>
                    <a:lnTo>
                      <a:pt x="12" y="34"/>
                    </a:lnTo>
                    <a:lnTo>
                      <a:pt x="3" y="33"/>
                    </a:lnTo>
                    <a:close/>
                    <a:moveTo>
                      <a:pt x="3" y="32"/>
                    </a:moveTo>
                    <a:lnTo>
                      <a:pt x="6" y="20"/>
                    </a:lnTo>
                    <a:lnTo>
                      <a:pt x="25" y="24"/>
                    </a:lnTo>
                    <a:lnTo>
                      <a:pt x="22" y="36"/>
                    </a:lnTo>
                    <a:lnTo>
                      <a:pt x="3" y="32"/>
                    </a:lnTo>
                    <a:close/>
                    <a:moveTo>
                      <a:pt x="6" y="20"/>
                    </a:moveTo>
                    <a:lnTo>
                      <a:pt x="6" y="18"/>
                    </a:lnTo>
                    <a:lnTo>
                      <a:pt x="8" y="17"/>
                    </a:lnTo>
                    <a:lnTo>
                      <a:pt x="15" y="22"/>
                    </a:lnTo>
                    <a:lnTo>
                      <a:pt x="6" y="20"/>
                    </a:lnTo>
                    <a:close/>
                    <a:moveTo>
                      <a:pt x="8" y="17"/>
                    </a:moveTo>
                    <a:lnTo>
                      <a:pt x="14" y="7"/>
                    </a:lnTo>
                    <a:lnTo>
                      <a:pt x="30" y="18"/>
                    </a:lnTo>
                    <a:lnTo>
                      <a:pt x="23" y="28"/>
                    </a:lnTo>
                    <a:lnTo>
                      <a:pt x="8" y="17"/>
                    </a:lnTo>
                    <a:close/>
                    <a:moveTo>
                      <a:pt x="14" y="7"/>
                    </a:moveTo>
                    <a:lnTo>
                      <a:pt x="15" y="5"/>
                    </a:lnTo>
                    <a:lnTo>
                      <a:pt x="17" y="3"/>
                    </a:lnTo>
                    <a:lnTo>
                      <a:pt x="22" y="12"/>
                    </a:lnTo>
                    <a:lnTo>
                      <a:pt x="14" y="7"/>
                    </a:lnTo>
                    <a:close/>
                    <a:moveTo>
                      <a:pt x="17" y="3"/>
                    </a:moveTo>
                    <a:lnTo>
                      <a:pt x="24" y="1"/>
                    </a:lnTo>
                    <a:lnTo>
                      <a:pt x="33" y="18"/>
                    </a:lnTo>
                    <a:lnTo>
                      <a:pt x="26" y="21"/>
                    </a:lnTo>
                    <a:lnTo>
                      <a:pt x="17" y="3"/>
                    </a:lnTo>
                    <a:close/>
                    <a:moveTo>
                      <a:pt x="24" y="1"/>
                    </a:moveTo>
                    <a:lnTo>
                      <a:pt x="26" y="0"/>
                    </a:lnTo>
                    <a:lnTo>
                      <a:pt x="29" y="0"/>
                    </a:lnTo>
                    <a:lnTo>
                      <a:pt x="29" y="9"/>
                    </a:lnTo>
                    <a:lnTo>
                      <a:pt x="24" y="1"/>
                    </a:lnTo>
                    <a:close/>
                    <a:moveTo>
                      <a:pt x="29" y="0"/>
                    </a:moveTo>
                    <a:lnTo>
                      <a:pt x="37" y="0"/>
                    </a:lnTo>
                    <a:lnTo>
                      <a:pt x="37" y="19"/>
                    </a:lnTo>
                    <a:lnTo>
                      <a:pt x="29" y="19"/>
                    </a:lnTo>
                    <a:lnTo>
                      <a:pt x="29" y="0"/>
                    </a:lnTo>
                    <a:close/>
                    <a:moveTo>
                      <a:pt x="37" y="0"/>
                    </a:moveTo>
                    <a:lnTo>
                      <a:pt x="38" y="0"/>
                    </a:lnTo>
                    <a:lnTo>
                      <a:pt x="40" y="0"/>
                    </a:lnTo>
                    <a:lnTo>
                      <a:pt x="37" y="9"/>
                    </a:lnTo>
                    <a:lnTo>
                      <a:pt x="37" y="0"/>
                    </a:lnTo>
                    <a:close/>
                    <a:moveTo>
                      <a:pt x="40" y="0"/>
                    </a:moveTo>
                    <a:lnTo>
                      <a:pt x="53" y="3"/>
                    </a:lnTo>
                    <a:lnTo>
                      <a:pt x="48" y="22"/>
                    </a:lnTo>
                    <a:lnTo>
                      <a:pt x="35" y="19"/>
                    </a:lnTo>
                    <a:lnTo>
                      <a:pt x="40" y="0"/>
                    </a:lnTo>
                    <a:close/>
                    <a:moveTo>
                      <a:pt x="53" y="3"/>
                    </a:moveTo>
                    <a:lnTo>
                      <a:pt x="55" y="3"/>
                    </a:lnTo>
                    <a:lnTo>
                      <a:pt x="56" y="5"/>
                    </a:lnTo>
                    <a:lnTo>
                      <a:pt x="51" y="12"/>
                    </a:lnTo>
                    <a:lnTo>
                      <a:pt x="53" y="3"/>
                    </a:lnTo>
                    <a:close/>
                    <a:moveTo>
                      <a:pt x="56" y="5"/>
                    </a:moveTo>
                    <a:lnTo>
                      <a:pt x="65" y="11"/>
                    </a:lnTo>
                    <a:lnTo>
                      <a:pt x="55" y="27"/>
                    </a:lnTo>
                    <a:lnTo>
                      <a:pt x="45" y="20"/>
                    </a:lnTo>
                    <a:lnTo>
                      <a:pt x="56" y="5"/>
                    </a:lnTo>
                    <a:close/>
                    <a:moveTo>
                      <a:pt x="56" y="28"/>
                    </a:moveTo>
                    <a:lnTo>
                      <a:pt x="55" y="27"/>
                    </a:lnTo>
                    <a:lnTo>
                      <a:pt x="60" y="19"/>
                    </a:lnTo>
                    <a:lnTo>
                      <a:pt x="56" y="28"/>
                    </a:lnTo>
                    <a:close/>
                    <a:moveTo>
                      <a:pt x="64" y="10"/>
                    </a:moveTo>
                    <a:lnTo>
                      <a:pt x="77" y="17"/>
                    </a:lnTo>
                    <a:lnTo>
                      <a:pt x="68" y="33"/>
                    </a:lnTo>
                    <a:lnTo>
                      <a:pt x="56" y="28"/>
                    </a:lnTo>
                    <a:lnTo>
                      <a:pt x="64" y="10"/>
                    </a:lnTo>
                    <a:close/>
                    <a:moveTo>
                      <a:pt x="70" y="34"/>
                    </a:moveTo>
                    <a:lnTo>
                      <a:pt x="69" y="34"/>
                    </a:lnTo>
                    <a:lnTo>
                      <a:pt x="68" y="33"/>
                    </a:lnTo>
                    <a:lnTo>
                      <a:pt x="73" y="25"/>
                    </a:lnTo>
                    <a:lnTo>
                      <a:pt x="70" y="34"/>
                    </a:lnTo>
                    <a:close/>
                    <a:moveTo>
                      <a:pt x="75" y="16"/>
                    </a:moveTo>
                    <a:lnTo>
                      <a:pt x="88" y="19"/>
                    </a:lnTo>
                    <a:lnTo>
                      <a:pt x="84" y="38"/>
                    </a:lnTo>
                    <a:lnTo>
                      <a:pt x="70" y="34"/>
                    </a:lnTo>
                    <a:lnTo>
                      <a:pt x="75" y="16"/>
                    </a:lnTo>
                    <a:close/>
                    <a:moveTo>
                      <a:pt x="84" y="38"/>
                    </a:moveTo>
                    <a:lnTo>
                      <a:pt x="84" y="38"/>
                    </a:lnTo>
                    <a:lnTo>
                      <a:pt x="86" y="29"/>
                    </a:lnTo>
                    <a:lnTo>
                      <a:pt x="84" y="38"/>
                    </a:lnTo>
                    <a:close/>
                    <a:moveTo>
                      <a:pt x="87" y="19"/>
                    </a:moveTo>
                    <a:lnTo>
                      <a:pt x="103" y="22"/>
                    </a:lnTo>
                    <a:lnTo>
                      <a:pt x="99" y="41"/>
                    </a:lnTo>
                    <a:lnTo>
                      <a:pt x="84" y="38"/>
                    </a:lnTo>
                    <a:lnTo>
                      <a:pt x="87" y="19"/>
                    </a:lnTo>
                    <a:close/>
                    <a:moveTo>
                      <a:pt x="101" y="41"/>
                    </a:moveTo>
                    <a:lnTo>
                      <a:pt x="100" y="41"/>
                    </a:lnTo>
                    <a:lnTo>
                      <a:pt x="99" y="41"/>
                    </a:lnTo>
                    <a:lnTo>
                      <a:pt x="101" y="31"/>
                    </a:lnTo>
                    <a:lnTo>
                      <a:pt x="101" y="41"/>
                    </a:lnTo>
                    <a:close/>
                    <a:moveTo>
                      <a:pt x="101" y="22"/>
                    </a:moveTo>
                    <a:lnTo>
                      <a:pt x="115" y="22"/>
                    </a:lnTo>
                    <a:lnTo>
                      <a:pt x="115" y="41"/>
                    </a:lnTo>
                    <a:lnTo>
                      <a:pt x="101" y="41"/>
                    </a:lnTo>
                    <a:lnTo>
                      <a:pt x="101" y="22"/>
                    </a:lnTo>
                    <a:close/>
                    <a:moveTo>
                      <a:pt x="115" y="22"/>
                    </a:moveTo>
                    <a:lnTo>
                      <a:pt x="116" y="22"/>
                    </a:lnTo>
                    <a:lnTo>
                      <a:pt x="118" y="22"/>
                    </a:lnTo>
                    <a:lnTo>
                      <a:pt x="115" y="31"/>
                    </a:lnTo>
                    <a:lnTo>
                      <a:pt x="115" y="22"/>
                    </a:lnTo>
                    <a:close/>
                    <a:moveTo>
                      <a:pt x="118" y="22"/>
                    </a:moveTo>
                    <a:lnTo>
                      <a:pt x="133" y="29"/>
                    </a:lnTo>
                    <a:lnTo>
                      <a:pt x="127" y="46"/>
                    </a:lnTo>
                    <a:lnTo>
                      <a:pt x="110" y="40"/>
                    </a:lnTo>
                    <a:lnTo>
                      <a:pt x="118" y="22"/>
                    </a:lnTo>
                    <a:close/>
                    <a:moveTo>
                      <a:pt x="133" y="29"/>
                    </a:moveTo>
                    <a:lnTo>
                      <a:pt x="134" y="29"/>
                    </a:lnTo>
                    <a:lnTo>
                      <a:pt x="130" y="38"/>
                    </a:lnTo>
                    <a:lnTo>
                      <a:pt x="133" y="29"/>
                    </a:lnTo>
                    <a:close/>
                    <a:moveTo>
                      <a:pt x="134" y="29"/>
                    </a:moveTo>
                    <a:lnTo>
                      <a:pt x="146" y="35"/>
                    </a:lnTo>
                    <a:lnTo>
                      <a:pt x="139" y="53"/>
                    </a:lnTo>
                    <a:lnTo>
                      <a:pt x="126" y="46"/>
                    </a:lnTo>
                    <a:lnTo>
                      <a:pt x="134" y="29"/>
                    </a:lnTo>
                    <a:close/>
                    <a:moveTo>
                      <a:pt x="146" y="35"/>
                    </a:moveTo>
                    <a:lnTo>
                      <a:pt x="148" y="36"/>
                    </a:lnTo>
                    <a:lnTo>
                      <a:pt x="149" y="36"/>
                    </a:lnTo>
                    <a:lnTo>
                      <a:pt x="143" y="44"/>
                    </a:lnTo>
                    <a:lnTo>
                      <a:pt x="146" y="35"/>
                    </a:lnTo>
                    <a:close/>
                    <a:moveTo>
                      <a:pt x="149" y="36"/>
                    </a:moveTo>
                    <a:lnTo>
                      <a:pt x="161" y="46"/>
                    </a:lnTo>
                    <a:lnTo>
                      <a:pt x="150" y="62"/>
                    </a:lnTo>
                    <a:lnTo>
                      <a:pt x="137" y="52"/>
                    </a:lnTo>
                    <a:lnTo>
                      <a:pt x="149" y="36"/>
                    </a:lnTo>
                    <a:close/>
                    <a:moveTo>
                      <a:pt x="161" y="46"/>
                    </a:moveTo>
                    <a:lnTo>
                      <a:pt x="162" y="46"/>
                    </a:lnTo>
                    <a:lnTo>
                      <a:pt x="162" y="48"/>
                    </a:lnTo>
                    <a:lnTo>
                      <a:pt x="155" y="54"/>
                    </a:lnTo>
                    <a:lnTo>
                      <a:pt x="161" y="46"/>
                    </a:lnTo>
                    <a:close/>
                    <a:moveTo>
                      <a:pt x="162" y="48"/>
                    </a:moveTo>
                    <a:lnTo>
                      <a:pt x="172" y="56"/>
                    </a:lnTo>
                    <a:lnTo>
                      <a:pt x="159" y="70"/>
                    </a:lnTo>
                    <a:lnTo>
                      <a:pt x="149" y="61"/>
                    </a:lnTo>
                    <a:lnTo>
                      <a:pt x="162" y="48"/>
                    </a:lnTo>
                    <a:close/>
                    <a:moveTo>
                      <a:pt x="172" y="56"/>
                    </a:moveTo>
                    <a:lnTo>
                      <a:pt x="173" y="57"/>
                    </a:lnTo>
                    <a:lnTo>
                      <a:pt x="165" y="63"/>
                    </a:lnTo>
                    <a:lnTo>
                      <a:pt x="172" y="56"/>
                    </a:lnTo>
                    <a:close/>
                    <a:moveTo>
                      <a:pt x="173" y="57"/>
                    </a:moveTo>
                    <a:lnTo>
                      <a:pt x="180" y="67"/>
                    </a:lnTo>
                    <a:lnTo>
                      <a:pt x="163" y="78"/>
                    </a:lnTo>
                    <a:lnTo>
                      <a:pt x="158" y="68"/>
                    </a:lnTo>
                    <a:lnTo>
                      <a:pt x="173" y="57"/>
                    </a:lnTo>
                    <a:close/>
                    <a:moveTo>
                      <a:pt x="180" y="67"/>
                    </a:moveTo>
                    <a:lnTo>
                      <a:pt x="181" y="70"/>
                    </a:lnTo>
                    <a:lnTo>
                      <a:pt x="181" y="73"/>
                    </a:lnTo>
                    <a:lnTo>
                      <a:pt x="171" y="73"/>
                    </a:lnTo>
                    <a:lnTo>
                      <a:pt x="180" y="67"/>
                    </a:lnTo>
                    <a:close/>
                    <a:moveTo>
                      <a:pt x="181" y="73"/>
                    </a:moveTo>
                    <a:lnTo>
                      <a:pt x="181" y="83"/>
                    </a:lnTo>
                    <a:lnTo>
                      <a:pt x="162" y="83"/>
                    </a:lnTo>
                    <a:lnTo>
                      <a:pt x="162" y="73"/>
                    </a:lnTo>
                    <a:lnTo>
                      <a:pt x="181" y="73"/>
                    </a:lnTo>
                    <a:close/>
                    <a:moveTo>
                      <a:pt x="181" y="83"/>
                    </a:moveTo>
                    <a:lnTo>
                      <a:pt x="181" y="85"/>
                    </a:lnTo>
                    <a:lnTo>
                      <a:pt x="180" y="87"/>
                    </a:lnTo>
                    <a:lnTo>
                      <a:pt x="171" y="83"/>
                    </a:lnTo>
                    <a:lnTo>
                      <a:pt x="181" y="83"/>
                    </a:lnTo>
                    <a:close/>
                    <a:moveTo>
                      <a:pt x="180" y="87"/>
                    </a:moveTo>
                    <a:lnTo>
                      <a:pt x="173" y="97"/>
                    </a:lnTo>
                    <a:lnTo>
                      <a:pt x="158" y="86"/>
                    </a:lnTo>
                    <a:lnTo>
                      <a:pt x="163" y="77"/>
                    </a:lnTo>
                    <a:lnTo>
                      <a:pt x="180" y="87"/>
                    </a:lnTo>
                    <a:close/>
                    <a:moveTo>
                      <a:pt x="173" y="97"/>
                    </a:moveTo>
                    <a:lnTo>
                      <a:pt x="171" y="99"/>
                    </a:lnTo>
                    <a:lnTo>
                      <a:pt x="169" y="100"/>
                    </a:lnTo>
                    <a:lnTo>
                      <a:pt x="165" y="92"/>
                    </a:lnTo>
                    <a:lnTo>
                      <a:pt x="173" y="97"/>
                    </a:lnTo>
                    <a:close/>
                    <a:moveTo>
                      <a:pt x="169" y="100"/>
                    </a:moveTo>
                    <a:lnTo>
                      <a:pt x="152" y="107"/>
                    </a:lnTo>
                    <a:lnTo>
                      <a:pt x="145" y="89"/>
                    </a:lnTo>
                    <a:lnTo>
                      <a:pt x="162" y="83"/>
                    </a:lnTo>
                    <a:lnTo>
                      <a:pt x="169" y="100"/>
                    </a:lnTo>
                    <a:close/>
                    <a:moveTo>
                      <a:pt x="152" y="107"/>
                    </a:moveTo>
                    <a:lnTo>
                      <a:pt x="151" y="107"/>
                    </a:lnTo>
                    <a:lnTo>
                      <a:pt x="150" y="108"/>
                    </a:lnTo>
                    <a:lnTo>
                      <a:pt x="149" y="98"/>
                    </a:lnTo>
                    <a:lnTo>
                      <a:pt x="152" y="107"/>
                    </a:lnTo>
                    <a:close/>
                    <a:moveTo>
                      <a:pt x="150" y="108"/>
                    </a:moveTo>
                    <a:lnTo>
                      <a:pt x="124" y="110"/>
                    </a:lnTo>
                    <a:lnTo>
                      <a:pt x="122" y="92"/>
                    </a:lnTo>
                    <a:lnTo>
                      <a:pt x="148" y="88"/>
                    </a:lnTo>
                    <a:lnTo>
                      <a:pt x="150" y="108"/>
                    </a:lnTo>
                    <a:close/>
                    <a:moveTo>
                      <a:pt x="124" y="110"/>
                    </a:moveTo>
                    <a:lnTo>
                      <a:pt x="126" y="110"/>
                    </a:lnTo>
                    <a:lnTo>
                      <a:pt x="124" y="110"/>
                    </a:lnTo>
                    <a:lnTo>
                      <a:pt x="123" y="102"/>
                    </a:lnTo>
                    <a:lnTo>
                      <a:pt x="124" y="110"/>
                    </a:lnTo>
                    <a:close/>
                    <a:moveTo>
                      <a:pt x="124" y="110"/>
                    </a:moveTo>
                    <a:lnTo>
                      <a:pt x="96" y="114"/>
                    </a:lnTo>
                    <a:lnTo>
                      <a:pt x="94" y="95"/>
                    </a:lnTo>
                    <a:lnTo>
                      <a:pt x="122" y="92"/>
                    </a:lnTo>
                    <a:lnTo>
                      <a:pt x="124" y="110"/>
                    </a:lnTo>
                    <a:close/>
                    <a:moveTo>
                      <a:pt x="96" y="114"/>
                    </a:moveTo>
                    <a:lnTo>
                      <a:pt x="95" y="114"/>
                    </a:lnTo>
                    <a:lnTo>
                      <a:pt x="94" y="114"/>
                    </a:lnTo>
                    <a:lnTo>
                      <a:pt x="95" y="105"/>
                    </a:lnTo>
                    <a:lnTo>
                      <a:pt x="96" y="114"/>
                    </a:lnTo>
                    <a:close/>
                    <a:moveTo>
                      <a:pt x="94" y="114"/>
                    </a:moveTo>
                    <a:lnTo>
                      <a:pt x="72" y="110"/>
                    </a:lnTo>
                    <a:lnTo>
                      <a:pt x="74" y="92"/>
                    </a:lnTo>
                    <a:lnTo>
                      <a:pt x="96" y="95"/>
                    </a:lnTo>
                    <a:lnTo>
                      <a:pt x="94" y="114"/>
                    </a:lnTo>
                    <a:close/>
                    <a:moveTo>
                      <a:pt x="72" y="110"/>
                    </a:moveTo>
                    <a:lnTo>
                      <a:pt x="70" y="110"/>
                    </a:lnTo>
                    <a:lnTo>
                      <a:pt x="72" y="110"/>
                    </a:lnTo>
                    <a:lnTo>
                      <a:pt x="73" y="102"/>
                    </a:lnTo>
                    <a:lnTo>
                      <a:pt x="72" y="110"/>
                    </a:lnTo>
                    <a:close/>
                    <a:moveTo>
                      <a:pt x="72" y="110"/>
                    </a:moveTo>
                    <a:lnTo>
                      <a:pt x="52" y="108"/>
                    </a:lnTo>
                    <a:lnTo>
                      <a:pt x="55" y="88"/>
                    </a:lnTo>
                    <a:lnTo>
                      <a:pt x="75" y="92"/>
                    </a:lnTo>
                    <a:lnTo>
                      <a:pt x="72" y="110"/>
                    </a:lnTo>
                    <a:close/>
                    <a:moveTo>
                      <a:pt x="52" y="108"/>
                    </a:moveTo>
                    <a:lnTo>
                      <a:pt x="51" y="107"/>
                    </a:lnTo>
                    <a:lnTo>
                      <a:pt x="49" y="107"/>
                    </a:lnTo>
                    <a:lnTo>
                      <a:pt x="54" y="98"/>
                    </a:lnTo>
                    <a:lnTo>
                      <a:pt x="52" y="108"/>
                    </a:lnTo>
                    <a:close/>
                    <a:moveTo>
                      <a:pt x="49" y="107"/>
                    </a:moveTo>
                    <a:lnTo>
                      <a:pt x="36" y="100"/>
                    </a:lnTo>
                    <a:lnTo>
                      <a:pt x="45" y="83"/>
                    </a:lnTo>
                    <a:lnTo>
                      <a:pt x="58" y="89"/>
                    </a:lnTo>
                    <a:lnTo>
                      <a:pt x="49" y="107"/>
                    </a:lnTo>
                    <a:close/>
                    <a:moveTo>
                      <a:pt x="36" y="100"/>
                    </a:moveTo>
                    <a:lnTo>
                      <a:pt x="24" y="94"/>
                    </a:lnTo>
                    <a:lnTo>
                      <a:pt x="33" y="77"/>
                    </a:lnTo>
                    <a:lnTo>
                      <a:pt x="45" y="83"/>
                    </a:lnTo>
                    <a:lnTo>
                      <a:pt x="36" y="100"/>
                    </a:lnTo>
                    <a:close/>
                    <a:moveTo>
                      <a:pt x="24" y="94"/>
                    </a:moveTo>
                    <a:lnTo>
                      <a:pt x="22" y="93"/>
                    </a:lnTo>
                    <a:lnTo>
                      <a:pt x="21" y="91"/>
                    </a:lnTo>
                    <a:lnTo>
                      <a:pt x="29" y="85"/>
                    </a:lnTo>
                    <a:lnTo>
                      <a:pt x="24" y="94"/>
                    </a:lnTo>
                    <a:close/>
                    <a:moveTo>
                      <a:pt x="21" y="91"/>
                    </a:moveTo>
                    <a:lnTo>
                      <a:pt x="14" y="82"/>
                    </a:lnTo>
                    <a:lnTo>
                      <a:pt x="30" y="71"/>
                    </a:lnTo>
                    <a:lnTo>
                      <a:pt x="36" y="81"/>
                    </a:lnTo>
                    <a:lnTo>
                      <a:pt x="21" y="91"/>
                    </a:lnTo>
                    <a:close/>
                    <a:moveTo>
                      <a:pt x="29" y="70"/>
                    </a:moveTo>
                    <a:lnTo>
                      <a:pt x="30" y="70"/>
                    </a:lnTo>
                    <a:lnTo>
                      <a:pt x="30" y="71"/>
                    </a:lnTo>
                    <a:lnTo>
                      <a:pt x="22" y="76"/>
                    </a:lnTo>
                    <a:lnTo>
                      <a:pt x="29" y="70"/>
                    </a:lnTo>
                    <a:close/>
                    <a:moveTo>
                      <a:pt x="15" y="83"/>
                    </a:moveTo>
                    <a:lnTo>
                      <a:pt x="9" y="76"/>
                    </a:lnTo>
                    <a:lnTo>
                      <a:pt x="22" y="63"/>
                    </a:lnTo>
                    <a:lnTo>
                      <a:pt x="29" y="70"/>
                    </a:lnTo>
                    <a:lnTo>
                      <a:pt x="15" y="83"/>
                    </a:lnTo>
                    <a:close/>
                    <a:moveTo>
                      <a:pt x="9" y="76"/>
                    </a:moveTo>
                    <a:lnTo>
                      <a:pt x="8" y="75"/>
                    </a:lnTo>
                    <a:lnTo>
                      <a:pt x="6" y="74"/>
                    </a:lnTo>
                    <a:lnTo>
                      <a:pt x="15" y="70"/>
                    </a:lnTo>
                    <a:lnTo>
                      <a:pt x="9" y="76"/>
                    </a:lnTo>
                    <a:close/>
                    <a:moveTo>
                      <a:pt x="6" y="74"/>
                    </a:moveTo>
                    <a:lnTo>
                      <a:pt x="4" y="67"/>
                    </a:lnTo>
                    <a:lnTo>
                      <a:pt x="21" y="59"/>
                    </a:lnTo>
                    <a:lnTo>
                      <a:pt x="24" y="65"/>
                    </a:lnTo>
                    <a:lnTo>
                      <a:pt x="6" y="74"/>
                    </a:lnTo>
                    <a:close/>
                    <a:moveTo>
                      <a:pt x="4" y="67"/>
                    </a:moveTo>
                    <a:lnTo>
                      <a:pt x="3" y="65"/>
                    </a:lnTo>
                    <a:lnTo>
                      <a:pt x="3" y="63"/>
                    </a:lnTo>
                    <a:lnTo>
                      <a:pt x="12" y="63"/>
                    </a:lnTo>
                    <a:lnTo>
                      <a:pt x="4" y="67"/>
                    </a:lnTo>
                    <a:close/>
                    <a:moveTo>
                      <a:pt x="3" y="63"/>
                    </a:moveTo>
                    <a:lnTo>
                      <a:pt x="3" y="60"/>
                    </a:lnTo>
                    <a:lnTo>
                      <a:pt x="22" y="60"/>
                    </a:lnTo>
                    <a:lnTo>
                      <a:pt x="22" y="63"/>
                    </a:lnTo>
                    <a:lnTo>
                      <a:pt x="3" y="63"/>
                    </a:lnTo>
                    <a:close/>
                    <a:moveTo>
                      <a:pt x="19" y="53"/>
                    </a:moveTo>
                    <a:lnTo>
                      <a:pt x="22" y="56"/>
                    </a:lnTo>
                    <a:lnTo>
                      <a:pt x="22" y="60"/>
                    </a:lnTo>
                    <a:lnTo>
                      <a:pt x="12" y="60"/>
                    </a:lnTo>
                    <a:lnTo>
                      <a:pt x="19" y="53"/>
                    </a:lnTo>
                    <a:close/>
                    <a:moveTo>
                      <a:pt x="5" y="66"/>
                    </a:moveTo>
                    <a:lnTo>
                      <a:pt x="2" y="64"/>
                    </a:lnTo>
                    <a:lnTo>
                      <a:pt x="16" y="50"/>
                    </a:lnTo>
                    <a:lnTo>
                      <a:pt x="19" y="53"/>
                    </a:lnTo>
                    <a:lnTo>
                      <a:pt x="5" y="6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30" name="Freeform 1924">
                <a:extLst>
                  <a:ext uri="{FF2B5EF4-FFF2-40B4-BE49-F238E27FC236}">
                    <a16:creationId xmlns:a16="http://schemas.microsoft.com/office/drawing/2014/main" id="{A532B77A-F4D5-4084-B467-5319AFBE8F24}"/>
                  </a:ext>
                </a:extLst>
              </p:cNvPr>
              <p:cNvSpPr>
                <a:spLocks noEditPoints="1"/>
              </p:cNvSpPr>
              <p:nvPr/>
            </p:nvSpPr>
            <p:spPr bwMode="auto">
              <a:xfrm>
                <a:off x="2671" y="1993"/>
                <a:ext cx="32" cy="40"/>
              </a:xfrm>
              <a:custGeom>
                <a:avLst/>
                <a:gdLst>
                  <a:gd name="T0" fmla="*/ 22 w 130"/>
                  <a:gd name="T1" fmla="*/ 5 h 160"/>
                  <a:gd name="T2" fmla="*/ 22 w 130"/>
                  <a:gd name="T3" fmla="*/ 0 h 160"/>
                  <a:gd name="T4" fmla="*/ 22 w 130"/>
                  <a:gd name="T5" fmla="*/ 3 h 160"/>
                  <a:gd name="T6" fmla="*/ 29 w 130"/>
                  <a:gd name="T7" fmla="*/ 3 h 160"/>
                  <a:gd name="T8" fmla="*/ 24 w 130"/>
                  <a:gd name="T9" fmla="*/ 0 h 160"/>
                  <a:gd name="T10" fmla="*/ 30 w 130"/>
                  <a:gd name="T11" fmla="*/ 4 h 160"/>
                  <a:gd name="T12" fmla="*/ 30 w 130"/>
                  <a:gd name="T13" fmla="*/ 4 h 160"/>
                  <a:gd name="T14" fmla="*/ 25 w 130"/>
                  <a:gd name="T15" fmla="*/ 6 h 160"/>
                  <a:gd name="T16" fmla="*/ 31 w 130"/>
                  <a:gd name="T17" fmla="*/ 8 h 160"/>
                  <a:gd name="T18" fmla="*/ 31 w 130"/>
                  <a:gd name="T19" fmla="*/ 8 h 160"/>
                  <a:gd name="T20" fmla="*/ 27 w 130"/>
                  <a:gd name="T21" fmla="*/ 15 h 160"/>
                  <a:gd name="T22" fmla="*/ 32 w 130"/>
                  <a:gd name="T23" fmla="*/ 14 h 160"/>
                  <a:gd name="T24" fmla="*/ 30 w 130"/>
                  <a:gd name="T25" fmla="*/ 14 h 160"/>
                  <a:gd name="T26" fmla="*/ 30 w 130"/>
                  <a:gd name="T27" fmla="*/ 20 h 160"/>
                  <a:gd name="T28" fmla="*/ 32 w 130"/>
                  <a:gd name="T29" fmla="*/ 15 h 160"/>
                  <a:gd name="T30" fmla="*/ 26 w 130"/>
                  <a:gd name="T31" fmla="*/ 19 h 160"/>
                  <a:gd name="T32" fmla="*/ 30 w 130"/>
                  <a:gd name="T33" fmla="*/ 20 h 160"/>
                  <a:gd name="T34" fmla="*/ 26 w 130"/>
                  <a:gd name="T35" fmla="*/ 19 h 160"/>
                  <a:gd name="T36" fmla="*/ 29 w 130"/>
                  <a:gd name="T37" fmla="*/ 26 h 160"/>
                  <a:gd name="T38" fmla="*/ 29 w 130"/>
                  <a:gd name="T39" fmla="*/ 25 h 160"/>
                  <a:gd name="T40" fmla="*/ 21 w 130"/>
                  <a:gd name="T41" fmla="*/ 29 h 160"/>
                  <a:gd name="T42" fmla="*/ 26 w 130"/>
                  <a:gd name="T43" fmla="*/ 32 h 160"/>
                  <a:gd name="T44" fmla="*/ 23 w 130"/>
                  <a:gd name="T45" fmla="*/ 30 h 160"/>
                  <a:gd name="T46" fmla="*/ 21 w 130"/>
                  <a:gd name="T47" fmla="*/ 36 h 160"/>
                  <a:gd name="T48" fmla="*/ 25 w 130"/>
                  <a:gd name="T49" fmla="*/ 32 h 160"/>
                  <a:gd name="T50" fmla="*/ 21 w 130"/>
                  <a:gd name="T51" fmla="*/ 36 h 160"/>
                  <a:gd name="T52" fmla="*/ 21 w 130"/>
                  <a:gd name="T53" fmla="*/ 36 h 160"/>
                  <a:gd name="T54" fmla="*/ 18 w 130"/>
                  <a:gd name="T55" fmla="*/ 32 h 160"/>
                  <a:gd name="T56" fmla="*/ 16 w 130"/>
                  <a:gd name="T57" fmla="*/ 39 h 160"/>
                  <a:gd name="T58" fmla="*/ 17 w 130"/>
                  <a:gd name="T59" fmla="*/ 39 h 160"/>
                  <a:gd name="T60" fmla="*/ 12 w 130"/>
                  <a:gd name="T61" fmla="*/ 35 h 160"/>
                  <a:gd name="T62" fmla="*/ 13 w 130"/>
                  <a:gd name="T63" fmla="*/ 40 h 160"/>
                  <a:gd name="T64" fmla="*/ 13 w 130"/>
                  <a:gd name="T65" fmla="*/ 38 h 160"/>
                  <a:gd name="T66" fmla="*/ 9 w 130"/>
                  <a:gd name="T67" fmla="*/ 39 h 160"/>
                  <a:gd name="T68" fmla="*/ 12 w 130"/>
                  <a:gd name="T69" fmla="*/ 40 h 160"/>
                  <a:gd name="T70" fmla="*/ 8 w 130"/>
                  <a:gd name="T71" fmla="*/ 39 h 160"/>
                  <a:gd name="T72" fmla="*/ 8 w 130"/>
                  <a:gd name="T73" fmla="*/ 39 h 160"/>
                  <a:gd name="T74" fmla="*/ 10 w 130"/>
                  <a:gd name="T75" fmla="*/ 35 h 160"/>
                  <a:gd name="T76" fmla="*/ 5 w 130"/>
                  <a:gd name="T77" fmla="*/ 37 h 160"/>
                  <a:gd name="T78" fmla="*/ 5 w 130"/>
                  <a:gd name="T79" fmla="*/ 37 h 160"/>
                  <a:gd name="T80" fmla="*/ 5 w 130"/>
                  <a:gd name="T81" fmla="*/ 31 h 160"/>
                  <a:gd name="T82" fmla="*/ 2 w 130"/>
                  <a:gd name="T83" fmla="*/ 35 h 160"/>
                  <a:gd name="T84" fmla="*/ 4 w 130"/>
                  <a:gd name="T85" fmla="*/ 33 h 160"/>
                  <a:gd name="T86" fmla="*/ 0 w 130"/>
                  <a:gd name="T87" fmla="*/ 31 h 160"/>
                  <a:gd name="T88" fmla="*/ 2 w 130"/>
                  <a:gd name="T89" fmla="*/ 34 h 160"/>
                  <a:gd name="T90" fmla="*/ 0 w 130"/>
                  <a:gd name="T91" fmla="*/ 30 h 160"/>
                  <a:gd name="T92" fmla="*/ 0 w 130"/>
                  <a:gd name="T93" fmla="*/ 30 h 160"/>
                  <a:gd name="T94" fmla="*/ 5 w 130"/>
                  <a:gd name="T95" fmla="*/ 30 h 160"/>
                  <a:gd name="T96" fmla="*/ 0 w 130"/>
                  <a:gd name="T97" fmla="*/ 22 h 160"/>
                  <a:gd name="T98" fmla="*/ 0 w 130"/>
                  <a:gd name="T99" fmla="*/ 26 h 160"/>
                  <a:gd name="T100" fmla="*/ 0 w 130"/>
                  <a:gd name="T101" fmla="*/ 21 h 160"/>
                  <a:gd name="T102" fmla="*/ 0 w 130"/>
                  <a:gd name="T103" fmla="*/ 21 h 160"/>
                  <a:gd name="T104" fmla="*/ 4 w 130"/>
                  <a:gd name="T105" fmla="*/ 22 h 160"/>
                  <a:gd name="T106" fmla="*/ 2 w 130"/>
                  <a:gd name="T107" fmla="*/ 17 h 160"/>
                  <a:gd name="T108" fmla="*/ 2 w 130"/>
                  <a:gd name="T109" fmla="*/ 17 h 160"/>
                  <a:gd name="T110" fmla="*/ 8 w 130"/>
                  <a:gd name="T111" fmla="*/ 14 h 160"/>
                  <a:gd name="T112" fmla="*/ 4 w 130"/>
                  <a:gd name="T113" fmla="*/ 12 h 160"/>
                  <a:gd name="T114" fmla="*/ 6 w 130"/>
                  <a:gd name="T115" fmla="*/ 13 h 160"/>
                  <a:gd name="T116" fmla="*/ 9 w 130"/>
                  <a:gd name="T117" fmla="*/ 6 h 160"/>
                  <a:gd name="T118" fmla="*/ 4 w 130"/>
                  <a:gd name="T119" fmla="*/ 11 h 160"/>
                  <a:gd name="T120" fmla="*/ 10 w 130"/>
                  <a:gd name="T121" fmla="*/ 6 h 160"/>
                  <a:gd name="T122" fmla="*/ 10 w 130"/>
                  <a:gd name="T123" fmla="*/ 6 h 160"/>
                  <a:gd name="T124" fmla="*/ 13 w 130"/>
                  <a:gd name="T125" fmla="*/ 9 h 16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30"/>
                  <a:gd name="T190" fmla="*/ 0 h 160"/>
                  <a:gd name="T191" fmla="*/ 130 w 130"/>
                  <a:gd name="T192" fmla="*/ 160 h 160"/>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30" h="160">
                    <a:moveTo>
                      <a:pt x="66" y="0"/>
                    </a:moveTo>
                    <a:lnTo>
                      <a:pt x="91" y="0"/>
                    </a:lnTo>
                    <a:lnTo>
                      <a:pt x="91" y="20"/>
                    </a:lnTo>
                    <a:lnTo>
                      <a:pt x="66" y="20"/>
                    </a:lnTo>
                    <a:lnTo>
                      <a:pt x="66" y="0"/>
                    </a:lnTo>
                    <a:close/>
                    <a:moveTo>
                      <a:pt x="91" y="0"/>
                    </a:moveTo>
                    <a:lnTo>
                      <a:pt x="94" y="0"/>
                    </a:lnTo>
                    <a:lnTo>
                      <a:pt x="96" y="1"/>
                    </a:lnTo>
                    <a:lnTo>
                      <a:pt x="91" y="10"/>
                    </a:lnTo>
                    <a:lnTo>
                      <a:pt x="91" y="0"/>
                    </a:lnTo>
                    <a:close/>
                    <a:moveTo>
                      <a:pt x="96" y="1"/>
                    </a:moveTo>
                    <a:lnTo>
                      <a:pt x="116" y="11"/>
                    </a:lnTo>
                    <a:lnTo>
                      <a:pt x="107" y="27"/>
                    </a:lnTo>
                    <a:lnTo>
                      <a:pt x="88" y="19"/>
                    </a:lnTo>
                    <a:lnTo>
                      <a:pt x="96" y="1"/>
                    </a:lnTo>
                    <a:close/>
                    <a:moveTo>
                      <a:pt x="116" y="11"/>
                    </a:moveTo>
                    <a:lnTo>
                      <a:pt x="118" y="12"/>
                    </a:lnTo>
                    <a:lnTo>
                      <a:pt x="120" y="15"/>
                    </a:lnTo>
                    <a:lnTo>
                      <a:pt x="111" y="20"/>
                    </a:lnTo>
                    <a:lnTo>
                      <a:pt x="116" y="11"/>
                    </a:lnTo>
                    <a:close/>
                    <a:moveTo>
                      <a:pt x="120" y="15"/>
                    </a:moveTo>
                    <a:lnTo>
                      <a:pt x="126" y="32"/>
                    </a:lnTo>
                    <a:lnTo>
                      <a:pt x="108" y="38"/>
                    </a:lnTo>
                    <a:lnTo>
                      <a:pt x="103" y="23"/>
                    </a:lnTo>
                    <a:lnTo>
                      <a:pt x="120" y="15"/>
                    </a:lnTo>
                    <a:close/>
                    <a:moveTo>
                      <a:pt x="126" y="32"/>
                    </a:moveTo>
                    <a:lnTo>
                      <a:pt x="127" y="33"/>
                    </a:lnTo>
                    <a:lnTo>
                      <a:pt x="127" y="34"/>
                    </a:lnTo>
                    <a:lnTo>
                      <a:pt x="117" y="35"/>
                    </a:lnTo>
                    <a:lnTo>
                      <a:pt x="126" y="32"/>
                    </a:lnTo>
                    <a:close/>
                    <a:moveTo>
                      <a:pt x="127" y="34"/>
                    </a:moveTo>
                    <a:lnTo>
                      <a:pt x="130" y="56"/>
                    </a:lnTo>
                    <a:lnTo>
                      <a:pt x="111" y="58"/>
                    </a:lnTo>
                    <a:lnTo>
                      <a:pt x="108" y="36"/>
                    </a:lnTo>
                    <a:lnTo>
                      <a:pt x="127" y="34"/>
                    </a:lnTo>
                    <a:close/>
                    <a:moveTo>
                      <a:pt x="130" y="56"/>
                    </a:moveTo>
                    <a:lnTo>
                      <a:pt x="130" y="58"/>
                    </a:lnTo>
                    <a:lnTo>
                      <a:pt x="130" y="60"/>
                    </a:lnTo>
                    <a:lnTo>
                      <a:pt x="120" y="57"/>
                    </a:lnTo>
                    <a:lnTo>
                      <a:pt x="130" y="56"/>
                    </a:lnTo>
                    <a:close/>
                    <a:moveTo>
                      <a:pt x="130" y="60"/>
                    </a:moveTo>
                    <a:lnTo>
                      <a:pt x="123" y="79"/>
                    </a:lnTo>
                    <a:lnTo>
                      <a:pt x="105" y="74"/>
                    </a:lnTo>
                    <a:lnTo>
                      <a:pt x="111" y="54"/>
                    </a:lnTo>
                    <a:lnTo>
                      <a:pt x="130" y="60"/>
                    </a:lnTo>
                    <a:close/>
                    <a:moveTo>
                      <a:pt x="105" y="74"/>
                    </a:moveTo>
                    <a:lnTo>
                      <a:pt x="105" y="74"/>
                    </a:lnTo>
                    <a:lnTo>
                      <a:pt x="115" y="76"/>
                    </a:lnTo>
                    <a:lnTo>
                      <a:pt x="105" y="74"/>
                    </a:lnTo>
                    <a:close/>
                    <a:moveTo>
                      <a:pt x="123" y="79"/>
                    </a:moveTo>
                    <a:lnTo>
                      <a:pt x="117" y="101"/>
                    </a:lnTo>
                    <a:lnTo>
                      <a:pt x="99" y="96"/>
                    </a:lnTo>
                    <a:lnTo>
                      <a:pt x="105" y="74"/>
                    </a:lnTo>
                    <a:lnTo>
                      <a:pt x="123" y="79"/>
                    </a:lnTo>
                    <a:close/>
                    <a:moveTo>
                      <a:pt x="117" y="101"/>
                    </a:moveTo>
                    <a:lnTo>
                      <a:pt x="117" y="102"/>
                    </a:lnTo>
                    <a:lnTo>
                      <a:pt x="116" y="103"/>
                    </a:lnTo>
                    <a:lnTo>
                      <a:pt x="108" y="99"/>
                    </a:lnTo>
                    <a:lnTo>
                      <a:pt x="117" y="101"/>
                    </a:lnTo>
                    <a:close/>
                    <a:moveTo>
                      <a:pt x="116" y="103"/>
                    </a:moveTo>
                    <a:lnTo>
                      <a:pt x="104" y="126"/>
                    </a:lnTo>
                    <a:lnTo>
                      <a:pt x="87" y="117"/>
                    </a:lnTo>
                    <a:lnTo>
                      <a:pt x="99" y="94"/>
                    </a:lnTo>
                    <a:lnTo>
                      <a:pt x="116" y="103"/>
                    </a:lnTo>
                    <a:close/>
                    <a:moveTo>
                      <a:pt x="104" y="126"/>
                    </a:moveTo>
                    <a:lnTo>
                      <a:pt x="103" y="127"/>
                    </a:lnTo>
                    <a:lnTo>
                      <a:pt x="101" y="128"/>
                    </a:lnTo>
                    <a:lnTo>
                      <a:pt x="95" y="121"/>
                    </a:lnTo>
                    <a:lnTo>
                      <a:pt x="104" y="126"/>
                    </a:lnTo>
                    <a:close/>
                    <a:moveTo>
                      <a:pt x="101" y="128"/>
                    </a:moveTo>
                    <a:lnTo>
                      <a:pt x="86" y="143"/>
                    </a:lnTo>
                    <a:lnTo>
                      <a:pt x="73" y="130"/>
                    </a:lnTo>
                    <a:lnTo>
                      <a:pt x="88" y="115"/>
                    </a:lnTo>
                    <a:lnTo>
                      <a:pt x="101" y="128"/>
                    </a:lnTo>
                    <a:close/>
                    <a:moveTo>
                      <a:pt x="86" y="143"/>
                    </a:moveTo>
                    <a:lnTo>
                      <a:pt x="85" y="144"/>
                    </a:lnTo>
                    <a:lnTo>
                      <a:pt x="84" y="145"/>
                    </a:lnTo>
                    <a:lnTo>
                      <a:pt x="79" y="137"/>
                    </a:lnTo>
                    <a:lnTo>
                      <a:pt x="86" y="143"/>
                    </a:lnTo>
                    <a:close/>
                    <a:moveTo>
                      <a:pt x="84" y="145"/>
                    </a:moveTo>
                    <a:lnTo>
                      <a:pt x="68" y="154"/>
                    </a:lnTo>
                    <a:lnTo>
                      <a:pt x="58" y="138"/>
                    </a:lnTo>
                    <a:lnTo>
                      <a:pt x="74" y="129"/>
                    </a:lnTo>
                    <a:lnTo>
                      <a:pt x="84" y="145"/>
                    </a:lnTo>
                    <a:close/>
                    <a:moveTo>
                      <a:pt x="68" y="154"/>
                    </a:moveTo>
                    <a:lnTo>
                      <a:pt x="67" y="155"/>
                    </a:lnTo>
                    <a:lnTo>
                      <a:pt x="66" y="155"/>
                    </a:lnTo>
                    <a:lnTo>
                      <a:pt x="63" y="146"/>
                    </a:lnTo>
                    <a:lnTo>
                      <a:pt x="68" y="154"/>
                    </a:lnTo>
                    <a:close/>
                    <a:moveTo>
                      <a:pt x="66" y="155"/>
                    </a:moveTo>
                    <a:lnTo>
                      <a:pt x="53" y="159"/>
                    </a:lnTo>
                    <a:lnTo>
                      <a:pt x="48" y="140"/>
                    </a:lnTo>
                    <a:lnTo>
                      <a:pt x="61" y="137"/>
                    </a:lnTo>
                    <a:lnTo>
                      <a:pt x="66" y="155"/>
                    </a:lnTo>
                    <a:close/>
                    <a:moveTo>
                      <a:pt x="53" y="159"/>
                    </a:moveTo>
                    <a:lnTo>
                      <a:pt x="51" y="160"/>
                    </a:lnTo>
                    <a:lnTo>
                      <a:pt x="48" y="159"/>
                    </a:lnTo>
                    <a:lnTo>
                      <a:pt x="51" y="150"/>
                    </a:lnTo>
                    <a:lnTo>
                      <a:pt x="53" y="159"/>
                    </a:lnTo>
                    <a:close/>
                    <a:moveTo>
                      <a:pt x="48" y="159"/>
                    </a:moveTo>
                    <a:lnTo>
                      <a:pt x="35" y="155"/>
                    </a:lnTo>
                    <a:lnTo>
                      <a:pt x="40" y="137"/>
                    </a:lnTo>
                    <a:lnTo>
                      <a:pt x="53" y="140"/>
                    </a:lnTo>
                    <a:lnTo>
                      <a:pt x="48" y="159"/>
                    </a:lnTo>
                    <a:close/>
                    <a:moveTo>
                      <a:pt x="35" y="155"/>
                    </a:moveTo>
                    <a:lnTo>
                      <a:pt x="34" y="155"/>
                    </a:lnTo>
                    <a:lnTo>
                      <a:pt x="37" y="146"/>
                    </a:lnTo>
                    <a:lnTo>
                      <a:pt x="35" y="155"/>
                    </a:lnTo>
                    <a:close/>
                    <a:moveTo>
                      <a:pt x="34" y="155"/>
                    </a:moveTo>
                    <a:lnTo>
                      <a:pt x="21" y="149"/>
                    </a:lnTo>
                    <a:lnTo>
                      <a:pt x="30" y="131"/>
                    </a:lnTo>
                    <a:lnTo>
                      <a:pt x="42" y="138"/>
                    </a:lnTo>
                    <a:lnTo>
                      <a:pt x="34" y="155"/>
                    </a:lnTo>
                    <a:close/>
                    <a:moveTo>
                      <a:pt x="21" y="149"/>
                    </a:moveTo>
                    <a:lnTo>
                      <a:pt x="20" y="148"/>
                    </a:lnTo>
                    <a:lnTo>
                      <a:pt x="19" y="146"/>
                    </a:lnTo>
                    <a:lnTo>
                      <a:pt x="25" y="140"/>
                    </a:lnTo>
                    <a:lnTo>
                      <a:pt x="21" y="149"/>
                    </a:lnTo>
                    <a:close/>
                    <a:moveTo>
                      <a:pt x="19" y="146"/>
                    </a:moveTo>
                    <a:lnTo>
                      <a:pt x="9" y="138"/>
                    </a:lnTo>
                    <a:lnTo>
                      <a:pt x="22" y="123"/>
                    </a:lnTo>
                    <a:lnTo>
                      <a:pt x="32" y="133"/>
                    </a:lnTo>
                    <a:lnTo>
                      <a:pt x="19" y="146"/>
                    </a:lnTo>
                    <a:close/>
                    <a:moveTo>
                      <a:pt x="9" y="138"/>
                    </a:moveTo>
                    <a:lnTo>
                      <a:pt x="8" y="137"/>
                    </a:lnTo>
                    <a:lnTo>
                      <a:pt x="7" y="134"/>
                    </a:lnTo>
                    <a:lnTo>
                      <a:pt x="15" y="130"/>
                    </a:lnTo>
                    <a:lnTo>
                      <a:pt x="9" y="138"/>
                    </a:lnTo>
                    <a:close/>
                    <a:moveTo>
                      <a:pt x="7" y="134"/>
                    </a:moveTo>
                    <a:lnTo>
                      <a:pt x="1" y="122"/>
                    </a:lnTo>
                    <a:lnTo>
                      <a:pt x="18" y="113"/>
                    </a:lnTo>
                    <a:lnTo>
                      <a:pt x="24" y="127"/>
                    </a:lnTo>
                    <a:lnTo>
                      <a:pt x="7" y="134"/>
                    </a:lnTo>
                    <a:close/>
                    <a:moveTo>
                      <a:pt x="1" y="122"/>
                    </a:moveTo>
                    <a:lnTo>
                      <a:pt x="0" y="120"/>
                    </a:lnTo>
                    <a:lnTo>
                      <a:pt x="0" y="118"/>
                    </a:lnTo>
                    <a:lnTo>
                      <a:pt x="9" y="118"/>
                    </a:lnTo>
                    <a:lnTo>
                      <a:pt x="1" y="122"/>
                    </a:lnTo>
                    <a:close/>
                    <a:moveTo>
                      <a:pt x="0" y="118"/>
                    </a:moveTo>
                    <a:lnTo>
                      <a:pt x="0" y="102"/>
                    </a:lnTo>
                    <a:lnTo>
                      <a:pt x="19" y="102"/>
                    </a:lnTo>
                    <a:lnTo>
                      <a:pt x="19" y="118"/>
                    </a:lnTo>
                    <a:lnTo>
                      <a:pt x="0" y="118"/>
                    </a:lnTo>
                    <a:close/>
                    <a:moveTo>
                      <a:pt x="0" y="102"/>
                    </a:moveTo>
                    <a:lnTo>
                      <a:pt x="0" y="86"/>
                    </a:lnTo>
                    <a:lnTo>
                      <a:pt x="19" y="86"/>
                    </a:lnTo>
                    <a:lnTo>
                      <a:pt x="19" y="102"/>
                    </a:lnTo>
                    <a:lnTo>
                      <a:pt x="0" y="102"/>
                    </a:lnTo>
                    <a:close/>
                    <a:moveTo>
                      <a:pt x="0" y="86"/>
                    </a:moveTo>
                    <a:lnTo>
                      <a:pt x="0" y="85"/>
                    </a:lnTo>
                    <a:lnTo>
                      <a:pt x="0" y="83"/>
                    </a:lnTo>
                    <a:lnTo>
                      <a:pt x="9" y="86"/>
                    </a:lnTo>
                    <a:lnTo>
                      <a:pt x="0" y="86"/>
                    </a:lnTo>
                    <a:close/>
                    <a:moveTo>
                      <a:pt x="0" y="83"/>
                    </a:moveTo>
                    <a:lnTo>
                      <a:pt x="7" y="66"/>
                    </a:lnTo>
                    <a:lnTo>
                      <a:pt x="24" y="74"/>
                    </a:lnTo>
                    <a:lnTo>
                      <a:pt x="18" y="89"/>
                    </a:lnTo>
                    <a:lnTo>
                      <a:pt x="0" y="83"/>
                    </a:lnTo>
                    <a:close/>
                    <a:moveTo>
                      <a:pt x="7" y="66"/>
                    </a:moveTo>
                    <a:lnTo>
                      <a:pt x="7" y="66"/>
                    </a:lnTo>
                    <a:lnTo>
                      <a:pt x="15" y="70"/>
                    </a:lnTo>
                    <a:lnTo>
                      <a:pt x="7" y="66"/>
                    </a:lnTo>
                    <a:close/>
                    <a:moveTo>
                      <a:pt x="7" y="66"/>
                    </a:moveTo>
                    <a:lnTo>
                      <a:pt x="17" y="47"/>
                    </a:lnTo>
                    <a:lnTo>
                      <a:pt x="34" y="55"/>
                    </a:lnTo>
                    <a:lnTo>
                      <a:pt x="24" y="75"/>
                    </a:lnTo>
                    <a:lnTo>
                      <a:pt x="7" y="66"/>
                    </a:lnTo>
                    <a:close/>
                    <a:moveTo>
                      <a:pt x="17" y="47"/>
                    </a:moveTo>
                    <a:lnTo>
                      <a:pt x="18" y="46"/>
                    </a:lnTo>
                    <a:lnTo>
                      <a:pt x="18" y="45"/>
                    </a:lnTo>
                    <a:lnTo>
                      <a:pt x="25" y="51"/>
                    </a:lnTo>
                    <a:lnTo>
                      <a:pt x="17" y="47"/>
                    </a:lnTo>
                    <a:close/>
                    <a:moveTo>
                      <a:pt x="18" y="45"/>
                    </a:moveTo>
                    <a:lnTo>
                      <a:pt x="37" y="23"/>
                    </a:lnTo>
                    <a:lnTo>
                      <a:pt x="52" y="35"/>
                    </a:lnTo>
                    <a:lnTo>
                      <a:pt x="32" y="57"/>
                    </a:lnTo>
                    <a:lnTo>
                      <a:pt x="18" y="45"/>
                    </a:lnTo>
                    <a:close/>
                    <a:moveTo>
                      <a:pt x="37" y="23"/>
                    </a:moveTo>
                    <a:lnTo>
                      <a:pt x="37" y="22"/>
                    </a:lnTo>
                    <a:lnTo>
                      <a:pt x="39" y="22"/>
                    </a:lnTo>
                    <a:lnTo>
                      <a:pt x="44" y="29"/>
                    </a:lnTo>
                    <a:lnTo>
                      <a:pt x="37" y="23"/>
                    </a:lnTo>
                    <a:close/>
                    <a:moveTo>
                      <a:pt x="39" y="22"/>
                    </a:moveTo>
                    <a:lnTo>
                      <a:pt x="61" y="2"/>
                    </a:lnTo>
                    <a:lnTo>
                      <a:pt x="73" y="16"/>
                    </a:lnTo>
                    <a:lnTo>
                      <a:pt x="51" y="36"/>
                    </a:lnTo>
                    <a:lnTo>
                      <a:pt x="39" y="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31" name="Freeform 1925">
                <a:extLst>
                  <a:ext uri="{FF2B5EF4-FFF2-40B4-BE49-F238E27FC236}">
                    <a16:creationId xmlns:a16="http://schemas.microsoft.com/office/drawing/2014/main" id="{42634105-698C-4E4F-BFB0-2485D9E64CF5}"/>
                  </a:ext>
                </a:extLst>
              </p:cNvPr>
              <p:cNvSpPr>
                <a:spLocks noEditPoints="1"/>
              </p:cNvSpPr>
              <p:nvPr/>
            </p:nvSpPr>
            <p:spPr bwMode="auto">
              <a:xfrm>
                <a:off x="2916" y="1718"/>
                <a:ext cx="35" cy="72"/>
              </a:xfrm>
              <a:custGeom>
                <a:avLst/>
                <a:gdLst>
                  <a:gd name="T0" fmla="*/ 8 w 139"/>
                  <a:gd name="T1" fmla="*/ 5 h 287"/>
                  <a:gd name="T2" fmla="*/ 13 w 139"/>
                  <a:gd name="T3" fmla="*/ 2 h 287"/>
                  <a:gd name="T4" fmla="*/ 14 w 139"/>
                  <a:gd name="T5" fmla="*/ 1 h 287"/>
                  <a:gd name="T6" fmla="*/ 15 w 139"/>
                  <a:gd name="T7" fmla="*/ 6 h 287"/>
                  <a:gd name="T8" fmla="*/ 18 w 139"/>
                  <a:gd name="T9" fmla="*/ 1 h 287"/>
                  <a:gd name="T10" fmla="*/ 23 w 139"/>
                  <a:gd name="T11" fmla="*/ 2 h 287"/>
                  <a:gd name="T12" fmla="*/ 26 w 139"/>
                  <a:gd name="T13" fmla="*/ 5 h 287"/>
                  <a:gd name="T14" fmla="*/ 27 w 139"/>
                  <a:gd name="T15" fmla="*/ 5 h 287"/>
                  <a:gd name="T16" fmla="*/ 23 w 139"/>
                  <a:gd name="T17" fmla="*/ 8 h 287"/>
                  <a:gd name="T18" fmla="*/ 30 w 139"/>
                  <a:gd name="T19" fmla="*/ 9 h 287"/>
                  <a:gd name="T20" fmla="*/ 32 w 139"/>
                  <a:gd name="T21" fmla="*/ 16 h 287"/>
                  <a:gd name="T22" fmla="*/ 33 w 139"/>
                  <a:gd name="T23" fmla="*/ 21 h 287"/>
                  <a:gd name="T24" fmla="*/ 29 w 139"/>
                  <a:gd name="T25" fmla="*/ 29 h 287"/>
                  <a:gd name="T26" fmla="*/ 32 w 139"/>
                  <a:gd name="T27" fmla="*/ 28 h 287"/>
                  <a:gd name="T28" fmla="*/ 34 w 139"/>
                  <a:gd name="T29" fmla="*/ 29 h 287"/>
                  <a:gd name="T30" fmla="*/ 34 w 139"/>
                  <a:gd name="T31" fmla="*/ 34 h 287"/>
                  <a:gd name="T32" fmla="*/ 34 w 139"/>
                  <a:gd name="T33" fmla="*/ 45 h 287"/>
                  <a:gd name="T34" fmla="*/ 29 w 139"/>
                  <a:gd name="T35" fmla="*/ 50 h 287"/>
                  <a:gd name="T36" fmla="*/ 31 w 139"/>
                  <a:gd name="T37" fmla="*/ 50 h 287"/>
                  <a:gd name="T38" fmla="*/ 34 w 139"/>
                  <a:gd name="T39" fmla="*/ 50 h 287"/>
                  <a:gd name="T40" fmla="*/ 35 w 139"/>
                  <a:gd name="T41" fmla="*/ 60 h 287"/>
                  <a:gd name="T42" fmla="*/ 35 w 139"/>
                  <a:gd name="T43" fmla="*/ 63 h 287"/>
                  <a:gd name="T44" fmla="*/ 35 w 139"/>
                  <a:gd name="T45" fmla="*/ 64 h 287"/>
                  <a:gd name="T46" fmla="*/ 30 w 139"/>
                  <a:gd name="T47" fmla="*/ 63 h 287"/>
                  <a:gd name="T48" fmla="*/ 34 w 139"/>
                  <a:gd name="T49" fmla="*/ 67 h 287"/>
                  <a:gd name="T50" fmla="*/ 33 w 139"/>
                  <a:gd name="T51" fmla="*/ 69 h 287"/>
                  <a:gd name="T52" fmla="*/ 30 w 139"/>
                  <a:gd name="T53" fmla="*/ 72 h 287"/>
                  <a:gd name="T54" fmla="*/ 29 w 139"/>
                  <a:gd name="T55" fmla="*/ 72 h 287"/>
                  <a:gd name="T56" fmla="*/ 29 w 139"/>
                  <a:gd name="T57" fmla="*/ 67 h 287"/>
                  <a:gd name="T58" fmla="*/ 26 w 139"/>
                  <a:gd name="T59" fmla="*/ 72 h 287"/>
                  <a:gd name="T60" fmla="*/ 19 w 139"/>
                  <a:gd name="T61" fmla="*/ 70 h 287"/>
                  <a:gd name="T62" fmla="*/ 15 w 139"/>
                  <a:gd name="T63" fmla="*/ 69 h 287"/>
                  <a:gd name="T64" fmla="*/ 15 w 139"/>
                  <a:gd name="T65" fmla="*/ 69 h 287"/>
                  <a:gd name="T66" fmla="*/ 17 w 139"/>
                  <a:gd name="T67" fmla="*/ 64 h 287"/>
                  <a:gd name="T68" fmla="*/ 12 w 139"/>
                  <a:gd name="T69" fmla="*/ 67 h 287"/>
                  <a:gd name="T70" fmla="*/ 13 w 139"/>
                  <a:gd name="T71" fmla="*/ 61 h 287"/>
                  <a:gd name="T72" fmla="*/ 8 w 139"/>
                  <a:gd name="T73" fmla="*/ 61 h 287"/>
                  <a:gd name="T74" fmla="*/ 7 w 139"/>
                  <a:gd name="T75" fmla="*/ 60 h 287"/>
                  <a:gd name="T76" fmla="*/ 12 w 139"/>
                  <a:gd name="T77" fmla="*/ 60 h 287"/>
                  <a:gd name="T78" fmla="*/ 12 w 139"/>
                  <a:gd name="T79" fmla="*/ 56 h 287"/>
                  <a:gd name="T80" fmla="*/ 7 w 139"/>
                  <a:gd name="T81" fmla="*/ 53 h 287"/>
                  <a:gd name="T82" fmla="*/ 6 w 139"/>
                  <a:gd name="T83" fmla="*/ 48 h 287"/>
                  <a:gd name="T84" fmla="*/ 10 w 139"/>
                  <a:gd name="T85" fmla="*/ 42 h 287"/>
                  <a:gd name="T86" fmla="*/ 7 w 139"/>
                  <a:gd name="T87" fmla="*/ 43 h 287"/>
                  <a:gd name="T88" fmla="*/ 5 w 139"/>
                  <a:gd name="T89" fmla="*/ 43 h 287"/>
                  <a:gd name="T90" fmla="*/ 4 w 139"/>
                  <a:gd name="T91" fmla="*/ 37 h 287"/>
                  <a:gd name="T92" fmla="*/ 3 w 139"/>
                  <a:gd name="T93" fmla="*/ 33 h 287"/>
                  <a:gd name="T94" fmla="*/ 6 w 139"/>
                  <a:gd name="T95" fmla="*/ 29 h 287"/>
                  <a:gd name="T96" fmla="*/ 4 w 139"/>
                  <a:gd name="T97" fmla="*/ 29 h 287"/>
                  <a:gd name="T98" fmla="*/ 2 w 139"/>
                  <a:gd name="T99" fmla="*/ 30 h 287"/>
                  <a:gd name="T100" fmla="*/ 1 w 139"/>
                  <a:gd name="T101" fmla="*/ 27 h 287"/>
                  <a:gd name="T102" fmla="*/ 6 w 139"/>
                  <a:gd name="T103" fmla="*/ 24 h 287"/>
                  <a:gd name="T104" fmla="*/ 5 w 139"/>
                  <a:gd name="T105" fmla="*/ 21 h 287"/>
                  <a:gd name="T106" fmla="*/ 2 w 139"/>
                  <a:gd name="T107" fmla="*/ 22 h 287"/>
                  <a:gd name="T108" fmla="*/ 0 w 139"/>
                  <a:gd name="T109" fmla="*/ 22 h 287"/>
                  <a:gd name="T110" fmla="*/ 0 w 139"/>
                  <a:gd name="T111" fmla="*/ 19 h 287"/>
                  <a:gd name="T112" fmla="*/ 5 w 139"/>
                  <a:gd name="T113" fmla="*/ 20 h 287"/>
                  <a:gd name="T114" fmla="*/ 6 w 139"/>
                  <a:gd name="T115" fmla="*/ 17 h 287"/>
                  <a:gd name="T116" fmla="*/ 4 w 139"/>
                  <a:gd name="T117" fmla="*/ 16 h 287"/>
                  <a:gd name="T118" fmla="*/ 2 w 139"/>
                  <a:gd name="T119" fmla="*/ 15 h 28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39"/>
                  <a:gd name="T181" fmla="*/ 0 h 287"/>
                  <a:gd name="T182" fmla="*/ 139 w 139"/>
                  <a:gd name="T183" fmla="*/ 287 h 28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39" h="287">
                    <a:moveTo>
                      <a:pt x="18" y="40"/>
                    </a:moveTo>
                    <a:lnTo>
                      <a:pt x="33" y="20"/>
                    </a:lnTo>
                    <a:lnTo>
                      <a:pt x="49" y="32"/>
                    </a:lnTo>
                    <a:lnTo>
                      <a:pt x="32" y="52"/>
                    </a:lnTo>
                    <a:lnTo>
                      <a:pt x="18" y="40"/>
                    </a:lnTo>
                    <a:close/>
                    <a:moveTo>
                      <a:pt x="33" y="20"/>
                    </a:moveTo>
                    <a:lnTo>
                      <a:pt x="34" y="20"/>
                    </a:lnTo>
                    <a:lnTo>
                      <a:pt x="36" y="19"/>
                    </a:lnTo>
                    <a:lnTo>
                      <a:pt x="41" y="27"/>
                    </a:lnTo>
                    <a:lnTo>
                      <a:pt x="33" y="20"/>
                    </a:lnTo>
                    <a:close/>
                    <a:moveTo>
                      <a:pt x="36" y="19"/>
                    </a:moveTo>
                    <a:lnTo>
                      <a:pt x="51" y="7"/>
                    </a:lnTo>
                    <a:lnTo>
                      <a:pt x="63" y="21"/>
                    </a:lnTo>
                    <a:lnTo>
                      <a:pt x="47" y="35"/>
                    </a:lnTo>
                    <a:lnTo>
                      <a:pt x="36" y="19"/>
                    </a:lnTo>
                    <a:close/>
                    <a:moveTo>
                      <a:pt x="51" y="7"/>
                    </a:moveTo>
                    <a:lnTo>
                      <a:pt x="53" y="5"/>
                    </a:lnTo>
                    <a:lnTo>
                      <a:pt x="55" y="5"/>
                    </a:lnTo>
                    <a:lnTo>
                      <a:pt x="57" y="14"/>
                    </a:lnTo>
                    <a:lnTo>
                      <a:pt x="51" y="7"/>
                    </a:lnTo>
                    <a:close/>
                    <a:moveTo>
                      <a:pt x="55" y="5"/>
                    </a:moveTo>
                    <a:lnTo>
                      <a:pt x="71" y="2"/>
                    </a:lnTo>
                    <a:lnTo>
                      <a:pt x="75" y="20"/>
                    </a:lnTo>
                    <a:lnTo>
                      <a:pt x="59" y="24"/>
                    </a:lnTo>
                    <a:lnTo>
                      <a:pt x="55" y="5"/>
                    </a:lnTo>
                    <a:close/>
                    <a:moveTo>
                      <a:pt x="71" y="2"/>
                    </a:moveTo>
                    <a:lnTo>
                      <a:pt x="74" y="0"/>
                    </a:lnTo>
                    <a:lnTo>
                      <a:pt x="77" y="3"/>
                    </a:lnTo>
                    <a:lnTo>
                      <a:pt x="73" y="11"/>
                    </a:lnTo>
                    <a:lnTo>
                      <a:pt x="71" y="2"/>
                    </a:lnTo>
                    <a:close/>
                    <a:moveTo>
                      <a:pt x="77" y="3"/>
                    </a:moveTo>
                    <a:lnTo>
                      <a:pt x="90" y="9"/>
                    </a:lnTo>
                    <a:lnTo>
                      <a:pt x="82" y="26"/>
                    </a:lnTo>
                    <a:lnTo>
                      <a:pt x="69" y="19"/>
                    </a:lnTo>
                    <a:lnTo>
                      <a:pt x="77" y="3"/>
                    </a:lnTo>
                    <a:close/>
                    <a:moveTo>
                      <a:pt x="90" y="9"/>
                    </a:moveTo>
                    <a:lnTo>
                      <a:pt x="91" y="9"/>
                    </a:lnTo>
                    <a:lnTo>
                      <a:pt x="92" y="9"/>
                    </a:lnTo>
                    <a:lnTo>
                      <a:pt x="85" y="17"/>
                    </a:lnTo>
                    <a:lnTo>
                      <a:pt x="90" y="9"/>
                    </a:lnTo>
                    <a:close/>
                    <a:moveTo>
                      <a:pt x="92" y="9"/>
                    </a:moveTo>
                    <a:lnTo>
                      <a:pt x="104" y="19"/>
                    </a:lnTo>
                    <a:lnTo>
                      <a:pt x="93" y="35"/>
                    </a:lnTo>
                    <a:lnTo>
                      <a:pt x="80" y="25"/>
                    </a:lnTo>
                    <a:lnTo>
                      <a:pt x="92" y="9"/>
                    </a:lnTo>
                    <a:close/>
                    <a:moveTo>
                      <a:pt x="104" y="19"/>
                    </a:moveTo>
                    <a:lnTo>
                      <a:pt x="105" y="20"/>
                    </a:lnTo>
                    <a:lnTo>
                      <a:pt x="106" y="21"/>
                    </a:lnTo>
                    <a:lnTo>
                      <a:pt x="98" y="27"/>
                    </a:lnTo>
                    <a:lnTo>
                      <a:pt x="104" y="19"/>
                    </a:lnTo>
                    <a:close/>
                    <a:moveTo>
                      <a:pt x="106" y="21"/>
                    </a:moveTo>
                    <a:lnTo>
                      <a:pt x="118" y="37"/>
                    </a:lnTo>
                    <a:lnTo>
                      <a:pt x="104" y="49"/>
                    </a:lnTo>
                    <a:lnTo>
                      <a:pt x="91" y="32"/>
                    </a:lnTo>
                    <a:lnTo>
                      <a:pt x="106" y="21"/>
                    </a:lnTo>
                    <a:close/>
                    <a:moveTo>
                      <a:pt x="118" y="37"/>
                    </a:moveTo>
                    <a:lnTo>
                      <a:pt x="119" y="38"/>
                    </a:lnTo>
                    <a:lnTo>
                      <a:pt x="120" y="40"/>
                    </a:lnTo>
                    <a:lnTo>
                      <a:pt x="111" y="42"/>
                    </a:lnTo>
                    <a:lnTo>
                      <a:pt x="118" y="37"/>
                    </a:lnTo>
                    <a:close/>
                    <a:moveTo>
                      <a:pt x="120" y="40"/>
                    </a:moveTo>
                    <a:lnTo>
                      <a:pt x="127" y="62"/>
                    </a:lnTo>
                    <a:lnTo>
                      <a:pt x="108" y="68"/>
                    </a:lnTo>
                    <a:lnTo>
                      <a:pt x="102" y="46"/>
                    </a:lnTo>
                    <a:lnTo>
                      <a:pt x="120" y="40"/>
                    </a:lnTo>
                    <a:close/>
                    <a:moveTo>
                      <a:pt x="127" y="62"/>
                    </a:moveTo>
                    <a:lnTo>
                      <a:pt x="133" y="84"/>
                    </a:lnTo>
                    <a:lnTo>
                      <a:pt x="115" y="90"/>
                    </a:lnTo>
                    <a:lnTo>
                      <a:pt x="108" y="68"/>
                    </a:lnTo>
                    <a:lnTo>
                      <a:pt x="127" y="62"/>
                    </a:lnTo>
                    <a:close/>
                    <a:moveTo>
                      <a:pt x="133" y="84"/>
                    </a:moveTo>
                    <a:lnTo>
                      <a:pt x="133" y="85"/>
                    </a:lnTo>
                    <a:lnTo>
                      <a:pt x="134" y="86"/>
                    </a:lnTo>
                    <a:lnTo>
                      <a:pt x="124" y="88"/>
                    </a:lnTo>
                    <a:lnTo>
                      <a:pt x="133" y="84"/>
                    </a:lnTo>
                    <a:close/>
                    <a:moveTo>
                      <a:pt x="134" y="86"/>
                    </a:moveTo>
                    <a:lnTo>
                      <a:pt x="136" y="112"/>
                    </a:lnTo>
                    <a:lnTo>
                      <a:pt x="117" y="114"/>
                    </a:lnTo>
                    <a:lnTo>
                      <a:pt x="114" y="89"/>
                    </a:lnTo>
                    <a:lnTo>
                      <a:pt x="134" y="86"/>
                    </a:lnTo>
                    <a:close/>
                    <a:moveTo>
                      <a:pt x="136" y="112"/>
                    </a:moveTo>
                    <a:lnTo>
                      <a:pt x="137" y="113"/>
                    </a:lnTo>
                    <a:lnTo>
                      <a:pt x="136" y="114"/>
                    </a:lnTo>
                    <a:lnTo>
                      <a:pt x="127" y="113"/>
                    </a:lnTo>
                    <a:lnTo>
                      <a:pt x="136" y="112"/>
                    </a:lnTo>
                    <a:close/>
                    <a:moveTo>
                      <a:pt x="136" y="114"/>
                    </a:moveTo>
                    <a:lnTo>
                      <a:pt x="134" y="136"/>
                    </a:lnTo>
                    <a:lnTo>
                      <a:pt x="114" y="134"/>
                    </a:lnTo>
                    <a:lnTo>
                      <a:pt x="117" y="112"/>
                    </a:lnTo>
                    <a:lnTo>
                      <a:pt x="136" y="114"/>
                    </a:lnTo>
                    <a:close/>
                    <a:moveTo>
                      <a:pt x="114" y="135"/>
                    </a:moveTo>
                    <a:lnTo>
                      <a:pt x="114" y="134"/>
                    </a:lnTo>
                    <a:lnTo>
                      <a:pt x="124" y="135"/>
                    </a:lnTo>
                    <a:lnTo>
                      <a:pt x="114" y="135"/>
                    </a:lnTo>
                    <a:close/>
                    <a:moveTo>
                      <a:pt x="134" y="135"/>
                    </a:moveTo>
                    <a:lnTo>
                      <a:pt x="134" y="157"/>
                    </a:lnTo>
                    <a:lnTo>
                      <a:pt x="114" y="157"/>
                    </a:lnTo>
                    <a:lnTo>
                      <a:pt x="114" y="135"/>
                    </a:lnTo>
                    <a:lnTo>
                      <a:pt x="134" y="135"/>
                    </a:lnTo>
                    <a:close/>
                    <a:moveTo>
                      <a:pt x="134" y="157"/>
                    </a:moveTo>
                    <a:lnTo>
                      <a:pt x="134" y="179"/>
                    </a:lnTo>
                    <a:lnTo>
                      <a:pt x="114" y="179"/>
                    </a:lnTo>
                    <a:lnTo>
                      <a:pt x="114" y="157"/>
                    </a:lnTo>
                    <a:lnTo>
                      <a:pt x="134" y="157"/>
                    </a:lnTo>
                    <a:close/>
                    <a:moveTo>
                      <a:pt x="134" y="179"/>
                    </a:moveTo>
                    <a:lnTo>
                      <a:pt x="134" y="201"/>
                    </a:lnTo>
                    <a:lnTo>
                      <a:pt x="114" y="201"/>
                    </a:lnTo>
                    <a:lnTo>
                      <a:pt x="114" y="179"/>
                    </a:lnTo>
                    <a:lnTo>
                      <a:pt x="134" y="179"/>
                    </a:lnTo>
                    <a:close/>
                    <a:moveTo>
                      <a:pt x="114" y="203"/>
                    </a:moveTo>
                    <a:lnTo>
                      <a:pt x="114" y="202"/>
                    </a:lnTo>
                    <a:lnTo>
                      <a:pt x="114" y="201"/>
                    </a:lnTo>
                    <a:lnTo>
                      <a:pt x="124" y="201"/>
                    </a:lnTo>
                    <a:lnTo>
                      <a:pt x="114" y="203"/>
                    </a:lnTo>
                    <a:close/>
                    <a:moveTo>
                      <a:pt x="134" y="200"/>
                    </a:moveTo>
                    <a:lnTo>
                      <a:pt x="136" y="219"/>
                    </a:lnTo>
                    <a:lnTo>
                      <a:pt x="117" y="222"/>
                    </a:lnTo>
                    <a:lnTo>
                      <a:pt x="114" y="203"/>
                    </a:lnTo>
                    <a:lnTo>
                      <a:pt x="134" y="200"/>
                    </a:lnTo>
                    <a:close/>
                    <a:moveTo>
                      <a:pt x="136" y="219"/>
                    </a:moveTo>
                    <a:lnTo>
                      <a:pt x="139" y="239"/>
                    </a:lnTo>
                    <a:lnTo>
                      <a:pt x="120" y="241"/>
                    </a:lnTo>
                    <a:lnTo>
                      <a:pt x="117" y="222"/>
                    </a:lnTo>
                    <a:lnTo>
                      <a:pt x="136" y="219"/>
                    </a:lnTo>
                    <a:close/>
                    <a:moveTo>
                      <a:pt x="139" y="239"/>
                    </a:moveTo>
                    <a:lnTo>
                      <a:pt x="139" y="239"/>
                    </a:lnTo>
                    <a:lnTo>
                      <a:pt x="139" y="240"/>
                    </a:lnTo>
                    <a:lnTo>
                      <a:pt x="130" y="240"/>
                    </a:lnTo>
                    <a:lnTo>
                      <a:pt x="139" y="239"/>
                    </a:lnTo>
                    <a:close/>
                    <a:moveTo>
                      <a:pt x="139" y="240"/>
                    </a:moveTo>
                    <a:lnTo>
                      <a:pt x="139" y="253"/>
                    </a:lnTo>
                    <a:lnTo>
                      <a:pt x="120" y="253"/>
                    </a:lnTo>
                    <a:lnTo>
                      <a:pt x="120" y="240"/>
                    </a:lnTo>
                    <a:lnTo>
                      <a:pt x="139" y="240"/>
                    </a:lnTo>
                    <a:close/>
                    <a:moveTo>
                      <a:pt x="139" y="253"/>
                    </a:moveTo>
                    <a:lnTo>
                      <a:pt x="139" y="254"/>
                    </a:lnTo>
                    <a:lnTo>
                      <a:pt x="139" y="255"/>
                    </a:lnTo>
                    <a:lnTo>
                      <a:pt x="130" y="253"/>
                    </a:lnTo>
                    <a:lnTo>
                      <a:pt x="139" y="253"/>
                    </a:lnTo>
                    <a:close/>
                    <a:moveTo>
                      <a:pt x="139" y="255"/>
                    </a:moveTo>
                    <a:lnTo>
                      <a:pt x="136" y="267"/>
                    </a:lnTo>
                    <a:lnTo>
                      <a:pt x="117" y="263"/>
                    </a:lnTo>
                    <a:lnTo>
                      <a:pt x="120" y="250"/>
                    </a:lnTo>
                    <a:lnTo>
                      <a:pt x="139" y="255"/>
                    </a:lnTo>
                    <a:close/>
                    <a:moveTo>
                      <a:pt x="136" y="267"/>
                    </a:moveTo>
                    <a:lnTo>
                      <a:pt x="136" y="268"/>
                    </a:lnTo>
                    <a:lnTo>
                      <a:pt x="136" y="269"/>
                    </a:lnTo>
                    <a:lnTo>
                      <a:pt x="127" y="265"/>
                    </a:lnTo>
                    <a:lnTo>
                      <a:pt x="136" y="267"/>
                    </a:lnTo>
                    <a:close/>
                    <a:moveTo>
                      <a:pt x="136" y="269"/>
                    </a:moveTo>
                    <a:lnTo>
                      <a:pt x="133" y="276"/>
                    </a:lnTo>
                    <a:lnTo>
                      <a:pt x="115" y="267"/>
                    </a:lnTo>
                    <a:lnTo>
                      <a:pt x="118" y="261"/>
                    </a:lnTo>
                    <a:lnTo>
                      <a:pt x="136" y="269"/>
                    </a:lnTo>
                    <a:close/>
                    <a:moveTo>
                      <a:pt x="133" y="276"/>
                    </a:moveTo>
                    <a:lnTo>
                      <a:pt x="132" y="278"/>
                    </a:lnTo>
                    <a:lnTo>
                      <a:pt x="129" y="279"/>
                    </a:lnTo>
                    <a:lnTo>
                      <a:pt x="124" y="272"/>
                    </a:lnTo>
                    <a:lnTo>
                      <a:pt x="133" y="276"/>
                    </a:lnTo>
                    <a:close/>
                    <a:moveTo>
                      <a:pt x="129" y="279"/>
                    </a:moveTo>
                    <a:lnTo>
                      <a:pt x="119" y="286"/>
                    </a:lnTo>
                    <a:lnTo>
                      <a:pt x="109" y="269"/>
                    </a:lnTo>
                    <a:lnTo>
                      <a:pt x="118" y="264"/>
                    </a:lnTo>
                    <a:lnTo>
                      <a:pt x="129" y="279"/>
                    </a:lnTo>
                    <a:close/>
                    <a:moveTo>
                      <a:pt x="119" y="286"/>
                    </a:moveTo>
                    <a:lnTo>
                      <a:pt x="117" y="287"/>
                    </a:lnTo>
                    <a:lnTo>
                      <a:pt x="114" y="287"/>
                    </a:lnTo>
                    <a:lnTo>
                      <a:pt x="114" y="278"/>
                    </a:lnTo>
                    <a:lnTo>
                      <a:pt x="119" y="286"/>
                    </a:lnTo>
                    <a:close/>
                    <a:moveTo>
                      <a:pt x="114" y="287"/>
                    </a:moveTo>
                    <a:lnTo>
                      <a:pt x="102" y="287"/>
                    </a:lnTo>
                    <a:lnTo>
                      <a:pt x="102" y="268"/>
                    </a:lnTo>
                    <a:lnTo>
                      <a:pt x="114" y="268"/>
                    </a:lnTo>
                    <a:lnTo>
                      <a:pt x="114" y="287"/>
                    </a:lnTo>
                    <a:close/>
                    <a:moveTo>
                      <a:pt x="102" y="287"/>
                    </a:moveTo>
                    <a:lnTo>
                      <a:pt x="101" y="287"/>
                    </a:lnTo>
                    <a:lnTo>
                      <a:pt x="98" y="287"/>
                    </a:lnTo>
                    <a:lnTo>
                      <a:pt x="102" y="278"/>
                    </a:lnTo>
                    <a:lnTo>
                      <a:pt x="102" y="287"/>
                    </a:lnTo>
                    <a:close/>
                    <a:moveTo>
                      <a:pt x="98" y="287"/>
                    </a:moveTo>
                    <a:lnTo>
                      <a:pt x="76" y="280"/>
                    </a:lnTo>
                    <a:lnTo>
                      <a:pt x="82" y="263"/>
                    </a:lnTo>
                    <a:lnTo>
                      <a:pt x="104" y="268"/>
                    </a:lnTo>
                    <a:lnTo>
                      <a:pt x="98" y="287"/>
                    </a:lnTo>
                    <a:close/>
                    <a:moveTo>
                      <a:pt x="76" y="280"/>
                    </a:moveTo>
                    <a:lnTo>
                      <a:pt x="76" y="280"/>
                    </a:lnTo>
                    <a:lnTo>
                      <a:pt x="75" y="280"/>
                    </a:lnTo>
                    <a:lnTo>
                      <a:pt x="80" y="272"/>
                    </a:lnTo>
                    <a:lnTo>
                      <a:pt x="76" y="280"/>
                    </a:lnTo>
                    <a:close/>
                    <a:moveTo>
                      <a:pt x="75" y="280"/>
                    </a:moveTo>
                    <a:lnTo>
                      <a:pt x="60" y="274"/>
                    </a:lnTo>
                    <a:lnTo>
                      <a:pt x="66" y="256"/>
                    </a:lnTo>
                    <a:lnTo>
                      <a:pt x="83" y="263"/>
                    </a:lnTo>
                    <a:lnTo>
                      <a:pt x="75" y="280"/>
                    </a:lnTo>
                    <a:close/>
                    <a:moveTo>
                      <a:pt x="60" y="274"/>
                    </a:moveTo>
                    <a:lnTo>
                      <a:pt x="59" y="274"/>
                    </a:lnTo>
                    <a:lnTo>
                      <a:pt x="63" y="265"/>
                    </a:lnTo>
                    <a:lnTo>
                      <a:pt x="60" y="274"/>
                    </a:lnTo>
                    <a:close/>
                    <a:moveTo>
                      <a:pt x="59" y="274"/>
                    </a:moveTo>
                    <a:lnTo>
                      <a:pt x="47" y="267"/>
                    </a:lnTo>
                    <a:lnTo>
                      <a:pt x="55" y="251"/>
                    </a:lnTo>
                    <a:lnTo>
                      <a:pt x="68" y="256"/>
                    </a:lnTo>
                    <a:lnTo>
                      <a:pt x="59" y="274"/>
                    </a:lnTo>
                    <a:close/>
                    <a:moveTo>
                      <a:pt x="47" y="267"/>
                    </a:moveTo>
                    <a:lnTo>
                      <a:pt x="44" y="266"/>
                    </a:lnTo>
                    <a:lnTo>
                      <a:pt x="42" y="264"/>
                    </a:lnTo>
                    <a:lnTo>
                      <a:pt x="51" y="258"/>
                    </a:lnTo>
                    <a:lnTo>
                      <a:pt x="47" y="267"/>
                    </a:lnTo>
                    <a:close/>
                    <a:moveTo>
                      <a:pt x="42" y="264"/>
                    </a:moveTo>
                    <a:lnTo>
                      <a:pt x="37" y="254"/>
                    </a:lnTo>
                    <a:lnTo>
                      <a:pt x="52" y="244"/>
                    </a:lnTo>
                    <a:lnTo>
                      <a:pt x="59" y="254"/>
                    </a:lnTo>
                    <a:lnTo>
                      <a:pt x="42" y="264"/>
                    </a:lnTo>
                    <a:close/>
                    <a:moveTo>
                      <a:pt x="52" y="244"/>
                    </a:moveTo>
                    <a:lnTo>
                      <a:pt x="40" y="225"/>
                    </a:lnTo>
                    <a:lnTo>
                      <a:pt x="52" y="244"/>
                    </a:lnTo>
                    <a:lnTo>
                      <a:pt x="44" y="250"/>
                    </a:lnTo>
                    <a:lnTo>
                      <a:pt x="52" y="244"/>
                    </a:lnTo>
                    <a:close/>
                    <a:moveTo>
                      <a:pt x="37" y="255"/>
                    </a:moveTo>
                    <a:lnTo>
                      <a:pt x="30" y="245"/>
                    </a:lnTo>
                    <a:lnTo>
                      <a:pt x="46" y="234"/>
                    </a:lnTo>
                    <a:lnTo>
                      <a:pt x="52" y="244"/>
                    </a:lnTo>
                    <a:lnTo>
                      <a:pt x="37" y="255"/>
                    </a:lnTo>
                    <a:close/>
                    <a:moveTo>
                      <a:pt x="30" y="245"/>
                    </a:moveTo>
                    <a:lnTo>
                      <a:pt x="28" y="243"/>
                    </a:lnTo>
                    <a:lnTo>
                      <a:pt x="28" y="240"/>
                    </a:lnTo>
                    <a:lnTo>
                      <a:pt x="38" y="240"/>
                    </a:lnTo>
                    <a:lnTo>
                      <a:pt x="30" y="245"/>
                    </a:lnTo>
                    <a:close/>
                    <a:moveTo>
                      <a:pt x="28" y="240"/>
                    </a:moveTo>
                    <a:lnTo>
                      <a:pt x="28" y="224"/>
                    </a:lnTo>
                    <a:lnTo>
                      <a:pt x="48" y="224"/>
                    </a:lnTo>
                    <a:lnTo>
                      <a:pt x="48" y="240"/>
                    </a:lnTo>
                    <a:lnTo>
                      <a:pt x="28" y="240"/>
                    </a:lnTo>
                    <a:close/>
                    <a:moveTo>
                      <a:pt x="48" y="222"/>
                    </a:moveTo>
                    <a:lnTo>
                      <a:pt x="48" y="223"/>
                    </a:lnTo>
                    <a:lnTo>
                      <a:pt x="48" y="224"/>
                    </a:lnTo>
                    <a:lnTo>
                      <a:pt x="38" y="224"/>
                    </a:lnTo>
                    <a:lnTo>
                      <a:pt x="48" y="222"/>
                    </a:lnTo>
                    <a:close/>
                    <a:moveTo>
                      <a:pt x="29" y="225"/>
                    </a:moveTo>
                    <a:lnTo>
                      <a:pt x="26" y="210"/>
                    </a:lnTo>
                    <a:lnTo>
                      <a:pt x="44" y="207"/>
                    </a:lnTo>
                    <a:lnTo>
                      <a:pt x="48" y="222"/>
                    </a:lnTo>
                    <a:lnTo>
                      <a:pt x="29" y="225"/>
                    </a:lnTo>
                    <a:close/>
                    <a:moveTo>
                      <a:pt x="26" y="210"/>
                    </a:moveTo>
                    <a:lnTo>
                      <a:pt x="26" y="209"/>
                    </a:lnTo>
                    <a:lnTo>
                      <a:pt x="26" y="210"/>
                    </a:lnTo>
                    <a:lnTo>
                      <a:pt x="34" y="208"/>
                    </a:lnTo>
                    <a:lnTo>
                      <a:pt x="26" y="210"/>
                    </a:lnTo>
                    <a:close/>
                    <a:moveTo>
                      <a:pt x="26" y="210"/>
                    </a:moveTo>
                    <a:lnTo>
                      <a:pt x="22" y="190"/>
                    </a:lnTo>
                    <a:lnTo>
                      <a:pt x="41" y="188"/>
                    </a:lnTo>
                    <a:lnTo>
                      <a:pt x="44" y="207"/>
                    </a:lnTo>
                    <a:lnTo>
                      <a:pt x="26" y="210"/>
                    </a:lnTo>
                    <a:close/>
                    <a:moveTo>
                      <a:pt x="22" y="190"/>
                    </a:moveTo>
                    <a:lnTo>
                      <a:pt x="19" y="171"/>
                    </a:lnTo>
                    <a:lnTo>
                      <a:pt x="38" y="168"/>
                    </a:lnTo>
                    <a:lnTo>
                      <a:pt x="41" y="188"/>
                    </a:lnTo>
                    <a:lnTo>
                      <a:pt x="22" y="190"/>
                    </a:lnTo>
                    <a:close/>
                    <a:moveTo>
                      <a:pt x="19" y="171"/>
                    </a:moveTo>
                    <a:lnTo>
                      <a:pt x="19" y="171"/>
                    </a:lnTo>
                    <a:lnTo>
                      <a:pt x="28" y="170"/>
                    </a:lnTo>
                    <a:lnTo>
                      <a:pt x="19" y="171"/>
                    </a:lnTo>
                    <a:close/>
                    <a:moveTo>
                      <a:pt x="19" y="171"/>
                    </a:moveTo>
                    <a:lnTo>
                      <a:pt x="16" y="146"/>
                    </a:lnTo>
                    <a:lnTo>
                      <a:pt x="34" y="144"/>
                    </a:lnTo>
                    <a:lnTo>
                      <a:pt x="38" y="169"/>
                    </a:lnTo>
                    <a:lnTo>
                      <a:pt x="19" y="171"/>
                    </a:lnTo>
                    <a:close/>
                    <a:moveTo>
                      <a:pt x="34" y="140"/>
                    </a:moveTo>
                    <a:lnTo>
                      <a:pt x="34" y="142"/>
                    </a:lnTo>
                    <a:lnTo>
                      <a:pt x="34" y="144"/>
                    </a:lnTo>
                    <a:lnTo>
                      <a:pt x="26" y="145"/>
                    </a:lnTo>
                    <a:lnTo>
                      <a:pt x="34" y="140"/>
                    </a:lnTo>
                    <a:close/>
                    <a:moveTo>
                      <a:pt x="17" y="148"/>
                    </a:moveTo>
                    <a:lnTo>
                      <a:pt x="10" y="132"/>
                    </a:lnTo>
                    <a:lnTo>
                      <a:pt x="28" y="125"/>
                    </a:lnTo>
                    <a:lnTo>
                      <a:pt x="34" y="140"/>
                    </a:lnTo>
                    <a:lnTo>
                      <a:pt x="17" y="148"/>
                    </a:lnTo>
                    <a:close/>
                    <a:moveTo>
                      <a:pt x="10" y="132"/>
                    </a:moveTo>
                    <a:lnTo>
                      <a:pt x="10" y="132"/>
                    </a:lnTo>
                    <a:lnTo>
                      <a:pt x="9" y="131"/>
                    </a:lnTo>
                    <a:lnTo>
                      <a:pt x="19" y="128"/>
                    </a:lnTo>
                    <a:lnTo>
                      <a:pt x="10" y="132"/>
                    </a:lnTo>
                    <a:close/>
                    <a:moveTo>
                      <a:pt x="9" y="131"/>
                    </a:moveTo>
                    <a:lnTo>
                      <a:pt x="7" y="118"/>
                    </a:lnTo>
                    <a:lnTo>
                      <a:pt x="25" y="114"/>
                    </a:lnTo>
                    <a:lnTo>
                      <a:pt x="28" y="126"/>
                    </a:lnTo>
                    <a:lnTo>
                      <a:pt x="9" y="131"/>
                    </a:lnTo>
                    <a:close/>
                    <a:moveTo>
                      <a:pt x="25" y="113"/>
                    </a:moveTo>
                    <a:lnTo>
                      <a:pt x="25" y="113"/>
                    </a:lnTo>
                    <a:lnTo>
                      <a:pt x="25" y="114"/>
                    </a:lnTo>
                    <a:lnTo>
                      <a:pt x="16" y="116"/>
                    </a:lnTo>
                    <a:lnTo>
                      <a:pt x="25" y="113"/>
                    </a:lnTo>
                    <a:close/>
                    <a:moveTo>
                      <a:pt x="7" y="118"/>
                    </a:moveTo>
                    <a:lnTo>
                      <a:pt x="4" y="110"/>
                    </a:lnTo>
                    <a:lnTo>
                      <a:pt x="21" y="103"/>
                    </a:lnTo>
                    <a:lnTo>
                      <a:pt x="25" y="113"/>
                    </a:lnTo>
                    <a:lnTo>
                      <a:pt x="7" y="118"/>
                    </a:lnTo>
                    <a:close/>
                    <a:moveTo>
                      <a:pt x="4" y="110"/>
                    </a:moveTo>
                    <a:lnTo>
                      <a:pt x="3" y="107"/>
                    </a:lnTo>
                    <a:lnTo>
                      <a:pt x="3" y="106"/>
                    </a:lnTo>
                    <a:lnTo>
                      <a:pt x="12" y="106"/>
                    </a:lnTo>
                    <a:lnTo>
                      <a:pt x="4" y="110"/>
                    </a:lnTo>
                    <a:close/>
                    <a:moveTo>
                      <a:pt x="3" y="106"/>
                    </a:moveTo>
                    <a:lnTo>
                      <a:pt x="3" y="96"/>
                    </a:lnTo>
                    <a:lnTo>
                      <a:pt x="22" y="96"/>
                    </a:lnTo>
                    <a:lnTo>
                      <a:pt x="22" y="106"/>
                    </a:lnTo>
                    <a:lnTo>
                      <a:pt x="3" y="106"/>
                    </a:lnTo>
                    <a:close/>
                    <a:moveTo>
                      <a:pt x="21" y="94"/>
                    </a:moveTo>
                    <a:lnTo>
                      <a:pt x="22" y="95"/>
                    </a:lnTo>
                    <a:lnTo>
                      <a:pt x="22" y="96"/>
                    </a:lnTo>
                    <a:lnTo>
                      <a:pt x="12" y="96"/>
                    </a:lnTo>
                    <a:lnTo>
                      <a:pt x="21" y="94"/>
                    </a:lnTo>
                    <a:close/>
                    <a:moveTo>
                      <a:pt x="4" y="100"/>
                    </a:moveTo>
                    <a:lnTo>
                      <a:pt x="0" y="90"/>
                    </a:lnTo>
                    <a:lnTo>
                      <a:pt x="18" y="84"/>
                    </a:lnTo>
                    <a:lnTo>
                      <a:pt x="21" y="94"/>
                    </a:lnTo>
                    <a:lnTo>
                      <a:pt x="4" y="100"/>
                    </a:lnTo>
                    <a:close/>
                    <a:moveTo>
                      <a:pt x="0" y="90"/>
                    </a:moveTo>
                    <a:lnTo>
                      <a:pt x="0" y="89"/>
                    </a:lnTo>
                    <a:lnTo>
                      <a:pt x="0" y="88"/>
                    </a:lnTo>
                    <a:lnTo>
                      <a:pt x="9" y="88"/>
                    </a:lnTo>
                    <a:lnTo>
                      <a:pt x="0" y="90"/>
                    </a:lnTo>
                    <a:close/>
                    <a:moveTo>
                      <a:pt x="0" y="88"/>
                    </a:moveTo>
                    <a:lnTo>
                      <a:pt x="0" y="81"/>
                    </a:lnTo>
                    <a:lnTo>
                      <a:pt x="19" y="81"/>
                    </a:lnTo>
                    <a:lnTo>
                      <a:pt x="19" y="88"/>
                    </a:lnTo>
                    <a:lnTo>
                      <a:pt x="0" y="88"/>
                    </a:lnTo>
                    <a:close/>
                    <a:moveTo>
                      <a:pt x="0" y="81"/>
                    </a:moveTo>
                    <a:lnTo>
                      <a:pt x="0" y="79"/>
                    </a:lnTo>
                    <a:lnTo>
                      <a:pt x="0" y="76"/>
                    </a:lnTo>
                    <a:lnTo>
                      <a:pt x="9" y="81"/>
                    </a:lnTo>
                    <a:lnTo>
                      <a:pt x="0" y="81"/>
                    </a:lnTo>
                    <a:close/>
                    <a:moveTo>
                      <a:pt x="0" y="76"/>
                    </a:moveTo>
                    <a:lnTo>
                      <a:pt x="4" y="70"/>
                    </a:lnTo>
                    <a:lnTo>
                      <a:pt x="21" y="79"/>
                    </a:lnTo>
                    <a:lnTo>
                      <a:pt x="18" y="85"/>
                    </a:lnTo>
                    <a:lnTo>
                      <a:pt x="0" y="76"/>
                    </a:lnTo>
                    <a:close/>
                    <a:moveTo>
                      <a:pt x="21" y="78"/>
                    </a:moveTo>
                    <a:lnTo>
                      <a:pt x="21" y="79"/>
                    </a:lnTo>
                    <a:lnTo>
                      <a:pt x="12" y="74"/>
                    </a:lnTo>
                    <a:lnTo>
                      <a:pt x="21" y="78"/>
                    </a:lnTo>
                    <a:close/>
                    <a:moveTo>
                      <a:pt x="4" y="71"/>
                    </a:moveTo>
                    <a:lnTo>
                      <a:pt x="7" y="62"/>
                    </a:lnTo>
                    <a:lnTo>
                      <a:pt x="25" y="68"/>
                    </a:lnTo>
                    <a:lnTo>
                      <a:pt x="21" y="78"/>
                    </a:lnTo>
                    <a:lnTo>
                      <a:pt x="4" y="71"/>
                    </a:lnTo>
                    <a:close/>
                    <a:moveTo>
                      <a:pt x="7" y="62"/>
                    </a:moveTo>
                    <a:lnTo>
                      <a:pt x="7" y="61"/>
                    </a:lnTo>
                    <a:lnTo>
                      <a:pt x="16" y="65"/>
                    </a:lnTo>
                    <a:lnTo>
                      <a:pt x="7" y="62"/>
                    </a:lnTo>
                    <a:close/>
                    <a:moveTo>
                      <a:pt x="7" y="61"/>
                    </a:moveTo>
                    <a:lnTo>
                      <a:pt x="10" y="54"/>
                    </a:lnTo>
                    <a:lnTo>
                      <a:pt x="28" y="63"/>
                    </a:lnTo>
                    <a:lnTo>
                      <a:pt x="25" y="69"/>
                    </a:lnTo>
                    <a:lnTo>
                      <a:pt x="7" y="61"/>
                    </a:lnTo>
                    <a:close/>
                    <a:moveTo>
                      <a:pt x="10" y="54"/>
                    </a:moveTo>
                    <a:lnTo>
                      <a:pt x="17" y="41"/>
                    </a:lnTo>
                    <a:lnTo>
                      <a:pt x="33" y="50"/>
                    </a:lnTo>
                    <a:lnTo>
                      <a:pt x="28" y="63"/>
                    </a:lnTo>
                    <a:lnTo>
                      <a:pt x="10" y="5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32" name="Freeform 1926">
                <a:extLst>
                  <a:ext uri="{FF2B5EF4-FFF2-40B4-BE49-F238E27FC236}">
                    <a16:creationId xmlns:a16="http://schemas.microsoft.com/office/drawing/2014/main" id="{8E60745E-EA61-485C-856A-11F618668D3E}"/>
                  </a:ext>
                </a:extLst>
              </p:cNvPr>
              <p:cNvSpPr>
                <a:spLocks noEditPoints="1"/>
              </p:cNvSpPr>
              <p:nvPr/>
            </p:nvSpPr>
            <p:spPr bwMode="auto">
              <a:xfrm>
                <a:off x="3101" y="1741"/>
                <a:ext cx="46" cy="29"/>
              </a:xfrm>
              <a:custGeom>
                <a:avLst/>
                <a:gdLst>
                  <a:gd name="T0" fmla="*/ 0 w 182"/>
                  <a:gd name="T1" fmla="*/ 14 h 115"/>
                  <a:gd name="T2" fmla="*/ 0 w 182"/>
                  <a:gd name="T3" fmla="*/ 9 h 115"/>
                  <a:gd name="T4" fmla="*/ 0 w 182"/>
                  <a:gd name="T5" fmla="*/ 8 h 115"/>
                  <a:gd name="T6" fmla="*/ 6 w 182"/>
                  <a:gd name="T7" fmla="*/ 6 h 115"/>
                  <a:gd name="T8" fmla="*/ 2 w 182"/>
                  <a:gd name="T9" fmla="*/ 5 h 115"/>
                  <a:gd name="T10" fmla="*/ 3 w 182"/>
                  <a:gd name="T11" fmla="*/ 3 h 115"/>
                  <a:gd name="T12" fmla="*/ 4 w 182"/>
                  <a:gd name="T13" fmla="*/ 1 h 115"/>
                  <a:gd name="T14" fmla="*/ 6 w 182"/>
                  <a:gd name="T15" fmla="*/ 0 h 115"/>
                  <a:gd name="T16" fmla="*/ 7 w 182"/>
                  <a:gd name="T17" fmla="*/ 0 h 115"/>
                  <a:gd name="T18" fmla="*/ 10 w 182"/>
                  <a:gd name="T19" fmla="*/ 0 h 115"/>
                  <a:gd name="T20" fmla="*/ 11 w 182"/>
                  <a:gd name="T21" fmla="*/ 1 h 115"/>
                  <a:gd name="T22" fmla="*/ 11 w 182"/>
                  <a:gd name="T23" fmla="*/ 6 h 115"/>
                  <a:gd name="T24" fmla="*/ 13 w 182"/>
                  <a:gd name="T25" fmla="*/ 2 h 115"/>
                  <a:gd name="T26" fmla="*/ 16 w 182"/>
                  <a:gd name="T27" fmla="*/ 3 h 115"/>
                  <a:gd name="T28" fmla="*/ 16 w 182"/>
                  <a:gd name="T29" fmla="*/ 3 h 115"/>
                  <a:gd name="T30" fmla="*/ 18 w 182"/>
                  <a:gd name="T31" fmla="*/ 9 h 115"/>
                  <a:gd name="T32" fmla="*/ 19 w 182"/>
                  <a:gd name="T33" fmla="*/ 4 h 115"/>
                  <a:gd name="T34" fmla="*/ 22 w 182"/>
                  <a:gd name="T35" fmla="*/ 5 h 115"/>
                  <a:gd name="T36" fmla="*/ 25 w 182"/>
                  <a:gd name="T37" fmla="*/ 11 h 115"/>
                  <a:gd name="T38" fmla="*/ 25 w 182"/>
                  <a:gd name="T39" fmla="*/ 6 h 115"/>
                  <a:gd name="T40" fmla="*/ 29 w 182"/>
                  <a:gd name="T41" fmla="*/ 6 h 115"/>
                  <a:gd name="T42" fmla="*/ 30 w 182"/>
                  <a:gd name="T43" fmla="*/ 6 h 115"/>
                  <a:gd name="T44" fmla="*/ 31 w 182"/>
                  <a:gd name="T45" fmla="*/ 12 h 115"/>
                  <a:gd name="T46" fmla="*/ 33 w 182"/>
                  <a:gd name="T47" fmla="*/ 8 h 115"/>
                  <a:gd name="T48" fmla="*/ 37 w 182"/>
                  <a:gd name="T49" fmla="*/ 9 h 115"/>
                  <a:gd name="T50" fmla="*/ 38 w 182"/>
                  <a:gd name="T51" fmla="*/ 10 h 115"/>
                  <a:gd name="T52" fmla="*/ 41 w 182"/>
                  <a:gd name="T53" fmla="*/ 12 h 115"/>
                  <a:gd name="T54" fmla="*/ 41 w 182"/>
                  <a:gd name="T55" fmla="*/ 12 h 115"/>
                  <a:gd name="T56" fmla="*/ 43 w 182"/>
                  <a:gd name="T57" fmla="*/ 14 h 115"/>
                  <a:gd name="T58" fmla="*/ 44 w 182"/>
                  <a:gd name="T59" fmla="*/ 15 h 115"/>
                  <a:gd name="T60" fmla="*/ 45 w 182"/>
                  <a:gd name="T61" fmla="*/ 17 h 115"/>
                  <a:gd name="T62" fmla="*/ 46 w 182"/>
                  <a:gd name="T63" fmla="*/ 19 h 115"/>
                  <a:gd name="T64" fmla="*/ 45 w 182"/>
                  <a:gd name="T65" fmla="*/ 22 h 115"/>
                  <a:gd name="T66" fmla="*/ 44 w 182"/>
                  <a:gd name="T67" fmla="*/ 22 h 115"/>
                  <a:gd name="T68" fmla="*/ 43 w 182"/>
                  <a:gd name="T69" fmla="*/ 25 h 115"/>
                  <a:gd name="T70" fmla="*/ 42 w 182"/>
                  <a:gd name="T71" fmla="*/ 25 h 115"/>
                  <a:gd name="T72" fmla="*/ 38 w 182"/>
                  <a:gd name="T73" fmla="*/ 27 h 115"/>
                  <a:gd name="T74" fmla="*/ 38 w 182"/>
                  <a:gd name="T75" fmla="*/ 27 h 115"/>
                  <a:gd name="T76" fmla="*/ 31 w 182"/>
                  <a:gd name="T77" fmla="*/ 29 h 115"/>
                  <a:gd name="T78" fmla="*/ 31 w 182"/>
                  <a:gd name="T79" fmla="*/ 29 h 115"/>
                  <a:gd name="T80" fmla="*/ 24 w 182"/>
                  <a:gd name="T81" fmla="*/ 29 h 115"/>
                  <a:gd name="T82" fmla="*/ 24 w 182"/>
                  <a:gd name="T83" fmla="*/ 29 h 115"/>
                  <a:gd name="T84" fmla="*/ 18 w 182"/>
                  <a:gd name="T85" fmla="*/ 28 h 115"/>
                  <a:gd name="T86" fmla="*/ 17 w 182"/>
                  <a:gd name="T87" fmla="*/ 28 h 115"/>
                  <a:gd name="T88" fmla="*/ 13 w 182"/>
                  <a:gd name="T89" fmla="*/ 27 h 115"/>
                  <a:gd name="T90" fmla="*/ 13 w 182"/>
                  <a:gd name="T91" fmla="*/ 27 h 115"/>
                  <a:gd name="T92" fmla="*/ 9 w 182"/>
                  <a:gd name="T93" fmla="*/ 25 h 115"/>
                  <a:gd name="T94" fmla="*/ 8 w 182"/>
                  <a:gd name="T95" fmla="*/ 25 h 115"/>
                  <a:gd name="T96" fmla="*/ 6 w 182"/>
                  <a:gd name="T97" fmla="*/ 24 h 115"/>
                  <a:gd name="T98" fmla="*/ 6 w 182"/>
                  <a:gd name="T99" fmla="*/ 23 h 115"/>
                  <a:gd name="T100" fmla="*/ 3 w 182"/>
                  <a:gd name="T101" fmla="*/ 21 h 115"/>
                  <a:gd name="T102" fmla="*/ 3 w 182"/>
                  <a:gd name="T103" fmla="*/ 20 h 115"/>
                  <a:gd name="T104" fmla="*/ 2 w 182"/>
                  <a:gd name="T105" fmla="*/ 19 h 115"/>
                  <a:gd name="T106" fmla="*/ 5 w 182"/>
                  <a:gd name="T107" fmla="*/ 14 h 115"/>
                  <a:gd name="T108" fmla="*/ 2 w 182"/>
                  <a:gd name="T109" fmla="*/ 18 h 115"/>
                  <a:gd name="T110" fmla="*/ 1 w 182"/>
                  <a:gd name="T111" fmla="*/ 17 h 115"/>
                  <a:gd name="T112" fmla="*/ 0 w 182"/>
                  <a:gd name="T113" fmla="*/ 15 h 11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82"/>
                  <a:gd name="T172" fmla="*/ 0 h 115"/>
                  <a:gd name="T173" fmla="*/ 182 w 182"/>
                  <a:gd name="T174" fmla="*/ 115 h 11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82" h="115">
                    <a:moveTo>
                      <a:pt x="0" y="57"/>
                    </a:moveTo>
                    <a:lnTo>
                      <a:pt x="0" y="35"/>
                    </a:lnTo>
                    <a:lnTo>
                      <a:pt x="19" y="35"/>
                    </a:lnTo>
                    <a:lnTo>
                      <a:pt x="19" y="57"/>
                    </a:lnTo>
                    <a:lnTo>
                      <a:pt x="0" y="57"/>
                    </a:lnTo>
                    <a:close/>
                    <a:moveTo>
                      <a:pt x="0" y="35"/>
                    </a:moveTo>
                    <a:lnTo>
                      <a:pt x="0" y="33"/>
                    </a:lnTo>
                    <a:lnTo>
                      <a:pt x="1" y="31"/>
                    </a:lnTo>
                    <a:lnTo>
                      <a:pt x="10" y="35"/>
                    </a:lnTo>
                    <a:lnTo>
                      <a:pt x="0" y="35"/>
                    </a:lnTo>
                    <a:close/>
                    <a:moveTo>
                      <a:pt x="1" y="31"/>
                    </a:moveTo>
                    <a:lnTo>
                      <a:pt x="8" y="19"/>
                    </a:lnTo>
                    <a:lnTo>
                      <a:pt x="24" y="26"/>
                    </a:lnTo>
                    <a:lnTo>
                      <a:pt x="19" y="40"/>
                    </a:lnTo>
                    <a:lnTo>
                      <a:pt x="1" y="31"/>
                    </a:lnTo>
                    <a:close/>
                    <a:moveTo>
                      <a:pt x="25" y="25"/>
                    </a:moveTo>
                    <a:lnTo>
                      <a:pt x="25" y="26"/>
                    </a:lnTo>
                    <a:lnTo>
                      <a:pt x="24" y="26"/>
                    </a:lnTo>
                    <a:lnTo>
                      <a:pt x="17" y="23"/>
                    </a:lnTo>
                    <a:lnTo>
                      <a:pt x="25" y="25"/>
                    </a:lnTo>
                    <a:close/>
                    <a:moveTo>
                      <a:pt x="7" y="20"/>
                    </a:moveTo>
                    <a:lnTo>
                      <a:pt x="10" y="10"/>
                    </a:lnTo>
                    <a:lnTo>
                      <a:pt x="29" y="17"/>
                    </a:lnTo>
                    <a:lnTo>
                      <a:pt x="25" y="25"/>
                    </a:lnTo>
                    <a:lnTo>
                      <a:pt x="7" y="20"/>
                    </a:lnTo>
                    <a:close/>
                    <a:moveTo>
                      <a:pt x="10" y="10"/>
                    </a:moveTo>
                    <a:lnTo>
                      <a:pt x="12" y="6"/>
                    </a:lnTo>
                    <a:lnTo>
                      <a:pt x="17" y="4"/>
                    </a:lnTo>
                    <a:lnTo>
                      <a:pt x="19" y="13"/>
                    </a:lnTo>
                    <a:lnTo>
                      <a:pt x="10" y="10"/>
                    </a:lnTo>
                    <a:close/>
                    <a:moveTo>
                      <a:pt x="17" y="4"/>
                    </a:moveTo>
                    <a:lnTo>
                      <a:pt x="25" y="1"/>
                    </a:lnTo>
                    <a:lnTo>
                      <a:pt x="32" y="19"/>
                    </a:lnTo>
                    <a:lnTo>
                      <a:pt x="22" y="22"/>
                    </a:lnTo>
                    <a:lnTo>
                      <a:pt x="17" y="4"/>
                    </a:lnTo>
                    <a:close/>
                    <a:moveTo>
                      <a:pt x="25" y="1"/>
                    </a:moveTo>
                    <a:lnTo>
                      <a:pt x="28" y="0"/>
                    </a:lnTo>
                    <a:lnTo>
                      <a:pt x="29" y="0"/>
                    </a:lnTo>
                    <a:lnTo>
                      <a:pt x="29" y="10"/>
                    </a:lnTo>
                    <a:lnTo>
                      <a:pt x="25" y="1"/>
                    </a:lnTo>
                    <a:close/>
                    <a:moveTo>
                      <a:pt x="29" y="0"/>
                    </a:moveTo>
                    <a:lnTo>
                      <a:pt x="39" y="0"/>
                    </a:lnTo>
                    <a:lnTo>
                      <a:pt x="39" y="20"/>
                    </a:lnTo>
                    <a:lnTo>
                      <a:pt x="29" y="20"/>
                    </a:lnTo>
                    <a:lnTo>
                      <a:pt x="29" y="0"/>
                    </a:lnTo>
                    <a:close/>
                    <a:moveTo>
                      <a:pt x="39" y="0"/>
                    </a:moveTo>
                    <a:lnTo>
                      <a:pt x="41" y="0"/>
                    </a:lnTo>
                    <a:lnTo>
                      <a:pt x="44" y="2"/>
                    </a:lnTo>
                    <a:lnTo>
                      <a:pt x="39" y="10"/>
                    </a:lnTo>
                    <a:lnTo>
                      <a:pt x="39" y="0"/>
                    </a:lnTo>
                    <a:close/>
                    <a:moveTo>
                      <a:pt x="44" y="2"/>
                    </a:moveTo>
                    <a:lnTo>
                      <a:pt x="53" y="9"/>
                    </a:lnTo>
                    <a:lnTo>
                      <a:pt x="43" y="24"/>
                    </a:lnTo>
                    <a:lnTo>
                      <a:pt x="33" y="18"/>
                    </a:lnTo>
                    <a:lnTo>
                      <a:pt x="44" y="2"/>
                    </a:lnTo>
                    <a:close/>
                    <a:moveTo>
                      <a:pt x="45" y="25"/>
                    </a:moveTo>
                    <a:lnTo>
                      <a:pt x="44" y="25"/>
                    </a:lnTo>
                    <a:lnTo>
                      <a:pt x="43" y="24"/>
                    </a:lnTo>
                    <a:lnTo>
                      <a:pt x="48" y="17"/>
                    </a:lnTo>
                    <a:lnTo>
                      <a:pt x="45" y="25"/>
                    </a:lnTo>
                    <a:close/>
                    <a:moveTo>
                      <a:pt x="50" y="7"/>
                    </a:moveTo>
                    <a:lnTo>
                      <a:pt x="63" y="10"/>
                    </a:lnTo>
                    <a:lnTo>
                      <a:pt x="59" y="29"/>
                    </a:lnTo>
                    <a:lnTo>
                      <a:pt x="45" y="25"/>
                    </a:lnTo>
                    <a:lnTo>
                      <a:pt x="50" y="7"/>
                    </a:lnTo>
                    <a:close/>
                    <a:moveTo>
                      <a:pt x="63" y="10"/>
                    </a:moveTo>
                    <a:lnTo>
                      <a:pt x="64" y="11"/>
                    </a:lnTo>
                    <a:lnTo>
                      <a:pt x="65" y="11"/>
                    </a:lnTo>
                    <a:lnTo>
                      <a:pt x="61" y="20"/>
                    </a:lnTo>
                    <a:lnTo>
                      <a:pt x="63" y="10"/>
                    </a:lnTo>
                    <a:close/>
                    <a:moveTo>
                      <a:pt x="65" y="11"/>
                    </a:moveTo>
                    <a:lnTo>
                      <a:pt x="77" y="18"/>
                    </a:lnTo>
                    <a:lnTo>
                      <a:pt x="70" y="34"/>
                    </a:lnTo>
                    <a:lnTo>
                      <a:pt x="56" y="28"/>
                    </a:lnTo>
                    <a:lnTo>
                      <a:pt x="65" y="11"/>
                    </a:lnTo>
                    <a:close/>
                    <a:moveTo>
                      <a:pt x="71" y="35"/>
                    </a:moveTo>
                    <a:lnTo>
                      <a:pt x="70" y="35"/>
                    </a:lnTo>
                    <a:lnTo>
                      <a:pt x="70" y="34"/>
                    </a:lnTo>
                    <a:lnTo>
                      <a:pt x="73" y="26"/>
                    </a:lnTo>
                    <a:lnTo>
                      <a:pt x="71" y="35"/>
                    </a:lnTo>
                    <a:close/>
                    <a:moveTo>
                      <a:pt x="76" y="17"/>
                    </a:moveTo>
                    <a:lnTo>
                      <a:pt x="88" y="20"/>
                    </a:lnTo>
                    <a:lnTo>
                      <a:pt x="84" y="39"/>
                    </a:lnTo>
                    <a:lnTo>
                      <a:pt x="71" y="35"/>
                    </a:lnTo>
                    <a:lnTo>
                      <a:pt x="76" y="17"/>
                    </a:lnTo>
                    <a:close/>
                    <a:moveTo>
                      <a:pt x="88" y="20"/>
                    </a:moveTo>
                    <a:lnTo>
                      <a:pt x="102" y="23"/>
                    </a:lnTo>
                    <a:lnTo>
                      <a:pt x="96" y="42"/>
                    </a:lnTo>
                    <a:lnTo>
                      <a:pt x="84" y="39"/>
                    </a:lnTo>
                    <a:lnTo>
                      <a:pt x="88" y="20"/>
                    </a:lnTo>
                    <a:close/>
                    <a:moveTo>
                      <a:pt x="99" y="42"/>
                    </a:moveTo>
                    <a:lnTo>
                      <a:pt x="98" y="42"/>
                    </a:lnTo>
                    <a:lnTo>
                      <a:pt x="96" y="42"/>
                    </a:lnTo>
                    <a:lnTo>
                      <a:pt x="99" y="32"/>
                    </a:lnTo>
                    <a:lnTo>
                      <a:pt x="99" y="42"/>
                    </a:lnTo>
                    <a:close/>
                    <a:moveTo>
                      <a:pt x="99" y="23"/>
                    </a:moveTo>
                    <a:lnTo>
                      <a:pt x="115" y="23"/>
                    </a:lnTo>
                    <a:lnTo>
                      <a:pt x="115" y="42"/>
                    </a:lnTo>
                    <a:lnTo>
                      <a:pt x="99" y="42"/>
                    </a:lnTo>
                    <a:lnTo>
                      <a:pt x="99" y="23"/>
                    </a:lnTo>
                    <a:close/>
                    <a:moveTo>
                      <a:pt x="115" y="23"/>
                    </a:moveTo>
                    <a:lnTo>
                      <a:pt x="117" y="23"/>
                    </a:lnTo>
                    <a:lnTo>
                      <a:pt x="119" y="24"/>
                    </a:lnTo>
                    <a:lnTo>
                      <a:pt x="115" y="32"/>
                    </a:lnTo>
                    <a:lnTo>
                      <a:pt x="115" y="23"/>
                    </a:lnTo>
                    <a:close/>
                    <a:moveTo>
                      <a:pt x="119" y="24"/>
                    </a:moveTo>
                    <a:lnTo>
                      <a:pt x="131" y="30"/>
                    </a:lnTo>
                    <a:lnTo>
                      <a:pt x="124" y="47"/>
                    </a:lnTo>
                    <a:lnTo>
                      <a:pt x="110" y="41"/>
                    </a:lnTo>
                    <a:lnTo>
                      <a:pt x="119" y="24"/>
                    </a:lnTo>
                    <a:close/>
                    <a:moveTo>
                      <a:pt x="124" y="47"/>
                    </a:moveTo>
                    <a:lnTo>
                      <a:pt x="124" y="47"/>
                    </a:lnTo>
                    <a:lnTo>
                      <a:pt x="127" y="39"/>
                    </a:lnTo>
                    <a:lnTo>
                      <a:pt x="124" y="47"/>
                    </a:lnTo>
                    <a:close/>
                    <a:moveTo>
                      <a:pt x="131" y="30"/>
                    </a:moveTo>
                    <a:lnTo>
                      <a:pt x="147" y="36"/>
                    </a:lnTo>
                    <a:lnTo>
                      <a:pt x="140" y="54"/>
                    </a:lnTo>
                    <a:lnTo>
                      <a:pt x="124" y="47"/>
                    </a:lnTo>
                    <a:lnTo>
                      <a:pt x="131" y="30"/>
                    </a:lnTo>
                    <a:close/>
                    <a:moveTo>
                      <a:pt x="147" y="36"/>
                    </a:moveTo>
                    <a:lnTo>
                      <a:pt x="148" y="36"/>
                    </a:lnTo>
                    <a:lnTo>
                      <a:pt x="149" y="38"/>
                    </a:lnTo>
                    <a:lnTo>
                      <a:pt x="143" y="45"/>
                    </a:lnTo>
                    <a:lnTo>
                      <a:pt x="147" y="36"/>
                    </a:lnTo>
                    <a:close/>
                    <a:moveTo>
                      <a:pt x="149" y="38"/>
                    </a:moveTo>
                    <a:lnTo>
                      <a:pt x="162" y="47"/>
                    </a:lnTo>
                    <a:lnTo>
                      <a:pt x="150" y="62"/>
                    </a:lnTo>
                    <a:lnTo>
                      <a:pt x="138" y="53"/>
                    </a:lnTo>
                    <a:lnTo>
                      <a:pt x="149" y="38"/>
                    </a:lnTo>
                    <a:close/>
                    <a:moveTo>
                      <a:pt x="162" y="47"/>
                    </a:moveTo>
                    <a:lnTo>
                      <a:pt x="162" y="47"/>
                    </a:lnTo>
                    <a:lnTo>
                      <a:pt x="163" y="47"/>
                    </a:lnTo>
                    <a:lnTo>
                      <a:pt x="156" y="54"/>
                    </a:lnTo>
                    <a:lnTo>
                      <a:pt x="162" y="47"/>
                    </a:lnTo>
                    <a:close/>
                    <a:moveTo>
                      <a:pt x="163" y="47"/>
                    </a:moveTo>
                    <a:lnTo>
                      <a:pt x="172" y="57"/>
                    </a:lnTo>
                    <a:lnTo>
                      <a:pt x="159" y="71"/>
                    </a:lnTo>
                    <a:lnTo>
                      <a:pt x="149" y="62"/>
                    </a:lnTo>
                    <a:lnTo>
                      <a:pt x="163" y="47"/>
                    </a:lnTo>
                    <a:close/>
                    <a:moveTo>
                      <a:pt x="172" y="57"/>
                    </a:moveTo>
                    <a:lnTo>
                      <a:pt x="173" y="58"/>
                    </a:lnTo>
                    <a:lnTo>
                      <a:pt x="165" y="64"/>
                    </a:lnTo>
                    <a:lnTo>
                      <a:pt x="172" y="57"/>
                    </a:lnTo>
                    <a:close/>
                    <a:moveTo>
                      <a:pt x="173" y="58"/>
                    </a:moveTo>
                    <a:lnTo>
                      <a:pt x="180" y="68"/>
                    </a:lnTo>
                    <a:lnTo>
                      <a:pt x="164" y="79"/>
                    </a:lnTo>
                    <a:lnTo>
                      <a:pt x="158" y="69"/>
                    </a:lnTo>
                    <a:lnTo>
                      <a:pt x="173" y="58"/>
                    </a:lnTo>
                    <a:close/>
                    <a:moveTo>
                      <a:pt x="180" y="68"/>
                    </a:moveTo>
                    <a:lnTo>
                      <a:pt x="182" y="72"/>
                    </a:lnTo>
                    <a:lnTo>
                      <a:pt x="181" y="76"/>
                    </a:lnTo>
                    <a:lnTo>
                      <a:pt x="172" y="74"/>
                    </a:lnTo>
                    <a:lnTo>
                      <a:pt x="180" y="68"/>
                    </a:lnTo>
                    <a:close/>
                    <a:moveTo>
                      <a:pt x="181" y="76"/>
                    </a:moveTo>
                    <a:lnTo>
                      <a:pt x="178" y="86"/>
                    </a:lnTo>
                    <a:lnTo>
                      <a:pt x="160" y="81"/>
                    </a:lnTo>
                    <a:lnTo>
                      <a:pt x="163" y="71"/>
                    </a:lnTo>
                    <a:lnTo>
                      <a:pt x="181" y="76"/>
                    </a:lnTo>
                    <a:close/>
                    <a:moveTo>
                      <a:pt x="178" y="86"/>
                    </a:moveTo>
                    <a:lnTo>
                      <a:pt x="178" y="87"/>
                    </a:lnTo>
                    <a:lnTo>
                      <a:pt x="176" y="88"/>
                    </a:lnTo>
                    <a:lnTo>
                      <a:pt x="169" y="83"/>
                    </a:lnTo>
                    <a:lnTo>
                      <a:pt x="178" y="86"/>
                    </a:lnTo>
                    <a:close/>
                    <a:moveTo>
                      <a:pt x="176" y="88"/>
                    </a:moveTo>
                    <a:lnTo>
                      <a:pt x="170" y="98"/>
                    </a:lnTo>
                    <a:lnTo>
                      <a:pt x="154" y="87"/>
                    </a:lnTo>
                    <a:lnTo>
                      <a:pt x="161" y="78"/>
                    </a:lnTo>
                    <a:lnTo>
                      <a:pt x="176" y="88"/>
                    </a:lnTo>
                    <a:close/>
                    <a:moveTo>
                      <a:pt x="170" y="98"/>
                    </a:moveTo>
                    <a:lnTo>
                      <a:pt x="169" y="100"/>
                    </a:lnTo>
                    <a:lnTo>
                      <a:pt x="165" y="101"/>
                    </a:lnTo>
                    <a:lnTo>
                      <a:pt x="162" y="93"/>
                    </a:lnTo>
                    <a:lnTo>
                      <a:pt x="170" y="98"/>
                    </a:lnTo>
                    <a:close/>
                    <a:moveTo>
                      <a:pt x="165" y="101"/>
                    </a:moveTo>
                    <a:lnTo>
                      <a:pt x="150" y="108"/>
                    </a:lnTo>
                    <a:lnTo>
                      <a:pt x="143" y="90"/>
                    </a:lnTo>
                    <a:lnTo>
                      <a:pt x="159" y="84"/>
                    </a:lnTo>
                    <a:lnTo>
                      <a:pt x="165" y="101"/>
                    </a:lnTo>
                    <a:close/>
                    <a:moveTo>
                      <a:pt x="150" y="108"/>
                    </a:moveTo>
                    <a:lnTo>
                      <a:pt x="149" y="108"/>
                    </a:lnTo>
                    <a:lnTo>
                      <a:pt x="147" y="99"/>
                    </a:lnTo>
                    <a:lnTo>
                      <a:pt x="150" y="108"/>
                    </a:lnTo>
                    <a:close/>
                    <a:moveTo>
                      <a:pt x="149" y="108"/>
                    </a:moveTo>
                    <a:lnTo>
                      <a:pt x="124" y="115"/>
                    </a:lnTo>
                    <a:lnTo>
                      <a:pt x="119" y="96"/>
                    </a:lnTo>
                    <a:lnTo>
                      <a:pt x="145" y="89"/>
                    </a:lnTo>
                    <a:lnTo>
                      <a:pt x="149" y="108"/>
                    </a:lnTo>
                    <a:close/>
                    <a:moveTo>
                      <a:pt x="124" y="115"/>
                    </a:moveTo>
                    <a:lnTo>
                      <a:pt x="122" y="115"/>
                    </a:lnTo>
                    <a:lnTo>
                      <a:pt x="121" y="115"/>
                    </a:lnTo>
                    <a:lnTo>
                      <a:pt x="121" y="106"/>
                    </a:lnTo>
                    <a:lnTo>
                      <a:pt x="124" y="115"/>
                    </a:lnTo>
                    <a:close/>
                    <a:moveTo>
                      <a:pt x="121" y="115"/>
                    </a:moveTo>
                    <a:lnTo>
                      <a:pt x="96" y="115"/>
                    </a:lnTo>
                    <a:lnTo>
                      <a:pt x="96" y="96"/>
                    </a:lnTo>
                    <a:lnTo>
                      <a:pt x="121" y="96"/>
                    </a:lnTo>
                    <a:lnTo>
                      <a:pt x="121" y="115"/>
                    </a:lnTo>
                    <a:close/>
                    <a:moveTo>
                      <a:pt x="96" y="115"/>
                    </a:moveTo>
                    <a:lnTo>
                      <a:pt x="95" y="115"/>
                    </a:lnTo>
                    <a:lnTo>
                      <a:pt x="96" y="106"/>
                    </a:lnTo>
                    <a:lnTo>
                      <a:pt x="96" y="115"/>
                    </a:lnTo>
                    <a:close/>
                    <a:moveTo>
                      <a:pt x="95" y="115"/>
                    </a:moveTo>
                    <a:lnTo>
                      <a:pt x="70" y="111"/>
                    </a:lnTo>
                    <a:lnTo>
                      <a:pt x="72" y="93"/>
                    </a:lnTo>
                    <a:lnTo>
                      <a:pt x="97" y="96"/>
                    </a:lnTo>
                    <a:lnTo>
                      <a:pt x="95" y="115"/>
                    </a:lnTo>
                    <a:close/>
                    <a:moveTo>
                      <a:pt x="70" y="111"/>
                    </a:moveTo>
                    <a:lnTo>
                      <a:pt x="68" y="111"/>
                    </a:lnTo>
                    <a:lnTo>
                      <a:pt x="71" y="103"/>
                    </a:lnTo>
                    <a:lnTo>
                      <a:pt x="70" y="111"/>
                    </a:lnTo>
                    <a:close/>
                    <a:moveTo>
                      <a:pt x="68" y="111"/>
                    </a:moveTo>
                    <a:lnTo>
                      <a:pt x="53" y="108"/>
                    </a:lnTo>
                    <a:lnTo>
                      <a:pt x="56" y="89"/>
                    </a:lnTo>
                    <a:lnTo>
                      <a:pt x="72" y="93"/>
                    </a:lnTo>
                    <a:lnTo>
                      <a:pt x="68" y="111"/>
                    </a:lnTo>
                    <a:close/>
                    <a:moveTo>
                      <a:pt x="53" y="108"/>
                    </a:moveTo>
                    <a:lnTo>
                      <a:pt x="52" y="108"/>
                    </a:lnTo>
                    <a:lnTo>
                      <a:pt x="51" y="108"/>
                    </a:lnTo>
                    <a:lnTo>
                      <a:pt x="54" y="99"/>
                    </a:lnTo>
                    <a:lnTo>
                      <a:pt x="53" y="108"/>
                    </a:lnTo>
                    <a:close/>
                    <a:moveTo>
                      <a:pt x="51" y="108"/>
                    </a:moveTo>
                    <a:lnTo>
                      <a:pt x="35" y="101"/>
                    </a:lnTo>
                    <a:lnTo>
                      <a:pt x="42" y="84"/>
                    </a:lnTo>
                    <a:lnTo>
                      <a:pt x="57" y="90"/>
                    </a:lnTo>
                    <a:lnTo>
                      <a:pt x="51" y="108"/>
                    </a:lnTo>
                    <a:close/>
                    <a:moveTo>
                      <a:pt x="35" y="101"/>
                    </a:moveTo>
                    <a:lnTo>
                      <a:pt x="34" y="101"/>
                    </a:lnTo>
                    <a:lnTo>
                      <a:pt x="33" y="100"/>
                    </a:lnTo>
                    <a:lnTo>
                      <a:pt x="39" y="93"/>
                    </a:lnTo>
                    <a:lnTo>
                      <a:pt x="35" y="101"/>
                    </a:lnTo>
                    <a:close/>
                    <a:moveTo>
                      <a:pt x="33" y="100"/>
                    </a:moveTo>
                    <a:lnTo>
                      <a:pt x="23" y="94"/>
                    </a:lnTo>
                    <a:lnTo>
                      <a:pt x="34" y="78"/>
                    </a:lnTo>
                    <a:lnTo>
                      <a:pt x="44" y="85"/>
                    </a:lnTo>
                    <a:lnTo>
                      <a:pt x="33" y="100"/>
                    </a:lnTo>
                    <a:close/>
                    <a:moveTo>
                      <a:pt x="23" y="94"/>
                    </a:moveTo>
                    <a:lnTo>
                      <a:pt x="23" y="94"/>
                    </a:lnTo>
                    <a:lnTo>
                      <a:pt x="22" y="93"/>
                    </a:lnTo>
                    <a:lnTo>
                      <a:pt x="29" y="86"/>
                    </a:lnTo>
                    <a:lnTo>
                      <a:pt x="23" y="94"/>
                    </a:lnTo>
                    <a:close/>
                    <a:moveTo>
                      <a:pt x="22" y="93"/>
                    </a:moveTo>
                    <a:lnTo>
                      <a:pt x="12" y="84"/>
                    </a:lnTo>
                    <a:lnTo>
                      <a:pt x="27" y="71"/>
                    </a:lnTo>
                    <a:lnTo>
                      <a:pt x="35" y="79"/>
                    </a:lnTo>
                    <a:lnTo>
                      <a:pt x="22" y="93"/>
                    </a:lnTo>
                    <a:close/>
                    <a:moveTo>
                      <a:pt x="12" y="84"/>
                    </a:moveTo>
                    <a:lnTo>
                      <a:pt x="11" y="83"/>
                    </a:lnTo>
                    <a:lnTo>
                      <a:pt x="11" y="81"/>
                    </a:lnTo>
                    <a:lnTo>
                      <a:pt x="19" y="77"/>
                    </a:lnTo>
                    <a:lnTo>
                      <a:pt x="12" y="84"/>
                    </a:lnTo>
                    <a:close/>
                    <a:moveTo>
                      <a:pt x="11" y="81"/>
                    </a:moveTo>
                    <a:lnTo>
                      <a:pt x="8" y="75"/>
                    </a:lnTo>
                    <a:lnTo>
                      <a:pt x="24" y="66"/>
                    </a:lnTo>
                    <a:lnTo>
                      <a:pt x="28" y="73"/>
                    </a:lnTo>
                    <a:lnTo>
                      <a:pt x="11" y="81"/>
                    </a:lnTo>
                    <a:close/>
                    <a:moveTo>
                      <a:pt x="8" y="75"/>
                    </a:moveTo>
                    <a:lnTo>
                      <a:pt x="5" y="68"/>
                    </a:lnTo>
                    <a:lnTo>
                      <a:pt x="21" y="60"/>
                    </a:lnTo>
                    <a:lnTo>
                      <a:pt x="24" y="66"/>
                    </a:lnTo>
                    <a:lnTo>
                      <a:pt x="8" y="75"/>
                    </a:lnTo>
                    <a:close/>
                    <a:moveTo>
                      <a:pt x="20" y="57"/>
                    </a:moveTo>
                    <a:lnTo>
                      <a:pt x="21" y="58"/>
                    </a:lnTo>
                    <a:lnTo>
                      <a:pt x="21" y="60"/>
                    </a:lnTo>
                    <a:lnTo>
                      <a:pt x="13" y="64"/>
                    </a:lnTo>
                    <a:lnTo>
                      <a:pt x="20" y="57"/>
                    </a:lnTo>
                    <a:close/>
                    <a:moveTo>
                      <a:pt x="7" y="71"/>
                    </a:moveTo>
                    <a:lnTo>
                      <a:pt x="3" y="67"/>
                    </a:lnTo>
                    <a:lnTo>
                      <a:pt x="17" y="54"/>
                    </a:lnTo>
                    <a:lnTo>
                      <a:pt x="20" y="57"/>
                    </a:lnTo>
                    <a:lnTo>
                      <a:pt x="7" y="71"/>
                    </a:lnTo>
                    <a:close/>
                    <a:moveTo>
                      <a:pt x="3" y="67"/>
                    </a:moveTo>
                    <a:lnTo>
                      <a:pt x="0" y="65"/>
                    </a:lnTo>
                    <a:lnTo>
                      <a:pt x="0" y="61"/>
                    </a:lnTo>
                    <a:lnTo>
                      <a:pt x="10" y="61"/>
                    </a:lnTo>
                    <a:lnTo>
                      <a:pt x="3" y="67"/>
                    </a:lnTo>
                    <a:close/>
                    <a:moveTo>
                      <a:pt x="0" y="61"/>
                    </a:moveTo>
                    <a:lnTo>
                      <a:pt x="0" y="57"/>
                    </a:lnTo>
                    <a:lnTo>
                      <a:pt x="19" y="57"/>
                    </a:lnTo>
                    <a:lnTo>
                      <a:pt x="19" y="61"/>
                    </a:lnTo>
                    <a:lnTo>
                      <a:pt x="0" y="6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33" name="Freeform 1927">
                <a:extLst>
                  <a:ext uri="{FF2B5EF4-FFF2-40B4-BE49-F238E27FC236}">
                    <a16:creationId xmlns:a16="http://schemas.microsoft.com/office/drawing/2014/main" id="{1805EDEC-2E44-49FD-A65D-07A2DF38C67D}"/>
                  </a:ext>
                </a:extLst>
              </p:cNvPr>
              <p:cNvSpPr>
                <a:spLocks noEditPoints="1"/>
              </p:cNvSpPr>
              <p:nvPr/>
            </p:nvSpPr>
            <p:spPr bwMode="auto">
              <a:xfrm>
                <a:off x="2710" y="1862"/>
                <a:ext cx="35" cy="69"/>
              </a:xfrm>
              <a:custGeom>
                <a:avLst/>
                <a:gdLst>
                  <a:gd name="T0" fmla="*/ 7 w 144"/>
                  <a:gd name="T1" fmla="*/ 14 h 275"/>
                  <a:gd name="T2" fmla="*/ 8 w 144"/>
                  <a:gd name="T3" fmla="*/ 2 h 275"/>
                  <a:gd name="T4" fmla="*/ 12 w 144"/>
                  <a:gd name="T5" fmla="*/ 0 h 275"/>
                  <a:gd name="T6" fmla="*/ 12 w 144"/>
                  <a:gd name="T7" fmla="*/ 0 h 275"/>
                  <a:gd name="T8" fmla="*/ 12 w 144"/>
                  <a:gd name="T9" fmla="*/ 0 h 275"/>
                  <a:gd name="T10" fmla="*/ 12 w 144"/>
                  <a:gd name="T11" fmla="*/ 5 h 275"/>
                  <a:gd name="T12" fmla="*/ 20 w 144"/>
                  <a:gd name="T13" fmla="*/ 5 h 275"/>
                  <a:gd name="T14" fmla="*/ 25 w 144"/>
                  <a:gd name="T15" fmla="*/ 11 h 275"/>
                  <a:gd name="T16" fmla="*/ 25 w 144"/>
                  <a:gd name="T17" fmla="*/ 11 h 275"/>
                  <a:gd name="T18" fmla="*/ 25 w 144"/>
                  <a:gd name="T19" fmla="*/ 11 h 275"/>
                  <a:gd name="T20" fmla="*/ 21 w 144"/>
                  <a:gd name="T21" fmla="*/ 14 h 275"/>
                  <a:gd name="T22" fmla="*/ 30 w 144"/>
                  <a:gd name="T23" fmla="*/ 23 h 275"/>
                  <a:gd name="T24" fmla="*/ 33 w 144"/>
                  <a:gd name="T25" fmla="*/ 34 h 275"/>
                  <a:gd name="T26" fmla="*/ 33 w 144"/>
                  <a:gd name="T27" fmla="*/ 34 h 275"/>
                  <a:gd name="T28" fmla="*/ 33 w 144"/>
                  <a:gd name="T29" fmla="*/ 34 h 275"/>
                  <a:gd name="T30" fmla="*/ 29 w 144"/>
                  <a:gd name="T31" fmla="*/ 35 h 275"/>
                  <a:gd name="T32" fmla="*/ 35 w 144"/>
                  <a:gd name="T33" fmla="*/ 46 h 275"/>
                  <a:gd name="T34" fmla="*/ 35 w 144"/>
                  <a:gd name="T35" fmla="*/ 56 h 275"/>
                  <a:gd name="T36" fmla="*/ 35 w 144"/>
                  <a:gd name="T37" fmla="*/ 56 h 275"/>
                  <a:gd name="T38" fmla="*/ 35 w 144"/>
                  <a:gd name="T39" fmla="*/ 56 h 275"/>
                  <a:gd name="T40" fmla="*/ 30 w 144"/>
                  <a:gd name="T41" fmla="*/ 55 h 275"/>
                  <a:gd name="T42" fmla="*/ 30 w 144"/>
                  <a:gd name="T43" fmla="*/ 65 h 275"/>
                  <a:gd name="T44" fmla="*/ 24 w 144"/>
                  <a:gd name="T45" fmla="*/ 68 h 275"/>
                  <a:gd name="T46" fmla="*/ 24 w 144"/>
                  <a:gd name="T47" fmla="*/ 68 h 275"/>
                  <a:gd name="T48" fmla="*/ 24 w 144"/>
                  <a:gd name="T49" fmla="*/ 68 h 275"/>
                  <a:gd name="T50" fmla="*/ 23 w 144"/>
                  <a:gd name="T51" fmla="*/ 64 h 275"/>
                  <a:gd name="T52" fmla="*/ 16 w 144"/>
                  <a:gd name="T53" fmla="*/ 68 h 275"/>
                  <a:gd name="T54" fmla="*/ 10 w 144"/>
                  <a:gd name="T55" fmla="*/ 65 h 275"/>
                  <a:gd name="T56" fmla="*/ 10 w 144"/>
                  <a:gd name="T57" fmla="*/ 65 h 275"/>
                  <a:gd name="T58" fmla="*/ 10 w 144"/>
                  <a:gd name="T59" fmla="*/ 65 h 275"/>
                  <a:gd name="T60" fmla="*/ 14 w 144"/>
                  <a:gd name="T61" fmla="*/ 62 h 275"/>
                  <a:gd name="T62" fmla="*/ 6 w 144"/>
                  <a:gd name="T63" fmla="*/ 59 h 275"/>
                  <a:gd name="T64" fmla="*/ 3 w 144"/>
                  <a:gd name="T65" fmla="*/ 53 h 275"/>
                  <a:gd name="T66" fmla="*/ 3 w 144"/>
                  <a:gd name="T67" fmla="*/ 53 h 275"/>
                  <a:gd name="T68" fmla="*/ 3 w 144"/>
                  <a:gd name="T69" fmla="*/ 53 h 275"/>
                  <a:gd name="T70" fmla="*/ 8 w 144"/>
                  <a:gd name="T71" fmla="*/ 51 h 275"/>
                  <a:gd name="T72" fmla="*/ 2 w 144"/>
                  <a:gd name="T73" fmla="*/ 45 h 275"/>
                  <a:gd name="T74" fmla="*/ 1 w 144"/>
                  <a:gd name="T75" fmla="*/ 38 h 275"/>
                  <a:gd name="T76" fmla="*/ 1 w 144"/>
                  <a:gd name="T77" fmla="*/ 38 h 275"/>
                  <a:gd name="T78" fmla="*/ 1 w 144"/>
                  <a:gd name="T79" fmla="*/ 38 h 275"/>
                  <a:gd name="T80" fmla="*/ 5 w 144"/>
                  <a:gd name="T81" fmla="*/ 37 h 275"/>
                  <a:gd name="T82" fmla="*/ 0 w 144"/>
                  <a:gd name="T83" fmla="*/ 29 h 275"/>
                  <a:gd name="T84" fmla="*/ 1 w 144"/>
                  <a:gd name="T85" fmla="*/ 23 h 275"/>
                  <a:gd name="T86" fmla="*/ 1 w 144"/>
                  <a:gd name="T87" fmla="*/ 23 h 275"/>
                  <a:gd name="T88" fmla="*/ 1 w 144"/>
                  <a:gd name="T89" fmla="*/ 23 h 275"/>
                  <a:gd name="T90" fmla="*/ 5 w 144"/>
                  <a:gd name="T91" fmla="*/ 24 h 275"/>
                  <a:gd name="T92" fmla="*/ 2 w 144"/>
                  <a:gd name="T93" fmla="*/ 17 h 275"/>
                  <a:gd name="T94" fmla="*/ 2 w 144"/>
                  <a:gd name="T95" fmla="*/ 13 h 27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44"/>
                  <a:gd name="T145" fmla="*/ 0 h 275"/>
                  <a:gd name="T146" fmla="*/ 144 w 144"/>
                  <a:gd name="T147" fmla="*/ 275 h 27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44" h="275">
                    <a:moveTo>
                      <a:pt x="10" y="47"/>
                    </a:moveTo>
                    <a:lnTo>
                      <a:pt x="27" y="13"/>
                    </a:lnTo>
                    <a:lnTo>
                      <a:pt x="45" y="21"/>
                    </a:lnTo>
                    <a:lnTo>
                      <a:pt x="28" y="55"/>
                    </a:lnTo>
                    <a:lnTo>
                      <a:pt x="10" y="47"/>
                    </a:lnTo>
                    <a:close/>
                    <a:moveTo>
                      <a:pt x="27" y="13"/>
                    </a:moveTo>
                    <a:lnTo>
                      <a:pt x="28" y="9"/>
                    </a:lnTo>
                    <a:lnTo>
                      <a:pt x="32" y="8"/>
                    </a:lnTo>
                    <a:lnTo>
                      <a:pt x="36" y="17"/>
                    </a:lnTo>
                    <a:lnTo>
                      <a:pt x="27" y="13"/>
                    </a:lnTo>
                    <a:close/>
                    <a:moveTo>
                      <a:pt x="32" y="8"/>
                    </a:moveTo>
                    <a:lnTo>
                      <a:pt x="51" y="1"/>
                    </a:lnTo>
                    <a:lnTo>
                      <a:pt x="58" y="19"/>
                    </a:lnTo>
                    <a:lnTo>
                      <a:pt x="39" y="25"/>
                    </a:lnTo>
                    <a:lnTo>
                      <a:pt x="32" y="8"/>
                    </a:lnTo>
                    <a:close/>
                    <a:moveTo>
                      <a:pt x="51" y="1"/>
                    </a:moveTo>
                    <a:lnTo>
                      <a:pt x="56" y="0"/>
                    </a:lnTo>
                    <a:lnTo>
                      <a:pt x="60" y="2"/>
                    </a:lnTo>
                    <a:lnTo>
                      <a:pt x="54" y="10"/>
                    </a:lnTo>
                    <a:lnTo>
                      <a:pt x="51" y="1"/>
                    </a:lnTo>
                    <a:close/>
                    <a:moveTo>
                      <a:pt x="60" y="2"/>
                    </a:moveTo>
                    <a:lnTo>
                      <a:pt x="79" y="15"/>
                    </a:lnTo>
                    <a:lnTo>
                      <a:pt x="69" y="31"/>
                    </a:lnTo>
                    <a:lnTo>
                      <a:pt x="49" y="18"/>
                    </a:lnTo>
                    <a:lnTo>
                      <a:pt x="60" y="2"/>
                    </a:lnTo>
                    <a:close/>
                    <a:moveTo>
                      <a:pt x="79" y="15"/>
                    </a:moveTo>
                    <a:lnTo>
                      <a:pt x="80" y="15"/>
                    </a:lnTo>
                    <a:lnTo>
                      <a:pt x="81" y="18"/>
                    </a:lnTo>
                    <a:lnTo>
                      <a:pt x="73" y="23"/>
                    </a:lnTo>
                    <a:lnTo>
                      <a:pt x="79" y="15"/>
                    </a:lnTo>
                    <a:close/>
                    <a:moveTo>
                      <a:pt x="81" y="18"/>
                    </a:moveTo>
                    <a:lnTo>
                      <a:pt x="103" y="45"/>
                    </a:lnTo>
                    <a:lnTo>
                      <a:pt x="89" y="57"/>
                    </a:lnTo>
                    <a:lnTo>
                      <a:pt x="67" y="29"/>
                    </a:lnTo>
                    <a:lnTo>
                      <a:pt x="81" y="18"/>
                    </a:lnTo>
                    <a:close/>
                    <a:moveTo>
                      <a:pt x="103" y="45"/>
                    </a:moveTo>
                    <a:lnTo>
                      <a:pt x="104" y="46"/>
                    </a:lnTo>
                    <a:lnTo>
                      <a:pt x="104" y="47"/>
                    </a:lnTo>
                    <a:lnTo>
                      <a:pt x="96" y="52"/>
                    </a:lnTo>
                    <a:lnTo>
                      <a:pt x="103" y="45"/>
                    </a:lnTo>
                    <a:close/>
                    <a:moveTo>
                      <a:pt x="104" y="47"/>
                    </a:moveTo>
                    <a:lnTo>
                      <a:pt x="124" y="89"/>
                    </a:lnTo>
                    <a:lnTo>
                      <a:pt x="106" y="97"/>
                    </a:lnTo>
                    <a:lnTo>
                      <a:pt x="88" y="55"/>
                    </a:lnTo>
                    <a:lnTo>
                      <a:pt x="104" y="47"/>
                    </a:lnTo>
                    <a:close/>
                    <a:moveTo>
                      <a:pt x="124" y="89"/>
                    </a:moveTo>
                    <a:lnTo>
                      <a:pt x="124" y="89"/>
                    </a:lnTo>
                    <a:lnTo>
                      <a:pt x="124" y="90"/>
                    </a:lnTo>
                    <a:lnTo>
                      <a:pt x="115" y="93"/>
                    </a:lnTo>
                    <a:lnTo>
                      <a:pt x="124" y="89"/>
                    </a:lnTo>
                    <a:close/>
                    <a:moveTo>
                      <a:pt x="124" y="90"/>
                    </a:moveTo>
                    <a:lnTo>
                      <a:pt x="137" y="135"/>
                    </a:lnTo>
                    <a:lnTo>
                      <a:pt x="118" y="140"/>
                    </a:lnTo>
                    <a:lnTo>
                      <a:pt x="106" y="96"/>
                    </a:lnTo>
                    <a:lnTo>
                      <a:pt x="124" y="90"/>
                    </a:lnTo>
                    <a:close/>
                    <a:moveTo>
                      <a:pt x="137" y="135"/>
                    </a:moveTo>
                    <a:lnTo>
                      <a:pt x="137" y="136"/>
                    </a:lnTo>
                    <a:lnTo>
                      <a:pt x="127" y="138"/>
                    </a:lnTo>
                    <a:lnTo>
                      <a:pt x="137" y="135"/>
                    </a:lnTo>
                    <a:close/>
                    <a:moveTo>
                      <a:pt x="137" y="136"/>
                    </a:moveTo>
                    <a:lnTo>
                      <a:pt x="144" y="181"/>
                    </a:lnTo>
                    <a:lnTo>
                      <a:pt x="125" y="183"/>
                    </a:lnTo>
                    <a:lnTo>
                      <a:pt x="118" y="139"/>
                    </a:lnTo>
                    <a:lnTo>
                      <a:pt x="137" y="136"/>
                    </a:lnTo>
                    <a:close/>
                    <a:moveTo>
                      <a:pt x="144" y="181"/>
                    </a:moveTo>
                    <a:lnTo>
                      <a:pt x="144" y="181"/>
                    </a:lnTo>
                    <a:lnTo>
                      <a:pt x="144" y="182"/>
                    </a:lnTo>
                    <a:lnTo>
                      <a:pt x="134" y="182"/>
                    </a:lnTo>
                    <a:lnTo>
                      <a:pt x="144" y="181"/>
                    </a:lnTo>
                    <a:close/>
                    <a:moveTo>
                      <a:pt x="144" y="182"/>
                    </a:moveTo>
                    <a:lnTo>
                      <a:pt x="144" y="223"/>
                    </a:lnTo>
                    <a:lnTo>
                      <a:pt x="124" y="223"/>
                    </a:lnTo>
                    <a:lnTo>
                      <a:pt x="124" y="182"/>
                    </a:lnTo>
                    <a:lnTo>
                      <a:pt x="144" y="182"/>
                    </a:lnTo>
                    <a:close/>
                    <a:moveTo>
                      <a:pt x="144" y="223"/>
                    </a:moveTo>
                    <a:lnTo>
                      <a:pt x="144" y="225"/>
                    </a:lnTo>
                    <a:lnTo>
                      <a:pt x="143" y="227"/>
                    </a:lnTo>
                    <a:lnTo>
                      <a:pt x="134" y="223"/>
                    </a:lnTo>
                    <a:lnTo>
                      <a:pt x="144" y="223"/>
                    </a:lnTo>
                    <a:close/>
                    <a:moveTo>
                      <a:pt x="143" y="227"/>
                    </a:moveTo>
                    <a:lnTo>
                      <a:pt x="129" y="256"/>
                    </a:lnTo>
                    <a:lnTo>
                      <a:pt x="113" y="248"/>
                    </a:lnTo>
                    <a:lnTo>
                      <a:pt x="125" y="219"/>
                    </a:lnTo>
                    <a:lnTo>
                      <a:pt x="143" y="227"/>
                    </a:lnTo>
                    <a:close/>
                    <a:moveTo>
                      <a:pt x="129" y="256"/>
                    </a:moveTo>
                    <a:lnTo>
                      <a:pt x="128" y="259"/>
                    </a:lnTo>
                    <a:lnTo>
                      <a:pt x="125" y="260"/>
                    </a:lnTo>
                    <a:lnTo>
                      <a:pt x="122" y="251"/>
                    </a:lnTo>
                    <a:lnTo>
                      <a:pt x="129" y="256"/>
                    </a:lnTo>
                    <a:close/>
                    <a:moveTo>
                      <a:pt x="125" y="260"/>
                    </a:moveTo>
                    <a:lnTo>
                      <a:pt x="100" y="273"/>
                    </a:lnTo>
                    <a:lnTo>
                      <a:pt x="92" y="256"/>
                    </a:lnTo>
                    <a:lnTo>
                      <a:pt x="117" y="244"/>
                    </a:lnTo>
                    <a:lnTo>
                      <a:pt x="125" y="260"/>
                    </a:lnTo>
                    <a:close/>
                    <a:moveTo>
                      <a:pt x="100" y="273"/>
                    </a:moveTo>
                    <a:lnTo>
                      <a:pt x="99" y="275"/>
                    </a:lnTo>
                    <a:lnTo>
                      <a:pt x="96" y="275"/>
                    </a:lnTo>
                    <a:lnTo>
                      <a:pt x="96" y="265"/>
                    </a:lnTo>
                    <a:lnTo>
                      <a:pt x="100" y="273"/>
                    </a:lnTo>
                    <a:close/>
                    <a:moveTo>
                      <a:pt x="96" y="275"/>
                    </a:moveTo>
                    <a:lnTo>
                      <a:pt x="70" y="275"/>
                    </a:lnTo>
                    <a:lnTo>
                      <a:pt x="70" y="255"/>
                    </a:lnTo>
                    <a:lnTo>
                      <a:pt x="96" y="255"/>
                    </a:lnTo>
                    <a:lnTo>
                      <a:pt x="96" y="275"/>
                    </a:lnTo>
                    <a:close/>
                    <a:moveTo>
                      <a:pt x="70" y="275"/>
                    </a:moveTo>
                    <a:lnTo>
                      <a:pt x="68" y="275"/>
                    </a:lnTo>
                    <a:lnTo>
                      <a:pt x="65" y="272"/>
                    </a:lnTo>
                    <a:lnTo>
                      <a:pt x="70" y="265"/>
                    </a:lnTo>
                    <a:lnTo>
                      <a:pt x="70" y="275"/>
                    </a:lnTo>
                    <a:close/>
                    <a:moveTo>
                      <a:pt x="65" y="272"/>
                    </a:moveTo>
                    <a:lnTo>
                      <a:pt x="43" y="260"/>
                    </a:lnTo>
                    <a:lnTo>
                      <a:pt x="53" y="244"/>
                    </a:lnTo>
                    <a:lnTo>
                      <a:pt x="75" y="256"/>
                    </a:lnTo>
                    <a:lnTo>
                      <a:pt x="65" y="272"/>
                    </a:lnTo>
                    <a:close/>
                    <a:moveTo>
                      <a:pt x="43" y="260"/>
                    </a:moveTo>
                    <a:lnTo>
                      <a:pt x="42" y="259"/>
                    </a:lnTo>
                    <a:lnTo>
                      <a:pt x="41" y="258"/>
                    </a:lnTo>
                    <a:lnTo>
                      <a:pt x="48" y="251"/>
                    </a:lnTo>
                    <a:lnTo>
                      <a:pt x="43" y="260"/>
                    </a:lnTo>
                    <a:close/>
                    <a:moveTo>
                      <a:pt x="41" y="258"/>
                    </a:moveTo>
                    <a:lnTo>
                      <a:pt x="25" y="239"/>
                    </a:lnTo>
                    <a:lnTo>
                      <a:pt x="40" y="227"/>
                    </a:lnTo>
                    <a:lnTo>
                      <a:pt x="56" y="246"/>
                    </a:lnTo>
                    <a:lnTo>
                      <a:pt x="41" y="258"/>
                    </a:lnTo>
                    <a:close/>
                    <a:moveTo>
                      <a:pt x="25" y="239"/>
                    </a:moveTo>
                    <a:lnTo>
                      <a:pt x="24" y="237"/>
                    </a:lnTo>
                    <a:lnTo>
                      <a:pt x="24" y="236"/>
                    </a:lnTo>
                    <a:lnTo>
                      <a:pt x="32" y="233"/>
                    </a:lnTo>
                    <a:lnTo>
                      <a:pt x="25" y="239"/>
                    </a:lnTo>
                    <a:close/>
                    <a:moveTo>
                      <a:pt x="24" y="236"/>
                    </a:moveTo>
                    <a:lnTo>
                      <a:pt x="14" y="211"/>
                    </a:lnTo>
                    <a:lnTo>
                      <a:pt x="31" y="204"/>
                    </a:lnTo>
                    <a:lnTo>
                      <a:pt x="41" y="229"/>
                    </a:lnTo>
                    <a:lnTo>
                      <a:pt x="24" y="236"/>
                    </a:lnTo>
                    <a:close/>
                    <a:moveTo>
                      <a:pt x="14" y="211"/>
                    </a:moveTo>
                    <a:lnTo>
                      <a:pt x="14" y="211"/>
                    </a:lnTo>
                    <a:lnTo>
                      <a:pt x="14" y="209"/>
                    </a:lnTo>
                    <a:lnTo>
                      <a:pt x="22" y="207"/>
                    </a:lnTo>
                    <a:lnTo>
                      <a:pt x="14" y="211"/>
                    </a:lnTo>
                    <a:close/>
                    <a:moveTo>
                      <a:pt x="14" y="209"/>
                    </a:moveTo>
                    <a:lnTo>
                      <a:pt x="7" y="181"/>
                    </a:lnTo>
                    <a:lnTo>
                      <a:pt x="26" y="176"/>
                    </a:lnTo>
                    <a:lnTo>
                      <a:pt x="32" y="205"/>
                    </a:lnTo>
                    <a:lnTo>
                      <a:pt x="14" y="209"/>
                    </a:lnTo>
                    <a:close/>
                    <a:moveTo>
                      <a:pt x="7" y="181"/>
                    </a:moveTo>
                    <a:lnTo>
                      <a:pt x="7" y="181"/>
                    </a:lnTo>
                    <a:lnTo>
                      <a:pt x="7" y="180"/>
                    </a:lnTo>
                    <a:lnTo>
                      <a:pt x="16" y="179"/>
                    </a:lnTo>
                    <a:lnTo>
                      <a:pt x="7" y="181"/>
                    </a:lnTo>
                    <a:close/>
                    <a:moveTo>
                      <a:pt x="7" y="180"/>
                    </a:moveTo>
                    <a:lnTo>
                      <a:pt x="4" y="151"/>
                    </a:lnTo>
                    <a:lnTo>
                      <a:pt x="22" y="149"/>
                    </a:lnTo>
                    <a:lnTo>
                      <a:pt x="26" y="178"/>
                    </a:lnTo>
                    <a:lnTo>
                      <a:pt x="7" y="180"/>
                    </a:lnTo>
                    <a:close/>
                    <a:moveTo>
                      <a:pt x="4" y="151"/>
                    </a:moveTo>
                    <a:lnTo>
                      <a:pt x="4" y="148"/>
                    </a:lnTo>
                    <a:lnTo>
                      <a:pt x="4" y="151"/>
                    </a:lnTo>
                    <a:lnTo>
                      <a:pt x="14" y="150"/>
                    </a:lnTo>
                    <a:lnTo>
                      <a:pt x="4" y="151"/>
                    </a:lnTo>
                    <a:close/>
                    <a:moveTo>
                      <a:pt x="4" y="151"/>
                    </a:moveTo>
                    <a:lnTo>
                      <a:pt x="0" y="119"/>
                    </a:lnTo>
                    <a:lnTo>
                      <a:pt x="19" y="117"/>
                    </a:lnTo>
                    <a:lnTo>
                      <a:pt x="22" y="149"/>
                    </a:lnTo>
                    <a:lnTo>
                      <a:pt x="4" y="151"/>
                    </a:lnTo>
                    <a:close/>
                    <a:moveTo>
                      <a:pt x="0" y="119"/>
                    </a:moveTo>
                    <a:lnTo>
                      <a:pt x="0" y="118"/>
                    </a:lnTo>
                    <a:lnTo>
                      <a:pt x="0" y="117"/>
                    </a:lnTo>
                    <a:lnTo>
                      <a:pt x="10" y="118"/>
                    </a:lnTo>
                    <a:lnTo>
                      <a:pt x="0" y="119"/>
                    </a:lnTo>
                    <a:close/>
                    <a:moveTo>
                      <a:pt x="0" y="117"/>
                    </a:moveTo>
                    <a:lnTo>
                      <a:pt x="4" y="92"/>
                    </a:lnTo>
                    <a:lnTo>
                      <a:pt x="22" y="94"/>
                    </a:lnTo>
                    <a:lnTo>
                      <a:pt x="19" y="119"/>
                    </a:lnTo>
                    <a:lnTo>
                      <a:pt x="0" y="117"/>
                    </a:lnTo>
                    <a:close/>
                    <a:moveTo>
                      <a:pt x="4" y="92"/>
                    </a:moveTo>
                    <a:lnTo>
                      <a:pt x="4" y="93"/>
                    </a:lnTo>
                    <a:lnTo>
                      <a:pt x="4" y="92"/>
                    </a:lnTo>
                    <a:lnTo>
                      <a:pt x="14" y="93"/>
                    </a:lnTo>
                    <a:lnTo>
                      <a:pt x="4" y="92"/>
                    </a:lnTo>
                    <a:close/>
                    <a:moveTo>
                      <a:pt x="4" y="92"/>
                    </a:moveTo>
                    <a:lnTo>
                      <a:pt x="7" y="69"/>
                    </a:lnTo>
                    <a:lnTo>
                      <a:pt x="26" y="72"/>
                    </a:lnTo>
                    <a:lnTo>
                      <a:pt x="22" y="94"/>
                    </a:lnTo>
                    <a:lnTo>
                      <a:pt x="4" y="92"/>
                    </a:lnTo>
                    <a:close/>
                    <a:moveTo>
                      <a:pt x="7" y="69"/>
                    </a:moveTo>
                    <a:lnTo>
                      <a:pt x="7" y="67"/>
                    </a:lnTo>
                    <a:lnTo>
                      <a:pt x="7" y="69"/>
                    </a:lnTo>
                    <a:lnTo>
                      <a:pt x="16" y="71"/>
                    </a:lnTo>
                    <a:lnTo>
                      <a:pt x="7" y="69"/>
                    </a:lnTo>
                    <a:close/>
                    <a:moveTo>
                      <a:pt x="7" y="69"/>
                    </a:moveTo>
                    <a:lnTo>
                      <a:pt x="10" y="50"/>
                    </a:lnTo>
                    <a:lnTo>
                      <a:pt x="29" y="53"/>
                    </a:lnTo>
                    <a:lnTo>
                      <a:pt x="26" y="72"/>
                    </a:lnTo>
                    <a:lnTo>
                      <a:pt x="7" y="6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34" name="Freeform 1928">
                <a:extLst>
                  <a:ext uri="{FF2B5EF4-FFF2-40B4-BE49-F238E27FC236}">
                    <a16:creationId xmlns:a16="http://schemas.microsoft.com/office/drawing/2014/main" id="{83874D1A-4359-4A81-A93A-087B7005C0D4}"/>
                  </a:ext>
                </a:extLst>
              </p:cNvPr>
              <p:cNvSpPr>
                <a:spLocks noEditPoints="1"/>
              </p:cNvSpPr>
              <p:nvPr/>
            </p:nvSpPr>
            <p:spPr bwMode="auto">
              <a:xfrm>
                <a:off x="2621" y="2062"/>
                <a:ext cx="52" cy="52"/>
              </a:xfrm>
              <a:custGeom>
                <a:avLst/>
                <a:gdLst>
                  <a:gd name="T0" fmla="*/ 3 w 210"/>
                  <a:gd name="T1" fmla="*/ 6 h 206"/>
                  <a:gd name="T2" fmla="*/ 9 w 210"/>
                  <a:gd name="T3" fmla="*/ 1 h 206"/>
                  <a:gd name="T4" fmla="*/ 10 w 210"/>
                  <a:gd name="T5" fmla="*/ 1 h 206"/>
                  <a:gd name="T6" fmla="*/ 16 w 210"/>
                  <a:gd name="T7" fmla="*/ 0 h 206"/>
                  <a:gd name="T8" fmla="*/ 18 w 210"/>
                  <a:gd name="T9" fmla="*/ 0 h 206"/>
                  <a:gd name="T10" fmla="*/ 24 w 210"/>
                  <a:gd name="T11" fmla="*/ 3 h 206"/>
                  <a:gd name="T12" fmla="*/ 24 w 210"/>
                  <a:gd name="T13" fmla="*/ 3 h 206"/>
                  <a:gd name="T14" fmla="*/ 30 w 210"/>
                  <a:gd name="T15" fmla="*/ 6 h 206"/>
                  <a:gd name="T16" fmla="*/ 31 w 210"/>
                  <a:gd name="T17" fmla="*/ 6 h 206"/>
                  <a:gd name="T18" fmla="*/ 37 w 210"/>
                  <a:gd name="T19" fmla="*/ 12 h 206"/>
                  <a:gd name="T20" fmla="*/ 37 w 210"/>
                  <a:gd name="T21" fmla="*/ 12 h 206"/>
                  <a:gd name="T22" fmla="*/ 42 w 210"/>
                  <a:gd name="T23" fmla="*/ 18 h 206"/>
                  <a:gd name="T24" fmla="*/ 47 w 210"/>
                  <a:gd name="T25" fmla="*/ 25 h 206"/>
                  <a:gd name="T26" fmla="*/ 47 w 210"/>
                  <a:gd name="T27" fmla="*/ 25 h 206"/>
                  <a:gd name="T28" fmla="*/ 50 w 210"/>
                  <a:gd name="T29" fmla="*/ 31 h 206"/>
                  <a:gd name="T30" fmla="*/ 50 w 210"/>
                  <a:gd name="T31" fmla="*/ 31 h 206"/>
                  <a:gd name="T32" fmla="*/ 52 w 210"/>
                  <a:gd name="T33" fmla="*/ 37 h 206"/>
                  <a:gd name="T34" fmla="*/ 52 w 210"/>
                  <a:gd name="T35" fmla="*/ 38 h 206"/>
                  <a:gd name="T36" fmla="*/ 52 w 210"/>
                  <a:gd name="T37" fmla="*/ 42 h 206"/>
                  <a:gd name="T38" fmla="*/ 52 w 210"/>
                  <a:gd name="T39" fmla="*/ 43 h 206"/>
                  <a:gd name="T40" fmla="*/ 49 w 210"/>
                  <a:gd name="T41" fmla="*/ 46 h 206"/>
                  <a:gd name="T42" fmla="*/ 47 w 210"/>
                  <a:gd name="T43" fmla="*/ 49 h 206"/>
                  <a:gd name="T44" fmla="*/ 46 w 210"/>
                  <a:gd name="T45" fmla="*/ 50 h 206"/>
                  <a:gd name="T46" fmla="*/ 44 w 210"/>
                  <a:gd name="T47" fmla="*/ 52 h 206"/>
                  <a:gd name="T48" fmla="*/ 43 w 210"/>
                  <a:gd name="T49" fmla="*/ 52 h 206"/>
                  <a:gd name="T50" fmla="*/ 39 w 210"/>
                  <a:gd name="T51" fmla="*/ 52 h 206"/>
                  <a:gd name="T52" fmla="*/ 36 w 210"/>
                  <a:gd name="T53" fmla="*/ 52 h 206"/>
                  <a:gd name="T54" fmla="*/ 36 w 210"/>
                  <a:gd name="T55" fmla="*/ 52 h 206"/>
                  <a:gd name="T56" fmla="*/ 33 w 210"/>
                  <a:gd name="T57" fmla="*/ 51 h 206"/>
                  <a:gd name="T58" fmla="*/ 32 w 210"/>
                  <a:gd name="T59" fmla="*/ 51 h 206"/>
                  <a:gd name="T60" fmla="*/ 29 w 210"/>
                  <a:gd name="T61" fmla="*/ 49 h 206"/>
                  <a:gd name="T62" fmla="*/ 29 w 210"/>
                  <a:gd name="T63" fmla="*/ 49 h 206"/>
                  <a:gd name="T64" fmla="*/ 26 w 210"/>
                  <a:gd name="T65" fmla="*/ 47 h 206"/>
                  <a:gd name="T66" fmla="*/ 25 w 210"/>
                  <a:gd name="T67" fmla="*/ 47 h 206"/>
                  <a:gd name="T68" fmla="*/ 22 w 210"/>
                  <a:gd name="T69" fmla="*/ 43 h 206"/>
                  <a:gd name="T70" fmla="*/ 19 w 210"/>
                  <a:gd name="T71" fmla="*/ 40 h 206"/>
                  <a:gd name="T72" fmla="*/ 16 w 210"/>
                  <a:gd name="T73" fmla="*/ 37 h 206"/>
                  <a:gd name="T74" fmla="*/ 16 w 210"/>
                  <a:gd name="T75" fmla="*/ 30 h 206"/>
                  <a:gd name="T76" fmla="*/ 13 w 210"/>
                  <a:gd name="T77" fmla="*/ 34 h 206"/>
                  <a:gd name="T78" fmla="*/ 13 w 210"/>
                  <a:gd name="T79" fmla="*/ 27 h 206"/>
                  <a:gd name="T80" fmla="*/ 10 w 210"/>
                  <a:gd name="T81" fmla="*/ 31 h 206"/>
                  <a:gd name="T82" fmla="*/ 7 w 210"/>
                  <a:gd name="T83" fmla="*/ 28 h 206"/>
                  <a:gd name="T84" fmla="*/ 6 w 210"/>
                  <a:gd name="T85" fmla="*/ 28 h 206"/>
                  <a:gd name="T86" fmla="*/ 4 w 210"/>
                  <a:gd name="T87" fmla="*/ 25 h 206"/>
                  <a:gd name="T88" fmla="*/ 1 w 210"/>
                  <a:gd name="T89" fmla="*/ 21 h 206"/>
                  <a:gd name="T90" fmla="*/ 1 w 210"/>
                  <a:gd name="T91" fmla="*/ 20 h 206"/>
                  <a:gd name="T92" fmla="*/ 0 w 210"/>
                  <a:gd name="T93" fmla="*/ 17 h 206"/>
                  <a:gd name="T94" fmla="*/ 0 w 210"/>
                  <a:gd name="T95" fmla="*/ 17 h 206"/>
                  <a:gd name="T96" fmla="*/ 0 w 210"/>
                  <a:gd name="T97" fmla="*/ 14 h 206"/>
                  <a:gd name="T98" fmla="*/ 0 w 210"/>
                  <a:gd name="T99" fmla="*/ 14 h 206"/>
                  <a:gd name="T100" fmla="*/ 1 w 210"/>
                  <a:gd name="T101" fmla="*/ 10 h 206"/>
                  <a:gd name="T102" fmla="*/ 1 w 210"/>
                  <a:gd name="T103" fmla="*/ 10 h 20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10"/>
                  <a:gd name="T157" fmla="*/ 0 h 206"/>
                  <a:gd name="T158" fmla="*/ 210 w 210"/>
                  <a:gd name="T159" fmla="*/ 206 h 20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10" h="206">
                    <a:moveTo>
                      <a:pt x="14" y="24"/>
                    </a:moveTo>
                    <a:lnTo>
                      <a:pt x="36" y="5"/>
                    </a:lnTo>
                    <a:lnTo>
                      <a:pt x="48" y="19"/>
                    </a:lnTo>
                    <a:lnTo>
                      <a:pt x="26" y="38"/>
                    </a:lnTo>
                    <a:lnTo>
                      <a:pt x="14" y="24"/>
                    </a:lnTo>
                    <a:close/>
                    <a:moveTo>
                      <a:pt x="36" y="5"/>
                    </a:moveTo>
                    <a:lnTo>
                      <a:pt x="38" y="3"/>
                    </a:lnTo>
                    <a:lnTo>
                      <a:pt x="41" y="3"/>
                    </a:lnTo>
                    <a:lnTo>
                      <a:pt x="42" y="13"/>
                    </a:lnTo>
                    <a:lnTo>
                      <a:pt x="36" y="5"/>
                    </a:lnTo>
                    <a:close/>
                    <a:moveTo>
                      <a:pt x="41" y="3"/>
                    </a:moveTo>
                    <a:lnTo>
                      <a:pt x="66" y="0"/>
                    </a:lnTo>
                    <a:lnTo>
                      <a:pt x="69" y="18"/>
                    </a:lnTo>
                    <a:lnTo>
                      <a:pt x="43" y="22"/>
                    </a:lnTo>
                    <a:lnTo>
                      <a:pt x="41" y="3"/>
                    </a:lnTo>
                    <a:close/>
                    <a:moveTo>
                      <a:pt x="66" y="0"/>
                    </a:moveTo>
                    <a:lnTo>
                      <a:pt x="69" y="0"/>
                    </a:lnTo>
                    <a:lnTo>
                      <a:pt x="71" y="1"/>
                    </a:lnTo>
                    <a:lnTo>
                      <a:pt x="68" y="10"/>
                    </a:lnTo>
                    <a:lnTo>
                      <a:pt x="66" y="0"/>
                    </a:lnTo>
                    <a:close/>
                    <a:moveTo>
                      <a:pt x="71" y="1"/>
                    </a:moveTo>
                    <a:lnTo>
                      <a:pt x="96" y="10"/>
                    </a:lnTo>
                    <a:lnTo>
                      <a:pt x="90" y="27"/>
                    </a:lnTo>
                    <a:lnTo>
                      <a:pt x="64" y="18"/>
                    </a:lnTo>
                    <a:lnTo>
                      <a:pt x="71" y="1"/>
                    </a:lnTo>
                    <a:close/>
                    <a:moveTo>
                      <a:pt x="96" y="10"/>
                    </a:moveTo>
                    <a:lnTo>
                      <a:pt x="96" y="10"/>
                    </a:lnTo>
                    <a:lnTo>
                      <a:pt x="97" y="11"/>
                    </a:lnTo>
                    <a:lnTo>
                      <a:pt x="93" y="18"/>
                    </a:lnTo>
                    <a:lnTo>
                      <a:pt x="96" y="10"/>
                    </a:lnTo>
                    <a:close/>
                    <a:moveTo>
                      <a:pt x="97" y="11"/>
                    </a:moveTo>
                    <a:lnTo>
                      <a:pt x="123" y="23"/>
                    </a:lnTo>
                    <a:lnTo>
                      <a:pt x="114" y="40"/>
                    </a:lnTo>
                    <a:lnTo>
                      <a:pt x="89" y="27"/>
                    </a:lnTo>
                    <a:lnTo>
                      <a:pt x="97" y="11"/>
                    </a:lnTo>
                    <a:close/>
                    <a:moveTo>
                      <a:pt x="123" y="23"/>
                    </a:moveTo>
                    <a:lnTo>
                      <a:pt x="124" y="24"/>
                    </a:lnTo>
                    <a:lnTo>
                      <a:pt x="125" y="24"/>
                    </a:lnTo>
                    <a:lnTo>
                      <a:pt x="118" y="32"/>
                    </a:lnTo>
                    <a:lnTo>
                      <a:pt x="123" y="23"/>
                    </a:lnTo>
                    <a:close/>
                    <a:moveTo>
                      <a:pt x="125" y="24"/>
                    </a:moveTo>
                    <a:lnTo>
                      <a:pt x="150" y="47"/>
                    </a:lnTo>
                    <a:lnTo>
                      <a:pt x="137" y="61"/>
                    </a:lnTo>
                    <a:lnTo>
                      <a:pt x="112" y="38"/>
                    </a:lnTo>
                    <a:lnTo>
                      <a:pt x="125" y="24"/>
                    </a:lnTo>
                    <a:close/>
                    <a:moveTo>
                      <a:pt x="150" y="47"/>
                    </a:moveTo>
                    <a:lnTo>
                      <a:pt x="150" y="47"/>
                    </a:lnTo>
                    <a:lnTo>
                      <a:pt x="151" y="48"/>
                    </a:lnTo>
                    <a:lnTo>
                      <a:pt x="144" y="54"/>
                    </a:lnTo>
                    <a:lnTo>
                      <a:pt x="150" y="47"/>
                    </a:lnTo>
                    <a:close/>
                    <a:moveTo>
                      <a:pt x="151" y="48"/>
                    </a:moveTo>
                    <a:lnTo>
                      <a:pt x="170" y="73"/>
                    </a:lnTo>
                    <a:lnTo>
                      <a:pt x="155" y="84"/>
                    </a:lnTo>
                    <a:lnTo>
                      <a:pt x="136" y="59"/>
                    </a:lnTo>
                    <a:lnTo>
                      <a:pt x="151" y="48"/>
                    </a:lnTo>
                    <a:close/>
                    <a:moveTo>
                      <a:pt x="170" y="73"/>
                    </a:moveTo>
                    <a:lnTo>
                      <a:pt x="189" y="99"/>
                    </a:lnTo>
                    <a:lnTo>
                      <a:pt x="175" y="110"/>
                    </a:lnTo>
                    <a:lnTo>
                      <a:pt x="155" y="84"/>
                    </a:lnTo>
                    <a:lnTo>
                      <a:pt x="170" y="73"/>
                    </a:lnTo>
                    <a:close/>
                    <a:moveTo>
                      <a:pt x="189" y="99"/>
                    </a:moveTo>
                    <a:lnTo>
                      <a:pt x="190" y="100"/>
                    </a:lnTo>
                    <a:lnTo>
                      <a:pt x="182" y="104"/>
                    </a:lnTo>
                    <a:lnTo>
                      <a:pt x="189" y="99"/>
                    </a:lnTo>
                    <a:close/>
                    <a:moveTo>
                      <a:pt x="190" y="100"/>
                    </a:moveTo>
                    <a:lnTo>
                      <a:pt x="203" y="122"/>
                    </a:lnTo>
                    <a:lnTo>
                      <a:pt x="187" y="132"/>
                    </a:lnTo>
                    <a:lnTo>
                      <a:pt x="173" y="109"/>
                    </a:lnTo>
                    <a:lnTo>
                      <a:pt x="190" y="100"/>
                    </a:lnTo>
                    <a:close/>
                    <a:moveTo>
                      <a:pt x="203" y="122"/>
                    </a:moveTo>
                    <a:lnTo>
                      <a:pt x="203" y="123"/>
                    </a:lnTo>
                    <a:lnTo>
                      <a:pt x="203" y="124"/>
                    </a:lnTo>
                    <a:lnTo>
                      <a:pt x="194" y="126"/>
                    </a:lnTo>
                    <a:lnTo>
                      <a:pt x="203" y="122"/>
                    </a:lnTo>
                    <a:close/>
                    <a:moveTo>
                      <a:pt x="203" y="124"/>
                    </a:moveTo>
                    <a:lnTo>
                      <a:pt x="210" y="146"/>
                    </a:lnTo>
                    <a:lnTo>
                      <a:pt x="192" y="152"/>
                    </a:lnTo>
                    <a:lnTo>
                      <a:pt x="186" y="130"/>
                    </a:lnTo>
                    <a:lnTo>
                      <a:pt x="203" y="124"/>
                    </a:lnTo>
                    <a:close/>
                    <a:moveTo>
                      <a:pt x="210" y="146"/>
                    </a:moveTo>
                    <a:lnTo>
                      <a:pt x="210" y="147"/>
                    </a:lnTo>
                    <a:lnTo>
                      <a:pt x="210" y="150"/>
                    </a:lnTo>
                    <a:lnTo>
                      <a:pt x="201" y="150"/>
                    </a:lnTo>
                    <a:lnTo>
                      <a:pt x="210" y="146"/>
                    </a:lnTo>
                    <a:close/>
                    <a:moveTo>
                      <a:pt x="210" y="150"/>
                    </a:moveTo>
                    <a:lnTo>
                      <a:pt x="210" y="165"/>
                    </a:lnTo>
                    <a:lnTo>
                      <a:pt x="191" y="165"/>
                    </a:lnTo>
                    <a:lnTo>
                      <a:pt x="191" y="150"/>
                    </a:lnTo>
                    <a:lnTo>
                      <a:pt x="210" y="150"/>
                    </a:lnTo>
                    <a:close/>
                    <a:moveTo>
                      <a:pt x="210" y="165"/>
                    </a:moveTo>
                    <a:lnTo>
                      <a:pt x="210" y="168"/>
                    </a:lnTo>
                    <a:lnTo>
                      <a:pt x="209" y="171"/>
                    </a:lnTo>
                    <a:lnTo>
                      <a:pt x="201" y="165"/>
                    </a:lnTo>
                    <a:lnTo>
                      <a:pt x="210" y="165"/>
                    </a:lnTo>
                    <a:close/>
                    <a:moveTo>
                      <a:pt x="209" y="171"/>
                    </a:moveTo>
                    <a:lnTo>
                      <a:pt x="199" y="184"/>
                    </a:lnTo>
                    <a:lnTo>
                      <a:pt x="183" y="172"/>
                    </a:lnTo>
                    <a:lnTo>
                      <a:pt x="193" y="159"/>
                    </a:lnTo>
                    <a:lnTo>
                      <a:pt x="209" y="171"/>
                    </a:lnTo>
                    <a:close/>
                    <a:moveTo>
                      <a:pt x="199" y="184"/>
                    </a:moveTo>
                    <a:lnTo>
                      <a:pt x="189" y="196"/>
                    </a:lnTo>
                    <a:lnTo>
                      <a:pt x="175" y="185"/>
                    </a:lnTo>
                    <a:lnTo>
                      <a:pt x="183" y="172"/>
                    </a:lnTo>
                    <a:lnTo>
                      <a:pt x="199" y="184"/>
                    </a:lnTo>
                    <a:close/>
                    <a:moveTo>
                      <a:pt x="189" y="196"/>
                    </a:moveTo>
                    <a:lnTo>
                      <a:pt x="188" y="197"/>
                    </a:lnTo>
                    <a:lnTo>
                      <a:pt x="187" y="198"/>
                    </a:lnTo>
                    <a:lnTo>
                      <a:pt x="182" y="190"/>
                    </a:lnTo>
                    <a:lnTo>
                      <a:pt x="189" y="196"/>
                    </a:lnTo>
                    <a:close/>
                    <a:moveTo>
                      <a:pt x="187" y="198"/>
                    </a:moveTo>
                    <a:lnTo>
                      <a:pt x="178" y="205"/>
                    </a:lnTo>
                    <a:lnTo>
                      <a:pt x="167" y="189"/>
                    </a:lnTo>
                    <a:lnTo>
                      <a:pt x="177" y="183"/>
                    </a:lnTo>
                    <a:lnTo>
                      <a:pt x="187" y="198"/>
                    </a:lnTo>
                    <a:close/>
                    <a:moveTo>
                      <a:pt x="178" y="205"/>
                    </a:moveTo>
                    <a:lnTo>
                      <a:pt x="176" y="206"/>
                    </a:lnTo>
                    <a:lnTo>
                      <a:pt x="172" y="206"/>
                    </a:lnTo>
                    <a:lnTo>
                      <a:pt x="172" y="197"/>
                    </a:lnTo>
                    <a:lnTo>
                      <a:pt x="178" y="205"/>
                    </a:lnTo>
                    <a:close/>
                    <a:moveTo>
                      <a:pt x="172" y="206"/>
                    </a:moveTo>
                    <a:lnTo>
                      <a:pt x="159" y="206"/>
                    </a:lnTo>
                    <a:lnTo>
                      <a:pt x="159" y="187"/>
                    </a:lnTo>
                    <a:lnTo>
                      <a:pt x="172" y="187"/>
                    </a:lnTo>
                    <a:lnTo>
                      <a:pt x="172" y="206"/>
                    </a:lnTo>
                    <a:close/>
                    <a:moveTo>
                      <a:pt x="159" y="206"/>
                    </a:moveTo>
                    <a:lnTo>
                      <a:pt x="147" y="206"/>
                    </a:lnTo>
                    <a:lnTo>
                      <a:pt x="147" y="187"/>
                    </a:lnTo>
                    <a:lnTo>
                      <a:pt x="159" y="187"/>
                    </a:lnTo>
                    <a:lnTo>
                      <a:pt x="159" y="206"/>
                    </a:lnTo>
                    <a:close/>
                    <a:moveTo>
                      <a:pt x="147" y="206"/>
                    </a:moveTo>
                    <a:lnTo>
                      <a:pt x="146" y="206"/>
                    </a:lnTo>
                    <a:lnTo>
                      <a:pt x="145" y="206"/>
                    </a:lnTo>
                    <a:lnTo>
                      <a:pt x="147" y="197"/>
                    </a:lnTo>
                    <a:lnTo>
                      <a:pt x="147" y="206"/>
                    </a:lnTo>
                    <a:close/>
                    <a:moveTo>
                      <a:pt x="145" y="206"/>
                    </a:moveTo>
                    <a:lnTo>
                      <a:pt x="132" y="202"/>
                    </a:lnTo>
                    <a:lnTo>
                      <a:pt x="136" y="185"/>
                    </a:lnTo>
                    <a:lnTo>
                      <a:pt x="149" y="187"/>
                    </a:lnTo>
                    <a:lnTo>
                      <a:pt x="145" y="206"/>
                    </a:lnTo>
                    <a:close/>
                    <a:moveTo>
                      <a:pt x="132" y="202"/>
                    </a:moveTo>
                    <a:lnTo>
                      <a:pt x="130" y="202"/>
                    </a:lnTo>
                    <a:lnTo>
                      <a:pt x="129" y="202"/>
                    </a:lnTo>
                    <a:lnTo>
                      <a:pt x="134" y="194"/>
                    </a:lnTo>
                    <a:lnTo>
                      <a:pt x="132" y="202"/>
                    </a:lnTo>
                    <a:close/>
                    <a:moveTo>
                      <a:pt x="129" y="202"/>
                    </a:moveTo>
                    <a:lnTo>
                      <a:pt x="117" y="196"/>
                    </a:lnTo>
                    <a:lnTo>
                      <a:pt x="126" y="178"/>
                    </a:lnTo>
                    <a:lnTo>
                      <a:pt x="138" y="185"/>
                    </a:lnTo>
                    <a:lnTo>
                      <a:pt x="129" y="202"/>
                    </a:lnTo>
                    <a:close/>
                    <a:moveTo>
                      <a:pt x="117" y="196"/>
                    </a:moveTo>
                    <a:lnTo>
                      <a:pt x="116" y="196"/>
                    </a:lnTo>
                    <a:lnTo>
                      <a:pt x="116" y="195"/>
                    </a:lnTo>
                    <a:lnTo>
                      <a:pt x="122" y="187"/>
                    </a:lnTo>
                    <a:lnTo>
                      <a:pt x="117" y="196"/>
                    </a:lnTo>
                    <a:close/>
                    <a:moveTo>
                      <a:pt x="116" y="195"/>
                    </a:moveTo>
                    <a:lnTo>
                      <a:pt x="103" y="185"/>
                    </a:lnTo>
                    <a:lnTo>
                      <a:pt x="114" y="171"/>
                    </a:lnTo>
                    <a:lnTo>
                      <a:pt x="127" y="179"/>
                    </a:lnTo>
                    <a:lnTo>
                      <a:pt x="116" y="195"/>
                    </a:lnTo>
                    <a:close/>
                    <a:moveTo>
                      <a:pt x="103" y="185"/>
                    </a:moveTo>
                    <a:lnTo>
                      <a:pt x="102" y="185"/>
                    </a:lnTo>
                    <a:lnTo>
                      <a:pt x="108" y="177"/>
                    </a:lnTo>
                    <a:lnTo>
                      <a:pt x="103" y="185"/>
                    </a:lnTo>
                    <a:close/>
                    <a:moveTo>
                      <a:pt x="102" y="185"/>
                    </a:moveTo>
                    <a:lnTo>
                      <a:pt x="90" y="172"/>
                    </a:lnTo>
                    <a:lnTo>
                      <a:pt x="103" y="158"/>
                    </a:lnTo>
                    <a:lnTo>
                      <a:pt x="115" y="171"/>
                    </a:lnTo>
                    <a:lnTo>
                      <a:pt x="102" y="185"/>
                    </a:lnTo>
                    <a:close/>
                    <a:moveTo>
                      <a:pt x="90" y="172"/>
                    </a:moveTo>
                    <a:lnTo>
                      <a:pt x="76" y="159"/>
                    </a:lnTo>
                    <a:lnTo>
                      <a:pt x="90" y="145"/>
                    </a:lnTo>
                    <a:lnTo>
                      <a:pt x="103" y="158"/>
                    </a:lnTo>
                    <a:lnTo>
                      <a:pt x="90" y="172"/>
                    </a:lnTo>
                    <a:close/>
                    <a:moveTo>
                      <a:pt x="76" y="159"/>
                    </a:moveTo>
                    <a:lnTo>
                      <a:pt x="64" y="146"/>
                    </a:lnTo>
                    <a:lnTo>
                      <a:pt x="78" y="133"/>
                    </a:lnTo>
                    <a:lnTo>
                      <a:pt x="90" y="145"/>
                    </a:lnTo>
                    <a:lnTo>
                      <a:pt x="76" y="159"/>
                    </a:lnTo>
                    <a:close/>
                    <a:moveTo>
                      <a:pt x="64" y="146"/>
                    </a:moveTo>
                    <a:lnTo>
                      <a:pt x="51" y="133"/>
                    </a:lnTo>
                    <a:lnTo>
                      <a:pt x="64" y="120"/>
                    </a:lnTo>
                    <a:lnTo>
                      <a:pt x="78" y="133"/>
                    </a:lnTo>
                    <a:lnTo>
                      <a:pt x="64" y="146"/>
                    </a:lnTo>
                    <a:close/>
                    <a:moveTo>
                      <a:pt x="64" y="120"/>
                    </a:moveTo>
                    <a:lnTo>
                      <a:pt x="103" y="158"/>
                    </a:lnTo>
                    <a:lnTo>
                      <a:pt x="64" y="120"/>
                    </a:lnTo>
                    <a:lnTo>
                      <a:pt x="58" y="126"/>
                    </a:lnTo>
                    <a:lnTo>
                      <a:pt x="64" y="120"/>
                    </a:lnTo>
                    <a:close/>
                    <a:moveTo>
                      <a:pt x="51" y="133"/>
                    </a:moveTo>
                    <a:lnTo>
                      <a:pt x="38" y="121"/>
                    </a:lnTo>
                    <a:lnTo>
                      <a:pt x="52" y="108"/>
                    </a:lnTo>
                    <a:lnTo>
                      <a:pt x="64" y="120"/>
                    </a:lnTo>
                    <a:lnTo>
                      <a:pt x="51" y="133"/>
                    </a:lnTo>
                    <a:close/>
                    <a:moveTo>
                      <a:pt x="51" y="107"/>
                    </a:moveTo>
                    <a:lnTo>
                      <a:pt x="51" y="107"/>
                    </a:lnTo>
                    <a:lnTo>
                      <a:pt x="52" y="108"/>
                    </a:lnTo>
                    <a:lnTo>
                      <a:pt x="46" y="114"/>
                    </a:lnTo>
                    <a:lnTo>
                      <a:pt x="51" y="107"/>
                    </a:lnTo>
                    <a:close/>
                    <a:moveTo>
                      <a:pt x="39" y="122"/>
                    </a:moveTo>
                    <a:lnTo>
                      <a:pt x="27" y="112"/>
                    </a:lnTo>
                    <a:lnTo>
                      <a:pt x="38" y="97"/>
                    </a:lnTo>
                    <a:lnTo>
                      <a:pt x="51" y="107"/>
                    </a:lnTo>
                    <a:lnTo>
                      <a:pt x="39" y="122"/>
                    </a:lnTo>
                    <a:close/>
                    <a:moveTo>
                      <a:pt x="27" y="112"/>
                    </a:moveTo>
                    <a:lnTo>
                      <a:pt x="26" y="111"/>
                    </a:lnTo>
                    <a:lnTo>
                      <a:pt x="25" y="110"/>
                    </a:lnTo>
                    <a:lnTo>
                      <a:pt x="32" y="104"/>
                    </a:lnTo>
                    <a:lnTo>
                      <a:pt x="27" y="112"/>
                    </a:lnTo>
                    <a:close/>
                    <a:moveTo>
                      <a:pt x="25" y="110"/>
                    </a:moveTo>
                    <a:lnTo>
                      <a:pt x="15" y="98"/>
                    </a:lnTo>
                    <a:lnTo>
                      <a:pt x="30" y="86"/>
                    </a:lnTo>
                    <a:lnTo>
                      <a:pt x="40" y="99"/>
                    </a:lnTo>
                    <a:lnTo>
                      <a:pt x="25" y="110"/>
                    </a:lnTo>
                    <a:close/>
                    <a:moveTo>
                      <a:pt x="15" y="98"/>
                    </a:moveTo>
                    <a:lnTo>
                      <a:pt x="6" y="84"/>
                    </a:lnTo>
                    <a:lnTo>
                      <a:pt x="21" y="73"/>
                    </a:lnTo>
                    <a:lnTo>
                      <a:pt x="30" y="86"/>
                    </a:lnTo>
                    <a:lnTo>
                      <a:pt x="15" y="98"/>
                    </a:lnTo>
                    <a:close/>
                    <a:moveTo>
                      <a:pt x="6" y="84"/>
                    </a:moveTo>
                    <a:lnTo>
                      <a:pt x="5" y="83"/>
                    </a:lnTo>
                    <a:lnTo>
                      <a:pt x="4" y="81"/>
                    </a:lnTo>
                    <a:lnTo>
                      <a:pt x="14" y="79"/>
                    </a:lnTo>
                    <a:lnTo>
                      <a:pt x="6" y="84"/>
                    </a:lnTo>
                    <a:close/>
                    <a:moveTo>
                      <a:pt x="4" y="81"/>
                    </a:moveTo>
                    <a:lnTo>
                      <a:pt x="0" y="69"/>
                    </a:lnTo>
                    <a:lnTo>
                      <a:pt x="19" y="64"/>
                    </a:lnTo>
                    <a:lnTo>
                      <a:pt x="22" y="77"/>
                    </a:lnTo>
                    <a:lnTo>
                      <a:pt x="4" y="81"/>
                    </a:lnTo>
                    <a:close/>
                    <a:moveTo>
                      <a:pt x="0" y="69"/>
                    </a:moveTo>
                    <a:lnTo>
                      <a:pt x="0" y="68"/>
                    </a:lnTo>
                    <a:lnTo>
                      <a:pt x="0" y="67"/>
                    </a:lnTo>
                    <a:lnTo>
                      <a:pt x="10" y="67"/>
                    </a:lnTo>
                    <a:lnTo>
                      <a:pt x="0" y="69"/>
                    </a:lnTo>
                    <a:close/>
                    <a:moveTo>
                      <a:pt x="0" y="67"/>
                    </a:moveTo>
                    <a:lnTo>
                      <a:pt x="0" y="57"/>
                    </a:lnTo>
                    <a:lnTo>
                      <a:pt x="19" y="57"/>
                    </a:lnTo>
                    <a:lnTo>
                      <a:pt x="19" y="67"/>
                    </a:lnTo>
                    <a:lnTo>
                      <a:pt x="0" y="67"/>
                    </a:lnTo>
                    <a:close/>
                    <a:moveTo>
                      <a:pt x="0" y="57"/>
                    </a:moveTo>
                    <a:lnTo>
                      <a:pt x="0" y="56"/>
                    </a:lnTo>
                    <a:lnTo>
                      <a:pt x="0" y="55"/>
                    </a:lnTo>
                    <a:lnTo>
                      <a:pt x="10" y="57"/>
                    </a:lnTo>
                    <a:lnTo>
                      <a:pt x="0" y="57"/>
                    </a:lnTo>
                    <a:close/>
                    <a:moveTo>
                      <a:pt x="0" y="55"/>
                    </a:moveTo>
                    <a:lnTo>
                      <a:pt x="4" y="41"/>
                    </a:lnTo>
                    <a:lnTo>
                      <a:pt x="22" y="47"/>
                    </a:lnTo>
                    <a:lnTo>
                      <a:pt x="19" y="59"/>
                    </a:lnTo>
                    <a:lnTo>
                      <a:pt x="0" y="55"/>
                    </a:lnTo>
                    <a:close/>
                    <a:moveTo>
                      <a:pt x="4" y="41"/>
                    </a:moveTo>
                    <a:lnTo>
                      <a:pt x="5" y="40"/>
                    </a:lnTo>
                    <a:lnTo>
                      <a:pt x="14" y="44"/>
                    </a:lnTo>
                    <a:lnTo>
                      <a:pt x="4" y="41"/>
                    </a:lnTo>
                    <a:close/>
                    <a:moveTo>
                      <a:pt x="5" y="40"/>
                    </a:moveTo>
                    <a:lnTo>
                      <a:pt x="11" y="27"/>
                    </a:lnTo>
                    <a:lnTo>
                      <a:pt x="28" y="36"/>
                    </a:lnTo>
                    <a:lnTo>
                      <a:pt x="21" y="48"/>
                    </a:lnTo>
                    <a:lnTo>
                      <a:pt x="5"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35" name="Freeform 1929">
                <a:extLst>
                  <a:ext uri="{FF2B5EF4-FFF2-40B4-BE49-F238E27FC236}">
                    <a16:creationId xmlns:a16="http://schemas.microsoft.com/office/drawing/2014/main" id="{7A67A0DF-5205-4273-B3D1-5CD44674C939}"/>
                  </a:ext>
                </a:extLst>
              </p:cNvPr>
              <p:cNvSpPr>
                <a:spLocks noEditPoints="1"/>
              </p:cNvSpPr>
              <p:nvPr/>
            </p:nvSpPr>
            <p:spPr bwMode="auto">
              <a:xfrm>
                <a:off x="2849" y="1740"/>
                <a:ext cx="55" cy="62"/>
              </a:xfrm>
              <a:custGeom>
                <a:avLst/>
                <a:gdLst>
                  <a:gd name="T0" fmla="*/ 15 w 220"/>
                  <a:gd name="T1" fmla="*/ 13 h 248"/>
                  <a:gd name="T2" fmla="*/ 7 w 220"/>
                  <a:gd name="T3" fmla="*/ 14 h 248"/>
                  <a:gd name="T4" fmla="*/ 11 w 220"/>
                  <a:gd name="T5" fmla="*/ 16 h 248"/>
                  <a:gd name="T6" fmla="*/ 4 w 220"/>
                  <a:gd name="T7" fmla="*/ 21 h 248"/>
                  <a:gd name="T8" fmla="*/ 8 w 220"/>
                  <a:gd name="T9" fmla="*/ 22 h 248"/>
                  <a:gd name="T10" fmla="*/ 1 w 220"/>
                  <a:gd name="T11" fmla="*/ 28 h 248"/>
                  <a:gd name="T12" fmla="*/ 6 w 220"/>
                  <a:gd name="T13" fmla="*/ 28 h 248"/>
                  <a:gd name="T14" fmla="*/ 0 w 220"/>
                  <a:gd name="T15" fmla="*/ 35 h 248"/>
                  <a:gd name="T16" fmla="*/ 5 w 220"/>
                  <a:gd name="T17" fmla="*/ 35 h 248"/>
                  <a:gd name="T18" fmla="*/ 0 w 220"/>
                  <a:gd name="T19" fmla="*/ 42 h 248"/>
                  <a:gd name="T20" fmla="*/ 5 w 220"/>
                  <a:gd name="T21" fmla="*/ 42 h 248"/>
                  <a:gd name="T22" fmla="*/ 1 w 220"/>
                  <a:gd name="T23" fmla="*/ 49 h 248"/>
                  <a:gd name="T24" fmla="*/ 6 w 220"/>
                  <a:gd name="T25" fmla="*/ 48 h 248"/>
                  <a:gd name="T26" fmla="*/ 3 w 220"/>
                  <a:gd name="T27" fmla="*/ 55 h 248"/>
                  <a:gd name="T28" fmla="*/ 7 w 220"/>
                  <a:gd name="T29" fmla="*/ 53 h 248"/>
                  <a:gd name="T30" fmla="*/ 6 w 220"/>
                  <a:gd name="T31" fmla="*/ 60 h 248"/>
                  <a:gd name="T32" fmla="*/ 8 w 220"/>
                  <a:gd name="T33" fmla="*/ 56 h 248"/>
                  <a:gd name="T34" fmla="*/ 11 w 220"/>
                  <a:gd name="T35" fmla="*/ 62 h 248"/>
                  <a:gd name="T36" fmla="*/ 10 w 220"/>
                  <a:gd name="T37" fmla="*/ 57 h 248"/>
                  <a:gd name="T38" fmla="*/ 16 w 220"/>
                  <a:gd name="T39" fmla="*/ 61 h 248"/>
                  <a:gd name="T40" fmla="*/ 14 w 220"/>
                  <a:gd name="T41" fmla="*/ 57 h 248"/>
                  <a:gd name="T42" fmla="*/ 24 w 220"/>
                  <a:gd name="T43" fmla="*/ 57 h 248"/>
                  <a:gd name="T44" fmla="*/ 21 w 220"/>
                  <a:gd name="T45" fmla="*/ 53 h 248"/>
                  <a:gd name="T46" fmla="*/ 27 w 220"/>
                  <a:gd name="T47" fmla="*/ 50 h 248"/>
                  <a:gd name="T48" fmla="*/ 27 w 220"/>
                  <a:gd name="T49" fmla="*/ 49 h 248"/>
                  <a:gd name="T50" fmla="*/ 34 w 220"/>
                  <a:gd name="T51" fmla="*/ 51 h 248"/>
                  <a:gd name="T52" fmla="*/ 31 w 220"/>
                  <a:gd name="T53" fmla="*/ 47 h 248"/>
                  <a:gd name="T54" fmla="*/ 38 w 220"/>
                  <a:gd name="T55" fmla="*/ 49 h 248"/>
                  <a:gd name="T56" fmla="*/ 34 w 220"/>
                  <a:gd name="T57" fmla="*/ 45 h 248"/>
                  <a:gd name="T58" fmla="*/ 41 w 220"/>
                  <a:gd name="T59" fmla="*/ 45 h 248"/>
                  <a:gd name="T60" fmla="*/ 37 w 220"/>
                  <a:gd name="T61" fmla="*/ 42 h 248"/>
                  <a:gd name="T62" fmla="*/ 40 w 220"/>
                  <a:gd name="T63" fmla="*/ 39 h 248"/>
                  <a:gd name="T64" fmla="*/ 46 w 220"/>
                  <a:gd name="T65" fmla="*/ 38 h 248"/>
                  <a:gd name="T66" fmla="*/ 42 w 220"/>
                  <a:gd name="T67" fmla="*/ 36 h 248"/>
                  <a:gd name="T68" fmla="*/ 44 w 220"/>
                  <a:gd name="T69" fmla="*/ 33 h 248"/>
                  <a:gd name="T70" fmla="*/ 44 w 220"/>
                  <a:gd name="T71" fmla="*/ 32 h 248"/>
                  <a:gd name="T72" fmla="*/ 50 w 220"/>
                  <a:gd name="T73" fmla="*/ 29 h 248"/>
                  <a:gd name="T74" fmla="*/ 46 w 220"/>
                  <a:gd name="T75" fmla="*/ 28 h 248"/>
                  <a:gd name="T76" fmla="*/ 53 w 220"/>
                  <a:gd name="T77" fmla="*/ 24 h 248"/>
                  <a:gd name="T78" fmla="*/ 48 w 220"/>
                  <a:gd name="T79" fmla="*/ 22 h 248"/>
                  <a:gd name="T80" fmla="*/ 55 w 220"/>
                  <a:gd name="T81" fmla="*/ 15 h 248"/>
                  <a:gd name="T82" fmla="*/ 50 w 220"/>
                  <a:gd name="T83" fmla="*/ 16 h 248"/>
                  <a:gd name="T84" fmla="*/ 54 w 220"/>
                  <a:gd name="T85" fmla="*/ 9 h 248"/>
                  <a:gd name="T86" fmla="*/ 50 w 220"/>
                  <a:gd name="T87" fmla="*/ 12 h 248"/>
                  <a:gd name="T88" fmla="*/ 51 w 220"/>
                  <a:gd name="T89" fmla="*/ 4 h 248"/>
                  <a:gd name="T90" fmla="*/ 48 w 220"/>
                  <a:gd name="T91" fmla="*/ 8 h 248"/>
                  <a:gd name="T92" fmla="*/ 46 w 220"/>
                  <a:gd name="T93" fmla="*/ 2 h 248"/>
                  <a:gd name="T94" fmla="*/ 45 w 220"/>
                  <a:gd name="T95" fmla="*/ 6 h 248"/>
                  <a:gd name="T96" fmla="*/ 40 w 220"/>
                  <a:gd name="T97" fmla="*/ 0 h 248"/>
                  <a:gd name="T98" fmla="*/ 40 w 220"/>
                  <a:gd name="T99" fmla="*/ 5 h 248"/>
                  <a:gd name="T100" fmla="*/ 34 w 220"/>
                  <a:gd name="T101" fmla="*/ 0 h 248"/>
                  <a:gd name="T102" fmla="*/ 35 w 220"/>
                  <a:gd name="T103" fmla="*/ 5 h 248"/>
                  <a:gd name="T104" fmla="*/ 28 w 220"/>
                  <a:gd name="T105" fmla="*/ 1 h 248"/>
                  <a:gd name="T106" fmla="*/ 29 w 220"/>
                  <a:gd name="T107" fmla="*/ 6 h 248"/>
                  <a:gd name="T108" fmla="*/ 21 w 220"/>
                  <a:gd name="T109" fmla="*/ 2 h 248"/>
                  <a:gd name="T110" fmla="*/ 24 w 220"/>
                  <a:gd name="T111" fmla="*/ 7 h 248"/>
                  <a:gd name="T112" fmla="*/ 16 w 220"/>
                  <a:gd name="T113" fmla="*/ 6 h 248"/>
                  <a:gd name="T114" fmla="*/ 18 w 220"/>
                  <a:gd name="T115" fmla="*/ 10 h 24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20"/>
                  <a:gd name="T175" fmla="*/ 0 h 248"/>
                  <a:gd name="T176" fmla="*/ 220 w 220"/>
                  <a:gd name="T177" fmla="*/ 248 h 248"/>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20" h="248">
                    <a:moveTo>
                      <a:pt x="59" y="50"/>
                    </a:moveTo>
                    <a:lnTo>
                      <a:pt x="42" y="67"/>
                    </a:lnTo>
                    <a:lnTo>
                      <a:pt x="29" y="52"/>
                    </a:lnTo>
                    <a:lnTo>
                      <a:pt x="45" y="37"/>
                    </a:lnTo>
                    <a:lnTo>
                      <a:pt x="59" y="50"/>
                    </a:lnTo>
                    <a:close/>
                    <a:moveTo>
                      <a:pt x="27" y="56"/>
                    </a:moveTo>
                    <a:lnTo>
                      <a:pt x="28" y="54"/>
                    </a:lnTo>
                    <a:lnTo>
                      <a:pt x="29" y="52"/>
                    </a:lnTo>
                    <a:lnTo>
                      <a:pt x="36" y="59"/>
                    </a:lnTo>
                    <a:lnTo>
                      <a:pt x="27" y="56"/>
                    </a:lnTo>
                    <a:close/>
                    <a:moveTo>
                      <a:pt x="45" y="63"/>
                    </a:moveTo>
                    <a:lnTo>
                      <a:pt x="31" y="89"/>
                    </a:lnTo>
                    <a:lnTo>
                      <a:pt x="15" y="81"/>
                    </a:lnTo>
                    <a:lnTo>
                      <a:pt x="27" y="56"/>
                    </a:lnTo>
                    <a:lnTo>
                      <a:pt x="45" y="63"/>
                    </a:lnTo>
                    <a:close/>
                    <a:moveTo>
                      <a:pt x="14" y="82"/>
                    </a:moveTo>
                    <a:lnTo>
                      <a:pt x="15" y="81"/>
                    </a:lnTo>
                    <a:lnTo>
                      <a:pt x="24" y="86"/>
                    </a:lnTo>
                    <a:lnTo>
                      <a:pt x="14" y="82"/>
                    </a:lnTo>
                    <a:close/>
                    <a:moveTo>
                      <a:pt x="32" y="89"/>
                    </a:moveTo>
                    <a:lnTo>
                      <a:pt x="22" y="114"/>
                    </a:lnTo>
                    <a:lnTo>
                      <a:pt x="5" y="108"/>
                    </a:lnTo>
                    <a:lnTo>
                      <a:pt x="14" y="82"/>
                    </a:lnTo>
                    <a:lnTo>
                      <a:pt x="32" y="89"/>
                    </a:lnTo>
                    <a:close/>
                    <a:moveTo>
                      <a:pt x="4" y="110"/>
                    </a:moveTo>
                    <a:lnTo>
                      <a:pt x="4" y="108"/>
                    </a:lnTo>
                    <a:lnTo>
                      <a:pt x="5" y="108"/>
                    </a:lnTo>
                    <a:lnTo>
                      <a:pt x="14" y="111"/>
                    </a:lnTo>
                    <a:lnTo>
                      <a:pt x="4" y="110"/>
                    </a:lnTo>
                    <a:close/>
                    <a:moveTo>
                      <a:pt x="24" y="112"/>
                    </a:moveTo>
                    <a:lnTo>
                      <a:pt x="20" y="140"/>
                    </a:lnTo>
                    <a:lnTo>
                      <a:pt x="0" y="138"/>
                    </a:lnTo>
                    <a:lnTo>
                      <a:pt x="4" y="110"/>
                    </a:lnTo>
                    <a:lnTo>
                      <a:pt x="24" y="112"/>
                    </a:lnTo>
                    <a:close/>
                    <a:moveTo>
                      <a:pt x="0" y="140"/>
                    </a:moveTo>
                    <a:lnTo>
                      <a:pt x="0" y="138"/>
                    </a:lnTo>
                    <a:lnTo>
                      <a:pt x="10" y="140"/>
                    </a:lnTo>
                    <a:lnTo>
                      <a:pt x="0" y="140"/>
                    </a:lnTo>
                    <a:close/>
                    <a:moveTo>
                      <a:pt x="20" y="140"/>
                    </a:moveTo>
                    <a:lnTo>
                      <a:pt x="20" y="167"/>
                    </a:lnTo>
                    <a:lnTo>
                      <a:pt x="0" y="167"/>
                    </a:lnTo>
                    <a:lnTo>
                      <a:pt x="0" y="140"/>
                    </a:lnTo>
                    <a:lnTo>
                      <a:pt x="20" y="140"/>
                    </a:lnTo>
                    <a:close/>
                    <a:moveTo>
                      <a:pt x="0" y="168"/>
                    </a:moveTo>
                    <a:lnTo>
                      <a:pt x="0" y="168"/>
                    </a:lnTo>
                    <a:lnTo>
                      <a:pt x="0" y="167"/>
                    </a:lnTo>
                    <a:lnTo>
                      <a:pt x="10" y="167"/>
                    </a:lnTo>
                    <a:lnTo>
                      <a:pt x="0" y="168"/>
                    </a:lnTo>
                    <a:close/>
                    <a:moveTo>
                      <a:pt x="20" y="166"/>
                    </a:moveTo>
                    <a:lnTo>
                      <a:pt x="24" y="192"/>
                    </a:lnTo>
                    <a:lnTo>
                      <a:pt x="4" y="195"/>
                    </a:lnTo>
                    <a:lnTo>
                      <a:pt x="0" y="168"/>
                    </a:lnTo>
                    <a:lnTo>
                      <a:pt x="20" y="166"/>
                    </a:lnTo>
                    <a:close/>
                    <a:moveTo>
                      <a:pt x="5" y="196"/>
                    </a:moveTo>
                    <a:lnTo>
                      <a:pt x="4" y="195"/>
                    </a:lnTo>
                    <a:lnTo>
                      <a:pt x="14" y="194"/>
                    </a:lnTo>
                    <a:lnTo>
                      <a:pt x="5" y="196"/>
                    </a:lnTo>
                    <a:close/>
                    <a:moveTo>
                      <a:pt x="22" y="190"/>
                    </a:moveTo>
                    <a:lnTo>
                      <a:pt x="29" y="212"/>
                    </a:lnTo>
                    <a:lnTo>
                      <a:pt x="10" y="218"/>
                    </a:lnTo>
                    <a:lnTo>
                      <a:pt x="5" y="196"/>
                    </a:lnTo>
                    <a:lnTo>
                      <a:pt x="22" y="190"/>
                    </a:lnTo>
                    <a:close/>
                    <a:moveTo>
                      <a:pt x="11" y="220"/>
                    </a:moveTo>
                    <a:lnTo>
                      <a:pt x="11" y="219"/>
                    </a:lnTo>
                    <a:lnTo>
                      <a:pt x="10" y="218"/>
                    </a:lnTo>
                    <a:lnTo>
                      <a:pt x="20" y="216"/>
                    </a:lnTo>
                    <a:lnTo>
                      <a:pt x="11" y="220"/>
                    </a:lnTo>
                    <a:close/>
                    <a:moveTo>
                      <a:pt x="28" y="210"/>
                    </a:moveTo>
                    <a:lnTo>
                      <a:pt x="38" y="227"/>
                    </a:lnTo>
                    <a:lnTo>
                      <a:pt x="21" y="237"/>
                    </a:lnTo>
                    <a:lnTo>
                      <a:pt x="11" y="220"/>
                    </a:lnTo>
                    <a:lnTo>
                      <a:pt x="28" y="210"/>
                    </a:lnTo>
                    <a:close/>
                    <a:moveTo>
                      <a:pt x="25" y="240"/>
                    </a:moveTo>
                    <a:lnTo>
                      <a:pt x="22" y="239"/>
                    </a:lnTo>
                    <a:lnTo>
                      <a:pt x="21" y="237"/>
                    </a:lnTo>
                    <a:lnTo>
                      <a:pt x="29" y="231"/>
                    </a:lnTo>
                    <a:lnTo>
                      <a:pt x="25" y="240"/>
                    </a:lnTo>
                    <a:close/>
                    <a:moveTo>
                      <a:pt x="33" y="222"/>
                    </a:moveTo>
                    <a:lnTo>
                      <a:pt x="47" y="229"/>
                    </a:lnTo>
                    <a:lnTo>
                      <a:pt x="38" y="247"/>
                    </a:lnTo>
                    <a:lnTo>
                      <a:pt x="25" y="240"/>
                    </a:lnTo>
                    <a:lnTo>
                      <a:pt x="33" y="222"/>
                    </a:lnTo>
                    <a:close/>
                    <a:moveTo>
                      <a:pt x="43" y="247"/>
                    </a:moveTo>
                    <a:lnTo>
                      <a:pt x="41" y="248"/>
                    </a:lnTo>
                    <a:lnTo>
                      <a:pt x="38" y="247"/>
                    </a:lnTo>
                    <a:lnTo>
                      <a:pt x="42" y="238"/>
                    </a:lnTo>
                    <a:lnTo>
                      <a:pt x="43" y="247"/>
                    </a:lnTo>
                    <a:close/>
                    <a:moveTo>
                      <a:pt x="40" y="228"/>
                    </a:moveTo>
                    <a:lnTo>
                      <a:pt x="60" y="224"/>
                    </a:lnTo>
                    <a:lnTo>
                      <a:pt x="63" y="244"/>
                    </a:lnTo>
                    <a:lnTo>
                      <a:pt x="43" y="247"/>
                    </a:lnTo>
                    <a:lnTo>
                      <a:pt x="40" y="228"/>
                    </a:lnTo>
                    <a:close/>
                    <a:moveTo>
                      <a:pt x="65" y="243"/>
                    </a:moveTo>
                    <a:lnTo>
                      <a:pt x="64" y="243"/>
                    </a:lnTo>
                    <a:lnTo>
                      <a:pt x="63" y="244"/>
                    </a:lnTo>
                    <a:lnTo>
                      <a:pt x="61" y="234"/>
                    </a:lnTo>
                    <a:lnTo>
                      <a:pt x="65" y="243"/>
                    </a:lnTo>
                    <a:close/>
                    <a:moveTo>
                      <a:pt x="57" y="226"/>
                    </a:moveTo>
                    <a:lnTo>
                      <a:pt x="85" y="210"/>
                    </a:lnTo>
                    <a:lnTo>
                      <a:pt x="94" y="227"/>
                    </a:lnTo>
                    <a:lnTo>
                      <a:pt x="65" y="243"/>
                    </a:lnTo>
                    <a:lnTo>
                      <a:pt x="57" y="226"/>
                    </a:lnTo>
                    <a:close/>
                    <a:moveTo>
                      <a:pt x="94" y="227"/>
                    </a:moveTo>
                    <a:lnTo>
                      <a:pt x="96" y="226"/>
                    </a:lnTo>
                    <a:lnTo>
                      <a:pt x="94" y="227"/>
                    </a:lnTo>
                    <a:lnTo>
                      <a:pt x="90" y="219"/>
                    </a:lnTo>
                    <a:lnTo>
                      <a:pt x="94" y="227"/>
                    </a:lnTo>
                    <a:close/>
                    <a:moveTo>
                      <a:pt x="85" y="210"/>
                    </a:moveTo>
                    <a:lnTo>
                      <a:pt x="107" y="198"/>
                    </a:lnTo>
                    <a:lnTo>
                      <a:pt x="117" y="215"/>
                    </a:lnTo>
                    <a:lnTo>
                      <a:pt x="94" y="227"/>
                    </a:lnTo>
                    <a:lnTo>
                      <a:pt x="85" y="210"/>
                    </a:lnTo>
                    <a:close/>
                    <a:moveTo>
                      <a:pt x="107" y="198"/>
                    </a:moveTo>
                    <a:lnTo>
                      <a:pt x="107" y="197"/>
                    </a:lnTo>
                    <a:lnTo>
                      <a:pt x="112" y="206"/>
                    </a:lnTo>
                    <a:lnTo>
                      <a:pt x="107" y="198"/>
                    </a:lnTo>
                    <a:close/>
                    <a:moveTo>
                      <a:pt x="107" y="197"/>
                    </a:moveTo>
                    <a:lnTo>
                      <a:pt x="127" y="188"/>
                    </a:lnTo>
                    <a:lnTo>
                      <a:pt x="135" y="205"/>
                    </a:lnTo>
                    <a:lnTo>
                      <a:pt x="116" y="215"/>
                    </a:lnTo>
                    <a:lnTo>
                      <a:pt x="107" y="197"/>
                    </a:lnTo>
                    <a:close/>
                    <a:moveTo>
                      <a:pt x="137" y="204"/>
                    </a:moveTo>
                    <a:lnTo>
                      <a:pt x="136" y="205"/>
                    </a:lnTo>
                    <a:lnTo>
                      <a:pt x="135" y="205"/>
                    </a:lnTo>
                    <a:lnTo>
                      <a:pt x="132" y="196"/>
                    </a:lnTo>
                    <a:lnTo>
                      <a:pt x="137" y="204"/>
                    </a:lnTo>
                    <a:close/>
                    <a:moveTo>
                      <a:pt x="125" y="189"/>
                    </a:moveTo>
                    <a:lnTo>
                      <a:pt x="138" y="179"/>
                    </a:lnTo>
                    <a:lnTo>
                      <a:pt x="149" y="195"/>
                    </a:lnTo>
                    <a:lnTo>
                      <a:pt x="137" y="204"/>
                    </a:lnTo>
                    <a:lnTo>
                      <a:pt x="125" y="189"/>
                    </a:lnTo>
                    <a:close/>
                    <a:moveTo>
                      <a:pt x="150" y="194"/>
                    </a:moveTo>
                    <a:lnTo>
                      <a:pt x="150" y="194"/>
                    </a:lnTo>
                    <a:lnTo>
                      <a:pt x="149" y="195"/>
                    </a:lnTo>
                    <a:lnTo>
                      <a:pt x="144" y="187"/>
                    </a:lnTo>
                    <a:lnTo>
                      <a:pt x="150" y="194"/>
                    </a:lnTo>
                    <a:close/>
                    <a:moveTo>
                      <a:pt x="137" y="180"/>
                    </a:moveTo>
                    <a:lnTo>
                      <a:pt x="150" y="167"/>
                    </a:lnTo>
                    <a:lnTo>
                      <a:pt x="164" y="180"/>
                    </a:lnTo>
                    <a:lnTo>
                      <a:pt x="150" y="194"/>
                    </a:lnTo>
                    <a:lnTo>
                      <a:pt x="137" y="180"/>
                    </a:lnTo>
                    <a:close/>
                    <a:moveTo>
                      <a:pt x="165" y="179"/>
                    </a:moveTo>
                    <a:lnTo>
                      <a:pt x="164" y="180"/>
                    </a:lnTo>
                    <a:lnTo>
                      <a:pt x="157" y="174"/>
                    </a:lnTo>
                    <a:lnTo>
                      <a:pt x="165" y="179"/>
                    </a:lnTo>
                    <a:close/>
                    <a:moveTo>
                      <a:pt x="149" y="168"/>
                    </a:moveTo>
                    <a:lnTo>
                      <a:pt x="158" y="156"/>
                    </a:lnTo>
                    <a:lnTo>
                      <a:pt x="174" y="167"/>
                    </a:lnTo>
                    <a:lnTo>
                      <a:pt x="165" y="179"/>
                    </a:lnTo>
                    <a:lnTo>
                      <a:pt x="149" y="168"/>
                    </a:lnTo>
                    <a:close/>
                    <a:moveTo>
                      <a:pt x="158" y="156"/>
                    </a:moveTo>
                    <a:lnTo>
                      <a:pt x="168" y="143"/>
                    </a:lnTo>
                    <a:lnTo>
                      <a:pt x="183" y="154"/>
                    </a:lnTo>
                    <a:lnTo>
                      <a:pt x="174" y="167"/>
                    </a:lnTo>
                    <a:lnTo>
                      <a:pt x="158" y="156"/>
                    </a:lnTo>
                    <a:close/>
                    <a:moveTo>
                      <a:pt x="185" y="152"/>
                    </a:moveTo>
                    <a:lnTo>
                      <a:pt x="185" y="153"/>
                    </a:lnTo>
                    <a:lnTo>
                      <a:pt x="183" y="154"/>
                    </a:lnTo>
                    <a:lnTo>
                      <a:pt x="176" y="148"/>
                    </a:lnTo>
                    <a:lnTo>
                      <a:pt x="185" y="152"/>
                    </a:lnTo>
                    <a:close/>
                    <a:moveTo>
                      <a:pt x="167" y="145"/>
                    </a:moveTo>
                    <a:lnTo>
                      <a:pt x="174" y="130"/>
                    </a:lnTo>
                    <a:lnTo>
                      <a:pt x="191" y="136"/>
                    </a:lnTo>
                    <a:lnTo>
                      <a:pt x="185" y="152"/>
                    </a:lnTo>
                    <a:lnTo>
                      <a:pt x="167" y="145"/>
                    </a:lnTo>
                    <a:close/>
                    <a:moveTo>
                      <a:pt x="174" y="130"/>
                    </a:moveTo>
                    <a:lnTo>
                      <a:pt x="174" y="129"/>
                    </a:lnTo>
                    <a:lnTo>
                      <a:pt x="182" y="133"/>
                    </a:lnTo>
                    <a:lnTo>
                      <a:pt x="174" y="130"/>
                    </a:lnTo>
                    <a:close/>
                    <a:moveTo>
                      <a:pt x="174" y="129"/>
                    </a:moveTo>
                    <a:lnTo>
                      <a:pt x="183" y="110"/>
                    </a:lnTo>
                    <a:lnTo>
                      <a:pt x="200" y="117"/>
                    </a:lnTo>
                    <a:lnTo>
                      <a:pt x="190" y="137"/>
                    </a:lnTo>
                    <a:lnTo>
                      <a:pt x="174" y="129"/>
                    </a:lnTo>
                    <a:close/>
                    <a:moveTo>
                      <a:pt x="200" y="117"/>
                    </a:moveTo>
                    <a:lnTo>
                      <a:pt x="200" y="117"/>
                    </a:lnTo>
                    <a:lnTo>
                      <a:pt x="191" y="113"/>
                    </a:lnTo>
                    <a:lnTo>
                      <a:pt x="200" y="117"/>
                    </a:lnTo>
                    <a:close/>
                    <a:moveTo>
                      <a:pt x="182" y="110"/>
                    </a:moveTo>
                    <a:lnTo>
                      <a:pt x="192" y="88"/>
                    </a:lnTo>
                    <a:lnTo>
                      <a:pt x="210" y="95"/>
                    </a:lnTo>
                    <a:lnTo>
                      <a:pt x="200" y="117"/>
                    </a:lnTo>
                    <a:lnTo>
                      <a:pt x="182" y="110"/>
                    </a:lnTo>
                    <a:close/>
                    <a:moveTo>
                      <a:pt x="210" y="94"/>
                    </a:moveTo>
                    <a:lnTo>
                      <a:pt x="210" y="94"/>
                    </a:lnTo>
                    <a:lnTo>
                      <a:pt x="210" y="95"/>
                    </a:lnTo>
                    <a:lnTo>
                      <a:pt x="201" y="91"/>
                    </a:lnTo>
                    <a:lnTo>
                      <a:pt x="210" y="94"/>
                    </a:lnTo>
                    <a:close/>
                    <a:moveTo>
                      <a:pt x="192" y="89"/>
                    </a:moveTo>
                    <a:lnTo>
                      <a:pt x="201" y="60"/>
                    </a:lnTo>
                    <a:lnTo>
                      <a:pt x="220" y="66"/>
                    </a:lnTo>
                    <a:lnTo>
                      <a:pt x="210" y="94"/>
                    </a:lnTo>
                    <a:lnTo>
                      <a:pt x="192" y="89"/>
                    </a:lnTo>
                    <a:close/>
                    <a:moveTo>
                      <a:pt x="220" y="61"/>
                    </a:moveTo>
                    <a:lnTo>
                      <a:pt x="220" y="63"/>
                    </a:lnTo>
                    <a:lnTo>
                      <a:pt x="220" y="66"/>
                    </a:lnTo>
                    <a:lnTo>
                      <a:pt x="211" y="62"/>
                    </a:lnTo>
                    <a:lnTo>
                      <a:pt x="220" y="61"/>
                    </a:lnTo>
                    <a:close/>
                    <a:moveTo>
                      <a:pt x="201" y="65"/>
                    </a:moveTo>
                    <a:lnTo>
                      <a:pt x="198" y="41"/>
                    </a:lnTo>
                    <a:lnTo>
                      <a:pt x="216" y="39"/>
                    </a:lnTo>
                    <a:lnTo>
                      <a:pt x="220" y="61"/>
                    </a:lnTo>
                    <a:lnTo>
                      <a:pt x="201" y="65"/>
                    </a:lnTo>
                    <a:close/>
                    <a:moveTo>
                      <a:pt x="215" y="36"/>
                    </a:moveTo>
                    <a:lnTo>
                      <a:pt x="216" y="37"/>
                    </a:lnTo>
                    <a:lnTo>
                      <a:pt x="216" y="39"/>
                    </a:lnTo>
                    <a:lnTo>
                      <a:pt x="208" y="40"/>
                    </a:lnTo>
                    <a:lnTo>
                      <a:pt x="215" y="36"/>
                    </a:lnTo>
                    <a:close/>
                    <a:moveTo>
                      <a:pt x="199" y="46"/>
                    </a:moveTo>
                    <a:lnTo>
                      <a:pt x="190" y="29"/>
                    </a:lnTo>
                    <a:lnTo>
                      <a:pt x="207" y="19"/>
                    </a:lnTo>
                    <a:lnTo>
                      <a:pt x="215" y="36"/>
                    </a:lnTo>
                    <a:lnTo>
                      <a:pt x="199" y="46"/>
                    </a:lnTo>
                    <a:close/>
                    <a:moveTo>
                      <a:pt x="203" y="16"/>
                    </a:moveTo>
                    <a:lnTo>
                      <a:pt x="204" y="17"/>
                    </a:lnTo>
                    <a:lnTo>
                      <a:pt x="207" y="19"/>
                    </a:lnTo>
                    <a:lnTo>
                      <a:pt x="198" y="25"/>
                    </a:lnTo>
                    <a:lnTo>
                      <a:pt x="203" y="16"/>
                    </a:lnTo>
                    <a:close/>
                    <a:moveTo>
                      <a:pt x="193" y="33"/>
                    </a:moveTo>
                    <a:lnTo>
                      <a:pt x="177" y="24"/>
                    </a:lnTo>
                    <a:lnTo>
                      <a:pt x="187" y="7"/>
                    </a:lnTo>
                    <a:lnTo>
                      <a:pt x="203" y="16"/>
                    </a:lnTo>
                    <a:lnTo>
                      <a:pt x="193" y="33"/>
                    </a:lnTo>
                    <a:close/>
                    <a:moveTo>
                      <a:pt x="185" y="6"/>
                    </a:moveTo>
                    <a:lnTo>
                      <a:pt x="186" y="6"/>
                    </a:lnTo>
                    <a:lnTo>
                      <a:pt x="187" y="7"/>
                    </a:lnTo>
                    <a:lnTo>
                      <a:pt x="182" y="15"/>
                    </a:lnTo>
                    <a:lnTo>
                      <a:pt x="185" y="6"/>
                    </a:lnTo>
                    <a:close/>
                    <a:moveTo>
                      <a:pt x="179" y="24"/>
                    </a:moveTo>
                    <a:lnTo>
                      <a:pt x="157" y="18"/>
                    </a:lnTo>
                    <a:lnTo>
                      <a:pt x="162" y="0"/>
                    </a:lnTo>
                    <a:lnTo>
                      <a:pt x="185" y="6"/>
                    </a:lnTo>
                    <a:lnTo>
                      <a:pt x="179" y="24"/>
                    </a:lnTo>
                    <a:close/>
                    <a:moveTo>
                      <a:pt x="160" y="0"/>
                    </a:moveTo>
                    <a:lnTo>
                      <a:pt x="161" y="0"/>
                    </a:lnTo>
                    <a:lnTo>
                      <a:pt x="162" y="0"/>
                    </a:lnTo>
                    <a:lnTo>
                      <a:pt x="160" y="8"/>
                    </a:lnTo>
                    <a:lnTo>
                      <a:pt x="160" y="0"/>
                    </a:lnTo>
                    <a:close/>
                    <a:moveTo>
                      <a:pt x="160" y="18"/>
                    </a:moveTo>
                    <a:lnTo>
                      <a:pt x="137" y="18"/>
                    </a:lnTo>
                    <a:lnTo>
                      <a:pt x="137" y="0"/>
                    </a:lnTo>
                    <a:lnTo>
                      <a:pt x="160" y="0"/>
                    </a:lnTo>
                    <a:lnTo>
                      <a:pt x="160" y="18"/>
                    </a:lnTo>
                    <a:close/>
                    <a:moveTo>
                      <a:pt x="136" y="0"/>
                    </a:moveTo>
                    <a:lnTo>
                      <a:pt x="137" y="0"/>
                    </a:lnTo>
                    <a:lnTo>
                      <a:pt x="137" y="8"/>
                    </a:lnTo>
                    <a:lnTo>
                      <a:pt x="136" y="0"/>
                    </a:lnTo>
                    <a:close/>
                    <a:moveTo>
                      <a:pt x="138" y="18"/>
                    </a:moveTo>
                    <a:lnTo>
                      <a:pt x="113" y="22"/>
                    </a:lnTo>
                    <a:lnTo>
                      <a:pt x="111" y="3"/>
                    </a:lnTo>
                    <a:lnTo>
                      <a:pt x="136" y="0"/>
                    </a:lnTo>
                    <a:lnTo>
                      <a:pt x="138" y="18"/>
                    </a:lnTo>
                    <a:close/>
                    <a:moveTo>
                      <a:pt x="110" y="3"/>
                    </a:moveTo>
                    <a:lnTo>
                      <a:pt x="111" y="3"/>
                    </a:lnTo>
                    <a:lnTo>
                      <a:pt x="112" y="12"/>
                    </a:lnTo>
                    <a:lnTo>
                      <a:pt x="110" y="3"/>
                    </a:lnTo>
                    <a:close/>
                    <a:moveTo>
                      <a:pt x="115" y="22"/>
                    </a:moveTo>
                    <a:lnTo>
                      <a:pt x="92" y="27"/>
                    </a:lnTo>
                    <a:lnTo>
                      <a:pt x="88" y="9"/>
                    </a:lnTo>
                    <a:lnTo>
                      <a:pt x="110" y="3"/>
                    </a:lnTo>
                    <a:lnTo>
                      <a:pt x="115" y="22"/>
                    </a:lnTo>
                    <a:close/>
                    <a:moveTo>
                      <a:pt x="85" y="9"/>
                    </a:moveTo>
                    <a:lnTo>
                      <a:pt x="86" y="9"/>
                    </a:lnTo>
                    <a:lnTo>
                      <a:pt x="88" y="9"/>
                    </a:lnTo>
                    <a:lnTo>
                      <a:pt x="90" y="18"/>
                    </a:lnTo>
                    <a:lnTo>
                      <a:pt x="85" y="9"/>
                    </a:lnTo>
                    <a:close/>
                    <a:moveTo>
                      <a:pt x="94" y="27"/>
                    </a:moveTo>
                    <a:lnTo>
                      <a:pt x="72" y="39"/>
                    </a:lnTo>
                    <a:lnTo>
                      <a:pt x="63" y="23"/>
                    </a:lnTo>
                    <a:lnTo>
                      <a:pt x="85" y="9"/>
                    </a:lnTo>
                    <a:lnTo>
                      <a:pt x="94" y="27"/>
                    </a:lnTo>
                    <a:close/>
                    <a:moveTo>
                      <a:pt x="62" y="24"/>
                    </a:moveTo>
                    <a:lnTo>
                      <a:pt x="62" y="23"/>
                    </a:lnTo>
                    <a:lnTo>
                      <a:pt x="63" y="23"/>
                    </a:lnTo>
                    <a:lnTo>
                      <a:pt x="68" y="31"/>
                    </a:lnTo>
                    <a:lnTo>
                      <a:pt x="62" y="24"/>
                    </a:lnTo>
                    <a:close/>
                    <a:moveTo>
                      <a:pt x="73" y="38"/>
                    </a:moveTo>
                    <a:lnTo>
                      <a:pt x="58" y="51"/>
                    </a:lnTo>
                    <a:lnTo>
                      <a:pt x="46" y="36"/>
                    </a:lnTo>
                    <a:lnTo>
                      <a:pt x="62" y="24"/>
                    </a:lnTo>
                    <a:lnTo>
                      <a:pt x="73"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36" name="Freeform 1930">
                <a:extLst>
                  <a:ext uri="{FF2B5EF4-FFF2-40B4-BE49-F238E27FC236}">
                    <a16:creationId xmlns:a16="http://schemas.microsoft.com/office/drawing/2014/main" id="{263C95DB-7035-42CD-87B1-8B2D12C87512}"/>
                  </a:ext>
                </a:extLst>
              </p:cNvPr>
              <p:cNvSpPr>
                <a:spLocks noEditPoints="1"/>
              </p:cNvSpPr>
              <p:nvPr/>
            </p:nvSpPr>
            <p:spPr bwMode="auto">
              <a:xfrm>
                <a:off x="2802" y="1763"/>
                <a:ext cx="38" cy="63"/>
              </a:xfrm>
              <a:custGeom>
                <a:avLst/>
                <a:gdLst>
                  <a:gd name="T0" fmla="*/ 33 w 150"/>
                  <a:gd name="T1" fmla="*/ 62 h 251"/>
                  <a:gd name="T2" fmla="*/ 33 w 150"/>
                  <a:gd name="T3" fmla="*/ 57 h 251"/>
                  <a:gd name="T4" fmla="*/ 35 w 150"/>
                  <a:gd name="T5" fmla="*/ 61 h 251"/>
                  <a:gd name="T6" fmla="*/ 35 w 150"/>
                  <a:gd name="T7" fmla="*/ 61 h 251"/>
                  <a:gd name="T8" fmla="*/ 38 w 150"/>
                  <a:gd name="T9" fmla="*/ 57 h 251"/>
                  <a:gd name="T10" fmla="*/ 33 w 150"/>
                  <a:gd name="T11" fmla="*/ 55 h 251"/>
                  <a:gd name="T12" fmla="*/ 33 w 150"/>
                  <a:gd name="T13" fmla="*/ 49 h 251"/>
                  <a:gd name="T14" fmla="*/ 38 w 150"/>
                  <a:gd name="T15" fmla="*/ 46 h 251"/>
                  <a:gd name="T16" fmla="*/ 35 w 150"/>
                  <a:gd name="T17" fmla="*/ 46 h 251"/>
                  <a:gd name="T18" fmla="*/ 33 w 150"/>
                  <a:gd name="T19" fmla="*/ 46 h 251"/>
                  <a:gd name="T20" fmla="*/ 32 w 150"/>
                  <a:gd name="T21" fmla="*/ 41 h 251"/>
                  <a:gd name="T22" fmla="*/ 32 w 150"/>
                  <a:gd name="T23" fmla="*/ 33 h 251"/>
                  <a:gd name="T24" fmla="*/ 37 w 150"/>
                  <a:gd name="T25" fmla="*/ 29 h 251"/>
                  <a:gd name="T26" fmla="*/ 35 w 150"/>
                  <a:gd name="T27" fmla="*/ 29 h 251"/>
                  <a:gd name="T28" fmla="*/ 32 w 150"/>
                  <a:gd name="T29" fmla="*/ 29 h 251"/>
                  <a:gd name="T30" fmla="*/ 35 w 150"/>
                  <a:gd name="T31" fmla="*/ 19 h 251"/>
                  <a:gd name="T32" fmla="*/ 30 w 150"/>
                  <a:gd name="T33" fmla="*/ 16 h 251"/>
                  <a:gd name="T34" fmla="*/ 35 w 150"/>
                  <a:gd name="T35" fmla="*/ 15 h 251"/>
                  <a:gd name="T36" fmla="*/ 34 w 150"/>
                  <a:gd name="T37" fmla="*/ 14 h 251"/>
                  <a:gd name="T38" fmla="*/ 28 w 150"/>
                  <a:gd name="T39" fmla="*/ 13 h 251"/>
                  <a:gd name="T40" fmla="*/ 26 w 150"/>
                  <a:gd name="T41" fmla="*/ 9 h 251"/>
                  <a:gd name="T42" fmla="*/ 27 w 150"/>
                  <a:gd name="T43" fmla="*/ 3 h 251"/>
                  <a:gd name="T44" fmla="*/ 22 w 150"/>
                  <a:gd name="T45" fmla="*/ 1 h 251"/>
                  <a:gd name="T46" fmla="*/ 21 w 150"/>
                  <a:gd name="T47" fmla="*/ 3 h 251"/>
                  <a:gd name="T48" fmla="*/ 21 w 150"/>
                  <a:gd name="T49" fmla="*/ 5 h 251"/>
                  <a:gd name="T50" fmla="*/ 10 w 150"/>
                  <a:gd name="T51" fmla="*/ 0 h 251"/>
                  <a:gd name="T52" fmla="*/ 9 w 150"/>
                  <a:gd name="T53" fmla="*/ 6 h 251"/>
                  <a:gd name="T54" fmla="*/ 7 w 150"/>
                  <a:gd name="T55" fmla="*/ 2 h 251"/>
                  <a:gd name="T56" fmla="*/ 7 w 150"/>
                  <a:gd name="T57" fmla="*/ 2 h 251"/>
                  <a:gd name="T58" fmla="*/ 4 w 150"/>
                  <a:gd name="T59" fmla="*/ 5 h 251"/>
                  <a:gd name="T60" fmla="*/ 2 w 150"/>
                  <a:gd name="T61" fmla="*/ 7 h 251"/>
                  <a:gd name="T62" fmla="*/ 5 w 150"/>
                  <a:gd name="T63" fmla="*/ 12 h 251"/>
                  <a:gd name="T64" fmla="*/ 1 w 150"/>
                  <a:gd name="T65" fmla="*/ 9 h 251"/>
                  <a:gd name="T66" fmla="*/ 0 w 150"/>
                  <a:gd name="T67" fmla="*/ 11 h 251"/>
                  <a:gd name="T68" fmla="*/ 5 w 150"/>
                  <a:gd name="T69" fmla="*/ 14 h 251"/>
                  <a:gd name="T70" fmla="*/ 0 w 150"/>
                  <a:gd name="T71" fmla="*/ 25 h 251"/>
                  <a:gd name="T72" fmla="*/ 6 w 150"/>
                  <a:gd name="T73" fmla="*/ 31 h 251"/>
                  <a:gd name="T74" fmla="*/ 2 w 150"/>
                  <a:gd name="T75" fmla="*/ 32 h 251"/>
                  <a:gd name="T76" fmla="*/ 2 w 150"/>
                  <a:gd name="T77" fmla="*/ 32 h 251"/>
                  <a:gd name="T78" fmla="*/ 9 w 150"/>
                  <a:gd name="T79" fmla="*/ 37 h 251"/>
                  <a:gd name="T80" fmla="*/ 8 w 150"/>
                  <a:gd name="T81" fmla="*/ 48 h 251"/>
                  <a:gd name="T82" fmla="*/ 14 w 150"/>
                  <a:gd name="T83" fmla="*/ 50 h 251"/>
                  <a:gd name="T84" fmla="*/ 10 w 150"/>
                  <a:gd name="T85" fmla="*/ 52 h 251"/>
                  <a:gd name="T86" fmla="*/ 10 w 150"/>
                  <a:gd name="T87" fmla="*/ 53 h 251"/>
                  <a:gd name="T88" fmla="*/ 13 w 150"/>
                  <a:gd name="T89" fmla="*/ 56 h 251"/>
                  <a:gd name="T90" fmla="*/ 19 w 150"/>
                  <a:gd name="T91" fmla="*/ 55 h 251"/>
                  <a:gd name="T92" fmla="*/ 17 w 150"/>
                  <a:gd name="T93" fmla="*/ 60 h 251"/>
                  <a:gd name="T94" fmla="*/ 20 w 150"/>
                  <a:gd name="T95" fmla="*/ 61 h 251"/>
                  <a:gd name="T96" fmla="*/ 21 w 150"/>
                  <a:gd name="T97" fmla="*/ 59 h 251"/>
                  <a:gd name="T98" fmla="*/ 22 w 150"/>
                  <a:gd name="T99" fmla="*/ 57 h 251"/>
                  <a:gd name="T100" fmla="*/ 24 w 150"/>
                  <a:gd name="T101" fmla="*/ 57 h 251"/>
                  <a:gd name="T102" fmla="*/ 25 w 150"/>
                  <a:gd name="T103" fmla="*/ 63 h 251"/>
                  <a:gd name="T104" fmla="*/ 27 w 150"/>
                  <a:gd name="T105" fmla="*/ 63 h 251"/>
                  <a:gd name="T106" fmla="*/ 27 w 150"/>
                  <a:gd name="T107" fmla="*/ 63 h 251"/>
                  <a:gd name="T108" fmla="*/ 28 w 150"/>
                  <a:gd name="T109" fmla="*/ 58 h 25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50"/>
                  <a:gd name="T166" fmla="*/ 0 h 251"/>
                  <a:gd name="T167" fmla="*/ 150 w 150"/>
                  <a:gd name="T168" fmla="*/ 251 h 25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50" h="251">
                    <a:moveTo>
                      <a:pt x="115" y="233"/>
                    </a:moveTo>
                    <a:lnTo>
                      <a:pt x="125" y="229"/>
                    </a:lnTo>
                    <a:lnTo>
                      <a:pt x="130" y="248"/>
                    </a:lnTo>
                    <a:lnTo>
                      <a:pt x="121" y="251"/>
                    </a:lnTo>
                    <a:lnTo>
                      <a:pt x="115" y="233"/>
                    </a:lnTo>
                    <a:close/>
                    <a:moveTo>
                      <a:pt x="131" y="247"/>
                    </a:moveTo>
                    <a:lnTo>
                      <a:pt x="131" y="248"/>
                    </a:lnTo>
                    <a:lnTo>
                      <a:pt x="130" y="248"/>
                    </a:lnTo>
                    <a:lnTo>
                      <a:pt x="128" y="238"/>
                    </a:lnTo>
                    <a:lnTo>
                      <a:pt x="131" y="247"/>
                    </a:lnTo>
                    <a:close/>
                    <a:moveTo>
                      <a:pt x="123" y="230"/>
                    </a:moveTo>
                    <a:lnTo>
                      <a:pt x="130" y="227"/>
                    </a:lnTo>
                    <a:lnTo>
                      <a:pt x="138" y="244"/>
                    </a:lnTo>
                    <a:lnTo>
                      <a:pt x="131" y="247"/>
                    </a:lnTo>
                    <a:lnTo>
                      <a:pt x="123" y="230"/>
                    </a:lnTo>
                    <a:close/>
                    <a:moveTo>
                      <a:pt x="140" y="243"/>
                    </a:moveTo>
                    <a:lnTo>
                      <a:pt x="139" y="244"/>
                    </a:lnTo>
                    <a:lnTo>
                      <a:pt x="138" y="244"/>
                    </a:lnTo>
                    <a:lnTo>
                      <a:pt x="133" y="236"/>
                    </a:lnTo>
                    <a:lnTo>
                      <a:pt x="140" y="243"/>
                    </a:lnTo>
                    <a:close/>
                    <a:moveTo>
                      <a:pt x="127" y="229"/>
                    </a:moveTo>
                    <a:lnTo>
                      <a:pt x="133" y="223"/>
                    </a:lnTo>
                    <a:lnTo>
                      <a:pt x="147" y="236"/>
                    </a:lnTo>
                    <a:lnTo>
                      <a:pt x="140" y="243"/>
                    </a:lnTo>
                    <a:lnTo>
                      <a:pt x="127" y="229"/>
                    </a:lnTo>
                    <a:close/>
                    <a:moveTo>
                      <a:pt x="150" y="229"/>
                    </a:moveTo>
                    <a:lnTo>
                      <a:pt x="150" y="233"/>
                    </a:lnTo>
                    <a:lnTo>
                      <a:pt x="147" y="236"/>
                    </a:lnTo>
                    <a:lnTo>
                      <a:pt x="140" y="229"/>
                    </a:lnTo>
                    <a:lnTo>
                      <a:pt x="150" y="229"/>
                    </a:lnTo>
                    <a:close/>
                    <a:moveTo>
                      <a:pt x="131" y="229"/>
                    </a:moveTo>
                    <a:lnTo>
                      <a:pt x="131" y="219"/>
                    </a:lnTo>
                    <a:lnTo>
                      <a:pt x="150" y="219"/>
                    </a:lnTo>
                    <a:lnTo>
                      <a:pt x="150" y="229"/>
                    </a:lnTo>
                    <a:lnTo>
                      <a:pt x="131" y="229"/>
                    </a:lnTo>
                    <a:close/>
                    <a:moveTo>
                      <a:pt x="131" y="219"/>
                    </a:moveTo>
                    <a:lnTo>
                      <a:pt x="131" y="207"/>
                    </a:lnTo>
                    <a:lnTo>
                      <a:pt x="150" y="207"/>
                    </a:lnTo>
                    <a:lnTo>
                      <a:pt x="150" y="219"/>
                    </a:lnTo>
                    <a:lnTo>
                      <a:pt x="131" y="219"/>
                    </a:lnTo>
                    <a:close/>
                    <a:moveTo>
                      <a:pt x="131" y="207"/>
                    </a:moveTo>
                    <a:lnTo>
                      <a:pt x="131" y="194"/>
                    </a:lnTo>
                    <a:lnTo>
                      <a:pt x="150" y="194"/>
                    </a:lnTo>
                    <a:lnTo>
                      <a:pt x="150" y="207"/>
                    </a:lnTo>
                    <a:lnTo>
                      <a:pt x="131" y="207"/>
                    </a:lnTo>
                    <a:close/>
                    <a:moveTo>
                      <a:pt x="131" y="194"/>
                    </a:moveTo>
                    <a:lnTo>
                      <a:pt x="131" y="182"/>
                    </a:lnTo>
                    <a:lnTo>
                      <a:pt x="150" y="182"/>
                    </a:lnTo>
                    <a:lnTo>
                      <a:pt x="150" y="194"/>
                    </a:lnTo>
                    <a:lnTo>
                      <a:pt x="131" y="194"/>
                    </a:lnTo>
                    <a:close/>
                    <a:moveTo>
                      <a:pt x="150" y="180"/>
                    </a:moveTo>
                    <a:lnTo>
                      <a:pt x="150" y="181"/>
                    </a:lnTo>
                    <a:lnTo>
                      <a:pt x="150" y="182"/>
                    </a:lnTo>
                    <a:lnTo>
                      <a:pt x="140" y="182"/>
                    </a:lnTo>
                    <a:lnTo>
                      <a:pt x="150" y="180"/>
                    </a:lnTo>
                    <a:close/>
                    <a:moveTo>
                      <a:pt x="131" y="183"/>
                    </a:moveTo>
                    <a:lnTo>
                      <a:pt x="128" y="168"/>
                    </a:lnTo>
                    <a:lnTo>
                      <a:pt x="147" y="164"/>
                    </a:lnTo>
                    <a:lnTo>
                      <a:pt x="150" y="180"/>
                    </a:lnTo>
                    <a:lnTo>
                      <a:pt x="131" y="183"/>
                    </a:lnTo>
                    <a:close/>
                    <a:moveTo>
                      <a:pt x="128" y="168"/>
                    </a:moveTo>
                    <a:lnTo>
                      <a:pt x="128" y="167"/>
                    </a:lnTo>
                    <a:lnTo>
                      <a:pt x="128" y="165"/>
                    </a:lnTo>
                    <a:lnTo>
                      <a:pt x="137" y="165"/>
                    </a:lnTo>
                    <a:lnTo>
                      <a:pt x="128" y="168"/>
                    </a:lnTo>
                    <a:close/>
                    <a:moveTo>
                      <a:pt x="128" y="165"/>
                    </a:moveTo>
                    <a:lnTo>
                      <a:pt x="128" y="150"/>
                    </a:lnTo>
                    <a:lnTo>
                      <a:pt x="147" y="150"/>
                    </a:lnTo>
                    <a:lnTo>
                      <a:pt x="147" y="165"/>
                    </a:lnTo>
                    <a:lnTo>
                      <a:pt x="128" y="165"/>
                    </a:lnTo>
                    <a:close/>
                    <a:moveTo>
                      <a:pt x="128" y="150"/>
                    </a:moveTo>
                    <a:lnTo>
                      <a:pt x="128" y="130"/>
                    </a:lnTo>
                    <a:lnTo>
                      <a:pt x="147" y="130"/>
                    </a:lnTo>
                    <a:lnTo>
                      <a:pt x="147" y="150"/>
                    </a:lnTo>
                    <a:lnTo>
                      <a:pt x="128" y="150"/>
                    </a:lnTo>
                    <a:close/>
                    <a:moveTo>
                      <a:pt x="128" y="130"/>
                    </a:moveTo>
                    <a:lnTo>
                      <a:pt x="128" y="115"/>
                    </a:lnTo>
                    <a:lnTo>
                      <a:pt x="147" y="115"/>
                    </a:lnTo>
                    <a:lnTo>
                      <a:pt x="147" y="130"/>
                    </a:lnTo>
                    <a:lnTo>
                      <a:pt x="128" y="130"/>
                    </a:lnTo>
                    <a:close/>
                    <a:moveTo>
                      <a:pt x="147" y="114"/>
                    </a:moveTo>
                    <a:lnTo>
                      <a:pt x="147" y="114"/>
                    </a:lnTo>
                    <a:lnTo>
                      <a:pt x="147" y="115"/>
                    </a:lnTo>
                    <a:lnTo>
                      <a:pt x="137" y="115"/>
                    </a:lnTo>
                    <a:lnTo>
                      <a:pt x="147" y="114"/>
                    </a:lnTo>
                    <a:close/>
                    <a:moveTo>
                      <a:pt x="128" y="116"/>
                    </a:moveTo>
                    <a:lnTo>
                      <a:pt x="125" y="97"/>
                    </a:lnTo>
                    <a:lnTo>
                      <a:pt x="143" y="94"/>
                    </a:lnTo>
                    <a:lnTo>
                      <a:pt x="147" y="114"/>
                    </a:lnTo>
                    <a:lnTo>
                      <a:pt x="128" y="116"/>
                    </a:lnTo>
                    <a:close/>
                    <a:moveTo>
                      <a:pt x="125" y="97"/>
                    </a:moveTo>
                    <a:lnTo>
                      <a:pt x="121" y="78"/>
                    </a:lnTo>
                    <a:lnTo>
                      <a:pt x="140" y="75"/>
                    </a:lnTo>
                    <a:lnTo>
                      <a:pt x="143" y="94"/>
                    </a:lnTo>
                    <a:lnTo>
                      <a:pt x="125" y="97"/>
                    </a:lnTo>
                    <a:close/>
                    <a:moveTo>
                      <a:pt x="140" y="75"/>
                    </a:moveTo>
                    <a:lnTo>
                      <a:pt x="140" y="76"/>
                    </a:lnTo>
                    <a:lnTo>
                      <a:pt x="140" y="75"/>
                    </a:lnTo>
                    <a:lnTo>
                      <a:pt x="131" y="76"/>
                    </a:lnTo>
                    <a:lnTo>
                      <a:pt x="140" y="75"/>
                    </a:lnTo>
                    <a:close/>
                    <a:moveTo>
                      <a:pt x="121" y="78"/>
                    </a:moveTo>
                    <a:lnTo>
                      <a:pt x="118" y="63"/>
                    </a:lnTo>
                    <a:lnTo>
                      <a:pt x="137" y="58"/>
                    </a:lnTo>
                    <a:lnTo>
                      <a:pt x="140" y="75"/>
                    </a:lnTo>
                    <a:lnTo>
                      <a:pt x="121" y="78"/>
                    </a:lnTo>
                    <a:close/>
                    <a:moveTo>
                      <a:pt x="136" y="56"/>
                    </a:moveTo>
                    <a:lnTo>
                      <a:pt x="137" y="57"/>
                    </a:lnTo>
                    <a:lnTo>
                      <a:pt x="137" y="58"/>
                    </a:lnTo>
                    <a:lnTo>
                      <a:pt x="128" y="61"/>
                    </a:lnTo>
                    <a:lnTo>
                      <a:pt x="136" y="56"/>
                    </a:lnTo>
                    <a:close/>
                    <a:moveTo>
                      <a:pt x="119" y="65"/>
                    </a:moveTo>
                    <a:lnTo>
                      <a:pt x="110" y="50"/>
                    </a:lnTo>
                    <a:lnTo>
                      <a:pt x="126" y="40"/>
                    </a:lnTo>
                    <a:lnTo>
                      <a:pt x="136" y="56"/>
                    </a:lnTo>
                    <a:lnTo>
                      <a:pt x="119" y="65"/>
                    </a:lnTo>
                    <a:close/>
                    <a:moveTo>
                      <a:pt x="110" y="50"/>
                    </a:moveTo>
                    <a:lnTo>
                      <a:pt x="100" y="34"/>
                    </a:lnTo>
                    <a:lnTo>
                      <a:pt x="117" y="24"/>
                    </a:lnTo>
                    <a:lnTo>
                      <a:pt x="126" y="40"/>
                    </a:lnTo>
                    <a:lnTo>
                      <a:pt x="110" y="50"/>
                    </a:lnTo>
                    <a:close/>
                    <a:moveTo>
                      <a:pt x="115" y="22"/>
                    </a:moveTo>
                    <a:lnTo>
                      <a:pt x="116" y="23"/>
                    </a:lnTo>
                    <a:lnTo>
                      <a:pt x="117" y="24"/>
                    </a:lnTo>
                    <a:lnTo>
                      <a:pt x="108" y="29"/>
                    </a:lnTo>
                    <a:lnTo>
                      <a:pt x="115" y="22"/>
                    </a:lnTo>
                    <a:close/>
                    <a:moveTo>
                      <a:pt x="101" y="35"/>
                    </a:moveTo>
                    <a:lnTo>
                      <a:pt x="93" y="26"/>
                    </a:lnTo>
                    <a:lnTo>
                      <a:pt x="106" y="12"/>
                    </a:lnTo>
                    <a:lnTo>
                      <a:pt x="115" y="22"/>
                    </a:lnTo>
                    <a:lnTo>
                      <a:pt x="101" y="35"/>
                    </a:lnTo>
                    <a:close/>
                    <a:moveTo>
                      <a:pt x="104" y="11"/>
                    </a:moveTo>
                    <a:lnTo>
                      <a:pt x="105" y="12"/>
                    </a:lnTo>
                    <a:lnTo>
                      <a:pt x="106" y="12"/>
                    </a:lnTo>
                    <a:lnTo>
                      <a:pt x="99" y="20"/>
                    </a:lnTo>
                    <a:lnTo>
                      <a:pt x="104" y="11"/>
                    </a:lnTo>
                    <a:close/>
                    <a:moveTo>
                      <a:pt x="94" y="28"/>
                    </a:moveTo>
                    <a:lnTo>
                      <a:pt x="78" y="18"/>
                    </a:lnTo>
                    <a:lnTo>
                      <a:pt x="88" y="2"/>
                    </a:lnTo>
                    <a:lnTo>
                      <a:pt x="104" y="11"/>
                    </a:lnTo>
                    <a:lnTo>
                      <a:pt x="94" y="28"/>
                    </a:lnTo>
                    <a:close/>
                    <a:moveTo>
                      <a:pt x="83" y="0"/>
                    </a:moveTo>
                    <a:lnTo>
                      <a:pt x="86" y="0"/>
                    </a:lnTo>
                    <a:lnTo>
                      <a:pt x="88" y="2"/>
                    </a:lnTo>
                    <a:lnTo>
                      <a:pt x="83" y="10"/>
                    </a:lnTo>
                    <a:lnTo>
                      <a:pt x="83" y="0"/>
                    </a:lnTo>
                    <a:close/>
                    <a:moveTo>
                      <a:pt x="83" y="20"/>
                    </a:moveTo>
                    <a:lnTo>
                      <a:pt x="64" y="20"/>
                    </a:lnTo>
                    <a:lnTo>
                      <a:pt x="64" y="0"/>
                    </a:lnTo>
                    <a:lnTo>
                      <a:pt x="83" y="0"/>
                    </a:lnTo>
                    <a:lnTo>
                      <a:pt x="83" y="20"/>
                    </a:lnTo>
                    <a:close/>
                    <a:moveTo>
                      <a:pt x="64" y="20"/>
                    </a:moveTo>
                    <a:lnTo>
                      <a:pt x="45" y="20"/>
                    </a:lnTo>
                    <a:lnTo>
                      <a:pt x="45" y="0"/>
                    </a:lnTo>
                    <a:lnTo>
                      <a:pt x="64" y="0"/>
                    </a:lnTo>
                    <a:lnTo>
                      <a:pt x="64" y="20"/>
                    </a:lnTo>
                    <a:close/>
                    <a:moveTo>
                      <a:pt x="41" y="1"/>
                    </a:moveTo>
                    <a:lnTo>
                      <a:pt x="43" y="0"/>
                    </a:lnTo>
                    <a:lnTo>
                      <a:pt x="45" y="0"/>
                    </a:lnTo>
                    <a:lnTo>
                      <a:pt x="45" y="10"/>
                    </a:lnTo>
                    <a:lnTo>
                      <a:pt x="41" y="1"/>
                    </a:lnTo>
                    <a:close/>
                    <a:moveTo>
                      <a:pt x="50" y="19"/>
                    </a:moveTo>
                    <a:lnTo>
                      <a:pt x="36" y="24"/>
                    </a:lnTo>
                    <a:lnTo>
                      <a:pt x="28" y="8"/>
                    </a:lnTo>
                    <a:lnTo>
                      <a:pt x="41" y="1"/>
                    </a:lnTo>
                    <a:lnTo>
                      <a:pt x="50" y="19"/>
                    </a:lnTo>
                    <a:close/>
                    <a:moveTo>
                      <a:pt x="26" y="9"/>
                    </a:moveTo>
                    <a:lnTo>
                      <a:pt x="28" y="8"/>
                    </a:lnTo>
                    <a:lnTo>
                      <a:pt x="32" y="17"/>
                    </a:lnTo>
                    <a:lnTo>
                      <a:pt x="26" y="9"/>
                    </a:lnTo>
                    <a:close/>
                    <a:moveTo>
                      <a:pt x="37" y="24"/>
                    </a:moveTo>
                    <a:lnTo>
                      <a:pt x="28" y="31"/>
                    </a:lnTo>
                    <a:lnTo>
                      <a:pt x="18" y="14"/>
                    </a:lnTo>
                    <a:lnTo>
                      <a:pt x="26" y="9"/>
                    </a:lnTo>
                    <a:lnTo>
                      <a:pt x="37" y="24"/>
                    </a:lnTo>
                    <a:close/>
                    <a:moveTo>
                      <a:pt x="14" y="18"/>
                    </a:moveTo>
                    <a:lnTo>
                      <a:pt x="15" y="15"/>
                    </a:lnTo>
                    <a:lnTo>
                      <a:pt x="18" y="14"/>
                    </a:lnTo>
                    <a:lnTo>
                      <a:pt x="23" y="22"/>
                    </a:lnTo>
                    <a:lnTo>
                      <a:pt x="14" y="18"/>
                    </a:lnTo>
                    <a:close/>
                    <a:moveTo>
                      <a:pt x="31" y="28"/>
                    </a:moveTo>
                    <a:lnTo>
                      <a:pt x="24" y="38"/>
                    </a:lnTo>
                    <a:lnTo>
                      <a:pt x="9" y="26"/>
                    </a:lnTo>
                    <a:lnTo>
                      <a:pt x="14" y="18"/>
                    </a:lnTo>
                    <a:lnTo>
                      <a:pt x="31" y="28"/>
                    </a:lnTo>
                    <a:close/>
                    <a:moveTo>
                      <a:pt x="9" y="26"/>
                    </a:moveTo>
                    <a:lnTo>
                      <a:pt x="21" y="8"/>
                    </a:lnTo>
                    <a:lnTo>
                      <a:pt x="9" y="26"/>
                    </a:lnTo>
                    <a:lnTo>
                      <a:pt x="17" y="32"/>
                    </a:lnTo>
                    <a:lnTo>
                      <a:pt x="9" y="26"/>
                    </a:lnTo>
                    <a:close/>
                    <a:moveTo>
                      <a:pt x="24" y="38"/>
                    </a:moveTo>
                    <a:lnTo>
                      <a:pt x="18" y="47"/>
                    </a:lnTo>
                    <a:lnTo>
                      <a:pt x="2" y="36"/>
                    </a:lnTo>
                    <a:lnTo>
                      <a:pt x="9" y="26"/>
                    </a:lnTo>
                    <a:lnTo>
                      <a:pt x="24" y="38"/>
                    </a:lnTo>
                    <a:close/>
                    <a:moveTo>
                      <a:pt x="0" y="42"/>
                    </a:moveTo>
                    <a:lnTo>
                      <a:pt x="0" y="39"/>
                    </a:lnTo>
                    <a:lnTo>
                      <a:pt x="2" y="36"/>
                    </a:lnTo>
                    <a:lnTo>
                      <a:pt x="10" y="42"/>
                    </a:lnTo>
                    <a:lnTo>
                      <a:pt x="0" y="42"/>
                    </a:lnTo>
                    <a:close/>
                    <a:moveTo>
                      <a:pt x="20" y="42"/>
                    </a:moveTo>
                    <a:lnTo>
                      <a:pt x="20" y="57"/>
                    </a:lnTo>
                    <a:lnTo>
                      <a:pt x="0" y="57"/>
                    </a:lnTo>
                    <a:lnTo>
                      <a:pt x="0" y="42"/>
                    </a:lnTo>
                    <a:lnTo>
                      <a:pt x="20" y="42"/>
                    </a:lnTo>
                    <a:close/>
                    <a:moveTo>
                      <a:pt x="20" y="57"/>
                    </a:moveTo>
                    <a:lnTo>
                      <a:pt x="20" y="76"/>
                    </a:lnTo>
                    <a:lnTo>
                      <a:pt x="0" y="76"/>
                    </a:lnTo>
                    <a:lnTo>
                      <a:pt x="0" y="57"/>
                    </a:lnTo>
                    <a:lnTo>
                      <a:pt x="20" y="57"/>
                    </a:lnTo>
                    <a:close/>
                    <a:moveTo>
                      <a:pt x="20" y="76"/>
                    </a:moveTo>
                    <a:lnTo>
                      <a:pt x="20" y="99"/>
                    </a:lnTo>
                    <a:lnTo>
                      <a:pt x="0" y="99"/>
                    </a:lnTo>
                    <a:lnTo>
                      <a:pt x="0" y="76"/>
                    </a:lnTo>
                    <a:lnTo>
                      <a:pt x="20" y="76"/>
                    </a:lnTo>
                    <a:close/>
                    <a:moveTo>
                      <a:pt x="1" y="101"/>
                    </a:moveTo>
                    <a:lnTo>
                      <a:pt x="0" y="100"/>
                    </a:lnTo>
                    <a:lnTo>
                      <a:pt x="0" y="99"/>
                    </a:lnTo>
                    <a:lnTo>
                      <a:pt x="10" y="99"/>
                    </a:lnTo>
                    <a:lnTo>
                      <a:pt x="1" y="101"/>
                    </a:lnTo>
                    <a:close/>
                    <a:moveTo>
                      <a:pt x="19" y="97"/>
                    </a:moveTo>
                    <a:lnTo>
                      <a:pt x="25" y="122"/>
                    </a:lnTo>
                    <a:lnTo>
                      <a:pt x="7" y="127"/>
                    </a:lnTo>
                    <a:lnTo>
                      <a:pt x="1" y="101"/>
                    </a:lnTo>
                    <a:lnTo>
                      <a:pt x="19" y="97"/>
                    </a:lnTo>
                    <a:close/>
                    <a:moveTo>
                      <a:pt x="8" y="128"/>
                    </a:moveTo>
                    <a:lnTo>
                      <a:pt x="8" y="128"/>
                    </a:lnTo>
                    <a:lnTo>
                      <a:pt x="7" y="127"/>
                    </a:lnTo>
                    <a:lnTo>
                      <a:pt x="17" y="125"/>
                    </a:lnTo>
                    <a:lnTo>
                      <a:pt x="8" y="128"/>
                    </a:lnTo>
                    <a:close/>
                    <a:moveTo>
                      <a:pt x="25" y="120"/>
                    </a:moveTo>
                    <a:lnTo>
                      <a:pt x="37" y="149"/>
                    </a:lnTo>
                    <a:lnTo>
                      <a:pt x="20" y="157"/>
                    </a:lnTo>
                    <a:lnTo>
                      <a:pt x="8" y="128"/>
                    </a:lnTo>
                    <a:lnTo>
                      <a:pt x="25" y="120"/>
                    </a:lnTo>
                    <a:close/>
                    <a:moveTo>
                      <a:pt x="37" y="149"/>
                    </a:moveTo>
                    <a:lnTo>
                      <a:pt x="37" y="149"/>
                    </a:lnTo>
                    <a:lnTo>
                      <a:pt x="37" y="150"/>
                    </a:lnTo>
                    <a:lnTo>
                      <a:pt x="29" y="153"/>
                    </a:lnTo>
                    <a:lnTo>
                      <a:pt x="37" y="149"/>
                    </a:lnTo>
                    <a:close/>
                    <a:moveTo>
                      <a:pt x="37" y="150"/>
                    </a:moveTo>
                    <a:lnTo>
                      <a:pt x="51" y="184"/>
                    </a:lnTo>
                    <a:lnTo>
                      <a:pt x="33" y="191"/>
                    </a:lnTo>
                    <a:lnTo>
                      <a:pt x="20" y="157"/>
                    </a:lnTo>
                    <a:lnTo>
                      <a:pt x="37" y="150"/>
                    </a:lnTo>
                    <a:close/>
                    <a:moveTo>
                      <a:pt x="33" y="192"/>
                    </a:moveTo>
                    <a:lnTo>
                      <a:pt x="33" y="192"/>
                    </a:lnTo>
                    <a:lnTo>
                      <a:pt x="33" y="191"/>
                    </a:lnTo>
                    <a:lnTo>
                      <a:pt x="42" y="187"/>
                    </a:lnTo>
                    <a:lnTo>
                      <a:pt x="33" y="192"/>
                    </a:lnTo>
                    <a:close/>
                    <a:moveTo>
                      <a:pt x="51" y="184"/>
                    </a:moveTo>
                    <a:lnTo>
                      <a:pt x="57" y="201"/>
                    </a:lnTo>
                    <a:lnTo>
                      <a:pt x="40" y="207"/>
                    </a:lnTo>
                    <a:lnTo>
                      <a:pt x="33" y="192"/>
                    </a:lnTo>
                    <a:lnTo>
                      <a:pt x="51" y="184"/>
                    </a:lnTo>
                    <a:close/>
                    <a:moveTo>
                      <a:pt x="41" y="210"/>
                    </a:moveTo>
                    <a:lnTo>
                      <a:pt x="40" y="208"/>
                    </a:lnTo>
                    <a:lnTo>
                      <a:pt x="40" y="207"/>
                    </a:lnTo>
                    <a:lnTo>
                      <a:pt x="48" y="204"/>
                    </a:lnTo>
                    <a:lnTo>
                      <a:pt x="41" y="210"/>
                    </a:lnTo>
                    <a:close/>
                    <a:moveTo>
                      <a:pt x="55" y="199"/>
                    </a:moveTo>
                    <a:lnTo>
                      <a:pt x="65" y="211"/>
                    </a:lnTo>
                    <a:lnTo>
                      <a:pt x="50" y="222"/>
                    </a:lnTo>
                    <a:lnTo>
                      <a:pt x="41" y="210"/>
                    </a:lnTo>
                    <a:lnTo>
                      <a:pt x="55" y="199"/>
                    </a:lnTo>
                    <a:close/>
                    <a:moveTo>
                      <a:pt x="51" y="223"/>
                    </a:moveTo>
                    <a:lnTo>
                      <a:pt x="51" y="223"/>
                    </a:lnTo>
                    <a:lnTo>
                      <a:pt x="50" y="222"/>
                    </a:lnTo>
                    <a:lnTo>
                      <a:pt x="57" y="216"/>
                    </a:lnTo>
                    <a:lnTo>
                      <a:pt x="51" y="223"/>
                    </a:lnTo>
                    <a:close/>
                    <a:moveTo>
                      <a:pt x="64" y="210"/>
                    </a:moveTo>
                    <a:lnTo>
                      <a:pt x="74" y="219"/>
                    </a:lnTo>
                    <a:lnTo>
                      <a:pt x="61" y="233"/>
                    </a:lnTo>
                    <a:lnTo>
                      <a:pt x="51" y="223"/>
                    </a:lnTo>
                    <a:lnTo>
                      <a:pt x="64" y="210"/>
                    </a:lnTo>
                    <a:close/>
                    <a:moveTo>
                      <a:pt x="74" y="219"/>
                    </a:moveTo>
                    <a:lnTo>
                      <a:pt x="80" y="226"/>
                    </a:lnTo>
                    <a:lnTo>
                      <a:pt x="67" y="239"/>
                    </a:lnTo>
                    <a:lnTo>
                      <a:pt x="61" y="233"/>
                    </a:lnTo>
                    <a:lnTo>
                      <a:pt x="74" y="219"/>
                    </a:lnTo>
                    <a:close/>
                    <a:moveTo>
                      <a:pt x="71" y="242"/>
                    </a:moveTo>
                    <a:lnTo>
                      <a:pt x="68" y="240"/>
                    </a:lnTo>
                    <a:lnTo>
                      <a:pt x="67" y="239"/>
                    </a:lnTo>
                    <a:lnTo>
                      <a:pt x="74" y="233"/>
                    </a:lnTo>
                    <a:lnTo>
                      <a:pt x="71" y="242"/>
                    </a:lnTo>
                    <a:close/>
                    <a:moveTo>
                      <a:pt x="76" y="224"/>
                    </a:moveTo>
                    <a:lnTo>
                      <a:pt x="86" y="226"/>
                    </a:lnTo>
                    <a:lnTo>
                      <a:pt x="80" y="245"/>
                    </a:lnTo>
                    <a:lnTo>
                      <a:pt x="71" y="242"/>
                    </a:lnTo>
                    <a:lnTo>
                      <a:pt x="76" y="224"/>
                    </a:lnTo>
                    <a:close/>
                    <a:moveTo>
                      <a:pt x="86" y="226"/>
                    </a:moveTo>
                    <a:lnTo>
                      <a:pt x="87" y="227"/>
                    </a:lnTo>
                    <a:lnTo>
                      <a:pt x="83" y="236"/>
                    </a:lnTo>
                    <a:lnTo>
                      <a:pt x="86" y="226"/>
                    </a:lnTo>
                    <a:close/>
                    <a:moveTo>
                      <a:pt x="87" y="227"/>
                    </a:moveTo>
                    <a:lnTo>
                      <a:pt x="94" y="230"/>
                    </a:lnTo>
                    <a:lnTo>
                      <a:pt x="85" y="247"/>
                    </a:lnTo>
                    <a:lnTo>
                      <a:pt x="78" y="244"/>
                    </a:lnTo>
                    <a:lnTo>
                      <a:pt x="87" y="227"/>
                    </a:lnTo>
                    <a:close/>
                    <a:moveTo>
                      <a:pt x="86" y="248"/>
                    </a:moveTo>
                    <a:lnTo>
                      <a:pt x="86" y="248"/>
                    </a:lnTo>
                    <a:lnTo>
                      <a:pt x="85" y="247"/>
                    </a:lnTo>
                    <a:lnTo>
                      <a:pt x="89" y="238"/>
                    </a:lnTo>
                    <a:lnTo>
                      <a:pt x="86" y="248"/>
                    </a:lnTo>
                    <a:close/>
                    <a:moveTo>
                      <a:pt x="93" y="229"/>
                    </a:moveTo>
                    <a:lnTo>
                      <a:pt x="101" y="233"/>
                    </a:lnTo>
                    <a:lnTo>
                      <a:pt x="96" y="251"/>
                    </a:lnTo>
                    <a:lnTo>
                      <a:pt x="86" y="248"/>
                    </a:lnTo>
                    <a:lnTo>
                      <a:pt x="93" y="229"/>
                    </a:lnTo>
                    <a:close/>
                    <a:moveTo>
                      <a:pt x="99" y="251"/>
                    </a:moveTo>
                    <a:lnTo>
                      <a:pt x="97" y="251"/>
                    </a:lnTo>
                    <a:lnTo>
                      <a:pt x="96" y="251"/>
                    </a:lnTo>
                    <a:lnTo>
                      <a:pt x="99" y="242"/>
                    </a:lnTo>
                    <a:lnTo>
                      <a:pt x="99" y="251"/>
                    </a:lnTo>
                    <a:close/>
                    <a:moveTo>
                      <a:pt x="99" y="233"/>
                    </a:moveTo>
                    <a:lnTo>
                      <a:pt x="105" y="233"/>
                    </a:lnTo>
                    <a:lnTo>
                      <a:pt x="105" y="251"/>
                    </a:lnTo>
                    <a:lnTo>
                      <a:pt x="99" y="251"/>
                    </a:lnTo>
                    <a:lnTo>
                      <a:pt x="99" y="233"/>
                    </a:lnTo>
                    <a:close/>
                    <a:moveTo>
                      <a:pt x="105" y="233"/>
                    </a:moveTo>
                    <a:lnTo>
                      <a:pt x="111" y="233"/>
                    </a:lnTo>
                    <a:lnTo>
                      <a:pt x="111" y="251"/>
                    </a:lnTo>
                    <a:lnTo>
                      <a:pt x="105" y="251"/>
                    </a:lnTo>
                    <a:lnTo>
                      <a:pt x="105" y="233"/>
                    </a:lnTo>
                    <a:close/>
                    <a:moveTo>
                      <a:pt x="111" y="233"/>
                    </a:moveTo>
                    <a:lnTo>
                      <a:pt x="118" y="233"/>
                    </a:lnTo>
                    <a:lnTo>
                      <a:pt x="118" y="251"/>
                    </a:lnTo>
                    <a:lnTo>
                      <a:pt x="111" y="251"/>
                    </a:lnTo>
                    <a:lnTo>
                      <a:pt x="111" y="2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37" name="Freeform 1931">
                <a:extLst>
                  <a:ext uri="{FF2B5EF4-FFF2-40B4-BE49-F238E27FC236}">
                    <a16:creationId xmlns:a16="http://schemas.microsoft.com/office/drawing/2014/main" id="{8616D90C-5358-4750-9424-A8FAD7B55D79}"/>
                  </a:ext>
                </a:extLst>
              </p:cNvPr>
              <p:cNvSpPr>
                <a:spLocks noEditPoints="1"/>
              </p:cNvSpPr>
              <p:nvPr/>
            </p:nvSpPr>
            <p:spPr bwMode="auto">
              <a:xfrm>
                <a:off x="2747" y="1816"/>
                <a:ext cx="54" cy="92"/>
              </a:xfrm>
              <a:custGeom>
                <a:avLst/>
                <a:gdLst>
                  <a:gd name="T0" fmla="*/ 27 w 216"/>
                  <a:gd name="T1" fmla="*/ 1 h 369"/>
                  <a:gd name="T2" fmla="*/ 34 w 216"/>
                  <a:gd name="T3" fmla="*/ 1 h 369"/>
                  <a:gd name="T4" fmla="*/ 35 w 216"/>
                  <a:gd name="T5" fmla="*/ 2 h 369"/>
                  <a:gd name="T6" fmla="*/ 32 w 216"/>
                  <a:gd name="T7" fmla="*/ 6 h 369"/>
                  <a:gd name="T8" fmla="*/ 40 w 216"/>
                  <a:gd name="T9" fmla="*/ 5 h 369"/>
                  <a:gd name="T10" fmla="*/ 43 w 216"/>
                  <a:gd name="T11" fmla="*/ 9 h 369"/>
                  <a:gd name="T12" fmla="*/ 47 w 216"/>
                  <a:gd name="T13" fmla="*/ 16 h 369"/>
                  <a:gd name="T14" fmla="*/ 47 w 216"/>
                  <a:gd name="T15" fmla="*/ 16 h 369"/>
                  <a:gd name="T16" fmla="*/ 43 w 216"/>
                  <a:gd name="T17" fmla="*/ 17 h 369"/>
                  <a:gd name="T18" fmla="*/ 49 w 216"/>
                  <a:gd name="T19" fmla="*/ 22 h 369"/>
                  <a:gd name="T20" fmla="*/ 50 w 216"/>
                  <a:gd name="T21" fmla="*/ 29 h 369"/>
                  <a:gd name="T22" fmla="*/ 46 w 216"/>
                  <a:gd name="T23" fmla="*/ 36 h 369"/>
                  <a:gd name="T24" fmla="*/ 47 w 216"/>
                  <a:gd name="T25" fmla="*/ 42 h 369"/>
                  <a:gd name="T26" fmla="*/ 50 w 216"/>
                  <a:gd name="T27" fmla="*/ 41 h 369"/>
                  <a:gd name="T28" fmla="*/ 52 w 216"/>
                  <a:gd name="T29" fmla="*/ 41 h 369"/>
                  <a:gd name="T30" fmla="*/ 49 w 216"/>
                  <a:gd name="T31" fmla="*/ 47 h 369"/>
                  <a:gd name="T32" fmla="*/ 47 w 216"/>
                  <a:gd name="T33" fmla="*/ 39 h 369"/>
                  <a:gd name="T34" fmla="*/ 47 w 216"/>
                  <a:gd name="T35" fmla="*/ 48 h 369"/>
                  <a:gd name="T36" fmla="*/ 47 w 216"/>
                  <a:gd name="T37" fmla="*/ 48 h 369"/>
                  <a:gd name="T38" fmla="*/ 52 w 216"/>
                  <a:gd name="T39" fmla="*/ 53 h 369"/>
                  <a:gd name="T40" fmla="*/ 52 w 216"/>
                  <a:gd name="T41" fmla="*/ 61 h 369"/>
                  <a:gd name="T42" fmla="*/ 46 w 216"/>
                  <a:gd name="T43" fmla="*/ 67 h 369"/>
                  <a:gd name="T44" fmla="*/ 46 w 216"/>
                  <a:gd name="T45" fmla="*/ 67 h 369"/>
                  <a:gd name="T46" fmla="*/ 49 w 216"/>
                  <a:gd name="T47" fmla="*/ 76 h 369"/>
                  <a:gd name="T48" fmla="*/ 45 w 216"/>
                  <a:gd name="T49" fmla="*/ 83 h 369"/>
                  <a:gd name="T50" fmla="*/ 40 w 216"/>
                  <a:gd name="T51" fmla="*/ 89 h 369"/>
                  <a:gd name="T52" fmla="*/ 39 w 216"/>
                  <a:gd name="T53" fmla="*/ 90 h 369"/>
                  <a:gd name="T54" fmla="*/ 38 w 216"/>
                  <a:gd name="T55" fmla="*/ 85 h 369"/>
                  <a:gd name="T56" fmla="*/ 33 w 216"/>
                  <a:gd name="T57" fmla="*/ 92 h 369"/>
                  <a:gd name="T58" fmla="*/ 23 w 216"/>
                  <a:gd name="T59" fmla="*/ 91 h 369"/>
                  <a:gd name="T60" fmla="*/ 18 w 216"/>
                  <a:gd name="T61" fmla="*/ 89 h 369"/>
                  <a:gd name="T62" fmla="*/ 17 w 216"/>
                  <a:gd name="T63" fmla="*/ 88 h 369"/>
                  <a:gd name="T64" fmla="*/ 20 w 216"/>
                  <a:gd name="T65" fmla="*/ 85 h 369"/>
                  <a:gd name="T66" fmla="*/ 13 w 216"/>
                  <a:gd name="T67" fmla="*/ 85 h 369"/>
                  <a:gd name="T68" fmla="*/ 10 w 216"/>
                  <a:gd name="T69" fmla="*/ 82 h 369"/>
                  <a:gd name="T70" fmla="*/ 7 w 216"/>
                  <a:gd name="T71" fmla="*/ 78 h 369"/>
                  <a:gd name="T72" fmla="*/ 7 w 216"/>
                  <a:gd name="T73" fmla="*/ 77 h 369"/>
                  <a:gd name="T74" fmla="*/ 11 w 216"/>
                  <a:gd name="T75" fmla="*/ 75 h 369"/>
                  <a:gd name="T76" fmla="*/ 5 w 216"/>
                  <a:gd name="T77" fmla="*/ 73 h 369"/>
                  <a:gd name="T78" fmla="*/ 4 w 216"/>
                  <a:gd name="T79" fmla="*/ 68 h 369"/>
                  <a:gd name="T80" fmla="*/ 3 w 216"/>
                  <a:gd name="T81" fmla="*/ 58 h 369"/>
                  <a:gd name="T82" fmla="*/ 7 w 216"/>
                  <a:gd name="T83" fmla="*/ 53 h 369"/>
                  <a:gd name="T84" fmla="*/ 4 w 216"/>
                  <a:gd name="T85" fmla="*/ 53 h 369"/>
                  <a:gd name="T86" fmla="*/ 2 w 216"/>
                  <a:gd name="T87" fmla="*/ 54 h 369"/>
                  <a:gd name="T88" fmla="*/ 1 w 216"/>
                  <a:gd name="T89" fmla="*/ 48 h 369"/>
                  <a:gd name="T90" fmla="*/ 6 w 216"/>
                  <a:gd name="T91" fmla="*/ 43 h 369"/>
                  <a:gd name="T92" fmla="*/ 5 w 216"/>
                  <a:gd name="T93" fmla="*/ 37 h 369"/>
                  <a:gd name="T94" fmla="*/ 3 w 216"/>
                  <a:gd name="T95" fmla="*/ 37 h 369"/>
                  <a:gd name="T96" fmla="*/ 0 w 216"/>
                  <a:gd name="T97" fmla="*/ 37 h 369"/>
                  <a:gd name="T98" fmla="*/ 7 w 216"/>
                  <a:gd name="T99" fmla="*/ 28 h 369"/>
                  <a:gd name="T100" fmla="*/ 3 w 216"/>
                  <a:gd name="T101" fmla="*/ 22 h 369"/>
                  <a:gd name="T102" fmla="*/ 3 w 216"/>
                  <a:gd name="T103" fmla="*/ 21 h 369"/>
                  <a:gd name="T104" fmla="*/ 7 w 216"/>
                  <a:gd name="T105" fmla="*/ 23 h 369"/>
                  <a:gd name="T106" fmla="*/ 5 w 216"/>
                  <a:gd name="T107" fmla="*/ 17 h 369"/>
                  <a:gd name="T108" fmla="*/ 7 w 216"/>
                  <a:gd name="T109" fmla="*/ 13 h 369"/>
                  <a:gd name="T110" fmla="*/ 11 w 216"/>
                  <a:gd name="T111" fmla="*/ 9 h 369"/>
                  <a:gd name="T112" fmla="*/ 11 w 216"/>
                  <a:gd name="T113" fmla="*/ 9 h 369"/>
                  <a:gd name="T114" fmla="*/ 14 w 216"/>
                  <a:gd name="T115" fmla="*/ 13 h 369"/>
                  <a:gd name="T116" fmla="*/ 14 w 216"/>
                  <a:gd name="T117" fmla="*/ 6 h 36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16"/>
                  <a:gd name="T178" fmla="*/ 0 h 369"/>
                  <a:gd name="T179" fmla="*/ 216 w 216"/>
                  <a:gd name="T180" fmla="*/ 369 h 36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16" h="369">
                    <a:moveTo>
                      <a:pt x="75" y="13"/>
                    </a:moveTo>
                    <a:lnTo>
                      <a:pt x="107" y="6"/>
                    </a:lnTo>
                    <a:lnTo>
                      <a:pt x="111" y="25"/>
                    </a:lnTo>
                    <a:lnTo>
                      <a:pt x="79" y="32"/>
                    </a:lnTo>
                    <a:lnTo>
                      <a:pt x="75" y="13"/>
                    </a:lnTo>
                    <a:close/>
                    <a:moveTo>
                      <a:pt x="107" y="6"/>
                    </a:moveTo>
                    <a:lnTo>
                      <a:pt x="108" y="6"/>
                    </a:lnTo>
                    <a:lnTo>
                      <a:pt x="109" y="6"/>
                    </a:lnTo>
                    <a:lnTo>
                      <a:pt x="109" y="16"/>
                    </a:lnTo>
                    <a:lnTo>
                      <a:pt x="107" y="6"/>
                    </a:lnTo>
                    <a:close/>
                    <a:moveTo>
                      <a:pt x="109" y="6"/>
                    </a:moveTo>
                    <a:lnTo>
                      <a:pt x="135" y="6"/>
                    </a:lnTo>
                    <a:lnTo>
                      <a:pt x="135" y="25"/>
                    </a:lnTo>
                    <a:lnTo>
                      <a:pt x="109" y="25"/>
                    </a:lnTo>
                    <a:lnTo>
                      <a:pt x="109" y="6"/>
                    </a:lnTo>
                    <a:close/>
                    <a:moveTo>
                      <a:pt x="135" y="6"/>
                    </a:moveTo>
                    <a:lnTo>
                      <a:pt x="137" y="6"/>
                    </a:lnTo>
                    <a:lnTo>
                      <a:pt x="139" y="9"/>
                    </a:lnTo>
                    <a:lnTo>
                      <a:pt x="135" y="16"/>
                    </a:lnTo>
                    <a:lnTo>
                      <a:pt x="135" y="6"/>
                    </a:lnTo>
                    <a:close/>
                    <a:moveTo>
                      <a:pt x="139" y="9"/>
                    </a:moveTo>
                    <a:lnTo>
                      <a:pt x="159" y="21"/>
                    </a:lnTo>
                    <a:lnTo>
                      <a:pt x="148" y="37"/>
                    </a:lnTo>
                    <a:lnTo>
                      <a:pt x="129" y="24"/>
                    </a:lnTo>
                    <a:lnTo>
                      <a:pt x="139" y="9"/>
                    </a:lnTo>
                    <a:close/>
                    <a:moveTo>
                      <a:pt x="159" y="21"/>
                    </a:moveTo>
                    <a:lnTo>
                      <a:pt x="160" y="22"/>
                    </a:lnTo>
                    <a:lnTo>
                      <a:pt x="161" y="23"/>
                    </a:lnTo>
                    <a:lnTo>
                      <a:pt x="154" y="29"/>
                    </a:lnTo>
                    <a:lnTo>
                      <a:pt x="159" y="21"/>
                    </a:lnTo>
                    <a:close/>
                    <a:moveTo>
                      <a:pt x="161" y="23"/>
                    </a:moveTo>
                    <a:lnTo>
                      <a:pt x="173" y="38"/>
                    </a:lnTo>
                    <a:lnTo>
                      <a:pt x="159" y="51"/>
                    </a:lnTo>
                    <a:lnTo>
                      <a:pt x="146" y="35"/>
                    </a:lnTo>
                    <a:lnTo>
                      <a:pt x="161" y="23"/>
                    </a:lnTo>
                    <a:close/>
                    <a:moveTo>
                      <a:pt x="173" y="38"/>
                    </a:moveTo>
                    <a:lnTo>
                      <a:pt x="174" y="40"/>
                    </a:lnTo>
                    <a:lnTo>
                      <a:pt x="174" y="41"/>
                    </a:lnTo>
                    <a:lnTo>
                      <a:pt x="166" y="45"/>
                    </a:lnTo>
                    <a:lnTo>
                      <a:pt x="173" y="38"/>
                    </a:lnTo>
                    <a:close/>
                    <a:moveTo>
                      <a:pt x="174" y="41"/>
                    </a:moveTo>
                    <a:lnTo>
                      <a:pt x="187" y="63"/>
                    </a:lnTo>
                    <a:lnTo>
                      <a:pt x="170" y="72"/>
                    </a:lnTo>
                    <a:lnTo>
                      <a:pt x="158" y="49"/>
                    </a:lnTo>
                    <a:lnTo>
                      <a:pt x="174" y="41"/>
                    </a:lnTo>
                    <a:close/>
                    <a:moveTo>
                      <a:pt x="187" y="63"/>
                    </a:moveTo>
                    <a:lnTo>
                      <a:pt x="188" y="64"/>
                    </a:lnTo>
                    <a:lnTo>
                      <a:pt x="188" y="65"/>
                    </a:lnTo>
                    <a:lnTo>
                      <a:pt x="179" y="67"/>
                    </a:lnTo>
                    <a:lnTo>
                      <a:pt x="187" y="63"/>
                    </a:lnTo>
                    <a:close/>
                    <a:moveTo>
                      <a:pt x="188" y="65"/>
                    </a:moveTo>
                    <a:lnTo>
                      <a:pt x="194" y="90"/>
                    </a:lnTo>
                    <a:lnTo>
                      <a:pt x="176" y="95"/>
                    </a:lnTo>
                    <a:lnTo>
                      <a:pt x="170" y="69"/>
                    </a:lnTo>
                    <a:lnTo>
                      <a:pt x="188" y="65"/>
                    </a:lnTo>
                    <a:close/>
                    <a:moveTo>
                      <a:pt x="194" y="90"/>
                    </a:moveTo>
                    <a:lnTo>
                      <a:pt x="201" y="116"/>
                    </a:lnTo>
                    <a:lnTo>
                      <a:pt x="182" y="120"/>
                    </a:lnTo>
                    <a:lnTo>
                      <a:pt x="176" y="95"/>
                    </a:lnTo>
                    <a:lnTo>
                      <a:pt x="194" y="90"/>
                    </a:lnTo>
                    <a:close/>
                    <a:moveTo>
                      <a:pt x="201" y="116"/>
                    </a:moveTo>
                    <a:lnTo>
                      <a:pt x="201" y="117"/>
                    </a:lnTo>
                    <a:lnTo>
                      <a:pt x="192" y="118"/>
                    </a:lnTo>
                    <a:lnTo>
                      <a:pt x="201" y="116"/>
                    </a:lnTo>
                    <a:close/>
                    <a:moveTo>
                      <a:pt x="201" y="117"/>
                    </a:moveTo>
                    <a:lnTo>
                      <a:pt x="204" y="142"/>
                    </a:lnTo>
                    <a:lnTo>
                      <a:pt x="185" y="144"/>
                    </a:lnTo>
                    <a:lnTo>
                      <a:pt x="182" y="119"/>
                    </a:lnTo>
                    <a:lnTo>
                      <a:pt x="201" y="117"/>
                    </a:lnTo>
                    <a:close/>
                    <a:moveTo>
                      <a:pt x="185" y="144"/>
                    </a:moveTo>
                    <a:lnTo>
                      <a:pt x="185" y="144"/>
                    </a:lnTo>
                    <a:lnTo>
                      <a:pt x="194" y="143"/>
                    </a:lnTo>
                    <a:lnTo>
                      <a:pt x="185" y="144"/>
                    </a:lnTo>
                    <a:close/>
                    <a:moveTo>
                      <a:pt x="204" y="142"/>
                    </a:moveTo>
                    <a:lnTo>
                      <a:pt x="208" y="164"/>
                    </a:lnTo>
                    <a:lnTo>
                      <a:pt x="189" y="167"/>
                    </a:lnTo>
                    <a:lnTo>
                      <a:pt x="185" y="144"/>
                    </a:lnTo>
                    <a:lnTo>
                      <a:pt x="204" y="142"/>
                    </a:lnTo>
                    <a:close/>
                    <a:moveTo>
                      <a:pt x="189" y="167"/>
                    </a:moveTo>
                    <a:lnTo>
                      <a:pt x="189" y="167"/>
                    </a:lnTo>
                    <a:lnTo>
                      <a:pt x="198" y="165"/>
                    </a:lnTo>
                    <a:lnTo>
                      <a:pt x="189" y="167"/>
                    </a:lnTo>
                    <a:close/>
                    <a:moveTo>
                      <a:pt x="208" y="164"/>
                    </a:moveTo>
                    <a:lnTo>
                      <a:pt x="211" y="180"/>
                    </a:lnTo>
                    <a:lnTo>
                      <a:pt x="192" y="183"/>
                    </a:lnTo>
                    <a:lnTo>
                      <a:pt x="189" y="167"/>
                    </a:lnTo>
                    <a:lnTo>
                      <a:pt x="208" y="164"/>
                    </a:lnTo>
                    <a:close/>
                    <a:moveTo>
                      <a:pt x="211" y="180"/>
                    </a:moveTo>
                    <a:lnTo>
                      <a:pt x="216" y="210"/>
                    </a:lnTo>
                    <a:lnTo>
                      <a:pt x="194" y="188"/>
                    </a:lnTo>
                    <a:lnTo>
                      <a:pt x="201" y="182"/>
                    </a:lnTo>
                    <a:lnTo>
                      <a:pt x="211" y="180"/>
                    </a:lnTo>
                    <a:close/>
                    <a:moveTo>
                      <a:pt x="194" y="188"/>
                    </a:moveTo>
                    <a:lnTo>
                      <a:pt x="191" y="185"/>
                    </a:lnTo>
                    <a:lnTo>
                      <a:pt x="204" y="172"/>
                    </a:lnTo>
                    <a:lnTo>
                      <a:pt x="208" y="175"/>
                    </a:lnTo>
                    <a:lnTo>
                      <a:pt x="194" y="188"/>
                    </a:lnTo>
                    <a:close/>
                    <a:moveTo>
                      <a:pt x="189" y="178"/>
                    </a:moveTo>
                    <a:lnTo>
                      <a:pt x="189" y="155"/>
                    </a:lnTo>
                    <a:lnTo>
                      <a:pt x="204" y="172"/>
                    </a:lnTo>
                    <a:lnTo>
                      <a:pt x="198" y="178"/>
                    </a:lnTo>
                    <a:lnTo>
                      <a:pt x="189" y="178"/>
                    </a:lnTo>
                    <a:close/>
                    <a:moveTo>
                      <a:pt x="208" y="178"/>
                    </a:moveTo>
                    <a:lnTo>
                      <a:pt x="208" y="191"/>
                    </a:lnTo>
                    <a:lnTo>
                      <a:pt x="189" y="191"/>
                    </a:lnTo>
                    <a:lnTo>
                      <a:pt x="189" y="178"/>
                    </a:lnTo>
                    <a:lnTo>
                      <a:pt x="208" y="178"/>
                    </a:lnTo>
                    <a:close/>
                    <a:moveTo>
                      <a:pt x="208" y="191"/>
                    </a:moveTo>
                    <a:lnTo>
                      <a:pt x="208" y="214"/>
                    </a:lnTo>
                    <a:lnTo>
                      <a:pt x="189" y="214"/>
                    </a:lnTo>
                    <a:lnTo>
                      <a:pt x="189" y="191"/>
                    </a:lnTo>
                    <a:lnTo>
                      <a:pt x="208" y="191"/>
                    </a:lnTo>
                    <a:close/>
                    <a:moveTo>
                      <a:pt x="208" y="214"/>
                    </a:moveTo>
                    <a:lnTo>
                      <a:pt x="208" y="242"/>
                    </a:lnTo>
                    <a:lnTo>
                      <a:pt x="189" y="242"/>
                    </a:lnTo>
                    <a:lnTo>
                      <a:pt x="189" y="214"/>
                    </a:lnTo>
                    <a:lnTo>
                      <a:pt x="208" y="214"/>
                    </a:lnTo>
                    <a:close/>
                    <a:moveTo>
                      <a:pt x="208" y="242"/>
                    </a:moveTo>
                    <a:lnTo>
                      <a:pt x="208" y="242"/>
                    </a:lnTo>
                    <a:lnTo>
                      <a:pt x="208" y="244"/>
                    </a:lnTo>
                    <a:lnTo>
                      <a:pt x="198" y="242"/>
                    </a:lnTo>
                    <a:lnTo>
                      <a:pt x="208" y="242"/>
                    </a:lnTo>
                    <a:close/>
                    <a:moveTo>
                      <a:pt x="208" y="244"/>
                    </a:moveTo>
                    <a:lnTo>
                      <a:pt x="201" y="272"/>
                    </a:lnTo>
                    <a:lnTo>
                      <a:pt x="182" y="269"/>
                    </a:lnTo>
                    <a:lnTo>
                      <a:pt x="189" y="240"/>
                    </a:lnTo>
                    <a:lnTo>
                      <a:pt x="208" y="244"/>
                    </a:lnTo>
                    <a:close/>
                    <a:moveTo>
                      <a:pt x="182" y="269"/>
                    </a:moveTo>
                    <a:lnTo>
                      <a:pt x="182" y="269"/>
                    </a:lnTo>
                    <a:lnTo>
                      <a:pt x="192" y="270"/>
                    </a:lnTo>
                    <a:lnTo>
                      <a:pt x="182" y="269"/>
                    </a:lnTo>
                    <a:close/>
                    <a:moveTo>
                      <a:pt x="201" y="272"/>
                    </a:moveTo>
                    <a:lnTo>
                      <a:pt x="194" y="304"/>
                    </a:lnTo>
                    <a:lnTo>
                      <a:pt x="176" y="301"/>
                    </a:lnTo>
                    <a:lnTo>
                      <a:pt x="182" y="269"/>
                    </a:lnTo>
                    <a:lnTo>
                      <a:pt x="201" y="272"/>
                    </a:lnTo>
                    <a:close/>
                    <a:moveTo>
                      <a:pt x="194" y="304"/>
                    </a:moveTo>
                    <a:lnTo>
                      <a:pt x="194" y="305"/>
                    </a:lnTo>
                    <a:lnTo>
                      <a:pt x="193" y="306"/>
                    </a:lnTo>
                    <a:lnTo>
                      <a:pt x="185" y="302"/>
                    </a:lnTo>
                    <a:lnTo>
                      <a:pt x="194" y="304"/>
                    </a:lnTo>
                    <a:close/>
                    <a:moveTo>
                      <a:pt x="193" y="306"/>
                    </a:moveTo>
                    <a:lnTo>
                      <a:pt x="181" y="332"/>
                    </a:lnTo>
                    <a:lnTo>
                      <a:pt x="163" y="324"/>
                    </a:lnTo>
                    <a:lnTo>
                      <a:pt x="177" y="298"/>
                    </a:lnTo>
                    <a:lnTo>
                      <a:pt x="193" y="306"/>
                    </a:lnTo>
                    <a:close/>
                    <a:moveTo>
                      <a:pt x="181" y="332"/>
                    </a:moveTo>
                    <a:lnTo>
                      <a:pt x="180" y="333"/>
                    </a:lnTo>
                    <a:lnTo>
                      <a:pt x="180" y="334"/>
                    </a:lnTo>
                    <a:lnTo>
                      <a:pt x="172" y="327"/>
                    </a:lnTo>
                    <a:lnTo>
                      <a:pt x="181" y="332"/>
                    </a:lnTo>
                    <a:close/>
                    <a:moveTo>
                      <a:pt x="180" y="334"/>
                    </a:moveTo>
                    <a:lnTo>
                      <a:pt x="160" y="356"/>
                    </a:lnTo>
                    <a:lnTo>
                      <a:pt x="146" y="344"/>
                    </a:lnTo>
                    <a:lnTo>
                      <a:pt x="166" y="322"/>
                    </a:lnTo>
                    <a:lnTo>
                      <a:pt x="180" y="334"/>
                    </a:lnTo>
                    <a:close/>
                    <a:moveTo>
                      <a:pt x="160" y="356"/>
                    </a:moveTo>
                    <a:lnTo>
                      <a:pt x="159" y="358"/>
                    </a:lnTo>
                    <a:lnTo>
                      <a:pt x="157" y="359"/>
                    </a:lnTo>
                    <a:lnTo>
                      <a:pt x="154" y="350"/>
                    </a:lnTo>
                    <a:lnTo>
                      <a:pt x="160" y="356"/>
                    </a:lnTo>
                    <a:close/>
                    <a:moveTo>
                      <a:pt x="157" y="359"/>
                    </a:moveTo>
                    <a:lnTo>
                      <a:pt x="131" y="368"/>
                    </a:lnTo>
                    <a:lnTo>
                      <a:pt x="125" y="350"/>
                    </a:lnTo>
                    <a:lnTo>
                      <a:pt x="150" y="341"/>
                    </a:lnTo>
                    <a:lnTo>
                      <a:pt x="157" y="359"/>
                    </a:lnTo>
                    <a:close/>
                    <a:moveTo>
                      <a:pt x="131" y="368"/>
                    </a:moveTo>
                    <a:lnTo>
                      <a:pt x="129" y="369"/>
                    </a:lnTo>
                    <a:lnTo>
                      <a:pt x="126" y="369"/>
                    </a:lnTo>
                    <a:lnTo>
                      <a:pt x="128" y="359"/>
                    </a:lnTo>
                    <a:lnTo>
                      <a:pt x="131" y="368"/>
                    </a:lnTo>
                    <a:close/>
                    <a:moveTo>
                      <a:pt x="126" y="369"/>
                    </a:moveTo>
                    <a:lnTo>
                      <a:pt x="92" y="363"/>
                    </a:lnTo>
                    <a:lnTo>
                      <a:pt x="95" y="344"/>
                    </a:lnTo>
                    <a:lnTo>
                      <a:pt x="129" y="350"/>
                    </a:lnTo>
                    <a:lnTo>
                      <a:pt x="126" y="369"/>
                    </a:lnTo>
                    <a:close/>
                    <a:moveTo>
                      <a:pt x="92" y="363"/>
                    </a:moveTo>
                    <a:lnTo>
                      <a:pt x="91" y="363"/>
                    </a:lnTo>
                    <a:lnTo>
                      <a:pt x="90" y="363"/>
                    </a:lnTo>
                    <a:lnTo>
                      <a:pt x="93" y="353"/>
                    </a:lnTo>
                    <a:lnTo>
                      <a:pt x="92" y="363"/>
                    </a:lnTo>
                    <a:close/>
                    <a:moveTo>
                      <a:pt x="90" y="363"/>
                    </a:moveTo>
                    <a:lnTo>
                      <a:pt x="71" y="356"/>
                    </a:lnTo>
                    <a:lnTo>
                      <a:pt x="77" y="337"/>
                    </a:lnTo>
                    <a:lnTo>
                      <a:pt x="96" y="344"/>
                    </a:lnTo>
                    <a:lnTo>
                      <a:pt x="90" y="363"/>
                    </a:lnTo>
                    <a:close/>
                    <a:moveTo>
                      <a:pt x="71" y="356"/>
                    </a:moveTo>
                    <a:lnTo>
                      <a:pt x="70" y="355"/>
                    </a:lnTo>
                    <a:lnTo>
                      <a:pt x="68" y="354"/>
                    </a:lnTo>
                    <a:lnTo>
                      <a:pt x="74" y="347"/>
                    </a:lnTo>
                    <a:lnTo>
                      <a:pt x="71" y="356"/>
                    </a:lnTo>
                    <a:close/>
                    <a:moveTo>
                      <a:pt x="68" y="354"/>
                    </a:moveTo>
                    <a:lnTo>
                      <a:pt x="52" y="342"/>
                    </a:lnTo>
                    <a:lnTo>
                      <a:pt x="64" y="326"/>
                    </a:lnTo>
                    <a:lnTo>
                      <a:pt x="80" y="339"/>
                    </a:lnTo>
                    <a:lnTo>
                      <a:pt x="68" y="354"/>
                    </a:lnTo>
                    <a:close/>
                    <a:moveTo>
                      <a:pt x="52" y="342"/>
                    </a:moveTo>
                    <a:lnTo>
                      <a:pt x="52" y="342"/>
                    </a:lnTo>
                    <a:lnTo>
                      <a:pt x="51" y="341"/>
                    </a:lnTo>
                    <a:lnTo>
                      <a:pt x="58" y="334"/>
                    </a:lnTo>
                    <a:lnTo>
                      <a:pt x="52" y="342"/>
                    </a:lnTo>
                    <a:close/>
                    <a:moveTo>
                      <a:pt x="51" y="341"/>
                    </a:moveTo>
                    <a:lnTo>
                      <a:pt x="39" y="328"/>
                    </a:lnTo>
                    <a:lnTo>
                      <a:pt x="52" y="314"/>
                    </a:lnTo>
                    <a:lnTo>
                      <a:pt x="65" y="327"/>
                    </a:lnTo>
                    <a:lnTo>
                      <a:pt x="51" y="341"/>
                    </a:lnTo>
                    <a:close/>
                    <a:moveTo>
                      <a:pt x="39" y="328"/>
                    </a:moveTo>
                    <a:lnTo>
                      <a:pt x="38" y="327"/>
                    </a:lnTo>
                    <a:lnTo>
                      <a:pt x="37" y="326"/>
                    </a:lnTo>
                    <a:lnTo>
                      <a:pt x="45" y="322"/>
                    </a:lnTo>
                    <a:lnTo>
                      <a:pt x="39" y="328"/>
                    </a:lnTo>
                    <a:close/>
                    <a:moveTo>
                      <a:pt x="37" y="326"/>
                    </a:moveTo>
                    <a:lnTo>
                      <a:pt x="28" y="311"/>
                    </a:lnTo>
                    <a:lnTo>
                      <a:pt x="44" y="301"/>
                    </a:lnTo>
                    <a:lnTo>
                      <a:pt x="53" y="316"/>
                    </a:lnTo>
                    <a:lnTo>
                      <a:pt x="37" y="326"/>
                    </a:lnTo>
                    <a:close/>
                    <a:moveTo>
                      <a:pt x="28" y="311"/>
                    </a:moveTo>
                    <a:lnTo>
                      <a:pt x="28" y="310"/>
                    </a:lnTo>
                    <a:lnTo>
                      <a:pt x="27" y="309"/>
                    </a:lnTo>
                    <a:lnTo>
                      <a:pt x="36" y="305"/>
                    </a:lnTo>
                    <a:lnTo>
                      <a:pt x="28" y="311"/>
                    </a:lnTo>
                    <a:close/>
                    <a:moveTo>
                      <a:pt x="27" y="309"/>
                    </a:moveTo>
                    <a:lnTo>
                      <a:pt x="20" y="293"/>
                    </a:lnTo>
                    <a:lnTo>
                      <a:pt x="38" y="287"/>
                    </a:lnTo>
                    <a:lnTo>
                      <a:pt x="44" y="302"/>
                    </a:lnTo>
                    <a:lnTo>
                      <a:pt x="27" y="309"/>
                    </a:lnTo>
                    <a:close/>
                    <a:moveTo>
                      <a:pt x="20" y="293"/>
                    </a:moveTo>
                    <a:lnTo>
                      <a:pt x="20" y="292"/>
                    </a:lnTo>
                    <a:lnTo>
                      <a:pt x="20" y="291"/>
                    </a:lnTo>
                    <a:lnTo>
                      <a:pt x="29" y="290"/>
                    </a:lnTo>
                    <a:lnTo>
                      <a:pt x="20" y="293"/>
                    </a:lnTo>
                    <a:close/>
                    <a:moveTo>
                      <a:pt x="20" y="291"/>
                    </a:moveTo>
                    <a:lnTo>
                      <a:pt x="17" y="272"/>
                    </a:lnTo>
                    <a:lnTo>
                      <a:pt x="36" y="269"/>
                    </a:lnTo>
                    <a:lnTo>
                      <a:pt x="39" y="288"/>
                    </a:lnTo>
                    <a:lnTo>
                      <a:pt x="20" y="291"/>
                    </a:lnTo>
                    <a:close/>
                    <a:moveTo>
                      <a:pt x="17" y="272"/>
                    </a:moveTo>
                    <a:lnTo>
                      <a:pt x="14" y="253"/>
                    </a:lnTo>
                    <a:lnTo>
                      <a:pt x="32" y="250"/>
                    </a:lnTo>
                    <a:lnTo>
                      <a:pt x="36" y="269"/>
                    </a:lnTo>
                    <a:lnTo>
                      <a:pt x="17" y="272"/>
                    </a:lnTo>
                    <a:close/>
                    <a:moveTo>
                      <a:pt x="14" y="253"/>
                    </a:moveTo>
                    <a:lnTo>
                      <a:pt x="10" y="234"/>
                    </a:lnTo>
                    <a:lnTo>
                      <a:pt x="29" y="230"/>
                    </a:lnTo>
                    <a:lnTo>
                      <a:pt x="32" y="250"/>
                    </a:lnTo>
                    <a:lnTo>
                      <a:pt x="14" y="253"/>
                    </a:lnTo>
                    <a:close/>
                    <a:moveTo>
                      <a:pt x="10" y="234"/>
                    </a:moveTo>
                    <a:lnTo>
                      <a:pt x="7" y="215"/>
                    </a:lnTo>
                    <a:lnTo>
                      <a:pt x="26" y="212"/>
                    </a:lnTo>
                    <a:lnTo>
                      <a:pt x="29" y="230"/>
                    </a:lnTo>
                    <a:lnTo>
                      <a:pt x="10" y="234"/>
                    </a:lnTo>
                    <a:close/>
                    <a:moveTo>
                      <a:pt x="7" y="215"/>
                    </a:moveTo>
                    <a:lnTo>
                      <a:pt x="8" y="216"/>
                    </a:lnTo>
                    <a:lnTo>
                      <a:pt x="7" y="215"/>
                    </a:lnTo>
                    <a:lnTo>
                      <a:pt x="17" y="214"/>
                    </a:lnTo>
                    <a:lnTo>
                      <a:pt x="7" y="215"/>
                    </a:lnTo>
                    <a:close/>
                    <a:moveTo>
                      <a:pt x="7" y="215"/>
                    </a:moveTo>
                    <a:lnTo>
                      <a:pt x="5" y="193"/>
                    </a:lnTo>
                    <a:lnTo>
                      <a:pt x="23" y="189"/>
                    </a:lnTo>
                    <a:lnTo>
                      <a:pt x="26" y="212"/>
                    </a:lnTo>
                    <a:lnTo>
                      <a:pt x="7" y="215"/>
                    </a:lnTo>
                    <a:close/>
                    <a:moveTo>
                      <a:pt x="5" y="193"/>
                    </a:moveTo>
                    <a:lnTo>
                      <a:pt x="4" y="192"/>
                    </a:lnTo>
                    <a:lnTo>
                      <a:pt x="4" y="191"/>
                    </a:lnTo>
                    <a:lnTo>
                      <a:pt x="14" y="191"/>
                    </a:lnTo>
                    <a:lnTo>
                      <a:pt x="5" y="193"/>
                    </a:lnTo>
                    <a:close/>
                    <a:moveTo>
                      <a:pt x="4" y="191"/>
                    </a:moveTo>
                    <a:lnTo>
                      <a:pt x="4" y="172"/>
                    </a:lnTo>
                    <a:lnTo>
                      <a:pt x="23" y="172"/>
                    </a:lnTo>
                    <a:lnTo>
                      <a:pt x="23" y="191"/>
                    </a:lnTo>
                    <a:lnTo>
                      <a:pt x="4" y="191"/>
                    </a:lnTo>
                    <a:close/>
                    <a:moveTo>
                      <a:pt x="23" y="171"/>
                    </a:moveTo>
                    <a:lnTo>
                      <a:pt x="23" y="172"/>
                    </a:lnTo>
                    <a:lnTo>
                      <a:pt x="14" y="172"/>
                    </a:lnTo>
                    <a:lnTo>
                      <a:pt x="23" y="171"/>
                    </a:lnTo>
                    <a:close/>
                    <a:moveTo>
                      <a:pt x="5" y="173"/>
                    </a:moveTo>
                    <a:lnTo>
                      <a:pt x="1" y="151"/>
                    </a:lnTo>
                    <a:lnTo>
                      <a:pt x="20" y="149"/>
                    </a:lnTo>
                    <a:lnTo>
                      <a:pt x="23" y="171"/>
                    </a:lnTo>
                    <a:lnTo>
                      <a:pt x="5" y="173"/>
                    </a:lnTo>
                    <a:close/>
                    <a:moveTo>
                      <a:pt x="1" y="151"/>
                    </a:moveTo>
                    <a:lnTo>
                      <a:pt x="0" y="150"/>
                    </a:lnTo>
                    <a:lnTo>
                      <a:pt x="1" y="148"/>
                    </a:lnTo>
                    <a:lnTo>
                      <a:pt x="10" y="150"/>
                    </a:lnTo>
                    <a:lnTo>
                      <a:pt x="1" y="151"/>
                    </a:lnTo>
                    <a:close/>
                    <a:moveTo>
                      <a:pt x="1" y="148"/>
                    </a:moveTo>
                    <a:lnTo>
                      <a:pt x="5" y="129"/>
                    </a:lnTo>
                    <a:lnTo>
                      <a:pt x="23" y="132"/>
                    </a:lnTo>
                    <a:lnTo>
                      <a:pt x="20" y="151"/>
                    </a:lnTo>
                    <a:lnTo>
                      <a:pt x="1" y="148"/>
                    </a:lnTo>
                    <a:close/>
                    <a:moveTo>
                      <a:pt x="5" y="129"/>
                    </a:moveTo>
                    <a:lnTo>
                      <a:pt x="7" y="110"/>
                    </a:lnTo>
                    <a:lnTo>
                      <a:pt x="26" y="113"/>
                    </a:lnTo>
                    <a:lnTo>
                      <a:pt x="23" y="132"/>
                    </a:lnTo>
                    <a:lnTo>
                      <a:pt x="5" y="129"/>
                    </a:lnTo>
                    <a:close/>
                    <a:moveTo>
                      <a:pt x="26" y="113"/>
                    </a:moveTo>
                    <a:lnTo>
                      <a:pt x="26" y="115"/>
                    </a:lnTo>
                    <a:lnTo>
                      <a:pt x="26" y="113"/>
                    </a:lnTo>
                    <a:lnTo>
                      <a:pt x="17" y="111"/>
                    </a:lnTo>
                    <a:lnTo>
                      <a:pt x="26" y="113"/>
                    </a:lnTo>
                    <a:close/>
                    <a:moveTo>
                      <a:pt x="7" y="110"/>
                    </a:moveTo>
                    <a:lnTo>
                      <a:pt x="10" y="88"/>
                    </a:lnTo>
                    <a:lnTo>
                      <a:pt x="29" y="90"/>
                    </a:lnTo>
                    <a:lnTo>
                      <a:pt x="26" y="113"/>
                    </a:lnTo>
                    <a:lnTo>
                      <a:pt x="7" y="110"/>
                    </a:lnTo>
                    <a:close/>
                    <a:moveTo>
                      <a:pt x="10" y="88"/>
                    </a:moveTo>
                    <a:lnTo>
                      <a:pt x="10" y="87"/>
                    </a:lnTo>
                    <a:lnTo>
                      <a:pt x="11" y="86"/>
                    </a:lnTo>
                    <a:lnTo>
                      <a:pt x="20" y="89"/>
                    </a:lnTo>
                    <a:lnTo>
                      <a:pt x="10" y="88"/>
                    </a:lnTo>
                    <a:close/>
                    <a:moveTo>
                      <a:pt x="11" y="86"/>
                    </a:moveTo>
                    <a:lnTo>
                      <a:pt x="18" y="70"/>
                    </a:lnTo>
                    <a:lnTo>
                      <a:pt x="36" y="77"/>
                    </a:lnTo>
                    <a:lnTo>
                      <a:pt x="29" y="92"/>
                    </a:lnTo>
                    <a:lnTo>
                      <a:pt x="11" y="86"/>
                    </a:lnTo>
                    <a:close/>
                    <a:moveTo>
                      <a:pt x="18" y="70"/>
                    </a:moveTo>
                    <a:lnTo>
                      <a:pt x="18" y="69"/>
                    </a:lnTo>
                    <a:lnTo>
                      <a:pt x="18" y="68"/>
                    </a:lnTo>
                    <a:lnTo>
                      <a:pt x="27" y="74"/>
                    </a:lnTo>
                    <a:lnTo>
                      <a:pt x="18" y="70"/>
                    </a:lnTo>
                    <a:close/>
                    <a:moveTo>
                      <a:pt x="18" y="68"/>
                    </a:moveTo>
                    <a:lnTo>
                      <a:pt x="28" y="53"/>
                    </a:lnTo>
                    <a:lnTo>
                      <a:pt x="44" y="63"/>
                    </a:lnTo>
                    <a:lnTo>
                      <a:pt x="34" y="78"/>
                    </a:lnTo>
                    <a:lnTo>
                      <a:pt x="18" y="68"/>
                    </a:lnTo>
                    <a:close/>
                    <a:moveTo>
                      <a:pt x="28" y="53"/>
                    </a:moveTo>
                    <a:lnTo>
                      <a:pt x="28" y="52"/>
                    </a:lnTo>
                    <a:lnTo>
                      <a:pt x="29" y="51"/>
                    </a:lnTo>
                    <a:lnTo>
                      <a:pt x="36" y="57"/>
                    </a:lnTo>
                    <a:lnTo>
                      <a:pt x="28" y="53"/>
                    </a:lnTo>
                    <a:close/>
                    <a:moveTo>
                      <a:pt x="29" y="51"/>
                    </a:moveTo>
                    <a:lnTo>
                      <a:pt x="42" y="38"/>
                    </a:lnTo>
                    <a:lnTo>
                      <a:pt x="55" y="52"/>
                    </a:lnTo>
                    <a:lnTo>
                      <a:pt x="42" y="64"/>
                    </a:lnTo>
                    <a:lnTo>
                      <a:pt x="29" y="51"/>
                    </a:lnTo>
                    <a:close/>
                    <a:moveTo>
                      <a:pt x="42" y="38"/>
                    </a:moveTo>
                    <a:lnTo>
                      <a:pt x="80" y="0"/>
                    </a:lnTo>
                    <a:lnTo>
                      <a:pt x="42" y="38"/>
                    </a:lnTo>
                    <a:lnTo>
                      <a:pt x="49" y="45"/>
                    </a:lnTo>
                    <a:lnTo>
                      <a:pt x="42" y="38"/>
                    </a:lnTo>
                    <a:close/>
                    <a:moveTo>
                      <a:pt x="42" y="38"/>
                    </a:moveTo>
                    <a:lnTo>
                      <a:pt x="54" y="25"/>
                    </a:lnTo>
                    <a:lnTo>
                      <a:pt x="68" y="38"/>
                    </a:lnTo>
                    <a:lnTo>
                      <a:pt x="55" y="52"/>
                    </a:lnTo>
                    <a:lnTo>
                      <a:pt x="42" y="38"/>
                    </a:lnTo>
                    <a:close/>
                    <a:moveTo>
                      <a:pt x="54" y="25"/>
                    </a:moveTo>
                    <a:lnTo>
                      <a:pt x="55" y="24"/>
                    </a:lnTo>
                    <a:lnTo>
                      <a:pt x="57" y="24"/>
                    </a:lnTo>
                    <a:lnTo>
                      <a:pt x="61" y="32"/>
                    </a:lnTo>
                    <a:lnTo>
                      <a:pt x="54" y="25"/>
                    </a:lnTo>
                    <a:close/>
                    <a:moveTo>
                      <a:pt x="57" y="24"/>
                    </a:moveTo>
                    <a:lnTo>
                      <a:pt x="72" y="14"/>
                    </a:lnTo>
                    <a:lnTo>
                      <a:pt x="82" y="31"/>
                    </a:lnTo>
                    <a:lnTo>
                      <a:pt x="66" y="41"/>
                    </a:lnTo>
                    <a:lnTo>
                      <a:pt x="57"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38" name="Freeform 1932">
                <a:extLst>
                  <a:ext uri="{FF2B5EF4-FFF2-40B4-BE49-F238E27FC236}">
                    <a16:creationId xmlns:a16="http://schemas.microsoft.com/office/drawing/2014/main" id="{9DEAC2B1-23F2-4B7B-BB0D-1C930FBFF77B}"/>
                  </a:ext>
                </a:extLst>
              </p:cNvPr>
              <p:cNvSpPr>
                <a:spLocks noEditPoints="1"/>
              </p:cNvSpPr>
              <p:nvPr/>
            </p:nvSpPr>
            <p:spPr bwMode="auto">
              <a:xfrm>
                <a:off x="2960" y="1718"/>
                <a:ext cx="54" cy="45"/>
              </a:xfrm>
              <a:custGeom>
                <a:avLst/>
                <a:gdLst>
                  <a:gd name="T0" fmla="*/ 22 w 216"/>
                  <a:gd name="T1" fmla="*/ 0 h 177"/>
                  <a:gd name="T2" fmla="*/ 29 w 216"/>
                  <a:gd name="T3" fmla="*/ 2 h 177"/>
                  <a:gd name="T4" fmla="*/ 29 w 216"/>
                  <a:gd name="T5" fmla="*/ 2 h 177"/>
                  <a:gd name="T6" fmla="*/ 36 w 216"/>
                  <a:gd name="T7" fmla="*/ 4 h 177"/>
                  <a:gd name="T8" fmla="*/ 37 w 216"/>
                  <a:gd name="T9" fmla="*/ 4 h 177"/>
                  <a:gd name="T10" fmla="*/ 42 w 216"/>
                  <a:gd name="T11" fmla="*/ 9 h 177"/>
                  <a:gd name="T12" fmla="*/ 42 w 216"/>
                  <a:gd name="T13" fmla="*/ 10 h 177"/>
                  <a:gd name="T14" fmla="*/ 47 w 216"/>
                  <a:gd name="T15" fmla="*/ 15 h 177"/>
                  <a:gd name="T16" fmla="*/ 47 w 216"/>
                  <a:gd name="T17" fmla="*/ 15 h 177"/>
                  <a:gd name="T18" fmla="*/ 51 w 216"/>
                  <a:gd name="T19" fmla="*/ 21 h 177"/>
                  <a:gd name="T20" fmla="*/ 52 w 216"/>
                  <a:gd name="T21" fmla="*/ 22 h 177"/>
                  <a:gd name="T22" fmla="*/ 53 w 216"/>
                  <a:gd name="T23" fmla="*/ 27 h 177"/>
                  <a:gd name="T24" fmla="*/ 53 w 216"/>
                  <a:gd name="T25" fmla="*/ 28 h 177"/>
                  <a:gd name="T26" fmla="*/ 54 w 216"/>
                  <a:gd name="T27" fmla="*/ 34 h 177"/>
                  <a:gd name="T28" fmla="*/ 54 w 216"/>
                  <a:gd name="T29" fmla="*/ 35 h 177"/>
                  <a:gd name="T30" fmla="*/ 51 w 216"/>
                  <a:gd name="T31" fmla="*/ 39 h 177"/>
                  <a:gd name="T32" fmla="*/ 51 w 216"/>
                  <a:gd name="T33" fmla="*/ 40 h 177"/>
                  <a:gd name="T34" fmla="*/ 47 w 216"/>
                  <a:gd name="T35" fmla="*/ 43 h 177"/>
                  <a:gd name="T36" fmla="*/ 45 w 216"/>
                  <a:gd name="T37" fmla="*/ 43 h 177"/>
                  <a:gd name="T38" fmla="*/ 38 w 216"/>
                  <a:gd name="T39" fmla="*/ 44 h 177"/>
                  <a:gd name="T40" fmla="*/ 38 w 216"/>
                  <a:gd name="T41" fmla="*/ 44 h 177"/>
                  <a:gd name="T42" fmla="*/ 30 w 216"/>
                  <a:gd name="T43" fmla="*/ 39 h 177"/>
                  <a:gd name="T44" fmla="*/ 31 w 216"/>
                  <a:gd name="T45" fmla="*/ 44 h 177"/>
                  <a:gd name="T46" fmla="*/ 24 w 216"/>
                  <a:gd name="T47" fmla="*/ 45 h 177"/>
                  <a:gd name="T48" fmla="*/ 24 w 216"/>
                  <a:gd name="T49" fmla="*/ 45 h 177"/>
                  <a:gd name="T50" fmla="*/ 18 w 216"/>
                  <a:gd name="T51" fmla="*/ 45 h 177"/>
                  <a:gd name="T52" fmla="*/ 14 w 216"/>
                  <a:gd name="T53" fmla="*/ 45 h 177"/>
                  <a:gd name="T54" fmla="*/ 13 w 216"/>
                  <a:gd name="T55" fmla="*/ 45 h 177"/>
                  <a:gd name="T56" fmla="*/ 9 w 216"/>
                  <a:gd name="T57" fmla="*/ 44 h 177"/>
                  <a:gd name="T58" fmla="*/ 9 w 216"/>
                  <a:gd name="T59" fmla="*/ 44 h 177"/>
                  <a:gd name="T60" fmla="*/ 6 w 216"/>
                  <a:gd name="T61" fmla="*/ 43 h 177"/>
                  <a:gd name="T62" fmla="*/ 5 w 216"/>
                  <a:gd name="T63" fmla="*/ 43 h 177"/>
                  <a:gd name="T64" fmla="*/ 4 w 216"/>
                  <a:gd name="T65" fmla="*/ 42 h 177"/>
                  <a:gd name="T66" fmla="*/ 3 w 216"/>
                  <a:gd name="T67" fmla="*/ 42 h 177"/>
                  <a:gd name="T68" fmla="*/ 1 w 216"/>
                  <a:gd name="T69" fmla="*/ 39 h 177"/>
                  <a:gd name="T70" fmla="*/ 1 w 216"/>
                  <a:gd name="T71" fmla="*/ 38 h 177"/>
                  <a:gd name="T72" fmla="*/ 0 w 216"/>
                  <a:gd name="T73" fmla="*/ 34 h 177"/>
                  <a:gd name="T74" fmla="*/ 0 w 216"/>
                  <a:gd name="T75" fmla="*/ 34 h 177"/>
                  <a:gd name="T76" fmla="*/ 0 w 216"/>
                  <a:gd name="T77" fmla="*/ 30 h 177"/>
                  <a:gd name="T78" fmla="*/ 0 w 216"/>
                  <a:gd name="T79" fmla="*/ 26 h 177"/>
                  <a:gd name="T80" fmla="*/ 0 w 216"/>
                  <a:gd name="T81" fmla="*/ 23 h 177"/>
                  <a:gd name="T82" fmla="*/ 0 w 216"/>
                  <a:gd name="T83" fmla="*/ 18 h 177"/>
                  <a:gd name="T84" fmla="*/ 0 w 216"/>
                  <a:gd name="T85" fmla="*/ 18 h 177"/>
                  <a:gd name="T86" fmla="*/ 1 w 216"/>
                  <a:gd name="T87" fmla="*/ 15 h 177"/>
                  <a:gd name="T88" fmla="*/ 1 w 216"/>
                  <a:gd name="T89" fmla="*/ 14 h 177"/>
                  <a:gd name="T90" fmla="*/ 2 w 216"/>
                  <a:gd name="T91" fmla="*/ 12 h 177"/>
                  <a:gd name="T92" fmla="*/ 2 w 216"/>
                  <a:gd name="T93" fmla="*/ 12 h 177"/>
                  <a:gd name="T94" fmla="*/ 4 w 216"/>
                  <a:gd name="T95" fmla="*/ 9 h 177"/>
                  <a:gd name="T96" fmla="*/ 4 w 216"/>
                  <a:gd name="T97" fmla="*/ 8 h 177"/>
                  <a:gd name="T98" fmla="*/ 6 w 216"/>
                  <a:gd name="T99" fmla="*/ 6 h 177"/>
                  <a:gd name="T100" fmla="*/ 7 w 216"/>
                  <a:gd name="T101" fmla="*/ 5 h 177"/>
                  <a:gd name="T102" fmla="*/ 10 w 216"/>
                  <a:gd name="T103" fmla="*/ 3 h 177"/>
                  <a:gd name="T104" fmla="*/ 10 w 216"/>
                  <a:gd name="T105" fmla="*/ 3 h 177"/>
                  <a:gd name="T106" fmla="*/ 15 w 216"/>
                  <a:gd name="T107" fmla="*/ 2 h 177"/>
                  <a:gd name="T108" fmla="*/ 15 w 216"/>
                  <a:gd name="T109" fmla="*/ 2 h 17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16"/>
                  <a:gd name="T166" fmla="*/ 0 h 177"/>
                  <a:gd name="T167" fmla="*/ 216 w 216"/>
                  <a:gd name="T168" fmla="*/ 177 h 17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16" h="177">
                    <a:moveTo>
                      <a:pt x="88" y="0"/>
                    </a:moveTo>
                    <a:lnTo>
                      <a:pt x="116" y="6"/>
                    </a:lnTo>
                    <a:lnTo>
                      <a:pt x="112" y="25"/>
                    </a:lnTo>
                    <a:lnTo>
                      <a:pt x="83" y="18"/>
                    </a:lnTo>
                    <a:lnTo>
                      <a:pt x="88" y="0"/>
                    </a:lnTo>
                    <a:close/>
                    <a:moveTo>
                      <a:pt x="116" y="6"/>
                    </a:moveTo>
                    <a:lnTo>
                      <a:pt x="116" y="6"/>
                    </a:lnTo>
                    <a:lnTo>
                      <a:pt x="117" y="6"/>
                    </a:lnTo>
                    <a:lnTo>
                      <a:pt x="114" y="15"/>
                    </a:lnTo>
                    <a:lnTo>
                      <a:pt x="116" y="6"/>
                    </a:lnTo>
                    <a:close/>
                    <a:moveTo>
                      <a:pt x="117" y="6"/>
                    </a:moveTo>
                    <a:lnTo>
                      <a:pt x="143" y="16"/>
                    </a:lnTo>
                    <a:lnTo>
                      <a:pt x="136" y="34"/>
                    </a:lnTo>
                    <a:lnTo>
                      <a:pt x="111" y="24"/>
                    </a:lnTo>
                    <a:lnTo>
                      <a:pt x="117" y="6"/>
                    </a:lnTo>
                    <a:close/>
                    <a:moveTo>
                      <a:pt x="143" y="16"/>
                    </a:moveTo>
                    <a:lnTo>
                      <a:pt x="144" y="16"/>
                    </a:lnTo>
                    <a:lnTo>
                      <a:pt x="146" y="17"/>
                    </a:lnTo>
                    <a:lnTo>
                      <a:pt x="140" y="25"/>
                    </a:lnTo>
                    <a:lnTo>
                      <a:pt x="143" y="16"/>
                    </a:lnTo>
                    <a:close/>
                    <a:moveTo>
                      <a:pt x="146" y="17"/>
                    </a:moveTo>
                    <a:lnTo>
                      <a:pt x="168" y="37"/>
                    </a:lnTo>
                    <a:lnTo>
                      <a:pt x="155" y="51"/>
                    </a:lnTo>
                    <a:lnTo>
                      <a:pt x="133" y="31"/>
                    </a:lnTo>
                    <a:lnTo>
                      <a:pt x="146" y="17"/>
                    </a:lnTo>
                    <a:close/>
                    <a:moveTo>
                      <a:pt x="168" y="37"/>
                    </a:moveTo>
                    <a:lnTo>
                      <a:pt x="168" y="37"/>
                    </a:lnTo>
                    <a:lnTo>
                      <a:pt x="169" y="38"/>
                    </a:lnTo>
                    <a:lnTo>
                      <a:pt x="162" y="44"/>
                    </a:lnTo>
                    <a:lnTo>
                      <a:pt x="168" y="37"/>
                    </a:lnTo>
                    <a:close/>
                    <a:moveTo>
                      <a:pt x="169" y="38"/>
                    </a:moveTo>
                    <a:lnTo>
                      <a:pt x="188" y="60"/>
                    </a:lnTo>
                    <a:lnTo>
                      <a:pt x="174" y="72"/>
                    </a:lnTo>
                    <a:lnTo>
                      <a:pt x="155" y="50"/>
                    </a:lnTo>
                    <a:lnTo>
                      <a:pt x="169" y="38"/>
                    </a:lnTo>
                    <a:close/>
                    <a:moveTo>
                      <a:pt x="188" y="60"/>
                    </a:moveTo>
                    <a:lnTo>
                      <a:pt x="188" y="60"/>
                    </a:lnTo>
                    <a:lnTo>
                      <a:pt x="180" y="66"/>
                    </a:lnTo>
                    <a:lnTo>
                      <a:pt x="188" y="60"/>
                    </a:lnTo>
                    <a:close/>
                    <a:moveTo>
                      <a:pt x="188" y="60"/>
                    </a:moveTo>
                    <a:lnTo>
                      <a:pt x="205" y="83"/>
                    </a:lnTo>
                    <a:lnTo>
                      <a:pt x="189" y="94"/>
                    </a:lnTo>
                    <a:lnTo>
                      <a:pt x="173" y="71"/>
                    </a:lnTo>
                    <a:lnTo>
                      <a:pt x="188" y="60"/>
                    </a:lnTo>
                    <a:close/>
                    <a:moveTo>
                      <a:pt x="205" y="83"/>
                    </a:moveTo>
                    <a:lnTo>
                      <a:pt x="206" y="84"/>
                    </a:lnTo>
                    <a:lnTo>
                      <a:pt x="206" y="86"/>
                    </a:lnTo>
                    <a:lnTo>
                      <a:pt x="197" y="89"/>
                    </a:lnTo>
                    <a:lnTo>
                      <a:pt x="205" y="83"/>
                    </a:lnTo>
                    <a:close/>
                    <a:moveTo>
                      <a:pt x="206" y="86"/>
                    </a:moveTo>
                    <a:lnTo>
                      <a:pt x="212" y="108"/>
                    </a:lnTo>
                    <a:lnTo>
                      <a:pt x="194" y="113"/>
                    </a:lnTo>
                    <a:lnTo>
                      <a:pt x="187" y="91"/>
                    </a:lnTo>
                    <a:lnTo>
                      <a:pt x="206" y="86"/>
                    </a:lnTo>
                    <a:close/>
                    <a:moveTo>
                      <a:pt x="212" y="108"/>
                    </a:moveTo>
                    <a:lnTo>
                      <a:pt x="212" y="109"/>
                    </a:lnTo>
                    <a:lnTo>
                      <a:pt x="212" y="110"/>
                    </a:lnTo>
                    <a:lnTo>
                      <a:pt x="203" y="111"/>
                    </a:lnTo>
                    <a:lnTo>
                      <a:pt x="212" y="108"/>
                    </a:lnTo>
                    <a:close/>
                    <a:moveTo>
                      <a:pt x="212" y="110"/>
                    </a:moveTo>
                    <a:lnTo>
                      <a:pt x="216" y="132"/>
                    </a:lnTo>
                    <a:lnTo>
                      <a:pt x="197" y="134"/>
                    </a:lnTo>
                    <a:lnTo>
                      <a:pt x="194" y="112"/>
                    </a:lnTo>
                    <a:lnTo>
                      <a:pt x="212" y="110"/>
                    </a:lnTo>
                    <a:close/>
                    <a:moveTo>
                      <a:pt x="216" y="132"/>
                    </a:moveTo>
                    <a:lnTo>
                      <a:pt x="216" y="135"/>
                    </a:lnTo>
                    <a:lnTo>
                      <a:pt x="214" y="137"/>
                    </a:lnTo>
                    <a:lnTo>
                      <a:pt x="206" y="133"/>
                    </a:lnTo>
                    <a:lnTo>
                      <a:pt x="216" y="132"/>
                    </a:lnTo>
                    <a:close/>
                    <a:moveTo>
                      <a:pt x="214" y="137"/>
                    </a:moveTo>
                    <a:lnTo>
                      <a:pt x="205" y="154"/>
                    </a:lnTo>
                    <a:lnTo>
                      <a:pt x="188" y="144"/>
                    </a:lnTo>
                    <a:lnTo>
                      <a:pt x="198" y="129"/>
                    </a:lnTo>
                    <a:lnTo>
                      <a:pt x="214" y="137"/>
                    </a:lnTo>
                    <a:close/>
                    <a:moveTo>
                      <a:pt x="205" y="154"/>
                    </a:moveTo>
                    <a:lnTo>
                      <a:pt x="203" y="155"/>
                    </a:lnTo>
                    <a:lnTo>
                      <a:pt x="202" y="156"/>
                    </a:lnTo>
                    <a:lnTo>
                      <a:pt x="197" y="148"/>
                    </a:lnTo>
                    <a:lnTo>
                      <a:pt x="205" y="154"/>
                    </a:lnTo>
                    <a:close/>
                    <a:moveTo>
                      <a:pt x="202" y="156"/>
                    </a:moveTo>
                    <a:lnTo>
                      <a:pt x="187" y="169"/>
                    </a:lnTo>
                    <a:lnTo>
                      <a:pt x="175" y="154"/>
                    </a:lnTo>
                    <a:lnTo>
                      <a:pt x="190" y="142"/>
                    </a:lnTo>
                    <a:lnTo>
                      <a:pt x="202" y="156"/>
                    </a:lnTo>
                    <a:close/>
                    <a:moveTo>
                      <a:pt x="187" y="169"/>
                    </a:moveTo>
                    <a:lnTo>
                      <a:pt x="185" y="170"/>
                    </a:lnTo>
                    <a:lnTo>
                      <a:pt x="181" y="170"/>
                    </a:lnTo>
                    <a:lnTo>
                      <a:pt x="180" y="162"/>
                    </a:lnTo>
                    <a:lnTo>
                      <a:pt x="187" y="169"/>
                    </a:lnTo>
                    <a:close/>
                    <a:moveTo>
                      <a:pt x="181" y="170"/>
                    </a:moveTo>
                    <a:lnTo>
                      <a:pt x="153" y="174"/>
                    </a:lnTo>
                    <a:lnTo>
                      <a:pt x="152" y="155"/>
                    </a:lnTo>
                    <a:lnTo>
                      <a:pt x="179" y="152"/>
                    </a:lnTo>
                    <a:lnTo>
                      <a:pt x="181" y="170"/>
                    </a:lnTo>
                    <a:close/>
                    <a:moveTo>
                      <a:pt x="153" y="174"/>
                    </a:moveTo>
                    <a:lnTo>
                      <a:pt x="153" y="174"/>
                    </a:lnTo>
                    <a:lnTo>
                      <a:pt x="152" y="174"/>
                    </a:lnTo>
                    <a:lnTo>
                      <a:pt x="152" y="165"/>
                    </a:lnTo>
                    <a:lnTo>
                      <a:pt x="153" y="174"/>
                    </a:lnTo>
                    <a:close/>
                    <a:moveTo>
                      <a:pt x="152" y="174"/>
                    </a:moveTo>
                    <a:lnTo>
                      <a:pt x="121" y="174"/>
                    </a:lnTo>
                    <a:lnTo>
                      <a:pt x="121" y="155"/>
                    </a:lnTo>
                    <a:lnTo>
                      <a:pt x="152" y="155"/>
                    </a:lnTo>
                    <a:lnTo>
                      <a:pt x="152" y="174"/>
                    </a:lnTo>
                    <a:close/>
                    <a:moveTo>
                      <a:pt x="120" y="155"/>
                    </a:moveTo>
                    <a:lnTo>
                      <a:pt x="120" y="155"/>
                    </a:lnTo>
                    <a:lnTo>
                      <a:pt x="121" y="155"/>
                    </a:lnTo>
                    <a:lnTo>
                      <a:pt x="121" y="165"/>
                    </a:lnTo>
                    <a:lnTo>
                      <a:pt x="120" y="155"/>
                    </a:lnTo>
                    <a:close/>
                    <a:moveTo>
                      <a:pt x="122" y="174"/>
                    </a:moveTo>
                    <a:lnTo>
                      <a:pt x="97" y="177"/>
                    </a:lnTo>
                    <a:lnTo>
                      <a:pt x="94" y="158"/>
                    </a:lnTo>
                    <a:lnTo>
                      <a:pt x="120" y="155"/>
                    </a:lnTo>
                    <a:lnTo>
                      <a:pt x="122" y="174"/>
                    </a:lnTo>
                    <a:close/>
                    <a:moveTo>
                      <a:pt x="97" y="177"/>
                    </a:moveTo>
                    <a:lnTo>
                      <a:pt x="95" y="177"/>
                    </a:lnTo>
                    <a:lnTo>
                      <a:pt x="95" y="168"/>
                    </a:lnTo>
                    <a:lnTo>
                      <a:pt x="97" y="177"/>
                    </a:lnTo>
                    <a:close/>
                    <a:moveTo>
                      <a:pt x="95" y="177"/>
                    </a:moveTo>
                    <a:lnTo>
                      <a:pt x="72" y="177"/>
                    </a:lnTo>
                    <a:lnTo>
                      <a:pt x="72" y="158"/>
                    </a:lnTo>
                    <a:lnTo>
                      <a:pt x="95" y="158"/>
                    </a:lnTo>
                    <a:lnTo>
                      <a:pt x="95" y="177"/>
                    </a:lnTo>
                    <a:close/>
                    <a:moveTo>
                      <a:pt x="72" y="177"/>
                    </a:moveTo>
                    <a:lnTo>
                      <a:pt x="54" y="177"/>
                    </a:lnTo>
                    <a:lnTo>
                      <a:pt x="54" y="158"/>
                    </a:lnTo>
                    <a:lnTo>
                      <a:pt x="72" y="158"/>
                    </a:lnTo>
                    <a:lnTo>
                      <a:pt x="72" y="177"/>
                    </a:lnTo>
                    <a:close/>
                    <a:moveTo>
                      <a:pt x="54" y="177"/>
                    </a:moveTo>
                    <a:lnTo>
                      <a:pt x="52" y="177"/>
                    </a:lnTo>
                    <a:lnTo>
                      <a:pt x="51" y="177"/>
                    </a:lnTo>
                    <a:lnTo>
                      <a:pt x="54" y="168"/>
                    </a:lnTo>
                    <a:lnTo>
                      <a:pt x="54" y="177"/>
                    </a:lnTo>
                    <a:close/>
                    <a:moveTo>
                      <a:pt x="51" y="177"/>
                    </a:moveTo>
                    <a:lnTo>
                      <a:pt x="36" y="174"/>
                    </a:lnTo>
                    <a:lnTo>
                      <a:pt x="39" y="155"/>
                    </a:lnTo>
                    <a:lnTo>
                      <a:pt x="56" y="158"/>
                    </a:lnTo>
                    <a:lnTo>
                      <a:pt x="51" y="177"/>
                    </a:lnTo>
                    <a:close/>
                    <a:moveTo>
                      <a:pt x="36" y="174"/>
                    </a:moveTo>
                    <a:lnTo>
                      <a:pt x="36" y="174"/>
                    </a:lnTo>
                    <a:lnTo>
                      <a:pt x="38" y="165"/>
                    </a:lnTo>
                    <a:lnTo>
                      <a:pt x="36" y="174"/>
                    </a:lnTo>
                    <a:close/>
                    <a:moveTo>
                      <a:pt x="36" y="174"/>
                    </a:moveTo>
                    <a:lnTo>
                      <a:pt x="23" y="170"/>
                    </a:lnTo>
                    <a:lnTo>
                      <a:pt x="27" y="153"/>
                    </a:lnTo>
                    <a:lnTo>
                      <a:pt x="40" y="155"/>
                    </a:lnTo>
                    <a:lnTo>
                      <a:pt x="36" y="174"/>
                    </a:lnTo>
                    <a:close/>
                    <a:moveTo>
                      <a:pt x="23" y="170"/>
                    </a:moveTo>
                    <a:lnTo>
                      <a:pt x="22" y="170"/>
                    </a:lnTo>
                    <a:lnTo>
                      <a:pt x="20" y="170"/>
                    </a:lnTo>
                    <a:lnTo>
                      <a:pt x="25" y="162"/>
                    </a:lnTo>
                    <a:lnTo>
                      <a:pt x="23" y="170"/>
                    </a:lnTo>
                    <a:close/>
                    <a:moveTo>
                      <a:pt x="20" y="170"/>
                    </a:moveTo>
                    <a:lnTo>
                      <a:pt x="15" y="167"/>
                    </a:lnTo>
                    <a:lnTo>
                      <a:pt x="23" y="149"/>
                    </a:lnTo>
                    <a:lnTo>
                      <a:pt x="29" y="153"/>
                    </a:lnTo>
                    <a:lnTo>
                      <a:pt x="20" y="170"/>
                    </a:lnTo>
                    <a:close/>
                    <a:moveTo>
                      <a:pt x="15" y="167"/>
                    </a:moveTo>
                    <a:lnTo>
                      <a:pt x="12" y="166"/>
                    </a:lnTo>
                    <a:lnTo>
                      <a:pt x="11" y="164"/>
                    </a:lnTo>
                    <a:lnTo>
                      <a:pt x="18" y="158"/>
                    </a:lnTo>
                    <a:lnTo>
                      <a:pt x="15" y="167"/>
                    </a:lnTo>
                    <a:close/>
                    <a:moveTo>
                      <a:pt x="11" y="164"/>
                    </a:moveTo>
                    <a:lnTo>
                      <a:pt x="4" y="154"/>
                    </a:lnTo>
                    <a:lnTo>
                      <a:pt x="20" y="144"/>
                    </a:lnTo>
                    <a:lnTo>
                      <a:pt x="27" y="153"/>
                    </a:lnTo>
                    <a:lnTo>
                      <a:pt x="11" y="164"/>
                    </a:lnTo>
                    <a:close/>
                    <a:moveTo>
                      <a:pt x="4" y="154"/>
                    </a:moveTo>
                    <a:lnTo>
                      <a:pt x="3" y="153"/>
                    </a:lnTo>
                    <a:lnTo>
                      <a:pt x="3" y="151"/>
                    </a:lnTo>
                    <a:lnTo>
                      <a:pt x="13" y="148"/>
                    </a:lnTo>
                    <a:lnTo>
                      <a:pt x="4" y="154"/>
                    </a:lnTo>
                    <a:close/>
                    <a:moveTo>
                      <a:pt x="3" y="151"/>
                    </a:moveTo>
                    <a:lnTo>
                      <a:pt x="0" y="135"/>
                    </a:lnTo>
                    <a:lnTo>
                      <a:pt x="18" y="131"/>
                    </a:lnTo>
                    <a:lnTo>
                      <a:pt x="22" y="147"/>
                    </a:lnTo>
                    <a:lnTo>
                      <a:pt x="3" y="151"/>
                    </a:lnTo>
                    <a:close/>
                    <a:moveTo>
                      <a:pt x="0" y="135"/>
                    </a:moveTo>
                    <a:lnTo>
                      <a:pt x="0" y="134"/>
                    </a:lnTo>
                    <a:lnTo>
                      <a:pt x="0" y="133"/>
                    </a:lnTo>
                    <a:lnTo>
                      <a:pt x="9" y="133"/>
                    </a:lnTo>
                    <a:lnTo>
                      <a:pt x="0" y="135"/>
                    </a:lnTo>
                    <a:close/>
                    <a:moveTo>
                      <a:pt x="0" y="133"/>
                    </a:moveTo>
                    <a:lnTo>
                      <a:pt x="0" y="117"/>
                    </a:lnTo>
                    <a:lnTo>
                      <a:pt x="18" y="117"/>
                    </a:lnTo>
                    <a:lnTo>
                      <a:pt x="18" y="133"/>
                    </a:lnTo>
                    <a:lnTo>
                      <a:pt x="0" y="133"/>
                    </a:lnTo>
                    <a:close/>
                    <a:moveTo>
                      <a:pt x="0" y="117"/>
                    </a:moveTo>
                    <a:lnTo>
                      <a:pt x="0" y="101"/>
                    </a:lnTo>
                    <a:lnTo>
                      <a:pt x="18" y="101"/>
                    </a:lnTo>
                    <a:lnTo>
                      <a:pt x="18" y="117"/>
                    </a:lnTo>
                    <a:lnTo>
                      <a:pt x="0" y="117"/>
                    </a:lnTo>
                    <a:close/>
                    <a:moveTo>
                      <a:pt x="0" y="101"/>
                    </a:moveTo>
                    <a:lnTo>
                      <a:pt x="0" y="89"/>
                    </a:lnTo>
                    <a:lnTo>
                      <a:pt x="18" y="89"/>
                    </a:lnTo>
                    <a:lnTo>
                      <a:pt x="18" y="101"/>
                    </a:lnTo>
                    <a:lnTo>
                      <a:pt x="0" y="101"/>
                    </a:lnTo>
                    <a:close/>
                    <a:moveTo>
                      <a:pt x="0" y="89"/>
                    </a:moveTo>
                    <a:lnTo>
                      <a:pt x="0" y="72"/>
                    </a:lnTo>
                    <a:lnTo>
                      <a:pt x="18" y="72"/>
                    </a:lnTo>
                    <a:lnTo>
                      <a:pt x="18" y="89"/>
                    </a:lnTo>
                    <a:lnTo>
                      <a:pt x="0" y="89"/>
                    </a:lnTo>
                    <a:close/>
                    <a:moveTo>
                      <a:pt x="0" y="72"/>
                    </a:moveTo>
                    <a:lnTo>
                      <a:pt x="0" y="71"/>
                    </a:lnTo>
                    <a:lnTo>
                      <a:pt x="0" y="70"/>
                    </a:lnTo>
                    <a:lnTo>
                      <a:pt x="9" y="72"/>
                    </a:lnTo>
                    <a:lnTo>
                      <a:pt x="0" y="72"/>
                    </a:lnTo>
                    <a:close/>
                    <a:moveTo>
                      <a:pt x="0" y="70"/>
                    </a:moveTo>
                    <a:lnTo>
                      <a:pt x="3" y="58"/>
                    </a:lnTo>
                    <a:lnTo>
                      <a:pt x="22" y="62"/>
                    </a:lnTo>
                    <a:lnTo>
                      <a:pt x="18" y="74"/>
                    </a:lnTo>
                    <a:lnTo>
                      <a:pt x="0" y="70"/>
                    </a:lnTo>
                    <a:close/>
                    <a:moveTo>
                      <a:pt x="3" y="58"/>
                    </a:moveTo>
                    <a:lnTo>
                      <a:pt x="3" y="57"/>
                    </a:lnTo>
                    <a:lnTo>
                      <a:pt x="13" y="60"/>
                    </a:lnTo>
                    <a:lnTo>
                      <a:pt x="3" y="58"/>
                    </a:lnTo>
                    <a:close/>
                    <a:moveTo>
                      <a:pt x="3" y="57"/>
                    </a:moveTo>
                    <a:lnTo>
                      <a:pt x="6" y="47"/>
                    </a:lnTo>
                    <a:lnTo>
                      <a:pt x="25" y="54"/>
                    </a:lnTo>
                    <a:lnTo>
                      <a:pt x="22" y="62"/>
                    </a:lnTo>
                    <a:lnTo>
                      <a:pt x="3" y="57"/>
                    </a:lnTo>
                    <a:close/>
                    <a:moveTo>
                      <a:pt x="6" y="47"/>
                    </a:moveTo>
                    <a:lnTo>
                      <a:pt x="6" y="47"/>
                    </a:lnTo>
                    <a:lnTo>
                      <a:pt x="7" y="46"/>
                    </a:lnTo>
                    <a:lnTo>
                      <a:pt x="15" y="50"/>
                    </a:lnTo>
                    <a:lnTo>
                      <a:pt x="6" y="47"/>
                    </a:lnTo>
                    <a:close/>
                    <a:moveTo>
                      <a:pt x="7" y="46"/>
                    </a:moveTo>
                    <a:lnTo>
                      <a:pt x="14" y="34"/>
                    </a:lnTo>
                    <a:lnTo>
                      <a:pt x="30" y="41"/>
                    </a:lnTo>
                    <a:lnTo>
                      <a:pt x="24" y="55"/>
                    </a:lnTo>
                    <a:lnTo>
                      <a:pt x="7" y="46"/>
                    </a:lnTo>
                    <a:close/>
                    <a:moveTo>
                      <a:pt x="14" y="34"/>
                    </a:moveTo>
                    <a:lnTo>
                      <a:pt x="14" y="31"/>
                    </a:lnTo>
                    <a:lnTo>
                      <a:pt x="15" y="30"/>
                    </a:lnTo>
                    <a:lnTo>
                      <a:pt x="22" y="37"/>
                    </a:lnTo>
                    <a:lnTo>
                      <a:pt x="14" y="34"/>
                    </a:lnTo>
                    <a:close/>
                    <a:moveTo>
                      <a:pt x="15" y="30"/>
                    </a:moveTo>
                    <a:lnTo>
                      <a:pt x="25" y="22"/>
                    </a:lnTo>
                    <a:lnTo>
                      <a:pt x="38" y="35"/>
                    </a:lnTo>
                    <a:lnTo>
                      <a:pt x="28" y="45"/>
                    </a:lnTo>
                    <a:lnTo>
                      <a:pt x="15" y="30"/>
                    </a:lnTo>
                    <a:close/>
                    <a:moveTo>
                      <a:pt x="25" y="22"/>
                    </a:moveTo>
                    <a:lnTo>
                      <a:pt x="26" y="20"/>
                    </a:lnTo>
                    <a:lnTo>
                      <a:pt x="27" y="19"/>
                    </a:lnTo>
                    <a:lnTo>
                      <a:pt x="31" y="28"/>
                    </a:lnTo>
                    <a:lnTo>
                      <a:pt x="25" y="22"/>
                    </a:lnTo>
                    <a:close/>
                    <a:moveTo>
                      <a:pt x="27" y="19"/>
                    </a:moveTo>
                    <a:lnTo>
                      <a:pt x="40" y="13"/>
                    </a:lnTo>
                    <a:lnTo>
                      <a:pt x="48" y="30"/>
                    </a:lnTo>
                    <a:lnTo>
                      <a:pt x="36" y="37"/>
                    </a:lnTo>
                    <a:lnTo>
                      <a:pt x="27" y="19"/>
                    </a:lnTo>
                    <a:close/>
                    <a:moveTo>
                      <a:pt x="40" y="13"/>
                    </a:moveTo>
                    <a:lnTo>
                      <a:pt x="40" y="13"/>
                    </a:lnTo>
                    <a:lnTo>
                      <a:pt x="41" y="13"/>
                    </a:lnTo>
                    <a:lnTo>
                      <a:pt x="44" y="22"/>
                    </a:lnTo>
                    <a:lnTo>
                      <a:pt x="40" y="13"/>
                    </a:lnTo>
                    <a:close/>
                    <a:moveTo>
                      <a:pt x="41" y="13"/>
                    </a:moveTo>
                    <a:lnTo>
                      <a:pt x="60" y="6"/>
                    </a:lnTo>
                    <a:lnTo>
                      <a:pt x="66" y="24"/>
                    </a:lnTo>
                    <a:lnTo>
                      <a:pt x="47" y="30"/>
                    </a:lnTo>
                    <a:lnTo>
                      <a:pt x="41" y="13"/>
                    </a:lnTo>
                    <a:close/>
                    <a:moveTo>
                      <a:pt x="60" y="6"/>
                    </a:moveTo>
                    <a:lnTo>
                      <a:pt x="60" y="6"/>
                    </a:lnTo>
                    <a:lnTo>
                      <a:pt x="63" y="15"/>
                    </a:lnTo>
                    <a:lnTo>
                      <a:pt x="60" y="6"/>
                    </a:lnTo>
                    <a:close/>
                    <a:moveTo>
                      <a:pt x="60" y="6"/>
                    </a:moveTo>
                    <a:lnTo>
                      <a:pt x="83" y="0"/>
                    </a:lnTo>
                    <a:lnTo>
                      <a:pt x="88" y="18"/>
                    </a:lnTo>
                    <a:lnTo>
                      <a:pt x="66" y="25"/>
                    </a:lnTo>
                    <a:lnTo>
                      <a:pt x="6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39" name="Freeform 1933">
                <a:extLst>
                  <a:ext uri="{FF2B5EF4-FFF2-40B4-BE49-F238E27FC236}">
                    <a16:creationId xmlns:a16="http://schemas.microsoft.com/office/drawing/2014/main" id="{A8D42588-40AA-475A-A1E1-3E9D3C6B4B15}"/>
                  </a:ext>
                </a:extLst>
              </p:cNvPr>
              <p:cNvSpPr>
                <a:spLocks noEditPoints="1"/>
              </p:cNvSpPr>
              <p:nvPr/>
            </p:nvSpPr>
            <p:spPr bwMode="auto">
              <a:xfrm>
                <a:off x="2626" y="2003"/>
                <a:ext cx="46" cy="67"/>
              </a:xfrm>
              <a:custGeom>
                <a:avLst/>
                <a:gdLst>
                  <a:gd name="T0" fmla="*/ 24 w 186"/>
                  <a:gd name="T1" fmla="*/ 57 h 264"/>
                  <a:gd name="T2" fmla="*/ 30 w 186"/>
                  <a:gd name="T3" fmla="*/ 65 h 264"/>
                  <a:gd name="T4" fmla="*/ 31 w 186"/>
                  <a:gd name="T5" fmla="*/ 61 h 264"/>
                  <a:gd name="T6" fmla="*/ 37 w 186"/>
                  <a:gd name="T7" fmla="*/ 67 h 264"/>
                  <a:gd name="T8" fmla="*/ 36 w 186"/>
                  <a:gd name="T9" fmla="*/ 62 h 264"/>
                  <a:gd name="T10" fmla="*/ 42 w 186"/>
                  <a:gd name="T11" fmla="*/ 65 h 264"/>
                  <a:gd name="T12" fmla="*/ 39 w 186"/>
                  <a:gd name="T13" fmla="*/ 62 h 264"/>
                  <a:gd name="T14" fmla="*/ 45 w 186"/>
                  <a:gd name="T15" fmla="*/ 61 h 264"/>
                  <a:gd name="T16" fmla="*/ 40 w 186"/>
                  <a:gd name="T17" fmla="*/ 60 h 264"/>
                  <a:gd name="T18" fmla="*/ 46 w 186"/>
                  <a:gd name="T19" fmla="*/ 55 h 264"/>
                  <a:gd name="T20" fmla="*/ 41 w 186"/>
                  <a:gd name="T21" fmla="*/ 55 h 264"/>
                  <a:gd name="T22" fmla="*/ 46 w 186"/>
                  <a:gd name="T23" fmla="*/ 48 h 264"/>
                  <a:gd name="T24" fmla="*/ 41 w 186"/>
                  <a:gd name="T25" fmla="*/ 49 h 264"/>
                  <a:gd name="T26" fmla="*/ 45 w 186"/>
                  <a:gd name="T27" fmla="*/ 41 h 264"/>
                  <a:gd name="T28" fmla="*/ 41 w 186"/>
                  <a:gd name="T29" fmla="*/ 42 h 264"/>
                  <a:gd name="T30" fmla="*/ 44 w 186"/>
                  <a:gd name="T31" fmla="*/ 33 h 264"/>
                  <a:gd name="T32" fmla="*/ 39 w 186"/>
                  <a:gd name="T33" fmla="*/ 35 h 264"/>
                  <a:gd name="T34" fmla="*/ 41 w 186"/>
                  <a:gd name="T35" fmla="*/ 25 h 264"/>
                  <a:gd name="T36" fmla="*/ 37 w 186"/>
                  <a:gd name="T37" fmla="*/ 27 h 264"/>
                  <a:gd name="T38" fmla="*/ 33 w 186"/>
                  <a:gd name="T39" fmla="*/ 21 h 264"/>
                  <a:gd name="T40" fmla="*/ 33 w 186"/>
                  <a:gd name="T41" fmla="*/ 20 h 264"/>
                  <a:gd name="T42" fmla="*/ 35 w 186"/>
                  <a:gd name="T43" fmla="*/ 11 h 264"/>
                  <a:gd name="T44" fmla="*/ 31 w 186"/>
                  <a:gd name="T45" fmla="*/ 14 h 264"/>
                  <a:gd name="T46" fmla="*/ 28 w 186"/>
                  <a:gd name="T47" fmla="*/ 11 h 264"/>
                  <a:gd name="T48" fmla="*/ 28 w 186"/>
                  <a:gd name="T49" fmla="*/ 11 h 264"/>
                  <a:gd name="T50" fmla="*/ 28 w 186"/>
                  <a:gd name="T51" fmla="*/ 4 h 264"/>
                  <a:gd name="T52" fmla="*/ 27 w 186"/>
                  <a:gd name="T53" fmla="*/ 8 h 264"/>
                  <a:gd name="T54" fmla="*/ 25 w 186"/>
                  <a:gd name="T55" fmla="*/ 3 h 264"/>
                  <a:gd name="T56" fmla="*/ 25 w 186"/>
                  <a:gd name="T57" fmla="*/ 7 h 264"/>
                  <a:gd name="T58" fmla="*/ 22 w 186"/>
                  <a:gd name="T59" fmla="*/ 3 h 264"/>
                  <a:gd name="T60" fmla="*/ 24 w 186"/>
                  <a:gd name="T61" fmla="*/ 7 h 264"/>
                  <a:gd name="T62" fmla="*/ 20 w 186"/>
                  <a:gd name="T63" fmla="*/ 4 h 264"/>
                  <a:gd name="T64" fmla="*/ 22 w 186"/>
                  <a:gd name="T65" fmla="*/ 8 h 264"/>
                  <a:gd name="T66" fmla="*/ 17 w 186"/>
                  <a:gd name="T67" fmla="*/ 6 h 264"/>
                  <a:gd name="T68" fmla="*/ 20 w 186"/>
                  <a:gd name="T69" fmla="*/ 9 h 264"/>
                  <a:gd name="T70" fmla="*/ 15 w 186"/>
                  <a:gd name="T71" fmla="*/ 7 h 264"/>
                  <a:gd name="T72" fmla="*/ 18 w 186"/>
                  <a:gd name="T73" fmla="*/ 11 h 264"/>
                  <a:gd name="T74" fmla="*/ 16 w 186"/>
                  <a:gd name="T75" fmla="*/ 13 h 264"/>
                  <a:gd name="T76" fmla="*/ 16 w 186"/>
                  <a:gd name="T77" fmla="*/ 13 h 264"/>
                  <a:gd name="T78" fmla="*/ 14 w 186"/>
                  <a:gd name="T79" fmla="*/ 15 h 264"/>
                  <a:gd name="T80" fmla="*/ 5 w 186"/>
                  <a:gd name="T81" fmla="*/ 18 h 264"/>
                  <a:gd name="T82" fmla="*/ 9 w 186"/>
                  <a:gd name="T83" fmla="*/ 20 h 264"/>
                  <a:gd name="T84" fmla="*/ 2 w 186"/>
                  <a:gd name="T85" fmla="*/ 24 h 264"/>
                  <a:gd name="T86" fmla="*/ 6 w 186"/>
                  <a:gd name="T87" fmla="*/ 25 h 264"/>
                  <a:gd name="T88" fmla="*/ 0 w 186"/>
                  <a:gd name="T89" fmla="*/ 29 h 264"/>
                  <a:gd name="T90" fmla="*/ 5 w 186"/>
                  <a:gd name="T91" fmla="*/ 29 h 264"/>
                  <a:gd name="T92" fmla="*/ 0 w 186"/>
                  <a:gd name="T93" fmla="*/ 34 h 264"/>
                  <a:gd name="T94" fmla="*/ 5 w 186"/>
                  <a:gd name="T95" fmla="*/ 33 h 264"/>
                  <a:gd name="T96" fmla="*/ 1 w 186"/>
                  <a:gd name="T97" fmla="*/ 39 h 264"/>
                  <a:gd name="T98" fmla="*/ 5 w 186"/>
                  <a:gd name="T99" fmla="*/ 37 h 264"/>
                  <a:gd name="T100" fmla="*/ 4 w 186"/>
                  <a:gd name="T101" fmla="*/ 44 h 264"/>
                  <a:gd name="T102" fmla="*/ 7 w 186"/>
                  <a:gd name="T103" fmla="*/ 41 h 264"/>
                  <a:gd name="T104" fmla="*/ 7 w 186"/>
                  <a:gd name="T105" fmla="*/ 48 h 264"/>
                  <a:gd name="T106" fmla="*/ 11 w 186"/>
                  <a:gd name="T107" fmla="*/ 45 h 264"/>
                  <a:gd name="T108" fmla="*/ 11 w 186"/>
                  <a:gd name="T109" fmla="*/ 53 h 264"/>
                  <a:gd name="T110" fmla="*/ 14 w 186"/>
                  <a:gd name="T111" fmla="*/ 49 h 264"/>
                  <a:gd name="T112" fmla="*/ 16 w 186"/>
                  <a:gd name="T113" fmla="*/ 57 h 264"/>
                  <a:gd name="T114" fmla="*/ 19 w 186"/>
                  <a:gd name="T115" fmla="*/ 53 h 26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86"/>
                  <a:gd name="T175" fmla="*/ 0 h 264"/>
                  <a:gd name="T176" fmla="*/ 186 w 186"/>
                  <a:gd name="T177" fmla="*/ 264 h 26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86" h="264">
                    <a:moveTo>
                      <a:pt x="97" y="223"/>
                    </a:moveTo>
                    <a:lnTo>
                      <a:pt x="129" y="240"/>
                    </a:lnTo>
                    <a:lnTo>
                      <a:pt x="121" y="257"/>
                    </a:lnTo>
                    <a:lnTo>
                      <a:pt x="89" y="241"/>
                    </a:lnTo>
                    <a:lnTo>
                      <a:pt x="97" y="223"/>
                    </a:lnTo>
                    <a:close/>
                    <a:moveTo>
                      <a:pt x="122" y="258"/>
                    </a:moveTo>
                    <a:lnTo>
                      <a:pt x="122" y="258"/>
                    </a:lnTo>
                    <a:lnTo>
                      <a:pt x="121" y="257"/>
                    </a:lnTo>
                    <a:lnTo>
                      <a:pt x="125" y="249"/>
                    </a:lnTo>
                    <a:lnTo>
                      <a:pt x="122" y="258"/>
                    </a:lnTo>
                    <a:close/>
                    <a:moveTo>
                      <a:pt x="127" y="239"/>
                    </a:moveTo>
                    <a:lnTo>
                      <a:pt x="149" y="246"/>
                    </a:lnTo>
                    <a:lnTo>
                      <a:pt x="145" y="264"/>
                    </a:lnTo>
                    <a:lnTo>
                      <a:pt x="122" y="258"/>
                    </a:lnTo>
                    <a:lnTo>
                      <a:pt x="127" y="239"/>
                    </a:lnTo>
                    <a:close/>
                    <a:moveTo>
                      <a:pt x="149" y="264"/>
                    </a:moveTo>
                    <a:lnTo>
                      <a:pt x="147" y="264"/>
                    </a:lnTo>
                    <a:lnTo>
                      <a:pt x="145" y="264"/>
                    </a:lnTo>
                    <a:lnTo>
                      <a:pt x="147" y="254"/>
                    </a:lnTo>
                    <a:lnTo>
                      <a:pt x="149" y="264"/>
                    </a:lnTo>
                    <a:close/>
                    <a:moveTo>
                      <a:pt x="145" y="246"/>
                    </a:moveTo>
                    <a:lnTo>
                      <a:pt x="161" y="242"/>
                    </a:lnTo>
                    <a:lnTo>
                      <a:pt x="165" y="261"/>
                    </a:lnTo>
                    <a:lnTo>
                      <a:pt x="149" y="264"/>
                    </a:lnTo>
                    <a:lnTo>
                      <a:pt x="145" y="246"/>
                    </a:lnTo>
                    <a:close/>
                    <a:moveTo>
                      <a:pt x="170" y="258"/>
                    </a:moveTo>
                    <a:lnTo>
                      <a:pt x="168" y="260"/>
                    </a:lnTo>
                    <a:lnTo>
                      <a:pt x="165" y="261"/>
                    </a:lnTo>
                    <a:lnTo>
                      <a:pt x="162" y="251"/>
                    </a:lnTo>
                    <a:lnTo>
                      <a:pt x="170" y="258"/>
                    </a:lnTo>
                    <a:close/>
                    <a:moveTo>
                      <a:pt x="156" y="246"/>
                    </a:moveTo>
                    <a:lnTo>
                      <a:pt x="165" y="233"/>
                    </a:lnTo>
                    <a:lnTo>
                      <a:pt x="180" y="244"/>
                    </a:lnTo>
                    <a:lnTo>
                      <a:pt x="170" y="258"/>
                    </a:lnTo>
                    <a:lnTo>
                      <a:pt x="156" y="246"/>
                    </a:lnTo>
                    <a:close/>
                    <a:moveTo>
                      <a:pt x="182" y="240"/>
                    </a:moveTo>
                    <a:lnTo>
                      <a:pt x="181" y="242"/>
                    </a:lnTo>
                    <a:lnTo>
                      <a:pt x="180" y="244"/>
                    </a:lnTo>
                    <a:lnTo>
                      <a:pt x="172" y="239"/>
                    </a:lnTo>
                    <a:lnTo>
                      <a:pt x="182" y="240"/>
                    </a:lnTo>
                    <a:close/>
                    <a:moveTo>
                      <a:pt x="162" y="238"/>
                    </a:moveTo>
                    <a:lnTo>
                      <a:pt x="166" y="216"/>
                    </a:lnTo>
                    <a:lnTo>
                      <a:pt x="185" y="218"/>
                    </a:lnTo>
                    <a:lnTo>
                      <a:pt x="182" y="240"/>
                    </a:lnTo>
                    <a:lnTo>
                      <a:pt x="162" y="238"/>
                    </a:lnTo>
                    <a:close/>
                    <a:moveTo>
                      <a:pt x="186" y="217"/>
                    </a:moveTo>
                    <a:lnTo>
                      <a:pt x="186" y="217"/>
                    </a:lnTo>
                    <a:lnTo>
                      <a:pt x="185" y="218"/>
                    </a:lnTo>
                    <a:lnTo>
                      <a:pt x="176" y="217"/>
                    </a:lnTo>
                    <a:lnTo>
                      <a:pt x="186" y="217"/>
                    </a:lnTo>
                    <a:close/>
                    <a:moveTo>
                      <a:pt x="166" y="217"/>
                    </a:moveTo>
                    <a:lnTo>
                      <a:pt x="166" y="191"/>
                    </a:lnTo>
                    <a:lnTo>
                      <a:pt x="186" y="191"/>
                    </a:lnTo>
                    <a:lnTo>
                      <a:pt x="186" y="217"/>
                    </a:lnTo>
                    <a:lnTo>
                      <a:pt x="166" y="217"/>
                    </a:lnTo>
                    <a:close/>
                    <a:moveTo>
                      <a:pt x="186" y="190"/>
                    </a:moveTo>
                    <a:lnTo>
                      <a:pt x="186" y="190"/>
                    </a:lnTo>
                    <a:lnTo>
                      <a:pt x="186" y="191"/>
                    </a:lnTo>
                    <a:lnTo>
                      <a:pt x="176" y="191"/>
                    </a:lnTo>
                    <a:lnTo>
                      <a:pt x="186" y="190"/>
                    </a:lnTo>
                    <a:close/>
                    <a:moveTo>
                      <a:pt x="166" y="193"/>
                    </a:moveTo>
                    <a:lnTo>
                      <a:pt x="162" y="164"/>
                    </a:lnTo>
                    <a:lnTo>
                      <a:pt x="182" y="162"/>
                    </a:lnTo>
                    <a:lnTo>
                      <a:pt x="186" y="190"/>
                    </a:lnTo>
                    <a:lnTo>
                      <a:pt x="166" y="193"/>
                    </a:lnTo>
                    <a:close/>
                    <a:moveTo>
                      <a:pt x="181" y="161"/>
                    </a:moveTo>
                    <a:lnTo>
                      <a:pt x="182" y="161"/>
                    </a:lnTo>
                    <a:lnTo>
                      <a:pt x="182" y="162"/>
                    </a:lnTo>
                    <a:lnTo>
                      <a:pt x="172" y="163"/>
                    </a:lnTo>
                    <a:lnTo>
                      <a:pt x="181" y="161"/>
                    </a:lnTo>
                    <a:close/>
                    <a:moveTo>
                      <a:pt x="164" y="165"/>
                    </a:moveTo>
                    <a:lnTo>
                      <a:pt x="157" y="136"/>
                    </a:lnTo>
                    <a:lnTo>
                      <a:pt x="176" y="132"/>
                    </a:lnTo>
                    <a:lnTo>
                      <a:pt x="181" y="161"/>
                    </a:lnTo>
                    <a:lnTo>
                      <a:pt x="164" y="165"/>
                    </a:lnTo>
                    <a:close/>
                    <a:moveTo>
                      <a:pt x="176" y="131"/>
                    </a:moveTo>
                    <a:lnTo>
                      <a:pt x="176" y="132"/>
                    </a:lnTo>
                    <a:lnTo>
                      <a:pt x="166" y="134"/>
                    </a:lnTo>
                    <a:lnTo>
                      <a:pt x="176" y="131"/>
                    </a:lnTo>
                    <a:close/>
                    <a:moveTo>
                      <a:pt x="157" y="136"/>
                    </a:moveTo>
                    <a:lnTo>
                      <a:pt x="147" y="104"/>
                    </a:lnTo>
                    <a:lnTo>
                      <a:pt x="166" y="100"/>
                    </a:lnTo>
                    <a:lnTo>
                      <a:pt x="176" y="131"/>
                    </a:lnTo>
                    <a:lnTo>
                      <a:pt x="157" y="136"/>
                    </a:lnTo>
                    <a:close/>
                    <a:moveTo>
                      <a:pt x="165" y="98"/>
                    </a:moveTo>
                    <a:lnTo>
                      <a:pt x="166" y="99"/>
                    </a:lnTo>
                    <a:lnTo>
                      <a:pt x="166" y="100"/>
                    </a:lnTo>
                    <a:lnTo>
                      <a:pt x="157" y="102"/>
                    </a:lnTo>
                    <a:lnTo>
                      <a:pt x="165" y="98"/>
                    </a:lnTo>
                    <a:close/>
                    <a:moveTo>
                      <a:pt x="148" y="107"/>
                    </a:moveTo>
                    <a:lnTo>
                      <a:pt x="135" y="81"/>
                    </a:lnTo>
                    <a:lnTo>
                      <a:pt x="153" y="72"/>
                    </a:lnTo>
                    <a:lnTo>
                      <a:pt x="165" y="98"/>
                    </a:lnTo>
                    <a:lnTo>
                      <a:pt x="148" y="107"/>
                    </a:lnTo>
                    <a:close/>
                    <a:moveTo>
                      <a:pt x="135" y="81"/>
                    </a:moveTo>
                    <a:lnTo>
                      <a:pt x="135" y="80"/>
                    </a:lnTo>
                    <a:lnTo>
                      <a:pt x="144" y="77"/>
                    </a:lnTo>
                    <a:lnTo>
                      <a:pt x="135" y="81"/>
                    </a:lnTo>
                    <a:close/>
                    <a:moveTo>
                      <a:pt x="135" y="80"/>
                    </a:moveTo>
                    <a:lnTo>
                      <a:pt x="125" y="55"/>
                    </a:lnTo>
                    <a:lnTo>
                      <a:pt x="144" y="48"/>
                    </a:lnTo>
                    <a:lnTo>
                      <a:pt x="153" y="74"/>
                    </a:lnTo>
                    <a:lnTo>
                      <a:pt x="135" y="80"/>
                    </a:lnTo>
                    <a:close/>
                    <a:moveTo>
                      <a:pt x="142" y="45"/>
                    </a:moveTo>
                    <a:lnTo>
                      <a:pt x="143" y="47"/>
                    </a:lnTo>
                    <a:lnTo>
                      <a:pt x="144" y="48"/>
                    </a:lnTo>
                    <a:lnTo>
                      <a:pt x="134" y="51"/>
                    </a:lnTo>
                    <a:lnTo>
                      <a:pt x="142" y="45"/>
                    </a:lnTo>
                    <a:close/>
                    <a:moveTo>
                      <a:pt x="127" y="57"/>
                    </a:moveTo>
                    <a:lnTo>
                      <a:pt x="114" y="42"/>
                    </a:lnTo>
                    <a:lnTo>
                      <a:pt x="129" y="29"/>
                    </a:lnTo>
                    <a:lnTo>
                      <a:pt x="142" y="45"/>
                    </a:lnTo>
                    <a:lnTo>
                      <a:pt x="127" y="57"/>
                    </a:lnTo>
                    <a:close/>
                    <a:moveTo>
                      <a:pt x="114" y="42"/>
                    </a:moveTo>
                    <a:lnTo>
                      <a:pt x="115" y="43"/>
                    </a:lnTo>
                    <a:lnTo>
                      <a:pt x="114" y="42"/>
                    </a:lnTo>
                    <a:lnTo>
                      <a:pt x="122" y="35"/>
                    </a:lnTo>
                    <a:lnTo>
                      <a:pt x="114" y="42"/>
                    </a:lnTo>
                    <a:close/>
                    <a:moveTo>
                      <a:pt x="114" y="42"/>
                    </a:moveTo>
                    <a:lnTo>
                      <a:pt x="104" y="28"/>
                    </a:lnTo>
                    <a:lnTo>
                      <a:pt x="119" y="17"/>
                    </a:lnTo>
                    <a:lnTo>
                      <a:pt x="129" y="29"/>
                    </a:lnTo>
                    <a:lnTo>
                      <a:pt x="114" y="42"/>
                    </a:lnTo>
                    <a:close/>
                    <a:moveTo>
                      <a:pt x="115" y="14"/>
                    </a:moveTo>
                    <a:lnTo>
                      <a:pt x="118" y="15"/>
                    </a:lnTo>
                    <a:lnTo>
                      <a:pt x="119" y="17"/>
                    </a:lnTo>
                    <a:lnTo>
                      <a:pt x="112" y="23"/>
                    </a:lnTo>
                    <a:lnTo>
                      <a:pt x="115" y="14"/>
                    </a:lnTo>
                    <a:close/>
                    <a:moveTo>
                      <a:pt x="110" y="32"/>
                    </a:moveTo>
                    <a:lnTo>
                      <a:pt x="100" y="28"/>
                    </a:lnTo>
                    <a:lnTo>
                      <a:pt x="105" y="11"/>
                    </a:lnTo>
                    <a:lnTo>
                      <a:pt x="115" y="14"/>
                    </a:lnTo>
                    <a:lnTo>
                      <a:pt x="110" y="32"/>
                    </a:lnTo>
                    <a:close/>
                    <a:moveTo>
                      <a:pt x="103" y="10"/>
                    </a:moveTo>
                    <a:lnTo>
                      <a:pt x="104" y="10"/>
                    </a:lnTo>
                    <a:lnTo>
                      <a:pt x="105" y="11"/>
                    </a:lnTo>
                    <a:lnTo>
                      <a:pt x="103" y="19"/>
                    </a:lnTo>
                    <a:lnTo>
                      <a:pt x="103" y="10"/>
                    </a:lnTo>
                    <a:close/>
                    <a:moveTo>
                      <a:pt x="103" y="29"/>
                    </a:moveTo>
                    <a:lnTo>
                      <a:pt x="93" y="29"/>
                    </a:lnTo>
                    <a:lnTo>
                      <a:pt x="93" y="10"/>
                    </a:lnTo>
                    <a:lnTo>
                      <a:pt x="103" y="10"/>
                    </a:lnTo>
                    <a:lnTo>
                      <a:pt x="103" y="29"/>
                    </a:lnTo>
                    <a:close/>
                    <a:moveTo>
                      <a:pt x="90" y="11"/>
                    </a:moveTo>
                    <a:lnTo>
                      <a:pt x="92" y="10"/>
                    </a:lnTo>
                    <a:lnTo>
                      <a:pt x="93" y="10"/>
                    </a:lnTo>
                    <a:lnTo>
                      <a:pt x="93" y="19"/>
                    </a:lnTo>
                    <a:lnTo>
                      <a:pt x="90" y="11"/>
                    </a:lnTo>
                    <a:close/>
                    <a:moveTo>
                      <a:pt x="96" y="28"/>
                    </a:moveTo>
                    <a:lnTo>
                      <a:pt x="86" y="32"/>
                    </a:lnTo>
                    <a:lnTo>
                      <a:pt x="81" y="14"/>
                    </a:lnTo>
                    <a:lnTo>
                      <a:pt x="90" y="11"/>
                    </a:lnTo>
                    <a:lnTo>
                      <a:pt x="96" y="28"/>
                    </a:lnTo>
                    <a:close/>
                    <a:moveTo>
                      <a:pt x="79" y="15"/>
                    </a:moveTo>
                    <a:lnTo>
                      <a:pt x="80" y="14"/>
                    </a:lnTo>
                    <a:lnTo>
                      <a:pt x="81" y="14"/>
                    </a:lnTo>
                    <a:lnTo>
                      <a:pt x="83" y="23"/>
                    </a:lnTo>
                    <a:lnTo>
                      <a:pt x="79" y="15"/>
                    </a:lnTo>
                    <a:close/>
                    <a:moveTo>
                      <a:pt x="89" y="31"/>
                    </a:moveTo>
                    <a:lnTo>
                      <a:pt x="79" y="37"/>
                    </a:lnTo>
                    <a:lnTo>
                      <a:pt x="69" y="21"/>
                    </a:lnTo>
                    <a:lnTo>
                      <a:pt x="79" y="15"/>
                    </a:lnTo>
                    <a:lnTo>
                      <a:pt x="89" y="31"/>
                    </a:lnTo>
                    <a:close/>
                    <a:moveTo>
                      <a:pt x="68" y="23"/>
                    </a:moveTo>
                    <a:lnTo>
                      <a:pt x="68" y="22"/>
                    </a:lnTo>
                    <a:lnTo>
                      <a:pt x="69" y="21"/>
                    </a:lnTo>
                    <a:lnTo>
                      <a:pt x="74" y="29"/>
                    </a:lnTo>
                    <a:lnTo>
                      <a:pt x="68" y="23"/>
                    </a:lnTo>
                    <a:close/>
                    <a:moveTo>
                      <a:pt x="81" y="36"/>
                    </a:moveTo>
                    <a:lnTo>
                      <a:pt x="74" y="43"/>
                    </a:lnTo>
                    <a:lnTo>
                      <a:pt x="61" y="28"/>
                    </a:lnTo>
                    <a:lnTo>
                      <a:pt x="68" y="23"/>
                    </a:lnTo>
                    <a:lnTo>
                      <a:pt x="81" y="36"/>
                    </a:lnTo>
                    <a:close/>
                    <a:moveTo>
                      <a:pt x="61" y="28"/>
                    </a:moveTo>
                    <a:lnTo>
                      <a:pt x="90" y="0"/>
                    </a:lnTo>
                    <a:lnTo>
                      <a:pt x="61" y="28"/>
                    </a:lnTo>
                    <a:lnTo>
                      <a:pt x="68" y="35"/>
                    </a:lnTo>
                    <a:lnTo>
                      <a:pt x="61" y="28"/>
                    </a:lnTo>
                    <a:close/>
                    <a:moveTo>
                      <a:pt x="74" y="43"/>
                    </a:moveTo>
                    <a:lnTo>
                      <a:pt x="64" y="51"/>
                    </a:lnTo>
                    <a:lnTo>
                      <a:pt x="51" y="38"/>
                    </a:lnTo>
                    <a:lnTo>
                      <a:pt x="61" y="28"/>
                    </a:lnTo>
                    <a:lnTo>
                      <a:pt x="74" y="43"/>
                    </a:lnTo>
                    <a:close/>
                    <a:moveTo>
                      <a:pt x="64" y="51"/>
                    </a:moveTo>
                    <a:lnTo>
                      <a:pt x="36" y="80"/>
                    </a:lnTo>
                    <a:lnTo>
                      <a:pt x="64" y="51"/>
                    </a:lnTo>
                    <a:lnTo>
                      <a:pt x="58" y="45"/>
                    </a:lnTo>
                    <a:lnTo>
                      <a:pt x="64" y="51"/>
                    </a:lnTo>
                    <a:close/>
                    <a:moveTo>
                      <a:pt x="64" y="51"/>
                    </a:moveTo>
                    <a:lnTo>
                      <a:pt x="56" y="61"/>
                    </a:lnTo>
                    <a:lnTo>
                      <a:pt x="42" y="48"/>
                    </a:lnTo>
                    <a:lnTo>
                      <a:pt x="51" y="38"/>
                    </a:lnTo>
                    <a:lnTo>
                      <a:pt x="64" y="51"/>
                    </a:lnTo>
                    <a:close/>
                    <a:moveTo>
                      <a:pt x="56" y="61"/>
                    </a:moveTo>
                    <a:lnTo>
                      <a:pt x="36" y="80"/>
                    </a:lnTo>
                    <a:lnTo>
                      <a:pt x="22" y="67"/>
                    </a:lnTo>
                    <a:lnTo>
                      <a:pt x="42" y="48"/>
                    </a:lnTo>
                    <a:lnTo>
                      <a:pt x="56" y="61"/>
                    </a:lnTo>
                    <a:close/>
                    <a:moveTo>
                      <a:pt x="21" y="69"/>
                    </a:moveTo>
                    <a:lnTo>
                      <a:pt x="21" y="68"/>
                    </a:lnTo>
                    <a:lnTo>
                      <a:pt x="22" y="67"/>
                    </a:lnTo>
                    <a:lnTo>
                      <a:pt x="29" y="74"/>
                    </a:lnTo>
                    <a:lnTo>
                      <a:pt x="21" y="69"/>
                    </a:lnTo>
                    <a:close/>
                    <a:moveTo>
                      <a:pt x="38" y="78"/>
                    </a:moveTo>
                    <a:lnTo>
                      <a:pt x="25" y="100"/>
                    </a:lnTo>
                    <a:lnTo>
                      <a:pt x="8" y="91"/>
                    </a:lnTo>
                    <a:lnTo>
                      <a:pt x="21" y="69"/>
                    </a:lnTo>
                    <a:lnTo>
                      <a:pt x="38" y="78"/>
                    </a:lnTo>
                    <a:close/>
                    <a:moveTo>
                      <a:pt x="8" y="93"/>
                    </a:moveTo>
                    <a:lnTo>
                      <a:pt x="8" y="92"/>
                    </a:lnTo>
                    <a:lnTo>
                      <a:pt x="8" y="91"/>
                    </a:lnTo>
                    <a:lnTo>
                      <a:pt x="17" y="96"/>
                    </a:lnTo>
                    <a:lnTo>
                      <a:pt x="8" y="93"/>
                    </a:lnTo>
                    <a:close/>
                    <a:moveTo>
                      <a:pt x="26" y="99"/>
                    </a:moveTo>
                    <a:lnTo>
                      <a:pt x="19" y="118"/>
                    </a:lnTo>
                    <a:lnTo>
                      <a:pt x="1" y="112"/>
                    </a:lnTo>
                    <a:lnTo>
                      <a:pt x="8" y="93"/>
                    </a:lnTo>
                    <a:lnTo>
                      <a:pt x="26" y="99"/>
                    </a:lnTo>
                    <a:close/>
                    <a:moveTo>
                      <a:pt x="0" y="115"/>
                    </a:moveTo>
                    <a:lnTo>
                      <a:pt x="0" y="113"/>
                    </a:lnTo>
                    <a:lnTo>
                      <a:pt x="1" y="112"/>
                    </a:lnTo>
                    <a:lnTo>
                      <a:pt x="10" y="115"/>
                    </a:lnTo>
                    <a:lnTo>
                      <a:pt x="0" y="115"/>
                    </a:lnTo>
                    <a:close/>
                    <a:moveTo>
                      <a:pt x="20" y="115"/>
                    </a:moveTo>
                    <a:lnTo>
                      <a:pt x="20" y="131"/>
                    </a:lnTo>
                    <a:lnTo>
                      <a:pt x="0" y="131"/>
                    </a:lnTo>
                    <a:lnTo>
                      <a:pt x="0" y="115"/>
                    </a:lnTo>
                    <a:lnTo>
                      <a:pt x="20" y="115"/>
                    </a:lnTo>
                    <a:close/>
                    <a:moveTo>
                      <a:pt x="0" y="132"/>
                    </a:moveTo>
                    <a:lnTo>
                      <a:pt x="0" y="132"/>
                    </a:lnTo>
                    <a:lnTo>
                      <a:pt x="0" y="131"/>
                    </a:lnTo>
                    <a:lnTo>
                      <a:pt x="10" y="131"/>
                    </a:lnTo>
                    <a:lnTo>
                      <a:pt x="0" y="132"/>
                    </a:lnTo>
                    <a:close/>
                    <a:moveTo>
                      <a:pt x="20" y="130"/>
                    </a:moveTo>
                    <a:lnTo>
                      <a:pt x="22" y="148"/>
                    </a:lnTo>
                    <a:lnTo>
                      <a:pt x="4" y="152"/>
                    </a:lnTo>
                    <a:lnTo>
                      <a:pt x="0" y="132"/>
                    </a:lnTo>
                    <a:lnTo>
                      <a:pt x="20" y="130"/>
                    </a:lnTo>
                    <a:close/>
                    <a:moveTo>
                      <a:pt x="5" y="155"/>
                    </a:moveTo>
                    <a:lnTo>
                      <a:pt x="5" y="153"/>
                    </a:lnTo>
                    <a:lnTo>
                      <a:pt x="4" y="152"/>
                    </a:lnTo>
                    <a:lnTo>
                      <a:pt x="14" y="150"/>
                    </a:lnTo>
                    <a:lnTo>
                      <a:pt x="5" y="155"/>
                    </a:lnTo>
                    <a:close/>
                    <a:moveTo>
                      <a:pt x="21" y="145"/>
                    </a:moveTo>
                    <a:lnTo>
                      <a:pt x="31" y="161"/>
                    </a:lnTo>
                    <a:lnTo>
                      <a:pt x="15" y="171"/>
                    </a:lnTo>
                    <a:lnTo>
                      <a:pt x="5" y="155"/>
                    </a:lnTo>
                    <a:lnTo>
                      <a:pt x="21" y="145"/>
                    </a:lnTo>
                    <a:close/>
                    <a:moveTo>
                      <a:pt x="16" y="172"/>
                    </a:moveTo>
                    <a:lnTo>
                      <a:pt x="15" y="171"/>
                    </a:lnTo>
                    <a:lnTo>
                      <a:pt x="24" y="166"/>
                    </a:lnTo>
                    <a:lnTo>
                      <a:pt x="16" y="172"/>
                    </a:lnTo>
                    <a:close/>
                    <a:moveTo>
                      <a:pt x="30" y="160"/>
                    </a:moveTo>
                    <a:lnTo>
                      <a:pt x="43" y="176"/>
                    </a:lnTo>
                    <a:lnTo>
                      <a:pt x="28" y="187"/>
                    </a:lnTo>
                    <a:lnTo>
                      <a:pt x="16" y="172"/>
                    </a:lnTo>
                    <a:lnTo>
                      <a:pt x="30" y="160"/>
                    </a:lnTo>
                    <a:close/>
                    <a:moveTo>
                      <a:pt x="28" y="188"/>
                    </a:moveTo>
                    <a:lnTo>
                      <a:pt x="29" y="188"/>
                    </a:lnTo>
                    <a:lnTo>
                      <a:pt x="28" y="187"/>
                    </a:lnTo>
                    <a:lnTo>
                      <a:pt x="36" y="182"/>
                    </a:lnTo>
                    <a:lnTo>
                      <a:pt x="28" y="188"/>
                    </a:lnTo>
                    <a:close/>
                    <a:moveTo>
                      <a:pt x="43" y="176"/>
                    </a:moveTo>
                    <a:lnTo>
                      <a:pt x="59" y="195"/>
                    </a:lnTo>
                    <a:lnTo>
                      <a:pt x="44" y="207"/>
                    </a:lnTo>
                    <a:lnTo>
                      <a:pt x="28" y="188"/>
                    </a:lnTo>
                    <a:lnTo>
                      <a:pt x="43" y="176"/>
                    </a:lnTo>
                    <a:close/>
                    <a:moveTo>
                      <a:pt x="46" y="208"/>
                    </a:moveTo>
                    <a:lnTo>
                      <a:pt x="44" y="207"/>
                    </a:lnTo>
                    <a:lnTo>
                      <a:pt x="52" y="200"/>
                    </a:lnTo>
                    <a:lnTo>
                      <a:pt x="46" y="208"/>
                    </a:lnTo>
                    <a:close/>
                    <a:moveTo>
                      <a:pt x="58" y="194"/>
                    </a:moveTo>
                    <a:lnTo>
                      <a:pt x="76" y="209"/>
                    </a:lnTo>
                    <a:lnTo>
                      <a:pt x="64" y="223"/>
                    </a:lnTo>
                    <a:lnTo>
                      <a:pt x="46" y="208"/>
                    </a:lnTo>
                    <a:lnTo>
                      <a:pt x="58" y="194"/>
                    </a:lnTo>
                    <a:close/>
                    <a:moveTo>
                      <a:pt x="65" y="225"/>
                    </a:moveTo>
                    <a:lnTo>
                      <a:pt x="65" y="225"/>
                    </a:lnTo>
                    <a:lnTo>
                      <a:pt x="64" y="223"/>
                    </a:lnTo>
                    <a:lnTo>
                      <a:pt x="71" y="217"/>
                    </a:lnTo>
                    <a:lnTo>
                      <a:pt x="65" y="225"/>
                    </a:lnTo>
                    <a:close/>
                    <a:moveTo>
                      <a:pt x="76" y="209"/>
                    </a:moveTo>
                    <a:lnTo>
                      <a:pt x="99" y="225"/>
                    </a:lnTo>
                    <a:lnTo>
                      <a:pt x="87" y="240"/>
                    </a:lnTo>
                    <a:lnTo>
                      <a:pt x="65" y="225"/>
                    </a:lnTo>
                    <a:lnTo>
                      <a:pt x="76" y="20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40" name="Freeform 1934">
                <a:extLst>
                  <a:ext uri="{FF2B5EF4-FFF2-40B4-BE49-F238E27FC236}">
                    <a16:creationId xmlns:a16="http://schemas.microsoft.com/office/drawing/2014/main" id="{623322C4-C390-4338-84DD-CD6632BC46C0}"/>
                  </a:ext>
                </a:extLst>
              </p:cNvPr>
              <p:cNvSpPr>
                <a:spLocks noEditPoints="1"/>
              </p:cNvSpPr>
              <p:nvPr/>
            </p:nvSpPr>
            <p:spPr bwMode="auto">
              <a:xfrm>
                <a:off x="2657" y="1934"/>
                <a:ext cx="34" cy="66"/>
              </a:xfrm>
              <a:custGeom>
                <a:avLst/>
                <a:gdLst>
                  <a:gd name="T0" fmla="*/ 29 w 137"/>
                  <a:gd name="T1" fmla="*/ 1 h 263"/>
                  <a:gd name="T2" fmla="*/ 31 w 137"/>
                  <a:gd name="T3" fmla="*/ 3 h 263"/>
                  <a:gd name="T4" fmla="*/ 32 w 137"/>
                  <a:gd name="T5" fmla="*/ 4 h 263"/>
                  <a:gd name="T6" fmla="*/ 33 w 137"/>
                  <a:gd name="T7" fmla="*/ 7 h 263"/>
                  <a:gd name="T8" fmla="*/ 33 w 137"/>
                  <a:gd name="T9" fmla="*/ 7 h 263"/>
                  <a:gd name="T10" fmla="*/ 34 w 137"/>
                  <a:gd name="T11" fmla="*/ 12 h 263"/>
                  <a:gd name="T12" fmla="*/ 34 w 137"/>
                  <a:gd name="T13" fmla="*/ 12 h 263"/>
                  <a:gd name="T14" fmla="*/ 34 w 137"/>
                  <a:gd name="T15" fmla="*/ 17 h 263"/>
                  <a:gd name="T16" fmla="*/ 34 w 137"/>
                  <a:gd name="T17" fmla="*/ 17 h 263"/>
                  <a:gd name="T18" fmla="*/ 33 w 137"/>
                  <a:gd name="T19" fmla="*/ 23 h 263"/>
                  <a:gd name="T20" fmla="*/ 33 w 137"/>
                  <a:gd name="T21" fmla="*/ 23 h 263"/>
                  <a:gd name="T22" fmla="*/ 32 w 137"/>
                  <a:gd name="T23" fmla="*/ 27 h 263"/>
                  <a:gd name="T24" fmla="*/ 32 w 137"/>
                  <a:gd name="T25" fmla="*/ 28 h 263"/>
                  <a:gd name="T26" fmla="*/ 26 w 137"/>
                  <a:gd name="T27" fmla="*/ 32 h 263"/>
                  <a:gd name="T28" fmla="*/ 31 w 137"/>
                  <a:gd name="T29" fmla="*/ 33 h 263"/>
                  <a:gd name="T30" fmla="*/ 30 w 137"/>
                  <a:gd name="T31" fmla="*/ 38 h 263"/>
                  <a:gd name="T32" fmla="*/ 30 w 137"/>
                  <a:gd name="T33" fmla="*/ 38 h 263"/>
                  <a:gd name="T34" fmla="*/ 28 w 137"/>
                  <a:gd name="T35" fmla="*/ 43 h 263"/>
                  <a:gd name="T36" fmla="*/ 28 w 137"/>
                  <a:gd name="T37" fmla="*/ 43 h 263"/>
                  <a:gd name="T38" fmla="*/ 27 w 137"/>
                  <a:gd name="T39" fmla="*/ 46 h 263"/>
                  <a:gd name="T40" fmla="*/ 27 w 137"/>
                  <a:gd name="T41" fmla="*/ 47 h 263"/>
                  <a:gd name="T42" fmla="*/ 19 w 137"/>
                  <a:gd name="T43" fmla="*/ 50 h 263"/>
                  <a:gd name="T44" fmla="*/ 23 w 137"/>
                  <a:gd name="T45" fmla="*/ 52 h 263"/>
                  <a:gd name="T46" fmla="*/ 21 w 137"/>
                  <a:gd name="T47" fmla="*/ 57 h 263"/>
                  <a:gd name="T48" fmla="*/ 21 w 137"/>
                  <a:gd name="T49" fmla="*/ 57 h 263"/>
                  <a:gd name="T50" fmla="*/ 18 w 137"/>
                  <a:gd name="T51" fmla="*/ 60 h 263"/>
                  <a:gd name="T52" fmla="*/ 18 w 137"/>
                  <a:gd name="T53" fmla="*/ 60 h 263"/>
                  <a:gd name="T54" fmla="*/ 16 w 137"/>
                  <a:gd name="T55" fmla="*/ 63 h 263"/>
                  <a:gd name="T56" fmla="*/ 15 w 137"/>
                  <a:gd name="T57" fmla="*/ 63 h 263"/>
                  <a:gd name="T58" fmla="*/ 13 w 137"/>
                  <a:gd name="T59" fmla="*/ 65 h 263"/>
                  <a:gd name="T60" fmla="*/ 13 w 137"/>
                  <a:gd name="T61" fmla="*/ 65 h 263"/>
                  <a:gd name="T62" fmla="*/ 11 w 137"/>
                  <a:gd name="T63" fmla="*/ 66 h 263"/>
                  <a:gd name="T64" fmla="*/ 10 w 137"/>
                  <a:gd name="T65" fmla="*/ 66 h 263"/>
                  <a:gd name="T66" fmla="*/ 9 w 137"/>
                  <a:gd name="T67" fmla="*/ 66 h 263"/>
                  <a:gd name="T68" fmla="*/ 7 w 137"/>
                  <a:gd name="T69" fmla="*/ 66 h 263"/>
                  <a:gd name="T70" fmla="*/ 6 w 137"/>
                  <a:gd name="T71" fmla="*/ 66 h 263"/>
                  <a:gd name="T72" fmla="*/ 5 w 137"/>
                  <a:gd name="T73" fmla="*/ 66 h 263"/>
                  <a:gd name="T74" fmla="*/ 2 w 137"/>
                  <a:gd name="T75" fmla="*/ 64 h 263"/>
                  <a:gd name="T76" fmla="*/ 2 w 137"/>
                  <a:gd name="T77" fmla="*/ 63 h 263"/>
                  <a:gd name="T78" fmla="*/ 0 w 137"/>
                  <a:gd name="T79" fmla="*/ 58 h 263"/>
                  <a:gd name="T80" fmla="*/ 0 w 137"/>
                  <a:gd name="T81" fmla="*/ 57 h 263"/>
                  <a:gd name="T82" fmla="*/ 0 w 137"/>
                  <a:gd name="T83" fmla="*/ 49 h 263"/>
                  <a:gd name="T84" fmla="*/ 0 w 137"/>
                  <a:gd name="T85" fmla="*/ 49 h 263"/>
                  <a:gd name="T86" fmla="*/ 1 w 137"/>
                  <a:gd name="T87" fmla="*/ 40 h 263"/>
                  <a:gd name="T88" fmla="*/ 1 w 137"/>
                  <a:gd name="T89" fmla="*/ 40 h 263"/>
                  <a:gd name="T90" fmla="*/ 2 w 137"/>
                  <a:gd name="T91" fmla="*/ 30 h 263"/>
                  <a:gd name="T92" fmla="*/ 2 w 137"/>
                  <a:gd name="T93" fmla="*/ 30 h 263"/>
                  <a:gd name="T94" fmla="*/ 5 w 137"/>
                  <a:gd name="T95" fmla="*/ 20 h 263"/>
                  <a:gd name="T96" fmla="*/ 6 w 137"/>
                  <a:gd name="T97" fmla="*/ 20 h 263"/>
                  <a:gd name="T98" fmla="*/ 10 w 137"/>
                  <a:gd name="T99" fmla="*/ 12 h 263"/>
                  <a:gd name="T100" fmla="*/ 10 w 137"/>
                  <a:gd name="T101" fmla="*/ 12 h 263"/>
                  <a:gd name="T102" fmla="*/ 14 w 137"/>
                  <a:gd name="T103" fmla="*/ 5 h 263"/>
                  <a:gd name="T104" fmla="*/ 14 w 137"/>
                  <a:gd name="T105" fmla="*/ 4 h 263"/>
                  <a:gd name="T106" fmla="*/ 20 w 137"/>
                  <a:gd name="T107" fmla="*/ 1 h 263"/>
                  <a:gd name="T108" fmla="*/ 22 w 137"/>
                  <a:gd name="T109" fmla="*/ 0 h 26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37"/>
                  <a:gd name="T166" fmla="*/ 0 h 263"/>
                  <a:gd name="T167" fmla="*/ 137 w 137"/>
                  <a:gd name="T168" fmla="*/ 263 h 26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37" h="263">
                    <a:moveTo>
                      <a:pt x="116" y="4"/>
                    </a:moveTo>
                    <a:lnTo>
                      <a:pt x="126" y="11"/>
                    </a:lnTo>
                    <a:lnTo>
                      <a:pt x="116" y="27"/>
                    </a:lnTo>
                    <a:lnTo>
                      <a:pt x="106" y="21"/>
                    </a:lnTo>
                    <a:lnTo>
                      <a:pt x="116" y="4"/>
                    </a:lnTo>
                    <a:close/>
                    <a:moveTo>
                      <a:pt x="126" y="11"/>
                    </a:moveTo>
                    <a:lnTo>
                      <a:pt x="129" y="13"/>
                    </a:lnTo>
                    <a:lnTo>
                      <a:pt x="130" y="16"/>
                    </a:lnTo>
                    <a:lnTo>
                      <a:pt x="120" y="18"/>
                    </a:lnTo>
                    <a:lnTo>
                      <a:pt x="126" y="11"/>
                    </a:lnTo>
                    <a:close/>
                    <a:moveTo>
                      <a:pt x="130" y="16"/>
                    </a:moveTo>
                    <a:lnTo>
                      <a:pt x="133" y="29"/>
                    </a:lnTo>
                    <a:lnTo>
                      <a:pt x="115" y="34"/>
                    </a:lnTo>
                    <a:lnTo>
                      <a:pt x="111" y="21"/>
                    </a:lnTo>
                    <a:lnTo>
                      <a:pt x="130" y="16"/>
                    </a:lnTo>
                    <a:close/>
                    <a:moveTo>
                      <a:pt x="133" y="29"/>
                    </a:moveTo>
                    <a:lnTo>
                      <a:pt x="133" y="29"/>
                    </a:lnTo>
                    <a:lnTo>
                      <a:pt x="123" y="32"/>
                    </a:lnTo>
                    <a:lnTo>
                      <a:pt x="133" y="29"/>
                    </a:lnTo>
                    <a:close/>
                    <a:moveTo>
                      <a:pt x="133" y="29"/>
                    </a:moveTo>
                    <a:lnTo>
                      <a:pt x="137" y="46"/>
                    </a:lnTo>
                    <a:lnTo>
                      <a:pt x="118" y="49"/>
                    </a:lnTo>
                    <a:lnTo>
                      <a:pt x="115" y="34"/>
                    </a:lnTo>
                    <a:lnTo>
                      <a:pt x="133" y="29"/>
                    </a:lnTo>
                    <a:close/>
                    <a:moveTo>
                      <a:pt x="137" y="46"/>
                    </a:moveTo>
                    <a:lnTo>
                      <a:pt x="137" y="47"/>
                    </a:lnTo>
                    <a:lnTo>
                      <a:pt x="127" y="47"/>
                    </a:lnTo>
                    <a:lnTo>
                      <a:pt x="137" y="46"/>
                    </a:lnTo>
                    <a:close/>
                    <a:moveTo>
                      <a:pt x="137" y="47"/>
                    </a:moveTo>
                    <a:lnTo>
                      <a:pt x="137" y="67"/>
                    </a:lnTo>
                    <a:lnTo>
                      <a:pt x="117" y="67"/>
                    </a:lnTo>
                    <a:lnTo>
                      <a:pt x="117" y="47"/>
                    </a:lnTo>
                    <a:lnTo>
                      <a:pt x="137" y="47"/>
                    </a:lnTo>
                    <a:close/>
                    <a:moveTo>
                      <a:pt x="137" y="67"/>
                    </a:moveTo>
                    <a:lnTo>
                      <a:pt x="137" y="67"/>
                    </a:lnTo>
                    <a:lnTo>
                      <a:pt x="137" y="68"/>
                    </a:lnTo>
                    <a:lnTo>
                      <a:pt x="127" y="67"/>
                    </a:lnTo>
                    <a:lnTo>
                      <a:pt x="137" y="67"/>
                    </a:lnTo>
                    <a:close/>
                    <a:moveTo>
                      <a:pt x="137" y="68"/>
                    </a:moveTo>
                    <a:lnTo>
                      <a:pt x="133" y="90"/>
                    </a:lnTo>
                    <a:lnTo>
                      <a:pt x="115" y="88"/>
                    </a:lnTo>
                    <a:lnTo>
                      <a:pt x="118" y="65"/>
                    </a:lnTo>
                    <a:lnTo>
                      <a:pt x="137" y="68"/>
                    </a:lnTo>
                    <a:close/>
                    <a:moveTo>
                      <a:pt x="133" y="90"/>
                    </a:moveTo>
                    <a:lnTo>
                      <a:pt x="133" y="91"/>
                    </a:lnTo>
                    <a:lnTo>
                      <a:pt x="133" y="90"/>
                    </a:lnTo>
                    <a:lnTo>
                      <a:pt x="123" y="89"/>
                    </a:lnTo>
                    <a:lnTo>
                      <a:pt x="133" y="90"/>
                    </a:lnTo>
                    <a:close/>
                    <a:moveTo>
                      <a:pt x="133" y="90"/>
                    </a:moveTo>
                    <a:lnTo>
                      <a:pt x="130" y="109"/>
                    </a:lnTo>
                    <a:lnTo>
                      <a:pt x="111" y="107"/>
                    </a:lnTo>
                    <a:lnTo>
                      <a:pt x="115" y="87"/>
                    </a:lnTo>
                    <a:lnTo>
                      <a:pt x="133" y="90"/>
                    </a:lnTo>
                    <a:close/>
                    <a:moveTo>
                      <a:pt x="130" y="109"/>
                    </a:moveTo>
                    <a:lnTo>
                      <a:pt x="130" y="110"/>
                    </a:lnTo>
                    <a:lnTo>
                      <a:pt x="120" y="108"/>
                    </a:lnTo>
                    <a:lnTo>
                      <a:pt x="130" y="109"/>
                    </a:lnTo>
                    <a:close/>
                    <a:moveTo>
                      <a:pt x="130" y="110"/>
                    </a:moveTo>
                    <a:lnTo>
                      <a:pt x="123" y="133"/>
                    </a:lnTo>
                    <a:lnTo>
                      <a:pt x="105" y="128"/>
                    </a:lnTo>
                    <a:lnTo>
                      <a:pt x="111" y="106"/>
                    </a:lnTo>
                    <a:lnTo>
                      <a:pt x="130" y="110"/>
                    </a:lnTo>
                    <a:close/>
                    <a:moveTo>
                      <a:pt x="105" y="129"/>
                    </a:moveTo>
                    <a:lnTo>
                      <a:pt x="105" y="129"/>
                    </a:lnTo>
                    <a:lnTo>
                      <a:pt x="105" y="128"/>
                    </a:lnTo>
                    <a:lnTo>
                      <a:pt x="115" y="130"/>
                    </a:lnTo>
                    <a:lnTo>
                      <a:pt x="105" y="129"/>
                    </a:lnTo>
                    <a:close/>
                    <a:moveTo>
                      <a:pt x="123" y="132"/>
                    </a:moveTo>
                    <a:lnTo>
                      <a:pt x="120" y="151"/>
                    </a:lnTo>
                    <a:lnTo>
                      <a:pt x="101" y="147"/>
                    </a:lnTo>
                    <a:lnTo>
                      <a:pt x="105" y="129"/>
                    </a:lnTo>
                    <a:lnTo>
                      <a:pt x="123" y="132"/>
                    </a:lnTo>
                    <a:close/>
                    <a:moveTo>
                      <a:pt x="120" y="151"/>
                    </a:moveTo>
                    <a:lnTo>
                      <a:pt x="120" y="152"/>
                    </a:lnTo>
                    <a:lnTo>
                      <a:pt x="111" y="150"/>
                    </a:lnTo>
                    <a:lnTo>
                      <a:pt x="120" y="151"/>
                    </a:lnTo>
                    <a:close/>
                    <a:moveTo>
                      <a:pt x="120" y="152"/>
                    </a:moveTo>
                    <a:lnTo>
                      <a:pt x="114" y="172"/>
                    </a:lnTo>
                    <a:lnTo>
                      <a:pt x="96" y="165"/>
                    </a:lnTo>
                    <a:lnTo>
                      <a:pt x="101" y="146"/>
                    </a:lnTo>
                    <a:lnTo>
                      <a:pt x="120" y="152"/>
                    </a:lnTo>
                    <a:close/>
                    <a:moveTo>
                      <a:pt x="114" y="172"/>
                    </a:moveTo>
                    <a:lnTo>
                      <a:pt x="114" y="172"/>
                    </a:lnTo>
                    <a:lnTo>
                      <a:pt x="114" y="173"/>
                    </a:lnTo>
                    <a:lnTo>
                      <a:pt x="105" y="168"/>
                    </a:lnTo>
                    <a:lnTo>
                      <a:pt x="114" y="172"/>
                    </a:lnTo>
                    <a:close/>
                    <a:moveTo>
                      <a:pt x="114" y="173"/>
                    </a:moveTo>
                    <a:lnTo>
                      <a:pt x="107" y="185"/>
                    </a:lnTo>
                    <a:lnTo>
                      <a:pt x="89" y="177"/>
                    </a:lnTo>
                    <a:lnTo>
                      <a:pt x="96" y="164"/>
                    </a:lnTo>
                    <a:lnTo>
                      <a:pt x="114" y="173"/>
                    </a:lnTo>
                    <a:close/>
                    <a:moveTo>
                      <a:pt x="107" y="185"/>
                    </a:moveTo>
                    <a:lnTo>
                      <a:pt x="107" y="186"/>
                    </a:lnTo>
                    <a:lnTo>
                      <a:pt x="98" y="180"/>
                    </a:lnTo>
                    <a:lnTo>
                      <a:pt x="107" y="185"/>
                    </a:lnTo>
                    <a:close/>
                    <a:moveTo>
                      <a:pt x="107" y="186"/>
                    </a:moveTo>
                    <a:lnTo>
                      <a:pt x="94" y="208"/>
                    </a:lnTo>
                    <a:lnTo>
                      <a:pt x="77" y="198"/>
                    </a:lnTo>
                    <a:lnTo>
                      <a:pt x="90" y="176"/>
                    </a:lnTo>
                    <a:lnTo>
                      <a:pt x="107" y="186"/>
                    </a:lnTo>
                    <a:close/>
                    <a:moveTo>
                      <a:pt x="77" y="199"/>
                    </a:moveTo>
                    <a:lnTo>
                      <a:pt x="77" y="198"/>
                    </a:lnTo>
                    <a:lnTo>
                      <a:pt x="86" y="204"/>
                    </a:lnTo>
                    <a:lnTo>
                      <a:pt x="77" y="199"/>
                    </a:lnTo>
                    <a:close/>
                    <a:moveTo>
                      <a:pt x="94" y="207"/>
                    </a:moveTo>
                    <a:lnTo>
                      <a:pt x="85" y="227"/>
                    </a:lnTo>
                    <a:lnTo>
                      <a:pt x="67" y="218"/>
                    </a:lnTo>
                    <a:lnTo>
                      <a:pt x="77" y="199"/>
                    </a:lnTo>
                    <a:lnTo>
                      <a:pt x="94" y="207"/>
                    </a:lnTo>
                    <a:close/>
                    <a:moveTo>
                      <a:pt x="85" y="227"/>
                    </a:moveTo>
                    <a:lnTo>
                      <a:pt x="84" y="227"/>
                    </a:lnTo>
                    <a:lnTo>
                      <a:pt x="84" y="228"/>
                    </a:lnTo>
                    <a:lnTo>
                      <a:pt x="76" y="222"/>
                    </a:lnTo>
                    <a:lnTo>
                      <a:pt x="85" y="227"/>
                    </a:lnTo>
                    <a:close/>
                    <a:moveTo>
                      <a:pt x="84" y="228"/>
                    </a:moveTo>
                    <a:lnTo>
                      <a:pt x="74" y="241"/>
                    </a:lnTo>
                    <a:lnTo>
                      <a:pt x="58" y="229"/>
                    </a:lnTo>
                    <a:lnTo>
                      <a:pt x="68" y="217"/>
                    </a:lnTo>
                    <a:lnTo>
                      <a:pt x="84" y="228"/>
                    </a:lnTo>
                    <a:close/>
                    <a:moveTo>
                      <a:pt x="74" y="241"/>
                    </a:moveTo>
                    <a:lnTo>
                      <a:pt x="74" y="241"/>
                    </a:lnTo>
                    <a:lnTo>
                      <a:pt x="73" y="241"/>
                    </a:lnTo>
                    <a:lnTo>
                      <a:pt x="66" y="235"/>
                    </a:lnTo>
                    <a:lnTo>
                      <a:pt x="74" y="241"/>
                    </a:lnTo>
                    <a:close/>
                    <a:moveTo>
                      <a:pt x="73" y="241"/>
                    </a:moveTo>
                    <a:lnTo>
                      <a:pt x="64" y="251"/>
                    </a:lnTo>
                    <a:lnTo>
                      <a:pt x="51" y="238"/>
                    </a:lnTo>
                    <a:lnTo>
                      <a:pt x="60" y="228"/>
                    </a:lnTo>
                    <a:lnTo>
                      <a:pt x="73" y="241"/>
                    </a:lnTo>
                    <a:close/>
                    <a:moveTo>
                      <a:pt x="64" y="251"/>
                    </a:moveTo>
                    <a:lnTo>
                      <a:pt x="63" y="252"/>
                    </a:lnTo>
                    <a:lnTo>
                      <a:pt x="62" y="252"/>
                    </a:lnTo>
                    <a:lnTo>
                      <a:pt x="57" y="244"/>
                    </a:lnTo>
                    <a:lnTo>
                      <a:pt x="64" y="251"/>
                    </a:lnTo>
                    <a:close/>
                    <a:moveTo>
                      <a:pt x="62" y="252"/>
                    </a:moveTo>
                    <a:lnTo>
                      <a:pt x="53" y="259"/>
                    </a:lnTo>
                    <a:lnTo>
                      <a:pt x="42" y="243"/>
                    </a:lnTo>
                    <a:lnTo>
                      <a:pt x="52" y="237"/>
                    </a:lnTo>
                    <a:lnTo>
                      <a:pt x="62" y="252"/>
                    </a:lnTo>
                    <a:close/>
                    <a:moveTo>
                      <a:pt x="53" y="259"/>
                    </a:moveTo>
                    <a:lnTo>
                      <a:pt x="52" y="259"/>
                    </a:lnTo>
                    <a:lnTo>
                      <a:pt x="52" y="260"/>
                    </a:lnTo>
                    <a:lnTo>
                      <a:pt x="47" y="251"/>
                    </a:lnTo>
                    <a:lnTo>
                      <a:pt x="53" y="259"/>
                    </a:lnTo>
                    <a:close/>
                    <a:moveTo>
                      <a:pt x="52" y="260"/>
                    </a:moveTo>
                    <a:lnTo>
                      <a:pt x="45" y="262"/>
                    </a:lnTo>
                    <a:lnTo>
                      <a:pt x="36" y="246"/>
                    </a:lnTo>
                    <a:lnTo>
                      <a:pt x="43" y="242"/>
                    </a:lnTo>
                    <a:lnTo>
                      <a:pt x="52" y="260"/>
                    </a:lnTo>
                    <a:close/>
                    <a:moveTo>
                      <a:pt x="45" y="262"/>
                    </a:moveTo>
                    <a:lnTo>
                      <a:pt x="43" y="263"/>
                    </a:lnTo>
                    <a:lnTo>
                      <a:pt x="41" y="263"/>
                    </a:lnTo>
                    <a:lnTo>
                      <a:pt x="41" y="254"/>
                    </a:lnTo>
                    <a:lnTo>
                      <a:pt x="45" y="262"/>
                    </a:lnTo>
                    <a:close/>
                    <a:moveTo>
                      <a:pt x="41" y="263"/>
                    </a:moveTo>
                    <a:lnTo>
                      <a:pt x="35" y="263"/>
                    </a:lnTo>
                    <a:lnTo>
                      <a:pt x="35" y="244"/>
                    </a:lnTo>
                    <a:lnTo>
                      <a:pt x="41" y="244"/>
                    </a:lnTo>
                    <a:lnTo>
                      <a:pt x="41" y="263"/>
                    </a:lnTo>
                    <a:close/>
                    <a:moveTo>
                      <a:pt x="35" y="263"/>
                    </a:moveTo>
                    <a:lnTo>
                      <a:pt x="29" y="263"/>
                    </a:lnTo>
                    <a:lnTo>
                      <a:pt x="29" y="244"/>
                    </a:lnTo>
                    <a:lnTo>
                      <a:pt x="35" y="244"/>
                    </a:lnTo>
                    <a:lnTo>
                      <a:pt x="35" y="263"/>
                    </a:lnTo>
                    <a:close/>
                    <a:moveTo>
                      <a:pt x="29" y="263"/>
                    </a:moveTo>
                    <a:lnTo>
                      <a:pt x="25" y="263"/>
                    </a:lnTo>
                    <a:lnTo>
                      <a:pt x="25" y="244"/>
                    </a:lnTo>
                    <a:lnTo>
                      <a:pt x="29" y="244"/>
                    </a:lnTo>
                    <a:lnTo>
                      <a:pt x="29" y="263"/>
                    </a:lnTo>
                    <a:close/>
                    <a:moveTo>
                      <a:pt x="25" y="263"/>
                    </a:moveTo>
                    <a:lnTo>
                      <a:pt x="22" y="263"/>
                    </a:lnTo>
                    <a:lnTo>
                      <a:pt x="20" y="262"/>
                    </a:lnTo>
                    <a:lnTo>
                      <a:pt x="25" y="254"/>
                    </a:lnTo>
                    <a:lnTo>
                      <a:pt x="25" y="263"/>
                    </a:lnTo>
                    <a:close/>
                    <a:moveTo>
                      <a:pt x="20" y="262"/>
                    </a:moveTo>
                    <a:lnTo>
                      <a:pt x="10" y="255"/>
                    </a:lnTo>
                    <a:lnTo>
                      <a:pt x="21" y="240"/>
                    </a:lnTo>
                    <a:lnTo>
                      <a:pt x="31" y="246"/>
                    </a:lnTo>
                    <a:lnTo>
                      <a:pt x="20" y="262"/>
                    </a:lnTo>
                    <a:close/>
                    <a:moveTo>
                      <a:pt x="10" y="255"/>
                    </a:moveTo>
                    <a:lnTo>
                      <a:pt x="8" y="253"/>
                    </a:lnTo>
                    <a:lnTo>
                      <a:pt x="7" y="251"/>
                    </a:lnTo>
                    <a:lnTo>
                      <a:pt x="15" y="248"/>
                    </a:lnTo>
                    <a:lnTo>
                      <a:pt x="10" y="255"/>
                    </a:lnTo>
                    <a:close/>
                    <a:moveTo>
                      <a:pt x="7" y="251"/>
                    </a:moveTo>
                    <a:lnTo>
                      <a:pt x="0" y="231"/>
                    </a:lnTo>
                    <a:lnTo>
                      <a:pt x="19" y="226"/>
                    </a:lnTo>
                    <a:lnTo>
                      <a:pt x="24" y="244"/>
                    </a:lnTo>
                    <a:lnTo>
                      <a:pt x="7" y="251"/>
                    </a:lnTo>
                    <a:close/>
                    <a:moveTo>
                      <a:pt x="0" y="231"/>
                    </a:moveTo>
                    <a:lnTo>
                      <a:pt x="0" y="230"/>
                    </a:lnTo>
                    <a:lnTo>
                      <a:pt x="0" y="229"/>
                    </a:lnTo>
                    <a:lnTo>
                      <a:pt x="9" y="229"/>
                    </a:lnTo>
                    <a:lnTo>
                      <a:pt x="0" y="231"/>
                    </a:lnTo>
                    <a:close/>
                    <a:moveTo>
                      <a:pt x="0" y="229"/>
                    </a:moveTo>
                    <a:lnTo>
                      <a:pt x="0" y="197"/>
                    </a:lnTo>
                    <a:lnTo>
                      <a:pt x="19" y="197"/>
                    </a:lnTo>
                    <a:lnTo>
                      <a:pt x="19" y="229"/>
                    </a:lnTo>
                    <a:lnTo>
                      <a:pt x="0" y="229"/>
                    </a:lnTo>
                    <a:close/>
                    <a:moveTo>
                      <a:pt x="0" y="197"/>
                    </a:moveTo>
                    <a:lnTo>
                      <a:pt x="0" y="196"/>
                    </a:lnTo>
                    <a:lnTo>
                      <a:pt x="9" y="197"/>
                    </a:lnTo>
                    <a:lnTo>
                      <a:pt x="0" y="197"/>
                    </a:lnTo>
                    <a:close/>
                    <a:moveTo>
                      <a:pt x="0" y="196"/>
                    </a:moveTo>
                    <a:lnTo>
                      <a:pt x="3" y="161"/>
                    </a:lnTo>
                    <a:lnTo>
                      <a:pt x="22" y="163"/>
                    </a:lnTo>
                    <a:lnTo>
                      <a:pt x="19" y="198"/>
                    </a:lnTo>
                    <a:lnTo>
                      <a:pt x="0" y="196"/>
                    </a:lnTo>
                    <a:close/>
                    <a:moveTo>
                      <a:pt x="3" y="161"/>
                    </a:moveTo>
                    <a:lnTo>
                      <a:pt x="3" y="161"/>
                    </a:lnTo>
                    <a:lnTo>
                      <a:pt x="12" y="162"/>
                    </a:lnTo>
                    <a:lnTo>
                      <a:pt x="3" y="161"/>
                    </a:lnTo>
                    <a:close/>
                    <a:moveTo>
                      <a:pt x="3" y="161"/>
                    </a:moveTo>
                    <a:lnTo>
                      <a:pt x="10" y="119"/>
                    </a:lnTo>
                    <a:lnTo>
                      <a:pt x="29" y="122"/>
                    </a:lnTo>
                    <a:lnTo>
                      <a:pt x="22" y="163"/>
                    </a:lnTo>
                    <a:lnTo>
                      <a:pt x="3" y="161"/>
                    </a:lnTo>
                    <a:close/>
                    <a:moveTo>
                      <a:pt x="10" y="119"/>
                    </a:moveTo>
                    <a:lnTo>
                      <a:pt x="10" y="119"/>
                    </a:lnTo>
                    <a:lnTo>
                      <a:pt x="10" y="118"/>
                    </a:lnTo>
                    <a:lnTo>
                      <a:pt x="19" y="121"/>
                    </a:lnTo>
                    <a:lnTo>
                      <a:pt x="10" y="119"/>
                    </a:lnTo>
                    <a:close/>
                    <a:moveTo>
                      <a:pt x="10" y="118"/>
                    </a:moveTo>
                    <a:lnTo>
                      <a:pt x="22" y="79"/>
                    </a:lnTo>
                    <a:lnTo>
                      <a:pt x="41" y="86"/>
                    </a:lnTo>
                    <a:lnTo>
                      <a:pt x="28" y="123"/>
                    </a:lnTo>
                    <a:lnTo>
                      <a:pt x="10" y="118"/>
                    </a:lnTo>
                    <a:close/>
                    <a:moveTo>
                      <a:pt x="22" y="79"/>
                    </a:moveTo>
                    <a:lnTo>
                      <a:pt x="23" y="79"/>
                    </a:lnTo>
                    <a:lnTo>
                      <a:pt x="23" y="78"/>
                    </a:lnTo>
                    <a:lnTo>
                      <a:pt x="32" y="82"/>
                    </a:lnTo>
                    <a:lnTo>
                      <a:pt x="22" y="79"/>
                    </a:lnTo>
                    <a:close/>
                    <a:moveTo>
                      <a:pt x="23" y="78"/>
                    </a:moveTo>
                    <a:lnTo>
                      <a:pt x="39" y="46"/>
                    </a:lnTo>
                    <a:lnTo>
                      <a:pt x="56" y="55"/>
                    </a:lnTo>
                    <a:lnTo>
                      <a:pt x="40" y="87"/>
                    </a:lnTo>
                    <a:lnTo>
                      <a:pt x="23" y="78"/>
                    </a:lnTo>
                    <a:close/>
                    <a:moveTo>
                      <a:pt x="39" y="46"/>
                    </a:moveTo>
                    <a:lnTo>
                      <a:pt x="39" y="46"/>
                    </a:lnTo>
                    <a:lnTo>
                      <a:pt x="40" y="46"/>
                    </a:lnTo>
                    <a:lnTo>
                      <a:pt x="47" y="50"/>
                    </a:lnTo>
                    <a:lnTo>
                      <a:pt x="39" y="46"/>
                    </a:lnTo>
                    <a:close/>
                    <a:moveTo>
                      <a:pt x="40" y="46"/>
                    </a:moveTo>
                    <a:lnTo>
                      <a:pt x="55" y="21"/>
                    </a:lnTo>
                    <a:lnTo>
                      <a:pt x="72" y="31"/>
                    </a:lnTo>
                    <a:lnTo>
                      <a:pt x="55" y="56"/>
                    </a:lnTo>
                    <a:lnTo>
                      <a:pt x="40" y="46"/>
                    </a:lnTo>
                    <a:close/>
                    <a:moveTo>
                      <a:pt x="55" y="21"/>
                    </a:moveTo>
                    <a:lnTo>
                      <a:pt x="56" y="18"/>
                    </a:lnTo>
                    <a:lnTo>
                      <a:pt x="57" y="17"/>
                    </a:lnTo>
                    <a:lnTo>
                      <a:pt x="63" y="25"/>
                    </a:lnTo>
                    <a:lnTo>
                      <a:pt x="55" y="21"/>
                    </a:lnTo>
                    <a:close/>
                    <a:moveTo>
                      <a:pt x="57" y="17"/>
                    </a:moveTo>
                    <a:lnTo>
                      <a:pt x="80" y="2"/>
                    </a:lnTo>
                    <a:lnTo>
                      <a:pt x="91" y="17"/>
                    </a:lnTo>
                    <a:lnTo>
                      <a:pt x="68" y="33"/>
                    </a:lnTo>
                    <a:lnTo>
                      <a:pt x="57" y="17"/>
                    </a:lnTo>
                    <a:close/>
                    <a:moveTo>
                      <a:pt x="80" y="2"/>
                    </a:moveTo>
                    <a:lnTo>
                      <a:pt x="83" y="0"/>
                    </a:lnTo>
                    <a:lnTo>
                      <a:pt x="87" y="0"/>
                    </a:lnTo>
                    <a:lnTo>
                      <a:pt x="86" y="10"/>
                    </a:lnTo>
                    <a:lnTo>
                      <a:pt x="80" y="2"/>
                    </a:lnTo>
                    <a:close/>
                    <a:moveTo>
                      <a:pt x="87" y="0"/>
                    </a:moveTo>
                    <a:lnTo>
                      <a:pt x="112" y="3"/>
                    </a:lnTo>
                    <a:lnTo>
                      <a:pt x="110" y="22"/>
                    </a:lnTo>
                    <a:lnTo>
                      <a:pt x="85" y="18"/>
                    </a:lnTo>
                    <a:lnTo>
                      <a:pt x="8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41" name="Freeform 1935">
                <a:extLst>
                  <a:ext uri="{FF2B5EF4-FFF2-40B4-BE49-F238E27FC236}">
                    <a16:creationId xmlns:a16="http://schemas.microsoft.com/office/drawing/2014/main" id="{97266BBD-0FBE-4324-8B19-7F7FDA5E6197}"/>
                  </a:ext>
                </a:extLst>
              </p:cNvPr>
              <p:cNvSpPr>
                <a:spLocks noEditPoints="1"/>
              </p:cNvSpPr>
              <p:nvPr/>
            </p:nvSpPr>
            <p:spPr bwMode="auto">
              <a:xfrm>
                <a:off x="3024" y="1733"/>
                <a:ext cx="73" cy="36"/>
              </a:xfrm>
              <a:custGeom>
                <a:avLst/>
                <a:gdLst>
                  <a:gd name="T0" fmla="*/ 0 w 290"/>
                  <a:gd name="T1" fmla="*/ 26 h 145"/>
                  <a:gd name="T2" fmla="*/ 0 w 290"/>
                  <a:gd name="T3" fmla="*/ 22 h 145"/>
                  <a:gd name="T4" fmla="*/ 0 w 290"/>
                  <a:gd name="T5" fmla="*/ 21 h 145"/>
                  <a:gd name="T6" fmla="*/ 5 w 290"/>
                  <a:gd name="T7" fmla="*/ 23 h 145"/>
                  <a:gd name="T8" fmla="*/ 2 w 290"/>
                  <a:gd name="T9" fmla="*/ 18 h 145"/>
                  <a:gd name="T10" fmla="*/ 5 w 290"/>
                  <a:gd name="T11" fmla="*/ 14 h 145"/>
                  <a:gd name="T12" fmla="*/ 8 w 290"/>
                  <a:gd name="T13" fmla="*/ 11 h 145"/>
                  <a:gd name="T14" fmla="*/ 8 w 290"/>
                  <a:gd name="T15" fmla="*/ 11 h 145"/>
                  <a:gd name="T16" fmla="*/ 11 w 290"/>
                  <a:gd name="T17" fmla="*/ 14 h 145"/>
                  <a:gd name="T18" fmla="*/ 12 w 290"/>
                  <a:gd name="T19" fmla="*/ 8 h 145"/>
                  <a:gd name="T20" fmla="*/ 17 w 290"/>
                  <a:gd name="T21" fmla="*/ 5 h 145"/>
                  <a:gd name="T22" fmla="*/ 21 w 290"/>
                  <a:gd name="T23" fmla="*/ 3 h 145"/>
                  <a:gd name="T24" fmla="*/ 23 w 290"/>
                  <a:gd name="T25" fmla="*/ 8 h 145"/>
                  <a:gd name="T26" fmla="*/ 23 w 290"/>
                  <a:gd name="T27" fmla="*/ 8 h 145"/>
                  <a:gd name="T28" fmla="*/ 24 w 290"/>
                  <a:gd name="T29" fmla="*/ 1 h 145"/>
                  <a:gd name="T30" fmla="*/ 28 w 290"/>
                  <a:gd name="T31" fmla="*/ 1 h 145"/>
                  <a:gd name="T32" fmla="*/ 32 w 290"/>
                  <a:gd name="T33" fmla="*/ 0 h 145"/>
                  <a:gd name="T34" fmla="*/ 38 w 290"/>
                  <a:gd name="T35" fmla="*/ 5 h 145"/>
                  <a:gd name="T36" fmla="*/ 38 w 290"/>
                  <a:gd name="T37" fmla="*/ 2 h 145"/>
                  <a:gd name="T38" fmla="*/ 38 w 290"/>
                  <a:gd name="T39" fmla="*/ 0 h 145"/>
                  <a:gd name="T40" fmla="*/ 42 w 290"/>
                  <a:gd name="T41" fmla="*/ 1 h 145"/>
                  <a:gd name="T42" fmla="*/ 46 w 290"/>
                  <a:gd name="T43" fmla="*/ 7 h 145"/>
                  <a:gd name="T44" fmla="*/ 50 w 290"/>
                  <a:gd name="T45" fmla="*/ 8 h 145"/>
                  <a:gd name="T46" fmla="*/ 50 w 290"/>
                  <a:gd name="T47" fmla="*/ 5 h 145"/>
                  <a:gd name="T48" fmla="*/ 51 w 290"/>
                  <a:gd name="T49" fmla="*/ 3 h 145"/>
                  <a:gd name="T50" fmla="*/ 56 w 290"/>
                  <a:gd name="T51" fmla="*/ 5 h 145"/>
                  <a:gd name="T52" fmla="*/ 57 w 290"/>
                  <a:gd name="T53" fmla="*/ 11 h 145"/>
                  <a:gd name="T54" fmla="*/ 61 w 290"/>
                  <a:gd name="T55" fmla="*/ 13 h 145"/>
                  <a:gd name="T56" fmla="*/ 62 w 290"/>
                  <a:gd name="T57" fmla="*/ 11 h 145"/>
                  <a:gd name="T58" fmla="*/ 64 w 290"/>
                  <a:gd name="T59" fmla="*/ 9 h 145"/>
                  <a:gd name="T60" fmla="*/ 66 w 290"/>
                  <a:gd name="T61" fmla="*/ 11 h 145"/>
                  <a:gd name="T62" fmla="*/ 69 w 290"/>
                  <a:gd name="T63" fmla="*/ 12 h 145"/>
                  <a:gd name="T64" fmla="*/ 68 w 290"/>
                  <a:gd name="T65" fmla="*/ 18 h 145"/>
                  <a:gd name="T66" fmla="*/ 69 w 290"/>
                  <a:gd name="T67" fmla="*/ 16 h 145"/>
                  <a:gd name="T68" fmla="*/ 72 w 290"/>
                  <a:gd name="T69" fmla="*/ 16 h 145"/>
                  <a:gd name="T70" fmla="*/ 72 w 290"/>
                  <a:gd name="T71" fmla="*/ 21 h 145"/>
                  <a:gd name="T72" fmla="*/ 70 w 290"/>
                  <a:gd name="T73" fmla="*/ 23 h 145"/>
                  <a:gd name="T74" fmla="*/ 65 w 290"/>
                  <a:gd name="T75" fmla="*/ 19 h 145"/>
                  <a:gd name="T76" fmla="*/ 66 w 290"/>
                  <a:gd name="T77" fmla="*/ 21 h 145"/>
                  <a:gd name="T78" fmla="*/ 66 w 290"/>
                  <a:gd name="T79" fmla="*/ 24 h 145"/>
                  <a:gd name="T80" fmla="*/ 56 w 290"/>
                  <a:gd name="T81" fmla="*/ 25 h 145"/>
                  <a:gd name="T82" fmla="*/ 51 w 290"/>
                  <a:gd name="T83" fmla="*/ 26 h 145"/>
                  <a:gd name="T84" fmla="*/ 50 w 290"/>
                  <a:gd name="T85" fmla="*/ 26 h 145"/>
                  <a:gd name="T86" fmla="*/ 50 w 290"/>
                  <a:gd name="T87" fmla="*/ 21 h 145"/>
                  <a:gd name="T88" fmla="*/ 45 w 290"/>
                  <a:gd name="T89" fmla="*/ 21 h 145"/>
                  <a:gd name="T90" fmla="*/ 40 w 290"/>
                  <a:gd name="T91" fmla="*/ 22 h 145"/>
                  <a:gd name="T92" fmla="*/ 37 w 290"/>
                  <a:gd name="T93" fmla="*/ 27 h 145"/>
                  <a:gd name="T94" fmla="*/ 36 w 290"/>
                  <a:gd name="T95" fmla="*/ 23 h 145"/>
                  <a:gd name="T96" fmla="*/ 36 w 290"/>
                  <a:gd name="T97" fmla="*/ 23 h 145"/>
                  <a:gd name="T98" fmla="*/ 32 w 290"/>
                  <a:gd name="T99" fmla="*/ 24 h 145"/>
                  <a:gd name="T100" fmla="*/ 28 w 290"/>
                  <a:gd name="T101" fmla="*/ 25 h 145"/>
                  <a:gd name="T102" fmla="*/ 27 w 290"/>
                  <a:gd name="T103" fmla="*/ 32 h 145"/>
                  <a:gd name="T104" fmla="*/ 26 w 290"/>
                  <a:gd name="T105" fmla="*/ 32 h 145"/>
                  <a:gd name="T106" fmla="*/ 25 w 290"/>
                  <a:gd name="T107" fmla="*/ 28 h 145"/>
                  <a:gd name="T108" fmla="*/ 23 w 290"/>
                  <a:gd name="T109" fmla="*/ 34 h 145"/>
                  <a:gd name="T110" fmla="*/ 18 w 290"/>
                  <a:gd name="T111" fmla="*/ 35 h 145"/>
                  <a:gd name="T112" fmla="*/ 15 w 290"/>
                  <a:gd name="T113" fmla="*/ 36 h 145"/>
                  <a:gd name="T114" fmla="*/ 10 w 290"/>
                  <a:gd name="T115" fmla="*/ 32 h 145"/>
                  <a:gd name="T116" fmla="*/ 10 w 290"/>
                  <a:gd name="T117" fmla="*/ 34 h 145"/>
                  <a:gd name="T118" fmla="*/ 10 w 290"/>
                  <a:gd name="T119" fmla="*/ 36 h 145"/>
                  <a:gd name="T120" fmla="*/ 6 w 290"/>
                  <a:gd name="T121" fmla="*/ 35 h 145"/>
                  <a:gd name="T122" fmla="*/ 3 w 290"/>
                  <a:gd name="T123" fmla="*/ 33 h 145"/>
                  <a:gd name="T124" fmla="*/ 5 w 290"/>
                  <a:gd name="T125" fmla="*/ 27 h 14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90"/>
                  <a:gd name="T190" fmla="*/ 0 h 145"/>
                  <a:gd name="T191" fmla="*/ 290 w 290"/>
                  <a:gd name="T192" fmla="*/ 145 h 145"/>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90" h="145">
                    <a:moveTo>
                      <a:pt x="4" y="117"/>
                    </a:moveTo>
                    <a:lnTo>
                      <a:pt x="0" y="103"/>
                    </a:lnTo>
                    <a:lnTo>
                      <a:pt x="19" y="99"/>
                    </a:lnTo>
                    <a:lnTo>
                      <a:pt x="21" y="111"/>
                    </a:lnTo>
                    <a:lnTo>
                      <a:pt x="4" y="117"/>
                    </a:lnTo>
                    <a:close/>
                    <a:moveTo>
                      <a:pt x="0" y="103"/>
                    </a:moveTo>
                    <a:lnTo>
                      <a:pt x="0" y="102"/>
                    </a:lnTo>
                    <a:lnTo>
                      <a:pt x="0" y="101"/>
                    </a:lnTo>
                    <a:lnTo>
                      <a:pt x="9" y="101"/>
                    </a:lnTo>
                    <a:lnTo>
                      <a:pt x="0" y="103"/>
                    </a:lnTo>
                    <a:close/>
                    <a:moveTo>
                      <a:pt x="0" y="101"/>
                    </a:moveTo>
                    <a:lnTo>
                      <a:pt x="0" y="88"/>
                    </a:lnTo>
                    <a:lnTo>
                      <a:pt x="19" y="88"/>
                    </a:lnTo>
                    <a:lnTo>
                      <a:pt x="19" y="101"/>
                    </a:lnTo>
                    <a:lnTo>
                      <a:pt x="0" y="101"/>
                    </a:lnTo>
                    <a:close/>
                    <a:moveTo>
                      <a:pt x="0" y="88"/>
                    </a:moveTo>
                    <a:lnTo>
                      <a:pt x="0" y="86"/>
                    </a:lnTo>
                    <a:lnTo>
                      <a:pt x="0" y="85"/>
                    </a:lnTo>
                    <a:lnTo>
                      <a:pt x="9" y="88"/>
                    </a:lnTo>
                    <a:lnTo>
                      <a:pt x="0" y="88"/>
                    </a:lnTo>
                    <a:close/>
                    <a:moveTo>
                      <a:pt x="0" y="85"/>
                    </a:moveTo>
                    <a:lnTo>
                      <a:pt x="7" y="72"/>
                    </a:lnTo>
                    <a:lnTo>
                      <a:pt x="25" y="80"/>
                    </a:lnTo>
                    <a:lnTo>
                      <a:pt x="18" y="92"/>
                    </a:lnTo>
                    <a:lnTo>
                      <a:pt x="0" y="85"/>
                    </a:lnTo>
                    <a:close/>
                    <a:moveTo>
                      <a:pt x="7" y="72"/>
                    </a:moveTo>
                    <a:lnTo>
                      <a:pt x="8" y="72"/>
                    </a:lnTo>
                    <a:lnTo>
                      <a:pt x="8" y="70"/>
                    </a:lnTo>
                    <a:lnTo>
                      <a:pt x="16" y="76"/>
                    </a:lnTo>
                    <a:lnTo>
                      <a:pt x="7" y="72"/>
                    </a:lnTo>
                    <a:close/>
                    <a:moveTo>
                      <a:pt x="8" y="70"/>
                    </a:moveTo>
                    <a:lnTo>
                      <a:pt x="18" y="57"/>
                    </a:lnTo>
                    <a:lnTo>
                      <a:pt x="34" y="69"/>
                    </a:lnTo>
                    <a:lnTo>
                      <a:pt x="24" y="81"/>
                    </a:lnTo>
                    <a:lnTo>
                      <a:pt x="8" y="70"/>
                    </a:lnTo>
                    <a:close/>
                    <a:moveTo>
                      <a:pt x="18" y="57"/>
                    </a:moveTo>
                    <a:lnTo>
                      <a:pt x="18" y="57"/>
                    </a:lnTo>
                    <a:lnTo>
                      <a:pt x="19" y="56"/>
                    </a:lnTo>
                    <a:lnTo>
                      <a:pt x="26" y="63"/>
                    </a:lnTo>
                    <a:lnTo>
                      <a:pt x="18" y="57"/>
                    </a:lnTo>
                    <a:close/>
                    <a:moveTo>
                      <a:pt x="19" y="56"/>
                    </a:moveTo>
                    <a:lnTo>
                      <a:pt x="31" y="44"/>
                    </a:lnTo>
                    <a:lnTo>
                      <a:pt x="45" y="57"/>
                    </a:lnTo>
                    <a:lnTo>
                      <a:pt x="32" y="69"/>
                    </a:lnTo>
                    <a:lnTo>
                      <a:pt x="19" y="56"/>
                    </a:lnTo>
                    <a:close/>
                    <a:moveTo>
                      <a:pt x="31" y="44"/>
                    </a:moveTo>
                    <a:lnTo>
                      <a:pt x="32" y="43"/>
                    </a:lnTo>
                    <a:lnTo>
                      <a:pt x="38" y="51"/>
                    </a:lnTo>
                    <a:lnTo>
                      <a:pt x="31" y="44"/>
                    </a:lnTo>
                    <a:close/>
                    <a:moveTo>
                      <a:pt x="32" y="43"/>
                    </a:moveTo>
                    <a:lnTo>
                      <a:pt x="48" y="31"/>
                    </a:lnTo>
                    <a:lnTo>
                      <a:pt x="60" y="45"/>
                    </a:lnTo>
                    <a:lnTo>
                      <a:pt x="45" y="58"/>
                    </a:lnTo>
                    <a:lnTo>
                      <a:pt x="32" y="43"/>
                    </a:lnTo>
                    <a:close/>
                    <a:moveTo>
                      <a:pt x="48" y="31"/>
                    </a:moveTo>
                    <a:lnTo>
                      <a:pt x="49" y="30"/>
                    </a:lnTo>
                    <a:lnTo>
                      <a:pt x="55" y="37"/>
                    </a:lnTo>
                    <a:lnTo>
                      <a:pt x="48" y="31"/>
                    </a:lnTo>
                    <a:close/>
                    <a:moveTo>
                      <a:pt x="49" y="30"/>
                    </a:moveTo>
                    <a:lnTo>
                      <a:pt x="66" y="20"/>
                    </a:lnTo>
                    <a:lnTo>
                      <a:pt x="74" y="36"/>
                    </a:lnTo>
                    <a:lnTo>
                      <a:pt x="59" y="46"/>
                    </a:lnTo>
                    <a:lnTo>
                      <a:pt x="49" y="30"/>
                    </a:lnTo>
                    <a:close/>
                    <a:moveTo>
                      <a:pt x="66" y="20"/>
                    </a:moveTo>
                    <a:lnTo>
                      <a:pt x="66" y="20"/>
                    </a:lnTo>
                    <a:lnTo>
                      <a:pt x="67" y="20"/>
                    </a:lnTo>
                    <a:lnTo>
                      <a:pt x="70" y="29"/>
                    </a:lnTo>
                    <a:lnTo>
                      <a:pt x="66" y="20"/>
                    </a:lnTo>
                    <a:close/>
                    <a:moveTo>
                      <a:pt x="67" y="20"/>
                    </a:moveTo>
                    <a:lnTo>
                      <a:pt x="82" y="13"/>
                    </a:lnTo>
                    <a:lnTo>
                      <a:pt x="90" y="31"/>
                    </a:lnTo>
                    <a:lnTo>
                      <a:pt x="73" y="37"/>
                    </a:lnTo>
                    <a:lnTo>
                      <a:pt x="67" y="20"/>
                    </a:lnTo>
                    <a:close/>
                    <a:moveTo>
                      <a:pt x="90" y="31"/>
                    </a:moveTo>
                    <a:lnTo>
                      <a:pt x="90" y="31"/>
                    </a:lnTo>
                    <a:lnTo>
                      <a:pt x="85" y="22"/>
                    </a:lnTo>
                    <a:lnTo>
                      <a:pt x="90" y="31"/>
                    </a:lnTo>
                    <a:close/>
                    <a:moveTo>
                      <a:pt x="82" y="13"/>
                    </a:moveTo>
                    <a:lnTo>
                      <a:pt x="94" y="6"/>
                    </a:lnTo>
                    <a:lnTo>
                      <a:pt x="103" y="24"/>
                    </a:lnTo>
                    <a:lnTo>
                      <a:pt x="90" y="31"/>
                    </a:lnTo>
                    <a:lnTo>
                      <a:pt x="82" y="13"/>
                    </a:lnTo>
                    <a:close/>
                    <a:moveTo>
                      <a:pt x="94" y="6"/>
                    </a:moveTo>
                    <a:lnTo>
                      <a:pt x="95" y="6"/>
                    </a:lnTo>
                    <a:lnTo>
                      <a:pt x="96" y="6"/>
                    </a:lnTo>
                    <a:lnTo>
                      <a:pt x="99" y="15"/>
                    </a:lnTo>
                    <a:lnTo>
                      <a:pt x="94" y="6"/>
                    </a:lnTo>
                    <a:close/>
                    <a:moveTo>
                      <a:pt x="96" y="6"/>
                    </a:moveTo>
                    <a:lnTo>
                      <a:pt x="113" y="3"/>
                    </a:lnTo>
                    <a:lnTo>
                      <a:pt x="116" y="22"/>
                    </a:lnTo>
                    <a:lnTo>
                      <a:pt x="101" y="25"/>
                    </a:lnTo>
                    <a:lnTo>
                      <a:pt x="96" y="6"/>
                    </a:lnTo>
                    <a:close/>
                    <a:moveTo>
                      <a:pt x="113" y="3"/>
                    </a:moveTo>
                    <a:lnTo>
                      <a:pt x="128" y="0"/>
                    </a:lnTo>
                    <a:lnTo>
                      <a:pt x="132" y="19"/>
                    </a:lnTo>
                    <a:lnTo>
                      <a:pt x="116" y="22"/>
                    </a:lnTo>
                    <a:lnTo>
                      <a:pt x="113" y="3"/>
                    </a:lnTo>
                    <a:close/>
                    <a:moveTo>
                      <a:pt x="128" y="0"/>
                    </a:moveTo>
                    <a:lnTo>
                      <a:pt x="129" y="0"/>
                    </a:lnTo>
                    <a:lnTo>
                      <a:pt x="131" y="0"/>
                    </a:lnTo>
                    <a:lnTo>
                      <a:pt x="131" y="9"/>
                    </a:lnTo>
                    <a:lnTo>
                      <a:pt x="128" y="0"/>
                    </a:lnTo>
                    <a:close/>
                    <a:moveTo>
                      <a:pt x="131" y="0"/>
                    </a:moveTo>
                    <a:lnTo>
                      <a:pt x="149" y="0"/>
                    </a:lnTo>
                    <a:lnTo>
                      <a:pt x="149" y="19"/>
                    </a:lnTo>
                    <a:lnTo>
                      <a:pt x="131" y="19"/>
                    </a:lnTo>
                    <a:lnTo>
                      <a:pt x="131" y="0"/>
                    </a:lnTo>
                    <a:close/>
                    <a:moveTo>
                      <a:pt x="149" y="0"/>
                    </a:moveTo>
                    <a:lnTo>
                      <a:pt x="150" y="0"/>
                    </a:lnTo>
                    <a:lnTo>
                      <a:pt x="152" y="0"/>
                    </a:lnTo>
                    <a:lnTo>
                      <a:pt x="149" y="9"/>
                    </a:lnTo>
                    <a:lnTo>
                      <a:pt x="149" y="0"/>
                    </a:lnTo>
                    <a:close/>
                    <a:moveTo>
                      <a:pt x="152" y="0"/>
                    </a:moveTo>
                    <a:lnTo>
                      <a:pt x="167" y="3"/>
                    </a:lnTo>
                    <a:lnTo>
                      <a:pt x="164" y="22"/>
                    </a:lnTo>
                    <a:lnTo>
                      <a:pt x="147" y="19"/>
                    </a:lnTo>
                    <a:lnTo>
                      <a:pt x="152" y="0"/>
                    </a:lnTo>
                    <a:close/>
                    <a:moveTo>
                      <a:pt x="167" y="3"/>
                    </a:moveTo>
                    <a:lnTo>
                      <a:pt x="168" y="3"/>
                    </a:lnTo>
                    <a:lnTo>
                      <a:pt x="165" y="12"/>
                    </a:lnTo>
                    <a:lnTo>
                      <a:pt x="167" y="3"/>
                    </a:lnTo>
                    <a:close/>
                    <a:moveTo>
                      <a:pt x="168" y="3"/>
                    </a:moveTo>
                    <a:lnTo>
                      <a:pt x="187" y="10"/>
                    </a:lnTo>
                    <a:lnTo>
                      <a:pt x="181" y="27"/>
                    </a:lnTo>
                    <a:lnTo>
                      <a:pt x="163" y="21"/>
                    </a:lnTo>
                    <a:lnTo>
                      <a:pt x="168" y="3"/>
                    </a:lnTo>
                    <a:close/>
                    <a:moveTo>
                      <a:pt x="182" y="29"/>
                    </a:moveTo>
                    <a:lnTo>
                      <a:pt x="182" y="27"/>
                    </a:lnTo>
                    <a:lnTo>
                      <a:pt x="181" y="27"/>
                    </a:lnTo>
                    <a:lnTo>
                      <a:pt x="185" y="19"/>
                    </a:lnTo>
                    <a:lnTo>
                      <a:pt x="182" y="29"/>
                    </a:lnTo>
                    <a:close/>
                    <a:moveTo>
                      <a:pt x="186" y="10"/>
                    </a:moveTo>
                    <a:lnTo>
                      <a:pt x="202" y="12"/>
                    </a:lnTo>
                    <a:lnTo>
                      <a:pt x="198" y="31"/>
                    </a:lnTo>
                    <a:lnTo>
                      <a:pt x="182" y="29"/>
                    </a:lnTo>
                    <a:lnTo>
                      <a:pt x="186" y="10"/>
                    </a:lnTo>
                    <a:close/>
                    <a:moveTo>
                      <a:pt x="202" y="12"/>
                    </a:moveTo>
                    <a:lnTo>
                      <a:pt x="203" y="13"/>
                    </a:lnTo>
                    <a:lnTo>
                      <a:pt x="200" y="22"/>
                    </a:lnTo>
                    <a:lnTo>
                      <a:pt x="202" y="12"/>
                    </a:lnTo>
                    <a:close/>
                    <a:moveTo>
                      <a:pt x="203" y="13"/>
                    </a:moveTo>
                    <a:lnTo>
                      <a:pt x="220" y="20"/>
                    </a:lnTo>
                    <a:lnTo>
                      <a:pt x="212" y="37"/>
                    </a:lnTo>
                    <a:lnTo>
                      <a:pt x="197" y="31"/>
                    </a:lnTo>
                    <a:lnTo>
                      <a:pt x="203" y="13"/>
                    </a:lnTo>
                    <a:close/>
                    <a:moveTo>
                      <a:pt x="220" y="20"/>
                    </a:moveTo>
                    <a:lnTo>
                      <a:pt x="221" y="20"/>
                    </a:lnTo>
                    <a:lnTo>
                      <a:pt x="217" y="29"/>
                    </a:lnTo>
                    <a:lnTo>
                      <a:pt x="220" y="20"/>
                    </a:lnTo>
                    <a:close/>
                    <a:moveTo>
                      <a:pt x="221" y="20"/>
                    </a:moveTo>
                    <a:lnTo>
                      <a:pt x="236" y="30"/>
                    </a:lnTo>
                    <a:lnTo>
                      <a:pt x="228" y="46"/>
                    </a:lnTo>
                    <a:lnTo>
                      <a:pt x="211" y="36"/>
                    </a:lnTo>
                    <a:lnTo>
                      <a:pt x="221" y="20"/>
                    </a:lnTo>
                    <a:close/>
                    <a:moveTo>
                      <a:pt x="229" y="46"/>
                    </a:moveTo>
                    <a:lnTo>
                      <a:pt x="228" y="46"/>
                    </a:lnTo>
                    <a:lnTo>
                      <a:pt x="232" y="37"/>
                    </a:lnTo>
                    <a:lnTo>
                      <a:pt x="229" y="46"/>
                    </a:lnTo>
                    <a:close/>
                    <a:moveTo>
                      <a:pt x="235" y="29"/>
                    </a:moveTo>
                    <a:lnTo>
                      <a:pt x="252" y="35"/>
                    </a:lnTo>
                    <a:lnTo>
                      <a:pt x="244" y="53"/>
                    </a:lnTo>
                    <a:lnTo>
                      <a:pt x="229" y="46"/>
                    </a:lnTo>
                    <a:lnTo>
                      <a:pt x="235" y="29"/>
                    </a:lnTo>
                    <a:close/>
                    <a:moveTo>
                      <a:pt x="252" y="35"/>
                    </a:moveTo>
                    <a:lnTo>
                      <a:pt x="252" y="35"/>
                    </a:lnTo>
                    <a:lnTo>
                      <a:pt x="253" y="36"/>
                    </a:lnTo>
                    <a:lnTo>
                      <a:pt x="247" y="44"/>
                    </a:lnTo>
                    <a:lnTo>
                      <a:pt x="252" y="35"/>
                    </a:lnTo>
                    <a:close/>
                    <a:moveTo>
                      <a:pt x="253" y="36"/>
                    </a:moveTo>
                    <a:lnTo>
                      <a:pt x="263" y="43"/>
                    </a:lnTo>
                    <a:lnTo>
                      <a:pt x="252" y="58"/>
                    </a:lnTo>
                    <a:lnTo>
                      <a:pt x="243" y="52"/>
                    </a:lnTo>
                    <a:lnTo>
                      <a:pt x="253" y="36"/>
                    </a:lnTo>
                    <a:close/>
                    <a:moveTo>
                      <a:pt x="263" y="43"/>
                    </a:moveTo>
                    <a:lnTo>
                      <a:pt x="282" y="55"/>
                    </a:lnTo>
                    <a:lnTo>
                      <a:pt x="263" y="43"/>
                    </a:lnTo>
                    <a:lnTo>
                      <a:pt x="257" y="51"/>
                    </a:lnTo>
                    <a:lnTo>
                      <a:pt x="263" y="43"/>
                    </a:lnTo>
                    <a:close/>
                    <a:moveTo>
                      <a:pt x="263" y="43"/>
                    </a:moveTo>
                    <a:lnTo>
                      <a:pt x="273" y="48"/>
                    </a:lnTo>
                    <a:lnTo>
                      <a:pt x="262" y="65"/>
                    </a:lnTo>
                    <a:lnTo>
                      <a:pt x="252" y="58"/>
                    </a:lnTo>
                    <a:lnTo>
                      <a:pt x="263" y="43"/>
                    </a:lnTo>
                    <a:close/>
                    <a:moveTo>
                      <a:pt x="273" y="48"/>
                    </a:moveTo>
                    <a:lnTo>
                      <a:pt x="273" y="49"/>
                    </a:lnTo>
                    <a:lnTo>
                      <a:pt x="274" y="51"/>
                    </a:lnTo>
                    <a:lnTo>
                      <a:pt x="267" y="57"/>
                    </a:lnTo>
                    <a:lnTo>
                      <a:pt x="273" y="48"/>
                    </a:lnTo>
                    <a:close/>
                    <a:moveTo>
                      <a:pt x="274" y="51"/>
                    </a:moveTo>
                    <a:lnTo>
                      <a:pt x="283" y="59"/>
                    </a:lnTo>
                    <a:lnTo>
                      <a:pt x="270" y="73"/>
                    </a:lnTo>
                    <a:lnTo>
                      <a:pt x="261" y="64"/>
                    </a:lnTo>
                    <a:lnTo>
                      <a:pt x="274" y="51"/>
                    </a:lnTo>
                    <a:close/>
                    <a:moveTo>
                      <a:pt x="283" y="59"/>
                    </a:moveTo>
                    <a:lnTo>
                      <a:pt x="285" y="62"/>
                    </a:lnTo>
                    <a:lnTo>
                      <a:pt x="286" y="64"/>
                    </a:lnTo>
                    <a:lnTo>
                      <a:pt x="276" y="66"/>
                    </a:lnTo>
                    <a:lnTo>
                      <a:pt x="283" y="59"/>
                    </a:lnTo>
                    <a:close/>
                    <a:moveTo>
                      <a:pt x="286" y="64"/>
                    </a:moveTo>
                    <a:lnTo>
                      <a:pt x="288" y="73"/>
                    </a:lnTo>
                    <a:lnTo>
                      <a:pt x="271" y="79"/>
                    </a:lnTo>
                    <a:lnTo>
                      <a:pt x="267" y="69"/>
                    </a:lnTo>
                    <a:lnTo>
                      <a:pt x="286" y="64"/>
                    </a:lnTo>
                    <a:close/>
                    <a:moveTo>
                      <a:pt x="288" y="73"/>
                    </a:moveTo>
                    <a:lnTo>
                      <a:pt x="290" y="78"/>
                    </a:lnTo>
                    <a:lnTo>
                      <a:pt x="286" y="83"/>
                    </a:lnTo>
                    <a:lnTo>
                      <a:pt x="279" y="76"/>
                    </a:lnTo>
                    <a:lnTo>
                      <a:pt x="288" y="73"/>
                    </a:lnTo>
                    <a:close/>
                    <a:moveTo>
                      <a:pt x="286" y="83"/>
                    </a:moveTo>
                    <a:lnTo>
                      <a:pt x="281" y="89"/>
                    </a:lnTo>
                    <a:lnTo>
                      <a:pt x="266" y="76"/>
                    </a:lnTo>
                    <a:lnTo>
                      <a:pt x="273" y="69"/>
                    </a:lnTo>
                    <a:lnTo>
                      <a:pt x="286" y="83"/>
                    </a:lnTo>
                    <a:close/>
                    <a:moveTo>
                      <a:pt x="281" y="89"/>
                    </a:moveTo>
                    <a:lnTo>
                      <a:pt x="278" y="91"/>
                    </a:lnTo>
                    <a:lnTo>
                      <a:pt x="276" y="91"/>
                    </a:lnTo>
                    <a:lnTo>
                      <a:pt x="273" y="83"/>
                    </a:lnTo>
                    <a:lnTo>
                      <a:pt x="281" y="89"/>
                    </a:lnTo>
                    <a:close/>
                    <a:moveTo>
                      <a:pt x="276" y="91"/>
                    </a:moveTo>
                    <a:lnTo>
                      <a:pt x="263" y="95"/>
                    </a:lnTo>
                    <a:lnTo>
                      <a:pt x="258" y="76"/>
                    </a:lnTo>
                    <a:lnTo>
                      <a:pt x="271" y="73"/>
                    </a:lnTo>
                    <a:lnTo>
                      <a:pt x="276" y="91"/>
                    </a:lnTo>
                    <a:close/>
                    <a:moveTo>
                      <a:pt x="263" y="95"/>
                    </a:moveTo>
                    <a:lnTo>
                      <a:pt x="262" y="95"/>
                    </a:lnTo>
                    <a:lnTo>
                      <a:pt x="261" y="86"/>
                    </a:lnTo>
                    <a:lnTo>
                      <a:pt x="263" y="95"/>
                    </a:lnTo>
                    <a:close/>
                    <a:moveTo>
                      <a:pt x="262" y="95"/>
                    </a:moveTo>
                    <a:lnTo>
                      <a:pt x="243" y="98"/>
                    </a:lnTo>
                    <a:lnTo>
                      <a:pt x="240" y="79"/>
                    </a:lnTo>
                    <a:lnTo>
                      <a:pt x="260" y="76"/>
                    </a:lnTo>
                    <a:lnTo>
                      <a:pt x="262" y="95"/>
                    </a:lnTo>
                    <a:close/>
                    <a:moveTo>
                      <a:pt x="243" y="98"/>
                    </a:moveTo>
                    <a:lnTo>
                      <a:pt x="224" y="101"/>
                    </a:lnTo>
                    <a:lnTo>
                      <a:pt x="221" y="83"/>
                    </a:lnTo>
                    <a:lnTo>
                      <a:pt x="240" y="79"/>
                    </a:lnTo>
                    <a:lnTo>
                      <a:pt x="243" y="98"/>
                    </a:lnTo>
                    <a:close/>
                    <a:moveTo>
                      <a:pt x="224" y="101"/>
                    </a:moveTo>
                    <a:lnTo>
                      <a:pt x="225" y="101"/>
                    </a:lnTo>
                    <a:lnTo>
                      <a:pt x="224" y="101"/>
                    </a:lnTo>
                    <a:lnTo>
                      <a:pt x="222" y="91"/>
                    </a:lnTo>
                    <a:lnTo>
                      <a:pt x="224" y="101"/>
                    </a:lnTo>
                    <a:close/>
                    <a:moveTo>
                      <a:pt x="224" y="101"/>
                    </a:moveTo>
                    <a:lnTo>
                      <a:pt x="201" y="105"/>
                    </a:lnTo>
                    <a:lnTo>
                      <a:pt x="199" y="86"/>
                    </a:lnTo>
                    <a:lnTo>
                      <a:pt x="221" y="83"/>
                    </a:lnTo>
                    <a:lnTo>
                      <a:pt x="224" y="101"/>
                    </a:lnTo>
                    <a:close/>
                    <a:moveTo>
                      <a:pt x="201" y="105"/>
                    </a:moveTo>
                    <a:lnTo>
                      <a:pt x="201" y="105"/>
                    </a:lnTo>
                    <a:lnTo>
                      <a:pt x="200" y="105"/>
                    </a:lnTo>
                    <a:lnTo>
                      <a:pt x="200" y="95"/>
                    </a:lnTo>
                    <a:lnTo>
                      <a:pt x="201" y="105"/>
                    </a:lnTo>
                    <a:close/>
                    <a:moveTo>
                      <a:pt x="200" y="105"/>
                    </a:moveTo>
                    <a:lnTo>
                      <a:pt x="181" y="105"/>
                    </a:lnTo>
                    <a:lnTo>
                      <a:pt x="181" y="86"/>
                    </a:lnTo>
                    <a:lnTo>
                      <a:pt x="200" y="86"/>
                    </a:lnTo>
                    <a:lnTo>
                      <a:pt x="200" y="105"/>
                    </a:lnTo>
                    <a:close/>
                    <a:moveTo>
                      <a:pt x="179" y="86"/>
                    </a:moveTo>
                    <a:lnTo>
                      <a:pt x="180" y="86"/>
                    </a:lnTo>
                    <a:lnTo>
                      <a:pt x="181" y="86"/>
                    </a:lnTo>
                    <a:lnTo>
                      <a:pt x="181" y="95"/>
                    </a:lnTo>
                    <a:lnTo>
                      <a:pt x="179" y="86"/>
                    </a:lnTo>
                    <a:close/>
                    <a:moveTo>
                      <a:pt x="182" y="105"/>
                    </a:moveTo>
                    <a:lnTo>
                      <a:pt x="164" y="108"/>
                    </a:lnTo>
                    <a:lnTo>
                      <a:pt x="160" y="89"/>
                    </a:lnTo>
                    <a:lnTo>
                      <a:pt x="179" y="86"/>
                    </a:lnTo>
                    <a:lnTo>
                      <a:pt x="182" y="105"/>
                    </a:lnTo>
                    <a:close/>
                    <a:moveTo>
                      <a:pt x="160" y="89"/>
                    </a:moveTo>
                    <a:lnTo>
                      <a:pt x="161" y="88"/>
                    </a:lnTo>
                    <a:lnTo>
                      <a:pt x="160" y="89"/>
                    </a:lnTo>
                    <a:lnTo>
                      <a:pt x="163" y="98"/>
                    </a:lnTo>
                    <a:lnTo>
                      <a:pt x="160" y="89"/>
                    </a:lnTo>
                    <a:close/>
                    <a:moveTo>
                      <a:pt x="164" y="108"/>
                    </a:moveTo>
                    <a:lnTo>
                      <a:pt x="148" y="110"/>
                    </a:lnTo>
                    <a:lnTo>
                      <a:pt x="144" y="92"/>
                    </a:lnTo>
                    <a:lnTo>
                      <a:pt x="160" y="89"/>
                    </a:lnTo>
                    <a:lnTo>
                      <a:pt x="164" y="108"/>
                    </a:lnTo>
                    <a:close/>
                    <a:moveTo>
                      <a:pt x="144" y="92"/>
                    </a:moveTo>
                    <a:lnTo>
                      <a:pt x="144" y="92"/>
                    </a:lnTo>
                    <a:lnTo>
                      <a:pt x="146" y="101"/>
                    </a:lnTo>
                    <a:lnTo>
                      <a:pt x="144" y="92"/>
                    </a:lnTo>
                    <a:close/>
                    <a:moveTo>
                      <a:pt x="148" y="110"/>
                    </a:moveTo>
                    <a:lnTo>
                      <a:pt x="136" y="113"/>
                    </a:lnTo>
                    <a:lnTo>
                      <a:pt x="132" y="96"/>
                    </a:lnTo>
                    <a:lnTo>
                      <a:pt x="144" y="92"/>
                    </a:lnTo>
                    <a:lnTo>
                      <a:pt x="148" y="110"/>
                    </a:lnTo>
                    <a:close/>
                    <a:moveTo>
                      <a:pt x="129" y="96"/>
                    </a:moveTo>
                    <a:lnTo>
                      <a:pt x="131" y="96"/>
                    </a:lnTo>
                    <a:lnTo>
                      <a:pt x="132" y="96"/>
                    </a:lnTo>
                    <a:lnTo>
                      <a:pt x="134" y="105"/>
                    </a:lnTo>
                    <a:lnTo>
                      <a:pt x="129" y="96"/>
                    </a:lnTo>
                    <a:close/>
                    <a:moveTo>
                      <a:pt x="137" y="113"/>
                    </a:moveTo>
                    <a:lnTo>
                      <a:pt x="121" y="120"/>
                    </a:lnTo>
                    <a:lnTo>
                      <a:pt x="114" y="102"/>
                    </a:lnTo>
                    <a:lnTo>
                      <a:pt x="129" y="96"/>
                    </a:lnTo>
                    <a:lnTo>
                      <a:pt x="137" y="113"/>
                    </a:lnTo>
                    <a:close/>
                    <a:moveTo>
                      <a:pt x="113" y="102"/>
                    </a:moveTo>
                    <a:lnTo>
                      <a:pt x="113" y="102"/>
                    </a:lnTo>
                    <a:lnTo>
                      <a:pt x="114" y="102"/>
                    </a:lnTo>
                    <a:lnTo>
                      <a:pt x="117" y="111"/>
                    </a:lnTo>
                    <a:lnTo>
                      <a:pt x="113" y="102"/>
                    </a:lnTo>
                    <a:close/>
                    <a:moveTo>
                      <a:pt x="123" y="119"/>
                    </a:moveTo>
                    <a:lnTo>
                      <a:pt x="106" y="129"/>
                    </a:lnTo>
                    <a:lnTo>
                      <a:pt x="96" y="112"/>
                    </a:lnTo>
                    <a:lnTo>
                      <a:pt x="113" y="102"/>
                    </a:lnTo>
                    <a:lnTo>
                      <a:pt x="123" y="119"/>
                    </a:lnTo>
                    <a:close/>
                    <a:moveTo>
                      <a:pt x="106" y="129"/>
                    </a:moveTo>
                    <a:lnTo>
                      <a:pt x="106" y="129"/>
                    </a:lnTo>
                    <a:lnTo>
                      <a:pt x="105" y="129"/>
                    </a:lnTo>
                    <a:lnTo>
                      <a:pt x="102" y="120"/>
                    </a:lnTo>
                    <a:lnTo>
                      <a:pt x="106" y="129"/>
                    </a:lnTo>
                    <a:close/>
                    <a:moveTo>
                      <a:pt x="105" y="129"/>
                    </a:moveTo>
                    <a:lnTo>
                      <a:pt x="90" y="135"/>
                    </a:lnTo>
                    <a:lnTo>
                      <a:pt x="82" y="118"/>
                    </a:lnTo>
                    <a:lnTo>
                      <a:pt x="99" y="111"/>
                    </a:lnTo>
                    <a:lnTo>
                      <a:pt x="105" y="129"/>
                    </a:lnTo>
                    <a:close/>
                    <a:moveTo>
                      <a:pt x="90" y="135"/>
                    </a:moveTo>
                    <a:lnTo>
                      <a:pt x="73" y="142"/>
                    </a:lnTo>
                    <a:lnTo>
                      <a:pt x="67" y="124"/>
                    </a:lnTo>
                    <a:lnTo>
                      <a:pt x="82" y="118"/>
                    </a:lnTo>
                    <a:lnTo>
                      <a:pt x="90" y="135"/>
                    </a:lnTo>
                    <a:close/>
                    <a:moveTo>
                      <a:pt x="73" y="142"/>
                    </a:moveTo>
                    <a:lnTo>
                      <a:pt x="73" y="142"/>
                    </a:lnTo>
                    <a:lnTo>
                      <a:pt x="72" y="142"/>
                    </a:lnTo>
                    <a:lnTo>
                      <a:pt x="70" y="133"/>
                    </a:lnTo>
                    <a:lnTo>
                      <a:pt x="73" y="142"/>
                    </a:lnTo>
                    <a:close/>
                    <a:moveTo>
                      <a:pt x="72" y="142"/>
                    </a:moveTo>
                    <a:lnTo>
                      <a:pt x="60" y="145"/>
                    </a:lnTo>
                    <a:lnTo>
                      <a:pt x="55" y="127"/>
                    </a:lnTo>
                    <a:lnTo>
                      <a:pt x="68" y="123"/>
                    </a:lnTo>
                    <a:lnTo>
                      <a:pt x="72" y="142"/>
                    </a:lnTo>
                    <a:close/>
                    <a:moveTo>
                      <a:pt x="60" y="145"/>
                    </a:moveTo>
                    <a:lnTo>
                      <a:pt x="58" y="145"/>
                    </a:lnTo>
                    <a:lnTo>
                      <a:pt x="57" y="145"/>
                    </a:lnTo>
                    <a:lnTo>
                      <a:pt x="57" y="137"/>
                    </a:lnTo>
                    <a:lnTo>
                      <a:pt x="60" y="145"/>
                    </a:lnTo>
                    <a:close/>
                    <a:moveTo>
                      <a:pt x="57" y="145"/>
                    </a:moveTo>
                    <a:lnTo>
                      <a:pt x="41" y="145"/>
                    </a:lnTo>
                    <a:lnTo>
                      <a:pt x="41" y="127"/>
                    </a:lnTo>
                    <a:lnTo>
                      <a:pt x="57" y="127"/>
                    </a:lnTo>
                    <a:lnTo>
                      <a:pt x="57" y="145"/>
                    </a:lnTo>
                    <a:close/>
                    <a:moveTo>
                      <a:pt x="41" y="145"/>
                    </a:moveTo>
                    <a:lnTo>
                      <a:pt x="40" y="145"/>
                    </a:lnTo>
                    <a:lnTo>
                      <a:pt x="39" y="145"/>
                    </a:lnTo>
                    <a:lnTo>
                      <a:pt x="41" y="137"/>
                    </a:lnTo>
                    <a:lnTo>
                      <a:pt x="41" y="145"/>
                    </a:lnTo>
                    <a:close/>
                    <a:moveTo>
                      <a:pt x="39" y="145"/>
                    </a:moveTo>
                    <a:lnTo>
                      <a:pt x="26" y="142"/>
                    </a:lnTo>
                    <a:lnTo>
                      <a:pt x="31" y="123"/>
                    </a:lnTo>
                    <a:lnTo>
                      <a:pt x="43" y="127"/>
                    </a:lnTo>
                    <a:lnTo>
                      <a:pt x="39" y="145"/>
                    </a:lnTo>
                    <a:close/>
                    <a:moveTo>
                      <a:pt x="26" y="142"/>
                    </a:moveTo>
                    <a:lnTo>
                      <a:pt x="25" y="142"/>
                    </a:lnTo>
                    <a:lnTo>
                      <a:pt x="24" y="141"/>
                    </a:lnTo>
                    <a:lnTo>
                      <a:pt x="29" y="133"/>
                    </a:lnTo>
                    <a:lnTo>
                      <a:pt x="26" y="142"/>
                    </a:lnTo>
                    <a:close/>
                    <a:moveTo>
                      <a:pt x="24" y="141"/>
                    </a:moveTo>
                    <a:lnTo>
                      <a:pt x="14" y="134"/>
                    </a:lnTo>
                    <a:lnTo>
                      <a:pt x="25" y="119"/>
                    </a:lnTo>
                    <a:lnTo>
                      <a:pt x="34" y="126"/>
                    </a:lnTo>
                    <a:lnTo>
                      <a:pt x="24" y="141"/>
                    </a:lnTo>
                    <a:close/>
                    <a:moveTo>
                      <a:pt x="14" y="134"/>
                    </a:moveTo>
                    <a:lnTo>
                      <a:pt x="12" y="133"/>
                    </a:lnTo>
                    <a:lnTo>
                      <a:pt x="10" y="131"/>
                    </a:lnTo>
                    <a:lnTo>
                      <a:pt x="19" y="127"/>
                    </a:lnTo>
                    <a:lnTo>
                      <a:pt x="14" y="134"/>
                    </a:lnTo>
                    <a:close/>
                    <a:moveTo>
                      <a:pt x="10" y="131"/>
                    </a:moveTo>
                    <a:lnTo>
                      <a:pt x="4" y="118"/>
                    </a:lnTo>
                    <a:lnTo>
                      <a:pt x="21" y="110"/>
                    </a:lnTo>
                    <a:lnTo>
                      <a:pt x="28" y="122"/>
                    </a:lnTo>
                    <a:lnTo>
                      <a:pt x="10" y="1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42" name="Freeform 1936">
                <a:extLst>
                  <a:ext uri="{FF2B5EF4-FFF2-40B4-BE49-F238E27FC236}">
                    <a16:creationId xmlns:a16="http://schemas.microsoft.com/office/drawing/2014/main" id="{133B9B49-FF3F-4252-9626-AE263AFEE297}"/>
                  </a:ext>
                </a:extLst>
              </p:cNvPr>
              <p:cNvSpPr>
                <a:spLocks/>
              </p:cNvSpPr>
              <p:nvPr/>
            </p:nvSpPr>
            <p:spPr bwMode="auto">
              <a:xfrm>
                <a:off x="3654" y="3062"/>
                <a:ext cx="1" cy="40"/>
              </a:xfrm>
              <a:custGeom>
                <a:avLst/>
                <a:gdLst>
                  <a:gd name="T0" fmla="*/ 0 w 3"/>
                  <a:gd name="T1" fmla="*/ 0 h 162"/>
                  <a:gd name="T2" fmla="*/ 0 w 3"/>
                  <a:gd name="T3" fmla="*/ 1 h 162"/>
                  <a:gd name="T4" fmla="*/ 0 w 3"/>
                  <a:gd name="T5" fmla="*/ 2 h 162"/>
                  <a:gd name="T6" fmla="*/ 0 w 3"/>
                  <a:gd name="T7" fmla="*/ 6 h 162"/>
                  <a:gd name="T8" fmla="*/ 1 w 3"/>
                  <a:gd name="T9" fmla="*/ 9 h 162"/>
                  <a:gd name="T10" fmla="*/ 1 w 3"/>
                  <a:gd name="T11" fmla="*/ 13 h 162"/>
                  <a:gd name="T12" fmla="*/ 1 w 3"/>
                  <a:gd name="T13" fmla="*/ 17 h 162"/>
                  <a:gd name="T14" fmla="*/ 1 w 3"/>
                  <a:gd name="T15" fmla="*/ 23 h 162"/>
                  <a:gd name="T16" fmla="*/ 1 w 3"/>
                  <a:gd name="T17" fmla="*/ 28 h 162"/>
                  <a:gd name="T18" fmla="*/ 0 w 3"/>
                  <a:gd name="T19" fmla="*/ 34 h 162"/>
                  <a:gd name="T20" fmla="*/ 0 w 3"/>
                  <a:gd name="T21" fmla="*/ 40 h 162"/>
                  <a:gd name="T22" fmla="*/ 0 w 3"/>
                  <a:gd name="T23" fmla="*/ 0 h 16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
                  <a:gd name="T37" fmla="*/ 0 h 162"/>
                  <a:gd name="T38" fmla="*/ 3 w 3"/>
                  <a:gd name="T39" fmla="*/ 162 h 16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 h="162">
                    <a:moveTo>
                      <a:pt x="0" y="0"/>
                    </a:moveTo>
                    <a:lnTo>
                      <a:pt x="0" y="3"/>
                    </a:lnTo>
                    <a:lnTo>
                      <a:pt x="0" y="10"/>
                    </a:lnTo>
                    <a:lnTo>
                      <a:pt x="0" y="23"/>
                    </a:lnTo>
                    <a:lnTo>
                      <a:pt x="3" y="35"/>
                    </a:lnTo>
                    <a:lnTo>
                      <a:pt x="3" y="52"/>
                    </a:lnTo>
                    <a:lnTo>
                      <a:pt x="3" y="70"/>
                    </a:lnTo>
                    <a:lnTo>
                      <a:pt x="3" y="92"/>
                    </a:lnTo>
                    <a:lnTo>
                      <a:pt x="3" y="114"/>
                    </a:lnTo>
                    <a:lnTo>
                      <a:pt x="0" y="136"/>
                    </a:lnTo>
                    <a:lnTo>
                      <a:pt x="0" y="162"/>
                    </a:lnTo>
                    <a:lnTo>
                      <a:pt x="0" y="0"/>
                    </a:lnTo>
                    <a:close/>
                  </a:path>
                </a:pathLst>
              </a:custGeom>
              <a:solidFill>
                <a:srgbClr val="9872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43" name="Freeform 1937">
                <a:extLst>
                  <a:ext uri="{FF2B5EF4-FFF2-40B4-BE49-F238E27FC236}">
                    <a16:creationId xmlns:a16="http://schemas.microsoft.com/office/drawing/2014/main" id="{7A9C56C6-3D53-4534-AFBB-19CE7095CB58}"/>
                  </a:ext>
                </a:extLst>
              </p:cNvPr>
              <p:cNvSpPr>
                <a:spLocks noEditPoints="1"/>
              </p:cNvSpPr>
              <p:nvPr/>
            </p:nvSpPr>
            <p:spPr bwMode="auto">
              <a:xfrm>
                <a:off x="3652" y="3062"/>
                <a:ext cx="5" cy="40"/>
              </a:xfrm>
              <a:custGeom>
                <a:avLst/>
                <a:gdLst>
                  <a:gd name="T0" fmla="*/ 4 w 22"/>
                  <a:gd name="T1" fmla="*/ 1 h 162"/>
                  <a:gd name="T2" fmla="*/ 0 w 22"/>
                  <a:gd name="T3" fmla="*/ 0 h 162"/>
                  <a:gd name="T4" fmla="*/ 4 w 22"/>
                  <a:gd name="T5" fmla="*/ 1 h 162"/>
                  <a:gd name="T6" fmla="*/ 0 w 22"/>
                  <a:gd name="T7" fmla="*/ 2 h 162"/>
                  <a:gd name="T8" fmla="*/ 4 w 22"/>
                  <a:gd name="T9" fmla="*/ 1 h 162"/>
                  <a:gd name="T10" fmla="*/ 4 w 22"/>
                  <a:gd name="T11" fmla="*/ 6 h 162"/>
                  <a:gd name="T12" fmla="*/ 0 w 22"/>
                  <a:gd name="T13" fmla="*/ 2 h 162"/>
                  <a:gd name="T14" fmla="*/ 0 w 22"/>
                  <a:gd name="T15" fmla="*/ 6 h 162"/>
                  <a:gd name="T16" fmla="*/ 0 w 22"/>
                  <a:gd name="T17" fmla="*/ 6 h 162"/>
                  <a:gd name="T18" fmla="*/ 0 w 22"/>
                  <a:gd name="T19" fmla="*/ 6 h 162"/>
                  <a:gd name="T20" fmla="*/ 5 w 22"/>
                  <a:gd name="T21" fmla="*/ 8 h 162"/>
                  <a:gd name="T22" fmla="*/ 0 w 22"/>
                  <a:gd name="T23" fmla="*/ 6 h 162"/>
                  <a:gd name="T24" fmla="*/ 5 w 22"/>
                  <a:gd name="T25" fmla="*/ 8 h 162"/>
                  <a:gd name="T26" fmla="*/ 5 w 22"/>
                  <a:gd name="T27" fmla="*/ 9 h 162"/>
                  <a:gd name="T28" fmla="*/ 5 w 22"/>
                  <a:gd name="T29" fmla="*/ 8 h 162"/>
                  <a:gd name="T30" fmla="*/ 5 w 22"/>
                  <a:gd name="T31" fmla="*/ 13 h 162"/>
                  <a:gd name="T32" fmla="*/ 1 w 22"/>
                  <a:gd name="T33" fmla="*/ 9 h 162"/>
                  <a:gd name="T34" fmla="*/ 5 w 22"/>
                  <a:gd name="T35" fmla="*/ 13 h 162"/>
                  <a:gd name="T36" fmla="*/ 1 w 22"/>
                  <a:gd name="T37" fmla="*/ 17 h 162"/>
                  <a:gd name="T38" fmla="*/ 5 w 22"/>
                  <a:gd name="T39" fmla="*/ 13 h 162"/>
                  <a:gd name="T40" fmla="*/ 5 w 22"/>
                  <a:gd name="T41" fmla="*/ 23 h 162"/>
                  <a:gd name="T42" fmla="*/ 1 w 22"/>
                  <a:gd name="T43" fmla="*/ 17 h 162"/>
                  <a:gd name="T44" fmla="*/ 5 w 22"/>
                  <a:gd name="T45" fmla="*/ 23 h 162"/>
                  <a:gd name="T46" fmla="*/ 1 w 22"/>
                  <a:gd name="T47" fmla="*/ 28 h 162"/>
                  <a:gd name="T48" fmla="*/ 5 w 22"/>
                  <a:gd name="T49" fmla="*/ 23 h 162"/>
                  <a:gd name="T50" fmla="*/ 5 w 22"/>
                  <a:gd name="T51" fmla="*/ 29 h 162"/>
                  <a:gd name="T52" fmla="*/ 3 w 22"/>
                  <a:gd name="T53" fmla="*/ 28 h 162"/>
                  <a:gd name="T54" fmla="*/ 5 w 22"/>
                  <a:gd name="T55" fmla="*/ 29 h 162"/>
                  <a:gd name="T56" fmla="*/ 0 w 22"/>
                  <a:gd name="T57" fmla="*/ 33 h 162"/>
                  <a:gd name="T58" fmla="*/ 5 w 22"/>
                  <a:gd name="T59" fmla="*/ 29 h 162"/>
                  <a:gd name="T60" fmla="*/ 0 w 22"/>
                  <a:gd name="T61" fmla="*/ 34 h 162"/>
                  <a:gd name="T62" fmla="*/ 2 w 22"/>
                  <a:gd name="T63" fmla="*/ 34 h 162"/>
                  <a:gd name="T64" fmla="*/ 4 w 22"/>
                  <a:gd name="T65" fmla="*/ 34 h 162"/>
                  <a:gd name="T66" fmla="*/ 0 w 22"/>
                  <a:gd name="T67" fmla="*/ 40 h 162"/>
                  <a:gd name="T68" fmla="*/ 4 w 22"/>
                  <a:gd name="T69" fmla="*/ 34 h 16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2"/>
                  <a:gd name="T106" fmla="*/ 0 h 162"/>
                  <a:gd name="T107" fmla="*/ 22 w 22"/>
                  <a:gd name="T108" fmla="*/ 162 h 16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2" h="162">
                    <a:moveTo>
                      <a:pt x="19" y="0"/>
                    </a:moveTo>
                    <a:lnTo>
                      <a:pt x="19" y="3"/>
                    </a:lnTo>
                    <a:lnTo>
                      <a:pt x="0" y="3"/>
                    </a:lnTo>
                    <a:lnTo>
                      <a:pt x="0" y="0"/>
                    </a:lnTo>
                    <a:lnTo>
                      <a:pt x="19" y="0"/>
                    </a:lnTo>
                    <a:close/>
                    <a:moveTo>
                      <a:pt x="19" y="3"/>
                    </a:moveTo>
                    <a:lnTo>
                      <a:pt x="19" y="10"/>
                    </a:lnTo>
                    <a:lnTo>
                      <a:pt x="0" y="10"/>
                    </a:lnTo>
                    <a:lnTo>
                      <a:pt x="0" y="3"/>
                    </a:lnTo>
                    <a:lnTo>
                      <a:pt x="19" y="3"/>
                    </a:lnTo>
                    <a:close/>
                    <a:moveTo>
                      <a:pt x="19" y="10"/>
                    </a:moveTo>
                    <a:lnTo>
                      <a:pt x="19" y="23"/>
                    </a:lnTo>
                    <a:lnTo>
                      <a:pt x="0" y="23"/>
                    </a:lnTo>
                    <a:lnTo>
                      <a:pt x="0" y="10"/>
                    </a:lnTo>
                    <a:lnTo>
                      <a:pt x="19" y="10"/>
                    </a:lnTo>
                    <a:close/>
                    <a:moveTo>
                      <a:pt x="0" y="25"/>
                    </a:moveTo>
                    <a:lnTo>
                      <a:pt x="0" y="24"/>
                    </a:lnTo>
                    <a:lnTo>
                      <a:pt x="0" y="23"/>
                    </a:lnTo>
                    <a:lnTo>
                      <a:pt x="9" y="23"/>
                    </a:lnTo>
                    <a:lnTo>
                      <a:pt x="0" y="25"/>
                    </a:lnTo>
                    <a:close/>
                    <a:moveTo>
                      <a:pt x="19" y="21"/>
                    </a:moveTo>
                    <a:lnTo>
                      <a:pt x="22" y="33"/>
                    </a:lnTo>
                    <a:lnTo>
                      <a:pt x="3" y="37"/>
                    </a:lnTo>
                    <a:lnTo>
                      <a:pt x="0" y="25"/>
                    </a:lnTo>
                    <a:lnTo>
                      <a:pt x="19" y="21"/>
                    </a:lnTo>
                    <a:close/>
                    <a:moveTo>
                      <a:pt x="22" y="33"/>
                    </a:moveTo>
                    <a:lnTo>
                      <a:pt x="22" y="34"/>
                    </a:lnTo>
                    <a:lnTo>
                      <a:pt x="22" y="35"/>
                    </a:lnTo>
                    <a:lnTo>
                      <a:pt x="12" y="35"/>
                    </a:lnTo>
                    <a:lnTo>
                      <a:pt x="22" y="33"/>
                    </a:lnTo>
                    <a:close/>
                    <a:moveTo>
                      <a:pt x="22" y="35"/>
                    </a:moveTo>
                    <a:lnTo>
                      <a:pt x="22" y="52"/>
                    </a:lnTo>
                    <a:lnTo>
                      <a:pt x="3" y="52"/>
                    </a:lnTo>
                    <a:lnTo>
                      <a:pt x="3" y="35"/>
                    </a:lnTo>
                    <a:lnTo>
                      <a:pt x="22" y="35"/>
                    </a:lnTo>
                    <a:close/>
                    <a:moveTo>
                      <a:pt x="22" y="52"/>
                    </a:moveTo>
                    <a:lnTo>
                      <a:pt x="22" y="70"/>
                    </a:lnTo>
                    <a:lnTo>
                      <a:pt x="3" y="70"/>
                    </a:lnTo>
                    <a:lnTo>
                      <a:pt x="3" y="52"/>
                    </a:lnTo>
                    <a:lnTo>
                      <a:pt x="22" y="52"/>
                    </a:lnTo>
                    <a:close/>
                    <a:moveTo>
                      <a:pt x="22" y="70"/>
                    </a:moveTo>
                    <a:lnTo>
                      <a:pt x="22" y="92"/>
                    </a:lnTo>
                    <a:lnTo>
                      <a:pt x="3" y="92"/>
                    </a:lnTo>
                    <a:lnTo>
                      <a:pt x="3" y="70"/>
                    </a:lnTo>
                    <a:lnTo>
                      <a:pt x="22" y="70"/>
                    </a:lnTo>
                    <a:close/>
                    <a:moveTo>
                      <a:pt x="22" y="92"/>
                    </a:moveTo>
                    <a:lnTo>
                      <a:pt x="22" y="114"/>
                    </a:lnTo>
                    <a:lnTo>
                      <a:pt x="3" y="114"/>
                    </a:lnTo>
                    <a:lnTo>
                      <a:pt x="3" y="92"/>
                    </a:lnTo>
                    <a:lnTo>
                      <a:pt x="22" y="92"/>
                    </a:lnTo>
                    <a:close/>
                    <a:moveTo>
                      <a:pt x="22" y="114"/>
                    </a:moveTo>
                    <a:lnTo>
                      <a:pt x="22" y="116"/>
                    </a:lnTo>
                    <a:lnTo>
                      <a:pt x="12" y="114"/>
                    </a:lnTo>
                    <a:lnTo>
                      <a:pt x="22" y="114"/>
                    </a:lnTo>
                    <a:close/>
                    <a:moveTo>
                      <a:pt x="22" y="116"/>
                    </a:moveTo>
                    <a:lnTo>
                      <a:pt x="19" y="139"/>
                    </a:lnTo>
                    <a:lnTo>
                      <a:pt x="0" y="135"/>
                    </a:lnTo>
                    <a:lnTo>
                      <a:pt x="3" y="113"/>
                    </a:lnTo>
                    <a:lnTo>
                      <a:pt x="22" y="116"/>
                    </a:lnTo>
                    <a:close/>
                    <a:moveTo>
                      <a:pt x="0" y="136"/>
                    </a:moveTo>
                    <a:lnTo>
                      <a:pt x="0" y="136"/>
                    </a:lnTo>
                    <a:lnTo>
                      <a:pt x="0" y="135"/>
                    </a:lnTo>
                    <a:lnTo>
                      <a:pt x="9" y="136"/>
                    </a:lnTo>
                    <a:lnTo>
                      <a:pt x="0" y="136"/>
                    </a:lnTo>
                    <a:close/>
                    <a:moveTo>
                      <a:pt x="19" y="136"/>
                    </a:moveTo>
                    <a:lnTo>
                      <a:pt x="19" y="162"/>
                    </a:lnTo>
                    <a:lnTo>
                      <a:pt x="0" y="162"/>
                    </a:lnTo>
                    <a:lnTo>
                      <a:pt x="0" y="136"/>
                    </a:lnTo>
                    <a:lnTo>
                      <a:pt x="19" y="13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44" name="Freeform 1938">
                <a:extLst>
                  <a:ext uri="{FF2B5EF4-FFF2-40B4-BE49-F238E27FC236}">
                    <a16:creationId xmlns:a16="http://schemas.microsoft.com/office/drawing/2014/main" id="{33987060-D976-4598-B3DC-35A5989FDA47}"/>
                  </a:ext>
                </a:extLst>
              </p:cNvPr>
              <p:cNvSpPr>
                <a:spLocks/>
              </p:cNvSpPr>
              <p:nvPr/>
            </p:nvSpPr>
            <p:spPr bwMode="auto">
              <a:xfrm>
                <a:off x="3654" y="3062"/>
                <a:ext cx="1" cy="40"/>
              </a:xfrm>
              <a:custGeom>
                <a:avLst/>
                <a:gdLst>
                  <a:gd name="T0" fmla="*/ 0 w 1"/>
                  <a:gd name="T1" fmla="*/ 40 h 162"/>
                  <a:gd name="T2" fmla="*/ 0 w 1"/>
                  <a:gd name="T3" fmla="*/ 35 h 162"/>
                  <a:gd name="T4" fmla="*/ 0 w 1"/>
                  <a:gd name="T5" fmla="*/ 31 h 162"/>
                  <a:gd name="T6" fmla="*/ 0 w 1"/>
                  <a:gd name="T7" fmla="*/ 25 h 162"/>
                  <a:gd name="T8" fmla="*/ 0 w 1"/>
                  <a:gd name="T9" fmla="*/ 20 h 162"/>
                  <a:gd name="T10" fmla="*/ 0 w 1"/>
                  <a:gd name="T11" fmla="*/ 15 h 162"/>
                  <a:gd name="T12" fmla="*/ 0 w 1"/>
                  <a:gd name="T13" fmla="*/ 10 h 162"/>
                  <a:gd name="T14" fmla="*/ 0 w 1"/>
                  <a:gd name="T15" fmla="*/ 6 h 162"/>
                  <a:gd name="T16" fmla="*/ 0 w 1"/>
                  <a:gd name="T17" fmla="*/ 3 h 162"/>
                  <a:gd name="T18" fmla="*/ 0 w 1"/>
                  <a:gd name="T19" fmla="*/ 1 h 162"/>
                  <a:gd name="T20" fmla="*/ 0 w 1"/>
                  <a:gd name="T21" fmla="*/ 0 h 162"/>
                  <a:gd name="T22" fmla="*/ 0 w 1"/>
                  <a:gd name="T23" fmla="*/ 40 h 16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
                  <a:gd name="T37" fmla="*/ 0 h 162"/>
                  <a:gd name="T38" fmla="*/ 1 w 1"/>
                  <a:gd name="T39" fmla="*/ 162 h 16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 h="162">
                    <a:moveTo>
                      <a:pt x="0" y="162"/>
                    </a:moveTo>
                    <a:lnTo>
                      <a:pt x="0" y="143"/>
                    </a:lnTo>
                    <a:lnTo>
                      <a:pt x="0" y="124"/>
                    </a:lnTo>
                    <a:lnTo>
                      <a:pt x="0" y="102"/>
                    </a:lnTo>
                    <a:lnTo>
                      <a:pt x="0" y="82"/>
                    </a:lnTo>
                    <a:lnTo>
                      <a:pt x="0" y="60"/>
                    </a:lnTo>
                    <a:lnTo>
                      <a:pt x="0" y="42"/>
                    </a:lnTo>
                    <a:lnTo>
                      <a:pt x="0" y="26"/>
                    </a:lnTo>
                    <a:lnTo>
                      <a:pt x="0" y="13"/>
                    </a:lnTo>
                    <a:lnTo>
                      <a:pt x="0" y="3"/>
                    </a:lnTo>
                    <a:lnTo>
                      <a:pt x="0" y="0"/>
                    </a:lnTo>
                    <a:lnTo>
                      <a:pt x="0" y="162"/>
                    </a:lnTo>
                    <a:close/>
                  </a:path>
                </a:pathLst>
              </a:custGeom>
              <a:solidFill>
                <a:srgbClr val="9872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45" name="Freeform 1939">
                <a:extLst>
                  <a:ext uri="{FF2B5EF4-FFF2-40B4-BE49-F238E27FC236}">
                    <a16:creationId xmlns:a16="http://schemas.microsoft.com/office/drawing/2014/main" id="{15805BE0-ED88-4B9F-BD91-5876A91DB07B}"/>
                  </a:ext>
                </a:extLst>
              </p:cNvPr>
              <p:cNvSpPr>
                <a:spLocks noEditPoints="1"/>
              </p:cNvSpPr>
              <p:nvPr/>
            </p:nvSpPr>
            <p:spPr bwMode="auto">
              <a:xfrm>
                <a:off x="3652" y="3062"/>
                <a:ext cx="5" cy="40"/>
              </a:xfrm>
              <a:custGeom>
                <a:avLst/>
                <a:gdLst>
                  <a:gd name="T0" fmla="*/ 0 w 19"/>
                  <a:gd name="T1" fmla="*/ 40 h 162"/>
                  <a:gd name="T2" fmla="*/ 0 w 19"/>
                  <a:gd name="T3" fmla="*/ 35 h 162"/>
                  <a:gd name="T4" fmla="*/ 5 w 19"/>
                  <a:gd name="T5" fmla="*/ 35 h 162"/>
                  <a:gd name="T6" fmla="*/ 5 w 19"/>
                  <a:gd name="T7" fmla="*/ 40 h 162"/>
                  <a:gd name="T8" fmla="*/ 0 w 19"/>
                  <a:gd name="T9" fmla="*/ 40 h 162"/>
                  <a:gd name="T10" fmla="*/ 0 w 19"/>
                  <a:gd name="T11" fmla="*/ 35 h 162"/>
                  <a:gd name="T12" fmla="*/ 0 w 19"/>
                  <a:gd name="T13" fmla="*/ 31 h 162"/>
                  <a:gd name="T14" fmla="*/ 5 w 19"/>
                  <a:gd name="T15" fmla="*/ 31 h 162"/>
                  <a:gd name="T16" fmla="*/ 5 w 19"/>
                  <a:gd name="T17" fmla="*/ 35 h 162"/>
                  <a:gd name="T18" fmla="*/ 0 w 19"/>
                  <a:gd name="T19" fmla="*/ 35 h 162"/>
                  <a:gd name="T20" fmla="*/ 0 w 19"/>
                  <a:gd name="T21" fmla="*/ 31 h 162"/>
                  <a:gd name="T22" fmla="*/ 0 w 19"/>
                  <a:gd name="T23" fmla="*/ 25 h 162"/>
                  <a:gd name="T24" fmla="*/ 5 w 19"/>
                  <a:gd name="T25" fmla="*/ 25 h 162"/>
                  <a:gd name="T26" fmla="*/ 5 w 19"/>
                  <a:gd name="T27" fmla="*/ 31 h 162"/>
                  <a:gd name="T28" fmla="*/ 0 w 19"/>
                  <a:gd name="T29" fmla="*/ 31 h 162"/>
                  <a:gd name="T30" fmla="*/ 0 w 19"/>
                  <a:gd name="T31" fmla="*/ 25 h 162"/>
                  <a:gd name="T32" fmla="*/ 0 w 19"/>
                  <a:gd name="T33" fmla="*/ 20 h 162"/>
                  <a:gd name="T34" fmla="*/ 5 w 19"/>
                  <a:gd name="T35" fmla="*/ 20 h 162"/>
                  <a:gd name="T36" fmla="*/ 5 w 19"/>
                  <a:gd name="T37" fmla="*/ 25 h 162"/>
                  <a:gd name="T38" fmla="*/ 0 w 19"/>
                  <a:gd name="T39" fmla="*/ 25 h 162"/>
                  <a:gd name="T40" fmla="*/ 0 w 19"/>
                  <a:gd name="T41" fmla="*/ 20 h 162"/>
                  <a:gd name="T42" fmla="*/ 0 w 19"/>
                  <a:gd name="T43" fmla="*/ 15 h 162"/>
                  <a:gd name="T44" fmla="*/ 5 w 19"/>
                  <a:gd name="T45" fmla="*/ 15 h 162"/>
                  <a:gd name="T46" fmla="*/ 5 w 19"/>
                  <a:gd name="T47" fmla="*/ 20 h 162"/>
                  <a:gd name="T48" fmla="*/ 0 w 19"/>
                  <a:gd name="T49" fmla="*/ 20 h 162"/>
                  <a:gd name="T50" fmla="*/ 0 w 19"/>
                  <a:gd name="T51" fmla="*/ 15 h 162"/>
                  <a:gd name="T52" fmla="*/ 0 w 19"/>
                  <a:gd name="T53" fmla="*/ 10 h 162"/>
                  <a:gd name="T54" fmla="*/ 5 w 19"/>
                  <a:gd name="T55" fmla="*/ 10 h 162"/>
                  <a:gd name="T56" fmla="*/ 5 w 19"/>
                  <a:gd name="T57" fmla="*/ 15 h 162"/>
                  <a:gd name="T58" fmla="*/ 0 w 19"/>
                  <a:gd name="T59" fmla="*/ 15 h 162"/>
                  <a:gd name="T60" fmla="*/ 0 w 19"/>
                  <a:gd name="T61" fmla="*/ 10 h 162"/>
                  <a:gd name="T62" fmla="*/ 0 w 19"/>
                  <a:gd name="T63" fmla="*/ 6 h 162"/>
                  <a:gd name="T64" fmla="*/ 5 w 19"/>
                  <a:gd name="T65" fmla="*/ 6 h 162"/>
                  <a:gd name="T66" fmla="*/ 5 w 19"/>
                  <a:gd name="T67" fmla="*/ 10 h 162"/>
                  <a:gd name="T68" fmla="*/ 0 w 19"/>
                  <a:gd name="T69" fmla="*/ 10 h 162"/>
                  <a:gd name="T70" fmla="*/ 0 w 19"/>
                  <a:gd name="T71" fmla="*/ 6 h 162"/>
                  <a:gd name="T72" fmla="*/ 0 w 19"/>
                  <a:gd name="T73" fmla="*/ 3 h 162"/>
                  <a:gd name="T74" fmla="*/ 5 w 19"/>
                  <a:gd name="T75" fmla="*/ 3 h 162"/>
                  <a:gd name="T76" fmla="*/ 5 w 19"/>
                  <a:gd name="T77" fmla="*/ 6 h 162"/>
                  <a:gd name="T78" fmla="*/ 0 w 19"/>
                  <a:gd name="T79" fmla="*/ 6 h 162"/>
                  <a:gd name="T80" fmla="*/ 0 w 19"/>
                  <a:gd name="T81" fmla="*/ 3 h 162"/>
                  <a:gd name="T82" fmla="*/ 0 w 19"/>
                  <a:gd name="T83" fmla="*/ 1 h 162"/>
                  <a:gd name="T84" fmla="*/ 5 w 19"/>
                  <a:gd name="T85" fmla="*/ 1 h 162"/>
                  <a:gd name="T86" fmla="*/ 5 w 19"/>
                  <a:gd name="T87" fmla="*/ 3 h 162"/>
                  <a:gd name="T88" fmla="*/ 0 w 19"/>
                  <a:gd name="T89" fmla="*/ 3 h 162"/>
                  <a:gd name="T90" fmla="*/ 0 w 19"/>
                  <a:gd name="T91" fmla="*/ 1 h 162"/>
                  <a:gd name="T92" fmla="*/ 0 w 19"/>
                  <a:gd name="T93" fmla="*/ 0 h 162"/>
                  <a:gd name="T94" fmla="*/ 5 w 19"/>
                  <a:gd name="T95" fmla="*/ 0 h 162"/>
                  <a:gd name="T96" fmla="*/ 5 w 19"/>
                  <a:gd name="T97" fmla="*/ 1 h 162"/>
                  <a:gd name="T98" fmla="*/ 0 w 19"/>
                  <a:gd name="T99" fmla="*/ 1 h 16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9"/>
                  <a:gd name="T151" fmla="*/ 0 h 162"/>
                  <a:gd name="T152" fmla="*/ 19 w 19"/>
                  <a:gd name="T153" fmla="*/ 162 h 162"/>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9" h="162">
                    <a:moveTo>
                      <a:pt x="0" y="162"/>
                    </a:moveTo>
                    <a:lnTo>
                      <a:pt x="0" y="143"/>
                    </a:lnTo>
                    <a:lnTo>
                      <a:pt x="19" y="143"/>
                    </a:lnTo>
                    <a:lnTo>
                      <a:pt x="19" y="162"/>
                    </a:lnTo>
                    <a:lnTo>
                      <a:pt x="0" y="162"/>
                    </a:lnTo>
                    <a:close/>
                    <a:moveTo>
                      <a:pt x="0" y="143"/>
                    </a:moveTo>
                    <a:lnTo>
                      <a:pt x="0" y="124"/>
                    </a:lnTo>
                    <a:lnTo>
                      <a:pt x="19" y="124"/>
                    </a:lnTo>
                    <a:lnTo>
                      <a:pt x="19" y="143"/>
                    </a:lnTo>
                    <a:lnTo>
                      <a:pt x="0" y="143"/>
                    </a:lnTo>
                    <a:close/>
                    <a:moveTo>
                      <a:pt x="0" y="124"/>
                    </a:moveTo>
                    <a:lnTo>
                      <a:pt x="0" y="102"/>
                    </a:lnTo>
                    <a:lnTo>
                      <a:pt x="19" y="102"/>
                    </a:lnTo>
                    <a:lnTo>
                      <a:pt x="19" y="124"/>
                    </a:lnTo>
                    <a:lnTo>
                      <a:pt x="0" y="124"/>
                    </a:lnTo>
                    <a:close/>
                    <a:moveTo>
                      <a:pt x="0" y="102"/>
                    </a:moveTo>
                    <a:lnTo>
                      <a:pt x="0" y="82"/>
                    </a:lnTo>
                    <a:lnTo>
                      <a:pt x="19" y="82"/>
                    </a:lnTo>
                    <a:lnTo>
                      <a:pt x="19" y="102"/>
                    </a:lnTo>
                    <a:lnTo>
                      <a:pt x="0" y="102"/>
                    </a:lnTo>
                    <a:close/>
                    <a:moveTo>
                      <a:pt x="0" y="82"/>
                    </a:moveTo>
                    <a:lnTo>
                      <a:pt x="0" y="60"/>
                    </a:lnTo>
                    <a:lnTo>
                      <a:pt x="19" y="60"/>
                    </a:lnTo>
                    <a:lnTo>
                      <a:pt x="19" y="82"/>
                    </a:lnTo>
                    <a:lnTo>
                      <a:pt x="0" y="82"/>
                    </a:lnTo>
                    <a:close/>
                    <a:moveTo>
                      <a:pt x="0" y="60"/>
                    </a:moveTo>
                    <a:lnTo>
                      <a:pt x="0" y="42"/>
                    </a:lnTo>
                    <a:lnTo>
                      <a:pt x="19" y="42"/>
                    </a:lnTo>
                    <a:lnTo>
                      <a:pt x="19" y="60"/>
                    </a:lnTo>
                    <a:lnTo>
                      <a:pt x="0" y="60"/>
                    </a:lnTo>
                    <a:close/>
                    <a:moveTo>
                      <a:pt x="0" y="42"/>
                    </a:moveTo>
                    <a:lnTo>
                      <a:pt x="0" y="26"/>
                    </a:lnTo>
                    <a:lnTo>
                      <a:pt x="19" y="26"/>
                    </a:lnTo>
                    <a:lnTo>
                      <a:pt x="19" y="42"/>
                    </a:lnTo>
                    <a:lnTo>
                      <a:pt x="0" y="42"/>
                    </a:lnTo>
                    <a:close/>
                    <a:moveTo>
                      <a:pt x="0" y="26"/>
                    </a:moveTo>
                    <a:lnTo>
                      <a:pt x="0" y="13"/>
                    </a:lnTo>
                    <a:lnTo>
                      <a:pt x="19" y="13"/>
                    </a:lnTo>
                    <a:lnTo>
                      <a:pt x="19" y="26"/>
                    </a:lnTo>
                    <a:lnTo>
                      <a:pt x="0" y="26"/>
                    </a:lnTo>
                    <a:close/>
                    <a:moveTo>
                      <a:pt x="0" y="13"/>
                    </a:moveTo>
                    <a:lnTo>
                      <a:pt x="0" y="3"/>
                    </a:lnTo>
                    <a:lnTo>
                      <a:pt x="19" y="3"/>
                    </a:lnTo>
                    <a:lnTo>
                      <a:pt x="19" y="13"/>
                    </a:lnTo>
                    <a:lnTo>
                      <a:pt x="0" y="13"/>
                    </a:lnTo>
                    <a:close/>
                    <a:moveTo>
                      <a:pt x="0" y="3"/>
                    </a:moveTo>
                    <a:lnTo>
                      <a:pt x="0" y="0"/>
                    </a:lnTo>
                    <a:lnTo>
                      <a:pt x="19" y="0"/>
                    </a:lnTo>
                    <a:lnTo>
                      <a:pt x="19" y="3"/>
                    </a:lnTo>
                    <a:lnTo>
                      <a:pt x="0"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46" name="Freeform 1940">
                <a:extLst>
                  <a:ext uri="{FF2B5EF4-FFF2-40B4-BE49-F238E27FC236}">
                    <a16:creationId xmlns:a16="http://schemas.microsoft.com/office/drawing/2014/main" id="{6B327234-AF84-4E52-BBB3-C0E678BB94B3}"/>
                  </a:ext>
                </a:extLst>
              </p:cNvPr>
              <p:cNvSpPr>
                <a:spLocks/>
              </p:cNvSpPr>
              <p:nvPr/>
            </p:nvSpPr>
            <p:spPr bwMode="auto">
              <a:xfrm>
                <a:off x="3526" y="2088"/>
                <a:ext cx="34" cy="28"/>
              </a:xfrm>
              <a:custGeom>
                <a:avLst/>
                <a:gdLst>
                  <a:gd name="T0" fmla="*/ 11 w 137"/>
                  <a:gd name="T1" fmla="*/ 22 h 115"/>
                  <a:gd name="T2" fmla="*/ 14 w 137"/>
                  <a:gd name="T3" fmla="*/ 23 h 115"/>
                  <a:gd name="T4" fmla="*/ 17 w 137"/>
                  <a:gd name="T5" fmla="*/ 25 h 115"/>
                  <a:gd name="T6" fmla="*/ 19 w 137"/>
                  <a:gd name="T7" fmla="*/ 26 h 115"/>
                  <a:gd name="T8" fmla="*/ 22 w 137"/>
                  <a:gd name="T9" fmla="*/ 27 h 115"/>
                  <a:gd name="T10" fmla="*/ 25 w 137"/>
                  <a:gd name="T11" fmla="*/ 27 h 115"/>
                  <a:gd name="T12" fmla="*/ 27 w 137"/>
                  <a:gd name="T13" fmla="*/ 28 h 115"/>
                  <a:gd name="T14" fmla="*/ 29 w 137"/>
                  <a:gd name="T15" fmla="*/ 27 h 115"/>
                  <a:gd name="T16" fmla="*/ 30 w 137"/>
                  <a:gd name="T17" fmla="*/ 27 h 115"/>
                  <a:gd name="T18" fmla="*/ 32 w 137"/>
                  <a:gd name="T19" fmla="*/ 26 h 115"/>
                  <a:gd name="T20" fmla="*/ 33 w 137"/>
                  <a:gd name="T21" fmla="*/ 25 h 115"/>
                  <a:gd name="T22" fmla="*/ 34 w 137"/>
                  <a:gd name="T23" fmla="*/ 23 h 115"/>
                  <a:gd name="T24" fmla="*/ 34 w 137"/>
                  <a:gd name="T25" fmla="*/ 22 h 115"/>
                  <a:gd name="T26" fmla="*/ 34 w 137"/>
                  <a:gd name="T27" fmla="*/ 20 h 115"/>
                  <a:gd name="T28" fmla="*/ 33 w 137"/>
                  <a:gd name="T29" fmla="*/ 18 h 115"/>
                  <a:gd name="T30" fmla="*/ 33 w 137"/>
                  <a:gd name="T31" fmla="*/ 16 h 115"/>
                  <a:gd name="T32" fmla="*/ 31 w 137"/>
                  <a:gd name="T33" fmla="*/ 14 h 115"/>
                  <a:gd name="T34" fmla="*/ 29 w 137"/>
                  <a:gd name="T35" fmla="*/ 12 h 115"/>
                  <a:gd name="T36" fmla="*/ 28 w 137"/>
                  <a:gd name="T37" fmla="*/ 10 h 115"/>
                  <a:gd name="T38" fmla="*/ 26 w 137"/>
                  <a:gd name="T39" fmla="*/ 8 h 115"/>
                  <a:gd name="T40" fmla="*/ 23 w 137"/>
                  <a:gd name="T41" fmla="*/ 6 h 115"/>
                  <a:gd name="T42" fmla="*/ 20 w 137"/>
                  <a:gd name="T43" fmla="*/ 4 h 115"/>
                  <a:gd name="T44" fmla="*/ 18 w 137"/>
                  <a:gd name="T45" fmla="*/ 3 h 115"/>
                  <a:gd name="T46" fmla="*/ 14 w 137"/>
                  <a:gd name="T47" fmla="*/ 2 h 115"/>
                  <a:gd name="T48" fmla="*/ 12 w 137"/>
                  <a:gd name="T49" fmla="*/ 1 h 115"/>
                  <a:gd name="T50" fmla="*/ 10 w 137"/>
                  <a:gd name="T51" fmla="*/ 1 h 115"/>
                  <a:gd name="T52" fmla="*/ 7 w 137"/>
                  <a:gd name="T53" fmla="*/ 0 h 115"/>
                  <a:gd name="T54" fmla="*/ 6 w 137"/>
                  <a:gd name="T55" fmla="*/ 0 h 115"/>
                  <a:gd name="T56" fmla="*/ 3 w 137"/>
                  <a:gd name="T57" fmla="*/ 1 h 115"/>
                  <a:gd name="T58" fmla="*/ 2 w 137"/>
                  <a:gd name="T59" fmla="*/ 2 h 115"/>
                  <a:gd name="T60" fmla="*/ 1 w 137"/>
                  <a:gd name="T61" fmla="*/ 3 h 115"/>
                  <a:gd name="T62" fmla="*/ 0 w 137"/>
                  <a:gd name="T63" fmla="*/ 4 h 115"/>
                  <a:gd name="T64" fmla="*/ 0 w 137"/>
                  <a:gd name="T65" fmla="*/ 5 h 115"/>
                  <a:gd name="T66" fmla="*/ 0 w 137"/>
                  <a:gd name="T67" fmla="*/ 8 h 115"/>
                  <a:gd name="T68" fmla="*/ 1 w 137"/>
                  <a:gd name="T69" fmla="*/ 9 h 115"/>
                  <a:gd name="T70" fmla="*/ 2 w 137"/>
                  <a:gd name="T71" fmla="*/ 12 h 115"/>
                  <a:gd name="T72" fmla="*/ 3 w 137"/>
                  <a:gd name="T73" fmla="*/ 14 h 115"/>
                  <a:gd name="T74" fmla="*/ 5 w 137"/>
                  <a:gd name="T75" fmla="*/ 16 h 115"/>
                  <a:gd name="T76" fmla="*/ 6 w 137"/>
                  <a:gd name="T77" fmla="*/ 18 h 115"/>
                  <a:gd name="T78" fmla="*/ 9 w 137"/>
                  <a:gd name="T79" fmla="*/ 20 h 115"/>
                  <a:gd name="T80" fmla="*/ 11 w 137"/>
                  <a:gd name="T81" fmla="*/ 22 h 11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15"/>
                  <a:gd name="T125" fmla="*/ 137 w 137"/>
                  <a:gd name="T126" fmla="*/ 115 h 11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15">
                    <a:moveTo>
                      <a:pt x="45" y="89"/>
                    </a:moveTo>
                    <a:lnTo>
                      <a:pt x="57" y="96"/>
                    </a:lnTo>
                    <a:lnTo>
                      <a:pt x="67" y="103"/>
                    </a:lnTo>
                    <a:lnTo>
                      <a:pt x="77" y="108"/>
                    </a:lnTo>
                    <a:lnTo>
                      <a:pt x="89" y="111"/>
                    </a:lnTo>
                    <a:lnTo>
                      <a:pt x="99" y="111"/>
                    </a:lnTo>
                    <a:lnTo>
                      <a:pt x="108" y="115"/>
                    </a:lnTo>
                    <a:lnTo>
                      <a:pt x="115" y="111"/>
                    </a:lnTo>
                    <a:lnTo>
                      <a:pt x="121" y="111"/>
                    </a:lnTo>
                    <a:lnTo>
                      <a:pt x="128" y="108"/>
                    </a:lnTo>
                    <a:lnTo>
                      <a:pt x="134" y="103"/>
                    </a:lnTo>
                    <a:lnTo>
                      <a:pt x="137" y="96"/>
                    </a:lnTo>
                    <a:lnTo>
                      <a:pt x="137" y="89"/>
                    </a:lnTo>
                    <a:lnTo>
                      <a:pt x="137" y="83"/>
                    </a:lnTo>
                    <a:lnTo>
                      <a:pt x="134" y="74"/>
                    </a:lnTo>
                    <a:lnTo>
                      <a:pt x="131" y="67"/>
                    </a:lnTo>
                    <a:lnTo>
                      <a:pt x="125" y="57"/>
                    </a:lnTo>
                    <a:lnTo>
                      <a:pt x="118" y="49"/>
                    </a:lnTo>
                    <a:lnTo>
                      <a:pt x="112" y="42"/>
                    </a:lnTo>
                    <a:lnTo>
                      <a:pt x="103" y="32"/>
                    </a:lnTo>
                    <a:lnTo>
                      <a:pt x="93" y="25"/>
                    </a:lnTo>
                    <a:lnTo>
                      <a:pt x="80" y="17"/>
                    </a:lnTo>
                    <a:lnTo>
                      <a:pt x="71" y="13"/>
                    </a:lnTo>
                    <a:lnTo>
                      <a:pt x="57" y="7"/>
                    </a:lnTo>
                    <a:lnTo>
                      <a:pt x="49" y="3"/>
                    </a:lnTo>
                    <a:lnTo>
                      <a:pt x="39" y="3"/>
                    </a:lnTo>
                    <a:lnTo>
                      <a:pt x="29" y="0"/>
                    </a:lnTo>
                    <a:lnTo>
                      <a:pt x="23" y="0"/>
                    </a:lnTo>
                    <a:lnTo>
                      <a:pt x="13" y="3"/>
                    </a:lnTo>
                    <a:lnTo>
                      <a:pt x="7" y="7"/>
                    </a:lnTo>
                    <a:lnTo>
                      <a:pt x="3" y="13"/>
                    </a:lnTo>
                    <a:lnTo>
                      <a:pt x="0" y="17"/>
                    </a:lnTo>
                    <a:lnTo>
                      <a:pt x="0" y="22"/>
                    </a:lnTo>
                    <a:lnTo>
                      <a:pt x="0" y="32"/>
                    </a:lnTo>
                    <a:lnTo>
                      <a:pt x="3" y="39"/>
                    </a:lnTo>
                    <a:lnTo>
                      <a:pt x="7" y="49"/>
                    </a:lnTo>
                    <a:lnTo>
                      <a:pt x="13" y="57"/>
                    </a:lnTo>
                    <a:lnTo>
                      <a:pt x="20" y="64"/>
                    </a:lnTo>
                    <a:lnTo>
                      <a:pt x="26" y="74"/>
                    </a:lnTo>
                    <a:lnTo>
                      <a:pt x="35" y="83"/>
                    </a:lnTo>
                    <a:lnTo>
                      <a:pt x="45" y="89"/>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47" name="Freeform 1941">
                <a:extLst>
                  <a:ext uri="{FF2B5EF4-FFF2-40B4-BE49-F238E27FC236}">
                    <a16:creationId xmlns:a16="http://schemas.microsoft.com/office/drawing/2014/main" id="{9027859E-1362-4A89-A15F-670164F7C573}"/>
                  </a:ext>
                </a:extLst>
              </p:cNvPr>
              <p:cNvSpPr>
                <a:spLocks/>
              </p:cNvSpPr>
              <p:nvPr/>
            </p:nvSpPr>
            <p:spPr bwMode="auto">
              <a:xfrm>
                <a:off x="3526" y="2088"/>
                <a:ext cx="34" cy="28"/>
              </a:xfrm>
              <a:custGeom>
                <a:avLst/>
                <a:gdLst>
                  <a:gd name="T0" fmla="*/ 11 w 137"/>
                  <a:gd name="T1" fmla="*/ 22 h 115"/>
                  <a:gd name="T2" fmla="*/ 14 w 137"/>
                  <a:gd name="T3" fmla="*/ 23 h 115"/>
                  <a:gd name="T4" fmla="*/ 17 w 137"/>
                  <a:gd name="T5" fmla="*/ 25 h 115"/>
                  <a:gd name="T6" fmla="*/ 19 w 137"/>
                  <a:gd name="T7" fmla="*/ 26 h 115"/>
                  <a:gd name="T8" fmla="*/ 22 w 137"/>
                  <a:gd name="T9" fmla="*/ 27 h 115"/>
                  <a:gd name="T10" fmla="*/ 25 w 137"/>
                  <a:gd name="T11" fmla="*/ 27 h 115"/>
                  <a:gd name="T12" fmla="*/ 27 w 137"/>
                  <a:gd name="T13" fmla="*/ 28 h 115"/>
                  <a:gd name="T14" fmla="*/ 29 w 137"/>
                  <a:gd name="T15" fmla="*/ 27 h 115"/>
                  <a:gd name="T16" fmla="*/ 30 w 137"/>
                  <a:gd name="T17" fmla="*/ 27 h 115"/>
                  <a:gd name="T18" fmla="*/ 32 w 137"/>
                  <a:gd name="T19" fmla="*/ 26 h 115"/>
                  <a:gd name="T20" fmla="*/ 33 w 137"/>
                  <a:gd name="T21" fmla="*/ 25 h 115"/>
                  <a:gd name="T22" fmla="*/ 34 w 137"/>
                  <a:gd name="T23" fmla="*/ 23 h 115"/>
                  <a:gd name="T24" fmla="*/ 34 w 137"/>
                  <a:gd name="T25" fmla="*/ 22 h 115"/>
                  <a:gd name="T26" fmla="*/ 34 w 137"/>
                  <a:gd name="T27" fmla="*/ 20 h 115"/>
                  <a:gd name="T28" fmla="*/ 33 w 137"/>
                  <a:gd name="T29" fmla="*/ 18 h 115"/>
                  <a:gd name="T30" fmla="*/ 33 w 137"/>
                  <a:gd name="T31" fmla="*/ 16 h 115"/>
                  <a:gd name="T32" fmla="*/ 31 w 137"/>
                  <a:gd name="T33" fmla="*/ 14 h 115"/>
                  <a:gd name="T34" fmla="*/ 29 w 137"/>
                  <a:gd name="T35" fmla="*/ 12 h 115"/>
                  <a:gd name="T36" fmla="*/ 28 w 137"/>
                  <a:gd name="T37" fmla="*/ 10 h 115"/>
                  <a:gd name="T38" fmla="*/ 26 w 137"/>
                  <a:gd name="T39" fmla="*/ 8 h 115"/>
                  <a:gd name="T40" fmla="*/ 23 w 137"/>
                  <a:gd name="T41" fmla="*/ 6 h 115"/>
                  <a:gd name="T42" fmla="*/ 20 w 137"/>
                  <a:gd name="T43" fmla="*/ 4 h 115"/>
                  <a:gd name="T44" fmla="*/ 18 w 137"/>
                  <a:gd name="T45" fmla="*/ 3 h 115"/>
                  <a:gd name="T46" fmla="*/ 14 w 137"/>
                  <a:gd name="T47" fmla="*/ 2 h 115"/>
                  <a:gd name="T48" fmla="*/ 12 w 137"/>
                  <a:gd name="T49" fmla="*/ 1 h 115"/>
                  <a:gd name="T50" fmla="*/ 10 w 137"/>
                  <a:gd name="T51" fmla="*/ 1 h 115"/>
                  <a:gd name="T52" fmla="*/ 7 w 137"/>
                  <a:gd name="T53" fmla="*/ 0 h 115"/>
                  <a:gd name="T54" fmla="*/ 6 w 137"/>
                  <a:gd name="T55" fmla="*/ 0 h 115"/>
                  <a:gd name="T56" fmla="*/ 3 w 137"/>
                  <a:gd name="T57" fmla="*/ 1 h 115"/>
                  <a:gd name="T58" fmla="*/ 2 w 137"/>
                  <a:gd name="T59" fmla="*/ 2 h 115"/>
                  <a:gd name="T60" fmla="*/ 1 w 137"/>
                  <a:gd name="T61" fmla="*/ 3 h 115"/>
                  <a:gd name="T62" fmla="*/ 0 w 137"/>
                  <a:gd name="T63" fmla="*/ 4 h 115"/>
                  <a:gd name="T64" fmla="*/ 0 w 137"/>
                  <a:gd name="T65" fmla="*/ 5 h 115"/>
                  <a:gd name="T66" fmla="*/ 0 w 137"/>
                  <a:gd name="T67" fmla="*/ 8 h 115"/>
                  <a:gd name="T68" fmla="*/ 1 w 137"/>
                  <a:gd name="T69" fmla="*/ 9 h 115"/>
                  <a:gd name="T70" fmla="*/ 2 w 137"/>
                  <a:gd name="T71" fmla="*/ 12 h 115"/>
                  <a:gd name="T72" fmla="*/ 3 w 137"/>
                  <a:gd name="T73" fmla="*/ 14 h 115"/>
                  <a:gd name="T74" fmla="*/ 5 w 137"/>
                  <a:gd name="T75" fmla="*/ 16 h 115"/>
                  <a:gd name="T76" fmla="*/ 6 w 137"/>
                  <a:gd name="T77" fmla="*/ 18 h 115"/>
                  <a:gd name="T78" fmla="*/ 9 w 137"/>
                  <a:gd name="T79" fmla="*/ 20 h 115"/>
                  <a:gd name="T80" fmla="*/ 11 w 137"/>
                  <a:gd name="T81" fmla="*/ 22 h 11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15"/>
                  <a:gd name="T125" fmla="*/ 137 w 137"/>
                  <a:gd name="T126" fmla="*/ 115 h 11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15">
                    <a:moveTo>
                      <a:pt x="45" y="89"/>
                    </a:moveTo>
                    <a:lnTo>
                      <a:pt x="57" y="96"/>
                    </a:lnTo>
                    <a:lnTo>
                      <a:pt x="67" y="103"/>
                    </a:lnTo>
                    <a:lnTo>
                      <a:pt x="77" y="108"/>
                    </a:lnTo>
                    <a:lnTo>
                      <a:pt x="89" y="111"/>
                    </a:lnTo>
                    <a:lnTo>
                      <a:pt x="99" y="111"/>
                    </a:lnTo>
                    <a:lnTo>
                      <a:pt x="108" y="115"/>
                    </a:lnTo>
                    <a:lnTo>
                      <a:pt x="115" y="111"/>
                    </a:lnTo>
                    <a:lnTo>
                      <a:pt x="121" y="111"/>
                    </a:lnTo>
                    <a:lnTo>
                      <a:pt x="128" y="108"/>
                    </a:lnTo>
                    <a:lnTo>
                      <a:pt x="134" y="103"/>
                    </a:lnTo>
                    <a:lnTo>
                      <a:pt x="137" y="96"/>
                    </a:lnTo>
                    <a:lnTo>
                      <a:pt x="137" y="89"/>
                    </a:lnTo>
                    <a:lnTo>
                      <a:pt x="137" y="83"/>
                    </a:lnTo>
                    <a:lnTo>
                      <a:pt x="134" y="74"/>
                    </a:lnTo>
                    <a:lnTo>
                      <a:pt x="131" y="67"/>
                    </a:lnTo>
                    <a:lnTo>
                      <a:pt x="125" y="57"/>
                    </a:lnTo>
                    <a:lnTo>
                      <a:pt x="118" y="49"/>
                    </a:lnTo>
                    <a:lnTo>
                      <a:pt x="112" y="42"/>
                    </a:lnTo>
                    <a:lnTo>
                      <a:pt x="103" y="32"/>
                    </a:lnTo>
                    <a:lnTo>
                      <a:pt x="93" y="25"/>
                    </a:lnTo>
                    <a:lnTo>
                      <a:pt x="80" y="17"/>
                    </a:lnTo>
                    <a:lnTo>
                      <a:pt x="71" y="13"/>
                    </a:lnTo>
                    <a:lnTo>
                      <a:pt x="57" y="7"/>
                    </a:lnTo>
                    <a:lnTo>
                      <a:pt x="49" y="3"/>
                    </a:lnTo>
                    <a:lnTo>
                      <a:pt x="39" y="3"/>
                    </a:lnTo>
                    <a:lnTo>
                      <a:pt x="29" y="0"/>
                    </a:lnTo>
                    <a:lnTo>
                      <a:pt x="23" y="0"/>
                    </a:lnTo>
                    <a:lnTo>
                      <a:pt x="13" y="3"/>
                    </a:lnTo>
                    <a:lnTo>
                      <a:pt x="7" y="7"/>
                    </a:lnTo>
                    <a:lnTo>
                      <a:pt x="3" y="13"/>
                    </a:lnTo>
                    <a:lnTo>
                      <a:pt x="0" y="17"/>
                    </a:lnTo>
                    <a:lnTo>
                      <a:pt x="0" y="22"/>
                    </a:lnTo>
                    <a:lnTo>
                      <a:pt x="0" y="32"/>
                    </a:lnTo>
                    <a:lnTo>
                      <a:pt x="3" y="39"/>
                    </a:lnTo>
                    <a:lnTo>
                      <a:pt x="7" y="49"/>
                    </a:lnTo>
                    <a:lnTo>
                      <a:pt x="13" y="57"/>
                    </a:lnTo>
                    <a:lnTo>
                      <a:pt x="20" y="64"/>
                    </a:lnTo>
                    <a:lnTo>
                      <a:pt x="26" y="74"/>
                    </a:lnTo>
                    <a:lnTo>
                      <a:pt x="35" y="83"/>
                    </a:lnTo>
                    <a:lnTo>
                      <a:pt x="45" y="89"/>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648" name="Freeform 1942">
                <a:extLst>
                  <a:ext uri="{FF2B5EF4-FFF2-40B4-BE49-F238E27FC236}">
                    <a16:creationId xmlns:a16="http://schemas.microsoft.com/office/drawing/2014/main" id="{1E055F6E-7669-45A9-AE2C-8E787928C196}"/>
                  </a:ext>
                </a:extLst>
              </p:cNvPr>
              <p:cNvSpPr>
                <a:spLocks/>
              </p:cNvSpPr>
              <p:nvPr/>
            </p:nvSpPr>
            <p:spPr bwMode="auto">
              <a:xfrm>
                <a:off x="2118" y="2224"/>
                <a:ext cx="28" cy="37"/>
              </a:xfrm>
              <a:custGeom>
                <a:avLst/>
                <a:gdLst>
                  <a:gd name="T0" fmla="*/ 26 w 111"/>
                  <a:gd name="T1" fmla="*/ 36 h 147"/>
                  <a:gd name="T2" fmla="*/ 28 w 111"/>
                  <a:gd name="T3" fmla="*/ 35 h 147"/>
                  <a:gd name="T4" fmla="*/ 28 w 111"/>
                  <a:gd name="T5" fmla="*/ 33 h 147"/>
                  <a:gd name="T6" fmla="*/ 28 w 111"/>
                  <a:gd name="T7" fmla="*/ 32 h 147"/>
                  <a:gd name="T8" fmla="*/ 28 w 111"/>
                  <a:gd name="T9" fmla="*/ 30 h 147"/>
                  <a:gd name="T10" fmla="*/ 28 w 111"/>
                  <a:gd name="T11" fmla="*/ 27 h 147"/>
                  <a:gd name="T12" fmla="*/ 27 w 111"/>
                  <a:gd name="T13" fmla="*/ 25 h 147"/>
                  <a:gd name="T14" fmla="*/ 26 w 111"/>
                  <a:gd name="T15" fmla="*/ 22 h 147"/>
                  <a:gd name="T16" fmla="*/ 24 w 111"/>
                  <a:gd name="T17" fmla="*/ 19 h 147"/>
                  <a:gd name="T18" fmla="*/ 22 w 111"/>
                  <a:gd name="T19" fmla="*/ 17 h 147"/>
                  <a:gd name="T20" fmla="*/ 21 w 111"/>
                  <a:gd name="T21" fmla="*/ 14 h 147"/>
                  <a:gd name="T22" fmla="*/ 18 w 111"/>
                  <a:gd name="T23" fmla="*/ 11 h 147"/>
                  <a:gd name="T24" fmla="*/ 16 w 111"/>
                  <a:gd name="T25" fmla="*/ 8 h 147"/>
                  <a:gd name="T26" fmla="*/ 14 w 111"/>
                  <a:gd name="T27" fmla="*/ 6 h 147"/>
                  <a:gd name="T28" fmla="*/ 12 w 111"/>
                  <a:gd name="T29" fmla="*/ 4 h 147"/>
                  <a:gd name="T30" fmla="*/ 10 w 111"/>
                  <a:gd name="T31" fmla="*/ 3 h 147"/>
                  <a:gd name="T32" fmla="*/ 8 w 111"/>
                  <a:gd name="T33" fmla="*/ 2 h 147"/>
                  <a:gd name="T34" fmla="*/ 6 w 111"/>
                  <a:gd name="T35" fmla="*/ 1 h 147"/>
                  <a:gd name="T36" fmla="*/ 4 w 111"/>
                  <a:gd name="T37" fmla="*/ 0 h 147"/>
                  <a:gd name="T38" fmla="*/ 3 w 111"/>
                  <a:gd name="T39" fmla="*/ 0 h 147"/>
                  <a:gd name="T40" fmla="*/ 2 w 111"/>
                  <a:gd name="T41" fmla="*/ 1 h 147"/>
                  <a:gd name="T42" fmla="*/ 1 w 111"/>
                  <a:gd name="T43" fmla="*/ 2 h 147"/>
                  <a:gd name="T44" fmla="*/ 0 w 111"/>
                  <a:gd name="T45" fmla="*/ 3 h 147"/>
                  <a:gd name="T46" fmla="*/ 0 w 111"/>
                  <a:gd name="T47" fmla="*/ 5 h 147"/>
                  <a:gd name="T48" fmla="*/ 0 w 111"/>
                  <a:gd name="T49" fmla="*/ 7 h 147"/>
                  <a:gd name="T50" fmla="*/ 1 w 111"/>
                  <a:gd name="T51" fmla="*/ 10 h 147"/>
                  <a:gd name="T52" fmla="*/ 2 w 111"/>
                  <a:gd name="T53" fmla="*/ 12 h 147"/>
                  <a:gd name="T54" fmla="*/ 3 w 111"/>
                  <a:gd name="T55" fmla="*/ 14 h 147"/>
                  <a:gd name="T56" fmla="*/ 4 w 111"/>
                  <a:gd name="T57" fmla="*/ 18 h 147"/>
                  <a:gd name="T58" fmla="*/ 6 w 111"/>
                  <a:gd name="T59" fmla="*/ 20 h 147"/>
                  <a:gd name="T60" fmla="*/ 7 w 111"/>
                  <a:gd name="T61" fmla="*/ 23 h 147"/>
                  <a:gd name="T62" fmla="*/ 10 w 111"/>
                  <a:gd name="T63" fmla="*/ 25 h 147"/>
                  <a:gd name="T64" fmla="*/ 12 w 111"/>
                  <a:gd name="T65" fmla="*/ 28 h 147"/>
                  <a:gd name="T66" fmla="*/ 14 w 111"/>
                  <a:gd name="T67" fmla="*/ 30 h 147"/>
                  <a:gd name="T68" fmla="*/ 16 w 111"/>
                  <a:gd name="T69" fmla="*/ 33 h 147"/>
                  <a:gd name="T70" fmla="*/ 18 w 111"/>
                  <a:gd name="T71" fmla="*/ 34 h 147"/>
                  <a:gd name="T72" fmla="*/ 21 w 111"/>
                  <a:gd name="T73" fmla="*/ 35 h 147"/>
                  <a:gd name="T74" fmla="*/ 22 w 111"/>
                  <a:gd name="T75" fmla="*/ 36 h 147"/>
                  <a:gd name="T76" fmla="*/ 24 w 111"/>
                  <a:gd name="T77" fmla="*/ 37 h 147"/>
                  <a:gd name="T78" fmla="*/ 26 w 111"/>
                  <a:gd name="T79" fmla="*/ 37 h 147"/>
                  <a:gd name="T80" fmla="*/ 26 w 111"/>
                  <a:gd name="T81" fmla="*/ 36 h 14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1"/>
                  <a:gd name="T124" fmla="*/ 0 h 147"/>
                  <a:gd name="T125" fmla="*/ 111 w 111"/>
                  <a:gd name="T126" fmla="*/ 147 h 14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1" h="147">
                    <a:moveTo>
                      <a:pt x="105" y="143"/>
                    </a:moveTo>
                    <a:lnTo>
                      <a:pt x="111" y="140"/>
                    </a:lnTo>
                    <a:lnTo>
                      <a:pt x="111" y="133"/>
                    </a:lnTo>
                    <a:lnTo>
                      <a:pt x="111" y="127"/>
                    </a:lnTo>
                    <a:lnTo>
                      <a:pt x="111" y="118"/>
                    </a:lnTo>
                    <a:lnTo>
                      <a:pt x="111" y="108"/>
                    </a:lnTo>
                    <a:lnTo>
                      <a:pt x="108" y="98"/>
                    </a:lnTo>
                    <a:lnTo>
                      <a:pt x="102" y="89"/>
                    </a:lnTo>
                    <a:lnTo>
                      <a:pt x="95" y="76"/>
                    </a:lnTo>
                    <a:lnTo>
                      <a:pt x="89" y="67"/>
                    </a:lnTo>
                    <a:lnTo>
                      <a:pt x="82" y="54"/>
                    </a:lnTo>
                    <a:lnTo>
                      <a:pt x="73" y="44"/>
                    </a:lnTo>
                    <a:lnTo>
                      <a:pt x="64" y="32"/>
                    </a:lnTo>
                    <a:lnTo>
                      <a:pt x="57" y="25"/>
                    </a:lnTo>
                    <a:lnTo>
                      <a:pt x="48" y="16"/>
                    </a:lnTo>
                    <a:lnTo>
                      <a:pt x="38" y="10"/>
                    </a:lnTo>
                    <a:lnTo>
                      <a:pt x="32" y="7"/>
                    </a:lnTo>
                    <a:lnTo>
                      <a:pt x="23" y="3"/>
                    </a:lnTo>
                    <a:lnTo>
                      <a:pt x="16" y="0"/>
                    </a:lnTo>
                    <a:lnTo>
                      <a:pt x="10" y="0"/>
                    </a:lnTo>
                    <a:lnTo>
                      <a:pt x="6" y="3"/>
                    </a:lnTo>
                    <a:lnTo>
                      <a:pt x="3" y="7"/>
                    </a:lnTo>
                    <a:lnTo>
                      <a:pt x="0" y="13"/>
                    </a:lnTo>
                    <a:lnTo>
                      <a:pt x="0" y="19"/>
                    </a:lnTo>
                    <a:lnTo>
                      <a:pt x="0" y="29"/>
                    </a:lnTo>
                    <a:lnTo>
                      <a:pt x="3" y="39"/>
                    </a:lnTo>
                    <a:lnTo>
                      <a:pt x="6" y="47"/>
                    </a:lnTo>
                    <a:lnTo>
                      <a:pt x="10" y="57"/>
                    </a:lnTo>
                    <a:lnTo>
                      <a:pt x="16" y="71"/>
                    </a:lnTo>
                    <a:lnTo>
                      <a:pt x="23" y="79"/>
                    </a:lnTo>
                    <a:lnTo>
                      <a:pt x="28" y="93"/>
                    </a:lnTo>
                    <a:lnTo>
                      <a:pt x="38" y="101"/>
                    </a:lnTo>
                    <a:lnTo>
                      <a:pt x="48" y="111"/>
                    </a:lnTo>
                    <a:lnTo>
                      <a:pt x="57" y="121"/>
                    </a:lnTo>
                    <a:lnTo>
                      <a:pt x="64" y="130"/>
                    </a:lnTo>
                    <a:lnTo>
                      <a:pt x="73" y="137"/>
                    </a:lnTo>
                    <a:lnTo>
                      <a:pt x="82" y="140"/>
                    </a:lnTo>
                    <a:lnTo>
                      <a:pt x="89" y="143"/>
                    </a:lnTo>
                    <a:lnTo>
                      <a:pt x="95" y="147"/>
                    </a:lnTo>
                    <a:lnTo>
                      <a:pt x="102" y="147"/>
                    </a:lnTo>
                    <a:lnTo>
                      <a:pt x="105" y="143"/>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49" name="Freeform 1943">
                <a:extLst>
                  <a:ext uri="{FF2B5EF4-FFF2-40B4-BE49-F238E27FC236}">
                    <a16:creationId xmlns:a16="http://schemas.microsoft.com/office/drawing/2014/main" id="{7B69B6E1-E04E-440D-89E6-A48A7663AC84}"/>
                  </a:ext>
                </a:extLst>
              </p:cNvPr>
              <p:cNvSpPr>
                <a:spLocks/>
              </p:cNvSpPr>
              <p:nvPr/>
            </p:nvSpPr>
            <p:spPr bwMode="auto">
              <a:xfrm>
                <a:off x="2118" y="2224"/>
                <a:ext cx="28" cy="37"/>
              </a:xfrm>
              <a:custGeom>
                <a:avLst/>
                <a:gdLst>
                  <a:gd name="T0" fmla="*/ 26 w 111"/>
                  <a:gd name="T1" fmla="*/ 36 h 147"/>
                  <a:gd name="T2" fmla="*/ 28 w 111"/>
                  <a:gd name="T3" fmla="*/ 35 h 147"/>
                  <a:gd name="T4" fmla="*/ 28 w 111"/>
                  <a:gd name="T5" fmla="*/ 33 h 147"/>
                  <a:gd name="T6" fmla="*/ 28 w 111"/>
                  <a:gd name="T7" fmla="*/ 32 h 147"/>
                  <a:gd name="T8" fmla="*/ 28 w 111"/>
                  <a:gd name="T9" fmla="*/ 30 h 147"/>
                  <a:gd name="T10" fmla="*/ 28 w 111"/>
                  <a:gd name="T11" fmla="*/ 27 h 147"/>
                  <a:gd name="T12" fmla="*/ 27 w 111"/>
                  <a:gd name="T13" fmla="*/ 25 h 147"/>
                  <a:gd name="T14" fmla="*/ 26 w 111"/>
                  <a:gd name="T15" fmla="*/ 22 h 147"/>
                  <a:gd name="T16" fmla="*/ 24 w 111"/>
                  <a:gd name="T17" fmla="*/ 19 h 147"/>
                  <a:gd name="T18" fmla="*/ 22 w 111"/>
                  <a:gd name="T19" fmla="*/ 17 h 147"/>
                  <a:gd name="T20" fmla="*/ 21 w 111"/>
                  <a:gd name="T21" fmla="*/ 14 h 147"/>
                  <a:gd name="T22" fmla="*/ 18 w 111"/>
                  <a:gd name="T23" fmla="*/ 11 h 147"/>
                  <a:gd name="T24" fmla="*/ 16 w 111"/>
                  <a:gd name="T25" fmla="*/ 8 h 147"/>
                  <a:gd name="T26" fmla="*/ 14 w 111"/>
                  <a:gd name="T27" fmla="*/ 6 h 147"/>
                  <a:gd name="T28" fmla="*/ 12 w 111"/>
                  <a:gd name="T29" fmla="*/ 4 h 147"/>
                  <a:gd name="T30" fmla="*/ 10 w 111"/>
                  <a:gd name="T31" fmla="*/ 3 h 147"/>
                  <a:gd name="T32" fmla="*/ 8 w 111"/>
                  <a:gd name="T33" fmla="*/ 2 h 147"/>
                  <a:gd name="T34" fmla="*/ 6 w 111"/>
                  <a:gd name="T35" fmla="*/ 1 h 147"/>
                  <a:gd name="T36" fmla="*/ 4 w 111"/>
                  <a:gd name="T37" fmla="*/ 0 h 147"/>
                  <a:gd name="T38" fmla="*/ 3 w 111"/>
                  <a:gd name="T39" fmla="*/ 0 h 147"/>
                  <a:gd name="T40" fmla="*/ 2 w 111"/>
                  <a:gd name="T41" fmla="*/ 1 h 147"/>
                  <a:gd name="T42" fmla="*/ 1 w 111"/>
                  <a:gd name="T43" fmla="*/ 2 h 147"/>
                  <a:gd name="T44" fmla="*/ 0 w 111"/>
                  <a:gd name="T45" fmla="*/ 3 h 147"/>
                  <a:gd name="T46" fmla="*/ 0 w 111"/>
                  <a:gd name="T47" fmla="*/ 5 h 147"/>
                  <a:gd name="T48" fmla="*/ 0 w 111"/>
                  <a:gd name="T49" fmla="*/ 7 h 147"/>
                  <a:gd name="T50" fmla="*/ 1 w 111"/>
                  <a:gd name="T51" fmla="*/ 10 h 147"/>
                  <a:gd name="T52" fmla="*/ 2 w 111"/>
                  <a:gd name="T53" fmla="*/ 12 h 147"/>
                  <a:gd name="T54" fmla="*/ 3 w 111"/>
                  <a:gd name="T55" fmla="*/ 14 h 147"/>
                  <a:gd name="T56" fmla="*/ 4 w 111"/>
                  <a:gd name="T57" fmla="*/ 18 h 147"/>
                  <a:gd name="T58" fmla="*/ 6 w 111"/>
                  <a:gd name="T59" fmla="*/ 20 h 147"/>
                  <a:gd name="T60" fmla="*/ 7 w 111"/>
                  <a:gd name="T61" fmla="*/ 23 h 147"/>
                  <a:gd name="T62" fmla="*/ 10 w 111"/>
                  <a:gd name="T63" fmla="*/ 25 h 147"/>
                  <a:gd name="T64" fmla="*/ 12 w 111"/>
                  <a:gd name="T65" fmla="*/ 28 h 147"/>
                  <a:gd name="T66" fmla="*/ 14 w 111"/>
                  <a:gd name="T67" fmla="*/ 30 h 147"/>
                  <a:gd name="T68" fmla="*/ 16 w 111"/>
                  <a:gd name="T69" fmla="*/ 33 h 147"/>
                  <a:gd name="T70" fmla="*/ 18 w 111"/>
                  <a:gd name="T71" fmla="*/ 34 h 147"/>
                  <a:gd name="T72" fmla="*/ 21 w 111"/>
                  <a:gd name="T73" fmla="*/ 35 h 147"/>
                  <a:gd name="T74" fmla="*/ 22 w 111"/>
                  <a:gd name="T75" fmla="*/ 36 h 147"/>
                  <a:gd name="T76" fmla="*/ 24 w 111"/>
                  <a:gd name="T77" fmla="*/ 37 h 147"/>
                  <a:gd name="T78" fmla="*/ 26 w 111"/>
                  <a:gd name="T79" fmla="*/ 37 h 147"/>
                  <a:gd name="T80" fmla="*/ 26 w 111"/>
                  <a:gd name="T81" fmla="*/ 36 h 14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1"/>
                  <a:gd name="T124" fmla="*/ 0 h 147"/>
                  <a:gd name="T125" fmla="*/ 111 w 111"/>
                  <a:gd name="T126" fmla="*/ 147 h 14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1" h="147">
                    <a:moveTo>
                      <a:pt x="105" y="143"/>
                    </a:moveTo>
                    <a:lnTo>
                      <a:pt x="111" y="140"/>
                    </a:lnTo>
                    <a:lnTo>
                      <a:pt x="111" y="133"/>
                    </a:lnTo>
                    <a:lnTo>
                      <a:pt x="111" y="127"/>
                    </a:lnTo>
                    <a:lnTo>
                      <a:pt x="111" y="118"/>
                    </a:lnTo>
                    <a:lnTo>
                      <a:pt x="111" y="108"/>
                    </a:lnTo>
                    <a:lnTo>
                      <a:pt x="108" y="98"/>
                    </a:lnTo>
                    <a:lnTo>
                      <a:pt x="102" y="89"/>
                    </a:lnTo>
                    <a:lnTo>
                      <a:pt x="95" y="76"/>
                    </a:lnTo>
                    <a:lnTo>
                      <a:pt x="89" y="67"/>
                    </a:lnTo>
                    <a:lnTo>
                      <a:pt x="82" y="54"/>
                    </a:lnTo>
                    <a:lnTo>
                      <a:pt x="73" y="44"/>
                    </a:lnTo>
                    <a:lnTo>
                      <a:pt x="64" y="32"/>
                    </a:lnTo>
                    <a:lnTo>
                      <a:pt x="57" y="25"/>
                    </a:lnTo>
                    <a:lnTo>
                      <a:pt x="48" y="16"/>
                    </a:lnTo>
                    <a:lnTo>
                      <a:pt x="38" y="10"/>
                    </a:lnTo>
                    <a:lnTo>
                      <a:pt x="32" y="7"/>
                    </a:lnTo>
                    <a:lnTo>
                      <a:pt x="23" y="3"/>
                    </a:lnTo>
                    <a:lnTo>
                      <a:pt x="16" y="0"/>
                    </a:lnTo>
                    <a:lnTo>
                      <a:pt x="10" y="0"/>
                    </a:lnTo>
                    <a:lnTo>
                      <a:pt x="6" y="3"/>
                    </a:lnTo>
                    <a:lnTo>
                      <a:pt x="3" y="7"/>
                    </a:lnTo>
                    <a:lnTo>
                      <a:pt x="0" y="13"/>
                    </a:lnTo>
                    <a:lnTo>
                      <a:pt x="0" y="19"/>
                    </a:lnTo>
                    <a:lnTo>
                      <a:pt x="0" y="29"/>
                    </a:lnTo>
                    <a:lnTo>
                      <a:pt x="3" y="39"/>
                    </a:lnTo>
                    <a:lnTo>
                      <a:pt x="6" y="47"/>
                    </a:lnTo>
                    <a:lnTo>
                      <a:pt x="10" y="57"/>
                    </a:lnTo>
                    <a:lnTo>
                      <a:pt x="16" y="71"/>
                    </a:lnTo>
                    <a:lnTo>
                      <a:pt x="23" y="79"/>
                    </a:lnTo>
                    <a:lnTo>
                      <a:pt x="28" y="93"/>
                    </a:lnTo>
                    <a:lnTo>
                      <a:pt x="38" y="101"/>
                    </a:lnTo>
                    <a:lnTo>
                      <a:pt x="48" y="111"/>
                    </a:lnTo>
                    <a:lnTo>
                      <a:pt x="57" y="121"/>
                    </a:lnTo>
                    <a:lnTo>
                      <a:pt x="64" y="130"/>
                    </a:lnTo>
                    <a:lnTo>
                      <a:pt x="73" y="137"/>
                    </a:lnTo>
                    <a:lnTo>
                      <a:pt x="82" y="140"/>
                    </a:lnTo>
                    <a:lnTo>
                      <a:pt x="89" y="143"/>
                    </a:lnTo>
                    <a:lnTo>
                      <a:pt x="95" y="147"/>
                    </a:lnTo>
                    <a:lnTo>
                      <a:pt x="102" y="147"/>
                    </a:lnTo>
                    <a:lnTo>
                      <a:pt x="105" y="143"/>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650" name="Freeform 1944">
                <a:extLst>
                  <a:ext uri="{FF2B5EF4-FFF2-40B4-BE49-F238E27FC236}">
                    <a16:creationId xmlns:a16="http://schemas.microsoft.com/office/drawing/2014/main" id="{56E4772C-CCFA-40C9-80AD-911467AD4442}"/>
                  </a:ext>
                </a:extLst>
              </p:cNvPr>
              <p:cNvSpPr>
                <a:spLocks/>
              </p:cNvSpPr>
              <p:nvPr/>
            </p:nvSpPr>
            <p:spPr bwMode="auto">
              <a:xfrm>
                <a:off x="2282" y="2436"/>
                <a:ext cx="39" cy="49"/>
              </a:xfrm>
              <a:custGeom>
                <a:avLst/>
                <a:gdLst>
                  <a:gd name="T0" fmla="*/ 37 w 156"/>
                  <a:gd name="T1" fmla="*/ 48 h 197"/>
                  <a:gd name="T2" fmla="*/ 39 w 156"/>
                  <a:gd name="T3" fmla="*/ 47 h 197"/>
                  <a:gd name="T4" fmla="*/ 39 w 156"/>
                  <a:gd name="T5" fmla="*/ 44 h 197"/>
                  <a:gd name="T6" fmla="*/ 39 w 156"/>
                  <a:gd name="T7" fmla="*/ 43 h 197"/>
                  <a:gd name="T8" fmla="*/ 39 w 156"/>
                  <a:gd name="T9" fmla="*/ 39 h 197"/>
                  <a:gd name="T10" fmla="*/ 39 w 156"/>
                  <a:gd name="T11" fmla="*/ 36 h 197"/>
                  <a:gd name="T12" fmla="*/ 37 w 156"/>
                  <a:gd name="T13" fmla="*/ 33 h 197"/>
                  <a:gd name="T14" fmla="*/ 35 w 156"/>
                  <a:gd name="T15" fmla="*/ 29 h 197"/>
                  <a:gd name="T16" fmla="*/ 34 w 156"/>
                  <a:gd name="T17" fmla="*/ 26 h 197"/>
                  <a:gd name="T18" fmla="*/ 31 w 156"/>
                  <a:gd name="T19" fmla="*/ 22 h 197"/>
                  <a:gd name="T20" fmla="*/ 29 w 156"/>
                  <a:gd name="T21" fmla="*/ 18 h 197"/>
                  <a:gd name="T22" fmla="*/ 26 w 156"/>
                  <a:gd name="T23" fmla="*/ 14 h 197"/>
                  <a:gd name="T24" fmla="*/ 23 w 156"/>
                  <a:gd name="T25" fmla="*/ 11 h 197"/>
                  <a:gd name="T26" fmla="*/ 20 w 156"/>
                  <a:gd name="T27" fmla="*/ 8 h 197"/>
                  <a:gd name="T28" fmla="*/ 17 w 156"/>
                  <a:gd name="T29" fmla="*/ 5 h 197"/>
                  <a:gd name="T30" fmla="*/ 14 w 156"/>
                  <a:gd name="T31" fmla="*/ 3 h 197"/>
                  <a:gd name="T32" fmla="*/ 12 w 156"/>
                  <a:gd name="T33" fmla="*/ 1 h 197"/>
                  <a:gd name="T34" fmla="*/ 9 w 156"/>
                  <a:gd name="T35" fmla="*/ 1 h 197"/>
                  <a:gd name="T36" fmla="*/ 7 w 156"/>
                  <a:gd name="T37" fmla="*/ 0 h 197"/>
                  <a:gd name="T38" fmla="*/ 4 w 156"/>
                  <a:gd name="T39" fmla="*/ 0 h 197"/>
                  <a:gd name="T40" fmla="*/ 3 w 156"/>
                  <a:gd name="T41" fmla="*/ 1 h 197"/>
                  <a:gd name="T42" fmla="*/ 2 w 156"/>
                  <a:gd name="T43" fmla="*/ 2 h 197"/>
                  <a:gd name="T44" fmla="*/ 1 w 156"/>
                  <a:gd name="T45" fmla="*/ 4 h 197"/>
                  <a:gd name="T46" fmla="*/ 0 w 156"/>
                  <a:gd name="T47" fmla="*/ 6 h 197"/>
                  <a:gd name="T48" fmla="*/ 1 w 156"/>
                  <a:gd name="T49" fmla="*/ 9 h 197"/>
                  <a:gd name="T50" fmla="*/ 2 w 156"/>
                  <a:gd name="T51" fmla="*/ 12 h 197"/>
                  <a:gd name="T52" fmla="*/ 3 w 156"/>
                  <a:gd name="T53" fmla="*/ 16 h 197"/>
                  <a:gd name="T54" fmla="*/ 4 w 156"/>
                  <a:gd name="T55" fmla="*/ 19 h 197"/>
                  <a:gd name="T56" fmla="*/ 6 w 156"/>
                  <a:gd name="T57" fmla="*/ 23 h 197"/>
                  <a:gd name="T58" fmla="*/ 8 w 156"/>
                  <a:gd name="T59" fmla="*/ 27 h 197"/>
                  <a:gd name="T60" fmla="*/ 11 w 156"/>
                  <a:gd name="T61" fmla="*/ 31 h 197"/>
                  <a:gd name="T62" fmla="*/ 14 w 156"/>
                  <a:gd name="T63" fmla="*/ 34 h 197"/>
                  <a:gd name="T64" fmla="*/ 17 w 156"/>
                  <a:gd name="T65" fmla="*/ 38 h 197"/>
                  <a:gd name="T66" fmla="*/ 20 w 156"/>
                  <a:gd name="T67" fmla="*/ 41 h 197"/>
                  <a:gd name="T68" fmla="*/ 23 w 156"/>
                  <a:gd name="T69" fmla="*/ 43 h 197"/>
                  <a:gd name="T70" fmla="*/ 26 w 156"/>
                  <a:gd name="T71" fmla="*/ 45 h 197"/>
                  <a:gd name="T72" fmla="*/ 28 w 156"/>
                  <a:gd name="T73" fmla="*/ 47 h 197"/>
                  <a:gd name="T74" fmla="*/ 31 w 156"/>
                  <a:gd name="T75" fmla="*/ 48 h 197"/>
                  <a:gd name="T76" fmla="*/ 33 w 156"/>
                  <a:gd name="T77" fmla="*/ 49 h 197"/>
                  <a:gd name="T78" fmla="*/ 35 w 156"/>
                  <a:gd name="T79" fmla="*/ 48 h 197"/>
                  <a:gd name="T80" fmla="*/ 37 w 156"/>
                  <a:gd name="T81" fmla="*/ 48 h 19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56"/>
                  <a:gd name="T124" fmla="*/ 0 h 197"/>
                  <a:gd name="T125" fmla="*/ 156 w 156"/>
                  <a:gd name="T126" fmla="*/ 197 h 19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56" h="197">
                    <a:moveTo>
                      <a:pt x="147" y="194"/>
                    </a:moveTo>
                    <a:lnTo>
                      <a:pt x="154" y="187"/>
                    </a:lnTo>
                    <a:lnTo>
                      <a:pt x="156" y="177"/>
                    </a:lnTo>
                    <a:lnTo>
                      <a:pt x="156" y="172"/>
                    </a:lnTo>
                    <a:lnTo>
                      <a:pt x="156" y="158"/>
                    </a:lnTo>
                    <a:lnTo>
                      <a:pt x="154" y="146"/>
                    </a:lnTo>
                    <a:lnTo>
                      <a:pt x="147" y="133"/>
                    </a:lnTo>
                    <a:lnTo>
                      <a:pt x="140" y="118"/>
                    </a:lnTo>
                    <a:lnTo>
                      <a:pt x="134" y="104"/>
                    </a:lnTo>
                    <a:lnTo>
                      <a:pt x="125" y="89"/>
                    </a:lnTo>
                    <a:lnTo>
                      <a:pt x="115" y="72"/>
                    </a:lnTo>
                    <a:lnTo>
                      <a:pt x="102" y="57"/>
                    </a:lnTo>
                    <a:lnTo>
                      <a:pt x="90" y="44"/>
                    </a:lnTo>
                    <a:lnTo>
                      <a:pt x="80" y="32"/>
                    </a:lnTo>
                    <a:lnTo>
                      <a:pt x="68" y="22"/>
                    </a:lnTo>
                    <a:lnTo>
                      <a:pt x="54" y="12"/>
                    </a:lnTo>
                    <a:lnTo>
                      <a:pt x="46" y="6"/>
                    </a:lnTo>
                    <a:lnTo>
                      <a:pt x="36" y="3"/>
                    </a:lnTo>
                    <a:lnTo>
                      <a:pt x="26" y="0"/>
                    </a:lnTo>
                    <a:lnTo>
                      <a:pt x="17" y="0"/>
                    </a:lnTo>
                    <a:lnTo>
                      <a:pt x="10" y="3"/>
                    </a:lnTo>
                    <a:lnTo>
                      <a:pt x="7" y="10"/>
                    </a:lnTo>
                    <a:lnTo>
                      <a:pt x="4" y="15"/>
                    </a:lnTo>
                    <a:lnTo>
                      <a:pt x="0" y="25"/>
                    </a:lnTo>
                    <a:lnTo>
                      <a:pt x="4" y="35"/>
                    </a:lnTo>
                    <a:lnTo>
                      <a:pt x="7" y="47"/>
                    </a:lnTo>
                    <a:lnTo>
                      <a:pt x="10" y="64"/>
                    </a:lnTo>
                    <a:lnTo>
                      <a:pt x="17" y="76"/>
                    </a:lnTo>
                    <a:lnTo>
                      <a:pt x="23" y="91"/>
                    </a:lnTo>
                    <a:lnTo>
                      <a:pt x="32" y="108"/>
                    </a:lnTo>
                    <a:lnTo>
                      <a:pt x="42" y="123"/>
                    </a:lnTo>
                    <a:lnTo>
                      <a:pt x="54" y="136"/>
                    </a:lnTo>
                    <a:lnTo>
                      <a:pt x="68" y="152"/>
                    </a:lnTo>
                    <a:lnTo>
                      <a:pt x="80" y="165"/>
                    </a:lnTo>
                    <a:lnTo>
                      <a:pt x="90" y="174"/>
                    </a:lnTo>
                    <a:lnTo>
                      <a:pt x="102" y="180"/>
                    </a:lnTo>
                    <a:lnTo>
                      <a:pt x="112" y="190"/>
                    </a:lnTo>
                    <a:lnTo>
                      <a:pt x="125" y="194"/>
                    </a:lnTo>
                    <a:lnTo>
                      <a:pt x="131" y="197"/>
                    </a:lnTo>
                    <a:lnTo>
                      <a:pt x="140" y="194"/>
                    </a:lnTo>
                    <a:lnTo>
                      <a:pt x="147" y="194"/>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51" name="Freeform 1945">
                <a:extLst>
                  <a:ext uri="{FF2B5EF4-FFF2-40B4-BE49-F238E27FC236}">
                    <a16:creationId xmlns:a16="http://schemas.microsoft.com/office/drawing/2014/main" id="{12DEA2B5-DBF3-4689-A67A-2E12ACB9ECDB}"/>
                  </a:ext>
                </a:extLst>
              </p:cNvPr>
              <p:cNvSpPr>
                <a:spLocks/>
              </p:cNvSpPr>
              <p:nvPr/>
            </p:nvSpPr>
            <p:spPr bwMode="auto">
              <a:xfrm>
                <a:off x="2282" y="2436"/>
                <a:ext cx="39" cy="49"/>
              </a:xfrm>
              <a:custGeom>
                <a:avLst/>
                <a:gdLst>
                  <a:gd name="T0" fmla="*/ 37 w 156"/>
                  <a:gd name="T1" fmla="*/ 48 h 197"/>
                  <a:gd name="T2" fmla="*/ 39 w 156"/>
                  <a:gd name="T3" fmla="*/ 47 h 197"/>
                  <a:gd name="T4" fmla="*/ 39 w 156"/>
                  <a:gd name="T5" fmla="*/ 44 h 197"/>
                  <a:gd name="T6" fmla="*/ 39 w 156"/>
                  <a:gd name="T7" fmla="*/ 43 h 197"/>
                  <a:gd name="T8" fmla="*/ 39 w 156"/>
                  <a:gd name="T9" fmla="*/ 39 h 197"/>
                  <a:gd name="T10" fmla="*/ 39 w 156"/>
                  <a:gd name="T11" fmla="*/ 36 h 197"/>
                  <a:gd name="T12" fmla="*/ 37 w 156"/>
                  <a:gd name="T13" fmla="*/ 33 h 197"/>
                  <a:gd name="T14" fmla="*/ 35 w 156"/>
                  <a:gd name="T15" fmla="*/ 29 h 197"/>
                  <a:gd name="T16" fmla="*/ 34 w 156"/>
                  <a:gd name="T17" fmla="*/ 26 h 197"/>
                  <a:gd name="T18" fmla="*/ 31 w 156"/>
                  <a:gd name="T19" fmla="*/ 22 h 197"/>
                  <a:gd name="T20" fmla="*/ 29 w 156"/>
                  <a:gd name="T21" fmla="*/ 18 h 197"/>
                  <a:gd name="T22" fmla="*/ 26 w 156"/>
                  <a:gd name="T23" fmla="*/ 14 h 197"/>
                  <a:gd name="T24" fmla="*/ 23 w 156"/>
                  <a:gd name="T25" fmla="*/ 11 h 197"/>
                  <a:gd name="T26" fmla="*/ 20 w 156"/>
                  <a:gd name="T27" fmla="*/ 8 h 197"/>
                  <a:gd name="T28" fmla="*/ 17 w 156"/>
                  <a:gd name="T29" fmla="*/ 5 h 197"/>
                  <a:gd name="T30" fmla="*/ 14 w 156"/>
                  <a:gd name="T31" fmla="*/ 3 h 197"/>
                  <a:gd name="T32" fmla="*/ 12 w 156"/>
                  <a:gd name="T33" fmla="*/ 1 h 197"/>
                  <a:gd name="T34" fmla="*/ 9 w 156"/>
                  <a:gd name="T35" fmla="*/ 1 h 197"/>
                  <a:gd name="T36" fmla="*/ 7 w 156"/>
                  <a:gd name="T37" fmla="*/ 0 h 197"/>
                  <a:gd name="T38" fmla="*/ 4 w 156"/>
                  <a:gd name="T39" fmla="*/ 0 h 197"/>
                  <a:gd name="T40" fmla="*/ 3 w 156"/>
                  <a:gd name="T41" fmla="*/ 1 h 197"/>
                  <a:gd name="T42" fmla="*/ 2 w 156"/>
                  <a:gd name="T43" fmla="*/ 2 h 197"/>
                  <a:gd name="T44" fmla="*/ 1 w 156"/>
                  <a:gd name="T45" fmla="*/ 4 h 197"/>
                  <a:gd name="T46" fmla="*/ 0 w 156"/>
                  <a:gd name="T47" fmla="*/ 6 h 197"/>
                  <a:gd name="T48" fmla="*/ 1 w 156"/>
                  <a:gd name="T49" fmla="*/ 9 h 197"/>
                  <a:gd name="T50" fmla="*/ 2 w 156"/>
                  <a:gd name="T51" fmla="*/ 12 h 197"/>
                  <a:gd name="T52" fmla="*/ 3 w 156"/>
                  <a:gd name="T53" fmla="*/ 16 h 197"/>
                  <a:gd name="T54" fmla="*/ 4 w 156"/>
                  <a:gd name="T55" fmla="*/ 19 h 197"/>
                  <a:gd name="T56" fmla="*/ 6 w 156"/>
                  <a:gd name="T57" fmla="*/ 23 h 197"/>
                  <a:gd name="T58" fmla="*/ 8 w 156"/>
                  <a:gd name="T59" fmla="*/ 27 h 197"/>
                  <a:gd name="T60" fmla="*/ 11 w 156"/>
                  <a:gd name="T61" fmla="*/ 31 h 197"/>
                  <a:gd name="T62" fmla="*/ 14 w 156"/>
                  <a:gd name="T63" fmla="*/ 34 h 197"/>
                  <a:gd name="T64" fmla="*/ 17 w 156"/>
                  <a:gd name="T65" fmla="*/ 38 h 197"/>
                  <a:gd name="T66" fmla="*/ 20 w 156"/>
                  <a:gd name="T67" fmla="*/ 41 h 197"/>
                  <a:gd name="T68" fmla="*/ 23 w 156"/>
                  <a:gd name="T69" fmla="*/ 43 h 197"/>
                  <a:gd name="T70" fmla="*/ 26 w 156"/>
                  <a:gd name="T71" fmla="*/ 45 h 197"/>
                  <a:gd name="T72" fmla="*/ 28 w 156"/>
                  <a:gd name="T73" fmla="*/ 47 h 197"/>
                  <a:gd name="T74" fmla="*/ 31 w 156"/>
                  <a:gd name="T75" fmla="*/ 48 h 197"/>
                  <a:gd name="T76" fmla="*/ 33 w 156"/>
                  <a:gd name="T77" fmla="*/ 49 h 197"/>
                  <a:gd name="T78" fmla="*/ 35 w 156"/>
                  <a:gd name="T79" fmla="*/ 48 h 197"/>
                  <a:gd name="T80" fmla="*/ 37 w 156"/>
                  <a:gd name="T81" fmla="*/ 48 h 19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56"/>
                  <a:gd name="T124" fmla="*/ 0 h 197"/>
                  <a:gd name="T125" fmla="*/ 156 w 156"/>
                  <a:gd name="T126" fmla="*/ 197 h 19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56" h="197">
                    <a:moveTo>
                      <a:pt x="147" y="194"/>
                    </a:moveTo>
                    <a:lnTo>
                      <a:pt x="154" y="187"/>
                    </a:lnTo>
                    <a:lnTo>
                      <a:pt x="156" y="177"/>
                    </a:lnTo>
                    <a:lnTo>
                      <a:pt x="156" y="172"/>
                    </a:lnTo>
                    <a:lnTo>
                      <a:pt x="156" y="158"/>
                    </a:lnTo>
                    <a:lnTo>
                      <a:pt x="154" y="146"/>
                    </a:lnTo>
                    <a:lnTo>
                      <a:pt x="147" y="133"/>
                    </a:lnTo>
                    <a:lnTo>
                      <a:pt x="140" y="118"/>
                    </a:lnTo>
                    <a:lnTo>
                      <a:pt x="134" y="104"/>
                    </a:lnTo>
                    <a:lnTo>
                      <a:pt x="125" y="89"/>
                    </a:lnTo>
                    <a:lnTo>
                      <a:pt x="115" y="72"/>
                    </a:lnTo>
                    <a:lnTo>
                      <a:pt x="102" y="57"/>
                    </a:lnTo>
                    <a:lnTo>
                      <a:pt x="90" y="44"/>
                    </a:lnTo>
                    <a:lnTo>
                      <a:pt x="80" y="32"/>
                    </a:lnTo>
                    <a:lnTo>
                      <a:pt x="68" y="22"/>
                    </a:lnTo>
                    <a:lnTo>
                      <a:pt x="54" y="12"/>
                    </a:lnTo>
                    <a:lnTo>
                      <a:pt x="46" y="6"/>
                    </a:lnTo>
                    <a:lnTo>
                      <a:pt x="36" y="3"/>
                    </a:lnTo>
                    <a:lnTo>
                      <a:pt x="26" y="0"/>
                    </a:lnTo>
                    <a:lnTo>
                      <a:pt x="17" y="0"/>
                    </a:lnTo>
                    <a:lnTo>
                      <a:pt x="10" y="3"/>
                    </a:lnTo>
                    <a:lnTo>
                      <a:pt x="7" y="10"/>
                    </a:lnTo>
                    <a:lnTo>
                      <a:pt x="4" y="15"/>
                    </a:lnTo>
                    <a:lnTo>
                      <a:pt x="0" y="25"/>
                    </a:lnTo>
                    <a:lnTo>
                      <a:pt x="4" y="35"/>
                    </a:lnTo>
                    <a:lnTo>
                      <a:pt x="7" y="47"/>
                    </a:lnTo>
                    <a:lnTo>
                      <a:pt x="10" y="64"/>
                    </a:lnTo>
                    <a:lnTo>
                      <a:pt x="17" y="76"/>
                    </a:lnTo>
                    <a:lnTo>
                      <a:pt x="23" y="91"/>
                    </a:lnTo>
                    <a:lnTo>
                      <a:pt x="32" y="108"/>
                    </a:lnTo>
                    <a:lnTo>
                      <a:pt x="42" y="123"/>
                    </a:lnTo>
                    <a:lnTo>
                      <a:pt x="54" y="136"/>
                    </a:lnTo>
                    <a:lnTo>
                      <a:pt x="68" y="152"/>
                    </a:lnTo>
                    <a:lnTo>
                      <a:pt x="80" y="165"/>
                    </a:lnTo>
                    <a:lnTo>
                      <a:pt x="90" y="174"/>
                    </a:lnTo>
                    <a:lnTo>
                      <a:pt x="102" y="180"/>
                    </a:lnTo>
                    <a:lnTo>
                      <a:pt x="112" y="190"/>
                    </a:lnTo>
                    <a:lnTo>
                      <a:pt x="125" y="194"/>
                    </a:lnTo>
                    <a:lnTo>
                      <a:pt x="131" y="197"/>
                    </a:lnTo>
                    <a:lnTo>
                      <a:pt x="140" y="194"/>
                    </a:lnTo>
                    <a:lnTo>
                      <a:pt x="147" y="194"/>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652" name="Freeform 1946">
                <a:extLst>
                  <a:ext uri="{FF2B5EF4-FFF2-40B4-BE49-F238E27FC236}">
                    <a16:creationId xmlns:a16="http://schemas.microsoft.com/office/drawing/2014/main" id="{2D3099B3-FCBD-4A97-9BE1-844CC856EB58}"/>
                  </a:ext>
                </a:extLst>
              </p:cNvPr>
              <p:cNvSpPr>
                <a:spLocks/>
              </p:cNvSpPr>
              <p:nvPr/>
            </p:nvSpPr>
            <p:spPr bwMode="auto">
              <a:xfrm>
                <a:off x="1763" y="2237"/>
                <a:ext cx="16" cy="24"/>
              </a:xfrm>
              <a:custGeom>
                <a:avLst/>
                <a:gdLst>
                  <a:gd name="T0" fmla="*/ 2 w 68"/>
                  <a:gd name="T1" fmla="*/ 0 h 96"/>
                  <a:gd name="T2" fmla="*/ 1 w 68"/>
                  <a:gd name="T3" fmla="*/ 1 h 96"/>
                  <a:gd name="T4" fmla="*/ 0 w 68"/>
                  <a:gd name="T5" fmla="*/ 2 h 96"/>
                  <a:gd name="T6" fmla="*/ 0 w 68"/>
                  <a:gd name="T7" fmla="*/ 3 h 96"/>
                  <a:gd name="T8" fmla="*/ 0 w 68"/>
                  <a:gd name="T9" fmla="*/ 4 h 96"/>
                  <a:gd name="T10" fmla="*/ 1 w 68"/>
                  <a:gd name="T11" fmla="*/ 6 h 96"/>
                  <a:gd name="T12" fmla="*/ 1 w 68"/>
                  <a:gd name="T13" fmla="*/ 7 h 96"/>
                  <a:gd name="T14" fmla="*/ 2 w 68"/>
                  <a:gd name="T15" fmla="*/ 9 h 96"/>
                  <a:gd name="T16" fmla="*/ 2 w 68"/>
                  <a:gd name="T17" fmla="*/ 11 h 96"/>
                  <a:gd name="T18" fmla="*/ 4 w 68"/>
                  <a:gd name="T19" fmla="*/ 13 h 96"/>
                  <a:gd name="T20" fmla="*/ 4 w 68"/>
                  <a:gd name="T21" fmla="*/ 14 h 96"/>
                  <a:gd name="T22" fmla="*/ 6 w 68"/>
                  <a:gd name="T23" fmla="*/ 17 h 96"/>
                  <a:gd name="T24" fmla="*/ 7 w 68"/>
                  <a:gd name="T25" fmla="*/ 19 h 96"/>
                  <a:gd name="T26" fmla="*/ 8 w 68"/>
                  <a:gd name="T27" fmla="*/ 20 h 96"/>
                  <a:gd name="T28" fmla="*/ 10 w 68"/>
                  <a:gd name="T29" fmla="*/ 21 h 96"/>
                  <a:gd name="T30" fmla="*/ 10 w 68"/>
                  <a:gd name="T31" fmla="*/ 22 h 96"/>
                  <a:gd name="T32" fmla="*/ 12 w 68"/>
                  <a:gd name="T33" fmla="*/ 23 h 96"/>
                  <a:gd name="T34" fmla="*/ 13 w 68"/>
                  <a:gd name="T35" fmla="*/ 23 h 96"/>
                  <a:gd name="T36" fmla="*/ 14 w 68"/>
                  <a:gd name="T37" fmla="*/ 24 h 96"/>
                  <a:gd name="T38" fmla="*/ 15 w 68"/>
                  <a:gd name="T39" fmla="*/ 24 h 96"/>
                  <a:gd name="T40" fmla="*/ 16 w 68"/>
                  <a:gd name="T41" fmla="*/ 23 h 9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8"/>
                  <a:gd name="T64" fmla="*/ 0 h 96"/>
                  <a:gd name="T65" fmla="*/ 68 w 68"/>
                  <a:gd name="T66" fmla="*/ 96 h 9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8" h="96">
                    <a:moveTo>
                      <a:pt x="7" y="0"/>
                    </a:moveTo>
                    <a:lnTo>
                      <a:pt x="4" y="3"/>
                    </a:lnTo>
                    <a:lnTo>
                      <a:pt x="0" y="6"/>
                    </a:lnTo>
                    <a:lnTo>
                      <a:pt x="0" y="10"/>
                    </a:lnTo>
                    <a:lnTo>
                      <a:pt x="0" y="16"/>
                    </a:lnTo>
                    <a:lnTo>
                      <a:pt x="4" y="22"/>
                    </a:lnTo>
                    <a:lnTo>
                      <a:pt x="4" y="28"/>
                    </a:lnTo>
                    <a:lnTo>
                      <a:pt x="7" y="35"/>
                    </a:lnTo>
                    <a:lnTo>
                      <a:pt x="10" y="42"/>
                    </a:lnTo>
                    <a:lnTo>
                      <a:pt x="16" y="50"/>
                    </a:lnTo>
                    <a:lnTo>
                      <a:pt x="19" y="57"/>
                    </a:lnTo>
                    <a:lnTo>
                      <a:pt x="26" y="67"/>
                    </a:lnTo>
                    <a:lnTo>
                      <a:pt x="29" y="74"/>
                    </a:lnTo>
                    <a:lnTo>
                      <a:pt x="36" y="79"/>
                    </a:lnTo>
                    <a:lnTo>
                      <a:pt x="41" y="82"/>
                    </a:lnTo>
                    <a:lnTo>
                      <a:pt x="44" y="89"/>
                    </a:lnTo>
                    <a:lnTo>
                      <a:pt x="51" y="92"/>
                    </a:lnTo>
                    <a:lnTo>
                      <a:pt x="54" y="92"/>
                    </a:lnTo>
                    <a:lnTo>
                      <a:pt x="61" y="96"/>
                    </a:lnTo>
                    <a:lnTo>
                      <a:pt x="64" y="96"/>
                    </a:lnTo>
                    <a:lnTo>
                      <a:pt x="68" y="92"/>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653" name="Freeform 1947">
                <a:extLst>
                  <a:ext uri="{FF2B5EF4-FFF2-40B4-BE49-F238E27FC236}">
                    <a16:creationId xmlns:a16="http://schemas.microsoft.com/office/drawing/2014/main" id="{E44BF96B-1B21-4CAC-B9A1-6607A1074C58}"/>
                  </a:ext>
                </a:extLst>
              </p:cNvPr>
              <p:cNvSpPr>
                <a:spLocks noEditPoints="1"/>
              </p:cNvSpPr>
              <p:nvPr/>
            </p:nvSpPr>
            <p:spPr bwMode="auto">
              <a:xfrm>
                <a:off x="2506" y="1112"/>
                <a:ext cx="1151" cy="1989"/>
              </a:xfrm>
              <a:custGeom>
                <a:avLst/>
                <a:gdLst>
                  <a:gd name="T0" fmla="*/ 1146 w 4601"/>
                  <a:gd name="T1" fmla="*/ 1989 h 7955"/>
                  <a:gd name="T2" fmla="*/ 1145 w 4601"/>
                  <a:gd name="T3" fmla="*/ 969 h 7955"/>
                  <a:gd name="T4" fmla="*/ 1150 w 4601"/>
                  <a:gd name="T5" fmla="*/ 969 h 7955"/>
                  <a:gd name="T6" fmla="*/ 1151 w 4601"/>
                  <a:gd name="T7" fmla="*/ 1989 h 7955"/>
                  <a:gd name="T8" fmla="*/ 1146 w 4601"/>
                  <a:gd name="T9" fmla="*/ 1989 h 7955"/>
                  <a:gd name="T10" fmla="*/ 1149 w 4601"/>
                  <a:gd name="T11" fmla="*/ 968 h 7955"/>
                  <a:gd name="T12" fmla="*/ 1150 w 4601"/>
                  <a:gd name="T13" fmla="*/ 968 h 7955"/>
                  <a:gd name="T14" fmla="*/ 1150 w 4601"/>
                  <a:gd name="T15" fmla="*/ 969 h 7955"/>
                  <a:gd name="T16" fmla="*/ 1148 w 4601"/>
                  <a:gd name="T17" fmla="*/ 969 h 7955"/>
                  <a:gd name="T18" fmla="*/ 1149 w 4601"/>
                  <a:gd name="T19" fmla="*/ 968 h 7955"/>
                  <a:gd name="T20" fmla="*/ 1146 w 4601"/>
                  <a:gd name="T21" fmla="*/ 971 h 7955"/>
                  <a:gd name="T22" fmla="*/ 23 w 4601"/>
                  <a:gd name="T23" fmla="*/ 5 h 7955"/>
                  <a:gd name="T24" fmla="*/ 26 w 4601"/>
                  <a:gd name="T25" fmla="*/ 1 h 7955"/>
                  <a:gd name="T26" fmla="*/ 1149 w 4601"/>
                  <a:gd name="T27" fmla="*/ 968 h 7955"/>
                  <a:gd name="T28" fmla="*/ 1146 w 4601"/>
                  <a:gd name="T29" fmla="*/ 971 h 7955"/>
                  <a:gd name="T30" fmla="*/ 23 w 4601"/>
                  <a:gd name="T31" fmla="*/ 1 h 7955"/>
                  <a:gd name="T32" fmla="*/ 25 w 4601"/>
                  <a:gd name="T33" fmla="*/ 0 h 7955"/>
                  <a:gd name="T34" fmla="*/ 26 w 4601"/>
                  <a:gd name="T35" fmla="*/ 1 h 7955"/>
                  <a:gd name="T36" fmla="*/ 24 w 4601"/>
                  <a:gd name="T37" fmla="*/ 3 h 7955"/>
                  <a:gd name="T38" fmla="*/ 23 w 4601"/>
                  <a:gd name="T39" fmla="*/ 1 h 7955"/>
                  <a:gd name="T40" fmla="*/ 26 w 4601"/>
                  <a:gd name="T41" fmla="*/ 5 h 7955"/>
                  <a:gd name="T42" fmla="*/ 3 w 4601"/>
                  <a:gd name="T43" fmla="*/ 19 h 7955"/>
                  <a:gd name="T44" fmla="*/ 0 w 4601"/>
                  <a:gd name="T45" fmla="*/ 15 h 7955"/>
                  <a:gd name="T46" fmla="*/ 23 w 4601"/>
                  <a:gd name="T47" fmla="*/ 1 h 7955"/>
                  <a:gd name="T48" fmla="*/ 26 w 4601"/>
                  <a:gd name="T49" fmla="*/ 5 h 795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601"/>
                  <a:gd name="T76" fmla="*/ 0 h 7955"/>
                  <a:gd name="T77" fmla="*/ 4601 w 4601"/>
                  <a:gd name="T78" fmla="*/ 7955 h 795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601" h="7955">
                    <a:moveTo>
                      <a:pt x="4582" y="7955"/>
                    </a:moveTo>
                    <a:lnTo>
                      <a:pt x="4579" y="3877"/>
                    </a:lnTo>
                    <a:lnTo>
                      <a:pt x="4597" y="3877"/>
                    </a:lnTo>
                    <a:lnTo>
                      <a:pt x="4601" y="7955"/>
                    </a:lnTo>
                    <a:lnTo>
                      <a:pt x="4582" y="7955"/>
                    </a:lnTo>
                    <a:close/>
                    <a:moveTo>
                      <a:pt x="4594" y="3870"/>
                    </a:moveTo>
                    <a:lnTo>
                      <a:pt x="4597" y="3872"/>
                    </a:lnTo>
                    <a:lnTo>
                      <a:pt x="4597" y="3877"/>
                    </a:lnTo>
                    <a:lnTo>
                      <a:pt x="4589" y="3877"/>
                    </a:lnTo>
                    <a:lnTo>
                      <a:pt x="4594" y="3870"/>
                    </a:lnTo>
                    <a:close/>
                    <a:moveTo>
                      <a:pt x="4582" y="3884"/>
                    </a:moveTo>
                    <a:lnTo>
                      <a:pt x="91" y="19"/>
                    </a:lnTo>
                    <a:lnTo>
                      <a:pt x="104" y="4"/>
                    </a:lnTo>
                    <a:lnTo>
                      <a:pt x="4594" y="3870"/>
                    </a:lnTo>
                    <a:lnTo>
                      <a:pt x="4582" y="3884"/>
                    </a:lnTo>
                    <a:close/>
                    <a:moveTo>
                      <a:pt x="93" y="4"/>
                    </a:moveTo>
                    <a:lnTo>
                      <a:pt x="98" y="0"/>
                    </a:lnTo>
                    <a:lnTo>
                      <a:pt x="104" y="4"/>
                    </a:lnTo>
                    <a:lnTo>
                      <a:pt x="97" y="12"/>
                    </a:lnTo>
                    <a:lnTo>
                      <a:pt x="93" y="4"/>
                    </a:lnTo>
                    <a:close/>
                    <a:moveTo>
                      <a:pt x="102" y="20"/>
                    </a:moveTo>
                    <a:lnTo>
                      <a:pt x="10" y="77"/>
                    </a:lnTo>
                    <a:lnTo>
                      <a:pt x="0" y="60"/>
                    </a:lnTo>
                    <a:lnTo>
                      <a:pt x="93" y="4"/>
                    </a:lnTo>
                    <a:lnTo>
                      <a:pt x="102"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54" name="Freeform 1948">
                <a:extLst>
                  <a:ext uri="{FF2B5EF4-FFF2-40B4-BE49-F238E27FC236}">
                    <a16:creationId xmlns:a16="http://schemas.microsoft.com/office/drawing/2014/main" id="{898EA781-2CC1-4F0B-B149-B1A754858D3C}"/>
                  </a:ext>
                </a:extLst>
              </p:cNvPr>
              <p:cNvSpPr>
                <a:spLocks/>
              </p:cNvSpPr>
              <p:nvPr/>
            </p:nvSpPr>
            <p:spPr bwMode="auto">
              <a:xfrm>
                <a:off x="1965" y="2440"/>
                <a:ext cx="65" cy="98"/>
              </a:xfrm>
              <a:custGeom>
                <a:avLst/>
                <a:gdLst>
                  <a:gd name="T0" fmla="*/ 64 w 260"/>
                  <a:gd name="T1" fmla="*/ 97 h 392"/>
                  <a:gd name="T2" fmla="*/ 65 w 260"/>
                  <a:gd name="T3" fmla="*/ 96 h 392"/>
                  <a:gd name="T4" fmla="*/ 65 w 260"/>
                  <a:gd name="T5" fmla="*/ 92 h 392"/>
                  <a:gd name="T6" fmla="*/ 65 w 260"/>
                  <a:gd name="T7" fmla="*/ 88 h 392"/>
                  <a:gd name="T8" fmla="*/ 64 w 260"/>
                  <a:gd name="T9" fmla="*/ 84 h 392"/>
                  <a:gd name="T10" fmla="*/ 62 w 260"/>
                  <a:gd name="T11" fmla="*/ 78 h 392"/>
                  <a:gd name="T12" fmla="*/ 59 w 260"/>
                  <a:gd name="T13" fmla="*/ 71 h 392"/>
                  <a:gd name="T14" fmla="*/ 56 w 260"/>
                  <a:gd name="T15" fmla="*/ 64 h 392"/>
                  <a:gd name="T16" fmla="*/ 51 w 260"/>
                  <a:gd name="T17" fmla="*/ 55 h 392"/>
                  <a:gd name="T18" fmla="*/ 46 w 260"/>
                  <a:gd name="T19" fmla="*/ 46 h 392"/>
                  <a:gd name="T20" fmla="*/ 41 w 260"/>
                  <a:gd name="T21" fmla="*/ 38 h 392"/>
                  <a:gd name="T22" fmla="*/ 35 w 260"/>
                  <a:gd name="T23" fmla="*/ 29 h 392"/>
                  <a:gd name="T24" fmla="*/ 30 w 260"/>
                  <a:gd name="T25" fmla="*/ 21 h 392"/>
                  <a:gd name="T26" fmla="*/ 25 w 260"/>
                  <a:gd name="T27" fmla="*/ 14 h 392"/>
                  <a:gd name="T28" fmla="*/ 21 w 260"/>
                  <a:gd name="T29" fmla="*/ 10 h 392"/>
                  <a:gd name="T30" fmla="*/ 17 w 260"/>
                  <a:gd name="T31" fmla="*/ 6 h 392"/>
                  <a:gd name="T32" fmla="*/ 13 w 260"/>
                  <a:gd name="T33" fmla="*/ 3 h 392"/>
                  <a:gd name="T34" fmla="*/ 10 w 260"/>
                  <a:gd name="T35" fmla="*/ 1 h 392"/>
                  <a:gd name="T36" fmla="*/ 6 w 260"/>
                  <a:gd name="T37" fmla="*/ 0 h 392"/>
                  <a:gd name="T38" fmla="*/ 4 w 260"/>
                  <a:gd name="T39" fmla="*/ 0 h 392"/>
                  <a:gd name="T40" fmla="*/ 2 w 260"/>
                  <a:gd name="T41" fmla="*/ 1 h 392"/>
                  <a:gd name="T42" fmla="*/ 1 w 260"/>
                  <a:gd name="T43" fmla="*/ 3 h 392"/>
                  <a:gd name="T44" fmla="*/ 0 w 260"/>
                  <a:gd name="T45" fmla="*/ 4 h 392"/>
                  <a:gd name="T46" fmla="*/ 0 w 260"/>
                  <a:gd name="T47" fmla="*/ 6 h 392"/>
                  <a:gd name="T48" fmla="*/ 1 w 260"/>
                  <a:gd name="T49" fmla="*/ 10 h 392"/>
                  <a:gd name="T50" fmla="*/ 3 w 260"/>
                  <a:gd name="T51" fmla="*/ 14 h 392"/>
                  <a:gd name="T52" fmla="*/ 5 w 260"/>
                  <a:gd name="T53" fmla="*/ 19 h 392"/>
                  <a:gd name="T54" fmla="*/ 8 w 260"/>
                  <a:gd name="T55" fmla="*/ 25 h 392"/>
                  <a:gd name="T56" fmla="*/ 11 w 260"/>
                  <a:gd name="T57" fmla="*/ 31 h 392"/>
                  <a:gd name="T58" fmla="*/ 16 w 260"/>
                  <a:gd name="T59" fmla="*/ 39 h 392"/>
                  <a:gd name="T60" fmla="*/ 22 w 260"/>
                  <a:gd name="T61" fmla="*/ 48 h 392"/>
                  <a:gd name="T62" fmla="*/ 27 w 260"/>
                  <a:gd name="T63" fmla="*/ 57 h 392"/>
                  <a:gd name="T64" fmla="*/ 33 w 260"/>
                  <a:gd name="T65" fmla="*/ 65 h 392"/>
                  <a:gd name="T66" fmla="*/ 38 w 260"/>
                  <a:gd name="T67" fmla="*/ 73 h 392"/>
                  <a:gd name="T68" fmla="*/ 42 w 260"/>
                  <a:gd name="T69" fmla="*/ 80 h 392"/>
                  <a:gd name="T70" fmla="*/ 46 w 260"/>
                  <a:gd name="T71" fmla="*/ 86 h 392"/>
                  <a:gd name="T72" fmla="*/ 51 w 260"/>
                  <a:gd name="T73" fmla="*/ 91 h 392"/>
                  <a:gd name="T74" fmla="*/ 54 w 260"/>
                  <a:gd name="T75" fmla="*/ 95 h 392"/>
                  <a:gd name="T76" fmla="*/ 57 w 260"/>
                  <a:gd name="T77" fmla="*/ 97 h 392"/>
                  <a:gd name="T78" fmla="*/ 60 w 260"/>
                  <a:gd name="T79" fmla="*/ 98 h 392"/>
                  <a:gd name="T80" fmla="*/ 64 w 260"/>
                  <a:gd name="T81" fmla="*/ 97 h 39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60"/>
                  <a:gd name="T124" fmla="*/ 0 h 392"/>
                  <a:gd name="T125" fmla="*/ 260 w 260"/>
                  <a:gd name="T126" fmla="*/ 392 h 39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60" h="392">
                    <a:moveTo>
                      <a:pt x="254" y="388"/>
                    </a:moveTo>
                    <a:lnTo>
                      <a:pt x="258" y="382"/>
                    </a:lnTo>
                    <a:lnTo>
                      <a:pt x="260" y="369"/>
                    </a:lnTo>
                    <a:lnTo>
                      <a:pt x="258" y="353"/>
                    </a:lnTo>
                    <a:lnTo>
                      <a:pt x="254" y="334"/>
                    </a:lnTo>
                    <a:lnTo>
                      <a:pt x="248" y="312"/>
                    </a:lnTo>
                    <a:lnTo>
                      <a:pt x="234" y="283"/>
                    </a:lnTo>
                    <a:lnTo>
                      <a:pt x="222" y="255"/>
                    </a:lnTo>
                    <a:lnTo>
                      <a:pt x="204" y="220"/>
                    </a:lnTo>
                    <a:lnTo>
                      <a:pt x="184" y="185"/>
                    </a:lnTo>
                    <a:lnTo>
                      <a:pt x="162" y="150"/>
                    </a:lnTo>
                    <a:lnTo>
                      <a:pt x="140" y="115"/>
                    </a:lnTo>
                    <a:lnTo>
                      <a:pt x="121" y="83"/>
                    </a:lnTo>
                    <a:lnTo>
                      <a:pt x="101" y="57"/>
                    </a:lnTo>
                    <a:lnTo>
                      <a:pt x="82" y="39"/>
                    </a:lnTo>
                    <a:lnTo>
                      <a:pt x="67" y="22"/>
                    </a:lnTo>
                    <a:lnTo>
                      <a:pt x="50" y="10"/>
                    </a:lnTo>
                    <a:lnTo>
                      <a:pt x="38" y="3"/>
                    </a:lnTo>
                    <a:lnTo>
                      <a:pt x="25" y="0"/>
                    </a:lnTo>
                    <a:lnTo>
                      <a:pt x="15" y="0"/>
                    </a:lnTo>
                    <a:lnTo>
                      <a:pt x="6" y="3"/>
                    </a:lnTo>
                    <a:lnTo>
                      <a:pt x="3" y="10"/>
                    </a:lnTo>
                    <a:lnTo>
                      <a:pt x="0" y="17"/>
                    </a:lnTo>
                    <a:lnTo>
                      <a:pt x="0" y="25"/>
                    </a:lnTo>
                    <a:lnTo>
                      <a:pt x="3" y="39"/>
                    </a:lnTo>
                    <a:lnTo>
                      <a:pt x="10" y="54"/>
                    </a:lnTo>
                    <a:lnTo>
                      <a:pt x="18" y="74"/>
                    </a:lnTo>
                    <a:lnTo>
                      <a:pt x="32" y="99"/>
                    </a:lnTo>
                    <a:lnTo>
                      <a:pt x="44" y="125"/>
                    </a:lnTo>
                    <a:lnTo>
                      <a:pt x="64" y="157"/>
                    </a:lnTo>
                    <a:lnTo>
                      <a:pt x="86" y="191"/>
                    </a:lnTo>
                    <a:lnTo>
                      <a:pt x="108" y="226"/>
                    </a:lnTo>
                    <a:lnTo>
                      <a:pt x="130" y="261"/>
                    </a:lnTo>
                    <a:lnTo>
                      <a:pt x="150" y="293"/>
                    </a:lnTo>
                    <a:lnTo>
                      <a:pt x="168" y="321"/>
                    </a:lnTo>
                    <a:lnTo>
                      <a:pt x="184" y="344"/>
                    </a:lnTo>
                    <a:lnTo>
                      <a:pt x="204" y="363"/>
                    </a:lnTo>
                    <a:lnTo>
                      <a:pt x="216" y="378"/>
                    </a:lnTo>
                    <a:lnTo>
                      <a:pt x="229" y="388"/>
                    </a:lnTo>
                    <a:lnTo>
                      <a:pt x="241" y="392"/>
                    </a:lnTo>
                    <a:lnTo>
                      <a:pt x="254" y="388"/>
                    </a:lnTo>
                    <a:close/>
                  </a:path>
                </a:pathLst>
              </a:custGeom>
              <a:solidFill>
                <a:srgbClr val="785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55" name="Freeform 1949">
                <a:extLst>
                  <a:ext uri="{FF2B5EF4-FFF2-40B4-BE49-F238E27FC236}">
                    <a16:creationId xmlns:a16="http://schemas.microsoft.com/office/drawing/2014/main" id="{D7FA27C0-8276-458C-9C56-DD6B6DECF9DB}"/>
                  </a:ext>
                </a:extLst>
              </p:cNvPr>
              <p:cNvSpPr>
                <a:spLocks/>
              </p:cNvSpPr>
              <p:nvPr/>
            </p:nvSpPr>
            <p:spPr bwMode="auto">
              <a:xfrm>
                <a:off x="1965" y="2440"/>
                <a:ext cx="65" cy="98"/>
              </a:xfrm>
              <a:custGeom>
                <a:avLst/>
                <a:gdLst>
                  <a:gd name="T0" fmla="*/ 64 w 260"/>
                  <a:gd name="T1" fmla="*/ 97 h 392"/>
                  <a:gd name="T2" fmla="*/ 65 w 260"/>
                  <a:gd name="T3" fmla="*/ 96 h 392"/>
                  <a:gd name="T4" fmla="*/ 65 w 260"/>
                  <a:gd name="T5" fmla="*/ 92 h 392"/>
                  <a:gd name="T6" fmla="*/ 65 w 260"/>
                  <a:gd name="T7" fmla="*/ 88 h 392"/>
                  <a:gd name="T8" fmla="*/ 64 w 260"/>
                  <a:gd name="T9" fmla="*/ 84 h 392"/>
                  <a:gd name="T10" fmla="*/ 62 w 260"/>
                  <a:gd name="T11" fmla="*/ 78 h 392"/>
                  <a:gd name="T12" fmla="*/ 59 w 260"/>
                  <a:gd name="T13" fmla="*/ 71 h 392"/>
                  <a:gd name="T14" fmla="*/ 56 w 260"/>
                  <a:gd name="T15" fmla="*/ 64 h 392"/>
                  <a:gd name="T16" fmla="*/ 51 w 260"/>
                  <a:gd name="T17" fmla="*/ 55 h 392"/>
                  <a:gd name="T18" fmla="*/ 46 w 260"/>
                  <a:gd name="T19" fmla="*/ 46 h 392"/>
                  <a:gd name="T20" fmla="*/ 41 w 260"/>
                  <a:gd name="T21" fmla="*/ 38 h 392"/>
                  <a:gd name="T22" fmla="*/ 35 w 260"/>
                  <a:gd name="T23" fmla="*/ 29 h 392"/>
                  <a:gd name="T24" fmla="*/ 30 w 260"/>
                  <a:gd name="T25" fmla="*/ 21 h 392"/>
                  <a:gd name="T26" fmla="*/ 25 w 260"/>
                  <a:gd name="T27" fmla="*/ 14 h 392"/>
                  <a:gd name="T28" fmla="*/ 21 w 260"/>
                  <a:gd name="T29" fmla="*/ 10 h 392"/>
                  <a:gd name="T30" fmla="*/ 17 w 260"/>
                  <a:gd name="T31" fmla="*/ 6 h 392"/>
                  <a:gd name="T32" fmla="*/ 13 w 260"/>
                  <a:gd name="T33" fmla="*/ 3 h 392"/>
                  <a:gd name="T34" fmla="*/ 10 w 260"/>
                  <a:gd name="T35" fmla="*/ 1 h 392"/>
                  <a:gd name="T36" fmla="*/ 6 w 260"/>
                  <a:gd name="T37" fmla="*/ 0 h 392"/>
                  <a:gd name="T38" fmla="*/ 4 w 260"/>
                  <a:gd name="T39" fmla="*/ 0 h 392"/>
                  <a:gd name="T40" fmla="*/ 2 w 260"/>
                  <a:gd name="T41" fmla="*/ 1 h 392"/>
                  <a:gd name="T42" fmla="*/ 1 w 260"/>
                  <a:gd name="T43" fmla="*/ 3 h 392"/>
                  <a:gd name="T44" fmla="*/ 0 w 260"/>
                  <a:gd name="T45" fmla="*/ 4 h 392"/>
                  <a:gd name="T46" fmla="*/ 0 w 260"/>
                  <a:gd name="T47" fmla="*/ 6 h 392"/>
                  <a:gd name="T48" fmla="*/ 1 w 260"/>
                  <a:gd name="T49" fmla="*/ 10 h 392"/>
                  <a:gd name="T50" fmla="*/ 3 w 260"/>
                  <a:gd name="T51" fmla="*/ 14 h 392"/>
                  <a:gd name="T52" fmla="*/ 5 w 260"/>
                  <a:gd name="T53" fmla="*/ 19 h 392"/>
                  <a:gd name="T54" fmla="*/ 8 w 260"/>
                  <a:gd name="T55" fmla="*/ 25 h 392"/>
                  <a:gd name="T56" fmla="*/ 11 w 260"/>
                  <a:gd name="T57" fmla="*/ 31 h 392"/>
                  <a:gd name="T58" fmla="*/ 16 w 260"/>
                  <a:gd name="T59" fmla="*/ 39 h 392"/>
                  <a:gd name="T60" fmla="*/ 22 w 260"/>
                  <a:gd name="T61" fmla="*/ 48 h 392"/>
                  <a:gd name="T62" fmla="*/ 27 w 260"/>
                  <a:gd name="T63" fmla="*/ 57 h 392"/>
                  <a:gd name="T64" fmla="*/ 33 w 260"/>
                  <a:gd name="T65" fmla="*/ 65 h 392"/>
                  <a:gd name="T66" fmla="*/ 38 w 260"/>
                  <a:gd name="T67" fmla="*/ 73 h 392"/>
                  <a:gd name="T68" fmla="*/ 42 w 260"/>
                  <a:gd name="T69" fmla="*/ 80 h 392"/>
                  <a:gd name="T70" fmla="*/ 46 w 260"/>
                  <a:gd name="T71" fmla="*/ 86 h 392"/>
                  <a:gd name="T72" fmla="*/ 51 w 260"/>
                  <a:gd name="T73" fmla="*/ 91 h 392"/>
                  <a:gd name="T74" fmla="*/ 54 w 260"/>
                  <a:gd name="T75" fmla="*/ 95 h 392"/>
                  <a:gd name="T76" fmla="*/ 57 w 260"/>
                  <a:gd name="T77" fmla="*/ 97 h 392"/>
                  <a:gd name="T78" fmla="*/ 60 w 260"/>
                  <a:gd name="T79" fmla="*/ 98 h 392"/>
                  <a:gd name="T80" fmla="*/ 64 w 260"/>
                  <a:gd name="T81" fmla="*/ 97 h 39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60"/>
                  <a:gd name="T124" fmla="*/ 0 h 392"/>
                  <a:gd name="T125" fmla="*/ 260 w 260"/>
                  <a:gd name="T126" fmla="*/ 392 h 39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60" h="392">
                    <a:moveTo>
                      <a:pt x="254" y="388"/>
                    </a:moveTo>
                    <a:lnTo>
                      <a:pt x="258" y="382"/>
                    </a:lnTo>
                    <a:lnTo>
                      <a:pt x="260" y="369"/>
                    </a:lnTo>
                    <a:lnTo>
                      <a:pt x="258" y="353"/>
                    </a:lnTo>
                    <a:lnTo>
                      <a:pt x="254" y="334"/>
                    </a:lnTo>
                    <a:lnTo>
                      <a:pt x="248" y="312"/>
                    </a:lnTo>
                    <a:lnTo>
                      <a:pt x="234" y="283"/>
                    </a:lnTo>
                    <a:lnTo>
                      <a:pt x="222" y="255"/>
                    </a:lnTo>
                    <a:lnTo>
                      <a:pt x="204" y="220"/>
                    </a:lnTo>
                    <a:lnTo>
                      <a:pt x="184" y="185"/>
                    </a:lnTo>
                    <a:lnTo>
                      <a:pt x="162" y="150"/>
                    </a:lnTo>
                    <a:lnTo>
                      <a:pt x="140" y="115"/>
                    </a:lnTo>
                    <a:lnTo>
                      <a:pt x="121" y="83"/>
                    </a:lnTo>
                    <a:lnTo>
                      <a:pt x="101" y="57"/>
                    </a:lnTo>
                    <a:lnTo>
                      <a:pt x="82" y="39"/>
                    </a:lnTo>
                    <a:lnTo>
                      <a:pt x="67" y="22"/>
                    </a:lnTo>
                    <a:lnTo>
                      <a:pt x="50" y="10"/>
                    </a:lnTo>
                    <a:lnTo>
                      <a:pt x="38" y="3"/>
                    </a:lnTo>
                    <a:lnTo>
                      <a:pt x="25" y="0"/>
                    </a:lnTo>
                    <a:lnTo>
                      <a:pt x="15" y="0"/>
                    </a:lnTo>
                    <a:lnTo>
                      <a:pt x="6" y="3"/>
                    </a:lnTo>
                    <a:lnTo>
                      <a:pt x="3" y="10"/>
                    </a:lnTo>
                    <a:lnTo>
                      <a:pt x="0" y="17"/>
                    </a:lnTo>
                    <a:lnTo>
                      <a:pt x="0" y="25"/>
                    </a:lnTo>
                    <a:lnTo>
                      <a:pt x="3" y="39"/>
                    </a:lnTo>
                    <a:lnTo>
                      <a:pt x="10" y="54"/>
                    </a:lnTo>
                    <a:lnTo>
                      <a:pt x="18" y="74"/>
                    </a:lnTo>
                    <a:lnTo>
                      <a:pt x="32" y="99"/>
                    </a:lnTo>
                    <a:lnTo>
                      <a:pt x="44" y="125"/>
                    </a:lnTo>
                    <a:lnTo>
                      <a:pt x="64" y="157"/>
                    </a:lnTo>
                    <a:lnTo>
                      <a:pt x="86" y="191"/>
                    </a:lnTo>
                    <a:lnTo>
                      <a:pt x="108" y="226"/>
                    </a:lnTo>
                    <a:lnTo>
                      <a:pt x="130" y="261"/>
                    </a:lnTo>
                    <a:lnTo>
                      <a:pt x="150" y="293"/>
                    </a:lnTo>
                    <a:lnTo>
                      <a:pt x="168" y="321"/>
                    </a:lnTo>
                    <a:lnTo>
                      <a:pt x="184" y="344"/>
                    </a:lnTo>
                    <a:lnTo>
                      <a:pt x="204" y="363"/>
                    </a:lnTo>
                    <a:lnTo>
                      <a:pt x="216" y="378"/>
                    </a:lnTo>
                    <a:lnTo>
                      <a:pt x="229" y="388"/>
                    </a:lnTo>
                    <a:lnTo>
                      <a:pt x="241" y="392"/>
                    </a:lnTo>
                    <a:lnTo>
                      <a:pt x="254" y="388"/>
                    </a:lnTo>
                  </a:path>
                </a:pathLst>
              </a:custGeom>
              <a:noFill/>
              <a:ln w="0">
                <a:solidFill>
                  <a:srgbClr val="58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656" name="Freeform 1950">
                <a:extLst>
                  <a:ext uri="{FF2B5EF4-FFF2-40B4-BE49-F238E27FC236}">
                    <a16:creationId xmlns:a16="http://schemas.microsoft.com/office/drawing/2014/main" id="{CD53BA29-0B13-4677-A823-7E7E72CE5A81}"/>
                  </a:ext>
                </a:extLst>
              </p:cNvPr>
              <p:cNvSpPr>
                <a:spLocks/>
              </p:cNvSpPr>
              <p:nvPr/>
            </p:nvSpPr>
            <p:spPr bwMode="auto">
              <a:xfrm>
                <a:off x="2196" y="2777"/>
                <a:ext cx="36" cy="33"/>
              </a:xfrm>
              <a:custGeom>
                <a:avLst/>
                <a:gdLst>
                  <a:gd name="T0" fmla="*/ 36 w 143"/>
                  <a:gd name="T1" fmla="*/ 21 h 133"/>
                  <a:gd name="T2" fmla="*/ 35 w 143"/>
                  <a:gd name="T3" fmla="*/ 20 h 133"/>
                  <a:gd name="T4" fmla="*/ 33 w 143"/>
                  <a:gd name="T5" fmla="*/ 18 h 133"/>
                  <a:gd name="T6" fmla="*/ 31 w 143"/>
                  <a:gd name="T7" fmla="*/ 15 h 133"/>
                  <a:gd name="T8" fmla="*/ 27 w 143"/>
                  <a:gd name="T9" fmla="*/ 12 h 133"/>
                  <a:gd name="T10" fmla="*/ 23 w 143"/>
                  <a:gd name="T11" fmla="*/ 8 h 133"/>
                  <a:gd name="T12" fmla="*/ 19 w 143"/>
                  <a:gd name="T13" fmla="*/ 5 h 133"/>
                  <a:gd name="T14" fmla="*/ 15 w 143"/>
                  <a:gd name="T15" fmla="*/ 2 h 133"/>
                  <a:gd name="T16" fmla="*/ 10 w 143"/>
                  <a:gd name="T17" fmla="*/ 0 h 133"/>
                  <a:gd name="T18" fmla="*/ 6 w 143"/>
                  <a:gd name="T19" fmla="*/ 0 h 133"/>
                  <a:gd name="T20" fmla="*/ 3 w 143"/>
                  <a:gd name="T21" fmla="*/ 0 h 133"/>
                  <a:gd name="T22" fmla="*/ 1 w 143"/>
                  <a:gd name="T23" fmla="*/ 2 h 133"/>
                  <a:gd name="T24" fmla="*/ 0 w 143"/>
                  <a:gd name="T25" fmla="*/ 5 h 133"/>
                  <a:gd name="T26" fmla="*/ 0 w 143"/>
                  <a:gd name="T27" fmla="*/ 9 h 133"/>
                  <a:gd name="T28" fmla="*/ 2 w 143"/>
                  <a:gd name="T29" fmla="*/ 14 h 133"/>
                  <a:gd name="T30" fmla="*/ 3 w 143"/>
                  <a:gd name="T31" fmla="*/ 19 h 133"/>
                  <a:gd name="T32" fmla="*/ 6 w 143"/>
                  <a:gd name="T33" fmla="*/ 23 h 133"/>
                  <a:gd name="T34" fmla="*/ 8 w 143"/>
                  <a:gd name="T35" fmla="*/ 27 h 133"/>
                  <a:gd name="T36" fmla="*/ 9 w 143"/>
                  <a:gd name="T37" fmla="*/ 30 h 133"/>
                  <a:gd name="T38" fmla="*/ 11 w 143"/>
                  <a:gd name="T39" fmla="*/ 32 h 133"/>
                  <a:gd name="T40" fmla="*/ 12 w 143"/>
                  <a:gd name="T41" fmla="*/ 33 h 133"/>
                  <a:gd name="T42" fmla="*/ 36 w 143"/>
                  <a:gd name="T43" fmla="*/ 21 h 13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43"/>
                  <a:gd name="T67" fmla="*/ 0 h 133"/>
                  <a:gd name="T68" fmla="*/ 143 w 143"/>
                  <a:gd name="T69" fmla="*/ 133 h 13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43" h="133">
                    <a:moveTo>
                      <a:pt x="143" y="85"/>
                    </a:moveTo>
                    <a:lnTo>
                      <a:pt x="140" y="82"/>
                    </a:lnTo>
                    <a:lnTo>
                      <a:pt x="133" y="72"/>
                    </a:lnTo>
                    <a:lnTo>
                      <a:pt x="123" y="62"/>
                    </a:lnTo>
                    <a:lnTo>
                      <a:pt x="108" y="47"/>
                    </a:lnTo>
                    <a:lnTo>
                      <a:pt x="91" y="34"/>
                    </a:lnTo>
                    <a:lnTo>
                      <a:pt x="76" y="22"/>
                    </a:lnTo>
                    <a:lnTo>
                      <a:pt x="60" y="8"/>
                    </a:lnTo>
                    <a:lnTo>
                      <a:pt x="40" y="2"/>
                    </a:lnTo>
                    <a:lnTo>
                      <a:pt x="25" y="0"/>
                    </a:lnTo>
                    <a:lnTo>
                      <a:pt x="12" y="0"/>
                    </a:lnTo>
                    <a:lnTo>
                      <a:pt x="3" y="8"/>
                    </a:lnTo>
                    <a:lnTo>
                      <a:pt x="0" y="22"/>
                    </a:lnTo>
                    <a:lnTo>
                      <a:pt x="0" y="37"/>
                    </a:lnTo>
                    <a:lnTo>
                      <a:pt x="6" y="56"/>
                    </a:lnTo>
                    <a:lnTo>
                      <a:pt x="12" y="76"/>
                    </a:lnTo>
                    <a:lnTo>
                      <a:pt x="22" y="91"/>
                    </a:lnTo>
                    <a:lnTo>
                      <a:pt x="32" y="108"/>
                    </a:lnTo>
                    <a:lnTo>
                      <a:pt x="37" y="120"/>
                    </a:lnTo>
                    <a:lnTo>
                      <a:pt x="44" y="130"/>
                    </a:lnTo>
                    <a:lnTo>
                      <a:pt x="47" y="133"/>
                    </a:lnTo>
                    <a:lnTo>
                      <a:pt x="143" y="85"/>
                    </a:lnTo>
                    <a:close/>
                  </a:path>
                </a:pathLst>
              </a:custGeom>
              <a:solidFill>
                <a:srgbClr val="FFE4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57" name="Freeform 1951">
                <a:extLst>
                  <a:ext uri="{FF2B5EF4-FFF2-40B4-BE49-F238E27FC236}">
                    <a16:creationId xmlns:a16="http://schemas.microsoft.com/office/drawing/2014/main" id="{3BFD88CF-B957-495B-AE97-B7120CE81177}"/>
                  </a:ext>
                </a:extLst>
              </p:cNvPr>
              <p:cNvSpPr>
                <a:spLocks/>
              </p:cNvSpPr>
              <p:nvPr/>
            </p:nvSpPr>
            <p:spPr bwMode="auto">
              <a:xfrm>
                <a:off x="2196" y="2777"/>
                <a:ext cx="36" cy="33"/>
              </a:xfrm>
              <a:custGeom>
                <a:avLst/>
                <a:gdLst>
                  <a:gd name="T0" fmla="*/ 36 w 143"/>
                  <a:gd name="T1" fmla="*/ 21 h 133"/>
                  <a:gd name="T2" fmla="*/ 35 w 143"/>
                  <a:gd name="T3" fmla="*/ 20 h 133"/>
                  <a:gd name="T4" fmla="*/ 33 w 143"/>
                  <a:gd name="T5" fmla="*/ 18 h 133"/>
                  <a:gd name="T6" fmla="*/ 31 w 143"/>
                  <a:gd name="T7" fmla="*/ 15 h 133"/>
                  <a:gd name="T8" fmla="*/ 27 w 143"/>
                  <a:gd name="T9" fmla="*/ 12 h 133"/>
                  <a:gd name="T10" fmla="*/ 23 w 143"/>
                  <a:gd name="T11" fmla="*/ 8 h 133"/>
                  <a:gd name="T12" fmla="*/ 19 w 143"/>
                  <a:gd name="T13" fmla="*/ 5 h 133"/>
                  <a:gd name="T14" fmla="*/ 15 w 143"/>
                  <a:gd name="T15" fmla="*/ 2 h 133"/>
                  <a:gd name="T16" fmla="*/ 10 w 143"/>
                  <a:gd name="T17" fmla="*/ 0 h 133"/>
                  <a:gd name="T18" fmla="*/ 6 w 143"/>
                  <a:gd name="T19" fmla="*/ 0 h 133"/>
                  <a:gd name="T20" fmla="*/ 3 w 143"/>
                  <a:gd name="T21" fmla="*/ 0 h 133"/>
                  <a:gd name="T22" fmla="*/ 1 w 143"/>
                  <a:gd name="T23" fmla="*/ 2 h 133"/>
                  <a:gd name="T24" fmla="*/ 0 w 143"/>
                  <a:gd name="T25" fmla="*/ 5 h 133"/>
                  <a:gd name="T26" fmla="*/ 0 w 143"/>
                  <a:gd name="T27" fmla="*/ 9 h 133"/>
                  <a:gd name="T28" fmla="*/ 2 w 143"/>
                  <a:gd name="T29" fmla="*/ 14 h 133"/>
                  <a:gd name="T30" fmla="*/ 3 w 143"/>
                  <a:gd name="T31" fmla="*/ 19 h 133"/>
                  <a:gd name="T32" fmla="*/ 6 w 143"/>
                  <a:gd name="T33" fmla="*/ 23 h 133"/>
                  <a:gd name="T34" fmla="*/ 8 w 143"/>
                  <a:gd name="T35" fmla="*/ 27 h 133"/>
                  <a:gd name="T36" fmla="*/ 9 w 143"/>
                  <a:gd name="T37" fmla="*/ 30 h 133"/>
                  <a:gd name="T38" fmla="*/ 11 w 143"/>
                  <a:gd name="T39" fmla="*/ 32 h 133"/>
                  <a:gd name="T40" fmla="*/ 12 w 143"/>
                  <a:gd name="T41" fmla="*/ 33 h 133"/>
                  <a:gd name="T42" fmla="*/ 36 w 143"/>
                  <a:gd name="T43" fmla="*/ 21 h 13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43"/>
                  <a:gd name="T67" fmla="*/ 0 h 133"/>
                  <a:gd name="T68" fmla="*/ 143 w 143"/>
                  <a:gd name="T69" fmla="*/ 133 h 13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43" h="133">
                    <a:moveTo>
                      <a:pt x="143" y="85"/>
                    </a:moveTo>
                    <a:lnTo>
                      <a:pt x="140" y="82"/>
                    </a:lnTo>
                    <a:lnTo>
                      <a:pt x="133" y="72"/>
                    </a:lnTo>
                    <a:lnTo>
                      <a:pt x="123" y="62"/>
                    </a:lnTo>
                    <a:lnTo>
                      <a:pt x="108" y="47"/>
                    </a:lnTo>
                    <a:lnTo>
                      <a:pt x="91" y="34"/>
                    </a:lnTo>
                    <a:lnTo>
                      <a:pt x="76" y="22"/>
                    </a:lnTo>
                    <a:lnTo>
                      <a:pt x="60" y="8"/>
                    </a:lnTo>
                    <a:lnTo>
                      <a:pt x="40" y="2"/>
                    </a:lnTo>
                    <a:lnTo>
                      <a:pt x="25" y="0"/>
                    </a:lnTo>
                    <a:lnTo>
                      <a:pt x="12" y="0"/>
                    </a:lnTo>
                    <a:lnTo>
                      <a:pt x="3" y="8"/>
                    </a:lnTo>
                    <a:lnTo>
                      <a:pt x="0" y="22"/>
                    </a:lnTo>
                    <a:lnTo>
                      <a:pt x="0" y="37"/>
                    </a:lnTo>
                    <a:lnTo>
                      <a:pt x="6" y="56"/>
                    </a:lnTo>
                    <a:lnTo>
                      <a:pt x="12" y="76"/>
                    </a:lnTo>
                    <a:lnTo>
                      <a:pt x="22" y="91"/>
                    </a:lnTo>
                    <a:lnTo>
                      <a:pt x="32" y="108"/>
                    </a:lnTo>
                    <a:lnTo>
                      <a:pt x="37" y="120"/>
                    </a:lnTo>
                    <a:lnTo>
                      <a:pt x="44" y="130"/>
                    </a:lnTo>
                    <a:lnTo>
                      <a:pt x="47" y="133"/>
                    </a:lnTo>
                    <a:lnTo>
                      <a:pt x="143" y="85"/>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658" name="Freeform 1952">
                <a:extLst>
                  <a:ext uri="{FF2B5EF4-FFF2-40B4-BE49-F238E27FC236}">
                    <a16:creationId xmlns:a16="http://schemas.microsoft.com/office/drawing/2014/main" id="{DBF232B2-F9CD-4896-8F6C-668D02C4190E}"/>
                  </a:ext>
                </a:extLst>
              </p:cNvPr>
              <p:cNvSpPr>
                <a:spLocks noEditPoints="1"/>
              </p:cNvSpPr>
              <p:nvPr/>
            </p:nvSpPr>
            <p:spPr bwMode="auto">
              <a:xfrm>
                <a:off x="1649" y="1982"/>
                <a:ext cx="122" cy="153"/>
              </a:xfrm>
              <a:custGeom>
                <a:avLst/>
                <a:gdLst>
                  <a:gd name="T0" fmla="*/ 8 w 485"/>
                  <a:gd name="T1" fmla="*/ 26 h 609"/>
                  <a:gd name="T2" fmla="*/ 4 w 485"/>
                  <a:gd name="T3" fmla="*/ 29 h 609"/>
                  <a:gd name="T4" fmla="*/ 14 w 485"/>
                  <a:gd name="T5" fmla="*/ 35 h 609"/>
                  <a:gd name="T6" fmla="*/ 16 w 485"/>
                  <a:gd name="T7" fmla="*/ 47 h 609"/>
                  <a:gd name="T8" fmla="*/ 20 w 485"/>
                  <a:gd name="T9" fmla="*/ 45 h 609"/>
                  <a:gd name="T10" fmla="*/ 35 w 485"/>
                  <a:gd name="T11" fmla="*/ 70 h 609"/>
                  <a:gd name="T12" fmla="*/ 33 w 485"/>
                  <a:gd name="T13" fmla="*/ 71 h 609"/>
                  <a:gd name="T14" fmla="*/ 43 w 485"/>
                  <a:gd name="T15" fmla="*/ 82 h 609"/>
                  <a:gd name="T16" fmla="*/ 46 w 485"/>
                  <a:gd name="T17" fmla="*/ 97 h 609"/>
                  <a:gd name="T18" fmla="*/ 46 w 485"/>
                  <a:gd name="T19" fmla="*/ 97 h 609"/>
                  <a:gd name="T20" fmla="*/ 53 w 485"/>
                  <a:gd name="T21" fmla="*/ 107 h 609"/>
                  <a:gd name="T22" fmla="*/ 53 w 485"/>
                  <a:gd name="T23" fmla="*/ 108 h 609"/>
                  <a:gd name="T24" fmla="*/ 62 w 485"/>
                  <a:gd name="T25" fmla="*/ 114 h 609"/>
                  <a:gd name="T26" fmla="*/ 62 w 485"/>
                  <a:gd name="T27" fmla="*/ 122 h 609"/>
                  <a:gd name="T28" fmla="*/ 66 w 485"/>
                  <a:gd name="T29" fmla="*/ 119 h 609"/>
                  <a:gd name="T30" fmla="*/ 77 w 485"/>
                  <a:gd name="T31" fmla="*/ 136 h 609"/>
                  <a:gd name="T32" fmla="*/ 76 w 485"/>
                  <a:gd name="T33" fmla="*/ 137 h 609"/>
                  <a:gd name="T34" fmla="*/ 79 w 485"/>
                  <a:gd name="T35" fmla="*/ 145 h 609"/>
                  <a:gd name="T36" fmla="*/ 84 w 485"/>
                  <a:gd name="T37" fmla="*/ 149 h 609"/>
                  <a:gd name="T38" fmla="*/ 84 w 485"/>
                  <a:gd name="T39" fmla="*/ 149 h 609"/>
                  <a:gd name="T40" fmla="*/ 89 w 485"/>
                  <a:gd name="T41" fmla="*/ 151 h 609"/>
                  <a:gd name="T42" fmla="*/ 89 w 485"/>
                  <a:gd name="T43" fmla="*/ 151 h 609"/>
                  <a:gd name="T44" fmla="*/ 94 w 485"/>
                  <a:gd name="T45" fmla="*/ 148 h 609"/>
                  <a:gd name="T46" fmla="*/ 98 w 485"/>
                  <a:gd name="T47" fmla="*/ 153 h 609"/>
                  <a:gd name="T48" fmla="*/ 98 w 485"/>
                  <a:gd name="T49" fmla="*/ 148 h 609"/>
                  <a:gd name="T50" fmla="*/ 105 w 485"/>
                  <a:gd name="T51" fmla="*/ 146 h 609"/>
                  <a:gd name="T52" fmla="*/ 106 w 485"/>
                  <a:gd name="T53" fmla="*/ 148 h 609"/>
                  <a:gd name="T54" fmla="*/ 111 w 485"/>
                  <a:gd name="T55" fmla="*/ 149 h 609"/>
                  <a:gd name="T56" fmla="*/ 118 w 485"/>
                  <a:gd name="T57" fmla="*/ 144 h 609"/>
                  <a:gd name="T58" fmla="*/ 118 w 485"/>
                  <a:gd name="T59" fmla="*/ 143 h 609"/>
                  <a:gd name="T60" fmla="*/ 122 w 485"/>
                  <a:gd name="T61" fmla="*/ 136 h 609"/>
                  <a:gd name="T62" fmla="*/ 122 w 485"/>
                  <a:gd name="T63" fmla="*/ 136 h 609"/>
                  <a:gd name="T64" fmla="*/ 117 w 485"/>
                  <a:gd name="T65" fmla="*/ 129 h 609"/>
                  <a:gd name="T66" fmla="*/ 120 w 485"/>
                  <a:gd name="T67" fmla="*/ 121 h 609"/>
                  <a:gd name="T68" fmla="*/ 116 w 485"/>
                  <a:gd name="T69" fmla="*/ 122 h 609"/>
                  <a:gd name="T70" fmla="*/ 109 w 485"/>
                  <a:gd name="T71" fmla="*/ 106 h 609"/>
                  <a:gd name="T72" fmla="*/ 111 w 485"/>
                  <a:gd name="T73" fmla="*/ 105 h 609"/>
                  <a:gd name="T74" fmla="*/ 104 w 485"/>
                  <a:gd name="T75" fmla="*/ 99 h 609"/>
                  <a:gd name="T76" fmla="*/ 103 w 485"/>
                  <a:gd name="T77" fmla="*/ 90 h 609"/>
                  <a:gd name="T78" fmla="*/ 99 w 485"/>
                  <a:gd name="T79" fmla="*/ 92 h 609"/>
                  <a:gd name="T80" fmla="*/ 91 w 485"/>
                  <a:gd name="T81" fmla="*/ 81 h 609"/>
                  <a:gd name="T82" fmla="*/ 92 w 485"/>
                  <a:gd name="T83" fmla="*/ 80 h 609"/>
                  <a:gd name="T84" fmla="*/ 91 w 485"/>
                  <a:gd name="T85" fmla="*/ 73 h 609"/>
                  <a:gd name="T86" fmla="*/ 86 w 485"/>
                  <a:gd name="T87" fmla="*/ 66 h 609"/>
                  <a:gd name="T88" fmla="*/ 82 w 485"/>
                  <a:gd name="T89" fmla="*/ 68 h 609"/>
                  <a:gd name="T90" fmla="*/ 79 w 485"/>
                  <a:gd name="T91" fmla="*/ 56 h 609"/>
                  <a:gd name="T92" fmla="*/ 79 w 485"/>
                  <a:gd name="T93" fmla="*/ 56 h 609"/>
                  <a:gd name="T94" fmla="*/ 68 w 485"/>
                  <a:gd name="T95" fmla="*/ 48 h 609"/>
                  <a:gd name="T96" fmla="*/ 65 w 485"/>
                  <a:gd name="T97" fmla="*/ 35 h 609"/>
                  <a:gd name="T98" fmla="*/ 61 w 485"/>
                  <a:gd name="T99" fmla="*/ 37 h 609"/>
                  <a:gd name="T100" fmla="*/ 47 w 485"/>
                  <a:gd name="T101" fmla="*/ 17 h 609"/>
                  <a:gd name="T102" fmla="*/ 51 w 485"/>
                  <a:gd name="T103" fmla="*/ 15 h 609"/>
                  <a:gd name="T104" fmla="*/ 43 w 485"/>
                  <a:gd name="T105" fmla="*/ 10 h 609"/>
                  <a:gd name="T106" fmla="*/ 43 w 485"/>
                  <a:gd name="T107" fmla="*/ 2 h 609"/>
                  <a:gd name="T108" fmla="*/ 40 w 485"/>
                  <a:gd name="T109" fmla="*/ 5 h 609"/>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485"/>
                  <a:gd name="T166" fmla="*/ 0 h 609"/>
                  <a:gd name="T167" fmla="*/ 485 w 485"/>
                  <a:gd name="T168" fmla="*/ 609 h 609"/>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485" h="609">
                    <a:moveTo>
                      <a:pt x="16" y="84"/>
                    </a:moveTo>
                    <a:lnTo>
                      <a:pt x="32" y="106"/>
                    </a:lnTo>
                    <a:lnTo>
                      <a:pt x="17" y="117"/>
                    </a:lnTo>
                    <a:lnTo>
                      <a:pt x="0" y="95"/>
                    </a:lnTo>
                    <a:lnTo>
                      <a:pt x="16" y="84"/>
                    </a:lnTo>
                    <a:close/>
                    <a:moveTo>
                      <a:pt x="32" y="106"/>
                    </a:moveTo>
                    <a:lnTo>
                      <a:pt x="31" y="104"/>
                    </a:lnTo>
                    <a:lnTo>
                      <a:pt x="32" y="106"/>
                    </a:lnTo>
                    <a:lnTo>
                      <a:pt x="24" y="111"/>
                    </a:lnTo>
                    <a:lnTo>
                      <a:pt x="32" y="106"/>
                    </a:lnTo>
                    <a:close/>
                    <a:moveTo>
                      <a:pt x="32" y="106"/>
                    </a:moveTo>
                    <a:lnTo>
                      <a:pt x="54" y="138"/>
                    </a:lnTo>
                    <a:lnTo>
                      <a:pt x="39" y="149"/>
                    </a:lnTo>
                    <a:lnTo>
                      <a:pt x="17" y="117"/>
                    </a:lnTo>
                    <a:lnTo>
                      <a:pt x="32" y="106"/>
                    </a:lnTo>
                    <a:close/>
                    <a:moveTo>
                      <a:pt x="54" y="138"/>
                    </a:moveTo>
                    <a:lnTo>
                      <a:pt x="54" y="138"/>
                    </a:lnTo>
                    <a:lnTo>
                      <a:pt x="46" y="143"/>
                    </a:lnTo>
                    <a:lnTo>
                      <a:pt x="54" y="138"/>
                    </a:lnTo>
                    <a:close/>
                    <a:moveTo>
                      <a:pt x="54" y="138"/>
                    </a:moveTo>
                    <a:lnTo>
                      <a:pt x="80" y="179"/>
                    </a:lnTo>
                    <a:lnTo>
                      <a:pt x="64" y="189"/>
                    </a:lnTo>
                    <a:lnTo>
                      <a:pt x="39" y="147"/>
                    </a:lnTo>
                    <a:lnTo>
                      <a:pt x="54" y="138"/>
                    </a:lnTo>
                    <a:close/>
                    <a:moveTo>
                      <a:pt x="64" y="189"/>
                    </a:moveTo>
                    <a:lnTo>
                      <a:pt x="64" y="188"/>
                    </a:lnTo>
                    <a:lnTo>
                      <a:pt x="64" y="189"/>
                    </a:lnTo>
                    <a:lnTo>
                      <a:pt x="72" y="184"/>
                    </a:lnTo>
                    <a:lnTo>
                      <a:pt x="64" y="189"/>
                    </a:lnTo>
                    <a:close/>
                    <a:moveTo>
                      <a:pt x="80" y="178"/>
                    </a:moveTo>
                    <a:lnTo>
                      <a:pt x="111" y="227"/>
                    </a:lnTo>
                    <a:lnTo>
                      <a:pt x="96" y="237"/>
                    </a:lnTo>
                    <a:lnTo>
                      <a:pt x="64" y="189"/>
                    </a:lnTo>
                    <a:lnTo>
                      <a:pt x="80" y="178"/>
                    </a:lnTo>
                    <a:close/>
                    <a:moveTo>
                      <a:pt x="111" y="227"/>
                    </a:moveTo>
                    <a:lnTo>
                      <a:pt x="111" y="227"/>
                    </a:lnTo>
                    <a:lnTo>
                      <a:pt x="104" y="231"/>
                    </a:lnTo>
                    <a:lnTo>
                      <a:pt x="111" y="227"/>
                    </a:lnTo>
                    <a:close/>
                    <a:moveTo>
                      <a:pt x="111" y="227"/>
                    </a:moveTo>
                    <a:lnTo>
                      <a:pt x="140" y="278"/>
                    </a:lnTo>
                    <a:lnTo>
                      <a:pt x="124" y="288"/>
                    </a:lnTo>
                    <a:lnTo>
                      <a:pt x="95" y="237"/>
                    </a:lnTo>
                    <a:lnTo>
                      <a:pt x="111" y="227"/>
                    </a:lnTo>
                    <a:close/>
                    <a:moveTo>
                      <a:pt x="125" y="288"/>
                    </a:moveTo>
                    <a:lnTo>
                      <a:pt x="124" y="288"/>
                    </a:lnTo>
                    <a:lnTo>
                      <a:pt x="132" y="282"/>
                    </a:lnTo>
                    <a:lnTo>
                      <a:pt x="125" y="288"/>
                    </a:lnTo>
                    <a:close/>
                    <a:moveTo>
                      <a:pt x="140" y="278"/>
                    </a:moveTo>
                    <a:lnTo>
                      <a:pt x="172" y="328"/>
                    </a:lnTo>
                    <a:lnTo>
                      <a:pt x="156" y="338"/>
                    </a:lnTo>
                    <a:lnTo>
                      <a:pt x="125" y="288"/>
                    </a:lnTo>
                    <a:lnTo>
                      <a:pt x="140" y="278"/>
                    </a:lnTo>
                    <a:close/>
                    <a:moveTo>
                      <a:pt x="172" y="328"/>
                    </a:moveTo>
                    <a:lnTo>
                      <a:pt x="173" y="331"/>
                    </a:lnTo>
                    <a:lnTo>
                      <a:pt x="172" y="328"/>
                    </a:lnTo>
                    <a:lnTo>
                      <a:pt x="164" y="334"/>
                    </a:lnTo>
                    <a:lnTo>
                      <a:pt x="172" y="328"/>
                    </a:lnTo>
                    <a:close/>
                    <a:moveTo>
                      <a:pt x="172" y="328"/>
                    </a:moveTo>
                    <a:lnTo>
                      <a:pt x="201" y="376"/>
                    </a:lnTo>
                    <a:lnTo>
                      <a:pt x="184" y="386"/>
                    </a:lnTo>
                    <a:lnTo>
                      <a:pt x="156" y="338"/>
                    </a:lnTo>
                    <a:lnTo>
                      <a:pt x="172" y="328"/>
                    </a:lnTo>
                    <a:close/>
                    <a:moveTo>
                      <a:pt x="184" y="386"/>
                    </a:moveTo>
                    <a:lnTo>
                      <a:pt x="184" y="386"/>
                    </a:lnTo>
                    <a:lnTo>
                      <a:pt x="193" y="381"/>
                    </a:lnTo>
                    <a:lnTo>
                      <a:pt x="184" y="386"/>
                    </a:lnTo>
                    <a:close/>
                    <a:moveTo>
                      <a:pt x="201" y="376"/>
                    </a:moveTo>
                    <a:lnTo>
                      <a:pt x="226" y="418"/>
                    </a:lnTo>
                    <a:lnTo>
                      <a:pt x="210" y="428"/>
                    </a:lnTo>
                    <a:lnTo>
                      <a:pt x="184" y="386"/>
                    </a:lnTo>
                    <a:lnTo>
                      <a:pt x="201" y="376"/>
                    </a:lnTo>
                    <a:close/>
                    <a:moveTo>
                      <a:pt x="210" y="428"/>
                    </a:moveTo>
                    <a:lnTo>
                      <a:pt x="210" y="426"/>
                    </a:lnTo>
                    <a:lnTo>
                      <a:pt x="210" y="428"/>
                    </a:lnTo>
                    <a:lnTo>
                      <a:pt x="218" y="422"/>
                    </a:lnTo>
                    <a:lnTo>
                      <a:pt x="210" y="428"/>
                    </a:lnTo>
                    <a:close/>
                    <a:moveTo>
                      <a:pt x="226" y="418"/>
                    </a:moveTo>
                    <a:lnTo>
                      <a:pt x="248" y="452"/>
                    </a:lnTo>
                    <a:lnTo>
                      <a:pt x="233" y="463"/>
                    </a:lnTo>
                    <a:lnTo>
                      <a:pt x="210" y="428"/>
                    </a:lnTo>
                    <a:lnTo>
                      <a:pt x="226" y="418"/>
                    </a:lnTo>
                    <a:close/>
                    <a:moveTo>
                      <a:pt x="248" y="452"/>
                    </a:moveTo>
                    <a:lnTo>
                      <a:pt x="248" y="453"/>
                    </a:lnTo>
                    <a:lnTo>
                      <a:pt x="240" y="457"/>
                    </a:lnTo>
                    <a:lnTo>
                      <a:pt x="248" y="452"/>
                    </a:lnTo>
                    <a:close/>
                    <a:moveTo>
                      <a:pt x="248" y="453"/>
                    </a:moveTo>
                    <a:lnTo>
                      <a:pt x="261" y="475"/>
                    </a:lnTo>
                    <a:lnTo>
                      <a:pt x="245" y="484"/>
                    </a:lnTo>
                    <a:lnTo>
                      <a:pt x="232" y="462"/>
                    </a:lnTo>
                    <a:lnTo>
                      <a:pt x="248" y="453"/>
                    </a:lnTo>
                    <a:close/>
                    <a:moveTo>
                      <a:pt x="245" y="485"/>
                    </a:moveTo>
                    <a:lnTo>
                      <a:pt x="245" y="485"/>
                    </a:lnTo>
                    <a:lnTo>
                      <a:pt x="245" y="484"/>
                    </a:lnTo>
                    <a:lnTo>
                      <a:pt x="253" y="479"/>
                    </a:lnTo>
                    <a:lnTo>
                      <a:pt x="245" y="485"/>
                    </a:lnTo>
                    <a:close/>
                    <a:moveTo>
                      <a:pt x="261" y="474"/>
                    </a:moveTo>
                    <a:lnTo>
                      <a:pt x="287" y="512"/>
                    </a:lnTo>
                    <a:lnTo>
                      <a:pt x="270" y="523"/>
                    </a:lnTo>
                    <a:lnTo>
                      <a:pt x="245" y="485"/>
                    </a:lnTo>
                    <a:lnTo>
                      <a:pt x="261" y="474"/>
                    </a:lnTo>
                    <a:close/>
                    <a:moveTo>
                      <a:pt x="271" y="523"/>
                    </a:moveTo>
                    <a:lnTo>
                      <a:pt x="270" y="523"/>
                    </a:lnTo>
                    <a:lnTo>
                      <a:pt x="278" y="518"/>
                    </a:lnTo>
                    <a:lnTo>
                      <a:pt x="271" y="523"/>
                    </a:lnTo>
                    <a:close/>
                    <a:moveTo>
                      <a:pt x="286" y="511"/>
                    </a:moveTo>
                    <a:lnTo>
                      <a:pt x="308" y="540"/>
                    </a:lnTo>
                    <a:lnTo>
                      <a:pt x="293" y="552"/>
                    </a:lnTo>
                    <a:lnTo>
                      <a:pt x="271" y="523"/>
                    </a:lnTo>
                    <a:lnTo>
                      <a:pt x="286" y="511"/>
                    </a:lnTo>
                    <a:close/>
                    <a:moveTo>
                      <a:pt x="293" y="552"/>
                    </a:moveTo>
                    <a:lnTo>
                      <a:pt x="293" y="552"/>
                    </a:lnTo>
                    <a:lnTo>
                      <a:pt x="301" y="547"/>
                    </a:lnTo>
                    <a:lnTo>
                      <a:pt x="293" y="552"/>
                    </a:lnTo>
                    <a:close/>
                    <a:moveTo>
                      <a:pt x="308" y="540"/>
                    </a:moveTo>
                    <a:lnTo>
                      <a:pt x="326" y="562"/>
                    </a:lnTo>
                    <a:lnTo>
                      <a:pt x="312" y="575"/>
                    </a:lnTo>
                    <a:lnTo>
                      <a:pt x="293" y="552"/>
                    </a:lnTo>
                    <a:lnTo>
                      <a:pt x="308" y="540"/>
                    </a:lnTo>
                    <a:close/>
                    <a:moveTo>
                      <a:pt x="313" y="576"/>
                    </a:moveTo>
                    <a:lnTo>
                      <a:pt x="313" y="575"/>
                    </a:lnTo>
                    <a:lnTo>
                      <a:pt x="312" y="575"/>
                    </a:lnTo>
                    <a:lnTo>
                      <a:pt x="320" y="569"/>
                    </a:lnTo>
                    <a:lnTo>
                      <a:pt x="313" y="576"/>
                    </a:lnTo>
                    <a:close/>
                    <a:moveTo>
                      <a:pt x="325" y="561"/>
                    </a:moveTo>
                    <a:lnTo>
                      <a:pt x="345" y="578"/>
                    </a:lnTo>
                    <a:lnTo>
                      <a:pt x="333" y="592"/>
                    </a:lnTo>
                    <a:lnTo>
                      <a:pt x="313" y="576"/>
                    </a:lnTo>
                    <a:lnTo>
                      <a:pt x="325" y="561"/>
                    </a:lnTo>
                    <a:close/>
                    <a:moveTo>
                      <a:pt x="334" y="593"/>
                    </a:moveTo>
                    <a:lnTo>
                      <a:pt x="333" y="593"/>
                    </a:lnTo>
                    <a:lnTo>
                      <a:pt x="333" y="592"/>
                    </a:lnTo>
                    <a:lnTo>
                      <a:pt x="339" y="584"/>
                    </a:lnTo>
                    <a:lnTo>
                      <a:pt x="334" y="593"/>
                    </a:lnTo>
                    <a:close/>
                    <a:moveTo>
                      <a:pt x="343" y="576"/>
                    </a:moveTo>
                    <a:lnTo>
                      <a:pt x="362" y="585"/>
                    </a:lnTo>
                    <a:lnTo>
                      <a:pt x="354" y="603"/>
                    </a:lnTo>
                    <a:lnTo>
                      <a:pt x="334" y="593"/>
                    </a:lnTo>
                    <a:lnTo>
                      <a:pt x="343" y="576"/>
                    </a:lnTo>
                    <a:close/>
                    <a:moveTo>
                      <a:pt x="354" y="603"/>
                    </a:moveTo>
                    <a:lnTo>
                      <a:pt x="354" y="603"/>
                    </a:lnTo>
                    <a:lnTo>
                      <a:pt x="357" y="594"/>
                    </a:lnTo>
                    <a:lnTo>
                      <a:pt x="354" y="603"/>
                    </a:lnTo>
                    <a:close/>
                    <a:moveTo>
                      <a:pt x="362" y="585"/>
                    </a:moveTo>
                    <a:lnTo>
                      <a:pt x="377" y="592"/>
                    </a:lnTo>
                    <a:lnTo>
                      <a:pt x="371" y="609"/>
                    </a:lnTo>
                    <a:lnTo>
                      <a:pt x="354" y="603"/>
                    </a:lnTo>
                    <a:lnTo>
                      <a:pt x="362" y="585"/>
                    </a:lnTo>
                    <a:close/>
                    <a:moveTo>
                      <a:pt x="374" y="609"/>
                    </a:moveTo>
                    <a:lnTo>
                      <a:pt x="372" y="609"/>
                    </a:lnTo>
                    <a:lnTo>
                      <a:pt x="371" y="609"/>
                    </a:lnTo>
                    <a:lnTo>
                      <a:pt x="374" y="601"/>
                    </a:lnTo>
                    <a:lnTo>
                      <a:pt x="374" y="609"/>
                    </a:lnTo>
                    <a:close/>
                    <a:moveTo>
                      <a:pt x="374" y="591"/>
                    </a:moveTo>
                    <a:lnTo>
                      <a:pt x="389" y="591"/>
                    </a:lnTo>
                    <a:lnTo>
                      <a:pt x="389" y="609"/>
                    </a:lnTo>
                    <a:lnTo>
                      <a:pt x="374" y="609"/>
                    </a:lnTo>
                    <a:lnTo>
                      <a:pt x="374" y="591"/>
                    </a:lnTo>
                    <a:close/>
                    <a:moveTo>
                      <a:pt x="392" y="609"/>
                    </a:moveTo>
                    <a:lnTo>
                      <a:pt x="390" y="609"/>
                    </a:lnTo>
                    <a:lnTo>
                      <a:pt x="389" y="609"/>
                    </a:lnTo>
                    <a:lnTo>
                      <a:pt x="389" y="601"/>
                    </a:lnTo>
                    <a:lnTo>
                      <a:pt x="392" y="609"/>
                    </a:lnTo>
                    <a:close/>
                    <a:moveTo>
                      <a:pt x="388" y="591"/>
                    </a:moveTo>
                    <a:lnTo>
                      <a:pt x="404" y="587"/>
                    </a:lnTo>
                    <a:lnTo>
                      <a:pt x="407" y="606"/>
                    </a:lnTo>
                    <a:lnTo>
                      <a:pt x="392" y="609"/>
                    </a:lnTo>
                    <a:lnTo>
                      <a:pt x="388" y="591"/>
                    </a:lnTo>
                    <a:close/>
                    <a:moveTo>
                      <a:pt x="409" y="606"/>
                    </a:moveTo>
                    <a:lnTo>
                      <a:pt x="408" y="606"/>
                    </a:lnTo>
                    <a:lnTo>
                      <a:pt x="407" y="606"/>
                    </a:lnTo>
                    <a:lnTo>
                      <a:pt x="406" y="597"/>
                    </a:lnTo>
                    <a:lnTo>
                      <a:pt x="409" y="606"/>
                    </a:lnTo>
                    <a:close/>
                    <a:moveTo>
                      <a:pt x="403" y="589"/>
                    </a:moveTo>
                    <a:lnTo>
                      <a:pt x="418" y="582"/>
                    </a:lnTo>
                    <a:lnTo>
                      <a:pt x="425" y="600"/>
                    </a:lnTo>
                    <a:lnTo>
                      <a:pt x="409" y="606"/>
                    </a:lnTo>
                    <a:lnTo>
                      <a:pt x="403" y="589"/>
                    </a:lnTo>
                    <a:close/>
                    <a:moveTo>
                      <a:pt x="425" y="600"/>
                    </a:moveTo>
                    <a:lnTo>
                      <a:pt x="405" y="608"/>
                    </a:lnTo>
                    <a:lnTo>
                      <a:pt x="425" y="600"/>
                    </a:lnTo>
                    <a:lnTo>
                      <a:pt x="421" y="591"/>
                    </a:lnTo>
                    <a:lnTo>
                      <a:pt x="425" y="600"/>
                    </a:lnTo>
                    <a:close/>
                    <a:moveTo>
                      <a:pt x="418" y="582"/>
                    </a:moveTo>
                    <a:lnTo>
                      <a:pt x="433" y="575"/>
                    </a:lnTo>
                    <a:lnTo>
                      <a:pt x="441" y="593"/>
                    </a:lnTo>
                    <a:lnTo>
                      <a:pt x="425" y="600"/>
                    </a:lnTo>
                    <a:lnTo>
                      <a:pt x="418" y="582"/>
                    </a:lnTo>
                    <a:close/>
                    <a:moveTo>
                      <a:pt x="443" y="592"/>
                    </a:moveTo>
                    <a:lnTo>
                      <a:pt x="442" y="593"/>
                    </a:lnTo>
                    <a:lnTo>
                      <a:pt x="441" y="593"/>
                    </a:lnTo>
                    <a:lnTo>
                      <a:pt x="438" y="584"/>
                    </a:lnTo>
                    <a:lnTo>
                      <a:pt x="443" y="592"/>
                    </a:lnTo>
                    <a:close/>
                    <a:moveTo>
                      <a:pt x="431" y="576"/>
                    </a:moveTo>
                    <a:lnTo>
                      <a:pt x="457" y="558"/>
                    </a:lnTo>
                    <a:lnTo>
                      <a:pt x="469" y="573"/>
                    </a:lnTo>
                    <a:lnTo>
                      <a:pt x="443" y="592"/>
                    </a:lnTo>
                    <a:lnTo>
                      <a:pt x="431" y="576"/>
                    </a:lnTo>
                    <a:close/>
                    <a:moveTo>
                      <a:pt x="471" y="570"/>
                    </a:moveTo>
                    <a:lnTo>
                      <a:pt x="470" y="572"/>
                    </a:lnTo>
                    <a:lnTo>
                      <a:pt x="469" y="573"/>
                    </a:lnTo>
                    <a:lnTo>
                      <a:pt x="463" y="565"/>
                    </a:lnTo>
                    <a:lnTo>
                      <a:pt x="471" y="570"/>
                    </a:lnTo>
                    <a:close/>
                    <a:moveTo>
                      <a:pt x="454" y="561"/>
                    </a:moveTo>
                    <a:lnTo>
                      <a:pt x="466" y="536"/>
                    </a:lnTo>
                    <a:lnTo>
                      <a:pt x="484" y="544"/>
                    </a:lnTo>
                    <a:lnTo>
                      <a:pt x="471" y="570"/>
                    </a:lnTo>
                    <a:lnTo>
                      <a:pt x="454" y="561"/>
                    </a:lnTo>
                    <a:close/>
                    <a:moveTo>
                      <a:pt x="485" y="540"/>
                    </a:moveTo>
                    <a:lnTo>
                      <a:pt x="485" y="542"/>
                    </a:lnTo>
                    <a:lnTo>
                      <a:pt x="484" y="544"/>
                    </a:lnTo>
                    <a:lnTo>
                      <a:pt x="475" y="540"/>
                    </a:lnTo>
                    <a:lnTo>
                      <a:pt x="485" y="540"/>
                    </a:lnTo>
                    <a:close/>
                    <a:moveTo>
                      <a:pt x="465" y="540"/>
                    </a:moveTo>
                    <a:lnTo>
                      <a:pt x="465" y="511"/>
                    </a:lnTo>
                    <a:lnTo>
                      <a:pt x="485" y="511"/>
                    </a:lnTo>
                    <a:lnTo>
                      <a:pt x="485" y="540"/>
                    </a:lnTo>
                    <a:lnTo>
                      <a:pt x="465" y="540"/>
                    </a:lnTo>
                    <a:close/>
                    <a:moveTo>
                      <a:pt x="485" y="509"/>
                    </a:moveTo>
                    <a:lnTo>
                      <a:pt x="485" y="510"/>
                    </a:lnTo>
                    <a:lnTo>
                      <a:pt x="485" y="511"/>
                    </a:lnTo>
                    <a:lnTo>
                      <a:pt x="475" y="511"/>
                    </a:lnTo>
                    <a:lnTo>
                      <a:pt x="485" y="509"/>
                    </a:lnTo>
                    <a:close/>
                    <a:moveTo>
                      <a:pt x="466" y="514"/>
                    </a:moveTo>
                    <a:lnTo>
                      <a:pt x="460" y="485"/>
                    </a:lnTo>
                    <a:lnTo>
                      <a:pt x="479" y="480"/>
                    </a:lnTo>
                    <a:lnTo>
                      <a:pt x="485" y="509"/>
                    </a:lnTo>
                    <a:lnTo>
                      <a:pt x="466" y="514"/>
                    </a:lnTo>
                    <a:close/>
                    <a:moveTo>
                      <a:pt x="478" y="479"/>
                    </a:moveTo>
                    <a:lnTo>
                      <a:pt x="479" y="480"/>
                    </a:lnTo>
                    <a:lnTo>
                      <a:pt x="469" y="483"/>
                    </a:lnTo>
                    <a:lnTo>
                      <a:pt x="478" y="479"/>
                    </a:lnTo>
                    <a:close/>
                    <a:moveTo>
                      <a:pt x="460" y="486"/>
                    </a:moveTo>
                    <a:lnTo>
                      <a:pt x="448" y="454"/>
                    </a:lnTo>
                    <a:lnTo>
                      <a:pt x="465" y="447"/>
                    </a:lnTo>
                    <a:lnTo>
                      <a:pt x="478" y="479"/>
                    </a:lnTo>
                    <a:lnTo>
                      <a:pt x="460" y="486"/>
                    </a:lnTo>
                    <a:close/>
                    <a:moveTo>
                      <a:pt x="465" y="446"/>
                    </a:moveTo>
                    <a:lnTo>
                      <a:pt x="465" y="447"/>
                    </a:lnTo>
                    <a:lnTo>
                      <a:pt x="457" y="451"/>
                    </a:lnTo>
                    <a:lnTo>
                      <a:pt x="465" y="446"/>
                    </a:lnTo>
                    <a:close/>
                    <a:moveTo>
                      <a:pt x="448" y="455"/>
                    </a:moveTo>
                    <a:lnTo>
                      <a:pt x="432" y="423"/>
                    </a:lnTo>
                    <a:lnTo>
                      <a:pt x="449" y="415"/>
                    </a:lnTo>
                    <a:lnTo>
                      <a:pt x="465" y="446"/>
                    </a:lnTo>
                    <a:lnTo>
                      <a:pt x="448" y="455"/>
                    </a:lnTo>
                    <a:close/>
                    <a:moveTo>
                      <a:pt x="449" y="414"/>
                    </a:moveTo>
                    <a:lnTo>
                      <a:pt x="449" y="414"/>
                    </a:lnTo>
                    <a:lnTo>
                      <a:pt x="449" y="415"/>
                    </a:lnTo>
                    <a:lnTo>
                      <a:pt x="440" y="419"/>
                    </a:lnTo>
                    <a:lnTo>
                      <a:pt x="449" y="414"/>
                    </a:lnTo>
                    <a:close/>
                    <a:moveTo>
                      <a:pt x="432" y="424"/>
                    </a:moveTo>
                    <a:lnTo>
                      <a:pt x="414" y="396"/>
                    </a:lnTo>
                    <a:lnTo>
                      <a:pt x="429" y="386"/>
                    </a:lnTo>
                    <a:lnTo>
                      <a:pt x="449" y="414"/>
                    </a:lnTo>
                    <a:lnTo>
                      <a:pt x="432" y="424"/>
                    </a:lnTo>
                    <a:close/>
                    <a:moveTo>
                      <a:pt x="414" y="396"/>
                    </a:moveTo>
                    <a:lnTo>
                      <a:pt x="395" y="367"/>
                    </a:lnTo>
                    <a:lnTo>
                      <a:pt x="410" y="357"/>
                    </a:lnTo>
                    <a:lnTo>
                      <a:pt x="429" y="386"/>
                    </a:lnTo>
                    <a:lnTo>
                      <a:pt x="414" y="396"/>
                    </a:lnTo>
                    <a:close/>
                    <a:moveTo>
                      <a:pt x="410" y="356"/>
                    </a:moveTo>
                    <a:lnTo>
                      <a:pt x="410" y="357"/>
                    </a:lnTo>
                    <a:lnTo>
                      <a:pt x="403" y="362"/>
                    </a:lnTo>
                    <a:lnTo>
                      <a:pt x="410" y="356"/>
                    </a:lnTo>
                    <a:close/>
                    <a:moveTo>
                      <a:pt x="395" y="368"/>
                    </a:moveTo>
                    <a:lnTo>
                      <a:pt x="376" y="343"/>
                    </a:lnTo>
                    <a:lnTo>
                      <a:pt x="390" y="331"/>
                    </a:lnTo>
                    <a:lnTo>
                      <a:pt x="410" y="356"/>
                    </a:lnTo>
                    <a:lnTo>
                      <a:pt x="395" y="368"/>
                    </a:lnTo>
                    <a:close/>
                    <a:moveTo>
                      <a:pt x="390" y="331"/>
                    </a:moveTo>
                    <a:lnTo>
                      <a:pt x="390" y="331"/>
                    </a:lnTo>
                    <a:lnTo>
                      <a:pt x="384" y="336"/>
                    </a:lnTo>
                    <a:lnTo>
                      <a:pt x="390" y="331"/>
                    </a:lnTo>
                    <a:close/>
                    <a:moveTo>
                      <a:pt x="376" y="343"/>
                    </a:moveTo>
                    <a:lnTo>
                      <a:pt x="360" y="324"/>
                    </a:lnTo>
                    <a:lnTo>
                      <a:pt x="375" y="312"/>
                    </a:lnTo>
                    <a:lnTo>
                      <a:pt x="390" y="331"/>
                    </a:lnTo>
                    <a:lnTo>
                      <a:pt x="376" y="343"/>
                    </a:lnTo>
                    <a:close/>
                    <a:moveTo>
                      <a:pt x="360" y="324"/>
                    </a:moveTo>
                    <a:lnTo>
                      <a:pt x="360" y="323"/>
                    </a:lnTo>
                    <a:lnTo>
                      <a:pt x="360" y="322"/>
                    </a:lnTo>
                    <a:lnTo>
                      <a:pt x="367" y="317"/>
                    </a:lnTo>
                    <a:lnTo>
                      <a:pt x="360" y="324"/>
                    </a:lnTo>
                    <a:close/>
                    <a:moveTo>
                      <a:pt x="360" y="322"/>
                    </a:moveTo>
                    <a:lnTo>
                      <a:pt x="346" y="300"/>
                    </a:lnTo>
                    <a:lnTo>
                      <a:pt x="363" y="291"/>
                    </a:lnTo>
                    <a:lnTo>
                      <a:pt x="376" y="313"/>
                    </a:lnTo>
                    <a:lnTo>
                      <a:pt x="360" y="322"/>
                    </a:lnTo>
                    <a:close/>
                    <a:moveTo>
                      <a:pt x="362" y="290"/>
                    </a:moveTo>
                    <a:lnTo>
                      <a:pt x="363" y="290"/>
                    </a:lnTo>
                    <a:lnTo>
                      <a:pt x="363" y="291"/>
                    </a:lnTo>
                    <a:lnTo>
                      <a:pt x="355" y="295"/>
                    </a:lnTo>
                    <a:lnTo>
                      <a:pt x="362" y="290"/>
                    </a:lnTo>
                    <a:close/>
                    <a:moveTo>
                      <a:pt x="347" y="301"/>
                    </a:moveTo>
                    <a:lnTo>
                      <a:pt x="325" y="272"/>
                    </a:lnTo>
                    <a:lnTo>
                      <a:pt x="340" y="261"/>
                    </a:lnTo>
                    <a:lnTo>
                      <a:pt x="362" y="290"/>
                    </a:lnTo>
                    <a:lnTo>
                      <a:pt x="347" y="301"/>
                    </a:lnTo>
                    <a:close/>
                    <a:moveTo>
                      <a:pt x="325" y="272"/>
                    </a:moveTo>
                    <a:lnTo>
                      <a:pt x="325" y="272"/>
                    </a:lnTo>
                    <a:lnTo>
                      <a:pt x="324" y="272"/>
                    </a:lnTo>
                    <a:lnTo>
                      <a:pt x="332" y="267"/>
                    </a:lnTo>
                    <a:lnTo>
                      <a:pt x="325" y="272"/>
                    </a:lnTo>
                    <a:close/>
                    <a:moveTo>
                      <a:pt x="324" y="272"/>
                    </a:moveTo>
                    <a:lnTo>
                      <a:pt x="299" y="233"/>
                    </a:lnTo>
                    <a:lnTo>
                      <a:pt x="315" y="224"/>
                    </a:lnTo>
                    <a:lnTo>
                      <a:pt x="341" y="261"/>
                    </a:lnTo>
                    <a:lnTo>
                      <a:pt x="324" y="272"/>
                    </a:lnTo>
                    <a:close/>
                    <a:moveTo>
                      <a:pt x="315" y="224"/>
                    </a:moveTo>
                    <a:lnTo>
                      <a:pt x="314" y="222"/>
                    </a:lnTo>
                    <a:lnTo>
                      <a:pt x="315" y="224"/>
                    </a:lnTo>
                    <a:lnTo>
                      <a:pt x="307" y="228"/>
                    </a:lnTo>
                    <a:lnTo>
                      <a:pt x="315" y="224"/>
                    </a:lnTo>
                    <a:close/>
                    <a:moveTo>
                      <a:pt x="299" y="233"/>
                    </a:moveTo>
                    <a:lnTo>
                      <a:pt x="270" y="193"/>
                    </a:lnTo>
                    <a:lnTo>
                      <a:pt x="287" y="182"/>
                    </a:lnTo>
                    <a:lnTo>
                      <a:pt x="315" y="224"/>
                    </a:lnTo>
                    <a:lnTo>
                      <a:pt x="299" y="233"/>
                    </a:lnTo>
                    <a:close/>
                    <a:moveTo>
                      <a:pt x="270" y="193"/>
                    </a:moveTo>
                    <a:lnTo>
                      <a:pt x="271" y="193"/>
                    </a:lnTo>
                    <a:lnTo>
                      <a:pt x="270" y="193"/>
                    </a:lnTo>
                    <a:lnTo>
                      <a:pt x="278" y="187"/>
                    </a:lnTo>
                    <a:lnTo>
                      <a:pt x="270" y="193"/>
                    </a:lnTo>
                    <a:close/>
                    <a:moveTo>
                      <a:pt x="270" y="193"/>
                    </a:moveTo>
                    <a:lnTo>
                      <a:pt x="242" y="147"/>
                    </a:lnTo>
                    <a:lnTo>
                      <a:pt x="258" y="138"/>
                    </a:lnTo>
                    <a:lnTo>
                      <a:pt x="287" y="182"/>
                    </a:lnTo>
                    <a:lnTo>
                      <a:pt x="270" y="193"/>
                    </a:lnTo>
                    <a:close/>
                    <a:moveTo>
                      <a:pt x="258" y="138"/>
                    </a:moveTo>
                    <a:lnTo>
                      <a:pt x="257" y="136"/>
                    </a:lnTo>
                    <a:lnTo>
                      <a:pt x="258" y="138"/>
                    </a:lnTo>
                    <a:lnTo>
                      <a:pt x="249" y="143"/>
                    </a:lnTo>
                    <a:lnTo>
                      <a:pt x="258" y="138"/>
                    </a:lnTo>
                    <a:close/>
                    <a:moveTo>
                      <a:pt x="242" y="149"/>
                    </a:moveTo>
                    <a:lnTo>
                      <a:pt x="213" y="107"/>
                    </a:lnTo>
                    <a:lnTo>
                      <a:pt x="229" y="96"/>
                    </a:lnTo>
                    <a:lnTo>
                      <a:pt x="258" y="138"/>
                    </a:lnTo>
                    <a:lnTo>
                      <a:pt x="242" y="149"/>
                    </a:lnTo>
                    <a:close/>
                    <a:moveTo>
                      <a:pt x="213" y="107"/>
                    </a:moveTo>
                    <a:lnTo>
                      <a:pt x="214" y="108"/>
                    </a:lnTo>
                    <a:lnTo>
                      <a:pt x="213" y="107"/>
                    </a:lnTo>
                    <a:lnTo>
                      <a:pt x="222" y="101"/>
                    </a:lnTo>
                    <a:lnTo>
                      <a:pt x="213" y="107"/>
                    </a:lnTo>
                    <a:close/>
                    <a:moveTo>
                      <a:pt x="213" y="107"/>
                    </a:moveTo>
                    <a:lnTo>
                      <a:pt x="188" y="68"/>
                    </a:lnTo>
                    <a:lnTo>
                      <a:pt x="204" y="58"/>
                    </a:lnTo>
                    <a:lnTo>
                      <a:pt x="229" y="96"/>
                    </a:lnTo>
                    <a:lnTo>
                      <a:pt x="213" y="107"/>
                    </a:lnTo>
                    <a:close/>
                    <a:moveTo>
                      <a:pt x="188" y="68"/>
                    </a:moveTo>
                    <a:lnTo>
                      <a:pt x="169" y="39"/>
                    </a:lnTo>
                    <a:lnTo>
                      <a:pt x="184" y="30"/>
                    </a:lnTo>
                    <a:lnTo>
                      <a:pt x="204" y="58"/>
                    </a:lnTo>
                    <a:lnTo>
                      <a:pt x="188" y="68"/>
                    </a:lnTo>
                    <a:close/>
                    <a:moveTo>
                      <a:pt x="169" y="39"/>
                    </a:moveTo>
                    <a:lnTo>
                      <a:pt x="169" y="39"/>
                    </a:lnTo>
                    <a:lnTo>
                      <a:pt x="177" y="35"/>
                    </a:lnTo>
                    <a:lnTo>
                      <a:pt x="169" y="39"/>
                    </a:lnTo>
                    <a:close/>
                    <a:moveTo>
                      <a:pt x="169" y="39"/>
                    </a:moveTo>
                    <a:lnTo>
                      <a:pt x="156" y="17"/>
                    </a:lnTo>
                    <a:lnTo>
                      <a:pt x="172" y="7"/>
                    </a:lnTo>
                    <a:lnTo>
                      <a:pt x="185" y="30"/>
                    </a:lnTo>
                    <a:lnTo>
                      <a:pt x="169" y="39"/>
                    </a:lnTo>
                    <a:close/>
                    <a:moveTo>
                      <a:pt x="171" y="5"/>
                    </a:moveTo>
                    <a:lnTo>
                      <a:pt x="172" y="6"/>
                    </a:lnTo>
                    <a:lnTo>
                      <a:pt x="172" y="7"/>
                    </a:lnTo>
                    <a:lnTo>
                      <a:pt x="164" y="12"/>
                    </a:lnTo>
                    <a:lnTo>
                      <a:pt x="171" y="5"/>
                    </a:lnTo>
                    <a:close/>
                    <a:moveTo>
                      <a:pt x="158" y="20"/>
                    </a:moveTo>
                    <a:lnTo>
                      <a:pt x="151" y="13"/>
                    </a:lnTo>
                    <a:lnTo>
                      <a:pt x="164" y="0"/>
                    </a:lnTo>
                    <a:lnTo>
                      <a:pt x="171" y="5"/>
                    </a:lnTo>
                    <a:lnTo>
                      <a:pt x="158" y="20"/>
                    </a:lnTo>
                    <a:close/>
                  </a:path>
                </a:pathLst>
              </a:custGeom>
              <a:solidFill>
                <a:srgbClr val="FF98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59" name="Freeform 1953">
                <a:extLst>
                  <a:ext uri="{FF2B5EF4-FFF2-40B4-BE49-F238E27FC236}">
                    <a16:creationId xmlns:a16="http://schemas.microsoft.com/office/drawing/2014/main" id="{12E256E3-E5CC-4B8F-BA8E-91A5BEA957C1}"/>
                  </a:ext>
                </a:extLst>
              </p:cNvPr>
              <p:cNvSpPr>
                <a:spLocks/>
              </p:cNvSpPr>
              <p:nvPr/>
            </p:nvSpPr>
            <p:spPr bwMode="auto">
              <a:xfrm>
                <a:off x="1626" y="1978"/>
                <a:ext cx="73" cy="42"/>
              </a:xfrm>
              <a:custGeom>
                <a:avLst/>
                <a:gdLst>
                  <a:gd name="T0" fmla="*/ 73 w 292"/>
                  <a:gd name="T1" fmla="*/ 4 h 169"/>
                  <a:gd name="T2" fmla="*/ 2 w 292"/>
                  <a:gd name="T3" fmla="*/ 42 h 169"/>
                  <a:gd name="T4" fmla="*/ 0 w 292"/>
                  <a:gd name="T5" fmla="*/ 38 h 169"/>
                  <a:gd name="T6" fmla="*/ 71 w 292"/>
                  <a:gd name="T7" fmla="*/ 0 h 169"/>
                  <a:gd name="T8" fmla="*/ 73 w 292"/>
                  <a:gd name="T9" fmla="*/ 4 h 169"/>
                  <a:gd name="T10" fmla="*/ 0 60000 65536"/>
                  <a:gd name="T11" fmla="*/ 0 60000 65536"/>
                  <a:gd name="T12" fmla="*/ 0 60000 65536"/>
                  <a:gd name="T13" fmla="*/ 0 60000 65536"/>
                  <a:gd name="T14" fmla="*/ 0 60000 65536"/>
                  <a:gd name="T15" fmla="*/ 0 w 292"/>
                  <a:gd name="T16" fmla="*/ 0 h 169"/>
                  <a:gd name="T17" fmla="*/ 292 w 292"/>
                  <a:gd name="T18" fmla="*/ 169 h 169"/>
                </a:gdLst>
                <a:ahLst/>
                <a:cxnLst>
                  <a:cxn ang="T10">
                    <a:pos x="T0" y="T1"/>
                  </a:cxn>
                  <a:cxn ang="T11">
                    <a:pos x="T2" y="T3"/>
                  </a:cxn>
                  <a:cxn ang="T12">
                    <a:pos x="T4" y="T5"/>
                  </a:cxn>
                  <a:cxn ang="T13">
                    <a:pos x="T6" y="T7"/>
                  </a:cxn>
                  <a:cxn ang="T14">
                    <a:pos x="T8" y="T9"/>
                  </a:cxn>
                </a:cxnLst>
                <a:rect l="T15" t="T16" r="T17" b="T18"/>
                <a:pathLst>
                  <a:path w="292" h="169">
                    <a:moveTo>
                      <a:pt x="292" y="17"/>
                    </a:moveTo>
                    <a:lnTo>
                      <a:pt x="9" y="169"/>
                    </a:lnTo>
                    <a:lnTo>
                      <a:pt x="0" y="152"/>
                    </a:lnTo>
                    <a:lnTo>
                      <a:pt x="284" y="0"/>
                    </a:lnTo>
                    <a:lnTo>
                      <a:pt x="292"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60" name="Freeform 1954">
                <a:extLst>
                  <a:ext uri="{FF2B5EF4-FFF2-40B4-BE49-F238E27FC236}">
                    <a16:creationId xmlns:a16="http://schemas.microsoft.com/office/drawing/2014/main" id="{DE3AD4C4-90A2-4A55-A322-A015381E884D}"/>
                  </a:ext>
                </a:extLst>
              </p:cNvPr>
              <p:cNvSpPr>
                <a:spLocks/>
              </p:cNvSpPr>
              <p:nvPr/>
            </p:nvSpPr>
            <p:spPr bwMode="auto">
              <a:xfrm>
                <a:off x="2483" y="3059"/>
                <a:ext cx="248" cy="183"/>
              </a:xfrm>
              <a:custGeom>
                <a:avLst/>
                <a:gdLst>
                  <a:gd name="T0" fmla="*/ 0 w 991"/>
                  <a:gd name="T1" fmla="*/ 32 h 731"/>
                  <a:gd name="T2" fmla="*/ 2 w 991"/>
                  <a:gd name="T3" fmla="*/ 24 h 731"/>
                  <a:gd name="T4" fmla="*/ 5 w 991"/>
                  <a:gd name="T5" fmla="*/ 16 h 731"/>
                  <a:gd name="T6" fmla="*/ 9 w 991"/>
                  <a:gd name="T7" fmla="*/ 9 h 731"/>
                  <a:gd name="T8" fmla="*/ 15 w 991"/>
                  <a:gd name="T9" fmla="*/ 3 h 731"/>
                  <a:gd name="T10" fmla="*/ 24 w 991"/>
                  <a:gd name="T11" fmla="*/ 0 h 731"/>
                  <a:gd name="T12" fmla="*/ 36 w 991"/>
                  <a:gd name="T13" fmla="*/ 0 h 731"/>
                  <a:gd name="T14" fmla="*/ 51 w 991"/>
                  <a:gd name="T15" fmla="*/ 3 h 731"/>
                  <a:gd name="T16" fmla="*/ 70 w 991"/>
                  <a:gd name="T17" fmla="*/ 12 h 731"/>
                  <a:gd name="T18" fmla="*/ 95 w 991"/>
                  <a:gd name="T19" fmla="*/ 25 h 731"/>
                  <a:gd name="T20" fmla="*/ 124 w 991"/>
                  <a:gd name="T21" fmla="*/ 44 h 731"/>
                  <a:gd name="T22" fmla="*/ 136 w 991"/>
                  <a:gd name="T23" fmla="*/ 52 h 731"/>
                  <a:gd name="T24" fmla="*/ 152 w 991"/>
                  <a:gd name="T25" fmla="*/ 59 h 731"/>
                  <a:gd name="T26" fmla="*/ 169 w 991"/>
                  <a:gd name="T27" fmla="*/ 68 h 731"/>
                  <a:gd name="T28" fmla="*/ 187 w 991"/>
                  <a:gd name="T29" fmla="*/ 76 h 731"/>
                  <a:gd name="T30" fmla="*/ 204 w 991"/>
                  <a:gd name="T31" fmla="*/ 86 h 731"/>
                  <a:gd name="T32" fmla="*/ 221 w 991"/>
                  <a:gd name="T33" fmla="*/ 97 h 731"/>
                  <a:gd name="T34" fmla="*/ 234 w 991"/>
                  <a:gd name="T35" fmla="*/ 108 h 731"/>
                  <a:gd name="T36" fmla="*/ 243 w 991"/>
                  <a:gd name="T37" fmla="*/ 121 h 731"/>
                  <a:gd name="T38" fmla="*/ 248 w 991"/>
                  <a:gd name="T39" fmla="*/ 135 h 731"/>
                  <a:gd name="T40" fmla="*/ 246 w 991"/>
                  <a:gd name="T41" fmla="*/ 149 h 731"/>
                  <a:gd name="T42" fmla="*/ 242 w 991"/>
                  <a:gd name="T43" fmla="*/ 159 h 731"/>
                  <a:gd name="T44" fmla="*/ 237 w 991"/>
                  <a:gd name="T45" fmla="*/ 167 h 731"/>
                  <a:gd name="T46" fmla="*/ 230 w 991"/>
                  <a:gd name="T47" fmla="*/ 173 h 731"/>
                  <a:gd name="T48" fmla="*/ 221 w 991"/>
                  <a:gd name="T49" fmla="*/ 178 h 731"/>
                  <a:gd name="T50" fmla="*/ 210 w 991"/>
                  <a:gd name="T51" fmla="*/ 181 h 731"/>
                  <a:gd name="T52" fmla="*/ 198 w 991"/>
                  <a:gd name="T53" fmla="*/ 183 h 731"/>
                  <a:gd name="T54" fmla="*/ 183 w 991"/>
                  <a:gd name="T55" fmla="*/ 182 h 731"/>
                  <a:gd name="T56" fmla="*/ 168 w 991"/>
                  <a:gd name="T57" fmla="*/ 178 h 731"/>
                  <a:gd name="T58" fmla="*/ 149 w 991"/>
                  <a:gd name="T59" fmla="*/ 172 h 731"/>
                  <a:gd name="T60" fmla="*/ 129 w 991"/>
                  <a:gd name="T61" fmla="*/ 164 h 731"/>
                  <a:gd name="T62" fmla="*/ 112 w 991"/>
                  <a:gd name="T63" fmla="*/ 155 h 731"/>
                  <a:gd name="T64" fmla="*/ 94 w 991"/>
                  <a:gd name="T65" fmla="*/ 145 h 731"/>
                  <a:gd name="T66" fmla="*/ 75 w 991"/>
                  <a:gd name="T67" fmla="*/ 133 h 731"/>
                  <a:gd name="T68" fmla="*/ 58 w 991"/>
                  <a:gd name="T69" fmla="*/ 121 h 731"/>
                  <a:gd name="T70" fmla="*/ 41 w 991"/>
                  <a:gd name="T71" fmla="*/ 107 h 731"/>
                  <a:gd name="T72" fmla="*/ 27 w 991"/>
                  <a:gd name="T73" fmla="*/ 93 h 731"/>
                  <a:gd name="T74" fmla="*/ 15 w 991"/>
                  <a:gd name="T75" fmla="*/ 78 h 731"/>
                  <a:gd name="T76" fmla="*/ 7 w 991"/>
                  <a:gd name="T77" fmla="*/ 63 h 731"/>
                  <a:gd name="T78" fmla="*/ 1 w 991"/>
                  <a:gd name="T79" fmla="*/ 47 h 731"/>
                  <a:gd name="T80" fmla="*/ 0 w 991"/>
                  <a:gd name="T81" fmla="*/ 32 h 73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91"/>
                  <a:gd name="T124" fmla="*/ 0 h 731"/>
                  <a:gd name="T125" fmla="*/ 991 w 991"/>
                  <a:gd name="T126" fmla="*/ 731 h 73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91" h="731">
                    <a:moveTo>
                      <a:pt x="0" y="126"/>
                    </a:moveTo>
                    <a:lnTo>
                      <a:pt x="6" y="94"/>
                    </a:lnTo>
                    <a:lnTo>
                      <a:pt x="19" y="64"/>
                    </a:lnTo>
                    <a:lnTo>
                      <a:pt x="34" y="35"/>
                    </a:lnTo>
                    <a:lnTo>
                      <a:pt x="60" y="12"/>
                    </a:lnTo>
                    <a:lnTo>
                      <a:pt x="95" y="0"/>
                    </a:lnTo>
                    <a:lnTo>
                      <a:pt x="143" y="0"/>
                    </a:lnTo>
                    <a:lnTo>
                      <a:pt x="203" y="12"/>
                    </a:lnTo>
                    <a:lnTo>
                      <a:pt x="279" y="47"/>
                    </a:lnTo>
                    <a:lnTo>
                      <a:pt x="378" y="101"/>
                    </a:lnTo>
                    <a:lnTo>
                      <a:pt x="495" y="177"/>
                    </a:lnTo>
                    <a:lnTo>
                      <a:pt x="543" y="206"/>
                    </a:lnTo>
                    <a:lnTo>
                      <a:pt x="607" y="234"/>
                    </a:lnTo>
                    <a:lnTo>
                      <a:pt x="677" y="270"/>
                    </a:lnTo>
                    <a:lnTo>
                      <a:pt x="747" y="305"/>
                    </a:lnTo>
                    <a:lnTo>
                      <a:pt x="816" y="343"/>
                    </a:lnTo>
                    <a:lnTo>
                      <a:pt x="883" y="388"/>
                    </a:lnTo>
                    <a:lnTo>
                      <a:pt x="934" y="432"/>
                    </a:lnTo>
                    <a:lnTo>
                      <a:pt x="973" y="483"/>
                    </a:lnTo>
                    <a:lnTo>
                      <a:pt x="991" y="540"/>
                    </a:lnTo>
                    <a:lnTo>
                      <a:pt x="982" y="597"/>
                    </a:lnTo>
                    <a:lnTo>
                      <a:pt x="966" y="635"/>
                    </a:lnTo>
                    <a:lnTo>
                      <a:pt x="947" y="667"/>
                    </a:lnTo>
                    <a:lnTo>
                      <a:pt x="919" y="692"/>
                    </a:lnTo>
                    <a:lnTo>
                      <a:pt x="883" y="712"/>
                    </a:lnTo>
                    <a:lnTo>
                      <a:pt x="839" y="724"/>
                    </a:lnTo>
                    <a:lnTo>
                      <a:pt x="791" y="731"/>
                    </a:lnTo>
                    <a:lnTo>
                      <a:pt x="733" y="727"/>
                    </a:lnTo>
                    <a:lnTo>
                      <a:pt x="671" y="712"/>
                    </a:lnTo>
                    <a:lnTo>
                      <a:pt x="597" y="689"/>
                    </a:lnTo>
                    <a:lnTo>
                      <a:pt x="517" y="655"/>
                    </a:lnTo>
                    <a:lnTo>
                      <a:pt x="448" y="619"/>
                    </a:lnTo>
                    <a:lnTo>
                      <a:pt x="375" y="581"/>
                    </a:lnTo>
                    <a:lnTo>
                      <a:pt x="301" y="533"/>
                    </a:lnTo>
                    <a:lnTo>
                      <a:pt x="232" y="483"/>
                    </a:lnTo>
                    <a:lnTo>
                      <a:pt x="165" y="429"/>
                    </a:lnTo>
                    <a:lnTo>
                      <a:pt x="108" y="371"/>
                    </a:lnTo>
                    <a:lnTo>
                      <a:pt x="60" y="311"/>
                    </a:lnTo>
                    <a:lnTo>
                      <a:pt x="26" y="251"/>
                    </a:lnTo>
                    <a:lnTo>
                      <a:pt x="2" y="187"/>
                    </a:lnTo>
                    <a:lnTo>
                      <a:pt x="0" y="126"/>
                    </a:lnTo>
                    <a:close/>
                  </a:path>
                </a:pathLst>
              </a:custGeom>
              <a:solidFill>
                <a:srgbClr val="DFD05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61" name="Freeform 1955">
                <a:extLst>
                  <a:ext uri="{FF2B5EF4-FFF2-40B4-BE49-F238E27FC236}">
                    <a16:creationId xmlns:a16="http://schemas.microsoft.com/office/drawing/2014/main" id="{68C2CB2C-3D71-4F5C-860A-76F82CC7FD01}"/>
                  </a:ext>
                </a:extLst>
              </p:cNvPr>
              <p:cNvSpPr>
                <a:spLocks noEditPoints="1"/>
              </p:cNvSpPr>
              <p:nvPr/>
            </p:nvSpPr>
            <p:spPr bwMode="auto">
              <a:xfrm>
                <a:off x="2481" y="3056"/>
                <a:ext cx="253" cy="188"/>
              </a:xfrm>
              <a:custGeom>
                <a:avLst/>
                <a:gdLst>
                  <a:gd name="T0" fmla="*/ 2 w 1011"/>
                  <a:gd name="T1" fmla="*/ 26 h 751"/>
                  <a:gd name="T2" fmla="*/ 6 w 1011"/>
                  <a:gd name="T3" fmla="*/ 27 h 751"/>
                  <a:gd name="T4" fmla="*/ 5 w 1011"/>
                  <a:gd name="T5" fmla="*/ 17 h 751"/>
                  <a:gd name="T6" fmla="*/ 10 w 1011"/>
                  <a:gd name="T7" fmla="*/ 9 h 751"/>
                  <a:gd name="T8" fmla="*/ 10 w 1011"/>
                  <a:gd name="T9" fmla="*/ 9 h 751"/>
                  <a:gd name="T10" fmla="*/ 26 w 1011"/>
                  <a:gd name="T11" fmla="*/ 0 h 751"/>
                  <a:gd name="T12" fmla="*/ 26 w 1011"/>
                  <a:gd name="T13" fmla="*/ 3 h 751"/>
                  <a:gd name="T14" fmla="*/ 38 w 1011"/>
                  <a:gd name="T15" fmla="*/ 0 h 751"/>
                  <a:gd name="T16" fmla="*/ 53 w 1011"/>
                  <a:gd name="T17" fmla="*/ 8 h 751"/>
                  <a:gd name="T18" fmla="*/ 54 w 1011"/>
                  <a:gd name="T19" fmla="*/ 3 h 751"/>
                  <a:gd name="T20" fmla="*/ 74 w 1011"/>
                  <a:gd name="T21" fmla="*/ 12 h 751"/>
                  <a:gd name="T22" fmla="*/ 71 w 1011"/>
                  <a:gd name="T23" fmla="*/ 17 h 751"/>
                  <a:gd name="T24" fmla="*/ 98 w 1011"/>
                  <a:gd name="T25" fmla="*/ 26 h 751"/>
                  <a:gd name="T26" fmla="*/ 125 w 1011"/>
                  <a:gd name="T27" fmla="*/ 49 h 751"/>
                  <a:gd name="T28" fmla="*/ 128 w 1011"/>
                  <a:gd name="T29" fmla="*/ 45 h 751"/>
                  <a:gd name="T30" fmla="*/ 155 w 1011"/>
                  <a:gd name="T31" fmla="*/ 59 h 751"/>
                  <a:gd name="T32" fmla="*/ 154 w 1011"/>
                  <a:gd name="T33" fmla="*/ 61 h 751"/>
                  <a:gd name="T34" fmla="*/ 173 w 1011"/>
                  <a:gd name="T35" fmla="*/ 68 h 751"/>
                  <a:gd name="T36" fmla="*/ 190 w 1011"/>
                  <a:gd name="T37" fmla="*/ 77 h 751"/>
                  <a:gd name="T38" fmla="*/ 190 w 1011"/>
                  <a:gd name="T39" fmla="*/ 77 h 751"/>
                  <a:gd name="T40" fmla="*/ 225 w 1011"/>
                  <a:gd name="T41" fmla="*/ 97 h 751"/>
                  <a:gd name="T42" fmla="*/ 223 w 1011"/>
                  <a:gd name="T43" fmla="*/ 100 h 751"/>
                  <a:gd name="T44" fmla="*/ 238 w 1011"/>
                  <a:gd name="T45" fmla="*/ 109 h 751"/>
                  <a:gd name="T46" fmla="*/ 244 w 1011"/>
                  <a:gd name="T47" fmla="*/ 125 h 751"/>
                  <a:gd name="T48" fmla="*/ 247 w 1011"/>
                  <a:gd name="T49" fmla="*/ 122 h 751"/>
                  <a:gd name="T50" fmla="*/ 253 w 1011"/>
                  <a:gd name="T51" fmla="*/ 137 h 751"/>
                  <a:gd name="T52" fmla="*/ 248 w 1011"/>
                  <a:gd name="T53" fmla="*/ 137 h 751"/>
                  <a:gd name="T54" fmla="*/ 250 w 1011"/>
                  <a:gd name="T55" fmla="*/ 153 h 751"/>
                  <a:gd name="T56" fmla="*/ 246 w 1011"/>
                  <a:gd name="T57" fmla="*/ 163 h 751"/>
                  <a:gd name="T58" fmla="*/ 246 w 1011"/>
                  <a:gd name="T59" fmla="*/ 163 h 751"/>
                  <a:gd name="T60" fmla="*/ 234 w 1011"/>
                  <a:gd name="T61" fmla="*/ 178 h 751"/>
                  <a:gd name="T62" fmla="*/ 232 w 1011"/>
                  <a:gd name="T63" fmla="*/ 176 h 751"/>
                  <a:gd name="T64" fmla="*/ 225 w 1011"/>
                  <a:gd name="T65" fmla="*/ 183 h 751"/>
                  <a:gd name="T66" fmla="*/ 212 w 1011"/>
                  <a:gd name="T67" fmla="*/ 181 h 751"/>
                  <a:gd name="T68" fmla="*/ 213 w 1011"/>
                  <a:gd name="T69" fmla="*/ 186 h 751"/>
                  <a:gd name="T70" fmla="*/ 200 w 1011"/>
                  <a:gd name="T71" fmla="*/ 188 h 751"/>
                  <a:gd name="T72" fmla="*/ 201 w 1011"/>
                  <a:gd name="T73" fmla="*/ 183 h 751"/>
                  <a:gd name="T74" fmla="*/ 185 w 1011"/>
                  <a:gd name="T75" fmla="*/ 187 h 751"/>
                  <a:gd name="T76" fmla="*/ 169 w 1011"/>
                  <a:gd name="T77" fmla="*/ 183 h 751"/>
                  <a:gd name="T78" fmla="*/ 169 w 1011"/>
                  <a:gd name="T79" fmla="*/ 183 h 751"/>
                  <a:gd name="T80" fmla="*/ 131 w 1011"/>
                  <a:gd name="T81" fmla="*/ 168 h 751"/>
                  <a:gd name="T82" fmla="*/ 132 w 1011"/>
                  <a:gd name="T83" fmla="*/ 166 h 751"/>
                  <a:gd name="T84" fmla="*/ 113 w 1011"/>
                  <a:gd name="T85" fmla="*/ 160 h 751"/>
                  <a:gd name="T86" fmla="*/ 98 w 1011"/>
                  <a:gd name="T87" fmla="*/ 146 h 751"/>
                  <a:gd name="T88" fmla="*/ 95 w 1011"/>
                  <a:gd name="T89" fmla="*/ 150 h 751"/>
                  <a:gd name="T90" fmla="*/ 77 w 1011"/>
                  <a:gd name="T91" fmla="*/ 138 h 751"/>
                  <a:gd name="T92" fmla="*/ 79 w 1011"/>
                  <a:gd name="T93" fmla="*/ 134 h 751"/>
                  <a:gd name="T94" fmla="*/ 59 w 1011"/>
                  <a:gd name="T95" fmla="*/ 125 h 751"/>
                  <a:gd name="T96" fmla="*/ 42 w 1011"/>
                  <a:gd name="T97" fmla="*/ 111 h 751"/>
                  <a:gd name="T98" fmla="*/ 42 w 1011"/>
                  <a:gd name="T99" fmla="*/ 111 h 751"/>
                  <a:gd name="T100" fmla="*/ 16 w 1011"/>
                  <a:gd name="T101" fmla="*/ 82 h 751"/>
                  <a:gd name="T102" fmla="*/ 18 w 1011"/>
                  <a:gd name="T103" fmla="*/ 80 h 751"/>
                  <a:gd name="T104" fmla="*/ 7 w 1011"/>
                  <a:gd name="T105" fmla="*/ 66 h 751"/>
                  <a:gd name="T106" fmla="*/ 6 w 1011"/>
                  <a:gd name="T107" fmla="*/ 49 h 751"/>
                  <a:gd name="T108" fmla="*/ 1 w 1011"/>
                  <a:gd name="T109" fmla="*/ 50 h 75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011"/>
                  <a:gd name="T166" fmla="*/ 0 h 751"/>
                  <a:gd name="T167" fmla="*/ 1011 w 1011"/>
                  <a:gd name="T168" fmla="*/ 751 h 75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011" h="751">
                    <a:moveTo>
                      <a:pt x="0" y="135"/>
                    </a:moveTo>
                    <a:lnTo>
                      <a:pt x="7" y="103"/>
                    </a:lnTo>
                    <a:lnTo>
                      <a:pt x="26" y="107"/>
                    </a:lnTo>
                    <a:lnTo>
                      <a:pt x="19" y="139"/>
                    </a:lnTo>
                    <a:lnTo>
                      <a:pt x="0" y="135"/>
                    </a:lnTo>
                    <a:close/>
                    <a:moveTo>
                      <a:pt x="7" y="103"/>
                    </a:moveTo>
                    <a:lnTo>
                      <a:pt x="7" y="102"/>
                    </a:lnTo>
                    <a:lnTo>
                      <a:pt x="7" y="101"/>
                    </a:lnTo>
                    <a:lnTo>
                      <a:pt x="16" y="104"/>
                    </a:lnTo>
                    <a:lnTo>
                      <a:pt x="7" y="103"/>
                    </a:lnTo>
                    <a:close/>
                    <a:moveTo>
                      <a:pt x="7" y="101"/>
                    </a:moveTo>
                    <a:lnTo>
                      <a:pt x="20" y="69"/>
                    </a:lnTo>
                    <a:lnTo>
                      <a:pt x="38" y="77"/>
                    </a:lnTo>
                    <a:lnTo>
                      <a:pt x="25" y="109"/>
                    </a:lnTo>
                    <a:lnTo>
                      <a:pt x="7" y="101"/>
                    </a:lnTo>
                    <a:close/>
                    <a:moveTo>
                      <a:pt x="20" y="69"/>
                    </a:moveTo>
                    <a:lnTo>
                      <a:pt x="20" y="69"/>
                    </a:lnTo>
                    <a:lnTo>
                      <a:pt x="20" y="68"/>
                    </a:lnTo>
                    <a:lnTo>
                      <a:pt x="29" y="74"/>
                    </a:lnTo>
                    <a:lnTo>
                      <a:pt x="20" y="69"/>
                    </a:lnTo>
                    <a:close/>
                    <a:moveTo>
                      <a:pt x="20" y="68"/>
                    </a:moveTo>
                    <a:lnTo>
                      <a:pt x="37" y="39"/>
                    </a:lnTo>
                    <a:lnTo>
                      <a:pt x="53" y="49"/>
                    </a:lnTo>
                    <a:lnTo>
                      <a:pt x="37" y="78"/>
                    </a:lnTo>
                    <a:lnTo>
                      <a:pt x="20" y="68"/>
                    </a:lnTo>
                    <a:close/>
                    <a:moveTo>
                      <a:pt x="37" y="39"/>
                    </a:moveTo>
                    <a:lnTo>
                      <a:pt x="37" y="38"/>
                    </a:lnTo>
                    <a:lnTo>
                      <a:pt x="39" y="37"/>
                    </a:lnTo>
                    <a:lnTo>
                      <a:pt x="44" y="45"/>
                    </a:lnTo>
                    <a:lnTo>
                      <a:pt x="37" y="39"/>
                    </a:lnTo>
                    <a:close/>
                    <a:moveTo>
                      <a:pt x="39" y="37"/>
                    </a:moveTo>
                    <a:lnTo>
                      <a:pt x="64" y="15"/>
                    </a:lnTo>
                    <a:lnTo>
                      <a:pt x="76" y="29"/>
                    </a:lnTo>
                    <a:lnTo>
                      <a:pt x="51" y="52"/>
                    </a:lnTo>
                    <a:lnTo>
                      <a:pt x="39" y="37"/>
                    </a:lnTo>
                    <a:close/>
                    <a:moveTo>
                      <a:pt x="64" y="15"/>
                    </a:moveTo>
                    <a:lnTo>
                      <a:pt x="65" y="14"/>
                    </a:lnTo>
                    <a:lnTo>
                      <a:pt x="67" y="13"/>
                    </a:lnTo>
                    <a:lnTo>
                      <a:pt x="70" y="22"/>
                    </a:lnTo>
                    <a:lnTo>
                      <a:pt x="64" y="15"/>
                    </a:lnTo>
                    <a:close/>
                    <a:moveTo>
                      <a:pt x="67" y="13"/>
                    </a:moveTo>
                    <a:lnTo>
                      <a:pt x="102" y="1"/>
                    </a:lnTo>
                    <a:lnTo>
                      <a:pt x="108" y="18"/>
                    </a:lnTo>
                    <a:lnTo>
                      <a:pt x="73" y="32"/>
                    </a:lnTo>
                    <a:lnTo>
                      <a:pt x="67" y="13"/>
                    </a:lnTo>
                    <a:close/>
                    <a:moveTo>
                      <a:pt x="102" y="1"/>
                    </a:moveTo>
                    <a:lnTo>
                      <a:pt x="104" y="0"/>
                    </a:lnTo>
                    <a:lnTo>
                      <a:pt x="105" y="0"/>
                    </a:lnTo>
                    <a:lnTo>
                      <a:pt x="105" y="10"/>
                    </a:lnTo>
                    <a:lnTo>
                      <a:pt x="102" y="1"/>
                    </a:lnTo>
                    <a:close/>
                    <a:moveTo>
                      <a:pt x="105" y="0"/>
                    </a:moveTo>
                    <a:lnTo>
                      <a:pt x="153" y="0"/>
                    </a:lnTo>
                    <a:lnTo>
                      <a:pt x="153" y="20"/>
                    </a:lnTo>
                    <a:lnTo>
                      <a:pt x="105" y="20"/>
                    </a:lnTo>
                    <a:lnTo>
                      <a:pt x="105" y="0"/>
                    </a:lnTo>
                    <a:close/>
                    <a:moveTo>
                      <a:pt x="153" y="0"/>
                    </a:moveTo>
                    <a:lnTo>
                      <a:pt x="154" y="0"/>
                    </a:lnTo>
                    <a:lnTo>
                      <a:pt x="155" y="0"/>
                    </a:lnTo>
                    <a:lnTo>
                      <a:pt x="153" y="10"/>
                    </a:lnTo>
                    <a:lnTo>
                      <a:pt x="153" y="0"/>
                    </a:lnTo>
                    <a:close/>
                    <a:moveTo>
                      <a:pt x="155" y="0"/>
                    </a:moveTo>
                    <a:lnTo>
                      <a:pt x="215" y="13"/>
                    </a:lnTo>
                    <a:lnTo>
                      <a:pt x="211" y="32"/>
                    </a:lnTo>
                    <a:lnTo>
                      <a:pt x="150" y="18"/>
                    </a:lnTo>
                    <a:lnTo>
                      <a:pt x="155" y="0"/>
                    </a:lnTo>
                    <a:close/>
                    <a:moveTo>
                      <a:pt x="215" y="13"/>
                    </a:moveTo>
                    <a:lnTo>
                      <a:pt x="216" y="13"/>
                    </a:lnTo>
                    <a:lnTo>
                      <a:pt x="218" y="14"/>
                    </a:lnTo>
                    <a:lnTo>
                      <a:pt x="213" y="22"/>
                    </a:lnTo>
                    <a:lnTo>
                      <a:pt x="215" y="13"/>
                    </a:lnTo>
                    <a:close/>
                    <a:moveTo>
                      <a:pt x="218" y="14"/>
                    </a:moveTo>
                    <a:lnTo>
                      <a:pt x="294" y="48"/>
                    </a:lnTo>
                    <a:lnTo>
                      <a:pt x="286" y="66"/>
                    </a:lnTo>
                    <a:lnTo>
                      <a:pt x="209" y="31"/>
                    </a:lnTo>
                    <a:lnTo>
                      <a:pt x="218" y="14"/>
                    </a:lnTo>
                    <a:close/>
                    <a:moveTo>
                      <a:pt x="294" y="48"/>
                    </a:moveTo>
                    <a:lnTo>
                      <a:pt x="294" y="49"/>
                    </a:lnTo>
                    <a:lnTo>
                      <a:pt x="289" y="57"/>
                    </a:lnTo>
                    <a:lnTo>
                      <a:pt x="294" y="48"/>
                    </a:lnTo>
                    <a:close/>
                    <a:moveTo>
                      <a:pt x="294" y="49"/>
                    </a:moveTo>
                    <a:lnTo>
                      <a:pt x="393" y="103"/>
                    </a:lnTo>
                    <a:lnTo>
                      <a:pt x="383" y="120"/>
                    </a:lnTo>
                    <a:lnTo>
                      <a:pt x="285" y="66"/>
                    </a:lnTo>
                    <a:lnTo>
                      <a:pt x="294" y="49"/>
                    </a:lnTo>
                    <a:close/>
                    <a:moveTo>
                      <a:pt x="393" y="103"/>
                    </a:moveTo>
                    <a:lnTo>
                      <a:pt x="393" y="103"/>
                    </a:lnTo>
                    <a:lnTo>
                      <a:pt x="388" y="111"/>
                    </a:lnTo>
                    <a:lnTo>
                      <a:pt x="393" y="103"/>
                    </a:lnTo>
                    <a:close/>
                    <a:moveTo>
                      <a:pt x="393" y="103"/>
                    </a:moveTo>
                    <a:lnTo>
                      <a:pt x="511" y="179"/>
                    </a:lnTo>
                    <a:lnTo>
                      <a:pt x="500" y="196"/>
                    </a:lnTo>
                    <a:lnTo>
                      <a:pt x="383" y="119"/>
                    </a:lnTo>
                    <a:lnTo>
                      <a:pt x="393" y="103"/>
                    </a:lnTo>
                    <a:close/>
                    <a:moveTo>
                      <a:pt x="501" y="196"/>
                    </a:moveTo>
                    <a:lnTo>
                      <a:pt x="501" y="196"/>
                    </a:lnTo>
                    <a:lnTo>
                      <a:pt x="500" y="196"/>
                    </a:lnTo>
                    <a:lnTo>
                      <a:pt x="505" y="187"/>
                    </a:lnTo>
                    <a:lnTo>
                      <a:pt x="501" y="196"/>
                    </a:lnTo>
                    <a:close/>
                    <a:moveTo>
                      <a:pt x="511" y="179"/>
                    </a:moveTo>
                    <a:lnTo>
                      <a:pt x="558" y="208"/>
                    </a:lnTo>
                    <a:lnTo>
                      <a:pt x="548" y="225"/>
                    </a:lnTo>
                    <a:lnTo>
                      <a:pt x="501" y="196"/>
                    </a:lnTo>
                    <a:lnTo>
                      <a:pt x="511" y="179"/>
                    </a:lnTo>
                    <a:close/>
                    <a:moveTo>
                      <a:pt x="549" y="225"/>
                    </a:moveTo>
                    <a:lnTo>
                      <a:pt x="548" y="225"/>
                    </a:lnTo>
                    <a:lnTo>
                      <a:pt x="553" y="216"/>
                    </a:lnTo>
                    <a:lnTo>
                      <a:pt x="549" y="225"/>
                    </a:lnTo>
                    <a:close/>
                    <a:moveTo>
                      <a:pt x="557" y="207"/>
                    </a:moveTo>
                    <a:lnTo>
                      <a:pt x="621" y="236"/>
                    </a:lnTo>
                    <a:lnTo>
                      <a:pt x="613" y="253"/>
                    </a:lnTo>
                    <a:lnTo>
                      <a:pt x="549" y="225"/>
                    </a:lnTo>
                    <a:lnTo>
                      <a:pt x="557" y="207"/>
                    </a:lnTo>
                    <a:close/>
                    <a:moveTo>
                      <a:pt x="621" y="236"/>
                    </a:moveTo>
                    <a:lnTo>
                      <a:pt x="621" y="237"/>
                    </a:lnTo>
                    <a:lnTo>
                      <a:pt x="621" y="236"/>
                    </a:lnTo>
                    <a:lnTo>
                      <a:pt x="617" y="244"/>
                    </a:lnTo>
                    <a:lnTo>
                      <a:pt x="621" y="236"/>
                    </a:lnTo>
                    <a:close/>
                    <a:moveTo>
                      <a:pt x="621" y="236"/>
                    </a:moveTo>
                    <a:lnTo>
                      <a:pt x="691" y="271"/>
                    </a:lnTo>
                    <a:lnTo>
                      <a:pt x="683" y="289"/>
                    </a:lnTo>
                    <a:lnTo>
                      <a:pt x="612" y="253"/>
                    </a:lnTo>
                    <a:lnTo>
                      <a:pt x="621" y="236"/>
                    </a:lnTo>
                    <a:close/>
                    <a:moveTo>
                      <a:pt x="691" y="271"/>
                    </a:moveTo>
                    <a:lnTo>
                      <a:pt x="761" y="306"/>
                    </a:lnTo>
                    <a:lnTo>
                      <a:pt x="752" y="323"/>
                    </a:lnTo>
                    <a:lnTo>
                      <a:pt x="683" y="289"/>
                    </a:lnTo>
                    <a:lnTo>
                      <a:pt x="691" y="271"/>
                    </a:lnTo>
                    <a:close/>
                    <a:moveTo>
                      <a:pt x="761" y="306"/>
                    </a:moveTo>
                    <a:lnTo>
                      <a:pt x="761" y="306"/>
                    </a:lnTo>
                    <a:lnTo>
                      <a:pt x="757" y="315"/>
                    </a:lnTo>
                    <a:lnTo>
                      <a:pt x="761" y="306"/>
                    </a:lnTo>
                    <a:close/>
                    <a:moveTo>
                      <a:pt x="761" y="306"/>
                    </a:moveTo>
                    <a:lnTo>
                      <a:pt x="831" y="345"/>
                    </a:lnTo>
                    <a:lnTo>
                      <a:pt x="822" y="361"/>
                    </a:lnTo>
                    <a:lnTo>
                      <a:pt x="752" y="323"/>
                    </a:lnTo>
                    <a:lnTo>
                      <a:pt x="761" y="306"/>
                    </a:lnTo>
                    <a:close/>
                    <a:moveTo>
                      <a:pt x="831" y="345"/>
                    </a:moveTo>
                    <a:lnTo>
                      <a:pt x="832" y="345"/>
                    </a:lnTo>
                    <a:lnTo>
                      <a:pt x="826" y="353"/>
                    </a:lnTo>
                    <a:lnTo>
                      <a:pt x="831" y="345"/>
                    </a:lnTo>
                    <a:close/>
                    <a:moveTo>
                      <a:pt x="832" y="345"/>
                    </a:moveTo>
                    <a:lnTo>
                      <a:pt x="899" y="389"/>
                    </a:lnTo>
                    <a:lnTo>
                      <a:pt x="888" y="405"/>
                    </a:lnTo>
                    <a:lnTo>
                      <a:pt x="822" y="360"/>
                    </a:lnTo>
                    <a:lnTo>
                      <a:pt x="832" y="345"/>
                    </a:lnTo>
                    <a:close/>
                    <a:moveTo>
                      <a:pt x="899" y="389"/>
                    </a:moveTo>
                    <a:lnTo>
                      <a:pt x="899" y="390"/>
                    </a:lnTo>
                    <a:lnTo>
                      <a:pt x="900" y="390"/>
                    </a:lnTo>
                    <a:lnTo>
                      <a:pt x="893" y="398"/>
                    </a:lnTo>
                    <a:lnTo>
                      <a:pt x="899" y="389"/>
                    </a:lnTo>
                    <a:close/>
                    <a:moveTo>
                      <a:pt x="900" y="390"/>
                    </a:moveTo>
                    <a:lnTo>
                      <a:pt x="951" y="434"/>
                    </a:lnTo>
                    <a:lnTo>
                      <a:pt x="937" y="448"/>
                    </a:lnTo>
                    <a:lnTo>
                      <a:pt x="887" y="404"/>
                    </a:lnTo>
                    <a:lnTo>
                      <a:pt x="900" y="390"/>
                    </a:lnTo>
                    <a:close/>
                    <a:moveTo>
                      <a:pt x="951" y="434"/>
                    </a:moveTo>
                    <a:lnTo>
                      <a:pt x="951" y="435"/>
                    </a:lnTo>
                    <a:lnTo>
                      <a:pt x="952" y="436"/>
                    </a:lnTo>
                    <a:lnTo>
                      <a:pt x="944" y="442"/>
                    </a:lnTo>
                    <a:lnTo>
                      <a:pt x="951" y="434"/>
                    </a:lnTo>
                    <a:close/>
                    <a:moveTo>
                      <a:pt x="952" y="436"/>
                    </a:moveTo>
                    <a:lnTo>
                      <a:pt x="989" y="487"/>
                    </a:lnTo>
                    <a:lnTo>
                      <a:pt x="975" y="498"/>
                    </a:lnTo>
                    <a:lnTo>
                      <a:pt x="936" y="447"/>
                    </a:lnTo>
                    <a:lnTo>
                      <a:pt x="952" y="436"/>
                    </a:lnTo>
                    <a:close/>
                    <a:moveTo>
                      <a:pt x="989" y="487"/>
                    </a:moveTo>
                    <a:lnTo>
                      <a:pt x="990" y="488"/>
                    </a:lnTo>
                    <a:lnTo>
                      <a:pt x="992" y="489"/>
                    </a:lnTo>
                    <a:lnTo>
                      <a:pt x="983" y="493"/>
                    </a:lnTo>
                    <a:lnTo>
                      <a:pt x="989" y="487"/>
                    </a:lnTo>
                    <a:close/>
                    <a:moveTo>
                      <a:pt x="992" y="489"/>
                    </a:moveTo>
                    <a:lnTo>
                      <a:pt x="1010" y="547"/>
                    </a:lnTo>
                    <a:lnTo>
                      <a:pt x="993" y="553"/>
                    </a:lnTo>
                    <a:lnTo>
                      <a:pt x="973" y="496"/>
                    </a:lnTo>
                    <a:lnTo>
                      <a:pt x="992" y="489"/>
                    </a:lnTo>
                    <a:close/>
                    <a:moveTo>
                      <a:pt x="1010" y="547"/>
                    </a:moveTo>
                    <a:lnTo>
                      <a:pt x="1011" y="549"/>
                    </a:lnTo>
                    <a:lnTo>
                      <a:pt x="1010" y="551"/>
                    </a:lnTo>
                    <a:lnTo>
                      <a:pt x="1001" y="550"/>
                    </a:lnTo>
                    <a:lnTo>
                      <a:pt x="1010" y="547"/>
                    </a:lnTo>
                    <a:close/>
                    <a:moveTo>
                      <a:pt x="1010" y="551"/>
                    </a:moveTo>
                    <a:lnTo>
                      <a:pt x="1001" y="608"/>
                    </a:lnTo>
                    <a:lnTo>
                      <a:pt x="983" y="605"/>
                    </a:lnTo>
                    <a:lnTo>
                      <a:pt x="992" y="549"/>
                    </a:lnTo>
                    <a:lnTo>
                      <a:pt x="1010" y="551"/>
                    </a:lnTo>
                    <a:close/>
                    <a:moveTo>
                      <a:pt x="1001" y="608"/>
                    </a:moveTo>
                    <a:lnTo>
                      <a:pt x="1001" y="609"/>
                    </a:lnTo>
                    <a:lnTo>
                      <a:pt x="1000" y="611"/>
                    </a:lnTo>
                    <a:lnTo>
                      <a:pt x="992" y="607"/>
                    </a:lnTo>
                    <a:lnTo>
                      <a:pt x="1001" y="608"/>
                    </a:lnTo>
                    <a:close/>
                    <a:moveTo>
                      <a:pt x="1000" y="611"/>
                    </a:moveTo>
                    <a:lnTo>
                      <a:pt x="985" y="649"/>
                    </a:lnTo>
                    <a:lnTo>
                      <a:pt x="967" y="641"/>
                    </a:lnTo>
                    <a:lnTo>
                      <a:pt x="983" y="604"/>
                    </a:lnTo>
                    <a:lnTo>
                      <a:pt x="1000" y="611"/>
                    </a:lnTo>
                    <a:close/>
                    <a:moveTo>
                      <a:pt x="985" y="649"/>
                    </a:moveTo>
                    <a:lnTo>
                      <a:pt x="985" y="649"/>
                    </a:lnTo>
                    <a:lnTo>
                      <a:pt x="984" y="650"/>
                    </a:lnTo>
                    <a:lnTo>
                      <a:pt x="976" y="645"/>
                    </a:lnTo>
                    <a:lnTo>
                      <a:pt x="985" y="649"/>
                    </a:lnTo>
                    <a:close/>
                    <a:moveTo>
                      <a:pt x="984" y="650"/>
                    </a:moveTo>
                    <a:lnTo>
                      <a:pt x="965" y="682"/>
                    </a:lnTo>
                    <a:lnTo>
                      <a:pt x="949" y="672"/>
                    </a:lnTo>
                    <a:lnTo>
                      <a:pt x="967" y="640"/>
                    </a:lnTo>
                    <a:lnTo>
                      <a:pt x="984" y="650"/>
                    </a:lnTo>
                    <a:close/>
                    <a:moveTo>
                      <a:pt x="965" y="682"/>
                    </a:moveTo>
                    <a:lnTo>
                      <a:pt x="964" y="683"/>
                    </a:lnTo>
                    <a:lnTo>
                      <a:pt x="963" y="684"/>
                    </a:lnTo>
                    <a:lnTo>
                      <a:pt x="957" y="677"/>
                    </a:lnTo>
                    <a:lnTo>
                      <a:pt x="965" y="682"/>
                    </a:lnTo>
                    <a:close/>
                    <a:moveTo>
                      <a:pt x="963" y="684"/>
                    </a:moveTo>
                    <a:lnTo>
                      <a:pt x="934" y="710"/>
                    </a:lnTo>
                    <a:lnTo>
                      <a:pt x="922" y="695"/>
                    </a:lnTo>
                    <a:lnTo>
                      <a:pt x="951" y="670"/>
                    </a:lnTo>
                    <a:lnTo>
                      <a:pt x="963" y="684"/>
                    </a:lnTo>
                    <a:close/>
                    <a:moveTo>
                      <a:pt x="934" y="710"/>
                    </a:moveTo>
                    <a:lnTo>
                      <a:pt x="933" y="710"/>
                    </a:lnTo>
                    <a:lnTo>
                      <a:pt x="933" y="711"/>
                    </a:lnTo>
                    <a:lnTo>
                      <a:pt x="929" y="702"/>
                    </a:lnTo>
                    <a:lnTo>
                      <a:pt x="934" y="710"/>
                    </a:lnTo>
                    <a:close/>
                    <a:moveTo>
                      <a:pt x="933" y="711"/>
                    </a:moveTo>
                    <a:lnTo>
                      <a:pt x="898" y="730"/>
                    </a:lnTo>
                    <a:lnTo>
                      <a:pt x="889" y="713"/>
                    </a:lnTo>
                    <a:lnTo>
                      <a:pt x="923" y="694"/>
                    </a:lnTo>
                    <a:lnTo>
                      <a:pt x="933" y="711"/>
                    </a:lnTo>
                    <a:close/>
                    <a:moveTo>
                      <a:pt x="898" y="730"/>
                    </a:moveTo>
                    <a:lnTo>
                      <a:pt x="897" y="731"/>
                    </a:lnTo>
                    <a:lnTo>
                      <a:pt x="896" y="731"/>
                    </a:lnTo>
                    <a:lnTo>
                      <a:pt x="893" y="722"/>
                    </a:lnTo>
                    <a:lnTo>
                      <a:pt x="898" y="730"/>
                    </a:lnTo>
                    <a:close/>
                    <a:moveTo>
                      <a:pt x="896" y="731"/>
                    </a:moveTo>
                    <a:lnTo>
                      <a:pt x="851" y="743"/>
                    </a:lnTo>
                    <a:lnTo>
                      <a:pt x="846" y="725"/>
                    </a:lnTo>
                    <a:lnTo>
                      <a:pt x="891" y="712"/>
                    </a:lnTo>
                    <a:lnTo>
                      <a:pt x="896" y="731"/>
                    </a:lnTo>
                    <a:close/>
                    <a:moveTo>
                      <a:pt x="851" y="743"/>
                    </a:moveTo>
                    <a:lnTo>
                      <a:pt x="850" y="744"/>
                    </a:lnTo>
                    <a:lnTo>
                      <a:pt x="849" y="734"/>
                    </a:lnTo>
                    <a:lnTo>
                      <a:pt x="851" y="743"/>
                    </a:lnTo>
                    <a:close/>
                    <a:moveTo>
                      <a:pt x="850" y="744"/>
                    </a:moveTo>
                    <a:lnTo>
                      <a:pt x="802" y="749"/>
                    </a:lnTo>
                    <a:lnTo>
                      <a:pt x="800" y="731"/>
                    </a:lnTo>
                    <a:lnTo>
                      <a:pt x="847" y="725"/>
                    </a:lnTo>
                    <a:lnTo>
                      <a:pt x="850" y="744"/>
                    </a:lnTo>
                    <a:close/>
                    <a:moveTo>
                      <a:pt x="802" y="749"/>
                    </a:moveTo>
                    <a:lnTo>
                      <a:pt x="801" y="751"/>
                    </a:lnTo>
                    <a:lnTo>
                      <a:pt x="801" y="741"/>
                    </a:lnTo>
                    <a:lnTo>
                      <a:pt x="802" y="749"/>
                    </a:lnTo>
                    <a:close/>
                    <a:moveTo>
                      <a:pt x="801" y="751"/>
                    </a:moveTo>
                    <a:lnTo>
                      <a:pt x="743" y="747"/>
                    </a:lnTo>
                    <a:lnTo>
                      <a:pt x="745" y="727"/>
                    </a:lnTo>
                    <a:lnTo>
                      <a:pt x="802" y="731"/>
                    </a:lnTo>
                    <a:lnTo>
                      <a:pt x="801" y="751"/>
                    </a:lnTo>
                    <a:close/>
                    <a:moveTo>
                      <a:pt x="743" y="747"/>
                    </a:moveTo>
                    <a:lnTo>
                      <a:pt x="742" y="747"/>
                    </a:lnTo>
                    <a:lnTo>
                      <a:pt x="741" y="746"/>
                    </a:lnTo>
                    <a:lnTo>
                      <a:pt x="743" y="737"/>
                    </a:lnTo>
                    <a:lnTo>
                      <a:pt x="743" y="747"/>
                    </a:lnTo>
                    <a:close/>
                    <a:moveTo>
                      <a:pt x="741" y="746"/>
                    </a:moveTo>
                    <a:lnTo>
                      <a:pt x="678" y="731"/>
                    </a:lnTo>
                    <a:lnTo>
                      <a:pt x="683" y="712"/>
                    </a:lnTo>
                    <a:lnTo>
                      <a:pt x="746" y="729"/>
                    </a:lnTo>
                    <a:lnTo>
                      <a:pt x="741" y="746"/>
                    </a:lnTo>
                    <a:close/>
                    <a:moveTo>
                      <a:pt x="678" y="731"/>
                    </a:moveTo>
                    <a:lnTo>
                      <a:pt x="677" y="731"/>
                    </a:lnTo>
                    <a:lnTo>
                      <a:pt x="681" y="722"/>
                    </a:lnTo>
                    <a:lnTo>
                      <a:pt x="678" y="731"/>
                    </a:lnTo>
                    <a:close/>
                    <a:moveTo>
                      <a:pt x="677" y="731"/>
                    </a:moveTo>
                    <a:lnTo>
                      <a:pt x="605" y="709"/>
                    </a:lnTo>
                    <a:lnTo>
                      <a:pt x="610" y="690"/>
                    </a:lnTo>
                    <a:lnTo>
                      <a:pt x="683" y="712"/>
                    </a:lnTo>
                    <a:lnTo>
                      <a:pt x="677" y="731"/>
                    </a:lnTo>
                    <a:close/>
                    <a:moveTo>
                      <a:pt x="605" y="709"/>
                    </a:moveTo>
                    <a:lnTo>
                      <a:pt x="605" y="709"/>
                    </a:lnTo>
                    <a:lnTo>
                      <a:pt x="603" y="708"/>
                    </a:lnTo>
                    <a:lnTo>
                      <a:pt x="607" y="699"/>
                    </a:lnTo>
                    <a:lnTo>
                      <a:pt x="605" y="709"/>
                    </a:lnTo>
                    <a:close/>
                    <a:moveTo>
                      <a:pt x="603" y="708"/>
                    </a:moveTo>
                    <a:lnTo>
                      <a:pt x="524" y="673"/>
                    </a:lnTo>
                    <a:lnTo>
                      <a:pt x="532" y="656"/>
                    </a:lnTo>
                    <a:lnTo>
                      <a:pt x="611" y="691"/>
                    </a:lnTo>
                    <a:lnTo>
                      <a:pt x="603" y="708"/>
                    </a:lnTo>
                    <a:close/>
                    <a:moveTo>
                      <a:pt x="524" y="673"/>
                    </a:moveTo>
                    <a:lnTo>
                      <a:pt x="524" y="672"/>
                    </a:lnTo>
                    <a:lnTo>
                      <a:pt x="527" y="665"/>
                    </a:lnTo>
                    <a:lnTo>
                      <a:pt x="524" y="673"/>
                    </a:lnTo>
                    <a:close/>
                    <a:moveTo>
                      <a:pt x="524" y="672"/>
                    </a:moveTo>
                    <a:lnTo>
                      <a:pt x="453" y="638"/>
                    </a:lnTo>
                    <a:lnTo>
                      <a:pt x="462" y="620"/>
                    </a:lnTo>
                    <a:lnTo>
                      <a:pt x="532" y="656"/>
                    </a:lnTo>
                    <a:lnTo>
                      <a:pt x="524" y="672"/>
                    </a:lnTo>
                    <a:close/>
                    <a:moveTo>
                      <a:pt x="453" y="638"/>
                    </a:moveTo>
                    <a:lnTo>
                      <a:pt x="453" y="638"/>
                    </a:lnTo>
                    <a:lnTo>
                      <a:pt x="458" y="629"/>
                    </a:lnTo>
                    <a:lnTo>
                      <a:pt x="453" y="638"/>
                    </a:lnTo>
                    <a:close/>
                    <a:moveTo>
                      <a:pt x="453" y="638"/>
                    </a:moveTo>
                    <a:lnTo>
                      <a:pt x="381" y="600"/>
                    </a:lnTo>
                    <a:lnTo>
                      <a:pt x="390" y="583"/>
                    </a:lnTo>
                    <a:lnTo>
                      <a:pt x="462" y="620"/>
                    </a:lnTo>
                    <a:lnTo>
                      <a:pt x="453" y="638"/>
                    </a:lnTo>
                    <a:close/>
                    <a:moveTo>
                      <a:pt x="381" y="600"/>
                    </a:moveTo>
                    <a:lnTo>
                      <a:pt x="380" y="600"/>
                    </a:lnTo>
                    <a:lnTo>
                      <a:pt x="385" y="591"/>
                    </a:lnTo>
                    <a:lnTo>
                      <a:pt x="381" y="600"/>
                    </a:lnTo>
                    <a:close/>
                    <a:moveTo>
                      <a:pt x="380" y="600"/>
                    </a:moveTo>
                    <a:lnTo>
                      <a:pt x="307" y="551"/>
                    </a:lnTo>
                    <a:lnTo>
                      <a:pt x="317" y="536"/>
                    </a:lnTo>
                    <a:lnTo>
                      <a:pt x="390" y="583"/>
                    </a:lnTo>
                    <a:lnTo>
                      <a:pt x="380" y="600"/>
                    </a:lnTo>
                    <a:close/>
                    <a:moveTo>
                      <a:pt x="307" y="551"/>
                    </a:moveTo>
                    <a:lnTo>
                      <a:pt x="307" y="551"/>
                    </a:lnTo>
                    <a:lnTo>
                      <a:pt x="306" y="551"/>
                    </a:lnTo>
                    <a:lnTo>
                      <a:pt x="311" y="543"/>
                    </a:lnTo>
                    <a:lnTo>
                      <a:pt x="307" y="551"/>
                    </a:lnTo>
                    <a:close/>
                    <a:moveTo>
                      <a:pt x="306" y="551"/>
                    </a:moveTo>
                    <a:lnTo>
                      <a:pt x="236" y="500"/>
                    </a:lnTo>
                    <a:lnTo>
                      <a:pt x="247" y="485"/>
                    </a:lnTo>
                    <a:lnTo>
                      <a:pt x="317" y="536"/>
                    </a:lnTo>
                    <a:lnTo>
                      <a:pt x="306" y="551"/>
                    </a:lnTo>
                    <a:close/>
                    <a:moveTo>
                      <a:pt x="236" y="500"/>
                    </a:moveTo>
                    <a:lnTo>
                      <a:pt x="236" y="500"/>
                    </a:lnTo>
                    <a:lnTo>
                      <a:pt x="235" y="500"/>
                    </a:lnTo>
                    <a:lnTo>
                      <a:pt x="242" y="493"/>
                    </a:lnTo>
                    <a:lnTo>
                      <a:pt x="236" y="500"/>
                    </a:lnTo>
                    <a:close/>
                    <a:moveTo>
                      <a:pt x="235" y="500"/>
                    </a:moveTo>
                    <a:lnTo>
                      <a:pt x="169" y="446"/>
                    </a:lnTo>
                    <a:lnTo>
                      <a:pt x="181" y="431"/>
                    </a:lnTo>
                    <a:lnTo>
                      <a:pt x="247" y="485"/>
                    </a:lnTo>
                    <a:lnTo>
                      <a:pt x="235" y="500"/>
                    </a:lnTo>
                    <a:close/>
                    <a:moveTo>
                      <a:pt x="169" y="446"/>
                    </a:moveTo>
                    <a:lnTo>
                      <a:pt x="169" y="445"/>
                    </a:lnTo>
                    <a:lnTo>
                      <a:pt x="168" y="445"/>
                    </a:lnTo>
                    <a:lnTo>
                      <a:pt x="175" y="439"/>
                    </a:lnTo>
                    <a:lnTo>
                      <a:pt x="169" y="446"/>
                    </a:lnTo>
                    <a:close/>
                    <a:moveTo>
                      <a:pt x="168" y="445"/>
                    </a:moveTo>
                    <a:lnTo>
                      <a:pt x="111" y="388"/>
                    </a:lnTo>
                    <a:lnTo>
                      <a:pt x="125" y="375"/>
                    </a:lnTo>
                    <a:lnTo>
                      <a:pt x="182" y="432"/>
                    </a:lnTo>
                    <a:lnTo>
                      <a:pt x="168" y="445"/>
                    </a:lnTo>
                    <a:close/>
                    <a:moveTo>
                      <a:pt x="111" y="388"/>
                    </a:moveTo>
                    <a:lnTo>
                      <a:pt x="111" y="388"/>
                    </a:lnTo>
                    <a:lnTo>
                      <a:pt x="118" y="381"/>
                    </a:lnTo>
                    <a:lnTo>
                      <a:pt x="111" y="388"/>
                    </a:lnTo>
                    <a:close/>
                    <a:moveTo>
                      <a:pt x="111" y="388"/>
                    </a:moveTo>
                    <a:lnTo>
                      <a:pt x="62" y="327"/>
                    </a:lnTo>
                    <a:lnTo>
                      <a:pt x="78" y="315"/>
                    </a:lnTo>
                    <a:lnTo>
                      <a:pt x="125" y="376"/>
                    </a:lnTo>
                    <a:lnTo>
                      <a:pt x="111" y="388"/>
                    </a:lnTo>
                    <a:close/>
                    <a:moveTo>
                      <a:pt x="62" y="327"/>
                    </a:moveTo>
                    <a:lnTo>
                      <a:pt x="62" y="326"/>
                    </a:lnTo>
                    <a:lnTo>
                      <a:pt x="70" y="321"/>
                    </a:lnTo>
                    <a:lnTo>
                      <a:pt x="62" y="327"/>
                    </a:lnTo>
                    <a:close/>
                    <a:moveTo>
                      <a:pt x="62" y="326"/>
                    </a:moveTo>
                    <a:lnTo>
                      <a:pt x="27" y="265"/>
                    </a:lnTo>
                    <a:lnTo>
                      <a:pt x="43" y="255"/>
                    </a:lnTo>
                    <a:lnTo>
                      <a:pt x="79" y="316"/>
                    </a:lnTo>
                    <a:lnTo>
                      <a:pt x="62" y="326"/>
                    </a:lnTo>
                    <a:close/>
                    <a:moveTo>
                      <a:pt x="27" y="265"/>
                    </a:moveTo>
                    <a:lnTo>
                      <a:pt x="27" y="264"/>
                    </a:lnTo>
                    <a:lnTo>
                      <a:pt x="26" y="263"/>
                    </a:lnTo>
                    <a:lnTo>
                      <a:pt x="36" y="261"/>
                    </a:lnTo>
                    <a:lnTo>
                      <a:pt x="27" y="265"/>
                    </a:lnTo>
                    <a:close/>
                    <a:moveTo>
                      <a:pt x="26" y="263"/>
                    </a:moveTo>
                    <a:lnTo>
                      <a:pt x="4" y="200"/>
                    </a:lnTo>
                    <a:lnTo>
                      <a:pt x="22" y="194"/>
                    </a:lnTo>
                    <a:lnTo>
                      <a:pt x="44" y="258"/>
                    </a:lnTo>
                    <a:lnTo>
                      <a:pt x="26" y="263"/>
                    </a:lnTo>
                    <a:close/>
                    <a:moveTo>
                      <a:pt x="4" y="200"/>
                    </a:moveTo>
                    <a:lnTo>
                      <a:pt x="4" y="199"/>
                    </a:lnTo>
                    <a:lnTo>
                      <a:pt x="4" y="197"/>
                    </a:lnTo>
                    <a:lnTo>
                      <a:pt x="12" y="197"/>
                    </a:lnTo>
                    <a:lnTo>
                      <a:pt x="4" y="200"/>
                    </a:lnTo>
                    <a:close/>
                    <a:moveTo>
                      <a:pt x="4" y="197"/>
                    </a:moveTo>
                    <a:lnTo>
                      <a:pt x="0" y="138"/>
                    </a:lnTo>
                    <a:lnTo>
                      <a:pt x="19" y="136"/>
                    </a:lnTo>
                    <a:lnTo>
                      <a:pt x="22" y="197"/>
                    </a:lnTo>
                    <a:lnTo>
                      <a:pt x="4" y="197"/>
                    </a:lnTo>
                    <a:close/>
                  </a:path>
                </a:pathLst>
              </a:custGeom>
              <a:solidFill>
                <a:srgbClr val="CB65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62" name="Freeform 1956">
                <a:extLst>
                  <a:ext uri="{FF2B5EF4-FFF2-40B4-BE49-F238E27FC236}">
                    <a16:creationId xmlns:a16="http://schemas.microsoft.com/office/drawing/2014/main" id="{924C3B1B-7EF9-4185-A6AA-379EB12F034C}"/>
                  </a:ext>
                </a:extLst>
              </p:cNvPr>
              <p:cNvSpPr>
                <a:spLocks/>
              </p:cNvSpPr>
              <p:nvPr/>
            </p:nvSpPr>
            <p:spPr bwMode="auto">
              <a:xfrm>
                <a:off x="2632" y="2979"/>
                <a:ext cx="155" cy="144"/>
              </a:xfrm>
              <a:custGeom>
                <a:avLst/>
                <a:gdLst>
                  <a:gd name="T0" fmla="*/ 89 w 617"/>
                  <a:gd name="T1" fmla="*/ 41 h 575"/>
                  <a:gd name="T2" fmla="*/ 95 w 617"/>
                  <a:gd name="T3" fmla="*/ 35 h 575"/>
                  <a:gd name="T4" fmla="*/ 100 w 617"/>
                  <a:gd name="T5" fmla="*/ 29 h 575"/>
                  <a:gd name="T6" fmla="*/ 105 w 617"/>
                  <a:gd name="T7" fmla="*/ 23 h 575"/>
                  <a:gd name="T8" fmla="*/ 109 w 617"/>
                  <a:gd name="T9" fmla="*/ 17 h 575"/>
                  <a:gd name="T10" fmla="*/ 113 w 617"/>
                  <a:gd name="T11" fmla="*/ 12 h 575"/>
                  <a:gd name="T12" fmla="*/ 117 w 617"/>
                  <a:gd name="T13" fmla="*/ 7 h 575"/>
                  <a:gd name="T14" fmla="*/ 122 w 617"/>
                  <a:gd name="T15" fmla="*/ 4 h 575"/>
                  <a:gd name="T16" fmla="*/ 127 w 617"/>
                  <a:gd name="T17" fmla="*/ 2 h 575"/>
                  <a:gd name="T18" fmla="*/ 133 w 617"/>
                  <a:gd name="T19" fmla="*/ 0 h 575"/>
                  <a:gd name="T20" fmla="*/ 141 w 617"/>
                  <a:gd name="T21" fmla="*/ 1 h 575"/>
                  <a:gd name="T22" fmla="*/ 149 w 617"/>
                  <a:gd name="T23" fmla="*/ 5 h 575"/>
                  <a:gd name="T24" fmla="*/ 153 w 617"/>
                  <a:gd name="T25" fmla="*/ 12 h 575"/>
                  <a:gd name="T26" fmla="*/ 155 w 617"/>
                  <a:gd name="T27" fmla="*/ 22 h 575"/>
                  <a:gd name="T28" fmla="*/ 155 w 617"/>
                  <a:gd name="T29" fmla="*/ 34 h 575"/>
                  <a:gd name="T30" fmla="*/ 152 w 617"/>
                  <a:gd name="T31" fmla="*/ 48 h 575"/>
                  <a:gd name="T32" fmla="*/ 147 w 617"/>
                  <a:gd name="T33" fmla="*/ 62 h 575"/>
                  <a:gd name="T34" fmla="*/ 140 w 617"/>
                  <a:gd name="T35" fmla="*/ 77 h 575"/>
                  <a:gd name="T36" fmla="*/ 131 w 617"/>
                  <a:gd name="T37" fmla="*/ 91 h 575"/>
                  <a:gd name="T38" fmla="*/ 121 w 617"/>
                  <a:gd name="T39" fmla="*/ 105 h 575"/>
                  <a:gd name="T40" fmla="*/ 109 w 617"/>
                  <a:gd name="T41" fmla="*/ 116 h 575"/>
                  <a:gd name="T42" fmla="*/ 103 w 617"/>
                  <a:gd name="T43" fmla="*/ 122 h 575"/>
                  <a:gd name="T44" fmla="*/ 96 w 617"/>
                  <a:gd name="T45" fmla="*/ 126 h 575"/>
                  <a:gd name="T46" fmla="*/ 88 w 617"/>
                  <a:gd name="T47" fmla="*/ 132 h 575"/>
                  <a:gd name="T48" fmla="*/ 79 w 617"/>
                  <a:gd name="T49" fmla="*/ 136 h 575"/>
                  <a:gd name="T50" fmla="*/ 70 w 617"/>
                  <a:gd name="T51" fmla="*/ 140 h 575"/>
                  <a:gd name="T52" fmla="*/ 61 w 617"/>
                  <a:gd name="T53" fmla="*/ 143 h 575"/>
                  <a:gd name="T54" fmla="*/ 51 w 617"/>
                  <a:gd name="T55" fmla="*/ 144 h 575"/>
                  <a:gd name="T56" fmla="*/ 42 w 617"/>
                  <a:gd name="T57" fmla="*/ 144 h 575"/>
                  <a:gd name="T58" fmla="*/ 33 w 617"/>
                  <a:gd name="T59" fmla="*/ 141 h 575"/>
                  <a:gd name="T60" fmla="*/ 24 w 617"/>
                  <a:gd name="T61" fmla="*/ 137 h 575"/>
                  <a:gd name="T62" fmla="*/ 18 w 617"/>
                  <a:gd name="T63" fmla="*/ 131 h 575"/>
                  <a:gd name="T64" fmla="*/ 11 w 617"/>
                  <a:gd name="T65" fmla="*/ 125 h 575"/>
                  <a:gd name="T66" fmla="*/ 6 w 617"/>
                  <a:gd name="T67" fmla="*/ 119 h 575"/>
                  <a:gd name="T68" fmla="*/ 3 w 617"/>
                  <a:gd name="T69" fmla="*/ 113 h 575"/>
                  <a:gd name="T70" fmla="*/ 0 w 617"/>
                  <a:gd name="T71" fmla="*/ 106 h 575"/>
                  <a:gd name="T72" fmla="*/ 0 w 617"/>
                  <a:gd name="T73" fmla="*/ 99 h 575"/>
                  <a:gd name="T74" fmla="*/ 3 w 617"/>
                  <a:gd name="T75" fmla="*/ 93 h 575"/>
                  <a:gd name="T76" fmla="*/ 9 w 617"/>
                  <a:gd name="T77" fmla="*/ 86 h 575"/>
                  <a:gd name="T78" fmla="*/ 19 w 617"/>
                  <a:gd name="T79" fmla="*/ 79 h 575"/>
                  <a:gd name="T80" fmla="*/ 32 w 617"/>
                  <a:gd name="T81" fmla="*/ 73 h 575"/>
                  <a:gd name="T82" fmla="*/ 39 w 617"/>
                  <a:gd name="T83" fmla="*/ 70 h 575"/>
                  <a:gd name="T84" fmla="*/ 45 w 617"/>
                  <a:gd name="T85" fmla="*/ 68 h 575"/>
                  <a:gd name="T86" fmla="*/ 49 w 617"/>
                  <a:gd name="T87" fmla="*/ 67 h 575"/>
                  <a:gd name="T88" fmla="*/ 54 w 617"/>
                  <a:gd name="T89" fmla="*/ 66 h 575"/>
                  <a:gd name="T90" fmla="*/ 58 w 617"/>
                  <a:gd name="T91" fmla="*/ 64 h 575"/>
                  <a:gd name="T92" fmla="*/ 62 w 617"/>
                  <a:gd name="T93" fmla="*/ 62 h 575"/>
                  <a:gd name="T94" fmla="*/ 67 w 617"/>
                  <a:gd name="T95" fmla="*/ 59 h 575"/>
                  <a:gd name="T96" fmla="*/ 73 w 617"/>
                  <a:gd name="T97" fmla="*/ 55 h 575"/>
                  <a:gd name="T98" fmla="*/ 80 w 617"/>
                  <a:gd name="T99" fmla="*/ 49 h 575"/>
                  <a:gd name="T100" fmla="*/ 89 w 617"/>
                  <a:gd name="T101" fmla="*/ 41 h 57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17"/>
                  <a:gd name="T154" fmla="*/ 0 h 575"/>
                  <a:gd name="T155" fmla="*/ 617 w 617"/>
                  <a:gd name="T156" fmla="*/ 575 h 57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17" h="575">
                    <a:moveTo>
                      <a:pt x="353" y="162"/>
                    </a:moveTo>
                    <a:lnTo>
                      <a:pt x="378" y="140"/>
                    </a:lnTo>
                    <a:lnTo>
                      <a:pt x="398" y="114"/>
                    </a:lnTo>
                    <a:lnTo>
                      <a:pt x="416" y="91"/>
                    </a:lnTo>
                    <a:lnTo>
                      <a:pt x="432" y="66"/>
                    </a:lnTo>
                    <a:lnTo>
                      <a:pt x="448" y="47"/>
                    </a:lnTo>
                    <a:lnTo>
                      <a:pt x="464" y="28"/>
                    </a:lnTo>
                    <a:lnTo>
                      <a:pt x="484" y="15"/>
                    </a:lnTo>
                    <a:lnTo>
                      <a:pt x="506" y="6"/>
                    </a:lnTo>
                    <a:lnTo>
                      <a:pt x="531" y="0"/>
                    </a:lnTo>
                    <a:lnTo>
                      <a:pt x="563" y="3"/>
                    </a:lnTo>
                    <a:lnTo>
                      <a:pt x="592" y="18"/>
                    </a:lnTo>
                    <a:lnTo>
                      <a:pt x="611" y="47"/>
                    </a:lnTo>
                    <a:lnTo>
                      <a:pt x="617" y="88"/>
                    </a:lnTo>
                    <a:lnTo>
                      <a:pt x="617" y="136"/>
                    </a:lnTo>
                    <a:lnTo>
                      <a:pt x="604" y="191"/>
                    </a:lnTo>
                    <a:lnTo>
                      <a:pt x="585" y="248"/>
                    </a:lnTo>
                    <a:lnTo>
                      <a:pt x="557" y="307"/>
                    </a:lnTo>
                    <a:lnTo>
                      <a:pt x="521" y="365"/>
                    </a:lnTo>
                    <a:lnTo>
                      <a:pt x="480" y="419"/>
                    </a:lnTo>
                    <a:lnTo>
                      <a:pt x="432" y="464"/>
                    </a:lnTo>
                    <a:lnTo>
                      <a:pt x="410" y="486"/>
                    </a:lnTo>
                    <a:lnTo>
                      <a:pt x="381" y="505"/>
                    </a:lnTo>
                    <a:lnTo>
                      <a:pt x="350" y="527"/>
                    </a:lnTo>
                    <a:lnTo>
                      <a:pt x="315" y="543"/>
                    </a:lnTo>
                    <a:lnTo>
                      <a:pt x="280" y="559"/>
                    </a:lnTo>
                    <a:lnTo>
                      <a:pt x="242" y="572"/>
                    </a:lnTo>
                    <a:lnTo>
                      <a:pt x="204" y="575"/>
                    </a:lnTo>
                    <a:lnTo>
                      <a:pt x="168" y="575"/>
                    </a:lnTo>
                    <a:lnTo>
                      <a:pt x="131" y="565"/>
                    </a:lnTo>
                    <a:lnTo>
                      <a:pt x="96" y="547"/>
                    </a:lnTo>
                    <a:lnTo>
                      <a:pt x="70" y="523"/>
                    </a:lnTo>
                    <a:lnTo>
                      <a:pt x="45" y="498"/>
                    </a:lnTo>
                    <a:lnTo>
                      <a:pt x="23" y="476"/>
                    </a:lnTo>
                    <a:lnTo>
                      <a:pt x="10" y="451"/>
                    </a:lnTo>
                    <a:lnTo>
                      <a:pt x="0" y="422"/>
                    </a:lnTo>
                    <a:lnTo>
                      <a:pt x="0" y="397"/>
                    </a:lnTo>
                    <a:lnTo>
                      <a:pt x="13" y="371"/>
                    </a:lnTo>
                    <a:lnTo>
                      <a:pt x="35" y="343"/>
                    </a:lnTo>
                    <a:lnTo>
                      <a:pt x="74" y="317"/>
                    </a:lnTo>
                    <a:lnTo>
                      <a:pt x="128" y="292"/>
                    </a:lnTo>
                    <a:lnTo>
                      <a:pt x="156" y="279"/>
                    </a:lnTo>
                    <a:lnTo>
                      <a:pt x="178" y="273"/>
                    </a:lnTo>
                    <a:lnTo>
                      <a:pt x="197" y="267"/>
                    </a:lnTo>
                    <a:lnTo>
                      <a:pt x="214" y="263"/>
                    </a:lnTo>
                    <a:lnTo>
                      <a:pt x="229" y="257"/>
                    </a:lnTo>
                    <a:lnTo>
                      <a:pt x="248" y="248"/>
                    </a:lnTo>
                    <a:lnTo>
                      <a:pt x="268" y="235"/>
                    </a:lnTo>
                    <a:lnTo>
                      <a:pt x="290" y="219"/>
                    </a:lnTo>
                    <a:lnTo>
                      <a:pt x="318" y="194"/>
                    </a:lnTo>
                    <a:lnTo>
                      <a:pt x="353" y="162"/>
                    </a:lnTo>
                    <a:close/>
                  </a:path>
                </a:pathLst>
              </a:custGeom>
              <a:solidFill>
                <a:srgbClr val="DFD05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63" name="Freeform 1957">
                <a:extLst>
                  <a:ext uri="{FF2B5EF4-FFF2-40B4-BE49-F238E27FC236}">
                    <a16:creationId xmlns:a16="http://schemas.microsoft.com/office/drawing/2014/main" id="{579C4424-BAA7-498B-A119-A46D695264DF}"/>
                  </a:ext>
                </a:extLst>
              </p:cNvPr>
              <p:cNvSpPr>
                <a:spLocks noEditPoints="1"/>
              </p:cNvSpPr>
              <p:nvPr/>
            </p:nvSpPr>
            <p:spPr bwMode="auto">
              <a:xfrm>
                <a:off x="2626" y="2976"/>
                <a:ext cx="163" cy="149"/>
              </a:xfrm>
              <a:custGeom>
                <a:avLst/>
                <a:gdLst>
                  <a:gd name="T0" fmla="*/ 103 w 651"/>
                  <a:gd name="T1" fmla="*/ 39 h 594"/>
                  <a:gd name="T2" fmla="*/ 104 w 651"/>
                  <a:gd name="T3" fmla="*/ 30 h 594"/>
                  <a:gd name="T4" fmla="*/ 107 w 651"/>
                  <a:gd name="T5" fmla="*/ 33 h 594"/>
                  <a:gd name="T6" fmla="*/ 112 w 651"/>
                  <a:gd name="T7" fmla="*/ 18 h 594"/>
                  <a:gd name="T8" fmla="*/ 112 w 651"/>
                  <a:gd name="T9" fmla="*/ 18 h 594"/>
                  <a:gd name="T10" fmla="*/ 124 w 651"/>
                  <a:gd name="T11" fmla="*/ 11 h 594"/>
                  <a:gd name="T12" fmla="*/ 121 w 651"/>
                  <a:gd name="T13" fmla="*/ 8 h 594"/>
                  <a:gd name="T14" fmla="*/ 127 w 651"/>
                  <a:gd name="T15" fmla="*/ 6 h 594"/>
                  <a:gd name="T16" fmla="*/ 132 w 651"/>
                  <a:gd name="T17" fmla="*/ 2 h 594"/>
                  <a:gd name="T18" fmla="*/ 132 w 651"/>
                  <a:gd name="T19" fmla="*/ 2 h 594"/>
                  <a:gd name="T20" fmla="*/ 147 w 651"/>
                  <a:gd name="T21" fmla="*/ 6 h 594"/>
                  <a:gd name="T22" fmla="*/ 148 w 651"/>
                  <a:gd name="T23" fmla="*/ 1 h 594"/>
                  <a:gd name="T24" fmla="*/ 154 w 651"/>
                  <a:gd name="T25" fmla="*/ 7 h 594"/>
                  <a:gd name="T26" fmla="*/ 161 w 651"/>
                  <a:gd name="T27" fmla="*/ 14 h 594"/>
                  <a:gd name="T28" fmla="*/ 161 w 651"/>
                  <a:gd name="T29" fmla="*/ 14 h 594"/>
                  <a:gd name="T30" fmla="*/ 158 w 651"/>
                  <a:gd name="T31" fmla="*/ 37 h 594"/>
                  <a:gd name="T32" fmla="*/ 163 w 651"/>
                  <a:gd name="T33" fmla="*/ 37 h 594"/>
                  <a:gd name="T34" fmla="*/ 157 w 651"/>
                  <a:gd name="T35" fmla="*/ 50 h 594"/>
                  <a:gd name="T36" fmla="*/ 155 w 651"/>
                  <a:gd name="T37" fmla="*/ 65 h 594"/>
                  <a:gd name="T38" fmla="*/ 155 w 651"/>
                  <a:gd name="T39" fmla="*/ 65 h 594"/>
                  <a:gd name="T40" fmla="*/ 135 w 651"/>
                  <a:gd name="T41" fmla="*/ 93 h 594"/>
                  <a:gd name="T42" fmla="*/ 139 w 651"/>
                  <a:gd name="T43" fmla="*/ 96 h 594"/>
                  <a:gd name="T44" fmla="*/ 126 w 651"/>
                  <a:gd name="T45" fmla="*/ 108 h 594"/>
                  <a:gd name="T46" fmla="*/ 113 w 651"/>
                  <a:gd name="T47" fmla="*/ 117 h 594"/>
                  <a:gd name="T48" fmla="*/ 116 w 651"/>
                  <a:gd name="T49" fmla="*/ 121 h 594"/>
                  <a:gd name="T50" fmla="*/ 101 w 651"/>
                  <a:gd name="T51" fmla="*/ 127 h 594"/>
                  <a:gd name="T52" fmla="*/ 103 w 651"/>
                  <a:gd name="T53" fmla="*/ 131 h 594"/>
                  <a:gd name="T54" fmla="*/ 94 w 651"/>
                  <a:gd name="T55" fmla="*/ 135 h 594"/>
                  <a:gd name="T56" fmla="*/ 77 w 651"/>
                  <a:gd name="T57" fmla="*/ 145 h 594"/>
                  <a:gd name="T58" fmla="*/ 77 w 651"/>
                  <a:gd name="T59" fmla="*/ 145 h 594"/>
                  <a:gd name="T60" fmla="*/ 67 w 651"/>
                  <a:gd name="T61" fmla="*/ 148 h 594"/>
                  <a:gd name="T62" fmla="*/ 58 w 651"/>
                  <a:gd name="T63" fmla="*/ 149 h 594"/>
                  <a:gd name="T64" fmla="*/ 57 w 651"/>
                  <a:gd name="T65" fmla="*/ 144 h 594"/>
                  <a:gd name="T66" fmla="*/ 39 w 651"/>
                  <a:gd name="T67" fmla="*/ 146 h 594"/>
                  <a:gd name="T68" fmla="*/ 39 w 651"/>
                  <a:gd name="T69" fmla="*/ 146 h 594"/>
                  <a:gd name="T70" fmla="*/ 29 w 651"/>
                  <a:gd name="T71" fmla="*/ 141 h 594"/>
                  <a:gd name="T72" fmla="*/ 22 w 651"/>
                  <a:gd name="T73" fmla="*/ 136 h 594"/>
                  <a:gd name="T74" fmla="*/ 26 w 651"/>
                  <a:gd name="T75" fmla="*/ 132 h 594"/>
                  <a:gd name="T76" fmla="*/ 10 w 651"/>
                  <a:gd name="T77" fmla="*/ 124 h 594"/>
                  <a:gd name="T78" fmla="*/ 10 w 651"/>
                  <a:gd name="T79" fmla="*/ 124 h 594"/>
                  <a:gd name="T80" fmla="*/ 7 w 651"/>
                  <a:gd name="T81" fmla="*/ 116 h 594"/>
                  <a:gd name="T82" fmla="*/ 4 w 651"/>
                  <a:gd name="T83" fmla="*/ 109 h 594"/>
                  <a:gd name="T84" fmla="*/ 9 w 651"/>
                  <a:gd name="T85" fmla="*/ 108 h 594"/>
                  <a:gd name="T86" fmla="*/ 7 w 651"/>
                  <a:gd name="T87" fmla="*/ 95 h 594"/>
                  <a:gd name="T88" fmla="*/ 7 w 651"/>
                  <a:gd name="T89" fmla="*/ 95 h 594"/>
                  <a:gd name="T90" fmla="*/ 14 w 651"/>
                  <a:gd name="T91" fmla="*/ 87 h 594"/>
                  <a:gd name="T92" fmla="*/ 23 w 651"/>
                  <a:gd name="T93" fmla="*/ 80 h 594"/>
                  <a:gd name="T94" fmla="*/ 26 w 651"/>
                  <a:gd name="T95" fmla="*/ 84 h 594"/>
                  <a:gd name="T96" fmla="*/ 44 w 651"/>
                  <a:gd name="T97" fmla="*/ 70 h 594"/>
                  <a:gd name="T98" fmla="*/ 44 w 651"/>
                  <a:gd name="T99" fmla="*/ 70 h 594"/>
                  <a:gd name="T100" fmla="*/ 52 w 651"/>
                  <a:gd name="T101" fmla="*/ 73 h 594"/>
                  <a:gd name="T102" fmla="*/ 55 w 651"/>
                  <a:gd name="T103" fmla="*/ 67 h 594"/>
                  <a:gd name="T104" fmla="*/ 56 w 651"/>
                  <a:gd name="T105" fmla="*/ 71 h 594"/>
                  <a:gd name="T106" fmla="*/ 63 w 651"/>
                  <a:gd name="T107" fmla="*/ 65 h 594"/>
                  <a:gd name="T108" fmla="*/ 65 w 651"/>
                  <a:gd name="T109" fmla="*/ 69 h 594"/>
                  <a:gd name="T110" fmla="*/ 69 w 651"/>
                  <a:gd name="T111" fmla="*/ 67 h 594"/>
                  <a:gd name="T112" fmla="*/ 75 w 651"/>
                  <a:gd name="T113" fmla="*/ 63 h 594"/>
                  <a:gd name="T114" fmla="*/ 75 w 651"/>
                  <a:gd name="T115" fmla="*/ 63 h 594"/>
                  <a:gd name="T116" fmla="*/ 84 w 651"/>
                  <a:gd name="T117" fmla="*/ 49 h 594"/>
                  <a:gd name="T118" fmla="*/ 88 w 651"/>
                  <a:gd name="T119" fmla="*/ 53 h 59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651"/>
                  <a:gd name="T181" fmla="*/ 0 h 594"/>
                  <a:gd name="T182" fmla="*/ 651 w 651"/>
                  <a:gd name="T183" fmla="*/ 594 h 59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651" h="594">
                    <a:moveTo>
                      <a:pt x="372" y="164"/>
                    </a:moveTo>
                    <a:lnTo>
                      <a:pt x="397" y="142"/>
                    </a:lnTo>
                    <a:lnTo>
                      <a:pt x="410" y="156"/>
                    </a:lnTo>
                    <a:lnTo>
                      <a:pt x="384" y="178"/>
                    </a:lnTo>
                    <a:lnTo>
                      <a:pt x="372" y="164"/>
                    </a:lnTo>
                    <a:close/>
                    <a:moveTo>
                      <a:pt x="411" y="155"/>
                    </a:moveTo>
                    <a:lnTo>
                      <a:pt x="411" y="156"/>
                    </a:lnTo>
                    <a:lnTo>
                      <a:pt x="410" y="156"/>
                    </a:lnTo>
                    <a:lnTo>
                      <a:pt x="403" y="150"/>
                    </a:lnTo>
                    <a:lnTo>
                      <a:pt x="411" y="155"/>
                    </a:lnTo>
                    <a:close/>
                    <a:moveTo>
                      <a:pt x="396" y="143"/>
                    </a:moveTo>
                    <a:lnTo>
                      <a:pt x="415" y="118"/>
                    </a:lnTo>
                    <a:lnTo>
                      <a:pt x="430" y="130"/>
                    </a:lnTo>
                    <a:lnTo>
                      <a:pt x="411" y="155"/>
                    </a:lnTo>
                    <a:lnTo>
                      <a:pt x="396" y="143"/>
                    </a:lnTo>
                    <a:close/>
                    <a:moveTo>
                      <a:pt x="415" y="118"/>
                    </a:moveTo>
                    <a:lnTo>
                      <a:pt x="415" y="118"/>
                    </a:lnTo>
                    <a:lnTo>
                      <a:pt x="423" y="124"/>
                    </a:lnTo>
                    <a:lnTo>
                      <a:pt x="415" y="118"/>
                    </a:lnTo>
                    <a:close/>
                    <a:moveTo>
                      <a:pt x="415" y="118"/>
                    </a:moveTo>
                    <a:lnTo>
                      <a:pt x="435" y="96"/>
                    </a:lnTo>
                    <a:lnTo>
                      <a:pt x="449" y="108"/>
                    </a:lnTo>
                    <a:lnTo>
                      <a:pt x="429" y="130"/>
                    </a:lnTo>
                    <a:lnTo>
                      <a:pt x="415" y="118"/>
                    </a:lnTo>
                    <a:close/>
                    <a:moveTo>
                      <a:pt x="449" y="107"/>
                    </a:moveTo>
                    <a:lnTo>
                      <a:pt x="449" y="108"/>
                    </a:lnTo>
                    <a:lnTo>
                      <a:pt x="441" y="101"/>
                    </a:lnTo>
                    <a:lnTo>
                      <a:pt x="449" y="107"/>
                    </a:lnTo>
                    <a:close/>
                    <a:moveTo>
                      <a:pt x="434" y="97"/>
                    </a:moveTo>
                    <a:lnTo>
                      <a:pt x="449" y="71"/>
                    </a:lnTo>
                    <a:lnTo>
                      <a:pt x="466" y="81"/>
                    </a:lnTo>
                    <a:lnTo>
                      <a:pt x="449" y="107"/>
                    </a:lnTo>
                    <a:lnTo>
                      <a:pt x="434" y="97"/>
                    </a:lnTo>
                    <a:close/>
                    <a:moveTo>
                      <a:pt x="449" y="71"/>
                    </a:moveTo>
                    <a:lnTo>
                      <a:pt x="450" y="70"/>
                    </a:lnTo>
                    <a:lnTo>
                      <a:pt x="457" y="76"/>
                    </a:lnTo>
                    <a:lnTo>
                      <a:pt x="449" y="71"/>
                    </a:lnTo>
                    <a:close/>
                    <a:moveTo>
                      <a:pt x="450" y="70"/>
                    </a:moveTo>
                    <a:lnTo>
                      <a:pt x="466" y="52"/>
                    </a:lnTo>
                    <a:lnTo>
                      <a:pt x="481" y="64"/>
                    </a:lnTo>
                    <a:lnTo>
                      <a:pt x="465" y="83"/>
                    </a:lnTo>
                    <a:lnTo>
                      <a:pt x="450" y="70"/>
                    </a:lnTo>
                    <a:close/>
                    <a:moveTo>
                      <a:pt x="466" y="52"/>
                    </a:moveTo>
                    <a:lnTo>
                      <a:pt x="482" y="32"/>
                    </a:lnTo>
                    <a:lnTo>
                      <a:pt x="497" y="44"/>
                    </a:lnTo>
                    <a:lnTo>
                      <a:pt x="481" y="64"/>
                    </a:lnTo>
                    <a:lnTo>
                      <a:pt x="466" y="52"/>
                    </a:lnTo>
                    <a:close/>
                    <a:moveTo>
                      <a:pt x="482" y="32"/>
                    </a:moveTo>
                    <a:lnTo>
                      <a:pt x="483" y="31"/>
                    </a:lnTo>
                    <a:lnTo>
                      <a:pt x="484" y="31"/>
                    </a:lnTo>
                    <a:lnTo>
                      <a:pt x="489" y="38"/>
                    </a:lnTo>
                    <a:lnTo>
                      <a:pt x="482" y="32"/>
                    </a:lnTo>
                    <a:close/>
                    <a:moveTo>
                      <a:pt x="484" y="31"/>
                    </a:moveTo>
                    <a:lnTo>
                      <a:pt x="503" y="17"/>
                    </a:lnTo>
                    <a:lnTo>
                      <a:pt x="513" y="33"/>
                    </a:lnTo>
                    <a:lnTo>
                      <a:pt x="494" y="46"/>
                    </a:lnTo>
                    <a:lnTo>
                      <a:pt x="484" y="31"/>
                    </a:lnTo>
                    <a:close/>
                    <a:moveTo>
                      <a:pt x="503" y="17"/>
                    </a:moveTo>
                    <a:lnTo>
                      <a:pt x="503" y="17"/>
                    </a:lnTo>
                    <a:lnTo>
                      <a:pt x="504" y="16"/>
                    </a:lnTo>
                    <a:lnTo>
                      <a:pt x="509" y="25"/>
                    </a:lnTo>
                    <a:lnTo>
                      <a:pt x="503" y="17"/>
                    </a:lnTo>
                    <a:close/>
                    <a:moveTo>
                      <a:pt x="504" y="16"/>
                    </a:moveTo>
                    <a:lnTo>
                      <a:pt x="526" y="8"/>
                    </a:lnTo>
                    <a:lnTo>
                      <a:pt x="534" y="24"/>
                    </a:lnTo>
                    <a:lnTo>
                      <a:pt x="512" y="34"/>
                    </a:lnTo>
                    <a:lnTo>
                      <a:pt x="504" y="16"/>
                    </a:lnTo>
                    <a:close/>
                    <a:moveTo>
                      <a:pt x="526" y="8"/>
                    </a:moveTo>
                    <a:lnTo>
                      <a:pt x="527" y="6"/>
                    </a:lnTo>
                    <a:lnTo>
                      <a:pt x="529" y="6"/>
                    </a:lnTo>
                    <a:lnTo>
                      <a:pt x="531" y="16"/>
                    </a:lnTo>
                    <a:lnTo>
                      <a:pt x="526" y="8"/>
                    </a:lnTo>
                    <a:close/>
                    <a:moveTo>
                      <a:pt x="529" y="6"/>
                    </a:moveTo>
                    <a:lnTo>
                      <a:pt x="554" y="0"/>
                    </a:lnTo>
                    <a:lnTo>
                      <a:pt x="558" y="19"/>
                    </a:lnTo>
                    <a:lnTo>
                      <a:pt x="533" y="25"/>
                    </a:lnTo>
                    <a:lnTo>
                      <a:pt x="529" y="6"/>
                    </a:lnTo>
                    <a:close/>
                    <a:moveTo>
                      <a:pt x="554" y="0"/>
                    </a:moveTo>
                    <a:lnTo>
                      <a:pt x="555" y="0"/>
                    </a:lnTo>
                    <a:lnTo>
                      <a:pt x="557" y="0"/>
                    </a:lnTo>
                    <a:lnTo>
                      <a:pt x="556" y="10"/>
                    </a:lnTo>
                    <a:lnTo>
                      <a:pt x="554" y="0"/>
                    </a:lnTo>
                    <a:close/>
                    <a:moveTo>
                      <a:pt x="557" y="0"/>
                    </a:moveTo>
                    <a:lnTo>
                      <a:pt x="589" y="3"/>
                    </a:lnTo>
                    <a:lnTo>
                      <a:pt x="587" y="22"/>
                    </a:lnTo>
                    <a:lnTo>
                      <a:pt x="555" y="19"/>
                    </a:lnTo>
                    <a:lnTo>
                      <a:pt x="557" y="0"/>
                    </a:lnTo>
                    <a:close/>
                    <a:moveTo>
                      <a:pt x="589" y="3"/>
                    </a:moveTo>
                    <a:lnTo>
                      <a:pt x="590" y="3"/>
                    </a:lnTo>
                    <a:lnTo>
                      <a:pt x="593" y="4"/>
                    </a:lnTo>
                    <a:lnTo>
                      <a:pt x="588" y="13"/>
                    </a:lnTo>
                    <a:lnTo>
                      <a:pt x="589" y="3"/>
                    </a:lnTo>
                    <a:close/>
                    <a:moveTo>
                      <a:pt x="593" y="4"/>
                    </a:moveTo>
                    <a:lnTo>
                      <a:pt x="621" y="21"/>
                    </a:lnTo>
                    <a:lnTo>
                      <a:pt x="611" y="37"/>
                    </a:lnTo>
                    <a:lnTo>
                      <a:pt x="583" y="21"/>
                    </a:lnTo>
                    <a:lnTo>
                      <a:pt x="593" y="4"/>
                    </a:lnTo>
                    <a:close/>
                    <a:moveTo>
                      <a:pt x="621" y="21"/>
                    </a:moveTo>
                    <a:lnTo>
                      <a:pt x="623" y="22"/>
                    </a:lnTo>
                    <a:lnTo>
                      <a:pt x="625" y="23"/>
                    </a:lnTo>
                    <a:lnTo>
                      <a:pt x="617" y="28"/>
                    </a:lnTo>
                    <a:lnTo>
                      <a:pt x="621" y="21"/>
                    </a:lnTo>
                    <a:close/>
                    <a:moveTo>
                      <a:pt x="625" y="23"/>
                    </a:moveTo>
                    <a:lnTo>
                      <a:pt x="643" y="52"/>
                    </a:lnTo>
                    <a:lnTo>
                      <a:pt x="628" y="63"/>
                    </a:lnTo>
                    <a:lnTo>
                      <a:pt x="608" y="34"/>
                    </a:lnTo>
                    <a:lnTo>
                      <a:pt x="625" y="23"/>
                    </a:lnTo>
                    <a:close/>
                    <a:moveTo>
                      <a:pt x="643" y="52"/>
                    </a:moveTo>
                    <a:lnTo>
                      <a:pt x="644" y="54"/>
                    </a:lnTo>
                    <a:lnTo>
                      <a:pt x="644" y="56"/>
                    </a:lnTo>
                    <a:lnTo>
                      <a:pt x="636" y="57"/>
                    </a:lnTo>
                    <a:lnTo>
                      <a:pt x="643" y="52"/>
                    </a:lnTo>
                    <a:close/>
                    <a:moveTo>
                      <a:pt x="644" y="56"/>
                    </a:moveTo>
                    <a:lnTo>
                      <a:pt x="651" y="97"/>
                    </a:lnTo>
                    <a:lnTo>
                      <a:pt x="632" y="100"/>
                    </a:lnTo>
                    <a:lnTo>
                      <a:pt x="626" y="58"/>
                    </a:lnTo>
                    <a:lnTo>
                      <a:pt x="644" y="56"/>
                    </a:lnTo>
                    <a:close/>
                    <a:moveTo>
                      <a:pt x="651" y="97"/>
                    </a:moveTo>
                    <a:lnTo>
                      <a:pt x="651" y="98"/>
                    </a:lnTo>
                    <a:lnTo>
                      <a:pt x="642" y="98"/>
                    </a:lnTo>
                    <a:lnTo>
                      <a:pt x="651" y="97"/>
                    </a:lnTo>
                    <a:close/>
                    <a:moveTo>
                      <a:pt x="651" y="98"/>
                    </a:moveTo>
                    <a:lnTo>
                      <a:pt x="651" y="146"/>
                    </a:lnTo>
                    <a:lnTo>
                      <a:pt x="632" y="146"/>
                    </a:lnTo>
                    <a:lnTo>
                      <a:pt x="632" y="98"/>
                    </a:lnTo>
                    <a:lnTo>
                      <a:pt x="651" y="98"/>
                    </a:lnTo>
                    <a:close/>
                    <a:moveTo>
                      <a:pt x="651" y="146"/>
                    </a:moveTo>
                    <a:lnTo>
                      <a:pt x="651" y="148"/>
                    </a:lnTo>
                    <a:lnTo>
                      <a:pt x="651" y="149"/>
                    </a:lnTo>
                    <a:lnTo>
                      <a:pt x="642" y="146"/>
                    </a:lnTo>
                    <a:lnTo>
                      <a:pt x="651" y="146"/>
                    </a:lnTo>
                    <a:close/>
                    <a:moveTo>
                      <a:pt x="651" y="149"/>
                    </a:moveTo>
                    <a:lnTo>
                      <a:pt x="639" y="203"/>
                    </a:lnTo>
                    <a:lnTo>
                      <a:pt x="620" y="198"/>
                    </a:lnTo>
                    <a:lnTo>
                      <a:pt x="632" y="144"/>
                    </a:lnTo>
                    <a:lnTo>
                      <a:pt x="651" y="149"/>
                    </a:lnTo>
                    <a:close/>
                    <a:moveTo>
                      <a:pt x="639" y="203"/>
                    </a:moveTo>
                    <a:lnTo>
                      <a:pt x="638" y="203"/>
                    </a:lnTo>
                    <a:lnTo>
                      <a:pt x="629" y="201"/>
                    </a:lnTo>
                    <a:lnTo>
                      <a:pt x="639" y="203"/>
                    </a:lnTo>
                    <a:close/>
                    <a:moveTo>
                      <a:pt x="638" y="203"/>
                    </a:moveTo>
                    <a:lnTo>
                      <a:pt x="619" y="260"/>
                    </a:lnTo>
                    <a:lnTo>
                      <a:pt x="601" y="255"/>
                    </a:lnTo>
                    <a:lnTo>
                      <a:pt x="620" y="197"/>
                    </a:lnTo>
                    <a:lnTo>
                      <a:pt x="638" y="203"/>
                    </a:lnTo>
                    <a:close/>
                    <a:moveTo>
                      <a:pt x="619" y="260"/>
                    </a:moveTo>
                    <a:lnTo>
                      <a:pt x="619" y="261"/>
                    </a:lnTo>
                    <a:lnTo>
                      <a:pt x="610" y="258"/>
                    </a:lnTo>
                    <a:lnTo>
                      <a:pt x="619" y="260"/>
                    </a:lnTo>
                    <a:close/>
                    <a:moveTo>
                      <a:pt x="619" y="261"/>
                    </a:moveTo>
                    <a:lnTo>
                      <a:pt x="590" y="322"/>
                    </a:lnTo>
                    <a:lnTo>
                      <a:pt x="573" y="314"/>
                    </a:lnTo>
                    <a:lnTo>
                      <a:pt x="601" y="253"/>
                    </a:lnTo>
                    <a:lnTo>
                      <a:pt x="619" y="261"/>
                    </a:lnTo>
                    <a:close/>
                    <a:moveTo>
                      <a:pt x="590" y="322"/>
                    </a:moveTo>
                    <a:lnTo>
                      <a:pt x="590" y="322"/>
                    </a:lnTo>
                    <a:lnTo>
                      <a:pt x="589" y="323"/>
                    </a:lnTo>
                    <a:lnTo>
                      <a:pt x="582" y="317"/>
                    </a:lnTo>
                    <a:lnTo>
                      <a:pt x="590" y="322"/>
                    </a:lnTo>
                    <a:close/>
                    <a:moveTo>
                      <a:pt x="589" y="323"/>
                    </a:moveTo>
                    <a:lnTo>
                      <a:pt x="555" y="380"/>
                    </a:lnTo>
                    <a:lnTo>
                      <a:pt x="539" y="370"/>
                    </a:lnTo>
                    <a:lnTo>
                      <a:pt x="574" y="313"/>
                    </a:lnTo>
                    <a:lnTo>
                      <a:pt x="589" y="323"/>
                    </a:lnTo>
                    <a:close/>
                    <a:moveTo>
                      <a:pt x="555" y="380"/>
                    </a:moveTo>
                    <a:lnTo>
                      <a:pt x="554" y="380"/>
                    </a:lnTo>
                    <a:lnTo>
                      <a:pt x="554" y="381"/>
                    </a:lnTo>
                    <a:lnTo>
                      <a:pt x="546" y="375"/>
                    </a:lnTo>
                    <a:lnTo>
                      <a:pt x="555" y="380"/>
                    </a:lnTo>
                    <a:close/>
                    <a:moveTo>
                      <a:pt x="554" y="381"/>
                    </a:moveTo>
                    <a:lnTo>
                      <a:pt x="513" y="435"/>
                    </a:lnTo>
                    <a:lnTo>
                      <a:pt x="498" y="423"/>
                    </a:lnTo>
                    <a:lnTo>
                      <a:pt x="539" y="369"/>
                    </a:lnTo>
                    <a:lnTo>
                      <a:pt x="554" y="381"/>
                    </a:lnTo>
                    <a:close/>
                    <a:moveTo>
                      <a:pt x="513" y="435"/>
                    </a:moveTo>
                    <a:lnTo>
                      <a:pt x="512" y="435"/>
                    </a:lnTo>
                    <a:lnTo>
                      <a:pt x="512" y="436"/>
                    </a:lnTo>
                    <a:lnTo>
                      <a:pt x="505" y="429"/>
                    </a:lnTo>
                    <a:lnTo>
                      <a:pt x="513" y="435"/>
                    </a:lnTo>
                    <a:close/>
                    <a:moveTo>
                      <a:pt x="512" y="436"/>
                    </a:moveTo>
                    <a:lnTo>
                      <a:pt x="464" y="481"/>
                    </a:lnTo>
                    <a:lnTo>
                      <a:pt x="451" y="466"/>
                    </a:lnTo>
                    <a:lnTo>
                      <a:pt x="499" y="422"/>
                    </a:lnTo>
                    <a:lnTo>
                      <a:pt x="512" y="436"/>
                    </a:lnTo>
                    <a:close/>
                    <a:moveTo>
                      <a:pt x="450" y="467"/>
                    </a:moveTo>
                    <a:lnTo>
                      <a:pt x="450" y="467"/>
                    </a:lnTo>
                    <a:lnTo>
                      <a:pt x="451" y="466"/>
                    </a:lnTo>
                    <a:lnTo>
                      <a:pt x="457" y="474"/>
                    </a:lnTo>
                    <a:lnTo>
                      <a:pt x="450" y="467"/>
                    </a:lnTo>
                    <a:close/>
                    <a:moveTo>
                      <a:pt x="465" y="481"/>
                    </a:moveTo>
                    <a:lnTo>
                      <a:pt x="441" y="503"/>
                    </a:lnTo>
                    <a:lnTo>
                      <a:pt x="428" y="489"/>
                    </a:lnTo>
                    <a:lnTo>
                      <a:pt x="450" y="467"/>
                    </a:lnTo>
                    <a:lnTo>
                      <a:pt x="465" y="481"/>
                    </a:lnTo>
                    <a:close/>
                    <a:moveTo>
                      <a:pt x="441" y="503"/>
                    </a:moveTo>
                    <a:lnTo>
                      <a:pt x="441" y="503"/>
                    </a:lnTo>
                    <a:lnTo>
                      <a:pt x="440" y="504"/>
                    </a:lnTo>
                    <a:lnTo>
                      <a:pt x="435" y="496"/>
                    </a:lnTo>
                    <a:lnTo>
                      <a:pt x="441" y="503"/>
                    </a:lnTo>
                    <a:close/>
                    <a:moveTo>
                      <a:pt x="440" y="504"/>
                    </a:moveTo>
                    <a:lnTo>
                      <a:pt x="412" y="522"/>
                    </a:lnTo>
                    <a:lnTo>
                      <a:pt x="402" y="507"/>
                    </a:lnTo>
                    <a:lnTo>
                      <a:pt x="430" y="488"/>
                    </a:lnTo>
                    <a:lnTo>
                      <a:pt x="440" y="504"/>
                    </a:lnTo>
                    <a:close/>
                    <a:moveTo>
                      <a:pt x="401" y="507"/>
                    </a:moveTo>
                    <a:lnTo>
                      <a:pt x="401" y="507"/>
                    </a:lnTo>
                    <a:lnTo>
                      <a:pt x="402" y="507"/>
                    </a:lnTo>
                    <a:lnTo>
                      <a:pt x="406" y="515"/>
                    </a:lnTo>
                    <a:lnTo>
                      <a:pt x="401" y="507"/>
                    </a:lnTo>
                    <a:close/>
                    <a:moveTo>
                      <a:pt x="412" y="522"/>
                    </a:moveTo>
                    <a:lnTo>
                      <a:pt x="380" y="545"/>
                    </a:lnTo>
                    <a:lnTo>
                      <a:pt x="370" y="529"/>
                    </a:lnTo>
                    <a:lnTo>
                      <a:pt x="401" y="507"/>
                    </a:lnTo>
                    <a:lnTo>
                      <a:pt x="412" y="522"/>
                    </a:lnTo>
                    <a:close/>
                    <a:moveTo>
                      <a:pt x="380" y="545"/>
                    </a:moveTo>
                    <a:lnTo>
                      <a:pt x="380" y="546"/>
                    </a:lnTo>
                    <a:lnTo>
                      <a:pt x="379" y="546"/>
                    </a:lnTo>
                    <a:lnTo>
                      <a:pt x="375" y="537"/>
                    </a:lnTo>
                    <a:lnTo>
                      <a:pt x="380" y="545"/>
                    </a:lnTo>
                    <a:close/>
                    <a:moveTo>
                      <a:pt x="379" y="546"/>
                    </a:moveTo>
                    <a:lnTo>
                      <a:pt x="343" y="562"/>
                    </a:lnTo>
                    <a:lnTo>
                      <a:pt x="336" y="545"/>
                    </a:lnTo>
                    <a:lnTo>
                      <a:pt x="371" y="528"/>
                    </a:lnTo>
                    <a:lnTo>
                      <a:pt x="379" y="546"/>
                    </a:lnTo>
                    <a:close/>
                    <a:moveTo>
                      <a:pt x="343" y="562"/>
                    </a:moveTo>
                    <a:lnTo>
                      <a:pt x="309" y="578"/>
                    </a:lnTo>
                    <a:lnTo>
                      <a:pt x="301" y="560"/>
                    </a:lnTo>
                    <a:lnTo>
                      <a:pt x="336" y="545"/>
                    </a:lnTo>
                    <a:lnTo>
                      <a:pt x="343" y="562"/>
                    </a:lnTo>
                    <a:close/>
                    <a:moveTo>
                      <a:pt x="309" y="578"/>
                    </a:moveTo>
                    <a:lnTo>
                      <a:pt x="308" y="578"/>
                    </a:lnTo>
                    <a:lnTo>
                      <a:pt x="305" y="569"/>
                    </a:lnTo>
                    <a:lnTo>
                      <a:pt x="309" y="578"/>
                    </a:lnTo>
                    <a:close/>
                    <a:moveTo>
                      <a:pt x="308" y="578"/>
                    </a:moveTo>
                    <a:lnTo>
                      <a:pt x="269" y="591"/>
                    </a:lnTo>
                    <a:lnTo>
                      <a:pt x="264" y="572"/>
                    </a:lnTo>
                    <a:lnTo>
                      <a:pt x="301" y="560"/>
                    </a:lnTo>
                    <a:lnTo>
                      <a:pt x="308" y="578"/>
                    </a:lnTo>
                    <a:close/>
                    <a:moveTo>
                      <a:pt x="269" y="591"/>
                    </a:moveTo>
                    <a:lnTo>
                      <a:pt x="268" y="591"/>
                    </a:lnTo>
                    <a:lnTo>
                      <a:pt x="267" y="591"/>
                    </a:lnTo>
                    <a:lnTo>
                      <a:pt x="267" y="582"/>
                    </a:lnTo>
                    <a:lnTo>
                      <a:pt x="269" y="591"/>
                    </a:lnTo>
                    <a:close/>
                    <a:moveTo>
                      <a:pt x="267" y="591"/>
                    </a:moveTo>
                    <a:lnTo>
                      <a:pt x="230" y="594"/>
                    </a:lnTo>
                    <a:lnTo>
                      <a:pt x="228" y="575"/>
                    </a:lnTo>
                    <a:lnTo>
                      <a:pt x="266" y="572"/>
                    </a:lnTo>
                    <a:lnTo>
                      <a:pt x="267" y="591"/>
                    </a:lnTo>
                    <a:close/>
                    <a:moveTo>
                      <a:pt x="230" y="594"/>
                    </a:moveTo>
                    <a:lnTo>
                      <a:pt x="229" y="594"/>
                    </a:lnTo>
                    <a:lnTo>
                      <a:pt x="229" y="585"/>
                    </a:lnTo>
                    <a:lnTo>
                      <a:pt x="230" y="594"/>
                    </a:lnTo>
                    <a:close/>
                    <a:moveTo>
                      <a:pt x="229" y="594"/>
                    </a:moveTo>
                    <a:lnTo>
                      <a:pt x="193" y="594"/>
                    </a:lnTo>
                    <a:lnTo>
                      <a:pt x="193" y="575"/>
                    </a:lnTo>
                    <a:lnTo>
                      <a:pt x="229" y="575"/>
                    </a:lnTo>
                    <a:lnTo>
                      <a:pt x="229" y="594"/>
                    </a:lnTo>
                    <a:close/>
                    <a:moveTo>
                      <a:pt x="193" y="594"/>
                    </a:moveTo>
                    <a:lnTo>
                      <a:pt x="192" y="594"/>
                    </a:lnTo>
                    <a:lnTo>
                      <a:pt x="191" y="594"/>
                    </a:lnTo>
                    <a:lnTo>
                      <a:pt x="193" y="585"/>
                    </a:lnTo>
                    <a:lnTo>
                      <a:pt x="193" y="594"/>
                    </a:lnTo>
                    <a:close/>
                    <a:moveTo>
                      <a:pt x="191" y="594"/>
                    </a:moveTo>
                    <a:lnTo>
                      <a:pt x="154" y="584"/>
                    </a:lnTo>
                    <a:lnTo>
                      <a:pt x="158" y="565"/>
                    </a:lnTo>
                    <a:lnTo>
                      <a:pt x="196" y="575"/>
                    </a:lnTo>
                    <a:lnTo>
                      <a:pt x="191" y="594"/>
                    </a:lnTo>
                    <a:close/>
                    <a:moveTo>
                      <a:pt x="154" y="584"/>
                    </a:moveTo>
                    <a:lnTo>
                      <a:pt x="152" y="584"/>
                    </a:lnTo>
                    <a:lnTo>
                      <a:pt x="152" y="583"/>
                    </a:lnTo>
                    <a:lnTo>
                      <a:pt x="156" y="575"/>
                    </a:lnTo>
                    <a:lnTo>
                      <a:pt x="154" y="584"/>
                    </a:lnTo>
                    <a:close/>
                    <a:moveTo>
                      <a:pt x="152" y="583"/>
                    </a:moveTo>
                    <a:lnTo>
                      <a:pt x="116" y="564"/>
                    </a:lnTo>
                    <a:lnTo>
                      <a:pt x="125" y="548"/>
                    </a:lnTo>
                    <a:lnTo>
                      <a:pt x="160" y="567"/>
                    </a:lnTo>
                    <a:lnTo>
                      <a:pt x="152" y="583"/>
                    </a:lnTo>
                    <a:close/>
                    <a:moveTo>
                      <a:pt x="116" y="564"/>
                    </a:moveTo>
                    <a:lnTo>
                      <a:pt x="115" y="564"/>
                    </a:lnTo>
                    <a:lnTo>
                      <a:pt x="114" y="563"/>
                    </a:lnTo>
                    <a:lnTo>
                      <a:pt x="121" y="557"/>
                    </a:lnTo>
                    <a:lnTo>
                      <a:pt x="116" y="564"/>
                    </a:lnTo>
                    <a:close/>
                    <a:moveTo>
                      <a:pt x="114" y="563"/>
                    </a:moveTo>
                    <a:lnTo>
                      <a:pt x="89" y="541"/>
                    </a:lnTo>
                    <a:lnTo>
                      <a:pt x="102" y="527"/>
                    </a:lnTo>
                    <a:lnTo>
                      <a:pt x="127" y="549"/>
                    </a:lnTo>
                    <a:lnTo>
                      <a:pt x="114" y="563"/>
                    </a:lnTo>
                    <a:close/>
                    <a:moveTo>
                      <a:pt x="89" y="541"/>
                    </a:moveTo>
                    <a:lnTo>
                      <a:pt x="89" y="541"/>
                    </a:lnTo>
                    <a:lnTo>
                      <a:pt x="89" y="540"/>
                    </a:lnTo>
                    <a:lnTo>
                      <a:pt x="95" y="533"/>
                    </a:lnTo>
                    <a:lnTo>
                      <a:pt x="89" y="541"/>
                    </a:lnTo>
                    <a:close/>
                    <a:moveTo>
                      <a:pt x="89" y="540"/>
                    </a:moveTo>
                    <a:lnTo>
                      <a:pt x="63" y="515"/>
                    </a:lnTo>
                    <a:lnTo>
                      <a:pt x="77" y="502"/>
                    </a:lnTo>
                    <a:lnTo>
                      <a:pt x="102" y="527"/>
                    </a:lnTo>
                    <a:lnTo>
                      <a:pt x="89" y="540"/>
                    </a:lnTo>
                    <a:close/>
                    <a:moveTo>
                      <a:pt x="77" y="502"/>
                    </a:moveTo>
                    <a:lnTo>
                      <a:pt x="0" y="425"/>
                    </a:lnTo>
                    <a:lnTo>
                      <a:pt x="77" y="502"/>
                    </a:lnTo>
                    <a:lnTo>
                      <a:pt x="70" y="508"/>
                    </a:lnTo>
                    <a:lnTo>
                      <a:pt x="77" y="502"/>
                    </a:lnTo>
                    <a:close/>
                    <a:moveTo>
                      <a:pt x="63" y="515"/>
                    </a:moveTo>
                    <a:lnTo>
                      <a:pt x="41" y="493"/>
                    </a:lnTo>
                    <a:lnTo>
                      <a:pt x="55" y="479"/>
                    </a:lnTo>
                    <a:lnTo>
                      <a:pt x="77" y="502"/>
                    </a:lnTo>
                    <a:lnTo>
                      <a:pt x="63" y="515"/>
                    </a:lnTo>
                    <a:close/>
                    <a:moveTo>
                      <a:pt x="41" y="493"/>
                    </a:moveTo>
                    <a:lnTo>
                      <a:pt x="40" y="492"/>
                    </a:lnTo>
                    <a:lnTo>
                      <a:pt x="39" y="490"/>
                    </a:lnTo>
                    <a:lnTo>
                      <a:pt x="48" y="486"/>
                    </a:lnTo>
                    <a:lnTo>
                      <a:pt x="41" y="493"/>
                    </a:lnTo>
                    <a:close/>
                    <a:moveTo>
                      <a:pt x="39" y="490"/>
                    </a:moveTo>
                    <a:lnTo>
                      <a:pt x="26" y="465"/>
                    </a:lnTo>
                    <a:lnTo>
                      <a:pt x="43" y="456"/>
                    </a:lnTo>
                    <a:lnTo>
                      <a:pt x="56" y="482"/>
                    </a:lnTo>
                    <a:lnTo>
                      <a:pt x="39" y="490"/>
                    </a:lnTo>
                    <a:close/>
                    <a:moveTo>
                      <a:pt x="26" y="465"/>
                    </a:moveTo>
                    <a:lnTo>
                      <a:pt x="26" y="464"/>
                    </a:lnTo>
                    <a:lnTo>
                      <a:pt x="35" y="461"/>
                    </a:lnTo>
                    <a:lnTo>
                      <a:pt x="26" y="465"/>
                    </a:lnTo>
                    <a:close/>
                    <a:moveTo>
                      <a:pt x="26" y="464"/>
                    </a:moveTo>
                    <a:lnTo>
                      <a:pt x="16" y="435"/>
                    </a:lnTo>
                    <a:lnTo>
                      <a:pt x="35" y="429"/>
                    </a:lnTo>
                    <a:lnTo>
                      <a:pt x="43" y="457"/>
                    </a:lnTo>
                    <a:lnTo>
                      <a:pt x="26" y="464"/>
                    </a:lnTo>
                    <a:close/>
                    <a:moveTo>
                      <a:pt x="16" y="435"/>
                    </a:moveTo>
                    <a:lnTo>
                      <a:pt x="16" y="434"/>
                    </a:lnTo>
                    <a:lnTo>
                      <a:pt x="16" y="432"/>
                    </a:lnTo>
                    <a:lnTo>
                      <a:pt x="25" y="432"/>
                    </a:lnTo>
                    <a:lnTo>
                      <a:pt x="16" y="435"/>
                    </a:lnTo>
                    <a:close/>
                    <a:moveTo>
                      <a:pt x="16" y="432"/>
                    </a:moveTo>
                    <a:lnTo>
                      <a:pt x="16" y="407"/>
                    </a:lnTo>
                    <a:lnTo>
                      <a:pt x="35" y="407"/>
                    </a:lnTo>
                    <a:lnTo>
                      <a:pt x="35" y="432"/>
                    </a:lnTo>
                    <a:lnTo>
                      <a:pt x="16" y="432"/>
                    </a:lnTo>
                    <a:close/>
                    <a:moveTo>
                      <a:pt x="16" y="407"/>
                    </a:moveTo>
                    <a:lnTo>
                      <a:pt x="16" y="404"/>
                    </a:lnTo>
                    <a:lnTo>
                      <a:pt x="17" y="402"/>
                    </a:lnTo>
                    <a:lnTo>
                      <a:pt x="25" y="407"/>
                    </a:lnTo>
                    <a:lnTo>
                      <a:pt x="16" y="407"/>
                    </a:lnTo>
                    <a:close/>
                    <a:moveTo>
                      <a:pt x="17" y="402"/>
                    </a:moveTo>
                    <a:lnTo>
                      <a:pt x="29" y="377"/>
                    </a:lnTo>
                    <a:lnTo>
                      <a:pt x="47" y="386"/>
                    </a:lnTo>
                    <a:lnTo>
                      <a:pt x="34" y="411"/>
                    </a:lnTo>
                    <a:lnTo>
                      <a:pt x="17" y="402"/>
                    </a:lnTo>
                    <a:close/>
                    <a:moveTo>
                      <a:pt x="29" y="377"/>
                    </a:moveTo>
                    <a:lnTo>
                      <a:pt x="30" y="376"/>
                    </a:lnTo>
                    <a:lnTo>
                      <a:pt x="38" y="381"/>
                    </a:lnTo>
                    <a:lnTo>
                      <a:pt x="29" y="377"/>
                    </a:lnTo>
                    <a:close/>
                    <a:moveTo>
                      <a:pt x="30" y="376"/>
                    </a:moveTo>
                    <a:lnTo>
                      <a:pt x="52" y="347"/>
                    </a:lnTo>
                    <a:lnTo>
                      <a:pt x="68" y="358"/>
                    </a:lnTo>
                    <a:lnTo>
                      <a:pt x="46" y="387"/>
                    </a:lnTo>
                    <a:lnTo>
                      <a:pt x="30" y="376"/>
                    </a:lnTo>
                    <a:close/>
                    <a:moveTo>
                      <a:pt x="52" y="347"/>
                    </a:moveTo>
                    <a:lnTo>
                      <a:pt x="53" y="346"/>
                    </a:lnTo>
                    <a:lnTo>
                      <a:pt x="55" y="345"/>
                    </a:lnTo>
                    <a:lnTo>
                      <a:pt x="60" y="353"/>
                    </a:lnTo>
                    <a:lnTo>
                      <a:pt x="52" y="347"/>
                    </a:lnTo>
                    <a:close/>
                    <a:moveTo>
                      <a:pt x="55" y="345"/>
                    </a:moveTo>
                    <a:lnTo>
                      <a:pt x="93" y="320"/>
                    </a:lnTo>
                    <a:lnTo>
                      <a:pt x="104" y="335"/>
                    </a:lnTo>
                    <a:lnTo>
                      <a:pt x="66" y="360"/>
                    </a:lnTo>
                    <a:lnTo>
                      <a:pt x="55" y="345"/>
                    </a:lnTo>
                    <a:close/>
                    <a:moveTo>
                      <a:pt x="93" y="320"/>
                    </a:moveTo>
                    <a:lnTo>
                      <a:pt x="94" y="318"/>
                    </a:lnTo>
                    <a:lnTo>
                      <a:pt x="99" y="327"/>
                    </a:lnTo>
                    <a:lnTo>
                      <a:pt x="93" y="320"/>
                    </a:lnTo>
                    <a:close/>
                    <a:moveTo>
                      <a:pt x="94" y="318"/>
                    </a:moveTo>
                    <a:lnTo>
                      <a:pt x="148" y="293"/>
                    </a:lnTo>
                    <a:lnTo>
                      <a:pt x="156" y="311"/>
                    </a:lnTo>
                    <a:lnTo>
                      <a:pt x="102" y="336"/>
                    </a:lnTo>
                    <a:lnTo>
                      <a:pt x="94" y="318"/>
                    </a:lnTo>
                    <a:close/>
                    <a:moveTo>
                      <a:pt x="148" y="293"/>
                    </a:moveTo>
                    <a:lnTo>
                      <a:pt x="148" y="293"/>
                    </a:lnTo>
                    <a:lnTo>
                      <a:pt x="153" y="302"/>
                    </a:lnTo>
                    <a:lnTo>
                      <a:pt x="148" y="293"/>
                    </a:lnTo>
                    <a:close/>
                    <a:moveTo>
                      <a:pt x="148" y="293"/>
                    </a:moveTo>
                    <a:lnTo>
                      <a:pt x="177" y="281"/>
                    </a:lnTo>
                    <a:lnTo>
                      <a:pt x="185" y="298"/>
                    </a:lnTo>
                    <a:lnTo>
                      <a:pt x="156" y="311"/>
                    </a:lnTo>
                    <a:lnTo>
                      <a:pt x="148" y="293"/>
                    </a:lnTo>
                    <a:close/>
                    <a:moveTo>
                      <a:pt x="177" y="281"/>
                    </a:moveTo>
                    <a:lnTo>
                      <a:pt x="178" y="280"/>
                    </a:lnTo>
                    <a:lnTo>
                      <a:pt x="181" y="289"/>
                    </a:lnTo>
                    <a:lnTo>
                      <a:pt x="177" y="281"/>
                    </a:lnTo>
                    <a:close/>
                    <a:moveTo>
                      <a:pt x="178" y="280"/>
                    </a:moveTo>
                    <a:lnTo>
                      <a:pt x="201" y="273"/>
                    </a:lnTo>
                    <a:lnTo>
                      <a:pt x="206" y="292"/>
                    </a:lnTo>
                    <a:lnTo>
                      <a:pt x="184" y="299"/>
                    </a:lnTo>
                    <a:lnTo>
                      <a:pt x="178" y="280"/>
                    </a:lnTo>
                    <a:close/>
                    <a:moveTo>
                      <a:pt x="207" y="292"/>
                    </a:moveTo>
                    <a:lnTo>
                      <a:pt x="206" y="292"/>
                    </a:lnTo>
                    <a:lnTo>
                      <a:pt x="203" y="283"/>
                    </a:lnTo>
                    <a:lnTo>
                      <a:pt x="207" y="292"/>
                    </a:lnTo>
                    <a:close/>
                    <a:moveTo>
                      <a:pt x="200" y="273"/>
                    </a:moveTo>
                    <a:lnTo>
                      <a:pt x="219" y="268"/>
                    </a:lnTo>
                    <a:lnTo>
                      <a:pt x="225" y="285"/>
                    </a:lnTo>
                    <a:lnTo>
                      <a:pt x="207" y="292"/>
                    </a:lnTo>
                    <a:lnTo>
                      <a:pt x="200" y="273"/>
                    </a:lnTo>
                    <a:close/>
                    <a:moveTo>
                      <a:pt x="219" y="268"/>
                    </a:moveTo>
                    <a:lnTo>
                      <a:pt x="220" y="268"/>
                    </a:lnTo>
                    <a:lnTo>
                      <a:pt x="220" y="267"/>
                    </a:lnTo>
                    <a:lnTo>
                      <a:pt x="222" y="277"/>
                    </a:lnTo>
                    <a:lnTo>
                      <a:pt x="219" y="268"/>
                    </a:lnTo>
                    <a:close/>
                    <a:moveTo>
                      <a:pt x="220" y="267"/>
                    </a:moveTo>
                    <a:lnTo>
                      <a:pt x="236" y="264"/>
                    </a:lnTo>
                    <a:lnTo>
                      <a:pt x="240" y="282"/>
                    </a:lnTo>
                    <a:lnTo>
                      <a:pt x="224" y="285"/>
                    </a:lnTo>
                    <a:lnTo>
                      <a:pt x="220" y="267"/>
                    </a:lnTo>
                    <a:close/>
                    <a:moveTo>
                      <a:pt x="242" y="282"/>
                    </a:moveTo>
                    <a:lnTo>
                      <a:pt x="241" y="282"/>
                    </a:lnTo>
                    <a:lnTo>
                      <a:pt x="240" y="282"/>
                    </a:lnTo>
                    <a:lnTo>
                      <a:pt x="239" y="273"/>
                    </a:lnTo>
                    <a:lnTo>
                      <a:pt x="242" y="282"/>
                    </a:lnTo>
                    <a:close/>
                    <a:moveTo>
                      <a:pt x="234" y="264"/>
                    </a:moveTo>
                    <a:lnTo>
                      <a:pt x="251" y="258"/>
                    </a:lnTo>
                    <a:lnTo>
                      <a:pt x="257" y="275"/>
                    </a:lnTo>
                    <a:lnTo>
                      <a:pt x="242" y="282"/>
                    </a:lnTo>
                    <a:lnTo>
                      <a:pt x="234" y="264"/>
                    </a:lnTo>
                    <a:close/>
                    <a:moveTo>
                      <a:pt x="258" y="275"/>
                    </a:moveTo>
                    <a:lnTo>
                      <a:pt x="258" y="275"/>
                    </a:lnTo>
                    <a:lnTo>
                      <a:pt x="257" y="275"/>
                    </a:lnTo>
                    <a:lnTo>
                      <a:pt x="254" y="267"/>
                    </a:lnTo>
                    <a:lnTo>
                      <a:pt x="258" y="275"/>
                    </a:lnTo>
                    <a:close/>
                    <a:moveTo>
                      <a:pt x="250" y="259"/>
                    </a:moveTo>
                    <a:lnTo>
                      <a:pt x="268" y="249"/>
                    </a:lnTo>
                    <a:lnTo>
                      <a:pt x="277" y="266"/>
                    </a:lnTo>
                    <a:lnTo>
                      <a:pt x="258" y="275"/>
                    </a:lnTo>
                    <a:lnTo>
                      <a:pt x="250" y="259"/>
                    </a:lnTo>
                    <a:close/>
                    <a:moveTo>
                      <a:pt x="278" y="266"/>
                    </a:moveTo>
                    <a:lnTo>
                      <a:pt x="278" y="266"/>
                    </a:lnTo>
                    <a:lnTo>
                      <a:pt x="277" y="266"/>
                    </a:lnTo>
                    <a:lnTo>
                      <a:pt x="273" y="258"/>
                    </a:lnTo>
                    <a:lnTo>
                      <a:pt x="278" y="266"/>
                    </a:lnTo>
                    <a:close/>
                    <a:moveTo>
                      <a:pt x="268" y="249"/>
                    </a:moveTo>
                    <a:lnTo>
                      <a:pt x="287" y="237"/>
                    </a:lnTo>
                    <a:lnTo>
                      <a:pt x="297" y="252"/>
                    </a:lnTo>
                    <a:lnTo>
                      <a:pt x="278" y="266"/>
                    </a:lnTo>
                    <a:lnTo>
                      <a:pt x="268" y="249"/>
                    </a:lnTo>
                    <a:close/>
                    <a:moveTo>
                      <a:pt x="298" y="252"/>
                    </a:moveTo>
                    <a:lnTo>
                      <a:pt x="298" y="252"/>
                    </a:lnTo>
                    <a:lnTo>
                      <a:pt x="297" y="252"/>
                    </a:lnTo>
                    <a:lnTo>
                      <a:pt x="293" y="245"/>
                    </a:lnTo>
                    <a:lnTo>
                      <a:pt x="298" y="252"/>
                    </a:lnTo>
                    <a:close/>
                    <a:moveTo>
                      <a:pt x="287" y="237"/>
                    </a:moveTo>
                    <a:lnTo>
                      <a:pt x="309" y="221"/>
                    </a:lnTo>
                    <a:lnTo>
                      <a:pt x="320" y="237"/>
                    </a:lnTo>
                    <a:lnTo>
                      <a:pt x="298" y="252"/>
                    </a:lnTo>
                    <a:lnTo>
                      <a:pt x="287" y="237"/>
                    </a:lnTo>
                    <a:close/>
                    <a:moveTo>
                      <a:pt x="320" y="236"/>
                    </a:moveTo>
                    <a:lnTo>
                      <a:pt x="320" y="237"/>
                    </a:lnTo>
                    <a:lnTo>
                      <a:pt x="315" y="229"/>
                    </a:lnTo>
                    <a:lnTo>
                      <a:pt x="320" y="236"/>
                    </a:lnTo>
                    <a:close/>
                    <a:moveTo>
                      <a:pt x="308" y="221"/>
                    </a:moveTo>
                    <a:lnTo>
                      <a:pt x="337" y="196"/>
                    </a:lnTo>
                    <a:lnTo>
                      <a:pt x="349" y="210"/>
                    </a:lnTo>
                    <a:lnTo>
                      <a:pt x="320" y="236"/>
                    </a:lnTo>
                    <a:lnTo>
                      <a:pt x="308" y="221"/>
                    </a:lnTo>
                    <a:close/>
                    <a:moveTo>
                      <a:pt x="350" y="210"/>
                    </a:moveTo>
                    <a:lnTo>
                      <a:pt x="350" y="209"/>
                    </a:lnTo>
                    <a:lnTo>
                      <a:pt x="349" y="210"/>
                    </a:lnTo>
                    <a:lnTo>
                      <a:pt x="343" y="204"/>
                    </a:lnTo>
                    <a:lnTo>
                      <a:pt x="350" y="210"/>
                    </a:lnTo>
                    <a:close/>
                    <a:moveTo>
                      <a:pt x="337" y="196"/>
                    </a:moveTo>
                    <a:lnTo>
                      <a:pt x="372" y="164"/>
                    </a:lnTo>
                    <a:lnTo>
                      <a:pt x="384" y="178"/>
                    </a:lnTo>
                    <a:lnTo>
                      <a:pt x="350" y="210"/>
                    </a:lnTo>
                    <a:lnTo>
                      <a:pt x="337" y="196"/>
                    </a:lnTo>
                    <a:close/>
                  </a:path>
                </a:pathLst>
              </a:custGeom>
              <a:solidFill>
                <a:srgbClr val="CB65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64" name="Freeform 1958">
                <a:extLst>
                  <a:ext uri="{FF2B5EF4-FFF2-40B4-BE49-F238E27FC236}">
                    <a16:creationId xmlns:a16="http://schemas.microsoft.com/office/drawing/2014/main" id="{2966D835-335F-4ED6-A1C7-FD2122C759EF}"/>
                  </a:ext>
                </a:extLst>
              </p:cNvPr>
              <p:cNvSpPr>
                <a:spLocks/>
              </p:cNvSpPr>
              <p:nvPr/>
            </p:nvSpPr>
            <p:spPr bwMode="auto">
              <a:xfrm>
                <a:off x="2952" y="2649"/>
                <a:ext cx="161" cy="108"/>
              </a:xfrm>
              <a:custGeom>
                <a:avLst/>
                <a:gdLst>
                  <a:gd name="T0" fmla="*/ 44 w 645"/>
                  <a:gd name="T1" fmla="*/ 21 h 433"/>
                  <a:gd name="T2" fmla="*/ 59 w 645"/>
                  <a:gd name="T3" fmla="*/ 12 h 433"/>
                  <a:gd name="T4" fmla="*/ 76 w 645"/>
                  <a:gd name="T5" fmla="*/ 6 h 433"/>
                  <a:gd name="T6" fmla="*/ 91 w 645"/>
                  <a:gd name="T7" fmla="*/ 2 h 433"/>
                  <a:gd name="T8" fmla="*/ 106 w 645"/>
                  <a:gd name="T9" fmla="*/ 0 h 433"/>
                  <a:gd name="T10" fmla="*/ 120 w 645"/>
                  <a:gd name="T11" fmla="*/ 1 h 433"/>
                  <a:gd name="T12" fmla="*/ 133 w 645"/>
                  <a:gd name="T13" fmla="*/ 4 h 433"/>
                  <a:gd name="T14" fmla="*/ 144 w 645"/>
                  <a:gd name="T15" fmla="*/ 8 h 433"/>
                  <a:gd name="T16" fmla="*/ 152 w 645"/>
                  <a:gd name="T17" fmla="*/ 14 h 433"/>
                  <a:gd name="T18" fmla="*/ 158 w 645"/>
                  <a:gd name="T19" fmla="*/ 22 h 433"/>
                  <a:gd name="T20" fmla="*/ 161 w 645"/>
                  <a:gd name="T21" fmla="*/ 31 h 433"/>
                  <a:gd name="T22" fmla="*/ 161 w 645"/>
                  <a:gd name="T23" fmla="*/ 39 h 433"/>
                  <a:gd name="T24" fmla="*/ 159 w 645"/>
                  <a:gd name="T25" fmla="*/ 45 h 433"/>
                  <a:gd name="T26" fmla="*/ 153 w 645"/>
                  <a:gd name="T27" fmla="*/ 51 h 433"/>
                  <a:gd name="T28" fmla="*/ 146 w 645"/>
                  <a:gd name="T29" fmla="*/ 55 h 433"/>
                  <a:gd name="T30" fmla="*/ 136 w 645"/>
                  <a:gd name="T31" fmla="*/ 58 h 433"/>
                  <a:gd name="T32" fmla="*/ 127 w 645"/>
                  <a:gd name="T33" fmla="*/ 61 h 433"/>
                  <a:gd name="T34" fmla="*/ 117 w 645"/>
                  <a:gd name="T35" fmla="*/ 64 h 433"/>
                  <a:gd name="T36" fmla="*/ 106 w 645"/>
                  <a:gd name="T37" fmla="*/ 67 h 433"/>
                  <a:gd name="T38" fmla="*/ 95 w 645"/>
                  <a:gd name="T39" fmla="*/ 70 h 433"/>
                  <a:gd name="T40" fmla="*/ 86 w 645"/>
                  <a:gd name="T41" fmla="*/ 73 h 433"/>
                  <a:gd name="T42" fmla="*/ 77 w 645"/>
                  <a:gd name="T43" fmla="*/ 78 h 433"/>
                  <a:gd name="T44" fmla="*/ 67 w 645"/>
                  <a:gd name="T45" fmla="*/ 83 h 433"/>
                  <a:gd name="T46" fmla="*/ 58 w 645"/>
                  <a:gd name="T47" fmla="*/ 90 h 433"/>
                  <a:gd name="T48" fmla="*/ 47 w 645"/>
                  <a:gd name="T49" fmla="*/ 96 h 433"/>
                  <a:gd name="T50" fmla="*/ 38 w 645"/>
                  <a:gd name="T51" fmla="*/ 101 h 433"/>
                  <a:gd name="T52" fmla="*/ 28 w 645"/>
                  <a:gd name="T53" fmla="*/ 105 h 433"/>
                  <a:gd name="T54" fmla="*/ 20 w 645"/>
                  <a:gd name="T55" fmla="*/ 107 h 433"/>
                  <a:gd name="T56" fmla="*/ 12 w 645"/>
                  <a:gd name="T57" fmla="*/ 108 h 433"/>
                  <a:gd name="T58" fmla="*/ 6 w 645"/>
                  <a:gd name="T59" fmla="*/ 106 h 433"/>
                  <a:gd name="T60" fmla="*/ 1 w 645"/>
                  <a:gd name="T61" fmla="*/ 99 h 433"/>
                  <a:gd name="T62" fmla="*/ 0 w 645"/>
                  <a:gd name="T63" fmla="*/ 92 h 433"/>
                  <a:gd name="T64" fmla="*/ 0 w 645"/>
                  <a:gd name="T65" fmla="*/ 85 h 433"/>
                  <a:gd name="T66" fmla="*/ 1 w 645"/>
                  <a:gd name="T67" fmla="*/ 76 h 433"/>
                  <a:gd name="T68" fmla="*/ 5 w 645"/>
                  <a:gd name="T69" fmla="*/ 67 h 433"/>
                  <a:gd name="T70" fmla="*/ 9 w 645"/>
                  <a:gd name="T71" fmla="*/ 59 h 433"/>
                  <a:gd name="T72" fmla="*/ 15 w 645"/>
                  <a:gd name="T73" fmla="*/ 50 h 433"/>
                  <a:gd name="T74" fmla="*/ 21 w 645"/>
                  <a:gd name="T75" fmla="*/ 41 h 433"/>
                  <a:gd name="T76" fmla="*/ 28 w 645"/>
                  <a:gd name="T77" fmla="*/ 33 h 433"/>
                  <a:gd name="T78" fmla="*/ 36 w 645"/>
                  <a:gd name="T79" fmla="*/ 27 h 433"/>
                  <a:gd name="T80" fmla="*/ 44 w 645"/>
                  <a:gd name="T81" fmla="*/ 21 h 43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5"/>
                  <a:gd name="T124" fmla="*/ 0 h 433"/>
                  <a:gd name="T125" fmla="*/ 645 w 645"/>
                  <a:gd name="T126" fmla="*/ 433 h 43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5" h="433">
                    <a:moveTo>
                      <a:pt x="175" y="86"/>
                    </a:moveTo>
                    <a:lnTo>
                      <a:pt x="238" y="48"/>
                    </a:lnTo>
                    <a:lnTo>
                      <a:pt x="305" y="23"/>
                    </a:lnTo>
                    <a:lnTo>
                      <a:pt x="366" y="7"/>
                    </a:lnTo>
                    <a:lnTo>
                      <a:pt x="426" y="0"/>
                    </a:lnTo>
                    <a:lnTo>
                      <a:pt x="482" y="3"/>
                    </a:lnTo>
                    <a:lnTo>
                      <a:pt x="531" y="16"/>
                    </a:lnTo>
                    <a:lnTo>
                      <a:pt x="575" y="32"/>
                    </a:lnTo>
                    <a:lnTo>
                      <a:pt x="610" y="57"/>
                    </a:lnTo>
                    <a:lnTo>
                      <a:pt x="632" y="89"/>
                    </a:lnTo>
                    <a:lnTo>
                      <a:pt x="645" y="124"/>
                    </a:lnTo>
                    <a:lnTo>
                      <a:pt x="645" y="156"/>
                    </a:lnTo>
                    <a:lnTo>
                      <a:pt x="636" y="182"/>
                    </a:lnTo>
                    <a:lnTo>
                      <a:pt x="614" y="204"/>
                    </a:lnTo>
                    <a:lnTo>
                      <a:pt x="585" y="219"/>
                    </a:lnTo>
                    <a:lnTo>
                      <a:pt x="546" y="233"/>
                    </a:lnTo>
                    <a:lnTo>
                      <a:pt x="508" y="245"/>
                    </a:lnTo>
                    <a:lnTo>
                      <a:pt x="467" y="255"/>
                    </a:lnTo>
                    <a:lnTo>
                      <a:pt x="423" y="268"/>
                    </a:lnTo>
                    <a:lnTo>
                      <a:pt x="381" y="280"/>
                    </a:lnTo>
                    <a:lnTo>
                      <a:pt x="346" y="293"/>
                    </a:lnTo>
                    <a:lnTo>
                      <a:pt x="308" y="312"/>
                    </a:lnTo>
                    <a:lnTo>
                      <a:pt x="270" y="334"/>
                    </a:lnTo>
                    <a:lnTo>
                      <a:pt x="232" y="359"/>
                    </a:lnTo>
                    <a:lnTo>
                      <a:pt x="190" y="385"/>
                    </a:lnTo>
                    <a:lnTo>
                      <a:pt x="153" y="405"/>
                    </a:lnTo>
                    <a:lnTo>
                      <a:pt x="114" y="420"/>
                    </a:lnTo>
                    <a:lnTo>
                      <a:pt x="79" y="430"/>
                    </a:lnTo>
                    <a:lnTo>
                      <a:pt x="50" y="433"/>
                    </a:lnTo>
                    <a:lnTo>
                      <a:pt x="25" y="423"/>
                    </a:lnTo>
                    <a:lnTo>
                      <a:pt x="6" y="398"/>
                    </a:lnTo>
                    <a:lnTo>
                      <a:pt x="0" y="369"/>
                    </a:lnTo>
                    <a:lnTo>
                      <a:pt x="0" y="341"/>
                    </a:lnTo>
                    <a:lnTo>
                      <a:pt x="6" y="305"/>
                    </a:lnTo>
                    <a:lnTo>
                      <a:pt x="19" y="270"/>
                    </a:lnTo>
                    <a:lnTo>
                      <a:pt x="38" y="236"/>
                    </a:lnTo>
                    <a:lnTo>
                      <a:pt x="60" y="201"/>
                    </a:lnTo>
                    <a:lnTo>
                      <a:pt x="86" y="165"/>
                    </a:lnTo>
                    <a:lnTo>
                      <a:pt x="114" y="134"/>
                    </a:lnTo>
                    <a:lnTo>
                      <a:pt x="146" y="108"/>
                    </a:lnTo>
                    <a:lnTo>
                      <a:pt x="175" y="86"/>
                    </a:lnTo>
                    <a:close/>
                  </a:path>
                </a:pathLst>
              </a:custGeom>
              <a:solidFill>
                <a:srgbClr val="DFD05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65" name="Freeform 1959">
                <a:extLst>
                  <a:ext uri="{FF2B5EF4-FFF2-40B4-BE49-F238E27FC236}">
                    <a16:creationId xmlns:a16="http://schemas.microsoft.com/office/drawing/2014/main" id="{43924C04-723C-45E3-AE6F-22CD3D9FB9F1}"/>
                  </a:ext>
                </a:extLst>
              </p:cNvPr>
              <p:cNvSpPr>
                <a:spLocks noEditPoints="1"/>
              </p:cNvSpPr>
              <p:nvPr/>
            </p:nvSpPr>
            <p:spPr bwMode="auto">
              <a:xfrm>
                <a:off x="2950" y="2647"/>
                <a:ext cx="166" cy="112"/>
              </a:xfrm>
              <a:custGeom>
                <a:avLst/>
                <a:gdLst>
                  <a:gd name="T0" fmla="*/ 61 w 663"/>
                  <a:gd name="T1" fmla="*/ 12 h 451"/>
                  <a:gd name="T2" fmla="*/ 63 w 663"/>
                  <a:gd name="T3" fmla="*/ 16 h 451"/>
                  <a:gd name="T4" fmla="*/ 78 w 663"/>
                  <a:gd name="T5" fmla="*/ 5 h 451"/>
                  <a:gd name="T6" fmla="*/ 93 w 663"/>
                  <a:gd name="T7" fmla="*/ 2 h 451"/>
                  <a:gd name="T8" fmla="*/ 93 w 663"/>
                  <a:gd name="T9" fmla="*/ 2 h 451"/>
                  <a:gd name="T10" fmla="*/ 123 w 663"/>
                  <a:gd name="T11" fmla="*/ 1 h 451"/>
                  <a:gd name="T12" fmla="*/ 123 w 663"/>
                  <a:gd name="T13" fmla="*/ 3 h 451"/>
                  <a:gd name="T14" fmla="*/ 136 w 663"/>
                  <a:gd name="T15" fmla="*/ 4 h 451"/>
                  <a:gd name="T16" fmla="*/ 145 w 663"/>
                  <a:gd name="T17" fmla="*/ 12 h 451"/>
                  <a:gd name="T18" fmla="*/ 147 w 663"/>
                  <a:gd name="T19" fmla="*/ 8 h 451"/>
                  <a:gd name="T20" fmla="*/ 157 w 663"/>
                  <a:gd name="T21" fmla="*/ 15 h 451"/>
                  <a:gd name="T22" fmla="*/ 153 w 663"/>
                  <a:gd name="T23" fmla="*/ 18 h 451"/>
                  <a:gd name="T24" fmla="*/ 163 w 663"/>
                  <a:gd name="T25" fmla="*/ 24 h 451"/>
                  <a:gd name="T26" fmla="*/ 166 w 663"/>
                  <a:gd name="T27" fmla="*/ 33 h 451"/>
                  <a:gd name="T28" fmla="*/ 166 w 663"/>
                  <a:gd name="T29" fmla="*/ 33 h 451"/>
                  <a:gd name="T30" fmla="*/ 164 w 663"/>
                  <a:gd name="T31" fmla="*/ 48 h 451"/>
                  <a:gd name="T32" fmla="*/ 161 w 663"/>
                  <a:gd name="T33" fmla="*/ 47 h 451"/>
                  <a:gd name="T34" fmla="*/ 157 w 663"/>
                  <a:gd name="T35" fmla="*/ 54 h 451"/>
                  <a:gd name="T36" fmla="*/ 147 w 663"/>
                  <a:gd name="T37" fmla="*/ 55 h 451"/>
                  <a:gd name="T38" fmla="*/ 150 w 663"/>
                  <a:gd name="T39" fmla="*/ 59 h 451"/>
                  <a:gd name="T40" fmla="*/ 130 w 663"/>
                  <a:gd name="T41" fmla="*/ 66 h 451"/>
                  <a:gd name="T42" fmla="*/ 129 w 663"/>
                  <a:gd name="T43" fmla="*/ 63 h 451"/>
                  <a:gd name="T44" fmla="*/ 119 w 663"/>
                  <a:gd name="T45" fmla="*/ 63 h 451"/>
                  <a:gd name="T46" fmla="*/ 107 w 663"/>
                  <a:gd name="T47" fmla="*/ 66 h 451"/>
                  <a:gd name="T48" fmla="*/ 107 w 663"/>
                  <a:gd name="T49" fmla="*/ 66 h 451"/>
                  <a:gd name="T50" fmla="*/ 97 w 663"/>
                  <a:gd name="T51" fmla="*/ 70 h 451"/>
                  <a:gd name="T52" fmla="*/ 97 w 663"/>
                  <a:gd name="T53" fmla="*/ 70 h 451"/>
                  <a:gd name="T54" fmla="*/ 90 w 663"/>
                  <a:gd name="T55" fmla="*/ 77 h 451"/>
                  <a:gd name="T56" fmla="*/ 78 w 663"/>
                  <a:gd name="T57" fmla="*/ 77 h 451"/>
                  <a:gd name="T58" fmla="*/ 81 w 663"/>
                  <a:gd name="T59" fmla="*/ 82 h 451"/>
                  <a:gd name="T60" fmla="*/ 62 w 663"/>
                  <a:gd name="T61" fmla="*/ 93 h 451"/>
                  <a:gd name="T62" fmla="*/ 60 w 663"/>
                  <a:gd name="T63" fmla="*/ 91 h 451"/>
                  <a:gd name="T64" fmla="*/ 51 w 663"/>
                  <a:gd name="T65" fmla="*/ 100 h 451"/>
                  <a:gd name="T66" fmla="*/ 39 w 663"/>
                  <a:gd name="T67" fmla="*/ 101 h 451"/>
                  <a:gd name="T68" fmla="*/ 41 w 663"/>
                  <a:gd name="T69" fmla="*/ 105 h 451"/>
                  <a:gd name="T70" fmla="*/ 32 w 663"/>
                  <a:gd name="T71" fmla="*/ 109 h 451"/>
                  <a:gd name="T72" fmla="*/ 30 w 663"/>
                  <a:gd name="T73" fmla="*/ 104 h 451"/>
                  <a:gd name="T74" fmla="*/ 22 w 663"/>
                  <a:gd name="T75" fmla="*/ 111 h 451"/>
                  <a:gd name="T76" fmla="*/ 14 w 663"/>
                  <a:gd name="T77" fmla="*/ 112 h 451"/>
                  <a:gd name="T78" fmla="*/ 14 w 663"/>
                  <a:gd name="T79" fmla="*/ 112 h 451"/>
                  <a:gd name="T80" fmla="*/ 2 w 663"/>
                  <a:gd name="T81" fmla="*/ 102 h 451"/>
                  <a:gd name="T82" fmla="*/ 4 w 663"/>
                  <a:gd name="T83" fmla="*/ 101 h 451"/>
                  <a:gd name="T84" fmla="*/ 0 w 663"/>
                  <a:gd name="T85" fmla="*/ 94 h 451"/>
                  <a:gd name="T86" fmla="*/ 5 w 663"/>
                  <a:gd name="T87" fmla="*/ 87 h 451"/>
                  <a:gd name="T88" fmla="*/ 0 w 663"/>
                  <a:gd name="T89" fmla="*/ 87 h 451"/>
                  <a:gd name="T90" fmla="*/ 2 w 663"/>
                  <a:gd name="T91" fmla="*/ 77 h 451"/>
                  <a:gd name="T92" fmla="*/ 6 w 663"/>
                  <a:gd name="T93" fmla="*/ 79 h 451"/>
                  <a:gd name="T94" fmla="*/ 5 w 663"/>
                  <a:gd name="T95" fmla="*/ 68 h 451"/>
                  <a:gd name="T96" fmla="*/ 10 w 663"/>
                  <a:gd name="T97" fmla="*/ 59 h 451"/>
                  <a:gd name="T98" fmla="*/ 10 w 663"/>
                  <a:gd name="T99" fmla="*/ 59 h 451"/>
                  <a:gd name="T100" fmla="*/ 22 w 663"/>
                  <a:gd name="T101" fmla="*/ 42 h 451"/>
                  <a:gd name="T102" fmla="*/ 24 w 663"/>
                  <a:gd name="T103" fmla="*/ 43 h 451"/>
                  <a:gd name="T104" fmla="*/ 29 w 663"/>
                  <a:gd name="T105" fmla="*/ 34 h 451"/>
                  <a:gd name="T106" fmla="*/ 40 w 663"/>
                  <a:gd name="T107" fmla="*/ 31 h 451"/>
                  <a:gd name="T108" fmla="*/ 37 w 663"/>
                  <a:gd name="T109" fmla="*/ 27 h 45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63"/>
                  <a:gd name="T166" fmla="*/ 0 h 451"/>
                  <a:gd name="T167" fmla="*/ 663 w 663"/>
                  <a:gd name="T168" fmla="*/ 451 h 45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63" h="451">
                    <a:moveTo>
                      <a:pt x="178" y="87"/>
                    </a:moveTo>
                    <a:lnTo>
                      <a:pt x="242" y="49"/>
                    </a:lnTo>
                    <a:lnTo>
                      <a:pt x="252" y="65"/>
                    </a:lnTo>
                    <a:lnTo>
                      <a:pt x="188" y="104"/>
                    </a:lnTo>
                    <a:lnTo>
                      <a:pt x="178" y="87"/>
                    </a:lnTo>
                    <a:close/>
                    <a:moveTo>
                      <a:pt x="242" y="49"/>
                    </a:moveTo>
                    <a:lnTo>
                      <a:pt x="243" y="49"/>
                    </a:lnTo>
                    <a:lnTo>
                      <a:pt x="247" y="57"/>
                    </a:lnTo>
                    <a:lnTo>
                      <a:pt x="242" y="49"/>
                    </a:lnTo>
                    <a:close/>
                    <a:moveTo>
                      <a:pt x="243" y="49"/>
                    </a:moveTo>
                    <a:lnTo>
                      <a:pt x="311" y="23"/>
                    </a:lnTo>
                    <a:lnTo>
                      <a:pt x="317" y="41"/>
                    </a:lnTo>
                    <a:lnTo>
                      <a:pt x="251" y="66"/>
                    </a:lnTo>
                    <a:lnTo>
                      <a:pt x="243" y="49"/>
                    </a:lnTo>
                    <a:close/>
                    <a:moveTo>
                      <a:pt x="311" y="23"/>
                    </a:moveTo>
                    <a:lnTo>
                      <a:pt x="311" y="22"/>
                    </a:lnTo>
                    <a:lnTo>
                      <a:pt x="312" y="22"/>
                    </a:lnTo>
                    <a:lnTo>
                      <a:pt x="314" y="32"/>
                    </a:lnTo>
                    <a:lnTo>
                      <a:pt x="311" y="23"/>
                    </a:lnTo>
                    <a:close/>
                    <a:moveTo>
                      <a:pt x="312" y="22"/>
                    </a:moveTo>
                    <a:lnTo>
                      <a:pt x="372" y="7"/>
                    </a:lnTo>
                    <a:lnTo>
                      <a:pt x="377" y="25"/>
                    </a:lnTo>
                    <a:lnTo>
                      <a:pt x="316" y="41"/>
                    </a:lnTo>
                    <a:lnTo>
                      <a:pt x="312" y="22"/>
                    </a:lnTo>
                    <a:close/>
                    <a:moveTo>
                      <a:pt x="372" y="7"/>
                    </a:moveTo>
                    <a:lnTo>
                      <a:pt x="372" y="7"/>
                    </a:lnTo>
                    <a:lnTo>
                      <a:pt x="373" y="7"/>
                    </a:lnTo>
                    <a:lnTo>
                      <a:pt x="375" y="16"/>
                    </a:lnTo>
                    <a:lnTo>
                      <a:pt x="372" y="7"/>
                    </a:lnTo>
                    <a:close/>
                    <a:moveTo>
                      <a:pt x="373" y="7"/>
                    </a:moveTo>
                    <a:lnTo>
                      <a:pt x="434" y="0"/>
                    </a:lnTo>
                    <a:lnTo>
                      <a:pt x="435" y="19"/>
                    </a:lnTo>
                    <a:lnTo>
                      <a:pt x="376" y="25"/>
                    </a:lnTo>
                    <a:lnTo>
                      <a:pt x="373" y="7"/>
                    </a:lnTo>
                    <a:close/>
                    <a:moveTo>
                      <a:pt x="434" y="0"/>
                    </a:moveTo>
                    <a:lnTo>
                      <a:pt x="434" y="0"/>
                    </a:lnTo>
                    <a:lnTo>
                      <a:pt x="435" y="0"/>
                    </a:lnTo>
                    <a:lnTo>
                      <a:pt x="435" y="9"/>
                    </a:lnTo>
                    <a:lnTo>
                      <a:pt x="434" y="0"/>
                    </a:lnTo>
                    <a:close/>
                    <a:moveTo>
                      <a:pt x="435" y="0"/>
                    </a:moveTo>
                    <a:lnTo>
                      <a:pt x="493" y="3"/>
                    </a:lnTo>
                    <a:lnTo>
                      <a:pt x="491" y="22"/>
                    </a:lnTo>
                    <a:lnTo>
                      <a:pt x="434" y="19"/>
                    </a:lnTo>
                    <a:lnTo>
                      <a:pt x="435" y="0"/>
                    </a:lnTo>
                    <a:close/>
                    <a:moveTo>
                      <a:pt x="493" y="3"/>
                    </a:moveTo>
                    <a:lnTo>
                      <a:pt x="494" y="3"/>
                    </a:lnTo>
                    <a:lnTo>
                      <a:pt x="495" y="3"/>
                    </a:lnTo>
                    <a:lnTo>
                      <a:pt x="491" y="12"/>
                    </a:lnTo>
                    <a:lnTo>
                      <a:pt x="493" y="3"/>
                    </a:lnTo>
                    <a:close/>
                    <a:moveTo>
                      <a:pt x="495" y="3"/>
                    </a:moveTo>
                    <a:lnTo>
                      <a:pt x="542" y="17"/>
                    </a:lnTo>
                    <a:lnTo>
                      <a:pt x="537" y="34"/>
                    </a:lnTo>
                    <a:lnTo>
                      <a:pt x="489" y="22"/>
                    </a:lnTo>
                    <a:lnTo>
                      <a:pt x="495" y="3"/>
                    </a:lnTo>
                    <a:close/>
                    <a:moveTo>
                      <a:pt x="542" y="17"/>
                    </a:moveTo>
                    <a:lnTo>
                      <a:pt x="542" y="17"/>
                    </a:lnTo>
                    <a:lnTo>
                      <a:pt x="543" y="17"/>
                    </a:lnTo>
                    <a:lnTo>
                      <a:pt x="540" y="25"/>
                    </a:lnTo>
                    <a:lnTo>
                      <a:pt x="542" y="17"/>
                    </a:lnTo>
                    <a:close/>
                    <a:moveTo>
                      <a:pt x="543" y="17"/>
                    </a:moveTo>
                    <a:lnTo>
                      <a:pt x="587" y="32"/>
                    </a:lnTo>
                    <a:lnTo>
                      <a:pt x="581" y="50"/>
                    </a:lnTo>
                    <a:lnTo>
                      <a:pt x="537" y="34"/>
                    </a:lnTo>
                    <a:lnTo>
                      <a:pt x="543" y="17"/>
                    </a:lnTo>
                    <a:close/>
                    <a:moveTo>
                      <a:pt x="587" y="32"/>
                    </a:moveTo>
                    <a:lnTo>
                      <a:pt x="588" y="33"/>
                    </a:lnTo>
                    <a:lnTo>
                      <a:pt x="590" y="33"/>
                    </a:lnTo>
                    <a:lnTo>
                      <a:pt x="584" y="41"/>
                    </a:lnTo>
                    <a:lnTo>
                      <a:pt x="587" y="32"/>
                    </a:lnTo>
                    <a:close/>
                    <a:moveTo>
                      <a:pt x="590" y="33"/>
                    </a:moveTo>
                    <a:lnTo>
                      <a:pt x="625" y="59"/>
                    </a:lnTo>
                    <a:lnTo>
                      <a:pt x="614" y="74"/>
                    </a:lnTo>
                    <a:lnTo>
                      <a:pt x="579" y="49"/>
                    </a:lnTo>
                    <a:lnTo>
                      <a:pt x="590" y="33"/>
                    </a:lnTo>
                    <a:close/>
                    <a:moveTo>
                      <a:pt x="625" y="59"/>
                    </a:moveTo>
                    <a:lnTo>
                      <a:pt x="626" y="60"/>
                    </a:lnTo>
                    <a:lnTo>
                      <a:pt x="627" y="61"/>
                    </a:lnTo>
                    <a:lnTo>
                      <a:pt x="619" y="66"/>
                    </a:lnTo>
                    <a:lnTo>
                      <a:pt x="625" y="59"/>
                    </a:lnTo>
                    <a:close/>
                    <a:moveTo>
                      <a:pt x="627" y="61"/>
                    </a:moveTo>
                    <a:lnTo>
                      <a:pt x="649" y="93"/>
                    </a:lnTo>
                    <a:lnTo>
                      <a:pt x="634" y="104"/>
                    </a:lnTo>
                    <a:lnTo>
                      <a:pt x="612" y="72"/>
                    </a:lnTo>
                    <a:lnTo>
                      <a:pt x="627" y="61"/>
                    </a:lnTo>
                    <a:close/>
                    <a:moveTo>
                      <a:pt x="649" y="93"/>
                    </a:moveTo>
                    <a:lnTo>
                      <a:pt x="650" y="94"/>
                    </a:lnTo>
                    <a:lnTo>
                      <a:pt x="650" y="95"/>
                    </a:lnTo>
                    <a:lnTo>
                      <a:pt x="641" y="98"/>
                    </a:lnTo>
                    <a:lnTo>
                      <a:pt x="649" y="93"/>
                    </a:lnTo>
                    <a:close/>
                    <a:moveTo>
                      <a:pt x="650" y="95"/>
                    </a:moveTo>
                    <a:lnTo>
                      <a:pt x="663" y="130"/>
                    </a:lnTo>
                    <a:lnTo>
                      <a:pt x="645" y="137"/>
                    </a:lnTo>
                    <a:lnTo>
                      <a:pt x="633" y="102"/>
                    </a:lnTo>
                    <a:lnTo>
                      <a:pt x="650" y="95"/>
                    </a:lnTo>
                    <a:close/>
                    <a:moveTo>
                      <a:pt x="663" y="130"/>
                    </a:moveTo>
                    <a:lnTo>
                      <a:pt x="663" y="131"/>
                    </a:lnTo>
                    <a:lnTo>
                      <a:pt x="663" y="133"/>
                    </a:lnTo>
                    <a:lnTo>
                      <a:pt x="654" y="133"/>
                    </a:lnTo>
                    <a:lnTo>
                      <a:pt x="663" y="130"/>
                    </a:lnTo>
                    <a:close/>
                    <a:moveTo>
                      <a:pt x="663" y="133"/>
                    </a:moveTo>
                    <a:lnTo>
                      <a:pt x="663" y="165"/>
                    </a:lnTo>
                    <a:lnTo>
                      <a:pt x="645" y="165"/>
                    </a:lnTo>
                    <a:lnTo>
                      <a:pt x="645" y="133"/>
                    </a:lnTo>
                    <a:lnTo>
                      <a:pt x="663" y="133"/>
                    </a:lnTo>
                    <a:close/>
                    <a:moveTo>
                      <a:pt x="663" y="165"/>
                    </a:moveTo>
                    <a:lnTo>
                      <a:pt x="663" y="167"/>
                    </a:lnTo>
                    <a:lnTo>
                      <a:pt x="663" y="169"/>
                    </a:lnTo>
                    <a:lnTo>
                      <a:pt x="654" y="165"/>
                    </a:lnTo>
                    <a:lnTo>
                      <a:pt x="663" y="165"/>
                    </a:lnTo>
                    <a:close/>
                    <a:moveTo>
                      <a:pt x="663" y="169"/>
                    </a:moveTo>
                    <a:lnTo>
                      <a:pt x="654" y="194"/>
                    </a:lnTo>
                    <a:lnTo>
                      <a:pt x="636" y="188"/>
                    </a:lnTo>
                    <a:lnTo>
                      <a:pt x="645" y="162"/>
                    </a:lnTo>
                    <a:lnTo>
                      <a:pt x="663" y="169"/>
                    </a:lnTo>
                    <a:close/>
                    <a:moveTo>
                      <a:pt x="654" y="194"/>
                    </a:moveTo>
                    <a:lnTo>
                      <a:pt x="652" y="195"/>
                    </a:lnTo>
                    <a:lnTo>
                      <a:pt x="651" y="197"/>
                    </a:lnTo>
                    <a:lnTo>
                      <a:pt x="645" y="191"/>
                    </a:lnTo>
                    <a:lnTo>
                      <a:pt x="654" y="194"/>
                    </a:lnTo>
                    <a:close/>
                    <a:moveTo>
                      <a:pt x="651" y="197"/>
                    </a:moveTo>
                    <a:lnTo>
                      <a:pt x="629" y="219"/>
                    </a:lnTo>
                    <a:lnTo>
                      <a:pt x="616" y="206"/>
                    </a:lnTo>
                    <a:lnTo>
                      <a:pt x="638" y="184"/>
                    </a:lnTo>
                    <a:lnTo>
                      <a:pt x="651" y="197"/>
                    </a:lnTo>
                    <a:close/>
                    <a:moveTo>
                      <a:pt x="629" y="219"/>
                    </a:moveTo>
                    <a:lnTo>
                      <a:pt x="628" y="221"/>
                    </a:lnTo>
                    <a:lnTo>
                      <a:pt x="627" y="221"/>
                    </a:lnTo>
                    <a:lnTo>
                      <a:pt x="623" y="213"/>
                    </a:lnTo>
                    <a:lnTo>
                      <a:pt x="629" y="219"/>
                    </a:lnTo>
                    <a:close/>
                    <a:moveTo>
                      <a:pt x="627" y="221"/>
                    </a:moveTo>
                    <a:lnTo>
                      <a:pt x="598" y="237"/>
                    </a:lnTo>
                    <a:lnTo>
                      <a:pt x="588" y="221"/>
                    </a:lnTo>
                    <a:lnTo>
                      <a:pt x="617" y="204"/>
                    </a:lnTo>
                    <a:lnTo>
                      <a:pt x="627" y="221"/>
                    </a:lnTo>
                    <a:close/>
                    <a:moveTo>
                      <a:pt x="598" y="237"/>
                    </a:moveTo>
                    <a:lnTo>
                      <a:pt x="597" y="237"/>
                    </a:lnTo>
                    <a:lnTo>
                      <a:pt x="596" y="238"/>
                    </a:lnTo>
                    <a:lnTo>
                      <a:pt x="594" y="228"/>
                    </a:lnTo>
                    <a:lnTo>
                      <a:pt x="598" y="237"/>
                    </a:lnTo>
                    <a:close/>
                    <a:moveTo>
                      <a:pt x="596" y="238"/>
                    </a:moveTo>
                    <a:lnTo>
                      <a:pt x="559" y="250"/>
                    </a:lnTo>
                    <a:lnTo>
                      <a:pt x="552" y="233"/>
                    </a:lnTo>
                    <a:lnTo>
                      <a:pt x="591" y="219"/>
                    </a:lnTo>
                    <a:lnTo>
                      <a:pt x="596" y="238"/>
                    </a:lnTo>
                    <a:close/>
                    <a:moveTo>
                      <a:pt x="559" y="250"/>
                    </a:moveTo>
                    <a:lnTo>
                      <a:pt x="520" y="264"/>
                    </a:lnTo>
                    <a:lnTo>
                      <a:pt x="515" y="245"/>
                    </a:lnTo>
                    <a:lnTo>
                      <a:pt x="552" y="233"/>
                    </a:lnTo>
                    <a:lnTo>
                      <a:pt x="559" y="250"/>
                    </a:lnTo>
                    <a:close/>
                    <a:moveTo>
                      <a:pt x="520" y="264"/>
                    </a:moveTo>
                    <a:lnTo>
                      <a:pt x="520" y="264"/>
                    </a:lnTo>
                    <a:lnTo>
                      <a:pt x="519" y="264"/>
                    </a:lnTo>
                    <a:lnTo>
                      <a:pt x="517" y="254"/>
                    </a:lnTo>
                    <a:lnTo>
                      <a:pt x="520" y="264"/>
                    </a:lnTo>
                    <a:close/>
                    <a:moveTo>
                      <a:pt x="519" y="264"/>
                    </a:moveTo>
                    <a:lnTo>
                      <a:pt x="478" y="272"/>
                    </a:lnTo>
                    <a:lnTo>
                      <a:pt x="474" y="255"/>
                    </a:lnTo>
                    <a:lnTo>
                      <a:pt x="516" y="245"/>
                    </a:lnTo>
                    <a:lnTo>
                      <a:pt x="519" y="264"/>
                    </a:lnTo>
                    <a:close/>
                    <a:moveTo>
                      <a:pt x="474" y="255"/>
                    </a:moveTo>
                    <a:lnTo>
                      <a:pt x="473" y="255"/>
                    </a:lnTo>
                    <a:lnTo>
                      <a:pt x="474" y="255"/>
                    </a:lnTo>
                    <a:lnTo>
                      <a:pt x="476" y="264"/>
                    </a:lnTo>
                    <a:lnTo>
                      <a:pt x="474" y="255"/>
                    </a:lnTo>
                    <a:close/>
                    <a:moveTo>
                      <a:pt x="478" y="272"/>
                    </a:moveTo>
                    <a:lnTo>
                      <a:pt x="434" y="286"/>
                    </a:lnTo>
                    <a:lnTo>
                      <a:pt x="429" y="267"/>
                    </a:lnTo>
                    <a:lnTo>
                      <a:pt x="474" y="255"/>
                    </a:lnTo>
                    <a:lnTo>
                      <a:pt x="478" y="272"/>
                    </a:lnTo>
                    <a:close/>
                    <a:moveTo>
                      <a:pt x="429" y="267"/>
                    </a:moveTo>
                    <a:lnTo>
                      <a:pt x="430" y="267"/>
                    </a:lnTo>
                    <a:lnTo>
                      <a:pt x="429" y="267"/>
                    </a:lnTo>
                    <a:lnTo>
                      <a:pt x="432" y="277"/>
                    </a:lnTo>
                    <a:lnTo>
                      <a:pt x="429" y="267"/>
                    </a:lnTo>
                    <a:close/>
                    <a:moveTo>
                      <a:pt x="434" y="286"/>
                    </a:moveTo>
                    <a:lnTo>
                      <a:pt x="393" y="298"/>
                    </a:lnTo>
                    <a:lnTo>
                      <a:pt x="388" y="280"/>
                    </a:lnTo>
                    <a:lnTo>
                      <a:pt x="429" y="267"/>
                    </a:lnTo>
                    <a:lnTo>
                      <a:pt x="434" y="286"/>
                    </a:lnTo>
                    <a:close/>
                    <a:moveTo>
                      <a:pt x="387" y="280"/>
                    </a:moveTo>
                    <a:lnTo>
                      <a:pt x="387" y="280"/>
                    </a:lnTo>
                    <a:lnTo>
                      <a:pt x="388" y="280"/>
                    </a:lnTo>
                    <a:lnTo>
                      <a:pt x="390" y="289"/>
                    </a:lnTo>
                    <a:lnTo>
                      <a:pt x="387" y="280"/>
                    </a:lnTo>
                    <a:close/>
                    <a:moveTo>
                      <a:pt x="393" y="298"/>
                    </a:moveTo>
                    <a:lnTo>
                      <a:pt x="358" y="311"/>
                    </a:lnTo>
                    <a:lnTo>
                      <a:pt x="353" y="293"/>
                    </a:lnTo>
                    <a:lnTo>
                      <a:pt x="387" y="280"/>
                    </a:lnTo>
                    <a:lnTo>
                      <a:pt x="393" y="298"/>
                    </a:lnTo>
                    <a:close/>
                    <a:moveTo>
                      <a:pt x="351" y="293"/>
                    </a:moveTo>
                    <a:lnTo>
                      <a:pt x="351" y="293"/>
                    </a:lnTo>
                    <a:lnTo>
                      <a:pt x="353" y="293"/>
                    </a:lnTo>
                    <a:lnTo>
                      <a:pt x="355" y="302"/>
                    </a:lnTo>
                    <a:lnTo>
                      <a:pt x="351" y="293"/>
                    </a:lnTo>
                    <a:close/>
                    <a:moveTo>
                      <a:pt x="359" y="310"/>
                    </a:moveTo>
                    <a:lnTo>
                      <a:pt x="322" y="330"/>
                    </a:lnTo>
                    <a:lnTo>
                      <a:pt x="313" y="312"/>
                    </a:lnTo>
                    <a:lnTo>
                      <a:pt x="351" y="293"/>
                    </a:lnTo>
                    <a:lnTo>
                      <a:pt x="359" y="310"/>
                    </a:lnTo>
                    <a:close/>
                    <a:moveTo>
                      <a:pt x="313" y="312"/>
                    </a:moveTo>
                    <a:lnTo>
                      <a:pt x="313" y="312"/>
                    </a:lnTo>
                    <a:lnTo>
                      <a:pt x="317" y="321"/>
                    </a:lnTo>
                    <a:lnTo>
                      <a:pt x="313" y="312"/>
                    </a:lnTo>
                    <a:close/>
                    <a:moveTo>
                      <a:pt x="322" y="329"/>
                    </a:moveTo>
                    <a:lnTo>
                      <a:pt x="284" y="352"/>
                    </a:lnTo>
                    <a:lnTo>
                      <a:pt x="274" y="335"/>
                    </a:lnTo>
                    <a:lnTo>
                      <a:pt x="313" y="312"/>
                    </a:lnTo>
                    <a:lnTo>
                      <a:pt x="322" y="329"/>
                    </a:lnTo>
                    <a:close/>
                    <a:moveTo>
                      <a:pt x="273" y="335"/>
                    </a:moveTo>
                    <a:lnTo>
                      <a:pt x="274" y="335"/>
                    </a:lnTo>
                    <a:lnTo>
                      <a:pt x="279" y="343"/>
                    </a:lnTo>
                    <a:lnTo>
                      <a:pt x="273" y="335"/>
                    </a:lnTo>
                    <a:close/>
                    <a:moveTo>
                      <a:pt x="284" y="351"/>
                    </a:moveTo>
                    <a:lnTo>
                      <a:pt x="246" y="376"/>
                    </a:lnTo>
                    <a:lnTo>
                      <a:pt x="236" y="361"/>
                    </a:lnTo>
                    <a:lnTo>
                      <a:pt x="273" y="335"/>
                    </a:lnTo>
                    <a:lnTo>
                      <a:pt x="284" y="351"/>
                    </a:lnTo>
                    <a:close/>
                    <a:moveTo>
                      <a:pt x="246" y="376"/>
                    </a:moveTo>
                    <a:lnTo>
                      <a:pt x="247" y="376"/>
                    </a:lnTo>
                    <a:lnTo>
                      <a:pt x="246" y="377"/>
                    </a:lnTo>
                    <a:lnTo>
                      <a:pt x="241" y="368"/>
                    </a:lnTo>
                    <a:lnTo>
                      <a:pt x="246" y="376"/>
                    </a:lnTo>
                    <a:close/>
                    <a:moveTo>
                      <a:pt x="246" y="377"/>
                    </a:moveTo>
                    <a:lnTo>
                      <a:pt x="205" y="403"/>
                    </a:lnTo>
                    <a:lnTo>
                      <a:pt x="195" y="386"/>
                    </a:lnTo>
                    <a:lnTo>
                      <a:pt x="236" y="361"/>
                    </a:lnTo>
                    <a:lnTo>
                      <a:pt x="246" y="377"/>
                    </a:lnTo>
                    <a:close/>
                    <a:moveTo>
                      <a:pt x="205" y="403"/>
                    </a:moveTo>
                    <a:lnTo>
                      <a:pt x="204" y="403"/>
                    </a:lnTo>
                    <a:lnTo>
                      <a:pt x="199" y="394"/>
                    </a:lnTo>
                    <a:lnTo>
                      <a:pt x="205" y="403"/>
                    </a:lnTo>
                    <a:close/>
                    <a:moveTo>
                      <a:pt x="204" y="403"/>
                    </a:moveTo>
                    <a:lnTo>
                      <a:pt x="165" y="421"/>
                    </a:lnTo>
                    <a:lnTo>
                      <a:pt x="157" y="405"/>
                    </a:lnTo>
                    <a:lnTo>
                      <a:pt x="195" y="386"/>
                    </a:lnTo>
                    <a:lnTo>
                      <a:pt x="204" y="403"/>
                    </a:lnTo>
                    <a:close/>
                    <a:moveTo>
                      <a:pt x="165" y="421"/>
                    </a:moveTo>
                    <a:lnTo>
                      <a:pt x="165" y="422"/>
                    </a:lnTo>
                    <a:lnTo>
                      <a:pt x="162" y="414"/>
                    </a:lnTo>
                    <a:lnTo>
                      <a:pt x="165" y="421"/>
                    </a:lnTo>
                    <a:close/>
                    <a:moveTo>
                      <a:pt x="165" y="422"/>
                    </a:moveTo>
                    <a:lnTo>
                      <a:pt x="127" y="438"/>
                    </a:lnTo>
                    <a:lnTo>
                      <a:pt x="120" y="420"/>
                    </a:lnTo>
                    <a:lnTo>
                      <a:pt x="157" y="405"/>
                    </a:lnTo>
                    <a:lnTo>
                      <a:pt x="165" y="422"/>
                    </a:lnTo>
                    <a:close/>
                    <a:moveTo>
                      <a:pt x="127" y="438"/>
                    </a:moveTo>
                    <a:lnTo>
                      <a:pt x="127" y="438"/>
                    </a:lnTo>
                    <a:lnTo>
                      <a:pt x="125" y="438"/>
                    </a:lnTo>
                    <a:lnTo>
                      <a:pt x="123" y="429"/>
                    </a:lnTo>
                    <a:lnTo>
                      <a:pt x="127" y="438"/>
                    </a:lnTo>
                    <a:close/>
                    <a:moveTo>
                      <a:pt x="125" y="438"/>
                    </a:moveTo>
                    <a:lnTo>
                      <a:pt x="91" y="448"/>
                    </a:lnTo>
                    <a:lnTo>
                      <a:pt x="86" y="429"/>
                    </a:lnTo>
                    <a:lnTo>
                      <a:pt x="121" y="420"/>
                    </a:lnTo>
                    <a:lnTo>
                      <a:pt x="125" y="438"/>
                    </a:lnTo>
                    <a:close/>
                    <a:moveTo>
                      <a:pt x="91" y="448"/>
                    </a:moveTo>
                    <a:lnTo>
                      <a:pt x="90" y="448"/>
                    </a:lnTo>
                    <a:lnTo>
                      <a:pt x="89" y="448"/>
                    </a:lnTo>
                    <a:lnTo>
                      <a:pt x="88" y="439"/>
                    </a:lnTo>
                    <a:lnTo>
                      <a:pt x="91" y="448"/>
                    </a:lnTo>
                    <a:close/>
                    <a:moveTo>
                      <a:pt x="89" y="448"/>
                    </a:moveTo>
                    <a:lnTo>
                      <a:pt x="60" y="451"/>
                    </a:lnTo>
                    <a:lnTo>
                      <a:pt x="58" y="432"/>
                    </a:lnTo>
                    <a:lnTo>
                      <a:pt x="87" y="429"/>
                    </a:lnTo>
                    <a:lnTo>
                      <a:pt x="89" y="448"/>
                    </a:lnTo>
                    <a:close/>
                    <a:moveTo>
                      <a:pt x="60" y="451"/>
                    </a:moveTo>
                    <a:lnTo>
                      <a:pt x="58" y="451"/>
                    </a:lnTo>
                    <a:lnTo>
                      <a:pt x="56" y="451"/>
                    </a:lnTo>
                    <a:lnTo>
                      <a:pt x="59" y="442"/>
                    </a:lnTo>
                    <a:lnTo>
                      <a:pt x="60" y="451"/>
                    </a:lnTo>
                    <a:close/>
                    <a:moveTo>
                      <a:pt x="56" y="451"/>
                    </a:moveTo>
                    <a:lnTo>
                      <a:pt x="31" y="441"/>
                    </a:lnTo>
                    <a:lnTo>
                      <a:pt x="37" y="423"/>
                    </a:lnTo>
                    <a:lnTo>
                      <a:pt x="63" y="432"/>
                    </a:lnTo>
                    <a:lnTo>
                      <a:pt x="56" y="451"/>
                    </a:lnTo>
                    <a:close/>
                    <a:moveTo>
                      <a:pt x="31" y="441"/>
                    </a:moveTo>
                    <a:lnTo>
                      <a:pt x="28" y="440"/>
                    </a:lnTo>
                    <a:lnTo>
                      <a:pt x="26" y="438"/>
                    </a:lnTo>
                    <a:lnTo>
                      <a:pt x="34" y="432"/>
                    </a:lnTo>
                    <a:lnTo>
                      <a:pt x="31" y="441"/>
                    </a:lnTo>
                    <a:close/>
                    <a:moveTo>
                      <a:pt x="26" y="438"/>
                    </a:moveTo>
                    <a:lnTo>
                      <a:pt x="7" y="412"/>
                    </a:lnTo>
                    <a:lnTo>
                      <a:pt x="23" y="401"/>
                    </a:lnTo>
                    <a:lnTo>
                      <a:pt x="42" y="427"/>
                    </a:lnTo>
                    <a:lnTo>
                      <a:pt x="26" y="438"/>
                    </a:lnTo>
                    <a:close/>
                    <a:moveTo>
                      <a:pt x="7" y="412"/>
                    </a:moveTo>
                    <a:lnTo>
                      <a:pt x="6" y="410"/>
                    </a:lnTo>
                    <a:lnTo>
                      <a:pt x="6" y="409"/>
                    </a:lnTo>
                    <a:lnTo>
                      <a:pt x="15" y="407"/>
                    </a:lnTo>
                    <a:lnTo>
                      <a:pt x="7" y="412"/>
                    </a:lnTo>
                    <a:close/>
                    <a:moveTo>
                      <a:pt x="6" y="409"/>
                    </a:moveTo>
                    <a:lnTo>
                      <a:pt x="0" y="380"/>
                    </a:lnTo>
                    <a:lnTo>
                      <a:pt x="18" y="376"/>
                    </a:lnTo>
                    <a:lnTo>
                      <a:pt x="24" y="405"/>
                    </a:lnTo>
                    <a:lnTo>
                      <a:pt x="6" y="409"/>
                    </a:lnTo>
                    <a:close/>
                    <a:moveTo>
                      <a:pt x="0" y="380"/>
                    </a:moveTo>
                    <a:lnTo>
                      <a:pt x="0" y="379"/>
                    </a:lnTo>
                    <a:lnTo>
                      <a:pt x="0" y="378"/>
                    </a:lnTo>
                    <a:lnTo>
                      <a:pt x="9" y="378"/>
                    </a:lnTo>
                    <a:lnTo>
                      <a:pt x="0" y="380"/>
                    </a:lnTo>
                    <a:close/>
                    <a:moveTo>
                      <a:pt x="0" y="378"/>
                    </a:moveTo>
                    <a:lnTo>
                      <a:pt x="0" y="350"/>
                    </a:lnTo>
                    <a:lnTo>
                      <a:pt x="18" y="350"/>
                    </a:lnTo>
                    <a:lnTo>
                      <a:pt x="18" y="378"/>
                    </a:lnTo>
                    <a:lnTo>
                      <a:pt x="0" y="378"/>
                    </a:lnTo>
                    <a:close/>
                    <a:moveTo>
                      <a:pt x="0" y="350"/>
                    </a:moveTo>
                    <a:lnTo>
                      <a:pt x="0" y="349"/>
                    </a:lnTo>
                    <a:lnTo>
                      <a:pt x="0" y="347"/>
                    </a:lnTo>
                    <a:lnTo>
                      <a:pt x="9" y="350"/>
                    </a:lnTo>
                    <a:lnTo>
                      <a:pt x="0" y="350"/>
                    </a:lnTo>
                    <a:close/>
                    <a:moveTo>
                      <a:pt x="0" y="347"/>
                    </a:moveTo>
                    <a:lnTo>
                      <a:pt x="6" y="313"/>
                    </a:lnTo>
                    <a:lnTo>
                      <a:pt x="25" y="317"/>
                    </a:lnTo>
                    <a:lnTo>
                      <a:pt x="18" y="351"/>
                    </a:lnTo>
                    <a:lnTo>
                      <a:pt x="0" y="347"/>
                    </a:lnTo>
                    <a:close/>
                    <a:moveTo>
                      <a:pt x="6" y="313"/>
                    </a:moveTo>
                    <a:lnTo>
                      <a:pt x="6" y="312"/>
                    </a:lnTo>
                    <a:lnTo>
                      <a:pt x="6" y="311"/>
                    </a:lnTo>
                    <a:lnTo>
                      <a:pt x="15" y="314"/>
                    </a:lnTo>
                    <a:lnTo>
                      <a:pt x="6" y="313"/>
                    </a:lnTo>
                    <a:close/>
                    <a:moveTo>
                      <a:pt x="6" y="311"/>
                    </a:moveTo>
                    <a:lnTo>
                      <a:pt x="18" y="277"/>
                    </a:lnTo>
                    <a:lnTo>
                      <a:pt x="37" y="282"/>
                    </a:lnTo>
                    <a:lnTo>
                      <a:pt x="24" y="318"/>
                    </a:lnTo>
                    <a:lnTo>
                      <a:pt x="6" y="311"/>
                    </a:lnTo>
                    <a:close/>
                    <a:moveTo>
                      <a:pt x="18" y="277"/>
                    </a:moveTo>
                    <a:lnTo>
                      <a:pt x="20" y="276"/>
                    </a:lnTo>
                    <a:lnTo>
                      <a:pt x="20" y="275"/>
                    </a:lnTo>
                    <a:lnTo>
                      <a:pt x="28" y="279"/>
                    </a:lnTo>
                    <a:lnTo>
                      <a:pt x="18" y="277"/>
                    </a:lnTo>
                    <a:close/>
                    <a:moveTo>
                      <a:pt x="20" y="275"/>
                    </a:moveTo>
                    <a:lnTo>
                      <a:pt x="38" y="240"/>
                    </a:lnTo>
                    <a:lnTo>
                      <a:pt x="55" y="249"/>
                    </a:lnTo>
                    <a:lnTo>
                      <a:pt x="36" y="285"/>
                    </a:lnTo>
                    <a:lnTo>
                      <a:pt x="20" y="275"/>
                    </a:lnTo>
                    <a:close/>
                    <a:moveTo>
                      <a:pt x="38" y="240"/>
                    </a:moveTo>
                    <a:lnTo>
                      <a:pt x="38" y="239"/>
                    </a:lnTo>
                    <a:lnTo>
                      <a:pt x="39" y="239"/>
                    </a:lnTo>
                    <a:lnTo>
                      <a:pt x="47" y="245"/>
                    </a:lnTo>
                    <a:lnTo>
                      <a:pt x="38" y="240"/>
                    </a:lnTo>
                    <a:close/>
                    <a:moveTo>
                      <a:pt x="39" y="239"/>
                    </a:moveTo>
                    <a:lnTo>
                      <a:pt x="61" y="204"/>
                    </a:lnTo>
                    <a:lnTo>
                      <a:pt x="77" y="215"/>
                    </a:lnTo>
                    <a:lnTo>
                      <a:pt x="55" y="249"/>
                    </a:lnTo>
                    <a:lnTo>
                      <a:pt x="39" y="239"/>
                    </a:lnTo>
                    <a:close/>
                    <a:moveTo>
                      <a:pt x="61" y="204"/>
                    </a:moveTo>
                    <a:lnTo>
                      <a:pt x="61" y="204"/>
                    </a:lnTo>
                    <a:lnTo>
                      <a:pt x="69" y="210"/>
                    </a:lnTo>
                    <a:lnTo>
                      <a:pt x="61" y="204"/>
                    </a:lnTo>
                    <a:close/>
                    <a:moveTo>
                      <a:pt x="61" y="204"/>
                    </a:moveTo>
                    <a:lnTo>
                      <a:pt x="87" y="169"/>
                    </a:lnTo>
                    <a:lnTo>
                      <a:pt x="102" y="180"/>
                    </a:lnTo>
                    <a:lnTo>
                      <a:pt x="77" y="215"/>
                    </a:lnTo>
                    <a:lnTo>
                      <a:pt x="61" y="204"/>
                    </a:lnTo>
                    <a:close/>
                    <a:moveTo>
                      <a:pt x="87" y="169"/>
                    </a:moveTo>
                    <a:lnTo>
                      <a:pt x="87" y="169"/>
                    </a:lnTo>
                    <a:lnTo>
                      <a:pt x="88" y="169"/>
                    </a:lnTo>
                    <a:lnTo>
                      <a:pt x="95" y="174"/>
                    </a:lnTo>
                    <a:lnTo>
                      <a:pt x="87" y="169"/>
                    </a:lnTo>
                    <a:close/>
                    <a:moveTo>
                      <a:pt x="88" y="169"/>
                    </a:moveTo>
                    <a:lnTo>
                      <a:pt x="117" y="137"/>
                    </a:lnTo>
                    <a:lnTo>
                      <a:pt x="130" y="149"/>
                    </a:lnTo>
                    <a:lnTo>
                      <a:pt x="101" y="181"/>
                    </a:lnTo>
                    <a:lnTo>
                      <a:pt x="88" y="169"/>
                    </a:lnTo>
                    <a:close/>
                    <a:moveTo>
                      <a:pt x="117" y="137"/>
                    </a:moveTo>
                    <a:lnTo>
                      <a:pt x="117" y="136"/>
                    </a:lnTo>
                    <a:lnTo>
                      <a:pt x="118" y="136"/>
                    </a:lnTo>
                    <a:lnTo>
                      <a:pt x="123" y="143"/>
                    </a:lnTo>
                    <a:lnTo>
                      <a:pt x="117" y="137"/>
                    </a:lnTo>
                    <a:close/>
                    <a:moveTo>
                      <a:pt x="118" y="136"/>
                    </a:moveTo>
                    <a:lnTo>
                      <a:pt x="149" y="110"/>
                    </a:lnTo>
                    <a:lnTo>
                      <a:pt x="161" y="125"/>
                    </a:lnTo>
                    <a:lnTo>
                      <a:pt x="129" y="150"/>
                    </a:lnTo>
                    <a:lnTo>
                      <a:pt x="118" y="136"/>
                    </a:lnTo>
                    <a:close/>
                    <a:moveTo>
                      <a:pt x="149" y="110"/>
                    </a:moveTo>
                    <a:lnTo>
                      <a:pt x="149" y="110"/>
                    </a:lnTo>
                    <a:lnTo>
                      <a:pt x="150" y="110"/>
                    </a:lnTo>
                    <a:lnTo>
                      <a:pt x="155" y="117"/>
                    </a:lnTo>
                    <a:lnTo>
                      <a:pt x="149" y="110"/>
                    </a:lnTo>
                    <a:close/>
                    <a:moveTo>
                      <a:pt x="150" y="110"/>
                    </a:moveTo>
                    <a:lnTo>
                      <a:pt x="178" y="87"/>
                    </a:lnTo>
                    <a:lnTo>
                      <a:pt x="189" y="103"/>
                    </a:lnTo>
                    <a:lnTo>
                      <a:pt x="161" y="125"/>
                    </a:lnTo>
                    <a:lnTo>
                      <a:pt x="150" y="110"/>
                    </a:lnTo>
                    <a:close/>
                  </a:path>
                </a:pathLst>
              </a:custGeom>
              <a:solidFill>
                <a:srgbClr val="CB65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66" name="Freeform 1960">
                <a:extLst>
                  <a:ext uri="{FF2B5EF4-FFF2-40B4-BE49-F238E27FC236}">
                    <a16:creationId xmlns:a16="http://schemas.microsoft.com/office/drawing/2014/main" id="{F15C5E4B-A9D1-4976-93DD-BD0529AD39D5}"/>
                  </a:ext>
                </a:extLst>
              </p:cNvPr>
              <p:cNvSpPr>
                <a:spLocks noEditPoints="1"/>
              </p:cNvSpPr>
              <p:nvPr/>
            </p:nvSpPr>
            <p:spPr bwMode="auto">
              <a:xfrm>
                <a:off x="2995" y="2668"/>
                <a:ext cx="31" cy="36"/>
              </a:xfrm>
              <a:custGeom>
                <a:avLst/>
                <a:gdLst>
                  <a:gd name="T0" fmla="*/ 7 w 125"/>
                  <a:gd name="T1" fmla="*/ 4 h 144"/>
                  <a:gd name="T2" fmla="*/ 0 w 125"/>
                  <a:gd name="T3" fmla="*/ 3 h 144"/>
                  <a:gd name="T4" fmla="*/ 7 w 125"/>
                  <a:gd name="T5" fmla="*/ 4 h 144"/>
                  <a:gd name="T6" fmla="*/ 7 w 125"/>
                  <a:gd name="T7" fmla="*/ 4 h 144"/>
                  <a:gd name="T8" fmla="*/ 7 w 125"/>
                  <a:gd name="T9" fmla="*/ 4 h 144"/>
                  <a:gd name="T10" fmla="*/ 10 w 125"/>
                  <a:gd name="T11" fmla="*/ 8 h 144"/>
                  <a:gd name="T12" fmla="*/ 3 w 125"/>
                  <a:gd name="T13" fmla="*/ 7 h 144"/>
                  <a:gd name="T14" fmla="*/ 7 w 125"/>
                  <a:gd name="T15" fmla="*/ 12 h 144"/>
                  <a:gd name="T16" fmla="*/ 7 w 125"/>
                  <a:gd name="T17" fmla="*/ 11 h 144"/>
                  <a:gd name="T18" fmla="*/ 7 w 125"/>
                  <a:gd name="T19" fmla="*/ 12 h 144"/>
                  <a:gd name="T20" fmla="*/ 13 w 125"/>
                  <a:gd name="T21" fmla="*/ 10 h 144"/>
                  <a:gd name="T22" fmla="*/ 7 w 125"/>
                  <a:gd name="T23" fmla="*/ 12 h 144"/>
                  <a:gd name="T24" fmla="*/ 13 w 125"/>
                  <a:gd name="T25" fmla="*/ 10 h 144"/>
                  <a:gd name="T26" fmla="*/ 14 w 125"/>
                  <a:gd name="T27" fmla="*/ 16 h 144"/>
                  <a:gd name="T28" fmla="*/ 13 w 125"/>
                  <a:gd name="T29" fmla="*/ 10 h 144"/>
                  <a:gd name="T30" fmla="*/ 19 w 125"/>
                  <a:gd name="T31" fmla="*/ 15 h 144"/>
                  <a:gd name="T32" fmla="*/ 14 w 125"/>
                  <a:gd name="T33" fmla="*/ 16 h 144"/>
                  <a:gd name="T34" fmla="*/ 19 w 125"/>
                  <a:gd name="T35" fmla="*/ 15 h 144"/>
                  <a:gd name="T36" fmla="*/ 20 w 125"/>
                  <a:gd name="T37" fmla="*/ 15 h 144"/>
                  <a:gd name="T38" fmla="*/ 19 w 125"/>
                  <a:gd name="T39" fmla="*/ 15 h 144"/>
                  <a:gd name="T40" fmla="*/ 22 w 125"/>
                  <a:gd name="T41" fmla="*/ 18 h 144"/>
                  <a:gd name="T42" fmla="*/ 16 w 125"/>
                  <a:gd name="T43" fmla="*/ 19 h 144"/>
                  <a:gd name="T44" fmla="*/ 22 w 125"/>
                  <a:gd name="T45" fmla="*/ 18 h 144"/>
                  <a:gd name="T46" fmla="*/ 22 w 125"/>
                  <a:gd name="T47" fmla="*/ 18 h 144"/>
                  <a:gd name="T48" fmla="*/ 22 w 125"/>
                  <a:gd name="T49" fmla="*/ 18 h 144"/>
                  <a:gd name="T50" fmla="*/ 25 w 125"/>
                  <a:gd name="T51" fmla="*/ 21 h 144"/>
                  <a:gd name="T52" fmla="*/ 18 w 125"/>
                  <a:gd name="T53" fmla="*/ 21 h 144"/>
                  <a:gd name="T54" fmla="*/ 25 w 125"/>
                  <a:gd name="T55" fmla="*/ 21 h 144"/>
                  <a:gd name="T56" fmla="*/ 25 w 125"/>
                  <a:gd name="T57" fmla="*/ 22 h 144"/>
                  <a:gd name="T58" fmla="*/ 25 w 125"/>
                  <a:gd name="T59" fmla="*/ 21 h 144"/>
                  <a:gd name="T60" fmla="*/ 26 w 125"/>
                  <a:gd name="T61" fmla="*/ 25 h 144"/>
                  <a:gd name="T62" fmla="*/ 21 w 125"/>
                  <a:gd name="T63" fmla="*/ 24 h 144"/>
                  <a:gd name="T64" fmla="*/ 26 w 125"/>
                  <a:gd name="T65" fmla="*/ 25 h 144"/>
                  <a:gd name="T66" fmla="*/ 25 w 125"/>
                  <a:gd name="T67" fmla="*/ 32 h 144"/>
                  <a:gd name="T68" fmla="*/ 26 w 125"/>
                  <a:gd name="T69" fmla="*/ 25 h 144"/>
                  <a:gd name="T70" fmla="*/ 31 w 125"/>
                  <a:gd name="T71" fmla="*/ 34 h 144"/>
                  <a:gd name="T72" fmla="*/ 25 w 125"/>
                  <a:gd name="T73" fmla="*/ 32 h 14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25"/>
                  <a:gd name="T112" fmla="*/ 0 h 144"/>
                  <a:gd name="T113" fmla="*/ 125 w 125"/>
                  <a:gd name="T114" fmla="*/ 144 h 14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25" h="144">
                    <a:moveTo>
                      <a:pt x="13" y="0"/>
                    </a:moveTo>
                    <a:lnTo>
                      <a:pt x="28" y="17"/>
                    </a:lnTo>
                    <a:lnTo>
                      <a:pt x="15" y="30"/>
                    </a:lnTo>
                    <a:lnTo>
                      <a:pt x="0" y="13"/>
                    </a:lnTo>
                    <a:lnTo>
                      <a:pt x="13" y="0"/>
                    </a:lnTo>
                    <a:close/>
                    <a:moveTo>
                      <a:pt x="28" y="17"/>
                    </a:moveTo>
                    <a:lnTo>
                      <a:pt x="29" y="17"/>
                    </a:lnTo>
                    <a:lnTo>
                      <a:pt x="22" y="23"/>
                    </a:lnTo>
                    <a:lnTo>
                      <a:pt x="28" y="17"/>
                    </a:lnTo>
                    <a:close/>
                    <a:moveTo>
                      <a:pt x="29" y="17"/>
                    </a:moveTo>
                    <a:lnTo>
                      <a:pt x="41" y="33"/>
                    </a:lnTo>
                    <a:lnTo>
                      <a:pt x="27" y="45"/>
                    </a:lnTo>
                    <a:lnTo>
                      <a:pt x="14" y="29"/>
                    </a:lnTo>
                    <a:lnTo>
                      <a:pt x="29" y="17"/>
                    </a:lnTo>
                    <a:close/>
                    <a:moveTo>
                      <a:pt x="28" y="46"/>
                    </a:moveTo>
                    <a:lnTo>
                      <a:pt x="27" y="45"/>
                    </a:lnTo>
                    <a:lnTo>
                      <a:pt x="35" y="39"/>
                    </a:lnTo>
                    <a:lnTo>
                      <a:pt x="28" y="46"/>
                    </a:lnTo>
                    <a:close/>
                    <a:moveTo>
                      <a:pt x="40" y="31"/>
                    </a:moveTo>
                    <a:lnTo>
                      <a:pt x="52" y="41"/>
                    </a:lnTo>
                    <a:lnTo>
                      <a:pt x="41" y="56"/>
                    </a:lnTo>
                    <a:lnTo>
                      <a:pt x="28" y="46"/>
                    </a:lnTo>
                    <a:lnTo>
                      <a:pt x="40" y="31"/>
                    </a:lnTo>
                    <a:close/>
                    <a:moveTo>
                      <a:pt x="52" y="41"/>
                    </a:moveTo>
                    <a:lnTo>
                      <a:pt x="66" y="51"/>
                    </a:lnTo>
                    <a:lnTo>
                      <a:pt x="55" y="65"/>
                    </a:lnTo>
                    <a:lnTo>
                      <a:pt x="41" y="56"/>
                    </a:lnTo>
                    <a:lnTo>
                      <a:pt x="52" y="41"/>
                    </a:lnTo>
                    <a:close/>
                    <a:moveTo>
                      <a:pt x="66" y="51"/>
                    </a:moveTo>
                    <a:lnTo>
                      <a:pt x="78" y="60"/>
                    </a:lnTo>
                    <a:lnTo>
                      <a:pt x="67" y="75"/>
                    </a:lnTo>
                    <a:lnTo>
                      <a:pt x="55" y="65"/>
                    </a:lnTo>
                    <a:lnTo>
                      <a:pt x="66" y="51"/>
                    </a:lnTo>
                    <a:close/>
                    <a:moveTo>
                      <a:pt x="78" y="60"/>
                    </a:moveTo>
                    <a:lnTo>
                      <a:pt x="79" y="61"/>
                    </a:lnTo>
                    <a:lnTo>
                      <a:pt x="72" y="67"/>
                    </a:lnTo>
                    <a:lnTo>
                      <a:pt x="78" y="60"/>
                    </a:lnTo>
                    <a:close/>
                    <a:moveTo>
                      <a:pt x="79" y="61"/>
                    </a:moveTo>
                    <a:lnTo>
                      <a:pt x="89" y="71"/>
                    </a:lnTo>
                    <a:lnTo>
                      <a:pt x="76" y="84"/>
                    </a:lnTo>
                    <a:lnTo>
                      <a:pt x="66" y="74"/>
                    </a:lnTo>
                    <a:lnTo>
                      <a:pt x="79" y="61"/>
                    </a:lnTo>
                    <a:close/>
                    <a:moveTo>
                      <a:pt x="89" y="71"/>
                    </a:moveTo>
                    <a:lnTo>
                      <a:pt x="89" y="71"/>
                    </a:lnTo>
                    <a:lnTo>
                      <a:pt x="90" y="72"/>
                    </a:lnTo>
                    <a:lnTo>
                      <a:pt x="82" y="77"/>
                    </a:lnTo>
                    <a:lnTo>
                      <a:pt x="89" y="71"/>
                    </a:lnTo>
                    <a:close/>
                    <a:moveTo>
                      <a:pt x="90" y="72"/>
                    </a:moveTo>
                    <a:lnTo>
                      <a:pt x="99" y="84"/>
                    </a:lnTo>
                    <a:lnTo>
                      <a:pt x="84" y="96"/>
                    </a:lnTo>
                    <a:lnTo>
                      <a:pt x="74" y="83"/>
                    </a:lnTo>
                    <a:lnTo>
                      <a:pt x="90" y="72"/>
                    </a:lnTo>
                    <a:close/>
                    <a:moveTo>
                      <a:pt x="99" y="84"/>
                    </a:moveTo>
                    <a:lnTo>
                      <a:pt x="100" y="85"/>
                    </a:lnTo>
                    <a:lnTo>
                      <a:pt x="100" y="86"/>
                    </a:lnTo>
                    <a:lnTo>
                      <a:pt x="92" y="89"/>
                    </a:lnTo>
                    <a:lnTo>
                      <a:pt x="99" y="84"/>
                    </a:lnTo>
                    <a:close/>
                    <a:moveTo>
                      <a:pt x="100" y="86"/>
                    </a:moveTo>
                    <a:lnTo>
                      <a:pt x="106" y="98"/>
                    </a:lnTo>
                    <a:lnTo>
                      <a:pt x="90" y="107"/>
                    </a:lnTo>
                    <a:lnTo>
                      <a:pt x="83" y="94"/>
                    </a:lnTo>
                    <a:lnTo>
                      <a:pt x="100" y="86"/>
                    </a:lnTo>
                    <a:close/>
                    <a:moveTo>
                      <a:pt x="106" y="98"/>
                    </a:moveTo>
                    <a:lnTo>
                      <a:pt x="116" y="117"/>
                    </a:lnTo>
                    <a:lnTo>
                      <a:pt x="99" y="126"/>
                    </a:lnTo>
                    <a:lnTo>
                      <a:pt x="90" y="107"/>
                    </a:lnTo>
                    <a:lnTo>
                      <a:pt x="106" y="98"/>
                    </a:lnTo>
                    <a:close/>
                    <a:moveTo>
                      <a:pt x="116" y="117"/>
                    </a:moveTo>
                    <a:lnTo>
                      <a:pt x="125" y="137"/>
                    </a:lnTo>
                    <a:lnTo>
                      <a:pt x="109" y="144"/>
                    </a:lnTo>
                    <a:lnTo>
                      <a:pt x="99" y="126"/>
                    </a:lnTo>
                    <a:lnTo>
                      <a:pt x="116" y="117"/>
                    </a:lnTo>
                    <a:close/>
                  </a:path>
                </a:pathLst>
              </a:custGeom>
              <a:solidFill>
                <a:srgbClr val="CB65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67" name="Freeform 1961">
                <a:extLst>
                  <a:ext uri="{FF2B5EF4-FFF2-40B4-BE49-F238E27FC236}">
                    <a16:creationId xmlns:a16="http://schemas.microsoft.com/office/drawing/2014/main" id="{76C9181F-A392-4DDB-9492-63D6C98864F6}"/>
                  </a:ext>
                </a:extLst>
              </p:cNvPr>
              <p:cNvSpPr>
                <a:spLocks noEditPoints="1"/>
              </p:cNvSpPr>
              <p:nvPr/>
            </p:nvSpPr>
            <p:spPr bwMode="auto">
              <a:xfrm>
                <a:off x="3042" y="2679"/>
                <a:ext cx="17" cy="36"/>
              </a:xfrm>
              <a:custGeom>
                <a:avLst/>
                <a:gdLst>
                  <a:gd name="T0" fmla="*/ 12 w 67"/>
                  <a:gd name="T1" fmla="*/ 34 h 144"/>
                  <a:gd name="T2" fmla="*/ 17 w 67"/>
                  <a:gd name="T3" fmla="*/ 34 h 144"/>
                  <a:gd name="T4" fmla="*/ 12 w 67"/>
                  <a:gd name="T5" fmla="*/ 34 h 144"/>
                  <a:gd name="T6" fmla="*/ 12 w 67"/>
                  <a:gd name="T7" fmla="*/ 34 h 144"/>
                  <a:gd name="T8" fmla="*/ 12 w 67"/>
                  <a:gd name="T9" fmla="*/ 34 h 144"/>
                  <a:gd name="T10" fmla="*/ 11 w 67"/>
                  <a:gd name="T11" fmla="*/ 32 h 144"/>
                  <a:gd name="T12" fmla="*/ 16 w 67"/>
                  <a:gd name="T13" fmla="*/ 32 h 144"/>
                  <a:gd name="T14" fmla="*/ 11 w 67"/>
                  <a:gd name="T15" fmla="*/ 32 h 144"/>
                  <a:gd name="T16" fmla="*/ 11 w 67"/>
                  <a:gd name="T17" fmla="*/ 32 h 144"/>
                  <a:gd name="T18" fmla="*/ 11 w 67"/>
                  <a:gd name="T19" fmla="*/ 32 h 144"/>
                  <a:gd name="T20" fmla="*/ 10 w 67"/>
                  <a:gd name="T21" fmla="*/ 28 h 144"/>
                  <a:gd name="T22" fmla="*/ 16 w 67"/>
                  <a:gd name="T23" fmla="*/ 30 h 144"/>
                  <a:gd name="T24" fmla="*/ 15 w 67"/>
                  <a:gd name="T25" fmla="*/ 27 h 144"/>
                  <a:gd name="T26" fmla="*/ 15 w 67"/>
                  <a:gd name="T27" fmla="*/ 27 h 144"/>
                  <a:gd name="T28" fmla="*/ 15 w 67"/>
                  <a:gd name="T29" fmla="*/ 27 h 144"/>
                  <a:gd name="T30" fmla="*/ 9 w 67"/>
                  <a:gd name="T31" fmla="*/ 25 h 144"/>
                  <a:gd name="T32" fmla="*/ 15 w 67"/>
                  <a:gd name="T33" fmla="*/ 27 h 144"/>
                  <a:gd name="T34" fmla="*/ 9 w 67"/>
                  <a:gd name="T35" fmla="*/ 25 h 144"/>
                  <a:gd name="T36" fmla="*/ 9 w 67"/>
                  <a:gd name="T37" fmla="*/ 24 h 144"/>
                  <a:gd name="T38" fmla="*/ 9 w 67"/>
                  <a:gd name="T39" fmla="*/ 25 h 144"/>
                  <a:gd name="T40" fmla="*/ 8 w 67"/>
                  <a:gd name="T41" fmla="*/ 20 h 144"/>
                  <a:gd name="T42" fmla="*/ 13 w 67"/>
                  <a:gd name="T43" fmla="*/ 23 h 144"/>
                  <a:gd name="T44" fmla="*/ 13 w 67"/>
                  <a:gd name="T45" fmla="*/ 19 h 144"/>
                  <a:gd name="T46" fmla="*/ 13 w 67"/>
                  <a:gd name="T47" fmla="*/ 19 h 144"/>
                  <a:gd name="T48" fmla="*/ 13 w 67"/>
                  <a:gd name="T49" fmla="*/ 19 h 144"/>
                  <a:gd name="T50" fmla="*/ 6 w 67"/>
                  <a:gd name="T51" fmla="*/ 16 h 144"/>
                  <a:gd name="T52" fmla="*/ 13 w 67"/>
                  <a:gd name="T53" fmla="*/ 19 h 144"/>
                  <a:gd name="T54" fmla="*/ 11 w 67"/>
                  <a:gd name="T55" fmla="*/ 14 h 144"/>
                  <a:gd name="T56" fmla="*/ 11 w 67"/>
                  <a:gd name="T57" fmla="*/ 14 h 144"/>
                  <a:gd name="T58" fmla="*/ 11 w 67"/>
                  <a:gd name="T59" fmla="*/ 14 h 144"/>
                  <a:gd name="T60" fmla="*/ 5 w 67"/>
                  <a:gd name="T61" fmla="*/ 12 h 144"/>
                  <a:gd name="T62" fmla="*/ 11 w 67"/>
                  <a:gd name="T63" fmla="*/ 14 h 144"/>
                  <a:gd name="T64" fmla="*/ 5 w 67"/>
                  <a:gd name="T65" fmla="*/ 12 h 144"/>
                  <a:gd name="T66" fmla="*/ 5 w 67"/>
                  <a:gd name="T67" fmla="*/ 12 h 144"/>
                  <a:gd name="T68" fmla="*/ 5 w 67"/>
                  <a:gd name="T69" fmla="*/ 12 h 144"/>
                  <a:gd name="T70" fmla="*/ 3 w 67"/>
                  <a:gd name="T71" fmla="*/ 8 h 144"/>
                  <a:gd name="T72" fmla="*/ 9 w 67"/>
                  <a:gd name="T73" fmla="*/ 10 h 144"/>
                  <a:gd name="T74" fmla="*/ 8 w 67"/>
                  <a:gd name="T75" fmla="*/ 6 h 144"/>
                  <a:gd name="T76" fmla="*/ 8 w 67"/>
                  <a:gd name="T77" fmla="*/ 6 h 144"/>
                  <a:gd name="T78" fmla="*/ 8 w 67"/>
                  <a:gd name="T79" fmla="*/ 6 h 144"/>
                  <a:gd name="T80" fmla="*/ 2 w 67"/>
                  <a:gd name="T81" fmla="*/ 5 h 144"/>
                  <a:gd name="T82" fmla="*/ 8 w 67"/>
                  <a:gd name="T83" fmla="*/ 6 h 144"/>
                  <a:gd name="T84" fmla="*/ 6 w 67"/>
                  <a:gd name="T85" fmla="*/ 3 h 144"/>
                  <a:gd name="T86" fmla="*/ 6 w 67"/>
                  <a:gd name="T87" fmla="*/ 3 h 144"/>
                  <a:gd name="T88" fmla="*/ 6 w 67"/>
                  <a:gd name="T89" fmla="*/ 3 h 144"/>
                  <a:gd name="T90" fmla="*/ 0 w 67"/>
                  <a:gd name="T91" fmla="*/ 3 h 144"/>
                  <a:gd name="T92" fmla="*/ 6 w 67"/>
                  <a:gd name="T93" fmla="*/ 3 h 1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67"/>
                  <a:gd name="T142" fmla="*/ 0 h 144"/>
                  <a:gd name="T143" fmla="*/ 67 w 67"/>
                  <a:gd name="T144" fmla="*/ 144 h 14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67" h="144">
                    <a:moveTo>
                      <a:pt x="51" y="144"/>
                    </a:moveTo>
                    <a:lnTo>
                      <a:pt x="47" y="137"/>
                    </a:lnTo>
                    <a:lnTo>
                      <a:pt x="65" y="128"/>
                    </a:lnTo>
                    <a:lnTo>
                      <a:pt x="67" y="135"/>
                    </a:lnTo>
                    <a:lnTo>
                      <a:pt x="51" y="144"/>
                    </a:lnTo>
                    <a:close/>
                    <a:moveTo>
                      <a:pt x="47" y="137"/>
                    </a:moveTo>
                    <a:lnTo>
                      <a:pt x="47" y="136"/>
                    </a:lnTo>
                    <a:lnTo>
                      <a:pt x="56" y="133"/>
                    </a:lnTo>
                    <a:lnTo>
                      <a:pt x="47" y="137"/>
                    </a:lnTo>
                    <a:close/>
                    <a:moveTo>
                      <a:pt x="47" y="136"/>
                    </a:moveTo>
                    <a:lnTo>
                      <a:pt x="44" y="126"/>
                    </a:lnTo>
                    <a:lnTo>
                      <a:pt x="62" y="120"/>
                    </a:lnTo>
                    <a:lnTo>
                      <a:pt x="65" y="129"/>
                    </a:lnTo>
                    <a:lnTo>
                      <a:pt x="47" y="136"/>
                    </a:lnTo>
                    <a:close/>
                    <a:moveTo>
                      <a:pt x="44" y="126"/>
                    </a:moveTo>
                    <a:lnTo>
                      <a:pt x="44" y="126"/>
                    </a:lnTo>
                    <a:lnTo>
                      <a:pt x="53" y="123"/>
                    </a:lnTo>
                    <a:lnTo>
                      <a:pt x="44" y="126"/>
                    </a:lnTo>
                    <a:close/>
                    <a:moveTo>
                      <a:pt x="44" y="126"/>
                    </a:moveTo>
                    <a:lnTo>
                      <a:pt x="41" y="113"/>
                    </a:lnTo>
                    <a:lnTo>
                      <a:pt x="58" y="108"/>
                    </a:lnTo>
                    <a:lnTo>
                      <a:pt x="62" y="120"/>
                    </a:lnTo>
                    <a:lnTo>
                      <a:pt x="44" y="126"/>
                    </a:lnTo>
                    <a:close/>
                    <a:moveTo>
                      <a:pt x="58" y="107"/>
                    </a:moveTo>
                    <a:lnTo>
                      <a:pt x="58" y="107"/>
                    </a:lnTo>
                    <a:lnTo>
                      <a:pt x="58" y="108"/>
                    </a:lnTo>
                    <a:lnTo>
                      <a:pt x="50" y="111"/>
                    </a:lnTo>
                    <a:lnTo>
                      <a:pt x="58" y="107"/>
                    </a:lnTo>
                    <a:close/>
                    <a:moveTo>
                      <a:pt x="41" y="114"/>
                    </a:moveTo>
                    <a:lnTo>
                      <a:pt x="34" y="98"/>
                    </a:lnTo>
                    <a:lnTo>
                      <a:pt x="52" y="91"/>
                    </a:lnTo>
                    <a:lnTo>
                      <a:pt x="58" y="107"/>
                    </a:lnTo>
                    <a:lnTo>
                      <a:pt x="41" y="114"/>
                    </a:lnTo>
                    <a:close/>
                    <a:moveTo>
                      <a:pt x="34" y="98"/>
                    </a:moveTo>
                    <a:lnTo>
                      <a:pt x="34" y="97"/>
                    </a:lnTo>
                    <a:lnTo>
                      <a:pt x="34" y="96"/>
                    </a:lnTo>
                    <a:lnTo>
                      <a:pt x="43" y="94"/>
                    </a:lnTo>
                    <a:lnTo>
                      <a:pt x="34" y="98"/>
                    </a:lnTo>
                    <a:close/>
                    <a:moveTo>
                      <a:pt x="34" y="96"/>
                    </a:moveTo>
                    <a:lnTo>
                      <a:pt x="31" y="81"/>
                    </a:lnTo>
                    <a:lnTo>
                      <a:pt x="50" y="76"/>
                    </a:lnTo>
                    <a:lnTo>
                      <a:pt x="53" y="93"/>
                    </a:lnTo>
                    <a:lnTo>
                      <a:pt x="34" y="96"/>
                    </a:lnTo>
                    <a:close/>
                    <a:moveTo>
                      <a:pt x="50" y="75"/>
                    </a:moveTo>
                    <a:lnTo>
                      <a:pt x="50" y="76"/>
                    </a:lnTo>
                    <a:lnTo>
                      <a:pt x="40" y="79"/>
                    </a:lnTo>
                    <a:lnTo>
                      <a:pt x="50" y="75"/>
                    </a:lnTo>
                    <a:close/>
                    <a:moveTo>
                      <a:pt x="31" y="82"/>
                    </a:moveTo>
                    <a:lnTo>
                      <a:pt x="24" y="63"/>
                    </a:lnTo>
                    <a:lnTo>
                      <a:pt x="43" y="57"/>
                    </a:lnTo>
                    <a:lnTo>
                      <a:pt x="50" y="75"/>
                    </a:lnTo>
                    <a:lnTo>
                      <a:pt x="31" y="82"/>
                    </a:lnTo>
                    <a:close/>
                    <a:moveTo>
                      <a:pt x="43" y="57"/>
                    </a:moveTo>
                    <a:lnTo>
                      <a:pt x="43" y="57"/>
                    </a:lnTo>
                    <a:lnTo>
                      <a:pt x="34" y="60"/>
                    </a:lnTo>
                    <a:lnTo>
                      <a:pt x="43" y="57"/>
                    </a:lnTo>
                    <a:close/>
                    <a:moveTo>
                      <a:pt x="25" y="63"/>
                    </a:moveTo>
                    <a:lnTo>
                      <a:pt x="19" y="48"/>
                    </a:lnTo>
                    <a:lnTo>
                      <a:pt x="36" y="40"/>
                    </a:lnTo>
                    <a:lnTo>
                      <a:pt x="43" y="57"/>
                    </a:lnTo>
                    <a:lnTo>
                      <a:pt x="25" y="63"/>
                    </a:lnTo>
                    <a:close/>
                    <a:moveTo>
                      <a:pt x="19" y="48"/>
                    </a:moveTo>
                    <a:lnTo>
                      <a:pt x="8" y="19"/>
                    </a:lnTo>
                    <a:lnTo>
                      <a:pt x="19" y="48"/>
                    </a:lnTo>
                    <a:lnTo>
                      <a:pt x="28" y="43"/>
                    </a:lnTo>
                    <a:lnTo>
                      <a:pt x="19" y="48"/>
                    </a:lnTo>
                    <a:close/>
                    <a:moveTo>
                      <a:pt x="19" y="48"/>
                    </a:moveTo>
                    <a:lnTo>
                      <a:pt x="12" y="31"/>
                    </a:lnTo>
                    <a:lnTo>
                      <a:pt x="30" y="25"/>
                    </a:lnTo>
                    <a:lnTo>
                      <a:pt x="36" y="40"/>
                    </a:lnTo>
                    <a:lnTo>
                      <a:pt x="19" y="48"/>
                    </a:lnTo>
                    <a:close/>
                    <a:moveTo>
                      <a:pt x="30" y="23"/>
                    </a:moveTo>
                    <a:lnTo>
                      <a:pt x="30" y="23"/>
                    </a:lnTo>
                    <a:lnTo>
                      <a:pt x="30" y="25"/>
                    </a:lnTo>
                    <a:lnTo>
                      <a:pt x="21" y="28"/>
                    </a:lnTo>
                    <a:lnTo>
                      <a:pt x="30" y="23"/>
                    </a:lnTo>
                    <a:close/>
                    <a:moveTo>
                      <a:pt x="12" y="32"/>
                    </a:moveTo>
                    <a:lnTo>
                      <a:pt x="7" y="19"/>
                    </a:lnTo>
                    <a:lnTo>
                      <a:pt x="23" y="11"/>
                    </a:lnTo>
                    <a:lnTo>
                      <a:pt x="30" y="23"/>
                    </a:lnTo>
                    <a:lnTo>
                      <a:pt x="12" y="32"/>
                    </a:lnTo>
                    <a:close/>
                    <a:moveTo>
                      <a:pt x="23" y="10"/>
                    </a:moveTo>
                    <a:lnTo>
                      <a:pt x="23" y="10"/>
                    </a:lnTo>
                    <a:lnTo>
                      <a:pt x="23" y="11"/>
                    </a:lnTo>
                    <a:lnTo>
                      <a:pt x="14" y="15"/>
                    </a:lnTo>
                    <a:lnTo>
                      <a:pt x="23" y="10"/>
                    </a:lnTo>
                    <a:close/>
                    <a:moveTo>
                      <a:pt x="7" y="20"/>
                    </a:moveTo>
                    <a:lnTo>
                      <a:pt x="0" y="11"/>
                    </a:lnTo>
                    <a:lnTo>
                      <a:pt x="17" y="0"/>
                    </a:lnTo>
                    <a:lnTo>
                      <a:pt x="23" y="10"/>
                    </a:lnTo>
                    <a:lnTo>
                      <a:pt x="7" y="20"/>
                    </a:lnTo>
                    <a:close/>
                  </a:path>
                </a:pathLst>
              </a:custGeom>
              <a:solidFill>
                <a:srgbClr val="CB65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68" name="Freeform 1962">
                <a:extLst>
                  <a:ext uri="{FF2B5EF4-FFF2-40B4-BE49-F238E27FC236}">
                    <a16:creationId xmlns:a16="http://schemas.microsoft.com/office/drawing/2014/main" id="{F64A5325-E595-44DF-9303-CB5F9DD073CB}"/>
                  </a:ext>
                </a:extLst>
              </p:cNvPr>
              <p:cNvSpPr>
                <a:spLocks noEditPoints="1"/>
              </p:cNvSpPr>
              <p:nvPr/>
            </p:nvSpPr>
            <p:spPr bwMode="auto">
              <a:xfrm>
                <a:off x="3053" y="2653"/>
                <a:ext cx="35" cy="55"/>
              </a:xfrm>
              <a:custGeom>
                <a:avLst/>
                <a:gdLst>
                  <a:gd name="T0" fmla="*/ 2 w 138"/>
                  <a:gd name="T1" fmla="*/ 5 h 218"/>
                  <a:gd name="T2" fmla="*/ 6 w 138"/>
                  <a:gd name="T3" fmla="*/ 2 h 218"/>
                  <a:gd name="T4" fmla="*/ 4 w 138"/>
                  <a:gd name="T5" fmla="*/ 4 h 218"/>
                  <a:gd name="T6" fmla="*/ 7 w 138"/>
                  <a:gd name="T7" fmla="*/ 6 h 218"/>
                  <a:gd name="T8" fmla="*/ 6 w 138"/>
                  <a:gd name="T9" fmla="*/ 2 h 218"/>
                  <a:gd name="T10" fmla="*/ 3 w 138"/>
                  <a:gd name="T11" fmla="*/ 8 h 218"/>
                  <a:gd name="T12" fmla="*/ 7 w 138"/>
                  <a:gd name="T13" fmla="*/ 5 h 218"/>
                  <a:gd name="T14" fmla="*/ 3 w 138"/>
                  <a:gd name="T15" fmla="*/ 9 h 218"/>
                  <a:gd name="T16" fmla="*/ 12 w 138"/>
                  <a:gd name="T17" fmla="*/ 10 h 218"/>
                  <a:gd name="T18" fmla="*/ 9 w 138"/>
                  <a:gd name="T19" fmla="*/ 7 h 218"/>
                  <a:gd name="T20" fmla="*/ 11 w 138"/>
                  <a:gd name="T21" fmla="*/ 16 h 218"/>
                  <a:gd name="T22" fmla="*/ 14 w 138"/>
                  <a:gd name="T23" fmla="*/ 12 h 218"/>
                  <a:gd name="T24" fmla="*/ 12 w 138"/>
                  <a:gd name="T25" fmla="*/ 14 h 218"/>
                  <a:gd name="T26" fmla="*/ 17 w 138"/>
                  <a:gd name="T27" fmla="*/ 16 h 218"/>
                  <a:gd name="T28" fmla="*/ 14 w 138"/>
                  <a:gd name="T29" fmla="*/ 13 h 218"/>
                  <a:gd name="T30" fmla="*/ 13 w 138"/>
                  <a:gd name="T31" fmla="*/ 18 h 218"/>
                  <a:gd name="T32" fmla="*/ 16 w 138"/>
                  <a:gd name="T33" fmla="*/ 15 h 218"/>
                  <a:gd name="T34" fmla="*/ 13 w 138"/>
                  <a:gd name="T35" fmla="*/ 19 h 218"/>
                  <a:gd name="T36" fmla="*/ 19 w 138"/>
                  <a:gd name="T37" fmla="*/ 18 h 218"/>
                  <a:gd name="T38" fmla="*/ 19 w 138"/>
                  <a:gd name="T39" fmla="*/ 18 h 218"/>
                  <a:gd name="T40" fmla="*/ 17 w 138"/>
                  <a:gd name="T41" fmla="*/ 23 h 218"/>
                  <a:gd name="T42" fmla="*/ 17 w 138"/>
                  <a:gd name="T43" fmla="*/ 23 h 218"/>
                  <a:gd name="T44" fmla="*/ 19 w 138"/>
                  <a:gd name="T45" fmla="*/ 22 h 218"/>
                  <a:gd name="T46" fmla="*/ 23 w 138"/>
                  <a:gd name="T47" fmla="*/ 24 h 218"/>
                  <a:gd name="T48" fmla="*/ 21 w 138"/>
                  <a:gd name="T49" fmla="*/ 20 h 218"/>
                  <a:gd name="T50" fmla="*/ 23 w 138"/>
                  <a:gd name="T51" fmla="*/ 24 h 218"/>
                  <a:gd name="T52" fmla="*/ 23 w 138"/>
                  <a:gd name="T53" fmla="*/ 24 h 218"/>
                  <a:gd name="T54" fmla="*/ 19 w 138"/>
                  <a:gd name="T55" fmla="*/ 26 h 218"/>
                  <a:gd name="T56" fmla="*/ 25 w 138"/>
                  <a:gd name="T57" fmla="*/ 26 h 218"/>
                  <a:gd name="T58" fmla="*/ 25 w 138"/>
                  <a:gd name="T59" fmla="*/ 26 h 218"/>
                  <a:gd name="T60" fmla="*/ 22 w 138"/>
                  <a:gd name="T61" fmla="*/ 32 h 218"/>
                  <a:gd name="T62" fmla="*/ 27 w 138"/>
                  <a:gd name="T63" fmla="*/ 30 h 218"/>
                  <a:gd name="T64" fmla="*/ 22 w 138"/>
                  <a:gd name="T65" fmla="*/ 32 h 218"/>
                  <a:gd name="T66" fmla="*/ 30 w 138"/>
                  <a:gd name="T67" fmla="*/ 36 h 218"/>
                  <a:gd name="T68" fmla="*/ 28 w 138"/>
                  <a:gd name="T69" fmla="*/ 33 h 218"/>
                  <a:gd name="T70" fmla="*/ 30 w 138"/>
                  <a:gd name="T71" fmla="*/ 37 h 218"/>
                  <a:gd name="T72" fmla="*/ 30 w 138"/>
                  <a:gd name="T73" fmla="*/ 37 h 218"/>
                  <a:gd name="T74" fmla="*/ 26 w 138"/>
                  <a:gd name="T75" fmla="*/ 38 h 218"/>
                  <a:gd name="T76" fmla="*/ 32 w 138"/>
                  <a:gd name="T77" fmla="*/ 43 h 218"/>
                  <a:gd name="T78" fmla="*/ 31 w 138"/>
                  <a:gd name="T79" fmla="*/ 40 h 218"/>
                  <a:gd name="T80" fmla="*/ 27 w 138"/>
                  <a:gd name="T81" fmla="*/ 44 h 218"/>
                  <a:gd name="T82" fmla="*/ 32 w 138"/>
                  <a:gd name="T83" fmla="*/ 43 h 218"/>
                  <a:gd name="T84" fmla="*/ 27 w 138"/>
                  <a:gd name="T85" fmla="*/ 44 h 218"/>
                  <a:gd name="T86" fmla="*/ 28 w 138"/>
                  <a:gd name="T87" fmla="*/ 48 h 218"/>
                  <a:gd name="T88" fmla="*/ 28 w 138"/>
                  <a:gd name="T89" fmla="*/ 47 h 218"/>
                  <a:gd name="T90" fmla="*/ 29 w 138"/>
                  <a:gd name="T91" fmla="*/ 49 h 218"/>
                  <a:gd name="T92" fmla="*/ 33 w 138"/>
                  <a:gd name="T93" fmla="*/ 48 h 218"/>
                  <a:gd name="T94" fmla="*/ 31 w 138"/>
                  <a:gd name="T95" fmla="*/ 48 h 218"/>
                  <a:gd name="T96" fmla="*/ 34 w 138"/>
                  <a:gd name="T97" fmla="*/ 50 h 218"/>
                  <a:gd name="T98" fmla="*/ 33 w 138"/>
                  <a:gd name="T99" fmla="*/ 48 h 218"/>
                  <a:gd name="T100" fmla="*/ 30 w 138"/>
                  <a:gd name="T101" fmla="*/ 54 h 218"/>
                  <a:gd name="T102" fmla="*/ 35 w 138"/>
                  <a:gd name="T103" fmla="*/ 52 h 218"/>
                  <a:gd name="T104" fmla="*/ 33 w 138"/>
                  <a:gd name="T105" fmla="*/ 53 h 218"/>
                  <a:gd name="T106" fmla="*/ 35 w 138"/>
                  <a:gd name="T107" fmla="*/ 55 h 218"/>
                  <a:gd name="T108" fmla="*/ 35 w 138"/>
                  <a:gd name="T109" fmla="*/ 53 h 21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38"/>
                  <a:gd name="T166" fmla="*/ 0 h 218"/>
                  <a:gd name="T167" fmla="*/ 138 w 138"/>
                  <a:gd name="T168" fmla="*/ 218 h 21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38" h="218">
                    <a:moveTo>
                      <a:pt x="16" y="0"/>
                    </a:moveTo>
                    <a:lnTo>
                      <a:pt x="22" y="9"/>
                    </a:lnTo>
                    <a:lnTo>
                      <a:pt x="7" y="19"/>
                    </a:lnTo>
                    <a:lnTo>
                      <a:pt x="0" y="9"/>
                    </a:lnTo>
                    <a:lnTo>
                      <a:pt x="16" y="0"/>
                    </a:lnTo>
                    <a:close/>
                    <a:moveTo>
                      <a:pt x="22" y="9"/>
                    </a:moveTo>
                    <a:lnTo>
                      <a:pt x="22" y="9"/>
                    </a:lnTo>
                    <a:lnTo>
                      <a:pt x="15" y="14"/>
                    </a:lnTo>
                    <a:lnTo>
                      <a:pt x="22" y="9"/>
                    </a:lnTo>
                    <a:close/>
                    <a:moveTo>
                      <a:pt x="22" y="9"/>
                    </a:moveTo>
                    <a:lnTo>
                      <a:pt x="29" y="23"/>
                    </a:lnTo>
                    <a:lnTo>
                      <a:pt x="12" y="32"/>
                    </a:lnTo>
                    <a:lnTo>
                      <a:pt x="6" y="18"/>
                    </a:lnTo>
                    <a:lnTo>
                      <a:pt x="22" y="9"/>
                    </a:lnTo>
                    <a:close/>
                    <a:moveTo>
                      <a:pt x="13" y="34"/>
                    </a:moveTo>
                    <a:lnTo>
                      <a:pt x="12" y="33"/>
                    </a:lnTo>
                    <a:lnTo>
                      <a:pt x="12" y="32"/>
                    </a:lnTo>
                    <a:lnTo>
                      <a:pt x="21" y="27"/>
                    </a:lnTo>
                    <a:lnTo>
                      <a:pt x="13" y="34"/>
                    </a:lnTo>
                    <a:close/>
                    <a:moveTo>
                      <a:pt x="28" y="20"/>
                    </a:moveTo>
                    <a:lnTo>
                      <a:pt x="37" y="29"/>
                    </a:lnTo>
                    <a:lnTo>
                      <a:pt x="23" y="44"/>
                    </a:lnTo>
                    <a:lnTo>
                      <a:pt x="13" y="34"/>
                    </a:lnTo>
                    <a:lnTo>
                      <a:pt x="28" y="20"/>
                    </a:lnTo>
                    <a:close/>
                    <a:moveTo>
                      <a:pt x="37" y="29"/>
                    </a:moveTo>
                    <a:lnTo>
                      <a:pt x="47" y="39"/>
                    </a:lnTo>
                    <a:lnTo>
                      <a:pt x="33" y="52"/>
                    </a:lnTo>
                    <a:lnTo>
                      <a:pt x="23" y="44"/>
                    </a:lnTo>
                    <a:lnTo>
                      <a:pt x="37" y="29"/>
                    </a:lnTo>
                    <a:close/>
                    <a:moveTo>
                      <a:pt x="47" y="39"/>
                    </a:moveTo>
                    <a:lnTo>
                      <a:pt x="56" y="49"/>
                    </a:lnTo>
                    <a:lnTo>
                      <a:pt x="42" y="62"/>
                    </a:lnTo>
                    <a:lnTo>
                      <a:pt x="33" y="52"/>
                    </a:lnTo>
                    <a:lnTo>
                      <a:pt x="47" y="39"/>
                    </a:lnTo>
                    <a:close/>
                    <a:moveTo>
                      <a:pt x="56" y="49"/>
                    </a:moveTo>
                    <a:lnTo>
                      <a:pt x="56" y="49"/>
                    </a:lnTo>
                    <a:lnTo>
                      <a:pt x="56" y="50"/>
                    </a:lnTo>
                    <a:lnTo>
                      <a:pt x="49" y="56"/>
                    </a:lnTo>
                    <a:lnTo>
                      <a:pt x="56" y="49"/>
                    </a:lnTo>
                    <a:close/>
                    <a:moveTo>
                      <a:pt x="56" y="50"/>
                    </a:moveTo>
                    <a:lnTo>
                      <a:pt x="66" y="62"/>
                    </a:lnTo>
                    <a:lnTo>
                      <a:pt x="51" y="73"/>
                    </a:lnTo>
                    <a:lnTo>
                      <a:pt x="42" y="61"/>
                    </a:lnTo>
                    <a:lnTo>
                      <a:pt x="56" y="50"/>
                    </a:lnTo>
                    <a:close/>
                    <a:moveTo>
                      <a:pt x="52" y="75"/>
                    </a:moveTo>
                    <a:lnTo>
                      <a:pt x="52" y="75"/>
                    </a:lnTo>
                    <a:lnTo>
                      <a:pt x="51" y="73"/>
                    </a:lnTo>
                    <a:lnTo>
                      <a:pt x="59" y="68"/>
                    </a:lnTo>
                    <a:lnTo>
                      <a:pt x="52" y="75"/>
                    </a:lnTo>
                    <a:close/>
                    <a:moveTo>
                      <a:pt x="65" y="61"/>
                    </a:moveTo>
                    <a:lnTo>
                      <a:pt x="75" y="71"/>
                    </a:lnTo>
                    <a:lnTo>
                      <a:pt x="62" y="84"/>
                    </a:lnTo>
                    <a:lnTo>
                      <a:pt x="52" y="75"/>
                    </a:lnTo>
                    <a:lnTo>
                      <a:pt x="65" y="61"/>
                    </a:lnTo>
                    <a:close/>
                    <a:moveTo>
                      <a:pt x="75" y="71"/>
                    </a:moveTo>
                    <a:lnTo>
                      <a:pt x="76" y="71"/>
                    </a:lnTo>
                    <a:lnTo>
                      <a:pt x="76" y="72"/>
                    </a:lnTo>
                    <a:lnTo>
                      <a:pt x="69" y="78"/>
                    </a:lnTo>
                    <a:lnTo>
                      <a:pt x="75" y="71"/>
                    </a:lnTo>
                    <a:close/>
                    <a:moveTo>
                      <a:pt x="76" y="72"/>
                    </a:moveTo>
                    <a:lnTo>
                      <a:pt x="83" y="82"/>
                    </a:lnTo>
                    <a:lnTo>
                      <a:pt x="66" y="92"/>
                    </a:lnTo>
                    <a:lnTo>
                      <a:pt x="61" y="83"/>
                    </a:lnTo>
                    <a:lnTo>
                      <a:pt x="76" y="72"/>
                    </a:lnTo>
                    <a:close/>
                    <a:moveTo>
                      <a:pt x="68" y="93"/>
                    </a:moveTo>
                    <a:lnTo>
                      <a:pt x="66" y="92"/>
                    </a:lnTo>
                    <a:lnTo>
                      <a:pt x="75" y="88"/>
                    </a:lnTo>
                    <a:lnTo>
                      <a:pt x="68" y="93"/>
                    </a:lnTo>
                    <a:close/>
                    <a:moveTo>
                      <a:pt x="82" y="81"/>
                    </a:moveTo>
                    <a:lnTo>
                      <a:pt x="92" y="94"/>
                    </a:lnTo>
                    <a:lnTo>
                      <a:pt x="76" y="105"/>
                    </a:lnTo>
                    <a:lnTo>
                      <a:pt x="68" y="93"/>
                    </a:lnTo>
                    <a:lnTo>
                      <a:pt x="82" y="81"/>
                    </a:lnTo>
                    <a:close/>
                    <a:moveTo>
                      <a:pt x="92" y="94"/>
                    </a:moveTo>
                    <a:lnTo>
                      <a:pt x="92" y="94"/>
                    </a:lnTo>
                    <a:lnTo>
                      <a:pt x="84" y="100"/>
                    </a:lnTo>
                    <a:lnTo>
                      <a:pt x="92" y="94"/>
                    </a:lnTo>
                    <a:close/>
                    <a:moveTo>
                      <a:pt x="92" y="94"/>
                    </a:moveTo>
                    <a:lnTo>
                      <a:pt x="98" y="104"/>
                    </a:lnTo>
                    <a:lnTo>
                      <a:pt x="83" y="115"/>
                    </a:lnTo>
                    <a:lnTo>
                      <a:pt x="76" y="105"/>
                    </a:lnTo>
                    <a:lnTo>
                      <a:pt x="92" y="94"/>
                    </a:lnTo>
                    <a:close/>
                    <a:moveTo>
                      <a:pt x="98" y="104"/>
                    </a:moveTo>
                    <a:lnTo>
                      <a:pt x="98" y="105"/>
                    </a:lnTo>
                    <a:lnTo>
                      <a:pt x="99" y="105"/>
                    </a:lnTo>
                    <a:lnTo>
                      <a:pt x="91" y="110"/>
                    </a:lnTo>
                    <a:lnTo>
                      <a:pt x="98" y="104"/>
                    </a:lnTo>
                    <a:close/>
                    <a:moveTo>
                      <a:pt x="99" y="105"/>
                    </a:moveTo>
                    <a:lnTo>
                      <a:pt x="105" y="118"/>
                    </a:lnTo>
                    <a:lnTo>
                      <a:pt x="88" y="126"/>
                    </a:lnTo>
                    <a:lnTo>
                      <a:pt x="82" y="114"/>
                    </a:lnTo>
                    <a:lnTo>
                      <a:pt x="99" y="105"/>
                    </a:lnTo>
                    <a:close/>
                    <a:moveTo>
                      <a:pt x="105" y="118"/>
                    </a:moveTo>
                    <a:lnTo>
                      <a:pt x="112" y="131"/>
                    </a:lnTo>
                    <a:lnTo>
                      <a:pt x="95" y="140"/>
                    </a:lnTo>
                    <a:lnTo>
                      <a:pt x="88" y="126"/>
                    </a:lnTo>
                    <a:lnTo>
                      <a:pt x="105" y="118"/>
                    </a:lnTo>
                    <a:close/>
                    <a:moveTo>
                      <a:pt x="112" y="131"/>
                    </a:moveTo>
                    <a:lnTo>
                      <a:pt x="118" y="144"/>
                    </a:lnTo>
                    <a:lnTo>
                      <a:pt x="102" y="152"/>
                    </a:lnTo>
                    <a:lnTo>
                      <a:pt x="95" y="140"/>
                    </a:lnTo>
                    <a:lnTo>
                      <a:pt x="112" y="131"/>
                    </a:lnTo>
                    <a:close/>
                    <a:moveTo>
                      <a:pt x="118" y="144"/>
                    </a:moveTo>
                    <a:lnTo>
                      <a:pt x="118" y="144"/>
                    </a:lnTo>
                    <a:lnTo>
                      <a:pt x="119" y="145"/>
                    </a:lnTo>
                    <a:lnTo>
                      <a:pt x="109" y="147"/>
                    </a:lnTo>
                    <a:lnTo>
                      <a:pt x="118" y="144"/>
                    </a:lnTo>
                    <a:close/>
                    <a:moveTo>
                      <a:pt x="119" y="145"/>
                    </a:moveTo>
                    <a:lnTo>
                      <a:pt x="123" y="158"/>
                    </a:lnTo>
                    <a:lnTo>
                      <a:pt x="104" y="163"/>
                    </a:lnTo>
                    <a:lnTo>
                      <a:pt x="101" y="149"/>
                    </a:lnTo>
                    <a:lnTo>
                      <a:pt x="119" y="145"/>
                    </a:lnTo>
                    <a:close/>
                    <a:moveTo>
                      <a:pt x="123" y="158"/>
                    </a:moveTo>
                    <a:lnTo>
                      <a:pt x="125" y="170"/>
                    </a:lnTo>
                    <a:lnTo>
                      <a:pt x="107" y="176"/>
                    </a:lnTo>
                    <a:lnTo>
                      <a:pt x="104" y="163"/>
                    </a:lnTo>
                    <a:lnTo>
                      <a:pt x="123" y="158"/>
                    </a:lnTo>
                    <a:close/>
                    <a:moveTo>
                      <a:pt x="107" y="176"/>
                    </a:moveTo>
                    <a:lnTo>
                      <a:pt x="107" y="176"/>
                    </a:lnTo>
                    <a:lnTo>
                      <a:pt x="116" y="173"/>
                    </a:lnTo>
                    <a:lnTo>
                      <a:pt x="107" y="176"/>
                    </a:lnTo>
                    <a:close/>
                    <a:moveTo>
                      <a:pt x="125" y="170"/>
                    </a:moveTo>
                    <a:lnTo>
                      <a:pt x="128" y="179"/>
                    </a:lnTo>
                    <a:lnTo>
                      <a:pt x="111" y="186"/>
                    </a:lnTo>
                    <a:lnTo>
                      <a:pt x="107" y="176"/>
                    </a:lnTo>
                    <a:lnTo>
                      <a:pt x="125" y="170"/>
                    </a:lnTo>
                    <a:close/>
                    <a:moveTo>
                      <a:pt x="111" y="186"/>
                    </a:moveTo>
                    <a:lnTo>
                      <a:pt x="112" y="191"/>
                    </a:lnTo>
                    <a:lnTo>
                      <a:pt x="111" y="186"/>
                    </a:lnTo>
                    <a:lnTo>
                      <a:pt x="119" y="183"/>
                    </a:lnTo>
                    <a:lnTo>
                      <a:pt x="111" y="186"/>
                    </a:lnTo>
                    <a:close/>
                    <a:moveTo>
                      <a:pt x="128" y="179"/>
                    </a:moveTo>
                    <a:lnTo>
                      <a:pt x="131" y="189"/>
                    </a:lnTo>
                    <a:lnTo>
                      <a:pt x="114" y="195"/>
                    </a:lnTo>
                    <a:lnTo>
                      <a:pt x="111" y="186"/>
                    </a:lnTo>
                    <a:lnTo>
                      <a:pt x="128" y="179"/>
                    </a:lnTo>
                    <a:close/>
                    <a:moveTo>
                      <a:pt x="131" y="189"/>
                    </a:moveTo>
                    <a:lnTo>
                      <a:pt x="129" y="181"/>
                    </a:lnTo>
                    <a:lnTo>
                      <a:pt x="131" y="189"/>
                    </a:lnTo>
                    <a:lnTo>
                      <a:pt x="123" y="192"/>
                    </a:lnTo>
                    <a:lnTo>
                      <a:pt x="131" y="189"/>
                    </a:lnTo>
                    <a:close/>
                    <a:moveTo>
                      <a:pt x="131" y="189"/>
                    </a:moveTo>
                    <a:lnTo>
                      <a:pt x="135" y="199"/>
                    </a:lnTo>
                    <a:lnTo>
                      <a:pt x="116" y="205"/>
                    </a:lnTo>
                    <a:lnTo>
                      <a:pt x="114" y="195"/>
                    </a:lnTo>
                    <a:lnTo>
                      <a:pt x="131" y="189"/>
                    </a:lnTo>
                    <a:close/>
                    <a:moveTo>
                      <a:pt x="135" y="199"/>
                    </a:moveTo>
                    <a:lnTo>
                      <a:pt x="138" y="208"/>
                    </a:lnTo>
                    <a:lnTo>
                      <a:pt x="119" y="215"/>
                    </a:lnTo>
                    <a:lnTo>
                      <a:pt x="116" y="205"/>
                    </a:lnTo>
                    <a:lnTo>
                      <a:pt x="135" y="199"/>
                    </a:lnTo>
                    <a:close/>
                    <a:moveTo>
                      <a:pt x="138" y="208"/>
                    </a:moveTo>
                    <a:lnTo>
                      <a:pt x="138" y="210"/>
                    </a:lnTo>
                    <a:lnTo>
                      <a:pt x="138" y="211"/>
                    </a:lnTo>
                    <a:lnTo>
                      <a:pt x="129" y="211"/>
                    </a:lnTo>
                    <a:lnTo>
                      <a:pt x="138" y="208"/>
                    </a:lnTo>
                    <a:close/>
                    <a:moveTo>
                      <a:pt x="138" y="211"/>
                    </a:moveTo>
                    <a:lnTo>
                      <a:pt x="138" y="218"/>
                    </a:lnTo>
                    <a:lnTo>
                      <a:pt x="119" y="218"/>
                    </a:lnTo>
                    <a:lnTo>
                      <a:pt x="119" y="211"/>
                    </a:lnTo>
                    <a:lnTo>
                      <a:pt x="138" y="211"/>
                    </a:lnTo>
                    <a:close/>
                  </a:path>
                </a:pathLst>
              </a:custGeom>
              <a:solidFill>
                <a:srgbClr val="CB65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69" name="Freeform 1963">
                <a:extLst>
                  <a:ext uri="{FF2B5EF4-FFF2-40B4-BE49-F238E27FC236}">
                    <a16:creationId xmlns:a16="http://schemas.microsoft.com/office/drawing/2014/main" id="{F620CCCA-EC7E-4144-9004-BDAA0DE07BB8}"/>
                  </a:ext>
                </a:extLst>
              </p:cNvPr>
              <p:cNvSpPr>
                <a:spLocks noEditPoints="1"/>
              </p:cNvSpPr>
              <p:nvPr/>
            </p:nvSpPr>
            <p:spPr bwMode="auto">
              <a:xfrm>
                <a:off x="3078" y="2651"/>
                <a:ext cx="17" cy="26"/>
              </a:xfrm>
              <a:custGeom>
                <a:avLst/>
                <a:gdLst>
                  <a:gd name="T0" fmla="*/ 12 w 70"/>
                  <a:gd name="T1" fmla="*/ 25 h 102"/>
                  <a:gd name="T2" fmla="*/ 17 w 70"/>
                  <a:gd name="T3" fmla="*/ 26 h 102"/>
                  <a:gd name="T4" fmla="*/ 17 w 70"/>
                  <a:gd name="T5" fmla="*/ 24 h 102"/>
                  <a:gd name="T6" fmla="*/ 17 w 70"/>
                  <a:gd name="T7" fmla="*/ 25 h 102"/>
                  <a:gd name="T8" fmla="*/ 17 w 70"/>
                  <a:gd name="T9" fmla="*/ 24 h 102"/>
                  <a:gd name="T10" fmla="*/ 12 w 70"/>
                  <a:gd name="T11" fmla="*/ 25 h 102"/>
                  <a:gd name="T12" fmla="*/ 17 w 70"/>
                  <a:gd name="T13" fmla="*/ 24 h 102"/>
                  <a:gd name="T14" fmla="*/ 16 w 70"/>
                  <a:gd name="T15" fmla="*/ 22 h 102"/>
                  <a:gd name="T16" fmla="*/ 16 w 70"/>
                  <a:gd name="T17" fmla="*/ 22 h 102"/>
                  <a:gd name="T18" fmla="*/ 16 w 70"/>
                  <a:gd name="T19" fmla="*/ 22 h 102"/>
                  <a:gd name="T20" fmla="*/ 11 w 70"/>
                  <a:gd name="T21" fmla="*/ 23 h 102"/>
                  <a:gd name="T22" fmla="*/ 16 w 70"/>
                  <a:gd name="T23" fmla="*/ 22 h 102"/>
                  <a:gd name="T24" fmla="*/ 11 w 70"/>
                  <a:gd name="T25" fmla="*/ 23 h 102"/>
                  <a:gd name="T26" fmla="*/ 10 w 70"/>
                  <a:gd name="T27" fmla="*/ 23 h 102"/>
                  <a:gd name="T28" fmla="*/ 11 w 70"/>
                  <a:gd name="T29" fmla="*/ 23 h 102"/>
                  <a:gd name="T30" fmla="*/ 9 w 70"/>
                  <a:gd name="T31" fmla="*/ 20 h 102"/>
                  <a:gd name="T32" fmla="*/ 15 w 70"/>
                  <a:gd name="T33" fmla="*/ 21 h 102"/>
                  <a:gd name="T34" fmla="*/ 9 w 70"/>
                  <a:gd name="T35" fmla="*/ 20 h 102"/>
                  <a:gd name="T36" fmla="*/ 11 w 70"/>
                  <a:gd name="T37" fmla="*/ 14 h 102"/>
                  <a:gd name="T38" fmla="*/ 9 w 70"/>
                  <a:gd name="T39" fmla="*/ 20 h 102"/>
                  <a:gd name="T40" fmla="*/ 11 w 70"/>
                  <a:gd name="T41" fmla="*/ 14 h 102"/>
                  <a:gd name="T42" fmla="*/ 9 w 70"/>
                  <a:gd name="T43" fmla="*/ 15 h 102"/>
                  <a:gd name="T44" fmla="*/ 7 w 70"/>
                  <a:gd name="T45" fmla="*/ 17 h 102"/>
                  <a:gd name="T46" fmla="*/ 9 w 70"/>
                  <a:gd name="T47" fmla="*/ 11 h 102"/>
                  <a:gd name="T48" fmla="*/ 7 w 70"/>
                  <a:gd name="T49" fmla="*/ 17 h 102"/>
                  <a:gd name="T50" fmla="*/ 5 w 70"/>
                  <a:gd name="T51" fmla="*/ 14 h 102"/>
                  <a:gd name="T52" fmla="*/ 7 w 70"/>
                  <a:gd name="T53" fmla="*/ 12 h 102"/>
                  <a:gd name="T54" fmla="*/ 5 w 70"/>
                  <a:gd name="T55" fmla="*/ 13 h 102"/>
                  <a:gd name="T56" fmla="*/ 8 w 70"/>
                  <a:gd name="T57" fmla="*/ 8 h 102"/>
                  <a:gd name="T58" fmla="*/ 5 w 70"/>
                  <a:gd name="T59" fmla="*/ 13 h 102"/>
                  <a:gd name="T60" fmla="*/ 2 w 70"/>
                  <a:gd name="T61" fmla="*/ 7 h 102"/>
                  <a:gd name="T62" fmla="*/ 8 w 70"/>
                  <a:gd name="T63" fmla="*/ 8 h 102"/>
                  <a:gd name="T64" fmla="*/ 2 w 70"/>
                  <a:gd name="T65" fmla="*/ 7 h 102"/>
                  <a:gd name="T66" fmla="*/ 2 w 70"/>
                  <a:gd name="T67" fmla="*/ 6 h 102"/>
                  <a:gd name="T68" fmla="*/ 2 w 70"/>
                  <a:gd name="T69" fmla="*/ 7 h 102"/>
                  <a:gd name="T70" fmla="*/ 1 w 70"/>
                  <a:gd name="T71" fmla="*/ 4 h 102"/>
                  <a:gd name="T72" fmla="*/ 6 w 70"/>
                  <a:gd name="T73" fmla="*/ 5 h 102"/>
                  <a:gd name="T74" fmla="*/ 5 w 70"/>
                  <a:gd name="T75" fmla="*/ 3 h 102"/>
                  <a:gd name="T76" fmla="*/ 5 w 70"/>
                  <a:gd name="T77" fmla="*/ 3 h 102"/>
                  <a:gd name="T78" fmla="*/ 5 w 70"/>
                  <a:gd name="T79" fmla="*/ 3 h 102"/>
                  <a:gd name="T80" fmla="*/ 0 w 70"/>
                  <a:gd name="T81" fmla="*/ 2 h 102"/>
                  <a:gd name="T82" fmla="*/ 5 w 70"/>
                  <a:gd name="T83" fmla="*/ 3 h 10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70"/>
                  <a:gd name="T127" fmla="*/ 0 h 102"/>
                  <a:gd name="T128" fmla="*/ 70 w 70"/>
                  <a:gd name="T129" fmla="*/ 102 h 102"/>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70" h="102">
                    <a:moveTo>
                      <a:pt x="51" y="101"/>
                    </a:moveTo>
                    <a:lnTo>
                      <a:pt x="51" y="98"/>
                    </a:lnTo>
                    <a:lnTo>
                      <a:pt x="70" y="98"/>
                    </a:lnTo>
                    <a:lnTo>
                      <a:pt x="70" y="101"/>
                    </a:lnTo>
                    <a:lnTo>
                      <a:pt x="51" y="101"/>
                    </a:lnTo>
                    <a:close/>
                    <a:moveTo>
                      <a:pt x="69" y="95"/>
                    </a:moveTo>
                    <a:lnTo>
                      <a:pt x="70" y="96"/>
                    </a:lnTo>
                    <a:lnTo>
                      <a:pt x="70" y="98"/>
                    </a:lnTo>
                    <a:lnTo>
                      <a:pt x="60" y="98"/>
                    </a:lnTo>
                    <a:lnTo>
                      <a:pt x="69" y="95"/>
                    </a:lnTo>
                    <a:close/>
                    <a:moveTo>
                      <a:pt x="52" y="102"/>
                    </a:moveTo>
                    <a:lnTo>
                      <a:pt x="49" y="97"/>
                    </a:lnTo>
                    <a:lnTo>
                      <a:pt x="65" y="88"/>
                    </a:lnTo>
                    <a:lnTo>
                      <a:pt x="69" y="95"/>
                    </a:lnTo>
                    <a:lnTo>
                      <a:pt x="52" y="102"/>
                    </a:lnTo>
                    <a:close/>
                    <a:moveTo>
                      <a:pt x="64" y="86"/>
                    </a:moveTo>
                    <a:lnTo>
                      <a:pt x="65" y="87"/>
                    </a:lnTo>
                    <a:lnTo>
                      <a:pt x="65" y="88"/>
                    </a:lnTo>
                    <a:lnTo>
                      <a:pt x="58" y="92"/>
                    </a:lnTo>
                    <a:lnTo>
                      <a:pt x="64" y="86"/>
                    </a:lnTo>
                    <a:close/>
                    <a:moveTo>
                      <a:pt x="50" y="99"/>
                    </a:moveTo>
                    <a:lnTo>
                      <a:pt x="44" y="92"/>
                    </a:lnTo>
                    <a:lnTo>
                      <a:pt x="58" y="79"/>
                    </a:lnTo>
                    <a:lnTo>
                      <a:pt x="64" y="86"/>
                    </a:lnTo>
                    <a:lnTo>
                      <a:pt x="50" y="99"/>
                    </a:lnTo>
                    <a:close/>
                    <a:moveTo>
                      <a:pt x="44" y="92"/>
                    </a:moveTo>
                    <a:lnTo>
                      <a:pt x="43" y="91"/>
                    </a:lnTo>
                    <a:lnTo>
                      <a:pt x="42" y="90"/>
                    </a:lnTo>
                    <a:lnTo>
                      <a:pt x="51" y="86"/>
                    </a:lnTo>
                    <a:lnTo>
                      <a:pt x="44" y="92"/>
                    </a:lnTo>
                    <a:close/>
                    <a:moveTo>
                      <a:pt x="42" y="90"/>
                    </a:moveTo>
                    <a:lnTo>
                      <a:pt x="36" y="77"/>
                    </a:lnTo>
                    <a:lnTo>
                      <a:pt x="53" y="69"/>
                    </a:lnTo>
                    <a:lnTo>
                      <a:pt x="60" y="81"/>
                    </a:lnTo>
                    <a:lnTo>
                      <a:pt x="42" y="90"/>
                    </a:lnTo>
                    <a:close/>
                    <a:moveTo>
                      <a:pt x="36" y="77"/>
                    </a:moveTo>
                    <a:lnTo>
                      <a:pt x="30" y="65"/>
                    </a:lnTo>
                    <a:lnTo>
                      <a:pt x="47" y="56"/>
                    </a:lnTo>
                    <a:lnTo>
                      <a:pt x="53" y="69"/>
                    </a:lnTo>
                    <a:lnTo>
                      <a:pt x="36" y="77"/>
                    </a:lnTo>
                    <a:close/>
                    <a:moveTo>
                      <a:pt x="45" y="55"/>
                    </a:moveTo>
                    <a:lnTo>
                      <a:pt x="47" y="55"/>
                    </a:lnTo>
                    <a:lnTo>
                      <a:pt x="47" y="56"/>
                    </a:lnTo>
                    <a:lnTo>
                      <a:pt x="38" y="60"/>
                    </a:lnTo>
                    <a:lnTo>
                      <a:pt x="45" y="55"/>
                    </a:lnTo>
                    <a:close/>
                    <a:moveTo>
                      <a:pt x="30" y="66"/>
                    </a:moveTo>
                    <a:lnTo>
                      <a:pt x="21" y="54"/>
                    </a:lnTo>
                    <a:lnTo>
                      <a:pt x="37" y="42"/>
                    </a:lnTo>
                    <a:lnTo>
                      <a:pt x="45" y="55"/>
                    </a:lnTo>
                    <a:lnTo>
                      <a:pt x="30" y="66"/>
                    </a:lnTo>
                    <a:close/>
                    <a:moveTo>
                      <a:pt x="21" y="54"/>
                    </a:moveTo>
                    <a:lnTo>
                      <a:pt x="20" y="53"/>
                    </a:lnTo>
                    <a:lnTo>
                      <a:pt x="20" y="52"/>
                    </a:lnTo>
                    <a:lnTo>
                      <a:pt x="29" y="47"/>
                    </a:lnTo>
                    <a:lnTo>
                      <a:pt x="21" y="54"/>
                    </a:lnTo>
                    <a:close/>
                    <a:moveTo>
                      <a:pt x="20" y="52"/>
                    </a:moveTo>
                    <a:lnTo>
                      <a:pt x="14" y="40"/>
                    </a:lnTo>
                    <a:lnTo>
                      <a:pt x="31" y="31"/>
                    </a:lnTo>
                    <a:lnTo>
                      <a:pt x="37" y="44"/>
                    </a:lnTo>
                    <a:lnTo>
                      <a:pt x="20" y="52"/>
                    </a:lnTo>
                    <a:close/>
                    <a:moveTo>
                      <a:pt x="14" y="40"/>
                    </a:moveTo>
                    <a:lnTo>
                      <a:pt x="7" y="26"/>
                    </a:lnTo>
                    <a:lnTo>
                      <a:pt x="25" y="17"/>
                    </a:lnTo>
                    <a:lnTo>
                      <a:pt x="31" y="31"/>
                    </a:lnTo>
                    <a:lnTo>
                      <a:pt x="14" y="40"/>
                    </a:lnTo>
                    <a:close/>
                    <a:moveTo>
                      <a:pt x="7" y="26"/>
                    </a:moveTo>
                    <a:lnTo>
                      <a:pt x="7" y="26"/>
                    </a:lnTo>
                    <a:lnTo>
                      <a:pt x="7" y="25"/>
                    </a:lnTo>
                    <a:lnTo>
                      <a:pt x="16" y="22"/>
                    </a:lnTo>
                    <a:lnTo>
                      <a:pt x="7" y="26"/>
                    </a:lnTo>
                    <a:close/>
                    <a:moveTo>
                      <a:pt x="7" y="25"/>
                    </a:moveTo>
                    <a:lnTo>
                      <a:pt x="4" y="15"/>
                    </a:lnTo>
                    <a:lnTo>
                      <a:pt x="21" y="10"/>
                    </a:lnTo>
                    <a:lnTo>
                      <a:pt x="25" y="20"/>
                    </a:lnTo>
                    <a:lnTo>
                      <a:pt x="7" y="25"/>
                    </a:lnTo>
                    <a:close/>
                    <a:moveTo>
                      <a:pt x="21" y="10"/>
                    </a:moveTo>
                    <a:lnTo>
                      <a:pt x="19" y="0"/>
                    </a:lnTo>
                    <a:lnTo>
                      <a:pt x="21" y="10"/>
                    </a:lnTo>
                    <a:lnTo>
                      <a:pt x="12" y="13"/>
                    </a:lnTo>
                    <a:lnTo>
                      <a:pt x="21" y="10"/>
                    </a:lnTo>
                    <a:close/>
                    <a:moveTo>
                      <a:pt x="4" y="15"/>
                    </a:moveTo>
                    <a:lnTo>
                      <a:pt x="0" y="6"/>
                    </a:lnTo>
                    <a:lnTo>
                      <a:pt x="19" y="0"/>
                    </a:lnTo>
                    <a:lnTo>
                      <a:pt x="21" y="10"/>
                    </a:lnTo>
                    <a:lnTo>
                      <a:pt x="4" y="15"/>
                    </a:lnTo>
                    <a:close/>
                  </a:path>
                </a:pathLst>
              </a:custGeom>
              <a:solidFill>
                <a:srgbClr val="CB65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70" name="Freeform 1964">
                <a:extLst>
                  <a:ext uri="{FF2B5EF4-FFF2-40B4-BE49-F238E27FC236}">
                    <a16:creationId xmlns:a16="http://schemas.microsoft.com/office/drawing/2014/main" id="{A3747EB6-36EC-4FBC-A1DA-C2C6F78F1F63}"/>
                  </a:ext>
                </a:extLst>
              </p:cNvPr>
              <p:cNvSpPr>
                <a:spLocks noEditPoints="1"/>
              </p:cNvSpPr>
              <p:nvPr/>
            </p:nvSpPr>
            <p:spPr bwMode="auto">
              <a:xfrm>
                <a:off x="2990" y="2706"/>
                <a:ext cx="22" cy="30"/>
              </a:xfrm>
              <a:custGeom>
                <a:avLst/>
                <a:gdLst>
                  <a:gd name="T0" fmla="*/ 2 w 87"/>
                  <a:gd name="T1" fmla="*/ 5 h 123"/>
                  <a:gd name="T2" fmla="*/ 5 w 87"/>
                  <a:gd name="T3" fmla="*/ 1 h 123"/>
                  <a:gd name="T4" fmla="*/ 4 w 87"/>
                  <a:gd name="T5" fmla="*/ 3 h 123"/>
                  <a:gd name="T6" fmla="*/ 7 w 87"/>
                  <a:gd name="T7" fmla="*/ 3 h 123"/>
                  <a:gd name="T8" fmla="*/ 5 w 87"/>
                  <a:gd name="T9" fmla="*/ 2 h 123"/>
                  <a:gd name="T10" fmla="*/ 7 w 87"/>
                  <a:gd name="T11" fmla="*/ 3 h 123"/>
                  <a:gd name="T12" fmla="*/ 7 w 87"/>
                  <a:gd name="T13" fmla="*/ 3 h 123"/>
                  <a:gd name="T14" fmla="*/ 4 w 87"/>
                  <a:gd name="T15" fmla="*/ 7 h 123"/>
                  <a:gd name="T16" fmla="*/ 9 w 87"/>
                  <a:gd name="T17" fmla="*/ 5 h 123"/>
                  <a:gd name="T18" fmla="*/ 9 w 87"/>
                  <a:gd name="T19" fmla="*/ 5 h 123"/>
                  <a:gd name="T20" fmla="*/ 6 w 87"/>
                  <a:gd name="T21" fmla="*/ 9 h 123"/>
                  <a:gd name="T22" fmla="*/ 10 w 87"/>
                  <a:gd name="T23" fmla="*/ 7 h 123"/>
                  <a:gd name="T24" fmla="*/ 8 w 87"/>
                  <a:gd name="T25" fmla="*/ 8 h 123"/>
                  <a:gd name="T26" fmla="*/ 11 w 87"/>
                  <a:gd name="T27" fmla="*/ 10 h 123"/>
                  <a:gd name="T28" fmla="*/ 10 w 87"/>
                  <a:gd name="T29" fmla="*/ 7 h 123"/>
                  <a:gd name="T30" fmla="*/ 6 w 87"/>
                  <a:gd name="T31" fmla="*/ 11 h 123"/>
                  <a:gd name="T32" fmla="*/ 11 w 87"/>
                  <a:gd name="T33" fmla="*/ 10 h 123"/>
                  <a:gd name="T34" fmla="*/ 6 w 87"/>
                  <a:gd name="T35" fmla="*/ 11 h 123"/>
                  <a:gd name="T36" fmla="*/ 12 w 87"/>
                  <a:gd name="T37" fmla="*/ 11 h 123"/>
                  <a:gd name="T38" fmla="*/ 11 w 87"/>
                  <a:gd name="T39" fmla="*/ 11 h 123"/>
                  <a:gd name="T40" fmla="*/ 7 w 87"/>
                  <a:gd name="T41" fmla="*/ 14 h 123"/>
                  <a:gd name="T42" fmla="*/ 7 w 87"/>
                  <a:gd name="T43" fmla="*/ 15 h 123"/>
                  <a:gd name="T44" fmla="*/ 9 w 87"/>
                  <a:gd name="T45" fmla="*/ 14 h 123"/>
                  <a:gd name="T46" fmla="*/ 12 w 87"/>
                  <a:gd name="T47" fmla="*/ 15 h 123"/>
                  <a:gd name="T48" fmla="*/ 11 w 87"/>
                  <a:gd name="T49" fmla="*/ 13 h 123"/>
                  <a:gd name="T50" fmla="*/ 9 w 87"/>
                  <a:gd name="T51" fmla="*/ 18 h 123"/>
                  <a:gd name="T52" fmla="*/ 9 w 87"/>
                  <a:gd name="T53" fmla="*/ 19 h 123"/>
                  <a:gd name="T54" fmla="*/ 11 w 87"/>
                  <a:gd name="T55" fmla="*/ 17 h 123"/>
                  <a:gd name="T56" fmla="*/ 13 w 87"/>
                  <a:gd name="T57" fmla="*/ 16 h 123"/>
                  <a:gd name="T58" fmla="*/ 13 w 87"/>
                  <a:gd name="T59" fmla="*/ 16 h 123"/>
                  <a:gd name="T60" fmla="*/ 14 w 87"/>
                  <a:gd name="T61" fmla="*/ 17 h 123"/>
                  <a:gd name="T62" fmla="*/ 14 w 87"/>
                  <a:gd name="T63" fmla="*/ 17 h 123"/>
                  <a:gd name="T64" fmla="*/ 9 w 87"/>
                  <a:gd name="T65" fmla="*/ 19 h 123"/>
                  <a:gd name="T66" fmla="*/ 11 w 87"/>
                  <a:gd name="T67" fmla="*/ 21 h 123"/>
                  <a:gd name="T68" fmla="*/ 11 w 87"/>
                  <a:gd name="T69" fmla="*/ 21 h 123"/>
                  <a:gd name="T70" fmla="*/ 12 w 87"/>
                  <a:gd name="T71" fmla="*/ 22 h 123"/>
                  <a:gd name="T72" fmla="*/ 12 w 87"/>
                  <a:gd name="T73" fmla="*/ 22 h 123"/>
                  <a:gd name="T74" fmla="*/ 13 w 87"/>
                  <a:gd name="T75" fmla="*/ 20 h 123"/>
                  <a:gd name="T76" fmla="*/ 16 w 87"/>
                  <a:gd name="T77" fmla="*/ 20 h 123"/>
                  <a:gd name="T78" fmla="*/ 15 w 87"/>
                  <a:gd name="T79" fmla="*/ 19 h 123"/>
                  <a:gd name="T80" fmla="*/ 17 w 87"/>
                  <a:gd name="T81" fmla="*/ 21 h 123"/>
                  <a:gd name="T82" fmla="*/ 17 w 87"/>
                  <a:gd name="T83" fmla="*/ 21 h 123"/>
                  <a:gd name="T84" fmla="*/ 13 w 87"/>
                  <a:gd name="T85" fmla="*/ 23 h 123"/>
                  <a:gd name="T86" fmla="*/ 14 w 87"/>
                  <a:gd name="T87" fmla="*/ 25 h 123"/>
                  <a:gd name="T88" fmla="*/ 14 w 87"/>
                  <a:gd name="T89" fmla="*/ 25 h 123"/>
                  <a:gd name="T90" fmla="*/ 16 w 87"/>
                  <a:gd name="T91" fmla="*/ 27 h 123"/>
                  <a:gd name="T92" fmla="*/ 19 w 87"/>
                  <a:gd name="T93" fmla="*/ 23 h 123"/>
                  <a:gd name="T94" fmla="*/ 17 w 87"/>
                  <a:gd name="T95" fmla="*/ 25 h 123"/>
                  <a:gd name="T96" fmla="*/ 20 w 87"/>
                  <a:gd name="T97" fmla="*/ 26 h 123"/>
                  <a:gd name="T98" fmla="*/ 19 w 87"/>
                  <a:gd name="T99" fmla="*/ 24 h 123"/>
                  <a:gd name="T100" fmla="*/ 16 w 87"/>
                  <a:gd name="T101" fmla="*/ 28 h 123"/>
                  <a:gd name="T102" fmla="*/ 20 w 87"/>
                  <a:gd name="T103" fmla="*/ 25 h 123"/>
                  <a:gd name="T104" fmla="*/ 16 w 87"/>
                  <a:gd name="T105" fmla="*/ 28 h 123"/>
                  <a:gd name="T106" fmla="*/ 20 w 87"/>
                  <a:gd name="T107" fmla="*/ 26 h 123"/>
                  <a:gd name="T108" fmla="*/ 20 w 87"/>
                  <a:gd name="T109" fmla="*/ 26 h 123"/>
                  <a:gd name="T110" fmla="*/ 18 w 87"/>
                  <a:gd name="T111" fmla="*/ 30 h 123"/>
                  <a:gd name="T112" fmla="*/ 21 w 87"/>
                  <a:gd name="T113" fmla="*/ 27 h 123"/>
                  <a:gd name="T114" fmla="*/ 20 w 87"/>
                  <a:gd name="T115" fmla="*/ 28 h 123"/>
                  <a:gd name="T116" fmla="*/ 22 w 87"/>
                  <a:gd name="T117" fmla="*/ 29 h 123"/>
                  <a:gd name="T118" fmla="*/ 22 w 87"/>
                  <a:gd name="T119" fmla="*/ 28 h 12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7"/>
                  <a:gd name="T181" fmla="*/ 0 h 123"/>
                  <a:gd name="T182" fmla="*/ 87 w 87"/>
                  <a:gd name="T183" fmla="*/ 123 h 12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7" h="123">
                    <a:moveTo>
                      <a:pt x="10" y="0"/>
                    </a:moveTo>
                    <a:lnTo>
                      <a:pt x="20" y="6"/>
                    </a:lnTo>
                    <a:lnTo>
                      <a:pt x="9" y="22"/>
                    </a:lnTo>
                    <a:lnTo>
                      <a:pt x="0" y="16"/>
                    </a:lnTo>
                    <a:lnTo>
                      <a:pt x="10" y="0"/>
                    </a:lnTo>
                    <a:close/>
                    <a:moveTo>
                      <a:pt x="20" y="6"/>
                    </a:moveTo>
                    <a:lnTo>
                      <a:pt x="20" y="7"/>
                    </a:lnTo>
                    <a:lnTo>
                      <a:pt x="21" y="7"/>
                    </a:lnTo>
                    <a:lnTo>
                      <a:pt x="14" y="14"/>
                    </a:lnTo>
                    <a:lnTo>
                      <a:pt x="20" y="6"/>
                    </a:lnTo>
                    <a:close/>
                    <a:moveTo>
                      <a:pt x="21" y="7"/>
                    </a:moveTo>
                    <a:lnTo>
                      <a:pt x="27" y="13"/>
                    </a:lnTo>
                    <a:lnTo>
                      <a:pt x="14" y="27"/>
                    </a:lnTo>
                    <a:lnTo>
                      <a:pt x="8" y="21"/>
                    </a:lnTo>
                    <a:lnTo>
                      <a:pt x="21" y="7"/>
                    </a:lnTo>
                    <a:close/>
                    <a:moveTo>
                      <a:pt x="27" y="13"/>
                    </a:moveTo>
                    <a:lnTo>
                      <a:pt x="27" y="13"/>
                    </a:lnTo>
                    <a:lnTo>
                      <a:pt x="21" y="20"/>
                    </a:lnTo>
                    <a:lnTo>
                      <a:pt x="27" y="13"/>
                    </a:lnTo>
                    <a:close/>
                    <a:moveTo>
                      <a:pt x="27" y="13"/>
                    </a:moveTo>
                    <a:lnTo>
                      <a:pt x="34" y="20"/>
                    </a:lnTo>
                    <a:lnTo>
                      <a:pt x="20" y="33"/>
                    </a:lnTo>
                    <a:lnTo>
                      <a:pt x="14" y="27"/>
                    </a:lnTo>
                    <a:lnTo>
                      <a:pt x="27" y="13"/>
                    </a:lnTo>
                    <a:close/>
                    <a:moveTo>
                      <a:pt x="34" y="20"/>
                    </a:moveTo>
                    <a:lnTo>
                      <a:pt x="35" y="21"/>
                    </a:lnTo>
                    <a:lnTo>
                      <a:pt x="35" y="22"/>
                    </a:lnTo>
                    <a:lnTo>
                      <a:pt x="27" y="27"/>
                    </a:lnTo>
                    <a:lnTo>
                      <a:pt x="34" y="20"/>
                    </a:lnTo>
                    <a:close/>
                    <a:moveTo>
                      <a:pt x="35" y="22"/>
                    </a:moveTo>
                    <a:lnTo>
                      <a:pt x="38" y="29"/>
                    </a:lnTo>
                    <a:lnTo>
                      <a:pt x="22" y="38"/>
                    </a:lnTo>
                    <a:lnTo>
                      <a:pt x="19" y="31"/>
                    </a:lnTo>
                    <a:lnTo>
                      <a:pt x="35" y="22"/>
                    </a:lnTo>
                    <a:close/>
                    <a:moveTo>
                      <a:pt x="38" y="29"/>
                    </a:moveTo>
                    <a:lnTo>
                      <a:pt x="38" y="29"/>
                    </a:lnTo>
                    <a:lnTo>
                      <a:pt x="40" y="30"/>
                    </a:lnTo>
                    <a:lnTo>
                      <a:pt x="30" y="33"/>
                    </a:lnTo>
                    <a:lnTo>
                      <a:pt x="38" y="29"/>
                    </a:lnTo>
                    <a:close/>
                    <a:moveTo>
                      <a:pt x="40" y="30"/>
                    </a:moveTo>
                    <a:lnTo>
                      <a:pt x="43" y="40"/>
                    </a:lnTo>
                    <a:lnTo>
                      <a:pt x="24" y="45"/>
                    </a:lnTo>
                    <a:lnTo>
                      <a:pt x="21" y="37"/>
                    </a:lnTo>
                    <a:lnTo>
                      <a:pt x="40" y="30"/>
                    </a:lnTo>
                    <a:close/>
                    <a:moveTo>
                      <a:pt x="25" y="46"/>
                    </a:moveTo>
                    <a:lnTo>
                      <a:pt x="24" y="46"/>
                    </a:lnTo>
                    <a:lnTo>
                      <a:pt x="24" y="45"/>
                    </a:lnTo>
                    <a:lnTo>
                      <a:pt x="33" y="42"/>
                    </a:lnTo>
                    <a:lnTo>
                      <a:pt x="25" y="46"/>
                    </a:lnTo>
                    <a:close/>
                    <a:moveTo>
                      <a:pt x="42" y="39"/>
                    </a:moveTo>
                    <a:lnTo>
                      <a:pt x="45" y="44"/>
                    </a:lnTo>
                    <a:lnTo>
                      <a:pt x="27" y="53"/>
                    </a:lnTo>
                    <a:lnTo>
                      <a:pt x="25" y="46"/>
                    </a:lnTo>
                    <a:lnTo>
                      <a:pt x="42" y="39"/>
                    </a:lnTo>
                    <a:close/>
                    <a:moveTo>
                      <a:pt x="45" y="44"/>
                    </a:moveTo>
                    <a:lnTo>
                      <a:pt x="46" y="46"/>
                    </a:lnTo>
                    <a:lnTo>
                      <a:pt x="46" y="49"/>
                    </a:lnTo>
                    <a:lnTo>
                      <a:pt x="36" y="49"/>
                    </a:lnTo>
                    <a:lnTo>
                      <a:pt x="45" y="44"/>
                    </a:lnTo>
                    <a:close/>
                    <a:moveTo>
                      <a:pt x="46" y="49"/>
                    </a:moveTo>
                    <a:lnTo>
                      <a:pt x="46" y="59"/>
                    </a:lnTo>
                    <a:lnTo>
                      <a:pt x="27" y="59"/>
                    </a:lnTo>
                    <a:lnTo>
                      <a:pt x="27" y="49"/>
                    </a:lnTo>
                    <a:lnTo>
                      <a:pt x="46" y="49"/>
                    </a:lnTo>
                    <a:close/>
                    <a:moveTo>
                      <a:pt x="27" y="63"/>
                    </a:moveTo>
                    <a:lnTo>
                      <a:pt x="27" y="61"/>
                    </a:lnTo>
                    <a:lnTo>
                      <a:pt x="27" y="59"/>
                    </a:lnTo>
                    <a:lnTo>
                      <a:pt x="36" y="59"/>
                    </a:lnTo>
                    <a:lnTo>
                      <a:pt x="27" y="63"/>
                    </a:lnTo>
                    <a:close/>
                    <a:moveTo>
                      <a:pt x="45" y="54"/>
                    </a:moveTo>
                    <a:lnTo>
                      <a:pt x="48" y="61"/>
                    </a:lnTo>
                    <a:lnTo>
                      <a:pt x="31" y="70"/>
                    </a:lnTo>
                    <a:lnTo>
                      <a:pt x="27" y="63"/>
                    </a:lnTo>
                    <a:lnTo>
                      <a:pt x="45" y="54"/>
                    </a:lnTo>
                    <a:close/>
                    <a:moveTo>
                      <a:pt x="48" y="61"/>
                    </a:moveTo>
                    <a:lnTo>
                      <a:pt x="52" y="67"/>
                    </a:lnTo>
                    <a:lnTo>
                      <a:pt x="34" y="75"/>
                    </a:lnTo>
                    <a:lnTo>
                      <a:pt x="31" y="70"/>
                    </a:lnTo>
                    <a:lnTo>
                      <a:pt x="48" y="61"/>
                    </a:lnTo>
                    <a:close/>
                    <a:moveTo>
                      <a:pt x="36" y="78"/>
                    </a:moveTo>
                    <a:lnTo>
                      <a:pt x="35" y="77"/>
                    </a:lnTo>
                    <a:lnTo>
                      <a:pt x="34" y="75"/>
                    </a:lnTo>
                    <a:lnTo>
                      <a:pt x="43" y="71"/>
                    </a:lnTo>
                    <a:lnTo>
                      <a:pt x="36" y="78"/>
                    </a:lnTo>
                    <a:close/>
                    <a:moveTo>
                      <a:pt x="50" y="64"/>
                    </a:moveTo>
                    <a:lnTo>
                      <a:pt x="53" y="67"/>
                    </a:lnTo>
                    <a:lnTo>
                      <a:pt x="40" y="81"/>
                    </a:lnTo>
                    <a:lnTo>
                      <a:pt x="36" y="78"/>
                    </a:lnTo>
                    <a:lnTo>
                      <a:pt x="50" y="64"/>
                    </a:lnTo>
                    <a:close/>
                    <a:moveTo>
                      <a:pt x="53" y="67"/>
                    </a:moveTo>
                    <a:lnTo>
                      <a:pt x="54" y="69"/>
                    </a:lnTo>
                    <a:lnTo>
                      <a:pt x="55" y="70"/>
                    </a:lnTo>
                    <a:lnTo>
                      <a:pt x="46" y="74"/>
                    </a:lnTo>
                    <a:lnTo>
                      <a:pt x="53" y="67"/>
                    </a:lnTo>
                    <a:close/>
                    <a:moveTo>
                      <a:pt x="55" y="70"/>
                    </a:moveTo>
                    <a:lnTo>
                      <a:pt x="57" y="76"/>
                    </a:lnTo>
                    <a:lnTo>
                      <a:pt x="41" y="85"/>
                    </a:lnTo>
                    <a:lnTo>
                      <a:pt x="37" y="78"/>
                    </a:lnTo>
                    <a:lnTo>
                      <a:pt x="55" y="70"/>
                    </a:lnTo>
                    <a:close/>
                    <a:moveTo>
                      <a:pt x="43" y="87"/>
                    </a:moveTo>
                    <a:lnTo>
                      <a:pt x="42" y="86"/>
                    </a:lnTo>
                    <a:lnTo>
                      <a:pt x="41" y="85"/>
                    </a:lnTo>
                    <a:lnTo>
                      <a:pt x="50" y="81"/>
                    </a:lnTo>
                    <a:lnTo>
                      <a:pt x="43" y="87"/>
                    </a:lnTo>
                    <a:close/>
                    <a:moveTo>
                      <a:pt x="56" y="74"/>
                    </a:moveTo>
                    <a:lnTo>
                      <a:pt x="59" y="77"/>
                    </a:lnTo>
                    <a:lnTo>
                      <a:pt x="46" y="91"/>
                    </a:lnTo>
                    <a:lnTo>
                      <a:pt x="43" y="87"/>
                    </a:lnTo>
                    <a:lnTo>
                      <a:pt x="56" y="74"/>
                    </a:lnTo>
                    <a:close/>
                    <a:moveTo>
                      <a:pt x="46" y="91"/>
                    </a:moveTo>
                    <a:lnTo>
                      <a:pt x="55" y="100"/>
                    </a:lnTo>
                    <a:lnTo>
                      <a:pt x="46" y="91"/>
                    </a:lnTo>
                    <a:lnTo>
                      <a:pt x="53" y="84"/>
                    </a:lnTo>
                    <a:lnTo>
                      <a:pt x="46" y="91"/>
                    </a:lnTo>
                    <a:close/>
                    <a:moveTo>
                      <a:pt x="59" y="77"/>
                    </a:moveTo>
                    <a:lnTo>
                      <a:pt x="65" y="84"/>
                    </a:lnTo>
                    <a:lnTo>
                      <a:pt x="52" y="97"/>
                    </a:lnTo>
                    <a:lnTo>
                      <a:pt x="46" y="91"/>
                    </a:lnTo>
                    <a:lnTo>
                      <a:pt x="59" y="77"/>
                    </a:lnTo>
                    <a:close/>
                    <a:moveTo>
                      <a:pt x="65" y="84"/>
                    </a:moveTo>
                    <a:lnTo>
                      <a:pt x="66" y="85"/>
                    </a:lnTo>
                    <a:lnTo>
                      <a:pt x="67" y="86"/>
                    </a:lnTo>
                    <a:lnTo>
                      <a:pt x="58" y="91"/>
                    </a:lnTo>
                    <a:lnTo>
                      <a:pt x="65" y="84"/>
                    </a:lnTo>
                    <a:close/>
                    <a:moveTo>
                      <a:pt x="67" y="86"/>
                    </a:moveTo>
                    <a:lnTo>
                      <a:pt x="70" y="93"/>
                    </a:lnTo>
                    <a:lnTo>
                      <a:pt x="54" y="100"/>
                    </a:lnTo>
                    <a:lnTo>
                      <a:pt x="51" y="95"/>
                    </a:lnTo>
                    <a:lnTo>
                      <a:pt x="67" y="86"/>
                    </a:lnTo>
                    <a:close/>
                    <a:moveTo>
                      <a:pt x="55" y="104"/>
                    </a:moveTo>
                    <a:lnTo>
                      <a:pt x="54" y="103"/>
                    </a:lnTo>
                    <a:lnTo>
                      <a:pt x="54" y="100"/>
                    </a:lnTo>
                    <a:lnTo>
                      <a:pt x="62" y="96"/>
                    </a:lnTo>
                    <a:lnTo>
                      <a:pt x="55" y="104"/>
                    </a:lnTo>
                    <a:close/>
                    <a:moveTo>
                      <a:pt x="68" y="89"/>
                    </a:moveTo>
                    <a:lnTo>
                      <a:pt x="75" y="96"/>
                    </a:lnTo>
                    <a:lnTo>
                      <a:pt x="62" y="109"/>
                    </a:lnTo>
                    <a:lnTo>
                      <a:pt x="55" y="104"/>
                    </a:lnTo>
                    <a:lnTo>
                      <a:pt x="68" y="89"/>
                    </a:lnTo>
                    <a:close/>
                    <a:moveTo>
                      <a:pt x="75" y="96"/>
                    </a:moveTo>
                    <a:lnTo>
                      <a:pt x="76" y="97"/>
                    </a:lnTo>
                    <a:lnTo>
                      <a:pt x="77" y="98"/>
                    </a:lnTo>
                    <a:lnTo>
                      <a:pt x="68" y="103"/>
                    </a:lnTo>
                    <a:lnTo>
                      <a:pt x="75" y="96"/>
                    </a:lnTo>
                    <a:close/>
                    <a:moveTo>
                      <a:pt x="77" y="98"/>
                    </a:moveTo>
                    <a:lnTo>
                      <a:pt x="80" y="105"/>
                    </a:lnTo>
                    <a:lnTo>
                      <a:pt x="63" y="114"/>
                    </a:lnTo>
                    <a:lnTo>
                      <a:pt x="59" y="107"/>
                    </a:lnTo>
                    <a:lnTo>
                      <a:pt x="77" y="98"/>
                    </a:lnTo>
                    <a:close/>
                    <a:moveTo>
                      <a:pt x="65" y="116"/>
                    </a:moveTo>
                    <a:lnTo>
                      <a:pt x="64" y="115"/>
                    </a:lnTo>
                    <a:lnTo>
                      <a:pt x="63" y="114"/>
                    </a:lnTo>
                    <a:lnTo>
                      <a:pt x="72" y="109"/>
                    </a:lnTo>
                    <a:lnTo>
                      <a:pt x="65" y="116"/>
                    </a:lnTo>
                    <a:close/>
                    <a:moveTo>
                      <a:pt x="78" y="103"/>
                    </a:moveTo>
                    <a:lnTo>
                      <a:pt x="81" y="106"/>
                    </a:lnTo>
                    <a:lnTo>
                      <a:pt x="68" y="119"/>
                    </a:lnTo>
                    <a:lnTo>
                      <a:pt x="65" y="116"/>
                    </a:lnTo>
                    <a:lnTo>
                      <a:pt x="78" y="103"/>
                    </a:lnTo>
                    <a:close/>
                    <a:moveTo>
                      <a:pt x="81" y="106"/>
                    </a:moveTo>
                    <a:lnTo>
                      <a:pt x="81" y="106"/>
                    </a:lnTo>
                    <a:lnTo>
                      <a:pt x="75" y="113"/>
                    </a:lnTo>
                    <a:lnTo>
                      <a:pt x="81" y="106"/>
                    </a:lnTo>
                    <a:close/>
                    <a:moveTo>
                      <a:pt x="81" y="106"/>
                    </a:moveTo>
                    <a:lnTo>
                      <a:pt x="85" y="109"/>
                    </a:lnTo>
                    <a:lnTo>
                      <a:pt x="72" y="123"/>
                    </a:lnTo>
                    <a:lnTo>
                      <a:pt x="68" y="119"/>
                    </a:lnTo>
                    <a:lnTo>
                      <a:pt x="81" y="106"/>
                    </a:lnTo>
                    <a:close/>
                    <a:moveTo>
                      <a:pt x="85" y="109"/>
                    </a:moveTo>
                    <a:lnTo>
                      <a:pt x="87" y="112"/>
                    </a:lnTo>
                    <a:lnTo>
                      <a:pt x="87" y="116"/>
                    </a:lnTo>
                    <a:lnTo>
                      <a:pt x="78" y="116"/>
                    </a:lnTo>
                    <a:lnTo>
                      <a:pt x="85" y="109"/>
                    </a:lnTo>
                    <a:close/>
                    <a:moveTo>
                      <a:pt x="87" y="116"/>
                    </a:moveTo>
                    <a:lnTo>
                      <a:pt x="87" y="119"/>
                    </a:lnTo>
                    <a:lnTo>
                      <a:pt x="68" y="119"/>
                    </a:lnTo>
                    <a:lnTo>
                      <a:pt x="68" y="116"/>
                    </a:lnTo>
                    <a:lnTo>
                      <a:pt x="87" y="116"/>
                    </a:lnTo>
                    <a:close/>
                  </a:path>
                </a:pathLst>
              </a:custGeom>
              <a:solidFill>
                <a:srgbClr val="CB65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71" name="Freeform 1965">
                <a:extLst>
                  <a:ext uri="{FF2B5EF4-FFF2-40B4-BE49-F238E27FC236}">
                    <a16:creationId xmlns:a16="http://schemas.microsoft.com/office/drawing/2014/main" id="{27354406-2CCD-4E5D-A516-A6C6231BA771}"/>
                  </a:ext>
                </a:extLst>
              </p:cNvPr>
              <p:cNvSpPr>
                <a:spLocks noEditPoints="1"/>
              </p:cNvSpPr>
              <p:nvPr/>
            </p:nvSpPr>
            <p:spPr bwMode="auto">
              <a:xfrm>
                <a:off x="2961" y="2705"/>
                <a:ext cx="24" cy="28"/>
              </a:xfrm>
              <a:custGeom>
                <a:avLst/>
                <a:gdLst>
                  <a:gd name="T0" fmla="*/ 19 w 96"/>
                  <a:gd name="T1" fmla="*/ 27 h 113"/>
                  <a:gd name="T2" fmla="*/ 24 w 96"/>
                  <a:gd name="T3" fmla="*/ 24 h 113"/>
                  <a:gd name="T4" fmla="*/ 19 w 96"/>
                  <a:gd name="T5" fmla="*/ 27 h 113"/>
                  <a:gd name="T6" fmla="*/ 19 w 96"/>
                  <a:gd name="T7" fmla="*/ 26 h 113"/>
                  <a:gd name="T8" fmla="*/ 19 w 96"/>
                  <a:gd name="T9" fmla="*/ 27 h 113"/>
                  <a:gd name="T10" fmla="*/ 17 w 96"/>
                  <a:gd name="T11" fmla="*/ 24 h 113"/>
                  <a:gd name="T12" fmla="*/ 22 w 96"/>
                  <a:gd name="T13" fmla="*/ 24 h 113"/>
                  <a:gd name="T14" fmla="*/ 21 w 96"/>
                  <a:gd name="T15" fmla="*/ 21 h 113"/>
                  <a:gd name="T16" fmla="*/ 21 w 96"/>
                  <a:gd name="T17" fmla="*/ 21 h 113"/>
                  <a:gd name="T18" fmla="*/ 21 w 96"/>
                  <a:gd name="T19" fmla="*/ 21 h 113"/>
                  <a:gd name="T20" fmla="*/ 15 w 96"/>
                  <a:gd name="T21" fmla="*/ 22 h 113"/>
                  <a:gd name="T22" fmla="*/ 21 w 96"/>
                  <a:gd name="T23" fmla="*/ 21 h 113"/>
                  <a:gd name="T24" fmla="*/ 18 w 96"/>
                  <a:gd name="T25" fmla="*/ 18 h 113"/>
                  <a:gd name="T26" fmla="*/ 18 w 96"/>
                  <a:gd name="T27" fmla="*/ 18 h 113"/>
                  <a:gd name="T28" fmla="*/ 18 w 96"/>
                  <a:gd name="T29" fmla="*/ 18 h 113"/>
                  <a:gd name="T30" fmla="*/ 13 w 96"/>
                  <a:gd name="T31" fmla="*/ 19 h 113"/>
                  <a:gd name="T32" fmla="*/ 18 w 96"/>
                  <a:gd name="T33" fmla="*/ 18 h 113"/>
                  <a:gd name="T34" fmla="*/ 13 w 96"/>
                  <a:gd name="T35" fmla="*/ 19 h 113"/>
                  <a:gd name="T36" fmla="*/ 12 w 96"/>
                  <a:gd name="T37" fmla="*/ 19 h 113"/>
                  <a:gd name="T38" fmla="*/ 13 w 96"/>
                  <a:gd name="T39" fmla="*/ 19 h 113"/>
                  <a:gd name="T40" fmla="*/ 10 w 96"/>
                  <a:gd name="T41" fmla="*/ 16 h 113"/>
                  <a:gd name="T42" fmla="*/ 16 w 96"/>
                  <a:gd name="T43" fmla="*/ 17 h 113"/>
                  <a:gd name="T44" fmla="*/ 14 w 96"/>
                  <a:gd name="T45" fmla="*/ 13 h 113"/>
                  <a:gd name="T46" fmla="*/ 15 w 96"/>
                  <a:gd name="T47" fmla="*/ 13 h 113"/>
                  <a:gd name="T48" fmla="*/ 14 w 96"/>
                  <a:gd name="T49" fmla="*/ 13 h 113"/>
                  <a:gd name="T50" fmla="*/ 8 w 96"/>
                  <a:gd name="T51" fmla="*/ 13 h 113"/>
                  <a:gd name="T52" fmla="*/ 14 w 96"/>
                  <a:gd name="T53" fmla="*/ 13 h 113"/>
                  <a:gd name="T54" fmla="*/ 8 w 96"/>
                  <a:gd name="T55" fmla="*/ 13 h 113"/>
                  <a:gd name="T56" fmla="*/ 10 w 96"/>
                  <a:gd name="T57" fmla="*/ 7 h 113"/>
                  <a:gd name="T58" fmla="*/ 8 w 96"/>
                  <a:gd name="T59" fmla="*/ 13 h 113"/>
                  <a:gd name="T60" fmla="*/ 9 w 96"/>
                  <a:gd name="T61" fmla="*/ 6 h 113"/>
                  <a:gd name="T62" fmla="*/ 8 w 96"/>
                  <a:gd name="T63" fmla="*/ 8 h 113"/>
                  <a:gd name="T64" fmla="*/ 6 w 96"/>
                  <a:gd name="T65" fmla="*/ 10 h 113"/>
                  <a:gd name="T66" fmla="*/ 7 w 96"/>
                  <a:gd name="T67" fmla="*/ 4 h 113"/>
                  <a:gd name="T68" fmla="*/ 6 w 96"/>
                  <a:gd name="T69" fmla="*/ 10 h 113"/>
                  <a:gd name="T70" fmla="*/ 3 w 96"/>
                  <a:gd name="T71" fmla="*/ 7 h 113"/>
                  <a:gd name="T72" fmla="*/ 5 w 96"/>
                  <a:gd name="T73" fmla="*/ 6 h 113"/>
                  <a:gd name="T74" fmla="*/ 3 w 96"/>
                  <a:gd name="T75" fmla="*/ 7 h 113"/>
                  <a:gd name="T76" fmla="*/ 6 w 96"/>
                  <a:gd name="T77" fmla="*/ 2 h 113"/>
                  <a:gd name="T78" fmla="*/ 3 w 96"/>
                  <a:gd name="T79" fmla="*/ 7 h 113"/>
                  <a:gd name="T80" fmla="*/ 6 w 96"/>
                  <a:gd name="T81" fmla="*/ 1 h 113"/>
                  <a:gd name="T82" fmla="*/ 4 w 96"/>
                  <a:gd name="T83" fmla="*/ 3 h 113"/>
                  <a:gd name="T84" fmla="*/ 3 w 96"/>
                  <a:gd name="T85" fmla="*/ 5 h 113"/>
                  <a:gd name="T86" fmla="*/ 3 w 96"/>
                  <a:gd name="T87" fmla="*/ 0 h 113"/>
                  <a:gd name="T88" fmla="*/ 3 w 96"/>
                  <a:gd name="T89" fmla="*/ 5 h 11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6"/>
                  <a:gd name="T136" fmla="*/ 0 h 113"/>
                  <a:gd name="T137" fmla="*/ 96 w 96"/>
                  <a:gd name="T138" fmla="*/ 113 h 11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6" h="113">
                    <a:moveTo>
                      <a:pt x="86" y="113"/>
                    </a:moveTo>
                    <a:lnTo>
                      <a:pt x="76" y="108"/>
                    </a:lnTo>
                    <a:lnTo>
                      <a:pt x="87" y="91"/>
                    </a:lnTo>
                    <a:lnTo>
                      <a:pt x="96" y="98"/>
                    </a:lnTo>
                    <a:lnTo>
                      <a:pt x="86" y="113"/>
                    </a:lnTo>
                    <a:close/>
                    <a:moveTo>
                      <a:pt x="76" y="108"/>
                    </a:moveTo>
                    <a:lnTo>
                      <a:pt x="75" y="107"/>
                    </a:lnTo>
                    <a:lnTo>
                      <a:pt x="74" y="105"/>
                    </a:lnTo>
                    <a:lnTo>
                      <a:pt x="82" y="99"/>
                    </a:lnTo>
                    <a:lnTo>
                      <a:pt x="76" y="108"/>
                    </a:lnTo>
                    <a:close/>
                    <a:moveTo>
                      <a:pt x="74" y="105"/>
                    </a:moveTo>
                    <a:lnTo>
                      <a:pt x="67" y="96"/>
                    </a:lnTo>
                    <a:lnTo>
                      <a:pt x="83" y="85"/>
                    </a:lnTo>
                    <a:lnTo>
                      <a:pt x="89" y="95"/>
                    </a:lnTo>
                    <a:lnTo>
                      <a:pt x="74" y="105"/>
                    </a:lnTo>
                    <a:close/>
                    <a:moveTo>
                      <a:pt x="82" y="84"/>
                    </a:moveTo>
                    <a:lnTo>
                      <a:pt x="83" y="84"/>
                    </a:lnTo>
                    <a:lnTo>
                      <a:pt x="83" y="85"/>
                    </a:lnTo>
                    <a:lnTo>
                      <a:pt x="75" y="90"/>
                    </a:lnTo>
                    <a:lnTo>
                      <a:pt x="82" y="84"/>
                    </a:lnTo>
                    <a:close/>
                    <a:moveTo>
                      <a:pt x="68" y="97"/>
                    </a:moveTo>
                    <a:lnTo>
                      <a:pt x="58" y="87"/>
                    </a:lnTo>
                    <a:lnTo>
                      <a:pt x="73" y="74"/>
                    </a:lnTo>
                    <a:lnTo>
                      <a:pt x="82" y="84"/>
                    </a:lnTo>
                    <a:lnTo>
                      <a:pt x="68" y="97"/>
                    </a:lnTo>
                    <a:close/>
                    <a:moveTo>
                      <a:pt x="73" y="74"/>
                    </a:moveTo>
                    <a:lnTo>
                      <a:pt x="73" y="74"/>
                    </a:lnTo>
                    <a:lnTo>
                      <a:pt x="66" y="80"/>
                    </a:lnTo>
                    <a:lnTo>
                      <a:pt x="73" y="74"/>
                    </a:lnTo>
                    <a:close/>
                    <a:moveTo>
                      <a:pt x="58" y="87"/>
                    </a:moveTo>
                    <a:lnTo>
                      <a:pt x="50" y="78"/>
                    </a:lnTo>
                    <a:lnTo>
                      <a:pt x="63" y="64"/>
                    </a:lnTo>
                    <a:lnTo>
                      <a:pt x="73" y="74"/>
                    </a:lnTo>
                    <a:lnTo>
                      <a:pt x="58" y="87"/>
                    </a:lnTo>
                    <a:close/>
                    <a:moveTo>
                      <a:pt x="50" y="78"/>
                    </a:moveTo>
                    <a:lnTo>
                      <a:pt x="48" y="77"/>
                    </a:lnTo>
                    <a:lnTo>
                      <a:pt x="47" y="75"/>
                    </a:lnTo>
                    <a:lnTo>
                      <a:pt x="56" y="72"/>
                    </a:lnTo>
                    <a:lnTo>
                      <a:pt x="50" y="78"/>
                    </a:lnTo>
                    <a:close/>
                    <a:moveTo>
                      <a:pt x="47" y="75"/>
                    </a:moveTo>
                    <a:lnTo>
                      <a:pt x="41" y="63"/>
                    </a:lnTo>
                    <a:lnTo>
                      <a:pt x="58" y="54"/>
                    </a:lnTo>
                    <a:lnTo>
                      <a:pt x="65" y="67"/>
                    </a:lnTo>
                    <a:lnTo>
                      <a:pt x="47" y="75"/>
                    </a:lnTo>
                    <a:close/>
                    <a:moveTo>
                      <a:pt x="57" y="53"/>
                    </a:moveTo>
                    <a:lnTo>
                      <a:pt x="58" y="54"/>
                    </a:lnTo>
                    <a:lnTo>
                      <a:pt x="50" y="58"/>
                    </a:lnTo>
                    <a:lnTo>
                      <a:pt x="57" y="53"/>
                    </a:lnTo>
                    <a:close/>
                    <a:moveTo>
                      <a:pt x="42" y="64"/>
                    </a:moveTo>
                    <a:lnTo>
                      <a:pt x="33" y="52"/>
                    </a:lnTo>
                    <a:lnTo>
                      <a:pt x="47" y="40"/>
                    </a:lnTo>
                    <a:lnTo>
                      <a:pt x="57" y="53"/>
                    </a:lnTo>
                    <a:lnTo>
                      <a:pt x="42" y="64"/>
                    </a:lnTo>
                    <a:close/>
                    <a:moveTo>
                      <a:pt x="33" y="52"/>
                    </a:moveTo>
                    <a:lnTo>
                      <a:pt x="23" y="38"/>
                    </a:lnTo>
                    <a:lnTo>
                      <a:pt x="39" y="27"/>
                    </a:lnTo>
                    <a:lnTo>
                      <a:pt x="47" y="40"/>
                    </a:lnTo>
                    <a:lnTo>
                      <a:pt x="33" y="52"/>
                    </a:lnTo>
                    <a:close/>
                    <a:moveTo>
                      <a:pt x="37" y="26"/>
                    </a:moveTo>
                    <a:lnTo>
                      <a:pt x="37" y="26"/>
                    </a:lnTo>
                    <a:lnTo>
                      <a:pt x="39" y="27"/>
                    </a:lnTo>
                    <a:lnTo>
                      <a:pt x="31" y="33"/>
                    </a:lnTo>
                    <a:lnTo>
                      <a:pt x="37" y="26"/>
                    </a:lnTo>
                    <a:close/>
                    <a:moveTo>
                      <a:pt x="24" y="40"/>
                    </a:moveTo>
                    <a:lnTo>
                      <a:pt x="14" y="30"/>
                    </a:lnTo>
                    <a:lnTo>
                      <a:pt x="27" y="16"/>
                    </a:lnTo>
                    <a:lnTo>
                      <a:pt x="37" y="26"/>
                    </a:lnTo>
                    <a:lnTo>
                      <a:pt x="24" y="40"/>
                    </a:lnTo>
                    <a:close/>
                    <a:moveTo>
                      <a:pt x="14" y="30"/>
                    </a:moveTo>
                    <a:lnTo>
                      <a:pt x="13" y="30"/>
                    </a:lnTo>
                    <a:lnTo>
                      <a:pt x="13" y="29"/>
                    </a:lnTo>
                    <a:lnTo>
                      <a:pt x="21" y="23"/>
                    </a:lnTo>
                    <a:lnTo>
                      <a:pt x="14" y="30"/>
                    </a:lnTo>
                    <a:close/>
                    <a:moveTo>
                      <a:pt x="13" y="29"/>
                    </a:moveTo>
                    <a:lnTo>
                      <a:pt x="7" y="19"/>
                    </a:lnTo>
                    <a:lnTo>
                      <a:pt x="23" y="9"/>
                    </a:lnTo>
                    <a:lnTo>
                      <a:pt x="29" y="19"/>
                    </a:lnTo>
                    <a:lnTo>
                      <a:pt x="13" y="29"/>
                    </a:lnTo>
                    <a:close/>
                    <a:moveTo>
                      <a:pt x="20" y="5"/>
                    </a:moveTo>
                    <a:lnTo>
                      <a:pt x="22" y="6"/>
                    </a:lnTo>
                    <a:lnTo>
                      <a:pt x="23" y="9"/>
                    </a:lnTo>
                    <a:lnTo>
                      <a:pt x="14" y="14"/>
                    </a:lnTo>
                    <a:lnTo>
                      <a:pt x="20" y="5"/>
                    </a:lnTo>
                    <a:close/>
                    <a:moveTo>
                      <a:pt x="10" y="22"/>
                    </a:moveTo>
                    <a:lnTo>
                      <a:pt x="0" y="15"/>
                    </a:lnTo>
                    <a:lnTo>
                      <a:pt x="11" y="0"/>
                    </a:lnTo>
                    <a:lnTo>
                      <a:pt x="20" y="5"/>
                    </a:lnTo>
                    <a:lnTo>
                      <a:pt x="10" y="22"/>
                    </a:lnTo>
                    <a:close/>
                  </a:path>
                </a:pathLst>
              </a:custGeom>
              <a:solidFill>
                <a:srgbClr val="CB65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72" name="Freeform 1966">
                <a:extLst>
                  <a:ext uri="{FF2B5EF4-FFF2-40B4-BE49-F238E27FC236}">
                    <a16:creationId xmlns:a16="http://schemas.microsoft.com/office/drawing/2014/main" id="{9AD50291-2AF6-4BA8-827D-D2D5F7554ECD}"/>
                  </a:ext>
                </a:extLst>
              </p:cNvPr>
              <p:cNvSpPr>
                <a:spLocks/>
              </p:cNvSpPr>
              <p:nvPr/>
            </p:nvSpPr>
            <p:spPr bwMode="auto">
              <a:xfrm>
                <a:off x="2969" y="2740"/>
                <a:ext cx="12" cy="13"/>
              </a:xfrm>
              <a:custGeom>
                <a:avLst/>
                <a:gdLst>
                  <a:gd name="T0" fmla="*/ 4 w 47"/>
                  <a:gd name="T1" fmla="*/ 0 h 55"/>
                  <a:gd name="T2" fmla="*/ 12 w 47"/>
                  <a:gd name="T3" fmla="*/ 10 h 55"/>
                  <a:gd name="T4" fmla="*/ 8 w 47"/>
                  <a:gd name="T5" fmla="*/ 13 h 55"/>
                  <a:gd name="T6" fmla="*/ 0 w 47"/>
                  <a:gd name="T7" fmla="*/ 3 h 55"/>
                  <a:gd name="T8" fmla="*/ 4 w 47"/>
                  <a:gd name="T9" fmla="*/ 0 h 55"/>
                  <a:gd name="T10" fmla="*/ 0 60000 65536"/>
                  <a:gd name="T11" fmla="*/ 0 60000 65536"/>
                  <a:gd name="T12" fmla="*/ 0 60000 65536"/>
                  <a:gd name="T13" fmla="*/ 0 60000 65536"/>
                  <a:gd name="T14" fmla="*/ 0 60000 65536"/>
                  <a:gd name="T15" fmla="*/ 0 w 47"/>
                  <a:gd name="T16" fmla="*/ 0 h 55"/>
                  <a:gd name="T17" fmla="*/ 47 w 47"/>
                  <a:gd name="T18" fmla="*/ 55 h 55"/>
                </a:gdLst>
                <a:ahLst/>
                <a:cxnLst>
                  <a:cxn ang="T10">
                    <a:pos x="T0" y="T1"/>
                  </a:cxn>
                  <a:cxn ang="T11">
                    <a:pos x="T2" y="T3"/>
                  </a:cxn>
                  <a:cxn ang="T12">
                    <a:pos x="T4" y="T5"/>
                  </a:cxn>
                  <a:cxn ang="T13">
                    <a:pos x="T6" y="T7"/>
                  </a:cxn>
                  <a:cxn ang="T14">
                    <a:pos x="T8" y="T9"/>
                  </a:cxn>
                </a:cxnLst>
                <a:rect l="T15" t="T16" r="T17" b="T18"/>
                <a:pathLst>
                  <a:path w="47" h="55">
                    <a:moveTo>
                      <a:pt x="15" y="0"/>
                    </a:moveTo>
                    <a:lnTo>
                      <a:pt x="47" y="44"/>
                    </a:lnTo>
                    <a:lnTo>
                      <a:pt x="32" y="55"/>
                    </a:lnTo>
                    <a:lnTo>
                      <a:pt x="0" y="11"/>
                    </a:lnTo>
                    <a:lnTo>
                      <a:pt x="15" y="0"/>
                    </a:lnTo>
                    <a:close/>
                  </a:path>
                </a:pathLst>
              </a:custGeom>
              <a:solidFill>
                <a:srgbClr val="CB65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73" name="Freeform 1967">
                <a:extLst>
                  <a:ext uri="{FF2B5EF4-FFF2-40B4-BE49-F238E27FC236}">
                    <a16:creationId xmlns:a16="http://schemas.microsoft.com/office/drawing/2014/main" id="{C455EB27-1B41-442B-A708-0A3CCFC5D16C}"/>
                  </a:ext>
                </a:extLst>
              </p:cNvPr>
              <p:cNvSpPr>
                <a:spLocks noEditPoints="1"/>
              </p:cNvSpPr>
              <p:nvPr/>
            </p:nvSpPr>
            <p:spPr bwMode="auto">
              <a:xfrm>
                <a:off x="2492" y="3093"/>
                <a:ext cx="30" cy="36"/>
              </a:xfrm>
              <a:custGeom>
                <a:avLst/>
                <a:gdLst>
                  <a:gd name="T0" fmla="*/ 3 w 120"/>
                  <a:gd name="T1" fmla="*/ 29 h 142"/>
                  <a:gd name="T2" fmla="*/ 4 w 120"/>
                  <a:gd name="T3" fmla="*/ 36 h 142"/>
                  <a:gd name="T4" fmla="*/ 7 w 120"/>
                  <a:gd name="T5" fmla="*/ 32 h 142"/>
                  <a:gd name="T6" fmla="*/ 7 w 120"/>
                  <a:gd name="T7" fmla="*/ 32 h 142"/>
                  <a:gd name="T8" fmla="*/ 7 w 120"/>
                  <a:gd name="T9" fmla="*/ 32 h 142"/>
                  <a:gd name="T10" fmla="*/ 6 w 120"/>
                  <a:gd name="T11" fmla="*/ 26 h 142"/>
                  <a:gd name="T12" fmla="*/ 7 w 120"/>
                  <a:gd name="T13" fmla="*/ 32 h 142"/>
                  <a:gd name="T14" fmla="*/ 6 w 120"/>
                  <a:gd name="T15" fmla="*/ 26 h 142"/>
                  <a:gd name="T16" fmla="*/ 6 w 120"/>
                  <a:gd name="T17" fmla="*/ 26 h 142"/>
                  <a:gd name="T18" fmla="*/ 6 w 120"/>
                  <a:gd name="T19" fmla="*/ 26 h 142"/>
                  <a:gd name="T20" fmla="*/ 9 w 120"/>
                  <a:gd name="T21" fmla="*/ 22 h 142"/>
                  <a:gd name="T22" fmla="*/ 9 w 120"/>
                  <a:gd name="T23" fmla="*/ 29 h 142"/>
                  <a:gd name="T24" fmla="*/ 12 w 120"/>
                  <a:gd name="T25" fmla="*/ 26 h 142"/>
                  <a:gd name="T26" fmla="*/ 12 w 120"/>
                  <a:gd name="T27" fmla="*/ 26 h 142"/>
                  <a:gd name="T28" fmla="*/ 12 w 120"/>
                  <a:gd name="T29" fmla="*/ 26 h 142"/>
                  <a:gd name="T30" fmla="*/ 11 w 120"/>
                  <a:gd name="T31" fmla="*/ 20 h 142"/>
                  <a:gd name="T32" fmla="*/ 12 w 120"/>
                  <a:gd name="T33" fmla="*/ 26 h 142"/>
                  <a:gd name="T34" fmla="*/ 11 w 120"/>
                  <a:gd name="T35" fmla="*/ 20 h 142"/>
                  <a:gd name="T36" fmla="*/ 17 w 120"/>
                  <a:gd name="T37" fmla="*/ 19 h 142"/>
                  <a:gd name="T38" fmla="*/ 11 w 120"/>
                  <a:gd name="T39" fmla="*/ 20 h 142"/>
                  <a:gd name="T40" fmla="*/ 14 w 120"/>
                  <a:gd name="T41" fmla="*/ 16 h 142"/>
                  <a:gd name="T42" fmla="*/ 15 w 120"/>
                  <a:gd name="T43" fmla="*/ 17 h 142"/>
                  <a:gd name="T44" fmla="*/ 14 w 120"/>
                  <a:gd name="T45" fmla="*/ 16 h 142"/>
                  <a:gd name="T46" fmla="*/ 20 w 120"/>
                  <a:gd name="T47" fmla="*/ 17 h 142"/>
                  <a:gd name="T48" fmla="*/ 14 w 120"/>
                  <a:gd name="T49" fmla="*/ 16 h 142"/>
                  <a:gd name="T50" fmla="*/ 20 w 120"/>
                  <a:gd name="T51" fmla="*/ 16 h 142"/>
                  <a:gd name="T52" fmla="*/ 18 w 120"/>
                  <a:gd name="T53" fmla="*/ 15 h 142"/>
                  <a:gd name="T54" fmla="*/ 16 w 120"/>
                  <a:gd name="T55" fmla="*/ 13 h 142"/>
                  <a:gd name="T56" fmla="*/ 22 w 120"/>
                  <a:gd name="T57" fmla="*/ 13 h 142"/>
                  <a:gd name="T58" fmla="*/ 16 w 120"/>
                  <a:gd name="T59" fmla="*/ 13 h 142"/>
                  <a:gd name="T60" fmla="*/ 21 w 120"/>
                  <a:gd name="T61" fmla="*/ 7 h 142"/>
                  <a:gd name="T62" fmla="*/ 22 w 120"/>
                  <a:gd name="T63" fmla="*/ 13 h 142"/>
                  <a:gd name="T64" fmla="*/ 21 w 120"/>
                  <a:gd name="T65" fmla="*/ 7 h 142"/>
                  <a:gd name="T66" fmla="*/ 21 w 120"/>
                  <a:gd name="T67" fmla="*/ 7 h 142"/>
                  <a:gd name="T68" fmla="*/ 21 w 120"/>
                  <a:gd name="T69" fmla="*/ 7 h 142"/>
                  <a:gd name="T70" fmla="*/ 24 w 120"/>
                  <a:gd name="T71" fmla="*/ 4 h 142"/>
                  <a:gd name="T72" fmla="*/ 24 w 120"/>
                  <a:gd name="T73" fmla="*/ 10 h 142"/>
                  <a:gd name="T74" fmla="*/ 28 w 120"/>
                  <a:gd name="T75" fmla="*/ 7 h 142"/>
                  <a:gd name="T76" fmla="*/ 27 w 120"/>
                  <a:gd name="T77" fmla="*/ 7 h 142"/>
                  <a:gd name="T78" fmla="*/ 28 w 120"/>
                  <a:gd name="T79" fmla="*/ 7 h 142"/>
                  <a:gd name="T80" fmla="*/ 26 w 120"/>
                  <a:gd name="T81" fmla="*/ 0 h 142"/>
                  <a:gd name="T82" fmla="*/ 28 w 120"/>
                  <a:gd name="T83" fmla="*/ 7 h 14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20"/>
                  <a:gd name="T127" fmla="*/ 0 h 142"/>
                  <a:gd name="T128" fmla="*/ 120 w 120"/>
                  <a:gd name="T129" fmla="*/ 142 h 142"/>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20" h="142">
                    <a:moveTo>
                      <a:pt x="0" y="129"/>
                    </a:moveTo>
                    <a:lnTo>
                      <a:pt x="13" y="114"/>
                    </a:lnTo>
                    <a:lnTo>
                      <a:pt x="27" y="126"/>
                    </a:lnTo>
                    <a:lnTo>
                      <a:pt x="15" y="142"/>
                    </a:lnTo>
                    <a:lnTo>
                      <a:pt x="0" y="129"/>
                    </a:lnTo>
                    <a:close/>
                    <a:moveTo>
                      <a:pt x="27" y="126"/>
                    </a:moveTo>
                    <a:lnTo>
                      <a:pt x="26" y="127"/>
                    </a:lnTo>
                    <a:lnTo>
                      <a:pt x="27" y="126"/>
                    </a:lnTo>
                    <a:lnTo>
                      <a:pt x="20" y="120"/>
                    </a:lnTo>
                    <a:lnTo>
                      <a:pt x="27" y="126"/>
                    </a:lnTo>
                    <a:close/>
                    <a:moveTo>
                      <a:pt x="12" y="114"/>
                    </a:moveTo>
                    <a:lnTo>
                      <a:pt x="22" y="102"/>
                    </a:lnTo>
                    <a:lnTo>
                      <a:pt x="37" y="113"/>
                    </a:lnTo>
                    <a:lnTo>
                      <a:pt x="27" y="126"/>
                    </a:lnTo>
                    <a:lnTo>
                      <a:pt x="12" y="114"/>
                    </a:lnTo>
                    <a:close/>
                    <a:moveTo>
                      <a:pt x="22" y="102"/>
                    </a:moveTo>
                    <a:lnTo>
                      <a:pt x="23" y="101"/>
                    </a:lnTo>
                    <a:lnTo>
                      <a:pt x="29" y="107"/>
                    </a:lnTo>
                    <a:lnTo>
                      <a:pt x="22" y="102"/>
                    </a:lnTo>
                    <a:close/>
                    <a:moveTo>
                      <a:pt x="23" y="101"/>
                    </a:moveTo>
                    <a:lnTo>
                      <a:pt x="35" y="88"/>
                    </a:lnTo>
                    <a:lnTo>
                      <a:pt x="49" y="101"/>
                    </a:lnTo>
                    <a:lnTo>
                      <a:pt x="36" y="114"/>
                    </a:lnTo>
                    <a:lnTo>
                      <a:pt x="23" y="101"/>
                    </a:lnTo>
                    <a:close/>
                    <a:moveTo>
                      <a:pt x="49" y="101"/>
                    </a:moveTo>
                    <a:lnTo>
                      <a:pt x="49" y="101"/>
                    </a:lnTo>
                    <a:lnTo>
                      <a:pt x="43" y="94"/>
                    </a:lnTo>
                    <a:lnTo>
                      <a:pt x="49" y="101"/>
                    </a:lnTo>
                    <a:close/>
                    <a:moveTo>
                      <a:pt x="35" y="89"/>
                    </a:moveTo>
                    <a:lnTo>
                      <a:pt x="44" y="77"/>
                    </a:lnTo>
                    <a:lnTo>
                      <a:pt x="59" y="88"/>
                    </a:lnTo>
                    <a:lnTo>
                      <a:pt x="49" y="101"/>
                    </a:lnTo>
                    <a:lnTo>
                      <a:pt x="35" y="89"/>
                    </a:lnTo>
                    <a:close/>
                    <a:moveTo>
                      <a:pt x="44" y="77"/>
                    </a:moveTo>
                    <a:lnTo>
                      <a:pt x="54" y="63"/>
                    </a:lnTo>
                    <a:lnTo>
                      <a:pt x="69" y="74"/>
                    </a:lnTo>
                    <a:lnTo>
                      <a:pt x="59" y="88"/>
                    </a:lnTo>
                    <a:lnTo>
                      <a:pt x="44" y="77"/>
                    </a:lnTo>
                    <a:close/>
                    <a:moveTo>
                      <a:pt x="54" y="63"/>
                    </a:moveTo>
                    <a:lnTo>
                      <a:pt x="54" y="62"/>
                    </a:lnTo>
                    <a:lnTo>
                      <a:pt x="55" y="62"/>
                    </a:lnTo>
                    <a:lnTo>
                      <a:pt x="61" y="69"/>
                    </a:lnTo>
                    <a:lnTo>
                      <a:pt x="54" y="63"/>
                    </a:lnTo>
                    <a:close/>
                    <a:moveTo>
                      <a:pt x="55" y="62"/>
                    </a:moveTo>
                    <a:lnTo>
                      <a:pt x="64" y="53"/>
                    </a:lnTo>
                    <a:lnTo>
                      <a:pt x="78" y="67"/>
                    </a:lnTo>
                    <a:lnTo>
                      <a:pt x="68" y="75"/>
                    </a:lnTo>
                    <a:lnTo>
                      <a:pt x="55" y="62"/>
                    </a:lnTo>
                    <a:close/>
                    <a:moveTo>
                      <a:pt x="78" y="65"/>
                    </a:moveTo>
                    <a:lnTo>
                      <a:pt x="78" y="65"/>
                    </a:lnTo>
                    <a:lnTo>
                      <a:pt x="78" y="67"/>
                    </a:lnTo>
                    <a:lnTo>
                      <a:pt x="71" y="60"/>
                    </a:lnTo>
                    <a:lnTo>
                      <a:pt x="78" y="65"/>
                    </a:lnTo>
                    <a:close/>
                    <a:moveTo>
                      <a:pt x="64" y="53"/>
                    </a:moveTo>
                    <a:lnTo>
                      <a:pt x="72" y="41"/>
                    </a:lnTo>
                    <a:lnTo>
                      <a:pt x="88" y="52"/>
                    </a:lnTo>
                    <a:lnTo>
                      <a:pt x="78" y="65"/>
                    </a:lnTo>
                    <a:lnTo>
                      <a:pt x="64" y="53"/>
                    </a:lnTo>
                    <a:close/>
                    <a:moveTo>
                      <a:pt x="72" y="41"/>
                    </a:moveTo>
                    <a:lnTo>
                      <a:pt x="82" y="28"/>
                    </a:lnTo>
                    <a:lnTo>
                      <a:pt x="98" y="40"/>
                    </a:lnTo>
                    <a:lnTo>
                      <a:pt x="88" y="52"/>
                    </a:lnTo>
                    <a:lnTo>
                      <a:pt x="72" y="41"/>
                    </a:lnTo>
                    <a:close/>
                    <a:moveTo>
                      <a:pt x="82" y="28"/>
                    </a:moveTo>
                    <a:lnTo>
                      <a:pt x="82" y="28"/>
                    </a:lnTo>
                    <a:lnTo>
                      <a:pt x="83" y="27"/>
                    </a:lnTo>
                    <a:lnTo>
                      <a:pt x="90" y="35"/>
                    </a:lnTo>
                    <a:lnTo>
                      <a:pt x="82" y="28"/>
                    </a:lnTo>
                    <a:close/>
                    <a:moveTo>
                      <a:pt x="83" y="27"/>
                    </a:moveTo>
                    <a:lnTo>
                      <a:pt x="96" y="15"/>
                    </a:lnTo>
                    <a:lnTo>
                      <a:pt x="109" y="28"/>
                    </a:lnTo>
                    <a:lnTo>
                      <a:pt x="97" y="41"/>
                    </a:lnTo>
                    <a:lnTo>
                      <a:pt x="83" y="27"/>
                    </a:lnTo>
                    <a:close/>
                    <a:moveTo>
                      <a:pt x="111" y="26"/>
                    </a:moveTo>
                    <a:lnTo>
                      <a:pt x="110" y="27"/>
                    </a:lnTo>
                    <a:lnTo>
                      <a:pt x="109" y="28"/>
                    </a:lnTo>
                    <a:lnTo>
                      <a:pt x="102" y="21"/>
                    </a:lnTo>
                    <a:lnTo>
                      <a:pt x="111" y="26"/>
                    </a:lnTo>
                    <a:close/>
                    <a:moveTo>
                      <a:pt x="94" y="17"/>
                    </a:moveTo>
                    <a:lnTo>
                      <a:pt x="104" y="0"/>
                    </a:lnTo>
                    <a:lnTo>
                      <a:pt x="120" y="10"/>
                    </a:lnTo>
                    <a:lnTo>
                      <a:pt x="111" y="26"/>
                    </a:lnTo>
                    <a:lnTo>
                      <a:pt x="94" y="17"/>
                    </a:lnTo>
                    <a:close/>
                  </a:path>
                </a:pathLst>
              </a:custGeom>
              <a:solidFill>
                <a:srgbClr val="CB65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74" name="Freeform 1968">
                <a:extLst>
                  <a:ext uri="{FF2B5EF4-FFF2-40B4-BE49-F238E27FC236}">
                    <a16:creationId xmlns:a16="http://schemas.microsoft.com/office/drawing/2014/main" id="{14FED50A-43D8-49F7-B932-F21FB4D2268F}"/>
                  </a:ext>
                </a:extLst>
              </p:cNvPr>
              <p:cNvSpPr>
                <a:spLocks noEditPoints="1"/>
              </p:cNvSpPr>
              <p:nvPr/>
            </p:nvSpPr>
            <p:spPr bwMode="auto">
              <a:xfrm>
                <a:off x="2531" y="3082"/>
                <a:ext cx="28" cy="45"/>
              </a:xfrm>
              <a:custGeom>
                <a:avLst/>
                <a:gdLst>
                  <a:gd name="T0" fmla="*/ 25 w 111"/>
                  <a:gd name="T1" fmla="*/ 7 h 180"/>
                  <a:gd name="T2" fmla="*/ 24 w 111"/>
                  <a:gd name="T3" fmla="*/ 0 h 180"/>
                  <a:gd name="T4" fmla="*/ 21 w 111"/>
                  <a:gd name="T5" fmla="*/ 3 h 180"/>
                  <a:gd name="T6" fmla="*/ 21 w 111"/>
                  <a:gd name="T7" fmla="*/ 3 h 180"/>
                  <a:gd name="T8" fmla="*/ 21 w 111"/>
                  <a:gd name="T9" fmla="*/ 3 h 180"/>
                  <a:gd name="T10" fmla="*/ 22 w 111"/>
                  <a:gd name="T11" fmla="*/ 11 h 180"/>
                  <a:gd name="T12" fmla="*/ 21 w 111"/>
                  <a:gd name="T13" fmla="*/ 3 h 180"/>
                  <a:gd name="T14" fmla="*/ 18 w 111"/>
                  <a:gd name="T15" fmla="*/ 8 h 180"/>
                  <a:gd name="T16" fmla="*/ 18 w 111"/>
                  <a:gd name="T17" fmla="*/ 8 h 180"/>
                  <a:gd name="T18" fmla="*/ 18 w 111"/>
                  <a:gd name="T19" fmla="*/ 8 h 180"/>
                  <a:gd name="T20" fmla="*/ 19 w 111"/>
                  <a:gd name="T21" fmla="*/ 14 h 180"/>
                  <a:gd name="T22" fmla="*/ 18 w 111"/>
                  <a:gd name="T23" fmla="*/ 8 h 180"/>
                  <a:gd name="T24" fmla="*/ 15 w 111"/>
                  <a:gd name="T25" fmla="*/ 12 h 180"/>
                  <a:gd name="T26" fmla="*/ 17 w 111"/>
                  <a:gd name="T27" fmla="*/ 13 h 180"/>
                  <a:gd name="T28" fmla="*/ 19 w 111"/>
                  <a:gd name="T29" fmla="*/ 14 h 180"/>
                  <a:gd name="T30" fmla="*/ 12 w 111"/>
                  <a:gd name="T31" fmla="*/ 18 h 180"/>
                  <a:gd name="T32" fmla="*/ 19 w 111"/>
                  <a:gd name="T33" fmla="*/ 14 h 180"/>
                  <a:gd name="T34" fmla="*/ 12 w 111"/>
                  <a:gd name="T35" fmla="*/ 18 h 180"/>
                  <a:gd name="T36" fmla="*/ 14 w 111"/>
                  <a:gd name="T37" fmla="*/ 19 h 180"/>
                  <a:gd name="T38" fmla="*/ 16 w 111"/>
                  <a:gd name="T39" fmla="*/ 20 h 180"/>
                  <a:gd name="T40" fmla="*/ 10 w 111"/>
                  <a:gd name="T41" fmla="*/ 22 h 180"/>
                  <a:gd name="T42" fmla="*/ 16 w 111"/>
                  <a:gd name="T43" fmla="*/ 20 h 180"/>
                  <a:gd name="T44" fmla="*/ 10 w 111"/>
                  <a:gd name="T45" fmla="*/ 22 h 180"/>
                  <a:gd name="T46" fmla="*/ 12 w 111"/>
                  <a:gd name="T47" fmla="*/ 23 h 180"/>
                  <a:gd name="T48" fmla="*/ 14 w 111"/>
                  <a:gd name="T49" fmla="*/ 24 h 180"/>
                  <a:gd name="T50" fmla="*/ 8 w 111"/>
                  <a:gd name="T51" fmla="*/ 27 h 180"/>
                  <a:gd name="T52" fmla="*/ 14 w 111"/>
                  <a:gd name="T53" fmla="*/ 24 h 180"/>
                  <a:gd name="T54" fmla="*/ 13 w 111"/>
                  <a:gd name="T55" fmla="*/ 29 h 180"/>
                  <a:gd name="T56" fmla="*/ 10 w 111"/>
                  <a:gd name="T57" fmla="*/ 28 h 180"/>
                  <a:gd name="T58" fmla="*/ 13 w 111"/>
                  <a:gd name="T59" fmla="*/ 29 h 180"/>
                  <a:gd name="T60" fmla="*/ 6 w 111"/>
                  <a:gd name="T61" fmla="*/ 33 h 180"/>
                  <a:gd name="T62" fmla="*/ 13 w 111"/>
                  <a:gd name="T63" fmla="*/ 29 h 180"/>
                  <a:gd name="T64" fmla="*/ 10 w 111"/>
                  <a:gd name="T65" fmla="*/ 35 h 180"/>
                  <a:gd name="T66" fmla="*/ 8 w 111"/>
                  <a:gd name="T67" fmla="*/ 34 h 180"/>
                  <a:gd name="T68" fmla="*/ 10 w 111"/>
                  <a:gd name="T69" fmla="*/ 35 h 180"/>
                  <a:gd name="T70" fmla="*/ 3 w 111"/>
                  <a:gd name="T71" fmla="*/ 37 h 180"/>
                  <a:gd name="T72" fmla="*/ 10 w 111"/>
                  <a:gd name="T73" fmla="*/ 35 h 180"/>
                  <a:gd name="T74" fmla="*/ 3 w 111"/>
                  <a:gd name="T75" fmla="*/ 37 h 180"/>
                  <a:gd name="T76" fmla="*/ 6 w 111"/>
                  <a:gd name="T77" fmla="*/ 38 h 180"/>
                  <a:gd name="T78" fmla="*/ 8 w 111"/>
                  <a:gd name="T79" fmla="*/ 39 h 180"/>
                  <a:gd name="T80" fmla="*/ 2 w 111"/>
                  <a:gd name="T81" fmla="*/ 40 h 180"/>
                  <a:gd name="T82" fmla="*/ 8 w 111"/>
                  <a:gd name="T83" fmla="*/ 39 h 180"/>
                  <a:gd name="T84" fmla="*/ 5 w 111"/>
                  <a:gd name="T85" fmla="*/ 45 h 180"/>
                  <a:gd name="T86" fmla="*/ 2 w 111"/>
                  <a:gd name="T87" fmla="*/ 40 h 18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11"/>
                  <a:gd name="T133" fmla="*/ 0 h 180"/>
                  <a:gd name="T134" fmla="*/ 111 w 111"/>
                  <a:gd name="T135" fmla="*/ 180 h 18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11" h="180">
                    <a:moveTo>
                      <a:pt x="111" y="13"/>
                    </a:moveTo>
                    <a:lnTo>
                      <a:pt x="98" y="27"/>
                    </a:lnTo>
                    <a:lnTo>
                      <a:pt x="85" y="13"/>
                    </a:lnTo>
                    <a:lnTo>
                      <a:pt x="97" y="0"/>
                    </a:lnTo>
                    <a:lnTo>
                      <a:pt x="111" y="13"/>
                    </a:lnTo>
                    <a:close/>
                    <a:moveTo>
                      <a:pt x="84" y="13"/>
                    </a:moveTo>
                    <a:lnTo>
                      <a:pt x="85" y="13"/>
                    </a:lnTo>
                    <a:lnTo>
                      <a:pt x="92" y="20"/>
                    </a:lnTo>
                    <a:lnTo>
                      <a:pt x="84" y="13"/>
                    </a:lnTo>
                    <a:close/>
                    <a:moveTo>
                      <a:pt x="99" y="25"/>
                    </a:moveTo>
                    <a:lnTo>
                      <a:pt x="86" y="42"/>
                    </a:lnTo>
                    <a:lnTo>
                      <a:pt x="72" y="30"/>
                    </a:lnTo>
                    <a:lnTo>
                      <a:pt x="84" y="13"/>
                    </a:lnTo>
                    <a:lnTo>
                      <a:pt x="99" y="25"/>
                    </a:lnTo>
                    <a:close/>
                    <a:moveTo>
                      <a:pt x="71" y="31"/>
                    </a:moveTo>
                    <a:lnTo>
                      <a:pt x="71" y="30"/>
                    </a:lnTo>
                    <a:lnTo>
                      <a:pt x="72" y="30"/>
                    </a:lnTo>
                    <a:lnTo>
                      <a:pt x="79" y="35"/>
                    </a:lnTo>
                    <a:lnTo>
                      <a:pt x="71" y="31"/>
                    </a:lnTo>
                    <a:close/>
                    <a:moveTo>
                      <a:pt x="87" y="41"/>
                    </a:moveTo>
                    <a:lnTo>
                      <a:pt x="77" y="56"/>
                    </a:lnTo>
                    <a:lnTo>
                      <a:pt x="61" y="46"/>
                    </a:lnTo>
                    <a:lnTo>
                      <a:pt x="71" y="31"/>
                    </a:lnTo>
                    <a:lnTo>
                      <a:pt x="87" y="41"/>
                    </a:lnTo>
                    <a:close/>
                    <a:moveTo>
                      <a:pt x="61" y="46"/>
                    </a:moveTo>
                    <a:lnTo>
                      <a:pt x="61" y="46"/>
                    </a:lnTo>
                    <a:lnTo>
                      <a:pt x="69" y="52"/>
                    </a:lnTo>
                    <a:lnTo>
                      <a:pt x="61" y="46"/>
                    </a:lnTo>
                    <a:close/>
                    <a:moveTo>
                      <a:pt x="77" y="56"/>
                    </a:moveTo>
                    <a:lnTo>
                      <a:pt x="65" y="78"/>
                    </a:lnTo>
                    <a:lnTo>
                      <a:pt x="49" y="70"/>
                    </a:lnTo>
                    <a:lnTo>
                      <a:pt x="61" y="46"/>
                    </a:lnTo>
                    <a:lnTo>
                      <a:pt x="77" y="56"/>
                    </a:lnTo>
                    <a:close/>
                    <a:moveTo>
                      <a:pt x="49" y="70"/>
                    </a:moveTo>
                    <a:lnTo>
                      <a:pt x="49" y="70"/>
                    </a:lnTo>
                    <a:lnTo>
                      <a:pt x="56" y="74"/>
                    </a:lnTo>
                    <a:lnTo>
                      <a:pt x="49" y="70"/>
                    </a:lnTo>
                    <a:close/>
                    <a:moveTo>
                      <a:pt x="65" y="78"/>
                    </a:moveTo>
                    <a:lnTo>
                      <a:pt x="55" y="97"/>
                    </a:lnTo>
                    <a:lnTo>
                      <a:pt x="39" y="88"/>
                    </a:lnTo>
                    <a:lnTo>
                      <a:pt x="49" y="70"/>
                    </a:lnTo>
                    <a:lnTo>
                      <a:pt x="65" y="78"/>
                    </a:lnTo>
                    <a:close/>
                    <a:moveTo>
                      <a:pt x="38" y="89"/>
                    </a:moveTo>
                    <a:lnTo>
                      <a:pt x="39" y="89"/>
                    </a:lnTo>
                    <a:lnTo>
                      <a:pt x="39" y="88"/>
                    </a:lnTo>
                    <a:lnTo>
                      <a:pt x="47" y="93"/>
                    </a:lnTo>
                    <a:lnTo>
                      <a:pt x="38" y="89"/>
                    </a:lnTo>
                    <a:close/>
                    <a:moveTo>
                      <a:pt x="56" y="96"/>
                    </a:moveTo>
                    <a:lnTo>
                      <a:pt x="50" y="115"/>
                    </a:lnTo>
                    <a:lnTo>
                      <a:pt x="32" y="109"/>
                    </a:lnTo>
                    <a:lnTo>
                      <a:pt x="38" y="89"/>
                    </a:lnTo>
                    <a:lnTo>
                      <a:pt x="56" y="96"/>
                    </a:lnTo>
                    <a:close/>
                    <a:moveTo>
                      <a:pt x="50" y="115"/>
                    </a:moveTo>
                    <a:lnTo>
                      <a:pt x="50" y="115"/>
                    </a:lnTo>
                    <a:lnTo>
                      <a:pt x="50" y="116"/>
                    </a:lnTo>
                    <a:lnTo>
                      <a:pt x="41" y="111"/>
                    </a:lnTo>
                    <a:lnTo>
                      <a:pt x="50" y="115"/>
                    </a:lnTo>
                    <a:close/>
                    <a:moveTo>
                      <a:pt x="50" y="116"/>
                    </a:moveTo>
                    <a:lnTo>
                      <a:pt x="40" y="138"/>
                    </a:lnTo>
                    <a:lnTo>
                      <a:pt x="22" y="130"/>
                    </a:lnTo>
                    <a:lnTo>
                      <a:pt x="32" y="108"/>
                    </a:lnTo>
                    <a:lnTo>
                      <a:pt x="50" y="116"/>
                    </a:lnTo>
                    <a:close/>
                    <a:moveTo>
                      <a:pt x="40" y="138"/>
                    </a:moveTo>
                    <a:lnTo>
                      <a:pt x="40" y="139"/>
                    </a:lnTo>
                    <a:lnTo>
                      <a:pt x="31" y="135"/>
                    </a:lnTo>
                    <a:lnTo>
                      <a:pt x="40" y="138"/>
                    </a:lnTo>
                    <a:close/>
                    <a:moveTo>
                      <a:pt x="40" y="139"/>
                    </a:moveTo>
                    <a:lnTo>
                      <a:pt x="30" y="154"/>
                    </a:lnTo>
                    <a:lnTo>
                      <a:pt x="13" y="146"/>
                    </a:lnTo>
                    <a:lnTo>
                      <a:pt x="23" y="129"/>
                    </a:lnTo>
                    <a:lnTo>
                      <a:pt x="40" y="139"/>
                    </a:lnTo>
                    <a:close/>
                    <a:moveTo>
                      <a:pt x="13" y="146"/>
                    </a:moveTo>
                    <a:lnTo>
                      <a:pt x="13" y="146"/>
                    </a:lnTo>
                    <a:lnTo>
                      <a:pt x="22" y="150"/>
                    </a:lnTo>
                    <a:lnTo>
                      <a:pt x="13" y="146"/>
                    </a:lnTo>
                    <a:close/>
                    <a:moveTo>
                      <a:pt x="30" y="154"/>
                    </a:moveTo>
                    <a:lnTo>
                      <a:pt x="24" y="167"/>
                    </a:lnTo>
                    <a:lnTo>
                      <a:pt x="7" y="159"/>
                    </a:lnTo>
                    <a:lnTo>
                      <a:pt x="13" y="146"/>
                    </a:lnTo>
                    <a:lnTo>
                      <a:pt x="30" y="154"/>
                    </a:lnTo>
                    <a:close/>
                    <a:moveTo>
                      <a:pt x="24" y="167"/>
                    </a:moveTo>
                    <a:lnTo>
                      <a:pt x="18" y="180"/>
                    </a:lnTo>
                    <a:lnTo>
                      <a:pt x="0" y="171"/>
                    </a:lnTo>
                    <a:lnTo>
                      <a:pt x="7" y="159"/>
                    </a:lnTo>
                    <a:lnTo>
                      <a:pt x="24" y="167"/>
                    </a:lnTo>
                    <a:close/>
                  </a:path>
                </a:pathLst>
              </a:custGeom>
              <a:solidFill>
                <a:srgbClr val="CB65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75" name="Freeform 1969">
                <a:extLst>
                  <a:ext uri="{FF2B5EF4-FFF2-40B4-BE49-F238E27FC236}">
                    <a16:creationId xmlns:a16="http://schemas.microsoft.com/office/drawing/2014/main" id="{9E5DF3FE-9BFA-4933-B5E7-911C5CB98C16}"/>
                  </a:ext>
                </a:extLst>
              </p:cNvPr>
              <p:cNvSpPr>
                <a:spLocks noEditPoints="1"/>
              </p:cNvSpPr>
              <p:nvPr/>
            </p:nvSpPr>
            <p:spPr bwMode="auto">
              <a:xfrm>
                <a:off x="2529" y="3088"/>
                <a:ext cx="57" cy="83"/>
              </a:xfrm>
              <a:custGeom>
                <a:avLst/>
                <a:gdLst>
                  <a:gd name="T0" fmla="*/ 7 w 231"/>
                  <a:gd name="T1" fmla="*/ 74 h 333"/>
                  <a:gd name="T2" fmla="*/ 3 w 231"/>
                  <a:gd name="T3" fmla="*/ 83 h 333"/>
                  <a:gd name="T4" fmla="*/ 10 w 231"/>
                  <a:gd name="T5" fmla="*/ 78 h 333"/>
                  <a:gd name="T6" fmla="*/ 10 w 231"/>
                  <a:gd name="T7" fmla="*/ 78 h 333"/>
                  <a:gd name="T8" fmla="*/ 10 w 231"/>
                  <a:gd name="T9" fmla="*/ 78 h 333"/>
                  <a:gd name="T10" fmla="*/ 13 w 231"/>
                  <a:gd name="T11" fmla="*/ 69 h 333"/>
                  <a:gd name="T12" fmla="*/ 10 w 231"/>
                  <a:gd name="T13" fmla="*/ 78 h 333"/>
                  <a:gd name="T14" fmla="*/ 17 w 231"/>
                  <a:gd name="T15" fmla="*/ 72 h 333"/>
                  <a:gd name="T16" fmla="*/ 16 w 231"/>
                  <a:gd name="T17" fmla="*/ 72 h 333"/>
                  <a:gd name="T18" fmla="*/ 17 w 231"/>
                  <a:gd name="T19" fmla="*/ 72 h 333"/>
                  <a:gd name="T20" fmla="*/ 19 w 231"/>
                  <a:gd name="T21" fmla="*/ 62 h 333"/>
                  <a:gd name="T22" fmla="*/ 17 w 231"/>
                  <a:gd name="T23" fmla="*/ 72 h 333"/>
                  <a:gd name="T24" fmla="*/ 22 w 231"/>
                  <a:gd name="T25" fmla="*/ 64 h 333"/>
                  <a:gd name="T26" fmla="*/ 22 w 231"/>
                  <a:gd name="T27" fmla="*/ 65 h 333"/>
                  <a:gd name="T28" fmla="*/ 22 w 231"/>
                  <a:gd name="T29" fmla="*/ 64 h 333"/>
                  <a:gd name="T30" fmla="*/ 24 w 231"/>
                  <a:gd name="T31" fmla="*/ 54 h 333"/>
                  <a:gd name="T32" fmla="*/ 22 w 231"/>
                  <a:gd name="T33" fmla="*/ 64 h 333"/>
                  <a:gd name="T34" fmla="*/ 24 w 231"/>
                  <a:gd name="T35" fmla="*/ 54 h 333"/>
                  <a:gd name="T36" fmla="*/ 33 w 231"/>
                  <a:gd name="T37" fmla="*/ 49 h 333"/>
                  <a:gd name="T38" fmla="*/ 24 w 231"/>
                  <a:gd name="T39" fmla="*/ 54 h 333"/>
                  <a:gd name="T40" fmla="*/ 34 w 231"/>
                  <a:gd name="T41" fmla="*/ 48 h 333"/>
                  <a:gd name="T42" fmla="*/ 31 w 231"/>
                  <a:gd name="T43" fmla="*/ 47 h 333"/>
                  <a:gd name="T44" fmla="*/ 29 w 231"/>
                  <a:gd name="T45" fmla="*/ 46 h 333"/>
                  <a:gd name="T46" fmla="*/ 38 w 231"/>
                  <a:gd name="T47" fmla="*/ 39 h 333"/>
                  <a:gd name="T48" fmla="*/ 29 w 231"/>
                  <a:gd name="T49" fmla="*/ 46 h 333"/>
                  <a:gd name="T50" fmla="*/ 34 w 231"/>
                  <a:gd name="T51" fmla="*/ 37 h 333"/>
                  <a:gd name="T52" fmla="*/ 36 w 231"/>
                  <a:gd name="T53" fmla="*/ 38 h 333"/>
                  <a:gd name="T54" fmla="*/ 34 w 231"/>
                  <a:gd name="T55" fmla="*/ 36 h 333"/>
                  <a:gd name="T56" fmla="*/ 43 w 231"/>
                  <a:gd name="T57" fmla="*/ 30 h 333"/>
                  <a:gd name="T58" fmla="*/ 34 w 231"/>
                  <a:gd name="T59" fmla="*/ 36 h 333"/>
                  <a:gd name="T60" fmla="*/ 43 w 231"/>
                  <a:gd name="T61" fmla="*/ 30 h 333"/>
                  <a:gd name="T62" fmla="*/ 42 w 231"/>
                  <a:gd name="T63" fmla="*/ 29 h 333"/>
                  <a:gd name="T64" fmla="*/ 39 w 231"/>
                  <a:gd name="T65" fmla="*/ 28 h 333"/>
                  <a:gd name="T66" fmla="*/ 48 w 231"/>
                  <a:gd name="T67" fmla="*/ 20 h 333"/>
                  <a:gd name="T68" fmla="*/ 39 w 231"/>
                  <a:gd name="T69" fmla="*/ 28 h 333"/>
                  <a:gd name="T70" fmla="*/ 43 w 231"/>
                  <a:gd name="T71" fmla="*/ 18 h 333"/>
                  <a:gd name="T72" fmla="*/ 43 w 231"/>
                  <a:gd name="T73" fmla="*/ 18 h 333"/>
                  <a:gd name="T74" fmla="*/ 48 w 231"/>
                  <a:gd name="T75" fmla="*/ 9 h 333"/>
                  <a:gd name="T76" fmla="*/ 48 w 231"/>
                  <a:gd name="T77" fmla="*/ 21 h 333"/>
                  <a:gd name="T78" fmla="*/ 48 w 231"/>
                  <a:gd name="T79" fmla="*/ 9 h 333"/>
                  <a:gd name="T80" fmla="*/ 48 w 231"/>
                  <a:gd name="T81" fmla="*/ 9 h 333"/>
                  <a:gd name="T82" fmla="*/ 48 w 231"/>
                  <a:gd name="T83" fmla="*/ 9 h 333"/>
                  <a:gd name="T84" fmla="*/ 53 w 231"/>
                  <a:gd name="T85" fmla="*/ 0 h 333"/>
                  <a:gd name="T86" fmla="*/ 52 w 231"/>
                  <a:gd name="T87" fmla="*/ 11 h 33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31"/>
                  <a:gd name="T133" fmla="*/ 0 h 333"/>
                  <a:gd name="T134" fmla="*/ 231 w 231"/>
                  <a:gd name="T135" fmla="*/ 333 h 33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31" h="333">
                    <a:moveTo>
                      <a:pt x="0" y="319"/>
                    </a:moveTo>
                    <a:lnTo>
                      <a:pt x="29" y="297"/>
                    </a:lnTo>
                    <a:lnTo>
                      <a:pt x="41" y="311"/>
                    </a:lnTo>
                    <a:lnTo>
                      <a:pt x="12" y="333"/>
                    </a:lnTo>
                    <a:lnTo>
                      <a:pt x="0" y="319"/>
                    </a:lnTo>
                    <a:close/>
                    <a:moveTo>
                      <a:pt x="41" y="311"/>
                    </a:moveTo>
                    <a:lnTo>
                      <a:pt x="41" y="311"/>
                    </a:lnTo>
                    <a:lnTo>
                      <a:pt x="35" y="304"/>
                    </a:lnTo>
                    <a:lnTo>
                      <a:pt x="41" y="311"/>
                    </a:lnTo>
                    <a:close/>
                    <a:moveTo>
                      <a:pt x="29" y="297"/>
                    </a:moveTo>
                    <a:lnTo>
                      <a:pt x="54" y="275"/>
                    </a:lnTo>
                    <a:lnTo>
                      <a:pt x="66" y="289"/>
                    </a:lnTo>
                    <a:lnTo>
                      <a:pt x="41" y="311"/>
                    </a:lnTo>
                    <a:lnTo>
                      <a:pt x="29" y="297"/>
                    </a:lnTo>
                    <a:close/>
                    <a:moveTo>
                      <a:pt x="67" y="288"/>
                    </a:moveTo>
                    <a:lnTo>
                      <a:pt x="67" y="288"/>
                    </a:lnTo>
                    <a:lnTo>
                      <a:pt x="66" y="289"/>
                    </a:lnTo>
                    <a:lnTo>
                      <a:pt x="61" y="282"/>
                    </a:lnTo>
                    <a:lnTo>
                      <a:pt x="67" y="288"/>
                    </a:lnTo>
                    <a:close/>
                    <a:moveTo>
                      <a:pt x="53" y="276"/>
                    </a:moveTo>
                    <a:lnTo>
                      <a:pt x="75" y="247"/>
                    </a:lnTo>
                    <a:lnTo>
                      <a:pt x="91" y="260"/>
                    </a:lnTo>
                    <a:lnTo>
                      <a:pt x="67" y="288"/>
                    </a:lnTo>
                    <a:lnTo>
                      <a:pt x="53" y="276"/>
                    </a:lnTo>
                    <a:close/>
                    <a:moveTo>
                      <a:pt x="91" y="258"/>
                    </a:moveTo>
                    <a:lnTo>
                      <a:pt x="91" y="260"/>
                    </a:lnTo>
                    <a:lnTo>
                      <a:pt x="83" y="253"/>
                    </a:lnTo>
                    <a:lnTo>
                      <a:pt x="91" y="258"/>
                    </a:lnTo>
                    <a:close/>
                    <a:moveTo>
                      <a:pt x="75" y="247"/>
                    </a:moveTo>
                    <a:lnTo>
                      <a:pt x="97" y="217"/>
                    </a:lnTo>
                    <a:lnTo>
                      <a:pt x="113" y="226"/>
                    </a:lnTo>
                    <a:lnTo>
                      <a:pt x="91" y="258"/>
                    </a:lnTo>
                    <a:lnTo>
                      <a:pt x="75" y="247"/>
                    </a:lnTo>
                    <a:close/>
                    <a:moveTo>
                      <a:pt x="97" y="217"/>
                    </a:moveTo>
                    <a:lnTo>
                      <a:pt x="119" y="185"/>
                    </a:lnTo>
                    <a:lnTo>
                      <a:pt x="135" y="196"/>
                    </a:lnTo>
                    <a:lnTo>
                      <a:pt x="113" y="226"/>
                    </a:lnTo>
                    <a:lnTo>
                      <a:pt x="97" y="217"/>
                    </a:lnTo>
                    <a:close/>
                    <a:moveTo>
                      <a:pt x="136" y="193"/>
                    </a:moveTo>
                    <a:lnTo>
                      <a:pt x="136" y="194"/>
                    </a:lnTo>
                    <a:lnTo>
                      <a:pt x="135" y="196"/>
                    </a:lnTo>
                    <a:lnTo>
                      <a:pt x="127" y="190"/>
                    </a:lnTo>
                    <a:lnTo>
                      <a:pt x="136" y="193"/>
                    </a:lnTo>
                    <a:close/>
                    <a:moveTo>
                      <a:pt x="118" y="186"/>
                    </a:moveTo>
                    <a:lnTo>
                      <a:pt x="138" y="147"/>
                    </a:lnTo>
                    <a:lnTo>
                      <a:pt x="154" y="156"/>
                    </a:lnTo>
                    <a:lnTo>
                      <a:pt x="136" y="193"/>
                    </a:lnTo>
                    <a:lnTo>
                      <a:pt x="118" y="186"/>
                    </a:lnTo>
                    <a:close/>
                    <a:moveTo>
                      <a:pt x="138" y="147"/>
                    </a:moveTo>
                    <a:lnTo>
                      <a:pt x="138" y="147"/>
                    </a:lnTo>
                    <a:lnTo>
                      <a:pt x="138" y="146"/>
                    </a:lnTo>
                    <a:lnTo>
                      <a:pt x="146" y="151"/>
                    </a:lnTo>
                    <a:lnTo>
                      <a:pt x="138" y="147"/>
                    </a:lnTo>
                    <a:close/>
                    <a:moveTo>
                      <a:pt x="138" y="146"/>
                    </a:moveTo>
                    <a:lnTo>
                      <a:pt x="160" y="112"/>
                    </a:lnTo>
                    <a:lnTo>
                      <a:pt x="176" y="122"/>
                    </a:lnTo>
                    <a:lnTo>
                      <a:pt x="154" y="157"/>
                    </a:lnTo>
                    <a:lnTo>
                      <a:pt x="138" y="146"/>
                    </a:lnTo>
                    <a:close/>
                    <a:moveTo>
                      <a:pt x="178" y="121"/>
                    </a:moveTo>
                    <a:lnTo>
                      <a:pt x="176" y="121"/>
                    </a:lnTo>
                    <a:lnTo>
                      <a:pt x="176" y="122"/>
                    </a:lnTo>
                    <a:lnTo>
                      <a:pt x="169" y="116"/>
                    </a:lnTo>
                    <a:lnTo>
                      <a:pt x="178" y="121"/>
                    </a:lnTo>
                    <a:close/>
                    <a:moveTo>
                      <a:pt x="160" y="113"/>
                    </a:moveTo>
                    <a:lnTo>
                      <a:pt x="175" y="74"/>
                    </a:lnTo>
                    <a:lnTo>
                      <a:pt x="193" y="82"/>
                    </a:lnTo>
                    <a:lnTo>
                      <a:pt x="178" y="121"/>
                    </a:lnTo>
                    <a:lnTo>
                      <a:pt x="160" y="113"/>
                    </a:lnTo>
                    <a:close/>
                    <a:moveTo>
                      <a:pt x="175" y="74"/>
                    </a:moveTo>
                    <a:lnTo>
                      <a:pt x="175" y="74"/>
                    </a:lnTo>
                    <a:lnTo>
                      <a:pt x="184" y="79"/>
                    </a:lnTo>
                    <a:lnTo>
                      <a:pt x="175" y="74"/>
                    </a:lnTo>
                    <a:close/>
                    <a:moveTo>
                      <a:pt x="175" y="74"/>
                    </a:moveTo>
                    <a:lnTo>
                      <a:pt x="195" y="36"/>
                    </a:lnTo>
                    <a:lnTo>
                      <a:pt x="212" y="44"/>
                    </a:lnTo>
                    <a:lnTo>
                      <a:pt x="193" y="83"/>
                    </a:lnTo>
                    <a:lnTo>
                      <a:pt x="175" y="74"/>
                    </a:lnTo>
                    <a:close/>
                    <a:moveTo>
                      <a:pt x="195" y="36"/>
                    </a:moveTo>
                    <a:lnTo>
                      <a:pt x="195" y="36"/>
                    </a:lnTo>
                    <a:lnTo>
                      <a:pt x="203" y="40"/>
                    </a:lnTo>
                    <a:lnTo>
                      <a:pt x="195" y="36"/>
                    </a:lnTo>
                    <a:close/>
                    <a:moveTo>
                      <a:pt x="195" y="36"/>
                    </a:moveTo>
                    <a:lnTo>
                      <a:pt x="214" y="0"/>
                    </a:lnTo>
                    <a:lnTo>
                      <a:pt x="231" y="10"/>
                    </a:lnTo>
                    <a:lnTo>
                      <a:pt x="212" y="44"/>
                    </a:lnTo>
                    <a:lnTo>
                      <a:pt x="195" y="36"/>
                    </a:lnTo>
                    <a:close/>
                  </a:path>
                </a:pathLst>
              </a:custGeom>
              <a:solidFill>
                <a:srgbClr val="CB65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76" name="Freeform 1970">
                <a:extLst>
                  <a:ext uri="{FF2B5EF4-FFF2-40B4-BE49-F238E27FC236}">
                    <a16:creationId xmlns:a16="http://schemas.microsoft.com/office/drawing/2014/main" id="{C60D6F2C-49B6-4B98-911B-9801B35F173E}"/>
                  </a:ext>
                </a:extLst>
              </p:cNvPr>
              <p:cNvSpPr>
                <a:spLocks/>
              </p:cNvSpPr>
              <p:nvPr/>
            </p:nvSpPr>
            <p:spPr bwMode="auto">
              <a:xfrm>
                <a:off x="2592" y="3108"/>
                <a:ext cx="26" cy="37"/>
              </a:xfrm>
              <a:custGeom>
                <a:avLst/>
                <a:gdLst>
                  <a:gd name="T0" fmla="*/ 0 w 104"/>
                  <a:gd name="T1" fmla="*/ 35 h 150"/>
                  <a:gd name="T2" fmla="*/ 22 w 104"/>
                  <a:gd name="T3" fmla="*/ 0 h 150"/>
                  <a:gd name="T4" fmla="*/ 26 w 104"/>
                  <a:gd name="T5" fmla="*/ 2 h 150"/>
                  <a:gd name="T6" fmla="*/ 4 w 104"/>
                  <a:gd name="T7" fmla="*/ 37 h 150"/>
                  <a:gd name="T8" fmla="*/ 0 w 104"/>
                  <a:gd name="T9" fmla="*/ 35 h 150"/>
                  <a:gd name="T10" fmla="*/ 0 60000 65536"/>
                  <a:gd name="T11" fmla="*/ 0 60000 65536"/>
                  <a:gd name="T12" fmla="*/ 0 60000 65536"/>
                  <a:gd name="T13" fmla="*/ 0 60000 65536"/>
                  <a:gd name="T14" fmla="*/ 0 60000 65536"/>
                  <a:gd name="T15" fmla="*/ 0 w 104"/>
                  <a:gd name="T16" fmla="*/ 0 h 150"/>
                  <a:gd name="T17" fmla="*/ 104 w 104"/>
                  <a:gd name="T18" fmla="*/ 150 h 150"/>
                </a:gdLst>
                <a:ahLst/>
                <a:cxnLst>
                  <a:cxn ang="T10">
                    <a:pos x="T0" y="T1"/>
                  </a:cxn>
                  <a:cxn ang="T11">
                    <a:pos x="T2" y="T3"/>
                  </a:cxn>
                  <a:cxn ang="T12">
                    <a:pos x="T4" y="T5"/>
                  </a:cxn>
                  <a:cxn ang="T13">
                    <a:pos x="T6" y="T7"/>
                  </a:cxn>
                  <a:cxn ang="T14">
                    <a:pos x="T8" y="T9"/>
                  </a:cxn>
                </a:cxnLst>
                <a:rect l="T15" t="T16" r="T17" b="T18"/>
                <a:pathLst>
                  <a:path w="104" h="150">
                    <a:moveTo>
                      <a:pt x="0" y="140"/>
                    </a:moveTo>
                    <a:lnTo>
                      <a:pt x="89" y="0"/>
                    </a:lnTo>
                    <a:lnTo>
                      <a:pt x="104" y="10"/>
                    </a:lnTo>
                    <a:lnTo>
                      <a:pt x="15" y="150"/>
                    </a:lnTo>
                    <a:lnTo>
                      <a:pt x="0" y="140"/>
                    </a:lnTo>
                    <a:close/>
                  </a:path>
                </a:pathLst>
              </a:custGeom>
              <a:solidFill>
                <a:srgbClr val="CB65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77" name="Freeform 1971">
                <a:extLst>
                  <a:ext uri="{FF2B5EF4-FFF2-40B4-BE49-F238E27FC236}">
                    <a16:creationId xmlns:a16="http://schemas.microsoft.com/office/drawing/2014/main" id="{CE863980-81E2-447E-8872-2406828A7820}"/>
                  </a:ext>
                </a:extLst>
              </p:cNvPr>
              <p:cNvSpPr>
                <a:spLocks noEditPoints="1"/>
              </p:cNvSpPr>
              <p:nvPr/>
            </p:nvSpPr>
            <p:spPr bwMode="auto">
              <a:xfrm>
                <a:off x="2590" y="3117"/>
                <a:ext cx="46" cy="69"/>
              </a:xfrm>
              <a:custGeom>
                <a:avLst/>
                <a:gdLst>
                  <a:gd name="T0" fmla="*/ 6 w 185"/>
                  <a:gd name="T1" fmla="*/ 65 h 274"/>
                  <a:gd name="T2" fmla="*/ 2 w 185"/>
                  <a:gd name="T3" fmla="*/ 62 h 274"/>
                  <a:gd name="T4" fmla="*/ 4 w 185"/>
                  <a:gd name="T5" fmla="*/ 64 h 274"/>
                  <a:gd name="T6" fmla="*/ 5 w 185"/>
                  <a:gd name="T7" fmla="*/ 59 h 274"/>
                  <a:gd name="T8" fmla="*/ 2 w 185"/>
                  <a:gd name="T9" fmla="*/ 62 h 274"/>
                  <a:gd name="T10" fmla="*/ 9 w 185"/>
                  <a:gd name="T11" fmla="*/ 62 h 274"/>
                  <a:gd name="T12" fmla="*/ 5 w 185"/>
                  <a:gd name="T13" fmla="*/ 59 h 274"/>
                  <a:gd name="T14" fmla="*/ 9 w 185"/>
                  <a:gd name="T15" fmla="*/ 61 h 274"/>
                  <a:gd name="T16" fmla="*/ 8 w 185"/>
                  <a:gd name="T17" fmla="*/ 53 h 274"/>
                  <a:gd name="T18" fmla="*/ 6 w 185"/>
                  <a:gd name="T19" fmla="*/ 56 h 274"/>
                  <a:gd name="T20" fmla="*/ 8 w 185"/>
                  <a:gd name="T21" fmla="*/ 53 h 274"/>
                  <a:gd name="T22" fmla="*/ 8 w 185"/>
                  <a:gd name="T23" fmla="*/ 53 h 274"/>
                  <a:gd name="T24" fmla="*/ 12 w 185"/>
                  <a:gd name="T25" fmla="*/ 55 h 274"/>
                  <a:gd name="T26" fmla="*/ 11 w 185"/>
                  <a:gd name="T27" fmla="*/ 56 h 274"/>
                  <a:gd name="T28" fmla="*/ 13 w 185"/>
                  <a:gd name="T29" fmla="*/ 53 h 274"/>
                  <a:gd name="T30" fmla="*/ 15 w 185"/>
                  <a:gd name="T31" fmla="*/ 51 h 274"/>
                  <a:gd name="T32" fmla="*/ 15 w 185"/>
                  <a:gd name="T33" fmla="*/ 50 h 274"/>
                  <a:gd name="T34" fmla="*/ 13 w 185"/>
                  <a:gd name="T35" fmla="*/ 49 h 274"/>
                  <a:gd name="T36" fmla="*/ 13 w 185"/>
                  <a:gd name="T37" fmla="*/ 45 h 274"/>
                  <a:gd name="T38" fmla="*/ 11 w 185"/>
                  <a:gd name="T39" fmla="*/ 48 h 274"/>
                  <a:gd name="T40" fmla="*/ 13 w 185"/>
                  <a:gd name="T41" fmla="*/ 45 h 274"/>
                  <a:gd name="T42" fmla="*/ 13 w 185"/>
                  <a:gd name="T43" fmla="*/ 45 h 274"/>
                  <a:gd name="T44" fmla="*/ 17 w 185"/>
                  <a:gd name="T45" fmla="*/ 47 h 274"/>
                  <a:gd name="T46" fmla="*/ 18 w 185"/>
                  <a:gd name="T47" fmla="*/ 45 h 274"/>
                  <a:gd name="T48" fmla="*/ 18 w 185"/>
                  <a:gd name="T49" fmla="*/ 45 h 274"/>
                  <a:gd name="T50" fmla="*/ 20 w 185"/>
                  <a:gd name="T51" fmla="*/ 42 h 274"/>
                  <a:gd name="T52" fmla="*/ 16 w 185"/>
                  <a:gd name="T53" fmla="*/ 40 h 274"/>
                  <a:gd name="T54" fmla="*/ 18 w 185"/>
                  <a:gd name="T55" fmla="*/ 40 h 274"/>
                  <a:gd name="T56" fmla="*/ 18 w 185"/>
                  <a:gd name="T57" fmla="*/ 35 h 274"/>
                  <a:gd name="T58" fmla="*/ 16 w 185"/>
                  <a:gd name="T59" fmla="*/ 39 h 274"/>
                  <a:gd name="T60" fmla="*/ 25 w 185"/>
                  <a:gd name="T61" fmla="*/ 34 h 274"/>
                  <a:gd name="T62" fmla="*/ 21 w 185"/>
                  <a:gd name="T63" fmla="*/ 31 h 274"/>
                  <a:gd name="T64" fmla="*/ 22 w 185"/>
                  <a:gd name="T65" fmla="*/ 32 h 274"/>
                  <a:gd name="T66" fmla="*/ 24 w 185"/>
                  <a:gd name="T67" fmla="*/ 27 h 274"/>
                  <a:gd name="T68" fmla="*/ 21 w 185"/>
                  <a:gd name="T69" fmla="*/ 31 h 274"/>
                  <a:gd name="T70" fmla="*/ 31 w 185"/>
                  <a:gd name="T71" fmla="*/ 26 h 274"/>
                  <a:gd name="T72" fmla="*/ 31 w 185"/>
                  <a:gd name="T73" fmla="*/ 26 h 274"/>
                  <a:gd name="T74" fmla="*/ 29 w 185"/>
                  <a:gd name="T75" fmla="*/ 24 h 274"/>
                  <a:gd name="T76" fmla="*/ 30 w 185"/>
                  <a:gd name="T77" fmla="*/ 18 h 274"/>
                  <a:gd name="T78" fmla="*/ 27 w 185"/>
                  <a:gd name="T79" fmla="*/ 23 h 274"/>
                  <a:gd name="T80" fmla="*/ 30 w 185"/>
                  <a:gd name="T81" fmla="*/ 18 h 274"/>
                  <a:gd name="T82" fmla="*/ 30 w 185"/>
                  <a:gd name="T83" fmla="*/ 18 h 274"/>
                  <a:gd name="T84" fmla="*/ 34 w 185"/>
                  <a:gd name="T85" fmla="*/ 21 h 274"/>
                  <a:gd name="T86" fmla="*/ 37 w 185"/>
                  <a:gd name="T87" fmla="*/ 10 h 274"/>
                  <a:gd name="T88" fmla="*/ 33 w 185"/>
                  <a:gd name="T89" fmla="*/ 14 h 274"/>
                  <a:gd name="T90" fmla="*/ 40 w 185"/>
                  <a:gd name="T91" fmla="*/ 13 h 274"/>
                  <a:gd name="T92" fmla="*/ 37 w 185"/>
                  <a:gd name="T93" fmla="*/ 10 h 274"/>
                  <a:gd name="T94" fmla="*/ 40 w 185"/>
                  <a:gd name="T95" fmla="*/ 13 h 274"/>
                  <a:gd name="T96" fmla="*/ 43 w 185"/>
                  <a:gd name="T97" fmla="*/ 10 h 274"/>
                  <a:gd name="T98" fmla="*/ 43 w 185"/>
                  <a:gd name="T99" fmla="*/ 10 h 274"/>
                  <a:gd name="T100" fmla="*/ 45 w 185"/>
                  <a:gd name="T101" fmla="*/ 6 h 274"/>
                  <a:gd name="T102" fmla="*/ 45 w 185"/>
                  <a:gd name="T103" fmla="*/ 6 h 274"/>
                  <a:gd name="T104" fmla="*/ 42 w 185"/>
                  <a:gd name="T105" fmla="*/ 5 h 274"/>
                  <a:gd name="T106" fmla="*/ 41 w 185"/>
                  <a:gd name="T107" fmla="*/ 2 h 274"/>
                  <a:gd name="T108" fmla="*/ 40 w 185"/>
                  <a:gd name="T109" fmla="*/ 5 h 274"/>
                  <a:gd name="T110" fmla="*/ 41 w 185"/>
                  <a:gd name="T111" fmla="*/ 2 h 274"/>
                  <a:gd name="T112" fmla="*/ 41 w 185"/>
                  <a:gd name="T113" fmla="*/ 2 h 274"/>
                  <a:gd name="T114" fmla="*/ 45 w 185"/>
                  <a:gd name="T115" fmla="*/ 4 h 27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85"/>
                  <a:gd name="T175" fmla="*/ 0 h 274"/>
                  <a:gd name="T176" fmla="*/ 185 w 185"/>
                  <a:gd name="T177" fmla="*/ 274 h 27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85" h="274">
                    <a:moveTo>
                      <a:pt x="0" y="264"/>
                    </a:moveTo>
                    <a:lnTo>
                      <a:pt x="10" y="248"/>
                    </a:lnTo>
                    <a:lnTo>
                      <a:pt x="26" y="257"/>
                    </a:lnTo>
                    <a:lnTo>
                      <a:pt x="16" y="274"/>
                    </a:lnTo>
                    <a:lnTo>
                      <a:pt x="0" y="264"/>
                    </a:lnTo>
                    <a:close/>
                    <a:moveTo>
                      <a:pt x="10" y="248"/>
                    </a:moveTo>
                    <a:lnTo>
                      <a:pt x="10" y="247"/>
                    </a:lnTo>
                    <a:lnTo>
                      <a:pt x="18" y="253"/>
                    </a:lnTo>
                    <a:lnTo>
                      <a:pt x="10" y="248"/>
                    </a:lnTo>
                    <a:close/>
                    <a:moveTo>
                      <a:pt x="10" y="247"/>
                    </a:moveTo>
                    <a:lnTo>
                      <a:pt x="20" y="234"/>
                    </a:lnTo>
                    <a:lnTo>
                      <a:pt x="35" y="246"/>
                    </a:lnTo>
                    <a:lnTo>
                      <a:pt x="25" y="258"/>
                    </a:lnTo>
                    <a:lnTo>
                      <a:pt x="10" y="247"/>
                    </a:lnTo>
                    <a:close/>
                    <a:moveTo>
                      <a:pt x="35" y="244"/>
                    </a:moveTo>
                    <a:lnTo>
                      <a:pt x="35" y="245"/>
                    </a:lnTo>
                    <a:lnTo>
                      <a:pt x="35" y="246"/>
                    </a:lnTo>
                    <a:lnTo>
                      <a:pt x="28" y="240"/>
                    </a:lnTo>
                    <a:lnTo>
                      <a:pt x="35" y="244"/>
                    </a:lnTo>
                    <a:close/>
                    <a:moveTo>
                      <a:pt x="19" y="236"/>
                    </a:moveTo>
                    <a:lnTo>
                      <a:pt x="25" y="223"/>
                    </a:lnTo>
                    <a:lnTo>
                      <a:pt x="42" y="232"/>
                    </a:lnTo>
                    <a:lnTo>
                      <a:pt x="35" y="244"/>
                    </a:lnTo>
                    <a:lnTo>
                      <a:pt x="19" y="236"/>
                    </a:lnTo>
                    <a:close/>
                    <a:moveTo>
                      <a:pt x="25" y="223"/>
                    </a:moveTo>
                    <a:lnTo>
                      <a:pt x="32" y="211"/>
                    </a:lnTo>
                    <a:lnTo>
                      <a:pt x="48" y="219"/>
                    </a:lnTo>
                    <a:lnTo>
                      <a:pt x="42" y="232"/>
                    </a:lnTo>
                    <a:lnTo>
                      <a:pt x="25" y="223"/>
                    </a:lnTo>
                    <a:close/>
                    <a:moveTo>
                      <a:pt x="32" y="211"/>
                    </a:moveTo>
                    <a:lnTo>
                      <a:pt x="32" y="210"/>
                    </a:lnTo>
                    <a:lnTo>
                      <a:pt x="40" y="214"/>
                    </a:lnTo>
                    <a:lnTo>
                      <a:pt x="32" y="211"/>
                    </a:lnTo>
                    <a:close/>
                    <a:moveTo>
                      <a:pt x="32" y="210"/>
                    </a:moveTo>
                    <a:lnTo>
                      <a:pt x="39" y="200"/>
                    </a:lnTo>
                    <a:lnTo>
                      <a:pt x="54" y="211"/>
                    </a:lnTo>
                    <a:lnTo>
                      <a:pt x="47" y="220"/>
                    </a:lnTo>
                    <a:lnTo>
                      <a:pt x="32" y="210"/>
                    </a:lnTo>
                    <a:close/>
                    <a:moveTo>
                      <a:pt x="54" y="210"/>
                    </a:moveTo>
                    <a:lnTo>
                      <a:pt x="46" y="222"/>
                    </a:lnTo>
                    <a:lnTo>
                      <a:pt x="54" y="211"/>
                    </a:lnTo>
                    <a:lnTo>
                      <a:pt x="46" y="205"/>
                    </a:lnTo>
                    <a:lnTo>
                      <a:pt x="54" y="210"/>
                    </a:lnTo>
                    <a:close/>
                    <a:moveTo>
                      <a:pt x="39" y="200"/>
                    </a:moveTo>
                    <a:lnTo>
                      <a:pt x="45" y="190"/>
                    </a:lnTo>
                    <a:lnTo>
                      <a:pt x="61" y="201"/>
                    </a:lnTo>
                    <a:lnTo>
                      <a:pt x="54" y="210"/>
                    </a:lnTo>
                    <a:lnTo>
                      <a:pt x="39" y="200"/>
                    </a:lnTo>
                    <a:close/>
                    <a:moveTo>
                      <a:pt x="62" y="200"/>
                    </a:moveTo>
                    <a:lnTo>
                      <a:pt x="61" y="200"/>
                    </a:lnTo>
                    <a:lnTo>
                      <a:pt x="61" y="201"/>
                    </a:lnTo>
                    <a:lnTo>
                      <a:pt x="53" y="196"/>
                    </a:lnTo>
                    <a:lnTo>
                      <a:pt x="62" y="200"/>
                    </a:lnTo>
                    <a:close/>
                    <a:moveTo>
                      <a:pt x="44" y="191"/>
                    </a:moveTo>
                    <a:lnTo>
                      <a:pt x="51" y="179"/>
                    </a:lnTo>
                    <a:lnTo>
                      <a:pt x="67" y="187"/>
                    </a:lnTo>
                    <a:lnTo>
                      <a:pt x="62" y="200"/>
                    </a:lnTo>
                    <a:lnTo>
                      <a:pt x="44" y="191"/>
                    </a:lnTo>
                    <a:close/>
                    <a:moveTo>
                      <a:pt x="51" y="179"/>
                    </a:moveTo>
                    <a:lnTo>
                      <a:pt x="51" y="178"/>
                    </a:lnTo>
                    <a:lnTo>
                      <a:pt x="59" y="183"/>
                    </a:lnTo>
                    <a:lnTo>
                      <a:pt x="51" y="179"/>
                    </a:lnTo>
                    <a:close/>
                    <a:moveTo>
                      <a:pt x="51" y="178"/>
                    </a:moveTo>
                    <a:lnTo>
                      <a:pt x="57" y="168"/>
                    </a:lnTo>
                    <a:lnTo>
                      <a:pt x="74" y="179"/>
                    </a:lnTo>
                    <a:lnTo>
                      <a:pt x="67" y="188"/>
                    </a:lnTo>
                    <a:lnTo>
                      <a:pt x="51" y="178"/>
                    </a:lnTo>
                    <a:close/>
                    <a:moveTo>
                      <a:pt x="74" y="178"/>
                    </a:moveTo>
                    <a:lnTo>
                      <a:pt x="74" y="178"/>
                    </a:lnTo>
                    <a:lnTo>
                      <a:pt x="74" y="179"/>
                    </a:lnTo>
                    <a:lnTo>
                      <a:pt x="65" y="173"/>
                    </a:lnTo>
                    <a:lnTo>
                      <a:pt x="74" y="178"/>
                    </a:lnTo>
                    <a:close/>
                    <a:moveTo>
                      <a:pt x="57" y="169"/>
                    </a:moveTo>
                    <a:lnTo>
                      <a:pt x="63" y="157"/>
                    </a:lnTo>
                    <a:lnTo>
                      <a:pt x="80" y="165"/>
                    </a:lnTo>
                    <a:lnTo>
                      <a:pt x="74" y="178"/>
                    </a:lnTo>
                    <a:lnTo>
                      <a:pt x="57" y="169"/>
                    </a:lnTo>
                    <a:close/>
                    <a:moveTo>
                      <a:pt x="63" y="157"/>
                    </a:moveTo>
                    <a:lnTo>
                      <a:pt x="64" y="156"/>
                    </a:lnTo>
                    <a:lnTo>
                      <a:pt x="72" y="160"/>
                    </a:lnTo>
                    <a:lnTo>
                      <a:pt x="63" y="157"/>
                    </a:lnTo>
                    <a:close/>
                    <a:moveTo>
                      <a:pt x="64" y="156"/>
                    </a:moveTo>
                    <a:lnTo>
                      <a:pt x="73" y="140"/>
                    </a:lnTo>
                    <a:lnTo>
                      <a:pt x="89" y="149"/>
                    </a:lnTo>
                    <a:lnTo>
                      <a:pt x="80" y="166"/>
                    </a:lnTo>
                    <a:lnTo>
                      <a:pt x="64" y="156"/>
                    </a:lnTo>
                    <a:close/>
                    <a:moveTo>
                      <a:pt x="73" y="140"/>
                    </a:moveTo>
                    <a:lnTo>
                      <a:pt x="83" y="124"/>
                    </a:lnTo>
                    <a:lnTo>
                      <a:pt x="99" y="134"/>
                    </a:lnTo>
                    <a:lnTo>
                      <a:pt x="89" y="149"/>
                    </a:lnTo>
                    <a:lnTo>
                      <a:pt x="73" y="140"/>
                    </a:lnTo>
                    <a:close/>
                    <a:moveTo>
                      <a:pt x="83" y="124"/>
                    </a:moveTo>
                    <a:lnTo>
                      <a:pt x="83" y="124"/>
                    </a:lnTo>
                    <a:lnTo>
                      <a:pt x="84" y="123"/>
                    </a:lnTo>
                    <a:lnTo>
                      <a:pt x="90" y="129"/>
                    </a:lnTo>
                    <a:lnTo>
                      <a:pt x="83" y="124"/>
                    </a:lnTo>
                    <a:close/>
                    <a:moveTo>
                      <a:pt x="84" y="123"/>
                    </a:moveTo>
                    <a:lnTo>
                      <a:pt x="96" y="107"/>
                    </a:lnTo>
                    <a:lnTo>
                      <a:pt x="111" y="119"/>
                    </a:lnTo>
                    <a:lnTo>
                      <a:pt x="98" y="135"/>
                    </a:lnTo>
                    <a:lnTo>
                      <a:pt x="84" y="123"/>
                    </a:lnTo>
                    <a:close/>
                    <a:moveTo>
                      <a:pt x="96" y="107"/>
                    </a:moveTo>
                    <a:lnTo>
                      <a:pt x="109" y="91"/>
                    </a:lnTo>
                    <a:lnTo>
                      <a:pt x="123" y="103"/>
                    </a:lnTo>
                    <a:lnTo>
                      <a:pt x="111" y="119"/>
                    </a:lnTo>
                    <a:lnTo>
                      <a:pt x="96" y="107"/>
                    </a:lnTo>
                    <a:close/>
                    <a:moveTo>
                      <a:pt x="125" y="103"/>
                    </a:moveTo>
                    <a:lnTo>
                      <a:pt x="123" y="103"/>
                    </a:lnTo>
                    <a:lnTo>
                      <a:pt x="116" y="97"/>
                    </a:lnTo>
                    <a:lnTo>
                      <a:pt x="125" y="103"/>
                    </a:lnTo>
                    <a:close/>
                    <a:moveTo>
                      <a:pt x="108" y="92"/>
                    </a:moveTo>
                    <a:lnTo>
                      <a:pt x="121" y="73"/>
                    </a:lnTo>
                    <a:lnTo>
                      <a:pt x="137" y="83"/>
                    </a:lnTo>
                    <a:lnTo>
                      <a:pt x="125" y="103"/>
                    </a:lnTo>
                    <a:lnTo>
                      <a:pt x="108" y="92"/>
                    </a:lnTo>
                    <a:close/>
                    <a:moveTo>
                      <a:pt x="121" y="73"/>
                    </a:moveTo>
                    <a:lnTo>
                      <a:pt x="121" y="72"/>
                    </a:lnTo>
                    <a:lnTo>
                      <a:pt x="129" y="78"/>
                    </a:lnTo>
                    <a:lnTo>
                      <a:pt x="121" y="73"/>
                    </a:lnTo>
                    <a:close/>
                    <a:moveTo>
                      <a:pt x="121" y="72"/>
                    </a:moveTo>
                    <a:lnTo>
                      <a:pt x="134" y="57"/>
                    </a:lnTo>
                    <a:lnTo>
                      <a:pt x="149" y="68"/>
                    </a:lnTo>
                    <a:lnTo>
                      <a:pt x="137" y="84"/>
                    </a:lnTo>
                    <a:lnTo>
                      <a:pt x="121" y="72"/>
                    </a:lnTo>
                    <a:close/>
                    <a:moveTo>
                      <a:pt x="134" y="57"/>
                    </a:moveTo>
                    <a:lnTo>
                      <a:pt x="147" y="40"/>
                    </a:lnTo>
                    <a:lnTo>
                      <a:pt x="162" y="52"/>
                    </a:lnTo>
                    <a:lnTo>
                      <a:pt x="149" y="68"/>
                    </a:lnTo>
                    <a:lnTo>
                      <a:pt x="134" y="57"/>
                    </a:lnTo>
                    <a:close/>
                    <a:moveTo>
                      <a:pt x="162" y="52"/>
                    </a:moveTo>
                    <a:lnTo>
                      <a:pt x="161" y="53"/>
                    </a:lnTo>
                    <a:lnTo>
                      <a:pt x="162" y="52"/>
                    </a:lnTo>
                    <a:lnTo>
                      <a:pt x="154" y="47"/>
                    </a:lnTo>
                    <a:lnTo>
                      <a:pt x="162" y="52"/>
                    </a:lnTo>
                    <a:close/>
                    <a:moveTo>
                      <a:pt x="147" y="40"/>
                    </a:moveTo>
                    <a:lnTo>
                      <a:pt x="157" y="28"/>
                    </a:lnTo>
                    <a:lnTo>
                      <a:pt x="172" y="39"/>
                    </a:lnTo>
                    <a:lnTo>
                      <a:pt x="162" y="52"/>
                    </a:lnTo>
                    <a:lnTo>
                      <a:pt x="147" y="40"/>
                    </a:lnTo>
                    <a:close/>
                    <a:moveTo>
                      <a:pt x="172" y="38"/>
                    </a:moveTo>
                    <a:lnTo>
                      <a:pt x="172" y="38"/>
                    </a:lnTo>
                    <a:lnTo>
                      <a:pt x="172" y="39"/>
                    </a:lnTo>
                    <a:lnTo>
                      <a:pt x="164" y="33"/>
                    </a:lnTo>
                    <a:lnTo>
                      <a:pt x="172" y="38"/>
                    </a:lnTo>
                    <a:close/>
                    <a:moveTo>
                      <a:pt x="155" y="29"/>
                    </a:moveTo>
                    <a:lnTo>
                      <a:pt x="162" y="17"/>
                    </a:lnTo>
                    <a:lnTo>
                      <a:pt x="179" y="25"/>
                    </a:lnTo>
                    <a:lnTo>
                      <a:pt x="172" y="38"/>
                    </a:lnTo>
                    <a:lnTo>
                      <a:pt x="155" y="29"/>
                    </a:lnTo>
                    <a:close/>
                    <a:moveTo>
                      <a:pt x="180" y="24"/>
                    </a:moveTo>
                    <a:lnTo>
                      <a:pt x="179" y="25"/>
                    </a:lnTo>
                    <a:lnTo>
                      <a:pt x="170" y="21"/>
                    </a:lnTo>
                    <a:lnTo>
                      <a:pt x="180" y="24"/>
                    </a:lnTo>
                    <a:close/>
                    <a:moveTo>
                      <a:pt x="161" y="18"/>
                    </a:moveTo>
                    <a:lnTo>
                      <a:pt x="164" y="8"/>
                    </a:lnTo>
                    <a:lnTo>
                      <a:pt x="183" y="15"/>
                    </a:lnTo>
                    <a:lnTo>
                      <a:pt x="180" y="24"/>
                    </a:lnTo>
                    <a:lnTo>
                      <a:pt x="161" y="18"/>
                    </a:lnTo>
                    <a:close/>
                    <a:moveTo>
                      <a:pt x="164" y="8"/>
                    </a:moveTo>
                    <a:lnTo>
                      <a:pt x="164" y="8"/>
                    </a:lnTo>
                    <a:lnTo>
                      <a:pt x="165" y="7"/>
                    </a:lnTo>
                    <a:lnTo>
                      <a:pt x="173" y="11"/>
                    </a:lnTo>
                    <a:lnTo>
                      <a:pt x="164" y="8"/>
                    </a:lnTo>
                    <a:close/>
                    <a:moveTo>
                      <a:pt x="165" y="7"/>
                    </a:moveTo>
                    <a:lnTo>
                      <a:pt x="168" y="0"/>
                    </a:lnTo>
                    <a:lnTo>
                      <a:pt x="185" y="9"/>
                    </a:lnTo>
                    <a:lnTo>
                      <a:pt x="182" y="16"/>
                    </a:lnTo>
                    <a:lnTo>
                      <a:pt x="165" y="7"/>
                    </a:lnTo>
                    <a:close/>
                  </a:path>
                </a:pathLst>
              </a:custGeom>
              <a:solidFill>
                <a:srgbClr val="CB65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78" name="Freeform 1972">
                <a:extLst>
                  <a:ext uri="{FF2B5EF4-FFF2-40B4-BE49-F238E27FC236}">
                    <a16:creationId xmlns:a16="http://schemas.microsoft.com/office/drawing/2014/main" id="{E04F353A-15D1-46E6-A92E-9691078E1DDB}"/>
                  </a:ext>
                </a:extLst>
              </p:cNvPr>
              <p:cNvSpPr>
                <a:spLocks noEditPoints="1"/>
              </p:cNvSpPr>
              <p:nvPr/>
            </p:nvSpPr>
            <p:spPr bwMode="auto">
              <a:xfrm>
                <a:off x="2654" y="3182"/>
                <a:ext cx="37" cy="57"/>
              </a:xfrm>
              <a:custGeom>
                <a:avLst/>
                <a:gdLst>
                  <a:gd name="T0" fmla="*/ 3 w 146"/>
                  <a:gd name="T1" fmla="*/ 51 h 230"/>
                  <a:gd name="T2" fmla="*/ 4 w 146"/>
                  <a:gd name="T3" fmla="*/ 57 h 230"/>
                  <a:gd name="T4" fmla="*/ 7 w 146"/>
                  <a:gd name="T5" fmla="*/ 53 h 230"/>
                  <a:gd name="T6" fmla="*/ 7 w 146"/>
                  <a:gd name="T7" fmla="*/ 53 h 230"/>
                  <a:gd name="T8" fmla="*/ 7 w 146"/>
                  <a:gd name="T9" fmla="*/ 53 h 230"/>
                  <a:gd name="T10" fmla="*/ 4 w 146"/>
                  <a:gd name="T11" fmla="*/ 46 h 230"/>
                  <a:gd name="T12" fmla="*/ 7 w 146"/>
                  <a:gd name="T13" fmla="*/ 53 h 230"/>
                  <a:gd name="T14" fmla="*/ 4 w 146"/>
                  <a:gd name="T15" fmla="*/ 46 h 230"/>
                  <a:gd name="T16" fmla="*/ 4 w 146"/>
                  <a:gd name="T17" fmla="*/ 46 h 230"/>
                  <a:gd name="T18" fmla="*/ 4 w 146"/>
                  <a:gd name="T19" fmla="*/ 46 h 230"/>
                  <a:gd name="T20" fmla="*/ 7 w 146"/>
                  <a:gd name="T21" fmla="*/ 42 h 230"/>
                  <a:gd name="T22" fmla="*/ 8 w 146"/>
                  <a:gd name="T23" fmla="*/ 48 h 230"/>
                  <a:gd name="T24" fmla="*/ 11 w 146"/>
                  <a:gd name="T25" fmla="*/ 44 h 230"/>
                  <a:gd name="T26" fmla="*/ 11 w 146"/>
                  <a:gd name="T27" fmla="*/ 44 h 230"/>
                  <a:gd name="T28" fmla="*/ 11 w 146"/>
                  <a:gd name="T29" fmla="*/ 44 h 230"/>
                  <a:gd name="T30" fmla="*/ 9 w 146"/>
                  <a:gd name="T31" fmla="*/ 37 h 230"/>
                  <a:gd name="T32" fmla="*/ 11 w 146"/>
                  <a:gd name="T33" fmla="*/ 44 h 230"/>
                  <a:gd name="T34" fmla="*/ 9 w 146"/>
                  <a:gd name="T35" fmla="*/ 37 h 230"/>
                  <a:gd name="T36" fmla="*/ 9 w 146"/>
                  <a:gd name="T37" fmla="*/ 37 h 230"/>
                  <a:gd name="T38" fmla="*/ 9 w 146"/>
                  <a:gd name="T39" fmla="*/ 37 h 230"/>
                  <a:gd name="T40" fmla="*/ 12 w 146"/>
                  <a:gd name="T41" fmla="*/ 32 h 230"/>
                  <a:gd name="T42" fmla="*/ 13 w 146"/>
                  <a:gd name="T43" fmla="*/ 40 h 230"/>
                  <a:gd name="T44" fmla="*/ 16 w 146"/>
                  <a:gd name="T45" fmla="*/ 34 h 230"/>
                  <a:gd name="T46" fmla="*/ 16 w 146"/>
                  <a:gd name="T47" fmla="*/ 35 h 230"/>
                  <a:gd name="T48" fmla="*/ 16 w 146"/>
                  <a:gd name="T49" fmla="*/ 34 h 230"/>
                  <a:gd name="T50" fmla="*/ 14 w 146"/>
                  <a:gd name="T51" fmla="*/ 27 h 230"/>
                  <a:gd name="T52" fmla="*/ 16 w 146"/>
                  <a:gd name="T53" fmla="*/ 34 h 230"/>
                  <a:gd name="T54" fmla="*/ 14 w 146"/>
                  <a:gd name="T55" fmla="*/ 27 h 230"/>
                  <a:gd name="T56" fmla="*/ 14 w 146"/>
                  <a:gd name="T57" fmla="*/ 27 h 230"/>
                  <a:gd name="T58" fmla="*/ 14 w 146"/>
                  <a:gd name="T59" fmla="*/ 27 h 230"/>
                  <a:gd name="T60" fmla="*/ 19 w 146"/>
                  <a:gd name="T61" fmla="*/ 21 h 230"/>
                  <a:gd name="T62" fmla="*/ 19 w 146"/>
                  <a:gd name="T63" fmla="*/ 29 h 230"/>
                  <a:gd name="T64" fmla="*/ 19 w 146"/>
                  <a:gd name="T65" fmla="*/ 21 h 230"/>
                  <a:gd name="T66" fmla="*/ 27 w 146"/>
                  <a:gd name="T67" fmla="*/ 17 h 230"/>
                  <a:gd name="T68" fmla="*/ 19 w 146"/>
                  <a:gd name="T69" fmla="*/ 21 h 230"/>
                  <a:gd name="T70" fmla="*/ 23 w 146"/>
                  <a:gd name="T71" fmla="*/ 14 h 230"/>
                  <a:gd name="T72" fmla="*/ 25 w 146"/>
                  <a:gd name="T73" fmla="*/ 15 h 230"/>
                  <a:gd name="T74" fmla="*/ 23 w 146"/>
                  <a:gd name="T75" fmla="*/ 14 h 230"/>
                  <a:gd name="T76" fmla="*/ 31 w 146"/>
                  <a:gd name="T77" fmla="*/ 11 h 230"/>
                  <a:gd name="T78" fmla="*/ 23 w 146"/>
                  <a:gd name="T79" fmla="*/ 14 h 230"/>
                  <a:gd name="T80" fmla="*/ 31 w 146"/>
                  <a:gd name="T81" fmla="*/ 10 h 230"/>
                  <a:gd name="T82" fmla="*/ 30 w 146"/>
                  <a:gd name="T83" fmla="*/ 9 h 230"/>
                  <a:gd name="T84" fmla="*/ 28 w 146"/>
                  <a:gd name="T85" fmla="*/ 8 h 230"/>
                  <a:gd name="T86" fmla="*/ 37 w 146"/>
                  <a:gd name="T87" fmla="*/ 3 h 230"/>
                  <a:gd name="T88" fmla="*/ 28 w 146"/>
                  <a:gd name="T89" fmla="*/ 8 h 23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46"/>
                  <a:gd name="T136" fmla="*/ 0 h 230"/>
                  <a:gd name="T137" fmla="*/ 146 w 146"/>
                  <a:gd name="T138" fmla="*/ 230 h 23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46" h="230">
                    <a:moveTo>
                      <a:pt x="0" y="220"/>
                    </a:moveTo>
                    <a:lnTo>
                      <a:pt x="10" y="204"/>
                    </a:lnTo>
                    <a:lnTo>
                      <a:pt x="26" y="214"/>
                    </a:lnTo>
                    <a:lnTo>
                      <a:pt x="16" y="230"/>
                    </a:lnTo>
                    <a:lnTo>
                      <a:pt x="0" y="220"/>
                    </a:lnTo>
                    <a:close/>
                    <a:moveTo>
                      <a:pt x="27" y="212"/>
                    </a:moveTo>
                    <a:lnTo>
                      <a:pt x="26" y="213"/>
                    </a:lnTo>
                    <a:lnTo>
                      <a:pt x="26" y="214"/>
                    </a:lnTo>
                    <a:lnTo>
                      <a:pt x="19" y="209"/>
                    </a:lnTo>
                    <a:lnTo>
                      <a:pt x="27" y="212"/>
                    </a:lnTo>
                    <a:close/>
                    <a:moveTo>
                      <a:pt x="9" y="205"/>
                    </a:moveTo>
                    <a:lnTo>
                      <a:pt x="15" y="187"/>
                    </a:lnTo>
                    <a:lnTo>
                      <a:pt x="34" y="193"/>
                    </a:lnTo>
                    <a:lnTo>
                      <a:pt x="27" y="212"/>
                    </a:lnTo>
                    <a:lnTo>
                      <a:pt x="9" y="205"/>
                    </a:lnTo>
                    <a:close/>
                    <a:moveTo>
                      <a:pt x="15" y="187"/>
                    </a:moveTo>
                    <a:lnTo>
                      <a:pt x="15" y="186"/>
                    </a:lnTo>
                    <a:lnTo>
                      <a:pt x="16" y="184"/>
                    </a:lnTo>
                    <a:lnTo>
                      <a:pt x="24" y="190"/>
                    </a:lnTo>
                    <a:lnTo>
                      <a:pt x="15" y="187"/>
                    </a:lnTo>
                    <a:close/>
                    <a:moveTo>
                      <a:pt x="16" y="184"/>
                    </a:moveTo>
                    <a:lnTo>
                      <a:pt x="26" y="169"/>
                    </a:lnTo>
                    <a:lnTo>
                      <a:pt x="42" y="179"/>
                    </a:lnTo>
                    <a:lnTo>
                      <a:pt x="33" y="194"/>
                    </a:lnTo>
                    <a:lnTo>
                      <a:pt x="16" y="184"/>
                    </a:lnTo>
                    <a:close/>
                    <a:moveTo>
                      <a:pt x="43" y="178"/>
                    </a:moveTo>
                    <a:lnTo>
                      <a:pt x="43" y="179"/>
                    </a:lnTo>
                    <a:lnTo>
                      <a:pt x="42" y="179"/>
                    </a:lnTo>
                    <a:lnTo>
                      <a:pt x="34" y="173"/>
                    </a:lnTo>
                    <a:lnTo>
                      <a:pt x="43" y="178"/>
                    </a:lnTo>
                    <a:close/>
                    <a:moveTo>
                      <a:pt x="25" y="170"/>
                    </a:moveTo>
                    <a:lnTo>
                      <a:pt x="35" y="150"/>
                    </a:lnTo>
                    <a:lnTo>
                      <a:pt x="52" y="159"/>
                    </a:lnTo>
                    <a:lnTo>
                      <a:pt x="43" y="178"/>
                    </a:lnTo>
                    <a:lnTo>
                      <a:pt x="25" y="170"/>
                    </a:lnTo>
                    <a:close/>
                    <a:moveTo>
                      <a:pt x="35" y="150"/>
                    </a:moveTo>
                    <a:lnTo>
                      <a:pt x="35" y="150"/>
                    </a:lnTo>
                    <a:lnTo>
                      <a:pt x="35" y="149"/>
                    </a:lnTo>
                    <a:lnTo>
                      <a:pt x="44" y="155"/>
                    </a:lnTo>
                    <a:lnTo>
                      <a:pt x="35" y="150"/>
                    </a:lnTo>
                    <a:close/>
                    <a:moveTo>
                      <a:pt x="35" y="149"/>
                    </a:moveTo>
                    <a:lnTo>
                      <a:pt x="48" y="130"/>
                    </a:lnTo>
                    <a:lnTo>
                      <a:pt x="64" y="141"/>
                    </a:lnTo>
                    <a:lnTo>
                      <a:pt x="52" y="160"/>
                    </a:lnTo>
                    <a:lnTo>
                      <a:pt x="35" y="149"/>
                    </a:lnTo>
                    <a:close/>
                    <a:moveTo>
                      <a:pt x="65" y="139"/>
                    </a:moveTo>
                    <a:lnTo>
                      <a:pt x="65" y="140"/>
                    </a:lnTo>
                    <a:lnTo>
                      <a:pt x="64" y="141"/>
                    </a:lnTo>
                    <a:lnTo>
                      <a:pt x="56" y="136"/>
                    </a:lnTo>
                    <a:lnTo>
                      <a:pt x="65" y="139"/>
                    </a:lnTo>
                    <a:close/>
                    <a:moveTo>
                      <a:pt x="47" y="131"/>
                    </a:moveTo>
                    <a:lnTo>
                      <a:pt x="57" y="109"/>
                    </a:lnTo>
                    <a:lnTo>
                      <a:pt x="75" y="117"/>
                    </a:lnTo>
                    <a:lnTo>
                      <a:pt x="65" y="139"/>
                    </a:lnTo>
                    <a:lnTo>
                      <a:pt x="47" y="131"/>
                    </a:lnTo>
                    <a:close/>
                    <a:moveTo>
                      <a:pt x="57" y="109"/>
                    </a:moveTo>
                    <a:lnTo>
                      <a:pt x="57" y="109"/>
                    </a:lnTo>
                    <a:lnTo>
                      <a:pt x="57" y="108"/>
                    </a:lnTo>
                    <a:lnTo>
                      <a:pt x="66" y="114"/>
                    </a:lnTo>
                    <a:lnTo>
                      <a:pt x="57" y="109"/>
                    </a:lnTo>
                    <a:close/>
                    <a:moveTo>
                      <a:pt x="57" y="108"/>
                    </a:moveTo>
                    <a:lnTo>
                      <a:pt x="74" y="83"/>
                    </a:lnTo>
                    <a:lnTo>
                      <a:pt x="90" y="93"/>
                    </a:lnTo>
                    <a:lnTo>
                      <a:pt x="74" y="118"/>
                    </a:lnTo>
                    <a:lnTo>
                      <a:pt x="57" y="108"/>
                    </a:lnTo>
                    <a:close/>
                    <a:moveTo>
                      <a:pt x="74" y="83"/>
                    </a:moveTo>
                    <a:lnTo>
                      <a:pt x="89" y="58"/>
                    </a:lnTo>
                    <a:lnTo>
                      <a:pt x="106" y="68"/>
                    </a:lnTo>
                    <a:lnTo>
                      <a:pt x="90" y="93"/>
                    </a:lnTo>
                    <a:lnTo>
                      <a:pt x="74" y="83"/>
                    </a:lnTo>
                    <a:close/>
                    <a:moveTo>
                      <a:pt x="89" y="58"/>
                    </a:moveTo>
                    <a:lnTo>
                      <a:pt x="90" y="58"/>
                    </a:lnTo>
                    <a:lnTo>
                      <a:pt x="90" y="57"/>
                    </a:lnTo>
                    <a:lnTo>
                      <a:pt x="98" y="62"/>
                    </a:lnTo>
                    <a:lnTo>
                      <a:pt x="89" y="58"/>
                    </a:lnTo>
                    <a:close/>
                    <a:moveTo>
                      <a:pt x="90" y="57"/>
                    </a:moveTo>
                    <a:lnTo>
                      <a:pt x="109" y="31"/>
                    </a:lnTo>
                    <a:lnTo>
                      <a:pt x="124" y="43"/>
                    </a:lnTo>
                    <a:lnTo>
                      <a:pt x="106" y="69"/>
                    </a:lnTo>
                    <a:lnTo>
                      <a:pt x="90" y="57"/>
                    </a:lnTo>
                    <a:close/>
                    <a:moveTo>
                      <a:pt x="124" y="42"/>
                    </a:moveTo>
                    <a:lnTo>
                      <a:pt x="124" y="42"/>
                    </a:lnTo>
                    <a:lnTo>
                      <a:pt x="124" y="43"/>
                    </a:lnTo>
                    <a:lnTo>
                      <a:pt x="117" y="37"/>
                    </a:lnTo>
                    <a:lnTo>
                      <a:pt x="124" y="42"/>
                    </a:lnTo>
                    <a:close/>
                    <a:moveTo>
                      <a:pt x="109" y="31"/>
                    </a:moveTo>
                    <a:lnTo>
                      <a:pt x="131" y="0"/>
                    </a:lnTo>
                    <a:lnTo>
                      <a:pt x="146" y="11"/>
                    </a:lnTo>
                    <a:lnTo>
                      <a:pt x="124" y="42"/>
                    </a:lnTo>
                    <a:lnTo>
                      <a:pt x="109" y="31"/>
                    </a:lnTo>
                    <a:close/>
                  </a:path>
                </a:pathLst>
              </a:custGeom>
              <a:solidFill>
                <a:srgbClr val="CB65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79" name="Freeform 1973">
                <a:extLst>
                  <a:ext uri="{FF2B5EF4-FFF2-40B4-BE49-F238E27FC236}">
                    <a16:creationId xmlns:a16="http://schemas.microsoft.com/office/drawing/2014/main" id="{1FDA83BE-A9DE-4FE5-BF90-FBADFE82E5BA}"/>
                  </a:ext>
                </a:extLst>
              </p:cNvPr>
              <p:cNvSpPr>
                <a:spLocks noEditPoints="1"/>
              </p:cNvSpPr>
              <p:nvPr/>
            </p:nvSpPr>
            <p:spPr bwMode="auto">
              <a:xfrm>
                <a:off x="2647" y="3164"/>
                <a:ext cx="34" cy="46"/>
              </a:xfrm>
              <a:custGeom>
                <a:avLst/>
                <a:gdLst>
                  <a:gd name="T0" fmla="*/ 3 w 135"/>
                  <a:gd name="T1" fmla="*/ 40 h 183"/>
                  <a:gd name="T2" fmla="*/ 4 w 135"/>
                  <a:gd name="T3" fmla="*/ 46 h 183"/>
                  <a:gd name="T4" fmla="*/ 7 w 135"/>
                  <a:gd name="T5" fmla="*/ 43 h 183"/>
                  <a:gd name="T6" fmla="*/ 7 w 135"/>
                  <a:gd name="T7" fmla="*/ 43 h 183"/>
                  <a:gd name="T8" fmla="*/ 7 w 135"/>
                  <a:gd name="T9" fmla="*/ 43 h 183"/>
                  <a:gd name="T10" fmla="*/ 6 w 135"/>
                  <a:gd name="T11" fmla="*/ 35 h 183"/>
                  <a:gd name="T12" fmla="*/ 7 w 135"/>
                  <a:gd name="T13" fmla="*/ 43 h 183"/>
                  <a:gd name="T14" fmla="*/ 6 w 135"/>
                  <a:gd name="T15" fmla="*/ 35 h 183"/>
                  <a:gd name="T16" fmla="*/ 6 w 135"/>
                  <a:gd name="T17" fmla="*/ 35 h 183"/>
                  <a:gd name="T18" fmla="*/ 6 w 135"/>
                  <a:gd name="T19" fmla="*/ 35 h 183"/>
                  <a:gd name="T20" fmla="*/ 9 w 135"/>
                  <a:gd name="T21" fmla="*/ 30 h 183"/>
                  <a:gd name="T22" fmla="*/ 10 w 135"/>
                  <a:gd name="T23" fmla="*/ 38 h 183"/>
                  <a:gd name="T24" fmla="*/ 9 w 135"/>
                  <a:gd name="T25" fmla="*/ 30 h 183"/>
                  <a:gd name="T26" fmla="*/ 9 w 135"/>
                  <a:gd name="T27" fmla="*/ 30 h 183"/>
                  <a:gd name="T28" fmla="*/ 9 w 135"/>
                  <a:gd name="T29" fmla="*/ 30 h 183"/>
                  <a:gd name="T30" fmla="*/ 13 w 135"/>
                  <a:gd name="T31" fmla="*/ 25 h 183"/>
                  <a:gd name="T32" fmla="*/ 13 w 135"/>
                  <a:gd name="T33" fmla="*/ 33 h 183"/>
                  <a:gd name="T34" fmla="*/ 17 w 135"/>
                  <a:gd name="T35" fmla="*/ 28 h 183"/>
                  <a:gd name="T36" fmla="*/ 17 w 135"/>
                  <a:gd name="T37" fmla="*/ 28 h 183"/>
                  <a:gd name="T38" fmla="*/ 17 w 135"/>
                  <a:gd name="T39" fmla="*/ 28 h 183"/>
                  <a:gd name="T40" fmla="*/ 17 w 135"/>
                  <a:gd name="T41" fmla="*/ 20 h 183"/>
                  <a:gd name="T42" fmla="*/ 17 w 135"/>
                  <a:gd name="T43" fmla="*/ 28 h 183"/>
                  <a:gd name="T44" fmla="*/ 17 w 135"/>
                  <a:gd name="T45" fmla="*/ 20 h 183"/>
                  <a:gd name="T46" fmla="*/ 17 w 135"/>
                  <a:gd name="T47" fmla="*/ 20 h 183"/>
                  <a:gd name="T48" fmla="*/ 17 w 135"/>
                  <a:gd name="T49" fmla="*/ 20 h 183"/>
                  <a:gd name="T50" fmla="*/ 21 w 135"/>
                  <a:gd name="T51" fmla="*/ 15 h 183"/>
                  <a:gd name="T52" fmla="*/ 21 w 135"/>
                  <a:gd name="T53" fmla="*/ 23 h 183"/>
                  <a:gd name="T54" fmla="*/ 25 w 135"/>
                  <a:gd name="T55" fmla="*/ 18 h 183"/>
                  <a:gd name="T56" fmla="*/ 25 w 135"/>
                  <a:gd name="T57" fmla="*/ 18 h 183"/>
                  <a:gd name="T58" fmla="*/ 25 w 135"/>
                  <a:gd name="T59" fmla="*/ 18 h 183"/>
                  <a:gd name="T60" fmla="*/ 24 w 135"/>
                  <a:gd name="T61" fmla="*/ 11 h 183"/>
                  <a:gd name="T62" fmla="*/ 25 w 135"/>
                  <a:gd name="T63" fmla="*/ 18 h 183"/>
                  <a:gd name="T64" fmla="*/ 24 w 135"/>
                  <a:gd name="T65" fmla="*/ 11 h 183"/>
                  <a:gd name="T66" fmla="*/ 24 w 135"/>
                  <a:gd name="T67" fmla="*/ 11 h 183"/>
                  <a:gd name="T68" fmla="*/ 24 w 135"/>
                  <a:gd name="T69" fmla="*/ 11 h 183"/>
                  <a:gd name="T70" fmla="*/ 27 w 135"/>
                  <a:gd name="T71" fmla="*/ 6 h 183"/>
                  <a:gd name="T72" fmla="*/ 28 w 135"/>
                  <a:gd name="T73" fmla="*/ 13 h 183"/>
                  <a:gd name="T74" fmla="*/ 31 w 135"/>
                  <a:gd name="T75" fmla="*/ 8 h 183"/>
                  <a:gd name="T76" fmla="*/ 31 w 135"/>
                  <a:gd name="T77" fmla="*/ 8 h 183"/>
                  <a:gd name="T78" fmla="*/ 31 w 135"/>
                  <a:gd name="T79" fmla="*/ 8 h 183"/>
                  <a:gd name="T80" fmla="*/ 29 w 135"/>
                  <a:gd name="T81" fmla="*/ 3 h 183"/>
                  <a:gd name="T82" fmla="*/ 31 w 135"/>
                  <a:gd name="T83" fmla="*/ 8 h 183"/>
                  <a:gd name="T84" fmla="*/ 33 w 135"/>
                  <a:gd name="T85" fmla="*/ 4 h 183"/>
                  <a:gd name="T86" fmla="*/ 33 w 135"/>
                  <a:gd name="T87" fmla="*/ 5 h 183"/>
                  <a:gd name="T88" fmla="*/ 33 w 135"/>
                  <a:gd name="T89" fmla="*/ 4 h 183"/>
                  <a:gd name="T90" fmla="*/ 29 w 135"/>
                  <a:gd name="T91" fmla="*/ 0 h 183"/>
                  <a:gd name="T92" fmla="*/ 33 w 135"/>
                  <a:gd name="T93" fmla="*/ 4 h 18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35"/>
                  <a:gd name="T142" fmla="*/ 0 h 183"/>
                  <a:gd name="T143" fmla="*/ 135 w 135"/>
                  <a:gd name="T144" fmla="*/ 183 h 18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35" h="183">
                    <a:moveTo>
                      <a:pt x="0" y="172"/>
                    </a:moveTo>
                    <a:lnTo>
                      <a:pt x="10" y="158"/>
                    </a:lnTo>
                    <a:lnTo>
                      <a:pt x="26" y="170"/>
                    </a:lnTo>
                    <a:lnTo>
                      <a:pt x="16" y="183"/>
                    </a:lnTo>
                    <a:lnTo>
                      <a:pt x="0" y="172"/>
                    </a:lnTo>
                    <a:close/>
                    <a:moveTo>
                      <a:pt x="26" y="170"/>
                    </a:moveTo>
                    <a:lnTo>
                      <a:pt x="26" y="170"/>
                    </a:lnTo>
                    <a:lnTo>
                      <a:pt x="18" y="164"/>
                    </a:lnTo>
                    <a:lnTo>
                      <a:pt x="26" y="170"/>
                    </a:lnTo>
                    <a:close/>
                    <a:moveTo>
                      <a:pt x="9" y="160"/>
                    </a:moveTo>
                    <a:lnTo>
                      <a:pt x="22" y="140"/>
                    </a:lnTo>
                    <a:lnTo>
                      <a:pt x="38" y="151"/>
                    </a:lnTo>
                    <a:lnTo>
                      <a:pt x="26" y="170"/>
                    </a:lnTo>
                    <a:lnTo>
                      <a:pt x="9" y="160"/>
                    </a:lnTo>
                    <a:close/>
                    <a:moveTo>
                      <a:pt x="22" y="140"/>
                    </a:moveTo>
                    <a:lnTo>
                      <a:pt x="61" y="82"/>
                    </a:lnTo>
                    <a:lnTo>
                      <a:pt x="22" y="140"/>
                    </a:lnTo>
                    <a:lnTo>
                      <a:pt x="30" y="145"/>
                    </a:lnTo>
                    <a:lnTo>
                      <a:pt x="22" y="140"/>
                    </a:lnTo>
                    <a:close/>
                    <a:moveTo>
                      <a:pt x="22" y="140"/>
                    </a:moveTo>
                    <a:lnTo>
                      <a:pt x="34" y="121"/>
                    </a:lnTo>
                    <a:lnTo>
                      <a:pt x="51" y="132"/>
                    </a:lnTo>
                    <a:lnTo>
                      <a:pt x="38" y="151"/>
                    </a:lnTo>
                    <a:lnTo>
                      <a:pt x="22" y="140"/>
                    </a:lnTo>
                    <a:close/>
                    <a:moveTo>
                      <a:pt x="34" y="121"/>
                    </a:moveTo>
                    <a:lnTo>
                      <a:pt x="36" y="121"/>
                    </a:lnTo>
                    <a:lnTo>
                      <a:pt x="36" y="120"/>
                    </a:lnTo>
                    <a:lnTo>
                      <a:pt x="43" y="127"/>
                    </a:lnTo>
                    <a:lnTo>
                      <a:pt x="34" y="121"/>
                    </a:lnTo>
                    <a:close/>
                    <a:moveTo>
                      <a:pt x="36" y="120"/>
                    </a:moveTo>
                    <a:lnTo>
                      <a:pt x="51" y="101"/>
                    </a:lnTo>
                    <a:lnTo>
                      <a:pt x="66" y="113"/>
                    </a:lnTo>
                    <a:lnTo>
                      <a:pt x="50" y="132"/>
                    </a:lnTo>
                    <a:lnTo>
                      <a:pt x="36" y="120"/>
                    </a:lnTo>
                    <a:close/>
                    <a:moveTo>
                      <a:pt x="66" y="112"/>
                    </a:moveTo>
                    <a:lnTo>
                      <a:pt x="66" y="112"/>
                    </a:lnTo>
                    <a:lnTo>
                      <a:pt x="66" y="113"/>
                    </a:lnTo>
                    <a:lnTo>
                      <a:pt x="59" y="107"/>
                    </a:lnTo>
                    <a:lnTo>
                      <a:pt x="66" y="112"/>
                    </a:lnTo>
                    <a:close/>
                    <a:moveTo>
                      <a:pt x="51" y="101"/>
                    </a:moveTo>
                    <a:lnTo>
                      <a:pt x="66" y="79"/>
                    </a:lnTo>
                    <a:lnTo>
                      <a:pt x="83" y="90"/>
                    </a:lnTo>
                    <a:lnTo>
                      <a:pt x="66" y="112"/>
                    </a:lnTo>
                    <a:lnTo>
                      <a:pt x="51" y="101"/>
                    </a:lnTo>
                    <a:close/>
                    <a:moveTo>
                      <a:pt x="66" y="79"/>
                    </a:moveTo>
                    <a:lnTo>
                      <a:pt x="68" y="79"/>
                    </a:lnTo>
                    <a:lnTo>
                      <a:pt x="75" y="85"/>
                    </a:lnTo>
                    <a:lnTo>
                      <a:pt x="66" y="79"/>
                    </a:lnTo>
                    <a:close/>
                    <a:moveTo>
                      <a:pt x="68" y="79"/>
                    </a:moveTo>
                    <a:lnTo>
                      <a:pt x="83" y="59"/>
                    </a:lnTo>
                    <a:lnTo>
                      <a:pt x="98" y="71"/>
                    </a:lnTo>
                    <a:lnTo>
                      <a:pt x="82" y="91"/>
                    </a:lnTo>
                    <a:lnTo>
                      <a:pt x="68" y="79"/>
                    </a:lnTo>
                    <a:close/>
                    <a:moveTo>
                      <a:pt x="98" y="71"/>
                    </a:moveTo>
                    <a:lnTo>
                      <a:pt x="98" y="71"/>
                    </a:lnTo>
                    <a:lnTo>
                      <a:pt x="91" y="66"/>
                    </a:lnTo>
                    <a:lnTo>
                      <a:pt x="98" y="71"/>
                    </a:lnTo>
                    <a:close/>
                    <a:moveTo>
                      <a:pt x="83" y="60"/>
                    </a:moveTo>
                    <a:lnTo>
                      <a:pt x="95" y="42"/>
                    </a:lnTo>
                    <a:lnTo>
                      <a:pt x="112" y="52"/>
                    </a:lnTo>
                    <a:lnTo>
                      <a:pt x="98" y="71"/>
                    </a:lnTo>
                    <a:lnTo>
                      <a:pt x="83" y="60"/>
                    </a:lnTo>
                    <a:close/>
                    <a:moveTo>
                      <a:pt x="95" y="42"/>
                    </a:moveTo>
                    <a:lnTo>
                      <a:pt x="120" y="3"/>
                    </a:lnTo>
                    <a:lnTo>
                      <a:pt x="95" y="42"/>
                    </a:lnTo>
                    <a:lnTo>
                      <a:pt x="103" y="47"/>
                    </a:lnTo>
                    <a:lnTo>
                      <a:pt x="95" y="42"/>
                    </a:lnTo>
                    <a:close/>
                    <a:moveTo>
                      <a:pt x="95" y="42"/>
                    </a:moveTo>
                    <a:lnTo>
                      <a:pt x="108" y="23"/>
                    </a:lnTo>
                    <a:lnTo>
                      <a:pt x="124" y="33"/>
                    </a:lnTo>
                    <a:lnTo>
                      <a:pt x="112" y="52"/>
                    </a:lnTo>
                    <a:lnTo>
                      <a:pt x="95" y="42"/>
                    </a:lnTo>
                    <a:close/>
                    <a:moveTo>
                      <a:pt x="125" y="32"/>
                    </a:moveTo>
                    <a:lnTo>
                      <a:pt x="124" y="33"/>
                    </a:lnTo>
                    <a:lnTo>
                      <a:pt x="116" y="27"/>
                    </a:lnTo>
                    <a:lnTo>
                      <a:pt x="125" y="32"/>
                    </a:lnTo>
                    <a:close/>
                    <a:moveTo>
                      <a:pt x="107" y="24"/>
                    </a:moveTo>
                    <a:lnTo>
                      <a:pt x="114" y="11"/>
                    </a:lnTo>
                    <a:lnTo>
                      <a:pt x="130" y="20"/>
                    </a:lnTo>
                    <a:lnTo>
                      <a:pt x="125" y="32"/>
                    </a:lnTo>
                    <a:lnTo>
                      <a:pt x="107" y="24"/>
                    </a:lnTo>
                    <a:close/>
                    <a:moveTo>
                      <a:pt x="131" y="17"/>
                    </a:moveTo>
                    <a:lnTo>
                      <a:pt x="131" y="18"/>
                    </a:lnTo>
                    <a:lnTo>
                      <a:pt x="130" y="20"/>
                    </a:lnTo>
                    <a:lnTo>
                      <a:pt x="123" y="15"/>
                    </a:lnTo>
                    <a:lnTo>
                      <a:pt x="131" y="17"/>
                    </a:lnTo>
                    <a:close/>
                    <a:moveTo>
                      <a:pt x="113" y="13"/>
                    </a:moveTo>
                    <a:lnTo>
                      <a:pt x="116" y="0"/>
                    </a:lnTo>
                    <a:lnTo>
                      <a:pt x="135" y="4"/>
                    </a:lnTo>
                    <a:lnTo>
                      <a:pt x="131" y="17"/>
                    </a:lnTo>
                    <a:lnTo>
                      <a:pt x="113" y="13"/>
                    </a:lnTo>
                    <a:close/>
                  </a:path>
                </a:pathLst>
              </a:custGeom>
              <a:solidFill>
                <a:srgbClr val="CB65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80" name="Freeform 1974">
                <a:extLst>
                  <a:ext uri="{FF2B5EF4-FFF2-40B4-BE49-F238E27FC236}">
                    <a16:creationId xmlns:a16="http://schemas.microsoft.com/office/drawing/2014/main" id="{E003B2E8-6161-423D-A17A-555C168B5CC0}"/>
                  </a:ext>
                </a:extLst>
              </p:cNvPr>
              <p:cNvSpPr>
                <a:spLocks noEditPoints="1"/>
              </p:cNvSpPr>
              <p:nvPr/>
            </p:nvSpPr>
            <p:spPr bwMode="auto">
              <a:xfrm>
                <a:off x="2699" y="3180"/>
                <a:ext cx="27" cy="40"/>
              </a:xfrm>
              <a:custGeom>
                <a:avLst/>
                <a:gdLst>
                  <a:gd name="T0" fmla="*/ 3 w 108"/>
                  <a:gd name="T1" fmla="*/ 32 h 162"/>
                  <a:gd name="T2" fmla="*/ 4 w 108"/>
                  <a:gd name="T3" fmla="*/ 40 h 162"/>
                  <a:gd name="T4" fmla="*/ 3 w 108"/>
                  <a:gd name="T5" fmla="*/ 32 h 162"/>
                  <a:gd name="T6" fmla="*/ 3 w 108"/>
                  <a:gd name="T7" fmla="*/ 32 h 162"/>
                  <a:gd name="T8" fmla="*/ 3 w 108"/>
                  <a:gd name="T9" fmla="*/ 32 h 162"/>
                  <a:gd name="T10" fmla="*/ 6 w 108"/>
                  <a:gd name="T11" fmla="*/ 25 h 162"/>
                  <a:gd name="T12" fmla="*/ 7 w 108"/>
                  <a:gd name="T13" fmla="*/ 34 h 162"/>
                  <a:gd name="T14" fmla="*/ 6 w 108"/>
                  <a:gd name="T15" fmla="*/ 25 h 162"/>
                  <a:gd name="T16" fmla="*/ 6 w 108"/>
                  <a:gd name="T17" fmla="*/ 25 h 162"/>
                  <a:gd name="T18" fmla="*/ 6 w 108"/>
                  <a:gd name="T19" fmla="*/ 25 h 162"/>
                  <a:gd name="T20" fmla="*/ 9 w 108"/>
                  <a:gd name="T21" fmla="*/ 20 h 162"/>
                  <a:gd name="T22" fmla="*/ 10 w 108"/>
                  <a:gd name="T23" fmla="*/ 28 h 162"/>
                  <a:gd name="T24" fmla="*/ 9 w 108"/>
                  <a:gd name="T25" fmla="*/ 20 h 162"/>
                  <a:gd name="T26" fmla="*/ 9 w 108"/>
                  <a:gd name="T27" fmla="*/ 20 h 162"/>
                  <a:gd name="T28" fmla="*/ 9 w 108"/>
                  <a:gd name="T29" fmla="*/ 20 h 162"/>
                  <a:gd name="T30" fmla="*/ 12 w 108"/>
                  <a:gd name="T31" fmla="*/ 16 h 162"/>
                  <a:gd name="T32" fmla="*/ 13 w 108"/>
                  <a:gd name="T33" fmla="*/ 22 h 162"/>
                  <a:gd name="T34" fmla="*/ 12 w 108"/>
                  <a:gd name="T35" fmla="*/ 16 h 162"/>
                  <a:gd name="T36" fmla="*/ 19 w 108"/>
                  <a:gd name="T37" fmla="*/ 15 h 162"/>
                  <a:gd name="T38" fmla="*/ 12 w 108"/>
                  <a:gd name="T39" fmla="*/ 16 h 162"/>
                  <a:gd name="T40" fmla="*/ 19 w 108"/>
                  <a:gd name="T41" fmla="*/ 15 h 162"/>
                  <a:gd name="T42" fmla="*/ 17 w 108"/>
                  <a:gd name="T43" fmla="*/ 13 h 162"/>
                  <a:gd name="T44" fmla="*/ 15 w 108"/>
                  <a:gd name="T45" fmla="*/ 12 h 162"/>
                  <a:gd name="T46" fmla="*/ 22 w 108"/>
                  <a:gd name="T47" fmla="*/ 11 h 162"/>
                  <a:gd name="T48" fmla="*/ 15 w 108"/>
                  <a:gd name="T49" fmla="*/ 12 h 162"/>
                  <a:gd name="T50" fmla="*/ 18 w 108"/>
                  <a:gd name="T51" fmla="*/ 8 h 162"/>
                  <a:gd name="T52" fmla="*/ 20 w 108"/>
                  <a:gd name="T53" fmla="*/ 9 h 162"/>
                  <a:gd name="T54" fmla="*/ 18 w 108"/>
                  <a:gd name="T55" fmla="*/ 8 h 162"/>
                  <a:gd name="T56" fmla="*/ 24 w 108"/>
                  <a:gd name="T57" fmla="*/ 9 h 162"/>
                  <a:gd name="T58" fmla="*/ 18 w 108"/>
                  <a:gd name="T59" fmla="*/ 8 h 162"/>
                  <a:gd name="T60" fmla="*/ 24 w 108"/>
                  <a:gd name="T61" fmla="*/ 8 h 162"/>
                  <a:gd name="T62" fmla="*/ 22 w 108"/>
                  <a:gd name="T63" fmla="*/ 7 h 162"/>
                  <a:gd name="T64" fmla="*/ 20 w 108"/>
                  <a:gd name="T65" fmla="*/ 6 h 162"/>
                  <a:gd name="T66" fmla="*/ 26 w 108"/>
                  <a:gd name="T67" fmla="*/ 5 h 162"/>
                  <a:gd name="T68" fmla="*/ 20 w 108"/>
                  <a:gd name="T69" fmla="*/ 6 h 162"/>
                  <a:gd name="T70" fmla="*/ 22 w 108"/>
                  <a:gd name="T71" fmla="*/ 1 h 162"/>
                  <a:gd name="T72" fmla="*/ 26 w 108"/>
                  <a:gd name="T73" fmla="*/ 5 h 162"/>
                  <a:gd name="T74" fmla="*/ 27 w 108"/>
                  <a:gd name="T75" fmla="*/ 2 h 162"/>
                  <a:gd name="T76" fmla="*/ 27 w 108"/>
                  <a:gd name="T77" fmla="*/ 3 h 162"/>
                  <a:gd name="T78" fmla="*/ 27 w 108"/>
                  <a:gd name="T79" fmla="*/ 2 h 162"/>
                  <a:gd name="T80" fmla="*/ 22 w 108"/>
                  <a:gd name="T81" fmla="*/ 0 h 162"/>
                  <a:gd name="T82" fmla="*/ 27 w 108"/>
                  <a:gd name="T83" fmla="*/ 2 h 16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08"/>
                  <a:gd name="T127" fmla="*/ 0 h 162"/>
                  <a:gd name="T128" fmla="*/ 108 w 108"/>
                  <a:gd name="T129" fmla="*/ 162 h 162"/>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08" h="162">
                    <a:moveTo>
                      <a:pt x="0" y="155"/>
                    </a:moveTo>
                    <a:lnTo>
                      <a:pt x="10" y="130"/>
                    </a:lnTo>
                    <a:lnTo>
                      <a:pt x="27" y="136"/>
                    </a:lnTo>
                    <a:lnTo>
                      <a:pt x="17" y="162"/>
                    </a:lnTo>
                    <a:lnTo>
                      <a:pt x="0" y="155"/>
                    </a:lnTo>
                    <a:close/>
                    <a:moveTo>
                      <a:pt x="10" y="130"/>
                    </a:moveTo>
                    <a:lnTo>
                      <a:pt x="10" y="130"/>
                    </a:lnTo>
                    <a:lnTo>
                      <a:pt x="10" y="129"/>
                    </a:lnTo>
                    <a:lnTo>
                      <a:pt x="18" y="133"/>
                    </a:lnTo>
                    <a:lnTo>
                      <a:pt x="10" y="130"/>
                    </a:lnTo>
                    <a:close/>
                    <a:moveTo>
                      <a:pt x="10" y="129"/>
                    </a:moveTo>
                    <a:lnTo>
                      <a:pt x="23" y="103"/>
                    </a:lnTo>
                    <a:lnTo>
                      <a:pt x="39" y="112"/>
                    </a:lnTo>
                    <a:lnTo>
                      <a:pt x="27" y="137"/>
                    </a:lnTo>
                    <a:lnTo>
                      <a:pt x="10" y="129"/>
                    </a:lnTo>
                    <a:close/>
                    <a:moveTo>
                      <a:pt x="23" y="103"/>
                    </a:moveTo>
                    <a:lnTo>
                      <a:pt x="23" y="103"/>
                    </a:lnTo>
                    <a:lnTo>
                      <a:pt x="31" y="108"/>
                    </a:lnTo>
                    <a:lnTo>
                      <a:pt x="23" y="103"/>
                    </a:lnTo>
                    <a:close/>
                    <a:moveTo>
                      <a:pt x="23" y="103"/>
                    </a:moveTo>
                    <a:lnTo>
                      <a:pt x="35" y="81"/>
                    </a:lnTo>
                    <a:lnTo>
                      <a:pt x="51" y="90"/>
                    </a:lnTo>
                    <a:lnTo>
                      <a:pt x="39" y="112"/>
                    </a:lnTo>
                    <a:lnTo>
                      <a:pt x="23" y="103"/>
                    </a:lnTo>
                    <a:close/>
                    <a:moveTo>
                      <a:pt x="35" y="81"/>
                    </a:moveTo>
                    <a:lnTo>
                      <a:pt x="36" y="80"/>
                    </a:lnTo>
                    <a:lnTo>
                      <a:pt x="36" y="79"/>
                    </a:lnTo>
                    <a:lnTo>
                      <a:pt x="44" y="86"/>
                    </a:lnTo>
                    <a:lnTo>
                      <a:pt x="35" y="81"/>
                    </a:lnTo>
                    <a:close/>
                    <a:moveTo>
                      <a:pt x="36" y="79"/>
                    </a:moveTo>
                    <a:lnTo>
                      <a:pt x="49" y="64"/>
                    </a:lnTo>
                    <a:lnTo>
                      <a:pt x="64" y="76"/>
                    </a:lnTo>
                    <a:lnTo>
                      <a:pt x="51" y="91"/>
                    </a:lnTo>
                    <a:lnTo>
                      <a:pt x="36" y="79"/>
                    </a:lnTo>
                    <a:close/>
                    <a:moveTo>
                      <a:pt x="49" y="64"/>
                    </a:moveTo>
                    <a:lnTo>
                      <a:pt x="61" y="48"/>
                    </a:lnTo>
                    <a:lnTo>
                      <a:pt x="77" y="59"/>
                    </a:lnTo>
                    <a:lnTo>
                      <a:pt x="64" y="76"/>
                    </a:lnTo>
                    <a:lnTo>
                      <a:pt x="49" y="64"/>
                    </a:lnTo>
                    <a:close/>
                    <a:moveTo>
                      <a:pt x="77" y="58"/>
                    </a:moveTo>
                    <a:lnTo>
                      <a:pt x="77" y="59"/>
                    </a:lnTo>
                    <a:lnTo>
                      <a:pt x="69" y="54"/>
                    </a:lnTo>
                    <a:lnTo>
                      <a:pt x="77" y="58"/>
                    </a:lnTo>
                    <a:close/>
                    <a:moveTo>
                      <a:pt x="61" y="49"/>
                    </a:moveTo>
                    <a:lnTo>
                      <a:pt x="70" y="33"/>
                    </a:lnTo>
                    <a:lnTo>
                      <a:pt x="87" y="43"/>
                    </a:lnTo>
                    <a:lnTo>
                      <a:pt x="77" y="58"/>
                    </a:lnTo>
                    <a:lnTo>
                      <a:pt x="61" y="49"/>
                    </a:lnTo>
                    <a:close/>
                    <a:moveTo>
                      <a:pt x="70" y="33"/>
                    </a:moveTo>
                    <a:lnTo>
                      <a:pt x="71" y="32"/>
                    </a:lnTo>
                    <a:lnTo>
                      <a:pt x="72" y="32"/>
                    </a:lnTo>
                    <a:lnTo>
                      <a:pt x="79" y="38"/>
                    </a:lnTo>
                    <a:lnTo>
                      <a:pt x="70" y="33"/>
                    </a:lnTo>
                    <a:close/>
                    <a:moveTo>
                      <a:pt x="72" y="32"/>
                    </a:moveTo>
                    <a:lnTo>
                      <a:pt x="81" y="22"/>
                    </a:lnTo>
                    <a:lnTo>
                      <a:pt x="94" y="35"/>
                    </a:lnTo>
                    <a:lnTo>
                      <a:pt x="86" y="45"/>
                    </a:lnTo>
                    <a:lnTo>
                      <a:pt x="72" y="32"/>
                    </a:lnTo>
                    <a:close/>
                    <a:moveTo>
                      <a:pt x="97" y="33"/>
                    </a:moveTo>
                    <a:lnTo>
                      <a:pt x="96" y="34"/>
                    </a:lnTo>
                    <a:lnTo>
                      <a:pt x="94" y="35"/>
                    </a:lnTo>
                    <a:lnTo>
                      <a:pt x="88" y="28"/>
                    </a:lnTo>
                    <a:lnTo>
                      <a:pt x="97" y="33"/>
                    </a:lnTo>
                    <a:close/>
                    <a:moveTo>
                      <a:pt x="80" y="24"/>
                    </a:moveTo>
                    <a:lnTo>
                      <a:pt x="86" y="12"/>
                    </a:lnTo>
                    <a:lnTo>
                      <a:pt x="103" y="19"/>
                    </a:lnTo>
                    <a:lnTo>
                      <a:pt x="97" y="33"/>
                    </a:lnTo>
                    <a:lnTo>
                      <a:pt x="80" y="24"/>
                    </a:lnTo>
                    <a:close/>
                    <a:moveTo>
                      <a:pt x="86" y="12"/>
                    </a:moveTo>
                    <a:lnTo>
                      <a:pt x="89" y="5"/>
                    </a:lnTo>
                    <a:lnTo>
                      <a:pt x="107" y="14"/>
                    </a:lnTo>
                    <a:lnTo>
                      <a:pt x="103" y="19"/>
                    </a:lnTo>
                    <a:lnTo>
                      <a:pt x="86" y="12"/>
                    </a:lnTo>
                    <a:close/>
                    <a:moveTo>
                      <a:pt x="108" y="9"/>
                    </a:moveTo>
                    <a:lnTo>
                      <a:pt x="108" y="12"/>
                    </a:lnTo>
                    <a:lnTo>
                      <a:pt x="107" y="14"/>
                    </a:lnTo>
                    <a:lnTo>
                      <a:pt x="98" y="9"/>
                    </a:lnTo>
                    <a:lnTo>
                      <a:pt x="108" y="9"/>
                    </a:lnTo>
                    <a:close/>
                    <a:moveTo>
                      <a:pt x="88" y="9"/>
                    </a:moveTo>
                    <a:lnTo>
                      <a:pt x="88" y="0"/>
                    </a:lnTo>
                    <a:lnTo>
                      <a:pt x="108" y="0"/>
                    </a:lnTo>
                    <a:lnTo>
                      <a:pt x="108" y="9"/>
                    </a:lnTo>
                    <a:lnTo>
                      <a:pt x="88" y="9"/>
                    </a:lnTo>
                    <a:close/>
                  </a:path>
                </a:pathLst>
              </a:custGeom>
              <a:solidFill>
                <a:srgbClr val="CB65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81" name="Freeform 1975">
                <a:extLst>
                  <a:ext uri="{FF2B5EF4-FFF2-40B4-BE49-F238E27FC236}">
                    <a16:creationId xmlns:a16="http://schemas.microsoft.com/office/drawing/2014/main" id="{8B16F16A-AFCD-419C-B53E-128F136FF16A}"/>
                  </a:ext>
                </a:extLst>
              </p:cNvPr>
              <p:cNvSpPr>
                <a:spLocks noEditPoints="1"/>
              </p:cNvSpPr>
              <p:nvPr/>
            </p:nvSpPr>
            <p:spPr bwMode="auto">
              <a:xfrm>
                <a:off x="2552" y="3132"/>
                <a:ext cx="39" cy="58"/>
              </a:xfrm>
              <a:custGeom>
                <a:avLst/>
                <a:gdLst>
                  <a:gd name="T0" fmla="*/ 7 w 157"/>
                  <a:gd name="T1" fmla="*/ 53 h 231"/>
                  <a:gd name="T2" fmla="*/ 3 w 157"/>
                  <a:gd name="T3" fmla="*/ 51 h 231"/>
                  <a:gd name="T4" fmla="*/ 5 w 157"/>
                  <a:gd name="T5" fmla="*/ 52 h 231"/>
                  <a:gd name="T6" fmla="*/ 6 w 157"/>
                  <a:gd name="T7" fmla="*/ 47 h 231"/>
                  <a:gd name="T8" fmla="*/ 3 w 157"/>
                  <a:gd name="T9" fmla="*/ 50 h 231"/>
                  <a:gd name="T10" fmla="*/ 10 w 157"/>
                  <a:gd name="T11" fmla="*/ 50 h 231"/>
                  <a:gd name="T12" fmla="*/ 6 w 157"/>
                  <a:gd name="T13" fmla="*/ 47 h 231"/>
                  <a:gd name="T14" fmla="*/ 10 w 157"/>
                  <a:gd name="T15" fmla="*/ 50 h 231"/>
                  <a:gd name="T16" fmla="*/ 9 w 157"/>
                  <a:gd name="T17" fmla="*/ 44 h 231"/>
                  <a:gd name="T18" fmla="*/ 9 w 157"/>
                  <a:gd name="T19" fmla="*/ 44 h 231"/>
                  <a:gd name="T20" fmla="*/ 14 w 157"/>
                  <a:gd name="T21" fmla="*/ 46 h 231"/>
                  <a:gd name="T22" fmla="*/ 10 w 157"/>
                  <a:gd name="T23" fmla="*/ 42 h 231"/>
                  <a:gd name="T24" fmla="*/ 12 w 157"/>
                  <a:gd name="T25" fmla="*/ 44 h 231"/>
                  <a:gd name="T26" fmla="*/ 12 w 157"/>
                  <a:gd name="T27" fmla="*/ 41 h 231"/>
                  <a:gd name="T28" fmla="*/ 10 w 157"/>
                  <a:gd name="T29" fmla="*/ 42 h 231"/>
                  <a:gd name="T30" fmla="*/ 15 w 157"/>
                  <a:gd name="T31" fmla="*/ 44 h 231"/>
                  <a:gd name="T32" fmla="*/ 12 w 157"/>
                  <a:gd name="T33" fmla="*/ 41 h 231"/>
                  <a:gd name="T34" fmla="*/ 15 w 157"/>
                  <a:gd name="T35" fmla="*/ 44 h 231"/>
                  <a:gd name="T36" fmla="*/ 18 w 157"/>
                  <a:gd name="T37" fmla="*/ 34 h 231"/>
                  <a:gd name="T38" fmla="*/ 14 w 157"/>
                  <a:gd name="T39" fmla="*/ 39 h 231"/>
                  <a:gd name="T40" fmla="*/ 19 w 157"/>
                  <a:gd name="T41" fmla="*/ 41 h 231"/>
                  <a:gd name="T42" fmla="*/ 19 w 157"/>
                  <a:gd name="T43" fmla="*/ 40 h 231"/>
                  <a:gd name="T44" fmla="*/ 17 w 157"/>
                  <a:gd name="T45" fmla="*/ 39 h 231"/>
                  <a:gd name="T46" fmla="*/ 16 w 157"/>
                  <a:gd name="T47" fmla="*/ 36 h 231"/>
                  <a:gd name="T48" fmla="*/ 15 w 157"/>
                  <a:gd name="T49" fmla="*/ 38 h 231"/>
                  <a:gd name="T50" fmla="*/ 16 w 157"/>
                  <a:gd name="T51" fmla="*/ 36 h 231"/>
                  <a:gd name="T52" fmla="*/ 16 w 157"/>
                  <a:gd name="T53" fmla="*/ 36 h 231"/>
                  <a:gd name="T54" fmla="*/ 20 w 157"/>
                  <a:gd name="T55" fmla="*/ 38 h 231"/>
                  <a:gd name="T56" fmla="*/ 22 w 157"/>
                  <a:gd name="T57" fmla="*/ 33 h 231"/>
                  <a:gd name="T58" fmla="*/ 22 w 157"/>
                  <a:gd name="T59" fmla="*/ 33 h 231"/>
                  <a:gd name="T60" fmla="*/ 22 w 157"/>
                  <a:gd name="T61" fmla="*/ 29 h 231"/>
                  <a:gd name="T62" fmla="*/ 18 w 157"/>
                  <a:gd name="T63" fmla="*/ 28 h 231"/>
                  <a:gd name="T64" fmla="*/ 20 w 157"/>
                  <a:gd name="T65" fmla="*/ 29 h 231"/>
                  <a:gd name="T66" fmla="*/ 19 w 157"/>
                  <a:gd name="T67" fmla="*/ 23 h 231"/>
                  <a:gd name="T68" fmla="*/ 18 w 157"/>
                  <a:gd name="T69" fmla="*/ 28 h 231"/>
                  <a:gd name="T70" fmla="*/ 19 w 157"/>
                  <a:gd name="T71" fmla="*/ 23 h 231"/>
                  <a:gd name="T72" fmla="*/ 19 w 157"/>
                  <a:gd name="T73" fmla="*/ 23 h 231"/>
                  <a:gd name="T74" fmla="*/ 24 w 157"/>
                  <a:gd name="T75" fmla="*/ 25 h 231"/>
                  <a:gd name="T76" fmla="*/ 21 w 157"/>
                  <a:gd name="T77" fmla="*/ 19 h 231"/>
                  <a:gd name="T78" fmla="*/ 21 w 157"/>
                  <a:gd name="T79" fmla="*/ 19 h 231"/>
                  <a:gd name="T80" fmla="*/ 27 w 157"/>
                  <a:gd name="T81" fmla="*/ 18 h 231"/>
                  <a:gd name="T82" fmla="*/ 23 w 157"/>
                  <a:gd name="T83" fmla="*/ 16 h 231"/>
                  <a:gd name="T84" fmla="*/ 25 w 157"/>
                  <a:gd name="T85" fmla="*/ 17 h 231"/>
                  <a:gd name="T86" fmla="*/ 24 w 157"/>
                  <a:gd name="T87" fmla="*/ 13 h 231"/>
                  <a:gd name="T88" fmla="*/ 23 w 157"/>
                  <a:gd name="T89" fmla="*/ 16 h 231"/>
                  <a:gd name="T90" fmla="*/ 24 w 157"/>
                  <a:gd name="T91" fmla="*/ 13 h 231"/>
                  <a:gd name="T92" fmla="*/ 24 w 157"/>
                  <a:gd name="T93" fmla="*/ 13 h 231"/>
                  <a:gd name="T94" fmla="*/ 28 w 157"/>
                  <a:gd name="T95" fmla="*/ 16 h 231"/>
                  <a:gd name="T96" fmla="*/ 26 w 157"/>
                  <a:gd name="T97" fmla="*/ 11 h 231"/>
                  <a:gd name="T98" fmla="*/ 26 w 157"/>
                  <a:gd name="T99" fmla="*/ 11 h 231"/>
                  <a:gd name="T100" fmla="*/ 31 w 157"/>
                  <a:gd name="T101" fmla="*/ 12 h 231"/>
                  <a:gd name="T102" fmla="*/ 32 w 157"/>
                  <a:gd name="T103" fmla="*/ 12 h 231"/>
                  <a:gd name="T104" fmla="*/ 30 w 157"/>
                  <a:gd name="T105" fmla="*/ 11 h 231"/>
                  <a:gd name="T106" fmla="*/ 29 w 157"/>
                  <a:gd name="T107" fmla="*/ 7 h 231"/>
                  <a:gd name="T108" fmla="*/ 28 w 157"/>
                  <a:gd name="T109" fmla="*/ 9 h 231"/>
                  <a:gd name="T110" fmla="*/ 30 w 157"/>
                  <a:gd name="T111" fmla="*/ 6 h 231"/>
                  <a:gd name="T112" fmla="*/ 30 w 157"/>
                  <a:gd name="T113" fmla="*/ 6 h 231"/>
                  <a:gd name="T114" fmla="*/ 33 w 157"/>
                  <a:gd name="T115" fmla="*/ 10 h 231"/>
                  <a:gd name="T116" fmla="*/ 33 w 157"/>
                  <a:gd name="T117" fmla="*/ 2 h 231"/>
                  <a:gd name="T118" fmla="*/ 31 w 157"/>
                  <a:gd name="T119" fmla="*/ 5 h 231"/>
                  <a:gd name="T120" fmla="*/ 39 w 157"/>
                  <a:gd name="T121" fmla="*/ 3 h 23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57"/>
                  <a:gd name="T184" fmla="*/ 0 h 231"/>
                  <a:gd name="T185" fmla="*/ 157 w 157"/>
                  <a:gd name="T186" fmla="*/ 231 h 23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57" h="231">
                    <a:moveTo>
                      <a:pt x="0" y="220"/>
                    </a:moveTo>
                    <a:lnTo>
                      <a:pt x="12" y="202"/>
                    </a:lnTo>
                    <a:lnTo>
                      <a:pt x="28" y="212"/>
                    </a:lnTo>
                    <a:lnTo>
                      <a:pt x="15" y="231"/>
                    </a:lnTo>
                    <a:lnTo>
                      <a:pt x="0" y="220"/>
                    </a:lnTo>
                    <a:close/>
                    <a:moveTo>
                      <a:pt x="12" y="202"/>
                    </a:moveTo>
                    <a:lnTo>
                      <a:pt x="13" y="200"/>
                    </a:lnTo>
                    <a:lnTo>
                      <a:pt x="13" y="199"/>
                    </a:lnTo>
                    <a:lnTo>
                      <a:pt x="21" y="206"/>
                    </a:lnTo>
                    <a:lnTo>
                      <a:pt x="12" y="202"/>
                    </a:lnTo>
                    <a:close/>
                    <a:moveTo>
                      <a:pt x="13" y="199"/>
                    </a:moveTo>
                    <a:lnTo>
                      <a:pt x="26" y="187"/>
                    </a:lnTo>
                    <a:lnTo>
                      <a:pt x="40" y="200"/>
                    </a:lnTo>
                    <a:lnTo>
                      <a:pt x="27" y="214"/>
                    </a:lnTo>
                    <a:lnTo>
                      <a:pt x="13" y="199"/>
                    </a:lnTo>
                    <a:close/>
                    <a:moveTo>
                      <a:pt x="41" y="199"/>
                    </a:moveTo>
                    <a:lnTo>
                      <a:pt x="41" y="200"/>
                    </a:lnTo>
                    <a:lnTo>
                      <a:pt x="40" y="200"/>
                    </a:lnTo>
                    <a:lnTo>
                      <a:pt x="33" y="194"/>
                    </a:lnTo>
                    <a:lnTo>
                      <a:pt x="41" y="199"/>
                    </a:lnTo>
                    <a:close/>
                    <a:moveTo>
                      <a:pt x="25" y="188"/>
                    </a:moveTo>
                    <a:lnTo>
                      <a:pt x="35" y="175"/>
                    </a:lnTo>
                    <a:lnTo>
                      <a:pt x="51" y="187"/>
                    </a:lnTo>
                    <a:lnTo>
                      <a:pt x="41" y="199"/>
                    </a:lnTo>
                    <a:lnTo>
                      <a:pt x="25" y="188"/>
                    </a:lnTo>
                    <a:close/>
                    <a:moveTo>
                      <a:pt x="35" y="175"/>
                    </a:moveTo>
                    <a:lnTo>
                      <a:pt x="35" y="175"/>
                    </a:lnTo>
                    <a:lnTo>
                      <a:pt x="36" y="174"/>
                    </a:lnTo>
                    <a:lnTo>
                      <a:pt x="43" y="181"/>
                    </a:lnTo>
                    <a:lnTo>
                      <a:pt x="35" y="175"/>
                    </a:lnTo>
                    <a:close/>
                    <a:moveTo>
                      <a:pt x="36" y="174"/>
                    </a:moveTo>
                    <a:lnTo>
                      <a:pt x="42" y="169"/>
                    </a:lnTo>
                    <a:lnTo>
                      <a:pt x="56" y="182"/>
                    </a:lnTo>
                    <a:lnTo>
                      <a:pt x="49" y="187"/>
                    </a:lnTo>
                    <a:lnTo>
                      <a:pt x="36" y="174"/>
                    </a:lnTo>
                    <a:close/>
                    <a:moveTo>
                      <a:pt x="42" y="169"/>
                    </a:moveTo>
                    <a:lnTo>
                      <a:pt x="42" y="169"/>
                    </a:lnTo>
                    <a:lnTo>
                      <a:pt x="49" y="175"/>
                    </a:lnTo>
                    <a:lnTo>
                      <a:pt x="42" y="169"/>
                    </a:lnTo>
                    <a:close/>
                    <a:moveTo>
                      <a:pt x="42" y="169"/>
                    </a:moveTo>
                    <a:lnTo>
                      <a:pt x="48" y="162"/>
                    </a:lnTo>
                    <a:lnTo>
                      <a:pt x="62" y="175"/>
                    </a:lnTo>
                    <a:lnTo>
                      <a:pt x="56" y="182"/>
                    </a:lnTo>
                    <a:lnTo>
                      <a:pt x="42" y="169"/>
                    </a:lnTo>
                    <a:close/>
                    <a:moveTo>
                      <a:pt x="62" y="175"/>
                    </a:moveTo>
                    <a:lnTo>
                      <a:pt x="62" y="175"/>
                    </a:lnTo>
                    <a:lnTo>
                      <a:pt x="55" y="169"/>
                    </a:lnTo>
                    <a:lnTo>
                      <a:pt x="62" y="175"/>
                    </a:lnTo>
                    <a:close/>
                    <a:moveTo>
                      <a:pt x="48" y="162"/>
                    </a:moveTo>
                    <a:lnTo>
                      <a:pt x="55" y="155"/>
                    </a:lnTo>
                    <a:lnTo>
                      <a:pt x="68" y="169"/>
                    </a:lnTo>
                    <a:lnTo>
                      <a:pt x="62" y="175"/>
                    </a:lnTo>
                    <a:lnTo>
                      <a:pt x="48" y="162"/>
                    </a:lnTo>
                    <a:close/>
                    <a:moveTo>
                      <a:pt x="55" y="155"/>
                    </a:moveTo>
                    <a:lnTo>
                      <a:pt x="74" y="137"/>
                    </a:lnTo>
                    <a:lnTo>
                      <a:pt x="55" y="155"/>
                    </a:lnTo>
                    <a:lnTo>
                      <a:pt x="62" y="162"/>
                    </a:lnTo>
                    <a:lnTo>
                      <a:pt x="55" y="155"/>
                    </a:lnTo>
                    <a:close/>
                    <a:moveTo>
                      <a:pt x="55" y="155"/>
                    </a:moveTo>
                    <a:lnTo>
                      <a:pt x="62" y="149"/>
                    </a:lnTo>
                    <a:lnTo>
                      <a:pt x="75" y="162"/>
                    </a:lnTo>
                    <a:lnTo>
                      <a:pt x="68" y="169"/>
                    </a:lnTo>
                    <a:lnTo>
                      <a:pt x="55" y="155"/>
                    </a:lnTo>
                    <a:close/>
                    <a:moveTo>
                      <a:pt x="77" y="159"/>
                    </a:moveTo>
                    <a:lnTo>
                      <a:pt x="76" y="161"/>
                    </a:lnTo>
                    <a:lnTo>
                      <a:pt x="75" y="162"/>
                    </a:lnTo>
                    <a:lnTo>
                      <a:pt x="68" y="155"/>
                    </a:lnTo>
                    <a:lnTo>
                      <a:pt x="77" y="159"/>
                    </a:lnTo>
                    <a:close/>
                    <a:moveTo>
                      <a:pt x="59" y="153"/>
                    </a:moveTo>
                    <a:lnTo>
                      <a:pt x="63" y="143"/>
                    </a:lnTo>
                    <a:lnTo>
                      <a:pt x="80" y="149"/>
                    </a:lnTo>
                    <a:lnTo>
                      <a:pt x="77" y="159"/>
                    </a:lnTo>
                    <a:lnTo>
                      <a:pt x="59" y="153"/>
                    </a:lnTo>
                    <a:close/>
                    <a:moveTo>
                      <a:pt x="63" y="143"/>
                    </a:moveTo>
                    <a:lnTo>
                      <a:pt x="63" y="143"/>
                    </a:lnTo>
                    <a:lnTo>
                      <a:pt x="71" y="146"/>
                    </a:lnTo>
                    <a:lnTo>
                      <a:pt x="63" y="143"/>
                    </a:lnTo>
                    <a:close/>
                    <a:moveTo>
                      <a:pt x="63" y="143"/>
                    </a:moveTo>
                    <a:lnTo>
                      <a:pt x="68" y="127"/>
                    </a:lnTo>
                    <a:lnTo>
                      <a:pt x="86" y="134"/>
                    </a:lnTo>
                    <a:lnTo>
                      <a:pt x="80" y="150"/>
                    </a:lnTo>
                    <a:lnTo>
                      <a:pt x="63" y="143"/>
                    </a:lnTo>
                    <a:close/>
                    <a:moveTo>
                      <a:pt x="87" y="132"/>
                    </a:moveTo>
                    <a:lnTo>
                      <a:pt x="87" y="133"/>
                    </a:lnTo>
                    <a:lnTo>
                      <a:pt x="86" y="134"/>
                    </a:lnTo>
                    <a:lnTo>
                      <a:pt x="77" y="130"/>
                    </a:lnTo>
                    <a:lnTo>
                      <a:pt x="87" y="132"/>
                    </a:lnTo>
                    <a:close/>
                    <a:moveTo>
                      <a:pt x="68" y="129"/>
                    </a:moveTo>
                    <a:lnTo>
                      <a:pt x="71" y="112"/>
                    </a:lnTo>
                    <a:lnTo>
                      <a:pt x="90" y="117"/>
                    </a:lnTo>
                    <a:lnTo>
                      <a:pt x="87" y="132"/>
                    </a:lnTo>
                    <a:lnTo>
                      <a:pt x="68" y="129"/>
                    </a:lnTo>
                    <a:close/>
                    <a:moveTo>
                      <a:pt x="71" y="112"/>
                    </a:moveTo>
                    <a:lnTo>
                      <a:pt x="71" y="112"/>
                    </a:lnTo>
                    <a:lnTo>
                      <a:pt x="71" y="111"/>
                    </a:lnTo>
                    <a:lnTo>
                      <a:pt x="80" y="114"/>
                    </a:lnTo>
                    <a:lnTo>
                      <a:pt x="71" y="112"/>
                    </a:lnTo>
                    <a:close/>
                    <a:moveTo>
                      <a:pt x="71" y="111"/>
                    </a:moveTo>
                    <a:lnTo>
                      <a:pt x="78" y="92"/>
                    </a:lnTo>
                    <a:lnTo>
                      <a:pt x="96" y="98"/>
                    </a:lnTo>
                    <a:lnTo>
                      <a:pt x="90" y="118"/>
                    </a:lnTo>
                    <a:lnTo>
                      <a:pt x="71" y="111"/>
                    </a:lnTo>
                    <a:close/>
                    <a:moveTo>
                      <a:pt x="78" y="92"/>
                    </a:moveTo>
                    <a:lnTo>
                      <a:pt x="78" y="92"/>
                    </a:lnTo>
                    <a:lnTo>
                      <a:pt x="78" y="91"/>
                    </a:lnTo>
                    <a:lnTo>
                      <a:pt x="87" y="96"/>
                    </a:lnTo>
                    <a:lnTo>
                      <a:pt x="78" y="92"/>
                    </a:lnTo>
                    <a:close/>
                    <a:moveTo>
                      <a:pt x="78" y="91"/>
                    </a:moveTo>
                    <a:lnTo>
                      <a:pt x="85" y="76"/>
                    </a:lnTo>
                    <a:lnTo>
                      <a:pt x="102" y="83"/>
                    </a:lnTo>
                    <a:lnTo>
                      <a:pt x="96" y="99"/>
                    </a:lnTo>
                    <a:lnTo>
                      <a:pt x="78" y="91"/>
                    </a:lnTo>
                    <a:close/>
                    <a:moveTo>
                      <a:pt x="85" y="76"/>
                    </a:moveTo>
                    <a:lnTo>
                      <a:pt x="85" y="76"/>
                    </a:lnTo>
                    <a:lnTo>
                      <a:pt x="85" y="75"/>
                    </a:lnTo>
                    <a:lnTo>
                      <a:pt x="94" y="79"/>
                    </a:lnTo>
                    <a:lnTo>
                      <a:pt x="85" y="76"/>
                    </a:lnTo>
                    <a:close/>
                    <a:moveTo>
                      <a:pt x="85" y="75"/>
                    </a:moveTo>
                    <a:lnTo>
                      <a:pt x="91" y="63"/>
                    </a:lnTo>
                    <a:lnTo>
                      <a:pt x="108" y="71"/>
                    </a:lnTo>
                    <a:lnTo>
                      <a:pt x="102" y="84"/>
                    </a:lnTo>
                    <a:lnTo>
                      <a:pt x="85" y="75"/>
                    </a:lnTo>
                    <a:close/>
                    <a:moveTo>
                      <a:pt x="91" y="63"/>
                    </a:moveTo>
                    <a:lnTo>
                      <a:pt x="91" y="62"/>
                    </a:lnTo>
                    <a:lnTo>
                      <a:pt x="100" y="67"/>
                    </a:lnTo>
                    <a:lnTo>
                      <a:pt x="91" y="63"/>
                    </a:lnTo>
                    <a:close/>
                    <a:moveTo>
                      <a:pt x="91" y="62"/>
                    </a:moveTo>
                    <a:lnTo>
                      <a:pt x="98" y="52"/>
                    </a:lnTo>
                    <a:lnTo>
                      <a:pt x="114" y="63"/>
                    </a:lnTo>
                    <a:lnTo>
                      <a:pt x="108" y="71"/>
                    </a:lnTo>
                    <a:lnTo>
                      <a:pt x="91" y="62"/>
                    </a:lnTo>
                    <a:close/>
                    <a:moveTo>
                      <a:pt x="98" y="52"/>
                    </a:moveTo>
                    <a:lnTo>
                      <a:pt x="111" y="33"/>
                    </a:lnTo>
                    <a:lnTo>
                      <a:pt x="98" y="52"/>
                    </a:lnTo>
                    <a:lnTo>
                      <a:pt x="106" y="57"/>
                    </a:lnTo>
                    <a:lnTo>
                      <a:pt x="98" y="52"/>
                    </a:lnTo>
                    <a:close/>
                    <a:moveTo>
                      <a:pt x="98" y="52"/>
                    </a:moveTo>
                    <a:lnTo>
                      <a:pt x="105" y="43"/>
                    </a:lnTo>
                    <a:lnTo>
                      <a:pt x="120" y="53"/>
                    </a:lnTo>
                    <a:lnTo>
                      <a:pt x="114" y="63"/>
                    </a:lnTo>
                    <a:lnTo>
                      <a:pt x="98" y="52"/>
                    </a:lnTo>
                    <a:close/>
                    <a:moveTo>
                      <a:pt x="105" y="43"/>
                    </a:moveTo>
                    <a:lnTo>
                      <a:pt x="105" y="42"/>
                    </a:lnTo>
                    <a:lnTo>
                      <a:pt x="106" y="41"/>
                    </a:lnTo>
                    <a:lnTo>
                      <a:pt x="112" y="47"/>
                    </a:lnTo>
                    <a:lnTo>
                      <a:pt x="105" y="43"/>
                    </a:lnTo>
                    <a:close/>
                    <a:moveTo>
                      <a:pt x="106" y="41"/>
                    </a:moveTo>
                    <a:lnTo>
                      <a:pt x="112" y="34"/>
                    </a:lnTo>
                    <a:lnTo>
                      <a:pt x="125" y="48"/>
                    </a:lnTo>
                    <a:lnTo>
                      <a:pt x="119" y="54"/>
                    </a:lnTo>
                    <a:lnTo>
                      <a:pt x="106" y="41"/>
                    </a:lnTo>
                    <a:close/>
                    <a:moveTo>
                      <a:pt x="127" y="46"/>
                    </a:moveTo>
                    <a:lnTo>
                      <a:pt x="127" y="47"/>
                    </a:lnTo>
                    <a:lnTo>
                      <a:pt x="125" y="48"/>
                    </a:lnTo>
                    <a:lnTo>
                      <a:pt x="119" y="42"/>
                    </a:lnTo>
                    <a:lnTo>
                      <a:pt x="127" y="46"/>
                    </a:lnTo>
                    <a:close/>
                    <a:moveTo>
                      <a:pt x="111" y="36"/>
                    </a:moveTo>
                    <a:lnTo>
                      <a:pt x="118" y="26"/>
                    </a:lnTo>
                    <a:lnTo>
                      <a:pt x="133" y="37"/>
                    </a:lnTo>
                    <a:lnTo>
                      <a:pt x="127" y="46"/>
                    </a:lnTo>
                    <a:lnTo>
                      <a:pt x="111" y="36"/>
                    </a:lnTo>
                    <a:close/>
                    <a:moveTo>
                      <a:pt x="118" y="26"/>
                    </a:moveTo>
                    <a:lnTo>
                      <a:pt x="118" y="25"/>
                    </a:lnTo>
                    <a:lnTo>
                      <a:pt x="119" y="25"/>
                    </a:lnTo>
                    <a:lnTo>
                      <a:pt x="125" y="32"/>
                    </a:lnTo>
                    <a:lnTo>
                      <a:pt x="118" y="26"/>
                    </a:lnTo>
                    <a:close/>
                    <a:moveTo>
                      <a:pt x="119" y="25"/>
                    </a:moveTo>
                    <a:lnTo>
                      <a:pt x="124" y="19"/>
                    </a:lnTo>
                    <a:lnTo>
                      <a:pt x="139" y="32"/>
                    </a:lnTo>
                    <a:lnTo>
                      <a:pt x="132" y="38"/>
                    </a:lnTo>
                    <a:lnTo>
                      <a:pt x="119" y="25"/>
                    </a:lnTo>
                    <a:close/>
                    <a:moveTo>
                      <a:pt x="124" y="19"/>
                    </a:moveTo>
                    <a:lnTo>
                      <a:pt x="134" y="9"/>
                    </a:lnTo>
                    <a:lnTo>
                      <a:pt x="148" y="23"/>
                    </a:lnTo>
                    <a:lnTo>
                      <a:pt x="139" y="32"/>
                    </a:lnTo>
                    <a:lnTo>
                      <a:pt x="124" y="19"/>
                    </a:lnTo>
                    <a:close/>
                    <a:moveTo>
                      <a:pt x="134" y="9"/>
                    </a:moveTo>
                    <a:lnTo>
                      <a:pt x="144" y="0"/>
                    </a:lnTo>
                    <a:lnTo>
                      <a:pt x="157" y="13"/>
                    </a:lnTo>
                    <a:lnTo>
                      <a:pt x="148" y="23"/>
                    </a:lnTo>
                    <a:lnTo>
                      <a:pt x="134" y="9"/>
                    </a:lnTo>
                    <a:close/>
                  </a:path>
                </a:pathLst>
              </a:custGeom>
              <a:solidFill>
                <a:srgbClr val="CB65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82" name="Freeform 1976">
                <a:extLst>
                  <a:ext uri="{FF2B5EF4-FFF2-40B4-BE49-F238E27FC236}">
                    <a16:creationId xmlns:a16="http://schemas.microsoft.com/office/drawing/2014/main" id="{FFDB5CB4-BF60-432E-B745-ADF1C270BA48}"/>
                  </a:ext>
                </a:extLst>
              </p:cNvPr>
              <p:cNvSpPr>
                <a:spLocks noEditPoints="1"/>
              </p:cNvSpPr>
              <p:nvPr/>
            </p:nvSpPr>
            <p:spPr bwMode="auto">
              <a:xfrm>
                <a:off x="2607" y="3130"/>
                <a:ext cx="55" cy="91"/>
              </a:xfrm>
              <a:custGeom>
                <a:avLst/>
                <a:gdLst>
                  <a:gd name="T0" fmla="*/ 55 w 219"/>
                  <a:gd name="T1" fmla="*/ 2 h 363"/>
                  <a:gd name="T2" fmla="*/ 53 w 219"/>
                  <a:gd name="T3" fmla="*/ 6 h 363"/>
                  <a:gd name="T4" fmla="*/ 53 w 219"/>
                  <a:gd name="T5" fmla="*/ 6 h 363"/>
                  <a:gd name="T6" fmla="*/ 52 w 219"/>
                  <a:gd name="T7" fmla="*/ 9 h 363"/>
                  <a:gd name="T8" fmla="*/ 50 w 219"/>
                  <a:gd name="T9" fmla="*/ 13 h 363"/>
                  <a:gd name="T10" fmla="*/ 50 w 219"/>
                  <a:gd name="T11" fmla="*/ 13 h 363"/>
                  <a:gd name="T12" fmla="*/ 43 w 219"/>
                  <a:gd name="T13" fmla="*/ 13 h 363"/>
                  <a:gd name="T14" fmla="*/ 48 w 219"/>
                  <a:gd name="T15" fmla="*/ 15 h 363"/>
                  <a:gd name="T16" fmla="*/ 46 w 219"/>
                  <a:gd name="T17" fmla="*/ 18 h 363"/>
                  <a:gd name="T18" fmla="*/ 46 w 219"/>
                  <a:gd name="T19" fmla="*/ 18 h 363"/>
                  <a:gd name="T20" fmla="*/ 44 w 219"/>
                  <a:gd name="T21" fmla="*/ 21 h 363"/>
                  <a:gd name="T22" fmla="*/ 44 w 219"/>
                  <a:gd name="T23" fmla="*/ 21 h 363"/>
                  <a:gd name="T24" fmla="*/ 42 w 219"/>
                  <a:gd name="T25" fmla="*/ 24 h 363"/>
                  <a:gd name="T26" fmla="*/ 40 w 219"/>
                  <a:gd name="T27" fmla="*/ 27 h 363"/>
                  <a:gd name="T28" fmla="*/ 39 w 219"/>
                  <a:gd name="T29" fmla="*/ 27 h 363"/>
                  <a:gd name="T30" fmla="*/ 32 w 219"/>
                  <a:gd name="T31" fmla="*/ 27 h 363"/>
                  <a:gd name="T32" fmla="*/ 36 w 219"/>
                  <a:gd name="T33" fmla="*/ 30 h 363"/>
                  <a:gd name="T34" fmla="*/ 29 w 219"/>
                  <a:gd name="T35" fmla="*/ 32 h 363"/>
                  <a:gd name="T36" fmla="*/ 33 w 219"/>
                  <a:gd name="T37" fmla="*/ 34 h 363"/>
                  <a:gd name="T38" fmla="*/ 31 w 219"/>
                  <a:gd name="T39" fmla="*/ 39 h 363"/>
                  <a:gd name="T40" fmla="*/ 31 w 219"/>
                  <a:gd name="T41" fmla="*/ 39 h 363"/>
                  <a:gd name="T42" fmla="*/ 24 w 219"/>
                  <a:gd name="T43" fmla="*/ 40 h 363"/>
                  <a:gd name="T44" fmla="*/ 29 w 219"/>
                  <a:gd name="T45" fmla="*/ 43 h 363"/>
                  <a:gd name="T46" fmla="*/ 27 w 219"/>
                  <a:gd name="T47" fmla="*/ 46 h 363"/>
                  <a:gd name="T48" fmla="*/ 21 w 219"/>
                  <a:gd name="T49" fmla="*/ 47 h 363"/>
                  <a:gd name="T50" fmla="*/ 26 w 219"/>
                  <a:gd name="T51" fmla="*/ 48 h 363"/>
                  <a:gd name="T52" fmla="*/ 25 w 219"/>
                  <a:gd name="T53" fmla="*/ 52 h 363"/>
                  <a:gd name="T54" fmla="*/ 25 w 219"/>
                  <a:gd name="T55" fmla="*/ 52 h 363"/>
                  <a:gd name="T56" fmla="*/ 19 w 219"/>
                  <a:gd name="T57" fmla="*/ 53 h 363"/>
                  <a:gd name="T58" fmla="*/ 24 w 219"/>
                  <a:gd name="T59" fmla="*/ 53 h 363"/>
                  <a:gd name="T60" fmla="*/ 24 w 219"/>
                  <a:gd name="T61" fmla="*/ 56 h 363"/>
                  <a:gd name="T62" fmla="*/ 24 w 219"/>
                  <a:gd name="T63" fmla="*/ 57 h 363"/>
                  <a:gd name="T64" fmla="*/ 19 w 219"/>
                  <a:gd name="T65" fmla="*/ 58 h 363"/>
                  <a:gd name="T66" fmla="*/ 23 w 219"/>
                  <a:gd name="T67" fmla="*/ 59 h 363"/>
                  <a:gd name="T68" fmla="*/ 23 w 219"/>
                  <a:gd name="T69" fmla="*/ 62 h 363"/>
                  <a:gd name="T70" fmla="*/ 22 w 219"/>
                  <a:gd name="T71" fmla="*/ 63 h 363"/>
                  <a:gd name="T72" fmla="*/ 16 w 219"/>
                  <a:gd name="T73" fmla="*/ 63 h 363"/>
                  <a:gd name="T74" fmla="*/ 21 w 219"/>
                  <a:gd name="T75" fmla="*/ 64 h 363"/>
                  <a:gd name="T76" fmla="*/ 20 w 219"/>
                  <a:gd name="T77" fmla="*/ 68 h 363"/>
                  <a:gd name="T78" fmla="*/ 20 w 219"/>
                  <a:gd name="T79" fmla="*/ 69 h 363"/>
                  <a:gd name="T80" fmla="*/ 13 w 219"/>
                  <a:gd name="T81" fmla="*/ 69 h 363"/>
                  <a:gd name="T82" fmla="*/ 18 w 219"/>
                  <a:gd name="T83" fmla="*/ 71 h 363"/>
                  <a:gd name="T84" fmla="*/ 16 w 219"/>
                  <a:gd name="T85" fmla="*/ 75 h 363"/>
                  <a:gd name="T86" fmla="*/ 16 w 219"/>
                  <a:gd name="T87" fmla="*/ 76 h 363"/>
                  <a:gd name="T88" fmla="*/ 13 w 219"/>
                  <a:gd name="T89" fmla="*/ 79 h 363"/>
                  <a:gd name="T90" fmla="*/ 11 w 219"/>
                  <a:gd name="T91" fmla="*/ 82 h 363"/>
                  <a:gd name="T92" fmla="*/ 11 w 219"/>
                  <a:gd name="T93" fmla="*/ 82 h 363"/>
                  <a:gd name="T94" fmla="*/ 5 w 219"/>
                  <a:gd name="T95" fmla="*/ 82 h 363"/>
                  <a:gd name="T96" fmla="*/ 9 w 219"/>
                  <a:gd name="T97" fmla="*/ 84 h 363"/>
                  <a:gd name="T98" fmla="*/ 7 w 219"/>
                  <a:gd name="T99" fmla="*/ 87 h 363"/>
                  <a:gd name="T100" fmla="*/ 7 w 219"/>
                  <a:gd name="T101" fmla="*/ 88 h 363"/>
                  <a:gd name="T102" fmla="*/ 5 w 219"/>
                  <a:gd name="T103" fmla="*/ 89 h 363"/>
                  <a:gd name="T104" fmla="*/ 4 w 219"/>
                  <a:gd name="T105" fmla="*/ 90 h 36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19"/>
                  <a:gd name="T160" fmla="*/ 0 h 363"/>
                  <a:gd name="T161" fmla="*/ 219 w 219"/>
                  <a:gd name="T162" fmla="*/ 363 h 36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19" h="363">
                    <a:moveTo>
                      <a:pt x="219" y="7"/>
                    </a:moveTo>
                    <a:lnTo>
                      <a:pt x="213" y="23"/>
                    </a:lnTo>
                    <a:lnTo>
                      <a:pt x="195" y="16"/>
                    </a:lnTo>
                    <a:lnTo>
                      <a:pt x="201" y="0"/>
                    </a:lnTo>
                    <a:lnTo>
                      <a:pt x="219" y="7"/>
                    </a:lnTo>
                    <a:close/>
                    <a:moveTo>
                      <a:pt x="213" y="23"/>
                    </a:moveTo>
                    <a:lnTo>
                      <a:pt x="212" y="23"/>
                    </a:lnTo>
                    <a:lnTo>
                      <a:pt x="204" y="20"/>
                    </a:lnTo>
                    <a:lnTo>
                      <a:pt x="213" y="23"/>
                    </a:lnTo>
                    <a:close/>
                    <a:moveTo>
                      <a:pt x="212" y="23"/>
                    </a:moveTo>
                    <a:lnTo>
                      <a:pt x="206" y="37"/>
                    </a:lnTo>
                    <a:lnTo>
                      <a:pt x="189" y="28"/>
                    </a:lnTo>
                    <a:lnTo>
                      <a:pt x="195" y="16"/>
                    </a:lnTo>
                    <a:lnTo>
                      <a:pt x="212" y="23"/>
                    </a:lnTo>
                    <a:close/>
                    <a:moveTo>
                      <a:pt x="206" y="37"/>
                    </a:moveTo>
                    <a:lnTo>
                      <a:pt x="200" y="50"/>
                    </a:lnTo>
                    <a:lnTo>
                      <a:pt x="182" y="41"/>
                    </a:lnTo>
                    <a:lnTo>
                      <a:pt x="189" y="28"/>
                    </a:lnTo>
                    <a:lnTo>
                      <a:pt x="206" y="37"/>
                    </a:lnTo>
                    <a:close/>
                    <a:moveTo>
                      <a:pt x="200" y="50"/>
                    </a:moveTo>
                    <a:lnTo>
                      <a:pt x="199" y="51"/>
                    </a:lnTo>
                    <a:lnTo>
                      <a:pt x="198" y="52"/>
                    </a:lnTo>
                    <a:lnTo>
                      <a:pt x="191" y="45"/>
                    </a:lnTo>
                    <a:lnTo>
                      <a:pt x="200" y="50"/>
                    </a:lnTo>
                    <a:close/>
                    <a:moveTo>
                      <a:pt x="198" y="52"/>
                    </a:moveTo>
                    <a:lnTo>
                      <a:pt x="189" y="61"/>
                    </a:lnTo>
                    <a:lnTo>
                      <a:pt x="175" y="48"/>
                    </a:lnTo>
                    <a:lnTo>
                      <a:pt x="184" y="39"/>
                    </a:lnTo>
                    <a:lnTo>
                      <a:pt x="198" y="52"/>
                    </a:lnTo>
                    <a:close/>
                    <a:moveTo>
                      <a:pt x="173" y="51"/>
                    </a:moveTo>
                    <a:lnTo>
                      <a:pt x="173" y="49"/>
                    </a:lnTo>
                    <a:lnTo>
                      <a:pt x="175" y="48"/>
                    </a:lnTo>
                    <a:lnTo>
                      <a:pt x="182" y="54"/>
                    </a:lnTo>
                    <a:lnTo>
                      <a:pt x="173" y="51"/>
                    </a:lnTo>
                    <a:close/>
                    <a:moveTo>
                      <a:pt x="190" y="59"/>
                    </a:moveTo>
                    <a:lnTo>
                      <a:pt x="183" y="72"/>
                    </a:lnTo>
                    <a:lnTo>
                      <a:pt x="167" y="63"/>
                    </a:lnTo>
                    <a:lnTo>
                      <a:pt x="173" y="51"/>
                    </a:lnTo>
                    <a:lnTo>
                      <a:pt x="190" y="59"/>
                    </a:lnTo>
                    <a:close/>
                    <a:moveTo>
                      <a:pt x="183" y="72"/>
                    </a:moveTo>
                    <a:lnTo>
                      <a:pt x="183" y="72"/>
                    </a:lnTo>
                    <a:lnTo>
                      <a:pt x="183" y="73"/>
                    </a:lnTo>
                    <a:lnTo>
                      <a:pt x="176" y="67"/>
                    </a:lnTo>
                    <a:lnTo>
                      <a:pt x="183" y="72"/>
                    </a:lnTo>
                    <a:close/>
                    <a:moveTo>
                      <a:pt x="183" y="73"/>
                    </a:moveTo>
                    <a:lnTo>
                      <a:pt x="177" y="82"/>
                    </a:lnTo>
                    <a:lnTo>
                      <a:pt x="161" y="72"/>
                    </a:lnTo>
                    <a:lnTo>
                      <a:pt x="168" y="62"/>
                    </a:lnTo>
                    <a:lnTo>
                      <a:pt x="183" y="73"/>
                    </a:lnTo>
                    <a:close/>
                    <a:moveTo>
                      <a:pt x="177" y="82"/>
                    </a:moveTo>
                    <a:lnTo>
                      <a:pt x="177" y="82"/>
                    </a:lnTo>
                    <a:lnTo>
                      <a:pt x="177" y="83"/>
                    </a:lnTo>
                    <a:lnTo>
                      <a:pt x="169" y="77"/>
                    </a:lnTo>
                    <a:lnTo>
                      <a:pt x="177" y="82"/>
                    </a:lnTo>
                    <a:close/>
                    <a:moveTo>
                      <a:pt x="177" y="83"/>
                    </a:moveTo>
                    <a:lnTo>
                      <a:pt x="167" y="95"/>
                    </a:lnTo>
                    <a:lnTo>
                      <a:pt x="151" y="84"/>
                    </a:lnTo>
                    <a:lnTo>
                      <a:pt x="161" y="71"/>
                    </a:lnTo>
                    <a:lnTo>
                      <a:pt x="177" y="83"/>
                    </a:lnTo>
                    <a:close/>
                    <a:moveTo>
                      <a:pt x="167" y="95"/>
                    </a:moveTo>
                    <a:lnTo>
                      <a:pt x="158" y="108"/>
                    </a:lnTo>
                    <a:lnTo>
                      <a:pt x="143" y="96"/>
                    </a:lnTo>
                    <a:lnTo>
                      <a:pt x="151" y="84"/>
                    </a:lnTo>
                    <a:lnTo>
                      <a:pt x="167" y="95"/>
                    </a:lnTo>
                    <a:close/>
                    <a:moveTo>
                      <a:pt x="158" y="108"/>
                    </a:moveTo>
                    <a:lnTo>
                      <a:pt x="157" y="108"/>
                    </a:lnTo>
                    <a:lnTo>
                      <a:pt x="157" y="109"/>
                    </a:lnTo>
                    <a:lnTo>
                      <a:pt x="150" y="103"/>
                    </a:lnTo>
                    <a:lnTo>
                      <a:pt x="158" y="108"/>
                    </a:lnTo>
                    <a:close/>
                    <a:moveTo>
                      <a:pt x="157" y="109"/>
                    </a:moveTo>
                    <a:lnTo>
                      <a:pt x="144" y="121"/>
                    </a:lnTo>
                    <a:lnTo>
                      <a:pt x="130" y="108"/>
                    </a:lnTo>
                    <a:lnTo>
                      <a:pt x="144" y="95"/>
                    </a:lnTo>
                    <a:lnTo>
                      <a:pt x="157" y="109"/>
                    </a:lnTo>
                    <a:close/>
                    <a:moveTo>
                      <a:pt x="129" y="109"/>
                    </a:moveTo>
                    <a:lnTo>
                      <a:pt x="130" y="108"/>
                    </a:lnTo>
                    <a:lnTo>
                      <a:pt x="137" y="115"/>
                    </a:lnTo>
                    <a:lnTo>
                      <a:pt x="129" y="109"/>
                    </a:lnTo>
                    <a:close/>
                    <a:moveTo>
                      <a:pt x="145" y="121"/>
                    </a:moveTo>
                    <a:lnTo>
                      <a:pt x="132" y="137"/>
                    </a:lnTo>
                    <a:lnTo>
                      <a:pt x="117" y="125"/>
                    </a:lnTo>
                    <a:lnTo>
                      <a:pt x="129" y="109"/>
                    </a:lnTo>
                    <a:lnTo>
                      <a:pt x="145" y="121"/>
                    </a:lnTo>
                    <a:close/>
                    <a:moveTo>
                      <a:pt x="116" y="127"/>
                    </a:moveTo>
                    <a:lnTo>
                      <a:pt x="116" y="126"/>
                    </a:lnTo>
                    <a:lnTo>
                      <a:pt x="117" y="125"/>
                    </a:lnTo>
                    <a:lnTo>
                      <a:pt x="125" y="131"/>
                    </a:lnTo>
                    <a:lnTo>
                      <a:pt x="116" y="127"/>
                    </a:lnTo>
                    <a:close/>
                    <a:moveTo>
                      <a:pt x="133" y="135"/>
                    </a:moveTo>
                    <a:lnTo>
                      <a:pt x="124" y="155"/>
                    </a:lnTo>
                    <a:lnTo>
                      <a:pt x="106" y="146"/>
                    </a:lnTo>
                    <a:lnTo>
                      <a:pt x="116" y="127"/>
                    </a:lnTo>
                    <a:lnTo>
                      <a:pt x="133" y="135"/>
                    </a:lnTo>
                    <a:close/>
                    <a:moveTo>
                      <a:pt x="124" y="155"/>
                    </a:moveTo>
                    <a:lnTo>
                      <a:pt x="124" y="155"/>
                    </a:lnTo>
                    <a:lnTo>
                      <a:pt x="123" y="155"/>
                    </a:lnTo>
                    <a:lnTo>
                      <a:pt x="115" y="150"/>
                    </a:lnTo>
                    <a:lnTo>
                      <a:pt x="124" y="155"/>
                    </a:lnTo>
                    <a:close/>
                    <a:moveTo>
                      <a:pt x="123" y="155"/>
                    </a:moveTo>
                    <a:lnTo>
                      <a:pt x="114" y="171"/>
                    </a:lnTo>
                    <a:lnTo>
                      <a:pt x="97" y="161"/>
                    </a:lnTo>
                    <a:lnTo>
                      <a:pt x="107" y="145"/>
                    </a:lnTo>
                    <a:lnTo>
                      <a:pt x="123" y="155"/>
                    </a:lnTo>
                    <a:close/>
                    <a:moveTo>
                      <a:pt x="97" y="161"/>
                    </a:moveTo>
                    <a:lnTo>
                      <a:pt x="97" y="161"/>
                    </a:lnTo>
                    <a:lnTo>
                      <a:pt x="105" y="166"/>
                    </a:lnTo>
                    <a:lnTo>
                      <a:pt x="97" y="161"/>
                    </a:lnTo>
                    <a:close/>
                    <a:moveTo>
                      <a:pt x="114" y="170"/>
                    </a:moveTo>
                    <a:lnTo>
                      <a:pt x="107" y="183"/>
                    </a:lnTo>
                    <a:lnTo>
                      <a:pt x="91" y="174"/>
                    </a:lnTo>
                    <a:lnTo>
                      <a:pt x="97" y="161"/>
                    </a:lnTo>
                    <a:lnTo>
                      <a:pt x="114" y="170"/>
                    </a:lnTo>
                    <a:close/>
                    <a:moveTo>
                      <a:pt x="107" y="183"/>
                    </a:moveTo>
                    <a:lnTo>
                      <a:pt x="102" y="195"/>
                    </a:lnTo>
                    <a:lnTo>
                      <a:pt x="84" y="187"/>
                    </a:lnTo>
                    <a:lnTo>
                      <a:pt x="91" y="174"/>
                    </a:lnTo>
                    <a:lnTo>
                      <a:pt x="107" y="183"/>
                    </a:lnTo>
                    <a:close/>
                    <a:moveTo>
                      <a:pt x="83" y="189"/>
                    </a:moveTo>
                    <a:lnTo>
                      <a:pt x="84" y="188"/>
                    </a:lnTo>
                    <a:lnTo>
                      <a:pt x="84" y="187"/>
                    </a:lnTo>
                    <a:lnTo>
                      <a:pt x="93" y="191"/>
                    </a:lnTo>
                    <a:lnTo>
                      <a:pt x="83" y="189"/>
                    </a:lnTo>
                    <a:close/>
                    <a:moveTo>
                      <a:pt x="102" y="193"/>
                    </a:moveTo>
                    <a:lnTo>
                      <a:pt x="98" y="206"/>
                    </a:lnTo>
                    <a:lnTo>
                      <a:pt x="81" y="202"/>
                    </a:lnTo>
                    <a:lnTo>
                      <a:pt x="83" y="189"/>
                    </a:lnTo>
                    <a:lnTo>
                      <a:pt x="102" y="193"/>
                    </a:lnTo>
                    <a:close/>
                    <a:moveTo>
                      <a:pt x="98" y="206"/>
                    </a:moveTo>
                    <a:lnTo>
                      <a:pt x="98" y="206"/>
                    </a:lnTo>
                    <a:lnTo>
                      <a:pt x="98" y="207"/>
                    </a:lnTo>
                    <a:lnTo>
                      <a:pt x="90" y="204"/>
                    </a:lnTo>
                    <a:lnTo>
                      <a:pt x="98" y="206"/>
                    </a:lnTo>
                    <a:close/>
                    <a:moveTo>
                      <a:pt x="98" y="207"/>
                    </a:moveTo>
                    <a:lnTo>
                      <a:pt x="95" y="216"/>
                    </a:lnTo>
                    <a:lnTo>
                      <a:pt x="77" y="211"/>
                    </a:lnTo>
                    <a:lnTo>
                      <a:pt x="81" y="201"/>
                    </a:lnTo>
                    <a:lnTo>
                      <a:pt x="98" y="207"/>
                    </a:lnTo>
                    <a:close/>
                    <a:moveTo>
                      <a:pt x="76" y="213"/>
                    </a:moveTo>
                    <a:lnTo>
                      <a:pt x="76" y="212"/>
                    </a:lnTo>
                    <a:lnTo>
                      <a:pt x="77" y="211"/>
                    </a:lnTo>
                    <a:lnTo>
                      <a:pt x="86" y="213"/>
                    </a:lnTo>
                    <a:lnTo>
                      <a:pt x="76" y="213"/>
                    </a:lnTo>
                    <a:close/>
                    <a:moveTo>
                      <a:pt x="96" y="213"/>
                    </a:moveTo>
                    <a:lnTo>
                      <a:pt x="96" y="223"/>
                    </a:lnTo>
                    <a:lnTo>
                      <a:pt x="76" y="223"/>
                    </a:lnTo>
                    <a:lnTo>
                      <a:pt x="76" y="213"/>
                    </a:lnTo>
                    <a:lnTo>
                      <a:pt x="96" y="213"/>
                    </a:lnTo>
                    <a:close/>
                    <a:moveTo>
                      <a:pt x="96" y="223"/>
                    </a:moveTo>
                    <a:lnTo>
                      <a:pt x="96" y="224"/>
                    </a:lnTo>
                    <a:lnTo>
                      <a:pt x="95" y="226"/>
                    </a:lnTo>
                    <a:lnTo>
                      <a:pt x="86" y="223"/>
                    </a:lnTo>
                    <a:lnTo>
                      <a:pt x="96" y="223"/>
                    </a:lnTo>
                    <a:close/>
                    <a:moveTo>
                      <a:pt x="95" y="226"/>
                    </a:moveTo>
                    <a:lnTo>
                      <a:pt x="92" y="235"/>
                    </a:lnTo>
                    <a:lnTo>
                      <a:pt x="74" y="230"/>
                    </a:lnTo>
                    <a:lnTo>
                      <a:pt x="77" y="220"/>
                    </a:lnTo>
                    <a:lnTo>
                      <a:pt x="95" y="226"/>
                    </a:lnTo>
                    <a:close/>
                    <a:moveTo>
                      <a:pt x="74" y="231"/>
                    </a:moveTo>
                    <a:lnTo>
                      <a:pt x="74" y="230"/>
                    </a:lnTo>
                    <a:lnTo>
                      <a:pt x="83" y="233"/>
                    </a:lnTo>
                    <a:lnTo>
                      <a:pt x="74" y="231"/>
                    </a:lnTo>
                    <a:close/>
                    <a:moveTo>
                      <a:pt x="93" y="235"/>
                    </a:moveTo>
                    <a:lnTo>
                      <a:pt x="90" y="247"/>
                    </a:lnTo>
                    <a:lnTo>
                      <a:pt x="71" y="243"/>
                    </a:lnTo>
                    <a:lnTo>
                      <a:pt x="74" y="231"/>
                    </a:lnTo>
                    <a:lnTo>
                      <a:pt x="93" y="235"/>
                    </a:lnTo>
                    <a:close/>
                    <a:moveTo>
                      <a:pt x="90" y="247"/>
                    </a:moveTo>
                    <a:lnTo>
                      <a:pt x="89" y="249"/>
                    </a:lnTo>
                    <a:lnTo>
                      <a:pt x="87" y="250"/>
                    </a:lnTo>
                    <a:lnTo>
                      <a:pt x="80" y="245"/>
                    </a:lnTo>
                    <a:lnTo>
                      <a:pt x="90" y="247"/>
                    </a:lnTo>
                    <a:close/>
                    <a:moveTo>
                      <a:pt x="87" y="250"/>
                    </a:moveTo>
                    <a:lnTo>
                      <a:pt x="82" y="260"/>
                    </a:lnTo>
                    <a:lnTo>
                      <a:pt x="65" y="249"/>
                    </a:lnTo>
                    <a:lnTo>
                      <a:pt x="72" y="241"/>
                    </a:lnTo>
                    <a:lnTo>
                      <a:pt x="87" y="250"/>
                    </a:lnTo>
                    <a:close/>
                    <a:moveTo>
                      <a:pt x="64" y="253"/>
                    </a:moveTo>
                    <a:lnTo>
                      <a:pt x="64" y="250"/>
                    </a:lnTo>
                    <a:lnTo>
                      <a:pt x="65" y="249"/>
                    </a:lnTo>
                    <a:lnTo>
                      <a:pt x="73" y="255"/>
                    </a:lnTo>
                    <a:lnTo>
                      <a:pt x="64" y="253"/>
                    </a:lnTo>
                    <a:close/>
                    <a:moveTo>
                      <a:pt x="83" y="257"/>
                    </a:moveTo>
                    <a:lnTo>
                      <a:pt x="80" y="270"/>
                    </a:lnTo>
                    <a:lnTo>
                      <a:pt x="61" y="265"/>
                    </a:lnTo>
                    <a:lnTo>
                      <a:pt x="64" y="253"/>
                    </a:lnTo>
                    <a:lnTo>
                      <a:pt x="83" y="257"/>
                    </a:lnTo>
                    <a:close/>
                    <a:moveTo>
                      <a:pt x="80" y="270"/>
                    </a:moveTo>
                    <a:lnTo>
                      <a:pt x="80" y="271"/>
                    </a:lnTo>
                    <a:lnTo>
                      <a:pt x="79" y="274"/>
                    </a:lnTo>
                    <a:lnTo>
                      <a:pt x="71" y="267"/>
                    </a:lnTo>
                    <a:lnTo>
                      <a:pt x="80" y="270"/>
                    </a:lnTo>
                    <a:close/>
                    <a:moveTo>
                      <a:pt x="79" y="274"/>
                    </a:moveTo>
                    <a:lnTo>
                      <a:pt x="69" y="286"/>
                    </a:lnTo>
                    <a:lnTo>
                      <a:pt x="53" y="275"/>
                    </a:lnTo>
                    <a:lnTo>
                      <a:pt x="63" y="262"/>
                    </a:lnTo>
                    <a:lnTo>
                      <a:pt x="79" y="274"/>
                    </a:lnTo>
                    <a:close/>
                    <a:moveTo>
                      <a:pt x="52" y="277"/>
                    </a:moveTo>
                    <a:lnTo>
                      <a:pt x="52" y="276"/>
                    </a:lnTo>
                    <a:lnTo>
                      <a:pt x="53" y="275"/>
                    </a:lnTo>
                    <a:lnTo>
                      <a:pt x="61" y="280"/>
                    </a:lnTo>
                    <a:lnTo>
                      <a:pt x="52" y="277"/>
                    </a:lnTo>
                    <a:close/>
                    <a:moveTo>
                      <a:pt x="70" y="284"/>
                    </a:moveTo>
                    <a:lnTo>
                      <a:pt x="63" y="300"/>
                    </a:lnTo>
                    <a:lnTo>
                      <a:pt x="46" y="292"/>
                    </a:lnTo>
                    <a:lnTo>
                      <a:pt x="52" y="277"/>
                    </a:lnTo>
                    <a:lnTo>
                      <a:pt x="70" y="284"/>
                    </a:lnTo>
                    <a:close/>
                    <a:moveTo>
                      <a:pt x="63" y="300"/>
                    </a:moveTo>
                    <a:lnTo>
                      <a:pt x="63" y="301"/>
                    </a:lnTo>
                    <a:lnTo>
                      <a:pt x="62" y="302"/>
                    </a:lnTo>
                    <a:lnTo>
                      <a:pt x="54" y="296"/>
                    </a:lnTo>
                    <a:lnTo>
                      <a:pt x="63" y="300"/>
                    </a:lnTo>
                    <a:close/>
                    <a:moveTo>
                      <a:pt x="62" y="302"/>
                    </a:moveTo>
                    <a:lnTo>
                      <a:pt x="52" y="314"/>
                    </a:lnTo>
                    <a:lnTo>
                      <a:pt x="38" y="303"/>
                    </a:lnTo>
                    <a:lnTo>
                      <a:pt x="47" y="290"/>
                    </a:lnTo>
                    <a:lnTo>
                      <a:pt x="62" y="302"/>
                    </a:lnTo>
                    <a:close/>
                    <a:moveTo>
                      <a:pt x="52" y="314"/>
                    </a:moveTo>
                    <a:lnTo>
                      <a:pt x="43" y="328"/>
                    </a:lnTo>
                    <a:lnTo>
                      <a:pt x="28" y="316"/>
                    </a:lnTo>
                    <a:lnTo>
                      <a:pt x="38" y="303"/>
                    </a:lnTo>
                    <a:lnTo>
                      <a:pt x="52" y="314"/>
                    </a:lnTo>
                    <a:close/>
                    <a:moveTo>
                      <a:pt x="43" y="328"/>
                    </a:moveTo>
                    <a:lnTo>
                      <a:pt x="42" y="328"/>
                    </a:lnTo>
                    <a:lnTo>
                      <a:pt x="42" y="329"/>
                    </a:lnTo>
                    <a:lnTo>
                      <a:pt x="36" y="321"/>
                    </a:lnTo>
                    <a:lnTo>
                      <a:pt x="43" y="328"/>
                    </a:lnTo>
                    <a:close/>
                    <a:moveTo>
                      <a:pt x="42" y="329"/>
                    </a:moveTo>
                    <a:lnTo>
                      <a:pt x="32" y="338"/>
                    </a:lnTo>
                    <a:lnTo>
                      <a:pt x="19" y="324"/>
                    </a:lnTo>
                    <a:lnTo>
                      <a:pt x="29" y="314"/>
                    </a:lnTo>
                    <a:lnTo>
                      <a:pt x="42" y="329"/>
                    </a:lnTo>
                    <a:close/>
                    <a:moveTo>
                      <a:pt x="18" y="327"/>
                    </a:moveTo>
                    <a:lnTo>
                      <a:pt x="18" y="325"/>
                    </a:lnTo>
                    <a:lnTo>
                      <a:pt x="19" y="324"/>
                    </a:lnTo>
                    <a:lnTo>
                      <a:pt x="26" y="331"/>
                    </a:lnTo>
                    <a:lnTo>
                      <a:pt x="18" y="327"/>
                    </a:lnTo>
                    <a:close/>
                    <a:moveTo>
                      <a:pt x="34" y="335"/>
                    </a:moveTo>
                    <a:lnTo>
                      <a:pt x="28" y="349"/>
                    </a:lnTo>
                    <a:lnTo>
                      <a:pt x="11" y="340"/>
                    </a:lnTo>
                    <a:lnTo>
                      <a:pt x="18" y="327"/>
                    </a:lnTo>
                    <a:lnTo>
                      <a:pt x="34" y="335"/>
                    </a:lnTo>
                    <a:close/>
                    <a:moveTo>
                      <a:pt x="28" y="349"/>
                    </a:moveTo>
                    <a:lnTo>
                      <a:pt x="28" y="350"/>
                    </a:lnTo>
                    <a:lnTo>
                      <a:pt x="27" y="351"/>
                    </a:lnTo>
                    <a:lnTo>
                      <a:pt x="19" y="344"/>
                    </a:lnTo>
                    <a:lnTo>
                      <a:pt x="28" y="349"/>
                    </a:lnTo>
                    <a:close/>
                    <a:moveTo>
                      <a:pt x="27" y="351"/>
                    </a:moveTo>
                    <a:lnTo>
                      <a:pt x="20" y="357"/>
                    </a:lnTo>
                    <a:lnTo>
                      <a:pt x="7" y="343"/>
                    </a:lnTo>
                    <a:lnTo>
                      <a:pt x="12" y="338"/>
                    </a:lnTo>
                    <a:lnTo>
                      <a:pt x="27" y="351"/>
                    </a:lnTo>
                    <a:close/>
                    <a:moveTo>
                      <a:pt x="20" y="357"/>
                    </a:moveTo>
                    <a:lnTo>
                      <a:pt x="17" y="360"/>
                    </a:lnTo>
                    <a:lnTo>
                      <a:pt x="4" y="346"/>
                    </a:lnTo>
                    <a:lnTo>
                      <a:pt x="7" y="343"/>
                    </a:lnTo>
                    <a:lnTo>
                      <a:pt x="20" y="357"/>
                    </a:lnTo>
                    <a:close/>
                    <a:moveTo>
                      <a:pt x="17" y="360"/>
                    </a:moveTo>
                    <a:lnTo>
                      <a:pt x="14" y="363"/>
                    </a:lnTo>
                    <a:lnTo>
                      <a:pt x="0" y="350"/>
                    </a:lnTo>
                    <a:lnTo>
                      <a:pt x="4" y="346"/>
                    </a:lnTo>
                    <a:lnTo>
                      <a:pt x="17" y="360"/>
                    </a:lnTo>
                    <a:close/>
                  </a:path>
                </a:pathLst>
              </a:custGeom>
              <a:solidFill>
                <a:srgbClr val="CB65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83" name="Freeform 1977">
                <a:extLst>
                  <a:ext uri="{FF2B5EF4-FFF2-40B4-BE49-F238E27FC236}">
                    <a16:creationId xmlns:a16="http://schemas.microsoft.com/office/drawing/2014/main" id="{DB48C955-CD27-428E-8534-B3A4572D109A}"/>
                  </a:ext>
                </a:extLst>
              </p:cNvPr>
              <p:cNvSpPr>
                <a:spLocks noEditPoints="1"/>
              </p:cNvSpPr>
              <p:nvPr/>
            </p:nvSpPr>
            <p:spPr bwMode="auto">
              <a:xfrm>
                <a:off x="2646" y="3064"/>
                <a:ext cx="28" cy="40"/>
              </a:xfrm>
              <a:custGeom>
                <a:avLst/>
                <a:gdLst>
                  <a:gd name="T0" fmla="*/ 6 w 109"/>
                  <a:gd name="T1" fmla="*/ 4 h 157"/>
                  <a:gd name="T2" fmla="*/ 0 w 109"/>
                  <a:gd name="T3" fmla="*/ 2 h 157"/>
                  <a:gd name="T4" fmla="*/ 3 w 109"/>
                  <a:gd name="T5" fmla="*/ 7 h 157"/>
                  <a:gd name="T6" fmla="*/ 2 w 109"/>
                  <a:gd name="T7" fmla="*/ 6 h 157"/>
                  <a:gd name="T8" fmla="*/ 3 w 109"/>
                  <a:gd name="T9" fmla="*/ 7 h 157"/>
                  <a:gd name="T10" fmla="*/ 10 w 109"/>
                  <a:gd name="T11" fmla="*/ 7 h 157"/>
                  <a:gd name="T12" fmla="*/ 3 w 109"/>
                  <a:gd name="T13" fmla="*/ 7 h 157"/>
                  <a:gd name="T14" fmla="*/ 10 w 109"/>
                  <a:gd name="T15" fmla="*/ 7 h 157"/>
                  <a:gd name="T16" fmla="*/ 10 w 109"/>
                  <a:gd name="T17" fmla="*/ 8 h 157"/>
                  <a:gd name="T18" fmla="*/ 10 w 109"/>
                  <a:gd name="T19" fmla="*/ 7 h 157"/>
                  <a:gd name="T20" fmla="*/ 12 w 109"/>
                  <a:gd name="T21" fmla="*/ 12 h 157"/>
                  <a:gd name="T22" fmla="*/ 5 w 109"/>
                  <a:gd name="T23" fmla="*/ 10 h 157"/>
                  <a:gd name="T24" fmla="*/ 7 w 109"/>
                  <a:gd name="T25" fmla="*/ 15 h 157"/>
                  <a:gd name="T26" fmla="*/ 7 w 109"/>
                  <a:gd name="T27" fmla="*/ 14 h 157"/>
                  <a:gd name="T28" fmla="*/ 7 w 109"/>
                  <a:gd name="T29" fmla="*/ 15 h 157"/>
                  <a:gd name="T30" fmla="*/ 14 w 109"/>
                  <a:gd name="T31" fmla="*/ 16 h 157"/>
                  <a:gd name="T32" fmla="*/ 7 w 109"/>
                  <a:gd name="T33" fmla="*/ 15 h 157"/>
                  <a:gd name="T34" fmla="*/ 14 w 109"/>
                  <a:gd name="T35" fmla="*/ 16 h 157"/>
                  <a:gd name="T36" fmla="*/ 14 w 109"/>
                  <a:gd name="T37" fmla="*/ 16 h 157"/>
                  <a:gd name="T38" fmla="*/ 14 w 109"/>
                  <a:gd name="T39" fmla="*/ 16 h 157"/>
                  <a:gd name="T40" fmla="*/ 16 w 109"/>
                  <a:gd name="T41" fmla="*/ 20 h 157"/>
                  <a:gd name="T42" fmla="*/ 10 w 109"/>
                  <a:gd name="T43" fmla="*/ 18 h 157"/>
                  <a:gd name="T44" fmla="*/ 11 w 109"/>
                  <a:gd name="T45" fmla="*/ 22 h 157"/>
                  <a:gd name="T46" fmla="*/ 11 w 109"/>
                  <a:gd name="T47" fmla="*/ 22 h 157"/>
                  <a:gd name="T48" fmla="*/ 11 w 109"/>
                  <a:gd name="T49" fmla="*/ 22 h 157"/>
                  <a:gd name="T50" fmla="*/ 17 w 109"/>
                  <a:gd name="T51" fmla="*/ 23 h 157"/>
                  <a:gd name="T52" fmla="*/ 11 w 109"/>
                  <a:gd name="T53" fmla="*/ 22 h 157"/>
                  <a:gd name="T54" fmla="*/ 13 w 109"/>
                  <a:gd name="T55" fmla="*/ 26 h 157"/>
                  <a:gd name="T56" fmla="*/ 13 w 109"/>
                  <a:gd name="T57" fmla="*/ 25 h 157"/>
                  <a:gd name="T58" fmla="*/ 13 w 109"/>
                  <a:gd name="T59" fmla="*/ 26 h 157"/>
                  <a:gd name="T60" fmla="*/ 20 w 109"/>
                  <a:gd name="T61" fmla="*/ 28 h 157"/>
                  <a:gd name="T62" fmla="*/ 13 w 109"/>
                  <a:gd name="T63" fmla="*/ 26 h 157"/>
                  <a:gd name="T64" fmla="*/ 16 w 109"/>
                  <a:gd name="T65" fmla="*/ 30 h 157"/>
                  <a:gd name="T66" fmla="*/ 15 w 109"/>
                  <a:gd name="T67" fmla="*/ 30 h 157"/>
                  <a:gd name="T68" fmla="*/ 16 w 109"/>
                  <a:gd name="T69" fmla="*/ 30 h 157"/>
                  <a:gd name="T70" fmla="*/ 22 w 109"/>
                  <a:gd name="T71" fmla="*/ 30 h 157"/>
                  <a:gd name="T72" fmla="*/ 16 w 109"/>
                  <a:gd name="T73" fmla="*/ 30 h 157"/>
                  <a:gd name="T74" fmla="*/ 22 w 109"/>
                  <a:gd name="T75" fmla="*/ 30 h 157"/>
                  <a:gd name="T76" fmla="*/ 20 w 109"/>
                  <a:gd name="T77" fmla="*/ 36 h 157"/>
                  <a:gd name="T78" fmla="*/ 22 w 109"/>
                  <a:gd name="T79" fmla="*/ 30 h 157"/>
                  <a:gd name="T80" fmla="*/ 21 w 109"/>
                  <a:gd name="T81" fmla="*/ 37 h 157"/>
                  <a:gd name="T82" fmla="*/ 22 w 109"/>
                  <a:gd name="T83" fmla="*/ 35 h 157"/>
                  <a:gd name="T84" fmla="*/ 24 w 109"/>
                  <a:gd name="T85" fmla="*/ 33 h 157"/>
                  <a:gd name="T86" fmla="*/ 25 w 109"/>
                  <a:gd name="T87" fmla="*/ 40 h 157"/>
                  <a:gd name="T88" fmla="*/ 24 w 109"/>
                  <a:gd name="T89" fmla="*/ 33 h 15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09"/>
                  <a:gd name="T136" fmla="*/ 0 h 157"/>
                  <a:gd name="T137" fmla="*/ 109 w 109"/>
                  <a:gd name="T138" fmla="*/ 157 h 15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09" h="157">
                    <a:moveTo>
                      <a:pt x="17" y="0"/>
                    </a:moveTo>
                    <a:lnTo>
                      <a:pt x="25" y="15"/>
                    </a:lnTo>
                    <a:lnTo>
                      <a:pt x="9" y="25"/>
                    </a:lnTo>
                    <a:lnTo>
                      <a:pt x="0" y="8"/>
                    </a:lnTo>
                    <a:lnTo>
                      <a:pt x="17" y="0"/>
                    </a:lnTo>
                    <a:close/>
                    <a:moveTo>
                      <a:pt x="10" y="26"/>
                    </a:moveTo>
                    <a:lnTo>
                      <a:pt x="10" y="25"/>
                    </a:lnTo>
                    <a:lnTo>
                      <a:pt x="9" y="25"/>
                    </a:lnTo>
                    <a:lnTo>
                      <a:pt x="18" y="19"/>
                    </a:lnTo>
                    <a:lnTo>
                      <a:pt x="10" y="26"/>
                    </a:lnTo>
                    <a:close/>
                    <a:moveTo>
                      <a:pt x="24" y="14"/>
                    </a:moveTo>
                    <a:lnTo>
                      <a:pt x="37" y="29"/>
                    </a:lnTo>
                    <a:lnTo>
                      <a:pt x="23" y="41"/>
                    </a:lnTo>
                    <a:lnTo>
                      <a:pt x="10" y="26"/>
                    </a:lnTo>
                    <a:lnTo>
                      <a:pt x="24" y="14"/>
                    </a:lnTo>
                    <a:close/>
                    <a:moveTo>
                      <a:pt x="37" y="29"/>
                    </a:moveTo>
                    <a:lnTo>
                      <a:pt x="39" y="30"/>
                    </a:lnTo>
                    <a:lnTo>
                      <a:pt x="39" y="33"/>
                    </a:lnTo>
                    <a:lnTo>
                      <a:pt x="30" y="36"/>
                    </a:lnTo>
                    <a:lnTo>
                      <a:pt x="37" y="29"/>
                    </a:lnTo>
                    <a:close/>
                    <a:moveTo>
                      <a:pt x="39" y="33"/>
                    </a:moveTo>
                    <a:lnTo>
                      <a:pt x="45" y="48"/>
                    </a:lnTo>
                    <a:lnTo>
                      <a:pt x="28" y="55"/>
                    </a:lnTo>
                    <a:lnTo>
                      <a:pt x="21" y="39"/>
                    </a:lnTo>
                    <a:lnTo>
                      <a:pt x="39" y="33"/>
                    </a:lnTo>
                    <a:close/>
                    <a:moveTo>
                      <a:pt x="29" y="57"/>
                    </a:moveTo>
                    <a:lnTo>
                      <a:pt x="28" y="56"/>
                    </a:lnTo>
                    <a:lnTo>
                      <a:pt x="28" y="55"/>
                    </a:lnTo>
                    <a:lnTo>
                      <a:pt x="36" y="51"/>
                    </a:lnTo>
                    <a:lnTo>
                      <a:pt x="29" y="57"/>
                    </a:lnTo>
                    <a:close/>
                    <a:moveTo>
                      <a:pt x="44" y="47"/>
                    </a:moveTo>
                    <a:lnTo>
                      <a:pt x="54" y="62"/>
                    </a:lnTo>
                    <a:lnTo>
                      <a:pt x="37" y="72"/>
                    </a:lnTo>
                    <a:lnTo>
                      <a:pt x="29" y="57"/>
                    </a:lnTo>
                    <a:lnTo>
                      <a:pt x="44" y="47"/>
                    </a:lnTo>
                    <a:close/>
                    <a:moveTo>
                      <a:pt x="54" y="62"/>
                    </a:moveTo>
                    <a:lnTo>
                      <a:pt x="54" y="64"/>
                    </a:lnTo>
                    <a:lnTo>
                      <a:pt x="55" y="64"/>
                    </a:lnTo>
                    <a:lnTo>
                      <a:pt x="46" y="68"/>
                    </a:lnTo>
                    <a:lnTo>
                      <a:pt x="54" y="62"/>
                    </a:lnTo>
                    <a:close/>
                    <a:moveTo>
                      <a:pt x="55" y="64"/>
                    </a:moveTo>
                    <a:lnTo>
                      <a:pt x="61" y="80"/>
                    </a:lnTo>
                    <a:lnTo>
                      <a:pt x="43" y="87"/>
                    </a:lnTo>
                    <a:lnTo>
                      <a:pt x="37" y="71"/>
                    </a:lnTo>
                    <a:lnTo>
                      <a:pt x="55" y="64"/>
                    </a:lnTo>
                    <a:close/>
                    <a:moveTo>
                      <a:pt x="44" y="88"/>
                    </a:moveTo>
                    <a:lnTo>
                      <a:pt x="44" y="88"/>
                    </a:lnTo>
                    <a:lnTo>
                      <a:pt x="43" y="87"/>
                    </a:lnTo>
                    <a:lnTo>
                      <a:pt x="52" y="83"/>
                    </a:lnTo>
                    <a:lnTo>
                      <a:pt x="44" y="88"/>
                    </a:lnTo>
                    <a:close/>
                    <a:moveTo>
                      <a:pt x="61" y="79"/>
                    </a:moveTo>
                    <a:lnTo>
                      <a:pt x="67" y="92"/>
                    </a:lnTo>
                    <a:lnTo>
                      <a:pt x="50" y="100"/>
                    </a:lnTo>
                    <a:lnTo>
                      <a:pt x="44" y="88"/>
                    </a:lnTo>
                    <a:lnTo>
                      <a:pt x="61" y="79"/>
                    </a:lnTo>
                    <a:close/>
                    <a:moveTo>
                      <a:pt x="51" y="101"/>
                    </a:moveTo>
                    <a:lnTo>
                      <a:pt x="51" y="101"/>
                    </a:lnTo>
                    <a:lnTo>
                      <a:pt x="50" y="100"/>
                    </a:lnTo>
                    <a:lnTo>
                      <a:pt x="58" y="97"/>
                    </a:lnTo>
                    <a:lnTo>
                      <a:pt x="51" y="101"/>
                    </a:lnTo>
                    <a:close/>
                    <a:moveTo>
                      <a:pt x="67" y="91"/>
                    </a:moveTo>
                    <a:lnTo>
                      <a:pt x="76" y="108"/>
                    </a:lnTo>
                    <a:lnTo>
                      <a:pt x="60" y="116"/>
                    </a:lnTo>
                    <a:lnTo>
                      <a:pt x="51" y="101"/>
                    </a:lnTo>
                    <a:lnTo>
                      <a:pt x="67" y="91"/>
                    </a:lnTo>
                    <a:close/>
                    <a:moveTo>
                      <a:pt x="61" y="118"/>
                    </a:moveTo>
                    <a:lnTo>
                      <a:pt x="60" y="116"/>
                    </a:lnTo>
                    <a:lnTo>
                      <a:pt x="68" y="112"/>
                    </a:lnTo>
                    <a:lnTo>
                      <a:pt x="61" y="118"/>
                    </a:lnTo>
                    <a:close/>
                    <a:moveTo>
                      <a:pt x="76" y="107"/>
                    </a:moveTo>
                    <a:lnTo>
                      <a:pt x="85" y="119"/>
                    </a:lnTo>
                    <a:lnTo>
                      <a:pt x="71" y="131"/>
                    </a:lnTo>
                    <a:lnTo>
                      <a:pt x="61" y="118"/>
                    </a:lnTo>
                    <a:lnTo>
                      <a:pt x="76" y="107"/>
                    </a:lnTo>
                    <a:close/>
                    <a:moveTo>
                      <a:pt x="85" y="119"/>
                    </a:moveTo>
                    <a:lnTo>
                      <a:pt x="95" y="132"/>
                    </a:lnTo>
                    <a:lnTo>
                      <a:pt x="79" y="143"/>
                    </a:lnTo>
                    <a:lnTo>
                      <a:pt x="71" y="131"/>
                    </a:lnTo>
                    <a:lnTo>
                      <a:pt x="85" y="119"/>
                    </a:lnTo>
                    <a:close/>
                    <a:moveTo>
                      <a:pt x="82" y="145"/>
                    </a:moveTo>
                    <a:lnTo>
                      <a:pt x="80" y="144"/>
                    </a:lnTo>
                    <a:lnTo>
                      <a:pt x="79" y="143"/>
                    </a:lnTo>
                    <a:lnTo>
                      <a:pt x="87" y="137"/>
                    </a:lnTo>
                    <a:lnTo>
                      <a:pt x="82" y="145"/>
                    </a:lnTo>
                    <a:close/>
                    <a:moveTo>
                      <a:pt x="94" y="130"/>
                    </a:moveTo>
                    <a:lnTo>
                      <a:pt x="109" y="143"/>
                    </a:lnTo>
                    <a:lnTo>
                      <a:pt x="97" y="157"/>
                    </a:lnTo>
                    <a:lnTo>
                      <a:pt x="82" y="145"/>
                    </a:lnTo>
                    <a:lnTo>
                      <a:pt x="94" y="130"/>
                    </a:lnTo>
                    <a:close/>
                  </a:path>
                </a:pathLst>
              </a:custGeom>
              <a:solidFill>
                <a:srgbClr val="CB65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84" name="Freeform 1978">
                <a:extLst>
                  <a:ext uri="{FF2B5EF4-FFF2-40B4-BE49-F238E27FC236}">
                    <a16:creationId xmlns:a16="http://schemas.microsoft.com/office/drawing/2014/main" id="{9E8B2A64-D077-4071-AEA1-DDEE53F3E0F8}"/>
                  </a:ext>
                </a:extLst>
              </p:cNvPr>
              <p:cNvSpPr>
                <a:spLocks noEditPoints="1"/>
              </p:cNvSpPr>
              <p:nvPr/>
            </p:nvSpPr>
            <p:spPr bwMode="auto">
              <a:xfrm>
                <a:off x="2684" y="3043"/>
                <a:ext cx="53" cy="56"/>
              </a:xfrm>
              <a:custGeom>
                <a:avLst/>
                <a:gdLst>
                  <a:gd name="T0" fmla="*/ 3 w 214"/>
                  <a:gd name="T1" fmla="*/ 7 h 222"/>
                  <a:gd name="T2" fmla="*/ 6 w 214"/>
                  <a:gd name="T3" fmla="*/ 3 h 222"/>
                  <a:gd name="T4" fmla="*/ 5 w 214"/>
                  <a:gd name="T5" fmla="*/ 5 h 222"/>
                  <a:gd name="T6" fmla="*/ 9 w 214"/>
                  <a:gd name="T7" fmla="*/ 8 h 222"/>
                  <a:gd name="T8" fmla="*/ 7 w 214"/>
                  <a:gd name="T9" fmla="*/ 4 h 222"/>
                  <a:gd name="T10" fmla="*/ 5 w 214"/>
                  <a:gd name="T11" fmla="*/ 10 h 222"/>
                  <a:gd name="T12" fmla="*/ 9 w 214"/>
                  <a:gd name="T13" fmla="*/ 7 h 222"/>
                  <a:gd name="T14" fmla="*/ 5 w 214"/>
                  <a:gd name="T15" fmla="*/ 10 h 222"/>
                  <a:gd name="T16" fmla="*/ 14 w 214"/>
                  <a:gd name="T17" fmla="*/ 14 h 222"/>
                  <a:gd name="T18" fmla="*/ 11 w 214"/>
                  <a:gd name="T19" fmla="*/ 11 h 222"/>
                  <a:gd name="T20" fmla="*/ 13 w 214"/>
                  <a:gd name="T21" fmla="*/ 20 h 222"/>
                  <a:gd name="T22" fmla="*/ 16 w 214"/>
                  <a:gd name="T23" fmla="*/ 17 h 222"/>
                  <a:gd name="T24" fmla="*/ 14 w 214"/>
                  <a:gd name="T25" fmla="*/ 19 h 222"/>
                  <a:gd name="T26" fmla="*/ 19 w 214"/>
                  <a:gd name="T27" fmla="*/ 21 h 222"/>
                  <a:gd name="T28" fmla="*/ 16 w 214"/>
                  <a:gd name="T29" fmla="*/ 17 h 222"/>
                  <a:gd name="T30" fmla="*/ 15 w 214"/>
                  <a:gd name="T31" fmla="*/ 23 h 222"/>
                  <a:gd name="T32" fmla="*/ 19 w 214"/>
                  <a:gd name="T33" fmla="*/ 21 h 222"/>
                  <a:gd name="T34" fmla="*/ 15 w 214"/>
                  <a:gd name="T35" fmla="*/ 24 h 222"/>
                  <a:gd name="T36" fmla="*/ 17 w 214"/>
                  <a:gd name="T37" fmla="*/ 27 h 222"/>
                  <a:gd name="T38" fmla="*/ 17 w 214"/>
                  <a:gd name="T39" fmla="*/ 27 h 222"/>
                  <a:gd name="T40" fmla="*/ 21 w 214"/>
                  <a:gd name="T41" fmla="*/ 31 h 222"/>
                  <a:gd name="T42" fmla="*/ 24 w 214"/>
                  <a:gd name="T43" fmla="*/ 28 h 222"/>
                  <a:gd name="T44" fmla="*/ 22 w 214"/>
                  <a:gd name="T45" fmla="*/ 30 h 222"/>
                  <a:gd name="T46" fmla="*/ 27 w 214"/>
                  <a:gd name="T47" fmla="*/ 32 h 222"/>
                  <a:gd name="T48" fmla="*/ 24 w 214"/>
                  <a:gd name="T49" fmla="*/ 28 h 222"/>
                  <a:gd name="T50" fmla="*/ 24 w 214"/>
                  <a:gd name="T51" fmla="*/ 35 h 222"/>
                  <a:gd name="T52" fmla="*/ 27 w 214"/>
                  <a:gd name="T53" fmla="*/ 32 h 222"/>
                  <a:gd name="T54" fmla="*/ 24 w 214"/>
                  <a:gd name="T55" fmla="*/ 36 h 222"/>
                  <a:gd name="T56" fmla="*/ 32 w 214"/>
                  <a:gd name="T57" fmla="*/ 36 h 222"/>
                  <a:gd name="T58" fmla="*/ 32 w 214"/>
                  <a:gd name="T59" fmla="*/ 36 h 222"/>
                  <a:gd name="T60" fmla="*/ 31 w 214"/>
                  <a:gd name="T61" fmla="*/ 43 h 222"/>
                  <a:gd name="T62" fmla="*/ 32 w 214"/>
                  <a:gd name="T63" fmla="*/ 44 h 222"/>
                  <a:gd name="T64" fmla="*/ 33 w 214"/>
                  <a:gd name="T65" fmla="*/ 42 h 222"/>
                  <a:gd name="T66" fmla="*/ 38 w 214"/>
                  <a:gd name="T67" fmla="*/ 42 h 222"/>
                  <a:gd name="T68" fmla="*/ 34 w 214"/>
                  <a:gd name="T69" fmla="*/ 40 h 222"/>
                  <a:gd name="T70" fmla="*/ 38 w 214"/>
                  <a:gd name="T71" fmla="*/ 42 h 222"/>
                  <a:gd name="T72" fmla="*/ 38 w 214"/>
                  <a:gd name="T73" fmla="*/ 42 h 222"/>
                  <a:gd name="T74" fmla="*/ 36 w 214"/>
                  <a:gd name="T75" fmla="*/ 46 h 222"/>
                  <a:gd name="T76" fmla="*/ 38 w 214"/>
                  <a:gd name="T77" fmla="*/ 48 h 222"/>
                  <a:gd name="T78" fmla="*/ 38 w 214"/>
                  <a:gd name="T79" fmla="*/ 48 h 222"/>
                  <a:gd name="T80" fmla="*/ 42 w 214"/>
                  <a:gd name="T81" fmla="*/ 49 h 222"/>
                  <a:gd name="T82" fmla="*/ 44 w 214"/>
                  <a:gd name="T83" fmla="*/ 45 h 222"/>
                  <a:gd name="T84" fmla="*/ 43 w 214"/>
                  <a:gd name="T85" fmla="*/ 47 h 222"/>
                  <a:gd name="T86" fmla="*/ 46 w 214"/>
                  <a:gd name="T87" fmla="*/ 47 h 222"/>
                  <a:gd name="T88" fmla="*/ 44 w 214"/>
                  <a:gd name="T89" fmla="*/ 45 h 222"/>
                  <a:gd name="T90" fmla="*/ 44 w 214"/>
                  <a:gd name="T91" fmla="*/ 51 h 222"/>
                  <a:gd name="T92" fmla="*/ 46 w 214"/>
                  <a:gd name="T93" fmla="*/ 47 h 222"/>
                  <a:gd name="T94" fmla="*/ 44 w 214"/>
                  <a:gd name="T95" fmla="*/ 51 h 222"/>
                  <a:gd name="T96" fmla="*/ 48 w 214"/>
                  <a:gd name="T97" fmla="*/ 48 h 222"/>
                  <a:gd name="T98" fmla="*/ 48 w 214"/>
                  <a:gd name="T99" fmla="*/ 47 h 222"/>
                  <a:gd name="T100" fmla="*/ 47 w 214"/>
                  <a:gd name="T101" fmla="*/ 53 h 222"/>
                  <a:gd name="T102" fmla="*/ 47 w 214"/>
                  <a:gd name="T103" fmla="*/ 53 h 222"/>
                  <a:gd name="T104" fmla="*/ 48 w 214"/>
                  <a:gd name="T105" fmla="*/ 51 h 222"/>
                  <a:gd name="T106" fmla="*/ 51 w 214"/>
                  <a:gd name="T107" fmla="*/ 50 h 222"/>
                  <a:gd name="T108" fmla="*/ 49 w 214"/>
                  <a:gd name="T109" fmla="*/ 49 h 222"/>
                  <a:gd name="T110" fmla="*/ 52 w 214"/>
                  <a:gd name="T111" fmla="*/ 51 h 222"/>
                  <a:gd name="T112" fmla="*/ 52 w 214"/>
                  <a:gd name="T113" fmla="*/ 51 h 222"/>
                  <a:gd name="T114" fmla="*/ 48 w 214"/>
                  <a:gd name="T115" fmla="*/ 53 h 222"/>
                  <a:gd name="T116" fmla="*/ 49 w 214"/>
                  <a:gd name="T117" fmla="*/ 55 h 222"/>
                  <a:gd name="T118" fmla="*/ 49 w 214"/>
                  <a:gd name="T119" fmla="*/ 55 h 222"/>
                  <a:gd name="T120" fmla="*/ 50 w 214"/>
                  <a:gd name="T121" fmla="*/ 56 h 22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4"/>
                  <a:gd name="T184" fmla="*/ 0 h 222"/>
                  <a:gd name="T185" fmla="*/ 214 w 214"/>
                  <a:gd name="T186" fmla="*/ 222 h 222"/>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4" h="222">
                    <a:moveTo>
                      <a:pt x="14" y="0"/>
                    </a:moveTo>
                    <a:lnTo>
                      <a:pt x="26" y="12"/>
                    </a:lnTo>
                    <a:lnTo>
                      <a:pt x="13" y="26"/>
                    </a:lnTo>
                    <a:lnTo>
                      <a:pt x="0" y="13"/>
                    </a:lnTo>
                    <a:lnTo>
                      <a:pt x="14" y="0"/>
                    </a:lnTo>
                    <a:close/>
                    <a:moveTo>
                      <a:pt x="26" y="12"/>
                    </a:moveTo>
                    <a:lnTo>
                      <a:pt x="27" y="13"/>
                    </a:lnTo>
                    <a:lnTo>
                      <a:pt x="29" y="14"/>
                    </a:lnTo>
                    <a:lnTo>
                      <a:pt x="20" y="20"/>
                    </a:lnTo>
                    <a:lnTo>
                      <a:pt x="26" y="12"/>
                    </a:lnTo>
                    <a:close/>
                    <a:moveTo>
                      <a:pt x="29" y="14"/>
                    </a:moveTo>
                    <a:lnTo>
                      <a:pt x="37" y="31"/>
                    </a:lnTo>
                    <a:lnTo>
                      <a:pt x="21" y="39"/>
                    </a:lnTo>
                    <a:lnTo>
                      <a:pt x="12" y="24"/>
                    </a:lnTo>
                    <a:lnTo>
                      <a:pt x="29" y="14"/>
                    </a:lnTo>
                    <a:close/>
                    <a:moveTo>
                      <a:pt x="22" y="40"/>
                    </a:moveTo>
                    <a:lnTo>
                      <a:pt x="21" y="39"/>
                    </a:lnTo>
                    <a:lnTo>
                      <a:pt x="30" y="35"/>
                    </a:lnTo>
                    <a:lnTo>
                      <a:pt x="22" y="40"/>
                    </a:lnTo>
                    <a:close/>
                    <a:moveTo>
                      <a:pt x="37" y="29"/>
                    </a:moveTo>
                    <a:lnTo>
                      <a:pt x="46" y="42"/>
                    </a:lnTo>
                    <a:lnTo>
                      <a:pt x="32" y="54"/>
                    </a:lnTo>
                    <a:lnTo>
                      <a:pt x="22" y="40"/>
                    </a:lnTo>
                    <a:lnTo>
                      <a:pt x="37" y="29"/>
                    </a:lnTo>
                    <a:close/>
                    <a:moveTo>
                      <a:pt x="46" y="42"/>
                    </a:moveTo>
                    <a:lnTo>
                      <a:pt x="56" y="55"/>
                    </a:lnTo>
                    <a:lnTo>
                      <a:pt x="41" y="66"/>
                    </a:lnTo>
                    <a:lnTo>
                      <a:pt x="32" y="54"/>
                    </a:lnTo>
                    <a:lnTo>
                      <a:pt x="46" y="42"/>
                    </a:lnTo>
                    <a:close/>
                    <a:moveTo>
                      <a:pt x="56" y="55"/>
                    </a:moveTo>
                    <a:lnTo>
                      <a:pt x="66" y="67"/>
                    </a:lnTo>
                    <a:lnTo>
                      <a:pt x="51" y="79"/>
                    </a:lnTo>
                    <a:lnTo>
                      <a:pt x="41" y="66"/>
                    </a:lnTo>
                    <a:lnTo>
                      <a:pt x="56" y="55"/>
                    </a:lnTo>
                    <a:close/>
                    <a:moveTo>
                      <a:pt x="66" y="67"/>
                    </a:moveTo>
                    <a:lnTo>
                      <a:pt x="66" y="68"/>
                    </a:lnTo>
                    <a:lnTo>
                      <a:pt x="58" y="74"/>
                    </a:lnTo>
                    <a:lnTo>
                      <a:pt x="66" y="67"/>
                    </a:lnTo>
                    <a:close/>
                    <a:moveTo>
                      <a:pt x="66" y="68"/>
                    </a:moveTo>
                    <a:lnTo>
                      <a:pt x="76" y="85"/>
                    </a:lnTo>
                    <a:lnTo>
                      <a:pt x="59" y="93"/>
                    </a:lnTo>
                    <a:lnTo>
                      <a:pt x="50" y="78"/>
                    </a:lnTo>
                    <a:lnTo>
                      <a:pt x="66" y="68"/>
                    </a:lnTo>
                    <a:close/>
                    <a:moveTo>
                      <a:pt x="59" y="94"/>
                    </a:moveTo>
                    <a:lnTo>
                      <a:pt x="59" y="93"/>
                    </a:lnTo>
                    <a:lnTo>
                      <a:pt x="67" y="89"/>
                    </a:lnTo>
                    <a:lnTo>
                      <a:pt x="59" y="94"/>
                    </a:lnTo>
                    <a:close/>
                    <a:moveTo>
                      <a:pt x="75" y="83"/>
                    </a:moveTo>
                    <a:lnTo>
                      <a:pt x="85" y="96"/>
                    </a:lnTo>
                    <a:lnTo>
                      <a:pt x="69" y="108"/>
                    </a:lnTo>
                    <a:lnTo>
                      <a:pt x="59" y="94"/>
                    </a:lnTo>
                    <a:lnTo>
                      <a:pt x="75" y="83"/>
                    </a:lnTo>
                    <a:close/>
                    <a:moveTo>
                      <a:pt x="69" y="108"/>
                    </a:moveTo>
                    <a:lnTo>
                      <a:pt x="69" y="108"/>
                    </a:lnTo>
                    <a:lnTo>
                      <a:pt x="77" y="102"/>
                    </a:lnTo>
                    <a:lnTo>
                      <a:pt x="69" y="108"/>
                    </a:lnTo>
                    <a:close/>
                    <a:moveTo>
                      <a:pt x="85" y="96"/>
                    </a:moveTo>
                    <a:lnTo>
                      <a:pt x="97" y="112"/>
                    </a:lnTo>
                    <a:lnTo>
                      <a:pt x="83" y="123"/>
                    </a:lnTo>
                    <a:lnTo>
                      <a:pt x="69" y="108"/>
                    </a:lnTo>
                    <a:lnTo>
                      <a:pt x="85" y="96"/>
                    </a:lnTo>
                    <a:close/>
                    <a:moveTo>
                      <a:pt x="97" y="112"/>
                    </a:moveTo>
                    <a:lnTo>
                      <a:pt x="118" y="139"/>
                    </a:lnTo>
                    <a:lnTo>
                      <a:pt x="97" y="112"/>
                    </a:lnTo>
                    <a:lnTo>
                      <a:pt x="90" y="118"/>
                    </a:lnTo>
                    <a:lnTo>
                      <a:pt x="97" y="112"/>
                    </a:lnTo>
                    <a:close/>
                    <a:moveTo>
                      <a:pt x="97" y="112"/>
                    </a:moveTo>
                    <a:lnTo>
                      <a:pt x="110" y="128"/>
                    </a:lnTo>
                    <a:lnTo>
                      <a:pt x="95" y="140"/>
                    </a:lnTo>
                    <a:lnTo>
                      <a:pt x="83" y="123"/>
                    </a:lnTo>
                    <a:lnTo>
                      <a:pt x="97" y="112"/>
                    </a:lnTo>
                    <a:close/>
                    <a:moveTo>
                      <a:pt x="97" y="141"/>
                    </a:moveTo>
                    <a:lnTo>
                      <a:pt x="96" y="140"/>
                    </a:lnTo>
                    <a:lnTo>
                      <a:pt x="95" y="140"/>
                    </a:lnTo>
                    <a:lnTo>
                      <a:pt x="102" y="133"/>
                    </a:lnTo>
                    <a:lnTo>
                      <a:pt x="97" y="141"/>
                    </a:lnTo>
                    <a:close/>
                    <a:moveTo>
                      <a:pt x="109" y="126"/>
                    </a:moveTo>
                    <a:lnTo>
                      <a:pt x="128" y="142"/>
                    </a:lnTo>
                    <a:lnTo>
                      <a:pt x="116" y="156"/>
                    </a:lnTo>
                    <a:lnTo>
                      <a:pt x="97" y="141"/>
                    </a:lnTo>
                    <a:lnTo>
                      <a:pt x="109" y="126"/>
                    </a:lnTo>
                    <a:close/>
                    <a:moveTo>
                      <a:pt x="128" y="142"/>
                    </a:moveTo>
                    <a:lnTo>
                      <a:pt x="129" y="143"/>
                    </a:lnTo>
                    <a:lnTo>
                      <a:pt x="121" y="150"/>
                    </a:lnTo>
                    <a:lnTo>
                      <a:pt x="128" y="142"/>
                    </a:lnTo>
                    <a:close/>
                    <a:moveTo>
                      <a:pt x="129" y="143"/>
                    </a:moveTo>
                    <a:lnTo>
                      <a:pt x="142" y="160"/>
                    </a:lnTo>
                    <a:lnTo>
                      <a:pt x="127" y="172"/>
                    </a:lnTo>
                    <a:lnTo>
                      <a:pt x="115" y="155"/>
                    </a:lnTo>
                    <a:lnTo>
                      <a:pt x="129" y="143"/>
                    </a:lnTo>
                    <a:close/>
                    <a:moveTo>
                      <a:pt x="129" y="174"/>
                    </a:moveTo>
                    <a:lnTo>
                      <a:pt x="128" y="173"/>
                    </a:lnTo>
                    <a:lnTo>
                      <a:pt x="127" y="172"/>
                    </a:lnTo>
                    <a:lnTo>
                      <a:pt x="134" y="165"/>
                    </a:lnTo>
                    <a:lnTo>
                      <a:pt x="129" y="174"/>
                    </a:lnTo>
                    <a:close/>
                    <a:moveTo>
                      <a:pt x="139" y="157"/>
                    </a:moveTo>
                    <a:lnTo>
                      <a:pt x="155" y="166"/>
                    </a:lnTo>
                    <a:lnTo>
                      <a:pt x="145" y="183"/>
                    </a:lnTo>
                    <a:lnTo>
                      <a:pt x="129" y="174"/>
                    </a:lnTo>
                    <a:lnTo>
                      <a:pt x="139" y="157"/>
                    </a:lnTo>
                    <a:close/>
                    <a:moveTo>
                      <a:pt x="155" y="166"/>
                    </a:moveTo>
                    <a:lnTo>
                      <a:pt x="155" y="167"/>
                    </a:lnTo>
                    <a:lnTo>
                      <a:pt x="150" y="175"/>
                    </a:lnTo>
                    <a:lnTo>
                      <a:pt x="155" y="166"/>
                    </a:lnTo>
                    <a:close/>
                    <a:moveTo>
                      <a:pt x="155" y="167"/>
                    </a:moveTo>
                    <a:lnTo>
                      <a:pt x="165" y="173"/>
                    </a:lnTo>
                    <a:lnTo>
                      <a:pt x="154" y="189"/>
                    </a:lnTo>
                    <a:lnTo>
                      <a:pt x="144" y="183"/>
                    </a:lnTo>
                    <a:lnTo>
                      <a:pt x="155" y="167"/>
                    </a:lnTo>
                    <a:close/>
                    <a:moveTo>
                      <a:pt x="155" y="189"/>
                    </a:moveTo>
                    <a:lnTo>
                      <a:pt x="155" y="189"/>
                    </a:lnTo>
                    <a:lnTo>
                      <a:pt x="154" y="189"/>
                    </a:lnTo>
                    <a:lnTo>
                      <a:pt x="160" y="182"/>
                    </a:lnTo>
                    <a:lnTo>
                      <a:pt x="155" y="189"/>
                    </a:lnTo>
                    <a:close/>
                    <a:moveTo>
                      <a:pt x="164" y="173"/>
                    </a:moveTo>
                    <a:lnTo>
                      <a:pt x="176" y="179"/>
                    </a:lnTo>
                    <a:lnTo>
                      <a:pt x="169" y="196"/>
                    </a:lnTo>
                    <a:lnTo>
                      <a:pt x="155" y="189"/>
                    </a:lnTo>
                    <a:lnTo>
                      <a:pt x="164" y="173"/>
                    </a:lnTo>
                    <a:close/>
                    <a:moveTo>
                      <a:pt x="176" y="179"/>
                    </a:moveTo>
                    <a:lnTo>
                      <a:pt x="177" y="179"/>
                    </a:lnTo>
                    <a:lnTo>
                      <a:pt x="172" y="187"/>
                    </a:lnTo>
                    <a:lnTo>
                      <a:pt x="176" y="179"/>
                    </a:lnTo>
                    <a:close/>
                    <a:moveTo>
                      <a:pt x="177" y="179"/>
                    </a:moveTo>
                    <a:lnTo>
                      <a:pt x="187" y="186"/>
                    </a:lnTo>
                    <a:lnTo>
                      <a:pt x="176" y="201"/>
                    </a:lnTo>
                    <a:lnTo>
                      <a:pt x="167" y="196"/>
                    </a:lnTo>
                    <a:lnTo>
                      <a:pt x="177" y="179"/>
                    </a:lnTo>
                    <a:close/>
                    <a:moveTo>
                      <a:pt x="177" y="203"/>
                    </a:moveTo>
                    <a:lnTo>
                      <a:pt x="177" y="203"/>
                    </a:lnTo>
                    <a:lnTo>
                      <a:pt x="176" y="201"/>
                    </a:lnTo>
                    <a:lnTo>
                      <a:pt x="182" y="194"/>
                    </a:lnTo>
                    <a:lnTo>
                      <a:pt x="177" y="203"/>
                    </a:lnTo>
                    <a:close/>
                    <a:moveTo>
                      <a:pt x="186" y="185"/>
                    </a:moveTo>
                    <a:lnTo>
                      <a:pt x="193" y="188"/>
                    </a:lnTo>
                    <a:lnTo>
                      <a:pt x="184" y="206"/>
                    </a:lnTo>
                    <a:lnTo>
                      <a:pt x="177" y="203"/>
                    </a:lnTo>
                    <a:lnTo>
                      <a:pt x="186" y="185"/>
                    </a:lnTo>
                    <a:close/>
                    <a:moveTo>
                      <a:pt x="193" y="188"/>
                    </a:moveTo>
                    <a:lnTo>
                      <a:pt x="194" y="189"/>
                    </a:lnTo>
                    <a:lnTo>
                      <a:pt x="195" y="190"/>
                    </a:lnTo>
                    <a:lnTo>
                      <a:pt x="188" y="197"/>
                    </a:lnTo>
                    <a:lnTo>
                      <a:pt x="193" y="188"/>
                    </a:lnTo>
                    <a:close/>
                    <a:moveTo>
                      <a:pt x="195" y="190"/>
                    </a:moveTo>
                    <a:lnTo>
                      <a:pt x="202" y="197"/>
                    </a:lnTo>
                    <a:lnTo>
                      <a:pt x="188" y="210"/>
                    </a:lnTo>
                    <a:lnTo>
                      <a:pt x="182" y="204"/>
                    </a:lnTo>
                    <a:lnTo>
                      <a:pt x="195" y="190"/>
                    </a:lnTo>
                    <a:close/>
                    <a:moveTo>
                      <a:pt x="191" y="211"/>
                    </a:moveTo>
                    <a:lnTo>
                      <a:pt x="190" y="211"/>
                    </a:lnTo>
                    <a:lnTo>
                      <a:pt x="188" y="210"/>
                    </a:lnTo>
                    <a:lnTo>
                      <a:pt x="195" y="204"/>
                    </a:lnTo>
                    <a:lnTo>
                      <a:pt x="191" y="211"/>
                    </a:lnTo>
                    <a:close/>
                    <a:moveTo>
                      <a:pt x="198" y="195"/>
                    </a:moveTo>
                    <a:lnTo>
                      <a:pt x="205" y="198"/>
                    </a:lnTo>
                    <a:lnTo>
                      <a:pt x="197" y="215"/>
                    </a:lnTo>
                    <a:lnTo>
                      <a:pt x="191" y="211"/>
                    </a:lnTo>
                    <a:lnTo>
                      <a:pt x="198" y="195"/>
                    </a:lnTo>
                    <a:close/>
                    <a:moveTo>
                      <a:pt x="205" y="198"/>
                    </a:moveTo>
                    <a:lnTo>
                      <a:pt x="208" y="199"/>
                    </a:lnTo>
                    <a:lnTo>
                      <a:pt x="209" y="203"/>
                    </a:lnTo>
                    <a:lnTo>
                      <a:pt x="201" y="207"/>
                    </a:lnTo>
                    <a:lnTo>
                      <a:pt x="205" y="198"/>
                    </a:lnTo>
                    <a:close/>
                    <a:moveTo>
                      <a:pt x="209" y="203"/>
                    </a:moveTo>
                    <a:lnTo>
                      <a:pt x="213" y="209"/>
                    </a:lnTo>
                    <a:lnTo>
                      <a:pt x="196" y="217"/>
                    </a:lnTo>
                    <a:lnTo>
                      <a:pt x="193" y="210"/>
                    </a:lnTo>
                    <a:lnTo>
                      <a:pt x="209" y="203"/>
                    </a:lnTo>
                    <a:close/>
                    <a:moveTo>
                      <a:pt x="197" y="219"/>
                    </a:moveTo>
                    <a:lnTo>
                      <a:pt x="196" y="218"/>
                    </a:lnTo>
                    <a:lnTo>
                      <a:pt x="196" y="217"/>
                    </a:lnTo>
                    <a:lnTo>
                      <a:pt x="204" y="212"/>
                    </a:lnTo>
                    <a:lnTo>
                      <a:pt x="197" y="219"/>
                    </a:lnTo>
                    <a:close/>
                    <a:moveTo>
                      <a:pt x="210" y="206"/>
                    </a:moveTo>
                    <a:lnTo>
                      <a:pt x="214" y="209"/>
                    </a:lnTo>
                    <a:lnTo>
                      <a:pt x="201" y="222"/>
                    </a:lnTo>
                    <a:lnTo>
                      <a:pt x="197" y="219"/>
                    </a:lnTo>
                    <a:lnTo>
                      <a:pt x="210" y="206"/>
                    </a:lnTo>
                    <a:close/>
                  </a:path>
                </a:pathLst>
              </a:custGeom>
              <a:solidFill>
                <a:srgbClr val="CB65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85" name="Freeform 1979">
                <a:extLst>
                  <a:ext uri="{FF2B5EF4-FFF2-40B4-BE49-F238E27FC236}">
                    <a16:creationId xmlns:a16="http://schemas.microsoft.com/office/drawing/2014/main" id="{E4AE030D-D863-4D7E-A066-530083951E3A}"/>
                  </a:ext>
                </a:extLst>
              </p:cNvPr>
              <p:cNvSpPr>
                <a:spLocks noEditPoints="1"/>
              </p:cNvSpPr>
              <p:nvPr/>
            </p:nvSpPr>
            <p:spPr bwMode="auto">
              <a:xfrm>
                <a:off x="2674" y="3077"/>
                <a:ext cx="35" cy="39"/>
              </a:xfrm>
              <a:custGeom>
                <a:avLst/>
                <a:gdLst>
                  <a:gd name="T0" fmla="*/ 27 w 139"/>
                  <a:gd name="T1" fmla="*/ 35 h 159"/>
                  <a:gd name="T2" fmla="*/ 35 w 139"/>
                  <a:gd name="T3" fmla="*/ 36 h 159"/>
                  <a:gd name="T4" fmla="*/ 27 w 139"/>
                  <a:gd name="T5" fmla="*/ 35 h 159"/>
                  <a:gd name="T6" fmla="*/ 27 w 139"/>
                  <a:gd name="T7" fmla="*/ 35 h 159"/>
                  <a:gd name="T8" fmla="*/ 27 w 139"/>
                  <a:gd name="T9" fmla="*/ 35 h 159"/>
                  <a:gd name="T10" fmla="*/ 24 w 139"/>
                  <a:gd name="T11" fmla="*/ 31 h 159"/>
                  <a:gd name="T12" fmla="*/ 31 w 139"/>
                  <a:gd name="T13" fmla="*/ 32 h 159"/>
                  <a:gd name="T14" fmla="*/ 28 w 139"/>
                  <a:gd name="T15" fmla="*/ 28 h 159"/>
                  <a:gd name="T16" fmla="*/ 28 w 139"/>
                  <a:gd name="T17" fmla="*/ 28 h 159"/>
                  <a:gd name="T18" fmla="*/ 28 w 139"/>
                  <a:gd name="T19" fmla="*/ 28 h 159"/>
                  <a:gd name="T20" fmla="*/ 21 w 139"/>
                  <a:gd name="T21" fmla="*/ 28 h 159"/>
                  <a:gd name="T22" fmla="*/ 28 w 139"/>
                  <a:gd name="T23" fmla="*/ 28 h 159"/>
                  <a:gd name="T24" fmla="*/ 24 w 139"/>
                  <a:gd name="T25" fmla="*/ 24 h 159"/>
                  <a:gd name="T26" fmla="*/ 24 w 139"/>
                  <a:gd name="T27" fmla="*/ 25 h 159"/>
                  <a:gd name="T28" fmla="*/ 24 w 139"/>
                  <a:gd name="T29" fmla="*/ 24 h 159"/>
                  <a:gd name="T30" fmla="*/ 18 w 139"/>
                  <a:gd name="T31" fmla="*/ 26 h 159"/>
                  <a:gd name="T32" fmla="*/ 24 w 139"/>
                  <a:gd name="T33" fmla="*/ 24 h 159"/>
                  <a:gd name="T34" fmla="*/ 18 w 139"/>
                  <a:gd name="T35" fmla="*/ 26 h 159"/>
                  <a:gd name="T36" fmla="*/ 18 w 139"/>
                  <a:gd name="T37" fmla="*/ 26 h 159"/>
                  <a:gd name="T38" fmla="*/ 18 w 139"/>
                  <a:gd name="T39" fmla="*/ 26 h 159"/>
                  <a:gd name="T40" fmla="*/ 15 w 139"/>
                  <a:gd name="T41" fmla="*/ 23 h 159"/>
                  <a:gd name="T42" fmla="*/ 21 w 139"/>
                  <a:gd name="T43" fmla="*/ 23 h 159"/>
                  <a:gd name="T44" fmla="*/ 15 w 139"/>
                  <a:gd name="T45" fmla="*/ 23 h 159"/>
                  <a:gd name="T46" fmla="*/ 15 w 139"/>
                  <a:gd name="T47" fmla="*/ 16 h 159"/>
                  <a:gd name="T48" fmla="*/ 15 w 139"/>
                  <a:gd name="T49" fmla="*/ 23 h 159"/>
                  <a:gd name="T50" fmla="*/ 12 w 139"/>
                  <a:gd name="T51" fmla="*/ 19 h 159"/>
                  <a:gd name="T52" fmla="*/ 13 w 139"/>
                  <a:gd name="T53" fmla="*/ 18 h 159"/>
                  <a:gd name="T54" fmla="*/ 11 w 139"/>
                  <a:gd name="T55" fmla="*/ 19 h 159"/>
                  <a:gd name="T56" fmla="*/ 13 w 139"/>
                  <a:gd name="T57" fmla="*/ 13 h 159"/>
                  <a:gd name="T58" fmla="*/ 11 w 139"/>
                  <a:gd name="T59" fmla="*/ 19 h 159"/>
                  <a:gd name="T60" fmla="*/ 13 w 139"/>
                  <a:gd name="T61" fmla="*/ 13 h 159"/>
                  <a:gd name="T62" fmla="*/ 11 w 139"/>
                  <a:gd name="T63" fmla="*/ 15 h 159"/>
                  <a:gd name="T64" fmla="*/ 9 w 139"/>
                  <a:gd name="T65" fmla="*/ 16 h 159"/>
                  <a:gd name="T66" fmla="*/ 10 w 139"/>
                  <a:gd name="T67" fmla="*/ 9 h 159"/>
                  <a:gd name="T68" fmla="*/ 9 w 139"/>
                  <a:gd name="T69" fmla="*/ 16 h 159"/>
                  <a:gd name="T70" fmla="*/ 6 w 139"/>
                  <a:gd name="T71" fmla="*/ 12 h 159"/>
                  <a:gd name="T72" fmla="*/ 8 w 139"/>
                  <a:gd name="T73" fmla="*/ 11 h 159"/>
                  <a:gd name="T74" fmla="*/ 5 w 139"/>
                  <a:gd name="T75" fmla="*/ 12 h 159"/>
                  <a:gd name="T76" fmla="*/ 7 w 139"/>
                  <a:gd name="T77" fmla="*/ 5 h 159"/>
                  <a:gd name="T78" fmla="*/ 5 w 139"/>
                  <a:gd name="T79" fmla="*/ 12 h 159"/>
                  <a:gd name="T80" fmla="*/ 7 w 139"/>
                  <a:gd name="T81" fmla="*/ 5 h 159"/>
                  <a:gd name="T82" fmla="*/ 5 w 139"/>
                  <a:gd name="T83" fmla="*/ 6 h 159"/>
                  <a:gd name="T84" fmla="*/ 3 w 139"/>
                  <a:gd name="T85" fmla="*/ 7 h 159"/>
                  <a:gd name="T86" fmla="*/ 4 w 139"/>
                  <a:gd name="T87" fmla="*/ 0 h 159"/>
                  <a:gd name="T88" fmla="*/ 3 w 139"/>
                  <a:gd name="T89" fmla="*/ 7 h 1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9"/>
                  <a:gd name="T136" fmla="*/ 0 h 159"/>
                  <a:gd name="T137" fmla="*/ 139 w 139"/>
                  <a:gd name="T138" fmla="*/ 159 h 1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9" h="159">
                    <a:moveTo>
                      <a:pt x="125" y="159"/>
                    </a:moveTo>
                    <a:lnTo>
                      <a:pt x="109" y="142"/>
                    </a:lnTo>
                    <a:lnTo>
                      <a:pt x="123" y="129"/>
                    </a:lnTo>
                    <a:lnTo>
                      <a:pt x="139" y="146"/>
                    </a:lnTo>
                    <a:lnTo>
                      <a:pt x="125" y="159"/>
                    </a:lnTo>
                    <a:close/>
                    <a:moveTo>
                      <a:pt x="109" y="142"/>
                    </a:moveTo>
                    <a:lnTo>
                      <a:pt x="108" y="142"/>
                    </a:lnTo>
                    <a:lnTo>
                      <a:pt x="116" y="136"/>
                    </a:lnTo>
                    <a:lnTo>
                      <a:pt x="109" y="142"/>
                    </a:lnTo>
                    <a:close/>
                    <a:moveTo>
                      <a:pt x="108" y="142"/>
                    </a:moveTo>
                    <a:lnTo>
                      <a:pt x="96" y="126"/>
                    </a:lnTo>
                    <a:lnTo>
                      <a:pt x="111" y="114"/>
                    </a:lnTo>
                    <a:lnTo>
                      <a:pt x="124" y="130"/>
                    </a:lnTo>
                    <a:lnTo>
                      <a:pt x="108" y="142"/>
                    </a:lnTo>
                    <a:close/>
                    <a:moveTo>
                      <a:pt x="111" y="114"/>
                    </a:moveTo>
                    <a:lnTo>
                      <a:pt x="111" y="114"/>
                    </a:lnTo>
                    <a:lnTo>
                      <a:pt x="103" y="120"/>
                    </a:lnTo>
                    <a:lnTo>
                      <a:pt x="111" y="114"/>
                    </a:lnTo>
                    <a:close/>
                    <a:moveTo>
                      <a:pt x="96" y="127"/>
                    </a:moveTo>
                    <a:lnTo>
                      <a:pt x="84" y="114"/>
                    </a:lnTo>
                    <a:lnTo>
                      <a:pt x="97" y="101"/>
                    </a:lnTo>
                    <a:lnTo>
                      <a:pt x="111" y="114"/>
                    </a:lnTo>
                    <a:lnTo>
                      <a:pt x="96" y="127"/>
                    </a:lnTo>
                    <a:close/>
                    <a:moveTo>
                      <a:pt x="96" y="99"/>
                    </a:moveTo>
                    <a:lnTo>
                      <a:pt x="97" y="101"/>
                    </a:lnTo>
                    <a:lnTo>
                      <a:pt x="91" y="107"/>
                    </a:lnTo>
                    <a:lnTo>
                      <a:pt x="96" y="99"/>
                    </a:lnTo>
                    <a:close/>
                    <a:moveTo>
                      <a:pt x="85" y="115"/>
                    </a:moveTo>
                    <a:lnTo>
                      <a:pt x="72" y="106"/>
                    </a:lnTo>
                    <a:lnTo>
                      <a:pt x="84" y="91"/>
                    </a:lnTo>
                    <a:lnTo>
                      <a:pt x="96" y="99"/>
                    </a:lnTo>
                    <a:lnTo>
                      <a:pt x="85" y="115"/>
                    </a:lnTo>
                    <a:close/>
                    <a:moveTo>
                      <a:pt x="72" y="106"/>
                    </a:moveTo>
                    <a:lnTo>
                      <a:pt x="72" y="105"/>
                    </a:lnTo>
                    <a:lnTo>
                      <a:pt x="71" y="105"/>
                    </a:lnTo>
                    <a:lnTo>
                      <a:pt x="77" y="98"/>
                    </a:lnTo>
                    <a:lnTo>
                      <a:pt x="72" y="106"/>
                    </a:lnTo>
                    <a:close/>
                    <a:moveTo>
                      <a:pt x="71" y="105"/>
                    </a:moveTo>
                    <a:lnTo>
                      <a:pt x="59" y="92"/>
                    </a:lnTo>
                    <a:lnTo>
                      <a:pt x="72" y="78"/>
                    </a:lnTo>
                    <a:lnTo>
                      <a:pt x="85" y="92"/>
                    </a:lnTo>
                    <a:lnTo>
                      <a:pt x="71" y="105"/>
                    </a:lnTo>
                    <a:close/>
                    <a:moveTo>
                      <a:pt x="59" y="92"/>
                    </a:moveTo>
                    <a:lnTo>
                      <a:pt x="46" y="80"/>
                    </a:lnTo>
                    <a:lnTo>
                      <a:pt x="59" y="66"/>
                    </a:lnTo>
                    <a:lnTo>
                      <a:pt x="72" y="78"/>
                    </a:lnTo>
                    <a:lnTo>
                      <a:pt x="59" y="92"/>
                    </a:lnTo>
                    <a:close/>
                    <a:moveTo>
                      <a:pt x="46" y="80"/>
                    </a:moveTo>
                    <a:lnTo>
                      <a:pt x="46" y="78"/>
                    </a:lnTo>
                    <a:lnTo>
                      <a:pt x="44" y="78"/>
                    </a:lnTo>
                    <a:lnTo>
                      <a:pt x="52" y="73"/>
                    </a:lnTo>
                    <a:lnTo>
                      <a:pt x="46" y="80"/>
                    </a:lnTo>
                    <a:close/>
                    <a:moveTo>
                      <a:pt x="44" y="78"/>
                    </a:moveTo>
                    <a:lnTo>
                      <a:pt x="36" y="65"/>
                    </a:lnTo>
                    <a:lnTo>
                      <a:pt x="51" y="54"/>
                    </a:lnTo>
                    <a:lnTo>
                      <a:pt x="60" y="66"/>
                    </a:lnTo>
                    <a:lnTo>
                      <a:pt x="44" y="78"/>
                    </a:lnTo>
                    <a:close/>
                    <a:moveTo>
                      <a:pt x="50" y="54"/>
                    </a:moveTo>
                    <a:lnTo>
                      <a:pt x="50" y="53"/>
                    </a:lnTo>
                    <a:lnTo>
                      <a:pt x="51" y="54"/>
                    </a:lnTo>
                    <a:lnTo>
                      <a:pt x="43" y="60"/>
                    </a:lnTo>
                    <a:lnTo>
                      <a:pt x="50" y="54"/>
                    </a:lnTo>
                    <a:close/>
                    <a:moveTo>
                      <a:pt x="36" y="66"/>
                    </a:moveTo>
                    <a:lnTo>
                      <a:pt x="22" y="50"/>
                    </a:lnTo>
                    <a:lnTo>
                      <a:pt x="38" y="38"/>
                    </a:lnTo>
                    <a:lnTo>
                      <a:pt x="50" y="54"/>
                    </a:lnTo>
                    <a:lnTo>
                      <a:pt x="36" y="66"/>
                    </a:lnTo>
                    <a:close/>
                    <a:moveTo>
                      <a:pt x="22" y="50"/>
                    </a:moveTo>
                    <a:lnTo>
                      <a:pt x="22" y="49"/>
                    </a:lnTo>
                    <a:lnTo>
                      <a:pt x="21" y="49"/>
                    </a:lnTo>
                    <a:lnTo>
                      <a:pt x="30" y="44"/>
                    </a:lnTo>
                    <a:lnTo>
                      <a:pt x="22" y="50"/>
                    </a:lnTo>
                    <a:close/>
                    <a:moveTo>
                      <a:pt x="21" y="49"/>
                    </a:moveTo>
                    <a:lnTo>
                      <a:pt x="12" y="29"/>
                    </a:lnTo>
                    <a:lnTo>
                      <a:pt x="29" y="21"/>
                    </a:lnTo>
                    <a:lnTo>
                      <a:pt x="39" y="40"/>
                    </a:lnTo>
                    <a:lnTo>
                      <a:pt x="21" y="49"/>
                    </a:lnTo>
                    <a:close/>
                    <a:moveTo>
                      <a:pt x="29" y="20"/>
                    </a:moveTo>
                    <a:lnTo>
                      <a:pt x="29" y="20"/>
                    </a:lnTo>
                    <a:lnTo>
                      <a:pt x="29" y="21"/>
                    </a:lnTo>
                    <a:lnTo>
                      <a:pt x="21" y="24"/>
                    </a:lnTo>
                    <a:lnTo>
                      <a:pt x="29" y="20"/>
                    </a:lnTo>
                    <a:close/>
                    <a:moveTo>
                      <a:pt x="12" y="30"/>
                    </a:moveTo>
                    <a:lnTo>
                      <a:pt x="0" y="11"/>
                    </a:lnTo>
                    <a:lnTo>
                      <a:pt x="16" y="0"/>
                    </a:lnTo>
                    <a:lnTo>
                      <a:pt x="29" y="20"/>
                    </a:lnTo>
                    <a:lnTo>
                      <a:pt x="12" y="30"/>
                    </a:lnTo>
                    <a:close/>
                  </a:path>
                </a:pathLst>
              </a:custGeom>
              <a:solidFill>
                <a:srgbClr val="CB65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86" name="Freeform 1980">
                <a:extLst>
                  <a:ext uri="{FF2B5EF4-FFF2-40B4-BE49-F238E27FC236}">
                    <a16:creationId xmlns:a16="http://schemas.microsoft.com/office/drawing/2014/main" id="{FCD9C3E0-1E95-4CDD-A199-1F727DFD34DF}"/>
                  </a:ext>
                </a:extLst>
              </p:cNvPr>
              <p:cNvSpPr>
                <a:spLocks noEditPoints="1"/>
              </p:cNvSpPr>
              <p:nvPr/>
            </p:nvSpPr>
            <p:spPr bwMode="auto">
              <a:xfrm>
                <a:off x="2710" y="3028"/>
                <a:ext cx="44" cy="46"/>
              </a:xfrm>
              <a:custGeom>
                <a:avLst/>
                <a:gdLst>
                  <a:gd name="T0" fmla="*/ 6 w 175"/>
                  <a:gd name="T1" fmla="*/ 7 h 181"/>
                  <a:gd name="T2" fmla="*/ 8 w 175"/>
                  <a:gd name="T3" fmla="*/ 3 h 181"/>
                  <a:gd name="T4" fmla="*/ 7 w 175"/>
                  <a:gd name="T5" fmla="*/ 5 h 181"/>
                  <a:gd name="T6" fmla="*/ 12 w 175"/>
                  <a:gd name="T7" fmla="*/ 7 h 181"/>
                  <a:gd name="T8" fmla="*/ 8 w 175"/>
                  <a:gd name="T9" fmla="*/ 3 h 181"/>
                  <a:gd name="T10" fmla="*/ 9 w 175"/>
                  <a:gd name="T11" fmla="*/ 10 h 181"/>
                  <a:gd name="T12" fmla="*/ 12 w 175"/>
                  <a:gd name="T13" fmla="*/ 7 h 181"/>
                  <a:gd name="T14" fmla="*/ 9 w 175"/>
                  <a:gd name="T15" fmla="*/ 10 h 181"/>
                  <a:gd name="T16" fmla="*/ 15 w 175"/>
                  <a:gd name="T17" fmla="*/ 9 h 181"/>
                  <a:gd name="T18" fmla="*/ 15 w 175"/>
                  <a:gd name="T19" fmla="*/ 9 h 181"/>
                  <a:gd name="T20" fmla="*/ 14 w 175"/>
                  <a:gd name="T21" fmla="*/ 15 h 181"/>
                  <a:gd name="T22" fmla="*/ 15 w 175"/>
                  <a:gd name="T23" fmla="*/ 15 h 181"/>
                  <a:gd name="T24" fmla="*/ 16 w 175"/>
                  <a:gd name="T25" fmla="*/ 13 h 181"/>
                  <a:gd name="T26" fmla="*/ 20 w 175"/>
                  <a:gd name="T27" fmla="*/ 14 h 181"/>
                  <a:gd name="T28" fmla="*/ 18 w 175"/>
                  <a:gd name="T29" fmla="*/ 11 h 181"/>
                  <a:gd name="T30" fmla="*/ 20 w 175"/>
                  <a:gd name="T31" fmla="*/ 14 h 181"/>
                  <a:gd name="T32" fmla="*/ 20 w 175"/>
                  <a:gd name="T33" fmla="*/ 14 h 181"/>
                  <a:gd name="T34" fmla="*/ 17 w 175"/>
                  <a:gd name="T35" fmla="*/ 18 h 181"/>
                  <a:gd name="T36" fmla="*/ 22 w 175"/>
                  <a:gd name="T37" fmla="*/ 16 h 181"/>
                  <a:gd name="T38" fmla="*/ 22 w 175"/>
                  <a:gd name="T39" fmla="*/ 16 h 181"/>
                  <a:gd name="T40" fmla="*/ 20 w 175"/>
                  <a:gd name="T41" fmla="*/ 21 h 181"/>
                  <a:gd name="T42" fmla="*/ 24 w 175"/>
                  <a:gd name="T43" fmla="*/ 19 h 181"/>
                  <a:gd name="T44" fmla="*/ 22 w 175"/>
                  <a:gd name="T45" fmla="*/ 20 h 181"/>
                  <a:gd name="T46" fmla="*/ 25 w 175"/>
                  <a:gd name="T47" fmla="*/ 21 h 181"/>
                  <a:gd name="T48" fmla="*/ 24 w 175"/>
                  <a:gd name="T49" fmla="*/ 19 h 181"/>
                  <a:gd name="T50" fmla="*/ 20 w 175"/>
                  <a:gd name="T51" fmla="*/ 23 h 181"/>
                  <a:gd name="T52" fmla="*/ 25 w 175"/>
                  <a:gd name="T53" fmla="*/ 21 h 181"/>
                  <a:gd name="T54" fmla="*/ 20 w 175"/>
                  <a:gd name="T55" fmla="*/ 23 h 181"/>
                  <a:gd name="T56" fmla="*/ 22 w 175"/>
                  <a:gd name="T57" fmla="*/ 27 h 181"/>
                  <a:gd name="T58" fmla="*/ 22 w 175"/>
                  <a:gd name="T59" fmla="*/ 27 h 181"/>
                  <a:gd name="T60" fmla="*/ 25 w 175"/>
                  <a:gd name="T61" fmla="*/ 30 h 181"/>
                  <a:gd name="T62" fmla="*/ 28 w 175"/>
                  <a:gd name="T63" fmla="*/ 27 h 181"/>
                  <a:gd name="T64" fmla="*/ 26 w 175"/>
                  <a:gd name="T65" fmla="*/ 29 h 181"/>
                  <a:gd name="T66" fmla="*/ 30 w 175"/>
                  <a:gd name="T67" fmla="*/ 32 h 181"/>
                  <a:gd name="T68" fmla="*/ 29 w 175"/>
                  <a:gd name="T69" fmla="*/ 28 h 181"/>
                  <a:gd name="T70" fmla="*/ 26 w 175"/>
                  <a:gd name="T71" fmla="*/ 34 h 181"/>
                  <a:gd name="T72" fmla="*/ 30 w 175"/>
                  <a:gd name="T73" fmla="*/ 31 h 181"/>
                  <a:gd name="T74" fmla="*/ 26 w 175"/>
                  <a:gd name="T75" fmla="*/ 35 h 181"/>
                  <a:gd name="T76" fmla="*/ 34 w 175"/>
                  <a:gd name="T77" fmla="*/ 35 h 181"/>
                  <a:gd name="T78" fmla="*/ 32 w 175"/>
                  <a:gd name="T79" fmla="*/ 33 h 181"/>
                  <a:gd name="T80" fmla="*/ 32 w 175"/>
                  <a:gd name="T81" fmla="*/ 40 h 181"/>
                  <a:gd name="T82" fmla="*/ 33 w 175"/>
                  <a:gd name="T83" fmla="*/ 41 h 181"/>
                  <a:gd name="T84" fmla="*/ 34 w 175"/>
                  <a:gd name="T85" fmla="*/ 38 h 181"/>
                  <a:gd name="T86" fmla="*/ 36 w 175"/>
                  <a:gd name="T87" fmla="*/ 37 h 181"/>
                  <a:gd name="T88" fmla="*/ 35 w 175"/>
                  <a:gd name="T89" fmla="*/ 36 h 181"/>
                  <a:gd name="T90" fmla="*/ 37 w 175"/>
                  <a:gd name="T91" fmla="*/ 38 h 181"/>
                  <a:gd name="T92" fmla="*/ 37 w 175"/>
                  <a:gd name="T93" fmla="*/ 38 h 181"/>
                  <a:gd name="T94" fmla="*/ 34 w 175"/>
                  <a:gd name="T95" fmla="*/ 41 h 181"/>
                  <a:gd name="T96" fmla="*/ 39 w 175"/>
                  <a:gd name="T97" fmla="*/ 40 h 181"/>
                  <a:gd name="T98" fmla="*/ 39 w 175"/>
                  <a:gd name="T99" fmla="*/ 39 h 181"/>
                  <a:gd name="T100" fmla="*/ 36 w 175"/>
                  <a:gd name="T101" fmla="*/ 43 h 181"/>
                  <a:gd name="T102" fmla="*/ 39 w 175"/>
                  <a:gd name="T103" fmla="*/ 40 h 181"/>
                  <a:gd name="T104" fmla="*/ 37 w 175"/>
                  <a:gd name="T105" fmla="*/ 44 h 181"/>
                  <a:gd name="T106" fmla="*/ 42 w 175"/>
                  <a:gd name="T107" fmla="*/ 41 h 181"/>
                  <a:gd name="T108" fmla="*/ 40 w 175"/>
                  <a:gd name="T109" fmla="*/ 40 h 181"/>
                  <a:gd name="T110" fmla="*/ 43 w 175"/>
                  <a:gd name="T111" fmla="*/ 42 h 181"/>
                  <a:gd name="T112" fmla="*/ 43 w 175"/>
                  <a:gd name="T113" fmla="*/ 42 h 181"/>
                  <a:gd name="T114" fmla="*/ 39 w 175"/>
                  <a:gd name="T115" fmla="*/ 44 h 181"/>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75"/>
                  <a:gd name="T175" fmla="*/ 0 h 181"/>
                  <a:gd name="T176" fmla="*/ 175 w 175"/>
                  <a:gd name="T177" fmla="*/ 181 h 181"/>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75" h="181">
                    <a:moveTo>
                      <a:pt x="8" y="0"/>
                    </a:moveTo>
                    <a:lnTo>
                      <a:pt x="31" y="12"/>
                    </a:lnTo>
                    <a:lnTo>
                      <a:pt x="22" y="29"/>
                    </a:lnTo>
                    <a:lnTo>
                      <a:pt x="0" y="17"/>
                    </a:lnTo>
                    <a:lnTo>
                      <a:pt x="8" y="0"/>
                    </a:lnTo>
                    <a:close/>
                    <a:moveTo>
                      <a:pt x="31" y="12"/>
                    </a:moveTo>
                    <a:lnTo>
                      <a:pt x="32" y="12"/>
                    </a:lnTo>
                    <a:lnTo>
                      <a:pt x="32" y="13"/>
                    </a:lnTo>
                    <a:lnTo>
                      <a:pt x="26" y="21"/>
                    </a:lnTo>
                    <a:lnTo>
                      <a:pt x="31" y="12"/>
                    </a:lnTo>
                    <a:close/>
                    <a:moveTo>
                      <a:pt x="32" y="13"/>
                    </a:moveTo>
                    <a:lnTo>
                      <a:pt x="48" y="26"/>
                    </a:lnTo>
                    <a:lnTo>
                      <a:pt x="36" y="41"/>
                    </a:lnTo>
                    <a:lnTo>
                      <a:pt x="21" y="28"/>
                    </a:lnTo>
                    <a:lnTo>
                      <a:pt x="32" y="13"/>
                    </a:lnTo>
                    <a:close/>
                    <a:moveTo>
                      <a:pt x="36" y="41"/>
                    </a:moveTo>
                    <a:lnTo>
                      <a:pt x="35" y="40"/>
                    </a:lnTo>
                    <a:lnTo>
                      <a:pt x="36" y="41"/>
                    </a:lnTo>
                    <a:lnTo>
                      <a:pt x="42" y="33"/>
                    </a:lnTo>
                    <a:lnTo>
                      <a:pt x="36" y="41"/>
                    </a:lnTo>
                    <a:close/>
                    <a:moveTo>
                      <a:pt x="48" y="26"/>
                    </a:moveTo>
                    <a:lnTo>
                      <a:pt x="60" y="36"/>
                    </a:lnTo>
                    <a:lnTo>
                      <a:pt x="49" y="51"/>
                    </a:lnTo>
                    <a:lnTo>
                      <a:pt x="36" y="41"/>
                    </a:lnTo>
                    <a:lnTo>
                      <a:pt x="48" y="26"/>
                    </a:lnTo>
                    <a:close/>
                    <a:moveTo>
                      <a:pt x="60" y="36"/>
                    </a:moveTo>
                    <a:lnTo>
                      <a:pt x="61" y="36"/>
                    </a:lnTo>
                    <a:lnTo>
                      <a:pt x="61" y="37"/>
                    </a:lnTo>
                    <a:lnTo>
                      <a:pt x="55" y="43"/>
                    </a:lnTo>
                    <a:lnTo>
                      <a:pt x="60" y="36"/>
                    </a:lnTo>
                    <a:close/>
                    <a:moveTo>
                      <a:pt x="61" y="37"/>
                    </a:moveTo>
                    <a:lnTo>
                      <a:pt x="71" y="45"/>
                    </a:lnTo>
                    <a:lnTo>
                      <a:pt x="57" y="60"/>
                    </a:lnTo>
                    <a:lnTo>
                      <a:pt x="48" y="50"/>
                    </a:lnTo>
                    <a:lnTo>
                      <a:pt x="61" y="37"/>
                    </a:lnTo>
                    <a:close/>
                    <a:moveTo>
                      <a:pt x="58" y="60"/>
                    </a:moveTo>
                    <a:lnTo>
                      <a:pt x="57" y="60"/>
                    </a:lnTo>
                    <a:lnTo>
                      <a:pt x="65" y="52"/>
                    </a:lnTo>
                    <a:lnTo>
                      <a:pt x="58" y="60"/>
                    </a:lnTo>
                    <a:close/>
                    <a:moveTo>
                      <a:pt x="71" y="45"/>
                    </a:moveTo>
                    <a:lnTo>
                      <a:pt x="80" y="55"/>
                    </a:lnTo>
                    <a:lnTo>
                      <a:pt x="67" y="69"/>
                    </a:lnTo>
                    <a:lnTo>
                      <a:pt x="58" y="60"/>
                    </a:lnTo>
                    <a:lnTo>
                      <a:pt x="71" y="45"/>
                    </a:lnTo>
                    <a:close/>
                    <a:moveTo>
                      <a:pt x="80" y="55"/>
                    </a:moveTo>
                    <a:lnTo>
                      <a:pt x="109" y="84"/>
                    </a:lnTo>
                    <a:lnTo>
                      <a:pt x="80" y="55"/>
                    </a:lnTo>
                    <a:lnTo>
                      <a:pt x="74" y="62"/>
                    </a:lnTo>
                    <a:lnTo>
                      <a:pt x="80" y="55"/>
                    </a:lnTo>
                    <a:close/>
                    <a:moveTo>
                      <a:pt x="80" y="55"/>
                    </a:moveTo>
                    <a:lnTo>
                      <a:pt x="87" y="62"/>
                    </a:lnTo>
                    <a:lnTo>
                      <a:pt x="74" y="75"/>
                    </a:lnTo>
                    <a:lnTo>
                      <a:pt x="67" y="69"/>
                    </a:lnTo>
                    <a:lnTo>
                      <a:pt x="80" y="55"/>
                    </a:lnTo>
                    <a:close/>
                    <a:moveTo>
                      <a:pt x="87" y="62"/>
                    </a:moveTo>
                    <a:lnTo>
                      <a:pt x="88" y="62"/>
                    </a:lnTo>
                    <a:lnTo>
                      <a:pt x="88" y="63"/>
                    </a:lnTo>
                    <a:lnTo>
                      <a:pt x="80" y="69"/>
                    </a:lnTo>
                    <a:lnTo>
                      <a:pt x="87" y="62"/>
                    </a:lnTo>
                    <a:close/>
                    <a:moveTo>
                      <a:pt x="88" y="63"/>
                    </a:moveTo>
                    <a:lnTo>
                      <a:pt x="94" y="73"/>
                    </a:lnTo>
                    <a:lnTo>
                      <a:pt x="79" y="83"/>
                    </a:lnTo>
                    <a:lnTo>
                      <a:pt x="72" y="74"/>
                    </a:lnTo>
                    <a:lnTo>
                      <a:pt x="88" y="63"/>
                    </a:lnTo>
                    <a:close/>
                    <a:moveTo>
                      <a:pt x="94" y="73"/>
                    </a:moveTo>
                    <a:lnTo>
                      <a:pt x="96" y="74"/>
                    </a:lnTo>
                    <a:lnTo>
                      <a:pt x="96" y="75"/>
                    </a:lnTo>
                    <a:lnTo>
                      <a:pt x="87" y="79"/>
                    </a:lnTo>
                    <a:lnTo>
                      <a:pt x="94" y="73"/>
                    </a:lnTo>
                    <a:close/>
                    <a:moveTo>
                      <a:pt x="96" y="75"/>
                    </a:moveTo>
                    <a:lnTo>
                      <a:pt x="99" y="84"/>
                    </a:lnTo>
                    <a:lnTo>
                      <a:pt x="80" y="91"/>
                    </a:lnTo>
                    <a:lnTo>
                      <a:pt x="78" y="81"/>
                    </a:lnTo>
                    <a:lnTo>
                      <a:pt x="96" y="75"/>
                    </a:lnTo>
                    <a:close/>
                    <a:moveTo>
                      <a:pt x="81" y="92"/>
                    </a:moveTo>
                    <a:lnTo>
                      <a:pt x="81" y="92"/>
                    </a:lnTo>
                    <a:lnTo>
                      <a:pt x="80" y="91"/>
                    </a:lnTo>
                    <a:lnTo>
                      <a:pt x="90" y="87"/>
                    </a:lnTo>
                    <a:lnTo>
                      <a:pt x="81" y="92"/>
                    </a:lnTo>
                    <a:close/>
                    <a:moveTo>
                      <a:pt x="98" y="83"/>
                    </a:moveTo>
                    <a:lnTo>
                      <a:pt x="104" y="96"/>
                    </a:lnTo>
                    <a:lnTo>
                      <a:pt x="88" y="105"/>
                    </a:lnTo>
                    <a:lnTo>
                      <a:pt x="81" y="92"/>
                    </a:lnTo>
                    <a:lnTo>
                      <a:pt x="98" y="83"/>
                    </a:lnTo>
                    <a:close/>
                    <a:moveTo>
                      <a:pt x="89" y="106"/>
                    </a:moveTo>
                    <a:lnTo>
                      <a:pt x="88" y="105"/>
                    </a:lnTo>
                    <a:lnTo>
                      <a:pt x="96" y="101"/>
                    </a:lnTo>
                    <a:lnTo>
                      <a:pt x="89" y="106"/>
                    </a:lnTo>
                    <a:close/>
                    <a:moveTo>
                      <a:pt x="103" y="95"/>
                    </a:moveTo>
                    <a:lnTo>
                      <a:pt x="113" y="107"/>
                    </a:lnTo>
                    <a:lnTo>
                      <a:pt x="98" y="118"/>
                    </a:lnTo>
                    <a:lnTo>
                      <a:pt x="89" y="106"/>
                    </a:lnTo>
                    <a:lnTo>
                      <a:pt x="103" y="95"/>
                    </a:lnTo>
                    <a:close/>
                    <a:moveTo>
                      <a:pt x="113" y="107"/>
                    </a:moveTo>
                    <a:lnTo>
                      <a:pt x="114" y="108"/>
                    </a:lnTo>
                    <a:lnTo>
                      <a:pt x="114" y="109"/>
                    </a:lnTo>
                    <a:lnTo>
                      <a:pt x="105" y="113"/>
                    </a:lnTo>
                    <a:lnTo>
                      <a:pt x="113" y="107"/>
                    </a:lnTo>
                    <a:close/>
                    <a:moveTo>
                      <a:pt x="114" y="109"/>
                    </a:moveTo>
                    <a:lnTo>
                      <a:pt x="121" y="125"/>
                    </a:lnTo>
                    <a:lnTo>
                      <a:pt x="103" y="133"/>
                    </a:lnTo>
                    <a:lnTo>
                      <a:pt x="97" y="116"/>
                    </a:lnTo>
                    <a:lnTo>
                      <a:pt x="114" y="109"/>
                    </a:lnTo>
                    <a:close/>
                    <a:moveTo>
                      <a:pt x="105" y="136"/>
                    </a:moveTo>
                    <a:lnTo>
                      <a:pt x="103" y="135"/>
                    </a:lnTo>
                    <a:lnTo>
                      <a:pt x="103" y="133"/>
                    </a:lnTo>
                    <a:lnTo>
                      <a:pt x="112" y="129"/>
                    </a:lnTo>
                    <a:lnTo>
                      <a:pt x="105" y="136"/>
                    </a:lnTo>
                    <a:close/>
                    <a:moveTo>
                      <a:pt x="119" y="123"/>
                    </a:moveTo>
                    <a:lnTo>
                      <a:pt x="129" y="131"/>
                    </a:lnTo>
                    <a:lnTo>
                      <a:pt x="114" y="145"/>
                    </a:lnTo>
                    <a:lnTo>
                      <a:pt x="105" y="136"/>
                    </a:lnTo>
                    <a:lnTo>
                      <a:pt x="119" y="123"/>
                    </a:lnTo>
                    <a:close/>
                    <a:moveTo>
                      <a:pt x="129" y="131"/>
                    </a:moveTo>
                    <a:lnTo>
                      <a:pt x="134" y="138"/>
                    </a:lnTo>
                    <a:lnTo>
                      <a:pt x="121" y="151"/>
                    </a:lnTo>
                    <a:lnTo>
                      <a:pt x="114" y="145"/>
                    </a:lnTo>
                    <a:lnTo>
                      <a:pt x="129" y="131"/>
                    </a:lnTo>
                    <a:close/>
                    <a:moveTo>
                      <a:pt x="134" y="138"/>
                    </a:moveTo>
                    <a:lnTo>
                      <a:pt x="141" y="145"/>
                    </a:lnTo>
                    <a:lnTo>
                      <a:pt x="128" y="158"/>
                    </a:lnTo>
                    <a:lnTo>
                      <a:pt x="121" y="151"/>
                    </a:lnTo>
                    <a:lnTo>
                      <a:pt x="134" y="138"/>
                    </a:lnTo>
                    <a:close/>
                    <a:moveTo>
                      <a:pt x="130" y="160"/>
                    </a:moveTo>
                    <a:lnTo>
                      <a:pt x="129" y="159"/>
                    </a:lnTo>
                    <a:lnTo>
                      <a:pt x="128" y="158"/>
                    </a:lnTo>
                    <a:lnTo>
                      <a:pt x="134" y="151"/>
                    </a:lnTo>
                    <a:lnTo>
                      <a:pt x="130" y="160"/>
                    </a:lnTo>
                    <a:close/>
                    <a:moveTo>
                      <a:pt x="139" y="142"/>
                    </a:moveTo>
                    <a:lnTo>
                      <a:pt x="145" y="146"/>
                    </a:lnTo>
                    <a:lnTo>
                      <a:pt x="136" y="162"/>
                    </a:lnTo>
                    <a:lnTo>
                      <a:pt x="130" y="160"/>
                    </a:lnTo>
                    <a:lnTo>
                      <a:pt x="139" y="142"/>
                    </a:lnTo>
                    <a:close/>
                    <a:moveTo>
                      <a:pt x="145" y="146"/>
                    </a:moveTo>
                    <a:lnTo>
                      <a:pt x="146" y="147"/>
                    </a:lnTo>
                    <a:lnTo>
                      <a:pt x="147" y="148"/>
                    </a:lnTo>
                    <a:lnTo>
                      <a:pt x="141" y="155"/>
                    </a:lnTo>
                    <a:lnTo>
                      <a:pt x="145" y="146"/>
                    </a:lnTo>
                    <a:close/>
                    <a:moveTo>
                      <a:pt x="147" y="148"/>
                    </a:moveTo>
                    <a:lnTo>
                      <a:pt x="154" y="153"/>
                    </a:lnTo>
                    <a:lnTo>
                      <a:pt x="140" y="168"/>
                    </a:lnTo>
                    <a:lnTo>
                      <a:pt x="134" y="161"/>
                    </a:lnTo>
                    <a:lnTo>
                      <a:pt x="147" y="148"/>
                    </a:lnTo>
                    <a:close/>
                    <a:moveTo>
                      <a:pt x="154" y="153"/>
                    </a:moveTo>
                    <a:lnTo>
                      <a:pt x="157" y="157"/>
                    </a:lnTo>
                    <a:lnTo>
                      <a:pt x="143" y="170"/>
                    </a:lnTo>
                    <a:lnTo>
                      <a:pt x="140" y="168"/>
                    </a:lnTo>
                    <a:lnTo>
                      <a:pt x="154" y="153"/>
                    </a:lnTo>
                    <a:close/>
                    <a:moveTo>
                      <a:pt x="146" y="172"/>
                    </a:moveTo>
                    <a:lnTo>
                      <a:pt x="144" y="171"/>
                    </a:lnTo>
                    <a:lnTo>
                      <a:pt x="143" y="170"/>
                    </a:lnTo>
                    <a:lnTo>
                      <a:pt x="150" y="163"/>
                    </a:lnTo>
                    <a:lnTo>
                      <a:pt x="146" y="172"/>
                    </a:lnTo>
                    <a:close/>
                    <a:moveTo>
                      <a:pt x="154" y="156"/>
                    </a:moveTo>
                    <a:lnTo>
                      <a:pt x="161" y="159"/>
                    </a:lnTo>
                    <a:lnTo>
                      <a:pt x="152" y="176"/>
                    </a:lnTo>
                    <a:lnTo>
                      <a:pt x="146" y="172"/>
                    </a:lnTo>
                    <a:lnTo>
                      <a:pt x="154" y="156"/>
                    </a:lnTo>
                    <a:close/>
                    <a:moveTo>
                      <a:pt x="161" y="159"/>
                    </a:moveTo>
                    <a:lnTo>
                      <a:pt x="167" y="161"/>
                    </a:lnTo>
                    <a:lnTo>
                      <a:pt x="158" y="179"/>
                    </a:lnTo>
                    <a:lnTo>
                      <a:pt x="152" y="176"/>
                    </a:lnTo>
                    <a:lnTo>
                      <a:pt x="161" y="159"/>
                    </a:lnTo>
                    <a:close/>
                    <a:moveTo>
                      <a:pt x="167" y="161"/>
                    </a:moveTo>
                    <a:lnTo>
                      <a:pt x="169" y="163"/>
                    </a:lnTo>
                    <a:lnTo>
                      <a:pt x="172" y="166"/>
                    </a:lnTo>
                    <a:lnTo>
                      <a:pt x="163" y="170"/>
                    </a:lnTo>
                    <a:lnTo>
                      <a:pt x="167" y="161"/>
                    </a:lnTo>
                    <a:close/>
                    <a:moveTo>
                      <a:pt x="172" y="166"/>
                    </a:moveTo>
                    <a:lnTo>
                      <a:pt x="175" y="172"/>
                    </a:lnTo>
                    <a:lnTo>
                      <a:pt x="157" y="181"/>
                    </a:lnTo>
                    <a:lnTo>
                      <a:pt x="154" y="174"/>
                    </a:lnTo>
                    <a:lnTo>
                      <a:pt x="172" y="166"/>
                    </a:lnTo>
                    <a:close/>
                  </a:path>
                </a:pathLst>
              </a:custGeom>
              <a:solidFill>
                <a:srgbClr val="CB65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87" name="Freeform 1981">
                <a:extLst>
                  <a:ext uri="{FF2B5EF4-FFF2-40B4-BE49-F238E27FC236}">
                    <a16:creationId xmlns:a16="http://schemas.microsoft.com/office/drawing/2014/main" id="{3EDD3578-01E4-4396-AAAB-A6C291EAF074}"/>
                  </a:ext>
                </a:extLst>
              </p:cNvPr>
              <p:cNvSpPr>
                <a:spLocks noEditPoints="1"/>
              </p:cNvSpPr>
              <p:nvPr/>
            </p:nvSpPr>
            <p:spPr bwMode="auto">
              <a:xfrm>
                <a:off x="2742" y="3033"/>
                <a:ext cx="29" cy="26"/>
              </a:xfrm>
              <a:custGeom>
                <a:avLst/>
                <a:gdLst>
                  <a:gd name="T0" fmla="*/ 24 w 117"/>
                  <a:gd name="T1" fmla="*/ 24 h 102"/>
                  <a:gd name="T2" fmla="*/ 29 w 117"/>
                  <a:gd name="T3" fmla="*/ 22 h 102"/>
                  <a:gd name="T4" fmla="*/ 24 w 117"/>
                  <a:gd name="T5" fmla="*/ 24 h 102"/>
                  <a:gd name="T6" fmla="*/ 23 w 117"/>
                  <a:gd name="T7" fmla="*/ 18 h 102"/>
                  <a:gd name="T8" fmla="*/ 24 w 117"/>
                  <a:gd name="T9" fmla="*/ 24 h 102"/>
                  <a:gd name="T10" fmla="*/ 18 w 117"/>
                  <a:gd name="T11" fmla="*/ 21 h 102"/>
                  <a:gd name="T12" fmla="*/ 23 w 117"/>
                  <a:gd name="T13" fmla="*/ 18 h 102"/>
                  <a:gd name="T14" fmla="*/ 18 w 117"/>
                  <a:gd name="T15" fmla="*/ 21 h 102"/>
                  <a:gd name="T16" fmla="*/ 17 w 117"/>
                  <a:gd name="T17" fmla="*/ 21 h 102"/>
                  <a:gd name="T18" fmla="*/ 18 w 117"/>
                  <a:gd name="T19" fmla="*/ 21 h 102"/>
                  <a:gd name="T20" fmla="*/ 15 w 117"/>
                  <a:gd name="T21" fmla="*/ 18 h 102"/>
                  <a:gd name="T22" fmla="*/ 20 w 117"/>
                  <a:gd name="T23" fmla="*/ 17 h 102"/>
                  <a:gd name="T24" fmla="*/ 17 w 117"/>
                  <a:gd name="T25" fmla="*/ 14 h 102"/>
                  <a:gd name="T26" fmla="*/ 18 w 117"/>
                  <a:gd name="T27" fmla="*/ 15 h 102"/>
                  <a:gd name="T28" fmla="*/ 17 w 117"/>
                  <a:gd name="T29" fmla="*/ 14 h 102"/>
                  <a:gd name="T30" fmla="*/ 12 w 117"/>
                  <a:gd name="T31" fmla="*/ 17 h 102"/>
                  <a:gd name="T32" fmla="*/ 17 w 117"/>
                  <a:gd name="T33" fmla="*/ 14 h 102"/>
                  <a:gd name="T34" fmla="*/ 12 w 117"/>
                  <a:gd name="T35" fmla="*/ 17 h 102"/>
                  <a:gd name="T36" fmla="*/ 12 w 117"/>
                  <a:gd name="T37" fmla="*/ 17 h 102"/>
                  <a:gd name="T38" fmla="*/ 12 w 117"/>
                  <a:gd name="T39" fmla="*/ 17 h 102"/>
                  <a:gd name="T40" fmla="*/ 9 w 117"/>
                  <a:gd name="T41" fmla="*/ 15 h 102"/>
                  <a:gd name="T42" fmla="*/ 14 w 117"/>
                  <a:gd name="T43" fmla="*/ 13 h 102"/>
                  <a:gd name="T44" fmla="*/ 12 w 117"/>
                  <a:gd name="T45" fmla="*/ 11 h 102"/>
                  <a:gd name="T46" fmla="*/ 12 w 117"/>
                  <a:gd name="T47" fmla="*/ 11 h 102"/>
                  <a:gd name="T48" fmla="*/ 12 w 117"/>
                  <a:gd name="T49" fmla="*/ 11 h 102"/>
                  <a:gd name="T50" fmla="*/ 7 w 117"/>
                  <a:gd name="T51" fmla="*/ 14 h 102"/>
                  <a:gd name="T52" fmla="*/ 12 w 117"/>
                  <a:gd name="T53" fmla="*/ 11 h 102"/>
                  <a:gd name="T54" fmla="*/ 7 w 117"/>
                  <a:gd name="T55" fmla="*/ 14 h 102"/>
                  <a:gd name="T56" fmla="*/ 7 w 117"/>
                  <a:gd name="T57" fmla="*/ 13 h 102"/>
                  <a:gd name="T58" fmla="*/ 7 w 117"/>
                  <a:gd name="T59" fmla="*/ 14 h 102"/>
                  <a:gd name="T60" fmla="*/ 4 w 117"/>
                  <a:gd name="T61" fmla="*/ 11 h 102"/>
                  <a:gd name="T62" fmla="*/ 10 w 117"/>
                  <a:gd name="T63" fmla="*/ 10 h 102"/>
                  <a:gd name="T64" fmla="*/ 8 w 117"/>
                  <a:gd name="T65" fmla="*/ 7 h 102"/>
                  <a:gd name="T66" fmla="*/ 8 w 117"/>
                  <a:gd name="T67" fmla="*/ 7 h 102"/>
                  <a:gd name="T68" fmla="*/ 8 w 117"/>
                  <a:gd name="T69" fmla="*/ 7 h 102"/>
                  <a:gd name="T70" fmla="*/ 2 w 117"/>
                  <a:gd name="T71" fmla="*/ 8 h 102"/>
                  <a:gd name="T72" fmla="*/ 8 w 117"/>
                  <a:gd name="T73" fmla="*/ 7 h 102"/>
                  <a:gd name="T74" fmla="*/ 2 w 117"/>
                  <a:gd name="T75" fmla="*/ 8 h 102"/>
                  <a:gd name="T76" fmla="*/ 2 w 117"/>
                  <a:gd name="T77" fmla="*/ 8 h 102"/>
                  <a:gd name="T78" fmla="*/ 2 w 117"/>
                  <a:gd name="T79" fmla="*/ 8 h 102"/>
                  <a:gd name="T80" fmla="*/ 0 w 117"/>
                  <a:gd name="T81" fmla="*/ 6 h 102"/>
                  <a:gd name="T82" fmla="*/ 5 w 117"/>
                  <a:gd name="T83" fmla="*/ 5 h 10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17"/>
                  <a:gd name="T127" fmla="*/ 0 h 102"/>
                  <a:gd name="T128" fmla="*/ 117 w 117"/>
                  <a:gd name="T129" fmla="*/ 102 h 102"/>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17" h="102">
                    <a:moveTo>
                      <a:pt x="108" y="102"/>
                    </a:moveTo>
                    <a:lnTo>
                      <a:pt x="96" y="95"/>
                    </a:lnTo>
                    <a:lnTo>
                      <a:pt x="104" y="78"/>
                    </a:lnTo>
                    <a:lnTo>
                      <a:pt x="117" y="85"/>
                    </a:lnTo>
                    <a:lnTo>
                      <a:pt x="108" y="102"/>
                    </a:lnTo>
                    <a:close/>
                    <a:moveTo>
                      <a:pt x="96" y="95"/>
                    </a:moveTo>
                    <a:lnTo>
                      <a:pt x="83" y="88"/>
                    </a:lnTo>
                    <a:lnTo>
                      <a:pt x="92" y="72"/>
                    </a:lnTo>
                    <a:lnTo>
                      <a:pt x="104" y="78"/>
                    </a:lnTo>
                    <a:lnTo>
                      <a:pt x="96" y="95"/>
                    </a:lnTo>
                    <a:close/>
                    <a:moveTo>
                      <a:pt x="83" y="88"/>
                    </a:moveTo>
                    <a:lnTo>
                      <a:pt x="71" y="83"/>
                    </a:lnTo>
                    <a:lnTo>
                      <a:pt x="79" y="65"/>
                    </a:lnTo>
                    <a:lnTo>
                      <a:pt x="92" y="72"/>
                    </a:lnTo>
                    <a:lnTo>
                      <a:pt x="83" y="88"/>
                    </a:lnTo>
                    <a:close/>
                    <a:moveTo>
                      <a:pt x="71" y="83"/>
                    </a:moveTo>
                    <a:lnTo>
                      <a:pt x="69" y="82"/>
                    </a:lnTo>
                    <a:lnTo>
                      <a:pt x="68" y="81"/>
                    </a:lnTo>
                    <a:lnTo>
                      <a:pt x="75" y="74"/>
                    </a:lnTo>
                    <a:lnTo>
                      <a:pt x="71" y="83"/>
                    </a:lnTo>
                    <a:close/>
                    <a:moveTo>
                      <a:pt x="68" y="81"/>
                    </a:moveTo>
                    <a:lnTo>
                      <a:pt x="59" y="71"/>
                    </a:lnTo>
                    <a:lnTo>
                      <a:pt x="72" y="57"/>
                    </a:lnTo>
                    <a:lnTo>
                      <a:pt x="82" y="67"/>
                    </a:lnTo>
                    <a:lnTo>
                      <a:pt x="68" y="81"/>
                    </a:lnTo>
                    <a:close/>
                    <a:moveTo>
                      <a:pt x="70" y="56"/>
                    </a:moveTo>
                    <a:lnTo>
                      <a:pt x="71" y="56"/>
                    </a:lnTo>
                    <a:lnTo>
                      <a:pt x="72" y="57"/>
                    </a:lnTo>
                    <a:lnTo>
                      <a:pt x="65" y="64"/>
                    </a:lnTo>
                    <a:lnTo>
                      <a:pt x="70" y="56"/>
                    </a:lnTo>
                    <a:close/>
                    <a:moveTo>
                      <a:pt x="61" y="73"/>
                    </a:moveTo>
                    <a:lnTo>
                      <a:pt x="49" y="66"/>
                    </a:lnTo>
                    <a:lnTo>
                      <a:pt x="57" y="50"/>
                    </a:lnTo>
                    <a:lnTo>
                      <a:pt x="70" y="56"/>
                    </a:lnTo>
                    <a:lnTo>
                      <a:pt x="61" y="73"/>
                    </a:lnTo>
                    <a:close/>
                    <a:moveTo>
                      <a:pt x="49" y="66"/>
                    </a:moveTo>
                    <a:lnTo>
                      <a:pt x="48" y="66"/>
                    </a:lnTo>
                    <a:lnTo>
                      <a:pt x="52" y="59"/>
                    </a:lnTo>
                    <a:lnTo>
                      <a:pt x="49" y="66"/>
                    </a:lnTo>
                    <a:close/>
                    <a:moveTo>
                      <a:pt x="48" y="66"/>
                    </a:moveTo>
                    <a:lnTo>
                      <a:pt x="38" y="60"/>
                    </a:lnTo>
                    <a:lnTo>
                      <a:pt x="49" y="44"/>
                    </a:lnTo>
                    <a:lnTo>
                      <a:pt x="58" y="50"/>
                    </a:lnTo>
                    <a:lnTo>
                      <a:pt x="48" y="66"/>
                    </a:lnTo>
                    <a:close/>
                    <a:moveTo>
                      <a:pt x="48" y="44"/>
                    </a:moveTo>
                    <a:lnTo>
                      <a:pt x="68" y="56"/>
                    </a:lnTo>
                    <a:lnTo>
                      <a:pt x="49" y="44"/>
                    </a:lnTo>
                    <a:lnTo>
                      <a:pt x="43" y="52"/>
                    </a:lnTo>
                    <a:lnTo>
                      <a:pt x="48" y="44"/>
                    </a:lnTo>
                    <a:close/>
                    <a:moveTo>
                      <a:pt x="38" y="60"/>
                    </a:moveTo>
                    <a:lnTo>
                      <a:pt x="28" y="53"/>
                    </a:lnTo>
                    <a:lnTo>
                      <a:pt x="39" y="38"/>
                    </a:lnTo>
                    <a:lnTo>
                      <a:pt x="48" y="44"/>
                    </a:lnTo>
                    <a:lnTo>
                      <a:pt x="38" y="60"/>
                    </a:lnTo>
                    <a:close/>
                    <a:moveTo>
                      <a:pt x="28" y="53"/>
                    </a:moveTo>
                    <a:lnTo>
                      <a:pt x="28" y="53"/>
                    </a:lnTo>
                    <a:lnTo>
                      <a:pt x="27" y="52"/>
                    </a:lnTo>
                    <a:lnTo>
                      <a:pt x="34" y="45"/>
                    </a:lnTo>
                    <a:lnTo>
                      <a:pt x="28" y="53"/>
                    </a:lnTo>
                    <a:close/>
                    <a:moveTo>
                      <a:pt x="27" y="52"/>
                    </a:moveTo>
                    <a:lnTo>
                      <a:pt x="17" y="42"/>
                    </a:lnTo>
                    <a:lnTo>
                      <a:pt x="31" y="29"/>
                    </a:lnTo>
                    <a:lnTo>
                      <a:pt x="40" y="39"/>
                    </a:lnTo>
                    <a:lnTo>
                      <a:pt x="27" y="52"/>
                    </a:lnTo>
                    <a:close/>
                    <a:moveTo>
                      <a:pt x="31" y="29"/>
                    </a:moveTo>
                    <a:lnTo>
                      <a:pt x="3" y="0"/>
                    </a:lnTo>
                    <a:lnTo>
                      <a:pt x="31" y="29"/>
                    </a:lnTo>
                    <a:lnTo>
                      <a:pt x="24" y="35"/>
                    </a:lnTo>
                    <a:lnTo>
                      <a:pt x="31" y="29"/>
                    </a:lnTo>
                    <a:close/>
                    <a:moveTo>
                      <a:pt x="17" y="42"/>
                    </a:moveTo>
                    <a:lnTo>
                      <a:pt x="8" y="33"/>
                    </a:lnTo>
                    <a:lnTo>
                      <a:pt x="21" y="20"/>
                    </a:lnTo>
                    <a:lnTo>
                      <a:pt x="31" y="29"/>
                    </a:lnTo>
                    <a:lnTo>
                      <a:pt x="17" y="42"/>
                    </a:lnTo>
                    <a:close/>
                    <a:moveTo>
                      <a:pt x="8" y="33"/>
                    </a:moveTo>
                    <a:lnTo>
                      <a:pt x="7" y="32"/>
                    </a:lnTo>
                    <a:lnTo>
                      <a:pt x="15" y="27"/>
                    </a:lnTo>
                    <a:lnTo>
                      <a:pt x="8" y="33"/>
                    </a:lnTo>
                    <a:close/>
                    <a:moveTo>
                      <a:pt x="7" y="32"/>
                    </a:moveTo>
                    <a:lnTo>
                      <a:pt x="0" y="22"/>
                    </a:lnTo>
                    <a:lnTo>
                      <a:pt x="16" y="11"/>
                    </a:lnTo>
                    <a:lnTo>
                      <a:pt x="22" y="21"/>
                    </a:lnTo>
                    <a:lnTo>
                      <a:pt x="7" y="32"/>
                    </a:lnTo>
                    <a:close/>
                  </a:path>
                </a:pathLst>
              </a:custGeom>
              <a:solidFill>
                <a:srgbClr val="CB65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88" name="Freeform 1982">
                <a:extLst>
                  <a:ext uri="{FF2B5EF4-FFF2-40B4-BE49-F238E27FC236}">
                    <a16:creationId xmlns:a16="http://schemas.microsoft.com/office/drawing/2014/main" id="{9683DF16-D808-4EF0-944B-906D42D09453}"/>
                  </a:ext>
                </a:extLst>
              </p:cNvPr>
              <p:cNvSpPr>
                <a:spLocks noEditPoints="1"/>
              </p:cNvSpPr>
              <p:nvPr/>
            </p:nvSpPr>
            <p:spPr bwMode="auto">
              <a:xfrm>
                <a:off x="2742" y="3009"/>
                <a:ext cx="20" cy="17"/>
              </a:xfrm>
              <a:custGeom>
                <a:avLst/>
                <a:gdLst>
                  <a:gd name="T0" fmla="*/ 5 w 82"/>
                  <a:gd name="T1" fmla="*/ 2 h 70"/>
                  <a:gd name="T2" fmla="*/ 0 w 82"/>
                  <a:gd name="T3" fmla="*/ 3 h 70"/>
                  <a:gd name="T4" fmla="*/ 2 w 82"/>
                  <a:gd name="T5" fmla="*/ 5 h 70"/>
                  <a:gd name="T6" fmla="*/ 2 w 82"/>
                  <a:gd name="T7" fmla="*/ 5 h 70"/>
                  <a:gd name="T8" fmla="*/ 2 w 82"/>
                  <a:gd name="T9" fmla="*/ 5 h 70"/>
                  <a:gd name="T10" fmla="*/ 7 w 82"/>
                  <a:gd name="T11" fmla="*/ 3 h 70"/>
                  <a:gd name="T12" fmla="*/ 2 w 82"/>
                  <a:gd name="T13" fmla="*/ 5 h 70"/>
                  <a:gd name="T14" fmla="*/ 3 w 82"/>
                  <a:gd name="T15" fmla="*/ 7 h 70"/>
                  <a:gd name="T16" fmla="*/ 3 w 82"/>
                  <a:gd name="T17" fmla="*/ 7 h 70"/>
                  <a:gd name="T18" fmla="*/ 3 w 82"/>
                  <a:gd name="T19" fmla="*/ 7 h 70"/>
                  <a:gd name="T20" fmla="*/ 8 w 82"/>
                  <a:gd name="T21" fmla="*/ 5 h 70"/>
                  <a:gd name="T22" fmla="*/ 3 w 82"/>
                  <a:gd name="T23" fmla="*/ 7 h 70"/>
                  <a:gd name="T24" fmla="*/ 5 w 82"/>
                  <a:gd name="T25" fmla="*/ 9 h 70"/>
                  <a:gd name="T26" fmla="*/ 5 w 82"/>
                  <a:gd name="T27" fmla="*/ 8 h 70"/>
                  <a:gd name="T28" fmla="*/ 5 w 82"/>
                  <a:gd name="T29" fmla="*/ 9 h 70"/>
                  <a:gd name="T30" fmla="*/ 10 w 82"/>
                  <a:gd name="T31" fmla="*/ 6 h 70"/>
                  <a:gd name="T32" fmla="*/ 5 w 82"/>
                  <a:gd name="T33" fmla="*/ 9 h 70"/>
                  <a:gd name="T34" fmla="*/ 8 w 82"/>
                  <a:gd name="T35" fmla="*/ 10 h 70"/>
                  <a:gd name="T36" fmla="*/ 8 w 82"/>
                  <a:gd name="T37" fmla="*/ 10 h 70"/>
                  <a:gd name="T38" fmla="*/ 8 w 82"/>
                  <a:gd name="T39" fmla="*/ 10 h 70"/>
                  <a:gd name="T40" fmla="*/ 12 w 82"/>
                  <a:gd name="T41" fmla="*/ 7 h 70"/>
                  <a:gd name="T42" fmla="*/ 8 w 82"/>
                  <a:gd name="T43" fmla="*/ 10 h 70"/>
                  <a:gd name="T44" fmla="*/ 12 w 82"/>
                  <a:gd name="T45" fmla="*/ 7 h 70"/>
                  <a:gd name="T46" fmla="*/ 12 w 82"/>
                  <a:gd name="T47" fmla="*/ 8 h 70"/>
                  <a:gd name="T48" fmla="*/ 12 w 82"/>
                  <a:gd name="T49" fmla="*/ 7 h 70"/>
                  <a:gd name="T50" fmla="*/ 14 w 82"/>
                  <a:gd name="T51" fmla="*/ 9 h 70"/>
                  <a:gd name="T52" fmla="*/ 9 w 82"/>
                  <a:gd name="T53" fmla="*/ 11 h 70"/>
                  <a:gd name="T54" fmla="*/ 11 w 82"/>
                  <a:gd name="T55" fmla="*/ 13 h 70"/>
                  <a:gd name="T56" fmla="*/ 10 w 82"/>
                  <a:gd name="T57" fmla="*/ 12 h 70"/>
                  <a:gd name="T58" fmla="*/ 11 w 82"/>
                  <a:gd name="T59" fmla="*/ 13 h 70"/>
                  <a:gd name="T60" fmla="*/ 15 w 82"/>
                  <a:gd name="T61" fmla="*/ 9 h 70"/>
                  <a:gd name="T62" fmla="*/ 11 w 82"/>
                  <a:gd name="T63" fmla="*/ 13 h 70"/>
                  <a:gd name="T64" fmla="*/ 15 w 82"/>
                  <a:gd name="T65" fmla="*/ 9 h 70"/>
                  <a:gd name="T66" fmla="*/ 15 w 82"/>
                  <a:gd name="T67" fmla="*/ 10 h 70"/>
                  <a:gd name="T68" fmla="*/ 15 w 82"/>
                  <a:gd name="T69" fmla="*/ 9 h 70"/>
                  <a:gd name="T70" fmla="*/ 17 w 82"/>
                  <a:gd name="T71" fmla="*/ 11 h 70"/>
                  <a:gd name="T72" fmla="*/ 12 w 82"/>
                  <a:gd name="T73" fmla="*/ 13 h 70"/>
                  <a:gd name="T74" fmla="*/ 14 w 82"/>
                  <a:gd name="T75" fmla="*/ 15 h 70"/>
                  <a:gd name="T76" fmla="*/ 14 w 82"/>
                  <a:gd name="T77" fmla="*/ 15 h 70"/>
                  <a:gd name="T78" fmla="*/ 14 w 82"/>
                  <a:gd name="T79" fmla="*/ 15 h 70"/>
                  <a:gd name="T80" fmla="*/ 18 w 82"/>
                  <a:gd name="T81" fmla="*/ 11 h 70"/>
                  <a:gd name="T82" fmla="*/ 14 w 82"/>
                  <a:gd name="T83" fmla="*/ 15 h 70"/>
                  <a:gd name="T84" fmla="*/ 18 w 82"/>
                  <a:gd name="T85" fmla="*/ 11 h 70"/>
                  <a:gd name="T86" fmla="*/ 18 w 82"/>
                  <a:gd name="T87" fmla="*/ 12 h 70"/>
                  <a:gd name="T88" fmla="*/ 18 w 82"/>
                  <a:gd name="T89" fmla="*/ 11 h 70"/>
                  <a:gd name="T90" fmla="*/ 20 w 82"/>
                  <a:gd name="T91" fmla="*/ 14 h 70"/>
                  <a:gd name="T92" fmla="*/ 15 w 82"/>
                  <a:gd name="T93" fmla="*/ 15 h 7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82"/>
                  <a:gd name="T142" fmla="*/ 0 h 70"/>
                  <a:gd name="T143" fmla="*/ 82 w 82"/>
                  <a:gd name="T144" fmla="*/ 70 h 7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82" h="70">
                    <a:moveTo>
                      <a:pt x="16" y="0"/>
                    </a:moveTo>
                    <a:lnTo>
                      <a:pt x="22" y="10"/>
                    </a:lnTo>
                    <a:lnTo>
                      <a:pt x="7" y="21"/>
                    </a:lnTo>
                    <a:lnTo>
                      <a:pt x="0" y="11"/>
                    </a:lnTo>
                    <a:lnTo>
                      <a:pt x="16" y="0"/>
                    </a:lnTo>
                    <a:close/>
                    <a:moveTo>
                      <a:pt x="8" y="22"/>
                    </a:moveTo>
                    <a:lnTo>
                      <a:pt x="7" y="21"/>
                    </a:lnTo>
                    <a:lnTo>
                      <a:pt x="15" y="15"/>
                    </a:lnTo>
                    <a:lnTo>
                      <a:pt x="8" y="22"/>
                    </a:lnTo>
                    <a:close/>
                    <a:moveTo>
                      <a:pt x="21" y="9"/>
                    </a:moveTo>
                    <a:lnTo>
                      <a:pt x="28" y="14"/>
                    </a:lnTo>
                    <a:lnTo>
                      <a:pt x="14" y="29"/>
                    </a:lnTo>
                    <a:lnTo>
                      <a:pt x="8" y="22"/>
                    </a:lnTo>
                    <a:lnTo>
                      <a:pt x="21" y="9"/>
                    </a:lnTo>
                    <a:close/>
                    <a:moveTo>
                      <a:pt x="14" y="29"/>
                    </a:moveTo>
                    <a:lnTo>
                      <a:pt x="34" y="47"/>
                    </a:lnTo>
                    <a:lnTo>
                      <a:pt x="14" y="29"/>
                    </a:lnTo>
                    <a:lnTo>
                      <a:pt x="21" y="21"/>
                    </a:lnTo>
                    <a:lnTo>
                      <a:pt x="14" y="29"/>
                    </a:lnTo>
                    <a:close/>
                    <a:moveTo>
                      <a:pt x="28" y="14"/>
                    </a:moveTo>
                    <a:lnTo>
                      <a:pt x="34" y="21"/>
                    </a:lnTo>
                    <a:lnTo>
                      <a:pt x="20" y="34"/>
                    </a:lnTo>
                    <a:lnTo>
                      <a:pt x="14" y="29"/>
                    </a:lnTo>
                    <a:lnTo>
                      <a:pt x="28" y="14"/>
                    </a:lnTo>
                    <a:close/>
                    <a:moveTo>
                      <a:pt x="22" y="35"/>
                    </a:moveTo>
                    <a:lnTo>
                      <a:pt x="21" y="35"/>
                    </a:lnTo>
                    <a:lnTo>
                      <a:pt x="20" y="34"/>
                    </a:lnTo>
                    <a:lnTo>
                      <a:pt x="27" y="28"/>
                    </a:lnTo>
                    <a:lnTo>
                      <a:pt x="22" y="35"/>
                    </a:lnTo>
                    <a:close/>
                    <a:moveTo>
                      <a:pt x="32" y="20"/>
                    </a:moveTo>
                    <a:lnTo>
                      <a:pt x="42" y="26"/>
                    </a:lnTo>
                    <a:lnTo>
                      <a:pt x="31" y="42"/>
                    </a:lnTo>
                    <a:lnTo>
                      <a:pt x="22" y="35"/>
                    </a:lnTo>
                    <a:lnTo>
                      <a:pt x="32" y="20"/>
                    </a:lnTo>
                    <a:close/>
                    <a:moveTo>
                      <a:pt x="32" y="43"/>
                    </a:moveTo>
                    <a:lnTo>
                      <a:pt x="32" y="43"/>
                    </a:lnTo>
                    <a:lnTo>
                      <a:pt x="31" y="42"/>
                    </a:lnTo>
                    <a:lnTo>
                      <a:pt x="37" y="34"/>
                    </a:lnTo>
                    <a:lnTo>
                      <a:pt x="32" y="43"/>
                    </a:lnTo>
                    <a:close/>
                    <a:moveTo>
                      <a:pt x="41" y="25"/>
                    </a:moveTo>
                    <a:lnTo>
                      <a:pt x="48" y="29"/>
                    </a:lnTo>
                    <a:lnTo>
                      <a:pt x="39" y="46"/>
                    </a:lnTo>
                    <a:lnTo>
                      <a:pt x="32" y="43"/>
                    </a:lnTo>
                    <a:lnTo>
                      <a:pt x="41" y="25"/>
                    </a:lnTo>
                    <a:close/>
                    <a:moveTo>
                      <a:pt x="48" y="29"/>
                    </a:moveTo>
                    <a:lnTo>
                      <a:pt x="49" y="30"/>
                    </a:lnTo>
                    <a:lnTo>
                      <a:pt x="50" y="31"/>
                    </a:lnTo>
                    <a:lnTo>
                      <a:pt x="43" y="38"/>
                    </a:lnTo>
                    <a:lnTo>
                      <a:pt x="48" y="29"/>
                    </a:lnTo>
                    <a:close/>
                    <a:moveTo>
                      <a:pt x="50" y="31"/>
                    </a:moveTo>
                    <a:lnTo>
                      <a:pt x="57" y="38"/>
                    </a:lnTo>
                    <a:lnTo>
                      <a:pt x="42" y="51"/>
                    </a:lnTo>
                    <a:lnTo>
                      <a:pt x="37" y="44"/>
                    </a:lnTo>
                    <a:lnTo>
                      <a:pt x="50" y="31"/>
                    </a:lnTo>
                    <a:close/>
                    <a:moveTo>
                      <a:pt x="46" y="52"/>
                    </a:moveTo>
                    <a:lnTo>
                      <a:pt x="43" y="52"/>
                    </a:lnTo>
                    <a:lnTo>
                      <a:pt x="42" y="51"/>
                    </a:lnTo>
                    <a:lnTo>
                      <a:pt x="49" y="44"/>
                    </a:lnTo>
                    <a:lnTo>
                      <a:pt x="46" y="52"/>
                    </a:lnTo>
                    <a:close/>
                    <a:moveTo>
                      <a:pt x="53" y="35"/>
                    </a:moveTo>
                    <a:lnTo>
                      <a:pt x="60" y="39"/>
                    </a:lnTo>
                    <a:lnTo>
                      <a:pt x="51" y="55"/>
                    </a:lnTo>
                    <a:lnTo>
                      <a:pt x="46" y="52"/>
                    </a:lnTo>
                    <a:lnTo>
                      <a:pt x="53" y="35"/>
                    </a:lnTo>
                    <a:close/>
                    <a:moveTo>
                      <a:pt x="60" y="39"/>
                    </a:moveTo>
                    <a:lnTo>
                      <a:pt x="61" y="39"/>
                    </a:lnTo>
                    <a:lnTo>
                      <a:pt x="62" y="40"/>
                    </a:lnTo>
                    <a:lnTo>
                      <a:pt x="56" y="47"/>
                    </a:lnTo>
                    <a:lnTo>
                      <a:pt x="60" y="39"/>
                    </a:lnTo>
                    <a:close/>
                    <a:moveTo>
                      <a:pt x="62" y="40"/>
                    </a:moveTo>
                    <a:lnTo>
                      <a:pt x="69" y="46"/>
                    </a:lnTo>
                    <a:lnTo>
                      <a:pt x="56" y="60"/>
                    </a:lnTo>
                    <a:lnTo>
                      <a:pt x="49" y="54"/>
                    </a:lnTo>
                    <a:lnTo>
                      <a:pt x="62" y="40"/>
                    </a:lnTo>
                    <a:close/>
                    <a:moveTo>
                      <a:pt x="58" y="62"/>
                    </a:moveTo>
                    <a:lnTo>
                      <a:pt x="57" y="61"/>
                    </a:lnTo>
                    <a:lnTo>
                      <a:pt x="56" y="60"/>
                    </a:lnTo>
                    <a:lnTo>
                      <a:pt x="62" y="53"/>
                    </a:lnTo>
                    <a:lnTo>
                      <a:pt x="58" y="62"/>
                    </a:lnTo>
                    <a:close/>
                    <a:moveTo>
                      <a:pt x="67" y="45"/>
                    </a:moveTo>
                    <a:lnTo>
                      <a:pt x="73" y="47"/>
                    </a:lnTo>
                    <a:lnTo>
                      <a:pt x="64" y="65"/>
                    </a:lnTo>
                    <a:lnTo>
                      <a:pt x="58" y="62"/>
                    </a:lnTo>
                    <a:lnTo>
                      <a:pt x="67" y="45"/>
                    </a:lnTo>
                    <a:close/>
                    <a:moveTo>
                      <a:pt x="73" y="47"/>
                    </a:moveTo>
                    <a:lnTo>
                      <a:pt x="74" y="49"/>
                    </a:lnTo>
                    <a:lnTo>
                      <a:pt x="75" y="50"/>
                    </a:lnTo>
                    <a:lnTo>
                      <a:pt x="69" y="56"/>
                    </a:lnTo>
                    <a:lnTo>
                      <a:pt x="73" y="47"/>
                    </a:lnTo>
                    <a:close/>
                    <a:moveTo>
                      <a:pt x="75" y="50"/>
                    </a:moveTo>
                    <a:lnTo>
                      <a:pt x="82" y="56"/>
                    </a:lnTo>
                    <a:lnTo>
                      <a:pt x="68" y="70"/>
                    </a:lnTo>
                    <a:lnTo>
                      <a:pt x="62" y="63"/>
                    </a:lnTo>
                    <a:lnTo>
                      <a:pt x="75" y="50"/>
                    </a:lnTo>
                    <a:close/>
                  </a:path>
                </a:pathLst>
              </a:custGeom>
              <a:solidFill>
                <a:srgbClr val="CB65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89" name="Freeform 1983">
                <a:extLst>
                  <a:ext uri="{FF2B5EF4-FFF2-40B4-BE49-F238E27FC236}">
                    <a16:creationId xmlns:a16="http://schemas.microsoft.com/office/drawing/2014/main" id="{5865BEEB-DD4E-4B93-840A-FC898454509F}"/>
                  </a:ext>
                </a:extLst>
              </p:cNvPr>
              <p:cNvSpPr>
                <a:spLocks noEditPoints="1"/>
              </p:cNvSpPr>
              <p:nvPr/>
            </p:nvSpPr>
            <p:spPr bwMode="auto">
              <a:xfrm>
                <a:off x="2750" y="2990"/>
                <a:ext cx="27" cy="18"/>
              </a:xfrm>
              <a:custGeom>
                <a:avLst/>
                <a:gdLst>
                  <a:gd name="T0" fmla="*/ 5 w 108"/>
                  <a:gd name="T1" fmla="*/ 2 h 71"/>
                  <a:gd name="T2" fmla="*/ 0 w 108"/>
                  <a:gd name="T3" fmla="*/ 4 h 71"/>
                  <a:gd name="T4" fmla="*/ 3 w 108"/>
                  <a:gd name="T5" fmla="*/ 6 h 71"/>
                  <a:gd name="T6" fmla="*/ 3 w 108"/>
                  <a:gd name="T7" fmla="*/ 6 h 71"/>
                  <a:gd name="T8" fmla="*/ 3 w 108"/>
                  <a:gd name="T9" fmla="*/ 6 h 71"/>
                  <a:gd name="T10" fmla="*/ 7 w 108"/>
                  <a:gd name="T11" fmla="*/ 2 h 71"/>
                  <a:gd name="T12" fmla="*/ 3 w 108"/>
                  <a:gd name="T13" fmla="*/ 6 h 71"/>
                  <a:gd name="T14" fmla="*/ 6 w 108"/>
                  <a:gd name="T15" fmla="*/ 7 h 71"/>
                  <a:gd name="T16" fmla="*/ 5 w 108"/>
                  <a:gd name="T17" fmla="*/ 7 h 71"/>
                  <a:gd name="T18" fmla="*/ 6 w 108"/>
                  <a:gd name="T19" fmla="*/ 7 h 71"/>
                  <a:gd name="T20" fmla="*/ 8 w 108"/>
                  <a:gd name="T21" fmla="*/ 2 h 71"/>
                  <a:gd name="T22" fmla="*/ 6 w 108"/>
                  <a:gd name="T23" fmla="*/ 7 h 71"/>
                  <a:gd name="T24" fmla="*/ 8 w 108"/>
                  <a:gd name="T25" fmla="*/ 2 h 71"/>
                  <a:gd name="T26" fmla="*/ 9 w 108"/>
                  <a:gd name="T27" fmla="*/ 7 h 71"/>
                  <a:gd name="T28" fmla="*/ 8 w 108"/>
                  <a:gd name="T29" fmla="*/ 2 h 71"/>
                  <a:gd name="T30" fmla="*/ 11 w 108"/>
                  <a:gd name="T31" fmla="*/ 2 h 71"/>
                  <a:gd name="T32" fmla="*/ 9 w 108"/>
                  <a:gd name="T33" fmla="*/ 7 h 71"/>
                  <a:gd name="T34" fmla="*/ 11 w 108"/>
                  <a:gd name="T35" fmla="*/ 2 h 71"/>
                  <a:gd name="T36" fmla="*/ 12 w 108"/>
                  <a:gd name="T37" fmla="*/ 2 h 71"/>
                  <a:gd name="T38" fmla="*/ 11 w 108"/>
                  <a:gd name="T39" fmla="*/ 2 h 71"/>
                  <a:gd name="T40" fmla="*/ 14 w 108"/>
                  <a:gd name="T41" fmla="*/ 3 h 71"/>
                  <a:gd name="T42" fmla="*/ 10 w 108"/>
                  <a:gd name="T43" fmla="*/ 6 h 71"/>
                  <a:gd name="T44" fmla="*/ 12 w 108"/>
                  <a:gd name="T45" fmla="*/ 8 h 71"/>
                  <a:gd name="T46" fmla="*/ 11 w 108"/>
                  <a:gd name="T47" fmla="*/ 7 h 71"/>
                  <a:gd name="T48" fmla="*/ 12 w 108"/>
                  <a:gd name="T49" fmla="*/ 8 h 71"/>
                  <a:gd name="T50" fmla="*/ 16 w 108"/>
                  <a:gd name="T51" fmla="*/ 4 h 71"/>
                  <a:gd name="T52" fmla="*/ 12 w 108"/>
                  <a:gd name="T53" fmla="*/ 8 h 71"/>
                  <a:gd name="T54" fmla="*/ 16 w 108"/>
                  <a:gd name="T55" fmla="*/ 4 h 71"/>
                  <a:gd name="T56" fmla="*/ 17 w 108"/>
                  <a:gd name="T57" fmla="*/ 4 h 71"/>
                  <a:gd name="T58" fmla="*/ 16 w 108"/>
                  <a:gd name="T59" fmla="*/ 4 h 71"/>
                  <a:gd name="T60" fmla="*/ 19 w 108"/>
                  <a:gd name="T61" fmla="*/ 7 h 71"/>
                  <a:gd name="T62" fmla="*/ 13 w 108"/>
                  <a:gd name="T63" fmla="*/ 8 h 71"/>
                  <a:gd name="T64" fmla="*/ 16 w 108"/>
                  <a:gd name="T65" fmla="*/ 10 h 71"/>
                  <a:gd name="T66" fmla="*/ 15 w 108"/>
                  <a:gd name="T67" fmla="*/ 10 h 71"/>
                  <a:gd name="T68" fmla="*/ 16 w 108"/>
                  <a:gd name="T69" fmla="*/ 10 h 71"/>
                  <a:gd name="T70" fmla="*/ 23 w 108"/>
                  <a:gd name="T71" fmla="*/ 10 h 71"/>
                  <a:gd name="T72" fmla="*/ 16 w 108"/>
                  <a:gd name="T73" fmla="*/ 10 h 71"/>
                  <a:gd name="T74" fmla="*/ 23 w 108"/>
                  <a:gd name="T75" fmla="*/ 10 h 71"/>
                  <a:gd name="T76" fmla="*/ 23 w 108"/>
                  <a:gd name="T77" fmla="*/ 10 h 71"/>
                  <a:gd name="T78" fmla="*/ 23 w 108"/>
                  <a:gd name="T79" fmla="*/ 10 h 71"/>
                  <a:gd name="T80" fmla="*/ 27 w 108"/>
                  <a:gd name="T81" fmla="*/ 15 h 71"/>
                  <a:gd name="T82" fmla="*/ 19 w 108"/>
                  <a:gd name="T83" fmla="*/ 13 h 7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08"/>
                  <a:gd name="T127" fmla="*/ 0 h 71"/>
                  <a:gd name="T128" fmla="*/ 108 w 108"/>
                  <a:gd name="T129" fmla="*/ 71 h 7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08" h="71">
                    <a:moveTo>
                      <a:pt x="11" y="0"/>
                    </a:moveTo>
                    <a:lnTo>
                      <a:pt x="19" y="6"/>
                    </a:lnTo>
                    <a:lnTo>
                      <a:pt x="10" y="22"/>
                    </a:lnTo>
                    <a:lnTo>
                      <a:pt x="0" y="15"/>
                    </a:lnTo>
                    <a:lnTo>
                      <a:pt x="11" y="0"/>
                    </a:lnTo>
                    <a:close/>
                    <a:moveTo>
                      <a:pt x="12" y="23"/>
                    </a:moveTo>
                    <a:lnTo>
                      <a:pt x="11" y="22"/>
                    </a:lnTo>
                    <a:lnTo>
                      <a:pt x="10" y="22"/>
                    </a:lnTo>
                    <a:lnTo>
                      <a:pt x="14" y="14"/>
                    </a:lnTo>
                    <a:lnTo>
                      <a:pt x="12" y="23"/>
                    </a:lnTo>
                    <a:close/>
                    <a:moveTo>
                      <a:pt x="17" y="4"/>
                    </a:moveTo>
                    <a:lnTo>
                      <a:pt x="27" y="8"/>
                    </a:lnTo>
                    <a:lnTo>
                      <a:pt x="21" y="27"/>
                    </a:lnTo>
                    <a:lnTo>
                      <a:pt x="12" y="23"/>
                    </a:lnTo>
                    <a:lnTo>
                      <a:pt x="17" y="4"/>
                    </a:lnTo>
                    <a:close/>
                    <a:moveTo>
                      <a:pt x="24" y="27"/>
                    </a:moveTo>
                    <a:lnTo>
                      <a:pt x="23" y="27"/>
                    </a:lnTo>
                    <a:lnTo>
                      <a:pt x="21" y="27"/>
                    </a:lnTo>
                    <a:lnTo>
                      <a:pt x="24" y="17"/>
                    </a:lnTo>
                    <a:lnTo>
                      <a:pt x="24" y="27"/>
                    </a:lnTo>
                    <a:close/>
                    <a:moveTo>
                      <a:pt x="24" y="8"/>
                    </a:moveTo>
                    <a:lnTo>
                      <a:pt x="30" y="8"/>
                    </a:lnTo>
                    <a:lnTo>
                      <a:pt x="30" y="27"/>
                    </a:lnTo>
                    <a:lnTo>
                      <a:pt x="24" y="27"/>
                    </a:lnTo>
                    <a:lnTo>
                      <a:pt x="24" y="8"/>
                    </a:lnTo>
                    <a:close/>
                    <a:moveTo>
                      <a:pt x="30" y="8"/>
                    </a:moveTo>
                    <a:lnTo>
                      <a:pt x="37" y="8"/>
                    </a:lnTo>
                    <a:lnTo>
                      <a:pt x="37" y="27"/>
                    </a:lnTo>
                    <a:lnTo>
                      <a:pt x="30" y="27"/>
                    </a:lnTo>
                    <a:lnTo>
                      <a:pt x="30" y="8"/>
                    </a:lnTo>
                    <a:close/>
                    <a:moveTo>
                      <a:pt x="37" y="8"/>
                    </a:moveTo>
                    <a:lnTo>
                      <a:pt x="43" y="8"/>
                    </a:lnTo>
                    <a:lnTo>
                      <a:pt x="43" y="27"/>
                    </a:lnTo>
                    <a:lnTo>
                      <a:pt x="37" y="27"/>
                    </a:lnTo>
                    <a:lnTo>
                      <a:pt x="37" y="8"/>
                    </a:lnTo>
                    <a:close/>
                    <a:moveTo>
                      <a:pt x="43" y="8"/>
                    </a:moveTo>
                    <a:lnTo>
                      <a:pt x="45" y="8"/>
                    </a:lnTo>
                    <a:lnTo>
                      <a:pt x="47" y="9"/>
                    </a:lnTo>
                    <a:lnTo>
                      <a:pt x="43" y="17"/>
                    </a:lnTo>
                    <a:lnTo>
                      <a:pt x="43" y="8"/>
                    </a:lnTo>
                    <a:close/>
                    <a:moveTo>
                      <a:pt x="47" y="9"/>
                    </a:moveTo>
                    <a:lnTo>
                      <a:pt x="54" y="12"/>
                    </a:lnTo>
                    <a:lnTo>
                      <a:pt x="45" y="29"/>
                    </a:lnTo>
                    <a:lnTo>
                      <a:pt x="39" y="25"/>
                    </a:lnTo>
                    <a:lnTo>
                      <a:pt x="47" y="9"/>
                    </a:lnTo>
                    <a:close/>
                    <a:moveTo>
                      <a:pt x="46" y="30"/>
                    </a:moveTo>
                    <a:lnTo>
                      <a:pt x="46" y="29"/>
                    </a:lnTo>
                    <a:lnTo>
                      <a:pt x="45" y="29"/>
                    </a:lnTo>
                    <a:lnTo>
                      <a:pt x="49" y="20"/>
                    </a:lnTo>
                    <a:lnTo>
                      <a:pt x="46" y="30"/>
                    </a:lnTo>
                    <a:close/>
                    <a:moveTo>
                      <a:pt x="53" y="11"/>
                    </a:moveTo>
                    <a:lnTo>
                      <a:pt x="62" y="14"/>
                    </a:lnTo>
                    <a:lnTo>
                      <a:pt x="56" y="32"/>
                    </a:lnTo>
                    <a:lnTo>
                      <a:pt x="46" y="30"/>
                    </a:lnTo>
                    <a:lnTo>
                      <a:pt x="53" y="11"/>
                    </a:lnTo>
                    <a:close/>
                    <a:moveTo>
                      <a:pt x="62" y="14"/>
                    </a:moveTo>
                    <a:lnTo>
                      <a:pt x="64" y="15"/>
                    </a:lnTo>
                    <a:lnTo>
                      <a:pt x="66" y="17"/>
                    </a:lnTo>
                    <a:lnTo>
                      <a:pt x="59" y="23"/>
                    </a:lnTo>
                    <a:lnTo>
                      <a:pt x="62" y="14"/>
                    </a:lnTo>
                    <a:close/>
                    <a:moveTo>
                      <a:pt x="66" y="17"/>
                    </a:moveTo>
                    <a:lnTo>
                      <a:pt x="76" y="27"/>
                    </a:lnTo>
                    <a:lnTo>
                      <a:pt x="61" y="40"/>
                    </a:lnTo>
                    <a:lnTo>
                      <a:pt x="53" y="30"/>
                    </a:lnTo>
                    <a:lnTo>
                      <a:pt x="66" y="17"/>
                    </a:lnTo>
                    <a:close/>
                    <a:moveTo>
                      <a:pt x="62" y="41"/>
                    </a:moveTo>
                    <a:lnTo>
                      <a:pt x="62" y="40"/>
                    </a:lnTo>
                    <a:lnTo>
                      <a:pt x="61" y="40"/>
                    </a:lnTo>
                    <a:lnTo>
                      <a:pt x="68" y="33"/>
                    </a:lnTo>
                    <a:lnTo>
                      <a:pt x="62" y="41"/>
                    </a:lnTo>
                    <a:close/>
                    <a:moveTo>
                      <a:pt x="75" y="25"/>
                    </a:moveTo>
                    <a:lnTo>
                      <a:pt x="90" y="39"/>
                    </a:lnTo>
                    <a:lnTo>
                      <a:pt x="78" y="53"/>
                    </a:lnTo>
                    <a:lnTo>
                      <a:pt x="62" y="41"/>
                    </a:lnTo>
                    <a:lnTo>
                      <a:pt x="75" y="25"/>
                    </a:lnTo>
                    <a:close/>
                    <a:moveTo>
                      <a:pt x="90" y="39"/>
                    </a:moveTo>
                    <a:lnTo>
                      <a:pt x="91" y="39"/>
                    </a:lnTo>
                    <a:lnTo>
                      <a:pt x="92" y="40"/>
                    </a:lnTo>
                    <a:lnTo>
                      <a:pt x="85" y="45"/>
                    </a:lnTo>
                    <a:lnTo>
                      <a:pt x="90" y="39"/>
                    </a:lnTo>
                    <a:close/>
                    <a:moveTo>
                      <a:pt x="92" y="40"/>
                    </a:moveTo>
                    <a:lnTo>
                      <a:pt x="108" y="58"/>
                    </a:lnTo>
                    <a:lnTo>
                      <a:pt x="93" y="71"/>
                    </a:lnTo>
                    <a:lnTo>
                      <a:pt x="77" y="52"/>
                    </a:lnTo>
                    <a:lnTo>
                      <a:pt x="92" y="40"/>
                    </a:lnTo>
                    <a:close/>
                  </a:path>
                </a:pathLst>
              </a:custGeom>
              <a:solidFill>
                <a:srgbClr val="CB65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90" name="Freeform 1984">
                <a:extLst>
                  <a:ext uri="{FF2B5EF4-FFF2-40B4-BE49-F238E27FC236}">
                    <a16:creationId xmlns:a16="http://schemas.microsoft.com/office/drawing/2014/main" id="{DDD9D6C8-CA53-47DC-84D2-5F733C3E6A7F}"/>
                  </a:ext>
                </a:extLst>
              </p:cNvPr>
              <p:cNvSpPr>
                <a:spLocks noEditPoints="1"/>
              </p:cNvSpPr>
              <p:nvPr/>
            </p:nvSpPr>
            <p:spPr bwMode="auto">
              <a:xfrm>
                <a:off x="2722" y="3067"/>
                <a:ext cx="27" cy="23"/>
              </a:xfrm>
              <a:custGeom>
                <a:avLst/>
                <a:gdLst>
                  <a:gd name="T0" fmla="*/ 6 w 106"/>
                  <a:gd name="T1" fmla="*/ 3 h 89"/>
                  <a:gd name="T2" fmla="*/ 0 w 106"/>
                  <a:gd name="T3" fmla="*/ 3 h 89"/>
                  <a:gd name="T4" fmla="*/ 6 w 106"/>
                  <a:gd name="T5" fmla="*/ 3 h 89"/>
                  <a:gd name="T6" fmla="*/ 6 w 106"/>
                  <a:gd name="T7" fmla="*/ 9 h 89"/>
                  <a:gd name="T8" fmla="*/ 6 w 106"/>
                  <a:gd name="T9" fmla="*/ 3 h 89"/>
                  <a:gd name="T10" fmla="*/ 6 w 106"/>
                  <a:gd name="T11" fmla="*/ 9 h 89"/>
                  <a:gd name="T12" fmla="*/ 7 w 106"/>
                  <a:gd name="T13" fmla="*/ 8 h 89"/>
                  <a:gd name="T14" fmla="*/ 9 w 106"/>
                  <a:gd name="T15" fmla="*/ 6 h 89"/>
                  <a:gd name="T16" fmla="*/ 9 w 106"/>
                  <a:gd name="T17" fmla="*/ 12 h 89"/>
                  <a:gd name="T18" fmla="*/ 9 w 106"/>
                  <a:gd name="T19" fmla="*/ 6 h 89"/>
                  <a:gd name="T20" fmla="*/ 15 w 106"/>
                  <a:gd name="T21" fmla="*/ 11 h 89"/>
                  <a:gd name="T22" fmla="*/ 9 w 106"/>
                  <a:gd name="T23" fmla="*/ 12 h 89"/>
                  <a:gd name="T24" fmla="*/ 15 w 106"/>
                  <a:gd name="T25" fmla="*/ 11 h 89"/>
                  <a:gd name="T26" fmla="*/ 16 w 106"/>
                  <a:gd name="T27" fmla="*/ 17 h 89"/>
                  <a:gd name="T28" fmla="*/ 15 w 106"/>
                  <a:gd name="T29" fmla="*/ 11 h 89"/>
                  <a:gd name="T30" fmla="*/ 16 w 106"/>
                  <a:gd name="T31" fmla="*/ 17 h 89"/>
                  <a:gd name="T32" fmla="*/ 17 w 106"/>
                  <a:gd name="T33" fmla="*/ 15 h 89"/>
                  <a:gd name="T34" fmla="*/ 19 w 106"/>
                  <a:gd name="T35" fmla="*/ 13 h 89"/>
                  <a:gd name="T36" fmla="*/ 18 w 106"/>
                  <a:gd name="T37" fmla="*/ 18 h 89"/>
                  <a:gd name="T38" fmla="*/ 19 w 106"/>
                  <a:gd name="T39" fmla="*/ 13 h 89"/>
                  <a:gd name="T40" fmla="*/ 13 w 106"/>
                  <a:gd name="T41" fmla="*/ 15 h 89"/>
                  <a:gd name="T42" fmla="*/ 19 w 106"/>
                  <a:gd name="T43" fmla="*/ 17 h 89"/>
                  <a:gd name="T44" fmla="*/ 21 w 106"/>
                  <a:gd name="T45" fmla="*/ 14 h 89"/>
                  <a:gd name="T46" fmla="*/ 21 w 106"/>
                  <a:gd name="T47" fmla="*/ 20 h 89"/>
                  <a:gd name="T48" fmla="*/ 21 w 106"/>
                  <a:gd name="T49" fmla="*/ 14 h 89"/>
                  <a:gd name="T50" fmla="*/ 26 w 106"/>
                  <a:gd name="T51" fmla="*/ 18 h 89"/>
                  <a:gd name="T52" fmla="*/ 22 w 106"/>
                  <a:gd name="T53" fmla="*/ 18 h 89"/>
                  <a:gd name="T54" fmla="*/ 23 w 106"/>
                  <a:gd name="T55" fmla="*/ 16 h 89"/>
                  <a:gd name="T56" fmla="*/ 23 w 106"/>
                  <a:gd name="T57" fmla="*/ 22 h 89"/>
                  <a:gd name="T58" fmla="*/ 23 w 106"/>
                  <a:gd name="T59" fmla="*/ 16 h 89"/>
                  <a:gd name="T60" fmla="*/ 26 w 106"/>
                  <a:gd name="T61" fmla="*/ 18 h 89"/>
                  <a:gd name="T62" fmla="*/ 24 w 106"/>
                  <a:gd name="T63" fmla="*/ 20 h 89"/>
                  <a:gd name="T64" fmla="*/ 26 w 106"/>
                  <a:gd name="T65" fmla="*/ 18 h 89"/>
                  <a:gd name="T66" fmla="*/ 23 w 106"/>
                  <a:gd name="T67" fmla="*/ 22 h 89"/>
                  <a:gd name="T68" fmla="*/ 26 w 106"/>
                  <a:gd name="T69" fmla="*/ 18 h 89"/>
                  <a:gd name="T70" fmla="*/ 24 w 106"/>
                  <a:gd name="T71" fmla="*/ 23 h 89"/>
                  <a:gd name="T72" fmla="*/ 25 w 106"/>
                  <a:gd name="T73" fmla="*/ 21 h 89"/>
                  <a:gd name="T74" fmla="*/ 25 w 106"/>
                  <a:gd name="T75" fmla="*/ 18 h 89"/>
                  <a:gd name="T76" fmla="*/ 26 w 106"/>
                  <a:gd name="T77" fmla="*/ 23 h 89"/>
                  <a:gd name="T78" fmla="*/ 25 w 106"/>
                  <a:gd name="T79" fmla="*/ 18 h 8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06"/>
                  <a:gd name="T121" fmla="*/ 0 h 89"/>
                  <a:gd name="T122" fmla="*/ 106 w 106"/>
                  <a:gd name="T123" fmla="*/ 89 h 8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06" h="89">
                    <a:moveTo>
                      <a:pt x="13" y="0"/>
                    </a:moveTo>
                    <a:lnTo>
                      <a:pt x="23" y="10"/>
                    </a:lnTo>
                    <a:lnTo>
                      <a:pt x="9" y="23"/>
                    </a:lnTo>
                    <a:lnTo>
                      <a:pt x="0" y="13"/>
                    </a:lnTo>
                    <a:lnTo>
                      <a:pt x="13" y="0"/>
                    </a:lnTo>
                    <a:close/>
                    <a:moveTo>
                      <a:pt x="23" y="10"/>
                    </a:moveTo>
                    <a:lnTo>
                      <a:pt x="35" y="22"/>
                    </a:lnTo>
                    <a:lnTo>
                      <a:pt x="22" y="36"/>
                    </a:lnTo>
                    <a:lnTo>
                      <a:pt x="9" y="23"/>
                    </a:lnTo>
                    <a:lnTo>
                      <a:pt x="23" y="10"/>
                    </a:lnTo>
                    <a:close/>
                    <a:moveTo>
                      <a:pt x="23" y="36"/>
                    </a:moveTo>
                    <a:lnTo>
                      <a:pt x="22" y="36"/>
                    </a:lnTo>
                    <a:lnTo>
                      <a:pt x="29" y="30"/>
                    </a:lnTo>
                    <a:lnTo>
                      <a:pt x="23" y="36"/>
                    </a:lnTo>
                    <a:close/>
                    <a:moveTo>
                      <a:pt x="34" y="22"/>
                    </a:moveTo>
                    <a:lnTo>
                      <a:pt x="48" y="31"/>
                    </a:lnTo>
                    <a:lnTo>
                      <a:pt x="35" y="46"/>
                    </a:lnTo>
                    <a:lnTo>
                      <a:pt x="23" y="36"/>
                    </a:lnTo>
                    <a:lnTo>
                      <a:pt x="34" y="22"/>
                    </a:lnTo>
                    <a:close/>
                    <a:moveTo>
                      <a:pt x="48" y="31"/>
                    </a:moveTo>
                    <a:lnTo>
                      <a:pt x="60" y="41"/>
                    </a:lnTo>
                    <a:lnTo>
                      <a:pt x="49" y="56"/>
                    </a:lnTo>
                    <a:lnTo>
                      <a:pt x="35" y="46"/>
                    </a:lnTo>
                    <a:lnTo>
                      <a:pt x="48" y="31"/>
                    </a:lnTo>
                    <a:close/>
                    <a:moveTo>
                      <a:pt x="60" y="41"/>
                    </a:moveTo>
                    <a:lnTo>
                      <a:pt x="73" y="51"/>
                    </a:lnTo>
                    <a:lnTo>
                      <a:pt x="62" y="65"/>
                    </a:lnTo>
                    <a:lnTo>
                      <a:pt x="49" y="56"/>
                    </a:lnTo>
                    <a:lnTo>
                      <a:pt x="60" y="41"/>
                    </a:lnTo>
                    <a:close/>
                    <a:moveTo>
                      <a:pt x="62" y="66"/>
                    </a:moveTo>
                    <a:lnTo>
                      <a:pt x="62" y="66"/>
                    </a:lnTo>
                    <a:lnTo>
                      <a:pt x="62" y="65"/>
                    </a:lnTo>
                    <a:lnTo>
                      <a:pt x="67" y="58"/>
                    </a:lnTo>
                    <a:lnTo>
                      <a:pt x="62" y="66"/>
                    </a:lnTo>
                    <a:close/>
                    <a:moveTo>
                      <a:pt x="73" y="49"/>
                    </a:moveTo>
                    <a:lnTo>
                      <a:pt x="82" y="56"/>
                    </a:lnTo>
                    <a:lnTo>
                      <a:pt x="72" y="71"/>
                    </a:lnTo>
                    <a:lnTo>
                      <a:pt x="62" y="66"/>
                    </a:lnTo>
                    <a:lnTo>
                      <a:pt x="73" y="49"/>
                    </a:lnTo>
                    <a:close/>
                    <a:moveTo>
                      <a:pt x="72" y="71"/>
                    </a:moveTo>
                    <a:lnTo>
                      <a:pt x="52" y="59"/>
                    </a:lnTo>
                    <a:lnTo>
                      <a:pt x="72" y="71"/>
                    </a:lnTo>
                    <a:lnTo>
                      <a:pt x="76" y="64"/>
                    </a:lnTo>
                    <a:lnTo>
                      <a:pt x="72" y="71"/>
                    </a:lnTo>
                    <a:close/>
                    <a:moveTo>
                      <a:pt x="82" y="56"/>
                    </a:moveTo>
                    <a:lnTo>
                      <a:pt x="92" y="63"/>
                    </a:lnTo>
                    <a:lnTo>
                      <a:pt x="81" y="78"/>
                    </a:lnTo>
                    <a:lnTo>
                      <a:pt x="72" y="71"/>
                    </a:lnTo>
                    <a:lnTo>
                      <a:pt x="82" y="56"/>
                    </a:lnTo>
                    <a:close/>
                    <a:moveTo>
                      <a:pt x="92" y="63"/>
                    </a:moveTo>
                    <a:lnTo>
                      <a:pt x="103" y="70"/>
                    </a:lnTo>
                    <a:lnTo>
                      <a:pt x="92" y="63"/>
                    </a:lnTo>
                    <a:lnTo>
                      <a:pt x="86" y="70"/>
                    </a:lnTo>
                    <a:lnTo>
                      <a:pt x="92" y="63"/>
                    </a:lnTo>
                    <a:close/>
                    <a:moveTo>
                      <a:pt x="92" y="63"/>
                    </a:moveTo>
                    <a:lnTo>
                      <a:pt x="100" y="69"/>
                    </a:lnTo>
                    <a:lnTo>
                      <a:pt x="91" y="85"/>
                    </a:lnTo>
                    <a:lnTo>
                      <a:pt x="81" y="78"/>
                    </a:lnTo>
                    <a:lnTo>
                      <a:pt x="92" y="63"/>
                    </a:lnTo>
                    <a:close/>
                    <a:moveTo>
                      <a:pt x="100" y="69"/>
                    </a:moveTo>
                    <a:lnTo>
                      <a:pt x="102" y="69"/>
                    </a:lnTo>
                    <a:lnTo>
                      <a:pt x="103" y="70"/>
                    </a:lnTo>
                    <a:lnTo>
                      <a:pt x="96" y="77"/>
                    </a:lnTo>
                    <a:lnTo>
                      <a:pt x="100" y="69"/>
                    </a:lnTo>
                    <a:close/>
                    <a:moveTo>
                      <a:pt x="103" y="70"/>
                    </a:moveTo>
                    <a:lnTo>
                      <a:pt x="106" y="74"/>
                    </a:lnTo>
                    <a:lnTo>
                      <a:pt x="92" y="87"/>
                    </a:lnTo>
                    <a:lnTo>
                      <a:pt x="89" y="84"/>
                    </a:lnTo>
                    <a:lnTo>
                      <a:pt x="103" y="70"/>
                    </a:lnTo>
                    <a:close/>
                    <a:moveTo>
                      <a:pt x="99" y="89"/>
                    </a:moveTo>
                    <a:lnTo>
                      <a:pt x="95" y="89"/>
                    </a:lnTo>
                    <a:lnTo>
                      <a:pt x="92" y="87"/>
                    </a:lnTo>
                    <a:lnTo>
                      <a:pt x="99" y="80"/>
                    </a:lnTo>
                    <a:lnTo>
                      <a:pt x="99" y="89"/>
                    </a:lnTo>
                    <a:close/>
                    <a:moveTo>
                      <a:pt x="99" y="70"/>
                    </a:moveTo>
                    <a:lnTo>
                      <a:pt x="102" y="70"/>
                    </a:lnTo>
                    <a:lnTo>
                      <a:pt x="102" y="89"/>
                    </a:lnTo>
                    <a:lnTo>
                      <a:pt x="99" y="89"/>
                    </a:lnTo>
                    <a:lnTo>
                      <a:pt x="99" y="70"/>
                    </a:lnTo>
                    <a:close/>
                  </a:path>
                </a:pathLst>
              </a:custGeom>
              <a:solidFill>
                <a:srgbClr val="CB65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91" name="Freeform 1985">
                <a:extLst>
                  <a:ext uri="{FF2B5EF4-FFF2-40B4-BE49-F238E27FC236}">
                    <a16:creationId xmlns:a16="http://schemas.microsoft.com/office/drawing/2014/main" id="{38551C76-3F8F-42A5-B51F-F1F70D45CD60}"/>
                  </a:ext>
                </a:extLst>
              </p:cNvPr>
              <p:cNvSpPr>
                <a:spLocks noEditPoints="1"/>
              </p:cNvSpPr>
              <p:nvPr/>
            </p:nvSpPr>
            <p:spPr bwMode="auto">
              <a:xfrm>
                <a:off x="1659" y="2002"/>
                <a:ext cx="26" cy="17"/>
              </a:xfrm>
              <a:custGeom>
                <a:avLst/>
                <a:gdLst>
                  <a:gd name="T0" fmla="*/ 3 w 103"/>
                  <a:gd name="T1" fmla="*/ 12 h 68"/>
                  <a:gd name="T2" fmla="*/ 3 w 103"/>
                  <a:gd name="T3" fmla="*/ 17 h 68"/>
                  <a:gd name="T4" fmla="*/ 3 w 103"/>
                  <a:gd name="T5" fmla="*/ 12 h 68"/>
                  <a:gd name="T6" fmla="*/ 7 w 103"/>
                  <a:gd name="T7" fmla="*/ 14 h 68"/>
                  <a:gd name="T8" fmla="*/ 3 w 103"/>
                  <a:gd name="T9" fmla="*/ 12 h 68"/>
                  <a:gd name="T10" fmla="*/ 0 w 103"/>
                  <a:gd name="T11" fmla="*/ 13 h 68"/>
                  <a:gd name="T12" fmla="*/ 6 w 103"/>
                  <a:gd name="T13" fmla="*/ 12 h 68"/>
                  <a:gd name="T14" fmla="*/ 5 w 103"/>
                  <a:gd name="T15" fmla="*/ 10 h 68"/>
                  <a:gd name="T16" fmla="*/ 10 w 103"/>
                  <a:gd name="T17" fmla="*/ 13 h 68"/>
                  <a:gd name="T18" fmla="*/ 5 w 103"/>
                  <a:gd name="T19" fmla="*/ 10 h 68"/>
                  <a:gd name="T20" fmla="*/ 7 w 103"/>
                  <a:gd name="T21" fmla="*/ 8 h 68"/>
                  <a:gd name="T22" fmla="*/ 9 w 103"/>
                  <a:gd name="T23" fmla="*/ 10 h 68"/>
                  <a:gd name="T24" fmla="*/ 8 w 103"/>
                  <a:gd name="T25" fmla="*/ 8 h 68"/>
                  <a:gd name="T26" fmla="*/ 12 w 103"/>
                  <a:gd name="T27" fmla="*/ 12 h 68"/>
                  <a:gd name="T28" fmla="*/ 8 w 103"/>
                  <a:gd name="T29" fmla="*/ 8 h 68"/>
                  <a:gd name="T30" fmla="*/ 12 w 103"/>
                  <a:gd name="T31" fmla="*/ 12 h 68"/>
                  <a:gd name="T32" fmla="*/ 11 w 103"/>
                  <a:gd name="T33" fmla="*/ 10 h 68"/>
                  <a:gd name="T34" fmla="*/ 10 w 103"/>
                  <a:gd name="T35" fmla="*/ 8 h 68"/>
                  <a:gd name="T36" fmla="*/ 15 w 103"/>
                  <a:gd name="T37" fmla="*/ 10 h 68"/>
                  <a:gd name="T38" fmla="*/ 10 w 103"/>
                  <a:gd name="T39" fmla="*/ 8 h 68"/>
                  <a:gd name="T40" fmla="*/ 12 w 103"/>
                  <a:gd name="T41" fmla="*/ 6 h 68"/>
                  <a:gd name="T42" fmla="*/ 13 w 103"/>
                  <a:gd name="T43" fmla="*/ 8 h 68"/>
                  <a:gd name="T44" fmla="*/ 13 w 103"/>
                  <a:gd name="T45" fmla="*/ 6 h 68"/>
                  <a:gd name="T46" fmla="*/ 17 w 103"/>
                  <a:gd name="T47" fmla="*/ 10 h 68"/>
                  <a:gd name="T48" fmla="*/ 13 w 103"/>
                  <a:gd name="T49" fmla="*/ 6 h 68"/>
                  <a:gd name="T50" fmla="*/ 17 w 103"/>
                  <a:gd name="T51" fmla="*/ 10 h 68"/>
                  <a:gd name="T52" fmla="*/ 16 w 103"/>
                  <a:gd name="T53" fmla="*/ 7 h 68"/>
                  <a:gd name="T54" fmla="*/ 14 w 103"/>
                  <a:gd name="T55" fmla="*/ 5 h 68"/>
                  <a:gd name="T56" fmla="*/ 19 w 103"/>
                  <a:gd name="T57" fmla="*/ 8 h 68"/>
                  <a:gd name="T58" fmla="*/ 14 w 103"/>
                  <a:gd name="T59" fmla="*/ 5 h 68"/>
                  <a:gd name="T60" fmla="*/ 17 w 103"/>
                  <a:gd name="T61" fmla="*/ 3 h 68"/>
                  <a:gd name="T62" fmla="*/ 18 w 103"/>
                  <a:gd name="T63" fmla="*/ 6 h 68"/>
                  <a:gd name="T64" fmla="*/ 17 w 103"/>
                  <a:gd name="T65" fmla="*/ 3 h 68"/>
                  <a:gd name="T66" fmla="*/ 21 w 103"/>
                  <a:gd name="T67" fmla="*/ 7 h 68"/>
                  <a:gd name="T68" fmla="*/ 17 w 103"/>
                  <a:gd name="T69" fmla="*/ 3 h 68"/>
                  <a:gd name="T70" fmla="*/ 22 w 103"/>
                  <a:gd name="T71" fmla="*/ 7 h 68"/>
                  <a:gd name="T72" fmla="*/ 20 w 103"/>
                  <a:gd name="T73" fmla="*/ 5 h 68"/>
                  <a:gd name="T74" fmla="*/ 19 w 103"/>
                  <a:gd name="T75" fmla="*/ 3 h 68"/>
                  <a:gd name="T76" fmla="*/ 24 w 103"/>
                  <a:gd name="T77" fmla="*/ 5 h 68"/>
                  <a:gd name="T78" fmla="*/ 19 w 103"/>
                  <a:gd name="T79" fmla="*/ 3 h 68"/>
                  <a:gd name="T80" fmla="*/ 22 w 103"/>
                  <a:gd name="T81" fmla="*/ 1 h 68"/>
                  <a:gd name="T82" fmla="*/ 23 w 103"/>
                  <a:gd name="T83" fmla="*/ 3 h 68"/>
                  <a:gd name="T84" fmla="*/ 22 w 103"/>
                  <a:gd name="T85" fmla="*/ 1 h 68"/>
                  <a:gd name="T86" fmla="*/ 26 w 103"/>
                  <a:gd name="T87" fmla="*/ 5 h 68"/>
                  <a:gd name="T88" fmla="*/ 22 w 103"/>
                  <a:gd name="T89" fmla="*/ 1 h 6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03"/>
                  <a:gd name="T136" fmla="*/ 0 h 68"/>
                  <a:gd name="T137" fmla="*/ 103 w 103"/>
                  <a:gd name="T138" fmla="*/ 68 h 68"/>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03" h="68">
                    <a:moveTo>
                      <a:pt x="0" y="53"/>
                    </a:moveTo>
                    <a:lnTo>
                      <a:pt x="10" y="46"/>
                    </a:lnTo>
                    <a:lnTo>
                      <a:pt x="21" y="62"/>
                    </a:lnTo>
                    <a:lnTo>
                      <a:pt x="11" y="68"/>
                    </a:lnTo>
                    <a:lnTo>
                      <a:pt x="0" y="53"/>
                    </a:lnTo>
                    <a:close/>
                    <a:moveTo>
                      <a:pt x="10" y="46"/>
                    </a:moveTo>
                    <a:lnTo>
                      <a:pt x="19" y="40"/>
                    </a:lnTo>
                    <a:lnTo>
                      <a:pt x="29" y="55"/>
                    </a:lnTo>
                    <a:lnTo>
                      <a:pt x="21" y="62"/>
                    </a:lnTo>
                    <a:lnTo>
                      <a:pt x="10" y="46"/>
                    </a:lnTo>
                    <a:close/>
                    <a:moveTo>
                      <a:pt x="19" y="40"/>
                    </a:moveTo>
                    <a:lnTo>
                      <a:pt x="0" y="53"/>
                    </a:lnTo>
                    <a:lnTo>
                      <a:pt x="19" y="40"/>
                    </a:lnTo>
                    <a:lnTo>
                      <a:pt x="24" y="48"/>
                    </a:lnTo>
                    <a:lnTo>
                      <a:pt x="19" y="40"/>
                    </a:lnTo>
                    <a:close/>
                    <a:moveTo>
                      <a:pt x="19" y="40"/>
                    </a:moveTo>
                    <a:lnTo>
                      <a:pt x="28" y="33"/>
                    </a:lnTo>
                    <a:lnTo>
                      <a:pt x="39" y="50"/>
                    </a:lnTo>
                    <a:lnTo>
                      <a:pt x="29" y="55"/>
                    </a:lnTo>
                    <a:lnTo>
                      <a:pt x="19" y="40"/>
                    </a:lnTo>
                    <a:close/>
                    <a:moveTo>
                      <a:pt x="28" y="33"/>
                    </a:moveTo>
                    <a:lnTo>
                      <a:pt x="29" y="33"/>
                    </a:lnTo>
                    <a:lnTo>
                      <a:pt x="30" y="32"/>
                    </a:lnTo>
                    <a:lnTo>
                      <a:pt x="34" y="41"/>
                    </a:lnTo>
                    <a:lnTo>
                      <a:pt x="28" y="33"/>
                    </a:lnTo>
                    <a:close/>
                    <a:moveTo>
                      <a:pt x="30" y="32"/>
                    </a:moveTo>
                    <a:lnTo>
                      <a:pt x="40" y="29"/>
                    </a:lnTo>
                    <a:lnTo>
                      <a:pt x="46" y="48"/>
                    </a:lnTo>
                    <a:lnTo>
                      <a:pt x="37" y="51"/>
                    </a:lnTo>
                    <a:lnTo>
                      <a:pt x="30" y="32"/>
                    </a:lnTo>
                    <a:close/>
                    <a:moveTo>
                      <a:pt x="49" y="46"/>
                    </a:moveTo>
                    <a:lnTo>
                      <a:pt x="48" y="46"/>
                    </a:lnTo>
                    <a:lnTo>
                      <a:pt x="46" y="48"/>
                    </a:lnTo>
                    <a:lnTo>
                      <a:pt x="44" y="39"/>
                    </a:lnTo>
                    <a:lnTo>
                      <a:pt x="49" y="46"/>
                    </a:lnTo>
                    <a:close/>
                    <a:moveTo>
                      <a:pt x="38" y="30"/>
                    </a:moveTo>
                    <a:lnTo>
                      <a:pt x="48" y="24"/>
                    </a:lnTo>
                    <a:lnTo>
                      <a:pt x="58" y="40"/>
                    </a:lnTo>
                    <a:lnTo>
                      <a:pt x="49" y="46"/>
                    </a:lnTo>
                    <a:lnTo>
                      <a:pt x="38" y="30"/>
                    </a:lnTo>
                    <a:close/>
                    <a:moveTo>
                      <a:pt x="48" y="24"/>
                    </a:moveTo>
                    <a:lnTo>
                      <a:pt x="48" y="23"/>
                    </a:lnTo>
                    <a:lnTo>
                      <a:pt x="50" y="23"/>
                    </a:lnTo>
                    <a:lnTo>
                      <a:pt x="53" y="32"/>
                    </a:lnTo>
                    <a:lnTo>
                      <a:pt x="48" y="24"/>
                    </a:lnTo>
                    <a:close/>
                    <a:moveTo>
                      <a:pt x="50" y="23"/>
                    </a:moveTo>
                    <a:lnTo>
                      <a:pt x="59" y="20"/>
                    </a:lnTo>
                    <a:lnTo>
                      <a:pt x="66" y="38"/>
                    </a:lnTo>
                    <a:lnTo>
                      <a:pt x="56" y="41"/>
                    </a:lnTo>
                    <a:lnTo>
                      <a:pt x="50" y="23"/>
                    </a:lnTo>
                    <a:close/>
                    <a:moveTo>
                      <a:pt x="68" y="37"/>
                    </a:moveTo>
                    <a:lnTo>
                      <a:pt x="67" y="38"/>
                    </a:lnTo>
                    <a:lnTo>
                      <a:pt x="66" y="38"/>
                    </a:lnTo>
                    <a:lnTo>
                      <a:pt x="62" y="29"/>
                    </a:lnTo>
                    <a:lnTo>
                      <a:pt x="68" y="37"/>
                    </a:lnTo>
                    <a:close/>
                    <a:moveTo>
                      <a:pt x="57" y="21"/>
                    </a:moveTo>
                    <a:lnTo>
                      <a:pt x="67" y="14"/>
                    </a:lnTo>
                    <a:lnTo>
                      <a:pt x="77" y="30"/>
                    </a:lnTo>
                    <a:lnTo>
                      <a:pt x="68" y="37"/>
                    </a:lnTo>
                    <a:lnTo>
                      <a:pt x="57" y="21"/>
                    </a:lnTo>
                    <a:close/>
                    <a:moveTo>
                      <a:pt x="67" y="14"/>
                    </a:moveTo>
                    <a:lnTo>
                      <a:pt x="68" y="13"/>
                    </a:lnTo>
                    <a:lnTo>
                      <a:pt x="69" y="13"/>
                    </a:lnTo>
                    <a:lnTo>
                      <a:pt x="72" y="22"/>
                    </a:lnTo>
                    <a:lnTo>
                      <a:pt x="67" y="14"/>
                    </a:lnTo>
                    <a:close/>
                    <a:moveTo>
                      <a:pt x="69" y="13"/>
                    </a:moveTo>
                    <a:lnTo>
                      <a:pt x="79" y="10"/>
                    </a:lnTo>
                    <a:lnTo>
                      <a:pt x="85" y="28"/>
                    </a:lnTo>
                    <a:lnTo>
                      <a:pt x="75" y="31"/>
                    </a:lnTo>
                    <a:lnTo>
                      <a:pt x="69" y="13"/>
                    </a:lnTo>
                    <a:close/>
                    <a:moveTo>
                      <a:pt x="87" y="27"/>
                    </a:moveTo>
                    <a:lnTo>
                      <a:pt x="86" y="28"/>
                    </a:lnTo>
                    <a:lnTo>
                      <a:pt x="85" y="28"/>
                    </a:lnTo>
                    <a:lnTo>
                      <a:pt x="81" y="19"/>
                    </a:lnTo>
                    <a:lnTo>
                      <a:pt x="87" y="27"/>
                    </a:lnTo>
                    <a:close/>
                    <a:moveTo>
                      <a:pt x="76" y="11"/>
                    </a:moveTo>
                    <a:lnTo>
                      <a:pt x="86" y="5"/>
                    </a:lnTo>
                    <a:lnTo>
                      <a:pt x="97" y="21"/>
                    </a:lnTo>
                    <a:lnTo>
                      <a:pt x="87" y="27"/>
                    </a:lnTo>
                    <a:lnTo>
                      <a:pt x="76" y="11"/>
                    </a:lnTo>
                    <a:close/>
                    <a:moveTo>
                      <a:pt x="86" y="5"/>
                    </a:moveTo>
                    <a:lnTo>
                      <a:pt x="87" y="5"/>
                    </a:lnTo>
                    <a:lnTo>
                      <a:pt x="88" y="3"/>
                    </a:lnTo>
                    <a:lnTo>
                      <a:pt x="91" y="13"/>
                    </a:lnTo>
                    <a:lnTo>
                      <a:pt x="86" y="5"/>
                    </a:lnTo>
                    <a:close/>
                    <a:moveTo>
                      <a:pt x="88" y="3"/>
                    </a:moveTo>
                    <a:lnTo>
                      <a:pt x="98" y="0"/>
                    </a:lnTo>
                    <a:lnTo>
                      <a:pt x="103" y="19"/>
                    </a:lnTo>
                    <a:lnTo>
                      <a:pt x="94" y="22"/>
                    </a:lnTo>
                    <a:lnTo>
                      <a:pt x="88" y="3"/>
                    </a:lnTo>
                    <a:close/>
                  </a:path>
                </a:pathLst>
              </a:custGeom>
              <a:solidFill>
                <a:srgbClr val="FF98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92" name="Freeform 1986">
                <a:extLst>
                  <a:ext uri="{FF2B5EF4-FFF2-40B4-BE49-F238E27FC236}">
                    <a16:creationId xmlns:a16="http://schemas.microsoft.com/office/drawing/2014/main" id="{B70A0B75-49FE-453F-B270-2A4948A8A885}"/>
                  </a:ext>
                </a:extLst>
              </p:cNvPr>
              <p:cNvSpPr>
                <a:spLocks noEditPoints="1"/>
              </p:cNvSpPr>
              <p:nvPr/>
            </p:nvSpPr>
            <p:spPr bwMode="auto">
              <a:xfrm>
                <a:off x="1675" y="2020"/>
                <a:ext cx="38" cy="24"/>
              </a:xfrm>
              <a:custGeom>
                <a:avLst/>
                <a:gdLst>
                  <a:gd name="T0" fmla="*/ 5 w 151"/>
                  <a:gd name="T1" fmla="*/ 22 h 97"/>
                  <a:gd name="T2" fmla="*/ 5 w 151"/>
                  <a:gd name="T3" fmla="*/ 22 h 97"/>
                  <a:gd name="T4" fmla="*/ 4 w 151"/>
                  <a:gd name="T5" fmla="*/ 21 h 97"/>
                  <a:gd name="T6" fmla="*/ 4 w 151"/>
                  <a:gd name="T7" fmla="*/ 17 h 97"/>
                  <a:gd name="T8" fmla="*/ 2 w 151"/>
                  <a:gd name="T9" fmla="*/ 19 h 97"/>
                  <a:gd name="T10" fmla="*/ 4 w 151"/>
                  <a:gd name="T11" fmla="*/ 17 h 97"/>
                  <a:gd name="T12" fmla="*/ 4 w 151"/>
                  <a:gd name="T13" fmla="*/ 17 h 97"/>
                  <a:gd name="T14" fmla="*/ 6 w 151"/>
                  <a:gd name="T15" fmla="*/ 21 h 97"/>
                  <a:gd name="T16" fmla="*/ 8 w 151"/>
                  <a:gd name="T17" fmla="*/ 20 h 97"/>
                  <a:gd name="T18" fmla="*/ 9 w 151"/>
                  <a:gd name="T19" fmla="*/ 20 h 97"/>
                  <a:gd name="T20" fmla="*/ 9 w 151"/>
                  <a:gd name="T21" fmla="*/ 19 h 97"/>
                  <a:gd name="T22" fmla="*/ 6 w 151"/>
                  <a:gd name="T23" fmla="*/ 16 h 97"/>
                  <a:gd name="T24" fmla="*/ 9 w 151"/>
                  <a:gd name="T25" fmla="*/ 19 h 97"/>
                  <a:gd name="T26" fmla="*/ 8 w 151"/>
                  <a:gd name="T27" fmla="*/ 13 h 97"/>
                  <a:gd name="T28" fmla="*/ 7 w 151"/>
                  <a:gd name="T29" fmla="*/ 15 h 97"/>
                  <a:gd name="T30" fmla="*/ 12 w 151"/>
                  <a:gd name="T31" fmla="*/ 17 h 97"/>
                  <a:gd name="T32" fmla="*/ 8 w 151"/>
                  <a:gd name="T33" fmla="*/ 13 h 97"/>
                  <a:gd name="T34" fmla="*/ 12 w 151"/>
                  <a:gd name="T35" fmla="*/ 17 h 97"/>
                  <a:gd name="T36" fmla="*/ 9 w 151"/>
                  <a:gd name="T37" fmla="*/ 12 h 97"/>
                  <a:gd name="T38" fmla="*/ 9 w 151"/>
                  <a:gd name="T39" fmla="*/ 13 h 97"/>
                  <a:gd name="T40" fmla="*/ 14 w 151"/>
                  <a:gd name="T41" fmla="*/ 16 h 97"/>
                  <a:gd name="T42" fmla="*/ 11 w 151"/>
                  <a:gd name="T43" fmla="*/ 11 h 97"/>
                  <a:gd name="T44" fmla="*/ 14 w 151"/>
                  <a:gd name="T45" fmla="*/ 16 h 97"/>
                  <a:gd name="T46" fmla="*/ 13 w 151"/>
                  <a:gd name="T47" fmla="*/ 10 h 97"/>
                  <a:gd name="T48" fmla="*/ 13 w 151"/>
                  <a:gd name="T49" fmla="*/ 11 h 97"/>
                  <a:gd name="T50" fmla="*/ 17 w 151"/>
                  <a:gd name="T51" fmla="*/ 14 h 97"/>
                  <a:gd name="T52" fmla="*/ 18 w 151"/>
                  <a:gd name="T53" fmla="*/ 14 h 97"/>
                  <a:gd name="T54" fmla="*/ 16 w 151"/>
                  <a:gd name="T55" fmla="*/ 12 h 97"/>
                  <a:gd name="T56" fmla="*/ 17 w 151"/>
                  <a:gd name="T57" fmla="*/ 8 h 97"/>
                  <a:gd name="T58" fmla="*/ 15 w 151"/>
                  <a:gd name="T59" fmla="*/ 10 h 97"/>
                  <a:gd name="T60" fmla="*/ 18 w 151"/>
                  <a:gd name="T61" fmla="*/ 8 h 97"/>
                  <a:gd name="T62" fmla="*/ 18 w 151"/>
                  <a:gd name="T63" fmla="*/ 8 h 97"/>
                  <a:gd name="T64" fmla="*/ 20 w 151"/>
                  <a:gd name="T65" fmla="*/ 13 h 97"/>
                  <a:gd name="T66" fmla="*/ 22 w 151"/>
                  <a:gd name="T67" fmla="*/ 12 h 97"/>
                  <a:gd name="T68" fmla="*/ 23 w 151"/>
                  <a:gd name="T69" fmla="*/ 11 h 97"/>
                  <a:gd name="T70" fmla="*/ 25 w 151"/>
                  <a:gd name="T71" fmla="*/ 10 h 97"/>
                  <a:gd name="T72" fmla="*/ 22 w 151"/>
                  <a:gd name="T73" fmla="*/ 6 h 97"/>
                  <a:gd name="T74" fmla="*/ 24 w 151"/>
                  <a:gd name="T75" fmla="*/ 8 h 97"/>
                  <a:gd name="T76" fmla="*/ 25 w 151"/>
                  <a:gd name="T77" fmla="*/ 4 h 97"/>
                  <a:gd name="T78" fmla="*/ 22 w 151"/>
                  <a:gd name="T79" fmla="*/ 6 h 97"/>
                  <a:gd name="T80" fmla="*/ 25 w 151"/>
                  <a:gd name="T81" fmla="*/ 4 h 97"/>
                  <a:gd name="T82" fmla="*/ 25 w 151"/>
                  <a:gd name="T83" fmla="*/ 4 h 97"/>
                  <a:gd name="T84" fmla="*/ 27 w 151"/>
                  <a:gd name="T85" fmla="*/ 9 h 97"/>
                  <a:gd name="T86" fmla="*/ 30 w 151"/>
                  <a:gd name="T87" fmla="*/ 8 h 97"/>
                  <a:gd name="T88" fmla="*/ 30 w 151"/>
                  <a:gd name="T89" fmla="*/ 8 h 97"/>
                  <a:gd name="T90" fmla="*/ 32 w 151"/>
                  <a:gd name="T91" fmla="*/ 6 h 97"/>
                  <a:gd name="T92" fmla="*/ 30 w 151"/>
                  <a:gd name="T93" fmla="*/ 2 h 97"/>
                  <a:gd name="T94" fmla="*/ 31 w 151"/>
                  <a:gd name="T95" fmla="*/ 4 h 97"/>
                  <a:gd name="T96" fmla="*/ 32 w 151"/>
                  <a:gd name="T97" fmla="*/ 1 h 97"/>
                  <a:gd name="T98" fmla="*/ 30 w 151"/>
                  <a:gd name="T99" fmla="*/ 2 h 97"/>
                  <a:gd name="T100" fmla="*/ 34 w 151"/>
                  <a:gd name="T101" fmla="*/ 5 h 97"/>
                  <a:gd name="T102" fmla="*/ 32 w 151"/>
                  <a:gd name="T103" fmla="*/ 1 h 97"/>
                  <a:gd name="T104" fmla="*/ 34 w 151"/>
                  <a:gd name="T105" fmla="*/ 5 h 97"/>
                  <a:gd name="T106" fmla="*/ 34 w 151"/>
                  <a:gd name="T107" fmla="*/ 0 h 97"/>
                  <a:gd name="T108" fmla="*/ 34 w 151"/>
                  <a:gd name="T109" fmla="*/ 0 h 97"/>
                  <a:gd name="T110" fmla="*/ 36 w 151"/>
                  <a:gd name="T111" fmla="*/ 5 h 97"/>
                  <a:gd name="T112" fmla="*/ 36 w 151"/>
                  <a:gd name="T113" fmla="*/ 0 h 97"/>
                  <a:gd name="T114" fmla="*/ 36 w 151"/>
                  <a:gd name="T115" fmla="*/ 5 h 9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51"/>
                  <a:gd name="T175" fmla="*/ 0 h 97"/>
                  <a:gd name="T176" fmla="*/ 151 w 151"/>
                  <a:gd name="T177" fmla="*/ 97 h 9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51" h="97">
                    <a:moveTo>
                      <a:pt x="0" y="81"/>
                    </a:moveTo>
                    <a:lnTo>
                      <a:pt x="10" y="75"/>
                    </a:lnTo>
                    <a:lnTo>
                      <a:pt x="20" y="90"/>
                    </a:lnTo>
                    <a:lnTo>
                      <a:pt x="10" y="97"/>
                    </a:lnTo>
                    <a:lnTo>
                      <a:pt x="0" y="81"/>
                    </a:lnTo>
                    <a:close/>
                    <a:moveTo>
                      <a:pt x="21" y="89"/>
                    </a:moveTo>
                    <a:lnTo>
                      <a:pt x="21" y="90"/>
                    </a:lnTo>
                    <a:lnTo>
                      <a:pt x="20" y="90"/>
                    </a:lnTo>
                    <a:lnTo>
                      <a:pt x="14" y="83"/>
                    </a:lnTo>
                    <a:lnTo>
                      <a:pt x="21" y="89"/>
                    </a:lnTo>
                    <a:close/>
                    <a:moveTo>
                      <a:pt x="8" y="76"/>
                    </a:moveTo>
                    <a:lnTo>
                      <a:pt x="14" y="69"/>
                    </a:lnTo>
                    <a:lnTo>
                      <a:pt x="27" y="84"/>
                    </a:lnTo>
                    <a:lnTo>
                      <a:pt x="21" y="89"/>
                    </a:lnTo>
                    <a:lnTo>
                      <a:pt x="8" y="76"/>
                    </a:lnTo>
                    <a:close/>
                    <a:moveTo>
                      <a:pt x="14" y="69"/>
                    </a:moveTo>
                    <a:lnTo>
                      <a:pt x="15" y="68"/>
                    </a:lnTo>
                    <a:lnTo>
                      <a:pt x="16" y="68"/>
                    </a:lnTo>
                    <a:lnTo>
                      <a:pt x="21" y="76"/>
                    </a:lnTo>
                    <a:lnTo>
                      <a:pt x="14" y="69"/>
                    </a:lnTo>
                    <a:close/>
                    <a:moveTo>
                      <a:pt x="16" y="68"/>
                    </a:moveTo>
                    <a:lnTo>
                      <a:pt x="23" y="65"/>
                    </a:lnTo>
                    <a:lnTo>
                      <a:pt x="32" y="81"/>
                    </a:lnTo>
                    <a:lnTo>
                      <a:pt x="25" y="85"/>
                    </a:lnTo>
                    <a:lnTo>
                      <a:pt x="16" y="68"/>
                    </a:lnTo>
                    <a:close/>
                    <a:moveTo>
                      <a:pt x="34" y="80"/>
                    </a:moveTo>
                    <a:lnTo>
                      <a:pt x="33" y="81"/>
                    </a:lnTo>
                    <a:lnTo>
                      <a:pt x="32" y="81"/>
                    </a:lnTo>
                    <a:lnTo>
                      <a:pt x="27" y="74"/>
                    </a:lnTo>
                    <a:lnTo>
                      <a:pt x="34" y="80"/>
                    </a:lnTo>
                    <a:close/>
                    <a:moveTo>
                      <a:pt x="21" y="66"/>
                    </a:moveTo>
                    <a:lnTo>
                      <a:pt x="24" y="64"/>
                    </a:lnTo>
                    <a:lnTo>
                      <a:pt x="37" y="77"/>
                    </a:lnTo>
                    <a:lnTo>
                      <a:pt x="34" y="80"/>
                    </a:lnTo>
                    <a:lnTo>
                      <a:pt x="21" y="66"/>
                    </a:lnTo>
                    <a:close/>
                    <a:moveTo>
                      <a:pt x="24" y="64"/>
                    </a:moveTo>
                    <a:lnTo>
                      <a:pt x="26" y="61"/>
                    </a:lnTo>
                    <a:lnTo>
                      <a:pt x="41" y="74"/>
                    </a:lnTo>
                    <a:lnTo>
                      <a:pt x="37" y="77"/>
                    </a:lnTo>
                    <a:lnTo>
                      <a:pt x="24" y="64"/>
                    </a:lnTo>
                    <a:close/>
                    <a:moveTo>
                      <a:pt x="26" y="61"/>
                    </a:moveTo>
                    <a:lnTo>
                      <a:pt x="33" y="54"/>
                    </a:lnTo>
                    <a:lnTo>
                      <a:pt x="46" y="67"/>
                    </a:lnTo>
                    <a:lnTo>
                      <a:pt x="41" y="74"/>
                    </a:lnTo>
                    <a:lnTo>
                      <a:pt x="26" y="61"/>
                    </a:lnTo>
                    <a:close/>
                    <a:moveTo>
                      <a:pt x="46" y="67"/>
                    </a:moveTo>
                    <a:lnTo>
                      <a:pt x="37" y="77"/>
                    </a:lnTo>
                    <a:lnTo>
                      <a:pt x="46" y="67"/>
                    </a:lnTo>
                    <a:lnTo>
                      <a:pt x="40" y="61"/>
                    </a:lnTo>
                    <a:lnTo>
                      <a:pt x="46" y="67"/>
                    </a:lnTo>
                    <a:close/>
                    <a:moveTo>
                      <a:pt x="33" y="54"/>
                    </a:moveTo>
                    <a:lnTo>
                      <a:pt x="36" y="51"/>
                    </a:lnTo>
                    <a:lnTo>
                      <a:pt x="49" y="64"/>
                    </a:lnTo>
                    <a:lnTo>
                      <a:pt x="46" y="67"/>
                    </a:lnTo>
                    <a:lnTo>
                      <a:pt x="33" y="54"/>
                    </a:lnTo>
                    <a:close/>
                    <a:moveTo>
                      <a:pt x="36" y="51"/>
                    </a:moveTo>
                    <a:lnTo>
                      <a:pt x="37" y="50"/>
                    </a:lnTo>
                    <a:lnTo>
                      <a:pt x="38" y="48"/>
                    </a:lnTo>
                    <a:lnTo>
                      <a:pt x="43" y="57"/>
                    </a:lnTo>
                    <a:lnTo>
                      <a:pt x="36" y="51"/>
                    </a:lnTo>
                    <a:close/>
                    <a:moveTo>
                      <a:pt x="38" y="48"/>
                    </a:moveTo>
                    <a:lnTo>
                      <a:pt x="45" y="46"/>
                    </a:lnTo>
                    <a:lnTo>
                      <a:pt x="54" y="63"/>
                    </a:lnTo>
                    <a:lnTo>
                      <a:pt x="47" y="66"/>
                    </a:lnTo>
                    <a:lnTo>
                      <a:pt x="38" y="48"/>
                    </a:lnTo>
                    <a:close/>
                    <a:moveTo>
                      <a:pt x="45" y="46"/>
                    </a:moveTo>
                    <a:lnTo>
                      <a:pt x="52" y="43"/>
                    </a:lnTo>
                    <a:lnTo>
                      <a:pt x="60" y="59"/>
                    </a:lnTo>
                    <a:lnTo>
                      <a:pt x="54" y="63"/>
                    </a:lnTo>
                    <a:lnTo>
                      <a:pt x="45" y="46"/>
                    </a:lnTo>
                    <a:close/>
                    <a:moveTo>
                      <a:pt x="52" y="43"/>
                    </a:moveTo>
                    <a:lnTo>
                      <a:pt x="52" y="42"/>
                    </a:lnTo>
                    <a:lnTo>
                      <a:pt x="53" y="42"/>
                    </a:lnTo>
                    <a:lnTo>
                      <a:pt x="56" y="51"/>
                    </a:lnTo>
                    <a:lnTo>
                      <a:pt x="52" y="43"/>
                    </a:lnTo>
                    <a:close/>
                    <a:moveTo>
                      <a:pt x="53" y="42"/>
                    </a:moveTo>
                    <a:lnTo>
                      <a:pt x="63" y="38"/>
                    </a:lnTo>
                    <a:lnTo>
                      <a:pt x="68" y="57"/>
                    </a:lnTo>
                    <a:lnTo>
                      <a:pt x="58" y="61"/>
                    </a:lnTo>
                    <a:lnTo>
                      <a:pt x="53" y="42"/>
                    </a:lnTo>
                    <a:close/>
                    <a:moveTo>
                      <a:pt x="70" y="56"/>
                    </a:moveTo>
                    <a:lnTo>
                      <a:pt x="69" y="56"/>
                    </a:lnTo>
                    <a:lnTo>
                      <a:pt x="68" y="57"/>
                    </a:lnTo>
                    <a:lnTo>
                      <a:pt x="65" y="48"/>
                    </a:lnTo>
                    <a:lnTo>
                      <a:pt x="70" y="56"/>
                    </a:lnTo>
                    <a:close/>
                    <a:moveTo>
                      <a:pt x="60" y="40"/>
                    </a:moveTo>
                    <a:lnTo>
                      <a:pt x="69" y="34"/>
                    </a:lnTo>
                    <a:lnTo>
                      <a:pt x="80" y="50"/>
                    </a:lnTo>
                    <a:lnTo>
                      <a:pt x="70" y="56"/>
                    </a:lnTo>
                    <a:lnTo>
                      <a:pt x="60" y="40"/>
                    </a:lnTo>
                    <a:close/>
                    <a:moveTo>
                      <a:pt x="69" y="34"/>
                    </a:moveTo>
                    <a:lnTo>
                      <a:pt x="70" y="33"/>
                    </a:lnTo>
                    <a:lnTo>
                      <a:pt x="72" y="33"/>
                    </a:lnTo>
                    <a:lnTo>
                      <a:pt x="75" y="42"/>
                    </a:lnTo>
                    <a:lnTo>
                      <a:pt x="69" y="34"/>
                    </a:lnTo>
                    <a:close/>
                    <a:moveTo>
                      <a:pt x="72" y="33"/>
                    </a:moveTo>
                    <a:lnTo>
                      <a:pt x="81" y="30"/>
                    </a:lnTo>
                    <a:lnTo>
                      <a:pt x="87" y="47"/>
                    </a:lnTo>
                    <a:lnTo>
                      <a:pt x="78" y="51"/>
                    </a:lnTo>
                    <a:lnTo>
                      <a:pt x="72" y="33"/>
                    </a:lnTo>
                    <a:close/>
                    <a:moveTo>
                      <a:pt x="90" y="46"/>
                    </a:moveTo>
                    <a:lnTo>
                      <a:pt x="89" y="47"/>
                    </a:lnTo>
                    <a:lnTo>
                      <a:pt x="87" y="47"/>
                    </a:lnTo>
                    <a:lnTo>
                      <a:pt x="85" y="38"/>
                    </a:lnTo>
                    <a:lnTo>
                      <a:pt x="90" y="46"/>
                    </a:lnTo>
                    <a:close/>
                    <a:moveTo>
                      <a:pt x="79" y="31"/>
                    </a:moveTo>
                    <a:lnTo>
                      <a:pt x="89" y="24"/>
                    </a:lnTo>
                    <a:lnTo>
                      <a:pt x="99" y="40"/>
                    </a:lnTo>
                    <a:lnTo>
                      <a:pt x="90" y="46"/>
                    </a:lnTo>
                    <a:lnTo>
                      <a:pt x="79" y="31"/>
                    </a:lnTo>
                    <a:close/>
                    <a:moveTo>
                      <a:pt x="89" y="24"/>
                    </a:moveTo>
                    <a:lnTo>
                      <a:pt x="69" y="36"/>
                    </a:lnTo>
                    <a:lnTo>
                      <a:pt x="89" y="24"/>
                    </a:lnTo>
                    <a:lnTo>
                      <a:pt x="94" y="32"/>
                    </a:lnTo>
                    <a:lnTo>
                      <a:pt x="89" y="24"/>
                    </a:lnTo>
                    <a:close/>
                    <a:moveTo>
                      <a:pt x="89" y="24"/>
                    </a:moveTo>
                    <a:lnTo>
                      <a:pt x="98" y="18"/>
                    </a:lnTo>
                    <a:lnTo>
                      <a:pt x="109" y="34"/>
                    </a:lnTo>
                    <a:lnTo>
                      <a:pt x="99" y="40"/>
                    </a:lnTo>
                    <a:lnTo>
                      <a:pt x="89" y="24"/>
                    </a:lnTo>
                    <a:close/>
                    <a:moveTo>
                      <a:pt x="98" y="18"/>
                    </a:moveTo>
                    <a:lnTo>
                      <a:pt x="99" y="16"/>
                    </a:lnTo>
                    <a:lnTo>
                      <a:pt x="100" y="16"/>
                    </a:lnTo>
                    <a:lnTo>
                      <a:pt x="103" y="25"/>
                    </a:lnTo>
                    <a:lnTo>
                      <a:pt x="98" y="18"/>
                    </a:lnTo>
                    <a:close/>
                    <a:moveTo>
                      <a:pt x="100" y="16"/>
                    </a:moveTo>
                    <a:lnTo>
                      <a:pt x="110" y="13"/>
                    </a:lnTo>
                    <a:lnTo>
                      <a:pt x="116" y="32"/>
                    </a:lnTo>
                    <a:lnTo>
                      <a:pt x="107" y="35"/>
                    </a:lnTo>
                    <a:lnTo>
                      <a:pt x="100" y="16"/>
                    </a:lnTo>
                    <a:close/>
                    <a:moveTo>
                      <a:pt x="118" y="31"/>
                    </a:moveTo>
                    <a:lnTo>
                      <a:pt x="118" y="31"/>
                    </a:lnTo>
                    <a:lnTo>
                      <a:pt x="116" y="32"/>
                    </a:lnTo>
                    <a:lnTo>
                      <a:pt x="113" y="22"/>
                    </a:lnTo>
                    <a:lnTo>
                      <a:pt x="118" y="31"/>
                    </a:lnTo>
                    <a:close/>
                    <a:moveTo>
                      <a:pt x="108" y="14"/>
                    </a:moveTo>
                    <a:lnTo>
                      <a:pt x="118" y="8"/>
                    </a:lnTo>
                    <a:lnTo>
                      <a:pt x="128" y="24"/>
                    </a:lnTo>
                    <a:lnTo>
                      <a:pt x="118" y="31"/>
                    </a:lnTo>
                    <a:lnTo>
                      <a:pt x="108" y="14"/>
                    </a:lnTo>
                    <a:close/>
                    <a:moveTo>
                      <a:pt x="118" y="8"/>
                    </a:moveTo>
                    <a:lnTo>
                      <a:pt x="118" y="8"/>
                    </a:lnTo>
                    <a:lnTo>
                      <a:pt x="120" y="7"/>
                    </a:lnTo>
                    <a:lnTo>
                      <a:pt x="122" y="16"/>
                    </a:lnTo>
                    <a:lnTo>
                      <a:pt x="118" y="8"/>
                    </a:lnTo>
                    <a:close/>
                    <a:moveTo>
                      <a:pt x="120" y="7"/>
                    </a:moveTo>
                    <a:lnTo>
                      <a:pt x="129" y="4"/>
                    </a:lnTo>
                    <a:lnTo>
                      <a:pt x="135" y="22"/>
                    </a:lnTo>
                    <a:lnTo>
                      <a:pt x="126" y="25"/>
                    </a:lnTo>
                    <a:lnTo>
                      <a:pt x="120" y="7"/>
                    </a:lnTo>
                    <a:close/>
                    <a:moveTo>
                      <a:pt x="137" y="22"/>
                    </a:moveTo>
                    <a:lnTo>
                      <a:pt x="135" y="22"/>
                    </a:lnTo>
                    <a:lnTo>
                      <a:pt x="132" y="13"/>
                    </a:lnTo>
                    <a:lnTo>
                      <a:pt x="137" y="22"/>
                    </a:lnTo>
                    <a:close/>
                    <a:moveTo>
                      <a:pt x="128" y="4"/>
                    </a:moveTo>
                    <a:lnTo>
                      <a:pt x="134" y="1"/>
                    </a:lnTo>
                    <a:lnTo>
                      <a:pt x="143" y="19"/>
                    </a:lnTo>
                    <a:lnTo>
                      <a:pt x="137" y="22"/>
                    </a:lnTo>
                    <a:lnTo>
                      <a:pt x="128" y="4"/>
                    </a:lnTo>
                    <a:close/>
                    <a:moveTo>
                      <a:pt x="134" y="1"/>
                    </a:moveTo>
                    <a:lnTo>
                      <a:pt x="137" y="0"/>
                    </a:lnTo>
                    <a:lnTo>
                      <a:pt x="139" y="0"/>
                    </a:lnTo>
                    <a:lnTo>
                      <a:pt x="139" y="10"/>
                    </a:lnTo>
                    <a:lnTo>
                      <a:pt x="134" y="1"/>
                    </a:lnTo>
                    <a:close/>
                    <a:moveTo>
                      <a:pt x="139" y="0"/>
                    </a:moveTo>
                    <a:lnTo>
                      <a:pt x="144" y="0"/>
                    </a:lnTo>
                    <a:lnTo>
                      <a:pt x="144" y="20"/>
                    </a:lnTo>
                    <a:lnTo>
                      <a:pt x="139" y="20"/>
                    </a:lnTo>
                    <a:lnTo>
                      <a:pt x="139" y="0"/>
                    </a:lnTo>
                    <a:close/>
                    <a:moveTo>
                      <a:pt x="144" y="0"/>
                    </a:moveTo>
                    <a:lnTo>
                      <a:pt x="151" y="0"/>
                    </a:lnTo>
                    <a:lnTo>
                      <a:pt x="151" y="20"/>
                    </a:lnTo>
                    <a:lnTo>
                      <a:pt x="144" y="20"/>
                    </a:lnTo>
                    <a:lnTo>
                      <a:pt x="144" y="0"/>
                    </a:lnTo>
                    <a:close/>
                  </a:path>
                </a:pathLst>
              </a:custGeom>
              <a:solidFill>
                <a:srgbClr val="FF98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93" name="Freeform 1987">
                <a:extLst>
                  <a:ext uri="{FF2B5EF4-FFF2-40B4-BE49-F238E27FC236}">
                    <a16:creationId xmlns:a16="http://schemas.microsoft.com/office/drawing/2014/main" id="{C9E94BFC-7C1F-47CD-B3E1-123085B0FC06}"/>
                  </a:ext>
                </a:extLst>
              </p:cNvPr>
              <p:cNvSpPr>
                <a:spLocks noEditPoints="1"/>
              </p:cNvSpPr>
              <p:nvPr/>
            </p:nvSpPr>
            <p:spPr bwMode="auto">
              <a:xfrm>
                <a:off x="1682" y="2004"/>
                <a:ext cx="22" cy="17"/>
              </a:xfrm>
              <a:custGeom>
                <a:avLst/>
                <a:gdLst>
                  <a:gd name="T0" fmla="*/ 2 w 90"/>
                  <a:gd name="T1" fmla="*/ 12 h 66"/>
                  <a:gd name="T2" fmla="*/ 2 w 90"/>
                  <a:gd name="T3" fmla="*/ 17 h 66"/>
                  <a:gd name="T4" fmla="*/ 4 w 90"/>
                  <a:gd name="T5" fmla="*/ 16 h 66"/>
                  <a:gd name="T6" fmla="*/ 4 w 90"/>
                  <a:gd name="T7" fmla="*/ 16 h 66"/>
                  <a:gd name="T8" fmla="*/ 4 w 90"/>
                  <a:gd name="T9" fmla="*/ 16 h 66"/>
                  <a:gd name="T10" fmla="*/ 4 w 90"/>
                  <a:gd name="T11" fmla="*/ 11 h 66"/>
                  <a:gd name="T12" fmla="*/ 4 w 90"/>
                  <a:gd name="T13" fmla="*/ 16 h 66"/>
                  <a:gd name="T14" fmla="*/ 4 w 90"/>
                  <a:gd name="T15" fmla="*/ 11 h 66"/>
                  <a:gd name="T16" fmla="*/ 4 w 90"/>
                  <a:gd name="T17" fmla="*/ 10 h 66"/>
                  <a:gd name="T18" fmla="*/ 4 w 90"/>
                  <a:gd name="T19" fmla="*/ 11 h 66"/>
                  <a:gd name="T20" fmla="*/ 7 w 90"/>
                  <a:gd name="T21" fmla="*/ 9 h 66"/>
                  <a:gd name="T22" fmla="*/ 6 w 90"/>
                  <a:gd name="T23" fmla="*/ 15 h 66"/>
                  <a:gd name="T24" fmla="*/ 9 w 90"/>
                  <a:gd name="T25" fmla="*/ 14 h 66"/>
                  <a:gd name="T26" fmla="*/ 8 w 90"/>
                  <a:gd name="T27" fmla="*/ 14 h 66"/>
                  <a:gd name="T28" fmla="*/ 9 w 90"/>
                  <a:gd name="T29" fmla="*/ 14 h 66"/>
                  <a:gd name="T30" fmla="*/ 8 w 90"/>
                  <a:gd name="T31" fmla="*/ 8 h 66"/>
                  <a:gd name="T32" fmla="*/ 9 w 90"/>
                  <a:gd name="T33" fmla="*/ 14 h 66"/>
                  <a:gd name="T34" fmla="*/ 8 w 90"/>
                  <a:gd name="T35" fmla="*/ 8 h 66"/>
                  <a:gd name="T36" fmla="*/ 8 w 90"/>
                  <a:gd name="T37" fmla="*/ 8 h 66"/>
                  <a:gd name="T38" fmla="*/ 8 w 90"/>
                  <a:gd name="T39" fmla="*/ 8 h 66"/>
                  <a:gd name="T40" fmla="*/ 11 w 90"/>
                  <a:gd name="T41" fmla="*/ 6 h 66"/>
                  <a:gd name="T42" fmla="*/ 11 w 90"/>
                  <a:gd name="T43" fmla="*/ 12 h 66"/>
                  <a:gd name="T44" fmla="*/ 11 w 90"/>
                  <a:gd name="T45" fmla="*/ 6 h 66"/>
                  <a:gd name="T46" fmla="*/ 11 w 90"/>
                  <a:gd name="T47" fmla="*/ 6 h 66"/>
                  <a:gd name="T48" fmla="*/ 11 w 90"/>
                  <a:gd name="T49" fmla="*/ 6 h 66"/>
                  <a:gd name="T50" fmla="*/ 13 w 90"/>
                  <a:gd name="T51" fmla="*/ 5 h 66"/>
                  <a:gd name="T52" fmla="*/ 13 w 90"/>
                  <a:gd name="T53" fmla="*/ 11 h 66"/>
                  <a:gd name="T54" fmla="*/ 16 w 90"/>
                  <a:gd name="T55" fmla="*/ 9 h 66"/>
                  <a:gd name="T56" fmla="*/ 15 w 90"/>
                  <a:gd name="T57" fmla="*/ 10 h 66"/>
                  <a:gd name="T58" fmla="*/ 16 w 90"/>
                  <a:gd name="T59" fmla="*/ 9 h 66"/>
                  <a:gd name="T60" fmla="*/ 14 w 90"/>
                  <a:gd name="T61" fmla="*/ 4 h 66"/>
                  <a:gd name="T62" fmla="*/ 16 w 90"/>
                  <a:gd name="T63" fmla="*/ 9 h 66"/>
                  <a:gd name="T64" fmla="*/ 14 w 90"/>
                  <a:gd name="T65" fmla="*/ 4 h 66"/>
                  <a:gd name="T66" fmla="*/ 19 w 90"/>
                  <a:gd name="T67" fmla="*/ 6 h 66"/>
                  <a:gd name="T68" fmla="*/ 14 w 90"/>
                  <a:gd name="T69" fmla="*/ 4 h 66"/>
                  <a:gd name="T70" fmla="*/ 17 w 90"/>
                  <a:gd name="T71" fmla="*/ 1 h 66"/>
                  <a:gd name="T72" fmla="*/ 19 w 90"/>
                  <a:gd name="T73" fmla="*/ 6 h 66"/>
                  <a:gd name="T74" fmla="*/ 21 w 90"/>
                  <a:gd name="T75" fmla="*/ 4 h 66"/>
                  <a:gd name="T76" fmla="*/ 21 w 90"/>
                  <a:gd name="T77" fmla="*/ 4 h 66"/>
                  <a:gd name="T78" fmla="*/ 21 w 90"/>
                  <a:gd name="T79" fmla="*/ 4 h 66"/>
                  <a:gd name="T80" fmla="*/ 18 w 90"/>
                  <a:gd name="T81" fmla="*/ 0 h 66"/>
                  <a:gd name="T82" fmla="*/ 21 w 90"/>
                  <a:gd name="T83" fmla="*/ 4 h 6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0"/>
                  <a:gd name="T127" fmla="*/ 0 h 66"/>
                  <a:gd name="T128" fmla="*/ 90 w 90"/>
                  <a:gd name="T129" fmla="*/ 66 h 6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0" h="66">
                    <a:moveTo>
                      <a:pt x="0" y="50"/>
                    </a:moveTo>
                    <a:lnTo>
                      <a:pt x="7" y="46"/>
                    </a:lnTo>
                    <a:lnTo>
                      <a:pt x="15" y="63"/>
                    </a:lnTo>
                    <a:lnTo>
                      <a:pt x="9" y="66"/>
                    </a:lnTo>
                    <a:lnTo>
                      <a:pt x="0" y="50"/>
                    </a:lnTo>
                    <a:close/>
                    <a:moveTo>
                      <a:pt x="16" y="63"/>
                    </a:moveTo>
                    <a:lnTo>
                      <a:pt x="16" y="63"/>
                    </a:lnTo>
                    <a:lnTo>
                      <a:pt x="15" y="63"/>
                    </a:lnTo>
                    <a:lnTo>
                      <a:pt x="10" y="55"/>
                    </a:lnTo>
                    <a:lnTo>
                      <a:pt x="16" y="63"/>
                    </a:lnTo>
                    <a:close/>
                    <a:moveTo>
                      <a:pt x="6" y="46"/>
                    </a:moveTo>
                    <a:lnTo>
                      <a:pt x="15" y="41"/>
                    </a:lnTo>
                    <a:lnTo>
                      <a:pt x="26" y="56"/>
                    </a:lnTo>
                    <a:lnTo>
                      <a:pt x="16" y="63"/>
                    </a:lnTo>
                    <a:lnTo>
                      <a:pt x="6" y="46"/>
                    </a:lnTo>
                    <a:close/>
                    <a:moveTo>
                      <a:pt x="15" y="41"/>
                    </a:moveTo>
                    <a:lnTo>
                      <a:pt x="16" y="40"/>
                    </a:lnTo>
                    <a:lnTo>
                      <a:pt x="17" y="40"/>
                    </a:lnTo>
                    <a:lnTo>
                      <a:pt x="20" y="48"/>
                    </a:lnTo>
                    <a:lnTo>
                      <a:pt x="15" y="41"/>
                    </a:lnTo>
                    <a:close/>
                    <a:moveTo>
                      <a:pt x="17" y="40"/>
                    </a:moveTo>
                    <a:lnTo>
                      <a:pt x="27" y="36"/>
                    </a:lnTo>
                    <a:lnTo>
                      <a:pt x="33" y="54"/>
                    </a:lnTo>
                    <a:lnTo>
                      <a:pt x="23" y="57"/>
                    </a:lnTo>
                    <a:lnTo>
                      <a:pt x="17" y="40"/>
                    </a:lnTo>
                    <a:close/>
                    <a:moveTo>
                      <a:pt x="36" y="53"/>
                    </a:moveTo>
                    <a:lnTo>
                      <a:pt x="34" y="54"/>
                    </a:lnTo>
                    <a:lnTo>
                      <a:pt x="33" y="54"/>
                    </a:lnTo>
                    <a:lnTo>
                      <a:pt x="30" y="45"/>
                    </a:lnTo>
                    <a:lnTo>
                      <a:pt x="36" y="53"/>
                    </a:lnTo>
                    <a:close/>
                    <a:moveTo>
                      <a:pt x="25" y="37"/>
                    </a:moveTo>
                    <a:lnTo>
                      <a:pt x="34" y="31"/>
                    </a:lnTo>
                    <a:lnTo>
                      <a:pt x="44" y="46"/>
                    </a:lnTo>
                    <a:lnTo>
                      <a:pt x="36" y="53"/>
                    </a:lnTo>
                    <a:lnTo>
                      <a:pt x="25" y="37"/>
                    </a:lnTo>
                    <a:close/>
                    <a:moveTo>
                      <a:pt x="34" y="31"/>
                    </a:moveTo>
                    <a:lnTo>
                      <a:pt x="15" y="44"/>
                    </a:lnTo>
                    <a:lnTo>
                      <a:pt x="34" y="31"/>
                    </a:lnTo>
                    <a:lnTo>
                      <a:pt x="39" y="39"/>
                    </a:lnTo>
                    <a:lnTo>
                      <a:pt x="34" y="31"/>
                    </a:lnTo>
                    <a:close/>
                    <a:moveTo>
                      <a:pt x="34" y="31"/>
                    </a:moveTo>
                    <a:lnTo>
                      <a:pt x="43" y="24"/>
                    </a:lnTo>
                    <a:lnTo>
                      <a:pt x="54" y="41"/>
                    </a:lnTo>
                    <a:lnTo>
                      <a:pt x="44" y="46"/>
                    </a:lnTo>
                    <a:lnTo>
                      <a:pt x="34" y="31"/>
                    </a:lnTo>
                    <a:close/>
                    <a:moveTo>
                      <a:pt x="43" y="24"/>
                    </a:moveTo>
                    <a:lnTo>
                      <a:pt x="44" y="24"/>
                    </a:lnTo>
                    <a:lnTo>
                      <a:pt x="46" y="23"/>
                    </a:lnTo>
                    <a:lnTo>
                      <a:pt x="49" y="32"/>
                    </a:lnTo>
                    <a:lnTo>
                      <a:pt x="43" y="24"/>
                    </a:lnTo>
                    <a:close/>
                    <a:moveTo>
                      <a:pt x="46" y="23"/>
                    </a:moveTo>
                    <a:lnTo>
                      <a:pt x="55" y="20"/>
                    </a:lnTo>
                    <a:lnTo>
                      <a:pt x="61" y="39"/>
                    </a:lnTo>
                    <a:lnTo>
                      <a:pt x="52" y="42"/>
                    </a:lnTo>
                    <a:lnTo>
                      <a:pt x="46" y="23"/>
                    </a:lnTo>
                    <a:close/>
                    <a:moveTo>
                      <a:pt x="65" y="36"/>
                    </a:moveTo>
                    <a:lnTo>
                      <a:pt x="63" y="37"/>
                    </a:lnTo>
                    <a:lnTo>
                      <a:pt x="61" y="39"/>
                    </a:lnTo>
                    <a:lnTo>
                      <a:pt x="59" y="30"/>
                    </a:lnTo>
                    <a:lnTo>
                      <a:pt x="65" y="36"/>
                    </a:lnTo>
                    <a:close/>
                    <a:moveTo>
                      <a:pt x="52" y="22"/>
                    </a:moveTo>
                    <a:lnTo>
                      <a:pt x="58" y="16"/>
                    </a:lnTo>
                    <a:lnTo>
                      <a:pt x="72" y="30"/>
                    </a:lnTo>
                    <a:lnTo>
                      <a:pt x="65" y="36"/>
                    </a:lnTo>
                    <a:lnTo>
                      <a:pt x="52" y="22"/>
                    </a:lnTo>
                    <a:close/>
                    <a:moveTo>
                      <a:pt x="58" y="16"/>
                    </a:moveTo>
                    <a:lnTo>
                      <a:pt x="64" y="10"/>
                    </a:lnTo>
                    <a:lnTo>
                      <a:pt x="77" y="23"/>
                    </a:lnTo>
                    <a:lnTo>
                      <a:pt x="72" y="30"/>
                    </a:lnTo>
                    <a:lnTo>
                      <a:pt x="58" y="16"/>
                    </a:lnTo>
                    <a:close/>
                    <a:moveTo>
                      <a:pt x="64" y="10"/>
                    </a:moveTo>
                    <a:lnTo>
                      <a:pt x="71" y="3"/>
                    </a:lnTo>
                    <a:lnTo>
                      <a:pt x="84" y="16"/>
                    </a:lnTo>
                    <a:lnTo>
                      <a:pt x="77" y="23"/>
                    </a:lnTo>
                    <a:lnTo>
                      <a:pt x="64" y="10"/>
                    </a:lnTo>
                    <a:close/>
                    <a:moveTo>
                      <a:pt x="86" y="14"/>
                    </a:moveTo>
                    <a:lnTo>
                      <a:pt x="85" y="15"/>
                    </a:lnTo>
                    <a:lnTo>
                      <a:pt x="84" y="16"/>
                    </a:lnTo>
                    <a:lnTo>
                      <a:pt x="77" y="10"/>
                    </a:lnTo>
                    <a:lnTo>
                      <a:pt x="86" y="14"/>
                    </a:lnTo>
                    <a:close/>
                    <a:moveTo>
                      <a:pt x="69" y="5"/>
                    </a:moveTo>
                    <a:lnTo>
                      <a:pt x="72" y="0"/>
                    </a:lnTo>
                    <a:lnTo>
                      <a:pt x="90" y="8"/>
                    </a:lnTo>
                    <a:lnTo>
                      <a:pt x="86" y="14"/>
                    </a:lnTo>
                    <a:lnTo>
                      <a:pt x="69" y="5"/>
                    </a:lnTo>
                    <a:close/>
                  </a:path>
                </a:pathLst>
              </a:custGeom>
              <a:solidFill>
                <a:srgbClr val="FF98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94" name="Freeform 1988">
                <a:extLst>
                  <a:ext uri="{FF2B5EF4-FFF2-40B4-BE49-F238E27FC236}">
                    <a16:creationId xmlns:a16="http://schemas.microsoft.com/office/drawing/2014/main" id="{29BA63C0-B311-4619-8265-187DC221490C}"/>
                  </a:ext>
                </a:extLst>
              </p:cNvPr>
              <p:cNvSpPr>
                <a:spLocks noEditPoints="1"/>
              </p:cNvSpPr>
              <p:nvPr/>
            </p:nvSpPr>
            <p:spPr bwMode="auto">
              <a:xfrm>
                <a:off x="1690" y="2048"/>
                <a:ext cx="29" cy="19"/>
              </a:xfrm>
              <a:custGeom>
                <a:avLst/>
                <a:gdLst>
                  <a:gd name="T0" fmla="*/ 2 w 119"/>
                  <a:gd name="T1" fmla="*/ 14 h 77"/>
                  <a:gd name="T2" fmla="*/ 1 w 119"/>
                  <a:gd name="T3" fmla="*/ 19 h 77"/>
                  <a:gd name="T4" fmla="*/ 4 w 119"/>
                  <a:gd name="T5" fmla="*/ 18 h 77"/>
                  <a:gd name="T6" fmla="*/ 4 w 119"/>
                  <a:gd name="T7" fmla="*/ 18 h 77"/>
                  <a:gd name="T8" fmla="*/ 4 w 119"/>
                  <a:gd name="T9" fmla="*/ 18 h 77"/>
                  <a:gd name="T10" fmla="*/ 4 w 119"/>
                  <a:gd name="T11" fmla="*/ 13 h 77"/>
                  <a:gd name="T12" fmla="*/ 4 w 119"/>
                  <a:gd name="T13" fmla="*/ 18 h 77"/>
                  <a:gd name="T14" fmla="*/ 7 w 119"/>
                  <a:gd name="T15" fmla="*/ 16 h 77"/>
                  <a:gd name="T16" fmla="*/ 7 w 119"/>
                  <a:gd name="T17" fmla="*/ 16 h 77"/>
                  <a:gd name="T18" fmla="*/ 7 w 119"/>
                  <a:gd name="T19" fmla="*/ 16 h 77"/>
                  <a:gd name="T20" fmla="*/ 7 w 119"/>
                  <a:gd name="T21" fmla="*/ 11 h 77"/>
                  <a:gd name="T22" fmla="*/ 7 w 119"/>
                  <a:gd name="T23" fmla="*/ 16 h 77"/>
                  <a:gd name="T24" fmla="*/ 7 w 119"/>
                  <a:gd name="T25" fmla="*/ 11 h 77"/>
                  <a:gd name="T26" fmla="*/ 7 w 119"/>
                  <a:gd name="T27" fmla="*/ 11 h 77"/>
                  <a:gd name="T28" fmla="*/ 7 w 119"/>
                  <a:gd name="T29" fmla="*/ 11 h 77"/>
                  <a:gd name="T30" fmla="*/ 10 w 119"/>
                  <a:gd name="T31" fmla="*/ 9 h 77"/>
                  <a:gd name="T32" fmla="*/ 9 w 119"/>
                  <a:gd name="T33" fmla="*/ 15 h 77"/>
                  <a:gd name="T34" fmla="*/ 10 w 119"/>
                  <a:gd name="T35" fmla="*/ 9 h 77"/>
                  <a:gd name="T36" fmla="*/ 10 w 119"/>
                  <a:gd name="T37" fmla="*/ 9 h 77"/>
                  <a:gd name="T38" fmla="*/ 10 w 119"/>
                  <a:gd name="T39" fmla="*/ 9 h 77"/>
                  <a:gd name="T40" fmla="*/ 13 w 119"/>
                  <a:gd name="T41" fmla="*/ 8 h 77"/>
                  <a:gd name="T42" fmla="*/ 11 w 119"/>
                  <a:gd name="T43" fmla="*/ 14 h 77"/>
                  <a:gd name="T44" fmla="*/ 15 w 119"/>
                  <a:gd name="T45" fmla="*/ 13 h 77"/>
                  <a:gd name="T46" fmla="*/ 15 w 119"/>
                  <a:gd name="T47" fmla="*/ 13 h 77"/>
                  <a:gd name="T48" fmla="*/ 15 w 119"/>
                  <a:gd name="T49" fmla="*/ 13 h 77"/>
                  <a:gd name="T50" fmla="*/ 16 w 119"/>
                  <a:gd name="T51" fmla="*/ 7 h 77"/>
                  <a:gd name="T52" fmla="*/ 15 w 119"/>
                  <a:gd name="T53" fmla="*/ 13 h 77"/>
                  <a:gd name="T54" fmla="*/ 18 w 119"/>
                  <a:gd name="T55" fmla="*/ 11 h 77"/>
                  <a:gd name="T56" fmla="*/ 18 w 119"/>
                  <a:gd name="T57" fmla="*/ 11 h 77"/>
                  <a:gd name="T58" fmla="*/ 18 w 119"/>
                  <a:gd name="T59" fmla="*/ 11 h 77"/>
                  <a:gd name="T60" fmla="*/ 18 w 119"/>
                  <a:gd name="T61" fmla="*/ 5 h 77"/>
                  <a:gd name="T62" fmla="*/ 18 w 119"/>
                  <a:gd name="T63" fmla="*/ 11 h 77"/>
                  <a:gd name="T64" fmla="*/ 18 w 119"/>
                  <a:gd name="T65" fmla="*/ 5 h 77"/>
                  <a:gd name="T66" fmla="*/ 18 w 119"/>
                  <a:gd name="T67" fmla="*/ 5 h 77"/>
                  <a:gd name="T68" fmla="*/ 18 w 119"/>
                  <a:gd name="T69" fmla="*/ 5 h 77"/>
                  <a:gd name="T70" fmla="*/ 21 w 119"/>
                  <a:gd name="T71" fmla="*/ 4 h 77"/>
                  <a:gd name="T72" fmla="*/ 20 w 119"/>
                  <a:gd name="T73" fmla="*/ 10 h 77"/>
                  <a:gd name="T74" fmla="*/ 24 w 119"/>
                  <a:gd name="T75" fmla="*/ 8 h 77"/>
                  <a:gd name="T76" fmla="*/ 23 w 119"/>
                  <a:gd name="T77" fmla="*/ 8 h 77"/>
                  <a:gd name="T78" fmla="*/ 24 w 119"/>
                  <a:gd name="T79" fmla="*/ 8 h 77"/>
                  <a:gd name="T80" fmla="*/ 24 w 119"/>
                  <a:gd name="T81" fmla="*/ 2 h 77"/>
                  <a:gd name="T82" fmla="*/ 24 w 119"/>
                  <a:gd name="T83" fmla="*/ 8 h 77"/>
                  <a:gd name="T84" fmla="*/ 24 w 119"/>
                  <a:gd name="T85" fmla="*/ 2 h 77"/>
                  <a:gd name="T86" fmla="*/ 24 w 119"/>
                  <a:gd name="T87" fmla="*/ 2 h 77"/>
                  <a:gd name="T88" fmla="*/ 24 w 119"/>
                  <a:gd name="T89" fmla="*/ 2 h 77"/>
                  <a:gd name="T90" fmla="*/ 27 w 119"/>
                  <a:gd name="T91" fmla="*/ 0 h 77"/>
                  <a:gd name="T92" fmla="*/ 27 w 119"/>
                  <a:gd name="T93" fmla="*/ 5 h 7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9"/>
                  <a:gd name="T142" fmla="*/ 0 h 77"/>
                  <a:gd name="T143" fmla="*/ 119 w 119"/>
                  <a:gd name="T144" fmla="*/ 77 h 7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9" h="77">
                    <a:moveTo>
                      <a:pt x="0" y="59"/>
                    </a:moveTo>
                    <a:lnTo>
                      <a:pt x="10" y="56"/>
                    </a:lnTo>
                    <a:lnTo>
                      <a:pt x="16" y="74"/>
                    </a:lnTo>
                    <a:lnTo>
                      <a:pt x="6" y="77"/>
                    </a:lnTo>
                    <a:lnTo>
                      <a:pt x="0" y="59"/>
                    </a:lnTo>
                    <a:close/>
                    <a:moveTo>
                      <a:pt x="18" y="73"/>
                    </a:moveTo>
                    <a:lnTo>
                      <a:pt x="17" y="74"/>
                    </a:lnTo>
                    <a:lnTo>
                      <a:pt x="16" y="74"/>
                    </a:lnTo>
                    <a:lnTo>
                      <a:pt x="12" y="65"/>
                    </a:lnTo>
                    <a:lnTo>
                      <a:pt x="18" y="73"/>
                    </a:lnTo>
                    <a:close/>
                    <a:moveTo>
                      <a:pt x="8" y="57"/>
                    </a:moveTo>
                    <a:lnTo>
                      <a:pt x="17" y="51"/>
                    </a:lnTo>
                    <a:lnTo>
                      <a:pt x="28" y="66"/>
                    </a:lnTo>
                    <a:lnTo>
                      <a:pt x="18" y="73"/>
                    </a:lnTo>
                    <a:lnTo>
                      <a:pt x="8" y="57"/>
                    </a:lnTo>
                    <a:close/>
                    <a:moveTo>
                      <a:pt x="28" y="66"/>
                    </a:moveTo>
                    <a:lnTo>
                      <a:pt x="39" y="59"/>
                    </a:lnTo>
                    <a:lnTo>
                      <a:pt x="28" y="66"/>
                    </a:lnTo>
                    <a:lnTo>
                      <a:pt x="22" y="59"/>
                    </a:lnTo>
                    <a:lnTo>
                      <a:pt x="28" y="66"/>
                    </a:lnTo>
                    <a:close/>
                    <a:moveTo>
                      <a:pt x="17" y="51"/>
                    </a:moveTo>
                    <a:lnTo>
                      <a:pt x="27" y="44"/>
                    </a:lnTo>
                    <a:lnTo>
                      <a:pt x="36" y="60"/>
                    </a:lnTo>
                    <a:lnTo>
                      <a:pt x="28" y="66"/>
                    </a:lnTo>
                    <a:lnTo>
                      <a:pt x="17" y="51"/>
                    </a:lnTo>
                    <a:close/>
                    <a:moveTo>
                      <a:pt x="27" y="44"/>
                    </a:moveTo>
                    <a:lnTo>
                      <a:pt x="27" y="44"/>
                    </a:lnTo>
                    <a:lnTo>
                      <a:pt x="28" y="44"/>
                    </a:lnTo>
                    <a:lnTo>
                      <a:pt x="32" y="52"/>
                    </a:lnTo>
                    <a:lnTo>
                      <a:pt x="27" y="44"/>
                    </a:lnTo>
                    <a:close/>
                    <a:moveTo>
                      <a:pt x="28" y="44"/>
                    </a:moveTo>
                    <a:lnTo>
                      <a:pt x="40" y="38"/>
                    </a:lnTo>
                    <a:lnTo>
                      <a:pt x="49" y="54"/>
                    </a:lnTo>
                    <a:lnTo>
                      <a:pt x="35" y="61"/>
                    </a:lnTo>
                    <a:lnTo>
                      <a:pt x="28" y="44"/>
                    </a:lnTo>
                    <a:close/>
                    <a:moveTo>
                      <a:pt x="40" y="38"/>
                    </a:moveTo>
                    <a:lnTo>
                      <a:pt x="41" y="37"/>
                    </a:lnTo>
                    <a:lnTo>
                      <a:pt x="42" y="37"/>
                    </a:lnTo>
                    <a:lnTo>
                      <a:pt x="44" y="46"/>
                    </a:lnTo>
                    <a:lnTo>
                      <a:pt x="40" y="38"/>
                    </a:lnTo>
                    <a:close/>
                    <a:moveTo>
                      <a:pt x="42" y="37"/>
                    </a:moveTo>
                    <a:lnTo>
                      <a:pt x="55" y="33"/>
                    </a:lnTo>
                    <a:lnTo>
                      <a:pt x="60" y="52"/>
                    </a:lnTo>
                    <a:lnTo>
                      <a:pt x="46" y="55"/>
                    </a:lnTo>
                    <a:lnTo>
                      <a:pt x="42" y="37"/>
                    </a:lnTo>
                    <a:close/>
                    <a:moveTo>
                      <a:pt x="62" y="51"/>
                    </a:moveTo>
                    <a:lnTo>
                      <a:pt x="61" y="52"/>
                    </a:lnTo>
                    <a:lnTo>
                      <a:pt x="60" y="52"/>
                    </a:lnTo>
                    <a:lnTo>
                      <a:pt x="57" y="43"/>
                    </a:lnTo>
                    <a:lnTo>
                      <a:pt x="62" y="51"/>
                    </a:lnTo>
                    <a:close/>
                    <a:moveTo>
                      <a:pt x="53" y="34"/>
                    </a:moveTo>
                    <a:lnTo>
                      <a:pt x="65" y="28"/>
                    </a:lnTo>
                    <a:lnTo>
                      <a:pt x="74" y="45"/>
                    </a:lnTo>
                    <a:lnTo>
                      <a:pt x="62" y="51"/>
                    </a:lnTo>
                    <a:lnTo>
                      <a:pt x="53" y="34"/>
                    </a:lnTo>
                    <a:close/>
                    <a:moveTo>
                      <a:pt x="75" y="44"/>
                    </a:moveTo>
                    <a:lnTo>
                      <a:pt x="74" y="44"/>
                    </a:lnTo>
                    <a:lnTo>
                      <a:pt x="74" y="45"/>
                    </a:lnTo>
                    <a:lnTo>
                      <a:pt x="70" y="37"/>
                    </a:lnTo>
                    <a:lnTo>
                      <a:pt x="75" y="44"/>
                    </a:lnTo>
                    <a:close/>
                    <a:moveTo>
                      <a:pt x="64" y="29"/>
                    </a:moveTo>
                    <a:lnTo>
                      <a:pt x="74" y="22"/>
                    </a:lnTo>
                    <a:lnTo>
                      <a:pt x="85" y="38"/>
                    </a:lnTo>
                    <a:lnTo>
                      <a:pt x="75" y="44"/>
                    </a:lnTo>
                    <a:lnTo>
                      <a:pt x="64" y="29"/>
                    </a:lnTo>
                    <a:close/>
                    <a:moveTo>
                      <a:pt x="74" y="22"/>
                    </a:moveTo>
                    <a:lnTo>
                      <a:pt x="75" y="22"/>
                    </a:lnTo>
                    <a:lnTo>
                      <a:pt x="75" y="21"/>
                    </a:lnTo>
                    <a:lnTo>
                      <a:pt x="79" y="30"/>
                    </a:lnTo>
                    <a:lnTo>
                      <a:pt x="74" y="22"/>
                    </a:lnTo>
                    <a:close/>
                    <a:moveTo>
                      <a:pt x="75" y="21"/>
                    </a:moveTo>
                    <a:lnTo>
                      <a:pt x="88" y="16"/>
                    </a:lnTo>
                    <a:lnTo>
                      <a:pt x="96" y="32"/>
                    </a:lnTo>
                    <a:lnTo>
                      <a:pt x="84" y="39"/>
                    </a:lnTo>
                    <a:lnTo>
                      <a:pt x="75" y="21"/>
                    </a:lnTo>
                    <a:close/>
                    <a:moveTo>
                      <a:pt x="98" y="31"/>
                    </a:moveTo>
                    <a:lnTo>
                      <a:pt x="97" y="32"/>
                    </a:lnTo>
                    <a:lnTo>
                      <a:pt x="96" y="32"/>
                    </a:lnTo>
                    <a:lnTo>
                      <a:pt x="92" y="23"/>
                    </a:lnTo>
                    <a:lnTo>
                      <a:pt x="98" y="31"/>
                    </a:lnTo>
                    <a:close/>
                    <a:moveTo>
                      <a:pt x="86" y="16"/>
                    </a:moveTo>
                    <a:lnTo>
                      <a:pt x="99" y="7"/>
                    </a:lnTo>
                    <a:lnTo>
                      <a:pt x="110" y="22"/>
                    </a:lnTo>
                    <a:lnTo>
                      <a:pt x="98" y="31"/>
                    </a:lnTo>
                    <a:lnTo>
                      <a:pt x="86" y="16"/>
                    </a:lnTo>
                    <a:close/>
                    <a:moveTo>
                      <a:pt x="99" y="7"/>
                    </a:moveTo>
                    <a:lnTo>
                      <a:pt x="99" y="6"/>
                    </a:lnTo>
                    <a:lnTo>
                      <a:pt x="99" y="7"/>
                    </a:lnTo>
                    <a:lnTo>
                      <a:pt x="105" y="14"/>
                    </a:lnTo>
                    <a:lnTo>
                      <a:pt x="99" y="7"/>
                    </a:lnTo>
                    <a:close/>
                    <a:moveTo>
                      <a:pt x="99" y="7"/>
                    </a:moveTo>
                    <a:lnTo>
                      <a:pt x="109" y="0"/>
                    </a:lnTo>
                    <a:lnTo>
                      <a:pt x="119" y="16"/>
                    </a:lnTo>
                    <a:lnTo>
                      <a:pt x="110" y="22"/>
                    </a:lnTo>
                    <a:lnTo>
                      <a:pt x="99" y="7"/>
                    </a:lnTo>
                    <a:close/>
                  </a:path>
                </a:pathLst>
              </a:custGeom>
              <a:solidFill>
                <a:srgbClr val="FF98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95" name="Freeform 1989">
                <a:extLst>
                  <a:ext uri="{FF2B5EF4-FFF2-40B4-BE49-F238E27FC236}">
                    <a16:creationId xmlns:a16="http://schemas.microsoft.com/office/drawing/2014/main" id="{132747E6-1F84-49E8-B0BF-8CA311EDF213}"/>
                  </a:ext>
                </a:extLst>
              </p:cNvPr>
              <p:cNvSpPr>
                <a:spLocks noEditPoints="1"/>
              </p:cNvSpPr>
              <p:nvPr/>
            </p:nvSpPr>
            <p:spPr bwMode="auto">
              <a:xfrm>
                <a:off x="1698" y="2066"/>
                <a:ext cx="23" cy="16"/>
              </a:xfrm>
              <a:custGeom>
                <a:avLst/>
                <a:gdLst>
                  <a:gd name="T0" fmla="*/ 20 w 91"/>
                  <a:gd name="T1" fmla="*/ 6 h 66"/>
                  <a:gd name="T2" fmla="*/ 21 w 91"/>
                  <a:gd name="T3" fmla="*/ 0 h 66"/>
                  <a:gd name="T4" fmla="*/ 20 w 91"/>
                  <a:gd name="T5" fmla="*/ 6 h 66"/>
                  <a:gd name="T6" fmla="*/ 19 w 91"/>
                  <a:gd name="T7" fmla="*/ 6 h 66"/>
                  <a:gd name="T8" fmla="*/ 20 w 91"/>
                  <a:gd name="T9" fmla="*/ 6 h 66"/>
                  <a:gd name="T10" fmla="*/ 17 w 91"/>
                  <a:gd name="T11" fmla="*/ 7 h 66"/>
                  <a:gd name="T12" fmla="*/ 18 w 91"/>
                  <a:gd name="T13" fmla="*/ 1 h 66"/>
                  <a:gd name="T14" fmla="*/ 15 w 91"/>
                  <a:gd name="T15" fmla="*/ 2 h 66"/>
                  <a:gd name="T16" fmla="*/ 15 w 91"/>
                  <a:gd name="T17" fmla="*/ 2 h 66"/>
                  <a:gd name="T18" fmla="*/ 15 w 91"/>
                  <a:gd name="T19" fmla="*/ 2 h 66"/>
                  <a:gd name="T20" fmla="*/ 14 w 91"/>
                  <a:gd name="T21" fmla="*/ 8 h 66"/>
                  <a:gd name="T22" fmla="*/ 15 w 91"/>
                  <a:gd name="T23" fmla="*/ 2 h 66"/>
                  <a:gd name="T24" fmla="*/ 12 w 91"/>
                  <a:gd name="T25" fmla="*/ 4 h 66"/>
                  <a:gd name="T26" fmla="*/ 12 w 91"/>
                  <a:gd name="T27" fmla="*/ 4 h 66"/>
                  <a:gd name="T28" fmla="*/ 12 w 91"/>
                  <a:gd name="T29" fmla="*/ 4 h 66"/>
                  <a:gd name="T30" fmla="*/ 12 w 91"/>
                  <a:gd name="T31" fmla="*/ 10 h 66"/>
                  <a:gd name="T32" fmla="*/ 12 w 91"/>
                  <a:gd name="T33" fmla="*/ 4 h 66"/>
                  <a:gd name="T34" fmla="*/ 12 w 91"/>
                  <a:gd name="T35" fmla="*/ 10 h 66"/>
                  <a:gd name="T36" fmla="*/ 12 w 91"/>
                  <a:gd name="T37" fmla="*/ 10 h 66"/>
                  <a:gd name="T38" fmla="*/ 12 w 91"/>
                  <a:gd name="T39" fmla="*/ 10 h 66"/>
                  <a:gd name="T40" fmla="*/ 10 w 91"/>
                  <a:gd name="T41" fmla="*/ 11 h 66"/>
                  <a:gd name="T42" fmla="*/ 9 w 91"/>
                  <a:gd name="T43" fmla="*/ 6 h 66"/>
                  <a:gd name="T44" fmla="*/ 7 w 91"/>
                  <a:gd name="T45" fmla="*/ 7 h 66"/>
                  <a:gd name="T46" fmla="*/ 7 w 91"/>
                  <a:gd name="T47" fmla="*/ 7 h 66"/>
                  <a:gd name="T48" fmla="*/ 7 w 91"/>
                  <a:gd name="T49" fmla="*/ 7 h 66"/>
                  <a:gd name="T50" fmla="*/ 7 w 91"/>
                  <a:gd name="T51" fmla="*/ 13 h 66"/>
                  <a:gd name="T52" fmla="*/ 7 w 91"/>
                  <a:gd name="T53" fmla="*/ 7 h 66"/>
                  <a:gd name="T54" fmla="*/ 4 w 91"/>
                  <a:gd name="T55" fmla="*/ 9 h 66"/>
                  <a:gd name="T56" fmla="*/ 5 w 91"/>
                  <a:gd name="T57" fmla="*/ 9 h 66"/>
                  <a:gd name="T58" fmla="*/ 4 w 91"/>
                  <a:gd name="T59" fmla="*/ 9 h 66"/>
                  <a:gd name="T60" fmla="*/ 6 w 91"/>
                  <a:gd name="T61" fmla="*/ 14 h 66"/>
                  <a:gd name="T62" fmla="*/ 4 w 91"/>
                  <a:gd name="T63" fmla="*/ 9 h 66"/>
                  <a:gd name="T64" fmla="*/ 2 w 91"/>
                  <a:gd name="T65" fmla="*/ 11 h 66"/>
                  <a:gd name="T66" fmla="*/ 3 w 91"/>
                  <a:gd name="T67" fmla="*/ 11 h 66"/>
                  <a:gd name="T68" fmla="*/ 2 w 91"/>
                  <a:gd name="T69" fmla="*/ 11 h 66"/>
                  <a:gd name="T70" fmla="*/ 6 w 91"/>
                  <a:gd name="T71" fmla="*/ 15 h 66"/>
                  <a:gd name="T72" fmla="*/ 2 w 91"/>
                  <a:gd name="T73" fmla="*/ 11 h 66"/>
                  <a:gd name="T74" fmla="*/ 6 w 91"/>
                  <a:gd name="T75" fmla="*/ 15 h 66"/>
                  <a:gd name="T76" fmla="*/ 5 w 91"/>
                  <a:gd name="T77" fmla="*/ 16 h 66"/>
                  <a:gd name="T78" fmla="*/ 6 w 91"/>
                  <a:gd name="T79" fmla="*/ 15 h 66"/>
                  <a:gd name="T80" fmla="*/ 4 w 91"/>
                  <a:gd name="T81" fmla="*/ 16 h 66"/>
                  <a:gd name="T82" fmla="*/ 2 w 91"/>
                  <a:gd name="T83" fmla="*/ 12 h 66"/>
                  <a:gd name="T84" fmla="*/ 0 w 91"/>
                  <a:gd name="T85" fmla="*/ 14 h 66"/>
                  <a:gd name="T86" fmla="*/ 1 w 91"/>
                  <a:gd name="T87" fmla="*/ 13 h 66"/>
                  <a:gd name="T88" fmla="*/ 0 w 91"/>
                  <a:gd name="T89" fmla="*/ 14 h 66"/>
                  <a:gd name="T90" fmla="*/ 5 w 91"/>
                  <a:gd name="T91" fmla="*/ 16 h 66"/>
                  <a:gd name="T92" fmla="*/ 0 w 91"/>
                  <a:gd name="T93" fmla="*/ 14 h 6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1"/>
                  <a:gd name="T142" fmla="*/ 0 h 66"/>
                  <a:gd name="T143" fmla="*/ 91 w 91"/>
                  <a:gd name="T144" fmla="*/ 66 h 6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1" h="66">
                    <a:moveTo>
                      <a:pt x="91" y="17"/>
                    </a:moveTo>
                    <a:lnTo>
                      <a:pt x="79" y="24"/>
                    </a:lnTo>
                    <a:lnTo>
                      <a:pt x="70" y="6"/>
                    </a:lnTo>
                    <a:lnTo>
                      <a:pt x="82" y="0"/>
                    </a:lnTo>
                    <a:lnTo>
                      <a:pt x="91" y="17"/>
                    </a:lnTo>
                    <a:close/>
                    <a:moveTo>
                      <a:pt x="79" y="24"/>
                    </a:moveTo>
                    <a:lnTo>
                      <a:pt x="77" y="24"/>
                    </a:lnTo>
                    <a:lnTo>
                      <a:pt x="76" y="24"/>
                    </a:lnTo>
                    <a:lnTo>
                      <a:pt x="74" y="15"/>
                    </a:lnTo>
                    <a:lnTo>
                      <a:pt x="79" y="24"/>
                    </a:lnTo>
                    <a:close/>
                    <a:moveTo>
                      <a:pt x="76" y="24"/>
                    </a:moveTo>
                    <a:lnTo>
                      <a:pt x="68" y="27"/>
                    </a:lnTo>
                    <a:lnTo>
                      <a:pt x="61" y="10"/>
                    </a:lnTo>
                    <a:lnTo>
                      <a:pt x="71" y="6"/>
                    </a:lnTo>
                    <a:lnTo>
                      <a:pt x="76" y="24"/>
                    </a:lnTo>
                    <a:close/>
                    <a:moveTo>
                      <a:pt x="60" y="10"/>
                    </a:moveTo>
                    <a:lnTo>
                      <a:pt x="61" y="10"/>
                    </a:lnTo>
                    <a:lnTo>
                      <a:pt x="64" y="19"/>
                    </a:lnTo>
                    <a:lnTo>
                      <a:pt x="60" y="10"/>
                    </a:lnTo>
                    <a:close/>
                    <a:moveTo>
                      <a:pt x="69" y="27"/>
                    </a:moveTo>
                    <a:lnTo>
                      <a:pt x="55" y="33"/>
                    </a:lnTo>
                    <a:lnTo>
                      <a:pt x="48" y="16"/>
                    </a:lnTo>
                    <a:lnTo>
                      <a:pt x="60" y="10"/>
                    </a:lnTo>
                    <a:lnTo>
                      <a:pt x="69" y="27"/>
                    </a:lnTo>
                    <a:close/>
                    <a:moveTo>
                      <a:pt x="47" y="16"/>
                    </a:moveTo>
                    <a:lnTo>
                      <a:pt x="47" y="16"/>
                    </a:lnTo>
                    <a:lnTo>
                      <a:pt x="48" y="16"/>
                    </a:lnTo>
                    <a:lnTo>
                      <a:pt x="52" y="25"/>
                    </a:lnTo>
                    <a:lnTo>
                      <a:pt x="47" y="16"/>
                    </a:lnTo>
                    <a:close/>
                    <a:moveTo>
                      <a:pt x="56" y="33"/>
                    </a:moveTo>
                    <a:lnTo>
                      <a:pt x="48" y="40"/>
                    </a:lnTo>
                    <a:lnTo>
                      <a:pt x="37" y="23"/>
                    </a:lnTo>
                    <a:lnTo>
                      <a:pt x="47" y="16"/>
                    </a:lnTo>
                    <a:lnTo>
                      <a:pt x="56" y="33"/>
                    </a:lnTo>
                    <a:close/>
                    <a:moveTo>
                      <a:pt x="48" y="40"/>
                    </a:moveTo>
                    <a:lnTo>
                      <a:pt x="66" y="26"/>
                    </a:lnTo>
                    <a:lnTo>
                      <a:pt x="48" y="40"/>
                    </a:lnTo>
                    <a:lnTo>
                      <a:pt x="42" y="31"/>
                    </a:lnTo>
                    <a:lnTo>
                      <a:pt x="48" y="40"/>
                    </a:lnTo>
                    <a:close/>
                    <a:moveTo>
                      <a:pt x="48" y="40"/>
                    </a:moveTo>
                    <a:lnTo>
                      <a:pt x="38" y="45"/>
                    </a:lnTo>
                    <a:lnTo>
                      <a:pt x="28" y="30"/>
                    </a:lnTo>
                    <a:lnTo>
                      <a:pt x="37" y="23"/>
                    </a:lnTo>
                    <a:lnTo>
                      <a:pt x="48" y="40"/>
                    </a:lnTo>
                    <a:close/>
                    <a:moveTo>
                      <a:pt x="28" y="30"/>
                    </a:moveTo>
                    <a:lnTo>
                      <a:pt x="8" y="43"/>
                    </a:lnTo>
                    <a:lnTo>
                      <a:pt x="28" y="30"/>
                    </a:lnTo>
                    <a:lnTo>
                      <a:pt x="32" y="37"/>
                    </a:lnTo>
                    <a:lnTo>
                      <a:pt x="28" y="30"/>
                    </a:lnTo>
                    <a:close/>
                    <a:moveTo>
                      <a:pt x="38" y="45"/>
                    </a:moveTo>
                    <a:lnTo>
                      <a:pt x="28" y="52"/>
                    </a:lnTo>
                    <a:lnTo>
                      <a:pt x="18" y="36"/>
                    </a:lnTo>
                    <a:lnTo>
                      <a:pt x="28" y="30"/>
                    </a:lnTo>
                    <a:lnTo>
                      <a:pt x="38" y="45"/>
                    </a:lnTo>
                    <a:close/>
                    <a:moveTo>
                      <a:pt x="17" y="37"/>
                    </a:moveTo>
                    <a:lnTo>
                      <a:pt x="17" y="36"/>
                    </a:lnTo>
                    <a:lnTo>
                      <a:pt x="18" y="36"/>
                    </a:lnTo>
                    <a:lnTo>
                      <a:pt x="23" y="44"/>
                    </a:lnTo>
                    <a:lnTo>
                      <a:pt x="17" y="37"/>
                    </a:lnTo>
                    <a:close/>
                    <a:moveTo>
                      <a:pt x="30" y="51"/>
                    </a:moveTo>
                    <a:lnTo>
                      <a:pt x="23" y="57"/>
                    </a:lnTo>
                    <a:lnTo>
                      <a:pt x="10" y="44"/>
                    </a:lnTo>
                    <a:lnTo>
                      <a:pt x="17" y="37"/>
                    </a:lnTo>
                    <a:lnTo>
                      <a:pt x="30" y="51"/>
                    </a:lnTo>
                    <a:close/>
                    <a:moveTo>
                      <a:pt x="8" y="46"/>
                    </a:moveTo>
                    <a:lnTo>
                      <a:pt x="9" y="45"/>
                    </a:lnTo>
                    <a:lnTo>
                      <a:pt x="10" y="44"/>
                    </a:lnTo>
                    <a:lnTo>
                      <a:pt x="17" y="51"/>
                    </a:lnTo>
                    <a:lnTo>
                      <a:pt x="8" y="46"/>
                    </a:lnTo>
                    <a:close/>
                    <a:moveTo>
                      <a:pt x="26" y="55"/>
                    </a:moveTo>
                    <a:lnTo>
                      <a:pt x="22" y="60"/>
                    </a:lnTo>
                    <a:lnTo>
                      <a:pt x="5" y="53"/>
                    </a:lnTo>
                    <a:lnTo>
                      <a:pt x="8" y="46"/>
                    </a:lnTo>
                    <a:lnTo>
                      <a:pt x="26" y="55"/>
                    </a:lnTo>
                    <a:close/>
                    <a:moveTo>
                      <a:pt x="22" y="60"/>
                    </a:moveTo>
                    <a:lnTo>
                      <a:pt x="21" y="63"/>
                    </a:lnTo>
                    <a:lnTo>
                      <a:pt x="20" y="64"/>
                    </a:lnTo>
                    <a:lnTo>
                      <a:pt x="13" y="56"/>
                    </a:lnTo>
                    <a:lnTo>
                      <a:pt x="22" y="60"/>
                    </a:lnTo>
                    <a:close/>
                    <a:moveTo>
                      <a:pt x="20" y="64"/>
                    </a:moveTo>
                    <a:lnTo>
                      <a:pt x="17" y="66"/>
                    </a:lnTo>
                    <a:lnTo>
                      <a:pt x="4" y="53"/>
                    </a:lnTo>
                    <a:lnTo>
                      <a:pt x="7" y="49"/>
                    </a:lnTo>
                    <a:lnTo>
                      <a:pt x="20" y="64"/>
                    </a:lnTo>
                    <a:close/>
                    <a:moveTo>
                      <a:pt x="0" y="59"/>
                    </a:moveTo>
                    <a:lnTo>
                      <a:pt x="0" y="56"/>
                    </a:lnTo>
                    <a:lnTo>
                      <a:pt x="4" y="53"/>
                    </a:lnTo>
                    <a:lnTo>
                      <a:pt x="10" y="59"/>
                    </a:lnTo>
                    <a:lnTo>
                      <a:pt x="0" y="59"/>
                    </a:lnTo>
                    <a:close/>
                    <a:moveTo>
                      <a:pt x="20" y="59"/>
                    </a:moveTo>
                    <a:lnTo>
                      <a:pt x="20" y="66"/>
                    </a:lnTo>
                    <a:lnTo>
                      <a:pt x="0" y="66"/>
                    </a:lnTo>
                    <a:lnTo>
                      <a:pt x="0" y="59"/>
                    </a:lnTo>
                    <a:lnTo>
                      <a:pt x="20" y="59"/>
                    </a:lnTo>
                    <a:close/>
                  </a:path>
                </a:pathLst>
              </a:custGeom>
              <a:solidFill>
                <a:srgbClr val="FF98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96" name="Freeform 1990">
                <a:extLst>
                  <a:ext uri="{FF2B5EF4-FFF2-40B4-BE49-F238E27FC236}">
                    <a16:creationId xmlns:a16="http://schemas.microsoft.com/office/drawing/2014/main" id="{E5712DA6-473A-4FBE-9D43-6777A5A32323}"/>
                  </a:ext>
                </a:extLst>
              </p:cNvPr>
              <p:cNvSpPr>
                <a:spLocks noEditPoints="1"/>
              </p:cNvSpPr>
              <p:nvPr/>
            </p:nvSpPr>
            <p:spPr bwMode="auto">
              <a:xfrm>
                <a:off x="1722" y="2070"/>
                <a:ext cx="27" cy="19"/>
              </a:xfrm>
              <a:custGeom>
                <a:avLst/>
                <a:gdLst>
                  <a:gd name="T0" fmla="*/ 3 w 108"/>
                  <a:gd name="T1" fmla="*/ 13 h 79"/>
                  <a:gd name="T2" fmla="*/ 2 w 108"/>
                  <a:gd name="T3" fmla="*/ 19 h 79"/>
                  <a:gd name="T4" fmla="*/ 6 w 108"/>
                  <a:gd name="T5" fmla="*/ 17 h 79"/>
                  <a:gd name="T6" fmla="*/ 5 w 108"/>
                  <a:gd name="T7" fmla="*/ 17 h 79"/>
                  <a:gd name="T8" fmla="*/ 6 w 108"/>
                  <a:gd name="T9" fmla="*/ 17 h 79"/>
                  <a:gd name="T10" fmla="*/ 5 w 108"/>
                  <a:gd name="T11" fmla="*/ 12 h 79"/>
                  <a:gd name="T12" fmla="*/ 6 w 108"/>
                  <a:gd name="T13" fmla="*/ 17 h 79"/>
                  <a:gd name="T14" fmla="*/ 5 w 108"/>
                  <a:gd name="T15" fmla="*/ 12 h 79"/>
                  <a:gd name="T16" fmla="*/ 6 w 108"/>
                  <a:gd name="T17" fmla="*/ 11 h 79"/>
                  <a:gd name="T18" fmla="*/ 5 w 108"/>
                  <a:gd name="T19" fmla="*/ 12 h 79"/>
                  <a:gd name="T20" fmla="*/ 9 w 108"/>
                  <a:gd name="T21" fmla="*/ 10 h 79"/>
                  <a:gd name="T22" fmla="*/ 8 w 108"/>
                  <a:gd name="T23" fmla="*/ 15 h 79"/>
                  <a:gd name="T24" fmla="*/ 11 w 108"/>
                  <a:gd name="T25" fmla="*/ 13 h 79"/>
                  <a:gd name="T26" fmla="*/ 11 w 108"/>
                  <a:gd name="T27" fmla="*/ 13 h 79"/>
                  <a:gd name="T28" fmla="*/ 11 w 108"/>
                  <a:gd name="T29" fmla="*/ 13 h 79"/>
                  <a:gd name="T30" fmla="*/ 12 w 108"/>
                  <a:gd name="T31" fmla="*/ 7 h 79"/>
                  <a:gd name="T32" fmla="*/ 11 w 108"/>
                  <a:gd name="T33" fmla="*/ 13 h 79"/>
                  <a:gd name="T34" fmla="*/ 12 w 108"/>
                  <a:gd name="T35" fmla="*/ 7 h 79"/>
                  <a:gd name="T36" fmla="*/ 18 w 108"/>
                  <a:gd name="T37" fmla="*/ 9 h 79"/>
                  <a:gd name="T38" fmla="*/ 12 w 108"/>
                  <a:gd name="T39" fmla="*/ 7 h 79"/>
                  <a:gd name="T40" fmla="*/ 15 w 108"/>
                  <a:gd name="T41" fmla="*/ 5 h 79"/>
                  <a:gd name="T42" fmla="*/ 16 w 108"/>
                  <a:gd name="T43" fmla="*/ 7 h 79"/>
                  <a:gd name="T44" fmla="*/ 15 w 108"/>
                  <a:gd name="T45" fmla="*/ 5 h 79"/>
                  <a:gd name="T46" fmla="*/ 20 w 108"/>
                  <a:gd name="T47" fmla="*/ 7 h 79"/>
                  <a:gd name="T48" fmla="*/ 15 w 108"/>
                  <a:gd name="T49" fmla="*/ 5 h 79"/>
                  <a:gd name="T50" fmla="*/ 14 w 108"/>
                  <a:gd name="T51" fmla="*/ 5 h 79"/>
                  <a:gd name="T52" fmla="*/ 19 w 108"/>
                  <a:gd name="T53" fmla="*/ 5 h 79"/>
                  <a:gd name="T54" fmla="*/ 17 w 108"/>
                  <a:gd name="T55" fmla="*/ 4 h 79"/>
                  <a:gd name="T56" fmla="*/ 22 w 108"/>
                  <a:gd name="T57" fmla="*/ 6 h 79"/>
                  <a:gd name="T58" fmla="*/ 17 w 108"/>
                  <a:gd name="T59" fmla="*/ 4 h 79"/>
                  <a:gd name="T60" fmla="*/ 27 w 108"/>
                  <a:gd name="T61" fmla="*/ 3 h 79"/>
                  <a:gd name="T62" fmla="*/ 21 w 108"/>
                  <a:gd name="T63" fmla="*/ 4 h 79"/>
                  <a:gd name="T64" fmla="*/ 20 w 108"/>
                  <a:gd name="T65" fmla="*/ 2 h 79"/>
                  <a:gd name="T66" fmla="*/ 25 w 108"/>
                  <a:gd name="T67" fmla="*/ 4 h 79"/>
                  <a:gd name="T68" fmla="*/ 20 w 108"/>
                  <a:gd name="T69" fmla="*/ 2 h 79"/>
                  <a:gd name="T70" fmla="*/ 23 w 108"/>
                  <a:gd name="T71" fmla="*/ 0 h 79"/>
                  <a:gd name="T72" fmla="*/ 24 w 108"/>
                  <a:gd name="T73" fmla="*/ 2 h 79"/>
                  <a:gd name="T74" fmla="*/ 24 w 108"/>
                  <a:gd name="T75" fmla="*/ 0 h 79"/>
                  <a:gd name="T76" fmla="*/ 25 w 108"/>
                  <a:gd name="T77" fmla="*/ 5 h 79"/>
                  <a:gd name="T78" fmla="*/ 24 w 108"/>
                  <a:gd name="T79" fmla="*/ 0 h 79"/>
                  <a:gd name="T80" fmla="*/ 26 w 108"/>
                  <a:gd name="T81" fmla="*/ 0 h 79"/>
                  <a:gd name="T82" fmla="*/ 25 w 108"/>
                  <a:gd name="T83" fmla="*/ 5 h 7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08"/>
                  <a:gd name="T127" fmla="*/ 0 h 79"/>
                  <a:gd name="T128" fmla="*/ 108 w 108"/>
                  <a:gd name="T129" fmla="*/ 79 h 7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08" h="79">
                    <a:moveTo>
                      <a:pt x="0" y="62"/>
                    </a:moveTo>
                    <a:lnTo>
                      <a:pt x="13" y="55"/>
                    </a:lnTo>
                    <a:lnTo>
                      <a:pt x="21" y="72"/>
                    </a:lnTo>
                    <a:lnTo>
                      <a:pt x="9" y="79"/>
                    </a:lnTo>
                    <a:lnTo>
                      <a:pt x="0" y="62"/>
                    </a:lnTo>
                    <a:close/>
                    <a:moveTo>
                      <a:pt x="23" y="71"/>
                    </a:moveTo>
                    <a:lnTo>
                      <a:pt x="22" y="72"/>
                    </a:lnTo>
                    <a:lnTo>
                      <a:pt x="21" y="72"/>
                    </a:lnTo>
                    <a:lnTo>
                      <a:pt x="17" y="64"/>
                    </a:lnTo>
                    <a:lnTo>
                      <a:pt x="23" y="71"/>
                    </a:lnTo>
                    <a:close/>
                    <a:moveTo>
                      <a:pt x="10" y="58"/>
                    </a:moveTo>
                    <a:lnTo>
                      <a:pt x="20" y="48"/>
                    </a:lnTo>
                    <a:lnTo>
                      <a:pt x="33" y="61"/>
                    </a:lnTo>
                    <a:lnTo>
                      <a:pt x="23" y="71"/>
                    </a:lnTo>
                    <a:lnTo>
                      <a:pt x="10" y="58"/>
                    </a:lnTo>
                    <a:close/>
                    <a:moveTo>
                      <a:pt x="20" y="48"/>
                    </a:moveTo>
                    <a:lnTo>
                      <a:pt x="21" y="47"/>
                    </a:lnTo>
                    <a:lnTo>
                      <a:pt x="22" y="45"/>
                    </a:lnTo>
                    <a:lnTo>
                      <a:pt x="27" y="54"/>
                    </a:lnTo>
                    <a:lnTo>
                      <a:pt x="20" y="48"/>
                    </a:lnTo>
                    <a:close/>
                    <a:moveTo>
                      <a:pt x="22" y="45"/>
                    </a:moveTo>
                    <a:lnTo>
                      <a:pt x="35" y="40"/>
                    </a:lnTo>
                    <a:lnTo>
                      <a:pt x="43" y="56"/>
                    </a:lnTo>
                    <a:lnTo>
                      <a:pt x="31" y="63"/>
                    </a:lnTo>
                    <a:lnTo>
                      <a:pt x="22" y="45"/>
                    </a:lnTo>
                    <a:close/>
                    <a:moveTo>
                      <a:pt x="45" y="55"/>
                    </a:moveTo>
                    <a:lnTo>
                      <a:pt x="44" y="56"/>
                    </a:lnTo>
                    <a:lnTo>
                      <a:pt x="43" y="56"/>
                    </a:lnTo>
                    <a:lnTo>
                      <a:pt x="40" y="48"/>
                    </a:lnTo>
                    <a:lnTo>
                      <a:pt x="45" y="55"/>
                    </a:lnTo>
                    <a:close/>
                    <a:moveTo>
                      <a:pt x="33" y="40"/>
                    </a:moveTo>
                    <a:lnTo>
                      <a:pt x="46" y="31"/>
                    </a:lnTo>
                    <a:lnTo>
                      <a:pt x="57" y="45"/>
                    </a:lnTo>
                    <a:lnTo>
                      <a:pt x="45" y="55"/>
                    </a:lnTo>
                    <a:lnTo>
                      <a:pt x="33" y="40"/>
                    </a:lnTo>
                    <a:close/>
                    <a:moveTo>
                      <a:pt x="46" y="31"/>
                    </a:moveTo>
                    <a:lnTo>
                      <a:pt x="59" y="21"/>
                    </a:lnTo>
                    <a:lnTo>
                      <a:pt x="71" y="37"/>
                    </a:lnTo>
                    <a:lnTo>
                      <a:pt x="57" y="45"/>
                    </a:lnTo>
                    <a:lnTo>
                      <a:pt x="46" y="31"/>
                    </a:lnTo>
                    <a:close/>
                    <a:moveTo>
                      <a:pt x="59" y="21"/>
                    </a:moveTo>
                    <a:lnTo>
                      <a:pt x="60" y="20"/>
                    </a:lnTo>
                    <a:lnTo>
                      <a:pt x="60" y="21"/>
                    </a:lnTo>
                    <a:lnTo>
                      <a:pt x="65" y="29"/>
                    </a:lnTo>
                    <a:lnTo>
                      <a:pt x="59" y="21"/>
                    </a:lnTo>
                    <a:close/>
                    <a:moveTo>
                      <a:pt x="60" y="21"/>
                    </a:moveTo>
                    <a:lnTo>
                      <a:pt x="68" y="15"/>
                    </a:lnTo>
                    <a:lnTo>
                      <a:pt x="79" y="30"/>
                    </a:lnTo>
                    <a:lnTo>
                      <a:pt x="70" y="37"/>
                    </a:lnTo>
                    <a:lnTo>
                      <a:pt x="60" y="21"/>
                    </a:lnTo>
                    <a:close/>
                    <a:moveTo>
                      <a:pt x="68" y="15"/>
                    </a:moveTo>
                    <a:lnTo>
                      <a:pt x="57" y="22"/>
                    </a:lnTo>
                    <a:lnTo>
                      <a:pt x="68" y="15"/>
                    </a:lnTo>
                    <a:lnTo>
                      <a:pt x="74" y="22"/>
                    </a:lnTo>
                    <a:lnTo>
                      <a:pt x="68" y="15"/>
                    </a:lnTo>
                    <a:close/>
                    <a:moveTo>
                      <a:pt x="68" y="15"/>
                    </a:moveTo>
                    <a:lnTo>
                      <a:pt x="78" y="8"/>
                    </a:lnTo>
                    <a:lnTo>
                      <a:pt x="89" y="25"/>
                    </a:lnTo>
                    <a:lnTo>
                      <a:pt x="79" y="30"/>
                    </a:lnTo>
                    <a:lnTo>
                      <a:pt x="68" y="15"/>
                    </a:lnTo>
                    <a:close/>
                    <a:moveTo>
                      <a:pt x="89" y="25"/>
                    </a:moveTo>
                    <a:lnTo>
                      <a:pt x="108" y="11"/>
                    </a:lnTo>
                    <a:lnTo>
                      <a:pt x="89" y="25"/>
                    </a:lnTo>
                    <a:lnTo>
                      <a:pt x="84" y="16"/>
                    </a:lnTo>
                    <a:lnTo>
                      <a:pt x="89" y="25"/>
                    </a:lnTo>
                    <a:close/>
                    <a:moveTo>
                      <a:pt x="78" y="8"/>
                    </a:moveTo>
                    <a:lnTo>
                      <a:pt x="88" y="1"/>
                    </a:lnTo>
                    <a:lnTo>
                      <a:pt x="98" y="18"/>
                    </a:lnTo>
                    <a:lnTo>
                      <a:pt x="89" y="25"/>
                    </a:lnTo>
                    <a:lnTo>
                      <a:pt x="78" y="8"/>
                    </a:lnTo>
                    <a:close/>
                    <a:moveTo>
                      <a:pt x="88" y="1"/>
                    </a:moveTo>
                    <a:lnTo>
                      <a:pt x="90" y="0"/>
                    </a:lnTo>
                    <a:lnTo>
                      <a:pt x="94" y="0"/>
                    </a:lnTo>
                    <a:lnTo>
                      <a:pt x="94" y="10"/>
                    </a:lnTo>
                    <a:lnTo>
                      <a:pt x="88" y="1"/>
                    </a:lnTo>
                    <a:close/>
                    <a:moveTo>
                      <a:pt x="94" y="0"/>
                    </a:moveTo>
                    <a:lnTo>
                      <a:pt x="99" y="0"/>
                    </a:lnTo>
                    <a:lnTo>
                      <a:pt x="99" y="19"/>
                    </a:lnTo>
                    <a:lnTo>
                      <a:pt x="94" y="19"/>
                    </a:lnTo>
                    <a:lnTo>
                      <a:pt x="94" y="0"/>
                    </a:lnTo>
                    <a:close/>
                    <a:moveTo>
                      <a:pt x="99" y="0"/>
                    </a:moveTo>
                    <a:lnTo>
                      <a:pt x="103" y="0"/>
                    </a:lnTo>
                    <a:lnTo>
                      <a:pt x="103" y="19"/>
                    </a:lnTo>
                    <a:lnTo>
                      <a:pt x="99" y="19"/>
                    </a:lnTo>
                    <a:lnTo>
                      <a:pt x="99" y="0"/>
                    </a:lnTo>
                    <a:close/>
                  </a:path>
                </a:pathLst>
              </a:custGeom>
              <a:solidFill>
                <a:srgbClr val="FF98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97" name="Freeform 1991">
                <a:extLst>
                  <a:ext uri="{FF2B5EF4-FFF2-40B4-BE49-F238E27FC236}">
                    <a16:creationId xmlns:a16="http://schemas.microsoft.com/office/drawing/2014/main" id="{6265AFA1-6BEF-49BC-BAEC-6C11AE7531C3}"/>
                  </a:ext>
                </a:extLst>
              </p:cNvPr>
              <p:cNvSpPr>
                <a:spLocks noEditPoints="1"/>
              </p:cNvSpPr>
              <p:nvPr/>
            </p:nvSpPr>
            <p:spPr bwMode="auto">
              <a:xfrm>
                <a:off x="1728" y="2107"/>
                <a:ext cx="31" cy="19"/>
              </a:xfrm>
              <a:custGeom>
                <a:avLst/>
                <a:gdLst>
                  <a:gd name="T0" fmla="*/ 4 w 122"/>
                  <a:gd name="T1" fmla="*/ 18 h 75"/>
                  <a:gd name="T2" fmla="*/ 4 w 122"/>
                  <a:gd name="T3" fmla="*/ 18 h 75"/>
                  <a:gd name="T4" fmla="*/ 3 w 122"/>
                  <a:gd name="T5" fmla="*/ 16 h 75"/>
                  <a:gd name="T6" fmla="*/ 4 w 122"/>
                  <a:gd name="T7" fmla="*/ 12 h 75"/>
                  <a:gd name="T8" fmla="*/ 2 w 122"/>
                  <a:gd name="T9" fmla="*/ 14 h 75"/>
                  <a:gd name="T10" fmla="*/ 5 w 122"/>
                  <a:gd name="T11" fmla="*/ 12 h 75"/>
                  <a:gd name="T12" fmla="*/ 5 w 122"/>
                  <a:gd name="T13" fmla="*/ 12 h 75"/>
                  <a:gd name="T14" fmla="*/ 6 w 122"/>
                  <a:gd name="T15" fmla="*/ 17 h 75"/>
                  <a:gd name="T16" fmla="*/ 10 w 122"/>
                  <a:gd name="T17" fmla="*/ 10 h 75"/>
                  <a:gd name="T18" fmla="*/ 7 w 122"/>
                  <a:gd name="T19" fmla="*/ 11 h 75"/>
                  <a:gd name="T20" fmla="*/ 11 w 122"/>
                  <a:gd name="T21" fmla="*/ 15 h 75"/>
                  <a:gd name="T22" fmla="*/ 9 w 122"/>
                  <a:gd name="T23" fmla="*/ 11 h 75"/>
                  <a:gd name="T24" fmla="*/ 11 w 122"/>
                  <a:gd name="T25" fmla="*/ 15 h 75"/>
                  <a:gd name="T26" fmla="*/ 11 w 122"/>
                  <a:gd name="T27" fmla="*/ 10 h 75"/>
                  <a:gd name="T28" fmla="*/ 11 w 122"/>
                  <a:gd name="T29" fmla="*/ 10 h 75"/>
                  <a:gd name="T30" fmla="*/ 15 w 122"/>
                  <a:gd name="T31" fmla="*/ 13 h 75"/>
                  <a:gd name="T32" fmla="*/ 16 w 122"/>
                  <a:gd name="T33" fmla="*/ 13 h 75"/>
                  <a:gd name="T34" fmla="*/ 14 w 122"/>
                  <a:gd name="T35" fmla="*/ 11 h 75"/>
                  <a:gd name="T36" fmla="*/ 15 w 122"/>
                  <a:gd name="T37" fmla="*/ 8 h 75"/>
                  <a:gd name="T38" fmla="*/ 13 w 122"/>
                  <a:gd name="T39" fmla="*/ 9 h 75"/>
                  <a:gd name="T40" fmla="*/ 19 w 122"/>
                  <a:gd name="T41" fmla="*/ 12 h 75"/>
                  <a:gd name="T42" fmla="*/ 17 w 122"/>
                  <a:gd name="T43" fmla="*/ 7 h 75"/>
                  <a:gd name="T44" fmla="*/ 19 w 122"/>
                  <a:gd name="T45" fmla="*/ 12 h 75"/>
                  <a:gd name="T46" fmla="*/ 21 w 122"/>
                  <a:gd name="T47" fmla="*/ 11 h 75"/>
                  <a:gd name="T48" fmla="*/ 21 w 122"/>
                  <a:gd name="T49" fmla="*/ 10 h 75"/>
                  <a:gd name="T50" fmla="*/ 22 w 122"/>
                  <a:gd name="T51" fmla="*/ 10 h 75"/>
                  <a:gd name="T52" fmla="*/ 22 w 122"/>
                  <a:gd name="T53" fmla="*/ 10 h 75"/>
                  <a:gd name="T54" fmla="*/ 20 w 122"/>
                  <a:gd name="T55" fmla="*/ 8 h 75"/>
                  <a:gd name="T56" fmla="*/ 19 w 122"/>
                  <a:gd name="T57" fmla="*/ 5 h 75"/>
                  <a:gd name="T58" fmla="*/ 18 w 122"/>
                  <a:gd name="T59" fmla="*/ 6 h 75"/>
                  <a:gd name="T60" fmla="*/ 21 w 122"/>
                  <a:gd name="T61" fmla="*/ 5 h 75"/>
                  <a:gd name="T62" fmla="*/ 21 w 122"/>
                  <a:gd name="T63" fmla="*/ 5 h 75"/>
                  <a:gd name="T64" fmla="*/ 21 w 122"/>
                  <a:gd name="T65" fmla="*/ 10 h 75"/>
                  <a:gd name="T66" fmla="*/ 23 w 122"/>
                  <a:gd name="T67" fmla="*/ 10 h 75"/>
                  <a:gd name="T68" fmla="*/ 23 w 122"/>
                  <a:gd name="T69" fmla="*/ 9 h 75"/>
                  <a:gd name="T70" fmla="*/ 24 w 122"/>
                  <a:gd name="T71" fmla="*/ 8 h 75"/>
                  <a:gd name="T72" fmla="*/ 21 w 122"/>
                  <a:gd name="T73" fmla="*/ 5 h 75"/>
                  <a:gd name="T74" fmla="*/ 23 w 122"/>
                  <a:gd name="T75" fmla="*/ 7 h 75"/>
                  <a:gd name="T76" fmla="*/ 23 w 122"/>
                  <a:gd name="T77" fmla="*/ 4 h 75"/>
                  <a:gd name="T78" fmla="*/ 23 w 122"/>
                  <a:gd name="T79" fmla="*/ 4 h 75"/>
                  <a:gd name="T80" fmla="*/ 23 w 122"/>
                  <a:gd name="T81" fmla="*/ 9 h 75"/>
                  <a:gd name="T82" fmla="*/ 22 w 122"/>
                  <a:gd name="T83" fmla="*/ 5 h 75"/>
                  <a:gd name="T84" fmla="*/ 25 w 122"/>
                  <a:gd name="T85" fmla="*/ 8 h 75"/>
                  <a:gd name="T86" fmla="*/ 23 w 122"/>
                  <a:gd name="T87" fmla="*/ 3 h 75"/>
                  <a:gd name="T88" fmla="*/ 22 w 122"/>
                  <a:gd name="T89" fmla="*/ 4 h 75"/>
                  <a:gd name="T90" fmla="*/ 24 w 122"/>
                  <a:gd name="T91" fmla="*/ 3 h 75"/>
                  <a:gd name="T92" fmla="*/ 24 w 122"/>
                  <a:gd name="T93" fmla="*/ 3 h 75"/>
                  <a:gd name="T94" fmla="*/ 26 w 122"/>
                  <a:gd name="T95" fmla="*/ 7 h 75"/>
                  <a:gd name="T96" fmla="*/ 27 w 122"/>
                  <a:gd name="T97" fmla="*/ 1 h 75"/>
                  <a:gd name="T98" fmla="*/ 25 w 122"/>
                  <a:gd name="T99" fmla="*/ 2 h 75"/>
                  <a:gd name="T100" fmla="*/ 31 w 122"/>
                  <a:gd name="T101" fmla="*/ 5 h 7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22"/>
                  <a:gd name="T154" fmla="*/ 0 h 75"/>
                  <a:gd name="T155" fmla="*/ 122 w 122"/>
                  <a:gd name="T156" fmla="*/ 75 h 7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22" h="75">
                    <a:moveTo>
                      <a:pt x="0" y="58"/>
                    </a:moveTo>
                    <a:lnTo>
                      <a:pt x="9" y="54"/>
                    </a:lnTo>
                    <a:lnTo>
                      <a:pt x="15" y="72"/>
                    </a:lnTo>
                    <a:lnTo>
                      <a:pt x="6" y="75"/>
                    </a:lnTo>
                    <a:lnTo>
                      <a:pt x="0" y="58"/>
                    </a:lnTo>
                    <a:close/>
                    <a:moveTo>
                      <a:pt x="17" y="71"/>
                    </a:moveTo>
                    <a:lnTo>
                      <a:pt x="16" y="72"/>
                    </a:lnTo>
                    <a:lnTo>
                      <a:pt x="15" y="72"/>
                    </a:lnTo>
                    <a:lnTo>
                      <a:pt x="13" y="63"/>
                    </a:lnTo>
                    <a:lnTo>
                      <a:pt x="17" y="71"/>
                    </a:lnTo>
                    <a:close/>
                    <a:moveTo>
                      <a:pt x="7" y="55"/>
                    </a:moveTo>
                    <a:lnTo>
                      <a:pt x="16" y="49"/>
                    </a:lnTo>
                    <a:lnTo>
                      <a:pt x="27" y="65"/>
                    </a:lnTo>
                    <a:lnTo>
                      <a:pt x="17" y="71"/>
                    </a:lnTo>
                    <a:lnTo>
                      <a:pt x="7" y="55"/>
                    </a:lnTo>
                    <a:close/>
                    <a:moveTo>
                      <a:pt x="16" y="49"/>
                    </a:moveTo>
                    <a:lnTo>
                      <a:pt x="17" y="49"/>
                    </a:lnTo>
                    <a:lnTo>
                      <a:pt x="18" y="48"/>
                    </a:lnTo>
                    <a:lnTo>
                      <a:pt x="22" y="56"/>
                    </a:lnTo>
                    <a:lnTo>
                      <a:pt x="16" y="49"/>
                    </a:lnTo>
                    <a:close/>
                    <a:moveTo>
                      <a:pt x="18" y="48"/>
                    </a:moveTo>
                    <a:lnTo>
                      <a:pt x="28" y="44"/>
                    </a:lnTo>
                    <a:lnTo>
                      <a:pt x="35" y="63"/>
                    </a:lnTo>
                    <a:lnTo>
                      <a:pt x="25" y="66"/>
                    </a:lnTo>
                    <a:lnTo>
                      <a:pt x="18" y="48"/>
                    </a:lnTo>
                    <a:close/>
                    <a:moveTo>
                      <a:pt x="28" y="44"/>
                    </a:moveTo>
                    <a:lnTo>
                      <a:pt x="38" y="41"/>
                    </a:lnTo>
                    <a:lnTo>
                      <a:pt x="44" y="60"/>
                    </a:lnTo>
                    <a:lnTo>
                      <a:pt x="35" y="63"/>
                    </a:lnTo>
                    <a:lnTo>
                      <a:pt x="28" y="44"/>
                    </a:lnTo>
                    <a:close/>
                    <a:moveTo>
                      <a:pt x="45" y="59"/>
                    </a:moveTo>
                    <a:lnTo>
                      <a:pt x="45" y="60"/>
                    </a:lnTo>
                    <a:lnTo>
                      <a:pt x="44" y="60"/>
                    </a:lnTo>
                    <a:lnTo>
                      <a:pt x="40" y="51"/>
                    </a:lnTo>
                    <a:lnTo>
                      <a:pt x="45" y="59"/>
                    </a:lnTo>
                    <a:close/>
                    <a:moveTo>
                      <a:pt x="37" y="42"/>
                    </a:moveTo>
                    <a:lnTo>
                      <a:pt x="43" y="39"/>
                    </a:lnTo>
                    <a:lnTo>
                      <a:pt x="51" y="55"/>
                    </a:lnTo>
                    <a:lnTo>
                      <a:pt x="45" y="59"/>
                    </a:lnTo>
                    <a:lnTo>
                      <a:pt x="37" y="42"/>
                    </a:lnTo>
                    <a:close/>
                    <a:moveTo>
                      <a:pt x="43" y="39"/>
                    </a:moveTo>
                    <a:lnTo>
                      <a:pt x="44" y="39"/>
                    </a:lnTo>
                    <a:lnTo>
                      <a:pt x="45" y="39"/>
                    </a:lnTo>
                    <a:lnTo>
                      <a:pt x="47" y="48"/>
                    </a:lnTo>
                    <a:lnTo>
                      <a:pt x="43" y="39"/>
                    </a:lnTo>
                    <a:close/>
                    <a:moveTo>
                      <a:pt x="45" y="39"/>
                    </a:moveTo>
                    <a:lnTo>
                      <a:pt x="54" y="36"/>
                    </a:lnTo>
                    <a:lnTo>
                      <a:pt x="60" y="53"/>
                    </a:lnTo>
                    <a:lnTo>
                      <a:pt x="50" y="56"/>
                    </a:lnTo>
                    <a:lnTo>
                      <a:pt x="45" y="39"/>
                    </a:lnTo>
                    <a:close/>
                    <a:moveTo>
                      <a:pt x="61" y="53"/>
                    </a:moveTo>
                    <a:lnTo>
                      <a:pt x="60" y="53"/>
                    </a:lnTo>
                    <a:lnTo>
                      <a:pt x="57" y="44"/>
                    </a:lnTo>
                    <a:lnTo>
                      <a:pt x="61" y="53"/>
                    </a:lnTo>
                    <a:close/>
                    <a:moveTo>
                      <a:pt x="52" y="36"/>
                    </a:moveTo>
                    <a:lnTo>
                      <a:pt x="59" y="32"/>
                    </a:lnTo>
                    <a:lnTo>
                      <a:pt x="68" y="50"/>
                    </a:lnTo>
                    <a:lnTo>
                      <a:pt x="61" y="53"/>
                    </a:lnTo>
                    <a:lnTo>
                      <a:pt x="52" y="36"/>
                    </a:lnTo>
                    <a:close/>
                    <a:moveTo>
                      <a:pt x="59" y="32"/>
                    </a:moveTo>
                    <a:lnTo>
                      <a:pt x="66" y="29"/>
                    </a:lnTo>
                    <a:lnTo>
                      <a:pt x="73" y="47"/>
                    </a:lnTo>
                    <a:lnTo>
                      <a:pt x="68" y="50"/>
                    </a:lnTo>
                    <a:lnTo>
                      <a:pt x="59" y="32"/>
                    </a:lnTo>
                    <a:close/>
                    <a:moveTo>
                      <a:pt x="66" y="29"/>
                    </a:moveTo>
                    <a:lnTo>
                      <a:pt x="71" y="26"/>
                    </a:lnTo>
                    <a:lnTo>
                      <a:pt x="80" y="43"/>
                    </a:lnTo>
                    <a:lnTo>
                      <a:pt x="73" y="47"/>
                    </a:lnTo>
                    <a:lnTo>
                      <a:pt x="66" y="29"/>
                    </a:lnTo>
                    <a:close/>
                    <a:moveTo>
                      <a:pt x="82" y="41"/>
                    </a:moveTo>
                    <a:lnTo>
                      <a:pt x="81" y="42"/>
                    </a:lnTo>
                    <a:lnTo>
                      <a:pt x="80" y="43"/>
                    </a:lnTo>
                    <a:lnTo>
                      <a:pt x="76" y="34"/>
                    </a:lnTo>
                    <a:lnTo>
                      <a:pt x="82" y="41"/>
                    </a:lnTo>
                    <a:close/>
                    <a:moveTo>
                      <a:pt x="69" y="28"/>
                    </a:moveTo>
                    <a:lnTo>
                      <a:pt x="72" y="24"/>
                    </a:lnTo>
                    <a:lnTo>
                      <a:pt x="86" y="38"/>
                    </a:lnTo>
                    <a:lnTo>
                      <a:pt x="82" y="41"/>
                    </a:lnTo>
                    <a:lnTo>
                      <a:pt x="69" y="28"/>
                    </a:lnTo>
                    <a:close/>
                    <a:moveTo>
                      <a:pt x="86" y="38"/>
                    </a:moveTo>
                    <a:lnTo>
                      <a:pt x="77" y="48"/>
                    </a:lnTo>
                    <a:lnTo>
                      <a:pt x="86" y="38"/>
                    </a:lnTo>
                    <a:lnTo>
                      <a:pt x="79" y="31"/>
                    </a:lnTo>
                    <a:lnTo>
                      <a:pt x="86" y="38"/>
                    </a:lnTo>
                    <a:close/>
                    <a:moveTo>
                      <a:pt x="72" y="24"/>
                    </a:moveTo>
                    <a:lnTo>
                      <a:pt x="76" y="21"/>
                    </a:lnTo>
                    <a:lnTo>
                      <a:pt x="89" y="34"/>
                    </a:lnTo>
                    <a:lnTo>
                      <a:pt x="86" y="38"/>
                    </a:lnTo>
                    <a:lnTo>
                      <a:pt x="72" y="24"/>
                    </a:lnTo>
                    <a:close/>
                    <a:moveTo>
                      <a:pt x="76" y="21"/>
                    </a:moveTo>
                    <a:lnTo>
                      <a:pt x="78" y="19"/>
                    </a:lnTo>
                    <a:lnTo>
                      <a:pt x="82" y="19"/>
                    </a:lnTo>
                    <a:lnTo>
                      <a:pt x="82" y="28"/>
                    </a:lnTo>
                    <a:lnTo>
                      <a:pt x="76" y="21"/>
                    </a:lnTo>
                    <a:close/>
                    <a:moveTo>
                      <a:pt x="82" y="19"/>
                    </a:moveTo>
                    <a:lnTo>
                      <a:pt x="86" y="19"/>
                    </a:lnTo>
                    <a:lnTo>
                      <a:pt x="86" y="38"/>
                    </a:lnTo>
                    <a:lnTo>
                      <a:pt x="82" y="38"/>
                    </a:lnTo>
                    <a:lnTo>
                      <a:pt x="82" y="19"/>
                    </a:lnTo>
                    <a:close/>
                    <a:moveTo>
                      <a:pt x="92" y="36"/>
                    </a:moveTo>
                    <a:lnTo>
                      <a:pt x="89" y="38"/>
                    </a:lnTo>
                    <a:lnTo>
                      <a:pt x="86" y="38"/>
                    </a:lnTo>
                    <a:lnTo>
                      <a:pt x="86" y="28"/>
                    </a:lnTo>
                    <a:lnTo>
                      <a:pt x="92" y="36"/>
                    </a:lnTo>
                    <a:close/>
                    <a:moveTo>
                      <a:pt x="79" y="21"/>
                    </a:moveTo>
                    <a:lnTo>
                      <a:pt x="82" y="18"/>
                    </a:lnTo>
                    <a:lnTo>
                      <a:pt x="95" y="32"/>
                    </a:lnTo>
                    <a:lnTo>
                      <a:pt x="92" y="36"/>
                    </a:lnTo>
                    <a:lnTo>
                      <a:pt x="79" y="21"/>
                    </a:lnTo>
                    <a:close/>
                    <a:moveTo>
                      <a:pt x="82" y="18"/>
                    </a:moveTo>
                    <a:lnTo>
                      <a:pt x="84" y="16"/>
                    </a:lnTo>
                    <a:lnTo>
                      <a:pt x="89" y="16"/>
                    </a:lnTo>
                    <a:lnTo>
                      <a:pt x="89" y="26"/>
                    </a:lnTo>
                    <a:lnTo>
                      <a:pt x="82" y="18"/>
                    </a:lnTo>
                    <a:close/>
                    <a:moveTo>
                      <a:pt x="89" y="16"/>
                    </a:moveTo>
                    <a:lnTo>
                      <a:pt x="92" y="16"/>
                    </a:lnTo>
                    <a:lnTo>
                      <a:pt x="92" y="34"/>
                    </a:lnTo>
                    <a:lnTo>
                      <a:pt x="89" y="34"/>
                    </a:lnTo>
                    <a:lnTo>
                      <a:pt x="89" y="16"/>
                    </a:lnTo>
                    <a:close/>
                    <a:moveTo>
                      <a:pt x="99" y="32"/>
                    </a:moveTo>
                    <a:lnTo>
                      <a:pt x="95" y="34"/>
                    </a:lnTo>
                    <a:lnTo>
                      <a:pt x="92" y="34"/>
                    </a:lnTo>
                    <a:lnTo>
                      <a:pt x="92" y="26"/>
                    </a:lnTo>
                    <a:lnTo>
                      <a:pt x="99" y="32"/>
                    </a:lnTo>
                    <a:close/>
                    <a:moveTo>
                      <a:pt x="86" y="18"/>
                    </a:moveTo>
                    <a:lnTo>
                      <a:pt x="88" y="16"/>
                    </a:lnTo>
                    <a:lnTo>
                      <a:pt x="102" y="29"/>
                    </a:lnTo>
                    <a:lnTo>
                      <a:pt x="99" y="32"/>
                    </a:lnTo>
                    <a:lnTo>
                      <a:pt x="86" y="18"/>
                    </a:lnTo>
                    <a:close/>
                    <a:moveTo>
                      <a:pt x="88" y="16"/>
                    </a:moveTo>
                    <a:lnTo>
                      <a:pt x="91" y="12"/>
                    </a:lnTo>
                    <a:lnTo>
                      <a:pt x="104" y="26"/>
                    </a:lnTo>
                    <a:lnTo>
                      <a:pt x="102" y="29"/>
                    </a:lnTo>
                    <a:lnTo>
                      <a:pt x="88" y="16"/>
                    </a:lnTo>
                    <a:close/>
                    <a:moveTo>
                      <a:pt x="91" y="12"/>
                    </a:moveTo>
                    <a:lnTo>
                      <a:pt x="92" y="11"/>
                    </a:lnTo>
                    <a:lnTo>
                      <a:pt x="94" y="10"/>
                    </a:lnTo>
                    <a:lnTo>
                      <a:pt x="98" y="19"/>
                    </a:lnTo>
                    <a:lnTo>
                      <a:pt x="91" y="12"/>
                    </a:lnTo>
                    <a:close/>
                    <a:moveTo>
                      <a:pt x="94" y="10"/>
                    </a:moveTo>
                    <a:lnTo>
                      <a:pt x="100" y="7"/>
                    </a:lnTo>
                    <a:lnTo>
                      <a:pt x="109" y="24"/>
                    </a:lnTo>
                    <a:lnTo>
                      <a:pt x="102" y="28"/>
                    </a:lnTo>
                    <a:lnTo>
                      <a:pt x="94" y="10"/>
                    </a:lnTo>
                    <a:close/>
                    <a:moveTo>
                      <a:pt x="100" y="7"/>
                    </a:moveTo>
                    <a:lnTo>
                      <a:pt x="106" y="4"/>
                    </a:lnTo>
                    <a:lnTo>
                      <a:pt x="115" y="21"/>
                    </a:lnTo>
                    <a:lnTo>
                      <a:pt x="109" y="24"/>
                    </a:lnTo>
                    <a:lnTo>
                      <a:pt x="100" y="7"/>
                    </a:lnTo>
                    <a:close/>
                    <a:moveTo>
                      <a:pt x="106" y="4"/>
                    </a:moveTo>
                    <a:lnTo>
                      <a:pt x="113" y="0"/>
                    </a:lnTo>
                    <a:lnTo>
                      <a:pt x="122" y="18"/>
                    </a:lnTo>
                    <a:lnTo>
                      <a:pt x="115" y="21"/>
                    </a:lnTo>
                    <a:lnTo>
                      <a:pt x="106" y="4"/>
                    </a:lnTo>
                    <a:close/>
                  </a:path>
                </a:pathLst>
              </a:custGeom>
              <a:solidFill>
                <a:srgbClr val="FF98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98" name="Freeform 1992">
                <a:extLst>
                  <a:ext uri="{FF2B5EF4-FFF2-40B4-BE49-F238E27FC236}">
                    <a16:creationId xmlns:a16="http://schemas.microsoft.com/office/drawing/2014/main" id="{5856824B-82B1-4482-A29E-B8FB88CBF6E6}"/>
                  </a:ext>
                </a:extLst>
              </p:cNvPr>
              <p:cNvSpPr>
                <a:spLocks noEditPoints="1"/>
              </p:cNvSpPr>
              <p:nvPr/>
            </p:nvSpPr>
            <p:spPr bwMode="auto">
              <a:xfrm>
                <a:off x="1716" y="2083"/>
                <a:ext cx="44" cy="27"/>
              </a:xfrm>
              <a:custGeom>
                <a:avLst/>
                <a:gdLst>
                  <a:gd name="T0" fmla="*/ 3 w 176"/>
                  <a:gd name="T1" fmla="*/ 22 h 109"/>
                  <a:gd name="T2" fmla="*/ 2 w 176"/>
                  <a:gd name="T3" fmla="*/ 27 h 109"/>
                  <a:gd name="T4" fmla="*/ 4 w 176"/>
                  <a:gd name="T5" fmla="*/ 26 h 109"/>
                  <a:gd name="T6" fmla="*/ 4 w 176"/>
                  <a:gd name="T7" fmla="*/ 26 h 109"/>
                  <a:gd name="T8" fmla="*/ 4 w 176"/>
                  <a:gd name="T9" fmla="*/ 26 h 109"/>
                  <a:gd name="T10" fmla="*/ 6 w 176"/>
                  <a:gd name="T11" fmla="*/ 19 h 109"/>
                  <a:gd name="T12" fmla="*/ 4 w 176"/>
                  <a:gd name="T13" fmla="*/ 26 h 109"/>
                  <a:gd name="T14" fmla="*/ 6 w 176"/>
                  <a:gd name="T15" fmla="*/ 19 h 109"/>
                  <a:gd name="T16" fmla="*/ 6 w 176"/>
                  <a:gd name="T17" fmla="*/ 19 h 109"/>
                  <a:gd name="T18" fmla="*/ 6 w 176"/>
                  <a:gd name="T19" fmla="*/ 19 h 109"/>
                  <a:gd name="T20" fmla="*/ 11 w 176"/>
                  <a:gd name="T21" fmla="*/ 17 h 109"/>
                  <a:gd name="T22" fmla="*/ 8 w 176"/>
                  <a:gd name="T23" fmla="*/ 24 h 109"/>
                  <a:gd name="T24" fmla="*/ 11 w 176"/>
                  <a:gd name="T25" fmla="*/ 17 h 109"/>
                  <a:gd name="T26" fmla="*/ 11 w 176"/>
                  <a:gd name="T27" fmla="*/ 17 h 109"/>
                  <a:gd name="T28" fmla="*/ 11 w 176"/>
                  <a:gd name="T29" fmla="*/ 17 h 109"/>
                  <a:gd name="T30" fmla="*/ 17 w 176"/>
                  <a:gd name="T31" fmla="*/ 15 h 109"/>
                  <a:gd name="T32" fmla="*/ 13 w 176"/>
                  <a:gd name="T33" fmla="*/ 21 h 109"/>
                  <a:gd name="T34" fmla="*/ 19 w 176"/>
                  <a:gd name="T35" fmla="*/ 19 h 109"/>
                  <a:gd name="T36" fmla="*/ 19 w 176"/>
                  <a:gd name="T37" fmla="*/ 19 h 109"/>
                  <a:gd name="T38" fmla="*/ 19 w 176"/>
                  <a:gd name="T39" fmla="*/ 19 h 109"/>
                  <a:gd name="T40" fmla="*/ 22 w 176"/>
                  <a:gd name="T41" fmla="*/ 12 h 109"/>
                  <a:gd name="T42" fmla="*/ 19 w 176"/>
                  <a:gd name="T43" fmla="*/ 19 h 109"/>
                  <a:gd name="T44" fmla="*/ 24 w 176"/>
                  <a:gd name="T45" fmla="*/ 16 h 109"/>
                  <a:gd name="T46" fmla="*/ 24 w 176"/>
                  <a:gd name="T47" fmla="*/ 16 h 109"/>
                  <a:gd name="T48" fmla="*/ 24 w 176"/>
                  <a:gd name="T49" fmla="*/ 16 h 109"/>
                  <a:gd name="T50" fmla="*/ 27 w 176"/>
                  <a:gd name="T51" fmla="*/ 8 h 109"/>
                  <a:gd name="T52" fmla="*/ 24 w 176"/>
                  <a:gd name="T53" fmla="*/ 16 h 109"/>
                  <a:gd name="T54" fmla="*/ 27 w 176"/>
                  <a:gd name="T55" fmla="*/ 8 h 109"/>
                  <a:gd name="T56" fmla="*/ 27 w 176"/>
                  <a:gd name="T57" fmla="*/ 8 h 109"/>
                  <a:gd name="T58" fmla="*/ 27 w 176"/>
                  <a:gd name="T59" fmla="*/ 8 h 109"/>
                  <a:gd name="T60" fmla="*/ 33 w 176"/>
                  <a:gd name="T61" fmla="*/ 5 h 109"/>
                  <a:gd name="T62" fmla="*/ 30 w 176"/>
                  <a:gd name="T63" fmla="*/ 13 h 109"/>
                  <a:gd name="T64" fmla="*/ 35 w 176"/>
                  <a:gd name="T65" fmla="*/ 9 h 109"/>
                  <a:gd name="T66" fmla="*/ 35 w 176"/>
                  <a:gd name="T67" fmla="*/ 9 h 109"/>
                  <a:gd name="T68" fmla="*/ 35 w 176"/>
                  <a:gd name="T69" fmla="*/ 9 h 109"/>
                  <a:gd name="T70" fmla="*/ 37 w 176"/>
                  <a:gd name="T71" fmla="*/ 3 h 109"/>
                  <a:gd name="T72" fmla="*/ 35 w 176"/>
                  <a:gd name="T73" fmla="*/ 9 h 109"/>
                  <a:gd name="T74" fmla="*/ 39 w 176"/>
                  <a:gd name="T75" fmla="*/ 7 h 109"/>
                  <a:gd name="T76" fmla="*/ 39 w 176"/>
                  <a:gd name="T77" fmla="*/ 7 h 109"/>
                  <a:gd name="T78" fmla="*/ 39 w 176"/>
                  <a:gd name="T79" fmla="*/ 7 h 109"/>
                  <a:gd name="T80" fmla="*/ 40 w 176"/>
                  <a:gd name="T81" fmla="*/ 1 h 109"/>
                  <a:gd name="T82" fmla="*/ 39 w 176"/>
                  <a:gd name="T83" fmla="*/ 7 h 109"/>
                  <a:gd name="T84" fmla="*/ 44 w 176"/>
                  <a:gd name="T85" fmla="*/ 4 h 109"/>
                  <a:gd name="T86" fmla="*/ 43 w 176"/>
                  <a:gd name="T87" fmla="*/ 5 h 109"/>
                  <a:gd name="T88" fmla="*/ 44 w 176"/>
                  <a:gd name="T89" fmla="*/ 4 h 109"/>
                  <a:gd name="T90" fmla="*/ 40 w 176"/>
                  <a:gd name="T91" fmla="*/ 0 h 109"/>
                  <a:gd name="T92" fmla="*/ 44 w 176"/>
                  <a:gd name="T93" fmla="*/ 4 h 10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76"/>
                  <a:gd name="T142" fmla="*/ 0 h 109"/>
                  <a:gd name="T143" fmla="*/ 176 w 176"/>
                  <a:gd name="T144" fmla="*/ 109 h 109"/>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76" h="109">
                    <a:moveTo>
                      <a:pt x="0" y="91"/>
                    </a:moveTo>
                    <a:lnTo>
                      <a:pt x="10" y="87"/>
                    </a:lnTo>
                    <a:lnTo>
                      <a:pt x="15" y="106"/>
                    </a:lnTo>
                    <a:lnTo>
                      <a:pt x="6" y="109"/>
                    </a:lnTo>
                    <a:lnTo>
                      <a:pt x="0" y="91"/>
                    </a:lnTo>
                    <a:close/>
                    <a:moveTo>
                      <a:pt x="17" y="105"/>
                    </a:moveTo>
                    <a:lnTo>
                      <a:pt x="16" y="105"/>
                    </a:lnTo>
                    <a:lnTo>
                      <a:pt x="15" y="106"/>
                    </a:lnTo>
                    <a:lnTo>
                      <a:pt x="12" y="96"/>
                    </a:lnTo>
                    <a:lnTo>
                      <a:pt x="17" y="105"/>
                    </a:lnTo>
                    <a:close/>
                    <a:moveTo>
                      <a:pt x="8" y="88"/>
                    </a:moveTo>
                    <a:lnTo>
                      <a:pt x="23" y="78"/>
                    </a:lnTo>
                    <a:lnTo>
                      <a:pt x="33" y="95"/>
                    </a:lnTo>
                    <a:lnTo>
                      <a:pt x="17" y="105"/>
                    </a:lnTo>
                    <a:lnTo>
                      <a:pt x="8" y="88"/>
                    </a:lnTo>
                    <a:close/>
                    <a:moveTo>
                      <a:pt x="23" y="78"/>
                    </a:moveTo>
                    <a:lnTo>
                      <a:pt x="24" y="78"/>
                    </a:lnTo>
                    <a:lnTo>
                      <a:pt x="28" y="87"/>
                    </a:lnTo>
                    <a:lnTo>
                      <a:pt x="23" y="78"/>
                    </a:lnTo>
                    <a:close/>
                    <a:moveTo>
                      <a:pt x="24" y="78"/>
                    </a:moveTo>
                    <a:lnTo>
                      <a:pt x="43" y="69"/>
                    </a:lnTo>
                    <a:lnTo>
                      <a:pt x="52" y="86"/>
                    </a:lnTo>
                    <a:lnTo>
                      <a:pt x="33" y="96"/>
                    </a:lnTo>
                    <a:lnTo>
                      <a:pt x="24" y="78"/>
                    </a:lnTo>
                    <a:close/>
                    <a:moveTo>
                      <a:pt x="43" y="69"/>
                    </a:moveTo>
                    <a:lnTo>
                      <a:pt x="43" y="69"/>
                    </a:lnTo>
                    <a:lnTo>
                      <a:pt x="44" y="69"/>
                    </a:lnTo>
                    <a:lnTo>
                      <a:pt x="47" y="77"/>
                    </a:lnTo>
                    <a:lnTo>
                      <a:pt x="43" y="69"/>
                    </a:lnTo>
                    <a:close/>
                    <a:moveTo>
                      <a:pt x="44" y="69"/>
                    </a:moveTo>
                    <a:lnTo>
                      <a:pt x="66" y="60"/>
                    </a:lnTo>
                    <a:lnTo>
                      <a:pt x="74" y="76"/>
                    </a:lnTo>
                    <a:lnTo>
                      <a:pt x="52" y="86"/>
                    </a:lnTo>
                    <a:lnTo>
                      <a:pt x="44" y="69"/>
                    </a:lnTo>
                    <a:close/>
                    <a:moveTo>
                      <a:pt x="75" y="76"/>
                    </a:moveTo>
                    <a:lnTo>
                      <a:pt x="74" y="76"/>
                    </a:lnTo>
                    <a:lnTo>
                      <a:pt x="69" y="69"/>
                    </a:lnTo>
                    <a:lnTo>
                      <a:pt x="75" y="76"/>
                    </a:lnTo>
                    <a:close/>
                    <a:moveTo>
                      <a:pt x="65" y="60"/>
                    </a:moveTo>
                    <a:lnTo>
                      <a:pt x="87" y="47"/>
                    </a:lnTo>
                    <a:lnTo>
                      <a:pt x="97" y="64"/>
                    </a:lnTo>
                    <a:lnTo>
                      <a:pt x="75" y="76"/>
                    </a:lnTo>
                    <a:lnTo>
                      <a:pt x="65" y="60"/>
                    </a:lnTo>
                    <a:close/>
                    <a:moveTo>
                      <a:pt x="97" y="64"/>
                    </a:moveTo>
                    <a:lnTo>
                      <a:pt x="52" y="90"/>
                    </a:lnTo>
                    <a:lnTo>
                      <a:pt x="97" y="64"/>
                    </a:lnTo>
                    <a:lnTo>
                      <a:pt x="91" y="55"/>
                    </a:lnTo>
                    <a:lnTo>
                      <a:pt x="97" y="64"/>
                    </a:lnTo>
                    <a:close/>
                    <a:moveTo>
                      <a:pt x="87" y="48"/>
                    </a:moveTo>
                    <a:lnTo>
                      <a:pt x="109" y="34"/>
                    </a:lnTo>
                    <a:lnTo>
                      <a:pt x="119" y="51"/>
                    </a:lnTo>
                    <a:lnTo>
                      <a:pt x="97" y="64"/>
                    </a:lnTo>
                    <a:lnTo>
                      <a:pt x="87" y="48"/>
                    </a:lnTo>
                    <a:close/>
                    <a:moveTo>
                      <a:pt x="109" y="34"/>
                    </a:moveTo>
                    <a:lnTo>
                      <a:pt x="154" y="9"/>
                    </a:lnTo>
                    <a:lnTo>
                      <a:pt x="109" y="34"/>
                    </a:lnTo>
                    <a:lnTo>
                      <a:pt x="114" y="42"/>
                    </a:lnTo>
                    <a:lnTo>
                      <a:pt x="109" y="34"/>
                    </a:lnTo>
                    <a:close/>
                    <a:moveTo>
                      <a:pt x="109" y="34"/>
                    </a:moveTo>
                    <a:lnTo>
                      <a:pt x="132" y="21"/>
                    </a:lnTo>
                    <a:lnTo>
                      <a:pt x="141" y="38"/>
                    </a:lnTo>
                    <a:lnTo>
                      <a:pt x="119" y="51"/>
                    </a:lnTo>
                    <a:lnTo>
                      <a:pt x="109" y="34"/>
                    </a:lnTo>
                    <a:close/>
                    <a:moveTo>
                      <a:pt x="141" y="38"/>
                    </a:moveTo>
                    <a:lnTo>
                      <a:pt x="141" y="38"/>
                    </a:lnTo>
                    <a:lnTo>
                      <a:pt x="137" y="30"/>
                    </a:lnTo>
                    <a:lnTo>
                      <a:pt x="141" y="38"/>
                    </a:lnTo>
                    <a:close/>
                    <a:moveTo>
                      <a:pt x="131" y="22"/>
                    </a:moveTo>
                    <a:lnTo>
                      <a:pt x="148" y="12"/>
                    </a:lnTo>
                    <a:lnTo>
                      <a:pt x="157" y="29"/>
                    </a:lnTo>
                    <a:lnTo>
                      <a:pt x="141" y="38"/>
                    </a:lnTo>
                    <a:lnTo>
                      <a:pt x="131" y="22"/>
                    </a:lnTo>
                    <a:close/>
                    <a:moveTo>
                      <a:pt x="157" y="28"/>
                    </a:moveTo>
                    <a:lnTo>
                      <a:pt x="157" y="29"/>
                    </a:lnTo>
                    <a:lnTo>
                      <a:pt x="152" y="20"/>
                    </a:lnTo>
                    <a:lnTo>
                      <a:pt x="157" y="28"/>
                    </a:lnTo>
                    <a:close/>
                    <a:moveTo>
                      <a:pt x="146" y="12"/>
                    </a:moveTo>
                    <a:lnTo>
                      <a:pt x="160" y="3"/>
                    </a:lnTo>
                    <a:lnTo>
                      <a:pt x="171" y="19"/>
                    </a:lnTo>
                    <a:lnTo>
                      <a:pt x="157" y="28"/>
                    </a:lnTo>
                    <a:lnTo>
                      <a:pt x="146" y="12"/>
                    </a:lnTo>
                    <a:close/>
                    <a:moveTo>
                      <a:pt x="174" y="15"/>
                    </a:moveTo>
                    <a:lnTo>
                      <a:pt x="173" y="17"/>
                    </a:lnTo>
                    <a:lnTo>
                      <a:pt x="171" y="19"/>
                    </a:lnTo>
                    <a:lnTo>
                      <a:pt x="165" y="11"/>
                    </a:lnTo>
                    <a:lnTo>
                      <a:pt x="174" y="15"/>
                    </a:lnTo>
                    <a:close/>
                    <a:moveTo>
                      <a:pt x="156" y="7"/>
                    </a:moveTo>
                    <a:lnTo>
                      <a:pt x="160" y="0"/>
                    </a:lnTo>
                    <a:lnTo>
                      <a:pt x="176" y="9"/>
                    </a:lnTo>
                    <a:lnTo>
                      <a:pt x="174" y="15"/>
                    </a:lnTo>
                    <a:lnTo>
                      <a:pt x="156" y="7"/>
                    </a:lnTo>
                    <a:close/>
                  </a:path>
                </a:pathLst>
              </a:custGeom>
              <a:solidFill>
                <a:srgbClr val="FF98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699" name="Freeform 1993">
                <a:extLst>
                  <a:ext uri="{FF2B5EF4-FFF2-40B4-BE49-F238E27FC236}">
                    <a16:creationId xmlns:a16="http://schemas.microsoft.com/office/drawing/2014/main" id="{3F78BF08-FDFB-4075-8E48-6D775B75C64E}"/>
                  </a:ext>
                </a:extLst>
              </p:cNvPr>
              <p:cNvSpPr>
                <a:spLocks/>
              </p:cNvSpPr>
              <p:nvPr/>
            </p:nvSpPr>
            <p:spPr bwMode="auto">
              <a:xfrm>
                <a:off x="3465" y="2052"/>
                <a:ext cx="38" cy="23"/>
              </a:xfrm>
              <a:custGeom>
                <a:avLst/>
                <a:gdLst>
                  <a:gd name="T0" fmla="*/ 16 w 152"/>
                  <a:gd name="T1" fmla="*/ 21 h 91"/>
                  <a:gd name="T2" fmla="*/ 19 w 152"/>
                  <a:gd name="T3" fmla="*/ 22 h 91"/>
                  <a:gd name="T4" fmla="*/ 21 w 152"/>
                  <a:gd name="T5" fmla="*/ 22 h 91"/>
                  <a:gd name="T6" fmla="*/ 25 w 152"/>
                  <a:gd name="T7" fmla="*/ 23 h 91"/>
                  <a:gd name="T8" fmla="*/ 27 w 152"/>
                  <a:gd name="T9" fmla="*/ 23 h 91"/>
                  <a:gd name="T10" fmla="*/ 30 w 152"/>
                  <a:gd name="T11" fmla="*/ 23 h 91"/>
                  <a:gd name="T12" fmla="*/ 32 w 152"/>
                  <a:gd name="T13" fmla="*/ 22 h 91"/>
                  <a:gd name="T14" fmla="*/ 34 w 152"/>
                  <a:gd name="T15" fmla="*/ 21 h 91"/>
                  <a:gd name="T16" fmla="*/ 36 w 152"/>
                  <a:gd name="T17" fmla="*/ 21 h 91"/>
                  <a:gd name="T18" fmla="*/ 37 w 152"/>
                  <a:gd name="T19" fmla="*/ 20 h 91"/>
                  <a:gd name="T20" fmla="*/ 37 w 152"/>
                  <a:gd name="T21" fmla="*/ 18 h 91"/>
                  <a:gd name="T22" fmla="*/ 38 w 152"/>
                  <a:gd name="T23" fmla="*/ 17 h 91"/>
                  <a:gd name="T24" fmla="*/ 38 w 152"/>
                  <a:gd name="T25" fmla="*/ 15 h 91"/>
                  <a:gd name="T26" fmla="*/ 37 w 152"/>
                  <a:gd name="T27" fmla="*/ 14 h 91"/>
                  <a:gd name="T28" fmla="*/ 36 w 152"/>
                  <a:gd name="T29" fmla="*/ 11 h 91"/>
                  <a:gd name="T30" fmla="*/ 35 w 152"/>
                  <a:gd name="T31" fmla="*/ 9 h 91"/>
                  <a:gd name="T32" fmla="*/ 33 w 152"/>
                  <a:gd name="T33" fmla="*/ 8 h 91"/>
                  <a:gd name="T34" fmla="*/ 31 w 152"/>
                  <a:gd name="T35" fmla="*/ 6 h 91"/>
                  <a:gd name="T36" fmla="*/ 28 w 152"/>
                  <a:gd name="T37" fmla="*/ 5 h 91"/>
                  <a:gd name="T38" fmla="*/ 26 w 152"/>
                  <a:gd name="T39" fmla="*/ 3 h 91"/>
                  <a:gd name="T40" fmla="*/ 22 w 152"/>
                  <a:gd name="T41" fmla="*/ 2 h 91"/>
                  <a:gd name="T42" fmla="*/ 19 w 152"/>
                  <a:gd name="T43" fmla="*/ 1 h 91"/>
                  <a:gd name="T44" fmla="*/ 17 w 152"/>
                  <a:gd name="T45" fmla="*/ 1 h 91"/>
                  <a:gd name="T46" fmla="*/ 14 w 152"/>
                  <a:gd name="T47" fmla="*/ 0 h 91"/>
                  <a:gd name="T48" fmla="*/ 11 w 152"/>
                  <a:gd name="T49" fmla="*/ 0 h 91"/>
                  <a:gd name="T50" fmla="*/ 8 w 152"/>
                  <a:gd name="T51" fmla="*/ 0 h 91"/>
                  <a:gd name="T52" fmla="*/ 7 w 152"/>
                  <a:gd name="T53" fmla="*/ 1 h 91"/>
                  <a:gd name="T54" fmla="*/ 4 w 152"/>
                  <a:gd name="T55" fmla="*/ 1 h 91"/>
                  <a:gd name="T56" fmla="*/ 2 w 152"/>
                  <a:gd name="T57" fmla="*/ 2 h 91"/>
                  <a:gd name="T58" fmla="*/ 1 w 152"/>
                  <a:gd name="T59" fmla="*/ 3 h 91"/>
                  <a:gd name="T60" fmla="*/ 0 w 152"/>
                  <a:gd name="T61" fmla="*/ 5 h 91"/>
                  <a:gd name="T62" fmla="*/ 0 w 152"/>
                  <a:gd name="T63" fmla="*/ 6 h 91"/>
                  <a:gd name="T64" fmla="*/ 0 w 152"/>
                  <a:gd name="T65" fmla="*/ 8 h 91"/>
                  <a:gd name="T66" fmla="*/ 1 w 152"/>
                  <a:gd name="T67" fmla="*/ 10 h 91"/>
                  <a:gd name="T68" fmla="*/ 2 w 152"/>
                  <a:gd name="T69" fmla="*/ 12 h 91"/>
                  <a:gd name="T70" fmla="*/ 3 w 152"/>
                  <a:gd name="T71" fmla="*/ 14 h 91"/>
                  <a:gd name="T72" fmla="*/ 6 w 152"/>
                  <a:gd name="T73" fmla="*/ 15 h 91"/>
                  <a:gd name="T74" fmla="*/ 7 w 152"/>
                  <a:gd name="T75" fmla="*/ 17 h 91"/>
                  <a:gd name="T76" fmla="*/ 10 w 152"/>
                  <a:gd name="T77" fmla="*/ 18 h 91"/>
                  <a:gd name="T78" fmla="*/ 13 w 152"/>
                  <a:gd name="T79" fmla="*/ 20 h 91"/>
                  <a:gd name="T80" fmla="*/ 16 w 152"/>
                  <a:gd name="T81" fmla="*/ 21 h 9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52"/>
                  <a:gd name="T124" fmla="*/ 0 h 91"/>
                  <a:gd name="T125" fmla="*/ 152 w 152"/>
                  <a:gd name="T126" fmla="*/ 91 h 9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52" h="91">
                    <a:moveTo>
                      <a:pt x="63" y="82"/>
                    </a:moveTo>
                    <a:lnTo>
                      <a:pt x="76" y="88"/>
                    </a:lnTo>
                    <a:lnTo>
                      <a:pt x="85" y="88"/>
                    </a:lnTo>
                    <a:lnTo>
                      <a:pt x="98" y="91"/>
                    </a:lnTo>
                    <a:lnTo>
                      <a:pt x="108" y="91"/>
                    </a:lnTo>
                    <a:lnTo>
                      <a:pt x="120" y="91"/>
                    </a:lnTo>
                    <a:lnTo>
                      <a:pt x="127" y="88"/>
                    </a:lnTo>
                    <a:lnTo>
                      <a:pt x="136" y="85"/>
                    </a:lnTo>
                    <a:lnTo>
                      <a:pt x="142" y="82"/>
                    </a:lnTo>
                    <a:lnTo>
                      <a:pt x="146" y="79"/>
                    </a:lnTo>
                    <a:lnTo>
                      <a:pt x="149" y="73"/>
                    </a:lnTo>
                    <a:lnTo>
                      <a:pt x="152" y="66"/>
                    </a:lnTo>
                    <a:lnTo>
                      <a:pt x="152" y="59"/>
                    </a:lnTo>
                    <a:lnTo>
                      <a:pt x="149" y="54"/>
                    </a:lnTo>
                    <a:lnTo>
                      <a:pt x="142" y="44"/>
                    </a:lnTo>
                    <a:lnTo>
                      <a:pt x="139" y="37"/>
                    </a:lnTo>
                    <a:lnTo>
                      <a:pt x="130" y="31"/>
                    </a:lnTo>
                    <a:lnTo>
                      <a:pt x="124" y="25"/>
                    </a:lnTo>
                    <a:lnTo>
                      <a:pt x="110" y="19"/>
                    </a:lnTo>
                    <a:lnTo>
                      <a:pt x="102" y="12"/>
                    </a:lnTo>
                    <a:lnTo>
                      <a:pt x="88" y="9"/>
                    </a:lnTo>
                    <a:lnTo>
                      <a:pt x="76" y="5"/>
                    </a:lnTo>
                    <a:lnTo>
                      <a:pt x="66" y="2"/>
                    </a:lnTo>
                    <a:lnTo>
                      <a:pt x="54" y="0"/>
                    </a:lnTo>
                    <a:lnTo>
                      <a:pt x="44" y="0"/>
                    </a:lnTo>
                    <a:lnTo>
                      <a:pt x="31" y="0"/>
                    </a:lnTo>
                    <a:lnTo>
                      <a:pt x="26" y="2"/>
                    </a:lnTo>
                    <a:lnTo>
                      <a:pt x="16" y="5"/>
                    </a:lnTo>
                    <a:lnTo>
                      <a:pt x="9" y="9"/>
                    </a:lnTo>
                    <a:lnTo>
                      <a:pt x="2" y="12"/>
                    </a:lnTo>
                    <a:lnTo>
                      <a:pt x="0" y="19"/>
                    </a:lnTo>
                    <a:lnTo>
                      <a:pt x="0" y="25"/>
                    </a:lnTo>
                    <a:lnTo>
                      <a:pt x="0" y="31"/>
                    </a:lnTo>
                    <a:lnTo>
                      <a:pt x="2" y="41"/>
                    </a:lnTo>
                    <a:lnTo>
                      <a:pt x="9" y="47"/>
                    </a:lnTo>
                    <a:lnTo>
                      <a:pt x="12" y="54"/>
                    </a:lnTo>
                    <a:lnTo>
                      <a:pt x="22" y="59"/>
                    </a:lnTo>
                    <a:lnTo>
                      <a:pt x="28" y="66"/>
                    </a:lnTo>
                    <a:lnTo>
                      <a:pt x="41" y="73"/>
                    </a:lnTo>
                    <a:lnTo>
                      <a:pt x="51" y="79"/>
                    </a:lnTo>
                    <a:lnTo>
                      <a:pt x="63" y="82"/>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00" name="Freeform 1994">
                <a:extLst>
                  <a:ext uri="{FF2B5EF4-FFF2-40B4-BE49-F238E27FC236}">
                    <a16:creationId xmlns:a16="http://schemas.microsoft.com/office/drawing/2014/main" id="{C2ECA277-7F88-40BF-AED7-261AEB0A7C42}"/>
                  </a:ext>
                </a:extLst>
              </p:cNvPr>
              <p:cNvSpPr>
                <a:spLocks/>
              </p:cNvSpPr>
              <p:nvPr/>
            </p:nvSpPr>
            <p:spPr bwMode="auto">
              <a:xfrm>
                <a:off x="3465" y="2052"/>
                <a:ext cx="38" cy="23"/>
              </a:xfrm>
              <a:custGeom>
                <a:avLst/>
                <a:gdLst>
                  <a:gd name="T0" fmla="*/ 16 w 152"/>
                  <a:gd name="T1" fmla="*/ 21 h 91"/>
                  <a:gd name="T2" fmla="*/ 19 w 152"/>
                  <a:gd name="T3" fmla="*/ 22 h 91"/>
                  <a:gd name="T4" fmla="*/ 21 w 152"/>
                  <a:gd name="T5" fmla="*/ 22 h 91"/>
                  <a:gd name="T6" fmla="*/ 25 w 152"/>
                  <a:gd name="T7" fmla="*/ 23 h 91"/>
                  <a:gd name="T8" fmla="*/ 27 w 152"/>
                  <a:gd name="T9" fmla="*/ 23 h 91"/>
                  <a:gd name="T10" fmla="*/ 30 w 152"/>
                  <a:gd name="T11" fmla="*/ 23 h 91"/>
                  <a:gd name="T12" fmla="*/ 32 w 152"/>
                  <a:gd name="T13" fmla="*/ 22 h 91"/>
                  <a:gd name="T14" fmla="*/ 34 w 152"/>
                  <a:gd name="T15" fmla="*/ 21 h 91"/>
                  <a:gd name="T16" fmla="*/ 36 w 152"/>
                  <a:gd name="T17" fmla="*/ 21 h 91"/>
                  <a:gd name="T18" fmla="*/ 37 w 152"/>
                  <a:gd name="T19" fmla="*/ 20 h 91"/>
                  <a:gd name="T20" fmla="*/ 37 w 152"/>
                  <a:gd name="T21" fmla="*/ 18 h 91"/>
                  <a:gd name="T22" fmla="*/ 38 w 152"/>
                  <a:gd name="T23" fmla="*/ 17 h 91"/>
                  <a:gd name="T24" fmla="*/ 38 w 152"/>
                  <a:gd name="T25" fmla="*/ 15 h 91"/>
                  <a:gd name="T26" fmla="*/ 37 w 152"/>
                  <a:gd name="T27" fmla="*/ 14 h 91"/>
                  <a:gd name="T28" fmla="*/ 36 w 152"/>
                  <a:gd name="T29" fmla="*/ 11 h 91"/>
                  <a:gd name="T30" fmla="*/ 35 w 152"/>
                  <a:gd name="T31" fmla="*/ 9 h 91"/>
                  <a:gd name="T32" fmla="*/ 33 w 152"/>
                  <a:gd name="T33" fmla="*/ 8 h 91"/>
                  <a:gd name="T34" fmla="*/ 31 w 152"/>
                  <a:gd name="T35" fmla="*/ 6 h 91"/>
                  <a:gd name="T36" fmla="*/ 28 w 152"/>
                  <a:gd name="T37" fmla="*/ 5 h 91"/>
                  <a:gd name="T38" fmla="*/ 26 w 152"/>
                  <a:gd name="T39" fmla="*/ 3 h 91"/>
                  <a:gd name="T40" fmla="*/ 22 w 152"/>
                  <a:gd name="T41" fmla="*/ 2 h 91"/>
                  <a:gd name="T42" fmla="*/ 19 w 152"/>
                  <a:gd name="T43" fmla="*/ 1 h 91"/>
                  <a:gd name="T44" fmla="*/ 17 w 152"/>
                  <a:gd name="T45" fmla="*/ 1 h 91"/>
                  <a:gd name="T46" fmla="*/ 14 w 152"/>
                  <a:gd name="T47" fmla="*/ 0 h 91"/>
                  <a:gd name="T48" fmla="*/ 11 w 152"/>
                  <a:gd name="T49" fmla="*/ 0 h 91"/>
                  <a:gd name="T50" fmla="*/ 8 w 152"/>
                  <a:gd name="T51" fmla="*/ 0 h 91"/>
                  <a:gd name="T52" fmla="*/ 7 w 152"/>
                  <a:gd name="T53" fmla="*/ 1 h 91"/>
                  <a:gd name="T54" fmla="*/ 4 w 152"/>
                  <a:gd name="T55" fmla="*/ 1 h 91"/>
                  <a:gd name="T56" fmla="*/ 2 w 152"/>
                  <a:gd name="T57" fmla="*/ 2 h 91"/>
                  <a:gd name="T58" fmla="*/ 1 w 152"/>
                  <a:gd name="T59" fmla="*/ 3 h 91"/>
                  <a:gd name="T60" fmla="*/ 0 w 152"/>
                  <a:gd name="T61" fmla="*/ 5 h 91"/>
                  <a:gd name="T62" fmla="*/ 0 w 152"/>
                  <a:gd name="T63" fmla="*/ 6 h 91"/>
                  <a:gd name="T64" fmla="*/ 0 w 152"/>
                  <a:gd name="T65" fmla="*/ 8 h 91"/>
                  <a:gd name="T66" fmla="*/ 1 w 152"/>
                  <a:gd name="T67" fmla="*/ 10 h 91"/>
                  <a:gd name="T68" fmla="*/ 2 w 152"/>
                  <a:gd name="T69" fmla="*/ 12 h 91"/>
                  <a:gd name="T70" fmla="*/ 3 w 152"/>
                  <a:gd name="T71" fmla="*/ 14 h 91"/>
                  <a:gd name="T72" fmla="*/ 6 w 152"/>
                  <a:gd name="T73" fmla="*/ 15 h 91"/>
                  <a:gd name="T74" fmla="*/ 7 w 152"/>
                  <a:gd name="T75" fmla="*/ 17 h 91"/>
                  <a:gd name="T76" fmla="*/ 10 w 152"/>
                  <a:gd name="T77" fmla="*/ 18 h 91"/>
                  <a:gd name="T78" fmla="*/ 13 w 152"/>
                  <a:gd name="T79" fmla="*/ 20 h 91"/>
                  <a:gd name="T80" fmla="*/ 16 w 152"/>
                  <a:gd name="T81" fmla="*/ 21 h 9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52"/>
                  <a:gd name="T124" fmla="*/ 0 h 91"/>
                  <a:gd name="T125" fmla="*/ 152 w 152"/>
                  <a:gd name="T126" fmla="*/ 91 h 9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52" h="91">
                    <a:moveTo>
                      <a:pt x="63" y="82"/>
                    </a:moveTo>
                    <a:lnTo>
                      <a:pt x="76" y="88"/>
                    </a:lnTo>
                    <a:lnTo>
                      <a:pt x="85" y="88"/>
                    </a:lnTo>
                    <a:lnTo>
                      <a:pt x="98" y="91"/>
                    </a:lnTo>
                    <a:lnTo>
                      <a:pt x="108" y="91"/>
                    </a:lnTo>
                    <a:lnTo>
                      <a:pt x="120" y="91"/>
                    </a:lnTo>
                    <a:lnTo>
                      <a:pt x="127" y="88"/>
                    </a:lnTo>
                    <a:lnTo>
                      <a:pt x="136" y="85"/>
                    </a:lnTo>
                    <a:lnTo>
                      <a:pt x="142" y="82"/>
                    </a:lnTo>
                    <a:lnTo>
                      <a:pt x="146" y="79"/>
                    </a:lnTo>
                    <a:lnTo>
                      <a:pt x="149" y="73"/>
                    </a:lnTo>
                    <a:lnTo>
                      <a:pt x="152" y="66"/>
                    </a:lnTo>
                    <a:lnTo>
                      <a:pt x="152" y="59"/>
                    </a:lnTo>
                    <a:lnTo>
                      <a:pt x="149" y="54"/>
                    </a:lnTo>
                    <a:lnTo>
                      <a:pt x="142" y="44"/>
                    </a:lnTo>
                    <a:lnTo>
                      <a:pt x="139" y="37"/>
                    </a:lnTo>
                    <a:lnTo>
                      <a:pt x="130" y="31"/>
                    </a:lnTo>
                    <a:lnTo>
                      <a:pt x="124" y="25"/>
                    </a:lnTo>
                    <a:lnTo>
                      <a:pt x="110" y="19"/>
                    </a:lnTo>
                    <a:lnTo>
                      <a:pt x="102" y="12"/>
                    </a:lnTo>
                    <a:lnTo>
                      <a:pt x="88" y="9"/>
                    </a:lnTo>
                    <a:lnTo>
                      <a:pt x="76" y="5"/>
                    </a:lnTo>
                    <a:lnTo>
                      <a:pt x="66" y="2"/>
                    </a:lnTo>
                    <a:lnTo>
                      <a:pt x="54" y="0"/>
                    </a:lnTo>
                    <a:lnTo>
                      <a:pt x="44" y="0"/>
                    </a:lnTo>
                    <a:lnTo>
                      <a:pt x="31" y="0"/>
                    </a:lnTo>
                    <a:lnTo>
                      <a:pt x="26" y="2"/>
                    </a:lnTo>
                    <a:lnTo>
                      <a:pt x="16" y="5"/>
                    </a:lnTo>
                    <a:lnTo>
                      <a:pt x="9" y="9"/>
                    </a:lnTo>
                    <a:lnTo>
                      <a:pt x="2" y="12"/>
                    </a:lnTo>
                    <a:lnTo>
                      <a:pt x="0" y="19"/>
                    </a:lnTo>
                    <a:lnTo>
                      <a:pt x="0" y="25"/>
                    </a:lnTo>
                    <a:lnTo>
                      <a:pt x="0" y="31"/>
                    </a:lnTo>
                    <a:lnTo>
                      <a:pt x="2" y="41"/>
                    </a:lnTo>
                    <a:lnTo>
                      <a:pt x="9" y="47"/>
                    </a:lnTo>
                    <a:lnTo>
                      <a:pt x="12" y="54"/>
                    </a:lnTo>
                    <a:lnTo>
                      <a:pt x="22" y="59"/>
                    </a:lnTo>
                    <a:lnTo>
                      <a:pt x="28" y="66"/>
                    </a:lnTo>
                    <a:lnTo>
                      <a:pt x="41" y="73"/>
                    </a:lnTo>
                    <a:lnTo>
                      <a:pt x="51" y="79"/>
                    </a:lnTo>
                    <a:lnTo>
                      <a:pt x="63" y="82"/>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701" name="Freeform 1995">
                <a:extLst>
                  <a:ext uri="{FF2B5EF4-FFF2-40B4-BE49-F238E27FC236}">
                    <a16:creationId xmlns:a16="http://schemas.microsoft.com/office/drawing/2014/main" id="{69744789-637A-4042-97E9-EA76856B9937}"/>
                  </a:ext>
                </a:extLst>
              </p:cNvPr>
              <p:cNvSpPr>
                <a:spLocks noEditPoints="1"/>
              </p:cNvSpPr>
              <p:nvPr/>
            </p:nvSpPr>
            <p:spPr bwMode="auto">
              <a:xfrm>
                <a:off x="2232" y="2152"/>
                <a:ext cx="49" cy="54"/>
              </a:xfrm>
              <a:custGeom>
                <a:avLst/>
                <a:gdLst>
                  <a:gd name="T0" fmla="*/ 13 w 196"/>
                  <a:gd name="T1" fmla="*/ 11 h 216"/>
                  <a:gd name="T2" fmla="*/ 18 w 196"/>
                  <a:gd name="T3" fmla="*/ 5 h 216"/>
                  <a:gd name="T4" fmla="*/ 19 w 196"/>
                  <a:gd name="T5" fmla="*/ 5 h 216"/>
                  <a:gd name="T6" fmla="*/ 23 w 196"/>
                  <a:gd name="T7" fmla="*/ 1 h 216"/>
                  <a:gd name="T8" fmla="*/ 24 w 196"/>
                  <a:gd name="T9" fmla="*/ 1 h 216"/>
                  <a:gd name="T10" fmla="*/ 29 w 196"/>
                  <a:gd name="T11" fmla="*/ 0 h 216"/>
                  <a:gd name="T12" fmla="*/ 30 w 196"/>
                  <a:gd name="T13" fmla="*/ 0 h 216"/>
                  <a:gd name="T14" fmla="*/ 34 w 196"/>
                  <a:gd name="T15" fmla="*/ 2 h 216"/>
                  <a:gd name="T16" fmla="*/ 35 w 196"/>
                  <a:gd name="T17" fmla="*/ 2 h 216"/>
                  <a:gd name="T18" fmla="*/ 39 w 196"/>
                  <a:gd name="T19" fmla="*/ 5 h 216"/>
                  <a:gd name="T20" fmla="*/ 39 w 196"/>
                  <a:gd name="T21" fmla="*/ 6 h 216"/>
                  <a:gd name="T22" fmla="*/ 43 w 196"/>
                  <a:gd name="T23" fmla="*/ 10 h 216"/>
                  <a:gd name="T24" fmla="*/ 43 w 196"/>
                  <a:gd name="T25" fmla="*/ 10 h 216"/>
                  <a:gd name="T26" fmla="*/ 46 w 196"/>
                  <a:gd name="T27" fmla="*/ 16 h 216"/>
                  <a:gd name="T28" fmla="*/ 46 w 196"/>
                  <a:gd name="T29" fmla="*/ 16 h 216"/>
                  <a:gd name="T30" fmla="*/ 48 w 196"/>
                  <a:gd name="T31" fmla="*/ 22 h 216"/>
                  <a:gd name="T32" fmla="*/ 48 w 196"/>
                  <a:gd name="T33" fmla="*/ 23 h 216"/>
                  <a:gd name="T34" fmla="*/ 49 w 196"/>
                  <a:gd name="T35" fmla="*/ 29 h 216"/>
                  <a:gd name="T36" fmla="*/ 49 w 196"/>
                  <a:gd name="T37" fmla="*/ 29 h 216"/>
                  <a:gd name="T38" fmla="*/ 49 w 196"/>
                  <a:gd name="T39" fmla="*/ 36 h 216"/>
                  <a:gd name="T40" fmla="*/ 49 w 196"/>
                  <a:gd name="T41" fmla="*/ 36 h 216"/>
                  <a:gd name="T42" fmla="*/ 48 w 196"/>
                  <a:gd name="T43" fmla="*/ 41 h 216"/>
                  <a:gd name="T44" fmla="*/ 48 w 196"/>
                  <a:gd name="T45" fmla="*/ 42 h 216"/>
                  <a:gd name="T46" fmla="*/ 44 w 196"/>
                  <a:gd name="T47" fmla="*/ 46 h 216"/>
                  <a:gd name="T48" fmla="*/ 44 w 196"/>
                  <a:gd name="T49" fmla="*/ 46 h 216"/>
                  <a:gd name="T50" fmla="*/ 40 w 196"/>
                  <a:gd name="T51" fmla="*/ 49 h 216"/>
                  <a:gd name="T52" fmla="*/ 39 w 196"/>
                  <a:gd name="T53" fmla="*/ 50 h 216"/>
                  <a:gd name="T54" fmla="*/ 33 w 196"/>
                  <a:gd name="T55" fmla="*/ 53 h 216"/>
                  <a:gd name="T56" fmla="*/ 32 w 196"/>
                  <a:gd name="T57" fmla="*/ 53 h 216"/>
                  <a:gd name="T58" fmla="*/ 27 w 196"/>
                  <a:gd name="T59" fmla="*/ 54 h 216"/>
                  <a:gd name="T60" fmla="*/ 26 w 196"/>
                  <a:gd name="T61" fmla="*/ 54 h 216"/>
                  <a:gd name="T62" fmla="*/ 20 w 196"/>
                  <a:gd name="T63" fmla="*/ 54 h 216"/>
                  <a:gd name="T64" fmla="*/ 19 w 196"/>
                  <a:gd name="T65" fmla="*/ 54 h 216"/>
                  <a:gd name="T66" fmla="*/ 14 w 196"/>
                  <a:gd name="T67" fmla="*/ 53 h 216"/>
                  <a:gd name="T68" fmla="*/ 14 w 196"/>
                  <a:gd name="T69" fmla="*/ 53 h 216"/>
                  <a:gd name="T70" fmla="*/ 9 w 196"/>
                  <a:gd name="T71" fmla="*/ 52 h 216"/>
                  <a:gd name="T72" fmla="*/ 8 w 196"/>
                  <a:gd name="T73" fmla="*/ 51 h 216"/>
                  <a:gd name="T74" fmla="*/ 4 w 196"/>
                  <a:gd name="T75" fmla="*/ 48 h 216"/>
                  <a:gd name="T76" fmla="*/ 3 w 196"/>
                  <a:gd name="T77" fmla="*/ 47 h 216"/>
                  <a:gd name="T78" fmla="*/ 2 w 196"/>
                  <a:gd name="T79" fmla="*/ 42 h 216"/>
                  <a:gd name="T80" fmla="*/ 2 w 196"/>
                  <a:gd name="T81" fmla="*/ 42 h 216"/>
                  <a:gd name="T82" fmla="*/ 1 w 196"/>
                  <a:gd name="T83" fmla="*/ 39 h 216"/>
                  <a:gd name="T84" fmla="*/ 0 w 196"/>
                  <a:gd name="T85" fmla="*/ 36 h 216"/>
                  <a:gd name="T86" fmla="*/ 0 w 196"/>
                  <a:gd name="T87" fmla="*/ 35 h 216"/>
                  <a:gd name="T88" fmla="*/ 0 w 196"/>
                  <a:gd name="T89" fmla="*/ 33 h 216"/>
                  <a:gd name="T90" fmla="*/ 0 w 196"/>
                  <a:gd name="T91" fmla="*/ 29 h 216"/>
                  <a:gd name="T92" fmla="*/ 0 w 196"/>
                  <a:gd name="T93" fmla="*/ 29 h 216"/>
                  <a:gd name="T94" fmla="*/ 1 w 196"/>
                  <a:gd name="T95" fmla="*/ 26 h 216"/>
                  <a:gd name="T96" fmla="*/ 1 w 196"/>
                  <a:gd name="T97" fmla="*/ 26 h 216"/>
                  <a:gd name="T98" fmla="*/ 2 w 196"/>
                  <a:gd name="T99" fmla="*/ 24 h 216"/>
                  <a:gd name="T100" fmla="*/ 2 w 196"/>
                  <a:gd name="T101" fmla="*/ 24 h 216"/>
                  <a:gd name="T102" fmla="*/ 3 w 196"/>
                  <a:gd name="T103" fmla="*/ 21 h 216"/>
                  <a:gd name="T104" fmla="*/ 4 w 196"/>
                  <a:gd name="T105" fmla="*/ 20 h 216"/>
                  <a:gd name="T106" fmla="*/ 6 w 196"/>
                  <a:gd name="T107" fmla="*/ 18 h 216"/>
                  <a:gd name="T108" fmla="*/ 6 w 196"/>
                  <a:gd name="T109" fmla="*/ 18 h 216"/>
                  <a:gd name="T110" fmla="*/ 9 w 196"/>
                  <a:gd name="T111" fmla="*/ 14 h 21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96"/>
                  <a:gd name="T169" fmla="*/ 0 h 216"/>
                  <a:gd name="T170" fmla="*/ 196 w 196"/>
                  <a:gd name="T171" fmla="*/ 216 h 21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96" h="216">
                    <a:moveTo>
                      <a:pt x="50" y="44"/>
                    </a:moveTo>
                    <a:lnTo>
                      <a:pt x="72" y="19"/>
                    </a:lnTo>
                    <a:lnTo>
                      <a:pt x="86" y="32"/>
                    </a:lnTo>
                    <a:lnTo>
                      <a:pt x="64" y="57"/>
                    </a:lnTo>
                    <a:lnTo>
                      <a:pt x="50" y="44"/>
                    </a:lnTo>
                    <a:close/>
                    <a:moveTo>
                      <a:pt x="72" y="19"/>
                    </a:moveTo>
                    <a:lnTo>
                      <a:pt x="73" y="18"/>
                    </a:lnTo>
                    <a:lnTo>
                      <a:pt x="74" y="18"/>
                    </a:lnTo>
                    <a:lnTo>
                      <a:pt x="79" y="25"/>
                    </a:lnTo>
                    <a:lnTo>
                      <a:pt x="72" y="19"/>
                    </a:lnTo>
                    <a:close/>
                    <a:moveTo>
                      <a:pt x="74" y="18"/>
                    </a:moveTo>
                    <a:lnTo>
                      <a:pt x="93" y="4"/>
                    </a:lnTo>
                    <a:lnTo>
                      <a:pt x="104" y="21"/>
                    </a:lnTo>
                    <a:lnTo>
                      <a:pt x="84" y="33"/>
                    </a:lnTo>
                    <a:lnTo>
                      <a:pt x="74" y="18"/>
                    </a:lnTo>
                    <a:close/>
                    <a:moveTo>
                      <a:pt x="93" y="4"/>
                    </a:moveTo>
                    <a:lnTo>
                      <a:pt x="95" y="3"/>
                    </a:lnTo>
                    <a:lnTo>
                      <a:pt x="97" y="3"/>
                    </a:lnTo>
                    <a:lnTo>
                      <a:pt x="98" y="12"/>
                    </a:lnTo>
                    <a:lnTo>
                      <a:pt x="93" y="4"/>
                    </a:lnTo>
                    <a:close/>
                    <a:moveTo>
                      <a:pt x="97" y="3"/>
                    </a:moveTo>
                    <a:lnTo>
                      <a:pt x="116" y="0"/>
                    </a:lnTo>
                    <a:lnTo>
                      <a:pt x="119" y="19"/>
                    </a:lnTo>
                    <a:lnTo>
                      <a:pt x="99" y="22"/>
                    </a:lnTo>
                    <a:lnTo>
                      <a:pt x="97" y="3"/>
                    </a:lnTo>
                    <a:close/>
                    <a:moveTo>
                      <a:pt x="116" y="0"/>
                    </a:moveTo>
                    <a:lnTo>
                      <a:pt x="118" y="0"/>
                    </a:lnTo>
                    <a:lnTo>
                      <a:pt x="120" y="0"/>
                    </a:lnTo>
                    <a:lnTo>
                      <a:pt x="117" y="9"/>
                    </a:lnTo>
                    <a:lnTo>
                      <a:pt x="116" y="0"/>
                    </a:lnTo>
                    <a:close/>
                    <a:moveTo>
                      <a:pt x="120" y="0"/>
                    </a:moveTo>
                    <a:lnTo>
                      <a:pt x="137" y="7"/>
                    </a:lnTo>
                    <a:lnTo>
                      <a:pt x="129" y="24"/>
                    </a:lnTo>
                    <a:lnTo>
                      <a:pt x="113" y="18"/>
                    </a:lnTo>
                    <a:lnTo>
                      <a:pt x="120" y="0"/>
                    </a:lnTo>
                    <a:close/>
                    <a:moveTo>
                      <a:pt x="137" y="7"/>
                    </a:moveTo>
                    <a:lnTo>
                      <a:pt x="138" y="8"/>
                    </a:lnTo>
                    <a:lnTo>
                      <a:pt x="139" y="8"/>
                    </a:lnTo>
                    <a:lnTo>
                      <a:pt x="133" y="15"/>
                    </a:lnTo>
                    <a:lnTo>
                      <a:pt x="137" y="7"/>
                    </a:lnTo>
                    <a:close/>
                    <a:moveTo>
                      <a:pt x="139" y="8"/>
                    </a:moveTo>
                    <a:lnTo>
                      <a:pt x="154" y="21"/>
                    </a:lnTo>
                    <a:lnTo>
                      <a:pt x="143" y="35"/>
                    </a:lnTo>
                    <a:lnTo>
                      <a:pt x="127" y="23"/>
                    </a:lnTo>
                    <a:lnTo>
                      <a:pt x="139" y="8"/>
                    </a:lnTo>
                    <a:close/>
                    <a:moveTo>
                      <a:pt x="154" y="21"/>
                    </a:moveTo>
                    <a:lnTo>
                      <a:pt x="155" y="21"/>
                    </a:lnTo>
                    <a:lnTo>
                      <a:pt x="155" y="22"/>
                    </a:lnTo>
                    <a:lnTo>
                      <a:pt x="149" y="29"/>
                    </a:lnTo>
                    <a:lnTo>
                      <a:pt x="154" y="21"/>
                    </a:lnTo>
                    <a:close/>
                    <a:moveTo>
                      <a:pt x="155" y="22"/>
                    </a:moveTo>
                    <a:lnTo>
                      <a:pt x="172" y="38"/>
                    </a:lnTo>
                    <a:lnTo>
                      <a:pt x="158" y="51"/>
                    </a:lnTo>
                    <a:lnTo>
                      <a:pt x="142" y="35"/>
                    </a:lnTo>
                    <a:lnTo>
                      <a:pt x="155" y="22"/>
                    </a:lnTo>
                    <a:close/>
                    <a:moveTo>
                      <a:pt x="172" y="38"/>
                    </a:moveTo>
                    <a:lnTo>
                      <a:pt x="173" y="39"/>
                    </a:lnTo>
                    <a:lnTo>
                      <a:pt x="173" y="41"/>
                    </a:lnTo>
                    <a:lnTo>
                      <a:pt x="164" y="44"/>
                    </a:lnTo>
                    <a:lnTo>
                      <a:pt x="172" y="38"/>
                    </a:lnTo>
                    <a:close/>
                    <a:moveTo>
                      <a:pt x="173" y="41"/>
                    </a:moveTo>
                    <a:lnTo>
                      <a:pt x="183" y="63"/>
                    </a:lnTo>
                    <a:lnTo>
                      <a:pt x="165" y="71"/>
                    </a:lnTo>
                    <a:lnTo>
                      <a:pt x="156" y="49"/>
                    </a:lnTo>
                    <a:lnTo>
                      <a:pt x="173" y="41"/>
                    </a:lnTo>
                    <a:close/>
                    <a:moveTo>
                      <a:pt x="183" y="63"/>
                    </a:moveTo>
                    <a:lnTo>
                      <a:pt x="183" y="64"/>
                    </a:lnTo>
                    <a:lnTo>
                      <a:pt x="183" y="63"/>
                    </a:lnTo>
                    <a:lnTo>
                      <a:pt x="174" y="66"/>
                    </a:lnTo>
                    <a:lnTo>
                      <a:pt x="183" y="63"/>
                    </a:lnTo>
                    <a:close/>
                    <a:moveTo>
                      <a:pt x="183" y="63"/>
                    </a:moveTo>
                    <a:lnTo>
                      <a:pt x="193" y="88"/>
                    </a:lnTo>
                    <a:lnTo>
                      <a:pt x="175" y="95"/>
                    </a:lnTo>
                    <a:lnTo>
                      <a:pt x="165" y="70"/>
                    </a:lnTo>
                    <a:lnTo>
                      <a:pt x="183" y="63"/>
                    </a:lnTo>
                    <a:close/>
                    <a:moveTo>
                      <a:pt x="193" y="88"/>
                    </a:moveTo>
                    <a:lnTo>
                      <a:pt x="193" y="89"/>
                    </a:lnTo>
                    <a:lnTo>
                      <a:pt x="193" y="90"/>
                    </a:lnTo>
                    <a:lnTo>
                      <a:pt x="184" y="92"/>
                    </a:lnTo>
                    <a:lnTo>
                      <a:pt x="193" y="88"/>
                    </a:lnTo>
                    <a:close/>
                    <a:moveTo>
                      <a:pt x="193" y="90"/>
                    </a:moveTo>
                    <a:lnTo>
                      <a:pt x="196" y="116"/>
                    </a:lnTo>
                    <a:lnTo>
                      <a:pt x="177" y="118"/>
                    </a:lnTo>
                    <a:lnTo>
                      <a:pt x="174" y="93"/>
                    </a:lnTo>
                    <a:lnTo>
                      <a:pt x="193" y="90"/>
                    </a:lnTo>
                    <a:close/>
                    <a:moveTo>
                      <a:pt x="196" y="116"/>
                    </a:moveTo>
                    <a:lnTo>
                      <a:pt x="196" y="117"/>
                    </a:lnTo>
                    <a:lnTo>
                      <a:pt x="187" y="117"/>
                    </a:lnTo>
                    <a:lnTo>
                      <a:pt x="196" y="116"/>
                    </a:lnTo>
                    <a:close/>
                    <a:moveTo>
                      <a:pt x="196" y="117"/>
                    </a:moveTo>
                    <a:lnTo>
                      <a:pt x="196" y="143"/>
                    </a:lnTo>
                    <a:lnTo>
                      <a:pt x="177" y="143"/>
                    </a:lnTo>
                    <a:lnTo>
                      <a:pt x="177" y="117"/>
                    </a:lnTo>
                    <a:lnTo>
                      <a:pt x="196" y="117"/>
                    </a:lnTo>
                    <a:close/>
                    <a:moveTo>
                      <a:pt x="196" y="143"/>
                    </a:moveTo>
                    <a:lnTo>
                      <a:pt x="196" y="143"/>
                    </a:lnTo>
                    <a:lnTo>
                      <a:pt x="196" y="144"/>
                    </a:lnTo>
                    <a:lnTo>
                      <a:pt x="187" y="143"/>
                    </a:lnTo>
                    <a:lnTo>
                      <a:pt x="196" y="143"/>
                    </a:lnTo>
                    <a:close/>
                    <a:moveTo>
                      <a:pt x="196" y="144"/>
                    </a:moveTo>
                    <a:lnTo>
                      <a:pt x="193" y="163"/>
                    </a:lnTo>
                    <a:lnTo>
                      <a:pt x="174" y="160"/>
                    </a:lnTo>
                    <a:lnTo>
                      <a:pt x="177" y="141"/>
                    </a:lnTo>
                    <a:lnTo>
                      <a:pt x="196" y="144"/>
                    </a:lnTo>
                    <a:close/>
                    <a:moveTo>
                      <a:pt x="193" y="163"/>
                    </a:moveTo>
                    <a:lnTo>
                      <a:pt x="193" y="167"/>
                    </a:lnTo>
                    <a:lnTo>
                      <a:pt x="191" y="169"/>
                    </a:lnTo>
                    <a:lnTo>
                      <a:pt x="184" y="162"/>
                    </a:lnTo>
                    <a:lnTo>
                      <a:pt x="193" y="163"/>
                    </a:lnTo>
                    <a:close/>
                    <a:moveTo>
                      <a:pt x="191" y="169"/>
                    </a:moveTo>
                    <a:lnTo>
                      <a:pt x="174" y="184"/>
                    </a:lnTo>
                    <a:lnTo>
                      <a:pt x="161" y="171"/>
                    </a:lnTo>
                    <a:lnTo>
                      <a:pt x="177" y="156"/>
                    </a:lnTo>
                    <a:lnTo>
                      <a:pt x="191" y="169"/>
                    </a:lnTo>
                    <a:close/>
                    <a:moveTo>
                      <a:pt x="174" y="184"/>
                    </a:moveTo>
                    <a:lnTo>
                      <a:pt x="174" y="185"/>
                    </a:lnTo>
                    <a:lnTo>
                      <a:pt x="167" y="178"/>
                    </a:lnTo>
                    <a:lnTo>
                      <a:pt x="174" y="184"/>
                    </a:lnTo>
                    <a:close/>
                    <a:moveTo>
                      <a:pt x="174" y="185"/>
                    </a:moveTo>
                    <a:lnTo>
                      <a:pt x="158" y="197"/>
                    </a:lnTo>
                    <a:lnTo>
                      <a:pt x="147" y="183"/>
                    </a:lnTo>
                    <a:lnTo>
                      <a:pt x="162" y="171"/>
                    </a:lnTo>
                    <a:lnTo>
                      <a:pt x="174" y="185"/>
                    </a:lnTo>
                    <a:close/>
                    <a:moveTo>
                      <a:pt x="158" y="197"/>
                    </a:moveTo>
                    <a:lnTo>
                      <a:pt x="156" y="199"/>
                    </a:lnTo>
                    <a:lnTo>
                      <a:pt x="155" y="200"/>
                    </a:lnTo>
                    <a:lnTo>
                      <a:pt x="152" y="191"/>
                    </a:lnTo>
                    <a:lnTo>
                      <a:pt x="158" y="197"/>
                    </a:lnTo>
                    <a:close/>
                    <a:moveTo>
                      <a:pt x="155" y="200"/>
                    </a:moveTo>
                    <a:lnTo>
                      <a:pt x="130" y="210"/>
                    </a:lnTo>
                    <a:lnTo>
                      <a:pt x="123" y="191"/>
                    </a:lnTo>
                    <a:lnTo>
                      <a:pt x="149" y="182"/>
                    </a:lnTo>
                    <a:lnTo>
                      <a:pt x="155" y="200"/>
                    </a:lnTo>
                    <a:close/>
                    <a:moveTo>
                      <a:pt x="130" y="210"/>
                    </a:moveTo>
                    <a:lnTo>
                      <a:pt x="130" y="210"/>
                    </a:lnTo>
                    <a:lnTo>
                      <a:pt x="129" y="210"/>
                    </a:lnTo>
                    <a:lnTo>
                      <a:pt x="127" y="200"/>
                    </a:lnTo>
                    <a:lnTo>
                      <a:pt x="130" y="210"/>
                    </a:lnTo>
                    <a:close/>
                    <a:moveTo>
                      <a:pt x="129" y="210"/>
                    </a:moveTo>
                    <a:lnTo>
                      <a:pt x="107" y="215"/>
                    </a:lnTo>
                    <a:lnTo>
                      <a:pt x="101" y="197"/>
                    </a:lnTo>
                    <a:lnTo>
                      <a:pt x="124" y="191"/>
                    </a:lnTo>
                    <a:lnTo>
                      <a:pt x="129" y="210"/>
                    </a:lnTo>
                    <a:close/>
                    <a:moveTo>
                      <a:pt x="107" y="215"/>
                    </a:moveTo>
                    <a:lnTo>
                      <a:pt x="106" y="216"/>
                    </a:lnTo>
                    <a:lnTo>
                      <a:pt x="105" y="216"/>
                    </a:lnTo>
                    <a:lnTo>
                      <a:pt x="105" y="206"/>
                    </a:lnTo>
                    <a:lnTo>
                      <a:pt x="107" y="215"/>
                    </a:lnTo>
                    <a:close/>
                    <a:moveTo>
                      <a:pt x="105" y="216"/>
                    </a:moveTo>
                    <a:lnTo>
                      <a:pt x="79" y="216"/>
                    </a:lnTo>
                    <a:lnTo>
                      <a:pt x="79" y="197"/>
                    </a:lnTo>
                    <a:lnTo>
                      <a:pt x="105" y="197"/>
                    </a:lnTo>
                    <a:lnTo>
                      <a:pt x="105" y="216"/>
                    </a:lnTo>
                    <a:close/>
                    <a:moveTo>
                      <a:pt x="79" y="216"/>
                    </a:moveTo>
                    <a:lnTo>
                      <a:pt x="78" y="216"/>
                    </a:lnTo>
                    <a:lnTo>
                      <a:pt x="77" y="216"/>
                    </a:lnTo>
                    <a:lnTo>
                      <a:pt x="79" y="206"/>
                    </a:lnTo>
                    <a:lnTo>
                      <a:pt x="79" y="216"/>
                    </a:lnTo>
                    <a:close/>
                    <a:moveTo>
                      <a:pt x="77" y="216"/>
                    </a:moveTo>
                    <a:lnTo>
                      <a:pt x="55" y="213"/>
                    </a:lnTo>
                    <a:lnTo>
                      <a:pt x="58" y="194"/>
                    </a:lnTo>
                    <a:lnTo>
                      <a:pt x="80" y="197"/>
                    </a:lnTo>
                    <a:lnTo>
                      <a:pt x="77" y="216"/>
                    </a:lnTo>
                    <a:close/>
                    <a:moveTo>
                      <a:pt x="55" y="213"/>
                    </a:moveTo>
                    <a:lnTo>
                      <a:pt x="54" y="213"/>
                    </a:lnTo>
                    <a:lnTo>
                      <a:pt x="54" y="212"/>
                    </a:lnTo>
                    <a:lnTo>
                      <a:pt x="56" y="203"/>
                    </a:lnTo>
                    <a:lnTo>
                      <a:pt x="55" y="213"/>
                    </a:lnTo>
                    <a:close/>
                    <a:moveTo>
                      <a:pt x="54" y="212"/>
                    </a:moveTo>
                    <a:lnTo>
                      <a:pt x="34" y="206"/>
                    </a:lnTo>
                    <a:lnTo>
                      <a:pt x="41" y="188"/>
                    </a:lnTo>
                    <a:lnTo>
                      <a:pt x="59" y="194"/>
                    </a:lnTo>
                    <a:lnTo>
                      <a:pt x="54" y="212"/>
                    </a:lnTo>
                    <a:close/>
                    <a:moveTo>
                      <a:pt x="34" y="206"/>
                    </a:moveTo>
                    <a:lnTo>
                      <a:pt x="33" y="205"/>
                    </a:lnTo>
                    <a:lnTo>
                      <a:pt x="32" y="204"/>
                    </a:lnTo>
                    <a:lnTo>
                      <a:pt x="37" y="197"/>
                    </a:lnTo>
                    <a:lnTo>
                      <a:pt x="34" y="206"/>
                    </a:lnTo>
                    <a:close/>
                    <a:moveTo>
                      <a:pt x="32" y="204"/>
                    </a:moveTo>
                    <a:lnTo>
                      <a:pt x="15" y="192"/>
                    </a:lnTo>
                    <a:lnTo>
                      <a:pt x="27" y="176"/>
                    </a:lnTo>
                    <a:lnTo>
                      <a:pt x="44" y="190"/>
                    </a:lnTo>
                    <a:lnTo>
                      <a:pt x="32" y="204"/>
                    </a:lnTo>
                    <a:close/>
                    <a:moveTo>
                      <a:pt x="15" y="192"/>
                    </a:moveTo>
                    <a:lnTo>
                      <a:pt x="13" y="190"/>
                    </a:lnTo>
                    <a:lnTo>
                      <a:pt x="13" y="188"/>
                    </a:lnTo>
                    <a:lnTo>
                      <a:pt x="22" y="184"/>
                    </a:lnTo>
                    <a:lnTo>
                      <a:pt x="15" y="192"/>
                    </a:lnTo>
                    <a:close/>
                    <a:moveTo>
                      <a:pt x="13" y="188"/>
                    </a:moveTo>
                    <a:lnTo>
                      <a:pt x="7" y="168"/>
                    </a:lnTo>
                    <a:lnTo>
                      <a:pt x="24" y="162"/>
                    </a:lnTo>
                    <a:lnTo>
                      <a:pt x="31" y="181"/>
                    </a:lnTo>
                    <a:lnTo>
                      <a:pt x="13" y="188"/>
                    </a:lnTo>
                    <a:close/>
                    <a:moveTo>
                      <a:pt x="7" y="168"/>
                    </a:moveTo>
                    <a:lnTo>
                      <a:pt x="7" y="168"/>
                    </a:lnTo>
                    <a:lnTo>
                      <a:pt x="15" y="165"/>
                    </a:lnTo>
                    <a:lnTo>
                      <a:pt x="7" y="168"/>
                    </a:lnTo>
                    <a:close/>
                    <a:moveTo>
                      <a:pt x="7" y="168"/>
                    </a:moveTo>
                    <a:lnTo>
                      <a:pt x="3" y="154"/>
                    </a:lnTo>
                    <a:lnTo>
                      <a:pt x="22" y="150"/>
                    </a:lnTo>
                    <a:lnTo>
                      <a:pt x="24" y="163"/>
                    </a:lnTo>
                    <a:lnTo>
                      <a:pt x="7" y="168"/>
                    </a:lnTo>
                    <a:close/>
                    <a:moveTo>
                      <a:pt x="3" y="154"/>
                    </a:moveTo>
                    <a:lnTo>
                      <a:pt x="0" y="142"/>
                    </a:lnTo>
                    <a:lnTo>
                      <a:pt x="19" y="138"/>
                    </a:lnTo>
                    <a:lnTo>
                      <a:pt x="22" y="150"/>
                    </a:lnTo>
                    <a:lnTo>
                      <a:pt x="3" y="154"/>
                    </a:lnTo>
                    <a:close/>
                    <a:moveTo>
                      <a:pt x="0" y="142"/>
                    </a:moveTo>
                    <a:lnTo>
                      <a:pt x="0" y="141"/>
                    </a:lnTo>
                    <a:lnTo>
                      <a:pt x="0" y="140"/>
                    </a:lnTo>
                    <a:lnTo>
                      <a:pt x="9" y="140"/>
                    </a:lnTo>
                    <a:lnTo>
                      <a:pt x="0" y="142"/>
                    </a:lnTo>
                    <a:close/>
                    <a:moveTo>
                      <a:pt x="0" y="140"/>
                    </a:moveTo>
                    <a:lnTo>
                      <a:pt x="0" y="130"/>
                    </a:lnTo>
                    <a:lnTo>
                      <a:pt x="19" y="130"/>
                    </a:lnTo>
                    <a:lnTo>
                      <a:pt x="19" y="140"/>
                    </a:lnTo>
                    <a:lnTo>
                      <a:pt x="0" y="140"/>
                    </a:lnTo>
                    <a:close/>
                    <a:moveTo>
                      <a:pt x="0" y="130"/>
                    </a:moveTo>
                    <a:lnTo>
                      <a:pt x="0" y="117"/>
                    </a:lnTo>
                    <a:lnTo>
                      <a:pt x="19" y="117"/>
                    </a:lnTo>
                    <a:lnTo>
                      <a:pt x="19" y="130"/>
                    </a:lnTo>
                    <a:lnTo>
                      <a:pt x="0" y="130"/>
                    </a:lnTo>
                    <a:close/>
                    <a:moveTo>
                      <a:pt x="0" y="117"/>
                    </a:moveTo>
                    <a:lnTo>
                      <a:pt x="0" y="116"/>
                    </a:lnTo>
                    <a:lnTo>
                      <a:pt x="0" y="115"/>
                    </a:lnTo>
                    <a:lnTo>
                      <a:pt x="9" y="117"/>
                    </a:lnTo>
                    <a:lnTo>
                      <a:pt x="0" y="117"/>
                    </a:lnTo>
                    <a:close/>
                    <a:moveTo>
                      <a:pt x="0" y="115"/>
                    </a:moveTo>
                    <a:lnTo>
                      <a:pt x="3" y="105"/>
                    </a:lnTo>
                    <a:lnTo>
                      <a:pt x="21" y="111"/>
                    </a:lnTo>
                    <a:lnTo>
                      <a:pt x="18" y="120"/>
                    </a:lnTo>
                    <a:lnTo>
                      <a:pt x="0" y="115"/>
                    </a:lnTo>
                    <a:close/>
                    <a:moveTo>
                      <a:pt x="3" y="105"/>
                    </a:moveTo>
                    <a:lnTo>
                      <a:pt x="8" y="90"/>
                    </a:lnTo>
                    <a:lnTo>
                      <a:pt x="3" y="105"/>
                    </a:lnTo>
                    <a:lnTo>
                      <a:pt x="12" y="108"/>
                    </a:lnTo>
                    <a:lnTo>
                      <a:pt x="3" y="105"/>
                    </a:lnTo>
                    <a:close/>
                    <a:moveTo>
                      <a:pt x="3" y="105"/>
                    </a:moveTo>
                    <a:lnTo>
                      <a:pt x="7" y="95"/>
                    </a:lnTo>
                    <a:lnTo>
                      <a:pt x="24" y="101"/>
                    </a:lnTo>
                    <a:lnTo>
                      <a:pt x="21" y="111"/>
                    </a:lnTo>
                    <a:lnTo>
                      <a:pt x="3" y="105"/>
                    </a:lnTo>
                    <a:close/>
                    <a:moveTo>
                      <a:pt x="7" y="95"/>
                    </a:moveTo>
                    <a:lnTo>
                      <a:pt x="7" y="95"/>
                    </a:lnTo>
                    <a:lnTo>
                      <a:pt x="7" y="94"/>
                    </a:lnTo>
                    <a:lnTo>
                      <a:pt x="15" y="98"/>
                    </a:lnTo>
                    <a:lnTo>
                      <a:pt x="7" y="95"/>
                    </a:lnTo>
                    <a:close/>
                    <a:moveTo>
                      <a:pt x="7" y="94"/>
                    </a:moveTo>
                    <a:lnTo>
                      <a:pt x="13" y="82"/>
                    </a:lnTo>
                    <a:lnTo>
                      <a:pt x="31" y="89"/>
                    </a:lnTo>
                    <a:lnTo>
                      <a:pt x="24" y="103"/>
                    </a:lnTo>
                    <a:lnTo>
                      <a:pt x="7" y="94"/>
                    </a:lnTo>
                    <a:close/>
                    <a:moveTo>
                      <a:pt x="13" y="82"/>
                    </a:moveTo>
                    <a:lnTo>
                      <a:pt x="14" y="81"/>
                    </a:lnTo>
                    <a:lnTo>
                      <a:pt x="15" y="79"/>
                    </a:lnTo>
                    <a:lnTo>
                      <a:pt x="22" y="86"/>
                    </a:lnTo>
                    <a:lnTo>
                      <a:pt x="13" y="82"/>
                    </a:lnTo>
                    <a:close/>
                    <a:moveTo>
                      <a:pt x="15" y="79"/>
                    </a:moveTo>
                    <a:lnTo>
                      <a:pt x="24" y="70"/>
                    </a:lnTo>
                    <a:lnTo>
                      <a:pt x="38" y="83"/>
                    </a:lnTo>
                    <a:lnTo>
                      <a:pt x="29" y="93"/>
                    </a:lnTo>
                    <a:lnTo>
                      <a:pt x="15" y="79"/>
                    </a:lnTo>
                    <a:close/>
                    <a:moveTo>
                      <a:pt x="24" y="70"/>
                    </a:moveTo>
                    <a:lnTo>
                      <a:pt x="53" y="41"/>
                    </a:lnTo>
                    <a:lnTo>
                      <a:pt x="24" y="70"/>
                    </a:lnTo>
                    <a:lnTo>
                      <a:pt x="31" y="76"/>
                    </a:lnTo>
                    <a:lnTo>
                      <a:pt x="24" y="70"/>
                    </a:lnTo>
                    <a:close/>
                    <a:moveTo>
                      <a:pt x="24" y="70"/>
                    </a:moveTo>
                    <a:lnTo>
                      <a:pt x="37" y="56"/>
                    </a:lnTo>
                    <a:lnTo>
                      <a:pt x="51" y="71"/>
                    </a:lnTo>
                    <a:lnTo>
                      <a:pt x="38" y="83"/>
                    </a:lnTo>
                    <a:lnTo>
                      <a:pt x="24" y="70"/>
                    </a:lnTo>
                    <a:close/>
                    <a:moveTo>
                      <a:pt x="37" y="56"/>
                    </a:moveTo>
                    <a:lnTo>
                      <a:pt x="50" y="44"/>
                    </a:lnTo>
                    <a:lnTo>
                      <a:pt x="64" y="57"/>
                    </a:lnTo>
                    <a:lnTo>
                      <a:pt x="51" y="71"/>
                    </a:lnTo>
                    <a:lnTo>
                      <a:pt x="37" y="5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02" name="Freeform 1996">
                <a:extLst>
                  <a:ext uri="{FF2B5EF4-FFF2-40B4-BE49-F238E27FC236}">
                    <a16:creationId xmlns:a16="http://schemas.microsoft.com/office/drawing/2014/main" id="{FA2F43BA-7382-4C51-96C5-D4C4FB40566B}"/>
                  </a:ext>
                </a:extLst>
              </p:cNvPr>
              <p:cNvSpPr>
                <a:spLocks noEditPoints="1"/>
              </p:cNvSpPr>
              <p:nvPr/>
            </p:nvSpPr>
            <p:spPr bwMode="auto">
              <a:xfrm>
                <a:off x="2383" y="2063"/>
                <a:ext cx="37" cy="53"/>
              </a:xfrm>
              <a:custGeom>
                <a:avLst/>
                <a:gdLst>
                  <a:gd name="T0" fmla="*/ 10 w 147"/>
                  <a:gd name="T1" fmla="*/ 2 h 210"/>
                  <a:gd name="T2" fmla="*/ 14 w 147"/>
                  <a:gd name="T3" fmla="*/ 1 h 210"/>
                  <a:gd name="T4" fmla="*/ 15 w 147"/>
                  <a:gd name="T5" fmla="*/ 0 h 210"/>
                  <a:gd name="T6" fmla="*/ 20 w 147"/>
                  <a:gd name="T7" fmla="*/ 2 h 210"/>
                  <a:gd name="T8" fmla="*/ 21 w 147"/>
                  <a:gd name="T9" fmla="*/ 3 h 210"/>
                  <a:gd name="T10" fmla="*/ 25 w 147"/>
                  <a:gd name="T11" fmla="*/ 8 h 210"/>
                  <a:gd name="T12" fmla="*/ 25 w 147"/>
                  <a:gd name="T13" fmla="*/ 8 h 210"/>
                  <a:gd name="T14" fmla="*/ 29 w 147"/>
                  <a:gd name="T15" fmla="*/ 13 h 210"/>
                  <a:gd name="T16" fmla="*/ 29 w 147"/>
                  <a:gd name="T17" fmla="*/ 14 h 210"/>
                  <a:gd name="T18" fmla="*/ 33 w 147"/>
                  <a:gd name="T19" fmla="*/ 22 h 210"/>
                  <a:gd name="T20" fmla="*/ 33 w 147"/>
                  <a:gd name="T21" fmla="*/ 22 h 210"/>
                  <a:gd name="T22" fmla="*/ 35 w 147"/>
                  <a:gd name="T23" fmla="*/ 29 h 210"/>
                  <a:gd name="T24" fmla="*/ 35 w 147"/>
                  <a:gd name="T25" fmla="*/ 30 h 210"/>
                  <a:gd name="T26" fmla="*/ 37 w 147"/>
                  <a:gd name="T27" fmla="*/ 38 h 210"/>
                  <a:gd name="T28" fmla="*/ 37 w 147"/>
                  <a:gd name="T29" fmla="*/ 38 h 210"/>
                  <a:gd name="T30" fmla="*/ 37 w 147"/>
                  <a:gd name="T31" fmla="*/ 44 h 210"/>
                  <a:gd name="T32" fmla="*/ 37 w 147"/>
                  <a:gd name="T33" fmla="*/ 45 h 210"/>
                  <a:gd name="T34" fmla="*/ 35 w 147"/>
                  <a:gd name="T35" fmla="*/ 50 h 210"/>
                  <a:gd name="T36" fmla="*/ 34 w 147"/>
                  <a:gd name="T37" fmla="*/ 51 h 210"/>
                  <a:gd name="T38" fmla="*/ 31 w 147"/>
                  <a:gd name="T39" fmla="*/ 53 h 210"/>
                  <a:gd name="T40" fmla="*/ 30 w 147"/>
                  <a:gd name="T41" fmla="*/ 53 h 210"/>
                  <a:gd name="T42" fmla="*/ 27 w 147"/>
                  <a:gd name="T43" fmla="*/ 53 h 210"/>
                  <a:gd name="T44" fmla="*/ 26 w 147"/>
                  <a:gd name="T45" fmla="*/ 53 h 210"/>
                  <a:gd name="T46" fmla="*/ 23 w 147"/>
                  <a:gd name="T47" fmla="*/ 51 h 210"/>
                  <a:gd name="T48" fmla="*/ 20 w 147"/>
                  <a:gd name="T49" fmla="*/ 50 h 210"/>
                  <a:gd name="T50" fmla="*/ 19 w 147"/>
                  <a:gd name="T51" fmla="*/ 49 h 210"/>
                  <a:gd name="T52" fmla="*/ 19 w 147"/>
                  <a:gd name="T53" fmla="*/ 43 h 210"/>
                  <a:gd name="T54" fmla="*/ 16 w 147"/>
                  <a:gd name="T55" fmla="*/ 46 h 210"/>
                  <a:gd name="T56" fmla="*/ 13 w 147"/>
                  <a:gd name="T57" fmla="*/ 44 h 210"/>
                  <a:gd name="T58" fmla="*/ 13 w 147"/>
                  <a:gd name="T59" fmla="*/ 44 h 210"/>
                  <a:gd name="T60" fmla="*/ 10 w 147"/>
                  <a:gd name="T61" fmla="*/ 40 h 210"/>
                  <a:gd name="T62" fmla="*/ 10 w 147"/>
                  <a:gd name="T63" fmla="*/ 40 h 210"/>
                  <a:gd name="T64" fmla="*/ 10 w 147"/>
                  <a:gd name="T65" fmla="*/ 34 h 210"/>
                  <a:gd name="T66" fmla="*/ 6 w 147"/>
                  <a:gd name="T67" fmla="*/ 37 h 210"/>
                  <a:gd name="T68" fmla="*/ 5 w 147"/>
                  <a:gd name="T69" fmla="*/ 36 h 210"/>
                  <a:gd name="T70" fmla="*/ 5 w 147"/>
                  <a:gd name="T71" fmla="*/ 35 h 210"/>
                  <a:gd name="T72" fmla="*/ 3 w 147"/>
                  <a:gd name="T73" fmla="*/ 33 h 210"/>
                  <a:gd name="T74" fmla="*/ 3 w 147"/>
                  <a:gd name="T75" fmla="*/ 32 h 210"/>
                  <a:gd name="T76" fmla="*/ 1 w 147"/>
                  <a:gd name="T77" fmla="*/ 28 h 210"/>
                  <a:gd name="T78" fmla="*/ 1 w 147"/>
                  <a:gd name="T79" fmla="*/ 27 h 210"/>
                  <a:gd name="T80" fmla="*/ 0 w 147"/>
                  <a:gd name="T81" fmla="*/ 23 h 210"/>
                  <a:gd name="T82" fmla="*/ 0 w 147"/>
                  <a:gd name="T83" fmla="*/ 23 h 210"/>
                  <a:gd name="T84" fmla="*/ 0 w 147"/>
                  <a:gd name="T85" fmla="*/ 19 h 210"/>
                  <a:gd name="T86" fmla="*/ 0 w 147"/>
                  <a:gd name="T87" fmla="*/ 16 h 210"/>
                  <a:gd name="T88" fmla="*/ 0 w 147"/>
                  <a:gd name="T89" fmla="*/ 16 h 210"/>
                  <a:gd name="T90" fmla="*/ 6 w 147"/>
                  <a:gd name="T91" fmla="*/ 15 h 210"/>
                  <a:gd name="T92" fmla="*/ 1 w 147"/>
                  <a:gd name="T93" fmla="*/ 13 h 210"/>
                  <a:gd name="T94" fmla="*/ 2 w 147"/>
                  <a:gd name="T95" fmla="*/ 11 h 210"/>
                  <a:gd name="T96" fmla="*/ 2 w 147"/>
                  <a:gd name="T97" fmla="*/ 10 h 210"/>
                  <a:gd name="T98" fmla="*/ 3 w 147"/>
                  <a:gd name="T99" fmla="*/ 9 h 210"/>
                  <a:gd name="T100" fmla="*/ 3 w 147"/>
                  <a:gd name="T101" fmla="*/ 9 h 210"/>
                  <a:gd name="T102" fmla="*/ 5 w 147"/>
                  <a:gd name="T103" fmla="*/ 6 h 210"/>
                  <a:gd name="T104" fmla="*/ 5 w 147"/>
                  <a:gd name="T105" fmla="*/ 6 h 210"/>
                  <a:gd name="T106" fmla="*/ 6 w 147"/>
                  <a:gd name="T107" fmla="*/ 4 h 210"/>
                  <a:gd name="T108" fmla="*/ 7 w 147"/>
                  <a:gd name="T109" fmla="*/ 4 h 21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7"/>
                  <a:gd name="T166" fmla="*/ 0 h 210"/>
                  <a:gd name="T167" fmla="*/ 147 w 147"/>
                  <a:gd name="T168" fmla="*/ 210 h 21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7" h="210">
                    <a:moveTo>
                      <a:pt x="39" y="8"/>
                    </a:moveTo>
                    <a:lnTo>
                      <a:pt x="54" y="2"/>
                    </a:lnTo>
                    <a:lnTo>
                      <a:pt x="61" y="20"/>
                    </a:lnTo>
                    <a:lnTo>
                      <a:pt x="45" y="25"/>
                    </a:lnTo>
                    <a:lnTo>
                      <a:pt x="39" y="8"/>
                    </a:lnTo>
                    <a:close/>
                    <a:moveTo>
                      <a:pt x="54" y="2"/>
                    </a:moveTo>
                    <a:lnTo>
                      <a:pt x="57" y="0"/>
                    </a:lnTo>
                    <a:lnTo>
                      <a:pt x="61" y="1"/>
                    </a:lnTo>
                    <a:lnTo>
                      <a:pt x="57" y="11"/>
                    </a:lnTo>
                    <a:lnTo>
                      <a:pt x="54" y="2"/>
                    </a:lnTo>
                    <a:close/>
                    <a:moveTo>
                      <a:pt x="61" y="1"/>
                    </a:moveTo>
                    <a:lnTo>
                      <a:pt x="79" y="8"/>
                    </a:lnTo>
                    <a:lnTo>
                      <a:pt x="74" y="26"/>
                    </a:lnTo>
                    <a:lnTo>
                      <a:pt x="54" y="20"/>
                    </a:lnTo>
                    <a:lnTo>
                      <a:pt x="61" y="1"/>
                    </a:lnTo>
                    <a:close/>
                    <a:moveTo>
                      <a:pt x="79" y="8"/>
                    </a:moveTo>
                    <a:lnTo>
                      <a:pt x="83" y="9"/>
                    </a:lnTo>
                    <a:lnTo>
                      <a:pt x="84" y="11"/>
                    </a:lnTo>
                    <a:lnTo>
                      <a:pt x="76" y="16"/>
                    </a:lnTo>
                    <a:lnTo>
                      <a:pt x="79" y="8"/>
                    </a:lnTo>
                    <a:close/>
                    <a:moveTo>
                      <a:pt x="84" y="11"/>
                    </a:moveTo>
                    <a:lnTo>
                      <a:pt x="100" y="30"/>
                    </a:lnTo>
                    <a:lnTo>
                      <a:pt x="85" y="42"/>
                    </a:lnTo>
                    <a:lnTo>
                      <a:pt x="69" y="23"/>
                    </a:lnTo>
                    <a:lnTo>
                      <a:pt x="84" y="11"/>
                    </a:lnTo>
                    <a:close/>
                    <a:moveTo>
                      <a:pt x="100" y="30"/>
                    </a:moveTo>
                    <a:lnTo>
                      <a:pt x="100" y="31"/>
                    </a:lnTo>
                    <a:lnTo>
                      <a:pt x="93" y="36"/>
                    </a:lnTo>
                    <a:lnTo>
                      <a:pt x="100" y="30"/>
                    </a:lnTo>
                    <a:close/>
                    <a:moveTo>
                      <a:pt x="100" y="31"/>
                    </a:moveTo>
                    <a:lnTo>
                      <a:pt x="116" y="53"/>
                    </a:lnTo>
                    <a:lnTo>
                      <a:pt x="100" y="64"/>
                    </a:lnTo>
                    <a:lnTo>
                      <a:pt x="85" y="42"/>
                    </a:lnTo>
                    <a:lnTo>
                      <a:pt x="100" y="31"/>
                    </a:lnTo>
                    <a:close/>
                    <a:moveTo>
                      <a:pt x="116" y="53"/>
                    </a:moveTo>
                    <a:lnTo>
                      <a:pt x="117" y="54"/>
                    </a:lnTo>
                    <a:lnTo>
                      <a:pt x="117" y="55"/>
                    </a:lnTo>
                    <a:lnTo>
                      <a:pt x="108" y="58"/>
                    </a:lnTo>
                    <a:lnTo>
                      <a:pt x="116" y="53"/>
                    </a:lnTo>
                    <a:close/>
                    <a:moveTo>
                      <a:pt x="117" y="55"/>
                    </a:moveTo>
                    <a:lnTo>
                      <a:pt x="130" y="86"/>
                    </a:lnTo>
                    <a:lnTo>
                      <a:pt x="112" y="94"/>
                    </a:lnTo>
                    <a:lnTo>
                      <a:pt x="99" y="62"/>
                    </a:lnTo>
                    <a:lnTo>
                      <a:pt x="117" y="55"/>
                    </a:lnTo>
                    <a:close/>
                    <a:moveTo>
                      <a:pt x="130" y="86"/>
                    </a:moveTo>
                    <a:lnTo>
                      <a:pt x="130" y="87"/>
                    </a:lnTo>
                    <a:lnTo>
                      <a:pt x="121" y="90"/>
                    </a:lnTo>
                    <a:lnTo>
                      <a:pt x="130" y="86"/>
                    </a:lnTo>
                    <a:close/>
                    <a:moveTo>
                      <a:pt x="130" y="87"/>
                    </a:moveTo>
                    <a:lnTo>
                      <a:pt x="140" y="116"/>
                    </a:lnTo>
                    <a:lnTo>
                      <a:pt x="121" y="121"/>
                    </a:lnTo>
                    <a:lnTo>
                      <a:pt x="112" y="92"/>
                    </a:lnTo>
                    <a:lnTo>
                      <a:pt x="130" y="87"/>
                    </a:lnTo>
                    <a:close/>
                    <a:moveTo>
                      <a:pt x="140" y="116"/>
                    </a:moveTo>
                    <a:lnTo>
                      <a:pt x="140" y="116"/>
                    </a:lnTo>
                    <a:lnTo>
                      <a:pt x="140" y="117"/>
                    </a:lnTo>
                    <a:lnTo>
                      <a:pt x="130" y="119"/>
                    </a:lnTo>
                    <a:lnTo>
                      <a:pt x="140" y="116"/>
                    </a:lnTo>
                    <a:close/>
                    <a:moveTo>
                      <a:pt x="140" y="117"/>
                    </a:moveTo>
                    <a:lnTo>
                      <a:pt x="147" y="149"/>
                    </a:lnTo>
                    <a:lnTo>
                      <a:pt x="128" y="152"/>
                    </a:lnTo>
                    <a:lnTo>
                      <a:pt x="121" y="120"/>
                    </a:lnTo>
                    <a:lnTo>
                      <a:pt x="140" y="117"/>
                    </a:lnTo>
                    <a:close/>
                    <a:moveTo>
                      <a:pt x="147" y="149"/>
                    </a:moveTo>
                    <a:lnTo>
                      <a:pt x="147" y="150"/>
                    </a:lnTo>
                    <a:lnTo>
                      <a:pt x="137" y="150"/>
                    </a:lnTo>
                    <a:lnTo>
                      <a:pt x="147" y="149"/>
                    </a:lnTo>
                    <a:close/>
                    <a:moveTo>
                      <a:pt x="147" y="150"/>
                    </a:moveTo>
                    <a:lnTo>
                      <a:pt x="147" y="175"/>
                    </a:lnTo>
                    <a:lnTo>
                      <a:pt x="128" y="175"/>
                    </a:lnTo>
                    <a:lnTo>
                      <a:pt x="128" y="150"/>
                    </a:lnTo>
                    <a:lnTo>
                      <a:pt x="147" y="150"/>
                    </a:lnTo>
                    <a:close/>
                    <a:moveTo>
                      <a:pt x="147" y="175"/>
                    </a:moveTo>
                    <a:lnTo>
                      <a:pt x="147" y="177"/>
                    </a:lnTo>
                    <a:lnTo>
                      <a:pt x="146" y="178"/>
                    </a:lnTo>
                    <a:lnTo>
                      <a:pt x="137" y="175"/>
                    </a:lnTo>
                    <a:lnTo>
                      <a:pt x="147" y="175"/>
                    </a:lnTo>
                    <a:close/>
                    <a:moveTo>
                      <a:pt x="146" y="178"/>
                    </a:moveTo>
                    <a:lnTo>
                      <a:pt x="140" y="197"/>
                    </a:lnTo>
                    <a:lnTo>
                      <a:pt x="121" y="192"/>
                    </a:lnTo>
                    <a:lnTo>
                      <a:pt x="128" y="173"/>
                    </a:lnTo>
                    <a:lnTo>
                      <a:pt x="146" y="178"/>
                    </a:lnTo>
                    <a:close/>
                    <a:moveTo>
                      <a:pt x="140" y="197"/>
                    </a:moveTo>
                    <a:lnTo>
                      <a:pt x="139" y="202"/>
                    </a:lnTo>
                    <a:lnTo>
                      <a:pt x="134" y="204"/>
                    </a:lnTo>
                    <a:lnTo>
                      <a:pt x="130" y="195"/>
                    </a:lnTo>
                    <a:lnTo>
                      <a:pt x="140" y="197"/>
                    </a:lnTo>
                    <a:close/>
                    <a:moveTo>
                      <a:pt x="134" y="204"/>
                    </a:moveTo>
                    <a:lnTo>
                      <a:pt x="122" y="209"/>
                    </a:lnTo>
                    <a:lnTo>
                      <a:pt x="114" y="193"/>
                    </a:lnTo>
                    <a:lnTo>
                      <a:pt x="127" y="186"/>
                    </a:lnTo>
                    <a:lnTo>
                      <a:pt x="134" y="204"/>
                    </a:lnTo>
                    <a:close/>
                    <a:moveTo>
                      <a:pt x="122" y="209"/>
                    </a:moveTo>
                    <a:lnTo>
                      <a:pt x="120" y="210"/>
                    </a:lnTo>
                    <a:lnTo>
                      <a:pt x="118" y="210"/>
                    </a:lnTo>
                    <a:lnTo>
                      <a:pt x="118" y="202"/>
                    </a:lnTo>
                    <a:lnTo>
                      <a:pt x="122" y="209"/>
                    </a:lnTo>
                    <a:close/>
                    <a:moveTo>
                      <a:pt x="118" y="210"/>
                    </a:moveTo>
                    <a:lnTo>
                      <a:pt x="108" y="210"/>
                    </a:lnTo>
                    <a:lnTo>
                      <a:pt x="108" y="192"/>
                    </a:lnTo>
                    <a:lnTo>
                      <a:pt x="118" y="192"/>
                    </a:lnTo>
                    <a:lnTo>
                      <a:pt x="118" y="210"/>
                    </a:lnTo>
                    <a:close/>
                    <a:moveTo>
                      <a:pt x="108" y="210"/>
                    </a:moveTo>
                    <a:lnTo>
                      <a:pt x="106" y="210"/>
                    </a:lnTo>
                    <a:lnTo>
                      <a:pt x="104" y="209"/>
                    </a:lnTo>
                    <a:lnTo>
                      <a:pt x="108" y="202"/>
                    </a:lnTo>
                    <a:lnTo>
                      <a:pt x="108" y="210"/>
                    </a:lnTo>
                    <a:close/>
                    <a:moveTo>
                      <a:pt x="104" y="209"/>
                    </a:moveTo>
                    <a:lnTo>
                      <a:pt x="91" y="204"/>
                    </a:lnTo>
                    <a:lnTo>
                      <a:pt x="100" y="186"/>
                    </a:lnTo>
                    <a:lnTo>
                      <a:pt x="112" y="193"/>
                    </a:lnTo>
                    <a:lnTo>
                      <a:pt x="104" y="209"/>
                    </a:lnTo>
                    <a:close/>
                    <a:moveTo>
                      <a:pt x="91" y="204"/>
                    </a:moveTo>
                    <a:lnTo>
                      <a:pt x="78" y="197"/>
                    </a:lnTo>
                    <a:lnTo>
                      <a:pt x="87" y="180"/>
                    </a:lnTo>
                    <a:lnTo>
                      <a:pt x="100" y="186"/>
                    </a:lnTo>
                    <a:lnTo>
                      <a:pt x="91" y="204"/>
                    </a:lnTo>
                    <a:close/>
                    <a:moveTo>
                      <a:pt x="78" y="197"/>
                    </a:moveTo>
                    <a:lnTo>
                      <a:pt x="77" y="196"/>
                    </a:lnTo>
                    <a:lnTo>
                      <a:pt x="76" y="195"/>
                    </a:lnTo>
                    <a:lnTo>
                      <a:pt x="83" y="188"/>
                    </a:lnTo>
                    <a:lnTo>
                      <a:pt x="78" y="197"/>
                    </a:lnTo>
                    <a:close/>
                    <a:moveTo>
                      <a:pt x="76" y="195"/>
                    </a:moveTo>
                    <a:lnTo>
                      <a:pt x="64" y="183"/>
                    </a:lnTo>
                    <a:lnTo>
                      <a:pt x="77" y="169"/>
                    </a:lnTo>
                    <a:lnTo>
                      <a:pt x="89" y="182"/>
                    </a:lnTo>
                    <a:lnTo>
                      <a:pt x="76" y="195"/>
                    </a:lnTo>
                    <a:close/>
                    <a:moveTo>
                      <a:pt x="76" y="169"/>
                    </a:moveTo>
                    <a:lnTo>
                      <a:pt x="77" y="169"/>
                    </a:lnTo>
                    <a:lnTo>
                      <a:pt x="71" y="175"/>
                    </a:lnTo>
                    <a:lnTo>
                      <a:pt x="76" y="169"/>
                    </a:lnTo>
                    <a:close/>
                    <a:moveTo>
                      <a:pt x="65" y="183"/>
                    </a:moveTo>
                    <a:lnTo>
                      <a:pt x="52" y="174"/>
                    </a:lnTo>
                    <a:lnTo>
                      <a:pt x="63" y="159"/>
                    </a:lnTo>
                    <a:lnTo>
                      <a:pt x="76" y="169"/>
                    </a:lnTo>
                    <a:lnTo>
                      <a:pt x="65" y="183"/>
                    </a:lnTo>
                    <a:close/>
                    <a:moveTo>
                      <a:pt x="52" y="174"/>
                    </a:moveTo>
                    <a:lnTo>
                      <a:pt x="51" y="173"/>
                    </a:lnTo>
                    <a:lnTo>
                      <a:pt x="57" y="166"/>
                    </a:lnTo>
                    <a:lnTo>
                      <a:pt x="52" y="174"/>
                    </a:lnTo>
                    <a:close/>
                    <a:moveTo>
                      <a:pt x="51" y="173"/>
                    </a:moveTo>
                    <a:lnTo>
                      <a:pt x="39" y="160"/>
                    </a:lnTo>
                    <a:lnTo>
                      <a:pt x="52" y="146"/>
                    </a:lnTo>
                    <a:lnTo>
                      <a:pt x="64" y="160"/>
                    </a:lnTo>
                    <a:lnTo>
                      <a:pt x="51" y="173"/>
                    </a:lnTo>
                    <a:close/>
                    <a:moveTo>
                      <a:pt x="39" y="160"/>
                    </a:moveTo>
                    <a:lnTo>
                      <a:pt x="76" y="198"/>
                    </a:lnTo>
                    <a:lnTo>
                      <a:pt x="39" y="160"/>
                    </a:lnTo>
                    <a:lnTo>
                      <a:pt x="45" y="153"/>
                    </a:lnTo>
                    <a:lnTo>
                      <a:pt x="39" y="160"/>
                    </a:lnTo>
                    <a:close/>
                    <a:moveTo>
                      <a:pt x="39" y="160"/>
                    </a:moveTo>
                    <a:lnTo>
                      <a:pt x="25" y="148"/>
                    </a:lnTo>
                    <a:lnTo>
                      <a:pt x="39" y="134"/>
                    </a:lnTo>
                    <a:lnTo>
                      <a:pt x="52" y="146"/>
                    </a:lnTo>
                    <a:lnTo>
                      <a:pt x="39" y="160"/>
                    </a:lnTo>
                    <a:close/>
                    <a:moveTo>
                      <a:pt x="39" y="134"/>
                    </a:moveTo>
                    <a:lnTo>
                      <a:pt x="39" y="134"/>
                    </a:lnTo>
                    <a:lnTo>
                      <a:pt x="32" y="141"/>
                    </a:lnTo>
                    <a:lnTo>
                      <a:pt x="39" y="134"/>
                    </a:lnTo>
                    <a:close/>
                    <a:moveTo>
                      <a:pt x="25" y="148"/>
                    </a:moveTo>
                    <a:lnTo>
                      <a:pt x="19" y="141"/>
                    </a:lnTo>
                    <a:lnTo>
                      <a:pt x="32" y="128"/>
                    </a:lnTo>
                    <a:lnTo>
                      <a:pt x="39" y="134"/>
                    </a:lnTo>
                    <a:lnTo>
                      <a:pt x="25" y="148"/>
                    </a:lnTo>
                    <a:close/>
                    <a:moveTo>
                      <a:pt x="19" y="141"/>
                    </a:moveTo>
                    <a:lnTo>
                      <a:pt x="19" y="140"/>
                    </a:lnTo>
                    <a:lnTo>
                      <a:pt x="18" y="140"/>
                    </a:lnTo>
                    <a:lnTo>
                      <a:pt x="25" y="134"/>
                    </a:lnTo>
                    <a:lnTo>
                      <a:pt x="19" y="141"/>
                    </a:lnTo>
                    <a:close/>
                    <a:moveTo>
                      <a:pt x="18" y="140"/>
                    </a:moveTo>
                    <a:lnTo>
                      <a:pt x="11" y="130"/>
                    </a:lnTo>
                    <a:lnTo>
                      <a:pt x="28" y="120"/>
                    </a:lnTo>
                    <a:lnTo>
                      <a:pt x="34" y="129"/>
                    </a:lnTo>
                    <a:lnTo>
                      <a:pt x="18" y="140"/>
                    </a:lnTo>
                    <a:close/>
                    <a:moveTo>
                      <a:pt x="11" y="130"/>
                    </a:moveTo>
                    <a:lnTo>
                      <a:pt x="11" y="129"/>
                    </a:lnTo>
                    <a:lnTo>
                      <a:pt x="10" y="128"/>
                    </a:lnTo>
                    <a:lnTo>
                      <a:pt x="20" y="124"/>
                    </a:lnTo>
                    <a:lnTo>
                      <a:pt x="11" y="130"/>
                    </a:lnTo>
                    <a:close/>
                    <a:moveTo>
                      <a:pt x="10" y="128"/>
                    </a:moveTo>
                    <a:lnTo>
                      <a:pt x="4" y="109"/>
                    </a:lnTo>
                    <a:lnTo>
                      <a:pt x="22" y="102"/>
                    </a:lnTo>
                    <a:lnTo>
                      <a:pt x="29" y="122"/>
                    </a:lnTo>
                    <a:lnTo>
                      <a:pt x="10" y="128"/>
                    </a:lnTo>
                    <a:close/>
                    <a:moveTo>
                      <a:pt x="4" y="109"/>
                    </a:moveTo>
                    <a:lnTo>
                      <a:pt x="3" y="108"/>
                    </a:lnTo>
                    <a:lnTo>
                      <a:pt x="13" y="106"/>
                    </a:lnTo>
                    <a:lnTo>
                      <a:pt x="4" y="109"/>
                    </a:lnTo>
                    <a:close/>
                    <a:moveTo>
                      <a:pt x="3" y="108"/>
                    </a:moveTo>
                    <a:lnTo>
                      <a:pt x="0" y="91"/>
                    </a:lnTo>
                    <a:lnTo>
                      <a:pt x="19" y="88"/>
                    </a:lnTo>
                    <a:lnTo>
                      <a:pt x="22" y="103"/>
                    </a:lnTo>
                    <a:lnTo>
                      <a:pt x="3" y="108"/>
                    </a:lnTo>
                    <a:close/>
                    <a:moveTo>
                      <a:pt x="0" y="91"/>
                    </a:moveTo>
                    <a:lnTo>
                      <a:pt x="0" y="90"/>
                    </a:lnTo>
                    <a:lnTo>
                      <a:pt x="10" y="90"/>
                    </a:lnTo>
                    <a:lnTo>
                      <a:pt x="0" y="91"/>
                    </a:lnTo>
                    <a:close/>
                    <a:moveTo>
                      <a:pt x="0" y="90"/>
                    </a:moveTo>
                    <a:lnTo>
                      <a:pt x="0" y="77"/>
                    </a:lnTo>
                    <a:lnTo>
                      <a:pt x="20" y="77"/>
                    </a:lnTo>
                    <a:lnTo>
                      <a:pt x="20" y="90"/>
                    </a:lnTo>
                    <a:lnTo>
                      <a:pt x="0" y="90"/>
                    </a:lnTo>
                    <a:close/>
                    <a:moveTo>
                      <a:pt x="0" y="77"/>
                    </a:moveTo>
                    <a:lnTo>
                      <a:pt x="0" y="65"/>
                    </a:lnTo>
                    <a:lnTo>
                      <a:pt x="20" y="65"/>
                    </a:lnTo>
                    <a:lnTo>
                      <a:pt x="20" y="77"/>
                    </a:lnTo>
                    <a:lnTo>
                      <a:pt x="0" y="77"/>
                    </a:lnTo>
                    <a:close/>
                    <a:moveTo>
                      <a:pt x="0" y="65"/>
                    </a:moveTo>
                    <a:lnTo>
                      <a:pt x="0" y="63"/>
                    </a:lnTo>
                    <a:lnTo>
                      <a:pt x="1" y="62"/>
                    </a:lnTo>
                    <a:lnTo>
                      <a:pt x="10" y="65"/>
                    </a:lnTo>
                    <a:lnTo>
                      <a:pt x="0" y="65"/>
                    </a:lnTo>
                    <a:close/>
                    <a:moveTo>
                      <a:pt x="1" y="62"/>
                    </a:moveTo>
                    <a:lnTo>
                      <a:pt x="4" y="52"/>
                    </a:lnTo>
                    <a:lnTo>
                      <a:pt x="22" y="58"/>
                    </a:lnTo>
                    <a:lnTo>
                      <a:pt x="19" y="67"/>
                    </a:lnTo>
                    <a:lnTo>
                      <a:pt x="1" y="62"/>
                    </a:lnTo>
                    <a:close/>
                    <a:moveTo>
                      <a:pt x="22" y="58"/>
                    </a:moveTo>
                    <a:lnTo>
                      <a:pt x="19" y="67"/>
                    </a:lnTo>
                    <a:lnTo>
                      <a:pt x="22" y="58"/>
                    </a:lnTo>
                    <a:lnTo>
                      <a:pt x="13" y="55"/>
                    </a:lnTo>
                    <a:lnTo>
                      <a:pt x="22" y="58"/>
                    </a:lnTo>
                    <a:close/>
                    <a:moveTo>
                      <a:pt x="4" y="52"/>
                    </a:moveTo>
                    <a:lnTo>
                      <a:pt x="8" y="43"/>
                    </a:lnTo>
                    <a:lnTo>
                      <a:pt x="25" y="48"/>
                    </a:lnTo>
                    <a:lnTo>
                      <a:pt x="22" y="58"/>
                    </a:lnTo>
                    <a:lnTo>
                      <a:pt x="4" y="52"/>
                    </a:lnTo>
                    <a:close/>
                    <a:moveTo>
                      <a:pt x="8" y="43"/>
                    </a:moveTo>
                    <a:lnTo>
                      <a:pt x="8" y="42"/>
                    </a:lnTo>
                    <a:lnTo>
                      <a:pt x="8" y="41"/>
                    </a:lnTo>
                    <a:lnTo>
                      <a:pt x="17" y="45"/>
                    </a:lnTo>
                    <a:lnTo>
                      <a:pt x="8" y="43"/>
                    </a:lnTo>
                    <a:close/>
                    <a:moveTo>
                      <a:pt x="8" y="41"/>
                    </a:moveTo>
                    <a:lnTo>
                      <a:pt x="11" y="35"/>
                    </a:lnTo>
                    <a:lnTo>
                      <a:pt x="28" y="43"/>
                    </a:lnTo>
                    <a:lnTo>
                      <a:pt x="24" y="49"/>
                    </a:lnTo>
                    <a:lnTo>
                      <a:pt x="8" y="41"/>
                    </a:lnTo>
                    <a:close/>
                    <a:moveTo>
                      <a:pt x="11" y="35"/>
                    </a:moveTo>
                    <a:lnTo>
                      <a:pt x="11" y="34"/>
                    </a:lnTo>
                    <a:lnTo>
                      <a:pt x="20" y="39"/>
                    </a:lnTo>
                    <a:lnTo>
                      <a:pt x="11" y="35"/>
                    </a:lnTo>
                    <a:close/>
                    <a:moveTo>
                      <a:pt x="11" y="34"/>
                    </a:moveTo>
                    <a:lnTo>
                      <a:pt x="18" y="24"/>
                    </a:lnTo>
                    <a:lnTo>
                      <a:pt x="34" y="35"/>
                    </a:lnTo>
                    <a:lnTo>
                      <a:pt x="28" y="44"/>
                    </a:lnTo>
                    <a:lnTo>
                      <a:pt x="11" y="34"/>
                    </a:lnTo>
                    <a:close/>
                    <a:moveTo>
                      <a:pt x="18" y="24"/>
                    </a:moveTo>
                    <a:lnTo>
                      <a:pt x="19" y="23"/>
                    </a:lnTo>
                    <a:lnTo>
                      <a:pt x="25" y="30"/>
                    </a:lnTo>
                    <a:lnTo>
                      <a:pt x="18" y="24"/>
                    </a:lnTo>
                    <a:close/>
                    <a:moveTo>
                      <a:pt x="19" y="23"/>
                    </a:moveTo>
                    <a:lnTo>
                      <a:pt x="25" y="16"/>
                    </a:lnTo>
                    <a:lnTo>
                      <a:pt x="39" y="30"/>
                    </a:lnTo>
                    <a:lnTo>
                      <a:pt x="32" y="36"/>
                    </a:lnTo>
                    <a:lnTo>
                      <a:pt x="19" y="23"/>
                    </a:lnTo>
                    <a:close/>
                    <a:moveTo>
                      <a:pt x="25" y="16"/>
                    </a:moveTo>
                    <a:lnTo>
                      <a:pt x="26" y="15"/>
                    </a:lnTo>
                    <a:lnTo>
                      <a:pt x="32" y="23"/>
                    </a:lnTo>
                    <a:lnTo>
                      <a:pt x="25" y="16"/>
                    </a:lnTo>
                    <a:close/>
                    <a:moveTo>
                      <a:pt x="26" y="15"/>
                    </a:moveTo>
                    <a:lnTo>
                      <a:pt x="36" y="9"/>
                    </a:lnTo>
                    <a:lnTo>
                      <a:pt x="47" y="25"/>
                    </a:lnTo>
                    <a:lnTo>
                      <a:pt x="37" y="31"/>
                    </a:lnTo>
                    <a:lnTo>
                      <a:pt x="26"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03" name="Freeform 1997">
                <a:extLst>
                  <a:ext uri="{FF2B5EF4-FFF2-40B4-BE49-F238E27FC236}">
                    <a16:creationId xmlns:a16="http://schemas.microsoft.com/office/drawing/2014/main" id="{67C278BE-5677-4CC2-8F05-9D5B3DFDC0EE}"/>
                  </a:ext>
                </a:extLst>
              </p:cNvPr>
              <p:cNvSpPr>
                <a:spLocks noEditPoints="1"/>
              </p:cNvSpPr>
              <p:nvPr/>
            </p:nvSpPr>
            <p:spPr bwMode="auto">
              <a:xfrm>
                <a:off x="2165" y="2162"/>
                <a:ext cx="57" cy="60"/>
              </a:xfrm>
              <a:custGeom>
                <a:avLst/>
                <a:gdLst>
                  <a:gd name="T0" fmla="*/ 9 w 226"/>
                  <a:gd name="T1" fmla="*/ 6 h 241"/>
                  <a:gd name="T2" fmla="*/ 14 w 226"/>
                  <a:gd name="T3" fmla="*/ 1 h 241"/>
                  <a:gd name="T4" fmla="*/ 15 w 226"/>
                  <a:gd name="T5" fmla="*/ 1 h 241"/>
                  <a:gd name="T6" fmla="*/ 21 w 226"/>
                  <a:gd name="T7" fmla="*/ 0 h 241"/>
                  <a:gd name="T8" fmla="*/ 22 w 226"/>
                  <a:gd name="T9" fmla="*/ 0 h 241"/>
                  <a:gd name="T10" fmla="*/ 27 w 226"/>
                  <a:gd name="T11" fmla="*/ 1 h 241"/>
                  <a:gd name="T12" fmla="*/ 28 w 226"/>
                  <a:gd name="T13" fmla="*/ 2 h 241"/>
                  <a:gd name="T14" fmla="*/ 34 w 226"/>
                  <a:gd name="T15" fmla="*/ 6 h 241"/>
                  <a:gd name="T16" fmla="*/ 34 w 226"/>
                  <a:gd name="T17" fmla="*/ 6 h 241"/>
                  <a:gd name="T18" fmla="*/ 40 w 226"/>
                  <a:gd name="T19" fmla="*/ 11 h 241"/>
                  <a:gd name="T20" fmla="*/ 40 w 226"/>
                  <a:gd name="T21" fmla="*/ 11 h 241"/>
                  <a:gd name="T22" fmla="*/ 45 w 226"/>
                  <a:gd name="T23" fmla="*/ 17 h 241"/>
                  <a:gd name="T24" fmla="*/ 45 w 226"/>
                  <a:gd name="T25" fmla="*/ 17 h 241"/>
                  <a:gd name="T26" fmla="*/ 50 w 226"/>
                  <a:gd name="T27" fmla="*/ 24 h 241"/>
                  <a:gd name="T28" fmla="*/ 50 w 226"/>
                  <a:gd name="T29" fmla="*/ 24 h 241"/>
                  <a:gd name="T30" fmla="*/ 54 w 226"/>
                  <a:gd name="T31" fmla="*/ 31 h 241"/>
                  <a:gd name="T32" fmla="*/ 54 w 226"/>
                  <a:gd name="T33" fmla="*/ 31 h 241"/>
                  <a:gd name="T34" fmla="*/ 56 w 226"/>
                  <a:gd name="T35" fmla="*/ 36 h 241"/>
                  <a:gd name="T36" fmla="*/ 56 w 226"/>
                  <a:gd name="T37" fmla="*/ 37 h 241"/>
                  <a:gd name="T38" fmla="*/ 57 w 226"/>
                  <a:gd name="T39" fmla="*/ 41 h 241"/>
                  <a:gd name="T40" fmla="*/ 57 w 226"/>
                  <a:gd name="T41" fmla="*/ 42 h 241"/>
                  <a:gd name="T42" fmla="*/ 56 w 226"/>
                  <a:gd name="T43" fmla="*/ 45 h 241"/>
                  <a:gd name="T44" fmla="*/ 56 w 226"/>
                  <a:gd name="T45" fmla="*/ 45 h 241"/>
                  <a:gd name="T46" fmla="*/ 55 w 226"/>
                  <a:gd name="T47" fmla="*/ 47 h 241"/>
                  <a:gd name="T48" fmla="*/ 55 w 226"/>
                  <a:gd name="T49" fmla="*/ 49 h 241"/>
                  <a:gd name="T50" fmla="*/ 53 w 226"/>
                  <a:gd name="T51" fmla="*/ 50 h 241"/>
                  <a:gd name="T52" fmla="*/ 51 w 226"/>
                  <a:gd name="T53" fmla="*/ 52 h 241"/>
                  <a:gd name="T54" fmla="*/ 51 w 226"/>
                  <a:gd name="T55" fmla="*/ 52 h 241"/>
                  <a:gd name="T56" fmla="*/ 48 w 226"/>
                  <a:gd name="T57" fmla="*/ 53 h 241"/>
                  <a:gd name="T58" fmla="*/ 48 w 226"/>
                  <a:gd name="T59" fmla="*/ 53 h 241"/>
                  <a:gd name="T60" fmla="*/ 43 w 226"/>
                  <a:gd name="T61" fmla="*/ 49 h 241"/>
                  <a:gd name="T62" fmla="*/ 45 w 226"/>
                  <a:gd name="T63" fmla="*/ 54 h 241"/>
                  <a:gd name="T64" fmla="*/ 43 w 226"/>
                  <a:gd name="T65" fmla="*/ 55 h 241"/>
                  <a:gd name="T66" fmla="*/ 42 w 226"/>
                  <a:gd name="T67" fmla="*/ 55 h 241"/>
                  <a:gd name="T68" fmla="*/ 39 w 226"/>
                  <a:gd name="T69" fmla="*/ 55 h 241"/>
                  <a:gd name="T70" fmla="*/ 34 w 226"/>
                  <a:gd name="T71" fmla="*/ 52 h 241"/>
                  <a:gd name="T72" fmla="*/ 36 w 226"/>
                  <a:gd name="T73" fmla="*/ 56 h 241"/>
                  <a:gd name="T74" fmla="*/ 33 w 226"/>
                  <a:gd name="T75" fmla="*/ 58 h 241"/>
                  <a:gd name="T76" fmla="*/ 33 w 226"/>
                  <a:gd name="T77" fmla="*/ 58 h 241"/>
                  <a:gd name="T78" fmla="*/ 23 w 226"/>
                  <a:gd name="T79" fmla="*/ 60 h 241"/>
                  <a:gd name="T80" fmla="*/ 22 w 226"/>
                  <a:gd name="T81" fmla="*/ 60 h 241"/>
                  <a:gd name="T82" fmla="*/ 14 w 226"/>
                  <a:gd name="T83" fmla="*/ 60 h 241"/>
                  <a:gd name="T84" fmla="*/ 13 w 226"/>
                  <a:gd name="T85" fmla="*/ 60 h 241"/>
                  <a:gd name="T86" fmla="*/ 8 w 226"/>
                  <a:gd name="T87" fmla="*/ 57 h 241"/>
                  <a:gd name="T88" fmla="*/ 7 w 226"/>
                  <a:gd name="T89" fmla="*/ 56 h 241"/>
                  <a:gd name="T90" fmla="*/ 4 w 226"/>
                  <a:gd name="T91" fmla="*/ 52 h 241"/>
                  <a:gd name="T92" fmla="*/ 4 w 226"/>
                  <a:gd name="T93" fmla="*/ 52 h 241"/>
                  <a:gd name="T94" fmla="*/ 1 w 226"/>
                  <a:gd name="T95" fmla="*/ 46 h 241"/>
                  <a:gd name="T96" fmla="*/ 1 w 226"/>
                  <a:gd name="T97" fmla="*/ 46 h 241"/>
                  <a:gd name="T98" fmla="*/ 0 w 226"/>
                  <a:gd name="T99" fmla="*/ 38 h 241"/>
                  <a:gd name="T100" fmla="*/ 0 w 226"/>
                  <a:gd name="T101" fmla="*/ 38 h 241"/>
                  <a:gd name="T102" fmla="*/ 1 w 226"/>
                  <a:gd name="T103" fmla="*/ 31 h 241"/>
                  <a:gd name="T104" fmla="*/ 1 w 226"/>
                  <a:gd name="T105" fmla="*/ 30 h 241"/>
                  <a:gd name="T106" fmla="*/ 3 w 226"/>
                  <a:gd name="T107" fmla="*/ 22 h 241"/>
                  <a:gd name="T108" fmla="*/ 3 w 226"/>
                  <a:gd name="T109" fmla="*/ 22 h 241"/>
                  <a:gd name="T110" fmla="*/ 5 w 226"/>
                  <a:gd name="T111" fmla="*/ 14 h 241"/>
                  <a:gd name="T112" fmla="*/ 5 w 226"/>
                  <a:gd name="T113" fmla="*/ 14 h 24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26"/>
                  <a:gd name="T172" fmla="*/ 0 h 241"/>
                  <a:gd name="T173" fmla="*/ 226 w 226"/>
                  <a:gd name="T174" fmla="*/ 241 h 241"/>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26" h="241">
                    <a:moveTo>
                      <a:pt x="35" y="25"/>
                    </a:moveTo>
                    <a:lnTo>
                      <a:pt x="54" y="6"/>
                    </a:lnTo>
                    <a:lnTo>
                      <a:pt x="67" y="19"/>
                    </a:lnTo>
                    <a:lnTo>
                      <a:pt x="49" y="38"/>
                    </a:lnTo>
                    <a:lnTo>
                      <a:pt x="35" y="25"/>
                    </a:lnTo>
                    <a:close/>
                    <a:moveTo>
                      <a:pt x="54" y="6"/>
                    </a:moveTo>
                    <a:lnTo>
                      <a:pt x="56" y="4"/>
                    </a:lnTo>
                    <a:lnTo>
                      <a:pt x="60" y="3"/>
                    </a:lnTo>
                    <a:lnTo>
                      <a:pt x="61" y="13"/>
                    </a:lnTo>
                    <a:lnTo>
                      <a:pt x="54" y="6"/>
                    </a:lnTo>
                    <a:close/>
                    <a:moveTo>
                      <a:pt x="60" y="3"/>
                    </a:moveTo>
                    <a:lnTo>
                      <a:pt x="82" y="0"/>
                    </a:lnTo>
                    <a:lnTo>
                      <a:pt x="85" y="19"/>
                    </a:lnTo>
                    <a:lnTo>
                      <a:pt x="62" y="22"/>
                    </a:lnTo>
                    <a:lnTo>
                      <a:pt x="60" y="3"/>
                    </a:lnTo>
                    <a:close/>
                    <a:moveTo>
                      <a:pt x="82" y="0"/>
                    </a:moveTo>
                    <a:lnTo>
                      <a:pt x="84" y="0"/>
                    </a:lnTo>
                    <a:lnTo>
                      <a:pt x="86" y="1"/>
                    </a:lnTo>
                    <a:lnTo>
                      <a:pt x="83" y="9"/>
                    </a:lnTo>
                    <a:lnTo>
                      <a:pt x="82" y="0"/>
                    </a:lnTo>
                    <a:close/>
                    <a:moveTo>
                      <a:pt x="86" y="1"/>
                    </a:moveTo>
                    <a:lnTo>
                      <a:pt x="108" y="6"/>
                    </a:lnTo>
                    <a:lnTo>
                      <a:pt x="103" y="25"/>
                    </a:lnTo>
                    <a:lnTo>
                      <a:pt x="80" y="18"/>
                    </a:lnTo>
                    <a:lnTo>
                      <a:pt x="86" y="1"/>
                    </a:lnTo>
                    <a:close/>
                    <a:moveTo>
                      <a:pt x="108" y="6"/>
                    </a:moveTo>
                    <a:lnTo>
                      <a:pt x="109" y="7"/>
                    </a:lnTo>
                    <a:lnTo>
                      <a:pt x="111" y="8"/>
                    </a:lnTo>
                    <a:lnTo>
                      <a:pt x="106" y="16"/>
                    </a:lnTo>
                    <a:lnTo>
                      <a:pt x="108" y="6"/>
                    </a:lnTo>
                    <a:close/>
                    <a:moveTo>
                      <a:pt x="111" y="8"/>
                    </a:moveTo>
                    <a:lnTo>
                      <a:pt x="133" y="24"/>
                    </a:lnTo>
                    <a:lnTo>
                      <a:pt x="122" y="39"/>
                    </a:lnTo>
                    <a:lnTo>
                      <a:pt x="100" y="24"/>
                    </a:lnTo>
                    <a:lnTo>
                      <a:pt x="111" y="8"/>
                    </a:lnTo>
                    <a:close/>
                    <a:moveTo>
                      <a:pt x="133" y="24"/>
                    </a:moveTo>
                    <a:lnTo>
                      <a:pt x="133" y="24"/>
                    </a:lnTo>
                    <a:lnTo>
                      <a:pt x="133" y="25"/>
                    </a:lnTo>
                    <a:lnTo>
                      <a:pt x="128" y="32"/>
                    </a:lnTo>
                    <a:lnTo>
                      <a:pt x="133" y="24"/>
                    </a:lnTo>
                    <a:close/>
                    <a:moveTo>
                      <a:pt x="133" y="25"/>
                    </a:moveTo>
                    <a:lnTo>
                      <a:pt x="157" y="44"/>
                    </a:lnTo>
                    <a:lnTo>
                      <a:pt x="143" y="58"/>
                    </a:lnTo>
                    <a:lnTo>
                      <a:pt x="121" y="39"/>
                    </a:lnTo>
                    <a:lnTo>
                      <a:pt x="133" y="25"/>
                    </a:lnTo>
                    <a:close/>
                    <a:moveTo>
                      <a:pt x="157" y="44"/>
                    </a:moveTo>
                    <a:lnTo>
                      <a:pt x="157" y="44"/>
                    </a:lnTo>
                    <a:lnTo>
                      <a:pt x="157" y="45"/>
                    </a:lnTo>
                    <a:lnTo>
                      <a:pt x="150" y="51"/>
                    </a:lnTo>
                    <a:lnTo>
                      <a:pt x="157" y="44"/>
                    </a:lnTo>
                    <a:close/>
                    <a:moveTo>
                      <a:pt x="157" y="45"/>
                    </a:moveTo>
                    <a:lnTo>
                      <a:pt x="180" y="70"/>
                    </a:lnTo>
                    <a:lnTo>
                      <a:pt x="165" y="82"/>
                    </a:lnTo>
                    <a:lnTo>
                      <a:pt x="142" y="57"/>
                    </a:lnTo>
                    <a:lnTo>
                      <a:pt x="157" y="45"/>
                    </a:lnTo>
                    <a:close/>
                    <a:moveTo>
                      <a:pt x="180" y="70"/>
                    </a:moveTo>
                    <a:lnTo>
                      <a:pt x="180" y="70"/>
                    </a:lnTo>
                    <a:lnTo>
                      <a:pt x="172" y="77"/>
                    </a:lnTo>
                    <a:lnTo>
                      <a:pt x="180" y="70"/>
                    </a:lnTo>
                    <a:close/>
                    <a:moveTo>
                      <a:pt x="180" y="70"/>
                    </a:moveTo>
                    <a:lnTo>
                      <a:pt x="198" y="95"/>
                    </a:lnTo>
                    <a:lnTo>
                      <a:pt x="184" y="108"/>
                    </a:lnTo>
                    <a:lnTo>
                      <a:pt x="164" y="82"/>
                    </a:lnTo>
                    <a:lnTo>
                      <a:pt x="180" y="70"/>
                    </a:lnTo>
                    <a:close/>
                    <a:moveTo>
                      <a:pt x="198" y="95"/>
                    </a:moveTo>
                    <a:lnTo>
                      <a:pt x="200" y="97"/>
                    </a:lnTo>
                    <a:lnTo>
                      <a:pt x="200" y="98"/>
                    </a:lnTo>
                    <a:lnTo>
                      <a:pt x="191" y="102"/>
                    </a:lnTo>
                    <a:lnTo>
                      <a:pt x="198" y="95"/>
                    </a:lnTo>
                    <a:close/>
                    <a:moveTo>
                      <a:pt x="200" y="98"/>
                    </a:moveTo>
                    <a:lnTo>
                      <a:pt x="213" y="123"/>
                    </a:lnTo>
                    <a:lnTo>
                      <a:pt x="195" y="132"/>
                    </a:lnTo>
                    <a:lnTo>
                      <a:pt x="183" y="105"/>
                    </a:lnTo>
                    <a:lnTo>
                      <a:pt x="200" y="98"/>
                    </a:lnTo>
                    <a:close/>
                    <a:moveTo>
                      <a:pt x="213" y="123"/>
                    </a:moveTo>
                    <a:lnTo>
                      <a:pt x="213" y="123"/>
                    </a:lnTo>
                    <a:lnTo>
                      <a:pt x="204" y="127"/>
                    </a:lnTo>
                    <a:lnTo>
                      <a:pt x="213" y="123"/>
                    </a:lnTo>
                    <a:close/>
                    <a:moveTo>
                      <a:pt x="213" y="123"/>
                    </a:moveTo>
                    <a:lnTo>
                      <a:pt x="223" y="145"/>
                    </a:lnTo>
                    <a:lnTo>
                      <a:pt x="205" y="153"/>
                    </a:lnTo>
                    <a:lnTo>
                      <a:pt x="195" y="131"/>
                    </a:lnTo>
                    <a:lnTo>
                      <a:pt x="213" y="123"/>
                    </a:lnTo>
                    <a:close/>
                    <a:moveTo>
                      <a:pt x="223" y="145"/>
                    </a:moveTo>
                    <a:lnTo>
                      <a:pt x="223" y="146"/>
                    </a:lnTo>
                    <a:lnTo>
                      <a:pt x="223" y="147"/>
                    </a:lnTo>
                    <a:lnTo>
                      <a:pt x="214" y="150"/>
                    </a:lnTo>
                    <a:lnTo>
                      <a:pt x="223" y="145"/>
                    </a:lnTo>
                    <a:close/>
                    <a:moveTo>
                      <a:pt x="223" y="147"/>
                    </a:moveTo>
                    <a:lnTo>
                      <a:pt x="226" y="164"/>
                    </a:lnTo>
                    <a:lnTo>
                      <a:pt x="207" y="167"/>
                    </a:lnTo>
                    <a:lnTo>
                      <a:pt x="204" y="152"/>
                    </a:lnTo>
                    <a:lnTo>
                      <a:pt x="223" y="147"/>
                    </a:lnTo>
                    <a:close/>
                    <a:moveTo>
                      <a:pt x="226" y="164"/>
                    </a:moveTo>
                    <a:lnTo>
                      <a:pt x="226" y="165"/>
                    </a:lnTo>
                    <a:lnTo>
                      <a:pt x="226" y="167"/>
                    </a:lnTo>
                    <a:lnTo>
                      <a:pt x="216" y="165"/>
                    </a:lnTo>
                    <a:lnTo>
                      <a:pt x="226" y="164"/>
                    </a:lnTo>
                    <a:close/>
                    <a:moveTo>
                      <a:pt x="226" y="167"/>
                    </a:moveTo>
                    <a:lnTo>
                      <a:pt x="223" y="180"/>
                    </a:lnTo>
                    <a:lnTo>
                      <a:pt x="204" y="176"/>
                    </a:lnTo>
                    <a:lnTo>
                      <a:pt x="207" y="163"/>
                    </a:lnTo>
                    <a:lnTo>
                      <a:pt x="226" y="167"/>
                    </a:lnTo>
                    <a:close/>
                    <a:moveTo>
                      <a:pt x="223" y="180"/>
                    </a:moveTo>
                    <a:lnTo>
                      <a:pt x="223" y="180"/>
                    </a:lnTo>
                    <a:lnTo>
                      <a:pt x="223" y="181"/>
                    </a:lnTo>
                    <a:lnTo>
                      <a:pt x="214" y="178"/>
                    </a:lnTo>
                    <a:lnTo>
                      <a:pt x="223" y="180"/>
                    </a:lnTo>
                    <a:close/>
                    <a:moveTo>
                      <a:pt x="223" y="181"/>
                    </a:moveTo>
                    <a:lnTo>
                      <a:pt x="219" y="190"/>
                    </a:lnTo>
                    <a:lnTo>
                      <a:pt x="202" y="185"/>
                    </a:lnTo>
                    <a:lnTo>
                      <a:pt x="204" y="175"/>
                    </a:lnTo>
                    <a:lnTo>
                      <a:pt x="223" y="181"/>
                    </a:lnTo>
                    <a:close/>
                    <a:moveTo>
                      <a:pt x="219" y="190"/>
                    </a:moveTo>
                    <a:lnTo>
                      <a:pt x="218" y="193"/>
                    </a:lnTo>
                    <a:lnTo>
                      <a:pt x="217" y="195"/>
                    </a:lnTo>
                    <a:lnTo>
                      <a:pt x="211" y="187"/>
                    </a:lnTo>
                    <a:lnTo>
                      <a:pt x="219" y="190"/>
                    </a:lnTo>
                    <a:close/>
                    <a:moveTo>
                      <a:pt x="217" y="195"/>
                    </a:moveTo>
                    <a:lnTo>
                      <a:pt x="211" y="200"/>
                    </a:lnTo>
                    <a:lnTo>
                      <a:pt x="197" y="187"/>
                    </a:lnTo>
                    <a:lnTo>
                      <a:pt x="204" y="180"/>
                    </a:lnTo>
                    <a:lnTo>
                      <a:pt x="217" y="195"/>
                    </a:lnTo>
                    <a:close/>
                    <a:moveTo>
                      <a:pt x="211" y="200"/>
                    </a:moveTo>
                    <a:lnTo>
                      <a:pt x="204" y="207"/>
                    </a:lnTo>
                    <a:lnTo>
                      <a:pt x="191" y="194"/>
                    </a:lnTo>
                    <a:lnTo>
                      <a:pt x="197" y="187"/>
                    </a:lnTo>
                    <a:lnTo>
                      <a:pt x="211" y="200"/>
                    </a:lnTo>
                    <a:close/>
                    <a:moveTo>
                      <a:pt x="204" y="207"/>
                    </a:moveTo>
                    <a:lnTo>
                      <a:pt x="203" y="209"/>
                    </a:lnTo>
                    <a:lnTo>
                      <a:pt x="201" y="209"/>
                    </a:lnTo>
                    <a:lnTo>
                      <a:pt x="197" y="200"/>
                    </a:lnTo>
                    <a:lnTo>
                      <a:pt x="204" y="207"/>
                    </a:lnTo>
                    <a:close/>
                    <a:moveTo>
                      <a:pt x="201" y="209"/>
                    </a:moveTo>
                    <a:lnTo>
                      <a:pt x="191" y="212"/>
                    </a:lnTo>
                    <a:lnTo>
                      <a:pt x="185" y="195"/>
                    </a:lnTo>
                    <a:lnTo>
                      <a:pt x="194" y="191"/>
                    </a:lnTo>
                    <a:lnTo>
                      <a:pt x="201" y="209"/>
                    </a:lnTo>
                    <a:close/>
                    <a:moveTo>
                      <a:pt x="191" y="212"/>
                    </a:moveTo>
                    <a:lnTo>
                      <a:pt x="191" y="212"/>
                    </a:lnTo>
                    <a:lnTo>
                      <a:pt x="189" y="204"/>
                    </a:lnTo>
                    <a:lnTo>
                      <a:pt x="191" y="212"/>
                    </a:lnTo>
                    <a:close/>
                    <a:moveTo>
                      <a:pt x="191" y="212"/>
                    </a:moveTo>
                    <a:lnTo>
                      <a:pt x="178" y="216"/>
                    </a:lnTo>
                    <a:lnTo>
                      <a:pt x="173" y="197"/>
                    </a:lnTo>
                    <a:lnTo>
                      <a:pt x="185" y="195"/>
                    </a:lnTo>
                    <a:lnTo>
                      <a:pt x="191" y="212"/>
                    </a:lnTo>
                    <a:close/>
                    <a:moveTo>
                      <a:pt x="172" y="198"/>
                    </a:moveTo>
                    <a:lnTo>
                      <a:pt x="172" y="197"/>
                    </a:lnTo>
                    <a:lnTo>
                      <a:pt x="173" y="197"/>
                    </a:lnTo>
                    <a:lnTo>
                      <a:pt x="175" y="207"/>
                    </a:lnTo>
                    <a:lnTo>
                      <a:pt x="172" y="198"/>
                    </a:lnTo>
                    <a:close/>
                    <a:moveTo>
                      <a:pt x="179" y="216"/>
                    </a:moveTo>
                    <a:lnTo>
                      <a:pt x="169" y="219"/>
                    </a:lnTo>
                    <a:lnTo>
                      <a:pt x="163" y="200"/>
                    </a:lnTo>
                    <a:lnTo>
                      <a:pt x="172" y="198"/>
                    </a:lnTo>
                    <a:lnTo>
                      <a:pt x="179" y="216"/>
                    </a:lnTo>
                    <a:close/>
                    <a:moveTo>
                      <a:pt x="169" y="219"/>
                    </a:moveTo>
                    <a:lnTo>
                      <a:pt x="169" y="219"/>
                    </a:lnTo>
                    <a:lnTo>
                      <a:pt x="168" y="219"/>
                    </a:lnTo>
                    <a:lnTo>
                      <a:pt x="165" y="210"/>
                    </a:lnTo>
                    <a:lnTo>
                      <a:pt x="169" y="219"/>
                    </a:lnTo>
                    <a:close/>
                    <a:moveTo>
                      <a:pt x="168" y="219"/>
                    </a:moveTo>
                    <a:lnTo>
                      <a:pt x="155" y="222"/>
                    </a:lnTo>
                    <a:lnTo>
                      <a:pt x="151" y="204"/>
                    </a:lnTo>
                    <a:lnTo>
                      <a:pt x="163" y="200"/>
                    </a:lnTo>
                    <a:lnTo>
                      <a:pt x="168" y="219"/>
                    </a:lnTo>
                    <a:close/>
                    <a:moveTo>
                      <a:pt x="155" y="222"/>
                    </a:moveTo>
                    <a:lnTo>
                      <a:pt x="142" y="226"/>
                    </a:lnTo>
                    <a:lnTo>
                      <a:pt x="138" y="207"/>
                    </a:lnTo>
                    <a:lnTo>
                      <a:pt x="151" y="204"/>
                    </a:lnTo>
                    <a:lnTo>
                      <a:pt x="155" y="222"/>
                    </a:lnTo>
                    <a:close/>
                    <a:moveTo>
                      <a:pt x="136" y="208"/>
                    </a:moveTo>
                    <a:lnTo>
                      <a:pt x="137" y="207"/>
                    </a:lnTo>
                    <a:lnTo>
                      <a:pt x="138" y="207"/>
                    </a:lnTo>
                    <a:lnTo>
                      <a:pt x="140" y="216"/>
                    </a:lnTo>
                    <a:lnTo>
                      <a:pt x="136" y="208"/>
                    </a:lnTo>
                    <a:close/>
                    <a:moveTo>
                      <a:pt x="144" y="224"/>
                    </a:moveTo>
                    <a:lnTo>
                      <a:pt x="132" y="231"/>
                    </a:lnTo>
                    <a:lnTo>
                      <a:pt x="123" y="213"/>
                    </a:lnTo>
                    <a:lnTo>
                      <a:pt x="136" y="208"/>
                    </a:lnTo>
                    <a:lnTo>
                      <a:pt x="144" y="224"/>
                    </a:lnTo>
                    <a:close/>
                    <a:moveTo>
                      <a:pt x="132" y="231"/>
                    </a:moveTo>
                    <a:lnTo>
                      <a:pt x="131" y="231"/>
                    </a:lnTo>
                    <a:lnTo>
                      <a:pt x="130" y="232"/>
                    </a:lnTo>
                    <a:lnTo>
                      <a:pt x="128" y="222"/>
                    </a:lnTo>
                    <a:lnTo>
                      <a:pt x="132" y="231"/>
                    </a:lnTo>
                    <a:close/>
                    <a:moveTo>
                      <a:pt x="130" y="232"/>
                    </a:moveTo>
                    <a:lnTo>
                      <a:pt x="92" y="241"/>
                    </a:lnTo>
                    <a:lnTo>
                      <a:pt x="87" y="222"/>
                    </a:lnTo>
                    <a:lnTo>
                      <a:pt x="126" y="213"/>
                    </a:lnTo>
                    <a:lnTo>
                      <a:pt x="130" y="232"/>
                    </a:lnTo>
                    <a:close/>
                    <a:moveTo>
                      <a:pt x="92" y="241"/>
                    </a:moveTo>
                    <a:lnTo>
                      <a:pt x="90" y="241"/>
                    </a:lnTo>
                    <a:lnTo>
                      <a:pt x="89" y="241"/>
                    </a:lnTo>
                    <a:lnTo>
                      <a:pt x="89" y="232"/>
                    </a:lnTo>
                    <a:lnTo>
                      <a:pt x="92" y="241"/>
                    </a:lnTo>
                    <a:close/>
                    <a:moveTo>
                      <a:pt x="89" y="241"/>
                    </a:moveTo>
                    <a:lnTo>
                      <a:pt x="57" y="241"/>
                    </a:lnTo>
                    <a:lnTo>
                      <a:pt x="57" y="222"/>
                    </a:lnTo>
                    <a:lnTo>
                      <a:pt x="89" y="222"/>
                    </a:lnTo>
                    <a:lnTo>
                      <a:pt x="89" y="241"/>
                    </a:lnTo>
                    <a:close/>
                    <a:moveTo>
                      <a:pt x="57" y="241"/>
                    </a:moveTo>
                    <a:lnTo>
                      <a:pt x="55" y="241"/>
                    </a:lnTo>
                    <a:lnTo>
                      <a:pt x="53" y="240"/>
                    </a:lnTo>
                    <a:lnTo>
                      <a:pt x="57" y="232"/>
                    </a:lnTo>
                    <a:lnTo>
                      <a:pt x="57" y="241"/>
                    </a:lnTo>
                    <a:close/>
                    <a:moveTo>
                      <a:pt x="53" y="240"/>
                    </a:moveTo>
                    <a:lnTo>
                      <a:pt x="31" y="228"/>
                    </a:lnTo>
                    <a:lnTo>
                      <a:pt x="40" y="211"/>
                    </a:lnTo>
                    <a:lnTo>
                      <a:pt x="63" y="223"/>
                    </a:lnTo>
                    <a:lnTo>
                      <a:pt x="53" y="240"/>
                    </a:lnTo>
                    <a:close/>
                    <a:moveTo>
                      <a:pt x="31" y="228"/>
                    </a:moveTo>
                    <a:lnTo>
                      <a:pt x="29" y="227"/>
                    </a:lnTo>
                    <a:lnTo>
                      <a:pt x="28" y="226"/>
                    </a:lnTo>
                    <a:lnTo>
                      <a:pt x="35" y="219"/>
                    </a:lnTo>
                    <a:lnTo>
                      <a:pt x="31" y="228"/>
                    </a:lnTo>
                    <a:close/>
                    <a:moveTo>
                      <a:pt x="28" y="226"/>
                    </a:moveTo>
                    <a:lnTo>
                      <a:pt x="15" y="209"/>
                    </a:lnTo>
                    <a:lnTo>
                      <a:pt x="30" y="197"/>
                    </a:lnTo>
                    <a:lnTo>
                      <a:pt x="43" y="213"/>
                    </a:lnTo>
                    <a:lnTo>
                      <a:pt x="28" y="226"/>
                    </a:lnTo>
                    <a:close/>
                    <a:moveTo>
                      <a:pt x="15" y="209"/>
                    </a:moveTo>
                    <a:lnTo>
                      <a:pt x="14" y="208"/>
                    </a:lnTo>
                    <a:lnTo>
                      <a:pt x="14" y="207"/>
                    </a:lnTo>
                    <a:lnTo>
                      <a:pt x="23" y="204"/>
                    </a:lnTo>
                    <a:lnTo>
                      <a:pt x="15" y="209"/>
                    </a:lnTo>
                    <a:close/>
                    <a:moveTo>
                      <a:pt x="14" y="207"/>
                    </a:moveTo>
                    <a:lnTo>
                      <a:pt x="4" y="185"/>
                    </a:lnTo>
                    <a:lnTo>
                      <a:pt x="22" y="177"/>
                    </a:lnTo>
                    <a:lnTo>
                      <a:pt x="32" y="199"/>
                    </a:lnTo>
                    <a:lnTo>
                      <a:pt x="14" y="207"/>
                    </a:lnTo>
                    <a:close/>
                    <a:moveTo>
                      <a:pt x="4" y="185"/>
                    </a:moveTo>
                    <a:lnTo>
                      <a:pt x="4" y="184"/>
                    </a:lnTo>
                    <a:lnTo>
                      <a:pt x="3" y="183"/>
                    </a:lnTo>
                    <a:lnTo>
                      <a:pt x="13" y="181"/>
                    </a:lnTo>
                    <a:lnTo>
                      <a:pt x="4" y="185"/>
                    </a:lnTo>
                    <a:close/>
                    <a:moveTo>
                      <a:pt x="3" y="183"/>
                    </a:moveTo>
                    <a:lnTo>
                      <a:pt x="1" y="154"/>
                    </a:lnTo>
                    <a:lnTo>
                      <a:pt x="20" y="152"/>
                    </a:lnTo>
                    <a:lnTo>
                      <a:pt x="23" y="180"/>
                    </a:lnTo>
                    <a:lnTo>
                      <a:pt x="3" y="183"/>
                    </a:lnTo>
                    <a:close/>
                    <a:moveTo>
                      <a:pt x="1" y="154"/>
                    </a:moveTo>
                    <a:lnTo>
                      <a:pt x="0" y="153"/>
                    </a:lnTo>
                    <a:lnTo>
                      <a:pt x="1" y="152"/>
                    </a:lnTo>
                    <a:lnTo>
                      <a:pt x="10" y="153"/>
                    </a:lnTo>
                    <a:lnTo>
                      <a:pt x="1" y="154"/>
                    </a:lnTo>
                    <a:close/>
                    <a:moveTo>
                      <a:pt x="1" y="152"/>
                    </a:moveTo>
                    <a:lnTo>
                      <a:pt x="3" y="123"/>
                    </a:lnTo>
                    <a:lnTo>
                      <a:pt x="23" y="125"/>
                    </a:lnTo>
                    <a:lnTo>
                      <a:pt x="20" y="154"/>
                    </a:lnTo>
                    <a:lnTo>
                      <a:pt x="1" y="152"/>
                    </a:lnTo>
                    <a:close/>
                    <a:moveTo>
                      <a:pt x="3" y="123"/>
                    </a:moveTo>
                    <a:lnTo>
                      <a:pt x="3" y="122"/>
                    </a:lnTo>
                    <a:lnTo>
                      <a:pt x="4" y="122"/>
                    </a:lnTo>
                    <a:lnTo>
                      <a:pt x="13" y="124"/>
                    </a:lnTo>
                    <a:lnTo>
                      <a:pt x="3" y="123"/>
                    </a:lnTo>
                    <a:close/>
                    <a:moveTo>
                      <a:pt x="4" y="122"/>
                    </a:moveTo>
                    <a:lnTo>
                      <a:pt x="10" y="90"/>
                    </a:lnTo>
                    <a:lnTo>
                      <a:pt x="29" y="94"/>
                    </a:lnTo>
                    <a:lnTo>
                      <a:pt x="22" y="125"/>
                    </a:lnTo>
                    <a:lnTo>
                      <a:pt x="4" y="122"/>
                    </a:lnTo>
                    <a:close/>
                    <a:moveTo>
                      <a:pt x="10" y="90"/>
                    </a:moveTo>
                    <a:lnTo>
                      <a:pt x="10" y="90"/>
                    </a:lnTo>
                    <a:lnTo>
                      <a:pt x="20" y="92"/>
                    </a:lnTo>
                    <a:lnTo>
                      <a:pt x="10" y="90"/>
                    </a:lnTo>
                    <a:close/>
                    <a:moveTo>
                      <a:pt x="10" y="90"/>
                    </a:moveTo>
                    <a:lnTo>
                      <a:pt x="20" y="58"/>
                    </a:lnTo>
                    <a:lnTo>
                      <a:pt x="39" y="63"/>
                    </a:lnTo>
                    <a:lnTo>
                      <a:pt x="29" y="94"/>
                    </a:lnTo>
                    <a:lnTo>
                      <a:pt x="10" y="90"/>
                    </a:lnTo>
                    <a:close/>
                    <a:moveTo>
                      <a:pt x="20" y="58"/>
                    </a:moveTo>
                    <a:lnTo>
                      <a:pt x="20" y="57"/>
                    </a:lnTo>
                    <a:lnTo>
                      <a:pt x="21" y="57"/>
                    </a:lnTo>
                    <a:lnTo>
                      <a:pt x="29" y="60"/>
                    </a:lnTo>
                    <a:lnTo>
                      <a:pt x="20" y="58"/>
                    </a:lnTo>
                    <a:close/>
                    <a:moveTo>
                      <a:pt x="21" y="57"/>
                    </a:moveTo>
                    <a:lnTo>
                      <a:pt x="33" y="28"/>
                    </a:lnTo>
                    <a:lnTo>
                      <a:pt x="51" y="36"/>
                    </a:lnTo>
                    <a:lnTo>
                      <a:pt x="37" y="65"/>
                    </a:lnTo>
                    <a:lnTo>
                      <a:pt x="21" y="5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04" name="Freeform 1998">
                <a:extLst>
                  <a:ext uri="{FF2B5EF4-FFF2-40B4-BE49-F238E27FC236}">
                    <a16:creationId xmlns:a16="http://schemas.microsoft.com/office/drawing/2014/main" id="{CA643E57-6FA0-48D9-BDCC-0FE59B5B4B14}"/>
                  </a:ext>
                </a:extLst>
              </p:cNvPr>
              <p:cNvSpPr>
                <a:spLocks noEditPoints="1"/>
              </p:cNvSpPr>
              <p:nvPr/>
            </p:nvSpPr>
            <p:spPr bwMode="auto">
              <a:xfrm>
                <a:off x="2534" y="2126"/>
                <a:ext cx="39" cy="49"/>
              </a:xfrm>
              <a:custGeom>
                <a:avLst/>
                <a:gdLst>
                  <a:gd name="T0" fmla="*/ 10 w 156"/>
                  <a:gd name="T1" fmla="*/ 1 h 195"/>
                  <a:gd name="T2" fmla="*/ 13 w 156"/>
                  <a:gd name="T3" fmla="*/ 0 h 195"/>
                  <a:gd name="T4" fmla="*/ 14 w 156"/>
                  <a:gd name="T5" fmla="*/ 0 h 195"/>
                  <a:gd name="T6" fmla="*/ 19 w 156"/>
                  <a:gd name="T7" fmla="*/ 2 h 195"/>
                  <a:gd name="T8" fmla="*/ 19 w 156"/>
                  <a:gd name="T9" fmla="*/ 2 h 195"/>
                  <a:gd name="T10" fmla="*/ 23 w 156"/>
                  <a:gd name="T11" fmla="*/ 5 h 195"/>
                  <a:gd name="T12" fmla="*/ 23 w 156"/>
                  <a:gd name="T13" fmla="*/ 5 h 195"/>
                  <a:gd name="T14" fmla="*/ 27 w 156"/>
                  <a:gd name="T15" fmla="*/ 9 h 195"/>
                  <a:gd name="T16" fmla="*/ 27 w 156"/>
                  <a:gd name="T17" fmla="*/ 9 h 195"/>
                  <a:gd name="T18" fmla="*/ 31 w 156"/>
                  <a:gd name="T19" fmla="*/ 14 h 195"/>
                  <a:gd name="T20" fmla="*/ 32 w 156"/>
                  <a:gd name="T21" fmla="*/ 14 h 195"/>
                  <a:gd name="T22" fmla="*/ 35 w 156"/>
                  <a:gd name="T23" fmla="*/ 20 h 195"/>
                  <a:gd name="T24" fmla="*/ 35 w 156"/>
                  <a:gd name="T25" fmla="*/ 20 h 195"/>
                  <a:gd name="T26" fmla="*/ 37 w 156"/>
                  <a:gd name="T27" fmla="*/ 26 h 195"/>
                  <a:gd name="T28" fmla="*/ 37 w 156"/>
                  <a:gd name="T29" fmla="*/ 26 h 195"/>
                  <a:gd name="T30" fmla="*/ 39 w 156"/>
                  <a:gd name="T31" fmla="*/ 30 h 195"/>
                  <a:gd name="T32" fmla="*/ 39 w 156"/>
                  <a:gd name="T33" fmla="*/ 32 h 195"/>
                  <a:gd name="T34" fmla="*/ 38 w 156"/>
                  <a:gd name="T35" fmla="*/ 37 h 195"/>
                  <a:gd name="T36" fmla="*/ 38 w 156"/>
                  <a:gd name="T37" fmla="*/ 38 h 195"/>
                  <a:gd name="T38" fmla="*/ 35 w 156"/>
                  <a:gd name="T39" fmla="*/ 42 h 195"/>
                  <a:gd name="T40" fmla="*/ 34 w 156"/>
                  <a:gd name="T41" fmla="*/ 42 h 195"/>
                  <a:gd name="T42" fmla="*/ 32 w 156"/>
                  <a:gd name="T43" fmla="*/ 44 h 195"/>
                  <a:gd name="T44" fmla="*/ 30 w 156"/>
                  <a:gd name="T45" fmla="*/ 44 h 195"/>
                  <a:gd name="T46" fmla="*/ 28 w 156"/>
                  <a:gd name="T47" fmla="*/ 44 h 195"/>
                  <a:gd name="T48" fmla="*/ 26 w 156"/>
                  <a:gd name="T49" fmla="*/ 44 h 195"/>
                  <a:gd name="T50" fmla="*/ 24 w 156"/>
                  <a:gd name="T51" fmla="*/ 43 h 195"/>
                  <a:gd name="T52" fmla="*/ 22 w 156"/>
                  <a:gd name="T53" fmla="*/ 42 h 195"/>
                  <a:gd name="T54" fmla="*/ 22 w 156"/>
                  <a:gd name="T55" fmla="*/ 42 h 195"/>
                  <a:gd name="T56" fmla="*/ 20 w 156"/>
                  <a:gd name="T57" fmla="*/ 39 h 195"/>
                  <a:gd name="T58" fmla="*/ 20 w 156"/>
                  <a:gd name="T59" fmla="*/ 39 h 195"/>
                  <a:gd name="T60" fmla="*/ 18 w 156"/>
                  <a:gd name="T61" fmla="*/ 37 h 195"/>
                  <a:gd name="T62" fmla="*/ 18 w 156"/>
                  <a:gd name="T63" fmla="*/ 36 h 195"/>
                  <a:gd name="T64" fmla="*/ 16 w 156"/>
                  <a:gd name="T65" fmla="*/ 33 h 195"/>
                  <a:gd name="T66" fmla="*/ 16 w 156"/>
                  <a:gd name="T67" fmla="*/ 33 h 195"/>
                  <a:gd name="T68" fmla="*/ 19 w 156"/>
                  <a:gd name="T69" fmla="*/ 27 h 195"/>
                  <a:gd name="T70" fmla="*/ 15 w 156"/>
                  <a:gd name="T71" fmla="*/ 29 h 195"/>
                  <a:gd name="T72" fmla="*/ 13 w 156"/>
                  <a:gd name="T73" fmla="*/ 26 h 195"/>
                  <a:gd name="T74" fmla="*/ 16 w 156"/>
                  <a:gd name="T75" fmla="*/ 20 h 195"/>
                  <a:gd name="T76" fmla="*/ 12 w 156"/>
                  <a:gd name="T77" fmla="*/ 23 h 195"/>
                  <a:gd name="T78" fmla="*/ 9 w 156"/>
                  <a:gd name="T79" fmla="*/ 20 h 195"/>
                  <a:gd name="T80" fmla="*/ 9 w 156"/>
                  <a:gd name="T81" fmla="*/ 20 h 195"/>
                  <a:gd name="T82" fmla="*/ 8 w 156"/>
                  <a:gd name="T83" fmla="*/ 18 h 195"/>
                  <a:gd name="T84" fmla="*/ 8 w 156"/>
                  <a:gd name="T85" fmla="*/ 18 h 195"/>
                  <a:gd name="T86" fmla="*/ 6 w 156"/>
                  <a:gd name="T87" fmla="*/ 15 h 195"/>
                  <a:gd name="T88" fmla="*/ 6 w 156"/>
                  <a:gd name="T89" fmla="*/ 15 h 195"/>
                  <a:gd name="T90" fmla="*/ 5 w 156"/>
                  <a:gd name="T91" fmla="*/ 13 h 195"/>
                  <a:gd name="T92" fmla="*/ 4 w 156"/>
                  <a:gd name="T93" fmla="*/ 12 h 195"/>
                  <a:gd name="T94" fmla="*/ 3 w 156"/>
                  <a:gd name="T95" fmla="*/ 10 h 195"/>
                  <a:gd name="T96" fmla="*/ 3 w 156"/>
                  <a:gd name="T97" fmla="*/ 9 h 195"/>
                  <a:gd name="T98" fmla="*/ 3 w 156"/>
                  <a:gd name="T99" fmla="*/ 8 h 195"/>
                  <a:gd name="T100" fmla="*/ 4 w 156"/>
                  <a:gd name="T101" fmla="*/ 6 h 195"/>
                  <a:gd name="T102" fmla="*/ 5 w 156"/>
                  <a:gd name="T103" fmla="*/ 5 h 195"/>
                  <a:gd name="T104" fmla="*/ 5 w 156"/>
                  <a:gd name="T105" fmla="*/ 5 h 195"/>
                  <a:gd name="T106" fmla="*/ 7 w 156"/>
                  <a:gd name="T107" fmla="*/ 3 h 195"/>
                  <a:gd name="T108" fmla="*/ 7 w 156"/>
                  <a:gd name="T109" fmla="*/ 3 h 19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56"/>
                  <a:gd name="T166" fmla="*/ 0 h 195"/>
                  <a:gd name="T167" fmla="*/ 156 w 156"/>
                  <a:gd name="T168" fmla="*/ 195 h 195"/>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56" h="195">
                    <a:moveTo>
                      <a:pt x="39" y="5"/>
                    </a:moveTo>
                    <a:lnTo>
                      <a:pt x="52" y="1"/>
                    </a:lnTo>
                    <a:lnTo>
                      <a:pt x="56" y="20"/>
                    </a:lnTo>
                    <a:lnTo>
                      <a:pt x="44" y="23"/>
                    </a:lnTo>
                    <a:lnTo>
                      <a:pt x="39" y="5"/>
                    </a:lnTo>
                    <a:close/>
                    <a:moveTo>
                      <a:pt x="52" y="1"/>
                    </a:moveTo>
                    <a:lnTo>
                      <a:pt x="55" y="0"/>
                    </a:lnTo>
                    <a:lnTo>
                      <a:pt x="57" y="1"/>
                    </a:lnTo>
                    <a:lnTo>
                      <a:pt x="54" y="10"/>
                    </a:lnTo>
                    <a:lnTo>
                      <a:pt x="52" y="1"/>
                    </a:lnTo>
                    <a:close/>
                    <a:moveTo>
                      <a:pt x="57" y="1"/>
                    </a:moveTo>
                    <a:lnTo>
                      <a:pt x="74" y="8"/>
                    </a:lnTo>
                    <a:lnTo>
                      <a:pt x="66" y="26"/>
                    </a:lnTo>
                    <a:lnTo>
                      <a:pt x="51" y="19"/>
                    </a:lnTo>
                    <a:lnTo>
                      <a:pt x="57" y="1"/>
                    </a:lnTo>
                    <a:close/>
                    <a:moveTo>
                      <a:pt x="74" y="8"/>
                    </a:moveTo>
                    <a:lnTo>
                      <a:pt x="74" y="8"/>
                    </a:lnTo>
                    <a:lnTo>
                      <a:pt x="75" y="9"/>
                    </a:lnTo>
                    <a:lnTo>
                      <a:pt x="70" y="17"/>
                    </a:lnTo>
                    <a:lnTo>
                      <a:pt x="74" y="8"/>
                    </a:lnTo>
                    <a:close/>
                    <a:moveTo>
                      <a:pt x="75" y="9"/>
                    </a:moveTo>
                    <a:lnTo>
                      <a:pt x="91" y="18"/>
                    </a:lnTo>
                    <a:lnTo>
                      <a:pt x="81" y="34"/>
                    </a:lnTo>
                    <a:lnTo>
                      <a:pt x="65" y="26"/>
                    </a:lnTo>
                    <a:lnTo>
                      <a:pt x="75" y="9"/>
                    </a:lnTo>
                    <a:close/>
                    <a:moveTo>
                      <a:pt x="91" y="18"/>
                    </a:moveTo>
                    <a:lnTo>
                      <a:pt x="92" y="19"/>
                    </a:lnTo>
                    <a:lnTo>
                      <a:pt x="93" y="20"/>
                    </a:lnTo>
                    <a:lnTo>
                      <a:pt x="86" y="27"/>
                    </a:lnTo>
                    <a:lnTo>
                      <a:pt x="91" y="18"/>
                    </a:lnTo>
                    <a:close/>
                    <a:moveTo>
                      <a:pt x="93" y="20"/>
                    </a:moveTo>
                    <a:lnTo>
                      <a:pt x="108" y="35"/>
                    </a:lnTo>
                    <a:lnTo>
                      <a:pt x="95" y="49"/>
                    </a:lnTo>
                    <a:lnTo>
                      <a:pt x="80" y="33"/>
                    </a:lnTo>
                    <a:lnTo>
                      <a:pt x="93" y="20"/>
                    </a:lnTo>
                    <a:close/>
                    <a:moveTo>
                      <a:pt x="108" y="35"/>
                    </a:moveTo>
                    <a:lnTo>
                      <a:pt x="109" y="35"/>
                    </a:lnTo>
                    <a:lnTo>
                      <a:pt x="109" y="37"/>
                    </a:lnTo>
                    <a:lnTo>
                      <a:pt x="102" y="42"/>
                    </a:lnTo>
                    <a:lnTo>
                      <a:pt x="108" y="35"/>
                    </a:lnTo>
                    <a:close/>
                    <a:moveTo>
                      <a:pt x="109" y="37"/>
                    </a:moveTo>
                    <a:lnTo>
                      <a:pt x="125" y="55"/>
                    </a:lnTo>
                    <a:lnTo>
                      <a:pt x="110" y="67"/>
                    </a:lnTo>
                    <a:lnTo>
                      <a:pt x="95" y="49"/>
                    </a:lnTo>
                    <a:lnTo>
                      <a:pt x="109" y="37"/>
                    </a:lnTo>
                    <a:close/>
                    <a:moveTo>
                      <a:pt x="125" y="55"/>
                    </a:moveTo>
                    <a:lnTo>
                      <a:pt x="126" y="56"/>
                    </a:lnTo>
                    <a:lnTo>
                      <a:pt x="118" y="61"/>
                    </a:lnTo>
                    <a:lnTo>
                      <a:pt x="125" y="55"/>
                    </a:lnTo>
                    <a:close/>
                    <a:moveTo>
                      <a:pt x="126" y="56"/>
                    </a:moveTo>
                    <a:lnTo>
                      <a:pt x="139" y="78"/>
                    </a:lnTo>
                    <a:lnTo>
                      <a:pt x="123" y="88"/>
                    </a:lnTo>
                    <a:lnTo>
                      <a:pt x="109" y="66"/>
                    </a:lnTo>
                    <a:lnTo>
                      <a:pt x="126" y="56"/>
                    </a:lnTo>
                    <a:close/>
                    <a:moveTo>
                      <a:pt x="139" y="78"/>
                    </a:moveTo>
                    <a:lnTo>
                      <a:pt x="139" y="80"/>
                    </a:lnTo>
                    <a:lnTo>
                      <a:pt x="130" y="84"/>
                    </a:lnTo>
                    <a:lnTo>
                      <a:pt x="139" y="78"/>
                    </a:lnTo>
                    <a:close/>
                    <a:moveTo>
                      <a:pt x="139" y="80"/>
                    </a:moveTo>
                    <a:lnTo>
                      <a:pt x="149" y="102"/>
                    </a:lnTo>
                    <a:lnTo>
                      <a:pt x="131" y="109"/>
                    </a:lnTo>
                    <a:lnTo>
                      <a:pt x="121" y="87"/>
                    </a:lnTo>
                    <a:lnTo>
                      <a:pt x="139" y="80"/>
                    </a:lnTo>
                    <a:close/>
                    <a:moveTo>
                      <a:pt x="149" y="102"/>
                    </a:moveTo>
                    <a:lnTo>
                      <a:pt x="149" y="103"/>
                    </a:lnTo>
                    <a:lnTo>
                      <a:pt x="140" y="106"/>
                    </a:lnTo>
                    <a:lnTo>
                      <a:pt x="149" y="102"/>
                    </a:lnTo>
                    <a:close/>
                    <a:moveTo>
                      <a:pt x="149" y="103"/>
                    </a:moveTo>
                    <a:lnTo>
                      <a:pt x="156" y="121"/>
                    </a:lnTo>
                    <a:lnTo>
                      <a:pt x="137" y="128"/>
                    </a:lnTo>
                    <a:lnTo>
                      <a:pt x="131" y="109"/>
                    </a:lnTo>
                    <a:lnTo>
                      <a:pt x="149" y="103"/>
                    </a:lnTo>
                    <a:close/>
                    <a:moveTo>
                      <a:pt x="156" y="121"/>
                    </a:moveTo>
                    <a:lnTo>
                      <a:pt x="156" y="124"/>
                    </a:lnTo>
                    <a:lnTo>
                      <a:pt x="156" y="127"/>
                    </a:lnTo>
                    <a:lnTo>
                      <a:pt x="147" y="125"/>
                    </a:lnTo>
                    <a:lnTo>
                      <a:pt x="156" y="121"/>
                    </a:lnTo>
                    <a:close/>
                    <a:moveTo>
                      <a:pt x="156" y="127"/>
                    </a:moveTo>
                    <a:lnTo>
                      <a:pt x="152" y="146"/>
                    </a:lnTo>
                    <a:lnTo>
                      <a:pt x="134" y="142"/>
                    </a:lnTo>
                    <a:lnTo>
                      <a:pt x="137" y="124"/>
                    </a:lnTo>
                    <a:lnTo>
                      <a:pt x="156" y="127"/>
                    </a:lnTo>
                    <a:close/>
                    <a:moveTo>
                      <a:pt x="152" y="146"/>
                    </a:moveTo>
                    <a:lnTo>
                      <a:pt x="152" y="148"/>
                    </a:lnTo>
                    <a:lnTo>
                      <a:pt x="150" y="150"/>
                    </a:lnTo>
                    <a:lnTo>
                      <a:pt x="143" y="144"/>
                    </a:lnTo>
                    <a:lnTo>
                      <a:pt x="152" y="146"/>
                    </a:lnTo>
                    <a:close/>
                    <a:moveTo>
                      <a:pt x="150" y="150"/>
                    </a:moveTo>
                    <a:lnTo>
                      <a:pt x="138" y="166"/>
                    </a:lnTo>
                    <a:lnTo>
                      <a:pt x="123" y="153"/>
                    </a:lnTo>
                    <a:lnTo>
                      <a:pt x="136" y="138"/>
                    </a:lnTo>
                    <a:lnTo>
                      <a:pt x="150" y="150"/>
                    </a:lnTo>
                    <a:close/>
                    <a:moveTo>
                      <a:pt x="138" y="166"/>
                    </a:moveTo>
                    <a:lnTo>
                      <a:pt x="137" y="167"/>
                    </a:lnTo>
                    <a:lnTo>
                      <a:pt x="136" y="168"/>
                    </a:lnTo>
                    <a:lnTo>
                      <a:pt x="130" y="160"/>
                    </a:lnTo>
                    <a:lnTo>
                      <a:pt x="138" y="166"/>
                    </a:lnTo>
                    <a:close/>
                    <a:moveTo>
                      <a:pt x="136" y="168"/>
                    </a:moveTo>
                    <a:lnTo>
                      <a:pt x="126" y="174"/>
                    </a:lnTo>
                    <a:lnTo>
                      <a:pt x="116" y="158"/>
                    </a:lnTo>
                    <a:lnTo>
                      <a:pt x="125" y="152"/>
                    </a:lnTo>
                    <a:lnTo>
                      <a:pt x="136" y="168"/>
                    </a:lnTo>
                    <a:close/>
                    <a:moveTo>
                      <a:pt x="126" y="174"/>
                    </a:moveTo>
                    <a:lnTo>
                      <a:pt x="124" y="176"/>
                    </a:lnTo>
                    <a:lnTo>
                      <a:pt x="121" y="176"/>
                    </a:lnTo>
                    <a:lnTo>
                      <a:pt x="121" y="167"/>
                    </a:lnTo>
                    <a:lnTo>
                      <a:pt x="126" y="174"/>
                    </a:lnTo>
                    <a:close/>
                    <a:moveTo>
                      <a:pt x="121" y="176"/>
                    </a:moveTo>
                    <a:lnTo>
                      <a:pt x="112" y="176"/>
                    </a:lnTo>
                    <a:lnTo>
                      <a:pt x="112" y="157"/>
                    </a:lnTo>
                    <a:lnTo>
                      <a:pt x="121" y="157"/>
                    </a:lnTo>
                    <a:lnTo>
                      <a:pt x="121" y="176"/>
                    </a:lnTo>
                    <a:close/>
                    <a:moveTo>
                      <a:pt x="112" y="176"/>
                    </a:moveTo>
                    <a:lnTo>
                      <a:pt x="102" y="176"/>
                    </a:lnTo>
                    <a:lnTo>
                      <a:pt x="102" y="157"/>
                    </a:lnTo>
                    <a:lnTo>
                      <a:pt x="112" y="157"/>
                    </a:lnTo>
                    <a:lnTo>
                      <a:pt x="112" y="176"/>
                    </a:lnTo>
                    <a:close/>
                    <a:moveTo>
                      <a:pt x="102" y="176"/>
                    </a:moveTo>
                    <a:lnTo>
                      <a:pt x="98" y="176"/>
                    </a:lnTo>
                    <a:lnTo>
                      <a:pt x="95" y="173"/>
                    </a:lnTo>
                    <a:lnTo>
                      <a:pt x="102" y="167"/>
                    </a:lnTo>
                    <a:lnTo>
                      <a:pt x="102" y="176"/>
                    </a:lnTo>
                    <a:close/>
                    <a:moveTo>
                      <a:pt x="95" y="173"/>
                    </a:moveTo>
                    <a:lnTo>
                      <a:pt x="88" y="167"/>
                    </a:lnTo>
                    <a:lnTo>
                      <a:pt x="103" y="153"/>
                    </a:lnTo>
                    <a:lnTo>
                      <a:pt x="108" y="159"/>
                    </a:lnTo>
                    <a:lnTo>
                      <a:pt x="95" y="173"/>
                    </a:lnTo>
                    <a:close/>
                    <a:moveTo>
                      <a:pt x="88" y="167"/>
                    </a:moveTo>
                    <a:lnTo>
                      <a:pt x="117" y="195"/>
                    </a:lnTo>
                    <a:lnTo>
                      <a:pt x="88" y="167"/>
                    </a:lnTo>
                    <a:lnTo>
                      <a:pt x="95" y="160"/>
                    </a:lnTo>
                    <a:lnTo>
                      <a:pt x="88" y="167"/>
                    </a:lnTo>
                    <a:close/>
                    <a:moveTo>
                      <a:pt x="88" y="167"/>
                    </a:moveTo>
                    <a:lnTo>
                      <a:pt x="80" y="157"/>
                    </a:lnTo>
                    <a:lnTo>
                      <a:pt x="93" y="144"/>
                    </a:lnTo>
                    <a:lnTo>
                      <a:pt x="103" y="153"/>
                    </a:lnTo>
                    <a:lnTo>
                      <a:pt x="88" y="167"/>
                    </a:lnTo>
                    <a:close/>
                    <a:moveTo>
                      <a:pt x="80" y="157"/>
                    </a:moveTo>
                    <a:lnTo>
                      <a:pt x="78" y="157"/>
                    </a:lnTo>
                    <a:lnTo>
                      <a:pt x="78" y="156"/>
                    </a:lnTo>
                    <a:lnTo>
                      <a:pt x="86" y="150"/>
                    </a:lnTo>
                    <a:lnTo>
                      <a:pt x="80" y="157"/>
                    </a:lnTo>
                    <a:close/>
                    <a:moveTo>
                      <a:pt x="78" y="156"/>
                    </a:moveTo>
                    <a:lnTo>
                      <a:pt x="72" y="146"/>
                    </a:lnTo>
                    <a:lnTo>
                      <a:pt x="87" y="136"/>
                    </a:lnTo>
                    <a:lnTo>
                      <a:pt x="94" y="145"/>
                    </a:lnTo>
                    <a:lnTo>
                      <a:pt x="78" y="156"/>
                    </a:lnTo>
                    <a:close/>
                    <a:moveTo>
                      <a:pt x="72" y="146"/>
                    </a:moveTo>
                    <a:lnTo>
                      <a:pt x="72" y="146"/>
                    </a:lnTo>
                    <a:lnTo>
                      <a:pt x="71" y="145"/>
                    </a:lnTo>
                    <a:lnTo>
                      <a:pt x="80" y="141"/>
                    </a:lnTo>
                    <a:lnTo>
                      <a:pt x="72" y="146"/>
                    </a:lnTo>
                    <a:close/>
                    <a:moveTo>
                      <a:pt x="71" y="145"/>
                    </a:moveTo>
                    <a:lnTo>
                      <a:pt x="65" y="133"/>
                    </a:lnTo>
                    <a:lnTo>
                      <a:pt x="82" y="124"/>
                    </a:lnTo>
                    <a:lnTo>
                      <a:pt x="88" y="137"/>
                    </a:lnTo>
                    <a:lnTo>
                      <a:pt x="71" y="145"/>
                    </a:lnTo>
                    <a:close/>
                    <a:moveTo>
                      <a:pt x="65" y="133"/>
                    </a:moveTo>
                    <a:lnTo>
                      <a:pt x="65" y="133"/>
                    </a:lnTo>
                    <a:lnTo>
                      <a:pt x="64" y="131"/>
                    </a:lnTo>
                    <a:lnTo>
                      <a:pt x="73" y="128"/>
                    </a:lnTo>
                    <a:lnTo>
                      <a:pt x="65" y="133"/>
                    </a:lnTo>
                    <a:close/>
                    <a:moveTo>
                      <a:pt x="64" y="131"/>
                    </a:moveTo>
                    <a:lnTo>
                      <a:pt x="59" y="116"/>
                    </a:lnTo>
                    <a:lnTo>
                      <a:pt x="76" y="108"/>
                    </a:lnTo>
                    <a:lnTo>
                      <a:pt x="82" y="125"/>
                    </a:lnTo>
                    <a:lnTo>
                      <a:pt x="64" y="131"/>
                    </a:lnTo>
                    <a:close/>
                    <a:moveTo>
                      <a:pt x="75" y="108"/>
                    </a:moveTo>
                    <a:lnTo>
                      <a:pt x="75" y="108"/>
                    </a:lnTo>
                    <a:lnTo>
                      <a:pt x="76" y="108"/>
                    </a:lnTo>
                    <a:lnTo>
                      <a:pt x="67" y="113"/>
                    </a:lnTo>
                    <a:lnTo>
                      <a:pt x="75" y="108"/>
                    </a:lnTo>
                    <a:close/>
                    <a:moveTo>
                      <a:pt x="59" y="116"/>
                    </a:moveTo>
                    <a:lnTo>
                      <a:pt x="52" y="104"/>
                    </a:lnTo>
                    <a:lnTo>
                      <a:pt x="70" y="95"/>
                    </a:lnTo>
                    <a:lnTo>
                      <a:pt x="75" y="108"/>
                    </a:lnTo>
                    <a:lnTo>
                      <a:pt x="59" y="116"/>
                    </a:lnTo>
                    <a:close/>
                    <a:moveTo>
                      <a:pt x="52" y="104"/>
                    </a:moveTo>
                    <a:lnTo>
                      <a:pt x="45" y="91"/>
                    </a:lnTo>
                    <a:lnTo>
                      <a:pt x="63" y="83"/>
                    </a:lnTo>
                    <a:lnTo>
                      <a:pt x="70" y="95"/>
                    </a:lnTo>
                    <a:lnTo>
                      <a:pt x="52" y="104"/>
                    </a:lnTo>
                    <a:close/>
                    <a:moveTo>
                      <a:pt x="62" y="81"/>
                    </a:moveTo>
                    <a:lnTo>
                      <a:pt x="62" y="82"/>
                    </a:lnTo>
                    <a:lnTo>
                      <a:pt x="63" y="83"/>
                    </a:lnTo>
                    <a:lnTo>
                      <a:pt x="54" y="86"/>
                    </a:lnTo>
                    <a:lnTo>
                      <a:pt x="62" y="81"/>
                    </a:lnTo>
                    <a:close/>
                    <a:moveTo>
                      <a:pt x="46" y="93"/>
                    </a:moveTo>
                    <a:lnTo>
                      <a:pt x="37" y="80"/>
                    </a:lnTo>
                    <a:lnTo>
                      <a:pt x="52" y="69"/>
                    </a:lnTo>
                    <a:lnTo>
                      <a:pt x="62" y="81"/>
                    </a:lnTo>
                    <a:lnTo>
                      <a:pt x="46" y="93"/>
                    </a:lnTo>
                    <a:close/>
                    <a:moveTo>
                      <a:pt x="37" y="80"/>
                    </a:moveTo>
                    <a:lnTo>
                      <a:pt x="37" y="78"/>
                    </a:lnTo>
                    <a:lnTo>
                      <a:pt x="37" y="80"/>
                    </a:lnTo>
                    <a:lnTo>
                      <a:pt x="44" y="74"/>
                    </a:lnTo>
                    <a:lnTo>
                      <a:pt x="37" y="80"/>
                    </a:lnTo>
                    <a:close/>
                    <a:moveTo>
                      <a:pt x="37" y="80"/>
                    </a:moveTo>
                    <a:lnTo>
                      <a:pt x="30" y="70"/>
                    </a:lnTo>
                    <a:lnTo>
                      <a:pt x="46" y="60"/>
                    </a:lnTo>
                    <a:lnTo>
                      <a:pt x="53" y="69"/>
                    </a:lnTo>
                    <a:lnTo>
                      <a:pt x="37" y="80"/>
                    </a:lnTo>
                    <a:close/>
                    <a:moveTo>
                      <a:pt x="30" y="70"/>
                    </a:moveTo>
                    <a:lnTo>
                      <a:pt x="43" y="88"/>
                    </a:lnTo>
                    <a:lnTo>
                      <a:pt x="30" y="70"/>
                    </a:lnTo>
                    <a:lnTo>
                      <a:pt x="39" y="64"/>
                    </a:lnTo>
                    <a:lnTo>
                      <a:pt x="30" y="70"/>
                    </a:lnTo>
                    <a:close/>
                    <a:moveTo>
                      <a:pt x="30" y="70"/>
                    </a:moveTo>
                    <a:lnTo>
                      <a:pt x="24" y="60"/>
                    </a:lnTo>
                    <a:lnTo>
                      <a:pt x="40" y="50"/>
                    </a:lnTo>
                    <a:lnTo>
                      <a:pt x="46" y="60"/>
                    </a:lnTo>
                    <a:lnTo>
                      <a:pt x="30" y="70"/>
                    </a:lnTo>
                    <a:close/>
                    <a:moveTo>
                      <a:pt x="24" y="60"/>
                    </a:moveTo>
                    <a:lnTo>
                      <a:pt x="23" y="60"/>
                    </a:lnTo>
                    <a:lnTo>
                      <a:pt x="32" y="55"/>
                    </a:lnTo>
                    <a:lnTo>
                      <a:pt x="24" y="60"/>
                    </a:lnTo>
                    <a:close/>
                    <a:moveTo>
                      <a:pt x="23" y="60"/>
                    </a:moveTo>
                    <a:lnTo>
                      <a:pt x="20" y="53"/>
                    </a:lnTo>
                    <a:lnTo>
                      <a:pt x="38" y="44"/>
                    </a:lnTo>
                    <a:lnTo>
                      <a:pt x="41" y="51"/>
                    </a:lnTo>
                    <a:lnTo>
                      <a:pt x="23" y="60"/>
                    </a:lnTo>
                    <a:close/>
                    <a:moveTo>
                      <a:pt x="20" y="53"/>
                    </a:moveTo>
                    <a:lnTo>
                      <a:pt x="17" y="47"/>
                    </a:lnTo>
                    <a:lnTo>
                      <a:pt x="34" y="38"/>
                    </a:lnTo>
                    <a:lnTo>
                      <a:pt x="38" y="44"/>
                    </a:lnTo>
                    <a:lnTo>
                      <a:pt x="20" y="53"/>
                    </a:lnTo>
                    <a:close/>
                    <a:moveTo>
                      <a:pt x="17" y="47"/>
                    </a:moveTo>
                    <a:lnTo>
                      <a:pt x="13" y="40"/>
                    </a:lnTo>
                    <a:lnTo>
                      <a:pt x="31" y="32"/>
                    </a:lnTo>
                    <a:lnTo>
                      <a:pt x="34" y="38"/>
                    </a:lnTo>
                    <a:lnTo>
                      <a:pt x="17" y="47"/>
                    </a:lnTo>
                    <a:close/>
                    <a:moveTo>
                      <a:pt x="13" y="40"/>
                    </a:moveTo>
                    <a:lnTo>
                      <a:pt x="13" y="38"/>
                    </a:lnTo>
                    <a:lnTo>
                      <a:pt x="13" y="35"/>
                    </a:lnTo>
                    <a:lnTo>
                      <a:pt x="22" y="35"/>
                    </a:lnTo>
                    <a:lnTo>
                      <a:pt x="13" y="40"/>
                    </a:lnTo>
                    <a:close/>
                    <a:moveTo>
                      <a:pt x="13" y="35"/>
                    </a:moveTo>
                    <a:lnTo>
                      <a:pt x="13" y="30"/>
                    </a:lnTo>
                    <a:lnTo>
                      <a:pt x="32" y="30"/>
                    </a:lnTo>
                    <a:lnTo>
                      <a:pt x="32" y="35"/>
                    </a:lnTo>
                    <a:lnTo>
                      <a:pt x="13" y="35"/>
                    </a:lnTo>
                    <a:close/>
                    <a:moveTo>
                      <a:pt x="13" y="30"/>
                    </a:moveTo>
                    <a:lnTo>
                      <a:pt x="13" y="26"/>
                    </a:lnTo>
                    <a:lnTo>
                      <a:pt x="16" y="23"/>
                    </a:lnTo>
                    <a:lnTo>
                      <a:pt x="22" y="30"/>
                    </a:lnTo>
                    <a:lnTo>
                      <a:pt x="13" y="30"/>
                    </a:lnTo>
                    <a:close/>
                    <a:moveTo>
                      <a:pt x="16" y="23"/>
                    </a:moveTo>
                    <a:lnTo>
                      <a:pt x="19" y="20"/>
                    </a:lnTo>
                    <a:lnTo>
                      <a:pt x="32" y="33"/>
                    </a:lnTo>
                    <a:lnTo>
                      <a:pt x="29" y="37"/>
                    </a:lnTo>
                    <a:lnTo>
                      <a:pt x="16" y="23"/>
                    </a:lnTo>
                    <a:close/>
                    <a:moveTo>
                      <a:pt x="19" y="20"/>
                    </a:moveTo>
                    <a:lnTo>
                      <a:pt x="0" y="39"/>
                    </a:lnTo>
                    <a:lnTo>
                      <a:pt x="19" y="20"/>
                    </a:lnTo>
                    <a:lnTo>
                      <a:pt x="26" y="27"/>
                    </a:lnTo>
                    <a:lnTo>
                      <a:pt x="19" y="20"/>
                    </a:lnTo>
                    <a:close/>
                    <a:moveTo>
                      <a:pt x="19" y="20"/>
                    </a:moveTo>
                    <a:lnTo>
                      <a:pt x="26" y="13"/>
                    </a:lnTo>
                    <a:lnTo>
                      <a:pt x="39" y="27"/>
                    </a:lnTo>
                    <a:lnTo>
                      <a:pt x="32" y="33"/>
                    </a:lnTo>
                    <a:lnTo>
                      <a:pt x="19" y="20"/>
                    </a:lnTo>
                    <a:close/>
                    <a:moveTo>
                      <a:pt x="26" y="13"/>
                    </a:moveTo>
                    <a:lnTo>
                      <a:pt x="26" y="12"/>
                    </a:lnTo>
                    <a:lnTo>
                      <a:pt x="27" y="12"/>
                    </a:lnTo>
                    <a:lnTo>
                      <a:pt x="32" y="20"/>
                    </a:lnTo>
                    <a:lnTo>
                      <a:pt x="26" y="13"/>
                    </a:lnTo>
                    <a:close/>
                    <a:moveTo>
                      <a:pt x="27" y="12"/>
                    </a:moveTo>
                    <a:lnTo>
                      <a:pt x="37" y="6"/>
                    </a:lnTo>
                    <a:lnTo>
                      <a:pt x="46" y="21"/>
                    </a:lnTo>
                    <a:lnTo>
                      <a:pt x="38" y="28"/>
                    </a:lnTo>
                    <a:lnTo>
                      <a:pt x="27"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05" name="Freeform 1999">
                <a:extLst>
                  <a:ext uri="{FF2B5EF4-FFF2-40B4-BE49-F238E27FC236}">
                    <a16:creationId xmlns:a16="http://schemas.microsoft.com/office/drawing/2014/main" id="{309B9EAD-D3BF-4C03-B65C-4070EF5DE326}"/>
                  </a:ext>
                </a:extLst>
              </p:cNvPr>
              <p:cNvSpPr>
                <a:spLocks noEditPoints="1"/>
              </p:cNvSpPr>
              <p:nvPr/>
            </p:nvSpPr>
            <p:spPr bwMode="auto">
              <a:xfrm>
                <a:off x="2186" y="2125"/>
                <a:ext cx="57" cy="32"/>
              </a:xfrm>
              <a:custGeom>
                <a:avLst/>
                <a:gdLst>
                  <a:gd name="T0" fmla="*/ 32 w 229"/>
                  <a:gd name="T1" fmla="*/ 0 h 127"/>
                  <a:gd name="T2" fmla="*/ 39 w 229"/>
                  <a:gd name="T3" fmla="*/ 2 h 127"/>
                  <a:gd name="T4" fmla="*/ 39 w 229"/>
                  <a:gd name="T5" fmla="*/ 2 h 127"/>
                  <a:gd name="T6" fmla="*/ 45 w 229"/>
                  <a:gd name="T7" fmla="*/ 3 h 127"/>
                  <a:gd name="T8" fmla="*/ 45 w 229"/>
                  <a:gd name="T9" fmla="*/ 3 h 127"/>
                  <a:gd name="T10" fmla="*/ 50 w 229"/>
                  <a:gd name="T11" fmla="*/ 5 h 127"/>
                  <a:gd name="T12" fmla="*/ 51 w 229"/>
                  <a:gd name="T13" fmla="*/ 6 h 127"/>
                  <a:gd name="T14" fmla="*/ 53 w 229"/>
                  <a:gd name="T15" fmla="*/ 8 h 127"/>
                  <a:gd name="T16" fmla="*/ 56 w 229"/>
                  <a:gd name="T17" fmla="*/ 10 h 127"/>
                  <a:gd name="T18" fmla="*/ 56 w 229"/>
                  <a:gd name="T19" fmla="*/ 11 h 127"/>
                  <a:gd name="T20" fmla="*/ 57 w 229"/>
                  <a:gd name="T21" fmla="*/ 14 h 127"/>
                  <a:gd name="T22" fmla="*/ 57 w 229"/>
                  <a:gd name="T23" fmla="*/ 14 h 127"/>
                  <a:gd name="T24" fmla="*/ 57 w 229"/>
                  <a:gd name="T25" fmla="*/ 17 h 127"/>
                  <a:gd name="T26" fmla="*/ 57 w 229"/>
                  <a:gd name="T27" fmla="*/ 17 h 127"/>
                  <a:gd name="T28" fmla="*/ 56 w 229"/>
                  <a:gd name="T29" fmla="*/ 21 h 127"/>
                  <a:gd name="T30" fmla="*/ 56 w 229"/>
                  <a:gd name="T31" fmla="*/ 21 h 127"/>
                  <a:gd name="T32" fmla="*/ 55 w 229"/>
                  <a:gd name="T33" fmla="*/ 23 h 127"/>
                  <a:gd name="T34" fmla="*/ 55 w 229"/>
                  <a:gd name="T35" fmla="*/ 24 h 127"/>
                  <a:gd name="T36" fmla="*/ 54 w 229"/>
                  <a:gd name="T37" fmla="*/ 26 h 127"/>
                  <a:gd name="T38" fmla="*/ 53 w 229"/>
                  <a:gd name="T39" fmla="*/ 26 h 127"/>
                  <a:gd name="T40" fmla="*/ 51 w 229"/>
                  <a:gd name="T41" fmla="*/ 29 h 127"/>
                  <a:gd name="T42" fmla="*/ 50 w 229"/>
                  <a:gd name="T43" fmla="*/ 29 h 127"/>
                  <a:gd name="T44" fmla="*/ 47 w 229"/>
                  <a:gd name="T45" fmla="*/ 31 h 127"/>
                  <a:gd name="T46" fmla="*/ 46 w 229"/>
                  <a:gd name="T47" fmla="*/ 31 h 127"/>
                  <a:gd name="T48" fmla="*/ 43 w 229"/>
                  <a:gd name="T49" fmla="*/ 32 h 127"/>
                  <a:gd name="T50" fmla="*/ 42 w 229"/>
                  <a:gd name="T51" fmla="*/ 32 h 127"/>
                  <a:gd name="T52" fmla="*/ 38 w 229"/>
                  <a:gd name="T53" fmla="*/ 32 h 127"/>
                  <a:gd name="T54" fmla="*/ 33 w 229"/>
                  <a:gd name="T55" fmla="*/ 32 h 127"/>
                  <a:gd name="T56" fmla="*/ 28 w 229"/>
                  <a:gd name="T57" fmla="*/ 32 h 127"/>
                  <a:gd name="T58" fmla="*/ 27 w 229"/>
                  <a:gd name="T59" fmla="*/ 32 h 127"/>
                  <a:gd name="T60" fmla="*/ 23 w 229"/>
                  <a:gd name="T61" fmla="*/ 31 h 127"/>
                  <a:gd name="T62" fmla="*/ 19 w 229"/>
                  <a:gd name="T63" fmla="*/ 25 h 127"/>
                  <a:gd name="T64" fmla="*/ 18 w 229"/>
                  <a:gd name="T65" fmla="*/ 30 h 127"/>
                  <a:gd name="T66" fmla="*/ 13 w 229"/>
                  <a:gd name="T67" fmla="*/ 29 h 127"/>
                  <a:gd name="T68" fmla="*/ 13 w 229"/>
                  <a:gd name="T69" fmla="*/ 29 h 127"/>
                  <a:gd name="T70" fmla="*/ 9 w 229"/>
                  <a:gd name="T71" fmla="*/ 29 h 127"/>
                  <a:gd name="T72" fmla="*/ 8 w 229"/>
                  <a:gd name="T73" fmla="*/ 29 h 127"/>
                  <a:gd name="T74" fmla="*/ 5 w 229"/>
                  <a:gd name="T75" fmla="*/ 27 h 127"/>
                  <a:gd name="T76" fmla="*/ 4 w 229"/>
                  <a:gd name="T77" fmla="*/ 26 h 127"/>
                  <a:gd name="T78" fmla="*/ 2 w 229"/>
                  <a:gd name="T79" fmla="*/ 24 h 127"/>
                  <a:gd name="T80" fmla="*/ 2 w 229"/>
                  <a:gd name="T81" fmla="*/ 23 h 127"/>
                  <a:gd name="T82" fmla="*/ 0 w 229"/>
                  <a:gd name="T83" fmla="*/ 20 h 127"/>
                  <a:gd name="T84" fmla="*/ 0 w 229"/>
                  <a:gd name="T85" fmla="*/ 19 h 127"/>
                  <a:gd name="T86" fmla="*/ 0 w 229"/>
                  <a:gd name="T87" fmla="*/ 16 h 127"/>
                  <a:gd name="T88" fmla="*/ 0 w 229"/>
                  <a:gd name="T89" fmla="*/ 15 h 127"/>
                  <a:gd name="T90" fmla="*/ 2 w 229"/>
                  <a:gd name="T91" fmla="*/ 12 h 127"/>
                  <a:gd name="T92" fmla="*/ 2 w 229"/>
                  <a:gd name="T93" fmla="*/ 11 h 127"/>
                  <a:gd name="T94" fmla="*/ 4 w 229"/>
                  <a:gd name="T95" fmla="*/ 8 h 127"/>
                  <a:gd name="T96" fmla="*/ 5 w 229"/>
                  <a:gd name="T97" fmla="*/ 8 h 127"/>
                  <a:gd name="T98" fmla="*/ 9 w 229"/>
                  <a:gd name="T99" fmla="*/ 5 h 127"/>
                  <a:gd name="T100" fmla="*/ 9 w 229"/>
                  <a:gd name="T101" fmla="*/ 4 h 127"/>
                  <a:gd name="T102" fmla="*/ 15 w 229"/>
                  <a:gd name="T103" fmla="*/ 2 h 127"/>
                  <a:gd name="T104" fmla="*/ 15 w 229"/>
                  <a:gd name="T105" fmla="*/ 2 h 127"/>
                  <a:gd name="T106" fmla="*/ 22 w 229"/>
                  <a:gd name="T107" fmla="*/ 0 h 127"/>
                  <a:gd name="T108" fmla="*/ 23 w 229"/>
                  <a:gd name="T109" fmla="*/ 0 h 12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29"/>
                  <a:gd name="T166" fmla="*/ 0 h 127"/>
                  <a:gd name="T167" fmla="*/ 229 w 229"/>
                  <a:gd name="T168" fmla="*/ 127 h 12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29" h="127">
                    <a:moveTo>
                      <a:pt x="130" y="0"/>
                    </a:moveTo>
                    <a:lnTo>
                      <a:pt x="158" y="7"/>
                    </a:lnTo>
                    <a:lnTo>
                      <a:pt x="154" y="25"/>
                    </a:lnTo>
                    <a:lnTo>
                      <a:pt x="125" y="19"/>
                    </a:lnTo>
                    <a:lnTo>
                      <a:pt x="130" y="0"/>
                    </a:lnTo>
                    <a:close/>
                    <a:moveTo>
                      <a:pt x="158" y="7"/>
                    </a:moveTo>
                    <a:lnTo>
                      <a:pt x="158" y="7"/>
                    </a:lnTo>
                    <a:lnTo>
                      <a:pt x="156" y="15"/>
                    </a:lnTo>
                    <a:lnTo>
                      <a:pt x="158" y="7"/>
                    </a:lnTo>
                    <a:close/>
                    <a:moveTo>
                      <a:pt x="158" y="7"/>
                    </a:moveTo>
                    <a:lnTo>
                      <a:pt x="181" y="13"/>
                    </a:lnTo>
                    <a:lnTo>
                      <a:pt x="175" y="31"/>
                    </a:lnTo>
                    <a:lnTo>
                      <a:pt x="153" y="25"/>
                    </a:lnTo>
                    <a:lnTo>
                      <a:pt x="158" y="7"/>
                    </a:lnTo>
                    <a:close/>
                    <a:moveTo>
                      <a:pt x="181" y="13"/>
                    </a:moveTo>
                    <a:lnTo>
                      <a:pt x="181" y="13"/>
                    </a:lnTo>
                    <a:lnTo>
                      <a:pt x="182" y="13"/>
                    </a:lnTo>
                    <a:lnTo>
                      <a:pt x="178" y="22"/>
                    </a:lnTo>
                    <a:lnTo>
                      <a:pt x="181" y="13"/>
                    </a:lnTo>
                    <a:close/>
                    <a:moveTo>
                      <a:pt x="182" y="13"/>
                    </a:moveTo>
                    <a:lnTo>
                      <a:pt x="200" y="20"/>
                    </a:lnTo>
                    <a:lnTo>
                      <a:pt x="194" y="37"/>
                    </a:lnTo>
                    <a:lnTo>
                      <a:pt x="175" y="31"/>
                    </a:lnTo>
                    <a:lnTo>
                      <a:pt x="182" y="13"/>
                    </a:lnTo>
                    <a:close/>
                    <a:moveTo>
                      <a:pt x="200" y="20"/>
                    </a:moveTo>
                    <a:lnTo>
                      <a:pt x="203" y="20"/>
                    </a:lnTo>
                    <a:lnTo>
                      <a:pt x="204" y="22"/>
                    </a:lnTo>
                    <a:lnTo>
                      <a:pt x="197" y="29"/>
                    </a:lnTo>
                    <a:lnTo>
                      <a:pt x="200" y="20"/>
                    </a:lnTo>
                    <a:close/>
                    <a:moveTo>
                      <a:pt x="204" y="22"/>
                    </a:moveTo>
                    <a:lnTo>
                      <a:pt x="214" y="31"/>
                    </a:lnTo>
                    <a:lnTo>
                      <a:pt x="200" y="44"/>
                    </a:lnTo>
                    <a:lnTo>
                      <a:pt x="190" y="35"/>
                    </a:lnTo>
                    <a:lnTo>
                      <a:pt x="204" y="22"/>
                    </a:lnTo>
                    <a:close/>
                    <a:moveTo>
                      <a:pt x="214" y="31"/>
                    </a:moveTo>
                    <a:lnTo>
                      <a:pt x="223" y="41"/>
                    </a:lnTo>
                    <a:lnTo>
                      <a:pt x="209" y="54"/>
                    </a:lnTo>
                    <a:lnTo>
                      <a:pt x="200" y="44"/>
                    </a:lnTo>
                    <a:lnTo>
                      <a:pt x="214" y="31"/>
                    </a:lnTo>
                    <a:close/>
                    <a:moveTo>
                      <a:pt x="223" y="41"/>
                    </a:moveTo>
                    <a:lnTo>
                      <a:pt x="225" y="42"/>
                    </a:lnTo>
                    <a:lnTo>
                      <a:pt x="226" y="44"/>
                    </a:lnTo>
                    <a:lnTo>
                      <a:pt x="216" y="47"/>
                    </a:lnTo>
                    <a:lnTo>
                      <a:pt x="223" y="41"/>
                    </a:lnTo>
                    <a:close/>
                    <a:moveTo>
                      <a:pt x="226" y="44"/>
                    </a:moveTo>
                    <a:lnTo>
                      <a:pt x="229" y="54"/>
                    </a:lnTo>
                    <a:lnTo>
                      <a:pt x="210" y="60"/>
                    </a:lnTo>
                    <a:lnTo>
                      <a:pt x="207" y="51"/>
                    </a:lnTo>
                    <a:lnTo>
                      <a:pt x="226" y="44"/>
                    </a:lnTo>
                    <a:close/>
                    <a:moveTo>
                      <a:pt x="229" y="54"/>
                    </a:moveTo>
                    <a:lnTo>
                      <a:pt x="229" y="55"/>
                    </a:lnTo>
                    <a:lnTo>
                      <a:pt x="229" y="57"/>
                    </a:lnTo>
                    <a:lnTo>
                      <a:pt x="219" y="57"/>
                    </a:lnTo>
                    <a:lnTo>
                      <a:pt x="229" y="54"/>
                    </a:lnTo>
                    <a:close/>
                    <a:moveTo>
                      <a:pt x="229" y="57"/>
                    </a:moveTo>
                    <a:lnTo>
                      <a:pt x="229" y="66"/>
                    </a:lnTo>
                    <a:lnTo>
                      <a:pt x="210" y="66"/>
                    </a:lnTo>
                    <a:lnTo>
                      <a:pt x="210" y="57"/>
                    </a:lnTo>
                    <a:lnTo>
                      <a:pt x="229" y="57"/>
                    </a:lnTo>
                    <a:close/>
                    <a:moveTo>
                      <a:pt x="229" y="66"/>
                    </a:moveTo>
                    <a:lnTo>
                      <a:pt x="229" y="67"/>
                    </a:lnTo>
                    <a:lnTo>
                      <a:pt x="229" y="68"/>
                    </a:lnTo>
                    <a:lnTo>
                      <a:pt x="219" y="66"/>
                    </a:lnTo>
                    <a:lnTo>
                      <a:pt x="229" y="66"/>
                    </a:lnTo>
                    <a:close/>
                    <a:moveTo>
                      <a:pt x="229" y="68"/>
                    </a:moveTo>
                    <a:lnTo>
                      <a:pt x="226" y="82"/>
                    </a:lnTo>
                    <a:lnTo>
                      <a:pt x="207" y="77"/>
                    </a:lnTo>
                    <a:lnTo>
                      <a:pt x="210" y="64"/>
                    </a:lnTo>
                    <a:lnTo>
                      <a:pt x="229" y="68"/>
                    </a:lnTo>
                    <a:close/>
                    <a:moveTo>
                      <a:pt x="226" y="82"/>
                    </a:moveTo>
                    <a:lnTo>
                      <a:pt x="226" y="82"/>
                    </a:lnTo>
                    <a:lnTo>
                      <a:pt x="226" y="83"/>
                    </a:lnTo>
                    <a:lnTo>
                      <a:pt x="216" y="79"/>
                    </a:lnTo>
                    <a:lnTo>
                      <a:pt x="226" y="82"/>
                    </a:lnTo>
                    <a:close/>
                    <a:moveTo>
                      <a:pt x="226" y="83"/>
                    </a:moveTo>
                    <a:lnTo>
                      <a:pt x="222" y="92"/>
                    </a:lnTo>
                    <a:lnTo>
                      <a:pt x="204" y="86"/>
                    </a:lnTo>
                    <a:lnTo>
                      <a:pt x="207" y="76"/>
                    </a:lnTo>
                    <a:lnTo>
                      <a:pt x="226" y="83"/>
                    </a:lnTo>
                    <a:close/>
                    <a:moveTo>
                      <a:pt x="222" y="92"/>
                    </a:moveTo>
                    <a:lnTo>
                      <a:pt x="221" y="93"/>
                    </a:lnTo>
                    <a:lnTo>
                      <a:pt x="221" y="94"/>
                    </a:lnTo>
                    <a:lnTo>
                      <a:pt x="214" y="88"/>
                    </a:lnTo>
                    <a:lnTo>
                      <a:pt x="222" y="92"/>
                    </a:lnTo>
                    <a:close/>
                    <a:moveTo>
                      <a:pt x="221" y="94"/>
                    </a:moveTo>
                    <a:lnTo>
                      <a:pt x="215" y="104"/>
                    </a:lnTo>
                    <a:lnTo>
                      <a:pt x="199" y="93"/>
                    </a:lnTo>
                    <a:lnTo>
                      <a:pt x="205" y="84"/>
                    </a:lnTo>
                    <a:lnTo>
                      <a:pt x="221" y="94"/>
                    </a:lnTo>
                    <a:close/>
                    <a:moveTo>
                      <a:pt x="215" y="104"/>
                    </a:moveTo>
                    <a:lnTo>
                      <a:pt x="215" y="105"/>
                    </a:lnTo>
                    <a:lnTo>
                      <a:pt x="214" y="105"/>
                    </a:lnTo>
                    <a:lnTo>
                      <a:pt x="207" y="98"/>
                    </a:lnTo>
                    <a:lnTo>
                      <a:pt x="215" y="104"/>
                    </a:lnTo>
                    <a:close/>
                    <a:moveTo>
                      <a:pt x="214" y="105"/>
                    </a:moveTo>
                    <a:lnTo>
                      <a:pt x="204" y="115"/>
                    </a:lnTo>
                    <a:lnTo>
                      <a:pt x="190" y="101"/>
                    </a:lnTo>
                    <a:lnTo>
                      <a:pt x="200" y="92"/>
                    </a:lnTo>
                    <a:lnTo>
                      <a:pt x="214" y="105"/>
                    </a:lnTo>
                    <a:close/>
                    <a:moveTo>
                      <a:pt x="204" y="115"/>
                    </a:moveTo>
                    <a:lnTo>
                      <a:pt x="203" y="116"/>
                    </a:lnTo>
                    <a:lnTo>
                      <a:pt x="201" y="117"/>
                    </a:lnTo>
                    <a:lnTo>
                      <a:pt x="197" y="108"/>
                    </a:lnTo>
                    <a:lnTo>
                      <a:pt x="204" y="115"/>
                    </a:lnTo>
                    <a:close/>
                    <a:moveTo>
                      <a:pt x="201" y="117"/>
                    </a:moveTo>
                    <a:lnTo>
                      <a:pt x="188" y="122"/>
                    </a:lnTo>
                    <a:lnTo>
                      <a:pt x="181" y="106"/>
                    </a:lnTo>
                    <a:lnTo>
                      <a:pt x="193" y="99"/>
                    </a:lnTo>
                    <a:lnTo>
                      <a:pt x="201" y="117"/>
                    </a:lnTo>
                    <a:close/>
                    <a:moveTo>
                      <a:pt x="188" y="122"/>
                    </a:moveTo>
                    <a:lnTo>
                      <a:pt x="187" y="123"/>
                    </a:lnTo>
                    <a:lnTo>
                      <a:pt x="186" y="123"/>
                    </a:lnTo>
                    <a:lnTo>
                      <a:pt x="185" y="115"/>
                    </a:lnTo>
                    <a:lnTo>
                      <a:pt x="188" y="122"/>
                    </a:lnTo>
                    <a:close/>
                    <a:moveTo>
                      <a:pt x="186" y="123"/>
                    </a:moveTo>
                    <a:lnTo>
                      <a:pt x="171" y="127"/>
                    </a:lnTo>
                    <a:lnTo>
                      <a:pt x="166" y="108"/>
                    </a:lnTo>
                    <a:lnTo>
                      <a:pt x="183" y="105"/>
                    </a:lnTo>
                    <a:lnTo>
                      <a:pt x="186" y="123"/>
                    </a:lnTo>
                    <a:close/>
                    <a:moveTo>
                      <a:pt x="171" y="127"/>
                    </a:moveTo>
                    <a:lnTo>
                      <a:pt x="169" y="127"/>
                    </a:lnTo>
                    <a:lnTo>
                      <a:pt x="168" y="127"/>
                    </a:lnTo>
                    <a:lnTo>
                      <a:pt x="168" y="117"/>
                    </a:lnTo>
                    <a:lnTo>
                      <a:pt x="171" y="127"/>
                    </a:lnTo>
                    <a:close/>
                    <a:moveTo>
                      <a:pt x="168" y="127"/>
                    </a:moveTo>
                    <a:lnTo>
                      <a:pt x="153" y="127"/>
                    </a:lnTo>
                    <a:lnTo>
                      <a:pt x="153" y="108"/>
                    </a:lnTo>
                    <a:lnTo>
                      <a:pt x="168" y="108"/>
                    </a:lnTo>
                    <a:lnTo>
                      <a:pt x="168" y="127"/>
                    </a:lnTo>
                    <a:close/>
                    <a:moveTo>
                      <a:pt x="153" y="127"/>
                    </a:moveTo>
                    <a:lnTo>
                      <a:pt x="131" y="127"/>
                    </a:lnTo>
                    <a:lnTo>
                      <a:pt x="131" y="108"/>
                    </a:lnTo>
                    <a:lnTo>
                      <a:pt x="153" y="108"/>
                    </a:lnTo>
                    <a:lnTo>
                      <a:pt x="153" y="127"/>
                    </a:lnTo>
                    <a:close/>
                    <a:moveTo>
                      <a:pt x="131" y="127"/>
                    </a:moveTo>
                    <a:lnTo>
                      <a:pt x="111" y="127"/>
                    </a:lnTo>
                    <a:lnTo>
                      <a:pt x="111" y="108"/>
                    </a:lnTo>
                    <a:lnTo>
                      <a:pt x="131" y="108"/>
                    </a:lnTo>
                    <a:lnTo>
                      <a:pt x="131" y="127"/>
                    </a:lnTo>
                    <a:close/>
                    <a:moveTo>
                      <a:pt x="111" y="127"/>
                    </a:moveTo>
                    <a:lnTo>
                      <a:pt x="111" y="127"/>
                    </a:lnTo>
                    <a:lnTo>
                      <a:pt x="110" y="127"/>
                    </a:lnTo>
                    <a:lnTo>
                      <a:pt x="111" y="117"/>
                    </a:lnTo>
                    <a:lnTo>
                      <a:pt x="111" y="127"/>
                    </a:lnTo>
                    <a:close/>
                    <a:moveTo>
                      <a:pt x="110" y="127"/>
                    </a:moveTo>
                    <a:lnTo>
                      <a:pt x="91" y="123"/>
                    </a:lnTo>
                    <a:lnTo>
                      <a:pt x="93" y="105"/>
                    </a:lnTo>
                    <a:lnTo>
                      <a:pt x="113" y="108"/>
                    </a:lnTo>
                    <a:lnTo>
                      <a:pt x="110" y="127"/>
                    </a:lnTo>
                    <a:close/>
                    <a:moveTo>
                      <a:pt x="91" y="123"/>
                    </a:moveTo>
                    <a:lnTo>
                      <a:pt x="71" y="120"/>
                    </a:lnTo>
                    <a:lnTo>
                      <a:pt x="75" y="101"/>
                    </a:lnTo>
                    <a:lnTo>
                      <a:pt x="93" y="105"/>
                    </a:lnTo>
                    <a:lnTo>
                      <a:pt x="91" y="123"/>
                    </a:lnTo>
                    <a:close/>
                    <a:moveTo>
                      <a:pt x="75" y="101"/>
                    </a:moveTo>
                    <a:lnTo>
                      <a:pt x="79" y="103"/>
                    </a:lnTo>
                    <a:lnTo>
                      <a:pt x="75" y="101"/>
                    </a:lnTo>
                    <a:lnTo>
                      <a:pt x="74" y="111"/>
                    </a:lnTo>
                    <a:lnTo>
                      <a:pt x="75" y="101"/>
                    </a:lnTo>
                    <a:close/>
                    <a:moveTo>
                      <a:pt x="71" y="120"/>
                    </a:moveTo>
                    <a:lnTo>
                      <a:pt x="53" y="117"/>
                    </a:lnTo>
                    <a:lnTo>
                      <a:pt x="56" y="98"/>
                    </a:lnTo>
                    <a:lnTo>
                      <a:pt x="75" y="101"/>
                    </a:lnTo>
                    <a:lnTo>
                      <a:pt x="71" y="120"/>
                    </a:lnTo>
                    <a:close/>
                    <a:moveTo>
                      <a:pt x="53" y="117"/>
                    </a:moveTo>
                    <a:lnTo>
                      <a:pt x="53" y="117"/>
                    </a:lnTo>
                    <a:lnTo>
                      <a:pt x="54" y="108"/>
                    </a:lnTo>
                    <a:lnTo>
                      <a:pt x="53" y="117"/>
                    </a:lnTo>
                    <a:close/>
                    <a:moveTo>
                      <a:pt x="53" y="117"/>
                    </a:moveTo>
                    <a:lnTo>
                      <a:pt x="36" y="114"/>
                    </a:lnTo>
                    <a:lnTo>
                      <a:pt x="40" y="95"/>
                    </a:lnTo>
                    <a:lnTo>
                      <a:pt x="56" y="98"/>
                    </a:lnTo>
                    <a:lnTo>
                      <a:pt x="53" y="117"/>
                    </a:lnTo>
                    <a:close/>
                    <a:moveTo>
                      <a:pt x="36" y="114"/>
                    </a:moveTo>
                    <a:lnTo>
                      <a:pt x="35" y="114"/>
                    </a:lnTo>
                    <a:lnTo>
                      <a:pt x="34" y="114"/>
                    </a:lnTo>
                    <a:lnTo>
                      <a:pt x="38" y="105"/>
                    </a:lnTo>
                    <a:lnTo>
                      <a:pt x="36" y="114"/>
                    </a:lnTo>
                    <a:close/>
                    <a:moveTo>
                      <a:pt x="34" y="114"/>
                    </a:moveTo>
                    <a:lnTo>
                      <a:pt x="22" y="107"/>
                    </a:lnTo>
                    <a:lnTo>
                      <a:pt x="29" y="89"/>
                    </a:lnTo>
                    <a:lnTo>
                      <a:pt x="43" y="96"/>
                    </a:lnTo>
                    <a:lnTo>
                      <a:pt x="34" y="114"/>
                    </a:lnTo>
                    <a:close/>
                    <a:moveTo>
                      <a:pt x="22" y="107"/>
                    </a:moveTo>
                    <a:lnTo>
                      <a:pt x="20" y="106"/>
                    </a:lnTo>
                    <a:lnTo>
                      <a:pt x="18" y="105"/>
                    </a:lnTo>
                    <a:lnTo>
                      <a:pt x="25" y="98"/>
                    </a:lnTo>
                    <a:lnTo>
                      <a:pt x="22" y="107"/>
                    </a:lnTo>
                    <a:close/>
                    <a:moveTo>
                      <a:pt x="18" y="105"/>
                    </a:moveTo>
                    <a:lnTo>
                      <a:pt x="10" y="96"/>
                    </a:lnTo>
                    <a:lnTo>
                      <a:pt x="23" y="82"/>
                    </a:lnTo>
                    <a:lnTo>
                      <a:pt x="33" y="92"/>
                    </a:lnTo>
                    <a:lnTo>
                      <a:pt x="18" y="105"/>
                    </a:lnTo>
                    <a:close/>
                    <a:moveTo>
                      <a:pt x="10" y="96"/>
                    </a:moveTo>
                    <a:lnTo>
                      <a:pt x="9" y="95"/>
                    </a:lnTo>
                    <a:lnTo>
                      <a:pt x="7" y="93"/>
                    </a:lnTo>
                    <a:lnTo>
                      <a:pt x="16" y="88"/>
                    </a:lnTo>
                    <a:lnTo>
                      <a:pt x="10" y="96"/>
                    </a:lnTo>
                    <a:close/>
                    <a:moveTo>
                      <a:pt x="7" y="93"/>
                    </a:moveTo>
                    <a:lnTo>
                      <a:pt x="1" y="80"/>
                    </a:lnTo>
                    <a:lnTo>
                      <a:pt x="18" y="72"/>
                    </a:lnTo>
                    <a:lnTo>
                      <a:pt x="25" y="85"/>
                    </a:lnTo>
                    <a:lnTo>
                      <a:pt x="7" y="93"/>
                    </a:lnTo>
                    <a:close/>
                    <a:moveTo>
                      <a:pt x="1" y="80"/>
                    </a:moveTo>
                    <a:lnTo>
                      <a:pt x="0" y="78"/>
                    </a:lnTo>
                    <a:lnTo>
                      <a:pt x="0" y="76"/>
                    </a:lnTo>
                    <a:lnTo>
                      <a:pt x="10" y="76"/>
                    </a:lnTo>
                    <a:lnTo>
                      <a:pt x="1" y="80"/>
                    </a:lnTo>
                    <a:close/>
                    <a:moveTo>
                      <a:pt x="0" y="76"/>
                    </a:moveTo>
                    <a:lnTo>
                      <a:pt x="0" y="63"/>
                    </a:lnTo>
                    <a:lnTo>
                      <a:pt x="20" y="63"/>
                    </a:lnTo>
                    <a:lnTo>
                      <a:pt x="20" y="76"/>
                    </a:lnTo>
                    <a:lnTo>
                      <a:pt x="0" y="76"/>
                    </a:lnTo>
                    <a:close/>
                    <a:moveTo>
                      <a:pt x="0" y="63"/>
                    </a:moveTo>
                    <a:lnTo>
                      <a:pt x="0" y="61"/>
                    </a:lnTo>
                    <a:lnTo>
                      <a:pt x="1" y="60"/>
                    </a:lnTo>
                    <a:lnTo>
                      <a:pt x="10" y="63"/>
                    </a:lnTo>
                    <a:lnTo>
                      <a:pt x="0" y="63"/>
                    </a:lnTo>
                    <a:close/>
                    <a:moveTo>
                      <a:pt x="1" y="60"/>
                    </a:moveTo>
                    <a:lnTo>
                      <a:pt x="7" y="46"/>
                    </a:lnTo>
                    <a:lnTo>
                      <a:pt x="25" y="55"/>
                    </a:lnTo>
                    <a:lnTo>
                      <a:pt x="18" y="67"/>
                    </a:lnTo>
                    <a:lnTo>
                      <a:pt x="1" y="60"/>
                    </a:lnTo>
                    <a:close/>
                    <a:moveTo>
                      <a:pt x="7" y="46"/>
                    </a:moveTo>
                    <a:lnTo>
                      <a:pt x="7" y="46"/>
                    </a:lnTo>
                    <a:lnTo>
                      <a:pt x="9" y="45"/>
                    </a:lnTo>
                    <a:lnTo>
                      <a:pt x="16" y="51"/>
                    </a:lnTo>
                    <a:lnTo>
                      <a:pt x="7" y="46"/>
                    </a:lnTo>
                    <a:close/>
                    <a:moveTo>
                      <a:pt x="9" y="45"/>
                    </a:moveTo>
                    <a:lnTo>
                      <a:pt x="18" y="32"/>
                    </a:lnTo>
                    <a:lnTo>
                      <a:pt x="33" y="44"/>
                    </a:lnTo>
                    <a:lnTo>
                      <a:pt x="24" y="56"/>
                    </a:lnTo>
                    <a:lnTo>
                      <a:pt x="9" y="45"/>
                    </a:lnTo>
                    <a:close/>
                    <a:moveTo>
                      <a:pt x="18" y="32"/>
                    </a:moveTo>
                    <a:lnTo>
                      <a:pt x="18" y="31"/>
                    </a:lnTo>
                    <a:lnTo>
                      <a:pt x="20" y="31"/>
                    </a:lnTo>
                    <a:lnTo>
                      <a:pt x="25" y="37"/>
                    </a:lnTo>
                    <a:lnTo>
                      <a:pt x="18" y="32"/>
                    </a:lnTo>
                    <a:close/>
                    <a:moveTo>
                      <a:pt x="20" y="31"/>
                    </a:moveTo>
                    <a:lnTo>
                      <a:pt x="35" y="18"/>
                    </a:lnTo>
                    <a:lnTo>
                      <a:pt x="47" y="33"/>
                    </a:lnTo>
                    <a:lnTo>
                      <a:pt x="32" y="45"/>
                    </a:lnTo>
                    <a:lnTo>
                      <a:pt x="20" y="31"/>
                    </a:lnTo>
                    <a:close/>
                    <a:moveTo>
                      <a:pt x="35" y="18"/>
                    </a:moveTo>
                    <a:lnTo>
                      <a:pt x="36" y="17"/>
                    </a:lnTo>
                    <a:lnTo>
                      <a:pt x="37" y="17"/>
                    </a:lnTo>
                    <a:lnTo>
                      <a:pt x="42" y="25"/>
                    </a:lnTo>
                    <a:lnTo>
                      <a:pt x="35" y="18"/>
                    </a:lnTo>
                    <a:close/>
                    <a:moveTo>
                      <a:pt x="37" y="17"/>
                    </a:moveTo>
                    <a:lnTo>
                      <a:pt x="60" y="7"/>
                    </a:lnTo>
                    <a:lnTo>
                      <a:pt x="67" y="24"/>
                    </a:lnTo>
                    <a:lnTo>
                      <a:pt x="45" y="34"/>
                    </a:lnTo>
                    <a:lnTo>
                      <a:pt x="37" y="17"/>
                    </a:lnTo>
                    <a:close/>
                    <a:moveTo>
                      <a:pt x="60" y="7"/>
                    </a:moveTo>
                    <a:lnTo>
                      <a:pt x="60" y="7"/>
                    </a:lnTo>
                    <a:lnTo>
                      <a:pt x="61" y="7"/>
                    </a:lnTo>
                    <a:lnTo>
                      <a:pt x="64" y="15"/>
                    </a:lnTo>
                    <a:lnTo>
                      <a:pt x="60" y="7"/>
                    </a:lnTo>
                    <a:close/>
                    <a:moveTo>
                      <a:pt x="61" y="7"/>
                    </a:moveTo>
                    <a:lnTo>
                      <a:pt x="90" y="0"/>
                    </a:lnTo>
                    <a:lnTo>
                      <a:pt x="95" y="19"/>
                    </a:lnTo>
                    <a:lnTo>
                      <a:pt x="66" y="25"/>
                    </a:lnTo>
                    <a:lnTo>
                      <a:pt x="61" y="7"/>
                    </a:lnTo>
                    <a:close/>
                    <a:moveTo>
                      <a:pt x="90" y="0"/>
                    </a:moveTo>
                    <a:lnTo>
                      <a:pt x="91" y="0"/>
                    </a:lnTo>
                    <a:lnTo>
                      <a:pt x="92" y="0"/>
                    </a:lnTo>
                    <a:lnTo>
                      <a:pt x="92" y="9"/>
                    </a:lnTo>
                    <a:lnTo>
                      <a:pt x="90" y="0"/>
                    </a:lnTo>
                    <a:close/>
                    <a:moveTo>
                      <a:pt x="92" y="0"/>
                    </a:moveTo>
                    <a:lnTo>
                      <a:pt x="128" y="0"/>
                    </a:lnTo>
                    <a:lnTo>
                      <a:pt x="128" y="19"/>
                    </a:lnTo>
                    <a:lnTo>
                      <a:pt x="92" y="19"/>
                    </a:lnTo>
                    <a:lnTo>
                      <a:pt x="9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06" name="Freeform 2000">
                <a:extLst>
                  <a:ext uri="{FF2B5EF4-FFF2-40B4-BE49-F238E27FC236}">
                    <a16:creationId xmlns:a16="http://schemas.microsoft.com/office/drawing/2014/main" id="{7F6CFEB8-C681-489C-9639-D9FAFC05950B}"/>
                  </a:ext>
                </a:extLst>
              </p:cNvPr>
              <p:cNvSpPr>
                <a:spLocks noEditPoints="1"/>
              </p:cNvSpPr>
              <p:nvPr/>
            </p:nvSpPr>
            <p:spPr bwMode="auto">
              <a:xfrm>
                <a:off x="2280" y="2135"/>
                <a:ext cx="61" cy="44"/>
              </a:xfrm>
              <a:custGeom>
                <a:avLst/>
                <a:gdLst>
                  <a:gd name="T0" fmla="*/ 6 w 242"/>
                  <a:gd name="T1" fmla="*/ 5 h 175"/>
                  <a:gd name="T2" fmla="*/ 10 w 242"/>
                  <a:gd name="T3" fmla="*/ 1 h 175"/>
                  <a:gd name="T4" fmla="*/ 11 w 242"/>
                  <a:gd name="T5" fmla="*/ 1 h 175"/>
                  <a:gd name="T6" fmla="*/ 15 w 242"/>
                  <a:gd name="T7" fmla="*/ 0 h 175"/>
                  <a:gd name="T8" fmla="*/ 15 w 242"/>
                  <a:gd name="T9" fmla="*/ 0 h 175"/>
                  <a:gd name="T10" fmla="*/ 20 w 242"/>
                  <a:gd name="T11" fmla="*/ 0 h 175"/>
                  <a:gd name="T12" fmla="*/ 20 w 242"/>
                  <a:gd name="T13" fmla="*/ 0 h 175"/>
                  <a:gd name="T14" fmla="*/ 25 w 242"/>
                  <a:gd name="T15" fmla="*/ 1 h 175"/>
                  <a:gd name="T16" fmla="*/ 26 w 242"/>
                  <a:gd name="T17" fmla="*/ 1 h 175"/>
                  <a:gd name="T18" fmla="*/ 31 w 242"/>
                  <a:gd name="T19" fmla="*/ 3 h 175"/>
                  <a:gd name="T20" fmla="*/ 31 w 242"/>
                  <a:gd name="T21" fmla="*/ 3 h 175"/>
                  <a:gd name="T22" fmla="*/ 36 w 242"/>
                  <a:gd name="T23" fmla="*/ 5 h 175"/>
                  <a:gd name="T24" fmla="*/ 36 w 242"/>
                  <a:gd name="T25" fmla="*/ 5 h 175"/>
                  <a:gd name="T26" fmla="*/ 41 w 242"/>
                  <a:gd name="T27" fmla="*/ 8 h 175"/>
                  <a:gd name="T28" fmla="*/ 41 w 242"/>
                  <a:gd name="T29" fmla="*/ 8 h 175"/>
                  <a:gd name="T30" fmla="*/ 44 w 242"/>
                  <a:gd name="T31" fmla="*/ 15 h 175"/>
                  <a:gd name="T32" fmla="*/ 46 w 242"/>
                  <a:gd name="T33" fmla="*/ 11 h 175"/>
                  <a:gd name="T34" fmla="*/ 50 w 242"/>
                  <a:gd name="T35" fmla="*/ 13 h 175"/>
                  <a:gd name="T36" fmla="*/ 54 w 242"/>
                  <a:gd name="T37" fmla="*/ 16 h 175"/>
                  <a:gd name="T38" fmla="*/ 54 w 242"/>
                  <a:gd name="T39" fmla="*/ 16 h 175"/>
                  <a:gd name="T40" fmla="*/ 58 w 242"/>
                  <a:gd name="T41" fmla="*/ 19 h 175"/>
                  <a:gd name="T42" fmla="*/ 59 w 242"/>
                  <a:gd name="T43" fmla="*/ 20 h 175"/>
                  <a:gd name="T44" fmla="*/ 61 w 242"/>
                  <a:gd name="T45" fmla="*/ 23 h 175"/>
                  <a:gd name="T46" fmla="*/ 61 w 242"/>
                  <a:gd name="T47" fmla="*/ 24 h 175"/>
                  <a:gd name="T48" fmla="*/ 61 w 242"/>
                  <a:gd name="T49" fmla="*/ 28 h 175"/>
                  <a:gd name="T50" fmla="*/ 60 w 242"/>
                  <a:gd name="T51" fmla="*/ 29 h 175"/>
                  <a:gd name="T52" fmla="*/ 58 w 242"/>
                  <a:gd name="T53" fmla="*/ 33 h 175"/>
                  <a:gd name="T54" fmla="*/ 58 w 242"/>
                  <a:gd name="T55" fmla="*/ 33 h 175"/>
                  <a:gd name="T56" fmla="*/ 55 w 242"/>
                  <a:gd name="T57" fmla="*/ 36 h 175"/>
                  <a:gd name="T58" fmla="*/ 54 w 242"/>
                  <a:gd name="T59" fmla="*/ 36 h 175"/>
                  <a:gd name="T60" fmla="*/ 49 w 242"/>
                  <a:gd name="T61" fmla="*/ 39 h 175"/>
                  <a:gd name="T62" fmla="*/ 49 w 242"/>
                  <a:gd name="T63" fmla="*/ 39 h 175"/>
                  <a:gd name="T64" fmla="*/ 44 w 242"/>
                  <a:gd name="T65" fmla="*/ 42 h 175"/>
                  <a:gd name="T66" fmla="*/ 44 w 242"/>
                  <a:gd name="T67" fmla="*/ 42 h 175"/>
                  <a:gd name="T68" fmla="*/ 38 w 242"/>
                  <a:gd name="T69" fmla="*/ 44 h 175"/>
                  <a:gd name="T70" fmla="*/ 37 w 242"/>
                  <a:gd name="T71" fmla="*/ 44 h 175"/>
                  <a:gd name="T72" fmla="*/ 31 w 242"/>
                  <a:gd name="T73" fmla="*/ 44 h 175"/>
                  <a:gd name="T74" fmla="*/ 26 w 242"/>
                  <a:gd name="T75" fmla="*/ 44 h 175"/>
                  <a:gd name="T76" fmla="*/ 25 w 242"/>
                  <a:gd name="T77" fmla="*/ 44 h 175"/>
                  <a:gd name="T78" fmla="*/ 21 w 242"/>
                  <a:gd name="T79" fmla="*/ 42 h 175"/>
                  <a:gd name="T80" fmla="*/ 21 w 242"/>
                  <a:gd name="T81" fmla="*/ 42 h 175"/>
                  <a:gd name="T82" fmla="*/ 17 w 242"/>
                  <a:gd name="T83" fmla="*/ 39 h 175"/>
                  <a:gd name="T84" fmla="*/ 13 w 242"/>
                  <a:gd name="T85" fmla="*/ 37 h 175"/>
                  <a:gd name="T86" fmla="*/ 13 w 242"/>
                  <a:gd name="T87" fmla="*/ 37 h 175"/>
                  <a:gd name="T88" fmla="*/ 9 w 242"/>
                  <a:gd name="T89" fmla="*/ 34 h 175"/>
                  <a:gd name="T90" fmla="*/ 9 w 242"/>
                  <a:gd name="T91" fmla="*/ 33 h 175"/>
                  <a:gd name="T92" fmla="*/ 6 w 242"/>
                  <a:gd name="T93" fmla="*/ 30 h 175"/>
                  <a:gd name="T94" fmla="*/ 2 w 242"/>
                  <a:gd name="T95" fmla="*/ 25 h 175"/>
                  <a:gd name="T96" fmla="*/ 2 w 242"/>
                  <a:gd name="T97" fmla="*/ 25 h 175"/>
                  <a:gd name="T98" fmla="*/ 0 w 242"/>
                  <a:gd name="T99" fmla="*/ 21 h 175"/>
                  <a:gd name="T100" fmla="*/ 0 w 242"/>
                  <a:gd name="T101" fmla="*/ 20 h 175"/>
                  <a:gd name="T102" fmla="*/ 0 w 242"/>
                  <a:gd name="T103" fmla="*/ 15 h 175"/>
                  <a:gd name="T104" fmla="*/ 0 w 242"/>
                  <a:gd name="T105" fmla="*/ 14 h 175"/>
                  <a:gd name="T106" fmla="*/ 2 w 242"/>
                  <a:gd name="T107" fmla="*/ 10 h 175"/>
                  <a:gd name="T108" fmla="*/ 2 w 242"/>
                  <a:gd name="T109" fmla="*/ 9 h 17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42"/>
                  <a:gd name="T166" fmla="*/ 0 h 175"/>
                  <a:gd name="T167" fmla="*/ 242 w 242"/>
                  <a:gd name="T168" fmla="*/ 175 h 175"/>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42" h="175">
                    <a:moveTo>
                      <a:pt x="23" y="19"/>
                    </a:moveTo>
                    <a:lnTo>
                      <a:pt x="38" y="5"/>
                    </a:lnTo>
                    <a:lnTo>
                      <a:pt x="51" y="21"/>
                    </a:lnTo>
                    <a:lnTo>
                      <a:pt x="35" y="33"/>
                    </a:lnTo>
                    <a:lnTo>
                      <a:pt x="23" y="19"/>
                    </a:lnTo>
                    <a:close/>
                    <a:moveTo>
                      <a:pt x="38" y="5"/>
                    </a:moveTo>
                    <a:lnTo>
                      <a:pt x="41" y="4"/>
                    </a:lnTo>
                    <a:lnTo>
                      <a:pt x="43" y="3"/>
                    </a:lnTo>
                    <a:lnTo>
                      <a:pt x="45" y="13"/>
                    </a:lnTo>
                    <a:lnTo>
                      <a:pt x="38" y="5"/>
                    </a:lnTo>
                    <a:close/>
                    <a:moveTo>
                      <a:pt x="43" y="3"/>
                    </a:moveTo>
                    <a:lnTo>
                      <a:pt x="59" y="0"/>
                    </a:lnTo>
                    <a:lnTo>
                      <a:pt x="63" y="19"/>
                    </a:lnTo>
                    <a:lnTo>
                      <a:pt x="46" y="22"/>
                    </a:lnTo>
                    <a:lnTo>
                      <a:pt x="43" y="3"/>
                    </a:lnTo>
                    <a:close/>
                    <a:moveTo>
                      <a:pt x="59" y="0"/>
                    </a:moveTo>
                    <a:lnTo>
                      <a:pt x="59" y="0"/>
                    </a:lnTo>
                    <a:lnTo>
                      <a:pt x="60" y="0"/>
                    </a:lnTo>
                    <a:lnTo>
                      <a:pt x="60" y="10"/>
                    </a:lnTo>
                    <a:lnTo>
                      <a:pt x="59" y="0"/>
                    </a:lnTo>
                    <a:close/>
                    <a:moveTo>
                      <a:pt x="60" y="0"/>
                    </a:moveTo>
                    <a:lnTo>
                      <a:pt x="80" y="0"/>
                    </a:lnTo>
                    <a:lnTo>
                      <a:pt x="80" y="20"/>
                    </a:lnTo>
                    <a:lnTo>
                      <a:pt x="60" y="20"/>
                    </a:lnTo>
                    <a:lnTo>
                      <a:pt x="60" y="0"/>
                    </a:lnTo>
                    <a:close/>
                    <a:moveTo>
                      <a:pt x="80" y="0"/>
                    </a:moveTo>
                    <a:lnTo>
                      <a:pt x="80" y="0"/>
                    </a:lnTo>
                    <a:lnTo>
                      <a:pt x="81" y="0"/>
                    </a:lnTo>
                    <a:lnTo>
                      <a:pt x="80" y="10"/>
                    </a:lnTo>
                    <a:lnTo>
                      <a:pt x="80" y="0"/>
                    </a:lnTo>
                    <a:close/>
                    <a:moveTo>
                      <a:pt x="81" y="0"/>
                    </a:moveTo>
                    <a:lnTo>
                      <a:pt x="100" y="3"/>
                    </a:lnTo>
                    <a:lnTo>
                      <a:pt x="97" y="22"/>
                    </a:lnTo>
                    <a:lnTo>
                      <a:pt x="78" y="19"/>
                    </a:lnTo>
                    <a:lnTo>
                      <a:pt x="81" y="0"/>
                    </a:lnTo>
                    <a:close/>
                    <a:moveTo>
                      <a:pt x="100" y="3"/>
                    </a:moveTo>
                    <a:lnTo>
                      <a:pt x="101" y="3"/>
                    </a:lnTo>
                    <a:lnTo>
                      <a:pt x="102" y="4"/>
                    </a:lnTo>
                    <a:lnTo>
                      <a:pt x="99" y="13"/>
                    </a:lnTo>
                    <a:lnTo>
                      <a:pt x="100" y="3"/>
                    </a:lnTo>
                    <a:close/>
                    <a:moveTo>
                      <a:pt x="102" y="4"/>
                    </a:moveTo>
                    <a:lnTo>
                      <a:pt x="121" y="10"/>
                    </a:lnTo>
                    <a:lnTo>
                      <a:pt x="115" y="28"/>
                    </a:lnTo>
                    <a:lnTo>
                      <a:pt x="96" y="22"/>
                    </a:lnTo>
                    <a:lnTo>
                      <a:pt x="102" y="4"/>
                    </a:lnTo>
                    <a:close/>
                    <a:moveTo>
                      <a:pt x="121" y="10"/>
                    </a:moveTo>
                    <a:lnTo>
                      <a:pt x="121" y="10"/>
                    </a:lnTo>
                    <a:lnTo>
                      <a:pt x="121" y="11"/>
                    </a:lnTo>
                    <a:lnTo>
                      <a:pt x="118" y="20"/>
                    </a:lnTo>
                    <a:lnTo>
                      <a:pt x="121" y="10"/>
                    </a:lnTo>
                    <a:close/>
                    <a:moveTo>
                      <a:pt x="121" y="11"/>
                    </a:moveTo>
                    <a:lnTo>
                      <a:pt x="144" y="20"/>
                    </a:lnTo>
                    <a:lnTo>
                      <a:pt x="137" y="37"/>
                    </a:lnTo>
                    <a:lnTo>
                      <a:pt x="115" y="27"/>
                    </a:lnTo>
                    <a:lnTo>
                      <a:pt x="121" y="11"/>
                    </a:lnTo>
                    <a:close/>
                    <a:moveTo>
                      <a:pt x="144" y="20"/>
                    </a:moveTo>
                    <a:lnTo>
                      <a:pt x="144" y="20"/>
                    </a:lnTo>
                    <a:lnTo>
                      <a:pt x="140" y="28"/>
                    </a:lnTo>
                    <a:lnTo>
                      <a:pt x="144" y="20"/>
                    </a:lnTo>
                    <a:close/>
                    <a:moveTo>
                      <a:pt x="144" y="20"/>
                    </a:moveTo>
                    <a:lnTo>
                      <a:pt x="163" y="30"/>
                    </a:lnTo>
                    <a:lnTo>
                      <a:pt x="155" y="47"/>
                    </a:lnTo>
                    <a:lnTo>
                      <a:pt x="135" y="37"/>
                    </a:lnTo>
                    <a:lnTo>
                      <a:pt x="144" y="20"/>
                    </a:lnTo>
                    <a:close/>
                    <a:moveTo>
                      <a:pt x="163" y="30"/>
                    </a:moveTo>
                    <a:lnTo>
                      <a:pt x="164" y="30"/>
                    </a:lnTo>
                    <a:lnTo>
                      <a:pt x="164" y="31"/>
                    </a:lnTo>
                    <a:lnTo>
                      <a:pt x="160" y="38"/>
                    </a:lnTo>
                    <a:lnTo>
                      <a:pt x="163" y="30"/>
                    </a:lnTo>
                    <a:close/>
                    <a:moveTo>
                      <a:pt x="164" y="31"/>
                    </a:moveTo>
                    <a:lnTo>
                      <a:pt x="184" y="43"/>
                    </a:lnTo>
                    <a:lnTo>
                      <a:pt x="173" y="59"/>
                    </a:lnTo>
                    <a:lnTo>
                      <a:pt x="154" y="46"/>
                    </a:lnTo>
                    <a:lnTo>
                      <a:pt x="164" y="31"/>
                    </a:lnTo>
                    <a:close/>
                    <a:moveTo>
                      <a:pt x="173" y="59"/>
                    </a:moveTo>
                    <a:lnTo>
                      <a:pt x="173" y="59"/>
                    </a:lnTo>
                    <a:lnTo>
                      <a:pt x="178" y="51"/>
                    </a:lnTo>
                    <a:lnTo>
                      <a:pt x="173" y="59"/>
                    </a:lnTo>
                    <a:close/>
                    <a:moveTo>
                      <a:pt x="183" y="43"/>
                    </a:moveTo>
                    <a:lnTo>
                      <a:pt x="199" y="53"/>
                    </a:lnTo>
                    <a:lnTo>
                      <a:pt x="189" y="68"/>
                    </a:lnTo>
                    <a:lnTo>
                      <a:pt x="173" y="59"/>
                    </a:lnTo>
                    <a:lnTo>
                      <a:pt x="183" y="43"/>
                    </a:lnTo>
                    <a:close/>
                    <a:moveTo>
                      <a:pt x="199" y="53"/>
                    </a:moveTo>
                    <a:lnTo>
                      <a:pt x="215" y="62"/>
                    </a:lnTo>
                    <a:lnTo>
                      <a:pt x="205" y="78"/>
                    </a:lnTo>
                    <a:lnTo>
                      <a:pt x="189" y="68"/>
                    </a:lnTo>
                    <a:lnTo>
                      <a:pt x="199" y="53"/>
                    </a:lnTo>
                    <a:close/>
                    <a:moveTo>
                      <a:pt x="215" y="62"/>
                    </a:moveTo>
                    <a:lnTo>
                      <a:pt x="216" y="63"/>
                    </a:lnTo>
                    <a:lnTo>
                      <a:pt x="210" y="70"/>
                    </a:lnTo>
                    <a:lnTo>
                      <a:pt x="215" y="62"/>
                    </a:lnTo>
                    <a:close/>
                    <a:moveTo>
                      <a:pt x="216" y="63"/>
                    </a:moveTo>
                    <a:lnTo>
                      <a:pt x="232" y="75"/>
                    </a:lnTo>
                    <a:lnTo>
                      <a:pt x="220" y="90"/>
                    </a:lnTo>
                    <a:lnTo>
                      <a:pt x="204" y="77"/>
                    </a:lnTo>
                    <a:lnTo>
                      <a:pt x="216" y="63"/>
                    </a:lnTo>
                    <a:close/>
                    <a:moveTo>
                      <a:pt x="232" y="75"/>
                    </a:moveTo>
                    <a:lnTo>
                      <a:pt x="234" y="77"/>
                    </a:lnTo>
                    <a:lnTo>
                      <a:pt x="235" y="78"/>
                    </a:lnTo>
                    <a:lnTo>
                      <a:pt x="226" y="82"/>
                    </a:lnTo>
                    <a:lnTo>
                      <a:pt x="232" y="75"/>
                    </a:lnTo>
                    <a:close/>
                    <a:moveTo>
                      <a:pt x="235" y="78"/>
                    </a:moveTo>
                    <a:lnTo>
                      <a:pt x="241" y="91"/>
                    </a:lnTo>
                    <a:lnTo>
                      <a:pt x="224" y="100"/>
                    </a:lnTo>
                    <a:lnTo>
                      <a:pt x="217" y="87"/>
                    </a:lnTo>
                    <a:lnTo>
                      <a:pt x="235" y="78"/>
                    </a:lnTo>
                    <a:close/>
                    <a:moveTo>
                      <a:pt x="241" y="91"/>
                    </a:moveTo>
                    <a:lnTo>
                      <a:pt x="242" y="94"/>
                    </a:lnTo>
                    <a:lnTo>
                      <a:pt x="242" y="96"/>
                    </a:lnTo>
                    <a:lnTo>
                      <a:pt x="232" y="96"/>
                    </a:lnTo>
                    <a:lnTo>
                      <a:pt x="241" y="91"/>
                    </a:lnTo>
                    <a:close/>
                    <a:moveTo>
                      <a:pt x="242" y="96"/>
                    </a:moveTo>
                    <a:lnTo>
                      <a:pt x="242" y="111"/>
                    </a:lnTo>
                    <a:lnTo>
                      <a:pt x="223" y="111"/>
                    </a:lnTo>
                    <a:lnTo>
                      <a:pt x="223" y="96"/>
                    </a:lnTo>
                    <a:lnTo>
                      <a:pt x="242" y="96"/>
                    </a:lnTo>
                    <a:close/>
                    <a:moveTo>
                      <a:pt x="242" y="111"/>
                    </a:moveTo>
                    <a:lnTo>
                      <a:pt x="242" y="114"/>
                    </a:lnTo>
                    <a:lnTo>
                      <a:pt x="240" y="117"/>
                    </a:lnTo>
                    <a:lnTo>
                      <a:pt x="232" y="111"/>
                    </a:lnTo>
                    <a:lnTo>
                      <a:pt x="242" y="111"/>
                    </a:lnTo>
                    <a:close/>
                    <a:moveTo>
                      <a:pt x="240" y="117"/>
                    </a:moveTo>
                    <a:lnTo>
                      <a:pt x="230" y="130"/>
                    </a:lnTo>
                    <a:lnTo>
                      <a:pt x="215" y="119"/>
                    </a:lnTo>
                    <a:lnTo>
                      <a:pt x="225" y="106"/>
                    </a:lnTo>
                    <a:lnTo>
                      <a:pt x="240" y="117"/>
                    </a:lnTo>
                    <a:close/>
                    <a:moveTo>
                      <a:pt x="230" y="130"/>
                    </a:moveTo>
                    <a:lnTo>
                      <a:pt x="230" y="131"/>
                    </a:lnTo>
                    <a:lnTo>
                      <a:pt x="229" y="131"/>
                    </a:lnTo>
                    <a:lnTo>
                      <a:pt x="223" y="124"/>
                    </a:lnTo>
                    <a:lnTo>
                      <a:pt x="230" y="130"/>
                    </a:lnTo>
                    <a:close/>
                    <a:moveTo>
                      <a:pt x="229" y="131"/>
                    </a:moveTo>
                    <a:lnTo>
                      <a:pt x="217" y="143"/>
                    </a:lnTo>
                    <a:lnTo>
                      <a:pt x="204" y="130"/>
                    </a:lnTo>
                    <a:lnTo>
                      <a:pt x="216" y="118"/>
                    </a:lnTo>
                    <a:lnTo>
                      <a:pt x="229" y="131"/>
                    </a:lnTo>
                    <a:close/>
                    <a:moveTo>
                      <a:pt x="217" y="143"/>
                    </a:moveTo>
                    <a:lnTo>
                      <a:pt x="216" y="144"/>
                    </a:lnTo>
                    <a:lnTo>
                      <a:pt x="215" y="144"/>
                    </a:lnTo>
                    <a:lnTo>
                      <a:pt x="210" y="137"/>
                    </a:lnTo>
                    <a:lnTo>
                      <a:pt x="217" y="143"/>
                    </a:lnTo>
                    <a:close/>
                    <a:moveTo>
                      <a:pt x="215" y="144"/>
                    </a:moveTo>
                    <a:lnTo>
                      <a:pt x="196" y="157"/>
                    </a:lnTo>
                    <a:lnTo>
                      <a:pt x="186" y="142"/>
                    </a:lnTo>
                    <a:lnTo>
                      <a:pt x="205" y="129"/>
                    </a:lnTo>
                    <a:lnTo>
                      <a:pt x="215" y="144"/>
                    </a:lnTo>
                    <a:close/>
                    <a:moveTo>
                      <a:pt x="196" y="157"/>
                    </a:moveTo>
                    <a:lnTo>
                      <a:pt x="196" y="157"/>
                    </a:lnTo>
                    <a:lnTo>
                      <a:pt x="195" y="157"/>
                    </a:lnTo>
                    <a:lnTo>
                      <a:pt x="191" y="150"/>
                    </a:lnTo>
                    <a:lnTo>
                      <a:pt x="196" y="157"/>
                    </a:lnTo>
                    <a:close/>
                    <a:moveTo>
                      <a:pt x="195" y="157"/>
                    </a:moveTo>
                    <a:lnTo>
                      <a:pt x="176" y="167"/>
                    </a:lnTo>
                    <a:lnTo>
                      <a:pt x="167" y="151"/>
                    </a:lnTo>
                    <a:lnTo>
                      <a:pt x="187" y="141"/>
                    </a:lnTo>
                    <a:lnTo>
                      <a:pt x="195" y="157"/>
                    </a:lnTo>
                    <a:close/>
                    <a:moveTo>
                      <a:pt x="176" y="167"/>
                    </a:moveTo>
                    <a:lnTo>
                      <a:pt x="175" y="168"/>
                    </a:lnTo>
                    <a:lnTo>
                      <a:pt x="174" y="168"/>
                    </a:lnTo>
                    <a:lnTo>
                      <a:pt x="172" y="159"/>
                    </a:lnTo>
                    <a:lnTo>
                      <a:pt x="176" y="167"/>
                    </a:lnTo>
                    <a:close/>
                    <a:moveTo>
                      <a:pt x="174" y="168"/>
                    </a:moveTo>
                    <a:lnTo>
                      <a:pt x="149" y="175"/>
                    </a:lnTo>
                    <a:lnTo>
                      <a:pt x="144" y="156"/>
                    </a:lnTo>
                    <a:lnTo>
                      <a:pt x="170" y="150"/>
                    </a:lnTo>
                    <a:lnTo>
                      <a:pt x="174" y="168"/>
                    </a:lnTo>
                    <a:close/>
                    <a:moveTo>
                      <a:pt x="149" y="175"/>
                    </a:moveTo>
                    <a:lnTo>
                      <a:pt x="148" y="175"/>
                    </a:lnTo>
                    <a:lnTo>
                      <a:pt x="146" y="175"/>
                    </a:lnTo>
                    <a:lnTo>
                      <a:pt x="146" y="165"/>
                    </a:lnTo>
                    <a:lnTo>
                      <a:pt x="149" y="175"/>
                    </a:lnTo>
                    <a:close/>
                    <a:moveTo>
                      <a:pt x="146" y="175"/>
                    </a:moveTo>
                    <a:lnTo>
                      <a:pt x="124" y="175"/>
                    </a:lnTo>
                    <a:lnTo>
                      <a:pt x="124" y="156"/>
                    </a:lnTo>
                    <a:lnTo>
                      <a:pt x="146" y="156"/>
                    </a:lnTo>
                    <a:lnTo>
                      <a:pt x="146" y="175"/>
                    </a:lnTo>
                    <a:close/>
                    <a:moveTo>
                      <a:pt x="124" y="175"/>
                    </a:moveTo>
                    <a:lnTo>
                      <a:pt x="102" y="175"/>
                    </a:lnTo>
                    <a:lnTo>
                      <a:pt x="102" y="156"/>
                    </a:lnTo>
                    <a:lnTo>
                      <a:pt x="124" y="156"/>
                    </a:lnTo>
                    <a:lnTo>
                      <a:pt x="124" y="175"/>
                    </a:lnTo>
                    <a:close/>
                    <a:moveTo>
                      <a:pt x="102" y="175"/>
                    </a:moveTo>
                    <a:lnTo>
                      <a:pt x="100" y="175"/>
                    </a:lnTo>
                    <a:lnTo>
                      <a:pt x="98" y="174"/>
                    </a:lnTo>
                    <a:lnTo>
                      <a:pt x="102" y="165"/>
                    </a:lnTo>
                    <a:lnTo>
                      <a:pt x="102" y="175"/>
                    </a:lnTo>
                    <a:close/>
                    <a:moveTo>
                      <a:pt x="98" y="174"/>
                    </a:moveTo>
                    <a:lnTo>
                      <a:pt x="85" y="167"/>
                    </a:lnTo>
                    <a:lnTo>
                      <a:pt x="94" y="151"/>
                    </a:lnTo>
                    <a:lnTo>
                      <a:pt x="107" y="156"/>
                    </a:lnTo>
                    <a:lnTo>
                      <a:pt x="98" y="174"/>
                    </a:lnTo>
                    <a:close/>
                    <a:moveTo>
                      <a:pt x="85" y="167"/>
                    </a:moveTo>
                    <a:lnTo>
                      <a:pt x="85" y="167"/>
                    </a:lnTo>
                    <a:lnTo>
                      <a:pt x="89" y="159"/>
                    </a:lnTo>
                    <a:lnTo>
                      <a:pt x="85" y="167"/>
                    </a:lnTo>
                    <a:close/>
                    <a:moveTo>
                      <a:pt x="85" y="167"/>
                    </a:moveTo>
                    <a:lnTo>
                      <a:pt x="68" y="157"/>
                    </a:lnTo>
                    <a:lnTo>
                      <a:pt x="78" y="141"/>
                    </a:lnTo>
                    <a:lnTo>
                      <a:pt x="95" y="151"/>
                    </a:lnTo>
                    <a:lnTo>
                      <a:pt x="85" y="167"/>
                    </a:lnTo>
                    <a:close/>
                    <a:moveTo>
                      <a:pt x="68" y="157"/>
                    </a:moveTo>
                    <a:lnTo>
                      <a:pt x="53" y="149"/>
                    </a:lnTo>
                    <a:lnTo>
                      <a:pt x="63" y="132"/>
                    </a:lnTo>
                    <a:lnTo>
                      <a:pt x="78" y="141"/>
                    </a:lnTo>
                    <a:lnTo>
                      <a:pt x="68" y="157"/>
                    </a:lnTo>
                    <a:close/>
                    <a:moveTo>
                      <a:pt x="53" y="149"/>
                    </a:moveTo>
                    <a:lnTo>
                      <a:pt x="52" y="148"/>
                    </a:lnTo>
                    <a:lnTo>
                      <a:pt x="57" y="140"/>
                    </a:lnTo>
                    <a:lnTo>
                      <a:pt x="53" y="149"/>
                    </a:lnTo>
                    <a:close/>
                    <a:moveTo>
                      <a:pt x="52" y="148"/>
                    </a:moveTo>
                    <a:lnTo>
                      <a:pt x="36" y="134"/>
                    </a:lnTo>
                    <a:lnTo>
                      <a:pt x="47" y="120"/>
                    </a:lnTo>
                    <a:lnTo>
                      <a:pt x="64" y="132"/>
                    </a:lnTo>
                    <a:lnTo>
                      <a:pt x="52" y="148"/>
                    </a:lnTo>
                    <a:close/>
                    <a:moveTo>
                      <a:pt x="36" y="134"/>
                    </a:moveTo>
                    <a:lnTo>
                      <a:pt x="35" y="134"/>
                    </a:lnTo>
                    <a:lnTo>
                      <a:pt x="34" y="133"/>
                    </a:lnTo>
                    <a:lnTo>
                      <a:pt x="42" y="128"/>
                    </a:lnTo>
                    <a:lnTo>
                      <a:pt x="36" y="134"/>
                    </a:lnTo>
                    <a:close/>
                    <a:moveTo>
                      <a:pt x="34" y="133"/>
                    </a:moveTo>
                    <a:lnTo>
                      <a:pt x="22" y="118"/>
                    </a:lnTo>
                    <a:lnTo>
                      <a:pt x="36" y="106"/>
                    </a:lnTo>
                    <a:lnTo>
                      <a:pt x="49" y="121"/>
                    </a:lnTo>
                    <a:lnTo>
                      <a:pt x="34" y="133"/>
                    </a:lnTo>
                    <a:close/>
                    <a:moveTo>
                      <a:pt x="22" y="118"/>
                    </a:moveTo>
                    <a:lnTo>
                      <a:pt x="9" y="101"/>
                    </a:lnTo>
                    <a:lnTo>
                      <a:pt x="24" y="89"/>
                    </a:lnTo>
                    <a:lnTo>
                      <a:pt x="36" y="106"/>
                    </a:lnTo>
                    <a:lnTo>
                      <a:pt x="22" y="118"/>
                    </a:lnTo>
                    <a:close/>
                    <a:moveTo>
                      <a:pt x="9" y="101"/>
                    </a:moveTo>
                    <a:lnTo>
                      <a:pt x="8" y="100"/>
                    </a:lnTo>
                    <a:lnTo>
                      <a:pt x="8" y="99"/>
                    </a:lnTo>
                    <a:lnTo>
                      <a:pt x="16" y="96"/>
                    </a:lnTo>
                    <a:lnTo>
                      <a:pt x="9" y="101"/>
                    </a:lnTo>
                    <a:close/>
                    <a:moveTo>
                      <a:pt x="8" y="99"/>
                    </a:moveTo>
                    <a:lnTo>
                      <a:pt x="1" y="84"/>
                    </a:lnTo>
                    <a:lnTo>
                      <a:pt x="19" y="76"/>
                    </a:lnTo>
                    <a:lnTo>
                      <a:pt x="25" y="92"/>
                    </a:lnTo>
                    <a:lnTo>
                      <a:pt x="8" y="99"/>
                    </a:lnTo>
                    <a:close/>
                    <a:moveTo>
                      <a:pt x="1" y="84"/>
                    </a:moveTo>
                    <a:lnTo>
                      <a:pt x="0" y="81"/>
                    </a:lnTo>
                    <a:lnTo>
                      <a:pt x="0" y="79"/>
                    </a:lnTo>
                    <a:lnTo>
                      <a:pt x="10" y="79"/>
                    </a:lnTo>
                    <a:lnTo>
                      <a:pt x="1" y="84"/>
                    </a:lnTo>
                    <a:close/>
                    <a:moveTo>
                      <a:pt x="0" y="79"/>
                    </a:moveTo>
                    <a:lnTo>
                      <a:pt x="0" y="60"/>
                    </a:lnTo>
                    <a:lnTo>
                      <a:pt x="20" y="60"/>
                    </a:lnTo>
                    <a:lnTo>
                      <a:pt x="20" y="79"/>
                    </a:lnTo>
                    <a:lnTo>
                      <a:pt x="0" y="79"/>
                    </a:lnTo>
                    <a:close/>
                    <a:moveTo>
                      <a:pt x="0" y="60"/>
                    </a:moveTo>
                    <a:lnTo>
                      <a:pt x="0" y="59"/>
                    </a:lnTo>
                    <a:lnTo>
                      <a:pt x="1" y="57"/>
                    </a:lnTo>
                    <a:lnTo>
                      <a:pt x="10" y="60"/>
                    </a:lnTo>
                    <a:lnTo>
                      <a:pt x="0" y="60"/>
                    </a:lnTo>
                    <a:close/>
                    <a:moveTo>
                      <a:pt x="1" y="57"/>
                    </a:moveTo>
                    <a:lnTo>
                      <a:pt x="8" y="38"/>
                    </a:lnTo>
                    <a:lnTo>
                      <a:pt x="25" y="44"/>
                    </a:lnTo>
                    <a:lnTo>
                      <a:pt x="19" y="64"/>
                    </a:lnTo>
                    <a:lnTo>
                      <a:pt x="1" y="57"/>
                    </a:lnTo>
                    <a:close/>
                    <a:moveTo>
                      <a:pt x="8" y="38"/>
                    </a:moveTo>
                    <a:lnTo>
                      <a:pt x="8" y="37"/>
                    </a:lnTo>
                    <a:lnTo>
                      <a:pt x="9" y="35"/>
                    </a:lnTo>
                    <a:lnTo>
                      <a:pt x="16" y="42"/>
                    </a:lnTo>
                    <a:lnTo>
                      <a:pt x="8" y="38"/>
                    </a:lnTo>
                    <a:close/>
                    <a:moveTo>
                      <a:pt x="9" y="35"/>
                    </a:moveTo>
                    <a:lnTo>
                      <a:pt x="22" y="20"/>
                    </a:lnTo>
                    <a:lnTo>
                      <a:pt x="36" y="32"/>
                    </a:lnTo>
                    <a:lnTo>
                      <a:pt x="24" y="47"/>
                    </a:lnTo>
                    <a:lnTo>
                      <a:pt x="9" y="3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07" name="Freeform 2001">
                <a:extLst>
                  <a:ext uri="{FF2B5EF4-FFF2-40B4-BE49-F238E27FC236}">
                    <a16:creationId xmlns:a16="http://schemas.microsoft.com/office/drawing/2014/main" id="{C95BF13D-90FF-4922-87DC-96518A4D15A7}"/>
                  </a:ext>
                </a:extLst>
              </p:cNvPr>
              <p:cNvSpPr>
                <a:spLocks noEditPoints="1"/>
              </p:cNvSpPr>
              <p:nvPr/>
            </p:nvSpPr>
            <p:spPr bwMode="auto">
              <a:xfrm>
                <a:off x="2293" y="2085"/>
                <a:ext cx="56" cy="47"/>
              </a:xfrm>
              <a:custGeom>
                <a:avLst/>
                <a:gdLst>
                  <a:gd name="T0" fmla="*/ 9 w 222"/>
                  <a:gd name="T1" fmla="*/ 10 h 191"/>
                  <a:gd name="T2" fmla="*/ 15 w 222"/>
                  <a:gd name="T3" fmla="*/ 11 h 191"/>
                  <a:gd name="T4" fmla="*/ 12 w 222"/>
                  <a:gd name="T5" fmla="*/ 8 h 191"/>
                  <a:gd name="T6" fmla="*/ 16 w 222"/>
                  <a:gd name="T7" fmla="*/ 4 h 191"/>
                  <a:gd name="T8" fmla="*/ 17 w 222"/>
                  <a:gd name="T9" fmla="*/ 4 h 191"/>
                  <a:gd name="T10" fmla="*/ 20 w 222"/>
                  <a:gd name="T11" fmla="*/ 2 h 191"/>
                  <a:gd name="T12" fmla="*/ 23 w 222"/>
                  <a:gd name="T13" fmla="*/ 1 h 191"/>
                  <a:gd name="T14" fmla="*/ 23 w 222"/>
                  <a:gd name="T15" fmla="*/ 1 h 191"/>
                  <a:gd name="T16" fmla="*/ 26 w 222"/>
                  <a:gd name="T17" fmla="*/ 0 h 191"/>
                  <a:gd name="T18" fmla="*/ 27 w 222"/>
                  <a:gd name="T19" fmla="*/ 0 h 191"/>
                  <a:gd name="T20" fmla="*/ 31 w 222"/>
                  <a:gd name="T21" fmla="*/ 0 h 191"/>
                  <a:gd name="T22" fmla="*/ 32 w 222"/>
                  <a:gd name="T23" fmla="*/ 0 h 191"/>
                  <a:gd name="T24" fmla="*/ 35 w 222"/>
                  <a:gd name="T25" fmla="*/ 1 h 191"/>
                  <a:gd name="T26" fmla="*/ 36 w 222"/>
                  <a:gd name="T27" fmla="*/ 1 h 191"/>
                  <a:gd name="T28" fmla="*/ 39 w 222"/>
                  <a:gd name="T29" fmla="*/ 3 h 191"/>
                  <a:gd name="T30" fmla="*/ 39 w 222"/>
                  <a:gd name="T31" fmla="*/ 4 h 191"/>
                  <a:gd name="T32" fmla="*/ 43 w 222"/>
                  <a:gd name="T33" fmla="*/ 7 h 191"/>
                  <a:gd name="T34" fmla="*/ 43 w 222"/>
                  <a:gd name="T35" fmla="*/ 7 h 191"/>
                  <a:gd name="T36" fmla="*/ 46 w 222"/>
                  <a:gd name="T37" fmla="*/ 12 h 191"/>
                  <a:gd name="T38" fmla="*/ 46 w 222"/>
                  <a:gd name="T39" fmla="*/ 12 h 191"/>
                  <a:gd name="T40" fmla="*/ 49 w 222"/>
                  <a:gd name="T41" fmla="*/ 18 h 191"/>
                  <a:gd name="T42" fmla="*/ 49 w 222"/>
                  <a:gd name="T43" fmla="*/ 18 h 191"/>
                  <a:gd name="T44" fmla="*/ 52 w 222"/>
                  <a:gd name="T45" fmla="*/ 22 h 191"/>
                  <a:gd name="T46" fmla="*/ 54 w 222"/>
                  <a:gd name="T47" fmla="*/ 27 h 191"/>
                  <a:gd name="T48" fmla="*/ 54 w 222"/>
                  <a:gd name="T49" fmla="*/ 27 h 191"/>
                  <a:gd name="T50" fmla="*/ 56 w 222"/>
                  <a:gd name="T51" fmla="*/ 31 h 191"/>
                  <a:gd name="T52" fmla="*/ 56 w 222"/>
                  <a:gd name="T53" fmla="*/ 32 h 191"/>
                  <a:gd name="T54" fmla="*/ 56 w 222"/>
                  <a:gd name="T55" fmla="*/ 36 h 191"/>
                  <a:gd name="T56" fmla="*/ 56 w 222"/>
                  <a:gd name="T57" fmla="*/ 39 h 191"/>
                  <a:gd name="T58" fmla="*/ 56 w 222"/>
                  <a:gd name="T59" fmla="*/ 40 h 191"/>
                  <a:gd name="T60" fmla="*/ 55 w 222"/>
                  <a:gd name="T61" fmla="*/ 42 h 191"/>
                  <a:gd name="T62" fmla="*/ 54 w 222"/>
                  <a:gd name="T63" fmla="*/ 43 h 191"/>
                  <a:gd name="T64" fmla="*/ 52 w 222"/>
                  <a:gd name="T65" fmla="*/ 45 h 191"/>
                  <a:gd name="T66" fmla="*/ 52 w 222"/>
                  <a:gd name="T67" fmla="*/ 45 h 191"/>
                  <a:gd name="T68" fmla="*/ 48 w 222"/>
                  <a:gd name="T69" fmla="*/ 47 h 191"/>
                  <a:gd name="T70" fmla="*/ 47 w 222"/>
                  <a:gd name="T71" fmla="*/ 47 h 191"/>
                  <a:gd name="T72" fmla="*/ 42 w 222"/>
                  <a:gd name="T73" fmla="*/ 47 h 191"/>
                  <a:gd name="T74" fmla="*/ 34 w 222"/>
                  <a:gd name="T75" fmla="*/ 47 h 191"/>
                  <a:gd name="T76" fmla="*/ 33 w 222"/>
                  <a:gd name="T77" fmla="*/ 47 h 191"/>
                  <a:gd name="T78" fmla="*/ 24 w 222"/>
                  <a:gd name="T79" fmla="*/ 45 h 191"/>
                  <a:gd name="T80" fmla="*/ 24 w 222"/>
                  <a:gd name="T81" fmla="*/ 45 h 191"/>
                  <a:gd name="T82" fmla="*/ 17 w 222"/>
                  <a:gd name="T83" fmla="*/ 43 h 191"/>
                  <a:gd name="T84" fmla="*/ 17 w 222"/>
                  <a:gd name="T85" fmla="*/ 43 h 191"/>
                  <a:gd name="T86" fmla="*/ 11 w 222"/>
                  <a:gd name="T87" fmla="*/ 40 h 191"/>
                  <a:gd name="T88" fmla="*/ 11 w 222"/>
                  <a:gd name="T89" fmla="*/ 39 h 191"/>
                  <a:gd name="T90" fmla="*/ 6 w 222"/>
                  <a:gd name="T91" fmla="*/ 36 h 191"/>
                  <a:gd name="T92" fmla="*/ 5 w 222"/>
                  <a:gd name="T93" fmla="*/ 35 h 191"/>
                  <a:gd name="T94" fmla="*/ 2 w 222"/>
                  <a:gd name="T95" fmla="*/ 31 h 191"/>
                  <a:gd name="T96" fmla="*/ 2 w 222"/>
                  <a:gd name="T97" fmla="*/ 31 h 191"/>
                  <a:gd name="T98" fmla="*/ 0 w 222"/>
                  <a:gd name="T99" fmla="*/ 27 h 191"/>
                  <a:gd name="T100" fmla="*/ 0 w 222"/>
                  <a:gd name="T101" fmla="*/ 25 h 191"/>
                  <a:gd name="T102" fmla="*/ 1 w 222"/>
                  <a:gd name="T103" fmla="*/ 21 h 191"/>
                  <a:gd name="T104" fmla="*/ 1 w 222"/>
                  <a:gd name="T105" fmla="*/ 20 h 191"/>
                  <a:gd name="T106" fmla="*/ 4 w 222"/>
                  <a:gd name="T107" fmla="*/ 15 h 191"/>
                  <a:gd name="T108" fmla="*/ 4 w 222"/>
                  <a:gd name="T109" fmla="*/ 15 h 19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22"/>
                  <a:gd name="T166" fmla="*/ 0 h 191"/>
                  <a:gd name="T167" fmla="*/ 222 w 222"/>
                  <a:gd name="T168" fmla="*/ 191 h 19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22" h="191">
                    <a:moveTo>
                      <a:pt x="36" y="40"/>
                    </a:moveTo>
                    <a:lnTo>
                      <a:pt x="48" y="30"/>
                    </a:lnTo>
                    <a:lnTo>
                      <a:pt x="60" y="45"/>
                    </a:lnTo>
                    <a:lnTo>
                      <a:pt x="47" y="55"/>
                    </a:lnTo>
                    <a:lnTo>
                      <a:pt x="36" y="40"/>
                    </a:lnTo>
                    <a:close/>
                    <a:moveTo>
                      <a:pt x="60" y="45"/>
                    </a:moveTo>
                    <a:lnTo>
                      <a:pt x="61" y="44"/>
                    </a:lnTo>
                    <a:lnTo>
                      <a:pt x="60" y="45"/>
                    </a:lnTo>
                    <a:lnTo>
                      <a:pt x="55" y="37"/>
                    </a:lnTo>
                    <a:lnTo>
                      <a:pt x="60" y="45"/>
                    </a:lnTo>
                    <a:close/>
                    <a:moveTo>
                      <a:pt x="48" y="31"/>
                    </a:moveTo>
                    <a:lnTo>
                      <a:pt x="65" y="18"/>
                    </a:lnTo>
                    <a:lnTo>
                      <a:pt x="76" y="33"/>
                    </a:lnTo>
                    <a:lnTo>
                      <a:pt x="60" y="45"/>
                    </a:lnTo>
                    <a:lnTo>
                      <a:pt x="48" y="31"/>
                    </a:lnTo>
                    <a:close/>
                    <a:moveTo>
                      <a:pt x="65" y="18"/>
                    </a:moveTo>
                    <a:lnTo>
                      <a:pt x="65" y="18"/>
                    </a:lnTo>
                    <a:lnTo>
                      <a:pt x="66" y="16"/>
                    </a:lnTo>
                    <a:lnTo>
                      <a:pt x="70" y="25"/>
                    </a:lnTo>
                    <a:lnTo>
                      <a:pt x="65" y="18"/>
                    </a:lnTo>
                    <a:close/>
                    <a:moveTo>
                      <a:pt x="66" y="16"/>
                    </a:moveTo>
                    <a:lnTo>
                      <a:pt x="79" y="10"/>
                    </a:lnTo>
                    <a:lnTo>
                      <a:pt x="87" y="27"/>
                    </a:lnTo>
                    <a:lnTo>
                      <a:pt x="75" y="34"/>
                    </a:lnTo>
                    <a:lnTo>
                      <a:pt x="66" y="16"/>
                    </a:lnTo>
                    <a:close/>
                    <a:moveTo>
                      <a:pt x="79" y="10"/>
                    </a:moveTo>
                    <a:lnTo>
                      <a:pt x="91" y="4"/>
                    </a:lnTo>
                    <a:lnTo>
                      <a:pt x="100" y="21"/>
                    </a:lnTo>
                    <a:lnTo>
                      <a:pt x="87" y="27"/>
                    </a:lnTo>
                    <a:lnTo>
                      <a:pt x="79" y="10"/>
                    </a:lnTo>
                    <a:close/>
                    <a:moveTo>
                      <a:pt x="91" y="4"/>
                    </a:moveTo>
                    <a:lnTo>
                      <a:pt x="92" y="3"/>
                    </a:lnTo>
                    <a:lnTo>
                      <a:pt x="93" y="3"/>
                    </a:lnTo>
                    <a:lnTo>
                      <a:pt x="95" y="12"/>
                    </a:lnTo>
                    <a:lnTo>
                      <a:pt x="91" y="4"/>
                    </a:lnTo>
                    <a:close/>
                    <a:moveTo>
                      <a:pt x="93" y="3"/>
                    </a:moveTo>
                    <a:lnTo>
                      <a:pt x="105" y="0"/>
                    </a:lnTo>
                    <a:lnTo>
                      <a:pt x="111" y="19"/>
                    </a:lnTo>
                    <a:lnTo>
                      <a:pt x="98" y="22"/>
                    </a:lnTo>
                    <a:lnTo>
                      <a:pt x="93" y="3"/>
                    </a:lnTo>
                    <a:close/>
                    <a:moveTo>
                      <a:pt x="105" y="0"/>
                    </a:moveTo>
                    <a:lnTo>
                      <a:pt x="108" y="0"/>
                    </a:lnTo>
                    <a:lnTo>
                      <a:pt x="109" y="0"/>
                    </a:lnTo>
                    <a:lnTo>
                      <a:pt x="109" y="9"/>
                    </a:lnTo>
                    <a:lnTo>
                      <a:pt x="105" y="0"/>
                    </a:lnTo>
                    <a:close/>
                    <a:moveTo>
                      <a:pt x="109" y="0"/>
                    </a:moveTo>
                    <a:lnTo>
                      <a:pt x="124" y="0"/>
                    </a:lnTo>
                    <a:lnTo>
                      <a:pt x="124" y="19"/>
                    </a:lnTo>
                    <a:lnTo>
                      <a:pt x="109" y="19"/>
                    </a:lnTo>
                    <a:lnTo>
                      <a:pt x="109" y="0"/>
                    </a:lnTo>
                    <a:close/>
                    <a:moveTo>
                      <a:pt x="124" y="0"/>
                    </a:moveTo>
                    <a:lnTo>
                      <a:pt x="125" y="0"/>
                    </a:lnTo>
                    <a:lnTo>
                      <a:pt x="126" y="0"/>
                    </a:lnTo>
                    <a:lnTo>
                      <a:pt x="124" y="9"/>
                    </a:lnTo>
                    <a:lnTo>
                      <a:pt x="124" y="0"/>
                    </a:lnTo>
                    <a:close/>
                    <a:moveTo>
                      <a:pt x="126" y="0"/>
                    </a:moveTo>
                    <a:lnTo>
                      <a:pt x="140" y="3"/>
                    </a:lnTo>
                    <a:lnTo>
                      <a:pt x="134" y="22"/>
                    </a:lnTo>
                    <a:lnTo>
                      <a:pt x="122" y="19"/>
                    </a:lnTo>
                    <a:lnTo>
                      <a:pt x="126" y="0"/>
                    </a:lnTo>
                    <a:close/>
                    <a:moveTo>
                      <a:pt x="140" y="3"/>
                    </a:moveTo>
                    <a:lnTo>
                      <a:pt x="141" y="3"/>
                    </a:lnTo>
                    <a:lnTo>
                      <a:pt x="143" y="4"/>
                    </a:lnTo>
                    <a:lnTo>
                      <a:pt x="137" y="12"/>
                    </a:lnTo>
                    <a:lnTo>
                      <a:pt x="140" y="3"/>
                    </a:lnTo>
                    <a:close/>
                    <a:moveTo>
                      <a:pt x="143" y="4"/>
                    </a:moveTo>
                    <a:lnTo>
                      <a:pt x="155" y="14"/>
                    </a:lnTo>
                    <a:lnTo>
                      <a:pt x="144" y="30"/>
                    </a:lnTo>
                    <a:lnTo>
                      <a:pt x="131" y="20"/>
                    </a:lnTo>
                    <a:lnTo>
                      <a:pt x="143" y="4"/>
                    </a:lnTo>
                    <a:close/>
                    <a:moveTo>
                      <a:pt x="155" y="14"/>
                    </a:moveTo>
                    <a:lnTo>
                      <a:pt x="156" y="15"/>
                    </a:lnTo>
                    <a:lnTo>
                      <a:pt x="150" y="22"/>
                    </a:lnTo>
                    <a:lnTo>
                      <a:pt x="155" y="14"/>
                    </a:lnTo>
                    <a:close/>
                    <a:moveTo>
                      <a:pt x="156" y="15"/>
                    </a:moveTo>
                    <a:lnTo>
                      <a:pt x="169" y="27"/>
                    </a:lnTo>
                    <a:lnTo>
                      <a:pt x="155" y="42"/>
                    </a:lnTo>
                    <a:lnTo>
                      <a:pt x="143" y="29"/>
                    </a:lnTo>
                    <a:lnTo>
                      <a:pt x="156" y="15"/>
                    </a:lnTo>
                    <a:close/>
                    <a:moveTo>
                      <a:pt x="169" y="27"/>
                    </a:moveTo>
                    <a:lnTo>
                      <a:pt x="169" y="29"/>
                    </a:lnTo>
                    <a:lnTo>
                      <a:pt x="170" y="30"/>
                    </a:lnTo>
                    <a:lnTo>
                      <a:pt x="163" y="34"/>
                    </a:lnTo>
                    <a:lnTo>
                      <a:pt x="169" y="27"/>
                    </a:lnTo>
                    <a:close/>
                    <a:moveTo>
                      <a:pt x="170" y="30"/>
                    </a:moveTo>
                    <a:lnTo>
                      <a:pt x="183" y="48"/>
                    </a:lnTo>
                    <a:lnTo>
                      <a:pt x="167" y="59"/>
                    </a:lnTo>
                    <a:lnTo>
                      <a:pt x="154" y="40"/>
                    </a:lnTo>
                    <a:lnTo>
                      <a:pt x="170" y="30"/>
                    </a:lnTo>
                    <a:close/>
                    <a:moveTo>
                      <a:pt x="183" y="48"/>
                    </a:moveTo>
                    <a:lnTo>
                      <a:pt x="184" y="48"/>
                    </a:lnTo>
                    <a:lnTo>
                      <a:pt x="184" y="50"/>
                    </a:lnTo>
                    <a:lnTo>
                      <a:pt x="175" y="54"/>
                    </a:lnTo>
                    <a:lnTo>
                      <a:pt x="183" y="48"/>
                    </a:lnTo>
                    <a:close/>
                    <a:moveTo>
                      <a:pt x="184" y="50"/>
                    </a:moveTo>
                    <a:lnTo>
                      <a:pt x="196" y="72"/>
                    </a:lnTo>
                    <a:lnTo>
                      <a:pt x="179" y="80"/>
                    </a:lnTo>
                    <a:lnTo>
                      <a:pt x="167" y="58"/>
                    </a:lnTo>
                    <a:lnTo>
                      <a:pt x="184" y="50"/>
                    </a:lnTo>
                    <a:close/>
                    <a:moveTo>
                      <a:pt x="196" y="72"/>
                    </a:moveTo>
                    <a:lnTo>
                      <a:pt x="196" y="72"/>
                    </a:lnTo>
                    <a:lnTo>
                      <a:pt x="188" y="76"/>
                    </a:lnTo>
                    <a:lnTo>
                      <a:pt x="196" y="72"/>
                    </a:lnTo>
                    <a:close/>
                    <a:moveTo>
                      <a:pt x="196" y="72"/>
                    </a:moveTo>
                    <a:lnTo>
                      <a:pt x="206" y="90"/>
                    </a:lnTo>
                    <a:lnTo>
                      <a:pt x="189" y="99"/>
                    </a:lnTo>
                    <a:lnTo>
                      <a:pt x="179" y="80"/>
                    </a:lnTo>
                    <a:lnTo>
                      <a:pt x="196" y="72"/>
                    </a:lnTo>
                    <a:close/>
                    <a:moveTo>
                      <a:pt x="206" y="90"/>
                    </a:moveTo>
                    <a:lnTo>
                      <a:pt x="216" y="110"/>
                    </a:lnTo>
                    <a:lnTo>
                      <a:pt x="198" y="118"/>
                    </a:lnTo>
                    <a:lnTo>
                      <a:pt x="189" y="99"/>
                    </a:lnTo>
                    <a:lnTo>
                      <a:pt x="206" y="90"/>
                    </a:lnTo>
                    <a:close/>
                    <a:moveTo>
                      <a:pt x="216" y="110"/>
                    </a:moveTo>
                    <a:lnTo>
                      <a:pt x="216" y="110"/>
                    </a:lnTo>
                    <a:lnTo>
                      <a:pt x="207" y="115"/>
                    </a:lnTo>
                    <a:lnTo>
                      <a:pt x="216" y="110"/>
                    </a:lnTo>
                    <a:close/>
                    <a:moveTo>
                      <a:pt x="216" y="110"/>
                    </a:moveTo>
                    <a:lnTo>
                      <a:pt x="222" y="127"/>
                    </a:lnTo>
                    <a:lnTo>
                      <a:pt x="205" y="133"/>
                    </a:lnTo>
                    <a:lnTo>
                      <a:pt x="198" y="118"/>
                    </a:lnTo>
                    <a:lnTo>
                      <a:pt x="216" y="110"/>
                    </a:lnTo>
                    <a:close/>
                    <a:moveTo>
                      <a:pt x="222" y="127"/>
                    </a:moveTo>
                    <a:lnTo>
                      <a:pt x="222" y="128"/>
                    </a:lnTo>
                    <a:lnTo>
                      <a:pt x="222" y="130"/>
                    </a:lnTo>
                    <a:lnTo>
                      <a:pt x="213" y="130"/>
                    </a:lnTo>
                    <a:lnTo>
                      <a:pt x="222" y="127"/>
                    </a:lnTo>
                    <a:close/>
                    <a:moveTo>
                      <a:pt x="222" y="130"/>
                    </a:moveTo>
                    <a:lnTo>
                      <a:pt x="222" y="145"/>
                    </a:lnTo>
                    <a:lnTo>
                      <a:pt x="204" y="145"/>
                    </a:lnTo>
                    <a:lnTo>
                      <a:pt x="204" y="130"/>
                    </a:lnTo>
                    <a:lnTo>
                      <a:pt x="222" y="130"/>
                    </a:lnTo>
                    <a:close/>
                    <a:moveTo>
                      <a:pt x="222" y="145"/>
                    </a:moveTo>
                    <a:lnTo>
                      <a:pt x="222" y="159"/>
                    </a:lnTo>
                    <a:lnTo>
                      <a:pt x="204" y="159"/>
                    </a:lnTo>
                    <a:lnTo>
                      <a:pt x="204" y="145"/>
                    </a:lnTo>
                    <a:lnTo>
                      <a:pt x="222" y="145"/>
                    </a:lnTo>
                    <a:close/>
                    <a:moveTo>
                      <a:pt x="222" y="159"/>
                    </a:moveTo>
                    <a:lnTo>
                      <a:pt x="222" y="160"/>
                    </a:lnTo>
                    <a:lnTo>
                      <a:pt x="222" y="162"/>
                    </a:lnTo>
                    <a:lnTo>
                      <a:pt x="213" y="159"/>
                    </a:lnTo>
                    <a:lnTo>
                      <a:pt x="222" y="159"/>
                    </a:lnTo>
                    <a:close/>
                    <a:moveTo>
                      <a:pt x="222" y="162"/>
                    </a:moveTo>
                    <a:lnTo>
                      <a:pt x="219" y="171"/>
                    </a:lnTo>
                    <a:lnTo>
                      <a:pt x="201" y="165"/>
                    </a:lnTo>
                    <a:lnTo>
                      <a:pt x="204" y="155"/>
                    </a:lnTo>
                    <a:lnTo>
                      <a:pt x="222" y="162"/>
                    </a:lnTo>
                    <a:close/>
                    <a:moveTo>
                      <a:pt x="219" y="171"/>
                    </a:moveTo>
                    <a:lnTo>
                      <a:pt x="218" y="174"/>
                    </a:lnTo>
                    <a:lnTo>
                      <a:pt x="216" y="176"/>
                    </a:lnTo>
                    <a:lnTo>
                      <a:pt x="210" y="169"/>
                    </a:lnTo>
                    <a:lnTo>
                      <a:pt x="219" y="171"/>
                    </a:lnTo>
                    <a:close/>
                    <a:moveTo>
                      <a:pt x="216" y="176"/>
                    </a:moveTo>
                    <a:lnTo>
                      <a:pt x="206" y="183"/>
                    </a:lnTo>
                    <a:lnTo>
                      <a:pt x="195" y="166"/>
                    </a:lnTo>
                    <a:lnTo>
                      <a:pt x="205" y="160"/>
                    </a:lnTo>
                    <a:lnTo>
                      <a:pt x="216" y="176"/>
                    </a:lnTo>
                    <a:close/>
                    <a:moveTo>
                      <a:pt x="206" y="183"/>
                    </a:moveTo>
                    <a:lnTo>
                      <a:pt x="205" y="183"/>
                    </a:lnTo>
                    <a:lnTo>
                      <a:pt x="200" y="174"/>
                    </a:lnTo>
                    <a:lnTo>
                      <a:pt x="206" y="183"/>
                    </a:lnTo>
                    <a:close/>
                    <a:moveTo>
                      <a:pt x="205" y="183"/>
                    </a:moveTo>
                    <a:lnTo>
                      <a:pt x="191" y="190"/>
                    </a:lnTo>
                    <a:lnTo>
                      <a:pt x="184" y="172"/>
                    </a:lnTo>
                    <a:lnTo>
                      <a:pt x="196" y="166"/>
                    </a:lnTo>
                    <a:lnTo>
                      <a:pt x="205" y="183"/>
                    </a:lnTo>
                    <a:close/>
                    <a:moveTo>
                      <a:pt x="191" y="190"/>
                    </a:moveTo>
                    <a:lnTo>
                      <a:pt x="190" y="191"/>
                    </a:lnTo>
                    <a:lnTo>
                      <a:pt x="188" y="191"/>
                    </a:lnTo>
                    <a:lnTo>
                      <a:pt x="188" y="181"/>
                    </a:lnTo>
                    <a:lnTo>
                      <a:pt x="191" y="190"/>
                    </a:lnTo>
                    <a:close/>
                    <a:moveTo>
                      <a:pt x="188" y="191"/>
                    </a:moveTo>
                    <a:lnTo>
                      <a:pt x="168" y="191"/>
                    </a:lnTo>
                    <a:lnTo>
                      <a:pt x="168" y="171"/>
                    </a:lnTo>
                    <a:lnTo>
                      <a:pt x="188" y="171"/>
                    </a:lnTo>
                    <a:lnTo>
                      <a:pt x="188" y="191"/>
                    </a:lnTo>
                    <a:close/>
                    <a:moveTo>
                      <a:pt x="168" y="191"/>
                    </a:moveTo>
                    <a:lnTo>
                      <a:pt x="134" y="191"/>
                    </a:lnTo>
                    <a:lnTo>
                      <a:pt x="134" y="171"/>
                    </a:lnTo>
                    <a:lnTo>
                      <a:pt x="168" y="171"/>
                    </a:lnTo>
                    <a:lnTo>
                      <a:pt x="168" y="191"/>
                    </a:lnTo>
                    <a:close/>
                    <a:moveTo>
                      <a:pt x="134" y="191"/>
                    </a:moveTo>
                    <a:lnTo>
                      <a:pt x="133" y="191"/>
                    </a:lnTo>
                    <a:lnTo>
                      <a:pt x="132" y="191"/>
                    </a:lnTo>
                    <a:lnTo>
                      <a:pt x="134" y="181"/>
                    </a:lnTo>
                    <a:lnTo>
                      <a:pt x="134" y="191"/>
                    </a:lnTo>
                    <a:close/>
                    <a:moveTo>
                      <a:pt x="132" y="191"/>
                    </a:moveTo>
                    <a:lnTo>
                      <a:pt x="97" y="184"/>
                    </a:lnTo>
                    <a:lnTo>
                      <a:pt x="100" y="165"/>
                    </a:lnTo>
                    <a:lnTo>
                      <a:pt x="135" y="172"/>
                    </a:lnTo>
                    <a:lnTo>
                      <a:pt x="132" y="191"/>
                    </a:lnTo>
                    <a:close/>
                    <a:moveTo>
                      <a:pt x="97" y="184"/>
                    </a:moveTo>
                    <a:lnTo>
                      <a:pt x="97" y="184"/>
                    </a:lnTo>
                    <a:lnTo>
                      <a:pt x="95" y="184"/>
                    </a:lnTo>
                    <a:lnTo>
                      <a:pt x="99" y="174"/>
                    </a:lnTo>
                    <a:lnTo>
                      <a:pt x="97" y="184"/>
                    </a:lnTo>
                    <a:close/>
                    <a:moveTo>
                      <a:pt x="95" y="184"/>
                    </a:moveTo>
                    <a:lnTo>
                      <a:pt x="67" y="174"/>
                    </a:lnTo>
                    <a:lnTo>
                      <a:pt x="73" y="155"/>
                    </a:lnTo>
                    <a:lnTo>
                      <a:pt x="102" y="165"/>
                    </a:lnTo>
                    <a:lnTo>
                      <a:pt x="95" y="184"/>
                    </a:lnTo>
                    <a:close/>
                    <a:moveTo>
                      <a:pt x="67" y="174"/>
                    </a:moveTo>
                    <a:lnTo>
                      <a:pt x="66" y="174"/>
                    </a:lnTo>
                    <a:lnTo>
                      <a:pt x="66" y="173"/>
                    </a:lnTo>
                    <a:lnTo>
                      <a:pt x="70" y="165"/>
                    </a:lnTo>
                    <a:lnTo>
                      <a:pt x="67" y="174"/>
                    </a:lnTo>
                    <a:close/>
                    <a:moveTo>
                      <a:pt x="66" y="173"/>
                    </a:moveTo>
                    <a:lnTo>
                      <a:pt x="44" y="161"/>
                    </a:lnTo>
                    <a:lnTo>
                      <a:pt x="52" y="144"/>
                    </a:lnTo>
                    <a:lnTo>
                      <a:pt x="75" y="156"/>
                    </a:lnTo>
                    <a:lnTo>
                      <a:pt x="66" y="173"/>
                    </a:lnTo>
                    <a:close/>
                    <a:moveTo>
                      <a:pt x="44" y="161"/>
                    </a:moveTo>
                    <a:lnTo>
                      <a:pt x="43" y="161"/>
                    </a:lnTo>
                    <a:lnTo>
                      <a:pt x="43" y="160"/>
                    </a:lnTo>
                    <a:lnTo>
                      <a:pt x="48" y="152"/>
                    </a:lnTo>
                    <a:lnTo>
                      <a:pt x="44" y="161"/>
                    </a:lnTo>
                    <a:close/>
                    <a:moveTo>
                      <a:pt x="43" y="160"/>
                    </a:moveTo>
                    <a:lnTo>
                      <a:pt x="24" y="148"/>
                    </a:lnTo>
                    <a:lnTo>
                      <a:pt x="34" y="131"/>
                    </a:lnTo>
                    <a:lnTo>
                      <a:pt x="54" y="144"/>
                    </a:lnTo>
                    <a:lnTo>
                      <a:pt x="43" y="160"/>
                    </a:lnTo>
                    <a:close/>
                    <a:moveTo>
                      <a:pt x="24" y="148"/>
                    </a:moveTo>
                    <a:lnTo>
                      <a:pt x="22" y="147"/>
                    </a:lnTo>
                    <a:lnTo>
                      <a:pt x="21" y="144"/>
                    </a:lnTo>
                    <a:lnTo>
                      <a:pt x="29" y="140"/>
                    </a:lnTo>
                    <a:lnTo>
                      <a:pt x="24" y="148"/>
                    </a:lnTo>
                    <a:close/>
                    <a:moveTo>
                      <a:pt x="21" y="144"/>
                    </a:moveTo>
                    <a:lnTo>
                      <a:pt x="8" y="126"/>
                    </a:lnTo>
                    <a:lnTo>
                      <a:pt x="24" y="116"/>
                    </a:lnTo>
                    <a:lnTo>
                      <a:pt x="37" y="134"/>
                    </a:lnTo>
                    <a:lnTo>
                      <a:pt x="21" y="144"/>
                    </a:lnTo>
                    <a:close/>
                    <a:moveTo>
                      <a:pt x="8" y="126"/>
                    </a:moveTo>
                    <a:lnTo>
                      <a:pt x="7" y="125"/>
                    </a:lnTo>
                    <a:lnTo>
                      <a:pt x="16" y="120"/>
                    </a:lnTo>
                    <a:lnTo>
                      <a:pt x="8" y="126"/>
                    </a:lnTo>
                    <a:close/>
                    <a:moveTo>
                      <a:pt x="7" y="125"/>
                    </a:moveTo>
                    <a:lnTo>
                      <a:pt x="1" y="108"/>
                    </a:lnTo>
                    <a:lnTo>
                      <a:pt x="18" y="101"/>
                    </a:lnTo>
                    <a:lnTo>
                      <a:pt x="25" y="117"/>
                    </a:lnTo>
                    <a:lnTo>
                      <a:pt x="7" y="125"/>
                    </a:lnTo>
                    <a:close/>
                    <a:moveTo>
                      <a:pt x="1" y="108"/>
                    </a:moveTo>
                    <a:lnTo>
                      <a:pt x="0" y="106"/>
                    </a:lnTo>
                    <a:lnTo>
                      <a:pt x="1" y="102"/>
                    </a:lnTo>
                    <a:lnTo>
                      <a:pt x="9" y="105"/>
                    </a:lnTo>
                    <a:lnTo>
                      <a:pt x="1" y="108"/>
                    </a:lnTo>
                    <a:close/>
                    <a:moveTo>
                      <a:pt x="1" y="102"/>
                    </a:moveTo>
                    <a:lnTo>
                      <a:pt x="4" y="84"/>
                    </a:lnTo>
                    <a:lnTo>
                      <a:pt x="23" y="87"/>
                    </a:lnTo>
                    <a:lnTo>
                      <a:pt x="19" y="106"/>
                    </a:lnTo>
                    <a:lnTo>
                      <a:pt x="1" y="102"/>
                    </a:lnTo>
                    <a:close/>
                    <a:moveTo>
                      <a:pt x="4" y="84"/>
                    </a:moveTo>
                    <a:lnTo>
                      <a:pt x="4" y="83"/>
                    </a:lnTo>
                    <a:lnTo>
                      <a:pt x="4" y="82"/>
                    </a:lnTo>
                    <a:lnTo>
                      <a:pt x="13" y="86"/>
                    </a:lnTo>
                    <a:lnTo>
                      <a:pt x="4" y="84"/>
                    </a:lnTo>
                    <a:close/>
                    <a:moveTo>
                      <a:pt x="4" y="82"/>
                    </a:moveTo>
                    <a:lnTo>
                      <a:pt x="14" y="62"/>
                    </a:lnTo>
                    <a:lnTo>
                      <a:pt x="30" y="70"/>
                    </a:lnTo>
                    <a:lnTo>
                      <a:pt x="22" y="89"/>
                    </a:lnTo>
                    <a:lnTo>
                      <a:pt x="4" y="82"/>
                    </a:lnTo>
                    <a:close/>
                    <a:moveTo>
                      <a:pt x="14" y="62"/>
                    </a:moveTo>
                    <a:lnTo>
                      <a:pt x="15" y="61"/>
                    </a:lnTo>
                    <a:lnTo>
                      <a:pt x="16" y="59"/>
                    </a:lnTo>
                    <a:lnTo>
                      <a:pt x="23" y="66"/>
                    </a:lnTo>
                    <a:lnTo>
                      <a:pt x="14" y="62"/>
                    </a:lnTo>
                    <a:close/>
                    <a:moveTo>
                      <a:pt x="16" y="59"/>
                    </a:moveTo>
                    <a:lnTo>
                      <a:pt x="35" y="41"/>
                    </a:lnTo>
                    <a:lnTo>
                      <a:pt x="48" y="54"/>
                    </a:lnTo>
                    <a:lnTo>
                      <a:pt x="29" y="73"/>
                    </a:lnTo>
                    <a:lnTo>
                      <a:pt x="16" y="5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08" name="Freeform 2002">
                <a:extLst>
                  <a:ext uri="{FF2B5EF4-FFF2-40B4-BE49-F238E27FC236}">
                    <a16:creationId xmlns:a16="http://schemas.microsoft.com/office/drawing/2014/main" id="{FA718699-ECBB-479B-9107-56CACCB981EA}"/>
                  </a:ext>
                </a:extLst>
              </p:cNvPr>
              <p:cNvSpPr>
                <a:spLocks noEditPoints="1"/>
              </p:cNvSpPr>
              <p:nvPr/>
            </p:nvSpPr>
            <p:spPr bwMode="auto">
              <a:xfrm>
                <a:off x="2355" y="2113"/>
                <a:ext cx="59" cy="65"/>
              </a:xfrm>
              <a:custGeom>
                <a:avLst/>
                <a:gdLst>
                  <a:gd name="T0" fmla="*/ 29 w 236"/>
                  <a:gd name="T1" fmla="*/ 2 h 260"/>
                  <a:gd name="T2" fmla="*/ 27 w 236"/>
                  <a:gd name="T3" fmla="*/ 6 h 260"/>
                  <a:gd name="T4" fmla="*/ 38 w 236"/>
                  <a:gd name="T5" fmla="*/ 7 h 260"/>
                  <a:gd name="T6" fmla="*/ 45 w 236"/>
                  <a:gd name="T7" fmla="*/ 14 h 260"/>
                  <a:gd name="T8" fmla="*/ 45 w 236"/>
                  <a:gd name="T9" fmla="*/ 14 h 260"/>
                  <a:gd name="T10" fmla="*/ 55 w 236"/>
                  <a:gd name="T11" fmla="*/ 32 h 260"/>
                  <a:gd name="T12" fmla="*/ 53 w 236"/>
                  <a:gd name="T13" fmla="*/ 33 h 260"/>
                  <a:gd name="T14" fmla="*/ 58 w 236"/>
                  <a:gd name="T15" fmla="*/ 41 h 260"/>
                  <a:gd name="T16" fmla="*/ 54 w 236"/>
                  <a:gd name="T17" fmla="*/ 50 h 260"/>
                  <a:gd name="T18" fmla="*/ 59 w 236"/>
                  <a:gd name="T19" fmla="*/ 49 h 260"/>
                  <a:gd name="T20" fmla="*/ 59 w 236"/>
                  <a:gd name="T21" fmla="*/ 57 h 260"/>
                  <a:gd name="T22" fmla="*/ 55 w 236"/>
                  <a:gd name="T23" fmla="*/ 55 h 260"/>
                  <a:gd name="T24" fmla="*/ 54 w 236"/>
                  <a:gd name="T25" fmla="*/ 64 h 260"/>
                  <a:gd name="T26" fmla="*/ 49 w 236"/>
                  <a:gd name="T27" fmla="*/ 65 h 260"/>
                  <a:gd name="T28" fmla="*/ 49 w 236"/>
                  <a:gd name="T29" fmla="*/ 65 h 260"/>
                  <a:gd name="T30" fmla="*/ 44 w 236"/>
                  <a:gd name="T31" fmla="*/ 64 h 260"/>
                  <a:gd name="T32" fmla="*/ 46 w 236"/>
                  <a:gd name="T33" fmla="*/ 62 h 260"/>
                  <a:gd name="T34" fmla="*/ 43 w 236"/>
                  <a:gd name="T35" fmla="*/ 64 h 260"/>
                  <a:gd name="T36" fmla="*/ 41 w 236"/>
                  <a:gd name="T37" fmla="*/ 59 h 260"/>
                  <a:gd name="T38" fmla="*/ 40 w 236"/>
                  <a:gd name="T39" fmla="*/ 64 h 260"/>
                  <a:gd name="T40" fmla="*/ 39 w 236"/>
                  <a:gd name="T41" fmla="*/ 58 h 260"/>
                  <a:gd name="T42" fmla="*/ 39 w 236"/>
                  <a:gd name="T43" fmla="*/ 58 h 260"/>
                  <a:gd name="T44" fmla="*/ 34 w 236"/>
                  <a:gd name="T45" fmla="*/ 61 h 260"/>
                  <a:gd name="T46" fmla="*/ 35 w 236"/>
                  <a:gd name="T47" fmla="*/ 55 h 260"/>
                  <a:gd name="T48" fmla="*/ 32 w 236"/>
                  <a:gd name="T49" fmla="*/ 58 h 260"/>
                  <a:gd name="T50" fmla="*/ 25 w 236"/>
                  <a:gd name="T51" fmla="*/ 54 h 260"/>
                  <a:gd name="T52" fmla="*/ 26 w 236"/>
                  <a:gd name="T53" fmla="*/ 52 h 260"/>
                  <a:gd name="T54" fmla="*/ 23 w 236"/>
                  <a:gd name="T55" fmla="*/ 47 h 260"/>
                  <a:gd name="T56" fmla="*/ 22 w 236"/>
                  <a:gd name="T57" fmla="*/ 46 h 260"/>
                  <a:gd name="T58" fmla="*/ 20 w 236"/>
                  <a:gd name="T59" fmla="*/ 50 h 260"/>
                  <a:gd name="T60" fmla="*/ 17 w 236"/>
                  <a:gd name="T61" fmla="*/ 48 h 260"/>
                  <a:gd name="T62" fmla="*/ 20 w 236"/>
                  <a:gd name="T63" fmla="*/ 45 h 260"/>
                  <a:gd name="T64" fmla="*/ 15 w 236"/>
                  <a:gd name="T65" fmla="*/ 46 h 260"/>
                  <a:gd name="T66" fmla="*/ 11 w 236"/>
                  <a:gd name="T67" fmla="*/ 43 h 260"/>
                  <a:gd name="T68" fmla="*/ 11 w 236"/>
                  <a:gd name="T69" fmla="*/ 43 h 260"/>
                  <a:gd name="T70" fmla="*/ 6 w 236"/>
                  <a:gd name="T71" fmla="*/ 37 h 260"/>
                  <a:gd name="T72" fmla="*/ 9 w 236"/>
                  <a:gd name="T73" fmla="*/ 34 h 260"/>
                  <a:gd name="T74" fmla="*/ 3 w 236"/>
                  <a:gd name="T75" fmla="*/ 34 h 260"/>
                  <a:gd name="T76" fmla="*/ 1 w 236"/>
                  <a:gd name="T77" fmla="*/ 29 h 260"/>
                  <a:gd name="T78" fmla="*/ 1 w 236"/>
                  <a:gd name="T79" fmla="*/ 29 h 260"/>
                  <a:gd name="T80" fmla="*/ 1 w 236"/>
                  <a:gd name="T81" fmla="*/ 20 h 260"/>
                  <a:gd name="T82" fmla="*/ 3 w 236"/>
                  <a:gd name="T83" fmla="*/ 21 h 260"/>
                  <a:gd name="T84" fmla="*/ 1 w 236"/>
                  <a:gd name="T85" fmla="*/ 17 h 260"/>
                  <a:gd name="T86" fmla="*/ 6 w 236"/>
                  <a:gd name="T87" fmla="*/ 14 h 260"/>
                  <a:gd name="T88" fmla="*/ 6 w 236"/>
                  <a:gd name="T89" fmla="*/ 14 h 260"/>
                  <a:gd name="T90" fmla="*/ 3 w 236"/>
                  <a:gd name="T91" fmla="*/ 10 h 260"/>
                  <a:gd name="T92" fmla="*/ 7 w 236"/>
                  <a:gd name="T93" fmla="*/ 11 h 260"/>
                  <a:gd name="T94" fmla="*/ 4 w 236"/>
                  <a:gd name="T95" fmla="*/ 7 h 260"/>
                  <a:gd name="T96" fmla="*/ 9 w 236"/>
                  <a:gd name="T97" fmla="*/ 6 h 260"/>
                  <a:gd name="T98" fmla="*/ 5 w 236"/>
                  <a:gd name="T99" fmla="*/ 4 h 260"/>
                  <a:gd name="T100" fmla="*/ 11 w 236"/>
                  <a:gd name="T101" fmla="*/ 6 h 260"/>
                  <a:gd name="T102" fmla="*/ 11 w 236"/>
                  <a:gd name="T103" fmla="*/ 6 h 260"/>
                  <a:gd name="T104" fmla="*/ 11 w 236"/>
                  <a:gd name="T105" fmla="*/ 1 h 260"/>
                  <a:gd name="T106" fmla="*/ 14 w 236"/>
                  <a:gd name="T107" fmla="*/ 0 h 260"/>
                  <a:gd name="T108" fmla="*/ 14 w 236"/>
                  <a:gd name="T109" fmla="*/ 0 h 26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36"/>
                  <a:gd name="T166" fmla="*/ 0 h 260"/>
                  <a:gd name="T167" fmla="*/ 236 w 236"/>
                  <a:gd name="T168" fmla="*/ 260 h 26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36" h="260">
                    <a:moveTo>
                      <a:pt x="75" y="0"/>
                    </a:moveTo>
                    <a:lnTo>
                      <a:pt x="113" y="7"/>
                    </a:lnTo>
                    <a:lnTo>
                      <a:pt x="110" y="26"/>
                    </a:lnTo>
                    <a:lnTo>
                      <a:pt x="71" y="19"/>
                    </a:lnTo>
                    <a:lnTo>
                      <a:pt x="75" y="0"/>
                    </a:lnTo>
                    <a:close/>
                    <a:moveTo>
                      <a:pt x="113" y="7"/>
                    </a:moveTo>
                    <a:lnTo>
                      <a:pt x="114" y="7"/>
                    </a:lnTo>
                    <a:lnTo>
                      <a:pt x="116" y="8"/>
                    </a:lnTo>
                    <a:lnTo>
                      <a:pt x="111" y="16"/>
                    </a:lnTo>
                    <a:lnTo>
                      <a:pt x="113" y="7"/>
                    </a:lnTo>
                    <a:close/>
                    <a:moveTo>
                      <a:pt x="116" y="8"/>
                    </a:moveTo>
                    <a:lnTo>
                      <a:pt x="148" y="27"/>
                    </a:lnTo>
                    <a:lnTo>
                      <a:pt x="139" y="43"/>
                    </a:lnTo>
                    <a:lnTo>
                      <a:pt x="107" y="25"/>
                    </a:lnTo>
                    <a:lnTo>
                      <a:pt x="116" y="8"/>
                    </a:lnTo>
                    <a:close/>
                    <a:moveTo>
                      <a:pt x="148" y="27"/>
                    </a:moveTo>
                    <a:lnTo>
                      <a:pt x="148" y="27"/>
                    </a:lnTo>
                    <a:lnTo>
                      <a:pt x="150" y="28"/>
                    </a:lnTo>
                    <a:lnTo>
                      <a:pt x="143" y="34"/>
                    </a:lnTo>
                    <a:lnTo>
                      <a:pt x="148" y="27"/>
                    </a:lnTo>
                    <a:close/>
                    <a:moveTo>
                      <a:pt x="150" y="28"/>
                    </a:moveTo>
                    <a:lnTo>
                      <a:pt x="178" y="53"/>
                    </a:lnTo>
                    <a:lnTo>
                      <a:pt x="165" y="68"/>
                    </a:lnTo>
                    <a:lnTo>
                      <a:pt x="136" y="42"/>
                    </a:lnTo>
                    <a:lnTo>
                      <a:pt x="150" y="28"/>
                    </a:lnTo>
                    <a:close/>
                    <a:moveTo>
                      <a:pt x="178" y="53"/>
                    </a:moveTo>
                    <a:lnTo>
                      <a:pt x="179" y="54"/>
                    </a:lnTo>
                    <a:lnTo>
                      <a:pt x="179" y="55"/>
                    </a:lnTo>
                    <a:lnTo>
                      <a:pt x="172" y="60"/>
                    </a:lnTo>
                    <a:lnTo>
                      <a:pt x="178" y="53"/>
                    </a:lnTo>
                    <a:close/>
                    <a:moveTo>
                      <a:pt x="179" y="55"/>
                    </a:moveTo>
                    <a:lnTo>
                      <a:pt x="202" y="91"/>
                    </a:lnTo>
                    <a:lnTo>
                      <a:pt x="186" y="101"/>
                    </a:lnTo>
                    <a:lnTo>
                      <a:pt x="164" y="65"/>
                    </a:lnTo>
                    <a:lnTo>
                      <a:pt x="179" y="55"/>
                    </a:lnTo>
                    <a:close/>
                    <a:moveTo>
                      <a:pt x="202" y="91"/>
                    </a:moveTo>
                    <a:lnTo>
                      <a:pt x="202" y="91"/>
                    </a:lnTo>
                    <a:lnTo>
                      <a:pt x="202" y="92"/>
                    </a:lnTo>
                    <a:lnTo>
                      <a:pt x="194" y="95"/>
                    </a:lnTo>
                    <a:lnTo>
                      <a:pt x="202" y="91"/>
                    </a:lnTo>
                    <a:close/>
                    <a:moveTo>
                      <a:pt x="202" y="92"/>
                    </a:moveTo>
                    <a:lnTo>
                      <a:pt x="219" y="126"/>
                    </a:lnTo>
                    <a:lnTo>
                      <a:pt x="201" y="134"/>
                    </a:lnTo>
                    <a:lnTo>
                      <a:pt x="185" y="100"/>
                    </a:lnTo>
                    <a:lnTo>
                      <a:pt x="202" y="92"/>
                    </a:lnTo>
                    <a:close/>
                    <a:moveTo>
                      <a:pt x="219" y="126"/>
                    </a:moveTo>
                    <a:lnTo>
                      <a:pt x="219" y="127"/>
                    </a:lnTo>
                    <a:lnTo>
                      <a:pt x="210" y="130"/>
                    </a:lnTo>
                    <a:lnTo>
                      <a:pt x="219" y="126"/>
                    </a:lnTo>
                    <a:close/>
                    <a:moveTo>
                      <a:pt x="219" y="127"/>
                    </a:moveTo>
                    <a:lnTo>
                      <a:pt x="231" y="162"/>
                    </a:lnTo>
                    <a:lnTo>
                      <a:pt x="214" y="169"/>
                    </a:lnTo>
                    <a:lnTo>
                      <a:pt x="201" y="134"/>
                    </a:lnTo>
                    <a:lnTo>
                      <a:pt x="219" y="127"/>
                    </a:lnTo>
                    <a:close/>
                    <a:moveTo>
                      <a:pt x="231" y="162"/>
                    </a:moveTo>
                    <a:lnTo>
                      <a:pt x="232" y="163"/>
                    </a:lnTo>
                    <a:lnTo>
                      <a:pt x="232" y="165"/>
                    </a:lnTo>
                    <a:lnTo>
                      <a:pt x="222" y="166"/>
                    </a:lnTo>
                    <a:lnTo>
                      <a:pt x="231" y="162"/>
                    </a:lnTo>
                    <a:close/>
                    <a:moveTo>
                      <a:pt x="232" y="165"/>
                    </a:moveTo>
                    <a:lnTo>
                      <a:pt x="236" y="197"/>
                    </a:lnTo>
                    <a:lnTo>
                      <a:pt x="216" y="198"/>
                    </a:lnTo>
                    <a:lnTo>
                      <a:pt x="214" y="166"/>
                    </a:lnTo>
                    <a:lnTo>
                      <a:pt x="232" y="165"/>
                    </a:lnTo>
                    <a:close/>
                    <a:moveTo>
                      <a:pt x="236" y="197"/>
                    </a:moveTo>
                    <a:lnTo>
                      <a:pt x="236" y="197"/>
                    </a:lnTo>
                    <a:lnTo>
                      <a:pt x="226" y="197"/>
                    </a:lnTo>
                    <a:lnTo>
                      <a:pt x="236" y="197"/>
                    </a:lnTo>
                    <a:close/>
                    <a:moveTo>
                      <a:pt x="236" y="197"/>
                    </a:moveTo>
                    <a:lnTo>
                      <a:pt x="236" y="225"/>
                    </a:lnTo>
                    <a:lnTo>
                      <a:pt x="216" y="225"/>
                    </a:lnTo>
                    <a:lnTo>
                      <a:pt x="216" y="197"/>
                    </a:lnTo>
                    <a:lnTo>
                      <a:pt x="236" y="197"/>
                    </a:lnTo>
                    <a:close/>
                    <a:moveTo>
                      <a:pt x="236" y="225"/>
                    </a:moveTo>
                    <a:lnTo>
                      <a:pt x="236" y="229"/>
                    </a:lnTo>
                    <a:lnTo>
                      <a:pt x="233" y="231"/>
                    </a:lnTo>
                    <a:lnTo>
                      <a:pt x="226" y="225"/>
                    </a:lnTo>
                    <a:lnTo>
                      <a:pt x="236" y="225"/>
                    </a:lnTo>
                    <a:close/>
                    <a:moveTo>
                      <a:pt x="233" y="231"/>
                    </a:moveTo>
                    <a:lnTo>
                      <a:pt x="221" y="249"/>
                    </a:lnTo>
                    <a:lnTo>
                      <a:pt x="205" y="240"/>
                    </a:lnTo>
                    <a:lnTo>
                      <a:pt x="218" y="221"/>
                    </a:lnTo>
                    <a:lnTo>
                      <a:pt x="233" y="231"/>
                    </a:lnTo>
                    <a:close/>
                    <a:moveTo>
                      <a:pt x="221" y="249"/>
                    </a:moveTo>
                    <a:lnTo>
                      <a:pt x="219" y="253"/>
                    </a:lnTo>
                    <a:lnTo>
                      <a:pt x="217" y="254"/>
                    </a:lnTo>
                    <a:lnTo>
                      <a:pt x="214" y="245"/>
                    </a:lnTo>
                    <a:lnTo>
                      <a:pt x="221" y="249"/>
                    </a:lnTo>
                    <a:close/>
                    <a:moveTo>
                      <a:pt x="217" y="254"/>
                    </a:moveTo>
                    <a:lnTo>
                      <a:pt x="200" y="259"/>
                    </a:lnTo>
                    <a:lnTo>
                      <a:pt x="194" y="242"/>
                    </a:lnTo>
                    <a:lnTo>
                      <a:pt x="209" y="236"/>
                    </a:lnTo>
                    <a:lnTo>
                      <a:pt x="217" y="254"/>
                    </a:lnTo>
                    <a:close/>
                    <a:moveTo>
                      <a:pt x="200" y="259"/>
                    </a:moveTo>
                    <a:lnTo>
                      <a:pt x="199" y="260"/>
                    </a:lnTo>
                    <a:lnTo>
                      <a:pt x="197" y="260"/>
                    </a:lnTo>
                    <a:lnTo>
                      <a:pt x="197" y="251"/>
                    </a:lnTo>
                    <a:lnTo>
                      <a:pt x="200" y="259"/>
                    </a:lnTo>
                    <a:close/>
                    <a:moveTo>
                      <a:pt x="197" y="260"/>
                    </a:moveTo>
                    <a:lnTo>
                      <a:pt x="187" y="260"/>
                    </a:lnTo>
                    <a:lnTo>
                      <a:pt x="187" y="242"/>
                    </a:lnTo>
                    <a:lnTo>
                      <a:pt x="197" y="242"/>
                    </a:lnTo>
                    <a:lnTo>
                      <a:pt x="197" y="260"/>
                    </a:lnTo>
                    <a:close/>
                    <a:moveTo>
                      <a:pt x="187" y="260"/>
                    </a:moveTo>
                    <a:lnTo>
                      <a:pt x="185" y="260"/>
                    </a:lnTo>
                    <a:lnTo>
                      <a:pt x="184" y="259"/>
                    </a:lnTo>
                    <a:lnTo>
                      <a:pt x="187" y="251"/>
                    </a:lnTo>
                    <a:lnTo>
                      <a:pt x="187" y="260"/>
                    </a:lnTo>
                    <a:close/>
                    <a:moveTo>
                      <a:pt x="184" y="259"/>
                    </a:moveTo>
                    <a:lnTo>
                      <a:pt x="177" y="256"/>
                    </a:lnTo>
                    <a:lnTo>
                      <a:pt x="186" y="240"/>
                    </a:lnTo>
                    <a:lnTo>
                      <a:pt x="191" y="243"/>
                    </a:lnTo>
                    <a:lnTo>
                      <a:pt x="184" y="259"/>
                    </a:lnTo>
                    <a:close/>
                    <a:moveTo>
                      <a:pt x="182" y="238"/>
                    </a:moveTo>
                    <a:lnTo>
                      <a:pt x="184" y="238"/>
                    </a:lnTo>
                    <a:lnTo>
                      <a:pt x="186" y="240"/>
                    </a:lnTo>
                    <a:lnTo>
                      <a:pt x="182" y="248"/>
                    </a:lnTo>
                    <a:lnTo>
                      <a:pt x="182" y="238"/>
                    </a:lnTo>
                    <a:close/>
                    <a:moveTo>
                      <a:pt x="182" y="257"/>
                    </a:moveTo>
                    <a:lnTo>
                      <a:pt x="172" y="257"/>
                    </a:lnTo>
                    <a:lnTo>
                      <a:pt x="172" y="238"/>
                    </a:lnTo>
                    <a:lnTo>
                      <a:pt x="182" y="238"/>
                    </a:lnTo>
                    <a:lnTo>
                      <a:pt x="182" y="257"/>
                    </a:lnTo>
                    <a:close/>
                    <a:moveTo>
                      <a:pt x="172" y="257"/>
                    </a:moveTo>
                    <a:lnTo>
                      <a:pt x="171" y="257"/>
                    </a:lnTo>
                    <a:lnTo>
                      <a:pt x="168" y="257"/>
                    </a:lnTo>
                    <a:lnTo>
                      <a:pt x="172" y="248"/>
                    </a:lnTo>
                    <a:lnTo>
                      <a:pt x="172" y="257"/>
                    </a:lnTo>
                    <a:close/>
                    <a:moveTo>
                      <a:pt x="168" y="257"/>
                    </a:moveTo>
                    <a:lnTo>
                      <a:pt x="159" y="254"/>
                    </a:lnTo>
                    <a:lnTo>
                      <a:pt x="165" y="235"/>
                    </a:lnTo>
                    <a:lnTo>
                      <a:pt x="175" y="238"/>
                    </a:lnTo>
                    <a:lnTo>
                      <a:pt x="168" y="257"/>
                    </a:lnTo>
                    <a:close/>
                    <a:moveTo>
                      <a:pt x="159" y="254"/>
                    </a:moveTo>
                    <a:lnTo>
                      <a:pt x="158" y="253"/>
                    </a:lnTo>
                    <a:lnTo>
                      <a:pt x="157" y="253"/>
                    </a:lnTo>
                    <a:lnTo>
                      <a:pt x="162" y="245"/>
                    </a:lnTo>
                    <a:lnTo>
                      <a:pt x="159" y="254"/>
                    </a:lnTo>
                    <a:close/>
                    <a:moveTo>
                      <a:pt x="157" y="253"/>
                    </a:moveTo>
                    <a:lnTo>
                      <a:pt x="147" y="246"/>
                    </a:lnTo>
                    <a:lnTo>
                      <a:pt x="158" y="231"/>
                    </a:lnTo>
                    <a:lnTo>
                      <a:pt x="167" y="236"/>
                    </a:lnTo>
                    <a:lnTo>
                      <a:pt x="157" y="253"/>
                    </a:lnTo>
                    <a:close/>
                    <a:moveTo>
                      <a:pt x="156" y="230"/>
                    </a:moveTo>
                    <a:lnTo>
                      <a:pt x="157" y="230"/>
                    </a:lnTo>
                    <a:lnTo>
                      <a:pt x="158" y="231"/>
                    </a:lnTo>
                    <a:lnTo>
                      <a:pt x="153" y="238"/>
                    </a:lnTo>
                    <a:lnTo>
                      <a:pt x="156" y="230"/>
                    </a:lnTo>
                    <a:close/>
                    <a:moveTo>
                      <a:pt x="150" y="247"/>
                    </a:moveTo>
                    <a:lnTo>
                      <a:pt x="140" y="244"/>
                    </a:lnTo>
                    <a:lnTo>
                      <a:pt x="146" y="226"/>
                    </a:lnTo>
                    <a:lnTo>
                      <a:pt x="156" y="230"/>
                    </a:lnTo>
                    <a:lnTo>
                      <a:pt x="150" y="247"/>
                    </a:lnTo>
                    <a:close/>
                    <a:moveTo>
                      <a:pt x="140" y="244"/>
                    </a:moveTo>
                    <a:lnTo>
                      <a:pt x="139" y="244"/>
                    </a:lnTo>
                    <a:lnTo>
                      <a:pt x="136" y="242"/>
                    </a:lnTo>
                    <a:lnTo>
                      <a:pt x="143" y="235"/>
                    </a:lnTo>
                    <a:lnTo>
                      <a:pt x="140" y="244"/>
                    </a:lnTo>
                    <a:close/>
                    <a:moveTo>
                      <a:pt x="136" y="242"/>
                    </a:moveTo>
                    <a:lnTo>
                      <a:pt x="126" y="232"/>
                    </a:lnTo>
                    <a:lnTo>
                      <a:pt x="141" y="219"/>
                    </a:lnTo>
                    <a:lnTo>
                      <a:pt x="150" y="229"/>
                    </a:lnTo>
                    <a:lnTo>
                      <a:pt x="136" y="242"/>
                    </a:lnTo>
                    <a:close/>
                    <a:moveTo>
                      <a:pt x="140" y="217"/>
                    </a:moveTo>
                    <a:lnTo>
                      <a:pt x="140" y="219"/>
                    </a:lnTo>
                    <a:lnTo>
                      <a:pt x="141" y="219"/>
                    </a:lnTo>
                    <a:lnTo>
                      <a:pt x="133" y="225"/>
                    </a:lnTo>
                    <a:lnTo>
                      <a:pt x="140" y="217"/>
                    </a:lnTo>
                    <a:close/>
                    <a:moveTo>
                      <a:pt x="128" y="233"/>
                    </a:moveTo>
                    <a:lnTo>
                      <a:pt x="115" y="224"/>
                    </a:lnTo>
                    <a:lnTo>
                      <a:pt x="126" y="209"/>
                    </a:lnTo>
                    <a:lnTo>
                      <a:pt x="140" y="217"/>
                    </a:lnTo>
                    <a:lnTo>
                      <a:pt x="128" y="233"/>
                    </a:lnTo>
                    <a:close/>
                    <a:moveTo>
                      <a:pt x="125" y="208"/>
                    </a:moveTo>
                    <a:lnTo>
                      <a:pt x="125" y="208"/>
                    </a:lnTo>
                    <a:lnTo>
                      <a:pt x="126" y="209"/>
                    </a:lnTo>
                    <a:lnTo>
                      <a:pt x="121" y="216"/>
                    </a:lnTo>
                    <a:lnTo>
                      <a:pt x="125" y="208"/>
                    </a:lnTo>
                    <a:close/>
                    <a:moveTo>
                      <a:pt x="116" y="224"/>
                    </a:moveTo>
                    <a:lnTo>
                      <a:pt x="100" y="214"/>
                    </a:lnTo>
                    <a:lnTo>
                      <a:pt x="110" y="199"/>
                    </a:lnTo>
                    <a:lnTo>
                      <a:pt x="125" y="208"/>
                    </a:lnTo>
                    <a:lnTo>
                      <a:pt x="116" y="224"/>
                    </a:lnTo>
                    <a:close/>
                    <a:moveTo>
                      <a:pt x="100" y="214"/>
                    </a:moveTo>
                    <a:lnTo>
                      <a:pt x="100" y="214"/>
                    </a:lnTo>
                    <a:lnTo>
                      <a:pt x="99" y="214"/>
                    </a:lnTo>
                    <a:lnTo>
                      <a:pt x="105" y="206"/>
                    </a:lnTo>
                    <a:lnTo>
                      <a:pt x="100" y="214"/>
                    </a:lnTo>
                    <a:close/>
                    <a:moveTo>
                      <a:pt x="99" y="214"/>
                    </a:moveTo>
                    <a:lnTo>
                      <a:pt x="83" y="201"/>
                    </a:lnTo>
                    <a:lnTo>
                      <a:pt x="96" y="187"/>
                    </a:lnTo>
                    <a:lnTo>
                      <a:pt x="111" y="199"/>
                    </a:lnTo>
                    <a:lnTo>
                      <a:pt x="99" y="214"/>
                    </a:lnTo>
                    <a:close/>
                    <a:moveTo>
                      <a:pt x="93" y="186"/>
                    </a:moveTo>
                    <a:lnTo>
                      <a:pt x="94" y="186"/>
                    </a:lnTo>
                    <a:lnTo>
                      <a:pt x="96" y="187"/>
                    </a:lnTo>
                    <a:lnTo>
                      <a:pt x="89" y="194"/>
                    </a:lnTo>
                    <a:lnTo>
                      <a:pt x="93" y="186"/>
                    </a:lnTo>
                    <a:close/>
                    <a:moveTo>
                      <a:pt x="85" y="202"/>
                    </a:moveTo>
                    <a:lnTo>
                      <a:pt x="79" y="199"/>
                    </a:lnTo>
                    <a:lnTo>
                      <a:pt x="87" y="182"/>
                    </a:lnTo>
                    <a:lnTo>
                      <a:pt x="93" y="186"/>
                    </a:lnTo>
                    <a:lnTo>
                      <a:pt x="85" y="202"/>
                    </a:lnTo>
                    <a:close/>
                    <a:moveTo>
                      <a:pt x="79" y="199"/>
                    </a:moveTo>
                    <a:lnTo>
                      <a:pt x="78" y="199"/>
                    </a:lnTo>
                    <a:lnTo>
                      <a:pt x="82" y="191"/>
                    </a:lnTo>
                    <a:lnTo>
                      <a:pt x="79" y="199"/>
                    </a:lnTo>
                    <a:close/>
                    <a:moveTo>
                      <a:pt x="78" y="199"/>
                    </a:moveTo>
                    <a:lnTo>
                      <a:pt x="68" y="192"/>
                    </a:lnTo>
                    <a:lnTo>
                      <a:pt x="78" y="177"/>
                    </a:lnTo>
                    <a:lnTo>
                      <a:pt x="88" y="182"/>
                    </a:lnTo>
                    <a:lnTo>
                      <a:pt x="78" y="199"/>
                    </a:lnTo>
                    <a:close/>
                    <a:moveTo>
                      <a:pt x="68" y="192"/>
                    </a:moveTo>
                    <a:lnTo>
                      <a:pt x="67" y="192"/>
                    </a:lnTo>
                    <a:lnTo>
                      <a:pt x="67" y="191"/>
                    </a:lnTo>
                    <a:lnTo>
                      <a:pt x="73" y="184"/>
                    </a:lnTo>
                    <a:lnTo>
                      <a:pt x="68" y="192"/>
                    </a:lnTo>
                    <a:close/>
                    <a:moveTo>
                      <a:pt x="67" y="191"/>
                    </a:moveTo>
                    <a:lnTo>
                      <a:pt x="57" y="181"/>
                    </a:lnTo>
                    <a:lnTo>
                      <a:pt x="70" y="168"/>
                    </a:lnTo>
                    <a:lnTo>
                      <a:pt x="80" y="178"/>
                    </a:lnTo>
                    <a:lnTo>
                      <a:pt x="67" y="191"/>
                    </a:lnTo>
                    <a:close/>
                    <a:moveTo>
                      <a:pt x="69" y="167"/>
                    </a:moveTo>
                    <a:lnTo>
                      <a:pt x="70" y="168"/>
                    </a:lnTo>
                    <a:lnTo>
                      <a:pt x="64" y="174"/>
                    </a:lnTo>
                    <a:lnTo>
                      <a:pt x="69" y="167"/>
                    </a:lnTo>
                    <a:close/>
                    <a:moveTo>
                      <a:pt x="58" y="182"/>
                    </a:moveTo>
                    <a:lnTo>
                      <a:pt x="45" y="172"/>
                    </a:lnTo>
                    <a:lnTo>
                      <a:pt x="57" y="158"/>
                    </a:lnTo>
                    <a:lnTo>
                      <a:pt x="69" y="167"/>
                    </a:lnTo>
                    <a:lnTo>
                      <a:pt x="58" y="182"/>
                    </a:lnTo>
                    <a:close/>
                    <a:moveTo>
                      <a:pt x="45" y="172"/>
                    </a:moveTo>
                    <a:lnTo>
                      <a:pt x="45" y="172"/>
                    </a:lnTo>
                    <a:lnTo>
                      <a:pt x="44" y="172"/>
                    </a:lnTo>
                    <a:lnTo>
                      <a:pt x="51" y="166"/>
                    </a:lnTo>
                    <a:lnTo>
                      <a:pt x="45" y="172"/>
                    </a:lnTo>
                    <a:close/>
                    <a:moveTo>
                      <a:pt x="44" y="172"/>
                    </a:moveTo>
                    <a:lnTo>
                      <a:pt x="35" y="162"/>
                    </a:lnTo>
                    <a:lnTo>
                      <a:pt x="48" y="149"/>
                    </a:lnTo>
                    <a:lnTo>
                      <a:pt x="58" y="158"/>
                    </a:lnTo>
                    <a:lnTo>
                      <a:pt x="44" y="172"/>
                    </a:lnTo>
                    <a:close/>
                    <a:moveTo>
                      <a:pt x="35" y="162"/>
                    </a:moveTo>
                    <a:lnTo>
                      <a:pt x="22" y="149"/>
                    </a:lnTo>
                    <a:lnTo>
                      <a:pt x="35" y="136"/>
                    </a:lnTo>
                    <a:lnTo>
                      <a:pt x="48" y="149"/>
                    </a:lnTo>
                    <a:lnTo>
                      <a:pt x="35" y="162"/>
                    </a:lnTo>
                    <a:close/>
                    <a:moveTo>
                      <a:pt x="22" y="149"/>
                    </a:moveTo>
                    <a:lnTo>
                      <a:pt x="22" y="149"/>
                    </a:lnTo>
                    <a:lnTo>
                      <a:pt x="21" y="149"/>
                    </a:lnTo>
                    <a:lnTo>
                      <a:pt x="28" y="143"/>
                    </a:lnTo>
                    <a:lnTo>
                      <a:pt x="22" y="149"/>
                    </a:lnTo>
                    <a:close/>
                    <a:moveTo>
                      <a:pt x="21" y="149"/>
                    </a:moveTo>
                    <a:lnTo>
                      <a:pt x="12" y="136"/>
                    </a:lnTo>
                    <a:lnTo>
                      <a:pt x="27" y="125"/>
                    </a:lnTo>
                    <a:lnTo>
                      <a:pt x="36" y="137"/>
                    </a:lnTo>
                    <a:lnTo>
                      <a:pt x="21" y="149"/>
                    </a:lnTo>
                    <a:close/>
                    <a:moveTo>
                      <a:pt x="12" y="136"/>
                    </a:moveTo>
                    <a:lnTo>
                      <a:pt x="11" y="135"/>
                    </a:lnTo>
                    <a:lnTo>
                      <a:pt x="11" y="134"/>
                    </a:lnTo>
                    <a:lnTo>
                      <a:pt x="19" y="130"/>
                    </a:lnTo>
                    <a:lnTo>
                      <a:pt x="12" y="136"/>
                    </a:lnTo>
                    <a:close/>
                    <a:moveTo>
                      <a:pt x="11" y="134"/>
                    </a:moveTo>
                    <a:lnTo>
                      <a:pt x="4" y="118"/>
                    </a:lnTo>
                    <a:lnTo>
                      <a:pt x="22" y="111"/>
                    </a:lnTo>
                    <a:lnTo>
                      <a:pt x="28" y="127"/>
                    </a:lnTo>
                    <a:lnTo>
                      <a:pt x="11" y="134"/>
                    </a:lnTo>
                    <a:close/>
                    <a:moveTo>
                      <a:pt x="4" y="118"/>
                    </a:moveTo>
                    <a:lnTo>
                      <a:pt x="4" y="117"/>
                    </a:lnTo>
                    <a:lnTo>
                      <a:pt x="3" y="116"/>
                    </a:lnTo>
                    <a:lnTo>
                      <a:pt x="13" y="114"/>
                    </a:lnTo>
                    <a:lnTo>
                      <a:pt x="4" y="118"/>
                    </a:lnTo>
                    <a:close/>
                    <a:moveTo>
                      <a:pt x="3" y="116"/>
                    </a:moveTo>
                    <a:lnTo>
                      <a:pt x="1" y="101"/>
                    </a:lnTo>
                    <a:lnTo>
                      <a:pt x="19" y="96"/>
                    </a:lnTo>
                    <a:lnTo>
                      <a:pt x="22" y="113"/>
                    </a:lnTo>
                    <a:lnTo>
                      <a:pt x="3" y="116"/>
                    </a:lnTo>
                    <a:close/>
                    <a:moveTo>
                      <a:pt x="1" y="101"/>
                    </a:moveTo>
                    <a:lnTo>
                      <a:pt x="0" y="98"/>
                    </a:lnTo>
                    <a:lnTo>
                      <a:pt x="1" y="96"/>
                    </a:lnTo>
                    <a:lnTo>
                      <a:pt x="10" y="98"/>
                    </a:lnTo>
                    <a:lnTo>
                      <a:pt x="1" y="101"/>
                    </a:lnTo>
                    <a:close/>
                    <a:moveTo>
                      <a:pt x="1" y="96"/>
                    </a:moveTo>
                    <a:lnTo>
                      <a:pt x="3" y="81"/>
                    </a:lnTo>
                    <a:lnTo>
                      <a:pt x="22" y="84"/>
                    </a:lnTo>
                    <a:lnTo>
                      <a:pt x="19" y="101"/>
                    </a:lnTo>
                    <a:lnTo>
                      <a:pt x="1" y="96"/>
                    </a:lnTo>
                    <a:close/>
                    <a:moveTo>
                      <a:pt x="23" y="83"/>
                    </a:moveTo>
                    <a:lnTo>
                      <a:pt x="23" y="83"/>
                    </a:lnTo>
                    <a:lnTo>
                      <a:pt x="22" y="84"/>
                    </a:lnTo>
                    <a:lnTo>
                      <a:pt x="13" y="83"/>
                    </a:lnTo>
                    <a:lnTo>
                      <a:pt x="23" y="83"/>
                    </a:lnTo>
                    <a:close/>
                    <a:moveTo>
                      <a:pt x="3" y="83"/>
                    </a:moveTo>
                    <a:lnTo>
                      <a:pt x="3" y="66"/>
                    </a:lnTo>
                    <a:lnTo>
                      <a:pt x="23" y="66"/>
                    </a:lnTo>
                    <a:lnTo>
                      <a:pt x="23" y="83"/>
                    </a:lnTo>
                    <a:lnTo>
                      <a:pt x="3" y="83"/>
                    </a:lnTo>
                    <a:close/>
                    <a:moveTo>
                      <a:pt x="3" y="66"/>
                    </a:moveTo>
                    <a:lnTo>
                      <a:pt x="3" y="65"/>
                    </a:lnTo>
                    <a:lnTo>
                      <a:pt x="4" y="64"/>
                    </a:lnTo>
                    <a:lnTo>
                      <a:pt x="13" y="66"/>
                    </a:lnTo>
                    <a:lnTo>
                      <a:pt x="3" y="66"/>
                    </a:lnTo>
                    <a:close/>
                    <a:moveTo>
                      <a:pt x="4" y="64"/>
                    </a:moveTo>
                    <a:lnTo>
                      <a:pt x="6" y="52"/>
                    </a:lnTo>
                    <a:lnTo>
                      <a:pt x="25" y="57"/>
                    </a:lnTo>
                    <a:lnTo>
                      <a:pt x="22" y="69"/>
                    </a:lnTo>
                    <a:lnTo>
                      <a:pt x="4" y="64"/>
                    </a:lnTo>
                    <a:close/>
                    <a:moveTo>
                      <a:pt x="25" y="57"/>
                    </a:moveTo>
                    <a:lnTo>
                      <a:pt x="24" y="61"/>
                    </a:lnTo>
                    <a:lnTo>
                      <a:pt x="25" y="57"/>
                    </a:lnTo>
                    <a:lnTo>
                      <a:pt x="16" y="54"/>
                    </a:lnTo>
                    <a:lnTo>
                      <a:pt x="25" y="57"/>
                    </a:lnTo>
                    <a:close/>
                    <a:moveTo>
                      <a:pt x="6" y="52"/>
                    </a:moveTo>
                    <a:lnTo>
                      <a:pt x="10" y="39"/>
                    </a:lnTo>
                    <a:lnTo>
                      <a:pt x="28" y="43"/>
                    </a:lnTo>
                    <a:lnTo>
                      <a:pt x="25" y="57"/>
                    </a:lnTo>
                    <a:lnTo>
                      <a:pt x="6" y="52"/>
                    </a:lnTo>
                    <a:close/>
                    <a:moveTo>
                      <a:pt x="10" y="39"/>
                    </a:moveTo>
                    <a:lnTo>
                      <a:pt x="10" y="38"/>
                    </a:lnTo>
                    <a:lnTo>
                      <a:pt x="19" y="41"/>
                    </a:lnTo>
                    <a:lnTo>
                      <a:pt x="10" y="39"/>
                    </a:lnTo>
                    <a:close/>
                    <a:moveTo>
                      <a:pt x="10" y="38"/>
                    </a:moveTo>
                    <a:lnTo>
                      <a:pt x="13" y="29"/>
                    </a:lnTo>
                    <a:lnTo>
                      <a:pt x="32" y="34"/>
                    </a:lnTo>
                    <a:lnTo>
                      <a:pt x="28" y="44"/>
                    </a:lnTo>
                    <a:lnTo>
                      <a:pt x="10" y="38"/>
                    </a:lnTo>
                    <a:close/>
                    <a:moveTo>
                      <a:pt x="13" y="29"/>
                    </a:moveTo>
                    <a:lnTo>
                      <a:pt x="14" y="28"/>
                    </a:lnTo>
                    <a:lnTo>
                      <a:pt x="23" y="31"/>
                    </a:lnTo>
                    <a:lnTo>
                      <a:pt x="13" y="29"/>
                    </a:lnTo>
                    <a:close/>
                    <a:moveTo>
                      <a:pt x="14" y="28"/>
                    </a:moveTo>
                    <a:lnTo>
                      <a:pt x="17" y="21"/>
                    </a:lnTo>
                    <a:lnTo>
                      <a:pt x="34" y="30"/>
                    </a:lnTo>
                    <a:lnTo>
                      <a:pt x="30" y="36"/>
                    </a:lnTo>
                    <a:lnTo>
                      <a:pt x="14" y="28"/>
                    </a:lnTo>
                    <a:close/>
                    <a:moveTo>
                      <a:pt x="17" y="21"/>
                    </a:moveTo>
                    <a:lnTo>
                      <a:pt x="21" y="15"/>
                    </a:lnTo>
                    <a:lnTo>
                      <a:pt x="37" y="23"/>
                    </a:lnTo>
                    <a:lnTo>
                      <a:pt x="34" y="30"/>
                    </a:lnTo>
                    <a:lnTo>
                      <a:pt x="17" y="21"/>
                    </a:lnTo>
                    <a:close/>
                    <a:moveTo>
                      <a:pt x="21" y="15"/>
                    </a:moveTo>
                    <a:lnTo>
                      <a:pt x="22" y="11"/>
                    </a:lnTo>
                    <a:lnTo>
                      <a:pt x="26" y="10"/>
                    </a:lnTo>
                    <a:lnTo>
                      <a:pt x="28" y="19"/>
                    </a:lnTo>
                    <a:lnTo>
                      <a:pt x="21" y="15"/>
                    </a:lnTo>
                    <a:close/>
                    <a:moveTo>
                      <a:pt x="26" y="10"/>
                    </a:moveTo>
                    <a:lnTo>
                      <a:pt x="35" y="7"/>
                    </a:lnTo>
                    <a:lnTo>
                      <a:pt x="42" y="25"/>
                    </a:lnTo>
                    <a:lnTo>
                      <a:pt x="32" y="28"/>
                    </a:lnTo>
                    <a:lnTo>
                      <a:pt x="26" y="10"/>
                    </a:lnTo>
                    <a:close/>
                    <a:moveTo>
                      <a:pt x="43" y="25"/>
                    </a:moveTo>
                    <a:lnTo>
                      <a:pt x="42" y="25"/>
                    </a:lnTo>
                    <a:lnTo>
                      <a:pt x="38" y="16"/>
                    </a:lnTo>
                    <a:lnTo>
                      <a:pt x="43" y="25"/>
                    </a:lnTo>
                    <a:close/>
                    <a:moveTo>
                      <a:pt x="34" y="7"/>
                    </a:moveTo>
                    <a:lnTo>
                      <a:pt x="40" y="4"/>
                    </a:lnTo>
                    <a:lnTo>
                      <a:pt x="49" y="21"/>
                    </a:lnTo>
                    <a:lnTo>
                      <a:pt x="43" y="25"/>
                    </a:lnTo>
                    <a:lnTo>
                      <a:pt x="34" y="7"/>
                    </a:lnTo>
                    <a:close/>
                    <a:moveTo>
                      <a:pt x="40" y="4"/>
                    </a:moveTo>
                    <a:lnTo>
                      <a:pt x="42" y="4"/>
                    </a:lnTo>
                    <a:lnTo>
                      <a:pt x="43" y="4"/>
                    </a:lnTo>
                    <a:lnTo>
                      <a:pt x="45" y="12"/>
                    </a:lnTo>
                    <a:lnTo>
                      <a:pt x="40" y="4"/>
                    </a:lnTo>
                    <a:close/>
                    <a:moveTo>
                      <a:pt x="43" y="4"/>
                    </a:moveTo>
                    <a:lnTo>
                      <a:pt x="55" y="0"/>
                    </a:lnTo>
                    <a:lnTo>
                      <a:pt x="59" y="19"/>
                    </a:lnTo>
                    <a:lnTo>
                      <a:pt x="47" y="22"/>
                    </a:lnTo>
                    <a:lnTo>
                      <a:pt x="43" y="4"/>
                    </a:lnTo>
                    <a:close/>
                    <a:moveTo>
                      <a:pt x="55" y="0"/>
                    </a:moveTo>
                    <a:lnTo>
                      <a:pt x="56" y="0"/>
                    </a:lnTo>
                    <a:lnTo>
                      <a:pt x="57" y="0"/>
                    </a:lnTo>
                    <a:lnTo>
                      <a:pt x="57" y="9"/>
                    </a:lnTo>
                    <a:lnTo>
                      <a:pt x="55" y="0"/>
                    </a:lnTo>
                    <a:close/>
                    <a:moveTo>
                      <a:pt x="57" y="0"/>
                    </a:moveTo>
                    <a:lnTo>
                      <a:pt x="73" y="0"/>
                    </a:lnTo>
                    <a:lnTo>
                      <a:pt x="73" y="19"/>
                    </a:lnTo>
                    <a:lnTo>
                      <a:pt x="57" y="19"/>
                    </a:lnTo>
                    <a:lnTo>
                      <a:pt x="5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09" name="Freeform 2003">
                <a:extLst>
                  <a:ext uri="{FF2B5EF4-FFF2-40B4-BE49-F238E27FC236}">
                    <a16:creationId xmlns:a16="http://schemas.microsoft.com/office/drawing/2014/main" id="{16C806A4-D379-4E73-BF01-74C7E23FD8C9}"/>
                  </a:ext>
                </a:extLst>
              </p:cNvPr>
              <p:cNvSpPr>
                <a:spLocks noEditPoints="1"/>
              </p:cNvSpPr>
              <p:nvPr/>
            </p:nvSpPr>
            <p:spPr bwMode="auto">
              <a:xfrm>
                <a:off x="2422" y="2098"/>
                <a:ext cx="59" cy="64"/>
              </a:xfrm>
              <a:custGeom>
                <a:avLst/>
                <a:gdLst>
                  <a:gd name="T0" fmla="*/ 29 w 236"/>
                  <a:gd name="T1" fmla="*/ 59 h 257"/>
                  <a:gd name="T2" fmla="*/ 36 w 236"/>
                  <a:gd name="T3" fmla="*/ 64 h 257"/>
                  <a:gd name="T4" fmla="*/ 35 w 236"/>
                  <a:gd name="T5" fmla="*/ 59 h 257"/>
                  <a:gd name="T6" fmla="*/ 42 w 236"/>
                  <a:gd name="T7" fmla="*/ 63 h 257"/>
                  <a:gd name="T8" fmla="*/ 40 w 236"/>
                  <a:gd name="T9" fmla="*/ 59 h 257"/>
                  <a:gd name="T10" fmla="*/ 46 w 236"/>
                  <a:gd name="T11" fmla="*/ 61 h 257"/>
                  <a:gd name="T12" fmla="*/ 44 w 236"/>
                  <a:gd name="T13" fmla="*/ 57 h 257"/>
                  <a:gd name="T14" fmla="*/ 50 w 236"/>
                  <a:gd name="T15" fmla="*/ 58 h 257"/>
                  <a:gd name="T16" fmla="*/ 46 w 236"/>
                  <a:gd name="T17" fmla="*/ 56 h 257"/>
                  <a:gd name="T18" fmla="*/ 53 w 236"/>
                  <a:gd name="T19" fmla="*/ 55 h 257"/>
                  <a:gd name="T20" fmla="*/ 48 w 236"/>
                  <a:gd name="T21" fmla="*/ 53 h 257"/>
                  <a:gd name="T22" fmla="*/ 54 w 236"/>
                  <a:gd name="T23" fmla="*/ 51 h 257"/>
                  <a:gd name="T24" fmla="*/ 50 w 236"/>
                  <a:gd name="T25" fmla="*/ 50 h 257"/>
                  <a:gd name="T26" fmla="*/ 50 w 236"/>
                  <a:gd name="T27" fmla="*/ 46 h 257"/>
                  <a:gd name="T28" fmla="*/ 56 w 236"/>
                  <a:gd name="T29" fmla="*/ 43 h 257"/>
                  <a:gd name="T30" fmla="*/ 51 w 236"/>
                  <a:gd name="T31" fmla="*/ 42 h 257"/>
                  <a:gd name="T32" fmla="*/ 52 w 236"/>
                  <a:gd name="T33" fmla="*/ 38 h 257"/>
                  <a:gd name="T34" fmla="*/ 53 w 236"/>
                  <a:gd name="T35" fmla="*/ 33 h 257"/>
                  <a:gd name="T36" fmla="*/ 53 w 236"/>
                  <a:gd name="T37" fmla="*/ 32 h 257"/>
                  <a:gd name="T38" fmla="*/ 59 w 236"/>
                  <a:gd name="T39" fmla="*/ 29 h 257"/>
                  <a:gd name="T40" fmla="*/ 55 w 236"/>
                  <a:gd name="T41" fmla="*/ 29 h 257"/>
                  <a:gd name="T42" fmla="*/ 59 w 236"/>
                  <a:gd name="T43" fmla="*/ 23 h 257"/>
                  <a:gd name="T44" fmla="*/ 55 w 236"/>
                  <a:gd name="T45" fmla="*/ 24 h 257"/>
                  <a:gd name="T46" fmla="*/ 58 w 236"/>
                  <a:gd name="T47" fmla="*/ 17 h 257"/>
                  <a:gd name="T48" fmla="*/ 54 w 236"/>
                  <a:gd name="T49" fmla="*/ 19 h 257"/>
                  <a:gd name="T50" fmla="*/ 56 w 236"/>
                  <a:gd name="T51" fmla="*/ 12 h 257"/>
                  <a:gd name="T52" fmla="*/ 52 w 236"/>
                  <a:gd name="T53" fmla="*/ 14 h 257"/>
                  <a:gd name="T54" fmla="*/ 54 w 236"/>
                  <a:gd name="T55" fmla="*/ 8 h 257"/>
                  <a:gd name="T56" fmla="*/ 50 w 236"/>
                  <a:gd name="T57" fmla="*/ 11 h 257"/>
                  <a:gd name="T58" fmla="*/ 50 w 236"/>
                  <a:gd name="T59" fmla="*/ 4 h 257"/>
                  <a:gd name="T60" fmla="*/ 48 w 236"/>
                  <a:gd name="T61" fmla="*/ 8 h 257"/>
                  <a:gd name="T62" fmla="*/ 46 w 236"/>
                  <a:gd name="T63" fmla="*/ 2 h 257"/>
                  <a:gd name="T64" fmla="*/ 44 w 236"/>
                  <a:gd name="T65" fmla="*/ 6 h 257"/>
                  <a:gd name="T66" fmla="*/ 40 w 236"/>
                  <a:gd name="T67" fmla="*/ 0 h 257"/>
                  <a:gd name="T68" fmla="*/ 40 w 236"/>
                  <a:gd name="T69" fmla="*/ 5 h 257"/>
                  <a:gd name="T70" fmla="*/ 33 w 236"/>
                  <a:gd name="T71" fmla="*/ 1 h 257"/>
                  <a:gd name="T72" fmla="*/ 34 w 236"/>
                  <a:gd name="T73" fmla="*/ 5 h 257"/>
                  <a:gd name="T74" fmla="*/ 24 w 236"/>
                  <a:gd name="T75" fmla="*/ 3 h 257"/>
                  <a:gd name="T76" fmla="*/ 27 w 236"/>
                  <a:gd name="T77" fmla="*/ 7 h 257"/>
                  <a:gd name="T78" fmla="*/ 20 w 236"/>
                  <a:gd name="T79" fmla="*/ 7 h 257"/>
                  <a:gd name="T80" fmla="*/ 23 w 236"/>
                  <a:gd name="T81" fmla="*/ 10 h 257"/>
                  <a:gd name="T82" fmla="*/ 13 w 236"/>
                  <a:gd name="T83" fmla="*/ 12 h 257"/>
                  <a:gd name="T84" fmla="*/ 17 w 236"/>
                  <a:gd name="T85" fmla="*/ 15 h 257"/>
                  <a:gd name="T86" fmla="*/ 9 w 236"/>
                  <a:gd name="T87" fmla="*/ 19 h 257"/>
                  <a:gd name="T88" fmla="*/ 13 w 236"/>
                  <a:gd name="T89" fmla="*/ 21 h 257"/>
                  <a:gd name="T90" fmla="*/ 5 w 236"/>
                  <a:gd name="T91" fmla="*/ 26 h 257"/>
                  <a:gd name="T92" fmla="*/ 9 w 236"/>
                  <a:gd name="T93" fmla="*/ 28 h 257"/>
                  <a:gd name="T94" fmla="*/ 1 w 236"/>
                  <a:gd name="T95" fmla="*/ 34 h 257"/>
                  <a:gd name="T96" fmla="*/ 6 w 236"/>
                  <a:gd name="T97" fmla="*/ 34 h 257"/>
                  <a:gd name="T98" fmla="*/ 1 w 236"/>
                  <a:gd name="T99" fmla="*/ 42 h 257"/>
                  <a:gd name="T100" fmla="*/ 5 w 236"/>
                  <a:gd name="T101" fmla="*/ 41 h 257"/>
                  <a:gd name="T102" fmla="*/ 2 w 236"/>
                  <a:gd name="T103" fmla="*/ 51 h 257"/>
                  <a:gd name="T104" fmla="*/ 6 w 236"/>
                  <a:gd name="T105" fmla="*/ 48 h 257"/>
                  <a:gd name="T106" fmla="*/ 8 w 236"/>
                  <a:gd name="T107" fmla="*/ 57 h 257"/>
                  <a:gd name="T108" fmla="*/ 10 w 236"/>
                  <a:gd name="T109" fmla="*/ 53 h 257"/>
                  <a:gd name="T110" fmla="*/ 16 w 236"/>
                  <a:gd name="T111" fmla="*/ 61 h 257"/>
                  <a:gd name="T112" fmla="*/ 18 w 236"/>
                  <a:gd name="T113" fmla="*/ 56 h 25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36"/>
                  <a:gd name="T172" fmla="*/ 0 h 257"/>
                  <a:gd name="T173" fmla="*/ 236 w 236"/>
                  <a:gd name="T174" fmla="*/ 257 h 25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36" h="257">
                    <a:moveTo>
                      <a:pt x="116" y="235"/>
                    </a:moveTo>
                    <a:lnTo>
                      <a:pt x="142" y="238"/>
                    </a:lnTo>
                    <a:lnTo>
                      <a:pt x="139" y="257"/>
                    </a:lnTo>
                    <a:lnTo>
                      <a:pt x="114" y="254"/>
                    </a:lnTo>
                    <a:lnTo>
                      <a:pt x="116" y="235"/>
                    </a:lnTo>
                    <a:close/>
                    <a:moveTo>
                      <a:pt x="143" y="257"/>
                    </a:moveTo>
                    <a:lnTo>
                      <a:pt x="140" y="257"/>
                    </a:lnTo>
                    <a:lnTo>
                      <a:pt x="139" y="257"/>
                    </a:lnTo>
                    <a:lnTo>
                      <a:pt x="140" y="248"/>
                    </a:lnTo>
                    <a:lnTo>
                      <a:pt x="143" y="257"/>
                    </a:lnTo>
                    <a:close/>
                    <a:moveTo>
                      <a:pt x="139" y="238"/>
                    </a:moveTo>
                    <a:lnTo>
                      <a:pt x="161" y="235"/>
                    </a:lnTo>
                    <a:lnTo>
                      <a:pt x="165" y="254"/>
                    </a:lnTo>
                    <a:lnTo>
                      <a:pt x="143" y="257"/>
                    </a:lnTo>
                    <a:lnTo>
                      <a:pt x="139" y="238"/>
                    </a:lnTo>
                    <a:close/>
                    <a:moveTo>
                      <a:pt x="167" y="254"/>
                    </a:moveTo>
                    <a:lnTo>
                      <a:pt x="166" y="254"/>
                    </a:lnTo>
                    <a:lnTo>
                      <a:pt x="165" y="254"/>
                    </a:lnTo>
                    <a:lnTo>
                      <a:pt x="164" y="245"/>
                    </a:lnTo>
                    <a:lnTo>
                      <a:pt x="167" y="254"/>
                    </a:lnTo>
                    <a:close/>
                    <a:moveTo>
                      <a:pt x="159" y="236"/>
                    </a:moveTo>
                    <a:lnTo>
                      <a:pt x="176" y="229"/>
                    </a:lnTo>
                    <a:lnTo>
                      <a:pt x="182" y="247"/>
                    </a:lnTo>
                    <a:lnTo>
                      <a:pt x="167" y="254"/>
                    </a:lnTo>
                    <a:lnTo>
                      <a:pt x="159" y="236"/>
                    </a:lnTo>
                    <a:close/>
                    <a:moveTo>
                      <a:pt x="185" y="246"/>
                    </a:moveTo>
                    <a:lnTo>
                      <a:pt x="183" y="247"/>
                    </a:lnTo>
                    <a:lnTo>
                      <a:pt x="182" y="247"/>
                    </a:lnTo>
                    <a:lnTo>
                      <a:pt x="179" y="238"/>
                    </a:lnTo>
                    <a:lnTo>
                      <a:pt x="185" y="246"/>
                    </a:lnTo>
                    <a:close/>
                    <a:moveTo>
                      <a:pt x="174" y="230"/>
                    </a:moveTo>
                    <a:lnTo>
                      <a:pt x="186" y="220"/>
                    </a:lnTo>
                    <a:lnTo>
                      <a:pt x="198" y="236"/>
                    </a:lnTo>
                    <a:lnTo>
                      <a:pt x="185" y="246"/>
                    </a:lnTo>
                    <a:lnTo>
                      <a:pt x="174" y="230"/>
                    </a:lnTo>
                    <a:close/>
                    <a:moveTo>
                      <a:pt x="199" y="234"/>
                    </a:moveTo>
                    <a:lnTo>
                      <a:pt x="199" y="235"/>
                    </a:lnTo>
                    <a:lnTo>
                      <a:pt x="198" y="236"/>
                    </a:lnTo>
                    <a:lnTo>
                      <a:pt x="191" y="228"/>
                    </a:lnTo>
                    <a:lnTo>
                      <a:pt x="199" y="234"/>
                    </a:lnTo>
                    <a:close/>
                    <a:moveTo>
                      <a:pt x="185" y="223"/>
                    </a:moveTo>
                    <a:lnTo>
                      <a:pt x="193" y="211"/>
                    </a:lnTo>
                    <a:lnTo>
                      <a:pt x="209" y="222"/>
                    </a:lnTo>
                    <a:lnTo>
                      <a:pt x="199" y="234"/>
                    </a:lnTo>
                    <a:lnTo>
                      <a:pt x="185" y="223"/>
                    </a:lnTo>
                    <a:close/>
                    <a:moveTo>
                      <a:pt x="210" y="220"/>
                    </a:moveTo>
                    <a:lnTo>
                      <a:pt x="210" y="220"/>
                    </a:lnTo>
                    <a:lnTo>
                      <a:pt x="209" y="222"/>
                    </a:lnTo>
                    <a:lnTo>
                      <a:pt x="201" y="216"/>
                    </a:lnTo>
                    <a:lnTo>
                      <a:pt x="210" y="220"/>
                    </a:lnTo>
                    <a:close/>
                    <a:moveTo>
                      <a:pt x="192" y="212"/>
                    </a:moveTo>
                    <a:lnTo>
                      <a:pt x="199" y="198"/>
                    </a:lnTo>
                    <a:lnTo>
                      <a:pt x="217" y="207"/>
                    </a:lnTo>
                    <a:lnTo>
                      <a:pt x="210" y="220"/>
                    </a:lnTo>
                    <a:lnTo>
                      <a:pt x="192" y="212"/>
                    </a:lnTo>
                    <a:close/>
                    <a:moveTo>
                      <a:pt x="217" y="205"/>
                    </a:moveTo>
                    <a:lnTo>
                      <a:pt x="217" y="206"/>
                    </a:lnTo>
                    <a:lnTo>
                      <a:pt x="217" y="207"/>
                    </a:lnTo>
                    <a:lnTo>
                      <a:pt x="208" y="203"/>
                    </a:lnTo>
                    <a:lnTo>
                      <a:pt x="217" y="205"/>
                    </a:lnTo>
                    <a:close/>
                    <a:moveTo>
                      <a:pt x="198" y="202"/>
                    </a:moveTo>
                    <a:lnTo>
                      <a:pt x="201" y="185"/>
                    </a:lnTo>
                    <a:lnTo>
                      <a:pt x="220" y="190"/>
                    </a:lnTo>
                    <a:lnTo>
                      <a:pt x="217" y="205"/>
                    </a:lnTo>
                    <a:lnTo>
                      <a:pt x="198" y="202"/>
                    </a:lnTo>
                    <a:close/>
                    <a:moveTo>
                      <a:pt x="201" y="185"/>
                    </a:moveTo>
                    <a:lnTo>
                      <a:pt x="204" y="170"/>
                    </a:lnTo>
                    <a:lnTo>
                      <a:pt x="223" y="173"/>
                    </a:lnTo>
                    <a:lnTo>
                      <a:pt x="220" y="190"/>
                    </a:lnTo>
                    <a:lnTo>
                      <a:pt x="201" y="185"/>
                    </a:lnTo>
                    <a:close/>
                    <a:moveTo>
                      <a:pt x="223" y="173"/>
                    </a:moveTo>
                    <a:lnTo>
                      <a:pt x="223" y="172"/>
                    </a:lnTo>
                    <a:lnTo>
                      <a:pt x="223" y="173"/>
                    </a:lnTo>
                    <a:lnTo>
                      <a:pt x="214" y="171"/>
                    </a:lnTo>
                    <a:lnTo>
                      <a:pt x="223" y="173"/>
                    </a:lnTo>
                    <a:close/>
                    <a:moveTo>
                      <a:pt x="204" y="170"/>
                    </a:moveTo>
                    <a:lnTo>
                      <a:pt x="208" y="151"/>
                    </a:lnTo>
                    <a:lnTo>
                      <a:pt x="226" y="154"/>
                    </a:lnTo>
                    <a:lnTo>
                      <a:pt x="223" y="173"/>
                    </a:lnTo>
                    <a:lnTo>
                      <a:pt x="204" y="170"/>
                    </a:lnTo>
                    <a:close/>
                    <a:moveTo>
                      <a:pt x="208" y="151"/>
                    </a:moveTo>
                    <a:lnTo>
                      <a:pt x="211" y="131"/>
                    </a:lnTo>
                    <a:lnTo>
                      <a:pt x="230" y="134"/>
                    </a:lnTo>
                    <a:lnTo>
                      <a:pt x="226" y="154"/>
                    </a:lnTo>
                    <a:lnTo>
                      <a:pt x="208" y="151"/>
                    </a:lnTo>
                    <a:close/>
                    <a:moveTo>
                      <a:pt x="211" y="131"/>
                    </a:moveTo>
                    <a:lnTo>
                      <a:pt x="211" y="131"/>
                    </a:lnTo>
                    <a:lnTo>
                      <a:pt x="211" y="130"/>
                    </a:lnTo>
                    <a:lnTo>
                      <a:pt x="220" y="133"/>
                    </a:lnTo>
                    <a:lnTo>
                      <a:pt x="211" y="131"/>
                    </a:lnTo>
                    <a:close/>
                    <a:moveTo>
                      <a:pt x="211" y="130"/>
                    </a:moveTo>
                    <a:lnTo>
                      <a:pt x="218" y="111"/>
                    </a:lnTo>
                    <a:lnTo>
                      <a:pt x="235" y="117"/>
                    </a:lnTo>
                    <a:lnTo>
                      <a:pt x="230" y="137"/>
                    </a:lnTo>
                    <a:lnTo>
                      <a:pt x="211" y="130"/>
                    </a:lnTo>
                    <a:close/>
                    <a:moveTo>
                      <a:pt x="236" y="115"/>
                    </a:moveTo>
                    <a:lnTo>
                      <a:pt x="236" y="116"/>
                    </a:lnTo>
                    <a:lnTo>
                      <a:pt x="235" y="117"/>
                    </a:lnTo>
                    <a:lnTo>
                      <a:pt x="226" y="115"/>
                    </a:lnTo>
                    <a:lnTo>
                      <a:pt x="236" y="115"/>
                    </a:lnTo>
                    <a:close/>
                    <a:moveTo>
                      <a:pt x="218" y="115"/>
                    </a:moveTo>
                    <a:lnTo>
                      <a:pt x="218" y="95"/>
                    </a:lnTo>
                    <a:lnTo>
                      <a:pt x="236" y="95"/>
                    </a:lnTo>
                    <a:lnTo>
                      <a:pt x="236" y="115"/>
                    </a:lnTo>
                    <a:lnTo>
                      <a:pt x="218" y="115"/>
                    </a:lnTo>
                    <a:close/>
                    <a:moveTo>
                      <a:pt x="236" y="94"/>
                    </a:moveTo>
                    <a:lnTo>
                      <a:pt x="236" y="95"/>
                    </a:lnTo>
                    <a:lnTo>
                      <a:pt x="226" y="95"/>
                    </a:lnTo>
                    <a:lnTo>
                      <a:pt x="236" y="94"/>
                    </a:lnTo>
                    <a:close/>
                    <a:moveTo>
                      <a:pt x="218" y="96"/>
                    </a:moveTo>
                    <a:lnTo>
                      <a:pt x="214" y="74"/>
                    </a:lnTo>
                    <a:lnTo>
                      <a:pt x="233" y="72"/>
                    </a:lnTo>
                    <a:lnTo>
                      <a:pt x="236" y="94"/>
                    </a:lnTo>
                    <a:lnTo>
                      <a:pt x="218" y="96"/>
                    </a:lnTo>
                    <a:close/>
                    <a:moveTo>
                      <a:pt x="233" y="69"/>
                    </a:moveTo>
                    <a:lnTo>
                      <a:pt x="233" y="71"/>
                    </a:lnTo>
                    <a:lnTo>
                      <a:pt x="233" y="72"/>
                    </a:lnTo>
                    <a:lnTo>
                      <a:pt x="223" y="73"/>
                    </a:lnTo>
                    <a:lnTo>
                      <a:pt x="233" y="69"/>
                    </a:lnTo>
                    <a:close/>
                    <a:moveTo>
                      <a:pt x="214" y="76"/>
                    </a:moveTo>
                    <a:lnTo>
                      <a:pt x="208" y="57"/>
                    </a:lnTo>
                    <a:lnTo>
                      <a:pt x="226" y="51"/>
                    </a:lnTo>
                    <a:lnTo>
                      <a:pt x="233" y="69"/>
                    </a:lnTo>
                    <a:lnTo>
                      <a:pt x="214" y="76"/>
                    </a:lnTo>
                    <a:close/>
                    <a:moveTo>
                      <a:pt x="225" y="48"/>
                    </a:moveTo>
                    <a:lnTo>
                      <a:pt x="225" y="50"/>
                    </a:lnTo>
                    <a:lnTo>
                      <a:pt x="226" y="51"/>
                    </a:lnTo>
                    <a:lnTo>
                      <a:pt x="218" y="54"/>
                    </a:lnTo>
                    <a:lnTo>
                      <a:pt x="225" y="48"/>
                    </a:lnTo>
                    <a:close/>
                    <a:moveTo>
                      <a:pt x="209" y="58"/>
                    </a:moveTo>
                    <a:lnTo>
                      <a:pt x="199" y="43"/>
                    </a:lnTo>
                    <a:lnTo>
                      <a:pt x="215" y="33"/>
                    </a:lnTo>
                    <a:lnTo>
                      <a:pt x="225" y="48"/>
                    </a:lnTo>
                    <a:lnTo>
                      <a:pt x="209" y="58"/>
                    </a:lnTo>
                    <a:close/>
                    <a:moveTo>
                      <a:pt x="214" y="31"/>
                    </a:moveTo>
                    <a:lnTo>
                      <a:pt x="215" y="32"/>
                    </a:lnTo>
                    <a:lnTo>
                      <a:pt x="215" y="33"/>
                    </a:lnTo>
                    <a:lnTo>
                      <a:pt x="208" y="37"/>
                    </a:lnTo>
                    <a:lnTo>
                      <a:pt x="214" y="31"/>
                    </a:lnTo>
                    <a:close/>
                    <a:moveTo>
                      <a:pt x="201" y="44"/>
                    </a:moveTo>
                    <a:lnTo>
                      <a:pt x="188" y="32"/>
                    </a:lnTo>
                    <a:lnTo>
                      <a:pt x="201" y="19"/>
                    </a:lnTo>
                    <a:lnTo>
                      <a:pt x="214" y="31"/>
                    </a:lnTo>
                    <a:lnTo>
                      <a:pt x="201" y="44"/>
                    </a:lnTo>
                    <a:close/>
                    <a:moveTo>
                      <a:pt x="200" y="16"/>
                    </a:moveTo>
                    <a:lnTo>
                      <a:pt x="201" y="18"/>
                    </a:lnTo>
                    <a:lnTo>
                      <a:pt x="201" y="19"/>
                    </a:lnTo>
                    <a:lnTo>
                      <a:pt x="194" y="25"/>
                    </a:lnTo>
                    <a:lnTo>
                      <a:pt x="200" y="16"/>
                    </a:lnTo>
                    <a:close/>
                    <a:moveTo>
                      <a:pt x="190" y="33"/>
                    </a:moveTo>
                    <a:lnTo>
                      <a:pt x="175" y="24"/>
                    </a:lnTo>
                    <a:lnTo>
                      <a:pt x="183" y="8"/>
                    </a:lnTo>
                    <a:lnTo>
                      <a:pt x="200" y="16"/>
                    </a:lnTo>
                    <a:lnTo>
                      <a:pt x="190" y="33"/>
                    </a:lnTo>
                    <a:close/>
                    <a:moveTo>
                      <a:pt x="182" y="7"/>
                    </a:moveTo>
                    <a:lnTo>
                      <a:pt x="183" y="7"/>
                    </a:lnTo>
                    <a:lnTo>
                      <a:pt x="183" y="8"/>
                    </a:lnTo>
                    <a:lnTo>
                      <a:pt x="179" y="15"/>
                    </a:lnTo>
                    <a:lnTo>
                      <a:pt x="182" y="7"/>
                    </a:lnTo>
                    <a:close/>
                    <a:moveTo>
                      <a:pt x="176" y="24"/>
                    </a:moveTo>
                    <a:lnTo>
                      <a:pt x="157" y="19"/>
                    </a:lnTo>
                    <a:lnTo>
                      <a:pt x="162" y="0"/>
                    </a:lnTo>
                    <a:lnTo>
                      <a:pt x="182" y="7"/>
                    </a:lnTo>
                    <a:lnTo>
                      <a:pt x="176" y="24"/>
                    </a:lnTo>
                    <a:close/>
                    <a:moveTo>
                      <a:pt x="159" y="0"/>
                    </a:moveTo>
                    <a:lnTo>
                      <a:pt x="161" y="0"/>
                    </a:lnTo>
                    <a:lnTo>
                      <a:pt x="162" y="0"/>
                    </a:lnTo>
                    <a:lnTo>
                      <a:pt x="160" y="9"/>
                    </a:lnTo>
                    <a:lnTo>
                      <a:pt x="159" y="0"/>
                    </a:lnTo>
                    <a:close/>
                    <a:moveTo>
                      <a:pt x="161" y="19"/>
                    </a:moveTo>
                    <a:lnTo>
                      <a:pt x="136" y="22"/>
                    </a:lnTo>
                    <a:lnTo>
                      <a:pt x="134" y="3"/>
                    </a:lnTo>
                    <a:lnTo>
                      <a:pt x="159" y="0"/>
                    </a:lnTo>
                    <a:lnTo>
                      <a:pt x="161" y="19"/>
                    </a:lnTo>
                    <a:close/>
                    <a:moveTo>
                      <a:pt x="132" y="3"/>
                    </a:moveTo>
                    <a:lnTo>
                      <a:pt x="133" y="3"/>
                    </a:lnTo>
                    <a:lnTo>
                      <a:pt x="134" y="3"/>
                    </a:lnTo>
                    <a:lnTo>
                      <a:pt x="135" y="12"/>
                    </a:lnTo>
                    <a:lnTo>
                      <a:pt x="132" y="3"/>
                    </a:lnTo>
                    <a:close/>
                    <a:moveTo>
                      <a:pt x="137" y="22"/>
                    </a:moveTo>
                    <a:lnTo>
                      <a:pt x="105" y="31"/>
                    </a:lnTo>
                    <a:lnTo>
                      <a:pt x="100" y="13"/>
                    </a:lnTo>
                    <a:lnTo>
                      <a:pt x="132" y="3"/>
                    </a:lnTo>
                    <a:lnTo>
                      <a:pt x="137" y="22"/>
                    </a:lnTo>
                    <a:close/>
                    <a:moveTo>
                      <a:pt x="97" y="14"/>
                    </a:moveTo>
                    <a:lnTo>
                      <a:pt x="99" y="13"/>
                    </a:lnTo>
                    <a:lnTo>
                      <a:pt x="100" y="13"/>
                    </a:lnTo>
                    <a:lnTo>
                      <a:pt x="103" y="22"/>
                    </a:lnTo>
                    <a:lnTo>
                      <a:pt x="97" y="14"/>
                    </a:lnTo>
                    <a:close/>
                    <a:moveTo>
                      <a:pt x="108" y="30"/>
                    </a:moveTo>
                    <a:lnTo>
                      <a:pt x="89" y="43"/>
                    </a:lnTo>
                    <a:lnTo>
                      <a:pt x="79" y="26"/>
                    </a:lnTo>
                    <a:lnTo>
                      <a:pt x="97" y="14"/>
                    </a:lnTo>
                    <a:lnTo>
                      <a:pt x="108" y="30"/>
                    </a:lnTo>
                    <a:close/>
                    <a:moveTo>
                      <a:pt x="78" y="28"/>
                    </a:moveTo>
                    <a:lnTo>
                      <a:pt x="78" y="28"/>
                    </a:lnTo>
                    <a:lnTo>
                      <a:pt x="79" y="26"/>
                    </a:lnTo>
                    <a:lnTo>
                      <a:pt x="83" y="34"/>
                    </a:lnTo>
                    <a:lnTo>
                      <a:pt x="78" y="28"/>
                    </a:lnTo>
                    <a:close/>
                    <a:moveTo>
                      <a:pt x="90" y="42"/>
                    </a:moveTo>
                    <a:lnTo>
                      <a:pt x="68" y="61"/>
                    </a:lnTo>
                    <a:lnTo>
                      <a:pt x="56" y="46"/>
                    </a:lnTo>
                    <a:lnTo>
                      <a:pt x="78" y="28"/>
                    </a:lnTo>
                    <a:lnTo>
                      <a:pt x="90" y="42"/>
                    </a:lnTo>
                    <a:close/>
                    <a:moveTo>
                      <a:pt x="53" y="48"/>
                    </a:moveTo>
                    <a:lnTo>
                      <a:pt x="54" y="47"/>
                    </a:lnTo>
                    <a:lnTo>
                      <a:pt x="56" y="46"/>
                    </a:lnTo>
                    <a:lnTo>
                      <a:pt x="61" y="54"/>
                    </a:lnTo>
                    <a:lnTo>
                      <a:pt x="53" y="48"/>
                    </a:lnTo>
                    <a:close/>
                    <a:moveTo>
                      <a:pt x="69" y="59"/>
                    </a:moveTo>
                    <a:lnTo>
                      <a:pt x="50" y="85"/>
                    </a:lnTo>
                    <a:lnTo>
                      <a:pt x="35" y="74"/>
                    </a:lnTo>
                    <a:lnTo>
                      <a:pt x="53" y="48"/>
                    </a:lnTo>
                    <a:lnTo>
                      <a:pt x="69" y="59"/>
                    </a:lnTo>
                    <a:close/>
                    <a:moveTo>
                      <a:pt x="34" y="75"/>
                    </a:moveTo>
                    <a:lnTo>
                      <a:pt x="35" y="74"/>
                    </a:lnTo>
                    <a:lnTo>
                      <a:pt x="42" y="79"/>
                    </a:lnTo>
                    <a:lnTo>
                      <a:pt x="34" y="75"/>
                    </a:lnTo>
                    <a:close/>
                    <a:moveTo>
                      <a:pt x="51" y="84"/>
                    </a:moveTo>
                    <a:lnTo>
                      <a:pt x="35" y="112"/>
                    </a:lnTo>
                    <a:lnTo>
                      <a:pt x="18" y="104"/>
                    </a:lnTo>
                    <a:lnTo>
                      <a:pt x="34" y="75"/>
                    </a:lnTo>
                    <a:lnTo>
                      <a:pt x="51" y="84"/>
                    </a:lnTo>
                    <a:close/>
                    <a:moveTo>
                      <a:pt x="18" y="104"/>
                    </a:moveTo>
                    <a:lnTo>
                      <a:pt x="18" y="104"/>
                    </a:lnTo>
                    <a:lnTo>
                      <a:pt x="27" y="108"/>
                    </a:lnTo>
                    <a:lnTo>
                      <a:pt x="18" y="104"/>
                    </a:lnTo>
                    <a:close/>
                    <a:moveTo>
                      <a:pt x="36" y="111"/>
                    </a:moveTo>
                    <a:lnTo>
                      <a:pt x="22" y="140"/>
                    </a:lnTo>
                    <a:lnTo>
                      <a:pt x="5" y="132"/>
                    </a:lnTo>
                    <a:lnTo>
                      <a:pt x="18" y="104"/>
                    </a:lnTo>
                    <a:lnTo>
                      <a:pt x="36" y="111"/>
                    </a:lnTo>
                    <a:close/>
                    <a:moveTo>
                      <a:pt x="4" y="136"/>
                    </a:moveTo>
                    <a:lnTo>
                      <a:pt x="5" y="134"/>
                    </a:lnTo>
                    <a:lnTo>
                      <a:pt x="5" y="132"/>
                    </a:lnTo>
                    <a:lnTo>
                      <a:pt x="14" y="137"/>
                    </a:lnTo>
                    <a:lnTo>
                      <a:pt x="4" y="136"/>
                    </a:lnTo>
                    <a:close/>
                    <a:moveTo>
                      <a:pt x="24" y="138"/>
                    </a:moveTo>
                    <a:lnTo>
                      <a:pt x="20" y="169"/>
                    </a:lnTo>
                    <a:lnTo>
                      <a:pt x="2" y="168"/>
                    </a:lnTo>
                    <a:lnTo>
                      <a:pt x="4" y="136"/>
                    </a:lnTo>
                    <a:lnTo>
                      <a:pt x="24" y="138"/>
                    </a:lnTo>
                    <a:close/>
                    <a:moveTo>
                      <a:pt x="2" y="170"/>
                    </a:moveTo>
                    <a:lnTo>
                      <a:pt x="0" y="169"/>
                    </a:lnTo>
                    <a:lnTo>
                      <a:pt x="2" y="168"/>
                    </a:lnTo>
                    <a:lnTo>
                      <a:pt x="10" y="169"/>
                    </a:lnTo>
                    <a:lnTo>
                      <a:pt x="2" y="170"/>
                    </a:lnTo>
                    <a:close/>
                    <a:moveTo>
                      <a:pt x="20" y="166"/>
                    </a:moveTo>
                    <a:lnTo>
                      <a:pt x="26" y="195"/>
                    </a:lnTo>
                    <a:lnTo>
                      <a:pt x="8" y="198"/>
                    </a:lnTo>
                    <a:lnTo>
                      <a:pt x="2" y="170"/>
                    </a:lnTo>
                    <a:lnTo>
                      <a:pt x="20" y="166"/>
                    </a:lnTo>
                    <a:close/>
                    <a:moveTo>
                      <a:pt x="9" y="203"/>
                    </a:moveTo>
                    <a:lnTo>
                      <a:pt x="8" y="201"/>
                    </a:lnTo>
                    <a:lnTo>
                      <a:pt x="8" y="198"/>
                    </a:lnTo>
                    <a:lnTo>
                      <a:pt x="17" y="196"/>
                    </a:lnTo>
                    <a:lnTo>
                      <a:pt x="9" y="203"/>
                    </a:lnTo>
                    <a:close/>
                    <a:moveTo>
                      <a:pt x="25" y="191"/>
                    </a:moveTo>
                    <a:lnTo>
                      <a:pt x="43" y="213"/>
                    </a:lnTo>
                    <a:lnTo>
                      <a:pt x="29" y="225"/>
                    </a:lnTo>
                    <a:lnTo>
                      <a:pt x="9" y="203"/>
                    </a:lnTo>
                    <a:lnTo>
                      <a:pt x="25" y="191"/>
                    </a:lnTo>
                    <a:close/>
                    <a:moveTo>
                      <a:pt x="31" y="227"/>
                    </a:moveTo>
                    <a:lnTo>
                      <a:pt x="30" y="227"/>
                    </a:lnTo>
                    <a:lnTo>
                      <a:pt x="29" y="225"/>
                    </a:lnTo>
                    <a:lnTo>
                      <a:pt x="36" y="219"/>
                    </a:lnTo>
                    <a:lnTo>
                      <a:pt x="31" y="227"/>
                    </a:lnTo>
                    <a:close/>
                    <a:moveTo>
                      <a:pt x="40" y="211"/>
                    </a:moveTo>
                    <a:lnTo>
                      <a:pt x="72" y="226"/>
                    </a:lnTo>
                    <a:lnTo>
                      <a:pt x="63" y="244"/>
                    </a:lnTo>
                    <a:lnTo>
                      <a:pt x="31" y="227"/>
                    </a:lnTo>
                    <a:lnTo>
                      <a:pt x="40" y="211"/>
                    </a:lnTo>
                    <a:close/>
                    <a:moveTo>
                      <a:pt x="65" y="245"/>
                    </a:moveTo>
                    <a:lnTo>
                      <a:pt x="64" y="244"/>
                    </a:lnTo>
                    <a:lnTo>
                      <a:pt x="63" y="244"/>
                    </a:lnTo>
                    <a:lnTo>
                      <a:pt x="68" y="235"/>
                    </a:lnTo>
                    <a:lnTo>
                      <a:pt x="65" y="245"/>
                    </a:lnTo>
                    <a:close/>
                    <a:moveTo>
                      <a:pt x="70" y="226"/>
                    </a:moveTo>
                    <a:lnTo>
                      <a:pt x="117" y="235"/>
                    </a:lnTo>
                    <a:lnTo>
                      <a:pt x="114" y="254"/>
                    </a:lnTo>
                    <a:lnTo>
                      <a:pt x="65" y="245"/>
                    </a:lnTo>
                    <a:lnTo>
                      <a:pt x="70" y="2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10" name="Freeform 2004">
                <a:extLst>
                  <a:ext uri="{FF2B5EF4-FFF2-40B4-BE49-F238E27FC236}">
                    <a16:creationId xmlns:a16="http://schemas.microsoft.com/office/drawing/2014/main" id="{63EC47D2-C2B4-4630-88BE-7ABB397A777D}"/>
                  </a:ext>
                </a:extLst>
              </p:cNvPr>
              <p:cNvSpPr>
                <a:spLocks noEditPoints="1"/>
              </p:cNvSpPr>
              <p:nvPr/>
            </p:nvSpPr>
            <p:spPr bwMode="auto">
              <a:xfrm>
                <a:off x="2491" y="2094"/>
                <a:ext cx="45" cy="38"/>
              </a:xfrm>
              <a:custGeom>
                <a:avLst/>
                <a:gdLst>
                  <a:gd name="T0" fmla="*/ 20 w 179"/>
                  <a:gd name="T1" fmla="*/ 0 h 154"/>
                  <a:gd name="T2" fmla="*/ 27 w 179"/>
                  <a:gd name="T3" fmla="*/ 1 h 154"/>
                  <a:gd name="T4" fmla="*/ 27 w 179"/>
                  <a:gd name="T5" fmla="*/ 1 h 154"/>
                  <a:gd name="T6" fmla="*/ 33 w 179"/>
                  <a:gd name="T7" fmla="*/ 2 h 154"/>
                  <a:gd name="T8" fmla="*/ 33 w 179"/>
                  <a:gd name="T9" fmla="*/ 3 h 154"/>
                  <a:gd name="T10" fmla="*/ 38 w 179"/>
                  <a:gd name="T11" fmla="*/ 6 h 154"/>
                  <a:gd name="T12" fmla="*/ 39 w 179"/>
                  <a:gd name="T13" fmla="*/ 7 h 154"/>
                  <a:gd name="T14" fmla="*/ 42 w 179"/>
                  <a:gd name="T15" fmla="*/ 10 h 154"/>
                  <a:gd name="T16" fmla="*/ 42 w 179"/>
                  <a:gd name="T17" fmla="*/ 11 h 154"/>
                  <a:gd name="T18" fmla="*/ 45 w 179"/>
                  <a:gd name="T19" fmla="*/ 15 h 154"/>
                  <a:gd name="T20" fmla="*/ 45 w 179"/>
                  <a:gd name="T21" fmla="*/ 16 h 154"/>
                  <a:gd name="T22" fmla="*/ 45 w 179"/>
                  <a:gd name="T23" fmla="*/ 20 h 154"/>
                  <a:gd name="T24" fmla="*/ 45 w 179"/>
                  <a:gd name="T25" fmla="*/ 21 h 154"/>
                  <a:gd name="T26" fmla="*/ 44 w 179"/>
                  <a:gd name="T27" fmla="*/ 26 h 154"/>
                  <a:gd name="T28" fmla="*/ 43 w 179"/>
                  <a:gd name="T29" fmla="*/ 27 h 154"/>
                  <a:gd name="T30" fmla="*/ 40 w 179"/>
                  <a:gd name="T31" fmla="*/ 31 h 154"/>
                  <a:gd name="T32" fmla="*/ 40 w 179"/>
                  <a:gd name="T33" fmla="*/ 31 h 154"/>
                  <a:gd name="T34" fmla="*/ 34 w 179"/>
                  <a:gd name="T35" fmla="*/ 34 h 154"/>
                  <a:gd name="T36" fmla="*/ 34 w 179"/>
                  <a:gd name="T37" fmla="*/ 35 h 154"/>
                  <a:gd name="T38" fmla="*/ 26 w 179"/>
                  <a:gd name="T39" fmla="*/ 37 h 154"/>
                  <a:gd name="T40" fmla="*/ 26 w 179"/>
                  <a:gd name="T41" fmla="*/ 37 h 154"/>
                  <a:gd name="T42" fmla="*/ 21 w 179"/>
                  <a:gd name="T43" fmla="*/ 33 h 154"/>
                  <a:gd name="T44" fmla="*/ 21 w 179"/>
                  <a:gd name="T45" fmla="*/ 37 h 154"/>
                  <a:gd name="T46" fmla="*/ 18 w 179"/>
                  <a:gd name="T47" fmla="*/ 38 h 154"/>
                  <a:gd name="T48" fmla="*/ 16 w 179"/>
                  <a:gd name="T49" fmla="*/ 38 h 154"/>
                  <a:gd name="T50" fmla="*/ 13 w 179"/>
                  <a:gd name="T51" fmla="*/ 37 h 154"/>
                  <a:gd name="T52" fmla="*/ 13 w 179"/>
                  <a:gd name="T53" fmla="*/ 37 h 154"/>
                  <a:gd name="T54" fmla="*/ 11 w 179"/>
                  <a:gd name="T55" fmla="*/ 36 h 154"/>
                  <a:gd name="T56" fmla="*/ 10 w 179"/>
                  <a:gd name="T57" fmla="*/ 36 h 154"/>
                  <a:gd name="T58" fmla="*/ 8 w 179"/>
                  <a:gd name="T59" fmla="*/ 34 h 154"/>
                  <a:gd name="T60" fmla="*/ 8 w 179"/>
                  <a:gd name="T61" fmla="*/ 34 h 154"/>
                  <a:gd name="T62" fmla="*/ 7 w 179"/>
                  <a:gd name="T63" fmla="*/ 33 h 154"/>
                  <a:gd name="T64" fmla="*/ 6 w 179"/>
                  <a:gd name="T65" fmla="*/ 32 h 154"/>
                  <a:gd name="T66" fmla="*/ 9 w 179"/>
                  <a:gd name="T67" fmla="*/ 28 h 154"/>
                  <a:gd name="T68" fmla="*/ 5 w 179"/>
                  <a:gd name="T69" fmla="*/ 31 h 154"/>
                  <a:gd name="T70" fmla="*/ 4 w 179"/>
                  <a:gd name="T71" fmla="*/ 28 h 154"/>
                  <a:gd name="T72" fmla="*/ 3 w 179"/>
                  <a:gd name="T73" fmla="*/ 27 h 154"/>
                  <a:gd name="T74" fmla="*/ 3 w 179"/>
                  <a:gd name="T75" fmla="*/ 24 h 154"/>
                  <a:gd name="T76" fmla="*/ 2 w 179"/>
                  <a:gd name="T77" fmla="*/ 21 h 154"/>
                  <a:gd name="T78" fmla="*/ 1 w 179"/>
                  <a:gd name="T79" fmla="*/ 18 h 154"/>
                  <a:gd name="T80" fmla="*/ 1 w 179"/>
                  <a:gd name="T81" fmla="*/ 18 h 154"/>
                  <a:gd name="T82" fmla="*/ 6 w 179"/>
                  <a:gd name="T83" fmla="*/ 14 h 154"/>
                  <a:gd name="T84" fmla="*/ 1 w 179"/>
                  <a:gd name="T85" fmla="*/ 15 h 154"/>
                  <a:gd name="T86" fmla="*/ 0 w 179"/>
                  <a:gd name="T87" fmla="*/ 13 h 154"/>
                  <a:gd name="T88" fmla="*/ 0 w 179"/>
                  <a:gd name="T89" fmla="*/ 12 h 154"/>
                  <a:gd name="T90" fmla="*/ 0 w 179"/>
                  <a:gd name="T91" fmla="*/ 10 h 154"/>
                  <a:gd name="T92" fmla="*/ 0 w 179"/>
                  <a:gd name="T93" fmla="*/ 9 h 154"/>
                  <a:gd name="T94" fmla="*/ 1 w 179"/>
                  <a:gd name="T95" fmla="*/ 7 h 154"/>
                  <a:gd name="T96" fmla="*/ 2 w 179"/>
                  <a:gd name="T97" fmla="*/ 6 h 154"/>
                  <a:gd name="T98" fmla="*/ 3 w 179"/>
                  <a:gd name="T99" fmla="*/ 5 h 154"/>
                  <a:gd name="T100" fmla="*/ 3 w 179"/>
                  <a:gd name="T101" fmla="*/ 5 h 154"/>
                  <a:gd name="T102" fmla="*/ 5 w 179"/>
                  <a:gd name="T103" fmla="*/ 3 h 154"/>
                  <a:gd name="T104" fmla="*/ 6 w 179"/>
                  <a:gd name="T105" fmla="*/ 2 h 154"/>
                  <a:gd name="T106" fmla="*/ 9 w 179"/>
                  <a:gd name="T107" fmla="*/ 2 h 154"/>
                  <a:gd name="T108" fmla="*/ 10 w 179"/>
                  <a:gd name="T109" fmla="*/ 2 h 154"/>
                  <a:gd name="T110" fmla="*/ 14 w 179"/>
                  <a:gd name="T111" fmla="*/ 1 h 154"/>
                  <a:gd name="T112" fmla="*/ 14 w 179"/>
                  <a:gd name="T113" fmla="*/ 1 h 15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79"/>
                  <a:gd name="T172" fmla="*/ 0 h 154"/>
                  <a:gd name="T173" fmla="*/ 179 w 179"/>
                  <a:gd name="T174" fmla="*/ 154 h 15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79" h="154">
                    <a:moveTo>
                      <a:pt x="81" y="0"/>
                    </a:moveTo>
                    <a:lnTo>
                      <a:pt x="106" y="4"/>
                    </a:lnTo>
                    <a:lnTo>
                      <a:pt x="104" y="22"/>
                    </a:lnTo>
                    <a:lnTo>
                      <a:pt x="78" y="20"/>
                    </a:lnTo>
                    <a:lnTo>
                      <a:pt x="81" y="0"/>
                    </a:lnTo>
                    <a:close/>
                    <a:moveTo>
                      <a:pt x="106" y="4"/>
                    </a:moveTo>
                    <a:lnTo>
                      <a:pt x="107" y="4"/>
                    </a:lnTo>
                    <a:lnTo>
                      <a:pt x="108" y="5"/>
                    </a:lnTo>
                    <a:lnTo>
                      <a:pt x="105" y="14"/>
                    </a:lnTo>
                    <a:lnTo>
                      <a:pt x="106" y="4"/>
                    </a:lnTo>
                    <a:close/>
                    <a:moveTo>
                      <a:pt x="108" y="5"/>
                    </a:moveTo>
                    <a:lnTo>
                      <a:pt x="130" y="10"/>
                    </a:lnTo>
                    <a:lnTo>
                      <a:pt x="125" y="29"/>
                    </a:lnTo>
                    <a:lnTo>
                      <a:pt x="103" y="22"/>
                    </a:lnTo>
                    <a:lnTo>
                      <a:pt x="108" y="5"/>
                    </a:lnTo>
                    <a:close/>
                    <a:moveTo>
                      <a:pt x="130" y="10"/>
                    </a:moveTo>
                    <a:lnTo>
                      <a:pt x="131" y="11"/>
                    </a:lnTo>
                    <a:lnTo>
                      <a:pt x="132" y="11"/>
                    </a:lnTo>
                    <a:lnTo>
                      <a:pt x="128" y="20"/>
                    </a:lnTo>
                    <a:lnTo>
                      <a:pt x="130" y="10"/>
                    </a:lnTo>
                    <a:close/>
                    <a:moveTo>
                      <a:pt x="132" y="11"/>
                    </a:moveTo>
                    <a:lnTo>
                      <a:pt x="152" y="25"/>
                    </a:lnTo>
                    <a:lnTo>
                      <a:pt x="141" y="40"/>
                    </a:lnTo>
                    <a:lnTo>
                      <a:pt x="123" y="28"/>
                    </a:lnTo>
                    <a:lnTo>
                      <a:pt x="132" y="11"/>
                    </a:lnTo>
                    <a:close/>
                    <a:moveTo>
                      <a:pt x="152" y="25"/>
                    </a:moveTo>
                    <a:lnTo>
                      <a:pt x="153" y="26"/>
                    </a:lnTo>
                    <a:lnTo>
                      <a:pt x="155" y="27"/>
                    </a:lnTo>
                    <a:lnTo>
                      <a:pt x="147" y="32"/>
                    </a:lnTo>
                    <a:lnTo>
                      <a:pt x="152" y="25"/>
                    </a:lnTo>
                    <a:close/>
                    <a:moveTo>
                      <a:pt x="155" y="27"/>
                    </a:moveTo>
                    <a:lnTo>
                      <a:pt x="167" y="42"/>
                    </a:lnTo>
                    <a:lnTo>
                      <a:pt x="152" y="54"/>
                    </a:lnTo>
                    <a:lnTo>
                      <a:pt x="139" y="39"/>
                    </a:lnTo>
                    <a:lnTo>
                      <a:pt x="155" y="27"/>
                    </a:lnTo>
                    <a:close/>
                    <a:moveTo>
                      <a:pt x="167" y="42"/>
                    </a:moveTo>
                    <a:lnTo>
                      <a:pt x="168" y="43"/>
                    </a:lnTo>
                    <a:lnTo>
                      <a:pt x="159" y="49"/>
                    </a:lnTo>
                    <a:lnTo>
                      <a:pt x="167" y="42"/>
                    </a:lnTo>
                    <a:close/>
                    <a:moveTo>
                      <a:pt x="168" y="43"/>
                    </a:moveTo>
                    <a:lnTo>
                      <a:pt x="178" y="60"/>
                    </a:lnTo>
                    <a:lnTo>
                      <a:pt x="161" y="69"/>
                    </a:lnTo>
                    <a:lnTo>
                      <a:pt x="151" y="53"/>
                    </a:lnTo>
                    <a:lnTo>
                      <a:pt x="168" y="43"/>
                    </a:lnTo>
                    <a:close/>
                    <a:moveTo>
                      <a:pt x="178" y="60"/>
                    </a:moveTo>
                    <a:lnTo>
                      <a:pt x="179" y="62"/>
                    </a:lnTo>
                    <a:lnTo>
                      <a:pt x="179" y="64"/>
                    </a:lnTo>
                    <a:lnTo>
                      <a:pt x="169" y="64"/>
                    </a:lnTo>
                    <a:lnTo>
                      <a:pt x="178" y="60"/>
                    </a:lnTo>
                    <a:close/>
                    <a:moveTo>
                      <a:pt x="179" y="64"/>
                    </a:moveTo>
                    <a:lnTo>
                      <a:pt x="179" y="83"/>
                    </a:lnTo>
                    <a:lnTo>
                      <a:pt x="159" y="83"/>
                    </a:lnTo>
                    <a:lnTo>
                      <a:pt x="159" y="64"/>
                    </a:lnTo>
                    <a:lnTo>
                      <a:pt x="179" y="64"/>
                    </a:lnTo>
                    <a:close/>
                    <a:moveTo>
                      <a:pt x="179" y="83"/>
                    </a:moveTo>
                    <a:lnTo>
                      <a:pt x="179" y="84"/>
                    </a:lnTo>
                    <a:lnTo>
                      <a:pt x="179" y="85"/>
                    </a:lnTo>
                    <a:lnTo>
                      <a:pt x="169" y="83"/>
                    </a:lnTo>
                    <a:lnTo>
                      <a:pt x="179" y="83"/>
                    </a:lnTo>
                    <a:close/>
                    <a:moveTo>
                      <a:pt x="179" y="85"/>
                    </a:moveTo>
                    <a:lnTo>
                      <a:pt x="175" y="104"/>
                    </a:lnTo>
                    <a:lnTo>
                      <a:pt x="157" y="101"/>
                    </a:lnTo>
                    <a:lnTo>
                      <a:pt x="160" y="82"/>
                    </a:lnTo>
                    <a:lnTo>
                      <a:pt x="179" y="85"/>
                    </a:lnTo>
                    <a:close/>
                    <a:moveTo>
                      <a:pt x="175" y="104"/>
                    </a:moveTo>
                    <a:lnTo>
                      <a:pt x="174" y="106"/>
                    </a:lnTo>
                    <a:lnTo>
                      <a:pt x="173" y="108"/>
                    </a:lnTo>
                    <a:lnTo>
                      <a:pt x="166" y="103"/>
                    </a:lnTo>
                    <a:lnTo>
                      <a:pt x="175" y="104"/>
                    </a:lnTo>
                    <a:close/>
                    <a:moveTo>
                      <a:pt x="173" y="108"/>
                    </a:moveTo>
                    <a:lnTo>
                      <a:pt x="160" y="124"/>
                    </a:lnTo>
                    <a:lnTo>
                      <a:pt x="146" y="113"/>
                    </a:lnTo>
                    <a:lnTo>
                      <a:pt x="159" y="96"/>
                    </a:lnTo>
                    <a:lnTo>
                      <a:pt x="173" y="108"/>
                    </a:lnTo>
                    <a:close/>
                    <a:moveTo>
                      <a:pt x="160" y="124"/>
                    </a:moveTo>
                    <a:lnTo>
                      <a:pt x="159" y="126"/>
                    </a:lnTo>
                    <a:lnTo>
                      <a:pt x="158" y="127"/>
                    </a:lnTo>
                    <a:lnTo>
                      <a:pt x="153" y="118"/>
                    </a:lnTo>
                    <a:lnTo>
                      <a:pt x="160" y="124"/>
                    </a:lnTo>
                    <a:close/>
                    <a:moveTo>
                      <a:pt x="158" y="127"/>
                    </a:moveTo>
                    <a:lnTo>
                      <a:pt x="136" y="139"/>
                    </a:lnTo>
                    <a:lnTo>
                      <a:pt x="126" y="123"/>
                    </a:lnTo>
                    <a:lnTo>
                      <a:pt x="148" y="111"/>
                    </a:lnTo>
                    <a:lnTo>
                      <a:pt x="158" y="127"/>
                    </a:lnTo>
                    <a:close/>
                    <a:moveTo>
                      <a:pt x="136" y="139"/>
                    </a:moveTo>
                    <a:lnTo>
                      <a:pt x="135" y="139"/>
                    </a:lnTo>
                    <a:lnTo>
                      <a:pt x="134" y="140"/>
                    </a:lnTo>
                    <a:lnTo>
                      <a:pt x="131" y="132"/>
                    </a:lnTo>
                    <a:lnTo>
                      <a:pt x="136" y="139"/>
                    </a:lnTo>
                    <a:close/>
                    <a:moveTo>
                      <a:pt x="134" y="140"/>
                    </a:moveTo>
                    <a:lnTo>
                      <a:pt x="105" y="149"/>
                    </a:lnTo>
                    <a:lnTo>
                      <a:pt x="99" y="132"/>
                    </a:lnTo>
                    <a:lnTo>
                      <a:pt x="128" y="122"/>
                    </a:lnTo>
                    <a:lnTo>
                      <a:pt x="134" y="140"/>
                    </a:lnTo>
                    <a:close/>
                    <a:moveTo>
                      <a:pt x="105" y="149"/>
                    </a:moveTo>
                    <a:lnTo>
                      <a:pt x="104" y="150"/>
                    </a:lnTo>
                    <a:lnTo>
                      <a:pt x="103" y="150"/>
                    </a:lnTo>
                    <a:lnTo>
                      <a:pt x="103" y="140"/>
                    </a:lnTo>
                    <a:lnTo>
                      <a:pt x="105" y="149"/>
                    </a:lnTo>
                    <a:close/>
                    <a:moveTo>
                      <a:pt x="103" y="150"/>
                    </a:moveTo>
                    <a:lnTo>
                      <a:pt x="83" y="150"/>
                    </a:lnTo>
                    <a:lnTo>
                      <a:pt x="83" y="132"/>
                    </a:lnTo>
                    <a:lnTo>
                      <a:pt x="103" y="132"/>
                    </a:lnTo>
                    <a:lnTo>
                      <a:pt x="103" y="150"/>
                    </a:lnTo>
                    <a:close/>
                    <a:moveTo>
                      <a:pt x="82" y="132"/>
                    </a:moveTo>
                    <a:lnTo>
                      <a:pt x="82" y="132"/>
                    </a:lnTo>
                    <a:lnTo>
                      <a:pt x="83" y="132"/>
                    </a:lnTo>
                    <a:lnTo>
                      <a:pt x="83" y="140"/>
                    </a:lnTo>
                    <a:lnTo>
                      <a:pt x="82" y="132"/>
                    </a:lnTo>
                    <a:close/>
                    <a:moveTo>
                      <a:pt x="85" y="150"/>
                    </a:moveTo>
                    <a:lnTo>
                      <a:pt x="70" y="154"/>
                    </a:lnTo>
                    <a:lnTo>
                      <a:pt x="65" y="135"/>
                    </a:lnTo>
                    <a:lnTo>
                      <a:pt x="82" y="132"/>
                    </a:lnTo>
                    <a:lnTo>
                      <a:pt x="85" y="150"/>
                    </a:lnTo>
                    <a:close/>
                    <a:moveTo>
                      <a:pt x="70" y="154"/>
                    </a:moveTo>
                    <a:lnTo>
                      <a:pt x="67" y="154"/>
                    </a:lnTo>
                    <a:lnTo>
                      <a:pt x="65" y="153"/>
                    </a:lnTo>
                    <a:lnTo>
                      <a:pt x="67" y="144"/>
                    </a:lnTo>
                    <a:lnTo>
                      <a:pt x="70" y="154"/>
                    </a:lnTo>
                    <a:close/>
                    <a:moveTo>
                      <a:pt x="65" y="153"/>
                    </a:moveTo>
                    <a:lnTo>
                      <a:pt x="52" y="150"/>
                    </a:lnTo>
                    <a:lnTo>
                      <a:pt x="56" y="132"/>
                    </a:lnTo>
                    <a:lnTo>
                      <a:pt x="70" y="135"/>
                    </a:lnTo>
                    <a:lnTo>
                      <a:pt x="65" y="153"/>
                    </a:lnTo>
                    <a:close/>
                    <a:moveTo>
                      <a:pt x="52" y="150"/>
                    </a:moveTo>
                    <a:lnTo>
                      <a:pt x="52" y="149"/>
                    </a:lnTo>
                    <a:lnTo>
                      <a:pt x="54" y="140"/>
                    </a:lnTo>
                    <a:lnTo>
                      <a:pt x="52" y="150"/>
                    </a:lnTo>
                    <a:close/>
                    <a:moveTo>
                      <a:pt x="52" y="149"/>
                    </a:moveTo>
                    <a:lnTo>
                      <a:pt x="42" y="147"/>
                    </a:lnTo>
                    <a:lnTo>
                      <a:pt x="48" y="128"/>
                    </a:lnTo>
                    <a:lnTo>
                      <a:pt x="57" y="132"/>
                    </a:lnTo>
                    <a:lnTo>
                      <a:pt x="52" y="149"/>
                    </a:lnTo>
                    <a:close/>
                    <a:moveTo>
                      <a:pt x="42" y="147"/>
                    </a:moveTo>
                    <a:lnTo>
                      <a:pt x="40" y="146"/>
                    </a:lnTo>
                    <a:lnTo>
                      <a:pt x="39" y="144"/>
                    </a:lnTo>
                    <a:lnTo>
                      <a:pt x="45" y="137"/>
                    </a:lnTo>
                    <a:lnTo>
                      <a:pt x="42" y="147"/>
                    </a:lnTo>
                    <a:close/>
                    <a:moveTo>
                      <a:pt x="39" y="144"/>
                    </a:moveTo>
                    <a:lnTo>
                      <a:pt x="32" y="138"/>
                    </a:lnTo>
                    <a:lnTo>
                      <a:pt x="45" y="124"/>
                    </a:lnTo>
                    <a:lnTo>
                      <a:pt x="52" y="131"/>
                    </a:lnTo>
                    <a:lnTo>
                      <a:pt x="39" y="144"/>
                    </a:lnTo>
                    <a:close/>
                    <a:moveTo>
                      <a:pt x="32" y="138"/>
                    </a:moveTo>
                    <a:lnTo>
                      <a:pt x="32" y="138"/>
                    </a:lnTo>
                    <a:lnTo>
                      <a:pt x="39" y="132"/>
                    </a:lnTo>
                    <a:lnTo>
                      <a:pt x="32" y="138"/>
                    </a:lnTo>
                    <a:close/>
                    <a:moveTo>
                      <a:pt x="32" y="138"/>
                    </a:moveTo>
                    <a:lnTo>
                      <a:pt x="26" y="132"/>
                    </a:lnTo>
                    <a:lnTo>
                      <a:pt x="39" y="118"/>
                    </a:lnTo>
                    <a:lnTo>
                      <a:pt x="45" y="124"/>
                    </a:lnTo>
                    <a:lnTo>
                      <a:pt x="32" y="138"/>
                    </a:lnTo>
                    <a:close/>
                    <a:moveTo>
                      <a:pt x="26" y="132"/>
                    </a:moveTo>
                    <a:lnTo>
                      <a:pt x="24" y="131"/>
                    </a:lnTo>
                    <a:lnTo>
                      <a:pt x="23" y="129"/>
                    </a:lnTo>
                    <a:lnTo>
                      <a:pt x="32" y="125"/>
                    </a:lnTo>
                    <a:lnTo>
                      <a:pt x="26" y="132"/>
                    </a:lnTo>
                    <a:close/>
                    <a:moveTo>
                      <a:pt x="23" y="129"/>
                    </a:moveTo>
                    <a:lnTo>
                      <a:pt x="21" y="123"/>
                    </a:lnTo>
                    <a:lnTo>
                      <a:pt x="38" y="114"/>
                    </a:lnTo>
                    <a:lnTo>
                      <a:pt x="41" y="121"/>
                    </a:lnTo>
                    <a:lnTo>
                      <a:pt x="23" y="129"/>
                    </a:lnTo>
                    <a:close/>
                    <a:moveTo>
                      <a:pt x="37" y="113"/>
                    </a:moveTo>
                    <a:lnTo>
                      <a:pt x="38" y="114"/>
                    </a:lnTo>
                    <a:lnTo>
                      <a:pt x="29" y="118"/>
                    </a:lnTo>
                    <a:lnTo>
                      <a:pt x="37" y="113"/>
                    </a:lnTo>
                    <a:close/>
                    <a:moveTo>
                      <a:pt x="21" y="124"/>
                    </a:moveTo>
                    <a:lnTo>
                      <a:pt x="14" y="114"/>
                    </a:lnTo>
                    <a:lnTo>
                      <a:pt x="31" y="104"/>
                    </a:lnTo>
                    <a:lnTo>
                      <a:pt x="37" y="113"/>
                    </a:lnTo>
                    <a:lnTo>
                      <a:pt x="21" y="124"/>
                    </a:lnTo>
                    <a:close/>
                    <a:moveTo>
                      <a:pt x="14" y="114"/>
                    </a:moveTo>
                    <a:lnTo>
                      <a:pt x="14" y="113"/>
                    </a:lnTo>
                    <a:lnTo>
                      <a:pt x="13" y="111"/>
                    </a:lnTo>
                    <a:lnTo>
                      <a:pt x="23" y="108"/>
                    </a:lnTo>
                    <a:lnTo>
                      <a:pt x="14" y="114"/>
                    </a:lnTo>
                    <a:close/>
                    <a:moveTo>
                      <a:pt x="13" y="111"/>
                    </a:moveTo>
                    <a:lnTo>
                      <a:pt x="10" y="99"/>
                    </a:lnTo>
                    <a:lnTo>
                      <a:pt x="29" y="94"/>
                    </a:lnTo>
                    <a:lnTo>
                      <a:pt x="32" y="106"/>
                    </a:lnTo>
                    <a:lnTo>
                      <a:pt x="13" y="111"/>
                    </a:lnTo>
                    <a:close/>
                    <a:moveTo>
                      <a:pt x="10" y="99"/>
                    </a:moveTo>
                    <a:lnTo>
                      <a:pt x="7" y="85"/>
                    </a:lnTo>
                    <a:lnTo>
                      <a:pt x="26" y="81"/>
                    </a:lnTo>
                    <a:lnTo>
                      <a:pt x="29" y="94"/>
                    </a:lnTo>
                    <a:lnTo>
                      <a:pt x="10" y="99"/>
                    </a:lnTo>
                    <a:close/>
                    <a:moveTo>
                      <a:pt x="7" y="85"/>
                    </a:moveTo>
                    <a:lnTo>
                      <a:pt x="3" y="73"/>
                    </a:lnTo>
                    <a:lnTo>
                      <a:pt x="22" y="69"/>
                    </a:lnTo>
                    <a:lnTo>
                      <a:pt x="26" y="81"/>
                    </a:lnTo>
                    <a:lnTo>
                      <a:pt x="7" y="85"/>
                    </a:lnTo>
                    <a:close/>
                    <a:moveTo>
                      <a:pt x="3" y="73"/>
                    </a:moveTo>
                    <a:lnTo>
                      <a:pt x="3" y="72"/>
                    </a:lnTo>
                    <a:lnTo>
                      <a:pt x="3" y="71"/>
                    </a:lnTo>
                    <a:lnTo>
                      <a:pt x="13" y="71"/>
                    </a:lnTo>
                    <a:lnTo>
                      <a:pt x="3" y="73"/>
                    </a:lnTo>
                    <a:close/>
                    <a:moveTo>
                      <a:pt x="3" y="71"/>
                    </a:moveTo>
                    <a:lnTo>
                      <a:pt x="3" y="58"/>
                    </a:lnTo>
                    <a:lnTo>
                      <a:pt x="23" y="58"/>
                    </a:lnTo>
                    <a:lnTo>
                      <a:pt x="23" y="71"/>
                    </a:lnTo>
                    <a:lnTo>
                      <a:pt x="3" y="71"/>
                    </a:lnTo>
                    <a:close/>
                    <a:moveTo>
                      <a:pt x="22" y="56"/>
                    </a:moveTo>
                    <a:lnTo>
                      <a:pt x="23" y="57"/>
                    </a:lnTo>
                    <a:lnTo>
                      <a:pt x="23" y="58"/>
                    </a:lnTo>
                    <a:lnTo>
                      <a:pt x="13" y="58"/>
                    </a:lnTo>
                    <a:lnTo>
                      <a:pt x="22" y="56"/>
                    </a:lnTo>
                    <a:close/>
                    <a:moveTo>
                      <a:pt x="5" y="61"/>
                    </a:moveTo>
                    <a:lnTo>
                      <a:pt x="1" y="51"/>
                    </a:lnTo>
                    <a:lnTo>
                      <a:pt x="19" y="46"/>
                    </a:lnTo>
                    <a:lnTo>
                      <a:pt x="22" y="56"/>
                    </a:lnTo>
                    <a:lnTo>
                      <a:pt x="5" y="61"/>
                    </a:lnTo>
                    <a:close/>
                    <a:moveTo>
                      <a:pt x="1" y="51"/>
                    </a:moveTo>
                    <a:lnTo>
                      <a:pt x="0" y="50"/>
                    </a:lnTo>
                    <a:lnTo>
                      <a:pt x="0" y="49"/>
                    </a:lnTo>
                    <a:lnTo>
                      <a:pt x="10" y="49"/>
                    </a:lnTo>
                    <a:lnTo>
                      <a:pt x="1" y="51"/>
                    </a:lnTo>
                    <a:close/>
                    <a:moveTo>
                      <a:pt x="0" y="49"/>
                    </a:moveTo>
                    <a:lnTo>
                      <a:pt x="0" y="39"/>
                    </a:lnTo>
                    <a:lnTo>
                      <a:pt x="20" y="39"/>
                    </a:lnTo>
                    <a:lnTo>
                      <a:pt x="20" y="49"/>
                    </a:lnTo>
                    <a:lnTo>
                      <a:pt x="0" y="49"/>
                    </a:lnTo>
                    <a:close/>
                    <a:moveTo>
                      <a:pt x="0" y="39"/>
                    </a:moveTo>
                    <a:lnTo>
                      <a:pt x="0" y="37"/>
                    </a:lnTo>
                    <a:lnTo>
                      <a:pt x="1" y="35"/>
                    </a:lnTo>
                    <a:lnTo>
                      <a:pt x="10" y="39"/>
                    </a:lnTo>
                    <a:lnTo>
                      <a:pt x="0" y="39"/>
                    </a:lnTo>
                    <a:close/>
                    <a:moveTo>
                      <a:pt x="1" y="35"/>
                    </a:moveTo>
                    <a:lnTo>
                      <a:pt x="5" y="28"/>
                    </a:lnTo>
                    <a:lnTo>
                      <a:pt x="22" y="37"/>
                    </a:lnTo>
                    <a:lnTo>
                      <a:pt x="19" y="43"/>
                    </a:lnTo>
                    <a:lnTo>
                      <a:pt x="1" y="35"/>
                    </a:lnTo>
                    <a:close/>
                    <a:moveTo>
                      <a:pt x="5" y="28"/>
                    </a:moveTo>
                    <a:lnTo>
                      <a:pt x="6" y="27"/>
                    </a:lnTo>
                    <a:lnTo>
                      <a:pt x="7" y="26"/>
                    </a:lnTo>
                    <a:lnTo>
                      <a:pt x="13" y="32"/>
                    </a:lnTo>
                    <a:lnTo>
                      <a:pt x="5" y="28"/>
                    </a:lnTo>
                    <a:close/>
                    <a:moveTo>
                      <a:pt x="7" y="26"/>
                    </a:moveTo>
                    <a:lnTo>
                      <a:pt x="13" y="19"/>
                    </a:lnTo>
                    <a:lnTo>
                      <a:pt x="27" y="32"/>
                    </a:lnTo>
                    <a:lnTo>
                      <a:pt x="20" y="39"/>
                    </a:lnTo>
                    <a:lnTo>
                      <a:pt x="7" y="26"/>
                    </a:lnTo>
                    <a:close/>
                    <a:moveTo>
                      <a:pt x="13" y="19"/>
                    </a:moveTo>
                    <a:lnTo>
                      <a:pt x="32" y="0"/>
                    </a:lnTo>
                    <a:lnTo>
                      <a:pt x="13" y="19"/>
                    </a:lnTo>
                    <a:lnTo>
                      <a:pt x="20" y="26"/>
                    </a:lnTo>
                    <a:lnTo>
                      <a:pt x="13" y="19"/>
                    </a:lnTo>
                    <a:close/>
                    <a:moveTo>
                      <a:pt x="13" y="19"/>
                    </a:moveTo>
                    <a:lnTo>
                      <a:pt x="19" y="14"/>
                    </a:lnTo>
                    <a:lnTo>
                      <a:pt x="33" y="27"/>
                    </a:lnTo>
                    <a:lnTo>
                      <a:pt x="27" y="33"/>
                    </a:lnTo>
                    <a:lnTo>
                      <a:pt x="13" y="19"/>
                    </a:lnTo>
                    <a:close/>
                    <a:moveTo>
                      <a:pt x="19" y="14"/>
                    </a:moveTo>
                    <a:lnTo>
                      <a:pt x="21" y="11"/>
                    </a:lnTo>
                    <a:lnTo>
                      <a:pt x="23" y="10"/>
                    </a:lnTo>
                    <a:lnTo>
                      <a:pt x="26" y="20"/>
                    </a:lnTo>
                    <a:lnTo>
                      <a:pt x="19" y="14"/>
                    </a:lnTo>
                    <a:close/>
                    <a:moveTo>
                      <a:pt x="23" y="10"/>
                    </a:moveTo>
                    <a:lnTo>
                      <a:pt x="37" y="7"/>
                    </a:lnTo>
                    <a:lnTo>
                      <a:pt x="41" y="26"/>
                    </a:lnTo>
                    <a:lnTo>
                      <a:pt x="28" y="29"/>
                    </a:lnTo>
                    <a:lnTo>
                      <a:pt x="23" y="10"/>
                    </a:lnTo>
                    <a:close/>
                    <a:moveTo>
                      <a:pt x="37" y="7"/>
                    </a:moveTo>
                    <a:lnTo>
                      <a:pt x="37" y="7"/>
                    </a:lnTo>
                    <a:lnTo>
                      <a:pt x="38" y="7"/>
                    </a:lnTo>
                    <a:lnTo>
                      <a:pt x="39" y="17"/>
                    </a:lnTo>
                    <a:lnTo>
                      <a:pt x="37" y="7"/>
                    </a:lnTo>
                    <a:close/>
                    <a:moveTo>
                      <a:pt x="38" y="7"/>
                    </a:moveTo>
                    <a:lnTo>
                      <a:pt x="56" y="4"/>
                    </a:lnTo>
                    <a:lnTo>
                      <a:pt x="60" y="22"/>
                    </a:lnTo>
                    <a:lnTo>
                      <a:pt x="40" y="26"/>
                    </a:lnTo>
                    <a:lnTo>
                      <a:pt x="38" y="7"/>
                    </a:lnTo>
                    <a:close/>
                    <a:moveTo>
                      <a:pt x="56" y="4"/>
                    </a:moveTo>
                    <a:lnTo>
                      <a:pt x="55" y="5"/>
                    </a:lnTo>
                    <a:lnTo>
                      <a:pt x="56" y="4"/>
                    </a:lnTo>
                    <a:lnTo>
                      <a:pt x="57" y="14"/>
                    </a:lnTo>
                    <a:lnTo>
                      <a:pt x="56" y="4"/>
                    </a:lnTo>
                    <a:close/>
                    <a:moveTo>
                      <a:pt x="56" y="4"/>
                    </a:moveTo>
                    <a:lnTo>
                      <a:pt x="78" y="0"/>
                    </a:lnTo>
                    <a:lnTo>
                      <a:pt x="82" y="20"/>
                    </a:lnTo>
                    <a:lnTo>
                      <a:pt x="59" y="22"/>
                    </a:lnTo>
                    <a:lnTo>
                      <a:pt x="56"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11" name="Freeform 2005">
                <a:extLst>
                  <a:ext uri="{FF2B5EF4-FFF2-40B4-BE49-F238E27FC236}">
                    <a16:creationId xmlns:a16="http://schemas.microsoft.com/office/drawing/2014/main" id="{DEFF486A-834D-418C-A1D8-03424F83E621}"/>
                  </a:ext>
                </a:extLst>
              </p:cNvPr>
              <p:cNvSpPr>
                <a:spLocks/>
              </p:cNvSpPr>
              <p:nvPr/>
            </p:nvSpPr>
            <p:spPr bwMode="auto">
              <a:xfrm>
                <a:off x="3800" y="2536"/>
                <a:ext cx="118" cy="122"/>
              </a:xfrm>
              <a:custGeom>
                <a:avLst/>
                <a:gdLst>
                  <a:gd name="T0" fmla="*/ 0 w 472"/>
                  <a:gd name="T1" fmla="*/ 122 h 488"/>
                  <a:gd name="T2" fmla="*/ 0 w 472"/>
                  <a:gd name="T3" fmla="*/ 0 h 488"/>
                  <a:gd name="T4" fmla="*/ 37 w 472"/>
                  <a:gd name="T5" fmla="*/ 0 h 488"/>
                  <a:gd name="T6" fmla="*/ 59 w 472"/>
                  <a:gd name="T7" fmla="*/ 83 h 488"/>
                  <a:gd name="T8" fmla="*/ 81 w 472"/>
                  <a:gd name="T9" fmla="*/ 0 h 488"/>
                  <a:gd name="T10" fmla="*/ 118 w 472"/>
                  <a:gd name="T11" fmla="*/ 0 h 488"/>
                  <a:gd name="T12" fmla="*/ 118 w 472"/>
                  <a:gd name="T13" fmla="*/ 122 h 488"/>
                  <a:gd name="T14" fmla="*/ 95 w 472"/>
                  <a:gd name="T15" fmla="*/ 122 h 488"/>
                  <a:gd name="T16" fmla="*/ 95 w 472"/>
                  <a:gd name="T17" fmla="*/ 26 h 488"/>
                  <a:gd name="T18" fmla="*/ 71 w 472"/>
                  <a:gd name="T19" fmla="*/ 122 h 488"/>
                  <a:gd name="T20" fmla="*/ 47 w 472"/>
                  <a:gd name="T21" fmla="*/ 122 h 488"/>
                  <a:gd name="T22" fmla="*/ 23 w 472"/>
                  <a:gd name="T23" fmla="*/ 26 h 488"/>
                  <a:gd name="T24" fmla="*/ 23 w 472"/>
                  <a:gd name="T25" fmla="*/ 122 h 488"/>
                  <a:gd name="T26" fmla="*/ 0 w 472"/>
                  <a:gd name="T27" fmla="*/ 122 h 48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72"/>
                  <a:gd name="T43" fmla="*/ 0 h 488"/>
                  <a:gd name="T44" fmla="*/ 472 w 472"/>
                  <a:gd name="T45" fmla="*/ 488 h 48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72" h="488">
                    <a:moveTo>
                      <a:pt x="0" y="488"/>
                    </a:moveTo>
                    <a:lnTo>
                      <a:pt x="0" y="0"/>
                    </a:lnTo>
                    <a:lnTo>
                      <a:pt x="148" y="0"/>
                    </a:lnTo>
                    <a:lnTo>
                      <a:pt x="236" y="333"/>
                    </a:lnTo>
                    <a:lnTo>
                      <a:pt x="324" y="0"/>
                    </a:lnTo>
                    <a:lnTo>
                      <a:pt x="472" y="0"/>
                    </a:lnTo>
                    <a:lnTo>
                      <a:pt x="472" y="488"/>
                    </a:lnTo>
                    <a:lnTo>
                      <a:pt x="380" y="488"/>
                    </a:lnTo>
                    <a:lnTo>
                      <a:pt x="380" y="104"/>
                    </a:lnTo>
                    <a:lnTo>
                      <a:pt x="283" y="488"/>
                    </a:lnTo>
                    <a:lnTo>
                      <a:pt x="188" y="488"/>
                    </a:lnTo>
                    <a:lnTo>
                      <a:pt x="91" y="104"/>
                    </a:lnTo>
                    <a:lnTo>
                      <a:pt x="91" y="488"/>
                    </a:lnTo>
                    <a:lnTo>
                      <a:pt x="0" y="48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12" name="Freeform 2006">
                <a:extLst>
                  <a:ext uri="{FF2B5EF4-FFF2-40B4-BE49-F238E27FC236}">
                    <a16:creationId xmlns:a16="http://schemas.microsoft.com/office/drawing/2014/main" id="{6A378BA6-8457-430E-BBE3-99C2B9C8667B}"/>
                  </a:ext>
                </a:extLst>
              </p:cNvPr>
              <p:cNvSpPr>
                <a:spLocks noEditPoints="1"/>
              </p:cNvSpPr>
              <p:nvPr/>
            </p:nvSpPr>
            <p:spPr bwMode="auto">
              <a:xfrm>
                <a:off x="3942" y="2536"/>
                <a:ext cx="24" cy="122"/>
              </a:xfrm>
              <a:custGeom>
                <a:avLst/>
                <a:gdLst>
                  <a:gd name="T0" fmla="*/ 0 w 93"/>
                  <a:gd name="T1" fmla="*/ 22 h 488"/>
                  <a:gd name="T2" fmla="*/ 0 w 93"/>
                  <a:gd name="T3" fmla="*/ 0 h 488"/>
                  <a:gd name="T4" fmla="*/ 24 w 93"/>
                  <a:gd name="T5" fmla="*/ 0 h 488"/>
                  <a:gd name="T6" fmla="*/ 24 w 93"/>
                  <a:gd name="T7" fmla="*/ 22 h 488"/>
                  <a:gd name="T8" fmla="*/ 0 w 93"/>
                  <a:gd name="T9" fmla="*/ 22 h 488"/>
                  <a:gd name="T10" fmla="*/ 0 w 93"/>
                  <a:gd name="T11" fmla="*/ 122 h 488"/>
                  <a:gd name="T12" fmla="*/ 0 w 93"/>
                  <a:gd name="T13" fmla="*/ 34 h 488"/>
                  <a:gd name="T14" fmla="*/ 24 w 93"/>
                  <a:gd name="T15" fmla="*/ 34 h 488"/>
                  <a:gd name="T16" fmla="*/ 24 w 93"/>
                  <a:gd name="T17" fmla="*/ 122 h 488"/>
                  <a:gd name="T18" fmla="*/ 0 w 93"/>
                  <a:gd name="T19" fmla="*/ 122 h 48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3"/>
                  <a:gd name="T31" fmla="*/ 0 h 488"/>
                  <a:gd name="T32" fmla="*/ 93 w 93"/>
                  <a:gd name="T33" fmla="*/ 488 h 48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3" h="488">
                    <a:moveTo>
                      <a:pt x="0" y="87"/>
                    </a:moveTo>
                    <a:lnTo>
                      <a:pt x="0" y="0"/>
                    </a:lnTo>
                    <a:lnTo>
                      <a:pt x="93" y="0"/>
                    </a:lnTo>
                    <a:lnTo>
                      <a:pt x="93" y="87"/>
                    </a:lnTo>
                    <a:lnTo>
                      <a:pt x="0" y="87"/>
                    </a:lnTo>
                    <a:close/>
                    <a:moveTo>
                      <a:pt x="0" y="488"/>
                    </a:moveTo>
                    <a:lnTo>
                      <a:pt x="0" y="135"/>
                    </a:lnTo>
                    <a:lnTo>
                      <a:pt x="93" y="135"/>
                    </a:lnTo>
                    <a:lnTo>
                      <a:pt x="93" y="488"/>
                    </a:lnTo>
                    <a:lnTo>
                      <a:pt x="0" y="48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13" name="Freeform 2007">
                <a:extLst>
                  <a:ext uri="{FF2B5EF4-FFF2-40B4-BE49-F238E27FC236}">
                    <a16:creationId xmlns:a16="http://schemas.microsoft.com/office/drawing/2014/main" id="{EA90AA30-353C-4CD9-B00F-A95DECE83666}"/>
                  </a:ext>
                </a:extLst>
              </p:cNvPr>
              <p:cNvSpPr>
                <a:spLocks noEditPoints="1"/>
              </p:cNvSpPr>
              <p:nvPr/>
            </p:nvSpPr>
            <p:spPr bwMode="auto">
              <a:xfrm>
                <a:off x="3984" y="2568"/>
                <a:ext cx="92" cy="93"/>
              </a:xfrm>
              <a:custGeom>
                <a:avLst/>
                <a:gdLst>
                  <a:gd name="T0" fmla="*/ 0 w 364"/>
                  <a:gd name="T1" fmla="*/ 39 h 370"/>
                  <a:gd name="T2" fmla="*/ 2 w 364"/>
                  <a:gd name="T3" fmla="*/ 31 h 370"/>
                  <a:gd name="T4" fmla="*/ 6 w 364"/>
                  <a:gd name="T5" fmla="*/ 22 h 370"/>
                  <a:gd name="T6" fmla="*/ 11 w 364"/>
                  <a:gd name="T7" fmla="*/ 15 h 370"/>
                  <a:gd name="T8" fmla="*/ 17 w 364"/>
                  <a:gd name="T9" fmla="*/ 9 h 370"/>
                  <a:gd name="T10" fmla="*/ 25 w 364"/>
                  <a:gd name="T11" fmla="*/ 4 h 370"/>
                  <a:gd name="T12" fmla="*/ 33 w 364"/>
                  <a:gd name="T13" fmla="*/ 1 h 370"/>
                  <a:gd name="T14" fmla="*/ 43 w 364"/>
                  <a:gd name="T15" fmla="*/ 0 h 370"/>
                  <a:gd name="T16" fmla="*/ 56 w 364"/>
                  <a:gd name="T17" fmla="*/ 1 h 370"/>
                  <a:gd name="T18" fmla="*/ 68 w 364"/>
                  <a:gd name="T19" fmla="*/ 5 h 370"/>
                  <a:gd name="T20" fmla="*/ 79 w 364"/>
                  <a:gd name="T21" fmla="*/ 13 h 370"/>
                  <a:gd name="T22" fmla="*/ 87 w 364"/>
                  <a:gd name="T23" fmla="*/ 24 h 370"/>
                  <a:gd name="T24" fmla="*/ 91 w 364"/>
                  <a:gd name="T25" fmla="*/ 36 h 370"/>
                  <a:gd name="T26" fmla="*/ 92 w 364"/>
                  <a:gd name="T27" fmla="*/ 51 h 370"/>
                  <a:gd name="T28" fmla="*/ 89 w 364"/>
                  <a:gd name="T29" fmla="*/ 65 h 370"/>
                  <a:gd name="T30" fmla="*/ 82 w 364"/>
                  <a:gd name="T31" fmla="*/ 76 h 370"/>
                  <a:gd name="T32" fmla="*/ 72 w 364"/>
                  <a:gd name="T33" fmla="*/ 86 h 370"/>
                  <a:gd name="T34" fmla="*/ 60 w 364"/>
                  <a:gd name="T35" fmla="*/ 91 h 370"/>
                  <a:gd name="T36" fmla="*/ 46 w 364"/>
                  <a:gd name="T37" fmla="*/ 93 h 370"/>
                  <a:gd name="T38" fmla="*/ 37 w 364"/>
                  <a:gd name="T39" fmla="*/ 92 h 370"/>
                  <a:gd name="T40" fmla="*/ 28 w 364"/>
                  <a:gd name="T41" fmla="*/ 90 h 370"/>
                  <a:gd name="T42" fmla="*/ 20 w 364"/>
                  <a:gd name="T43" fmla="*/ 86 h 370"/>
                  <a:gd name="T44" fmla="*/ 13 w 364"/>
                  <a:gd name="T45" fmla="*/ 81 h 370"/>
                  <a:gd name="T46" fmla="*/ 7 w 364"/>
                  <a:gd name="T47" fmla="*/ 74 h 370"/>
                  <a:gd name="T48" fmla="*/ 3 w 364"/>
                  <a:gd name="T49" fmla="*/ 66 h 370"/>
                  <a:gd name="T50" fmla="*/ 1 w 364"/>
                  <a:gd name="T51" fmla="*/ 56 h 370"/>
                  <a:gd name="T52" fmla="*/ 0 w 364"/>
                  <a:gd name="T53" fmla="*/ 45 h 370"/>
                  <a:gd name="T54" fmla="*/ 25 w 364"/>
                  <a:gd name="T55" fmla="*/ 53 h 370"/>
                  <a:gd name="T56" fmla="*/ 27 w 364"/>
                  <a:gd name="T57" fmla="*/ 61 h 370"/>
                  <a:gd name="T58" fmla="*/ 31 w 364"/>
                  <a:gd name="T59" fmla="*/ 67 h 370"/>
                  <a:gd name="T60" fmla="*/ 36 w 364"/>
                  <a:gd name="T61" fmla="*/ 71 h 370"/>
                  <a:gd name="T62" fmla="*/ 42 w 364"/>
                  <a:gd name="T63" fmla="*/ 73 h 370"/>
                  <a:gd name="T64" fmla="*/ 48 w 364"/>
                  <a:gd name="T65" fmla="*/ 74 h 370"/>
                  <a:gd name="T66" fmla="*/ 55 w 364"/>
                  <a:gd name="T67" fmla="*/ 72 h 370"/>
                  <a:gd name="T68" fmla="*/ 60 w 364"/>
                  <a:gd name="T69" fmla="*/ 68 h 370"/>
                  <a:gd name="T70" fmla="*/ 64 w 364"/>
                  <a:gd name="T71" fmla="*/ 63 h 370"/>
                  <a:gd name="T72" fmla="*/ 67 w 364"/>
                  <a:gd name="T73" fmla="*/ 55 h 370"/>
                  <a:gd name="T74" fmla="*/ 68 w 364"/>
                  <a:gd name="T75" fmla="*/ 46 h 370"/>
                  <a:gd name="T76" fmla="*/ 67 w 364"/>
                  <a:gd name="T77" fmla="*/ 37 h 370"/>
                  <a:gd name="T78" fmla="*/ 64 w 364"/>
                  <a:gd name="T79" fmla="*/ 30 h 370"/>
                  <a:gd name="T80" fmla="*/ 60 w 364"/>
                  <a:gd name="T81" fmla="*/ 25 h 370"/>
                  <a:gd name="T82" fmla="*/ 55 w 364"/>
                  <a:gd name="T83" fmla="*/ 21 h 370"/>
                  <a:gd name="T84" fmla="*/ 48 w 364"/>
                  <a:gd name="T85" fmla="*/ 19 h 370"/>
                  <a:gd name="T86" fmla="*/ 42 w 364"/>
                  <a:gd name="T87" fmla="*/ 20 h 370"/>
                  <a:gd name="T88" fmla="*/ 36 w 364"/>
                  <a:gd name="T89" fmla="*/ 22 h 370"/>
                  <a:gd name="T90" fmla="*/ 31 w 364"/>
                  <a:gd name="T91" fmla="*/ 26 h 370"/>
                  <a:gd name="T92" fmla="*/ 27 w 364"/>
                  <a:gd name="T93" fmla="*/ 32 h 370"/>
                  <a:gd name="T94" fmla="*/ 25 w 364"/>
                  <a:gd name="T95" fmla="*/ 40 h 37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64"/>
                  <a:gd name="T145" fmla="*/ 0 h 370"/>
                  <a:gd name="T146" fmla="*/ 364 w 364"/>
                  <a:gd name="T147" fmla="*/ 370 h 37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64" h="370">
                    <a:moveTo>
                      <a:pt x="0" y="180"/>
                    </a:moveTo>
                    <a:lnTo>
                      <a:pt x="0" y="169"/>
                    </a:lnTo>
                    <a:lnTo>
                      <a:pt x="1" y="156"/>
                    </a:lnTo>
                    <a:lnTo>
                      <a:pt x="3" y="145"/>
                    </a:lnTo>
                    <a:lnTo>
                      <a:pt x="5" y="134"/>
                    </a:lnTo>
                    <a:lnTo>
                      <a:pt x="8" y="122"/>
                    </a:lnTo>
                    <a:lnTo>
                      <a:pt x="13" y="111"/>
                    </a:lnTo>
                    <a:lnTo>
                      <a:pt x="17" y="100"/>
                    </a:lnTo>
                    <a:lnTo>
                      <a:pt x="23" y="89"/>
                    </a:lnTo>
                    <a:lnTo>
                      <a:pt x="28" y="79"/>
                    </a:lnTo>
                    <a:lnTo>
                      <a:pt x="35" y="69"/>
                    </a:lnTo>
                    <a:lnTo>
                      <a:pt x="43" y="59"/>
                    </a:lnTo>
                    <a:lnTo>
                      <a:pt x="50" y="51"/>
                    </a:lnTo>
                    <a:lnTo>
                      <a:pt x="59" y="43"/>
                    </a:lnTo>
                    <a:lnTo>
                      <a:pt x="68" y="35"/>
                    </a:lnTo>
                    <a:lnTo>
                      <a:pt x="78" y="28"/>
                    </a:lnTo>
                    <a:lnTo>
                      <a:pt x="88" y="23"/>
                    </a:lnTo>
                    <a:lnTo>
                      <a:pt x="99" y="17"/>
                    </a:lnTo>
                    <a:lnTo>
                      <a:pt x="110" y="13"/>
                    </a:lnTo>
                    <a:lnTo>
                      <a:pt x="121" y="9"/>
                    </a:lnTo>
                    <a:lnTo>
                      <a:pt x="132" y="5"/>
                    </a:lnTo>
                    <a:lnTo>
                      <a:pt x="144" y="3"/>
                    </a:lnTo>
                    <a:lnTo>
                      <a:pt x="156" y="1"/>
                    </a:lnTo>
                    <a:lnTo>
                      <a:pt x="169" y="0"/>
                    </a:lnTo>
                    <a:lnTo>
                      <a:pt x="181" y="0"/>
                    </a:lnTo>
                    <a:lnTo>
                      <a:pt x="201" y="1"/>
                    </a:lnTo>
                    <a:lnTo>
                      <a:pt x="220" y="3"/>
                    </a:lnTo>
                    <a:lnTo>
                      <a:pt x="238" y="8"/>
                    </a:lnTo>
                    <a:lnTo>
                      <a:pt x="255" y="13"/>
                    </a:lnTo>
                    <a:lnTo>
                      <a:pt x="271" y="20"/>
                    </a:lnTo>
                    <a:lnTo>
                      <a:pt x="286" y="30"/>
                    </a:lnTo>
                    <a:lnTo>
                      <a:pt x="300" y="40"/>
                    </a:lnTo>
                    <a:lnTo>
                      <a:pt x="314" y="52"/>
                    </a:lnTo>
                    <a:lnTo>
                      <a:pt x="326" y="65"/>
                    </a:lnTo>
                    <a:lnTo>
                      <a:pt x="336" y="79"/>
                    </a:lnTo>
                    <a:lnTo>
                      <a:pt x="345" y="95"/>
                    </a:lnTo>
                    <a:lnTo>
                      <a:pt x="352" y="111"/>
                    </a:lnTo>
                    <a:lnTo>
                      <a:pt x="358" y="128"/>
                    </a:lnTo>
                    <a:lnTo>
                      <a:pt x="361" y="145"/>
                    </a:lnTo>
                    <a:lnTo>
                      <a:pt x="364" y="164"/>
                    </a:lnTo>
                    <a:lnTo>
                      <a:pt x="364" y="184"/>
                    </a:lnTo>
                    <a:lnTo>
                      <a:pt x="364" y="204"/>
                    </a:lnTo>
                    <a:lnTo>
                      <a:pt x="361" y="223"/>
                    </a:lnTo>
                    <a:lnTo>
                      <a:pt x="358" y="240"/>
                    </a:lnTo>
                    <a:lnTo>
                      <a:pt x="352" y="257"/>
                    </a:lnTo>
                    <a:lnTo>
                      <a:pt x="345" y="273"/>
                    </a:lnTo>
                    <a:lnTo>
                      <a:pt x="336" y="289"/>
                    </a:lnTo>
                    <a:lnTo>
                      <a:pt x="325" y="303"/>
                    </a:lnTo>
                    <a:lnTo>
                      <a:pt x="313" y="317"/>
                    </a:lnTo>
                    <a:lnTo>
                      <a:pt x="299" y="330"/>
                    </a:lnTo>
                    <a:lnTo>
                      <a:pt x="285" y="341"/>
                    </a:lnTo>
                    <a:lnTo>
                      <a:pt x="271" y="349"/>
                    </a:lnTo>
                    <a:lnTo>
                      <a:pt x="254" y="357"/>
                    </a:lnTo>
                    <a:lnTo>
                      <a:pt x="238" y="363"/>
                    </a:lnTo>
                    <a:lnTo>
                      <a:pt x="220" y="367"/>
                    </a:lnTo>
                    <a:lnTo>
                      <a:pt x="201" y="369"/>
                    </a:lnTo>
                    <a:lnTo>
                      <a:pt x="183" y="370"/>
                    </a:lnTo>
                    <a:lnTo>
                      <a:pt x="170" y="369"/>
                    </a:lnTo>
                    <a:lnTo>
                      <a:pt x="158" y="368"/>
                    </a:lnTo>
                    <a:lnTo>
                      <a:pt x="146" y="367"/>
                    </a:lnTo>
                    <a:lnTo>
                      <a:pt x="135" y="365"/>
                    </a:lnTo>
                    <a:lnTo>
                      <a:pt x="123" y="361"/>
                    </a:lnTo>
                    <a:lnTo>
                      <a:pt x="112" y="357"/>
                    </a:lnTo>
                    <a:lnTo>
                      <a:pt x="101" y="353"/>
                    </a:lnTo>
                    <a:lnTo>
                      <a:pt x="90" y="348"/>
                    </a:lnTo>
                    <a:lnTo>
                      <a:pt x="79" y="342"/>
                    </a:lnTo>
                    <a:lnTo>
                      <a:pt x="69" y="335"/>
                    </a:lnTo>
                    <a:lnTo>
                      <a:pt x="59" y="328"/>
                    </a:lnTo>
                    <a:lnTo>
                      <a:pt x="50" y="321"/>
                    </a:lnTo>
                    <a:lnTo>
                      <a:pt x="43" y="312"/>
                    </a:lnTo>
                    <a:lnTo>
                      <a:pt x="35" y="303"/>
                    </a:lnTo>
                    <a:lnTo>
                      <a:pt x="28" y="293"/>
                    </a:lnTo>
                    <a:lnTo>
                      <a:pt x="23" y="283"/>
                    </a:lnTo>
                    <a:lnTo>
                      <a:pt x="17" y="272"/>
                    </a:lnTo>
                    <a:lnTo>
                      <a:pt x="13" y="261"/>
                    </a:lnTo>
                    <a:lnTo>
                      <a:pt x="8" y="249"/>
                    </a:lnTo>
                    <a:lnTo>
                      <a:pt x="5" y="236"/>
                    </a:lnTo>
                    <a:lnTo>
                      <a:pt x="3" y="223"/>
                    </a:lnTo>
                    <a:lnTo>
                      <a:pt x="1" y="209"/>
                    </a:lnTo>
                    <a:lnTo>
                      <a:pt x="0" y="195"/>
                    </a:lnTo>
                    <a:lnTo>
                      <a:pt x="0" y="180"/>
                    </a:lnTo>
                    <a:close/>
                    <a:moveTo>
                      <a:pt x="95" y="185"/>
                    </a:moveTo>
                    <a:lnTo>
                      <a:pt x="95" y="197"/>
                    </a:lnTo>
                    <a:lnTo>
                      <a:pt x="97" y="209"/>
                    </a:lnTo>
                    <a:lnTo>
                      <a:pt x="99" y="220"/>
                    </a:lnTo>
                    <a:lnTo>
                      <a:pt x="102" y="231"/>
                    </a:lnTo>
                    <a:lnTo>
                      <a:pt x="105" y="241"/>
                    </a:lnTo>
                    <a:lnTo>
                      <a:pt x="110" y="250"/>
                    </a:lnTo>
                    <a:lnTo>
                      <a:pt x="114" y="258"/>
                    </a:lnTo>
                    <a:lnTo>
                      <a:pt x="121" y="266"/>
                    </a:lnTo>
                    <a:lnTo>
                      <a:pt x="126" y="272"/>
                    </a:lnTo>
                    <a:lnTo>
                      <a:pt x="134" y="278"/>
                    </a:lnTo>
                    <a:lnTo>
                      <a:pt x="141" y="282"/>
                    </a:lnTo>
                    <a:lnTo>
                      <a:pt x="148" y="287"/>
                    </a:lnTo>
                    <a:lnTo>
                      <a:pt x="156" y="290"/>
                    </a:lnTo>
                    <a:lnTo>
                      <a:pt x="165" y="292"/>
                    </a:lnTo>
                    <a:lnTo>
                      <a:pt x="173" y="293"/>
                    </a:lnTo>
                    <a:lnTo>
                      <a:pt x="183" y="293"/>
                    </a:lnTo>
                    <a:lnTo>
                      <a:pt x="191" y="293"/>
                    </a:lnTo>
                    <a:lnTo>
                      <a:pt x="200" y="292"/>
                    </a:lnTo>
                    <a:lnTo>
                      <a:pt x="208" y="290"/>
                    </a:lnTo>
                    <a:lnTo>
                      <a:pt x="216" y="287"/>
                    </a:lnTo>
                    <a:lnTo>
                      <a:pt x="223" y="282"/>
                    </a:lnTo>
                    <a:lnTo>
                      <a:pt x="230" y="278"/>
                    </a:lnTo>
                    <a:lnTo>
                      <a:pt x="238" y="272"/>
                    </a:lnTo>
                    <a:lnTo>
                      <a:pt x="243" y="266"/>
                    </a:lnTo>
                    <a:lnTo>
                      <a:pt x="250" y="258"/>
                    </a:lnTo>
                    <a:lnTo>
                      <a:pt x="254" y="250"/>
                    </a:lnTo>
                    <a:lnTo>
                      <a:pt x="259" y="241"/>
                    </a:lnTo>
                    <a:lnTo>
                      <a:pt x="262" y="231"/>
                    </a:lnTo>
                    <a:lnTo>
                      <a:pt x="265" y="220"/>
                    </a:lnTo>
                    <a:lnTo>
                      <a:pt x="267" y="209"/>
                    </a:lnTo>
                    <a:lnTo>
                      <a:pt x="269" y="197"/>
                    </a:lnTo>
                    <a:lnTo>
                      <a:pt x="269" y="184"/>
                    </a:lnTo>
                    <a:lnTo>
                      <a:pt x="269" y="172"/>
                    </a:lnTo>
                    <a:lnTo>
                      <a:pt x="267" y="160"/>
                    </a:lnTo>
                    <a:lnTo>
                      <a:pt x="265" y="149"/>
                    </a:lnTo>
                    <a:lnTo>
                      <a:pt x="262" y="138"/>
                    </a:lnTo>
                    <a:lnTo>
                      <a:pt x="259" y="129"/>
                    </a:lnTo>
                    <a:lnTo>
                      <a:pt x="254" y="120"/>
                    </a:lnTo>
                    <a:lnTo>
                      <a:pt x="250" y="111"/>
                    </a:lnTo>
                    <a:lnTo>
                      <a:pt x="243" y="103"/>
                    </a:lnTo>
                    <a:lnTo>
                      <a:pt x="238" y="98"/>
                    </a:lnTo>
                    <a:lnTo>
                      <a:pt x="230" y="91"/>
                    </a:lnTo>
                    <a:lnTo>
                      <a:pt x="223" y="87"/>
                    </a:lnTo>
                    <a:lnTo>
                      <a:pt x="216" y="83"/>
                    </a:lnTo>
                    <a:lnTo>
                      <a:pt x="208" y="80"/>
                    </a:lnTo>
                    <a:lnTo>
                      <a:pt x="200" y="78"/>
                    </a:lnTo>
                    <a:lnTo>
                      <a:pt x="191" y="77"/>
                    </a:lnTo>
                    <a:lnTo>
                      <a:pt x="183" y="76"/>
                    </a:lnTo>
                    <a:lnTo>
                      <a:pt x="173" y="77"/>
                    </a:lnTo>
                    <a:lnTo>
                      <a:pt x="165" y="78"/>
                    </a:lnTo>
                    <a:lnTo>
                      <a:pt x="156" y="80"/>
                    </a:lnTo>
                    <a:lnTo>
                      <a:pt x="148" y="83"/>
                    </a:lnTo>
                    <a:lnTo>
                      <a:pt x="141" y="87"/>
                    </a:lnTo>
                    <a:lnTo>
                      <a:pt x="134" y="91"/>
                    </a:lnTo>
                    <a:lnTo>
                      <a:pt x="126" y="98"/>
                    </a:lnTo>
                    <a:lnTo>
                      <a:pt x="121" y="103"/>
                    </a:lnTo>
                    <a:lnTo>
                      <a:pt x="114" y="111"/>
                    </a:lnTo>
                    <a:lnTo>
                      <a:pt x="110" y="120"/>
                    </a:lnTo>
                    <a:lnTo>
                      <a:pt x="105" y="129"/>
                    </a:lnTo>
                    <a:lnTo>
                      <a:pt x="102" y="139"/>
                    </a:lnTo>
                    <a:lnTo>
                      <a:pt x="99" y="149"/>
                    </a:lnTo>
                    <a:lnTo>
                      <a:pt x="97" y="160"/>
                    </a:lnTo>
                    <a:lnTo>
                      <a:pt x="95" y="172"/>
                    </a:lnTo>
                    <a:lnTo>
                      <a:pt x="95" y="18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14" name="Freeform 2008">
                <a:extLst>
                  <a:ext uri="{FF2B5EF4-FFF2-40B4-BE49-F238E27FC236}">
                    <a16:creationId xmlns:a16="http://schemas.microsoft.com/office/drawing/2014/main" id="{D53CC108-FB85-4338-BA75-3B470837B1BA}"/>
                  </a:ext>
                </a:extLst>
              </p:cNvPr>
              <p:cNvSpPr>
                <a:spLocks/>
              </p:cNvSpPr>
              <p:nvPr/>
            </p:nvSpPr>
            <p:spPr bwMode="auto">
              <a:xfrm>
                <a:off x="4084" y="2534"/>
                <a:ext cx="60" cy="124"/>
              </a:xfrm>
              <a:custGeom>
                <a:avLst/>
                <a:gdLst>
                  <a:gd name="T0" fmla="*/ 0 w 239"/>
                  <a:gd name="T1" fmla="*/ 36 h 497"/>
                  <a:gd name="T2" fmla="*/ 13 w 239"/>
                  <a:gd name="T3" fmla="*/ 36 h 497"/>
                  <a:gd name="T4" fmla="*/ 13 w 239"/>
                  <a:gd name="T5" fmla="*/ 29 h 497"/>
                  <a:gd name="T6" fmla="*/ 13 w 239"/>
                  <a:gd name="T7" fmla="*/ 24 h 497"/>
                  <a:gd name="T8" fmla="*/ 14 w 239"/>
                  <a:gd name="T9" fmla="*/ 19 h 497"/>
                  <a:gd name="T10" fmla="*/ 14 w 239"/>
                  <a:gd name="T11" fmla="*/ 16 h 497"/>
                  <a:gd name="T12" fmla="*/ 15 w 239"/>
                  <a:gd name="T13" fmla="*/ 12 h 497"/>
                  <a:gd name="T14" fmla="*/ 16 w 239"/>
                  <a:gd name="T15" fmla="*/ 11 h 497"/>
                  <a:gd name="T16" fmla="*/ 17 w 239"/>
                  <a:gd name="T17" fmla="*/ 10 h 497"/>
                  <a:gd name="T18" fmla="*/ 18 w 239"/>
                  <a:gd name="T19" fmla="*/ 9 h 497"/>
                  <a:gd name="T20" fmla="*/ 19 w 239"/>
                  <a:gd name="T21" fmla="*/ 7 h 497"/>
                  <a:gd name="T22" fmla="*/ 21 w 239"/>
                  <a:gd name="T23" fmla="*/ 5 h 497"/>
                  <a:gd name="T24" fmla="*/ 24 w 239"/>
                  <a:gd name="T25" fmla="*/ 4 h 497"/>
                  <a:gd name="T26" fmla="*/ 27 w 239"/>
                  <a:gd name="T27" fmla="*/ 2 h 497"/>
                  <a:gd name="T28" fmla="*/ 31 w 239"/>
                  <a:gd name="T29" fmla="*/ 1 h 497"/>
                  <a:gd name="T30" fmla="*/ 36 w 239"/>
                  <a:gd name="T31" fmla="*/ 0 h 497"/>
                  <a:gd name="T32" fmla="*/ 40 w 239"/>
                  <a:gd name="T33" fmla="*/ 0 h 497"/>
                  <a:gd name="T34" fmla="*/ 45 w 239"/>
                  <a:gd name="T35" fmla="*/ 0 h 497"/>
                  <a:gd name="T36" fmla="*/ 50 w 239"/>
                  <a:gd name="T37" fmla="*/ 1 h 497"/>
                  <a:gd name="T38" fmla="*/ 55 w 239"/>
                  <a:gd name="T39" fmla="*/ 2 h 497"/>
                  <a:gd name="T40" fmla="*/ 60 w 239"/>
                  <a:gd name="T41" fmla="*/ 3 h 497"/>
                  <a:gd name="T42" fmla="*/ 57 w 239"/>
                  <a:gd name="T43" fmla="*/ 19 h 497"/>
                  <a:gd name="T44" fmla="*/ 54 w 239"/>
                  <a:gd name="T45" fmla="*/ 19 h 497"/>
                  <a:gd name="T46" fmla="*/ 51 w 239"/>
                  <a:gd name="T47" fmla="*/ 18 h 497"/>
                  <a:gd name="T48" fmla="*/ 49 w 239"/>
                  <a:gd name="T49" fmla="*/ 18 h 497"/>
                  <a:gd name="T50" fmla="*/ 46 w 239"/>
                  <a:gd name="T51" fmla="*/ 18 h 497"/>
                  <a:gd name="T52" fmla="*/ 44 w 239"/>
                  <a:gd name="T53" fmla="*/ 18 h 497"/>
                  <a:gd name="T54" fmla="*/ 41 w 239"/>
                  <a:gd name="T55" fmla="*/ 19 h 497"/>
                  <a:gd name="T56" fmla="*/ 40 w 239"/>
                  <a:gd name="T57" fmla="*/ 19 h 497"/>
                  <a:gd name="T58" fmla="*/ 39 w 239"/>
                  <a:gd name="T59" fmla="*/ 20 h 497"/>
                  <a:gd name="T60" fmla="*/ 37 w 239"/>
                  <a:gd name="T61" fmla="*/ 22 h 497"/>
                  <a:gd name="T62" fmla="*/ 37 w 239"/>
                  <a:gd name="T63" fmla="*/ 24 h 497"/>
                  <a:gd name="T64" fmla="*/ 36 w 239"/>
                  <a:gd name="T65" fmla="*/ 26 h 497"/>
                  <a:gd name="T66" fmla="*/ 36 w 239"/>
                  <a:gd name="T67" fmla="*/ 29 h 497"/>
                  <a:gd name="T68" fmla="*/ 36 w 239"/>
                  <a:gd name="T69" fmla="*/ 36 h 497"/>
                  <a:gd name="T70" fmla="*/ 54 w 239"/>
                  <a:gd name="T71" fmla="*/ 36 h 497"/>
                  <a:gd name="T72" fmla="*/ 54 w 239"/>
                  <a:gd name="T73" fmla="*/ 54 h 497"/>
                  <a:gd name="T74" fmla="*/ 36 w 239"/>
                  <a:gd name="T75" fmla="*/ 54 h 497"/>
                  <a:gd name="T76" fmla="*/ 36 w 239"/>
                  <a:gd name="T77" fmla="*/ 124 h 497"/>
                  <a:gd name="T78" fmla="*/ 13 w 239"/>
                  <a:gd name="T79" fmla="*/ 124 h 497"/>
                  <a:gd name="T80" fmla="*/ 13 w 239"/>
                  <a:gd name="T81" fmla="*/ 54 h 497"/>
                  <a:gd name="T82" fmla="*/ 0 w 239"/>
                  <a:gd name="T83" fmla="*/ 54 h 497"/>
                  <a:gd name="T84" fmla="*/ 0 w 239"/>
                  <a:gd name="T85" fmla="*/ 36 h 49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9"/>
                  <a:gd name="T130" fmla="*/ 0 h 497"/>
                  <a:gd name="T131" fmla="*/ 239 w 239"/>
                  <a:gd name="T132" fmla="*/ 497 h 49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9" h="497">
                    <a:moveTo>
                      <a:pt x="0" y="144"/>
                    </a:moveTo>
                    <a:lnTo>
                      <a:pt x="51" y="144"/>
                    </a:lnTo>
                    <a:lnTo>
                      <a:pt x="51" y="117"/>
                    </a:lnTo>
                    <a:lnTo>
                      <a:pt x="51" y="96"/>
                    </a:lnTo>
                    <a:lnTo>
                      <a:pt x="54" y="78"/>
                    </a:lnTo>
                    <a:lnTo>
                      <a:pt x="57" y="63"/>
                    </a:lnTo>
                    <a:lnTo>
                      <a:pt x="60" y="50"/>
                    </a:lnTo>
                    <a:lnTo>
                      <a:pt x="63" y="45"/>
                    </a:lnTo>
                    <a:lnTo>
                      <a:pt x="67" y="40"/>
                    </a:lnTo>
                    <a:lnTo>
                      <a:pt x="70" y="35"/>
                    </a:lnTo>
                    <a:lnTo>
                      <a:pt x="74" y="30"/>
                    </a:lnTo>
                    <a:lnTo>
                      <a:pt x="83" y="22"/>
                    </a:lnTo>
                    <a:lnTo>
                      <a:pt x="95" y="15"/>
                    </a:lnTo>
                    <a:lnTo>
                      <a:pt x="109" y="8"/>
                    </a:lnTo>
                    <a:lnTo>
                      <a:pt x="124" y="5"/>
                    </a:lnTo>
                    <a:lnTo>
                      <a:pt x="142" y="1"/>
                    </a:lnTo>
                    <a:lnTo>
                      <a:pt x="160" y="0"/>
                    </a:lnTo>
                    <a:lnTo>
                      <a:pt x="180" y="1"/>
                    </a:lnTo>
                    <a:lnTo>
                      <a:pt x="200" y="4"/>
                    </a:lnTo>
                    <a:lnTo>
                      <a:pt x="219" y="8"/>
                    </a:lnTo>
                    <a:lnTo>
                      <a:pt x="239" y="12"/>
                    </a:lnTo>
                    <a:lnTo>
                      <a:pt x="226" y="78"/>
                    </a:lnTo>
                    <a:lnTo>
                      <a:pt x="214" y="75"/>
                    </a:lnTo>
                    <a:lnTo>
                      <a:pt x="203" y="74"/>
                    </a:lnTo>
                    <a:lnTo>
                      <a:pt x="194" y="73"/>
                    </a:lnTo>
                    <a:lnTo>
                      <a:pt x="183" y="73"/>
                    </a:lnTo>
                    <a:lnTo>
                      <a:pt x="174" y="73"/>
                    </a:lnTo>
                    <a:lnTo>
                      <a:pt x="165" y="75"/>
                    </a:lnTo>
                    <a:lnTo>
                      <a:pt x="158" y="78"/>
                    </a:lnTo>
                    <a:lnTo>
                      <a:pt x="154" y="82"/>
                    </a:lnTo>
                    <a:lnTo>
                      <a:pt x="149" y="88"/>
                    </a:lnTo>
                    <a:lnTo>
                      <a:pt x="147" y="96"/>
                    </a:lnTo>
                    <a:lnTo>
                      <a:pt x="145" y="106"/>
                    </a:lnTo>
                    <a:lnTo>
                      <a:pt x="145" y="118"/>
                    </a:lnTo>
                    <a:lnTo>
                      <a:pt x="145" y="144"/>
                    </a:lnTo>
                    <a:lnTo>
                      <a:pt x="214" y="144"/>
                    </a:lnTo>
                    <a:lnTo>
                      <a:pt x="214" y="217"/>
                    </a:lnTo>
                    <a:lnTo>
                      <a:pt x="145" y="217"/>
                    </a:lnTo>
                    <a:lnTo>
                      <a:pt x="145" y="497"/>
                    </a:lnTo>
                    <a:lnTo>
                      <a:pt x="51" y="497"/>
                    </a:lnTo>
                    <a:lnTo>
                      <a:pt x="51" y="217"/>
                    </a:lnTo>
                    <a:lnTo>
                      <a:pt x="0" y="217"/>
                    </a:lnTo>
                    <a:lnTo>
                      <a:pt x="0" y="14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15" name="Freeform 2009">
                <a:extLst>
                  <a:ext uri="{FF2B5EF4-FFF2-40B4-BE49-F238E27FC236}">
                    <a16:creationId xmlns:a16="http://schemas.microsoft.com/office/drawing/2014/main" id="{C9A7F729-037B-4A0E-8A0B-7A09325A6B83}"/>
                  </a:ext>
                </a:extLst>
              </p:cNvPr>
              <p:cNvSpPr>
                <a:spLocks noEditPoints="1"/>
              </p:cNvSpPr>
              <p:nvPr/>
            </p:nvSpPr>
            <p:spPr bwMode="auto">
              <a:xfrm>
                <a:off x="4151" y="2536"/>
                <a:ext cx="23" cy="122"/>
              </a:xfrm>
              <a:custGeom>
                <a:avLst/>
                <a:gdLst>
                  <a:gd name="T0" fmla="*/ 0 w 94"/>
                  <a:gd name="T1" fmla="*/ 22 h 488"/>
                  <a:gd name="T2" fmla="*/ 0 w 94"/>
                  <a:gd name="T3" fmla="*/ 0 h 488"/>
                  <a:gd name="T4" fmla="*/ 23 w 94"/>
                  <a:gd name="T5" fmla="*/ 0 h 488"/>
                  <a:gd name="T6" fmla="*/ 23 w 94"/>
                  <a:gd name="T7" fmla="*/ 22 h 488"/>
                  <a:gd name="T8" fmla="*/ 0 w 94"/>
                  <a:gd name="T9" fmla="*/ 22 h 488"/>
                  <a:gd name="T10" fmla="*/ 0 w 94"/>
                  <a:gd name="T11" fmla="*/ 122 h 488"/>
                  <a:gd name="T12" fmla="*/ 0 w 94"/>
                  <a:gd name="T13" fmla="*/ 34 h 488"/>
                  <a:gd name="T14" fmla="*/ 23 w 94"/>
                  <a:gd name="T15" fmla="*/ 34 h 488"/>
                  <a:gd name="T16" fmla="*/ 23 w 94"/>
                  <a:gd name="T17" fmla="*/ 122 h 488"/>
                  <a:gd name="T18" fmla="*/ 0 w 94"/>
                  <a:gd name="T19" fmla="*/ 122 h 48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4"/>
                  <a:gd name="T31" fmla="*/ 0 h 488"/>
                  <a:gd name="T32" fmla="*/ 94 w 94"/>
                  <a:gd name="T33" fmla="*/ 488 h 48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4" h="488">
                    <a:moveTo>
                      <a:pt x="0" y="87"/>
                    </a:moveTo>
                    <a:lnTo>
                      <a:pt x="0" y="0"/>
                    </a:lnTo>
                    <a:lnTo>
                      <a:pt x="94" y="0"/>
                    </a:lnTo>
                    <a:lnTo>
                      <a:pt x="94" y="87"/>
                    </a:lnTo>
                    <a:lnTo>
                      <a:pt x="0" y="87"/>
                    </a:lnTo>
                    <a:close/>
                    <a:moveTo>
                      <a:pt x="0" y="488"/>
                    </a:moveTo>
                    <a:lnTo>
                      <a:pt x="0" y="135"/>
                    </a:lnTo>
                    <a:lnTo>
                      <a:pt x="94" y="135"/>
                    </a:lnTo>
                    <a:lnTo>
                      <a:pt x="94" y="488"/>
                    </a:lnTo>
                    <a:lnTo>
                      <a:pt x="0" y="48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16" name="Freeform 2010">
                <a:extLst>
                  <a:ext uri="{FF2B5EF4-FFF2-40B4-BE49-F238E27FC236}">
                    <a16:creationId xmlns:a16="http://schemas.microsoft.com/office/drawing/2014/main" id="{1519459F-BBFE-48FF-A1BD-1E13C90AA7E7}"/>
                  </a:ext>
                </a:extLst>
              </p:cNvPr>
              <p:cNvSpPr>
                <a:spLocks noEditPoints="1"/>
              </p:cNvSpPr>
              <p:nvPr/>
            </p:nvSpPr>
            <p:spPr bwMode="auto">
              <a:xfrm>
                <a:off x="4197" y="2536"/>
                <a:ext cx="87" cy="125"/>
              </a:xfrm>
              <a:custGeom>
                <a:avLst/>
                <a:gdLst>
                  <a:gd name="T0" fmla="*/ 0 w 345"/>
                  <a:gd name="T1" fmla="*/ 0 h 497"/>
                  <a:gd name="T2" fmla="*/ 23 w 345"/>
                  <a:gd name="T3" fmla="*/ 44 h 497"/>
                  <a:gd name="T4" fmla="*/ 29 w 345"/>
                  <a:gd name="T5" fmla="*/ 39 h 497"/>
                  <a:gd name="T6" fmla="*/ 35 w 345"/>
                  <a:gd name="T7" fmla="*/ 35 h 497"/>
                  <a:gd name="T8" fmla="*/ 42 w 345"/>
                  <a:gd name="T9" fmla="*/ 33 h 497"/>
                  <a:gd name="T10" fmla="*/ 49 w 345"/>
                  <a:gd name="T11" fmla="*/ 32 h 497"/>
                  <a:gd name="T12" fmla="*/ 57 w 345"/>
                  <a:gd name="T13" fmla="*/ 33 h 497"/>
                  <a:gd name="T14" fmla="*/ 64 w 345"/>
                  <a:gd name="T15" fmla="*/ 35 h 497"/>
                  <a:gd name="T16" fmla="*/ 71 w 345"/>
                  <a:gd name="T17" fmla="*/ 38 h 497"/>
                  <a:gd name="T18" fmla="*/ 76 w 345"/>
                  <a:gd name="T19" fmla="*/ 44 h 497"/>
                  <a:gd name="T20" fmla="*/ 81 w 345"/>
                  <a:gd name="T21" fmla="*/ 50 h 497"/>
                  <a:gd name="T22" fmla="*/ 84 w 345"/>
                  <a:gd name="T23" fmla="*/ 58 h 497"/>
                  <a:gd name="T24" fmla="*/ 86 w 345"/>
                  <a:gd name="T25" fmla="*/ 67 h 497"/>
                  <a:gd name="T26" fmla="*/ 87 w 345"/>
                  <a:gd name="T27" fmla="*/ 77 h 497"/>
                  <a:gd name="T28" fmla="*/ 86 w 345"/>
                  <a:gd name="T29" fmla="*/ 88 h 497"/>
                  <a:gd name="T30" fmla="*/ 84 w 345"/>
                  <a:gd name="T31" fmla="*/ 98 h 497"/>
                  <a:gd name="T32" fmla="*/ 81 w 345"/>
                  <a:gd name="T33" fmla="*/ 106 h 497"/>
                  <a:gd name="T34" fmla="*/ 76 w 345"/>
                  <a:gd name="T35" fmla="*/ 113 h 497"/>
                  <a:gd name="T36" fmla="*/ 70 w 345"/>
                  <a:gd name="T37" fmla="*/ 118 h 497"/>
                  <a:gd name="T38" fmla="*/ 64 w 345"/>
                  <a:gd name="T39" fmla="*/ 122 h 497"/>
                  <a:gd name="T40" fmla="*/ 57 w 345"/>
                  <a:gd name="T41" fmla="*/ 124 h 497"/>
                  <a:gd name="T42" fmla="*/ 50 w 345"/>
                  <a:gd name="T43" fmla="*/ 125 h 497"/>
                  <a:gd name="T44" fmla="*/ 42 w 345"/>
                  <a:gd name="T45" fmla="*/ 124 h 497"/>
                  <a:gd name="T46" fmla="*/ 35 w 345"/>
                  <a:gd name="T47" fmla="*/ 121 h 497"/>
                  <a:gd name="T48" fmla="*/ 28 w 345"/>
                  <a:gd name="T49" fmla="*/ 116 h 497"/>
                  <a:gd name="T50" fmla="*/ 22 w 345"/>
                  <a:gd name="T51" fmla="*/ 110 h 497"/>
                  <a:gd name="T52" fmla="*/ 0 w 345"/>
                  <a:gd name="T53" fmla="*/ 123 h 497"/>
                  <a:gd name="T54" fmla="*/ 23 w 345"/>
                  <a:gd name="T55" fmla="*/ 80 h 497"/>
                  <a:gd name="T56" fmla="*/ 24 w 345"/>
                  <a:gd name="T57" fmla="*/ 86 h 497"/>
                  <a:gd name="T58" fmla="*/ 25 w 345"/>
                  <a:gd name="T59" fmla="*/ 91 h 497"/>
                  <a:gd name="T60" fmla="*/ 27 w 345"/>
                  <a:gd name="T61" fmla="*/ 95 h 497"/>
                  <a:gd name="T62" fmla="*/ 29 w 345"/>
                  <a:gd name="T63" fmla="*/ 99 h 497"/>
                  <a:gd name="T64" fmla="*/ 33 w 345"/>
                  <a:gd name="T65" fmla="*/ 103 h 497"/>
                  <a:gd name="T66" fmla="*/ 37 w 345"/>
                  <a:gd name="T67" fmla="*/ 105 h 497"/>
                  <a:gd name="T68" fmla="*/ 41 w 345"/>
                  <a:gd name="T69" fmla="*/ 106 h 497"/>
                  <a:gd name="T70" fmla="*/ 46 w 345"/>
                  <a:gd name="T71" fmla="*/ 106 h 497"/>
                  <a:gd name="T72" fmla="*/ 49 w 345"/>
                  <a:gd name="T73" fmla="*/ 105 h 497"/>
                  <a:gd name="T74" fmla="*/ 53 w 345"/>
                  <a:gd name="T75" fmla="*/ 104 h 497"/>
                  <a:gd name="T76" fmla="*/ 56 w 345"/>
                  <a:gd name="T77" fmla="*/ 101 h 497"/>
                  <a:gd name="T78" fmla="*/ 59 w 345"/>
                  <a:gd name="T79" fmla="*/ 98 h 497"/>
                  <a:gd name="T80" fmla="*/ 61 w 345"/>
                  <a:gd name="T81" fmla="*/ 94 h 497"/>
                  <a:gd name="T82" fmla="*/ 62 w 345"/>
                  <a:gd name="T83" fmla="*/ 89 h 497"/>
                  <a:gd name="T84" fmla="*/ 63 w 345"/>
                  <a:gd name="T85" fmla="*/ 82 h 497"/>
                  <a:gd name="T86" fmla="*/ 63 w 345"/>
                  <a:gd name="T87" fmla="*/ 75 h 497"/>
                  <a:gd name="T88" fmla="*/ 62 w 345"/>
                  <a:gd name="T89" fmla="*/ 68 h 497"/>
                  <a:gd name="T90" fmla="*/ 61 w 345"/>
                  <a:gd name="T91" fmla="*/ 63 h 497"/>
                  <a:gd name="T92" fmla="*/ 59 w 345"/>
                  <a:gd name="T93" fmla="*/ 59 h 497"/>
                  <a:gd name="T94" fmla="*/ 56 w 345"/>
                  <a:gd name="T95" fmla="*/ 55 h 497"/>
                  <a:gd name="T96" fmla="*/ 52 w 345"/>
                  <a:gd name="T97" fmla="*/ 52 h 497"/>
                  <a:gd name="T98" fmla="*/ 49 w 345"/>
                  <a:gd name="T99" fmla="*/ 51 h 497"/>
                  <a:gd name="T100" fmla="*/ 45 w 345"/>
                  <a:gd name="T101" fmla="*/ 50 h 497"/>
                  <a:gd name="T102" fmla="*/ 41 w 345"/>
                  <a:gd name="T103" fmla="*/ 50 h 497"/>
                  <a:gd name="T104" fmla="*/ 37 w 345"/>
                  <a:gd name="T105" fmla="*/ 51 h 497"/>
                  <a:gd name="T106" fmla="*/ 34 w 345"/>
                  <a:gd name="T107" fmla="*/ 52 h 497"/>
                  <a:gd name="T108" fmla="*/ 30 w 345"/>
                  <a:gd name="T109" fmla="*/ 55 h 497"/>
                  <a:gd name="T110" fmla="*/ 27 w 345"/>
                  <a:gd name="T111" fmla="*/ 58 h 497"/>
                  <a:gd name="T112" fmla="*/ 25 w 345"/>
                  <a:gd name="T113" fmla="*/ 62 h 497"/>
                  <a:gd name="T114" fmla="*/ 24 w 345"/>
                  <a:gd name="T115" fmla="*/ 67 h 497"/>
                  <a:gd name="T116" fmla="*/ 23 w 345"/>
                  <a:gd name="T117" fmla="*/ 73 h 49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45"/>
                  <a:gd name="T178" fmla="*/ 0 h 497"/>
                  <a:gd name="T179" fmla="*/ 345 w 345"/>
                  <a:gd name="T180" fmla="*/ 497 h 49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45" h="497">
                    <a:moveTo>
                      <a:pt x="0" y="488"/>
                    </a:moveTo>
                    <a:lnTo>
                      <a:pt x="0" y="0"/>
                    </a:lnTo>
                    <a:lnTo>
                      <a:pt x="92" y="0"/>
                    </a:lnTo>
                    <a:lnTo>
                      <a:pt x="92" y="176"/>
                    </a:lnTo>
                    <a:lnTo>
                      <a:pt x="104" y="164"/>
                    </a:lnTo>
                    <a:lnTo>
                      <a:pt x="115" y="154"/>
                    </a:lnTo>
                    <a:lnTo>
                      <a:pt x="128" y="146"/>
                    </a:lnTo>
                    <a:lnTo>
                      <a:pt x="140" y="139"/>
                    </a:lnTo>
                    <a:lnTo>
                      <a:pt x="153" y="133"/>
                    </a:lnTo>
                    <a:lnTo>
                      <a:pt x="167" y="130"/>
                    </a:lnTo>
                    <a:lnTo>
                      <a:pt x="181" y="128"/>
                    </a:lnTo>
                    <a:lnTo>
                      <a:pt x="196" y="127"/>
                    </a:lnTo>
                    <a:lnTo>
                      <a:pt x="211" y="128"/>
                    </a:lnTo>
                    <a:lnTo>
                      <a:pt x="227" y="130"/>
                    </a:lnTo>
                    <a:lnTo>
                      <a:pt x="241" y="133"/>
                    </a:lnTo>
                    <a:lnTo>
                      <a:pt x="254" y="139"/>
                    </a:lnTo>
                    <a:lnTo>
                      <a:pt x="268" y="146"/>
                    </a:lnTo>
                    <a:lnTo>
                      <a:pt x="280" y="153"/>
                    </a:lnTo>
                    <a:lnTo>
                      <a:pt x="292" y="162"/>
                    </a:lnTo>
                    <a:lnTo>
                      <a:pt x="303" y="173"/>
                    </a:lnTo>
                    <a:lnTo>
                      <a:pt x="313" y="186"/>
                    </a:lnTo>
                    <a:lnTo>
                      <a:pt x="322" y="200"/>
                    </a:lnTo>
                    <a:lnTo>
                      <a:pt x="328" y="214"/>
                    </a:lnTo>
                    <a:lnTo>
                      <a:pt x="334" y="230"/>
                    </a:lnTo>
                    <a:lnTo>
                      <a:pt x="339" y="248"/>
                    </a:lnTo>
                    <a:lnTo>
                      <a:pt x="343" y="267"/>
                    </a:lnTo>
                    <a:lnTo>
                      <a:pt x="344" y="287"/>
                    </a:lnTo>
                    <a:lnTo>
                      <a:pt x="345" y="308"/>
                    </a:lnTo>
                    <a:lnTo>
                      <a:pt x="344" y="330"/>
                    </a:lnTo>
                    <a:lnTo>
                      <a:pt x="343" y="351"/>
                    </a:lnTo>
                    <a:lnTo>
                      <a:pt x="339" y="371"/>
                    </a:lnTo>
                    <a:lnTo>
                      <a:pt x="334" y="388"/>
                    </a:lnTo>
                    <a:lnTo>
                      <a:pt x="328" y="405"/>
                    </a:lnTo>
                    <a:lnTo>
                      <a:pt x="321" y="421"/>
                    </a:lnTo>
                    <a:lnTo>
                      <a:pt x="312" y="434"/>
                    </a:lnTo>
                    <a:lnTo>
                      <a:pt x="302" y="448"/>
                    </a:lnTo>
                    <a:lnTo>
                      <a:pt x="291" y="460"/>
                    </a:lnTo>
                    <a:lnTo>
                      <a:pt x="279" y="470"/>
                    </a:lnTo>
                    <a:lnTo>
                      <a:pt x="267" y="477"/>
                    </a:lnTo>
                    <a:lnTo>
                      <a:pt x="254" y="484"/>
                    </a:lnTo>
                    <a:lnTo>
                      <a:pt x="240" y="490"/>
                    </a:lnTo>
                    <a:lnTo>
                      <a:pt x="227" y="494"/>
                    </a:lnTo>
                    <a:lnTo>
                      <a:pt x="213" y="496"/>
                    </a:lnTo>
                    <a:lnTo>
                      <a:pt x="197" y="497"/>
                    </a:lnTo>
                    <a:lnTo>
                      <a:pt x="182" y="496"/>
                    </a:lnTo>
                    <a:lnTo>
                      <a:pt x="166" y="493"/>
                    </a:lnTo>
                    <a:lnTo>
                      <a:pt x="152" y="488"/>
                    </a:lnTo>
                    <a:lnTo>
                      <a:pt x="138" y="482"/>
                    </a:lnTo>
                    <a:lnTo>
                      <a:pt x="123" y="473"/>
                    </a:lnTo>
                    <a:lnTo>
                      <a:pt x="110" y="463"/>
                    </a:lnTo>
                    <a:lnTo>
                      <a:pt x="98" y="451"/>
                    </a:lnTo>
                    <a:lnTo>
                      <a:pt x="86" y="437"/>
                    </a:lnTo>
                    <a:lnTo>
                      <a:pt x="86" y="488"/>
                    </a:lnTo>
                    <a:lnTo>
                      <a:pt x="0" y="488"/>
                    </a:lnTo>
                    <a:close/>
                    <a:moveTo>
                      <a:pt x="92" y="304"/>
                    </a:moveTo>
                    <a:lnTo>
                      <a:pt x="92" y="318"/>
                    </a:lnTo>
                    <a:lnTo>
                      <a:pt x="93" y="330"/>
                    </a:lnTo>
                    <a:lnTo>
                      <a:pt x="95" y="342"/>
                    </a:lnTo>
                    <a:lnTo>
                      <a:pt x="97" y="352"/>
                    </a:lnTo>
                    <a:lnTo>
                      <a:pt x="99" y="362"/>
                    </a:lnTo>
                    <a:lnTo>
                      <a:pt x="102" y="371"/>
                    </a:lnTo>
                    <a:lnTo>
                      <a:pt x="106" y="378"/>
                    </a:lnTo>
                    <a:lnTo>
                      <a:pt x="110" y="386"/>
                    </a:lnTo>
                    <a:lnTo>
                      <a:pt x="115" y="395"/>
                    </a:lnTo>
                    <a:lnTo>
                      <a:pt x="123" y="401"/>
                    </a:lnTo>
                    <a:lnTo>
                      <a:pt x="130" y="408"/>
                    </a:lnTo>
                    <a:lnTo>
                      <a:pt x="138" y="414"/>
                    </a:lnTo>
                    <a:lnTo>
                      <a:pt x="146" y="418"/>
                    </a:lnTo>
                    <a:lnTo>
                      <a:pt x="155" y="420"/>
                    </a:lnTo>
                    <a:lnTo>
                      <a:pt x="164" y="422"/>
                    </a:lnTo>
                    <a:lnTo>
                      <a:pt x="174" y="422"/>
                    </a:lnTo>
                    <a:lnTo>
                      <a:pt x="182" y="422"/>
                    </a:lnTo>
                    <a:lnTo>
                      <a:pt x="189" y="421"/>
                    </a:lnTo>
                    <a:lnTo>
                      <a:pt x="196" y="419"/>
                    </a:lnTo>
                    <a:lnTo>
                      <a:pt x="203" y="416"/>
                    </a:lnTo>
                    <a:lnTo>
                      <a:pt x="209" y="412"/>
                    </a:lnTo>
                    <a:lnTo>
                      <a:pt x="216" y="408"/>
                    </a:lnTo>
                    <a:lnTo>
                      <a:pt x="221" y="402"/>
                    </a:lnTo>
                    <a:lnTo>
                      <a:pt x="227" y="396"/>
                    </a:lnTo>
                    <a:lnTo>
                      <a:pt x="232" y="389"/>
                    </a:lnTo>
                    <a:lnTo>
                      <a:pt x="237" y="382"/>
                    </a:lnTo>
                    <a:lnTo>
                      <a:pt x="240" y="372"/>
                    </a:lnTo>
                    <a:lnTo>
                      <a:pt x="243" y="362"/>
                    </a:lnTo>
                    <a:lnTo>
                      <a:pt x="246" y="352"/>
                    </a:lnTo>
                    <a:lnTo>
                      <a:pt x="248" y="340"/>
                    </a:lnTo>
                    <a:lnTo>
                      <a:pt x="249" y="326"/>
                    </a:lnTo>
                    <a:lnTo>
                      <a:pt x="249" y="313"/>
                    </a:lnTo>
                    <a:lnTo>
                      <a:pt x="249" y="298"/>
                    </a:lnTo>
                    <a:lnTo>
                      <a:pt x="248" y="285"/>
                    </a:lnTo>
                    <a:lnTo>
                      <a:pt x="246" y="272"/>
                    </a:lnTo>
                    <a:lnTo>
                      <a:pt x="243" y="260"/>
                    </a:lnTo>
                    <a:lnTo>
                      <a:pt x="240" y="250"/>
                    </a:lnTo>
                    <a:lnTo>
                      <a:pt x="237" y="240"/>
                    </a:lnTo>
                    <a:lnTo>
                      <a:pt x="232" y="233"/>
                    </a:lnTo>
                    <a:lnTo>
                      <a:pt x="227" y="225"/>
                    </a:lnTo>
                    <a:lnTo>
                      <a:pt x="221" y="219"/>
                    </a:lnTo>
                    <a:lnTo>
                      <a:pt x="215" y="214"/>
                    </a:lnTo>
                    <a:lnTo>
                      <a:pt x="208" y="208"/>
                    </a:lnTo>
                    <a:lnTo>
                      <a:pt x="201" y="205"/>
                    </a:lnTo>
                    <a:lnTo>
                      <a:pt x="195" y="202"/>
                    </a:lnTo>
                    <a:lnTo>
                      <a:pt x="187" y="200"/>
                    </a:lnTo>
                    <a:lnTo>
                      <a:pt x="178" y="198"/>
                    </a:lnTo>
                    <a:lnTo>
                      <a:pt x="171" y="198"/>
                    </a:lnTo>
                    <a:lnTo>
                      <a:pt x="162" y="198"/>
                    </a:lnTo>
                    <a:lnTo>
                      <a:pt x="154" y="200"/>
                    </a:lnTo>
                    <a:lnTo>
                      <a:pt x="146" y="202"/>
                    </a:lnTo>
                    <a:lnTo>
                      <a:pt x="140" y="205"/>
                    </a:lnTo>
                    <a:lnTo>
                      <a:pt x="133" y="208"/>
                    </a:lnTo>
                    <a:lnTo>
                      <a:pt x="127" y="213"/>
                    </a:lnTo>
                    <a:lnTo>
                      <a:pt x="120" y="218"/>
                    </a:lnTo>
                    <a:lnTo>
                      <a:pt x="114" y="225"/>
                    </a:lnTo>
                    <a:lnTo>
                      <a:pt x="109" y="232"/>
                    </a:lnTo>
                    <a:lnTo>
                      <a:pt x="104" y="239"/>
                    </a:lnTo>
                    <a:lnTo>
                      <a:pt x="101" y="248"/>
                    </a:lnTo>
                    <a:lnTo>
                      <a:pt x="98" y="258"/>
                    </a:lnTo>
                    <a:lnTo>
                      <a:pt x="96" y="268"/>
                    </a:lnTo>
                    <a:lnTo>
                      <a:pt x="93" y="279"/>
                    </a:lnTo>
                    <a:lnTo>
                      <a:pt x="92" y="291"/>
                    </a:lnTo>
                    <a:lnTo>
                      <a:pt x="92" y="30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17" name="Freeform 2011">
                <a:extLst>
                  <a:ext uri="{FF2B5EF4-FFF2-40B4-BE49-F238E27FC236}">
                    <a16:creationId xmlns:a16="http://schemas.microsoft.com/office/drawing/2014/main" id="{2DDB1BC1-4F37-4CA0-9712-A048DC418459}"/>
                  </a:ext>
                </a:extLst>
              </p:cNvPr>
              <p:cNvSpPr>
                <a:spLocks/>
              </p:cNvSpPr>
              <p:nvPr/>
            </p:nvSpPr>
            <p:spPr bwMode="auto">
              <a:xfrm>
                <a:off x="4302" y="2568"/>
                <a:ext cx="57" cy="90"/>
              </a:xfrm>
              <a:custGeom>
                <a:avLst/>
                <a:gdLst>
                  <a:gd name="T0" fmla="*/ 23 w 230"/>
                  <a:gd name="T1" fmla="*/ 90 h 361"/>
                  <a:gd name="T2" fmla="*/ 0 w 230"/>
                  <a:gd name="T3" fmla="*/ 90 h 361"/>
                  <a:gd name="T4" fmla="*/ 0 w 230"/>
                  <a:gd name="T5" fmla="*/ 2 h 361"/>
                  <a:gd name="T6" fmla="*/ 22 w 230"/>
                  <a:gd name="T7" fmla="*/ 2 h 361"/>
                  <a:gd name="T8" fmla="*/ 22 w 230"/>
                  <a:gd name="T9" fmla="*/ 14 h 361"/>
                  <a:gd name="T10" fmla="*/ 25 w 230"/>
                  <a:gd name="T11" fmla="*/ 10 h 361"/>
                  <a:gd name="T12" fmla="*/ 27 w 230"/>
                  <a:gd name="T13" fmla="*/ 7 h 361"/>
                  <a:gd name="T14" fmla="*/ 29 w 230"/>
                  <a:gd name="T15" fmla="*/ 5 h 361"/>
                  <a:gd name="T16" fmla="*/ 31 w 230"/>
                  <a:gd name="T17" fmla="*/ 3 h 361"/>
                  <a:gd name="T18" fmla="*/ 34 w 230"/>
                  <a:gd name="T19" fmla="*/ 1 h 361"/>
                  <a:gd name="T20" fmla="*/ 36 w 230"/>
                  <a:gd name="T21" fmla="*/ 0 h 361"/>
                  <a:gd name="T22" fmla="*/ 39 w 230"/>
                  <a:gd name="T23" fmla="*/ 0 h 361"/>
                  <a:gd name="T24" fmla="*/ 42 w 230"/>
                  <a:gd name="T25" fmla="*/ 0 h 361"/>
                  <a:gd name="T26" fmla="*/ 44 w 230"/>
                  <a:gd name="T27" fmla="*/ 0 h 361"/>
                  <a:gd name="T28" fmla="*/ 45 w 230"/>
                  <a:gd name="T29" fmla="*/ 0 h 361"/>
                  <a:gd name="T30" fmla="*/ 47 w 230"/>
                  <a:gd name="T31" fmla="*/ 0 h 361"/>
                  <a:gd name="T32" fmla="*/ 49 w 230"/>
                  <a:gd name="T33" fmla="*/ 1 h 361"/>
                  <a:gd name="T34" fmla="*/ 53 w 230"/>
                  <a:gd name="T35" fmla="*/ 2 h 361"/>
                  <a:gd name="T36" fmla="*/ 57 w 230"/>
                  <a:gd name="T37" fmla="*/ 4 h 361"/>
                  <a:gd name="T38" fmla="*/ 50 w 230"/>
                  <a:gd name="T39" fmla="*/ 25 h 361"/>
                  <a:gd name="T40" fmla="*/ 47 w 230"/>
                  <a:gd name="T41" fmla="*/ 23 h 361"/>
                  <a:gd name="T42" fmla="*/ 44 w 230"/>
                  <a:gd name="T43" fmla="*/ 22 h 361"/>
                  <a:gd name="T44" fmla="*/ 41 w 230"/>
                  <a:gd name="T45" fmla="*/ 21 h 361"/>
                  <a:gd name="T46" fmla="*/ 39 w 230"/>
                  <a:gd name="T47" fmla="*/ 21 h 361"/>
                  <a:gd name="T48" fmla="*/ 36 w 230"/>
                  <a:gd name="T49" fmla="*/ 21 h 361"/>
                  <a:gd name="T50" fmla="*/ 34 w 230"/>
                  <a:gd name="T51" fmla="*/ 22 h 361"/>
                  <a:gd name="T52" fmla="*/ 32 w 230"/>
                  <a:gd name="T53" fmla="*/ 22 h 361"/>
                  <a:gd name="T54" fmla="*/ 30 w 230"/>
                  <a:gd name="T55" fmla="*/ 24 h 361"/>
                  <a:gd name="T56" fmla="*/ 29 w 230"/>
                  <a:gd name="T57" fmla="*/ 25 h 361"/>
                  <a:gd name="T58" fmla="*/ 28 w 230"/>
                  <a:gd name="T59" fmla="*/ 27 h 361"/>
                  <a:gd name="T60" fmla="*/ 26 w 230"/>
                  <a:gd name="T61" fmla="*/ 30 h 361"/>
                  <a:gd name="T62" fmla="*/ 25 w 230"/>
                  <a:gd name="T63" fmla="*/ 33 h 361"/>
                  <a:gd name="T64" fmla="*/ 25 w 230"/>
                  <a:gd name="T65" fmla="*/ 38 h 361"/>
                  <a:gd name="T66" fmla="*/ 24 w 230"/>
                  <a:gd name="T67" fmla="*/ 44 h 361"/>
                  <a:gd name="T68" fmla="*/ 23 w 230"/>
                  <a:gd name="T69" fmla="*/ 53 h 361"/>
                  <a:gd name="T70" fmla="*/ 23 w 230"/>
                  <a:gd name="T71" fmla="*/ 63 h 361"/>
                  <a:gd name="T72" fmla="*/ 23 w 230"/>
                  <a:gd name="T73" fmla="*/ 90 h 36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30"/>
                  <a:gd name="T112" fmla="*/ 0 h 361"/>
                  <a:gd name="T113" fmla="*/ 230 w 230"/>
                  <a:gd name="T114" fmla="*/ 361 h 36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30" h="361">
                    <a:moveTo>
                      <a:pt x="94" y="361"/>
                    </a:moveTo>
                    <a:lnTo>
                      <a:pt x="0" y="361"/>
                    </a:lnTo>
                    <a:lnTo>
                      <a:pt x="0" y="8"/>
                    </a:lnTo>
                    <a:lnTo>
                      <a:pt x="88" y="8"/>
                    </a:lnTo>
                    <a:lnTo>
                      <a:pt x="88" y="58"/>
                    </a:lnTo>
                    <a:lnTo>
                      <a:pt x="99" y="42"/>
                    </a:lnTo>
                    <a:lnTo>
                      <a:pt x="109" y="28"/>
                    </a:lnTo>
                    <a:lnTo>
                      <a:pt x="118" y="19"/>
                    </a:lnTo>
                    <a:lnTo>
                      <a:pt x="127" y="11"/>
                    </a:lnTo>
                    <a:lnTo>
                      <a:pt x="136" y="6"/>
                    </a:lnTo>
                    <a:lnTo>
                      <a:pt x="146" y="2"/>
                    </a:lnTo>
                    <a:lnTo>
                      <a:pt x="157" y="1"/>
                    </a:lnTo>
                    <a:lnTo>
                      <a:pt x="168" y="0"/>
                    </a:lnTo>
                    <a:lnTo>
                      <a:pt x="176" y="0"/>
                    </a:lnTo>
                    <a:lnTo>
                      <a:pt x="183" y="1"/>
                    </a:lnTo>
                    <a:lnTo>
                      <a:pt x="191" y="2"/>
                    </a:lnTo>
                    <a:lnTo>
                      <a:pt x="199" y="4"/>
                    </a:lnTo>
                    <a:lnTo>
                      <a:pt x="214" y="10"/>
                    </a:lnTo>
                    <a:lnTo>
                      <a:pt x="230" y="17"/>
                    </a:lnTo>
                    <a:lnTo>
                      <a:pt x="200" y="99"/>
                    </a:lnTo>
                    <a:lnTo>
                      <a:pt x="189" y="92"/>
                    </a:lnTo>
                    <a:lnTo>
                      <a:pt x="178" y="88"/>
                    </a:lnTo>
                    <a:lnTo>
                      <a:pt x="167" y="85"/>
                    </a:lnTo>
                    <a:lnTo>
                      <a:pt x="157" y="84"/>
                    </a:lnTo>
                    <a:lnTo>
                      <a:pt x="147" y="85"/>
                    </a:lnTo>
                    <a:lnTo>
                      <a:pt x="138" y="87"/>
                    </a:lnTo>
                    <a:lnTo>
                      <a:pt x="131" y="90"/>
                    </a:lnTo>
                    <a:lnTo>
                      <a:pt x="123" y="95"/>
                    </a:lnTo>
                    <a:lnTo>
                      <a:pt x="116" y="101"/>
                    </a:lnTo>
                    <a:lnTo>
                      <a:pt x="111" y="110"/>
                    </a:lnTo>
                    <a:lnTo>
                      <a:pt x="106" y="121"/>
                    </a:lnTo>
                    <a:lnTo>
                      <a:pt x="102" y="133"/>
                    </a:lnTo>
                    <a:lnTo>
                      <a:pt x="99" y="152"/>
                    </a:lnTo>
                    <a:lnTo>
                      <a:pt x="96" y="177"/>
                    </a:lnTo>
                    <a:lnTo>
                      <a:pt x="94" y="212"/>
                    </a:lnTo>
                    <a:lnTo>
                      <a:pt x="94" y="252"/>
                    </a:lnTo>
                    <a:lnTo>
                      <a:pt x="94" y="36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18" name="Freeform 2012">
                <a:extLst>
                  <a:ext uri="{FF2B5EF4-FFF2-40B4-BE49-F238E27FC236}">
                    <a16:creationId xmlns:a16="http://schemas.microsoft.com/office/drawing/2014/main" id="{C9CD845F-C4B5-40F6-A055-26B933A25DA2}"/>
                  </a:ext>
                </a:extLst>
              </p:cNvPr>
              <p:cNvSpPr>
                <a:spLocks noEditPoints="1"/>
              </p:cNvSpPr>
              <p:nvPr/>
            </p:nvSpPr>
            <p:spPr bwMode="auto">
              <a:xfrm>
                <a:off x="4369" y="2536"/>
                <a:ext cx="23" cy="122"/>
              </a:xfrm>
              <a:custGeom>
                <a:avLst/>
                <a:gdLst>
                  <a:gd name="T0" fmla="*/ 0 w 94"/>
                  <a:gd name="T1" fmla="*/ 22 h 488"/>
                  <a:gd name="T2" fmla="*/ 0 w 94"/>
                  <a:gd name="T3" fmla="*/ 0 h 488"/>
                  <a:gd name="T4" fmla="*/ 23 w 94"/>
                  <a:gd name="T5" fmla="*/ 0 h 488"/>
                  <a:gd name="T6" fmla="*/ 23 w 94"/>
                  <a:gd name="T7" fmla="*/ 22 h 488"/>
                  <a:gd name="T8" fmla="*/ 0 w 94"/>
                  <a:gd name="T9" fmla="*/ 22 h 488"/>
                  <a:gd name="T10" fmla="*/ 0 w 94"/>
                  <a:gd name="T11" fmla="*/ 122 h 488"/>
                  <a:gd name="T12" fmla="*/ 0 w 94"/>
                  <a:gd name="T13" fmla="*/ 34 h 488"/>
                  <a:gd name="T14" fmla="*/ 23 w 94"/>
                  <a:gd name="T15" fmla="*/ 34 h 488"/>
                  <a:gd name="T16" fmla="*/ 23 w 94"/>
                  <a:gd name="T17" fmla="*/ 122 h 488"/>
                  <a:gd name="T18" fmla="*/ 0 w 94"/>
                  <a:gd name="T19" fmla="*/ 122 h 48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4"/>
                  <a:gd name="T31" fmla="*/ 0 h 488"/>
                  <a:gd name="T32" fmla="*/ 94 w 94"/>
                  <a:gd name="T33" fmla="*/ 488 h 48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4" h="488">
                    <a:moveTo>
                      <a:pt x="0" y="87"/>
                    </a:moveTo>
                    <a:lnTo>
                      <a:pt x="0" y="0"/>
                    </a:lnTo>
                    <a:lnTo>
                      <a:pt x="94" y="0"/>
                    </a:lnTo>
                    <a:lnTo>
                      <a:pt x="94" y="87"/>
                    </a:lnTo>
                    <a:lnTo>
                      <a:pt x="0" y="87"/>
                    </a:lnTo>
                    <a:close/>
                    <a:moveTo>
                      <a:pt x="0" y="488"/>
                    </a:moveTo>
                    <a:lnTo>
                      <a:pt x="0" y="135"/>
                    </a:lnTo>
                    <a:lnTo>
                      <a:pt x="94" y="135"/>
                    </a:lnTo>
                    <a:lnTo>
                      <a:pt x="94" y="488"/>
                    </a:lnTo>
                    <a:lnTo>
                      <a:pt x="0" y="48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19" name="Rectangle 2013">
                <a:extLst>
                  <a:ext uri="{FF2B5EF4-FFF2-40B4-BE49-F238E27FC236}">
                    <a16:creationId xmlns:a16="http://schemas.microsoft.com/office/drawing/2014/main" id="{91AA128E-CA3A-4727-BD78-ABBB2FCDBD23}"/>
                  </a:ext>
                </a:extLst>
              </p:cNvPr>
              <p:cNvSpPr>
                <a:spLocks noChangeArrowheads="1"/>
              </p:cNvSpPr>
              <p:nvPr/>
            </p:nvSpPr>
            <p:spPr bwMode="auto">
              <a:xfrm>
                <a:off x="4417" y="2536"/>
                <a:ext cx="23" cy="122"/>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15720" name="Rectangle 2014">
                <a:extLst>
                  <a:ext uri="{FF2B5EF4-FFF2-40B4-BE49-F238E27FC236}">
                    <a16:creationId xmlns:a16="http://schemas.microsoft.com/office/drawing/2014/main" id="{6EC98570-68DC-42AA-980F-F88999643A3E}"/>
                  </a:ext>
                </a:extLst>
              </p:cNvPr>
              <p:cNvSpPr>
                <a:spLocks noChangeArrowheads="1"/>
              </p:cNvSpPr>
              <p:nvPr/>
            </p:nvSpPr>
            <p:spPr bwMode="auto">
              <a:xfrm>
                <a:off x="4464" y="2536"/>
                <a:ext cx="23" cy="122"/>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15721" name="Freeform 2015">
                <a:extLst>
                  <a:ext uri="{FF2B5EF4-FFF2-40B4-BE49-F238E27FC236}">
                    <a16:creationId xmlns:a16="http://schemas.microsoft.com/office/drawing/2014/main" id="{61800416-D192-4791-B43D-2FE4B5D96BBE}"/>
                  </a:ext>
                </a:extLst>
              </p:cNvPr>
              <p:cNvSpPr>
                <a:spLocks noEditPoints="1"/>
              </p:cNvSpPr>
              <p:nvPr/>
            </p:nvSpPr>
            <p:spPr bwMode="auto">
              <a:xfrm>
                <a:off x="4505" y="2568"/>
                <a:ext cx="83" cy="93"/>
              </a:xfrm>
              <a:custGeom>
                <a:avLst/>
                <a:gdLst>
                  <a:gd name="T0" fmla="*/ 3 w 333"/>
                  <a:gd name="T1" fmla="*/ 22 h 370"/>
                  <a:gd name="T2" fmla="*/ 7 w 333"/>
                  <a:gd name="T3" fmla="*/ 14 h 370"/>
                  <a:gd name="T4" fmla="*/ 13 w 333"/>
                  <a:gd name="T5" fmla="*/ 8 h 370"/>
                  <a:gd name="T6" fmla="*/ 20 w 333"/>
                  <a:gd name="T7" fmla="*/ 3 h 370"/>
                  <a:gd name="T8" fmla="*/ 29 w 333"/>
                  <a:gd name="T9" fmla="*/ 1 h 370"/>
                  <a:gd name="T10" fmla="*/ 41 w 333"/>
                  <a:gd name="T11" fmla="*/ 0 h 370"/>
                  <a:gd name="T12" fmla="*/ 57 w 333"/>
                  <a:gd name="T13" fmla="*/ 1 h 370"/>
                  <a:gd name="T14" fmla="*/ 64 w 333"/>
                  <a:gd name="T15" fmla="*/ 4 h 370"/>
                  <a:gd name="T16" fmla="*/ 72 w 333"/>
                  <a:gd name="T17" fmla="*/ 9 h 370"/>
                  <a:gd name="T18" fmla="*/ 75 w 333"/>
                  <a:gd name="T19" fmla="*/ 13 h 370"/>
                  <a:gd name="T20" fmla="*/ 77 w 333"/>
                  <a:gd name="T21" fmla="*/ 19 h 370"/>
                  <a:gd name="T22" fmla="*/ 78 w 333"/>
                  <a:gd name="T23" fmla="*/ 34 h 370"/>
                  <a:gd name="T24" fmla="*/ 78 w 333"/>
                  <a:gd name="T25" fmla="*/ 72 h 370"/>
                  <a:gd name="T26" fmla="*/ 80 w 333"/>
                  <a:gd name="T27" fmla="*/ 82 h 370"/>
                  <a:gd name="T28" fmla="*/ 83 w 333"/>
                  <a:gd name="T29" fmla="*/ 91 h 370"/>
                  <a:gd name="T30" fmla="*/ 58 w 333"/>
                  <a:gd name="T31" fmla="*/ 84 h 370"/>
                  <a:gd name="T32" fmla="*/ 54 w 333"/>
                  <a:gd name="T33" fmla="*/ 84 h 370"/>
                  <a:gd name="T34" fmla="*/ 44 w 333"/>
                  <a:gd name="T35" fmla="*/ 90 h 370"/>
                  <a:gd name="T36" fmla="*/ 33 w 333"/>
                  <a:gd name="T37" fmla="*/ 93 h 370"/>
                  <a:gd name="T38" fmla="*/ 23 w 333"/>
                  <a:gd name="T39" fmla="*/ 92 h 370"/>
                  <a:gd name="T40" fmla="*/ 15 w 333"/>
                  <a:gd name="T41" fmla="*/ 90 h 370"/>
                  <a:gd name="T42" fmla="*/ 8 w 333"/>
                  <a:gd name="T43" fmla="*/ 86 h 370"/>
                  <a:gd name="T44" fmla="*/ 3 w 333"/>
                  <a:gd name="T45" fmla="*/ 79 h 370"/>
                  <a:gd name="T46" fmla="*/ 0 w 333"/>
                  <a:gd name="T47" fmla="*/ 72 h 370"/>
                  <a:gd name="T48" fmla="*/ 0 w 333"/>
                  <a:gd name="T49" fmla="*/ 63 h 370"/>
                  <a:gd name="T50" fmla="*/ 3 w 333"/>
                  <a:gd name="T51" fmla="*/ 53 h 370"/>
                  <a:gd name="T52" fmla="*/ 11 w 333"/>
                  <a:gd name="T53" fmla="*/ 46 h 370"/>
                  <a:gd name="T54" fmla="*/ 21 w 333"/>
                  <a:gd name="T55" fmla="*/ 41 h 370"/>
                  <a:gd name="T56" fmla="*/ 40 w 333"/>
                  <a:gd name="T57" fmla="*/ 37 h 370"/>
                  <a:gd name="T58" fmla="*/ 55 w 333"/>
                  <a:gd name="T59" fmla="*/ 33 h 370"/>
                  <a:gd name="T60" fmla="*/ 54 w 333"/>
                  <a:gd name="T61" fmla="*/ 25 h 370"/>
                  <a:gd name="T62" fmla="*/ 53 w 333"/>
                  <a:gd name="T63" fmla="*/ 22 h 370"/>
                  <a:gd name="T64" fmla="*/ 50 w 333"/>
                  <a:gd name="T65" fmla="*/ 20 h 370"/>
                  <a:gd name="T66" fmla="*/ 43 w 333"/>
                  <a:gd name="T67" fmla="*/ 18 h 370"/>
                  <a:gd name="T68" fmla="*/ 34 w 333"/>
                  <a:gd name="T69" fmla="*/ 19 h 370"/>
                  <a:gd name="T70" fmla="*/ 28 w 333"/>
                  <a:gd name="T71" fmla="*/ 22 h 370"/>
                  <a:gd name="T72" fmla="*/ 24 w 333"/>
                  <a:gd name="T73" fmla="*/ 29 h 370"/>
                  <a:gd name="T74" fmla="*/ 49 w 333"/>
                  <a:gd name="T75" fmla="*/ 50 h 370"/>
                  <a:gd name="T76" fmla="*/ 36 w 333"/>
                  <a:gd name="T77" fmla="*/ 53 h 370"/>
                  <a:gd name="T78" fmla="*/ 28 w 333"/>
                  <a:gd name="T79" fmla="*/ 56 h 370"/>
                  <a:gd name="T80" fmla="*/ 25 w 333"/>
                  <a:gd name="T81" fmla="*/ 59 h 370"/>
                  <a:gd name="T82" fmla="*/ 24 w 333"/>
                  <a:gd name="T83" fmla="*/ 62 h 370"/>
                  <a:gd name="T84" fmla="*/ 24 w 333"/>
                  <a:gd name="T85" fmla="*/ 66 h 370"/>
                  <a:gd name="T86" fmla="*/ 27 w 333"/>
                  <a:gd name="T87" fmla="*/ 73 h 370"/>
                  <a:gd name="T88" fmla="*/ 34 w 333"/>
                  <a:gd name="T89" fmla="*/ 76 h 370"/>
                  <a:gd name="T90" fmla="*/ 43 w 333"/>
                  <a:gd name="T91" fmla="*/ 75 h 370"/>
                  <a:gd name="T92" fmla="*/ 50 w 333"/>
                  <a:gd name="T93" fmla="*/ 71 h 370"/>
                  <a:gd name="T94" fmla="*/ 54 w 333"/>
                  <a:gd name="T95" fmla="*/ 64 h 370"/>
                  <a:gd name="T96" fmla="*/ 55 w 333"/>
                  <a:gd name="T97" fmla="*/ 57 h 37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33"/>
                  <a:gd name="T148" fmla="*/ 0 h 370"/>
                  <a:gd name="T149" fmla="*/ 333 w 333"/>
                  <a:gd name="T150" fmla="*/ 370 h 37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33" h="370">
                    <a:moveTo>
                      <a:pt x="95" y="116"/>
                    </a:moveTo>
                    <a:lnTo>
                      <a:pt x="10" y="100"/>
                    </a:lnTo>
                    <a:lnTo>
                      <a:pt x="14" y="88"/>
                    </a:lnTo>
                    <a:lnTo>
                      <a:pt x="19" y="76"/>
                    </a:lnTo>
                    <a:lnTo>
                      <a:pt x="23" y="66"/>
                    </a:lnTo>
                    <a:lnTo>
                      <a:pt x="30" y="56"/>
                    </a:lnTo>
                    <a:lnTo>
                      <a:pt x="37" y="46"/>
                    </a:lnTo>
                    <a:lnTo>
                      <a:pt x="43" y="38"/>
                    </a:lnTo>
                    <a:lnTo>
                      <a:pt x="51" y="31"/>
                    </a:lnTo>
                    <a:lnTo>
                      <a:pt x="60" y="24"/>
                    </a:lnTo>
                    <a:lnTo>
                      <a:pt x="68" y="19"/>
                    </a:lnTo>
                    <a:lnTo>
                      <a:pt x="80" y="13"/>
                    </a:lnTo>
                    <a:lnTo>
                      <a:pt x="91" y="10"/>
                    </a:lnTo>
                    <a:lnTo>
                      <a:pt x="103" y="5"/>
                    </a:lnTo>
                    <a:lnTo>
                      <a:pt x="116" y="3"/>
                    </a:lnTo>
                    <a:lnTo>
                      <a:pt x="131" y="1"/>
                    </a:lnTo>
                    <a:lnTo>
                      <a:pt x="147" y="0"/>
                    </a:lnTo>
                    <a:lnTo>
                      <a:pt x="163" y="0"/>
                    </a:lnTo>
                    <a:lnTo>
                      <a:pt x="193" y="1"/>
                    </a:lnTo>
                    <a:lnTo>
                      <a:pt x="218" y="3"/>
                    </a:lnTo>
                    <a:lnTo>
                      <a:pt x="229" y="5"/>
                    </a:lnTo>
                    <a:lnTo>
                      <a:pt x="239" y="8"/>
                    </a:lnTo>
                    <a:lnTo>
                      <a:pt x="248" y="11"/>
                    </a:lnTo>
                    <a:lnTo>
                      <a:pt x="257" y="14"/>
                    </a:lnTo>
                    <a:lnTo>
                      <a:pt x="271" y="23"/>
                    </a:lnTo>
                    <a:lnTo>
                      <a:pt x="282" y="32"/>
                    </a:lnTo>
                    <a:lnTo>
                      <a:pt x="288" y="36"/>
                    </a:lnTo>
                    <a:lnTo>
                      <a:pt x="292" y="42"/>
                    </a:lnTo>
                    <a:lnTo>
                      <a:pt x="297" y="46"/>
                    </a:lnTo>
                    <a:lnTo>
                      <a:pt x="300" y="53"/>
                    </a:lnTo>
                    <a:lnTo>
                      <a:pt x="303" y="58"/>
                    </a:lnTo>
                    <a:lnTo>
                      <a:pt x="306" y="66"/>
                    </a:lnTo>
                    <a:lnTo>
                      <a:pt x="308" y="75"/>
                    </a:lnTo>
                    <a:lnTo>
                      <a:pt x="309" y="85"/>
                    </a:lnTo>
                    <a:lnTo>
                      <a:pt x="312" y="108"/>
                    </a:lnTo>
                    <a:lnTo>
                      <a:pt x="312" y="137"/>
                    </a:lnTo>
                    <a:lnTo>
                      <a:pt x="311" y="246"/>
                    </a:lnTo>
                    <a:lnTo>
                      <a:pt x="312" y="268"/>
                    </a:lnTo>
                    <a:lnTo>
                      <a:pt x="312" y="287"/>
                    </a:lnTo>
                    <a:lnTo>
                      <a:pt x="314" y="302"/>
                    </a:lnTo>
                    <a:lnTo>
                      <a:pt x="315" y="314"/>
                    </a:lnTo>
                    <a:lnTo>
                      <a:pt x="319" y="325"/>
                    </a:lnTo>
                    <a:lnTo>
                      <a:pt x="322" y="337"/>
                    </a:lnTo>
                    <a:lnTo>
                      <a:pt x="328" y="349"/>
                    </a:lnTo>
                    <a:lnTo>
                      <a:pt x="333" y="361"/>
                    </a:lnTo>
                    <a:lnTo>
                      <a:pt x="240" y="361"/>
                    </a:lnTo>
                    <a:lnTo>
                      <a:pt x="236" y="350"/>
                    </a:lnTo>
                    <a:lnTo>
                      <a:pt x="231" y="334"/>
                    </a:lnTo>
                    <a:lnTo>
                      <a:pt x="229" y="327"/>
                    </a:lnTo>
                    <a:lnTo>
                      <a:pt x="227" y="323"/>
                    </a:lnTo>
                    <a:lnTo>
                      <a:pt x="215" y="334"/>
                    </a:lnTo>
                    <a:lnTo>
                      <a:pt x="203" y="344"/>
                    </a:lnTo>
                    <a:lnTo>
                      <a:pt x="190" y="352"/>
                    </a:lnTo>
                    <a:lnTo>
                      <a:pt x="177" y="358"/>
                    </a:lnTo>
                    <a:lnTo>
                      <a:pt x="162" y="364"/>
                    </a:lnTo>
                    <a:lnTo>
                      <a:pt x="148" y="367"/>
                    </a:lnTo>
                    <a:lnTo>
                      <a:pt x="134" y="369"/>
                    </a:lnTo>
                    <a:lnTo>
                      <a:pt x="118" y="370"/>
                    </a:lnTo>
                    <a:lnTo>
                      <a:pt x="105" y="369"/>
                    </a:lnTo>
                    <a:lnTo>
                      <a:pt x="92" y="368"/>
                    </a:lnTo>
                    <a:lnTo>
                      <a:pt x="81" y="366"/>
                    </a:lnTo>
                    <a:lnTo>
                      <a:pt x="70" y="363"/>
                    </a:lnTo>
                    <a:lnTo>
                      <a:pt x="59" y="358"/>
                    </a:lnTo>
                    <a:lnTo>
                      <a:pt x="49" y="353"/>
                    </a:lnTo>
                    <a:lnTo>
                      <a:pt x="40" y="347"/>
                    </a:lnTo>
                    <a:lnTo>
                      <a:pt x="32" y="341"/>
                    </a:lnTo>
                    <a:lnTo>
                      <a:pt x="24" y="333"/>
                    </a:lnTo>
                    <a:lnTo>
                      <a:pt x="18" y="324"/>
                    </a:lnTo>
                    <a:lnTo>
                      <a:pt x="12" y="315"/>
                    </a:lnTo>
                    <a:lnTo>
                      <a:pt x="8" y="306"/>
                    </a:lnTo>
                    <a:lnTo>
                      <a:pt x="5" y="296"/>
                    </a:lnTo>
                    <a:lnTo>
                      <a:pt x="2" y="287"/>
                    </a:lnTo>
                    <a:lnTo>
                      <a:pt x="1" y="277"/>
                    </a:lnTo>
                    <a:lnTo>
                      <a:pt x="0" y="266"/>
                    </a:lnTo>
                    <a:lnTo>
                      <a:pt x="1" y="250"/>
                    </a:lnTo>
                    <a:lnTo>
                      <a:pt x="3" y="237"/>
                    </a:lnTo>
                    <a:lnTo>
                      <a:pt x="9" y="224"/>
                    </a:lnTo>
                    <a:lnTo>
                      <a:pt x="14" y="212"/>
                    </a:lnTo>
                    <a:lnTo>
                      <a:pt x="22" y="201"/>
                    </a:lnTo>
                    <a:lnTo>
                      <a:pt x="32" y="191"/>
                    </a:lnTo>
                    <a:lnTo>
                      <a:pt x="43" y="183"/>
                    </a:lnTo>
                    <a:lnTo>
                      <a:pt x="55" y="175"/>
                    </a:lnTo>
                    <a:lnTo>
                      <a:pt x="70" y="170"/>
                    </a:lnTo>
                    <a:lnTo>
                      <a:pt x="86" y="164"/>
                    </a:lnTo>
                    <a:lnTo>
                      <a:pt x="106" y="159"/>
                    </a:lnTo>
                    <a:lnTo>
                      <a:pt x="129" y="154"/>
                    </a:lnTo>
                    <a:lnTo>
                      <a:pt x="160" y="148"/>
                    </a:lnTo>
                    <a:lnTo>
                      <a:pt x="185" y="142"/>
                    </a:lnTo>
                    <a:lnTo>
                      <a:pt x="205" y="137"/>
                    </a:lnTo>
                    <a:lnTo>
                      <a:pt x="221" y="131"/>
                    </a:lnTo>
                    <a:lnTo>
                      <a:pt x="221" y="121"/>
                    </a:lnTo>
                    <a:lnTo>
                      <a:pt x="220" y="109"/>
                    </a:lnTo>
                    <a:lnTo>
                      <a:pt x="217" y="98"/>
                    </a:lnTo>
                    <a:lnTo>
                      <a:pt x="215" y="94"/>
                    </a:lnTo>
                    <a:lnTo>
                      <a:pt x="213" y="89"/>
                    </a:lnTo>
                    <a:lnTo>
                      <a:pt x="211" y="86"/>
                    </a:lnTo>
                    <a:lnTo>
                      <a:pt x="207" y="83"/>
                    </a:lnTo>
                    <a:lnTo>
                      <a:pt x="203" y="80"/>
                    </a:lnTo>
                    <a:lnTo>
                      <a:pt x="199" y="78"/>
                    </a:lnTo>
                    <a:lnTo>
                      <a:pt x="194" y="76"/>
                    </a:lnTo>
                    <a:lnTo>
                      <a:pt x="188" y="74"/>
                    </a:lnTo>
                    <a:lnTo>
                      <a:pt x="173" y="73"/>
                    </a:lnTo>
                    <a:lnTo>
                      <a:pt x="157" y="71"/>
                    </a:lnTo>
                    <a:lnTo>
                      <a:pt x="145" y="71"/>
                    </a:lnTo>
                    <a:lnTo>
                      <a:pt x="135" y="74"/>
                    </a:lnTo>
                    <a:lnTo>
                      <a:pt x="126" y="77"/>
                    </a:lnTo>
                    <a:lnTo>
                      <a:pt x="118" y="81"/>
                    </a:lnTo>
                    <a:lnTo>
                      <a:pt x="111" y="87"/>
                    </a:lnTo>
                    <a:lnTo>
                      <a:pt x="105" y="95"/>
                    </a:lnTo>
                    <a:lnTo>
                      <a:pt x="99" y="105"/>
                    </a:lnTo>
                    <a:lnTo>
                      <a:pt x="95" y="116"/>
                    </a:lnTo>
                    <a:close/>
                    <a:moveTo>
                      <a:pt x="221" y="192"/>
                    </a:moveTo>
                    <a:lnTo>
                      <a:pt x="210" y="195"/>
                    </a:lnTo>
                    <a:lnTo>
                      <a:pt x="197" y="198"/>
                    </a:lnTo>
                    <a:lnTo>
                      <a:pt x="182" y="202"/>
                    </a:lnTo>
                    <a:lnTo>
                      <a:pt x="163" y="206"/>
                    </a:lnTo>
                    <a:lnTo>
                      <a:pt x="146" y="210"/>
                    </a:lnTo>
                    <a:lnTo>
                      <a:pt x="131" y="215"/>
                    </a:lnTo>
                    <a:lnTo>
                      <a:pt x="120" y="218"/>
                    </a:lnTo>
                    <a:lnTo>
                      <a:pt x="113" y="223"/>
                    </a:lnTo>
                    <a:lnTo>
                      <a:pt x="108" y="226"/>
                    </a:lnTo>
                    <a:lnTo>
                      <a:pt x="105" y="229"/>
                    </a:lnTo>
                    <a:lnTo>
                      <a:pt x="102" y="234"/>
                    </a:lnTo>
                    <a:lnTo>
                      <a:pt x="98" y="237"/>
                    </a:lnTo>
                    <a:lnTo>
                      <a:pt x="97" y="241"/>
                    </a:lnTo>
                    <a:lnTo>
                      <a:pt x="95" y="246"/>
                    </a:lnTo>
                    <a:lnTo>
                      <a:pt x="94" y="250"/>
                    </a:lnTo>
                    <a:lnTo>
                      <a:pt x="94" y="256"/>
                    </a:lnTo>
                    <a:lnTo>
                      <a:pt x="95" y="264"/>
                    </a:lnTo>
                    <a:lnTo>
                      <a:pt x="97" y="273"/>
                    </a:lnTo>
                    <a:lnTo>
                      <a:pt x="103" y="282"/>
                    </a:lnTo>
                    <a:lnTo>
                      <a:pt x="109" y="290"/>
                    </a:lnTo>
                    <a:lnTo>
                      <a:pt x="117" y="295"/>
                    </a:lnTo>
                    <a:lnTo>
                      <a:pt x="126" y="300"/>
                    </a:lnTo>
                    <a:lnTo>
                      <a:pt x="136" y="303"/>
                    </a:lnTo>
                    <a:lnTo>
                      <a:pt x="146" y="304"/>
                    </a:lnTo>
                    <a:lnTo>
                      <a:pt x="159" y="303"/>
                    </a:lnTo>
                    <a:lnTo>
                      <a:pt x="171" y="300"/>
                    </a:lnTo>
                    <a:lnTo>
                      <a:pt x="183" y="294"/>
                    </a:lnTo>
                    <a:lnTo>
                      <a:pt x="194" y="288"/>
                    </a:lnTo>
                    <a:lnTo>
                      <a:pt x="202" y="281"/>
                    </a:lnTo>
                    <a:lnTo>
                      <a:pt x="208" y="273"/>
                    </a:lnTo>
                    <a:lnTo>
                      <a:pt x="213" y="264"/>
                    </a:lnTo>
                    <a:lnTo>
                      <a:pt x="216" y="256"/>
                    </a:lnTo>
                    <a:lnTo>
                      <a:pt x="218" y="249"/>
                    </a:lnTo>
                    <a:lnTo>
                      <a:pt x="220" y="239"/>
                    </a:lnTo>
                    <a:lnTo>
                      <a:pt x="221" y="226"/>
                    </a:lnTo>
                    <a:lnTo>
                      <a:pt x="221" y="210"/>
                    </a:lnTo>
                    <a:lnTo>
                      <a:pt x="221" y="19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722" name="Freeform 2016">
                <a:extLst>
                  <a:ext uri="{FF2B5EF4-FFF2-40B4-BE49-F238E27FC236}">
                    <a16:creationId xmlns:a16="http://schemas.microsoft.com/office/drawing/2014/main" id="{399CC8FA-1412-427A-A481-20B067D1DDEE}"/>
                  </a:ext>
                </a:extLst>
              </p:cNvPr>
              <p:cNvSpPr>
                <a:spLocks/>
              </p:cNvSpPr>
              <p:nvPr/>
            </p:nvSpPr>
            <p:spPr bwMode="auto">
              <a:xfrm>
                <a:off x="4598" y="2568"/>
                <a:ext cx="83" cy="93"/>
              </a:xfrm>
              <a:custGeom>
                <a:avLst/>
                <a:gdLst>
                  <a:gd name="T0" fmla="*/ 25 w 330"/>
                  <a:gd name="T1" fmla="*/ 65 h 370"/>
                  <a:gd name="T2" fmla="*/ 28 w 330"/>
                  <a:gd name="T3" fmla="*/ 70 h 370"/>
                  <a:gd name="T4" fmla="*/ 31 w 330"/>
                  <a:gd name="T5" fmla="*/ 73 h 370"/>
                  <a:gd name="T6" fmla="*/ 35 w 330"/>
                  <a:gd name="T7" fmla="*/ 75 h 370"/>
                  <a:gd name="T8" fmla="*/ 47 w 330"/>
                  <a:gd name="T9" fmla="*/ 76 h 370"/>
                  <a:gd name="T10" fmla="*/ 54 w 330"/>
                  <a:gd name="T11" fmla="*/ 74 h 370"/>
                  <a:gd name="T12" fmla="*/ 58 w 330"/>
                  <a:gd name="T13" fmla="*/ 71 h 370"/>
                  <a:gd name="T14" fmla="*/ 60 w 330"/>
                  <a:gd name="T15" fmla="*/ 66 h 370"/>
                  <a:gd name="T16" fmla="*/ 58 w 330"/>
                  <a:gd name="T17" fmla="*/ 63 h 370"/>
                  <a:gd name="T18" fmla="*/ 55 w 330"/>
                  <a:gd name="T19" fmla="*/ 60 h 370"/>
                  <a:gd name="T20" fmla="*/ 37 w 330"/>
                  <a:gd name="T21" fmla="*/ 56 h 370"/>
                  <a:gd name="T22" fmla="*/ 19 w 330"/>
                  <a:gd name="T23" fmla="*/ 50 h 370"/>
                  <a:gd name="T24" fmla="*/ 11 w 330"/>
                  <a:gd name="T25" fmla="*/ 45 h 370"/>
                  <a:gd name="T26" fmla="*/ 6 w 330"/>
                  <a:gd name="T27" fmla="*/ 39 h 370"/>
                  <a:gd name="T28" fmla="*/ 3 w 330"/>
                  <a:gd name="T29" fmla="*/ 30 h 370"/>
                  <a:gd name="T30" fmla="*/ 4 w 330"/>
                  <a:gd name="T31" fmla="*/ 22 h 370"/>
                  <a:gd name="T32" fmla="*/ 7 w 330"/>
                  <a:gd name="T33" fmla="*/ 14 h 370"/>
                  <a:gd name="T34" fmla="*/ 12 w 330"/>
                  <a:gd name="T35" fmla="*/ 8 h 370"/>
                  <a:gd name="T36" fmla="*/ 21 w 330"/>
                  <a:gd name="T37" fmla="*/ 3 h 370"/>
                  <a:gd name="T38" fmla="*/ 32 w 330"/>
                  <a:gd name="T39" fmla="*/ 1 h 370"/>
                  <a:gd name="T40" fmla="*/ 45 w 330"/>
                  <a:gd name="T41" fmla="*/ 0 h 370"/>
                  <a:gd name="T42" fmla="*/ 57 w 330"/>
                  <a:gd name="T43" fmla="*/ 1 h 370"/>
                  <a:gd name="T44" fmla="*/ 66 w 330"/>
                  <a:gd name="T45" fmla="*/ 4 h 370"/>
                  <a:gd name="T46" fmla="*/ 72 w 330"/>
                  <a:gd name="T47" fmla="*/ 9 h 370"/>
                  <a:gd name="T48" fmla="*/ 77 w 330"/>
                  <a:gd name="T49" fmla="*/ 16 h 370"/>
                  <a:gd name="T50" fmla="*/ 80 w 330"/>
                  <a:gd name="T51" fmla="*/ 24 h 370"/>
                  <a:gd name="T52" fmla="*/ 56 w 330"/>
                  <a:gd name="T53" fmla="*/ 23 h 370"/>
                  <a:gd name="T54" fmla="*/ 50 w 330"/>
                  <a:gd name="T55" fmla="*/ 19 h 370"/>
                  <a:gd name="T56" fmla="*/ 41 w 330"/>
                  <a:gd name="T57" fmla="*/ 17 h 370"/>
                  <a:gd name="T58" fmla="*/ 30 w 330"/>
                  <a:gd name="T59" fmla="*/ 18 h 370"/>
                  <a:gd name="T60" fmla="*/ 26 w 330"/>
                  <a:gd name="T61" fmla="*/ 22 h 370"/>
                  <a:gd name="T62" fmla="*/ 25 w 330"/>
                  <a:gd name="T63" fmla="*/ 25 h 370"/>
                  <a:gd name="T64" fmla="*/ 27 w 330"/>
                  <a:gd name="T65" fmla="*/ 28 h 370"/>
                  <a:gd name="T66" fmla="*/ 41 w 330"/>
                  <a:gd name="T67" fmla="*/ 33 h 370"/>
                  <a:gd name="T68" fmla="*/ 58 w 330"/>
                  <a:gd name="T69" fmla="*/ 37 h 370"/>
                  <a:gd name="T70" fmla="*/ 68 w 330"/>
                  <a:gd name="T71" fmla="*/ 41 h 370"/>
                  <a:gd name="T72" fmla="*/ 76 w 330"/>
                  <a:gd name="T73" fmla="*/ 46 h 370"/>
                  <a:gd name="T74" fmla="*/ 80 w 330"/>
                  <a:gd name="T75" fmla="*/ 51 h 370"/>
                  <a:gd name="T76" fmla="*/ 82 w 330"/>
                  <a:gd name="T77" fmla="*/ 58 h 370"/>
                  <a:gd name="T78" fmla="*/ 83 w 330"/>
                  <a:gd name="T79" fmla="*/ 66 h 370"/>
                  <a:gd name="T80" fmla="*/ 80 w 330"/>
                  <a:gd name="T81" fmla="*/ 74 h 370"/>
                  <a:gd name="T82" fmla="*/ 75 w 330"/>
                  <a:gd name="T83" fmla="*/ 82 h 370"/>
                  <a:gd name="T84" fmla="*/ 67 w 330"/>
                  <a:gd name="T85" fmla="*/ 88 h 370"/>
                  <a:gd name="T86" fmla="*/ 56 w 330"/>
                  <a:gd name="T87" fmla="*/ 92 h 370"/>
                  <a:gd name="T88" fmla="*/ 43 w 330"/>
                  <a:gd name="T89" fmla="*/ 93 h 370"/>
                  <a:gd name="T90" fmla="*/ 30 w 330"/>
                  <a:gd name="T91" fmla="*/ 92 h 370"/>
                  <a:gd name="T92" fmla="*/ 20 w 330"/>
                  <a:gd name="T93" fmla="*/ 89 h 370"/>
                  <a:gd name="T94" fmla="*/ 11 w 330"/>
                  <a:gd name="T95" fmla="*/ 84 h 370"/>
                  <a:gd name="T96" fmla="*/ 5 w 330"/>
                  <a:gd name="T97" fmla="*/ 77 h 370"/>
                  <a:gd name="T98" fmla="*/ 1 w 330"/>
                  <a:gd name="T99" fmla="*/ 69 h 37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30"/>
                  <a:gd name="T151" fmla="*/ 0 h 370"/>
                  <a:gd name="T152" fmla="*/ 330 w 330"/>
                  <a:gd name="T153" fmla="*/ 370 h 37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30" h="370">
                    <a:moveTo>
                      <a:pt x="0" y="261"/>
                    </a:moveTo>
                    <a:lnTo>
                      <a:pt x="93" y="247"/>
                    </a:lnTo>
                    <a:lnTo>
                      <a:pt x="98" y="259"/>
                    </a:lnTo>
                    <a:lnTo>
                      <a:pt x="103" y="270"/>
                    </a:lnTo>
                    <a:lnTo>
                      <a:pt x="107" y="275"/>
                    </a:lnTo>
                    <a:lnTo>
                      <a:pt x="110" y="280"/>
                    </a:lnTo>
                    <a:lnTo>
                      <a:pt x="113" y="284"/>
                    </a:lnTo>
                    <a:lnTo>
                      <a:pt x="118" y="288"/>
                    </a:lnTo>
                    <a:lnTo>
                      <a:pt x="123" y="291"/>
                    </a:lnTo>
                    <a:lnTo>
                      <a:pt x="129" y="294"/>
                    </a:lnTo>
                    <a:lnTo>
                      <a:pt x="134" y="296"/>
                    </a:lnTo>
                    <a:lnTo>
                      <a:pt x="140" y="299"/>
                    </a:lnTo>
                    <a:lnTo>
                      <a:pt x="154" y="301"/>
                    </a:lnTo>
                    <a:lnTo>
                      <a:pt x="169" y="302"/>
                    </a:lnTo>
                    <a:lnTo>
                      <a:pt x="186" y="301"/>
                    </a:lnTo>
                    <a:lnTo>
                      <a:pt x="201" y="299"/>
                    </a:lnTo>
                    <a:lnTo>
                      <a:pt x="208" y="296"/>
                    </a:lnTo>
                    <a:lnTo>
                      <a:pt x="214" y="294"/>
                    </a:lnTo>
                    <a:lnTo>
                      <a:pt x="219" y="292"/>
                    </a:lnTo>
                    <a:lnTo>
                      <a:pt x="225" y="289"/>
                    </a:lnTo>
                    <a:lnTo>
                      <a:pt x="230" y="283"/>
                    </a:lnTo>
                    <a:lnTo>
                      <a:pt x="233" y="278"/>
                    </a:lnTo>
                    <a:lnTo>
                      <a:pt x="236" y="271"/>
                    </a:lnTo>
                    <a:lnTo>
                      <a:pt x="237" y="263"/>
                    </a:lnTo>
                    <a:lnTo>
                      <a:pt x="236" y="259"/>
                    </a:lnTo>
                    <a:lnTo>
                      <a:pt x="235" y="255"/>
                    </a:lnTo>
                    <a:lnTo>
                      <a:pt x="232" y="250"/>
                    </a:lnTo>
                    <a:lnTo>
                      <a:pt x="230" y="246"/>
                    </a:lnTo>
                    <a:lnTo>
                      <a:pt x="226" y="242"/>
                    </a:lnTo>
                    <a:lnTo>
                      <a:pt x="218" y="240"/>
                    </a:lnTo>
                    <a:lnTo>
                      <a:pt x="209" y="237"/>
                    </a:lnTo>
                    <a:lnTo>
                      <a:pt x="198" y="234"/>
                    </a:lnTo>
                    <a:lnTo>
                      <a:pt x="147" y="221"/>
                    </a:lnTo>
                    <a:lnTo>
                      <a:pt x="106" y="210"/>
                    </a:lnTo>
                    <a:lnTo>
                      <a:pt x="89" y="204"/>
                    </a:lnTo>
                    <a:lnTo>
                      <a:pt x="75" y="198"/>
                    </a:lnTo>
                    <a:lnTo>
                      <a:pt x="64" y="194"/>
                    </a:lnTo>
                    <a:lnTo>
                      <a:pt x="55" y="188"/>
                    </a:lnTo>
                    <a:lnTo>
                      <a:pt x="45" y="181"/>
                    </a:lnTo>
                    <a:lnTo>
                      <a:pt x="36" y="173"/>
                    </a:lnTo>
                    <a:lnTo>
                      <a:pt x="29" y="163"/>
                    </a:lnTo>
                    <a:lnTo>
                      <a:pt x="23" y="154"/>
                    </a:lnTo>
                    <a:lnTo>
                      <a:pt x="18" y="143"/>
                    </a:lnTo>
                    <a:lnTo>
                      <a:pt x="15" y="132"/>
                    </a:lnTo>
                    <a:lnTo>
                      <a:pt x="13" y="121"/>
                    </a:lnTo>
                    <a:lnTo>
                      <a:pt x="13" y="108"/>
                    </a:lnTo>
                    <a:lnTo>
                      <a:pt x="13" y="97"/>
                    </a:lnTo>
                    <a:lnTo>
                      <a:pt x="15" y="86"/>
                    </a:lnTo>
                    <a:lnTo>
                      <a:pt x="18" y="76"/>
                    </a:lnTo>
                    <a:lnTo>
                      <a:pt x="22" y="66"/>
                    </a:lnTo>
                    <a:lnTo>
                      <a:pt x="27" y="57"/>
                    </a:lnTo>
                    <a:lnTo>
                      <a:pt x="33" y="47"/>
                    </a:lnTo>
                    <a:lnTo>
                      <a:pt x="40" y="40"/>
                    </a:lnTo>
                    <a:lnTo>
                      <a:pt x="49" y="31"/>
                    </a:lnTo>
                    <a:lnTo>
                      <a:pt x="59" y="24"/>
                    </a:lnTo>
                    <a:lnTo>
                      <a:pt x="70" y="17"/>
                    </a:lnTo>
                    <a:lnTo>
                      <a:pt x="82" y="12"/>
                    </a:lnTo>
                    <a:lnTo>
                      <a:pt x="96" y="8"/>
                    </a:lnTo>
                    <a:lnTo>
                      <a:pt x="110" y="4"/>
                    </a:lnTo>
                    <a:lnTo>
                      <a:pt x="126" y="2"/>
                    </a:lnTo>
                    <a:lnTo>
                      <a:pt x="143" y="0"/>
                    </a:lnTo>
                    <a:lnTo>
                      <a:pt x="162" y="0"/>
                    </a:lnTo>
                    <a:lnTo>
                      <a:pt x="179" y="0"/>
                    </a:lnTo>
                    <a:lnTo>
                      <a:pt x="196" y="1"/>
                    </a:lnTo>
                    <a:lnTo>
                      <a:pt x="211" y="3"/>
                    </a:lnTo>
                    <a:lnTo>
                      <a:pt x="226" y="5"/>
                    </a:lnTo>
                    <a:lnTo>
                      <a:pt x="238" y="9"/>
                    </a:lnTo>
                    <a:lnTo>
                      <a:pt x="250" y="13"/>
                    </a:lnTo>
                    <a:lnTo>
                      <a:pt x="261" y="17"/>
                    </a:lnTo>
                    <a:lnTo>
                      <a:pt x="270" y="23"/>
                    </a:lnTo>
                    <a:lnTo>
                      <a:pt x="279" y="30"/>
                    </a:lnTo>
                    <a:lnTo>
                      <a:pt x="286" y="36"/>
                    </a:lnTo>
                    <a:lnTo>
                      <a:pt x="293" y="44"/>
                    </a:lnTo>
                    <a:lnTo>
                      <a:pt x="300" y="53"/>
                    </a:lnTo>
                    <a:lnTo>
                      <a:pt x="305" y="62"/>
                    </a:lnTo>
                    <a:lnTo>
                      <a:pt x="311" y="71"/>
                    </a:lnTo>
                    <a:lnTo>
                      <a:pt x="315" y="83"/>
                    </a:lnTo>
                    <a:lnTo>
                      <a:pt x="318" y="94"/>
                    </a:lnTo>
                    <a:lnTo>
                      <a:pt x="230" y="110"/>
                    </a:lnTo>
                    <a:lnTo>
                      <a:pt x="227" y="100"/>
                    </a:lnTo>
                    <a:lnTo>
                      <a:pt x="222" y="91"/>
                    </a:lnTo>
                    <a:lnTo>
                      <a:pt x="216" y="84"/>
                    </a:lnTo>
                    <a:lnTo>
                      <a:pt x="209" y="78"/>
                    </a:lnTo>
                    <a:lnTo>
                      <a:pt x="200" y="74"/>
                    </a:lnTo>
                    <a:lnTo>
                      <a:pt x="189" y="69"/>
                    </a:lnTo>
                    <a:lnTo>
                      <a:pt x="177" y="68"/>
                    </a:lnTo>
                    <a:lnTo>
                      <a:pt x="164" y="67"/>
                    </a:lnTo>
                    <a:lnTo>
                      <a:pt x="146" y="68"/>
                    </a:lnTo>
                    <a:lnTo>
                      <a:pt x="132" y="69"/>
                    </a:lnTo>
                    <a:lnTo>
                      <a:pt x="120" y="73"/>
                    </a:lnTo>
                    <a:lnTo>
                      <a:pt x="110" y="77"/>
                    </a:lnTo>
                    <a:lnTo>
                      <a:pt x="106" y="81"/>
                    </a:lnTo>
                    <a:lnTo>
                      <a:pt x="102" y="86"/>
                    </a:lnTo>
                    <a:lnTo>
                      <a:pt x="100" y="91"/>
                    </a:lnTo>
                    <a:lnTo>
                      <a:pt x="100" y="97"/>
                    </a:lnTo>
                    <a:lnTo>
                      <a:pt x="100" y="101"/>
                    </a:lnTo>
                    <a:lnTo>
                      <a:pt x="102" y="106"/>
                    </a:lnTo>
                    <a:lnTo>
                      <a:pt x="106" y="110"/>
                    </a:lnTo>
                    <a:lnTo>
                      <a:pt x="109" y="113"/>
                    </a:lnTo>
                    <a:lnTo>
                      <a:pt x="120" y="119"/>
                    </a:lnTo>
                    <a:lnTo>
                      <a:pt x="137" y="124"/>
                    </a:lnTo>
                    <a:lnTo>
                      <a:pt x="163" y="132"/>
                    </a:lnTo>
                    <a:lnTo>
                      <a:pt x="197" y="140"/>
                    </a:lnTo>
                    <a:lnTo>
                      <a:pt x="215" y="144"/>
                    </a:lnTo>
                    <a:lnTo>
                      <a:pt x="231" y="149"/>
                    </a:lnTo>
                    <a:lnTo>
                      <a:pt x="247" y="153"/>
                    </a:lnTo>
                    <a:lnTo>
                      <a:pt x="260" y="159"/>
                    </a:lnTo>
                    <a:lnTo>
                      <a:pt x="272" y="164"/>
                    </a:lnTo>
                    <a:lnTo>
                      <a:pt x="283" y="170"/>
                    </a:lnTo>
                    <a:lnTo>
                      <a:pt x="293" y="175"/>
                    </a:lnTo>
                    <a:lnTo>
                      <a:pt x="301" y="182"/>
                    </a:lnTo>
                    <a:lnTo>
                      <a:pt x="308" y="188"/>
                    </a:lnTo>
                    <a:lnTo>
                      <a:pt x="314" y="195"/>
                    </a:lnTo>
                    <a:lnTo>
                      <a:pt x="319" y="203"/>
                    </a:lnTo>
                    <a:lnTo>
                      <a:pt x="323" y="212"/>
                    </a:lnTo>
                    <a:lnTo>
                      <a:pt x="326" y="220"/>
                    </a:lnTo>
                    <a:lnTo>
                      <a:pt x="328" y="230"/>
                    </a:lnTo>
                    <a:lnTo>
                      <a:pt x="330" y="240"/>
                    </a:lnTo>
                    <a:lnTo>
                      <a:pt x="330" y="251"/>
                    </a:lnTo>
                    <a:lnTo>
                      <a:pt x="330" y="263"/>
                    </a:lnTo>
                    <a:lnTo>
                      <a:pt x="328" y="274"/>
                    </a:lnTo>
                    <a:lnTo>
                      <a:pt x="325" y="285"/>
                    </a:lnTo>
                    <a:lnTo>
                      <a:pt x="320" y="296"/>
                    </a:lnTo>
                    <a:lnTo>
                      <a:pt x="315" y="306"/>
                    </a:lnTo>
                    <a:lnTo>
                      <a:pt x="307" y="316"/>
                    </a:lnTo>
                    <a:lnTo>
                      <a:pt x="300" y="326"/>
                    </a:lnTo>
                    <a:lnTo>
                      <a:pt x="290" y="335"/>
                    </a:lnTo>
                    <a:lnTo>
                      <a:pt x="279" y="343"/>
                    </a:lnTo>
                    <a:lnTo>
                      <a:pt x="266" y="350"/>
                    </a:lnTo>
                    <a:lnTo>
                      <a:pt x="254" y="356"/>
                    </a:lnTo>
                    <a:lnTo>
                      <a:pt x="239" y="361"/>
                    </a:lnTo>
                    <a:lnTo>
                      <a:pt x="223" y="365"/>
                    </a:lnTo>
                    <a:lnTo>
                      <a:pt x="207" y="368"/>
                    </a:lnTo>
                    <a:lnTo>
                      <a:pt x="189" y="369"/>
                    </a:lnTo>
                    <a:lnTo>
                      <a:pt x="169" y="370"/>
                    </a:lnTo>
                    <a:lnTo>
                      <a:pt x="152" y="369"/>
                    </a:lnTo>
                    <a:lnTo>
                      <a:pt x="135" y="368"/>
                    </a:lnTo>
                    <a:lnTo>
                      <a:pt x="120" y="366"/>
                    </a:lnTo>
                    <a:lnTo>
                      <a:pt x="104" y="363"/>
                    </a:lnTo>
                    <a:lnTo>
                      <a:pt x="91" y="358"/>
                    </a:lnTo>
                    <a:lnTo>
                      <a:pt x="78" y="354"/>
                    </a:lnTo>
                    <a:lnTo>
                      <a:pt x="66" y="347"/>
                    </a:lnTo>
                    <a:lnTo>
                      <a:pt x="55" y="341"/>
                    </a:lnTo>
                    <a:lnTo>
                      <a:pt x="45" y="333"/>
                    </a:lnTo>
                    <a:lnTo>
                      <a:pt x="36" y="324"/>
                    </a:lnTo>
                    <a:lnTo>
                      <a:pt x="27" y="315"/>
                    </a:lnTo>
                    <a:lnTo>
                      <a:pt x="20" y="306"/>
                    </a:lnTo>
                    <a:lnTo>
                      <a:pt x="14" y="295"/>
                    </a:lnTo>
                    <a:lnTo>
                      <a:pt x="8" y="284"/>
                    </a:lnTo>
                    <a:lnTo>
                      <a:pt x="3" y="273"/>
                    </a:lnTo>
                    <a:lnTo>
                      <a:pt x="0" y="26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15376" name="Freeform 2018">
              <a:extLst>
                <a:ext uri="{FF2B5EF4-FFF2-40B4-BE49-F238E27FC236}">
                  <a16:creationId xmlns:a16="http://schemas.microsoft.com/office/drawing/2014/main" id="{D8214E53-63B8-4182-B6AD-DF26BB625B91}"/>
                </a:ext>
              </a:extLst>
            </p:cNvPr>
            <p:cNvSpPr>
              <a:spLocks/>
            </p:cNvSpPr>
            <p:nvPr/>
          </p:nvSpPr>
          <p:spPr bwMode="auto">
            <a:xfrm>
              <a:off x="3476" y="2413"/>
              <a:ext cx="301" cy="184"/>
            </a:xfrm>
            <a:custGeom>
              <a:avLst/>
              <a:gdLst>
                <a:gd name="T0" fmla="*/ 0 w 1203"/>
                <a:gd name="T1" fmla="*/ 51 h 737"/>
                <a:gd name="T2" fmla="*/ 276 w 1203"/>
                <a:gd name="T3" fmla="*/ 184 h 737"/>
                <a:gd name="T4" fmla="*/ 301 w 1203"/>
                <a:gd name="T5" fmla="*/ 133 h 737"/>
                <a:gd name="T6" fmla="*/ 25 w 1203"/>
                <a:gd name="T7" fmla="*/ 0 h 737"/>
                <a:gd name="T8" fmla="*/ 0 w 1203"/>
                <a:gd name="T9" fmla="*/ 51 h 737"/>
                <a:gd name="T10" fmla="*/ 0 60000 65536"/>
                <a:gd name="T11" fmla="*/ 0 60000 65536"/>
                <a:gd name="T12" fmla="*/ 0 60000 65536"/>
                <a:gd name="T13" fmla="*/ 0 60000 65536"/>
                <a:gd name="T14" fmla="*/ 0 60000 65536"/>
                <a:gd name="T15" fmla="*/ 0 w 1203"/>
                <a:gd name="T16" fmla="*/ 0 h 737"/>
                <a:gd name="T17" fmla="*/ 1203 w 1203"/>
                <a:gd name="T18" fmla="*/ 737 h 737"/>
              </a:gdLst>
              <a:ahLst/>
              <a:cxnLst>
                <a:cxn ang="T10">
                  <a:pos x="T0" y="T1"/>
                </a:cxn>
                <a:cxn ang="T11">
                  <a:pos x="T2" y="T3"/>
                </a:cxn>
                <a:cxn ang="T12">
                  <a:pos x="T4" y="T5"/>
                </a:cxn>
                <a:cxn ang="T13">
                  <a:pos x="T6" y="T7"/>
                </a:cxn>
                <a:cxn ang="T14">
                  <a:pos x="T8" y="T9"/>
                </a:cxn>
              </a:cxnLst>
              <a:rect l="T15" t="T16" r="T17" b="T18"/>
              <a:pathLst>
                <a:path w="1203" h="737">
                  <a:moveTo>
                    <a:pt x="0" y="205"/>
                  </a:moveTo>
                  <a:lnTo>
                    <a:pt x="1105" y="737"/>
                  </a:lnTo>
                  <a:lnTo>
                    <a:pt x="1203" y="532"/>
                  </a:lnTo>
                  <a:lnTo>
                    <a:pt x="98" y="0"/>
                  </a:lnTo>
                  <a:lnTo>
                    <a:pt x="0" y="205"/>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377" name="Freeform 2019">
              <a:extLst>
                <a:ext uri="{FF2B5EF4-FFF2-40B4-BE49-F238E27FC236}">
                  <a16:creationId xmlns:a16="http://schemas.microsoft.com/office/drawing/2014/main" id="{AC98E6A3-F234-48FF-84E7-7594738119E2}"/>
                </a:ext>
              </a:extLst>
            </p:cNvPr>
            <p:cNvSpPr>
              <a:spLocks/>
            </p:cNvSpPr>
            <p:nvPr/>
          </p:nvSpPr>
          <p:spPr bwMode="auto">
            <a:xfrm>
              <a:off x="3357" y="2373"/>
              <a:ext cx="165" cy="132"/>
            </a:xfrm>
            <a:custGeom>
              <a:avLst/>
              <a:gdLst>
                <a:gd name="T0" fmla="*/ 0 w 659"/>
                <a:gd name="T1" fmla="*/ 2 h 530"/>
                <a:gd name="T2" fmla="*/ 101 w 659"/>
                <a:gd name="T3" fmla="*/ 132 h 530"/>
                <a:gd name="T4" fmla="*/ 165 w 659"/>
                <a:gd name="T5" fmla="*/ 0 h 530"/>
                <a:gd name="T6" fmla="*/ 0 w 659"/>
                <a:gd name="T7" fmla="*/ 2 h 530"/>
                <a:gd name="T8" fmla="*/ 0 w 659"/>
                <a:gd name="T9" fmla="*/ 2 h 530"/>
                <a:gd name="T10" fmla="*/ 0 w 659"/>
                <a:gd name="T11" fmla="*/ 2 h 530"/>
                <a:gd name="T12" fmla="*/ 0 60000 65536"/>
                <a:gd name="T13" fmla="*/ 0 60000 65536"/>
                <a:gd name="T14" fmla="*/ 0 60000 65536"/>
                <a:gd name="T15" fmla="*/ 0 60000 65536"/>
                <a:gd name="T16" fmla="*/ 0 60000 65536"/>
                <a:gd name="T17" fmla="*/ 0 60000 65536"/>
                <a:gd name="T18" fmla="*/ 0 w 659"/>
                <a:gd name="T19" fmla="*/ 0 h 530"/>
                <a:gd name="T20" fmla="*/ 659 w 659"/>
                <a:gd name="T21" fmla="*/ 530 h 530"/>
              </a:gdLst>
              <a:ahLst/>
              <a:cxnLst>
                <a:cxn ang="T12">
                  <a:pos x="T0" y="T1"/>
                </a:cxn>
                <a:cxn ang="T13">
                  <a:pos x="T2" y="T3"/>
                </a:cxn>
                <a:cxn ang="T14">
                  <a:pos x="T4" y="T5"/>
                </a:cxn>
                <a:cxn ang="T15">
                  <a:pos x="T6" y="T7"/>
                </a:cxn>
                <a:cxn ang="T16">
                  <a:pos x="T8" y="T9"/>
                </a:cxn>
                <a:cxn ang="T17">
                  <a:pos x="T10" y="T11"/>
                </a:cxn>
              </a:cxnLst>
              <a:rect l="T18" t="T19" r="T20" b="T21"/>
              <a:pathLst>
                <a:path w="659" h="530">
                  <a:moveTo>
                    <a:pt x="1" y="10"/>
                  </a:moveTo>
                  <a:lnTo>
                    <a:pt x="404" y="530"/>
                  </a:lnTo>
                  <a:lnTo>
                    <a:pt x="659" y="0"/>
                  </a:lnTo>
                  <a:lnTo>
                    <a:pt x="1" y="10"/>
                  </a:lnTo>
                  <a:lnTo>
                    <a:pt x="0" y="10"/>
                  </a:lnTo>
                  <a:lnTo>
                    <a:pt x="1" y="10"/>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378" name="Freeform 2020">
              <a:extLst>
                <a:ext uri="{FF2B5EF4-FFF2-40B4-BE49-F238E27FC236}">
                  <a16:creationId xmlns:a16="http://schemas.microsoft.com/office/drawing/2014/main" id="{7285CA85-17C0-4EC4-8243-C8CA3AED0BF1}"/>
                </a:ext>
              </a:extLst>
            </p:cNvPr>
            <p:cNvSpPr>
              <a:spLocks/>
            </p:cNvSpPr>
            <p:nvPr/>
          </p:nvSpPr>
          <p:spPr bwMode="auto">
            <a:xfrm>
              <a:off x="1363" y="3143"/>
              <a:ext cx="97" cy="122"/>
            </a:xfrm>
            <a:custGeom>
              <a:avLst/>
              <a:gdLst>
                <a:gd name="T0" fmla="*/ 0 w 388"/>
                <a:gd name="T1" fmla="*/ 122 h 488"/>
                <a:gd name="T2" fmla="*/ 0 w 388"/>
                <a:gd name="T3" fmla="*/ 0 h 488"/>
                <a:gd name="T4" fmla="*/ 24 w 388"/>
                <a:gd name="T5" fmla="*/ 0 h 488"/>
                <a:gd name="T6" fmla="*/ 74 w 388"/>
                <a:gd name="T7" fmla="*/ 82 h 488"/>
                <a:gd name="T8" fmla="*/ 74 w 388"/>
                <a:gd name="T9" fmla="*/ 0 h 488"/>
                <a:gd name="T10" fmla="*/ 97 w 388"/>
                <a:gd name="T11" fmla="*/ 0 h 488"/>
                <a:gd name="T12" fmla="*/ 97 w 388"/>
                <a:gd name="T13" fmla="*/ 122 h 488"/>
                <a:gd name="T14" fmla="*/ 72 w 388"/>
                <a:gd name="T15" fmla="*/ 122 h 488"/>
                <a:gd name="T16" fmla="*/ 23 w 388"/>
                <a:gd name="T17" fmla="*/ 43 h 488"/>
                <a:gd name="T18" fmla="*/ 23 w 388"/>
                <a:gd name="T19" fmla="*/ 122 h 488"/>
                <a:gd name="T20" fmla="*/ 0 w 388"/>
                <a:gd name="T21" fmla="*/ 122 h 48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88"/>
                <a:gd name="T34" fmla="*/ 0 h 488"/>
                <a:gd name="T35" fmla="*/ 388 w 388"/>
                <a:gd name="T36" fmla="*/ 488 h 48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88" h="488">
                  <a:moveTo>
                    <a:pt x="0" y="488"/>
                  </a:moveTo>
                  <a:lnTo>
                    <a:pt x="0" y="0"/>
                  </a:lnTo>
                  <a:lnTo>
                    <a:pt x="97" y="0"/>
                  </a:lnTo>
                  <a:lnTo>
                    <a:pt x="296" y="326"/>
                  </a:lnTo>
                  <a:lnTo>
                    <a:pt x="296" y="0"/>
                  </a:lnTo>
                  <a:lnTo>
                    <a:pt x="388" y="0"/>
                  </a:lnTo>
                  <a:lnTo>
                    <a:pt x="388" y="488"/>
                  </a:lnTo>
                  <a:lnTo>
                    <a:pt x="288" y="488"/>
                  </a:lnTo>
                  <a:lnTo>
                    <a:pt x="92" y="170"/>
                  </a:lnTo>
                  <a:lnTo>
                    <a:pt x="92" y="488"/>
                  </a:lnTo>
                  <a:lnTo>
                    <a:pt x="0" y="48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379" name="Freeform 2021">
              <a:extLst>
                <a:ext uri="{FF2B5EF4-FFF2-40B4-BE49-F238E27FC236}">
                  <a16:creationId xmlns:a16="http://schemas.microsoft.com/office/drawing/2014/main" id="{3271CC20-23E0-4157-83ED-0DD43745DAE1}"/>
                </a:ext>
              </a:extLst>
            </p:cNvPr>
            <p:cNvSpPr>
              <a:spLocks noEditPoints="1"/>
            </p:cNvSpPr>
            <p:nvPr/>
          </p:nvSpPr>
          <p:spPr bwMode="auto">
            <a:xfrm>
              <a:off x="1485" y="3141"/>
              <a:ext cx="80" cy="126"/>
            </a:xfrm>
            <a:custGeom>
              <a:avLst/>
              <a:gdLst>
                <a:gd name="T0" fmla="*/ 59 w 322"/>
                <a:gd name="T1" fmla="*/ 111 h 505"/>
                <a:gd name="T2" fmla="*/ 53 w 322"/>
                <a:gd name="T3" fmla="*/ 117 h 505"/>
                <a:gd name="T4" fmla="*/ 46 w 322"/>
                <a:gd name="T5" fmla="*/ 122 h 505"/>
                <a:gd name="T6" fmla="*/ 38 w 322"/>
                <a:gd name="T7" fmla="*/ 125 h 505"/>
                <a:gd name="T8" fmla="*/ 29 w 322"/>
                <a:gd name="T9" fmla="*/ 126 h 505"/>
                <a:gd name="T10" fmla="*/ 21 w 322"/>
                <a:gd name="T11" fmla="*/ 125 h 505"/>
                <a:gd name="T12" fmla="*/ 13 w 322"/>
                <a:gd name="T13" fmla="*/ 122 h 505"/>
                <a:gd name="T14" fmla="*/ 10 w 322"/>
                <a:gd name="T15" fmla="*/ 120 h 505"/>
                <a:gd name="T16" fmla="*/ 7 w 322"/>
                <a:gd name="T17" fmla="*/ 118 h 505"/>
                <a:gd name="T18" fmla="*/ 5 w 322"/>
                <a:gd name="T19" fmla="*/ 115 h 505"/>
                <a:gd name="T20" fmla="*/ 3 w 322"/>
                <a:gd name="T21" fmla="*/ 111 h 505"/>
                <a:gd name="T22" fmla="*/ 2 w 322"/>
                <a:gd name="T23" fmla="*/ 107 h 505"/>
                <a:gd name="T24" fmla="*/ 1 w 322"/>
                <a:gd name="T25" fmla="*/ 103 h 505"/>
                <a:gd name="T26" fmla="*/ 0 w 322"/>
                <a:gd name="T27" fmla="*/ 92 h 505"/>
                <a:gd name="T28" fmla="*/ 23 w 322"/>
                <a:gd name="T29" fmla="*/ 36 h 505"/>
                <a:gd name="T30" fmla="*/ 24 w 322"/>
                <a:gd name="T31" fmla="*/ 85 h 505"/>
                <a:gd name="T32" fmla="*/ 24 w 322"/>
                <a:gd name="T33" fmla="*/ 96 h 505"/>
                <a:gd name="T34" fmla="*/ 26 w 322"/>
                <a:gd name="T35" fmla="*/ 101 h 505"/>
                <a:gd name="T36" fmla="*/ 28 w 322"/>
                <a:gd name="T37" fmla="*/ 105 h 505"/>
                <a:gd name="T38" fmla="*/ 31 w 322"/>
                <a:gd name="T39" fmla="*/ 107 h 505"/>
                <a:gd name="T40" fmla="*/ 35 w 322"/>
                <a:gd name="T41" fmla="*/ 108 h 505"/>
                <a:gd name="T42" fmla="*/ 41 w 322"/>
                <a:gd name="T43" fmla="*/ 108 h 505"/>
                <a:gd name="T44" fmla="*/ 46 w 322"/>
                <a:gd name="T45" fmla="*/ 107 h 505"/>
                <a:gd name="T46" fmla="*/ 51 w 322"/>
                <a:gd name="T47" fmla="*/ 103 h 505"/>
                <a:gd name="T48" fmla="*/ 54 w 322"/>
                <a:gd name="T49" fmla="*/ 99 h 505"/>
                <a:gd name="T50" fmla="*/ 56 w 322"/>
                <a:gd name="T51" fmla="*/ 94 h 505"/>
                <a:gd name="T52" fmla="*/ 57 w 322"/>
                <a:gd name="T53" fmla="*/ 82 h 505"/>
                <a:gd name="T54" fmla="*/ 57 w 322"/>
                <a:gd name="T55" fmla="*/ 36 h 505"/>
                <a:gd name="T56" fmla="*/ 80 w 322"/>
                <a:gd name="T57" fmla="*/ 124 h 505"/>
                <a:gd name="T58" fmla="*/ 28 w 322"/>
                <a:gd name="T59" fmla="*/ 25 h 505"/>
                <a:gd name="T60" fmla="*/ 66 w 322"/>
                <a:gd name="T61" fmla="*/ 0 h 505"/>
                <a:gd name="T62" fmla="*/ 28 w 322"/>
                <a:gd name="T63" fmla="*/ 25 h 50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22"/>
                <a:gd name="T97" fmla="*/ 0 h 505"/>
                <a:gd name="T98" fmla="*/ 322 w 322"/>
                <a:gd name="T99" fmla="*/ 505 h 50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22" h="505">
                  <a:moveTo>
                    <a:pt x="236" y="497"/>
                  </a:moveTo>
                  <a:lnTo>
                    <a:pt x="236" y="445"/>
                  </a:lnTo>
                  <a:lnTo>
                    <a:pt x="225" y="458"/>
                  </a:lnTo>
                  <a:lnTo>
                    <a:pt x="213" y="470"/>
                  </a:lnTo>
                  <a:lnTo>
                    <a:pt x="200" y="480"/>
                  </a:lnTo>
                  <a:lnTo>
                    <a:pt x="184" y="489"/>
                  </a:lnTo>
                  <a:lnTo>
                    <a:pt x="169" y="496"/>
                  </a:lnTo>
                  <a:lnTo>
                    <a:pt x="152" y="502"/>
                  </a:lnTo>
                  <a:lnTo>
                    <a:pt x="136" y="504"/>
                  </a:lnTo>
                  <a:lnTo>
                    <a:pt x="118" y="505"/>
                  </a:lnTo>
                  <a:lnTo>
                    <a:pt x="100" y="504"/>
                  </a:lnTo>
                  <a:lnTo>
                    <a:pt x="84" y="502"/>
                  </a:lnTo>
                  <a:lnTo>
                    <a:pt x="68" y="496"/>
                  </a:lnTo>
                  <a:lnTo>
                    <a:pt x="54" y="490"/>
                  </a:lnTo>
                  <a:lnTo>
                    <a:pt x="47" y="485"/>
                  </a:lnTo>
                  <a:lnTo>
                    <a:pt x="41" y="481"/>
                  </a:lnTo>
                  <a:lnTo>
                    <a:pt x="35" y="477"/>
                  </a:lnTo>
                  <a:lnTo>
                    <a:pt x="30" y="471"/>
                  </a:lnTo>
                  <a:lnTo>
                    <a:pt x="24" y="466"/>
                  </a:lnTo>
                  <a:lnTo>
                    <a:pt x="20" y="459"/>
                  </a:lnTo>
                  <a:lnTo>
                    <a:pt x="17" y="452"/>
                  </a:lnTo>
                  <a:lnTo>
                    <a:pt x="13" y="446"/>
                  </a:lnTo>
                  <a:lnTo>
                    <a:pt x="10" y="438"/>
                  </a:lnTo>
                  <a:lnTo>
                    <a:pt x="8" y="430"/>
                  </a:lnTo>
                  <a:lnTo>
                    <a:pt x="6" y="421"/>
                  </a:lnTo>
                  <a:lnTo>
                    <a:pt x="3" y="411"/>
                  </a:lnTo>
                  <a:lnTo>
                    <a:pt x="1" y="391"/>
                  </a:lnTo>
                  <a:lnTo>
                    <a:pt x="0" y="367"/>
                  </a:lnTo>
                  <a:lnTo>
                    <a:pt x="0" y="144"/>
                  </a:lnTo>
                  <a:lnTo>
                    <a:pt x="94" y="144"/>
                  </a:lnTo>
                  <a:lnTo>
                    <a:pt x="94" y="306"/>
                  </a:lnTo>
                  <a:lnTo>
                    <a:pt x="95" y="340"/>
                  </a:lnTo>
                  <a:lnTo>
                    <a:pt x="95" y="366"/>
                  </a:lnTo>
                  <a:lnTo>
                    <a:pt x="97" y="386"/>
                  </a:lnTo>
                  <a:lnTo>
                    <a:pt x="99" y="397"/>
                  </a:lnTo>
                  <a:lnTo>
                    <a:pt x="103" y="406"/>
                  </a:lnTo>
                  <a:lnTo>
                    <a:pt x="107" y="413"/>
                  </a:lnTo>
                  <a:lnTo>
                    <a:pt x="111" y="419"/>
                  </a:lnTo>
                  <a:lnTo>
                    <a:pt x="118" y="425"/>
                  </a:lnTo>
                  <a:lnTo>
                    <a:pt x="126" y="429"/>
                  </a:lnTo>
                  <a:lnTo>
                    <a:pt x="133" y="431"/>
                  </a:lnTo>
                  <a:lnTo>
                    <a:pt x="142" y="434"/>
                  </a:lnTo>
                  <a:lnTo>
                    <a:pt x="153" y="435"/>
                  </a:lnTo>
                  <a:lnTo>
                    <a:pt x="164" y="434"/>
                  </a:lnTo>
                  <a:lnTo>
                    <a:pt x="175" y="431"/>
                  </a:lnTo>
                  <a:lnTo>
                    <a:pt x="186" y="427"/>
                  </a:lnTo>
                  <a:lnTo>
                    <a:pt x="196" y="421"/>
                  </a:lnTo>
                  <a:lnTo>
                    <a:pt x="204" y="414"/>
                  </a:lnTo>
                  <a:lnTo>
                    <a:pt x="212" y="406"/>
                  </a:lnTo>
                  <a:lnTo>
                    <a:pt x="217" y="397"/>
                  </a:lnTo>
                  <a:lnTo>
                    <a:pt x="222" y="388"/>
                  </a:lnTo>
                  <a:lnTo>
                    <a:pt x="225" y="375"/>
                  </a:lnTo>
                  <a:lnTo>
                    <a:pt x="227" y="354"/>
                  </a:lnTo>
                  <a:lnTo>
                    <a:pt x="228" y="328"/>
                  </a:lnTo>
                  <a:lnTo>
                    <a:pt x="229" y="292"/>
                  </a:lnTo>
                  <a:lnTo>
                    <a:pt x="229" y="144"/>
                  </a:lnTo>
                  <a:lnTo>
                    <a:pt x="322" y="144"/>
                  </a:lnTo>
                  <a:lnTo>
                    <a:pt x="322" y="497"/>
                  </a:lnTo>
                  <a:lnTo>
                    <a:pt x="236" y="497"/>
                  </a:lnTo>
                  <a:close/>
                  <a:moveTo>
                    <a:pt x="114" y="101"/>
                  </a:moveTo>
                  <a:lnTo>
                    <a:pt x="160" y="0"/>
                  </a:lnTo>
                  <a:lnTo>
                    <a:pt x="265" y="0"/>
                  </a:lnTo>
                  <a:lnTo>
                    <a:pt x="173" y="101"/>
                  </a:lnTo>
                  <a:lnTo>
                    <a:pt x="114" y="10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380" name="Freeform 2022">
              <a:extLst>
                <a:ext uri="{FF2B5EF4-FFF2-40B4-BE49-F238E27FC236}">
                  <a16:creationId xmlns:a16="http://schemas.microsoft.com/office/drawing/2014/main" id="{C1654A9D-7BF6-450A-AFEE-16C6E89BC697}"/>
                </a:ext>
              </a:extLst>
            </p:cNvPr>
            <p:cNvSpPr>
              <a:spLocks/>
            </p:cNvSpPr>
            <p:nvPr/>
          </p:nvSpPr>
          <p:spPr bwMode="auto">
            <a:xfrm>
              <a:off x="1585" y="3175"/>
              <a:ext cx="83" cy="92"/>
            </a:xfrm>
            <a:custGeom>
              <a:avLst/>
              <a:gdLst>
                <a:gd name="T0" fmla="*/ 59 w 334"/>
                <a:gd name="T1" fmla="*/ 32 h 369"/>
                <a:gd name="T2" fmla="*/ 57 w 334"/>
                <a:gd name="T3" fmla="*/ 26 h 369"/>
                <a:gd name="T4" fmla="*/ 55 w 334"/>
                <a:gd name="T5" fmla="*/ 24 h 369"/>
                <a:gd name="T6" fmla="*/ 54 w 334"/>
                <a:gd name="T7" fmla="*/ 22 h 369"/>
                <a:gd name="T8" fmla="*/ 49 w 334"/>
                <a:gd name="T9" fmla="*/ 19 h 369"/>
                <a:gd name="T10" fmla="*/ 43 w 334"/>
                <a:gd name="T11" fmla="*/ 18 h 369"/>
                <a:gd name="T12" fmla="*/ 39 w 334"/>
                <a:gd name="T13" fmla="*/ 19 h 369"/>
                <a:gd name="T14" fmla="*/ 35 w 334"/>
                <a:gd name="T15" fmla="*/ 20 h 369"/>
                <a:gd name="T16" fmla="*/ 32 w 334"/>
                <a:gd name="T17" fmla="*/ 22 h 369"/>
                <a:gd name="T18" fmla="*/ 29 w 334"/>
                <a:gd name="T19" fmla="*/ 24 h 369"/>
                <a:gd name="T20" fmla="*/ 27 w 334"/>
                <a:gd name="T21" fmla="*/ 28 h 369"/>
                <a:gd name="T22" fmla="*/ 25 w 334"/>
                <a:gd name="T23" fmla="*/ 32 h 369"/>
                <a:gd name="T24" fmla="*/ 24 w 334"/>
                <a:gd name="T25" fmla="*/ 38 h 369"/>
                <a:gd name="T26" fmla="*/ 24 w 334"/>
                <a:gd name="T27" fmla="*/ 44 h 369"/>
                <a:gd name="T28" fmla="*/ 24 w 334"/>
                <a:gd name="T29" fmla="*/ 52 h 369"/>
                <a:gd name="T30" fmla="*/ 25 w 334"/>
                <a:gd name="T31" fmla="*/ 58 h 369"/>
                <a:gd name="T32" fmla="*/ 27 w 334"/>
                <a:gd name="T33" fmla="*/ 63 h 369"/>
                <a:gd name="T34" fmla="*/ 29 w 334"/>
                <a:gd name="T35" fmla="*/ 67 h 369"/>
                <a:gd name="T36" fmla="*/ 32 w 334"/>
                <a:gd name="T37" fmla="*/ 70 h 369"/>
                <a:gd name="T38" fmla="*/ 35 w 334"/>
                <a:gd name="T39" fmla="*/ 72 h 369"/>
                <a:gd name="T40" fmla="*/ 39 w 334"/>
                <a:gd name="T41" fmla="*/ 73 h 369"/>
                <a:gd name="T42" fmla="*/ 43 w 334"/>
                <a:gd name="T43" fmla="*/ 73 h 369"/>
                <a:gd name="T44" fmla="*/ 49 w 334"/>
                <a:gd name="T45" fmla="*/ 72 h 369"/>
                <a:gd name="T46" fmla="*/ 52 w 334"/>
                <a:gd name="T47" fmla="*/ 71 h 369"/>
                <a:gd name="T48" fmla="*/ 54 w 334"/>
                <a:gd name="T49" fmla="*/ 69 h 369"/>
                <a:gd name="T50" fmla="*/ 56 w 334"/>
                <a:gd name="T51" fmla="*/ 67 h 369"/>
                <a:gd name="T52" fmla="*/ 58 w 334"/>
                <a:gd name="T53" fmla="*/ 64 h 369"/>
                <a:gd name="T54" fmla="*/ 60 w 334"/>
                <a:gd name="T55" fmla="*/ 56 h 369"/>
                <a:gd name="T56" fmla="*/ 82 w 334"/>
                <a:gd name="T57" fmla="*/ 64 h 369"/>
                <a:gd name="T58" fmla="*/ 80 w 334"/>
                <a:gd name="T59" fmla="*/ 71 h 369"/>
                <a:gd name="T60" fmla="*/ 76 w 334"/>
                <a:gd name="T61" fmla="*/ 77 h 369"/>
                <a:gd name="T62" fmla="*/ 72 w 334"/>
                <a:gd name="T63" fmla="*/ 82 h 369"/>
                <a:gd name="T64" fmla="*/ 67 w 334"/>
                <a:gd name="T65" fmla="*/ 86 h 369"/>
                <a:gd name="T66" fmla="*/ 61 w 334"/>
                <a:gd name="T67" fmla="*/ 89 h 369"/>
                <a:gd name="T68" fmla="*/ 54 w 334"/>
                <a:gd name="T69" fmla="*/ 91 h 369"/>
                <a:gd name="T70" fmla="*/ 46 w 334"/>
                <a:gd name="T71" fmla="*/ 92 h 369"/>
                <a:gd name="T72" fmla="*/ 38 w 334"/>
                <a:gd name="T73" fmla="*/ 92 h 369"/>
                <a:gd name="T74" fmla="*/ 29 w 334"/>
                <a:gd name="T75" fmla="*/ 91 h 369"/>
                <a:gd name="T76" fmla="*/ 21 w 334"/>
                <a:gd name="T77" fmla="*/ 87 h 369"/>
                <a:gd name="T78" fmla="*/ 15 w 334"/>
                <a:gd name="T79" fmla="*/ 83 h 369"/>
                <a:gd name="T80" fmla="*/ 9 w 334"/>
                <a:gd name="T81" fmla="*/ 77 h 369"/>
                <a:gd name="T82" fmla="*/ 4 w 334"/>
                <a:gd name="T83" fmla="*/ 70 h 369"/>
                <a:gd name="T84" fmla="*/ 2 w 334"/>
                <a:gd name="T85" fmla="*/ 61 h 369"/>
                <a:gd name="T86" fmla="*/ 0 w 334"/>
                <a:gd name="T87" fmla="*/ 51 h 369"/>
                <a:gd name="T88" fmla="*/ 0 w 334"/>
                <a:gd name="T89" fmla="*/ 41 h 369"/>
                <a:gd name="T90" fmla="*/ 2 w 334"/>
                <a:gd name="T91" fmla="*/ 31 h 369"/>
                <a:gd name="T92" fmla="*/ 4 w 334"/>
                <a:gd name="T93" fmla="*/ 22 h 369"/>
                <a:gd name="T94" fmla="*/ 9 w 334"/>
                <a:gd name="T95" fmla="*/ 15 h 369"/>
                <a:gd name="T96" fmla="*/ 15 w 334"/>
                <a:gd name="T97" fmla="*/ 9 h 369"/>
                <a:gd name="T98" fmla="*/ 21 w 334"/>
                <a:gd name="T99" fmla="*/ 5 h 369"/>
                <a:gd name="T100" fmla="*/ 29 w 334"/>
                <a:gd name="T101" fmla="*/ 1 h 369"/>
                <a:gd name="T102" fmla="*/ 38 w 334"/>
                <a:gd name="T103" fmla="*/ 0 h 369"/>
                <a:gd name="T104" fmla="*/ 47 w 334"/>
                <a:gd name="T105" fmla="*/ 0 h 369"/>
                <a:gd name="T106" fmla="*/ 54 w 334"/>
                <a:gd name="T107" fmla="*/ 1 h 369"/>
                <a:gd name="T108" fmla="*/ 60 w 334"/>
                <a:gd name="T109" fmla="*/ 2 h 369"/>
                <a:gd name="T110" fmla="*/ 66 w 334"/>
                <a:gd name="T111" fmla="*/ 5 h 369"/>
                <a:gd name="T112" fmla="*/ 70 w 334"/>
                <a:gd name="T113" fmla="*/ 9 h 369"/>
                <a:gd name="T114" fmla="*/ 75 w 334"/>
                <a:gd name="T115" fmla="*/ 13 h 369"/>
                <a:gd name="T116" fmla="*/ 78 w 334"/>
                <a:gd name="T117" fmla="*/ 18 h 369"/>
                <a:gd name="T118" fmla="*/ 81 w 334"/>
                <a:gd name="T119" fmla="*/ 24 h 36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34"/>
                <a:gd name="T181" fmla="*/ 0 h 369"/>
                <a:gd name="T182" fmla="*/ 334 w 334"/>
                <a:gd name="T183" fmla="*/ 369 h 36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34" h="369">
                  <a:moveTo>
                    <a:pt x="330" y="112"/>
                  </a:moveTo>
                  <a:lnTo>
                    <a:pt x="237" y="129"/>
                  </a:lnTo>
                  <a:lnTo>
                    <a:pt x="234" y="116"/>
                  </a:lnTo>
                  <a:lnTo>
                    <a:pt x="229" y="105"/>
                  </a:lnTo>
                  <a:lnTo>
                    <a:pt x="226" y="99"/>
                  </a:lnTo>
                  <a:lnTo>
                    <a:pt x="223" y="95"/>
                  </a:lnTo>
                  <a:lnTo>
                    <a:pt x="220" y="91"/>
                  </a:lnTo>
                  <a:lnTo>
                    <a:pt x="216" y="87"/>
                  </a:lnTo>
                  <a:lnTo>
                    <a:pt x="206" y="81"/>
                  </a:lnTo>
                  <a:lnTo>
                    <a:pt x="196" y="77"/>
                  </a:lnTo>
                  <a:lnTo>
                    <a:pt x="185" y="74"/>
                  </a:lnTo>
                  <a:lnTo>
                    <a:pt x="173" y="73"/>
                  </a:lnTo>
                  <a:lnTo>
                    <a:pt x="164" y="74"/>
                  </a:lnTo>
                  <a:lnTo>
                    <a:pt x="157" y="75"/>
                  </a:lnTo>
                  <a:lnTo>
                    <a:pt x="149" y="77"/>
                  </a:lnTo>
                  <a:lnTo>
                    <a:pt x="141" y="79"/>
                  </a:lnTo>
                  <a:lnTo>
                    <a:pt x="135" y="83"/>
                  </a:lnTo>
                  <a:lnTo>
                    <a:pt x="128" y="87"/>
                  </a:lnTo>
                  <a:lnTo>
                    <a:pt x="123" y="91"/>
                  </a:lnTo>
                  <a:lnTo>
                    <a:pt x="117" y="97"/>
                  </a:lnTo>
                  <a:lnTo>
                    <a:pt x="113" y="103"/>
                  </a:lnTo>
                  <a:lnTo>
                    <a:pt x="108" y="111"/>
                  </a:lnTo>
                  <a:lnTo>
                    <a:pt x="104" y="120"/>
                  </a:lnTo>
                  <a:lnTo>
                    <a:pt x="102" y="130"/>
                  </a:lnTo>
                  <a:lnTo>
                    <a:pt x="99" y="140"/>
                  </a:lnTo>
                  <a:lnTo>
                    <a:pt x="97" y="152"/>
                  </a:lnTo>
                  <a:lnTo>
                    <a:pt x="96" y="164"/>
                  </a:lnTo>
                  <a:lnTo>
                    <a:pt x="96" y="178"/>
                  </a:lnTo>
                  <a:lnTo>
                    <a:pt x="96" y="193"/>
                  </a:lnTo>
                  <a:lnTo>
                    <a:pt x="97" y="207"/>
                  </a:lnTo>
                  <a:lnTo>
                    <a:pt x="99" y="220"/>
                  </a:lnTo>
                  <a:lnTo>
                    <a:pt x="102" y="231"/>
                  </a:lnTo>
                  <a:lnTo>
                    <a:pt x="105" y="242"/>
                  </a:lnTo>
                  <a:lnTo>
                    <a:pt x="108" y="252"/>
                  </a:lnTo>
                  <a:lnTo>
                    <a:pt x="113" y="260"/>
                  </a:lnTo>
                  <a:lnTo>
                    <a:pt x="117" y="267"/>
                  </a:lnTo>
                  <a:lnTo>
                    <a:pt x="123" y="273"/>
                  </a:lnTo>
                  <a:lnTo>
                    <a:pt x="129" y="279"/>
                  </a:lnTo>
                  <a:lnTo>
                    <a:pt x="136" y="283"/>
                  </a:lnTo>
                  <a:lnTo>
                    <a:pt x="142" y="287"/>
                  </a:lnTo>
                  <a:lnTo>
                    <a:pt x="149" y="290"/>
                  </a:lnTo>
                  <a:lnTo>
                    <a:pt x="157" y="292"/>
                  </a:lnTo>
                  <a:lnTo>
                    <a:pt x="166" y="293"/>
                  </a:lnTo>
                  <a:lnTo>
                    <a:pt x="174" y="293"/>
                  </a:lnTo>
                  <a:lnTo>
                    <a:pt x="186" y="292"/>
                  </a:lnTo>
                  <a:lnTo>
                    <a:pt x="199" y="290"/>
                  </a:lnTo>
                  <a:lnTo>
                    <a:pt x="204" y="288"/>
                  </a:lnTo>
                  <a:lnTo>
                    <a:pt x="209" y="284"/>
                  </a:lnTo>
                  <a:lnTo>
                    <a:pt x="213" y="281"/>
                  </a:lnTo>
                  <a:lnTo>
                    <a:pt x="217" y="278"/>
                  </a:lnTo>
                  <a:lnTo>
                    <a:pt x="222" y="273"/>
                  </a:lnTo>
                  <a:lnTo>
                    <a:pt x="226" y="269"/>
                  </a:lnTo>
                  <a:lnTo>
                    <a:pt x="229" y="263"/>
                  </a:lnTo>
                  <a:lnTo>
                    <a:pt x="233" y="258"/>
                  </a:lnTo>
                  <a:lnTo>
                    <a:pt x="237" y="242"/>
                  </a:lnTo>
                  <a:lnTo>
                    <a:pt x="242" y="226"/>
                  </a:lnTo>
                  <a:lnTo>
                    <a:pt x="334" y="241"/>
                  </a:lnTo>
                  <a:lnTo>
                    <a:pt x="330" y="257"/>
                  </a:lnTo>
                  <a:lnTo>
                    <a:pt x="325" y="271"/>
                  </a:lnTo>
                  <a:lnTo>
                    <a:pt x="320" y="284"/>
                  </a:lnTo>
                  <a:lnTo>
                    <a:pt x="313" y="298"/>
                  </a:lnTo>
                  <a:lnTo>
                    <a:pt x="306" y="309"/>
                  </a:lnTo>
                  <a:lnTo>
                    <a:pt x="298" y="320"/>
                  </a:lnTo>
                  <a:lnTo>
                    <a:pt x="289" y="328"/>
                  </a:lnTo>
                  <a:lnTo>
                    <a:pt x="279" y="337"/>
                  </a:lnTo>
                  <a:lnTo>
                    <a:pt x="268" y="345"/>
                  </a:lnTo>
                  <a:lnTo>
                    <a:pt x="257" y="352"/>
                  </a:lnTo>
                  <a:lnTo>
                    <a:pt x="245" y="357"/>
                  </a:lnTo>
                  <a:lnTo>
                    <a:pt x="232" y="361"/>
                  </a:lnTo>
                  <a:lnTo>
                    <a:pt x="217" y="365"/>
                  </a:lnTo>
                  <a:lnTo>
                    <a:pt x="202" y="367"/>
                  </a:lnTo>
                  <a:lnTo>
                    <a:pt x="186" y="369"/>
                  </a:lnTo>
                  <a:lnTo>
                    <a:pt x="170" y="369"/>
                  </a:lnTo>
                  <a:lnTo>
                    <a:pt x="151" y="369"/>
                  </a:lnTo>
                  <a:lnTo>
                    <a:pt x="132" y="366"/>
                  </a:lnTo>
                  <a:lnTo>
                    <a:pt x="116" y="363"/>
                  </a:lnTo>
                  <a:lnTo>
                    <a:pt x="100" y="357"/>
                  </a:lnTo>
                  <a:lnTo>
                    <a:pt x="85" y="350"/>
                  </a:lnTo>
                  <a:lnTo>
                    <a:pt x="71" y="342"/>
                  </a:lnTo>
                  <a:lnTo>
                    <a:pt x="59" y="332"/>
                  </a:lnTo>
                  <a:lnTo>
                    <a:pt x="46" y="321"/>
                  </a:lnTo>
                  <a:lnTo>
                    <a:pt x="35" y="307"/>
                  </a:lnTo>
                  <a:lnTo>
                    <a:pt x="25" y="293"/>
                  </a:lnTo>
                  <a:lnTo>
                    <a:pt x="18" y="279"/>
                  </a:lnTo>
                  <a:lnTo>
                    <a:pt x="11" y="262"/>
                  </a:lnTo>
                  <a:lnTo>
                    <a:pt x="7" y="245"/>
                  </a:lnTo>
                  <a:lnTo>
                    <a:pt x="2" y="226"/>
                  </a:lnTo>
                  <a:lnTo>
                    <a:pt x="0" y="206"/>
                  </a:lnTo>
                  <a:lnTo>
                    <a:pt x="0" y="185"/>
                  </a:lnTo>
                  <a:lnTo>
                    <a:pt x="0" y="163"/>
                  </a:lnTo>
                  <a:lnTo>
                    <a:pt x="2" y="143"/>
                  </a:lnTo>
                  <a:lnTo>
                    <a:pt x="7" y="124"/>
                  </a:lnTo>
                  <a:lnTo>
                    <a:pt x="11" y="107"/>
                  </a:lnTo>
                  <a:lnTo>
                    <a:pt x="18" y="90"/>
                  </a:lnTo>
                  <a:lnTo>
                    <a:pt x="25" y="75"/>
                  </a:lnTo>
                  <a:lnTo>
                    <a:pt x="35" y="62"/>
                  </a:lnTo>
                  <a:lnTo>
                    <a:pt x="46" y="48"/>
                  </a:lnTo>
                  <a:lnTo>
                    <a:pt x="59" y="37"/>
                  </a:lnTo>
                  <a:lnTo>
                    <a:pt x="72" y="27"/>
                  </a:lnTo>
                  <a:lnTo>
                    <a:pt x="85" y="19"/>
                  </a:lnTo>
                  <a:lnTo>
                    <a:pt x="100" y="12"/>
                  </a:lnTo>
                  <a:lnTo>
                    <a:pt x="117" y="6"/>
                  </a:lnTo>
                  <a:lnTo>
                    <a:pt x="134" y="2"/>
                  </a:lnTo>
                  <a:lnTo>
                    <a:pt x="152" y="0"/>
                  </a:lnTo>
                  <a:lnTo>
                    <a:pt x="171" y="0"/>
                  </a:lnTo>
                  <a:lnTo>
                    <a:pt x="188" y="0"/>
                  </a:lnTo>
                  <a:lnTo>
                    <a:pt x="202" y="1"/>
                  </a:lnTo>
                  <a:lnTo>
                    <a:pt x="216" y="3"/>
                  </a:lnTo>
                  <a:lnTo>
                    <a:pt x="229" y="6"/>
                  </a:lnTo>
                  <a:lnTo>
                    <a:pt x="242" y="10"/>
                  </a:lnTo>
                  <a:lnTo>
                    <a:pt x="254" y="15"/>
                  </a:lnTo>
                  <a:lnTo>
                    <a:pt x="265" y="21"/>
                  </a:lnTo>
                  <a:lnTo>
                    <a:pt x="275" y="27"/>
                  </a:lnTo>
                  <a:lnTo>
                    <a:pt x="283" y="35"/>
                  </a:lnTo>
                  <a:lnTo>
                    <a:pt x="292" y="43"/>
                  </a:lnTo>
                  <a:lnTo>
                    <a:pt x="300" y="53"/>
                  </a:lnTo>
                  <a:lnTo>
                    <a:pt x="307" y="63"/>
                  </a:lnTo>
                  <a:lnTo>
                    <a:pt x="313" y="74"/>
                  </a:lnTo>
                  <a:lnTo>
                    <a:pt x="320" y="86"/>
                  </a:lnTo>
                  <a:lnTo>
                    <a:pt x="324" y="98"/>
                  </a:lnTo>
                  <a:lnTo>
                    <a:pt x="330" y="11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381" name="Rectangle 2023">
              <a:extLst>
                <a:ext uri="{FF2B5EF4-FFF2-40B4-BE49-F238E27FC236}">
                  <a16:creationId xmlns:a16="http://schemas.microsoft.com/office/drawing/2014/main" id="{434D7BC9-FAE3-40FA-A3EE-3D723A3657E2}"/>
                </a:ext>
              </a:extLst>
            </p:cNvPr>
            <p:cNvSpPr>
              <a:spLocks noChangeArrowheads="1"/>
            </p:cNvSpPr>
            <p:nvPr/>
          </p:nvSpPr>
          <p:spPr bwMode="auto">
            <a:xfrm>
              <a:off x="1685" y="3143"/>
              <a:ext cx="23" cy="122"/>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15382" name="Freeform 2024">
              <a:extLst>
                <a:ext uri="{FF2B5EF4-FFF2-40B4-BE49-F238E27FC236}">
                  <a16:creationId xmlns:a16="http://schemas.microsoft.com/office/drawing/2014/main" id="{BC9EF420-3E15-42C7-8BB0-F1239A54F9C1}"/>
                </a:ext>
              </a:extLst>
            </p:cNvPr>
            <p:cNvSpPr>
              <a:spLocks noEditPoints="1"/>
            </p:cNvSpPr>
            <p:nvPr/>
          </p:nvSpPr>
          <p:spPr bwMode="auto">
            <a:xfrm>
              <a:off x="1725" y="3175"/>
              <a:ext cx="83" cy="92"/>
            </a:xfrm>
            <a:custGeom>
              <a:avLst/>
              <a:gdLst>
                <a:gd name="T0" fmla="*/ 80 w 331"/>
                <a:gd name="T1" fmla="*/ 69 h 369"/>
                <a:gd name="T2" fmla="*/ 76 w 331"/>
                <a:gd name="T3" fmla="*/ 77 h 369"/>
                <a:gd name="T4" fmla="*/ 70 w 331"/>
                <a:gd name="T5" fmla="*/ 84 h 369"/>
                <a:gd name="T6" fmla="*/ 62 w 331"/>
                <a:gd name="T7" fmla="*/ 89 h 369"/>
                <a:gd name="T8" fmla="*/ 53 w 331"/>
                <a:gd name="T9" fmla="*/ 91 h 369"/>
                <a:gd name="T10" fmla="*/ 43 w 331"/>
                <a:gd name="T11" fmla="*/ 92 h 369"/>
                <a:gd name="T12" fmla="*/ 30 w 331"/>
                <a:gd name="T13" fmla="*/ 91 h 369"/>
                <a:gd name="T14" fmla="*/ 23 w 331"/>
                <a:gd name="T15" fmla="*/ 89 h 369"/>
                <a:gd name="T16" fmla="*/ 17 w 331"/>
                <a:gd name="T17" fmla="*/ 85 h 369"/>
                <a:gd name="T18" fmla="*/ 12 w 331"/>
                <a:gd name="T19" fmla="*/ 81 h 369"/>
                <a:gd name="T20" fmla="*/ 7 w 331"/>
                <a:gd name="T21" fmla="*/ 74 h 369"/>
                <a:gd name="T22" fmla="*/ 2 w 331"/>
                <a:gd name="T23" fmla="*/ 64 h 369"/>
                <a:gd name="T24" fmla="*/ 1 w 331"/>
                <a:gd name="T25" fmla="*/ 51 h 369"/>
                <a:gd name="T26" fmla="*/ 1 w 331"/>
                <a:gd name="T27" fmla="*/ 36 h 369"/>
                <a:gd name="T28" fmla="*/ 5 w 331"/>
                <a:gd name="T29" fmla="*/ 23 h 369"/>
                <a:gd name="T30" fmla="*/ 12 w 331"/>
                <a:gd name="T31" fmla="*/ 12 h 369"/>
                <a:gd name="T32" fmla="*/ 21 w 331"/>
                <a:gd name="T33" fmla="*/ 5 h 369"/>
                <a:gd name="T34" fmla="*/ 32 w 331"/>
                <a:gd name="T35" fmla="*/ 0 h 369"/>
                <a:gd name="T36" fmla="*/ 46 w 331"/>
                <a:gd name="T37" fmla="*/ 0 h 369"/>
                <a:gd name="T38" fmla="*/ 59 w 331"/>
                <a:gd name="T39" fmla="*/ 3 h 369"/>
                <a:gd name="T40" fmla="*/ 69 w 331"/>
                <a:gd name="T41" fmla="*/ 10 h 369"/>
                <a:gd name="T42" fmla="*/ 77 w 331"/>
                <a:gd name="T43" fmla="*/ 20 h 369"/>
                <a:gd name="T44" fmla="*/ 82 w 331"/>
                <a:gd name="T45" fmla="*/ 35 h 369"/>
                <a:gd name="T46" fmla="*/ 83 w 331"/>
                <a:gd name="T47" fmla="*/ 53 h 369"/>
                <a:gd name="T48" fmla="*/ 25 w 331"/>
                <a:gd name="T49" fmla="*/ 58 h 369"/>
                <a:gd name="T50" fmla="*/ 27 w 331"/>
                <a:gd name="T51" fmla="*/ 64 h 369"/>
                <a:gd name="T52" fmla="*/ 30 w 331"/>
                <a:gd name="T53" fmla="*/ 69 h 369"/>
                <a:gd name="T54" fmla="*/ 34 w 331"/>
                <a:gd name="T55" fmla="*/ 73 h 369"/>
                <a:gd name="T56" fmla="*/ 40 w 331"/>
                <a:gd name="T57" fmla="*/ 74 h 369"/>
                <a:gd name="T58" fmla="*/ 46 w 331"/>
                <a:gd name="T59" fmla="*/ 75 h 369"/>
                <a:gd name="T60" fmla="*/ 53 w 331"/>
                <a:gd name="T61" fmla="*/ 72 h 369"/>
                <a:gd name="T62" fmla="*/ 57 w 331"/>
                <a:gd name="T63" fmla="*/ 65 h 369"/>
                <a:gd name="T64" fmla="*/ 59 w 331"/>
                <a:gd name="T65" fmla="*/ 36 h 369"/>
                <a:gd name="T66" fmla="*/ 58 w 331"/>
                <a:gd name="T67" fmla="*/ 29 h 369"/>
                <a:gd name="T68" fmla="*/ 56 w 331"/>
                <a:gd name="T69" fmla="*/ 24 h 369"/>
                <a:gd name="T70" fmla="*/ 52 w 331"/>
                <a:gd name="T71" fmla="*/ 21 h 369"/>
                <a:gd name="T72" fmla="*/ 47 w 331"/>
                <a:gd name="T73" fmla="*/ 18 h 369"/>
                <a:gd name="T74" fmla="*/ 42 w 331"/>
                <a:gd name="T75" fmla="*/ 18 h 369"/>
                <a:gd name="T76" fmla="*/ 37 w 331"/>
                <a:gd name="T77" fmla="*/ 18 h 369"/>
                <a:gd name="T78" fmla="*/ 32 w 331"/>
                <a:gd name="T79" fmla="*/ 21 h 369"/>
                <a:gd name="T80" fmla="*/ 28 w 331"/>
                <a:gd name="T81" fmla="*/ 25 h 369"/>
                <a:gd name="T82" fmla="*/ 26 w 331"/>
                <a:gd name="T83" fmla="*/ 30 h 369"/>
                <a:gd name="T84" fmla="*/ 25 w 331"/>
                <a:gd name="T85" fmla="*/ 36 h 36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31"/>
                <a:gd name="T130" fmla="*/ 0 h 369"/>
                <a:gd name="T131" fmla="*/ 331 w 331"/>
                <a:gd name="T132" fmla="*/ 369 h 36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31" h="369">
                  <a:moveTo>
                    <a:pt x="233" y="249"/>
                  </a:moveTo>
                  <a:lnTo>
                    <a:pt x="327" y="264"/>
                  </a:lnTo>
                  <a:lnTo>
                    <a:pt x="321" y="277"/>
                  </a:lnTo>
                  <a:lnTo>
                    <a:pt x="316" y="289"/>
                  </a:lnTo>
                  <a:lnTo>
                    <a:pt x="310" y="300"/>
                  </a:lnTo>
                  <a:lnTo>
                    <a:pt x="304" y="310"/>
                  </a:lnTo>
                  <a:lnTo>
                    <a:pt x="296" y="320"/>
                  </a:lnTo>
                  <a:lnTo>
                    <a:pt x="287" y="327"/>
                  </a:lnTo>
                  <a:lnTo>
                    <a:pt x="279" y="335"/>
                  </a:lnTo>
                  <a:lnTo>
                    <a:pt x="269" y="343"/>
                  </a:lnTo>
                  <a:lnTo>
                    <a:pt x="260" y="349"/>
                  </a:lnTo>
                  <a:lnTo>
                    <a:pt x="248" y="355"/>
                  </a:lnTo>
                  <a:lnTo>
                    <a:pt x="237" y="359"/>
                  </a:lnTo>
                  <a:lnTo>
                    <a:pt x="225" y="363"/>
                  </a:lnTo>
                  <a:lnTo>
                    <a:pt x="213" y="366"/>
                  </a:lnTo>
                  <a:lnTo>
                    <a:pt x="200" y="368"/>
                  </a:lnTo>
                  <a:lnTo>
                    <a:pt x="187" y="369"/>
                  </a:lnTo>
                  <a:lnTo>
                    <a:pt x="172" y="369"/>
                  </a:lnTo>
                  <a:lnTo>
                    <a:pt x="150" y="368"/>
                  </a:lnTo>
                  <a:lnTo>
                    <a:pt x="129" y="366"/>
                  </a:lnTo>
                  <a:lnTo>
                    <a:pt x="119" y="364"/>
                  </a:lnTo>
                  <a:lnTo>
                    <a:pt x="110" y="361"/>
                  </a:lnTo>
                  <a:lnTo>
                    <a:pt x="101" y="358"/>
                  </a:lnTo>
                  <a:lnTo>
                    <a:pt x="92" y="355"/>
                  </a:lnTo>
                  <a:lnTo>
                    <a:pt x="83" y="350"/>
                  </a:lnTo>
                  <a:lnTo>
                    <a:pt x="75" y="346"/>
                  </a:lnTo>
                  <a:lnTo>
                    <a:pt x="68" y="341"/>
                  </a:lnTo>
                  <a:lnTo>
                    <a:pt x="61" y="335"/>
                  </a:lnTo>
                  <a:lnTo>
                    <a:pt x="54" y="330"/>
                  </a:lnTo>
                  <a:lnTo>
                    <a:pt x="48" y="323"/>
                  </a:lnTo>
                  <a:lnTo>
                    <a:pt x="41" y="316"/>
                  </a:lnTo>
                  <a:lnTo>
                    <a:pt x="36" y="310"/>
                  </a:lnTo>
                  <a:lnTo>
                    <a:pt x="27" y="296"/>
                  </a:lnTo>
                  <a:lnTo>
                    <a:pt x="20" y="283"/>
                  </a:lnTo>
                  <a:lnTo>
                    <a:pt x="15" y="269"/>
                  </a:lnTo>
                  <a:lnTo>
                    <a:pt x="9" y="255"/>
                  </a:lnTo>
                  <a:lnTo>
                    <a:pt x="6" y="239"/>
                  </a:lnTo>
                  <a:lnTo>
                    <a:pt x="3" y="223"/>
                  </a:lnTo>
                  <a:lnTo>
                    <a:pt x="2" y="205"/>
                  </a:lnTo>
                  <a:lnTo>
                    <a:pt x="0" y="187"/>
                  </a:lnTo>
                  <a:lnTo>
                    <a:pt x="2" y="165"/>
                  </a:lnTo>
                  <a:lnTo>
                    <a:pt x="4" y="145"/>
                  </a:lnTo>
                  <a:lnTo>
                    <a:pt x="7" y="127"/>
                  </a:lnTo>
                  <a:lnTo>
                    <a:pt x="13" y="109"/>
                  </a:lnTo>
                  <a:lnTo>
                    <a:pt x="18" y="92"/>
                  </a:lnTo>
                  <a:lnTo>
                    <a:pt x="27" y="77"/>
                  </a:lnTo>
                  <a:lnTo>
                    <a:pt x="36" y="63"/>
                  </a:lnTo>
                  <a:lnTo>
                    <a:pt x="47" y="49"/>
                  </a:lnTo>
                  <a:lnTo>
                    <a:pt x="59" y="37"/>
                  </a:lnTo>
                  <a:lnTo>
                    <a:pt x="71" y="27"/>
                  </a:lnTo>
                  <a:lnTo>
                    <a:pt x="84" y="19"/>
                  </a:lnTo>
                  <a:lnTo>
                    <a:pt x="99" y="12"/>
                  </a:lnTo>
                  <a:lnTo>
                    <a:pt x="114" y="6"/>
                  </a:lnTo>
                  <a:lnTo>
                    <a:pt x="129" y="2"/>
                  </a:lnTo>
                  <a:lnTo>
                    <a:pt x="146" y="0"/>
                  </a:lnTo>
                  <a:lnTo>
                    <a:pt x="162" y="0"/>
                  </a:lnTo>
                  <a:lnTo>
                    <a:pt x="182" y="0"/>
                  </a:lnTo>
                  <a:lnTo>
                    <a:pt x="200" y="3"/>
                  </a:lnTo>
                  <a:lnTo>
                    <a:pt x="218" y="6"/>
                  </a:lnTo>
                  <a:lnTo>
                    <a:pt x="234" y="12"/>
                  </a:lnTo>
                  <a:lnTo>
                    <a:pt x="248" y="20"/>
                  </a:lnTo>
                  <a:lnTo>
                    <a:pt x="263" y="28"/>
                  </a:lnTo>
                  <a:lnTo>
                    <a:pt x="276" y="40"/>
                  </a:lnTo>
                  <a:lnTo>
                    <a:pt x="288" y="52"/>
                  </a:lnTo>
                  <a:lnTo>
                    <a:pt x="298" y="66"/>
                  </a:lnTo>
                  <a:lnTo>
                    <a:pt x="308" y="81"/>
                  </a:lnTo>
                  <a:lnTo>
                    <a:pt x="315" y="99"/>
                  </a:lnTo>
                  <a:lnTo>
                    <a:pt x="321" y="118"/>
                  </a:lnTo>
                  <a:lnTo>
                    <a:pt x="326" y="139"/>
                  </a:lnTo>
                  <a:lnTo>
                    <a:pt x="329" y="161"/>
                  </a:lnTo>
                  <a:lnTo>
                    <a:pt x="331" y="185"/>
                  </a:lnTo>
                  <a:lnTo>
                    <a:pt x="331" y="212"/>
                  </a:lnTo>
                  <a:lnTo>
                    <a:pt x="96" y="212"/>
                  </a:lnTo>
                  <a:lnTo>
                    <a:pt x="97" y="221"/>
                  </a:lnTo>
                  <a:lnTo>
                    <a:pt x="99" y="231"/>
                  </a:lnTo>
                  <a:lnTo>
                    <a:pt x="101" y="240"/>
                  </a:lnTo>
                  <a:lnTo>
                    <a:pt x="103" y="249"/>
                  </a:lnTo>
                  <a:lnTo>
                    <a:pt x="106" y="257"/>
                  </a:lnTo>
                  <a:lnTo>
                    <a:pt x="110" y="263"/>
                  </a:lnTo>
                  <a:lnTo>
                    <a:pt x="114" y="270"/>
                  </a:lnTo>
                  <a:lnTo>
                    <a:pt x="119" y="277"/>
                  </a:lnTo>
                  <a:lnTo>
                    <a:pt x="125" y="282"/>
                  </a:lnTo>
                  <a:lnTo>
                    <a:pt x="131" y="287"/>
                  </a:lnTo>
                  <a:lnTo>
                    <a:pt x="137" y="291"/>
                  </a:lnTo>
                  <a:lnTo>
                    <a:pt x="144" y="293"/>
                  </a:lnTo>
                  <a:lnTo>
                    <a:pt x="150" y="296"/>
                  </a:lnTo>
                  <a:lnTo>
                    <a:pt x="158" y="298"/>
                  </a:lnTo>
                  <a:lnTo>
                    <a:pt x="166" y="299"/>
                  </a:lnTo>
                  <a:lnTo>
                    <a:pt x="174" y="300"/>
                  </a:lnTo>
                  <a:lnTo>
                    <a:pt x="183" y="299"/>
                  </a:lnTo>
                  <a:lnTo>
                    <a:pt x="193" y="296"/>
                  </a:lnTo>
                  <a:lnTo>
                    <a:pt x="202" y="293"/>
                  </a:lnTo>
                  <a:lnTo>
                    <a:pt x="210" y="288"/>
                  </a:lnTo>
                  <a:lnTo>
                    <a:pt x="218" y="281"/>
                  </a:lnTo>
                  <a:lnTo>
                    <a:pt x="223" y="272"/>
                  </a:lnTo>
                  <a:lnTo>
                    <a:pt x="229" y="261"/>
                  </a:lnTo>
                  <a:lnTo>
                    <a:pt x="233" y="249"/>
                  </a:lnTo>
                  <a:close/>
                  <a:moveTo>
                    <a:pt x="239" y="154"/>
                  </a:moveTo>
                  <a:lnTo>
                    <a:pt x="237" y="144"/>
                  </a:lnTo>
                  <a:lnTo>
                    <a:pt x="236" y="135"/>
                  </a:lnTo>
                  <a:lnTo>
                    <a:pt x="235" y="127"/>
                  </a:lnTo>
                  <a:lnTo>
                    <a:pt x="233" y="118"/>
                  </a:lnTo>
                  <a:lnTo>
                    <a:pt x="230" y="111"/>
                  </a:lnTo>
                  <a:lnTo>
                    <a:pt x="226" y="105"/>
                  </a:lnTo>
                  <a:lnTo>
                    <a:pt x="222" y="98"/>
                  </a:lnTo>
                  <a:lnTo>
                    <a:pt x="218" y="92"/>
                  </a:lnTo>
                  <a:lnTo>
                    <a:pt x="212" y="87"/>
                  </a:lnTo>
                  <a:lnTo>
                    <a:pt x="207" y="83"/>
                  </a:lnTo>
                  <a:lnTo>
                    <a:pt x="201" y="79"/>
                  </a:lnTo>
                  <a:lnTo>
                    <a:pt x="196" y="76"/>
                  </a:lnTo>
                  <a:lnTo>
                    <a:pt x="189" y="74"/>
                  </a:lnTo>
                  <a:lnTo>
                    <a:pt x="182" y="73"/>
                  </a:lnTo>
                  <a:lnTo>
                    <a:pt x="176" y="71"/>
                  </a:lnTo>
                  <a:lnTo>
                    <a:pt x="169" y="71"/>
                  </a:lnTo>
                  <a:lnTo>
                    <a:pt x="161" y="71"/>
                  </a:lnTo>
                  <a:lnTo>
                    <a:pt x="154" y="73"/>
                  </a:lnTo>
                  <a:lnTo>
                    <a:pt x="147" y="74"/>
                  </a:lnTo>
                  <a:lnTo>
                    <a:pt x="140" y="77"/>
                  </a:lnTo>
                  <a:lnTo>
                    <a:pt x="135" y="80"/>
                  </a:lnTo>
                  <a:lnTo>
                    <a:pt x="128" y="84"/>
                  </a:lnTo>
                  <a:lnTo>
                    <a:pt x="123" y="88"/>
                  </a:lnTo>
                  <a:lnTo>
                    <a:pt x="118" y="94"/>
                  </a:lnTo>
                  <a:lnTo>
                    <a:pt x="113" y="99"/>
                  </a:lnTo>
                  <a:lnTo>
                    <a:pt x="110" y="106"/>
                  </a:lnTo>
                  <a:lnTo>
                    <a:pt x="106" y="112"/>
                  </a:lnTo>
                  <a:lnTo>
                    <a:pt x="103" y="120"/>
                  </a:lnTo>
                  <a:lnTo>
                    <a:pt x="101" y="128"/>
                  </a:lnTo>
                  <a:lnTo>
                    <a:pt x="100" y="135"/>
                  </a:lnTo>
                  <a:lnTo>
                    <a:pt x="99" y="144"/>
                  </a:lnTo>
                  <a:lnTo>
                    <a:pt x="99" y="154"/>
                  </a:lnTo>
                  <a:lnTo>
                    <a:pt x="239" y="15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383" name="Freeform 2025">
              <a:extLst>
                <a:ext uri="{FF2B5EF4-FFF2-40B4-BE49-F238E27FC236}">
                  <a16:creationId xmlns:a16="http://schemas.microsoft.com/office/drawing/2014/main" id="{634FA4C4-36B3-4955-8240-D734A45B2DB9}"/>
                </a:ext>
              </a:extLst>
            </p:cNvPr>
            <p:cNvSpPr>
              <a:spLocks noEditPoints="1"/>
            </p:cNvSpPr>
            <p:nvPr/>
          </p:nvSpPr>
          <p:spPr bwMode="auto">
            <a:xfrm>
              <a:off x="1822" y="3175"/>
              <a:ext cx="91" cy="92"/>
            </a:xfrm>
            <a:custGeom>
              <a:avLst/>
              <a:gdLst>
                <a:gd name="T0" fmla="*/ 0 w 365"/>
                <a:gd name="T1" fmla="*/ 39 h 369"/>
                <a:gd name="T2" fmla="*/ 2 w 365"/>
                <a:gd name="T3" fmla="*/ 30 h 369"/>
                <a:gd name="T4" fmla="*/ 6 w 365"/>
                <a:gd name="T5" fmla="*/ 22 h 369"/>
                <a:gd name="T6" fmla="*/ 11 w 365"/>
                <a:gd name="T7" fmla="*/ 15 h 369"/>
                <a:gd name="T8" fmla="*/ 17 w 365"/>
                <a:gd name="T9" fmla="*/ 9 h 369"/>
                <a:gd name="T10" fmla="*/ 24 w 365"/>
                <a:gd name="T11" fmla="*/ 4 h 369"/>
                <a:gd name="T12" fmla="*/ 33 w 365"/>
                <a:gd name="T13" fmla="*/ 1 h 369"/>
                <a:gd name="T14" fmla="*/ 42 w 365"/>
                <a:gd name="T15" fmla="*/ 0 h 369"/>
                <a:gd name="T16" fmla="*/ 55 w 365"/>
                <a:gd name="T17" fmla="*/ 1 h 369"/>
                <a:gd name="T18" fmla="*/ 68 w 365"/>
                <a:gd name="T19" fmla="*/ 5 h 369"/>
                <a:gd name="T20" fmla="*/ 79 w 365"/>
                <a:gd name="T21" fmla="*/ 13 h 369"/>
                <a:gd name="T22" fmla="*/ 86 w 365"/>
                <a:gd name="T23" fmla="*/ 24 h 369"/>
                <a:gd name="T24" fmla="*/ 90 w 365"/>
                <a:gd name="T25" fmla="*/ 36 h 369"/>
                <a:gd name="T26" fmla="*/ 91 w 365"/>
                <a:gd name="T27" fmla="*/ 51 h 369"/>
                <a:gd name="T28" fmla="*/ 88 w 365"/>
                <a:gd name="T29" fmla="*/ 64 h 369"/>
                <a:gd name="T30" fmla="*/ 81 w 365"/>
                <a:gd name="T31" fmla="*/ 76 h 369"/>
                <a:gd name="T32" fmla="*/ 71 w 365"/>
                <a:gd name="T33" fmla="*/ 85 h 369"/>
                <a:gd name="T34" fmla="*/ 59 w 365"/>
                <a:gd name="T35" fmla="*/ 91 h 369"/>
                <a:gd name="T36" fmla="*/ 46 w 365"/>
                <a:gd name="T37" fmla="*/ 92 h 369"/>
                <a:gd name="T38" fmla="*/ 37 w 365"/>
                <a:gd name="T39" fmla="*/ 91 h 369"/>
                <a:gd name="T40" fmla="*/ 28 w 365"/>
                <a:gd name="T41" fmla="*/ 89 h 369"/>
                <a:gd name="T42" fmla="*/ 20 w 365"/>
                <a:gd name="T43" fmla="*/ 85 h 369"/>
                <a:gd name="T44" fmla="*/ 13 w 365"/>
                <a:gd name="T45" fmla="*/ 80 h 369"/>
                <a:gd name="T46" fmla="*/ 7 w 365"/>
                <a:gd name="T47" fmla="*/ 73 h 369"/>
                <a:gd name="T48" fmla="*/ 3 w 365"/>
                <a:gd name="T49" fmla="*/ 65 h 369"/>
                <a:gd name="T50" fmla="*/ 1 w 365"/>
                <a:gd name="T51" fmla="*/ 56 h 369"/>
                <a:gd name="T52" fmla="*/ 0 w 365"/>
                <a:gd name="T53" fmla="*/ 45 h 369"/>
                <a:gd name="T54" fmla="*/ 24 w 365"/>
                <a:gd name="T55" fmla="*/ 52 h 369"/>
                <a:gd name="T56" fmla="*/ 26 w 365"/>
                <a:gd name="T57" fmla="*/ 60 h 369"/>
                <a:gd name="T58" fmla="*/ 30 w 365"/>
                <a:gd name="T59" fmla="*/ 66 h 369"/>
                <a:gd name="T60" fmla="*/ 35 w 365"/>
                <a:gd name="T61" fmla="*/ 70 h 369"/>
                <a:gd name="T62" fmla="*/ 41 w 365"/>
                <a:gd name="T63" fmla="*/ 73 h 369"/>
                <a:gd name="T64" fmla="*/ 48 w 365"/>
                <a:gd name="T65" fmla="*/ 73 h 369"/>
                <a:gd name="T66" fmla="*/ 54 w 365"/>
                <a:gd name="T67" fmla="*/ 72 h 369"/>
                <a:gd name="T68" fmla="*/ 59 w 365"/>
                <a:gd name="T69" fmla="*/ 68 h 369"/>
                <a:gd name="T70" fmla="*/ 64 w 365"/>
                <a:gd name="T71" fmla="*/ 62 h 369"/>
                <a:gd name="T72" fmla="*/ 66 w 365"/>
                <a:gd name="T73" fmla="*/ 55 h 369"/>
                <a:gd name="T74" fmla="*/ 67 w 365"/>
                <a:gd name="T75" fmla="*/ 46 h 369"/>
                <a:gd name="T76" fmla="*/ 66 w 365"/>
                <a:gd name="T77" fmla="*/ 37 h 369"/>
                <a:gd name="T78" fmla="*/ 64 w 365"/>
                <a:gd name="T79" fmla="*/ 30 h 369"/>
                <a:gd name="T80" fmla="*/ 59 w 365"/>
                <a:gd name="T81" fmla="*/ 24 h 369"/>
                <a:gd name="T82" fmla="*/ 54 w 365"/>
                <a:gd name="T83" fmla="*/ 21 h 369"/>
                <a:gd name="T84" fmla="*/ 48 w 365"/>
                <a:gd name="T85" fmla="*/ 19 h 369"/>
                <a:gd name="T86" fmla="*/ 41 w 365"/>
                <a:gd name="T87" fmla="*/ 19 h 369"/>
                <a:gd name="T88" fmla="*/ 35 w 365"/>
                <a:gd name="T89" fmla="*/ 22 h 369"/>
                <a:gd name="T90" fmla="*/ 30 w 365"/>
                <a:gd name="T91" fmla="*/ 26 h 369"/>
                <a:gd name="T92" fmla="*/ 26 w 365"/>
                <a:gd name="T93" fmla="*/ 32 h 369"/>
                <a:gd name="T94" fmla="*/ 24 w 365"/>
                <a:gd name="T95" fmla="*/ 40 h 36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65"/>
                <a:gd name="T145" fmla="*/ 0 h 369"/>
                <a:gd name="T146" fmla="*/ 365 w 365"/>
                <a:gd name="T147" fmla="*/ 369 h 36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65" h="369">
                  <a:moveTo>
                    <a:pt x="0" y="180"/>
                  </a:moveTo>
                  <a:lnTo>
                    <a:pt x="0" y="167"/>
                  </a:lnTo>
                  <a:lnTo>
                    <a:pt x="1" y="156"/>
                  </a:lnTo>
                  <a:lnTo>
                    <a:pt x="4" y="145"/>
                  </a:lnTo>
                  <a:lnTo>
                    <a:pt x="6" y="133"/>
                  </a:lnTo>
                  <a:lnTo>
                    <a:pt x="9" y="122"/>
                  </a:lnTo>
                  <a:lnTo>
                    <a:pt x="12" y="111"/>
                  </a:lnTo>
                  <a:lnTo>
                    <a:pt x="18" y="100"/>
                  </a:lnTo>
                  <a:lnTo>
                    <a:pt x="23" y="89"/>
                  </a:lnTo>
                  <a:lnTo>
                    <a:pt x="29" y="78"/>
                  </a:lnTo>
                  <a:lnTo>
                    <a:pt x="36" y="68"/>
                  </a:lnTo>
                  <a:lnTo>
                    <a:pt x="43" y="59"/>
                  </a:lnTo>
                  <a:lnTo>
                    <a:pt x="51" y="51"/>
                  </a:lnTo>
                  <a:lnTo>
                    <a:pt x="59" y="43"/>
                  </a:lnTo>
                  <a:lnTo>
                    <a:pt x="69" y="35"/>
                  </a:lnTo>
                  <a:lnTo>
                    <a:pt x="77" y="28"/>
                  </a:lnTo>
                  <a:lnTo>
                    <a:pt x="88" y="23"/>
                  </a:lnTo>
                  <a:lnTo>
                    <a:pt x="98" y="17"/>
                  </a:lnTo>
                  <a:lnTo>
                    <a:pt x="109" y="12"/>
                  </a:lnTo>
                  <a:lnTo>
                    <a:pt x="122" y="9"/>
                  </a:lnTo>
                  <a:lnTo>
                    <a:pt x="133" y="5"/>
                  </a:lnTo>
                  <a:lnTo>
                    <a:pt x="145" y="3"/>
                  </a:lnTo>
                  <a:lnTo>
                    <a:pt x="157" y="1"/>
                  </a:lnTo>
                  <a:lnTo>
                    <a:pt x="169" y="0"/>
                  </a:lnTo>
                  <a:lnTo>
                    <a:pt x="182" y="0"/>
                  </a:lnTo>
                  <a:lnTo>
                    <a:pt x="202" y="0"/>
                  </a:lnTo>
                  <a:lnTo>
                    <a:pt x="221" y="3"/>
                  </a:lnTo>
                  <a:lnTo>
                    <a:pt x="238" y="6"/>
                  </a:lnTo>
                  <a:lnTo>
                    <a:pt x="255" y="12"/>
                  </a:lnTo>
                  <a:lnTo>
                    <a:pt x="272" y="20"/>
                  </a:lnTo>
                  <a:lnTo>
                    <a:pt x="287" y="28"/>
                  </a:lnTo>
                  <a:lnTo>
                    <a:pt x="301" y="40"/>
                  </a:lnTo>
                  <a:lnTo>
                    <a:pt x="315" y="52"/>
                  </a:lnTo>
                  <a:lnTo>
                    <a:pt x="327" y="65"/>
                  </a:lnTo>
                  <a:lnTo>
                    <a:pt x="337" y="79"/>
                  </a:lnTo>
                  <a:lnTo>
                    <a:pt x="345" y="95"/>
                  </a:lnTo>
                  <a:lnTo>
                    <a:pt x="353" y="111"/>
                  </a:lnTo>
                  <a:lnTo>
                    <a:pt x="359" y="128"/>
                  </a:lnTo>
                  <a:lnTo>
                    <a:pt x="362" y="145"/>
                  </a:lnTo>
                  <a:lnTo>
                    <a:pt x="364" y="164"/>
                  </a:lnTo>
                  <a:lnTo>
                    <a:pt x="365" y="184"/>
                  </a:lnTo>
                  <a:lnTo>
                    <a:pt x="364" y="203"/>
                  </a:lnTo>
                  <a:lnTo>
                    <a:pt x="362" y="221"/>
                  </a:lnTo>
                  <a:lnTo>
                    <a:pt x="359" y="240"/>
                  </a:lnTo>
                  <a:lnTo>
                    <a:pt x="352" y="257"/>
                  </a:lnTo>
                  <a:lnTo>
                    <a:pt x="345" y="273"/>
                  </a:lnTo>
                  <a:lnTo>
                    <a:pt x="337" y="289"/>
                  </a:lnTo>
                  <a:lnTo>
                    <a:pt x="326" y="303"/>
                  </a:lnTo>
                  <a:lnTo>
                    <a:pt x="313" y="316"/>
                  </a:lnTo>
                  <a:lnTo>
                    <a:pt x="300" y="330"/>
                  </a:lnTo>
                  <a:lnTo>
                    <a:pt x="286" y="339"/>
                  </a:lnTo>
                  <a:lnTo>
                    <a:pt x="270" y="349"/>
                  </a:lnTo>
                  <a:lnTo>
                    <a:pt x="255" y="356"/>
                  </a:lnTo>
                  <a:lnTo>
                    <a:pt x="238" y="363"/>
                  </a:lnTo>
                  <a:lnTo>
                    <a:pt x="221" y="366"/>
                  </a:lnTo>
                  <a:lnTo>
                    <a:pt x="202" y="368"/>
                  </a:lnTo>
                  <a:lnTo>
                    <a:pt x="183" y="369"/>
                  </a:lnTo>
                  <a:lnTo>
                    <a:pt x="171" y="369"/>
                  </a:lnTo>
                  <a:lnTo>
                    <a:pt x="159" y="368"/>
                  </a:lnTo>
                  <a:lnTo>
                    <a:pt x="147" y="366"/>
                  </a:lnTo>
                  <a:lnTo>
                    <a:pt x="136" y="364"/>
                  </a:lnTo>
                  <a:lnTo>
                    <a:pt x="124" y="360"/>
                  </a:lnTo>
                  <a:lnTo>
                    <a:pt x="113" y="357"/>
                  </a:lnTo>
                  <a:lnTo>
                    <a:pt x="102" y="353"/>
                  </a:lnTo>
                  <a:lnTo>
                    <a:pt x="91" y="347"/>
                  </a:lnTo>
                  <a:lnTo>
                    <a:pt x="80" y="342"/>
                  </a:lnTo>
                  <a:lnTo>
                    <a:pt x="70" y="335"/>
                  </a:lnTo>
                  <a:lnTo>
                    <a:pt x="60" y="328"/>
                  </a:lnTo>
                  <a:lnTo>
                    <a:pt x="51" y="321"/>
                  </a:lnTo>
                  <a:lnTo>
                    <a:pt x="43" y="312"/>
                  </a:lnTo>
                  <a:lnTo>
                    <a:pt x="36" y="303"/>
                  </a:lnTo>
                  <a:lnTo>
                    <a:pt x="29" y="293"/>
                  </a:lnTo>
                  <a:lnTo>
                    <a:pt x="23" y="283"/>
                  </a:lnTo>
                  <a:lnTo>
                    <a:pt x="18" y="272"/>
                  </a:lnTo>
                  <a:lnTo>
                    <a:pt x="12" y="260"/>
                  </a:lnTo>
                  <a:lnTo>
                    <a:pt x="9" y="249"/>
                  </a:lnTo>
                  <a:lnTo>
                    <a:pt x="6" y="236"/>
                  </a:lnTo>
                  <a:lnTo>
                    <a:pt x="4" y="223"/>
                  </a:lnTo>
                  <a:lnTo>
                    <a:pt x="1" y="209"/>
                  </a:lnTo>
                  <a:lnTo>
                    <a:pt x="0" y="194"/>
                  </a:lnTo>
                  <a:lnTo>
                    <a:pt x="0" y="180"/>
                  </a:lnTo>
                  <a:close/>
                  <a:moveTo>
                    <a:pt x="96" y="184"/>
                  </a:moveTo>
                  <a:lnTo>
                    <a:pt x="96" y="197"/>
                  </a:lnTo>
                  <a:lnTo>
                    <a:pt x="97" y="209"/>
                  </a:lnTo>
                  <a:lnTo>
                    <a:pt x="100" y="220"/>
                  </a:lnTo>
                  <a:lnTo>
                    <a:pt x="102" y="231"/>
                  </a:lnTo>
                  <a:lnTo>
                    <a:pt x="106" y="240"/>
                  </a:lnTo>
                  <a:lnTo>
                    <a:pt x="111" y="249"/>
                  </a:lnTo>
                  <a:lnTo>
                    <a:pt x="115" y="258"/>
                  </a:lnTo>
                  <a:lnTo>
                    <a:pt x="122" y="266"/>
                  </a:lnTo>
                  <a:lnTo>
                    <a:pt x="127" y="272"/>
                  </a:lnTo>
                  <a:lnTo>
                    <a:pt x="135" y="278"/>
                  </a:lnTo>
                  <a:lnTo>
                    <a:pt x="141" y="282"/>
                  </a:lnTo>
                  <a:lnTo>
                    <a:pt x="149" y="287"/>
                  </a:lnTo>
                  <a:lnTo>
                    <a:pt x="157" y="289"/>
                  </a:lnTo>
                  <a:lnTo>
                    <a:pt x="165" y="291"/>
                  </a:lnTo>
                  <a:lnTo>
                    <a:pt x="173" y="293"/>
                  </a:lnTo>
                  <a:lnTo>
                    <a:pt x="182" y="293"/>
                  </a:lnTo>
                  <a:lnTo>
                    <a:pt x="192" y="293"/>
                  </a:lnTo>
                  <a:lnTo>
                    <a:pt x="200" y="291"/>
                  </a:lnTo>
                  <a:lnTo>
                    <a:pt x="209" y="289"/>
                  </a:lnTo>
                  <a:lnTo>
                    <a:pt x="216" y="287"/>
                  </a:lnTo>
                  <a:lnTo>
                    <a:pt x="224" y="282"/>
                  </a:lnTo>
                  <a:lnTo>
                    <a:pt x="231" y="278"/>
                  </a:lnTo>
                  <a:lnTo>
                    <a:pt x="237" y="272"/>
                  </a:lnTo>
                  <a:lnTo>
                    <a:pt x="244" y="266"/>
                  </a:lnTo>
                  <a:lnTo>
                    <a:pt x="251" y="258"/>
                  </a:lnTo>
                  <a:lnTo>
                    <a:pt x="255" y="249"/>
                  </a:lnTo>
                  <a:lnTo>
                    <a:pt x="259" y="240"/>
                  </a:lnTo>
                  <a:lnTo>
                    <a:pt x="263" y="230"/>
                  </a:lnTo>
                  <a:lnTo>
                    <a:pt x="266" y="220"/>
                  </a:lnTo>
                  <a:lnTo>
                    <a:pt x="267" y="209"/>
                  </a:lnTo>
                  <a:lnTo>
                    <a:pt x="268" y="197"/>
                  </a:lnTo>
                  <a:lnTo>
                    <a:pt x="269" y="184"/>
                  </a:lnTo>
                  <a:lnTo>
                    <a:pt x="268" y="171"/>
                  </a:lnTo>
                  <a:lnTo>
                    <a:pt x="267" y="160"/>
                  </a:lnTo>
                  <a:lnTo>
                    <a:pt x="266" y="149"/>
                  </a:lnTo>
                  <a:lnTo>
                    <a:pt x="263" y="138"/>
                  </a:lnTo>
                  <a:lnTo>
                    <a:pt x="259" y="128"/>
                  </a:lnTo>
                  <a:lnTo>
                    <a:pt x="255" y="119"/>
                  </a:lnTo>
                  <a:lnTo>
                    <a:pt x="251" y="111"/>
                  </a:lnTo>
                  <a:lnTo>
                    <a:pt x="244" y="103"/>
                  </a:lnTo>
                  <a:lnTo>
                    <a:pt x="237" y="97"/>
                  </a:lnTo>
                  <a:lnTo>
                    <a:pt x="231" y="91"/>
                  </a:lnTo>
                  <a:lnTo>
                    <a:pt x="224" y="87"/>
                  </a:lnTo>
                  <a:lnTo>
                    <a:pt x="216" y="83"/>
                  </a:lnTo>
                  <a:lnTo>
                    <a:pt x="209" y="79"/>
                  </a:lnTo>
                  <a:lnTo>
                    <a:pt x="200" y="77"/>
                  </a:lnTo>
                  <a:lnTo>
                    <a:pt x="192" y="76"/>
                  </a:lnTo>
                  <a:lnTo>
                    <a:pt x="182" y="76"/>
                  </a:lnTo>
                  <a:lnTo>
                    <a:pt x="173" y="76"/>
                  </a:lnTo>
                  <a:lnTo>
                    <a:pt x="165" y="77"/>
                  </a:lnTo>
                  <a:lnTo>
                    <a:pt x="157" y="79"/>
                  </a:lnTo>
                  <a:lnTo>
                    <a:pt x="149" y="83"/>
                  </a:lnTo>
                  <a:lnTo>
                    <a:pt x="141" y="87"/>
                  </a:lnTo>
                  <a:lnTo>
                    <a:pt x="135" y="91"/>
                  </a:lnTo>
                  <a:lnTo>
                    <a:pt x="127" y="97"/>
                  </a:lnTo>
                  <a:lnTo>
                    <a:pt x="122" y="103"/>
                  </a:lnTo>
                  <a:lnTo>
                    <a:pt x="115" y="111"/>
                  </a:lnTo>
                  <a:lnTo>
                    <a:pt x="111" y="119"/>
                  </a:lnTo>
                  <a:lnTo>
                    <a:pt x="106" y="128"/>
                  </a:lnTo>
                  <a:lnTo>
                    <a:pt x="102" y="138"/>
                  </a:lnTo>
                  <a:lnTo>
                    <a:pt x="100" y="149"/>
                  </a:lnTo>
                  <a:lnTo>
                    <a:pt x="97" y="160"/>
                  </a:lnTo>
                  <a:lnTo>
                    <a:pt x="96" y="172"/>
                  </a:lnTo>
                  <a:lnTo>
                    <a:pt x="96" y="18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384" name="Freeform 2026">
              <a:extLst>
                <a:ext uri="{FF2B5EF4-FFF2-40B4-BE49-F238E27FC236}">
                  <a16:creationId xmlns:a16="http://schemas.microsoft.com/office/drawing/2014/main" id="{26BB47E0-64D2-42A1-9534-B4244DB9E6D9}"/>
                </a:ext>
              </a:extLst>
            </p:cNvPr>
            <p:cNvSpPr>
              <a:spLocks/>
            </p:cNvSpPr>
            <p:nvPr/>
          </p:nvSpPr>
          <p:spPr bwMode="auto">
            <a:xfrm>
              <a:off x="665" y="2760"/>
              <a:ext cx="100" cy="127"/>
            </a:xfrm>
            <a:custGeom>
              <a:avLst/>
              <a:gdLst>
                <a:gd name="T0" fmla="*/ 26 w 397"/>
                <a:gd name="T1" fmla="*/ 88 h 507"/>
                <a:gd name="T2" fmla="*/ 30 w 397"/>
                <a:gd name="T3" fmla="*/ 97 h 507"/>
                <a:gd name="T4" fmla="*/ 37 w 397"/>
                <a:gd name="T5" fmla="*/ 103 h 507"/>
                <a:gd name="T6" fmla="*/ 46 w 397"/>
                <a:gd name="T7" fmla="*/ 106 h 507"/>
                <a:gd name="T8" fmla="*/ 57 w 397"/>
                <a:gd name="T9" fmla="*/ 106 h 507"/>
                <a:gd name="T10" fmla="*/ 65 w 397"/>
                <a:gd name="T11" fmla="*/ 103 h 507"/>
                <a:gd name="T12" fmla="*/ 72 w 397"/>
                <a:gd name="T13" fmla="*/ 98 h 507"/>
                <a:gd name="T14" fmla="*/ 75 w 397"/>
                <a:gd name="T15" fmla="*/ 92 h 507"/>
                <a:gd name="T16" fmla="*/ 75 w 397"/>
                <a:gd name="T17" fmla="*/ 85 h 507"/>
                <a:gd name="T18" fmla="*/ 69 w 397"/>
                <a:gd name="T19" fmla="*/ 79 h 507"/>
                <a:gd name="T20" fmla="*/ 56 w 397"/>
                <a:gd name="T21" fmla="*/ 74 h 507"/>
                <a:gd name="T22" fmla="*/ 35 w 397"/>
                <a:gd name="T23" fmla="*/ 68 h 507"/>
                <a:gd name="T24" fmla="*/ 21 w 397"/>
                <a:gd name="T25" fmla="*/ 62 h 507"/>
                <a:gd name="T26" fmla="*/ 11 w 397"/>
                <a:gd name="T27" fmla="*/ 54 h 507"/>
                <a:gd name="T28" fmla="*/ 5 w 397"/>
                <a:gd name="T29" fmla="*/ 41 h 507"/>
                <a:gd name="T30" fmla="*/ 5 w 397"/>
                <a:gd name="T31" fmla="*/ 30 h 507"/>
                <a:gd name="T32" fmla="*/ 7 w 397"/>
                <a:gd name="T33" fmla="*/ 21 h 507"/>
                <a:gd name="T34" fmla="*/ 13 w 397"/>
                <a:gd name="T35" fmla="*/ 13 h 507"/>
                <a:gd name="T36" fmla="*/ 20 w 397"/>
                <a:gd name="T37" fmla="*/ 7 h 507"/>
                <a:gd name="T38" fmla="*/ 30 w 397"/>
                <a:gd name="T39" fmla="*/ 3 h 507"/>
                <a:gd name="T40" fmla="*/ 43 w 397"/>
                <a:gd name="T41" fmla="*/ 1 h 507"/>
                <a:gd name="T42" fmla="*/ 60 w 397"/>
                <a:gd name="T43" fmla="*/ 1 h 507"/>
                <a:gd name="T44" fmla="*/ 78 w 397"/>
                <a:gd name="T45" fmla="*/ 6 h 507"/>
                <a:gd name="T46" fmla="*/ 89 w 397"/>
                <a:gd name="T47" fmla="*/ 16 h 507"/>
                <a:gd name="T48" fmla="*/ 95 w 397"/>
                <a:gd name="T49" fmla="*/ 29 h 507"/>
                <a:gd name="T50" fmla="*/ 71 w 397"/>
                <a:gd name="T51" fmla="*/ 36 h 507"/>
                <a:gd name="T52" fmla="*/ 68 w 397"/>
                <a:gd name="T53" fmla="*/ 29 h 507"/>
                <a:gd name="T54" fmla="*/ 63 w 397"/>
                <a:gd name="T55" fmla="*/ 24 h 507"/>
                <a:gd name="T56" fmla="*/ 56 w 397"/>
                <a:gd name="T57" fmla="*/ 21 h 507"/>
                <a:gd name="T58" fmla="*/ 46 w 397"/>
                <a:gd name="T59" fmla="*/ 21 h 507"/>
                <a:gd name="T60" fmla="*/ 37 w 397"/>
                <a:gd name="T61" fmla="*/ 22 h 507"/>
                <a:gd name="T62" fmla="*/ 30 w 397"/>
                <a:gd name="T63" fmla="*/ 27 h 507"/>
                <a:gd name="T64" fmla="*/ 28 w 397"/>
                <a:gd name="T65" fmla="*/ 35 h 507"/>
                <a:gd name="T66" fmla="*/ 33 w 397"/>
                <a:gd name="T67" fmla="*/ 41 h 507"/>
                <a:gd name="T68" fmla="*/ 46 w 397"/>
                <a:gd name="T69" fmla="*/ 46 h 507"/>
                <a:gd name="T70" fmla="*/ 77 w 397"/>
                <a:gd name="T71" fmla="*/ 55 h 507"/>
                <a:gd name="T72" fmla="*/ 87 w 397"/>
                <a:gd name="T73" fmla="*/ 61 h 507"/>
                <a:gd name="T74" fmla="*/ 94 w 397"/>
                <a:gd name="T75" fmla="*/ 68 h 507"/>
                <a:gd name="T76" fmla="*/ 98 w 397"/>
                <a:gd name="T77" fmla="*/ 76 h 507"/>
                <a:gd name="T78" fmla="*/ 100 w 397"/>
                <a:gd name="T79" fmla="*/ 86 h 507"/>
                <a:gd name="T80" fmla="*/ 99 w 397"/>
                <a:gd name="T81" fmla="*/ 97 h 507"/>
                <a:gd name="T82" fmla="*/ 95 w 397"/>
                <a:gd name="T83" fmla="*/ 106 h 507"/>
                <a:gd name="T84" fmla="*/ 89 w 397"/>
                <a:gd name="T85" fmla="*/ 115 h 507"/>
                <a:gd name="T86" fmla="*/ 80 w 397"/>
                <a:gd name="T87" fmla="*/ 121 h 507"/>
                <a:gd name="T88" fmla="*/ 69 w 397"/>
                <a:gd name="T89" fmla="*/ 125 h 507"/>
                <a:gd name="T90" fmla="*/ 55 w 397"/>
                <a:gd name="T91" fmla="*/ 127 h 507"/>
                <a:gd name="T92" fmla="*/ 35 w 397"/>
                <a:gd name="T93" fmla="*/ 125 h 507"/>
                <a:gd name="T94" fmla="*/ 18 w 397"/>
                <a:gd name="T95" fmla="*/ 118 h 507"/>
                <a:gd name="T96" fmla="*/ 7 w 397"/>
                <a:gd name="T97" fmla="*/ 107 h 507"/>
                <a:gd name="T98" fmla="*/ 1 w 397"/>
                <a:gd name="T99" fmla="*/ 90 h 50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97"/>
                <a:gd name="T151" fmla="*/ 0 h 507"/>
                <a:gd name="T152" fmla="*/ 397 w 397"/>
                <a:gd name="T153" fmla="*/ 507 h 507"/>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97" h="507">
                  <a:moveTo>
                    <a:pt x="0" y="339"/>
                  </a:moveTo>
                  <a:lnTo>
                    <a:pt x="96" y="329"/>
                  </a:lnTo>
                  <a:lnTo>
                    <a:pt x="98" y="341"/>
                  </a:lnTo>
                  <a:lnTo>
                    <a:pt x="102" y="352"/>
                  </a:lnTo>
                  <a:lnTo>
                    <a:pt x="105" y="362"/>
                  </a:lnTo>
                  <a:lnTo>
                    <a:pt x="109" y="371"/>
                  </a:lnTo>
                  <a:lnTo>
                    <a:pt x="114" y="380"/>
                  </a:lnTo>
                  <a:lnTo>
                    <a:pt x="119" y="387"/>
                  </a:lnTo>
                  <a:lnTo>
                    <a:pt x="125" y="394"/>
                  </a:lnTo>
                  <a:lnTo>
                    <a:pt x="131" y="401"/>
                  </a:lnTo>
                  <a:lnTo>
                    <a:pt x="138" y="405"/>
                  </a:lnTo>
                  <a:lnTo>
                    <a:pt x="146" y="411"/>
                  </a:lnTo>
                  <a:lnTo>
                    <a:pt x="153" y="414"/>
                  </a:lnTo>
                  <a:lnTo>
                    <a:pt x="162" y="417"/>
                  </a:lnTo>
                  <a:lnTo>
                    <a:pt x="171" y="419"/>
                  </a:lnTo>
                  <a:lnTo>
                    <a:pt x="181" y="422"/>
                  </a:lnTo>
                  <a:lnTo>
                    <a:pt x="191" y="423"/>
                  </a:lnTo>
                  <a:lnTo>
                    <a:pt x="202" y="423"/>
                  </a:lnTo>
                  <a:lnTo>
                    <a:pt x="214" y="423"/>
                  </a:lnTo>
                  <a:lnTo>
                    <a:pt x="225" y="422"/>
                  </a:lnTo>
                  <a:lnTo>
                    <a:pt x="235" y="421"/>
                  </a:lnTo>
                  <a:lnTo>
                    <a:pt x="244" y="418"/>
                  </a:lnTo>
                  <a:lnTo>
                    <a:pt x="253" y="415"/>
                  </a:lnTo>
                  <a:lnTo>
                    <a:pt x="260" y="412"/>
                  </a:lnTo>
                  <a:lnTo>
                    <a:pt x="268" y="407"/>
                  </a:lnTo>
                  <a:lnTo>
                    <a:pt x="275" y="403"/>
                  </a:lnTo>
                  <a:lnTo>
                    <a:pt x="280" y="397"/>
                  </a:lnTo>
                  <a:lnTo>
                    <a:pt x="285" y="392"/>
                  </a:lnTo>
                  <a:lnTo>
                    <a:pt x="289" y="386"/>
                  </a:lnTo>
                  <a:lnTo>
                    <a:pt x="292" y="381"/>
                  </a:lnTo>
                  <a:lnTo>
                    <a:pt x="295" y="375"/>
                  </a:lnTo>
                  <a:lnTo>
                    <a:pt x="297" y="369"/>
                  </a:lnTo>
                  <a:lnTo>
                    <a:pt x="298" y="362"/>
                  </a:lnTo>
                  <a:lnTo>
                    <a:pt x="299" y="356"/>
                  </a:lnTo>
                  <a:lnTo>
                    <a:pt x="298" y="348"/>
                  </a:lnTo>
                  <a:lnTo>
                    <a:pt x="296" y="340"/>
                  </a:lnTo>
                  <a:lnTo>
                    <a:pt x="292" y="332"/>
                  </a:lnTo>
                  <a:lnTo>
                    <a:pt x="288" y="326"/>
                  </a:lnTo>
                  <a:lnTo>
                    <a:pt x="282" y="320"/>
                  </a:lnTo>
                  <a:lnTo>
                    <a:pt x="275" y="315"/>
                  </a:lnTo>
                  <a:lnTo>
                    <a:pt x="265" y="309"/>
                  </a:lnTo>
                  <a:lnTo>
                    <a:pt x="253" y="305"/>
                  </a:lnTo>
                  <a:lnTo>
                    <a:pt x="242" y="301"/>
                  </a:lnTo>
                  <a:lnTo>
                    <a:pt x="224" y="297"/>
                  </a:lnTo>
                  <a:lnTo>
                    <a:pt x="202" y="290"/>
                  </a:lnTo>
                  <a:lnTo>
                    <a:pt x="173" y="284"/>
                  </a:lnTo>
                  <a:lnTo>
                    <a:pt x="155" y="278"/>
                  </a:lnTo>
                  <a:lnTo>
                    <a:pt x="137" y="273"/>
                  </a:lnTo>
                  <a:lnTo>
                    <a:pt x="120" y="267"/>
                  </a:lnTo>
                  <a:lnTo>
                    <a:pt x="106" y="262"/>
                  </a:lnTo>
                  <a:lnTo>
                    <a:pt x="93" y="255"/>
                  </a:lnTo>
                  <a:lnTo>
                    <a:pt x="82" y="249"/>
                  </a:lnTo>
                  <a:lnTo>
                    <a:pt x="71" y="242"/>
                  </a:lnTo>
                  <a:lnTo>
                    <a:pt x="62" y="235"/>
                  </a:lnTo>
                  <a:lnTo>
                    <a:pt x="52" y="225"/>
                  </a:lnTo>
                  <a:lnTo>
                    <a:pt x="43" y="214"/>
                  </a:lnTo>
                  <a:lnTo>
                    <a:pt x="35" y="202"/>
                  </a:lnTo>
                  <a:lnTo>
                    <a:pt x="29" y="190"/>
                  </a:lnTo>
                  <a:lnTo>
                    <a:pt x="23" y="178"/>
                  </a:lnTo>
                  <a:lnTo>
                    <a:pt x="20" y="165"/>
                  </a:lnTo>
                  <a:lnTo>
                    <a:pt x="18" y="152"/>
                  </a:lnTo>
                  <a:lnTo>
                    <a:pt x="18" y="137"/>
                  </a:lnTo>
                  <a:lnTo>
                    <a:pt x="18" y="127"/>
                  </a:lnTo>
                  <a:lnTo>
                    <a:pt x="19" y="118"/>
                  </a:lnTo>
                  <a:lnTo>
                    <a:pt x="20" y="110"/>
                  </a:lnTo>
                  <a:lnTo>
                    <a:pt x="22" y="101"/>
                  </a:lnTo>
                  <a:lnTo>
                    <a:pt x="26" y="92"/>
                  </a:lnTo>
                  <a:lnTo>
                    <a:pt x="29" y="83"/>
                  </a:lnTo>
                  <a:lnTo>
                    <a:pt x="33" y="75"/>
                  </a:lnTo>
                  <a:lnTo>
                    <a:pt x="39" y="67"/>
                  </a:lnTo>
                  <a:lnTo>
                    <a:pt x="44" y="59"/>
                  </a:lnTo>
                  <a:lnTo>
                    <a:pt x="50" y="52"/>
                  </a:lnTo>
                  <a:lnTo>
                    <a:pt x="58" y="45"/>
                  </a:lnTo>
                  <a:lnTo>
                    <a:pt x="64" y="38"/>
                  </a:lnTo>
                  <a:lnTo>
                    <a:pt x="72" y="32"/>
                  </a:lnTo>
                  <a:lnTo>
                    <a:pt x="81" y="27"/>
                  </a:lnTo>
                  <a:lnTo>
                    <a:pt x="90" y="23"/>
                  </a:lnTo>
                  <a:lnTo>
                    <a:pt x="99" y="17"/>
                  </a:lnTo>
                  <a:lnTo>
                    <a:pt x="109" y="14"/>
                  </a:lnTo>
                  <a:lnTo>
                    <a:pt x="120" y="10"/>
                  </a:lnTo>
                  <a:lnTo>
                    <a:pt x="131" y="7"/>
                  </a:lnTo>
                  <a:lnTo>
                    <a:pt x="144" y="5"/>
                  </a:lnTo>
                  <a:lnTo>
                    <a:pt x="156" y="3"/>
                  </a:lnTo>
                  <a:lnTo>
                    <a:pt x="169" y="2"/>
                  </a:lnTo>
                  <a:lnTo>
                    <a:pt x="182" y="0"/>
                  </a:lnTo>
                  <a:lnTo>
                    <a:pt x="195" y="0"/>
                  </a:lnTo>
                  <a:lnTo>
                    <a:pt x="218" y="2"/>
                  </a:lnTo>
                  <a:lnTo>
                    <a:pt x="239" y="3"/>
                  </a:lnTo>
                  <a:lnTo>
                    <a:pt x="258" y="6"/>
                  </a:lnTo>
                  <a:lnTo>
                    <a:pt x="277" y="10"/>
                  </a:lnTo>
                  <a:lnTo>
                    <a:pt x="293" y="16"/>
                  </a:lnTo>
                  <a:lnTo>
                    <a:pt x="308" y="24"/>
                  </a:lnTo>
                  <a:lnTo>
                    <a:pt x="322" y="31"/>
                  </a:lnTo>
                  <a:lnTo>
                    <a:pt x="334" y="41"/>
                  </a:lnTo>
                  <a:lnTo>
                    <a:pt x="345" y="51"/>
                  </a:lnTo>
                  <a:lnTo>
                    <a:pt x="355" y="62"/>
                  </a:lnTo>
                  <a:lnTo>
                    <a:pt x="363" y="75"/>
                  </a:lnTo>
                  <a:lnTo>
                    <a:pt x="370" y="88"/>
                  </a:lnTo>
                  <a:lnTo>
                    <a:pt x="375" y="102"/>
                  </a:lnTo>
                  <a:lnTo>
                    <a:pt x="379" y="116"/>
                  </a:lnTo>
                  <a:lnTo>
                    <a:pt x="382" y="132"/>
                  </a:lnTo>
                  <a:lnTo>
                    <a:pt x="383" y="148"/>
                  </a:lnTo>
                  <a:lnTo>
                    <a:pt x="285" y="153"/>
                  </a:lnTo>
                  <a:lnTo>
                    <a:pt x="282" y="144"/>
                  </a:lnTo>
                  <a:lnTo>
                    <a:pt x="280" y="135"/>
                  </a:lnTo>
                  <a:lnTo>
                    <a:pt x="278" y="127"/>
                  </a:lnTo>
                  <a:lnTo>
                    <a:pt x="275" y="121"/>
                  </a:lnTo>
                  <a:lnTo>
                    <a:pt x="271" y="114"/>
                  </a:lnTo>
                  <a:lnTo>
                    <a:pt x="267" y="109"/>
                  </a:lnTo>
                  <a:lnTo>
                    <a:pt x="263" y="103"/>
                  </a:lnTo>
                  <a:lnTo>
                    <a:pt x="257" y="99"/>
                  </a:lnTo>
                  <a:lnTo>
                    <a:pt x="252" y="95"/>
                  </a:lnTo>
                  <a:lnTo>
                    <a:pt x="246" y="92"/>
                  </a:lnTo>
                  <a:lnTo>
                    <a:pt x="238" y="89"/>
                  </a:lnTo>
                  <a:lnTo>
                    <a:pt x="232" y="86"/>
                  </a:lnTo>
                  <a:lnTo>
                    <a:pt x="223" y="84"/>
                  </a:lnTo>
                  <a:lnTo>
                    <a:pt x="214" y="83"/>
                  </a:lnTo>
                  <a:lnTo>
                    <a:pt x="205" y="82"/>
                  </a:lnTo>
                  <a:lnTo>
                    <a:pt x="195" y="82"/>
                  </a:lnTo>
                  <a:lnTo>
                    <a:pt x="184" y="82"/>
                  </a:lnTo>
                  <a:lnTo>
                    <a:pt x="174" y="83"/>
                  </a:lnTo>
                  <a:lnTo>
                    <a:pt x="166" y="84"/>
                  </a:lnTo>
                  <a:lnTo>
                    <a:pt x="157" y="86"/>
                  </a:lnTo>
                  <a:lnTo>
                    <a:pt x="148" y="89"/>
                  </a:lnTo>
                  <a:lnTo>
                    <a:pt x="140" y="92"/>
                  </a:lnTo>
                  <a:lnTo>
                    <a:pt x="134" y="95"/>
                  </a:lnTo>
                  <a:lnTo>
                    <a:pt x="127" y="100"/>
                  </a:lnTo>
                  <a:lnTo>
                    <a:pt x="120" y="106"/>
                  </a:lnTo>
                  <a:lnTo>
                    <a:pt x="116" y="113"/>
                  </a:lnTo>
                  <a:lnTo>
                    <a:pt x="113" y="121"/>
                  </a:lnTo>
                  <a:lnTo>
                    <a:pt x="112" y="131"/>
                  </a:lnTo>
                  <a:lnTo>
                    <a:pt x="113" y="138"/>
                  </a:lnTo>
                  <a:lnTo>
                    <a:pt x="115" y="146"/>
                  </a:lnTo>
                  <a:lnTo>
                    <a:pt x="120" y="154"/>
                  </a:lnTo>
                  <a:lnTo>
                    <a:pt x="126" y="160"/>
                  </a:lnTo>
                  <a:lnTo>
                    <a:pt x="131" y="164"/>
                  </a:lnTo>
                  <a:lnTo>
                    <a:pt x="139" y="168"/>
                  </a:lnTo>
                  <a:lnTo>
                    <a:pt x="148" y="171"/>
                  </a:lnTo>
                  <a:lnTo>
                    <a:pt x="159" y="176"/>
                  </a:lnTo>
                  <a:lnTo>
                    <a:pt x="184" y="185"/>
                  </a:lnTo>
                  <a:lnTo>
                    <a:pt x="217" y="192"/>
                  </a:lnTo>
                  <a:lnTo>
                    <a:pt x="250" y="201"/>
                  </a:lnTo>
                  <a:lnTo>
                    <a:pt x="280" y="210"/>
                  </a:lnTo>
                  <a:lnTo>
                    <a:pt x="304" y="219"/>
                  </a:lnTo>
                  <a:lnTo>
                    <a:pt x="323" y="228"/>
                  </a:lnTo>
                  <a:lnTo>
                    <a:pt x="332" y="232"/>
                  </a:lnTo>
                  <a:lnTo>
                    <a:pt x="340" y="238"/>
                  </a:lnTo>
                  <a:lnTo>
                    <a:pt x="347" y="243"/>
                  </a:lnTo>
                  <a:lnTo>
                    <a:pt x="354" y="250"/>
                  </a:lnTo>
                  <a:lnTo>
                    <a:pt x="361" y="255"/>
                  </a:lnTo>
                  <a:lnTo>
                    <a:pt x="367" y="263"/>
                  </a:lnTo>
                  <a:lnTo>
                    <a:pt x="373" y="270"/>
                  </a:lnTo>
                  <a:lnTo>
                    <a:pt x="377" y="277"/>
                  </a:lnTo>
                  <a:lnTo>
                    <a:pt x="383" y="286"/>
                  </a:lnTo>
                  <a:lnTo>
                    <a:pt x="386" y="294"/>
                  </a:lnTo>
                  <a:lnTo>
                    <a:pt x="389" y="304"/>
                  </a:lnTo>
                  <a:lnTo>
                    <a:pt x="393" y="313"/>
                  </a:lnTo>
                  <a:lnTo>
                    <a:pt x="395" y="322"/>
                  </a:lnTo>
                  <a:lnTo>
                    <a:pt x="396" y="333"/>
                  </a:lnTo>
                  <a:lnTo>
                    <a:pt x="397" y="344"/>
                  </a:lnTo>
                  <a:lnTo>
                    <a:pt x="397" y="356"/>
                  </a:lnTo>
                  <a:lnTo>
                    <a:pt x="397" y="365"/>
                  </a:lnTo>
                  <a:lnTo>
                    <a:pt x="396" y="376"/>
                  </a:lnTo>
                  <a:lnTo>
                    <a:pt x="394" y="386"/>
                  </a:lnTo>
                  <a:lnTo>
                    <a:pt x="392" y="396"/>
                  </a:lnTo>
                  <a:lnTo>
                    <a:pt x="388" y="406"/>
                  </a:lnTo>
                  <a:lnTo>
                    <a:pt x="384" y="415"/>
                  </a:lnTo>
                  <a:lnTo>
                    <a:pt x="379" y="425"/>
                  </a:lnTo>
                  <a:lnTo>
                    <a:pt x="374" y="434"/>
                  </a:lnTo>
                  <a:lnTo>
                    <a:pt x="367" y="443"/>
                  </a:lnTo>
                  <a:lnTo>
                    <a:pt x="361" y="451"/>
                  </a:lnTo>
                  <a:lnTo>
                    <a:pt x="354" y="459"/>
                  </a:lnTo>
                  <a:lnTo>
                    <a:pt x="345" y="466"/>
                  </a:lnTo>
                  <a:lnTo>
                    <a:pt x="338" y="472"/>
                  </a:lnTo>
                  <a:lnTo>
                    <a:pt x="328" y="478"/>
                  </a:lnTo>
                  <a:lnTo>
                    <a:pt x="318" y="483"/>
                  </a:lnTo>
                  <a:lnTo>
                    <a:pt x="308" y="489"/>
                  </a:lnTo>
                  <a:lnTo>
                    <a:pt x="297" y="492"/>
                  </a:lnTo>
                  <a:lnTo>
                    <a:pt x="285" y="497"/>
                  </a:lnTo>
                  <a:lnTo>
                    <a:pt x="273" y="499"/>
                  </a:lnTo>
                  <a:lnTo>
                    <a:pt x="260" y="502"/>
                  </a:lnTo>
                  <a:lnTo>
                    <a:pt x="246" y="504"/>
                  </a:lnTo>
                  <a:lnTo>
                    <a:pt x="232" y="505"/>
                  </a:lnTo>
                  <a:lnTo>
                    <a:pt x="217" y="507"/>
                  </a:lnTo>
                  <a:lnTo>
                    <a:pt x="202" y="507"/>
                  </a:lnTo>
                  <a:lnTo>
                    <a:pt x="179" y="505"/>
                  </a:lnTo>
                  <a:lnTo>
                    <a:pt x="158" y="503"/>
                  </a:lnTo>
                  <a:lnTo>
                    <a:pt x="138" y="500"/>
                  </a:lnTo>
                  <a:lnTo>
                    <a:pt x="119" y="496"/>
                  </a:lnTo>
                  <a:lnTo>
                    <a:pt x="103" y="490"/>
                  </a:lnTo>
                  <a:lnTo>
                    <a:pt x="86" y="482"/>
                  </a:lnTo>
                  <a:lnTo>
                    <a:pt x="72" y="473"/>
                  </a:lnTo>
                  <a:lnTo>
                    <a:pt x="59" y="464"/>
                  </a:lnTo>
                  <a:lnTo>
                    <a:pt x="48" y="453"/>
                  </a:lnTo>
                  <a:lnTo>
                    <a:pt x="37" y="439"/>
                  </a:lnTo>
                  <a:lnTo>
                    <a:pt x="28" y="426"/>
                  </a:lnTo>
                  <a:lnTo>
                    <a:pt x="19" y="411"/>
                  </a:lnTo>
                  <a:lnTo>
                    <a:pt x="12" y="395"/>
                  </a:lnTo>
                  <a:lnTo>
                    <a:pt x="7" y="378"/>
                  </a:lnTo>
                  <a:lnTo>
                    <a:pt x="2" y="359"/>
                  </a:lnTo>
                  <a:lnTo>
                    <a:pt x="0" y="33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385" name="Freeform 2027">
              <a:extLst>
                <a:ext uri="{FF2B5EF4-FFF2-40B4-BE49-F238E27FC236}">
                  <a16:creationId xmlns:a16="http://schemas.microsoft.com/office/drawing/2014/main" id="{4E2F2244-CEB9-40B0-BC9A-AD538F799895}"/>
                </a:ext>
              </a:extLst>
            </p:cNvPr>
            <p:cNvSpPr>
              <a:spLocks noEditPoints="1"/>
            </p:cNvSpPr>
            <p:nvPr/>
          </p:nvSpPr>
          <p:spPr bwMode="auto">
            <a:xfrm>
              <a:off x="779" y="2794"/>
              <a:ext cx="83" cy="93"/>
            </a:xfrm>
            <a:custGeom>
              <a:avLst/>
              <a:gdLst>
                <a:gd name="T0" fmla="*/ 4 w 333"/>
                <a:gd name="T1" fmla="*/ 22 h 370"/>
                <a:gd name="T2" fmla="*/ 7 w 333"/>
                <a:gd name="T3" fmla="*/ 14 h 370"/>
                <a:gd name="T4" fmla="*/ 13 w 333"/>
                <a:gd name="T5" fmla="*/ 8 h 370"/>
                <a:gd name="T6" fmla="*/ 20 w 333"/>
                <a:gd name="T7" fmla="*/ 4 h 370"/>
                <a:gd name="T8" fmla="*/ 29 w 333"/>
                <a:gd name="T9" fmla="*/ 1 h 370"/>
                <a:gd name="T10" fmla="*/ 41 w 333"/>
                <a:gd name="T11" fmla="*/ 0 h 370"/>
                <a:gd name="T12" fmla="*/ 57 w 333"/>
                <a:gd name="T13" fmla="*/ 2 h 370"/>
                <a:gd name="T14" fmla="*/ 64 w 333"/>
                <a:gd name="T15" fmla="*/ 4 h 370"/>
                <a:gd name="T16" fmla="*/ 72 w 333"/>
                <a:gd name="T17" fmla="*/ 9 h 370"/>
                <a:gd name="T18" fmla="*/ 75 w 333"/>
                <a:gd name="T19" fmla="*/ 13 h 370"/>
                <a:gd name="T20" fmla="*/ 77 w 333"/>
                <a:gd name="T21" fmla="*/ 19 h 370"/>
                <a:gd name="T22" fmla="*/ 78 w 333"/>
                <a:gd name="T23" fmla="*/ 34 h 370"/>
                <a:gd name="T24" fmla="*/ 78 w 333"/>
                <a:gd name="T25" fmla="*/ 72 h 370"/>
                <a:gd name="T26" fmla="*/ 80 w 333"/>
                <a:gd name="T27" fmla="*/ 82 h 370"/>
                <a:gd name="T28" fmla="*/ 83 w 333"/>
                <a:gd name="T29" fmla="*/ 91 h 370"/>
                <a:gd name="T30" fmla="*/ 58 w 333"/>
                <a:gd name="T31" fmla="*/ 84 h 370"/>
                <a:gd name="T32" fmla="*/ 54 w 333"/>
                <a:gd name="T33" fmla="*/ 84 h 370"/>
                <a:gd name="T34" fmla="*/ 44 w 333"/>
                <a:gd name="T35" fmla="*/ 90 h 370"/>
                <a:gd name="T36" fmla="*/ 33 w 333"/>
                <a:gd name="T37" fmla="*/ 93 h 370"/>
                <a:gd name="T38" fmla="*/ 23 w 333"/>
                <a:gd name="T39" fmla="*/ 92 h 370"/>
                <a:gd name="T40" fmla="*/ 15 w 333"/>
                <a:gd name="T41" fmla="*/ 90 h 370"/>
                <a:gd name="T42" fmla="*/ 8 w 333"/>
                <a:gd name="T43" fmla="*/ 86 h 370"/>
                <a:gd name="T44" fmla="*/ 3 w 333"/>
                <a:gd name="T45" fmla="*/ 79 h 370"/>
                <a:gd name="T46" fmla="*/ 1 w 333"/>
                <a:gd name="T47" fmla="*/ 72 h 370"/>
                <a:gd name="T48" fmla="*/ 0 w 333"/>
                <a:gd name="T49" fmla="*/ 63 h 370"/>
                <a:gd name="T50" fmla="*/ 4 w 333"/>
                <a:gd name="T51" fmla="*/ 54 h 370"/>
                <a:gd name="T52" fmla="*/ 11 w 333"/>
                <a:gd name="T53" fmla="*/ 46 h 370"/>
                <a:gd name="T54" fmla="*/ 21 w 333"/>
                <a:gd name="T55" fmla="*/ 41 h 370"/>
                <a:gd name="T56" fmla="*/ 40 w 333"/>
                <a:gd name="T57" fmla="*/ 37 h 370"/>
                <a:gd name="T58" fmla="*/ 55 w 333"/>
                <a:gd name="T59" fmla="*/ 33 h 370"/>
                <a:gd name="T60" fmla="*/ 54 w 333"/>
                <a:gd name="T61" fmla="*/ 25 h 370"/>
                <a:gd name="T62" fmla="*/ 53 w 333"/>
                <a:gd name="T63" fmla="*/ 22 h 370"/>
                <a:gd name="T64" fmla="*/ 50 w 333"/>
                <a:gd name="T65" fmla="*/ 20 h 370"/>
                <a:gd name="T66" fmla="*/ 44 w 333"/>
                <a:gd name="T67" fmla="*/ 18 h 370"/>
                <a:gd name="T68" fmla="*/ 34 w 333"/>
                <a:gd name="T69" fmla="*/ 19 h 370"/>
                <a:gd name="T70" fmla="*/ 28 w 333"/>
                <a:gd name="T71" fmla="*/ 22 h 370"/>
                <a:gd name="T72" fmla="*/ 24 w 333"/>
                <a:gd name="T73" fmla="*/ 29 h 370"/>
                <a:gd name="T74" fmla="*/ 49 w 333"/>
                <a:gd name="T75" fmla="*/ 50 h 370"/>
                <a:gd name="T76" fmla="*/ 36 w 333"/>
                <a:gd name="T77" fmla="*/ 53 h 370"/>
                <a:gd name="T78" fmla="*/ 28 w 333"/>
                <a:gd name="T79" fmla="*/ 56 h 370"/>
                <a:gd name="T80" fmla="*/ 25 w 333"/>
                <a:gd name="T81" fmla="*/ 59 h 370"/>
                <a:gd name="T82" fmla="*/ 24 w 333"/>
                <a:gd name="T83" fmla="*/ 62 h 370"/>
                <a:gd name="T84" fmla="*/ 24 w 333"/>
                <a:gd name="T85" fmla="*/ 67 h 370"/>
                <a:gd name="T86" fmla="*/ 27 w 333"/>
                <a:gd name="T87" fmla="*/ 73 h 370"/>
                <a:gd name="T88" fmla="*/ 34 w 333"/>
                <a:gd name="T89" fmla="*/ 76 h 370"/>
                <a:gd name="T90" fmla="*/ 43 w 333"/>
                <a:gd name="T91" fmla="*/ 76 h 370"/>
                <a:gd name="T92" fmla="*/ 50 w 333"/>
                <a:gd name="T93" fmla="*/ 71 h 370"/>
                <a:gd name="T94" fmla="*/ 54 w 333"/>
                <a:gd name="T95" fmla="*/ 65 h 370"/>
                <a:gd name="T96" fmla="*/ 55 w 333"/>
                <a:gd name="T97" fmla="*/ 57 h 37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33"/>
                <a:gd name="T148" fmla="*/ 0 h 370"/>
                <a:gd name="T149" fmla="*/ 333 w 333"/>
                <a:gd name="T150" fmla="*/ 370 h 37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33" h="370">
                  <a:moveTo>
                    <a:pt x="95" y="117"/>
                  </a:moveTo>
                  <a:lnTo>
                    <a:pt x="10" y="101"/>
                  </a:lnTo>
                  <a:lnTo>
                    <a:pt x="15" y="89"/>
                  </a:lnTo>
                  <a:lnTo>
                    <a:pt x="19" y="77"/>
                  </a:lnTo>
                  <a:lnTo>
                    <a:pt x="25" y="66"/>
                  </a:lnTo>
                  <a:lnTo>
                    <a:pt x="30" y="56"/>
                  </a:lnTo>
                  <a:lnTo>
                    <a:pt x="37" y="47"/>
                  </a:lnTo>
                  <a:lnTo>
                    <a:pt x="43" y="40"/>
                  </a:lnTo>
                  <a:lnTo>
                    <a:pt x="51" y="32"/>
                  </a:lnTo>
                  <a:lnTo>
                    <a:pt x="60" y="25"/>
                  </a:lnTo>
                  <a:lnTo>
                    <a:pt x="69" y="20"/>
                  </a:lnTo>
                  <a:lnTo>
                    <a:pt x="80" y="14"/>
                  </a:lnTo>
                  <a:lnTo>
                    <a:pt x="91" y="10"/>
                  </a:lnTo>
                  <a:lnTo>
                    <a:pt x="103" y="7"/>
                  </a:lnTo>
                  <a:lnTo>
                    <a:pt x="117" y="4"/>
                  </a:lnTo>
                  <a:lnTo>
                    <a:pt x="132" y="2"/>
                  </a:lnTo>
                  <a:lnTo>
                    <a:pt x="147" y="1"/>
                  </a:lnTo>
                  <a:lnTo>
                    <a:pt x="164" y="0"/>
                  </a:lnTo>
                  <a:lnTo>
                    <a:pt x="193" y="1"/>
                  </a:lnTo>
                  <a:lnTo>
                    <a:pt x="219" y="4"/>
                  </a:lnTo>
                  <a:lnTo>
                    <a:pt x="230" y="7"/>
                  </a:lnTo>
                  <a:lnTo>
                    <a:pt x="240" y="9"/>
                  </a:lnTo>
                  <a:lnTo>
                    <a:pt x="250" y="12"/>
                  </a:lnTo>
                  <a:lnTo>
                    <a:pt x="257" y="15"/>
                  </a:lnTo>
                  <a:lnTo>
                    <a:pt x="272" y="23"/>
                  </a:lnTo>
                  <a:lnTo>
                    <a:pt x="284" y="32"/>
                  </a:lnTo>
                  <a:lnTo>
                    <a:pt x="288" y="37"/>
                  </a:lnTo>
                  <a:lnTo>
                    <a:pt x="293" y="42"/>
                  </a:lnTo>
                  <a:lnTo>
                    <a:pt x="297" y="47"/>
                  </a:lnTo>
                  <a:lnTo>
                    <a:pt x="300" y="53"/>
                  </a:lnTo>
                  <a:lnTo>
                    <a:pt x="304" y="60"/>
                  </a:lnTo>
                  <a:lnTo>
                    <a:pt x="306" y="67"/>
                  </a:lnTo>
                  <a:lnTo>
                    <a:pt x="308" y="76"/>
                  </a:lnTo>
                  <a:lnTo>
                    <a:pt x="310" y="86"/>
                  </a:lnTo>
                  <a:lnTo>
                    <a:pt x="312" y="109"/>
                  </a:lnTo>
                  <a:lnTo>
                    <a:pt x="312" y="137"/>
                  </a:lnTo>
                  <a:lnTo>
                    <a:pt x="311" y="246"/>
                  </a:lnTo>
                  <a:lnTo>
                    <a:pt x="312" y="268"/>
                  </a:lnTo>
                  <a:lnTo>
                    <a:pt x="312" y="287"/>
                  </a:lnTo>
                  <a:lnTo>
                    <a:pt x="315" y="302"/>
                  </a:lnTo>
                  <a:lnTo>
                    <a:pt x="317" y="315"/>
                  </a:lnTo>
                  <a:lnTo>
                    <a:pt x="319" y="326"/>
                  </a:lnTo>
                  <a:lnTo>
                    <a:pt x="322" y="338"/>
                  </a:lnTo>
                  <a:lnTo>
                    <a:pt x="328" y="351"/>
                  </a:lnTo>
                  <a:lnTo>
                    <a:pt x="333" y="363"/>
                  </a:lnTo>
                  <a:lnTo>
                    <a:pt x="241" y="363"/>
                  </a:lnTo>
                  <a:lnTo>
                    <a:pt x="236" y="351"/>
                  </a:lnTo>
                  <a:lnTo>
                    <a:pt x="232" y="335"/>
                  </a:lnTo>
                  <a:lnTo>
                    <a:pt x="230" y="329"/>
                  </a:lnTo>
                  <a:lnTo>
                    <a:pt x="229" y="324"/>
                  </a:lnTo>
                  <a:lnTo>
                    <a:pt x="217" y="335"/>
                  </a:lnTo>
                  <a:lnTo>
                    <a:pt x="203" y="344"/>
                  </a:lnTo>
                  <a:lnTo>
                    <a:pt x="190" y="353"/>
                  </a:lnTo>
                  <a:lnTo>
                    <a:pt x="177" y="359"/>
                  </a:lnTo>
                  <a:lnTo>
                    <a:pt x="162" y="364"/>
                  </a:lnTo>
                  <a:lnTo>
                    <a:pt x="148" y="368"/>
                  </a:lnTo>
                  <a:lnTo>
                    <a:pt x="134" y="370"/>
                  </a:lnTo>
                  <a:lnTo>
                    <a:pt x="118" y="370"/>
                  </a:lnTo>
                  <a:lnTo>
                    <a:pt x="105" y="370"/>
                  </a:lnTo>
                  <a:lnTo>
                    <a:pt x="93" y="368"/>
                  </a:lnTo>
                  <a:lnTo>
                    <a:pt x="81" y="366"/>
                  </a:lnTo>
                  <a:lnTo>
                    <a:pt x="70" y="363"/>
                  </a:lnTo>
                  <a:lnTo>
                    <a:pt x="59" y="359"/>
                  </a:lnTo>
                  <a:lnTo>
                    <a:pt x="50" y="354"/>
                  </a:lnTo>
                  <a:lnTo>
                    <a:pt x="40" y="348"/>
                  </a:lnTo>
                  <a:lnTo>
                    <a:pt x="32" y="341"/>
                  </a:lnTo>
                  <a:lnTo>
                    <a:pt x="25" y="333"/>
                  </a:lnTo>
                  <a:lnTo>
                    <a:pt x="18" y="325"/>
                  </a:lnTo>
                  <a:lnTo>
                    <a:pt x="14" y="316"/>
                  </a:lnTo>
                  <a:lnTo>
                    <a:pt x="9" y="308"/>
                  </a:lnTo>
                  <a:lnTo>
                    <a:pt x="5" y="298"/>
                  </a:lnTo>
                  <a:lnTo>
                    <a:pt x="3" y="288"/>
                  </a:lnTo>
                  <a:lnTo>
                    <a:pt x="2" y="277"/>
                  </a:lnTo>
                  <a:lnTo>
                    <a:pt x="0" y="266"/>
                  </a:lnTo>
                  <a:lnTo>
                    <a:pt x="2" y="251"/>
                  </a:lnTo>
                  <a:lnTo>
                    <a:pt x="5" y="238"/>
                  </a:lnTo>
                  <a:lnTo>
                    <a:pt x="9" y="225"/>
                  </a:lnTo>
                  <a:lnTo>
                    <a:pt x="15" y="213"/>
                  </a:lnTo>
                  <a:lnTo>
                    <a:pt x="24" y="202"/>
                  </a:lnTo>
                  <a:lnTo>
                    <a:pt x="32" y="192"/>
                  </a:lnTo>
                  <a:lnTo>
                    <a:pt x="43" y="183"/>
                  </a:lnTo>
                  <a:lnTo>
                    <a:pt x="56" y="176"/>
                  </a:lnTo>
                  <a:lnTo>
                    <a:pt x="70" y="171"/>
                  </a:lnTo>
                  <a:lnTo>
                    <a:pt x="86" y="164"/>
                  </a:lnTo>
                  <a:lnTo>
                    <a:pt x="107" y="160"/>
                  </a:lnTo>
                  <a:lnTo>
                    <a:pt x="129" y="154"/>
                  </a:lnTo>
                  <a:lnTo>
                    <a:pt x="160" y="149"/>
                  </a:lnTo>
                  <a:lnTo>
                    <a:pt x="186" y="142"/>
                  </a:lnTo>
                  <a:lnTo>
                    <a:pt x="205" y="137"/>
                  </a:lnTo>
                  <a:lnTo>
                    <a:pt x="221" y="131"/>
                  </a:lnTo>
                  <a:lnTo>
                    <a:pt x="221" y="122"/>
                  </a:lnTo>
                  <a:lnTo>
                    <a:pt x="220" y="110"/>
                  </a:lnTo>
                  <a:lnTo>
                    <a:pt x="218" y="99"/>
                  </a:lnTo>
                  <a:lnTo>
                    <a:pt x="215" y="95"/>
                  </a:lnTo>
                  <a:lnTo>
                    <a:pt x="213" y="90"/>
                  </a:lnTo>
                  <a:lnTo>
                    <a:pt x="211" y="87"/>
                  </a:lnTo>
                  <a:lnTo>
                    <a:pt x="208" y="84"/>
                  </a:lnTo>
                  <a:lnTo>
                    <a:pt x="203" y="82"/>
                  </a:lnTo>
                  <a:lnTo>
                    <a:pt x="199" y="78"/>
                  </a:lnTo>
                  <a:lnTo>
                    <a:pt x="194" y="77"/>
                  </a:lnTo>
                  <a:lnTo>
                    <a:pt x="188" y="75"/>
                  </a:lnTo>
                  <a:lnTo>
                    <a:pt x="175" y="73"/>
                  </a:lnTo>
                  <a:lnTo>
                    <a:pt x="157" y="73"/>
                  </a:lnTo>
                  <a:lnTo>
                    <a:pt x="145" y="73"/>
                  </a:lnTo>
                  <a:lnTo>
                    <a:pt x="135" y="75"/>
                  </a:lnTo>
                  <a:lnTo>
                    <a:pt x="126" y="78"/>
                  </a:lnTo>
                  <a:lnTo>
                    <a:pt x="118" y="83"/>
                  </a:lnTo>
                  <a:lnTo>
                    <a:pt x="112" y="88"/>
                  </a:lnTo>
                  <a:lnTo>
                    <a:pt x="105" y="96"/>
                  </a:lnTo>
                  <a:lnTo>
                    <a:pt x="100" y="105"/>
                  </a:lnTo>
                  <a:lnTo>
                    <a:pt x="95" y="117"/>
                  </a:lnTo>
                  <a:close/>
                  <a:moveTo>
                    <a:pt x="221" y="193"/>
                  </a:moveTo>
                  <a:lnTo>
                    <a:pt x="211" y="196"/>
                  </a:lnTo>
                  <a:lnTo>
                    <a:pt x="198" y="200"/>
                  </a:lnTo>
                  <a:lnTo>
                    <a:pt x="182" y="203"/>
                  </a:lnTo>
                  <a:lnTo>
                    <a:pt x="164" y="207"/>
                  </a:lnTo>
                  <a:lnTo>
                    <a:pt x="146" y="212"/>
                  </a:lnTo>
                  <a:lnTo>
                    <a:pt x="132" y="215"/>
                  </a:lnTo>
                  <a:lnTo>
                    <a:pt x="121" y="219"/>
                  </a:lnTo>
                  <a:lnTo>
                    <a:pt x="113" y="223"/>
                  </a:lnTo>
                  <a:lnTo>
                    <a:pt x="108" y="227"/>
                  </a:lnTo>
                  <a:lnTo>
                    <a:pt x="105" y="230"/>
                  </a:lnTo>
                  <a:lnTo>
                    <a:pt x="102" y="234"/>
                  </a:lnTo>
                  <a:lnTo>
                    <a:pt x="99" y="238"/>
                  </a:lnTo>
                  <a:lnTo>
                    <a:pt x="97" y="243"/>
                  </a:lnTo>
                  <a:lnTo>
                    <a:pt x="95" y="247"/>
                  </a:lnTo>
                  <a:lnTo>
                    <a:pt x="95" y="251"/>
                  </a:lnTo>
                  <a:lnTo>
                    <a:pt x="94" y="256"/>
                  </a:lnTo>
                  <a:lnTo>
                    <a:pt x="95" y="266"/>
                  </a:lnTo>
                  <a:lnTo>
                    <a:pt x="99" y="275"/>
                  </a:lnTo>
                  <a:lnTo>
                    <a:pt x="103" y="283"/>
                  </a:lnTo>
                  <a:lnTo>
                    <a:pt x="110" y="290"/>
                  </a:lnTo>
                  <a:lnTo>
                    <a:pt x="117" y="297"/>
                  </a:lnTo>
                  <a:lnTo>
                    <a:pt x="126" y="301"/>
                  </a:lnTo>
                  <a:lnTo>
                    <a:pt x="136" y="303"/>
                  </a:lnTo>
                  <a:lnTo>
                    <a:pt x="146" y="304"/>
                  </a:lnTo>
                  <a:lnTo>
                    <a:pt x="159" y="303"/>
                  </a:lnTo>
                  <a:lnTo>
                    <a:pt x="171" y="301"/>
                  </a:lnTo>
                  <a:lnTo>
                    <a:pt x="183" y="295"/>
                  </a:lnTo>
                  <a:lnTo>
                    <a:pt x="194" y="288"/>
                  </a:lnTo>
                  <a:lnTo>
                    <a:pt x="202" y="281"/>
                  </a:lnTo>
                  <a:lnTo>
                    <a:pt x="209" y="273"/>
                  </a:lnTo>
                  <a:lnTo>
                    <a:pt x="214" y="266"/>
                  </a:lnTo>
                  <a:lnTo>
                    <a:pt x="218" y="257"/>
                  </a:lnTo>
                  <a:lnTo>
                    <a:pt x="219" y="249"/>
                  </a:lnTo>
                  <a:lnTo>
                    <a:pt x="220" y="239"/>
                  </a:lnTo>
                  <a:lnTo>
                    <a:pt x="221" y="227"/>
                  </a:lnTo>
                  <a:lnTo>
                    <a:pt x="221" y="212"/>
                  </a:lnTo>
                  <a:lnTo>
                    <a:pt x="221" y="19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386" name="Freeform 2028">
              <a:extLst>
                <a:ext uri="{FF2B5EF4-FFF2-40B4-BE49-F238E27FC236}">
                  <a16:creationId xmlns:a16="http://schemas.microsoft.com/office/drawing/2014/main" id="{9C21CD65-1B14-4560-9E60-3615F4166981}"/>
                </a:ext>
              </a:extLst>
            </p:cNvPr>
            <p:cNvSpPr>
              <a:spLocks/>
            </p:cNvSpPr>
            <p:nvPr/>
          </p:nvSpPr>
          <p:spPr bwMode="auto">
            <a:xfrm>
              <a:off x="879" y="2794"/>
              <a:ext cx="58" cy="91"/>
            </a:xfrm>
            <a:custGeom>
              <a:avLst/>
              <a:gdLst>
                <a:gd name="T0" fmla="*/ 24 w 229"/>
                <a:gd name="T1" fmla="*/ 91 h 363"/>
                <a:gd name="T2" fmla="*/ 0 w 229"/>
                <a:gd name="T3" fmla="*/ 91 h 363"/>
                <a:gd name="T4" fmla="*/ 0 w 229"/>
                <a:gd name="T5" fmla="*/ 2 h 363"/>
                <a:gd name="T6" fmla="*/ 22 w 229"/>
                <a:gd name="T7" fmla="*/ 2 h 363"/>
                <a:gd name="T8" fmla="*/ 22 w 229"/>
                <a:gd name="T9" fmla="*/ 15 h 363"/>
                <a:gd name="T10" fmla="*/ 25 w 229"/>
                <a:gd name="T11" fmla="*/ 11 h 363"/>
                <a:gd name="T12" fmla="*/ 27 w 229"/>
                <a:gd name="T13" fmla="*/ 8 h 363"/>
                <a:gd name="T14" fmla="*/ 30 w 229"/>
                <a:gd name="T15" fmla="*/ 5 h 363"/>
                <a:gd name="T16" fmla="*/ 32 w 229"/>
                <a:gd name="T17" fmla="*/ 3 h 363"/>
                <a:gd name="T18" fmla="*/ 34 w 229"/>
                <a:gd name="T19" fmla="*/ 2 h 363"/>
                <a:gd name="T20" fmla="*/ 37 w 229"/>
                <a:gd name="T21" fmla="*/ 1 h 363"/>
                <a:gd name="T22" fmla="*/ 40 w 229"/>
                <a:gd name="T23" fmla="*/ 0 h 363"/>
                <a:gd name="T24" fmla="*/ 42 w 229"/>
                <a:gd name="T25" fmla="*/ 0 h 363"/>
                <a:gd name="T26" fmla="*/ 44 w 229"/>
                <a:gd name="T27" fmla="*/ 0 h 363"/>
                <a:gd name="T28" fmla="*/ 46 w 229"/>
                <a:gd name="T29" fmla="*/ 1 h 363"/>
                <a:gd name="T30" fmla="*/ 48 w 229"/>
                <a:gd name="T31" fmla="*/ 1 h 363"/>
                <a:gd name="T32" fmla="*/ 50 w 229"/>
                <a:gd name="T33" fmla="*/ 1 h 363"/>
                <a:gd name="T34" fmla="*/ 54 w 229"/>
                <a:gd name="T35" fmla="*/ 3 h 363"/>
                <a:gd name="T36" fmla="*/ 58 w 229"/>
                <a:gd name="T37" fmla="*/ 5 h 363"/>
                <a:gd name="T38" fmla="*/ 50 w 229"/>
                <a:gd name="T39" fmla="*/ 25 h 363"/>
                <a:gd name="T40" fmla="*/ 48 w 229"/>
                <a:gd name="T41" fmla="*/ 24 h 363"/>
                <a:gd name="T42" fmla="*/ 45 w 229"/>
                <a:gd name="T43" fmla="*/ 22 h 363"/>
                <a:gd name="T44" fmla="*/ 42 w 229"/>
                <a:gd name="T45" fmla="*/ 22 h 363"/>
                <a:gd name="T46" fmla="*/ 39 w 229"/>
                <a:gd name="T47" fmla="*/ 21 h 363"/>
                <a:gd name="T48" fmla="*/ 37 w 229"/>
                <a:gd name="T49" fmla="*/ 21 h 363"/>
                <a:gd name="T50" fmla="*/ 35 w 229"/>
                <a:gd name="T51" fmla="*/ 22 h 363"/>
                <a:gd name="T52" fmla="*/ 33 w 229"/>
                <a:gd name="T53" fmla="*/ 23 h 363"/>
                <a:gd name="T54" fmla="*/ 31 w 229"/>
                <a:gd name="T55" fmla="*/ 24 h 363"/>
                <a:gd name="T56" fmla="*/ 29 w 229"/>
                <a:gd name="T57" fmla="*/ 25 h 363"/>
                <a:gd name="T58" fmla="*/ 28 w 229"/>
                <a:gd name="T59" fmla="*/ 28 h 363"/>
                <a:gd name="T60" fmla="*/ 27 w 229"/>
                <a:gd name="T61" fmla="*/ 30 h 363"/>
                <a:gd name="T62" fmla="*/ 26 w 229"/>
                <a:gd name="T63" fmla="*/ 34 h 363"/>
                <a:gd name="T64" fmla="*/ 25 w 229"/>
                <a:gd name="T65" fmla="*/ 38 h 363"/>
                <a:gd name="T66" fmla="*/ 24 w 229"/>
                <a:gd name="T67" fmla="*/ 45 h 363"/>
                <a:gd name="T68" fmla="*/ 24 w 229"/>
                <a:gd name="T69" fmla="*/ 53 h 363"/>
                <a:gd name="T70" fmla="*/ 24 w 229"/>
                <a:gd name="T71" fmla="*/ 64 h 363"/>
                <a:gd name="T72" fmla="*/ 24 w 229"/>
                <a:gd name="T73" fmla="*/ 91 h 36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29"/>
                <a:gd name="T112" fmla="*/ 0 h 363"/>
                <a:gd name="T113" fmla="*/ 229 w 229"/>
                <a:gd name="T114" fmla="*/ 363 h 36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29" h="363">
                  <a:moveTo>
                    <a:pt x="93" y="363"/>
                  </a:moveTo>
                  <a:lnTo>
                    <a:pt x="0" y="363"/>
                  </a:lnTo>
                  <a:lnTo>
                    <a:pt x="0" y="9"/>
                  </a:lnTo>
                  <a:lnTo>
                    <a:pt x="86" y="9"/>
                  </a:lnTo>
                  <a:lnTo>
                    <a:pt x="86" y="58"/>
                  </a:lnTo>
                  <a:lnTo>
                    <a:pt x="97" y="43"/>
                  </a:lnTo>
                  <a:lnTo>
                    <a:pt x="108" y="30"/>
                  </a:lnTo>
                  <a:lnTo>
                    <a:pt x="118" y="19"/>
                  </a:lnTo>
                  <a:lnTo>
                    <a:pt x="127" y="12"/>
                  </a:lnTo>
                  <a:lnTo>
                    <a:pt x="135" y="7"/>
                  </a:lnTo>
                  <a:lnTo>
                    <a:pt x="145" y="3"/>
                  </a:lnTo>
                  <a:lnTo>
                    <a:pt x="156" y="1"/>
                  </a:lnTo>
                  <a:lnTo>
                    <a:pt x="167" y="0"/>
                  </a:lnTo>
                  <a:lnTo>
                    <a:pt x="175" y="1"/>
                  </a:lnTo>
                  <a:lnTo>
                    <a:pt x="183" y="2"/>
                  </a:lnTo>
                  <a:lnTo>
                    <a:pt x="190" y="3"/>
                  </a:lnTo>
                  <a:lnTo>
                    <a:pt x="198" y="5"/>
                  </a:lnTo>
                  <a:lnTo>
                    <a:pt x="214" y="11"/>
                  </a:lnTo>
                  <a:lnTo>
                    <a:pt x="229" y="19"/>
                  </a:lnTo>
                  <a:lnTo>
                    <a:pt x="199" y="100"/>
                  </a:lnTo>
                  <a:lnTo>
                    <a:pt x="188" y="94"/>
                  </a:lnTo>
                  <a:lnTo>
                    <a:pt x="177" y="88"/>
                  </a:lnTo>
                  <a:lnTo>
                    <a:pt x="166" y="86"/>
                  </a:lnTo>
                  <a:lnTo>
                    <a:pt x="155" y="85"/>
                  </a:lnTo>
                  <a:lnTo>
                    <a:pt x="146" y="85"/>
                  </a:lnTo>
                  <a:lnTo>
                    <a:pt x="138" y="87"/>
                  </a:lnTo>
                  <a:lnTo>
                    <a:pt x="130" y="90"/>
                  </a:lnTo>
                  <a:lnTo>
                    <a:pt x="122" y="96"/>
                  </a:lnTo>
                  <a:lnTo>
                    <a:pt x="116" y="101"/>
                  </a:lnTo>
                  <a:lnTo>
                    <a:pt x="110" y="110"/>
                  </a:lnTo>
                  <a:lnTo>
                    <a:pt x="106" y="121"/>
                  </a:lnTo>
                  <a:lnTo>
                    <a:pt x="101" y="135"/>
                  </a:lnTo>
                  <a:lnTo>
                    <a:pt x="98" y="152"/>
                  </a:lnTo>
                  <a:lnTo>
                    <a:pt x="95" y="179"/>
                  </a:lnTo>
                  <a:lnTo>
                    <a:pt x="93" y="212"/>
                  </a:lnTo>
                  <a:lnTo>
                    <a:pt x="93" y="254"/>
                  </a:lnTo>
                  <a:lnTo>
                    <a:pt x="93" y="36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387" name="Freeform 2029">
              <a:extLst>
                <a:ext uri="{FF2B5EF4-FFF2-40B4-BE49-F238E27FC236}">
                  <a16:creationId xmlns:a16="http://schemas.microsoft.com/office/drawing/2014/main" id="{B5B4B14B-3CED-4D50-BC38-D746096F5AC8}"/>
                </a:ext>
              </a:extLst>
            </p:cNvPr>
            <p:cNvSpPr>
              <a:spLocks/>
            </p:cNvSpPr>
            <p:nvPr/>
          </p:nvSpPr>
          <p:spPr bwMode="auto">
            <a:xfrm>
              <a:off x="941" y="2794"/>
              <a:ext cx="84" cy="93"/>
            </a:xfrm>
            <a:custGeom>
              <a:avLst/>
              <a:gdLst>
                <a:gd name="T0" fmla="*/ 60 w 334"/>
                <a:gd name="T1" fmla="*/ 33 h 370"/>
                <a:gd name="T2" fmla="*/ 58 w 334"/>
                <a:gd name="T3" fmla="*/ 27 h 370"/>
                <a:gd name="T4" fmla="*/ 56 w 334"/>
                <a:gd name="T5" fmla="*/ 24 h 370"/>
                <a:gd name="T6" fmla="*/ 54 w 334"/>
                <a:gd name="T7" fmla="*/ 22 h 370"/>
                <a:gd name="T8" fmla="*/ 50 w 334"/>
                <a:gd name="T9" fmla="*/ 20 h 370"/>
                <a:gd name="T10" fmla="*/ 44 w 334"/>
                <a:gd name="T11" fmla="*/ 19 h 370"/>
                <a:gd name="T12" fmla="*/ 39 w 334"/>
                <a:gd name="T13" fmla="*/ 19 h 370"/>
                <a:gd name="T14" fmla="*/ 36 w 334"/>
                <a:gd name="T15" fmla="*/ 20 h 370"/>
                <a:gd name="T16" fmla="*/ 32 w 334"/>
                <a:gd name="T17" fmla="*/ 22 h 370"/>
                <a:gd name="T18" fmla="*/ 30 w 334"/>
                <a:gd name="T19" fmla="*/ 25 h 370"/>
                <a:gd name="T20" fmla="*/ 27 w 334"/>
                <a:gd name="T21" fmla="*/ 28 h 370"/>
                <a:gd name="T22" fmla="*/ 26 w 334"/>
                <a:gd name="T23" fmla="*/ 33 h 370"/>
                <a:gd name="T24" fmla="*/ 25 w 334"/>
                <a:gd name="T25" fmla="*/ 38 h 370"/>
                <a:gd name="T26" fmla="*/ 24 w 334"/>
                <a:gd name="T27" fmla="*/ 45 h 370"/>
                <a:gd name="T28" fmla="*/ 25 w 334"/>
                <a:gd name="T29" fmla="*/ 52 h 370"/>
                <a:gd name="T30" fmla="*/ 26 w 334"/>
                <a:gd name="T31" fmla="*/ 59 h 370"/>
                <a:gd name="T32" fmla="*/ 27 w 334"/>
                <a:gd name="T33" fmla="*/ 64 h 370"/>
                <a:gd name="T34" fmla="*/ 30 w 334"/>
                <a:gd name="T35" fmla="*/ 67 h 370"/>
                <a:gd name="T36" fmla="*/ 32 w 334"/>
                <a:gd name="T37" fmla="*/ 70 h 370"/>
                <a:gd name="T38" fmla="*/ 36 w 334"/>
                <a:gd name="T39" fmla="*/ 72 h 370"/>
                <a:gd name="T40" fmla="*/ 39 w 334"/>
                <a:gd name="T41" fmla="*/ 73 h 370"/>
                <a:gd name="T42" fmla="*/ 44 w 334"/>
                <a:gd name="T43" fmla="*/ 74 h 370"/>
                <a:gd name="T44" fmla="*/ 50 w 334"/>
                <a:gd name="T45" fmla="*/ 73 h 370"/>
                <a:gd name="T46" fmla="*/ 53 w 334"/>
                <a:gd name="T47" fmla="*/ 72 h 370"/>
                <a:gd name="T48" fmla="*/ 55 w 334"/>
                <a:gd name="T49" fmla="*/ 70 h 370"/>
                <a:gd name="T50" fmla="*/ 57 w 334"/>
                <a:gd name="T51" fmla="*/ 68 h 370"/>
                <a:gd name="T52" fmla="*/ 58 w 334"/>
                <a:gd name="T53" fmla="*/ 65 h 370"/>
                <a:gd name="T54" fmla="*/ 61 w 334"/>
                <a:gd name="T55" fmla="*/ 57 h 370"/>
                <a:gd name="T56" fmla="*/ 83 w 334"/>
                <a:gd name="T57" fmla="*/ 65 h 370"/>
                <a:gd name="T58" fmla="*/ 80 w 334"/>
                <a:gd name="T59" fmla="*/ 72 h 370"/>
                <a:gd name="T60" fmla="*/ 77 w 334"/>
                <a:gd name="T61" fmla="*/ 78 h 370"/>
                <a:gd name="T62" fmla="*/ 73 w 334"/>
                <a:gd name="T63" fmla="*/ 83 h 370"/>
                <a:gd name="T64" fmla="*/ 68 w 334"/>
                <a:gd name="T65" fmla="*/ 87 h 370"/>
                <a:gd name="T66" fmla="*/ 62 w 334"/>
                <a:gd name="T67" fmla="*/ 90 h 370"/>
                <a:gd name="T68" fmla="*/ 55 w 334"/>
                <a:gd name="T69" fmla="*/ 92 h 370"/>
                <a:gd name="T70" fmla="*/ 47 w 334"/>
                <a:gd name="T71" fmla="*/ 93 h 370"/>
                <a:gd name="T72" fmla="*/ 38 w 334"/>
                <a:gd name="T73" fmla="*/ 93 h 370"/>
                <a:gd name="T74" fmla="*/ 29 w 334"/>
                <a:gd name="T75" fmla="*/ 91 h 370"/>
                <a:gd name="T76" fmla="*/ 22 w 334"/>
                <a:gd name="T77" fmla="*/ 88 h 370"/>
                <a:gd name="T78" fmla="*/ 15 w 334"/>
                <a:gd name="T79" fmla="*/ 84 h 370"/>
                <a:gd name="T80" fmla="*/ 9 w 334"/>
                <a:gd name="T81" fmla="*/ 78 h 370"/>
                <a:gd name="T82" fmla="*/ 5 w 334"/>
                <a:gd name="T83" fmla="*/ 70 h 370"/>
                <a:gd name="T84" fmla="*/ 2 w 334"/>
                <a:gd name="T85" fmla="*/ 62 h 370"/>
                <a:gd name="T86" fmla="*/ 0 w 334"/>
                <a:gd name="T87" fmla="*/ 52 h 370"/>
                <a:gd name="T88" fmla="*/ 0 w 334"/>
                <a:gd name="T89" fmla="*/ 41 h 370"/>
                <a:gd name="T90" fmla="*/ 2 w 334"/>
                <a:gd name="T91" fmla="*/ 32 h 370"/>
                <a:gd name="T92" fmla="*/ 5 w 334"/>
                <a:gd name="T93" fmla="*/ 23 h 370"/>
                <a:gd name="T94" fmla="*/ 9 w 334"/>
                <a:gd name="T95" fmla="*/ 16 h 370"/>
                <a:gd name="T96" fmla="*/ 15 w 334"/>
                <a:gd name="T97" fmla="*/ 9 h 370"/>
                <a:gd name="T98" fmla="*/ 22 w 334"/>
                <a:gd name="T99" fmla="*/ 5 h 370"/>
                <a:gd name="T100" fmla="*/ 30 w 334"/>
                <a:gd name="T101" fmla="*/ 2 h 370"/>
                <a:gd name="T102" fmla="*/ 38 w 334"/>
                <a:gd name="T103" fmla="*/ 0 h 370"/>
                <a:gd name="T104" fmla="*/ 47 w 334"/>
                <a:gd name="T105" fmla="*/ 0 h 370"/>
                <a:gd name="T106" fmla="*/ 55 w 334"/>
                <a:gd name="T107" fmla="*/ 1 h 370"/>
                <a:gd name="T108" fmla="*/ 61 w 334"/>
                <a:gd name="T109" fmla="*/ 3 h 370"/>
                <a:gd name="T110" fmla="*/ 66 w 334"/>
                <a:gd name="T111" fmla="*/ 6 h 370"/>
                <a:gd name="T112" fmla="*/ 71 w 334"/>
                <a:gd name="T113" fmla="*/ 9 h 370"/>
                <a:gd name="T114" fmla="*/ 76 w 334"/>
                <a:gd name="T115" fmla="*/ 13 h 370"/>
                <a:gd name="T116" fmla="*/ 79 w 334"/>
                <a:gd name="T117" fmla="*/ 19 h 370"/>
                <a:gd name="T118" fmla="*/ 82 w 334"/>
                <a:gd name="T119" fmla="*/ 25 h 37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34"/>
                <a:gd name="T181" fmla="*/ 0 h 370"/>
                <a:gd name="T182" fmla="*/ 334 w 334"/>
                <a:gd name="T183" fmla="*/ 370 h 37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34" h="370">
                  <a:moveTo>
                    <a:pt x="329" y="114"/>
                  </a:moveTo>
                  <a:lnTo>
                    <a:pt x="237" y="130"/>
                  </a:lnTo>
                  <a:lnTo>
                    <a:pt x="235" y="117"/>
                  </a:lnTo>
                  <a:lnTo>
                    <a:pt x="230" y="106"/>
                  </a:lnTo>
                  <a:lnTo>
                    <a:pt x="227" y="100"/>
                  </a:lnTo>
                  <a:lnTo>
                    <a:pt x="224" y="96"/>
                  </a:lnTo>
                  <a:lnTo>
                    <a:pt x="220" y="92"/>
                  </a:lnTo>
                  <a:lnTo>
                    <a:pt x="216" y="88"/>
                  </a:lnTo>
                  <a:lnTo>
                    <a:pt x="207" y="83"/>
                  </a:lnTo>
                  <a:lnTo>
                    <a:pt x="197" y="78"/>
                  </a:lnTo>
                  <a:lnTo>
                    <a:pt x="186" y="75"/>
                  </a:lnTo>
                  <a:lnTo>
                    <a:pt x="173" y="74"/>
                  </a:lnTo>
                  <a:lnTo>
                    <a:pt x="165" y="75"/>
                  </a:lnTo>
                  <a:lnTo>
                    <a:pt x="156" y="76"/>
                  </a:lnTo>
                  <a:lnTo>
                    <a:pt x="149" y="77"/>
                  </a:lnTo>
                  <a:lnTo>
                    <a:pt x="142" y="80"/>
                  </a:lnTo>
                  <a:lnTo>
                    <a:pt x="135" y="84"/>
                  </a:lnTo>
                  <a:lnTo>
                    <a:pt x="129" y="88"/>
                  </a:lnTo>
                  <a:lnTo>
                    <a:pt x="123" y="93"/>
                  </a:lnTo>
                  <a:lnTo>
                    <a:pt x="118" y="98"/>
                  </a:lnTo>
                  <a:lnTo>
                    <a:pt x="112" y="105"/>
                  </a:lnTo>
                  <a:lnTo>
                    <a:pt x="108" y="112"/>
                  </a:lnTo>
                  <a:lnTo>
                    <a:pt x="105" y="121"/>
                  </a:lnTo>
                  <a:lnTo>
                    <a:pt x="102" y="131"/>
                  </a:lnTo>
                  <a:lnTo>
                    <a:pt x="100" y="141"/>
                  </a:lnTo>
                  <a:lnTo>
                    <a:pt x="98" y="153"/>
                  </a:lnTo>
                  <a:lnTo>
                    <a:pt x="97" y="165"/>
                  </a:lnTo>
                  <a:lnTo>
                    <a:pt x="97" y="180"/>
                  </a:lnTo>
                  <a:lnTo>
                    <a:pt x="97" y="194"/>
                  </a:lnTo>
                  <a:lnTo>
                    <a:pt x="98" y="208"/>
                  </a:lnTo>
                  <a:lnTo>
                    <a:pt x="100" y="222"/>
                  </a:lnTo>
                  <a:lnTo>
                    <a:pt x="102" y="233"/>
                  </a:lnTo>
                  <a:lnTo>
                    <a:pt x="105" y="244"/>
                  </a:lnTo>
                  <a:lnTo>
                    <a:pt x="109" y="254"/>
                  </a:lnTo>
                  <a:lnTo>
                    <a:pt x="113" y="261"/>
                  </a:lnTo>
                  <a:lnTo>
                    <a:pt x="118" y="268"/>
                  </a:lnTo>
                  <a:lnTo>
                    <a:pt x="123" y="275"/>
                  </a:lnTo>
                  <a:lnTo>
                    <a:pt x="129" y="280"/>
                  </a:lnTo>
                  <a:lnTo>
                    <a:pt x="135" y="284"/>
                  </a:lnTo>
                  <a:lnTo>
                    <a:pt x="143" y="288"/>
                  </a:lnTo>
                  <a:lnTo>
                    <a:pt x="150" y="291"/>
                  </a:lnTo>
                  <a:lnTo>
                    <a:pt x="157" y="292"/>
                  </a:lnTo>
                  <a:lnTo>
                    <a:pt x="166" y="294"/>
                  </a:lnTo>
                  <a:lnTo>
                    <a:pt x="175" y="294"/>
                  </a:lnTo>
                  <a:lnTo>
                    <a:pt x="187" y="293"/>
                  </a:lnTo>
                  <a:lnTo>
                    <a:pt x="199" y="290"/>
                  </a:lnTo>
                  <a:lnTo>
                    <a:pt x="204" y="289"/>
                  </a:lnTo>
                  <a:lnTo>
                    <a:pt x="209" y="286"/>
                  </a:lnTo>
                  <a:lnTo>
                    <a:pt x="214" y="282"/>
                  </a:lnTo>
                  <a:lnTo>
                    <a:pt x="218" y="279"/>
                  </a:lnTo>
                  <a:lnTo>
                    <a:pt x="223" y="275"/>
                  </a:lnTo>
                  <a:lnTo>
                    <a:pt x="226" y="270"/>
                  </a:lnTo>
                  <a:lnTo>
                    <a:pt x="230" y="265"/>
                  </a:lnTo>
                  <a:lnTo>
                    <a:pt x="232" y="258"/>
                  </a:lnTo>
                  <a:lnTo>
                    <a:pt x="238" y="244"/>
                  </a:lnTo>
                  <a:lnTo>
                    <a:pt x="242" y="227"/>
                  </a:lnTo>
                  <a:lnTo>
                    <a:pt x="334" y="243"/>
                  </a:lnTo>
                  <a:lnTo>
                    <a:pt x="331" y="258"/>
                  </a:lnTo>
                  <a:lnTo>
                    <a:pt x="325" y="272"/>
                  </a:lnTo>
                  <a:lnTo>
                    <a:pt x="320" y="286"/>
                  </a:lnTo>
                  <a:lnTo>
                    <a:pt x="313" y="298"/>
                  </a:lnTo>
                  <a:lnTo>
                    <a:pt x="306" y="310"/>
                  </a:lnTo>
                  <a:lnTo>
                    <a:pt x="297" y="320"/>
                  </a:lnTo>
                  <a:lnTo>
                    <a:pt x="289" y="330"/>
                  </a:lnTo>
                  <a:lnTo>
                    <a:pt x="280" y="338"/>
                  </a:lnTo>
                  <a:lnTo>
                    <a:pt x="269" y="346"/>
                  </a:lnTo>
                  <a:lnTo>
                    <a:pt x="258" y="353"/>
                  </a:lnTo>
                  <a:lnTo>
                    <a:pt x="245" y="358"/>
                  </a:lnTo>
                  <a:lnTo>
                    <a:pt x="231" y="363"/>
                  </a:lnTo>
                  <a:lnTo>
                    <a:pt x="218" y="366"/>
                  </a:lnTo>
                  <a:lnTo>
                    <a:pt x="203" y="368"/>
                  </a:lnTo>
                  <a:lnTo>
                    <a:pt x="187" y="370"/>
                  </a:lnTo>
                  <a:lnTo>
                    <a:pt x="171" y="370"/>
                  </a:lnTo>
                  <a:lnTo>
                    <a:pt x="151" y="369"/>
                  </a:lnTo>
                  <a:lnTo>
                    <a:pt x="133" y="367"/>
                  </a:lnTo>
                  <a:lnTo>
                    <a:pt x="117" y="364"/>
                  </a:lnTo>
                  <a:lnTo>
                    <a:pt x="100" y="358"/>
                  </a:lnTo>
                  <a:lnTo>
                    <a:pt x="86" y="352"/>
                  </a:lnTo>
                  <a:lnTo>
                    <a:pt x="71" y="343"/>
                  </a:lnTo>
                  <a:lnTo>
                    <a:pt x="58" y="333"/>
                  </a:lnTo>
                  <a:lnTo>
                    <a:pt x="46" y="322"/>
                  </a:lnTo>
                  <a:lnTo>
                    <a:pt x="36" y="309"/>
                  </a:lnTo>
                  <a:lnTo>
                    <a:pt x="26" y="294"/>
                  </a:lnTo>
                  <a:lnTo>
                    <a:pt x="19" y="280"/>
                  </a:lnTo>
                  <a:lnTo>
                    <a:pt x="12" y="264"/>
                  </a:lnTo>
                  <a:lnTo>
                    <a:pt x="6" y="246"/>
                  </a:lnTo>
                  <a:lnTo>
                    <a:pt x="3" y="227"/>
                  </a:lnTo>
                  <a:lnTo>
                    <a:pt x="1" y="207"/>
                  </a:lnTo>
                  <a:lnTo>
                    <a:pt x="0" y="186"/>
                  </a:lnTo>
                  <a:lnTo>
                    <a:pt x="1" y="164"/>
                  </a:lnTo>
                  <a:lnTo>
                    <a:pt x="3" y="144"/>
                  </a:lnTo>
                  <a:lnTo>
                    <a:pt x="6" y="126"/>
                  </a:lnTo>
                  <a:lnTo>
                    <a:pt x="12" y="108"/>
                  </a:lnTo>
                  <a:lnTo>
                    <a:pt x="19" y="92"/>
                  </a:lnTo>
                  <a:lnTo>
                    <a:pt x="26" y="76"/>
                  </a:lnTo>
                  <a:lnTo>
                    <a:pt x="36" y="63"/>
                  </a:lnTo>
                  <a:lnTo>
                    <a:pt x="46" y="50"/>
                  </a:lnTo>
                  <a:lnTo>
                    <a:pt x="58" y="37"/>
                  </a:lnTo>
                  <a:lnTo>
                    <a:pt x="71" y="28"/>
                  </a:lnTo>
                  <a:lnTo>
                    <a:pt x="86" y="20"/>
                  </a:lnTo>
                  <a:lnTo>
                    <a:pt x="101" y="13"/>
                  </a:lnTo>
                  <a:lnTo>
                    <a:pt x="118" y="8"/>
                  </a:lnTo>
                  <a:lnTo>
                    <a:pt x="134" y="3"/>
                  </a:lnTo>
                  <a:lnTo>
                    <a:pt x="153" y="1"/>
                  </a:lnTo>
                  <a:lnTo>
                    <a:pt x="172" y="0"/>
                  </a:lnTo>
                  <a:lnTo>
                    <a:pt x="187" y="1"/>
                  </a:lnTo>
                  <a:lnTo>
                    <a:pt x="203" y="2"/>
                  </a:lnTo>
                  <a:lnTo>
                    <a:pt x="217" y="4"/>
                  </a:lnTo>
                  <a:lnTo>
                    <a:pt x="230" y="8"/>
                  </a:lnTo>
                  <a:lnTo>
                    <a:pt x="242" y="11"/>
                  </a:lnTo>
                  <a:lnTo>
                    <a:pt x="254" y="17"/>
                  </a:lnTo>
                  <a:lnTo>
                    <a:pt x="264" y="22"/>
                  </a:lnTo>
                  <a:lnTo>
                    <a:pt x="275" y="29"/>
                  </a:lnTo>
                  <a:lnTo>
                    <a:pt x="284" y="36"/>
                  </a:lnTo>
                  <a:lnTo>
                    <a:pt x="293" y="44"/>
                  </a:lnTo>
                  <a:lnTo>
                    <a:pt x="301" y="53"/>
                  </a:lnTo>
                  <a:lnTo>
                    <a:pt x="307" y="64"/>
                  </a:lnTo>
                  <a:lnTo>
                    <a:pt x="314" y="75"/>
                  </a:lnTo>
                  <a:lnTo>
                    <a:pt x="320" y="87"/>
                  </a:lnTo>
                  <a:lnTo>
                    <a:pt x="325" y="99"/>
                  </a:lnTo>
                  <a:lnTo>
                    <a:pt x="329" y="11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388" name="Freeform 2030">
              <a:extLst>
                <a:ext uri="{FF2B5EF4-FFF2-40B4-BE49-F238E27FC236}">
                  <a16:creationId xmlns:a16="http://schemas.microsoft.com/office/drawing/2014/main" id="{687220C7-9884-4CFB-842C-C4FA59AE6304}"/>
                </a:ext>
              </a:extLst>
            </p:cNvPr>
            <p:cNvSpPr>
              <a:spLocks noEditPoints="1"/>
            </p:cNvSpPr>
            <p:nvPr/>
          </p:nvSpPr>
          <p:spPr bwMode="auto">
            <a:xfrm>
              <a:off x="1036" y="2794"/>
              <a:ext cx="91" cy="93"/>
            </a:xfrm>
            <a:custGeom>
              <a:avLst/>
              <a:gdLst>
                <a:gd name="T0" fmla="*/ 0 w 365"/>
                <a:gd name="T1" fmla="*/ 40 h 370"/>
                <a:gd name="T2" fmla="*/ 2 w 365"/>
                <a:gd name="T3" fmla="*/ 31 h 370"/>
                <a:gd name="T4" fmla="*/ 6 w 365"/>
                <a:gd name="T5" fmla="*/ 23 h 370"/>
                <a:gd name="T6" fmla="*/ 11 w 365"/>
                <a:gd name="T7" fmla="*/ 15 h 370"/>
                <a:gd name="T8" fmla="*/ 17 w 365"/>
                <a:gd name="T9" fmla="*/ 9 h 370"/>
                <a:gd name="T10" fmla="*/ 25 w 365"/>
                <a:gd name="T11" fmla="*/ 5 h 370"/>
                <a:gd name="T12" fmla="*/ 33 w 365"/>
                <a:gd name="T13" fmla="*/ 2 h 370"/>
                <a:gd name="T14" fmla="*/ 42 w 365"/>
                <a:gd name="T15" fmla="*/ 0 h 370"/>
                <a:gd name="T16" fmla="*/ 55 w 365"/>
                <a:gd name="T17" fmla="*/ 1 h 370"/>
                <a:gd name="T18" fmla="*/ 68 w 365"/>
                <a:gd name="T19" fmla="*/ 5 h 370"/>
                <a:gd name="T20" fmla="*/ 78 w 365"/>
                <a:gd name="T21" fmla="*/ 13 h 370"/>
                <a:gd name="T22" fmla="*/ 86 w 365"/>
                <a:gd name="T23" fmla="*/ 24 h 370"/>
                <a:gd name="T24" fmla="*/ 90 w 365"/>
                <a:gd name="T25" fmla="*/ 37 h 370"/>
                <a:gd name="T26" fmla="*/ 91 w 365"/>
                <a:gd name="T27" fmla="*/ 51 h 370"/>
                <a:gd name="T28" fmla="*/ 88 w 365"/>
                <a:gd name="T29" fmla="*/ 65 h 370"/>
                <a:gd name="T30" fmla="*/ 81 w 365"/>
                <a:gd name="T31" fmla="*/ 76 h 370"/>
                <a:gd name="T32" fmla="*/ 71 w 365"/>
                <a:gd name="T33" fmla="*/ 86 h 370"/>
                <a:gd name="T34" fmla="*/ 59 w 365"/>
                <a:gd name="T35" fmla="*/ 91 h 370"/>
                <a:gd name="T36" fmla="*/ 46 w 365"/>
                <a:gd name="T37" fmla="*/ 93 h 370"/>
                <a:gd name="T38" fmla="*/ 37 w 365"/>
                <a:gd name="T39" fmla="*/ 92 h 370"/>
                <a:gd name="T40" fmla="*/ 28 w 365"/>
                <a:gd name="T41" fmla="*/ 90 h 370"/>
                <a:gd name="T42" fmla="*/ 20 w 365"/>
                <a:gd name="T43" fmla="*/ 86 h 370"/>
                <a:gd name="T44" fmla="*/ 13 w 365"/>
                <a:gd name="T45" fmla="*/ 81 h 370"/>
                <a:gd name="T46" fmla="*/ 7 w 365"/>
                <a:gd name="T47" fmla="*/ 74 h 370"/>
                <a:gd name="T48" fmla="*/ 3 w 365"/>
                <a:gd name="T49" fmla="*/ 66 h 370"/>
                <a:gd name="T50" fmla="*/ 1 w 365"/>
                <a:gd name="T51" fmla="*/ 56 h 370"/>
                <a:gd name="T52" fmla="*/ 0 w 365"/>
                <a:gd name="T53" fmla="*/ 45 h 370"/>
                <a:gd name="T54" fmla="*/ 24 w 365"/>
                <a:gd name="T55" fmla="*/ 53 h 370"/>
                <a:gd name="T56" fmla="*/ 26 w 365"/>
                <a:gd name="T57" fmla="*/ 61 h 370"/>
                <a:gd name="T58" fmla="*/ 30 w 365"/>
                <a:gd name="T59" fmla="*/ 67 h 370"/>
                <a:gd name="T60" fmla="*/ 35 w 365"/>
                <a:gd name="T61" fmla="*/ 71 h 370"/>
                <a:gd name="T62" fmla="*/ 41 w 365"/>
                <a:gd name="T63" fmla="*/ 73 h 370"/>
                <a:gd name="T64" fmla="*/ 48 w 365"/>
                <a:gd name="T65" fmla="*/ 74 h 370"/>
                <a:gd name="T66" fmla="*/ 54 w 365"/>
                <a:gd name="T67" fmla="*/ 72 h 370"/>
                <a:gd name="T68" fmla="*/ 59 w 365"/>
                <a:gd name="T69" fmla="*/ 68 h 370"/>
                <a:gd name="T70" fmla="*/ 64 w 365"/>
                <a:gd name="T71" fmla="*/ 63 h 370"/>
                <a:gd name="T72" fmla="*/ 66 w 365"/>
                <a:gd name="T73" fmla="*/ 56 h 370"/>
                <a:gd name="T74" fmla="*/ 67 w 365"/>
                <a:gd name="T75" fmla="*/ 47 h 370"/>
                <a:gd name="T76" fmla="*/ 66 w 365"/>
                <a:gd name="T77" fmla="*/ 37 h 370"/>
                <a:gd name="T78" fmla="*/ 64 w 365"/>
                <a:gd name="T79" fmla="*/ 30 h 370"/>
                <a:gd name="T80" fmla="*/ 59 w 365"/>
                <a:gd name="T81" fmla="*/ 25 h 370"/>
                <a:gd name="T82" fmla="*/ 54 w 365"/>
                <a:gd name="T83" fmla="*/ 21 h 370"/>
                <a:gd name="T84" fmla="*/ 48 w 365"/>
                <a:gd name="T85" fmla="*/ 19 h 370"/>
                <a:gd name="T86" fmla="*/ 41 w 365"/>
                <a:gd name="T87" fmla="*/ 20 h 370"/>
                <a:gd name="T88" fmla="*/ 35 w 365"/>
                <a:gd name="T89" fmla="*/ 22 h 370"/>
                <a:gd name="T90" fmla="*/ 30 w 365"/>
                <a:gd name="T91" fmla="*/ 26 h 370"/>
                <a:gd name="T92" fmla="*/ 26 w 365"/>
                <a:gd name="T93" fmla="*/ 32 h 370"/>
                <a:gd name="T94" fmla="*/ 24 w 365"/>
                <a:gd name="T95" fmla="*/ 40 h 37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65"/>
                <a:gd name="T145" fmla="*/ 0 h 370"/>
                <a:gd name="T146" fmla="*/ 365 w 365"/>
                <a:gd name="T147" fmla="*/ 370 h 37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65" h="370">
                  <a:moveTo>
                    <a:pt x="0" y="181"/>
                  </a:moveTo>
                  <a:lnTo>
                    <a:pt x="0" y="169"/>
                  </a:lnTo>
                  <a:lnTo>
                    <a:pt x="1" y="158"/>
                  </a:lnTo>
                  <a:lnTo>
                    <a:pt x="3" y="146"/>
                  </a:lnTo>
                  <a:lnTo>
                    <a:pt x="6" y="135"/>
                  </a:lnTo>
                  <a:lnTo>
                    <a:pt x="9" y="123"/>
                  </a:lnTo>
                  <a:lnTo>
                    <a:pt x="13" y="112"/>
                  </a:lnTo>
                  <a:lnTo>
                    <a:pt x="18" y="101"/>
                  </a:lnTo>
                  <a:lnTo>
                    <a:pt x="23" y="90"/>
                  </a:lnTo>
                  <a:lnTo>
                    <a:pt x="29" y="79"/>
                  </a:lnTo>
                  <a:lnTo>
                    <a:pt x="35" y="69"/>
                  </a:lnTo>
                  <a:lnTo>
                    <a:pt x="43" y="61"/>
                  </a:lnTo>
                  <a:lnTo>
                    <a:pt x="51" y="52"/>
                  </a:lnTo>
                  <a:lnTo>
                    <a:pt x="60" y="44"/>
                  </a:lnTo>
                  <a:lnTo>
                    <a:pt x="68" y="36"/>
                  </a:lnTo>
                  <a:lnTo>
                    <a:pt x="78" y="30"/>
                  </a:lnTo>
                  <a:lnTo>
                    <a:pt x="88" y="23"/>
                  </a:lnTo>
                  <a:lnTo>
                    <a:pt x="99" y="19"/>
                  </a:lnTo>
                  <a:lnTo>
                    <a:pt x="110" y="13"/>
                  </a:lnTo>
                  <a:lnTo>
                    <a:pt x="121" y="10"/>
                  </a:lnTo>
                  <a:lnTo>
                    <a:pt x="132" y="7"/>
                  </a:lnTo>
                  <a:lnTo>
                    <a:pt x="144" y="3"/>
                  </a:lnTo>
                  <a:lnTo>
                    <a:pt x="157" y="2"/>
                  </a:lnTo>
                  <a:lnTo>
                    <a:pt x="170" y="1"/>
                  </a:lnTo>
                  <a:lnTo>
                    <a:pt x="182" y="0"/>
                  </a:lnTo>
                  <a:lnTo>
                    <a:pt x="202" y="1"/>
                  </a:lnTo>
                  <a:lnTo>
                    <a:pt x="221" y="3"/>
                  </a:lnTo>
                  <a:lnTo>
                    <a:pt x="238" y="8"/>
                  </a:lnTo>
                  <a:lnTo>
                    <a:pt x="256" y="13"/>
                  </a:lnTo>
                  <a:lnTo>
                    <a:pt x="271" y="21"/>
                  </a:lnTo>
                  <a:lnTo>
                    <a:pt x="287" y="30"/>
                  </a:lnTo>
                  <a:lnTo>
                    <a:pt x="301" y="41"/>
                  </a:lnTo>
                  <a:lnTo>
                    <a:pt x="314" y="53"/>
                  </a:lnTo>
                  <a:lnTo>
                    <a:pt x="326" y="66"/>
                  </a:lnTo>
                  <a:lnTo>
                    <a:pt x="336" y="80"/>
                  </a:lnTo>
                  <a:lnTo>
                    <a:pt x="345" y="96"/>
                  </a:lnTo>
                  <a:lnTo>
                    <a:pt x="353" y="111"/>
                  </a:lnTo>
                  <a:lnTo>
                    <a:pt x="358" y="129"/>
                  </a:lnTo>
                  <a:lnTo>
                    <a:pt x="362" y="147"/>
                  </a:lnTo>
                  <a:lnTo>
                    <a:pt x="365" y="165"/>
                  </a:lnTo>
                  <a:lnTo>
                    <a:pt x="365" y="184"/>
                  </a:lnTo>
                  <a:lnTo>
                    <a:pt x="365" y="204"/>
                  </a:lnTo>
                  <a:lnTo>
                    <a:pt x="362" y="223"/>
                  </a:lnTo>
                  <a:lnTo>
                    <a:pt x="358" y="241"/>
                  </a:lnTo>
                  <a:lnTo>
                    <a:pt x="353" y="258"/>
                  </a:lnTo>
                  <a:lnTo>
                    <a:pt x="345" y="275"/>
                  </a:lnTo>
                  <a:lnTo>
                    <a:pt x="336" y="290"/>
                  </a:lnTo>
                  <a:lnTo>
                    <a:pt x="325" y="304"/>
                  </a:lnTo>
                  <a:lnTo>
                    <a:pt x="313" y="318"/>
                  </a:lnTo>
                  <a:lnTo>
                    <a:pt x="300" y="331"/>
                  </a:lnTo>
                  <a:lnTo>
                    <a:pt x="286" y="341"/>
                  </a:lnTo>
                  <a:lnTo>
                    <a:pt x="271" y="350"/>
                  </a:lnTo>
                  <a:lnTo>
                    <a:pt x="255" y="357"/>
                  </a:lnTo>
                  <a:lnTo>
                    <a:pt x="238" y="363"/>
                  </a:lnTo>
                  <a:lnTo>
                    <a:pt x="221" y="367"/>
                  </a:lnTo>
                  <a:lnTo>
                    <a:pt x="202" y="369"/>
                  </a:lnTo>
                  <a:lnTo>
                    <a:pt x="183" y="370"/>
                  </a:lnTo>
                  <a:lnTo>
                    <a:pt x="171" y="370"/>
                  </a:lnTo>
                  <a:lnTo>
                    <a:pt x="159" y="369"/>
                  </a:lnTo>
                  <a:lnTo>
                    <a:pt x="147" y="367"/>
                  </a:lnTo>
                  <a:lnTo>
                    <a:pt x="136" y="365"/>
                  </a:lnTo>
                  <a:lnTo>
                    <a:pt x="124" y="362"/>
                  </a:lnTo>
                  <a:lnTo>
                    <a:pt x="113" y="358"/>
                  </a:lnTo>
                  <a:lnTo>
                    <a:pt x="101" y="354"/>
                  </a:lnTo>
                  <a:lnTo>
                    <a:pt x="90" y="348"/>
                  </a:lnTo>
                  <a:lnTo>
                    <a:pt x="79" y="343"/>
                  </a:lnTo>
                  <a:lnTo>
                    <a:pt x="70" y="336"/>
                  </a:lnTo>
                  <a:lnTo>
                    <a:pt x="60" y="330"/>
                  </a:lnTo>
                  <a:lnTo>
                    <a:pt x="52" y="322"/>
                  </a:lnTo>
                  <a:lnTo>
                    <a:pt x="43" y="313"/>
                  </a:lnTo>
                  <a:lnTo>
                    <a:pt x="35" y="304"/>
                  </a:lnTo>
                  <a:lnTo>
                    <a:pt x="29" y="294"/>
                  </a:lnTo>
                  <a:lnTo>
                    <a:pt x="23" y="284"/>
                  </a:lnTo>
                  <a:lnTo>
                    <a:pt x="18" y="273"/>
                  </a:lnTo>
                  <a:lnTo>
                    <a:pt x="13" y="261"/>
                  </a:lnTo>
                  <a:lnTo>
                    <a:pt x="9" y="249"/>
                  </a:lnTo>
                  <a:lnTo>
                    <a:pt x="6" y="237"/>
                  </a:lnTo>
                  <a:lnTo>
                    <a:pt x="3" y="224"/>
                  </a:lnTo>
                  <a:lnTo>
                    <a:pt x="1" y="209"/>
                  </a:lnTo>
                  <a:lnTo>
                    <a:pt x="0" y="195"/>
                  </a:lnTo>
                  <a:lnTo>
                    <a:pt x="0" y="181"/>
                  </a:lnTo>
                  <a:close/>
                  <a:moveTo>
                    <a:pt x="96" y="185"/>
                  </a:moveTo>
                  <a:lnTo>
                    <a:pt x="96" y="198"/>
                  </a:lnTo>
                  <a:lnTo>
                    <a:pt x="97" y="211"/>
                  </a:lnTo>
                  <a:lnTo>
                    <a:pt x="99" y="222"/>
                  </a:lnTo>
                  <a:lnTo>
                    <a:pt x="103" y="233"/>
                  </a:lnTo>
                  <a:lnTo>
                    <a:pt x="106" y="241"/>
                  </a:lnTo>
                  <a:lnTo>
                    <a:pt x="110" y="250"/>
                  </a:lnTo>
                  <a:lnTo>
                    <a:pt x="115" y="259"/>
                  </a:lnTo>
                  <a:lnTo>
                    <a:pt x="121" y="267"/>
                  </a:lnTo>
                  <a:lnTo>
                    <a:pt x="128" y="272"/>
                  </a:lnTo>
                  <a:lnTo>
                    <a:pt x="135" y="279"/>
                  </a:lnTo>
                  <a:lnTo>
                    <a:pt x="141" y="283"/>
                  </a:lnTo>
                  <a:lnTo>
                    <a:pt x="149" y="288"/>
                  </a:lnTo>
                  <a:lnTo>
                    <a:pt x="157" y="290"/>
                  </a:lnTo>
                  <a:lnTo>
                    <a:pt x="165" y="292"/>
                  </a:lnTo>
                  <a:lnTo>
                    <a:pt x="174" y="294"/>
                  </a:lnTo>
                  <a:lnTo>
                    <a:pt x="183" y="294"/>
                  </a:lnTo>
                  <a:lnTo>
                    <a:pt x="192" y="294"/>
                  </a:lnTo>
                  <a:lnTo>
                    <a:pt x="201" y="292"/>
                  </a:lnTo>
                  <a:lnTo>
                    <a:pt x="208" y="290"/>
                  </a:lnTo>
                  <a:lnTo>
                    <a:pt x="216" y="288"/>
                  </a:lnTo>
                  <a:lnTo>
                    <a:pt x="224" y="283"/>
                  </a:lnTo>
                  <a:lnTo>
                    <a:pt x="232" y="279"/>
                  </a:lnTo>
                  <a:lnTo>
                    <a:pt x="238" y="272"/>
                  </a:lnTo>
                  <a:lnTo>
                    <a:pt x="244" y="267"/>
                  </a:lnTo>
                  <a:lnTo>
                    <a:pt x="250" y="259"/>
                  </a:lnTo>
                  <a:lnTo>
                    <a:pt x="255" y="250"/>
                  </a:lnTo>
                  <a:lnTo>
                    <a:pt x="259" y="241"/>
                  </a:lnTo>
                  <a:lnTo>
                    <a:pt x="262" y="232"/>
                  </a:lnTo>
                  <a:lnTo>
                    <a:pt x="266" y="222"/>
                  </a:lnTo>
                  <a:lnTo>
                    <a:pt x="268" y="209"/>
                  </a:lnTo>
                  <a:lnTo>
                    <a:pt x="269" y="197"/>
                  </a:lnTo>
                  <a:lnTo>
                    <a:pt x="269" y="185"/>
                  </a:lnTo>
                  <a:lnTo>
                    <a:pt x="269" y="172"/>
                  </a:lnTo>
                  <a:lnTo>
                    <a:pt x="268" y="161"/>
                  </a:lnTo>
                  <a:lnTo>
                    <a:pt x="266" y="149"/>
                  </a:lnTo>
                  <a:lnTo>
                    <a:pt x="262" y="139"/>
                  </a:lnTo>
                  <a:lnTo>
                    <a:pt x="259" y="129"/>
                  </a:lnTo>
                  <a:lnTo>
                    <a:pt x="255" y="120"/>
                  </a:lnTo>
                  <a:lnTo>
                    <a:pt x="250" y="112"/>
                  </a:lnTo>
                  <a:lnTo>
                    <a:pt x="244" y="105"/>
                  </a:lnTo>
                  <a:lnTo>
                    <a:pt x="238" y="98"/>
                  </a:lnTo>
                  <a:lnTo>
                    <a:pt x="232" y="93"/>
                  </a:lnTo>
                  <a:lnTo>
                    <a:pt x="224" y="88"/>
                  </a:lnTo>
                  <a:lnTo>
                    <a:pt x="216" y="84"/>
                  </a:lnTo>
                  <a:lnTo>
                    <a:pt x="208" y="80"/>
                  </a:lnTo>
                  <a:lnTo>
                    <a:pt x="201" y="78"/>
                  </a:lnTo>
                  <a:lnTo>
                    <a:pt x="192" y="77"/>
                  </a:lnTo>
                  <a:lnTo>
                    <a:pt x="183" y="77"/>
                  </a:lnTo>
                  <a:lnTo>
                    <a:pt x="174" y="77"/>
                  </a:lnTo>
                  <a:lnTo>
                    <a:pt x="165" y="78"/>
                  </a:lnTo>
                  <a:lnTo>
                    <a:pt x="157" y="80"/>
                  </a:lnTo>
                  <a:lnTo>
                    <a:pt x="149" y="84"/>
                  </a:lnTo>
                  <a:lnTo>
                    <a:pt x="141" y="88"/>
                  </a:lnTo>
                  <a:lnTo>
                    <a:pt x="135" y="93"/>
                  </a:lnTo>
                  <a:lnTo>
                    <a:pt x="128" y="98"/>
                  </a:lnTo>
                  <a:lnTo>
                    <a:pt x="121" y="105"/>
                  </a:lnTo>
                  <a:lnTo>
                    <a:pt x="115" y="112"/>
                  </a:lnTo>
                  <a:lnTo>
                    <a:pt x="110" y="120"/>
                  </a:lnTo>
                  <a:lnTo>
                    <a:pt x="106" y="129"/>
                  </a:lnTo>
                  <a:lnTo>
                    <a:pt x="103" y="139"/>
                  </a:lnTo>
                  <a:lnTo>
                    <a:pt x="99" y="150"/>
                  </a:lnTo>
                  <a:lnTo>
                    <a:pt x="97" y="161"/>
                  </a:lnTo>
                  <a:lnTo>
                    <a:pt x="96" y="173"/>
                  </a:lnTo>
                  <a:lnTo>
                    <a:pt x="96" y="18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389" name="Rectangle 2031">
              <a:extLst>
                <a:ext uri="{FF2B5EF4-FFF2-40B4-BE49-F238E27FC236}">
                  <a16:creationId xmlns:a16="http://schemas.microsoft.com/office/drawing/2014/main" id="{2CCAC056-96EB-46DC-9E7B-F58C18589C0E}"/>
                </a:ext>
              </a:extLst>
            </p:cNvPr>
            <p:cNvSpPr>
              <a:spLocks noChangeArrowheads="1"/>
            </p:cNvSpPr>
            <p:nvPr/>
          </p:nvSpPr>
          <p:spPr bwMode="auto">
            <a:xfrm>
              <a:off x="1146" y="2763"/>
              <a:ext cx="23" cy="122"/>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15390" name="Freeform 2032">
              <a:extLst>
                <a:ext uri="{FF2B5EF4-FFF2-40B4-BE49-F238E27FC236}">
                  <a16:creationId xmlns:a16="http://schemas.microsoft.com/office/drawing/2014/main" id="{D8BA5BB7-9627-4F37-9D59-759B6EF6152D}"/>
                </a:ext>
              </a:extLst>
            </p:cNvPr>
            <p:cNvSpPr>
              <a:spLocks noEditPoints="1"/>
            </p:cNvSpPr>
            <p:nvPr/>
          </p:nvSpPr>
          <p:spPr bwMode="auto">
            <a:xfrm>
              <a:off x="1186" y="2794"/>
              <a:ext cx="83" cy="93"/>
            </a:xfrm>
            <a:custGeom>
              <a:avLst/>
              <a:gdLst>
                <a:gd name="T0" fmla="*/ 80 w 331"/>
                <a:gd name="T1" fmla="*/ 70 h 370"/>
                <a:gd name="T2" fmla="*/ 76 w 331"/>
                <a:gd name="T3" fmla="*/ 78 h 370"/>
                <a:gd name="T4" fmla="*/ 70 w 331"/>
                <a:gd name="T5" fmla="*/ 84 h 370"/>
                <a:gd name="T6" fmla="*/ 62 w 331"/>
                <a:gd name="T7" fmla="*/ 89 h 370"/>
                <a:gd name="T8" fmla="*/ 53 w 331"/>
                <a:gd name="T9" fmla="*/ 92 h 370"/>
                <a:gd name="T10" fmla="*/ 43 w 331"/>
                <a:gd name="T11" fmla="*/ 93 h 370"/>
                <a:gd name="T12" fmla="*/ 30 w 331"/>
                <a:gd name="T13" fmla="*/ 92 h 370"/>
                <a:gd name="T14" fmla="*/ 23 w 331"/>
                <a:gd name="T15" fmla="*/ 89 h 370"/>
                <a:gd name="T16" fmla="*/ 17 w 331"/>
                <a:gd name="T17" fmla="*/ 86 h 370"/>
                <a:gd name="T18" fmla="*/ 12 w 331"/>
                <a:gd name="T19" fmla="*/ 81 h 370"/>
                <a:gd name="T20" fmla="*/ 7 w 331"/>
                <a:gd name="T21" fmla="*/ 75 h 370"/>
                <a:gd name="T22" fmla="*/ 2 w 331"/>
                <a:gd name="T23" fmla="*/ 64 h 370"/>
                <a:gd name="T24" fmla="*/ 0 w 331"/>
                <a:gd name="T25" fmla="*/ 52 h 370"/>
                <a:gd name="T26" fmla="*/ 1 w 331"/>
                <a:gd name="T27" fmla="*/ 37 h 370"/>
                <a:gd name="T28" fmla="*/ 5 w 331"/>
                <a:gd name="T29" fmla="*/ 24 h 370"/>
                <a:gd name="T30" fmla="*/ 12 w 331"/>
                <a:gd name="T31" fmla="*/ 13 h 370"/>
                <a:gd name="T32" fmla="*/ 21 w 331"/>
                <a:gd name="T33" fmla="*/ 5 h 370"/>
                <a:gd name="T34" fmla="*/ 32 w 331"/>
                <a:gd name="T35" fmla="*/ 1 h 370"/>
                <a:gd name="T36" fmla="*/ 46 w 331"/>
                <a:gd name="T37" fmla="*/ 0 h 370"/>
                <a:gd name="T38" fmla="*/ 59 w 331"/>
                <a:gd name="T39" fmla="*/ 3 h 370"/>
                <a:gd name="T40" fmla="*/ 69 w 331"/>
                <a:gd name="T41" fmla="*/ 10 h 370"/>
                <a:gd name="T42" fmla="*/ 77 w 331"/>
                <a:gd name="T43" fmla="*/ 21 h 370"/>
                <a:gd name="T44" fmla="*/ 81 w 331"/>
                <a:gd name="T45" fmla="*/ 35 h 370"/>
                <a:gd name="T46" fmla="*/ 83 w 331"/>
                <a:gd name="T47" fmla="*/ 54 h 370"/>
                <a:gd name="T48" fmla="*/ 25 w 331"/>
                <a:gd name="T49" fmla="*/ 59 h 370"/>
                <a:gd name="T50" fmla="*/ 27 w 331"/>
                <a:gd name="T51" fmla="*/ 65 h 370"/>
                <a:gd name="T52" fmla="*/ 30 w 331"/>
                <a:gd name="T53" fmla="*/ 70 h 370"/>
                <a:gd name="T54" fmla="*/ 34 w 331"/>
                <a:gd name="T55" fmla="*/ 73 h 370"/>
                <a:gd name="T56" fmla="*/ 40 w 331"/>
                <a:gd name="T57" fmla="*/ 75 h 370"/>
                <a:gd name="T58" fmla="*/ 46 w 331"/>
                <a:gd name="T59" fmla="*/ 75 h 370"/>
                <a:gd name="T60" fmla="*/ 52 w 331"/>
                <a:gd name="T61" fmla="*/ 73 h 370"/>
                <a:gd name="T62" fmla="*/ 57 w 331"/>
                <a:gd name="T63" fmla="*/ 66 h 370"/>
                <a:gd name="T64" fmla="*/ 59 w 331"/>
                <a:gd name="T65" fmla="*/ 37 h 370"/>
                <a:gd name="T66" fmla="*/ 58 w 331"/>
                <a:gd name="T67" fmla="*/ 30 h 370"/>
                <a:gd name="T68" fmla="*/ 56 w 331"/>
                <a:gd name="T69" fmla="*/ 25 h 370"/>
                <a:gd name="T70" fmla="*/ 52 w 331"/>
                <a:gd name="T71" fmla="*/ 21 h 370"/>
                <a:gd name="T72" fmla="*/ 47 w 331"/>
                <a:gd name="T73" fmla="*/ 19 h 370"/>
                <a:gd name="T74" fmla="*/ 42 w 331"/>
                <a:gd name="T75" fmla="*/ 18 h 370"/>
                <a:gd name="T76" fmla="*/ 37 w 331"/>
                <a:gd name="T77" fmla="*/ 19 h 370"/>
                <a:gd name="T78" fmla="*/ 32 w 331"/>
                <a:gd name="T79" fmla="*/ 21 h 370"/>
                <a:gd name="T80" fmla="*/ 28 w 331"/>
                <a:gd name="T81" fmla="*/ 25 h 370"/>
                <a:gd name="T82" fmla="*/ 26 w 331"/>
                <a:gd name="T83" fmla="*/ 30 h 370"/>
                <a:gd name="T84" fmla="*/ 25 w 331"/>
                <a:gd name="T85" fmla="*/ 37 h 3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31"/>
                <a:gd name="T130" fmla="*/ 0 h 370"/>
                <a:gd name="T131" fmla="*/ 331 w 331"/>
                <a:gd name="T132" fmla="*/ 370 h 3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31" h="370">
                  <a:moveTo>
                    <a:pt x="233" y="250"/>
                  </a:moveTo>
                  <a:lnTo>
                    <a:pt x="326" y="266"/>
                  </a:lnTo>
                  <a:lnTo>
                    <a:pt x="321" y="278"/>
                  </a:lnTo>
                  <a:lnTo>
                    <a:pt x="315" y="290"/>
                  </a:lnTo>
                  <a:lnTo>
                    <a:pt x="310" y="301"/>
                  </a:lnTo>
                  <a:lnTo>
                    <a:pt x="303" y="311"/>
                  </a:lnTo>
                  <a:lnTo>
                    <a:pt x="295" y="320"/>
                  </a:lnTo>
                  <a:lnTo>
                    <a:pt x="287" y="329"/>
                  </a:lnTo>
                  <a:lnTo>
                    <a:pt x="279" y="336"/>
                  </a:lnTo>
                  <a:lnTo>
                    <a:pt x="269" y="344"/>
                  </a:lnTo>
                  <a:lnTo>
                    <a:pt x="259" y="351"/>
                  </a:lnTo>
                  <a:lnTo>
                    <a:pt x="248" y="355"/>
                  </a:lnTo>
                  <a:lnTo>
                    <a:pt x="237" y="361"/>
                  </a:lnTo>
                  <a:lnTo>
                    <a:pt x="225" y="364"/>
                  </a:lnTo>
                  <a:lnTo>
                    <a:pt x="213" y="367"/>
                  </a:lnTo>
                  <a:lnTo>
                    <a:pt x="199" y="369"/>
                  </a:lnTo>
                  <a:lnTo>
                    <a:pt x="186" y="370"/>
                  </a:lnTo>
                  <a:lnTo>
                    <a:pt x="172" y="370"/>
                  </a:lnTo>
                  <a:lnTo>
                    <a:pt x="150" y="369"/>
                  </a:lnTo>
                  <a:lnTo>
                    <a:pt x="129" y="367"/>
                  </a:lnTo>
                  <a:lnTo>
                    <a:pt x="119" y="365"/>
                  </a:lnTo>
                  <a:lnTo>
                    <a:pt x="109" y="362"/>
                  </a:lnTo>
                  <a:lnTo>
                    <a:pt x="100" y="359"/>
                  </a:lnTo>
                  <a:lnTo>
                    <a:pt x="91" y="356"/>
                  </a:lnTo>
                  <a:lnTo>
                    <a:pt x="83" y="352"/>
                  </a:lnTo>
                  <a:lnTo>
                    <a:pt x="75" y="347"/>
                  </a:lnTo>
                  <a:lnTo>
                    <a:pt x="67" y="342"/>
                  </a:lnTo>
                  <a:lnTo>
                    <a:pt x="61" y="336"/>
                  </a:lnTo>
                  <a:lnTo>
                    <a:pt x="54" y="331"/>
                  </a:lnTo>
                  <a:lnTo>
                    <a:pt x="47" y="324"/>
                  </a:lnTo>
                  <a:lnTo>
                    <a:pt x="41" y="318"/>
                  </a:lnTo>
                  <a:lnTo>
                    <a:pt x="35" y="310"/>
                  </a:lnTo>
                  <a:lnTo>
                    <a:pt x="26" y="298"/>
                  </a:lnTo>
                  <a:lnTo>
                    <a:pt x="20" y="284"/>
                  </a:lnTo>
                  <a:lnTo>
                    <a:pt x="14" y="270"/>
                  </a:lnTo>
                  <a:lnTo>
                    <a:pt x="9" y="256"/>
                  </a:lnTo>
                  <a:lnTo>
                    <a:pt x="5" y="240"/>
                  </a:lnTo>
                  <a:lnTo>
                    <a:pt x="2" y="224"/>
                  </a:lnTo>
                  <a:lnTo>
                    <a:pt x="1" y="206"/>
                  </a:lnTo>
                  <a:lnTo>
                    <a:pt x="0" y="189"/>
                  </a:lnTo>
                  <a:lnTo>
                    <a:pt x="1" y="166"/>
                  </a:lnTo>
                  <a:lnTo>
                    <a:pt x="3" y="147"/>
                  </a:lnTo>
                  <a:lnTo>
                    <a:pt x="7" y="128"/>
                  </a:lnTo>
                  <a:lnTo>
                    <a:pt x="12" y="110"/>
                  </a:lnTo>
                  <a:lnTo>
                    <a:pt x="18" y="94"/>
                  </a:lnTo>
                  <a:lnTo>
                    <a:pt x="26" y="77"/>
                  </a:lnTo>
                  <a:lnTo>
                    <a:pt x="35" y="64"/>
                  </a:lnTo>
                  <a:lnTo>
                    <a:pt x="46" y="51"/>
                  </a:lnTo>
                  <a:lnTo>
                    <a:pt x="58" y="39"/>
                  </a:lnTo>
                  <a:lnTo>
                    <a:pt x="70" y="29"/>
                  </a:lnTo>
                  <a:lnTo>
                    <a:pt x="84" y="20"/>
                  </a:lnTo>
                  <a:lnTo>
                    <a:pt x="98" y="13"/>
                  </a:lnTo>
                  <a:lnTo>
                    <a:pt x="113" y="8"/>
                  </a:lnTo>
                  <a:lnTo>
                    <a:pt x="129" y="3"/>
                  </a:lnTo>
                  <a:lnTo>
                    <a:pt x="145" y="1"/>
                  </a:lnTo>
                  <a:lnTo>
                    <a:pt x="162" y="0"/>
                  </a:lnTo>
                  <a:lnTo>
                    <a:pt x="182" y="1"/>
                  </a:lnTo>
                  <a:lnTo>
                    <a:pt x="199" y="3"/>
                  </a:lnTo>
                  <a:lnTo>
                    <a:pt x="217" y="8"/>
                  </a:lnTo>
                  <a:lnTo>
                    <a:pt x="234" y="13"/>
                  </a:lnTo>
                  <a:lnTo>
                    <a:pt x="248" y="21"/>
                  </a:lnTo>
                  <a:lnTo>
                    <a:pt x="262" y="30"/>
                  </a:lnTo>
                  <a:lnTo>
                    <a:pt x="276" y="41"/>
                  </a:lnTo>
                  <a:lnTo>
                    <a:pt x="288" y="53"/>
                  </a:lnTo>
                  <a:lnTo>
                    <a:pt x="298" y="67"/>
                  </a:lnTo>
                  <a:lnTo>
                    <a:pt x="308" y="83"/>
                  </a:lnTo>
                  <a:lnTo>
                    <a:pt x="314" y="99"/>
                  </a:lnTo>
                  <a:lnTo>
                    <a:pt x="321" y="119"/>
                  </a:lnTo>
                  <a:lnTo>
                    <a:pt x="325" y="140"/>
                  </a:lnTo>
                  <a:lnTo>
                    <a:pt x="328" y="162"/>
                  </a:lnTo>
                  <a:lnTo>
                    <a:pt x="331" y="186"/>
                  </a:lnTo>
                  <a:lnTo>
                    <a:pt x="331" y="213"/>
                  </a:lnTo>
                  <a:lnTo>
                    <a:pt x="96" y="213"/>
                  </a:lnTo>
                  <a:lnTo>
                    <a:pt x="97" y="223"/>
                  </a:lnTo>
                  <a:lnTo>
                    <a:pt x="98" y="233"/>
                  </a:lnTo>
                  <a:lnTo>
                    <a:pt x="100" y="241"/>
                  </a:lnTo>
                  <a:lnTo>
                    <a:pt x="102" y="249"/>
                  </a:lnTo>
                  <a:lnTo>
                    <a:pt x="106" y="258"/>
                  </a:lnTo>
                  <a:lnTo>
                    <a:pt x="109" y="265"/>
                  </a:lnTo>
                  <a:lnTo>
                    <a:pt x="113" y="271"/>
                  </a:lnTo>
                  <a:lnTo>
                    <a:pt x="119" y="278"/>
                  </a:lnTo>
                  <a:lnTo>
                    <a:pt x="125" y="283"/>
                  </a:lnTo>
                  <a:lnTo>
                    <a:pt x="130" y="288"/>
                  </a:lnTo>
                  <a:lnTo>
                    <a:pt x="137" y="291"/>
                  </a:lnTo>
                  <a:lnTo>
                    <a:pt x="143" y="294"/>
                  </a:lnTo>
                  <a:lnTo>
                    <a:pt x="150" y="298"/>
                  </a:lnTo>
                  <a:lnTo>
                    <a:pt x="158" y="299"/>
                  </a:lnTo>
                  <a:lnTo>
                    <a:pt x="165" y="300"/>
                  </a:lnTo>
                  <a:lnTo>
                    <a:pt x="173" y="301"/>
                  </a:lnTo>
                  <a:lnTo>
                    <a:pt x="183" y="300"/>
                  </a:lnTo>
                  <a:lnTo>
                    <a:pt x="193" y="298"/>
                  </a:lnTo>
                  <a:lnTo>
                    <a:pt x="202" y="294"/>
                  </a:lnTo>
                  <a:lnTo>
                    <a:pt x="209" y="289"/>
                  </a:lnTo>
                  <a:lnTo>
                    <a:pt x="217" y="282"/>
                  </a:lnTo>
                  <a:lnTo>
                    <a:pt x="223" y="273"/>
                  </a:lnTo>
                  <a:lnTo>
                    <a:pt x="228" y="262"/>
                  </a:lnTo>
                  <a:lnTo>
                    <a:pt x="233" y="250"/>
                  </a:lnTo>
                  <a:close/>
                  <a:moveTo>
                    <a:pt x="238" y="155"/>
                  </a:moveTo>
                  <a:lnTo>
                    <a:pt x="237" y="146"/>
                  </a:lnTo>
                  <a:lnTo>
                    <a:pt x="236" y="136"/>
                  </a:lnTo>
                  <a:lnTo>
                    <a:pt x="235" y="128"/>
                  </a:lnTo>
                  <a:lnTo>
                    <a:pt x="233" y="119"/>
                  </a:lnTo>
                  <a:lnTo>
                    <a:pt x="229" y="112"/>
                  </a:lnTo>
                  <a:lnTo>
                    <a:pt x="226" y="105"/>
                  </a:lnTo>
                  <a:lnTo>
                    <a:pt x="222" y="99"/>
                  </a:lnTo>
                  <a:lnTo>
                    <a:pt x="217" y="94"/>
                  </a:lnTo>
                  <a:lnTo>
                    <a:pt x="212" y="88"/>
                  </a:lnTo>
                  <a:lnTo>
                    <a:pt x="206" y="84"/>
                  </a:lnTo>
                  <a:lnTo>
                    <a:pt x="201" y="80"/>
                  </a:lnTo>
                  <a:lnTo>
                    <a:pt x="195" y="77"/>
                  </a:lnTo>
                  <a:lnTo>
                    <a:pt x="188" y="75"/>
                  </a:lnTo>
                  <a:lnTo>
                    <a:pt x="182" y="74"/>
                  </a:lnTo>
                  <a:lnTo>
                    <a:pt x="175" y="73"/>
                  </a:lnTo>
                  <a:lnTo>
                    <a:pt x="169" y="73"/>
                  </a:lnTo>
                  <a:lnTo>
                    <a:pt x="161" y="73"/>
                  </a:lnTo>
                  <a:lnTo>
                    <a:pt x="153" y="74"/>
                  </a:lnTo>
                  <a:lnTo>
                    <a:pt x="147" y="75"/>
                  </a:lnTo>
                  <a:lnTo>
                    <a:pt x="140" y="78"/>
                  </a:lnTo>
                  <a:lnTo>
                    <a:pt x="134" y="82"/>
                  </a:lnTo>
                  <a:lnTo>
                    <a:pt x="128" y="85"/>
                  </a:lnTo>
                  <a:lnTo>
                    <a:pt x="122" y="89"/>
                  </a:lnTo>
                  <a:lnTo>
                    <a:pt x="118" y="95"/>
                  </a:lnTo>
                  <a:lnTo>
                    <a:pt x="112" y="100"/>
                  </a:lnTo>
                  <a:lnTo>
                    <a:pt x="109" y="107"/>
                  </a:lnTo>
                  <a:lnTo>
                    <a:pt x="106" y="114"/>
                  </a:lnTo>
                  <a:lnTo>
                    <a:pt x="102" y="121"/>
                  </a:lnTo>
                  <a:lnTo>
                    <a:pt x="100" y="129"/>
                  </a:lnTo>
                  <a:lnTo>
                    <a:pt x="99" y="137"/>
                  </a:lnTo>
                  <a:lnTo>
                    <a:pt x="98" y="146"/>
                  </a:lnTo>
                  <a:lnTo>
                    <a:pt x="98" y="155"/>
                  </a:lnTo>
                  <a:lnTo>
                    <a:pt x="238" y="15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391" name="Freeform 2033">
              <a:extLst>
                <a:ext uri="{FF2B5EF4-FFF2-40B4-BE49-F238E27FC236}">
                  <a16:creationId xmlns:a16="http://schemas.microsoft.com/office/drawing/2014/main" id="{16258867-A89E-403E-804E-9F6716ED2C25}"/>
                </a:ext>
              </a:extLst>
            </p:cNvPr>
            <p:cNvSpPr>
              <a:spLocks/>
            </p:cNvSpPr>
            <p:nvPr/>
          </p:nvSpPr>
          <p:spPr bwMode="auto">
            <a:xfrm>
              <a:off x="1286" y="2794"/>
              <a:ext cx="130" cy="91"/>
            </a:xfrm>
            <a:custGeom>
              <a:avLst/>
              <a:gdLst>
                <a:gd name="T0" fmla="*/ 21 w 521"/>
                <a:gd name="T1" fmla="*/ 2 h 363"/>
                <a:gd name="T2" fmla="*/ 24 w 521"/>
                <a:gd name="T3" fmla="*/ 11 h 363"/>
                <a:gd name="T4" fmla="*/ 31 w 521"/>
                <a:gd name="T5" fmla="*/ 6 h 363"/>
                <a:gd name="T6" fmla="*/ 38 w 521"/>
                <a:gd name="T7" fmla="*/ 2 h 363"/>
                <a:gd name="T8" fmla="*/ 45 w 521"/>
                <a:gd name="T9" fmla="*/ 0 h 363"/>
                <a:gd name="T10" fmla="*/ 53 w 521"/>
                <a:gd name="T11" fmla="*/ 0 h 363"/>
                <a:gd name="T12" fmla="*/ 61 w 521"/>
                <a:gd name="T13" fmla="*/ 2 h 363"/>
                <a:gd name="T14" fmla="*/ 67 w 521"/>
                <a:gd name="T15" fmla="*/ 6 h 363"/>
                <a:gd name="T16" fmla="*/ 72 w 521"/>
                <a:gd name="T17" fmla="*/ 11 h 363"/>
                <a:gd name="T18" fmla="*/ 77 w 521"/>
                <a:gd name="T19" fmla="*/ 11 h 363"/>
                <a:gd name="T20" fmla="*/ 83 w 521"/>
                <a:gd name="T21" fmla="*/ 6 h 363"/>
                <a:gd name="T22" fmla="*/ 90 w 521"/>
                <a:gd name="T23" fmla="*/ 2 h 363"/>
                <a:gd name="T24" fmla="*/ 97 w 521"/>
                <a:gd name="T25" fmla="*/ 0 h 363"/>
                <a:gd name="T26" fmla="*/ 106 w 521"/>
                <a:gd name="T27" fmla="*/ 0 h 363"/>
                <a:gd name="T28" fmla="*/ 112 w 521"/>
                <a:gd name="T29" fmla="*/ 2 h 363"/>
                <a:gd name="T30" fmla="*/ 116 w 521"/>
                <a:gd name="T31" fmla="*/ 3 h 363"/>
                <a:gd name="T32" fmla="*/ 119 w 521"/>
                <a:gd name="T33" fmla="*/ 5 h 363"/>
                <a:gd name="T34" fmla="*/ 122 w 521"/>
                <a:gd name="T35" fmla="*/ 8 h 363"/>
                <a:gd name="T36" fmla="*/ 125 w 521"/>
                <a:gd name="T37" fmla="*/ 11 h 363"/>
                <a:gd name="T38" fmla="*/ 127 w 521"/>
                <a:gd name="T39" fmla="*/ 14 h 363"/>
                <a:gd name="T40" fmla="*/ 129 w 521"/>
                <a:gd name="T41" fmla="*/ 19 h 363"/>
                <a:gd name="T42" fmla="*/ 130 w 521"/>
                <a:gd name="T43" fmla="*/ 28 h 363"/>
                <a:gd name="T44" fmla="*/ 130 w 521"/>
                <a:gd name="T45" fmla="*/ 91 h 363"/>
                <a:gd name="T46" fmla="*/ 107 w 521"/>
                <a:gd name="T47" fmla="*/ 40 h 363"/>
                <a:gd name="T48" fmla="*/ 106 w 521"/>
                <a:gd name="T49" fmla="*/ 29 h 363"/>
                <a:gd name="T50" fmla="*/ 105 w 521"/>
                <a:gd name="T51" fmla="*/ 26 h 363"/>
                <a:gd name="T52" fmla="*/ 104 w 521"/>
                <a:gd name="T53" fmla="*/ 23 h 363"/>
                <a:gd name="T54" fmla="*/ 102 w 521"/>
                <a:gd name="T55" fmla="*/ 21 h 363"/>
                <a:gd name="T56" fmla="*/ 100 w 521"/>
                <a:gd name="T57" fmla="*/ 19 h 363"/>
                <a:gd name="T58" fmla="*/ 97 w 521"/>
                <a:gd name="T59" fmla="*/ 19 h 363"/>
                <a:gd name="T60" fmla="*/ 94 w 521"/>
                <a:gd name="T61" fmla="*/ 18 h 363"/>
                <a:gd name="T62" fmla="*/ 89 w 521"/>
                <a:gd name="T63" fmla="*/ 19 h 363"/>
                <a:gd name="T64" fmla="*/ 85 w 521"/>
                <a:gd name="T65" fmla="*/ 21 h 363"/>
                <a:gd name="T66" fmla="*/ 81 w 521"/>
                <a:gd name="T67" fmla="*/ 25 h 363"/>
                <a:gd name="T68" fmla="*/ 79 w 521"/>
                <a:gd name="T69" fmla="*/ 30 h 363"/>
                <a:gd name="T70" fmla="*/ 77 w 521"/>
                <a:gd name="T71" fmla="*/ 37 h 363"/>
                <a:gd name="T72" fmla="*/ 77 w 521"/>
                <a:gd name="T73" fmla="*/ 48 h 363"/>
                <a:gd name="T74" fmla="*/ 53 w 521"/>
                <a:gd name="T75" fmla="*/ 91 h 363"/>
                <a:gd name="T76" fmla="*/ 53 w 521"/>
                <a:gd name="T77" fmla="*/ 37 h 363"/>
                <a:gd name="T78" fmla="*/ 53 w 521"/>
                <a:gd name="T79" fmla="*/ 28 h 363"/>
                <a:gd name="T80" fmla="*/ 51 w 521"/>
                <a:gd name="T81" fmla="*/ 24 h 363"/>
                <a:gd name="T82" fmla="*/ 50 w 521"/>
                <a:gd name="T83" fmla="*/ 21 h 363"/>
                <a:gd name="T84" fmla="*/ 47 w 521"/>
                <a:gd name="T85" fmla="*/ 19 h 363"/>
                <a:gd name="T86" fmla="*/ 43 w 521"/>
                <a:gd name="T87" fmla="*/ 18 h 363"/>
                <a:gd name="T88" fmla="*/ 38 w 521"/>
                <a:gd name="T89" fmla="*/ 18 h 363"/>
                <a:gd name="T90" fmla="*/ 34 w 521"/>
                <a:gd name="T91" fmla="*/ 20 h 363"/>
                <a:gd name="T92" fmla="*/ 29 w 521"/>
                <a:gd name="T93" fmla="*/ 23 h 363"/>
                <a:gd name="T94" fmla="*/ 26 w 521"/>
                <a:gd name="T95" fmla="*/ 27 h 363"/>
                <a:gd name="T96" fmla="*/ 24 w 521"/>
                <a:gd name="T97" fmla="*/ 33 h 363"/>
                <a:gd name="T98" fmla="*/ 23 w 521"/>
                <a:gd name="T99" fmla="*/ 42 h 363"/>
                <a:gd name="T100" fmla="*/ 23 w 521"/>
                <a:gd name="T101" fmla="*/ 91 h 363"/>
                <a:gd name="T102" fmla="*/ 0 w 521"/>
                <a:gd name="T103" fmla="*/ 2 h 363"/>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521"/>
                <a:gd name="T157" fmla="*/ 0 h 363"/>
                <a:gd name="T158" fmla="*/ 521 w 521"/>
                <a:gd name="T159" fmla="*/ 363 h 363"/>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521" h="363">
                  <a:moveTo>
                    <a:pt x="0" y="9"/>
                  </a:moveTo>
                  <a:lnTo>
                    <a:pt x="86" y="9"/>
                  </a:lnTo>
                  <a:lnTo>
                    <a:pt x="86" y="57"/>
                  </a:lnTo>
                  <a:lnTo>
                    <a:pt x="98" y="44"/>
                  </a:lnTo>
                  <a:lnTo>
                    <a:pt x="110" y="32"/>
                  </a:lnTo>
                  <a:lnTo>
                    <a:pt x="124" y="22"/>
                  </a:lnTo>
                  <a:lnTo>
                    <a:pt x="137" y="14"/>
                  </a:lnTo>
                  <a:lnTo>
                    <a:pt x="151" y="9"/>
                  </a:lnTo>
                  <a:lnTo>
                    <a:pt x="166" y="4"/>
                  </a:lnTo>
                  <a:lnTo>
                    <a:pt x="181" y="1"/>
                  </a:lnTo>
                  <a:lnTo>
                    <a:pt x="197" y="0"/>
                  </a:lnTo>
                  <a:lnTo>
                    <a:pt x="213" y="1"/>
                  </a:lnTo>
                  <a:lnTo>
                    <a:pt x="228" y="4"/>
                  </a:lnTo>
                  <a:lnTo>
                    <a:pt x="243" y="9"/>
                  </a:lnTo>
                  <a:lnTo>
                    <a:pt x="256" y="14"/>
                  </a:lnTo>
                  <a:lnTo>
                    <a:pt x="268" y="22"/>
                  </a:lnTo>
                  <a:lnTo>
                    <a:pt x="279" y="32"/>
                  </a:lnTo>
                  <a:lnTo>
                    <a:pt x="288" y="44"/>
                  </a:lnTo>
                  <a:lnTo>
                    <a:pt x="297" y="57"/>
                  </a:lnTo>
                  <a:lnTo>
                    <a:pt x="309" y="44"/>
                  </a:lnTo>
                  <a:lnTo>
                    <a:pt x="321" y="32"/>
                  </a:lnTo>
                  <a:lnTo>
                    <a:pt x="334" y="22"/>
                  </a:lnTo>
                  <a:lnTo>
                    <a:pt x="347" y="14"/>
                  </a:lnTo>
                  <a:lnTo>
                    <a:pt x="361" y="9"/>
                  </a:lnTo>
                  <a:lnTo>
                    <a:pt x="375" y="4"/>
                  </a:lnTo>
                  <a:lnTo>
                    <a:pt x="389" y="1"/>
                  </a:lnTo>
                  <a:lnTo>
                    <a:pt x="405" y="0"/>
                  </a:lnTo>
                  <a:lnTo>
                    <a:pt x="423" y="1"/>
                  </a:lnTo>
                  <a:lnTo>
                    <a:pt x="441" y="4"/>
                  </a:lnTo>
                  <a:lnTo>
                    <a:pt x="449" y="7"/>
                  </a:lnTo>
                  <a:lnTo>
                    <a:pt x="457" y="10"/>
                  </a:lnTo>
                  <a:lnTo>
                    <a:pt x="464" y="13"/>
                  </a:lnTo>
                  <a:lnTo>
                    <a:pt x="471" y="17"/>
                  </a:lnTo>
                  <a:lnTo>
                    <a:pt x="478" y="21"/>
                  </a:lnTo>
                  <a:lnTo>
                    <a:pt x="484" y="25"/>
                  </a:lnTo>
                  <a:lnTo>
                    <a:pt x="490" y="31"/>
                  </a:lnTo>
                  <a:lnTo>
                    <a:pt x="494" y="36"/>
                  </a:lnTo>
                  <a:lnTo>
                    <a:pt x="500" y="42"/>
                  </a:lnTo>
                  <a:lnTo>
                    <a:pt x="504" y="48"/>
                  </a:lnTo>
                  <a:lnTo>
                    <a:pt x="507" y="55"/>
                  </a:lnTo>
                  <a:lnTo>
                    <a:pt x="512" y="63"/>
                  </a:lnTo>
                  <a:lnTo>
                    <a:pt x="515" y="76"/>
                  </a:lnTo>
                  <a:lnTo>
                    <a:pt x="518" y="93"/>
                  </a:lnTo>
                  <a:lnTo>
                    <a:pt x="521" y="112"/>
                  </a:lnTo>
                  <a:lnTo>
                    <a:pt x="521" y="137"/>
                  </a:lnTo>
                  <a:lnTo>
                    <a:pt x="521" y="363"/>
                  </a:lnTo>
                  <a:lnTo>
                    <a:pt x="427" y="363"/>
                  </a:lnTo>
                  <a:lnTo>
                    <a:pt x="427" y="160"/>
                  </a:lnTo>
                  <a:lnTo>
                    <a:pt x="427" y="137"/>
                  </a:lnTo>
                  <a:lnTo>
                    <a:pt x="425" y="117"/>
                  </a:lnTo>
                  <a:lnTo>
                    <a:pt x="423" y="109"/>
                  </a:lnTo>
                  <a:lnTo>
                    <a:pt x="422" y="103"/>
                  </a:lnTo>
                  <a:lnTo>
                    <a:pt x="420" y="97"/>
                  </a:lnTo>
                  <a:lnTo>
                    <a:pt x="418" y="93"/>
                  </a:lnTo>
                  <a:lnTo>
                    <a:pt x="415" y="87"/>
                  </a:lnTo>
                  <a:lnTo>
                    <a:pt x="410" y="84"/>
                  </a:lnTo>
                  <a:lnTo>
                    <a:pt x="406" y="80"/>
                  </a:lnTo>
                  <a:lnTo>
                    <a:pt x="401" y="77"/>
                  </a:lnTo>
                  <a:lnTo>
                    <a:pt x="396" y="75"/>
                  </a:lnTo>
                  <a:lnTo>
                    <a:pt x="390" y="74"/>
                  </a:lnTo>
                  <a:lnTo>
                    <a:pt x="384" y="73"/>
                  </a:lnTo>
                  <a:lnTo>
                    <a:pt x="377" y="73"/>
                  </a:lnTo>
                  <a:lnTo>
                    <a:pt x="368" y="73"/>
                  </a:lnTo>
                  <a:lnTo>
                    <a:pt x="358" y="75"/>
                  </a:lnTo>
                  <a:lnTo>
                    <a:pt x="350" y="79"/>
                  </a:lnTo>
                  <a:lnTo>
                    <a:pt x="341" y="84"/>
                  </a:lnTo>
                  <a:lnTo>
                    <a:pt x="333" y="92"/>
                  </a:lnTo>
                  <a:lnTo>
                    <a:pt x="325" y="99"/>
                  </a:lnTo>
                  <a:lnTo>
                    <a:pt x="320" y="108"/>
                  </a:lnTo>
                  <a:lnTo>
                    <a:pt x="315" y="119"/>
                  </a:lnTo>
                  <a:lnTo>
                    <a:pt x="312" y="132"/>
                  </a:lnTo>
                  <a:lnTo>
                    <a:pt x="310" y="149"/>
                  </a:lnTo>
                  <a:lnTo>
                    <a:pt x="309" y="170"/>
                  </a:lnTo>
                  <a:lnTo>
                    <a:pt x="308" y="193"/>
                  </a:lnTo>
                  <a:lnTo>
                    <a:pt x="308" y="363"/>
                  </a:lnTo>
                  <a:lnTo>
                    <a:pt x="214" y="363"/>
                  </a:lnTo>
                  <a:lnTo>
                    <a:pt x="214" y="169"/>
                  </a:lnTo>
                  <a:lnTo>
                    <a:pt x="214" y="146"/>
                  </a:lnTo>
                  <a:lnTo>
                    <a:pt x="213" y="126"/>
                  </a:lnTo>
                  <a:lnTo>
                    <a:pt x="212" y="111"/>
                  </a:lnTo>
                  <a:lnTo>
                    <a:pt x="210" y="101"/>
                  </a:lnTo>
                  <a:lnTo>
                    <a:pt x="206" y="95"/>
                  </a:lnTo>
                  <a:lnTo>
                    <a:pt x="203" y="89"/>
                  </a:lnTo>
                  <a:lnTo>
                    <a:pt x="199" y="84"/>
                  </a:lnTo>
                  <a:lnTo>
                    <a:pt x="194" y="79"/>
                  </a:lnTo>
                  <a:lnTo>
                    <a:pt x="188" y="76"/>
                  </a:lnTo>
                  <a:lnTo>
                    <a:pt x="181" y="74"/>
                  </a:lnTo>
                  <a:lnTo>
                    <a:pt x="173" y="73"/>
                  </a:lnTo>
                  <a:lnTo>
                    <a:pt x="166" y="73"/>
                  </a:lnTo>
                  <a:lnTo>
                    <a:pt x="154" y="73"/>
                  </a:lnTo>
                  <a:lnTo>
                    <a:pt x="145" y="75"/>
                  </a:lnTo>
                  <a:lnTo>
                    <a:pt x="135" y="79"/>
                  </a:lnTo>
                  <a:lnTo>
                    <a:pt x="126" y="84"/>
                  </a:lnTo>
                  <a:lnTo>
                    <a:pt x="118" y="90"/>
                  </a:lnTo>
                  <a:lnTo>
                    <a:pt x="111" y="98"/>
                  </a:lnTo>
                  <a:lnTo>
                    <a:pt x="106" y="107"/>
                  </a:lnTo>
                  <a:lnTo>
                    <a:pt x="102" y="118"/>
                  </a:lnTo>
                  <a:lnTo>
                    <a:pt x="98" y="130"/>
                  </a:lnTo>
                  <a:lnTo>
                    <a:pt x="96" y="147"/>
                  </a:lnTo>
                  <a:lnTo>
                    <a:pt x="94" y="166"/>
                  </a:lnTo>
                  <a:lnTo>
                    <a:pt x="94" y="191"/>
                  </a:lnTo>
                  <a:lnTo>
                    <a:pt x="94" y="363"/>
                  </a:lnTo>
                  <a:lnTo>
                    <a:pt x="0" y="363"/>
                  </a:lnTo>
                  <a:lnTo>
                    <a:pt x="0" y="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392" name="Freeform 2034">
              <a:extLst>
                <a:ext uri="{FF2B5EF4-FFF2-40B4-BE49-F238E27FC236}">
                  <a16:creationId xmlns:a16="http://schemas.microsoft.com/office/drawing/2014/main" id="{460265D3-F669-4DA9-A522-CF898CF55A88}"/>
                </a:ext>
              </a:extLst>
            </p:cNvPr>
            <p:cNvSpPr>
              <a:spLocks noEditPoints="1"/>
            </p:cNvSpPr>
            <p:nvPr/>
          </p:nvSpPr>
          <p:spPr bwMode="auto">
            <a:xfrm>
              <a:off x="1434" y="2794"/>
              <a:ext cx="83" cy="93"/>
            </a:xfrm>
            <a:custGeom>
              <a:avLst/>
              <a:gdLst>
                <a:gd name="T0" fmla="*/ 3 w 332"/>
                <a:gd name="T1" fmla="*/ 22 h 370"/>
                <a:gd name="T2" fmla="*/ 7 w 332"/>
                <a:gd name="T3" fmla="*/ 14 h 370"/>
                <a:gd name="T4" fmla="*/ 13 w 332"/>
                <a:gd name="T5" fmla="*/ 8 h 370"/>
                <a:gd name="T6" fmla="*/ 20 w 332"/>
                <a:gd name="T7" fmla="*/ 4 h 370"/>
                <a:gd name="T8" fmla="*/ 29 w 332"/>
                <a:gd name="T9" fmla="*/ 1 h 370"/>
                <a:gd name="T10" fmla="*/ 41 w 332"/>
                <a:gd name="T11" fmla="*/ 0 h 370"/>
                <a:gd name="T12" fmla="*/ 57 w 332"/>
                <a:gd name="T13" fmla="*/ 2 h 370"/>
                <a:gd name="T14" fmla="*/ 64 w 332"/>
                <a:gd name="T15" fmla="*/ 4 h 370"/>
                <a:gd name="T16" fmla="*/ 72 w 332"/>
                <a:gd name="T17" fmla="*/ 9 h 370"/>
                <a:gd name="T18" fmla="*/ 75 w 332"/>
                <a:gd name="T19" fmla="*/ 13 h 370"/>
                <a:gd name="T20" fmla="*/ 77 w 332"/>
                <a:gd name="T21" fmla="*/ 19 h 370"/>
                <a:gd name="T22" fmla="*/ 78 w 332"/>
                <a:gd name="T23" fmla="*/ 34 h 370"/>
                <a:gd name="T24" fmla="*/ 78 w 332"/>
                <a:gd name="T25" fmla="*/ 72 h 370"/>
                <a:gd name="T26" fmla="*/ 79 w 332"/>
                <a:gd name="T27" fmla="*/ 82 h 370"/>
                <a:gd name="T28" fmla="*/ 83 w 332"/>
                <a:gd name="T29" fmla="*/ 91 h 370"/>
                <a:gd name="T30" fmla="*/ 58 w 332"/>
                <a:gd name="T31" fmla="*/ 84 h 370"/>
                <a:gd name="T32" fmla="*/ 54 w 332"/>
                <a:gd name="T33" fmla="*/ 84 h 370"/>
                <a:gd name="T34" fmla="*/ 44 w 332"/>
                <a:gd name="T35" fmla="*/ 90 h 370"/>
                <a:gd name="T36" fmla="*/ 33 w 332"/>
                <a:gd name="T37" fmla="*/ 93 h 370"/>
                <a:gd name="T38" fmla="*/ 23 w 332"/>
                <a:gd name="T39" fmla="*/ 92 h 370"/>
                <a:gd name="T40" fmla="*/ 15 w 332"/>
                <a:gd name="T41" fmla="*/ 90 h 370"/>
                <a:gd name="T42" fmla="*/ 8 w 332"/>
                <a:gd name="T43" fmla="*/ 86 h 370"/>
                <a:gd name="T44" fmla="*/ 3 w 332"/>
                <a:gd name="T45" fmla="*/ 79 h 370"/>
                <a:gd name="T46" fmla="*/ 0 w 332"/>
                <a:gd name="T47" fmla="*/ 72 h 370"/>
                <a:gd name="T48" fmla="*/ 0 w 332"/>
                <a:gd name="T49" fmla="*/ 63 h 370"/>
                <a:gd name="T50" fmla="*/ 4 w 332"/>
                <a:gd name="T51" fmla="*/ 54 h 370"/>
                <a:gd name="T52" fmla="*/ 11 w 332"/>
                <a:gd name="T53" fmla="*/ 46 h 370"/>
                <a:gd name="T54" fmla="*/ 22 w 332"/>
                <a:gd name="T55" fmla="*/ 41 h 370"/>
                <a:gd name="T56" fmla="*/ 40 w 332"/>
                <a:gd name="T57" fmla="*/ 37 h 370"/>
                <a:gd name="T58" fmla="*/ 55 w 332"/>
                <a:gd name="T59" fmla="*/ 33 h 370"/>
                <a:gd name="T60" fmla="*/ 54 w 332"/>
                <a:gd name="T61" fmla="*/ 25 h 370"/>
                <a:gd name="T62" fmla="*/ 52 w 332"/>
                <a:gd name="T63" fmla="*/ 22 h 370"/>
                <a:gd name="T64" fmla="*/ 50 w 332"/>
                <a:gd name="T65" fmla="*/ 20 h 370"/>
                <a:gd name="T66" fmla="*/ 43 w 332"/>
                <a:gd name="T67" fmla="*/ 18 h 370"/>
                <a:gd name="T68" fmla="*/ 33 w 332"/>
                <a:gd name="T69" fmla="*/ 19 h 370"/>
                <a:gd name="T70" fmla="*/ 28 w 332"/>
                <a:gd name="T71" fmla="*/ 22 h 370"/>
                <a:gd name="T72" fmla="*/ 24 w 332"/>
                <a:gd name="T73" fmla="*/ 29 h 370"/>
                <a:gd name="T74" fmla="*/ 49 w 332"/>
                <a:gd name="T75" fmla="*/ 50 h 370"/>
                <a:gd name="T76" fmla="*/ 36 w 332"/>
                <a:gd name="T77" fmla="*/ 53 h 370"/>
                <a:gd name="T78" fmla="*/ 28 w 332"/>
                <a:gd name="T79" fmla="*/ 56 h 370"/>
                <a:gd name="T80" fmla="*/ 25 w 332"/>
                <a:gd name="T81" fmla="*/ 59 h 370"/>
                <a:gd name="T82" fmla="*/ 24 w 332"/>
                <a:gd name="T83" fmla="*/ 62 h 370"/>
                <a:gd name="T84" fmla="*/ 24 w 332"/>
                <a:gd name="T85" fmla="*/ 67 h 370"/>
                <a:gd name="T86" fmla="*/ 27 w 332"/>
                <a:gd name="T87" fmla="*/ 73 h 370"/>
                <a:gd name="T88" fmla="*/ 34 w 332"/>
                <a:gd name="T89" fmla="*/ 76 h 370"/>
                <a:gd name="T90" fmla="*/ 43 w 332"/>
                <a:gd name="T91" fmla="*/ 76 h 370"/>
                <a:gd name="T92" fmla="*/ 51 w 332"/>
                <a:gd name="T93" fmla="*/ 71 h 370"/>
                <a:gd name="T94" fmla="*/ 54 w 332"/>
                <a:gd name="T95" fmla="*/ 65 h 370"/>
                <a:gd name="T96" fmla="*/ 55 w 332"/>
                <a:gd name="T97" fmla="*/ 57 h 37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32"/>
                <a:gd name="T148" fmla="*/ 0 h 370"/>
                <a:gd name="T149" fmla="*/ 332 w 332"/>
                <a:gd name="T150" fmla="*/ 370 h 37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32" h="370">
                  <a:moveTo>
                    <a:pt x="95" y="117"/>
                  </a:moveTo>
                  <a:lnTo>
                    <a:pt x="10" y="101"/>
                  </a:lnTo>
                  <a:lnTo>
                    <a:pt x="13" y="89"/>
                  </a:lnTo>
                  <a:lnTo>
                    <a:pt x="18" y="77"/>
                  </a:lnTo>
                  <a:lnTo>
                    <a:pt x="23" y="66"/>
                  </a:lnTo>
                  <a:lnTo>
                    <a:pt x="29" y="56"/>
                  </a:lnTo>
                  <a:lnTo>
                    <a:pt x="35" y="47"/>
                  </a:lnTo>
                  <a:lnTo>
                    <a:pt x="43" y="40"/>
                  </a:lnTo>
                  <a:lnTo>
                    <a:pt x="51" y="32"/>
                  </a:lnTo>
                  <a:lnTo>
                    <a:pt x="58" y="25"/>
                  </a:lnTo>
                  <a:lnTo>
                    <a:pt x="68" y="20"/>
                  </a:lnTo>
                  <a:lnTo>
                    <a:pt x="78" y="14"/>
                  </a:lnTo>
                  <a:lnTo>
                    <a:pt x="89" y="10"/>
                  </a:lnTo>
                  <a:lnTo>
                    <a:pt x="103" y="7"/>
                  </a:lnTo>
                  <a:lnTo>
                    <a:pt x="116" y="4"/>
                  </a:lnTo>
                  <a:lnTo>
                    <a:pt x="130" y="2"/>
                  </a:lnTo>
                  <a:lnTo>
                    <a:pt x="145" y="1"/>
                  </a:lnTo>
                  <a:lnTo>
                    <a:pt x="163" y="0"/>
                  </a:lnTo>
                  <a:lnTo>
                    <a:pt x="192" y="1"/>
                  </a:lnTo>
                  <a:lnTo>
                    <a:pt x="217" y="4"/>
                  </a:lnTo>
                  <a:lnTo>
                    <a:pt x="228" y="7"/>
                  </a:lnTo>
                  <a:lnTo>
                    <a:pt x="239" y="9"/>
                  </a:lnTo>
                  <a:lnTo>
                    <a:pt x="248" y="12"/>
                  </a:lnTo>
                  <a:lnTo>
                    <a:pt x="256" y="15"/>
                  </a:lnTo>
                  <a:lnTo>
                    <a:pt x="270" y="23"/>
                  </a:lnTo>
                  <a:lnTo>
                    <a:pt x="282" y="32"/>
                  </a:lnTo>
                  <a:lnTo>
                    <a:pt x="288" y="37"/>
                  </a:lnTo>
                  <a:lnTo>
                    <a:pt x="292" y="42"/>
                  </a:lnTo>
                  <a:lnTo>
                    <a:pt x="295" y="47"/>
                  </a:lnTo>
                  <a:lnTo>
                    <a:pt x="299" y="53"/>
                  </a:lnTo>
                  <a:lnTo>
                    <a:pt x="302" y="60"/>
                  </a:lnTo>
                  <a:lnTo>
                    <a:pt x="304" y="67"/>
                  </a:lnTo>
                  <a:lnTo>
                    <a:pt x="306" y="76"/>
                  </a:lnTo>
                  <a:lnTo>
                    <a:pt x="309" y="86"/>
                  </a:lnTo>
                  <a:lnTo>
                    <a:pt x="311" y="109"/>
                  </a:lnTo>
                  <a:lnTo>
                    <a:pt x="312" y="137"/>
                  </a:lnTo>
                  <a:lnTo>
                    <a:pt x="311" y="246"/>
                  </a:lnTo>
                  <a:lnTo>
                    <a:pt x="311" y="268"/>
                  </a:lnTo>
                  <a:lnTo>
                    <a:pt x="312" y="287"/>
                  </a:lnTo>
                  <a:lnTo>
                    <a:pt x="313" y="302"/>
                  </a:lnTo>
                  <a:lnTo>
                    <a:pt x="315" y="315"/>
                  </a:lnTo>
                  <a:lnTo>
                    <a:pt x="317" y="326"/>
                  </a:lnTo>
                  <a:lnTo>
                    <a:pt x="322" y="338"/>
                  </a:lnTo>
                  <a:lnTo>
                    <a:pt x="326" y="351"/>
                  </a:lnTo>
                  <a:lnTo>
                    <a:pt x="332" y="363"/>
                  </a:lnTo>
                  <a:lnTo>
                    <a:pt x="239" y="363"/>
                  </a:lnTo>
                  <a:lnTo>
                    <a:pt x="235" y="351"/>
                  </a:lnTo>
                  <a:lnTo>
                    <a:pt x="230" y="335"/>
                  </a:lnTo>
                  <a:lnTo>
                    <a:pt x="228" y="329"/>
                  </a:lnTo>
                  <a:lnTo>
                    <a:pt x="227" y="324"/>
                  </a:lnTo>
                  <a:lnTo>
                    <a:pt x="215" y="335"/>
                  </a:lnTo>
                  <a:lnTo>
                    <a:pt x="202" y="344"/>
                  </a:lnTo>
                  <a:lnTo>
                    <a:pt x="190" y="353"/>
                  </a:lnTo>
                  <a:lnTo>
                    <a:pt x="175" y="359"/>
                  </a:lnTo>
                  <a:lnTo>
                    <a:pt x="162" y="364"/>
                  </a:lnTo>
                  <a:lnTo>
                    <a:pt x="148" y="368"/>
                  </a:lnTo>
                  <a:lnTo>
                    <a:pt x="132" y="370"/>
                  </a:lnTo>
                  <a:lnTo>
                    <a:pt x="117" y="370"/>
                  </a:lnTo>
                  <a:lnTo>
                    <a:pt x="104" y="370"/>
                  </a:lnTo>
                  <a:lnTo>
                    <a:pt x="91" y="368"/>
                  </a:lnTo>
                  <a:lnTo>
                    <a:pt x="79" y="366"/>
                  </a:lnTo>
                  <a:lnTo>
                    <a:pt x="68" y="363"/>
                  </a:lnTo>
                  <a:lnTo>
                    <a:pt x="58" y="359"/>
                  </a:lnTo>
                  <a:lnTo>
                    <a:pt x="48" y="354"/>
                  </a:lnTo>
                  <a:lnTo>
                    <a:pt x="40" y="348"/>
                  </a:lnTo>
                  <a:lnTo>
                    <a:pt x="31" y="341"/>
                  </a:lnTo>
                  <a:lnTo>
                    <a:pt x="24" y="333"/>
                  </a:lnTo>
                  <a:lnTo>
                    <a:pt x="18" y="325"/>
                  </a:lnTo>
                  <a:lnTo>
                    <a:pt x="12" y="316"/>
                  </a:lnTo>
                  <a:lnTo>
                    <a:pt x="8" y="308"/>
                  </a:lnTo>
                  <a:lnTo>
                    <a:pt x="4" y="298"/>
                  </a:lnTo>
                  <a:lnTo>
                    <a:pt x="1" y="288"/>
                  </a:lnTo>
                  <a:lnTo>
                    <a:pt x="0" y="277"/>
                  </a:lnTo>
                  <a:lnTo>
                    <a:pt x="0" y="266"/>
                  </a:lnTo>
                  <a:lnTo>
                    <a:pt x="1" y="251"/>
                  </a:lnTo>
                  <a:lnTo>
                    <a:pt x="3" y="238"/>
                  </a:lnTo>
                  <a:lnTo>
                    <a:pt x="8" y="225"/>
                  </a:lnTo>
                  <a:lnTo>
                    <a:pt x="14" y="213"/>
                  </a:lnTo>
                  <a:lnTo>
                    <a:pt x="22" y="202"/>
                  </a:lnTo>
                  <a:lnTo>
                    <a:pt x="31" y="192"/>
                  </a:lnTo>
                  <a:lnTo>
                    <a:pt x="42" y="183"/>
                  </a:lnTo>
                  <a:lnTo>
                    <a:pt x="54" y="176"/>
                  </a:lnTo>
                  <a:lnTo>
                    <a:pt x="68" y="171"/>
                  </a:lnTo>
                  <a:lnTo>
                    <a:pt x="86" y="164"/>
                  </a:lnTo>
                  <a:lnTo>
                    <a:pt x="106" y="160"/>
                  </a:lnTo>
                  <a:lnTo>
                    <a:pt x="129" y="154"/>
                  </a:lnTo>
                  <a:lnTo>
                    <a:pt x="159" y="149"/>
                  </a:lnTo>
                  <a:lnTo>
                    <a:pt x="184" y="142"/>
                  </a:lnTo>
                  <a:lnTo>
                    <a:pt x="204" y="137"/>
                  </a:lnTo>
                  <a:lnTo>
                    <a:pt x="219" y="131"/>
                  </a:lnTo>
                  <a:lnTo>
                    <a:pt x="219" y="122"/>
                  </a:lnTo>
                  <a:lnTo>
                    <a:pt x="218" y="110"/>
                  </a:lnTo>
                  <a:lnTo>
                    <a:pt x="216" y="99"/>
                  </a:lnTo>
                  <a:lnTo>
                    <a:pt x="215" y="95"/>
                  </a:lnTo>
                  <a:lnTo>
                    <a:pt x="212" y="90"/>
                  </a:lnTo>
                  <a:lnTo>
                    <a:pt x="209" y="87"/>
                  </a:lnTo>
                  <a:lnTo>
                    <a:pt x="206" y="84"/>
                  </a:lnTo>
                  <a:lnTo>
                    <a:pt x="203" y="82"/>
                  </a:lnTo>
                  <a:lnTo>
                    <a:pt x="198" y="78"/>
                  </a:lnTo>
                  <a:lnTo>
                    <a:pt x="193" y="77"/>
                  </a:lnTo>
                  <a:lnTo>
                    <a:pt x="187" y="75"/>
                  </a:lnTo>
                  <a:lnTo>
                    <a:pt x="173" y="73"/>
                  </a:lnTo>
                  <a:lnTo>
                    <a:pt x="157" y="73"/>
                  </a:lnTo>
                  <a:lnTo>
                    <a:pt x="144" y="73"/>
                  </a:lnTo>
                  <a:lnTo>
                    <a:pt x="133" y="75"/>
                  </a:lnTo>
                  <a:lnTo>
                    <a:pt x="125" y="78"/>
                  </a:lnTo>
                  <a:lnTo>
                    <a:pt x="117" y="83"/>
                  </a:lnTo>
                  <a:lnTo>
                    <a:pt x="110" y="88"/>
                  </a:lnTo>
                  <a:lnTo>
                    <a:pt x="105" y="96"/>
                  </a:lnTo>
                  <a:lnTo>
                    <a:pt x="99" y="105"/>
                  </a:lnTo>
                  <a:lnTo>
                    <a:pt x="95" y="117"/>
                  </a:lnTo>
                  <a:close/>
                  <a:moveTo>
                    <a:pt x="219" y="193"/>
                  </a:moveTo>
                  <a:lnTo>
                    <a:pt x="209" y="196"/>
                  </a:lnTo>
                  <a:lnTo>
                    <a:pt x="196" y="200"/>
                  </a:lnTo>
                  <a:lnTo>
                    <a:pt x="181" y="203"/>
                  </a:lnTo>
                  <a:lnTo>
                    <a:pt x="163" y="207"/>
                  </a:lnTo>
                  <a:lnTo>
                    <a:pt x="144" y="212"/>
                  </a:lnTo>
                  <a:lnTo>
                    <a:pt x="130" y="215"/>
                  </a:lnTo>
                  <a:lnTo>
                    <a:pt x="119" y="219"/>
                  </a:lnTo>
                  <a:lnTo>
                    <a:pt x="111" y="223"/>
                  </a:lnTo>
                  <a:lnTo>
                    <a:pt x="107" y="227"/>
                  </a:lnTo>
                  <a:lnTo>
                    <a:pt x="104" y="230"/>
                  </a:lnTo>
                  <a:lnTo>
                    <a:pt x="100" y="234"/>
                  </a:lnTo>
                  <a:lnTo>
                    <a:pt x="98" y="238"/>
                  </a:lnTo>
                  <a:lnTo>
                    <a:pt x="96" y="243"/>
                  </a:lnTo>
                  <a:lnTo>
                    <a:pt x="95" y="247"/>
                  </a:lnTo>
                  <a:lnTo>
                    <a:pt x="94" y="251"/>
                  </a:lnTo>
                  <a:lnTo>
                    <a:pt x="94" y="256"/>
                  </a:lnTo>
                  <a:lnTo>
                    <a:pt x="95" y="266"/>
                  </a:lnTo>
                  <a:lnTo>
                    <a:pt x="97" y="275"/>
                  </a:lnTo>
                  <a:lnTo>
                    <a:pt x="101" y="283"/>
                  </a:lnTo>
                  <a:lnTo>
                    <a:pt x="108" y="290"/>
                  </a:lnTo>
                  <a:lnTo>
                    <a:pt x="116" y="297"/>
                  </a:lnTo>
                  <a:lnTo>
                    <a:pt x="125" y="301"/>
                  </a:lnTo>
                  <a:lnTo>
                    <a:pt x="134" y="303"/>
                  </a:lnTo>
                  <a:lnTo>
                    <a:pt x="145" y="304"/>
                  </a:lnTo>
                  <a:lnTo>
                    <a:pt x="158" y="303"/>
                  </a:lnTo>
                  <a:lnTo>
                    <a:pt x="170" y="301"/>
                  </a:lnTo>
                  <a:lnTo>
                    <a:pt x="182" y="295"/>
                  </a:lnTo>
                  <a:lnTo>
                    <a:pt x="194" y="288"/>
                  </a:lnTo>
                  <a:lnTo>
                    <a:pt x="202" y="281"/>
                  </a:lnTo>
                  <a:lnTo>
                    <a:pt x="207" y="273"/>
                  </a:lnTo>
                  <a:lnTo>
                    <a:pt x="213" y="266"/>
                  </a:lnTo>
                  <a:lnTo>
                    <a:pt x="216" y="257"/>
                  </a:lnTo>
                  <a:lnTo>
                    <a:pt x="217" y="249"/>
                  </a:lnTo>
                  <a:lnTo>
                    <a:pt x="218" y="239"/>
                  </a:lnTo>
                  <a:lnTo>
                    <a:pt x="219" y="227"/>
                  </a:lnTo>
                  <a:lnTo>
                    <a:pt x="219" y="212"/>
                  </a:lnTo>
                  <a:lnTo>
                    <a:pt x="219" y="19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393" name="Freeform 2035">
              <a:extLst>
                <a:ext uri="{FF2B5EF4-FFF2-40B4-BE49-F238E27FC236}">
                  <a16:creationId xmlns:a16="http://schemas.microsoft.com/office/drawing/2014/main" id="{68BE8968-2D93-43A7-BC37-BEA5785C9DAF}"/>
                </a:ext>
              </a:extLst>
            </p:cNvPr>
            <p:cNvSpPr>
              <a:spLocks/>
            </p:cNvSpPr>
            <p:nvPr/>
          </p:nvSpPr>
          <p:spPr bwMode="auto">
            <a:xfrm>
              <a:off x="2755" y="2603"/>
              <a:ext cx="1011" cy="117"/>
            </a:xfrm>
            <a:custGeom>
              <a:avLst/>
              <a:gdLst>
                <a:gd name="T0" fmla="*/ 3 w 4047"/>
                <a:gd name="T1" fmla="*/ 117 h 465"/>
                <a:gd name="T2" fmla="*/ 1011 w 4047"/>
                <a:gd name="T3" fmla="*/ 57 h 465"/>
                <a:gd name="T4" fmla="*/ 1008 w 4047"/>
                <a:gd name="T5" fmla="*/ 0 h 465"/>
                <a:gd name="T6" fmla="*/ 0 w 4047"/>
                <a:gd name="T7" fmla="*/ 60 h 465"/>
                <a:gd name="T8" fmla="*/ 3 w 4047"/>
                <a:gd name="T9" fmla="*/ 117 h 465"/>
                <a:gd name="T10" fmla="*/ 0 60000 65536"/>
                <a:gd name="T11" fmla="*/ 0 60000 65536"/>
                <a:gd name="T12" fmla="*/ 0 60000 65536"/>
                <a:gd name="T13" fmla="*/ 0 60000 65536"/>
                <a:gd name="T14" fmla="*/ 0 60000 65536"/>
                <a:gd name="T15" fmla="*/ 0 w 4047"/>
                <a:gd name="T16" fmla="*/ 0 h 465"/>
                <a:gd name="T17" fmla="*/ 4047 w 4047"/>
                <a:gd name="T18" fmla="*/ 465 h 465"/>
              </a:gdLst>
              <a:ahLst/>
              <a:cxnLst>
                <a:cxn ang="T10">
                  <a:pos x="T0" y="T1"/>
                </a:cxn>
                <a:cxn ang="T11">
                  <a:pos x="T2" y="T3"/>
                </a:cxn>
                <a:cxn ang="T12">
                  <a:pos x="T4" y="T5"/>
                </a:cxn>
                <a:cxn ang="T13">
                  <a:pos x="T6" y="T7"/>
                </a:cxn>
                <a:cxn ang="T14">
                  <a:pos x="T8" y="T9"/>
                </a:cxn>
              </a:cxnLst>
              <a:rect l="T15" t="T16" r="T17" b="T18"/>
              <a:pathLst>
                <a:path w="4047" h="465">
                  <a:moveTo>
                    <a:pt x="13" y="465"/>
                  </a:moveTo>
                  <a:lnTo>
                    <a:pt x="4047" y="227"/>
                  </a:lnTo>
                  <a:lnTo>
                    <a:pt x="4034" y="0"/>
                  </a:lnTo>
                  <a:lnTo>
                    <a:pt x="0" y="238"/>
                  </a:lnTo>
                  <a:lnTo>
                    <a:pt x="13" y="465"/>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394" name="Freeform 2036">
              <a:extLst>
                <a:ext uri="{FF2B5EF4-FFF2-40B4-BE49-F238E27FC236}">
                  <a16:creationId xmlns:a16="http://schemas.microsoft.com/office/drawing/2014/main" id="{E1E03796-F59C-41CD-B0A2-58F66EE2CB41}"/>
                </a:ext>
              </a:extLst>
            </p:cNvPr>
            <p:cNvSpPr>
              <a:spLocks/>
            </p:cNvSpPr>
            <p:nvPr/>
          </p:nvSpPr>
          <p:spPr bwMode="auto">
            <a:xfrm>
              <a:off x="2611" y="2618"/>
              <a:ext cx="152" cy="147"/>
            </a:xfrm>
            <a:custGeom>
              <a:avLst/>
              <a:gdLst>
                <a:gd name="T0" fmla="*/ 0 w 605"/>
                <a:gd name="T1" fmla="*/ 82 h 588"/>
                <a:gd name="T2" fmla="*/ 152 w 605"/>
                <a:gd name="T3" fmla="*/ 147 h 588"/>
                <a:gd name="T4" fmla="*/ 143 w 605"/>
                <a:gd name="T5" fmla="*/ 0 h 588"/>
                <a:gd name="T6" fmla="*/ 0 w 605"/>
                <a:gd name="T7" fmla="*/ 82 h 588"/>
                <a:gd name="T8" fmla="*/ 0 w 605"/>
                <a:gd name="T9" fmla="*/ 82 h 588"/>
                <a:gd name="T10" fmla="*/ 0 60000 65536"/>
                <a:gd name="T11" fmla="*/ 0 60000 65536"/>
                <a:gd name="T12" fmla="*/ 0 60000 65536"/>
                <a:gd name="T13" fmla="*/ 0 60000 65536"/>
                <a:gd name="T14" fmla="*/ 0 60000 65536"/>
                <a:gd name="T15" fmla="*/ 0 w 605"/>
                <a:gd name="T16" fmla="*/ 0 h 588"/>
                <a:gd name="T17" fmla="*/ 605 w 605"/>
                <a:gd name="T18" fmla="*/ 588 h 588"/>
              </a:gdLst>
              <a:ahLst/>
              <a:cxnLst>
                <a:cxn ang="T10">
                  <a:pos x="T0" y="T1"/>
                </a:cxn>
                <a:cxn ang="T11">
                  <a:pos x="T2" y="T3"/>
                </a:cxn>
                <a:cxn ang="T12">
                  <a:pos x="T4" y="T5"/>
                </a:cxn>
                <a:cxn ang="T13">
                  <a:pos x="T6" y="T7"/>
                </a:cxn>
                <a:cxn ang="T14">
                  <a:pos x="T8" y="T9"/>
                </a:cxn>
              </a:cxnLst>
              <a:rect l="T15" t="T16" r="T17" b="T18"/>
              <a:pathLst>
                <a:path w="605" h="588">
                  <a:moveTo>
                    <a:pt x="0" y="329"/>
                  </a:moveTo>
                  <a:lnTo>
                    <a:pt x="605" y="588"/>
                  </a:lnTo>
                  <a:lnTo>
                    <a:pt x="571" y="0"/>
                  </a:lnTo>
                  <a:lnTo>
                    <a:pt x="0" y="329"/>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395" name="Freeform 2037">
              <a:extLst>
                <a:ext uri="{FF2B5EF4-FFF2-40B4-BE49-F238E27FC236}">
                  <a16:creationId xmlns:a16="http://schemas.microsoft.com/office/drawing/2014/main" id="{1870A8C7-BB43-4F99-B3E3-8B9A96466041}"/>
                </a:ext>
              </a:extLst>
            </p:cNvPr>
            <p:cNvSpPr>
              <a:spLocks/>
            </p:cNvSpPr>
            <p:nvPr/>
          </p:nvSpPr>
          <p:spPr bwMode="auto">
            <a:xfrm>
              <a:off x="3271" y="2682"/>
              <a:ext cx="567" cy="324"/>
            </a:xfrm>
            <a:custGeom>
              <a:avLst/>
              <a:gdLst>
                <a:gd name="T0" fmla="*/ 26 w 2268"/>
                <a:gd name="T1" fmla="*/ 324 h 1298"/>
                <a:gd name="T2" fmla="*/ 567 w 2268"/>
                <a:gd name="T3" fmla="*/ 50 h 1298"/>
                <a:gd name="T4" fmla="*/ 541 w 2268"/>
                <a:gd name="T5" fmla="*/ 0 h 1298"/>
                <a:gd name="T6" fmla="*/ 0 w 2268"/>
                <a:gd name="T7" fmla="*/ 273 h 1298"/>
                <a:gd name="T8" fmla="*/ 26 w 2268"/>
                <a:gd name="T9" fmla="*/ 324 h 1298"/>
                <a:gd name="T10" fmla="*/ 0 60000 65536"/>
                <a:gd name="T11" fmla="*/ 0 60000 65536"/>
                <a:gd name="T12" fmla="*/ 0 60000 65536"/>
                <a:gd name="T13" fmla="*/ 0 60000 65536"/>
                <a:gd name="T14" fmla="*/ 0 60000 65536"/>
                <a:gd name="T15" fmla="*/ 0 w 2268"/>
                <a:gd name="T16" fmla="*/ 0 h 1298"/>
                <a:gd name="T17" fmla="*/ 2268 w 2268"/>
                <a:gd name="T18" fmla="*/ 1298 h 1298"/>
              </a:gdLst>
              <a:ahLst/>
              <a:cxnLst>
                <a:cxn ang="T10">
                  <a:pos x="T0" y="T1"/>
                </a:cxn>
                <a:cxn ang="T11">
                  <a:pos x="T2" y="T3"/>
                </a:cxn>
                <a:cxn ang="T12">
                  <a:pos x="T4" y="T5"/>
                </a:cxn>
                <a:cxn ang="T13">
                  <a:pos x="T6" y="T7"/>
                </a:cxn>
                <a:cxn ang="T14">
                  <a:pos x="T8" y="T9"/>
                </a:cxn>
              </a:cxnLst>
              <a:rect l="T15" t="T16" r="T17" b="T18"/>
              <a:pathLst>
                <a:path w="2268" h="1298">
                  <a:moveTo>
                    <a:pt x="103" y="1298"/>
                  </a:moveTo>
                  <a:lnTo>
                    <a:pt x="2268" y="202"/>
                  </a:lnTo>
                  <a:lnTo>
                    <a:pt x="2165" y="0"/>
                  </a:lnTo>
                  <a:lnTo>
                    <a:pt x="0" y="1095"/>
                  </a:lnTo>
                  <a:lnTo>
                    <a:pt x="103" y="1298"/>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396" name="Freeform 2038">
              <a:extLst>
                <a:ext uri="{FF2B5EF4-FFF2-40B4-BE49-F238E27FC236}">
                  <a16:creationId xmlns:a16="http://schemas.microsoft.com/office/drawing/2014/main" id="{9EB760AB-F7BD-45B2-A7E6-A42219596DEE}"/>
                </a:ext>
              </a:extLst>
            </p:cNvPr>
            <p:cNvSpPr>
              <a:spLocks/>
            </p:cNvSpPr>
            <p:nvPr/>
          </p:nvSpPr>
          <p:spPr bwMode="auto">
            <a:xfrm>
              <a:off x="3154" y="2914"/>
              <a:ext cx="164" cy="132"/>
            </a:xfrm>
            <a:custGeom>
              <a:avLst/>
              <a:gdLst>
                <a:gd name="T0" fmla="*/ 0 w 658"/>
                <a:gd name="T1" fmla="*/ 132 h 528"/>
                <a:gd name="T2" fmla="*/ 164 w 658"/>
                <a:gd name="T3" fmla="*/ 131 h 528"/>
                <a:gd name="T4" fmla="*/ 98 w 658"/>
                <a:gd name="T5" fmla="*/ 0 h 528"/>
                <a:gd name="T6" fmla="*/ 0 w 658"/>
                <a:gd name="T7" fmla="*/ 132 h 528"/>
                <a:gd name="T8" fmla="*/ 0 w 658"/>
                <a:gd name="T9" fmla="*/ 132 h 528"/>
                <a:gd name="T10" fmla="*/ 0 w 658"/>
                <a:gd name="T11" fmla="*/ 132 h 528"/>
                <a:gd name="T12" fmla="*/ 0 60000 65536"/>
                <a:gd name="T13" fmla="*/ 0 60000 65536"/>
                <a:gd name="T14" fmla="*/ 0 60000 65536"/>
                <a:gd name="T15" fmla="*/ 0 60000 65536"/>
                <a:gd name="T16" fmla="*/ 0 60000 65536"/>
                <a:gd name="T17" fmla="*/ 0 60000 65536"/>
                <a:gd name="T18" fmla="*/ 0 w 658"/>
                <a:gd name="T19" fmla="*/ 0 h 528"/>
                <a:gd name="T20" fmla="*/ 658 w 658"/>
                <a:gd name="T21" fmla="*/ 528 h 528"/>
              </a:gdLst>
              <a:ahLst/>
              <a:cxnLst>
                <a:cxn ang="T12">
                  <a:pos x="T0" y="T1"/>
                </a:cxn>
                <a:cxn ang="T13">
                  <a:pos x="T2" y="T3"/>
                </a:cxn>
                <a:cxn ang="T14">
                  <a:pos x="T4" y="T5"/>
                </a:cxn>
                <a:cxn ang="T15">
                  <a:pos x="T6" y="T7"/>
                </a:cxn>
                <a:cxn ang="T16">
                  <a:pos x="T8" y="T9"/>
                </a:cxn>
                <a:cxn ang="T17">
                  <a:pos x="T10" y="T11"/>
                </a:cxn>
              </a:cxnLst>
              <a:rect l="T18" t="T19" r="T20" b="T21"/>
              <a:pathLst>
                <a:path w="658" h="528">
                  <a:moveTo>
                    <a:pt x="1" y="528"/>
                  </a:moveTo>
                  <a:lnTo>
                    <a:pt x="658" y="525"/>
                  </a:lnTo>
                  <a:lnTo>
                    <a:pt x="392" y="0"/>
                  </a:lnTo>
                  <a:lnTo>
                    <a:pt x="1" y="528"/>
                  </a:lnTo>
                  <a:lnTo>
                    <a:pt x="0" y="528"/>
                  </a:lnTo>
                  <a:lnTo>
                    <a:pt x="1" y="528"/>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397" name="Freeform 2039">
              <a:extLst>
                <a:ext uri="{FF2B5EF4-FFF2-40B4-BE49-F238E27FC236}">
                  <a16:creationId xmlns:a16="http://schemas.microsoft.com/office/drawing/2014/main" id="{3FA0B9D6-0EE3-4D43-8908-48858A32028B}"/>
                </a:ext>
              </a:extLst>
            </p:cNvPr>
            <p:cNvSpPr>
              <a:spLocks/>
            </p:cNvSpPr>
            <p:nvPr/>
          </p:nvSpPr>
          <p:spPr bwMode="auto">
            <a:xfrm>
              <a:off x="2484" y="3748"/>
              <a:ext cx="100" cy="127"/>
            </a:xfrm>
            <a:custGeom>
              <a:avLst/>
              <a:gdLst>
                <a:gd name="T0" fmla="*/ 25 w 397"/>
                <a:gd name="T1" fmla="*/ 88 h 506"/>
                <a:gd name="T2" fmla="*/ 30 w 397"/>
                <a:gd name="T3" fmla="*/ 97 h 506"/>
                <a:gd name="T4" fmla="*/ 37 w 397"/>
                <a:gd name="T5" fmla="*/ 103 h 506"/>
                <a:gd name="T6" fmla="*/ 46 w 397"/>
                <a:gd name="T7" fmla="*/ 106 h 506"/>
                <a:gd name="T8" fmla="*/ 57 w 397"/>
                <a:gd name="T9" fmla="*/ 106 h 506"/>
                <a:gd name="T10" fmla="*/ 66 w 397"/>
                <a:gd name="T11" fmla="*/ 103 h 506"/>
                <a:gd name="T12" fmla="*/ 72 w 397"/>
                <a:gd name="T13" fmla="*/ 98 h 506"/>
                <a:gd name="T14" fmla="*/ 75 w 397"/>
                <a:gd name="T15" fmla="*/ 92 h 506"/>
                <a:gd name="T16" fmla="*/ 75 w 397"/>
                <a:gd name="T17" fmla="*/ 85 h 506"/>
                <a:gd name="T18" fmla="*/ 69 w 397"/>
                <a:gd name="T19" fmla="*/ 79 h 506"/>
                <a:gd name="T20" fmla="*/ 57 w 397"/>
                <a:gd name="T21" fmla="*/ 74 h 506"/>
                <a:gd name="T22" fmla="*/ 35 w 397"/>
                <a:gd name="T23" fmla="*/ 69 h 506"/>
                <a:gd name="T24" fmla="*/ 20 w 397"/>
                <a:gd name="T25" fmla="*/ 62 h 506"/>
                <a:gd name="T26" fmla="*/ 11 w 397"/>
                <a:gd name="T27" fmla="*/ 54 h 506"/>
                <a:gd name="T28" fmla="*/ 5 w 397"/>
                <a:gd name="T29" fmla="*/ 41 h 506"/>
                <a:gd name="T30" fmla="*/ 5 w 397"/>
                <a:gd name="T31" fmla="*/ 30 h 506"/>
                <a:gd name="T32" fmla="*/ 7 w 397"/>
                <a:gd name="T33" fmla="*/ 21 h 506"/>
                <a:gd name="T34" fmla="*/ 13 w 397"/>
                <a:gd name="T35" fmla="*/ 13 h 506"/>
                <a:gd name="T36" fmla="*/ 20 w 397"/>
                <a:gd name="T37" fmla="*/ 7 h 506"/>
                <a:gd name="T38" fmla="*/ 30 w 397"/>
                <a:gd name="T39" fmla="*/ 3 h 506"/>
                <a:gd name="T40" fmla="*/ 42 w 397"/>
                <a:gd name="T41" fmla="*/ 0 h 506"/>
                <a:gd name="T42" fmla="*/ 60 w 397"/>
                <a:gd name="T43" fmla="*/ 1 h 506"/>
                <a:gd name="T44" fmla="*/ 78 w 397"/>
                <a:gd name="T45" fmla="*/ 6 h 506"/>
                <a:gd name="T46" fmla="*/ 89 w 397"/>
                <a:gd name="T47" fmla="*/ 16 h 506"/>
                <a:gd name="T48" fmla="*/ 95 w 397"/>
                <a:gd name="T49" fmla="*/ 29 h 506"/>
                <a:gd name="T50" fmla="*/ 71 w 397"/>
                <a:gd name="T51" fmla="*/ 36 h 506"/>
                <a:gd name="T52" fmla="*/ 68 w 397"/>
                <a:gd name="T53" fmla="*/ 29 h 506"/>
                <a:gd name="T54" fmla="*/ 63 w 397"/>
                <a:gd name="T55" fmla="*/ 24 h 506"/>
                <a:gd name="T56" fmla="*/ 56 w 397"/>
                <a:gd name="T57" fmla="*/ 21 h 506"/>
                <a:gd name="T58" fmla="*/ 46 w 397"/>
                <a:gd name="T59" fmla="*/ 21 h 506"/>
                <a:gd name="T60" fmla="*/ 38 w 397"/>
                <a:gd name="T61" fmla="*/ 22 h 506"/>
                <a:gd name="T62" fmla="*/ 30 w 397"/>
                <a:gd name="T63" fmla="*/ 27 h 506"/>
                <a:gd name="T64" fmla="*/ 28 w 397"/>
                <a:gd name="T65" fmla="*/ 35 h 506"/>
                <a:gd name="T66" fmla="*/ 33 w 397"/>
                <a:gd name="T67" fmla="*/ 41 h 506"/>
                <a:gd name="T68" fmla="*/ 47 w 397"/>
                <a:gd name="T69" fmla="*/ 46 h 506"/>
                <a:gd name="T70" fmla="*/ 77 w 397"/>
                <a:gd name="T71" fmla="*/ 55 h 506"/>
                <a:gd name="T72" fmla="*/ 87 w 397"/>
                <a:gd name="T73" fmla="*/ 61 h 506"/>
                <a:gd name="T74" fmla="*/ 94 w 397"/>
                <a:gd name="T75" fmla="*/ 68 h 506"/>
                <a:gd name="T76" fmla="*/ 98 w 397"/>
                <a:gd name="T77" fmla="*/ 76 h 506"/>
                <a:gd name="T78" fmla="*/ 100 w 397"/>
                <a:gd name="T79" fmla="*/ 86 h 506"/>
                <a:gd name="T80" fmla="*/ 99 w 397"/>
                <a:gd name="T81" fmla="*/ 97 h 506"/>
                <a:gd name="T82" fmla="*/ 95 w 397"/>
                <a:gd name="T83" fmla="*/ 107 h 506"/>
                <a:gd name="T84" fmla="*/ 89 w 397"/>
                <a:gd name="T85" fmla="*/ 115 h 506"/>
                <a:gd name="T86" fmla="*/ 80 w 397"/>
                <a:gd name="T87" fmla="*/ 121 h 506"/>
                <a:gd name="T88" fmla="*/ 69 w 397"/>
                <a:gd name="T89" fmla="*/ 125 h 506"/>
                <a:gd name="T90" fmla="*/ 55 w 397"/>
                <a:gd name="T91" fmla="*/ 127 h 506"/>
                <a:gd name="T92" fmla="*/ 35 w 397"/>
                <a:gd name="T93" fmla="*/ 125 h 506"/>
                <a:gd name="T94" fmla="*/ 18 w 397"/>
                <a:gd name="T95" fmla="*/ 119 h 506"/>
                <a:gd name="T96" fmla="*/ 7 w 397"/>
                <a:gd name="T97" fmla="*/ 107 h 506"/>
                <a:gd name="T98" fmla="*/ 1 w 397"/>
                <a:gd name="T99" fmla="*/ 90 h 50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97"/>
                <a:gd name="T151" fmla="*/ 0 h 506"/>
                <a:gd name="T152" fmla="*/ 397 w 397"/>
                <a:gd name="T153" fmla="*/ 506 h 50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97" h="506">
                  <a:moveTo>
                    <a:pt x="0" y="339"/>
                  </a:moveTo>
                  <a:lnTo>
                    <a:pt x="96" y="329"/>
                  </a:lnTo>
                  <a:lnTo>
                    <a:pt x="98" y="341"/>
                  </a:lnTo>
                  <a:lnTo>
                    <a:pt x="101" y="352"/>
                  </a:lnTo>
                  <a:lnTo>
                    <a:pt x="104" y="362"/>
                  </a:lnTo>
                  <a:lnTo>
                    <a:pt x="109" y="371"/>
                  </a:lnTo>
                  <a:lnTo>
                    <a:pt x="113" y="379"/>
                  </a:lnTo>
                  <a:lnTo>
                    <a:pt x="119" y="387"/>
                  </a:lnTo>
                  <a:lnTo>
                    <a:pt x="124" y="394"/>
                  </a:lnTo>
                  <a:lnTo>
                    <a:pt x="131" y="400"/>
                  </a:lnTo>
                  <a:lnTo>
                    <a:pt x="138" y="405"/>
                  </a:lnTo>
                  <a:lnTo>
                    <a:pt x="145" y="410"/>
                  </a:lnTo>
                  <a:lnTo>
                    <a:pt x="153" y="414"/>
                  </a:lnTo>
                  <a:lnTo>
                    <a:pt x="162" y="417"/>
                  </a:lnTo>
                  <a:lnTo>
                    <a:pt x="172" y="419"/>
                  </a:lnTo>
                  <a:lnTo>
                    <a:pt x="181" y="421"/>
                  </a:lnTo>
                  <a:lnTo>
                    <a:pt x="192" y="422"/>
                  </a:lnTo>
                  <a:lnTo>
                    <a:pt x="203" y="422"/>
                  </a:lnTo>
                  <a:lnTo>
                    <a:pt x="214" y="422"/>
                  </a:lnTo>
                  <a:lnTo>
                    <a:pt x="225" y="421"/>
                  </a:lnTo>
                  <a:lnTo>
                    <a:pt x="235" y="420"/>
                  </a:lnTo>
                  <a:lnTo>
                    <a:pt x="244" y="418"/>
                  </a:lnTo>
                  <a:lnTo>
                    <a:pt x="253" y="415"/>
                  </a:lnTo>
                  <a:lnTo>
                    <a:pt x="261" y="411"/>
                  </a:lnTo>
                  <a:lnTo>
                    <a:pt x="268" y="407"/>
                  </a:lnTo>
                  <a:lnTo>
                    <a:pt x="274" y="403"/>
                  </a:lnTo>
                  <a:lnTo>
                    <a:pt x="280" y="397"/>
                  </a:lnTo>
                  <a:lnTo>
                    <a:pt x="285" y="392"/>
                  </a:lnTo>
                  <a:lnTo>
                    <a:pt x="289" y="386"/>
                  </a:lnTo>
                  <a:lnTo>
                    <a:pt x="292" y="381"/>
                  </a:lnTo>
                  <a:lnTo>
                    <a:pt x="295" y="374"/>
                  </a:lnTo>
                  <a:lnTo>
                    <a:pt x="297" y="368"/>
                  </a:lnTo>
                  <a:lnTo>
                    <a:pt x="298" y="362"/>
                  </a:lnTo>
                  <a:lnTo>
                    <a:pt x="298" y="355"/>
                  </a:lnTo>
                  <a:lnTo>
                    <a:pt x="297" y="346"/>
                  </a:lnTo>
                  <a:lnTo>
                    <a:pt x="296" y="339"/>
                  </a:lnTo>
                  <a:lnTo>
                    <a:pt x="293" y="332"/>
                  </a:lnTo>
                  <a:lnTo>
                    <a:pt x="289" y="325"/>
                  </a:lnTo>
                  <a:lnTo>
                    <a:pt x="282" y="320"/>
                  </a:lnTo>
                  <a:lnTo>
                    <a:pt x="274" y="314"/>
                  </a:lnTo>
                  <a:lnTo>
                    <a:pt x="264" y="309"/>
                  </a:lnTo>
                  <a:lnTo>
                    <a:pt x="252" y="305"/>
                  </a:lnTo>
                  <a:lnTo>
                    <a:pt x="241" y="301"/>
                  </a:lnTo>
                  <a:lnTo>
                    <a:pt x="225" y="296"/>
                  </a:lnTo>
                  <a:lnTo>
                    <a:pt x="201" y="290"/>
                  </a:lnTo>
                  <a:lnTo>
                    <a:pt x="174" y="284"/>
                  </a:lnTo>
                  <a:lnTo>
                    <a:pt x="155" y="278"/>
                  </a:lnTo>
                  <a:lnTo>
                    <a:pt x="138" y="273"/>
                  </a:lnTo>
                  <a:lnTo>
                    <a:pt x="121" y="267"/>
                  </a:lnTo>
                  <a:lnTo>
                    <a:pt x="107" y="262"/>
                  </a:lnTo>
                  <a:lnTo>
                    <a:pt x="93" y="255"/>
                  </a:lnTo>
                  <a:lnTo>
                    <a:pt x="81" y="248"/>
                  </a:lnTo>
                  <a:lnTo>
                    <a:pt x="71" y="242"/>
                  </a:lnTo>
                  <a:lnTo>
                    <a:pt x="63" y="235"/>
                  </a:lnTo>
                  <a:lnTo>
                    <a:pt x="52" y="224"/>
                  </a:lnTo>
                  <a:lnTo>
                    <a:pt x="43" y="214"/>
                  </a:lnTo>
                  <a:lnTo>
                    <a:pt x="35" y="202"/>
                  </a:lnTo>
                  <a:lnTo>
                    <a:pt x="28" y="190"/>
                  </a:lnTo>
                  <a:lnTo>
                    <a:pt x="24" y="178"/>
                  </a:lnTo>
                  <a:lnTo>
                    <a:pt x="21" y="164"/>
                  </a:lnTo>
                  <a:lnTo>
                    <a:pt x="18" y="151"/>
                  </a:lnTo>
                  <a:lnTo>
                    <a:pt x="17" y="137"/>
                  </a:lnTo>
                  <a:lnTo>
                    <a:pt x="17" y="127"/>
                  </a:lnTo>
                  <a:lnTo>
                    <a:pt x="18" y="118"/>
                  </a:lnTo>
                  <a:lnTo>
                    <a:pt x="21" y="109"/>
                  </a:lnTo>
                  <a:lnTo>
                    <a:pt x="23" y="101"/>
                  </a:lnTo>
                  <a:lnTo>
                    <a:pt x="26" y="92"/>
                  </a:lnTo>
                  <a:lnTo>
                    <a:pt x="29" y="83"/>
                  </a:lnTo>
                  <a:lnTo>
                    <a:pt x="34" y="75"/>
                  </a:lnTo>
                  <a:lnTo>
                    <a:pt x="38" y="66"/>
                  </a:lnTo>
                  <a:lnTo>
                    <a:pt x="44" y="59"/>
                  </a:lnTo>
                  <a:lnTo>
                    <a:pt x="50" y="51"/>
                  </a:lnTo>
                  <a:lnTo>
                    <a:pt x="57" y="44"/>
                  </a:lnTo>
                  <a:lnTo>
                    <a:pt x="65" y="38"/>
                  </a:lnTo>
                  <a:lnTo>
                    <a:pt x="72" y="32"/>
                  </a:lnTo>
                  <a:lnTo>
                    <a:pt x="81" y="27"/>
                  </a:lnTo>
                  <a:lnTo>
                    <a:pt x="90" y="21"/>
                  </a:lnTo>
                  <a:lnTo>
                    <a:pt x="100" y="17"/>
                  </a:lnTo>
                  <a:lnTo>
                    <a:pt x="110" y="13"/>
                  </a:lnTo>
                  <a:lnTo>
                    <a:pt x="121" y="10"/>
                  </a:lnTo>
                  <a:lnTo>
                    <a:pt x="132" y="7"/>
                  </a:lnTo>
                  <a:lnTo>
                    <a:pt x="143" y="5"/>
                  </a:lnTo>
                  <a:lnTo>
                    <a:pt x="156" y="2"/>
                  </a:lnTo>
                  <a:lnTo>
                    <a:pt x="168" y="1"/>
                  </a:lnTo>
                  <a:lnTo>
                    <a:pt x="182" y="0"/>
                  </a:lnTo>
                  <a:lnTo>
                    <a:pt x="196" y="0"/>
                  </a:lnTo>
                  <a:lnTo>
                    <a:pt x="218" y="1"/>
                  </a:lnTo>
                  <a:lnTo>
                    <a:pt x="239" y="2"/>
                  </a:lnTo>
                  <a:lnTo>
                    <a:pt x="259" y="6"/>
                  </a:lnTo>
                  <a:lnTo>
                    <a:pt x="276" y="10"/>
                  </a:lnTo>
                  <a:lnTo>
                    <a:pt x="293" y="16"/>
                  </a:lnTo>
                  <a:lnTo>
                    <a:pt x="308" y="23"/>
                  </a:lnTo>
                  <a:lnTo>
                    <a:pt x="322" y="31"/>
                  </a:lnTo>
                  <a:lnTo>
                    <a:pt x="334" y="40"/>
                  </a:lnTo>
                  <a:lnTo>
                    <a:pt x="345" y="51"/>
                  </a:lnTo>
                  <a:lnTo>
                    <a:pt x="355" y="62"/>
                  </a:lnTo>
                  <a:lnTo>
                    <a:pt x="362" y="74"/>
                  </a:lnTo>
                  <a:lnTo>
                    <a:pt x="370" y="87"/>
                  </a:lnTo>
                  <a:lnTo>
                    <a:pt x="376" y="102"/>
                  </a:lnTo>
                  <a:lnTo>
                    <a:pt x="379" y="116"/>
                  </a:lnTo>
                  <a:lnTo>
                    <a:pt x="382" y="131"/>
                  </a:lnTo>
                  <a:lnTo>
                    <a:pt x="383" y="148"/>
                  </a:lnTo>
                  <a:lnTo>
                    <a:pt x="284" y="152"/>
                  </a:lnTo>
                  <a:lnTo>
                    <a:pt x="283" y="144"/>
                  </a:lnTo>
                  <a:lnTo>
                    <a:pt x="281" y="135"/>
                  </a:lnTo>
                  <a:lnTo>
                    <a:pt x="278" y="127"/>
                  </a:lnTo>
                  <a:lnTo>
                    <a:pt x="274" y="120"/>
                  </a:lnTo>
                  <a:lnTo>
                    <a:pt x="271" y="114"/>
                  </a:lnTo>
                  <a:lnTo>
                    <a:pt x="267" y="108"/>
                  </a:lnTo>
                  <a:lnTo>
                    <a:pt x="262" y="103"/>
                  </a:lnTo>
                  <a:lnTo>
                    <a:pt x="258" y="98"/>
                  </a:lnTo>
                  <a:lnTo>
                    <a:pt x="252" y="95"/>
                  </a:lnTo>
                  <a:lnTo>
                    <a:pt x="246" y="91"/>
                  </a:lnTo>
                  <a:lnTo>
                    <a:pt x="239" y="88"/>
                  </a:lnTo>
                  <a:lnTo>
                    <a:pt x="231" y="86"/>
                  </a:lnTo>
                  <a:lnTo>
                    <a:pt x="224" y="84"/>
                  </a:lnTo>
                  <a:lnTo>
                    <a:pt x="215" y="83"/>
                  </a:lnTo>
                  <a:lnTo>
                    <a:pt x="205" y="82"/>
                  </a:lnTo>
                  <a:lnTo>
                    <a:pt x="195" y="82"/>
                  </a:lnTo>
                  <a:lnTo>
                    <a:pt x="184" y="82"/>
                  </a:lnTo>
                  <a:lnTo>
                    <a:pt x="174" y="83"/>
                  </a:lnTo>
                  <a:lnTo>
                    <a:pt x="165" y="84"/>
                  </a:lnTo>
                  <a:lnTo>
                    <a:pt x="156" y="86"/>
                  </a:lnTo>
                  <a:lnTo>
                    <a:pt x="149" y="88"/>
                  </a:lnTo>
                  <a:lnTo>
                    <a:pt x="141" y="92"/>
                  </a:lnTo>
                  <a:lnTo>
                    <a:pt x="134" y="95"/>
                  </a:lnTo>
                  <a:lnTo>
                    <a:pt x="128" y="99"/>
                  </a:lnTo>
                  <a:lnTo>
                    <a:pt x="121" y="106"/>
                  </a:lnTo>
                  <a:lnTo>
                    <a:pt x="115" y="113"/>
                  </a:lnTo>
                  <a:lnTo>
                    <a:pt x="112" y="120"/>
                  </a:lnTo>
                  <a:lnTo>
                    <a:pt x="112" y="130"/>
                  </a:lnTo>
                  <a:lnTo>
                    <a:pt x="112" y="138"/>
                  </a:lnTo>
                  <a:lnTo>
                    <a:pt x="115" y="146"/>
                  </a:lnTo>
                  <a:lnTo>
                    <a:pt x="120" y="153"/>
                  </a:lnTo>
                  <a:lnTo>
                    <a:pt x="126" y="159"/>
                  </a:lnTo>
                  <a:lnTo>
                    <a:pt x="132" y="163"/>
                  </a:lnTo>
                  <a:lnTo>
                    <a:pt x="139" y="168"/>
                  </a:lnTo>
                  <a:lnTo>
                    <a:pt x="147" y="171"/>
                  </a:lnTo>
                  <a:lnTo>
                    <a:pt x="158" y="176"/>
                  </a:lnTo>
                  <a:lnTo>
                    <a:pt x="185" y="183"/>
                  </a:lnTo>
                  <a:lnTo>
                    <a:pt x="217" y="192"/>
                  </a:lnTo>
                  <a:lnTo>
                    <a:pt x="251" y="201"/>
                  </a:lnTo>
                  <a:lnTo>
                    <a:pt x="280" y="210"/>
                  </a:lnTo>
                  <a:lnTo>
                    <a:pt x="304" y="219"/>
                  </a:lnTo>
                  <a:lnTo>
                    <a:pt x="324" y="227"/>
                  </a:lnTo>
                  <a:lnTo>
                    <a:pt x="332" y="232"/>
                  </a:lnTo>
                  <a:lnTo>
                    <a:pt x="340" y="237"/>
                  </a:lnTo>
                  <a:lnTo>
                    <a:pt x="347" y="243"/>
                  </a:lnTo>
                  <a:lnTo>
                    <a:pt x="355" y="249"/>
                  </a:lnTo>
                  <a:lnTo>
                    <a:pt x="361" y="255"/>
                  </a:lnTo>
                  <a:lnTo>
                    <a:pt x="367" y="263"/>
                  </a:lnTo>
                  <a:lnTo>
                    <a:pt x="372" y="269"/>
                  </a:lnTo>
                  <a:lnTo>
                    <a:pt x="378" y="277"/>
                  </a:lnTo>
                  <a:lnTo>
                    <a:pt x="382" y="285"/>
                  </a:lnTo>
                  <a:lnTo>
                    <a:pt x="387" y="293"/>
                  </a:lnTo>
                  <a:lnTo>
                    <a:pt x="390" y="302"/>
                  </a:lnTo>
                  <a:lnTo>
                    <a:pt x="392" y="312"/>
                  </a:lnTo>
                  <a:lnTo>
                    <a:pt x="394" y="322"/>
                  </a:lnTo>
                  <a:lnTo>
                    <a:pt x="395" y="333"/>
                  </a:lnTo>
                  <a:lnTo>
                    <a:pt x="397" y="343"/>
                  </a:lnTo>
                  <a:lnTo>
                    <a:pt x="397" y="355"/>
                  </a:lnTo>
                  <a:lnTo>
                    <a:pt x="397" y="365"/>
                  </a:lnTo>
                  <a:lnTo>
                    <a:pt x="395" y="375"/>
                  </a:lnTo>
                  <a:lnTo>
                    <a:pt x="393" y="386"/>
                  </a:lnTo>
                  <a:lnTo>
                    <a:pt x="391" y="396"/>
                  </a:lnTo>
                  <a:lnTo>
                    <a:pt x="388" y="405"/>
                  </a:lnTo>
                  <a:lnTo>
                    <a:pt x="384" y="415"/>
                  </a:lnTo>
                  <a:lnTo>
                    <a:pt x="379" y="425"/>
                  </a:lnTo>
                  <a:lnTo>
                    <a:pt x="373" y="434"/>
                  </a:lnTo>
                  <a:lnTo>
                    <a:pt x="368" y="442"/>
                  </a:lnTo>
                  <a:lnTo>
                    <a:pt x="361" y="451"/>
                  </a:lnTo>
                  <a:lnTo>
                    <a:pt x="354" y="459"/>
                  </a:lnTo>
                  <a:lnTo>
                    <a:pt x="346" y="466"/>
                  </a:lnTo>
                  <a:lnTo>
                    <a:pt x="337" y="472"/>
                  </a:lnTo>
                  <a:lnTo>
                    <a:pt x="328" y="478"/>
                  </a:lnTo>
                  <a:lnTo>
                    <a:pt x="318" y="483"/>
                  </a:lnTo>
                  <a:lnTo>
                    <a:pt x="307" y="488"/>
                  </a:lnTo>
                  <a:lnTo>
                    <a:pt x="296" y="492"/>
                  </a:lnTo>
                  <a:lnTo>
                    <a:pt x="285" y="496"/>
                  </a:lnTo>
                  <a:lnTo>
                    <a:pt x="273" y="499"/>
                  </a:lnTo>
                  <a:lnTo>
                    <a:pt x="260" y="502"/>
                  </a:lnTo>
                  <a:lnTo>
                    <a:pt x="247" y="503"/>
                  </a:lnTo>
                  <a:lnTo>
                    <a:pt x="232" y="505"/>
                  </a:lnTo>
                  <a:lnTo>
                    <a:pt x="217" y="505"/>
                  </a:lnTo>
                  <a:lnTo>
                    <a:pt x="201" y="506"/>
                  </a:lnTo>
                  <a:lnTo>
                    <a:pt x="179" y="505"/>
                  </a:lnTo>
                  <a:lnTo>
                    <a:pt x="157" y="503"/>
                  </a:lnTo>
                  <a:lnTo>
                    <a:pt x="138" y="500"/>
                  </a:lnTo>
                  <a:lnTo>
                    <a:pt x="120" y="495"/>
                  </a:lnTo>
                  <a:lnTo>
                    <a:pt x="102" y="490"/>
                  </a:lnTo>
                  <a:lnTo>
                    <a:pt x="87" y="482"/>
                  </a:lnTo>
                  <a:lnTo>
                    <a:pt x="72" y="473"/>
                  </a:lnTo>
                  <a:lnTo>
                    <a:pt x="59" y="463"/>
                  </a:lnTo>
                  <a:lnTo>
                    <a:pt x="47" y="452"/>
                  </a:lnTo>
                  <a:lnTo>
                    <a:pt x="37" y="439"/>
                  </a:lnTo>
                  <a:lnTo>
                    <a:pt x="27" y="426"/>
                  </a:lnTo>
                  <a:lnTo>
                    <a:pt x="20" y="410"/>
                  </a:lnTo>
                  <a:lnTo>
                    <a:pt x="13" y="394"/>
                  </a:lnTo>
                  <a:lnTo>
                    <a:pt x="7" y="377"/>
                  </a:lnTo>
                  <a:lnTo>
                    <a:pt x="3" y="359"/>
                  </a:lnTo>
                  <a:lnTo>
                    <a:pt x="0" y="33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398" name="Freeform 2040">
              <a:extLst>
                <a:ext uri="{FF2B5EF4-FFF2-40B4-BE49-F238E27FC236}">
                  <a16:creationId xmlns:a16="http://schemas.microsoft.com/office/drawing/2014/main" id="{8A1153BB-1AD9-4D81-B77B-60E1521977A8}"/>
                </a:ext>
              </a:extLst>
            </p:cNvPr>
            <p:cNvSpPr>
              <a:spLocks noEditPoints="1"/>
            </p:cNvSpPr>
            <p:nvPr/>
          </p:nvSpPr>
          <p:spPr bwMode="auto">
            <a:xfrm>
              <a:off x="2598" y="3782"/>
              <a:ext cx="83" cy="92"/>
            </a:xfrm>
            <a:custGeom>
              <a:avLst/>
              <a:gdLst>
                <a:gd name="T0" fmla="*/ 3 w 332"/>
                <a:gd name="T1" fmla="*/ 22 h 370"/>
                <a:gd name="T2" fmla="*/ 7 w 332"/>
                <a:gd name="T3" fmla="*/ 14 h 370"/>
                <a:gd name="T4" fmla="*/ 13 w 332"/>
                <a:gd name="T5" fmla="*/ 8 h 370"/>
                <a:gd name="T6" fmla="*/ 20 w 332"/>
                <a:gd name="T7" fmla="*/ 3 h 370"/>
                <a:gd name="T8" fmla="*/ 29 w 332"/>
                <a:gd name="T9" fmla="*/ 1 h 370"/>
                <a:gd name="T10" fmla="*/ 41 w 332"/>
                <a:gd name="T11" fmla="*/ 0 h 370"/>
                <a:gd name="T12" fmla="*/ 57 w 332"/>
                <a:gd name="T13" fmla="*/ 1 h 370"/>
                <a:gd name="T14" fmla="*/ 64 w 332"/>
                <a:gd name="T15" fmla="*/ 4 h 370"/>
                <a:gd name="T16" fmla="*/ 72 w 332"/>
                <a:gd name="T17" fmla="*/ 9 h 370"/>
                <a:gd name="T18" fmla="*/ 75 w 332"/>
                <a:gd name="T19" fmla="*/ 13 h 370"/>
                <a:gd name="T20" fmla="*/ 77 w 332"/>
                <a:gd name="T21" fmla="*/ 19 h 370"/>
                <a:gd name="T22" fmla="*/ 78 w 332"/>
                <a:gd name="T23" fmla="*/ 34 h 370"/>
                <a:gd name="T24" fmla="*/ 78 w 332"/>
                <a:gd name="T25" fmla="*/ 71 h 370"/>
                <a:gd name="T26" fmla="*/ 80 w 332"/>
                <a:gd name="T27" fmla="*/ 81 h 370"/>
                <a:gd name="T28" fmla="*/ 83 w 332"/>
                <a:gd name="T29" fmla="*/ 90 h 370"/>
                <a:gd name="T30" fmla="*/ 58 w 332"/>
                <a:gd name="T31" fmla="*/ 83 h 370"/>
                <a:gd name="T32" fmla="*/ 54 w 332"/>
                <a:gd name="T33" fmla="*/ 83 h 370"/>
                <a:gd name="T34" fmla="*/ 44 w 332"/>
                <a:gd name="T35" fmla="*/ 89 h 370"/>
                <a:gd name="T36" fmla="*/ 33 w 332"/>
                <a:gd name="T37" fmla="*/ 92 h 370"/>
                <a:gd name="T38" fmla="*/ 23 w 332"/>
                <a:gd name="T39" fmla="*/ 92 h 370"/>
                <a:gd name="T40" fmla="*/ 15 w 332"/>
                <a:gd name="T41" fmla="*/ 89 h 370"/>
                <a:gd name="T42" fmla="*/ 8 w 332"/>
                <a:gd name="T43" fmla="*/ 85 h 370"/>
                <a:gd name="T44" fmla="*/ 3 w 332"/>
                <a:gd name="T45" fmla="*/ 79 h 370"/>
                <a:gd name="T46" fmla="*/ 1 w 332"/>
                <a:gd name="T47" fmla="*/ 71 h 370"/>
                <a:gd name="T48" fmla="*/ 0 w 332"/>
                <a:gd name="T49" fmla="*/ 62 h 370"/>
                <a:gd name="T50" fmla="*/ 4 w 332"/>
                <a:gd name="T51" fmla="*/ 53 h 370"/>
                <a:gd name="T52" fmla="*/ 11 w 332"/>
                <a:gd name="T53" fmla="*/ 46 h 370"/>
                <a:gd name="T54" fmla="*/ 22 w 332"/>
                <a:gd name="T55" fmla="*/ 41 h 370"/>
                <a:gd name="T56" fmla="*/ 40 w 332"/>
                <a:gd name="T57" fmla="*/ 37 h 370"/>
                <a:gd name="T58" fmla="*/ 55 w 332"/>
                <a:gd name="T59" fmla="*/ 33 h 370"/>
                <a:gd name="T60" fmla="*/ 54 w 332"/>
                <a:gd name="T61" fmla="*/ 25 h 370"/>
                <a:gd name="T62" fmla="*/ 53 w 332"/>
                <a:gd name="T63" fmla="*/ 22 h 370"/>
                <a:gd name="T64" fmla="*/ 50 w 332"/>
                <a:gd name="T65" fmla="*/ 19 h 370"/>
                <a:gd name="T66" fmla="*/ 43 w 332"/>
                <a:gd name="T67" fmla="*/ 18 h 370"/>
                <a:gd name="T68" fmla="*/ 33 w 332"/>
                <a:gd name="T69" fmla="*/ 19 h 370"/>
                <a:gd name="T70" fmla="*/ 28 w 332"/>
                <a:gd name="T71" fmla="*/ 22 h 370"/>
                <a:gd name="T72" fmla="*/ 24 w 332"/>
                <a:gd name="T73" fmla="*/ 29 h 370"/>
                <a:gd name="T74" fmla="*/ 49 w 332"/>
                <a:gd name="T75" fmla="*/ 49 h 370"/>
                <a:gd name="T76" fmla="*/ 36 w 332"/>
                <a:gd name="T77" fmla="*/ 52 h 370"/>
                <a:gd name="T78" fmla="*/ 28 w 332"/>
                <a:gd name="T79" fmla="*/ 55 h 370"/>
                <a:gd name="T80" fmla="*/ 25 w 332"/>
                <a:gd name="T81" fmla="*/ 58 h 370"/>
                <a:gd name="T82" fmla="*/ 24 w 332"/>
                <a:gd name="T83" fmla="*/ 61 h 370"/>
                <a:gd name="T84" fmla="*/ 24 w 332"/>
                <a:gd name="T85" fmla="*/ 66 h 370"/>
                <a:gd name="T86" fmla="*/ 27 w 332"/>
                <a:gd name="T87" fmla="*/ 72 h 370"/>
                <a:gd name="T88" fmla="*/ 34 w 332"/>
                <a:gd name="T89" fmla="*/ 75 h 370"/>
                <a:gd name="T90" fmla="*/ 43 w 332"/>
                <a:gd name="T91" fmla="*/ 75 h 370"/>
                <a:gd name="T92" fmla="*/ 51 w 332"/>
                <a:gd name="T93" fmla="*/ 70 h 370"/>
                <a:gd name="T94" fmla="*/ 54 w 332"/>
                <a:gd name="T95" fmla="*/ 64 h 370"/>
                <a:gd name="T96" fmla="*/ 55 w 332"/>
                <a:gd name="T97" fmla="*/ 56 h 37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32"/>
                <a:gd name="T148" fmla="*/ 0 h 370"/>
                <a:gd name="T149" fmla="*/ 332 w 332"/>
                <a:gd name="T150" fmla="*/ 370 h 37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32" h="370">
                  <a:moveTo>
                    <a:pt x="95" y="117"/>
                  </a:moveTo>
                  <a:lnTo>
                    <a:pt x="10" y="101"/>
                  </a:lnTo>
                  <a:lnTo>
                    <a:pt x="13" y="88"/>
                  </a:lnTo>
                  <a:lnTo>
                    <a:pt x="18" y="77"/>
                  </a:lnTo>
                  <a:lnTo>
                    <a:pt x="23" y="66"/>
                  </a:lnTo>
                  <a:lnTo>
                    <a:pt x="29" y="56"/>
                  </a:lnTo>
                  <a:lnTo>
                    <a:pt x="35" y="47"/>
                  </a:lnTo>
                  <a:lnTo>
                    <a:pt x="43" y="38"/>
                  </a:lnTo>
                  <a:lnTo>
                    <a:pt x="51" y="32"/>
                  </a:lnTo>
                  <a:lnTo>
                    <a:pt x="58" y="25"/>
                  </a:lnTo>
                  <a:lnTo>
                    <a:pt x="68" y="20"/>
                  </a:lnTo>
                  <a:lnTo>
                    <a:pt x="78" y="14"/>
                  </a:lnTo>
                  <a:lnTo>
                    <a:pt x="89" y="10"/>
                  </a:lnTo>
                  <a:lnTo>
                    <a:pt x="103" y="6"/>
                  </a:lnTo>
                  <a:lnTo>
                    <a:pt x="116" y="4"/>
                  </a:lnTo>
                  <a:lnTo>
                    <a:pt x="130" y="2"/>
                  </a:lnTo>
                  <a:lnTo>
                    <a:pt x="146" y="1"/>
                  </a:lnTo>
                  <a:lnTo>
                    <a:pt x="163" y="0"/>
                  </a:lnTo>
                  <a:lnTo>
                    <a:pt x="192" y="1"/>
                  </a:lnTo>
                  <a:lnTo>
                    <a:pt x="217" y="4"/>
                  </a:lnTo>
                  <a:lnTo>
                    <a:pt x="228" y="6"/>
                  </a:lnTo>
                  <a:lnTo>
                    <a:pt x="239" y="9"/>
                  </a:lnTo>
                  <a:lnTo>
                    <a:pt x="248" y="12"/>
                  </a:lnTo>
                  <a:lnTo>
                    <a:pt x="256" y="15"/>
                  </a:lnTo>
                  <a:lnTo>
                    <a:pt x="270" y="23"/>
                  </a:lnTo>
                  <a:lnTo>
                    <a:pt x="282" y="32"/>
                  </a:lnTo>
                  <a:lnTo>
                    <a:pt x="288" y="37"/>
                  </a:lnTo>
                  <a:lnTo>
                    <a:pt x="292" y="42"/>
                  </a:lnTo>
                  <a:lnTo>
                    <a:pt x="296" y="47"/>
                  </a:lnTo>
                  <a:lnTo>
                    <a:pt x="299" y="53"/>
                  </a:lnTo>
                  <a:lnTo>
                    <a:pt x="302" y="59"/>
                  </a:lnTo>
                  <a:lnTo>
                    <a:pt x="304" y="67"/>
                  </a:lnTo>
                  <a:lnTo>
                    <a:pt x="307" y="75"/>
                  </a:lnTo>
                  <a:lnTo>
                    <a:pt x="309" y="85"/>
                  </a:lnTo>
                  <a:lnTo>
                    <a:pt x="311" y="109"/>
                  </a:lnTo>
                  <a:lnTo>
                    <a:pt x="312" y="136"/>
                  </a:lnTo>
                  <a:lnTo>
                    <a:pt x="311" y="246"/>
                  </a:lnTo>
                  <a:lnTo>
                    <a:pt x="311" y="268"/>
                  </a:lnTo>
                  <a:lnTo>
                    <a:pt x="312" y="286"/>
                  </a:lnTo>
                  <a:lnTo>
                    <a:pt x="313" y="302"/>
                  </a:lnTo>
                  <a:lnTo>
                    <a:pt x="315" y="315"/>
                  </a:lnTo>
                  <a:lnTo>
                    <a:pt x="318" y="326"/>
                  </a:lnTo>
                  <a:lnTo>
                    <a:pt x="322" y="338"/>
                  </a:lnTo>
                  <a:lnTo>
                    <a:pt x="326" y="350"/>
                  </a:lnTo>
                  <a:lnTo>
                    <a:pt x="332" y="362"/>
                  </a:lnTo>
                  <a:lnTo>
                    <a:pt x="239" y="362"/>
                  </a:lnTo>
                  <a:lnTo>
                    <a:pt x="235" y="350"/>
                  </a:lnTo>
                  <a:lnTo>
                    <a:pt x="230" y="335"/>
                  </a:lnTo>
                  <a:lnTo>
                    <a:pt x="228" y="327"/>
                  </a:lnTo>
                  <a:lnTo>
                    <a:pt x="227" y="324"/>
                  </a:lnTo>
                  <a:lnTo>
                    <a:pt x="215" y="335"/>
                  </a:lnTo>
                  <a:lnTo>
                    <a:pt x="202" y="344"/>
                  </a:lnTo>
                  <a:lnTo>
                    <a:pt x="190" y="353"/>
                  </a:lnTo>
                  <a:lnTo>
                    <a:pt x="175" y="358"/>
                  </a:lnTo>
                  <a:lnTo>
                    <a:pt x="162" y="364"/>
                  </a:lnTo>
                  <a:lnTo>
                    <a:pt x="148" y="367"/>
                  </a:lnTo>
                  <a:lnTo>
                    <a:pt x="132" y="369"/>
                  </a:lnTo>
                  <a:lnTo>
                    <a:pt x="118" y="370"/>
                  </a:lnTo>
                  <a:lnTo>
                    <a:pt x="104" y="370"/>
                  </a:lnTo>
                  <a:lnTo>
                    <a:pt x="92" y="368"/>
                  </a:lnTo>
                  <a:lnTo>
                    <a:pt x="79" y="366"/>
                  </a:lnTo>
                  <a:lnTo>
                    <a:pt x="68" y="362"/>
                  </a:lnTo>
                  <a:lnTo>
                    <a:pt x="58" y="359"/>
                  </a:lnTo>
                  <a:lnTo>
                    <a:pt x="49" y="354"/>
                  </a:lnTo>
                  <a:lnTo>
                    <a:pt x="40" y="347"/>
                  </a:lnTo>
                  <a:lnTo>
                    <a:pt x="31" y="340"/>
                  </a:lnTo>
                  <a:lnTo>
                    <a:pt x="24" y="333"/>
                  </a:lnTo>
                  <a:lnTo>
                    <a:pt x="18" y="325"/>
                  </a:lnTo>
                  <a:lnTo>
                    <a:pt x="12" y="316"/>
                  </a:lnTo>
                  <a:lnTo>
                    <a:pt x="8" y="307"/>
                  </a:lnTo>
                  <a:lnTo>
                    <a:pt x="4" y="297"/>
                  </a:lnTo>
                  <a:lnTo>
                    <a:pt x="2" y="287"/>
                  </a:lnTo>
                  <a:lnTo>
                    <a:pt x="0" y="276"/>
                  </a:lnTo>
                  <a:lnTo>
                    <a:pt x="0" y="265"/>
                  </a:lnTo>
                  <a:lnTo>
                    <a:pt x="1" y="251"/>
                  </a:lnTo>
                  <a:lnTo>
                    <a:pt x="3" y="237"/>
                  </a:lnTo>
                  <a:lnTo>
                    <a:pt x="8" y="225"/>
                  </a:lnTo>
                  <a:lnTo>
                    <a:pt x="14" y="213"/>
                  </a:lnTo>
                  <a:lnTo>
                    <a:pt x="22" y="200"/>
                  </a:lnTo>
                  <a:lnTo>
                    <a:pt x="31" y="192"/>
                  </a:lnTo>
                  <a:lnTo>
                    <a:pt x="42" y="183"/>
                  </a:lnTo>
                  <a:lnTo>
                    <a:pt x="54" y="176"/>
                  </a:lnTo>
                  <a:lnTo>
                    <a:pt x="68" y="170"/>
                  </a:lnTo>
                  <a:lnTo>
                    <a:pt x="86" y="164"/>
                  </a:lnTo>
                  <a:lnTo>
                    <a:pt x="106" y="160"/>
                  </a:lnTo>
                  <a:lnTo>
                    <a:pt x="129" y="154"/>
                  </a:lnTo>
                  <a:lnTo>
                    <a:pt x="159" y="149"/>
                  </a:lnTo>
                  <a:lnTo>
                    <a:pt x="184" y="142"/>
                  </a:lnTo>
                  <a:lnTo>
                    <a:pt x="205" y="136"/>
                  </a:lnTo>
                  <a:lnTo>
                    <a:pt x="219" y="131"/>
                  </a:lnTo>
                  <a:lnTo>
                    <a:pt x="219" y="122"/>
                  </a:lnTo>
                  <a:lnTo>
                    <a:pt x="219" y="109"/>
                  </a:lnTo>
                  <a:lnTo>
                    <a:pt x="216" y="99"/>
                  </a:lnTo>
                  <a:lnTo>
                    <a:pt x="215" y="95"/>
                  </a:lnTo>
                  <a:lnTo>
                    <a:pt x="213" y="90"/>
                  </a:lnTo>
                  <a:lnTo>
                    <a:pt x="210" y="87"/>
                  </a:lnTo>
                  <a:lnTo>
                    <a:pt x="206" y="84"/>
                  </a:lnTo>
                  <a:lnTo>
                    <a:pt x="203" y="80"/>
                  </a:lnTo>
                  <a:lnTo>
                    <a:pt x="198" y="78"/>
                  </a:lnTo>
                  <a:lnTo>
                    <a:pt x="193" y="76"/>
                  </a:lnTo>
                  <a:lnTo>
                    <a:pt x="187" y="75"/>
                  </a:lnTo>
                  <a:lnTo>
                    <a:pt x="173" y="72"/>
                  </a:lnTo>
                  <a:lnTo>
                    <a:pt x="157" y="71"/>
                  </a:lnTo>
                  <a:lnTo>
                    <a:pt x="144" y="72"/>
                  </a:lnTo>
                  <a:lnTo>
                    <a:pt x="133" y="75"/>
                  </a:lnTo>
                  <a:lnTo>
                    <a:pt x="125" y="77"/>
                  </a:lnTo>
                  <a:lnTo>
                    <a:pt x="117" y="81"/>
                  </a:lnTo>
                  <a:lnTo>
                    <a:pt x="110" y="88"/>
                  </a:lnTo>
                  <a:lnTo>
                    <a:pt x="105" y="96"/>
                  </a:lnTo>
                  <a:lnTo>
                    <a:pt x="99" y="104"/>
                  </a:lnTo>
                  <a:lnTo>
                    <a:pt x="95" y="117"/>
                  </a:lnTo>
                  <a:close/>
                  <a:moveTo>
                    <a:pt x="219" y="193"/>
                  </a:moveTo>
                  <a:lnTo>
                    <a:pt x="210" y="195"/>
                  </a:lnTo>
                  <a:lnTo>
                    <a:pt x="196" y="199"/>
                  </a:lnTo>
                  <a:lnTo>
                    <a:pt x="181" y="203"/>
                  </a:lnTo>
                  <a:lnTo>
                    <a:pt x="163" y="207"/>
                  </a:lnTo>
                  <a:lnTo>
                    <a:pt x="144" y="210"/>
                  </a:lnTo>
                  <a:lnTo>
                    <a:pt x="130" y="215"/>
                  </a:lnTo>
                  <a:lnTo>
                    <a:pt x="119" y="219"/>
                  </a:lnTo>
                  <a:lnTo>
                    <a:pt x="111" y="222"/>
                  </a:lnTo>
                  <a:lnTo>
                    <a:pt x="107" y="226"/>
                  </a:lnTo>
                  <a:lnTo>
                    <a:pt x="104" y="230"/>
                  </a:lnTo>
                  <a:lnTo>
                    <a:pt x="100" y="233"/>
                  </a:lnTo>
                  <a:lnTo>
                    <a:pt x="98" y="238"/>
                  </a:lnTo>
                  <a:lnTo>
                    <a:pt x="96" y="242"/>
                  </a:lnTo>
                  <a:lnTo>
                    <a:pt x="95" y="247"/>
                  </a:lnTo>
                  <a:lnTo>
                    <a:pt x="94" y="251"/>
                  </a:lnTo>
                  <a:lnTo>
                    <a:pt x="94" y="256"/>
                  </a:lnTo>
                  <a:lnTo>
                    <a:pt x="95" y="265"/>
                  </a:lnTo>
                  <a:lnTo>
                    <a:pt x="97" y="274"/>
                  </a:lnTo>
                  <a:lnTo>
                    <a:pt x="101" y="282"/>
                  </a:lnTo>
                  <a:lnTo>
                    <a:pt x="108" y="290"/>
                  </a:lnTo>
                  <a:lnTo>
                    <a:pt x="116" y="296"/>
                  </a:lnTo>
                  <a:lnTo>
                    <a:pt x="125" y="301"/>
                  </a:lnTo>
                  <a:lnTo>
                    <a:pt x="135" y="303"/>
                  </a:lnTo>
                  <a:lnTo>
                    <a:pt x="146" y="304"/>
                  </a:lnTo>
                  <a:lnTo>
                    <a:pt x="158" y="303"/>
                  </a:lnTo>
                  <a:lnTo>
                    <a:pt x="170" y="300"/>
                  </a:lnTo>
                  <a:lnTo>
                    <a:pt x="182" y="295"/>
                  </a:lnTo>
                  <a:lnTo>
                    <a:pt x="194" y="287"/>
                  </a:lnTo>
                  <a:lnTo>
                    <a:pt x="202" y="281"/>
                  </a:lnTo>
                  <a:lnTo>
                    <a:pt x="208" y="273"/>
                  </a:lnTo>
                  <a:lnTo>
                    <a:pt x="213" y="265"/>
                  </a:lnTo>
                  <a:lnTo>
                    <a:pt x="216" y="257"/>
                  </a:lnTo>
                  <a:lnTo>
                    <a:pt x="217" y="249"/>
                  </a:lnTo>
                  <a:lnTo>
                    <a:pt x="219" y="239"/>
                  </a:lnTo>
                  <a:lnTo>
                    <a:pt x="219" y="227"/>
                  </a:lnTo>
                  <a:lnTo>
                    <a:pt x="219" y="211"/>
                  </a:lnTo>
                  <a:lnTo>
                    <a:pt x="219" y="19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399" name="Freeform 2041">
              <a:extLst>
                <a:ext uri="{FF2B5EF4-FFF2-40B4-BE49-F238E27FC236}">
                  <a16:creationId xmlns:a16="http://schemas.microsoft.com/office/drawing/2014/main" id="{07D03222-F45A-4627-9C9E-45D9C27AB225}"/>
                </a:ext>
              </a:extLst>
            </p:cNvPr>
            <p:cNvSpPr>
              <a:spLocks/>
            </p:cNvSpPr>
            <p:nvPr/>
          </p:nvSpPr>
          <p:spPr bwMode="auto">
            <a:xfrm>
              <a:off x="2698" y="3782"/>
              <a:ext cx="58" cy="90"/>
            </a:xfrm>
            <a:custGeom>
              <a:avLst/>
              <a:gdLst>
                <a:gd name="T0" fmla="*/ 24 w 230"/>
                <a:gd name="T1" fmla="*/ 90 h 362"/>
                <a:gd name="T2" fmla="*/ 0 w 230"/>
                <a:gd name="T3" fmla="*/ 90 h 362"/>
                <a:gd name="T4" fmla="*/ 0 w 230"/>
                <a:gd name="T5" fmla="*/ 2 h 362"/>
                <a:gd name="T6" fmla="*/ 22 w 230"/>
                <a:gd name="T7" fmla="*/ 2 h 362"/>
                <a:gd name="T8" fmla="*/ 22 w 230"/>
                <a:gd name="T9" fmla="*/ 14 h 362"/>
                <a:gd name="T10" fmla="*/ 25 w 230"/>
                <a:gd name="T11" fmla="*/ 11 h 362"/>
                <a:gd name="T12" fmla="*/ 27 w 230"/>
                <a:gd name="T13" fmla="*/ 7 h 362"/>
                <a:gd name="T14" fmla="*/ 30 w 230"/>
                <a:gd name="T15" fmla="*/ 4 h 362"/>
                <a:gd name="T16" fmla="*/ 32 w 230"/>
                <a:gd name="T17" fmla="*/ 3 h 362"/>
                <a:gd name="T18" fmla="*/ 35 w 230"/>
                <a:gd name="T19" fmla="*/ 1 h 362"/>
                <a:gd name="T20" fmla="*/ 37 w 230"/>
                <a:gd name="T21" fmla="*/ 1 h 362"/>
                <a:gd name="T22" fmla="*/ 40 w 230"/>
                <a:gd name="T23" fmla="*/ 0 h 362"/>
                <a:gd name="T24" fmla="*/ 42 w 230"/>
                <a:gd name="T25" fmla="*/ 0 h 362"/>
                <a:gd name="T26" fmla="*/ 44 w 230"/>
                <a:gd name="T27" fmla="*/ 0 h 362"/>
                <a:gd name="T28" fmla="*/ 46 w 230"/>
                <a:gd name="T29" fmla="*/ 0 h 362"/>
                <a:gd name="T30" fmla="*/ 48 w 230"/>
                <a:gd name="T31" fmla="*/ 1 h 362"/>
                <a:gd name="T32" fmla="*/ 50 w 230"/>
                <a:gd name="T33" fmla="*/ 1 h 362"/>
                <a:gd name="T34" fmla="*/ 54 w 230"/>
                <a:gd name="T35" fmla="*/ 2 h 362"/>
                <a:gd name="T36" fmla="*/ 58 w 230"/>
                <a:gd name="T37" fmla="*/ 4 h 362"/>
                <a:gd name="T38" fmla="*/ 51 w 230"/>
                <a:gd name="T39" fmla="*/ 25 h 362"/>
                <a:gd name="T40" fmla="*/ 48 w 230"/>
                <a:gd name="T41" fmla="*/ 23 h 362"/>
                <a:gd name="T42" fmla="*/ 45 w 230"/>
                <a:gd name="T43" fmla="*/ 22 h 362"/>
                <a:gd name="T44" fmla="*/ 42 w 230"/>
                <a:gd name="T45" fmla="*/ 21 h 362"/>
                <a:gd name="T46" fmla="*/ 40 w 230"/>
                <a:gd name="T47" fmla="*/ 21 h 362"/>
                <a:gd name="T48" fmla="*/ 37 w 230"/>
                <a:gd name="T49" fmla="*/ 21 h 362"/>
                <a:gd name="T50" fmla="*/ 35 w 230"/>
                <a:gd name="T51" fmla="*/ 22 h 362"/>
                <a:gd name="T52" fmla="*/ 33 w 230"/>
                <a:gd name="T53" fmla="*/ 22 h 362"/>
                <a:gd name="T54" fmla="*/ 31 w 230"/>
                <a:gd name="T55" fmla="*/ 24 h 362"/>
                <a:gd name="T56" fmla="*/ 30 w 230"/>
                <a:gd name="T57" fmla="*/ 25 h 362"/>
                <a:gd name="T58" fmla="*/ 28 w 230"/>
                <a:gd name="T59" fmla="*/ 27 h 362"/>
                <a:gd name="T60" fmla="*/ 27 w 230"/>
                <a:gd name="T61" fmla="*/ 30 h 362"/>
                <a:gd name="T62" fmla="*/ 26 w 230"/>
                <a:gd name="T63" fmla="*/ 33 h 362"/>
                <a:gd name="T64" fmla="*/ 25 w 230"/>
                <a:gd name="T65" fmla="*/ 38 h 362"/>
                <a:gd name="T66" fmla="*/ 24 w 230"/>
                <a:gd name="T67" fmla="*/ 44 h 362"/>
                <a:gd name="T68" fmla="*/ 24 w 230"/>
                <a:gd name="T69" fmla="*/ 52 h 362"/>
                <a:gd name="T70" fmla="*/ 24 w 230"/>
                <a:gd name="T71" fmla="*/ 63 h 362"/>
                <a:gd name="T72" fmla="*/ 24 w 230"/>
                <a:gd name="T73" fmla="*/ 90 h 36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30"/>
                <a:gd name="T112" fmla="*/ 0 h 362"/>
                <a:gd name="T113" fmla="*/ 230 w 230"/>
                <a:gd name="T114" fmla="*/ 362 h 36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30" h="362">
                  <a:moveTo>
                    <a:pt x="94" y="362"/>
                  </a:moveTo>
                  <a:lnTo>
                    <a:pt x="0" y="362"/>
                  </a:lnTo>
                  <a:lnTo>
                    <a:pt x="0" y="9"/>
                  </a:lnTo>
                  <a:lnTo>
                    <a:pt x="87" y="9"/>
                  </a:lnTo>
                  <a:lnTo>
                    <a:pt x="87" y="58"/>
                  </a:lnTo>
                  <a:lnTo>
                    <a:pt x="98" y="43"/>
                  </a:lnTo>
                  <a:lnTo>
                    <a:pt x="108" y="28"/>
                  </a:lnTo>
                  <a:lnTo>
                    <a:pt x="118" y="18"/>
                  </a:lnTo>
                  <a:lnTo>
                    <a:pt x="127" y="12"/>
                  </a:lnTo>
                  <a:lnTo>
                    <a:pt x="137" y="6"/>
                  </a:lnTo>
                  <a:lnTo>
                    <a:pt x="147" y="3"/>
                  </a:lnTo>
                  <a:lnTo>
                    <a:pt x="157" y="1"/>
                  </a:lnTo>
                  <a:lnTo>
                    <a:pt x="168" y="0"/>
                  </a:lnTo>
                  <a:lnTo>
                    <a:pt x="176" y="1"/>
                  </a:lnTo>
                  <a:lnTo>
                    <a:pt x="183" y="1"/>
                  </a:lnTo>
                  <a:lnTo>
                    <a:pt x="192" y="3"/>
                  </a:lnTo>
                  <a:lnTo>
                    <a:pt x="200" y="4"/>
                  </a:lnTo>
                  <a:lnTo>
                    <a:pt x="214" y="10"/>
                  </a:lnTo>
                  <a:lnTo>
                    <a:pt x="230" y="17"/>
                  </a:lnTo>
                  <a:lnTo>
                    <a:pt x="201" y="99"/>
                  </a:lnTo>
                  <a:lnTo>
                    <a:pt x="189" y="92"/>
                  </a:lnTo>
                  <a:lnTo>
                    <a:pt x="178" y="88"/>
                  </a:lnTo>
                  <a:lnTo>
                    <a:pt x="167" y="86"/>
                  </a:lnTo>
                  <a:lnTo>
                    <a:pt x="157" y="85"/>
                  </a:lnTo>
                  <a:lnTo>
                    <a:pt x="147" y="85"/>
                  </a:lnTo>
                  <a:lnTo>
                    <a:pt x="138" y="87"/>
                  </a:lnTo>
                  <a:lnTo>
                    <a:pt x="130" y="90"/>
                  </a:lnTo>
                  <a:lnTo>
                    <a:pt x="124" y="95"/>
                  </a:lnTo>
                  <a:lnTo>
                    <a:pt x="117" y="101"/>
                  </a:lnTo>
                  <a:lnTo>
                    <a:pt x="110" y="110"/>
                  </a:lnTo>
                  <a:lnTo>
                    <a:pt x="106" y="121"/>
                  </a:lnTo>
                  <a:lnTo>
                    <a:pt x="102" y="134"/>
                  </a:lnTo>
                  <a:lnTo>
                    <a:pt x="98" y="152"/>
                  </a:lnTo>
                  <a:lnTo>
                    <a:pt x="96" y="178"/>
                  </a:lnTo>
                  <a:lnTo>
                    <a:pt x="94" y="211"/>
                  </a:lnTo>
                  <a:lnTo>
                    <a:pt x="94" y="253"/>
                  </a:lnTo>
                  <a:lnTo>
                    <a:pt x="94" y="36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00" name="Freeform 2042">
              <a:extLst>
                <a:ext uri="{FF2B5EF4-FFF2-40B4-BE49-F238E27FC236}">
                  <a16:creationId xmlns:a16="http://schemas.microsoft.com/office/drawing/2014/main" id="{937931FF-581F-4D30-BF5B-7A8F3E5B3741}"/>
                </a:ext>
              </a:extLst>
            </p:cNvPr>
            <p:cNvSpPr>
              <a:spLocks/>
            </p:cNvSpPr>
            <p:nvPr/>
          </p:nvSpPr>
          <p:spPr bwMode="auto">
            <a:xfrm>
              <a:off x="2761" y="3782"/>
              <a:ext cx="83" cy="92"/>
            </a:xfrm>
            <a:custGeom>
              <a:avLst/>
              <a:gdLst>
                <a:gd name="T0" fmla="*/ 59 w 334"/>
                <a:gd name="T1" fmla="*/ 32 h 370"/>
                <a:gd name="T2" fmla="*/ 57 w 334"/>
                <a:gd name="T3" fmla="*/ 26 h 370"/>
                <a:gd name="T4" fmla="*/ 55 w 334"/>
                <a:gd name="T5" fmla="*/ 24 h 370"/>
                <a:gd name="T6" fmla="*/ 54 w 334"/>
                <a:gd name="T7" fmla="*/ 22 h 370"/>
                <a:gd name="T8" fmla="*/ 49 w 334"/>
                <a:gd name="T9" fmla="*/ 19 h 370"/>
                <a:gd name="T10" fmla="*/ 43 w 334"/>
                <a:gd name="T11" fmla="*/ 18 h 370"/>
                <a:gd name="T12" fmla="*/ 39 w 334"/>
                <a:gd name="T13" fmla="*/ 19 h 370"/>
                <a:gd name="T14" fmla="*/ 35 w 334"/>
                <a:gd name="T15" fmla="*/ 20 h 370"/>
                <a:gd name="T16" fmla="*/ 32 w 334"/>
                <a:gd name="T17" fmla="*/ 22 h 370"/>
                <a:gd name="T18" fmla="*/ 29 w 334"/>
                <a:gd name="T19" fmla="*/ 24 h 370"/>
                <a:gd name="T20" fmla="*/ 27 w 334"/>
                <a:gd name="T21" fmla="*/ 28 h 370"/>
                <a:gd name="T22" fmla="*/ 25 w 334"/>
                <a:gd name="T23" fmla="*/ 32 h 370"/>
                <a:gd name="T24" fmla="*/ 24 w 334"/>
                <a:gd name="T25" fmla="*/ 38 h 370"/>
                <a:gd name="T26" fmla="*/ 24 w 334"/>
                <a:gd name="T27" fmla="*/ 45 h 370"/>
                <a:gd name="T28" fmla="*/ 24 w 334"/>
                <a:gd name="T29" fmla="*/ 52 h 370"/>
                <a:gd name="T30" fmla="*/ 25 w 334"/>
                <a:gd name="T31" fmla="*/ 58 h 370"/>
                <a:gd name="T32" fmla="*/ 27 w 334"/>
                <a:gd name="T33" fmla="*/ 63 h 370"/>
                <a:gd name="T34" fmla="*/ 29 w 334"/>
                <a:gd name="T35" fmla="*/ 67 h 370"/>
                <a:gd name="T36" fmla="*/ 32 w 334"/>
                <a:gd name="T37" fmla="*/ 70 h 370"/>
                <a:gd name="T38" fmla="*/ 36 w 334"/>
                <a:gd name="T39" fmla="*/ 71 h 370"/>
                <a:gd name="T40" fmla="*/ 39 w 334"/>
                <a:gd name="T41" fmla="*/ 73 h 370"/>
                <a:gd name="T42" fmla="*/ 43 w 334"/>
                <a:gd name="T43" fmla="*/ 73 h 370"/>
                <a:gd name="T44" fmla="*/ 49 w 334"/>
                <a:gd name="T45" fmla="*/ 72 h 370"/>
                <a:gd name="T46" fmla="*/ 52 w 334"/>
                <a:gd name="T47" fmla="*/ 71 h 370"/>
                <a:gd name="T48" fmla="*/ 54 w 334"/>
                <a:gd name="T49" fmla="*/ 69 h 370"/>
                <a:gd name="T50" fmla="*/ 56 w 334"/>
                <a:gd name="T51" fmla="*/ 67 h 370"/>
                <a:gd name="T52" fmla="*/ 58 w 334"/>
                <a:gd name="T53" fmla="*/ 64 h 370"/>
                <a:gd name="T54" fmla="*/ 60 w 334"/>
                <a:gd name="T55" fmla="*/ 56 h 370"/>
                <a:gd name="T56" fmla="*/ 82 w 334"/>
                <a:gd name="T57" fmla="*/ 64 h 370"/>
                <a:gd name="T58" fmla="*/ 80 w 334"/>
                <a:gd name="T59" fmla="*/ 71 h 370"/>
                <a:gd name="T60" fmla="*/ 76 w 334"/>
                <a:gd name="T61" fmla="*/ 77 h 370"/>
                <a:gd name="T62" fmla="*/ 72 w 334"/>
                <a:gd name="T63" fmla="*/ 82 h 370"/>
                <a:gd name="T64" fmla="*/ 67 w 334"/>
                <a:gd name="T65" fmla="*/ 86 h 370"/>
                <a:gd name="T66" fmla="*/ 61 w 334"/>
                <a:gd name="T67" fmla="*/ 89 h 370"/>
                <a:gd name="T68" fmla="*/ 54 w 334"/>
                <a:gd name="T69" fmla="*/ 91 h 370"/>
                <a:gd name="T70" fmla="*/ 46 w 334"/>
                <a:gd name="T71" fmla="*/ 92 h 370"/>
                <a:gd name="T72" fmla="*/ 38 w 334"/>
                <a:gd name="T73" fmla="*/ 92 h 370"/>
                <a:gd name="T74" fmla="*/ 29 w 334"/>
                <a:gd name="T75" fmla="*/ 91 h 370"/>
                <a:gd name="T76" fmla="*/ 21 w 334"/>
                <a:gd name="T77" fmla="*/ 87 h 370"/>
                <a:gd name="T78" fmla="*/ 15 w 334"/>
                <a:gd name="T79" fmla="*/ 83 h 370"/>
                <a:gd name="T80" fmla="*/ 9 w 334"/>
                <a:gd name="T81" fmla="*/ 77 h 370"/>
                <a:gd name="T82" fmla="*/ 4 w 334"/>
                <a:gd name="T83" fmla="*/ 69 h 370"/>
                <a:gd name="T84" fmla="*/ 2 w 334"/>
                <a:gd name="T85" fmla="*/ 61 h 370"/>
                <a:gd name="T86" fmla="*/ 0 w 334"/>
                <a:gd name="T87" fmla="*/ 51 h 370"/>
                <a:gd name="T88" fmla="*/ 0 w 334"/>
                <a:gd name="T89" fmla="*/ 41 h 370"/>
                <a:gd name="T90" fmla="*/ 2 w 334"/>
                <a:gd name="T91" fmla="*/ 31 h 370"/>
                <a:gd name="T92" fmla="*/ 4 w 334"/>
                <a:gd name="T93" fmla="*/ 23 h 370"/>
                <a:gd name="T94" fmla="*/ 9 w 334"/>
                <a:gd name="T95" fmla="*/ 15 h 370"/>
                <a:gd name="T96" fmla="*/ 15 w 334"/>
                <a:gd name="T97" fmla="*/ 9 h 370"/>
                <a:gd name="T98" fmla="*/ 21 w 334"/>
                <a:gd name="T99" fmla="*/ 5 h 370"/>
                <a:gd name="T100" fmla="*/ 29 w 334"/>
                <a:gd name="T101" fmla="*/ 2 h 370"/>
                <a:gd name="T102" fmla="*/ 38 w 334"/>
                <a:gd name="T103" fmla="*/ 0 h 370"/>
                <a:gd name="T104" fmla="*/ 47 w 334"/>
                <a:gd name="T105" fmla="*/ 0 h 370"/>
                <a:gd name="T106" fmla="*/ 54 w 334"/>
                <a:gd name="T107" fmla="*/ 1 h 370"/>
                <a:gd name="T108" fmla="*/ 60 w 334"/>
                <a:gd name="T109" fmla="*/ 3 h 370"/>
                <a:gd name="T110" fmla="*/ 66 w 334"/>
                <a:gd name="T111" fmla="*/ 5 h 370"/>
                <a:gd name="T112" fmla="*/ 71 w 334"/>
                <a:gd name="T113" fmla="*/ 9 h 370"/>
                <a:gd name="T114" fmla="*/ 75 w 334"/>
                <a:gd name="T115" fmla="*/ 13 h 370"/>
                <a:gd name="T116" fmla="*/ 78 w 334"/>
                <a:gd name="T117" fmla="*/ 19 h 370"/>
                <a:gd name="T118" fmla="*/ 81 w 334"/>
                <a:gd name="T119" fmla="*/ 25 h 37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34"/>
                <a:gd name="T181" fmla="*/ 0 h 370"/>
                <a:gd name="T182" fmla="*/ 334 w 334"/>
                <a:gd name="T183" fmla="*/ 370 h 37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34" h="370">
                  <a:moveTo>
                    <a:pt x="330" y="113"/>
                  </a:moveTo>
                  <a:lnTo>
                    <a:pt x="237" y="130"/>
                  </a:lnTo>
                  <a:lnTo>
                    <a:pt x="234" y="117"/>
                  </a:lnTo>
                  <a:lnTo>
                    <a:pt x="230" y="106"/>
                  </a:lnTo>
                  <a:lnTo>
                    <a:pt x="226" y="100"/>
                  </a:lnTo>
                  <a:lnTo>
                    <a:pt x="223" y="96"/>
                  </a:lnTo>
                  <a:lnTo>
                    <a:pt x="220" y="91"/>
                  </a:lnTo>
                  <a:lnTo>
                    <a:pt x="216" y="88"/>
                  </a:lnTo>
                  <a:lnTo>
                    <a:pt x="208" y="81"/>
                  </a:lnTo>
                  <a:lnTo>
                    <a:pt x="197" y="77"/>
                  </a:lnTo>
                  <a:lnTo>
                    <a:pt x="186" y="75"/>
                  </a:lnTo>
                  <a:lnTo>
                    <a:pt x="173" y="74"/>
                  </a:lnTo>
                  <a:lnTo>
                    <a:pt x="165" y="75"/>
                  </a:lnTo>
                  <a:lnTo>
                    <a:pt x="157" y="76"/>
                  </a:lnTo>
                  <a:lnTo>
                    <a:pt x="149" y="77"/>
                  </a:lnTo>
                  <a:lnTo>
                    <a:pt x="142" y="80"/>
                  </a:lnTo>
                  <a:lnTo>
                    <a:pt x="135" y="84"/>
                  </a:lnTo>
                  <a:lnTo>
                    <a:pt x="128" y="88"/>
                  </a:lnTo>
                  <a:lnTo>
                    <a:pt x="123" y="92"/>
                  </a:lnTo>
                  <a:lnTo>
                    <a:pt x="117" y="98"/>
                  </a:lnTo>
                  <a:lnTo>
                    <a:pt x="113" y="104"/>
                  </a:lnTo>
                  <a:lnTo>
                    <a:pt x="108" y="112"/>
                  </a:lnTo>
                  <a:lnTo>
                    <a:pt x="105" y="121"/>
                  </a:lnTo>
                  <a:lnTo>
                    <a:pt x="102" y="130"/>
                  </a:lnTo>
                  <a:lnTo>
                    <a:pt x="100" y="141"/>
                  </a:lnTo>
                  <a:lnTo>
                    <a:pt x="97" y="153"/>
                  </a:lnTo>
                  <a:lnTo>
                    <a:pt x="97" y="165"/>
                  </a:lnTo>
                  <a:lnTo>
                    <a:pt x="96" y="179"/>
                  </a:lnTo>
                  <a:lnTo>
                    <a:pt x="97" y="194"/>
                  </a:lnTo>
                  <a:lnTo>
                    <a:pt x="97" y="208"/>
                  </a:lnTo>
                  <a:lnTo>
                    <a:pt x="100" y="221"/>
                  </a:lnTo>
                  <a:lnTo>
                    <a:pt x="102" y="232"/>
                  </a:lnTo>
                  <a:lnTo>
                    <a:pt x="105" y="243"/>
                  </a:lnTo>
                  <a:lnTo>
                    <a:pt x="108" y="252"/>
                  </a:lnTo>
                  <a:lnTo>
                    <a:pt x="113" y="261"/>
                  </a:lnTo>
                  <a:lnTo>
                    <a:pt x="118" y="268"/>
                  </a:lnTo>
                  <a:lnTo>
                    <a:pt x="123" y="274"/>
                  </a:lnTo>
                  <a:lnTo>
                    <a:pt x="129" y="280"/>
                  </a:lnTo>
                  <a:lnTo>
                    <a:pt x="136" y="284"/>
                  </a:lnTo>
                  <a:lnTo>
                    <a:pt x="143" y="287"/>
                  </a:lnTo>
                  <a:lnTo>
                    <a:pt x="150" y="290"/>
                  </a:lnTo>
                  <a:lnTo>
                    <a:pt x="158" y="292"/>
                  </a:lnTo>
                  <a:lnTo>
                    <a:pt x="166" y="293"/>
                  </a:lnTo>
                  <a:lnTo>
                    <a:pt x="175" y="294"/>
                  </a:lnTo>
                  <a:lnTo>
                    <a:pt x="188" y="293"/>
                  </a:lnTo>
                  <a:lnTo>
                    <a:pt x="199" y="290"/>
                  </a:lnTo>
                  <a:lnTo>
                    <a:pt x="204" y="287"/>
                  </a:lnTo>
                  <a:lnTo>
                    <a:pt x="209" y="285"/>
                  </a:lnTo>
                  <a:lnTo>
                    <a:pt x="214" y="282"/>
                  </a:lnTo>
                  <a:lnTo>
                    <a:pt x="219" y="279"/>
                  </a:lnTo>
                  <a:lnTo>
                    <a:pt x="222" y="274"/>
                  </a:lnTo>
                  <a:lnTo>
                    <a:pt x="226" y="270"/>
                  </a:lnTo>
                  <a:lnTo>
                    <a:pt x="230" y="264"/>
                  </a:lnTo>
                  <a:lnTo>
                    <a:pt x="233" y="258"/>
                  </a:lnTo>
                  <a:lnTo>
                    <a:pt x="239" y="243"/>
                  </a:lnTo>
                  <a:lnTo>
                    <a:pt x="242" y="227"/>
                  </a:lnTo>
                  <a:lnTo>
                    <a:pt x="334" y="242"/>
                  </a:lnTo>
                  <a:lnTo>
                    <a:pt x="330" y="258"/>
                  </a:lnTo>
                  <a:lnTo>
                    <a:pt x="326" y="272"/>
                  </a:lnTo>
                  <a:lnTo>
                    <a:pt x="320" y="285"/>
                  </a:lnTo>
                  <a:lnTo>
                    <a:pt x="314" y="297"/>
                  </a:lnTo>
                  <a:lnTo>
                    <a:pt x="306" y="310"/>
                  </a:lnTo>
                  <a:lnTo>
                    <a:pt x="298" y="319"/>
                  </a:lnTo>
                  <a:lnTo>
                    <a:pt x="289" y="329"/>
                  </a:lnTo>
                  <a:lnTo>
                    <a:pt x="279" y="338"/>
                  </a:lnTo>
                  <a:lnTo>
                    <a:pt x="268" y="346"/>
                  </a:lnTo>
                  <a:lnTo>
                    <a:pt x="257" y="353"/>
                  </a:lnTo>
                  <a:lnTo>
                    <a:pt x="245" y="358"/>
                  </a:lnTo>
                  <a:lnTo>
                    <a:pt x="232" y="362"/>
                  </a:lnTo>
                  <a:lnTo>
                    <a:pt x="218" y="366"/>
                  </a:lnTo>
                  <a:lnTo>
                    <a:pt x="203" y="368"/>
                  </a:lnTo>
                  <a:lnTo>
                    <a:pt x="187" y="370"/>
                  </a:lnTo>
                  <a:lnTo>
                    <a:pt x="170" y="370"/>
                  </a:lnTo>
                  <a:lnTo>
                    <a:pt x="151" y="369"/>
                  </a:lnTo>
                  <a:lnTo>
                    <a:pt x="134" y="367"/>
                  </a:lnTo>
                  <a:lnTo>
                    <a:pt x="116" y="364"/>
                  </a:lnTo>
                  <a:lnTo>
                    <a:pt x="101" y="358"/>
                  </a:lnTo>
                  <a:lnTo>
                    <a:pt x="85" y="351"/>
                  </a:lnTo>
                  <a:lnTo>
                    <a:pt x="71" y="343"/>
                  </a:lnTo>
                  <a:lnTo>
                    <a:pt x="59" y="333"/>
                  </a:lnTo>
                  <a:lnTo>
                    <a:pt x="47" y="322"/>
                  </a:lnTo>
                  <a:lnTo>
                    <a:pt x="36" y="308"/>
                  </a:lnTo>
                  <a:lnTo>
                    <a:pt x="26" y="294"/>
                  </a:lnTo>
                  <a:lnTo>
                    <a:pt x="18" y="279"/>
                  </a:lnTo>
                  <a:lnTo>
                    <a:pt x="11" y="263"/>
                  </a:lnTo>
                  <a:lnTo>
                    <a:pt x="7" y="246"/>
                  </a:lnTo>
                  <a:lnTo>
                    <a:pt x="3" y="227"/>
                  </a:lnTo>
                  <a:lnTo>
                    <a:pt x="2" y="207"/>
                  </a:lnTo>
                  <a:lnTo>
                    <a:pt x="0" y="185"/>
                  </a:lnTo>
                  <a:lnTo>
                    <a:pt x="2" y="164"/>
                  </a:lnTo>
                  <a:lnTo>
                    <a:pt x="4" y="144"/>
                  </a:lnTo>
                  <a:lnTo>
                    <a:pt x="7" y="125"/>
                  </a:lnTo>
                  <a:lnTo>
                    <a:pt x="11" y="108"/>
                  </a:lnTo>
                  <a:lnTo>
                    <a:pt x="18" y="91"/>
                  </a:lnTo>
                  <a:lnTo>
                    <a:pt x="27" y="76"/>
                  </a:lnTo>
                  <a:lnTo>
                    <a:pt x="36" y="61"/>
                  </a:lnTo>
                  <a:lnTo>
                    <a:pt x="47" y="49"/>
                  </a:lnTo>
                  <a:lnTo>
                    <a:pt x="59" y="37"/>
                  </a:lnTo>
                  <a:lnTo>
                    <a:pt x="72" y="27"/>
                  </a:lnTo>
                  <a:lnTo>
                    <a:pt x="86" y="20"/>
                  </a:lnTo>
                  <a:lnTo>
                    <a:pt x="101" y="12"/>
                  </a:lnTo>
                  <a:lnTo>
                    <a:pt x="117" y="7"/>
                  </a:lnTo>
                  <a:lnTo>
                    <a:pt x="135" y="3"/>
                  </a:lnTo>
                  <a:lnTo>
                    <a:pt x="153" y="1"/>
                  </a:lnTo>
                  <a:lnTo>
                    <a:pt x="172" y="0"/>
                  </a:lnTo>
                  <a:lnTo>
                    <a:pt x="188" y="1"/>
                  </a:lnTo>
                  <a:lnTo>
                    <a:pt x="202" y="2"/>
                  </a:lnTo>
                  <a:lnTo>
                    <a:pt x="216" y="4"/>
                  </a:lnTo>
                  <a:lnTo>
                    <a:pt x="230" y="7"/>
                  </a:lnTo>
                  <a:lnTo>
                    <a:pt x="243" y="11"/>
                  </a:lnTo>
                  <a:lnTo>
                    <a:pt x="254" y="16"/>
                  </a:lnTo>
                  <a:lnTo>
                    <a:pt x="265" y="22"/>
                  </a:lnTo>
                  <a:lnTo>
                    <a:pt x="275" y="28"/>
                  </a:lnTo>
                  <a:lnTo>
                    <a:pt x="284" y="35"/>
                  </a:lnTo>
                  <a:lnTo>
                    <a:pt x="293" y="44"/>
                  </a:lnTo>
                  <a:lnTo>
                    <a:pt x="300" y="53"/>
                  </a:lnTo>
                  <a:lnTo>
                    <a:pt x="308" y="64"/>
                  </a:lnTo>
                  <a:lnTo>
                    <a:pt x="315" y="75"/>
                  </a:lnTo>
                  <a:lnTo>
                    <a:pt x="320" y="86"/>
                  </a:lnTo>
                  <a:lnTo>
                    <a:pt x="326" y="99"/>
                  </a:lnTo>
                  <a:lnTo>
                    <a:pt x="330" y="11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01" name="Freeform 2043">
              <a:extLst>
                <a:ext uri="{FF2B5EF4-FFF2-40B4-BE49-F238E27FC236}">
                  <a16:creationId xmlns:a16="http://schemas.microsoft.com/office/drawing/2014/main" id="{C202D510-F62F-496D-A221-CA4B0A3502F7}"/>
                </a:ext>
              </a:extLst>
            </p:cNvPr>
            <p:cNvSpPr>
              <a:spLocks noEditPoints="1"/>
            </p:cNvSpPr>
            <p:nvPr/>
          </p:nvSpPr>
          <p:spPr bwMode="auto">
            <a:xfrm>
              <a:off x="2855" y="3782"/>
              <a:ext cx="92" cy="92"/>
            </a:xfrm>
            <a:custGeom>
              <a:avLst/>
              <a:gdLst>
                <a:gd name="T0" fmla="*/ 1 w 366"/>
                <a:gd name="T1" fmla="*/ 39 h 370"/>
                <a:gd name="T2" fmla="*/ 2 w 366"/>
                <a:gd name="T3" fmla="*/ 31 h 370"/>
                <a:gd name="T4" fmla="*/ 6 w 366"/>
                <a:gd name="T5" fmla="*/ 22 h 370"/>
                <a:gd name="T6" fmla="*/ 11 w 366"/>
                <a:gd name="T7" fmla="*/ 15 h 370"/>
                <a:gd name="T8" fmla="*/ 17 w 366"/>
                <a:gd name="T9" fmla="*/ 9 h 370"/>
                <a:gd name="T10" fmla="*/ 25 w 366"/>
                <a:gd name="T11" fmla="*/ 4 h 370"/>
                <a:gd name="T12" fmla="*/ 33 w 366"/>
                <a:gd name="T13" fmla="*/ 1 h 370"/>
                <a:gd name="T14" fmla="*/ 42 w 366"/>
                <a:gd name="T15" fmla="*/ 0 h 370"/>
                <a:gd name="T16" fmla="*/ 56 w 366"/>
                <a:gd name="T17" fmla="*/ 1 h 370"/>
                <a:gd name="T18" fmla="*/ 68 w 366"/>
                <a:gd name="T19" fmla="*/ 5 h 370"/>
                <a:gd name="T20" fmla="*/ 79 w 366"/>
                <a:gd name="T21" fmla="*/ 13 h 370"/>
                <a:gd name="T22" fmla="*/ 87 w 366"/>
                <a:gd name="T23" fmla="*/ 24 h 370"/>
                <a:gd name="T24" fmla="*/ 91 w 366"/>
                <a:gd name="T25" fmla="*/ 36 h 370"/>
                <a:gd name="T26" fmla="*/ 91 w 366"/>
                <a:gd name="T27" fmla="*/ 51 h 370"/>
                <a:gd name="T28" fmla="*/ 88 w 366"/>
                <a:gd name="T29" fmla="*/ 64 h 370"/>
                <a:gd name="T30" fmla="*/ 82 w 366"/>
                <a:gd name="T31" fmla="*/ 76 h 370"/>
                <a:gd name="T32" fmla="*/ 72 w 366"/>
                <a:gd name="T33" fmla="*/ 85 h 370"/>
                <a:gd name="T34" fmla="*/ 60 w 366"/>
                <a:gd name="T35" fmla="*/ 90 h 370"/>
                <a:gd name="T36" fmla="*/ 46 w 366"/>
                <a:gd name="T37" fmla="*/ 92 h 370"/>
                <a:gd name="T38" fmla="*/ 37 w 366"/>
                <a:gd name="T39" fmla="*/ 91 h 370"/>
                <a:gd name="T40" fmla="*/ 28 w 366"/>
                <a:gd name="T41" fmla="*/ 89 h 370"/>
                <a:gd name="T42" fmla="*/ 20 w 366"/>
                <a:gd name="T43" fmla="*/ 85 h 370"/>
                <a:gd name="T44" fmla="*/ 13 w 366"/>
                <a:gd name="T45" fmla="*/ 80 h 370"/>
                <a:gd name="T46" fmla="*/ 7 w 366"/>
                <a:gd name="T47" fmla="*/ 73 h 370"/>
                <a:gd name="T48" fmla="*/ 3 w 366"/>
                <a:gd name="T49" fmla="*/ 65 h 370"/>
                <a:gd name="T50" fmla="*/ 1 w 366"/>
                <a:gd name="T51" fmla="*/ 56 h 370"/>
                <a:gd name="T52" fmla="*/ 0 w 366"/>
                <a:gd name="T53" fmla="*/ 45 h 370"/>
                <a:gd name="T54" fmla="*/ 25 w 366"/>
                <a:gd name="T55" fmla="*/ 52 h 370"/>
                <a:gd name="T56" fmla="*/ 26 w 366"/>
                <a:gd name="T57" fmla="*/ 60 h 370"/>
                <a:gd name="T58" fmla="*/ 30 w 366"/>
                <a:gd name="T59" fmla="*/ 66 h 370"/>
                <a:gd name="T60" fmla="*/ 36 w 366"/>
                <a:gd name="T61" fmla="*/ 70 h 370"/>
                <a:gd name="T62" fmla="*/ 41 w 366"/>
                <a:gd name="T63" fmla="*/ 73 h 370"/>
                <a:gd name="T64" fmla="*/ 48 w 366"/>
                <a:gd name="T65" fmla="*/ 73 h 370"/>
                <a:gd name="T66" fmla="*/ 55 w 366"/>
                <a:gd name="T67" fmla="*/ 71 h 370"/>
                <a:gd name="T68" fmla="*/ 60 w 366"/>
                <a:gd name="T69" fmla="*/ 68 h 370"/>
                <a:gd name="T70" fmla="*/ 64 w 366"/>
                <a:gd name="T71" fmla="*/ 62 h 370"/>
                <a:gd name="T72" fmla="*/ 67 w 366"/>
                <a:gd name="T73" fmla="*/ 55 h 370"/>
                <a:gd name="T74" fmla="*/ 68 w 366"/>
                <a:gd name="T75" fmla="*/ 46 h 370"/>
                <a:gd name="T76" fmla="*/ 67 w 366"/>
                <a:gd name="T77" fmla="*/ 37 h 370"/>
                <a:gd name="T78" fmla="*/ 64 w 366"/>
                <a:gd name="T79" fmla="*/ 30 h 370"/>
                <a:gd name="T80" fmla="*/ 60 w 366"/>
                <a:gd name="T81" fmla="*/ 24 h 370"/>
                <a:gd name="T82" fmla="*/ 55 w 366"/>
                <a:gd name="T83" fmla="*/ 21 h 370"/>
                <a:gd name="T84" fmla="*/ 48 w 366"/>
                <a:gd name="T85" fmla="*/ 19 h 370"/>
                <a:gd name="T86" fmla="*/ 41 w 366"/>
                <a:gd name="T87" fmla="*/ 19 h 370"/>
                <a:gd name="T88" fmla="*/ 36 w 366"/>
                <a:gd name="T89" fmla="*/ 22 h 370"/>
                <a:gd name="T90" fmla="*/ 30 w 366"/>
                <a:gd name="T91" fmla="*/ 26 h 370"/>
                <a:gd name="T92" fmla="*/ 26 w 366"/>
                <a:gd name="T93" fmla="*/ 32 h 370"/>
                <a:gd name="T94" fmla="*/ 25 w 366"/>
                <a:gd name="T95" fmla="*/ 40 h 37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66"/>
                <a:gd name="T145" fmla="*/ 0 h 370"/>
                <a:gd name="T146" fmla="*/ 366 w 366"/>
                <a:gd name="T147" fmla="*/ 370 h 37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66" h="370">
                  <a:moveTo>
                    <a:pt x="0" y="181"/>
                  </a:moveTo>
                  <a:lnTo>
                    <a:pt x="1" y="168"/>
                  </a:lnTo>
                  <a:lnTo>
                    <a:pt x="2" y="157"/>
                  </a:lnTo>
                  <a:lnTo>
                    <a:pt x="3" y="145"/>
                  </a:lnTo>
                  <a:lnTo>
                    <a:pt x="6" y="134"/>
                  </a:lnTo>
                  <a:lnTo>
                    <a:pt x="9" y="123"/>
                  </a:lnTo>
                  <a:lnTo>
                    <a:pt x="13" y="112"/>
                  </a:lnTo>
                  <a:lnTo>
                    <a:pt x="17" y="101"/>
                  </a:lnTo>
                  <a:lnTo>
                    <a:pt x="23" y="90"/>
                  </a:lnTo>
                  <a:lnTo>
                    <a:pt x="29" y="79"/>
                  </a:lnTo>
                  <a:lnTo>
                    <a:pt x="36" y="69"/>
                  </a:lnTo>
                  <a:lnTo>
                    <a:pt x="43" y="60"/>
                  </a:lnTo>
                  <a:lnTo>
                    <a:pt x="50" y="52"/>
                  </a:lnTo>
                  <a:lnTo>
                    <a:pt x="59" y="44"/>
                  </a:lnTo>
                  <a:lnTo>
                    <a:pt x="68" y="36"/>
                  </a:lnTo>
                  <a:lnTo>
                    <a:pt x="78" y="29"/>
                  </a:lnTo>
                  <a:lnTo>
                    <a:pt x="88" y="23"/>
                  </a:lnTo>
                  <a:lnTo>
                    <a:pt x="99" y="17"/>
                  </a:lnTo>
                  <a:lnTo>
                    <a:pt x="110" y="13"/>
                  </a:lnTo>
                  <a:lnTo>
                    <a:pt x="121" y="10"/>
                  </a:lnTo>
                  <a:lnTo>
                    <a:pt x="133" y="6"/>
                  </a:lnTo>
                  <a:lnTo>
                    <a:pt x="145" y="3"/>
                  </a:lnTo>
                  <a:lnTo>
                    <a:pt x="157" y="2"/>
                  </a:lnTo>
                  <a:lnTo>
                    <a:pt x="169" y="1"/>
                  </a:lnTo>
                  <a:lnTo>
                    <a:pt x="183" y="0"/>
                  </a:lnTo>
                  <a:lnTo>
                    <a:pt x="202" y="1"/>
                  </a:lnTo>
                  <a:lnTo>
                    <a:pt x="221" y="3"/>
                  </a:lnTo>
                  <a:lnTo>
                    <a:pt x="239" y="7"/>
                  </a:lnTo>
                  <a:lnTo>
                    <a:pt x="255" y="13"/>
                  </a:lnTo>
                  <a:lnTo>
                    <a:pt x="272" y="21"/>
                  </a:lnTo>
                  <a:lnTo>
                    <a:pt x="286" y="29"/>
                  </a:lnTo>
                  <a:lnTo>
                    <a:pt x="301" y="41"/>
                  </a:lnTo>
                  <a:lnTo>
                    <a:pt x="314" y="53"/>
                  </a:lnTo>
                  <a:lnTo>
                    <a:pt x="326" y="66"/>
                  </a:lnTo>
                  <a:lnTo>
                    <a:pt x="337" y="80"/>
                  </a:lnTo>
                  <a:lnTo>
                    <a:pt x="346" y="96"/>
                  </a:lnTo>
                  <a:lnTo>
                    <a:pt x="352" y="111"/>
                  </a:lnTo>
                  <a:lnTo>
                    <a:pt x="358" y="129"/>
                  </a:lnTo>
                  <a:lnTo>
                    <a:pt x="362" y="146"/>
                  </a:lnTo>
                  <a:lnTo>
                    <a:pt x="364" y="165"/>
                  </a:lnTo>
                  <a:lnTo>
                    <a:pt x="366" y="184"/>
                  </a:lnTo>
                  <a:lnTo>
                    <a:pt x="364" y="204"/>
                  </a:lnTo>
                  <a:lnTo>
                    <a:pt x="362" y="222"/>
                  </a:lnTo>
                  <a:lnTo>
                    <a:pt x="358" y="240"/>
                  </a:lnTo>
                  <a:lnTo>
                    <a:pt x="352" y="258"/>
                  </a:lnTo>
                  <a:lnTo>
                    <a:pt x="345" y="274"/>
                  </a:lnTo>
                  <a:lnTo>
                    <a:pt x="336" y="290"/>
                  </a:lnTo>
                  <a:lnTo>
                    <a:pt x="326" y="304"/>
                  </a:lnTo>
                  <a:lnTo>
                    <a:pt x="314" y="317"/>
                  </a:lnTo>
                  <a:lnTo>
                    <a:pt x="301" y="329"/>
                  </a:lnTo>
                  <a:lnTo>
                    <a:pt x="286" y="340"/>
                  </a:lnTo>
                  <a:lnTo>
                    <a:pt x="271" y="349"/>
                  </a:lnTo>
                  <a:lnTo>
                    <a:pt x="255" y="357"/>
                  </a:lnTo>
                  <a:lnTo>
                    <a:pt x="239" y="362"/>
                  </a:lnTo>
                  <a:lnTo>
                    <a:pt x="221" y="367"/>
                  </a:lnTo>
                  <a:lnTo>
                    <a:pt x="202" y="369"/>
                  </a:lnTo>
                  <a:lnTo>
                    <a:pt x="183" y="370"/>
                  </a:lnTo>
                  <a:lnTo>
                    <a:pt x="170" y="370"/>
                  </a:lnTo>
                  <a:lnTo>
                    <a:pt x="159" y="369"/>
                  </a:lnTo>
                  <a:lnTo>
                    <a:pt x="147" y="367"/>
                  </a:lnTo>
                  <a:lnTo>
                    <a:pt x="135" y="365"/>
                  </a:lnTo>
                  <a:lnTo>
                    <a:pt x="124" y="361"/>
                  </a:lnTo>
                  <a:lnTo>
                    <a:pt x="113" y="358"/>
                  </a:lnTo>
                  <a:lnTo>
                    <a:pt x="101" y="354"/>
                  </a:lnTo>
                  <a:lnTo>
                    <a:pt x="90" y="348"/>
                  </a:lnTo>
                  <a:lnTo>
                    <a:pt x="79" y="343"/>
                  </a:lnTo>
                  <a:lnTo>
                    <a:pt x="69" y="336"/>
                  </a:lnTo>
                  <a:lnTo>
                    <a:pt x="60" y="329"/>
                  </a:lnTo>
                  <a:lnTo>
                    <a:pt x="51" y="321"/>
                  </a:lnTo>
                  <a:lnTo>
                    <a:pt x="44" y="313"/>
                  </a:lnTo>
                  <a:lnTo>
                    <a:pt x="36" y="304"/>
                  </a:lnTo>
                  <a:lnTo>
                    <a:pt x="29" y="294"/>
                  </a:lnTo>
                  <a:lnTo>
                    <a:pt x="23" y="284"/>
                  </a:lnTo>
                  <a:lnTo>
                    <a:pt x="17" y="273"/>
                  </a:lnTo>
                  <a:lnTo>
                    <a:pt x="13" y="261"/>
                  </a:lnTo>
                  <a:lnTo>
                    <a:pt x="9" y="249"/>
                  </a:lnTo>
                  <a:lnTo>
                    <a:pt x="6" y="237"/>
                  </a:lnTo>
                  <a:lnTo>
                    <a:pt x="3" y="224"/>
                  </a:lnTo>
                  <a:lnTo>
                    <a:pt x="2" y="209"/>
                  </a:lnTo>
                  <a:lnTo>
                    <a:pt x="1" y="195"/>
                  </a:lnTo>
                  <a:lnTo>
                    <a:pt x="0" y="181"/>
                  </a:lnTo>
                  <a:close/>
                  <a:moveTo>
                    <a:pt x="97" y="185"/>
                  </a:moveTo>
                  <a:lnTo>
                    <a:pt x="97" y="198"/>
                  </a:lnTo>
                  <a:lnTo>
                    <a:pt x="98" y="210"/>
                  </a:lnTo>
                  <a:lnTo>
                    <a:pt x="100" y="221"/>
                  </a:lnTo>
                  <a:lnTo>
                    <a:pt x="102" y="231"/>
                  </a:lnTo>
                  <a:lnTo>
                    <a:pt x="105" y="241"/>
                  </a:lnTo>
                  <a:lnTo>
                    <a:pt x="110" y="250"/>
                  </a:lnTo>
                  <a:lnTo>
                    <a:pt x="115" y="259"/>
                  </a:lnTo>
                  <a:lnTo>
                    <a:pt x="121" y="265"/>
                  </a:lnTo>
                  <a:lnTo>
                    <a:pt x="127" y="272"/>
                  </a:lnTo>
                  <a:lnTo>
                    <a:pt x="134" y="278"/>
                  </a:lnTo>
                  <a:lnTo>
                    <a:pt x="142" y="283"/>
                  </a:lnTo>
                  <a:lnTo>
                    <a:pt x="150" y="286"/>
                  </a:lnTo>
                  <a:lnTo>
                    <a:pt x="157" y="290"/>
                  </a:lnTo>
                  <a:lnTo>
                    <a:pt x="165" y="292"/>
                  </a:lnTo>
                  <a:lnTo>
                    <a:pt x="174" y="293"/>
                  </a:lnTo>
                  <a:lnTo>
                    <a:pt x="183" y="294"/>
                  </a:lnTo>
                  <a:lnTo>
                    <a:pt x="191" y="293"/>
                  </a:lnTo>
                  <a:lnTo>
                    <a:pt x="200" y="292"/>
                  </a:lnTo>
                  <a:lnTo>
                    <a:pt x="209" y="290"/>
                  </a:lnTo>
                  <a:lnTo>
                    <a:pt x="217" y="286"/>
                  </a:lnTo>
                  <a:lnTo>
                    <a:pt x="224" y="283"/>
                  </a:lnTo>
                  <a:lnTo>
                    <a:pt x="231" y="278"/>
                  </a:lnTo>
                  <a:lnTo>
                    <a:pt x="238" y="272"/>
                  </a:lnTo>
                  <a:lnTo>
                    <a:pt x="244" y="265"/>
                  </a:lnTo>
                  <a:lnTo>
                    <a:pt x="250" y="259"/>
                  </a:lnTo>
                  <a:lnTo>
                    <a:pt x="255" y="250"/>
                  </a:lnTo>
                  <a:lnTo>
                    <a:pt x="260" y="241"/>
                  </a:lnTo>
                  <a:lnTo>
                    <a:pt x="263" y="231"/>
                  </a:lnTo>
                  <a:lnTo>
                    <a:pt x="265" y="221"/>
                  </a:lnTo>
                  <a:lnTo>
                    <a:pt x="267" y="209"/>
                  </a:lnTo>
                  <a:lnTo>
                    <a:pt x="269" y="197"/>
                  </a:lnTo>
                  <a:lnTo>
                    <a:pt x="270" y="185"/>
                  </a:lnTo>
                  <a:lnTo>
                    <a:pt x="269" y="172"/>
                  </a:lnTo>
                  <a:lnTo>
                    <a:pt x="267" y="160"/>
                  </a:lnTo>
                  <a:lnTo>
                    <a:pt x="265" y="149"/>
                  </a:lnTo>
                  <a:lnTo>
                    <a:pt x="263" y="139"/>
                  </a:lnTo>
                  <a:lnTo>
                    <a:pt x="260" y="129"/>
                  </a:lnTo>
                  <a:lnTo>
                    <a:pt x="255" y="120"/>
                  </a:lnTo>
                  <a:lnTo>
                    <a:pt x="250" y="112"/>
                  </a:lnTo>
                  <a:lnTo>
                    <a:pt x="244" y="104"/>
                  </a:lnTo>
                  <a:lnTo>
                    <a:pt x="238" y="98"/>
                  </a:lnTo>
                  <a:lnTo>
                    <a:pt x="231" y="92"/>
                  </a:lnTo>
                  <a:lnTo>
                    <a:pt x="224" y="88"/>
                  </a:lnTo>
                  <a:lnTo>
                    <a:pt x="217" y="84"/>
                  </a:lnTo>
                  <a:lnTo>
                    <a:pt x="209" y="80"/>
                  </a:lnTo>
                  <a:lnTo>
                    <a:pt x="200" y="78"/>
                  </a:lnTo>
                  <a:lnTo>
                    <a:pt x="191" y="77"/>
                  </a:lnTo>
                  <a:lnTo>
                    <a:pt x="183" y="77"/>
                  </a:lnTo>
                  <a:lnTo>
                    <a:pt x="174" y="77"/>
                  </a:lnTo>
                  <a:lnTo>
                    <a:pt x="165" y="78"/>
                  </a:lnTo>
                  <a:lnTo>
                    <a:pt x="157" y="80"/>
                  </a:lnTo>
                  <a:lnTo>
                    <a:pt x="150" y="84"/>
                  </a:lnTo>
                  <a:lnTo>
                    <a:pt x="142" y="88"/>
                  </a:lnTo>
                  <a:lnTo>
                    <a:pt x="134" y="92"/>
                  </a:lnTo>
                  <a:lnTo>
                    <a:pt x="127" y="98"/>
                  </a:lnTo>
                  <a:lnTo>
                    <a:pt x="121" y="104"/>
                  </a:lnTo>
                  <a:lnTo>
                    <a:pt x="115" y="112"/>
                  </a:lnTo>
                  <a:lnTo>
                    <a:pt x="110" y="120"/>
                  </a:lnTo>
                  <a:lnTo>
                    <a:pt x="105" y="129"/>
                  </a:lnTo>
                  <a:lnTo>
                    <a:pt x="102" y="139"/>
                  </a:lnTo>
                  <a:lnTo>
                    <a:pt x="100" y="150"/>
                  </a:lnTo>
                  <a:lnTo>
                    <a:pt x="98" y="161"/>
                  </a:lnTo>
                  <a:lnTo>
                    <a:pt x="97" y="173"/>
                  </a:lnTo>
                  <a:lnTo>
                    <a:pt x="97" y="18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02" name="Freeform 2044">
              <a:extLst>
                <a:ext uri="{FF2B5EF4-FFF2-40B4-BE49-F238E27FC236}">
                  <a16:creationId xmlns:a16="http://schemas.microsoft.com/office/drawing/2014/main" id="{CF3633B3-AEEC-4AD5-B4FA-AA46FE089AD8}"/>
                </a:ext>
              </a:extLst>
            </p:cNvPr>
            <p:cNvSpPr>
              <a:spLocks noEditPoints="1"/>
            </p:cNvSpPr>
            <p:nvPr/>
          </p:nvSpPr>
          <p:spPr bwMode="auto">
            <a:xfrm>
              <a:off x="2964" y="3782"/>
              <a:ext cx="87" cy="124"/>
            </a:xfrm>
            <a:custGeom>
              <a:avLst/>
              <a:gdLst>
                <a:gd name="T0" fmla="*/ 22 w 345"/>
                <a:gd name="T1" fmla="*/ 2 h 497"/>
                <a:gd name="T2" fmla="*/ 24 w 345"/>
                <a:gd name="T3" fmla="*/ 12 h 497"/>
                <a:gd name="T4" fmla="*/ 30 w 345"/>
                <a:gd name="T5" fmla="*/ 6 h 497"/>
                <a:gd name="T6" fmla="*/ 36 w 345"/>
                <a:gd name="T7" fmla="*/ 3 h 497"/>
                <a:gd name="T8" fmla="*/ 39 w 345"/>
                <a:gd name="T9" fmla="*/ 1 h 497"/>
                <a:gd name="T10" fmla="*/ 46 w 345"/>
                <a:gd name="T11" fmla="*/ 0 h 497"/>
                <a:gd name="T12" fmla="*/ 54 w 345"/>
                <a:gd name="T13" fmla="*/ 0 h 497"/>
                <a:gd name="T14" fmla="*/ 61 w 345"/>
                <a:gd name="T15" fmla="*/ 2 h 497"/>
                <a:gd name="T16" fmla="*/ 68 w 345"/>
                <a:gd name="T17" fmla="*/ 5 h 497"/>
                <a:gd name="T18" fmla="*/ 73 w 345"/>
                <a:gd name="T19" fmla="*/ 9 h 497"/>
                <a:gd name="T20" fmla="*/ 79 w 345"/>
                <a:gd name="T21" fmla="*/ 15 h 497"/>
                <a:gd name="T22" fmla="*/ 83 w 345"/>
                <a:gd name="T23" fmla="*/ 22 h 497"/>
                <a:gd name="T24" fmla="*/ 86 w 345"/>
                <a:gd name="T25" fmla="*/ 31 h 497"/>
                <a:gd name="T26" fmla="*/ 87 w 345"/>
                <a:gd name="T27" fmla="*/ 40 h 497"/>
                <a:gd name="T28" fmla="*/ 87 w 345"/>
                <a:gd name="T29" fmla="*/ 51 h 497"/>
                <a:gd name="T30" fmla="*/ 86 w 345"/>
                <a:gd name="T31" fmla="*/ 61 h 497"/>
                <a:gd name="T32" fmla="*/ 83 w 345"/>
                <a:gd name="T33" fmla="*/ 70 h 497"/>
                <a:gd name="T34" fmla="*/ 79 w 345"/>
                <a:gd name="T35" fmla="*/ 77 h 497"/>
                <a:gd name="T36" fmla="*/ 73 w 345"/>
                <a:gd name="T37" fmla="*/ 83 h 497"/>
                <a:gd name="T38" fmla="*/ 67 w 345"/>
                <a:gd name="T39" fmla="*/ 88 h 497"/>
                <a:gd name="T40" fmla="*/ 61 w 345"/>
                <a:gd name="T41" fmla="*/ 91 h 497"/>
                <a:gd name="T42" fmla="*/ 53 w 345"/>
                <a:gd name="T43" fmla="*/ 92 h 497"/>
                <a:gd name="T44" fmla="*/ 46 w 345"/>
                <a:gd name="T45" fmla="*/ 92 h 497"/>
                <a:gd name="T46" fmla="*/ 40 w 345"/>
                <a:gd name="T47" fmla="*/ 91 h 497"/>
                <a:gd name="T48" fmla="*/ 33 w 345"/>
                <a:gd name="T49" fmla="*/ 88 h 497"/>
                <a:gd name="T50" fmla="*/ 27 w 345"/>
                <a:gd name="T51" fmla="*/ 83 h 497"/>
                <a:gd name="T52" fmla="*/ 24 w 345"/>
                <a:gd name="T53" fmla="*/ 124 h 497"/>
                <a:gd name="T54" fmla="*/ 0 w 345"/>
                <a:gd name="T55" fmla="*/ 2 h 497"/>
                <a:gd name="T56" fmla="*/ 23 w 345"/>
                <a:gd name="T57" fmla="*/ 48 h 497"/>
                <a:gd name="T58" fmla="*/ 24 w 345"/>
                <a:gd name="T59" fmla="*/ 55 h 497"/>
                <a:gd name="T60" fmla="*/ 26 w 345"/>
                <a:gd name="T61" fmla="*/ 60 h 497"/>
                <a:gd name="T62" fmla="*/ 28 w 345"/>
                <a:gd name="T63" fmla="*/ 65 h 497"/>
                <a:gd name="T64" fmla="*/ 31 w 345"/>
                <a:gd name="T65" fmla="*/ 68 h 497"/>
                <a:gd name="T66" fmla="*/ 34 w 345"/>
                <a:gd name="T67" fmla="*/ 71 h 497"/>
                <a:gd name="T68" fmla="*/ 38 w 345"/>
                <a:gd name="T69" fmla="*/ 73 h 497"/>
                <a:gd name="T70" fmla="*/ 42 w 345"/>
                <a:gd name="T71" fmla="*/ 74 h 497"/>
                <a:gd name="T72" fmla="*/ 46 w 345"/>
                <a:gd name="T73" fmla="*/ 74 h 497"/>
                <a:gd name="T74" fmla="*/ 50 w 345"/>
                <a:gd name="T75" fmla="*/ 73 h 497"/>
                <a:gd name="T76" fmla="*/ 53 w 345"/>
                <a:gd name="T77" fmla="*/ 71 h 497"/>
                <a:gd name="T78" fmla="*/ 56 w 345"/>
                <a:gd name="T79" fmla="*/ 69 h 497"/>
                <a:gd name="T80" fmla="*/ 59 w 345"/>
                <a:gd name="T81" fmla="*/ 65 h 497"/>
                <a:gd name="T82" fmla="*/ 61 w 345"/>
                <a:gd name="T83" fmla="*/ 61 h 497"/>
                <a:gd name="T84" fmla="*/ 62 w 345"/>
                <a:gd name="T85" fmla="*/ 56 h 497"/>
                <a:gd name="T86" fmla="*/ 63 w 345"/>
                <a:gd name="T87" fmla="*/ 49 h 497"/>
                <a:gd name="T88" fmla="*/ 63 w 345"/>
                <a:gd name="T89" fmla="*/ 43 h 497"/>
                <a:gd name="T90" fmla="*/ 62 w 345"/>
                <a:gd name="T91" fmla="*/ 36 h 497"/>
                <a:gd name="T92" fmla="*/ 61 w 345"/>
                <a:gd name="T93" fmla="*/ 31 h 497"/>
                <a:gd name="T94" fmla="*/ 59 w 345"/>
                <a:gd name="T95" fmla="*/ 27 h 497"/>
                <a:gd name="T96" fmla="*/ 56 w 345"/>
                <a:gd name="T97" fmla="*/ 24 h 497"/>
                <a:gd name="T98" fmla="*/ 53 w 345"/>
                <a:gd name="T99" fmla="*/ 21 h 497"/>
                <a:gd name="T100" fmla="*/ 49 w 345"/>
                <a:gd name="T101" fmla="*/ 19 h 497"/>
                <a:gd name="T102" fmla="*/ 46 w 345"/>
                <a:gd name="T103" fmla="*/ 19 h 497"/>
                <a:gd name="T104" fmla="*/ 41 w 345"/>
                <a:gd name="T105" fmla="*/ 19 h 497"/>
                <a:gd name="T106" fmla="*/ 37 w 345"/>
                <a:gd name="T107" fmla="*/ 19 h 497"/>
                <a:gd name="T108" fmla="*/ 34 w 345"/>
                <a:gd name="T109" fmla="*/ 21 h 497"/>
                <a:gd name="T110" fmla="*/ 31 w 345"/>
                <a:gd name="T111" fmla="*/ 24 h 497"/>
                <a:gd name="T112" fmla="*/ 28 w 345"/>
                <a:gd name="T113" fmla="*/ 27 h 497"/>
                <a:gd name="T114" fmla="*/ 26 w 345"/>
                <a:gd name="T115" fmla="*/ 31 h 497"/>
                <a:gd name="T116" fmla="*/ 24 w 345"/>
                <a:gd name="T117" fmla="*/ 36 h 497"/>
                <a:gd name="T118" fmla="*/ 23 w 345"/>
                <a:gd name="T119" fmla="*/ 41 h 49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45"/>
                <a:gd name="T181" fmla="*/ 0 h 497"/>
                <a:gd name="T182" fmla="*/ 345 w 345"/>
                <a:gd name="T183" fmla="*/ 497 h 49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45" h="497">
                  <a:moveTo>
                    <a:pt x="0" y="9"/>
                  </a:moveTo>
                  <a:lnTo>
                    <a:pt x="87" y="9"/>
                  </a:lnTo>
                  <a:lnTo>
                    <a:pt x="87" y="60"/>
                  </a:lnTo>
                  <a:lnTo>
                    <a:pt x="97" y="47"/>
                  </a:lnTo>
                  <a:lnTo>
                    <a:pt x="107" y="36"/>
                  </a:lnTo>
                  <a:lnTo>
                    <a:pt x="119" y="26"/>
                  </a:lnTo>
                  <a:lnTo>
                    <a:pt x="134" y="17"/>
                  </a:lnTo>
                  <a:lnTo>
                    <a:pt x="141" y="13"/>
                  </a:lnTo>
                  <a:lnTo>
                    <a:pt x="148" y="10"/>
                  </a:lnTo>
                  <a:lnTo>
                    <a:pt x="156" y="6"/>
                  </a:lnTo>
                  <a:lnTo>
                    <a:pt x="164" y="4"/>
                  </a:lnTo>
                  <a:lnTo>
                    <a:pt x="181" y="1"/>
                  </a:lnTo>
                  <a:lnTo>
                    <a:pt x="197" y="0"/>
                  </a:lnTo>
                  <a:lnTo>
                    <a:pt x="213" y="1"/>
                  </a:lnTo>
                  <a:lnTo>
                    <a:pt x="227" y="3"/>
                  </a:lnTo>
                  <a:lnTo>
                    <a:pt x="242" y="7"/>
                  </a:lnTo>
                  <a:lnTo>
                    <a:pt x="255" y="12"/>
                  </a:lnTo>
                  <a:lnTo>
                    <a:pt x="268" y="20"/>
                  </a:lnTo>
                  <a:lnTo>
                    <a:pt x="280" y="27"/>
                  </a:lnTo>
                  <a:lnTo>
                    <a:pt x="291" y="37"/>
                  </a:lnTo>
                  <a:lnTo>
                    <a:pt x="302" y="48"/>
                  </a:lnTo>
                  <a:lnTo>
                    <a:pt x="312" y="61"/>
                  </a:lnTo>
                  <a:lnTo>
                    <a:pt x="321" y="75"/>
                  </a:lnTo>
                  <a:lnTo>
                    <a:pt x="329" y="90"/>
                  </a:lnTo>
                  <a:lnTo>
                    <a:pt x="334" y="107"/>
                  </a:lnTo>
                  <a:lnTo>
                    <a:pt x="340" y="124"/>
                  </a:lnTo>
                  <a:lnTo>
                    <a:pt x="343" y="142"/>
                  </a:lnTo>
                  <a:lnTo>
                    <a:pt x="345" y="162"/>
                  </a:lnTo>
                  <a:lnTo>
                    <a:pt x="345" y="183"/>
                  </a:lnTo>
                  <a:lnTo>
                    <a:pt x="345" y="205"/>
                  </a:lnTo>
                  <a:lnTo>
                    <a:pt x="343" y="225"/>
                  </a:lnTo>
                  <a:lnTo>
                    <a:pt x="340" y="244"/>
                  </a:lnTo>
                  <a:lnTo>
                    <a:pt x="334" y="262"/>
                  </a:lnTo>
                  <a:lnTo>
                    <a:pt x="329" y="279"/>
                  </a:lnTo>
                  <a:lnTo>
                    <a:pt x="321" y="294"/>
                  </a:lnTo>
                  <a:lnTo>
                    <a:pt x="312" y="308"/>
                  </a:lnTo>
                  <a:lnTo>
                    <a:pt x="302" y="321"/>
                  </a:lnTo>
                  <a:lnTo>
                    <a:pt x="291" y="333"/>
                  </a:lnTo>
                  <a:lnTo>
                    <a:pt x="279" y="343"/>
                  </a:lnTo>
                  <a:lnTo>
                    <a:pt x="267" y="351"/>
                  </a:lnTo>
                  <a:lnTo>
                    <a:pt x="254" y="358"/>
                  </a:lnTo>
                  <a:lnTo>
                    <a:pt x="240" y="364"/>
                  </a:lnTo>
                  <a:lnTo>
                    <a:pt x="227" y="367"/>
                  </a:lnTo>
                  <a:lnTo>
                    <a:pt x="212" y="369"/>
                  </a:lnTo>
                  <a:lnTo>
                    <a:pt x="197" y="370"/>
                  </a:lnTo>
                  <a:lnTo>
                    <a:pt x="183" y="369"/>
                  </a:lnTo>
                  <a:lnTo>
                    <a:pt x="169" y="367"/>
                  </a:lnTo>
                  <a:lnTo>
                    <a:pt x="157" y="364"/>
                  </a:lnTo>
                  <a:lnTo>
                    <a:pt x="143" y="358"/>
                  </a:lnTo>
                  <a:lnTo>
                    <a:pt x="131" y="351"/>
                  </a:lnTo>
                  <a:lnTo>
                    <a:pt x="119" y="343"/>
                  </a:lnTo>
                  <a:lnTo>
                    <a:pt x="107" y="332"/>
                  </a:lnTo>
                  <a:lnTo>
                    <a:pt x="94" y="318"/>
                  </a:lnTo>
                  <a:lnTo>
                    <a:pt x="94" y="497"/>
                  </a:lnTo>
                  <a:lnTo>
                    <a:pt x="0" y="497"/>
                  </a:lnTo>
                  <a:lnTo>
                    <a:pt x="0" y="9"/>
                  </a:lnTo>
                  <a:close/>
                  <a:moveTo>
                    <a:pt x="93" y="179"/>
                  </a:moveTo>
                  <a:lnTo>
                    <a:pt x="93" y="194"/>
                  </a:lnTo>
                  <a:lnTo>
                    <a:pt x="94" y="207"/>
                  </a:lnTo>
                  <a:lnTo>
                    <a:pt x="96" y="219"/>
                  </a:lnTo>
                  <a:lnTo>
                    <a:pt x="98" y="231"/>
                  </a:lnTo>
                  <a:lnTo>
                    <a:pt x="102" y="241"/>
                  </a:lnTo>
                  <a:lnTo>
                    <a:pt x="106" y="251"/>
                  </a:lnTo>
                  <a:lnTo>
                    <a:pt x="110" y="260"/>
                  </a:lnTo>
                  <a:lnTo>
                    <a:pt x="117" y="268"/>
                  </a:lnTo>
                  <a:lnTo>
                    <a:pt x="123" y="274"/>
                  </a:lnTo>
                  <a:lnTo>
                    <a:pt x="129" y="280"/>
                  </a:lnTo>
                  <a:lnTo>
                    <a:pt x="136" y="285"/>
                  </a:lnTo>
                  <a:lnTo>
                    <a:pt x="142" y="289"/>
                  </a:lnTo>
                  <a:lnTo>
                    <a:pt x="150" y="292"/>
                  </a:lnTo>
                  <a:lnTo>
                    <a:pt x="158" y="294"/>
                  </a:lnTo>
                  <a:lnTo>
                    <a:pt x="166" y="295"/>
                  </a:lnTo>
                  <a:lnTo>
                    <a:pt x="174" y="296"/>
                  </a:lnTo>
                  <a:lnTo>
                    <a:pt x="182" y="295"/>
                  </a:lnTo>
                  <a:lnTo>
                    <a:pt x="190" y="294"/>
                  </a:lnTo>
                  <a:lnTo>
                    <a:pt x="197" y="292"/>
                  </a:lnTo>
                  <a:lnTo>
                    <a:pt x="204" y="290"/>
                  </a:lnTo>
                  <a:lnTo>
                    <a:pt x="211" y="285"/>
                  </a:lnTo>
                  <a:lnTo>
                    <a:pt x="217" y="281"/>
                  </a:lnTo>
                  <a:lnTo>
                    <a:pt x="223" y="275"/>
                  </a:lnTo>
                  <a:lnTo>
                    <a:pt x="228" y="270"/>
                  </a:lnTo>
                  <a:lnTo>
                    <a:pt x="234" y="262"/>
                  </a:lnTo>
                  <a:lnTo>
                    <a:pt x="238" y="254"/>
                  </a:lnTo>
                  <a:lnTo>
                    <a:pt x="242" y="246"/>
                  </a:lnTo>
                  <a:lnTo>
                    <a:pt x="245" y="236"/>
                  </a:lnTo>
                  <a:lnTo>
                    <a:pt x="247" y="224"/>
                  </a:lnTo>
                  <a:lnTo>
                    <a:pt x="249" y="211"/>
                  </a:lnTo>
                  <a:lnTo>
                    <a:pt x="249" y="198"/>
                  </a:lnTo>
                  <a:lnTo>
                    <a:pt x="250" y="184"/>
                  </a:lnTo>
                  <a:lnTo>
                    <a:pt x="249" y="171"/>
                  </a:lnTo>
                  <a:lnTo>
                    <a:pt x="248" y="157"/>
                  </a:lnTo>
                  <a:lnTo>
                    <a:pt x="247" y="146"/>
                  </a:lnTo>
                  <a:lnTo>
                    <a:pt x="245" y="135"/>
                  </a:lnTo>
                  <a:lnTo>
                    <a:pt x="242" y="125"/>
                  </a:lnTo>
                  <a:lnTo>
                    <a:pt x="237" y="117"/>
                  </a:lnTo>
                  <a:lnTo>
                    <a:pt x="233" y="109"/>
                  </a:lnTo>
                  <a:lnTo>
                    <a:pt x="227" y="101"/>
                  </a:lnTo>
                  <a:lnTo>
                    <a:pt x="222" y="95"/>
                  </a:lnTo>
                  <a:lnTo>
                    <a:pt x="216" y="89"/>
                  </a:lnTo>
                  <a:lnTo>
                    <a:pt x="210" y="85"/>
                  </a:lnTo>
                  <a:lnTo>
                    <a:pt x="203" y="81"/>
                  </a:lnTo>
                  <a:lnTo>
                    <a:pt x="195" y="78"/>
                  </a:lnTo>
                  <a:lnTo>
                    <a:pt x="189" y="76"/>
                  </a:lnTo>
                  <a:lnTo>
                    <a:pt x="181" y="75"/>
                  </a:lnTo>
                  <a:lnTo>
                    <a:pt x="172" y="75"/>
                  </a:lnTo>
                  <a:lnTo>
                    <a:pt x="164" y="75"/>
                  </a:lnTo>
                  <a:lnTo>
                    <a:pt x="156" y="76"/>
                  </a:lnTo>
                  <a:lnTo>
                    <a:pt x="148" y="78"/>
                  </a:lnTo>
                  <a:lnTo>
                    <a:pt x="141" y="81"/>
                  </a:lnTo>
                  <a:lnTo>
                    <a:pt x="134" y="85"/>
                  </a:lnTo>
                  <a:lnTo>
                    <a:pt x="128" y="89"/>
                  </a:lnTo>
                  <a:lnTo>
                    <a:pt x="121" y="95"/>
                  </a:lnTo>
                  <a:lnTo>
                    <a:pt x="116" y="101"/>
                  </a:lnTo>
                  <a:lnTo>
                    <a:pt x="110" y="108"/>
                  </a:lnTo>
                  <a:lnTo>
                    <a:pt x="106" y="115"/>
                  </a:lnTo>
                  <a:lnTo>
                    <a:pt x="102" y="124"/>
                  </a:lnTo>
                  <a:lnTo>
                    <a:pt x="98" y="133"/>
                  </a:lnTo>
                  <a:lnTo>
                    <a:pt x="96" y="144"/>
                  </a:lnTo>
                  <a:lnTo>
                    <a:pt x="94" y="155"/>
                  </a:lnTo>
                  <a:lnTo>
                    <a:pt x="93" y="166"/>
                  </a:lnTo>
                  <a:lnTo>
                    <a:pt x="93" y="17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03" name="Rectangle 2045">
              <a:extLst>
                <a:ext uri="{FF2B5EF4-FFF2-40B4-BE49-F238E27FC236}">
                  <a16:creationId xmlns:a16="http://schemas.microsoft.com/office/drawing/2014/main" id="{51F60997-38F5-4953-BCE2-22E51643CF49}"/>
                </a:ext>
              </a:extLst>
            </p:cNvPr>
            <p:cNvSpPr>
              <a:spLocks noChangeArrowheads="1"/>
            </p:cNvSpPr>
            <p:nvPr/>
          </p:nvSpPr>
          <p:spPr bwMode="auto">
            <a:xfrm>
              <a:off x="3069" y="3750"/>
              <a:ext cx="24" cy="122"/>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15404" name="Freeform 2046">
              <a:extLst>
                <a:ext uri="{FF2B5EF4-FFF2-40B4-BE49-F238E27FC236}">
                  <a16:creationId xmlns:a16="http://schemas.microsoft.com/office/drawing/2014/main" id="{FFB4838E-B564-4758-90C8-F548FE89D014}"/>
                </a:ext>
              </a:extLst>
            </p:cNvPr>
            <p:cNvSpPr>
              <a:spLocks noEditPoints="1"/>
            </p:cNvSpPr>
            <p:nvPr/>
          </p:nvSpPr>
          <p:spPr bwMode="auto">
            <a:xfrm>
              <a:off x="3110" y="3782"/>
              <a:ext cx="84" cy="92"/>
            </a:xfrm>
            <a:custGeom>
              <a:avLst/>
              <a:gdLst>
                <a:gd name="T0" fmla="*/ 4 w 333"/>
                <a:gd name="T1" fmla="*/ 22 h 370"/>
                <a:gd name="T2" fmla="*/ 8 w 333"/>
                <a:gd name="T3" fmla="*/ 14 h 370"/>
                <a:gd name="T4" fmla="*/ 13 w 333"/>
                <a:gd name="T5" fmla="*/ 8 h 370"/>
                <a:gd name="T6" fmla="*/ 20 w 333"/>
                <a:gd name="T7" fmla="*/ 3 h 370"/>
                <a:gd name="T8" fmla="*/ 30 w 333"/>
                <a:gd name="T9" fmla="*/ 1 h 370"/>
                <a:gd name="T10" fmla="*/ 41 w 333"/>
                <a:gd name="T11" fmla="*/ 0 h 370"/>
                <a:gd name="T12" fmla="*/ 58 w 333"/>
                <a:gd name="T13" fmla="*/ 1 h 370"/>
                <a:gd name="T14" fmla="*/ 65 w 333"/>
                <a:gd name="T15" fmla="*/ 4 h 370"/>
                <a:gd name="T16" fmla="*/ 73 w 333"/>
                <a:gd name="T17" fmla="*/ 9 h 370"/>
                <a:gd name="T18" fmla="*/ 76 w 333"/>
                <a:gd name="T19" fmla="*/ 13 h 370"/>
                <a:gd name="T20" fmla="*/ 78 w 333"/>
                <a:gd name="T21" fmla="*/ 19 h 370"/>
                <a:gd name="T22" fmla="*/ 79 w 333"/>
                <a:gd name="T23" fmla="*/ 34 h 370"/>
                <a:gd name="T24" fmla="*/ 79 w 333"/>
                <a:gd name="T25" fmla="*/ 71 h 370"/>
                <a:gd name="T26" fmla="*/ 80 w 333"/>
                <a:gd name="T27" fmla="*/ 81 h 370"/>
                <a:gd name="T28" fmla="*/ 84 w 333"/>
                <a:gd name="T29" fmla="*/ 90 h 370"/>
                <a:gd name="T30" fmla="*/ 59 w 333"/>
                <a:gd name="T31" fmla="*/ 83 h 370"/>
                <a:gd name="T32" fmla="*/ 54 w 333"/>
                <a:gd name="T33" fmla="*/ 83 h 370"/>
                <a:gd name="T34" fmla="*/ 45 w 333"/>
                <a:gd name="T35" fmla="*/ 89 h 370"/>
                <a:gd name="T36" fmla="*/ 34 w 333"/>
                <a:gd name="T37" fmla="*/ 92 h 370"/>
                <a:gd name="T38" fmla="*/ 23 w 333"/>
                <a:gd name="T39" fmla="*/ 92 h 370"/>
                <a:gd name="T40" fmla="*/ 15 w 333"/>
                <a:gd name="T41" fmla="*/ 89 h 370"/>
                <a:gd name="T42" fmla="*/ 8 w 333"/>
                <a:gd name="T43" fmla="*/ 85 h 370"/>
                <a:gd name="T44" fmla="*/ 3 w 333"/>
                <a:gd name="T45" fmla="*/ 79 h 370"/>
                <a:gd name="T46" fmla="*/ 1 w 333"/>
                <a:gd name="T47" fmla="*/ 71 h 370"/>
                <a:gd name="T48" fmla="*/ 1 w 333"/>
                <a:gd name="T49" fmla="*/ 62 h 370"/>
                <a:gd name="T50" fmla="*/ 4 w 333"/>
                <a:gd name="T51" fmla="*/ 53 h 370"/>
                <a:gd name="T52" fmla="*/ 11 w 333"/>
                <a:gd name="T53" fmla="*/ 46 h 370"/>
                <a:gd name="T54" fmla="*/ 22 w 333"/>
                <a:gd name="T55" fmla="*/ 41 h 370"/>
                <a:gd name="T56" fmla="*/ 40 w 333"/>
                <a:gd name="T57" fmla="*/ 37 h 370"/>
                <a:gd name="T58" fmla="*/ 56 w 333"/>
                <a:gd name="T59" fmla="*/ 33 h 370"/>
                <a:gd name="T60" fmla="*/ 55 w 333"/>
                <a:gd name="T61" fmla="*/ 25 h 370"/>
                <a:gd name="T62" fmla="*/ 53 w 333"/>
                <a:gd name="T63" fmla="*/ 22 h 370"/>
                <a:gd name="T64" fmla="*/ 50 w 333"/>
                <a:gd name="T65" fmla="*/ 19 h 370"/>
                <a:gd name="T66" fmla="*/ 44 w 333"/>
                <a:gd name="T67" fmla="*/ 18 h 370"/>
                <a:gd name="T68" fmla="*/ 34 w 333"/>
                <a:gd name="T69" fmla="*/ 19 h 370"/>
                <a:gd name="T70" fmla="*/ 28 w 333"/>
                <a:gd name="T71" fmla="*/ 22 h 370"/>
                <a:gd name="T72" fmla="*/ 24 w 333"/>
                <a:gd name="T73" fmla="*/ 29 h 370"/>
                <a:gd name="T74" fmla="*/ 50 w 333"/>
                <a:gd name="T75" fmla="*/ 49 h 370"/>
                <a:gd name="T76" fmla="*/ 37 w 333"/>
                <a:gd name="T77" fmla="*/ 52 h 370"/>
                <a:gd name="T78" fmla="*/ 29 w 333"/>
                <a:gd name="T79" fmla="*/ 55 h 370"/>
                <a:gd name="T80" fmla="*/ 26 w 333"/>
                <a:gd name="T81" fmla="*/ 58 h 370"/>
                <a:gd name="T82" fmla="*/ 24 w 333"/>
                <a:gd name="T83" fmla="*/ 61 h 370"/>
                <a:gd name="T84" fmla="*/ 24 w 333"/>
                <a:gd name="T85" fmla="*/ 66 h 370"/>
                <a:gd name="T86" fmla="*/ 28 w 333"/>
                <a:gd name="T87" fmla="*/ 72 h 370"/>
                <a:gd name="T88" fmla="*/ 34 w 333"/>
                <a:gd name="T89" fmla="*/ 75 h 370"/>
                <a:gd name="T90" fmla="*/ 43 w 333"/>
                <a:gd name="T91" fmla="*/ 75 h 370"/>
                <a:gd name="T92" fmla="*/ 51 w 333"/>
                <a:gd name="T93" fmla="*/ 70 h 370"/>
                <a:gd name="T94" fmla="*/ 55 w 333"/>
                <a:gd name="T95" fmla="*/ 64 h 370"/>
                <a:gd name="T96" fmla="*/ 56 w 333"/>
                <a:gd name="T97" fmla="*/ 56 h 37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33"/>
                <a:gd name="T148" fmla="*/ 0 h 370"/>
                <a:gd name="T149" fmla="*/ 333 w 333"/>
                <a:gd name="T150" fmla="*/ 370 h 37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33" h="370">
                  <a:moveTo>
                    <a:pt x="95" y="117"/>
                  </a:moveTo>
                  <a:lnTo>
                    <a:pt x="10" y="101"/>
                  </a:lnTo>
                  <a:lnTo>
                    <a:pt x="15" y="88"/>
                  </a:lnTo>
                  <a:lnTo>
                    <a:pt x="19" y="77"/>
                  </a:lnTo>
                  <a:lnTo>
                    <a:pt x="24" y="66"/>
                  </a:lnTo>
                  <a:lnTo>
                    <a:pt x="30" y="56"/>
                  </a:lnTo>
                  <a:lnTo>
                    <a:pt x="37" y="47"/>
                  </a:lnTo>
                  <a:lnTo>
                    <a:pt x="43" y="38"/>
                  </a:lnTo>
                  <a:lnTo>
                    <a:pt x="51" y="32"/>
                  </a:lnTo>
                  <a:lnTo>
                    <a:pt x="60" y="25"/>
                  </a:lnTo>
                  <a:lnTo>
                    <a:pt x="69" y="20"/>
                  </a:lnTo>
                  <a:lnTo>
                    <a:pt x="80" y="14"/>
                  </a:lnTo>
                  <a:lnTo>
                    <a:pt x="91" y="10"/>
                  </a:lnTo>
                  <a:lnTo>
                    <a:pt x="103" y="6"/>
                  </a:lnTo>
                  <a:lnTo>
                    <a:pt x="117" y="4"/>
                  </a:lnTo>
                  <a:lnTo>
                    <a:pt x="132" y="2"/>
                  </a:lnTo>
                  <a:lnTo>
                    <a:pt x="147" y="1"/>
                  </a:lnTo>
                  <a:lnTo>
                    <a:pt x="164" y="0"/>
                  </a:lnTo>
                  <a:lnTo>
                    <a:pt x="193" y="1"/>
                  </a:lnTo>
                  <a:lnTo>
                    <a:pt x="219" y="4"/>
                  </a:lnTo>
                  <a:lnTo>
                    <a:pt x="230" y="6"/>
                  </a:lnTo>
                  <a:lnTo>
                    <a:pt x="240" y="9"/>
                  </a:lnTo>
                  <a:lnTo>
                    <a:pt x="249" y="12"/>
                  </a:lnTo>
                  <a:lnTo>
                    <a:pt x="257" y="15"/>
                  </a:lnTo>
                  <a:lnTo>
                    <a:pt x="272" y="23"/>
                  </a:lnTo>
                  <a:lnTo>
                    <a:pt x="284" y="32"/>
                  </a:lnTo>
                  <a:lnTo>
                    <a:pt x="288" y="37"/>
                  </a:lnTo>
                  <a:lnTo>
                    <a:pt x="293" y="42"/>
                  </a:lnTo>
                  <a:lnTo>
                    <a:pt x="297" y="47"/>
                  </a:lnTo>
                  <a:lnTo>
                    <a:pt x="300" y="53"/>
                  </a:lnTo>
                  <a:lnTo>
                    <a:pt x="304" y="59"/>
                  </a:lnTo>
                  <a:lnTo>
                    <a:pt x="306" y="67"/>
                  </a:lnTo>
                  <a:lnTo>
                    <a:pt x="308" y="75"/>
                  </a:lnTo>
                  <a:lnTo>
                    <a:pt x="310" y="85"/>
                  </a:lnTo>
                  <a:lnTo>
                    <a:pt x="312" y="109"/>
                  </a:lnTo>
                  <a:lnTo>
                    <a:pt x="312" y="136"/>
                  </a:lnTo>
                  <a:lnTo>
                    <a:pt x="311" y="246"/>
                  </a:lnTo>
                  <a:lnTo>
                    <a:pt x="312" y="268"/>
                  </a:lnTo>
                  <a:lnTo>
                    <a:pt x="312" y="286"/>
                  </a:lnTo>
                  <a:lnTo>
                    <a:pt x="315" y="302"/>
                  </a:lnTo>
                  <a:lnTo>
                    <a:pt x="317" y="315"/>
                  </a:lnTo>
                  <a:lnTo>
                    <a:pt x="319" y="326"/>
                  </a:lnTo>
                  <a:lnTo>
                    <a:pt x="322" y="338"/>
                  </a:lnTo>
                  <a:lnTo>
                    <a:pt x="328" y="350"/>
                  </a:lnTo>
                  <a:lnTo>
                    <a:pt x="333" y="362"/>
                  </a:lnTo>
                  <a:lnTo>
                    <a:pt x="241" y="362"/>
                  </a:lnTo>
                  <a:lnTo>
                    <a:pt x="236" y="350"/>
                  </a:lnTo>
                  <a:lnTo>
                    <a:pt x="232" y="335"/>
                  </a:lnTo>
                  <a:lnTo>
                    <a:pt x="230" y="327"/>
                  </a:lnTo>
                  <a:lnTo>
                    <a:pt x="229" y="324"/>
                  </a:lnTo>
                  <a:lnTo>
                    <a:pt x="215" y="335"/>
                  </a:lnTo>
                  <a:lnTo>
                    <a:pt x="203" y="344"/>
                  </a:lnTo>
                  <a:lnTo>
                    <a:pt x="190" y="353"/>
                  </a:lnTo>
                  <a:lnTo>
                    <a:pt x="177" y="358"/>
                  </a:lnTo>
                  <a:lnTo>
                    <a:pt x="163" y="364"/>
                  </a:lnTo>
                  <a:lnTo>
                    <a:pt x="148" y="367"/>
                  </a:lnTo>
                  <a:lnTo>
                    <a:pt x="134" y="369"/>
                  </a:lnTo>
                  <a:lnTo>
                    <a:pt x="118" y="370"/>
                  </a:lnTo>
                  <a:lnTo>
                    <a:pt x="105" y="370"/>
                  </a:lnTo>
                  <a:lnTo>
                    <a:pt x="93" y="368"/>
                  </a:lnTo>
                  <a:lnTo>
                    <a:pt x="81" y="366"/>
                  </a:lnTo>
                  <a:lnTo>
                    <a:pt x="70" y="362"/>
                  </a:lnTo>
                  <a:lnTo>
                    <a:pt x="59" y="359"/>
                  </a:lnTo>
                  <a:lnTo>
                    <a:pt x="49" y="354"/>
                  </a:lnTo>
                  <a:lnTo>
                    <a:pt x="40" y="347"/>
                  </a:lnTo>
                  <a:lnTo>
                    <a:pt x="32" y="340"/>
                  </a:lnTo>
                  <a:lnTo>
                    <a:pt x="25" y="333"/>
                  </a:lnTo>
                  <a:lnTo>
                    <a:pt x="18" y="325"/>
                  </a:lnTo>
                  <a:lnTo>
                    <a:pt x="13" y="316"/>
                  </a:lnTo>
                  <a:lnTo>
                    <a:pt x="8" y="307"/>
                  </a:lnTo>
                  <a:lnTo>
                    <a:pt x="5" y="297"/>
                  </a:lnTo>
                  <a:lnTo>
                    <a:pt x="3" y="287"/>
                  </a:lnTo>
                  <a:lnTo>
                    <a:pt x="2" y="276"/>
                  </a:lnTo>
                  <a:lnTo>
                    <a:pt x="0" y="265"/>
                  </a:lnTo>
                  <a:lnTo>
                    <a:pt x="2" y="251"/>
                  </a:lnTo>
                  <a:lnTo>
                    <a:pt x="5" y="237"/>
                  </a:lnTo>
                  <a:lnTo>
                    <a:pt x="9" y="225"/>
                  </a:lnTo>
                  <a:lnTo>
                    <a:pt x="15" y="213"/>
                  </a:lnTo>
                  <a:lnTo>
                    <a:pt x="23" y="200"/>
                  </a:lnTo>
                  <a:lnTo>
                    <a:pt x="32" y="192"/>
                  </a:lnTo>
                  <a:lnTo>
                    <a:pt x="43" y="183"/>
                  </a:lnTo>
                  <a:lnTo>
                    <a:pt x="56" y="176"/>
                  </a:lnTo>
                  <a:lnTo>
                    <a:pt x="70" y="170"/>
                  </a:lnTo>
                  <a:lnTo>
                    <a:pt x="86" y="164"/>
                  </a:lnTo>
                  <a:lnTo>
                    <a:pt x="107" y="160"/>
                  </a:lnTo>
                  <a:lnTo>
                    <a:pt x="129" y="154"/>
                  </a:lnTo>
                  <a:lnTo>
                    <a:pt x="160" y="149"/>
                  </a:lnTo>
                  <a:lnTo>
                    <a:pt x="186" y="142"/>
                  </a:lnTo>
                  <a:lnTo>
                    <a:pt x="206" y="136"/>
                  </a:lnTo>
                  <a:lnTo>
                    <a:pt x="221" y="131"/>
                  </a:lnTo>
                  <a:lnTo>
                    <a:pt x="221" y="122"/>
                  </a:lnTo>
                  <a:lnTo>
                    <a:pt x="220" y="109"/>
                  </a:lnTo>
                  <a:lnTo>
                    <a:pt x="218" y="99"/>
                  </a:lnTo>
                  <a:lnTo>
                    <a:pt x="215" y="95"/>
                  </a:lnTo>
                  <a:lnTo>
                    <a:pt x="213" y="90"/>
                  </a:lnTo>
                  <a:lnTo>
                    <a:pt x="211" y="87"/>
                  </a:lnTo>
                  <a:lnTo>
                    <a:pt x="208" y="84"/>
                  </a:lnTo>
                  <a:lnTo>
                    <a:pt x="203" y="80"/>
                  </a:lnTo>
                  <a:lnTo>
                    <a:pt x="199" y="78"/>
                  </a:lnTo>
                  <a:lnTo>
                    <a:pt x="195" y="76"/>
                  </a:lnTo>
                  <a:lnTo>
                    <a:pt x="188" y="75"/>
                  </a:lnTo>
                  <a:lnTo>
                    <a:pt x="175" y="72"/>
                  </a:lnTo>
                  <a:lnTo>
                    <a:pt x="157" y="71"/>
                  </a:lnTo>
                  <a:lnTo>
                    <a:pt x="145" y="72"/>
                  </a:lnTo>
                  <a:lnTo>
                    <a:pt x="135" y="75"/>
                  </a:lnTo>
                  <a:lnTo>
                    <a:pt x="126" y="77"/>
                  </a:lnTo>
                  <a:lnTo>
                    <a:pt x="118" y="81"/>
                  </a:lnTo>
                  <a:lnTo>
                    <a:pt x="112" y="88"/>
                  </a:lnTo>
                  <a:lnTo>
                    <a:pt x="105" y="96"/>
                  </a:lnTo>
                  <a:lnTo>
                    <a:pt x="100" y="104"/>
                  </a:lnTo>
                  <a:lnTo>
                    <a:pt x="95" y="117"/>
                  </a:lnTo>
                  <a:close/>
                  <a:moveTo>
                    <a:pt x="221" y="193"/>
                  </a:moveTo>
                  <a:lnTo>
                    <a:pt x="211" y="195"/>
                  </a:lnTo>
                  <a:lnTo>
                    <a:pt x="198" y="199"/>
                  </a:lnTo>
                  <a:lnTo>
                    <a:pt x="182" y="203"/>
                  </a:lnTo>
                  <a:lnTo>
                    <a:pt x="164" y="207"/>
                  </a:lnTo>
                  <a:lnTo>
                    <a:pt x="146" y="210"/>
                  </a:lnTo>
                  <a:lnTo>
                    <a:pt x="132" y="215"/>
                  </a:lnTo>
                  <a:lnTo>
                    <a:pt x="121" y="219"/>
                  </a:lnTo>
                  <a:lnTo>
                    <a:pt x="113" y="222"/>
                  </a:lnTo>
                  <a:lnTo>
                    <a:pt x="109" y="226"/>
                  </a:lnTo>
                  <a:lnTo>
                    <a:pt x="105" y="230"/>
                  </a:lnTo>
                  <a:lnTo>
                    <a:pt x="102" y="233"/>
                  </a:lnTo>
                  <a:lnTo>
                    <a:pt x="99" y="238"/>
                  </a:lnTo>
                  <a:lnTo>
                    <a:pt x="97" y="242"/>
                  </a:lnTo>
                  <a:lnTo>
                    <a:pt x="95" y="247"/>
                  </a:lnTo>
                  <a:lnTo>
                    <a:pt x="95" y="251"/>
                  </a:lnTo>
                  <a:lnTo>
                    <a:pt x="94" y="256"/>
                  </a:lnTo>
                  <a:lnTo>
                    <a:pt x="95" y="265"/>
                  </a:lnTo>
                  <a:lnTo>
                    <a:pt x="99" y="274"/>
                  </a:lnTo>
                  <a:lnTo>
                    <a:pt x="103" y="282"/>
                  </a:lnTo>
                  <a:lnTo>
                    <a:pt x="110" y="290"/>
                  </a:lnTo>
                  <a:lnTo>
                    <a:pt x="117" y="296"/>
                  </a:lnTo>
                  <a:lnTo>
                    <a:pt x="126" y="301"/>
                  </a:lnTo>
                  <a:lnTo>
                    <a:pt x="136" y="303"/>
                  </a:lnTo>
                  <a:lnTo>
                    <a:pt x="146" y="304"/>
                  </a:lnTo>
                  <a:lnTo>
                    <a:pt x="159" y="303"/>
                  </a:lnTo>
                  <a:lnTo>
                    <a:pt x="171" y="300"/>
                  </a:lnTo>
                  <a:lnTo>
                    <a:pt x="183" y="295"/>
                  </a:lnTo>
                  <a:lnTo>
                    <a:pt x="195" y="287"/>
                  </a:lnTo>
                  <a:lnTo>
                    <a:pt x="202" y="281"/>
                  </a:lnTo>
                  <a:lnTo>
                    <a:pt x="209" y="273"/>
                  </a:lnTo>
                  <a:lnTo>
                    <a:pt x="213" y="265"/>
                  </a:lnTo>
                  <a:lnTo>
                    <a:pt x="218" y="257"/>
                  </a:lnTo>
                  <a:lnTo>
                    <a:pt x="219" y="249"/>
                  </a:lnTo>
                  <a:lnTo>
                    <a:pt x="220" y="239"/>
                  </a:lnTo>
                  <a:lnTo>
                    <a:pt x="221" y="227"/>
                  </a:lnTo>
                  <a:lnTo>
                    <a:pt x="221" y="211"/>
                  </a:lnTo>
                  <a:lnTo>
                    <a:pt x="221" y="19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05" name="Freeform 2047">
              <a:extLst>
                <a:ext uri="{FF2B5EF4-FFF2-40B4-BE49-F238E27FC236}">
                  <a16:creationId xmlns:a16="http://schemas.microsoft.com/office/drawing/2014/main" id="{8C5DFE87-4F73-4289-AF4A-EDE196CACB34}"/>
                </a:ext>
              </a:extLst>
            </p:cNvPr>
            <p:cNvSpPr>
              <a:spLocks/>
            </p:cNvSpPr>
            <p:nvPr/>
          </p:nvSpPr>
          <p:spPr bwMode="auto">
            <a:xfrm>
              <a:off x="3203" y="3782"/>
              <a:ext cx="83" cy="92"/>
            </a:xfrm>
            <a:custGeom>
              <a:avLst/>
              <a:gdLst>
                <a:gd name="T0" fmla="*/ 25 w 331"/>
                <a:gd name="T1" fmla="*/ 65 h 370"/>
                <a:gd name="T2" fmla="*/ 28 w 331"/>
                <a:gd name="T3" fmla="*/ 70 h 370"/>
                <a:gd name="T4" fmla="*/ 31 w 331"/>
                <a:gd name="T5" fmla="*/ 73 h 370"/>
                <a:gd name="T6" fmla="*/ 35 w 331"/>
                <a:gd name="T7" fmla="*/ 74 h 370"/>
                <a:gd name="T8" fmla="*/ 47 w 331"/>
                <a:gd name="T9" fmla="*/ 75 h 370"/>
                <a:gd name="T10" fmla="*/ 54 w 331"/>
                <a:gd name="T11" fmla="*/ 73 h 370"/>
                <a:gd name="T12" fmla="*/ 58 w 331"/>
                <a:gd name="T13" fmla="*/ 71 h 370"/>
                <a:gd name="T14" fmla="*/ 59 w 331"/>
                <a:gd name="T15" fmla="*/ 66 h 370"/>
                <a:gd name="T16" fmla="*/ 58 w 331"/>
                <a:gd name="T17" fmla="*/ 62 h 370"/>
                <a:gd name="T18" fmla="*/ 55 w 331"/>
                <a:gd name="T19" fmla="*/ 60 h 370"/>
                <a:gd name="T20" fmla="*/ 37 w 331"/>
                <a:gd name="T21" fmla="*/ 55 h 370"/>
                <a:gd name="T22" fmla="*/ 19 w 331"/>
                <a:gd name="T23" fmla="*/ 49 h 370"/>
                <a:gd name="T24" fmla="*/ 11 w 331"/>
                <a:gd name="T25" fmla="*/ 45 h 370"/>
                <a:gd name="T26" fmla="*/ 6 w 331"/>
                <a:gd name="T27" fmla="*/ 38 h 370"/>
                <a:gd name="T28" fmla="*/ 4 w 331"/>
                <a:gd name="T29" fmla="*/ 30 h 370"/>
                <a:gd name="T30" fmla="*/ 4 w 331"/>
                <a:gd name="T31" fmla="*/ 22 h 370"/>
                <a:gd name="T32" fmla="*/ 7 w 331"/>
                <a:gd name="T33" fmla="*/ 14 h 370"/>
                <a:gd name="T34" fmla="*/ 13 w 331"/>
                <a:gd name="T35" fmla="*/ 8 h 370"/>
                <a:gd name="T36" fmla="*/ 21 w 331"/>
                <a:gd name="T37" fmla="*/ 3 h 370"/>
                <a:gd name="T38" fmla="*/ 32 w 331"/>
                <a:gd name="T39" fmla="*/ 0 h 370"/>
                <a:gd name="T40" fmla="*/ 45 w 331"/>
                <a:gd name="T41" fmla="*/ 0 h 370"/>
                <a:gd name="T42" fmla="*/ 57 w 331"/>
                <a:gd name="T43" fmla="*/ 1 h 370"/>
                <a:gd name="T44" fmla="*/ 65 w 331"/>
                <a:gd name="T45" fmla="*/ 4 h 370"/>
                <a:gd name="T46" fmla="*/ 72 w 331"/>
                <a:gd name="T47" fmla="*/ 9 h 370"/>
                <a:gd name="T48" fmla="*/ 76 w 331"/>
                <a:gd name="T49" fmla="*/ 16 h 370"/>
                <a:gd name="T50" fmla="*/ 80 w 331"/>
                <a:gd name="T51" fmla="*/ 23 h 370"/>
                <a:gd name="T52" fmla="*/ 56 w 331"/>
                <a:gd name="T53" fmla="*/ 23 h 370"/>
                <a:gd name="T54" fmla="*/ 50 w 331"/>
                <a:gd name="T55" fmla="*/ 18 h 370"/>
                <a:gd name="T56" fmla="*/ 41 w 331"/>
                <a:gd name="T57" fmla="*/ 17 h 370"/>
                <a:gd name="T58" fmla="*/ 30 w 331"/>
                <a:gd name="T59" fmla="*/ 18 h 370"/>
                <a:gd name="T60" fmla="*/ 26 w 331"/>
                <a:gd name="T61" fmla="*/ 22 h 370"/>
                <a:gd name="T62" fmla="*/ 25 w 331"/>
                <a:gd name="T63" fmla="*/ 25 h 370"/>
                <a:gd name="T64" fmla="*/ 27 w 331"/>
                <a:gd name="T65" fmla="*/ 28 h 370"/>
                <a:gd name="T66" fmla="*/ 41 w 331"/>
                <a:gd name="T67" fmla="*/ 33 h 370"/>
                <a:gd name="T68" fmla="*/ 58 w 331"/>
                <a:gd name="T69" fmla="*/ 37 h 370"/>
                <a:gd name="T70" fmla="*/ 68 w 331"/>
                <a:gd name="T71" fmla="*/ 41 h 370"/>
                <a:gd name="T72" fmla="*/ 76 w 331"/>
                <a:gd name="T73" fmla="*/ 45 h 370"/>
                <a:gd name="T74" fmla="*/ 80 w 331"/>
                <a:gd name="T75" fmla="*/ 51 h 370"/>
                <a:gd name="T76" fmla="*/ 83 w 331"/>
                <a:gd name="T77" fmla="*/ 57 h 370"/>
                <a:gd name="T78" fmla="*/ 83 w 331"/>
                <a:gd name="T79" fmla="*/ 65 h 370"/>
                <a:gd name="T80" fmla="*/ 80 w 331"/>
                <a:gd name="T81" fmla="*/ 74 h 370"/>
                <a:gd name="T82" fmla="*/ 75 w 331"/>
                <a:gd name="T83" fmla="*/ 81 h 370"/>
                <a:gd name="T84" fmla="*/ 67 w 331"/>
                <a:gd name="T85" fmla="*/ 87 h 370"/>
                <a:gd name="T86" fmla="*/ 56 w 331"/>
                <a:gd name="T87" fmla="*/ 91 h 370"/>
                <a:gd name="T88" fmla="*/ 43 w 331"/>
                <a:gd name="T89" fmla="*/ 92 h 370"/>
                <a:gd name="T90" fmla="*/ 30 w 331"/>
                <a:gd name="T91" fmla="*/ 91 h 370"/>
                <a:gd name="T92" fmla="*/ 20 w 331"/>
                <a:gd name="T93" fmla="*/ 88 h 370"/>
                <a:gd name="T94" fmla="*/ 11 w 331"/>
                <a:gd name="T95" fmla="*/ 83 h 370"/>
                <a:gd name="T96" fmla="*/ 5 w 331"/>
                <a:gd name="T97" fmla="*/ 76 h 370"/>
                <a:gd name="T98" fmla="*/ 1 w 331"/>
                <a:gd name="T99" fmla="*/ 68 h 37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31"/>
                <a:gd name="T151" fmla="*/ 0 h 370"/>
                <a:gd name="T152" fmla="*/ 331 w 331"/>
                <a:gd name="T153" fmla="*/ 370 h 37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31" h="370">
                  <a:moveTo>
                    <a:pt x="0" y="261"/>
                  </a:moveTo>
                  <a:lnTo>
                    <a:pt x="94" y="247"/>
                  </a:lnTo>
                  <a:lnTo>
                    <a:pt x="98" y="260"/>
                  </a:lnTo>
                  <a:lnTo>
                    <a:pt x="104" y="271"/>
                  </a:lnTo>
                  <a:lnTo>
                    <a:pt x="107" y="275"/>
                  </a:lnTo>
                  <a:lnTo>
                    <a:pt x="110" y="281"/>
                  </a:lnTo>
                  <a:lnTo>
                    <a:pt x="115" y="284"/>
                  </a:lnTo>
                  <a:lnTo>
                    <a:pt x="119" y="289"/>
                  </a:lnTo>
                  <a:lnTo>
                    <a:pt x="123" y="292"/>
                  </a:lnTo>
                  <a:lnTo>
                    <a:pt x="129" y="294"/>
                  </a:lnTo>
                  <a:lnTo>
                    <a:pt x="135" y="297"/>
                  </a:lnTo>
                  <a:lnTo>
                    <a:pt x="140" y="299"/>
                  </a:lnTo>
                  <a:lnTo>
                    <a:pt x="154" y="302"/>
                  </a:lnTo>
                  <a:lnTo>
                    <a:pt x="170" y="303"/>
                  </a:lnTo>
                  <a:lnTo>
                    <a:pt x="187" y="302"/>
                  </a:lnTo>
                  <a:lnTo>
                    <a:pt x="202" y="300"/>
                  </a:lnTo>
                  <a:lnTo>
                    <a:pt x="208" y="297"/>
                  </a:lnTo>
                  <a:lnTo>
                    <a:pt x="214" y="295"/>
                  </a:lnTo>
                  <a:lnTo>
                    <a:pt x="219" y="292"/>
                  </a:lnTo>
                  <a:lnTo>
                    <a:pt x="225" y="290"/>
                  </a:lnTo>
                  <a:lnTo>
                    <a:pt x="230" y="284"/>
                  </a:lnTo>
                  <a:lnTo>
                    <a:pt x="234" y="279"/>
                  </a:lnTo>
                  <a:lnTo>
                    <a:pt x="236" y="272"/>
                  </a:lnTo>
                  <a:lnTo>
                    <a:pt x="237" y="264"/>
                  </a:lnTo>
                  <a:lnTo>
                    <a:pt x="237" y="259"/>
                  </a:lnTo>
                  <a:lnTo>
                    <a:pt x="235" y="254"/>
                  </a:lnTo>
                  <a:lnTo>
                    <a:pt x="233" y="250"/>
                  </a:lnTo>
                  <a:lnTo>
                    <a:pt x="230" y="247"/>
                  </a:lnTo>
                  <a:lnTo>
                    <a:pt x="226" y="243"/>
                  </a:lnTo>
                  <a:lnTo>
                    <a:pt x="219" y="240"/>
                  </a:lnTo>
                  <a:lnTo>
                    <a:pt x="209" y="237"/>
                  </a:lnTo>
                  <a:lnTo>
                    <a:pt x="198" y="235"/>
                  </a:lnTo>
                  <a:lnTo>
                    <a:pt x="148" y="222"/>
                  </a:lnTo>
                  <a:lnTo>
                    <a:pt x="106" y="210"/>
                  </a:lnTo>
                  <a:lnTo>
                    <a:pt x="89" y="205"/>
                  </a:lnTo>
                  <a:lnTo>
                    <a:pt x="76" y="199"/>
                  </a:lnTo>
                  <a:lnTo>
                    <a:pt x="64" y="194"/>
                  </a:lnTo>
                  <a:lnTo>
                    <a:pt x="55" y="188"/>
                  </a:lnTo>
                  <a:lnTo>
                    <a:pt x="45" y="181"/>
                  </a:lnTo>
                  <a:lnTo>
                    <a:pt x="36" y="173"/>
                  </a:lnTo>
                  <a:lnTo>
                    <a:pt x="30" y="164"/>
                  </a:lnTo>
                  <a:lnTo>
                    <a:pt x="24" y="154"/>
                  </a:lnTo>
                  <a:lnTo>
                    <a:pt x="19" y="144"/>
                  </a:lnTo>
                  <a:lnTo>
                    <a:pt x="15" y="133"/>
                  </a:lnTo>
                  <a:lnTo>
                    <a:pt x="14" y="121"/>
                  </a:lnTo>
                  <a:lnTo>
                    <a:pt x="13" y="109"/>
                  </a:lnTo>
                  <a:lnTo>
                    <a:pt x="14" y="98"/>
                  </a:lnTo>
                  <a:lnTo>
                    <a:pt x="15" y="87"/>
                  </a:lnTo>
                  <a:lnTo>
                    <a:pt x="19" y="77"/>
                  </a:lnTo>
                  <a:lnTo>
                    <a:pt x="22" y="67"/>
                  </a:lnTo>
                  <a:lnTo>
                    <a:pt x="28" y="57"/>
                  </a:lnTo>
                  <a:lnTo>
                    <a:pt x="34" y="48"/>
                  </a:lnTo>
                  <a:lnTo>
                    <a:pt x="41" y="39"/>
                  </a:lnTo>
                  <a:lnTo>
                    <a:pt x="50" y="32"/>
                  </a:lnTo>
                  <a:lnTo>
                    <a:pt x="60" y="24"/>
                  </a:lnTo>
                  <a:lnTo>
                    <a:pt x="71" y="17"/>
                  </a:lnTo>
                  <a:lnTo>
                    <a:pt x="83" y="12"/>
                  </a:lnTo>
                  <a:lnTo>
                    <a:pt x="96" y="7"/>
                  </a:lnTo>
                  <a:lnTo>
                    <a:pt x="110" y="4"/>
                  </a:lnTo>
                  <a:lnTo>
                    <a:pt x="127" y="2"/>
                  </a:lnTo>
                  <a:lnTo>
                    <a:pt x="143" y="1"/>
                  </a:lnTo>
                  <a:lnTo>
                    <a:pt x="162" y="0"/>
                  </a:lnTo>
                  <a:lnTo>
                    <a:pt x="180" y="1"/>
                  </a:lnTo>
                  <a:lnTo>
                    <a:pt x="196" y="2"/>
                  </a:lnTo>
                  <a:lnTo>
                    <a:pt x="212" y="3"/>
                  </a:lnTo>
                  <a:lnTo>
                    <a:pt x="226" y="6"/>
                  </a:lnTo>
                  <a:lnTo>
                    <a:pt x="238" y="10"/>
                  </a:lnTo>
                  <a:lnTo>
                    <a:pt x="250" y="13"/>
                  </a:lnTo>
                  <a:lnTo>
                    <a:pt x="261" y="18"/>
                  </a:lnTo>
                  <a:lnTo>
                    <a:pt x="270" y="24"/>
                  </a:lnTo>
                  <a:lnTo>
                    <a:pt x="279" y="31"/>
                  </a:lnTo>
                  <a:lnTo>
                    <a:pt x="287" y="37"/>
                  </a:lnTo>
                  <a:lnTo>
                    <a:pt x="293" y="45"/>
                  </a:lnTo>
                  <a:lnTo>
                    <a:pt x="300" y="53"/>
                  </a:lnTo>
                  <a:lnTo>
                    <a:pt x="305" y="63"/>
                  </a:lnTo>
                  <a:lnTo>
                    <a:pt x="311" y="72"/>
                  </a:lnTo>
                  <a:lnTo>
                    <a:pt x="315" y="82"/>
                  </a:lnTo>
                  <a:lnTo>
                    <a:pt x="319" y="93"/>
                  </a:lnTo>
                  <a:lnTo>
                    <a:pt x="230" y="110"/>
                  </a:lnTo>
                  <a:lnTo>
                    <a:pt x="227" y="100"/>
                  </a:lnTo>
                  <a:lnTo>
                    <a:pt x="223" y="92"/>
                  </a:lnTo>
                  <a:lnTo>
                    <a:pt x="216" y="85"/>
                  </a:lnTo>
                  <a:lnTo>
                    <a:pt x="209" y="78"/>
                  </a:lnTo>
                  <a:lnTo>
                    <a:pt x="201" y="74"/>
                  </a:lnTo>
                  <a:lnTo>
                    <a:pt x="190" y="70"/>
                  </a:lnTo>
                  <a:lnTo>
                    <a:pt x="178" y="68"/>
                  </a:lnTo>
                  <a:lnTo>
                    <a:pt x="164" y="67"/>
                  </a:lnTo>
                  <a:lnTo>
                    <a:pt x="147" y="68"/>
                  </a:lnTo>
                  <a:lnTo>
                    <a:pt x="132" y="70"/>
                  </a:lnTo>
                  <a:lnTo>
                    <a:pt x="120" y="74"/>
                  </a:lnTo>
                  <a:lnTo>
                    <a:pt x="111" y="78"/>
                  </a:lnTo>
                  <a:lnTo>
                    <a:pt x="106" y="81"/>
                  </a:lnTo>
                  <a:lnTo>
                    <a:pt x="103" y="87"/>
                  </a:lnTo>
                  <a:lnTo>
                    <a:pt x="101" y="91"/>
                  </a:lnTo>
                  <a:lnTo>
                    <a:pt x="100" y="97"/>
                  </a:lnTo>
                  <a:lnTo>
                    <a:pt x="100" y="101"/>
                  </a:lnTo>
                  <a:lnTo>
                    <a:pt x="103" y="106"/>
                  </a:lnTo>
                  <a:lnTo>
                    <a:pt x="106" y="110"/>
                  </a:lnTo>
                  <a:lnTo>
                    <a:pt x="109" y="113"/>
                  </a:lnTo>
                  <a:lnTo>
                    <a:pt x="120" y="119"/>
                  </a:lnTo>
                  <a:lnTo>
                    <a:pt x="138" y="125"/>
                  </a:lnTo>
                  <a:lnTo>
                    <a:pt x="163" y="132"/>
                  </a:lnTo>
                  <a:lnTo>
                    <a:pt x="197" y="140"/>
                  </a:lnTo>
                  <a:lnTo>
                    <a:pt x="215" y="144"/>
                  </a:lnTo>
                  <a:lnTo>
                    <a:pt x="232" y="150"/>
                  </a:lnTo>
                  <a:lnTo>
                    <a:pt x="247" y="154"/>
                  </a:lnTo>
                  <a:lnTo>
                    <a:pt x="260" y="160"/>
                  </a:lnTo>
                  <a:lnTo>
                    <a:pt x="273" y="164"/>
                  </a:lnTo>
                  <a:lnTo>
                    <a:pt x="284" y="170"/>
                  </a:lnTo>
                  <a:lnTo>
                    <a:pt x="293" y="176"/>
                  </a:lnTo>
                  <a:lnTo>
                    <a:pt x="302" y="182"/>
                  </a:lnTo>
                  <a:lnTo>
                    <a:pt x="309" y="188"/>
                  </a:lnTo>
                  <a:lnTo>
                    <a:pt x="314" y="196"/>
                  </a:lnTo>
                  <a:lnTo>
                    <a:pt x="320" y="204"/>
                  </a:lnTo>
                  <a:lnTo>
                    <a:pt x="324" y="211"/>
                  </a:lnTo>
                  <a:lnTo>
                    <a:pt x="326" y="221"/>
                  </a:lnTo>
                  <a:lnTo>
                    <a:pt x="330" y="230"/>
                  </a:lnTo>
                  <a:lnTo>
                    <a:pt x="331" y="241"/>
                  </a:lnTo>
                  <a:lnTo>
                    <a:pt x="331" y="251"/>
                  </a:lnTo>
                  <a:lnTo>
                    <a:pt x="331" y="263"/>
                  </a:lnTo>
                  <a:lnTo>
                    <a:pt x="329" y="275"/>
                  </a:lnTo>
                  <a:lnTo>
                    <a:pt x="325" y="286"/>
                  </a:lnTo>
                  <a:lnTo>
                    <a:pt x="321" y="296"/>
                  </a:lnTo>
                  <a:lnTo>
                    <a:pt x="315" y="307"/>
                  </a:lnTo>
                  <a:lnTo>
                    <a:pt x="308" y="317"/>
                  </a:lnTo>
                  <a:lnTo>
                    <a:pt x="300" y="326"/>
                  </a:lnTo>
                  <a:lnTo>
                    <a:pt x="290" y="335"/>
                  </a:lnTo>
                  <a:lnTo>
                    <a:pt x="279" y="344"/>
                  </a:lnTo>
                  <a:lnTo>
                    <a:pt x="268" y="350"/>
                  </a:lnTo>
                  <a:lnTo>
                    <a:pt x="255" y="357"/>
                  </a:lnTo>
                  <a:lnTo>
                    <a:pt x="240" y="361"/>
                  </a:lnTo>
                  <a:lnTo>
                    <a:pt x="224" y="366"/>
                  </a:lnTo>
                  <a:lnTo>
                    <a:pt x="207" y="368"/>
                  </a:lnTo>
                  <a:lnTo>
                    <a:pt x="190" y="370"/>
                  </a:lnTo>
                  <a:lnTo>
                    <a:pt x="170" y="370"/>
                  </a:lnTo>
                  <a:lnTo>
                    <a:pt x="152" y="370"/>
                  </a:lnTo>
                  <a:lnTo>
                    <a:pt x="136" y="368"/>
                  </a:lnTo>
                  <a:lnTo>
                    <a:pt x="120" y="366"/>
                  </a:lnTo>
                  <a:lnTo>
                    <a:pt x="105" y="362"/>
                  </a:lnTo>
                  <a:lnTo>
                    <a:pt x="92" y="359"/>
                  </a:lnTo>
                  <a:lnTo>
                    <a:pt x="78" y="354"/>
                  </a:lnTo>
                  <a:lnTo>
                    <a:pt x="66" y="348"/>
                  </a:lnTo>
                  <a:lnTo>
                    <a:pt x="55" y="340"/>
                  </a:lnTo>
                  <a:lnTo>
                    <a:pt x="45" y="333"/>
                  </a:lnTo>
                  <a:lnTo>
                    <a:pt x="36" y="325"/>
                  </a:lnTo>
                  <a:lnTo>
                    <a:pt x="28" y="316"/>
                  </a:lnTo>
                  <a:lnTo>
                    <a:pt x="21" y="306"/>
                  </a:lnTo>
                  <a:lnTo>
                    <a:pt x="14" y="296"/>
                  </a:lnTo>
                  <a:lnTo>
                    <a:pt x="9" y="285"/>
                  </a:lnTo>
                  <a:lnTo>
                    <a:pt x="4" y="273"/>
                  </a:lnTo>
                  <a:lnTo>
                    <a:pt x="0" y="26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06" name="Freeform 2048">
              <a:extLst>
                <a:ext uri="{FF2B5EF4-FFF2-40B4-BE49-F238E27FC236}">
                  <a16:creationId xmlns:a16="http://schemas.microsoft.com/office/drawing/2014/main" id="{B8FE8E19-0F92-40F0-88CF-E9BEC8B60EB8}"/>
                </a:ext>
              </a:extLst>
            </p:cNvPr>
            <p:cNvSpPr>
              <a:spLocks/>
            </p:cNvSpPr>
            <p:nvPr/>
          </p:nvSpPr>
          <p:spPr bwMode="auto">
            <a:xfrm>
              <a:off x="3305" y="3782"/>
              <a:ext cx="130" cy="90"/>
            </a:xfrm>
            <a:custGeom>
              <a:avLst/>
              <a:gdLst>
                <a:gd name="T0" fmla="*/ 22 w 521"/>
                <a:gd name="T1" fmla="*/ 2 h 362"/>
                <a:gd name="T2" fmla="*/ 24 w 521"/>
                <a:gd name="T3" fmla="*/ 11 h 362"/>
                <a:gd name="T4" fmla="*/ 31 w 521"/>
                <a:gd name="T5" fmla="*/ 5 h 362"/>
                <a:gd name="T6" fmla="*/ 38 w 521"/>
                <a:gd name="T7" fmla="*/ 2 h 362"/>
                <a:gd name="T8" fmla="*/ 45 w 521"/>
                <a:gd name="T9" fmla="*/ 0 h 362"/>
                <a:gd name="T10" fmla="*/ 53 w 521"/>
                <a:gd name="T11" fmla="*/ 0 h 362"/>
                <a:gd name="T12" fmla="*/ 60 w 521"/>
                <a:gd name="T13" fmla="*/ 2 h 362"/>
                <a:gd name="T14" fmla="*/ 67 w 521"/>
                <a:gd name="T15" fmla="*/ 5 h 362"/>
                <a:gd name="T16" fmla="*/ 72 w 521"/>
                <a:gd name="T17" fmla="*/ 11 h 362"/>
                <a:gd name="T18" fmla="*/ 77 w 521"/>
                <a:gd name="T19" fmla="*/ 11 h 362"/>
                <a:gd name="T20" fmla="*/ 83 w 521"/>
                <a:gd name="T21" fmla="*/ 5 h 362"/>
                <a:gd name="T22" fmla="*/ 90 w 521"/>
                <a:gd name="T23" fmla="*/ 2 h 362"/>
                <a:gd name="T24" fmla="*/ 97 w 521"/>
                <a:gd name="T25" fmla="*/ 0 h 362"/>
                <a:gd name="T26" fmla="*/ 106 w 521"/>
                <a:gd name="T27" fmla="*/ 0 h 362"/>
                <a:gd name="T28" fmla="*/ 112 w 521"/>
                <a:gd name="T29" fmla="*/ 1 h 362"/>
                <a:gd name="T30" fmla="*/ 116 w 521"/>
                <a:gd name="T31" fmla="*/ 3 h 362"/>
                <a:gd name="T32" fmla="*/ 119 w 521"/>
                <a:gd name="T33" fmla="*/ 5 h 362"/>
                <a:gd name="T34" fmla="*/ 122 w 521"/>
                <a:gd name="T35" fmla="*/ 7 h 362"/>
                <a:gd name="T36" fmla="*/ 125 w 521"/>
                <a:gd name="T37" fmla="*/ 10 h 362"/>
                <a:gd name="T38" fmla="*/ 127 w 521"/>
                <a:gd name="T39" fmla="*/ 14 h 362"/>
                <a:gd name="T40" fmla="*/ 129 w 521"/>
                <a:gd name="T41" fmla="*/ 19 h 362"/>
                <a:gd name="T42" fmla="*/ 130 w 521"/>
                <a:gd name="T43" fmla="*/ 28 h 362"/>
                <a:gd name="T44" fmla="*/ 130 w 521"/>
                <a:gd name="T45" fmla="*/ 90 h 362"/>
                <a:gd name="T46" fmla="*/ 107 w 521"/>
                <a:gd name="T47" fmla="*/ 40 h 362"/>
                <a:gd name="T48" fmla="*/ 106 w 521"/>
                <a:gd name="T49" fmla="*/ 29 h 362"/>
                <a:gd name="T50" fmla="*/ 105 w 521"/>
                <a:gd name="T51" fmla="*/ 25 h 362"/>
                <a:gd name="T52" fmla="*/ 104 w 521"/>
                <a:gd name="T53" fmla="*/ 23 h 362"/>
                <a:gd name="T54" fmla="*/ 102 w 521"/>
                <a:gd name="T55" fmla="*/ 21 h 362"/>
                <a:gd name="T56" fmla="*/ 100 w 521"/>
                <a:gd name="T57" fmla="*/ 19 h 362"/>
                <a:gd name="T58" fmla="*/ 97 w 521"/>
                <a:gd name="T59" fmla="*/ 18 h 362"/>
                <a:gd name="T60" fmla="*/ 94 w 521"/>
                <a:gd name="T61" fmla="*/ 18 h 362"/>
                <a:gd name="T62" fmla="*/ 89 w 521"/>
                <a:gd name="T63" fmla="*/ 19 h 362"/>
                <a:gd name="T64" fmla="*/ 85 w 521"/>
                <a:gd name="T65" fmla="*/ 21 h 362"/>
                <a:gd name="T66" fmla="*/ 81 w 521"/>
                <a:gd name="T67" fmla="*/ 25 h 362"/>
                <a:gd name="T68" fmla="*/ 79 w 521"/>
                <a:gd name="T69" fmla="*/ 30 h 362"/>
                <a:gd name="T70" fmla="*/ 77 w 521"/>
                <a:gd name="T71" fmla="*/ 37 h 362"/>
                <a:gd name="T72" fmla="*/ 77 w 521"/>
                <a:gd name="T73" fmla="*/ 48 h 362"/>
                <a:gd name="T74" fmla="*/ 53 w 521"/>
                <a:gd name="T75" fmla="*/ 90 h 362"/>
                <a:gd name="T76" fmla="*/ 53 w 521"/>
                <a:gd name="T77" fmla="*/ 36 h 362"/>
                <a:gd name="T78" fmla="*/ 53 w 521"/>
                <a:gd name="T79" fmla="*/ 28 h 362"/>
                <a:gd name="T80" fmla="*/ 51 w 521"/>
                <a:gd name="T81" fmla="*/ 24 h 362"/>
                <a:gd name="T82" fmla="*/ 49 w 521"/>
                <a:gd name="T83" fmla="*/ 21 h 362"/>
                <a:gd name="T84" fmla="*/ 47 w 521"/>
                <a:gd name="T85" fmla="*/ 19 h 362"/>
                <a:gd name="T86" fmla="*/ 43 w 521"/>
                <a:gd name="T87" fmla="*/ 18 h 362"/>
                <a:gd name="T88" fmla="*/ 38 w 521"/>
                <a:gd name="T89" fmla="*/ 18 h 362"/>
                <a:gd name="T90" fmla="*/ 34 w 521"/>
                <a:gd name="T91" fmla="*/ 19 h 362"/>
                <a:gd name="T92" fmla="*/ 29 w 521"/>
                <a:gd name="T93" fmla="*/ 22 h 362"/>
                <a:gd name="T94" fmla="*/ 26 w 521"/>
                <a:gd name="T95" fmla="*/ 27 h 362"/>
                <a:gd name="T96" fmla="*/ 24 w 521"/>
                <a:gd name="T97" fmla="*/ 32 h 362"/>
                <a:gd name="T98" fmla="*/ 24 w 521"/>
                <a:gd name="T99" fmla="*/ 41 h 362"/>
                <a:gd name="T100" fmla="*/ 23 w 521"/>
                <a:gd name="T101" fmla="*/ 90 h 362"/>
                <a:gd name="T102" fmla="*/ 0 w 521"/>
                <a:gd name="T103" fmla="*/ 2 h 362"/>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521"/>
                <a:gd name="T157" fmla="*/ 0 h 362"/>
                <a:gd name="T158" fmla="*/ 521 w 521"/>
                <a:gd name="T159" fmla="*/ 362 h 362"/>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521" h="362">
                  <a:moveTo>
                    <a:pt x="0" y="9"/>
                  </a:moveTo>
                  <a:lnTo>
                    <a:pt x="87" y="9"/>
                  </a:lnTo>
                  <a:lnTo>
                    <a:pt x="87" y="56"/>
                  </a:lnTo>
                  <a:lnTo>
                    <a:pt x="98" y="43"/>
                  </a:lnTo>
                  <a:lnTo>
                    <a:pt x="111" y="32"/>
                  </a:lnTo>
                  <a:lnTo>
                    <a:pt x="123" y="22"/>
                  </a:lnTo>
                  <a:lnTo>
                    <a:pt x="138" y="14"/>
                  </a:lnTo>
                  <a:lnTo>
                    <a:pt x="151" y="9"/>
                  </a:lnTo>
                  <a:lnTo>
                    <a:pt x="166" y="4"/>
                  </a:lnTo>
                  <a:lnTo>
                    <a:pt x="181" y="1"/>
                  </a:lnTo>
                  <a:lnTo>
                    <a:pt x="197" y="0"/>
                  </a:lnTo>
                  <a:lnTo>
                    <a:pt x="214" y="1"/>
                  </a:lnTo>
                  <a:lnTo>
                    <a:pt x="228" y="4"/>
                  </a:lnTo>
                  <a:lnTo>
                    <a:pt x="242" y="9"/>
                  </a:lnTo>
                  <a:lnTo>
                    <a:pt x="256" y="14"/>
                  </a:lnTo>
                  <a:lnTo>
                    <a:pt x="268" y="22"/>
                  </a:lnTo>
                  <a:lnTo>
                    <a:pt x="279" y="32"/>
                  </a:lnTo>
                  <a:lnTo>
                    <a:pt x="289" y="43"/>
                  </a:lnTo>
                  <a:lnTo>
                    <a:pt x="296" y="56"/>
                  </a:lnTo>
                  <a:lnTo>
                    <a:pt x="308" y="43"/>
                  </a:lnTo>
                  <a:lnTo>
                    <a:pt x="321" y="32"/>
                  </a:lnTo>
                  <a:lnTo>
                    <a:pt x="334" y="22"/>
                  </a:lnTo>
                  <a:lnTo>
                    <a:pt x="347" y="14"/>
                  </a:lnTo>
                  <a:lnTo>
                    <a:pt x="360" y="9"/>
                  </a:lnTo>
                  <a:lnTo>
                    <a:pt x="375" y="4"/>
                  </a:lnTo>
                  <a:lnTo>
                    <a:pt x="390" y="1"/>
                  </a:lnTo>
                  <a:lnTo>
                    <a:pt x="404" y="0"/>
                  </a:lnTo>
                  <a:lnTo>
                    <a:pt x="423" y="1"/>
                  </a:lnTo>
                  <a:lnTo>
                    <a:pt x="441" y="4"/>
                  </a:lnTo>
                  <a:lnTo>
                    <a:pt x="448" y="6"/>
                  </a:lnTo>
                  <a:lnTo>
                    <a:pt x="456" y="10"/>
                  </a:lnTo>
                  <a:lnTo>
                    <a:pt x="464" y="12"/>
                  </a:lnTo>
                  <a:lnTo>
                    <a:pt x="471" y="16"/>
                  </a:lnTo>
                  <a:lnTo>
                    <a:pt x="477" y="21"/>
                  </a:lnTo>
                  <a:lnTo>
                    <a:pt x="484" y="25"/>
                  </a:lnTo>
                  <a:lnTo>
                    <a:pt x="489" y="29"/>
                  </a:lnTo>
                  <a:lnTo>
                    <a:pt x="495" y="35"/>
                  </a:lnTo>
                  <a:lnTo>
                    <a:pt x="499" y="42"/>
                  </a:lnTo>
                  <a:lnTo>
                    <a:pt x="504" y="48"/>
                  </a:lnTo>
                  <a:lnTo>
                    <a:pt x="508" y="55"/>
                  </a:lnTo>
                  <a:lnTo>
                    <a:pt x="511" y="63"/>
                  </a:lnTo>
                  <a:lnTo>
                    <a:pt x="516" y="76"/>
                  </a:lnTo>
                  <a:lnTo>
                    <a:pt x="518" y="92"/>
                  </a:lnTo>
                  <a:lnTo>
                    <a:pt x="520" y="112"/>
                  </a:lnTo>
                  <a:lnTo>
                    <a:pt x="521" y="135"/>
                  </a:lnTo>
                  <a:lnTo>
                    <a:pt x="521" y="362"/>
                  </a:lnTo>
                  <a:lnTo>
                    <a:pt x="428" y="362"/>
                  </a:lnTo>
                  <a:lnTo>
                    <a:pt x="428" y="160"/>
                  </a:lnTo>
                  <a:lnTo>
                    <a:pt x="426" y="135"/>
                  </a:lnTo>
                  <a:lnTo>
                    <a:pt x="424" y="117"/>
                  </a:lnTo>
                  <a:lnTo>
                    <a:pt x="423" y="109"/>
                  </a:lnTo>
                  <a:lnTo>
                    <a:pt x="422" y="102"/>
                  </a:lnTo>
                  <a:lnTo>
                    <a:pt x="420" y="97"/>
                  </a:lnTo>
                  <a:lnTo>
                    <a:pt x="418" y="92"/>
                  </a:lnTo>
                  <a:lnTo>
                    <a:pt x="414" y="87"/>
                  </a:lnTo>
                  <a:lnTo>
                    <a:pt x="410" y="84"/>
                  </a:lnTo>
                  <a:lnTo>
                    <a:pt x="405" y="79"/>
                  </a:lnTo>
                  <a:lnTo>
                    <a:pt x="401" y="77"/>
                  </a:lnTo>
                  <a:lnTo>
                    <a:pt x="396" y="75"/>
                  </a:lnTo>
                  <a:lnTo>
                    <a:pt x="390" y="74"/>
                  </a:lnTo>
                  <a:lnTo>
                    <a:pt x="383" y="72"/>
                  </a:lnTo>
                  <a:lnTo>
                    <a:pt x="378" y="71"/>
                  </a:lnTo>
                  <a:lnTo>
                    <a:pt x="368" y="72"/>
                  </a:lnTo>
                  <a:lnTo>
                    <a:pt x="358" y="75"/>
                  </a:lnTo>
                  <a:lnTo>
                    <a:pt x="349" y="79"/>
                  </a:lnTo>
                  <a:lnTo>
                    <a:pt x="340" y="84"/>
                  </a:lnTo>
                  <a:lnTo>
                    <a:pt x="333" y="90"/>
                  </a:lnTo>
                  <a:lnTo>
                    <a:pt x="325" y="99"/>
                  </a:lnTo>
                  <a:lnTo>
                    <a:pt x="319" y="108"/>
                  </a:lnTo>
                  <a:lnTo>
                    <a:pt x="315" y="119"/>
                  </a:lnTo>
                  <a:lnTo>
                    <a:pt x="312" y="132"/>
                  </a:lnTo>
                  <a:lnTo>
                    <a:pt x="310" y="149"/>
                  </a:lnTo>
                  <a:lnTo>
                    <a:pt x="308" y="168"/>
                  </a:lnTo>
                  <a:lnTo>
                    <a:pt x="307" y="193"/>
                  </a:lnTo>
                  <a:lnTo>
                    <a:pt x="307" y="362"/>
                  </a:lnTo>
                  <a:lnTo>
                    <a:pt x="214" y="362"/>
                  </a:lnTo>
                  <a:lnTo>
                    <a:pt x="214" y="168"/>
                  </a:lnTo>
                  <a:lnTo>
                    <a:pt x="214" y="144"/>
                  </a:lnTo>
                  <a:lnTo>
                    <a:pt x="213" y="125"/>
                  </a:lnTo>
                  <a:lnTo>
                    <a:pt x="211" y="111"/>
                  </a:lnTo>
                  <a:lnTo>
                    <a:pt x="209" y="101"/>
                  </a:lnTo>
                  <a:lnTo>
                    <a:pt x="206" y="95"/>
                  </a:lnTo>
                  <a:lnTo>
                    <a:pt x="203" y="88"/>
                  </a:lnTo>
                  <a:lnTo>
                    <a:pt x="198" y="84"/>
                  </a:lnTo>
                  <a:lnTo>
                    <a:pt x="194" y="79"/>
                  </a:lnTo>
                  <a:lnTo>
                    <a:pt x="188" y="76"/>
                  </a:lnTo>
                  <a:lnTo>
                    <a:pt x="182" y="74"/>
                  </a:lnTo>
                  <a:lnTo>
                    <a:pt x="174" y="72"/>
                  </a:lnTo>
                  <a:lnTo>
                    <a:pt x="165" y="71"/>
                  </a:lnTo>
                  <a:lnTo>
                    <a:pt x="154" y="72"/>
                  </a:lnTo>
                  <a:lnTo>
                    <a:pt x="144" y="75"/>
                  </a:lnTo>
                  <a:lnTo>
                    <a:pt x="135" y="78"/>
                  </a:lnTo>
                  <a:lnTo>
                    <a:pt x="127" y="84"/>
                  </a:lnTo>
                  <a:lnTo>
                    <a:pt x="118" y="90"/>
                  </a:lnTo>
                  <a:lnTo>
                    <a:pt x="111" y="98"/>
                  </a:lnTo>
                  <a:lnTo>
                    <a:pt x="106" y="107"/>
                  </a:lnTo>
                  <a:lnTo>
                    <a:pt x="101" y="118"/>
                  </a:lnTo>
                  <a:lnTo>
                    <a:pt x="98" y="130"/>
                  </a:lnTo>
                  <a:lnTo>
                    <a:pt x="96" y="146"/>
                  </a:lnTo>
                  <a:lnTo>
                    <a:pt x="95" y="166"/>
                  </a:lnTo>
                  <a:lnTo>
                    <a:pt x="93" y="190"/>
                  </a:lnTo>
                  <a:lnTo>
                    <a:pt x="93" y="362"/>
                  </a:lnTo>
                  <a:lnTo>
                    <a:pt x="0" y="362"/>
                  </a:lnTo>
                  <a:lnTo>
                    <a:pt x="0" y="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07" name="Freeform 2049">
              <a:extLst>
                <a:ext uri="{FF2B5EF4-FFF2-40B4-BE49-F238E27FC236}">
                  <a16:creationId xmlns:a16="http://schemas.microsoft.com/office/drawing/2014/main" id="{0C1E18C5-CAFA-4BDC-9B03-D87FF98013EC}"/>
                </a:ext>
              </a:extLst>
            </p:cNvPr>
            <p:cNvSpPr>
              <a:spLocks noEditPoints="1"/>
            </p:cNvSpPr>
            <p:nvPr/>
          </p:nvSpPr>
          <p:spPr bwMode="auto">
            <a:xfrm>
              <a:off x="3452" y="3782"/>
              <a:ext cx="83" cy="92"/>
            </a:xfrm>
            <a:custGeom>
              <a:avLst/>
              <a:gdLst>
                <a:gd name="T0" fmla="*/ 3 w 331"/>
                <a:gd name="T1" fmla="*/ 22 h 370"/>
                <a:gd name="T2" fmla="*/ 7 w 331"/>
                <a:gd name="T3" fmla="*/ 14 h 370"/>
                <a:gd name="T4" fmla="*/ 13 w 331"/>
                <a:gd name="T5" fmla="*/ 8 h 370"/>
                <a:gd name="T6" fmla="*/ 20 w 331"/>
                <a:gd name="T7" fmla="*/ 3 h 370"/>
                <a:gd name="T8" fmla="*/ 29 w 331"/>
                <a:gd name="T9" fmla="*/ 1 h 370"/>
                <a:gd name="T10" fmla="*/ 41 w 331"/>
                <a:gd name="T11" fmla="*/ 0 h 370"/>
                <a:gd name="T12" fmla="*/ 57 w 331"/>
                <a:gd name="T13" fmla="*/ 1 h 370"/>
                <a:gd name="T14" fmla="*/ 64 w 331"/>
                <a:gd name="T15" fmla="*/ 4 h 370"/>
                <a:gd name="T16" fmla="*/ 72 w 331"/>
                <a:gd name="T17" fmla="*/ 9 h 370"/>
                <a:gd name="T18" fmla="*/ 75 w 331"/>
                <a:gd name="T19" fmla="*/ 13 h 370"/>
                <a:gd name="T20" fmla="*/ 77 w 331"/>
                <a:gd name="T21" fmla="*/ 19 h 370"/>
                <a:gd name="T22" fmla="*/ 78 w 331"/>
                <a:gd name="T23" fmla="*/ 34 h 370"/>
                <a:gd name="T24" fmla="*/ 78 w 331"/>
                <a:gd name="T25" fmla="*/ 71 h 370"/>
                <a:gd name="T26" fmla="*/ 80 w 331"/>
                <a:gd name="T27" fmla="*/ 81 h 370"/>
                <a:gd name="T28" fmla="*/ 83 w 331"/>
                <a:gd name="T29" fmla="*/ 90 h 370"/>
                <a:gd name="T30" fmla="*/ 58 w 331"/>
                <a:gd name="T31" fmla="*/ 83 h 370"/>
                <a:gd name="T32" fmla="*/ 54 w 331"/>
                <a:gd name="T33" fmla="*/ 83 h 370"/>
                <a:gd name="T34" fmla="*/ 44 w 331"/>
                <a:gd name="T35" fmla="*/ 89 h 370"/>
                <a:gd name="T36" fmla="*/ 33 w 331"/>
                <a:gd name="T37" fmla="*/ 92 h 370"/>
                <a:gd name="T38" fmla="*/ 23 w 331"/>
                <a:gd name="T39" fmla="*/ 92 h 370"/>
                <a:gd name="T40" fmla="*/ 15 w 331"/>
                <a:gd name="T41" fmla="*/ 89 h 370"/>
                <a:gd name="T42" fmla="*/ 8 w 331"/>
                <a:gd name="T43" fmla="*/ 85 h 370"/>
                <a:gd name="T44" fmla="*/ 3 w 331"/>
                <a:gd name="T45" fmla="*/ 79 h 370"/>
                <a:gd name="T46" fmla="*/ 1 w 331"/>
                <a:gd name="T47" fmla="*/ 71 h 370"/>
                <a:gd name="T48" fmla="*/ 0 w 331"/>
                <a:gd name="T49" fmla="*/ 62 h 370"/>
                <a:gd name="T50" fmla="*/ 4 w 331"/>
                <a:gd name="T51" fmla="*/ 53 h 370"/>
                <a:gd name="T52" fmla="*/ 10 w 331"/>
                <a:gd name="T53" fmla="*/ 46 h 370"/>
                <a:gd name="T54" fmla="*/ 22 w 331"/>
                <a:gd name="T55" fmla="*/ 41 h 370"/>
                <a:gd name="T56" fmla="*/ 40 w 331"/>
                <a:gd name="T57" fmla="*/ 37 h 370"/>
                <a:gd name="T58" fmla="*/ 55 w 331"/>
                <a:gd name="T59" fmla="*/ 33 h 370"/>
                <a:gd name="T60" fmla="*/ 54 w 331"/>
                <a:gd name="T61" fmla="*/ 25 h 370"/>
                <a:gd name="T62" fmla="*/ 52 w 331"/>
                <a:gd name="T63" fmla="*/ 22 h 370"/>
                <a:gd name="T64" fmla="*/ 50 w 331"/>
                <a:gd name="T65" fmla="*/ 19 h 370"/>
                <a:gd name="T66" fmla="*/ 43 w 331"/>
                <a:gd name="T67" fmla="*/ 18 h 370"/>
                <a:gd name="T68" fmla="*/ 33 w 331"/>
                <a:gd name="T69" fmla="*/ 19 h 370"/>
                <a:gd name="T70" fmla="*/ 28 w 331"/>
                <a:gd name="T71" fmla="*/ 22 h 370"/>
                <a:gd name="T72" fmla="*/ 24 w 331"/>
                <a:gd name="T73" fmla="*/ 29 h 370"/>
                <a:gd name="T74" fmla="*/ 49 w 331"/>
                <a:gd name="T75" fmla="*/ 49 h 370"/>
                <a:gd name="T76" fmla="*/ 36 w 331"/>
                <a:gd name="T77" fmla="*/ 52 h 370"/>
                <a:gd name="T78" fmla="*/ 28 w 331"/>
                <a:gd name="T79" fmla="*/ 55 h 370"/>
                <a:gd name="T80" fmla="*/ 25 w 331"/>
                <a:gd name="T81" fmla="*/ 58 h 370"/>
                <a:gd name="T82" fmla="*/ 24 w 331"/>
                <a:gd name="T83" fmla="*/ 61 h 370"/>
                <a:gd name="T84" fmla="*/ 24 w 331"/>
                <a:gd name="T85" fmla="*/ 66 h 370"/>
                <a:gd name="T86" fmla="*/ 27 w 331"/>
                <a:gd name="T87" fmla="*/ 72 h 370"/>
                <a:gd name="T88" fmla="*/ 34 w 331"/>
                <a:gd name="T89" fmla="*/ 75 h 370"/>
                <a:gd name="T90" fmla="*/ 42 w 331"/>
                <a:gd name="T91" fmla="*/ 75 h 370"/>
                <a:gd name="T92" fmla="*/ 50 w 331"/>
                <a:gd name="T93" fmla="*/ 70 h 370"/>
                <a:gd name="T94" fmla="*/ 54 w 331"/>
                <a:gd name="T95" fmla="*/ 64 h 370"/>
                <a:gd name="T96" fmla="*/ 55 w 331"/>
                <a:gd name="T97" fmla="*/ 56 h 37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31"/>
                <a:gd name="T148" fmla="*/ 0 h 370"/>
                <a:gd name="T149" fmla="*/ 331 w 331"/>
                <a:gd name="T150" fmla="*/ 370 h 37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31" h="370">
                  <a:moveTo>
                    <a:pt x="94" y="117"/>
                  </a:moveTo>
                  <a:lnTo>
                    <a:pt x="9" y="101"/>
                  </a:lnTo>
                  <a:lnTo>
                    <a:pt x="13" y="88"/>
                  </a:lnTo>
                  <a:lnTo>
                    <a:pt x="17" y="77"/>
                  </a:lnTo>
                  <a:lnTo>
                    <a:pt x="23" y="66"/>
                  </a:lnTo>
                  <a:lnTo>
                    <a:pt x="28" y="56"/>
                  </a:lnTo>
                  <a:lnTo>
                    <a:pt x="35" y="47"/>
                  </a:lnTo>
                  <a:lnTo>
                    <a:pt x="43" y="38"/>
                  </a:lnTo>
                  <a:lnTo>
                    <a:pt x="50" y="32"/>
                  </a:lnTo>
                  <a:lnTo>
                    <a:pt x="58" y="25"/>
                  </a:lnTo>
                  <a:lnTo>
                    <a:pt x="68" y="20"/>
                  </a:lnTo>
                  <a:lnTo>
                    <a:pt x="78" y="14"/>
                  </a:lnTo>
                  <a:lnTo>
                    <a:pt x="90" y="10"/>
                  </a:lnTo>
                  <a:lnTo>
                    <a:pt x="102" y="6"/>
                  </a:lnTo>
                  <a:lnTo>
                    <a:pt x="115" y="4"/>
                  </a:lnTo>
                  <a:lnTo>
                    <a:pt x="130" y="2"/>
                  </a:lnTo>
                  <a:lnTo>
                    <a:pt x="146" y="1"/>
                  </a:lnTo>
                  <a:lnTo>
                    <a:pt x="163" y="0"/>
                  </a:lnTo>
                  <a:lnTo>
                    <a:pt x="191" y="1"/>
                  </a:lnTo>
                  <a:lnTo>
                    <a:pt x="217" y="4"/>
                  </a:lnTo>
                  <a:lnTo>
                    <a:pt x="228" y="6"/>
                  </a:lnTo>
                  <a:lnTo>
                    <a:pt x="239" y="9"/>
                  </a:lnTo>
                  <a:lnTo>
                    <a:pt x="248" y="12"/>
                  </a:lnTo>
                  <a:lnTo>
                    <a:pt x="255" y="15"/>
                  </a:lnTo>
                  <a:lnTo>
                    <a:pt x="270" y="23"/>
                  </a:lnTo>
                  <a:lnTo>
                    <a:pt x="282" y="32"/>
                  </a:lnTo>
                  <a:lnTo>
                    <a:pt x="287" y="37"/>
                  </a:lnTo>
                  <a:lnTo>
                    <a:pt x="292" y="42"/>
                  </a:lnTo>
                  <a:lnTo>
                    <a:pt x="295" y="47"/>
                  </a:lnTo>
                  <a:lnTo>
                    <a:pt x="299" y="53"/>
                  </a:lnTo>
                  <a:lnTo>
                    <a:pt x="302" y="59"/>
                  </a:lnTo>
                  <a:lnTo>
                    <a:pt x="304" y="67"/>
                  </a:lnTo>
                  <a:lnTo>
                    <a:pt x="306" y="75"/>
                  </a:lnTo>
                  <a:lnTo>
                    <a:pt x="308" y="85"/>
                  </a:lnTo>
                  <a:lnTo>
                    <a:pt x="310" y="109"/>
                  </a:lnTo>
                  <a:lnTo>
                    <a:pt x="312" y="136"/>
                  </a:lnTo>
                  <a:lnTo>
                    <a:pt x="310" y="246"/>
                  </a:lnTo>
                  <a:lnTo>
                    <a:pt x="310" y="268"/>
                  </a:lnTo>
                  <a:lnTo>
                    <a:pt x="312" y="286"/>
                  </a:lnTo>
                  <a:lnTo>
                    <a:pt x="313" y="302"/>
                  </a:lnTo>
                  <a:lnTo>
                    <a:pt x="315" y="315"/>
                  </a:lnTo>
                  <a:lnTo>
                    <a:pt x="318" y="326"/>
                  </a:lnTo>
                  <a:lnTo>
                    <a:pt x="322" y="338"/>
                  </a:lnTo>
                  <a:lnTo>
                    <a:pt x="326" y="350"/>
                  </a:lnTo>
                  <a:lnTo>
                    <a:pt x="331" y="362"/>
                  </a:lnTo>
                  <a:lnTo>
                    <a:pt x="239" y="362"/>
                  </a:lnTo>
                  <a:lnTo>
                    <a:pt x="236" y="350"/>
                  </a:lnTo>
                  <a:lnTo>
                    <a:pt x="230" y="335"/>
                  </a:lnTo>
                  <a:lnTo>
                    <a:pt x="228" y="327"/>
                  </a:lnTo>
                  <a:lnTo>
                    <a:pt x="227" y="324"/>
                  </a:lnTo>
                  <a:lnTo>
                    <a:pt x="215" y="335"/>
                  </a:lnTo>
                  <a:lnTo>
                    <a:pt x="202" y="344"/>
                  </a:lnTo>
                  <a:lnTo>
                    <a:pt x="189" y="353"/>
                  </a:lnTo>
                  <a:lnTo>
                    <a:pt x="176" y="358"/>
                  </a:lnTo>
                  <a:lnTo>
                    <a:pt x="162" y="364"/>
                  </a:lnTo>
                  <a:lnTo>
                    <a:pt x="147" y="367"/>
                  </a:lnTo>
                  <a:lnTo>
                    <a:pt x="132" y="369"/>
                  </a:lnTo>
                  <a:lnTo>
                    <a:pt x="118" y="370"/>
                  </a:lnTo>
                  <a:lnTo>
                    <a:pt x="104" y="370"/>
                  </a:lnTo>
                  <a:lnTo>
                    <a:pt x="91" y="368"/>
                  </a:lnTo>
                  <a:lnTo>
                    <a:pt x="79" y="366"/>
                  </a:lnTo>
                  <a:lnTo>
                    <a:pt x="68" y="362"/>
                  </a:lnTo>
                  <a:lnTo>
                    <a:pt x="58" y="359"/>
                  </a:lnTo>
                  <a:lnTo>
                    <a:pt x="48" y="354"/>
                  </a:lnTo>
                  <a:lnTo>
                    <a:pt x="39" y="347"/>
                  </a:lnTo>
                  <a:lnTo>
                    <a:pt x="30" y="340"/>
                  </a:lnTo>
                  <a:lnTo>
                    <a:pt x="24" y="333"/>
                  </a:lnTo>
                  <a:lnTo>
                    <a:pt x="17" y="325"/>
                  </a:lnTo>
                  <a:lnTo>
                    <a:pt x="12" y="316"/>
                  </a:lnTo>
                  <a:lnTo>
                    <a:pt x="7" y="307"/>
                  </a:lnTo>
                  <a:lnTo>
                    <a:pt x="4" y="297"/>
                  </a:lnTo>
                  <a:lnTo>
                    <a:pt x="2" y="287"/>
                  </a:lnTo>
                  <a:lnTo>
                    <a:pt x="0" y="276"/>
                  </a:lnTo>
                  <a:lnTo>
                    <a:pt x="0" y="265"/>
                  </a:lnTo>
                  <a:lnTo>
                    <a:pt x="1" y="251"/>
                  </a:lnTo>
                  <a:lnTo>
                    <a:pt x="3" y="237"/>
                  </a:lnTo>
                  <a:lnTo>
                    <a:pt x="7" y="225"/>
                  </a:lnTo>
                  <a:lnTo>
                    <a:pt x="14" y="213"/>
                  </a:lnTo>
                  <a:lnTo>
                    <a:pt x="22" y="200"/>
                  </a:lnTo>
                  <a:lnTo>
                    <a:pt x="32" y="192"/>
                  </a:lnTo>
                  <a:lnTo>
                    <a:pt x="41" y="183"/>
                  </a:lnTo>
                  <a:lnTo>
                    <a:pt x="54" y="176"/>
                  </a:lnTo>
                  <a:lnTo>
                    <a:pt x="68" y="170"/>
                  </a:lnTo>
                  <a:lnTo>
                    <a:pt x="86" y="164"/>
                  </a:lnTo>
                  <a:lnTo>
                    <a:pt x="105" y="160"/>
                  </a:lnTo>
                  <a:lnTo>
                    <a:pt x="129" y="154"/>
                  </a:lnTo>
                  <a:lnTo>
                    <a:pt x="158" y="149"/>
                  </a:lnTo>
                  <a:lnTo>
                    <a:pt x="184" y="142"/>
                  </a:lnTo>
                  <a:lnTo>
                    <a:pt x="205" y="136"/>
                  </a:lnTo>
                  <a:lnTo>
                    <a:pt x="219" y="131"/>
                  </a:lnTo>
                  <a:lnTo>
                    <a:pt x="219" y="122"/>
                  </a:lnTo>
                  <a:lnTo>
                    <a:pt x="219" y="109"/>
                  </a:lnTo>
                  <a:lnTo>
                    <a:pt x="216" y="99"/>
                  </a:lnTo>
                  <a:lnTo>
                    <a:pt x="215" y="95"/>
                  </a:lnTo>
                  <a:lnTo>
                    <a:pt x="212" y="90"/>
                  </a:lnTo>
                  <a:lnTo>
                    <a:pt x="209" y="87"/>
                  </a:lnTo>
                  <a:lnTo>
                    <a:pt x="206" y="84"/>
                  </a:lnTo>
                  <a:lnTo>
                    <a:pt x="202" y="80"/>
                  </a:lnTo>
                  <a:lnTo>
                    <a:pt x="198" y="78"/>
                  </a:lnTo>
                  <a:lnTo>
                    <a:pt x="193" y="76"/>
                  </a:lnTo>
                  <a:lnTo>
                    <a:pt x="187" y="75"/>
                  </a:lnTo>
                  <a:lnTo>
                    <a:pt x="173" y="72"/>
                  </a:lnTo>
                  <a:lnTo>
                    <a:pt x="156" y="71"/>
                  </a:lnTo>
                  <a:lnTo>
                    <a:pt x="144" y="72"/>
                  </a:lnTo>
                  <a:lnTo>
                    <a:pt x="133" y="75"/>
                  </a:lnTo>
                  <a:lnTo>
                    <a:pt x="124" y="77"/>
                  </a:lnTo>
                  <a:lnTo>
                    <a:pt x="116" y="81"/>
                  </a:lnTo>
                  <a:lnTo>
                    <a:pt x="110" y="88"/>
                  </a:lnTo>
                  <a:lnTo>
                    <a:pt x="104" y="96"/>
                  </a:lnTo>
                  <a:lnTo>
                    <a:pt x="99" y="104"/>
                  </a:lnTo>
                  <a:lnTo>
                    <a:pt x="94" y="117"/>
                  </a:lnTo>
                  <a:close/>
                  <a:moveTo>
                    <a:pt x="219" y="193"/>
                  </a:moveTo>
                  <a:lnTo>
                    <a:pt x="209" y="195"/>
                  </a:lnTo>
                  <a:lnTo>
                    <a:pt x="196" y="199"/>
                  </a:lnTo>
                  <a:lnTo>
                    <a:pt x="180" y="203"/>
                  </a:lnTo>
                  <a:lnTo>
                    <a:pt x="163" y="207"/>
                  </a:lnTo>
                  <a:lnTo>
                    <a:pt x="145" y="210"/>
                  </a:lnTo>
                  <a:lnTo>
                    <a:pt x="130" y="215"/>
                  </a:lnTo>
                  <a:lnTo>
                    <a:pt x="119" y="219"/>
                  </a:lnTo>
                  <a:lnTo>
                    <a:pt x="111" y="222"/>
                  </a:lnTo>
                  <a:lnTo>
                    <a:pt x="108" y="226"/>
                  </a:lnTo>
                  <a:lnTo>
                    <a:pt x="103" y="230"/>
                  </a:lnTo>
                  <a:lnTo>
                    <a:pt x="100" y="233"/>
                  </a:lnTo>
                  <a:lnTo>
                    <a:pt x="98" y="238"/>
                  </a:lnTo>
                  <a:lnTo>
                    <a:pt x="95" y="242"/>
                  </a:lnTo>
                  <a:lnTo>
                    <a:pt x="94" y="247"/>
                  </a:lnTo>
                  <a:lnTo>
                    <a:pt x="93" y="251"/>
                  </a:lnTo>
                  <a:lnTo>
                    <a:pt x="93" y="256"/>
                  </a:lnTo>
                  <a:lnTo>
                    <a:pt x="94" y="265"/>
                  </a:lnTo>
                  <a:lnTo>
                    <a:pt x="97" y="274"/>
                  </a:lnTo>
                  <a:lnTo>
                    <a:pt x="101" y="282"/>
                  </a:lnTo>
                  <a:lnTo>
                    <a:pt x="108" y="290"/>
                  </a:lnTo>
                  <a:lnTo>
                    <a:pt x="115" y="296"/>
                  </a:lnTo>
                  <a:lnTo>
                    <a:pt x="124" y="301"/>
                  </a:lnTo>
                  <a:lnTo>
                    <a:pt x="134" y="303"/>
                  </a:lnTo>
                  <a:lnTo>
                    <a:pt x="145" y="304"/>
                  </a:lnTo>
                  <a:lnTo>
                    <a:pt x="157" y="303"/>
                  </a:lnTo>
                  <a:lnTo>
                    <a:pt x="169" y="300"/>
                  </a:lnTo>
                  <a:lnTo>
                    <a:pt x="181" y="295"/>
                  </a:lnTo>
                  <a:lnTo>
                    <a:pt x="194" y="287"/>
                  </a:lnTo>
                  <a:lnTo>
                    <a:pt x="201" y="281"/>
                  </a:lnTo>
                  <a:lnTo>
                    <a:pt x="208" y="273"/>
                  </a:lnTo>
                  <a:lnTo>
                    <a:pt x="212" y="265"/>
                  </a:lnTo>
                  <a:lnTo>
                    <a:pt x="216" y="257"/>
                  </a:lnTo>
                  <a:lnTo>
                    <a:pt x="218" y="249"/>
                  </a:lnTo>
                  <a:lnTo>
                    <a:pt x="219" y="239"/>
                  </a:lnTo>
                  <a:lnTo>
                    <a:pt x="219" y="227"/>
                  </a:lnTo>
                  <a:lnTo>
                    <a:pt x="219" y="211"/>
                  </a:lnTo>
                  <a:lnTo>
                    <a:pt x="219" y="19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08" name="Freeform 2050">
              <a:extLst>
                <a:ext uri="{FF2B5EF4-FFF2-40B4-BE49-F238E27FC236}">
                  <a16:creationId xmlns:a16="http://schemas.microsoft.com/office/drawing/2014/main" id="{236E66D5-3C49-4F02-B8E7-D4F01496F0F5}"/>
                </a:ext>
              </a:extLst>
            </p:cNvPr>
            <p:cNvSpPr>
              <a:spLocks/>
            </p:cNvSpPr>
            <p:nvPr/>
          </p:nvSpPr>
          <p:spPr bwMode="auto">
            <a:xfrm>
              <a:off x="2766" y="3432"/>
              <a:ext cx="62" cy="301"/>
            </a:xfrm>
            <a:custGeom>
              <a:avLst/>
              <a:gdLst>
                <a:gd name="T0" fmla="*/ 0 w 247"/>
                <a:gd name="T1" fmla="*/ 1 h 1203"/>
                <a:gd name="T2" fmla="*/ 5 w 247"/>
                <a:gd name="T3" fmla="*/ 301 h 1203"/>
                <a:gd name="T4" fmla="*/ 62 w 247"/>
                <a:gd name="T5" fmla="*/ 300 h 1203"/>
                <a:gd name="T6" fmla="*/ 57 w 247"/>
                <a:gd name="T7" fmla="*/ 0 h 1203"/>
                <a:gd name="T8" fmla="*/ 0 w 247"/>
                <a:gd name="T9" fmla="*/ 1 h 1203"/>
                <a:gd name="T10" fmla="*/ 0 60000 65536"/>
                <a:gd name="T11" fmla="*/ 0 60000 65536"/>
                <a:gd name="T12" fmla="*/ 0 60000 65536"/>
                <a:gd name="T13" fmla="*/ 0 60000 65536"/>
                <a:gd name="T14" fmla="*/ 0 60000 65536"/>
                <a:gd name="T15" fmla="*/ 0 w 247"/>
                <a:gd name="T16" fmla="*/ 0 h 1203"/>
                <a:gd name="T17" fmla="*/ 247 w 247"/>
                <a:gd name="T18" fmla="*/ 1203 h 1203"/>
              </a:gdLst>
              <a:ahLst/>
              <a:cxnLst>
                <a:cxn ang="T10">
                  <a:pos x="T0" y="T1"/>
                </a:cxn>
                <a:cxn ang="T11">
                  <a:pos x="T2" y="T3"/>
                </a:cxn>
                <a:cxn ang="T12">
                  <a:pos x="T4" y="T5"/>
                </a:cxn>
                <a:cxn ang="T13">
                  <a:pos x="T6" y="T7"/>
                </a:cxn>
                <a:cxn ang="T14">
                  <a:pos x="T8" y="T9"/>
                </a:cxn>
              </a:cxnLst>
              <a:rect l="T15" t="T16" r="T17" b="T18"/>
              <a:pathLst>
                <a:path w="247" h="1203">
                  <a:moveTo>
                    <a:pt x="0" y="3"/>
                  </a:moveTo>
                  <a:lnTo>
                    <a:pt x="20" y="1203"/>
                  </a:lnTo>
                  <a:lnTo>
                    <a:pt x="247" y="1198"/>
                  </a:lnTo>
                  <a:lnTo>
                    <a:pt x="228" y="0"/>
                  </a:lnTo>
                  <a:lnTo>
                    <a:pt x="0" y="3"/>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09" name="Freeform 2051">
              <a:extLst>
                <a:ext uri="{FF2B5EF4-FFF2-40B4-BE49-F238E27FC236}">
                  <a16:creationId xmlns:a16="http://schemas.microsoft.com/office/drawing/2014/main" id="{F7ED57E8-2C49-447C-BC13-AD4B6EFE1A86}"/>
                </a:ext>
              </a:extLst>
            </p:cNvPr>
            <p:cNvSpPr>
              <a:spLocks/>
            </p:cNvSpPr>
            <p:nvPr/>
          </p:nvSpPr>
          <p:spPr bwMode="auto">
            <a:xfrm>
              <a:off x="2721" y="3288"/>
              <a:ext cx="147" cy="148"/>
            </a:xfrm>
            <a:custGeom>
              <a:avLst/>
              <a:gdLst>
                <a:gd name="T0" fmla="*/ 71 w 587"/>
                <a:gd name="T1" fmla="*/ 0 h 593"/>
                <a:gd name="T2" fmla="*/ 0 w 587"/>
                <a:gd name="T3" fmla="*/ 148 h 593"/>
                <a:gd name="T4" fmla="*/ 147 w 587"/>
                <a:gd name="T5" fmla="*/ 146 h 593"/>
                <a:gd name="T6" fmla="*/ 71 w 587"/>
                <a:gd name="T7" fmla="*/ 0 h 593"/>
                <a:gd name="T8" fmla="*/ 71 w 587"/>
                <a:gd name="T9" fmla="*/ 0 h 593"/>
                <a:gd name="T10" fmla="*/ 0 60000 65536"/>
                <a:gd name="T11" fmla="*/ 0 60000 65536"/>
                <a:gd name="T12" fmla="*/ 0 60000 65536"/>
                <a:gd name="T13" fmla="*/ 0 60000 65536"/>
                <a:gd name="T14" fmla="*/ 0 60000 65536"/>
                <a:gd name="T15" fmla="*/ 0 w 587"/>
                <a:gd name="T16" fmla="*/ 0 h 593"/>
                <a:gd name="T17" fmla="*/ 587 w 587"/>
                <a:gd name="T18" fmla="*/ 593 h 593"/>
              </a:gdLst>
              <a:ahLst/>
              <a:cxnLst>
                <a:cxn ang="T10">
                  <a:pos x="T0" y="T1"/>
                </a:cxn>
                <a:cxn ang="T11">
                  <a:pos x="T2" y="T3"/>
                </a:cxn>
                <a:cxn ang="T12">
                  <a:pos x="T4" y="T5"/>
                </a:cxn>
                <a:cxn ang="T13">
                  <a:pos x="T6" y="T7"/>
                </a:cxn>
                <a:cxn ang="T14">
                  <a:pos x="T8" y="T9"/>
                </a:cxn>
              </a:cxnLst>
              <a:rect l="T15" t="T16" r="T17" b="T18"/>
              <a:pathLst>
                <a:path w="587" h="593">
                  <a:moveTo>
                    <a:pt x="283" y="0"/>
                  </a:moveTo>
                  <a:lnTo>
                    <a:pt x="0" y="593"/>
                  </a:lnTo>
                  <a:lnTo>
                    <a:pt x="587" y="583"/>
                  </a:lnTo>
                  <a:lnTo>
                    <a:pt x="283" y="0"/>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10" name="Freeform 2052">
              <a:extLst>
                <a:ext uri="{FF2B5EF4-FFF2-40B4-BE49-F238E27FC236}">
                  <a16:creationId xmlns:a16="http://schemas.microsoft.com/office/drawing/2014/main" id="{E85A6531-B406-4AAE-96C1-2B76D329FB8A}"/>
                </a:ext>
              </a:extLst>
            </p:cNvPr>
            <p:cNvSpPr>
              <a:spLocks/>
            </p:cNvSpPr>
            <p:nvPr/>
          </p:nvSpPr>
          <p:spPr bwMode="auto">
            <a:xfrm>
              <a:off x="1488" y="3516"/>
              <a:ext cx="118" cy="123"/>
            </a:xfrm>
            <a:custGeom>
              <a:avLst/>
              <a:gdLst>
                <a:gd name="T0" fmla="*/ 0 w 472"/>
                <a:gd name="T1" fmla="*/ 123 h 488"/>
                <a:gd name="T2" fmla="*/ 0 w 472"/>
                <a:gd name="T3" fmla="*/ 0 h 488"/>
                <a:gd name="T4" fmla="*/ 37 w 472"/>
                <a:gd name="T5" fmla="*/ 0 h 488"/>
                <a:gd name="T6" fmla="*/ 59 w 472"/>
                <a:gd name="T7" fmla="*/ 84 h 488"/>
                <a:gd name="T8" fmla="*/ 81 w 472"/>
                <a:gd name="T9" fmla="*/ 0 h 488"/>
                <a:gd name="T10" fmla="*/ 118 w 472"/>
                <a:gd name="T11" fmla="*/ 0 h 488"/>
                <a:gd name="T12" fmla="*/ 118 w 472"/>
                <a:gd name="T13" fmla="*/ 123 h 488"/>
                <a:gd name="T14" fmla="*/ 95 w 472"/>
                <a:gd name="T15" fmla="*/ 123 h 488"/>
                <a:gd name="T16" fmla="*/ 95 w 472"/>
                <a:gd name="T17" fmla="*/ 26 h 488"/>
                <a:gd name="T18" fmla="*/ 71 w 472"/>
                <a:gd name="T19" fmla="*/ 123 h 488"/>
                <a:gd name="T20" fmla="*/ 47 w 472"/>
                <a:gd name="T21" fmla="*/ 123 h 488"/>
                <a:gd name="T22" fmla="*/ 23 w 472"/>
                <a:gd name="T23" fmla="*/ 26 h 488"/>
                <a:gd name="T24" fmla="*/ 23 w 472"/>
                <a:gd name="T25" fmla="*/ 123 h 488"/>
                <a:gd name="T26" fmla="*/ 0 w 472"/>
                <a:gd name="T27" fmla="*/ 123 h 48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72"/>
                <a:gd name="T43" fmla="*/ 0 h 488"/>
                <a:gd name="T44" fmla="*/ 472 w 472"/>
                <a:gd name="T45" fmla="*/ 488 h 48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72" h="488">
                  <a:moveTo>
                    <a:pt x="0" y="488"/>
                  </a:moveTo>
                  <a:lnTo>
                    <a:pt x="0" y="0"/>
                  </a:lnTo>
                  <a:lnTo>
                    <a:pt x="148" y="0"/>
                  </a:lnTo>
                  <a:lnTo>
                    <a:pt x="236" y="333"/>
                  </a:lnTo>
                  <a:lnTo>
                    <a:pt x="324" y="0"/>
                  </a:lnTo>
                  <a:lnTo>
                    <a:pt x="472" y="0"/>
                  </a:lnTo>
                  <a:lnTo>
                    <a:pt x="472" y="488"/>
                  </a:lnTo>
                  <a:lnTo>
                    <a:pt x="381" y="488"/>
                  </a:lnTo>
                  <a:lnTo>
                    <a:pt x="381" y="104"/>
                  </a:lnTo>
                  <a:lnTo>
                    <a:pt x="284" y="488"/>
                  </a:lnTo>
                  <a:lnTo>
                    <a:pt x="189" y="488"/>
                  </a:lnTo>
                  <a:lnTo>
                    <a:pt x="92" y="104"/>
                  </a:lnTo>
                  <a:lnTo>
                    <a:pt x="92" y="488"/>
                  </a:lnTo>
                  <a:lnTo>
                    <a:pt x="0" y="48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11" name="Freeform 2053">
              <a:extLst>
                <a:ext uri="{FF2B5EF4-FFF2-40B4-BE49-F238E27FC236}">
                  <a16:creationId xmlns:a16="http://schemas.microsoft.com/office/drawing/2014/main" id="{3B9F776D-8D9A-4AC2-8496-57652E40471A}"/>
                </a:ext>
              </a:extLst>
            </p:cNvPr>
            <p:cNvSpPr>
              <a:spLocks noEditPoints="1"/>
            </p:cNvSpPr>
            <p:nvPr/>
          </p:nvSpPr>
          <p:spPr bwMode="auto">
            <a:xfrm>
              <a:off x="1630" y="3516"/>
              <a:ext cx="24" cy="123"/>
            </a:xfrm>
            <a:custGeom>
              <a:avLst/>
              <a:gdLst>
                <a:gd name="T0" fmla="*/ 0 w 94"/>
                <a:gd name="T1" fmla="*/ 22 h 488"/>
                <a:gd name="T2" fmla="*/ 0 w 94"/>
                <a:gd name="T3" fmla="*/ 0 h 488"/>
                <a:gd name="T4" fmla="*/ 24 w 94"/>
                <a:gd name="T5" fmla="*/ 0 h 488"/>
                <a:gd name="T6" fmla="*/ 24 w 94"/>
                <a:gd name="T7" fmla="*/ 22 h 488"/>
                <a:gd name="T8" fmla="*/ 0 w 94"/>
                <a:gd name="T9" fmla="*/ 22 h 488"/>
                <a:gd name="T10" fmla="*/ 0 w 94"/>
                <a:gd name="T11" fmla="*/ 123 h 488"/>
                <a:gd name="T12" fmla="*/ 0 w 94"/>
                <a:gd name="T13" fmla="*/ 34 h 488"/>
                <a:gd name="T14" fmla="*/ 24 w 94"/>
                <a:gd name="T15" fmla="*/ 34 h 488"/>
                <a:gd name="T16" fmla="*/ 24 w 94"/>
                <a:gd name="T17" fmla="*/ 123 h 488"/>
                <a:gd name="T18" fmla="*/ 0 w 94"/>
                <a:gd name="T19" fmla="*/ 123 h 48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4"/>
                <a:gd name="T31" fmla="*/ 0 h 488"/>
                <a:gd name="T32" fmla="*/ 94 w 94"/>
                <a:gd name="T33" fmla="*/ 488 h 48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4" h="488">
                  <a:moveTo>
                    <a:pt x="0" y="86"/>
                  </a:moveTo>
                  <a:lnTo>
                    <a:pt x="0" y="0"/>
                  </a:lnTo>
                  <a:lnTo>
                    <a:pt x="94" y="0"/>
                  </a:lnTo>
                  <a:lnTo>
                    <a:pt x="94" y="86"/>
                  </a:lnTo>
                  <a:lnTo>
                    <a:pt x="0" y="86"/>
                  </a:lnTo>
                  <a:close/>
                  <a:moveTo>
                    <a:pt x="0" y="488"/>
                  </a:moveTo>
                  <a:lnTo>
                    <a:pt x="0" y="135"/>
                  </a:lnTo>
                  <a:lnTo>
                    <a:pt x="94" y="135"/>
                  </a:lnTo>
                  <a:lnTo>
                    <a:pt x="94" y="488"/>
                  </a:lnTo>
                  <a:lnTo>
                    <a:pt x="0" y="48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12" name="Freeform 2054">
              <a:extLst>
                <a:ext uri="{FF2B5EF4-FFF2-40B4-BE49-F238E27FC236}">
                  <a16:creationId xmlns:a16="http://schemas.microsoft.com/office/drawing/2014/main" id="{016B6692-7653-4782-B854-481FF4C5A293}"/>
                </a:ext>
              </a:extLst>
            </p:cNvPr>
            <p:cNvSpPr>
              <a:spLocks/>
            </p:cNvSpPr>
            <p:nvPr/>
          </p:nvSpPr>
          <p:spPr bwMode="auto">
            <a:xfrm>
              <a:off x="1668" y="3519"/>
              <a:ext cx="52" cy="122"/>
            </a:xfrm>
            <a:custGeom>
              <a:avLst/>
              <a:gdLst>
                <a:gd name="T0" fmla="*/ 50 w 210"/>
                <a:gd name="T1" fmla="*/ 32 h 487"/>
                <a:gd name="T2" fmla="*/ 50 w 210"/>
                <a:gd name="T3" fmla="*/ 50 h 487"/>
                <a:gd name="T4" fmla="*/ 34 w 210"/>
                <a:gd name="T5" fmla="*/ 50 h 487"/>
                <a:gd name="T6" fmla="*/ 34 w 210"/>
                <a:gd name="T7" fmla="*/ 86 h 487"/>
                <a:gd name="T8" fmla="*/ 34 w 210"/>
                <a:gd name="T9" fmla="*/ 91 h 487"/>
                <a:gd name="T10" fmla="*/ 34 w 210"/>
                <a:gd name="T11" fmla="*/ 94 h 487"/>
                <a:gd name="T12" fmla="*/ 34 w 210"/>
                <a:gd name="T13" fmla="*/ 97 h 487"/>
                <a:gd name="T14" fmla="*/ 34 w 210"/>
                <a:gd name="T15" fmla="*/ 98 h 487"/>
                <a:gd name="T16" fmla="*/ 35 w 210"/>
                <a:gd name="T17" fmla="*/ 99 h 487"/>
                <a:gd name="T18" fmla="*/ 35 w 210"/>
                <a:gd name="T19" fmla="*/ 100 h 487"/>
                <a:gd name="T20" fmla="*/ 36 w 210"/>
                <a:gd name="T21" fmla="*/ 101 h 487"/>
                <a:gd name="T22" fmla="*/ 37 w 210"/>
                <a:gd name="T23" fmla="*/ 102 h 487"/>
                <a:gd name="T24" fmla="*/ 37 w 210"/>
                <a:gd name="T25" fmla="*/ 102 h 487"/>
                <a:gd name="T26" fmla="*/ 38 w 210"/>
                <a:gd name="T27" fmla="*/ 102 h 487"/>
                <a:gd name="T28" fmla="*/ 39 w 210"/>
                <a:gd name="T29" fmla="*/ 102 h 487"/>
                <a:gd name="T30" fmla="*/ 40 w 210"/>
                <a:gd name="T31" fmla="*/ 103 h 487"/>
                <a:gd name="T32" fmla="*/ 42 w 210"/>
                <a:gd name="T33" fmla="*/ 102 h 487"/>
                <a:gd name="T34" fmla="*/ 45 w 210"/>
                <a:gd name="T35" fmla="*/ 102 h 487"/>
                <a:gd name="T36" fmla="*/ 47 w 210"/>
                <a:gd name="T37" fmla="*/ 101 h 487"/>
                <a:gd name="T38" fmla="*/ 50 w 210"/>
                <a:gd name="T39" fmla="*/ 100 h 487"/>
                <a:gd name="T40" fmla="*/ 52 w 210"/>
                <a:gd name="T41" fmla="*/ 118 h 487"/>
                <a:gd name="T42" fmla="*/ 48 w 210"/>
                <a:gd name="T43" fmla="*/ 120 h 487"/>
                <a:gd name="T44" fmla="*/ 43 w 210"/>
                <a:gd name="T45" fmla="*/ 121 h 487"/>
                <a:gd name="T46" fmla="*/ 39 w 210"/>
                <a:gd name="T47" fmla="*/ 122 h 487"/>
                <a:gd name="T48" fmla="*/ 33 w 210"/>
                <a:gd name="T49" fmla="*/ 122 h 487"/>
                <a:gd name="T50" fmla="*/ 30 w 210"/>
                <a:gd name="T51" fmla="*/ 122 h 487"/>
                <a:gd name="T52" fmla="*/ 27 w 210"/>
                <a:gd name="T53" fmla="*/ 121 h 487"/>
                <a:gd name="T54" fmla="*/ 25 w 210"/>
                <a:gd name="T55" fmla="*/ 121 h 487"/>
                <a:gd name="T56" fmla="*/ 22 w 210"/>
                <a:gd name="T57" fmla="*/ 120 h 487"/>
                <a:gd name="T58" fmla="*/ 20 w 210"/>
                <a:gd name="T59" fmla="*/ 119 h 487"/>
                <a:gd name="T60" fmla="*/ 18 w 210"/>
                <a:gd name="T61" fmla="*/ 118 h 487"/>
                <a:gd name="T62" fmla="*/ 16 w 210"/>
                <a:gd name="T63" fmla="*/ 116 h 487"/>
                <a:gd name="T64" fmla="*/ 15 w 210"/>
                <a:gd name="T65" fmla="*/ 114 h 487"/>
                <a:gd name="T66" fmla="*/ 14 w 210"/>
                <a:gd name="T67" fmla="*/ 113 h 487"/>
                <a:gd name="T68" fmla="*/ 13 w 210"/>
                <a:gd name="T69" fmla="*/ 110 h 487"/>
                <a:gd name="T70" fmla="*/ 12 w 210"/>
                <a:gd name="T71" fmla="*/ 108 h 487"/>
                <a:gd name="T72" fmla="*/ 11 w 210"/>
                <a:gd name="T73" fmla="*/ 105 h 487"/>
                <a:gd name="T74" fmla="*/ 11 w 210"/>
                <a:gd name="T75" fmla="*/ 103 h 487"/>
                <a:gd name="T76" fmla="*/ 11 w 210"/>
                <a:gd name="T77" fmla="*/ 99 h 487"/>
                <a:gd name="T78" fmla="*/ 11 w 210"/>
                <a:gd name="T79" fmla="*/ 94 h 487"/>
                <a:gd name="T80" fmla="*/ 11 w 210"/>
                <a:gd name="T81" fmla="*/ 89 h 487"/>
                <a:gd name="T82" fmla="*/ 11 w 210"/>
                <a:gd name="T83" fmla="*/ 50 h 487"/>
                <a:gd name="T84" fmla="*/ 0 w 210"/>
                <a:gd name="T85" fmla="*/ 50 h 487"/>
                <a:gd name="T86" fmla="*/ 0 w 210"/>
                <a:gd name="T87" fmla="*/ 32 h 487"/>
                <a:gd name="T88" fmla="*/ 11 w 210"/>
                <a:gd name="T89" fmla="*/ 32 h 487"/>
                <a:gd name="T90" fmla="*/ 11 w 210"/>
                <a:gd name="T91" fmla="*/ 14 h 487"/>
                <a:gd name="T92" fmla="*/ 34 w 210"/>
                <a:gd name="T93" fmla="*/ 0 h 487"/>
                <a:gd name="T94" fmla="*/ 34 w 210"/>
                <a:gd name="T95" fmla="*/ 32 h 487"/>
                <a:gd name="T96" fmla="*/ 50 w 210"/>
                <a:gd name="T97" fmla="*/ 32 h 48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10"/>
                <a:gd name="T148" fmla="*/ 0 h 487"/>
                <a:gd name="T149" fmla="*/ 210 w 210"/>
                <a:gd name="T150" fmla="*/ 487 h 487"/>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10" h="487">
                  <a:moveTo>
                    <a:pt x="202" y="126"/>
                  </a:moveTo>
                  <a:lnTo>
                    <a:pt x="202" y="200"/>
                  </a:lnTo>
                  <a:lnTo>
                    <a:pt x="138" y="200"/>
                  </a:lnTo>
                  <a:lnTo>
                    <a:pt x="138" y="343"/>
                  </a:lnTo>
                  <a:lnTo>
                    <a:pt x="138" y="363"/>
                  </a:lnTo>
                  <a:lnTo>
                    <a:pt x="138" y="377"/>
                  </a:lnTo>
                  <a:lnTo>
                    <a:pt x="138" y="387"/>
                  </a:lnTo>
                  <a:lnTo>
                    <a:pt x="139" y="393"/>
                  </a:lnTo>
                  <a:lnTo>
                    <a:pt x="140" y="397"/>
                  </a:lnTo>
                  <a:lnTo>
                    <a:pt x="142" y="400"/>
                  </a:lnTo>
                  <a:lnTo>
                    <a:pt x="145" y="402"/>
                  </a:lnTo>
                  <a:lnTo>
                    <a:pt x="148" y="406"/>
                  </a:lnTo>
                  <a:lnTo>
                    <a:pt x="151" y="407"/>
                  </a:lnTo>
                  <a:lnTo>
                    <a:pt x="154" y="409"/>
                  </a:lnTo>
                  <a:lnTo>
                    <a:pt x="159" y="409"/>
                  </a:lnTo>
                  <a:lnTo>
                    <a:pt x="163" y="410"/>
                  </a:lnTo>
                  <a:lnTo>
                    <a:pt x="171" y="409"/>
                  </a:lnTo>
                  <a:lnTo>
                    <a:pt x="180" y="408"/>
                  </a:lnTo>
                  <a:lnTo>
                    <a:pt x="190" y="404"/>
                  </a:lnTo>
                  <a:lnTo>
                    <a:pt x="201" y="401"/>
                  </a:lnTo>
                  <a:lnTo>
                    <a:pt x="210" y="473"/>
                  </a:lnTo>
                  <a:lnTo>
                    <a:pt x="192" y="479"/>
                  </a:lnTo>
                  <a:lnTo>
                    <a:pt x="174" y="484"/>
                  </a:lnTo>
                  <a:lnTo>
                    <a:pt x="156" y="486"/>
                  </a:lnTo>
                  <a:lnTo>
                    <a:pt x="135" y="487"/>
                  </a:lnTo>
                  <a:lnTo>
                    <a:pt x="122" y="487"/>
                  </a:lnTo>
                  <a:lnTo>
                    <a:pt x="111" y="485"/>
                  </a:lnTo>
                  <a:lnTo>
                    <a:pt x="99" y="483"/>
                  </a:lnTo>
                  <a:lnTo>
                    <a:pt x="89" y="479"/>
                  </a:lnTo>
                  <a:lnTo>
                    <a:pt x="79" y="474"/>
                  </a:lnTo>
                  <a:lnTo>
                    <a:pt x="72" y="470"/>
                  </a:lnTo>
                  <a:lnTo>
                    <a:pt x="65" y="463"/>
                  </a:lnTo>
                  <a:lnTo>
                    <a:pt x="60" y="456"/>
                  </a:lnTo>
                  <a:lnTo>
                    <a:pt x="55" y="450"/>
                  </a:lnTo>
                  <a:lnTo>
                    <a:pt x="52" y="441"/>
                  </a:lnTo>
                  <a:lnTo>
                    <a:pt x="49" y="431"/>
                  </a:lnTo>
                  <a:lnTo>
                    <a:pt x="46" y="420"/>
                  </a:lnTo>
                  <a:lnTo>
                    <a:pt x="45" y="410"/>
                  </a:lnTo>
                  <a:lnTo>
                    <a:pt x="44" y="396"/>
                  </a:lnTo>
                  <a:lnTo>
                    <a:pt x="43" y="377"/>
                  </a:lnTo>
                  <a:lnTo>
                    <a:pt x="43" y="354"/>
                  </a:lnTo>
                  <a:lnTo>
                    <a:pt x="43" y="200"/>
                  </a:lnTo>
                  <a:lnTo>
                    <a:pt x="0" y="200"/>
                  </a:lnTo>
                  <a:lnTo>
                    <a:pt x="0" y="126"/>
                  </a:lnTo>
                  <a:lnTo>
                    <a:pt x="43" y="126"/>
                  </a:lnTo>
                  <a:lnTo>
                    <a:pt x="43" y="55"/>
                  </a:lnTo>
                  <a:lnTo>
                    <a:pt x="138" y="0"/>
                  </a:lnTo>
                  <a:lnTo>
                    <a:pt x="138" y="126"/>
                  </a:lnTo>
                  <a:lnTo>
                    <a:pt x="202" y="12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13" name="Freeform 2055">
              <a:extLst>
                <a:ext uri="{FF2B5EF4-FFF2-40B4-BE49-F238E27FC236}">
                  <a16:creationId xmlns:a16="http://schemas.microsoft.com/office/drawing/2014/main" id="{F402098C-CE83-4515-8940-A23CED39E679}"/>
                </a:ext>
              </a:extLst>
            </p:cNvPr>
            <p:cNvSpPr>
              <a:spLocks noEditPoints="1"/>
            </p:cNvSpPr>
            <p:nvPr/>
          </p:nvSpPr>
          <p:spPr bwMode="auto">
            <a:xfrm>
              <a:off x="1729" y="3548"/>
              <a:ext cx="91" cy="93"/>
            </a:xfrm>
            <a:custGeom>
              <a:avLst/>
              <a:gdLst>
                <a:gd name="T0" fmla="*/ 0 w 365"/>
                <a:gd name="T1" fmla="*/ 39 h 370"/>
                <a:gd name="T2" fmla="*/ 2 w 365"/>
                <a:gd name="T3" fmla="*/ 31 h 370"/>
                <a:gd name="T4" fmla="*/ 6 w 365"/>
                <a:gd name="T5" fmla="*/ 23 h 370"/>
                <a:gd name="T6" fmla="*/ 11 w 365"/>
                <a:gd name="T7" fmla="*/ 15 h 370"/>
                <a:gd name="T8" fmla="*/ 17 w 365"/>
                <a:gd name="T9" fmla="*/ 9 h 370"/>
                <a:gd name="T10" fmla="*/ 25 w 365"/>
                <a:gd name="T11" fmla="*/ 5 h 370"/>
                <a:gd name="T12" fmla="*/ 33 w 365"/>
                <a:gd name="T13" fmla="*/ 2 h 370"/>
                <a:gd name="T14" fmla="*/ 42 w 365"/>
                <a:gd name="T15" fmla="*/ 0 h 370"/>
                <a:gd name="T16" fmla="*/ 55 w 365"/>
                <a:gd name="T17" fmla="*/ 1 h 370"/>
                <a:gd name="T18" fmla="*/ 68 w 365"/>
                <a:gd name="T19" fmla="*/ 5 h 370"/>
                <a:gd name="T20" fmla="*/ 78 w 365"/>
                <a:gd name="T21" fmla="*/ 13 h 370"/>
                <a:gd name="T22" fmla="*/ 86 w 365"/>
                <a:gd name="T23" fmla="*/ 24 h 370"/>
                <a:gd name="T24" fmla="*/ 90 w 365"/>
                <a:gd name="T25" fmla="*/ 37 h 370"/>
                <a:gd name="T26" fmla="*/ 91 w 365"/>
                <a:gd name="T27" fmla="*/ 51 h 370"/>
                <a:gd name="T28" fmla="*/ 88 w 365"/>
                <a:gd name="T29" fmla="*/ 65 h 370"/>
                <a:gd name="T30" fmla="*/ 81 w 365"/>
                <a:gd name="T31" fmla="*/ 76 h 370"/>
                <a:gd name="T32" fmla="*/ 71 w 365"/>
                <a:gd name="T33" fmla="*/ 85 h 370"/>
                <a:gd name="T34" fmla="*/ 59 w 365"/>
                <a:gd name="T35" fmla="*/ 91 h 370"/>
                <a:gd name="T36" fmla="*/ 46 w 365"/>
                <a:gd name="T37" fmla="*/ 93 h 370"/>
                <a:gd name="T38" fmla="*/ 36 w 365"/>
                <a:gd name="T39" fmla="*/ 92 h 370"/>
                <a:gd name="T40" fmla="*/ 28 w 365"/>
                <a:gd name="T41" fmla="*/ 90 h 370"/>
                <a:gd name="T42" fmla="*/ 20 w 365"/>
                <a:gd name="T43" fmla="*/ 86 h 370"/>
                <a:gd name="T44" fmla="*/ 13 w 365"/>
                <a:gd name="T45" fmla="*/ 81 h 370"/>
                <a:gd name="T46" fmla="*/ 7 w 365"/>
                <a:gd name="T47" fmla="*/ 74 h 370"/>
                <a:gd name="T48" fmla="*/ 3 w 365"/>
                <a:gd name="T49" fmla="*/ 66 h 370"/>
                <a:gd name="T50" fmla="*/ 1 w 365"/>
                <a:gd name="T51" fmla="*/ 56 h 370"/>
                <a:gd name="T52" fmla="*/ 0 w 365"/>
                <a:gd name="T53" fmla="*/ 45 h 370"/>
                <a:gd name="T54" fmla="*/ 24 w 365"/>
                <a:gd name="T55" fmla="*/ 53 h 370"/>
                <a:gd name="T56" fmla="*/ 26 w 365"/>
                <a:gd name="T57" fmla="*/ 61 h 370"/>
                <a:gd name="T58" fmla="*/ 30 w 365"/>
                <a:gd name="T59" fmla="*/ 67 h 370"/>
                <a:gd name="T60" fmla="*/ 35 w 365"/>
                <a:gd name="T61" fmla="*/ 71 h 370"/>
                <a:gd name="T62" fmla="*/ 41 w 365"/>
                <a:gd name="T63" fmla="*/ 73 h 370"/>
                <a:gd name="T64" fmla="*/ 48 w 365"/>
                <a:gd name="T65" fmla="*/ 74 h 370"/>
                <a:gd name="T66" fmla="*/ 54 w 365"/>
                <a:gd name="T67" fmla="*/ 72 h 370"/>
                <a:gd name="T68" fmla="*/ 59 w 365"/>
                <a:gd name="T69" fmla="*/ 68 h 370"/>
                <a:gd name="T70" fmla="*/ 64 w 365"/>
                <a:gd name="T71" fmla="*/ 63 h 370"/>
                <a:gd name="T72" fmla="*/ 66 w 365"/>
                <a:gd name="T73" fmla="*/ 56 h 370"/>
                <a:gd name="T74" fmla="*/ 67 w 365"/>
                <a:gd name="T75" fmla="*/ 47 h 370"/>
                <a:gd name="T76" fmla="*/ 66 w 365"/>
                <a:gd name="T77" fmla="*/ 37 h 370"/>
                <a:gd name="T78" fmla="*/ 64 w 365"/>
                <a:gd name="T79" fmla="*/ 30 h 370"/>
                <a:gd name="T80" fmla="*/ 59 w 365"/>
                <a:gd name="T81" fmla="*/ 25 h 370"/>
                <a:gd name="T82" fmla="*/ 54 w 365"/>
                <a:gd name="T83" fmla="*/ 21 h 370"/>
                <a:gd name="T84" fmla="*/ 48 w 365"/>
                <a:gd name="T85" fmla="*/ 19 h 370"/>
                <a:gd name="T86" fmla="*/ 41 w 365"/>
                <a:gd name="T87" fmla="*/ 20 h 370"/>
                <a:gd name="T88" fmla="*/ 35 w 365"/>
                <a:gd name="T89" fmla="*/ 22 h 370"/>
                <a:gd name="T90" fmla="*/ 30 w 365"/>
                <a:gd name="T91" fmla="*/ 26 h 370"/>
                <a:gd name="T92" fmla="*/ 26 w 365"/>
                <a:gd name="T93" fmla="*/ 32 h 370"/>
                <a:gd name="T94" fmla="*/ 24 w 365"/>
                <a:gd name="T95" fmla="*/ 40 h 37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65"/>
                <a:gd name="T145" fmla="*/ 0 h 370"/>
                <a:gd name="T146" fmla="*/ 365 w 365"/>
                <a:gd name="T147" fmla="*/ 370 h 37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65" h="370">
                  <a:moveTo>
                    <a:pt x="0" y="181"/>
                  </a:moveTo>
                  <a:lnTo>
                    <a:pt x="0" y="168"/>
                  </a:lnTo>
                  <a:lnTo>
                    <a:pt x="1" y="157"/>
                  </a:lnTo>
                  <a:lnTo>
                    <a:pt x="3" y="145"/>
                  </a:lnTo>
                  <a:lnTo>
                    <a:pt x="5" y="134"/>
                  </a:lnTo>
                  <a:lnTo>
                    <a:pt x="9" y="123"/>
                  </a:lnTo>
                  <a:lnTo>
                    <a:pt x="13" y="112"/>
                  </a:lnTo>
                  <a:lnTo>
                    <a:pt x="17" y="101"/>
                  </a:lnTo>
                  <a:lnTo>
                    <a:pt x="23" y="90"/>
                  </a:lnTo>
                  <a:lnTo>
                    <a:pt x="29" y="79"/>
                  </a:lnTo>
                  <a:lnTo>
                    <a:pt x="35" y="69"/>
                  </a:lnTo>
                  <a:lnTo>
                    <a:pt x="43" y="60"/>
                  </a:lnTo>
                  <a:lnTo>
                    <a:pt x="51" y="52"/>
                  </a:lnTo>
                  <a:lnTo>
                    <a:pt x="59" y="44"/>
                  </a:lnTo>
                  <a:lnTo>
                    <a:pt x="68" y="36"/>
                  </a:lnTo>
                  <a:lnTo>
                    <a:pt x="78" y="29"/>
                  </a:lnTo>
                  <a:lnTo>
                    <a:pt x="88" y="23"/>
                  </a:lnTo>
                  <a:lnTo>
                    <a:pt x="99" y="18"/>
                  </a:lnTo>
                  <a:lnTo>
                    <a:pt x="110" y="13"/>
                  </a:lnTo>
                  <a:lnTo>
                    <a:pt x="121" y="10"/>
                  </a:lnTo>
                  <a:lnTo>
                    <a:pt x="132" y="6"/>
                  </a:lnTo>
                  <a:lnTo>
                    <a:pt x="144" y="3"/>
                  </a:lnTo>
                  <a:lnTo>
                    <a:pt x="156" y="2"/>
                  </a:lnTo>
                  <a:lnTo>
                    <a:pt x="170" y="1"/>
                  </a:lnTo>
                  <a:lnTo>
                    <a:pt x="182" y="0"/>
                  </a:lnTo>
                  <a:lnTo>
                    <a:pt x="202" y="1"/>
                  </a:lnTo>
                  <a:lnTo>
                    <a:pt x="220" y="3"/>
                  </a:lnTo>
                  <a:lnTo>
                    <a:pt x="238" y="7"/>
                  </a:lnTo>
                  <a:lnTo>
                    <a:pt x="256" y="13"/>
                  </a:lnTo>
                  <a:lnTo>
                    <a:pt x="271" y="21"/>
                  </a:lnTo>
                  <a:lnTo>
                    <a:pt x="286" y="29"/>
                  </a:lnTo>
                  <a:lnTo>
                    <a:pt x="301" y="40"/>
                  </a:lnTo>
                  <a:lnTo>
                    <a:pt x="314" y="53"/>
                  </a:lnTo>
                  <a:lnTo>
                    <a:pt x="326" y="66"/>
                  </a:lnTo>
                  <a:lnTo>
                    <a:pt x="336" y="80"/>
                  </a:lnTo>
                  <a:lnTo>
                    <a:pt x="345" y="96"/>
                  </a:lnTo>
                  <a:lnTo>
                    <a:pt x="353" y="111"/>
                  </a:lnTo>
                  <a:lnTo>
                    <a:pt x="358" y="129"/>
                  </a:lnTo>
                  <a:lnTo>
                    <a:pt x="361" y="146"/>
                  </a:lnTo>
                  <a:lnTo>
                    <a:pt x="365" y="165"/>
                  </a:lnTo>
                  <a:lnTo>
                    <a:pt x="365" y="184"/>
                  </a:lnTo>
                  <a:lnTo>
                    <a:pt x="365" y="204"/>
                  </a:lnTo>
                  <a:lnTo>
                    <a:pt x="361" y="222"/>
                  </a:lnTo>
                  <a:lnTo>
                    <a:pt x="358" y="241"/>
                  </a:lnTo>
                  <a:lnTo>
                    <a:pt x="353" y="258"/>
                  </a:lnTo>
                  <a:lnTo>
                    <a:pt x="345" y="274"/>
                  </a:lnTo>
                  <a:lnTo>
                    <a:pt x="336" y="290"/>
                  </a:lnTo>
                  <a:lnTo>
                    <a:pt x="325" y="304"/>
                  </a:lnTo>
                  <a:lnTo>
                    <a:pt x="313" y="317"/>
                  </a:lnTo>
                  <a:lnTo>
                    <a:pt x="300" y="330"/>
                  </a:lnTo>
                  <a:lnTo>
                    <a:pt x="285" y="340"/>
                  </a:lnTo>
                  <a:lnTo>
                    <a:pt x="271" y="349"/>
                  </a:lnTo>
                  <a:lnTo>
                    <a:pt x="255" y="357"/>
                  </a:lnTo>
                  <a:lnTo>
                    <a:pt x="238" y="362"/>
                  </a:lnTo>
                  <a:lnTo>
                    <a:pt x="220" y="367"/>
                  </a:lnTo>
                  <a:lnTo>
                    <a:pt x="202" y="369"/>
                  </a:lnTo>
                  <a:lnTo>
                    <a:pt x="183" y="370"/>
                  </a:lnTo>
                  <a:lnTo>
                    <a:pt x="171" y="370"/>
                  </a:lnTo>
                  <a:lnTo>
                    <a:pt x="159" y="369"/>
                  </a:lnTo>
                  <a:lnTo>
                    <a:pt x="146" y="367"/>
                  </a:lnTo>
                  <a:lnTo>
                    <a:pt x="135" y="365"/>
                  </a:lnTo>
                  <a:lnTo>
                    <a:pt x="123" y="361"/>
                  </a:lnTo>
                  <a:lnTo>
                    <a:pt x="112" y="358"/>
                  </a:lnTo>
                  <a:lnTo>
                    <a:pt x="101" y="354"/>
                  </a:lnTo>
                  <a:lnTo>
                    <a:pt x="90" y="348"/>
                  </a:lnTo>
                  <a:lnTo>
                    <a:pt x="79" y="343"/>
                  </a:lnTo>
                  <a:lnTo>
                    <a:pt x="69" y="336"/>
                  </a:lnTo>
                  <a:lnTo>
                    <a:pt x="59" y="329"/>
                  </a:lnTo>
                  <a:lnTo>
                    <a:pt x="51" y="322"/>
                  </a:lnTo>
                  <a:lnTo>
                    <a:pt x="43" y="313"/>
                  </a:lnTo>
                  <a:lnTo>
                    <a:pt x="35" y="304"/>
                  </a:lnTo>
                  <a:lnTo>
                    <a:pt x="29" y="294"/>
                  </a:lnTo>
                  <a:lnTo>
                    <a:pt x="23" y="284"/>
                  </a:lnTo>
                  <a:lnTo>
                    <a:pt x="17" y="273"/>
                  </a:lnTo>
                  <a:lnTo>
                    <a:pt x="13" y="261"/>
                  </a:lnTo>
                  <a:lnTo>
                    <a:pt x="9" y="249"/>
                  </a:lnTo>
                  <a:lnTo>
                    <a:pt x="5" y="237"/>
                  </a:lnTo>
                  <a:lnTo>
                    <a:pt x="3" y="224"/>
                  </a:lnTo>
                  <a:lnTo>
                    <a:pt x="1" y="209"/>
                  </a:lnTo>
                  <a:lnTo>
                    <a:pt x="0" y="195"/>
                  </a:lnTo>
                  <a:lnTo>
                    <a:pt x="0" y="181"/>
                  </a:lnTo>
                  <a:close/>
                  <a:moveTo>
                    <a:pt x="96" y="185"/>
                  </a:moveTo>
                  <a:lnTo>
                    <a:pt x="96" y="198"/>
                  </a:lnTo>
                  <a:lnTo>
                    <a:pt x="97" y="210"/>
                  </a:lnTo>
                  <a:lnTo>
                    <a:pt x="99" y="221"/>
                  </a:lnTo>
                  <a:lnTo>
                    <a:pt x="102" y="232"/>
                  </a:lnTo>
                  <a:lnTo>
                    <a:pt x="106" y="241"/>
                  </a:lnTo>
                  <a:lnTo>
                    <a:pt x="110" y="250"/>
                  </a:lnTo>
                  <a:lnTo>
                    <a:pt x="115" y="259"/>
                  </a:lnTo>
                  <a:lnTo>
                    <a:pt x="121" y="265"/>
                  </a:lnTo>
                  <a:lnTo>
                    <a:pt x="128" y="272"/>
                  </a:lnTo>
                  <a:lnTo>
                    <a:pt x="134" y="279"/>
                  </a:lnTo>
                  <a:lnTo>
                    <a:pt x="141" y="283"/>
                  </a:lnTo>
                  <a:lnTo>
                    <a:pt x="149" y="287"/>
                  </a:lnTo>
                  <a:lnTo>
                    <a:pt x="156" y="290"/>
                  </a:lnTo>
                  <a:lnTo>
                    <a:pt x="165" y="292"/>
                  </a:lnTo>
                  <a:lnTo>
                    <a:pt x="173" y="293"/>
                  </a:lnTo>
                  <a:lnTo>
                    <a:pt x="183" y="294"/>
                  </a:lnTo>
                  <a:lnTo>
                    <a:pt x="192" y="293"/>
                  </a:lnTo>
                  <a:lnTo>
                    <a:pt x="201" y="292"/>
                  </a:lnTo>
                  <a:lnTo>
                    <a:pt x="208" y="290"/>
                  </a:lnTo>
                  <a:lnTo>
                    <a:pt x="216" y="287"/>
                  </a:lnTo>
                  <a:lnTo>
                    <a:pt x="224" y="283"/>
                  </a:lnTo>
                  <a:lnTo>
                    <a:pt x="230" y="279"/>
                  </a:lnTo>
                  <a:lnTo>
                    <a:pt x="238" y="272"/>
                  </a:lnTo>
                  <a:lnTo>
                    <a:pt x="244" y="265"/>
                  </a:lnTo>
                  <a:lnTo>
                    <a:pt x="250" y="259"/>
                  </a:lnTo>
                  <a:lnTo>
                    <a:pt x="255" y="250"/>
                  </a:lnTo>
                  <a:lnTo>
                    <a:pt x="259" y="241"/>
                  </a:lnTo>
                  <a:lnTo>
                    <a:pt x="262" y="231"/>
                  </a:lnTo>
                  <a:lnTo>
                    <a:pt x="266" y="221"/>
                  </a:lnTo>
                  <a:lnTo>
                    <a:pt x="268" y="209"/>
                  </a:lnTo>
                  <a:lnTo>
                    <a:pt x="269" y="197"/>
                  </a:lnTo>
                  <a:lnTo>
                    <a:pt x="269" y="185"/>
                  </a:lnTo>
                  <a:lnTo>
                    <a:pt x="269" y="172"/>
                  </a:lnTo>
                  <a:lnTo>
                    <a:pt x="268" y="161"/>
                  </a:lnTo>
                  <a:lnTo>
                    <a:pt x="266" y="149"/>
                  </a:lnTo>
                  <a:lnTo>
                    <a:pt x="262" y="139"/>
                  </a:lnTo>
                  <a:lnTo>
                    <a:pt x="259" y="129"/>
                  </a:lnTo>
                  <a:lnTo>
                    <a:pt x="255" y="120"/>
                  </a:lnTo>
                  <a:lnTo>
                    <a:pt x="250" y="112"/>
                  </a:lnTo>
                  <a:lnTo>
                    <a:pt x="244" y="104"/>
                  </a:lnTo>
                  <a:lnTo>
                    <a:pt x="238" y="98"/>
                  </a:lnTo>
                  <a:lnTo>
                    <a:pt x="230" y="92"/>
                  </a:lnTo>
                  <a:lnTo>
                    <a:pt x="224" y="88"/>
                  </a:lnTo>
                  <a:lnTo>
                    <a:pt x="216" y="83"/>
                  </a:lnTo>
                  <a:lnTo>
                    <a:pt x="208" y="80"/>
                  </a:lnTo>
                  <a:lnTo>
                    <a:pt x="201" y="78"/>
                  </a:lnTo>
                  <a:lnTo>
                    <a:pt x="192" y="77"/>
                  </a:lnTo>
                  <a:lnTo>
                    <a:pt x="183" y="77"/>
                  </a:lnTo>
                  <a:lnTo>
                    <a:pt x="173" y="77"/>
                  </a:lnTo>
                  <a:lnTo>
                    <a:pt x="165" y="78"/>
                  </a:lnTo>
                  <a:lnTo>
                    <a:pt x="156" y="80"/>
                  </a:lnTo>
                  <a:lnTo>
                    <a:pt x="149" y="83"/>
                  </a:lnTo>
                  <a:lnTo>
                    <a:pt x="141" y="88"/>
                  </a:lnTo>
                  <a:lnTo>
                    <a:pt x="134" y="92"/>
                  </a:lnTo>
                  <a:lnTo>
                    <a:pt x="128" y="98"/>
                  </a:lnTo>
                  <a:lnTo>
                    <a:pt x="121" y="104"/>
                  </a:lnTo>
                  <a:lnTo>
                    <a:pt x="115" y="112"/>
                  </a:lnTo>
                  <a:lnTo>
                    <a:pt x="110" y="120"/>
                  </a:lnTo>
                  <a:lnTo>
                    <a:pt x="106" y="129"/>
                  </a:lnTo>
                  <a:lnTo>
                    <a:pt x="102" y="139"/>
                  </a:lnTo>
                  <a:lnTo>
                    <a:pt x="99" y="150"/>
                  </a:lnTo>
                  <a:lnTo>
                    <a:pt x="97" y="161"/>
                  </a:lnTo>
                  <a:lnTo>
                    <a:pt x="96" y="173"/>
                  </a:lnTo>
                  <a:lnTo>
                    <a:pt x="96" y="18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14" name="Freeform 2056">
              <a:extLst>
                <a:ext uri="{FF2B5EF4-FFF2-40B4-BE49-F238E27FC236}">
                  <a16:creationId xmlns:a16="http://schemas.microsoft.com/office/drawing/2014/main" id="{71CAA5B7-4861-4F25-AC62-CCA0ACF357C7}"/>
                </a:ext>
              </a:extLst>
            </p:cNvPr>
            <p:cNvSpPr>
              <a:spLocks/>
            </p:cNvSpPr>
            <p:nvPr/>
          </p:nvSpPr>
          <p:spPr bwMode="auto">
            <a:xfrm>
              <a:off x="1834" y="3548"/>
              <a:ext cx="83" cy="93"/>
            </a:xfrm>
            <a:custGeom>
              <a:avLst/>
              <a:gdLst>
                <a:gd name="T0" fmla="*/ 59 w 334"/>
                <a:gd name="T1" fmla="*/ 33 h 370"/>
                <a:gd name="T2" fmla="*/ 57 w 334"/>
                <a:gd name="T3" fmla="*/ 27 h 370"/>
                <a:gd name="T4" fmla="*/ 56 w 334"/>
                <a:gd name="T5" fmla="*/ 24 h 370"/>
                <a:gd name="T6" fmla="*/ 54 w 334"/>
                <a:gd name="T7" fmla="*/ 22 h 370"/>
                <a:gd name="T8" fmla="*/ 49 w 334"/>
                <a:gd name="T9" fmla="*/ 20 h 370"/>
                <a:gd name="T10" fmla="*/ 43 w 334"/>
                <a:gd name="T11" fmla="*/ 19 h 370"/>
                <a:gd name="T12" fmla="*/ 39 w 334"/>
                <a:gd name="T13" fmla="*/ 19 h 370"/>
                <a:gd name="T14" fmla="*/ 35 w 334"/>
                <a:gd name="T15" fmla="*/ 20 h 370"/>
                <a:gd name="T16" fmla="*/ 32 w 334"/>
                <a:gd name="T17" fmla="*/ 22 h 370"/>
                <a:gd name="T18" fmla="*/ 29 w 334"/>
                <a:gd name="T19" fmla="*/ 25 h 370"/>
                <a:gd name="T20" fmla="*/ 27 w 334"/>
                <a:gd name="T21" fmla="*/ 28 h 370"/>
                <a:gd name="T22" fmla="*/ 25 w 334"/>
                <a:gd name="T23" fmla="*/ 33 h 370"/>
                <a:gd name="T24" fmla="*/ 24 w 334"/>
                <a:gd name="T25" fmla="*/ 38 h 370"/>
                <a:gd name="T26" fmla="*/ 24 w 334"/>
                <a:gd name="T27" fmla="*/ 45 h 370"/>
                <a:gd name="T28" fmla="*/ 24 w 334"/>
                <a:gd name="T29" fmla="*/ 52 h 370"/>
                <a:gd name="T30" fmla="*/ 25 w 334"/>
                <a:gd name="T31" fmla="*/ 58 h 370"/>
                <a:gd name="T32" fmla="*/ 27 w 334"/>
                <a:gd name="T33" fmla="*/ 63 h 370"/>
                <a:gd name="T34" fmla="*/ 29 w 334"/>
                <a:gd name="T35" fmla="*/ 67 h 370"/>
                <a:gd name="T36" fmla="*/ 32 w 334"/>
                <a:gd name="T37" fmla="*/ 70 h 370"/>
                <a:gd name="T38" fmla="*/ 35 w 334"/>
                <a:gd name="T39" fmla="*/ 72 h 370"/>
                <a:gd name="T40" fmla="*/ 39 w 334"/>
                <a:gd name="T41" fmla="*/ 73 h 370"/>
                <a:gd name="T42" fmla="*/ 43 w 334"/>
                <a:gd name="T43" fmla="*/ 74 h 370"/>
                <a:gd name="T44" fmla="*/ 49 w 334"/>
                <a:gd name="T45" fmla="*/ 73 h 370"/>
                <a:gd name="T46" fmla="*/ 52 w 334"/>
                <a:gd name="T47" fmla="*/ 72 h 370"/>
                <a:gd name="T48" fmla="*/ 54 w 334"/>
                <a:gd name="T49" fmla="*/ 70 h 370"/>
                <a:gd name="T50" fmla="*/ 56 w 334"/>
                <a:gd name="T51" fmla="*/ 68 h 370"/>
                <a:gd name="T52" fmla="*/ 58 w 334"/>
                <a:gd name="T53" fmla="*/ 65 h 370"/>
                <a:gd name="T54" fmla="*/ 60 w 334"/>
                <a:gd name="T55" fmla="*/ 57 h 370"/>
                <a:gd name="T56" fmla="*/ 82 w 334"/>
                <a:gd name="T57" fmla="*/ 65 h 370"/>
                <a:gd name="T58" fmla="*/ 79 w 334"/>
                <a:gd name="T59" fmla="*/ 72 h 370"/>
                <a:gd name="T60" fmla="*/ 76 w 334"/>
                <a:gd name="T61" fmla="*/ 78 h 370"/>
                <a:gd name="T62" fmla="*/ 72 w 334"/>
                <a:gd name="T63" fmla="*/ 83 h 370"/>
                <a:gd name="T64" fmla="*/ 67 w 334"/>
                <a:gd name="T65" fmla="*/ 87 h 370"/>
                <a:gd name="T66" fmla="*/ 61 w 334"/>
                <a:gd name="T67" fmla="*/ 90 h 370"/>
                <a:gd name="T68" fmla="*/ 54 w 334"/>
                <a:gd name="T69" fmla="*/ 92 h 370"/>
                <a:gd name="T70" fmla="*/ 46 w 334"/>
                <a:gd name="T71" fmla="*/ 93 h 370"/>
                <a:gd name="T72" fmla="*/ 38 w 334"/>
                <a:gd name="T73" fmla="*/ 93 h 370"/>
                <a:gd name="T74" fmla="*/ 29 w 334"/>
                <a:gd name="T75" fmla="*/ 91 h 370"/>
                <a:gd name="T76" fmla="*/ 21 w 334"/>
                <a:gd name="T77" fmla="*/ 88 h 370"/>
                <a:gd name="T78" fmla="*/ 14 w 334"/>
                <a:gd name="T79" fmla="*/ 84 h 370"/>
                <a:gd name="T80" fmla="*/ 9 w 334"/>
                <a:gd name="T81" fmla="*/ 77 h 370"/>
                <a:gd name="T82" fmla="*/ 4 w 334"/>
                <a:gd name="T83" fmla="*/ 70 h 370"/>
                <a:gd name="T84" fmla="*/ 1 w 334"/>
                <a:gd name="T85" fmla="*/ 62 h 370"/>
                <a:gd name="T86" fmla="*/ 0 w 334"/>
                <a:gd name="T87" fmla="*/ 52 h 370"/>
                <a:gd name="T88" fmla="*/ 0 w 334"/>
                <a:gd name="T89" fmla="*/ 41 h 370"/>
                <a:gd name="T90" fmla="*/ 1 w 334"/>
                <a:gd name="T91" fmla="*/ 31 h 370"/>
                <a:gd name="T92" fmla="*/ 4 w 334"/>
                <a:gd name="T93" fmla="*/ 23 h 370"/>
                <a:gd name="T94" fmla="*/ 9 w 334"/>
                <a:gd name="T95" fmla="*/ 15 h 370"/>
                <a:gd name="T96" fmla="*/ 14 w 334"/>
                <a:gd name="T97" fmla="*/ 9 h 370"/>
                <a:gd name="T98" fmla="*/ 21 w 334"/>
                <a:gd name="T99" fmla="*/ 5 h 370"/>
                <a:gd name="T100" fmla="*/ 29 w 334"/>
                <a:gd name="T101" fmla="*/ 2 h 370"/>
                <a:gd name="T102" fmla="*/ 38 w 334"/>
                <a:gd name="T103" fmla="*/ 0 h 370"/>
                <a:gd name="T104" fmla="*/ 46 w 334"/>
                <a:gd name="T105" fmla="*/ 0 h 370"/>
                <a:gd name="T106" fmla="*/ 54 w 334"/>
                <a:gd name="T107" fmla="*/ 1 h 370"/>
                <a:gd name="T108" fmla="*/ 60 w 334"/>
                <a:gd name="T109" fmla="*/ 3 h 370"/>
                <a:gd name="T110" fmla="*/ 66 w 334"/>
                <a:gd name="T111" fmla="*/ 6 h 370"/>
                <a:gd name="T112" fmla="*/ 70 w 334"/>
                <a:gd name="T113" fmla="*/ 9 h 370"/>
                <a:gd name="T114" fmla="*/ 75 w 334"/>
                <a:gd name="T115" fmla="*/ 13 h 370"/>
                <a:gd name="T116" fmla="*/ 78 w 334"/>
                <a:gd name="T117" fmla="*/ 19 h 370"/>
                <a:gd name="T118" fmla="*/ 81 w 334"/>
                <a:gd name="T119" fmla="*/ 25 h 37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34"/>
                <a:gd name="T181" fmla="*/ 0 h 370"/>
                <a:gd name="T182" fmla="*/ 334 w 334"/>
                <a:gd name="T183" fmla="*/ 370 h 37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34" h="370">
                  <a:moveTo>
                    <a:pt x="329" y="113"/>
                  </a:moveTo>
                  <a:lnTo>
                    <a:pt x="237" y="130"/>
                  </a:lnTo>
                  <a:lnTo>
                    <a:pt x="233" y="117"/>
                  </a:lnTo>
                  <a:lnTo>
                    <a:pt x="229" y="106"/>
                  </a:lnTo>
                  <a:lnTo>
                    <a:pt x="227" y="100"/>
                  </a:lnTo>
                  <a:lnTo>
                    <a:pt x="224" y="96"/>
                  </a:lnTo>
                  <a:lnTo>
                    <a:pt x="219" y="91"/>
                  </a:lnTo>
                  <a:lnTo>
                    <a:pt x="216" y="88"/>
                  </a:lnTo>
                  <a:lnTo>
                    <a:pt x="207" y="82"/>
                  </a:lnTo>
                  <a:lnTo>
                    <a:pt x="197" y="78"/>
                  </a:lnTo>
                  <a:lnTo>
                    <a:pt x="185" y="75"/>
                  </a:lnTo>
                  <a:lnTo>
                    <a:pt x="173" y="74"/>
                  </a:lnTo>
                  <a:lnTo>
                    <a:pt x="164" y="75"/>
                  </a:lnTo>
                  <a:lnTo>
                    <a:pt x="156" y="76"/>
                  </a:lnTo>
                  <a:lnTo>
                    <a:pt x="149" y="77"/>
                  </a:lnTo>
                  <a:lnTo>
                    <a:pt x="142" y="80"/>
                  </a:lnTo>
                  <a:lnTo>
                    <a:pt x="134" y="83"/>
                  </a:lnTo>
                  <a:lnTo>
                    <a:pt x="129" y="88"/>
                  </a:lnTo>
                  <a:lnTo>
                    <a:pt x="122" y="92"/>
                  </a:lnTo>
                  <a:lnTo>
                    <a:pt x="117" y="98"/>
                  </a:lnTo>
                  <a:lnTo>
                    <a:pt x="112" y="104"/>
                  </a:lnTo>
                  <a:lnTo>
                    <a:pt x="108" y="112"/>
                  </a:lnTo>
                  <a:lnTo>
                    <a:pt x="104" y="121"/>
                  </a:lnTo>
                  <a:lnTo>
                    <a:pt x="101" y="131"/>
                  </a:lnTo>
                  <a:lnTo>
                    <a:pt x="99" y="141"/>
                  </a:lnTo>
                  <a:lnTo>
                    <a:pt x="98" y="153"/>
                  </a:lnTo>
                  <a:lnTo>
                    <a:pt x="97" y="165"/>
                  </a:lnTo>
                  <a:lnTo>
                    <a:pt x="97" y="179"/>
                  </a:lnTo>
                  <a:lnTo>
                    <a:pt x="97" y="194"/>
                  </a:lnTo>
                  <a:lnTo>
                    <a:pt x="98" y="208"/>
                  </a:lnTo>
                  <a:lnTo>
                    <a:pt x="99" y="221"/>
                  </a:lnTo>
                  <a:lnTo>
                    <a:pt x="101" y="232"/>
                  </a:lnTo>
                  <a:lnTo>
                    <a:pt x="104" y="243"/>
                  </a:lnTo>
                  <a:lnTo>
                    <a:pt x="108" y="252"/>
                  </a:lnTo>
                  <a:lnTo>
                    <a:pt x="112" y="261"/>
                  </a:lnTo>
                  <a:lnTo>
                    <a:pt x="118" y="268"/>
                  </a:lnTo>
                  <a:lnTo>
                    <a:pt x="123" y="274"/>
                  </a:lnTo>
                  <a:lnTo>
                    <a:pt x="129" y="280"/>
                  </a:lnTo>
                  <a:lnTo>
                    <a:pt x="135" y="284"/>
                  </a:lnTo>
                  <a:lnTo>
                    <a:pt x="142" y="287"/>
                  </a:lnTo>
                  <a:lnTo>
                    <a:pt x="150" y="291"/>
                  </a:lnTo>
                  <a:lnTo>
                    <a:pt x="157" y="292"/>
                  </a:lnTo>
                  <a:lnTo>
                    <a:pt x="165" y="294"/>
                  </a:lnTo>
                  <a:lnTo>
                    <a:pt x="174" y="294"/>
                  </a:lnTo>
                  <a:lnTo>
                    <a:pt x="187" y="293"/>
                  </a:lnTo>
                  <a:lnTo>
                    <a:pt x="198" y="290"/>
                  </a:lnTo>
                  <a:lnTo>
                    <a:pt x="204" y="289"/>
                  </a:lnTo>
                  <a:lnTo>
                    <a:pt x="209" y="285"/>
                  </a:lnTo>
                  <a:lnTo>
                    <a:pt x="214" y="282"/>
                  </a:lnTo>
                  <a:lnTo>
                    <a:pt x="218" y="279"/>
                  </a:lnTo>
                  <a:lnTo>
                    <a:pt x="222" y="274"/>
                  </a:lnTo>
                  <a:lnTo>
                    <a:pt x="226" y="270"/>
                  </a:lnTo>
                  <a:lnTo>
                    <a:pt x="229" y="264"/>
                  </a:lnTo>
                  <a:lnTo>
                    <a:pt x="232" y="258"/>
                  </a:lnTo>
                  <a:lnTo>
                    <a:pt x="238" y="243"/>
                  </a:lnTo>
                  <a:lnTo>
                    <a:pt x="242" y="227"/>
                  </a:lnTo>
                  <a:lnTo>
                    <a:pt x="334" y="242"/>
                  </a:lnTo>
                  <a:lnTo>
                    <a:pt x="330" y="258"/>
                  </a:lnTo>
                  <a:lnTo>
                    <a:pt x="325" y="272"/>
                  </a:lnTo>
                  <a:lnTo>
                    <a:pt x="319" y="285"/>
                  </a:lnTo>
                  <a:lnTo>
                    <a:pt x="313" y="297"/>
                  </a:lnTo>
                  <a:lnTo>
                    <a:pt x="306" y="310"/>
                  </a:lnTo>
                  <a:lnTo>
                    <a:pt x="297" y="319"/>
                  </a:lnTo>
                  <a:lnTo>
                    <a:pt x="289" y="329"/>
                  </a:lnTo>
                  <a:lnTo>
                    <a:pt x="279" y="338"/>
                  </a:lnTo>
                  <a:lnTo>
                    <a:pt x="269" y="346"/>
                  </a:lnTo>
                  <a:lnTo>
                    <a:pt x="257" y="353"/>
                  </a:lnTo>
                  <a:lnTo>
                    <a:pt x="244" y="358"/>
                  </a:lnTo>
                  <a:lnTo>
                    <a:pt x="231" y="362"/>
                  </a:lnTo>
                  <a:lnTo>
                    <a:pt x="217" y="366"/>
                  </a:lnTo>
                  <a:lnTo>
                    <a:pt x="203" y="368"/>
                  </a:lnTo>
                  <a:lnTo>
                    <a:pt x="186" y="370"/>
                  </a:lnTo>
                  <a:lnTo>
                    <a:pt x="169" y="370"/>
                  </a:lnTo>
                  <a:lnTo>
                    <a:pt x="151" y="369"/>
                  </a:lnTo>
                  <a:lnTo>
                    <a:pt x="133" y="367"/>
                  </a:lnTo>
                  <a:lnTo>
                    <a:pt x="115" y="364"/>
                  </a:lnTo>
                  <a:lnTo>
                    <a:pt x="100" y="358"/>
                  </a:lnTo>
                  <a:lnTo>
                    <a:pt x="85" y="351"/>
                  </a:lnTo>
                  <a:lnTo>
                    <a:pt x="71" y="343"/>
                  </a:lnTo>
                  <a:lnTo>
                    <a:pt x="58" y="333"/>
                  </a:lnTo>
                  <a:lnTo>
                    <a:pt x="46" y="322"/>
                  </a:lnTo>
                  <a:lnTo>
                    <a:pt x="35" y="308"/>
                  </a:lnTo>
                  <a:lnTo>
                    <a:pt x="26" y="294"/>
                  </a:lnTo>
                  <a:lnTo>
                    <a:pt x="17" y="280"/>
                  </a:lnTo>
                  <a:lnTo>
                    <a:pt x="12" y="263"/>
                  </a:lnTo>
                  <a:lnTo>
                    <a:pt x="6" y="246"/>
                  </a:lnTo>
                  <a:lnTo>
                    <a:pt x="3" y="227"/>
                  </a:lnTo>
                  <a:lnTo>
                    <a:pt x="1" y="207"/>
                  </a:lnTo>
                  <a:lnTo>
                    <a:pt x="0" y="186"/>
                  </a:lnTo>
                  <a:lnTo>
                    <a:pt x="1" y="164"/>
                  </a:lnTo>
                  <a:lnTo>
                    <a:pt x="3" y="144"/>
                  </a:lnTo>
                  <a:lnTo>
                    <a:pt x="6" y="125"/>
                  </a:lnTo>
                  <a:lnTo>
                    <a:pt x="12" y="108"/>
                  </a:lnTo>
                  <a:lnTo>
                    <a:pt x="18" y="91"/>
                  </a:lnTo>
                  <a:lnTo>
                    <a:pt x="26" y="76"/>
                  </a:lnTo>
                  <a:lnTo>
                    <a:pt x="35" y="61"/>
                  </a:lnTo>
                  <a:lnTo>
                    <a:pt x="46" y="49"/>
                  </a:lnTo>
                  <a:lnTo>
                    <a:pt x="58" y="37"/>
                  </a:lnTo>
                  <a:lnTo>
                    <a:pt x="71" y="27"/>
                  </a:lnTo>
                  <a:lnTo>
                    <a:pt x="86" y="20"/>
                  </a:lnTo>
                  <a:lnTo>
                    <a:pt x="101" y="13"/>
                  </a:lnTo>
                  <a:lnTo>
                    <a:pt x="117" y="7"/>
                  </a:lnTo>
                  <a:lnTo>
                    <a:pt x="134" y="3"/>
                  </a:lnTo>
                  <a:lnTo>
                    <a:pt x="152" y="1"/>
                  </a:lnTo>
                  <a:lnTo>
                    <a:pt x="172" y="0"/>
                  </a:lnTo>
                  <a:lnTo>
                    <a:pt x="187" y="1"/>
                  </a:lnTo>
                  <a:lnTo>
                    <a:pt x="203" y="2"/>
                  </a:lnTo>
                  <a:lnTo>
                    <a:pt x="216" y="4"/>
                  </a:lnTo>
                  <a:lnTo>
                    <a:pt x="230" y="7"/>
                  </a:lnTo>
                  <a:lnTo>
                    <a:pt x="242" y="11"/>
                  </a:lnTo>
                  <a:lnTo>
                    <a:pt x="253" y="16"/>
                  </a:lnTo>
                  <a:lnTo>
                    <a:pt x="264" y="22"/>
                  </a:lnTo>
                  <a:lnTo>
                    <a:pt x="274" y="28"/>
                  </a:lnTo>
                  <a:lnTo>
                    <a:pt x="283" y="35"/>
                  </a:lnTo>
                  <a:lnTo>
                    <a:pt x="292" y="44"/>
                  </a:lnTo>
                  <a:lnTo>
                    <a:pt x="300" y="53"/>
                  </a:lnTo>
                  <a:lnTo>
                    <a:pt x="307" y="64"/>
                  </a:lnTo>
                  <a:lnTo>
                    <a:pt x="314" y="75"/>
                  </a:lnTo>
                  <a:lnTo>
                    <a:pt x="319" y="87"/>
                  </a:lnTo>
                  <a:lnTo>
                    <a:pt x="325" y="99"/>
                  </a:lnTo>
                  <a:lnTo>
                    <a:pt x="329" y="11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15" name="Freeform 2057">
              <a:extLst>
                <a:ext uri="{FF2B5EF4-FFF2-40B4-BE49-F238E27FC236}">
                  <a16:creationId xmlns:a16="http://schemas.microsoft.com/office/drawing/2014/main" id="{31F3AD0F-AD93-4606-BECA-183CC6C87DA1}"/>
                </a:ext>
              </a:extLst>
            </p:cNvPr>
            <p:cNvSpPr>
              <a:spLocks noEditPoints="1"/>
            </p:cNvSpPr>
            <p:nvPr/>
          </p:nvSpPr>
          <p:spPr bwMode="auto">
            <a:xfrm>
              <a:off x="1928" y="3548"/>
              <a:ext cx="92" cy="93"/>
            </a:xfrm>
            <a:custGeom>
              <a:avLst/>
              <a:gdLst>
                <a:gd name="T0" fmla="*/ 0 w 365"/>
                <a:gd name="T1" fmla="*/ 39 h 370"/>
                <a:gd name="T2" fmla="*/ 2 w 365"/>
                <a:gd name="T3" fmla="*/ 31 h 370"/>
                <a:gd name="T4" fmla="*/ 6 w 365"/>
                <a:gd name="T5" fmla="*/ 23 h 370"/>
                <a:gd name="T6" fmla="*/ 11 w 365"/>
                <a:gd name="T7" fmla="*/ 15 h 370"/>
                <a:gd name="T8" fmla="*/ 17 w 365"/>
                <a:gd name="T9" fmla="*/ 9 h 370"/>
                <a:gd name="T10" fmla="*/ 25 w 365"/>
                <a:gd name="T11" fmla="*/ 5 h 370"/>
                <a:gd name="T12" fmla="*/ 33 w 365"/>
                <a:gd name="T13" fmla="*/ 2 h 370"/>
                <a:gd name="T14" fmla="*/ 43 w 365"/>
                <a:gd name="T15" fmla="*/ 0 h 370"/>
                <a:gd name="T16" fmla="*/ 55 w 365"/>
                <a:gd name="T17" fmla="*/ 1 h 370"/>
                <a:gd name="T18" fmla="*/ 68 w 365"/>
                <a:gd name="T19" fmla="*/ 5 h 370"/>
                <a:gd name="T20" fmla="*/ 79 w 365"/>
                <a:gd name="T21" fmla="*/ 13 h 370"/>
                <a:gd name="T22" fmla="*/ 87 w 365"/>
                <a:gd name="T23" fmla="*/ 24 h 370"/>
                <a:gd name="T24" fmla="*/ 91 w 365"/>
                <a:gd name="T25" fmla="*/ 37 h 370"/>
                <a:gd name="T26" fmla="*/ 92 w 365"/>
                <a:gd name="T27" fmla="*/ 51 h 370"/>
                <a:gd name="T28" fmla="*/ 89 w 365"/>
                <a:gd name="T29" fmla="*/ 65 h 370"/>
                <a:gd name="T30" fmla="*/ 82 w 365"/>
                <a:gd name="T31" fmla="*/ 76 h 370"/>
                <a:gd name="T32" fmla="*/ 72 w 365"/>
                <a:gd name="T33" fmla="*/ 85 h 370"/>
                <a:gd name="T34" fmla="*/ 60 w 365"/>
                <a:gd name="T35" fmla="*/ 91 h 370"/>
                <a:gd name="T36" fmla="*/ 46 w 365"/>
                <a:gd name="T37" fmla="*/ 93 h 370"/>
                <a:gd name="T38" fmla="*/ 37 w 365"/>
                <a:gd name="T39" fmla="*/ 92 h 370"/>
                <a:gd name="T40" fmla="*/ 28 w 365"/>
                <a:gd name="T41" fmla="*/ 90 h 370"/>
                <a:gd name="T42" fmla="*/ 20 w 365"/>
                <a:gd name="T43" fmla="*/ 86 h 370"/>
                <a:gd name="T44" fmla="*/ 13 w 365"/>
                <a:gd name="T45" fmla="*/ 81 h 370"/>
                <a:gd name="T46" fmla="*/ 7 w 365"/>
                <a:gd name="T47" fmla="*/ 74 h 370"/>
                <a:gd name="T48" fmla="*/ 3 w 365"/>
                <a:gd name="T49" fmla="*/ 66 h 370"/>
                <a:gd name="T50" fmla="*/ 1 w 365"/>
                <a:gd name="T51" fmla="*/ 56 h 370"/>
                <a:gd name="T52" fmla="*/ 0 w 365"/>
                <a:gd name="T53" fmla="*/ 45 h 370"/>
                <a:gd name="T54" fmla="*/ 24 w 365"/>
                <a:gd name="T55" fmla="*/ 53 h 370"/>
                <a:gd name="T56" fmla="*/ 27 w 365"/>
                <a:gd name="T57" fmla="*/ 61 h 370"/>
                <a:gd name="T58" fmla="*/ 30 w 365"/>
                <a:gd name="T59" fmla="*/ 67 h 370"/>
                <a:gd name="T60" fmla="*/ 36 w 365"/>
                <a:gd name="T61" fmla="*/ 71 h 370"/>
                <a:gd name="T62" fmla="*/ 41 w 365"/>
                <a:gd name="T63" fmla="*/ 73 h 370"/>
                <a:gd name="T64" fmla="*/ 48 w 365"/>
                <a:gd name="T65" fmla="*/ 74 h 370"/>
                <a:gd name="T66" fmla="*/ 54 w 365"/>
                <a:gd name="T67" fmla="*/ 72 h 370"/>
                <a:gd name="T68" fmla="*/ 60 w 365"/>
                <a:gd name="T69" fmla="*/ 68 h 370"/>
                <a:gd name="T70" fmla="*/ 64 w 365"/>
                <a:gd name="T71" fmla="*/ 63 h 370"/>
                <a:gd name="T72" fmla="*/ 67 w 365"/>
                <a:gd name="T73" fmla="*/ 56 h 370"/>
                <a:gd name="T74" fmla="*/ 68 w 365"/>
                <a:gd name="T75" fmla="*/ 47 h 370"/>
                <a:gd name="T76" fmla="*/ 67 w 365"/>
                <a:gd name="T77" fmla="*/ 37 h 370"/>
                <a:gd name="T78" fmla="*/ 64 w 365"/>
                <a:gd name="T79" fmla="*/ 30 h 370"/>
                <a:gd name="T80" fmla="*/ 60 w 365"/>
                <a:gd name="T81" fmla="*/ 25 h 370"/>
                <a:gd name="T82" fmla="*/ 54 w 365"/>
                <a:gd name="T83" fmla="*/ 21 h 370"/>
                <a:gd name="T84" fmla="*/ 48 w 365"/>
                <a:gd name="T85" fmla="*/ 19 h 370"/>
                <a:gd name="T86" fmla="*/ 41 w 365"/>
                <a:gd name="T87" fmla="*/ 20 h 370"/>
                <a:gd name="T88" fmla="*/ 36 w 365"/>
                <a:gd name="T89" fmla="*/ 22 h 370"/>
                <a:gd name="T90" fmla="*/ 30 w 365"/>
                <a:gd name="T91" fmla="*/ 26 h 370"/>
                <a:gd name="T92" fmla="*/ 27 w 365"/>
                <a:gd name="T93" fmla="*/ 32 h 370"/>
                <a:gd name="T94" fmla="*/ 24 w 365"/>
                <a:gd name="T95" fmla="*/ 40 h 37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65"/>
                <a:gd name="T145" fmla="*/ 0 h 370"/>
                <a:gd name="T146" fmla="*/ 365 w 365"/>
                <a:gd name="T147" fmla="*/ 370 h 37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65" h="370">
                  <a:moveTo>
                    <a:pt x="0" y="181"/>
                  </a:moveTo>
                  <a:lnTo>
                    <a:pt x="0" y="168"/>
                  </a:lnTo>
                  <a:lnTo>
                    <a:pt x="1" y="157"/>
                  </a:lnTo>
                  <a:lnTo>
                    <a:pt x="3" y="145"/>
                  </a:lnTo>
                  <a:lnTo>
                    <a:pt x="5" y="134"/>
                  </a:lnTo>
                  <a:lnTo>
                    <a:pt x="9" y="123"/>
                  </a:lnTo>
                  <a:lnTo>
                    <a:pt x="12" y="112"/>
                  </a:lnTo>
                  <a:lnTo>
                    <a:pt x="18" y="101"/>
                  </a:lnTo>
                  <a:lnTo>
                    <a:pt x="22" y="90"/>
                  </a:lnTo>
                  <a:lnTo>
                    <a:pt x="29" y="79"/>
                  </a:lnTo>
                  <a:lnTo>
                    <a:pt x="35" y="69"/>
                  </a:lnTo>
                  <a:lnTo>
                    <a:pt x="43" y="60"/>
                  </a:lnTo>
                  <a:lnTo>
                    <a:pt x="51" y="52"/>
                  </a:lnTo>
                  <a:lnTo>
                    <a:pt x="58" y="44"/>
                  </a:lnTo>
                  <a:lnTo>
                    <a:pt x="68" y="36"/>
                  </a:lnTo>
                  <a:lnTo>
                    <a:pt x="77" y="29"/>
                  </a:lnTo>
                  <a:lnTo>
                    <a:pt x="88" y="23"/>
                  </a:lnTo>
                  <a:lnTo>
                    <a:pt x="98" y="18"/>
                  </a:lnTo>
                  <a:lnTo>
                    <a:pt x="109" y="13"/>
                  </a:lnTo>
                  <a:lnTo>
                    <a:pt x="121" y="10"/>
                  </a:lnTo>
                  <a:lnTo>
                    <a:pt x="132" y="6"/>
                  </a:lnTo>
                  <a:lnTo>
                    <a:pt x="144" y="3"/>
                  </a:lnTo>
                  <a:lnTo>
                    <a:pt x="157" y="2"/>
                  </a:lnTo>
                  <a:lnTo>
                    <a:pt x="169" y="1"/>
                  </a:lnTo>
                  <a:lnTo>
                    <a:pt x="182" y="0"/>
                  </a:lnTo>
                  <a:lnTo>
                    <a:pt x="202" y="1"/>
                  </a:lnTo>
                  <a:lnTo>
                    <a:pt x="220" y="3"/>
                  </a:lnTo>
                  <a:lnTo>
                    <a:pt x="238" y="7"/>
                  </a:lnTo>
                  <a:lnTo>
                    <a:pt x="255" y="13"/>
                  </a:lnTo>
                  <a:lnTo>
                    <a:pt x="271" y="21"/>
                  </a:lnTo>
                  <a:lnTo>
                    <a:pt x="287" y="29"/>
                  </a:lnTo>
                  <a:lnTo>
                    <a:pt x="300" y="40"/>
                  </a:lnTo>
                  <a:lnTo>
                    <a:pt x="314" y="53"/>
                  </a:lnTo>
                  <a:lnTo>
                    <a:pt x="325" y="66"/>
                  </a:lnTo>
                  <a:lnTo>
                    <a:pt x="336" y="80"/>
                  </a:lnTo>
                  <a:lnTo>
                    <a:pt x="345" y="96"/>
                  </a:lnTo>
                  <a:lnTo>
                    <a:pt x="352" y="111"/>
                  </a:lnTo>
                  <a:lnTo>
                    <a:pt x="357" y="129"/>
                  </a:lnTo>
                  <a:lnTo>
                    <a:pt x="362" y="146"/>
                  </a:lnTo>
                  <a:lnTo>
                    <a:pt x="364" y="165"/>
                  </a:lnTo>
                  <a:lnTo>
                    <a:pt x="365" y="184"/>
                  </a:lnTo>
                  <a:lnTo>
                    <a:pt x="364" y="204"/>
                  </a:lnTo>
                  <a:lnTo>
                    <a:pt x="362" y="222"/>
                  </a:lnTo>
                  <a:lnTo>
                    <a:pt x="357" y="241"/>
                  </a:lnTo>
                  <a:lnTo>
                    <a:pt x="352" y="258"/>
                  </a:lnTo>
                  <a:lnTo>
                    <a:pt x="345" y="274"/>
                  </a:lnTo>
                  <a:lnTo>
                    <a:pt x="336" y="290"/>
                  </a:lnTo>
                  <a:lnTo>
                    <a:pt x="325" y="304"/>
                  </a:lnTo>
                  <a:lnTo>
                    <a:pt x="313" y="317"/>
                  </a:lnTo>
                  <a:lnTo>
                    <a:pt x="300" y="330"/>
                  </a:lnTo>
                  <a:lnTo>
                    <a:pt x="286" y="340"/>
                  </a:lnTo>
                  <a:lnTo>
                    <a:pt x="270" y="349"/>
                  </a:lnTo>
                  <a:lnTo>
                    <a:pt x="255" y="357"/>
                  </a:lnTo>
                  <a:lnTo>
                    <a:pt x="238" y="362"/>
                  </a:lnTo>
                  <a:lnTo>
                    <a:pt x="220" y="367"/>
                  </a:lnTo>
                  <a:lnTo>
                    <a:pt x="202" y="369"/>
                  </a:lnTo>
                  <a:lnTo>
                    <a:pt x="183" y="370"/>
                  </a:lnTo>
                  <a:lnTo>
                    <a:pt x="171" y="370"/>
                  </a:lnTo>
                  <a:lnTo>
                    <a:pt x="159" y="369"/>
                  </a:lnTo>
                  <a:lnTo>
                    <a:pt x="147" y="367"/>
                  </a:lnTo>
                  <a:lnTo>
                    <a:pt x="136" y="365"/>
                  </a:lnTo>
                  <a:lnTo>
                    <a:pt x="123" y="361"/>
                  </a:lnTo>
                  <a:lnTo>
                    <a:pt x="112" y="358"/>
                  </a:lnTo>
                  <a:lnTo>
                    <a:pt x="101" y="354"/>
                  </a:lnTo>
                  <a:lnTo>
                    <a:pt x="89" y="348"/>
                  </a:lnTo>
                  <a:lnTo>
                    <a:pt x="79" y="343"/>
                  </a:lnTo>
                  <a:lnTo>
                    <a:pt x="69" y="336"/>
                  </a:lnTo>
                  <a:lnTo>
                    <a:pt x="59" y="329"/>
                  </a:lnTo>
                  <a:lnTo>
                    <a:pt x="51" y="322"/>
                  </a:lnTo>
                  <a:lnTo>
                    <a:pt x="43" y="313"/>
                  </a:lnTo>
                  <a:lnTo>
                    <a:pt x="35" y="304"/>
                  </a:lnTo>
                  <a:lnTo>
                    <a:pt x="29" y="294"/>
                  </a:lnTo>
                  <a:lnTo>
                    <a:pt x="22" y="284"/>
                  </a:lnTo>
                  <a:lnTo>
                    <a:pt x="18" y="273"/>
                  </a:lnTo>
                  <a:lnTo>
                    <a:pt x="12" y="261"/>
                  </a:lnTo>
                  <a:lnTo>
                    <a:pt x="9" y="249"/>
                  </a:lnTo>
                  <a:lnTo>
                    <a:pt x="5" y="237"/>
                  </a:lnTo>
                  <a:lnTo>
                    <a:pt x="3" y="224"/>
                  </a:lnTo>
                  <a:lnTo>
                    <a:pt x="1" y="209"/>
                  </a:lnTo>
                  <a:lnTo>
                    <a:pt x="0" y="195"/>
                  </a:lnTo>
                  <a:lnTo>
                    <a:pt x="0" y="181"/>
                  </a:lnTo>
                  <a:close/>
                  <a:moveTo>
                    <a:pt x="96" y="185"/>
                  </a:moveTo>
                  <a:lnTo>
                    <a:pt x="96" y="198"/>
                  </a:lnTo>
                  <a:lnTo>
                    <a:pt x="97" y="210"/>
                  </a:lnTo>
                  <a:lnTo>
                    <a:pt x="99" y="221"/>
                  </a:lnTo>
                  <a:lnTo>
                    <a:pt x="101" y="232"/>
                  </a:lnTo>
                  <a:lnTo>
                    <a:pt x="106" y="241"/>
                  </a:lnTo>
                  <a:lnTo>
                    <a:pt x="109" y="250"/>
                  </a:lnTo>
                  <a:lnTo>
                    <a:pt x="115" y="259"/>
                  </a:lnTo>
                  <a:lnTo>
                    <a:pt x="120" y="265"/>
                  </a:lnTo>
                  <a:lnTo>
                    <a:pt x="127" y="272"/>
                  </a:lnTo>
                  <a:lnTo>
                    <a:pt x="133" y="279"/>
                  </a:lnTo>
                  <a:lnTo>
                    <a:pt x="141" y="283"/>
                  </a:lnTo>
                  <a:lnTo>
                    <a:pt x="149" y="287"/>
                  </a:lnTo>
                  <a:lnTo>
                    <a:pt x="157" y="290"/>
                  </a:lnTo>
                  <a:lnTo>
                    <a:pt x="164" y="292"/>
                  </a:lnTo>
                  <a:lnTo>
                    <a:pt x="173" y="293"/>
                  </a:lnTo>
                  <a:lnTo>
                    <a:pt x="182" y="294"/>
                  </a:lnTo>
                  <a:lnTo>
                    <a:pt x="192" y="293"/>
                  </a:lnTo>
                  <a:lnTo>
                    <a:pt x="200" y="292"/>
                  </a:lnTo>
                  <a:lnTo>
                    <a:pt x="208" y="290"/>
                  </a:lnTo>
                  <a:lnTo>
                    <a:pt x="216" y="287"/>
                  </a:lnTo>
                  <a:lnTo>
                    <a:pt x="224" y="283"/>
                  </a:lnTo>
                  <a:lnTo>
                    <a:pt x="230" y="279"/>
                  </a:lnTo>
                  <a:lnTo>
                    <a:pt x="237" y="272"/>
                  </a:lnTo>
                  <a:lnTo>
                    <a:pt x="244" y="265"/>
                  </a:lnTo>
                  <a:lnTo>
                    <a:pt x="249" y="259"/>
                  </a:lnTo>
                  <a:lnTo>
                    <a:pt x="255" y="250"/>
                  </a:lnTo>
                  <a:lnTo>
                    <a:pt x="259" y="241"/>
                  </a:lnTo>
                  <a:lnTo>
                    <a:pt x="262" y="231"/>
                  </a:lnTo>
                  <a:lnTo>
                    <a:pt x="266" y="221"/>
                  </a:lnTo>
                  <a:lnTo>
                    <a:pt x="267" y="209"/>
                  </a:lnTo>
                  <a:lnTo>
                    <a:pt x="268" y="197"/>
                  </a:lnTo>
                  <a:lnTo>
                    <a:pt x="269" y="185"/>
                  </a:lnTo>
                  <a:lnTo>
                    <a:pt x="268" y="172"/>
                  </a:lnTo>
                  <a:lnTo>
                    <a:pt x="267" y="161"/>
                  </a:lnTo>
                  <a:lnTo>
                    <a:pt x="266" y="149"/>
                  </a:lnTo>
                  <a:lnTo>
                    <a:pt x="262" y="139"/>
                  </a:lnTo>
                  <a:lnTo>
                    <a:pt x="259" y="129"/>
                  </a:lnTo>
                  <a:lnTo>
                    <a:pt x="255" y="120"/>
                  </a:lnTo>
                  <a:lnTo>
                    <a:pt x="249" y="112"/>
                  </a:lnTo>
                  <a:lnTo>
                    <a:pt x="244" y="104"/>
                  </a:lnTo>
                  <a:lnTo>
                    <a:pt x="237" y="98"/>
                  </a:lnTo>
                  <a:lnTo>
                    <a:pt x="230" y="92"/>
                  </a:lnTo>
                  <a:lnTo>
                    <a:pt x="224" y="88"/>
                  </a:lnTo>
                  <a:lnTo>
                    <a:pt x="216" y="83"/>
                  </a:lnTo>
                  <a:lnTo>
                    <a:pt x="208" y="80"/>
                  </a:lnTo>
                  <a:lnTo>
                    <a:pt x="200" y="78"/>
                  </a:lnTo>
                  <a:lnTo>
                    <a:pt x="192" y="77"/>
                  </a:lnTo>
                  <a:lnTo>
                    <a:pt x="182" y="77"/>
                  </a:lnTo>
                  <a:lnTo>
                    <a:pt x="173" y="77"/>
                  </a:lnTo>
                  <a:lnTo>
                    <a:pt x="164" y="78"/>
                  </a:lnTo>
                  <a:lnTo>
                    <a:pt x="157" y="80"/>
                  </a:lnTo>
                  <a:lnTo>
                    <a:pt x="149" y="83"/>
                  </a:lnTo>
                  <a:lnTo>
                    <a:pt x="141" y="88"/>
                  </a:lnTo>
                  <a:lnTo>
                    <a:pt x="133" y="92"/>
                  </a:lnTo>
                  <a:lnTo>
                    <a:pt x="127" y="98"/>
                  </a:lnTo>
                  <a:lnTo>
                    <a:pt x="120" y="104"/>
                  </a:lnTo>
                  <a:lnTo>
                    <a:pt x="115" y="112"/>
                  </a:lnTo>
                  <a:lnTo>
                    <a:pt x="109" y="120"/>
                  </a:lnTo>
                  <a:lnTo>
                    <a:pt x="106" y="129"/>
                  </a:lnTo>
                  <a:lnTo>
                    <a:pt x="101" y="139"/>
                  </a:lnTo>
                  <a:lnTo>
                    <a:pt x="99" y="150"/>
                  </a:lnTo>
                  <a:lnTo>
                    <a:pt x="97" y="161"/>
                  </a:lnTo>
                  <a:lnTo>
                    <a:pt x="96" y="173"/>
                  </a:lnTo>
                  <a:lnTo>
                    <a:pt x="96" y="18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16" name="Freeform 2058">
              <a:extLst>
                <a:ext uri="{FF2B5EF4-FFF2-40B4-BE49-F238E27FC236}">
                  <a16:creationId xmlns:a16="http://schemas.microsoft.com/office/drawing/2014/main" id="{78FF9031-1ADE-4574-8823-2F7CC09C1FEE}"/>
                </a:ext>
              </a:extLst>
            </p:cNvPr>
            <p:cNvSpPr>
              <a:spLocks/>
            </p:cNvSpPr>
            <p:nvPr/>
          </p:nvSpPr>
          <p:spPr bwMode="auto">
            <a:xfrm>
              <a:off x="2038" y="3548"/>
              <a:ext cx="81" cy="91"/>
            </a:xfrm>
            <a:custGeom>
              <a:avLst/>
              <a:gdLst>
                <a:gd name="T0" fmla="*/ 81 w 323"/>
                <a:gd name="T1" fmla="*/ 91 h 362"/>
                <a:gd name="T2" fmla="*/ 57 w 323"/>
                <a:gd name="T3" fmla="*/ 91 h 362"/>
                <a:gd name="T4" fmla="*/ 57 w 323"/>
                <a:gd name="T5" fmla="*/ 46 h 362"/>
                <a:gd name="T6" fmla="*/ 57 w 323"/>
                <a:gd name="T7" fmla="*/ 39 h 362"/>
                <a:gd name="T8" fmla="*/ 57 w 323"/>
                <a:gd name="T9" fmla="*/ 34 h 362"/>
                <a:gd name="T10" fmla="*/ 57 w 323"/>
                <a:gd name="T11" fmla="*/ 30 h 362"/>
                <a:gd name="T12" fmla="*/ 56 w 323"/>
                <a:gd name="T13" fmla="*/ 27 h 362"/>
                <a:gd name="T14" fmla="*/ 55 w 323"/>
                <a:gd name="T15" fmla="*/ 25 h 362"/>
                <a:gd name="T16" fmla="*/ 54 w 323"/>
                <a:gd name="T17" fmla="*/ 23 h 362"/>
                <a:gd name="T18" fmla="*/ 52 w 323"/>
                <a:gd name="T19" fmla="*/ 22 h 362"/>
                <a:gd name="T20" fmla="*/ 51 w 323"/>
                <a:gd name="T21" fmla="*/ 20 h 362"/>
                <a:gd name="T22" fmla="*/ 49 w 323"/>
                <a:gd name="T23" fmla="*/ 19 h 362"/>
                <a:gd name="T24" fmla="*/ 47 w 323"/>
                <a:gd name="T25" fmla="*/ 19 h 362"/>
                <a:gd name="T26" fmla="*/ 45 w 323"/>
                <a:gd name="T27" fmla="*/ 18 h 362"/>
                <a:gd name="T28" fmla="*/ 43 w 323"/>
                <a:gd name="T29" fmla="*/ 18 h 362"/>
                <a:gd name="T30" fmla="*/ 40 w 323"/>
                <a:gd name="T31" fmla="*/ 18 h 362"/>
                <a:gd name="T32" fmla="*/ 37 w 323"/>
                <a:gd name="T33" fmla="*/ 19 h 362"/>
                <a:gd name="T34" fmla="*/ 34 w 323"/>
                <a:gd name="T35" fmla="*/ 20 h 362"/>
                <a:gd name="T36" fmla="*/ 32 w 323"/>
                <a:gd name="T37" fmla="*/ 22 h 362"/>
                <a:gd name="T38" fmla="*/ 30 w 323"/>
                <a:gd name="T39" fmla="*/ 23 h 362"/>
                <a:gd name="T40" fmla="*/ 28 w 323"/>
                <a:gd name="T41" fmla="*/ 25 h 362"/>
                <a:gd name="T42" fmla="*/ 26 w 323"/>
                <a:gd name="T43" fmla="*/ 28 h 362"/>
                <a:gd name="T44" fmla="*/ 25 w 323"/>
                <a:gd name="T45" fmla="*/ 30 h 362"/>
                <a:gd name="T46" fmla="*/ 25 w 323"/>
                <a:gd name="T47" fmla="*/ 34 h 362"/>
                <a:gd name="T48" fmla="*/ 24 w 323"/>
                <a:gd name="T49" fmla="*/ 38 h 362"/>
                <a:gd name="T50" fmla="*/ 23 w 323"/>
                <a:gd name="T51" fmla="*/ 44 h 362"/>
                <a:gd name="T52" fmla="*/ 23 w 323"/>
                <a:gd name="T53" fmla="*/ 51 h 362"/>
                <a:gd name="T54" fmla="*/ 23 w 323"/>
                <a:gd name="T55" fmla="*/ 91 h 362"/>
                <a:gd name="T56" fmla="*/ 0 w 323"/>
                <a:gd name="T57" fmla="*/ 91 h 362"/>
                <a:gd name="T58" fmla="*/ 0 w 323"/>
                <a:gd name="T59" fmla="*/ 2 h 362"/>
                <a:gd name="T60" fmla="*/ 22 w 323"/>
                <a:gd name="T61" fmla="*/ 2 h 362"/>
                <a:gd name="T62" fmla="*/ 22 w 323"/>
                <a:gd name="T63" fmla="*/ 15 h 362"/>
                <a:gd name="T64" fmla="*/ 25 w 323"/>
                <a:gd name="T65" fmla="*/ 12 h 362"/>
                <a:gd name="T66" fmla="*/ 28 w 323"/>
                <a:gd name="T67" fmla="*/ 9 h 362"/>
                <a:gd name="T68" fmla="*/ 31 w 323"/>
                <a:gd name="T69" fmla="*/ 6 h 362"/>
                <a:gd name="T70" fmla="*/ 35 w 323"/>
                <a:gd name="T71" fmla="*/ 4 h 362"/>
                <a:gd name="T72" fmla="*/ 39 w 323"/>
                <a:gd name="T73" fmla="*/ 2 h 362"/>
                <a:gd name="T74" fmla="*/ 42 w 323"/>
                <a:gd name="T75" fmla="*/ 1 h 362"/>
                <a:gd name="T76" fmla="*/ 47 w 323"/>
                <a:gd name="T77" fmla="*/ 0 h 362"/>
                <a:gd name="T78" fmla="*/ 51 w 323"/>
                <a:gd name="T79" fmla="*/ 0 h 362"/>
                <a:gd name="T80" fmla="*/ 55 w 323"/>
                <a:gd name="T81" fmla="*/ 0 h 362"/>
                <a:gd name="T82" fmla="*/ 58 w 323"/>
                <a:gd name="T83" fmla="*/ 1 h 362"/>
                <a:gd name="T84" fmla="*/ 62 w 323"/>
                <a:gd name="T85" fmla="*/ 2 h 362"/>
                <a:gd name="T86" fmla="*/ 65 w 323"/>
                <a:gd name="T87" fmla="*/ 3 h 362"/>
                <a:gd name="T88" fmla="*/ 68 w 323"/>
                <a:gd name="T89" fmla="*/ 4 h 362"/>
                <a:gd name="T90" fmla="*/ 71 w 323"/>
                <a:gd name="T91" fmla="*/ 6 h 362"/>
                <a:gd name="T92" fmla="*/ 73 w 323"/>
                <a:gd name="T93" fmla="*/ 8 h 362"/>
                <a:gd name="T94" fmla="*/ 75 w 323"/>
                <a:gd name="T95" fmla="*/ 10 h 362"/>
                <a:gd name="T96" fmla="*/ 76 w 323"/>
                <a:gd name="T97" fmla="*/ 12 h 362"/>
                <a:gd name="T98" fmla="*/ 77 w 323"/>
                <a:gd name="T99" fmla="*/ 15 h 362"/>
                <a:gd name="T100" fmla="*/ 79 w 323"/>
                <a:gd name="T101" fmla="*/ 17 h 362"/>
                <a:gd name="T102" fmla="*/ 79 w 323"/>
                <a:gd name="T103" fmla="*/ 20 h 362"/>
                <a:gd name="T104" fmla="*/ 80 w 323"/>
                <a:gd name="T105" fmla="*/ 23 h 362"/>
                <a:gd name="T106" fmla="*/ 81 w 323"/>
                <a:gd name="T107" fmla="*/ 27 h 362"/>
                <a:gd name="T108" fmla="*/ 81 w 323"/>
                <a:gd name="T109" fmla="*/ 31 h 362"/>
                <a:gd name="T110" fmla="*/ 81 w 323"/>
                <a:gd name="T111" fmla="*/ 36 h 362"/>
                <a:gd name="T112" fmla="*/ 81 w 323"/>
                <a:gd name="T113" fmla="*/ 91 h 36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23"/>
                <a:gd name="T172" fmla="*/ 0 h 362"/>
                <a:gd name="T173" fmla="*/ 323 w 323"/>
                <a:gd name="T174" fmla="*/ 362 h 36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23" h="362">
                  <a:moveTo>
                    <a:pt x="323" y="362"/>
                  </a:moveTo>
                  <a:lnTo>
                    <a:pt x="229" y="362"/>
                  </a:lnTo>
                  <a:lnTo>
                    <a:pt x="229" y="182"/>
                  </a:lnTo>
                  <a:lnTo>
                    <a:pt x="228" y="155"/>
                  </a:lnTo>
                  <a:lnTo>
                    <a:pt x="227" y="134"/>
                  </a:lnTo>
                  <a:lnTo>
                    <a:pt x="226" y="119"/>
                  </a:lnTo>
                  <a:lnTo>
                    <a:pt x="222" y="108"/>
                  </a:lnTo>
                  <a:lnTo>
                    <a:pt x="219" y="100"/>
                  </a:lnTo>
                  <a:lnTo>
                    <a:pt x="215" y="92"/>
                  </a:lnTo>
                  <a:lnTo>
                    <a:pt x="209" y="87"/>
                  </a:lnTo>
                  <a:lnTo>
                    <a:pt x="204" y="81"/>
                  </a:lnTo>
                  <a:lnTo>
                    <a:pt x="196" y="77"/>
                  </a:lnTo>
                  <a:lnTo>
                    <a:pt x="188" y="75"/>
                  </a:lnTo>
                  <a:lnTo>
                    <a:pt x="179" y="72"/>
                  </a:lnTo>
                  <a:lnTo>
                    <a:pt x="171" y="72"/>
                  </a:lnTo>
                  <a:lnTo>
                    <a:pt x="158" y="72"/>
                  </a:lnTo>
                  <a:lnTo>
                    <a:pt x="147" y="76"/>
                  </a:lnTo>
                  <a:lnTo>
                    <a:pt x="137" y="79"/>
                  </a:lnTo>
                  <a:lnTo>
                    <a:pt x="128" y="86"/>
                  </a:lnTo>
                  <a:lnTo>
                    <a:pt x="118" y="92"/>
                  </a:lnTo>
                  <a:lnTo>
                    <a:pt x="111" y="101"/>
                  </a:lnTo>
                  <a:lnTo>
                    <a:pt x="104" y="110"/>
                  </a:lnTo>
                  <a:lnTo>
                    <a:pt x="100" y="121"/>
                  </a:lnTo>
                  <a:lnTo>
                    <a:pt x="98" y="134"/>
                  </a:lnTo>
                  <a:lnTo>
                    <a:pt x="96" y="152"/>
                  </a:lnTo>
                  <a:lnTo>
                    <a:pt x="93" y="175"/>
                  </a:lnTo>
                  <a:lnTo>
                    <a:pt x="93" y="201"/>
                  </a:lnTo>
                  <a:lnTo>
                    <a:pt x="93" y="362"/>
                  </a:lnTo>
                  <a:lnTo>
                    <a:pt x="0" y="362"/>
                  </a:lnTo>
                  <a:lnTo>
                    <a:pt x="0" y="9"/>
                  </a:lnTo>
                  <a:lnTo>
                    <a:pt x="87" y="9"/>
                  </a:lnTo>
                  <a:lnTo>
                    <a:pt x="87" y="60"/>
                  </a:lnTo>
                  <a:lnTo>
                    <a:pt x="99" y="46"/>
                  </a:lnTo>
                  <a:lnTo>
                    <a:pt x="111" y="34"/>
                  </a:lnTo>
                  <a:lnTo>
                    <a:pt x="124" y="24"/>
                  </a:lnTo>
                  <a:lnTo>
                    <a:pt x="139" y="15"/>
                  </a:lnTo>
                  <a:lnTo>
                    <a:pt x="154" y="9"/>
                  </a:lnTo>
                  <a:lnTo>
                    <a:pt x="169" y="4"/>
                  </a:lnTo>
                  <a:lnTo>
                    <a:pt x="186" y="1"/>
                  </a:lnTo>
                  <a:lnTo>
                    <a:pt x="204" y="0"/>
                  </a:lnTo>
                  <a:lnTo>
                    <a:pt x="218" y="1"/>
                  </a:lnTo>
                  <a:lnTo>
                    <a:pt x="233" y="3"/>
                  </a:lnTo>
                  <a:lnTo>
                    <a:pt x="247" y="6"/>
                  </a:lnTo>
                  <a:lnTo>
                    <a:pt x="260" y="12"/>
                  </a:lnTo>
                  <a:lnTo>
                    <a:pt x="272" y="17"/>
                  </a:lnTo>
                  <a:lnTo>
                    <a:pt x="283" y="24"/>
                  </a:lnTo>
                  <a:lnTo>
                    <a:pt x="292" y="32"/>
                  </a:lnTo>
                  <a:lnTo>
                    <a:pt x="298" y="39"/>
                  </a:lnTo>
                  <a:lnTo>
                    <a:pt x="305" y="49"/>
                  </a:lnTo>
                  <a:lnTo>
                    <a:pt x="309" y="58"/>
                  </a:lnTo>
                  <a:lnTo>
                    <a:pt x="314" y="68"/>
                  </a:lnTo>
                  <a:lnTo>
                    <a:pt x="317" y="79"/>
                  </a:lnTo>
                  <a:lnTo>
                    <a:pt x="319" y="91"/>
                  </a:lnTo>
                  <a:lnTo>
                    <a:pt x="322" y="106"/>
                  </a:lnTo>
                  <a:lnTo>
                    <a:pt x="322" y="123"/>
                  </a:lnTo>
                  <a:lnTo>
                    <a:pt x="323" y="142"/>
                  </a:lnTo>
                  <a:lnTo>
                    <a:pt x="323" y="36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17" name="Freeform 2059">
              <a:extLst>
                <a:ext uri="{FF2B5EF4-FFF2-40B4-BE49-F238E27FC236}">
                  <a16:creationId xmlns:a16="http://schemas.microsoft.com/office/drawing/2014/main" id="{DEF440A9-8A60-44DC-A4E3-B75F3B3DB6FF}"/>
                </a:ext>
              </a:extLst>
            </p:cNvPr>
            <p:cNvSpPr>
              <a:spLocks noEditPoints="1"/>
            </p:cNvSpPr>
            <p:nvPr/>
          </p:nvSpPr>
          <p:spPr bwMode="auto">
            <a:xfrm>
              <a:off x="2137" y="3516"/>
              <a:ext cx="86" cy="125"/>
            </a:xfrm>
            <a:custGeom>
              <a:avLst/>
              <a:gdLst>
                <a:gd name="T0" fmla="*/ 65 w 345"/>
                <a:gd name="T1" fmla="*/ 123 h 496"/>
                <a:gd name="T2" fmla="*/ 62 w 345"/>
                <a:gd name="T3" fmla="*/ 114 h 496"/>
                <a:gd name="T4" fmla="*/ 55 w 345"/>
                <a:gd name="T5" fmla="*/ 119 h 496"/>
                <a:gd name="T6" fmla="*/ 48 w 345"/>
                <a:gd name="T7" fmla="*/ 123 h 496"/>
                <a:gd name="T8" fmla="*/ 41 w 345"/>
                <a:gd name="T9" fmla="*/ 125 h 496"/>
                <a:gd name="T10" fmla="*/ 33 w 345"/>
                <a:gd name="T11" fmla="*/ 125 h 496"/>
                <a:gd name="T12" fmla="*/ 26 w 345"/>
                <a:gd name="T13" fmla="*/ 123 h 496"/>
                <a:gd name="T14" fmla="*/ 19 w 345"/>
                <a:gd name="T15" fmla="*/ 120 h 496"/>
                <a:gd name="T16" fmla="*/ 13 w 345"/>
                <a:gd name="T17" fmla="*/ 116 h 496"/>
                <a:gd name="T18" fmla="*/ 8 w 345"/>
                <a:gd name="T19" fmla="*/ 109 h 496"/>
                <a:gd name="T20" fmla="*/ 4 w 345"/>
                <a:gd name="T21" fmla="*/ 102 h 496"/>
                <a:gd name="T22" fmla="*/ 1 w 345"/>
                <a:gd name="T23" fmla="*/ 93 h 496"/>
                <a:gd name="T24" fmla="*/ 0 w 345"/>
                <a:gd name="T25" fmla="*/ 84 h 496"/>
                <a:gd name="T26" fmla="*/ 0 w 345"/>
                <a:gd name="T27" fmla="*/ 73 h 496"/>
                <a:gd name="T28" fmla="*/ 1 w 345"/>
                <a:gd name="T29" fmla="*/ 63 h 496"/>
                <a:gd name="T30" fmla="*/ 4 w 345"/>
                <a:gd name="T31" fmla="*/ 54 h 496"/>
                <a:gd name="T32" fmla="*/ 8 w 345"/>
                <a:gd name="T33" fmla="*/ 47 h 496"/>
                <a:gd name="T34" fmla="*/ 13 w 345"/>
                <a:gd name="T35" fmla="*/ 41 h 496"/>
                <a:gd name="T36" fmla="*/ 19 w 345"/>
                <a:gd name="T37" fmla="*/ 36 h 496"/>
                <a:gd name="T38" fmla="*/ 26 w 345"/>
                <a:gd name="T39" fmla="*/ 33 h 496"/>
                <a:gd name="T40" fmla="*/ 33 w 345"/>
                <a:gd name="T41" fmla="*/ 32 h 496"/>
                <a:gd name="T42" fmla="*/ 41 w 345"/>
                <a:gd name="T43" fmla="*/ 32 h 496"/>
                <a:gd name="T44" fmla="*/ 48 w 345"/>
                <a:gd name="T45" fmla="*/ 34 h 496"/>
                <a:gd name="T46" fmla="*/ 54 w 345"/>
                <a:gd name="T47" fmla="*/ 37 h 496"/>
                <a:gd name="T48" fmla="*/ 60 w 345"/>
                <a:gd name="T49" fmla="*/ 41 h 496"/>
                <a:gd name="T50" fmla="*/ 63 w 345"/>
                <a:gd name="T51" fmla="*/ 0 h 496"/>
                <a:gd name="T52" fmla="*/ 86 w 345"/>
                <a:gd name="T53" fmla="*/ 123 h 496"/>
                <a:gd name="T54" fmla="*/ 24 w 345"/>
                <a:gd name="T55" fmla="*/ 80 h 496"/>
                <a:gd name="T56" fmla="*/ 24 w 345"/>
                <a:gd name="T57" fmla="*/ 86 h 496"/>
                <a:gd name="T58" fmla="*/ 25 w 345"/>
                <a:gd name="T59" fmla="*/ 91 h 496"/>
                <a:gd name="T60" fmla="*/ 27 w 345"/>
                <a:gd name="T61" fmla="*/ 96 h 496"/>
                <a:gd name="T62" fmla="*/ 29 w 345"/>
                <a:gd name="T63" fmla="*/ 100 h 496"/>
                <a:gd name="T64" fmla="*/ 33 w 345"/>
                <a:gd name="T65" fmla="*/ 103 h 496"/>
                <a:gd name="T66" fmla="*/ 36 w 345"/>
                <a:gd name="T67" fmla="*/ 105 h 496"/>
                <a:gd name="T68" fmla="*/ 41 w 345"/>
                <a:gd name="T69" fmla="*/ 106 h 496"/>
                <a:gd name="T70" fmla="*/ 45 w 345"/>
                <a:gd name="T71" fmla="*/ 106 h 496"/>
                <a:gd name="T72" fmla="*/ 49 w 345"/>
                <a:gd name="T73" fmla="*/ 106 h 496"/>
                <a:gd name="T74" fmla="*/ 53 w 345"/>
                <a:gd name="T75" fmla="*/ 104 h 496"/>
                <a:gd name="T76" fmla="*/ 56 w 345"/>
                <a:gd name="T77" fmla="*/ 101 h 496"/>
                <a:gd name="T78" fmla="*/ 58 w 345"/>
                <a:gd name="T79" fmla="*/ 98 h 496"/>
                <a:gd name="T80" fmla="*/ 61 w 345"/>
                <a:gd name="T81" fmla="*/ 93 h 496"/>
                <a:gd name="T82" fmla="*/ 62 w 345"/>
                <a:gd name="T83" fmla="*/ 88 h 496"/>
                <a:gd name="T84" fmla="*/ 63 w 345"/>
                <a:gd name="T85" fmla="*/ 82 h 496"/>
                <a:gd name="T86" fmla="*/ 63 w 345"/>
                <a:gd name="T87" fmla="*/ 75 h 496"/>
                <a:gd name="T88" fmla="*/ 62 w 345"/>
                <a:gd name="T89" fmla="*/ 68 h 496"/>
                <a:gd name="T90" fmla="*/ 61 w 345"/>
                <a:gd name="T91" fmla="*/ 63 h 496"/>
                <a:gd name="T92" fmla="*/ 58 w 345"/>
                <a:gd name="T93" fmla="*/ 58 h 496"/>
                <a:gd name="T94" fmla="*/ 56 w 345"/>
                <a:gd name="T95" fmla="*/ 55 h 496"/>
                <a:gd name="T96" fmla="*/ 53 w 345"/>
                <a:gd name="T97" fmla="*/ 52 h 496"/>
                <a:gd name="T98" fmla="*/ 49 w 345"/>
                <a:gd name="T99" fmla="*/ 51 h 496"/>
                <a:gd name="T100" fmla="*/ 45 w 345"/>
                <a:gd name="T101" fmla="*/ 50 h 496"/>
                <a:gd name="T102" fmla="*/ 41 w 345"/>
                <a:gd name="T103" fmla="*/ 50 h 496"/>
                <a:gd name="T104" fmla="*/ 37 w 345"/>
                <a:gd name="T105" fmla="*/ 51 h 496"/>
                <a:gd name="T106" fmla="*/ 34 w 345"/>
                <a:gd name="T107" fmla="*/ 52 h 496"/>
                <a:gd name="T108" fmla="*/ 31 w 345"/>
                <a:gd name="T109" fmla="*/ 55 h 496"/>
                <a:gd name="T110" fmla="*/ 28 w 345"/>
                <a:gd name="T111" fmla="*/ 58 h 496"/>
                <a:gd name="T112" fmla="*/ 26 w 345"/>
                <a:gd name="T113" fmla="*/ 63 h 496"/>
                <a:gd name="T114" fmla="*/ 24 w 345"/>
                <a:gd name="T115" fmla="*/ 68 h 496"/>
                <a:gd name="T116" fmla="*/ 24 w 345"/>
                <a:gd name="T117" fmla="*/ 73 h 49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45"/>
                <a:gd name="T178" fmla="*/ 0 h 496"/>
                <a:gd name="T179" fmla="*/ 345 w 345"/>
                <a:gd name="T180" fmla="*/ 496 h 49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45" h="496">
                  <a:moveTo>
                    <a:pt x="345" y="488"/>
                  </a:moveTo>
                  <a:lnTo>
                    <a:pt x="259" y="488"/>
                  </a:lnTo>
                  <a:lnTo>
                    <a:pt x="259" y="437"/>
                  </a:lnTo>
                  <a:lnTo>
                    <a:pt x="247" y="451"/>
                  </a:lnTo>
                  <a:lnTo>
                    <a:pt x="234" y="463"/>
                  </a:lnTo>
                  <a:lnTo>
                    <a:pt x="221" y="473"/>
                  </a:lnTo>
                  <a:lnTo>
                    <a:pt x="207" y="482"/>
                  </a:lnTo>
                  <a:lnTo>
                    <a:pt x="192" y="488"/>
                  </a:lnTo>
                  <a:lnTo>
                    <a:pt x="177" y="493"/>
                  </a:lnTo>
                  <a:lnTo>
                    <a:pt x="163" y="495"/>
                  </a:lnTo>
                  <a:lnTo>
                    <a:pt x="147" y="496"/>
                  </a:lnTo>
                  <a:lnTo>
                    <a:pt x="132" y="495"/>
                  </a:lnTo>
                  <a:lnTo>
                    <a:pt x="118" y="493"/>
                  </a:lnTo>
                  <a:lnTo>
                    <a:pt x="104" y="490"/>
                  </a:lnTo>
                  <a:lnTo>
                    <a:pt x="91" y="484"/>
                  </a:lnTo>
                  <a:lnTo>
                    <a:pt x="78" y="477"/>
                  </a:lnTo>
                  <a:lnTo>
                    <a:pt x="66" y="469"/>
                  </a:lnTo>
                  <a:lnTo>
                    <a:pt x="54" y="459"/>
                  </a:lnTo>
                  <a:lnTo>
                    <a:pt x="43" y="448"/>
                  </a:lnTo>
                  <a:lnTo>
                    <a:pt x="33" y="434"/>
                  </a:lnTo>
                  <a:lnTo>
                    <a:pt x="24" y="420"/>
                  </a:lnTo>
                  <a:lnTo>
                    <a:pt x="16" y="405"/>
                  </a:lnTo>
                  <a:lnTo>
                    <a:pt x="11" y="388"/>
                  </a:lnTo>
                  <a:lnTo>
                    <a:pt x="5" y="370"/>
                  </a:lnTo>
                  <a:lnTo>
                    <a:pt x="2" y="352"/>
                  </a:lnTo>
                  <a:lnTo>
                    <a:pt x="0" y="332"/>
                  </a:lnTo>
                  <a:lnTo>
                    <a:pt x="0" y="310"/>
                  </a:lnTo>
                  <a:lnTo>
                    <a:pt x="0" y="288"/>
                  </a:lnTo>
                  <a:lnTo>
                    <a:pt x="2" y="268"/>
                  </a:lnTo>
                  <a:lnTo>
                    <a:pt x="5" y="248"/>
                  </a:lnTo>
                  <a:lnTo>
                    <a:pt x="9" y="230"/>
                  </a:lnTo>
                  <a:lnTo>
                    <a:pt x="16" y="214"/>
                  </a:lnTo>
                  <a:lnTo>
                    <a:pt x="23" y="200"/>
                  </a:lnTo>
                  <a:lnTo>
                    <a:pt x="32" y="185"/>
                  </a:lnTo>
                  <a:lnTo>
                    <a:pt x="41" y="173"/>
                  </a:lnTo>
                  <a:lnTo>
                    <a:pt x="52" y="162"/>
                  </a:lnTo>
                  <a:lnTo>
                    <a:pt x="65" y="152"/>
                  </a:lnTo>
                  <a:lnTo>
                    <a:pt x="77" y="144"/>
                  </a:lnTo>
                  <a:lnTo>
                    <a:pt x="90" y="138"/>
                  </a:lnTo>
                  <a:lnTo>
                    <a:pt x="103" y="132"/>
                  </a:lnTo>
                  <a:lnTo>
                    <a:pt x="118" y="129"/>
                  </a:lnTo>
                  <a:lnTo>
                    <a:pt x="133" y="127"/>
                  </a:lnTo>
                  <a:lnTo>
                    <a:pt x="148" y="126"/>
                  </a:lnTo>
                  <a:lnTo>
                    <a:pt x="164" y="127"/>
                  </a:lnTo>
                  <a:lnTo>
                    <a:pt x="177" y="129"/>
                  </a:lnTo>
                  <a:lnTo>
                    <a:pt x="191" y="133"/>
                  </a:lnTo>
                  <a:lnTo>
                    <a:pt x="204" y="139"/>
                  </a:lnTo>
                  <a:lnTo>
                    <a:pt x="217" y="146"/>
                  </a:lnTo>
                  <a:lnTo>
                    <a:pt x="229" y="154"/>
                  </a:lnTo>
                  <a:lnTo>
                    <a:pt x="240" y="164"/>
                  </a:lnTo>
                  <a:lnTo>
                    <a:pt x="251" y="175"/>
                  </a:lnTo>
                  <a:lnTo>
                    <a:pt x="251" y="0"/>
                  </a:lnTo>
                  <a:lnTo>
                    <a:pt x="345" y="0"/>
                  </a:lnTo>
                  <a:lnTo>
                    <a:pt x="345" y="488"/>
                  </a:lnTo>
                  <a:close/>
                  <a:moveTo>
                    <a:pt x="95" y="303"/>
                  </a:moveTo>
                  <a:lnTo>
                    <a:pt x="95" y="318"/>
                  </a:lnTo>
                  <a:lnTo>
                    <a:pt x="95" y="330"/>
                  </a:lnTo>
                  <a:lnTo>
                    <a:pt x="98" y="342"/>
                  </a:lnTo>
                  <a:lnTo>
                    <a:pt x="99" y="353"/>
                  </a:lnTo>
                  <a:lnTo>
                    <a:pt x="101" y="363"/>
                  </a:lnTo>
                  <a:lnTo>
                    <a:pt x="104" y="372"/>
                  </a:lnTo>
                  <a:lnTo>
                    <a:pt x="108" y="379"/>
                  </a:lnTo>
                  <a:lnTo>
                    <a:pt x="111" y="386"/>
                  </a:lnTo>
                  <a:lnTo>
                    <a:pt x="116" y="395"/>
                  </a:lnTo>
                  <a:lnTo>
                    <a:pt x="123" y="401"/>
                  </a:lnTo>
                  <a:lnTo>
                    <a:pt x="131" y="408"/>
                  </a:lnTo>
                  <a:lnTo>
                    <a:pt x="137" y="413"/>
                  </a:lnTo>
                  <a:lnTo>
                    <a:pt x="146" y="417"/>
                  </a:lnTo>
                  <a:lnTo>
                    <a:pt x="155" y="420"/>
                  </a:lnTo>
                  <a:lnTo>
                    <a:pt x="164" y="422"/>
                  </a:lnTo>
                  <a:lnTo>
                    <a:pt x="174" y="422"/>
                  </a:lnTo>
                  <a:lnTo>
                    <a:pt x="181" y="422"/>
                  </a:lnTo>
                  <a:lnTo>
                    <a:pt x="189" y="420"/>
                  </a:lnTo>
                  <a:lnTo>
                    <a:pt x="197" y="419"/>
                  </a:lnTo>
                  <a:lnTo>
                    <a:pt x="204" y="416"/>
                  </a:lnTo>
                  <a:lnTo>
                    <a:pt x="211" y="411"/>
                  </a:lnTo>
                  <a:lnTo>
                    <a:pt x="217" y="407"/>
                  </a:lnTo>
                  <a:lnTo>
                    <a:pt x="223" y="401"/>
                  </a:lnTo>
                  <a:lnTo>
                    <a:pt x="229" y="395"/>
                  </a:lnTo>
                  <a:lnTo>
                    <a:pt x="234" y="387"/>
                  </a:lnTo>
                  <a:lnTo>
                    <a:pt x="239" y="379"/>
                  </a:lnTo>
                  <a:lnTo>
                    <a:pt x="243" y="370"/>
                  </a:lnTo>
                  <a:lnTo>
                    <a:pt x="247" y="361"/>
                  </a:lnTo>
                  <a:lnTo>
                    <a:pt x="249" y="350"/>
                  </a:lnTo>
                  <a:lnTo>
                    <a:pt x="250" y="338"/>
                  </a:lnTo>
                  <a:lnTo>
                    <a:pt x="251" y="326"/>
                  </a:lnTo>
                  <a:lnTo>
                    <a:pt x="252" y="313"/>
                  </a:lnTo>
                  <a:lnTo>
                    <a:pt x="251" y="298"/>
                  </a:lnTo>
                  <a:lnTo>
                    <a:pt x="250" y="284"/>
                  </a:lnTo>
                  <a:lnTo>
                    <a:pt x="249" y="271"/>
                  </a:lnTo>
                  <a:lnTo>
                    <a:pt x="247" y="260"/>
                  </a:lnTo>
                  <a:lnTo>
                    <a:pt x="243" y="249"/>
                  </a:lnTo>
                  <a:lnTo>
                    <a:pt x="239" y="240"/>
                  </a:lnTo>
                  <a:lnTo>
                    <a:pt x="234" y="232"/>
                  </a:lnTo>
                  <a:lnTo>
                    <a:pt x="230" y="225"/>
                  </a:lnTo>
                  <a:lnTo>
                    <a:pt x="224" y="218"/>
                  </a:lnTo>
                  <a:lnTo>
                    <a:pt x="218" y="213"/>
                  </a:lnTo>
                  <a:lnTo>
                    <a:pt x="211" y="208"/>
                  </a:lnTo>
                  <a:lnTo>
                    <a:pt x="205" y="205"/>
                  </a:lnTo>
                  <a:lnTo>
                    <a:pt x="197" y="202"/>
                  </a:lnTo>
                  <a:lnTo>
                    <a:pt x="190" y="200"/>
                  </a:lnTo>
                  <a:lnTo>
                    <a:pt x="181" y="198"/>
                  </a:lnTo>
                  <a:lnTo>
                    <a:pt x="174" y="198"/>
                  </a:lnTo>
                  <a:lnTo>
                    <a:pt x="165" y="198"/>
                  </a:lnTo>
                  <a:lnTo>
                    <a:pt x="157" y="200"/>
                  </a:lnTo>
                  <a:lnTo>
                    <a:pt x="149" y="202"/>
                  </a:lnTo>
                  <a:lnTo>
                    <a:pt x="143" y="205"/>
                  </a:lnTo>
                  <a:lnTo>
                    <a:pt x="136" y="208"/>
                  </a:lnTo>
                  <a:lnTo>
                    <a:pt x="130" y="213"/>
                  </a:lnTo>
                  <a:lnTo>
                    <a:pt x="123" y="218"/>
                  </a:lnTo>
                  <a:lnTo>
                    <a:pt x="118" y="225"/>
                  </a:lnTo>
                  <a:lnTo>
                    <a:pt x="112" y="232"/>
                  </a:lnTo>
                  <a:lnTo>
                    <a:pt x="108" y="239"/>
                  </a:lnTo>
                  <a:lnTo>
                    <a:pt x="104" y="248"/>
                  </a:lnTo>
                  <a:lnTo>
                    <a:pt x="101" y="258"/>
                  </a:lnTo>
                  <a:lnTo>
                    <a:pt x="98" y="268"/>
                  </a:lnTo>
                  <a:lnTo>
                    <a:pt x="97" y="279"/>
                  </a:lnTo>
                  <a:lnTo>
                    <a:pt x="95" y="291"/>
                  </a:lnTo>
                  <a:lnTo>
                    <a:pt x="95" y="30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18" name="Freeform 2060">
              <a:extLst>
                <a:ext uri="{FF2B5EF4-FFF2-40B4-BE49-F238E27FC236}">
                  <a16:creationId xmlns:a16="http://schemas.microsoft.com/office/drawing/2014/main" id="{D2A2FF87-8AE3-465F-BBA1-EF54AC1B2C5B}"/>
                </a:ext>
              </a:extLst>
            </p:cNvPr>
            <p:cNvSpPr>
              <a:spLocks/>
            </p:cNvSpPr>
            <p:nvPr/>
          </p:nvSpPr>
          <p:spPr bwMode="auto">
            <a:xfrm>
              <a:off x="2246" y="3548"/>
              <a:ext cx="57" cy="91"/>
            </a:xfrm>
            <a:custGeom>
              <a:avLst/>
              <a:gdLst>
                <a:gd name="T0" fmla="*/ 23 w 229"/>
                <a:gd name="T1" fmla="*/ 91 h 362"/>
                <a:gd name="T2" fmla="*/ 0 w 229"/>
                <a:gd name="T3" fmla="*/ 91 h 362"/>
                <a:gd name="T4" fmla="*/ 0 w 229"/>
                <a:gd name="T5" fmla="*/ 2 h 362"/>
                <a:gd name="T6" fmla="*/ 21 w 229"/>
                <a:gd name="T7" fmla="*/ 2 h 362"/>
                <a:gd name="T8" fmla="*/ 21 w 229"/>
                <a:gd name="T9" fmla="*/ 15 h 362"/>
                <a:gd name="T10" fmla="*/ 24 w 229"/>
                <a:gd name="T11" fmla="*/ 11 h 362"/>
                <a:gd name="T12" fmla="*/ 27 w 229"/>
                <a:gd name="T13" fmla="*/ 7 h 362"/>
                <a:gd name="T14" fmla="*/ 29 w 229"/>
                <a:gd name="T15" fmla="*/ 5 h 362"/>
                <a:gd name="T16" fmla="*/ 32 w 229"/>
                <a:gd name="T17" fmla="*/ 3 h 362"/>
                <a:gd name="T18" fmla="*/ 34 w 229"/>
                <a:gd name="T19" fmla="*/ 2 h 362"/>
                <a:gd name="T20" fmla="*/ 36 w 229"/>
                <a:gd name="T21" fmla="*/ 1 h 362"/>
                <a:gd name="T22" fmla="*/ 39 w 229"/>
                <a:gd name="T23" fmla="*/ 0 h 362"/>
                <a:gd name="T24" fmla="*/ 42 w 229"/>
                <a:gd name="T25" fmla="*/ 0 h 362"/>
                <a:gd name="T26" fmla="*/ 44 w 229"/>
                <a:gd name="T27" fmla="*/ 0 h 362"/>
                <a:gd name="T28" fmla="*/ 46 w 229"/>
                <a:gd name="T29" fmla="*/ 0 h 362"/>
                <a:gd name="T30" fmla="*/ 48 w 229"/>
                <a:gd name="T31" fmla="*/ 1 h 362"/>
                <a:gd name="T32" fmla="*/ 49 w 229"/>
                <a:gd name="T33" fmla="*/ 1 h 362"/>
                <a:gd name="T34" fmla="*/ 53 w 229"/>
                <a:gd name="T35" fmla="*/ 3 h 362"/>
                <a:gd name="T36" fmla="*/ 57 w 229"/>
                <a:gd name="T37" fmla="*/ 5 h 362"/>
                <a:gd name="T38" fmla="*/ 50 w 229"/>
                <a:gd name="T39" fmla="*/ 25 h 362"/>
                <a:gd name="T40" fmla="*/ 47 w 229"/>
                <a:gd name="T41" fmla="*/ 23 h 362"/>
                <a:gd name="T42" fmla="*/ 44 w 229"/>
                <a:gd name="T43" fmla="*/ 22 h 362"/>
                <a:gd name="T44" fmla="*/ 41 w 229"/>
                <a:gd name="T45" fmla="*/ 22 h 362"/>
                <a:gd name="T46" fmla="*/ 39 w 229"/>
                <a:gd name="T47" fmla="*/ 21 h 362"/>
                <a:gd name="T48" fmla="*/ 37 w 229"/>
                <a:gd name="T49" fmla="*/ 21 h 362"/>
                <a:gd name="T50" fmla="*/ 34 w 229"/>
                <a:gd name="T51" fmla="*/ 22 h 362"/>
                <a:gd name="T52" fmla="*/ 32 w 229"/>
                <a:gd name="T53" fmla="*/ 23 h 362"/>
                <a:gd name="T54" fmla="*/ 30 w 229"/>
                <a:gd name="T55" fmla="*/ 24 h 362"/>
                <a:gd name="T56" fmla="*/ 29 w 229"/>
                <a:gd name="T57" fmla="*/ 25 h 362"/>
                <a:gd name="T58" fmla="*/ 27 w 229"/>
                <a:gd name="T59" fmla="*/ 28 h 362"/>
                <a:gd name="T60" fmla="*/ 26 w 229"/>
                <a:gd name="T61" fmla="*/ 30 h 362"/>
                <a:gd name="T62" fmla="*/ 25 w 229"/>
                <a:gd name="T63" fmla="*/ 34 h 362"/>
                <a:gd name="T64" fmla="*/ 24 w 229"/>
                <a:gd name="T65" fmla="*/ 38 h 362"/>
                <a:gd name="T66" fmla="*/ 24 w 229"/>
                <a:gd name="T67" fmla="*/ 45 h 362"/>
                <a:gd name="T68" fmla="*/ 23 w 229"/>
                <a:gd name="T69" fmla="*/ 53 h 362"/>
                <a:gd name="T70" fmla="*/ 23 w 229"/>
                <a:gd name="T71" fmla="*/ 64 h 362"/>
                <a:gd name="T72" fmla="*/ 23 w 229"/>
                <a:gd name="T73" fmla="*/ 91 h 36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29"/>
                <a:gd name="T112" fmla="*/ 0 h 362"/>
                <a:gd name="T113" fmla="*/ 229 w 229"/>
                <a:gd name="T114" fmla="*/ 362 h 36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29" h="362">
                  <a:moveTo>
                    <a:pt x="94" y="362"/>
                  </a:moveTo>
                  <a:lnTo>
                    <a:pt x="0" y="362"/>
                  </a:lnTo>
                  <a:lnTo>
                    <a:pt x="0" y="9"/>
                  </a:lnTo>
                  <a:lnTo>
                    <a:pt x="86" y="9"/>
                  </a:lnTo>
                  <a:lnTo>
                    <a:pt x="86" y="58"/>
                  </a:lnTo>
                  <a:lnTo>
                    <a:pt x="97" y="43"/>
                  </a:lnTo>
                  <a:lnTo>
                    <a:pt x="108" y="29"/>
                  </a:lnTo>
                  <a:lnTo>
                    <a:pt x="118" y="18"/>
                  </a:lnTo>
                  <a:lnTo>
                    <a:pt x="127" y="12"/>
                  </a:lnTo>
                  <a:lnTo>
                    <a:pt x="136" y="6"/>
                  </a:lnTo>
                  <a:lnTo>
                    <a:pt x="145" y="3"/>
                  </a:lnTo>
                  <a:lnTo>
                    <a:pt x="156" y="1"/>
                  </a:lnTo>
                  <a:lnTo>
                    <a:pt x="168" y="0"/>
                  </a:lnTo>
                  <a:lnTo>
                    <a:pt x="175" y="1"/>
                  </a:lnTo>
                  <a:lnTo>
                    <a:pt x="183" y="1"/>
                  </a:lnTo>
                  <a:lnTo>
                    <a:pt x="191" y="3"/>
                  </a:lnTo>
                  <a:lnTo>
                    <a:pt x="198" y="5"/>
                  </a:lnTo>
                  <a:lnTo>
                    <a:pt x="214" y="11"/>
                  </a:lnTo>
                  <a:lnTo>
                    <a:pt x="229" y="18"/>
                  </a:lnTo>
                  <a:lnTo>
                    <a:pt x="199" y="100"/>
                  </a:lnTo>
                  <a:lnTo>
                    <a:pt x="188" y="93"/>
                  </a:lnTo>
                  <a:lnTo>
                    <a:pt x="177" y="88"/>
                  </a:lnTo>
                  <a:lnTo>
                    <a:pt x="166" y="86"/>
                  </a:lnTo>
                  <a:lnTo>
                    <a:pt x="155" y="85"/>
                  </a:lnTo>
                  <a:lnTo>
                    <a:pt x="147" y="85"/>
                  </a:lnTo>
                  <a:lnTo>
                    <a:pt x="138" y="87"/>
                  </a:lnTo>
                  <a:lnTo>
                    <a:pt x="130" y="90"/>
                  </a:lnTo>
                  <a:lnTo>
                    <a:pt x="122" y="96"/>
                  </a:lnTo>
                  <a:lnTo>
                    <a:pt x="116" y="101"/>
                  </a:lnTo>
                  <a:lnTo>
                    <a:pt x="110" y="110"/>
                  </a:lnTo>
                  <a:lnTo>
                    <a:pt x="106" y="121"/>
                  </a:lnTo>
                  <a:lnTo>
                    <a:pt x="101" y="134"/>
                  </a:lnTo>
                  <a:lnTo>
                    <a:pt x="98" y="152"/>
                  </a:lnTo>
                  <a:lnTo>
                    <a:pt x="95" y="178"/>
                  </a:lnTo>
                  <a:lnTo>
                    <a:pt x="94" y="211"/>
                  </a:lnTo>
                  <a:lnTo>
                    <a:pt x="94" y="253"/>
                  </a:lnTo>
                  <a:lnTo>
                    <a:pt x="94" y="36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19" name="Freeform 2061">
              <a:extLst>
                <a:ext uri="{FF2B5EF4-FFF2-40B4-BE49-F238E27FC236}">
                  <a16:creationId xmlns:a16="http://schemas.microsoft.com/office/drawing/2014/main" id="{05F3924C-00A6-42C5-AE5D-710E95678834}"/>
                </a:ext>
              </a:extLst>
            </p:cNvPr>
            <p:cNvSpPr>
              <a:spLocks noEditPoints="1"/>
            </p:cNvSpPr>
            <p:nvPr/>
          </p:nvSpPr>
          <p:spPr bwMode="auto">
            <a:xfrm>
              <a:off x="2313" y="3516"/>
              <a:ext cx="23" cy="123"/>
            </a:xfrm>
            <a:custGeom>
              <a:avLst/>
              <a:gdLst>
                <a:gd name="T0" fmla="*/ 0 w 94"/>
                <a:gd name="T1" fmla="*/ 22 h 488"/>
                <a:gd name="T2" fmla="*/ 0 w 94"/>
                <a:gd name="T3" fmla="*/ 0 h 488"/>
                <a:gd name="T4" fmla="*/ 23 w 94"/>
                <a:gd name="T5" fmla="*/ 0 h 488"/>
                <a:gd name="T6" fmla="*/ 23 w 94"/>
                <a:gd name="T7" fmla="*/ 22 h 488"/>
                <a:gd name="T8" fmla="*/ 0 w 94"/>
                <a:gd name="T9" fmla="*/ 22 h 488"/>
                <a:gd name="T10" fmla="*/ 0 w 94"/>
                <a:gd name="T11" fmla="*/ 123 h 488"/>
                <a:gd name="T12" fmla="*/ 0 w 94"/>
                <a:gd name="T13" fmla="*/ 34 h 488"/>
                <a:gd name="T14" fmla="*/ 23 w 94"/>
                <a:gd name="T15" fmla="*/ 34 h 488"/>
                <a:gd name="T16" fmla="*/ 23 w 94"/>
                <a:gd name="T17" fmla="*/ 123 h 488"/>
                <a:gd name="T18" fmla="*/ 0 w 94"/>
                <a:gd name="T19" fmla="*/ 123 h 48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4"/>
                <a:gd name="T31" fmla="*/ 0 h 488"/>
                <a:gd name="T32" fmla="*/ 94 w 94"/>
                <a:gd name="T33" fmla="*/ 488 h 48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4" h="488">
                  <a:moveTo>
                    <a:pt x="0" y="86"/>
                  </a:moveTo>
                  <a:lnTo>
                    <a:pt x="0" y="0"/>
                  </a:lnTo>
                  <a:lnTo>
                    <a:pt x="94" y="0"/>
                  </a:lnTo>
                  <a:lnTo>
                    <a:pt x="94" y="86"/>
                  </a:lnTo>
                  <a:lnTo>
                    <a:pt x="0" y="86"/>
                  </a:lnTo>
                  <a:close/>
                  <a:moveTo>
                    <a:pt x="0" y="488"/>
                  </a:moveTo>
                  <a:lnTo>
                    <a:pt x="0" y="135"/>
                  </a:lnTo>
                  <a:lnTo>
                    <a:pt x="94" y="135"/>
                  </a:lnTo>
                  <a:lnTo>
                    <a:pt x="94" y="488"/>
                  </a:lnTo>
                  <a:lnTo>
                    <a:pt x="0" y="48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20" name="Freeform 2062">
              <a:extLst>
                <a:ext uri="{FF2B5EF4-FFF2-40B4-BE49-F238E27FC236}">
                  <a16:creationId xmlns:a16="http://schemas.microsoft.com/office/drawing/2014/main" id="{3A6DEB22-78FB-46B7-9872-097A403A5598}"/>
                </a:ext>
              </a:extLst>
            </p:cNvPr>
            <p:cNvSpPr>
              <a:spLocks noEditPoints="1"/>
            </p:cNvSpPr>
            <p:nvPr/>
          </p:nvSpPr>
          <p:spPr bwMode="auto">
            <a:xfrm>
              <a:off x="2354" y="3548"/>
              <a:ext cx="83" cy="93"/>
            </a:xfrm>
            <a:custGeom>
              <a:avLst/>
              <a:gdLst>
                <a:gd name="T0" fmla="*/ 4 w 332"/>
                <a:gd name="T1" fmla="*/ 22 h 370"/>
                <a:gd name="T2" fmla="*/ 7 w 332"/>
                <a:gd name="T3" fmla="*/ 14 h 370"/>
                <a:gd name="T4" fmla="*/ 13 w 332"/>
                <a:gd name="T5" fmla="*/ 8 h 370"/>
                <a:gd name="T6" fmla="*/ 20 w 332"/>
                <a:gd name="T7" fmla="*/ 4 h 370"/>
                <a:gd name="T8" fmla="*/ 29 w 332"/>
                <a:gd name="T9" fmla="*/ 1 h 370"/>
                <a:gd name="T10" fmla="*/ 41 w 332"/>
                <a:gd name="T11" fmla="*/ 0 h 370"/>
                <a:gd name="T12" fmla="*/ 57 w 332"/>
                <a:gd name="T13" fmla="*/ 2 h 370"/>
                <a:gd name="T14" fmla="*/ 64 w 332"/>
                <a:gd name="T15" fmla="*/ 4 h 370"/>
                <a:gd name="T16" fmla="*/ 72 w 332"/>
                <a:gd name="T17" fmla="*/ 9 h 370"/>
                <a:gd name="T18" fmla="*/ 75 w 332"/>
                <a:gd name="T19" fmla="*/ 13 h 370"/>
                <a:gd name="T20" fmla="*/ 77 w 332"/>
                <a:gd name="T21" fmla="*/ 19 h 370"/>
                <a:gd name="T22" fmla="*/ 78 w 332"/>
                <a:gd name="T23" fmla="*/ 34 h 370"/>
                <a:gd name="T24" fmla="*/ 78 w 332"/>
                <a:gd name="T25" fmla="*/ 72 h 370"/>
                <a:gd name="T26" fmla="*/ 80 w 332"/>
                <a:gd name="T27" fmla="*/ 82 h 370"/>
                <a:gd name="T28" fmla="*/ 83 w 332"/>
                <a:gd name="T29" fmla="*/ 91 h 370"/>
                <a:gd name="T30" fmla="*/ 58 w 332"/>
                <a:gd name="T31" fmla="*/ 84 h 370"/>
                <a:gd name="T32" fmla="*/ 54 w 332"/>
                <a:gd name="T33" fmla="*/ 84 h 370"/>
                <a:gd name="T34" fmla="*/ 44 w 332"/>
                <a:gd name="T35" fmla="*/ 90 h 370"/>
                <a:gd name="T36" fmla="*/ 33 w 332"/>
                <a:gd name="T37" fmla="*/ 93 h 370"/>
                <a:gd name="T38" fmla="*/ 23 w 332"/>
                <a:gd name="T39" fmla="*/ 92 h 370"/>
                <a:gd name="T40" fmla="*/ 15 w 332"/>
                <a:gd name="T41" fmla="*/ 90 h 370"/>
                <a:gd name="T42" fmla="*/ 8 w 332"/>
                <a:gd name="T43" fmla="*/ 85 h 370"/>
                <a:gd name="T44" fmla="*/ 3 w 332"/>
                <a:gd name="T45" fmla="*/ 79 h 370"/>
                <a:gd name="T46" fmla="*/ 1 w 332"/>
                <a:gd name="T47" fmla="*/ 72 h 370"/>
                <a:gd name="T48" fmla="*/ 0 w 332"/>
                <a:gd name="T49" fmla="*/ 63 h 370"/>
                <a:gd name="T50" fmla="*/ 4 w 332"/>
                <a:gd name="T51" fmla="*/ 53 h 370"/>
                <a:gd name="T52" fmla="*/ 11 w 332"/>
                <a:gd name="T53" fmla="*/ 46 h 370"/>
                <a:gd name="T54" fmla="*/ 22 w 332"/>
                <a:gd name="T55" fmla="*/ 41 h 370"/>
                <a:gd name="T56" fmla="*/ 40 w 332"/>
                <a:gd name="T57" fmla="*/ 37 h 370"/>
                <a:gd name="T58" fmla="*/ 55 w 332"/>
                <a:gd name="T59" fmla="*/ 33 h 370"/>
                <a:gd name="T60" fmla="*/ 54 w 332"/>
                <a:gd name="T61" fmla="*/ 25 h 370"/>
                <a:gd name="T62" fmla="*/ 53 w 332"/>
                <a:gd name="T63" fmla="*/ 22 h 370"/>
                <a:gd name="T64" fmla="*/ 50 w 332"/>
                <a:gd name="T65" fmla="*/ 20 h 370"/>
                <a:gd name="T66" fmla="*/ 43 w 332"/>
                <a:gd name="T67" fmla="*/ 18 h 370"/>
                <a:gd name="T68" fmla="*/ 34 w 332"/>
                <a:gd name="T69" fmla="*/ 19 h 370"/>
                <a:gd name="T70" fmla="*/ 28 w 332"/>
                <a:gd name="T71" fmla="*/ 22 h 370"/>
                <a:gd name="T72" fmla="*/ 24 w 332"/>
                <a:gd name="T73" fmla="*/ 29 h 370"/>
                <a:gd name="T74" fmla="*/ 49 w 332"/>
                <a:gd name="T75" fmla="*/ 50 h 370"/>
                <a:gd name="T76" fmla="*/ 37 w 332"/>
                <a:gd name="T77" fmla="*/ 53 h 370"/>
                <a:gd name="T78" fmla="*/ 28 w 332"/>
                <a:gd name="T79" fmla="*/ 56 h 370"/>
                <a:gd name="T80" fmla="*/ 25 w 332"/>
                <a:gd name="T81" fmla="*/ 59 h 370"/>
                <a:gd name="T82" fmla="*/ 24 w 332"/>
                <a:gd name="T83" fmla="*/ 62 h 370"/>
                <a:gd name="T84" fmla="*/ 24 w 332"/>
                <a:gd name="T85" fmla="*/ 67 h 370"/>
                <a:gd name="T86" fmla="*/ 27 w 332"/>
                <a:gd name="T87" fmla="*/ 73 h 370"/>
                <a:gd name="T88" fmla="*/ 34 w 332"/>
                <a:gd name="T89" fmla="*/ 76 h 370"/>
                <a:gd name="T90" fmla="*/ 43 w 332"/>
                <a:gd name="T91" fmla="*/ 75 h 370"/>
                <a:gd name="T92" fmla="*/ 51 w 332"/>
                <a:gd name="T93" fmla="*/ 71 h 370"/>
                <a:gd name="T94" fmla="*/ 54 w 332"/>
                <a:gd name="T95" fmla="*/ 65 h 370"/>
                <a:gd name="T96" fmla="*/ 55 w 332"/>
                <a:gd name="T97" fmla="*/ 57 h 37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32"/>
                <a:gd name="T148" fmla="*/ 0 h 370"/>
                <a:gd name="T149" fmla="*/ 332 w 332"/>
                <a:gd name="T150" fmla="*/ 370 h 37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32" h="370">
                  <a:moveTo>
                    <a:pt x="95" y="117"/>
                  </a:moveTo>
                  <a:lnTo>
                    <a:pt x="10" y="101"/>
                  </a:lnTo>
                  <a:lnTo>
                    <a:pt x="14" y="89"/>
                  </a:lnTo>
                  <a:lnTo>
                    <a:pt x="18" y="77"/>
                  </a:lnTo>
                  <a:lnTo>
                    <a:pt x="23" y="66"/>
                  </a:lnTo>
                  <a:lnTo>
                    <a:pt x="29" y="56"/>
                  </a:lnTo>
                  <a:lnTo>
                    <a:pt x="36" y="47"/>
                  </a:lnTo>
                  <a:lnTo>
                    <a:pt x="43" y="39"/>
                  </a:lnTo>
                  <a:lnTo>
                    <a:pt x="51" y="32"/>
                  </a:lnTo>
                  <a:lnTo>
                    <a:pt x="59" y="25"/>
                  </a:lnTo>
                  <a:lnTo>
                    <a:pt x="69" y="20"/>
                  </a:lnTo>
                  <a:lnTo>
                    <a:pt x="79" y="14"/>
                  </a:lnTo>
                  <a:lnTo>
                    <a:pt x="91" y="10"/>
                  </a:lnTo>
                  <a:lnTo>
                    <a:pt x="103" y="6"/>
                  </a:lnTo>
                  <a:lnTo>
                    <a:pt x="116" y="4"/>
                  </a:lnTo>
                  <a:lnTo>
                    <a:pt x="130" y="2"/>
                  </a:lnTo>
                  <a:lnTo>
                    <a:pt x="147" y="1"/>
                  </a:lnTo>
                  <a:lnTo>
                    <a:pt x="163" y="0"/>
                  </a:lnTo>
                  <a:lnTo>
                    <a:pt x="192" y="1"/>
                  </a:lnTo>
                  <a:lnTo>
                    <a:pt x="218" y="4"/>
                  </a:lnTo>
                  <a:lnTo>
                    <a:pt x="229" y="6"/>
                  </a:lnTo>
                  <a:lnTo>
                    <a:pt x="240" y="9"/>
                  </a:lnTo>
                  <a:lnTo>
                    <a:pt x="248" y="12"/>
                  </a:lnTo>
                  <a:lnTo>
                    <a:pt x="256" y="15"/>
                  </a:lnTo>
                  <a:lnTo>
                    <a:pt x="270" y="23"/>
                  </a:lnTo>
                  <a:lnTo>
                    <a:pt x="283" y="32"/>
                  </a:lnTo>
                  <a:lnTo>
                    <a:pt x="288" y="37"/>
                  </a:lnTo>
                  <a:lnTo>
                    <a:pt x="292" y="42"/>
                  </a:lnTo>
                  <a:lnTo>
                    <a:pt x="296" y="47"/>
                  </a:lnTo>
                  <a:lnTo>
                    <a:pt x="300" y="53"/>
                  </a:lnTo>
                  <a:lnTo>
                    <a:pt x="302" y="59"/>
                  </a:lnTo>
                  <a:lnTo>
                    <a:pt x="305" y="67"/>
                  </a:lnTo>
                  <a:lnTo>
                    <a:pt x="307" y="76"/>
                  </a:lnTo>
                  <a:lnTo>
                    <a:pt x="309" y="86"/>
                  </a:lnTo>
                  <a:lnTo>
                    <a:pt x="311" y="109"/>
                  </a:lnTo>
                  <a:lnTo>
                    <a:pt x="312" y="136"/>
                  </a:lnTo>
                  <a:lnTo>
                    <a:pt x="311" y="246"/>
                  </a:lnTo>
                  <a:lnTo>
                    <a:pt x="311" y="268"/>
                  </a:lnTo>
                  <a:lnTo>
                    <a:pt x="312" y="286"/>
                  </a:lnTo>
                  <a:lnTo>
                    <a:pt x="313" y="302"/>
                  </a:lnTo>
                  <a:lnTo>
                    <a:pt x="316" y="315"/>
                  </a:lnTo>
                  <a:lnTo>
                    <a:pt x="319" y="326"/>
                  </a:lnTo>
                  <a:lnTo>
                    <a:pt x="322" y="338"/>
                  </a:lnTo>
                  <a:lnTo>
                    <a:pt x="327" y="350"/>
                  </a:lnTo>
                  <a:lnTo>
                    <a:pt x="332" y="362"/>
                  </a:lnTo>
                  <a:lnTo>
                    <a:pt x="240" y="362"/>
                  </a:lnTo>
                  <a:lnTo>
                    <a:pt x="236" y="350"/>
                  </a:lnTo>
                  <a:lnTo>
                    <a:pt x="231" y="335"/>
                  </a:lnTo>
                  <a:lnTo>
                    <a:pt x="229" y="328"/>
                  </a:lnTo>
                  <a:lnTo>
                    <a:pt x="227" y="324"/>
                  </a:lnTo>
                  <a:lnTo>
                    <a:pt x="215" y="335"/>
                  </a:lnTo>
                  <a:lnTo>
                    <a:pt x="203" y="344"/>
                  </a:lnTo>
                  <a:lnTo>
                    <a:pt x="190" y="353"/>
                  </a:lnTo>
                  <a:lnTo>
                    <a:pt x="177" y="359"/>
                  </a:lnTo>
                  <a:lnTo>
                    <a:pt x="162" y="364"/>
                  </a:lnTo>
                  <a:lnTo>
                    <a:pt x="148" y="368"/>
                  </a:lnTo>
                  <a:lnTo>
                    <a:pt x="133" y="369"/>
                  </a:lnTo>
                  <a:lnTo>
                    <a:pt x="118" y="370"/>
                  </a:lnTo>
                  <a:lnTo>
                    <a:pt x="105" y="370"/>
                  </a:lnTo>
                  <a:lnTo>
                    <a:pt x="92" y="368"/>
                  </a:lnTo>
                  <a:lnTo>
                    <a:pt x="80" y="366"/>
                  </a:lnTo>
                  <a:lnTo>
                    <a:pt x="69" y="362"/>
                  </a:lnTo>
                  <a:lnTo>
                    <a:pt x="59" y="359"/>
                  </a:lnTo>
                  <a:lnTo>
                    <a:pt x="49" y="354"/>
                  </a:lnTo>
                  <a:lnTo>
                    <a:pt x="40" y="348"/>
                  </a:lnTo>
                  <a:lnTo>
                    <a:pt x="31" y="340"/>
                  </a:lnTo>
                  <a:lnTo>
                    <a:pt x="25" y="333"/>
                  </a:lnTo>
                  <a:lnTo>
                    <a:pt x="18" y="325"/>
                  </a:lnTo>
                  <a:lnTo>
                    <a:pt x="12" y="316"/>
                  </a:lnTo>
                  <a:lnTo>
                    <a:pt x="8" y="307"/>
                  </a:lnTo>
                  <a:lnTo>
                    <a:pt x="5" y="297"/>
                  </a:lnTo>
                  <a:lnTo>
                    <a:pt x="3" y="287"/>
                  </a:lnTo>
                  <a:lnTo>
                    <a:pt x="0" y="276"/>
                  </a:lnTo>
                  <a:lnTo>
                    <a:pt x="0" y="265"/>
                  </a:lnTo>
                  <a:lnTo>
                    <a:pt x="1" y="251"/>
                  </a:lnTo>
                  <a:lnTo>
                    <a:pt x="4" y="237"/>
                  </a:lnTo>
                  <a:lnTo>
                    <a:pt x="8" y="225"/>
                  </a:lnTo>
                  <a:lnTo>
                    <a:pt x="15" y="212"/>
                  </a:lnTo>
                  <a:lnTo>
                    <a:pt x="22" y="201"/>
                  </a:lnTo>
                  <a:lnTo>
                    <a:pt x="31" y="192"/>
                  </a:lnTo>
                  <a:lnTo>
                    <a:pt x="42" y="183"/>
                  </a:lnTo>
                  <a:lnTo>
                    <a:pt x="54" y="176"/>
                  </a:lnTo>
                  <a:lnTo>
                    <a:pt x="69" y="171"/>
                  </a:lnTo>
                  <a:lnTo>
                    <a:pt x="86" y="164"/>
                  </a:lnTo>
                  <a:lnTo>
                    <a:pt x="106" y="160"/>
                  </a:lnTo>
                  <a:lnTo>
                    <a:pt x="129" y="154"/>
                  </a:lnTo>
                  <a:lnTo>
                    <a:pt x="159" y="149"/>
                  </a:lnTo>
                  <a:lnTo>
                    <a:pt x="184" y="142"/>
                  </a:lnTo>
                  <a:lnTo>
                    <a:pt x="205" y="136"/>
                  </a:lnTo>
                  <a:lnTo>
                    <a:pt x="220" y="131"/>
                  </a:lnTo>
                  <a:lnTo>
                    <a:pt x="220" y="122"/>
                  </a:lnTo>
                  <a:lnTo>
                    <a:pt x="220" y="110"/>
                  </a:lnTo>
                  <a:lnTo>
                    <a:pt x="216" y="99"/>
                  </a:lnTo>
                  <a:lnTo>
                    <a:pt x="215" y="95"/>
                  </a:lnTo>
                  <a:lnTo>
                    <a:pt x="213" y="90"/>
                  </a:lnTo>
                  <a:lnTo>
                    <a:pt x="210" y="87"/>
                  </a:lnTo>
                  <a:lnTo>
                    <a:pt x="206" y="83"/>
                  </a:lnTo>
                  <a:lnTo>
                    <a:pt x="203" y="81"/>
                  </a:lnTo>
                  <a:lnTo>
                    <a:pt x="199" y="78"/>
                  </a:lnTo>
                  <a:lnTo>
                    <a:pt x="193" y="77"/>
                  </a:lnTo>
                  <a:lnTo>
                    <a:pt x="188" y="75"/>
                  </a:lnTo>
                  <a:lnTo>
                    <a:pt x="173" y="72"/>
                  </a:lnTo>
                  <a:lnTo>
                    <a:pt x="157" y="72"/>
                  </a:lnTo>
                  <a:lnTo>
                    <a:pt x="145" y="72"/>
                  </a:lnTo>
                  <a:lnTo>
                    <a:pt x="134" y="75"/>
                  </a:lnTo>
                  <a:lnTo>
                    <a:pt x="125" y="78"/>
                  </a:lnTo>
                  <a:lnTo>
                    <a:pt x="117" y="81"/>
                  </a:lnTo>
                  <a:lnTo>
                    <a:pt x="111" y="88"/>
                  </a:lnTo>
                  <a:lnTo>
                    <a:pt x="105" y="96"/>
                  </a:lnTo>
                  <a:lnTo>
                    <a:pt x="100" y="104"/>
                  </a:lnTo>
                  <a:lnTo>
                    <a:pt x="95" y="117"/>
                  </a:lnTo>
                  <a:close/>
                  <a:moveTo>
                    <a:pt x="220" y="193"/>
                  </a:moveTo>
                  <a:lnTo>
                    <a:pt x="210" y="196"/>
                  </a:lnTo>
                  <a:lnTo>
                    <a:pt x="197" y="199"/>
                  </a:lnTo>
                  <a:lnTo>
                    <a:pt x="181" y="203"/>
                  </a:lnTo>
                  <a:lnTo>
                    <a:pt x="163" y="207"/>
                  </a:lnTo>
                  <a:lnTo>
                    <a:pt x="146" y="210"/>
                  </a:lnTo>
                  <a:lnTo>
                    <a:pt x="130" y="215"/>
                  </a:lnTo>
                  <a:lnTo>
                    <a:pt x="119" y="219"/>
                  </a:lnTo>
                  <a:lnTo>
                    <a:pt x="112" y="222"/>
                  </a:lnTo>
                  <a:lnTo>
                    <a:pt x="108" y="227"/>
                  </a:lnTo>
                  <a:lnTo>
                    <a:pt x="104" y="230"/>
                  </a:lnTo>
                  <a:lnTo>
                    <a:pt x="101" y="233"/>
                  </a:lnTo>
                  <a:lnTo>
                    <a:pt x="98" y="238"/>
                  </a:lnTo>
                  <a:lnTo>
                    <a:pt x="96" y="242"/>
                  </a:lnTo>
                  <a:lnTo>
                    <a:pt x="95" y="247"/>
                  </a:lnTo>
                  <a:lnTo>
                    <a:pt x="94" y="251"/>
                  </a:lnTo>
                  <a:lnTo>
                    <a:pt x="94" y="255"/>
                  </a:lnTo>
                  <a:lnTo>
                    <a:pt x="95" y="265"/>
                  </a:lnTo>
                  <a:lnTo>
                    <a:pt x="97" y="274"/>
                  </a:lnTo>
                  <a:lnTo>
                    <a:pt x="102" y="282"/>
                  </a:lnTo>
                  <a:lnTo>
                    <a:pt x="108" y="290"/>
                  </a:lnTo>
                  <a:lnTo>
                    <a:pt x="116" y="296"/>
                  </a:lnTo>
                  <a:lnTo>
                    <a:pt x="125" y="301"/>
                  </a:lnTo>
                  <a:lnTo>
                    <a:pt x="135" y="303"/>
                  </a:lnTo>
                  <a:lnTo>
                    <a:pt x="146" y="304"/>
                  </a:lnTo>
                  <a:lnTo>
                    <a:pt x="158" y="303"/>
                  </a:lnTo>
                  <a:lnTo>
                    <a:pt x="170" y="300"/>
                  </a:lnTo>
                  <a:lnTo>
                    <a:pt x="182" y="295"/>
                  </a:lnTo>
                  <a:lnTo>
                    <a:pt x="194" y="287"/>
                  </a:lnTo>
                  <a:lnTo>
                    <a:pt x="202" y="281"/>
                  </a:lnTo>
                  <a:lnTo>
                    <a:pt x="209" y="273"/>
                  </a:lnTo>
                  <a:lnTo>
                    <a:pt x="213" y="265"/>
                  </a:lnTo>
                  <a:lnTo>
                    <a:pt x="216" y="257"/>
                  </a:lnTo>
                  <a:lnTo>
                    <a:pt x="219" y="249"/>
                  </a:lnTo>
                  <a:lnTo>
                    <a:pt x="220" y="239"/>
                  </a:lnTo>
                  <a:lnTo>
                    <a:pt x="220" y="227"/>
                  </a:lnTo>
                  <a:lnTo>
                    <a:pt x="220" y="211"/>
                  </a:lnTo>
                  <a:lnTo>
                    <a:pt x="220" y="19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21" name="Freeform 2063">
              <a:extLst>
                <a:ext uri="{FF2B5EF4-FFF2-40B4-BE49-F238E27FC236}">
                  <a16:creationId xmlns:a16="http://schemas.microsoft.com/office/drawing/2014/main" id="{42DF2D84-91BB-498B-81C8-E1F0D87B51A1}"/>
                </a:ext>
              </a:extLst>
            </p:cNvPr>
            <p:cNvSpPr>
              <a:spLocks/>
            </p:cNvSpPr>
            <p:nvPr/>
          </p:nvSpPr>
          <p:spPr bwMode="auto">
            <a:xfrm>
              <a:off x="2447" y="3548"/>
              <a:ext cx="83" cy="93"/>
            </a:xfrm>
            <a:custGeom>
              <a:avLst/>
              <a:gdLst>
                <a:gd name="T0" fmla="*/ 24 w 331"/>
                <a:gd name="T1" fmla="*/ 65 h 370"/>
                <a:gd name="T2" fmla="*/ 27 w 331"/>
                <a:gd name="T3" fmla="*/ 71 h 370"/>
                <a:gd name="T4" fmla="*/ 31 w 331"/>
                <a:gd name="T5" fmla="*/ 73 h 370"/>
                <a:gd name="T6" fmla="*/ 35 w 331"/>
                <a:gd name="T7" fmla="*/ 75 h 370"/>
                <a:gd name="T8" fmla="*/ 47 w 331"/>
                <a:gd name="T9" fmla="*/ 76 h 370"/>
                <a:gd name="T10" fmla="*/ 54 w 331"/>
                <a:gd name="T11" fmla="*/ 74 h 370"/>
                <a:gd name="T12" fmla="*/ 57 w 331"/>
                <a:gd name="T13" fmla="*/ 71 h 370"/>
                <a:gd name="T14" fmla="*/ 59 w 331"/>
                <a:gd name="T15" fmla="*/ 66 h 370"/>
                <a:gd name="T16" fmla="*/ 58 w 331"/>
                <a:gd name="T17" fmla="*/ 63 h 370"/>
                <a:gd name="T18" fmla="*/ 55 w 331"/>
                <a:gd name="T19" fmla="*/ 60 h 370"/>
                <a:gd name="T20" fmla="*/ 37 w 331"/>
                <a:gd name="T21" fmla="*/ 56 h 370"/>
                <a:gd name="T22" fmla="*/ 19 w 331"/>
                <a:gd name="T23" fmla="*/ 50 h 370"/>
                <a:gd name="T24" fmla="*/ 11 w 331"/>
                <a:gd name="T25" fmla="*/ 46 h 370"/>
                <a:gd name="T26" fmla="*/ 6 w 331"/>
                <a:gd name="T27" fmla="*/ 39 h 370"/>
                <a:gd name="T28" fmla="*/ 3 w 331"/>
                <a:gd name="T29" fmla="*/ 30 h 370"/>
                <a:gd name="T30" fmla="*/ 4 w 331"/>
                <a:gd name="T31" fmla="*/ 22 h 370"/>
                <a:gd name="T32" fmla="*/ 7 w 331"/>
                <a:gd name="T33" fmla="*/ 14 h 370"/>
                <a:gd name="T34" fmla="*/ 12 w 331"/>
                <a:gd name="T35" fmla="*/ 8 h 370"/>
                <a:gd name="T36" fmla="*/ 20 w 331"/>
                <a:gd name="T37" fmla="*/ 3 h 370"/>
                <a:gd name="T38" fmla="*/ 32 w 331"/>
                <a:gd name="T39" fmla="*/ 1 h 370"/>
                <a:gd name="T40" fmla="*/ 45 w 331"/>
                <a:gd name="T41" fmla="*/ 0 h 370"/>
                <a:gd name="T42" fmla="*/ 56 w 331"/>
                <a:gd name="T43" fmla="*/ 2 h 370"/>
                <a:gd name="T44" fmla="*/ 65 w 331"/>
                <a:gd name="T45" fmla="*/ 5 h 370"/>
                <a:gd name="T46" fmla="*/ 71 w 331"/>
                <a:gd name="T47" fmla="*/ 9 h 370"/>
                <a:gd name="T48" fmla="*/ 76 w 331"/>
                <a:gd name="T49" fmla="*/ 16 h 370"/>
                <a:gd name="T50" fmla="*/ 80 w 331"/>
                <a:gd name="T51" fmla="*/ 24 h 370"/>
                <a:gd name="T52" fmla="*/ 55 w 331"/>
                <a:gd name="T53" fmla="*/ 23 h 370"/>
                <a:gd name="T54" fmla="*/ 50 w 331"/>
                <a:gd name="T55" fmla="*/ 19 h 370"/>
                <a:gd name="T56" fmla="*/ 41 w 331"/>
                <a:gd name="T57" fmla="*/ 17 h 370"/>
                <a:gd name="T58" fmla="*/ 30 w 331"/>
                <a:gd name="T59" fmla="*/ 19 h 370"/>
                <a:gd name="T60" fmla="*/ 26 w 331"/>
                <a:gd name="T61" fmla="*/ 22 h 370"/>
                <a:gd name="T62" fmla="*/ 25 w 331"/>
                <a:gd name="T63" fmla="*/ 26 h 370"/>
                <a:gd name="T64" fmla="*/ 27 w 331"/>
                <a:gd name="T65" fmla="*/ 29 h 370"/>
                <a:gd name="T66" fmla="*/ 41 w 331"/>
                <a:gd name="T67" fmla="*/ 33 h 370"/>
                <a:gd name="T68" fmla="*/ 58 w 331"/>
                <a:gd name="T69" fmla="*/ 38 h 370"/>
                <a:gd name="T70" fmla="*/ 68 w 331"/>
                <a:gd name="T71" fmla="*/ 41 h 370"/>
                <a:gd name="T72" fmla="*/ 75 w 331"/>
                <a:gd name="T73" fmla="*/ 46 h 370"/>
                <a:gd name="T74" fmla="*/ 80 w 331"/>
                <a:gd name="T75" fmla="*/ 51 h 370"/>
                <a:gd name="T76" fmla="*/ 82 w 331"/>
                <a:gd name="T77" fmla="*/ 58 h 370"/>
                <a:gd name="T78" fmla="*/ 83 w 331"/>
                <a:gd name="T79" fmla="*/ 66 h 370"/>
                <a:gd name="T80" fmla="*/ 80 w 331"/>
                <a:gd name="T81" fmla="*/ 75 h 370"/>
                <a:gd name="T82" fmla="*/ 75 w 331"/>
                <a:gd name="T83" fmla="*/ 82 h 370"/>
                <a:gd name="T84" fmla="*/ 67 w 331"/>
                <a:gd name="T85" fmla="*/ 88 h 370"/>
                <a:gd name="T86" fmla="*/ 56 w 331"/>
                <a:gd name="T87" fmla="*/ 92 h 370"/>
                <a:gd name="T88" fmla="*/ 43 w 331"/>
                <a:gd name="T89" fmla="*/ 93 h 370"/>
                <a:gd name="T90" fmla="*/ 30 w 331"/>
                <a:gd name="T91" fmla="*/ 92 h 370"/>
                <a:gd name="T92" fmla="*/ 20 w 331"/>
                <a:gd name="T93" fmla="*/ 89 h 370"/>
                <a:gd name="T94" fmla="*/ 11 w 331"/>
                <a:gd name="T95" fmla="*/ 84 h 370"/>
                <a:gd name="T96" fmla="*/ 5 w 331"/>
                <a:gd name="T97" fmla="*/ 77 h 370"/>
                <a:gd name="T98" fmla="*/ 1 w 331"/>
                <a:gd name="T99" fmla="*/ 69 h 37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31"/>
                <a:gd name="T151" fmla="*/ 0 h 370"/>
                <a:gd name="T152" fmla="*/ 331 w 331"/>
                <a:gd name="T153" fmla="*/ 370 h 37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31" h="370">
                  <a:moveTo>
                    <a:pt x="0" y="261"/>
                  </a:moveTo>
                  <a:lnTo>
                    <a:pt x="94" y="247"/>
                  </a:lnTo>
                  <a:lnTo>
                    <a:pt x="97" y="260"/>
                  </a:lnTo>
                  <a:lnTo>
                    <a:pt x="102" y="271"/>
                  </a:lnTo>
                  <a:lnTo>
                    <a:pt x="106" y="276"/>
                  </a:lnTo>
                  <a:lnTo>
                    <a:pt x="109" y="281"/>
                  </a:lnTo>
                  <a:lnTo>
                    <a:pt x="113" y="285"/>
                  </a:lnTo>
                  <a:lnTo>
                    <a:pt x="118" y="289"/>
                  </a:lnTo>
                  <a:lnTo>
                    <a:pt x="122" y="292"/>
                  </a:lnTo>
                  <a:lnTo>
                    <a:pt x="128" y="295"/>
                  </a:lnTo>
                  <a:lnTo>
                    <a:pt x="133" y="297"/>
                  </a:lnTo>
                  <a:lnTo>
                    <a:pt x="140" y="300"/>
                  </a:lnTo>
                  <a:lnTo>
                    <a:pt x="153" y="302"/>
                  </a:lnTo>
                  <a:lnTo>
                    <a:pt x="170" y="303"/>
                  </a:lnTo>
                  <a:lnTo>
                    <a:pt x="186" y="302"/>
                  </a:lnTo>
                  <a:lnTo>
                    <a:pt x="202" y="300"/>
                  </a:lnTo>
                  <a:lnTo>
                    <a:pt x="207" y="297"/>
                  </a:lnTo>
                  <a:lnTo>
                    <a:pt x="214" y="295"/>
                  </a:lnTo>
                  <a:lnTo>
                    <a:pt x="219" y="293"/>
                  </a:lnTo>
                  <a:lnTo>
                    <a:pt x="224" y="290"/>
                  </a:lnTo>
                  <a:lnTo>
                    <a:pt x="229" y="284"/>
                  </a:lnTo>
                  <a:lnTo>
                    <a:pt x="234" y="279"/>
                  </a:lnTo>
                  <a:lnTo>
                    <a:pt x="236" y="272"/>
                  </a:lnTo>
                  <a:lnTo>
                    <a:pt x="236" y="264"/>
                  </a:lnTo>
                  <a:lnTo>
                    <a:pt x="236" y="259"/>
                  </a:lnTo>
                  <a:lnTo>
                    <a:pt x="235" y="254"/>
                  </a:lnTo>
                  <a:lnTo>
                    <a:pt x="232" y="250"/>
                  </a:lnTo>
                  <a:lnTo>
                    <a:pt x="229" y="247"/>
                  </a:lnTo>
                  <a:lnTo>
                    <a:pt x="225" y="243"/>
                  </a:lnTo>
                  <a:lnTo>
                    <a:pt x="218" y="240"/>
                  </a:lnTo>
                  <a:lnTo>
                    <a:pt x="209" y="237"/>
                  </a:lnTo>
                  <a:lnTo>
                    <a:pt x="198" y="235"/>
                  </a:lnTo>
                  <a:lnTo>
                    <a:pt x="146" y="222"/>
                  </a:lnTo>
                  <a:lnTo>
                    <a:pt x="106" y="210"/>
                  </a:lnTo>
                  <a:lnTo>
                    <a:pt x="89" y="205"/>
                  </a:lnTo>
                  <a:lnTo>
                    <a:pt x="75" y="199"/>
                  </a:lnTo>
                  <a:lnTo>
                    <a:pt x="64" y="194"/>
                  </a:lnTo>
                  <a:lnTo>
                    <a:pt x="55" y="188"/>
                  </a:lnTo>
                  <a:lnTo>
                    <a:pt x="45" y="182"/>
                  </a:lnTo>
                  <a:lnTo>
                    <a:pt x="36" y="173"/>
                  </a:lnTo>
                  <a:lnTo>
                    <a:pt x="29" y="164"/>
                  </a:lnTo>
                  <a:lnTo>
                    <a:pt x="23" y="154"/>
                  </a:lnTo>
                  <a:lnTo>
                    <a:pt x="19" y="144"/>
                  </a:lnTo>
                  <a:lnTo>
                    <a:pt x="15" y="133"/>
                  </a:lnTo>
                  <a:lnTo>
                    <a:pt x="13" y="121"/>
                  </a:lnTo>
                  <a:lnTo>
                    <a:pt x="13" y="109"/>
                  </a:lnTo>
                  <a:lnTo>
                    <a:pt x="13" y="98"/>
                  </a:lnTo>
                  <a:lnTo>
                    <a:pt x="15" y="87"/>
                  </a:lnTo>
                  <a:lnTo>
                    <a:pt x="18" y="77"/>
                  </a:lnTo>
                  <a:lnTo>
                    <a:pt x="22" y="67"/>
                  </a:lnTo>
                  <a:lnTo>
                    <a:pt x="26" y="57"/>
                  </a:lnTo>
                  <a:lnTo>
                    <a:pt x="33" y="48"/>
                  </a:lnTo>
                  <a:lnTo>
                    <a:pt x="41" y="39"/>
                  </a:lnTo>
                  <a:lnTo>
                    <a:pt x="48" y="32"/>
                  </a:lnTo>
                  <a:lnTo>
                    <a:pt x="58" y="24"/>
                  </a:lnTo>
                  <a:lnTo>
                    <a:pt x="69" y="18"/>
                  </a:lnTo>
                  <a:lnTo>
                    <a:pt x="81" y="13"/>
                  </a:lnTo>
                  <a:lnTo>
                    <a:pt x="95" y="9"/>
                  </a:lnTo>
                  <a:lnTo>
                    <a:pt x="110" y="4"/>
                  </a:lnTo>
                  <a:lnTo>
                    <a:pt x="126" y="2"/>
                  </a:lnTo>
                  <a:lnTo>
                    <a:pt x="143" y="1"/>
                  </a:lnTo>
                  <a:lnTo>
                    <a:pt x="162" y="0"/>
                  </a:lnTo>
                  <a:lnTo>
                    <a:pt x="180" y="1"/>
                  </a:lnTo>
                  <a:lnTo>
                    <a:pt x="196" y="2"/>
                  </a:lnTo>
                  <a:lnTo>
                    <a:pt x="210" y="4"/>
                  </a:lnTo>
                  <a:lnTo>
                    <a:pt x="225" y="6"/>
                  </a:lnTo>
                  <a:lnTo>
                    <a:pt x="238" y="10"/>
                  </a:lnTo>
                  <a:lnTo>
                    <a:pt x="250" y="14"/>
                  </a:lnTo>
                  <a:lnTo>
                    <a:pt x="260" y="18"/>
                  </a:lnTo>
                  <a:lnTo>
                    <a:pt x="270" y="24"/>
                  </a:lnTo>
                  <a:lnTo>
                    <a:pt x="278" y="31"/>
                  </a:lnTo>
                  <a:lnTo>
                    <a:pt x="285" y="37"/>
                  </a:lnTo>
                  <a:lnTo>
                    <a:pt x="293" y="45"/>
                  </a:lnTo>
                  <a:lnTo>
                    <a:pt x="300" y="54"/>
                  </a:lnTo>
                  <a:lnTo>
                    <a:pt x="305" y="63"/>
                  </a:lnTo>
                  <a:lnTo>
                    <a:pt x="310" y="72"/>
                  </a:lnTo>
                  <a:lnTo>
                    <a:pt x="314" y="82"/>
                  </a:lnTo>
                  <a:lnTo>
                    <a:pt x="318" y="95"/>
                  </a:lnTo>
                  <a:lnTo>
                    <a:pt x="230" y="110"/>
                  </a:lnTo>
                  <a:lnTo>
                    <a:pt x="227" y="100"/>
                  </a:lnTo>
                  <a:lnTo>
                    <a:pt x="221" y="92"/>
                  </a:lnTo>
                  <a:lnTo>
                    <a:pt x="216" y="85"/>
                  </a:lnTo>
                  <a:lnTo>
                    <a:pt x="208" y="79"/>
                  </a:lnTo>
                  <a:lnTo>
                    <a:pt x="199" y="74"/>
                  </a:lnTo>
                  <a:lnTo>
                    <a:pt x="189" y="70"/>
                  </a:lnTo>
                  <a:lnTo>
                    <a:pt x="177" y="68"/>
                  </a:lnTo>
                  <a:lnTo>
                    <a:pt x="163" y="68"/>
                  </a:lnTo>
                  <a:lnTo>
                    <a:pt x="146" y="68"/>
                  </a:lnTo>
                  <a:lnTo>
                    <a:pt x="131" y="70"/>
                  </a:lnTo>
                  <a:lnTo>
                    <a:pt x="120" y="74"/>
                  </a:lnTo>
                  <a:lnTo>
                    <a:pt x="110" y="78"/>
                  </a:lnTo>
                  <a:lnTo>
                    <a:pt x="106" y="82"/>
                  </a:lnTo>
                  <a:lnTo>
                    <a:pt x="102" y="87"/>
                  </a:lnTo>
                  <a:lnTo>
                    <a:pt x="100" y="91"/>
                  </a:lnTo>
                  <a:lnTo>
                    <a:pt x="100" y="97"/>
                  </a:lnTo>
                  <a:lnTo>
                    <a:pt x="100" y="102"/>
                  </a:lnTo>
                  <a:lnTo>
                    <a:pt x="102" y="107"/>
                  </a:lnTo>
                  <a:lnTo>
                    <a:pt x="105" y="110"/>
                  </a:lnTo>
                  <a:lnTo>
                    <a:pt x="109" y="114"/>
                  </a:lnTo>
                  <a:lnTo>
                    <a:pt x="119" y="119"/>
                  </a:lnTo>
                  <a:lnTo>
                    <a:pt x="138" y="125"/>
                  </a:lnTo>
                  <a:lnTo>
                    <a:pt x="163" y="132"/>
                  </a:lnTo>
                  <a:lnTo>
                    <a:pt x="196" y="141"/>
                  </a:lnTo>
                  <a:lnTo>
                    <a:pt x="215" y="144"/>
                  </a:lnTo>
                  <a:lnTo>
                    <a:pt x="231" y="150"/>
                  </a:lnTo>
                  <a:lnTo>
                    <a:pt x="246" y="154"/>
                  </a:lnTo>
                  <a:lnTo>
                    <a:pt x="260" y="160"/>
                  </a:lnTo>
                  <a:lnTo>
                    <a:pt x="272" y="164"/>
                  </a:lnTo>
                  <a:lnTo>
                    <a:pt x="283" y="171"/>
                  </a:lnTo>
                  <a:lnTo>
                    <a:pt x="293" y="176"/>
                  </a:lnTo>
                  <a:lnTo>
                    <a:pt x="301" y="182"/>
                  </a:lnTo>
                  <a:lnTo>
                    <a:pt x="307" y="188"/>
                  </a:lnTo>
                  <a:lnTo>
                    <a:pt x="314" y="196"/>
                  </a:lnTo>
                  <a:lnTo>
                    <a:pt x="318" y="204"/>
                  </a:lnTo>
                  <a:lnTo>
                    <a:pt x="323" y="211"/>
                  </a:lnTo>
                  <a:lnTo>
                    <a:pt x="326" y="221"/>
                  </a:lnTo>
                  <a:lnTo>
                    <a:pt x="328" y="230"/>
                  </a:lnTo>
                  <a:lnTo>
                    <a:pt x="330" y="241"/>
                  </a:lnTo>
                  <a:lnTo>
                    <a:pt x="331" y="251"/>
                  </a:lnTo>
                  <a:lnTo>
                    <a:pt x="330" y="263"/>
                  </a:lnTo>
                  <a:lnTo>
                    <a:pt x="327" y="275"/>
                  </a:lnTo>
                  <a:lnTo>
                    <a:pt x="325" y="286"/>
                  </a:lnTo>
                  <a:lnTo>
                    <a:pt x="320" y="297"/>
                  </a:lnTo>
                  <a:lnTo>
                    <a:pt x="314" y="307"/>
                  </a:lnTo>
                  <a:lnTo>
                    <a:pt x="307" y="317"/>
                  </a:lnTo>
                  <a:lnTo>
                    <a:pt x="299" y="326"/>
                  </a:lnTo>
                  <a:lnTo>
                    <a:pt x="290" y="335"/>
                  </a:lnTo>
                  <a:lnTo>
                    <a:pt x="279" y="344"/>
                  </a:lnTo>
                  <a:lnTo>
                    <a:pt x="267" y="350"/>
                  </a:lnTo>
                  <a:lnTo>
                    <a:pt x="253" y="357"/>
                  </a:lnTo>
                  <a:lnTo>
                    <a:pt x="239" y="361"/>
                  </a:lnTo>
                  <a:lnTo>
                    <a:pt x="224" y="366"/>
                  </a:lnTo>
                  <a:lnTo>
                    <a:pt x="207" y="368"/>
                  </a:lnTo>
                  <a:lnTo>
                    <a:pt x="188" y="370"/>
                  </a:lnTo>
                  <a:lnTo>
                    <a:pt x="170" y="370"/>
                  </a:lnTo>
                  <a:lnTo>
                    <a:pt x="152" y="370"/>
                  </a:lnTo>
                  <a:lnTo>
                    <a:pt x="135" y="368"/>
                  </a:lnTo>
                  <a:lnTo>
                    <a:pt x="119" y="366"/>
                  </a:lnTo>
                  <a:lnTo>
                    <a:pt x="105" y="362"/>
                  </a:lnTo>
                  <a:lnTo>
                    <a:pt x="90" y="359"/>
                  </a:lnTo>
                  <a:lnTo>
                    <a:pt x="78" y="354"/>
                  </a:lnTo>
                  <a:lnTo>
                    <a:pt x="66" y="348"/>
                  </a:lnTo>
                  <a:lnTo>
                    <a:pt x="55" y="341"/>
                  </a:lnTo>
                  <a:lnTo>
                    <a:pt x="45" y="334"/>
                  </a:lnTo>
                  <a:lnTo>
                    <a:pt x="35" y="325"/>
                  </a:lnTo>
                  <a:lnTo>
                    <a:pt x="27" y="316"/>
                  </a:lnTo>
                  <a:lnTo>
                    <a:pt x="20" y="306"/>
                  </a:lnTo>
                  <a:lnTo>
                    <a:pt x="13" y="296"/>
                  </a:lnTo>
                  <a:lnTo>
                    <a:pt x="8" y="285"/>
                  </a:lnTo>
                  <a:lnTo>
                    <a:pt x="3" y="273"/>
                  </a:lnTo>
                  <a:lnTo>
                    <a:pt x="0" y="26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22" name="Freeform 2064">
              <a:extLst>
                <a:ext uri="{FF2B5EF4-FFF2-40B4-BE49-F238E27FC236}">
                  <a16:creationId xmlns:a16="http://schemas.microsoft.com/office/drawing/2014/main" id="{2E1BAC9F-0358-4EA8-8524-DF4A6095689B}"/>
                </a:ext>
              </a:extLst>
            </p:cNvPr>
            <p:cNvSpPr>
              <a:spLocks/>
            </p:cNvSpPr>
            <p:nvPr/>
          </p:nvSpPr>
          <p:spPr bwMode="auto">
            <a:xfrm>
              <a:off x="1837" y="3185"/>
              <a:ext cx="590" cy="339"/>
            </a:xfrm>
            <a:custGeom>
              <a:avLst/>
              <a:gdLst>
                <a:gd name="T0" fmla="*/ 564 w 2361"/>
                <a:gd name="T1" fmla="*/ 0 h 1356"/>
                <a:gd name="T2" fmla="*/ 0 w 2361"/>
                <a:gd name="T3" fmla="*/ 289 h 1356"/>
                <a:gd name="T4" fmla="*/ 26 w 2361"/>
                <a:gd name="T5" fmla="*/ 339 h 1356"/>
                <a:gd name="T6" fmla="*/ 590 w 2361"/>
                <a:gd name="T7" fmla="*/ 50 h 1356"/>
                <a:gd name="T8" fmla="*/ 564 w 2361"/>
                <a:gd name="T9" fmla="*/ 0 h 1356"/>
                <a:gd name="T10" fmla="*/ 0 60000 65536"/>
                <a:gd name="T11" fmla="*/ 0 60000 65536"/>
                <a:gd name="T12" fmla="*/ 0 60000 65536"/>
                <a:gd name="T13" fmla="*/ 0 60000 65536"/>
                <a:gd name="T14" fmla="*/ 0 60000 65536"/>
                <a:gd name="T15" fmla="*/ 0 w 2361"/>
                <a:gd name="T16" fmla="*/ 0 h 1356"/>
                <a:gd name="T17" fmla="*/ 2361 w 2361"/>
                <a:gd name="T18" fmla="*/ 1356 h 1356"/>
              </a:gdLst>
              <a:ahLst/>
              <a:cxnLst>
                <a:cxn ang="T10">
                  <a:pos x="T0" y="T1"/>
                </a:cxn>
                <a:cxn ang="T11">
                  <a:pos x="T2" y="T3"/>
                </a:cxn>
                <a:cxn ang="T12">
                  <a:pos x="T4" y="T5"/>
                </a:cxn>
                <a:cxn ang="T13">
                  <a:pos x="T6" y="T7"/>
                </a:cxn>
                <a:cxn ang="T14">
                  <a:pos x="T8" y="T9"/>
                </a:cxn>
              </a:cxnLst>
              <a:rect l="T15" t="T16" r="T17" b="T18"/>
              <a:pathLst>
                <a:path w="2361" h="1356">
                  <a:moveTo>
                    <a:pt x="2258" y="0"/>
                  </a:moveTo>
                  <a:lnTo>
                    <a:pt x="0" y="1154"/>
                  </a:lnTo>
                  <a:lnTo>
                    <a:pt x="103" y="1356"/>
                  </a:lnTo>
                  <a:lnTo>
                    <a:pt x="2361" y="201"/>
                  </a:lnTo>
                  <a:lnTo>
                    <a:pt x="2258" y="0"/>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23" name="Freeform 2065">
              <a:extLst>
                <a:ext uri="{FF2B5EF4-FFF2-40B4-BE49-F238E27FC236}">
                  <a16:creationId xmlns:a16="http://schemas.microsoft.com/office/drawing/2014/main" id="{BD035F01-4EDF-4860-BB2D-5C42A90C5761}"/>
                </a:ext>
              </a:extLst>
            </p:cNvPr>
            <p:cNvSpPr>
              <a:spLocks/>
            </p:cNvSpPr>
            <p:nvPr/>
          </p:nvSpPr>
          <p:spPr bwMode="auto">
            <a:xfrm>
              <a:off x="2379" y="3144"/>
              <a:ext cx="164" cy="133"/>
            </a:xfrm>
            <a:custGeom>
              <a:avLst/>
              <a:gdLst>
                <a:gd name="T0" fmla="*/ 164 w 659"/>
                <a:gd name="T1" fmla="*/ 0 h 530"/>
                <a:gd name="T2" fmla="*/ 0 w 659"/>
                <a:gd name="T3" fmla="*/ 2 h 530"/>
                <a:gd name="T4" fmla="*/ 67 w 659"/>
                <a:gd name="T5" fmla="*/ 133 h 530"/>
                <a:gd name="T6" fmla="*/ 164 w 659"/>
                <a:gd name="T7" fmla="*/ 0 h 530"/>
                <a:gd name="T8" fmla="*/ 164 w 659"/>
                <a:gd name="T9" fmla="*/ 0 h 530"/>
                <a:gd name="T10" fmla="*/ 164 w 659"/>
                <a:gd name="T11" fmla="*/ 0 h 530"/>
                <a:gd name="T12" fmla="*/ 0 60000 65536"/>
                <a:gd name="T13" fmla="*/ 0 60000 65536"/>
                <a:gd name="T14" fmla="*/ 0 60000 65536"/>
                <a:gd name="T15" fmla="*/ 0 60000 65536"/>
                <a:gd name="T16" fmla="*/ 0 60000 65536"/>
                <a:gd name="T17" fmla="*/ 0 60000 65536"/>
                <a:gd name="T18" fmla="*/ 0 w 659"/>
                <a:gd name="T19" fmla="*/ 0 h 530"/>
                <a:gd name="T20" fmla="*/ 659 w 659"/>
                <a:gd name="T21" fmla="*/ 530 h 530"/>
              </a:gdLst>
              <a:ahLst/>
              <a:cxnLst>
                <a:cxn ang="T12">
                  <a:pos x="T0" y="T1"/>
                </a:cxn>
                <a:cxn ang="T13">
                  <a:pos x="T2" y="T3"/>
                </a:cxn>
                <a:cxn ang="T14">
                  <a:pos x="T4" y="T5"/>
                </a:cxn>
                <a:cxn ang="T15">
                  <a:pos x="T6" y="T7"/>
                </a:cxn>
                <a:cxn ang="T16">
                  <a:pos x="T8" y="T9"/>
                </a:cxn>
                <a:cxn ang="T17">
                  <a:pos x="T10" y="T11"/>
                </a:cxn>
              </a:cxnLst>
              <a:rect l="T18" t="T19" r="T20" b="T21"/>
              <a:pathLst>
                <a:path w="659" h="530">
                  <a:moveTo>
                    <a:pt x="658" y="0"/>
                  </a:moveTo>
                  <a:lnTo>
                    <a:pt x="0" y="6"/>
                  </a:lnTo>
                  <a:lnTo>
                    <a:pt x="268" y="530"/>
                  </a:lnTo>
                  <a:lnTo>
                    <a:pt x="658" y="0"/>
                  </a:lnTo>
                  <a:lnTo>
                    <a:pt x="659" y="0"/>
                  </a:lnTo>
                  <a:lnTo>
                    <a:pt x="658" y="0"/>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24" name="Freeform 2066">
              <a:extLst>
                <a:ext uri="{FF2B5EF4-FFF2-40B4-BE49-F238E27FC236}">
                  <a16:creationId xmlns:a16="http://schemas.microsoft.com/office/drawing/2014/main" id="{A6937070-EA31-40A9-8568-F357C0C9CA9E}"/>
                </a:ext>
              </a:extLst>
            </p:cNvPr>
            <p:cNvSpPr>
              <a:spLocks/>
            </p:cNvSpPr>
            <p:nvPr/>
          </p:nvSpPr>
          <p:spPr bwMode="auto">
            <a:xfrm>
              <a:off x="2370" y="3150"/>
              <a:ext cx="294" cy="351"/>
            </a:xfrm>
            <a:custGeom>
              <a:avLst/>
              <a:gdLst>
                <a:gd name="T0" fmla="*/ 250 w 1176"/>
                <a:gd name="T1" fmla="*/ 0 h 1404"/>
                <a:gd name="T2" fmla="*/ 0 w 1176"/>
                <a:gd name="T3" fmla="*/ 316 h 1404"/>
                <a:gd name="T4" fmla="*/ 45 w 1176"/>
                <a:gd name="T5" fmla="*/ 351 h 1404"/>
                <a:gd name="T6" fmla="*/ 294 w 1176"/>
                <a:gd name="T7" fmla="*/ 35 h 1404"/>
                <a:gd name="T8" fmla="*/ 250 w 1176"/>
                <a:gd name="T9" fmla="*/ 0 h 1404"/>
                <a:gd name="T10" fmla="*/ 0 60000 65536"/>
                <a:gd name="T11" fmla="*/ 0 60000 65536"/>
                <a:gd name="T12" fmla="*/ 0 60000 65536"/>
                <a:gd name="T13" fmla="*/ 0 60000 65536"/>
                <a:gd name="T14" fmla="*/ 0 60000 65536"/>
                <a:gd name="T15" fmla="*/ 0 w 1176"/>
                <a:gd name="T16" fmla="*/ 0 h 1404"/>
                <a:gd name="T17" fmla="*/ 1176 w 1176"/>
                <a:gd name="T18" fmla="*/ 1404 h 1404"/>
              </a:gdLst>
              <a:ahLst/>
              <a:cxnLst>
                <a:cxn ang="T10">
                  <a:pos x="T0" y="T1"/>
                </a:cxn>
                <a:cxn ang="T11">
                  <a:pos x="T2" y="T3"/>
                </a:cxn>
                <a:cxn ang="T12">
                  <a:pos x="T4" y="T5"/>
                </a:cxn>
                <a:cxn ang="T13">
                  <a:pos x="T6" y="T7"/>
                </a:cxn>
                <a:cxn ang="T14">
                  <a:pos x="T8" y="T9"/>
                </a:cxn>
              </a:cxnLst>
              <a:rect l="T15" t="T16" r="T17" b="T18"/>
              <a:pathLst>
                <a:path w="1176" h="1404">
                  <a:moveTo>
                    <a:pt x="998" y="0"/>
                  </a:moveTo>
                  <a:lnTo>
                    <a:pt x="0" y="1264"/>
                  </a:lnTo>
                  <a:lnTo>
                    <a:pt x="178" y="1404"/>
                  </a:lnTo>
                  <a:lnTo>
                    <a:pt x="1176" y="141"/>
                  </a:lnTo>
                  <a:lnTo>
                    <a:pt x="998" y="0"/>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25" name="Freeform 2067">
              <a:extLst>
                <a:ext uri="{FF2B5EF4-FFF2-40B4-BE49-F238E27FC236}">
                  <a16:creationId xmlns:a16="http://schemas.microsoft.com/office/drawing/2014/main" id="{D990B9FE-107B-4C2F-AF53-7514ECC9B064}"/>
                </a:ext>
              </a:extLst>
            </p:cNvPr>
            <p:cNvSpPr>
              <a:spLocks/>
            </p:cNvSpPr>
            <p:nvPr/>
          </p:nvSpPr>
          <p:spPr bwMode="auto">
            <a:xfrm>
              <a:off x="2583" y="3054"/>
              <a:ext cx="149" cy="161"/>
            </a:xfrm>
            <a:custGeom>
              <a:avLst/>
              <a:gdLst>
                <a:gd name="T0" fmla="*/ 149 w 596"/>
                <a:gd name="T1" fmla="*/ 0 h 643"/>
                <a:gd name="T2" fmla="*/ 0 w 596"/>
                <a:gd name="T3" fmla="*/ 70 h 643"/>
                <a:gd name="T4" fmla="*/ 115 w 596"/>
                <a:gd name="T5" fmla="*/ 161 h 643"/>
                <a:gd name="T6" fmla="*/ 149 w 596"/>
                <a:gd name="T7" fmla="*/ 0 h 643"/>
                <a:gd name="T8" fmla="*/ 149 w 596"/>
                <a:gd name="T9" fmla="*/ 0 h 643"/>
                <a:gd name="T10" fmla="*/ 149 w 596"/>
                <a:gd name="T11" fmla="*/ 0 h 643"/>
                <a:gd name="T12" fmla="*/ 0 60000 65536"/>
                <a:gd name="T13" fmla="*/ 0 60000 65536"/>
                <a:gd name="T14" fmla="*/ 0 60000 65536"/>
                <a:gd name="T15" fmla="*/ 0 60000 65536"/>
                <a:gd name="T16" fmla="*/ 0 60000 65536"/>
                <a:gd name="T17" fmla="*/ 0 60000 65536"/>
                <a:gd name="T18" fmla="*/ 0 w 596"/>
                <a:gd name="T19" fmla="*/ 0 h 643"/>
                <a:gd name="T20" fmla="*/ 596 w 596"/>
                <a:gd name="T21" fmla="*/ 643 h 643"/>
              </a:gdLst>
              <a:ahLst/>
              <a:cxnLst>
                <a:cxn ang="T12">
                  <a:pos x="T0" y="T1"/>
                </a:cxn>
                <a:cxn ang="T13">
                  <a:pos x="T2" y="T3"/>
                </a:cxn>
                <a:cxn ang="T14">
                  <a:pos x="T4" y="T5"/>
                </a:cxn>
                <a:cxn ang="T15">
                  <a:pos x="T6" y="T7"/>
                </a:cxn>
                <a:cxn ang="T16">
                  <a:pos x="T8" y="T9"/>
                </a:cxn>
                <a:cxn ang="T17">
                  <a:pos x="T10" y="T11"/>
                </a:cxn>
              </a:cxnLst>
              <a:rect l="T18" t="T19" r="T20" b="T21"/>
              <a:pathLst>
                <a:path w="596" h="643">
                  <a:moveTo>
                    <a:pt x="595" y="0"/>
                  </a:moveTo>
                  <a:lnTo>
                    <a:pt x="0" y="279"/>
                  </a:lnTo>
                  <a:lnTo>
                    <a:pt x="461" y="643"/>
                  </a:lnTo>
                  <a:lnTo>
                    <a:pt x="595" y="0"/>
                  </a:lnTo>
                  <a:lnTo>
                    <a:pt x="596" y="0"/>
                  </a:lnTo>
                  <a:lnTo>
                    <a:pt x="595" y="0"/>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26" name="Freeform 2068">
              <a:extLst>
                <a:ext uri="{FF2B5EF4-FFF2-40B4-BE49-F238E27FC236}">
                  <a16:creationId xmlns:a16="http://schemas.microsoft.com/office/drawing/2014/main" id="{965B87AF-6C64-4470-8C43-B7AF21DBF88E}"/>
                </a:ext>
              </a:extLst>
            </p:cNvPr>
            <p:cNvSpPr>
              <a:spLocks/>
            </p:cNvSpPr>
            <p:nvPr/>
          </p:nvSpPr>
          <p:spPr bwMode="auto">
            <a:xfrm>
              <a:off x="1678" y="2633"/>
              <a:ext cx="294" cy="480"/>
            </a:xfrm>
            <a:custGeom>
              <a:avLst/>
              <a:gdLst>
                <a:gd name="T0" fmla="*/ 244 w 1176"/>
                <a:gd name="T1" fmla="*/ 0 h 1918"/>
                <a:gd name="T2" fmla="*/ 0 w 1176"/>
                <a:gd name="T3" fmla="*/ 453 h 1918"/>
                <a:gd name="T4" fmla="*/ 50 w 1176"/>
                <a:gd name="T5" fmla="*/ 480 h 1918"/>
                <a:gd name="T6" fmla="*/ 294 w 1176"/>
                <a:gd name="T7" fmla="*/ 27 h 1918"/>
                <a:gd name="T8" fmla="*/ 244 w 1176"/>
                <a:gd name="T9" fmla="*/ 0 h 1918"/>
                <a:gd name="T10" fmla="*/ 0 60000 65536"/>
                <a:gd name="T11" fmla="*/ 0 60000 65536"/>
                <a:gd name="T12" fmla="*/ 0 60000 65536"/>
                <a:gd name="T13" fmla="*/ 0 60000 65536"/>
                <a:gd name="T14" fmla="*/ 0 60000 65536"/>
                <a:gd name="T15" fmla="*/ 0 w 1176"/>
                <a:gd name="T16" fmla="*/ 0 h 1918"/>
                <a:gd name="T17" fmla="*/ 1176 w 1176"/>
                <a:gd name="T18" fmla="*/ 1918 h 1918"/>
              </a:gdLst>
              <a:ahLst/>
              <a:cxnLst>
                <a:cxn ang="T10">
                  <a:pos x="T0" y="T1"/>
                </a:cxn>
                <a:cxn ang="T11">
                  <a:pos x="T2" y="T3"/>
                </a:cxn>
                <a:cxn ang="T12">
                  <a:pos x="T4" y="T5"/>
                </a:cxn>
                <a:cxn ang="T13">
                  <a:pos x="T6" y="T7"/>
                </a:cxn>
                <a:cxn ang="T14">
                  <a:pos x="T8" y="T9"/>
                </a:cxn>
              </a:cxnLst>
              <a:rect l="T15" t="T16" r="T17" b="T18"/>
              <a:pathLst>
                <a:path w="1176" h="1918">
                  <a:moveTo>
                    <a:pt x="975" y="0"/>
                  </a:moveTo>
                  <a:lnTo>
                    <a:pt x="0" y="1811"/>
                  </a:lnTo>
                  <a:lnTo>
                    <a:pt x="199" y="1918"/>
                  </a:lnTo>
                  <a:lnTo>
                    <a:pt x="1176" y="107"/>
                  </a:lnTo>
                  <a:lnTo>
                    <a:pt x="975" y="0"/>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27" name="Freeform 2069">
              <a:extLst>
                <a:ext uri="{FF2B5EF4-FFF2-40B4-BE49-F238E27FC236}">
                  <a16:creationId xmlns:a16="http://schemas.microsoft.com/office/drawing/2014/main" id="{ADD024ED-2AA4-4DCE-A4F5-3393D0913C49}"/>
                </a:ext>
              </a:extLst>
            </p:cNvPr>
            <p:cNvSpPr>
              <a:spLocks/>
            </p:cNvSpPr>
            <p:nvPr/>
          </p:nvSpPr>
          <p:spPr bwMode="auto">
            <a:xfrm>
              <a:off x="1881" y="2519"/>
              <a:ext cx="135" cy="164"/>
            </a:xfrm>
            <a:custGeom>
              <a:avLst/>
              <a:gdLst>
                <a:gd name="T0" fmla="*/ 135 w 539"/>
                <a:gd name="T1" fmla="*/ 0 h 659"/>
                <a:gd name="T2" fmla="*/ 0 w 539"/>
                <a:gd name="T3" fmla="*/ 95 h 659"/>
                <a:gd name="T4" fmla="*/ 130 w 539"/>
                <a:gd name="T5" fmla="*/ 164 h 659"/>
                <a:gd name="T6" fmla="*/ 135 w 539"/>
                <a:gd name="T7" fmla="*/ 0 h 659"/>
                <a:gd name="T8" fmla="*/ 135 w 539"/>
                <a:gd name="T9" fmla="*/ 0 h 659"/>
                <a:gd name="T10" fmla="*/ 0 60000 65536"/>
                <a:gd name="T11" fmla="*/ 0 60000 65536"/>
                <a:gd name="T12" fmla="*/ 0 60000 65536"/>
                <a:gd name="T13" fmla="*/ 0 60000 65536"/>
                <a:gd name="T14" fmla="*/ 0 60000 65536"/>
                <a:gd name="T15" fmla="*/ 0 w 539"/>
                <a:gd name="T16" fmla="*/ 0 h 659"/>
                <a:gd name="T17" fmla="*/ 539 w 539"/>
                <a:gd name="T18" fmla="*/ 659 h 659"/>
              </a:gdLst>
              <a:ahLst/>
              <a:cxnLst>
                <a:cxn ang="T10">
                  <a:pos x="T0" y="T1"/>
                </a:cxn>
                <a:cxn ang="T11">
                  <a:pos x="T2" y="T3"/>
                </a:cxn>
                <a:cxn ang="T12">
                  <a:pos x="T4" y="T5"/>
                </a:cxn>
                <a:cxn ang="T13">
                  <a:pos x="T6" y="T7"/>
                </a:cxn>
                <a:cxn ang="T14">
                  <a:pos x="T8" y="T9"/>
                </a:cxn>
              </a:cxnLst>
              <a:rect l="T15" t="T16" r="T17" b="T18"/>
              <a:pathLst>
                <a:path w="539" h="659">
                  <a:moveTo>
                    <a:pt x="539" y="0"/>
                  </a:moveTo>
                  <a:lnTo>
                    <a:pt x="0" y="380"/>
                  </a:lnTo>
                  <a:lnTo>
                    <a:pt x="518" y="659"/>
                  </a:lnTo>
                  <a:lnTo>
                    <a:pt x="539" y="0"/>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28" name="Freeform 2070">
              <a:extLst>
                <a:ext uri="{FF2B5EF4-FFF2-40B4-BE49-F238E27FC236}">
                  <a16:creationId xmlns:a16="http://schemas.microsoft.com/office/drawing/2014/main" id="{4F8DDE70-50AB-4071-BD03-EA274880CEA0}"/>
                </a:ext>
              </a:extLst>
            </p:cNvPr>
            <p:cNvSpPr>
              <a:spLocks/>
            </p:cNvSpPr>
            <p:nvPr/>
          </p:nvSpPr>
          <p:spPr bwMode="auto">
            <a:xfrm>
              <a:off x="1088" y="2415"/>
              <a:ext cx="653" cy="344"/>
            </a:xfrm>
            <a:custGeom>
              <a:avLst/>
              <a:gdLst>
                <a:gd name="T0" fmla="*/ 629 w 2614"/>
                <a:gd name="T1" fmla="*/ 0 h 1378"/>
                <a:gd name="T2" fmla="*/ 0 w 2614"/>
                <a:gd name="T3" fmla="*/ 293 h 1378"/>
                <a:gd name="T4" fmla="*/ 24 w 2614"/>
                <a:gd name="T5" fmla="*/ 344 h 1378"/>
                <a:gd name="T6" fmla="*/ 653 w 2614"/>
                <a:gd name="T7" fmla="*/ 51 h 1378"/>
                <a:gd name="T8" fmla="*/ 629 w 2614"/>
                <a:gd name="T9" fmla="*/ 0 h 1378"/>
                <a:gd name="T10" fmla="*/ 0 60000 65536"/>
                <a:gd name="T11" fmla="*/ 0 60000 65536"/>
                <a:gd name="T12" fmla="*/ 0 60000 65536"/>
                <a:gd name="T13" fmla="*/ 0 60000 65536"/>
                <a:gd name="T14" fmla="*/ 0 60000 65536"/>
                <a:gd name="T15" fmla="*/ 0 w 2614"/>
                <a:gd name="T16" fmla="*/ 0 h 1378"/>
                <a:gd name="T17" fmla="*/ 2614 w 2614"/>
                <a:gd name="T18" fmla="*/ 1378 h 1378"/>
              </a:gdLst>
              <a:ahLst/>
              <a:cxnLst>
                <a:cxn ang="T10">
                  <a:pos x="T0" y="T1"/>
                </a:cxn>
                <a:cxn ang="T11">
                  <a:pos x="T2" y="T3"/>
                </a:cxn>
                <a:cxn ang="T12">
                  <a:pos x="T4" y="T5"/>
                </a:cxn>
                <a:cxn ang="T13">
                  <a:pos x="T6" y="T7"/>
                </a:cxn>
                <a:cxn ang="T14">
                  <a:pos x="T8" y="T9"/>
                </a:cxn>
              </a:cxnLst>
              <a:rect l="T15" t="T16" r="T17" b="T18"/>
              <a:pathLst>
                <a:path w="2614" h="1378">
                  <a:moveTo>
                    <a:pt x="2518" y="0"/>
                  </a:moveTo>
                  <a:lnTo>
                    <a:pt x="0" y="1172"/>
                  </a:lnTo>
                  <a:lnTo>
                    <a:pt x="97" y="1378"/>
                  </a:lnTo>
                  <a:lnTo>
                    <a:pt x="2614" y="206"/>
                  </a:lnTo>
                  <a:lnTo>
                    <a:pt x="2518" y="0"/>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29" name="Freeform 2071">
              <a:extLst>
                <a:ext uri="{FF2B5EF4-FFF2-40B4-BE49-F238E27FC236}">
                  <a16:creationId xmlns:a16="http://schemas.microsoft.com/office/drawing/2014/main" id="{7F574401-93C2-4F22-92CB-757FB4CE92A3}"/>
                </a:ext>
              </a:extLst>
            </p:cNvPr>
            <p:cNvSpPr>
              <a:spLocks/>
            </p:cNvSpPr>
            <p:nvPr/>
          </p:nvSpPr>
          <p:spPr bwMode="auto">
            <a:xfrm>
              <a:off x="1696" y="2374"/>
              <a:ext cx="165" cy="134"/>
            </a:xfrm>
            <a:custGeom>
              <a:avLst/>
              <a:gdLst>
                <a:gd name="T0" fmla="*/ 165 w 659"/>
                <a:gd name="T1" fmla="*/ 5 h 535"/>
                <a:gd name="T2" fmla="*/ 0 w 659"/>
                <a:gd name="T3" fmla="*/ 0 h 535"/>
                <a:gd name="T4" fmla="*/ 62 w 659"/>
                <a:gd name="T5" fmla="*/ 134 h 535"/>
                <a:gd name="T6" fmla="*/ 165 w 659"/>
                <a:gd name="T7" fmla="*/ 5 h 535"/>
                <a:gd name="T8" fmla="*/ 165 w 659"/>
                <a:gd name="T9" fmla="*/ 4 h 535"/>
                <a:gd name="T10" fmla="*/ 165 w 659"/>
                <a:gd name="T11" fmla="*/ 5 h 535"/>
                <a:gd name="T12" fmla="*/ 0 60000 65536"/>
                <a:gd name="T13" fmla="*/ 0 60000 65536"/>
                <a:gd name="T14" fmla="*/ 0 60000 65536"/>
                <a:gd name="T15" fmla="*/ 0 60000 65536"/>
                <a:gd name="T16" fmla="*/ 0 60000 65536"/>
                <a:gd name="T17" fmla="*/ 0 60000 65536"/>
                <a:gd name="T18" fmla="*/ 0 w 659"/>
                <a:gd name="T19" fmla="*/ 0 h 535"/>
                <a:gd name="T20" fmla="*/ 659 w 659"/>
                <a:gd name="T21" fmla="*/ 535 h 535"/>
              </a:gdLst>
              <a:ahLst/>
              <a:cxnLst>
                <a:cxn ang="T12">
                  <a:pos x="T0" y="T1"/>
                </a:cxn>
                <a:cxn ang="T13">
                  <a:pos x="T2" y="T3"/>
                </a:cxn>
                <a:cxn ang="T14">
                  <a:pos x="T4" y="T5"/>
                </a:cxn>
                <a:cxn ang="T15">
                  <a:pos x="T6" y="T7"/>
                </a:cxn>
                <a:cxn ang="T16">
                  <a:pos x="T8" y="T9"/>
                </a:cxn>
                <a:cxn ang="T17">
                  <a:pos x="T10" y="T11"/>
                </a:cxn>
              </a:cxnLst>
              <a:rect l="T18" t="T19" r="T20" b="T21"/>
              <a:pathLst>
                <a:path w="659" h="535">
                  <a:moveTo>
                    <a:pt x="659" y="19"/>
                  </a:moveTo>
                  <a:lnTo>
                    <a:pt x="0" y="0"/>
                  </a:lnTo>
                  <a:lnTo>
                    <a:pt x="249" y="535"/>
                  </a:lnTo>
                  <a:lnTo>
                    <a:pt x="659" y="19"/>
                  </a:lnTo>
                  <a:lnTo>
                    <a:pt x="659" y="17"/>
                  </a:lnTo>
                  <a:lnTo>
                    <a:pt x="659" y="19"/>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30" name="Freeform 2072">
              <a:extLst>
                <a:ext uri="{FF2B5EF4-FFF2-40B4-BE49-F238E27FC236}">
                  <a16:creationId xmlns:a16="http://schemas.microsoft.com/office/drawing/2014/main" id="{6BCB7790-D973-4066-9354-CC1FDD549871}"/>
                </a:ext>
              </a:extLst>
            </p:cNvPr>
            <p:cNvSpPr>
              <a:spLocks/>
            </p:cNvSpPr>
            <p:nvPr/>
          </p:nvSpPr>
          <p:spPr bwMode="auto">
            <a:xfrm>
              <a:off x="3239" y="1224"/>
              <a:ext cx="97" cy="123"/>
            </a:xfrm>
            <a:custGeom>
              <a:avLst/>
              <a:gdLst>
                <a:gd name="T0" fmla="*/ 37 w 388"/>
                <a:gd name="T1" fmla="*/ 123 h 488"/>
                <a:gd name="T2" fmla="*/ 37 w 388"/>
                <a:gd name="T3" fmla="*/ 21 h 488"/>
                <a:gd name="T4" fmla="*/ 0 w 388"/>
                <a:gd name="T5" fmla="*/ 21 h 488"/>
                <a:gd name="T6" fmla="*/ 0 w 388"/>
                <a:gd name="T7" fmla="*/ 0 h 488"/>
                <a:gd name="T8" fmla="*/ 97 w 388"/>
                <a:gd name="T9" fmla="*/ 0 h 488"/>
                <a:gd name="T10" fmla="*/ 97 w 388"/>
                <a:gd name="T11" fmla="*/ 21 h 488"/>
                <a:gd name="T12" fmla="*/ 61 w 388"/>
                <a:gd name="T13" fmla="*/ 21 h 488"/>
                <a:gd name="T14" fmla="*/ 61 w 388"/>
                <a:gd name="T15" fmla="*/ 123 h 488"/>
                <a:gd name="T16" fmla="*/ 37 w 388"/>
                <a:gd name="T17" fmla="*/ 123 h 48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88"/>
                <a:gd name="T28" fmla="*/ 0 h 488"/>
                <a:gd name="T29" fmla="*/ 388 w 388"/>
                <a:gd name="T30" fmla="*/ 488 h 48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88" h="488">
                  <a:moveTo>
                    <a:pt x="146" y="488"/>
                  </a:moveTo>
                  <a:lnTo>
                    <a:pt x="146" y="82"/>
                  </a:lnTo>
                  <a:lnTo>
                    <a:pt x="0" y="82"/>
                  </a:lnTo>
                  <a:lnTo>
                    <a:pt x="0" y="0"/>
                  </a:lnTo>
                  <a:lnTo>
                    <a:pt x="388" y="0"/>
                  </a:lnTo>
                  <a:lnTo>
                    <a:pt x="388" y="82"/>
                  </a:lnTo>
                  <a:lnTo>
                    <a:pt x="244" y="82"/>
                  </a:lnTo>
                  <a:lnTo>
                    <a:pt x="244" y="488"/>
                  </a:lnTo>
                  <a:lnTo>
                    <a:pt x="146" y="48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31" name="Freeform 2073">
              <a:extLst>
                <a:ext uri="{FF2B5EF4-FFF2-40B4-BE49-F238E27FC236}">
                  <a16:creationId xmlns:a16="http://schemas.microsoft.com/office/drawing/2014/main" id="{16E8530B-252F-4E5E-B09A-550D9C3DD2E4}"/>
                </a:ext>
              </a:extLst>
            </p:cNvPr>
            <p:cNvSpPr>
              <a:spLocks noEditPoints="1"/>
            </p:cNvSpPr>
            <p:nvPr/>
          </p:nvSpPr>
          <p:spPr bwMode="auto">
            <a:xfrm>
              <a:off x="3351" y="1222"/>
              <a:ext cx="81" cy="126"/>
            </a:xfrm>
            <a:custGeom>
              <a:avLst/>
              <a:gdLst>
                <a:gd name="T0" fmla="*/ 59 w 322"/>
                <a:gd name="T1" fmla="*/ 111 h 505"/>
                <a:gd name="T2" fmla="*/ 54 w 322"/>
                <a:gd name="T3" fmla="*/ 117 h 505"/>
                <a:gd name="T4" fmla="*/ 46 w 322"/>
                <a:gd name="T5" fmla="*/ 122 h 505"/>
                <a:gd name="T6" fmla="*/ 38 w 322"/>
                <a:gd name="T7" fmla="*/ 125 h 505"/>
                <a:gd name="T8" fmla="*/ 29 w 322"/>
                <a:gd name="T9" fmla="*/ 126 h 505"/>
                <a:gd name="T10" fmla="*/ 21 w 322"/>
                <a:gd name="T11" fmla="*/ 125 h 505"/>
                <a:gd name="T12" fmla="*/ 13 w 322"/>
                <a:gd name="T13" fmla="*/ 122 h 505"/>
                <a:gd name="T14" fmla="*/ 10 w 322"/>
                <a:gd name="T15" fmla="*/ 120 h 505"/>
                <a:gd name="T16" fmla="*/ 7 w 322"/>
                <a:gd name="T17" fmla="*/ 118 h 505"/>
                <a:gd name="T18" fmla="*/ 5 w 322"/>
                <a:gd name="T19" fmla="*/ 115 h 505"/>
                <a:gd name="T20" fmla="*/ 3 w 322"/>
                <a:gd name="T21" fmla="*/ 111 h 505"/>
                <a:gd name="T22" fmla="*/ 2 w 322"/>
                <a:gd name="T23" fmla="*/ 107 h 505"/>
                <a:gd name="T24" fmla="*/ 1 w 322"/>
                <a:gd name="T25" fmla="*/ 103 h 505"/>
                <a:gd name="T26" fmla="*/ 0 w 322"/>
                <a:gd name="T27" fmla="*/ 92 h 505"/>
                <a:gd name="T28" fmla="*/ 24 w 322"/>
                <a:gd name="T29" fmla="*/ 36 h 505"/>
                <a:gd name="T30" fmla="*/ 24 w 322"/>
                <a:gd name="T31" fmla="*/ 85 h 505"/>
                <a:gd name="T32" fmla="*/ 24 w 322"/>
                <a:gd name="T33" fmla="*/ 96 h 505"/>
                <a:gd name="T34" fmla="*/ 25 w 322"/>
                <a:gd name="T35" fmla="*/ 101 h 505"/>
                <a:gd name="T36" fmla="*/ 28 w 322"/>
                <a:gd name="T37" fmla="*/ 105 h 505"/>
                <a:gd name="T38" fmla="*/ 31 w 322"/>
                <a:gd name="T39" fmla="*/ 107 h 505"/>
                <a:gd name="T40" fmla="*/ 36 w 322"/>
                <a:gd name="T41" fmla="*/ 108 h 505"/>
                <a:gd name="T42" fmla="*/ 41 w 322"/>
                <a:gd name="T43" fmla="*/ 108 h 505"/>
                <a:gd name="T44" fmla="*/ 47 w 322"/>
                <a:gd name="T45" fmla="*/ 106 h 505"/>
                <a:gd name="T46" fmla="*/ 51 w 322"/>
                <a:gd name="T47" fmla="*/ 103 h 505"/>
                <a:gd name="T48" fmla="*/ 55 w 322"/>
                <a:gd name="T49" fmla="*/ 99 h 505"/>
                <a:gd name="T50" fmla="*/ 56 w 322"/>
                <a:gd name="T51" fmla="*/ 94 h 505"/>
                <a:gd name="T52" fmla="*/ 57 w 322"/>
                <a:gd name="T53" fmla="*/ 82 h 505"/>
                <a:gd name="T54" fmla="*/ 57 w 322"/>
                <a:gd name="T55" fmla="*/ 36 h 505"/>
                <a:gd name="T56" fmla="*/ 81 w 322"/>
                <a:gd name="T57" fmla="*/ 124 h 505"/>
                <a:gd name="T58" fmla="*/ 29 w 322"/>
                <a:gd name="T59" fmla="*/ 25 h 505"/>
                <a:gd name="T60" fmla="*/ 67 w 322"/>
                <a:gd name="T61" fmla="*/ 0 h 505"/>
                <a:gd name="T62" fmla="*/ 29 w 322"/>
                <a:gd name="T63" fmla="*/ 25 h 50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22"/>
                <a:gd name="T97" fmla="*/ 0 h 505"/>
                <a:gd name="T98" fmla="*/ 322 w 322"/>
                <a:gd name="T99" fmla="*/ 505 h 50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22" h="505">
                  <a:moveTo>
                    <a:pt x="235" y="497"/>
                  </a:moveTo>
                  <a:lnTo>
                    <a:pt x="235" y="444"/>
                  </a:lnTo>
                  <a:lnTo>
                    <a:pt x="224" y="457"/>
                  </a:lnTo>
                  <a:lnTo>
                    <a:pt x="213" y="469"/>
                  </a:lnTo>
                  <a:lnTo>
                    <a:pt x="199" y="481"/>
                  </a:lnTo>
                  <a:lnTo>
                    <a:pt x="184" y="489"/>
                  </a:lnTo>
                  <a:lnTo>
                    <a:pt x="168" y="496"/>
                  </a:lnTo>
                  <a:lnTo>
                    <a:pt x="151" y="501"/>
                  </a:lnTo>
                  <a:lnTo>
                    <a:pt x="135" y="505"/>
                  </a:lnTo>
                  <a:lnTo>
                    <a:pt x="117" y="505"/>
                  </a:lnTo>
                  <a:lnTo>
                    <a:pt x="100" y="505"/>
                  </a:lnTo>
                  <a:lnTo>
                    <a:pt x="84" y="501"/>
                  </a:lnTo>
                  <a:lnTo>
                    <a:pt x="68" y="496"/>
                  </a:lnTo>
                  <a:lnTo>
                    <a:pt x="53" y="489"/>
                  </a:lnTo>
                  <a:lnTo>
                    <a:pt x="46" y="486"/>
                  </a:lnTo>
                  <a:lnTo>
                    <a:pt x="40" y="481"/>
                  </a:lnTo>
                  <a:lnTo>
                    <a:pt x="34" y="476"/>
                  </a:lnTo>
                  <a:lnTo>
                    <a:pt x="29" y="471"/>
                  </a:lnTo>
                  <a:lnTo>
                    <a:pt x="24" y="465"/>
                  </a:lnTo>
                  <a:lnTo>
                    <a:pt x="20" y="460"/>
                  </a:lnTo>
                  <a:lnTo>
                    <a:pt x="15" y="453"/>
                  </a:lnTo>
                  <a:lnTo>
                    <a:pt x="12" y="445"/>
                  </a:lnTo>
                  <a:lnTo>
                    <a:pt x="9" y="439"/>
                  </a:lnTo>
                  <a:lnTo>
                    <a:pt x="7" y="430"/>
                  </a:lnTo>
                  <a:lnTo>
                    <a:pt x="4" y="421"/>
                  </a:lnTo>
                  <a:lnTo>
                    <a:pt x="3" y="412"/>
                  </a:lnTo>
                  <a:lnTo>
                    <a:pt x="0" y="391"/>
                  </a:lnTo>
                  <a:lnTo>
                    <a:pt x="0" y="367"/>
                  </a:lnTo>
                  <a:lnTo>
                    <a:pt x="0" y="143"/>
                  </a:lnTo>
                  <a:lnTo>
                    <a:pt x="94" y="143"/>
                  </a:lnTo>
                  <a:lnTo>
                    <a:pt x="94" y="306"/>
                  </a:lnTo>
                  <a:lnTo>
                    <a:pt x="94" y="339"/>
                  </a:lnTo>
                  <a:lnTo>
                    <a:pt x="95" y="366"/>
                  </a:lnTo>
                  <a:lnTo>
                    <a:pt x="96" y="386"/>
                  </a:lnTo>
                  <a:lnTo>
                    <a:pt x="98" y="398"/>
                  </a:lnTo>
                  <a:lnTo>
                    <a:pt x="101" y="406"/>
                  </a:lnTo>
                  <a:lnTo>
                    <a:pt x="106" y="412"/>
                  </a:lnTo>
                  <a:lnTo>
                    <a:pt x="111" y="419"/>
                  </a:lnTo>
                  <a:lnTo>
                    <a:pt x="117" y="424"/>
                  </a:lnTo>
                  <a:lnTo>
                    <a:pt x="125" y="429"/>
                  </a:lnTo>
                  <a:lnTo>
                    <a:pt x="132" y="432"/>
                  </a:lnTo>
                  <a:lnTo>
                    <a:pt x="142" y="433"/>
                  </a:lnTo>
                  <a:lnTo>
                    <a:pt x="152" y="434"/>
                  </a:lnTo>
                  <a:lnTo>
                    <a:pt x="163" y="433"/>
                  </a:lnTo>
                  <a:lnTo>
                    <a:pt x="175" y="431"/>
                  </a:lnTo>
                  <a:lnTo>
                    <a:pt x="185" y="426"/>
                  </a:lnTo>
                  <a:lnTo>
                    <a:pt x="195" y="421"/>
                  </a:lnTo>
                  <a:lnTo>
                    <a:pt x="204" y="413"/>
                  </a:lnTo>
                  <a:lnTo>
                    <a:pt x="211" y="406"/>
                  </a:lnTo>
                  <a:lnTo>
                    <a:pt x="217" y="398"/>
                  </a:lnTo>
                  <a:lnTo>
                    <a:pt x="221" y="388"/>
                  </a:lnTo>
                  <a:lnTo>
                    <a:pt x="224" y="375"/>
                  </a:lnTo>
                  <a:lnTo>
                    <a:pt x="226" y="355"/>
                  </a:lnTo>
                  <a:lnTo>
                    <a:pt x="227" y="327"/>
                  </a:lnTo>
                  <a:lnTo>
                    <a:pt x="228" y="293"/>
                  </a:lnTo>
                  <a:lnTo>
                    <a:pt x="228" y="143"/>
                  </a:lnTo>
                  <a:lnTo>
                    <a:pt x="322" y="143"/>
                  </a:lnTo>
                  <a:lnTo>
                    <a:pt x="322" y="497"/>
                  </a:lnTo>
                  <a:lnTo>
                    <a:pt x="235" y="497"/>
                  </a:lnTo>
                  <a:close/>
                  <a:moveTo>
                    <a:pt x="114" y="100"/>
                  </a:moveTo>
                  <a:lnTo>
                    <a:pt x="159" y="0"/>
                  </a:lnTo>
                  <a:lnTo>
                    <a:pt x="265" y="0"/>
                  </a:lnTo>
                  <a:lnTo>
                    <a:pt x="173" y="100"/>
                  </a:lnTo>
                  <a:lnTo>
                    <a:pt x="114" y="10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32" name="Freeform 2074">
              <a:extLst>
                <a:ext uri="{FF2B5EF4-FFF2-40B4-BE49-F238E27FC236}">
                  <a16:creationId xmlns:a16="http://schemas.microsoft.com/office/drawing/2014/main" id="{296D42F5-A305-44E9-8120-0BC4CE5634A1}"/>
                </a:ext>
              </a:extLst>
            </p:cNvPr>
            <p:cNvSpPr>
              <a:spLocks noEditPoints="1"/>
            </p:cNvSpPr>
            <p:nvPr/>
          </p:nvSpPr>
          <p:spPr bwMode="auto">
            <a:xfrm>
              <a:off x="3455" y="1224"/>
              <a:ext cx="86" cy="124"/>
            </a:xfrm>
            <a:custGeom>
              <a:avLst/>
              <a:gdLst>
                <a:gd name="T0" fmla="*/ 0 w 346"/>
                <a:gd name="T1" fmla="*/ 0 h 496"/>
                <a:gd name="T2" fmla="*/ 23 w 346"/>
                <a:gd name="T3" fmla="*/ 44 h 496"/>
                <a:gd name="T4" fmla="*/ 29 w 346"/>
                <a:gd name="T5" fmla="*/ 39 h 496"/>
                <a:gd name="T6" fmla="*/ 35 w 346"/>
                <a:gd name="T7" fmla="*/ 35 h 496"/>
                <a:gd name="T8" fmla="*/ 42 w 346"/>
                <a:gd name="T9" fmla="*/ 33 h 496"/>
                <a:gd name="T10" fmla="*/ 49 w 346"/>
                <a:gd name="T11" fmla="*/ 32 h 496"/>
                <a:gd name="T12" fmla="*/ 56 w 346"/>
                <a:gd name="T13" fmla="*/ 32 h 496"/>
                <a:gd name="T14" fmla="*/ 63 w 346"/>
                <a:gd name="T15" fmla="*/ 34 h 496"/>
                <a:gd name="T16" fmla="*/ 70 w 346"/>
                <a:gd name="T17" fmla="*/ 38 h 496"/>
                <a:gd name="T18" fmla="*/ 75 w 346"/>
                <a:gd name="T19" fmla="*/ 43 h 496"/>
                <a:gd name="T20" fmla="*/ 80 w 346"/>
                <a:gd name="T21" fmla="*/ 50 h 496"/>
                <a:gd name="T22" fmla="*/ 83 w 346"/>
                <a:gd name="T23" fmla="*/ 58 h 496"/>
                <a:gd name="T24" fmla="*/ 85 w 346"/>
                <a:gd name="T25" fmla="*/ 67 h 496"/>
                <a:gd name="T26" fmla="*/ 86 w 346"/>
                <a:gd name="T27" fmla="*/ 77 h 496"/>
                <a:gd name="T28" fmla="*/ 85 w 346"/>
                <a:gd name="T29" fmla="*/ 88 h 496"/>
                <a:gd name="T30" fmla="*/ 83 w 346"/>
                <a:gd name="T31" fmla="*/ 97 h 496"/>
                <a:gd name="T32" fmla="*/ 80 w 346"/>
                <a:gd name="T33" fmla="*/ 105 h 496"/>
                <a:gd name="T34" fmla="*/ 75 w 346"/>
                <a:gd name="T35" fmla="*/ 112 h 496"/>
                <a:gd name="T36" fmla="*/ 70 w 346"/>
                <a:gd name="T37" fmla="*/ 117 h 496"/>
                <a:gd name="T38" fmla="*/ 63 w 346"/>
                <a:gd name="T39" fmla="*/ 121 h 496"/>
                <a:gd name="T40" fmla="*/ 56 w 346"/>
                <a:gd name="T41" fmla="*/ 124 h 496"/>
                <a:gd name="T42" fmla="*/ 49 w 346"/>
                <a:gd name="T43" fmla="*/ 124 h 496"/>
                <a:gd name="T44" fmla="*/ 42 w 346"/>
                <a:gd name="T45" fmla="*/ 123 h 496"/>
                <a:gd name="T46" fmla="*/ 34 w 346"/>
                <a:gd name="T47" fmla="*/ 120 h 496"/>
                <a:gd name="T48" fmla="*/ 27 w 346"/>
                <a:gd name="T49" fmla="*/ 116 h 496"/>
                <a:gd name="T50" fmla="*/ 22 w 346"/>
                <a:gd name="T51" fmla="*/ 109 h 496"/>
                <a:gd name="T52" fmla="*/ 0 w 346"/>
                <a:gd name="T53" fmla="*/ 122 h 496"/>
                <a:gd name="T54" fmla="*/ 23 w 346"/>
                <a:gd name="T55" fmla="*/ 79 h 496"/>
                <a:gd name="T56" fmla="*/ 24 w 346"/>
                <a:gd name="T57" fmla="*/ 85 h 496"/>
                <a:gd name="T58" fmla="*/ 25 w 346"/>
                <a:gd name="T59" fmla="*/ 90 h 496"/>
                <a:gd name="T60" fmla="*/ 27 w 346"/>
                <a:gd name="T61" fmla="*/ 95 h 496"/>
                <a:gd name="T62" fmla="*/ 29 w 346"/>
                <a:gd name="T63" fmla="*/ 98 h 496"/>
                <a:gd name="T64" fmla="*/ 33 w 346"/>
                <a:gd name="T65" fmla="*/ 102 h 496"/>
                <a:gd name="T66" fmla="*/ 36 w 346"/>
                <a:gd name="T67" fmla="*/ 104 h 496"/>
                <a:gd name="T68" fmla="*/ 41 w 346"/>
                <a:gd name="T69" fmla="*/ 106 h 496"/>
                <a:gd name="T70" fmla="*/ 45 w 346"/>
                <a:gd name="T71" fmla="*/ 106 h 496"/>
                <a:gd name="T72" fmla="*/ 49 w 346"/>
                <a:gd name="T73" fmla="*/ 105 h 496"/>
                <a:gd name="T74" fmla="*/ 52 w 346"/>
                <a:gd name="T75" fmla="*/ 103 h 496"/>
                <a:gd name="T76" fmla="*/ 55 w 346"/>
                <a:gd name="T77" fmla="*/ 101 h 496"/>
                <a:gd name="T78" fmla="*/ 58 w 346"/>
                <a:gd name="T79" fmla="*/ 97 h 496"/>
                <a:gd name="T80" fmla="*/ 60 w 346"/>
                <a:gd name="T81" fmla="*/ 93 h 496"/>
                <a:gd name="T82" fmla="*/ 61 w 346"/>
                <a:gd name="T83" fmla="*/ 88 h 496"/>
                <a:gd name="T84" fmla="*/ 62 w 346"/>
                <a:gd name="T85" fmla="*/ 82 h 496"/>
                <a:gd name="T86" fmla="*/ 62 w 346"/>
                <a:gd name="T87" fmla="*/ 74 h 496"/>
                <a:gd name="T88" fmla="*/ 61 w 346"/>
                <a:gd name="T89" fmla="*/ 68 h 496"/>
                <a:gd name="T90" fmla="*/ 60 w 346"/>
                <a:gd name="T91" fmla="*/ 63 h 496"/>
                <a:gd name="T92" fmla="*/ 58 w 346"/>
                <a:gd name="T93" fmla="*/ 58 h 496"/>
                <a:gd name="T94" fmla="*/ 55 w 346"/>
                <a:gd name="T95" fmla="*/ 55 h 496"/>
                <a:gd name="T96" fmla="*/ 52 w 346"/>
                <a:gd name="T97" fmla="*/ 52 h 496"/>
                <a:gd name="T98" fmla="*/ 48 w 346"/>
                <a:gd name="T99" fmla="*/ 50 h 496"/>
                <a:gd name="T100" fmla="*/ 44 w 346"/>
                <a:gd name="T101" fmla="*/ 50 h 496"/>
                <a:gd name="T102" fmla="*/ 41 w 346"/>
                <a:gd name="T103" fmla="*/ 50 h 496"/>
                <a:gd name="T104" fmla="*/ 37 w 346"/>
                <a:gd name="T105" fmla="*/ 50 h 496"/>
                <a:gd name="T106" fmla="*/ 33 w 346"/>
                <a:gd name="T107" fmla="*/ 52 h 496"/>
                <a:gd name="T108" fmla="*/ 30 w 346"/>
                <a:gd name="T109" fmla="*/ 55 h 496"/>
                <a:gd name="T110" fmla="*/ 27 w 346"/>
                <a:gd name="T111" fmla="*/ 58 h 496"/>
                <a:gd name="T112" fmla="*/ 25 w 346"/>
                <a:gd name="T113" fmla="*/ 62 h 496"/>
                <a:gd name="T114" fmla="*/ 24 w 346"/>
                <a:gd name="T115" fmla="*/ 67 h 496"/>
                <a:gd name="T116" fmla="*/ 23 w 346"/>
                <a:gd name="T117" fmla="*/ 73 h 49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46"/>
                <a:gd name="T178" fmla="*/ 0 h 496"/>
                <a:gd name="T179" fmla="*/ 346 w 346"/>
                <a:gd name="T180" fmla="*/ 496 h 49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46" h="496">
                  <a:moveTo>
                    <a:pt x="0" y="488"/>
                  </a:moveTo>
                  <a:lnTo>
                    <a:pt x="0" y="0"/>
                  </a:lnTo>
                  <a:lnTo>
                    <a:pt x="93" y="0"/>
                  </a:lnTo>
                  <a:lnTo>
                    <a:pt x="93" y="176"/>
                  </a:lnTo>
                  <a:lnTo>
                    <a:pt x="104" y="164"/>
                  </a:lnTo>
                  <a:lnTo>
                    <a:pt x="116" y="154"/>
                  </a:lnTo>
                  <a:lnTo>
                    <a:pt x="129" y="145"/>
                  </a:lnTo>
                  <a:lnTo>
                    <a:pt x="141" y="139"/>
                  </a:lnTo>
                  <a:lnTo>
                    <a:pt x="154" y="133"/>
                  </a:lnTo>
                  <a:lnTo>
                    <a:pt x="167" y="130"/>
                  </a:lnTo>
                  <a:lnTo>
                    <a:pt x="182" y="126"/>
                  </a:lnTo>
                  <a:lnTo>
                    <a:pt x="196" y="126"/>
                  </a:lnTo>
                  <a:lnTo>
                    <a:pt x="212" y="126"/>
                  </a:lnTo>
                  <a:lnTo>
                    <a:pt x="227" y="129"/>
                  </a:lnTo>
                  <a:lnTo>
                    <a:pt x="241" y="133"/>
                  </a:lnTo>
                  <a:lnTo>
                    <a:pt x="255" y="137"/>
                  </a:lnTo>
                  <a:lnTo>
                    <a:pt x="269" y="144"/>
                  </a:lnTo>
                  <a:lnTo>
                    <a:pt x="281" y="153"/>
                  </a:lnTo>
                  <a:lnTo>
                    <a:pt x="292" y="162"/>
                  </a:lnTo>
                  <a:lnTo>
                    <a:pt x="303" y="173"/>
                  </a:lnTo>
                  <a:lnTo>
                    <a:pt x="313" y="186"/>
                  </a:lnTo>
                  <a:lnTo>
                    <a:pt x="322" y="199"/>
                  </a:lnTo>
                  <a:lnTo>
                    <a:pt x="329" y="214"/>
                  </a:lnTo>
                  <a:lnTo>
                    <a:pt x="335" y="230"/>
                  </a:lnTo>
                  <a:lnTo>
                    <a:pt x="339" y="248"/>
                  </a:lnTo>
                  <a:lnTo>
                    <a:pt x="342" y="266"/>
                  </a:lnTo>
                  <a:lnTo>
                    <a:pt x="345" y="286"/>
                  </a:lnTo>
                  <a:lnTo>
                    <a:pt x="346" y="307"/>
                  </a:lnTo>
                  <a:lnTo>
                    <a:pt x="345" y="329"/>
                  </a:lnTo>
                  <a:lnTo>
                    <a:pt x="342" y="350"/>
                  </a:lnTo>
                  <a:lnTo>
                    <a:pt x="339" y="370"/>
                  </a:lnTo>
                  <a:lnTo>
                    <a:pt x="335" y="388"/>
                  </a:lnTo>
                  <a:lnTo>
                    <a:pt x="328" y="404"/>
                  </a:lnTo>
                  <a:lnTo>
                    <a:pt x="322" y="420"/>
                  </a:lnTo>
                  <a:lnTo>
                    <a:pt x="313" y="434"/>
                  </a:lnTo>
                  <a:lnTo>
                    <a:pt x="303" y="447"/>
                  </a:lnTo>
                  <a:lnTo>
                    <a:pt x="291" y="458"/>
                  </a:lnTo>
                  <a:lnTo>
                    <a:pt x="280" y="469"/>
                  </a:lnTo>
                  <a:lnTo>
                    <a:pt x="268" y="477"/>
                  </a:lnTo>
                  <a:lnTo>
                    <a:pt x="254" y="484"/>
                  </a:lnTo>
                  <a:lnTo>
                    <a:pt x="241" y="489"/>
                  </a:lnTo>
                  <a:lnTo>
                    <a:pt x="227" y="494"/>
                  </a:lnTo>
                  <a:lnTo>
                    <a:pt x="212" y="496"/>
                  </a:lnTo>
                  <a:lnTo>
                    <a:pt x="197" y="496"/>
                  </a:lnTo>
                  <a:lnTo>
                    <a:pt x="183" y="496"/>
                  </a:lnTo>
                  <a:lnTo>
                    <a:pt x="167" y="492"/>
                  </a:lnTo>
                  <a:lnTo>
                    <a:pt x="153" y="488"/>
                  </a:lnTo>
                  <a:lnTo>
                    <a:pt x="137" y="481"/>
                  </a:lnTo>
                  <a:lnTo>
                    <a:pt x="123" y="473"/>
                  </a:lnTo>
                  <a:lnTo>
                    <a:pt x="110" y="463"/>
                  </a:lnTo>
                  <a:lnTo>
                    <a:pt x="98" y="451"/>
                  </a:lnTo>
                  <a:lnTo>
                    <a:pt x="87" y="436"/>
                  </a:lnTo>
                  <a:lnTo>
                    <a:pt x="87" y="488"/>
                  </a:lnTo>
                  <a:lnTo>
                    <a:pt x="0" y="488"/>
                  </a:lnTo>
                  <a:close/>
                  <a:moveTo>
                    <a:pt x="93" y="304"/>
                  </a:moveTo>
                  <a:lnTo>
                    <a:pt x="93" y="317"/>
                  </a:lnTo>
                  <a:lnTo>
                    <a:pt x="94" y="329"/>
                  </a:lnTo>
                  <a:lnTo>
                    <a:pt x="96" y="340"/>
                  </a:lnTo>
                  <a:lnTo>
                    <a:pt x="97" y="351"/>
                  </a:lnTo>
                  <a:lnTo>
                    <a:pt x="100" y="361"/>
                  </a:lnTo>
                  <a:lnTo>
                    <a:pt x="102" y="370"/>
                  </a:lnTo>
                  <a:lnTo>
                    <a:pt x="107" y="378"/>
                  </a:lnTo>
                  <a:lnTo>
                    <a:pt x="110" y="384"/>
                  </a:lnTo>
                  <a:lnTo>
                    <a:pt x="116" y="393"/>
                  </a:lnTo>
                  <a:lnTo>
                    <a:pt x="123" y="401"/>
                  </a:lnTo>
                  <a:lnTo>
                    <a:pt x="131" y="408"/>
                  </a:lnTo>
                  <a:lnTo>
                    <a:pt x="139" y="413"/>
                  </a:lnTo>
                  <a:lnTo>
                    <a:pt x="146" y="417"/>
                  </a:lnTo>
                  <a:lnTo>
                    <a:pt x="156" y="420"/>
                  </a:lnTo>
                  <a:lnTo>
                    <a:pt x="165" y="422"/>
                  </a:lnTo>
                  <a:lnTo>
                    <a:pt x="175" y="422"/>
                  </a:lnTo>
                  <a:lnTo>
                    <a:pt x="183" y="422"/>
                  </a:lnTo>
                  <a:lnTo>
                    <a:pt x="189" y="421"/>
                  </a:lnTo>
                  <a:lnTo>
                    <a:pt x="197" y="419"/>
                  </a:lnTo>
                  <a:lnTo>
                    <a:pt x="204" y="415"/>
                  </a:lnTo>
                  <a:lnTo>
                    <a:pt x="210" y="412"/>
                  </a:lnTo>
                  <a:lnTo>
                    <a:pt x="216" y="408"/>
                  </a:lnTo>
                  <a:lnTo>
                    <a:pt x="222" y="402"/>
                  </a:lnTo>
                  <a:lnTo>
                    <a:pt x="228" y="395"/>
                  </a:lnTo>
                  <a:lnTo>
                    <a:pt x="232" y="389"/>
                  </a:lnTo>
                  <a:lnTo>
                    <a:pt x="237" y="381"/>
                  </a:lnTo>
                  <a:lnTo>
                    <a:pt x="241" y="371"/>
                  </a:lnTo>
                  <a:lnTo>
                    <a:pt x="244" y="361"/>
                  </a:lnTo>
                  <a:lnTo>
                    <a:pt x="247" y="350"/>
                  </a:lnTo>
                  <a:lnTo>
                    <a:pt x="248" y="339"/>
                  </a:lnTo>
                  <a:lnTo>
                    <a:pt x="249" y="326"/>
                  </a:lnTo>
                  <a:lnTo>
                    <a:pt x="250" y="313"/>
                  </a:lnTo>
                  <a:lnTo>
                    <a:pt x="249" y="297"/>
                  </a:lnTo>
                  <a:lnTo>
                    <a:pt x="248" y="284"/>
                  </a:lnTo>
                  <a:lnTo>
                    <a:pt x="247" y="272"/>
                  </a:lnTo>
                  <a:lnTo>
                    <a:pt x="244" y="260"/>
                  </a:lnTo>
                  <a:lnTo>
                    <a:pt x="241" y="250"/>
                  </a:lnTo>
                  <a:lnTo>
                    <a:pt x="237" y="240"/>
                  </a:lnTo>
                  <a:lnTo>
                    <a:pt x="232" y="232"/>
                  </a:lnTo>
                  <a:lnTo>
                    <a:pt x="228" y="225"/>
                  </a:lnTo>
                  <a:lnTo>
                    <a:pt x="221" y="218"/>
                  </a:lnTo>
                  <a:lnTo>
                    <a:pt x="216" y="214"/>
                  </a:lnTo>
                  <a:lnTo>
                    <a:pt x="209" y="208"/>
                  </a:lnTo>
                  <a:lnTo>
                    <a:pt x="202" y="205"/>
                  </a:lnTo>
                  <a:lnTo>
                    <a:pt x="195" y="201"/>
                  </a:lnTo>
                  <a:lnTo>
                    <a:pt x="187" y="199"/>
                  </a:lnTo>
                  <a:lnTo>
                    <a:pt x="179" y="198"/>
                  </a:lnTo>
                  <a:lnTo>
                    <a:pt x="172" y="198"/>
                  </a:lnTo>
                  <a:lnTo>
                    <a:pt x="163" y="198"/>
                  </a:lnTo>
                  <a:lnTo>
                    <a:pt x="155" y="199"/>
                  </a:lnTo>
                  <a:lnTo>
                    <a:pt x="147" y="201"/>
                  </a:lnTo>
                  <a:lnTo>
                    <a:pt x="141" y="205"/>
                  </a:lnTo>
                  <a:lnTo>
                    <a:pt x="133" y="208"/>
                  </a:lnTo>
                  <a:lnTo>
                    <a:pt x="127" y="212"/>
                  </a:lnTo>
                  <a:lnTo>
                    <a:pt x="121" y="218"/>
                  </a:lnTo>
                  <a:lnTo>
                    <a:pt x="115" y="225"/>
                  </a:lnTo>
                  <a:lnTo>
                    <a:pt x="110" y="231"/>
                  </a:lnTo>
                  <a:lnTo>
                    <a:pt x="105" y="239"/>
                  </a:lnTo>
                  <a:lnTo>
                    <a:pt x="101" y="248"/>
                  </a:lnTo>
                  <a:lnTo>
                    <a:pt x="99" y="257"/>
                  </a:lnTo>
                  <a:lnTo>
                    <a:pt x="96" y="268"/>
                  </a:lnTo>
                  <a:lnTo>
                    <a:pt x="94" y="279"/>
                  </a:lnTo>
                  <a:lnTo>
                    <a:pt x="93" y="291"/>
                  </a:lnTo>
                  <a:lnTo>
                    <a:pt x="93" y="30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33" name="Freeform 2075">
              <a:extLst>
                <a:ext uri="{FF2B5EF4-FFF2-40B4-BE49-F238E27FC236}">
                  <a16:creationId xmlns:a16="http://schemas.microsoft.com/office/drawing/2014/main" id="{CE2474A7-7A71-410E-A3C5-F4A04F69DB99}"/>
                </a:ext>
              </a:extLst>
            </p:cNvPr>
            <p:cNvSpPr>
              <a:spLocks/>
            </p:cNvSpPr>
            <p:nvPr/>
          </p:nvSpPr>
          <p:spPr bwMode="auto">
            <a:xfrm>
              <a:off x="3560" y="1258"/>
              <a:ext cx="80" cy="90"/>
            </a:xfrm>
            <a:custGeom>
              <a:avLst/>
              <a:gdLst>
                <a:gd name="T0" fmla="*/ 58 w 321"/>
                <a:gd name="T1" fmla="*/ 88 h 362"/>
                <a:gd name="T2" fmla="*/ 58 w 321"/>
                <a:gd name="T3" fmla="*/ 75 h 362"/>
                <a:gd name="T4" fmla="*/ 56 w 321"/>
                <a:gd name="T5" fmla="*/ 78 h 362"/>
                <a:gd name="T6" fmla="*/ 53 w 321"/>
                <a:gd name="T7" fmla="*/ 81 h 362"/>
                <a:gd name="T8" fmla="*/ 50 w 321"/>
                <a:gd name="T9" fmla="*/ 84 h 362"/>
                <a:gd name="T10" fmla="*/ 46 w 321"/>
                <a:gd name="T11" fmla="*/ 86 h 362"/>
                <a:gd name="T12" fmla="*/ 42 w 321"/>
                <a:gd name="T13" fmla="*/ 88 h 362"/>
                <a:gd name="T14" fmla="*/ 38 w 321"/>
                <a:gd name="T15" fmla="*/ 89 h 362"/>
                <a:gd name="T16" fmla="*/ 34 w 321"/>
                <a:gd name="T17" fmla="*/ 90 h 362"/>
                <a:gd name="T18" fmla="*/ 29 w 321"/>
                <a:gd name="T19" fmla="*/ 90 h 362"/>
                <a:gd name="T20" fmla="*/ 25 w 321"/>
                <a:gd name="T21" fmla="*/ 90 h 362"/>
                <a:gd name="T22" fmla="*/ 21 w 321"/>
                <a:gd name="T23" fmla="*/ 89 h 362"/>
                <a:gd name="T24" fmla="*/ 17 w 321"/>
                <a:gd name="T25" fmla="*/ 88 h 362"/>
                <a:gd name="T26" fmla="*/ 13 w 321"/>
                <a:gd name="T27" fmla="*/ 86 h 362"/>
                <a:gd name="T28" fmla="*/ 12 w 321"/>
                <a:gd name="T29" fmla="*/ 85 h 362"/>
                <a:gd name="T30" fmla="*/ 10 w 321"/>
                <a:gd name="T31" fmla="*/ 84 h 362"/>
                <a:gd name="T32" fmla="*/ 9 w 321"/>
                <a:gd name="T33" fmla="*/ 83 h 362"/>
                <a:gd name="T34" fmla="*/ 7 w 321"/>
                <a:gd name="T35" fmla="*/ 82 h 362"/>
                <a:gd name="T36" fmla="*/ 6 w 321"/>
                <a:gd name="T37" fmla="*/ 80 h 362"/>
                <a:gd name="T38" fmla="*/ 5 w 321"/>
                <a:gd name="T39" fmla="*/ 79 h 362"/>
                <a:gd name="T40" fmla="*/ 4 w 321"/>
                <a:gd name="T41" fmla="*/ 77 h 362"/>
                <a:gd name="T42" fmla="*/ 3 w 321"/>
                <a:gd name="T43" fmla="*/ 75 h 362"/>
                <a:gd name="T44" fmla="*/ 2 w 321"/>
                <a:gd name="T45" fmla="*/ 74 h 362"/>
                <a:gd name="T46" fmla="*/ 2 w 321"/>
                <a:gd name="T47" fmla="*/ 71 h 362"/>
                <a:gd name="T48" fmla="*/ 1 w 321"/>
                <a:gd name="T49" fmla="*/ 69 h 362"/>
                <a:gd name="T50" fmla="*/ 1 w 321"/>
                <a:gd name="T51" fmla="*/ 67 h 362"/>
                <a:gd name="T52" fmla="*/ 0 w 321"/>
                <a:gd name="T53" fmla="*/ 62 h 362"/>
                <a:gd name="T54" fmla="*/ 0 w 321"/>
                <a:gd name="T55" fmla="*/ 56 h 362"/>
                <a:gd name="T56" fmla="*/ 0 w 321"/>
                <a:gd name="T57" fmla="*/ 0 h 362"/>
                <a:gd name="T58" fmla="*/ 23 w 321"/>
                <a:gd name="T59" fmla="*/ 0 h 362"/>
                <a:gd name="T60" fmla="*/ 23 w 321"/>
                <a:gd name="T61" fmla="*/ 41 h 362"/>
                <a:gd name="T62" fmla="*/ 23 w 321"/>
                <a:gd name="T63" fmla="*/ 49 h 362"/>
                <a:gd name="T64" fmla="*/ 23 w 321"/>
                <a:gd name="T65" fmla="*/ 55 h 362"/>
                <a:gd name="T66" fmla="*/ 24 w 321"/>
                <a:gd name="T67" fmla="*/ 60 h 362"/>
                <a:gd name="T68" fmla="*/ 25 w 321"/>
                <a:gd name="T69" fmla="*/ 63 h 362"/>
                <a:gd name="T70" fmla="*/ 25 w 321"/>
                <a:gd name="T71" fmla="*/ 65 h 362"/>
                <a:gd name="T72" fmla="*/ 26 w 321"/>
                <a:gd name="T73" fmla="*/ 67 h 362"/>
                <a:gd name="T74" fmla="*/ 28 w 321"/>
                <a:gd name="T75" fmla="*/ 69 h 362"/>
                <a:gd name="T76" fmla="*/ 29 w 321"/>
                <a:gd name="T77" fmla="*/ 70 h 362"/>
                <a:gd name="T78" fmla="*/ 31 w 321"/>
                <a:gd name="T79" fmla="*/ 71 h 362"/>
                <a:gd name="T80" fmla="*/ 33 w 321"/>
                <a:gd name="T81" fmla="*/ 72 h 362"/>
                <a:gd name="T82" fmla="*/ 35 w 321"/>
                <a:gd name="T83" fmla="*/ 72 h 362"/>
                <a:gd name="T84" fmla="*/ 38 w 321"/>
                <a:gd name="T85" fmla="*/ 72 h 362"/>
                <a:gd name="T86" fmla="*/ 41 w 321"/>
                <a:gd name="T87" fmla="*/ 72 h 362"/>
                <a:gd name="T88" fmla="*/ 44 w 321"/>
                <a:gd name="T89" fmla="*/ 72 h 362"/>
                <a:gd name="T90" fmla="*/ 46 w 321"/>
                <a:gd name="T91" fmla="*/ 70 h 362"/>
                <a:gd name="T92" fmla="*/ 49 w 321"/>
                <a:gd name="T93" fmla="*/ 69 h 362"/>
                <a:gd name="T94" fmla="*/ 51 w 321"/>
                <a:gd name="T95" fmla="*/ 67 h 362"/>
                <a:gd name="T96" fmla="*/ 53 w 321"/>
                <a:gd name="T97" fmla="*/ 65 h 362"/>
                <a:gd name="T98" fmla="*/ 54 w 321"/>
                <a:gd name="T99" fmla="*/ 63 h 362"/>
                <a:gd name="T100" fmla="*/ 55 w 321"/>
                <a:gd name="T101" fmla="*/ 61 h 362"/>
                <a:gd name="T102" fmla="*/ 56 w 321"/>
                <a:gd name="T103" fmla="*/ 58 h 362"/>
                <a:gd name="T104" fmla="*/ 57 w 321"/>
                <a:gd name="T105" fmla="*/ 53 h 362"/>
                <a:gd name="T106" fmla="*/ 57 w 321"/>
                <a:gd name="T107" fmla="*/ 46 h 362"/>
                <a:gd name="T108" fmla="*/ 57 w 321"/>
                <a:gd name="T109" fmla="*/ 37 h 362"/>
                <a:gd name="T110" fmla="*/ 57 w 321"/>
                <a:gd name="T111" fmla="*/ 0 h 362"/>
                <a:gd name="T112" fmla="*/ 80 w 321"/>
                <a:gd name="T113" fmla="*/ 0 h 362"/>
                <a:gd name="T114" fmla="*/ 80 w 321"/>
                <a:gd name="T115" fmla="*/ 88 h 362"/>
                <a:gd name="T116" fmla="*/ 58 w 321"/>
                <a:gd name="T117" fmla="*/ 88 h 36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21"/>
                <a:gd name="T178" fmla="*/ 0 h 362"/>
                <a:gd name="T179" fmla="*/ 321 w 321"/>
                <a:gd name="T180" fmla="*/ 362 h 36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21" h="362">
                  <a:moveTo>
                    <a:pt x="234" y="354"/>
                  </a:moveTo>
                  <a:lnTo>
                    <a:pt x="234" y="301"/>
                  </a:lnTo>
                  <a:lnTo>
                    <a:pt x="224" y="314"/>
                  </a:lnTo>
                  <a:lnTo>
                    <a:pt x="212" y="326"/>
                  </a:lnTo>
                  <a:lnTo>
                    <a:pt x="199" y="338"/>
                  </a:lnTo>
                  <a:lnTo>
                    <a:pt x="184" y="346"/>
                  </a:lnTo>
                  <a:lnTo>
                    <a:pt x="168" y="353"/>
                  </a:lnTo>
                  <a:lnTo>
                    <a:pt x="152" y="358"/>
                  </a:lnTo>
                  <a:lnTo>
                    <a:pt x="135" y="362"/>
                  </a:lnTo>
                  <a:lnTo>
                    <a:pt x="118" y="362"/>
                  </a:lnTo>
                  <a:lnTo>
                    <a:pt x="100" y="362"/>
                  </a:lnTo>
                  <a:lnTo>
                    <a:pt x="83" y="358"/>
                  </a:lnTo>
                  <a:lnTo>
                    <a:pt x="68" y="353"/>
                  </a:lnTo>
                  <a:lnTo>
                    <a:pt x="54" y="346"/>
                  </a:lnTo>
                  <a:lnTo>
                    <a:pt x="47" y="343"/>
                  </a:lnTo>
                  <a:lnTo>
                    <a:pt x="40" y="338"/>
                  </a:lnTo>
                  <a:lnTo>
                    <a:pt x="35" y="333"/>
                  </a:lnTo>
                  <a:lnTo>
                    <a:pt x="29" y="328"/>
                  </a:lnTo>
                  <a:lnTo>
                    <a:pt x="24" y="322"/>
                  </a:lnTo>
                  <a:lnTo>
                    <a:pt x="19" y="317"/>
                  </a:lnTo>
                  <a:lnTo>
                    <a:pt x="16" y="310"/>
                  </a:lnTo>
                  <a:lnTo>
                    <a:pt x="13" y="302"/>
                  </a:lnTo>
                  <a:lnTo>
                    <a:pt x="9" y="296"/>
                  </a:lnTo>
                  <a:lnTo>
                    <a:pt x="7" y="287"/>
                  </a:lnTo>
                  <a:lnTo>
                    <a:pt x="5" y="278"/>
                  </a:lnTo>
                  <a:lnTo>
                    <a:pt x="3" y="269"/>
                  </a:lnTo>
                  <a:lnTo>
                    <a:pt x="1" y="248"/>
                  </a:lnTo>
                  <a:lnTo>
                    <a:pt x="0" y="224"/>
                  </a:lnTo>
                  <a:lnTo>
                    <a:pt x="0" y="0"/>
                  </a:lnTo>
                  <a:lnTo>
                    <a:pt x="93" y="0"/>
                  </a:lnTo>
                  <a:lnTo>
                    <a:pt x="93" y="163"/>
                  </a:lnTo>
                  <a:lnTo>
                    <a:pt x="93" y="196"/>
                  </a:lnTo>
                  <a:lnTo>
                    <a:pt x="94" y="223"/>
                  </a:lnTo>
                  <a:lnTo>
                    <a:pt x="97" y="243"/>
                  </a:lnTo>
                  <a:lnTo>
                    <a:pt x="99" y="255"/>
                  </a:lnTo>
                  <a:lnTo>
                    <a:pt x="102" y="263"/>
                  </a:lnTo>
                  <a:lnTo>
                    <a:pt x="106" y="269"/>
                  </a:lnTo>
                  <a:lnTo>
                    <a:pt x="111" y="276"/>
                  </a:lnTo>
                  <a:lnTo>
                    <a:pt x="118" y="281"/>
                  </a:lnTo>
                  <a:lnTo>
                    <a:pt x="125" y="286"/>
                  </a:lnTo>
                  <a:lnTo>
                    <a:pt x="133" y="289"/>
                  </a:lnTo>
                  <a:lnTo>
                    <a:pt x="142" y="290"/>
                  </a:lnTo>
                  <a:lnTo>
                    <a:pt x="152" y="291"/>
                  </a:lnTo>
                  <a:lnTo>
                    <a:pt x="164" y="290"/>
                  </a:lnTo>
                  <a:lnTo>
                    <a:pt x="175" y="288"/>
                  </a:lnTo>
                  <a:lnTo>
                    <a:pt x="186" y="283"/>
                  </a:lnTo>
                  <a:lnTo>
                    <a:pt x="195" y="278"/>
                  </a:lnTo>
                  <a:lnTo>
                    <a:pt x="204" y="270"/>
                  </a:lnTo>
                  <a:lnTo>
                    <a:pt x="211" y="263"/>
                  </a:lnTo>
                  <a:lnTo>
                    <a:pt x="217" y="255"/>
                  </a:lnTo>
                  <a:lnTo>
                    <a:pt x="221" y="245"/>
                  </a:lnTo>
                  <a:lnTo>
                    <a:pt x="224" y="232"/>
                  </a:lnTo>
                  <a:lnTo>
                    <a:pt x="227" y="212"/>
                  </a:lnTo>
                  <a:lnTo>
                    <a:pt x="228" y="184"/>
                  </a:lnTo>
                  <a:lnTo>
                    <a:pt x="228" y="150"/>
                  </a:lnTo>
                  <a:lnTo>
                    <a:pt x="228" y="0"/>
                  </a:lnTo>
                  <a:lnTo>
                    <a:pt x="321" y="0"/>
                  </a:lnTo>
                  <a:lnTo>
                    <a:pt x="321" y="354"/>
                  </a:lnTo>
                  <a:lnTo>
                    <a:pt x="234" y="35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34" name="Rectangle 2076">
              <a:extLst>
                <a:ext uri="{FF2B5EF4-FFF2-40B4-BE49-F238E27FC236}">
                  <a16:creationId xmlns:a16="http://schemas.microsoft.com/office/drawing/2014/main" id="{FB95F347-4C11-4256-B07A-02B088C39163}"/>
                </a:ext>
              </a:extLst>
            </p:cNvPr>
            <p:cNvSpPr>
              <a:spLocks noChangeArrowheads="1"/>
            </p:cNvSpPr>
            <p:nvPr/>
          </p:nvSpPr>
          <p:spPr bwMode="auto">
            <a:xfrm>
              <a:off x="3664" y="1224"/>
              <a:ext cx="24" cy="123"/>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15435" name="Freeform 2077">
              <a:extLst>
                <a:ext uri="{FF2B5EF4-FFF2-40B4-BE49-F238E27FC236}">
                  <a16:creationId xmlns:a16="http://schemas.microsoft.com/office/drawing/2014/main" id="{0DD7B4F9-2FF0-4752-B058-E32D81E00EEC}"/>
                </a:ext>
              </a:extLst>
            </p:cNvPr>
            <p:cNvSpPr>
              <a:spLocks noEditPoints="1"/>
            </p:cNvSpPr>
            <p:nvPr/>
          </p:nvSpPr>
          <p:spPr bwMode="auto">
            <a:xfrm>
              <a:off x="3707" y="1256"/>
              <a:ext cx="91" cy="92"/>
            </a:xfrm>
            <a:custGeom>
              <a:avLst/>
              <a:gdLst>
                <a:gd name="T0" fmla="*/ 0 w 365"/>
                <a:gd name="T1" fmla="*/ 39 h 370"/>
                <a:gd name="T2" fmla="*/ 2 w 365"/>
                <a:gd name="T3" fmla="*/ 31 h 370"/>
                <a:gd name="T4" fmla="*/ 6 w 365"/>
                <a:gd name="T5" fmla="*/ 22 h 370"/>
                <a:gd name="T6" fmla="*/ 11 w 365"/>
                <a:gd name="T7" fmla="*/ 15 h 370"/>
                <a:gd name="T8" fmla="*/ 17 w 365"/>
                <a:gd name="T9" fmla="*/ 9 h 370"/>
                <a:gd name="T10" fmla="*/ 24 w 365"/>
                <a:gd name="T11" fmla="*/ 4 h 370"/>
                <a:gd name="T12" fmla="*/ 33 w 365"/>
                <a:gd name="T13" fmla="*/ 1 h 370"/>
                <a:gd name="T14" fmla="*/ 42 w 365"/>
                <a:gd name="T15" fmla="*/ 0 h 370"/>
                <a:gd name="T16" fmla="*/ 55 w 365"/>
                <a:gd name="T17" fmla="*/ 1 h 370"/>
                <a:gd name="T18" fmla="*/ 68 w 365"/>
                <a:gd name="T19" fmla="*/ 5 h 370"/>
                <a:gd name="T20" fmla="*/ 78 w 365"/>
                <a:gd name="T21" fmla="*/ 13 h 370"/>
                <a:gd name="T22" fmla="*/ 86 w 365"/>
                <a:gd name="T23" fmla="*/ 24 h 370"/>
                <a:gd name="T24" fmla="*/ 90 w 365"/>
                <a:gd name="T25" fmla="*/ 36 h 370"/>
                <a:gd name="T26" fmla="*/ 91 w 365"/>
                <a:gd name="T27" fmla="*/ 51 h 370"/>
                <a:gd name="T28" fmla="*/ 88 w 365"/>
                <a:gd name="T29" fmla="*/ 64 h 370"/>
                <a:gd name="T30" fmla="*/ 81 w 365"/>
                <a:gd name="T31" fmla="*/ 76 h 370"/>
                <a:gd name="T32" fmla="*/ 71 w 365"/>
                <a:gd name="T33" fmla="*/ 85 h 370"/>
                <a:gd name="T34" fmla="*/ 59 w 365"/>
                <a:gd name="T35" fmla="*/ 90 h 370"/>
                <a:gd name="T36" fmla="*/ 46 w 365"/>
                <a:gd name="T37" fmla="*/ 92 h 370"/>
                <a:gd name="T38" fmla="*/ 37 w 365"/>
                <a:gd name="T39" fmla="*/ 92 h 370"/>
                <a:gd name="T40" fmla="*/ 28 w 365"/>
                <a:gd name="T41" fmla="*/ 89 h 370"/>
                <a:gd name="T42" fmla="*/ 20 w 365"/>
                <a:gd name="T43" fmla="*/ 85 h 370"/>
                <a:gd name="T44" fmla="*/ 13 w 365"/>
                <a:gd name="T45" fmla="*/ 80 h 370"/>
                <a:gd name="T46" fmla="*/ 7 w 365"/>
                <a:gd name="T47" fmla="*/ 73 h 370"/>
                <a:gd name="T48" fmla="*/ 3 w 365"/>
                <a:gd name="T49" fmla="*/ 65 h 370"/>
                <a:gd name="T50" fmla="*/ 1 w 365"/>
                <a:gd name="T51" fmla="*/ 55 h 370"/>
                <a:gd name="T52" fmla="*/ 0 w 365"/>
                <a:gd name="T53" fmla="*/ 45 h 370"/>
                <a:gd name="T54" fmla="*/ 24 w 365"/>
                <a:gd name="T55" fmla="*/ 52 h 370"/>
                <a:gd name="T56" fmla="*/ 26 w 365"/>
                <a:gd name="T57" fmla="*/ 60 h 370"/>
                <a:gd name="T58" fmla="*/ 30 w 365"/>
                <a:gd name="T59" fmla="*/ 66 h 370"/>
                <a:gd name="T60" fmla="*/ 35 w 365"/>
                <a:gd name="T61" fmla="*/ 70 h 370"/>
                <a:gd name="T62" fmla="*/ 41 w 365"/>
                <a:gd name="T63" fmla="*/ 73 h 370"/>
                <a:gd name="T64" fmla="*/ 48 w 365"/>
                <a:gd name="T65" fmla="*/ 73 h 370"/>
                <a:gd name="T66" fmla="*/ 54 w 365"/>
                <a:gd name="T67" fmla="*/ 71 h 370"/>
                <a:gd name="T68" fmla="*/ 59 w 365"/>
                <a:gd name="T69" fmla="*/ 68 h 370"/>
                <a:gd name="T70" fmla="*/ 64 w 365"/>
                <a:gd name="T71" fmla="*/ 62 h 370"/>
                <a:gd name="T72" fmla="*/ 66 w 365"/>
                <a:gd name="T73" fmla="*/ 55 h 370"/>
                <a:gd name="T74" fmla="*/ 67 w 365"/>
                <a:gd name="T75" fmla="*/ 46 h 370"/>
                <a:gd name="T76" fmla="*/ 66 w 365"/>
                <a:gd name="T77" fmla="*/ 37 h 370"/>
                <a:gd name="T78" fmla="*/ 64 w 365"/>
                <a:gd name="T79" fmla="*/ 30 h 370"/>
                <a:gd name="T80" fmla="*/ 59 w 365"/>
                <a:gd name="T81" fmla="*/ 24 h 370"/>
                <a:gd name="T82" fmla="*/ 54 w 365"/>
                <a:gd name="T83" fmla="*/ 21 h 370"/>
                <a:gd name="T84" fmla="*/ 48 w 365"/>
                <a:gd name="T85" fmla="*/ 19 h 370"/>
                <a:gd name="T86" fmla="*/ 41 w 365"/>
                <a:gd name="T87" fmla="*/ 20 h 370"/>
                <a:gd name="T88" fmla="*/ 35 w 365"/>
                <a:gd name="T89" fmla="*/ 22 h 370"/>
                <a:gd name="T90" fmla="*/ 30 w 365"/>
                <a:gd name="T91" fmla="*/ 26 h 370"/>
                <a:gd name="T92" fmla="*/ 26 w 365"/>
                <a:gd name="T93" fmla="*/ 32 h 370"/>
                <a:gd name="T94" fmla="*/ 24 w 365"/>
                <a:gd name="T95" fmla="*/ 40 h 37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65"/>
                <a:gd name="T145" fmla="*/ 0 h 370"/>
                <a:gd name="T146" fmla="*/ 365 w 365"/>
                <a:gd name="T147" fmla="*/ 370 h 37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65" h="370">
                  <a:moveTo>
                    <a:pt x="0" y="180"/>
                  </a:moveTo>
                  <a:lnTo>
                    <a:pt x="0" y="169"/>
                  </a:lnTo>
                  <a:lnTo>
                    <a:pt x="1" y="157"/>
                  </a:lnTo>
                  <a:lnTo>
                    <a:pt x="3" y="146"/>
                  </a:lnTo>
                  <a:lnTo>
                    <a:pt x="6" y="134"/>
                  </a:lnTo>
                  <a:lnTo>
                    <a:pt x="9" y="123"/>
                  </a:lnTo>
                  <a:lnTo>
                    <a:pt x="12" y="112"/>
                  </a:lnTo>
                  <a:lnTo>
                    <a:pt x="18" y="101"/>
                  </a:lnTo>
                  <a:lnTo>
                    <a:pt x="23" y="90"/>
                  </a:lnTo>
                  <a:lnTo>
                    <a:pt x="29" y="80"/>
                  </a:lnTo>
                  <a:lnTo>
                    <a:pt x="35" y="70"/>
                  </a:lnTo>
                  <a:lnTo>
                    <a:pt x="43" y="60"/>
                  </a:lnTo>
                  <a:lnTo>
                    <a:pt x="51" y="51"/>
                  </a:lnTo>
                  <a:lnTo>
                    <a:pt x="59" y="43"/>
                  </a:lnTo>
                  <a:lnTo>
                    <a:pt x="69" y="36"/>
                  </a:lnTo>
                  <a:lnTo>
                    <a:pt x="77" y="29"/>
                  </a:lnTo>
                  <a:lnTo>
                    <a:pt x="88" y="24"/>
                  </a:lnTo>
                  <a:lnTo>
                    <a:pt x="98" y="18"/>
                  </a:lnTo>
                  <a:lnTo>
                    <a:pt x="109" y="14"/>
                  </a:lnTo>
                  <a:lnTo>
                    <a:pt x="121" y="9"/>
                  </a:lnTo>
                  <a:lnTo>
                    <a:pt x="132" y="6"/>
                  </a:lnTo>
                  <a:lnTo>
                    <a:pt x="145" y="4"/>
                  </a:lnTo>
                  <a:lnTo>
                    <a:pt x="157" y="2"/>
                  </a:lnTo>
                  <a:lnTo>
                    <a:pt x="169" y="0"/>
                  </a:lnTo>
                  <a:lnTo>
                    <a:pt x="182" y="0"/>
                  </a:lnTo>
                  <a:lnTo>
                    <a:pt x="202" y="2"/>
                  </a:lnTo>
                  <a:lnTo>
                    <a:pt x="221" y="4"/>
                  </a:lnTo>
                  <a:lnTo>
                    <a:pt x="238" y="7"/>
                  </a:lnTo>
                  <a:lnTo>
                    <a:pt x="255" y="14"/>
                  </a:lnTo>
                  <a:lnTo>
                    <a:pt x="271" y="20"/>
                  </a:lnTo>
                  <a:lnTo>
                    <a:pt x="287" y="29"/>
                  </a:lnTo>
                  <a:lnTo>
                    <a:pt x="301" y="40"/>
                  </a:lnTo>
                  <a:lnTo>
                    <a:pt x="314" y="52"/>
                  </a:lnTo>
                  <a:lnTo>
                    <a:pt x="327" y="65"/>
                  </a:lnTo>
                  <a:lnTo>
                    <a:pt x="336" y="80"/>
                  </a:lnTo>
                  <a:lnTo>
                    <a:pt x="345" y="95"/>
                  </a:lnTo>
                  <a:lnTo>
                    <a:pt x="353" y="112"/>
                  </a:lnTo>
                  <a:lnTo>
                    <a:pt x="358" y="128"/>
                  </a:lnTo>
                  <a:lnTo>
                    <a:pt x="362" y="146"/>
                  </a:lnTo>
                  <a:lnTo>
                    <a:pt x="364" y="165"/>
                  </a:lnTo>
                  <a:lnTo>
                    <a:pt x="365" y="185"/>
                  </a:lnTo>
                  <a:lnTo>
                    <a:pt x="364" y="204"/>
                  </a:lnTo>
                  <a:lnTo>
                    <a:pt x="362" y="223"/>
                  </a:lnTo>
                  <a:lnTo>
                    <a:pt x="358" y="241"/>
                  </a:lnTo>
                  <a:lnTo>
                    <a:pt x="352" y="257"/>
                  </a:lnTo>
                  <a:lnTo>
                    <a:pt x="345" y="274"/>
                  </a:lnTo>
                  <a:lnTo>
                    <a:pt x="336" y="289"/>
                  </a:lnTo>
                  <a:lnTo>
                    <a:pt x="325" y="304"/>
                  </a:lnTo>
                  <a:lnTo>
                    <a:pt x="313" y="318"/>
                  </a:lnTo>
                  <a:lnTo>
                    <a:pt x="300" y="330"/>
                  </a:lnTo>
                  <a:lnTo>
                    <a:pt x="286" y="341"/>
                  </a:lnTo>
                  <a:lnTo>
                    <a:pt x="270" y="350"/>
                  </a:lnTo>
                  <a:lnTo>
                    <a:pt x="255" y="358"/>
                  </a:lnTo>
                  <a:lnTo>
                    <a:pt x="238" y="363"/>
                  </a:lnTo>
                  <a:lnTo>
                    <a:pt x="221" y="366"/>
                  </a:lnTo>
                  <a:lnTo>
                    <a:pt x="202" y="370"/>
                  </a:lnTo>
                  <a:lnTo>
                    <a:pt x="183" y="370"/>
                  </a:lnTo>
                  <a:lnTo>
                    <a:pt x="171" y="370"/>
                  </a:lnTo>
                  <a:lnTo>
                    <a:pt x="159" y="369"/>
                  </a:lnTo>
                  <a:lnTo>
                    <a:pt x="147" y="368"/>
                  </a:lnTo>
                  <a:lnTo>
                    <a:pt x="136" y="364"/>
                  </a:lnTo>
                  <a:lnTo>
                    <a:pt x="124" y="362"/>
                  </a:lnTo>
                  <a:lnTo>
                    <a:pt x="113" y="358"/>
                  </a:lnTo>
                  <a:lnTo>
                    <a:pt x="102" y="353"/>
                  </a:lnTo>
                  <a:lnTo>
                    <a:pt x="91" y="349"/>
                  </a:lnTo>
                  <a:lnTo>
                    <a:pt x="80" y="342"/>
                  </a:lnTo>
                  <a:lnTo>
                    <a:pt x="70" y="336"/>
                  </a:lnTo>
                  <a:lnTo>
                    <a:pt x="60" y="329"/>
                  </a:lnTo>
                  <a:lnTo>
                    <a:pt x="51" y="321"/>
                  </a:lnTo>
                  <a:lnTo>
                    <a:pt x="43" y="312"/>
                  </a:lnTo>
                  <a:lnTo>
                    <a:pt x="35" y="304"/>
                  </a:lnTo>
                  <a:lnTo>
                    <a:pt x="29" y="294"/>
                  </a:lnTo>
                  <a:lnTo>
                    <a:pt x="23" y="284"/>
                  </a:lnTo>
                  <a:lnTo>
                    <a:pt x="18" y="273"/>
                  </a:lnTo>
                  <a:lnTo>
                    <a:pt x="12" y="262"/>
                  </a:lnTo>
                  <a:lnTo>
                    <a:pt x="9" y="250"/>
                  </a:lnTo>
                  <a:lnTo>
                    <a:pt x="6" y="236"/>
                  </a:lnTo>
                  <a:lnTo>
                    <a:pt x="3" y="223"/>
                  </a:lnTo>
                  <a:lnTo>
                    <a:pt x="1" y="210"/>
                  </a:lnTo>
                  <a:lnTo>
                    <a:pt x="0" y="196"/>
                  </a:lnTo>
                  <a:lnTo>
                    <a:pt x="0" y="180"/>
                  </a:lnTo>
                  <a:close/>
                  <a:moveTo>
                    <a:pt x="96" y="186"/>
                  </a:moveTo>
                  <a:lnTo>
                    <a:pt x="96" y="198"/>
                  </a:lnTo>
                  <a:lnTo>
                    <a:pt x="97" y="210"/>
                  </a:lnTo>
                  <a:lnTo>
                    <a:pt x="99" y="221"/>
                  </a:lnTo>
                  <a:lnTo>
                    <a:pt x="103" y="232"/>
                  </a:lnTo>
                  <a:lnTo>
                    <a:pt x="106" y="242"/>
                  </a:lnTo>
                  <a:lnTo>
                    <a:pt x="110" y="251"/>
                  </a:lnTo>
                  <a:lnTo>
                    <a:pt x="115" y="258"/>
                  </a:lnTo>
                  <a:lnTo>
                    <a:pt x="121" y="266"/>
                  </a:lnTo>
                  <a:lnTo>
                    <a:pt x="127" y="273"/>
                  </a:lnTo>
                  <a:lnTo>
                    <a:pt x="135" y="278"/>
                  </a:lnTo>
                  <a:lnTo>
                    <a:pt x="141" y="283"/>
                  </a:lnTo>
                  <a:lnTo>
                    <a:pt x="149" y="287"/>
                  </a:lnTo>
                  <a:lnTo>
                    <a:pt x="157" y="290"/>
                  </a:lnTo>
                  <a:lnTo>
                    <a:pt x="164" y="293"/>
                  </a:lnTo>
                  <a:lnTo>
                    <a:pt x="173" y="294"/>
                  </a:lnTo>
                  <a:lnTo>
                    <a:pt x="182" y="294"/>
                  </a:lnTo>
                  <a:lnTo>
                    <a:pt x="192" y="294"/>
                  </a:lnTo>
                  <a:lnTo>
                    <a:pt x="200" y="293"/>
                  </a:lnTo>
                  <a:lnTo>
                    <a:pt x="209" y="290"/>
                  </a:lnTo>
                  <a:lnTo>
                    <a:pt x="216" y="287"/>
                  </a:lnTo>
                  <a:lnTo>
                    <a:pt x="224" y="283"/>
                  </a:lnTo>
                  <a:lnTo>
                    <a:pt x="231" y="278"/>
                  </a:lnTo>
                  <a:lnTo>
                    <a:pt x="237" y="273"/>
                  </a:lnTo>
                  <a:lnTo>
                    <a:pt x="244" y="266"/>
                  </a:lnTo>
                  <a:lnTo>
                    <a:pt x="250" y="258"/>
                  </a:lnTo>
                  <a:lnTo>
                    <a:pt x="255" y="251"/>
                  </a:lnTo>
                  <a:lnTo>
                    <a:pt x="259" y="242"/>
                  </a:lnTo>
                  <a:lnTo>
                    <a:pt x="263" y="232"/>
                  </a:lnTo>
                  <a:lnTo>
                    <a:pt x="266" y="221"/>
                  </a:lnTo>
                  <a:lnTo>
                    <a:pt x="267" y="210"/>
                  </a:lnTo>
                  <a:lnTo>
                    <a:pt x="268" y="198"/>
                  </a:lnTo>
                  <a:lnTo>
                    <a:pt x="269" y="185"/>
                  </a:lnTo>
                  <a:lnTo>
                    <a:pt x="268" y="172"/>
                  </a:lnTo>
                  <a:lnTo>
                    <a:pt x="267" y="160"/>
                  </a:lnTo>
                  <a:lnTo>
                    <a:pt x="266" y="149"/>
                  </a:lnTo>
                  <a:lnTo>
                    <a:pt x="263" y="138"/>
                  </a:lnTo>
                  <a:lnTo>
                    <a:pt x="259" y="129"/>
                  </a:lnTo>
                  <a:lnTo>
                    <a:pt x="255" y="121"/>
                  </a:lnTo>
                  <a:lnTo>
                    <a:pt x="250" y="112"/>
                  </a:lnTo>
                  <a:lnTo>
                    <a:pt x="244" y="104"/>
                  </a:lnTo>
                  <a:lnTo>
                    <a:pt x="237" y="97"/>
                  </a:lnTo>
                  <a:lnTo>
                    <a:pt x="231" y="92"/>
                  </a:lnTo>
                  <a:lnTo>
                    <a:pt x="224" y="88"/>
                  </a:lnTo>
                  <a:lnTo>
                    <a:pt x="216" y="83"/>
                  </a:lnTo>
                  <a:lnTo>
                    <a:pt x="209" y="81"/>
                  </a:lnTo>
                  <a:lnTo>
                    <a:pt x="200" y="79"/>
                  </a:lnTo>
                  <a:lnTo>
                    <a:pt x="192" y="76"/>
                  </a:lnTo>
                  <a:lnTo>
                    <a:pt x="182" y="76"/>
                  </a:lnTo>
                  <a:lnTo>
                    <a:pt x="173" y="76"/>
                  </a:lnTo>
                  <a:lnTo>
                    <a:pt x="164" y="79"/>
                  </a:lnTo>
                  <a:lnTo>
                    <a:pt x="157" y="81"/>
                  </a:lnTo>
                  <a:lnTo>
                    <a:pt x="149" y="83"/>
                  </a:lnTo>
                  <a:lnTo>
                    <a:pt x="141" y="88"/>
                  </a:lnTo>
                  <a:lnTo>
                    <a:pt x="135" y="92"/>
                  </a:lnTo>
                  <a:lnTo>
                    <a:pt x="127" y="97"/>
                  </a:lnTo>
                  <a:lnTo>
                    <a:pt x="121" y="104"/>
                  </a:lnTo>
                  <a:lnTo>
                    <a:pt x="115" y="112"/>
                  </a:lnTo>
                  <a:lnTo>
                    <a:pt x="110" y="121"/>
                  </a:lnTo>
                  <a:lnTo>
                    <a:pt x="106" y="129"/>
                  </a:lnTo>
                  <a:lnTo>
                    <a:pt x="103" y="138"/>
                  </a:lnTo>
                  <a:lnTo>
                    <a:pt x="99" y="149"/>
                  </a:lnTo>
                  <a:lnTo>
                    <a:pt x="97" y="160"/>
                  </a:lnTo>
                  <a:lnTo>
                    <a:pt x="96" y="172"/>
                  </a:lnTo>
                  <a:lnTo>
                    <a:pt x="96" y="18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36" name="Freeform 2078">
              <a:extLst>
                <a:ext uri="{FF2B5EF4-FFF2-40B4-BE49-F238E27FC236}">
                  <a16:creationId xmlns:a16="http://schemas.microsoft.com/office/drawing/2014/main" id="{ECE0620B-7494-431D-A269-B1031B86E90E}"/>
                </a:ext>
              </a:extLst>
            </p:cNvPr>
            <p:cNvSpPr>
              <a:spLocks/>
            </p:cNvSpPr>
            <p:nvPr/>
          </p:nvSpPr>
          <p:spPr bwMode="auto">
            <a:xfrm>
              <a:off x="3808" y="1256"/>
              <a:ext cx="83" cy="92"/>
            </a:xfrm>
            <a:custGeom>
              <a:avLst/>
              <a:gdLst>
                <a:gd name="T0" fmla="*/ 24 w 331"/>
                <a:gd name="T1" fmla="*/ 65 h 370"/>
                <a:gd name="T2" fmla="*/ 27 w 331"/>
                <a:gd name="T3" fmla="*/ 70 h 370"/>
                <a:gd name="T4" fmla="*/ 31 w 331"/>
                <a:gd name="T5" fmla="*/ 72 h 370"/>
                <a:gd name="T6" fmla="*/ 35 w 331"/>
                <a:gd name="T7" fmla="*/ 74 h 370"/>
                <a:gd name="T8" fmla="*/ 47 w 331"/>
                <a:gd name="T9" fmla="*/ 75 h 370"/>
                <a:gd name="T10" fmla="*/ 54 w 331"/>
                <a:gd name="T11" fmla="*/ 73 h 370"/>
                <a:gd name="T12" fmla="*/ 57 w 331"/>
                <a:gd name="T13" fmla="*/ 71 h 370"/>
                <a:gd name="T14" fmla="*/ 59 w 331"/>
                <a:gd name="T15" fmla="*/ 66 h 370"/>
                <a:gd name="T16" fmla="*/ 58 w 331"/>
                <a:gd name="T17" fmla="*/ 62 h 370"/>
                <a:gd name="T18" fmla="*/ 55 w 331"/>
                <a:gd name="T19" fmla="*/ 60 h 370"/>
                <a:gd name="T20" fmla="*/ 37 w 331"/>
                <a:gd name="T21" fmla="*/ 55 h 370"/>
                <a:gd name="T22" fmla="*/ 19 w 331"/>
                <a:gd name="T23" fmla="*/ 49 h 370"/>
                <a:gd name="T24" fmla="*/ 11 w 331"/>
                <a:gd name="T25" fmla="*/ 45 h 370"/>
                <a:gd name="T26" fmla="*/ 6 w 331"/>
                <a:gd name="T27" fmla="*/ 39 h 370"/>
                <a:gd name="T28" fmla="*/ 3 w 331"/>
                <a:gd name="T29" fmla="*/ 30 h 370"/>
                <a:gd name="T30" fmla="*/ 4 w 331"/>
                <a:gd name="T31" fmla="*/ 21 h 370"/>
                <a:gd name="T32" fmla="*/ 7 w 331"/>
                <a:gd name="T33" fmla="*/ 14 h 370"/>
                <a:gd name="T34" fmla="*/ 12 w 331"/>
                <a:gd name="T35" fmla="*/ 8 h 370"/>
                <a:gd name="T36" fmla="*/ 20 w 331"/>
                <a:gd name="T37" fmla="*/ 3 h 370"/>
                <a:gd name="T38" fmla="*/ 32 w 331"/>
                <a:gd name="T39" fmla="*/ 1 h 370"/>
                <a:gd name="T40" fmla="*/ 45 w 331"/>
                <a:gd name="T41" fmla="*/ 0 h 370"/>
                <a:gd name="T42" fmla="*/ 56 w 331"/>
                <a:gd name="T43" fmla="*/ 1 h 370"/>
                <a:gd name="T44" fmla="*/ 65 w 331"/>
                <a:gd name="T45" fmla="*/ 4 h 370"/>
                <a:gd name="T46" fmla="*/ 71 w 331"/>
                <a:gd name="T47" fmla="*/ 9 h 370"/>
                <a:gd name="T48" fmla="*/ 76 w 331"/>
                <a:gd name="T49" fmla="*/ 15 h 370"/>
                <a:gd name="T50" fmla="*/ 80 w 331"/>
                <a:gd name="T51" fmla="*/ 23 h 370"/>
                <a:gd name="T52" fmla="*/ 56 w 331"/>
                <a:gd name="T53" fmla="*/ 23 h 370"/>
                <a:gd name="T54" fmla="*/ 50 w 331"/>
                <a:gd name="T55" fmla="*/ 18 h 370"/>
                <a:gd name="T56" fmla="*/ 41 w 331"/>
                <a:gd name="T57" fmla="*/ 17 h 370"/>
                <a:gd name="T58" fmla="*/ 30 w 331"/>
                <a:gd name="T59" fmla="*/ 18 h 370"/>
                <a:gd name="T60" fmla="*/ 26 w 331"/>
                <a:gd name="T61" fmla="*/ 21 h 370"/>
                <a:gd name="T62" fmla="*/ 25 w 331"/>
                <a:gd name="T63" fmla="*/ 25 h 370"/>
                <a:gd name="T64" fmla="*/ 27 w 331"/>
                <a:gd name="T65" fmla="*/ 28 h 370"/>
                <a:gd name="T66" fmla="*/ 41 w 331"/>
                <a:gd name="T67" fmla="*/ 33 h 370"/>
                <a:gd name="T68" fmla="*/ 58 w 331"/>
                <a:gd name="T69" fmla="*/ 37 h 370"/>
                <a:gd name="T70" fmla="*/ 68 w 331"/>
                <a:gd name="T71" fmla="*/ 41 h 370"/>
                <a:gd name="T72" fmla="*/ 75 w 331"/>
                <a:gd name="T73" fmla="*/ 45 h 370"/>
                <a:gd name="T74" fmla="*/ 80 w 331"/>
                <a:gd name="T75" fmla="*/ 50 h 370"/>
                <a:gd name="T76" fmla="*/ 82 w 331"/>
                <a:gd name="T77" fmla="*/ 57 h 370"/>
                <a:gd name="T78" fmla="*/ 83 w 331"/>
                <a:gd name="T79" fmla="*/ 66 h 370"/>
                <a:gd name="T80" fmla="*/ 80 w 331"/>
                <a:gd name="T81" fmla="*/ 74 h 370"/>
                <a:gd name="T82" fmla="*/ 75 w 331"/>
                <a:gd name="T83" fmla="*/ 81 h 370"/>
                <a:gd name="T84" fmla="*/ 67 w 331"/>
                <a:gd name="T85" fmla="*/ 87 h 370"/>
                <a:gd name="T86" fmla="*/ 56 w 331"/>
                <a:gd name="T87" fmla="*/ 91 h 370"/>
                <a:gd name="T88" fmla="*/ 43 w 331"/>
                <a:gd name="T89" fmla="*/ 92 h 370"/>
                <a:gd name="T90" fmla="*/ 30 w 331"/>
                <a:gd name="T91" fmla="*/ 91 h 370"/>
                <a:gd name="T92" fmla="*/ 20 w 331"/>
                <a:gd name="T93" fmla="*/ 88 h 370"/>
                <a:gd name="T94" fmla="*/ 11 w 331"/>
                <a:gd name="T95" fmla="*/ 83 h 370"/>
                <a:gd name="T96" fmla="*/ 5 w 331"/>
                <a:gd name="T97" fmla="*/ 76 h 370"/>
                <a:gd name="T98" fmla="*/ 1 w 331"/>
                <a:gd name="T99" fmla="*/ 68 h 37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31"/>
                <a:gd name="T151" fmla="*/ 0 h 370"/>
                <a:gd name="T152" fmla="*/ 331 w 331"/>
                <a:gd name="T153" fmla="*/ 370 h 37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31" h="370">
                  <a:moveTo>
                    <a:pt x="0" y="262"/>
                  </a:moveTo>
                  <a:lnTo>
                    <a:pt x="94" y="247"/>
                  </a:lnTo>
                  <a:lnTo>
                    <a:pt x="97" y="260"/>
                  </a:lnTo>
                  <a:lnTo>
                    <a:pt x="102" y="271"/>
                  </a:lnTo>
                  <a:lnTo>
                    <a:pt x="106" y="276"/>
                  </a:lnTo>
                  <a:lnTo>
                    <a:pt x="109" y="280"/>
                  </a:lnTo>
                  <a:lnTo>
                    <a:pt x="113" y="285"/>
                  </a:lnTo>
                  <a:lnTo>
                    <a:pt x="118" y="288"/>
                  </a:lnTo>
                  <a:lnTo>
                    <a:pt x="122" y="291"/>
                  </a:lnTo>
                  <a:lnTo>
                    <a:pt x="128" y="295"/>
                  </a:lnTo>
                  <a:lnTo>
                    <a:pt x="133" y="297"/>
                  </a:lnTo>
                  <a:lnTo>
                    <a:pt x="140" y="299"/>
                  </a:lnTo>
                  <a:lnTo>
                    <a:pt x="154" y="301"/>
                  </a:lnTo>
                  <a:lnTo>
                    <a:pt x="170" y="303"/>
                  </a:lnTo>
                  <a:lnTo>
                    <a:pt x="186" y="301"/>
                  </a:lnTo>
                  <a:lnTo>
                    <a:pt x="202" y="299"/>
                  </a:lnTo>
                  <a:lnTo>
                    <a:pt x="207" y="297"/>
                  </a:lnTo>
                  <a:lnTo>
                    <a:pt x="214" y="295"/>
                  </a:lnTo>
                  <a:lnTo>
                    <a:pt x="219" y="293"/>
                  </a:lnTo>
                  <a:lnTo>
                    <a:pt x="224" y="289"/>
                  </a:lnTo>
                  <a:lnTo>
                    <a:pt x="229" y="284"/>
                  </a:lnTo>
                  <a:lnTo>
                    <a:pt x="234" y="278"/>
                  </a:lnTo>
                  <a:lnTo>
                    <a:pt x="236" y="272"/>
                  </a:lnTo>
                  <a:lnTo>
                    <a:pt x="236" y="264"/>
                  </a:lnTo>
                  <a:lnTo>
                    <a:pt x="236" y="260"/>
                  </a:lnTo>
                  <a:lnTo>
                    <a:pt x="235" y="254"/>
                  </a:lnTo>
                  <a:lnTo>
                    <a:pt x="233" y="251"/>
                  </a:lnTo>
                  <a:lnTo>
                    <a:pt x="229" y="246"/>
                  </a:lnTo>
                  <a:lnTo>
                    <a:pt x="225" y="243"/>
                  </a:lnTo>
                  <a:lnTo>
                    <a:pt x="218" y="240"/>
                  </a:lnTo>
                  <a:lnTo>
                    <a:pt x="209" y="237"/>
                  </a:lnTo>
                  <a:lnTo>
                    <a:pt x="198" y="234"/>
                  </a:lnTo>
                  <a:lnTo>
                    <a:pt x="147" y="222"/>
                  </a:lnTo>
                  <a:lnTo>
                    <a:pt x="106" y="210"/>
                  </a:lnTo>
                  <a:lnTo>
                    <a:pt x="89" y="204"/>
                  </a:lnTo>
                  <a:lnTo>
                    <a:pt x="75" y="199"/>
                  </a:lnTo>
                  <a:lnTo>
                    <a:pt x="64" y="193"/>
                  </a:lnTo>
                  <a:lnTo>
                    <a:pt x="55" y="189"/>
                  </a:lnTo>
                  <a:lnTo>
                    <a:pt x="45" y="181"/>
                  </a:lnTo>
                  <a:lnTo>
                    <a:pt x="36" y="172"/>
                  </a:lnTo>
                  <a:lnTo>
                    <a:pt x="29" y="164"/>
                  </a:lnTo>
                  <a:lnTo>
                    <a:pt x="23" y="155"/>
                  </a:lnTo>
                  <a:lnTo>
                    <a:pt x="19" y="144"/>
                  </a:lnTo>
                  <a:lnTo>
                    <a:pt x="15" y="133"/>
                  </a:lnTo>
                  <a:lnTo>
                    <a:pt x="13" y="122"/>
                  </a:lnTo>
                  <a:lnTo>
                    <a:pt x="13" y="108"/>
                  </a:lnTo>
                  <a:lnTo>
                    <a:pt x="13" y="97"/>
                  </a:lnTo>
                  <a:lnTo>
                    <a:pt x="15" y="86"/>
                  </a:lnTo>
                  <a:lnTo>
                    <a:pt x="18" y="76"/>
                  </a:lnTo>
                  <a:lnTo>
                    <a:pt x="22" y="67"/>
                  </a:lnTo>
                  <a:lnTo>
                    <a:pt x="26" y="57"/>
                  </a:lnTo>
                  <a:lnTo>
                    <a:pt x="33" y="48"/>
                  </a:lnTo>
                  <a:lnTo>
                    <a:pt x="41" y="40"/>
                  </a:lnTo>
                  <a:lnTo>
                    <a:pt x="48" y="31"/>
                  </a:lnTo>
                  <a:lnTo>
                    <a:pt x="58" y="25"/>
                  </a:lnTo>
                  <a:lnTo>
                    <a:pt x="69" y="18"/>
                  </a:lnTo>
                  <a:lnTo>
                    <a:pt x="81" y="13"/>
                  </a:lnTo>
                  <a:lnTo>
                    <a:pt x="96" y="8"/>
                  </a:lnTo>
                  <a:lnTo>
                    <a:pt x="110" y="5"/>
                  </a:lnTo>
                  <a:lnTo>
                    <a:pt x="126" y="3"/>
                  </a:lnTo>
                  <a:lnTo>
                    <a:pt x="143" y="0"/>
                  </a:lnTo>
                  <a:lnTo>
                    <a:pt x="162" y="0"/>
                  </a:lnTo>
                  <a:lnTo>
                    <a:pt x="180" y="0"/>
                  </a:lnTo>
                  <a:lnTo>
                    <a:pt x="196" y="2"/>
                  </a:lnTo>
                  <a:lnTo>
                    <a:pt x="210" y="4"/>
                  </a:lnTo>
                  <a:lnTo>
                    <a:pt x="225" y="6"/>
                  </a:lnTo>
                  <a:lnTo>
                    <a:pt x="238" y="9"/>
                  </a:lnTo>
                  <a:lnTo>
                    <a:pt x="250" y="14"/>
                  </a:lnTo>
                  <a:lnTo>
                    <a:pt x="260" y="18"/>
                  </a:lnTo>
                  <a:lnTo>
                    <a:pt x="270" y="24"/>
                  </a:lnTo>
                  <a:lnTo>
                    <a:pt x="278" y="30"/>
                  </a:lnTo>
                  <a:lnTo>
                    <a:pt x="285" y="37"/>
                  </a:lnTo>
                  <a:lnTo>
                    <a:pt x="293" y="45"/>
                  </a:lnTo>
                  <a:lnTo>
                    <a:pt x="300" y="53"/>
                  </a:lnTo>
                  <a:lnTo>
                    <a:pt x="305" y="62"/>
                  </a:lnTo>
                  <a:lnTo>
                    <a:pt x="311" y="72"/>
                  </a:lnTo>
                  <a:lnTo>
                    <a:pt x="314" y="83"/>
                  </a:lnTo>
                  <a:lnTo>
                    <a:pt x="319" y="94"/>
                  </a:lnTo>
                  <a:lnTo>
                    <a:pt x="230" y="111"/>
                  </a:lnTo>
                  <a:lnTo>
                    <a:pt x="227" y="101"/>
                  </a:lnTo>
                  <a:lnTo>
                    <a:pt x="222" y="92"/>
                  </a:lnTo>
                  <a:lnTo>
                    <a:pt x="216" y="84"/>
                  </a:lnTo>
                  <a:lnTo>
                    <a:pt x="208" y="79"/>
                  </a:lnTo>
                  <a:lnTo>
                    <a:pt x="199" y="74"/>
                  </a:lnTo>
                  <a:lnTo>
                    <a:pt x="190" y="70"/>
                  </a:lnTo>
                  <a:lnTo>
                    <a:pt x="177" y="69"/>
                  </a:lnTo>
                  <a:lnTo>
                    <a:pt x="163" y="68"/>
                  </a:lnTo>
                  <a:lnTo>
                    <a:pt x="147" y="68"/>
                  </a:lnTo>
                  <a:lnTo>
                    <a:pt x="131" y="70"/>
                  </a:lnTo>
                  <a:lnTo>
                    <a:pt x="120" y="73"/>
                  </a:lnTo>
                  <a:lnTo>
                    <a:pt x="110" y="78"/>
                  </a:lnTo>
                  <a:lnTo>
                    <a:pt x="106" y="82"/>
                  </a:lnTo>
                  <a:lnTo>
                    <a:pt x="102" y="86"/>
                  </a:lnTo>
                  <a:lnTo>
                    <a:pt x="100" y="91"/>
                  </a:lnTo>
                  <a:lnTo>
                    <a:pt x="100" y="97"/>
                  </a:lnTo>
                  <a:lnTo>
                    <a:pt x="100" y="102"/>
                  </a:lnTo>
                  <a:lnTo>
                    <a:pt x="102" y="106"/>
                  </a:lnTo>
                  <a:lnTo>
                    <a:pt x="105" y="111"/>
                  </a:lnTo>
                  <a:lnTo>
                    <a:pt x="109" y="114"/>
                  </a:lnTo>
                  <a:lnTo>
                    <a:pt x="119" y="119"/>
                  </a:lnTo>
                  <a:lnTo>
                    <a:pt x="138" y="125"/>
                  </a:lnTo>
                  <a:lnTo>
                    <a:pt x="163" y="133"/>
                  </a:lnTo>
                  <a:lnTo>
                    <a:pt x="196" y="140"/>
                  </a:lnTo>
                  <a:lnTo>
                    <a:pt x="215" y="145"/>
                  </a:lnTo>
                  <a:lnTo>
                    <a:pt x="231" y="149"/>
                  </a:lnTo>
                  <a:lnTo>
                    <a:pt x="246" y="154"/>
                  </a:lnTo>
                  <a:lnTo>
                    <a:pt x="260" y="159"/>
                  </a:lnTo>
                  <a:lnTo>
                    <a:pt x="272" y="165"/>
                  </a:lnTo>
                  <a:lnTo>
                    <a:pt x="283" y="170"/>
                  </a:lnTo>
                  <a:lnTo>
                    <a:pt x="293" y="176"/>
                  </a:lnTo>
                  <a:lnTo>
                    <a:pt x="301" y="182"/>
                  </a:lnTo>
                  <a:lnTo>
                    <a:pt x="308" y="189"/>
                  </a:lnTo>
                  <a:lnTo>
                    <a:pt x="314" y="196"/>
                  </a:lnTo>
                  <a:lnTo>
                    <a:pt x="319" y="203"/>
                  </a:lnTo>
                  <a:lnTo>
                    <a:pt x="323" y="212"/>
                  </a:lnTo>
                  <a:lnTo>
                    <a:pt x="326" y="221"/>
                  </a:lnTo>
                  <a:lnTo>
                    <a:pt x="328" y="231"/>
                  </a:lnTo>
                  <a:lnTo>
                    <a:pt x="330" y="241"/>
                  </a:lnTo>
                  <a:lnTo>
                    <a:pt x="331" y="252"/>
                  </a:lnTo>
                  <a:lnTo>
                    <a:pt x="330" y="264"/>
                  </a:lnTo>
                  <a:lnTo>
                    <a:pt x="327" y="275"/>
                  </a:lnTo>
                  <a:lnTo>
                    <a:pt x="325" y="286"/>
                  </a:lnTo>
                  <a:lnTo>
                    <a:pt x="321" y="297"/>
                  </a:lnTo>
                  <a:lnTo>
                    <a:pt x="314" y="307"/>
                  </a:lnTo>
                  <a:lnTo>
                    <a:pt x="308" y="317"/>
                  </a:lnTo>
                  <a:lnTo>
                    <a:pt x="299" y="327"/>
                  </a:lnTo>
                  <a:lnTo>
                    <a:pt x="290" y="336"/>
                  </a:lnTo>
                  <a:lnTo>
                    <a:pt x="279" y="343"/>
                  </a:lnTo>
                  <a:lnTo>
                    <a:pt x="267" y="351"/>
                  </a:lnTo>
                  <a:lnTo>
                    <a:pt x="253" y="357"/>
                  </a:lnTo>
                  <a:lnTo>
                    <a:pt x="239" y="362"/>
                  </a:lnTo>
                  <a:lnTo>
                    <a:pt x="224" y="365"/>
                  </a:lnTo>
                  <a:lnTo>
                    <a:pt x="207" y="368"/>
                  </a:lnTo>
                  <a:lnTo>
                    <a:pt x="188" y="370"/>
                  </a:lnTo>
                  <a:lnTo>
                    <a:pt x="170" y="370"/>
                  </a:lnTo>
                  <a:lnTo>
                    <a:pt x="152" y="370"/>
                  </a:lnTo>
                  <a:lnTo>
                    <a:pt x="136" y="369"/>
                  </a:lnTo>
                  <a:lnTo>
                    <a:pt x="119" y="366"/>
                  </a:lnTo>
                  <a:lnTo>
                    <a:pt x="105" y="363"/>
                  </a:lnTo>
                  <a:lnTo>
                    <a:pt x="90" y="359"/>
                  </a:lnTo>
                  <a:lnTo>
                    <a:pt x="78" y="353"/>
                  </a:lnTo>
                  <a:lnTo>
                    <a:pt x="66" y="348"/>
                  </a:lnTo>
                  <a:lnTo>
                    <a:pt x="55" y="341"/>
                  </a:lnTo>
                  <a:lnTo>
                    <a:pt x="45" y="333"/>
                  </a:lnTo>
                  <a:lnTo>
                    <a:pt x="35" y="325"/>
                  </a:lnTo>
                  <a:lnTo>
                    <a:pt x="27" y="316"/>
                  </a:lnTo>
                  <a:lnTo>
                    <a:pt x="20" y="306"/>
                  </a:lnTo>
                  <a:lnTo>
                    <a:pt x="13" y="296"/>
                  </a:lnTo>
                  <a:lnTo>
                    <a:pt x="8" y="285"/>
                  </a:lnTo>
                  <a:lnTo>
                    <a:pt x="3" y="274"/>
                  </a:lnTo>
                  <a:lnTo>
                    <a:pt x="0" y="26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37" name="Freeform 2079">
              <a:extLst>
                <a:ext uri="{FF2B5EF4-FFF2-40B4-BE49-F238E27FC236}">
                  <a16:creationId xmlns:a16="http://schemas.microsoft.com/office/drawing/2014/main" id="{83C6F81D-5965-477E-820A-961323B5B920}"/>
                </a:ext>
              </a:extLst>
            </p:cNvPr>
            <p:cNvSpPr>
              <a:spLocks/>
            </p:cNvSpPr>
            <p:nvPr/>
          </p:nvSpPr>
          <p:spPr bwMode="auto">
            <a:xfrm>
              <a:off x="3950" y="1224"/>
              <a:ext cx="97" cy="123"/>
            </a:xfrm>
            <a:custGeom>
              <a:avLst/>
              <a:gdLst>
                <a:gd name="T0" fmla="*/ 36 w 388"/>
                <a:gd name="T1" fmla="*/ 123 h 488"/>
                <a:gd name="T2" fmla="*/ 36 w 388"/>
                <a:gd name="T3" fmla="*/ 21 h 488"/>
                <a:gd name="T4" fmla="*/ 0 w 388"/>
                <a:gd name="T5" fmla="*/ 21 h 488"/>
                <a:gd name="T6" fmla="*/ 0 w 388"/>
                <a:gd name="T7" fmla="*/ 0 h 488"/>
                <a:gd name="T8" fmla="*/ 97 w 388"/>
                <a:gd name="T9" fmla="*/ 0 h 488"/>
                <a:gd name="T10" fmla="*/ 97 w 388"/>
                <a:gd name="T11" fmla="*/ 21 h 488"/>
                <a:gd name="T12" fmla="*/ 61 w 388"/>
                <a:gd name="T13" fmla="*/ 21 h 488"/>
                <a:gd name="T14" fmla="*/ 61 w 388"/>
                <a:gd name="T15" fmla="*/ 123 h 488"/>
                <a:gd name="T16" fmla="*/ 36 w 388"/>
                <a:gd name="T17" fmla="*/ 123 h 48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88"/>
                <a:gd name="T28" fmla="*/ 0 h 488"/>
                <a:gd name="T29" fmla="*/ 388 w 388"/>
                <a:gd name="T30" fmla="*/ 488 h 48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88" h="488">
                  <a:moveTo>
                    <a:pt x="145" y="488"/>
                  </a:moveTo>
                  <a:lnTo>
                    <a:pt x="145" y="82"/>
                  </a:lnTo>
                  <a:lnTo>
                    <a:pt x="0" y="82"/>
                  </a:lnTo>
                  <a:lnTo>
                    <a:pt x="0" y="0"/>
                  </a:lnTo>
                  <a:lnTo>
                    <a:pt x="388" y="0"/>
                  </a:lnTo>
                  <a:lnTo>
                    <a:pt x="388" y="82"/>
                  </a:lnTo>
                  <a:lnTo>
                    <a:pt x="243" y="82"/>
                  </a:lnTo>
                  <a:lnTo>
                    <a:pt x="243" y="488"/>
                  </a:lnTo>
                  <a:lnTo>
                    <a:pt x="145" y="48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38" name="Freeform 2080">
              <a:extLst>
                <a:ext uri="{FF2B5EF4-FFF2-40B4-BE49-F238E27FC236}">
                  <a16:creationId xmlns:a16="http://schemas.microsoft.com/office/drawing/2014/main" id="{77FB1D8A-E4FB-41B5-B32D-6961F6B2E9D3}"/>
                </a:ext>
              </a:extLst>
            </p:cNvPr>
            <p:cNvSpPr>
              <a:spLocks/>
            </p:cNvSpPr>
            <p:nvPr/>
          </p:nvSpPr>
          <p:spPr bwMode="auto">
            <a:xfrm>
              <a:off x="2911" y="1309"/>
              <a:ext cx="316" cy="192"/>
            </a:xfrm>
            <a:custGeom>
              <a:avLst/>
              <a:gdLst>
                <a:gd name="T0" fmla="*/ 25 w 1265"/>
                <a:gd name="T1" fmla="*/ 192 h 767"/>
                <a:gd name="T2" fmla="*/ 316 w 1265"/>
                <a:gd name="T3" fmla="*/ 51 h 767"/>
                <a:gd name="T4" fmla="*/ 291 w 1265"/>
                <a:gd name="T5" fmla="*/ 0 h 767"/>
                <a:gd name="T6" fmla="*/ 0 w 1265"/>
                <a:gd name="T7" fmla="*/ 141 h 767"/>
                <a:gd name="T8" fmla="*/ 25 w 1265"/>
                <a:gd name="T9" fmla="*/ 192 h 767"/>
                <a:gd name="T10" fmla="*/ 0 60000 65536"/>
                <a:gd name="T11" fmla="*/ 0 60000 65536"/>
                <a:gd name="T12" fmla="*/ 0 60000 65536"/>
                <a:gd name="T13" fmla="*/ 0 60000 65536"/>
                <a:gd name="T14" fmla="*/ 0 60000 65536"/>
                <a:gd name="T15" fmla="*/ 0 w 1265"/>
                <a:gd name="T16" fmla="*/ 0 h 767"/>
                <a:gd name="T17" fmla="*/ 1265 w 1265"/>
                <a:gd name="T18" fmla="*/ 767 h 767"/>
              </a:gdLst>
              <a:ahLst/>
              <a:cxnLst>
                <a:cxn ang="T10">
                  <a:pos x="T0" y="T1"/>
                </a:cxn>
                <a:cxn ang="T11">
                  <a:pos x="T2" y="T3"/>
                </a:cxn>
                <a:cxn ang="T12">
                  <a:pos x="T4" y="T5"/>
                </a:cxn>
                <a:cxn ang="T13">
                  <a:pos x="T6" y="T7"/>
                </a:cxn>
                <a:cxn ang="T14">
                  <a:pos x="T8" y="T9"/>
                </a:cxn>
              </a:cxnLst>
              <a:rect l="T15" t="T16" r="T17" b="T18"/>
              <a:pathLst>
                <a:path w="1265" h="767">
                  <a:moveTo>
                    <a:pt x="99" y="767"/>
                  </a:moveTo>
                  <a:lnTo>
                    <a:pt x="1265" y="204"/>
                  </a:lnTo>
                  <a:lnTo>
                    <a:pt x="1166" y="0"/>
                  </a:lnTo>
                  <a:lnTo>
                    <a:pt x="0" y="563"/>
                  </a:lnTo>
                  <a:lnTo>
                    <a:pt x="99" y="767"/>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39" name="Freeform 2081">
              <a:extLst>
                <a:ext uri="{FF2B5EF4-FFF2-40B4-BE49-F238E27FC236}">
                  <a16:creationId xmlns:a16="http://schemas.microsoft.com/office/drawing/2014/main" id="{99031526-3898-468A-BBF4-08B22590EDAF}"/>
                </a:ext>
              </a:extLst>
            </p:cNvPr>
            <p:cNvSpPr>
              <a:spLocks/>
            </p:cNvSpPr>
            <p:nvPr/>
          </p:nvSpPr>
          <p:spPr bwMode="auto">
            <a:xfrm>
              <a:off x="2792" y="1408"/>
              <a:ext cx="165" cy="133"/>
            </a:xfrm>
            <a:custGeom>
              <a:avLst/>
              <a:gdLst>
                <a:gd name="T0" fmla="*/ 0 w 658"/>
                <a:gd name="T1" fmla="*/ 130 h 530"/>
                <a:gd name="T2" fmla="*/ 165 w 658"/>
                <a:gd name="T3" fmla="*/ 133 h 530"/>
                <a:gd name="T4" fmla="*/ 101 w 658"/>
                <a:gd name="T5" fmla="*/ 0 h 530"/>
                <a:gd name="T6" fmla="*/ 0 w 658"/>
                <a:gd name="T7" fmla="*/ 130 h 530"/>
                <a:gd name="T8" fmla="*/ 0 w 658"/>
                <a:gd name="T9" fmla="*/ 131 h 530"/>
                <a:gd name="T10" fmla="*/ 0 w 658"/>
                <a:gd name="T11" fmla="*/ 130 h 530"/>
                <a:gd name="T12" fmla="*/ 0 60000 65536"/>
                <a:gd name="T13" fmla="*/ 0 60000 65536"/>
                <a:gd name="T14" fmla="*/ 0 60000 65536"/>
                <a:gd name="T15" fmla="*/ 0 60000 65536"/>
                <a:gd name="T16" fmla="*/ 0 60000 65536"/>
                <a:gd name="T17" fmla="*/ 0 60000 65536"/>
                <a:gd name="T18" fmla="*/ 0 w 658"/>
                <a:gd name="T19" fmla="*/ 0 h 530"/>
                <a:gd name="T20" fmla="*/ 658 w 658"/>
                <a:gd name="T21" fmla="*/ 530 h 530"/>
              </a:gdLst>
              <a:ahLst/>
              <a:cxnLst>
                <a:cxn ang="T12">
                  <a:pos x="T0" y="T1"/>
                </a:cxn>
                <a:cxn ang="T13">
                  <a:pos x="T2" y="T3"/>
                </a:cxn>
                <a:cxn ang="T14">
                  <a:pos x="T4" y="T5"/>
                </a:cxn>
                <a:cxn ang="T15">
                  <a:pos x="T6" y="T7"/>
                </a:cxn>
                <a:cxn ang="T16">
                  <a:pos x="T8" y="T9"/>
                </a:cxn>
                <a:cxn ang="T17">
                  <a:pos x="T10" y="T11"/>
                </a:cxn>
              </a:cxnLst>
              <a:rect l="T18" t="T19" r="T20" b="T21"/>
              <a:pathLst>
                <a:path w="658" h="530">
                  <a:moveTo>
                    <a:pt x="1" y="520"/>
                  </a:moveTo>
                  <a:lnTo>
                    <a:pt x="658" y="530"/>
                  </a:lnTo>
                  <a:lnTo>
                    <a:pt x="404" y="0"/>
                  </a:lnTo>
                  <a:lnTo>
                    <a:pt x="1" y="520"/>
                  </a:lnTo>
                  <a:lnTo>
                    <a:pt x="0" y="522"/>
                  </a:lnTo>
                  <a:lnTo>
                    <a:pt x="1" y="520"/>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40" name="Freeform 2082">
              <a:extLst>
                <a:ext uri="{FF2B5EF4-FFF2-40B4-BE49-F238E27FC236}">
                  <a16:creationId xmlns:a16="http://schemas.microsoft.com/office/drawing/2014/main" id="{FCF93AF5-83A5-441A-87D0-AF0C97FFBDD7}"/>
                </a:ext>
              </a:extLst>
            </p:cNvPr>
            <p:cNvSpPr>
              <a:spLocks/>
            </p:cNvSpPr>
            <p:nvPr/>
          </p:nvSpPr>
          <p:spPr bwMode="auto">
            <a:xfrm>
              <a:off x="3413" y="3471"/>
              <a:ext cx="118" cy="122"/>
            </a:xfrm>
            <a:custGeom>
              <a:avLst/>
              <a:gdLst>
                <a:gd name="T0" fmla="*/ 0 w 472"/>
                <a:gd name="T1" fmla="*/ 122 h 490"/>
                <a:gd name="T2" fmla="*/ 0 w 472"/>
                <a:gd name="T3" fmla="*/ 0 h 490"/>
                <a:gd name="T4" fmla="*/ 37 w 472"/>
                <a:gd name="T5" fmla="*/ 0 h 490"/>
                <a:gd name="T6" fmla="*/ 59 w 472"/>
                <a:gd name="T7" fmla="*/ 83 h 490"/>
                <a:gd name="T8" fmla="*/ 81 w 472"/>
                <a:gd name="T9" fmla="*/ 0 h 490"/>
                <a:gd name="T10" fmla="*/ 118 w 472"/>
                <a:gd name="T11" fmla="*/ 0 h 490"/>
                <a:gd name="T12" fmla="*/ 118 w 472"/>
                <a:gd name="T13" fmla="*/ 122 h 490"/>
                <a:gd name="T14" fmla="*/ 95 w 472"/>
                <a:gd name="T15" fmla="*/ 122 h 490"/>
                <a:gd name="T16" fmla="*/ 95 w 472"/>
                <a:gd name="T17" fmla="*/ 26 h 490"/>
                <a:gd name="T18" fmla="*/ 71 w 472"/>
                <a:gd name="T19" fmla="*/ 122 h 490"/>
                <a:gd name="T20" fmla="*/ 47 w 472"/>
                <a:gd name="T21" fmla="*/ 122 h 490"/>
                <a:gd name="T22" fmla="*/ 23 w 472"/>
                <a:gd name="T23" fmla="*/ 26 h 490"/>
                <a:gd name="T24" fmla="*/ 23 w 472"/>
                <a:gd name="T25" fmla="*/ 122 h 490"/>
                <a:gd name="T26" fmla="*/ 0 w 472"/>
                <a:gd name="T27" fmla="*/ 122 h 49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72"/>
                <a:gd name="T43" fmla="*/ 0 h 490"/>
                <a:gd name="T44" fmla="*/ 472 w 472"/>
                <a:gd name="T45" fmla="*/ 490 h 49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72" h="490">
                  <a:moveTo>
                    <a:pt x="0" y="490"/>
                  </a:moveTo>
                  <a:lnTo>
                    <a:pt x="0" y="0"/>
                  </a:lnTo>
                  <a:lnTo>
                    <a:pt x="147" y="0"/>
                  </a:lnTo>
                  <a:lnTo>
                    <a:pt x="236" y="334"/>
                  </a:lnTo>
                  <a:lnTo>
                    <a:pt x="323" y="0"/>
                  </a:lnTo>
                  <a:lnTo>
                    <a:pt x="472" y="0"/>
                  </a:lnTo>
                  <a:lnTo>
                    <a:pt x="472" y="490"/>
                  </a:lnTo>
                  <a:lnTo>
                    <a:pt x="380" y="490"/>
                  </a:lnTo>
                  <a:lnTo>
                    <a:pt x="380" y="105"/>
                  </a:lnTo>
                  <a:lnTo>
                    <a:pt x="283" y="490"/>
                  </a:lnTo>
                  <a:lnTo>
                    <a:pt x="187" y="490"/>
                  </a:lnTo>
                  <a:lnTo>
                    <a:pt x="92" y="105"/>
                  </a:lnTo>
                  <a:lnTo>
                    <a:pt x="92" y="490"/>
                  </a:lnTo>
                  <a:lnTo>
                    <a:pt x="0" y="49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41" name="Freeform 2083">
              <a:extLst>
                <a:ext uri="{FF2B5EF4-FFF2-40B4-BE49-F238E27FC236}">
                  <a16:creationId xmlns:a16="http://schemas.microsoft.com/office/drawing/2014/main" id="{F2067F35-18D2-499E-860D-D2AC31EE83A1}"/>
                </a:ext>
              </a:extLst>
            </p:cNvPr>
            <p:cNvSpPr>
              <a:spLocks noEditPoints="1"/>
            </p:cNvSpPr>
            <p:nvPr/>
          </p:nvSpPr>
          <p:spPr bwMode="auto">
            <a:xfrm>
              <a:off x="3555" y="3471"/>
              <a:ext cx="24" cy="122"/>
            </a:xfrm>
            <a:custGeom>
              <a:avLst/>
              <a:gdLst>
                <a:gd name="T0" fmla="*/ 0 w 94"/>
                <a:gd name="T1" fmla="*/ 22 h 490"/>
                <a:gd name="T2" fmla="*/ 0 w 94"/>
                <a:gd name="T3" fmla="*/ 0 h 490"/>
                <a:gd name="T4" fmla="*/ 24 w 94"/>
                <a:gd name="T5" fmla="*/ 0 h 490"/>
                <a:gd name="T6" fmla="*/ 24 w 94"/>
                <a:gd name="T7" fmla="*/ 22 h 490"/>
                <a:gd name="T8" fmla="*/ 0 w 94"/>
                <a:gd name="T9" fmla="*/ 22 h 490"/>
                <a:gd name="T10" fmla="*/ 0 w 94"/>
                <a:gd name="T11" fmla="*/ 122 h 490"/>
                <a:gd name="T12" fmla="*/ 0 w 94"/>
                <a:gd name="T13" fmla="*/ 34 h 490"/>
                <a:gd name="T14" fmla="*/ 24 w 94"/>
                <a:gd name="T15" fmla="*/ 34 h 490"/>
                <a:gd name="T16" fmla="*/ 24 w 94"/>
                <a:gd name="T17" fmla="*/ 122 h 490"/>
                <a:gd name="T18" fmla="*/ 0 w 94"/>
                <a:gd name="T19" fmla="*/ 122 h 4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4"/>
                <a:gd name="T31" fmla="*/ 0 h 490"/>
                <a:gd name="T32" fmla="*/ 94 w 94"/>
                <a:gd name="T33" fmla="*/ 490 h 4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4" h="490">
                  <a:moveTo>
                    <a:pt x="0" y="87"/>
                  </a:moveTo>
                  <a:lnTo>
                    <a:pt x="0" y="0"/>
                  </a:lnTo>
                  <a:lnTo>
                    <a:pt x="94" y="0"/>
                  </a:lnTo>
                  <a:lnTo>
                    <a:pt x="94" y="87"/>
                  </a:lnTo>
                  <a:lnTo>
                    <a:pt x="0" y="87"/>
                  </a:lnTo>
                  <a:close/>
                  <a:moveTo>
                    <a:pt x="0" y="490"/>
                  </a:moveTo>
                  <a:lnTo>
                    <a:pt x="0" y="136"/>
                  </a:lnTo>
                  <a:lnTo>
                    <a:pt x="94" y="136"/>
                  </a:lnTo>
                  <a:lnTo>
                    <a:pt x="94" y="490"/>
                  </a:lnTo>
                  <a:lnTo>
                    <a:pt x="0" y="49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42" name="Freeform 2084">
              <a:extLst>
                <a:ext uri="{FF2B5EF4-FFF2-40B4-BE49-F238E27FC236}">
                  <a16:creationId xmlns:a16="http://schemas.microsoft.com/office/drawing/2014/main" id="{E8780884-5B1D-44EA-9054-4B611218DA2D}"/>
                </a:ext>
              </a:extLst>
            </p:cNvPr>
            <p:cNvSpPr>
              <a:spLocks noEditPoints="1"/>
            </p:cNvSpPr>
            <p:nvPr/>
          </p:nvSpPr>
          <p:spPr bwMode="auto">
            <a:xfrm>
              <a:off x="3597" y="3503"/>
              <a:ext cx="92" cy="92"/>
            </a:xfrm>
            <a:custGeom>
              <a:avLst/>
              <a:gdLst>
                <a:gd name="T0" fmla="*/ 1 w 367"/>
                <a:gd name="T1" fmla="*/ 39 h 370"/>
                <a:gd name="T2" fmla="*/ 3 w 367"/>
                <a:gd name="T3" fmla="*/ 31 h 370"/>
                <a:gd name="T4" fmla="*/ 6 w 367"/>
                <a:gd name="T5" fmla="*/ 22 h 370"/>
                <a:gd name="T6" fmla="*/ 11 w 367"/>
                <a:gd name="T7" fmla="*/ 15 h 370"/>
                <a:gd name="T8" fmla="*/ 17 w 367"/>
                <a:gd name="T9" fmla="*/ 9 h 370"/>
                <a:gd name="T10" fmla="*/ 25 w 367"/>
                <a:gd name="T11" fmla="*/ 4 h 370"/>
                <a:gd name="T12" fmla="*/ 34 w 367"/>
                <a:gd name="T13" fmla="*/ 1 h 370"/>
                <a:gd name="T14" fmla="*/ 43 w 367"/>
                <a:gd name="T15" fmla="*/ 0 h 370"/>
                <a:gd name="T16" fmla="*/ 56 w 367"/>
                <a:gd name="T17" fmla="*/ 1 h 370"/>
                <a:gd name="T18" fmla="*/ 68 w 367"/>
                <a:gd name="T19" fmla="*/ 5 h 370"/>
                <a:gd name="T20" fmla="*/ 79 w 367"/>
                <a:gd name="T21" fmla="*/ 13 h 370"/>
                <a:gd name="T22" fmla="*/ 87 w 367"/>
                <a:gd name="T23" fmla="*/ 24 h 370"/>
                <a:gd name="T24" fmla="*/ 91 w 367"/>
                <a:gd name="T25" fmla="*/ 36 h 370"/>
                <a:gd name="T26" fmla="*/ 91 w 367"/>
                <a:gd name="T27" fmla="*/ 51 h 370"/>
                <a:gd name="T28" fmla="*/ 88 w 367"/>
                <a:gd name="T29" fmla="*/ 64 h 370"/>
                <a:gd name="T30" fmla="*/ 82 w 367"/>
                <a:gd name="T31" fmla="*/ 76 h 370"/>
                <a:gd name="T32" fmla="*/ 72 w 367"/>
                <a:gd name="T33" fmla="*/ 85 h 370"/>
                <a:gd name="T34" fmla="*/ 60 w 367"/>
                <a:gd name="T35" fmla="*/ 90 h 370"/>
                <a:gd name="T36" fmla="*/ 46 w 367"/>
                <a:gd name="T37" fmla="*/ 92 h 370"/>
                <a:gd name="T38" fmla="*/ 37 w 367"/>
                <a:gd name="T39" fmla="*/ 91 h 370"/>
                <a:gd name="T40" fmla="*/ 28 w 367"/>
                <a:gd name="T41" fmla="*/ 89 h 370"/>
                <a:gd name="T42" fmla="*/ 20 w 367"/>
                <a:gd name="T43" fmla="*/ 85 h 370"/>
                <a:gd name="T44" fmla="*/ 13 w 367"/>
                <a:gd name="T45" fmla="*/ 80 h 370"/>
                <a:gd name="T46" fmla="*/ 8 w 367"/>
                <a:gd name="T47" fmla="*/ 73 h 370"/>
                <a:gd name="T48" fmla="*/ 4 w 367"/>
                <a:gd name="T49" fmla="*/ 65 h 370"/>
                <a:gd name="T50" fmla="*/ 1 w 367"/>
                <a:gd name="T51" fmla="*/ 56 h 370"/>
                <a:gd name="T52" fmla="*/ 0 w 367"/>
                <a:gd name="T53" fmla="*/ 45 h 370"/>
                <a:gd name="T54" fmla="*/ 25 w 367"/>
                <a:gd name="T55" fmla="*/ 52 h 370"/>
                <a:gd name="T56" fmla="*/ 27 w 367"/>
                <a:gd name="T57" fmla="*/ 60 h 370"/>
                <a:gd name="T58" fmla="*/ 31 w 367"/>
                <a:gd name="T59" fmla="*/ 66 h 370"/>
                <a:gd name="T60" fmla="*/ 36 w 367"/>
                <a:gd name="T61" fmla="*/ 70 h 370"/>
                <a:gd name="T62" fmla="*/ 42 w 367"/>
                <a:gd name="T63" fmla="*/ 73 h 370"/>
                <a:gd name="T64" fmla="*/ 48 w 367"/>
                <a:gd name="T65" fmla="*/ 73 h 370"/>
                <a:gd name="T66" fmla="*/ 55 w 367"/>
                <a:gd name="T67" fmla="*/ 71 h 370"/>
                <a:gd name="T68" fmla="*/ 60 w 367"/>
                <a:gd name="T69" fmla="*/ 68 h 370"/>
                <a:gd name="T70" fmla="*/ 64 w 367"/>
                <a:gd name="T71" fmla="*/ 62 h 370"/>
                <a:gd name="T72" fmla="*/ 67 w 367"/>
                <a:gd name="T73" fmla="*/ 55 h 370"/>
                <a:gd name="T74" fmla="*/ 68 w 367"/>
                <a:gd name="T75" fmla="*/ 46 h 370"/>
                <a:gd name="T76" fmla="*/ 67 w 367"/>
                <a:gd name="T77" fmla="*/ 37 h 370"/>
                <a:gd name="T78" fmla="*/ 64 w 367"/>
                <a:gd name="T79" fmla="*/ 30 h 370"/>
                <a:gd name="T80" fmla="*/ 60 w 367"/>
                <a:gd name="T81" fmla="*/ 24 h 370"/>
                <a:gd name="T82" fmla="*/ 55 w 367"/>
                <a:gd name="T83" fmla="*/ 21 h 370"/>
                <a:gd name="T84" fmla="*/ 48 w 367"/>
                <a:gd name="T85" fmla="*/ 19 h 370"/>
                <a:gd name="T86" fmla="*/ 42 w 367"/>
                <a:gd name="T87" fmla="*/ 19 h 370"/>
                <a:gd name="T88" fmla="*/ 36 w 367"/>
                <a:gd name="T89" fmla="*/ 22 h 370"/>
                <a:gd name="T90" fmla="*/ 31 w 367"/>
                <a:gd name="T91" fmla="*/ 26 h 370"/>
                <a:gd name="T92" fmla="*/ 27 w 367"/>
                <a:gd name="T93" fmla="*/ 32 h 370"/>
                <a:gd name="T94" fmla="*/ 25 w 367"/>
                <a:gd name="T95" fmla="*/ 40 h 37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67"/>
                <a:gd name="T145" fmla="*/ 0 h 370"/>
                <a:gd name="T146" fmla="*/ 367 w 367"/>
                <a:gd name="T147" fmla="*/ 370 h 37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67" h="370">
                  <a:moveTo>
                    <a:pt x="0" y="181"/>
                  </a:moveTo>
                  <a:lnTo>
                    <a:pt x="2" y="169"/>
                  </a:lnTo>
                  <a:lnTo>
                    <a:pt x="3" y="158"/>
                  </a:lnTo>
                  <a:lnTo>
                    <a:pt x="4" y="145"/>
                  </a:lnTo>
                  <a:lnTo>
                    <a:pt x="7" y="134"/>
                  </a:lnTo>
                  <a:lnTo>
                    <a:pt x="10" y="123"/>
                  </a:lnTo>
                  <a:lnTo>
                    <a:pt x="14" y="112"/>
                  </a:lnTo>
                  <a:lnTo>
                    <a:pt x="18" y="101"/>
                  </a:lnTo>
                  <a:lnTo>
                    <a:pt x="24" y="90"/>
                  </a:lnTo>
                  <a:lnTo>
                    <a:pt x="30" y="79"/>
                  </a:lnTo>
                  <a:lnTo>
                    <a:pt x="37" y="69"/>
                  </a:lnTo>
                  <a:lnTo>
                    <a:pt x="43" y="60"/>
                  </a:lnTo>
                  <a:lnTo>
                    <a:pt x="51" y="52"/>
                  </a:lnTo>
                  <a:lnTo>
                    <a:pt x="60" y="44"/>
                  </a:lnTo>
                  <a:lnTo>
                    <a:pt x="69" y="36"/>
                  </a:lnTo>
                  <a:lnTo>
                    <a:pt x="79" y="30"/>
                  </a:lnTo>
                  <a:lnTo>
                    <a:pt x="89" y="23"/>
                  </a:lnTo>
                  <a:lnTo>
                    <a:pt x="100" y="17"/>
                  </a:lnTo>
                  <a:lnTo>
                    <a:pt x="111" y="13"/>
                  </a:lnTo>
                  <a:lnTo>
                    <a:pt x="122" y="10"/>
                  </a:lnTo>
                  <a:lnTo>
                    <a:pt x="134" y="6"/>
                  </a:lnTo>
                  <a:lnTo>
                    <a:pt x="146" y="3"/>
                  </a:lnTo>
                  <a:lnTo>
                    <a:pt x="158" y="2"/>
                  </a:lnTo>
                  <a:lnTo>
                    <a:pt x="170" y="1"/>
                  </a:lnTo>
                  <a:lnTo>
                    <a:pt x="184" y="0"/>
                  </a:lnTo>
                  <a:lnTo>
                    <a:pt x="203" y="1"/>
                  </a:lnTo>
                  <a:lnTo>
                    <a:pt x="222" y="3"/>
                  </a:lnTo>
                  <a:lnTo>
                    <a:pt x="240" y="8"/>
                  </a:lnTo>
                  <a:lnTo>
                    <a:pt x="256" y="13"/>
                  </a:lnTo>
                  <a:lnTo>
                    <a:pt x="273" y="21"/>
                  </a:lnTo>
                  <a:lnTo>
                    <a:pt x="287" y="30"/>
                  </a:lnTo>
                  <a:lnTo>
                    <a:pt x="301" y="41"/>
                  </a:lnTo>
                  <a:lnTo>
                    <a:pt x="315" y="53"/>
                  </a:lnTo>
                  <a:lnTo>
                    <a:pt x="327" y="66"/>
                  </a:lnTo>
                  <a:lnTo>
                    <a:pt x="338" y="80"/>
                  </a:lnTo>
                  <a:lnTo>
                    <a:pt x="347" y="96"/>
                  </a:lnTo>
                  <a:lnTo>
                    <a:pt x="353" y="111"/>
                  </a:lnTo>
                  <a:lnTo>
                    <a:pt x="359" y="129"/>
                  </a:lnTo>
                  <a:lnTo>
                    <a:pt x="363" y="146"/>
                  </a:lnTo>
                  <a:lnTo>
                    <a:pt x="365" y="165"/>
                  </a:lnTo>
                  <a:lnTo>
                    <a:pt x="367" y="184"/>
                  </a:lnTo>
                  <a:lnTo>
                    <a:pt x="365" y="204"/>
                  </a:lnTo>
                  <a:lnTo>
                    <a:pt x="363" y="223"/>
                  </a:lnTo>
                  <a:lnTo>
                    <a:pt x="359" y="240"/>
                  </a:lnTo>
                  <a:lnTo>
                    <a:pt x="353" y="258"/>
                  </a:lnTo>
                  <a:lnTo>
                    <a:pt x="346" y="274"/>
                  </a:lnTo>
                  <a:lnTo>
                    <a:pt x="337" y="290"/>
                  </a:lnTo>
                  <a:lnTo>
                    <a:pt x="327" y="304"/>
                  </a:lnTo>
                  <a:lnTo>
                    <a:pt x="315" y="317"/>
                  </a:lnTo>
                  <a:lnTo>
                    <a:pt x="301" y="330"/>
                  </a:lnTo>
                  <a:lnTo>
                    <a:pt x="287" y="341"/>
                  </a:lnTo>
                  <a:lnTo>
                    <a:pt x="272" y="349"/>
                  </a:lnTo>
                  <a:lnTo>
                    <a:pt x="256" y="357"/>
                  </a:lnTo>
                  <a:lnTo>
                    <a:pt x="240" y="363"/>
                  </a:lnTo>
                  <a:lnTo>
                    <a:pt x="222" y="367"/>
                  </a:lnTo>
                  <a:lnTo>
                    <a:pt x="203" y="369"/>
                  </a:lnTo>
                  <a:lnTo>
                    <a:pt x="184" y="370"/>
                  </a:lnTo>
                  <a:lnTo>
                    <a:pt x="171" y="370"/>
                  </a:lnTo>
                  <a:lnTo>
                    <a:pt x="160" y="369"/>
                  </a:lnTo>
                  <a:lnTo>
                    <a:pt x="148" y="367"/>
                  </a:lnTo>
                  <a:lnTo>
                    <a:pt x="136" y="365"/>
                  </a:lnTo>
                  <a:lnTo>
                    <a:pt x="125" y="362"/>
                  </a:lnTo>
                  <a:lnTo>
                    <a:pt x="113" y="358"/>
                  </a:lnTo>
                  <a:lnTo>
                    <a:pt x="102" y="354"/>
                  </a:lnTo>
                  <a:lnTo>
                    <a:pt x="91" y="348"/>
                  </a:lnTo>
                  <a:lnTo>
                    <a:pt x="80" y="343"/>
                  </a:lnTo>
                  <a:lnTo>
                    <a:pt x="70" y="336"/>
                  </a:lnTo>
                  <a:lnTo>
                    <a:pt x="61" y="330"/>
                  </a:lnTo>
                  <a:lnTo>
                    <a:pt x="52" y="321"/>
                  </a:lnTo>
                  <a:lnTo>
                    <a:pt x="45" y="313"/>
                  </a:lnTo>
                  <a:lnTo>
                    <a:pt x="37" y="304"/>
                  </a:lnTo>
                  <a:lnTo>
                    <a:pt x="30" y="294"/>
                  </a:lnTo>
                  <a:lnTo>
                    <a:pt x="24" y="284"/>
                  </a:lnTo>
                  <a:lnTo>
                    <a:pt x="18" y="273"/>
                  </a:lnTo>
                  <a:lnTo>
                    <a:pt x="14" y="261"/>
                  </a:lnTo>
                  <a:lnTo>
                    <a:pt x="10" y="249"/>
                  </a:lnTo>
                  <a:lnTo>
                    <a:pt x="7" y="237"/>
                  </a:lnTo>
                  <a:lnTo>
                    <a:pt x="4" y="224"/>
                  </a:lnTo>
                  <a:lnTo>
                    <a:pt x="3" y="209"/>
                  </a:lnTo>
                  <a:lnTo>
                    <a:pt x="2" y="195"/>
                  </a:lnTo>
                  <a:lnTo>
                    <a:pt x="0" y="181"/>
                  </a:lnTo>
                  <a:close/>
                  <a:moveTo>
                    <a:pt x="96" y="185"/>
                  </a:moveTo>
                  <a:lnTo>
                    <a:pt x="98" y="198"/>
                  </a:lnTo>
                  <a:lnTo>
                    <a:pt x="99" y="210"/>
                  </a:lnTo>
                  <a:lnTo>
                    <a:pt x="101" y="221"/>
                  </a:lnTo>
                  <a:lnTo>
                    <a:pt x="103" y="231"/>
                  </a:lnTo>
                  <a:lnTo>
                    <a:pt x="106" y="241"/>
                  </a:lnTo>
                  <a:lnTo>
                    <a:pt x="111" y="250"/>
                  </a:lnTo>
                  <a:lnTo>
                    <a:pt x="116" y="259"/>
                  </a:lnTo>
                  <a:lnTo>
                    <a:pt x="122" y="266"/>
                  </a:lnTo>
                  <a:lnTo>
                    <a:pt x="128" y="272"/>
                  </a:lnTo>
                  <a:lnTo>
                    <a:pt x="135" y="279"/>
                  </a:lnTo>
                  <a:lnTo>
                    <a:pt x="143" y="283"/>
                  </a:lnTo>
                  <a:lnTo>
                    <a:pt x="149" y="287"/>
                  </a:lnTo>
                  <a:lnTo>
                    <a:pt x="158" y="290"/>
                  </a:lnTo>
                  <a:lnTo>
                    <a:pt x="166" y="292"/>
                  </a:lnTo>
                  <a:lnTo>
                    <a:pt x="175" y="293"/>
                  </a:lnTo>
                  <a:lnTo>
                    <a:pt x="184" y="294"/>
                  </a:lnTo>
                  <a:lnTo>
                    <a:pt x="192" y="293"/>
                  </a:lnTo>
                  <a:lnTo>
                    <a:pt x="201" y="292"/>
                  </a:lnTo>
                  <a:lnTo>
                    <a:pt x="210" y="290"/>
                  </a:lnTo>
                  <a:lnTo>
                    <a:pt x="218" y="287"/>
                  </a:lnTo>
                  <a:lnTo>
                    <a:pt x="224" y="283"/>
                  </a:lnTo>
                  <a:lnTo>
                    <a:pt x="232" y="279"/>
                  </a:lnTo>
                  <a:lnTo>
                    <a:pt x="239" y="272"/>
                  </a:lnTo>
                  <a:lnTo>
                    <a:pt x="245" y="266"/>
                  </a:lnTo>
                  <a:lnTo>
                    <a:pt x="251" y="259"/>
                  </a:lnTo>
                  <a:lnTo>
                    <a:pt x="256" y="250"/>
                  </a:lnTo>
                  <a:lnTo>
                    <a:pt x="261" y="241"/>
                  </a:lnTo>
                  <a:lnTo>
                    <a:pt x="264" y="231"/>
                  </a:lnTo>
                  <a:lnTo>
                    <a:pt x="266" y="221"/>
                  </a:lnTo>
                  <a:lnTo>
                    <a:pt x="268" y="209"/>
                  </a:lnTo>
                  <a:lnTo>
                    <a:pt x="270" y="197"/>
                  </a:lnTo>
                  <a:lnTo>
                    <a:pt x="270" y="185"/>
                  </a:lnTo>
                  <a:lnTo>
                    <a:pt x="270" y="172"/>
                  </a:lnTo>
                  <a:lnTo>
                    <a:pt x="268" y="160"/>
                  </a:lnTo>
                  <a:lnTo>
                    <a:pt x="266" y="149"/>
                  </a:lnTo>
                  <a:lnTo>
                    <a:pt x="264" y="139"/>
                  </a:lnTo>
                  <a:lnTo>
                    <a:pt x="261" y="129"/>
                  </a:lnTo>
                  <a:lnTo>
                    <a:pt x="256" y="120"/>
                  </a:lnTo>
                  <a:lnTo>
                    <a:pt x="251" y="112"/>
                  </a:lnTo>
                  <a:lnTo>
                    <a:pt x="245" y="105"/>
                  </a:lnTo>
                  <a:lnTo>
                    <a:pt x="239" y="98"/>
                  </a:lnTo>
                  <a:lnTo>
                    <a:pt x="232" y="92"/>
                  </a:lnTo>
                  <a:lnTo>
                    <a:pt x="224" y="88"/>
                  </a:lnTo>
                  <a:lnTo>
                    <a:pt x="218" y="84"/>
                  </a:lnTo>
                  <a:lnTo>
                    <a:pt x="210" y="80"/>
                  </a:lnTo>
                  <a:lnTo>
                    <a:pt x="201" y="78"/>
                  </a:lnTo>
                  <a:lnTo>
                    <a:pt x="192" y="77"/>
                  </a:lnTo>
                  <a:lnTo>
                    <a:pt x="184" y="77"/>
                  </a:lnTo>
                  <a:lnTo>
                    <a:pt x="175" y="77"/>
                  </a:lnTo>
                  <a:lnTo>
                    <a:pt x="166" y="78"/>
                  </a:lnTo>
                  <a:lnTo>
                    <a:pt x="158" y="80"/>
                  </a:lnTo>
                  <a:lnTo>
                    <a:pt x="149" y="84"/>
                  </a:lnTo>
                  <a:lnTo>
                    <a:pt x="143" y="88"/>
                  </a:lnTo>
                  <a:lnTo>
                    <a:pt x="135" y="92"/>
                  </a:lnTo>
                  <a:lnTo>
                    <a:pt x="128" y="98"/>
                  </a:lnTo>
                  <a:lnTo>
                    <a:pt x="122" y="105"/>
                  </a:lnTo>
                  <a:lnTo>
                    <a:pt x="116" y="112"/>
                  </a:lnTo>
                  <a:lnTo>
                    <a:pt x="111" y="120"/>
                  </a:lnTo>
                  <a:lnTo>
                    <a:pt x="106" y="129"/>
                  </a:lnTo>
                  <a:lnTo>
                    <a:pt x="103" y="139"/>
                  </a:lnTo>
                  <a:lnTo>
                    <a:pt x="101" y="150"/>
                  </a:lnTo>
                  <a:lnTo>
                    <a:pt x="99" y="161"/>
                  </a:lnTo>
                  <a:lnTo>
                    <a:pt x="98" y="173"/>
                  </a:lnTo>
                  <a:lnTo>
                    <a:pt x="96" y="18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43" name="Freeform 2085">
              <a:extLst>
                <a:ext uri="{FF2B5EF4-FFF2-40B4-BE49-F238E27FC236}">
                  <a16:creationId xmlns:a16="http://schemas.microsoft.com/office/drawing/2014/main" id="{E3CADA60-C456-443B-A23D-F6F316D32E0B}"/>
                </a:ext>
              </a:extLst>
            </p:cNvPr>
            <p:cNvSpPr>
              <a:spLocks/>
            </p:cNvSpPr>
            <p:nvPr/>
          </p:nvSpPr>
          <p:spPr bwMode="auto">
            <a:xfrm>
              <a:off x="3697" y="3469"/>
              <a:ext cx="59" cy="124"/>
            </a:xfrm>
            <a:custGeom>
              <a:avLst/>
              <a:gdLst>
                <a:gd name="T0" fmla="*/ 0 w 240"/>
                <a:gd name="T1" fmla="*/ 36 h 498"/>
                <a:gd name="T2" fmla="*/ 13 w 240"/>
                <a:gd name="T3" fmla="*/ 36 h 498"/>
                <a:gd name="T4" fmla="*/ 13 w 240"/>
                <a:gd name="T5" fmla="*/ 29 h 498"/>
                <a:gd name="T6" fmla="*/ 13 w 240"/>
                <a:gd name="T7" fmla="*/ 24 h 498"/>
                <a:gd name="T8" fmla="*/ 14 w 240"/>
                <a:gd name="T9" fmla="*/ 19 h 498"/>
                <a:gd name="T10" fmla="*/ 14 w 240"/>
                <a:gd name="T11" fmla="*/ 15 h 498"/>
                <a:gd name="T12" fmla="*/ 15 w 240"/>
                <a:gd name="T13" fmla="*/ 12 h 498"/>
                <a:gd name="T14" fmla="*/ 16 w 240"/>
                <a:gd name="T15" fmla="*/ 11 h 498"/>
                <a:gd name="T16" fmla="*/ 17 w 240"/>
                <a:gd name="T17" fmla="*/ 10 h 498"/>
                <a:gd name="T18" fmla="*/ 17 w 240"/>
                <a:gd name="T19" fmla="*/ 9 h 498"/>
                <a:gd name="T20" fmla="*/ 18 w 240"/>
                <a:gd name="T21" fmla="*/ 7 h 498"/>
                <a:gd name="T22" fmla="*/ 21 w 240"/>
                <a:gd name="T23" fmla="*/ 5 h 498"/>
                <a:gd name="T24" fmla="*/ 24 w 240"/>
                <a:gd name="T25" fmla="*/ 3 h 498"/>
                <a:gd name="T26" fmla="*/ 27 w 240"/>
                <a:gd name="T27" fmla="*/ 2 h 498"/>
                <a:gd name="T28" fmla="*/ 31 w 240"/>
                <a:gd name="T29" fmla="*/ 1 h 498"/>
                <a:gd name="T30" fmla="*/ 35 w 240"/>
                <a:gd name="T31" fmla="*/ 0 h 498"/>
                <a:gd name="T32" fmla="*/ 40 w 240"/>
                <a:gd name="T33" fmla="*/ 0 h 498"/>
                <a:gd name="T34" fmla="*/ 44 w 240"/>
                <a:gd name="T35" fmla="*/ 0 h 498"/>
                <a:gd name="T36" fmla="*/ 49 w 240"/>
                <a:gd name="T37" fmla="*/ 1 h 498"/>
                <a:gd name="T38" fmla="*/ 54 w 240"/>
                <a:gd name="T39" fmla="*/ 2 h 498"/>
                <a:gd name="T40" fmla="*/ 59 w 240"/>
                <a:gd name="T41" fmla="*/ 3 h 498"/>
                <a:gd name="T42" fmla="*/ 56 w 240"/>
                <a:gd name="T43" fmla="*/ 19 h 498"/>
                <a:gd name="T44" fmla="*/ 53 w 240"/>
                <a:gd name="T45" fmla="*/ 19 h 498"/>
                <a:gd name="T46" fmla="*/ 51 w 240"/>
                <a:gd name="T47" fmla="*/ 18 h 498"/>
                <a:gd name="T48" fmla="*/ 48 w 240"/>
                <a:gd name="T49" fmla="*/ 18 h 498"/>
                <a:gd name="T50" fmla="*/ 45 w 240"/>
                <a:gd name="T51" fmla="*/ 18 h 498"/>
                <a:gd name="T52" fmla="*/ 43 w 240"/>
                <a:gd name="T53" fmla="*/ 18 h 498"/>
                <a:gd name="T54" fmla="*/ 41 w 240"/>
                <a:gd name="T55" fmla="*/ 18 h 498"/>
                <a:gd name="T56" fmla="*/ 39 w 240"/>
                <a:gd name="T57" fmla="*/ 19 h 498"/>
                <a:gd name="T58" fmla="*/ 38 w 240"/>
                <a:gd name="T59" fmla="*/ 20 h 498"/>
                <a:gd name="T60" fmla="*/ 37 w 240"/>
                <a:gd name="T61" fmla="*/ 22 h 498"/>
                <a:gd name="T62" fmla="*/ 36 w 240"/>
                <a:gd name="T63" fmla="*/ 24 h 498"/>
                <a:gd name="T64" fmla="*/ 36 w 240"/>
                <a:gd name="T65" fmla="*/ 26 h 498"/>
                <a:gd name="T66" fmla="*/ 36 w 240"/>
                <a:gd name="T67" fmla="*/ 29 h 498"/>
                <a:gd name="T68" fmla="*/ 36 w 240"/>
                <a:gd name="T69" fmla="*/ 36 h 498"/>
                <a:gd name="T70" fmla="*/ 53 w 240"/>
                <a:gd name="T71" fmla="*/ 36 h 498"/>
                <a:gd name="T72" fmla="*/ 53 w 240"/>
                <a:gd name="T73" fmla="*/ 54 h 498"/>
                <a:gd name="T74" fmla="*/ 36 w 240"/>
                <a:gd name="T75" fmla="*/ 54 h 498"/>
                <a:gd name="T76" fmla="*/ 36 w 240"/>
                <a:gd name="T77" fmla="*/ 124 h 498"/>
                <a:gd name="T78" fmla="*/ 13 w 240"/>
                <a:gd name="T79" fmla="*/ 124 h 498"/>
                <a:gd name="T80" fmla="*/ 13 w 240"/>
                <a:gd name="T81" fmla="*/ 54 h 498"/>
                <a:gd name="T82" fmla="*/ 0 w 240"/>
                <a:gd name="T83" fmla="*/ 54 h 498"/>
                <a:gd name="T84" fmla="*/ 0 w 240"/>
                <a:gd name="T85" fmla="*/ 36 h 49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40"/>
                <a:gd name="T130" fmla="*/ 0 h 498"/>
                <a:gd name="T131" fmla="*/ 240 w 240"/>
                <a:gd name="T132" fmla="*/ 498 h 49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40" h="498">
                  <a:moveTo>
                    <a:pt x="0" y="144"/>
                  </a:moveTo>
                  <a:lnTo>
                    <a:pt x="52" y="144"/>
                  </a:lnTo>
                  <a:lnTo>
                    <a:pt x="52" y="116"/>
                  </a:lnTo>
                  <a:lnTo>
                    <a:pt x="53" y="96"/>
                  </a:lnTo>
                  <a:lnTo>
                    <a:pt x="55" y="78"/>
                  </a:lnTo>
                  <a:lnTo>
                    <a:pt x="58" y="62"/>
                  </a:lnTo>
                  <a:lnTo>
                    <a:pt x="62" y="50"/>
                  </a:lnTo>
                  <a:lnTo>
                    <a:pt x="64" y="44"/>
                  </a:lnTo>
                  <a:lnTo>
                    <a:pt x="68" y="39"/>
                  </a:lnTo>
                  <a:lnTo>
                    <a:pt x="71" y="35"/>
                  </a:lnTo>
                  <a:lnTo>
                    <a:pt x="75" y="30"/>
                  </a:lnTo>
                  <a:lnTo>
                    <a:pt x="85" y="21"/>
                  </a:lnTo>
                  <a:lnTo>
                    <a:pt x="98" y="14"/>
                  </a:lnTo>
                  <a:lnTo>
                    <a:pt x="111" y="8"/>
                  </a:lnTo>
                  <a:lnTo>
                    <a:pt x="126" y="4"/>
                  </a:lnTo>
                  <a:lnTo>
                    <a:pt x="143" y="1"/>
                  </a:lnTo>
                  <a:lnTo>
                    <a:pt x="161" y="0"/>
                  </a:lnTo>
                  <a:lnTo>
                    <a:pt x="181" y="1"/>
                  </a:lnTo>
                  <a:lnTo>
                    <a:pt x="201" y="4"/>
                  </a:lnTo>
                  <a:lnTo>
                    <a:pt x="221" y="7"/>
                  </a:lnTo>
                  <a:lnTo>
                    <a:pt x="240" y="12"/>
                  </a:lnTo>
                  <a:lnTo>
                    <a:pt x="228" y="78"/>
                  </a:lnTo>
                  <a:lnTo>
                    <a:pt x="217" y="75"/>
                  </a:lnTo>
                  <a:lnTo>
                    <a:pt x="206" y="73"/>
                  </a:lnTo>
                  <a:lnTo>
                    <a:pt x="195" y="73"/>
                  </a:lnTo>
                  <a:lnTo>
                    <a:pt x="185" y="72"/>
                  </a:lnTo>
                  <a:lnTo>
                    <a:pt x="175" y="73"/>
                  </a:lnTo>
                  <a:lnTo>
                    <a:pt x="167" y="74"/>
                  </a:lnTo>
                  <a:lnTo>
                    <a:pt x="160" y="78"/>
                  </a:lnTo>
                  <a:lnTo>
                    <a:pt x="155" y="82"/>
                  </a:lnTo>
                  <a:lnTo>
                    <a:pt x="152" y="87"/>
                  </a:lnTo>
                  <a:lnTo>
                    <a:pt x="148" y="95"/>
                  </a:lnTo>
                  <a:lnTo>
                    <a:pt x="147" y="106"/>
                  </a:lnTo>
                  <a:lnTo>
                    <a:pt x="146" y="118"/>
                  </a:lnTo>
                  <a:lnTo>
                    <a:pt x="146" y="144"/>
                  </a:lnTo>
                  <a:lnTo>
                    <a:pt x="217" y="144"/>
                  </a:lnTo>
                  <a:lnTo>
                    <a:pt x="217" y="216"/>
                  </a:lnTo>
                  <a:lnTo>
                    <a:pt x="146" y="216"/>
                  </a:lnTo>
                  <a:lnTo>
                    <a:pt x="146" y="498"/>
                  </a:lnTo>
                  <a:lnTo>
                    <a:pt x="52" y="498"/>
                  </a:lnTo>
                  <a:lnTo>
                    <a:pt x="52" y="216"/>
                  </a:lnTo>
                  <a:lnTo>
                    <a:pt x="0" y="216"/>
                  </a:lnTo>
                  <a:lnTo>
                    <a:pt x="0" y="14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44" name="Freeform 2086">
              <a:extLst>
                <a:ext uri="{FF2B5EF4-FFF2-40B4-BE49-F238E27FC236}">
                  <a16:creationId xmlns:a16="http://schemas.microsoft.com/office/drawing/2014/main" id="{07ED1927-0012-400B-8FA2-0548BCD57182}"/>
                </a:ext>
              </a:extLst>
            </p:cNvPr>
            <p:cNvSpPr>
              <a:spLocks noEditPoints="1"/>
            </p:cNvSpPr>
            <p:nvPr/>
          </p:nvSpPr>
          <p:spPr bwMode="auto">
            <a:xfrm>
              <a:off x="3764" y="3471"/>
              <a:ext cx="23" cy="122"/>
            </a:xfrm>
            <a:custGeom>
              <a:avLst/>
              <a:gdLst>
                <a:gd name="T0" fmla="*/ 0 w 93"/>
                <a:gd name="T1" fmla="*/ 22 h 490"/>
                <a:gd name="T2" fmla="*/ 0 w 93"/>
                <a:gd name="T3" fmla="*/ 0 h 490"/>
                <a:gd name="T4" fmla="*/ 23 w 93"/>
                <a:gd name="T5" fmla="*/ 0 h 490"/>
                <a:gd name="T6" fmla="*/ 23 w 93"/>
                <a:gd name="T7" fmla="*/ 22 h 490"/>
                <a:gd name="T8" fmla="*/ 0 w 93"/>
                <a:gd name="T9" fmla="*/ 22 h 490"/>
                <a:gd name="T10" fmla="*/ 0 w 93"/>
                <a:gd name="T11" fmla="*/ 122 h 490"/>
                <a:gd name="T12" fmla="*/ 0 w 93"/>
                <a:gd name="T13" fmla="*/ 34 h 490"/>
                <a:gd name="T14" fmla="*/ 23 w 93"/>
                <a:gd name="T15" fmla="*/ 34 h 490"/>
                <a:gd name="T16" fmla="*/ 23 w 93"/>
                <a:gd name="T17" fmla="*/ 122 h 490"/>
                <a:gd name="T18" fmla="*/ 0 w 93"/>
                <a:gd name="T19" fmla="*/ 122 h 4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3"/>
                <a:gd name="T31" fmla="*/ 0 h 490"/>
                <a:gd name="T32" fmla="*/ 93 w 93"/>
                <a:gd name="T33" fmla="*/ 490 h 4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3" h="490">
                  <a:moveTo>
                    <a:pt x="0" y="87"/>
                  </a:moveTo>
                  <a:lnTo>
                    <a:pt x="0" y="0"/>
                  </a:lnTo>
                  <a:lnTo>
                    <a:pt x="93" y="0"/>
                  </a:lnTo>
                  <a:lnTo>
                    <a:pt x="93" y="87"/>
                  </a:lnTo>
                  <a:lnTo>
                    <a:pt x="0" y="87"/>
                  </a:lnTo>
                  <a:close/>
                  <a:moveTo>
                    <a:pt x="0" y="490"/>
                  </a:moveTo>
                  <a:lnTo>
                    <a:pt x="0" y="136"/>
                  </a:lnTo>
                  <a:lnTo>
                    <a:pt x="93" y="136"/>
                  </a:lnTo>
                  <a:lnTo>
                    <a:pt x="93" y="490"/>
                  </a:lnTo>
                  <a:lnTo>
                    <a:pt x="0" y="49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45" name="Rectangle 2087">
              <a:extLst>
                <a:ext uri="{FF2B5EF4-FFF2-40B4-BE49-F238E27FC236}">
                  <a16:creationId xmlns:a16="http://schemas.microsoft.com/office/drawing/2014/main" id="{87B40A6E-AE07-481C-85EB-6D414EC9B2D5}"/>
                </a:ext>
              </a:extLst>
            </p:cNvPr>
            <p:cNvSpPr>
              <a:spLocks noChangeArrowheads="1"/>
            </p:cNvSpPr>
            <p:nvPr/>
          </p:nvSpPr>
          <p:spPr bwMode="auto">
            <a:xfrm>
              <a:off x="3811" y="3471"/>
              <a:ext cx="24" cy="122"/>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15446" name="Freeform 2088">
              <a:extLst>
                <a:ext uri="{FF2B5EF4-FFF2-40B4-BE49-F238E27FC236}">
                  <a16:creationId xmlns:a16="http://schemas.microsoft.com/office/drawing/2014/main" id="{097AF82A-F477-429D-8508-6CB5987195E3}"/>
                </a:ext>
              </a:extLst>
            </p:cNvPr>
            <p:cNvSpPr>
              <a:spLocks noEditPoints="1"/>
            </p:cNvSpPr>
            <p:nvPr/>
          </p:nvSpPr>
          <p:spPr bwMode="auto">
            <a:xfrm>
              <a:off x="3852" y="3503"/>
              <a:ext cx="84" cy="92"/>
            </a:xfrm>
            <a:custGeom>
              <a:avLst/>
              <a:gdLst>
                <a:gd name="T0" fmla="*/ 4 w 333"/>
                <a:gd name="T1" fmla="*/ 22 h 370"/>
                <a:gd name="T2" fmla="*/ 8 w 333"/>
                <a:gd name="T3" fmla="*/ 14 h 370"/>
                <a:gd name="T4" fmla="*/ 13 w 333"/>
                <a:gd name="T5" fmla="*/ 8 h 370"/>
                <a:gd name="T6" fmla="*/ 20 w 333"/>
                <a:gd name="T7" fmla="*/ 3 h 370"/>
                <a:gd name="T8" fmla="*/ 30 w 333"/>
                <a:gd name="T9" fmla="*/ 1 h 370"/>
                <a:gd name="T10" fmla="*/ 41 w 333"/>
                <a:gd name="T11" fmla="*/ 0 h 370"/>
                <a:gd name="T12" fmla="*/ 58 w 333"/>
                <a:gd name="T13" fmla="*/ 1 h 370"/>
                <a:gd name="T14" fmla="*/ 65 w 333"/>
                <a:gd name="T15" fmla="*/ 4 h 370"/>
                <a:gd name="T16" fmla="*/ 73 w 333"/>
                <a:gd name="T17" fmla="*/ 9 h 370"/>
                <a:gd name="T18" fmla="*/ 76 w 333"/>
                <a:gd name="T19" fmla="*/ 13 h 370"/>
                <a:gd name="T20" fmla="*/ 78 w 333"/>
                <a:gd name="T21" fmla="*/ 19 h 370"/>
                <a:gd name="T22" fmla="*/ 79 w 333"/>
                <a:gd name="T23" fmla="*/ 34 h 370"/>
                <a:gd name="T24" fmla="*/ 79 w 333"/>
                <a:gd name="T25" fmla="*/ 71 h 370"/>
                <a:gd name="T26" fmla="*/ 80 w 333"/>
                <a:gd name="T27" fmla="*/ 81 h 370"/>
                <a:gd name="T28" fmla="*/ 84 w 333"/>
                <a:gd name="T29" fmla="*/ 90 h 370"/>
                <a:gd name="T30" fmla="*/ 59 w 333"/>
                <a:gd name="T31" fmla="*/ 83 h 370"/>
                <a:gd name="T32" fmla="*/ 54 w 333"/>
                <a:gd name="T33" fmla="*/ 83 h 370"/>
                <a:gd name="T34" fmla="*/ 45 w 333"/>
                <a:gd name="T35" fmla="*/ 89 h 370"/>
                <a:gd name="T36" fmla="*/ 34 w 333"/>
                <a:gd name="T37" fmla="*/ 92 h 370"/>
                <a:gd name="T38" fmla="*/ 23 w 333"/>
                <a:gd name="T39" fmla="*/ 92 h 370"/>
                <a:gd name="T40" fmla="*/ 15 w 333"/>
                <a:gd name="T41" fmla="*/ 89 h 370"/>
                <a:gd name="T42" fmla="*/ 8 w 333"/>
                <a:gd name="T43" fmla="*/ 85 h 370"/>
                <a:gd name="T44" fmla="*/ 3 w 333"/>
                <a:gd name="T45" fmla="*/ 79 h 370"/>
                <a:gd name="T46" fmla="*/ 1 w 333"/>
                <a:gd name="T47" fmla="*/ 72 h 370"/>
                <a:gd name="T48" fmla="*/ 1 w 333"/>
                <a:gd name="T49" fmla="*/ 62 h 370"/>
                <a:gd name="T50" fmla="*/ 4 w 333"/>
                <a:gd name="T51" fmla="*/ 53 h 370"/>
                <a:gd name="T52" fmla="*/ 11 w 333"/>
                <a:gd name="T53" fmla="*/ 46 h 370"/>
                <a:gd name="T54" fmla="*/ 22 w 333"/>
                <a:gd name="T55" fmla="*/ 41 h 370"/>
                <a:gd name="T56" fmla="*/ 40 w 333"/>
                <a:gd name="T57" fmla="*/ 37 h 370"/>
                <a:gd name="T58" fmla="*/ 56 w 333"/>
                <a:gd name="T59" fmla="*/ 33 h 370"/>
                <a:gd name="T60" fmla="*/ 55 w 333"/>
                <a:gd name="T61" fmla="*/ 25 h 370"/>
                <a:gd name="T62" fmla="*/ 53 w 333"/>
                <a:gd name="T63" fmla="*/ 22 h 370"/>
                <a:gd name="T64" fmla="*/ 50 w 333"/>
                <a:gd name="T65" fmla="*/ 19 h 370"/>
                <a:gd name="T66" fmla="*/ 44 w 333"/>
                <a:gd name="T67" fmla="*/ 18 h 370"/>
                <a:gd name="T68" fmla="*/ 34 w 333"/>
                <a:gd name="T69" fmla="*/ 19 h 370"/>
                <a:gd name="T70" fmla="*/ 28 w 333"/>
                <a:gd name="T71" fmla="*/ 22 h 370"/>
                <a:gd name="T72" fmla="*/ 24 w 333"/>
                <a:gd name="T73" fmla="*/ 29 h 370"/>
                <a:gd name="T74" fmla="*/ 50 w 333"/>
                <a:gd name="T75" fmla="*/ 49 h 370"/>
                <a:gd name="T76" fmla="*/ 37 w 333"/>
                <a:gd name="T77" fmla="*/ 52 h 370"/>
                <a:gd name="T78" fmla="*/ 29 w 333"/>
                <a:gd name="T79" fmla="*/ 55 h 370"/>
                <a:gd name="T80" fmla="*/ 26 w 333"/>
                <a:gd name="T81" fmla="*/ 58 h 370"/>
                <a:gd name="T82" fmla="*/ 24 w 333"/>
                <a:gd name="T83" fmla="*/ 61 h 370"/>
                <a:gd name="T84" fmla="*/ 24 w 333"/>
                <a:gd name="T85" fmla="*/ 66 h 370"/>
                <a:gd name="T86" fmla="*/ 28 w 333"/>
                <a:gd name="T87" fmla="*/ 72 h 370"/>
                <a:gd name="T88" fmla="*/ 34 w 333"/>
                <a:gd name="T89" fmla="*/ 75 h 370"/>
                <a:gd name="T90" fmla="*/ 43 w 333"/>
                <a:gd name="T91" fmla="*/ 75 h 370"/>
                <a:gd name="T92" fmla="*/ 51 w 333"/>
                <a:gd name="T93" fmla="*/ 70 h 370"/>
                <a:gd name="T94" fmla="*/ 55 w 333"/>
                <a:gd name="T95" fmla="*/ 64 h 370"/>
                <a:gd name="T96" fmla="*/ 56 w 333"/>
                <a:gd name="T97" fmla="*/ 56 h 37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33"/>
                <a:gd name="T148" fmla="*/ 0 h 370"/>
                <a:gd name="T149" fmla="*/ 333 w 333"/>
                <a:gd name="T150" fmla="*/ 370 h 37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33" h="370">
                  <a:moveTo>
                    <a:pt x="95" y="117"/>
                  </a:moveTo>
                  <a:lnTo>
                    <a:pt x="10" y="101"/>
                  </a:lnTo>
                  <a:lnTo>
                    <a:pt x="15" y="88"/>
                  </a:lnTo>
                  <a:lnTo>
                    <a:pt x="19" y="77"/>
                  </a:lnTo>
                  <a:lnTo>
                    <a:pt x="24" y="66"/>
                  </a:lnTo>
                  <a:lnTo>
                    <a:pt x="30" y="56"/>
                  </a:lnTo>
                  <a:lnTo>
                    <a:pt x="37" y="47"/>
                  </a:lnTo>
                  <a:lnTo>
                    <a:pt x="43" y="38"/>
                  </a:lnTo>
                  <a:lnTo>
                    <a:pt x="51" y="32"/>
                  </a:lnTo>
                  <a:lnTo>
                    <a:pt x="60" y="25"/>
                  </a:lnTo>
                  <a:lnTo>
                    <a:pt x="69" y="20"/>
                  </a:lnTo>
                  <a:lnTo>
                    <a:pt x="80" y="14"/>
                  </a:lnTo>
                  <a:lnTo>
                    <a:pt x="91" y="10"/>
                  </a:lnTo>
                  <a:lnTo>
                    <a:pt x="103" y="6"/>
                  </a:lnTo>
                  <a:lnTo>
                    <a:pt x="117" y="4"/>
                  </a:lnTo>
                  <a:lnTo>
                    <a:pt x="132" y="2"/>
                  </a:lnTo>
                  <a:lnTo>
                    <a:pt x="147" y="1"/>
                  </a:lnTo>
                  <a:lnTo>
                    <a:pt x="164" y="0"/>
                  </a:lnTo>
                  <a:lnTo>
                    <a:pt x="193" y="1"/>
                  </a:lnTo>
                  <a:lnTo>
                    <a:pt x="219" y="4"/>
                  </a:lnTo>
                  <a:lnTo>
                    <a:pt x="230" y="6"/>
                  </a:lnTo>
                  <a:lnTo>
                    <a:pt x="240" y="9"/>
                  </a:lnTo>
                  <a:lnTo>
                    <a:pt x="248" y="12"/>
                  </a:lnTo>
                  <a:lnTo>
                    <a:pt x="257" y="15"/>
                  </a:lnTo>
                  <a:lnTo>
                    <a:pt x="272" y="23"/>
                  </a:lnTo>
                  <a:lnTo>
                    <a:pt x="284" y="32"/>
                  </a:lnTo>
                  <a:lnTo>
                    <a:pt x="288" y="37"/>
                  </a:lnTo>
                  <a:lnTo>
                    <a:pt x="293" y="42"/>
                  </a:lnTo>
                  <a:lnTo>
                    <a:pt x="297" y="47"/>
                  </a:lnTo>
                  <a:lnTo>
                    <a:pt x="300" y="53"/>
                  </a:lnTo>
                  <a:lnTo>
                    <a:pt x="304" y="59"/>
                  </a:lnTo>
                  <a:lnTo>
                    <a:pt x="306" y="67"/>
                  </a:lnTo>
                  <a:lnTo>
                    <a:pt x="308" y="75"/>
                  </a:lnTo>
                  <a:lnTo>
                    <a:pt x="309" y="85"/>
                  </a:lnTo>
                  <a:lnTo>
                    <a:pt x="312" y="109"/>
                  </a:lnTo>
                  <a:lnTo>
                    <a:pt x="312" y="137"/>
                  </a:lnTo>
                  <a:lnTo>
                    <a:pt x="311" y="246"/>
                  </a:lnTo>
                  <a:lnTo>
                    <a:pt x="312" y="268"/>
                  </a:lnTo>
                  <a:lnTo>
                    <a:pt x="312" y="287"/>
                  </a:lnTo>
                  <a:lnTo>
                    <a:pt x="315" y="302"/>
                  </a:lnTo>
                  <a:lnTo>
                    <a:pt x="317" y="315"/>
                  </a:lnTo>
                  <a:lnTo>
                    <a:pt x="319" y="326"/>
                  </a:lnTo>
                  <a:lnTo>
                    <a:pt x="322" y="338"/>
                  </a:lnTo>
                  <a:lnTo>
                    <a:pt x="328" y="350"/>
                  </a:lnTo>
                  <a:lnTo>
                    <a:pt x="333" y="363"/>
                  </a:lnTo>
                  <a:lnTo>
                    <a:pt x="241" y="363"/>
                  </a:lnTo>
                  <a:lnTo>
                    <a:pt x="236" y="350"/>
                  </a:lnTo>
                  <a:lnTo>
                    <a:pt x="232" y="335"/>
                  </a:lnTo>
                  <a:lnTo>
                    <a:pt x="230" y="327"/>
                  </a:lnTo>
                  <a:lnTo>
                    <a:pt x="229" y="324"/>
                  </a:lnTo>
                  <a:lnTo>
                    <a:pt x="215" y="335"/>
                  </a:lnTo>
                  <a:lnTo>
                    <a:pt x="203" y="344"/>
                  </a:lnTo>
                  <a:lnTo>
                    <a:pt x="190" y="353"/>
                  </a:lnTo>
                  <a:lnTo>
                    <a:pt x="177" y="359"/>
                  </a:lnTo>
                  <a:lnTo>
                    <a:pt x="162" y="364"/>
                  </a:lnTo>
                  <a:lnTo>
                    <a:pt x="148" y="367"/>
                  </a:lnTo>
                  <a:lnTo>
                    <a:pt x="134" y="369"/>
                  </a:lnTo>
                  <a:lnTo>
                    <a:pt x="118" y="370"/>
                  </a:lnTo>
                  <a:lnTo>
                    <a:pt x="105" y="370"/>
                  </a:lnTo>
                  <a:lnTo>
                    <a:pt x="93" y="368"/>
                  </a:lnTo>
                  <a:lnTo>
                    <a:pt x="81" y="366"/>
                  </a:lnTo>
                  <a:lnTo>
                    <a:pt x="70" y="363"/>
                  </a:lnTo>
                  <a:lnTo>
                    <a:pt x="59" y="359"/>
                  </a:lnTo>
                  <a:lnTo>
                    <a:pt x="49" y="354"/>
                  </a:lnTo>
                  <a:lnTo>
                    <a:pt x="40" y="347"/>
                  </a:lnTo>
                  <a:lnTo>
                    <a:pt x="32" y="341"/>
                  </a:lnTo>
                  <a:lnTo>
                    <a:pt x="25" y="333"/>
                  </a:lnTo>
                  <a:lnTo>
                    <a:pt x="18" y="325"/>
                  </a:lnTo>
                  <a:lnTo>
                    <a:pt x="13" y="316"/>
                  </a:lnTo>
                  <a:lnTo>
                    <a:pt x="8" y="307"/>
                  </a:lnTo>
                  <a:lnTo>
                    <a:pt x="5" y="298"/>
                  </a:lnTo>
                  <a:lnTo>
                    <a:pt x="3" y="288"/>
                  </a:lnTo>
                  <a:lnTo>
                    <a:pt x="2" y="277"/>
                  </a:lnTo>
                  <a:lnTo>
                    <a:pt x="0" y="266"/>
                  </a:lnTo>
                  <a:lnTo>
                    <a:pt x="2" y="251"/>
                  </a:lnTo>
                  <a:lnTo>
                    <a:pt x="5" y="237"/>
                  </a:lnTo>
                  <a:lnTo>
                    <a:pt x="9" y="225"/>
                  </a:lnTo>
                  <a:lnTo>
                    <a:pt x="15" y="213"/>
                  </a:lnTo>
                  <a:lnTo>
                    <a:pt x="22" y="202"/>
                  </a:lnTo>
                  <a:lnTo>
                    <a:pt x="32" y="192"/>
                  </a:lnTo>
                  <a:lnTo>
                    <a:pt x="43" y="183"/>
                  </a:lnTo>
                  <a:lnTo>
                    <a:pt x="56" y="176"/>
                  </a:lnTo>
                  <a:lnTo>
                    <a:pt x="70" y="170"/>
                  </a:lnTo>
                  <a:lnTo>
                    <a:pt x="86" y="164"/>
                  </a:lnTo>
                  <a:lnTo>
                    <a:pt x="107" y="160"/>
                  </a:lnTo>
                  <a:lnTo>
                    <a:pt x="129" y="154"/>
                  </a:lnTo>
                  <a:lnTo>
                    <a:pt x="160" y="149"/>
                  </a:lnTo>
                  <a:lnTo>
                    <a:pt x="186" y="142"/>
                  </a:lnTo>
                  <a:lnTo>
                    <a:pt x="205" y="137"/>
                  </a:lnTo>
                  <a:lnTo>
                    <a:pt x="221" y="131"/>
                  </a:lnTo>
                  <a:lnTo>
                    <a:pt x="221" y="122"/>
                  </a:lnTo>
                  <a:lnTo>
                    <a:pt x="220" y="109"/>
                  </a:lnTo>
                  <a:lnTo>
                    <a:pt x="218" y="99"/>
                  </a:lnTo>
                  <a:lnTo>
                    <a:pt x="215" y="95"/>
                  </a:lnTo>
                  <a:lnTo>
                    <a:pt x="213" y="90"/>
                  </a:lnTo>
                  <a:lnTo>
                    <a:pt x="211" y="87"/>
                  </a:lnTo>
                  <a:lnTo>
                    <a:pt x="208" y="84"/>
                  </a:lnTo>
                  <a:lnTo>
                    <a:pt x="203" y="80"/>
                  </a:lnTo>
                  <a:lnTo>
                    <a:pt x="199" y="78"/>
                  </a:lnTo>
                  <a:lnTo>
                    <a:pt x="194" y="77"/>
                  </a:lnTo>
                  <a:lnTo>
                    <a:pt x="188" y="75"/>
                  </a:lnTo>
                  <a:lnTo>
                    <a:pt x="175" y="73"/>
                  </a:lnTo>
                  <a:lnTo>
                    <a:pt x="157" y="72"/>
                  </a:lnTo>
                  <a:lnTo>
                    <a:pt x="145" y="73"/>
                  </a:lnTo>
                  <a:lnTo>
                    <a:pt x="135" y="75"/>
                  </a:lnTo>
                  <a:lnTo>
                    <a:pt x="126" y="77"/>
                  </a:lnTo>
                  <a:lnTo>
                    <a:pt x="118" y="81"/>
                  </a:lnTo>
                  <a:lnTo>
                    <a:pt x="112" y="88"/>
                  </a:lnTo>
                  <a:lnTo>
                    <a:pt x="105" y="96"/>
                  </a:lnTo>
                  <a:lnTo>
                    <a:pt x="100" y="105"/>
                  </a:lnTo>
                  <a:lnTo>
                    <a:pt x="95" y="117"/>
                  </a:lnTo>
                  <a:close/>
                  <a:moveTo>
                    <a:pt x="221" y="193"/>
                  </a:moveTo>
                  <a:lnTo>
                    <a:pt x="210" y="195"/>
                  </a:lnTo>
                  <a:lnTo>
                    <a:pt x="198" y="199"/>
                  </a:lnTo>
                  <a:lnTo>
                    <a:pt x="182" y="203"/>
                  </a:lnTo>
                  <a:lnTo>
                    <a:pt x="164" y="207"/>
                  </a:lnTo>
                  <a:lnTo>
                    <a:pt x="146" y="210"/>
                  </a:lnTo>
                  <a:lnTo>
                    <a:pt x="132" y="215"/>
                  </a:lnTo>
                  <a:lnTo>
                    <a:pt x="121" y="219"/>
                  </a:lnTo>
                  <a:lnTo>
                    <a:pt x="113" y="223"/>
                  </a:lnTo>
                  <a:lnTo>
                    <a:pt x="108" y="226"/>
                  </a:lnTo>
                  <a:lnTo>
                    <a:pt x="105" y="230"/>
                  </a:lnTo>
                  <a:lnTo>
                    <a:pt x="102" y="234"/>
                  </a:lnTo>
                  <a:lnTo>
                    <a:pt x="99" y="238"/>
                  </a:lnTo>
                  <a:lnTo>
                    <a:pt x="97" y="242"/>
                  </a:lnTo>
                  <a:lnTo>
                    <a:pt x="95" y="247"/>
                  </a:lnTo>
                  <a:lnTo>
                    <a:pt x="95" y="251"/>
                  </a:lnTo>
                  <a:lnTo>
                    <a:pt x="94" y="256"/>
                  </a:lnTo>
                  <a:lnTo>
                    <a:pt x="95" y="266"/>
                  </a:lnTo>
                  <a:lnTo>
                    <a:pt x="99" y="274"/>
                  </a:lnTo>
                  <a:lnTo>
                    <a:pt x="103" y="282"/>
                  </a:lnTo>
                  <a:lnTo>
                    <a:pt x="110" y="290"/>
                  </a:lnTo>
                  <a:lnTo>
                    <a:pt x="117" y="296"/>
                  </a:lnTo>
                  <a:lnTo>
                    <a:pt x="126" y="301"/>
                  </a:lnTo>
                  <a:lnTo>
                    <a:pt x="136" y="303"/>
                  </a:lnTo>
                  <a:lnTo>
                    <a:pt x="146" y="304"/>
                  </a:lnTo>
                  <a:lnTo>
                    <a:pt x="159" y="303"/>
                  </a:lnTo>
                  <a:lnTo>
                    <a:pt x="171" y="300"/>
                  </a:lnTo>
                  <a:lnTo>
                    <a:pt x="183" y="295"/>
                  </a:lnTo>
                  <a:lnTo>
                    <a:pt x="194" y="288"/>
                  </a:lnTo>
                  <a:lnTo>
                    <a:pt x="202" y="281"/>
                  </a:lnTo>
                  <a:lnTo>
                    <a:pt x="209" y="273"/>
                  </a:lnTo>
                  <a:lnTo>
                    <a:pt x="213" y="266"/>
                  </a:lnTo>
                  <a:lnTo>
                    <a:pt x="218" y="257"/>
                  </a:lnTo>
                  <a:lnTo>
                    <a:pt x="219" y="249"/>
                  </a:lnTo>
                  <a:lnTo>
                    <a:pt x="220" y="239"/>
                  </a:lnTo>
                  <a:lnTo>
                    <a:pt x="221" y="227"/>
                  </a:lnTo>
                  <a:lnTo>
                    <a:pt x="221" y="212"/>
                  </a:lnTo>
                  <a:lnTo>
                    <a:pt x="221" y="19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47" name="Freeform 2089">
              <a:extLst>
                <a:ext uri="{FF2B5EF4-FFF2-40B4-BE49-F238E27FC236}">
                  <a16:creationId xmlns:a16="http://schemas.microsoft.com/office/drawing/2014/main" id="{69BF0589-7B31-4F10-9B3C-110A164038F0}"/>
                </a:ext>
              </a:extLst>
            </p:cNvPr>
            <p:cNvSpPr>
              <a:spLocks/>
            </p:cNvSpPr>
            <p:nvPr/>
          </p:nvSpPr>
          <p:spPr bwMode="auto">
            <a:xfrm>
              <a:off x="3952" y="3503"/>
              <a:ext cx="130" cy="90"/>
            </a:xfrm>
            <a:custGeom>
              <a:avLst/>
              <a:gdLst>
                <a:gd name="T0" fmla="*/ 21 w 521"/>
                <a:gd name="T1" fmla="*/ 2 h 363"/>
                <a:gd name="T2" fmla="*/ 25 w 521"/>
                <a:gd name="T3" fmla="*/ 11 h 363"/>
                <a:gd name="T4" fmla="*/ 31 w 521"/>
                <a:gd name="T5" fmla="*/ 5 h 363"/>
                <a:gd name="T6" fmla="*/ 38 w 521"/>
                <a:gd name="T7" fmla="*/ 2 h 363"/>
                <a:gd name="T8" fmla="*/ 45 w 521"/>
                <a:gd name="T9" fmla="*/ 0 h 363"/>
                <a:gd name="T10" fmla="*/ 53 w 521"/>
                <a:gd name="T11" fmla="*/ 0 h 363"/>
                <a:gd name="T12" fmla="*/ 61 w 521"/>
                <a:gd name="T13" fmla="*/ 2 h 363"/>
                <a:gd name="T14" fmla="*/ 67 w 521"/>
                <a:gd name="T15" fmla="*/ 5 h 363"/>
                <a:gd name="T16" fmla="*/ 72 w 521"/>
                <a:gd name="T17" fmla="*/ 11 h 363"/>
                <a:gd name="T18" fmla="*/ 77 w 521"/>
                <a:gd name="T19" fmla="*/ 11 h 363"/>
                <a:gd name="T20" fmla="*/ 83 w 521"/>
                <a:gd name="T21" fmla="*/ 5 h 363"/>
                <a:gd name="T22" fmla="*/ 90 w 521"/>
                <a:gd name="T23" fmla="*/ 2 h 363"/>
                <a:gd name="T24" fmla="*/ 97 w 521"/>
                <a:gd name="T25" fmla="*/ 0 h 363"/>
                <a:gd name="T26" fmla="*/ 106 w 521"/>
                <a:gd name="T27" fmla="*/ 0 h 363"/>
                <a:gd name="T28" fmla="*/ 112 w 521"/>
                <a:gd name="T29" fmla="*/ 1 h 363"/>
                <a:gd name="T30" fmla="*/ 116 w 521"/>
                <a:gd name="T31" fmla="*/ 3 h 363"/>
                <a:gd name="T32" fmla="*/ 119 w 521"/>
                <a:gd name="T33" fmla="*/ 5 h 363"/>
                <a:gd name="T34" fmla="*/ 122 w 521"/>
                <a:gd name="T35" fmla="*/ 7 h 363"/>
                <a:gd name="T36" fmla="*/ 125 w 521"/>
                <a:gd name="T37" fmla="*/ 10 h 363"/>
                <a:gd name="T38" fmla="*/ 127 w 521"/>
                <a:gd name="T39" fmla="*/ 14 h 363"/>
                <a:gd name="T40" fmla="*/ 129 w 521"/>
                <a:gd name="T41" fmla="*/ 19 h 363"/>
                <a:gd name="T42" fmla="*/ 130 w 521"/>
                <a:gd name="T43" fmla="*/ 28 h 363"/>
                <a:gd name="T44" fmla="*/ 130 w 521"/>
                <a:gd name="T45" fmla="*/ 90 h 363"/>
                <a:gd name="T46" fmla="*/ 107 w 521"/>
                <a:gd name="T47" fmla="*/ 40 h 363"/>
                <a:gd name="T48" fmla="*/ 106 w 521"/>
                <a:gd name="T49" fmla="*/ 29 h 363"/>
                <a:gd name="T50" fmla="*/ 105 w 521"/>
                <a:gd name="T51" fmla="*/ 25 h 363"/>
                <a:gd name="T52" fmla="*/ 104 w 521"/>
                <a:gd name="T53" fmla="*/ 23 h 363"/>
                <a:gd name="T54" fmla="*/ 103 w 521"/>
                <a:gd name="T55" fmla="*/ 21 h 363"/>
                <a:gd name="T56" fmla="*/ 100 w 521"/>
                <a:gd name="T57" fmla="*/ 19 h 363"/>
                <a:gd name="T58" fmla="*/ 98 w 521"/>
                <a:gd name="T59" fmla="*/ 18 h 363"/>
                <a:gd name="T60" fmla="*/ 94 w 521"/>
                <a:gd name="T61" fmla="*/ 18 h 363"/>
                <a:gd name="T62" fmla="*/ 90 w 521"/>
                <a:gd name="T63" fmla="*/ 19 h 363"/>
                <a:gd name="T64" fmla="*/ 85 w 521"/>
                <a:gd name="T65" fmla="*/ 21 h 363"/>
                <a:gd name="T66" fmla="*/ 81 w 521"/>
                <a:gd name="T67" fmla="*/ 25 h 363"/>
                <a:gd name="T68" fmla="*/ 79 w 521"/>
                <a:gd name="T69" fmla="*/ 30 h 363"/>
                <a:gd name="T70" fmla="*/ 77 w 521"/>
                <a:gd name="T71" fmla="*/ 37 h 363"/>
                <a:gd name="T72" fmla="*/ 77 w 521"/>
                <a:gd name="T73" fmla="*/ 48 h 363"/>
                <a:gd name="T74" fmla="*/ 53 w 521"/>
                <a:gd name="T75" fmla="*/ 90 h 363"/>
                <a:gd name="T76" fmla="*/ 53 w 521"/>
                <a:gd name="T77" fmla="*/ 36 h 363"/>
                <a:gd name="T78" fmla="*/ 53 w 521"/>
                <a:gd name="T79" fmla="*/ 28 h 363"/>
                <a:gd name="T80" fmla="*/ 52 w 521"/>
                <a:gd name="T81" fmla="*/ 24 h 363"/>
                <a:gd name="T82" fmla="*/ 50 w 521"/>
                <a:gd name="T83" fmla="*/ 21 h 363"/>
                <a:gd name="T84" fmla="*/ 47 w 521"/>
                <a:gd name="T85" fmla="*/ 19 h 363"/>
                <a:gd name="T86" fmla="*/ 43 w 521"/>
                <a:gd name="T87" fmla="*/ 18 h 363"/>
                <a:gd name="T88" fmla="*/ 39 w 521"/>
                <a:gd name="T89" fmla="*/ 18 h 363"/>
                <a:gd name="T90" fmla="*/ 34 w 521"/>
                <a:gd name="T91" fmla="*/ 19 h 363"/>
                <a:gd name="T92" fmla="*/ 29 w 521"/>
                <a:gd name="T93" fmla="*/ 22 h 363"/>
                <a:gd name="T94" fmla="*/ 26 w 521"/>
                <a:gd name="T95" fmla="*/ 27 h 363"/>
                <a:gd name="T96" fmla="*/ 25 w 521"/>
                <a:gd name="T97" fmla="*/ 32 h 363"/>
                <a:gd name="T98" fmla="*/ 23 w 521"/>
                <a:gd name="T99" fmla="*/ 41 h 363"/>
                <a:gd name="T100" fmla="*/ 23 w 521"/>
                <a:gd name="T101" fmla="*/ 90 h 363"/>
                <a:gd name="T102" fmla="*/ 0 w 521"/>
                <a:gd name="T103" fmla="*/ 2 h 363"/>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521"/>
                <a:gd name="T157" fmla="*/ 0 h 363"/>
                <a:gd name="T158" fmla="*/ 521 w 521"/>
                <a:gd name="T159" fmla="*/ 363 h 363"/>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521" h="363">
                  <a:moveTo>
                    <a:pt x="0" y="9"/>
                  </a:moveTo>
                  <a:lnTo>
                    <a:pt x="86" y="9"/>
                  </a:lnTo>
                  <a:lnTo>
                    <a:pt x="86" y="56"/>
                  </a:lnTo>
                  <a:lnTo>
                    <a:pt x="99" y="43"/>
                  </a:lnTo>
                  <a:lnTo>
                    <a:pt x="111" y="32"/>
                  </a:lnTo>
                  <a:lnTo>
                    <a:pt x="124" y="22"/>
                  </a:lnTo>
                  <a:lnTo>
                    <a:pt x="137" y="14"/>
                  </a:lnTo>
                  <a:lnTo>
                    <a:pt x="151" y="9"/>
                  </a:lnTo>
                  <a:lnTo>
                    <a:pt x="166" y="4"/>
                  </a:lnTo>
                  <a:lnTo>
                    <a:pt x="181" y="1"/>
                  </a:lnTo>
                  <a:lnTo>
                    <a:pt x="197" y="0"/>
                  </a:lnTo>
                  <a:lnTo>
                    <a:pt x="213" y="1"/>
                  </a:lnTo>
                  <a:lnTo>
                    <a:pt x="229" y="4"/>
                  </a:lnTo>
                  <a:lnTo>
                    <a:pt x="243" y="9"/>
                  </a:lnTo>
                  <a:lnTo>
                    <a:pt x="256" y="14"/>
                  </a:lnTo>
                  <a:lnTo>
                    <a:pt x="268" y="22"/>
                  </a:lnTo>
                  <a:lnTo>
                    <a:pt x="278" y="32"/>
                  </a:lnTo>
                  <a:lnTo>
                    <a:pt x="288" y="43"/>
                  </a:lnTo>
                  <a:lnTo>
                    <a:pt x="297" y="56"/>
                  </a:lnTo>
                  <a:lnTo>
                    <a:pt x="309" y="43"/>
                  </a:lnTo>
                  <a:lnTo>
                    <a:pt x="321" y="32"/>
                  </a:lnTo>
                  <a:lnTo>
                    <a:pt x="334" y="22"/>
                  </a:lnTo>
                  <a:lnTo>
                    <a:pt x="348" y="14"/>
                  </a:lnTo>
                  <a:lnTo>
                    <a:pt x="361" y="9"/>
                  </a:lnTo>
                  <a:lnTo>
                    <a:pt x="375" y="4"/>
                  </a:lnTo>
                  <a:lnTo>
                    <a:pt x="390" y="1"/>
                  </a:lnTo>
                  <a:lnTo>
                    <a:pt x="405" y="0"/>
                  </a:lnTo>
                  <a:lnTo>
                    <a:pt x="424" y="1"/>
                  </a:lnTo>
                  <a:lnTo>
                    <a:pt x="441" y="4"/>
                  </a:lnTo>
                  <a:lnTo>
                    <a:pt x="449" y="6"/>
                  </a:lnTo>
                  <a:lnTo>
                    <a:pt x="457" y="10"/>
                  </a:lnTo>
                  <a:lnTo>
                    <a:pt x="463" y="12"/>
                  </a:lnTo>
                  <a:lnTo>
                    <a:pt x="471" y="16"/>
                  </a:lnTo>
                  <a:lnTo>
                    <a:pt x="478" y="21"/>
                  </a:lnTo>
                  <a:lnTo>
                    <a:pt x="483" y="25"/>
                  </a:lnTo>
                  <a:lnTo>
                    <a:pt x="489" y="30"/>
                  </a:lnTo>
                  <a:lnTo>
                    <a:pt x="494" y="36"/>
                  </a:lnTo>
                  <a:lnTo>
                    <a:pt x="499" y="42"/>
                  </a:lnTo>
                  <a:lnTo>
                    <a:pt x="503" y="48"/>
                  </a:lnTo>
                  <a:lnTo>
                    <a:pt x="508" y="55"/>
                  </a:lnTo>
                  <a:lnTo>
                    <a:pt x="511" y="63"/>
                  </a:lnTo>
                  <a:lnTo>
                    <a:pt x="515" y="76"/>
                  </a:lnTo>
                  <a:lnTo>
                    <a:pt x="519" y="92"/>
                  </a:lnTo>
                  <a:lnTo>
                    <a:pt x="521" y="112"/>
                  </a:lnTo>
                  <a:lnTo>
                    <a:pt x="521" y="137"/>
                  </a:lnTo>
                  <a:lnTo>
                    <a:pt x="521" y="363"/>
                  </a:lnTo>
                  <a:lnTo>
                    <a:pt x="427" y="363"/>
                  </a:lnTo>
                  <a:lnTo>
                    <a:pt x="427" y="160"/>
                  </a:lnTo>
                  <a:lnTo>
                    <a:pt x="427" y="137"/>
                  </a:lnTo>
                  <a:lnTo>
                    <a:pt x="425" y="117"/>
                  </a:lnTo>
                  <a:lnTo>
                    <a:pt x="424" y="109"/>
                  </a:lnTo>
                  <a:lnTo>
                    <a:pt x="422" y="102"/>
                  </a:lnTo>
                  <a:lnTo>
                    <a:pt x="419" y="97"/>
                  </a:lnTo>
                  <a:lnTo>
                    <a:pt x="417" y="92"/>
                  </a:lnTo>
                  <a:lnTo>
                    <a:pt x="414" y="87"/>
                  </a:lnTo>
                  <a:lnTo>
                    <a:pt x="411" y="84"/>
                  </a:lnTo>
                  <a:lnTo>
                    <a:pt x="406" y="80"/>
                  </a:lnTo>
                  <a:lnTo>
                    <a:pt x="401" y="77"/>
                  </a:lnTo>
                  <a:lnTo>
                    <a:pt x="396" y="75"/>
                  </a:lnTo>
                  <a:lnTo>
                    <a:pt x="391" y="74"/>
                  </a:lnTo>
                  <a:lnTo>
                    <a:pt x="384" y="73"/>
                  </a:lnTo>
                  <a:lnTo>
                    <a:pt x="377" y="72"/>
                  </a:lnTo>
                  <a:lnTo>
                    <a:pt x="368" y="73"/>
                  </a:lnTo>
                  <a:lnTo>
                    <a:pt x="359" y="75"/>
                  </a:lnTo>
                  <a:lnTo>
                    <a:pt x="349" y="79"/>
                  </a:lnTo>
                  <a:lnTo>
                    <a:pt x="340" y="84"/>
                  </a:lnTo>
                  <a:lnTo>
                    <a:pt x="332" y="90"/>
                  </a:lnTo>
                  <a:lnTo>
                    <a:pt x="326" y="99"/>
                  </a:lnTo>
                  <a:lnTo>
                    <a:pt x="320" y="108"/>
                  </a:lnTo>
                  <a:lnTo>
                    <a:pt x="316" y="119"/>
                  </a:lnTo>
                  <a:lnTo>
                    <a:pt x="312" y="132"/>
                  </a:lnTo>
                  <a:lnTo>
                    <a:pt x="310" y="149"/>
                  </a:lnTo>
                  <a:lnTo>
                    <a:pt x="308" y="169"/>
                  </a:lnTo>
                  <a:lnTo>
                    <a:pt x="308" y="193"/>
                  </a:lnTo>
                  <a:lnTo>
                    <a:pt x="308" y="363"/>
                  </a:lnTo>
                  <a:lnTo>
                    <a:pt x="214" y="363"/>
                  </a:lnTo>
                  <a:lnTo>
                    <a:pt x="214" y="169"/>
                  </a:lnTo>
                  <a:lnTo>
                    <a:pt x="214" y="144"/>
                  </a:lnTo>
                  <a:lnTo>
                    <a:pt x="213" y="126"/>
                  </a:lnTo>
                  <a:lnTo>
                    <a:pt x="211" y="111"/>
                  </a:lnTo>
                  <a:lnTo>
                    <a:pt x="209" y="101"/>
                  </a:lnTo>
                  <a:lnTo>
                    <a:pt x="207" y="95"/>
                  </a:lnTo>
                  <a:lnTo>
                    <a:pt x="203" y="88"/>
                  </a:lnTo>
                  <a:lnTo>
                    <a:pt x="199" y="84"/>
                  </a:lnTo>
                  <a:lnTo>
                    <a:pt x="193" y="79"/>
                  </a:lnTo>
                  <a:lnTo>
                    <a:pt x="188" y="76"/>
                  </a:lnTo>
                  <a:lnTo>
                    <a:pt x="181" y="74"/>
                  </a:lnTo>
                  <a:lnTo>
                    <a:pt x="174" y="73"/>
                  </a:lnTo>
                  <a:lnTo>
                    <a:pt x="165" y="72"/>
                  </a:lnTo>
                  <a:lnTo>
                    <a:pt x="155" y="73"/>
                  </a:lnTo>
                  <a:lnTo>
                    <a:pt x="145" y="75"/>
                  </a:lnTo>
                  <a:lnTo>
                    <a:pt x="135" y="78"/>
                  </a:lnTo>
                  <a:lnTo>
                    <a:pt x="126" y="84"/>
                  </a:lnTo>
                  <a:lnTo>
                    <a:pt x="118" y="90"/>
                  </a:lnTo>
                  <a:lnTo>
                    <a:pt x="112" y="98"/>
                  </a:lnTo>
                  <a:lnTo>
                    <a:pt x="105" y="107"/>
                  </a:lnTo>
                  <a:lnTo>
                    <a:pt x="102" y="118"/>
                  </a:lnTo>
                  <a:lnTo>
                    <a:pt x="99" y="130"/>
                  </a:lnTo>
                  <a:lnTo>
                    <a:pt x="95" y="146"/>
                  </a:lnTo>
                  <a:lnTo>
                    <a:pt x="94" y="166"/>
                  </a:lnTo>
                  <a:lnTo>
                    <a:pt x="94" y="191"/>
                  </a:lnTo>
                  <a:lnTo>
                    <a:pt x="94" y="363"/>
                  </a:lnTo>
                  <a:lnTo>
                    <a:pt x="0" y="363"/>
                  </a:lnTo>
                  <a:lnTo>
                    <a:pt x="0" y="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48" name="Freeform 2090">
              <a:extLst>
                <a:ext uri="{FF2B5EF4-FFF2-40B4-BE49-F238E27FC236}">
                  <a16:creationId xmlns:a16="http://schemas.microsoft.com/office/drawing/2014/main" id="{E65291A4-EFF5-4BB9-8278-21810BCE7AA0}"/>
                </a:ext>
              </a:extLst>
            </p:cNvPr>
            <p:cNvSpPr>
              <a:spLocks noEditPoints="1"/>
            </p:cNvSpPr>
            <p:nvPr/>
          </p:nvSpPr>
          <p:spPr bwMode="auto">
            <a:xfrm>
              <a:off x="4098" y="3503"/>
              <a:ext cx="83" cy="92"/>
            </a:xfrm>
            <a:custGeom>
              <a:avLst/>
              <a:gdLst>
                <a:gd name="T0" fmla="*/ 80 w 331"/>
                <a:gd name="T1" fmla="*/ 69 h 370"/>
                <a:gd name="T2" fmla="*/ 76 w 331"/>
                <a:gd name="T3" fmla="*/ 77 h 370"/>
                <a:gd name="T4" fmla="*/ 70 w 331"/>
                <a:gd name="T5" fmla="*/ 84 h 370"/>
                <a:gd name="T6" fmla="*/ 62 w 331"/>
                <a:gd name="T7" fmla="*/ 88 h 370"/>
                <a:gd name="T8" fmla="*/ 53 w 331"/>
                <a:gd name="T9" fmla="*/ 91 h 370"/>
                <a:gd name="T10" fmla="*/ 43 w 331"/>
                <a:gd name="T11" fmla="*/ 92 h 370"/>
                <a:gd name="T12" fmla="*/ 30 w 331"/>
                <a:gd name="T13" fmla="*/ 91 h 370"/>
                <a:gd name="T14" fmla="*/ 23 w 331"/>
                <a:gd name="T15" fmla="*/ 88 h 370"/>
                <a:gd name="T16" fmla="*/ 17 w 331"/>
                <a:gd name="T17" fmla="*/ 85 h 370"/>
                <a:gd name="T18" fmla="*/ 12 w 331"/>
                <a:gd name="T19" fmla="*/ 81 h 370"/>
                <a:gd name="T20" fmla="*/ 7 w 331"/>
                <a:gd name="T21" fmla="*/ 74 h 370"/>
                <a:gd name="T22" fmla="*/ 2 w 331"/>
                <a:gd name="T23" fmla="*/ 64 h 370"/>
                <a:gd name="T24" fmla="*/ 0 w 331"/>
                <a:gd name="T25" fmla="*/ 51 h 370"/>
                <a:gd name="T26" fmla="*/ 1 w 331"/>
                <a:gd name="T27" fmla="*/ 36 h 370"/>
                <a:gd name="T28" fmla="*/ 5 w 331"/>
                <a:gd name="T29" fmla="*/ 23 h 370"/>
                <a:gd name="T30" fmla="*/ 12 w 331"/>
                <a:gd name="T31" fmla="*/ 13 h 370"/>
                <a:gd name="T32" fmla="*/ 21 w 331"/>
                <a:gd name="T33" fmla="*/ 5 h 370"/>
                <a:gd name="T34" fmla="*/ 32 w 331"/>
                <a:gd name="T35" fmla="*/ 1 h 370"/>
                <a:gd name="T36" fmla="*/ 46 w 331"/>
                <a:gd name="T37" fmla="*/ 0 h 370"/>
                <a:gd name="T38" fmla="*/ 58 w 331"/>
                <a:gd name="T39" fmla="*/ 3 h 370"/>
                <a:gd name="T40" fmla="*/ 69 w 331"/>
                <a:gd name="T41" fmla="*/ 10 h 370"/>
                <a:gd name="T42" fmla="*/ 77 w 331"/>
                <a:gd name="T43" fmla="*/ 21 h 370"/>
                <a:gd name="T44" fmla="*/ 81 w 331"/>
                <a:gd name="T45" fmla="*/ 35 h 370"/>
                <a:gd name="T46" fmla="*/ 83 w 331"/>
                <a:gd name="T47" fmla="*/ 53 h 370"/>
                <a:gd name="T48" fmla="*/ 25 w 331"/>
                <a:gd name="T49" fmla="*/ 58 h 370"/>
                <a:gd name="T50" fmla="*/ 26 w 331"/>
                <a:gd name="T51" fmla="*/ 64 h 370"/>
                <a:gd name="T52" fmla="*/ 30 w 331"/>
                <a:gd name="T53" fmla="*/ 69 h 370"/>
                <a:gd name="T54" fmla="*/ 34 w 331"/>
                <a:gd name="T55" fmla="*/ 72 h 370"/>
                <a:gd name="T56" fmla="*/ 40 w 331"/>
                <a:gd name="T57" fmla="*/ 74 h 370"/>
                <a:gd name="T58" fmla="*/ 46 w 331"/>
                <a:gd name="T59" fmla="*/ 75 h 370"/>
                <a:gd name="T60" fmla="*/ 52 w 331"/>
                <a:gd name="T61" fmla="*/ 72 h 370"/>
                <a:gd name="T62" fmla="*/ 57 w 331"/>
                <a:gd name="T63" fmla="*/ 65 h 370"/>
                <a:gd name="T64" fmla="*/ 59 w 331"/>
                <a:gd name="T65" fmla="*/ 36 h 370"/>
                <a:gd name="T66" fmla="*/ 58 w 331"/>
                <a:gd name="T67" fmla="*/ 30 h 370"/>
                <a:gd name="T68" fmla="*/ 56 w 331"/>
                <a:gd name="T69" fmla="*/ 25 h 370"/>
                <a:gd name="T70" fmla="*/ 52 w 331"/>
                <a:gd name="T71" fmla="*/ 21 h 370"/>
                <a:gd name="T72" fmla="*/ 47 w 331"/>
                <a:gd name="T73" fmla="*/ 19 h 370"/>
                <a:gd name="T74" fmla="*/ 42 w 331"/>
                <a:gd name="T75" fmla="*/ 18 h 370"/>
                <a:gd name="T76" fmla="*/ 37 w 331"/>
                <a:gd name="T77" fmla="*/ 19 h 370"/>
                <a:gd name="T78" fmla="*/ 32 w 331"/>
                <a:gd name="T79" fmla="*/ 21 h 370"/>
                <a:gd name="T80" fmla="*/ 28 w 331"/>
                <a:gd name="T81" fmla="*/ 25 h 370"/>
                <a:gd name="T82" fmla="*/ 26 w 331"/>
                <a:gd name="T83" fmla="*/ 30 h 370"/>
                <a:gd name="T84" fmla="*/ 25 w 331"/>
                <a:gd name="T85" fmla="*/ 36 h 3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31"/>
                <a:gd name="T130" fmla="*/ 0 h 370"/>
                <a:gd name="T131" fmla="*/ 331 w 331"/>
                <a:gd name="T132" fmla="*/ 370 h 3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31" h="370">
                  <a:moveTo>
                    <a:pt x="233" y="250"/>
                  </a:moveTo>
                  <a:lnTo>
                    <a:pt x="325" y="266"/>
                  </a:lnTo>
                  <a:lnTo>
                    <a:pt x="321" y="278"/>
                  </a:lnTo>
                  <a:lnTo>
                    <a:pt x="315" y="290"/>
                  </a:lnTo>
                  <a:lnTo>
                    <a:pt x="309" y="301"/>
                  </a:lnTo>
                  <a:lnTo>
                    <a:pt x="302" y="311"/>
                  </a:lnTo>
                  <a:lnTo>
                    <a:pt x="295" y="320"/>
                  </a:lnTo>
                  <a:lnTo>
                    <a:pt x="287" y="328"/>
                  </a:lnTo>
                  <a:lnTo>
                    <a:pt x="278" y="336"/>
                  </a:lnTo>
                  <a:lnTo>
                    <a:pt x="269" y="344"/>
                  </a:lnTo>
                  <a:lnTo>
                    <a:pt x="259" y="349"/>
                  </a:lnTo>
                  <a:lnTo>
                    <a:pt x="248" y="355"/>
                  </a:lnTo>
                  <a:lnTo>
                    <a:pt x="237" y="360"/>
                  </a:lnTo>
                  <a:lnTo>
                    <a:pt x="225" y="364"/>
                  </a:lnTo>
                  <a:lnTo>
                    <a:pt x="213" y="367"/>
                  </a:lnTo>
                  <a:lnTo>
                    <a:pt x="199" y="369"/>
                  </a:lnTo>
                  <a:lnTo>
                    <a:pt x="186" y="370"/>
                  </a:lnTo>
                  <a:lnTo>
                    <a:pt x="172" y="370"/>
                  </a:lnTo>
                  <a:lnTo>
                    <a:pt x="149" y="369"/>
                  </a:lnTo>
                  <a:lnTo>
                    <a:pt x="129" y="367"/>
                  </a:lnTo>
                  <a:lnTo>
                    <a:pt x="119" y="365"/>
                  </a:lnTo>
                  <a:lnTo>
                    <a:pt x="109" y="362"/>
                  </a:lnTo>
                  <a:lnTo>
                    <a:pt x="100" y="359"/>
                  </a:lnTo>
                  <a:lnTo>
                    <a:pt x="91" y="355"/>
                  </a:lnTo>
                  <a:lnTo>
                    <a:pt x="83" y="352"/>
                  </a:lnTo>
                  <a:lnTo>
                    <a:pt x="75" y="347"/>
                  </a:lnTo>
                  <a:lnTo>
                    <a:pt x="67" y="342"/>
                  </a:lnTo>
                  <a:lnTo>
                    <a:pt x="61" y="336"/>
                  </a:lnTo>
                  <a:lnTo>
                    <a:pt x="53" y="331"/>
                  </a:lnTo>
                  <a:lnTo>
                    <a:pt x="46" y="324"/>
                  </a:lnTo>
                  <a:lnTo>
                    <a:pt x="41" y="317"/>
                  </a:lnTo>
                  <a:lnTo>
                    <a:pt x="35" y="310"/>
                  </a:lnTo>
                  <a:lnTo>
                    <a:pt x="26" y="298"/>
                  </a:lnTo>
                  <a:lnTo>
                    <a:pt x="20" y="284"/>
                  </a:lnTo>
                  <a:lnTo>
                    <a:pt x="13" y="270"/>
                  </a:lnTo>
                  <a:lnTo>
                    <a:pt x="9" y="256"/>
                  </a:lnTo>
                  <a:lnTo>
                    <a:pt x="4" y="240"/>
                  </a:lnTo>
                  <a:lnTo>
                    <a:pt x="2" y="224"/>
                  </a:lnTo>
                  <a:lnTo>
                    <a:pt x="0" y="206"/>
                  </a:lnTo>
                  <a:lnTo>
                    <a:pt x="0" y="188"/>
                  </a:lnTo>
                  <a:lnTo>
                    <a:pt x="1" y="166"/>
                  </a:lnTo>
                  <a:lnTo>
                    <a:pt x="3" y="146"/>
                  </a:lnTo>
                  <a:lnTo>
                    <a:pt x="7" y="128"/>
                  </a:lnTo>
                  <a:lnTo>
                    <a:pt x="11" y="109"/>
                  </a:lnTo>
                  <a:lnTo>
                    <a:pt x="18" y="92"/>
                  </a:lnTo>
                  <a:lnTo>
                    <a:pt x="25" y="77"/>
                  </a:lnTo>
                  <a:lnTo>
                    <a:pt x="35" y="63"/>
                  </a:lnTo>
                  <a:lnTo>
                    <a:pt x="46" y="51"/>
                  </a:lnTo>
                  <a:lnTo>
                    <a:pt x="57" y="38"/>
                  </a:lnTo>
                  <a:lnTo>
                    <a:pt x="70" y="29"/>
                  </a:lnTo>
                  <a:lnTo>
                    <a:pt x="84" y="20"/>
                  </a:lnTo>
                  <a:lnTo>
                    <a:pt x="98" y="13"/>
                  </a:lnTo>
                  <a:lnTo>
                    <a:pt x="112" y="8"/>
                  </a:lnTo>
                  <a:lnTo>
                    <a:pt x="129" y="3"/>
                  </a:lnTo>
                  <a:lnTo>
                    <a:pt x="145" y="1"/>
                  </a:lnTo>
                  <a:lnTo>
                    <a:pt x="162" y="0"/>
                  </a:lnTo>
                  <a:lnTo>
                    <a:pt x="182" y="1"/>
                  </a:lnTo>
                  <a:lnTo>
                    <a:pt x="199" y="3"/>
                  </a:lnTo>
                  <a:lnTo>
                    <a:pt x="217" y="8"/>
                  </a:lnTo>
                  <a:lnTo>
                    <a:pt x="233" y="13"/>
                  </a:lnTo>
                  <a:lnTo>
                    <a:pt x="248" y="21"/>
                  </a:lnTo>
                  <a:lnTo>
                    <a:pt x="262" y="30"/>
                  </a:lnTo>
                  <a:lnTo>
                    <a:pt x="274" y="41"/>
                  </a:lnTo>
                  <a:lnTo>
                    <a:pt x="287" y="53"/>
                  </a:lnTo>
                  <a:lnTo>
                    <a:pt x="298" y="66"/>
                  </a:lnTo>
                  <a:lnTo>
                    <a:pt x="306" y="83"/>
                  </a:lnTo>
                  <a:lnTo>
                    <a:pt x="314" y="99"/>
                  </a:lnTo>
                  <a:lnTo>
                    <a:pt x="321" y="119"/>
                  </a:lnTo>
                  <a:lnTo>
                    <a:pt x="325" y="140"/>
                  </a:lnTo>
                  <a:lnTo>
                    <a:pt x="328" y="162"/>
                  </a:lnTo>
                  <a:lnTo>
                    <a:pt x="331" y="186"/>
                  </a:lnTo>
                  <a:lnTo>
                    <a:pt x="331" y="213"/>
                  </a:lnTo>
                  <a:lnTo>
                    <a:pt x="96" y="213"/>
                  </a:lnTo>
                  <a:lnTo>
                    <a:pt x="97" y="223"/>
                  </a:lnTo>
                  <a:lnTo>
                    <a:pt x="98" y="233"/>
                  </a:lnTo>
                  <a:lnTo>
                    <a:pt x="99" y="241"/>
                  </a:lnTo>
                  <a:lnTo>
                    <a:pt x="102" y="249"/>
                  </a:lnTo>
                  <a:lnTo>
                    <a:pt x="105" y="257"/>
                  </a:lnTo>
                  <a:lnTo>
                    <a:pt x="109" y="264"/>
                  </a:lnTo>
                  <a:lnTo>
                    <a:pt x="113" y="271"/>
                  </a:lnTo>
                  <a:lnTo>
                    <a:pt x="119" y="277"/>
                  </a:lnTo>
                  <a:lnTo>
                    <a:pt x="125" y="282"/>
                  </a:lnTo>
                  <a:lnTo>
                    <a:pt x="130" y="288"/>
                  </a:lnTo>
                  <a:lnTo>
                    <a:pt x="137" y="291"/>
                  </a:lnTo>
                  <a:lnTo>
                    <a:pt x="143" y="294"/>
                  </a:lnTo>
                  <a:lnTo>
                    <a:pt x="150" y="298"/>
                  </a:lnTo>
                  <a:lnTo>
                    <a:pt x="158" y="299"/>
                  </a:lnTo>
                  <a:lnTo>
                    <a:pt x="164" y="300"/>
                  </a:lnTo>
                  <a:lnTo>
                    <a:pt x="173" y="301"/>
                  </a:lnTo>
                  <a:lnTo>
                    <a:pt x="183" y="300"/>
                  </a:lnTo>
                  <a:lnTo>
                    <a:pt x="193" y="298"/>
                  </a:lnTo>
                  <a:lnTo>
                    <a:pt x="202" y="293"/>
                  </a:lnTo>
                  <a:lnTo>
                    <a:pt x="209" y="289"/>
                  </a:lnTo>
                  <a:lnTo>
                    <a:pt x="217" y="281"/>
                  </a:lnTo>
                  <a:lnTo>
                    <a:pt x="223" y="272"/>
                  </a:lnTo>
                  <a:lnTo>
                    <a:pt x="228" y="262"/>
                  </a:lnTo>
                  <a:lnTo>
                    <a:pt x="233" y="250"/>
                  </a:lnTo>
                  <a:close/>
                  <a:moveTo>
                    <a:pt x="238" y="155"/>
                  </a:moveTo>
                  <a:lnTo>
                    <a:pt x="237" y="145"/>
                  </a:lnTo>
                  <a:lnTo>
                    <a:pt x="236" y="135"/>
                  </a:lnTo>
                  <a:lnTo>
                    <a:pt x="234" y="128"/>
                  </a:lnTo>
                  <a:lnTo>
                    <a:pt x="231" y="119"/>
                  </a:lnTo>
                  <a:lnTo>
                    <a:pt x="229" y="111"/>
                  </a:lnTo>
                  <a:lnTo>
                    <a:pt x="226" y="105"/>
                  </a:lnTo>
                  <a:lnTo>
                    <a:pt x="222" y="99"/>
                  </a:lnTo>
                  <a:lnTo>
                    <a:pt x="217" y="94"/>
                  </a:lnTo>
                  <a:lnTo>
                    <a:pt x="212" y="88"/>
                  </a:lnTo>
                  <a:lnTo>
                    <a:pt x="206" y="84"/>
                  </a:lnTo>
                  <a:lnTo>
                    <a:pt x="201" y="80"/>
                  </a:lnTo>
                  <a:lnTo>
                    <a:pt x="194" y="77"/>
                  </a:lnTo>
                  <a:lnTo>
                    <a:pt x="188" y="75"/>
                  </a:lnTo>
                  <a:lnTo>
                    <a:pt x="182" y="74"/>
                  </a:lnTo>
                  <a:lnTo>
                    <a:pt x="175" y="73"/>
                  </a:lnTo>
                  <a:lnTo>
                    <a:pt x="168" y="72"/>
                  </a:lnTo>
                  <a:lnTo>
                    <a:pt x="161" y="73"/>
                  </a:lnTo>
                  <a:lnTo>
                    <a:pt x="153" y="74"/>
                  </a:lnTo>
                  <a:lnTo>
                    <a:pt x="147" y="75"/>
                  </a:lnTo>
                  <a:lnTo>
                    <a:pt x="140" y="78"/>
                  </a:lnTo>
                  <a:lnTo>
                    <a:pt x="133" y="80"/>
                  </a:lnTo>
                  <a:lnTo>
                    <a:pt x="128" y="85"/>
                  </a:lnTo>
                  <a:lnTo>
                    <a:pt x="122" y="89"/>
                  </a:lnTo>
                  <a:lnTo>
                    <a:pt x="117" y="95"/>
                  </a:lnTo>
                  <a:lnTo>
                    <a:pt x="112" y="100"/>
                  </a:lnTo>
                  <a:lnTo>
                    <a:pt x="109" y="107"/>
                  </a:lnTo>
                  <a:lnTo>
                    <a:pt x="105" y="113"/>
                  </a:lnTo>
                  <a:lnTo>
                    <a:pt x="102" y="121"/>
                  </a:lnTo>
                  <a:lnTo>
                    <a:pt x="100" y="129"/>
                  </a:lnTo>
                  <a:lnTo>
                    <a:pt x="99" y="137"/>
                  </a:lnTo>
                  <a:lnTo>
                    <a:pt x="98" y="145"/>
                  </a:lnTo>
                  <a:lnTo>
                    <a:pt x="98" y="155"/>
                  </a:lnTo>
                  <a:lnTo>
                    <a:pt x="238" y="15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49" name="Freeform 2091">
              <a:extLst>
                <a:ext uri="{FF2B5EF4-FFF2-40B4-BE49-F238E27FC236}">
                  <a16:creationId xmlns:a16="http://schemas.microsoft.com/office/drawing/2014/main" id="{D089619B-4D1D-4E7C-A4C7-397EBE1B389A}"/>
                </a:ext>
              </a:extLst>
            </p:cNvPr>
            <p:cNvSpPr>
              <a:spLocks/>
            </p:cNvSpPr>
            <p:nvPr/>
          </p:nvSpPr>
          <p:spPr bwMode="auto">
            <a:xfrm>
              <a:off x="4200" y="3503"/>
              <a:ext cx="81" cy="90"/>
            </a:xfrm>
            <a:custGeom>
              <a:avLst/>
              <a:gdLst>
                <a:gd name="T0" fmla="*/ 81 w 322"/>
                <a:gd name="T1" fmla="*/ 90 h 363"/>
                <a:gd name="T2" fmla="*/ 57 w 322"/>
                <a:gd name="T3" fmla="*/ 90 h 363"/>
                <a:gd name="T4" fmla="*/ 57 w 322"/>
                <a:gd name="T5" fmla="*/ 45 h 363"/>
                <a:gd name="T6" fmla="*/ 57 w 322"/>
                <a:gd name="T7" fmla="*/ 38 h 363"/>
                <a:gd name="T8" fmla="*/ 57 w 322"/>
                <a:gd name="T9" fmla="*/ 33 h 363"/>
                <a:gd name="T10" fmla="*/ 57 w 322"/>
                <a:gd name="T11" fmla="*/ 30 h 363"/>
                <a:gd name="T12" fmla="*/ 56 w 322"/>
                <a:gd name="T13" fmla="*/ 27 h 363"/>
                <a:gd name="T14" fmla="*/ 55 w 322"/>
                <a:gd name="T15" fmla="*/ 25 h 363"/>
                <a:gd name="T16" fmla="*/ 54 w 322"/>
                <a:gd name="T17" fmla="*/ 23 h 363"/>
                <a:gd name="T18" fmla="*/ 53 w 322"/>
                <a:gd name="T19" fmla="*/ 22 h 363"/>
                <a:gd name="T20" fmla="*/ 51 w 322"/>
                <a:gd name="T21" fmla="*/ 20 h 363"/>
                <a:gd name="T22" fmla="*/ 49 w 322"/>
                <a:gd name="T23" fmla="*/ 19 h 363"/>
                <a:gd name="T24" fmla="*/ 47 w 322"/>
                <a:gd name="T25" fmla="*/ 19 h 363"/>
                <a:gd name="T26" fmla="*/ 45 w 322"/>
                <a:gd name="T27" fmla="*/ 18 h 363"/>
                <a:gd name="T28" fmla="*/ 43 w 322"/>
                <a:gd name="T29" fmla="*/ 18 h 363"/>
                <a:gd name="T30" fmla="*/ 40 w 322"/>
                <a:gd name="T31" fmla="*/ 18 h 363"/>
                <a:gd name="T32" fmla="*/ 37 w 322"/>
                <a:gd name="T33" fmla="*/ 19 h 363"/>
                <a:gd name="T34" fmla="*/ 34 w 322"/>
                <a:gd name="T35" fmla="*/ 20 h 363"/>
                <a:gd name="T36" fmla="*/ 32 w 322"/>
                <a:gd name="T37" fmla="*/ 21 h 363"/>
                <a:gd name="T38" fmla="*/ 30 w 322"/>
                <a:gd name="T39" fmla="*/ 23 h 363"/>
                <a:gd name="T40" fmla="*/ 28 w 322"/>
                <a:gd name="T41" fmla="*/ 25 h 363"/>
                <a:gd name="T42" fmla="*/ 26 w 322"/>
                <a:gd name="T43" fmla="*/ 27 h 363"/>
                <a:gd name="T44" fmla="*/ 25 w 322"/>
                <a:gd name="T45" fmla="*/ 30 h 363"/>
                <a:gd name="T46" fmla="*/ 24 w 322"/>
                <a:gd name="T47" fmla="*/ 33 h 363"/>
                <a:gd name="T48" fmla="*/ 24 w 322"/>
                <a:gd name="T49" fmla="*/ 38 h 363"/>
                <a:gd name="T50" fmla="*/ 23 w 322"/>
                <a:gd name="T51" fmla="*/ 43 h 363"/>
                <a:gd name="T52" fmla="*/ 23 w 322"/>
                <a:gd name="T53" fmla="*/ 50 h 363"/>
                <a:gd name="T54" fmla="*/ 23 w 322"/>
                <a:gd name="T55" fmla="*/ 90 h 363"/>
                <a:gd name="T56" fmla="*/ 0 w 322"/>
                <a:gd name="T57" fmla="*/ 90 h 363"/>
                <a:gd name="T58" fmla="*/ 0 w 322"/>
                <a:gd name="T59" fmla="*/ 2 h 363"/>
                <a:gd name="T60" fmla="*/ 22 w 322"/>
                <a:gd name="T61" fmla="*/ 2 h 363"/>
                <a:gd name="T62" fmla="*/ 22 w 322"/>
                <a:gd name="T63" fmla="*/ 15 h 363"/>
                <a:gd name="T64" fmla="*/ 25 w 322"/>
                <a:gd name="T65" fmla="*/ 11 h 363"/>
                <a:gd name="T66" fmla="*/ 28 w 322"/>
                <a:gd name="T67" fmla="*/ 8 h 363"/>
                <a:gd name="T68" fmla="*/ 31 w 322"/>
                <a:gd name="T69" fmla="*/ 6 h 363"/>
                <a:gd name="T70" fmla="*/ 35 w 322"/>
                <a:gd name="T71" fmla="*/ 4 h 363"/>
                <a:gd name="T72" fmla="*/ 39 w 322"/>
                <a:gd name="T73" fmla="*/ 2 h 363"/>
                <a:gd name="T74" fmla="*/ 43 w 322"/>
                <a:gd name="T75" fmla="*/ 1 h 363"/>
                <a:gd name="T76" fmla="*/ 47 w 322"/>
                <a:gd name="T77" fmla="*/ 0 h 363"/>
                <a:gd name="T78" fmla="*/ 51 w 322"/>
                <a:gd name="T79" fmla="*/ 0 h 363"/>
                <a:gd name="T80" fmla="*/ 55 w 322"/>
                <a:gd name="T81" fmla="*/ 0 h 363"/>
                <a:gd name="T82" fmla="*/ 58 w 322"/>
                <a:gd name="T83" fmla="*/ 1 h 363"/>
                <a:gd name="T84" fmla="*/ 62 w 322"/>
                <a:gd name="T85" fmla="*/ 1 h 363"/>
                <a:gd name="T86" fmla="*/ 65 w 322"/>
                <a:gd name="T87" fmla="*/ 3 h 363"/>
                <a:gd name="T88" fmla="*/ 68 w 322"/>
                <a:gd name="T89" fmla="*/ 4 h 363"/>
                <a:gd name="T90" fmla="*/ 71 w 322"/>
                <a:gd name="T91" fmla="*/ 6 h 363"/>
                <a:gd name="T92" fmla="*/ 73 w 322"/>
                <a:gd name="T93" fmla="*/ 8 h 363"/>
                <a:gd name="T94" fmla="*/ 75 w 322"/>
                <a:gd name="T95" fmla="*/ 10 h 363"/>
                <a:gd name="T96" fmla="*/ 76 w 322"/>
                <a:gd name="T97" fmla="*/ 12 h 363"/>
                <a:gd name="T98" fmla="*/ 78 w 322"/>
                <a:gd name="T99" fmla="*/ 14 h 363"/>
                <a:gd name="T100" fmla="*/ 79 w 322"/>
                <a:gd name="T101" fmla="*/ 17 h 363"/>
                <a:gd name="T102" fmla="*/ 80 w 322"/>
                <a:gd name="T103" fmla="*/ 20 h 363"/>
                <a:gd name="T104" fmla="*/ 80 w 322"/>
                <a:gd name="T105" fmla="*/ 23 h 363"/>
                <a:gd name="T106" fmla="*/ 81 w 322"/>
                <a:gd name="T107" fmla="*/ 26 h 363"/>
                <a:gd name="T108" fmla="*/ 81 w 322"/>
                <a:gd name="T109" fmla="*/ 30 h 363"/>
                <a:gd name="T110" fmla="*/ 81 w 322"/>
                <a:gd name="T111" fmla="*/ 35 h 363"/>
                <a:gd name="T112" fmla="*/ 81 w 322"/>
                <a:gd name="T113" fmla="*/ 90 h 36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22"/>
                <a:gd name="T172" fmla="*/ 0 h 363"/>
                <a:gd name="T173" fmla="*/ 322 w 322"/>
                <a:gd name="T174" fmla="*/ 363 h 36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22" h="363">
                  <a:moveTo>
                    <a:pt x="322" y="363"/>
                  </a:moveTo>
                  <a:lnTo>
                    <a:pt x="228" y="363"/>
                  </a:lnTo>
                  <a:lnTo>
                    <a:pt x="228" y="182"/>
                  </a:lnTo>
                  <a:lnTo>
                    <a:pt x="228" y="155"/>
                  </a:lnTo>
                  <a:lnTo>
                    <a:pt x="227" y="134"/>
                  </a:lnTo>
                  <a:lnTo>
                    <a:pt x="225" y="119"/>
                  </a:lnTo>
                  <a:lnTo>
                    <a:pt x="222" y="108"/>
                  </a:lnTo>
                  <a:lnTo>
                    <a:pt x="219" y="99"/>
                  </a:lnTo>
                  <a:lnTo>
                    <a:pt x="215" y="92"/>
                  </a:lnTo>
                  <a:lnTo>
                    <a:pt x="209" y="87"/>
                  </a:lnTo>
                  <a:lnTo>
                    <a:pt x="203" y="81"/>
                  </a:lnTo>
                  <a:lnTo>
                    <a:pt x="196" y="77"/>
                  </a:lnTo>
                  <a:lnTo>
                    <a:pt x="188" y="75"/>
                  </a:lnTo>
                  <a:lnTo>
                    <a:pt x="179" y="73"/>
                  </a:lnTo>
                  <a:lnTo>
                    <a:pt x="171" y="72"/>
                  </a:lnTo>
                  <a:lnTo>
                    <a:pt x="159" y="73"/>
                  </a:lnTo>
                  <a:lnTo>
                    <a:pt x="147" y="75"/>
                  </a:lnTo>
                  <a:lnTo>
                    <a:pt x="136" y="79"/>
                  </a:lnTo>
                  <a:lnTo>
                    <a:pt x="127" y="85"/>
                  </a:lnTo>
                  <a:lnTo>
                    <a:pt x="118" y="92"/>
                  </a:lnTo>
                  <a:lnTo>
                    <a:pt x="110" y="101"/>
                  </a:lnTo>
                  <a:lnTo>
                    <a:pt x="104" y="110"/>
                  </a:lnTo>
                  <a:lnTo>
                    <a:pt x="100" y="121"/>
                  </a:lnTo>
                  <a:lnTo>
                    <a:pt x="97" y="134"/>
                  </a:lnTo>
                  <a:lnTo>
                    <a:pt x="95" y="152"/>
                  </a:lnTo>
                  <a:lnTo>
                    <a:pt x="93" y="175"/>
                  </a:lnTo>
                  <a:lnTo>
                    <a:pt x="93" y="202"/>
                  </a:lnTo>
                  <a:lnTo>
                    <a:pt x="93" y="363"/>
                  </a:lnTo>
                  <a:lnTo>
                    <a:pt x="0" y="363"/>
                  </a:lnTo>
                  <a:lnTo>
                    <a:pt x="0" y="9"/>
                  </a:lnTo>
                  <a:lnTo>
                    <a:pt x="86" y="9"/>
                  </a:lnTo>
                  <a:lnTo>
                    <a:pt x="86" y="60"/>
                  </a:lnTo>
                  <a:lnTo>
                    <a:pt x="98" y="46"/>
                  </a:lnTo>
                  <a:lnTo>
                    <a:pt x="111" y="34"/>
                  </a:lnTo>
                  <a:lnTo>
                    <a:pt x="124" y="24"/>
                  </a:lnTo>
                  <a:lnTo>
                    <a:pt x="139" y="15"/>
                  </a:lnTo>
                  <a:lnTo>
                    <a:pt x="154" y="9"/>
                  </a:lnTo>
                  <a:lnTo>
                    <a:pt x="170" y="4"/>
                  </a:lnTo>
                  <a:lnTo>
                    <a:pt x="186" y="1"/>
                  </a:lnTo>
                  <a:lnTo>
                    <a:pt x="203" y="0"/>
                  </a:lnTo>
                  <a:lnTo>
                    <a:pt x="218" y="1"/>
                  </a:lnTo>
                  <a:lnTo>
                    <a:pt x="232" y="3"/>
                  </a:lnTo>
                  <a:lnTo>
                    <a:pt x="247" y="6"/>
                  </a:lnTo>
                  <a:lnTo>
                    <a:pt x="260" y="11"/>
                  </a:lnTo>
                  <a:lnTo>
                    <a:pt x="272" y="17"/>
                  </a:lnTo>
                  <a:lnTo>
                    <a:pt x="282" y="24"/>
                  </a:lnTo>
                  <a:lnTo>
                    <a:pt x="291" y="32"/>
                  </a:lnTo>
                  <a:lnTo>
                    <a:pt x="299" y="40"/>
                  </a:lnTo>
                  <a:lnTo>
                    <a:pt x="304" y="49"/>
                  </a:lnTo>
                  <a:lnTo>
                    <a:pt x="310" y="58"/>
                  </a:lnTo>
                  <a:lnTo>
                    <a:pt x="314" y="68"/>
                  </a:lnTo>
                  <a:lnTo>
                    <a:pt x="317" y="79"/>
                  </a:lnTo>
                  <a:lnTo>
                    <a:pt x="319" y="91"/>
                  </a:lnTo>
                  <a:lnTo>
                    <a:pt x="321" y="106"/>
                  </a:lnTo>
                  <a:lnTo>
                    <a:pt x="322" y="123"/>
                  </a:lnTo>
                  <a:lnTo>
                    <a:pt x="322" y="142"/>
                  </a:lnTo>
                  <a:lnTo>
                    <a:pt x="322" y="36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50" name="Freeform 2092">
              <a:extLst>
                <a:ext uri="{FF2B5EF4-FFF2-40B4-BE49-F238E27FC236}">
                  <a16:creationId xmlns:a16="http://schemas.microsoft.com/office/drawing/2014/main" id="{2EA3A821-5BA7-4B1C-8D82-EA5F171A7338}"/>
                </a:ext>
              </a:extLst>
            </p:cNvPr>
            <p:cNvSpPr>
              <a:spLocks/>
            </p:cNvSpPr>
            <p:nvPr/>
          </p:nvSpPr>
          <p:spPr bwMode="auto">
            <a:xfrm>
              <a:off x="4295" y="3473"/>
              <a:ext cx="52" cy="122"/>
            </a:xfrm>
            <a:custGeom>
              <a:avLst/>
              <a:gdLst>
                <a:gd name="T0" fmla="*/ 50 w 209"/>
                <a:gd name="T1" fmla="*/ 32 h 487"/>
                <a:gd name="T2" fmla="*/ 50 w 209"/>
                <a:gd name="T3" fmla="*/ 50 h 487"/>
                <a:gd name="T4" fmla="*/ 34 w 209"/>
                <a:gd name="T5" fmla="*/ 50 h 487"/>
                <a:gd name="T6" fmla="*/ 34 w 209"/>
                <a:gd name="T7" fmla="*/ 86 h 487"/>
                <a:gd name="T8" fmla="*/ 34 w 209"/>
                <a:gd name="T9" fmla="*/ 91 h 487"/>
                <a:gd name="T10" fmla="*/ 34 w 209"/>
                <a:gd name="T11" fmla="*/ 94 h 487"/>
                <a:gd name="T12" fmla="*/ 35 w 209"/>
                <a:gd name="T13" fmla="*/ 97 h 487"/>
                <a:gd name="T14" fmla="*/ 35 w 209"/>
                <a:gd name="T15" fmla="*/ 99 h 487"/>
                <a:gd name="T16" fmla="*/ 35 w 209"/>
                <a:gd name="T17" fmla="*/ 99 h 487"/>
                <a:gd name="T18" fmla="*/ 35 w 209"/>
                <a:gd name="T19" fmla="*/ 100 h 487"/>
                <a:gd name="T20" fmla="*/ 36 w 209"/>
                <a:gd name="T21" fmla="*/ 101 h 487"/>
                <a:gd name="T22" fmla="*/ 37 w 209"/>
                <a:gd name="T23" fmla="*/ 101 h 487"/>
                <a:gd name="T24" fmla="*/ 38 w 209"/>
                <a:gd name="T25" fmla="*/ 102 h 487"/>
                <a:gd name="T26" fmla="*/ 38 w 209"/>
                <a:gd name="T27" fmla="*/ 102 h 487"/>
                <a:gd name="T28" fmla="*/ 40 w 209"/>
                <a:gd name="T29" fmla="*/ 102 h 487"/>
                <a:gd name="T30" fmla="*/ 41 w 209"/>
                <a:gd name="T31" fmla="*/ 103 h 487"/>
                <a:gd name="T32" fmla="*/ 43 w 209"/>
                <a:gd name="T33" fmla="*/ 102 h 487"/>
                <a:gd name="T34" fmla="*/ 45 w 209"/>
                <a:gd name="T35" fmla="*/ 102 h 487"/>
                <a:gd name="T36" fmla="*/ 47 w 209"/>
                <a:gd name="T37" fmla="*/ 101 h 487"/>
                <a:gd name="T38" fmla="*/ 50 w 209"/>
                <a:gd name="T39" fmla="*/ 100 h 487"/>
                <a:gd name="T40" fmla="*/ 52 w 209"/>
                <a:gd name="T41" fmla="*/ 118 h 487"/>
                <a:gd name="T42" fmla="*/ 48 w 209"/>
                <a:gd name="T43" fmla="*/ 120 h 487"/>
                <a:gd name="T44" fmla="*/ 43 w 209"/>
                <a:gd name="T45" fmla="*/ 121 h 487"/>
                <a:gd name="T46" fmla="*/ 39 w 209"/>
                <a:gd name="T47" fmla="*/ 122 h 487"/>
                <a:gd name="T48" fmla="*/ 34 w 209"/>
                <a:gd name="T49" fmla="*/ 122 h 487"/>
                <a:gd name="T50" fmla="*/ 30 w 209"/>
                <a:gd name="T51" fmla="*/ 122 h 487"/>
                <a:gd name="T52" fmla="*/ 28 w 209"/>
                <a:gd name="T53" fmla="*/ 121 h 487"/>
                <a:gd name="T54" fmla="*/ 25 w 209"/>
                <a:gd name="T55" fmla="*/ 121 h 487"/>
                <a:gd name="T56" fmla="*/ 22 w 209"/>
                <a:gd name="T57" fmla="*/ 120 h 487"/>
                <a:gd name="T58" fmla="*/ 20 w 209"/>
                <a:gd name="T59" fmla="*/ 119 h 487"/>
                <a:gd name="T60" fmla="*/ 18 w 209"/>
                <a:gd name="T61" fmla="*/ 118 h 487"/>
                <a:gd name="T62" fmla="*/ 16 w 209"/>
                <a:gd name="T63" fmla="*/ 116 h 487"/>
                <a:gd name="T64" fmla="*/ 15 w 209"/>
                <a:gd name="T65" fmla="*/ 114 h 487"/>
                <a:gd name="T66" fmla="*/ 14 w 209"/>
                <a:gd name="T67" fmla="*/ 113 h 487"/>
                <a:gd name="T68" fmla="*/ 13 w 209"/>
                <a:gd name="T69" fmla="*/ 110 h 487"/>
                <a:gd name="T70" fmla="*/ 12 w 209"/>
                <a:gd name="T71" fmla="*/ 108 h 487"/>
                <a:gd name="T72" fmla="*/ 11 w 209"/>
                <a:gd name="T73" fmla="*/ 105 h 487"/>
                <a:gd name="T74" fmla="*/ 11 w 209"/>
                <a:gd name="T75" fmla="*/ 103 h 487"/>
                <a:gd name="T76" fmla="*/ 11 w 209"/>
                <a:gd name="T77" fmla="*/ 99 h 487"/>
                <a:gd name="T78" fmla="*/ 11 w 209"/>
                <a:gd name="T79" fmla="*/ 94 h 487"/>
                <a:gd name="T80" fmla="*/ 11 w 209"/>
                <a:gd name="T81" fmla="*/ 89 h 487"/>
                <a:gd name="T82" fmla="*/ 11 w 209"/>
                <a:gd name="T83" fmla="*/ 50 h 487"/>
                <a:gd name="T84" fmla="*/ 0 w 209"/>
                <a:gd name="T85" fmla="*/ 50 h 487"/>
                <a:gd name="T86" fmla="*/ 0 w 209"/>
                <a:gd name="T87" fmla="*/ 32 h 487"/>
                <a:gd name="T88" fmla="*/ 11 w 209"/>
                <a:gd name="T89" fmla="*/ 32 h 487"/>
                <a:gd name="T90" fmla="*/ 11 w 209"/>
                <a:gd name="T91" fmla="*/ 14 h 487"/>
                <a:gd name="T92" fmla="*/ 34 w 209"/>
                <a:gd name="T93" fmla="*/ 0 h 487"/>
                <a:gd name="T94" fmla="*/ 34 w 209"/>
                <a:gd name="T95" fmla="*/ 32 h 487"/>
                <a:gd name="T96" fmla="*/ 50 w 209"/>
                <a:gd name="T97" fmla="*/ 32 h 48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09"/>
                <a:gd name="T148" fmla="*/ 0 h 487"/>
                <a:gd name="T149" fmla="*/ 209 w 209"/>
                <a:gd name="T150" fmla="*/ 487 h 487"/>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09" h="487">
                  <a:moveTo>
                    <a:pt x="202" y="126"/>
                  </a:moveTo>
                  <a:lnTo>
                    <a:pt x="202" y="200"/>
                  </a:lnTo>
                  <a:lnTo>
                    <a:pt x="138" y="200"/>
                  </a:lnTo>
                  <a:lnTo>
                    <a:pt x="138" y="343"/>
                  </a:lnTo>
                  <a:lnTo>
                    <a:pt x="138" y="362"/>
                  </a:lnTo>
                  <a:lnTo>
                    <a:pt x="138" y="377"/>
                  </a:lnTo>
                  <a:lnTo>
                    <a:pt x="139" y="387"/>
                  </a:lnTo>
                  <a:lnTo>
                    <a:pt x="139" y="394"/>
                  </a:lnTo>
                  <a:lnTo>
                    <a:pt x="140" y="397"/>
                  </a:lnTo>
                  <a:lnTo>
                    <a:pt x="142" y="400"/>
                  </a:lnTo>
                  <a:lnTo>
                    <a:pt x="144" y="402"/>
                  </a:lnTo>
                  <a:lnTo>
                    <a:pt x="148" y="405"/>
                  </a:lnTo>
                  <a:lnTo>
                    <a:pt x="151" y="407"/>
                  </a:lnTo>
                  <a:lnTo>
                    <a:pt x="154" y="409"/>
                  </a:lnTo>
                  <a:lnTo>
                    <a:pt x="159" y="409"/>
                  </a:lnTo>
                  <a:lnTo>
                    <a:pt x="163" y="410"/>
                  </a:lnTo>
                  <a:lnTo>
                    <a:pt x="171" y="409"/>
                  </a:lnTo>
                  <a:lnTo>
                    <a:pt x="180" y="408"/>
                  </a:lnTo>
                  <a:lnTo>
                    <a:pt x="190" y="405"/>
                  </a:lnTo>
                  <a:lnTo>
                    <a:pt x="202" y="400"/>
                  </a:lnTo>
                  <a:lnTo>
                    <a:pt x="209" y="473"/>
                  </a:lnTo>
                  <a:lnTo>
                    <a:pt x="192" y="480"/>
                  </a:lnTo>
                  <a:lnTo>
                    <a:pt x="174" y="484"/>
                  </a:lnTo>
                  <a:lnTo>
                    <a:pt x="155" y="486"/>
                  </a:lnTo>
                  <a:lnTo>
                    <a:pt x="136" y="487"/>
                  </a:lnTo>
                  <a:lnTo>
                    <a:pt x="122" y="487"/>
                  </a:lnTo>
                  <a:lnTo>
                    <a:pt x="111" y="485"/>
                  </a:lnTo>
                  <a:lnTo>
                    <a:pt x="100" y="483"/>
                  </a:lnTo>
                  <a:lnTo>
                    <a:pt x="89" y="479"/>
                  </a:lnTo>
                  <a:lnTo>
                    <a:pt x="80" y="474"/>
                  </a:lnTo>
                  <a:lnTo>
                    <a:pt x="72" y="470"/>
                  </a:lnTo>
                  <a:lnTo>
                    <a:pt x="65" y="463"/>
                  </a:lnTo>
                  <a:lnTo>
                    <a:pt x="59" y="456"/>
                  </a:lnTo>
                  <a:lnTo>
                    <a:pt x="55" y="450"/>
                  </a:lnTo>
                  <a:lnTo>
                    <a:pt x="52" y="441"/>
                  </a:lnTo>
                  <a:lnTo>
                    <a:pt x="48" y="431"/>
                  </a:lnTo>
                  <a:lnTo>
                    <a:pt x="46" y="420"/>
                  </a:lnTo>
                  <a:lnTo>
                    <a:pt x="45" y="410"/>
                  </a:lnTo>
                  <a:lnTo>
                    <a:pt x="44" y="396"/>
                  </a:lnTo>
                  <a:lnTo>
                    <a:pt x="44" y="377"/>
                  </a:lnTo>
                  <a:lnTo>
                    <a:pt x="43" y="354"/>
                  </a:lnTo>
                  <a:lnTo>
                    <a:pt x="43" y="200"/>
                  </a:lnTo>
                  <a:lnTo>
                    <a:pt x="0" y="200"/>
                  </a:lnTo>
                  <a:lnTo>
                    <a:pt x="0" y="126"/>
                  </a:lnTo>
                  <a:lnTo>
                    <a:pt x="43" y="126"/>
                  </a:lnTo>
                  <a:lnTo>
                    <a:pt x="43" y="55"/>
                  </a:lnTo>
                  <a:lnTo>
                    <a:pt x="138" y="0"/>
                  </a:lnTo>
                  <a:lnTo>
                    <a:pt x="138" y="126"/>
                  </a:lnTo>
                  <a:lnTo>
                    <a:pt x="202" y="12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51" name="Freeform 2093">
              <a:extLst>
                <a:ext uri="{FF2B5EF4-FFF2-40B4-BE49-F238E27FC236}">
                  <a16:creationId xmlns:a16="http://schemas.microsoft.com/office/drawing/2014/main" id="{E9808AAB-9DF0-4159-A94B-FBD0443B4C52}"/>
                </a:ext>
              </a:extLst>
            </p:cNvPr>
            <p:cNvSpPr>
              <a:spLocks noEditPoints="1"/>
            </p:cNvSpPr>
            <p:nvPr/>
          </p:nvSpPr>
          <p:spPr bwMode="auto">
            <a:xfrm>
              <a:off x="4356" y="3503"/>
              <a:ext cx="91" cy="92"/>
            </a:xfrm>
            <a:custGeom>
              <a:avLst/>
              <a:gdLst>
                <a:gd name="T0" fmla="*/ 0 w 365"/>
                <a:gd name="T1" fmla="*/ 39 h 370"/>
                <a:gd name="T2" fmla="*/ 2 w 365"/>
                <a:gd name="T3" fmla="*/ 31 h 370"/>
                <a:gd name="T4" fmla="*/ 6 w 365"/>
                <a:gd name="T5" fmla="*/ 22 h 370"/>
                <a:gd name="T6" fmla="*/ 11 w 365"/>
                <a:gd name="T7" fmla="*/ 15 h 370"/>
                <a:gd name="T8" fmla="*/ 17 w 365"/>
                <a:gd name="T9" fmla="*/ 9 h 370"/>
                <a:gd name="T10" fmla="*/ 25 w 365"/>
                <a:gd name="T11" fmla="*/ 4 h 370"/>
                <a:gd name="T12" fmla="*/ 33 w 365"/>
                <a:gd name="T13" fmla="*/ 1 h 370"/>
                <a:gd name="T14" fmla="*/ 42 w 365"/>
                <a:gd name="T15" fmla="*/ 0 h 370"/>
                <a:gd name="T16" fmla="*/ 55 w 365"/>
                <a:gd name="T17" fmla="*/ 1 h 370"/>
                <a:gd name="T18" fmla="*/ 68 w 365"/>
                <a:gd name="T19" fmla="*/ 5 h 370"/>
                <a:gd name="T20" fmla="*/ 78 w 365"/>
                <a:gd name="T21" fmla="*/ 13 h 370"/>
                <a:gd name="T22" fmla="*/ 86 w 365"/>
                <a:gd name="T23" fmla="*/ 24 h 370"/>
                <a:gd name="T24" fmla="*/ 90 w 365"/>
                <a:gd name="T25" fmla="*/ 36 h 370"/>
                <a:gd name="T26" fmla="*/ 91 w 365"/>
                <a:gd name="T27" fmla="*/ 51 h 370"/>
                <a:gd name="T28" fmla="*/ 88 w 365"/>
                <a:gd name="T29" fmla="*/ 64 h 370"/>
                <a:gd name="T30" fmla="*/ 81 w 365"/>
                <a:gd name="T31" fmla="*/ 76 h 370"/>
                <a:gd name="T32" fmla="*/ 71 w 365"/>
                <a:gd name="T33" fmla="*/ 85 h 370"/>
                <a:gd name="T34" fmla="*/ 59 w 365"/>
                <a:gd name="T35" fmla="*/ 90 h 370"/>
                <a:gd name="T36" fmla="*/ 46 w 365"/>
                <a:gd name="T37" fmla="*/ 92 h 370"/>
                <a:gd name="T38" fmla="*/ 37 w 365"/>
                <a:gd name="T39" fmla="*/ 91 h 370"/>
                <a:gd name="T40" fmla="*/ 28 w 365"/>
                <a:gd name="T41" fmla="*/ 89 h 370"/>
                <a:gd name="T42" fmla="*/ 20 w 365"/>
                <a:gd name="T43" fmla="*/ 85 h 370"/>
                <a:gd name="T44" fmla="*/ 13 w 365"/>
                <a:gd name="T45" fmla="*/ 80 h 370"/>
                <a:gd name="T46" fmla="*/ 7 w 365"/>
                <a:gd name="T47" fmla="*/ 73 h 370"/>
                <a:gd name="T48" fmla="*/ 3 w 365"/>
                <a:gd name="T49" fmla="*/ 65 h 370"/>
                <a:gd name="T50" fmla="*/ 1 w 365"/>
                <a:gd name="T51" fmla="*/ 56 h 370"/>
                <a:gd name="T52" fmla="*/ 0 w 365"/>
                <a:gd name="T53" fmla="*/ 45 h 370"/>
                <a:gd name="T54" fmla="*/ 24 w 365"/>
                <a:gd name="T55" fmla="*/ 52 h 370"/>
                <a:gd name="T56" fmla="*/ 26 w 365"/>
                <a:gd name="T57" fmla="*/ 60 h 370"/>
                <a:gd name="T58" fmla="*/ 30 w 365"/>
                <a:gd name="T59" fmla="*/ 66 h 370"/>
                <a:gd name="T60" fmla="*/ 35 w 365"/>
                <a:gd name="T61" fmla="*/ 70 h 370"/>
                <a:gd name="T62" fmla="*/ 41 w 365"/>
                <a:gd name="T63" fmla="*/ 73 h 370"/>
                <a:gd name="T64" fmla="*/ 48 w 365"/>
                <a:gd name="T65" fmla="*/ 73 h 370"/>
                <a:gd name="T66" fmla="*/ 54 w 365"/>
                <a:gd name="T67" fmla="*/ 71 h 370"/>
                <a:gd name="T68" fmla="*/ 59 w 365"/>
                <a:gd name="T69" fmla="*/ 68 h 370"/>
                <a:gd name="T70" fmla="*/ 63 w 365"/>
                <a:gd name="T71" fmla="*/ 62 h 370"/>
                <a:gd name="T72" fmla="*/ 66 w 365"/>
                <a:gd name="T73" fmla="*/ 55 h 370"/>
                <a:gd name="T74" fmla="*/ 67 w 365"/>
                <a:gd name="T75" fmla="*/ 46 h 370"/>
                <a:gd name="T76" fmla="*/ 66 w 365"/>
                <a:gd name="T77" fmla="*/ 37 h 370"/>
                <a:gd name="T78" fmla="*/ 63 w 365"/>
                <a:gd name="T79" fmla="*/ 30 h 370"/>
                <a:gd name="T80" fmla="*/ 59 w 365"/>
                <a:gd name="T81" fmla="*/ 24 h 370"/>
                <a:gd name="T82" fmla="*/ 54 w 365"/>
                <a:gd name="T83" fmla="*/ 21 h 370"/>
                <a:gd name="T84" fmla="*/ 48 w 365"/>
                <a:gd name="T85" fmla="*/ 19 h 370"/>
                <a:gd name="T86" fmla="*/ 41 w 365"/>
                <a:gd name="T87" fmla="*/ 19 h 370"/>
                <a:gd name="T88" fmla="*/ 35 w 365"/>
                <a:gd name="T89" fmla="*/ 22 h 370"/>
                <a:gd name="T90" fmla="*/ 30 w 365"/>
                <a:gd name="T91" fmla="*/ 26 h 370"/>
                <a:gd name="T92" fmla="*/ 26 w 365"/>
                <a:gd name="T93" fmla="*/ 32 h 370"/>
                <a:gd name="T94" fmla="*/ 24 w 365"/>
                <a:gd name="T95" fmla="*/ 40 h 37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65"/>
                <a:gd name="T145" fmla="*/ 0 h 370"/>
                <a:gd name="T146" fmla="*/ 365 w 365"/>
                <a:gd name="T147" fmla="*/ 370 h 37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65" h="370">
                  <a:moveTo>
                    <a:pt x="0" y="181"/>
                  </a:moveTo>
                  <a:lnTo>
                    <a:pt x="0" y="169"/>
                  </a:lnTo>
                  <a:lnTo>
                    <a:pt x="1" y="158"/>
                  </a:lnTo>
                  <a:lnTo>
                    <a:pt x="3" y="145"/>
                  </a:lnTo>
                  <a:lnTo>
                    <a:pt x="5" y="134"/>
                  </a:lnTo>
                  <a:lnTo>
                    <a:pt x="8" y="123"/>
                  </a:lnTo>
                  <a:lnTo>
                    <a:pt x="13" y="112"/>
                  </a:lnTo>
                  <a:lnTo>
                    <a:pt x="17" y="101"/>
                  </a:lnTo>
                  <a:lnTo>
                    <a:pt x="23" y="90"/>
                  </a:lnTo>
                  <a:lnTo>
                    <a:pt x="28" y="79"/>
                  </a:lnTo>
                  <a:lnTo>
                    <a:pt x="35" y="69"/>
                  </a:lnTo>
                  <a:lnTo>
                    <a:pt x="43" y="60"/>
                  </a:lnTo>
                  <a:lnTo>
                    <a:pt x="50" y="52"/>
                  </a:lnTo>
                  <a:lnTo>
                    <a:pt x="59" y="44"/>
                  </a:lnTo>
                  <a:lnTo>
                    <a:pt x="68" y="36"/>
                  </a:lnTo>
                  <a:lnTo>
                    <a:pt x="78" y="30"/>
                  </a:lnTo>
                  <a:lnTo>
                    <a:pt x="88" y="23"/>
                  </a:lnTo>
                  <a:lnTo>
                    <a:pt x="99" y="17"/>
                  </a:lnTo>
                  <a:lnTo>
                    <a:pt x="110" y="13"/>
                  </a:lnTo>
                  <a:lnTo>
                    <a:pt x="121" y="10"/>
                  </a:lnTo>
                  <a:lnTo>
                    <a:pt x="133" y="6"/>
                  </a:lnTo>
                  <a:lnTo>
                    <a:pt x="144" y="3"/>
                  </a:lnTo>
                  <a:lnTo>
                    <a:pt x="156" y="2"/>
                  </a:lnTo>
                  <a:lnTo>
                    <a:pt x="169" y="1"/>
                  </a:lnTo>
                  <a:lnTo>
                    <a:pt x="182" y="0"/>
                  </a:lnTo>
                  <a:lnTo>
                    <a:pt x="201" y="1"/>
                  </a:lnTo>
                  <a:lnTo>
                    <a:pt x="220" y="3"/>
                  </a:lnTo>
                  <a:lnTo>
                    <a:pt x="238" y="8"/>
                  </a:lnTo>
                  <a:lnTo>
                    <a:pt x="255" y="13"/>
                  </a:lnTo>
                  <a:lnTo>
                    <a:pt x="271" y="21"/>
                  </a:lnTo>
                  <a:lnTo>
                    <a:pt x="286" y="30"/>
                  </a:lnTo>
                  <a:lnTo>
                    <a:pt x="301" y="41"/>
                  </a:lnTo>
                  <a:lnTo>
                    <a:pt x="314" y="53"/>
                  </a:lnTo>
                  <a:lnTo>
                    <a:pt x="326" y="66"/>
                  </a:lnTo>
                  <a:lnTo>
                    <a:pt x="336" y="80"/>
                  </a:lnTo>
                  <a:lnTo>
                    <a:pt x="345" y="96"/>
                  </a:lnTo>
                  <a:lnTo>
                    <a:pt x="352" y="111"/>
                  </a:lnTo>
                  <a:lnTo>
                    <a:pt x="358" y="129"/>
                  </a:lnTo>
                  <a:lnTo>
                    <a:pt x="362" y="146"/>
                  </a:lnTo>
                  <a:lnTo>
                    <a:pt x="365" y="165"/>
                  </a:lnTo>
                  <a:lnTo>
                    <a:pt x="365" y="184"/>
                  </a:lnTo>
                  <a:lnTo>
                    <a:pt x="365" y="204"/>
                  </a:lnTo>
                  <a:lnTo>
                    <a:pt x="362" y="223"/>
                  </a:lnTo>
                  <a:lnTo>
                    <a:pt x="358" y="240"/>
                  </a:lnTo>
                  <a:lnTo>
                    <a:pt x="352" y="258"/>
                  </a:lnTo>
                  <a:lnTo>
                    <a:pt x="345" y="274"/>
                  </a:lnTo>
                  <a:lnTo>
                    <a:pt x="336" y="290"/>
                  </a:lnTo>
                  <a:lnTo>
                    <a:pt x="325" y="304"/>
                  </a:lnTo>
                  <a:lnTo>
                    <a:pt x="314" y="317"/>
                  </a:lnTo>
                  <a:lnTo>
                    <a:pt x="300" y="330"/>
                  </a:lnTo>
                  <a:lnTo>
                    <a:pt x="285" y="341"/>
                  </a:lnTo>
                  <a:lnTo>
                    <a:pt x="271" y="349"/>
                  </a:lnTo>
                  <a:lnTo>
                    <a:pt x="254" y="357"/>
                  </a:lnTo>
                  <a:lnTo>
                    <a:pt x="238" y="363"/>
                  </a:lnTo>
                  <a:lnTo>
                    <a:pt x="220" y="367"/>
                  </a:lnTo>
                  <a:lnTo>
                    <a:pt x="203" y="369"/>
                  </a:lnTo>
                  <a:lnTo>
                    <a:pt x="183" y="370"/>
                  </a:lnTo>
                  <a:lnTo>
                    <a:pt x="171" y="370"/>
                  </a:lnTo>
                  <a:lnTo>
                    <a:pt x="158" y="369"/>
                  </a:lnTo>
                  <a:lnTo>
                    <a:pt x="147" y="367"/>
                  </a:lnTo>
                  <a:lnTo>
                    <a:pt x="135" y="365"/>
                  </a:lnTo>
                  <a:lnTo>
                    <a:pt x="123" y="362"/>
                  </a:lnTo>
                  <a:lnTo>
                    <a:pt x="112" y="358"/>
                  </a:lnTo>
                  <a:lnTo>
                    <a:pt x="101" y="354"/>
                  </a:lnTo>
                  <a:lnTo>
                    <a:pt x="90" y="348"/>
                  </a:lnTo>
                  <a:lnTo>
                    <a:pt x="79" y="343"/>
                  </a:lnTo>
                  <a:lnTo>
                    <a:pt x="69" y="336"/>
                  </a:lnTo>
                  <a:lnTo>
                    <a:pt x="59" y="330"/>
                  </a:lnTo>
                  <a:lnTo>
                    <a:pt x="51" y="321"/>
                  </a:lnTo>
                  <a:lnTo>
                    <a:pt x="43" y="313"/>
                  </a:lnTo>
                  <a:lnTo>
                    <a:pt x="36" y="304"/>
                  </a:lnTo>
                  <a:lnTo>
                    <a:pt x="28" y="294"/>
                  </a:lnTo>
                  <a:lnTo>
                    <a:pt x="23" y="284"/>
                  </a:lnTo>
                  <a:lnTo>
                    <a:pt x="17" y="273"/>
                  </a:lnTo>
                  <a:lnTo>
                    <a:pt x="13" y="261"/>
                  </a:lnTo>
                  <a:lnTo>
                    <a:pt x="8" y="249"/>
                  </a:lnTo>
                  <a:lnTo>
                    <a:pt x="5" y="237"/>
                  </a:lnTo>
                  <a:lnTo>
                    <a:pt x="3" y="224"/>
                  </a:lnTo>
                  <a:lnTo>
                    <a:pt x="1" y="209"/>
                  </a:lnTo>
                  <a:lnTo>
                    <a:pt x="0" y="195"/>
                  </a:lnTo>
                  <a:lnTo>
                    <a:pt x="0" y="181"/>
                  </a:lnTo>
                  <a:close/>
                  <a:moveTo>
                    <a:pt x="96" y="185"/>
                  </a:moveTo>
                  <a:lnTo>
                    <a:pt x="97" y="198"/>
                  </a:lnTo>
                  <a:lnTo>
                    <a:pt x="98" y="210"/>
                  </a:lnTo>
                  <a:lnTo>
                    <a:pt x="99" y="221"/>
                  </a:lnTo>
                  <a:lnTo>
                    <a:pt x="102" y="231"/>
                  </a:lnTo>
                  <a:lnTo>
                    <a:pt x="106" y="241"/>
                  </a:lnTo>
                  <a:lnTo>
                    <a:pt x="110" y="250"/>
                  </a:lnTo>
                  <a:lnTo>
                    <a:pt x="115" y="259"/>
                  </a:lnTo>
                  <a:lnTo>
                    <a:pt x="121" y="266"/>
                  </a:lnTo>
                  <a:lnTo>
                    <a:pt x="128" y="272"/>
                  </a:lnTo>
                  <a:lnTo>
                    <a:pt x="134" y="279"/>
                  </a:lnTo>
                  <a:lnTo>
                    <a:pt x="141" y="283"/>
                  </a:lnTo>
                  <a:lnTo>
                    <a:pt x="149" y="287"/>
                  </a:lnTo>
                  <a:lnTo>
                    <a:pt x="156" y="290"/>
                  </a:lnTo>
                  <a:lnTo>
                    <a:pt x="165" y="292"/>
                  </a:lnTo>
                  <a:lnTo>
                    <a:pt x="174" y="293"/>
                  </a:lnTo>
                  <a:lnTo>
                    <a:pt x="183" y="294"/>
                  </a:lnTo>
                  <a:lnTo>
                    <a:pt x="192" y="293"/>
                  </a:lnTo>
                  <a:lnTo>
                    <a:pt x="200" y="292"/>
                  </a:lnTo>
                  <a:lnTo>
                    <a:pt x="208" y="290"/>
                  </a:lnTo>
                  <a:lnTo>
                    <a:pt x="216" y="287"/>
                  </a:lnTo>
                  <a:lnTo>
                    <a:pt x="223" y="283"/>
                  </a:lnTo>
                  <a:lnTo>
                    <a:pt x="231" y="279"/>
                  </a:lnTo>
                  <a:lnTo>
                    <a:pt x="238" y="272"/>
                  </a:lnTo>
                  <a:lnTo>
                    <a:pt x="244" y="266"/>
                  </a:lnTo>
                  <a:lnTo>
                    <a:pt x="250" y="259"/>
                  </a:lnTo>
                  <a:lnTo>
                    <a:pt x="254" y="250"/>
                  </a:lnTo>
                  <a:lnTo>
                    <a:pt x="259" y="241"/>
                  </a:lnTo>
                  <a:lnTo>
                    <a:pt x="263" y="231"/>
                  </a:lnTo>
                  <a:lnTo>
                    <a:pt x="265" y="221"/>
                  </a:lnTo>
                  <a:lnTo>
                    <a:pt x="268" y="209"/>
                  </a:lnTo>
                  <a:lnTo>
                    <a:pt x="269" y="197"/>
                  </a:lnTo>
                  <a:lnTo>
                    <a:pt x="269" y="185"/>
                  </a:lnTo>
                  <a:lnTo>
                    <a:pt x="269" y="172"/>
                  </a:lnTo>
                  <a:lnTo>
                    <a:pt x="268" y="160"/>
                  </a:lnTo>
                  <a:lnTo>
                    <a:pt x="265" y="149"/>
                  </a:lnTo>
                  <a:lnTo>
                    <a:pt x="263" y="139"/>
                  </a:lnTo>
                  <a:lnTo>
                    <a:pt x="259" y="129"/>
                  </a:lnTo>
                  <a:lnTo>
                    <a:pt x="254" y="120"/>
                  </a:lnTo>
                  <a:lnTo>
                    <a:pt x="250" y="112"/>
                  </a:lnTo>
                  <a:lnTo>
                    <a:pt x="244" y="105"/>
                  </a:lnTo>
                  <a:lnTo>
                    <a:pt x="238" y="98"/>
                  </a:lnTo>
                  <a:lnTo>
                    <a:pt x="231" y="92"/>
                  </a:lnTo>
                  <a:lnTo>
                    <a:pt x="223" y="88"/>
                  </a:lnTo>
                  <a:lnTo>
                    <a:pt x="216" y="84"/>
                  </a:lnTo>
                  <a:lnTo>
                    <a:pt x="208" y="80"/>
                  </a:lnTo>
                  <a:lnTo>
                    <a:pt x="200" y="78"/>
                  </a:lnTo>
                  <a:lnTo>
                    <a:pt x="192" y="77"/>
                  </a:lnTo>
                  <a:lnTo>
                    <a:pt x="183" y="77"/>
                  </a:lnTo>
                  <a:lnTo>
                    <a:pt x="174" y="77"/>
                  </a:lnTo>
                  <a:lnTo>
                    <a:pt x="165" y="78"/>
                  </a:lnTo>
                  <a:lnTo>
                    <a:pt x="156" y="80"/>
                  </a:lnTo>
                  <a:lnTo>
                    <a:pt x="149" y="84"/>
                  </a:lnTo>
                  <a:lnTo>
                    <a:pt x="141" y="88"/>
                  </a:lnTo>
                  <a:lnTo>
                    <a:pt x="134" y="92"/>
                  </a:lnTo>
                  <a:lnTo>
                    <a:pt x="128" y="98"/>
                  </a:lnTo>
                  <a:lnTo>
                    <a:pt x="121" y="105"/>
                  </a:lnTo>
                  <a:lnTo>
                    <a:pt x="115" y="112"/>
                  </a:lnTo>
                  <a:lnTo>
                    <a:pt x="110" y="120"/>
                  </a:lnTo>
                  <a:lnTo>
                    <a:pt x="106" y="129"/>
                  </a:lnTo>
                  <a:lnTo>
                    <a:pt x="102" y="139"/>
                  </a:lnTo>
                  <a:lnTo>
                    <a:pt x="99" y="150"/>
                  </a:lnTo>
                  <a:lnTo>
                    <a:pt x="98" y="161"/>
                  </a:lnTo>
                  <a:lnTo>
                    <a:pt x="97" y="173"/>
                  </a:lnTo>
                  <a:lnTo>
                    <a:pt x="96" y="18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52" name="Freeform 2094">
              <a:extLst>
                <a:ext uri="{FF2B5EF4-FFF2-40B4-BE49-F238E27FC236}">
                  <a16:creationId xmlns:a16="http://schemas.microsoft.com/office/drawing/2014/main" id="{B67D359A-9E81-423D-BC53-471D93FD73C6}"/>
                </a:ext>
              </a:extLst>
            </p:cNvPr>
            <p:cNvSpPr>
              <a:spLocks/>
            </p:cNvSpPr>
            <p:nvPr/>
          </p:nvSpPr>
          <p:spPr bwMode="auto">
            <a:xfrm>
              <a:off x="4457" y="3503"/>
              <a:ext cx="83" cy="92"/>
            </a:xfrm>
            <a:custGeom>
              <a:avLst/>
              <a:gdLst>
                <a:gd name="T0" fmla="*/ 25 w 331"/>
                <a:gd name="T1" fmla="*/ 65 h 370"/>
                <a:gd name="T2" fmla="*/ 28 w 331"/>
                <a:gd name="T3" fmla="*/ 70 h 370"/>
                <a:gd name="T4" fmla="*/ 31 w 331"/>
                <a:gd name="T5" fmla="*/ 73 h 370"/>
                <a:gd name="T6" fmla="*/ 35 w 331"/>
                <a:gd name="T7" fmla="*/ 74 h 370"/>
                <a:gd name="T8" fmla="*/ 47 w 331"/>
                <a:gd name="T9" fmla="*/ 75 h 370"/>
                <a:gd name="T10" fmla="*/ 54 w 331"/>
                <a:gd name="T11" fmla="*/ 73 h 370"/>
                <a:gd name="T12" fmla="*/ 58 w 331"/>
                <a:gd name="T13" fmla="*/ 71 h 370"/>
                <a:gd name="T14" fmla="*/ 59 w 331"/>
                <a:gd name="T15" fmla="*/ 66 h 370"/>
                <a:gd name="T16" fmla="*/ 58 w 331"/>
                <a:gd name="T17" fmla="*/ 62 h 370"/>
                <a:gd name="T18" fmla="*/ 55 w 331"/>
                <a:gd name="T19" fmla="*/ 60 h 370"/>
                <a:gd name="T20" fmla="*/ 37 w 331"/>
                <a:gd name="T21" fmla="*/ 55 h 370"/>
                <a:gd name="T22" fmla="*/ 19 w 331"/>
                <a:gd name="T23" fmla="*/ 49 h 370"/>
                <a:gd name="T24" fmla="*/ 12 w 331"/>
                <a:gd name="T25" fmla="*/ 45 h 370"/>
                <a:gd name="T26" fmla="*/ 6 w 331"/>
                <a:gd name="T27" fmla="*/ 38 h 370"/>
                <a:gd name="T28" fmla="*/ 4 w 331"/>
                <a:gd name="T29" fmla="*/ 30 h 370"/>
                <a:gd name="T30" fmla="*/ 4 w 331"/>
                <a:gd name="T31" fmla="*/ 22 h 370"/>
                <a:gd name="T32" fmla="*/ 7 w 331"/>
                <a:gd name="T33" fmla="*/ 14 h 370"/>
                <a:gd name="T34" fmla="*/ 13 w 331"/>
                <a:gd name="T35" fmla="*/ 8 h 370"/>
                <a:gd name="T36" fmla="*/ 21 w 331"/>
                <a:gd name="T37" fmla="*/ 3 h 370"/>
                <a:gd name="T38" fmla="*/ 32 w 331"/>
                <a:gd name="T39" fmla="*/ 0 h 370"/>
                <a:gd name="T40" fmla="*/ 45 w 331"/>
                <a:gd name="T41" fmla="*/ 0 h 370"/>
                <a:gd name="T42" fmla="*/ 56 w 331"/>
                <a:gd name="T43" fmla="*/ 1 h 370"/>
                <a:gd name="T44" fmla="*/ 65 w 331"/>
                <a:gd name="T45" fmla="*/ 5 h 370"/>
                <a:gd name="T46" fmla="*/ 72 w 331"/>
                <a:gd name="T47" fmla="*/ 9 h 370"/>
                <a:gd name="T48" fmla="*/ 77 w 331"/>
                <a:gd name="T49" fmla="*/ 16 h 370"/>
                <a:gd name="T50" fmla="*/ 80 w 331"/>
                <a:gd name="T51" fmla="*/ 23 h 370"/>
                <a:gd name="T52" fmla="*/ 56 w 331"/>
                <a:gd name="T53" fmla="*/ 23 h 370"/>
                <a:gd name="T54" fmla="*/ 50 w 331"/>
                <a:gd name="T55" fmla="*/ 18 h 370"/>
                <a:gd name="T56" fmla="*/ 41 w 331"/>
                <a:gd name="T57" fmla="*/ 17 h 370"/>
                <a:gd name="T58" fmla="*/ 30 w 331"/>
                <a:gd name="T59" fmla="*/ 18 h 370"/>
                <a:gd name="T60" fmla="*/ 26 w 331"/>
                <a:gd name="T61" fmla="*/ 22 h 370"/>
                <a:gd name="T62" fmla="*/ 25 w 331"/>
                <a:gd name="T63" fmla="*/ 25 h 370"/>
                <a:gd name="T64" fmla="*/ 28 w 331"/>
                <a:gd name="T65" fmla="*/ 28 h 370"/>
                <a:gd name="T66" fmla="*/ 41 w 331"/>
                <a:gd name="T67" fmla="*/ 33 h 370"/>
                <a:gd name="T68" fmla="*/ 58 w 331"/>
                <a:gd name="T69" fmla="*/ 37 h 370"/>
                <a:gd name="T70" fmla="*/ 68 w 331"/>
                <a:gd name="T71" fmla="*/ 41 h 370"/>
                <a:gd name="T72" fmla="*/ 75 w 331"/>
                <a:gd name="T73" fmla="*/ 45 h 370"/>
                <a:gd name="T74" fmla="*/ 80 w 331"/>
                <a:gd name="T75" fmla="*/ 51 h 370"/>
                <a:gd name="T76" fmla="*/ 82 w 331"/>
                <a:gd name="T77" fmla="*/ 57 h 370"/>
                <a:gd name="T78" fmla="*/ 83 w 331"/>
                <a:gd name="T79" fmla="*/ 65 h 370"/>
                <a:gd name="T80" fmla="*/ 80 w 331"/>
                <a:gd name="T81" fmla="*/ 74 h 370"/>
                <a:gd name="T82" fmla="*/ 75 w 331"/>
                <a:gd name="T83" fmla="*/ 81 h 370"/>
                <a:gd name="T84" fmla="*/ 67 w 331"/>
                <a:gd name="T85" fmla="*/ 87 h 370"/>
                <a:gd name="T86" fmla="*/ 56 w 331"/>
                <a:gd name="T87" fmla="*/ 91 h 370"/>
                <a:gd name="T88" fmla="*/ 43 w 331"/>
                <a:gd name="T89" fmla="*/ 92 h 370"/>
                <a:gd name="T90" fmla="*/ 30 w 331"/>
                <a:gd name="T91" fmla="*/ 91 h 370"/>
                <a:gd name="T92" fmla="*/ 20 w 331"/>
                <a:gd name="T93" fmla="*/ 88 h 370"/>
                <a:gd name="T94" fmla="*/ 12 w 331"/>
                <a:gd name="T95" fmla="*/ 83 h 370"/>
                <a:gd name="T96" fmla="*/ 5 w 331"/>
                <a:gd name="T97" fmla="*/ 76 h 370"/>
                <a:gd name="T98" fmla="*/ 1 w 331"/>
                <a:gd name="T99" fmla="*/ 68 h 37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31"/>
                <a:gd name="T151" fmla="*/ 0 h 370"/>
                <a:gd name="T152" fmla="*/ 331 w 331"/>
                <a:gd name="T153" fmla="*/ 370 h 37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31" h="370">
                  <a:moveTo>
                    <a:pt x="0" y="261"/>
                  </a:moveTo>
                  <a:lnTo>
                    <a:pt x="94" y="247"/>
                  </a:lnTo>
                  <a:lnTo>
                    <a:pt x="99" y="260"/>
                  </a:lnTo>
                  <a:lnTo>
                    <a:pt x="104" y="271"/>
                  </a:lnTo>
                  <a:lnTo>
                    <a:pt x="106" y="276"/>
                  </a:lnTo>
                  <a:lnTo>
                    <a:pt x="111" y="281"/>
                  </a:lnTo>
                  <a:lnTo>
                    <a:pt x="114" y="284"/>
                  </a:lnTo>
                  <a:lnTo>
                    <a:pt x="118" y="289"/>
                  </a:lnTo>
                  <a:lnTo>
                    <a:pt x="124" y="292"/>
                  </a:lnTo>
                  <a:lnTo>
                    <a:pt x="129" y="294"/>
                  </a:lnTo>
                  <a:lnTo>
                    <a:pt x="135" y="298"/>
                  </a:lnTo>
                  <a:lnTo>
                    <a:pt x="140" y="299"/>
                  </a:lnTo>
                  <a:lnTo>
                    <a:pt x="155" y="302"/>
                  </a:lnTo>
                  <a:lnTo>
                    <a:pt x="170" y="303"/>
                  </a:lnTo>
                  <a:lnTo>
                    <a:pt x="187" y="302"/>
                  </a:lnTo>
                  <a:lnTo>
                    <a:pt x="202" y="300"/>
                  </a:lnTo>
                  <a:lnTo>
                    <a:pt x="209" y="298"/>
                  </a:lnTo>
                  <a:lnTo>
                    <a:pt x="214" y="295"/>
                  </a:lnTo>
                  <a:lnTo>
                    <a:pt x="220" y="292"/>
                  </a:lnTo>
                  <a:lnTo>
                    <a:pt x="225" y="290"/>
                  </a:lnTo>
                  <a:lnTo>
                    <a:pt x="230" y="284"/>
                  </a:lnTo>
                  <a:lnTo>
                    <a:pt x="234" y="279"/>
                  </a:lnTo>
                  <a:lnTo>
                    <a:pt x="236" y="272"/>
                  </a:lnTo>
                  <a:lnTo>
                    <a:pt x="237" y="264"/>
                  </a:lnTo>
                  <a:lnTo>
                    <a:pt x="236" y="259"/>
                  </a:lnTo>
                  <a:lnTo>
                    <a:pt x="235" y="255"/>
                  </a:lnTo>
                  <a:lnTo>
                    <a:pt x="233" y="250"/>
                  </a:lnTo>
                  <a:lnTo>
                    <a:pt x="231" y="247"/>
                  </a:lnTo>
                  <a:lnTo>
                    <a:pt x="226" y="244"/>
                  </a:lnTo>
                  <a:lnTo>
                    <a:pt x="219" y="240"/>
                  </a:lnTo>
                  <a:lnTo>
                    <a:pt x="210" y="237"/>
                  </a:lnTo>
                  <a:lnTo>
                    <a:pt x="199" y="235"/>
                  </a:lnTo>
                  <a:lnTo>
                    <a:pt x="148" y="223"/>
                  </a:lnTo>
                  <a:lnTo>
                    <a:pt x="106" y="210"/>
                  </a:lnTo>
                  <a:lnTo>
                    <a:pt x="90" y="205"/>
                  </a:lnTo>
                  <a:lnTo>
                    <a:pt x="75" y="199"/>
                  </a:lnTo>
                  <a:lnTo>
                    <a:pt x="64" y="194"/>
                  </a:lnTo>
                  <a:lnTo>
                    <a:pt x="56" y="188"/>
                  </a:lnTo>
                  <a:lnTo>
                    <a:pt x="46" y="181"/>
                  </a:lnTo>
                  <a:lnTo>
                    <a:pt x="37" y="173"/>
                  </a:lnTo>
                  <a:lnTo>
                    <a:pt x="30" y="164"/>
                  </a:lnTo>
                  <a:lnTo>
                    <a:pt x="24" y="154"/>
                  </a:lnTo>
                  <a:lnTo>
                    <a:pt x="19" y="144"/>
                  </a:lnTo>
                  <a:lnTo>
                    <a:pt x="16" y="133"/>
                  </a:lnTo>
                  <a:lnTo>
                    <a:pt x="14" y="121"/>
                  </a:lnTo>
                  <a:lnTo>
                    <a:pt x="14" y="109"/>
                  </a:lnTo>
                  <a:lnTo>
                    <a:pt x="14" y="98"/>
                  </a:lnTo>
                  <a:lnTo>
                    <a:pt x="16" y="87"/>
                  </a:lnTo>
                  <a:lnTo>
                    <a:pt x="18" y="77"/>
                  </a:lnTo>
                  <a:lnTo>
                    <a:pt x="22" y="67"/>
                  </a:lnTo>
                  <a:lnTo>
                    <a:pt x="28" y="57"/>
                  </a:lnTo>
                  <a:lnTo>
                    <a:pt x="33" y="48"/>
                  </a:lnTo>
                  <a:lnTo>
                    <a:pt x="41" y="40"/>
                  </a:lnTo>
                  <a:lnTo>
                    <a:pt x="50" y="32"/>
                  </a:lnTo>
                  <a:lnTo>
                    <a:pt x="60" y="24"/>
                  </a:lnTo>
                  <a:lnTo>
                    <a:pt x="71" y="17"/>
                  </a:lnTo>
                  <a:lnTo>
                    <a:pt x="83" y="13"/>
                  </a:lnTo>
                  <a:lnTo>
                    <a:pt x="96" y="8"/>
                  </a:lnTo>
                  <a:lnTo>
                    <a:pt x="111" y="4"/>
                  </a:lnTo>
                  <a:lnTo>
                    <a:pt x="127" y="2"/>
                  </a:lnTo>
                  <a:lnTo>
                    <a:pt x="144" y="1"/>
                  </a:lnTo>
                  <a:lnTo>
                    <a:pt x="162" y="0"/>
                  </a:lnTo>
                  <a:lnTo>
                    <a:pt x="180" y="1"/>
                  </a:lnTo>
                  <a:lnTo>
                    <a:pt x="197" y="2"/>
                  </a:lnTo>
                  <a:lnTo>
                    <a:pt x="212" y="3"/>
                  </a:lnTo>
                  <a:lnTo>
                    <a:pt x="225" y="6"/>
                  </a:lnTo>
                  <a:lnTo>
                    <a:pt x="239" y="10"/>
                  </a:lnTo>
                  <a:lnTo>
                    <a:pt x="251" y="13"/>
                  </a:lnTo>
                  <a:lnTo>
                    <a:pt x="261" y="19"/>
                  </a:lnTo>
                  <a:lnTo>
                    <a:pt x="271" y="24"/>
                  </a:lnTo>
                  <a:lnTo>
                    <a:pt x="279" y="31"/>
                  </a:lnTo>
                  <a:lnTo>
                    <a:pt x="287" y="37"/>
                  </a:lnTo>
                  <a:lnTo>
                    <a:pt x="294" y="45"/>
                  </a:lnTo>
                  <a:lnTo>
                    <a:pt x="300" y="53"/>
                  </a:lnTo>
                  <a:lnTo>
                    <a:pt x="306" y="63"/>
                  </a:lnTo>
                  <a:lnTo>
                    <a:pt x="311" y="73"/>
                  </a:lnTo>
                  <a:lnTo>
                    <a:pt x="316" y="83"/>
                  </a:lnTo>
                  <a:lnTo>
                    <a:pt x="319" y="94"/>
                  </a:lnTo>
                  <a:lnTo>
                    <a:pt x="231" y="110"/>
                  </a:lnTo>
                  <a:lnTo>
                    <a:pt x="228" y="100"/>
                  </a:lnTo>
                  <a:lnTo>
                    <a:pt x="223" y="92"/>
                  </a:lnTo>
                  <a:lnTo>
                    <a:pt x="216" y="85"/>
                  </a:lnTo>
                  <a:lnTo>
                    <a:pt x="210" y="78"/>
                  </a:lnTo>
                  <a:lnTo>
                    <a:pt x="201" y="74"/>
                  </a:lnTo>
                  <a:lnTo>
                    <a:pt x="190" y="70"/>
                  </a:lnTo>
                  <a:lnTo>
                    <a:pt x="178" y="68"/>
                  </a:lnTo>
                  <a:lnTo>
                    <a:pt x="165" y="67"/>
                  </a:lnTo>
                  <a:lnTo>
                    <a:pt x="147" y="68"/>
                  </a:lnTo>
                  <a:lnTo>
                    <a:pt x="133" y="70"/>
                  </a:lnTo>
                  <a:lnTo>
                    <a:pt x="121" y="74"/>
                  </a:lnTo>
                  <a:lnTo>
                    <a:pt x="111" y="78"/>
                  </a:lnTo>
                  <a:lnTo>
                    <a:pt x="106" y="81"/>
                  </a:lnTo>
                  <a:lnTo>
                    <a:pt x="103" y="87"/>
                  </a:lnTo>
                  <a:lnTo>
                    <a:pt x="101" y="91"/>
                  </a:lnTo>
                  <a:lnTo>
                    <a:pt x="101" y="97"/>
                  </a:lnTo>
                  <a:lnTo>
                    <a:pt x="101" y="101"/>
                  </a:lnTo>
                  <a:lnTo>
                    <a:pt x="103" y="106"/>
                  </a:lnTo>
                  <a:lnTo>
                    <a:pt x="106" y="110"/>
                  </a:lnTo>
                  <a:lnTo>
                    <a:pt x="110" y="113"/>
                  </a:lnTo>
                  <a:lnTo>
                    <a:pt x="121" y="119"/>
                  </a:lnTo>
                  <a:lnTo>
                    <a:pt x="138" y="126"/>
                  </a:lnTo>
                  <a:lnTo>
                    <a:pt x="164" y="132"/>
                  </a:lnTo>
                  <a:lnTo>
                    <a:pt x="198" y="140"/>
                  </a:lnTo>
                  <a:lnTo>
                    <a:pt x="215" y="144"/>
                  </a:lnTo>
                  <a:lnTo>
                    <a:pt x="232" y="150"/>
                  </a:lnTo>
                  <a:lnTo>
                    <a:pt x="247" y="154"/>
                  </a:lnTo>
                  <a:lnTo>
                    <a:pt x="261" y="160"/>
                  </a:lnTo>
                  <a:lnTo>
                    <a:pt x="273" y="164"/>
                  </a:lnTo>
                  <a:lnTo>
                    <a:pt x="284" y="170"/>
                  </a:lnTo>
                  <a:lnTo>
                    <a:pt x="294" y="176"/>
                  </a:lnTo>
                  <a:lnTo>
                    <a:pt x="301" y="182"/>
                  </a:lnTo>
                  <a:lnTo>
                    <a:pt x="309" y="188"/>
                  </a:lnTo>
                  <a:lnTo>
                    <a:pt x="315" y="196"/>
                  </a:lnTo>
                  <a:lnTo>
                    <a:pt x="320" y="204"/>
                  </a:lnTo>
                  <a:lnTo>
                    <a:pt x="323" y="212"/>
                  </a:lnTo>
                  <a:lnTo>
                    <a:pt x="327" y="221"/>
                  </a:lnTo>
                  <a:lnTo>
                    <a:pt x="329" y="230"/>
                  </a:lnTo>
                  <a:lnTo>
                    <a:pt x="331" y="241"/>
                  </a:lnTo>
                  <a:lnTo>
                    <a:pt x="331" y="251"/>
                  </a:lnTo>
                  <a:lnTo>
                    <a:pt x="330" y="263"/>
                  </a:lnTo>
                  <a:lnTo>
                    <a:pt x="329" y="276"/>
                  </a:lnTo>
                  <a:lnTo>
                    <a:pt x="326" y="287"/>
                  </a:lnTo>
                  <a:lnTo>
                    <a:pt x="321" y="296"/>
                  </a:lnTo>
                  <a:lnTo>
                    <a:pt x="316" y="307"/>
                  </a:lnTo>
                  <a:lnTo>
                    <a:pt x="308" y="317"/>
                  </a:lnTo>
                  <a:lnTo>
                    <a:pt x="300" y="326"/>
                  </a:lnTo>
                  <a:lnTo>
                    <a:pt x="290" y="335"/>
                  </a:lnTo>
                  <a:lnTo>
                    <a:pt x="279" y="344"/>
                  </a:lnTo>
                  <a:lnTo>
                    <a:pt x="267" y="350"/>
                  </a:lnTo>
                  <a:lnTo>
                    <a:pt x="254" y="357"/>
                  </a:lnTo>
                  <a:lnTo>
                    <a:pt x="240" y="362"/>
                  </a:lnTo>
                  <a:lnTo>
                    <a:pt x="224" y="366"/>
                  </a:lnTo>
                  <a:lnTo>
                    <a:pt x="208" y="368"/>
                  </a:lnTo>
                  <a:lnTo>
                    <a:pt x="190" y="370"/>
                  </a:lnTo>
                  <a:lnTo>
                    <a:pt x="170" y="370"/>
                  </a:lnTo>
                  <a:lnTo>
                    <a:pt x="153" y="370"/>
                  </a:lnTo>
                  <a:lnTo>
                    <a:pt x="136" y="368"/>
                  </a:lnTo>
                  <a:lnTo>
                    <a:pt x="121" y="366"/>
                  </a:lnTo>
                  <a:lnTo>
                    <a:pt x="105" y="363"/>
                  </a:lnTo>
                  <a:lnTo>
                    <a:pt x="92" y="359"/>
                  </a:lnTo>
                  <a:lnTo>
                    <a:pt x="79" y="354"/>
                  </a:lnTo>
                  <a:lnTo>
                    <a:pt x="67" y="348"/>
                  </a:lnTo>
                  <a:lnTo>
                    <a:pt x="56" y="341"/>
                  </a:lnTo>
                  <a:lnTo>
                    <a:pt x="46" y="333"/>
                  </a:lnTo>
                  <a:lnTo>
                    <a:pt x="37" y="325"/>
                  </a:lnTo>
                  <a:lnTo>
                    <a:pt x="28" y="316"/>
                  </a:lnTo>
                  <a:lnTo>
                    <a:pt x="20" y="306"/>
                  </a:lnTo>
                  <a:lnTo>
                    <a:pt x="15" y="296"/>
                  </a:lnTo>
                  <a:lnTo>
                    <a:pt x="9" y="285"/>
                  </a:lnTo>
                  <a:lnTo>
                    <a:pt x="4" y="273"/>
                  </a:lnTo>
                  <a:lnTo>
                    <a:pt x="0" y="26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53" name="Freeform 2095">
              <a:extLst>
                <a:ext uri="{FF2B5EF4-FFF2-40B4-BE49-F238E27FC236}">
                  <a16:creationId xmlns:a16="http://schemas.microsoft.com/office/drawing/2014/main" id="{D2B18826-5270-44E2-AEE9-C103855A73D7}"/>
                </a:ext>
              </a:extLst>
            </p:cNvPr>
            <p:cNvSpPr>
              <a:spLocks/>
            </p:cNvSpPr>
            <p:nvPr/>
          </p:nvSpPr>
          <p:spPr bwMode="auto">
            <a:xfrm>
              <a:off x="3223" y="3211"/>
              <a:ext cx="419" cy="260"/>
            </a:xfrm>
            <a:custGeom>
              <a:avLst/>
              <a:gdLst>
                <a:gd name="T0" fmla="*/ 0 w 1675"/>
                <a:gd name="T1" fmla="*/ 50 h 1041"/>
                <a:gd name="T2" fmla="*/ 392 w 1675"/>
                <a:gd name="T3" fmla="*/ 260 h 1041"/>
                <a:gd name="T4" fmla="*/ 419 w 1675"/>
                <a:gd name="T5" fmla="*/ 210 h 1041"/>
                <a:gd name="T6" fmla="*/ 27 w 1675"/>
                <a:gd name="T7" fmla="*/ 0 h 1041"/>
                <a:gd name="T8" fmla="*/ 0 w 1675"/>
                <a:gd name="T9" fmla="*/ 50 h 1041"/>
                <a:gd name="T10" fmla="*/ 0 60000 65536"/>
                <a:gd name="T11" fmla="*/ 0 60000 65536"/>
                <a:gd name="T12" fmla="*/ 0 60000 65536"/>
                <a:gd name="T13" fmla="*/ 0 60000 65536"/>
                <a:gd name="T14" fmla="*/ 0 60000 65536"/>
                <a:gd name="T15" fmla="*/ 0 w 1675"/>
                <a:gd name="T16" fmla="*/ 0 h 1041"/>
                <a:gd name="T17" fmla="*/ 1675 w 1675"/>
                <a:gd name="T18" fmla="*/ 1041 h 1041"/>
              </a:gdLst>
              <a:ahLst/>
              <a:cxnLst>
                <a:cxn ang="T10">
                  <a:pos x="T0" y="T1"/>
                </a:cxn>
                <a:cxn ang="T11">
                  <a:pos x="T2" y="T3"/>
                </a:cxn>
                <a:cxn ang="T12">
                  <a:pos x="T4" y="T5"/>
                </a:cxn>
                <a:cxn ang="T13">
                  <a:pos x="T6" y="T7"/>
                </a:cxn>
                <a:cxn ang="T14">
                  <a:pos x="T8" y="T9"/>
                </a:cxn>
              </a:cxnLst>
              <a:rect l="T15" t="T16" r="T17" b="T18"/>
              <a:pathLst>
                <a:path w="1675" h="1041">
                  <a:moveTo>
                    <a:pt x="0" y="200"/>
                  </a:moveTo>
                  <a:lnTo>
                    <a:pt x="1567" y="1041"/>
                  </a:lnTo>
                  <a:lnTo>
                    <a:pt x="1675" y="841"/>
                  </a:lnTo>
                  <a:lnTo>
                    <a:pt x="108" y="0"/>
                  </a:lnTo>
                  <a:lnTo>
                    <a:pt x="0" y="200"/>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54" name="Freeform 2096">
              <a:extLst>
                <a:ext uri="{FF2B5EF4-FFF2-40B4-BE49-F238E27FC236}">
                  <a16:creationId xmlns:a16="http://schemas.microsoft.com/office/drawing/2014/main" id="{E7EA13A5-8A48-4693-933E-0DECB1A0F91C}"/>
                </a:ext>
              </a:extLst>
            </p:cNvPr>
            <p:cNvSpPr>
              <a:spLocks/>
            </p:cNvSpPr>
            <p:nvPr/>
          </p:nvSpPr>
          <p:spPr bwMode="auto">
            <a:xfrm>
              <a:off x="3109" y="3167"/>
              <a:ext cx="165" cy="134"/>
            </a:xfrm>
            <a:custGeom>
              <a:avLst/>
              <a:gdLst>
                <a:gd name="T0" fmla="*/ 0 w 659"/>
                <a:gd name="T1" fmla="*/ 0 h 538"/>
                <a:gd name="T2" fmla="*/ 95 w 659"/>
                <a:gd name="T3" fmla="*/ 134 h 538"/>
                <a:gd name="T4" fmla="*/ 165 w 659"/>
                <a:gd name="T5" fmla="*/ 5 h 538"/>
                <a:gd name="T6" fmla="*/ 0 w 659"/>
                <a:gd name="T7" fmla="*/ 0 h 538"/>
                <a:gd name="T8" fmla="*/ 0 w 659"/>
                <a:gd name="T9" fmla="*/ 0 h 538"/>
                <a:gd name="T10" fmla="*/ 0 w 659"/>
                <a:gd name="T11" fmla="*/ 0 h 538"/>
                <a:gd name="T12" fmla="*/ 0 60000 65536"/>
                <a:gd name="T13" fmla="*/ 0 60000 65536"/>
                <a:gd name="T14" fmla="*/ 0 60000 65536"/>
                <a:gd name="T15" fmla="*/ 0 60000 65536"/>
                <a:gd name="T16" fmla="*/ 0 60000 65536"/>
                <a:gd name="T17" fmla="*/ 0 60000 65536"/>
                <a:gd name="T18" fmla="*/ 0 w 659"/>
                <a:gd name="T19" fmla="*/ 0 h 538"/>
                <a:gd name="T20" fmla="*/ 659 w 659"/>
                <a:gd name="T21" fmla="*/ 538 h 538"/>
              </a:gdLst>
              <a:ahLst/>
              <a:cxnLst>
                <a:cxn ang="T12">
                  <a:pos x="T0" y="T1"/>
                </a:cxn>
                <a:cxn ang="T13">
                  <a:pos x="T2" y="T3"/>
                </a:cxn>
                <a:cxn ang="T14">
                  <a:pos x="T4" y="T5"/>
                </a:cxn>
                <a:cxn ang="T15">
                  <a:pos x="T6" y="T7"/>
                </a:cxn>
                <a:cxn ang="T16">
                  <a:pos x="T8" y="T9"/>
                </a:cxn>
                <a:cxn ang="T17">
                  <a:pos x="T10" y="T11"/>
                </a:cxn>
              </a:cxnLst>
              <a:rect l="T18" t="T19" r="T20" b="T21"/>
              <a:pathLst>
                <a:path w="659" h="538">
                  <a:moveTo>
                    <a:pt x="1" y="0"/>
                  </a:moveTo>
                  <a:lnTo>
                    <a:pt x="380" y="538"/>
                  </a:lnTo>
                  <a:lnTo>
                    <a:pt x="659" y="20"/>
                  </a:lnTo>
                  <a:lnTo>
                    <a:pt x="1" y="0"/>
                  </a:lnTo>
                  <a:lnTo>
                    <a:pt x="0" y="0"/>
                  </a:lnTo>
                  <a:lnTo>
                    <a:pt x="1" y="0"/>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55" name="Freeform 2097">
              <a:extLst>
                <a:ext uri="{FF2B5EF4-FFF2-40B4-BE49-F238E27FC236}">
                  <a16:creationId xmlns:a16="http://schemas.microsoft.com/office/drawing/2014/main" id="{ECEC4D3C-9530-4FCC-8198-77A1FA32D8EA}"/>
                </a:ext>
              </a:extLst>
            </p:cNvPr>
            <p:cNvSpPr>
              <a:spLocks noEditPoints="1"/>
            </p:cNvSpPr>
            <p:nvPr/>
          </p:nvSpPr>
          <p:spPr bwMode="auto">
            <a:xfrm>
              <a:off x="3474" y="1503"/>
              <a:ext cx="110" cy="122"/>
            </a:xfrm>
            <a:custGeom>
              <a:avLst/>
              <a:gdLst>
                <a:gd name="T0" fmla="*/ 0 w 439"/>
                <a:gd name="T1" fmla="*/ 0 h 489"/>
                <a:gd name="T2" fmla="*/ 61 w 439"/>
                <a:gd name="T3" fmla="*/ 0 h 489"/>
                <a:gd name="T4" fmla="*/ 72 w 439"/>
                <a:gd name="T5" fmla="*/ 1 h 489"/>
                <a:gd name="T6" fmla="*/ 78 w 439"/>
                <a:gd name="T7" fmla="*/ 2 h 489"/>
                <a:gd name="T8" fmla="*/ 83 w 439"/>
                <a:gd name="T9" fmla="*/ 4 h 489"/>
                <a:gd name="T10" fmla="*/ 87 w 439"/>
                <a:gd name="T11" fmla="*/ 6 h 489"/>
                <a:gd name="T12" fmla="*/ 90 w 439"/>
                <a:gd name="T13" fmla="*/ 9 h 489"/>
                <a:gd name="T14" fmla="*/ 93 w 439"/>
                <a:gd name="T15" fmla="*/ 13 h 489"/>
                <a:gd name="T16" fmla="*/ 96 w 439"/>
                <a:gd name="T17" fmla="*/ 17 h 489"/>
                <a:gd name="T18" fmla="*/ 98 w 439"/>
                <a:gd name="T19" fmla="*/ 21 h 489"/>
                <a:gd name="T20" fmla="*/ 99 w 439"/>
                <a:gd name="T21" fmla="*/ 26 h 489"/>
                <a:gd name="T22" fmla="*/ 100 w 439"/>
                <a:gd name="T23" fmla="*/ 31 h 489"/>
                <a:gd name="T24" fmla="*/ 100 w 439"/>
                <a:gd name="T25" fmla="*/ 37 h 489"/>
                <a:gd name="T26" fmla="*/ 99 w 439"/>
                <a:gd name="T27" fmla="*/ 44 h 489"/>
                <a:gd name="T28" fmla="*/ 97 w 439"/>
                <a:gd name="T29" fmla="*/ 50 h 489"/>
                <a:gd name="T30" fmla="*/ 94 w 439"/>
                <a:gd name="T31" fmla="*/ 55 h 489"/>
                <a:gd name="T32" fmla="*/ 90 w 439"/>
                <a:gd name="T33" fmla="*/ 59 h 489"/>
                <a:gd name="T34" fmla="*/ 85 w 439"/>
                <a:gd name="T35" fmla="*/ 63 h 489"/>
                <a:gd name="T36" fmla="*/ 79 w 439"/>
                <a:gd name="T37" fmla="*/ 66 h 489"/>
                <a:gd name="T38" fmla="*/ 71 w 439"/>
                <a:gd name="T39" fmla="*/ 68 h 489"/>
                <a:gd name="T40" fmla="*/ 71 w 439"/>
                <a:gd name="T41" fmla="*/ 71 h 489"/>
                <a:gd name="T42" fmla="*/ 78 w 439"/>
                <a:gd name="T43" fmla="*/ 76 h 489"/>
                <a:gd name="T44" fmla="*/ 84 w 439"/>
                <a:gd name="T45" fmla="*/ 82 h 489"/>
                <a:gd name="T46" fmla="*/ 91 w 439"/>
                <a:gd name="T47" fmla="*/ 92 h 489"/>
                <a:gd name="T48" fmla="*/ 110 w 439"/>
                <a:gd name="T49" fmla="*/ 122 h 489"/>
                <a:gd name="T50" fmla="*/ 63 w 439"/>
                <a:gd name="T51" fmla="*/ 96 h 489"/>
                <a:gd name="T52" fmla="*/ 55 w 439"/>
                <a:gd name="T53" fmla="*/ 84 h 489"/>
                <a:gd name="T54" fmla="*/ 49 w 439"/>
                <a:gd name="T55" fmla="*/ 78 h 489"/>
                <a:gd name="T56" fmla="*/ 46 w 439"/>
                <a:gd name="T57" fmla="*/ 74 h 489"/>
                <a:gd name="T58" fmla="*/ 42 w 439"/>
                <a:gd name="T59" fmla="*/ 72 h 489"/>
                <a:gd name="T60" fmla="*/ 37 w 439"/>
                <a:gd name="T61" fmla="*/ 71 h 489"/>
                <a:gd name="T62" fmla="*/ 30 w 439"/>
                <a:gd name="T63" fmla="*/ 71 h 489"/>
                <a:gd name="T64" fmla="*/ 25 w 439"/>
                <a:gd name="T65" fmla="*/ 122 h 489"/>
                <a:gd name="T66" fmla="*/ 25 w 439"/>
                <a:gd name="T67" fmla="*/ 52 h 489"/>
                <a:gd name="T68" fmla="*/ 51 w 439"/>
                <a:gd name="T69" fmla="*/ 52 h 489"/>
                <a:gd name="T70" fmla="*/ 62 w 439"/>
                <a:gd name="T71" fmla="*/ 51 h 489"/>
                <a:gd name="T72" fmla="*/ 67 w 439"/>
                <a:gd name="T73" fmla="*/ 49 h 489"/>
                <a:gd name="T74" fmla="*/ 71 w 439"/>
                <a:gd name="T75" fmla="*/ 47 h 489"/>
                <a:gd name="T76" fmla="*/ 73 w 439"/>
                <a:gd name="T77" fmla="*/ 43 h 489"/>
                <a:gd name="T78" fmla="*/ 75 w 439"/>
                <a:gd name="T79" fmla="*/ 39 h 489"/>
                <a:gd name="T80" fmla="*/ 74 w 439"/>
                <a:gd name="T81" fmla="*/ 33 h 489"/>
                <a:gd name="T82" fmla="*/ 73 w 439"/>
                <a:gd name="T83" fmla="*/ 28 h 489"/>
                <a:gd name="T84" fmla="*/ 70 w 439"/>
                <a:gd name="T85" fmla="*/ 24 h 489"/>
                <a:gd name="T86" fmla="*/ 65 w 439"/>
                <a:gd name="T87" fmla="*/ 22 h 489"/>
                <a:gd name="T88" fmla="*/ 60 w 439"/>
                <a:gd name="T89" fmla="*/ 21 h 489"/>
                <a:gd name="T90" fmla="*/ 51 w 439"/>
                <a:gd name="T91" fmla="*/ 21 h 489"/>
                <a:gd name="T92" fmla="*/ 25 w 439"/>
                <a:gd name="T93" fmla="*/ 21 h 48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39"/>
                <a:gd name="T142" fmla="*/ 0 h 489"/>
                <a:gd name="T143" fmla="*/ 439 w 439"/>
                <a:gd name="T144" fmla="*/ 489 h 489"/>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39" h="489">
                  <a:moveTo>
                    <a:pt x="0" y="489"/>
                  </a:moveTo>
                  <a:lnTo>
                    <a:pt x="0" y="0"/>
                  </a:lnTo>
                  <a:lnTo>
                    <a:pt x="207" y="0"/>
                  </a:lnTo>
                  <a:lnTo>
                    <a:pt x="244" y="2"/>
                  </a:lnTo>
                  <a:lnTo>
                    <a:pt x="276" y="4"/>
                  </a:lnTo>
                  <a:lnTo>
                    <a:pt x="289" y="6"/>
                  </a:lnTo>
                  <a:lnTo>
                    <a:pt x="301" y="8"/>
                  </a:lnTo>
                  <a:lnTo>
                    <a:pt x="312" y="10"/>
                  </a:lnTo>
                  <a:lnTo>
                    <a:pt x="321" y="14"/>
                  </a:lnTo>
                  <a:lnTo>
                    <a:pt x="330" y="17"/>
                  </a:lnTo>
                  <a:lnTo>
                    <a:pt x="338" y="21"/>
                  </a:lnTo>
                  <a:lnTo>
                    <a:pt x="346" y="26"/>
                  </a:lnTo>
                  <a:lnTo>
                    <a:pt x="353" y="31"/>
                  </a:lnTo>
                  <a:lnTo>
                    <a:pt x="360" y="38"/>
                  </a:lnTo>
                  <a:lnTo>
                    <a:pt x="367" y="45"/>
                  </a:lnTo>
                  <a:lnTo>
                    <a:pt x="373" y="52"/>
                  </a:lnTo>
                  <a:lnTo>
                    <a:pt x="378" y="60"/>
                  </a:lnTo>
                  <a:lnTo>
                    <a:pt x="384" y="69"/>
                  </a:lnTo>
                  <a:lnTo>
                    <a:pt x="388" y="78"/>
                  </a:lnTo>
                  <a:lnTo>
                    <a:pt x="391" y="86"/>
                  </a:lnTo>
                  <a:lnTo>
                    <a:pt x="395" y="96"/>
                  </a:lnTo>
                  <a:lnTo>
                    <a:pt x="397" y="106"/>
                  </a:lnTo>
                  <a:lnTo>
                    <a:pt x="398" y="116"/>
                  </a:lnTo>
                  <a:lnTo>
                    <a:pt x="399" y="126"/>
                  </a:lnTo>
                  <a:lnTo>
                    <a:pt x="399" y="137"/>
                  </a:lnTo>
                  <a:lnTo>
                    <a:pt x="399" y="150"/>
                  </a:lnTo>
                  <a:lnTo>
                    <a:pt x="398" y="164"/>
                  </a:lnTo>
                  <a:lnTo>
                    <a:pt x="395" y="176"/>
                  </a:lnTo>
                  <a:lnTo>
                    <a:pt x="391" y="188"/>
                  </a:lnTo>
                  <a:lnTo>
                    <a:pt x="387" y="199"/>
                  </a:lnTo>
                  <a:lnTo>
                    <a:pt x="381" y="209"/>
                  </a:lnTo>
                  <a:lnTo>
                    <a:pt x="375" y="219"/>
                  </a:lnTo>
                  <a:lnTo>
                    <a:pt x="367" y="229"/>
                  </a:lnTo>
                  <a:lnTo>
                    <a:pt x="358" y="236"/>
                  </a:lnTo>
                  <a:lnTo>
                    <a:pt x="349" y="244"/>
                  </a:lnTo>
                  <a:lnTo>
                    <a:pt x="338" y="252"/>
                  </a:lnTo>
                  <a:lnTo>
                    <a:pt x="326" y="257"/>
                  </a:lnTo>
                  <a:lnTo>
                    <a:pt x="314" y="263"/>
                  </a:lnTo>
                  <a:lnTo>
                    <a:pt x="301" y="267"/>
                  </a:lnTo>
                  <a:lnTo>
                    <a:pt x="285" y="271"/>
                  </a:lnTo>
                  <a:lnTo>
                    <a:pt x="270" y="274"/>
                  </a:lnTo>
                  <a:lnTo>
                    <a:pt x="285" y="283"/>
                  </a:lnTo>
                  <a:lnTo>
                    <a:pt x="300" y="293"/>
                  </a:lnTo>
                  <a:lnTo>
                    <a:pt x="312" y="304"/>
                  </a:lnTo>
                  <a:lnTo>
                    <a:pt x="323" y="315"/>
                  </a:lnTo>
                  <a:lnTo>
                    <a:pt x="335" y="328"/>
                  </a:lnTo>
                  <a:lnTo>
                    <a:pt x="347" y="346"/>
                  </a:lnTo>
                  <a:lnTo>
                    <a:pt x="363" y="368"/>
                  </a:lnTo>
                  <a:lnTo>
                    <a:pt x="379" y="394"/>
                  </a:lnTo>
                  <a:lnTo>
                    <a:pt x="439" y="489"/>
                  </a:lnTo>
                  <a:lnTo>
                    <a:pt x="321" y="489"/>
                  </a:lnTo>
                  <a:lnTo>
                    <a:pt x="250" y="383"/>
                  </a:lnTo>
                  <a:lnTo>
                    <a:pt x="233" y="357"/>
                  </a:lnTo>
                  <a:lnTo>
                    <a:pt x="218" y="337"/>
                  </a:lnTo>
                  <a:lnTo>
                    <a:pt x="206" y="321"/>
                  </a:lnTo>
                  <a:lnTo>
                    <a:pt x="197" y="311"/>
                  </a:lnTo>
                  <a:lnTo>
                    <a:pt x="191" y="304"/>
                  </a:lnTo>
                  <a:lnTo>
                    <a:pt x="183" y="298"/>
                  </a:lnTo>
                  <a:lnTo>
                    <a:pt x="176" y="294"/>
                  </a:lnTo>
                  <a:lnTo>
                    <a:pt x="169" y="290"/>
                  </a:lnTo>
                  <a:lnTo>
                    <a:pt x="159" y="288"/>
                  </a:lnTo>
                  <a:lnTo>
                    <a:pt x="148" y="286"/>
                  </a:lnTo>
                  <a:lnTo>
                    <a:pt x="134" y="285"/>
                  </a:lnTo>
                  <a:lnTo>
                    <a:pt x="118" y="285"/>
                  </a:lnTo>
                  <a:lnTo>
                    <a:pt x="98" y="285"/>
                  </a:lnTo>
                  <a:lnTo>
                    <a:pt x="98" y="489"/>
                  </a:lnTo>
                  <a:lnTo>
                    <a:pt x="0" y="489"/>
                  </a:lnTo>
                  <a:close/>
                  <a:moveTo>
                    <a:pt x="98" y="207"/>
                  </a:moveTo>
                  <a:lnTo>
                    <a:pt x="172" y="207"/>
                  </a:lnTo>
                  <a:lnTo>
                    <a:pt x="204" y="207"/>
                  </a:lnTo>
                  <a:lnTo>
                    <a:pt x="229" y="206"/>
                  </a:lnTo>
                  <a:lnTo>
                    <a:pt x="248" y="203"/>
                  </a:lnTo>
                  <a:lnTo>
                    <a:pt x="260" y="201"/>
                  </a:lnTo>
                  <a:lnTo>
                    <a:pt x="269" y="198"/>
                  </a:lnTo>
                  <a:lnTo>
                    <a:pt x="276" y="193"/>
                  </a:lnTo>
                  <a:lnTo>
                    <a:pt x="282" y="187"/>
                  </a:lnTo>
                  <a:lnTo>
                    <a:pt x="288" y="180"/>
                  </a:lnTo>
                  <a:lnTo>
                    <a:pt x="292" y="172"/>
                  </a:lnTo>
                  <a:lnTo>
                    <a:pt x="295" y="164"/>
                  </a:lnTo>
                  <a:lnTo>
                    <a:pt x="298" y="155"/>
                  </a:lnTo>
                  <a:lnTo>
                    <a:pt x="298" y="144"/>
                  </a:lnTo>
                  <a:lnTo>
                    <a:pt x="296" y="132"/>
                  </a:lnTo>
                  <a:lnTo>
                    <a:pt x="294" y="122"/>
                  </a:lnTo>
                  <a:lnTo>
                    <a:pt x="290" y="112"/>
                  </a:lnTo>
                  <a:lnTo>
                    <a:pt x="284" y="104"/>
                  </a:lnTo>
                  <a:lnTo>
                    <a:pt x="278" y="97"/>
                  </a:lnTo>
                  <a:lnTo>
                    <a:pt x="269" y="92"/>
                  </a:lnTo>
                  <a:lnTo>
                    <a:pt x="259" y="88"/>
                  </a:lnTo>
                  <a:lnTo>
                    <a:pt x="247" y="84"/>
                  </a:lnTo>
                  <a:lnTo>
                    <a:pt x="238" y="84"/>
                  </a:lnTo>
                  <a:lnTo>
                    <a:pt x="224" y="83"/>
                  </a:lnTo>
                  <a:lnTo>
                    <a:pt x="203" y="83"/>
                  </a:lnTo>
                  <a:lnTo>
                    <a:pt x="175" y="83"/>
                  </a:lnTo>
                  <a:lnTo>
                    <a:pt x="98" y="83"/>
                  </a:lnTo>
                  <a:lnTo>
                    <a:pt x="98" y="20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56" name="Freeform 2098">
              <a:extLst>
                <a:ext uri="{FF2B5EF4-FFF2-40B4-BE49-F238E27FC236}">
                  <a16:creationId xmlns:a16="http://schemas.microsoft.com/office/drawing/2014/main" id="{D86F7806-4DDE-4918-A34C-C26171391F05}"/>
                </a:ext>
              </a:extLst>
            </p:cNvPr>
            <p:cNvSpPr>
              <a:spLocks noEditPoints="1"/>
            </p:cNvSpPr>
            <p:nvPr/>
          </p:nvSpPr>
          <p:spPr bwMode="auto">
            <a:xfrm>
              <a:off x="3591" y="1535"/>
              <a:ext cx="82" cy="92"/>
            </a:xfrm>
            <a:custGeom>
              <a:avLst/>
              <a:gdLst>
                <a:gd name="T0" fmla="*/ 80 w 331"/>
                <a:gd name="T1" fmla="*/ 69 h 370"/>
                <a:gd name="T2" fmla="*/ 75 w 331"/>
                <a:gd name="T3" fmla="*/ 77 h 370"/>
                <a:gd name="T4" fmla="*/ 69 w 331"/>
                <a:gd name="T5" fmla="*/ 84 h 370"/>
                <a:gd name="T6" fmla="*/ 62 w 331"/>
                <a:gd name="T7" fmla="*/ 88 h 370"/>
                <a:gd name="T8" fmla="*/ 53 w 331"/>
                <a:gd name="T9" fmla="*/ 91 h 370"/>
                <a:gd name="T10" fmla="*/ 43 w 331"/>
                <a:gd name="T11" fmla="*/ 92 h 370"/>
                <a:gd name="T12" fmla="*/ 29 w 331"/>
                <a:gd name="T13" fmla="*/ 91 h 370"/>
                <a:gd name="T14" fmla="*/ 23 w 331"/>
                <a:gd name="T15" fmla="*/ 88 h 370"/>
                <a:gd name="T16" fmla="*/ 17 w 331"/>
                <a:gd name="T17" fmla="*/ 85 h 370"/>
                <a:gd name="T18" fmla="*/ 12 w 331"/>
                <a:gd name="T19" fmla="*/ 81 h 370"/>
                <a:gd name="T20" fmla="*/ 7 w 331"/>
                <a:gd name="T21" fmla="*/ 74 h 370"/>
                <a:gd name="T22" fmla="*/ 2 w 331"/>
                <a:gd name="T23" fmla="*/ 63 h 370"/>
                <a:gd name="T24" fmla="*/ 0 w 331"/>
                <a:gd name="T25" fmla="*/ 51 h 370"/>
                <a:gd name="T26" fmla="*/ 1 w 331"/>
                <a:gd name="T27" fmla="*/ 36 h 370"/>
                <a:gd name="T28" fmla="*/ 5 w 331"/>
                <a:gd name="T29" fmla="*/ 23 h 370"/>
                <a:gd name="T30" fmla="*/ 11 w 331"/>
                <a:gd name="T31" fmla="*/ 12 h 370"/>
                <a:gd name="T32" fmla="*/ 21 w 331"/>
                <a:gd name="T33" fmla="*/ 5 h 370"/>
                <a:gd name="T34" fmla="*/ 32 w 331"/>
                <a:gd name="T35" fmla="*/ 1 h 370"/>
                <a:gd name="T36" fmla="*/ 45 w 331"/>
                <a:gd name="T37" fmla="*/ 0 h 370"/>
                <a:gd name="T38" fmla="*/ 58 w 331"/>
                <a:gd name="T39" fmla="*/ 3 h 370"/>
                <a:gd name="T40" fmla="*/ 68 w 331"/>
                <a:gd name="T41" fmla="*/ 10 h 370"/>
                <a:gd name="T42" fmla="*/ 76 w 331"/>
                <a:gd name="T43" fmla="*/ 20 h 370"/>
                <a:gd name="T44" fmla="*/ 81 w 331"/>
                <a:gd name="T45" fmla="*/ 35 h 370"/>
                <a:gd name="T46" fmla="*/ 82 w 331"/>
                <a:gd name="T47" fmla="*/ 53 h 370"/>
                <a:gd name="T48" fmla="*/ 24 w 331"/>
                <a:gd name="T49" fmla="*/ 58 h 370"/>
                <a:gd name="T50" fmla="*/ 26 w 331"/>
                <a:gd name="T51" fmla="*/ 64 h 370"/>
                <a:gd name="T52" fmla="*/ 29 w 331"/>
                <a:gd name="T53" fmla="*/ 69 h 370"/>
                <a:gd name="T54" fmla="*/ 34 w 331"/>
                <a:gd name="T55" fmla="*/ 72 h 370"/>
                <a:gd name="T56" fmla="*/ 39 w 331"/>
                <a:gd name="T57" fmla="*/ 74 h 370"/>
                <a:gd name="T58" fmla="*/ 46 w 331"/>
                <a:gd name="T59" fmla="*/ 74 h 370"/>
                <a:gd name="T60" fmla="*/ 52 w 331"/>
                <a:gd name="T61" fmla="*/ 72 h 370"/>
                <a:gd name="T62" fmla="*/ 56 w 331"/>
                <a:gd name="T63" fmla="*/ 65 h 370"/>
                <a:gd name="T64" fmla="*/ 59 w 331"/>
                <a:gd name="T65" fmla="*/ 36 h 370"/>
                <a:gd name="T66" fmla="*/ 58 w 331"/>
                <a:gd name="T67" fmla="*/ 30 h 370"/>
                <a:gd name="T68" fmla="*/ 55 w 331"/>
                <a:gd name="T69" fmla="*/ 24 h 370"/>
                <a:gd name="T70" fmla="*/ 51 w 331"/>
                <a:gd name="T71" fmla="*/ 21 h 370"/>
                <a:gd name="T72" fmla="*/ 47 w 331"/>
                <a:gd name="T73" fmla="*/ 19 h 370"/>
                <a:gd name="T74" fmla="*/ 42 w 331"/>
                <a:gd name="T75" fmla="*/ 18 h 370"/>
                <a:gd name="T76" fmla="*/ 36 w 331"/>
                <a:gd name="T77" fmla="*/ 19 h 370"/>
                <a:gd name="T78" fmla="*/ 32 w 331"/>
                <a:gd name="T79" fmla="*/ 21 h 370"/>
                <a:gd name="T80" fmla="*/ 28 w 331"/>
                <a:gd name="T81" fmla="*/ 25 h 370"/>
                <a:gd name="T82" fmla="*/ 26 w 331"/>
                <a:gd name="T83" fmla="*/ 30 h 370"/>
                <a:gd name="T84" fmla="*/ 24 w 331"/>
                <a:gd name="T85" fmla="*/ 36 h 3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31"/>
                <a:gd name="T130" fmla="*/ 0 h 370"/>
                <a:gd name="T131" fmla="*/ 331 w 331"/>
                <a:gd name="T132" fmla="*/ 370 h 3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31" h="370">
                  <a:moveTo>
                    <a:pt x="233" y="249"/>
                  </a:moveTo>
                  <a:lnTo>
                    <a:pt x="326" y="265"/>
                  </a:lnTo>
                  <a:lnTo>
                    <a:pt x="321" y="277"/>
                  </a:lnTo>
                  <a:lnTo>
                    <a:pt x="315" y="289"/>
                  </a:lnTo>
                  <a:lnTo>
                    <a:pt x="310" y="300"/>
                  </a:lnTo>
                  <a:lnTo>
                    <a:pt x="303" y="310"/>
                  </a:lnTo>
                  <a:lnTo>
                    <a:pt x="296" y="320"/>
                  </a:lnTo>
                  <a:lnTo>
                    <a:pt x="288" y="329"/>
                  </a:lnTo>
                  <a:lnTo>
                    <a:pt x="279" y="337"/>
                  </a:lnTo>
                  <a:lnTo>
                    <a:pt x="269" y="343"/>
                  </a:lnTo>
                  <a:lnTo>
                    <a:pt x="259" y="350"/>
                  </a:lnTo>
                  <a:lnTo>
                    <a:pt x="249" y="355"/>
                  </a:lnTo>
                  <a:lnTo>
                    <a:pt x="237" y="360"/>
                  </a:lnTo>
                  <a:lnTo>
                    <a:pt x="226" y="363"/>
                  </a:lnTo>
                  <a:lnTo>
                    <a:pt x="213" y="366"/>
                  </a:lnTo>
                  <a:lnTo>
                    <a:pt x="200" y="369"/>
                  </a:lnTo>
                  <a:lnTo>
                    <a:pt x="186" y="370"/>
                  </a:lnTo>
                  <a:lnTo>
                    <a:pt x="172" y="370"/>
                  </a:lnTo>
                  <a:lnTo>
                    <a:pt x="150" y="370"/>
                  </a:lnTo>
                  <a:lnTo>
                    <a:pt x="129" y="366"/>
                  </a:lnTo>
                  <a:lnTo>
                    <a:pt x="119" y="364"/>
                  </a:lnTo>
                  <a:lnTo>
                    <a:pt x="109" y="362"/>
                  </a:lnTo>
                  <a:lnTo>
                    <a:pt x="100" y="359"/>
                  </a:lnTo>
                  <a:lnTo>
                    <a:pt x="92" y="355"/>
                  </a:lnTo>
                  <a:lnTo>
                    <a:pt x="84" y="351"/>
                  </a:lnTo>
                  <a:lnTo>
                    <a:pt x="75" y="346"/>
                  </a:lnTo>
                  <a:lnTo>
                    <a:pt x="67" y="342"/>
                  </a:lnTo>
                  <a:lnTo>
                    <a:pt x="61" y="337"/>
                  </a:lnTo>
                  <a:lnTo>
                    <a:pt x="54" y="330"/>
                  </a:lnTo>
                  <a:lnTo>
                    <a:pt x="47" y="324"/>
                  </a:lnTo>
                  <a:lnTo>
                    <a:pt x="41" y="317"/>
                  </a:lnTo>
                  <a:lnTo>
                    <a:pt x="35" y="310"/>
                  </a:lnTo>
                  <a:lnTo>
                    <a:pt x="28" y="297"/>
                  </a:lnTo>
                  <a:lnTo>
                    <a:pt x="20" y="284"/>
                  </a:lnTo>
                  <a:lnTo>
                    <a:pt x="14" y="270"/>
                  </a:lnTo>
                  <a:lnTo>
                    <a:pt x="9" y="255"/>
                  </a:lnTo>
                  <a:lnTo>
                    <a:pt x="6" y="240"/>
                  </a:lnTo>
                  <a:lnTo>
                    <a:pt x="2" y="223"/>
                  </a:lnTo>
                  <a:lnTo>
                    <a:pt x="1" y="205"/>
                  </a:lnTo>
                  <a:lnTo>
                    <a:pt x="0" y="188"/>
                  </a:lnTo>
                  <a:lnTo>
                    <a:pt x="1" y="167"/>
                  </a:lnTo>
                  <a:lnTo>
                    <a:pt x="3" y="146"/>
                  </a:lnTo>
                  <a:lnTo>
                    <a:pt x="7" y="127"/>
                  </a:lnTo>
                  <a:lnTo>
                    <a:pt x="12" y="109"/>
                  </a:lnTo>
                  <a:lnTo>
                    <a:pt x="19" y="93"/>
                  </a:lnTo>
                  <a:lnTo>
                    <a:pt x="26" y="77"/>
                  </a:lnTo>
                  <a:lnTo>
                    <a:pt x="35" y="63"/>
                  </a:lnTo>
                  <a:lnTo>
                    <a:pt x="46" y="50"/>
                  </a:lnTo>
                  <a:lnTo>
                    <a:pt x="58" y="38"/>
                  </a:lnTo>
                  <a:lnTo>
                    <a:pt x="71" y="28"/>
                  </a:lnTo>
                  <a:lnTo>
                    <a:pt x="84" y="19"/>
                  </a:lnTo>
                  <a:lnTo>
                    <a:pt x="98" y="12"/>
                  </a:lnTo>
                  <a:lnTo>
                    <a:pt x="114" y="7"/>
                  </a:lnTo>
                  <a:lnTo>
                    <a:pt x="129" y="4"/>
                  </a:lnTo>
                  <a:lnTo>
                    <a:pt x="146" y="0"/>
                  </a:lnTo>
                  <a:lnTo>
                    <a:pt x="163" y="0"/>
                  </a:lnTo>
                  <a:lnTo>
                    <a:pt x="182" y="1"/>
                  </a:lnTo>
                  <a:lnTo>
                    <a:pt x="201" y="4"/>
                  </a:lnTo>
                  <a:lnTo>
                    <a:pt x="217" y="7"/>
                  </a:lnTo>
                  <a:lnTo>
                    <a:pt x="234" y="13"/>
                  </a:lnTo>
                  <a:lnTo>
                    <a:pt x="248" y="20"/>
                  </a:lnTo>
                  <a:lnTo>
                    <a:pt x="262" y="29"/>
                  </a:lnTo>
                  <a:lnTo>
                    <a:pt x="276" y="40"/>
                  </a:lnTo>
                  <a:lnTo>
                    <a:pt x="288" y="52"/>
                  </a:lnTo>
                  <a:lnTo>
                    <a:pt x="298" y="66"/>
                  </a:lnTo>
                  <a:lnTo>
                    <a:pt x="308" y="82"/>
                  </a:lnTo>
                  <a:lnTo>
                    <a:pt x="315" y="99"/>
                  </a:lnTo>
                  <a:lnTo>
                    <a:pt x="321" y="118"/>
                  </a:lnTo>
                  <a:lnTo>
                    <a:pt x="326" y="139"/>
                  </a:lnTo>
                  <a:lnTo>
                    <a:pt x="330" y="161"/>
                  </a:lnTo>
                  <a:lnTo>
                    <a:pt x="331" y="187"/>
                  </a:lnTo>
                  <a:lnTo>
                    <a:pt x="331" y="212"/>
                  </a:lnTo>
                  <a:lnTo>
                    <a:pt x="96" y="212"/>
                  </a:lnTo>
                  <a:lnTo>
                    <a:pt x="97" y="222"/>
                  </a:lnTo>
                  <a:lnTo>
                    <a:pt x="98" y="232"/>
                  </a:lnTo>
                  <a:lnTo>
                    <a:pt x="100" y="241"/>
                  </a:lnTo>
                  <a:lnTo>
                    <a:pt x="103" y="249"/>
                  </a:lnTo>
                  <a:lnTo>
                    <a:pt x="106" y="257"/>
                  </a:lnTo>
                  <a:lnTo>
                    <a:pt x="109" y="264"/>
                  </a:lnTo>
                  <a:lnTo>
                    <a:pt x="114" y="270"/>
                  </a:lnTo>
                  <a:lnTo>
                    <a:pt x="119" y="277"/>
                  </a:lnTo>
                  <a:lnTo>
                    <a:pt x="125" y="283"/>
                  </a:lnTo>
                  <a:lnTo>
                    <a:pt x="130" y="287"/>
                  </a:lnTo>
                  <a:lnTo>
                    <a:pt x="137" y="291"/>
                  </a:lnTo>
                  <a:lnTo>
                    <a:pt x="143" y="295"/>
                  </a:lnTo>
                  <a:lnTo>
                    <a:pt x="150" y="297"/>
                  </a:lnTo>
                  <a:lnTo>
                    <a:pt x="158" y="299"/>
                  </a:lnTo>
                  <a:lnTo>
                    <a:pt x="165" y="300"/>
                  </a:lnTo>
                  <a:lnTo>
                    <a:pt x="173" y="300"/>
                  </a:lnTo>
                  <a:lnTo>
                    <a:pt x="184" y="299"/>
                  </a:lnTo>
                  <a:lnTo>
                    <a:pt x="193" y="297"/>
                  </a:lnTo>
                  <a:lnTo>
                    <a:pt x="202" y="294"/>
                  </a:lnTo>
                  <a:lnTo>
                    <a:pt x="211" y="288"/>
                  </a:lnTo>
                  <a:lnTo>
                    <a:pt x="217" y="281"/>
                  </a:lnTo>
                  <a:lnTo>
                    <a:pt x="224" y="273"/>
                  </a:lnTo>
                  <a:lnTo>
                    <a:pt x="228" y="262"/>
                  </a:lnTo>
                  <a:lnTo>
                    <a:pt x="233" y="249"/>
                  </a:lnTo>
                  <a:close/>
                  <a:moveTo>
                    <a:pt x="238" y="155"/>
                  </a:moveTo>
                  <a:lnTo>
                    <a:pt x="237" y="145"/>
                  </a:lnTo>
                  <a:lnTo>
                    <a:pt x="236" y="136"/>
                  </a:lnTo>
                  <a:lnTo>
                    <a:pt x="235" y="127"/>
                  </a:lnTo>
                  <a:lnTo>
                    <a:pt x="233" y="119"/>
                  </a:lnTo>
                  <a:lnTo>
                    <a:pt x="229" y="112"/>
                  </a:lnTo>
                  <a:lnTo>
                    <a:pt x="226" y="105"/>
                  </a:lnTo>
                  <a:lnTo>
                    <a:pt x="222" y="98"/>
                  </a:lnTo>
                  <a:lnTo>
                    <a:pt x="217" y="93"/>
                  </a:lnTo>
                  <a:lnTo>
                    <a:pt x="212" y="88"/>
                  </a:lnTo>
                  <a:lnTo>
                    <a:pt x="206" y="84"/>
                  </a:lnTo>
                  <a:lnTo>
                    <a:pt x="201" y="80"/>
                  </a:lnTo>
                  <a:lnTo>
                    <a:pt x="195" y="77"/>
                  </a:lnTo>
                  <a:lnTo>
                    <a:pt x="189" y="75"/>
                  </a:lnTo>
                  <a:lnTo>
                    <a:pt x="182" y="73"/>
                  </a:lnTo>
                  <a:lnTo>
                    <a:pt x="175" y="72"/>
                  </a:lnTo>
                  <a:lnTo>
                    <a:pt x="169" y="72"/>
                  </a:lnTo>
                  <a:lnTo>
                    <a:pt x="161" y="72"/>
                  </a:lnTo>
                  <a:lnTo>
                    <a:pt x="153" y="73"/>
                  </a:lnTo>
                  <a:lnTo>
                    <a:pt x="147" y="75"/>
                  </a:lnTo>
                  <a:lnTo>
                    <a:pt x="140" y="77"/>
                  </a:lnTo>
                  <a:lnTo>
                    <a:pt x="135" y="81"/>
                  </a:lnTo>
                  <a:lnTo>
                    <a:pt x="129" y="84"/>
                  </a:lnTo>
                  <a:lnTo>
                    <a:pt x="124" y="88"/>
                  </a:lnTo>
                  <a:lnTo>
                    <a:pt x="118" y="94"/>
                  </a:lnTo>
                  <a:lnTo>
                    <a:pt x="114" y="99"/>
                  </a:lnTo>
                  <a:lnTo>
                    <a:pt x="109" y="106"/>
                  </a:lnTo>
                  <a:lnTo>
                    <a:pt x="106" y="113"/>
                  </a:lnTo>
                  <a:lnTo>
                    <a:pt x="103" y="120"/>
                  </a:lnTo>
                  <a:lnTo>
                    <a:pt x="100" y="128"/>
                  </a:lnTo>
                  <a:lnTo>
                    <a:pt x="99" y="137"/>
                  </a:lnTo>
                  <a:lnTo>
                    <a:pt x="98" y="146"/>
                  </a:lnTo>
                  <a:lnTo>
                    <a:pt x="98" y="155"/>
                  </a:lnTo>
                  <a:lnTo>
                    <a:pt x="238" y="15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57" name="Freeform 2099">
              <a:extLst>
                <a:ext uri="{FF2B5EF4-FFF2-40B4-BE49-F238E27FC236}">
                  <a16:creationId xmlns:a16="http://schemas.microsoft.com/office/drawing/2014/main" id="{89E6126D-5D04-4E53-83CC-E6D48174B2C7}"/>
                </a:ext>
              </a:extLst>
            </p:cNvPr>
            <p:cNvSpPr>
              <a:spLocks/>
            </p:cNvSpPr>
            <p:nvPr/>
          </p:nvSpPr>
          <p:spPr bwMode="auto">
            <a:xfrm>
              <a:off x="3683" y="1506"/>
              <a:ext cx="52" cy="121"/>
            </a:xfrm>
            <a:custGeom>
              <a:avLst/>
              <a:gdLst>
                <a:gd name="T0" fmla="*/ 50 w 209"/>
                <a:gd name="T1" fmla="*/ 31 h 487"/>
                <a:gd name="T2" fmla="*/ 50 w 209"/>
                <a:gd name="T3" fmla="*/ 50 h 487"/>
                <a:gd name="T4" fmla="*/ 34 w 209"/>
                <a:gd name="T5" fmla="*/ 50 h 487"/>
                <a:gd name="T6" fmla="*/ 34 w 209"/>
                <a:gd name="T7" fmla="*/ 85 h 487"/>
                <a:gd name="T8" fmla="*/ 34 w 209"/>
                <a:gd name="T9" fmla="*/ 90 h 487"/>
                <a:gd name="T10" fmla="*/ 34 w 209"/>
                <a:gd name="T11" fmla="*/ 93 h 487"/>
                <a:gd name="T12" fmla="*/ 34 w 209"/>
                <a:gd name="T13" fmla="*/ 96 h 487"/>
                <a:gd name="T14" fmla="*/ 34 w 209"/>
                <a:gd name="T15" fmla="*/ 98 h 487"/>
                <a:gd name="T16" fmla="*/ 35 w 209"/>
                <a:gd name="T17" fmla="*/ 98 h 487"/>
                <a:gd name="T18" fmla="*/ 35 w 209"/>
                <a:gd name="T19" fmla="*/ 99 h 487"/>
                <a:gd name="T20" fmla="*/ 36 w 209"/>
                <a:gd name="T21" fmla="*/ 100 h 487"/>
                <a:gd name="T22" fmla="*/ 37 w 209"/>
                <a:gd name="T23" fmla="*/ 101 h 487"/>
                <a:gd name="T24" fmla="*/ 37 w 209"/>
                <a:gd name="T25" fmla="*/ 101 h 487"/>
                <a:gd name="T26" fmla="*/ 39 w 209"/>
                <a:gd name="T27" fmla="*/ 101 h 487"/>
                <a:gd name="T28" fmla="*/ 39 w 209"/>
                <a:gd name="T29" fmla="*/ 102 h 487"/>
                <a:gd name="T30" fmla="*/ 40 w 209"/>
                <a:gd name="T31" fmla="*/ 102 h 487"/>
                <a:gd name="T32" fmla="*/ 42 w 209"/>
                <a:gd name="T33" fmla="*/ 102 h 487"/>
                <a:gd name="T34" fmla="*/ 45 w 209"/>
                <a:gd name="T35" fmla="*/ 101 h 487"/>
                <a:gd name="T36" fmla="*/ 47 w 209"/>
                <a:gd name="T37" fmla="*/ 100 h 487"/>
                <a:gd name="T38" fmla="*/ 50 w 209"/>
                <a:gd name="T39" fmla="*/ 100 h 487"/>
                <a:gd name="T40" fmla="*/ 52 w 209"/>
                <a:gd name="T41" fmla="*/ 118 h 487"/>
                <a:gd name="T42" fmla="*/ 48 w 209"/>
                <a:gd name="T43" fmla="*/ 119 h 487"/>
                <a:gd name="T44" fmla="*/ 43 w 209"/>
                <a:gd name="T45" fmla="*/ 120 h 487"/>
                <a:gd name="T46" fmla="*/ 39 w 209"/>
                <a:gd name="T47" fmla="*/ 121 h 487"/>
                <a:gd name="T48" fmla="*/ 34 w 209"/>
                <a:gd name="T49" fmla="*/ 121 h 487"/>
                <a:gd name="T50" fmla="*/ 30 w 209"/>
                <a:gd name="T51" fmla="*/ 121 h 487"/>
                <a:gd name="T52" fmla="*/ 28 w 209"/>
                <a:gd name="T53" fmla="*/ 121 h 487"/>
                <a:gd name="T54" fmla="*/ 25 w 209"/>
                <a:gd name="T55" fmla="*/ 120 h 487"/>
                <a:gd name="T56" fmla="*/ 22 w 209"/>
                <a:gd name="T57" fmla="*/ 119 h 487"/>
                <a:gd name="T58" fmla="*/ 20 w 209"/>
                <a:gd name="T59" fmla="*/ 118 h 487"/>
                <a:gd name="T60" fmla="*/ 18 w 209"/>
                <a:gd name="T61" fmla="*/ 117 h 487"/>
                <a:gd name="T62" fmla="*/ 16 w 209"/>
                <a:gd name="T63" fmla="*/ 115 h 487"/>
                <a:gd name="T64" fmla="*/ 15 w 209"/>
                <a:gd name="T65" fmla="*/ 114 h 487"/>
                <a:gd name="T66" fmla="*/ 13 w 209"/>
                <a:gd name="T67" fmla="*/ 112 h 487"/>
                <a:gd name="T68" fmla="*/ 13 w 209"/>
                <a:gd name="T69" fmla="*/ 109 h 487"/>
                <a:gd name="T70" fmla="*/ 12 w 209"/>
                <a:gd name="T71" fmla="*/ 107 h 487"/>
                <a:gd name="T72" fmla="*/ 11 w 209"/>
                <a:gd name="T73" fmla="*/ 104 h 487"/>
                <a:gd name="T74" fmla="*/ 11 w 209"/>
                <a:gd name="T75" fmla="*/ 102 h 487"/>
                <a:gd name="T76" fmla="*/ 11 w 209"/>
                <a:gd name="T77" fmla="*/ 98 h 487"/>
                <a:gd name="T78" fmla="*/ 11 w 209"/>
                <a:gd name="T79" fmla="*/ 93 h 487"/>
                <a:gd name="T80" fmla="*/ 11 w 209"/>
                <a:gd name="T81" fmla="*/ 88 h 487"/>
                <a:gd name="T82" fmla="*/ 11 w 209"/>
                <a:gd name="T83" fmla="*/ 50 h 487"/>
                <a:gd name="T84" fmla="*/ 0 w 209"/>
                <a:gd name="T85" fmla="*/ 50 h 487"/>
                <a:gd name="T86" fmla="*/ 0 w 209"/>
                <a:gd name="T87" fmla="*/ 31 h 487"/>
                <a:gd name="T88" fmla="*/ 11 w 209"/>
                <a:gd name="T89" fmla="*/ 31 h 487"/>
                <a:gd name="T90" fmla="*/ 11 w 209"/>
                <a:gd name="T91" fmla="*/ 13 h 487"/>
                <a:gd name="T92" fmla="*/ 34 w 209"/>
                <a:gd name="T93" fmla="*/ 0 h 487"/>
                <a:gd name="T94" fmla="*/ 34 w 209"/>
                <a:gd name="T95" fmla="*/ 31 h 487"/>
                <a:gd name="T96" fmla="*/ 50 w 209"/>
                <a:gd name="T97" fmla="*/ 31 h 48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09"/>
                <a:gd name="T148" fmla="*/ 0 h 487"/>
                <a:gd name="T149" fmla="*/ 209 w 209"/>
                <a:gd name="T150" fmla="*/ 487 h 487"/>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09" h="487">
                  <a:moveTo>
                    <a:pt x="201" y="125"/>
                  </a:moveTo>
                  <a:lnTo>
                    <a:pt x="201" y="200"/>
                  </a:lnTo>
                  <a:lnTo>
                    <a:pt x="137" y="200"/>
                  </a:lnTo>
                  <a:lnTo>
                    <a:pt x="137" y="342"/>
                  </a:lnTo>
                  <a:lnTo>
                    <a:pt x="137" y="362"/>
                  </a:lnTo>
                  <a:lnTo>
                    <a:pt x="137" y="376"/>
                  </a:lnTo>
                  <a:lnTo>
                    <a:pt x="138" y="387"/>
                  </a:lnTo>
                  <a:lnTo>
                    <a:pt x="138" y="393"/>
                  </a:lnTo>
                  <a:lnTo>
                    <a:pt x="140" y="396"/>
                  </a:lnTo>
                  <a:lnTo>
                    <a:pt x="141" y="400"/>
                  </a:lnTo>
                  <a:lnTo>
                    <a:pt x="144" y="403"/>
                  </a:lnTo>
                  <a:lnTo>
                    <a:pt x="147" y="405"/>
                  </a:lnTo>
                  <a:lnTo>
                    <a:pt x="150" y="407"/>
                  </a:lnTo>
                  <a:lnTo>
                    <a:pt x="155" y="408"/>
                  </a:lnTo>
                  <a:lnTo>
                    <a:pt x="158" y="409"/>
                  </a:lnTo>
                  <a:lnTo>
                    <a:pt x="162" y="409"/>
                  </a:lnTo>
                  <a:lnTo>
                    <a:pt x="170" y="409"/>
                  </a:lnTo>
                  <a:lnTo>
                    <a:pt x="179" y="407"/>
                  </a:lnTo>
                  <a:lnTo>
                    <a:pt x="189" y="404"/>
                  </a:lnTo>
                  <a:lnTo>
                    <a:pt x="201" y="401"/>
                  </a:lnTo>
                  <a:lnTo>
                    <a:pt x="209" y="473"/>
                  </a:lnTo>
                  <a:lnTo>
                    <a:pt x="192" y="479"/>
                  </a:lnTo>
                  <a:lnTo>
                    <a:pt x="173" y="483"/>
                  </a:lnTo>
                  <a:lnTo>
                    <a:pt x="155" y="487"/>
                  </a:lnTo>
                  <a:lnTo>
                    <a:pt x="135" y="487"/>
                  </a:lnTo>
                  <a:lnTo>
                    <a:pt x="122" y="487"/>
                  </a:lnTo>
                  <a:lnTo>
                    <a:pt x="111" y="486"/>
                  </a:lnTo>
                  <a:lnTo>
                    <a:pt x="100" y="482"/>
                  </a:lnTo>
                  <a:lnTo>
                    <a:pt x="89" y="479"/>
                  </a:lnTo>
                  <a:lnTo>
                    <a:pt x="80" y="475"/>
                  </a:lnTo>
                  <a:lnTo>
                    <a:pt x="71" y="469"/>
                  </a:lnTo>
                  <a:lnTo>
                    <a:pt x="64" y="463"/>
                  </a:lnTo>
                  <a:lnTo>
                    <a:pt x="59" y="457"/>
                  </a:lnTo>
                  <a:lnTo>
                    <a:pt x="54" y="449"/>
                  </a:lnTo>
                  <a:lnTo>
                    <a:pt x="51" y="440"/>
                  </a:lnTo>
                  <a:lnTo>
                    <a:pt x="48" y="432"/>
                  </a:lnTo>
                  <a:lnTo>
                    <a:pt x="46" y="420"/>
                  </a:lnTo>
                  <a:lnTo>
                    <a:pt x="44" y="409"/>
                  </a:lnTo>
                  <a:lnTo>
                    <a:pt x="43" y="395"/>
                  </a:lnTo>
                  <a:lnTo>
                    <a:pt x="43" y="376"/>
                  </a:lnTo>
                  <a:lnTo>
                    <a:pt x="43" y="354"/>
                  </a:lnTo>
                  <a:lnTo>
                    <a:pt x="43" y="200"/>
                  </a:lnTo>
                  <a:lnTo>
                    <a:pt x="0" y="200"/>
                  </a:lnTo>
                  <a:lnTo>
                    <a:pt x="0" y="125"/>
                  </a:lnTo>
                  <a:lnTo>
                    <a:pt x="43" y="125"/>
                  </a:lnTo>
                  <a:lnTo>
                    <a:pt x="43" y="54"/>
                  </a:lnTo>
                  <a:lnTo>
                    <a:pt x="137" y="0"/>
                  </a:lnTo>
                  <a:lnTo>
                    <a:pt x="137" y="125"/>
                  </a:lnTo>
                  <a:lnTo>
                    <a:pt x="201" y="12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58" name="Freeform 2100">
              <a:extLst>
                <a:ext uri="{FF2B5EF4-FFF2-40B4-BE49-F238E27FC236}">
                  <a16:creationId xmlns:a16="http://schemas.microsoft.com/office/drawing/2014/main" id="{F7330F7C-2D1B-441F-B4E9-F0576AD78859}"/>
                </a:ext>
              </a:extLst>
            </p:cNvPr>
            <p:cNvSpPr>
              <a:spLocks noEditPoints="1"/>
            </p:cNvSpPr>
            <p:nvPr/>
          </p:nvSpPr>
          <p:spPr bwMode="auto">
            <a:xfrm>
              <a:off x="3747" y="1501"/>
              <a:ext cx="38" cy="124"/>
            </a:xfrm>
            <a:custGeom>
              <a:avLst/>
              <a:gdLst>
                <a:gd name="T0" fmla="*/ 2 w 151"/>
                <a:gd name="T1" fmla="*/ 124 h 497"/>
                <a:gd name="T2" fmla="*/ 2 w 151"/>
                <a:gd name="T3" fmla="*/ 36 h 497"/>
                <a:gd name="T4" fmla="*/ 26 w 151"/>
                <a:gd name="T5" fmla="*/ 36 h 497"/>
                <a:gd name="T6" fmla="*/ 26 w 151"/>
                <a:gd name="T7" fmla="*/ 124 h 497"/>
                <a:gd name="T8" fmla="*/ 2 w 151"/>
                <a:gd name="T9" fmla="*/ 124 h 497"/>
                <a:gd name="T10" fmla="*/ 0 w 151"/>
                <a:gd name="T11" fmla="*/ 25 h 497"/>
                <a:gd name="T12" fmla="*/ 12 w 151"/>
                <a:gd name="T13" fmla="*/ 0 h 497"/>
                <a:gd name="T14" fmla="*/ 38 w 151"/>
                <a:gd name="T15" fmla="*/ 0 h 497"/>
                <a:gd name="T16" fmla="*/ 15 w 151"/>
                <a:gd name="T17" fmla="*/ 25 h 497"/>
                <a:gd name="T18" fmla="*/ 0 w 151"/>
                <a:gd name="T19" fmla="*/ 25 h 49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1"/>
                <a:gd name="T31" fmla="*/ 0 h 497"/>
                <a:gd name="T32" fmla="*/ 151 w 151"/>
                <a:gd name="T33" fmla="*/ 497 h 49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1" h="497">
                  <a:moveTo>
                    <a:pt x="8" y="497"/>
                  </a:moveTo>
                  <a:lnTo>
                    <a:pt x="8" y="143"/>
                  </a:lnTo>
                  <a:lnTo>
                    <a:pt x="102" y="143"/>
                  </a:lnTo>
                  <a:lnTo>
                    <a:pt x="102" y="497"/>
                  </a:lnTo>
                  <a:lnTo>
                    <a:pt x="8" y="497"/>
                  </a:lnTo>
                  <a:close/>
                  <a:moveTo>
                    <a:pt x="0" y="100"/>
                  </a:moveTo>
                  <a:lnTo>
                    <a:pt x="47" y="0"/>
                  </a:lnTo>
                  <a:lnTo>
                    <a:pt x="151" y="0"/>
                  </a:lnTo>
                  <a:lnTo>
                    <a:pt x="60" y="100"/>
                  </a:lnTo>
                  <a:lnTo>
                    <a:pt x="0" y="10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59" name="Freeform 2101">
              <a:extLst>
                <a:ext uri="{FF2B5EF4-FFF2-40B4-BE49-F238E27FC236}">
                  <a16:creationId xmlns:a16="http://schemas.microsoft.com/office/drawing/2014/main" id="{FDEBD160-52FE-4AB2-A273-8497A8D011DA}"/>
                </a:ext>
              </a:extLst>
            </p:cNvPr>
            <p:cNvSpPr>
              <a:spLocks/>
            </p:cNvSpPr>
            <p:nvPr/>
          </p:nvSpPr>
          <p:spPr bwMode="auto">
            <a:xfrm>
              <a:off x="3791" y="1535"/>
              <a:ext cx="84" cy="92"/>
            </a:xfrm>
            <a:custGeom>
              <a:avLst/>
              <a:gdLst>
                <a:gd name="T0" fmla="*/ 60 w 334"/>
                <a:gd name="T1" fmla="*/ 32 h 370"/>
                <a:gd name="T2" fmla="*/ 58 w 334"/>
                <a:gd name="T3" fmla="*/ 26 h 370"/>
                <a:gd name="T4" fmla="*/ 56 w 334"/>
                <a:gd name="T5" fmla="*/ 24 h 370"/>
                <a:gd name="T6" fmla="*/ 54 w 334"/>
                <a:gd name="T7" fmla="*/ 22 h 370"/>
                <a:gd name="T8" fmla="*/ 50 w 334"/>
                <a:gd name="T9" fmla="*/ 19 h 370"/>
                <a:gd name="T10" fmla="*/ 44 w 334"/>
                <a:gd name="T11" fmla="*/ 18 h 370"/>
                <a:gd name="T12" fmla="*/ 39 w 334"/>
                <a:gd name="T13" fmla="*/ 19 h 370"/>
                <a:gd name="T14" fmla="*/ 36 w 334"/>
                <a:gd name="T15" fmla="*/ 20 h 370"/>
                <a:gd name="T16" fmla="*/ 32 w 334"/>
                <a:gd name="T17" fmla="*/ 22 h 370"/>
                <a:gd name="T18" fmla="*/ 29 w 334"/>
                <a:gd name="T19" fmla="*/ 24 h 370"/>
                <a:gd name="T20" fmla="*/ 27 w 334"/>
                <a:gd name="T21" fmla="*/ 28 h 370"/>
                <a:gd name="T22" fmla="*/ 25 w 334"/>
                <a:gd name="T23" fmla="*/ 32 h 370"/>
                <a:gd name="T24" fmla="*/ 25 w 334"/>
                <a:gd name="T25" fmla="*/ 38 h 370"/>
                <a:gd name="T26" fmla="*/ 24 w 334"/>
                <a:gd name="T27" fmla="*/ 45 h 370"/>
                <a:gd name="T28" fmla="*/ 25 w 334"/>
                <a:gd name="T29" fmla="*/ 52 h 370"/>
                <a:gd name="T30" fmla="*/ 25 w 334"/>
                <a:gd name="T31" fmla="*/ 58 h 370"/>
                <a:gd name="T32" fmla="*/ 27 w 334"/>
                <a:gd name="T33" fmla="*/ 63 h 370"/>
                <a:gd name="T34" fmla="*/ 30 w 334"/>
                <a:gd name="T35" fmla="*/ 67 h 370"/>
                <a:gd name="T36" fmla="*/ 32 w 334"/>
                <a:gd name="T37" fmla="*/ 69 h 370"/>
                <a:gd name="T38" fmla="*/ 36 w 334"/>
                <a:gd name="T39" fmla="*/ 71 h 370"/>
                <a:gd name="T40" fmla="*/ 39 w 334"/>
                <a:gd name="T41" fmla="*/ 73 h 370"/>
                <a:gd name="T42" fmla="*/ 44 w 334"/>
                <a:gd name="T43" fmla="*/ 73 h 370"/>
                <a:gd name="T44" fmla="*/ 50 w 334"/>
                <a:gd name="T45" fmla="*/ 72 h 370"/>
                <a:gd name="T46" fmla="*/ 53 w 334"/>
                <a:gd name="T47" fmla="*/ 71 h 370"/>
                <a:gd name="T48" fmla="*/ 55 w 334"/>
                <a:gd name="T49" fmla="*/ 69 h 370"/>
                <a:gd name="T50" fmla="*/ 57 w 334"/>
                <a:gd name="T51" fmla="*/ 67 h 370"/>
                <a:gd name="T52" fmla="*/ 58 w 334"/>
                <a:gd name="T53" fmla="*/ 64 h 370"/>
                <a:gd name="T54" fmla="*/ 61 w 334"/>
                <a:gd name="T55" fmla="*/ 56 h 370"/>
                <a:gd name="T56" fmla="*/ 83 w 334"/>
                <a:gd name="T57" fmla="*/ 64 h 370"/>
                <a:gd name="T58" fmla="*/ 80 w 334"/>
                <a:gd name="T59" fmla="*/ 71 h 370"/>
                <a:gd name="T60" fmla="*/ 77 w 334"/>
                <a:gd name="T61" fmla="*/ 77 h 370"/>
                <a:gd name="T62" fmla="*/ 73 w 334"/>
                <a:gd name="T63" fmla="*/ 82 h 370"/>
                <a:gd name="T64" fmla="*/ 68 w 334"/>
                <a:gd name="T65" fmla="*/ 86 h 370"/>
                <a:gd name="T66" fmla="*/ 62 w 334"/>
                <a:gd name="T67" fmla="*/ 89 h 370"/>
                <a:gd name="T68" fmla="*/ 55 w 334"/>
                <a:gd name="T69" fmla="*/ 91 h 370"/>
                <a:gd name="T70" fmla="*/ 47 w 334"/>
                <a:gd name="T71" fmla="*/ 92 h 370"/>
                <a:gd name="T72" fmla="*/ 38 w 334"/>
                <a:gd name="T73" fmla="*/ 92 h 370"/>
                <a:gd name="T74" fmla="*/ 29 w 334"/>
                <a:gd name="T75" fmla="*/ 90 h 370"/>
                <a:gd name="T76" fmla="*/ 21 w 334"/>
                <a:gd name="T77" fmla="*/ 87 h 370"/>
                <a:gd name="T78" fmla="*/ 15 w 334"/>
                <a:gd name="T79" fmla="*/ 83 h 370"/>
                <a:gd name="T80" fmla="*/ 9 w 334"/>
                <a:gd name="T81" fmla="*/ 77 h 370"/>
                <a:gd name="T82" fmla="*/ 4 w 334"/>
                <a:gd name="T83" fmla="*/ 69 h 370"/>
                <a:gd name="T84" fmla="*/ 2 w 334"/>
                <a:gd name="T85" fmla="*/ 61 h 370"/>
                <a:gd name="T86" fmla="*/ 0 w 334"/>
                <a:gd name="T87" fmla="*/ 51 h 370"/>
                <a:gd name="T88" fmla="*/ 0 w 334"/>
                <a:gd name="T89" fmla="*/ 41 h 370"/>
                <a:gd name="T90" fmla="*/ 2 w 334"/>
                <a:gd name="T91" fmla="*/ 31 h 370"/>
                <a:gd name="T92" fmla="*/ 5 w 334"/>
                <a:gd name="T93" fmla="*/ 23 h 370"/>
                <a:gd name="T94" fmla="*/ 9 w 334"/>
                <a:gd name="T95" fmla="*/ 15 h 370"/>
                <a:gd name="T96" fmla="*/ 15 w 334"/>
                <a:gd name="T97" fmla="*/ 9 h 370"/>
                <a:gd name="T98" fmla="*/ 22 w 334"/>
                <a:gd name="T99" fmla="*/ 5 h 370"/>
                <a:gd name="T100" fmla="*/ 29 w 334"/>
                <a:gd name="T101" fmla="*/ 2 h 370"/>
                <a:gd name="T102" fmla="*/ 38 w 334"/>
                <a:gd name="T103" fmla="*/ 0 h 370"/>
                <a:gd name="T104" fmla="*/ 47 w 334"/>
                <a:gd name="T105" fmla="*/ 0 h 370"/>
                <a:gd name="T106" fmla="*/ 55 w 334"/>
                <a:gd name="T107" fmla="*/ 1 h 370"/>
                <a:gd name="T108" fmla="*/ 61 w 334"/>
                <a:gd name="T109" fmla="*/ 3 h 370"/>
                <a:gd name="T110" fmla="*/ 66 w 334"/>
                <a:gd name="T111" fmla="*/ 5 h 370"/>
                <a:gd name="T112" fmla="*/ 71 w 334"/>
                <a:gd name="T113" fmla="*/ 9 h 370"/>
                <a:gd name="T114" fmla="*/ 75 w 334"/>
                <a:gd name="T115" fmla="*/ 13 h 370"/>
                <a:gd name="T116" fmla="*/ 79 w 334"/>
                <a:gd name="T117" fmla="*/ 18 h 370"/>
                <a:gd name="T118" fmla="*/ 82 w 334"/>
                <a:gd name="T119" fmla="*/ 25 h 37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34"/>
                <a:gd name="T181" fmla="*/ 0 h 370"/>
                <a:gd name="T182" fmla="*/ 334 w 334"/>
                <a:gd name="T183" fmla="*/ 370 h 37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34" h="370">
                  <a:moveTo>
                    <a:pt x="329" y="113"/>
                  </a:moveTo>
                  <a:lnTo>
                    <a:pt x="237" y="129"/>
                  </a:lnTo>
                  <a:lnTo>
                    <a:pt x="233" y="116"/>
                  </a:lnTo>
                  <a:lnTo>
                    <a:pt x="229" y="105"/>
                  </a:lnTo>
                  <a:lnTo>
                    <a:pt x="227" y="101"/>
                  </a:lnTo>
                  <a:lnTo>
                    <a:pt x="224" y="95"/>
                  </a:lnTo>
                  <a:lnTo>
                    <a:pt x="220" y="92"/>
                  </a:lnTo>
                  <a:lnTo>
                    <a:pt x="216" y="87"/>
                  </a:lnTo>
                  <a:lnTo>
                    <a:pt x="207" y="82"/>
                  </a:lnTo>
                  <a:lnTo>
                    <a:pt x="197" y="77"/>
                  </a:lnTo>
                  <a:lnTo>
                    <a:pt x="185" y="74"/>
                  </a:lnTo>
                  <a:lnTo>
                    <a:pt x="173" y="74"/>
                  </a:lnTo>
                  <a:lnTo>
                    <a:pt x="164" y="74"/>
                  </a:lnTo>
                  <a:lnTo>
                    <a:pt x="156" y="75"/>
                  </a:lnTo>
                  <a:lnTo>
                    <a:pt x="149" y="77"/>
                  </a:lnTo>
                  <a:lnTo>
                    <a:pt x="142" y="80"/>
                  </a:lnTo>
                  <a:lnTo>
                    <a:pt x="134" y="83"/>
                  </a:lnTo>
                  <a:lnTo>
                    <a:pt x="129" y="87"/>
                  </a:lnTo>
                  <a:lnTo>
                    <a:pt x="122" y="92"/>
                  </a:lnTo>
                  <a:lnTo>
                    <a:pt x="117" y="98"/>
                  </a:lnTo>
                  <a:lnTo>
                    <a:pt x="112" y="104"/>
                  </a:lnTo>
                  <a:lnTo>
                    <a:pt x="108" y="112"/>
                  </a:lnTo>
                  <a:lnTo>
                    <a:pt x="104" y="120"/>
                  </a:lnTo>
                  <a:lnTo>
                    <a:pt x="101" y="130"/>
                  </a:lnTo>
                  <a:lnTo>
                    <a:pt x="99" y="141"/>
                  </a:lnTo>
                  <a:lnTo>
                    <a:pt x="98" y="152"/>
                  </a:lnTo>
                  <a:lnTo>
                    <a:pt x="97" y="166"/>
                  </a:lnTo>
                  <a:lnTo>
                    <a:pt x="97" y="179"/>
                  </a:lnTo>
                  <a:lnTo>
                    <a:pt x="97" y="194"/>
                  </a:lnTo>
                  <a:lnTo>
                    <a:pt x="98" y="208"/>
                  </a:lnTo>
                  <a:lnTo>
                    <a:pt x="99" y="221"/>
                  </a:lnTo>
                  <a:lnTo>
                    <a:pt x="101" y="233"/>
                  </a:lnTo>
                  <a:lnTo>
                    <a:pt x="104" y="243"/>
                  </a:lnTo>
                  <a:lnTo>
                    <a:pt x="108" y="253"/>
                  </a:lnTo>
                  <a:lnTo>
                    <a:pt x="112" y="260"/>
                  </a:lnTo>
                  <a:lnTo>
                    <a:pt x="118" y="268"/>
                  </a:lnTo>
                  <a:lnTo>
                    <a:pt x="123" y="274"/>
                  </a:lnTo>
                  <a:lnTo>
                    <a:pt x="129" y="279"/>
                  </a:lnTo>
                  <a:lnTo>
                    <a:pt x="135" y="284"/>
                  </a:lnTo>
                  <a:lnTo>
                    <a:pt x="142" y="287"/>
                  </a:lnTo>
                  <a:lnTo>
                    <a:pt x="150" y="290"/>
                  </a:lnTo>
                  <a:lnTo>
                    <a:pt x="157" y="292"/>
                  </a:lnTo>
                  <a:lnTo>
                    <a:pt x="165" y="294"/>
                  </a:lnTo>
                  <a:lnTo>
                    <a:pt x="174" y="294"/>
                  </a:lnTo>
                  <a:lnTo>
                    <a:pt x="187" y="292"/>
                  </a:lnTo>
                  <a:lnTo>
                    <a:pt x="198" y="290"/>
                  </a:lnTo>
                  <a:lnTo>
                    <a:pt x="204" y="288"/>
                  </a:lnTo>
                  <a:lnTo>
                    <a:pt x="209" y="285"/>
                  </a:lnTo>
                  <a:lnTo>
                    <a:pt x="214" y="283"/>
                  </a:lnTo>
                  <a:lnTo>
                    <a:pt x="218" y="278"/>
                  </a:lnTo>
                  <a:lnTo>
                    <a:pt x="222" y="275"/>
                  </a:lnTo>
                  <a:lnTo>
                    <a:pt x="226" y="269"/>
                  </a:lnTo>
                  <a:lnTo>
                    <a:pt x="229" y="264"/>
                  </a:lnTo>
                  <a:lnTo>
                    <a:pt x="232" y="258"/>
                  </a:lnTo>
                  <a:lnTo>
                    <a:pt x="238" y="244"/>
                  </a:lnTo>
                  <a:lnTo>
                    <a:pt x="242" y="226"/>
                  </a:lnTo>
                  <a:lnTo>
                    <a:pt x="334" y="242"/>
                  </a:lnTo>
                  <a:lnTo>
                    <a:pt x="331" y="257"/>
                  </a:lnTo>
                  <a:lnTo>
                    <a:pt x="325" y="272"/>
                  </a:lnTo>
                  <a:lnTo>
                    <a:pt x="319" y="285"/>
                  </a:lnTo>
                  <a:lnTo>
                    <a:pt x="313" y="298"/>
                  </a:lnTo>
                  <a:lnTo>
                    <a:pt x="306" y="309"/>
                  </a:lnTo>
                  <a:lnTo>
                    <a:pt x="297" y="320"/>
                  </a:lnTo>
                  <a:lnTo>
                    <a:pt x="289" y="329"/>
                  </a:lnTo>
                  <a:lnTo>
                    <a:pt x="279" y="338"/>
                  </a:lnTo>
                  <a:lnTo>
                    <a:pt x="269" y="345"/>
                  </a:lnTo>
                  <a:lnTo>
                    <a:pt x="257" y="352"/>
                  </a:lnTo>
                  <a:lnTo>
                    <a:pt x="245" y="358"/>
                  </a:lnTo>
                  <a:lnTo>
                    <a:pt x="231" y="362"/>
                  </a:lnTo>
                  <a:lnTo>
                    <a:pt x="217" y="365"/>
                  </a:lnTo>
                  <a:lnTo>
                    <a:pt x="203" y="369"/>
                  </a:lnTo>
                  <a:lnTo>
                    <a:pt x="186" y="370"/>
                  </a:lnTo>
                  <a:lnTo>
                    <a:pt x="170" y="370"/>
                  </a:lnTo>
                  <a:lnTo>
                    <a:pt x="151" y="370"/>
                  </a:lnTo>
                  <a:lnTo>
                    <a:pt x="133" y="367"/>
                  </a:lnTo>
                  <a:lnTo>
                    <a:pt x="117" y="363"/>
                  </a:lnTo>
                  <a:lnTo>
                    <a:pt x="100" y="358"/>
                  </a:lnTo>
                  <a:lnTo>
                    <a:pt x="85" y="351"/>
                  </a:lnTo>
                  <a:lnTo>
                    <a:pt x="71" y="342"/>
                  </a:lnTo>
                  <a:lnTo>
                    <a:pt x="58" y="332"/>
                  </a:lnTo>
                  <a:lnTo>
                    <a:pt x="46" y="321"/>
                  </a:lnTo>
                  <a:lnTo>
                    <a:pt x="35" y="308"/>
                  </a:lnTo>
                  <a:lnTo>
                    <a:pt x="26" y="295"/>
                  </a:lnTo>
                  <a:lnTo>
                    <a:pt x="17" y="279"/>
                  </a:lnTo>
                  <a:lnTo>
                    <a:pt x="12" y="263"/>
                  </a:lnTo>
                  <a:lnTo>
                    <a:pt x="6" y="245"/>
                  </a:lnTo>
                  <a:lnTo>
                    <a:pt x="3" y="226"/>
                  </a:lnTo>
                  <a:lnTo>
                    <a:pt x="1" y="206"/>
                  </a:lnTo>
                  <a:lnTo>
                    <a:pt x="0" y="186"/>
                  </a:lnTo>
                  <a:lnTo>
                    <a:pt x="1" y="165"/>
                  </a:lnTo>
                  <a:lnTo>
                    <a:pt x="3" y="144"/>
                  </a:lnTo>
                  <a:lnTo>
                    <a:pt x="6" y="125"/>
                  </a:lnTo>
                  <a:lnTo>
                    <a:pt x="12" y="107"/>
                  </a:lnTo>
                  <a:lnTo>
                    <a:pt x="18" y="91"/>
                  </a:lnTo>
                  <a:lnTo>
                    <a:pt x="26" y="76"/>
                  </a:lnTo>
                  <a:lnTo>
                    <a:pt x="35" y="62"/>
                  </a:lnTo>
                  <a:lnTo>
                    <a:pt x="46" y="49"/>
                  </a:lnTo>
                  <a:lnTo>
                    <a:pt x="58" y="38"/>
                  </a:lnTo>
                  <a:lnTo>
                    <a:pt x="71" y="28"/>
                  </a:lnTo>
                  <a:lnTo>
                    <a:pt x="86" y="19"/>
                  </a:lnTo>
                  <a:lnTo>
                    <a:pt x="101" y="12"/>
                  </a:lnTo>
                  <a:lnTo>
                    <a:pt x="117" y="7"/>
                  </a:lnTo>
                  <a:lnTo>
                    <a:pt x="134" y="4"/>
                  </a:lnTo>
                  <a:lnTo>
                    <a:pt x="152" y="0"/>
                  </a:lnTo>
                  <a:lnTo>
                    <a:pt x="172" y="0"/>
                  </a:lnTo>
                  <a:lnTo>
                    <a:pt x="187" y="0"/>
                  </a:lnTo>
                  <a:lnTo>
                    <a:pt x="203" y="1"/>
                  </a:lnTo>
                  <a:lnTo>
                    <a:pt x="217" y="4"/>
                  </a:lnTo>
                  <a:lnTo>
                    <a:pt x="230" y="7"/>
                  </a:lnTo>
                  <a:lnTo>
                    <a:pt x="242" y="11"/>
                  </a:lnTo>
                  <a:lnTo>
                    <a:pt x="253" y="16"/>
                  </a:lnTo>
                  <a:lnTo>
                    <a:pt x="264" y="21"/>
                  </a:lnTo>
                  <a:lnTo>
                    <a:pt x="274" y="28"/>
                  </a:lnTo>
                  <a:lnTo>
                    <a:pt x="284" y="36"/>
                  </a:lnTo>
                  <a:lnTo>
                    <a:pt x="292" y="43"/>
                  </a:lnTo>
                  <a:lnTo>
                    <a:pt x="300" y="53"/>
                  </a:lnTo>
                  <a:lnTo>
                    <a:pt x="307" y="63"/>
                  </a:lnTo>
                  <a:lnTo>
                    <a:pt x="314" y="74"/>
                  </a:lnTo>
                  <a:lnTo>
                    <a:pt x="319" y="86"/>
                  </a:lnTo>
                  <a:lnTo>
                    <a:pt x="325" y="99"/>
                  </a:lnTo>
                  <a:lnTo>
                    <a:pt x="329" y="11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60" name="Freeform 2102">
              <a:extLst>
                <a:ext uri="{FF2B5EF4-FFF2-40B4-BE49-F238E27FC236}">
                  <a16:creationId xmlns:a16="http://schemas.microsoft.com/office/drawing/2014/main" id="{971F5834-B47F-426F-8C97-B591CF82928F}"/>
                </a:ext>
              </a:extLst>
            </p:cNvPr>
            <p:cNvSpPr>
              <a:spLocks/>
            </p:cNvSpPr>
            <p:nvPr/>
          </p:nvSpPr>
          <p:spPr bwMode="auto">
            <a:xfrm>
              <a:off x="3891" y="1537"/>
              <a:ext cx="81" cy="90"/>
            </a:xfrm>
            <a:custGeom>
              <a:avLst/>
              <a:gdLst>
                <a:gd name="T0" fmla="*/ 59 w 322"/>
                <a:gd name="T1" fmla="*/ 88 h 362"/>
                <a:gd name="T2" fmla="*/ 59 w 322"/>
                <a:gd name="T3" fmla="*/ 75 h 362"/>
                <a:gd name="T4" fmla="*/ 56 w 322"/>
                <a:gd name="T5" fmla="*/ 78 h 362"/>
                <a:gd name="T6" fmla="*/ 53 w 322"/>
                <a:gd name="T7" fmla="*/ 81 h 362"/>
                <a:gd name="T8" fmla="*/ 50 w 322"/>
                <a:gd name="T9" fmla="*/ 84 h 362"/>
                <a:gd name="T10" fmla="*/ 46 w 322"/>
                <a:gd name="T11" fmla="*/ 86 h 362"/>
                <a:gd name="T12" fmla="*/ 42 w 322"/>
                <a:gd name="T13" fmla="*/ 88 h 362"/>
                <a:gd name="T14" fmla="*/ 38 w 322"/>
                <a:gd name="T15" fmla="*/ 89 h 362"/>
                <a:gd name="T16" fmla="*/ 34 w 322"/>
                <a:gd name="T17" fmla="*/ 90 h 362"/>
                <a:gd name="T18" fmla="*/ 29 w 322"/>
                <a:gd name="T19" fmla="*/ 90 h 362"/>
                <a:gd name="T20" fmla="*/ 25 w 322"/>
                <a:gd name="T21" fmla="*/ 90 h 362"/>
                <a:gd name="T22" fmla="*/ 21 w 322"/>
                <a:gd name="T23" fmla="*/ 89 h 362"/>
                <a:gd name="T24" fmla="*/ 17 w 322"/>
                <a:gd name="T25" fmla="*/ 88 h 362"/>
                <a:gd name="T26" fmla="*/ 13 w 322"/>
                <a:gd name="T27" fmla="*/ 86 h 362"/>
                <a:gd name="T28" fmla="*/ 12 w 322"/>
                <a:gd name="T29" fmla="*/ 85 h 362"/>
                <a:gd name="T30" fmla="*/ 10 w 322"/>
                <a:gd name="T31" fmla="*/ 84 h 362"/>
                <a:gd name="T32" fmla="*/ 9 w 322"/>
                <a:gd name="T33" fmla="*/ 83 h 362"/>
                <a:gd name="T34" fmla="*/ 7 w 322"/>
                <a:gd name="T35" fmla="*/ 81 h 362"/>
                <a:gd name="T36" fmla="*/ 6 w 322"/>
                <a:gd name="T37" fmla="*/ 80 h 362"/>
                <a:gd name="T38" fmla="*/ 5 w 322"/>
                <a:gd name="T39" fmla="*/ 78 h 362"/>
                <a:gd name="T40" fmla="*/ 4 w 322"/>
                <a:gd name="T41" fmla="*/ 77 h 362"/>
                <a:gd name="T42" fmla="*/ 3 w 322"/>
                <a:gd name="T43" fmla="*/ 75 h 362"/>
                <a:gd name="T44" fmla="*/ 2 w 322"/>
                <a:gd name="T45" fmla="*/ 73 h 362"/>
                <a:gd name="T46" fmla="*/ 2 w 322"/>
                <a:gd name="T47" fmla="*/ 71 h 362"/>
                <a:gd name="T48" fmla="*/ 1 w 322"/>
                <a:gd name="T49" fmla="*/ 69 h 362"/>
                <a:gd name="T50" fmla="*/ 1 w 322"/>
                <a:gd name="T51" fmla="*/ 67 h 362"/>
                <a:gd name="T52" fmla="*/ 0 w 322"/>
                <a:gd name="T53" fmla="*/ 62 h 362"/>
                <a:gd name="T54" fmla="*/ 0 w 322"/>
                <a:gd name="T55" fmla="*/ 56 h 362"/>
                <a:gd name="T56" fmla="*/ 0 w 322"/>
                <a:gd name="T57" fmla="*/ 0 h 362"/>
                <a:gd name="T58" fmla="*/ 23 w 322"/>
                <a:gd name="T59" fmla="*/ 0 h 362"/>
                <a:gd name="T60" fmla="*/ 23 w 322"/>
                <a:gd name="T61" fmla="*/ 41 h 362"/>
                <a:gd name="T62" fmla="*/ 24 w 322"/>
                <a:gd name="T63" fmla="*/ 49 h 362"/>
                <a:gd name="T64" fmla="*/ 24 w 322"/>
                <a:gd name="T65" fmla="*/ 55 h 362"/>
                <a:gd name="T66" fmla="*/ 24 w 322"/>
                <a:gd name="T67" fmla="*/ 60 h 362"/>
                <a:gd name="T68" fmla="*/ 25 w 322"/>
                <a:gd name="T69" fmla="*/ 63 h 362"/>
                <a:gd name="T70" fmla="*/ 25 w 322"/>
                <a:gd name="T71" fmla="*/ 65 h 362"/>
                <a:gd name="T72" fmla="*/ 27 w 322"/>
                <a:gd name="T73" fmla="*/ 67 h 362"/>
                <a:gd name="T74" fmla="*/ 28 w 322"/>
                <a:gd name="T75" fmla="*/ 69 h 362"/>
                <a:gd name="T76" fmla="*/ 29 w 322"/>
                <a:gd name="T77" fmla="*/ 70 h 362"/>
                <a:gd name="T78" fmla="*/ 31 w 322"/>
                <a:gd name="T79" fmla="*/ 71 h 362"/>
                <a:gd name="T80" fmla="*/ 33 w 322"/>
                <a:gd name="T81" fmla="*/ 72 h 362"/>
                <a:gd name="T82" fmla="*/ 36 w 322"/>
                <a:gd name="T83" fmla="*/ 72 h 362"/>
                <a:gd name="T84" fmla="*/ 38 w 322"/>
                <a:gd name="T85" fmla="*/ 72 h 362"/>
                <a:gd name="T86" fmla="*/ 41 w 322"/>
                <a:gd name="T87" fmla="*/ 72 h 362"/>
                <a:gd name="T88" fmla="*/ 44 w 322"/>
                <a:gd name="T89" fmla="*/ 72 h 362"/>
                <a:gd name="T90" fmla="*/ 47 w 322"/>
                <a:gd name="T91" fmla="*/ 70 h 362"/>
                <a:gd name="T92" fmla="*/ 49 w 322"/>
                <a:gd name="T93" fmla="*/ 69 h 362"/>
                <a:gd name="T94" fmla="*/ 51 w 322"/>
                <a:gd name="T95" fmla="*/ 67 h 362"/>
                <a:gd name="T96" fmla="*/ 53 w 322"/>
                <a:gd name="T97" fmla="*/ 65 h 362"/>
                <a:gd name="T98" fmla="*/ 54 w 322"/>
                <a:gd name="T99" fmla="*/ 63 h 362"/>
                <a:gd name="T100" fmla="*/ 55 w 322"/>
                <a:gd name="T101" fmla="*/ 61 h 362"/>
                <a:gd name="T102" fmla="*/ 56 w 322"/>
                <a:gd name="T103" fmla="*/ 58 h 362"/>
                <a:gd name="T104" fmla="*/ 57 w 322"/>
                <a:gd name="T105" fmla="*/ 53 h 362"/>
                <a:gd name="T106" fmla="*/ 57 w 322"/>
                <a:gd name="T107" fmla="*/ 46 h 362"/>
                <a:gd name="T108" fmla="*/ 57 w 322"/>
                <a:gd name="T109" fmla="*/ 37 h 362"/>
                <a:gd name="T110" fmla="*/ 57 w 322"/>
                <a:gd name="T111" fmla="*/ 0 h 362"/>
                <a:gd name="T112" fmla="*/ 81 w 322"/>
                <a:gd name="T113" fmla="*/ 0 h 362"/>
                <a:gd name="T114" fmla="*/ 81 w 322"/>
                <a:gd name="T115" fmla="*/ 88 h 362"/>
                <a:gd name="T116" fmla="*/ 59 w 322"/>
                <a:gd name="T117" fmla="*/ 88 h 36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22"/>
                <a:gd name="T178" fmla="*/ 0 h 362"/>
                <a:gd name="T179" fmla="*/ 322 w 322"/>
                <a:gd name="T180" fmla="*/ 362 h 36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22" h="362">
                  <a:moveTo>
                    <a:pt x="235" y="354"/>
                  </a:moveTo>
                  <a:lnTo>
                    <a:pt x="235" y="301"/>
                  </a:lnTo>
                  <a:lnTo>
                    <a:pt x="224" y="314"/>
                  </a:lnTo>
                  <a:lnTo>
                    <a:pt x="212" y="326"/>
                  </a:lnTo>
                  <a:lnTo>
                    <a:pt x="198" y="337"/>
                  </a:lnTo>
                  <a:lnTo>
                    <a:pt x="184" y="346"/>
                  </a:lnTo>
                  <a:lnTo>
                    <a:pt x="167" y="353"/>
                  </a:lnTo>
                  <a:lnTo>
                    <a:pt x="151" y="358"/>
                  </a:lnTo>
                  <a:lnTo>
                    <a:pt x="134" y="362"/>
                  </a:lnTo>
                  <a:lnTo>
                    <a:pt x="117" y="362"/>
                  </a:lnTo>
                  <a:lnTo>
                    <a:pt x="99" y="362"/>
                  </a:lnTo>
                  <a:lnTo>
                    <a:pt x="84" y="358"/>
                  </a:lnTo>
                  <a:lnTo>
                    <a:pt x="67" y="353"/>
                  </a:lnTo>
                  <a:lnTo>
                    <a:pt x="53" y="346"/>
                  </a:lnTo>
                  <a:lnTo>
                    <a:pt x="46" y="343"/>
                  </a:lnTo>
                  <a:lnTo>
                    <a:pt x="40" y="337"/>
                  </a:lnTo>
                  <a:lnTo>
                    <a:pt x="34" y="333"/>
                  </a:lnTo>
                  <a:lnTo>
                    <a:pt x="29" y="327"/>
                  </a:lnTo>
                  <a:lnTo>
                    <a:pt x="24" y="322"/>
                  </a:lnTo>
                  <a:lnTo>
                    <a:pt x="20" y="315"/>
                  </a:lnTo>
                  <a:lnTo>
                    <a:pt x="15" y="310"/>
                  </a:lnTo>
                  <a:lnTo>
                    <a:pt x="12" y="302"/>
                  </a:lnTo>
                  <a:lnTo>
                    <a:pt x="9" y="295"/>
                  </a:lnTo>
                  <a:lnTo>
                    <a:pt x="6" y="287"/>
                  </a:lnTo>
                  <a:lnTo>
                    <a:pt x="4" y="278"/>
                  </a:lnTo>
                  <a:lnTo>
                    <a:pt x="2" y="269"/>
                  </a:lnTo>
                  <a:lnTo>
                    <a:pt x="0" y="248"/>
                  </a:lnTo>
                  <a:lnTo>
                    <a:pt x="0" y="224"/>
                  </a:lnTo>
                  <a:lnTo>
                    <a:pt x="0" y="0"/>
                  </a:lnTo>
                  <a:lnTo>
                    <a:pt x="92" y="0"/>
                  </a:lnTo>
                  <a:lnTo>
                    <a:pt x="92" y="163"/>
                  </a:lnTo>
                  <a:lnTo>
                    <a:pt x="94" y="196"/>
                  </a:lnTo>
                  <a:lnTo>
                    <a:pt x="95" y="223"/>
                  </a:lnTo>
                  <a:lnTo>
                    <a:pt x="96" y="243"/>
                  </a:lnTo>
                  <a:lnTo>
                    <a:pt x="98" y="255"/>
                  </a:lnTo>
                  <a:lnTo>
                    <a:pt x="101" y="262"/>
                  </a:lnTo>
                  <a:lnTo>
                    <a:pt x="106" y="269"/>
                  </a:lnTo>
                  <a:lnTo>
                    <a:pt x="111" y="276"/>
                  </a:lnTo>
                  <a:lnTo>
                    <a:pt x="117" y="281"/>
                  </a:lnTo>
                  <a:lnTo>
                    <a:pt x="124" y="286"/>
                  </a:lnTo>
                  <a:lnTo>
                    <a:pt x="132" y="289"/>
                  </a:lnTo>
                  <a:lnTo>
                    <a:pt x="142" y="290"/>
                  </a:lnTo>
                  <a:lnTo>
                    <a:pt x="152" y="291"/>
                  </a:lnTo>
                  <a:lnTo>
                    <a:pt x="163" y="290"/>
                  </a:lnTo>
                  <a:lnTo>
                    <a:pt x="174" y="288"/>
                  </a:lnTo>
                  <a:lnTo>
                    <a:pt x="185" y="283"/>
                  </a:lnTo>
                  <a:lnTo>
                    <a:pt x="195" y="278"/>
                  </a:lnTo>
                  <a:lnTo>
                    <a:pt x="204" y="270"/>
                  </a:lnTo>
                  <a:lnTo>
                    <a:pt x="210" y="262"/>
                  </a:lnTo>
                  <a:lnTo>
                    <a:pt x="216" y="255"/>
                  </a:lnTo>
                  <a:lnTo>
                    <a:pt x="220" y="245"/>
                  </a:lnTo>
                  <a:lnTo>
                    <a:pt x="224" y="232"/>
                  </a:lnTo>
                  <a:lnTo>
                    <a:pt x="226" y="212"/>
                  </a:lnTo>
                  <a:lnTo>
                    <a:pt x="227" y="184"/>
                  </a:lnTo>
                  <a:lnTo>
                    <a:pt x="228" y="150"/>
                  </a:lnTo>
                  <a:lnTo>
                    <a:pt x="228" y="0"/>
                  </a:lnTo>
                  <a:lnTo>
                    <a:pt x="322" y="0"/>
                  </a:lnTo>
                  <a:lnTo>
                    <a:pt x="322" y="354"/>
                  </a:lnTo>
                  <a:lnTo>
                    <a:pt x="235" y="35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61" name="Rectangle 2103">
              <a:extLst>
                <a:ext uri="{FF2B5EF4-FFF2-40B4-BE49-F238E27FC236}">
                  <a16:creationId xmlns:a16="http://schemas.microsoft.com/office/drawing/2014/main" id="{6979A8C6-B477-4A52-B030-109EFFD5FBE8}"/>
                </a:ext>
              </a:extLst>
            </p:cNvPr>
            <p:cNvSpPr>
              <a:spLocks noChangeArrowheads="1"/>
            </p:cNvSpPr>
            <p:nvPr/>
          </p:nvSpPr>
          <p:spPr bwMode="auto">
            <a:xfrm>
              <a:off x="3996" y="1503"/>
              <a:ext cx="23" cy="122"/>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15462" name="Freeform 2104">
              <a:extLst>
                <a:ext uri="{FF2B5EF4-FFF2-40B4-BE49-F238E27FC236}">
                  <a16:creationId xmlns:a16="http://schemas.microsoft.com/office/drawing/2014/main" id="{E0E40363-67D1-4EFA-BB20-DAE71A9D8EAB}"/>
                </a:ext>
              </a:extLst>
            </p:cNvPr>
            <p:cNvSpPr>
              <a:spLocks noEditPoints="1"/>
            </p:cNvSpPr>
            <p:nvPr/>
          </p:nvSpPr>
          <p:spPr bwMode="auto">
            <a:xfrm>
              <a:off x="4038" y="1535"/>
              <a:ext cx="91" cy="92"/>
            </a:xfrm>
            <a:custGeom>
              <a:avLst/>
              <a:gdLst>
                <a:gd name="T0" fmla="*/ 0 w 365"/>
                <a:gd name="T1" fmla="*/ 39 h 370"/>
                <a:gd name="T2" fmla="*/ 2 w 365"/>
                <a:gd name="T3" fmla="*/ 31 h 370"/>
                <a:gd name="T4" fmla="*/ 6 w 365"/>
                <a:gd name="T5" fmla="*/ 22 h 370"/>
                <a:gd name="T6" fmla="*/ 11 w 365"/>
                <a:gd name="T7" fmla="*/ 15 h 370"/>
                <a:gd name="T8" fmla="*/ 17 w 365"/>
                <a:gd name="T9" fmla="*/ 9 h 370"/>
                <a:gd name="T10" fmla="*/ 25 w 365"/>
                <a:gd name="T11" fmla="*/ 4 h 370"/>
                <a:gd name="T12" fmla="*/ 33 w 365"/>
                <a:gd name="T13" fmla="*/ 1 h 370"/>
                <a:gd name="T14" fmla="*/ 42 w 365"/>
                <a:gd name="T15" fmla="*/ 0 h 370"/>
                <a:gd name="T16" fmla="*/ 55 w 365"/>
                <a:gd name="T17" fmla="*/ 1 h 370"/>
                <a:gd name="T18" fmla="*/ 68 w 365"/>
                <a:gd name="T19" fmla="*/ 5 h 370"/>
                <a:gd name="T20" fmla="*/ 79 w 365"/>
                <a:gd name="T21" fmla="*/ 13 h 370"/>
                <a:gd name="T22" fmla="*/ 86 w 365"/>
                <a:gd name="T23" fmla="*/ 24 h 370"/>
                <a:gd name="T24" fmla="*/ 91 w 365"/>
                <a:gd name="T25" fmla="*/ 36 h 370"/>
                <a:gd name="T26" fmla="*/ 91 w 365"/>
                <a:gd name="T27" fmla="*/ 51 h 370"/>
                <a:gd name="T28" fmla="*/ 88 w 365"/>
                <a:gd name="T29" fmla="*/ 64 h 370"/>
                <a:gd name="T30" fmla="*/ 81 w 365"/>
                <a:gd name="T31" fmla="*/ 75 h 370"/>
                <a:gd name="T32" fmla="*/ 71 w 365"/>
                <a:gd name="T33" fmla="*/ 85 h 370"/>
                <a:gd name="T34" fmla="*/ 60 w 365"/>
                <a:gd name="T35" fmla="*/ 90 h 370"/>
                <a:gd name="T36" fmla="*/ 46 w 365"/>
                <a:gd name="T37" fmla="*/ 92 h 370"/>
                <a:gd name="T38" fmla="*/ 37 w 365"/>
                <a:gd name="T39" fmla="*/ 91 h 370"/>
                <a:gd name="T40" fmla="*/ 28 w 365"/>
                <a:gd name="T41" fmla="*/ 89 h 370"/>
                <a:gd name="T42" fmla="*/ 20 w 365"/>
                <a:gd name="T43" fmla="*/ 85 h 370"/>
                <a:gd name="T44" fmla="*/ 13 w 365"/>
                <a:gd name="T45" fmla="*/ 80 h 370"/>
                <a:gd name="T46" fmla="*/ 7 w 365"/>
                <a:gd name="T47" fmla="*/ 73 h 370"/>
                <a:gd name="T48" fmla="*/ 3 w 365"/>
                <a:gd name="T49" fmla="*/ 65 h 370"/>
                <a:gd name="T50" fmla="*/ 1 w 365"/>
                <a:gd name="T51" fmla="*/ 55 h 370"/>
                <a:gd name="T52" fmla="*/ 0 w 365"/>
                <a:gd name="T53" fmla="*/ 45 h 370"/>
                <a:gd name="T54" fmla="*/ 25 w 365"/>
                <a:gd name="T55" fmla="*/ 52 h 370"/>
                <a:gd name="T56" fmla="*/ 26 w 365"/>
                <a:gd name="T57" fmla="*/ 60 h 370"/>
                <a:gd name="T58" fmla="*/ 30 w 365"/>
                <a:gd name="T59" fmla="*/ 66 h 370"/>
                <a:gd name="T60" fmla="*/ 35 w 365"/>
                <a:gd name="T61" fmla="*/ 70 h 370"/>
                <a:gd name="T62" fmla="*/ 41 w 365"/>
                <a:gd name="T63" fmla="*/ 73 h 370"/>
                <a:gd name="T64" fmla="*/ 48 w 365"/>
                <a:gd name="T65" fmla="*/ 73 h 370"/>
                <a:gd name="T66" fmla="*/ 54 w 365"/>
                <a:gd name="T67" fmla="*/ 71 h 370"/>
                <a:gd name="T68" fmla="*/ 60 w 365"/>
                <a:gd name="T69" fmla="*/ 68 h 370"/>
                <a:gd name="T70" fmla="*/ 64 w 365"/>
                <a:gd name="T71" fmla="*/ 62 h 370"/>
                <a:gd name="T72" fmla="*/ 66 w 365"/>
                <a:gd name="T73" fmla="*/ 55 h 370"/>
                <a:gd name="T74" fmla="*/ 67 w 365"/>
                <a:gd name="T75" fmla="*/ 46 h 370"/>
                <a:gd name="T76" fmla="*/ 66 w 365"/>
                <a:gd name="T77" fmla="*/ 37 h 370"/>
                <a:gd name="T78" fmla="*/ 64 w 365"/>
                <a:gd name="T79" fmla="*/ 30 h 370"/>
                <a:gd name="T80" fmla="*/ 60 w 365"/>
                <a:gd name="T81" fmla="*/ 24 h 370"/>
                <a:gd name="T82" fmla="*/ 54 w 365"/>
                <a:gd name="T83" fmla="*/ 21 h 370"/>
                <a:gd name="T84" fmla="*/ 48 w 365"/>
                <a:gd name="T85" fmla="*/ 19 h 370"/>
                <a:gd name="T86" fmla="*/ 41 w 365"/>
                <a:gd name="T87" fmla="*/ 20 h 370"/>
                <a:gd name="T88" fmla="*/ 35 w 365"/>
                <a:gd name="T89" fmla="*/ 22 h 370"/>
                <a:gd name="T90" fmla="*/ 30 w 365"/>
                <a:gd name="T91" fmla="*/ 26 h 370"/>
                <a:gd name="T92" fmla="*/ 26 w 365"/>
                <a:gd name="T93" fmla="*/ 32 h 370"/>
                <a:gd name="T94" fmla="*/ 25 w 365"/>
                <a:gd name="T95" fmla="*/ 40 h 37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65"/>
                <a:gd name="T145" fmla="*/ 0 h 370"/>
                <a:gd name="T146" fmla="*/ 365 w 365"/>
                <a:gd name="T147" fmla="*/ 370 h 37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65" h="370">
                  <a:moveTo>
                    <a:pt x="0" y="180"/>
                  </a:moveTo>
                  <a:lnTo>
                    <a:pt x="0" y="169"/>
                  </a:lnTo>
                  <a:lnTo>
                    <a:pt x="1" y="157"/>
                  </a:lnTo>
                  <a:lnTo>
                    <a:pt x="4" y="146"/>
                  </a:lnTo>
                  <a:lnTo>
                    <a:pt x="6" y="134"/>
                  </a:lnTo>
                  <a:lnTo>
                    <a:pt x="9" y="123"/>
                  </a:lnTo>
                  <a:lnTo>
                    <a:pt x="14" y="112"/>
                  </a:lnTo>
                  <a:lnTo>
                    <a:pt x="18" y="101"/>
                  </a:lnTo>
                  <a:lnTo>
                    <a:pt x="24" y="90"/>
                  </a:lnTo>
                  <a:lnTo>
                    <a:pt x="29" y="80"/>
                  </a:lnTo>
                  <a:lnTo>
                    <a:pt x="36" y="70"/>
                  </a:lnTo>
                  <a:lnTo>
                    <a:pt x="43" y="60"/>
                  </a:lnTo>
                  <a:lnTo>
                    <a:pt x="51" y="51"/>
                  </a:lnTo>
                  <a:lnTo>
                    <a:pt x="60" y="43"/>
                  </a:lnTo>
                  <a:lnTo>
                    <a:pt x="69" y="36"/>
                  </a:lnTo>
                  <a:lnTo>
                    <a:pt x="79" y="29"/>
                  </a:lnTo>
                  <a:lnTo>
                    <a:pt x="89" y="23"/>
                  </a:lnTo>
                  <a:lnTo>
                    <a:pt x="100" y="18"/>
                  </a:lnTo>
                  <a:lnTo>
                    <a:pt x="111" y="13"/>
                  </a:lnTo>
                  <a:lnTo>
                    <a:pt x="122" y="9"/>
                  </a:lnTo>
                  <a:lnTo>
                    <a:pt x="133" y="6"/>
                  </a:lnTo>
                  <a:lnTo>
                    <a:pt x="145" y="4"/>
                  </a:lnTo>
                  <a:lnTo>
                    <a:pt x="157" y="1"/>
                  </a:lnTo>
                  <a:lnTo>
                    <a:pt x="170" y="0"/>
                  </a:lnTo>
                  <a:lnTo>
                    <a:pt x="182" y="0"/>
                  </a:lnTo>
                  <a:lnTo>
                    <a:pt x="202" y="1"/>
                  </a:lnTo>
                  <a:lnTo>
                    <a:pt x="221" y="4"/>
                  </a:lnTo>
                  <a:lnTo>
                    <a:pt x="239" y="7"/>
                  </a:lnTo>
                  <a:lnTo>
                    <a:pt x="256" y="13"/>
                  </a:lnTo>
                  <a:lnTo>
                    <a:pt x="272" y="20"/>
                  </a:lnTo>
                  <a:lnTo>
                    <a:pt x="287" y="29"/>
                  </a:lnTo>
                  <a:lnTo>
                    <a:pt x="301" y="40"/>
                  </a:lnTo>
                  <a:lnTo>
                    <a:pt x="315" y="52"/>
                  </a:lnTo>
                  <a:lnTo>
                    <a:pt x="327" y="65"/>
                  </a:lnTo>
                  <a:lnTo>
                    <a:pt x="337" y="80"/>
                  </a:lnTo>
                  <a:lnTo>
                    <a:pt x="345" y="95"/>
                  </a:lnTo>
                  <a:lnTo>
                    <a:pt x="353" y="112"/>
                  </a:lnTo>
                  <a:lnTo>
                    <a:pt x="359" y="128"/>
                  </a:lnTo>
                  <a:lnTo>
                    <a:pt x="363" y="146"/>
                  </a:lnTo>
                  <a:lnTo>
                    <a:pt x="365" y="165"/>
                  </a:lnTo>
                  <a:lnTo>
                    <a:pt x="365" y="184"/>
                  </a:lnTo>
                  <a:lnTo>
                    <a:pt x="365" y="204"/>
                  </a:lnTo>
                  <a:lnTo>
                    <a:pt x="362" y="223"/>
                  </a:lnTo>
                  <a:lnTo>
                    <a:pt x="359" y="241"/>
                  </a:lnTo>
                  <a:lnTo>
                    <a:pt x="353" y="257"/>
                  </a:lnTo>
                  <a:lnTo>
                    <a:pt x="345" y="274"/>
                  </a:lnTo>
                  <a:lnTo>
                    <a:pt x="337" y="289"/>
                  </a:lnTo>
                  <a:lnTo>
                    <a:pt x="326" y="303"/>
                  </a:lnTo>
                  <a:lnTo>
                    <a:pt x="313" y="318"/>
                  </a:lnTo>
                  <a:lnTo>
                    <a:pt x="300" y="330"/>
                  </a:lnTo>
                  <a:lnTo>
                    <a:pt x="286" y="341"/>
                  </a:lnTo>
                  <a:lnTo>
                    <a:pt x="272" y="350"/>
                  </a:lnTo>
                  <a:lnTo>
                    <a:pt x="255" y="356"/>
                  </a:lnTo>
                  <a:lnTo>
                    <a:pt x="239" y="363"/>
                  </a:lnTo>
                  <a:lnTo>
                    <a:pt x="221" y="366"/>
                  </a:lnTo>
                  <a:lnTo>
                    <a:pt x="203" y="370"/>
                  </a:lnTo>
                  <a:lnTo>
                    <a:pt x="183" y="370"/>
                  </a:lnTo>
                  <a:lnTo>
                    <a:pt x="171" y="370"/>
                  </a:lnTo>
                  <a:lnTo>
                    <a:pt x="159" y="369"/>
                  </a:lnTo>
                  <a:lnTo>
                    <a:pt x="147" y="367"/>
                  </a:lnTo>
                  <a:lnTo>
                    <a:pt x="136" y="364"/>
                  </a:lnTo>
                  <a:lnTo>
                    <a:pt x="124" y="362"/>
                  </a:lnTo>
                  <a:lnTo>
                    <a:pt x="113" y="358"/>
                  </a:lnTo>
                  <a:lnTo>
                    <a:pt x="102" y="353"/>
                  </a:lnTo>
                  <a:lnTo>
                    <a:pt x="91" y="349"/>
                  </a:lnTo>
                  <a:lnTo>
                    <a:pt x="80" y="342"/>
                  </a:lnTo>
                  <a:lnTo>
                    <a:pt x="70" y="335"/>
                  </a:lnTo>
                  <a:lnTo>
                    <a:pt x="60" y="329"/>
                  </a:lnTo>
                  <a:lnTo>
                    <a:pt x="52" y="321"/>
                  </a:lnTo>
                  <a:lnTo>
                    <a:pt x="43" y="312"/>
                  </a:lnTo>
                  <a:lnTo>
                    <a:pt x="36" y="303"/>
                  </a:lnTo>
                  <a:lnTo>
                    <a:pt x="29" y="294"/>
                  </a:lnTo>
                  <a:lnTo>
                    <a:pt x="24" y="284"/>
                  </a:lnTo>
                  <a:lnTo>
                    <a:pt x="18" y="273"/>
                  </a:lnTo>
                  <a:lnTo>
                    <a:pt x="14" y="262"/>
                  </a:lnTo>
                  <a:lnTo>
                    <a:pt x="9" y="249"/>
                  </a:lnTo>
                  <a:lnTo>
                    <a:pt x="6" y="236"/>
                  </a:lnTo>
                  <a:lnTo>
                    <a:pt x="4" y="223"/>
                  </a:lnTo>
                  <a:lnTo>
                    <a:pt x="1" y="210"/>
                  </a:lnTo>
                  <a:lnTo>
                    <a:pt x="0" y="195"/>
                  </a:lnTo>
                  <a:lnTo>
                    <a:pt x="0" y="180"/>
                  </a:lnTo>
                  <a:close/>
                  <a:moveTo>
                    <a:pt x="96" y="186"/>
                  </a:moveTo>
                  <a:lnTo>
                    <a:pt x="96" y="198"/>
                  </a:lnTo>
                  <a:lnTo>
                    <a:pt x="99" y="210"/>
                  </a:lnTo>
                  <a:lnTo>
                    <a:pt x="100" y="221"/>
                  </a:lnTo>
                  <a:lnTo>
                    <a:pt x="103" y="232"/>
                  </a:lnTo>
                  <a:lnTo>
                    <a:pt x="106" y="242"/>
                  </a:lnTo>
                  <a:lnTo>
                    <a:pt x="111" y="251"/>
                  </a:lnTo>
                  <a:lnTo>
                    <a:pt x="115" y="258"/>
                  </a:lnTo>
                  <a:lnTo>
                    <a:pt x="122" y="266"/>
                  </a:lnTo>
                  <a:lnTo>
                    <a:pt x="128" y="273"/>
                  </a:lnTo>
                  <a:lnTo>
                    <a:pt x="135" y="278"/>
                  </a:lnTo>
                  <a:lnTo>
                    <a:pt x="142" y="283"/>
                  </a:lnTo>
                  <a:lnTo>
                    <a:pt x="149" y="287"/>
                  </a:lnTo>
                  <a:lnTo>
                    <a:pt x="157" y="290"/>
                  </a:lnTo>
                  <a:lnTo>
                    <a:pt x="166" y="292"/>
                  </a:lnTo>
                  <a:lnTo>
                    <a:pt x="175" y="294"/>
                  </a:lnTo>
                  <a:lnTo>
                    <a:pt x="183" y="294"/>
                  </a:lnTo>
                  <a:lnTo>
                    <a:pt x="192" y="294"/>
                  </a:lnTo>
                  <a:lnTo>
                    <a:pt x="201" y="292"/>
                  </a:lnTo>
                  <a:lnTo>
                    <a:pt x="209" y="290"/>
                  </a:lnTo>
                  <a:lnTo>
                    <a:pt x="216" y="287"/>
                  </a:lnTo>
                  <a:lnTo>
                    <a:pt x="224" y="283"/>
                  </a:lnTo>
                  <a:lnTo>
                    <a:pt x="232" y="278"/>
                  </a:lnTo>
                  <a:lnTo>
                    <a:pt x="239" y="273"/>
                  </a:lnTo>
                  <a:lnTo>
                    <a:pt x="245" y="266"/>
                  </a:lnTo>
                  <a:lnTo>
                    <a:pt x="251" y="258"/>
                  </a:lnTo>
                  <a:lnTo>
                    <a:pt x="255" y="251"/>
                  </a:lnTo>
                  <a:lnTo>
                    <a:pt x="259" y="242"/>
                  </a:lnTo>
                  <a:lnTo>
                    <a:pt x="263" y="232"/>
                  </a:lnTo>
                  <a:lnTo>
                    <a:pt x="266" y="221"/>
                  </a:lnTo>
                  <a:lnTo>
                    <a:pt x="268" y="210"/>
                  </a:lnTo>
                  <a:lnTo>
                    <a:pt x="269" y="198"/>
                  </a:lnTo>
                  <a:lnTo>
                    <a:pt x="269" y="184"/>
                  </a:lnTo>
                  <a:lnTo>
                    <a:pt x="269" y="172"/>
                  </a:lnTo>
                  <a:lnTo>
                    <a:pt x="268" y="160"/>
                  </a:lnTo>
                  <a:lnTo>
                    <a:pt x="266" y="149"/>
                  </a:lnTo>
                  <a:lnTo>
                    <a:pt x="263" y="138"/>
                  </a:lnTo>
                  <a:lnTo>
                    <a:pt x="259" y="129"/>
                  </a:lnTo>
                  <a:lnTo>
                    <a:pt x="255" y="119"/>
                  </a:lnTo>
                  <a:lnTo>
                    <a:pt x="251" y="112"/>
                  </a:lnTo>
                  <a:lnTo>
                    <a:pt x="245" y="104"/>
                  </a:lnTo>
                  <a:lnTo>
                    <a:pt x="239" y="97"/>
                  </a:lnTo>
                  <a:lnTo>
                    <a:pt x="232" y="92"/>
                  </a:lnTo>
                  <a:lnTo>
                    <a:pt x="224" y="87"/>
                  </a:lnTo>
                  <a:lnTo>
                    <a:pt x="216" y="83"/>
                  </a:lnTo>
                  <a:lnTo>
                    <a:pt x="209" y="81"/>
                  </a:lnTo>
                  <a:lnTo>
                    <a:pt x="201" y="79"/>
                  </a:lnTo>
                  <a:lnTo>
                    <a:pt x="192" y="76"/>
                  </a:lnTo>
                  <a:lnTo>
                    <a:pt x="183" y="76"/>
                  </a:lnTo>
                  <a:lnTo>
                    <a:pt x="175" y="76"/>
                  </a:lnTo>
                  <a:lnTo>
                    <a:pt x="166" y="79"/>
                  </a:lnTo>
                  <a:lnTo>
                    <a:pt x="157" y="81"/>
                  </a:lnTo>
                  <a:lnTo>
                    <a:pt x="149" y="83"/>
                  </a:lnTo>
                  <a:lnTo>
                    <a:pt x="142" y="87"/>
                  </a:lnTo>
                  <a:lnTo>
                    <a:pt x="135" y="92"/>
                  </a:lnTo>
                  <a:lnTo>
                    <a:pt x="128" y="97"/>
                  </a:lnTo>
                  <a:lnTo>
                    <a:pt x="122" y="104"/>
                  </a:lnTo>
                  <a:lnTo>
                    <a:pt x="115" y="112"/>
                  </a:lnTo>
                  <a:lnTo>
                    <a:pt x="111" y="120"/>
                  </a:lnTo>
                  <a:lnTo>
                    <a:pt x="106" y="129"/>
                  </a:lnTo>
                  <a:lnTo>
                    <a:pt x="103" y="138"/>
                  </a:lnTo>
                  <a:lnTo>
                    <a:pt x="100" y="149"/>
                  </a:lnTo>
                  <a:lnTo>
                    <a:pt x="99" y="160"/>
                  </a:lnTo>
                  <a:lnTo>
                    <a:pt x="96" y="172"/>
                  </a:lnTo>
                  <a:lnTo>
                    <a:pt x="96" y="18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63" name="Freeform 2105">
              <a:extLst>
                <a:ext uri="{FF2B5EF4-FFF2-40B4-BE49-F238E27FC236}">
                  <a16:creationId xmlns:a16="http://schemas.microsoft.com/office/drawing/2014/main" id="{48D5116E-3BC8-429F-8000-66FFA88AA35F}"/>
                </a:ext>
              </a:extLst>
            </p:cNvPr>
            <p:cNvSpPr>
              <a:spLocks/>
            </p:cNvSpPr>
            <p:nvPr/>
          </p:nvSpPr>
          <p:spPr bwMode="auto">
            <a:xfrm>
              <a:off x="3468" y="1654"/>
              <a:ext cx="99" cy="126"/>
            </a:xfrm>
            <a:custGeom>
              <a:avLst/>
              <a:gdLst>
                <a:gd name="T0" fmla="*/ 25 w 396"/>
                <a:gd name="T1" fmla="*/ 87 h 507"/>
                <a:gd name="T2" fmla="*/ 30 w 396"/>
                <a:gd name="T3" fmla="*/ 96 h 507"/>
                <a:gd name="T4" fmla="*/ 36 w 396"/>
                <a:gd name="T5" fmla="*/ 102 h 507"/>
                <a:gd name="T6" fmla="*/ 45 w 396"/>
                <a:gd name="T7" fmla="*/ 105 h 507"/>
                <a:gd name="T8" fmla="*/ 56 w 396"/>
                <a:gd name="T9" fmla="*/ 105 h 507"/>
                <a:gd name="T10" fmla="*/ 65 w 396"/>
                <a:gd name="T11" fmla="*/ 102 h 507"/>
                <a:gd name="T12" fmla="*/ 71 w 396"/>
                <a:gd name="T13" fmla="*/ 97 h 507"/>
                <a:gd name="T14" fmla="*/ 74 w 396"/>
                <a:gd name="T15" fmla="*/ 92 h 507"/>
                <a:gd name="T16" fmla="*/ 74 w 396"/>
                <a:gd name="T17" fmla="*/ 84 h 507"/>
                <a:gd name="T18" fmla="*/ 69 w 396"/>
                <a:gd name="T19" fmla="*/ 78 h 507"/>
                <a:gd name="T20" fmla="*/ 56 w 396"/>
                <a:gd name="T21" fmla="*/ 74 h 507"/>
                <a:gd name="T22" fmla="*/ 34 w 396"/>
                <a:gd name="T23" fmla="*/ 68 h 507"/>
                <a:gd name="T24" fmla="*/ 20 w 396"/>
                <a:gd name="T25" fmla="*/ 62 h 507"/>
                <a:gd name="T26" fmla="*/ 11 w 396"/>
                <a:gd name="T27" fmla="*/ 53 h 507"/>
                <a:gd name="T28" fmla="*/ 5 w 396"/>
                <a:gd name="T29" fmla="*/ 41 h 507"/>
                <a:gd name="T30" fmla="*/ 5 w 396"/>
                <a:gd name="T31" fmla="*/ 29 h 507"/>
                <a:gd name="T32" fmla="*/ 7 w 396"/>
                <a:gd name="T33" fmla="*/ 21 h 507"/>
                <a:gd name="T34" fmla="*/ 13 w 396"/>
                <a:gd name="T35" fmla="*/ 13 h 507"/>
                <a:gd name="T36" fmla="*/ 20 w 396"/>
                <a:gd name="T37" fmla="*/ 7 h 507"/>
                <a:gd name="T38" fmla="*/ 30 w 396"/>
                <a:gd name="T39" fmla="*/ 2 h 507"/>
                <a:gd name="T40" fmla="*/ 42 w 396"/>
                <a:gd name="T41" fmla="*/ 0 h 507"/>
                <a:gd name="T42" fmla="*/ 60 w 396"/>
                <a:gd name="T43" fmla="*/ 1 h 507"/>
                <a:gd name="T44" fmla="*/ 77 w 396"/>
                <a:gd name="T45" fmla="*/ 6 h 507"/>
                <a:gd name="T46" fmla="*/ 89 w 396"/>
                <a:gd name="T47" fmla="*/ 15 h 507"/>
                <a:gd name="T48" fmla="*/ 95 w 396"/>
                <a:gd name="T49" fmla="*/ 29 h 507"/>
                <a:gd name="T50" fmla="*/ 71 w 396"/>
                <a:gd name="T51" fmla="*/ 36 h 507"/>
                <a:gd name="T52" fmla="*/ 68 w 396"/>
                <a:gd name="T53" fmla="*/ 28 h 507"/>
                <a:gd name="T54" fmla="*/ 63 w 396"/>
                <a:gd name="T55" fmla="*/ 23 h 507"/>
                <a:gd name="T56" fmla="*/ 56 w 396"/>
                <a:gd name="T57" fmla="*/ 21 h 507"/>
                <a:gd name="T58" fmla="*/ 46 w 396"/>
                <a:gd name="T59" fmla="*/ 20 h 507"/>
                <a:gd name="T60" fmla="*/ 37 w 396"/>
                <a:gd name="T61" fmla="*/ 22 h 507"/>
                <a:gd name="T62" fmla="*/ 30 w 396"/>
                <a:gd name="T63" fmla="*/ 26 h 507"/>
                <a:gd name="T64" fmla="*/ 28 w 396"/>
                <a:gd name="T65" fmla="*/ 34 h 507"/>
                <a:gd name="T66" fmla="*/ 33 w 396"/>
                <a:gd name="T67" fmla="*/ 41 h 507"/>
                <a:gd name="T68" fmla="*/ 46 w 396"/>
                <a:gd name="T69" fmla="*/ 46 h 507"/>
                <a:gd name="T70" fmla="*/ 76 w 396"/>
                <a:gd name="T71" fmla="*/ 54 h 507"/>
                <a:gd name="T72" fmla="*/ 87 w 396"/>
                <a:gd name="T73" fmla="*/ 60 h 507"/>
                <a:gd name="T74" fmla="*/ 93 w 396"/>
                <a:gd name="T75" fmla="*/ 67 h 507"/>
                <a:gd name="T76" fmla="*/ 97 w 396"/>
                <a:gd name="T77" fmla="*/ 75 h 507"/>
                <a:gd name="T78" fmla="*/ 99 w 396"/>
                <a:gd name="T79" fmla="*/ 85 h 507"/>
                <a:gd name="T80" fmla="*/ 98 w 396"/>
                <a:gd name="T81" fmla="*/ 96 h 507"/>
                <a:gd name="T82" fmla="*/ 95 w 396"/>
                <a:gd name="T83" fmla="*/ 106 h 507"/>
                <a:gd name="T84" fmla="*/ 88 w 396"/>
                <a:gd name="T85" fmla="*/ 114 h 507"/>
                <a:gd name="T86" fmla="*/ 80 w 396"/>
                <a:gd name="T87" fmla="*/ 120 h 507"/>
                <a:gd name="T88" fmla="*/ 68 w 396"/>
                <a:gd name="T89" fmla="*/ 124 h 507"/>
                <a:gd name="T90" fmla="*/ 54 w 396"/>
                <a:gd name="T91" fmla="*/ 126 h 507"/>
                <a:gd name="T92" fmla="*/ 34 w 396"/>
                <a:gd name="T93" fmla="*/ 124 h 507"/>
                <a:gd name="T94" fmla="*/ 18 w 396"/>
                <a:gd name="T95" fmla="*/ 118 h 507"/>
                <a:gd name="T96" fmla="*/ 7 w 396"/>
                <a:gd name="T97" fmla="*/ 106 h 507"/>
                <a:gd name="T98" fmla="*/ 1 w 396"/>
                <a:gd name="T99" fmla="*/ 89 h 50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96"/>
                <a:gd name="T151" fmla="*/ 0 h 507"/>
                <a:gd name="T152" fmla="*/ 396 w 396"/>
                <a:gd name="T153" fmla="*/ 507 h 507"/>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96" h="507">
                  <a:moveTo>
                    <a:pt x="0" y="339"/>
                  </a:moveTo>
                  <a:lnTo>
                    <a:pt x="95" y="329"/>
                  </a:lnTo>
                  <a:lnTo>
                    <a:pt x="98" y="341"/>
                  </a:lnTo>
                  <a:lnTo>
                    <a:pt x="101" y="351"/>
                  </a:lnTo>
                  <a:lnTo>
                    <a:pt x="104" y="362"/>
                  </a:lnTo>
                  <a:lnTo>
                    <a:pt x="109" y="371"/>
                  </a:lnTo>
                  <a:lnTo>
                    <a:pt x="113" y="380"/>
                  </a:lnTo>
                  <a:lnTo>
                    <a:pt x="119" y="388"/>
                  </a:lnTo>
                  <a:lnTo>
                    <a:pt x="124" y="394"/>
                  </a:lnTo>
                  <a:lnTo>
                    <a:pt x="131" y="400"/>
                  </a:lnTo>
                  <a:lnTo>
                    <a:pt x="137" y="405"/>
                  </a:lnTo>
                  <a:lnTo>
                    <a:pt x="145" y="410"/>
                  </a:lnTo>
                  <a:lnTo>
                    <a:pt x="153" y="414"/>
                  </a:lnTo>
                  <a:lnTo>
                    <a:pt x="162" y="417"/>
                  </a:lnTo>
                  <a:lnTo>
                    <a:pt x="170" y="419"/>
                  </a:lnTo>
                  <a:lnTo>
                    <a:pt x="180" y="422"/>
                  </a:lnTo>
                  <a:lnTo>
                    <a:pt x="191" y="423"/>
                  </a:lnTo>
                  <a:lnTo>
                    <a:pt x="202" y="423"/>
                  </a:lnTo>
                  <a:lnTo>
                    <a:pt x="213" y="423"/>
                  </a:lnTo>
                  <a:lnTo>
                    <a:pt x="224" y="422"/>
                  </a:lnTo>
                  <a:lnTo>
                    <a:pt x="234" y="419"/>
                  </a:lnTo>
                  <a:lnTo>
                    <a:pt x="244" y="417"/>
                  </a:lnTo>
                  <a:lnTo>
                    <a:pt x="252" y="415"/>
                  </a:lnTo>
                  <a:lnTo>
                    <a:pt x="261" y="412"/>
                  </a:lnTo>
                  <a:lnTo>
                    <a:pt x="267" y="407"/>
                  </a:lnTo>
                  <a:lnTo>
                    <a:pt x="274" y="403"/>
                  </a:lnTo>
                  <a:lnTo>
                    <a:pt x="280" y="397"/>
                  </a:lnTo>
                  <a:lnTo>
                    <a:pt x="284" y="392"/>
                  </a:lnTo>
                  <a:lnTo>
                    <a:pt x="288" y="386"/>
                  </a:lnTo>
                  <a:lnTo>
                    <a:pt x="292" y="381"/>
                  </a:lnTo>
                  <a:lnTo>
                    <a:pt x="295" y="374"/>
                  </a:lnTo>
                  <a:lnTo>
                    <a:pt x="296" y="369"/>
                  </a:lnTo>
                  <a:lnTo>
                    <a:pt x="297" y="362"/>
                  </a:lnTo>
                  <a:lnTo>
                    <a:pt x="298" y="356"/>
                  </a:lnTo>
                  <a:lnTo>
                    <a:pt x="297" y="347"/>
                  </a:lnTo>
                  <a:lnTo>
                    <a:pt x="295" y="339"/>
                  </a:lnTo>
                  <a:lnTo>
                    <a:pt x="293" y="332"/>
                  </a:lnTo>
                  <a:lnTo>
                    <a:pt x="288" y="326"/>
                  </a:lnTo>
                  <a:lnTo>
                    <a:pt x="282" y="320"/>
                  </a:lnTo>
                  <a:lnTo>
                    <a:pt x="274" y="315"/>
                  </a:lnTo>
                  <a:lnTo>
                    <a:pt x="264" y="309"/>
                  </a:lnTo>
                  <a:lnTo>
                    <a:pt x="252" y="305"/>
                  </a:lnTo>
                  <a:lnTo>
                    <a:pt x="241" y="302"/>
                  </a:lnTo>
                  <a:lnTo>
                    <a:pt x="224" y="296"/>
                  </a:lnTo>
                  <a:lnTo>
                    <a:pt x="201" y="290"/>
                  </a:lnTo>
                  <a:lnTo>
                    <a:pt x="174" y="284"/>
                  </a:lnTo>
                  <a:lnTo>
                    <a:pt x="154" y="278"/>
                  </a:lnTo>
                  <a:lnTo>
                    <a:pt x="136" y="273"/>
                  </a:lnTo>
                  <a:lnTo>
                    <a:pt x="121" y="267"/>
                  </a:lnTo>
                  <a:lnTo>
                    <a:pt x="105" y="262"/>
                  </a:lnTo>
                  <a:lnTo>
                    <a:pt x="93" y="255"/>
                  </a:lnTo>
                  <a:lnTo>
                    <a:pt x="81" y="249"/>
                  </a:lnTo>
                  <a:lnTo>
                    <a:pt x="71" y="242"/>
                  </a:lnTo>
                  <a:lnTo>
                    <a:pt x="62" y="235"/>
                  </a:lnTo>
                  <a:lnTo>
                    <a:pt x="51" y="224"/>
                  </a:lnTo>
                  <a:lnTo>
                    <a:pt x="43" y="213"/>
                  </a:lnTo>
                  <a:lnTo>
                    <a:pt x="35" y="202"/>
                  </a:lnTo>
                  <a:lnTo>
                    <a:pt x="28" y="190"/>
                  </a:lnTo>
                  <a:lnTo>
                    <a:pt x="24" y="178"/>
                  </a:lnTo>
                  <a:lnTo>
                    <a:pt x="19" y="165"/>
                  </a:lnTo>
                  <a:lnTo>
                    <a:pt x="18" y="150"/>
                  </a:lnTo>
                  <a:lnTo>
                    <a:pt x="17" y="137"/>
                  </a:lnTo>
                  <a:lnTo>
                    <a:pt x="17" y="127"/>
                  </a:lnTo>
                  <a:lnTo>
                    <a:pt x="18" y="118"/>
                  </a:lnTo>
                  <a:lnTo>
                    <a:pt x="20" y="110"/>
                  </a:lnTo>
                  <a:lnTo>
                    <a:pt x="23" y="101"/>
                  </a:lnTo>
                  <a:lnTo>
                    <a:pt x="25" y="92"/>
                  </a:lnTo>
                  <a:lnTo>
                    <a:pt x="29" y="83"/>
                  </a:lnTo>
                  <a:lnTo>
                    <a:pt x="34" y="75"/>
                  </a:lnTo>
                  <a:lnTo>
                    <a:pt x="38" y="67"/>
                  </a:lnTo>
                  <a:lnTo>
                    <a:pt x="44" y="59"/>
                  </a:lnTo>
                  <a:lnTo>
                    <a:pt x="50" y="51"/>
                  </a:lnTo>
                  <a:lnTo>
                    <a:pt x="57" y="45"/>
                  </a:lnTo>
                  <a:lnTo>
                    <a:pt x="65" y="38"/>
                  </a:lnTo>
                  <a:lnTo>
                    <a:pt x="72" y="32"/>
                  </a:lnTo>
                  <a:lnTo>
                    <a:pt x="80" y="27"/>
                  </a:lnTo>
                  <a:lnTo>
                    <a:pt x="90" y="21"/>
                  </a:lnTo>
                  <a:lnTo>
                    <a:pt x="99" y="17"/>
                  </a:lnTo>
                  <a:lnTo>
                    <a:pt x="110" y="14"/>
                  </a:lnTo>
                  <a:lnTo>
                    <a:pt x="120" y="10"/>
                  </a:lnTo>
                  <a:lnTo>
                    <a:pt x="132" y="7"/>
                  </a:lnTo>
                  <a:lnTo>
                    <a:pt x="143" y="5"/>
                  </a:lnTo>
                  <a:lnTo>
                    <a:pt x="155" y="3"/>
                  </a:lnTo>
                  <a:lnTo>
                    <a:pt x="168" y="2"/>
                  </a:lnTo>
                  <a:lnTo>
                    <a:pt x="181" y="0"/>
                  </a:lnTo>
                  <a:lnTo>
                    <a:pt x="196" y="0"/>
                  </a:lnTo>
                  <a:lnTo>
                    <a:pt x="218" y="0"/>
                  </a:lnTo>
                  <a:lnTo>
                    <a:pt x="239" y="3"/>
                  </a:lnTo>
                  <a:lnTo>
                    <a:pt x="258" y="6"/>
                  </a:lnTo>
                  <a:lnTo>
                    <a:pt x="276" y="10"/>
                  </a:lnTo>
                  <a:lnTo>
                    <a:pt x="293" y="16"/>
                  </a:lnTo>
                  <a:lnTo>
                    <a:pt x="308" y="23"/>
                  </a:lnTo>
                  <a:lnTo>
                    <a:pt x="321" y="31"/>
                  </a:lnTo>
                  <a:lnTo>
                    <a:pt x="334" y="40"/>
                  </a:lnTo>
                  <a:lnTo>
                    <a:pt x="345" y="51"/>
                  </a:lnTo>
                  <a:lnTo>
                    <a:pt x="355" y="62"/>
                  </a:lnTo>
                  <a:lnTo>
                    <a:pt x="362" y="74"/>
                  </a:lnTo>
                  <a:lnTo>
                    <a:pt x="369" y="88"/>
                  </a:lnTo>
                  <a:lnTo>
                    <a:pt x="374" y="102"/>
                  </a:lnTo>
                  <a:lnTo>
                    <a:pt x="379" y="116"/>
                  </a:lnTo>
                  <a:lnTo>
                    <a:pt x="381" y="132"/>
                  </a:lnTo>
                  <a:lnTo>
                    <a:pt x="383" y="148"/>
                  </a:lnTo>
                  <a:lnTo>
                    <a:pt x="284" y="153"/>
                  </a:lnTo>
                  <a:lnTo>
                    <a:pt x="282" y="144"/>
                  </a:lnTo>
                  <a:lnTo>
                    <a:pt x="280" y="135"/>
                  </a:lnTo>
                  <a:lnTo>
                    <a:pt x="277" y="127"/>
                  </a:lnTo>
                  <a:lnTo>
                    <a:pt x="274" y="121"/>
                  </a:lnTo>
                  <a:lnTo>
                    <a:pt x="271" y="114"/>
                  </a:lnTo>
                  <a:lnTo>
                    <a:pt x="266" y="109"/>
                  </a:lnTo>
                  <a:lnTo>
                    <a:pt x="262" y="103"/>
                  </a:lnTo>
                  <a:lnTo>
                    <a:pt x="256" y="99"/>
                  </a:lnTo>
                  <a:lnTo>
                    <a:pt x="251" y="94"/>
                  </a:lnTo>
                  <a:lnTo>
                    <a:pt x="245" y="91"/>
                  </a:lnTo>
                  <a:lnTo>
                    <a:pt x="239" y="89"/>
                  </a:lnTo>
                  <a:lnTo>
                    <a:pt x="231" y="87"/>
                  </a:lnTo>
                  <a:lnTo>
                    <a:pt x="222" y="84"/>
                  </a:lnTo>
                  <a:lnTo>
                    <a:pt x="213" y="83"/>
                  </a:lnTo>
                  <a:lnTo>
                    <a:pt x="205" y="82"/>
                  </a:lnTo>
                  <a:lnTo>
                    <a:pt x="195" y="82"/>
                  </a:lnTo>
                  <a:lnTo>
                    <a:pt x="184" y="82"/>
                  </a:lnTo>
                  <a:lnTo>
                    <a:pt x="174" y="83"/>
                  </a:lnTo>
                  <a:lnTo>
                    <a:pt x="165" y="84"/>
                  </a:lnTo>
                  <a:lnTo>
                    <a:pt x="156" y="87"/>
                  </a:lnTo>
                  <a:lnTo>
                    <a:pt x="148" y="89"/>
                  </a:lnTo>
                  <a:lnTo>
                    <a:pt x="141" y="92"/>
                  </a:lnTo>
                  <a:lnTo>
                    <a:pt x="133" y="95"/>
                  </a:lnTo>
                  <a:lnTo>
                    <a:pt x="127" y="100"/>
                  </a:lnTo>
                  <a:lnTo>
                    <a:pt x="120" y="106"/>
                  </a:lnTo>
                  <a:lnTo>
                    <a:pt x="115" y="113"/>
                  </a:lnTo>
                  <a:lnTo>
                    <a:pt x="112" y="121"/>
                  </a:lnTo>
                  <a:lnTo>
                    <a:pt x="111" y="130"/>
                  </a:lnTo>
                  <a:lnTo>
                    <a:pt x="112" y="138"/>
                  </a:lnTo>
                  <a:lnTo>
                    <a:pt x="115" y="146"/>
                  </a:lnTo>
                  <a:lnTo>
                    <a:pt x="120" y="154"/>
                  </a:lnTo>
                  <a:lnTo>
                    <a:pt x="126" y="159"/>
                  </a:lnTo>
                  <a:lnTo>
                    <a:pt x="132" y="164"/>
                  </a:lnTo>
                  <a:lnTo>
                    <a:pt x="138" y="168"/>
                  </a:lnTo>
                  <a:lnTo>
                    <a:pt x="147" y="171"/>
                  </a:lnTo>
                  <a:lnTo>
                    <a:pt x="158" y="176"/>
                  </a:lnTo>
                  <a:lnTo>
                    <a:pt x="184" y="184"/>
                  </a:lnTo>
                  <a:lnTo>
                    <a:pt x="217" y="192"/>
                  </a:lnTo>
                  <a:lnTo>
                    <a:pt x="251" y="201"/>
                  </a:lnTo>
                  <a:lnTo>
                    <a:pt x="280" y="210"/>
                  </a:lnTo>
                  <a:lnTo>
                    <a:pt x="304" y="219"/>
                  </a:lnTo>
                  <a:lnTo>
                    <a:pt x="324" y="228"/>
                  </a:lnTo>
                  <a:lnTo>
                    <a:pt x="331" y="232"/>
                  </a:lnTo>
                  <a:lnTo>
                    <a:pt x="339" y="238"/>
                  </a:lnTo>
                  <a:lnTo>
                    <a:pt x="347" y="243"/>
                  </a:lnTo>
                  <a:lnTo>
                    <a:pt x="355" y="249"/>
                  </a:lnTo>
                  <a:lnTo>
                    <a:pt x="360" y="255"/>
                  </a:lnTo>
                  <a:lnTo>
                    <a:pt x="367" y="262"/>
                  </a:lnTo>
                  <a:lnTo>
                    <a:pt x="372" y="270"/>
                  </a:lnTo>
                  <a:lnTo>
                    <a:pt x="378" y="277"/>
                  </a:lnTo>
                  <a:lnTo>
                    <a:pt x="382" y="285"/>
                  </a:lnTo>
                  <a:lnTo>
                    <a:pt x="385" y="294"/>
                  </a:lnTo>
                  <a:lnTo>
                    <a:pt x="389" y="303"/>
                  </a:lnTo>
                  <a:lnTo>
                    <a:pt x="392" y="313"/>
                  </a:lnTo>
                  <a:lnTo>
                    <a:pt x="394" y="322"/>
                  </a:lnTo>
                  <a:lnTo>
                    <a:pt x="395" y="332"/>
                  </a:lnTo>
                  <a:lnTo>
                    <a:pt x="396" y="343"/>
                  </a:lnTo>
                  <a:lnTo>
                    <a:pt x="396" y="356"/>
                  </a:lnTo>
                  <a:lnTo>
                    <a:pt x="396" y="365"/>
                  </a:lnTo>
                  <a:lnTo>
                    <a:pt x="395" y="375"/>
                  </a:lnTo>
                  <a:lnTo>
                    <a:pt x="393" y="386"/>
                  </a:lnTo>
                  <a:lnTo>
                    <a:pt x="391" y="395"/>
                  </a:lnTo>
                  <a:lnTo>
                    <a:pt x="388" y="405"/>
                  </a:lnTo>
                  <a:lnTo>
                    <a:pt x="383" y="415"/>
                  </a:lnTo>
                  <a:lnTo>
                    <a:pt x="379" y="425"/>
                  </a:lnTo>
                  <a:lnTo>
                    <a:pt x="373" y="434"/>
                  </a:lnTo>
                  <a:lnTo>
                    <a:pt x="368" y="443"/>
                  </a:lnTo>
                  <a:lnTo>
                    <a:pt x="360" y="450"/>
                  </a:lnTo>
                  <a:lnTo>
                    <a:pt x="353" y="458"/>
                  </a:lnTo>
                  <a:lnTo>
                    <a:pt x="346" y="466"/>
                  </a:lnTo>
                  <a:lnTo>
                    <a:pt x="337" y="472"/>
                  </a:lnTo>
                  <a:lnTo>
                    <a:pt x="328" y="478"/>
                  </a:lnTo>
                  <a:lnTo>
                    <a:pt x="318" y="483"/>
                  </a:lnTo>
                  <a:lnTo>
                    <a:pt x="307" y="488"/>
                  </a:lnTo>
                  <a:lnTo>
                    <a:pt x="296" y="492"/>
                  </a:lnTo>
                  <a:lnTo>
                    <a:pt x="285" y="496"/>
                  </a:lnTo>
                  <a:lnTo>
                    <a:pt x="273" y="499"/>
                  </a:lnTo>
                  <a:lnTo>
                    <a:pt x="260" y="502"/>
                  </a:lnTo>
                  <a:lnTo>
                    <a:pt x="245" y="503"/>
                  </a:lnTo>
                  <a:lnTo>
                    <a:pt x="231" y="506"/>
                  </a:lnTo>
                  <a:lnTo>
                    <a:pt x="217" y="506"/>
                  </a:lnTo>
                  <a:lnTo>
                    <a:pt x="201" y="507"/>
                  </a:lnTo>
                  <a:lnTo>
                    <a:pt x="178" y="506"/>
                  </a:lnTo>
                  <a:lnTo>
                    <a:pt x="157" y="503"/>
                  </a:lnTo>
                  <a:lnTo>
                    <a:pt x="137" y="500"/>
                  </a:lnTo>
                  <a:lnTo>
                    <a:pt x="119" y="496"/>
                  </a:lnTo>
                  <a:lnTo>
                    <a:pt x="102" y="489"/>
                  </a:lnTo>
                  <a:lnTo>
                    <a:pt x="87" y="482"/>
                  </a:lnTo>
                  <a:lnTo>
                    <a:pt x="72" y="474"/>
                  </a:lnTo>
                  <a:lnTo>
                    <a:pt x="59" y="464"/>
                  </a:lnTo>
                  <a:lnTo>
                    <a:pt x="47" y="451"/>
                  </a:lnTo>
                  <a:lnTo>
                    <a:pt x="36" y="439"/>
                  </a:lnTo>
                  <a:lnTo>
                    <a:pt x="27" y="426"/>
                  </a:lnTo>
                  <a:lnTo>
                    <a:pt x="19" y="411"/>
                  </a:lnTo>
                  <a:lnTo>
                    <a:pt x="13" y="394"/>
                  </a:lnTo>
                  <a:lnTo>
                    <a:pt x="6" y="376"/>
                  </a:lnTo>
                  <a:lnTo>
                    <a:pt x="3" y="359"/>
                  </a:lnTo>
                  <a:lnTo>
                    <a:pt x="0" y="33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64" name="Freeform 2106">
              <a:extLst>
                <a:ext uri="{FF2B5EF4-FFF2-40B4-BE49-F238E27FC236}">
                  <a16:creationId xmlns:a16="http://schemas.microsoft.com/office/drawing/2014/main" id="{7CCBE044-D515-4521-8018-45E1B0390110}"/>
                </a:ext>
              </a:extLst>
            </p:cNvPr>
            <p:cNvSpPr>
              <a:spLocks noEditPoints="1"/>
            </p:cNvSpPr>
            <p:nvPr/>
          </p:nvSpPr>
          <p:spPr bwMode="auto">
            <a:xfrm>
              <a:off x="3582" y="1688"/>
              <a:ext cx="83" cy="92"/>
            </a:xfrm>
            <a:custGeom>
              <a:avLst/>
              <a:gdLst>
                <a:gd name="T0" fmla="*/ 3 w 332"/>
                <a:gd name="T1" fmla="*/ 22 h 371"/>
                <a:gd name="T2" fmla="*/ 7 w 332"/>
                <a:gd name="T3" fmla="*/ 14 h 371"/>
                <a:gd name="T4" fmla="*/ 12 w 332"/>
                <a:gd name="T5" fmla="*/ 8 h 371"/>
                <a:gd name="T6" fmla="*/ 20 w 332"/>
                <a:gd name="T7" fmla="*/ 3 h 371"/>
                <a:gd name="T8" fmla="*/ 29 w 332"/>
                <a:gd name="T9" fmla="*/ 1 h 371"/>
                <a:gd name="T10" fmla="*/ 41 w 332"/>
                <a:gd name="T11" fmla="*/ 0 h 371"/>
                <a:gd name="T12" fmla="*/ 57 w 332"/>
                <a:gd name="T13" fmla="*/ 2 h 371"/>
                <a:gd name="T14" fmla="*/ 64 w 332"/>
                <a:gd name="T15" fmla="*/ 4 h 371"/>
                <a:gd name="T16" fmla="*/ 72 w 332"/>
                <a:gd name="T17" fmla="*/ 9 h 371"/>
                <a:gd name="T18" fmla="*/ 75 w 332"/>
                <a:gd name="T19" fmla="*/ 13 h 371"/>
                <a:gd name="T20" fmla="*/ 77 w 332"/>
                <a:gd name="T21" fmla="*/ 19 h 371"/>
                <a:gd name="T22" fmla="*/ 78 w 332"/>
                <a:gd name="T23" fmla="*/ 34 h 371"/>
                <a:gd name="T24" fmla="*/ 78 w 332"/>
                <a:gd name="T25" fmla="*/ 71 h 371"/>
                <a:gd name="T26" fmla="*/ 79 w 332"/>
                <a:gd name="T27" fmla="*/ 81 h 371"/>
                <a:gd name="T28" fmla="*/ 83 w 332"/>
                <a:gd name="T29" fmla="*/ 90 h 371"/>
                <a:gd name="T30" fmla="*/ 58 w 332"/>
                <a:gd name="T31" fmla="*/ 83 h 371"/>
                <a:gd name="T32" fmla="*/ 54 w 332"/>
                <a:gd name="T33" fmla="*/ 83 h 371"/>
                <a:gd name="T34" fmla="*/ 44 w 332"/>
                <a:gd name="T35" fmla="*/ 89 h 371"/>
                <a:gd name="T36" fmla="*/ 33 w 332"/>
                <a:gd name="T37" fmla="*/ 92 h 371"/>
                <a:gd name="T38" fmla="*/ 23 w 332"/>
                <a:gd name="T39" fmla="*/ 91 h 371"/>
                <a:gd name="T40" fmla="*/ 15 w 332"/>
                <a:gd name="T41" fmla="*/ 89 h 371"/>
                <a:gd name="T42" fmla="*/ 8 w 332"/>
                <a:gd name="T43" fmla="*/ 85 h 371"/>
                <a:gd name="T44" fmla="*/ 3 w 332"/>
                <a:gd name="T45" fmla="*/ 78 h 371"/>
                <a:gd name="T46" fmla="*/ 0 w 332"/>
                <a:gd name="T47" fmla="*/ 71 h 371"/>
                <a:gd name="T48" fmla="*/ 0 w 332"/>
                <a:gd name="T49" fmla="*/ 62 h 371"/>
                <a:gd name="T50" fmla="*/ 4 w 332"/>
                <a:gd name="T51" fmla="*/ 53 h 371"/>
                <a:gd name="T52" fmla="*/ 11 w 332"/>
                <a:gd name="T53" fmla="*/ 45 h 371"/>
                <a:gd name="T54" fmla="*/ 22 w 332"/>
                <a:gd name="T55" fmla="*/ 41 h 371"/>
                <a:gd name="T56" fmla="*/ 40 w 332"/>
                <a:gd name="T57" fmla="*/ 37 h 371"/>
                <a:gd name="T58" fmla="*/ 55 w 332"/>
                <a:gd name="T59" fmla="*/ 32 h 371"/>
                <a:gd name="T60" fmla="*/ 54 w 332"/>
                <a:gd name="T61" fmla="*/ 25 h 371"/>
                <a:gd name="T62" fmla="*/ 52 w 332"/>
                <a:gd name="T63" fmla="*/ 22 h 371"/>
                <a:gd name="T64" fmla="*/ 50 w 332"/>
                <a:gd name="T65" fmla="*/ 19 h 371"/>
                <a:gd name="T66" fmla="*/ 43 w 332"/>
                <a:gd name="T67" fmla="*/ 18 h 371"/>
                <a:gd name="T68" fmla="*/ 33 w 332"/>
                <a:gd name="T69" fmla="*/ 19 h 371"/>
                <a:gd name="T70" fmla="*/ 28 w 332"/>
                <a:gd name="T71" fmla="*/ 22 h 371"/>
                <a:gd name="T72" fmla="*/ 24 w 332"/>
                <a:gd name="T73" fmla="*/ 29 h 371"/>
                <a:gd name="T74" fmla="*/ 49 w 332"/>
                <a:gd name="T75" fmla="*/ 49 h 371"/>
                <a:gd name="T76" fmla="*/ 36 w 332"/>
                <a:gd name="T77" fmla="*/ 52 h 371"/>
                <a:gd name="T78" fmla="*/ 28 w 332"/>
                <a:gd name="T79" fmla="*/ 55 h 371"/>
                <a:gd name="T80" fmla="*/ 25 w 332"/>
                <a:gd name="T81" fmla="*/ 58 h 371"/>
                <a:gd name="T82" fmla="*/ 24 w 332"/>
                <a:gd name="T83" fmla="*/ 61 h 371"/>
                <a:gd name="T84" fmla="*/ 24 w 332"/>
                <a:gd name="T85" fmla="*/ 66 h 371"/>
                <a:gd name="T86" fmla="*/ 27 w 332"/>
                <a:gd name="T87" fmla="*/ 72 h 371"/>
                <a:gd name="T88" fmla="*/ 34 w 332"/>
                <a:gd name="T89" fmla="*/ 75 h 371"/>
                <a:gd name="T90" fmla="*/ 43 w 332"/>
                <a:gd name="T91" fmla="*/ 74 h 371"/>
                <a:gd name="T92" fmla="*/ 51 w 332"/>
                <a:gd name="T93" fmla="*/ 70 h 371"/>
                <a:gd name="T94" fmla="*/ 54 w 332"/>
                <a:gd name="T95" fmla="*/ 64 h 371"/>
                <a:gd name="T96" fmla="*/ 55 w 332"/>
                <a:gd name="T97" fmla="*/ 56 h 37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32"/>
                <a:gd name="T148" fmla="*/ 0 h 371"/>
                <a:gd name="T149" fmla="*/ 332 w 332"/>
                <a:gd name="T150" fmla="*/ 371 h 37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32" h="371">
                  <a:moveTo>
                    <a:pt x="95" y="117"/>
                  </a:moveTo>
                  <a:lnTo>
                    <a:pt x="9" y="101"/>
                  </a:lnTo>
                  <a:lnTo>
                    <a:pt x="13" y="88"/>
                  </a:lnTo>
                  <a:lnTo>
                    <a:pt x="17" y="77"/>
                  </a:lnTo>
                  <a:lnTo>
                    <a:pt x="23" y="66"/>
                  </a:lnTo>
                  <a:lnTo>
                    <a:pt x="29" y="56"/>
                  </a:lnTo>
                  <a:lnTo>
                    <a:pt x="35" y="47"/>
                  </a:lnTo>
                  <a:lnTo>
                    <a:pt x="42" y="39"/>
                  </a:lnTo>
                  <a:lnTo>
                    <a:pt x="49" y="32"/>
                  </a:lnTo>
                  <a:lnTo>
                    <a:pt x="58" y="25"/>
                  </a:lnTo>
                  <a:lnTo>
                    <a:pt x="68" y="19"/>
                  </a:lnTo>
                  <a:lnTo>
                    <a:pt x="78" y="14"/>
                  </a:lnTo>
                  <a:lnTo>
                    <a:pt x="89" y="10"/>
                  </a:lnTo>
                  <a:lnTo>
                    <a:pt x="102" y="7"/>
                  </a:lnTo>
                  <a:lnTo>
                    <a:pt x="116" y="3"/>
                  </a:lnTo>
                  <a:lnTo>
                    <a:pt x="130" y="2"/>
                  </a:lnTo>
                  <a:lnTo>
                    <a:pt x="145" y="1"/>
                  </a:lnTo>
                  <a:lnTo>
                    <a:pt x="162" y="0"/>
                  </a:lnTo>
                  <a:lnTo>
                    <a:pt x="192" y="1"/>
                  </a:lnTo>
                  <a:lnTo>
                    <a:pt x="217" y="4"/>
                  </a:lnTo>
                  <a:lnTo>
                    <a:pt x="228" y="7"/>
                  </a:lnTo>
                  <a:lnTo>
                    <a:pt x="238" y="9"/>
                  </a:lnTo>
                  <a:lnTo>
                    <a:pt x="248" y="12"/>
                  </a:lnTo>
                  <a:lnTo>
                    <a:pt x="256" y="15"/>
                  </a:lnTo>
                  <a:lnTo>
                    <a:pt x="270" y="23"/>
                  </a:lnTo>
                  <a:lnTo>
                    <a:pt x="282" y="32"/>
                  </a:lnTo>
                  <a:lnTo>
                    <a:pt x="287" y="36"/>
                  </a:lnTo>
                  <a:lnTo>
                    <a:pt x="292" y="42"/>
                  </a:lnTo>
                  <a:lnTo>
                    <a:pt x="295" y="47"/>
                  </a:lnTo>
                  <a:lnTo>
                    <a:pt x="299" y="53"/>
                  </a:lnTo>
                  <a:lnTo>
                    <a:pt x="302" y="60"/>
                  </a:lnTo>
                  <a:lnTo>
                    <a:pt x="304" y="66"/>
                  </a:lnTo>
                  <a:lnTo>
                    <a:pt x="306" y="75"/>
                  </a:lnTo>
                  <a:lnTo>
                    <a:pt x="309" y="85"/>
                  </a:lnTo>
                  <a:lnTo>
                    <a:pt x="311" y="109"/>
                  </a:lnTo>
                  <a:lnTo>
                    <a:pt x="312" y="137"/>
                  </a:lnTo>
                  <a:lnTo>
                    <a:pt x="311" y="246"/>
                  </a:lnTo>
                  <a:lnTo>
                    <a:pt x="311" y="268"/>
                  </a:lnTo>
                  <a:lnTo>
                    <a:pt x="312" y="287"/>
                  </a:lnTo>
                  <a:lnTo>
                    <a:pt x="313" y="302"/>
                  </a:lnTo>
                  <a:lnTo>
                    <a:pt x="315" y="315"/>
                  </a:lnTo>
                  <a:lnTo>
                    <a:pt x="317" y="326"/>
                  </a:lnTo>
                  <a:lnTo>
                    <a:pt x="322" y="337"/>
                  </a:lnTo>
                  <a:lnTo>
                    <a:pt x="326" y="350"/>
                  </a:lnTo>
                  <a:lnTo>
                    <a:pt x="332" y="363"/>
                  </a:lnTo>
                  <a:lnTo>
                    <a:pt x="239" y="363"/>
                  </a:lnTo>
                  <a:lnTo>
                    <a:pt x="235" y="351"/>
                  </a:lnTo>
                  <a:lnTo>
                    <a:pt x="230" y="335"/>
                  </a:lnTo>
                  <a:lnTo>
                    <a:pt x="228" y="327"/>
                  </a:lnTo>
                  <a:lnTo>
                    <a:pt x="227" y="324"/>
                  </a:lnTo>
                  <a:lnTo>
                    <a:pt x="215" y="335"/>
                  </a:lnTo>
                  <a:lnTo>
                    <a:pt x="202" y="344"/>
                  </a:lnTo>
                  <a:lnTo>
                    <a:pt x="188" y="352"/>
                  </a:lnTo>
                  <a:lnTo>
                    <a:pt x="175" y="358"/>
                  </a:lnTo>
                  <a:lnTo>
                    <a:pt x="162" y="364"/>
                  </a:lnTo>
                  <a:lnTo>
                    <a:pt x="148" y="367"/>
                  </a:lnTo>
                  <a:lnTo>
                    <a:pt x="132" y="369"/>
                  </a:lnTo>
                  <a:lnTo>
                    <a:pt x="117" y="371"/>
                  </a:lnTo>
                  <a:lnTo>
                    <a:pt x="103" y="371"/>
                  </a:lnTo>
                  <a:lnTo>
                    <a:pt x="91" y="368"/>
                  </a:lnTo>
                  <a:lnTo>
                    <a:pt x="79" y="366"/>
                  </a:lnTo>
                  <a:lnTo>
                    <a:pt x="68" y="363"/>
                  </a:lnTo>
                  <a:lnTo>
                    <a:pt x="58" y="358"/>
                  </a:lnTo>
                  <a:lnTo>
                    <a:pt x="48" y="354"/>
                  </a:lnTo>
                  <a:lnTo>
                    <a:pt x="40" y="347"/>
                  </a:lnTo>
                  <a:lnTo>
                    <a:pt x="31" y="341"/>
                  </a:lnTo>
                  <a:lnTo>
                    <a:pt x="24" y="333"/>
                  </a:lnTo>
                  <a:lnTo>
                    <a:pt x="17" y="325"/>
                  </a:lnTo>
                  <a:lnTo>
                    <a:pt x="12" y="316"/>
                  </a:lnTo>
                  <a:lnTo>
                    <a:pt x="8" y="308"/>
                  </a:lnTo>
                  <a:lnTo>
                    <a:pt x="4" y="298"/>
                  </a:lnTo>
                  <a:lnTo>
                    <a:pt x="1" y="288"/>
                  </a:lnTo>
                  <a:lnTo>
                    <a:pt x="0" y="277"/>
                  </a:lnTo>
                  <a:lnTo>
                    <a:pt x="0" y="266"/>
                  </a:lnTo>
                  <a:lnTo>
                    <a:pt x="0" y="251"/>
                  </a:lnTo>
                  <a:lnTo>
                    <a:pt x="3" y="237"/>
                  </a:lnTo>
                  <a:lnTo>
                    <a:pt x="8" y="225"/>
                  </a:lnTo>
                  <a:lnTo>
                    <a:pt x="14" y="212"/>
                  </a:lnTo>
                  <a:lnTo>
                    <a:pt x="22" y="201"/>
                  </a:lnTo>
                  <a:lnTo>
                    <a:pt x="31" y="192"/>
                  </a:lnTo>
                  <a:lnTo>
                    <a:pt x="42" y="183"/>
                  </a:lnTo>
                  <a:lnTo>
                    <a:pt x="54" y="176"/>
                  </a:lnTo>
                  <a:lnTo>
                    <a:pt x="68" y="170"/>
                  </a:lnTo>
                  <a:lnTo>
                    <a:pt x="86" y="164"/>
                  </a:lnTo>
                  <a:lnTo>
                    <a:pt x="106" y="159"/>
                  </a:lnTo>
                  <a:lnTo>
                    <a:pt x="129" y="154"/>
                  </a:lnTo>
                  <a:lnTo>
                    <a:pt x="159" y="149"/>
                  </a:lnTo>
                  <a:lnTo>
                    <a:pt x="184" y="142"/>
                  </a:lnTo>
                  <a:lnTo>
                    <a:pt x="204" y="137"/>
                  </a:lnTo>
                  <a:lnTo>
                    <a:pt x="219" y="131"/>
                  </a:lnTo>
                  <a:lnTo>
                    <a:pt x="219" y="122"/>
                  </a:lnTo>
                  <a:lnTo>
                    <a:pt x="218" y="109"/>
                  </a:lnTo>
                  <a:lnTo>
                    <a:pt x="216" y="99"/>
                  </a:lnTo>
                  <a:lnTo>
                    <a:pt x="214" y="95"/>
                  </a:lnTo>
                  <a:lnTo>
                    <a:pt x="212" y="90"/>
                  </a:lnTo>
                  <a:lnTo>
                    <a:pt x="209" y="87"/>
                  </a:lnTo>
                  <a:lnTo>
                    <a:pt x="206" y="84"/>
                  </a:lnTo>
                  <a:lnTo>
                    <a:pt x="203" y="81"/>
                  </a:lnTo>
                  <a:lnTo>
                    <a:pt x="198" y="78"/>
                  </a:lnTo>
                  <a:lnTo>
                    <a:pt x="193" y="76"/>
                  </a:lnTo>
                  <a:lnTo>
                    <a:pt x="187" y="75"/>
                  </a:lnTo>
                  <a:lnTo>
                    <a:pt x="173" y="73"/>
                  </a:lnTo>
                  <a:lnTo>
                    <a:pt x="155" y="72"/>
                  </a:lnTo>
                  <a:lnTo>
                    <a:pt x="144" y="73"/>
                  </a:lnTo>
                  <a:lnTo>
                    <a:pt x="133" y="75"/>
                  </a:lnTo>
                  <a:lnTo>
                    <a:pt x="124" y="77"/>
                  </a:lnTo>
                  <a:lnTo>
                    <a:pt x="117" y="82"/>
                  </a:lnTo>
                  <a:lnTo>
                    <a:pt x="110" y="88"/>
                  </a:lnTo>
                  <a:lnTo>
                    <a:pt x="105" y="96"/>
                  </a:lnTo>
                  <a:lnTo>
                    <a:pt x="99" y="105"/>
                  </a:lnTo>
                  <a:lnTo>
                    <a:pt x="95" y="117"/>
                  </a:lnTo>
                  <a:close/>
                  <a:moveTo>
                    <a:pt x="219" y="193"/>
                  </a:moveTo>
                  <a:lnTo>
                    <a:pt x="209" y="195"/>
                  </a:lnTo>
                  <a:lnTo>
                    <a:pt x="196" y="198"/>
                  </a:lnTo>
                  <a:lnTo>
                    <a:pt x="181" y="203"/>
                  </a:lnTo>
                  <a:lnTo>
                    <a:pt x="162" y="207"/>
                  </a:lnTo>
                  <a:lnTo>
                    <a:pt x="144" y="211"/>
                  </a:lnTo>
                  <a:lnTo>
                    <a:pt x="130" y="215"/>
                  </a:lnTo>
                  <a:lnTo>
                    <a:pt x="119" y="219"/>
                  </a:lnTo>
                  <a:lnTo>
                    <a:pt x="111" y="223"/>
                  </a:lnTo>
                  <a:lnTo>
                    <a:pt x="107" y="226"/>
                  </a:lnTo>
                  <a:lnTo>
                    <a:pt x="103" y="230"/>
                  </a:lnTo>
                  <a:lnTo>
                    <a:pt x="100" y="234"/>
                  </a:lnTo>
                  <a:lnTo>
                    <a:pt x="98" y="238"/>
                  </a:lnTo>
                  <a:lnTo>
                    <a:pt x="96" y="243"/>
                  </a:lnTo>
                  <a:lnTo>
                    <a:pt x="95" y="247"/>
                  </a:lnTo>
                  <a:lnTo>
                    <a:pt x="94" y="251"/>
                  </a:lnTo>
                  <a:lnTo>
                    <a:pt x="94" y="256"/>
                  </a:lnTo>
                  <a:lnTo>
                    <a:pt x="94" y="266"/>
                  </a:lnTo>
                  <a:lnTo>
                    <a:pt x="97" y="275"/>
                  </a:lnTo>
                  <a:lnTo>
                    <a:pt x="101" y="282"/>
                  </a:lnTo>
                  <a:lnTo>
                    <a:pt x="108" y="290"/>
                  </a:lnTo>
                  <a:lnTo>
                    <a:pt x="116" y="297"/>
                  </a:lnTo>
                  <a:lnTo>
                    <a:pt x="124" y="301"/>
                  </a:lnTo>
                  <a:lnTo>
                    <a:pt x="134" y="303"/>
                  </a:lnTo>
                  <a:lnTo>
                    <a:pt x="145" y="304"/>
                  </a:lnTo>
                  <a:lnTo>
                    <a:pt x="158" y="303"/>
                  </a:lnTo>
                  <a:lnTo>
                    <a:pt x="170" y="300"/>
                  </a:lnTo>
                  <a:lnTo>
                    <a:pt x="182" y="296"/>
                  </a:lnTo>
                  <a:lnTo>
                    <a:pt x="194" y="288"/>
                  </a:lnTo>
                  <a:lnTo>
                    <a:pt x="202" y="281"/>
                  </a:lnTo>
                  <a:lnTo>
                    <a:pt x="207" y="273"/>
                  </a:lnTo>
                  <a:lnTo>
                    <a:pt x="213" y="266"/>
                  </a:lnTo>
                  <a:lnTo>
                    <a:pt x="216" y="257"/>
                  </a:lnTo>
                  <a:lnTo>
                    <a:pt x="217" y="249"/>
                  </a:lnTo>
                  <a:lnTo>
                    <a:pt x="218" y="239"/>
                  </a:lnTo>
                  <a:lnTo>
                    <a:pt x="219" y="226"/>
                  </a:lnTo>
                  <a:lnTo>
                    <a:pt x="219" y="211"/>
                  </a:lnTo>
                  <a:lnTo>
                    <a:pt x="219" y="19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65" name="Freeform 2107">
              <a:extLst>
                <a:ext uri="{FF2B5EF4-FFF2-40B4-BE49-F238E27FC236}">
                  <a16:creationId xmlns:a16="http://schemas.microsoft.com/office/drawing/2014/main" id="{60C7B25E-8798-4B63-A2BC-23CA2148C9EC}"/>
                </a:ext>
              </a:extLst>
            </p:cNvPr>
            <p:cNvSpPr>
              <a:spLocks/>
            </p:cNvSpPr>
            <p:nvPr/>
          </p:nvSpPr>
          <p:spPr bwMode="auto">
            <a:xfrm>
              <a:off x="3682" y="1688"/>
              <a:ext cx="57" cy="90"/>
            </a:xfrm>
            <a:custGeom>
              <a:avLst/>
              <a:gdLst>
                <a:gd name="T0" fmla="*/ 23 w 229"/>
                <a:gd name="T1" fmla="*/ 90 h 363"/>
                <a:gd name="T2" fmla="*/ 0 w 229"/>
                <a:gd name="T3" fmla="*/ 90 h 363"/>
                <a:gd name="T4" fmla="*/ 0 w 229"/>
                <a:gd name="T5" fmla="*/ 2 h 363"/>
                <a:gd name="T6" fmla="*/ 22 w 229"/>
                <a:gd name="T7" fmla="*/ 2 h 363"/>
                <a:gd name="T8" fmla="*/ 22 w 229"/>
                <a:gd name="T9" fmla="*/ 14 h 363"/>
                <a:gd name="T10" fmla="*/ 24 w 229"/>
                <a:gd name="T11" fmla="*/ 10 h 363"/>
                <a:gd name="T12" fmla="*/ 27 w 229"/>
                <a:gd name="T13" fmla="*/ 7 h 363"/>
                <a:gd name="T14" fmla="*/ 29 w 229"/>
                <a:gd name="T15" fmla="*/ 5 h 363"/>
                <a:gd name="T16" fmla="*/ 32 w 229"/>
                <a:gd name="T17" fmla="*/ 3 h 363"/>
                <a:gd name="T18" fmla="*/ 34 w 229"/>
                <a:gd name="T19" fmla="*/ 2 h 363"/>
                <a:gd name="T20" fmla="*/ 36 w 229"/>
                <a:gd name="T21" fmla="*/ 1 h 363"/>
                <a:gd name="T22" fmla="*/ 39 w 229"/>
                <a:gd name="T23" fmla="*/ 0 h 363"/>
                <a:gd name="T24" fmla="*/ 42 w 229"/>
                <a:gd name="T25" fmla="*/ 0 h 363"/>
                <a:gd name="T26" fmla="*/ 44 w 229"/>
                <a:gd name="T27" fmla="*/ 0 h 363"/>
                <a:gd name="T28" fmla="*/ 46 w 229"/>
                <a:gd name="T29" fmla="*/ 0 h 363"/>
                <a:gd name="T30" fmla="*/ 48 w 229"/>
                <a:gd name="T31" fmla="*/ 1 h 363"/>
                <a:gd name="T32" fmla="*/ 50 w 229"/>
                <a:gd name="T33" fmla="*/ 1 h 363"/>
                <a:gd name="T34" fmla="*/ 53 w 229"/>
                <a:gd name="T35" fmla="*/ 2 h 363"/>
                <a:gd name="T36" fmla="*/ 57 w 229"/>
                <a:gd name="T37" fmla="*/ 4 h 363"/>
                <a:gd name="T38" fmla="*/ 50 w 229"/>
                <a:gd name="T39" fmla="*/ 25 h 363"/>
                <a:gd name="T40" fmla="*/ 47 w 229"/>
                <a:gd name="T41" fmla="*/ 23 h 363"/>
                <a:gd name="T42" fmla="*/ 44 w 229"/>
                <a:gd name="T43" fmla="*/ 22 h 363"/>
                <a:gd name="T44" fmla="*/ 42 w 229"/>
                <a:gd name="T45" fmla="*/ 21 h 363"/>
                <a:gd name="T46" fmla="*/ 39 w 229"/>
                <a:gd name="T47" fmla="*/ 21 h 363"/>
                <a:gd name="T48" fmla="*/ 37 w 229"/>
                <a:gd name="T49" fmla="*/ 21 h 363"/>
                <a:gd name="T50" fmla="*/ 34 w 229"/>
                <a:gd name="T51" fmla="*/ 22 h 363"/>
                <a:gd name="T52" fmla="*/ 32 w 229"/>
                <a:gd name="T53" fmla="*/ 22 h 363"/>
                <a:gd name="T54" fmla="*/ 30 w 229"/>
                <a:gd name="T55" fmla="*/ 24 h 363"/>
                <a:gd name="T56" fmla="*/ 29 w 229"/>
                <a:gd name="T57" fmla="*/ 25 h 363"/>
                <a:gd name="T58" fmla="*/ 27 w 229"/>
                <a:gd name="T59" fmla="*/ 27 h 363"/>
                <a:gd name="T60" fmla="*/ 26 w 229"/>
                <a:gd name="T61" fmla="*/ 30 h 363"/>
                <a:gd name="T62" fmla="*/ 25 w 229"/>
                <a:gd name="T63" fmla="*/ 33 h 363"/>
                <a:gd name="T64" fmla="*/ 24 w 229"/>
                <a:gd name="T65" fmla="*/ 38 h 363"/>
                <a:gd name="T66" fmla="*/ 24 w 229"/>
                <a:gd name="T67" fmla="*/ 44 h 363"/>
                <a:gd name="T68" fmla="*/ 23 w 229"/>
                <a:gd name="T69" fmla="*/ 53 h 363"/>
                <a:gd name="T70" fmla="*/ 23 w 229"/>
                <a:gd name="T71" fmla="*/ 63 h 363"/>
                <a:gd name="T72" fmla="*/ 23 w 229"/>
                <a:gd name="T73" fmla="*/ 90 h 36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29"/>
                <a:gd name="T112" fmla="*/ 0 h 363"/>
                <a:gd name="T113" fmla="*/ 229 w 229"/>
                <a:gd name="T114" fmla="*/ 363 h 36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29" h="363">
                  <a:moveTo>
                    <a:pt x="94" y="363"/>
                  </a:moveTo>
                  <a:lnTo>
                    <a:pt x="0" y="363"/>
                  </a:lnTo>
                  <a:lnTo>
                    <a:pt x="0" y="9"/>
                  </a:lnTo>
                  <a:lnTo>
                    <a:pt x="87" y="9"/>
                  </a:lnTo>
                  <a:lnTo>
                    <a:pt x="87" y="58"/>
                  </a:lnTo>
                  <a:lnTo>
                    <a:pt x="98" y="42"/>
                  </a:lnTo>
                  <a:lnTo>
                    <a:pt x="108" y="29"/>
                  </a:lnTo>
                  <a:lnTo>
                    <a:pt x="118" y="19"/>
                  </a:lnTo>
                  <a:lnTo>
                    <a:pt x="127" y="12"/>
                  </a:lnTo>
                  <a:lnTo>
                    <a:pt x="137" y="7"/>
                  </a:lnTo>
                  <a:lnTo>
                    <a:pt x="146" y="3"/>
                  </a:lnTo>
                  <a:lnTo>
                    <a:pt x="157" y="1"/>
                  </a:lnTo>
                  <a:lnTo>
                    <a:pt x="168" y="0"/>
                  </a:lnTo>
                  <a:lnTo>
                    <a:pt x="175" y="1"/>
                  </a:lnTo>
                  <a:lnTo>
                    <a:pt x="183" y="1"/>
                  </a:lnTo>
                  <a:lnTo>
                    <a:pt x="191" y="3"/>
                  </a:lnTo>
                  <a:lnTo>
                    <a:pt x="199" y="4"/>
                  </a:lnTo>
                  <a:lnTo>
                    <a:pt x="214" y="10"/>
                  </a:lnTo>
                  <a:lnTo>
                    <a:pt x="229" y="18"/>
                  </a:lnTo>
                  <a:lnTo>
                    <a:pt x="201" y="99"/>
                  </a:lnTo>
                  <a:lnTo>
                    <a:pt x="189" y="93"/>
                  </a:lnTo>
                  <a:lnTo>
                    <a:pt x="178" y="88"/>
                  </a:lnTo>
                  <a:lnTo>
                    <a:pt x="167" y="85"/>
                  </a:lnTo>
                  <a:lnTo>
                    <a:pt x="157" y="85"/>
                  </a:lnTo>
                  <a:lnTo>
                    <a:pt x="147" y="85"/>
                  </a:lnTo>
                  <a:lnTo>
                    <a:pt x="138" y="87"/>
                  </a:lnTo>
                  <a:lnTo>
                    <a:pt x="130" y="90"/>
                  </a:lnTo>
                  <a:lnTo>
                    <a:pt x="122" y="95"/>
                  </a:lnTo>
                  <a:lnTo>
                    <a:pt x="117" y="101"/>
                  </a:lnTo>
                  <a:lnTo>
                    <a:pt x="110" y="110"/>
                  </a:lnTo>
                  <a:lnTo>
                    <a:pt x="106" y="121"/>
                  </a:lnTo>
                  <a:lnTo>
                    <a:pt x="101" y="135"/>
                  </a:lnTo>
                  <a:lnTo>
                    <a:pt x="98" y="152"/>
                  </a:lnTo>
                  <a:lnTo>
                    <a:pt x="96" y="179"/>
                  </a:lnTo>
                  <a:lnTo>
                    <a:pt x="94" y="212"/>
                  </a:lnTo>
                  <a:lnTo>
                    <a:pt x="94" y="254"/>
                  </a:lnTo>
                  <a:lnTo>
                    <a:pt x="94" y="36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66" name="Freeform 2108">
              <a:extLst>
                <a:ext uri="{FF2B5EF4-FFF2-40B4-BE49-F238E27FC236}">
                  <a16:creationId xmlns:a16="http://schemas.microsoft.com/office/drawing/2014/main" id="{191229BA-61F8-4670-ADFD-36DDDC57AB3C}"/>
                </a:ext>
              </a:extLst>
            </p:cNvPr>
            <p:cNvSpPr>
              <a:spLocks/>
            </p:cNvSpPr>
            <p:nvPr/>
          </p:nvSpPr>
          <p:spPr bwMode="auto">
            <a:xfrm>
              <a:off x="3744" y="1688"/>
              <a:ext cx="84" cy="92"/>
            </a:xfrm>
            <a:custGeom>
              <a:avLst/>
              <a:gdLst>
                <a:gd name="T0" fmla="*/ 60 w 334"/>
                <a:gd name="T1" fmla="*/ 32 h 371"/>
                <a:gd name="T2" fmla="*/ 58 w 334"/>
                <a:gd name="T3" fmla="*/ 26 h 371"/>
                <a:gd name="T4" fmla="*/ 56 w 334"/>
                <a:gd name="T5" fmla="*/ 24 h 371"/>
                <a:gd name="T6" fmla="*/ 54 w 334"/>
                <a:gd name="T7" fmla="*/ 22 h 371"/>
                <a:gd name="T8" fmla="*/ 49 w 334"/>
                <a:gd name="T9" fmla="*/ 19 h 371"/>
                <a:gd name="T10" fmla="*/ 44 w 334"/>
                <a:gd name="T11" fmla="*/ 18 h 371"/>
                <a:gd name="T12" fmla="*/ 39 w 334"/>
                <a:gd name="T13" fmla="*/ 19 h 371"/>
                <a:gd name="T14" fmla="*/ 35 w 334"/>
                <a:gd name="T15" fmla="*/ 20 h 371"/>
                <a:gd name="T16" fmla="*/ 32 w 334"/>
                <a:gd name="T17" fmla="*/ 22 h 371"/>
                <a:gd name="T18" fmla="*/ 29 w 334"/>
                <a:gd name="T19" fmla="*/ 24 h 371"/>
                <a:gd name="T20" fmla="*/ 27 w 334"/>
                <a:gd name="T21" fmla="*/ 28 h 371"/>
                <a:gd name="T22" fmla="*/ 26 w 334"/>
                <a:gd name="T23" fmla="*/ 32 h 371"/>
                <a:gd name="T24" fmla="*/ 24 w 334"/>
                <a:gd name="T25" fmla="*/ 38 h 371"/>
                <a:gd name="T26" fmla="*/ 24 w 334"/>
                <a:gd name="T27" fmla="*/ 44 h 371"/>
                <a:gd name="T28" fmla="*/ 24 w 334"/>
                <a:gd name="T29" fmla="*/ 52 h 371"/>
                <a:gd name="T30" fmla="*/ 26 w 334"/>
                <a:gd name="T31" fmla="*/ 58 h 371"/>
                <a:gd name="T32" fmla="*/ 27 w 334"/>
                <a:gd name="T33" fmla="*/ 63 h 371"/>
                <a:gd name="T34" fmla="*/ 29 w 334"/>
                <a:gd name="T35" fmla="*/ 66 h 371"/>
                <a:gd name="T36" fmla="*/ 32 w 334"/>
                <a:gd name="T37" fmla="*/ 69 h 371"/>
                <a:gd name="T38" fmla="*/ 36 w 334"/>
                <a:gd name="T39" fmla="*/ 71 h 371"/>
                <a:gd name="T40" fmla="*/ 39 w 334"/>
                <a:gd name="T41" fmla="*/ 72 h 371"/>
                <a:gd name="T42" fmla="*/ 44 w 334"/>
                <a:gd name="T43" fmla="*/ 73 h 371"/>
                <a:gd name="T44" fmla="*/ 50 w 334"/>
                <a:gd name="T45" fmla="*/ 72 h 371"/>
                <a:gd name="T46" fmla="*/ 53 w 334"/>
                <a:gd name="T47" fmla="*/ 71 h 371"/>
                <a:gd name="T48" fmla="*/ 55 w 334"/>
                <a:gd name="T49" fmla="*/ 69 h 371"/>
                <a:gd name="T50" fmla="*/ 57 w 334"/>
                <a:gd name="T51" fmla="*/ 67 h 371"/>
                <a:gd name="T52" fmla="*/ 59 w 334"/>
                <a:gd name="T53" fmla="*/ 64 h 371"/>
                <a:gd name="T54" fmla="*/ 61 w 334"/>
                <a:gd name="T55" fmla="*/ 56 h 371"/>
                <a:gd name="T56" fmla="*/ 83 w 334"/>
                <a:gd name="T57" fmla="*/ 64 h 371"/>
                <a:gd name="T58" fmla="*/ 80 w 334"/>
                <a:gd name="T59" fmla="*/ 71 h 371"/>
                <a:gd name="T60" fmla="*/ 77 w 334"/>
                <a:gd name="T61" fmla="*/ 77 h 371"/>
                <a:gd name="T62" fmla="*/ 73 w 334"/>
                <a:gd name="T63" fmla="*/ 82 h 371"/>
                <a:gd name="T64" fmla="*/ 67 w 334"/>
                <a:gd name="T65" fmla="*/ 86 h 371"/>
                <a:gd name="T66" fmla="*/ 62 w 334"/>
                <a:gd name="T67" fmla="*/ 89 h 371"/>
                <a:gd name="T68" fmla="*/ 55 w 334"/>
                <a:gd name="T69" fmla="*/ 91 h 371"/>
                <a:gd name="T70" fmla="*/ 47 w 334"/>
                <a:gd name="T71" fmla="*/ 92 h 371"/>
                <a:gd name="T72" fmla="*/ 38 w 334"/>
                <a:gd name="T73" fmla="*/ 92 h 371"/>
                <a:gd name="T74" fmla="*/ 29 w 334"/>
                <a:gd name="T75" fmla="*/ 90 h 371"/>
                <a:gd name="T76" fmla="*/ 21 w 334"/>
                <a:gd name="T77" fmla="*/ 87 h 371"/>
                <a:gd name="T78" fmla="*/ 15 w 334"/>
                <a:gd name="T79" fmla="*/ 83 h 371"/>
                <a:gd name="T80" fmla="*/ 9 w 334"/>
                <a:gd name="T81" fmla="*/ 77 h 371"/>
                <a:gd name="T82" fmla="*/ 5 w 334"/>
                <a:gd name="T83" fmla="*/ 69 h 371"/>
                <a:gd name="T84" fmla="*/ 2 w 334"/>
                <a:gd name="T85" fmla="*/ 61 h 371"/>
                <a:gd name="T86" fmla="*/ 0 w 334"/>
                <a:gd name="T87" fmla="*/ 51 h 371"/>
                <a:gd name="T88" fmla="*/ 0 w 334"/>
                <a:gd name="T89" fmla="*/ 41 h 371"/>
                <a:gd name="T90" fmla="*/ 2 w 334"/>
                <a:gd name="T91" fmla="*/ 31 h 371"/>
                <a:gd name="T92" fmla="*/ 5 w 334"/>
                <a:gd name="T93" fmla="*/ 23 h 371"/>
                <a:gd name="T94" fmla="*/ 9 w 334"/>
                <a:gd name="T95" fmla="*/ 15 h 371"/>
                <a:gd name="T96" fmla="*/ 15 w 334"/>
                <a:gd name="T97" fmla="*/ 9 h 371"/>
                <a:gd name="T98" fmla="*/ 21 w 334"/>
                <a:gd name="T99" fmla="*/ 5 h 371"/>
                <a:gd name="T100" fmla="*/ 29 w 334"/>
                <a:gd name="T101" fmla="*/ 2 h 371"/>
                <a:gd name="T102" fmla="*/ 38 w 334"/>
                <a:gd name="T103" fmla="*/ 0 h 371"/>
                <a:gd name="T104" fmla="*/ 47 w 334"/>
                <a:gd name="T105" fmla="*/ 0 h 371"/>
                <a:gd name="T106" fmla="*/ 54 w 334"/>
                <a:gd name="T107" fmla="*/ 1 h 371"/>
                <a:gd name="T108" fmla="*/ 61 w 334"/>
                <a:gd name="T109" fmla="*/ 3 h 371"/>
                <a:gd name="T110" fmla="*/ 67 w 334"/>
                <a:gd name="T111" fmla="*/ 5 h 371"/>
                <a:gd name="T112" fmla="*/ 71 w 334"/>
                <a:gd name="T113" fmla="*/ 9 h 371"/>
                <a:gd name="T114" fmla="*/ 75 w 334"/>
                <a:gd name="T115" fmla="*/ 13 h 371"/>
                <a:gd name="T116" fmla="*/ 79 w 334"/>
                <a:gd name="T117" fmla="*/ 18 h 371"/>
                <a:gd name="T118" fmla="*/ 81 w 334"/>
                <a:gd name="T119" fmla="*/ 25 h 37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34"/>
                <a:gd name="T181" fmla="*/ 0 h 371"/>
                <a:gd name="T182" fmla="*/ 334 w 334"/>
                <a:gd name="T183" fmla="*/ 371 h 37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34" h="371">
                  <a:moveTo>
                    <a:pt x="330" y="114"/>
                  </a:moveTo>
                  <a:lnTo>
                    <a:pt x="237" y="130"/>
                  </a:lnTo>
                  <a:lnTo>
                    <a:pt x="234" y="117"/>
                  </a:lnTo>
                  <a:lnTo>
                    <a:pt x="230" y="106"/>
                  </a:lnTo>
                  <a:lnTo>
                    <a:pt x="226" y="100"/>
                  </a:lnTo>
                  <a:lnTo>
                    <a:pt x="223" y="96"/>
                  </a:lnTo>
                  <a:lnTo>
                    <a:pt x="220" y="92"/>
                  </a:lnTo>
                  <a:lnTo>
                    <a:pt x="216" y="88"/>
                  </a:lnTo>
                  <a:lnTo>
                    <a:pt x="206" y="82"/>
                  </a:lnTo>
                  <a:lnTo>
                    <a:pt x="196" y="77"/>
                  </a:lnTo>
                  <a:lnTo>
                    <a:pt x="185" y="75"/>
                  </a:lnTo>
                  <a:lnTo>
                    <a:pt x="173" y="74"/>
                  </a:lnTo>
                  <a:lnTo>
                    <a:pt x="164" y="74"/>
                  </a:lnTo>
                  <a:lnTo>
                    <a:pt x="157" y="76"/>
                  </a:lnTo>
                  <a:lnTo>
                    <a:pt x="149" y="77"/>
                  </a:lnTo>
                  <a:lnTo>
                    <a:pt x="141" y="81"/>
                  </a:lnTo>
                  <a:lnTo>
                    <a:pt x="135" y="84"/>
                  </a:lnTo>
                  <a:lnTo>
                    <a:pt x="128" y="87"/>
                  </a:lnTo>
                  <a:lnTo>
                    <a:pt x="123" y="93"/>
                  </a:lnTo>
                  <a:lnTo>
                    <a:pt x="117" y="98"/>
                  </a:lnTo>
                  <a:lnTo>
                    <a:pt x="113" y="105"/>
                  </a:lnTo>
                  <a:lnTo>
                    <a:pt x="108" y="112"/>
                  </a:lnTo>
                  <a:lnTo>
                    <a:pt x="105" y="121"/>
                  </a:lnTo>
                  <a:lnTo>
                    <a:pt x="102" y="130"/>
                  </a:lnTo>
                  <a:lnTo>
                    <a:pt x="99" y="141"/>
                  </a:lnTo>
                  <a:lnTo>
                    <a:pt x="97" y="153"/>
                  </a:lnTo>
                  <a:lnTo>
                    <a:pt x="96" y="165"/>
                  </a:lnTo>
                  <a:lnTo>
                    <a:pt x="96" y="179"/>
                  </a:lnTo>
                  <a:lnTo>
                    <a:pt x="96" y="194"/>
                  </a:lnTo>
                  <a:lnTo>
                    <a:pt x="97" y="208"/>
                  </a:lnTo>
                  <a:lnTo>
                    <a:pt x="99" y="222"/>
                  </a:lnTo>
                  <a:lnTo>
                    <a:pt x="102" y="233"/>
                  </a:lnTo>
                  <a:lnTo>
                    <a:pt x="105" y="244"/>
                  </a:lnTo>
                  <a:lnTo>
                    <a:pt x="108" y="253"/>
                  </a:lnTo>
                  <a:lnTo>
                    <a:pt x="113" y="261"/>
                  </a:lnTo>
                  <a:lnTo>
                    <a:pt x="117" y="268"/>
                  </a:lnTo>
                  <a:lnTo>
                    <a:pt x="123" y="275"/>
                  </a:lnTo>
                  <a:lnTo>
                    <a:pt x="129" y="279"/>
                  </a:lnTo>
                  <a:lnTo>
                    <a:pt x="136" y="284"/>
                  </a:lnTo>
                  <a:lnTo>
                    <a:pt x="142" y="288"/>
                  </a:lnTo>
                  <a:lnTo>
                    <a:pt x="149" y="290"/>
                  </a:lnTo>
                  <a:lnTo>
                    <a:pt x="157" y="292"/>
                  </a:lnTo>
                  <a:lnTo>
                    <a:pt x="166" y="293"/>
                  </a:lnTo>
                  <a:lnTo>
                    <a:pt x="174" y="294"/>
                  </a:lnTo>
                  <a:lnTo>
                    <a:pt x="187" y="293"/>
                  </a:lnTo>
                  <a:lnTo>
                    <a:pt x="199" y="290"/>
                  </a:lnTo>
                  <a:lnTo>
                    <a:pt x="204" y="288"/>
                  </a:lnTo>
                  <a:lnTo>
                    <a:pt x="209" y="286"/>
                  </a:lnTo>
                  <a:lnTo>
                    <a:pt x="213" y="282"/>
                  </a:lnTo>
                  <a:lnTo>
                    <a:pt x="217" y="279"/>
                  </a:lnTo>
                  <a:lnTo>
                    <a:pt x="222" y="275"/>
                  </a:lnTo>
                  <a:lnTo>
                    <a:pt x="226" y="270"/>
                  </a:lnTo>
                  <a:lnTo>
                    <a:pt x="230" y="265"/>
                  </a:lnTo>
                  <a:lnTo>
                    <a:pt x="233" y="258"/>
                  </a:lnTo>
                  <a:lnTo>
                    <a:pt x="238" y="244"/>
                  </a:lnTo>
                  <a:lnTo>
                    <a:pt x="242" y="227"/>
                  </a:lnTo>
                  <a:lnTo>
                    <a:pt x="334" y="243"/>
                  </a:lnTo>
                  <a:lnTo>
                    <a:pt x="330" y="258"/>
                  </a:lnTo>
                  <a:lnTo>
                    <a:pt x="325" y="272"/>
                  </a:lnTo>
                  <a:lnTo>
                    <a:pt x="320" y="286"/>
                  </a:lnTo>
                  <a:lnTo>
                    <a:pt x="313" y="298"/>
                  </a:lnTo>
                  <a:lnTo>
                    <a:pt x="306" y="310"/>
                  </a:lnTo>
                  <a:lnTo>
                    <a:pt x="298" y="320"/>
                  </a:lnTo>
                  <a:lnTo>
                    <a:pt x="289" y="330"/>
                  </a:lnTo>
                  <a:lnTo>
                    <a:pt x="279" y="339"/>
                  </a:lnTo>
                  <a:lnTo>
                    <a:pt x="268" y="346"/>
                  </a:lnTo>
                  <a:lnTo>
                    <a:pt x="257" y="352"/>
                  </a:lnTo>
                  <a:lnTo>
                    <a:pt x="245" y="358"/>
                  </a:lnTo>
                  <a:lnTo>
                    <a:pt x="232" y="363"/>
                  </a:lnTo>
                  <a:lnTo>
                    <a:pt x="217" y="366"/>
                  </a:lnTo>
                  <a:lnTo>
                    <a:pt x="202" y="368"/>
                  </a:lnTo>
                  <a:lnTo>
                    <a:pt x="187" y="369"/>
                  </a:lnTo>
                  <a:lnTo>
                    <a:pt x="170" y="371"/>
                  </a:lnTo>
                  <a:lnTo>
                    <a:pt x="151" y="369"/>
                  </a:lnTo>
                  <a:lnTo>
                    <a:pt x="133" y="367"/>
                  </a:lnTo>
                  <a:lnTo>
                    <a:pt x="116" y="364"/>
                  </a:lnTo>
                  <a:lnTo>
                    <a:pt x="101" y="358"/>
                  </a:lnTo>
                  <a:lnTo>
                    <a:pt x="85" y="352"/>
                  </a:lnTo>
                  <a:lnTo>
                    <a:pt x="71" y="343"/>
                  </a:lnTo>
                  <a:lnTo>
                    <a:pt x="59" y="333"/>
                  </a:lnTo>
                  <a:lnTo>
                    <a:pt x="47" y="322"/>
                  </a:lnTo>
                  <a:lnTo>
                    <a:pt x="36" y="309"/>
                  </a:lnTo>
                  <a:lnTo>
                    <a:pt x="26" y="294"/>
                  </a:lnTo>
                  <a:lnTo>
                    <a:pt x="18" y="279"/>
                  </a:lnTo>
                  <a:lnTo>
                    <a:pt x="11" y="264"/>
                  </a:lnTo>
                  <a:lnTo>
                    <a:pt x="7" y="246"/>
                  </a:lnTo>
                  <a:lnTo>
                    <a:pt x="2" y="227"/>
                  </a:lnTo>
                  <a:lnTo>
                    <a:pt x="0" y="207"/>
                  </a:lnTo>
                  <a:lnTo>
                    <a:pt x="0" y="185"/>
                  </a:lnTo>
                  <a:lnTo>
                    <a:pt x="0" y="164"/>
                  </a:lnTo>
                  <a:lnTo>
                    <a:pt x="2" y="144"/>
                  </a:lnTo>
                  <a:lnTo>
                    <a:pt x="7" y="126"/>
                  </a:lnTo>
                  <a:lnTo>
                    <a:pt x="11" y="108"/>
                  </a:lnTo>
                  <a:lnTo>
                    <a:pt x="18" y="92"/>
                  </a:lnTo>
                  <a:lnTo>
                    <a:pt x="26" y="76"/>
                  </a:lnTo>
                  <a:lnTo>
                    <a:pt x="36" y="62"/>
                  </a:lnTo>
                  <a:lnTo>
                    <a:pt x="47" y="50"/>
                  </a:lnTo>
                  <a:lnTo>
                    <a:pt x="59" y="38"/>
                  </a:lnTo>
                  <a:lnTo>
                    <a:pt x="72" y="28"/>
                  </a:lnTo>
                  <a:lnTo>
                    <a:pt x="85" y="20"/>
                  </a:lnTo>
                  <a:lnTo>
                    <a:pt x="101" y="12"/>
                  </a:lnTo>
                  <a:lnTo>
                    <a:pt x="117" y="8"/>
                  </a:lnTo>
                  <a:lnTo>
                    <a:pt x="134" y="3"/>
                  </a:lnTo>
                  <a:lnTo>
                    <a:pt x="152" y="1"/>
                  </a:lnTo>
                  <a:lnTo>
                    <a:pt x="171" y="0"/>
                  </a:lnTo>
                  <a:lnTo>
                    <a:pt x="188" y="1"/>
                  </a:lnTo>
                  <a:lnTo>
                    <a:pt x="202" y="2"/>
                  </a:lnTo>
                  <a:lnTo>
                    <a:pt x="216" y="4"/>
                  </a:lnTo>
                  <a:lnTo>
                    <a:pt x="230" y="8"/>
                  </a:lnTo>
                  <a:lnTo>
                    <a:pt x="242" y="11"/>
                  </a:lnTo>
                  <a:lnTo>
                    <a:pt x="254" y="17"/>
                  </a:lnTo>
                  <a:lnTo>
                    <a:pt x="265" y="22"/>
                  </a:lnTo>
                  <a:lnTo>
                    <a:pt x="275" y="29"/>
                  </a:lnTo>
                  <a:lnTo>
                    <a:pt x="284" y="35"/>
                  </a:lnTo>
                  <a:lnTo>
                    <a:pt x="292" y="44"/>
                  </a:lnTo>
                  <a:lnTo>
                    <a:pt x="300" y="53"/>
                  </a:lnTo>
                  <a:lnTo>
                    <a:pt x="307" y="63"/>
                  </a:lnTo>
                  <a:lnTo>
                    <a:pt x="313" y="74"/>
                  </a:lnTo>
                  <a:lnTo>
                    <a:pt x="320" y="86"/>
                  </a:lnTo>
                  <a:lnTo>
                    <a:pt x="324" y="99"/>
                  </a:lnTo>
                  <a:lnTo>
                    <a:pt x="330" y="11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67" name="Freeform 2109">
              <a:extLst>
                <a:ext uri="{FF2B5EF4-FFF2-40B4-BE49-F238E27FC236}">
                  <a16:creationId xmlns:a16="http://schemas.microsoft.com/office/drawing/2014/main" id="{FB7BC08E-BA78-488E-BA71-AAB0EA045543}"/>
                </a:ext>
              </a:extLst>
            </p:cNvPr>
            <p:cNvSpPr>
              <a:spLocks noEditPoints="1"/>
            </p:cNvSpPr>
            <p:nvPr/>
          </p:nvSpPr>
          <p:spPr bwMode="auto">
            <a:xfrm>
              <a:off x="3839" y="1688"/>
              <a:ext cx="91" cy="92"/>
            </a:xfrm>
            <a:custGeom>
              <a:avLst/>
              <a:gdLst>
                <a:gd name="T0" fmla="*/ 1 w 366"/>
                <a:gd name="T1" fmla="*/ 39 h 371"/>
                <a:gd name="T2" fmla="*/ 2 w 366"/>
                <a:gd name="T3" fmla="*/ 31 h 371"/>
                <a:gd name="T4" fmla="*/ 6 w 366"/>
                <a:gd name="T5" fmla="*/ 22 h 371"/>
                <a:gd name="T6" fmla="*/ 11 w 366"/>
                <a:gd name="T7" fmla="*/ 15 h 371"/>
                <a:gd name="T8" fmla="*/ 17 w 366"/>
                <a:gd name="T9" fmla="*/ 9 h 371"/>
                <a:gd name="T10" fmla="*/ 25 w 366"/>
                <a:gd name="T11" fmla="*/ 4 h 371"/>
                <a:gd name="T12" fmla="*/ 33 w 366"/>
                <a:gd name="T13" fmla="*/ 2 h 371"/>
                <a:gd name="T14" fmla="*/ 42 w 366"/>
                <a:gd name="T15" fmla="*/ 0 h 371"/>
                <a:gd name="T16" fmla="*/ 55 w 366"/>
                <a:gd name="T17" fmla="*/ 1 h 371"/>
                <a:gd name="T18" fmla="*/ 68 w 366"/>
                <a:gd name="T19" fmla="*/ 5 h 371"/>
                <a:gd name="T20" fmla="*/ 78 w 366"/>
                <a:gd name="T21" fmla="*/ 13 h 371"/>
                <a:gd name="T22" fmla="*/ 86 w 366"/>
                <a:gd name="T23" fmla="*/ 24 h 371"/>
                <a:gd name="T24" fmla="*/ 90 w 366"/>
                <a:gd name="T25" fmla="*/ 36 h 371"/>
                <a:gd name="T26" fmla="*/ 91 w 366"/>
                <a:gd name="T27" fmla="*/ 51 h 371"/>
                <a:gd name="T28" fmla="*/ 88 w 366"/>
                <a:gd name="T29" fmla="*/ 64 h 371"/>
                <a:gd name="T30" fmla="*/ 81 w 366"/>
                <a:gd name="T31" fmla="*/ 75 h 371"/>
                <a:gd name="T32" fmla="*/ 71 w 366"/>
                <a:gd name="T33" fmla="*/ 85 h 371"/>
                <a:gd name="T34" fmla="*/ 59 w 366"/>
                <a:gd name="T35" fmla="*/ 90 h 371"/>
                <a:gd name="T36" fmla="*/ 46 w 366"/>
                <a:gd name="T37" fmla="*/ 92 h 371"/>
                <a:gd name="T38" fmla="*/ 37 w 366"/>
                <a:gd name="T39" fmla="*/ 91 h 371"/>
                <a:gd name="T40" fmla="*/ 28 w 366"/>
                <a:gd name="T41" fmla="*/ 89 h 371"/>
                <a:gd name="T42" fmla="*/ 20 w 366"/>
                <a:gd name="T43" fmla="*/ 85 h 371"/>
                <a:gd name="T44" fmla="*/ 13 w 366"/>
                <a:gd name="T45" fmla="*/ 80 h 371"/>
                <a:gd name="T46" fmla="*/ 7 w 366"/>
                <a:gd name="T47" fmla="*/ 73 h 371"/>
                <a:gd name="T48" fmla="*/ 3 w 366"/>
                <a:gd name="T49" fmla="*/ 65 h 371"/>
                <a:gd name="T50" fmla="*/ 1 w 366"/>
                <a:gd name="T51" fmla="*/ 56 h 371"/>
                <a:gd name="T52" fmla="*/ 0 w 366"/>
                <a:gd name="T53" fmla="*/ 45 h 371"/>
                <a:gd name="T54" fmla="*/ 25 w 366"/>
                <a:gd name="T55" fmla="*/ 52 h 371"/>
                <a:gd name="T56" fmla="*/ 26 w 366"/>
                <a:gd name="T57" fmla="*/ 60 h 371"/>
                <a:gd name="T58" fmla="*/ 30 w 366"/>
                <a:gd name="T59" fmla="*/ 66 h 371"/>
                <a:gd name="T60" fmla="*/ 36 w 366"/>
                <a:gd name="T61" fmla="*/ 70 h 371"/>
                <a:gd name="T62" fmla="*/ 41 w 366"/>
                <a:gd name="T63" fmla="*/ 72 h 371"/>
                <a:gd name="T64" fmla="*/ 48 w 366"/>
                <a:gd name="T65" fmla="*/ 73 h 371"/>
                <a:gd name="T66" fmla="*/ 54 w 366"/>
                <a:gd name="T67" fmla="*/ 71 h 371"/>
                <a:gd name="T68" fmla="*/ 59 w 366"/>
                <a:gd name="T69" fmla="*/ 67 h 371"/>
                <a:gd name="T70" fmla="*/ 64 w 366"/>
                <a:gd name="T71" fmla="*/ 62 h 371"/>
                <a:gd name="T72" fmla="*/ 66 w 366"/>
                <a:gd name="T73" fmla="*/ 55 h 371"/>
                <a:gd name="T74" fmla="*/ 67 w 366"/>
                <a:gd name="T75" fmla="*/ 46 h 371"/>
                <a:gd name="T76" fmla="*/ 66 w 366"/>
                <a:gd name="T77" fmla="*/ 37 h 371"/>
                <a:gd name="T78" fmla="*/ 64 w 366"/>
                <a:gd name="T79" fmla="*/ 30 h 371"/>
                <a:gd name="T80" fmla="*/ 59 w 366"/>
                <a:gd name="T81" fmla="*/ 24 h 371"/>
                <a:gd name="T82" fmla="*/ 54 w 366"/>
                <a:gd name="T83" fmla="*/ 21 h 371"/>
                <a:gd name="T84" fmla="*/ 48 w 366"/>
                <a:gd name="T85" fmla="*/ 19 h 371"/>
                <a:gd name="T86" fmla="*/ 41 w 366"/>
                <a:gd name="T87" fmla="*/ 19 h 371"/>
                <a:gd name="T88" fmla="*/ 36 w 366"/>
                <a:gd name="T89" fmla="*/ 22 h 371"/>
                <a:gd name="T90" fmla="*/ 30 w 366"/>
                <a:gd name="T91" fmla="*/ 26 h 371"/>
                <a:gd name="T92" fmla="*/ 26 w 366"/>
                <a:gd name="T93" fmla="*/ 32 h 371"/>
                <a:gd name="T94" fmla="*/ 25 w 366"/>
                <a:gd name="T95" fmla="*/ 40 h 37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66"/>
                <a:gd name="T145" fmla="*/ 0 h 371"/>
                <a:gd name="T146" fmla="*/ 366 w 366"/>
                <a:gd name="T147" fmla="*/ 371 h 371"/>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66" h="371">
                  <a:moveTo>
                    <a:pt x="0" y="181"/>
                  </a:moveTo>
                  <a:lnTo>
                    <a:pt x="1" y="169"/>
                  </a:lnTo>
                  <a:lnTo>
                    <a:pt x="3" y="158"/>
                  </a:lnTo>
                  <a:lnTo>
                    <a:pt x="4" y="146"/>
                  </a:lnTo>
                  <a:lnTo>
                    <a:pt x="6" y="135"/>
                  </a:lnTo>
                  <a:lnTo>
                    <a:pt x="9" y="124"/>
                  </a:lnTo>
                  <a:lnTo>
                    <a:pt x="14" y="112"/>
                  </a:lnTo>
                  <a:lnTo>
                    <a:pt x="18" y="101"/>
                  </a:lnTo>
                  <a:lnTo>
                    <a:pt x="24" y="90"/>
                  </a:lnTo>
                  <a:lnTo>
                    <a:pt x="30" y="79"/>
                  </a:lnTo>
                  <a:lnTo>
                    <a:pt x="37" y="69"/>
                  </a:lnTo>
                  <a:lnTo>
                    <a:pt x="43" y="61"/>
                  </a:lnTo>
                  <a:lnTo>
                    <a:pt x="51" y="52"/>
                  </a:lnTo>
                  <a:lnTo>
                    <a:pt x="60" y="43"/>
                  </a:lnTo>
                  <a:lnTo>
                    <a:pt x="69" y="36"/>
                  </a:lnTo>
                  <a:lnTo>
                    <a:pt x="79" y="30"/>
                  </a:lnTo>
                  <a:lnTo>
                    <a:pt x="89" y="23"/>
                  </a:lnTo>
                  <a:lnTo>
                    <a:pt x="100" y="18"/>
                  </a:lnTo>
                  <a:lnTo>
                    <a:pt x="111" y="13"/>
                  </a:lnTo>
                  <a:lnTo>
                    <a:pt x="122" y="9"/>
                  </a:lnTo>
                  <a:lnTo>
                    <a:pt x="134" y="7"/>
                  </a:lnTo>
                  <a:lnTo>
                    <a:pt x="146" y="3"/>
                  </a:lnTo>
                  <a:lnTo>
                    <a:pt x="158" y="2"/>
                  </a:lnTo>
                  <a:lnTo>
                    <a:pt x="170" y="1"/>
                  </a:lnTo>
                  <a:lnTo>
                    <a:pt x="183" y="0"/>
                  </a:lnTo>
                  <a:lnTo>
                    <a:pt x="202" y="1"/>
                  </a:lnTo>
                  <a:lnTo>
                    <a:pt x="221" y="3"/>
                  </a:lnTo>
                  <a:lnTo>
                    <a:pt x="240" y="8"/>
                  </a:lnTo>
                  <a:lnTo>
                    <a:pt x="256" y="13"/>
                  </a:lnTo>
                  <a:lnTo>
                    <a:pt x="272" y="21"/>
                  </a:lnTo>
                  <a:lnTo>
                    <a:pt x="287" y="30"/>
                  </a:lnTo>
                  <a:lnTo>
                    <a:pt x="301" y="41"/>
                  </a:lnTo>
                  <a:lnTo>
                    <a:pt x="315" y="53"/>
                  </a:lnTo>
                  <a:lnTo>
                    <a:pt x="327" y="66"/>
                  </a:lnTo>
                  <a:lnTo>
                    <a:pt x="337" y="81"/>
                  </a:lnTo>
                  <a:lnTo>
                    <a:pt x="345" y="96"/>
                  </a:lnTo>
                  <a:lnTo>
                    <a:pt x="353" y="111"/>
                  </a:lnTo>
                  <a:lnTo>
                    <a:pt x="359" y="129"/>
                  </a:lnTo>
                  <a:lnTo>
                    <a:pt x="363" y="147"/>
                  </a:lnTo>
                  <a:lnTo>
                    <a:pt x="365" y="165"/>
                  </a:lnTo>
                  <a:lnTo>
                    <a:pt x="366" y="184"/>
                  </a:lnTo>
                  <a:lnTo>
                    <a:pt x="365" y="204"/>
                  </a:lnTo>
                  <a:lnTo>
                    <a:pt x="363" y="223"/>
                  </a:lnTo>
                  <a:lnTo>
                    <a:pt x="359" y="240"/>
                  </a:lnTo>
                  <a:lnTo>
                    <a:pt x="353" y="258"/>
                  </a:lnTo>
                  <a:lnTo>
                    <a:pt x="345" y="275"/>
                  </a:lnTo>
                  <a:lnTo>
                    <a:pt x="337" y="290"/>
                  </a:lnTo>
                  <a:lnTo>
                    <a:pt x="327" y="304"/>
                  </a:lnTo>
                  <a:lnTo>
                    <a:pt x="315" y="318"/>
                  </a:lnTo>
                  <a:lnTo>
                    <a:pt x="301" y="330"/>
                  </a:lnTo>
                  <a:lnTo>
                    <a:pt x="287" y="341"/>
                  </a:lnTo>
                  <a:lnTo>
                    <a:pt x="272" y="350"/>
                  </a:lnTo>
                  <a:lnTo>
                    <a:pt x="256" y="357"/>
                  </a:lnTo>
                  <a:lnTo>
                    <a:pt x="239" y="363"/>
                  </a:lnTo>
                  <a:lnTo>
                    <a:pt x="221" y="367"/>
                  </a:lnTo>
                  <a:lnTo>
                    <a:pt x="203" y="369"/>
                  </a:lnTo>
                  <a:lnTo>
                    <a:pt x="183" y="371"/>
                  </a:lnTo>
                  <a:lnTo>
                    <a:pt x="171" y="371"/>
                  </a:lnTo>
                  <a:lnTo>
                    <a:pt x="159" y="369"/>
                  </a:lnTo>
                  <a:lnTo>
                    <a:pt x="148" y="367"/>
                  </a:lnTo>
                  <a:lnTo>
                    <a:pt x="136" y="365"/>
                  </a:lnTo>
                  <a:lnTo>
                    <a:pt x="125" y="362"/>
                  </a:lnTo>
                  <a:lnTo>
                    <a:pt x="113" y="358"/>
                  </a:lnTo>
                  <a:lnTo>
                    <a:pt x="102" y="354"/>
                  </a:lnTo>
                  <a:lnTo>
                    <a:pt x="91" y="348"/>
                  </a:lnTo>
                  <a:lnTo>
                    <a:pt x="80" y="343"/>
                  </a:lnTo>
                  <a:lnTo>
                    <a:pt x="70" y="336"/>
                  </a:lnTo>
                  <a:lnTo>
                    <a:pt x="61" y="329"/>
                  </a:lnTo>
                  <a:lnTo>
                    <a:pt x="52" y="321"/>
                  </a:lnTo>
                  <a:lnTo>
                    <a:pt x="43" y="313"/>
                  </a:lnTo>
                  <a:lnTo>
                    <a:pt x="37" y="304"/>
                  </a:lnTo>
                  <a:lnTo>
                    <a:pt x="30" y="294"/>
                  </a:lnTo>
                  <a:lnTo>
                    <a:pt x="24" y="283"/>
                  </a:lnTo>
                  <a:lnTo>
                    <a:pt x="18" y="273"/>
                  </a:lnTo>
                  <a:lnTo>
                    <a:pt x="14" y="261"/>
                  </a:lnTo>
                  <a:lnTo>
                    <a:pt x="9" y="249"/>
                  </a:lnTo>
                  <a:lnTo>
                    <a:pt x="6" y="237"/>
                  </a:lnTo>
                  <a:lnTo>
                    <a:pt x="4" y="224"/>
                  </a:lnTo>
                  <a:lnTo>
                    <a:pt x="3" y="210"/>
                  </a:lnTo>
                  <a:lnTo>
                    <a:pt x="1" y="195"/>
                  </a:lnTo>
                  <a:lnTo>
                    <a:pt x="0" y="181"/>
                  </a:lnTo>
                  <a:close/>
                  <a:moveTo>
                    <a:pt x="96" y="185"/>
                  </a:moveTo>
                  <a:lnTo>
                    <a:pt x="97" y="198"/>
                  </a:lnTo>
                  <a:lnTo>
                    <a:pt x="99" y="211"/>
                  </a:lnTo>
                  <a:lnTo>
                    <a:pt x="101" y="222"/>
                  </a:lnTo>
                  <a:lnTo>
                    <a:pt x="103" y="232"/>
                  </a:lnTo>
                  <a:lnTo>
                    <a:pt x="106" y="241"/>
                  </a:lnTo>
                  <a:lnTo>
                    <a:pt x="111" y="250"/>
                  </a:lnTo>
                  <a:lnTo>
                    <a:pt x="116" y="259"/>
                  </a:lnTo>
                  <a:lnTo>
                    <a:pt x="122" y="266"/>
                  </a:lnTo>
                  <a:lnTo>
                    <a:pt x="128" y="272"/>
                  </a:lnTo>
                  <a:lnTo>
                    <a:pt x="135" y="278"/>
                  </a:lnTo>
                  <a:lnTo>
                    <a:pt x="143" y="283"/>
                  </a:lnTo>
                  <a:lnTo>
                    <a:pt x="149" y="287"/>
                  </a:lnTo>
                  <a:lnTo>
                    <a:pt x="157" y="290"/>
                  </a:lnTo>
                  <a:lnTo>
                    <a:pt x="166" y="292"/>
                  </a:lnTo>
                  <a:lnTo>
                    <a:pt x="175" y="293"/>
                  </a:lnTo>
                  <a:lnTo>
                    <a:pt x="183" y="294"/>
                  </a:lnTo>
                  <a:lnTo>
                    <a:pt x="192" y="293"/>
                  </a:lnTo>
                  <a:lnTo>
                    <a:pt x="201" y="292"/>
                  </a:lnTo>
                  <a:lnTo>
                    <a:pt x="209" y="290"/>
                  </a:lnTo>
                  <a:lnTo>
                    <a:pt x="218" y="287"/>
                  </a:lnTo>
                  <a:lnTo>
                    <a:pt x="224" y="283"/>
                  </a:lnTo>
                  <a:lnTo>
                    <a:pt x="232" y="278"/>
                  </a:lnTo>
                  <a:lnTo>
                    <a:pt x="239" y="272"/>
                  </a:lnTo>
                  <a:lnTo>
                    <a:pt x="245" y="266"/>
                  </a:lnTo>
                  <a:lnTo>
                    <a:pt x="251" y="259"/>
                  </a:lnTo>
                  <a:lnTo>
                    <a:pt x="256" y="250"/>
                  </a:lnTo>
                  <a:lnTo>
                    <a:pt x="259" y="241"/>
                  </a:lnTo>
                  <a:lnTo>
                    <a:pt x="264" y="232"/>
                  </a:lnTo>
                  <a:lnTo>
                    <a:pt x="266" y="222"/>
                  </a:lnTo>
                  <a:lnTo>
                    <a:pt x="268" y="210"/>
                  </a:lnTo>
                  <a:lnTo>
                    <a:pt x="269" y="197"/>
                  </a:lnTo>
                  <a:lnTo>
                    <a:pt x="269" y="184"/>
                  </a:lnTo>
                  <a:lnTo>
                    <a:pt x="269" y="172"/>
                  </a:lnTo>
                  <a:lnTo>
                    <a:pt x="268" y="160"/>
                  </a:lnTo>
                  <a:lnTo>
                    <a:pt x="266" y="149"/>
                  </a:lnTo>
                  <a:lnTo>
                    <a:pt x="264" y="139"/>
                  </a:lnTo>
                  <a:lnTo>
                    <a:pt x="259" y="129"/>
                  </a:lnTo>
                  <a:lnTo>
                    <a:pt x="256" y="120"/>
                  </a:lnTo>
                  <a:lnTo>
                    <a:pt x="251" y="112"/>
                  </a:lnTo>
                  <a:lnTo>
                    <a:pt x="245" y="105"/>
                  </a:lnTo>
                  <a:lnTo>
                    <a:pt x="239" y="98"/>
                  </a:lnTo>
                  <a:lnTo>
                    <a:pt x="232" y="93"/>
                  </a:lnTo>
                  <a:lnTo>
                    <a:pt x="224" y="87"/>
                  </a:lnTo>
                  <a:lnTo>
                    <a:pt x="218" y="84"/>
                  </a:lnTo>
                  <a:lnTo>
                    <a:pt x="209" y="81"/>
                  </a:lnTo>
                  <a:lnTo>
                    <a:pt x="201" y="78"/>
                  </a:lnTo>
                  <a:lnTo>
                    <a:pt x="192" y="77"/>
                  </a:lnTo>
                  <a:lnTo>
                    <a:pt x="183" y="77"/>
                  </a:lnTo>
                  <a:lnTo>
                    <a:pt x="175" y="77"/>
                  </a:lnTo>
                  <a:lnTo>
                    <a:pt x="166" y="78"/>
                  </a:lnTo>
                  <a:lnTo>
                    <a:pt x="157" y="81"/>
                  </a:lnTo>
                  <a:lnTo>
                    <a:pt x="149" y="84"/>
                  </a:lnTo>
                  <a:lnTo>
                    <a:pt x="143" y="87"/>
                  </a:lnTo>
                  <a:lnTo>
                    <a:pt x="135" y="93"/>
                  </a:lnTo>
                  <a:lnTo>
                    <a:pt x="128" y="98"/>
                  </a:lnTo>
                  <a:lnTo>
                    <a:pt x="122" y="105"/>
                  </a:lnTo>
                  <a:lnTo>
                    <a:pt x="116" y="112"/>
                  </a:lnTo>
                  <a:lnTo>
                    <a:pt x="111" y="120"/>
                  </a:lnTo>
                  <a:lnTo>
                    <a:pt x="106" y="129"/>
                  </a:lnTo>
                  <a:lnTo>
                    <a:pt x="103" y="139"/>
                  </a:lnTo>
                  <a:lnTo>
                    <a:pt x="101" y="149"/>
                  </a:lnTo>
                  <a:lnTo>
                    <a:pt x="99" y="161"/>
                  </a:lnTo>
                  <a:lnTo>
                    <a:pt x="97" y="173"/>
                  </a:lnTo>
                  <a:lnTo>
                    <a:pt x="96" y="18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68" name="Freeform 2110">
              <a:extLst>
                <a:ext uri="{FF2B5EF4-FFF2-40B4-BE49-F238E27FC236}">
                  <a16:creationId xmlns:a16="http://schemas.microsoft.com/office/drawing/2014/main" id="{F7DF97F8-A0AA-4BC4-831C-B7E5F4E68161}"/>
                </a:ext>
              </a:extLst>
            </p:cNvPr>
            <p:cNvSpPr>
              <a:spLocks noEditPoints="1"/>
            </p:cNvSpPr>
            <p:nvPr/>
          </p:nvSpPr>
          <p:spPr bwMode="auto">
            <a:xfrm>
              <a:off x="3948" y="1688"/>
              <a:ext cx="86" cy="124"/>
            </a:xfrm>
            <a:custGeom>
              <a:avLst/>
              <a:gdLst>
                <a:gd name="T0" fmla="*/ 22 w 345"/>
                <a:gd name="T1" fmla="*/ 2 h 497"/>
                <a:gd name="T2" fmla="*/ 24 w 345"/>
                <a:gd name="T3" fmla="*/ 12 h 497"/>
                <a:gd name="T4" fmla="*/ 30 w 345"/>
                <a:gd name="T5" fmla="*/ 6 h 497"/>
                <a:gd name="T6" fmla="*/ 35 w 345"/>
                <a:gd name="T7" fmla="*/ 3 h 497"/>
                <a:gd name="T8" fmla="*/ 39 w 345"/>
                <a:gd name="T9" fmla="*/ 2 h 497"/>
                <a:gd name="T10" fmla="*/ 45 w 345"/>
                <a:gd name="T11" fmla="*/ 0 h 497"/>
                <a:gd name="T12" fmla="*/ 53 w 345"/>
                <a:gd name="T13" fmla="*/ 0 h 497"/>
                <a:gd name="T14" fmla="*/ 60 w 345"/>
                <a:gd name="T15" fmla="*/ 2 h 497"/>
                <a:gd name="T16" fmla="*/ 67 w 345"/>
                <a:gd name="T17" fmla="*/ 5 h 497"/>
                <a:gd name="T18" fmla="*/ 73 w 345"/>
                <a:gd name="T19" fmla="*/ 9 h 497"/>
                <a:gd name="T20" fmla="*/ 78 w 345"/>
                <a:gd name="T21" fmla="*/ 15 h 497"/>
                <a:gd name="T22" fmla="*/ 82 w 345"/>
                <a:gd name="T23" fmla="*/ 22 h 497"/>
                <a:gd name="T24" fmla="*/ 85 w 345"/>
                <a:gd name="T25" fmla="*/ 31 h 497"/>
                <a:gd name="T26" fmla="*/ 86 w 345"/>
                <a:gd name="T27" fmla="*/ 40 h 497"/>
                <a:gd name="T28" fmla="*/ 86 w 345"/>
                <a:gd name="T29" fmla="*/ 51 h 497"/>
                <a:gd name="T30" fmla="*/ 84 w 345"/>
                <a:gd name="T31" fmla="*/ 61 h 497"/>
                <a:gd name="T32" fmla="*/ 82 w 345"/>
                <a:gd name="T33" fmla="*/ 70 h 497"/>
                <a:gd name="T34" fmla="*/ 78 w 345"/>
                <a:gd name="T35" fmla="*/ 77 h 497"/>
                <a:gd name="T36" fmla="*/ 73 w 345"/>
                <a:gd name="T37" fmla="*/ 83 h 497"/>
                <a:gd name="T38" fmla="*/ 67 w 345"/>
                <a:gd name="T39" fmla="*/ 88 h 497"/>
                <a:gd name="T40" fmla="*/ 60 w 345"/>
                <a:gd name="T41" fmla="*/ 91 h 497"/>
                <a:gd name="T42" fmla="*/ 53 w 345"/>
                <a:gd name="T43" fmla="*/ 92 h 497"/>
                <a:gd name="T44" fmla="*/ 45 w 345"/>
                <a:gd name="T45" fmla="*/ 92 h 497"/>
                <a:gd name="T46" fmla="*/ 39 w 345"/>
                <a:gd name="T47" fmla="*/ 91 h 497"/>
                <a:gd name="T48" fmla="*/ 33 w 345"/>
                <a:gd name="T49" fmla="*/ 88 h 497"/>
                <a:gd name="T50" fmla="*/ 27 w 345"/>
                <a:gd name="T51" fmla="*/ 83 h 497"/>
                <a:gd name="T52" fmla="*/ 23 w 345"/>
                <a:gd name="T53" fmla="*/ 124 h 497"/>
                <a:gd name="T54" fmla="*/ 0 w 345"/>
                <a:gd name="T55" fmla="*/ 2 h 497"/>
                <a:gd name="T56" fmla="*/ 23 w 345"/>
                <a:gd name="T57" fmla="*/ 48 h 497"/>
                <a:gd name="T58" fmla="*/ 24 w 345"/>
                <a:gd name="T59" fmla="*/ 55 h 497"/>
                <a:gd name="T60" fmla="*/ 25 w 345"/>
                <a:gd name="T61" fmla="*/ 60 h 497"/>
                <a:gd name="T62" fmla="*/ 27 w 345"/>
                <a:gd name="T63" fmla="*/ 65 h 497"/>
                <a:gd name="T64" fmla="*/ 30 w 345"/>
                <a:gd name="T65" fmla="*/ 69 h 497"/>
                <a:gd name="T66" fmla="*/ 34 w 345"/>
                <a:gd name="T67" fmla="*/ 71 h 497"/>
                <a:gd name="T68" fmla="*/ 37 w 345"/>
                <a:gd name="T69" fmla="*/ 73 h 497"/>
                <a:gd name="T70" fmla="*/ 41 w 345"/>
                <a:gd name="T71" fmla="*/ 74 h 497"/>
                <a:gd name="T72" fmla="*/ 45 w 345"/>
                <a:gd name="T73" fmla="*/ 74 h 497"/>
                <a:gd name="T74" fmla="*/ 49 w 345"/>
                <a:gd name="T75" fmla="*/ 73 h 497"/>
                <a:gd name="T76" fmla="*/ 53 w 345"/>
                <a:gd name="T77" fmla="*/ 71 h 497"/>
                <a:gd name="T78" fmla="*/ 56 w 345"/>
                <a:gd name="T79" fmla="*/ 69 h 497"/>
                <a:gd name="T80" fmla="*/ 58 w 345"/>
                <a:gd name="T81" fmla="*/ 65 h 497"/>
                <a:gd name="T82" fmla="*/ 60 w 345"/>
                <a:gd name="T83" fmla="*/ 61 h 497"/>
                <a:gd name="T84" fmla="*/ 62 w 345"/>
                <a:gd name="T85" fmla="*/ 56 h 497"/>
                <a:gd name="T86" fmla="*/ 62 w 345"/>
                <a:gd name="T87" fmla="*/ 49 h 497"/>
                <a:gd name="T88" fmla="*/ 62 w 345"/>
                <a:gd name="T89" fmla="*/ 43 h 497"/>
                <a:gd name="T90" fmla="*/ 62 w 345"/>
                <a:gd name="T91" fmla="*/ 37 h 497"/>
                <a:gd name="T92" fmla="*/ 60 w 345"/>
                <a:gd name="T93" fmla="*/ 31 h 497"/>
                <a:gd name="T94" fmla="*/ 58 w 345"/>
                <a:gd name="T95" fmla="*/ 27 h 497"/>
                <a:gd name="T96" fmla="*/ 55 w 345"/>
                <a:gd name="T97" fmla="*/ 24 h 497"/>
                <a:gd name="T98" fmla="*/ 52 w 345"/>
                <a:gd name="T99" fmla="*/ 21 h 497"/>
                <a:gd name="T100" fmla="*/ 49 w 345"/>
                <a:gd name="T101" fmla="*/ 19 h 497"/>
                <a:gd name="T102" fmla="*/ 45 w 345"/>
                <a:gd name="T103" fmla="*/ 19 h 497"/>
                <a:gd name="T104" fmla="*/ 41 w 345"/>
                <a:gd name="T105" fmla="*/ 19 h 497"/>
                <a:gd name="T106" fmla="*/ 37 w 345"/>
                <a:gd name="T107" fmla="*/ 19 h 497"/>
                <a:gd name="T108" fmla="*/ 33 w 345"/>
                <a:gd name="T109" fmla="*/ 21 h 497"/>
                <a:gd name="T110" fmla="*/ 30 w 345"/>
                <a:gd name="T111" fmla="*/ 24 h 497"/>
                <a:gd name="T112" fmla="*/ 27 w 345"/>
                <a:gd name="T113" fmla="*/ 27 h 497"/>
                <a:gd name="T114" fmla="*/ 25 w 345"/>
                <a:gd name="T115" fmla="*/ 31 h 497"/>
                <a:gd name="T116" fmla="*/ 24 w 345"/>
                <a:gd name="T117" fmla="*/ 36 h 497"/>
                <a:gd name="T118" fmla="*/ 23 w 345"/>
                <a:gd name="T119" fmla="*/ 42 h 49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45"/>
                <a:gd name="T181" fmla="*/ 0 h 497"/>
                <a:gd name="T182" fmla="*/ 345 w 345"/>
                <a:gd name="T183" fmla="*/ 497 h 49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45" h="497">
                  <a:moveTo>
                    <a:pt x="0" y="9"/>
                  </a:moveTo>
                  <a:lnTo>
                    <a:pt x="87" y="9"/>
                  </a:lnTo>
                  <a:lnTo>
                    <a:pt x="87" y="61"/>
                  </a:lnTo>
                  <a:lnTo>
                    <a:pt x="96" y="47"/>
                  </a:lnTo>
                  <a:lnTo>
                    <a:pt x="107" y="36"/>
                  </a:lnTo>
                  <a:lnTo>
                    <a:pt x="119" y="26"/>
                  </a:lnTo>
                  <a:lnTo>
                    <a:pt x="133" y="17"/>
                  </a:lnTo>
                  <a:lnTo>
                    <a:pt x="140" y="13"/>
                  </a:lnTo>
                  <a:lnTo>
                    <a:pt x="148" y="10"/>
                  </a:lnTo>
                  <a:lnTo>
                    <a:pt x="155" y="7"/>
                  </a:lnTo>
                  <a:lnTo>
                    <a:pt x="163" y="4"/>
                  </a:lnTo>
                  <a:lnTo>
                    <a:pt x="180" y="1"/>
                  </a:lnTo>
                  <a:lnTo>
                    <a:pt x="197" y="0"/>
                  </a:lnTo>
                  <a:lnTo>
                    <a:pt x="213" y="1"/>
                  </a:lnTo>
                  <a:lnTo>
                    <a:pt x="227" y="3"/>
                  </a:lnTo>
                  <a:lnTo>
                    <a:pt x="241" y="7"/>
                  </a:lnTo>
                  <a:lnTo>
                    <a:pt x="255" y="12"/>
                  </a:lnTo>
                  <a:lnTo>
                    <a:pt x="267" y="19"/>
                  </a:lnTo>
                  <a:lnTo>
                    <a:pt x="279" y="28"/>
                  </a:lnTo>
                  <a:lnTo>
                    <a:pt x="291" y="38"/>
                  </a:lnTo>
                  <a:lnTo>
                    <a:pt x="302" y="49"/>
                  </a:lnTo>
                  <a:lnTo>
                    <a:pt x="312" y="62"/>
                  </a:lnTo>
                  <a:lnTo>
                    <a:pt x="321" y="75"/>
                  </a:lnTo>
                  <a:lnTo>
                    <a:pt x="329" y="90"/>
                  </a:lnTo>
                  <a:lnTo>
                    <a:pt x="334" y="107"/>
                  </a:lnTo>
                  <a:lnTo>
                    <a:pt x="340" y="124"/>
                  </a:lnTo>
                  <a:lnTo>
                    <a:pt x="343" y="142"/>
                  </a:lnTo>
                  <a:lnTo>
                    <a:pt x="344" y="162"/>
                  </a:lnTo>
                  <a:lnTo>
                    <a:pt x="345" y="183"/>
                  </a:lnTo>
                  <a:lnTo>
                    <a:pt x="344" y="205"/>
                  </a:lnTo>
                  <a:lnTo>
                    <a:pt x="343" y="225"/>
                  </a:lnTo>
                  <a:lnTo>
                    <a:pt x="338" y="245"/>
                  </a:lnTo>
                  <a:lnTo>
                    <a:pt x="334" y="262"/>
                  </a:lnTo>
                  <a:lnTo>
                    <a:pt x="329" y="279"/>
                  </a:lnTo>
                  <a:lnTo>
                    <a:pt x="321" y="294"/>
                  </a:lnTo>
                  <a:lnTo>
                    <a:pt x="312" y="309"/>
                  </a:lnTo>
                  <a:lnTo>
                    <a:pt x="302" y="321"/>
                  </a:lnTo>
                  <a:lnTo>
                    <a:pt x="291" y="333"/>
                  </a:lnTo>
                  <a:lnTo>
                    <a:pt x="279" y="343"/>
                  </a:lnTo>
                  <a:lnTo>
                    <a:pt x="267" y="352"/>
                  </a:lnTo>
                  <a:lnTo>
                    <a:pt x="254" y="358"/>
                  </a:lnTo>
                  <a:lnTo>
                    <a:pt x="240" y="364"/>
                  </a:lnTo>
                  <a:lnTo>
                    <a:pt x="226" y="367"/>
                  </a:lnTo>
                  <a:lnTo>
                    <a:pt x="212" y="369"/>
                  </a:lnTo>
                  <a:lnTo>
                    <a:pt x="197" y="371"/>
                  </a:lnTo>
                  <a:lnTo>
                    <a:pt x="182" y="369"/>
                  </a:lnTo>
                  <a:lnTo>
                    <a:pt x="169" y="367"/>
                  </a:lnTo>
                  <a:lnTo>
                    <a:pt x="155" y="364"/>
                  </a:lnTo>
                  <a:lnTo>
                    <a:pt x="143" y="358"/>
                  </a:lnTo>
                  <a:lnTo>
                    <a:pt x="131" y="352"/>
                  </a:lnTo>
                  <a:lnTo>
                    <a:pt x="119" y="343"/>
                  </a:lnTo>
                  <a:lnTo>
                    <a:pt x="107" y="332"/>
                  </a:lnTo>
                  <a:lnTo>
                    <a:pt x="94" y="319"/>
                  </a:lnTo>
                  <a:lnTo>
                    <a:pt x="94" y="497"/>
                  </a:lnTo>
                  <a:lnTo>
                    <a:pt x="0" y="497"/>
                  </a:lnTo>
                  <a:lnTo>
                    <a:pt x="0" y="9"/>
                  </a:lnTo>
                  <a:close/>
                  <a:moveTo>
                    <a:pt x="93" y="180"/>
                  </a:moveTo>
                  <a:lnTo>
                    <a:pt x="93" y="194"/>
                  </a:lnTo>
                  <a:lnTo>
                    <a:pt x="94" y="207"/>
                  </a:lnTo>
                  <a:lnTo>
                    <a:pt x="96" y="219"/>
                  </a:lnTo>
                  <a:lnTo>
                    <a:pt x="98" y="232"/>
                  </a:lnTo>
                  <a:lnTo>
                    <a:pt x="101" y="241"/>
                  </a:lnTo>
                  <a:lnTo>
                    <a:pt x="106" y="251"/>
                  </a:lnTo>
                  <a:lnTo>
                    <a:pt x="110" y="260"/>
                  </a:lnTo>
                  <a:lnTo>
                    <a:pt x="116" y="268"/>
                  </a:lnTo>
                  <a:lnTo>
                    <a:pt x="122" y="275"/>
                  </a:lnTo>
                  <a:lnTo>
                    <a:pt x="129" y="280"/>
                  </a:lnTo>
                  <a:lnTo>
                    <a:pt x="136" y="284"/>
                  </a:lnTo>
                  <a:lnTo>
                    <a:pt x="142" y="289"/>
                  </a:lnTo>
                  <a:lnTo>
                    <a:pt x="150" y="292"/>
                  </a:lnTo>
                  <a:lnTo>
                    <a:pt x="158" y="294"/>
                  </a:lnTo>
                  <a:lnTo>
                    <a:pt x="165" y="296"/>
                  </a:lnTo>
                  <a:lnTo>
                    <a:pt x="174" y="297"/>
                  </a:lnTo>
                  <a:lnTo>
                    <a:pt x="182" y="296"/>
                  </a:lnTo>
                  <a:lnTo>
                    <a:pt x="190" y="294"/>
                  </a:lnTo>
                  <a:lnTo>
                    <a:pt x="196" y="292"/>
                  </a:lnTo>
                  <a:lnTo>
                    <a:pt x="204" y="290"/>
                  </a:lnTo>
                  <a:lnTo>
                    <a:pt x="211" y="286"/>
                  </a:lnTo>
                  <a:lnTo>
                    <a:pt x="216" y="281"/>
                  </a:lnTo>
                  <a:lnTo>
                    <a:pt x="223" y="276"/>
                  </a:lnTo>
                  <a:lnTo>
                    <a:pt x="228" y="270"/>
                  </a:lnTo>
                  <a:lnTo>
                    <a:pt x="234" y="262"/>
                  </a:lnTo>
                  <a:lnTo>
                    <a:pt x="238" y="255"/>
                  </a:lnTo>
                  <a:lnTo>
                    <a:pt x="241" y="246"/>
                  </a:lnTo>
                  <a:lnTo>
                    <a:pt x="245" y="235"/>
                  </a:lnTo>
                  <a:lnTo>
                    <a:pt x="247" y="224"/>
                  </a:lnTo>
                  <a:lnTo>
                    <a:pt x="248" y="212"/>
                  </a:lnTo>
                  <a:lnTo>
                    <a:pt x="249" y="198"/>
                  </a:lnTo>
                  <a:lnTo>
                    <a:pt x="250" y="184"/>
                  </a:lnTo>
                  <a:lnTo>
                    <a:pt x="249" y="171"/>
                  </a:lnTo>
                  <a:lnTo>
                    <a:pt x="248" y="158"/>
                  </a:lnTo>
                  <a:lnTo>
                    <a:pt x="247" y="147"/>
                  </a:lnTo>
                  <a:lnTo>
                    <a:pt x="245" y="136"/>
                  </a:lnTo>
                  <a:lnTo>
                    <a:pt x="241" y="126"/>
                  </a:lnTo>
                  <a:lnTo>
                    <a:pt x="237" y="117"/>
                  </a:lnTo>
                  <a:lnTo>
                    <a:pt x="233" y="108"/>
                  </a:lnTo>
                  <a:lnTo>
                    <a:pt x="227" y="101"/>
                  </a:lnTo>
                  <a:lnTo>
                    <a:pt x="222" y="95"/>
                  </a:lnTo>
                  <a:lnTo>
                    <a:pt x="216" y="89"/>
                  </a:lnTo>
                  <a:lnTo>
                    <a:pt x="209" y="85"/>
                  </a:lnTo>
                  <a:lnTo>
                    <a:pt x="203" y="82"/>
                  </a:lnTo>
                  <a:lnTo>
                    <a:pt x="195" y="78"/>
                  </a:lnTo>
                  <a:lnTo>
                    <a:pt x="187" y="76"/>
                  </a:lnTo>
                  <a:lnTo>
                    <a:pt x="180" y="75"/>
                  </a:lnTo>
                  <a:lnTo>
                    <a:pt x="172" y="74"/>
                  </a:lnTo>
                  <a:lnTo>
                    <a:pt x="163" y="75"/>
                  </a:lnTo>
                  <a:lnTo>
                    <a:pt x="155" y="76"/>
                  </a:lnTo>
                  <a:lnTo>
                    <a:pt x="148" y="78"/>
                  </a:lnTo>
                  <a:lnTo>
                    <a:pt x="141" y="81"/>
                  </a:lnTo>
                  <a:lnTo>
                    <a:pt x="133" y="85"/>
                  </a:lnTo>
                  <a:lnTo>
                    <a:pt x="127" y="89"/>
                  </a:lnTo>
                  <a:lnTo>
                    <a:pt x="121" y="95"/>
                  </a:lnTo>
                  <a:lnTo>
                    <a:pt x="115" y="101"/>
                  </a:lnTo>
                  <a:lnTo>
                    <a:pt x="110" y="108"/>
                  </a:lnTo>
                  <a:lnTo>
                    <a:pt x="105" y="116"/>
                  </a:lnTo>
                  <a:lnTo>
                    <a:pt x="101" y="125"/>
                  </a:lnTo>
                  <a:lnTo>
                    <a:pt x="98" y="133"/>
                  </a:lnTo>
                  <a:lnTo>
                    <a:pt x="96" y="144"/>
                  </a:lnTo>
                  <a:lnTo>
                    <a:pt x="94" y="155"/>
                  </a:lnTo>
                  <a:lnTo>
                    <a:pt x="93" y="167"/>
                  </a:lnTo>
                  <a:lnTo>
                    <a:pt x="93" y="18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69" name="Rectangle 2111">
              <a:extLst>
                <a:ext uri="{FF2B5EF4-FFF2-40B4-BE49-F238E27FC236}">
                  <a16:creationId xmlns:a16="http://schemas.microsoft.com/office/drawing/2014/main" id="{662F787E-2C76-41E5-BD9C-2BE76AD75A88}"/>
                </a:ext>
              </a:extLst>
            </p:cNvPr>
            <p:cNvSpPr>
              <a:spLocks noChangeArrowheads="1"/>
            </p:cNvSpPr>
            <p:nvPr/>
          </p:nvSpPr>
          <p:spPr bwMode="auto">
            <a:xfrm>
              <a:off x="4053" y="1656"/>
              <a:ext cx="23" cy="122"/>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15470" name="Freeform 2112">
              <a:extLst>
                <a:ext uri="{FF2B5EF4-FFF2-40B4-BE49-F238E27FC236}">
                  <a16:creationId xmlns:a16="http://schemas.microsoft.com/office/drawing/2014/main" id="{6A343B49-2F93-40C8-A9D6-28220D667D57}"/>
                </a:ext>
              </a:extLst>
            </p:cNvPr>
            <p:cNvSpPr>
              <a:spLocks noEditPoints="1"/>
            </p:cNvSpPr>
            <p:nvPr/>
          </p:nvSpPr>
          <p:spPr bwMode="auto">
            <a:xfrm>
              <a:off x="4094" y="1688"/>
              <a:ext cx="83" cy="92"/>
            </a:xfrm>
            <a:custGeom>
              <a:avLst/>
              <a:gdLst>
                <a:gd name="T0" fmla="*/ 3 w 333"/>
                <a:gd name="T1" fmla="*/ 22 h 371"/>
                <a:gd name="T2" fmla="*/ 7 w 333"/>
                <a:gd name="T3" fmla="*/ 14 h 371"/>
                <a:gd name="T4" fmla="*/ 13 w 333"/>
                <a:gd name="T5" fmla="*/ 8 h 371"/>
                <a:gd name="T6" fmla="*/ 20 w 333"/>
                <a:gd name="T7" fmla="*/ 3 h 371"/>
                <a:gd name="T8" fmla="*/ 29 w 333"/>
                <a:gd name="T9" fmla="*/ 1 h 371"/>
                <a:gd name="T10" fmla="*/ 41 w 333"/>
                <a:gd name="T11" fmla="*/ 0 h 371"/>
                <a:gd name="T12" fmla="*/ 57 w 333"/>
                <a:gd name="T13" fmla="*/ 2 h 371"/>
                <a:gd name="T14" fmla="*/ 64 w 333"/>
                <a:gd name="T15" fmla="*/ 4 h 371"/>
                <a:gd name="T16" fmla="*/ 72 w 333"/>
                <a:gd name="T17" fmla="*/ 9 h 371"/>
                <a:gd name="T18" fmla="*/ 75 w 333"/>
                <a:gd name="T19" fmla="*/ 13 h 371"/>
                <a:gd name="T20" fmla="*/ 77 w 333"/>
                <a:gd name="T21" fmla="*/ 19 h 371"/>
                <a:gd name="T22" fmla="*/ 78 w 333"/>
                <a:gd name="T23" fmla="*/ 34 h 371"/>
                <a:gd name="T24" fmla="*/ 78 w 333"/>
                <a:gd name="T25" fmla="*/ 71 h 371"/>
                <a:gd name="T26" fmla="*/ 80 w 333"/>
                <a:gd name="T27" fmla="*/ 81 h 371"/>
                <a:gd name="T28" fmla="*/ 83 w 333"/>
                <a:gd name="T29" fmla="*/ 90 h 371"/>
                <a:gd name="T30" fmla="*/ 58 w 333"/>
                <a:gd name="T31" fmla="*/ 83 h 371"/>
                <a:gd name="T32" fmla="*/ 54 w 333"/>
                <a:gd name="T33" fmla="*/ 83 h 371"/>
                <a:gd name="T34" fmla="*/ 44 w 333"/>
                <a:gd name="T35" fmla="*/ 89 h 371"/>
                <a:gd name="T36" fmla="*/ 33 w 333"/>
                <a:gd name="T37" fmla="*/ 92 h 371"/>
                <a:gd name="T38" fmla="*/ 23 w 333"/>
                <a:gd name="T39" fmla="*/ 91 h 371"/>
                <a:gd name="T40" fmla="*/ 15 w 333"/>
                <a:gd name="T41" fmla="*/ 89 h 371"/>
                <a:gd name="T42" fmla="*/ 8 w 333"/>
                <a:gd name="T43" fmla="*/ 85 h 371"/>
                <a:gd name="T44" fmla="*/ 3 w 333"/>
                <a:gd name="T45" fmla="*/ 78 h 371"/>
                <a:gd name="T46" fmla="*/ 1 w 333"/>
                <a:gd name="T47" fmla="*/ 71 h 371"/>
                <a:gd name="T48" fmla="*/ 0 w 333"/>
                <a:gd name="T49" fmla="*/ 62 h 371"/>
                <a:gd name="T50" fmla="*/ 4 w 333"/>
                <a:gd name="T51" fmla="*/ 53 h 371"/>
                <a:gd name="T52" fmla="*/ 11 w 333"/>
                <a:gd name="T53" fmla="*/ 45 h 371"/>
                <a:gd name="T54" fmla="*/ 21 w 333"/>
                <a:gd name="T55" fmla="*/ 41 h 371"/>
                <a:gd name="T56" fmla="*/ 40 w 333"/>
                <a:gd name="T57" fmla="*/ 37 h 371"/>
                <a:gd name="T58" fmla="*/ 55 w 333"/>
                <a:gd name="T59" fmla="*/ 32 h 371"/>
                <a:gd name="T60" fmla="*/ 54 w 333"/>
                <a:gd name="T61" fmla="*/ 25 h 371"/>
                <a:gd name="T62" fmla="*/ 52 w 333"/>
                <a:gd name="T63" fmla="*/ 22 h 371"/>
                <a:gd name="T64" fmla="*/ 50 w 333"/>
                <a:gd name="T65" fmla="*/ 19 h 371"/>
                <a:gd name="T66" fmla="*/ 43 w 333"/>
                <a:gd name="T67" fmla="*/ 18 h 371"/>
                <a:gd name="T68" fmla="*/ 34 w 333"/>
                <a:gd name="T69" fmla="*/ 19 h 371"/>
                <a:gd name="T70" fmla="*/ 28 w 333"/>
                <a:gd name="T71" fmla="*/ 22 h 371"/>
                <a:gd name="T72" fmla="*/ 24 w 333"/>
                <a:gd name="T73" fmla="*/ 29 h 371"/>
                <a:gd name="T74" fmla="*/ 49 w 333"/>
                <a:gd name="T75" fmla="*/ 49 h 371"/>
                <a:gd name="T76" fmla="*/ 36 w 333"/>
                <a:gd name="T77" fmla="*/ 52 h 371"/>
                <a:gd name="T78" fmla="*/ 28 w 333"/>
                <a:gd name="T79" fmla="*/ 55 h 371"/>
                <a:gd name="T80" fmla="*/ 25 w 333"/>
                <a:gd name="T81" fmla="*/ 58 h 371"/>
                <a:gd name="T82" fmla="*/ 24 w 333"/>
                <a:gd name="T83" fmla="*/ 61 h 371"/>
                <a:gd name="T84" fmla="*/ 24 w 333"/>
                <a:gd name="T85" fmla="*/ 66 h 371"/>
                <a:gd name="T86" fmla="*/ 27 w 333"/>
                <a:gd name="T87" fmla="*/ 72 h 371"/>
                <a:gd name="T88" fmla="*/ 34 w 333"/>
                <a:gd name="T89" fmla="*/ 75 h 371"/>
                <a:gd name="T90" fmla="*/ 43 w 333"/>
                <a:gd name="T91" fmla="*/ 74 h 371"/>
                <a:gd name="T92" fmla="*/ 50 w 333"/>
                <a:gd name="T93" fmla="*/ 70 h 371"/>
                <a:gd name="T94" fmla="*/ 54 w 333"/>
                <a:gd name="T95" fmla="*/ 64 h 371"/>
                <a:gd name="T96" fmla="*/ 55 w 333"/>
                <a:gd name="T97" fmla="*/ 56 h 37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33"/>
                <a:gd name="T148" fmla="*/ 0 h 371"/>
                <a:gd name="T149" fmla="*/ 333 w 333"/>
                <a:gd name="T150" fmla="*/ 371 h 37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33" h="371">
                  <a:moveTo>
                    <a:pt x="95" y="117"/>
                  </a:moveTo>
                  <a:lnTo>
                    <a:pt x="10" y="101"/>
                  </a:lnTo>
                  <a:lnTo>
                    <a:pt x="14" y="88"/>
                  </a:lnTo>
                  <a:lnTo>
                    <a:pt x="19" y="77"/>
                  </a:lnTo>
                  <a:lnTo>
                    <a:pt x="23" y="66"/>
                  </a:lnTo>
                  <a:lnTo>
                    <a:pt x="30" y="56"/>
                  </a:lnTo>
                  <a:lnTo>
                    <a:pt x="36" y="47"/>
                  </a:lnTo>
                  <a:lnTo>
                    <a:pt x="43" y="39"/>
                  </a:lnTo>
                  <a:lnTo>
                    <a:pt x="51" y="32"/>
                  </a:lnTo>
                  <a:lnTo>
                    <a:pt x="60" y="25"/>
                  </a:lnTo>
                  <a:lnTo>
                    <a:pt x="69" y="19"/>
                  </a:lnTo>
                  <a:lnTo>
                    <a:pt x="79" y="14"/>
                  </a:lnTo>
                  <a:lnTo>
                    <a:pt x="91" y="10"/>
                  </a:lnTo>
                  <a:lnTo>
                    <a:pt x="103" y="7"/>
                  </a:lnTo>
                  <a:lnTo>
                    <a:pt x="116" y="3"/>
                  </a:lnTo>
                  <a:lnTo>
                    <a:pt x="131" y="2"/>
                  </a:lnTo>
                  <a:lnTo>
                    <a:pt x="147" y="1"/>
                  </a:lnTo>
                  <a:lnTo>
                    <a:pt x="163" y="0"/>
                  </a:lnTo>
                  <a:lnTo>
                    <a:pt x="193" y="1"/>
                  </a:lnTo>
                  <a:lnTo>
                    <a:pt x="219" y="4"/>
                  </a:lnTo>
                  <a:lnTo>
                    <a:pt x="230" y="7"/>
                  </a:lnTo>
                  <a:lnTo>
                    <a:pt x="240" y="9"/>
                  </a:lnTo>
                  <a:lnTo>
                    <a:pt x="248" y="12"/>
                  </a:lnTo>
                  <a:lnTo>
                    <a:pt x="257" y="15"/>
                  </a:lnTo>
                  <a:lnTo>
                    <a:pt x="272" y="23"/>
                  </a:lnTo>
                  <a:lnTo>
                    <a:pt x="283" y="32"/>
                  </a:lnTo>
                  <a:lnTo>
                    <a:pt x="288" y="36"/>
                  </a:lnTo>
                  <a:lnTo>
                    <a:pt x="292" y="42"/>
                  </a:lnTo>
                  <a:lnTo>
                    <a:pt x="297" y="47"/>
                  </a:lnTo>
                  <a:lnTo>
                    <a:pt x="300" y="53"/>
                  </a:lnTo>
                  <a:lnTo>
                    <a:pt x="302" y="60"/>
                  </a:lnTo>
                  <a:lnTo>
                    <a:pt x="306" y="66"/>
                  </a:lnTo>
                  <a:lnTo>
                    <a:pt x="308" y="75"/>
                  </a:lnTo>
                  <a:lnTo>
                    <a:pt x="309" y="85"/>
                  </a:lnTo>
                  <a:lnTo>
                    <a:pt x="311" y="109"/>
                  </a:lnTo>
                  <a:lnTo>
                    <a:pt x="312" y="137"/>
                  </a:lnTo>
                  <a:lnTo>
                    <a:pt x="311" y="246"/>
                  </a:lnTo>
                  <a:lnTo>
                    <a:pt x="312" y="268"/>
                  </a:lnTo>
                  <a:lnTo>
                    <a:pt x="312" y="287"/>
                  </a:lnTo>
                  <a:lnTo>
                    <a:pt x="315" y="302"/>
                  </a:lnTo>
                  <a:lnTo>
                    <a:pt x="316" y="315"/>
                  </a:lnTo>
                  <a:lnTo>
                    <a:pt x="319" y="326"/>
                  </a:lnTo>
                  <a:lnTo>
                    <a:pt x="322" y="337"/>
                  </a:lnTo>
                  <a:lnTo>
                    <a:pt x="328" y="350"/>
                  </a:lnTo>
                  <a:lnTo>
                    <a:pt x="333" y="363"/>
                  </a:lnTo>
                  <a:lnTo>
                    <a:pt x="241" y="363"/>
                  </a:lnTo>
                  <a:lnTo>
                    <a:pt x="236" y="351"/>
                  </a:lnTo>
                  <a:lnTo>
                    <a:pt x="231" y="335"/>
                  </a:lnTo>
                  <a:lnTo>
                    <a:pt x="230" y="327"/>
                  </a:lnTo>
                  <a:lnTo>
                    <a:pt x="227" y="324"/>
                  </a:lnTo>
                  <a:lnTo>
                    <a:pt x="215" y="335"/>
                  </a:lnTo>
                  <a:lnTo>
                    <a:pt x="203" y="344"/>
                  </a:lnTo>
                  <a:lnTo>
                    <a:pt x="190" y="352"/>
                  </a:lnTo>
                  <a:lnTo>
                    <a:pt x="177" y="358"/>
                  </a:lnTo>
                  <a:lnTo>
                    <a:pt x="162" y="364"/>
                  </a:lnTo>
                  <a:lnTo>
                    <a:pt x="148" y="367"/>
                  </a:lnTo>
                  <a:lnTo>
                    <a:pt x="134" y="369"/>
                  </a:lnTo>
                  <a:lnTo>
                    <a:pt x="118" y="371"/>
                  </a:lnTo>
                  <a:lnTo>
                    <a:pt x="105" y="371"/>
                  </a:lnTo>
                  <a:lnTo>
                    <a:pt x="92" y="368"/>
                  </a:lnTo>
                  <a:lnTo>
                    <a:pt x="81" y="366"/>
                  </a:lnTo>
                  <a:lnTo>
                    <a:pt x="70" y="363"/>
                  </a:lnTo>
                  <a:lnTo>
                    <a:pt x="59" y="358"/>
                  </a:lnTo>
                  <a:lnTo>
                    <a:pt x="49" y="354"/>
                  </a:lnTo>
                  <a:lnTo>
                    <a:pt x="40" y="347"/>
                  </a:lnTo>
                  <a:lnTo>
                    <a:pt x="32" y="341"/>
                  </a:lnTo>
                  <a:lnTo>
                    <a:pt x="25" y="333"/>
                  </a:lnTo>
                  <a:lnTo>
                    <a:pt x="18" y="325"/>
                  </a:lnTo>
                  <a:lnTo>
                    <a:pt x="12" y="316"/>
                  </a:lnTo>
                  <a:lnTo>
                    <a:pt x="8" y="308"/>
                  </a:lnTo>
                  <a:lnTo>
                    <a:pt x="5" y="298"/>
                  </a:lnTo>
                  <a:lnTo>
                    <a:pt x="3" y="288"/>
                  </a:lnTo>
                  <a:lnTo>
                    <a:pt x="1" y="277"/>
                  </a:lnTo>
                  <a:lnTo>
                    <a:pt x="0" y="266"/>
                  </a:lnTo>
                  <a:lnTo>
                    <a:pt x="1" y="251"/>
                  </a:lnTo>
                  <a:lnTo>
                    <a:pt x="4" y="237"/>
                  </a:lnTo>
                  <a:lnTo>
                    <a:pt x="8" y="225"/>
                  </a:lnTo>
                  <a:lnTo>
                    <a:pt x="15" y="212"/>
                  </a:lnTo>
                  <a:lnTo>
                    <a:pt x="22" y="201"/>
                  </a:lnTo>
                  <a:lnTo>
                    <a:pt x="32" y="192"/>
                  </a:lnTo>
                  <a:lnTo>
                    <a:pt x="43" y="183"/>
                  </a:lnTo>
                  <a:lnTo>
                    <a:pt x="55" y="176"/>
                  </a:lnTo>
                  <a:lnTo>
                    <a:pt x="70" y="170"/>
                  </a:lnTo>
                  <a:lnTo>
                    <a:pt x="86" y="164"/>
                  </a:lnTo>
                  <a:lnTo>
                    <a:pt x="106" y="159"/>
                  </a:lnTo>
                  <a:lnTo>
                    <a:pt x="129" y="154"/>
                  </a:lnTo>
                  <a:lnTo>
                    <a:pt x="160" y="149"/>
                  </a:lnTo>
                  <a:lnTo>
                    <a:pt x="186" y="142"/>
                  </a:lnTo>
                  <a:lnTo>
                    <a:pt x="205" y="137"/>
                  </a:lnTo>
                  <a:lnTo>
                    <a:pt x="221" y="131"/>
                  </a:lnTo>
                  <a:lnTo>
                    <a:pt x="221" y="122"/>
                  </a:lnTo>
                  <a:lnTo>
                    <a:pt x="220" y="109"/>
                  </a:lnTo>
                  <a:lnTo>
                    <a:pt x="217" y="99"/>
                  </a:lnTo>
                  <a:lnTo>
                    <a:pt x="215" y="95"/>
                  </a:lnTo>
                  <a:lnTo>
                    <a:pt x="213" y="90"/>
                  </a:lnTo>
                  <a:lnTo>
                    <a:pt x="210" y="87"/>
                  </a:lnTo>
                  <a:lnTo>
                    <a:pt x="208" y="84"/>
                  </a:lnTo>
                  <a:lnTo>
                    <a:pt x="203" y="81"/>
                  </a:lnTo>
                  <a:lnTo>
                    <a:pt x="199" y="78"/>
                  </a:lnTo>
                  <a:lnTo>
                    <a:pt x="194" y="76"/>
                  </a:lnTo>
                  <a:lnTo>
                    <a:pt x="188" y="75"/>
                  </a:lnTo>
                  <a:lnTo>
                    <a:pt x="173" y="73"/>
                  </a:lnTo>
                  <a:lnTo>
                    <a:pt x="157" y="72"/>
                  </a:lnTo>
                  <a:lnTo>
                    <a:pt x="145" y="73"/>
                  </a:lnTo>
                  <a:lnTo>
                    <a:pt x="135" y="75"/>
                  </a:lnTo>
                  <a:lnTo>
                    <a:pt x="126" y="77"/>
                  </a:lnTo>
                  <a:lnTo>
                    <a:pt x="118" y="82"/>
                  </a:lnTo>
                  <a:lnTo>
                    <a:pt x="112" y="88"/>
                  </a:lnTo>
                  <a:lnTo>
                    <a:pt x="105" y="96"/>
                  </a:lnTo>
                  <a:lnTo>
                    <a:pt x="100" y="105"/>
                  </a:lnTo>
                  <a:lnTo>
                    <a:pt x="95" y="117"/>
                  </a:lnTo>
                  <a:close/>
                  <a:moveTo>
                    <a:pt x="221" y="193"/>
                  </a:moveTo>
                  <a:lnTo>
                    <a:pt x="210" y="195"/>
                  </a:lnTo>
                  <a:lnTo>
                    <a:pt x="198" y="198"/>
                  </a:lnTo>
                  <a:lnTo>
                    <a:pt x="182" y="203"/>
                  </a:lnTo>
                  <a:lnTo>
                    <a:pt x="163" y="207"/>
                  </a:lnTo>
                  <a:lnTo>
                    <a:pt x="146" y="211"/>
                  </a:lnTo>
                  <a:lnTo>
                    <a:pt x="131" y="215"/>
                  </a:lnTo>
                  <a:lnTo>
                    <a:pt x="120" y="219"/>
                  </a:lnTo>
                  <a:lnTo>
                    <a:pt x="113" y="223"/>
                  </a:lnTo>
                  <a:lnTo>
                    <a:pt x="108" y="226"/>
                  </a:lnTo>
                  <a:lnTo>
                    <a:pt x="104" y="230"/>
                  </a:lnTo>
                  <a:lnTo>
                    <a:pt x="102" y="234"/>
                  </a:lnTo>
                  <a:lnTo>
                    <a:pt x="98" y="238"/>
                  </a:lnTo>
                  <a:lnTo>
                    <a:pt x="96" y="243"/>
                  </a:lnTo>
                  <a:lnTo>
                    <a:pt x="95" y="247"/>
                  </a:lnTo>
                  <a:lnTo>
                    <a:pt x="94" y="251"/>
                  </a:lnTo>
                  <a:lnTo>
                    <a:pt x="94" y="256"/>
                  </a:lnTo>
                  <a:lnTo>
                    <a:pt x="95" y="266"/>
                  </a:lnTo>
                  <a:lnTo>
                    <a:pt x="97" y="275"/>
                  </a:lnTo>
                  <a:lnTo>
                    <a:pt x="103" y="282"/>
                  </a:lnTo>
                  <a:lnTo>
                    <a:pt x="108" y="290"/>
                  </a:lnTo>
                  <a:lnTo>
                    <a:pt x="117" y="297"/>
                  </a:lnTo>
                  <a:lnTo>
                    <a:pt x="126" y="301"/>
                  </a:lnTo>
                  <a:lnTo>
                    <a:pt x="135" y="303"/>
                  </a:lnTo>
                  <a:lnTo>
                    <a:pt x="146" y="304"/>
                  </a:lnTo>
                  <a:lnTo>
                    <a:pt x="159" y="303"/>
                  </a:lnTo>
                  <a:lnTo>
                    <a:pt x="171" y="300"/>
                  </a:lnTo>
                  <a:lnTo>
                    <a:pt x="183" y="296"/>
                  </a:lnTo>
                  <a:lnTo>
                    <a:pt x="194" y="288"/>
                  </a:lnTo>
                  <a:lnTo>
                    <a:pt x="202" y="281"/>
                  </a:lnTo>
                  <a:lnTo>
                    <a:pt x="209" y="273"/>
                  </a:lnTo>
                  <a:lnTo>
                    <a:pt x="213" y="266"/>
                  </a:lnTo>
                  <a:lnTo>
                    <a:pt x="216" y="257"/>
                  </a:lnTo>
                  <a:lnTo>
                    <a:pt x="219" y="249"/>
                  </a:lnTo>
                  <a:lnTo>
                    <a:pt x="220" y="239"/>
                  </a:lnTo>
                  <a:lnTo>
                    <a:pt x="220" y="226"/>
                  </a:lnTo>
                  <a:lnTo>
                    <a:pt x="221" y="211"/>
                  </a:lnTo>
                  <a:lnTo>
                    <a:pt x="221" y="19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71" name="Freeform 2113">
              <a:extLst>
                <a:ext uri="{FF2B5EF4-FFF2-40B4-BE49-F238E27FC236}">
                  <a16:creationId xmlns:a16="http://schemas.microsoft.com/office/drawing/2014/main" id="{3EE7C2C7-8422-481A-9CF6-49D6975F8DA0}"/>
                </a:ext>
              </a:extLst>
            </p:cNvPr>
            <p:cNvSpPr>
              <a:spLocks/>
            </p:cNvSpPr>
            <p:nvPr/>
          </p:nvSpPr>
          <p:spPr bwMode="auto">
            <a:xfrm>
              <a:off x="4187" y="1688"/>
              <a:ext cx="83" cy="92"/>
            </a:xfrm>
            <a:custGeom>
              <a:avLst/>
              <a:gdLst>
                <a:gd name="T0" fmla="*/ 25 w 331"/>
                <a:gd name="T1" fmla="*/ 64 h 371"/>
                <a:gd name="T2" fmla="*/ 28 w 331"/>
                <a:gd name="T3" fmla="*/ 70 h 371"/>
                <a:gd name="T4" fmla="*/ 31 w 331"/>
                <a:gd name="T5" fmla="*/ 72 h 371"/>
                <a:gd name="T6" fmla="*/ 35 w 331"/>
                <a:gd name="T7" fmla="*/ 74 h 371"/>
                <a:gd name="T8" fmla="*/ 47 w 331"/>
                <a:gd name="T9" fmla="*/ 75 h 371"/>
                <a:gd name="T10" fmla="*/ 54 w 331"/>
                <a:gd name="T11" fmla="*/ 73 h 371"/>
                <a:gd name="T12" fmla="*/ 57 w 331"/>
                <a:gd name="T13" fmla="*/ 70 h 371"/>
                <a:gd name="T14" fmla="*/ 59 w 331"/>
                <a:gd name="T15" fmla="*/ 66 h 371"/>
                <a:gd name="T16" fmla="*/ 58 w 331"/>
                <a:gd name="T17" fmla="*/ 62 h 371"/>
                <a:gd name="T18" fmla="*/ 55 w 331"/>
                <a:gd name="T19" fmla="*/ 60 h 371"/>
                <a:gd name="T20" fmla="*/ 37 w 331"/>
                <a:gd name="T21" fmla="*/ 55 h 371"/>
                <a:gd name="T22" fmla="*/ 19 w 331"/>
                <a:gd name="T23" fmla="*/ 50 h 371"/>
                <a:gd name="T24" fmla="*/ 11 w 331"/>
                <a:gd name="T25" fmla="*/ 45 h 371"/>
                <a:gd name="T26" fmla="*/ 6 w 331"/>
                <a:gd name="T27" fmla="*/ 38 h 371"/>
                <a:gd name="T28" fmla="*/ 3 w 331"/>
                <a:gd name="T29" fmla="*/ 30 h 371"/>
                <a:gd name="T30" fmla="*/ 4 w 331"/>
                <a:gd name="T31" fmla="*/ 22 h 371"/>
                <a:gd name="T32" fmla="*/ 7 w 331"/>
                <a:gd name="T33" fmla="*/ 14 h 371"/>
                <a:gd name="T34" fmla="*/ 12 w 331"/>
                <a:gd name="T35" fmla="*/ 8 h 371"/>
                <a:gd name="T36" fmla="*/ 21 w 331"/>
                <a:gd name="T37" fmla="*/ 3 h 371"/>
                <a:gd name="T38" fmla="*/ 32 w 331"/>
                <a:gd name="T39" fmla="*/ 0 h 371"/>
                <a:gd name="T40" fmla="*/ 45 w 331"/>
                <a:gd name="T41" fmla="*/ 0 h 371"/>
                <a:gd name="T42" fmla="*/ 56 w 331"/>
                <a:gd name="T43" fmla="*/ 2 h 371"/>
                <a:gd name="T44" fmla="*/ 65 w 331"/>
                <a:gd name="T45" fmla="*/ 5 h 371"/>
                <a:gd name="T46" fmla="*/ 72 w 331"/>
                <a:gd name="T47" fmla="*/ 9 h 371"/>
                <a:gd name="T48" fmla="*/ 76 w 331"/>
                <a:gd name="T49" fmla="*/ 16 h 371"/>
                <a:gd name="T50" fmla="*/ 80 w 331"/>
                <a:gd name="T51" fmla="*/ 23 h 371"/>
                <a:gd name="T52" fmla="*/ 56 w 331"/>
                <a:gd name="T53" fmla="*/ 23 h 371"/>
                <a:gd name="T54" fmla="*/ 50 w 331"/>
                <a:gd name="T55" fmla="*/ 18 h 371"/>
                <a:gd name="T56" fmla="*/ 41 w 331"/>
                <a:gd name="T57" fmla="*/ 17 h 371"/>
                <a:gd name="T58" fmla="*/ 30 w 331"/>
                <a:gd name="T59" fmla="*/ 18 h 371"/>
                <a:gd name="T60" fmla="*/ 26 w 331"/>
                <a:gd name="T61" fmla="*/ 21 h 371"/>
                <a:gd name="T62" fmla="*/ 25 w 331"/>
                <a:gd name="T63" fmla="*/ 25 h 371"/>
                <a:gd name="T64" fmla="*/ 27 w 331"/>
                <a:gd name="T65" fmla="*/ 28 h 371"/>
                <a:gd name="T66" fmla="*/ 41 w 331"/>
                <a:gd name="T67" fmla="*/ 33 h 371"/>
                <a:gd name="T68" fmla="*/ 58 w 331"/>
                <a:gd name="T69" fmla="*/ 37 h 371"/>
                <a:gd name="T70" fmla="*/ 68 w 331"/>
                <a:gd name="T71" fmla="*/ 41 h 371"/>
                <a:gd name="T72" fmla="*/ 75 w 331"/>
                <a:gd name="T73" fmla="*/ 45 h 371"/>
                <a:gd name="T74" fmla="*/ 80 w 331"/>
                <a:gd name="T75" fmla="*/ 51 h 371"/>
                <a:gd name="T76" fmla="*/ 82 w 331"/>
                <a:gd name="T77" fmla="*/ 57 h 371"/>
                <a:gd name="T78" fmla="*/ 82 w 331"/>
                <a:gd name="T79" fmla="*/ 65 h 371"/>
                <a:gd name="T80" fmla="*/ 80 w 331"/>
                <a:gd name="T81" fmla="*/ 74 h 371"/>
                <a:gd name="T82" fmla="*/ 75 w 331"/>
                <a:gd name="T83" fmla="*/ 81 h 371"/>
                <a:gd name="T84" fmla="*/ 67 w 331"/>
                <a:gd name="T85" fmla="*/ 87 h 371"/>
                <a:gd name="T86" fmla="*/ 56 w 331"/>
                <a:gd name="T87" fmla="*/ 91 h 371"/>
                <a:gd name="T88" fmla="*/ 43 w 331"/>
                <a:gd name="T89" fmla="*/ 92 h 371"/>
                <a:gd name="T90" fmla="*/ 30 w 331"/>
                <a:gd name="T91" fmla="*/ 91 h 371"/>
                <a:gd name="T92" fmla="*/ 20 w 331"/>
                <a:gd name="T93" fmla="*/ 88 h 371"/>
                <a:gd name="T94" fmla="*/ 11 w 331"/>
                <a:gd name="T95" fmla="*/ 83 h 371"/>
                <a:gd name="T96" fmla="*/ 5 w 331"/>
                <a:gd name="T97" fmla="*/ 76 h 371"/>
                <a:gd name="T98" fmla="*/ 1 w 331"/>
                <a:gd name="T99" fmla="*/ 68 h 37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31"/>
                <a:gd name="T151" fmla="*/ 0 h 371"/>
                <a:gd name="T152" fmla="*/ 331 w 331"/>
                <a:gd name="T153" fmla="*/ 371 h 37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31" h="371">
                  <a:moveTo>
                    <a:pt x="0" y="261"/>
                  </a:moveTo>
                  <a:lnTo>
                    <a:pt x="94" y="247"/>
                  </a:lnTo>
                  <a:lnTo>
                    <a:pt x="98" y="260"/>
                  </a:lnTo>
                  <a:lnTo>
                    <a:pt x="103" y="271"/>
                  </a:lnTo>
                  <a:lnTo>
                    <a:pt x="106" y="276"/>
                  </a:lnTo>
                  <a:lnTo>
                    <a:pt x="110" y="281"/>
                  </a:lnTo>
                  <a:lnTo>
                    <a:pt x="113" y="284"/>
                  </a:lnTo>
                  <a:lnTo>
                    <a:pt x="118" y="289"/>
                  </a:lnTo>
                  <a:lnTo>
                    <a:pt x="123" y="292"/>
                  </a:lnTo>
                  <a:lnTo>
                    <a:pt x="129" y="294"/>
                  </a:lnTo>
                  <a:lnTo>
                    <a:pt x="134" y="298"/>
                  </a:lnTo>
                  <a:lnTo>
                    <a:pt x="140" y="299"/>
                  </a:lnTo>
                  <a:lnTo>
                    <a:pt x="154" y="302"/>
                  </a:lnTo>
                  <a:lnTo>
                    <a:pt x="170" y="303"/>
                  </a:lnTo>
                  <a:lnTo>
                    <a:pt x="186" y="302"/>
                  </a:lnTo>
                  <a:lnTo>
                    <a:pt x="202" y="300"/>
                  </a:lnTo>
                  <a:lnTo>
                    <a:pt x="208" y="298"/>
                  </a:lnTo>
                  <a:lnTo>
                    <a:pt x="214" y="296"/>
                  </a:lnTo>
                  <a:lnTo>
                    <a:pt x="219" y="292"/>
                  </a:lnTo>
                  <a:lnTo>
                    <a:pt x="225" y="289"/>
                  </a:lnTo>
                  <a:lnTo>
                    <a:pt x="229" y="284"/>
                  </a:lnTo>
                  <a:lnTo>
                    <a:pt x="234" y="279"/>
                  </a:lnTo>
                  <a:lnTo>
                    <a:pt x="236" y="272"/>
                  </a:lnTo>
                  <a:lnTo>
                    <a:pt x="237" y="265"/>
                  </a:lnTo>
                  <a:lnTo>
                    <a:pt x="236" y="259"/>
                  </a:lnTo>
                  <a:lnTo>
                    <a:pt x="235" y="255"/>
                  </a:lnTo>
                  <a:lnTo>
                    <a:pt x="232" y="250"/>
                  </a:lnTo>
                  <a:lnTo>
                    <a:pt x="230" y="247"/>
                  </a:lnTo>
                  <a:lnTo>
                    <a:pt x="226" y="244"/>
                  </a:lnTo>
                  <a:lnTo>
                    <a:pt x="218" y="240"/>
                  </a:lnTo>
                  <a:lnTo>
                    <a:pt x="209" y="237"/>
                  </a:lnTo>
                  <a:lnTo>
                    <a:pt x="198" y="235"/>
                  </a:lnTo>
                  <a:lnTo>
                    <a:pt x="148" y="223"/>
                  </a:lnTo>
                  <a:lnTo>
                    <a:pt x="106" y="211"/>
                  </a:lnTo>
                  <a:lnTo>
                    <a:pt x="89" y="205"/>
                  </a:lnTo>
                  <a:lnTo>
                    <a:pt x="75" y="200"/>
                  </a:lnTo>
                  <a:lnTo>
                    <a:pt x="64" y="194"/>
                  </a:lnTo>
                  <a:lnTo>
                    <a:pt x="55" y="189"/>
                  </a:lnTo>
                  <a:lnTo>
                    <a:pt x="45" y="181"/>
                  </a:lnTo>
                  <a:lnTo>
                    <a:pt x="36" y="173"/>
                  </a:lnTo>
                  <a:lnTo>
                    <a:pt x="30" y="164"/>
                  </a:lnTo>
                  <a:lnTo>
                    <a:pt x="23" y="154"/>
                  </a:lnTo>
                  <a:lnTo>
                    <a:pt x="19" y="144"/>
                  </a:lnTo>
                  <a:lnTo>
                    <a:pt x="15" y="133"/>
                  </a:lnTo>
                  <a:lnTo>
                    <a:pt x="13" y="121"/>
                  </a:lnTo>
                  <a:lnTo>
                    <a:pt x="13" y="109"/>
                  </a:lnTo>
                  <a:lnTo>
                    <a:pt x="13" y="98"/>
                  </a:lnTo>
                  <a:lnTo>
                    <a:pt x="15" y="87"/>
                  </a:lnTo>
                  <a:lnTo>
                    <a:pt x="17" y="76"/>
                  </a:lnTo>
                  <a:lnTo>
                    <a:pt x="22" y="66"/>
                  </a:lnTo>
                  <a:lnTo>
                    <a:pt x="27" y="57"/>
                  </a:lnTo>
                  <a:lnTo>
                    <a:pt x="33" y="49"/>
                  </a:lnTo>
                  <a:lnTo>
                    <a:pt x="41" y="40"/>
                  </a:lnTo>
                  <a:lnTo>
                    <a:pt x="49" y="32"/>
                  </a:lnTo>
                  <a:lnTo>
                    <a:pt x="59" y="24"/>
                  </a:lnTo>
                  <a:lnTo>
                    <a:pt x="70" y="18"/>
                  </a:lnTo>
                  <a:lnTo>
                    <a:pt x="83" y="12"/>
                  </a:lnTo>
                  <a:lnTo>
                    <a:pt x="96" y="8"/>
                  </a:lnTo>
                  <a:lnTo>
                    <a:pt x="110" y="4"/>
                  </a:lnTo>
                  <a:lnTo>
                    <a:pt x="127" y="2"/>
                  </a:lnTo>
                  <a:lnTo>
                    <a:pt x="143" y="1"/>
                  </a:lnTo>
                  <a:lnTo>
                    <a:pt x="162" y="0"/>
                  </a:lnTo>
                  <a:lnTo>
                    <a:pt x="180" y="1"/>
                  </a:lnTo>
                  <a:lnTo>
                    <a:pt x="196" y="2"/>
                  </a:lnTo>
                  <a:lnTo>
                    <a:pt x="212" y="3"/>
                  </a:lnTo>
                  <a:lnTo>
                    <a:pt x="225" y="7"/>
                  </a:lnTo>
                  <a:lnTo>
                    <a:pt x="238" y="10"/>
                  </a:lnTo>
                  <a:lnTo>
                    <a:pt x="250" y="13"/>
                  </a:lnTo>
                  <a:lnTo>
                    <a:pt x="260" y="19"/>
                  </a:lnTo>
                  <a:lnTo>
                    <a:pt x="270" y="24"/>
                  </a:lnTo>
                  <a:lnTo>
                    <a:pt x="279" y="30"/>
                  </a:lnTo>
                  <a:lnTo>
                    <a:pt x="286" y="38"/>
                  </a:lnTo>
                  <a:lnTo>
                    <a:pt x="293" y="45"/>
                  </a:lnTo>
                  <a:lnTo>
                    <a:pt x="300" y="53"/>
                  </a:lnTo>
                  <a:lnTo>
                    <a:pt x="305" y="63"/>
                  </a:lnTo>
                  <a:lnTo>
                    <a:pt x="311" y="73"/>
                  </a:lnTo>
                  <a:lnTo>
                    <a:pt x="315" y="83"/>
                  </a:lnTo>
                  <a:lnTo>
                    <a:pt x="318" y="94"/>
                  </a:lnTo>
                  <a:lnTo>
                    <a:pt x="230" y="110"/>
                  </a:lnTo>
                  <a:lnTo>
                    <a:pt x="227" y="100"/>
                  </a:lnTo>
                  <a:lnTo>
                    <a:pt x="223" y="93"/>
                  </a:lnTo>
                  <a:lnTo>
                    <a:pt x="216" y="85"/>
                  </a:lnTo>
                  <a:lnTo>
                    <a:pt x="208" y="78"/>
                  </a:lnTo>
                  <a:lnTo>
                    <a:pt x="200" y="74"/>
                  </a:lnTo>
                  <a:lnTo>
                    <a:pt x="189" y="71"/>
                  </a:lnTo>
                  <a:lnTo>
                    <a:pt x="177" y="68"/>
                  </a:lnTo>
                  <a:lnTo>
                    <a:pt x="164" y="67"/>
                  </a:lnTo>
                  <a:lnTo>
                    <a:pt x="146" y="68"/>
                  </a:lnTo>
                  <a:lnTo>
                    <a:pt x="132" y="71"/>
                  </a:lnTo>
                  <a:lnTo>
                    <a:pt x="120" y="74"/>
                  </a:lnTo>
                  <a:lnTo>
                    <a:pt x="110" y="78"/>
                  </a:lnTo>
                  <a:lnTo>
                    <a:pt x="106" y="82"/>
                  </a:lnTo>
                  <a:lnTo>
                    <a:pt x="102" y="86"/>
                  </a:lnTo>
                  <a:lnTo>
                    <a:pt x="100" y="92"/>
                  </a:lnTo>
                  <a:lnTo>
                    <a:pt x="100" y="97"/>
                  </a:lnTo>
                  <a:lnTo>
                    <a:pt x="100" y="101"/>
                  </a:lnTo>
                  <a:lnTo>
                    <a:pt x="102" y="106"/>
                  </a:lnTo>
                  <a:lnTo>
                    <a:pt x="106" y="110"/>
                  </a:lnTo>
                  <a:lnTo>
                    <a:pt x="109" y="114"/>
                  </a:lnTo>
                  <a:lnTo>
                    <a:pt x="120" y="119"/>
                  </a:lnTo>
                  <a:lnTo>
                    <a:pt x="138" y="126"/>
                  </a:lnTo>
                  <a:lnTo>
                    <a:pt x="163" y="132"/>
                  </a:lnTo>
                  <a:lnTo>
                    <a:pt x="197" y="140"/>
                  </a:lnTo>
                  <a:lnTo>
                    <a:pt x="215" y="144"/>
                  </a:lnTo>
                  <a:lnTo>
                    <a:pt x="231" y="149"/>
                  </a:lnTo>
                  <a:lnTo>
                    <a:pt x="247" y="154"/>
                  </a:lnTo>
                  <a:lnTo>
                    <a:pt x="260" y="159"/>
                  </a:lnTo>
                  <a:lnTo>
                    <a:pt x="272" y="164"/>
                  </a:lnTo>
                  <a:lnTo>
                    <a:pt x="283" y="170"/>
                  </a:lnTo>
                  <a:lnTo>
                    <a:pt x="293" y="176"/>
                  </a:lnTo>
                  <a:lnTo>
                    <a:pt x="301" y="182"/>
                  </a:lnTo>
                  <a:lnTo>
                    <a:pt x="309" y="189"/>
                  </a:lnTo>
                  <a:lnTo>
                    <a:pt x="314" y="196"/>
                  </a:lnTo>
                  <a:lnTo>
                    <a:pt x="320" y="204"/>
                  </a:lnTo>
                  <a:lnTo>
                    <a:pt x="323" y="212"/>
                  </a:lnTo>
                  <a:lnTo>
                    <a:pt x="326" y="221"/>
                  </a:lnTo>
                  <a:lnTo>
                    <a:pt x="328" y="230"/>
                  </a:lnTo>
                  <a:lnTo>
                    <a:pt x="331" y="240"/>
                  </a:lnTo>
                  <a:lnTo>
                    <a:pt x="331" y="251"/>
                  </a:lnTo>
                  <a:lnTo>
                    <a:pt x="329" y="264"/>
                  </a:lnTo>
                  <a:lnTo>
                    <a:pt x="328" y="276"/>
                  </a:lnTo>
                  <a:lnTo>
                    <a:pt x="325" y="287"/>
                  </a:lnTo>
                  <a:lnTo>
                    <a:pt x="321" y="297"/>
                  </a:lnTo>
                  <a:lnTo>
                    <a:pt x="315" y="308"/>
                  </a:lnTo>
                  <a:lnTo>
                    <a:pt x="307" y="318"/>
                  </a:lnTo>
                  <a:lnTo>
                    <a:pt x="300" y="326"/>
                  </a:lnTo>
                  <a:lnTo>
                    <a:pt x="290" y="335"/>
                  </a:lnTo>
                  <a:lnTo>
                    <a:pt x="279" y="344"/>
                  </a:lnTo>
                  <a:lnTo>
                    <a:pt x="267" y="351"/>
                  </a:lnTo>
                  <a:lnTo>
                    <a:pt x="253" y="357"/>
                  </a:lnTo>
                  <a:lnTo>
                    <a:pt x="239" y="362"/>
                  </a:lnTo>
                  <a:lnTo>
                    <a:pt x="224" y="366"/>
                  </a:lnTo>
                  <a:lnTo>
                    <a:pt x="207" y="368"/>
                  </a:lnTo>
                  <a:lnTo>
                    <a:pt x="188" y="369"/>
                  </a:lnTo>
                  <a:lnTo>
                    <a:pt x="170" y="371"/>
                  </a:lnTo>
                  <a:lnTo>
                    <a:pt x="152" y="371"/>
                  </a:lnTo>
                  <a:lnTo>
                    <a:pt x="135" y="368"/>
                  </a:lnTo>
                  <a:lnTo>
                    <a:pt x="120" y="366"/>
                  </a:lnTo>
                  <a:lnTo>
                    <a:pt x="105" y="363"/>
                  </a:lnTo>
                  <a:lnTo>
                    <a:pt x="91" y="359"/>
                  </a:lnTo>
                  <a:lnTo>
                    <a:pt x="78" y="354"/>
                  </a:lnTo>
                  <a:lnTo>
                    <a:pt x="66" y="348"/>
                  </a:lnTo>
                  <a:lnTo>
                    <a:pt x="55" y="341"/>
                  </a:lnTo>
                  <a:lnTo>
                    <a:pt x="45" y="333"/>
                  </a:lnTo>
                  <a:lnTo>
                    <a:pt x="36" y="325"/>
                  </a:lnTo>
                  <a:lnTo>
                    <a:pt x="27" y="316"/>
                  </a:lnTo>
                  <a:lnTo>
                    <a:pt x="20" y="307"/>
                  </a:lnTo>
                  <a:lnTo>
                    <a:pt x="14" y="297"/>
                  </a:lnTo>
                  <a:lnTo>
                    <a:pt x="9" y="286"/>
                  </a:lnTo>
                  <a:lnTo>
                    <a:pt x="3" y="273"/>
                  </a:lnTo>
                  <a:lnTo>
                    <a:pt x="0" y="26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72" name="Freeform 2114">
              <a:extLst>
                <a:ext uri="{FF2B5EF4-FFF2-40B4-BE49-F238E27FC236}">
                  <a16:creationId xmlns:a16="http://schemas.microsoft.com/office/drawing/2014/main" id="{B3236AE5-2710-4A44-B5D6-871E96F38E1A}"/>
                </a:ext>
              </a:extLst>
            </p:cNvPr>
            <p:cNvSpPr>
              <a:spLocks/>
            </p:cNvSpPr>
            <p:nvPr/>
          </p:nvSpPr>
          <p:spPr bwMode="auto">
            <a:xfrm>
              <a:off x="4288" y="1688"/>
              <a:ext cx="130" cy="90"/>
            </a:xfrm>
            <a:custGeom>
              <a:avLst/>
              <a:gdLst>
                <a:gd name="T0" fmla="*/ 22 w 520"/>
                <a:gd name="T1" fmla="*/ 2 h 363"/>
                <a:gd name="T2" fmla="*/ 25 w 520"/>
                <a:gd name="T3" fmla="*/ 11 h 363"/>
                <a:gd name="T4" fmla="*/ 31 w 520"/>
                <a:gd name="T5" fmla="*/ 5 h 363"/>
                <a:gd name="T6" fmla="*/ 38 w 520"/>
                <a:gd name="T7" fmla="*/ 2 h 363"/>
                <a:gd name="T8" fmla="*/ 45 w 520"/>
                <a:gd name="T9" fmla="*/ 0 h 363"/>
                <a:gd name="T10" fmla="*/ 53 w 520"/>
                <a:gd name="T11" fmla="*/ 0 h 363"/>
                <a:gd name="T12" fmla="*/ 61 w 520"/>
                <a:gd name="T13" fmla="*/ 2 h 363"/>
                <a:gd name="T14" fmla="*/ 67 w 520"/>
                <a:gd name="T15" fmla="*/ 5 h 363"/>
                <a:gd name="T16" fmla="*/ 72 w 520"/>
                <a:gd name="T17" fmla="*/ 11 h 363"/>
                <a:gd name="T18" fmla="*/ 77 w 520"/>
                <a:gd name="T19" fmla="*/ 11 h 363"/>
                <a:gd name="T20" fmla="*/ 84 w 520"/>
                <a:gd name="T21" fmla="*/ 5 h 363"/>
                <a:gd name="T22" fmla="*/ 90 w 520"/>
                <a:gd name="T23" fmla="*/ 2 h 363"/>
                <a:gd name="T24" fmla="*/ 97 w 520"/>
                <a:gd name="T25" fmla="*/ 0 h 363"/>
                <a:gd name="T26" fmla="*/ 106 w 520"/>
                <a:gd name="T27" fmla="*/ 0 h 363"/>
                <a:gd name="T28" fmla="*/ 112 w 520"/>
                <a:gd name="T29" fmla="*/ 2 h 363"/>
                <a:gd name="T30" fmla="*/ 116 w 520"/>
                <a:gd name="T31" fmla="*/ 3 h 363"/>
                <a:gd name="T32" fmla="*/ 119 w 520"/>
                <a:gd name="T33" fmla="*/ 5 h 363"/>
                <a:gd name="T34" fmla="*/ 122 w 520"/>
                <a:gd name="T35" fmla="*/ 7 h 363"/>
                <a:gd name="T36" fmla="*/ 125 w 520"/>
                <a:gd name="T37" fmla="*/ 10 h 363"/>
                <a:gd name="T38" fmla="*/ 127 w 520"/>
                <a:gd name="T39" fmla="*/ 14 h 363"/>
                <a:gd name="T40" fmla="*/ 129 w 520"/>
                <a:gd name="T41" fmla="*/ 19 h 363"/>
                <a:gd name="T42" fmla="*/ 130 w 520"/>
                <a:gd name="T43" fmla="*/ 28 h 363"/>
                <a:gd name="T44" fmla="*/ 130 w 520"/>
                <a:gd name="T45" fmla="*/ 90 h 363"/>
                <a:gd name="T46" fmla="*/ 107 w 520"/>
                <a:gd name="T47" fmla="*/ 40 h 363"/>
                <a:gd name="T48" fmla="*/ 106 w 520"/>
                <a:gd name="T49" fmla="*/ 29 h 363"/>
                <a:gd name="T50" fmla="*/ 105 w 520"/>
                <a:gd name="T51" fmla="*/ 26 h 363"/>
                <a:gd name="T52" fmla="*/ 104 w 520"/>
                <a:gd name="T53" fmla="*/ 23 h 363"/>
                <a:gd name="T54" fmla="*/ 103 w 520"/>
                <a:gd name="T55" fmla="*/ 21 h 363"/>
                <a:gd name="T56" fmla="*/ 100 w 520"/>
                <a:gd name="T57" fmla="*/ 19 h 363"/>
                <a:gd name="T58" fmla="*/ 98 w 520"/>
                <a:gd name="T59" fmla="*/ 18 h 363"/>
                <a:gd name="T60" fmla="*/ 94 w 520"/>
                <a:gd name="T61" fmla="*/ 18 h 363"/>
                <a:gd name="T62" fmla="*/ 90 w 520"/>
                <a:gd name="T63" fmla="*/ 19 h 363"/>
                <a:gd name="T64" fmla="*/ 85 w 520"/>
                <a:gd name="T65" fmla="*/ 21 h 363"/>
                <a:gd name="T66" fmla="*/ 81 w 520"/>
                <a:gd name="T67" fmla="*/ 25 h 363"/>
                <a:gd name="T68" fmla="*/ 79 w 520"/>
                <a:gd name="T69" fmla="*/ 30 h 363"/>
                <a:gd name="T70" fmla="*/ 77 w 520"/>
                <a:gd name="T71" fmla="*/ 37 h 363"/>
                <a:gd name="T72" fmla="*/ 77 w 520"/>
                <a:gd name="T73" fmla="*/ 48 h 363"/>
                <a:gd name="T74" fmla="*/ 53 w 520"/>
                <a:gd name="T75" fmla="*/ 90 h 363"/>
                <a:gd name="T76" fmla="*/ 53 w 520"/>
                <a:gd name="T77" fmla="*/ 36 h 363"/>
                <a:gd name="T78" fmla="*/ 53 w 520"/>
                <a:gd name="T79" fmla="*/ 28 h 363"/>
                <a:gd name="T80" fmla="*/ 52 w 520"/>
                <a:gd name="T81" fmla="*/ 24 h 363"/>
                <a:gd name="T82" fmla="*/ 50 w 520"/>
                <a:gd name="T83" fmla="*/ 21 h 363"/>
                <a:gd name="T84" fmla="*/ 47 w 520"/>
                <a:gd name="T85" fmla="*/ 19 h 363"/>
                <a:gd name="T86" fmla="*/ 43 w 520"/>
                <a:gd name="T87" fmla="*/ 18 h 363"/>
                <a:gd name="T88" fmla="*/ 39 w 520"/>
                <a:gd name="T89" fmla="*/ 18 h 363"/>
                <a:gd name="T90" fmla="*/ 34 w 520"/>
                <a:gd name="T91" fmla="*/ 19 h 363"/>
                <a:gd name="T92" fmla="*/ 30 w 520"/>
                <a:gd name="T93" fmla="*/ 22 h 363"/>
                <a:gd name="T94" fmla="*/ 26 w 520"/>
                <a:gd name="T95" fmla="*/ 27 h 363"/>
                <a:gd name="T96" fmla="*/ 25 w 520"/>
                <a:gd name="T97" fmla="*/ 32 h 363"/>
                <a:gd name="T98" fmla="*/ 23 w 520"/>
                <a:gd name="T99" fmla="*/ 41 h 363"/>
                <a:gd name="T100" fmla="*/ 23 w 520"/>
                <a:gd name="T101" fmla="*/ 90 h 363"/>
                <a:gd name="T102" fmla="*/ 0 w 520"/>
                <a:gd name="T103" fmla="*/ 2 h 363"/>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520"/>
                <a:gd name="T157" fmla="*/ 0 h 363"/>
                <a:gd name="T158" fmla="*/ 520 w 520"/>
                <a:gd name="T159" fmla="*/ 363 h 363"/>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520" h="363">
                  <a:moveTo>
                    <a:pt x="0" y="9"/>
                  </a:moveTo>
                  <a:lnTo>
                    <a:pt x="86" y="9"/>
                  </a:lnTo>
                  <a:lnTo>
                    <a:pt x="86" y="56"/>
                  </a:lnTo>
                  <a:lnTo>
                    <a:pt x="98" y="43"/>
                  </a:lnTo>
                  <a:lnTo>
                    <a:pt x="110" y="32"/>
                  </a:lnTo>
                  <a:lnTo>
                    <a:pt x="123" y="22"/>
                  </a:lnTo>
                  <a:lnTo>
                    <a:pt x="136" y="14"/>
                  </a:lnTo>
                  <a:lnTo>
                    <a:pt x="151" y="8"/>
                  </a:lnTo>
                  <a:lnTo>
                    <a:pt x="165" y="3"/>
                  </a:lnTo>
                  <a:lnTo>
                    <a:pt x="180" y="1"/>
                  </a:lnTo>
                  <a:lnTo>
                    <a:pt x="197" y="0"/>
                  </a:lnTo>
                  <a:lnTo>
                    <a:pt x="212" y="1"/>
                  </a:lnTo>
                  <a:lnTo>
                    <a:pt x="228" y="3"/>
                  </a:lnTo>
                  <a:lnTo>
                    <a:pt x="242" y="8"/>
                  </a:lnTo>
                  <a:lnTo>
                    <a:pt x="255" y="14"/>
                  </a:lnTo>
                  <a:lnTo>
                    <a:pt x="267" y="22"/>
                  </a:lnTo>
                  <a:lnTo>
                    <a:pt x="278" y="32"/>
                  </a:lnTo>
                  <a:lnTo>
                    <a:pt x="287" y="43"/>
                  </a:lnTo>
                  <a:lnTo>
                    <a:pt x="296" y="56"/>
                  </a:lnTo>
                  <a:lnTo>
                    <a:pt x="308" y="43"/>
                  </a:lnTo>
                  <a:lnTo>
                    <a:pt x="320" y="32"/>
                  </a:lnTo>
                  <a:lnTo>
                    <a:pt x="334" y="22"/>
                  </a:lnTo>
                  <a:lnTo>
                    <a:pt x="347" y="14"/>
                  </a:lnTo>
                  <a:lnTo>
                    <a:pt x="360" y="8"/>
                  </a:lnTo>
                  <a:lnTo>
                    <a:pt x="374" y="3"/>
                  </a:lnTo>
                  <a:lnTo>
                    <a:pt x="389" y="1"/>
                  </a:lnTo>
                  <a:lnTo>
                    <a:pt x="404" y="0"/>
                  </a:lnTo>
                  <a:lnTo>
                    <a:pt x="423" y="1"/>
                  </a:lnTo>
                  <a:lnTo>
                    <a:pt x="441" y="4"/>
                  </a:lnTo>
                  <a:lnTo>
                    <a:pt x="448" y="7"/>
                  </a:lnTo>
                  <a:lnTo>
                    <a:pt x="456" y="9"/>
                  </a:lnTo>
                  <a:lnTo>
                    <a:pt x="464" y="12"/>
                  </a:lnTo>
                  <a:lnTo>
                    <a:pt x="470" y="17"/>
                  </a:lnTo>
                  <a:lnTo>
                    <a:pt x="477" y="21"/>
                  </a:lnTo>
                  <a:lnTo>
                    <a:pt x="484" y="25"/>
                  </a:lnTo>
                  <a:lnTo>
                    <a:pt x="489" y="30"/>
                  </a:lnTo>
                  <a:lnTo>
                    <a:pt x="493" y="35"/>
                  </a:lnTo>
                  <a:lnTo>
                    <a:pt x="499" y="42"/>
                  </a:lnTo>
                  <a:lnTo>
                    <a:pt x="503" y="49"/>
                  </a:lnTo>
                  <a:lnTo>
                    <a:pt x="507" y="55"/>
                  </a:lnTo>
                  <a:lnTo>
                    <a:pt x="511" y="63"/>
                  </a:lnTo>
                  <a:lnTo>
                    <a:pt x="514" y="76"/>
                  </a:lnTo>
                  <a:lnTo>
                    <a:pt x="518" y="93"/>
                  </a:lnTo>
                  <a:lnTo>
                    <a:pt x="520" y="112"/>
                  </a:lnTo>
                  <a:lnTo>
                    <a:pt x="520" y="136"/>
                  </a:lnTo>
                  <a:lnTo>
                    <a:pt x="520" y="363"/>
                  </a:lnTo>
                  <a:lnTo>
                    <a:pt x="426" y="363"/>
                  </a:lnTo>
                  <a:lnTo>
                    <a:pt x="426" y="160"/>
                  </a:lnTo>
                  <a:lnTo>
                    <a:pt x="426" y="136"/>
                  </a:lnTo>
                  <a:lnTo>
                    <a:pt x="424" y="117"/>
                  </a:lnTo>
                  <a:lnTo>
                    <a:pt x="423" y="109"/>
                  </a:lnTo>
                  <a:lnTo>
                    <a:pt x="421" y="103"/>
                  </a:lnTo>
                  <a:lnTo>
                    <a:pt x="420" y="97"/>
                  </a:lnTo>
                  <a:lnTo>
                    <a:pt x="417" y="92"/>
                  </a:lnTo>
                  <a:lnTo>
                    <a:pt x="414" y="87"/>
                  </a:lnTo>
                  <a:lnTo>
                    <a:pt x="410" y="84"/>
                  </a:lnTo>
                  <a:lnTo>
                    <a:pt x="405" y="79"/>
                  </a:lnTo>
                  <a:lnTo>
                    <a:pt x="401" y="77"/>
                  </a:lnTo>
                  <a:lnTo>
                    <a:pt x="395" y="75"/>
                  </a:lnTo>
                  <a:lnTo>
                    <a:pt x="390" y="73"/>
                  </a:lnTo>
                  <a:lnTo>
                    <a:pt x="383" y="73"/>
                  </a:lnTo>
                  <a:lnTo>
                    <a:pt x="377" y="72"/>
                  </a:lnTo>
                  <a:lnTo>
                    <a:pt x="368" y="73"/>
                  </a:lnTo>
                  <a:lnTo>
                    <a:pt x="358" y="75"/>
                  </a:lnTo>
                  <a:lnTo>
                    <a:pt x="349" y="78"/>
                  </a:lnTo>
                  <a:lnTo>
                    <a:pt x="340" y="84"/>
                  </a:lnTo>
                  <a:lnTo>
                    <a:pt x="331" y="90"/>
                  </a:lnTo>
                  <a:lnTo>
                    <a:pt x="325" y="99"/>
                  </a:lnTo>
                  <a:lnTo>
                    <a:pt x="319" y="108"/>
                  </a:lnTo>
                  <a:lnTo>
                    <a:pt x="315" y="119"/>
                  </a:lnTo>
                  <a:lnTo>
                    <a:pt x="312" y="132"/>
                  </a:lnTo>
                  <a:lnTo>
                    <a:pt x="309" y="149"/>
                  </a:lnTo>
                  <a:lnTo>
                    <a:pt x="308" y="169"/>
                  </a:lnTo>
                  <a:lnTo>
                    <a:pt x="307" y="193"/>
                  </a:lnTo>
                  <a:lnTo>
                    <a:pt x="307" y="363"/>
                  </a:lnTo>
                  <a:lnTo>
                    <a:pt x="213" y="363"/>
                  </a:lnTo>
                  <a:lnTo>
                    <a:pt x="213" y="169"/>
                  </a:lnTo>
                  <a:lnTo>
                    <a:pt x="213" y="144"/>
                  </a:lnTo>
                  <a:lnTo>
                    <a:pt x="212" y="126"/>
                  </a:lnTo>
                  <a:lnTo>
                    <a:pt x="211" y="111"/>
                  </a:lnTo>
                  <a:lnTo>
                    <a:pt x="209" y="101"/>
                  </a:lnTo>
                  <a:lnTo>
                    <a:pt x="206" y="95"/>
                  </a:lnTo>
                  <a:lnTo>
                    <a:pt x="202" y="88"/>
                  </a:lnTo>
                  <a:lnTo>
                    <a:pt x="198" y="84"/>
                  </a:lnTo>
                  <a:lnTo>
                    <a:pt x="194" y="79"/>
                  </a:lnTo>
                  <a:lnTo>
                    <a:pt x="187" y="76"/>
                  </a:lnTo>
                  <a:lnTo>
                    <a:pt x="180" y="74"/>
                  </a:lnTo>
                  <a:lnTo>
                    <a:pt x="173" y="73"/>
                  </a:lnTo>
                  <a:lnTo>
                    <a:pt x="165" y="72"/>
                  </a:lnTo>
                  <a:lnTo>
                    <a:pt x="154" y="73"/>
                  </a:lnTo>
                  <a:lnTo>
                    <a:pt x="144" y="75"/>
                  </a:lnTo>
                  <a:lnTo>
                    <a:pt x="134" y="78"/>
                  </a:lnTo>
                  <a:lnTo>
                    <a:pt x="125" y="84"/>
                  </a:lnTo>
                  <a:lnTo>
                    <a:pt x="118" y="90"/>
                  </a:lnTo>
                  <a:lnTo>
                    <a:pt x="111" y="98"/>
                  </a:lnTo>
                  <a:lnTo>
                    <a:pt x="105" y="107"/>
                  </a:lnTo>
                  <a:lnTo>
                    <a:pt x="101" y="117"/>
                  </a:lnTo>
                  <a:lnTo>
                    <a:pt x="98" y="130"/>
                  </a:lnTo>
                  <a:lnTo>
                    <a:pt x="95" y="147"/>
                  </a:lnTo>
                  <a:lnTo>
                    <a:pt x="93" y="167"/>
                  </a:lnTo>
                  <a:lnTo>
                    <a:pt x="93" y="191"/>
                  </a:lnTo>
                  <a:lnTo>
                    <a:pt x="93" y="363"/>
                  </a:lnTo>
                  <a:lnTo>
                    <a:pt x="0" y="363"/>
                  </a:lnTo>
                  <a:lnTo>
                    <a:pt x="0" y="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73" name="Freeform 2115">
              <a:extLst>
                <a:ext uri="{FF2B5EF4-FFF2-40B4-BE49-F238E27FC236}">
                  <a16:creationId xmlns:a16="http://schemas.microsoft.com/office/drawing/2014/main" id="{FB2F6168-4A38-4331-86BE-BA8B7ECF49F9}"/>
                </a:ext>
              </a:extLst>
            </p:cNvPr>
            <p:cNvSpPr>
              <a:spLocks noEditPoints="1"/>
            </p:cNvSpPr>
            <p:nvPr/>
          </p:nvSpPr>
          <p:spPr bwMode="auto">
            <a:xfrm>
              <a:off x="4436" y="1654"/>
              <a:ext cx="83" cy="126"/>
            </a:xfrm>
            <a:custGeom>
              <a:avLst/>
              <a:gdLst>
                <a:gd name="T0" fmla="*/ 4 w 332"/>
                <a:gd name="T1" fmla="*/ 56 h 506"/>
                <a:gd name="T2" fmla="*/ 7 w 332"/>
                <a:gd name="T3" fmla="*/ 48 h 506"/>
                <a:gd name="T4" fmla="*/ 13 w 332"/>
                <a:gd name="T5" fmla="*/ 42 h 506"/>
                <a:gd name="T6" fmla="*/ 20 w 332"/>
                <a:gd name="T7" fmla="*/ 37 h 506"/>
                <a:gd name="T8" fmla="*/ 29 w 332"/>
                <a:gd name="T9" fmla="*/ 34 h 506"/>
                <a:gd name="T10" fmla="*/ 41 w 332"/>
                <a:gd name="T11" fmla="*/ 34 h 506"/>
                <a:gd name="T12" fmla="*/ 57 w 332"/>
                <a:gd name="T13" fmla="*/ 35 h 506"/>
                <a:gd name="T14" fmla="*/ 64 w 332"/>
                <a:gd name="T15" fmla="*/ 37 h 506"/>
                <a:gd name="T16" fmla="*/ 72 w 332"/>
                <a:gd name="T17" fmla="*/ 43 h 506"/>
                <a:gd name="T18" fmla="*/ 75 w 332"/>
                <a:gd name="T19" fmla="*/ 47 h 506"/>
                <a:gd name="T20" fmla="*/ 77 w 332"/>
                <a:gd name="T21" fmla="*/ 52 h 506"/>
                <a:gd name="T22" fmla="*/ 78 w 332"/>
                <a:gd name="T23" fmla="*/ 68 h 506"/>
                <a:gd name="T24" fmla="*/ 78 w 332"/>
                <a:gd name="T25" fmla="*/ 105 h 506"/>
                <a:gd name="T26" fmla="*/ 80 w 332"/>
                <a:gd name="T27" fmla="*/ 115 h 506"/>
                <a:gd name="T28" fmla="*/ 83 w 332"/>
                <a:gd name="T29" fmla="*/ 124 h 506"/>
                <a:gd name="T30" fmla="*/ 58 w 332"/>
                <a:gd name="T31" fmla="*/ 117 h 506"/>
                <a:gd name="T32" fmla="*/ 54 w 332"/>
                <a:gd name="T33" fmla="*/ 117 h 506"/>
                <a:gd name="T34" fmla="*/ 44 w 332"/>
                <a:gd name="T35" fmla="*/ 123 h 506"/>
                <a:gd name="T36" fmla="*/ 33 w 332"/>
                <a:gd name="T37" fmla="*/ 126 h 506"/>
                <a:gd name="T38" fmla="*/ 23 w 332"/>
                <a:gd name="T39" fmla="*/ 125 h 506"/>
                <a:gd name="T40" fmla="*/ 15 w 332"/>
                <a:gd name="T41" fmla="*/ 123 h 506"/>
                <a:gd name="T42" fmla="*/ 8 w 332"/>
                <a:gd name="T43" fmla="*/ 119 h 506"/>
                <a:gd name="T44" fmla="*/ 3 w 332"/>
                <a:gd name="T45" fmla="*/ 112 h 506"/>
                <a:gd name="T46" fmla="*/ 1 w 332"/>
                <a:gd name="T47" fmla="*/ 105 h 506"/>
                <a:gd name="T48" fmla="*/ 1 w 332"/>
                <a:gd name="T49" fmla="*/ 96 h 506"/>
                <a:gd name="T50" fmla="*/ 4 w 332"/>
                <a:gd name="T51" fmla="*/ 86 h 506"/>
                <a:gd name="T52" fmla="*/ 11 w 332"/>
                <a:gd name="T53" fmla="*/ 79 h 506"/>
                <a:gd name="T54" fmla="*/ 22 w 332"/>
                <a:gd name="T55" fmla="*/ 74 h 506"/>
                <a:gd name="T56" fmla="*/ 40 w 332"/>
                <a:gd name="T57" fmla="*/ 71 h 506"/>
                <a:gd name="T58" fmla="*/ 55 w 332"/>
                <a:gd name="T59" fmla="*/ 66 h 506"/>
                <a:gd name="T60" fmla="*/ 54 w 332"/>
                <a:gd name="T61" fmla="*/ 58 h 506"/>
                <a:gd name="T62" fmla="*/ 53 w 332"/>
                <a:gd name="T63" fmla="*/ 55 h 506"/>
                <a:gd name="T64" fmla="*/ 50 w 332"/>
                <a:gd name="T65" fmla="*/ 53 h 506"/>
                <a:gd name="T66" fmla="*/ 43 w 332"/>
                <a:gd name="T67" fmla="*/ 52 h 506"/>
                <a:gd name="T68" fmla="*/ 34 w 332"/>
                <a:gd name="T69" fmla="*/ 52 h 506"/>
                <a:gd name="T70" fmla="*/ 28 w 332"/>
                <a:gd name="T71" fmla="*/ 56 h 506"/>
                <a:gd name="T72" fmla="*/ 24 w 332"/>
                <a:gd name="T73" fmla="*/ 63 h 506"/>
                <a:gd name="T74" fmla="*/ 49 w 332"/>
                <a:gd name="T75" fmla="*/ 83 h 506"/>
                <a:gd name="T76" fmla="*/ 36 w 332"/>
                <a:gd name="T77" fmla="*/ 86 h 506"/>
                <a:gd name="T78" fmla="*/ 28 w 332"/>
                <a:gd name="T79" fmla="*/ 89 h 506"/>
                <a:gd name="T80" fmla="*/ 25 w 332"/>
                <a:gd name="T81" fmla="*/ 92 h 506"/>
                <a:gd name="T82" fmla="*/ 24 w 332"/>
                <a:gd name="T83" fmla="*/ 95 h 506"/>
                <a:gd name="T84" fmla="*/ 24 w 332"/>
                <a:gd name="T85" fmla="*/ 100 h 506"/>
                <a:gd name="T86" fmla="*/ 27 w 332"/>
                <a:gd name="T87" fmla="*/ 106 h 506"/>
                <a:gd name="T88" fmla="*/ 34 w 332"/>
                <a:gd name="T89" fmla="*/ 109 h 506"/>
                <a:gd name="T90" fmla="*/ 43 w 332"/>
                <a:gd name="T91" fmla="*/ 108 h 506"/>
                <a:gd name="T92" fmla="*/ 51 w 332"/>
                <a:gd name="T93" fmla="*/ 104 h 506"/>
                <a:gd name="T94" fmla="*/ 54 w 332"/>
                <a:gd name="T95" fmla="*/ 98 h 506"/>
                <a:gd name="T96" fmla="*/ 55 w 332"/>
                <a:gd name="T97" fmla="*/ 90 h 506"/>
                <a:gd name="T98" fmla="*/ 30 w 332"/>
                <a:gd name="T99" fmla="*/ 25 h 506"/>
                <a:gd name="T100" fmla="*/ 45 w 332"/>
                <a:gd name="T101" fmla="*/ 25 h 5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32"/>
                <a:gd name="T154" fmla="*/ 0 h 506"/>
                <a:gd name="T155" fmla="*/ 332 w 332"/>
                <a:gd name="T156" fmla="*/ 506 h 5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32" h="506">
                  <a:moveTo>
                    <a:pt x="95" y="252"/>
                  </a:moveTo>
                  <a:lnTo>
                    <a:pt x="9" y="236"/>
                  </a:lnTo>
                  <a:lnTo>
                    <a:pt x="14" y="223"/>
                  </a:lnTo>
                  <a:lnTo>
                    <a:pt x="18" y="212"/>
                  </a:lnTo>
                  <a:lnTo>
                    <a:pt x="24" y="201"/>
                  </a:lnTo>
                  <a:lnTo>
                    <a:pt x="29" y="191"/>
                  </a:lnTo>
                  <a:lnTo>
                    <a:pt x="36" y="182"/>
                  </a:lnTo>
                  <a:lnTo>
                    <a:pt x="42" y="174"/>
                  </a:lnTo>
                  <a:lnTo>
                    <a:pt x="51" y="167"/>
                  </a:lnTo>
                  <a:lnTo>
                    <a:pt x="59" y="160"/>
                  </a:lnTo>
                  <a:lnTo>
                    <a:pt x="69" y="154"/>
                  </a:lnTo>
                  <a:lnTo>
                    <a:pt x="79" y="149"/>
                  </a:lnTo>
                  <a:lnTo>
                    <a:pt x="90" y="145"/>
                  </a:lnTo>
                  <a:lnTo>
                    <a:pt x="103" y="142"/>
                  </a:lnTo>
                  <a:lnTo>
                    <a:pt x="116" y="138"/>
                  </a:lnTo>
                  <a:lnTo>
                    <a:pt x="130" y="137"/>
                  </a:lnTo>
                  <a:lnTo>
                    <a:pt x="146" y="136"/>
                  </a:lnTo>
                  <a:lnTo>
                    <a:pt x="164" y="135"/>
                  </a:lnTo>
                  <a:lnTo>
                    <a:pt x="192" y="136"/>
                  </a:lnTo>
                  <a:lnTo>
                    <a:pt x="218" y="139"/>
                  </a:lnTo>
                  <a:lnTo>
                    <a:pt x="229" y="142"/>
                  </a:lnTo>
                  <a:lnTo>
                    <a:pt x="240" y="144"/>
                  </a:lnTo>
                  <a:lnTo>
                    <a:pt x="248" y="147"/>
                  </a:lnTo>
                  <a:lnTo>
                    <a:pt x="256" y="150"/>
                  </a:lnTo>
                  <a:lnTo>
                    <a:pt x="271" y="158"/>
                  </a:lnTo>
                  <a:lnTo>
                    <a:pt x="283" y="167"/>
                  </a:lnTo>
                  <a:lnTo>
                    <a:pt x="288" y="171"/>
                  </a:lnTo>
                  <a:lnTo>
                    <a:pt x="293" y="177"/>
                  </a:lnTo>
                  <a:lnTo>
                    <a:pt x="296" y="182"/>
                  </a:lnTo>
                  <a:lnTo>
                    <a:pt x="299" y="188"/>
                  </a:lnTo>
                  <a:lnTo>
                    <a:pt x="302" y="195"/>
                  </a:lnTo>
                  <a:lnTo>
                    <a:pt x="305" y="201"/>
                  </a:lnTo>
                  <a:lnTo>
                    <a:pt x="307" y="210"/>
                  </a:lnTo>
                  <a:lnTo>
                    <a:pt x="309" y="220"/>
                  </a:lnTo>
                  <a:lnTo>
                    <a:pt x="311" y="244"/>
                  </a:lnTo>
                  <a:lnTo>
                    <a:pt x="312" y="272"/>
                  </a:lnTo>
                  <a:lnTo>
                    <a:pt x="311" y="381"/>
                  </a:lnTo>
                  <a:lnTo>
                    <a:pt x="311" y="403"/>
                  </a:lnTo>
                  <a:lnTo>
                    <a:pt x="312" y="422"/>
                  </a:lnTo>
                  <a:lnTo>
                    <a:pt x="314" y="437"/>
                  </a:lnTo>
                  <a:lnTo>
                    <a:pt x="316" y="450"/>
                  </a:lnTo>
                  <a:lnTo>
                    <a:pt x="318" y="461"/>
                  </a:lnTo>
                  <a:lnTo>
                    <a:pt x="322" y="472"/>
                  </a:lnTo>
                  <a:lnTo>
                    <a:pt x="327" y="485"/>
                  </a:lnTo>
                  <a:lnTo>
                    <a:pt x="332" y="498"/>
                  </a:lnTo>
                  <a:lnTo>
                    <a:pt x="240" y="498"/>
                  </a:lnTo>
                  <a:lnTo>
                    <a:pt x="235" y="486"/>
                  </a:lnTo>
                  <a:lnTo>
                    <a:pt x="231" y="470"/>
                  </a:lnTo>
                  <a:lnTo>
                    <a:pt x="229" y="462"/>
                  </a:lnTo>
                  <a:lnTo>
                    <a:pt x="228" y="459"/>
                  </a:lnTo>
                  <a:lnTo>
                    <a:pt x="215" y="470"/>
                  </a:lnTo>
                  <a:lnTo>
                    <a:pt x="202" y="479"/>
                  </a:lnTo>
                  <a:lnTo>
                    <a:pt x="190" y="487"/>
                  </a:lnTo>
                  <a:lnTo>
                    <a:pt x="176" y="493"/>
                  </a:lnTo>
                  <a:lnTo>
                    <a:pt x="162" y="499"/>
                  </a:lnTo>
                  <a:lnTo>
                    <a:pt x="148" y="502"/>
                  </a:lnTo>
                  <a:lnTo>
                    <a:pt x="133" y="504"/>
                  </a:lnTo>
                  <a:lnTo>
                    <a:pt x="117" y="506"/>
                  </a:lnTo>
                  <a:lnTo>
                    <a:pt x="104" y="506"/>
                  </a:lnTo>
                  <a:lnTo>
                    <a:pt x="92" y="503"/>
                  </a:lnTo>
                  <a:lnTo>
                    <a:pt x="80" y="501"/>
                  </a:lnTo>
                  <a:lnTo>
                    <a:pt x="69" y="498"/>
                  </a:lnTo>
                  <a:lnTo>
                    <a:pt x="59" y="493"/>
                  </a:lnTo>
                  <a:lnTo>
                    <a:pt x="49" y="489"/>
                  </a:lnTo>
                  <a:lnTo>
                    <a:pt x="40" y="482"/>
                  </a:lnTo>
                  <a:lnTo>
                    <a:pt x="31" y="476"/>
                  </a:lnTo>
                  <a:lnTo>
                    <a:pt x="25" y="468"/>
                  </a:lnTo>
                  <a:lnTo>
                    <a:pt x="18" y="460"/>
                  </a:lnTo>
                  <a:lnTo>
                    <a:pt x="13" y="451"/>
                  </a:lnTo>
                  <a:lnTo>
                    <a:pt x="8" y="443"/>
                  </a:lnTo>
                  <a:lnTo>
                    <a:pt x="5" y="433"/>
                  </a:lnTo>
                  <a:lnTo>
                    <a:pt x="2" y="423"/>
                  </a:lnTo>
                  <a:lnTo>
                    <a:pt x="0" y="412"/>
                  </a:lnTo>
                  <a:lnTo>
                    <a:pt x="0" y="401"/>
                  </a:lnTo>
                  <a:lnTo>
                    <a:pt x="2" y="386"/>
                  </a:lnTo>
                  <a:lnTo>
                    <a:pt x="4" y="372"/>
                  </a:lnTo>
                  <a:lnTo>
                    <a:pt x="8" y="360"/>
                  </a:lnTo>
                  <a:lnTo>
                    <a:pt x="15" y="347"/>
                  </a:lnTo>
                  <a:lnTo>
                    <a:pt x="22" y="336"/>
                  </a:lnTo>
                  <a:lnTo>
                    <a:pt x="31" y="327"/>
                  </a:lnTo>
                  <a:lnTo>
                    <a:pt x="42" y="318"/>
                  </a:lnTo>
                  <a:lnTo>
                    <a:pt x="54" y="311"/>
                  </a:lnTo>
                  <a:lnTo>
                    <a:pt x="69" y="305"/>
                  </a:lnTo>
                  <a:lnTo>
                    <a:pt x="86" y="299"/>
                  </a:lnTo>
                  <a:lnTo>
                    <a:pt x="106" y="294"/>
                  </a:lnTo>
                  <a:lnTo>
                    <a:pt x="129" y="289"/>
                  </a:lnTo>
                  <a:lnTo>
                    <a:pt x="159" y="284"/>
                  </a:lnTo>
                  <a:lnTo>
                    <a:pt x="185" y="277"/>
                  </a:lnTo>
                  <a:lnTo>
                    <a:pt x="204" y="272"/>
                  </a:lnTo>
                  <a:lnTo>
                    <a:pt x="220" y="266"/>
                  </a:lnTo>
                  <a:lnTo>
                    <a:pt x="220" y="257"/>
                  </a:lnTo>
                  <a:lnTo>
                    <a:pt x="219" y="244"/>
                  </a:lnTo>
                  <a:lnTo>
                    <a:pt x="216" y="234"/>
                  </a:lnTo>
                  <a:lnTo>
                    <a:pt x="215" y="230"/>
                  </a:lnTo>
                  <a:lnTo>
                    <a:pt x="212" y="225"/>
                  </a:lnTo>
                  <a:lnTo>
                    <a:pt x="210" y="222"/>
                  </a:lnTo>
                  <a:lnTo>
                    <a:pt x="207" y="219"/>
                  </a:lnTo>
                  <a:lnTo>
                    <a:pt x="203" y="216"/>
                  </a:lnTo>
                  <a:lnTo>
                    <a:pt x="199" y="213"/>
                  </a:lnTo>
                  <a:lnTo>
                    <a:pt x="193" y="211"/>
                  </a:lnTo>
                  <a:lnTo>
                    <a:pt x="188" y="210"/>
                  </a:lnTo>
                  <a:lnTo>
                    <a:pt x="173" y="208"/>
                  </a:lnTo>
                  <a:lnTo>
                    <a:pt x="157" y="207"/>
                  </a:lnTo>
                  <a:lnTo>
                    <a:pt x="145" y="208"/>
                  </a:lnTo>
                  <a:lnTo>
                    <a:pt x="134" y="210"/>
                  </a:lnTo>
                  <a:lnTo>
                    <a:pt x="125" y="212"/>
                  </a:lnTo>
                  <a:lnTo>
                    <a:pt x="117" y="217"/>
                  </a:lnTo>
                  <a:lnTo>
                    <a:pt x="111" y="223"/>
                  </a:lnTo>
                  <a:lnTo>
                    <a:pt x="105" y="231"/>
                  </a:lnTo>
                  <a:lnTo>
                    <a:pt x="100" y="240"/>
                  </a:lnTo>
                  <a:lnTo>
                    <a:pt x="95" y="252"/>
                  </a:lnTo>
                  <a:close/>
                  <a:moveTo>
                    <a:pt x="220" y="328"/>
                  </a:moveTo>
                  <a:lnTo>
                    <a:pt x="210" y="330"/>
                  </a:lnTo>
                  <a:lnTo>
                    <a:pt x="197" y="333"/>
                  </a:lnTo>
                  <a:lnTo>
                    <a:pt x="181" y="338"/>
                  </a:lnTo>
                  <a:lnTo>
                    <a:pt x="164" y="342"/>
                  </a:lnTo>
                  <a:lnTo>
                    <a:pt x="145" y="346"/>
                  </a:lnTo>
                  <a:lnTo>
                    <a:pt x="130" y="350"/>
                  </a:lnTo>
                  <a:lnTo>
                    <a:pt x="119" y="354"/>
                  </a:lnTo>
                  <a:lnTo>
                    <a:pt x="112" y="358"/>
                  </a:lnTo>
                  <a:lnTo>
                    <a:pt x="107" y="361"/>
                  </a:lnTo>
                  <a:lnTo>
                    <a:pt x="104" y="365"/>
                  </a:lnTo>
                  <a:lnTo>
                    <a:pt x="101" y="369"/>
                  </a:lnTo>
                  <a:lnTo>
                    <a:pt x="99" y="373"/>
                  </a:lnTo>
                  <a:lnTo>
                    <a:pt x="96" y="378"/>
                  </a:lnTo>
                  <a:lnTo>
                    <a:pt x="95" y="382"/>
                  </a:lnTo>
                  <a:lnTo>
                    <a:pt x="94" y="386"/>
                  </a:lnTo>
                  <a:lnTo>
                    <a:pt x="94" y="391"/>
                  </a:lnTo>
                  <a:lnTo>
                    <a:pt x="94" y="401"/>
                  </a:lnTo>
                  <a:lnTo>
                    <a:pt x="97" y="410"/>
                  </a:lnTo>
                  <a:lnTo>
                    <a:pt x="102" y="417"/>
                  </a:lnTo>
                  <a:lnTo>
                    <a:pt x="108" y="425"/>
                  </a:lnTo>
                  <a:lnTo>
                    <a:pt x="116" y="432"/>
                  </a:lnTo>
                  <a:lnTo>
                    <a:pt x="125" y="436"/>
                  </a:lnTo>
                  <a:lnTo>
                    <a:pt x="135" y="438"/>
                  </a:lnTo>
                  <a:lnTo>
                    <a:pt x="146" y="439"/>
                  </a:lnTo>
                  <a:lnTo>
                    <a:pt x="158" y="438"/>
                  </a:lnTo>
                  <a:lnTo>
                    <a:pt x="170" y="435"/>
                  </a:lnTo>
                  <a:lnTo>
                    <a:pt x="182" y="431"/>
                  </a:lnTo>
                  <a:lnTo>
                    <a:pt x="194" y="423"/>
                  </a:lnTo>
                  <a:lnTo>
                    <a:pt x="202" y="416"/>
                  </a:lnTo>
                  <a:lnTo>
                    <a:pt x="208" y="408"/>
                  </a:lnTo>
                  <a:lnTo>
                    <a:pt x="213" y="401"/>
                  </a:lnTo>
                  <a:lnTo>
                    <a:pt x="216" y="392"/>
                  </a:lnTo>
                  <a:lnTo>
                    <a:pt x="218" y="384"/>
                  </a:lnTo>
                  <a:lnTo>
                    <a:pt x="219" y="374"/>
                  </a:lnTo>
                  <a:lnTo>
                    <a:pt x="220" y="361"/>
                  </a:lnTo>
                  <a:lnTo>
                    <a:pt x="220" y="346"/>
                  </a:lnTo>
                  <a:lnTo>
                    <a:pt x="220" y="328"/>
                  </a:lnTo>
                  <a:close/>
                  <a:moveTo>
                    <a:pt x="118" y="100"/>
                  </a:moveTo>
                  <a:lnTo>
                    <a:pt x="165" y="0"/>
                  </a:lnTo>
                  <a:lnTo>
                    <a:pt x="269" y="0"/>
                  </a:lnTo>
                  <a:lnTo>
                    <a:pt x="178" y="100"/>
                  </a:lnTo>
                  <a:lnTo>
                    <a:pt x="118" y="10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74" name="Freeform 2116">
              <a:extLst>
                <a:ext uri="{FF2B5EF4-FFF2-40B4-BE49-F238E27FC236}">
                  <a16:creationId xmlns:a16="http://schemas.microsoft.com/office/drawing/2014/main" id="{5A7333D7-065A-40BA-B3EE-FAC9A3EB5E7C}"/>
                </a:ext>
              </a:extLst>
            </p:cNvPr>
            <p:cNvSpPr>
              <a:spLocks/>
            </p:cNvSpPr>
            <p:nvPr/>
          </p:nvSpPr>
          <p:spPr bwMode="auto">
            <a:xfrm>
              <a:off x="4527" y="1658"/>
              <a:ext cx="52" cy="122"/>
            </a:xfrm>
            <a:custGeom>
              <a:avLst/>
              <a:gdLst>
                <a:gd name="T0" fmla="*/ 50 w 210"/>
                <a:gd name="T1" fmla="*/ 32 h 488"/>
                <a:gd name="T2" fmla="*/ 50 w 210"/>
                <a:gd name="T3" fmla="*/ 50 h 488"/>
                <a:gd name="T4" fmla="*/ 34 w 210"/>
                <a:gd name="T5" fmla="*/ 50 h 488"/>
                <a:gd name="T6" fmla="*/ 34 w 210"/>
                <a:gd name="T7" fmla="*/ 86 h 488"/>
                <a:gd name="T8" fmla="*/ 34 w 210"/>
                <a:gd name="T9" fmla="*/ 91 h 488"/>
                <a:gd name="T10" fmla="*/ 34 w 210"/>
                <a:gd name="T11" fmla="*/ 94 h 488"/>
                <a:gd name="T12" fmla="*/ 34 w 210"/>
                <a:gd name="T13" fmla="*/ 97 h 488"/>
                <a:gd name="T14" fmla="*/ 34 w 210"/>
                <a:gd name="T15" fmla="*/ 99 h 488"/>
                <a:gd name="T16" fmla="*/ 35 w 210"/>
                <a:gd name="T17" fmla="*/ 99 h 488"/>
                <a:gd name="T18" fmla="*/ 35 w 210"/>
                <a:gd name="T19" fmla="*/ 100 h 488"/>
                <a:gd name="T20" fmla="*/ 36 w 210"/>
                <a:gd name="T21" fmla="*/ 101 h 488"/>
                <a:gd name="T22" fmla="*/ 37 w 210"/>
                <a:gd name="T23" fmla="*/ 101 h 488"/>
                <a:gd name="T24" fmla="*/ 37 w 210"/>
                <a:gd name="T25" fmla="*/ 102 h 488"/>
                <a:gd name="T26" fmla="*/ 38 w 210"/>
                <a:gd name="T27" fmla="*/ 102 h 488"/>
                <a:gd name="T28" fmla="*/ 39 w 210"/>
                <a:gd name="T29" fmla="*/ 102 h 488"/>
                <a:gd name="T30" fmla="*/ 40 w 210"/>
                <a:gd name="T31" fmla="*/ 103 h 488"/>
                <a:gd name="T32" fmla="*/ 42 w 210"/>
                <a:gd name="T33" fmla="*/ 102 h 488"/>
                <a:gd name="T34" fmla="*/ 45 w 210"/>
                <a:gd name="T35" fmla="*/ 102 h 488"/>
                <a:gd name="T36" fmla="*/ 47 w 210"/>
                <a:gd name="T37" fmla="*/ 101 h 488"/>
                <a:gd name="T38" fmla="*/ 50 w 210"/>
                <a:gd name="T39" fmla="*/ 100 h 488"/>
                <a:gd name="T40" fmla="*/ 52 w 210"/>
                <a:gd name="T41" fmla="*/ 118 h 488"/>
                <a:gd name="T42" fmla="*/ 48 w 210"/>
                <a:gd name="T43" fmla="*/ 120 h 488"/>
                <a:gd name="T44" fmla="*/ 43 w 210"/>
                <a:gd name="T45" fmla="*/ 121 h 488"/>
                <a:gd name="T46" fmla="*/ 39 w 210"/>
                <a:gd name="T47" fmla="*/ 122 h 488"/>
                <a:gd name="T48" fmla="*/ 34 w 210"/>
                <a:gd name="T49" fmla="*/ 122 h 488"/>
                <a:gd name="T50" fmla="*/ 30 w 210"/>
                <a:gd name="T51" fmla="*/ 122 h 488"/>
                <a:gd name="T52" fmla="*/ 28 w 210"/>
                <a:gd name="T53" fmla="*/ 121 h 488"/>
                <a:gd name="T54" fmla="*/ 25 w 210"/>
                <a:gd name="T55" fmla="*/ 121 h 488"/>
                <a:gd name="T56" fmla="*/ 22 w 210"/>
                <a:gd name="T57" fmla="*/ 120 h 488"/>
                <a:gd name="T58" fmla="*/ 20 w 210"/>
                <a:gd name="T59" fmla="*/ 119 h 488"/>
                <a:gd name="T60" fmla="*/ 18 w 210"/>
                <a:gd name="T61" fmla="*/ 117 h 488"/>
                <a:gd name="T62" fmla="*/ 16 w 210"/>
                <a:gd name="T63" fmla="*/ 116 h 488"/>
                <a:gd name="T64" fmla="*/ 15 w 210"/>
                <a:gd name="T65" fmla="*/ 114 h 488"/>
                <a:gd name="T66" fmla="*/ 14 w 210"/>
                <a:gd name="T67" fmla="*/ 113 h 488"/>
                <a:gd name="T68" fmla="*/ 13 w 210"/>
                <a:gd name="T69" fmla="*/ 110 h 488"/>
                <a:gd name="T70" fmla="*/ 12 w 210"/>
                <a:gd name="T71" fmla="*/ 108 h 488"/>
                <a:gd name="T72" fmla="*/ 12 w 210"/>
                <a:gd name="T73" fmla="*/ 105 h 488"/>
                <a:gd name="T74" fmla="*/ 11 w 210"/>
                <a:gd name="T75" fmla="*/ 103 h 488"/>
                <a:gd name="T76" fmla="*/ 11 w 210"/>
                <a:gd name="T77" fmla="*/ 99 h 488"/>
                <a:gd name="T78" fmla="*/ 11 w 210"/>
                <a:gd name="T79" fmla="*/ 94 h 488"/>
                <a:gd name="T80" fmla="*/ 11 w 210"/>
                <a:gd name="T81" fmla="*/ 89 h 488"/>
                <a:gd name="T82" fmla="*/ 11 w 210"/>
                <a:gd name="T83" fmla="*/ 50 h 488"/>
                <a:gd name="T84" fmla="*/ 0 w 210"/>
                <a:gd name="T85" fmla="*/ 50 h 488"/>
                <a:gd name="T86" fmla="*/ 0 w 210"/>
                <a:gd name="T87" fmla="*/ 32 h 488"/>
                <a:gd name="T88" fmla="*/ 11 w 210"/>
                <a:gd name="T89" fmla="*/ 32 h 488"/>
                <a:gd name="T90" fmla="*/ 11 w 210"/>
                <a:gd name="T91" fmla="*/ 14 h 488"/>
                <a:gd name="T92" fmla="*/ 34 w 210"/>
                <a:gd name="T93" fmla="*/ 0 h 488"/>
                <a:gd name="T94" fmla="*/ 34 w 210"/>
                <a:gd name="T95" fmla="*/ 32 h 488"/>
                <a:gd name="T96" fmla="*/ 50 w 210"/>
                <a:gd name="T97" fmla="*/ 32 h 48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10"/>
                <a:gd name="T148" fmla="*/ 0 h 488"/>
                <a:gd name="T149" fmla="*/ 210 w 210"/>
                <a:gd name="T150" fmla="*/ 488 h 48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10" h="488">
                  <a:moveTo>
                    <a:pt x="202" y="126"/>
                  </a:moveTo>
                  <a:lnTo>
                    <a:pt x="202" y="200"/>
                  </a:lnTo>
                  <a:lnTo>
                    <a:pt x="138" y="200"/>
                  </a:lnTo>
                  <a:lnTo>
                    <a:pt x="138" y="343"/>
                  </a:lnTo>
                  <a:lnTo>
                    <a:pt x="138" y="362"/>
                  </a:lnTo>
                  <a:lnTo>
                    <a:pt x="138" y="377"/>
                  </a:lnTo>
                  <a:lnTo>
                    <a:pt x="139" y="387"/>
                  </a:lnTo>
                  <a:lnTo>
                    <a:pt x="139" y="394"/>
                  </a:lnTo>
                  <a:lnTo>
                    <a:pt x="140" y="397"/>
                  </a:lnTo>
                  <a:lnTo>
                    <a:pt x="143" y="399"/>
                  </a:lnTo>
                  <a:lnTo>
                    <a:pt x="145" y="403"/>
                  </a:lnTo>
                  <a:lnTo>
                    <a:pt x="148" y="405"/>
                  </a:lnTo>
                  <a:lnTo>
                    <a:pt x="151" y="407"/>
                  </a:lnTo>
                  <a:lnTo>
                    <a:pt x="155" y="408"/>
                  </a:lnTo>
                  <a:lnTo>
                    <a:pt x="159" y="409"/>
                  </a:lnTo>
                  <a:lnTo>
                    <a:pt x="163" y="410"/>
                  </a:lnTo>
                  <a:lnTo>
                    <a:pt x="171" y="409"/>
                  </a:lnTo>
                  <a:lnTo>
                    <a:pt x="180" y="407"/>
                  </a:lnTo>
                  <a:lnTo>
                    <a:pt x="190" y="405"/>
                  </a:lnTo>
                  <a:lnTo>
                    <a:pt x="202" y="400"/>
                  </a:lnTo>
                  <a:lnTo>
                    <a:pt x="210" y="473"/>
                  </a:lnTo>
                  <a:lnTo>
                    <a:pt x="192" y="480"/>
                  </a:lnTo>
                  <a:lnTo>
                    <a:pt x="175" y="484"/>
                  </a:lnTo>
                  <a:lnTo>
                    <a:pt x="156" y="486"/>
                  </a:lnTo>
                  <a:lnTo>
                    <a:pt x="136" y="488"/>
                  </a:lnTo>
                  <a:lnTo>
                    <a:pt x="123" y="486"/>
                  </a:lnTo>
                  <a:lnTo>
                    <a:pt x="112" y="485"/>
                  </a:lnTo>
                  <a:lnTo>
                    <a:pt x="101" y="483"/>
                  </a:lnTo>
                  <a:lnTo>
                    <a:pt x="90" y="479"/>
                  </a:lnTo>
                  <a:lnTo>
                    <a:pt x="81" y="474"/>
                  </a:lnTo>
                  <a:lnTo>
                    <a:pt x="72" y="469"/>
                  </a:lnTo>
                  <a:lnTo>
                    <a:pt x="65" y="463"/>
                  </a:lnTo>
                  <a:lnTo>
                    <a:pt x="60" y="457"/>
                  </a:lnTo>
                  <a:lnTo>
                    <a:pt x="55" y="450"/>
                  </a:lnTo>
                  <a:lnTo>
                    <a:pt x="52" y="441"/>
                  </a:lnTo>
                  <a:lnTo>
                    <a:pt x="49" y="431"/>
                  </a:lnTo>
                  <a:lnTo>
                    <a:pt x="47" y="420"/>
                  </a:lnTo>
                  <a:lnTo>
                    <a:pt x="46" y="410"/>
                  </a:lnTo>
                  <a:lnTo>
                    <a:pt x="44" y="396"/>
                  </a:lnTo>
                  <a:lnTo>
                    <a:pt x="44" y="377"/>
                  </a:lnTo>
                  <a:lnTo>
                    <a:pt x="43" y="354"/>
                  </a:lnTo>
                  <a:lnTo>
                    <a:pt x="43" y="200"/>
                  </a:lnTo>
                  <a:lnTo>
                    <a:pt x="0" y="200"/>
                  </a:lnTo>
                  <a:lnTo>
                    <a:pt x="0" y="126"/>
                  </a:lnTo>
                  <a:lnTo>
                    <a:pt x="43" y="126"/>
                  </a:lnTo>
                  <a:lnTo>
                    <a:pt x="43" y="55"/>
                  </a:lnTo>
                  <a:lnTo>
                    <a:pt x="138" y="0"/>
                  </a:lnTo>
                  <a:lnTo>
                    <a:pt x="138" y="126"/>
                  </a:lnTo>
                  <a:lnTo>
                    <a:pt x="202" y="12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75" name="Freeform 2117">
              <a:extLst>
                <a:ext uri="{FF2B5EF4-FFF2-40B4-BE49-F238E27FC236}">
                  <a16:creationId xmlns:a16="http://schemas.microsoft.com/office/drawing/2014/main" id="{6AD04D6D-7CE6-4829-81D8-FA1D7EF07E6F}"/>
                </a:ext>
              </a:extLst>
            </p:cNvPr>
            <p:cNvSpPr>
              <a:spLocks noEditPoints="1"/>
            </p:cNvSpPr>
            <p:nvPr/>
          </p:nvSpPr>
          <p:spPr bwMode="auto">
            <a:xfrm>
              <a:off x="4594" y="1656"/>
              <a:ext cx="23" cy="122"/>
            </a:xfrm>
            <a:custGeom>
              <a:avLst/>
              <a:gdLst>
                <a:gd name="T0" fmla="*/ 0 w 94"/>
                <a:gd name="T1" fmla="*/ 22 h 490"/>
                <a:gd name="T2" fmla="*/ 0 w 94"/>
                <a:gd name="T3" fmla="*/ 0 h 490"/>
                <a:gd name="T4" fmla="*/ 23 w 94"/>
                <a:gd name="T5" fmla="*/ 0 h 490"/>
                <a:gd name="T6" fmla="*/ 23 w 94"/>
                <a:gd name="T7" fmla="*/ 22 h 490"/>
                <a:gd name="T8" fmla="*/ 0 w 94"/>
                <a:gd name="T9" fmla="*/ 22 h 490"/>
                <a:gd name="T10" fmla="*/ 0 w 94"/>
                <a:gd name="T11" fmla="*/ 122 h 490"/>
                <a:gd name="T12" fmla="*/ 0 w 94"/>
                <a:gd name="T13" fmla="*/ 34 h 490"/>
                <a:gd name="T14" fmla="*/ 23 w 94"/>
                <a:gd name="T15" fmla="*/ 34 h 490"/>
                <a:gd name="T16" fmla="*/ 23 w 94"/>
                <a:gd name="T17" fmla="*/ 122 h 490"/>
                <a:gd name="T18" fmla="*/ 0 w 94"/>
                <a:gd name="T19" fmla="*/ 122 h 4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4"/>
                <a:gd name="T31" fmla="*/ 0 h 490"/>
                <a:gd name="T32" fmla="*/ 94 w 94"/>
                <a:gd name="T33" fmla="*/ 490 h 4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4" h="490">
                  <a:moveTo>
                    <a:pt x="0" y="87"/>
                  </a:moveTo>
                  <a:lnTo>
                    <a:pt x="0" y="0"/>
                  </a:lnTo>
                  <a:lnTo>
                    <a:pt x="94" y="0"/>
                  </a:lnTo>
                  <a:lnTo>
                    <a:pt x="94" y="87"/>
                  </a:lnTo>
                  <a:lnTo>
                    <a:pt x="0" y="87"/>
                  </a:lnTo>
                  <a:close/>
                  <a:moveTo>
                    <a:pt x="0" y="490"/>
                  </a:moveTo>
                  <a:lnTo>
                    <a:pt x="0" y="136"/>
                  </a:lnTo>
                  <a:lnTo>
                    <a:pt x="94" y="136"/>
                  </a:lnTo>
                  <a:lnTo>
                    <a:pt x="94" y="490"/>
                  </a:lnTo>
                  <a:lnTo>
                    <a:pt x="0" y="49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76" name="Freeform 2118">
              <a:extLst>
                <a:ext uri="{FF2B5EF4-FFF2-40B4-BE49-F238E27FC236}">
                  <a16:creationId xmlns:a16="http://schemas.microsoft.com/office/drawing/2014/main" id="{23F93A45-D864-45F8-B7E5-E084A5974742}"/>
                </a:ext>
              </a:extLst>
            </p:cNvPr>
            <p:cNvSpPr>
              <a:spLocks/>
            </p:cNvSpPr>
            <p:nvPr/>
          </p:nvSpPr>
          <p:spPr bwMode="auto">
            <a:xfrm>
              <a:off x="4636" y="1688"/>
              <a:ext cx="83" cy="92"/>
            </a:xfrm>
            <a:custGeom>
              <a:avLst/>
              <a:gdLst>
                <a:gd name="T0" fmla="*/ 59 w 334"/>
                <a:gd name="T1" fmla="*/ 32 h 371"/>
                <a:gd name="T2" fmla="*/ 57 w 334"/>
                <a:gd name="T3" fmla="*/ 26 h 371"/>
                <a:gd name="T4" fmla="*/ 56 w 334"/>
                <a:gd name="T5" fmla="*/ 24 h 371"/>
                <a:gd name="T6" fmla="*/ 54 w 334"/>
                <a:gd name="T7" fmla="*/ 22 h 371"/>
                <a:gd name="T8" fmla="*/ 49 w 334"/>
                <a:gd name="T9" fmla="*/ 19 h 371"/>
                <a:gd name="T10" fmla="*/ 43 w 334"/>
                <a:gd name="T11" fmla="*/ 18 h 371"/>
                <a:gd name="T12" fmla="*/ 39 w 334"/>
                <a:gd name="T13" fmla="*/ 19 h 371"/>
                <a:gd name="T14" fmla="*/ 35 w 334"/>
                <a:gd name="T15" fmla="*/ 20 h 371"/>
                <a:gd name="T16" fmla="*/ 32 w 334"/>
                <a:gd name="T17" fmla="*/ 22 h 371"/>
                <a:gd name="T18" fmla="*/ 29 w 334"/>
                <a:gd name="T19" fmla="*/ 24 h 371"/>
                <a:gd name="T20" fmla="*/ 27 w 334"/>
                <a:gd name="T21" fmla="*/ 28 h 371"/>
                <a:gd name="T22" fmla="*/ 25 w 334"/>
                <a:gd name="T23" fmla="*/ 32 h 371"/>
                <a:gd name="T24" fmla="*/ 24 w 334"/>
                <a:gd name="T25" fmla="*/ 38 h 371"/>
                <a:gd name="T26" fmla="*/ 24 w 334"/>
                <a:gd name="T27" fmla="*/ 44 h 371"/>
                <a:gd name="T28" fmla="*/ 24 w 334"/>
                <a:gd name="T29" fmla="*/ 52 h 371"/>
                <a:gd name="T30" fmla="*/ 25 w 334"/>
                <a:gd name="T31" fmla="*/ 58 h 371"/>
                <a:gd name="T32" fmla="*/ 27 w 334"/>
                <a:gd name="T33" fmla="*/ 63 h 371"/>
                <a:gd name="T34" fmla="*/ 29 w 334"/>
                <a:gd name="T35" fmla="*/ 66 h 371"/>
                <a:gd name="T36" fmla="*/ 32 w 334"/>
                <a:gd name="T37" fmla="*/ 69 h 371"/>
                <a:gd name="T38" fmla="*/ 35 w 334"/>
                <a:gd name="T39" fmla="*/ 71 h 371"/>
                <a:gd name="T40" fmla="*/ 39 w 334"/>
                <a:gd name="T41" fmla="*/ 72 h 371"/>
                <a:gd name="T42" fmla="*/ 43 w 334"/>
                <a:gd name="T43" fmla="*/ 73 h 371"/>
                <a:gd name="T44" fmla="*/ 49 w 334"/>
                <a:gd name="T45" fmla="*/ 72 h 371"/>
                <a:gd name="T46" fmla="*/ 52 w 334"/>
                <a:gd name="T47" fmla="*/ 71 h 371"/>
                <a:gd name="T48" fmla="*/ 54 w 334"/>
                <a:gd name="T49" fmla="*/ 69 h 371"/>
                <a:gd name="T50" fmla="*/ 56 w 334"/>
                <a:gd name="T51" fmla="*/ 67 h 371"/>
                <a:gd name="T52" fmla="*/ 58 w 334"/>
                <a:gd name="T53" fmla="*/ 64 h 371"/>
                <a:gd name="T54" fmla="*/ 60 w 334"/>
                <a:gd name="T55" fmla="*/ 56 h 371"/>
                <a:gd name="T56" fmla="*/ 82 w 334"/>
                <a:gd name="T57" fmla="*/ 64 h 371"/>
                <a:gd name="T58" fmla="*/ 80 w 334"/>
                <a:gd name="T59" fmla="*/ 71 h 371"/>
                <a:gd name="T60" fmla="*/ 76 w 334"/>
                <a:gd name="T61" fmla="*/ 77 h 371"/>
                <a:gd name="T62" fmla="*/ 72 w 334"/>
                <a:gd name="T63" fmla="*/ 82 h 371"/>
                <a:gd name="T64" fmla="*/ 67 w 334"/>
                <a:gd name="T65" fmla="*/ 86 h 371"/>
                <a:gd name="T66" fmla="*/ 61 w 334"/>
                <a:gd name="T67" fmla="*/ 89 h 371"/>
                <a:gd name="T68" fmla="*/ 54 w 334"/>
                <a:gd name="T69" fmla="*/ 91 h 371"/>
                <a:gd name="T70" fmla="*/ 46 w 334"/>
                <a:gd name="T71" fmla="*/ 92 h 371"/>
                <a:gd name="T72" fmla="*/ 38 w 334"/>
                <a:gd name="T73" fmla="*/ 92 h 371"/>
                <a:gd name="T74" fmla="*/ 29 w 334"/>
                <a:gd name="T75" fmla="*/ 90 h 371"/>
                <a:gd name="T76" fmla="*/ 21 w 334"/>
                <a:gd name="T77" fmla="*/ 87 h 371"/>
                <a:gd name="T78" fmla="*/ 14 w 334"/>
                <a:gd name="T79" fmla="*/ 83 h 371"/>
                <a:gd name="T80" fmla="*/ 9 w 334"/>
                <a:gd name="T81" fmla="*/ 77 h 371"/>
                <a:gd name="T82" fmla="*/ 4 w 334"/>
                <a:gd name="T83" fmla="*/ 69 h 371"/>
                <a:gd name="T84" fmla="*/ 1 w 334"/>
                <a:gd name="T85" fmla="*/ 61 h 371"/>
                <a:gd name="T86" fmla="*/ 0 w 334"/>
                <a:gd name="T87" fmla="*/ 51 h 371"/>
                <a:gd name="T88" fmla="*/ 0 w 334"/>
                <a:gd name="T89" fmla="*/ 41 h 371"/>
                <a:gd name="T90" fmla="*/ 1 w 334"/>
                <a:gd name="T91" fmla="*/ 31 h 371"/>
                <a:gd name="T92" fmla="*/ 4 w 334"/>
                <a:gd name="T93" fmla="*/ 23 h 371"/>
                <a:gd name="T94" fmla="*/ 9 w 334"/>
                <a:gd name="T95" fmla="*/ 15 h 371"/>
                <a:gd name="T96" fmla="*/ 14 w 334"/>
                <a:gd name="T97" fmla="*/ 9 h 371"/>
                <a:gd name="T98" fmla="*/ 21 w 334"/>
                <a:gd name="T99" fmla="*/ 5 h 371"/>
                <a:gd name="T100" fmla="*/ 29 w 334"/>
                <a:gd name="T101" fmla="*/ 2 h 371"/>
                <a:gd name="T102" fmla="*/ 38 w 334"/>
                <a:gd name="T103" fmla="*/ 0 h 371"/>
                <a:gd name="T104" fmla="*/ 46 w 334"/>
                <a:gd name="T105" fmla="*/ 0 h 371"/>
                <a:gd name="T106" fmla="*/ 54 w 334"/>
                <a:gd name="T107" fmla="*/ 1 h 371"/>
                <a:gd name="T108" fmla="*/ 60 w 334"/>
                <a:gd name="T109" fmla="*/ 3 h 371"/>
                <a:gd name="T110" fmla="*/ 66 w 334"/>
                <a:gd name="T111" fmla="*/ 5 h 371"/>
                <a:gd name="T112" fmla="*/ 70 w 334"/>
                <a:gd name="T113" fmla="*/ 9 h 371"/>
                <a:gd name="T114" fmla="*/ 75 w 334"/>
                <a:gd name="T115" fmla="*/ 13 h 371"/>
                <a:gd name="T116" fmla="*/ 78 w 334"/>
                <a:gd name="T117" fmla="*/ 18 h 371"/>
                <a:gd name="T118" fmla="*/ 81 w 334"/>
                <a:gd name="T119" fmla="*/ 25 h 37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34"/>
                <a:gd name="T181" fmla="*/ 0 h 371"/>
                <a:gd name="T182" fmla="*/ 334 w 334"/>
                <a:gd name="T183" fmla="*/ 371 h 37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34" h="371">
                  <a:moveTo>
                    <a:pt x="329" y="114"/>
                  </a:moveTo>
                  <a:lnTo>
                    <a:pt x="237" y="130"/>
                  </a:lnTo>
                  <a:lnTo>
                    <a:pt x="234" y="117"/>
                  </a:lnTo>
                  <a:lnTo>
                    <a:pt x="229" y="106"/>
                  </a:lnTo>
                  <a:lnTo>
                    <a:pt x="227" y="100"/>
                  </a:lnTo>
                  <a:lnTo>
                    <a:pt x="224" y="96"/>
                  </a:lnTo>
                  <a:lnTo>
                    <a:pt x="219" y="92"/>
                  </a:lnTo>
                  <a:lnTo>
                    <a:pt x="216" y="88"/>
                  </a:lnTo>
                  <a:lnTo>
                    <a:pt x="207" y="82"/>
                  </a:lnTo>
                  <a:lnTo>
                    <a:pt x="197" y="77"/>
                  </a:lnTo>
                  <a:lnTo>
                    <a:pt x="185" y="75"/>
                  </a:lnTo>
                  <a:lnTo>
                    <a:pt x="173" y="74"/>
                  </a:lnTo>
                  <a:lnTo>
                    <a:pt x="164" y="74"/>
                  </a:lnTo>
                  <a:lnTo>
                    <a:pt x="156" y="76"/>
                  </a:lnTo>
                  <a:lnTo>
                    <a:pt x="149" y="77"/>
                  </a:lnTo>
                  <a:lnTo>
                    <a:pt x="141" y="81"/>
                  </a:lnTo>
                  <a:lnTo>
                    <a:pt x="134" y="84"/>
                  </a:lnTo>
                  <a:lnTo>
                    <a:pt x="129" y="87"/>
                  </a:lnTo>
                  <a:lnTo>
                    <a:pt x="122" y="93"/>
                  </a:lnTo>
                  <a:lnTo>
                    <a:pt x="117" y="98"/>
                  </a:lnTo>
                  <a:lnTo>
                    <a:pt x="112" y="105"/>
                  </a:lnTo>
                  <a:lnTo>
                    <a:pt x="108" y="112"/>
                  </a:lnTo>
                  <a:lnTo>
                    <a:pt x="105" y="121"/>
                  </a:lnTo>
                  <a:lnTo>
                    <a:pt x="101" y="130"/>
                  </a:lnTo>
                  <a:lnTo>
                    <a:pt x="99" y="141"/>
                  </a:lnTo>
                  <a:lnTo>
                    <a:pt x="98" y="153"/>
                  </a:lnTo>
                  <a:lnTo>
                    <a:pt x="97" y="165"/>
                  </a:lnTo>
                  <a:lnTo>
                    <a:pt x="96" y="179"/>
                  </a:lnTo>
                  <a:lnTo>
                    <a:pt x="97" y="194"/>
                  </a:lnTo>
                  <a:lnTo>
                    <a:pt x="98" y="208"/>
                  </a:lnTo>
                  <a:lnTo>
                    <a:pt x="99" y="222"/>
                  </a:lnTo>
                  <a:lnTo>
                    <a:pt x="101" y="233"/>
                  </a:lnTo>
                  <a:lnTo>
                    <a:pt x="105" y="244"/>
                  </a:lnTo>
                  <a:lnTo>
                    <a:pt x="108" y="253"/>
                  </a:lnTo>
                  <a:lnTo>
                    <a:pt x="112" y="261"/>
                  </a:lnTo>
                  <a:lnTo>
                    <a:pt x="118" y="268"/>
                  </a:lnTo>
                  <a:lnTo>
                    <a:pt x="123" y="275"/>
                  </a:lnTo>
                  <a:lnTo>
                    <a:pt x="129" y="279"/>
                  </a:lnTo>
                  <a:lnTo>
                    <a:pt x="135" y="284"/>
                  </a:lnTo>
                  <a:lnTo>
                    <a:pt x="142" y="288"/>
                  </a:lnTo>
                  <a:lnTo>
                    <a:pt x="150" y="290"/>
                  </a:lnTo>
                  <a:lnTo>
                    <a:pt x="157" y="292"/>
                  </a:lnTo>
                  <a:lnTo>
                    <a:pt x="165" y="293"/>
                  </a:lnTo>
                  <a:lnTo>
                    <a:pt x="174" y="294"/>
                  </a:lnTo>
                  <a:lnTo>
                    <a:pt x="187" y="293"/>
                  </a:lnTo>
                  <a:lnTo>
                    <a:pt x="198" y="290"/>
                  </a:lnTo>
                  <a:lnTo>
                    <a:pt x="204" y="288"/>
                  </a:lnTo>
                  <a:lnTo>
                    <a:pt x="209" y="286"/>
                  </a:lnTo>
                  <a:lnTo>
                    <a:pt x="214" y="282"/>
                  </a:lnTo>
                  <a:lnTo>
                    <a:pt x="218" y="279"/>
                  </a:lnTo>
                  <a:lnTo>
                    <a:pt x="223" y="275"/>
                  </a:lnTo>
                  <a:lnTo>
                    <a:pt x="226" y="270"/>
                  </a:lnTo>
                  <a:lnTo>
                    <a:pt x="229" y="265"/>
                  </a:lnTo>
                  <a:lnTo>
                    <a:pt x="232" y="258"/>
                  </a:lnTo>
                  <a:lnTo>
                    <a:pt x="238" y="244"/>
                  </a:lnTo>
                  <a:lnTo>
                    <a:pt x="242" y="227"/>
                  </a:lnTo>
                  <a:lnTo>
                    <a:pt x="334" y="243"/>
                  </a:lnTo>
                  <a:lnTo>
                    <a:pt x="329" y="258"/>
                  </a:lnTo>
                  <a:lnTo>
                    <a:pt x="325" y="272"/>
                  </a:lnTo>
                  <a:lnTo>
                    <a:pt x="320" y="286"/>
                  </a:lnTo>
                  <a:lnTo>
                    <a:pt x="313" y="298"/>
                  </a:lnTo>
                  <a:lnTo>
                    <a:pt x="305" y="310"/>
                  </a:lnTo>
                  <a:lnTo>
                    <a:pt x="297" y="320"/>
                  </a:lnTo>
                  <a:lnTo>
                    <a:pt x="289" y="330"/>
                  </a:lnTo>
                  <a:lnTo>
                    <a:pt x="279" y="339"/>
                  </a:lnTo>
                  <a:lnTo>
                    <a:pt x="269" y="346"/>
                  </a:lnTo>
                  <a:lnTo>
                    <a:pt x="257" y="352"/>
                  </a:lnTo>
                  <a:lnTo>
                    <a:pt x="245" y="358"/>
                  </a:lnTo>
                  <a:lnTo>
                    <a:pt x="231" y="363"/>
                  </a:lnTo>
                  <a:lnTo>
                    <a:pt x="217" y="366"/>
                  </a:lnTo>
                  <a:lnTo>
                    <a:pt x="203" y="368"/>
                  </a:lnTo>
                  <a:lnTo>
                    <a:pt x="186" y="369"/>
                  </a:lnTo>
                  <a:lnTo>
                    <a:pt x="170" y="371"/>
                  </a:lnTo>
                  <a:lnTo>
                    <a:pt x="151" y="369"/>
                  </a:lnTo>
                  <a:lnTo>
                    <a:pt x="133" y="367"/>
                  </a:lnTo>
                  <a:lnTo>
                    <a:pt x="116" y="364"/>
                  </a:lnTo>
                  <a:lnTo>
                    <a:pt x="100" y="358"/>
                  </a:lnTo>
                  <a:lnTo>
                    <a:pt x="85" y="352"/>
                  </a:lnTo>
                  <a:lnTo>
                    <a:pt x="71" y="343"/>
                  </a:lnTo>
                  <a:lnTo>
                    <a:pt x="58" y="333"/>
                  </a:lnTo>
                  <a:lnTo>
                    <a:pt x="46" y="322"/>
                  </a:lnTo>
                  <a:lnTo>
                    <a:pt x="35" y="309"/>
                  </a:lnTo>
                  <a:lnTo>
                    <a:pt x="26" y="294"/>
                  </a:lnTo>
                  <a:lnTo>
                    <a:pt x="17" y="279"/>
                  </a:lnTo>
                  <a:lnTo>
                    <a:pt x="12" y="264"/>
                  </a:lnTo>
                  <a:lnTo>
                    <a:pt x="6" y="246"/>
                  </a:lnTo>
                  <a:lnTo>
                    <a:pt x="3" y="227"/>
                  </a:lnTo>
                  <a:lnTo>
                    <a:pt x="1" y="207"/>
                  </a:lnTo>
                  <a:lnTo>
                    <a:pt x="0" y="185"/>
                  </a:lnTo>
                  <a:lnTo>
                    <a:pt x="1" y="164"/>
                  </a:lnTo>
                  <a:lnTo>
                    <a:pt x="3" y="144"/>
                  </a:lnTo>
                  <a:lnTo>
                    <a:pt x="6" y="126"/>
                  </a:lnTo>
                  <a:lnTo>
                    <a:pt x="12" y="108"/>
                  </a:lnTo>
                  <a:lnTo>
                    <a:pt x="17" y="92"/>
                  </a:lnTo>
                  <a:lnTo>
                    <a:pt x="26" y="76"/>
                  </a:lnTo>
                  <a:lnTo>
                    <a:pt x="35" y="62"/>
                  </a:lnTo>
                  <a:lnTo>
                    <a:pt x="46" y="50"/>
                  </a:lnTo>
                  <a:lnTo>
                    <a:pt x="58" y="38"/>
                  </a:lnTo>
                  <a:lnTo>
                    <a:pt x="71" y="28"/>
                  </a:lnTo>
                  <a:lnTo>
                    <a:pt x="86" y="20"/>
                  </a:lnTo>
                  <a:lnTo>
                    <a:pt x="101" y="12"/>
                  </a:lnTo>
                  <a:lnTo>
                    <a:pt x="117" y="8"/>
                  </a:lnTo>
                  <a:lnTo>
                    <a:pt x="134" y="3"/>
                  </a:lnTo>
                  <a:lnTo>
                    <a:pt x="152" y="1"/>
                  </a:lnTo>
                  <a:lnTo>
                    <a:pt x="172" y="0"/>
                  </a:lnTo>
                  <a:lnTo>
                    <a:pt x="187" y="1"/>
                  </a:lnTo>
                  <a:lnTo>
                    <a:pt x="203" y="2"/>
                  </a:lnTo>
                  <a:lnTo>
                    <a:pt x="216" y="4"/>
                  </a:lnTo>
                  <a:lnTo>
                    <a:pt x="229" y="8"/>
                  </a:lnTo>
                  <a:lnTo>
                    <a:pt x="242" y="11"/>
                  </a:lnTo>
                  <a:lnTo>
                    <a:pt x="253" y="17"/>
                  </a:lnTo>
                  <a:lnTo>
                    <a:pt x="264" y="22"/>
                  </a:lnTo>
                  <a:lnTo>
                    <a:pt x="274" y="29"/>
                  </a:lnTo>
                  <a:lnTo>
                    <a:pt x="283" y="35"/>
                  </a:lnTo>
                  <a:lnTo>
                    <a:pt x="292" y="44"/>
                  </a:lnTo>
                  <a:lnTo>
                    <a:pt x="300" y="53"/>
                  </a:lnTo>
                  <a:lnTo>
                    <a:pt x="307" y="63"/>
                  </a:lnTo>
                  <a:lnTo>
                    <a:pt x="314" y="74"/>
                  </a:lnTo>
                  <a:lnTo>
                    <a:pt x="320" y="86"/>
                  </a:lnTo>
                  <a:lnTo>
                    <a:pt x="325" y="99"/>
                  </a:lnTo>
                  <a:lnTo>
                    <a:pt x="329" y="11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77" name="Freeform 2119">
              <a:extLst>
                <a:ext uri="{FF2B5EF4-FFF2-40B4-BE49-F238E27FC236}">
                  <a16:creationId xmlns:a16="http://schemas.microsoft.com/office/drawing/2014/main" id="{0A8F1840-2E96-424D-AE4F-335AFA134B4A}"/>
                </a:ext>
              </a:extLst>
            </p:cNvPr>
            <p:cNvSpPr>
              <a:spLocks noEditPoints="1"/>
            </p:cNvSpPr>
            <p:nvPr/>
          </p:nvSpPr>
          <p:spPr bwMode="auto">
            <a:xfrm>
              <a:off x="4731" y="1688"/>
              <a:ext cx="91" cy="92"/>
            </a:xfrm>
            <a:custGeom>
              <a:avLst/>
              <a:gdLst>
                <a:gd name="T0" fmla="*/ 0 w 365"/>
                <a:gd name="T1" fmla="*/ 39 h 371"/>
                <a:gd name="T2" fmla="*/ 2 w 365"/>
                <a:gd name="T3" fmla="*/ 31 h 371"/>
                <a:gd name="T4" fmla="*/ 5 w 365"/>
                <a:gd name="T5" fmla="*/ 22 h 371"/>
                <a:gd name="T6" fmla="*/ 11 w 365"/>
                <a:gd name="T7" fmla="*/ 15 h 371"/>
                <a:gd name="T8" fmla="*/ 17 w 365"/>
                <a:gd name="T9" fmla="*/ 9 h 371"/>
                <a:gd name="T10" fmla="*/ 24 w 365"/>
                <a:gd name="T11" fmla="*/ 4 h 371"/>
                <a:gd name="T12" fmla="*/ 33 w 365"/>
                <a:gd name="T13" fmla="*/ 2 h 371"/>
                <a:gd name="T14" fmla="*/ 42 w 365"/>
                <a:gd name="T15" fmla="*/ 0 h 371"/>
                <a:gd name="T16" fmla="*/ 55 w 365"/>
                <a:gd name="T17" fmla="*/ 1 h 371"/>
                <a:gd name="T18" fmla="*/ 68 w 365"/>
                <a:gd name="T19" fmla="*/ 5 h 371"/>
                <a:gd name="T20" fmla="*/ 78 w 365"/>
                <a:gd name="T21" fmla="*/ 13 h 371"/>
                <a:gd name="T22" fmla="*/ 86 w 365"/>
                <a:gd name="T23" fmla="*/ 24 h 371"/>
                <a:gd name="T24" fmla="*/ 90 w 365"/>
                <a:gd name="T25" fmla="*/ 36 h 371"/>
                <a:gd name="T26" fmla="*/ 91 w 365"/>
                <a:gd name="T27" fmla="*/ 51 h 371"/>
                <a:gd name="T28" fmla="*/ 88 w 365"/>
                <a:gd name="T29" fmla="*/ 64 h 371"/>
                <a:gd name="T30" fmla="*/ 81 w 365"/>
                <a:gd name="T31" fmla="*/ 75 h 371"/>
                <a:gd name="T32" fmla="*/ 71 w 365"/>
                <a:gd name="T33" fmla="*/ 85 h 371"/>
                <a:gd name="T34" fmla="*/ 59 w 365"/>
                <a:gd name="T35" fmla="*/ 90 h 371"/>
                <a:gd name="T36" fmla="*/ 46 w 365"/>
                <a:gd name="T37" fmla="*/ 92 h 371"/>
                <a:gd name="T38" fmla="*/ 37 w 365"/>
                <a:gd name="T39" fmla="*/ 91 h 371"/>
                <a:gd name="T40" fmla="*/ 28 w 365"/>
                <a:gd name="T41" fmla="*/ 89 h 371"/>
                <a:gd name="T42" fmla="*/ 20 w 365"/>
                <a:gd name="T43" fmla="*/ 85 h 371"/>
                <a:gd name="T44" fmla="*/ 13 w 365"/>
                <a:gd name="T45" fmla="*/ 80 h 371"/>
                <a:gd name="T46" fmla="*/ 7 w 365"/>
                <a:gd name="T47" fmla="*/ 73 h 371"/>
                <a:gd name="T48" fmla="*/ 3 w 365"/>
                <a:gd name="T49" fmla="*/ 65 h 371"/>
                <a:gd name="T50" fmla="*/ 1 w 365"/>
                <a:gd name="T51" fmla="*/ 56 h 371"/>
                <a:gd name="T52" fmla="*/ 0 w 365"/>
                <a:gd name="T53" fmla="*/ 45 h 371"/>
                <a:gd name="T54" fmla="*/ 24 w 365"/>
                <a:gd name="T55" fmla="*/ 52 h 371"/>
                <a:gd name="T56" fmla="*/ 26 w 365"/>
                <a:gd name="T57" fmla="*/ 60 h 371"/>
                <a:gd name="T58" fmla="*/ 30 w 365"/>
                <a:gd name="T59" fmla="*/ 66 h 371"/>
                <a:gd name="T60" fmla="*/ 35 w 365"/>
                <a:gd name="T61" fmla="*/ 70 h 371"/>
                <a:gd name="T62" fmla="*/ 41 w 365"/>
                <a:gd name="T63" fmla="*/ 72 h 371"/>
                <a:gd name="T64" fmla="*/ 48 w 365"/>
                <a:gd name="T65" fmla="*/ 73 h 371"/>
                <a:gd name="T66" fmla="*/ 54 w 365"/>
                <a:gd name="T67" fmla="*/ 71 h 371"/>
                <a:gd name="T68" fmla="*/ 59 w 365"/>
                <a:gd name="T69" fmla="*/ 67 h 371"/>
                <a:gd name="T70" fmla="*/ 64 w 365"/>
                <a:gd name="T71" fmla="*/ 62 h 371"/>
                <a:gd name="T72" fmla="*/ 66 w 365"/>
                <a:gd name="T73" fmla="*/ 55 h 371"/>
                <a:gd name="T74" fmla="*/ 67 w 365"/>
                <a:gd name="T75" fmla="*/ 46 h 371"/>
                <a:gd name="T76" fmla="*/ 66 w 365"/>
                <a:gd name="T77" fmla="*/ 37 h 371"/>
                <a:gd name="T78" fmla="*/ 64 w 365"/>
                <a:gd name="T79" fmla="*/ 30 h 371"/>
                <a:gd name="T80" fmla="*/ 59 w 365"/>
                <a:gd name="T81" fmla="*/ 24 h 371"/>
                <a:gd name="T82" fmla="*/ 54 w 365"/>
                <a:gd name="T83" fmla="*/ 21 h 371"/>
                <a:gd name="T84" fmla="*/ 48 w 365"/>
                <a:gd name="T85" fmla="*/ 19 h 371"/>
                <a:gd name="T86" fmla="*/ 41 w 365"/>
                <a:gd name="T87" fmla="*/ 19 h 371"/>
                <a:gd name="T88" fmla="*/ 35 w 365"/>
                <a:gd name="T89" fmla="*/ 22 h 371"/>
                <a:gd name="T90" fmla="*/ 30 w 365"/>
                <a:gd name="T91" fmla="*/ 26 h 371"/>
                <a:gd name="T92" fmla="*/ 26 w 365"/>
                <a:gd name="T93" fmla="*/ 32 h 371"/>
                <a:gd name="T94" fmla="*/ 24 w 365"/>
                <a:gd name="T95" fmla="*/ 40 h 37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65"/>
                <a:gd name="T145" fmla="*/ 0 h 371"/>
                <a:gd name="T146" fmla="*/ 365 w 365"/>
                <a:gd name="T147" fmla="*/ 371 h 371"/>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65" h="371">
                  <a:moveTo>
                    <a:pt x="0" y="181"/>
                  </a:moveTo>
                  <a:lnTo>
                    <a:pt x="0" y="169"/>
                  </a:lnTo>
                  <a:lnTo>
                    <a:pt x="1" y="158"/>
                  </a:lnTo>
                  <a:lnTo>
                    <a:pt x="3" y="146"/>
                  </a:lnTo>
                  <a:lnTo>
                    <a:pt x="6" y="135"/>
                  </a:lnTo>
                  <a:lnTo>
                    <a:pt x="9" y="124"/>
                  </a:lnTo>
                  <a:lnTo>
                    <a:pt x="12" y="112"/>
                  </a:lnTo>
                  <a:lnTo>
                    <a:pt x="18" y="101"/>
                  </a:lnTo>
                  <a:lnTo>
                    <a:pt x="22" y="90"/>
                  </a:lnTo>
                  <a:lnTo>
                    <a:pt x="29" y="79"/>
                  </a:lnTo>
                  <a:lnTo>
                    <a:pt x="35" y="69"/>
                  </a:lnTo>
                  <a:lnTo>
                    <a:pt x="43" y="61"/>
                  </a:lnTo>
                  <a:lnTo>
                    <a:pt x="51" y="52"/>
                  </a:lnTo>
                  <a:lnTo>
                    <a:pt x="59" y="43"/>
                  </a:lnTo>
                  <a:lnTo>
                    <a:pt x="68" y="36"/>
                  </a:lnTo>
                  <a:lnTo>
                    <a:pt x="77" y="30"/>
                  </a:lnTo>
                  <a:lnTo>
                    <a:pt x="88" y="23"/>
                  </a:lnTo>
                  <a:lnTo>
                    <a:pt x="98" y="18"/>
                  </a:lnTo>
                  <a:lnTo>
                    <a:pt x="109" y="13"/>
                  </a:lnTo>
                  <a:lnTo>
                    <a:pt x="120" y="9"/>
                  </a:lnTo>
                  <a:lnTo>
                    <a:pt x="132" y="7"/>
                  </a:lnTo>
                  <a:lnTo>
                    <a:pt x="145" y="3"/>
                  </a:lnTo>
                  <a:lnTo>
                    <a:pt x="157" y="2"/>
                  </a:lnTo>
                  <a:lnTo>
                    <a:pt x="169" y="1"/>
                  </a:lnTo>
                  <a:lnTo>
                    <a:pt x="182" y="0"/>
                  </a:lnTo>
                  <a:lnTo>
                    <a:pt x="202" y="1"/>
                  </a:lnTo>
                  <a:lnTo>
                    <a:pt x="221" y="3"/>
                  </a:lnTo>
                  <a:lnTo>
                    <a:pt x="238" y="8"/>
                  </a:lnTo>
                  <a:lnTo>
                    <a:pt x="255" y="13"/>
                  </a:lnTo>
                  <a:lnTo>
                    <a:pt x="271" y="21"/>
                  </a:lnTo>
                  <a:lnTo>
                    <a:pt x="286" y="30"/>
                  </a:lnTo>
                  <a:lnTo>
                    <a:pt x="300" y="41"/>
                  </a:lnTo>
                  <a:lnTo>
                    <a:pt x="313" y="53"/>
                  </a:lnTo>
                  <a:lnTo>
                    <a:pt x="325" y="66"/>
                  </a:lnTo>
                  <a:lnTo>
                    <a:pt x="336" y="81"/>
                  </a:lnTo>
                  <a:lnTo>
                    <a:pt x="345" y="96"/>
                  </a:lnTo>
                  <a:lnTo>
                    <a:pt x="352" y="111"/>
                  </a:lnTo>
                  <a:lnTo>
                    <a:pt x="357" y="129"/>
                  </a:lnTo>
                  <a:lnTo>
                    <a:pt x="362" y="147"/>
                  </a:lnTo>
                  <a:lnTo>
                    <a:pt x="364" y="165"/>
                  </a:lnTo>
                  <a:lnTo>
                    <a:pt x="365" y="184"/>
                  </a:lnTo>
                  <a:lnTo>
                    <a:pt x="364" y="204"/>
                  </a:lnTo>
                  <a:lnTo>
                    <a:pt x="362" y="223"/>
                  </a:lnTo>
                  <a:lnTo>
                    <a:pt x="357" y="240"/>
                  </a:lnTo>
                  <a:lnTo>
                    <a:pt x="352" y="258"/>
                  </a:lnTo>
                  <a:lnTo>
                    <a:pt x="345" y="275"/>
                  </a:lnTo>
                  <a:lnTo>
                    <a:pt x="336" y="290"/>
                  </a:lnTo>
                  <a:lnTo>
                    <a:pt x="325" y="304"/>
                  </a:lnTo>
                  <a:lnTo>
                    <a:pt x="313" y="318"/>
                  </a:lnTo>
                  <a:lnTo>
                    <a:pt x="300" y="330"/>
                  </a:lnTo>
                  <a:lnTo>
                    <a:pt x="286" y="341"/>
                  </a:lnTo>
                  <a:lnTo>
                    <a:pt x="270" y="350"/>
                  </a:lnTo>
                  <a:lnTo>
                    <a:pt x="255" y="357"/>
                  </a:lnTo>
                  <a:lnTo>
                    <a:pt x="238" y="363"/>
                  </a:lnTo>
                  <a:lnTo>
                    <a:pt x="221" y="367"/>
                  </a:lnTo>
                  <a:lnTo>
                    <a:pt x="202" y="369"/>
                  </a:lnTo>
                  <a:lnTo>
                    <a:pt x="183" y="371"/>
                  </a:lnTo>
                  <a:lnTo>
                    <a:pt x="171" y="371"/>
                  </a:lnTo>
                  <a:lnTo>
                    <a:pt x="159" y="369"/>
                  </a:lnTo>
                  <a:lnTo>
                    <a:pt x="147" y="367"/>
                  </a:lnTo>
                  <a:lnTo>
                    <a:pt x="135" y="365"/>
                  </a:lnTo>
                  <a:lnTo>
                    <a:pt x="124" y="362"/>
                  </a:lnTo>
                  <a:lnTo>
                    <a:pt x="113" y="358"/>
                  </a:lnTo>
                  <a:lnTo>
                    <a:pt x="100" y="354"/>
                  </a:lnTo>
                  <a:lnTo>
                    <a:pt x="89" y="348"/>
                  </a:lnTo>
                  <a:lnTo>
                    <a:pt x="79" y="343"/>
                  </a:lnTo>
                  <a:lnTo>
                    <a:pt x="70" y="336"/>
                  </a:lnTo>
                  <a:lnTo>
                    <a:pt x="60" y="329"/>
                  </a:lnTo>
                  <a:lnTo>
                    <a:pt x="51" y="321"/>
                  </a:lnTo>
                  <a:lnTo>
                    <a:pt x="43" y="313"/>
                  </a:lnTo>
                  <a:lnTo>
                    <a:pt x="35" y="304"/>
                  </a:lnTo>
                  <a:lnTo>
                    <a:pt x="29" y="294"/>
                  </a:lnTo>
                  <a:lnTo>
                    <a:pt x="22" y="283"/>
                  </a:lnTo>
                  <a:lnTo>
                    <a:pt x="18" y="273"/>
                  </a:lnTo>
                  <a:lnTo>
                    <a:pt x="12" y="261"/>
                  </a:lnTo>
                  <a:lnTo>
                    <a:pt x="9" y="249"/>
                  </a:lnTo>
                  <a:lnTo>
                    <a:pt x="6" y="237"/>
                  </a:lnTo>
                  <a:lnTo>
                    <a:pt x="3" y="224"/>
                  </a:lnTo>
                  <a:lnTo>
                    <a:pt x="1" y="210"/>
                  </a:lnTo>
                  <a:lnTo>
                    <a:pt x="0" y="195"/>
                  </a:lnTo>
                  <a:lnTo>
                    <a:pt x="0" y="181"/>
                  </a:lnTo>
                  <a:close/>
                  <a:moveTo>
                    <a:pt x="96" y="185"/>
                  </a:moveTo>
                  <a:lnTo>
                    <a:pt x="96" y="198"/>
                  </a:lnTo>
                  <a:lnTo>
                    <a:pt x="97" y="211"/>
                  </a:lnTo>
                  <a:lnTo>
                    <a:pt x="99" y="222"/>
                  </a:lnTo>
                  <a:lnTo>
                    <a:pt x="102" y="232"/>
                  </a:lnTo>
                  <a:lnTo>
                    <a:pt x="106" y="241"/>
                  </a:lnTo>
                  <a:lnTo>
                    <a:pt x="109" y="250"/>
                  </a:lnTo>
                  <a:lnTo>
                    <a:pt x="115" y="259"/>
                  </a:lnTo>
                  <a:lnTo>
                    <a:pt x="120" y="266"/>
                  </a:lnTo>
                  <a:lnTo>
                    <a:pt x="127" y="272"/>
                  </a:lnTo>
                  <a:lnTo>
                    <a:pt x="133" y="278"/>
                  </a:lnTo>
                  <a:lnTo>
                    <a:pt x="141" y="283"/>
                  </a:lnTo>
                  <a:lnTo>
                    <a:pt x="149" y="287"/>
                  </a:lnTo>
                  <a:lnTo>
                    <a:pt x="157" y="290"/>
                  </a:lnTo>
                  <a:lnTo>
                    <a:pt x="164" y="292"/>
                  </a:lnTo>
                  <a:lnTo>
                    <a:pt x="173" y="293"/>
                  </a:lnTo>
                  <a:lnTo>
                    <a:pt x="182" y="294"/>
                  </a:lnTo>
                  <a:lnTo>
                    <a:pt x="191" y="293"/>
                  </a:lnTo>
                  <a:lnTo>
                    <a:pt x="200" y="292"/>
                  </a:lnTo>
                  <a:lnTo>
                    <a:pt x="208" y="290"/>
                  </a:lnTo>
                  <a:lnTo>
                    <a:pt x="216" y="287"/>
                  </a:lnTo>
                  <a:lnTo>
                    <a:pt x="224" y="283"/>
                  </a:lnTo>
                  <a:lnTo>
                    <a:pt x="230" y="278"/>
                  </a:lnTo>
                  <a:lnTo>
                    <a:pt x="237" y="272"/>
                  </a:lnTo>
                  <a:lnTo>
                    <a:pt x="244" y="266"/>
                  </a:lnTo>
                  <a:lnTo>
                    <a:pt x="249" y="259"/>
                  </a:lnTo>
                  <a:lnTo>
                    <a:pt x="255" y="250"/>
                  </a:lnTo>
                  <a:lnTo>
                    <a:pt x="259" y="241"/>
                  </a:lnTo>
                  <a:lnTo>
                    <a:pt x="262" y="232"/>
                  </a:lnTo>
                  <a:lnTo>
                    <a:pt x="265" y="222"/>
                  </a:lnTo>
                  <a:lnTo>
                    <a:pt x="267" y="210"/>
                  </a:lnTo>
                  <a:lnTo>
                    <a:pt x="268" y="197"/>
                  </a:lnTo>
                  <a:lnTo>
                    <a:pt x="269" y="184"/>
                  </a:lnTo>
                  <a:lnTo>
                    <a:pt x="268" y="172"/>
                  </a:lnTo>
                  <a:lnTo>
                    <a:pt x="267" y="160"/>
                  </a:lnTo>
                  <a:lnTo>
                    <a:pt x="265" y="149"/>
                  </a:lnTo>
                  <a:lnTo>
                    <a:pt x="262" y="139"/>
                  </a:lnTo>
                  <a:lnTo>
                    <a:pt x="259" y="129"/>
                  </a:lnTo>
                  <a:lnTo>
                    <a:pt x="255" y="120"/>
                  </a:lnTo>
                  <a:lnTo>
                    <a:pt x="249" y="112"/>
                  </a:lnTo>
                  <a:lnTo>
                    <a:pt x="244" y="105"/>
                  </a:lnTo>
                  <a:lnTo>
                    <a:pt x="237" y="98"/>
                  </a:lnTo>
                  <a:lnTo>
                    <a:pt x="230" y="93"/>
                  </a:lnTo>
                  <a:lnTo>
                    <a:pt x="224" y="87"/>
                  </a:lnTo>
                  <a:lnTo>
                    <a:pt x="216" y="84"/>
                  </a:lnTo>
                  <a:lnTo>
                    <a:pt x="208" y="81"/>
                  </a:lnTo>
                  <a:lnTo>
                    <a:pt x="200" y="78"/>
                  </a:lnTo>
                  <a:lnTo>
                    <a:pt x="191" y="77"/>
                  </a:lnTo>
                  <a:lnTo>
                    <a:pt x="182" y="77"/>
                  </a:lnTo>
                  <a:lnTo>
                    <a:pt x="173" y="77"/>
                  </a:lnTo>
                  <a:lnTo>
                    <a:pt x="164" y="78"/>
                  </a:lnTo>
                  <a:lnTo>
                    <a:pt x="157" y="81"/>
                  </a:lnTo>
                  <a:lnTo>
                    <a:pt x="149" y="84"/>
                  </a:lnTo>
                  <a:lnTo>
                    <a:pt x="141" y="87"/>
                  </a:lnTo>
                  <a:lnTo>
                    <a:pt x="133" y="93"/>
                  </a:lnTo>
                  <a:lnTo>
                    <a:pt x="127" y="98"/>
                  </a:lnTo>
                  <a:lnTo>
                    <a:pt x="120" y="105"/>
                  </a:lnTo>
                  <a:lnTo>
                    <a:pt x="115" y="112"/>
                  </a:lnTo>
                  <a:lnTo>
                    <a:pt x="109" y="120"/>
                  </a:lnTo>
                  <a:lnTo>
                    <a:pt x="106" y="129"/>
                  </a:lnTo>
                  <a:lnTo>
                    <a:pt x="102" y="139"/>
                  </a:lnTo>
                  <a:lnTo>
                    <a:pt x="99" y="149"/>
                  </a:lnTo>
                  <a:lnTo>
                    <a:pt x="97" y="161"/>
                  </a:lnTo>
                  <a:lnTo>
                    <a:pt x="96" y="173"/>
                  </a:lnTo>
                  <a:lnTo>
                    <a:pt x="96" y="18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78" name="Freeform 2120">
              <a:extLst>
                <a:ext uri="{FF2B5EF4-FFF2-40B4-BE49-F238E27FC236}">
                  <a16:creationId xmlns:a16="http://schemas.microsoft.com/office/drawing/2014/main" id="{8AC30331-0B53-4151-8B3A-D11B5F2B70AC}"/>
                </a:ext>
              </a:extLst>
            </p:cNvPr>
            <p:cNvSpPr>
              <a:spLocks/>
            </p:cNvSpPr>
            <p:nvPr/>
          </p:nvSpPr>
          <p:spPr bwMode="auto">
            <a:xfrm>
              <a:off x="3126" y="1663"/>
              <a:ext cx="326" cy="183"/>
            </a:xfrm>
            <a:custGeom>
              <a:avLst/>
              <a:gdLst>
                <a:gd name="T0" fmla="*/ 23 w 1304"/>
                <a:gd name="T1" fmla="*/ 183 h 733"/>
                <a:gd name="T2" fmla="*/ 326 w 1304"/>
                <a:gd name="T3" fmla="*/ 52 h 733"/>
                <a:gd name="T4" fmla="*/ 304 w 1304"/>
                <a:gd name="T5" fmla="*/ 0 h 733"/>
                <a:gd name="T6" fmla="*/ 0 w 1304"/>
                <a:gd name="T7" fmla="*/ 131 h 733"/>
                <a:gd name="T8" fmla="*/ 23 w 1304"/>
                <a:gd name="T9" fmla="*/ 183 h 733"/>
                <a:gd name="T10" fmla="*/ 0 60000 65536"/>
                <a:gd name="T11" fmla="*/ 0 60000 65536"/>
                <a:gd name="T12" fmla="*/ 0 60000 65536"/>
                <a:gd name="T13" fmla="*/ 0 60000 65536"/>
                <a:gd name="T14" fmla="*/ 0 60000 65536"/>
                <a:gd name="T15" fmla="*/ 0 w 1304"/>
                <a:gd name="T16" fmla="*/ 0 h 733"/>
                <a:gd name="T17" fmla="*/ 1304 w 1304"/>
                <a:gd name="T18" fmla="*/ 733 h 733"/>
              </a:gdLst>
              <a:ahLst/>
              <a:cxnLst>
                <a:cxn ang="T10">
                  <a:pos x="T0" y="T1"/>
                </a:cxn>
                <a:cxn ang="T11">
                  <a:pos x="T2" y="T3"/>
                </a:cxn>
                <a:cxn ang="T12">
                  <a:pos x="T4" y="T5"/>
                </a:cxn>
                <a:cxn ang="T13">
                  <a:pos x="T6" y="T7"/>
                </a:cxn>
                <a:cxn ang="T14">
                  <a:pos x="T8" y="T9"/>
                </a:cxn>
              </a:cxnLst>
              <a:rect l="T15" t="T16" r="T17" b="T18"/>
              <a:pathLst>
                <a:path w="1304" h="733">
                  <a:moveTo>
                    <a:pt x="91" y="733"/>
                  </a:moveTo>
                  <a:lnTo>
                    <a:pt x="1304" y="209"/>
                  </a:lnTo>
                  <a:lnTo>
                    <a:pt x="1215" y="0"/>
                  </a:lnTo>
                  <a:lnTo>
                    <a:pt x="0" y="525"/>
                  </a:lnTo>
                  <a:lnTo>
                    <a:pt x="91" y="733"/>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79" name="Freeform 2121">
              <a:extLst>
                <a:ext uri="{FF2B5EF4-FFF2-40B4-BE49-F238E27FC236}">
                  <a16:creationId xmlns:a16="http://schemas.microsoft.com/office/drawing/2014/main" id="{B709D245-223A-4DE8-98CC-774CCDE1A9D3}"/>
                </a:ext>
              </a:extLst>
            </p:cNvPr>
            <p:cNvSpPr>
              <a:spLocks/>
            </p:cNvSpPr>
            <p:nvPr/>
          </p:nvSpPr>
          <p:spPr bwMode="auto">
            <a:xfrm>
              <a:off x="3003" y="1752"/>
              <a:ext cx="165" cy="135"/>
            </a:xfrm>
            <a:custGeom>
              <a:avLst/>
              <a:gdLst>
                <a:gd name="T0" fmla="*/ 0 w 658"/>
                <a:gd name="T1" fmla="*/ 126 h 541"/>
                <a:gd name="T2" fmla="*/ 165 w 658"/>
                <a:gd name="T3" fmla="*/ 135 h 541"/>
                <a:gd name="T4" fmla="*/ 107 w 658"/>
                <a:gd name="T5" fmla="*/ 0 h 541"/>
                <a:gd name="T6" fmla="*/ 0 w 658"/>
                <a:gd name="T7" fmla="*/ 126 h 541"/>
                <a:gd name="T8" fmla="*/ 0 w 658"/>
                <a:gd name="T9" fmla="*/ 126 h 541"/>
                <a:gd name="T10" fmla="*/ 0 w 658"/>
                <a:gd name="T11" fmla="*/ 126 h 541"/>
                <a:gd name="T12" fmla="*/ 0 60000 65536"/>
                <a:gd name="T13" fmla="*/ 0 60000 65536"/>
                <a:gd name="T14" fmla="*/ 0 60000 65536"/>
                <a:gd name="T15" fmla="*/ 0 60000 65536"/>
                <a:gd name="T16" fmla="*/ 0 60000 65536"/>
                <a:gd name="T17" fmla="*/ 0 60000 65536"/>
                <a:gd name="T18" fmla="*/ 0 w 658"/>
                <a:gd name="T19" fmla="*/ 0 h 541"/>
                <a:gd name="T20" fmla="*/ 658 w 658"/>
                <a:gd name="T21" fmla="*/ 541 h 541"/>
              </a:gdLst>
              <a:ahLst/>
              <a:cxnLst>
                <a:cxn ang="T12">
                  <a:pos x="T0" y="T1"/>
                </a:cxn>
                <a:cxn ang="T13">
                  <a:pos x="T2" y="T3"/>
                </a:cxn>
                <a:cxn ang="T14">
                  <a:pos x="T4" y="T5"/>
                </a:cxn>
                <a:cxn ang="T15">
                  <a:pos x="T6" y="T7"/>
                </a:cxn>
                <a:cxn ang="T16">
                  <a:pos x="T8" y="T9"/>
                </a:cxn>
                <a:cxn ang="T17">
                  <a:pos x="T10" y="T11"/>
                </a:cxn>
              </a:cxnLst>
              <a:rect l="T18" t="T19" r="T20" b="T21"/>
              <a:pathLst>
                <a:path w="658" h="541">
                  <a:moveTo>
                    <a:pt x="1" y="504"/>
                  </a:moveTo>
                  <a:lnTo>
                    <a:pt x="658" y="541"/>
                  </a:lnTo>
                  <a:lnTo>
                    <a:pt x="425" y="0"/>
                  </a:lnTo>
                  <a:lnTo>
                    <a:pt x="1" y="504"/>
                  </a:lnTo>
                  <a:lnTo>
                    <a:pt x="0" y="505"/>
                  </a:lnTo>
                  <a:lnTo>
                    <a:pt x="1" y="504"/>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80" name="Freeform 2122">
              <a:extLst>
                <a:ext uri="{FF2B5EF4-FFF2-40B4-BE49-F238E27FC236}">
                  <a16:creationId xmlns:a16="http://schemas.microsoft.com/office/drawing/2014/main" id="{83A50AC9-B5CA-47F8-8C69-4E78E3A1D54B}"/>
                </a:ext>
              </a:extLst>
            </p:cNvPr>
            <p:cNvSpPr>
              <a:spLocks/>
            </p:cNvSpPr>
            <p:nvPr/>
          </p:nvSpPr>
          <p:spPr bwMode="auto">
            <a:xfrm>
              <a:off x="2824" y="1571"/>
              <a:ext cx="622" cy="172"/>
            </a:xfrm>
            <a:custGeom>
              <a:avLst/>
              <a:gdLst>
                <a:gd name="T0" fmla="*/ 11 w 2487"/>
                <a:gd name="T1" fmla="*/ 172 h 688"/>
                <a:gd name="T2" fmla="*/ 622 w 2487"/>
                <a:gd name="T3" fmla="*/ 56 h 688"/>
                <a:gd name="T4" fmla="*/ 611 w 2487"/>
                <a:gd name="T5" fmla="*/ 0 h 688"/>
                <a:gd name="T6" fmla="*/ 0 w 2487"/>
                <a:gd name="T7" fmla="*/ 116 h 688"/>
                <a:gd name="T8" fmla="*/ 11 w 2487"/>
                <a:gd name="T9" fmla="*/ 172 h 688"/>
                <a:gd name="T10" fmla="*/ 0 60000 65536"/>
                <a:gd name="T11" fmla="*/ 0 60000 65536"/>
                <a:gd name="T12" fmla="*/ 0 60000 65536"/>
                <a:gd name="T13" fmla="*/ 0 60000 65536"/>
                <a:gd name="T14" fmla="*/ 0 60000 65536"/>
                <a:gd name="T15" fmla="*/ 0 w 2487"/>
                <a:gd name="T16" fmla="*/ 0 h 688"/>
                <a:gd name="T17" fmla="*/ 2487 w 2487"/>
                <a:gd name="T18" fmla="*/ 688 h 688"/>
              </a:gdLst>
              <a:ahLst/>
              <a:cxnLst>
                <a:cxn ang="T10">
                  <a:pos x="T0" y="T1"/>
                </a:cxn>
                <a:cxn ang="T11">
                  <a:pos x="T2" y="T3"/>
                </a:cxn>
                <a:cxn ang="T12">
                  <a:pos x="T4" y="T5"/>
                </a:cxn>
                <a:cxn ang="T13">
                  <a:pos x="T6" y="T7"/>
                </a:cxn>
                <a:cxn ang="T14">
                  <a:pos x="T8" y="T9"/>
                </a:cxn>
              </a:cxnLst>
              <a:rect l="T15" t="T16" r="T17" b="T18"/>
              <a:pathLst>
                <a:path w="2487" h="688">
                  <a:moveTo>
                    <a:pt x="42" y="688"/>
                  </a:moveTo>
                  <a:lnTo>
                    <a:pt x="2487" y="222"/>
                  </a:lnTo>
                  <a:lnTo>
                    <a:pt x="2445" y="0"/>
                  </a:lnTo>
                  <a:lnTo>
                    <a:pt x="0" y="464"/>
                  </a:lnTo>
                  <a:lnTo>
                    <a:pt x="42" y="688"/>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81" name="Freeform 2123">
              <a:extLst>
                <a:ext uri="{FF2B5EF4-FFF2-40B4-BE49-F238E27FC236}">
                  <a16:creationId xmlns:a16="http://schemas.microsoft.com/office/drawing/2014/main" id="{C28F487E-AF85-4669-B326-CD89EAFD5A35}"/>
                </a:ext>
              </a:extLst>
            </p:cNvPr>
            <p:cNvSpPr>
              <a:spLocks/>
            </p:cNvSpPr>
            <p:nvPr/>
          </p:nvSpPr>
          <p:spPr bwMode="auto">
            <a:xfrm>
              <a:off x="2686" y="1642"/>
              <a:ext cx="159" cy="145"/>
            </a:xfrm>
            <a:custGeom>
              <a:avLst/>
              <a:gdLst>
                <a:gd name="T0" fmla="*/ 0 w 634"/>
                <a:gd name="T1" fmla="*/ 100 h 579"/>
                <a:gd name="T2" fmla="*/ 159 w 634"/>
                <a:gd name="T3" fmla="*/ 145 h 579"/>
                <a:gd name="T4" fmla="*/ 131 w 634"/>
                <a:gd name="T5" fmla="*/ 0 h 579"/>
                <a:gd name="T6" fmla="*/ 0 w 634"/>
                <a:gd name="T7" fmla="*/ 100 h 579"/>
                <a:gd name="T8" fmla="*/ 0 w 634"/>
                <a:gd name="T9" fmla="*/ 100 h 579"/>
                <a:gd name="T10" fmla="*/ 0 w 634"/>
                <a:gd name="T11" fmla="*/ 100 h 579"/>
                <a:gd name="T12" fmla="*/ 0 60000 65536"/>
                <a:gd name="T13" fmla="*/ 0 60000 65536"/>
                <a:gd name="T14" fmla="*/ 0 60000 65536"/>
                <a:gd name="T15" fmla="*/ 0 60000 65536"/>
                <a:gd name="T16" fmla="*/ 0 60000 65536"/>
                <a:gd name="T17" fmla="*/ 0 60000 65536"/>
                <a:gd name="T18" fmla="*/ 0 w 634"/>
                <a:gd name="T19" fmla="*/ 0 h 579"/>
                <a:gd name="T20" fmla="*/ 634 w 634"/>
                <a:gd name="T21" fmla="*/ 579 h 579"/>
              </a:gdLst>
              <a:ahLst/>
              <a:cxnLst>
                <a:cxn ang="T12">
                  <a:pos x="T0" y="T1"/>
                </a:cxn>
                <a:cxn ang="T13">
                  <a:pos x="T2" y="T3"/>
                </a:cxn>
                <a:cxn ang="T14">
                  <a:pos x="T4" y="T5"/>
                </a:cxn>
                <a:cxn ang="T15">
                  <a:pos x="T6" y="T7"/>
                </a:cxn>
                <a:cxn ang="T16">
                  <a:pos x="T8" y="T9"/>
                </a:cxn>
                <a:cxn ang="T17">
                  <a:pos x="T10" y="T11"/>
                </a:cxn>
              </a:cxnLst>
              <a:rect l="T18" t="T19" r="T20" b="T21"/>
              <a:pathLst>
                <a:path w="634" h="579">
                  <a:moveTo>
                    <a:pt x="1" y="399"/>
                  </a:moveTo>
                  <a:lnTo>
                    <a:pt x="634" y="579"/>
                  </a:lnTo>
                  <a:lnTo>
                    <a:pt x="524" y="0"/>
                  </a:lnTo>
                  <a:lnTo>
                    <a:pt x="1" y="399"/>
                  </a:lnTo>
                  <a:lnTo>
                    <a:pt x="0" y="399"/>
                  </a:lnTo>
                  <a:lnTo>
                    <a:pt x="1" y="399"/>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82" name="Freeform 2124">
              <a:extLst>
                <a:ext uri="{FF2B5EF4-FFF2-40B4-BE49-F238E27FC236}">
                  <a16:creationId xmlns:a16="http://schemas.microsoft.com/office/drawing/2014/main" id="{B1F926BE-DC0E-4396-B39E-A3C631B11480}"/>
                </a:ext>
              </a:extLst>
            </p:cNvPr>
            <p:cNvSpPr>
              <a:spLocks/>
            </p:cNvSpPr>
            <p:nvPr/>
          </p:nvSpPr>
          <p:spPr bwMode="auto">
            <a:xfrm>
              <a:off x="2627" y="785"/>
              <a:ext cx="107" cy="126"/>
            </a:xfrm>
            <a:custGeom>
              <a:avLst/>
              <a:gdLst>
                <a:gd name="T0" fmla="*/ 106 w 425"/>
                <a:gd name="T1" fmla="*/ 92 h 505"/>
                <a:gd name="T2" fmla="*/ 100 w 425"/>
                <a:gd name="T3" fmla="*/ 104 h 505"/>
                <a:gd name="T4" fmla="*/ 92 w 425"/>
                <a:gd name="T5" fmla="*/ 114 h 505"/>
                <a:gd name="T6" fmla="*/ 82 w 425"/>
                <a:gd name="T7" fmla="*/ 121 h 505"/>
                <a:gd name="T8" fmla="*/ 70 w 425"/>
                <a:gd name="T9" fmla="*/ 125 h 505"/>
                <a:gd name="T10" fmla="*/ 56 w 425"/>
                <a:gd name="T11" fmla="*/ 126 h 505"/>
                <a:gd name="T12" fmla="*/ 47 w 425"/>
                <a:gd name="T13" fmla="*/ 126 h 505"/>
                <a:gd name="T14" fmla="*/ 39 w 425"/>
                <a:gd name="T15" fmla="*/ 124 h 505"/>
                <a:gd name="T16" fmla="*/ 31 w 425"/>
                <a:gd name="T17" fmla="*/ 121 h 505"/>
                <a:gd name="T18" fmla="*/ 24 w 425"/>
                <a:gd name="T19" fmla="*/ 117 h 505"/>
                <a:gd name="T20" fmla="*/ 18 w 425"/>
                <a:gd name="T21" fmla="*/ 112 h 505"/>
                <a:gd name="T22" fmla="*/ 12 w 425"/>
                <a:gd name="T23" fmla="*/ 105 h 505"/>
                <a:gd name="T24" fmla="*/ 8 w 425"/>
                <a:gd name="T25" fmla="*/ 98 h 505"/>
                <a:gd name="T26" fmla="*/ 4 w 425"/>
                <a:gd name="T27" fmla="*/ 90 h 505"/>
                <a:gd name="T28" fmla="*/ 2 w 425"/>
                <a:gd name="T29" fmla="*/ 81 h 505"/>
                <a:gd name="T30" fmla="*/ 0 w 425"/>
                <a:gd name="T31" fmla="*/ 64 h 505"/>
                <a:gd name="T32" fmla="*/ 2 w 425"/>
                <a:gd name="T33" fmla="*/ 46 h 505"/>
                <a:gd name="T34" fmla="*/ 4 w 425"/>
                <a:gd name="T35" fmla="*/ 37 h 505"/>
                <a:gd name="T36" fmla="*/ 8 w 425"/>
                <a:gd name="T37" fmla="*/ 29 h 505"/>
                <a:gd name="T38" fmla="*/ 12 w 425"/>
                <a:gd name="T39" fmla="*/ 21 h 505"/>
                <a:gd name="T40" fmla="*/ 18 w 425"/>
                <a:gd name="T41" fmla="*/ 15 h 505"/>
                <a:gd name="T42" fmla="*/ 24 w 425"/>
                <a:gd name="T43" fmla="*/ 9 h 505"/>
                <a:gd name="T44" fmla="*/ 31 w 425"/>
                <a:gd name="T45" fmla="*/ 5 h 505"/>
                <a:gd name="T46" fmla="*/ 40 w 425"/>
                <a:gd name="T47" fmla="*/ 2 h 505"/>
                <a:gd name="T48" fmla="*/ 48 w 425"/>
                <a:gd name="T49" fmla="*/ 0 h 505"/>
                <a:gd name="T50" fmla="*/ 58 w 425"/>
                <a:gd name="T51" fmla="*/ 0 h 505"/>
                <a:gd name="T52" fmla="*/ 73 w 425"/>
                <a:gd name="T53" fmla="*/ 2 h 505"/>
                <a:gd name="T54" fmla="*/ 87 w 425"/>
                <a:gd name="T55" fmla="*/ 7 h 505"/>
                <a:gd name="T56" fmla="*/ 96 w 425"/>
                <a:gd name="T57" fmla="*/ 15 h 505"/>
                <a:gd name="T58" fmla="*/ 101 w 425"/>
                <a:gd name="T59" fmla="*/ 23 h 505"/>
                <a:gd name="T60" fmla="*/ 106 w 425"/>
                <a:gd name="T61" fmla="*/ 32 h 505"/>
                <a:gd name="T62" fmla="*/ 82 w 425"/>
                <a:gd name="T63" fmla="*/ 39 h 505"/>
                <a:gd name="T64" fmla="*/ 79 w 425"/>
                <a:gd name="T65" fmla="*/ 33 h 505"/>
                <a:gd name="T66" fmla="*/ 75 w 425"/>
                <a:gd name="T67" fmla="*/ 28 h 505"/>
                <a:gd name="T68" fmla="*/ 70 w 425"/>
                <a:gd name="T69" fmla="*/ 24 h 505"/>
                <a:gd name="T70" fmla="*/ 63 w 425"/>
                <a:gd name="T71" fmla="*/ 22 h 505"/>
                <a:gd name="T72" fmla="*/ 56 w 425"/>
                <a:gd name="T73" fmla="*/ 21 h 505"/>
                <a:gd name="T74" fmla="*/ 47 w 425"/>
                <a:gd name="T75" fmla="*/ 22 h 505"/>
                <a:gd name="T76" fmla="*/ 39 w 425"/>
                <a:gd name="T77" fmla="*/ 26 h 505"/>
                <a:gd name="T78" fmla="*/ 32 w 425"/>
                <a:gd name="T79" fmla="*/ 33 h 505"/>
                <a:gd name="T80" fmla="*/ 28 w 425"/>
                <a:gd name="T81" fmla="*/ 43 h 505"/>
                <a:gd name="T82" fmla="*/ 26 w 425"/>
                <a:gd name="T83" fmla="*/ 57 h 505"/>
                <a:gd name="T84" fmla="*/ 26 w 425"/>
                <a:gd name="T85" fmla="*/ 73 h 505"/>
                <a:gd name="T86" fmla="*/ 29 w 425"/>
                <a:gd name="T87" fmla="*/ 86 h 505"/>
                <a:gd name="T88" fmla="*/ 34 w 425"/>
                <a:gd name="T89" fmla="*/ 95 h 505"/>
                <a:gd name="T90" fmla="*/ 41 w 425"/>
                <a:gd name="T91" fmla="*/ 101 h 505"/>
                <a:gd name="T92" fmla="*/ 49 w 425"/>
                <a:gd name="T93" fmla="*/ 105 h 505"/>
                <a:gd name="T94" fmla="*/ 58 w 425"/>
                <a:gd name="T95" fmla="*/ 105 h 505"/>
                <a:gd name="T96" fmla="*/ 65 w 425"/>
                <a:gd name="T97" fmla="*/ 104 h 505"/>
                <a:gd name="T98" fmla="*/ 71 w 425"/>
                <a:gd name="T99" fmla="*/ 100 h 505"/>
                <a:gd name="T100" fmla="*/ 76 w 425"/>
                <a:gd name="T101" fmla="*/ 95 h 505"/>
                <a:gd name="T102" fmla="*/ 80 w 425"/>
                <a:gd name="T103" fmla="*/ 88 h 505"/>
                <a:gd name="T104" fmla="*/ 83 w 425"/>
                <a:gd name="T105" fmla="*/ 79 h 50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425"/>
                <a:gd name="T160" fmla="*/ 0 h 505"/>
                <a:gd name="T161" fmla="*/ 425 w 425"/>
                <a:gd name="T162" fmla="*/ 505 h 50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425" h="505">
                  <a:moveTo>
                    <a:pt x="331" y="318"/>
                  </a:moveTo>
                  <a:lnTo>
                    <a:pt x="425" y="347"/>
                  </a:lnTo>
                  <a:lnTo>
                    <a:pt x="420" y="367"/>
                  </a:lnTo>
                  <a:lnTo>
                    <a:pt x="413" y="385"/>
                  </a:lnTo>
                  <a:lnTo>
                    <a:pt x="406" y="402"/>
                  </a:lnTo>
                  <a:lnTo>
                    <a:pt x="397" y="418"/>
                  </a:lnTo>
                  <a:lnTo>
                    <a:pt x="387" y="432"/>
                  </a:lnTo>
                  <a:lnTo>
                    <a:pt x="377" y="444"/>
                  </a:lnTo>
                  <a:lnTo>
                    <a:pt x="365" y="456"/>
                  </a:lnTo>
                  <a:lnTo>
                    <a:pt x="353" y="466"/>
                  </a:lnTo>
                  <a:lnTo>
                    <a:pt x="339" y="475"/>
                  </a:lnTo>
                  <a:lnTo>
                    <a:pt x="325" y="484"/>
                  </a:lnTo>
                  <a:lnTo>
                    <a:pt x="311" y="491"/>
                  </a:lnTo>
                  <a:lnTo>
                    <a:pt x="294" y="496"/>
                  </a:lnTo>
                  <a:lnTo>
                    <a:pt x="278" y="499"/>
                  </a:lnTo>
                  <a:lnTo>
                    <a:pt x="260" y="503"/>
                  </a:lnTo>
                  <a:lnTo>
                    <a:pt x="242" y="505"/>
                  </a:lnTo>
                  <a:lnTo>
                    <a:pt x="222" y="505"/>
                  </a:lnTo>
                  <a:lnTo>
                    <a:pt x="210" y="505"/>
                  </a:lnTo>
                  <a:lnTo>
                    <a:pt x="199" y="504"/>
                  </a:lnTo>
                  <a:lnTo>
                    <a:pt x="187" y="503"/>
                  </a:lnTo>
                  <a:lnTo>
                    <a:pt x="176" y="502"/>
                  </a:lnTo>
                  <a:lnTo>
                    <a:pt x="165" y="499"/>
                  </a:lnTo>
                  <a:lnTo>
                    <a:pt x="154" y="496"/>
                  </a:lnTo>
                  <a:lnTo>
                    <a:pt x="144" y="493"/>
                  </a:lnTo>
                  <a:lnTo>
                    <a:pt x="134" y="488"/>
                  </a:lnTo>
                  <a:lnTo>
                    <a:pt x="124" y="484"/>
                  </a:lnTo>
                  <a:lnTo>
                    <a:pt x="114" y="480"/>
                  </a:lnTo>
                  <a:lnTo>
                    <a:pt x="106" y="474"/>
                  </a:lnTo>
                  <a:lnTo>
                    <a:pt x="97" y="468"/>
                  </a:lnTo>
                  <a:lnTo>
                    <a:pt x="88" y="462"/>
                  </a:lnTo>
                  <a:lnTo>
                    <a:pt x="79" y="454"/>
                  </a:lnTo>
                  <a:lnTo>
                    <a:pt x="70" y="447"/>
                  </a:lnTo>
                  <a:lnTo>
                    <a:pt x="63" y="439"/>
                  </a:lnTo>
                  <a:lnTo>
                    <a:pt x="55" y="430"/>
                  </a:lnTo>
                  <a:lnTo>
                    <a:pt x="48" y="421"/>
                  </a:lnTo>
                  <a:lnTo>
                    <a:pt x="42" y="412"/>
                  </a:lnTo>
                  <a:lnTo>
                    <a:pt x="35" y="402"/>
                  </a:lnTo>
                  <a:lnTo>
                    <a:pt x="30" y="393"/>
                  </a:lnTo>
                  <a:lnTo>
                    <a:pt x="25" y="383"/>
                  </a:lnTo>
                  <a:lnTo>
                    <a:pt x="20" y="372"/>
                  </a:lnTo>
                  <a:lnTo>
                    <a:pt x="16" y="361"/>
                  </a:lnTo>
                  <a:lnTo>
                    <a:pt x="12" y="348"/>
                  </a:lnTo>
                  <a:lnTo>
                    <a:pt x="9" y="336"/>
                  </a:lnTo>
                  <a:lnTo>
                    <a:pt x="6" y="324"/>
                  </a:lnTo>
                  <a:lnTo>
                    <a:pt x="4" y="312"/>
                  </a:lnTo>
                  <a:lnTo>
                    <a:pt x="1" y="286"/>
                  </a:lnTo>
                  <a:lnTo>
                    <a:pt x="0" y="257"/>
                  </a:lnTo>
                  <a:lnTo>
                    <a:pt x="1" y="227"/>
                  </a:lnTo>
                  <a:lnTo>
                    <a:pt x="4" y="200"/>
                  </a:lnTo>
                  <a:lnTo>
                    <a:pt x="6" y="186"/>
                  </a:lnTo>
                  <a:lnTo>
                    <a:pt x="9" y="173"/>
                  </a:lnTo>
                  <a:lnTo>
                    <a:pt x="12" y="161"/>
                  </a:lnTo>
                  <a:lnTo>
                    <a:pt x="16" y="149"/>
                  </a:lnTo>
                  <a:lnTo>
                    <a:pt x="20" y="137"/>
                  </a:lnTo>
                  <a:lnTo>
                    <a:pt x="25" y="126"/>
                  </a:lnTo>
                  <a:lnTo>
                    <a:pt x="30" y="115"/>
                  </a:lnTo>
                  <a:lnTo>
                    <a:pt x="35" y="105"/>
                  </a:lnTo>
                  <a:lnTo>
                    <a:pt x="42" y="95"/>
                  </a:lnTo>
                  <a:lnTo>
                    <a:pt x="48" y="85"/>
                  </a:lnTo>
                  <a:lnTo>
                    <a:pt x="56" y="76"/>
                  </a:lnTo>
                  <a:lnTo>
                    <a:pt x="64" y="67"/>
                  </a:lnTo>
                  <a:lnTo>
                    <a:pt x="71" y="60"/>
                  </a:lnTo>
                  <a:lnTo>
                    <a:pt x="79" y="52"/>
                  </a:lnTo>
                  <a:lnTo>
                    <a:pt x="88" y="44"/>
                  </a:lnTo>
                  <a:lnTo>
                    <a:pt x="97" y="37"/>
                  </a:lnTo>
                  <a:lnTo>
                    <a:pt x="107" y="32"/>
                  </a:lnTo>
                  <a:lnTo>
                    <a:pt x="116" y="26"/>
                  </a:lnTo>
                  <a:lnTo>
                    <a:pt x="125" y="21"/>
                  </a:lnTo>
                  <a:lnTo>
                    <a:pt x="137" y="17"/>
                  </a:lnTo>
                  <a:lnTo>
                    <a:pt x="146" y="13"/>
                  </a:lnTo>
                  <a:lnTo>
                    <a:pt x="157" y="10"/>
                  </a:lnTo>
                  <a:lnTo>
                    <a:pt x="168" y="7"/>
                  </a:lnTo>
                  <a:lnTo>
                    <a:pt x="180" y="4"/>
                  </a:lnTo>
                  <a:lnTo>
                    <a:pt x="192" y="2"/>
                  </a:lnTo>
                  <a:lnTo>
                    <a:pt x="204" y="1"/>
                  </a:lnTo>
                  <a:lnTo>
                    <a:pt x="216" y="0"/>
                  </a:lnTo>
                  <a:lnTo>
                    <a:pt x="229" y="0"/>
                  </a:lnTo>
                  <a:lnTo>
                    <a:pt x="251" y="1"/>
                  </a:lnTo>
                  <a:lnTo>
                    <a:pt x="272" y="3"/>
                  </a:lnTo>
                  <a:lnTo>
                    <a:pt x="291" y="8"/>
                  </a:lnTo>
                  <a:lnTo>
                    <a:pt x="310" y="13"/>
                  </a:lnTo>
                  <a:lnTo>
                    <a:pt x="327" y="21"/>
                  </a:lnTo>
                  <a:lnTo>
                    <a:pt x="345" y="30"/>
                  </a:lnTo>
                  <a:lnTo>
                    <a:pt x="360" y="41"/>
                  </a:lnTo>
                  <a:lnTo>
                    <a:pt x="375" y="53"/>
                  </a:lnTo>
                  <a:lnTo>
                    <a:pt x="382" y="62"/>
                  </a:lnTo>
                  <a:lnTo>
                    <a:pt x="390" y="71"/>
                  </a:lnTo>
                  <a:lnTo>
                    <a:pt x="397" y="80"/>
                  </a:lnTo>
                  <a:lnTo>
                    <a:pt x="403" y="92"/>
                  </a:lnTo>
                  <a:lnTo>
                    <a:pt x="410" y="103"/>
                  </a:lnTo>
                  <a:lnTo>
                    <a:pt x="415" y="116"/>
                  </a:lnTo>
                  <a:lnTo>
                    <a:pt x="420" y="129"/>
                  </a:lnTo>
                  <a:lnTo>
                    <a:pt x="424" y="143"/>
                  </a:lnTo>
                  <a:lnTo>
                    <a:pt x="327" y="166"/>
                  </a:lnTo>
                  <a:lnTo>
                    <a:pt x="324" y="158"/>
                  </a:lnTo>
                  <a:lnTo>
                    <a:pt x="322" y="149"/>
                  </a:lnTo>
                  <a:lnTo>
                    <a:pt x="317" y="140"/>
                  </a:lnTo>
                  <a:lnTo>
                    <a:pt x="314" y="132"/>
                  </a:lnTo>
                  <a:lnTo>
                    <a:pt x="308" y="125"/>
                  </a:lnTo>
                  <a:lnTo>
                    <a:pt x="303" y="118"/>
                  </a:lnTo>
                  <a:lnTo>
                    <a:pt x="297" y="112"/>
                  </a:lnTo>
                  <a:lnTo>
                    <a:pt x="291" y="106"/>
                  </a:lnTo>
                  <a:lnTo>
                    <a:pt x="283" y="101"/>
                  </a:lnTo>
                  <a:lnTo>
                    <a:pt x="277" y="97"/>
                  </a:lnTo>
                  <a:lnTo>
                    <a:pt x="269" y="93"/>
                  </a:lnTo>
                  <a:lnTo>
                    <a:pt x="260" y="89"/>
                  </a:lnTo>
                  <a:lnTo>
                    <a:pt x="251" y="87"/>
                  </a:lnTo>
                  <a:lnTo>
                    <a:pt x="242" y="86"/>
                  </a:lnTo>
                  <a:lnTo>
                    <a:pt x="234" y="85"/>
                  </a:lnTo>
                  <a:lnTo>
                    <a:pt x="224" y="84"/>
                  </a:lnTo>
                  <a:lnTo>
                    <a:pt x="210" y="85"/>
                  </a:lnTo>
                  <a:lnTo>
                    <a:pt x="198" y="87"/>
                  </a:lnTo>
                  <a:lnTo>
                    <a:pt x="186" y="89"/>
                  </a:lnTo>
                  <a:lnTo>
                    <a:pt x="175" y="94"/>
                  </a:lnTo>
                  <a:lnTo>
                    <a:pt x="164" y="99"/>
                  </a:lnTo>
                  <a:lnTo>
                    <a:pt x="154" y="106"/>
                  </a:lnTo>
                  <a:lnTo>
                    <a:pt x="144" y="115"/>
                  </a:lnTo>
                  <a:lnTo>
                    <a:pt x="135" y="123"/>
                  </a:lnTo>
                  <a:lnTo>
                    <a:pt x="128" y="133"/>
                  </a:lnTo>
                  <a:lnTo>
                    <a:pt x="121" y="146"/>
                  </a:lnTo>
                  <a:lnTo>
                    <a:pt x="116" y="160"/>
                  </a:lnTo>
                  <a:lnTo>
                    <a:pt x="110" y="174"/>
                  </a:lnTo>
                  <a:lnTo>
                    <a:pt x="107" y="191"/>
                  </a:lnTo>
                  <a:lnTo>
                    <a:pt x="103" y="210"/>
                  </a:lnTo>
                  <a:lnTo>
                    <a:pt x="102" y="228"/>
                  </a:lnTo>
                  <a:lnTo>
                    <a:pt x="102" y="249"/>
                  </a:lnTo>
                  <a:lnTo>
                    <a:pt x="102" y="272"/>
                  </a:lnTo>
                  <a:lnTo>
                    <a:pt x="103" y="292"/>
                  </a:lnTo>
                  <a:lnTo>
                    <a:pt x="107" y="312"/>
                  </a:lnTo>
                  <a:lnTo>
                    <a:pt x="110" y="329"/>
                  </a:lnTo>
                  <a:lnTo>
                    <a:pt x="114" y="345"/>
                  </a:lnTo>
                  <a:lnTo>
                    <a:pt x="121" y="358"/>
                  </a:lnTo>
                  <a:lnTo>
                    <a:pt x="128" y="372"/>
                  </a:lnTo>
                  <a:lnTo>
                    <a:pt x="135" y="382"/>
                  </a:lnTo>
                  <a:lnTo>
                    <a:pt x="144" y="391"/>
                  </a:lnTo>
                  <a:lnTo>
                    <a:pt x="153" y="399"/>
                  </a:lnTo>
                  <a:lnTo>
                    <a:pt x="163" y="406"/>
                  </a:lnTo>
                  <a:lnTo>
                    <a:pt x="174" y="411"/>
                  </a:lnTo>
                  <a:lnTo>
                    <a:pt x="185" y="416"/>
                  </a:lnTo>
                  <a:lnTo>
                    <a:pt x="196" y="419"/>
                  </a:lnTo>
                  <a:lnTo>
                    <a:pt x="209" y="420"/>
                  </a:lnTo>
                  <a:lnTo>
                    <a:pt x="221" y="421"/>
                  </a:lnTo>
                  <a:lnTo>
                    <a:pt x="231" y="421"/>
                  </a:lnTo>
                  <a:lnTo>
                    <a:pt x="241" y="420"/>
                  </a:lnTo>
                  <a:lnTo>
                    <a:pt x="250" y="418"/>
                  </a:lnTo>
                  <a:lnTo>
                    <a:pt x="259" y="415"/>
                  </a:lnTo>
                  <a:lnTo>
                    <a:pt x="267" y="411"/>
                  </a:lnTo>
                  <a:lnTo>
                    <a:pt x="274" y="407"/>
                  </a:lnTo>
                  <a:lnTo>
                    <a:pt x="282" y="402"/>
                  </a:lnTo>
                  <a:lnTo>
                    <a:pt x="290" y="396"/>
                  </a:lnTo>
                  <a:lnTo>
                    <a:pt x="296" y="389"/>
                  </a:lnTo>
                  <a:lnTo>
                    <a:pt x="303" y="382"/>
                  </a:lnTo>
                  <a:lnTo>
                    <a:pt x="308" y="374"/>
                  </a:lnTo>
                  <a:lnTo>
                    <a:pt x="314" y="364"/>
                  </a:lnTo>
                  <a:lnTo>
                    <a:pt x="318" y="354"/>
                  </a:lnTo>
                  <a:lnTo>
                    <a:pt x="323" y="343"/>
                  </a:lnTo>
                  <a:lnTo>
                    <a:pt x="327" y="331"/>
                  </a:lnTo>
                  <a:lnTo>
                    <a:pt x="331" y="31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83" name="Freeform 2125">
              <a:extLst>
                <a:ext uri="{FF2B5EF4-FFF2-40B4-BE49-F238E27FC236}">
                  <a16:creationId xmlns:a16="http://schemas.microsoft.com/office/drawing/2014/main" id="{1E817964-C7AA-4E92-8E61-D76D2CC93D49}"/>
                </a:ext>
              </a:extLst>
            </p:cNvPr>
            <p:cNvSpPr>
              <a:spLocks noEditPoints="1"/>
            </p:cNvSpPr>
            <p:nvPr/>
          </p:nvSpPr>
          <p:spPr bwMode="auto">
            <a:xfrm>
              <a:off x="2755" y="787"/>
              <a:ext cx="23" cy="122"/>
            </a:xfrm>
            <a:custGeom>
              <a:avLst/>
              <a:gdLst>
                <a:gd name="T0" fmla="*/ 0 w 94"/>
                <a:gd name="T1" fmla="*/ 22 h 488"/>
                <a:gd name="T2" fmla="*/ 0 w 94"/>
                <a:gd name="T3" fmla="*/ 0 h 488"/>
                <a:gd name="T4" fmla="*/ 23 w 94"/>
                <a:gd name="T5" fmla="*/ 0 h 488"/>
                <a:gd name="T6" fmla="*/ 23 w 94"/>
                <a:gd name="T7" fmla="*/ 22 h 488"/>
                <a:gd name="T8" fmla="*/ 0 w 94"/>
                <a:gd name="T9" fmla="*/ 22 h 488"/>
                <a:gd name="T10" fmla="*/ 0 w 94"/>
                <a:gd name="T11" fmla="*/ 122 h 488"/>
                <a:gd name="T12" fmla="*/ 0 w 94"/>
                <a:gd name="T13" fmla="*/ 34 h 488"/>
                <a:gd name="T14" fmla="*/ 23 w 94"/>
                <a:gd name="T15" fmla="*/ 34 h 488"/>
                <a:gd name="T16" fmla="*/ 23 w 94"/>
                <a:gd name="T17" fmla="*/ 122 h 488"/>
                <a:gd name="T18" fmla="*/ 0 w 94"/>
                <a:gd name="T19" fmla="*/ 122 h 48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4"/>
                <a:gd name="T31" fmla="*/ 0 h 488"/>
                <a:gd name="T32" fmla="*/ 94 w 94"/>
                <a:gd name="T33" fmla="*/ 488 h 48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4" h="488">
                  <a:moveTo>
                    <a:pt x="0" y="86"/>
                  </a:moveTo>
                  <a:lnTo>
                    <a:pt x="0" y="0"/>
                  </a:lnTo>
                  <a:lnTo>
                    <a:pt x="94" y="0"/>
                  </a:lnTo>
                  <a:lnTo>
                    <a:pt x="94" y="86"/>
                  </a:lnTo>
                  <a:lnTo>
                    <a:pt x="0" y="86"/>
                  </a:lnTo>
                  <a:close/>
                  <a:moveTo>
                    <a:pt x="0" y="488"/>
                  </a:moveTo>
                  <a:lnTo>
                    <a:pt x="0" y="134"/>
                  </a:lnTo>
                  <a:lnTo>
                    <a:pt x="94" y="134"/>
                  </a:lnTo>
                  <a:lnTo>
                    <a:pt x="94" y="488"/>
                  </a:lnTo>
                  <a:lnTo>
                    <a:pt x="0" y="48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84" name="Freeform 2126">
              <a:extLst>
                <a:ext uri="{FF2B5EF4-FFF2-40B4-BE49-F238E27FC236}">
                  <a16:creationId xmlns:a16="http://schemas.microsoft.com/office/drawing/2014/main" id="{DCEF11FF-B080-4734-9B32-979949323C31}"/>
                </a:ext>
              </a:extLst>
            </p:cNvPr>
            <p:cNvSpPr>
              <a:spLocks/>
            </p:cNvSpPr>
            <p:nvPr/>
          </p:nvSpPr>
          <p:spPr bwMode="auto">
            <a:xfrm>
              <a:off x="2794" y="819"/>
              <a:ext cx="83" cy="92"/>
            </a:xfrm>
            <a:custGeom>
              <a:avLst/>
              <a:gdLst>
                <a:gd name="T0" fmla="*/ 25 w 331"/>
                <a:gd name="T1" fmla="*/ 65 h 370"/>
                <a:gd name="T2" fmla="*/ 28 w 331"/>
                <a:gd name="T3" fmla="*/ 70 h 370"/>
                <a:gd name="T4" fmla="*/ 31 w 331"/>
                <a:gd name="T5" fmla="*/ 73 h 370"/>
                <a:gd name="T6" fmla="*/ 35 w 331"/>
                <a:gd name="T7" fmla="*/ 74 h 370"/>
                <a:gd name="T8" fmla="*/ 47 w 331"/>
                <a:gd name="T9" fmla="*/ 75 h 370"/>
                <a:gd name="T10" fmla="*/ 54 w 331"/>
                <a:gd name="T11" fmla="*/ 73 h 370"/>
                <a:gd name="T12" fmla="*/ 57 w 331"/>
                <a:gd name="T13" fmla="*/ 71 h 370"/>
                <a:gd name="T14" fmla="*/ 59 w 331"/>
                <a:gd name="T15" fmla="*/ 66 h 370"/>
                <a:gd name="T16" fmla="*/ 58 w 331"/>
                <a:gd name="T17" fmla="*/ 62 h 370"/>
                <a:gd name="T18" fmla="*/ 55 w 331"/>
                <a:gd name="T19" fmla="*/ 60 h 370"/>
                <a:gd name="T20" fmla="*/ 37 w 331"/>
                <a:gd name="T21" fmla="*/ 55 h 370"/>
                <a:gd name="T22" fmla="*/ 19 w 331"/>
                <a:gd name="T23" fmla="*/ 49 h 370"/>
                <a:gd name="T24" fmla="*/ 11 w 331"/>
                <a:gd name="T25" fmla="*/ 45 h 370"/>
                <a:gd name="T26" fmla="*/ 6 w 331"/>
                <a:gd name="T27" fmla="*/ 38 h 370"/>
                <a:gd name="T28" fmla="*/ 3 w 331"/>
                <a:gd name="T29" fmla="*/ 30 h 370"/>
                <a:gd name="T30" fmla="*/ 4 w 331"/>
                <a:gd name="T31" fmla="*/ 22 h 370"/>
                <a:gd name="T32" fmla="*/ 7 w 331"/>
                <a:gd name="T33" fmla="*/ 14 h 370"/>
                <a:gd name="T34" fmla="*/ 12 w 331"/>
                <a:gd name="T35" fmla="*/ 8 h 370"/>
                <a:gd name="T36" fmla="*/ 20 w 331"/>
                <a:gd name="T37" fmla="*/ 3 h 370"/>
                <a:gd name="T38" fmla="*/ 31 w 331"/>
                <a:gd name="T39" fmla="*/ 0 h 370"/>
                <a:gd name="T40" fmla="*/ 45 w 331"/>
                <a:gd name="T41" fmla="*/ 0 h 370"/>
                <a:gd name="T42" fmla="*/ 56 w 331"/>
                <a:gd name="T43" fmla="*/ 1 h 370"/>
                <a:gd name="T44" fmla="*/ 65 w 331"/>
                <a:gd name="T45" fmla="*/ 4 h 370"/>
                <a:gd name="T46" fmla="*/ 72 w 331"/>
                <a:gd name="T47" fmla="*/ 9 h 370"/>
                <a:gd name="T48" fmla="*/ 76 w 331"/>
                <a:gd name="T49" fmla="*/ 15 h 370"/>
                <a:gd name="T50" fmla="*/ 80 w 331"/>
                <a:gd name="T51" fmla="*/ 23 h 370"/>
                <a:gd name="T52" fmla="*/ 55 w 331"/>
                <a:gd name="T53" fmla="*/ 23 h 370"/>
                <a:gd name="T54" fmla="*/ 50 w 331"/>
                <a:gd name="T55" fmla="*/ 18 h 370"/>
                <a:gd name="T56" fmla="*/ 41 w 331"/>
                <a:gd name="T57" fmla="*/ 17 h 370"/>
                <a:gd name="T58" fmla="*/ 30 w 331"/>
                <a:gd name="T59" fmla="*/ 18 h 370"/>
                <a:gd name="T60" fmla="*/ 26 w 331"/>
                <a:gd name="T61" fmla="*/ 22 h 370"/>
                <a:gd name="T62" fmla="*/ 25 w 331"/>
                <a:gd name="T63" fmla="*/ 25 h 370"/>
                <a:gd name="T64" fmla="*/ 27 w 331"/>
                <a:gd name="T65" fmla="*/ 28 h 370"/>
                <a:gd name="T66" fmla="*/ 41 w 331"/>
                <a:gd name="T67" fmla="*/ 33 h 370"/>
                <a:gd name="T68" fmla="*/ 58 w 331"/>
                <a:gd name="T69" fmla="*/ 37 h 370"/>
                <a:gd name="T70" fmla="*/ 68 w 331"/>
                <a:gd name="T71" fmla="*/ 41 h 370"/>
                <a:gd name="T72" fmla="*/ 75 w 331"/>
                <a:gd name="T73" fmla="*/ 45 h 370"/>
                <a:gd name="T74" fmla="*/ 80 w 331"/>
                <a:gd name="T75" fmla="*/ 51 h 370"/>
                <a:gd name="T76" fmla="*/ 82 w 331"/>
                <a:gd name="T77" fmla="*/ 57 h 370"/>
                <a:gd name="T78" fmla="*/ 82 w 331"/>
                <a:gd name="T79" fmla="*/ 65 h 370"/>
                <a:gd name="T80" fmla="*/ 80 w 331"/>
                <a:gd name="T81" fmla="*/ 74 h 370"/>
                <a:gd name="T82" fmla="*/ 75 w 331"/>
                <a:gd name="T83" fmla="*/ 81 h 370"/>
                <a:gd name="T84" fmla="*/ 67 w 331"/>
                <a:gd name="T85" fmla="*/ 87 h 370"/>
                <a:gd name="T86" fmla="*/ 56 w 331"/>
                <a:gd name="T87" fmla="*/ 91 h 370"/>
                <a:gd name="T88" fmla="*/ 43 w 331"/>
                <a:gd name="T89" fmla="*/ 92 h 370"/>
                <a:gd name="T90" fmla="*/ 30 w 331"/>
                <a:gd name="T91" fmla="*/ 91 h 370"/>
                <a:gd name="T92" fmla="*/ 20 w 331"/>
                <a:gd name="T93" fmla="*/ 88 h 370"/>
                <a:gd name="T94" fmla="*/ 11 w 331"/>
                <a:gd name="T95" fmla="*/ 83 h 370"/>
                <a:gd name="T96" fmla="*/ 5 w 331"/>
                <a:gd name="T97" fmla="*/ 76 h 370"/>
                <a:gd name="T98" fmla="*/ 1 w 331"/>
                <a:gd name="T99" fmla="*/ 68 h 37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31"/>
                <a:gd name="T151" fmla="*/ 0 h 370"/>
                <a:gd name="T152" fmla="*/ 331 w 331"/>
                <a:gd name="T153" fmla="*/ 370 h 37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31" h="370">
                  <a:moveTo>
                    <a:pt x="0" y="261"/>
                  </a:moveTo>
                  <a:lnTo>
                    <a:pt x="94" y="247"/>
                  </a:lnTo>
                  <a:lnTo>
                    <a:pt x="98" y="260"/>
                  </a:lnTo>
                  <a:lnTo>
                    <a:pt x="102" y="271"/>
                  </a:lnTo>
                  <a:lnTo>
                    <a:pt x="106" y="276"/>
                  </a:lnTo>
                  <a:lnTo>
                    <a:pt x="110" y="281"/>
                  </a:lnTo>
                  <a:lnTo>
                    <a:pt x="113" y="284"/>
                  </a:lnTo>
                  <a:lnTo>
                    <a:pt x="118" y="288"/>
                  </a:lnTo>
                  <a:lnTo>
                    <a:pt x="123" y="292"/>
                  </a:lnTo>
                  <a:lnTo>
                    <a:pt x="128" y="295"/>
                  </a:lnTo>
                  <a:lnTo>
                    <a:pt x="133" y="297"/>
                  </a:lnTo>
                  <a:lnTo>
                    <a:pt x="140" y="299"/>
                  </a:lnTo>
                  <a:lnTo>
                    <a:pt x="154" y="302"/>
                  </a:lnTo>
                  <a:lnTo>
                    <a:pt x="170" y="303"/>
                  </a:lnTo>
                  <a:lnTo>
                    <a:pt x="186" y="302"/>
                  </a:lnTo>
                  <a:lnTo>
                    <a:pt x="202" y="299"/>
                  </a:lnTo>
                  <a:lnTo>
                    <a:pt x="208" y="297"/>
                  </a:lnTo>
                  <a:lnTo>
                    <a:pt x="214" y="295"/>
                  </a:lnTo>
                  <a:lnTo>
                    <a:pt x="219" y="292"/>
                  </a:lnTo>
                  <a:lnTo>
                    <a:pt x="224" y="290"/>
                  </a:lnTo>
                  <a:lnTo>
                    <a:pt x="229" y="284"/>
                  </a:lnTo>
                  <a:lnTo>
                    <a:pt x="234" y="278"/>
                  </a:lnTo>
                  <a:lnTo>
                    <a:pt x="236" y="272"/>
                  </a:lnTo>
                  <a:lnTo>
                    <a:pt x="237" y="264"/>
                  </a:lnTo>
                  <a:lnTo>
                    <a:pt x="236" y="259"/>
                  </a:lnTo>
                  <a:lnTo>
                    <a:pt x="235" y="254"/>
                  </a:lnTo>
                  <a:lnTo>
                    <a:pt x="232" y="250"/>
                  </a:lnTo>
                  <a:lnTo>
                    <a:pt x="229" y="247"/>
                  </a:lnTo>
                  <a:lnTo>
                    <a:pt x="225" y="243"/>
                  </a:lnTo>
                  <a:lnTo>
                    <a:pt x="218" y="240"/>
                  </a:lnTo>
                  <a:lnTo>
                    <a:pt x="209" y="237"/>
                  </a:lnTo>
                  <a:lnTo>
                    <a:pt x="198" y="234"/>
                  </a:lnTo>
                  <a:lnTo>
                    <a:pt x="146" y="222"/>
                  </a:lnTo>
                  <a:lnTo>
                    <a:pt x="106" y="210"/>
                  </a:lnTo>
                  <a:lnTo>
                    <a:pt x="89" y="205"/>
                  </a:lnTo>
                  <a:lnTo>
                    <a:pt x="75" y="199"/>
                  </a:lnTo>
                  <a:lnTo>
                    <a:pt x="64" y="194"/>
                  </a:lnTo>
                  <a:lnTo>
                    <a:pt x="55" y="188"/>
                  </a:lnTo>
                  <a:lnTo>
                    <a:pt x="45" y="181"/>
                  </a:lnTo>
                  <a:lnTo>
                    <a:pt x="36" y="173"/>
                  </a:lnTo>
                  <a:lnTo>
                    <a:pt x="28" y="164"/>
                  </a:lnTo>
                  <a:lnTo>
                    <a:pt x="23" y="154"/>
                  </a:lnTo>
                  <a:lnTo>
                    <a:pt x="19" y="144"/>
                  </a:lnTo>
                  <a:lnTo>
                    <a:pt x="15" y="133"/>
                  </a:lnTo>
                  <a:lnTo>
                    <a:pt x="13" y="121"/>
                  </a:lnTo>
                  <a:lnTo>
                    <a:pt x="13" y="109"/>
                  </a:lnTo>
                  <a:lnTo>
                    <a:pt x="13" y="98"/>
                  </a:lnTo>
                  <a:lnTo>
                    <a:pt x="15" y="87"/>
                  </a:lnTo>
                  <a:lnTo>
                    <a:pt x="17" y="77"/>
                  </a:lnTo>
                  <a:lnTo>
                    <a:pt x="22" y="67"/>
                  </a:lnTo>
                  <a:lnTo>
                    <a:pt x="26" y="57"/>
                  </a:lnTo>
                  <a:lnTo>
                    <a:pt x="33" y="48"/>
                  </a:lnTo>
                  <a:lnTo>
                    <a:pt x="41" y="39"/>
                  </a:lnTo>
                  <a:lnTo>
                    <a:pt x="49" y="31"/>
                  </a:lnTo>
                  <a:lnTo>
                    <a:pt x="58" y="24"/>
                  </a:lnTo>
                  <a:lnTo>
                    <a:pt x="69" y="17"/>
                  </a:lnTo>
                  <a:lnTo>
                    <a:pt x="81" y="13"/>
                  </a:lnTo>
                  <a:lnTo>
                    <a:pt x="96" y="8"/>
                  </a:lnTo>
                  <a:lnTo>
                    <a:pt x="110" y="4"/>
                  </a:lnTo>
                  <a:lnTo>
                    <a:pt x="125" y="2"/>
                  </a:lnTo>
                  <a:lnTo>
                    <a:pt x="143" y="1"/>
                  </a:lnTo>
                  <a:lnTo>
                    <a:pt x="162" y="0"/>
                  </a:lnTo>
                  <a:lnTo>
                    <a:pt x="180" y="1"/>
                  </a:lnTo>
                  <a:lnTo>
                    <a:pt x="196" y="2"/>
                  </a:lnTo>
                  <a:lnTo>
                    <a:pt x="210" y="3"/>
                  </a:lnTo>
                  <a:lnTo>
                    <a:pt x="225" y="6"/>
                  </a:lnTo>
                  <a:lnTo>
                    <a:pt x="238" y="9"/>
                  </a:lnTo>
                  <a:lnTo>
                    <a:pt x="250" y="14"/>
                  </a:lnTo>
                  <a:lnTo>
                    <a:pt x="260" y="18"/>
                  </a:lnTo>
                  <a:lnTo>
                    <a:pt x="270" y="24"/>
                  </a:lnTo>
                  <a:lnTo>
                    <a:pt x="278" y="30"/>
                  </a:lnTo>
                  <a:lnTo>
                    <a:pt x="286" y="37"/>
                  </a:lnTo>
                  <a:lnTo>
                    <a:pt x="293" y="45"/>
                  </a:lnTo>
                  <a:lnTo>
                    <a:pt x="300" y="54"/>
                  </a:lnTo>
                  <a:lnTo>
                    <a:pt x="305" y="62"/>
                  </a:lnTo>
                  <a:lnTo>
                    <a:pt x="311" y="72"/>
                  </a:lnTo>
                  <a:lnTo>
                    <a:pt x="315" y="82"/>
                  </a:lnTo>
                  <a:lnTo>
                    <a:pt x="318" y="93"/>
                  </a:lnTo>
                  <a:lnTo>
                    <a:pt x="230" y="110"/>
                  </a:lnTo>
                  <a:lnTo>
                    <a:pt x="227" y="100"/>
                  </a:lnTo>
                  <a:lnTo>
                    <a:pt x="221" y="92"/>
                  </a:lnTo>
                  <a:lnTo>
                    <a:pt x="216" y="84"/>
                  </a:lnTo>
                  <a:lnTo>
                    <a:pt x="208" y="79"/>
                  </a:lnTo>
                  <a:lnTo>
                    <a:pt x="199" y="73"/>
                  </a:lnTo>
                  <a:lnTo>
                    <a:pt x="189" y="70"/>
                  </a:lnTo>
                  <a:lnTo>
                    <a:pt x="177" y="68"/>
                  </a:lnTo>
                  <a:lnTo>
                    <a:pt x="163" y="68"/>
                  </a:lnTo>
                  <a:lnTo>
                    <a:pt x="146" y="68"/>
                  </a:lnTo>
                  <a:lnTo>
                    <a:pt x="131" y="70"/>
                  </a:lnTo>
                  <a:lnTo>
                    <a:pt x="120" y="73"/>
                  </a:lnTo>
                  <a:lnTo>
                    <a:pt x="110" y="78"/>
                  </a:lnTo>
                  <a:lnTo>
                    <a:pt x="106" y="82"/>
                  </a:lnTo>
                  <a:lnTo>
                    <a:pt x="102" y="87"/>
                  </a:lnTo>
                  <a:lnTo>
                    <a:pt x="100" y="91"/>
                  </a:lnTo>
                  <a:lnTo>
                    <a:pt x="100" y="97"/>
                  </a:lnTo>
                  <a:lnTo>
                    <a:pt x="100" y="102"/>
                  </a:lnTo>
                  <a:lnTo>
                    <a:pt x="102" y="106"/>
                  </a:lnTo>
                  <a:lnTo>
                    <a:pt x="105" y="110"/>
                  </a:lnTo>
                  <a:lnTo>
                    <a:pt x="109" y="114"/>
                  </a:lnTo>
                  <a:lnTo>
                    <a:pt x="119" y="119"/>
                  </a:lnTo>
                  <a:lnTo>
                    <a:pt x="138" y="125"/>
                  </a:lnTo>
                  <a:lnTo>
                    <a:pt x="163" y="132"/>
                  </a:lnTo>
                  <a:lnTo>
                    <a:pt x="196" y="140"/>
                  </a:lnTo>
                  <a:lnTo>
                    <a:pt x="215" y="144"/>
                  </a:lnTo>
                  <a:lnTo>
                    <a:pt x="231" y="149"/>
                  </a:lnTo>
                  <a:lnTo>
                    <a:pt x="247" y="154"/>
                  </a:lnTo>
                  <a:lnTo>
                    <a:pt x="260" y="159"/>
                  </a:lnTo>
                  <a:lnTo>
                    <a:pt x="272" y="164"/>
                  </a:lnTo>
                  <a:lnTo>
                    <a:pt x="283" y="169"/>
                  </a:lnTo>
                  <a:lnTo>
                    <a:pt x="293" y="176"/>
                  </a:lnTo>
                  <a:lnTo>
                    <a:pt x="301" y="181"/>
                  </a:lnTo>
                  <a:lnTo>
                    <a:pt x="307" y="188"/>
                  </a:lnTo>
                  <a:lnTo>
                    <a:pt x="314" y="196"/>
                  </a:lnTo>
                  <a:lnTo>
                    <a:pt x="318" y="204"/>
                  </a:lnTo>
                  <a:lnTo>
                    <a:pt x="323" y="211"/>
                  </a:lnTo>
                  <a:lnTo>
                    <a:pt x="326" y="221"/>
                  </a:lnTo>
                  <a:lnTo>
                    <a:pt x="328" y="230"/>
                  </a:lnTo>
                  <a:lnTo>
                    <a:pt x="329" y="241"/>
                  </a:lnTo>
                  <a:lnTo>
                    <a:pt x="331" y="251"/>
                  </a:lnTo>
                  <a:lnTo>
                    <a:pt x="329" y="263"/>
                  </a:lnTo>
                  <a:lnTo>
                    <a:pt x="327" y="275"/>
                  </a:lnTo>
                  <a:lnTo>
                    <a:pt x="325" y="286"/>
                  </a:lnTo>
                  <a:lnTo>
                    <a:pt x="321" y="297"/>
                  </a:lnTo>
                  <a:lnTo>
                    <a:pt x="314" y="307"/>
                  </a:lnTo>
                  <a:lnTo>
                    <a:pt x="307" y="317"/>
                  </a:lnTo>
                  <a:lnTo>
                    <a:pt x="300" y="326"/>
                  </a:lnTo>
                  <a:lnTo>
                    <a:pt x="290" y="335"/>
                  </a:lnTo>
                  <a:lnTo>
                    <a:pt x="279" y="344"/>
                  </a:lnTo>
                  <a:lnTo>
                    <a:pt x="267" y="350"/>
                  </a:lnTo>
                  <a:lnTo>
                    <a:pt x="253" y="357"/>
                  </a:lnTo>
                  <a:lnTo>
                    <a:pt x="239" y="361"/>
                  </a:lnTo>
                  <a:lnTo>
                    <a:pt x="224" y="366"/>
                  </a:lnTo>
                  <a:lnTo>
                    <a:pt x="207" y="368"/>
                  </a:lnTo>
                  <a:lnTo>
                    <a:pt x="188" y="370"/>
                  </a:lnTo>
                  <a:lnTo>
                    <a:pt x="170" y="370"/>
                  </a:lnTo>
                  <a:lnTo>
                    <a:pt x="152" y="370"/>
                  </a:lnTo>
                  <a:lnTo>
                    <a:pt x="135" y="368"/>
                  </a:lnTo>
                  <a:lnTo>
                    <a:pt x="119" y="366"/>
                  </a:lnTo>
                  <a:lnTo>
                    <a:pt x="105" y="362"/>
                  </a:lnTo>
                  <a:lnTo>
                    <a:pt x="90" y="359"/>
                  </a:lnTo>
                  <a:lnTo>
                    <a:pt x="78" y="353"/>
                  </a:lnTo>
                  <a:lnTo>
                    <a:pt x="66" y="348"/>
                  </a:lnTo>
                  <a:lnTo>
                    <a:pt x="55" y="340"/>
                  </a:lnTo>
                  <a:lnTo>
                    <a:pt x="45" y="334"/>
                  </a:lnTo>
                  <a:lnTo>
                    <a:pt x="35" y="325"/>
                  </a:lnTo>
                  <a:lnTo>
                    <a:pt x="27" y="316"/>
                  </a:lnTo>
                  <a:lnTo>
                    <a:pt x="20" y="306"/>
                  </a:lnTo>
                  <a:lnTo>
                    <a:pt x="13" y="296"/>
                  </a:lnTo>
                  <a:lnTo>
                    <a:pt x="8" y="285"/>
                  </a:lnTo>
                  <a:lnTo>
                    <a:pt x="3" y="273"/>
                  </a:lnTo>
                  <a:lnTo>
                    <a:pt x="0" y="26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85" name="Freeform 2127">
              <a:extLst>
                <a:ext uri="{FF2B5EF4-FFF2-40B4-BE49-F238E27FC236}">
                  <a16:creationId xmlns:a16="http://schemas.microsoft.com/office/drawing/2014/main" id="{B7F2207D-4CA9-4A01-9C93-C9CBAD0E7500}"/>
                </a:ext>
              </a:extLst>
            </p:cNvPr>
            <p:cNvSpPr>
              <a:spLocks/>
            </p:cNvSpPr>
            <p:nvPr/>
          </p:nvSpPr>
          <p:spPr bwMode="auto">
            <a:xfrm>
              <a:off x="2887" y="789"/>
              <a:ext cx="52" cy="122"/>
            </a:xfrm>
            <a:custGeom>
              <a:avLst/>
              <a:gdLst>
                <a:gd name="T0" fmla="*/ 50 w 208"/>
                <a:gd name="T1" fmla="*/ 31 h 487"/>
                <a:gd name="T2" fmla="*/ 50 w 208"/>
                <a:gd name="T3" fmla="*/ 50 h 487"/>
                <a:gd name="T4" fmla="*/ 34 w 208"/>
                <a:gd name="T5" fmla="*/ 50 h 487"/>
                <a:gd name="T6" fmla="*/ 34 w 208"/>
                <a:gd name="T7" fmla="*/ 86 h 487"/>
                <a:gd name="T8" fmla="*/ 34 w 208"/>
                <a:gd name="T9" fmla="*/ 91 h 487"/>
                <a:gd name="T10" fmla="*/ 34 w 208"/>
                <a:gd name="T11" fmla="*/ 94 h 487"/>
                <a:gd name="T12" fmla="*/ 34 w 208"/>
                <a:gd name="T13" fmla="*/ 97 h 487"/>
                <a:gd name="T14" fmla="*/ 35 w 208"/>
                <a:gd name="T15" fmla="*/ 98 h 487"/>
                <a:gd name="T16" fmla="*/ 35 w 208"/>
                <a:gd name="T17" fmla="*/ 99 h 487"/>
                <a:gd name="T18" fmla="*/ 36 w 208"/>
                <a:gd name="T19" fmla="*/ 100 h 487"/>
                <a:gd name="T20" fmla="*/ 36 w 208"/>
                <a:gd name="T21" fmla="*/ 101 h 487"/>
                <a:gd name="T22" fmla="*/ 37 w 208"/>
                <a:gd name="T23" fmla="*/ 101 h 487"/>
                <a:gd name="T24" fmla="*/ 38 w 208"/>
                <a:gd name="T25" fmla="*/ 102 h 487"/>
                <a:gd name="T26" fmla="*/ 39 w 208"/>
                <a:gd name="T27" fmla="*/ 102 h 487"/>
                <a:gd name="T28" fmla="*/ 40 w 208"/>
                <a:gd name="T29" fmla="*/ 102 h 487"/>
                <a:gd name="T30" fmla="*/ 41 w 208"/>
                <a:gd name="T31" fmla="*/ 103 h 487"/>
                <a:gd name="T32" fmla="*/ 43 w 208"/>
                <a:gd name="T33" fmla="*/ 102 h 487"/>
                <a:gd name="T34" fmla="*/ 45 w 208"/>
                <a:gd name="T35" fmla="*/ 102 h 487"/>
                <a:gd name="T36" fmla="*/ 47 w 208"/>
                <a:gd name="T37" fmla="*/ 101 h 487"/>
                <a:gd name="T38" fmla="*/ 50 w 208"/>
                <a:gd name="T39" fmla="*/ 100 h 487"/>
                <a:gd name="T40" fmla="*/ 52 w 208"/>
                <a:gd name="T41" fmla="*/ 118 h 487"/>
                <a:gd name="T42" fmla="*/ 48 w 208"/>
                <a:gd name="T43" fmla="*/ 120 h 487"/>
                <a:gd name="T44" fmla="*/ 44 w 208"/>
                <a:gd name="T45" fmla="*/ 121 h 487"/>
                <a:gd name="T46" fmla="*/ 39 w 208"/>
                <a:gd name="T47" fmla="*/ 122 h 487"/>
                <a:gd name="T48" fmla="*/ 34 w 208"/>
                <a:gd name="T49" fmla="*/ 122 h 487"/>
                <a:gd name="T50" fmla="*/ 31 w 208"/>
                <a:gd name="T51" fmla="*/ 122 h 487"/>
                <a:gd name="T52" fmla="*/ 28 w 208"/>
                <a:gd name="T53" fmla="*/ 121 h 487"/>
                <a:gd name="T54" fmla="*/ 25 w 208"/>
                <a:gd name="T55" fmla="*/ 121 h 487"/>
                <a:gd name="T56" fmla="*/ 22 w 208"/>
                <a:gd name="T57" fmla="*/ 120 h 487"/>
                <a:gd name="T58" fmla="*/ 20 w 208"/>
                <a:gd name="T59" fmla="*/ 119 h 487"/>
                <a:gd name="T60" fmla="*/ 18 w 208"/>
                <a:gd name="T61" fmla="*/ 117 h 487"/>
                <a:gd name="T62" fmla="*/ 16 w 208"/>
                <a:gd name="T63" fmla="*/ 116 h 487"/>
                <a:gd name="T64" fmla="*/ 15 w 208"/>
                <a:gd name="T65" fmla="*/ 114 h 487"/>
                <a:gd name="T66" fmla="*/ 14 w 208"/>
                <a:gd name="T67" fmla="*/ 113 h 487"/>
                <a:gd name="T68" fmla="*/ 13 w 208"/>
                <a:gd name="T69" fmla="*/ 110 h 487"/>
                <a:gd name="T70" fmla="*/ 12 w 208"/>
                <a:gd name="T71" fmla="*/ 108 h 487"/>
                <a:gd name="T72" fmla="*/ 12 w 208"/>
                <a:gd name="T73" fmla="*/ 105 h 487"/>
                <a:gd name="T74" fmla="*/ 11 w 208"/>
                <a:gd name="T75" fmla="*/ 103 h 487"/>
                <a:gd name="T76" fmla="*/ 11 w 208"/>
                <a:gd name="T77" fmla="*/ 99 h 487"/>
                <a:gd name="T78" fmla="*/ 11 w 208"/>
                <a:gd name="T79" fmla="*/ 94 h 487"/>
                <a:gd name="T80" fmla="*/ 11 w 208"/>
                <a:gd name="T81" fmla="*/ 89 h 487"/>
                <a:gd name="T82" fmla="*/ 11 w 208"/>
                <a:gd name="T83" fmla="*/ 50 h 487"/>
                <a:gd name="T84" fmla="*/ 0 w 208"/>
                <a:gd name="T85" fmla="*/ 50 h 487"/>
                <a:gd name="T86" fmla="*/ 0 w 208"/>
                <a:gd name="T87" fmla="*/ 31 h 487"/>
                <a:gd name="T88" fmla="*/ 11 w 208"/>
                <a:gd name="T89" fmla="*/ 31 h 487"/>
                <a:gd name="T90" fmla="*/ 11 w 208"/>
                <a:gd name="T91" fmla="*/ 14 h 487"/>
                <a:gd name="T92" fmla="*/ 34 w 208"/>
                <a:gd name="T93" fmla="*/ 0 h 487"/>
                <a:gd name="T94" fmla="*/ 34 w 208"/>
                <a:gd name="T95" fmla="*/ 31 h 487"/>
                <a:gd name="T96" fmla="*/ 50 w 208"/>
                <a:gd name="T97" fmla="*/ 31 h 48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08"/>
                <a:gd name="T148" fmla="*/ 0 h 487"/>
                <a:gd name="T149" fmla="*/ 208 w 208"/>
                <a:gd name="T150" fmla="*/ 487 h 487"/>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08" h="487">
                  <a:moveTo>
                    <a:pt x="200" y="125"/>
                  </a:moveTo>
                  <a:lnTo>
                    <a:pt x="200" y="199"/>
                  </a:lnTo>
                  <a:lnTo>
                    <a:pt x="136" y="199"/>
                  </a:lnTo>
                  <a:lnTo>
                    <a:pt x="136" y="343"/>
                  </a:lnTo>
                  <a:lnTo>
                    <a:pt x="136" y="362"/>
                  </a:lnTo>
                  <a:lnTo>
                    <a:pt x="137" y="377"/>
                  </a:lnTo>
                  <a:lnTo>
                    <a:pt x="137" y="387"/>
                  </a:lnTo>
                  <a:lnTo>
                    <a:pt x="138" y="393"/>
                  </a:lnTo>
                  <a:lnTo>
                    <a:pt x="140" y="397"/>
                  </a:lnTo>
                  <a:lnTo>
                    <a:pt x="142" y="400"/>
                  </a:lnTo>
                  <a:lnTo>
                    <a:pt x="144" y="402"/>
                  </a:lnTo>
                  <a:lnTo>
                    <a:pt x="147" y="404"/>
                  </a:lnTo>
                  <a:lnTo>
                    <a:pt x="151" y="407"/>
                  </a:lnTo>
                  <a:lnTo>
                    <a:pt x="154" y="409"/>
                  </a:lnTo>
                  <a:lnTo>
                    <a:pt x="158" y="409"/>
                  </a:lnTo>
                  <a:lnTo>
                    <a:pt x="163" y="410"/>
                  </a:lnTo>
                  <a:lnTo>
                    <a:pt x="170" y="409"/>
                  </a:lnTo>
                  <a:lnTo>
                    <a:pt x="178" y="408"/>
                  </a:lnTo>
                  <a:lnTo>
                    <a:pt x="189" y="404"/>
                  </a:lnTo>
                  <a:lnTo>
                    <a:pt x="200" y="401"/>
                  </a:lnTo>
                  <a:lnTo>
                    <a:pt x="208" y="473"/>
                  </a:lnTo>
                  <a:lnTo>
                    <a:pt x="191" y="479"/>
                  </a:lnTo>
                  <a:lnTo>
                    <a:pt x="174" y="484"/>
                  </a:lnTo>
                  <a:lnTo>
                    <a:pt x="155" y="486"/>
                  </a:lnTo>
                  <a:lnTo>
                    <a:pt x="134" y="487"/>
                  </a:lnTo>
                  <a:lnTo>
                    <a:pt x="122" y="487"/>
                  </a:lnTo>
                  <a:lnTo>
                    <a:pt x="110" y="485"/>
                  </a:lnTo>
                  <a:lnTo>
                    <a:pt x="99" y="483"/>
                  </a:lnTo>
                  <a:lnTo>
                    <a:pt x="89" y="478"/>
                  </a:lnTo>
                  <a:lnTo>
                    <a:pt x="79" y="474"/>
                  </a:lnTo>
                  <a:lnTo>
                    <a:pt x="71" y="469"/>
                  </a:lnTo>
                  <a:lnTo>
                    <a:pt x="65" y="463"/>
                  </a:lnTo>
                  <a:lnTo>
                    <a:pt x="59" y="456"/>
                  </a:lnTo>
                  <a:lnTo>
                    <a:pt x="55" y="450"/>
                  </a:lnTo>
                  <a:lnTo>
                    <a:pt x="51" y="441"/>
                  </a:lnTo>
                  <a:lnTo>
                    <a:pt x="48" y="431"/>
                  </a:lnTo>
                  <a:lnTo>
                    <a:pt x="46" y="420"/>
                  </a:lnTo>
                  <a:lnTo>
                    <a:pt x="45" y="410"/>
                  </a:lnTo>
                  <a:lnTo>
                    <a:pt x="44" y="395"/>
                  </a:lnTo>
                  <a:lnTo>
                    <a:pt x="43" y="377"/>
                  </a:lnTo>
                  <a:lnTo>
                    <a:pt x="43" y="354"/>
                  </a:lnTo>
                  <a:lnTo>
                    <a:pt x="43" y="199"/>
                  </a:lnTo>
                  <a:lnTo>
                    <a:pt x="0" y="199"/>
                  </a:lnTo>
                  <a:lnTo>
                    <a:pt x="0" y="125"/>
                  </a:lnTo>
                  <a:lnTo>
                    <a:pt x="43" y="125"/>
                  </a:lnTo>
                  <a:lnTo>
                    <a:pt x="43" y="55"/>
                  </a:lnTo>
                  <a:lnTo>
                    <a:pt x="136" y="0"/>
                  </a:lnTo>
                  <a:lnTo>
                    <a:pt x="136" y="125"/>
                  </a:lnTo>
                  <a:lnTo>
                    <a:pt x="200" y="12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86" name="Freeform 2128">
              <a:extLst>
                <a:ext uri="{FF2B5EF4-FFF2-40B4-BE49-F238E27FC236}">
                  <a16:creationId xmlns:a16="http://schemas.microsoft.com/office/drawing/2014/main" id="{71552E01-65E3-4F1E-9004-9E1B4051E41F}"/>
                </a:ext>
              </a:extLst>
            </p:cNvPr>
            <p:cNvSpPr>
              <a:spLocks noEditPoints="1"/>
            </p:cNvSpPr>
            <p:nvPr/>
          </p:nvSpPr>
          <p:spPr bwMode="auto">
            <a:xfrm>
              <a:off x="2947" y="819"/>
              <a:ext cx="83" cy="92"/>
            </a:xfrm>
            <a:custGeom>
              <a:avLst/>
              <a:gdLst>
                <a:gd name="T0" fmla="*/ 80 w 331"/>
                <a:gd name="T1" fmla="*/ 69 h 370"/>
                <a:gd name="T2" fmla="*/ 76 w 331"/>
                <a:gd name="T3" fmla="*/ 77 h 370"/>
                <a:gd name="T4" fmla="*/ 70 w 331"/>
                <a:gd name="T5" fmla="*/ 84 h 370"/>
                <a:gd name="T6" fmla="*/ 62 w 331"/>
                <a:gd name="T7" fmla="*/ 88 h 370"/>
                <a:gd name="T8" fmla="*/ 53 w 331"/>
                <a:gd name="T9" fmla="*/ 91 h 370"/>
                <a:gd name="T10" fmla="*/ 43 w 331"/>
                <a:gd name="T11" fmla="*/ 92 h 370"/>
                <a:gd name="T12" fmla="*/ 30 w 331"/>
                <a:gd name="T13" fmla="*/ 91 h 370"/>
                <a:gd name="T14" fmla="*/ 23 w 331"/>
                <a:gd name="T15" fmla="*/ 88 h 370"/>
                <a:gd name="T16" fmla="*/ 17 w 331"/>
                <a:gd name="T17" fmla="*/ 85 h 370"/>
                <a:gd name="T18" fmla="*/ 12 w 331"/>
                <a:gd name="T19" fmla="*/ 81 h 370"/>
                <a:gd name="T20" fmla="*/ 7 w 331"/>
                <a:gd name="T21" fmla="*/ 74 h 370"/>
                <a:gd name="T22" fmla="*/ 2 w 331"/>
                <a:gd name="T23" fmla="*/ 63 h 370"/>
                <a:gd name="T24" fmla="*/ 0 w 331"/>
                <a:gd name="T25" fmla="*/ 51 h 370"/>
                <a:gd name="T26" fmla="*/ 1 w 331"/>
                <a:gd name="T27" fmla="*/ 36 h 370"/>
                <a:gd name="T28" fmla="*/ 4 w 331"/>
                <a:gd name="T29" fmla="*/ 23 h 370"/>
                <a:gd name="T30" fmla="*/ 11 w 331"/>
                <a:gd name="T31" fmla="*/ 12 h 370"/>
                <a:gd name="T32" fmla="*/ 21 w 331"/>
                <a:gd name="T33" fmla="*/ 5 h 370"/>
                <a:gd name="T34" fmla="*/ 32 w 331"/>
                <a:gd name="T35" fmla="*/ 1 h 370"/>
                <a:gd name="T36" fmla="*/ 45 w 331"/>
                <a:gd name="T37" fmla="*/ 0 h 370"/>
                <a:gd name="T38" fmla="*/ 58 w 331"/>
                <a:gd name="T39" fmla="*/ 3 h 370"/>
                <a:gd name="T40" fmla="*/ 69 w 331"/>
                <a:gd name="T41" fmla="*/ 10 h 370"/>
                <a:gd name="T42" fmla="*/ 77 w 331"/>
                <a:gd name="T43" fmla="*/ 20 h 370"/>
                <a:gd name="T44" fmla="*/ 81 w 331"/>
                <a:gd name="T45" fmla="*/ 35 h 370"/>
                <a:gd name="T46" fmla="*/ 83 w 331"/>
                <a:gd name="T47" fmla="*/ 53 h 370"/>
                <a:gd name="T48" fmla="*/ 24 w 331"/>
                <a:gd name="T49" fmla="*/ 58 h 370"/>
                <a:gd name="T50" fmla="*/ 26 w 331"/>
                <a:gd name="T51" fmla="*/ 64 h 370"/>
                <a:gd name="T52" fmla="*/ 30 w 331"/>
                <a:gd name="T53" fmla="*/ 69 h 370"/>
                <a:gd name="T54" fmla="*/ 34 w 331"/>
                <a:gd name="T55" fmla="*/ 72 h 370"/>
                <a:gd name="T56" fmla="*/ 39 w 331"/>
                <a:gd name="T57" fmla="*/ 74 h 370"/>
                <a:gd name="T58" fmla="*/ 46 w 331"/>
                <a:gd name="T59" fmla="*/ 74 h 370"/>
                <a:gd name="T60" fmla="*/ 52 w 331"/>
                <a:gd name="T61" fmla="*/ 72 h 370"/>
                <a:gd name="T62" fmla="*/ 57 w 331"/>
                <a:gd name="T63" fmla="*/ 65 h 370"/>
                <a:gd name="T64" fmla="*/ 59 w 331"/>
                <a:gd name="T65" fmla="*/ 36 h 370"/>
                <a:gd name="T66" fmla="*/ 58 w 331"/>
                <a:gd name="T67" fmla="*/ 30 h 370"/>
                <a:gd name="T68" fmla="*/ 55 w 331"/>
                <a:gd name="T69" fmla="*/ 25 h 370"/>
                <a:gd name="T70" fmla="*/ 52 w 331"/>
                <a:gd name="T71" fmla="*/ 21 h 370"/>
                <a:gd name="T72" fmla="*/ 47 w 331"/>
                <a:gd name="T73" fmla="*/ 19 h 370"/>
                <a:gd name="T74" fmla="*/ 42 w 331"/>
                <a:gd name="T75" fmla="*/ 18 h 370"/>
                <a:gd name="T76" fmla="*/ 37 w 331"/>
                <a:gd name="T77" fmla="*/ 19 h 370"/>
                <a:gd name="T78" fmla="*/ 32 w 331"/>
                <a:gd name="T79" fmla="*/ 21 h 370"/>
                <a:gd name="T80" fmla="*/ 28 w 331"/>
                <a:gd name="T81" fmla="*/ 25 h 370"/>
                <a:gd name="T82" fmla="*/ 26 w 331"/>
                <a:gd name="T83" fmla="*/ 30 h 370"/>
                <a:gd name="T84" fmla="*/ 24 w 331"/>
                <a:gd name="T85" fmla="*/ 36 h 3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31"/>
                <a:gd name="T130" fmla="*/ 0 h 370"/>
                <a:gd name="T131" fmla="*/ 331 w 331"/>
                <a:gd name="T132" fmla="*/ 370 h 3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31" h="370">
                  <a:moveTo>
                    <a:pt x="231" y="250"/>
                  </a:moveTo>
                  <a:lnTo>
                    <a:pt x="325" y="265"/>
                  </a:lnTo>
                  <a:lnTo>
                    <a:pt x="321" y="277"/>
                  </a:lnTo>
                  <a:lnTo>
                    <a:pt x="315" y="290"/>
                  </a:lnTo>
                  <a:lnTo>
                    <a:pt x="308" y="301"/>
                  </a:lnTo>
                  <a:lnTo>
                    <a:pt x="302" y="310"/>
                  </a:lnTo>
                  <a:lnTo>
                    <a:pt x="294" y="319"/>
                  </a:lnTo>
                  <a:lnTo>
                    <a:pt x="286" y="328"/>
                  </a:lnTo>
                  <a:lnTo>
                    <a:pt x="278" y="336"/>
                  </a:lnTo>
                  <a:lnTo>
                    <a:pt x="268" y="344"/>
                  </a:lnTo>
                  <a:lnTo>
                    <a:pt x="258" y="349"/>
                  </a:lnTo>
                  <a:lnTo>
                    <a:pt x="248" y="355"/>
                  </a:lnTo>
                  <a:lnTo>
                    <a:pt x="237" y="360"/>
                  </a:lnTo>
                  <a:lnTo>
                    <a:pt x="225" y="363"/>
                  </a:lnTo>
                  <a:lnTo>
                    <a:pt x="213" y="367"/>
                  </a:lnTo>
                  <a:lnTo>
                    <a:pt x="199" y="369"/>
                  </a:lnTo>
                  <a:lnTo>
                    <a:pt x="185" y="370"/>
                  </a:lnTo>
                  <a:lnTo>
                    <a:pt x="171" y="370"/>
                  </a:lnTo>
                  <a:lnTo>
                    <a:pt x="149" y="369"/>
                  </a:lnTo>
                  <a:lnTo>
                    <a:pt x="128" y="367"/>
                  </a:lnTo>
                  <a:lnTo>
                    <a:pt x="118" y="364"/>
                  </a:lnTo>
                  <a:lnTo>
                    <a:pt x="109" y="361"/>
                  </a:lnTo>
                  <a:lnTo>
                    <a:pt x="99" y="359"/>
                  </a:lnTo>
                  <a:lnTo>
                    <a:pt x="90" y="355"/>
                  </a:lnTo>
                  <a:lnTo>
                    <a:pt x="82" y="351"/>
                  </a:lnTo>
                  <a:lnTo>
                    <a:pt x="75" y="347"/>
                  </a:lnTo>
                  <a:lnTo>
                    <a:pt x="67" y="341"/>
                  </a:lnTo>
                  <a:lnTo>
                    <a:pt x="59" y="336"/>
                  </a:lnTo>
                  <a:lnTo>
                    <a:pt x="53" y="330"/>
                  </a:lnTo>
                  <a:lnTo>
                    <a:pt x="46" y="324"/>
                  </a:lnTo>
                  <a:lnTo>
                    <a:pt x="41" y="317"/>
                  </a:lnTo>
                  <a:lnTo>
                    <a:pt x="34" y="309"/>
                  </a:lnTo>
                  <a:lnTo>
                    <a:pt x="26" y="297"/>
                  </a:lnTo>
                  <a:lnTo>
                    <a:pt x="19" y="284"/>
                  </a:lnTo>
                  <a:lnTo>
                    <a:pt x="13" y="270"/>
                  </a:lnTo>
                  <a:lnTo>
                    <a:pt x="9" y="255"/>
                  </a:lnTo>
                  <a:lnTo>
                    <a:pt x="4" y="240"/>
                  </a:lnTo>
                  <a:lnTo>
                    <a:pt x="2" y="223"/>
                  </a:lnTo>
                  <a:lnTo>
                    <a:pt x="0" y="206"/>
                  </a:lnTo>
                  <a:lnTo>
                    <a:pt x="0" y="188"/>
                  </a:lnTo>
                  <a:lnTo>
                    <a:pt x="0" y="166"/>
                  </a:lnTo>
                  <a:lnTo>
                    <a:pt x="2" y="146"/>
                  </a:lnTo>
                  <a:lnTo>
                    <a:pt x="5" y="127"/>
                  </a:lnTo>
                  <a:lnTo>
                    <a:pt x="11" y="110"/>
                  </a:lnTo>
                  <a:lnTo>
                    <a:pt x="17" y="92"/>
                  </a:lnTo>
                  <a:lnTo>
                    <a:pt x="25" y="77"/>
                  </a:lnTo>
                  <a:lnTo>
                    <a:pt x="35" y="62"/>
                  </a:lnTo>
                  <a:lnTo>
                    <a:pt x="45" y="50"/>
                  </a:lnTo>
                  <a:lnTo>
                    <a:pt x="57" y="38"/>
                  </a:lnTo>
                  <a:lnTo>
                    <a:pt x="70" y="28"/>
                  </a:lnTo>
                  <a:lnTo>
                    <a:pt x="84" y="19"/>
                  </a:lnTo>
                  <a:lnTo>
                    <a:pt x="98" y="13"/>
                  </a:lnTo>
                  <a:lnTo>
                    <a:pt x="112" y="7"/>
                  </a:lnTo>
                  <a:lnTo>
                    <a:pt x="128" y="3"/>
                  </a:lnTo>
                  <a:lnTo>
                    <a:pt x="144" y="1"/>
                  </a:lnTo>
                  <a:lnTo>
                    <a:pt x="162" y="0"/>
                  </a:lnTo>
                  <a:lnTo>
                    <a:pt x="181" y="1"/>
                  </a:lnTo>
                  <a:lnTo>
                    <a:pt x="199" y="3"/>
                  </a:lnTo>
                  <a:lnTo>
                    <a:pt x="216" y="7"/>
                  </a:lnTo>
                  <a:lnTo>
                    <a:pt x="232" y="13"/>
                  </a:lnTo>
                  <a:lnTo>
                    <a:pt x="248" y="20"/>
                  </a:lnTo>
                  <a:lnTo>
                    <a:pt x="261" y="29"/>
                  </a:lnTo>
                  <a:lnTo>
                    <a:pt x="274" y="40"/>
                  </a:lnTo>
                  <a:lnTo>
                    <a:pt x="286" y="52"/>
                  </a:lnTo>
                  <a:lnTo>
                    <a:pt x="297" y="66"/>
                  </a:lnTo>
                  <a:lnTo>
                    <a:pt x="306" y="82"/>
                  </a:lnTo>
                  <a:lnTo>
                    <a:pt x="314" y="99"/>
                  </a:lnTo>
                  <a:lnTo>
                    <a:pt x="321" y="119"/>
                  </a:lnTo>
                  <a:lnTo>
                    <a:pt x="325" y="140"/>
                  </a:lnTo>
                  <a:lnTo>
                    <a:pt x="328" y="162"/>
                  </a:lnTo>
                  <a:lnTo>
                    <a:pt x="329" y="186"/>
                  </a:lnTo>
                  <a:lnTo>
                    <a:pt x="331" y="212"/>
                  </a:lnTo>
                  <a:lnTo>
                    <a:pt x="96" y="212"/>
                  </a:lnTo>
                  <a:lnTo>
                    <a:pt x="96" y="222"/>
                  </a:lnTo>
                  <a:lnTo>
                    <a:pt x="97" y="232"/>
                  </a:lnTo>
                  <a:lnTo>
                    <a:pt x="99" y="241"/>
                  </a:lnTo>
                  <a:lnTo>
                    <a:pt x="101" y="249"/>
                  </a:lnTo>
                  <a:lnTo>
                    <a:pt x="105" y="258"/>
                  </a:lnTo>
                  <a:lnTo>
                    <a:pt x="109" y="264"/>
                  </a:lnTo>
                  <a:lnTo>
                    <a:pt x="113" y="271"/>
                  </a:lnTo>
                  <a:lnTo>
                    <a:pt x="118" y="277"/>
                  </a:lnTo>
                  <a:lnTo>
                    <a:pt x="123" y="283"/>
                  </a:lnTo>
                  <a:lnTo>
                    <a:pt x="130" y="287"/>
                  </a:lnTo>
                  <a:lnTo>
                    <a:pt x="135" y="291"/>
                  </a:lnTo>
                  <a:lnTo>
                    <a:pt x="142" y="294"/>
                  </a:lnTo>
                  <a:lnTo>
                    <a:pt x="150" y="297"/>
                  </a:lnTo>
                  <a:lnTo>
                    <a:pt x="156" y="298"/>
                  </a:lnTo>
                  <a:lnTo>
                    <a:pt x="164" y="299"/>
                  </a:lnTo>
                  <a:lnTo>
                    <a:pt x="172" y="301"/>
                  </a:lnTo>
                  <a:lnTo>
                    <a:pt x="183" y="299"/>
                  </a:lnTo>
                  <a:lnTo>
                    <a:pt x="193" y="297"/>
                  </a:lnTo>
                  <a:lnTo>
                    <a:pt x="202" y="294"/>
                  </a:lnTo>
                  <a:lnTo>
                    <a:pt x="209" y="288"/>
                  </a:lnTo>
                  <a:lnTo>
                    <a:pt x="216" y="281"/>
                  </a:lnTo>
                  <a:lnTo>
                    <a:pt x="223" y="273"/>
                  </a:lnTo>
                  <a:lnTo>
                    <a:pt x="227" y="262"/>
                  </a:lnTo>
                  <a:lnTo>
                    <a:pt x="231" y="250"/>
                  </a:lnTo>
                  <a:close/>
                  <a:moveTo>
                    <a:pt x="237" y="155"/>
                  </a:moveTo>
                  <a:lnTo>
                    <a:pt x="237" y="145"/>
                  </a:lnTo>
                  <a:lnTo>
                    <a:pt x="236" y="135"/>
                  </a:lnTo>
                  <a:lnTo>
                    <a:pt x="234" y="127"/>
                  </a:lnTo>
                  <a:lnTo>
                    <a:pt x="231" y="119"/>
                  </a:lnTo>
                  <a:lnTo>
                    <a:pt x="228" y="112"/>
                  </a:lnTo>
                  <a:lnTo>
                    <a:pt x="225" y="104"/>
                  </a:lnTo>
                  <a:lnTo>
                    <a:pt x="220" y="99"/>
                  </a:lnTo>
                  <a:lnTo>
                    <a:pt x="216" y="93"/>
                  </a:lnTo>
                  <a:lnTo>
                    <a:pt x="211" y="88"/>
                  </a:lnTo>
                  <a:lnTo>
                    <a:pt x="206" y="83"/>
                  </a:lnTo>
                  <a:lnTo>
                    <a:pt x="199" y="80"/>
                  </a:lnTo>
                  <a:lnTo>
                    <a:pt x="194" y="77"/>
                  </a:lnTo>
                  <a:lnTo>
                    <a:pt x="187" y="75"/>
                  </a:lnTo>
                  <a:lnTo>
                    <a:pt x="182" y="73"/>
                  </a:lnTo>
                  <a:lnTo>
                    <a:pt x="174" y="72"/>
                  </a:lnTo>
                  <a:lnTo>
                    <a:pt x="167" y="71"/>
                  </a:lnTo>
                  <a:lnTo>
                    <a:pt x="160" y="72"/>
                  </a:lnTo>
                  <a:lnTo>
                    <a:pt x="153" y="73"/>
                  </a:lnTo>
                  <a:lnTo>
                    <a:pt x="146" y="75"/>
                  </a:lnTo>
                  <a:lnTo>
                    <a:pt x="140" y="78"/>
                  </a:lnTo>
                  <a:lnTo>
                    <a:pt x="133" y="80"/>
                  </a:lnTo>
                  <a:lnTo>
                    <a:pt x="128" y="84"/>
                  </a:lnTo>
                  <a:lnTo>
                    <a:pt x="122" y="89"/>
                  </a:lnTo>
                  <a:lnTo>
                    <a:pt x="117" y="94"/>
                  </a:lnTo>
                  <a:lnTo>
                    <a:pt x="112" y="100"/>
                  </a:lnTo>
                  <a:lnTo>
                    <a:pt x="108" y="106"/>
                  </a:lnTo>
                  <a:lnTo>
                    <a:pt x="105" y="113"/>
                  </a:lnTo>
                  <a:lnTo>
                    <a:pt x="102" y="121"/>
                  </a:lnTo>
                  <a:lnTo>
                    <a:pt x="100" y="129"/>
                  </a:lnTo>
                  <a:lnTo>
                    <a:pt x="98" y="136"/>
                  </a:lnTo>
                  <a:lnTo>
                    <a:pt x="97" y="145"/>
                  </a:lnTo>
                  <a:lnTo>
                    <a:pt x="97" y="155"/>
                  </a:lnTo>
                  <a:lnTo>
                    <a:pt x="237" y="15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87" name="Freeform 2129">
              <a:extLst>
                <a:ext uri="{FF2B5EF4-FFF2-40B4-BE49-F238E27FC236}">
                  <a16:creationId xmlns:a16="http://schemas.microsoft.com/office/drawing/2014/main" id="{262E10BC-1386-405F-9299-D10C969A6465}"/>
                </a:ext>
              </a:extLst>
            </p:cNvPr>
            <p:cNvSpPr>
              <a:spLocks/>
            </p:cNvSpPr>
            <p:nvPr/>
          </p:nvSpPr>
          <p:spPr bwMode="auto">
            <a:xfrm>
              <a:off x="3048" y="819"/>
              <a:ext cx="57" cy="90"/>
            </a:xfrm>
            <a:custGeom>
              <a:avLst/>
              <a:gdLst>
                <a:gd name="T0" fmla="*/ 23 w 230"/>
                <a:gd name="T1" fmla="*/ 90 h 362"/>
                <a:gd name="T2" fmla="*/ 0 w 230"/>
                <a:gd name="T3" fmla="*/ 90 h 362"/>
                <a:gd name="T4" fmla="*/ 0 w 230"/>
                <a:gd name="T5" fmla="*/ 2 h 362"/>
                <a:gd name="T6" fmla="*/ 22 w 230"/>
                <a:gd name="T7" fmla="*/ 2 h 362"/>
                <a:gd name="T8" fmla="*/ 22 w 230"/>
                <a:gd name="T9" fmla="*/ 14 h 362"/>
                <a:gd name="T10" fmla="*/ 24 w 230"/>
                <a:gd name="T11" fmla="*/ 11 h 362"/>
                <a:gd name="T12" fmla="*/ 27 w 230"/>
                <a:gd name="T13" fmla="*/ 7 h 362"/>
                <a:gd name="T14" fmla="*/ 29 w 230"/>
                <a:gd name="T15" fmla="*/ 4 h 362"/>
                <a:gd name="T16" fmla="*/ 32 w 230"/>
                <a:gd name="T17" fmla="*/ 3 h 362"/>
                <a:gd name="T18" fmla="*/ 34 w 230"/>
                <a:gd name="T19" fmla="*/ 1 h 362"/>
                <a:gd name="T20" fmla="*/ 36 w 230"/>
                <a:gd name="T21" fmla="*/ 1 h 362"/>
                <a:gd name="T22" fmla="*/ 39 w 230"/>
                <a:gd name="T23" fmla="*/ 0 h 362"/>
                <a:gd name="T24" fmla="*/ 42 w 230"/>
                <a:gd name="T25" fmla="*/ 0 h 362"/>
                <a:gd name="T26" fmla="*/ 44 w 230"/>
                <a:gd name="T27" fmla="*/ 0 h 362"/>
                <a:gd name="T28" fmla="*/ 46 w 230"/>
                <a:gd name="T29" fmla="*/ 0 h 362"/>
                <a:gd name="T30" fmla="*/ 48 w 230"/>
                <a:gd name="T31" fmla="*/ 1 h 362"/>
                <a:gd name="T32" fmla="*/ 50 w 230"/>
                <a:gd name="T33" fmla="*/ 1 h 362"/>
                <a:gd name="T34" fmla="*/ 53 w 230"/>
                <a:gd name="T35" fmla="*/ 2 h 362"/>
                <a:gd name="T36" fmla="*/ 57 w 230"/>
                <a:gd name="T37" fmla="*/ 4 h 362"/>
                <a:gd name="T38" fmla="*/ 50 w 230"/>
                <a:gd name="T39" fmla="*/ 25 h 362"/>
                <a:gd name="T40" fmla="*/ 47 w 230"/>
                <a:gd name="T41" fmla="*/ 23 h 362"/>
                <a:gd name="T42" fmla="*/ 44 w 230"/>
                <a:gd name="T43" fmla="*/ 22 h 362"/>
                <a:gd name="T44" fmla="*/ 41 w 230"/>
                <a:gd name="T45" fmla="*/ 21 h 362"/>
                <a:gd name="T46" fmla="*/ 39 w 230"/>
                <a:gd name="T47" fmla="*/ 21 h 362"/>
                <a:gd name="T48" fmla="*/ 36 w 230"/>
                <a:gd name="T49" fmla="*/ 21 h 362"/>
                <a:gd name="T50" fmla="*/ 34 w 230"/>
                <a:gd name="T51" fmla="*/ 22 h 362"/>
                <a:gd name="T52" fmla="*/ 32 w 230"/>
                <a:gd name="T53" fmla="*/ 22 h 362"/>
                <a:gd name="T54" fmla="*/ 31 w 230"/>
                <a:gd name="T55" fmla="*/ 24 h 362"/>
                <a:gd name="T56" fmla="*/ 29 w 230"/>
                <a:gd name="T57" fmla="*/ 25 h 362"/>
                <a:gd name="T58" fmla="*/ 28 w 230"/>
                <a:gd name="T59" fmla="*/ 27 h 362"/>
                <a:gd name="T60" fmla="*/ 26 w 230"/>
                <a:gd name="T61" fmla="*/ 30 h 362"/>
                <a:gd name="T62" fmla="*/ 25 w 230"/>
                <a:gd name="T63" fmla="*/ 33 h 362"/>
                <a:gd name="T64" fmla="*/ 24 w 230"/>
                <a:gd name="T65" fmla="*/ 38 h 362"/>
                <a:gd name="T66" fmla="*/ 24 w 230"/>
                <a:gd name="T67" fmla="*/ 44 h 362"/>
                <a:gd name="T68" fmla="*/ 24 w 230"/>
                <a:gd name="T69" fmla="*/ 52 h 362"/>
                <a:gd name="T70" fmla="*/ 23 w 230"/>
                <a:gd name="T71" fmla="*/ 63 h 362"/>
                <a:gd name="T72" fmla="*/ 23 w 230"/>
                <a:gd name="T73" fmla="*/ 90 h 36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30"/>
                <a:gd name="T112" fmla="*/ 0 h 362"/>
                <a:gd name="T113" fmla="*/ 230 w 230"/>
                <a:gd name="T114" fmla="*/ 362 h 36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30" h="362">
                  <a:moveTo>
                    <a:pt x="94" y="362"/>
                  </a:moveTo>
                  <a:lnTo>
                    <a:pt x="0" y="362"/>
                  </a:lnTo>
                  <a:lnTo>
                    <a:pt x="0" y="8"/>
                  </a:lnTo>
                  <a:lnTo>
                    <a:pt x="87" y="8"/>
                  </a:lnTo>
                  <a:lnTo>
                    <a:pt x="87" y="58"/>
                  </a:lnTo>
                  <a:lnTo>
                    <a:pt x="98" y="43"/>
                  </a:lnTo>
                  <a:lnTo>
                    <a:pt x="108" y="29"/>
                  </a:lnTo>
                  <a:lnTo>
                    <a:pt x="118" y="18"/>
                  </a:lnTo>
                  <a:lnTo>
                    <a:pt x="128" y="12"/>
                  </a:lnTo>
                  <a:lnTo>
                    <a:pt x="137" y="6"/>
                  </a:lnTo>
                  <a:lnTo>
                    <a:pt x="147" y="3"/>
                  </a:lnTo>
                  <a:lnTo>
                    <a:pt x="157" y="1"/>
                  </a:lnTo>
                  <a:lnTo>
                    <a:pt x="168" y="0"/>
                  </a:lnTo>
                  <a:lnTo>
                    <a:pt x="177" y="1"/>
                  </a:lnTo>
                  <a:lnTo>
                    <a:pt x="184" y="1"/>
                  </a:lnTo>
                  <a:lnTo>
                    <a:pt x="192" y="3"/>
                  </a:lnTo>
                  <a:lnTo>
                    <a:pt x="200" y="4"/>
                  </a:lnTo>
                  <a:lnTo>
                    <a:pt x="215" y="9"/>
                  </a:lnTo>
                  <a:lnTo>
                    <a:pt x="230" y="18"/>
                  </a:lnTo>
                  <a:lnTo>
                    <a:pt x="201" y="100"/>
                  </a:lnTo>
                  <a:lnTo>
                    <a:pt x="189" y="93"/>
                  </a:lnTo>
                  <a:lnTo>
                    <a:pt x="178" y="88"/>
                  </a:lnTo>
                  <a:lnTo>
                    <a:pt x="167" y="86"/>
                  </a:lnTo>
                  <a:lnTo>
                    <a:pt x="157" y="84"/>
                  </a:lnTo>
                  <a:lnTo>
                    <a:pt x="147" y="84"/>
                  </a:lnTo>
                  <a:lnTo>
                    <a:pt x="139" y="87"/>
                  </a:lnTo>
                  <a:lnTo>
                    <a:pt x="130" y="90"/>
                  </a:lnTo>
                  <a:lnTo>
                    <a:pt x="124" y="95"/>
                  </a:lnTo>
                  <a:lnTo>
                    <a:pt x="117" y="101"/>
                  </a:lnTo>
                  <a:lnTo>
                    <a:pt x="112" y="110"/>
                  </a:lnTo>
                  <a:lnTo>
                    <a:pt x="106" y="121"/>
                  </a:lnTo>
                  <a:lnTo>
                    <a:pt x="102" y="134"/>
                  </a:lnTo>
                  <a:lnTo>
                    <a:pt x="98" y="152"/>
                  </a:lnTo>
                  <a:lnTo>
                    <a:pt x="96" y="178"/>
                  </a:lnTo>
                  <a:lnTo>
                    <a:pt x="95" y="211"/>
                  </a:lnTo>
                  <a:lnTo>
                    <a:pt x="94" y="253"/>
                  </a:lnTo>
                  <a:lnTo>
                    <a:pt x="94" y="36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88" name="Freeform 2130">
              <a:extLst>
                <a:ext uri="{FF2B5EF4-FFF2-40B4-BE49-F238E27FC236}">
                  <a16:creationId xmlns:a16="http://schemas.microsoft.com/office/drawing/2014/main" id="{B12EC40F-934A-4AA9-A498-1373333ABAA1}"/>
                </a:ext>
              </a:extLst>
            </p:cNvPr>
            <p:cNvSpPr>
              <a:spLocks/>
            </p:cNvSpPr>
            <p:nvPr/>
          </p:nvSpPr>
          <p:spPr bwMode="auto">
            <a:xfrm>
              <a:off x="3115" y="819"/>
              <a:ext cx="81" cy="90"/>
            </a:xfrm>
            <a:custGeom>
              <a:avLst/>
              <a:gdLst>
                <a:gd name="T0" fmla="*/ 81 w 323"/>
                <a:gd name="T1" fmla="*/ 90 h 362"/>
                <a:gd name="T2" fmla="*/ 58 w 323"/>
                <a:gd name="T3" fmla="*/ 90 h 362"/>
                <a:gd name="T4" fmla="*/ 58 w 323"/>
                <a:gd name="T5" fmla="*/ 45 h 362"/>
                <a:gd name="T6" fmla="*/ 58 w 323"/>
                <a:gd name="T7" fmla="*/ 39 h 362"/>
                <a:gd name="T8" fmla="*/ 57 w 323"/>
                <a:gd name="T9" fmla="*/ 33 h 362"/>
                <a:gd name="T10" fmla="*/ 57 w 323"/>
                <a:gd name="T11" fmla="*/ 30 h 362"/>
                <a:gd name="T12" fmla="*/ 56 w 323"/>
                <a:gd name="T13" fmla="*/ 27 h 362"/>
                <a:gd name="T14" fmla="*/ 55 w 323"/>
                <a:gd name="T15" fmla="*/ 25 h 362"/>
                <a:gd name="T16" fmla="*/ 54 w 323"/>
                <a:gd name="T17" fmla="*/ 23 h 362"/>
                <a:gd name="T18" fmla="*/ 53 w 323"/>
                <a:gd name="T19" fmla="*/ 22 h 362"/>
                <a:gd name="T20" fmla="*/ 51 w 323"/>
                <a:gd name="T21" fmla="*/ 20 h 362"/>
                <a:gd name="T22" fmla="*/ 49 w 323"/>
                <a:gd name="T23" fmla="*/ 19 h 362"/>
                <a:gd name="T24" fmla="*/ 47 w 323"/>
                <a:gd name="T25" fmla="*/ 19 h 362"/>
                <a:gd name="T26" fmla="*/ 45 w 323"/>
                <a:gd name="T27" fmla="*/ 18 h 362"/>
                <a:gd name="T28" fmla="*/ 43 w 323"/>
                <a:gd name="T29" fmla="*/ 18 h 362"/>
                <a:gd name="T30" fmla="*/ 40 w 323"/>
                <a:gd name="T31" fmla="*/ 18 h 362"/>
                <a:gd name="T32" fmla="*/ 37 w 323"/>
                <a:gd name="T33" fmla="*/ 19 h 362"/>
                <a:gd name="T34" fmla="*/ 35 w 323"/>
                <a:gd name="T35" fmla="*/ 20 h 362"/>
                <a:gd name="T36" fmla="*/ 32 w 323"/>
                <a:gd name="T37" fmla="*/ 21 h 362"/>
                <a:gd name="T38" fmla="*/ 30 w 323"/>
                <a:gd name="T39" fmla="*/ 23 h 362"/>
                <a:gd name="T40" fmla="*/ 28 w 323"/>
                <a:gd name="T41" fmla="*/ 25 h 362"/>
                <a:gd name="T42" fmla="*/ 27 w 323"/>
                <a:gd name="T43" fmla="*/ 27 h 362"/>
                <a:gd name="T44" fmla="*/ 26 w 323"/>
                <a:gd name="T45" fmla="*/ 30 h 362"/>
                <a:gd name="T46" fmla="*/ 25 w 323"/>
                <a:gd name="T47" fmla="*/ 33 h 362"/>
                <a:gd name="T48" fmla="*/ 24 w 323"/>
                <a:gd name="T49" fmla="*/ 38 h 362"/>
                <a:gd name="T50" fmla="*/ 24 w 323"/>
                <a:gd name="T51" fmla="*/ 44 h 362"/>
                <a:gd name="T52" fmla="*/ 24 w 323"/>
                <a:gd name="T53" fmla="*/ 50 h 362"/>
                <a:gd name="T54" fmla="*/ 24 w 323"/>
                <a:gd name="T55" fmla="*/ 90 h 362"/>
                <a:gd name="T56" fmla="*/ 0 w 323"/>
                <a:gd name="T57" fmla="*/ 90 h 362"/>
                <a:gd name="T58" fmla="*/ 0 w 323"/>
                <a:gd name="T59" fmla="*/ 2 h 362"/>
                <a:gd name="T60" fmla="*/ 22 w 323"/>
                <a:gd name="T61" fmla="*/ 2 h 362"/>
                <a:gd name="T62" fmla="*/ 22 w 323"/>
                <a:gd name="T63" fmla="*/ 15 h 362"/>
                <a:gd name="T64" fmla="*/ 25 w 323"/>
                <a:gd name="T65" fmla="*/ 11 h 362"/>
                <a:gd name="T66" fmla="*/ 28 w 323"/>
                <a:gd name="T67" fmla="*/ 8 h 362"/>
                <a:gd name="T68" fmla="*/ 32 w 323"/>
                <a:gd name="T69" fmla="*/ 6 h 362"/>
                <a:gd name="T70" fmla="*/ 35 w 323"/>
                <a:gd name="T71" fmla="*/ 4 h 362"/>
                <a:gd name="T72" fmla="*/ 39 w 323"/>
                <a:gd name="T73" fmla="*/ 2 h 362"/>
                <a:gd name="T74" fmla="*/ 43 w 323"/>
                <a:gd name="T75" fmla="*/ 1 h 362"/>
                <a:gd name="T76" fmla="*/ 47 w 323"/>
                <a:gd name="T77" fmla="*/ 0 h 362"/>
                <a:gd name="T78" fmla="*/ 51 w 323"/>
                <a:gd name="T79" fmla="*/ 0 h 362"/>
                <a:gd name="T80" fmla="*/ 55 w 323"/>
                <a:gd name="T81" fmla="*/ 0 h 362"/>
                <a:gd name="T82" fmla="*/ 59 w 323"/>
                <a:gd name="T83" fmla="*/ 1 h 362"/>
                <a:gd name="T84" fmla="*/ 62 w 323"/>
                <a:gd name="T85" fmla="*/ 1 h 362"/>
                <a:gd name="T86" fmla="*/ 65 w 323"/>
                <a:gd name="T87" fmla="*/ 3 h 362"/>
                <a:gd name="T88" fmla="*/ 68 w 323"/>
                <a:gd name="T89" fmla="*/ 4 h 362"/>
                <a:gd name="T90" fmla="*/ 71 w 323"/>
                <a:gd name="T91" fmla="*/ 6 h 362"/>
                <a:gd name="T92" fmla="*/ 73 w 323"/>
                <a:gd name="T93" fmla="*/ 8 h 362"/>
                <a:gd name="T94" fmla="*/ 75 w 323"/>
                <a:gd name="T95" fmla="*/ 10 h 362"/>
                <a:gd name="T96" fmla="*/ 77 w 323"/>
                <a:gd name="T97" fmla="*/ 12 h 362"/>
                <a:gd name="T98" fmla="*/ 78 w 323"/>
                <a:gd name="T99" fmla="*/ 14 h 362"/>
                <a:gd name="T100" fmla="*/ 79 w 323"/>
                <a:gd name="T101" fmla="*/ 17 h 362"/>
                <a:gd name="T102" fmla="*/ 80 w 323"/>
                <a:gd name="T103" fmla="*/ 20 h 362"/>
                <a:gd name="T104" fmla="*/ 80 w 323"/>
                <a:gd name="T105" fmla="*/ 23 h 362"/>
                <a:gd name="T106" fmla="*/ 81 w 323"/>
                <a:gd name="T107" fmla="*/ 26 h 362"/>
                <a:gd name="T108" fmla="*/ 81 w 323"/>
                <a:gd name="T109" fmla="*/ 31 h 362"/>
                <a:gd name="T110" fmla="*/ 81 w 323"/>
                <a:gd name="T111" fmla="*/ 35 h 362"/>
                <a:gd name="T112" fmla="*/ 81 w 323"/>
                <a:gd name="T113" fmla="*/ 90 h 36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23"/>
                <a:gd name="T172" fmla="*/ 0 h 362"/>
                <a:gd name="T173" fmla="*/ 323 w 323"/>
                <a:gd name="T174" fmla="*/ 362 h 36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23" h="362">
                  <a:moveTo>
                    <a:pt x="323" y="362"/>
                  </a:moveTo>
                  <a:lnTo>
                    <a:pt x="230" y="362"/>
                  </a:lnTo>
                  <a:lnTo>
                    <a:pt x="230" y="181"/>
                  </a:lnTo>
                  <a:lnTo>
                    <a:pt x="230" y="155"/>
                  </a:lnTo>
                  <a:lnTo>
                    <a:pt x="228" y="134"/>
                  </a:lnTo>
                  <a:lnTo>
                    <a:pt x="226" y="119"/>
                  </a:lnTo>
                  <a:lnTo>
                    <a:pt x="224" y="108"/>
                  </a:lnTo>
                  <a:lnTo>
                    <a:pt x="220" y="99"/>
                  </a:lnTo>
                  <a:lnTo>
                    <a:pt x="215" y="92"/>
                  </a:lnTo>
                  <a:lnTo>
                    <a:pt x="211" y="87"/>
                  </a:lnTo>
                  <a:lnTo>
                    <a:pt x="204" y="81"/>
                  </a:lnTo>
                  <a:lnTo>
                    <a:pt x="196" y="77"/>
                  </a:lnTo>
                  <a:lnTo>
                    <a:pt x="189" y="75"/>
                  </a:lnTo>
                  <a:lnTo>
                    <a:pt x="181" y="72"/>
                  </a:lnTo>
                  <a:lnTo>
                    <a:pt x="171" y="71"/>
                  </a:lnTo>
                  <a:lnTo>
                    <a:pt x="160" y="72"/>
                  </a:lnTo>
                  <a:lnTo>
                    <a:pt x="148" y="75"/>
                  </a:lnTo>
                  <a:lnTo>
                    <a:pt x="138" y="79"/>
                  </a:lnTo>
                  <a:lnTo>
                    <a:pt x="128" y="86"/>
                  </a:lnTo>
                  <a:lnTo>
                    <a:pt x="119" y="92"/>
                  </a:lnTo>
                  <a:lnTo>
                    <a:pt x="112" y="101"/>
                  </a:lnTo>
                  <a:lnTo>
                    <a:pt x="106" y="110"/>
                  </a:lnTo>
                  <a:lnTo>
                    <a:pt x="102" y="121"/>
                  </a:lnTo>
                  <a:lnTo>
                    <a:pt x="98" y="134"/>
                  </a:lnTo>
                  <a:lnTo>
                    <a:pt x="96" y="152"/>
                  </a:lnTo>
                  <a:lnTo>
                    <a:pt x="95" y="175"/>
                  </a:lnTo>
                  <a:lnTo>
                    <a:pt x="94" y="201"/>
                  </a:lnTo>
                  <a:lnTo>
                    <a:pt x="94" y="362"/>
                  </a:lnTo>
                  <a:lnTo>
                    <a:pt x="0" y="362"/>
                  </a:lnTo>
                  <a:lnTo>
                    <a:pt x="0" y="8"/>
                  </a:lnTo>
                  <a:lnTo>
                    <a:pt x="87" y="8"/>
                  </a:lnTo>
                  <a:lnTo>
                    <a:pt x="87" y="60"/>
                  </a:lnTo>
                  <a:lnTo>
                    <a:pt x="99" y="46"/>
                  </a:lnTo>
                  <a:lnTo>
                    <a:pt x="113" y="34"/>
                  </a:lnTo>
                  <a:lnTo>
                    <a:pt x="126" y="24"/>
                  </a:lnTo>
                  <a:lnTo>
                    <a:pt x="140" y="15"/>
                  </a:lnTo>
                  <a:lnTo>
                    <a:pt x="155" y="8"/>
                  </a:lnTo>
                  <a:lnTo>
                    <a:pt x="170" y="4"/>
                  </a:lnTo>
                  <a:lnTo>
                    <a:pt x="187" y="1"/>
                  </a:lnTo>
                  <a:lnTo>
                    <a:pt x="204" y="0"/>
                  </a:lnTo>
                  <a:lnTo>
                    <a:pt x="220" y="1"/>
                  </a:lnTo>
                  <a:lnTo>
                    <a:pt x="234" y="3"/>
                  </a:lnTo>
                  <a:lnTo>
                    <a:pt x="248" y="6"/>
                  </a:lnTo>
                  <a:lnTo>
                    <a:pt x="260" y="12"/>
                  </a:lnTo>
                  <a:lnTo>
                    <a:pt x="273" y="17"/>
                  </a:lnTo>
                  <a:lnTo>
                    <a:pt x="284" y="24"/>
                  </a:lnTo>
                  <a:lnTo>
                    <a:pt x="292" y="31"/>
                  </a:lnTo>
                  <a:lnTo>
                    <a:pt x="300" y="39"/>
                  </a:lnTo>
                  <a:lnTo>
                    <a:pt x="306" y="49"/>
                  </a:lnTo>
                  <a:lnTo>
                    <a:pt x="311" y="58"/>
                  </a:lnTo>
                  <a:lnTo>
                    <a:pt x="314" y="68"/>
                  </a:lnTo>
                  <a:lnTo>
                    <a:pt x="318" y="79"/>
                  </a:lnTo>
                  <a:lnTo>
                    <a:pt x="320" y="91"/>
                  </a:lnTo>
                  <a:lnTo>
                    <a:pt x="322" y="105"/>
                  </a:lnTo>
                  <a:lnTo>
                    <a:pt x="323" y="123"/>
                  </a:lnTo>
                  <a:lnTo>
                    <a:pt x="323" y="142"/>
                  </a:lnTo>
                  <a:lnTo>
                    <a:pt x="323" y="36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89" name="Freeform 2131">
              <a:extLst>
                <a:ext uri="{FF2B5EF4-FFF2-40B4-BE49-F238E27FC236}">
                  <a16:creationId xmlns:a16="http://schemas.microsoft.com/office/drawing/2014/main" id="{43AD5A78-BDCC-4A8B-9C1E-489DCD9DDC47}"/>
                </a:ext>
              </a:extLst>
            </p:cNvPr>
            <p:cNvSpPr>
              <a:spLocks noEditPoints="1"/>
            </p:cNvSpPr>
            <p:nvPr/>
          </p:nvSpPr>
          <p:spPr bwMode="auto">
            <a:xfrm>
              <a:off x="3213" y="819"/>
              <a:ext cx="83" cy="92"/>
            </a:xfrm>
            <a:custGeom>
              <a:avLst/>
              <a:gdLst>
                <a:gd name="T0" fmla="*/ 3 w 332"/>
                <a:gd name="T1" fmla="*/ 22 h 370"/>
                <a:gd name="T2" fmla="*/ 7 w 332"/>
                <a:gd name="T3" fmla="*/ 14 h 370"/>
                <a:gd name="T4" fmla="*/ 13 w 332"/>
                <a:gd name="T5" fmla="*/ 8 h 370"/>
                <a:gd name="T6" fmla="*/ 20 w 332"/>
                <a:gd name="T7" fmla="*/ 3 h 370"/>
                <a:gd name="T8" fmla="*/ 29 w 332"/>
                <a:gd name="T9" fmla="*/ 1 h 370"/>
                <a:gd name="T10" fmla="*/ 41 w 332"/>
                <a:gd name="T11" fmla="*/ 0 h 370"/>
                <a:gd name="T12" fmla="*/ 57 w 332"/>
                <a:gd name="T13" fmla="*/ 1 h 370"/>
                <a:gd name="T14" fmla="*/ 64 w 332"/>
                <a:gd name="T15" fmla="*/ 4 h 370"/>
                <a:gd name="T16" fmla="*/ 72 w 332"/>
                <a:gd name="T17" fmla="*/ 9 h 370"/>
                <a:gd name="T18" fmla="*/ 75 w 332"/>
                <a:gd name="T19" fmla="*/ 13 h 370"/>
                <a:gd name="T20" fmla="*/ 77 w 332"/>
                <a:gd name="T21" fmla="*/ 19 h 370"/>
                <a:gd name="T22" fmla="*/ 78 w 332"/>
                <a:gd name="T23" fmla="*/ 34 h 370"/>
                <a:gd name="T24" fmla="*/ 78 w 332"/>
                <a:gd name="T25" fmla="*/ 71 h 370"/>
                <a:gd name="T26" fmla="*/ 79 w 332"/>
                <a:gd name="T27" fmla="*/ 81 h 370"/>
                <a:gd name="T28" fmla="*/ 83 w 332"/>
                <a:gd name="T29" fmla="*/ 90 h 370"/>
                <a:gd name="T30" fmla="*/ 58 w 332"/>
                <a:gd name="T31" fmla="*/ 83 h 370"/>
                <a:gd name="T32" fmla="*/ 54 w 332"/>
                <a:gd name="T33" fmla="*/ 83 h 370"/>
                <a:gd name="T34" fmla="*/ 44 w 332"/>
                <a:gd name="T35" fmla="*/ 89 h 370"/>
                <a:gd name="T36" fmla="*/ 33 w 332"/>
                <a:gd name="T37" fmla="*/ 92 h 370"/>
                <a:gd name="T38" fmla="*/ 23 w 332"/>
                <a:gd name="T39" fmla="*/ 92 h 370"/>
                <a:gd name="T40" fmla="*/ 15 w 332"/>
                <a:gd name="T41" fmla="*/ 89 h 370"/>
                <a:gd name="T42" fmla="*/ 8 w 332"/>
                <a:gd name="T43" fmla="*/ 85 h 370"/>
                <a:gd name="T44" fmla="*/ 3 w 332"/>
                <a:gd name="T45" fmla="*/ 79 h 370"/>
                <a:gd name="T46" fmla="*/ 1 w 332"/>
                <a:gd name="T47" fmla="*/ 71 h 370"/>
                <a:gd name="T48" fmla="*/ 0 w 332"/>
                <a:gd name="T49" fmla="*/ 62 h 370"/>
                <a:gd name="T50" fmla="*/ 4 w 332"/>
                <a:gd name="T51" fmla="*/ 53 h 370"/>
                <a:gd name="T52" fmla="*/ 11 w 332"/>
                <a:gd name="T53" fmla="*/ 46 h 370"/>
                <a:gd name="T54" fmla="*/ 22 w 332"/>
                <a:gd name="T55" fmla="*/ 41 h 370"/>
                <a:gd name="T56" fmla="*/ 40 w 332"/>
                <a:gd name="T57" fmla="*/ 37 h 370"/>
                <a:gd name="T58" fmla="*/ 55 w 332"/>
                <a:gd name="T59" fmla="*/ 33 h 370"/>
                <a:gd name="T60" fmla="*/ 54 w 332"/>
                <a:gd name="T61" fmla="*/ 25 h 370"/>
                <a:gd name="T62" fmla="*/ 52 w 332"/>
                <a:gd name="T63" fmla="*/ 22 h 370"/>
                <a:gd name="T64" fmla="*/ 50 w 332"/>
                <a:gd name="T65" fmla="*/ 19 h 370"/>
                <a:gd name="T66" fmla="*/ 43 w 332"/>
                <a:gd name="T67" fmla="*/ 18 h 370"/>
                <a:gd name="T68" fmla="*/ 33 w 332"/>
                <a:gd name="T69" fmla="*/ 19 h 370"/>
                <a:gd name="T70" fmla="*/ 28 w 332"/>
                <a:gd name="T71" fmla="*/ 22 h 370"/>
                <a:gd name="T72" fmla="*/ 24 w 332"/>
                <a:gd name="T73" fmla="*/ 29 h 370"/>
                <a:gd name="T74" fmla="*/ 49 w 332"/>
                <a:gd name="T75" fmla="*/ 49 h 370"/>
                <a:gd name="T76" fmla="*/ 36 w 332"/>
                <a:gd name="T77" fmla="*/ 52 h 370"/>
                <a:gd name="T78" fmla="*/ 28 w 332"/>
                <a:gd name="T79" fmla="*/ 55 h 370"/>
                <a:gd name="T80" fmla="*/ 25 w 332"/>
                <a:gd name="T81" fmla="*/ 58 h 370"/>
                <a:gd name="T82" fmla="*/ 24 w 332"/>
                <a:gd name="T83" fmla="*/ 61 h 370"/>
                <a:gd name="T84" fmla="*/ 24 w 332"/>
                <a:gd name="T85" fmla="*/ 66 h 370"/>
                <a:gd name="T86" fmla="*/ 27 w 332"/>
                <a:gd name="T87" fmla="*/ 72 h 370"/>
                <a:gd name="T88" fmla="*/ 34 w 332"/>
                <a:gd name="T89" fmla="*/ 75 h 370"/>
                <a:gd name="T90" fmla="*/ 43 w 332"/>
                <a:gd name="T91" fmla="*/ 74 h 370"/>
                <a:gd name="T92" fmla="*/ 51 w 332"/>
                <a:gd name="T93" fmla="*/ 70 h 370"/>
                <a:gd name="T94" fmla="*/ 54 w 332"/>
                <a:gd name="T95" fmla="*/ 64 h 370"/>
                <a:gd name="T96" fmla="*/ 55 w 332"/>
                <a:gd name="T97" fmla="*/ 56 h 37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32"/>
                <a:gd name="T148" fmla="*/ 0 h 370"/>
                <a:gd name="T149" fmla="*/ 332 w 332"/>
                <a:gd name="T150" fmla="*/ 370 h 37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32" h="370">
                  <a:moveTo>
                    <a:pt x="95" y="116"/>
                  </a:moveTo>
                  <a:lnTo>
                    <a:pt x="10" y="101"/>
                  </a:lnTo>
                  <a:lnTo>
                    <a:pt x="13" y="89"/>
                  </a:lnTo>
                  <a:lnTo>
                    <a:pt x="17" y="77"/>
                  </a:lnTo>
                  <a:lnTo>
                    <a:pt x="23" y="66"/>
                  </a:lnTo>
                  <a:lnTo>
                    <a:pt x="28" y="56"/>
                  </a:lnTo>
                  <a:lnTo>
                    <a:pt x="35" y="47"/>
                  </a:lnTo>
                  <a:lnTo>
                    <a:pt x="43" y="39"/>
                  </a:lnTo>
                  <a:lnTo>
                    <a:pt x="51" y="31"/>
                  </a:lnTo>
                  <a:lnTo>
                    <a:pt x="58" y="25"/>
                  </a:lnTo>
                  <a:lnTo>
                    <a:pt x="68" y="19"/>
                  </a:lnTo>
                  <a:lnTo>
                    <a:pt x="78" y="14"/>
                  </a:lnTo>
                  <a:lnTo>
                    <a:pt x="89" y="9"/>
                  </a:lnTo>
                  <a:lnTo>
                    <a:pt x="102" y="6"/>
                  </a:lnTo>
                  <a:lnTo>
                    <a:pt x="116" y="4"/>
                  </a:lnTo>
                  <a:lnTo>
                    <a:pt x="130" y="2"/>
                  </a:lnTo>
                  <a:lnTo>
                    <a:pt x="145" y="1"/>
                  </a:lnTo>
                  <a:lnTo>
                    <a:pt x="163" y="0"/>
                  </a:lnTo>
                  <a:lnTo>
                    <a:pt x="192" y="1"/>
                  </a:lnTo>
                  <a:lnTo>
                    <a:pt x="217" y="4"/>
                  </a:lnTo>
                  <a:lnTo>
                    <a:pt x="228" y="6"/>
                  </a:lnTo>
                  <a:lnTo>
                    <a:pt x="239" y="8"/>
                  </a:lnTo>
                  <a:lnTo>
                    <a:pt x="248" y="12"/>
                  </a:lnTo>
                  <a:lnTo>
                    <a:pt x="256" y="15"/>
                  </a:lnTo>
                  <a:lnTo>
                    <a:pt x="270" y="23"/>
                  </a:lnTo>
                  <a:lnTo>
                    <a:pt x="282" y="31"/>
                  </a:lnTo>
                  <a:lnTo>
                    <a:pt x="288" y="37"/>
                  </a:lnTo>
                  <a:lnTo>
                    <a:pt x="292" y="41"/>
                  </a:lnTo>
                  <a:lnTo>
                    <a:pt x="295" y="47"/>
                  </a:lnTo>
                  <a:lnTo>
                    <a:pt x="299" y="52"/>
                  </a:lnTo>
                  <a:lnTo>
                    <a:pt x="302" y="59"/>
                  </a:lnTo>
                  <a:lnTo>
                    <a:pt x="304" y="67"/>
                  </a:lnTo>
                  <a:lnTo>
                    <a:pt x="306" y="76"/>
                  </a:lnTo>
                  <a:lnTo>
                    <a:pt x="309" y="84"/>
                  </a:lnTo>
                  <a:lnTo>
                    <a:pt x="311" y="109"/>
                  </a:lnTo>
                  <a:lnTo>
                    <a:pt x="312" y="136"/>
                  </a:lnTo>
                  <a:lnTo>
                    <a:pt x="311" y="245"/>
                  </a:lnTo>
                  <a:lnTo>
                    <a:pt x="311" y="267"/>
                  </a:lnTo>
                  <a:lnTo>
                    <a:pt x="312" y="286"/>
                  </a:lnTo>
                  <a:lnTo>
                    <a:pt x="313" y="302"/>
                  </a:lnTo>
                  <a:lnTo>
                    <a:pt x="315" y="315"/>
                  </a:lnTo>
                  <a:lnTo>
                    <a:pt x="317" y="326"/>
                  </a:lnTo>
                  <a:lnTo>
                    <a:pt x="322" y="338"/>
                  </a:lnTo>
                  <a:lnTo>
                    <a:pt x="326" y="350"/>
                  </a:lnTo>
                  <a:lnTo>
                    <a:pt x="332" y="362"/>
                  </a:lnTo>
                  <a:lnTo>
                    <a:pt x="239" y="362"/>
                  </a:lnTo>
                  <a:lnTo>
                    <a:pt x="235" y="350"/>
                  </a:lnTo>
                  <a:lnTo>
                    <a:pt x="230" y="335"/>
                  </a:lnTo>
                  <a:lnTo>
                    <a:pt x="228" y="328"/>
                  </a:lnTo>
                  <a:lnTo>
                    <a:pt x="227" y="324"/>
                  </a:lnTo>
                  <a:lnTo>
                    <a:pt x="215" y="335"/>
                  </a:lnTo>
                  <a:lnTo>
                    <a:pt x="202" y="344"/>
                  </a:lnTo>
                  <a:lnTo>
                    <a:pt x="189" y="352"/>
                  </a:lnTo>
                  <a:lnTo>
                    <a:pt x="175" y="359"/>
                  </a:lnTo>
                  <a:lnTo>
                    <a:pt x="162" y="363"/>
                  </a:lnTo>
                  <a:lnTo>
                    <a:pt x="148" y="367"/>
                  </a:lnTo>
                  <a:lnTo>
                    <a:pt x="132" y="369"/>
                  </a:lnTo>
                  <a:lnTo>
                    <a:pt x="118" y="370"/>
                  </a:lnTo>
                  <a:lnTo>
                    <a:pt x="103" y="370"/>
                  </a:lnTo>
                  <a:lnTo>
                    <a:pt x="91" y="368"/>
                  </a:lnTo>
                  <a:lnTo>
                    <a:pt x="79" y="366"/>
                  </a:lnTo>
                  <a:lnTo>
                    <a:pt x="68" y="362"/>
                  </a:lnTo>
                  <a:lnTo>
                    <a:pt x="58" y="359"/>
                  </a:lnTo>
                  <a:lnTo>
                    <a:pt x="48" y="353"/>
                  </a:lnTo>
                  <a:lnTo>
                    <a:pt x="40" y="348"/>
                  </a:lnTo>
                  <a:lnTo>
                    <a:pt x="31" y="340"/>
                  </a:lnTo>
                  <a:lnTo>
                    <a:pt x="24" y="333"/>
                  </a:lnTo>
                  <a:lnTo>
                    <a:pt x="17" y="325"/>
                  </a:lnTo>
                  <a:lnTo>
                    <a:pt x="12" y="316"/>
                  </a:lnTo>
                  <a:lnTo>
                    <a:pt x="8" y="307"/>
                  </a:lnTo>
                  <a:lnTo>
                    <a:pt x="4" y="297"/>
                  </a:lnTo>
                  <a:lnTo>
                    <a:pt x="2" y="287"/>
                  </a:lnTo>
                  <a:lnTo>
                    <a:pt x="0" y="276"/>
                  </a:lnTo>
                  <a:lnTo>
                    <a:pt x="0" y="265"/>
                  </a:lnTo>
                  <a:lnTo>
                    <a:pt x="1" y="251"/>
                  </a:lnTo>
                  <a:lnTo>
                    <a:pt x="3" y="237"/>
                  </a:lnTo>
                  <a:lnTo>
                    <a:pt x="8" y="224"/>
                  </a:lnTo>
                  <a:lnTo>
                    <a:pt x="14" y="212"/>
                  </a:lnTo>
                  <a:lnTo>
                    <a:pt x="22" y="201"/>
                  </a:lnTo>
                  <a:lnTo>
                    <a:pt x="31" y="191"/>
                  </a:lnTo>
                  <a:lnTo>
                    <a:pt x="42" y="183"/>
                  </a:lnTo>
                  <a:lnTo>
                    <a:pt x="54" y="176"/>
                  </a:lnTo>
                  <a:lnTo>
                    <a:pt x="68" y="170"/>
                  </a:lnTo>
                  <a:lnTo>
                    <a:pt x="86" y="164"/>
                  </a:lnTo>
                  <a:lnTo>
                    <a:pt x="106" y="159"/>
                  </a:lnTo>
                  <a:lnTo>
                    <a:pt x="129" y="154"/>
                  </a:lnTo>
                  <a:lnTo>
                    <a:pt x="159" y="148"/>
                  </a:lnTo>
                  <a:lnTo>
                    <a:pt x="184" y="142"/>
                  </a:lnTo>
                  <a:lnTo>
                    <a:pt x="205" y="136"/>
                  </a:lnTo>
                  <a:lnTo>
                    <a:pt x="219" y="131"/>
                  </a:lnTo>
                  <a:lnTo>
                    <a:pt x="219" y="122"/>
                  </a:lnTo>
                  <a:lnTo>
                    <a:pt x="219" y="109"/>
                  </a:lnTo>
                  <a:lnTo>
                    <a:pt x="216" y="99"/>
                  </a:lnTo>
                  <a:lnTo>
                    <a:pt x="215" y="94"/>
                  </a:lnTo>
                  <a:lnTo>
                    <a:pt x="213" y="90"/>
                  </a:lnTo>
                  <a:lnTo>
                    <a:pt x="209" y="87"/>
                  </a:lnTo>
                  <a:lnTo>
                    <a:pt x="206" y="83"/>
                  </a:lnTo>
                  <a:lnTo>
                    <a:pt x="203" y="80"/>
                  </a:lnTo>
                  <a:lnTo>
                    <a:pt x="198" y="78"/>
                  </a:lnTo>
                  <a:lnTo>
                    <a:pt x="193" y="77"/>
                  </a:lnTo>
                  <a:lnTo>
                    <a:pt x="187" y="75"/>
                  </a:lnTo>
                  <a:lnTo>
                    <a:pt x="173" y="72"/>
                  </a:lnTo>
                  <a:lnTo>
                    <a:pt x="156" y="71"/>
                  </a:lnTo>
                  <a:lnTo>
                    <a:pt x="144" y="72"/>
                  </a:lnTo>
                  <a:lnTo>
                    <a:pt x="133" y="75"/>
                  </a:lnTo>
                  <a:lnTo>
                    <a:pt x="124" y="78"/>
                  </a:lnTo>
                  <a:lnTo>
                    <a:pt x="117" y="81"/>
                  </a:lnTo>
                  <a:lnTo>
                    <a:pt x="110" y="88"/>
                  </a:lnTo>
                  <a:lnTo>
                    <a:pt x="105" y="95"/>
                  </a:lnTo>
                  <a:lnTo>
                    <a:pt x="99" y="104"/>
                  </a:lnTo>
                  <a:lnTo>
                    <a:pt x="95" y="116"/>
                  </a:lnTo>
                  <a:close/>
                  <a:moveTo>
                    <a:pt x="219" y="192"/>
                  </a:moveTo>
                  <a:lnTo>
                    <a:pt x="209" y="196"/>
                  </a:lnTo>
                  <a:lnTo>
                    <a:pt x="196" y="199"/>
                  </a:lnTo>
                  <a:lnTo>
                    <a:pt x="181" y="202"/>
                  </a:lnTo>
                  <a:lnTo>
                    <a:pt x="163" y="207"/>
                  </a:lnTo>
                  <a:lnTo>
                    <a:pt x="144" y="210"/>
                  </a:lnTo>
                  <a:lnTo>
                    <a:pt x="130" y="215"/>
                  </a:lnTo>
                  <a:lnTo>
                    <a:pt x="119" y="219"/>
                  </a:lnTo>
                  <a:lnTo>
                    <a:pt x="111" y="222"/>
                  </a:lnTo>
                  <a:lnTo>
                    <a:pt x="107" y="227"/>
                  </a:lnTo>
                  <a:lnTo>
                    <a:pt x="103" y="230"/>
                  </a:lnTo>
                  <a:lnTo>
                    <a:pt x="100" y="233"/>
                  </a:lnTo>
                  <a:lnTo>
                    <a:pt x="98" y="238"/>
                  </a:lnTo>
                  <a:lnTo>
                    <a:pt x="96" y="242"/>
                  </a:lnTo>
                  <a:lnTo>
                    <a:pt x="95" y="247"/>
                  </a:lnTo>
                  <a:lnTo>
                    <a:pt x="94" y="251"/>
                  </a:lnTo>
                  <a:lnTo>
                    <a:pt x="94" y="255"/>
                  </a:lnTo>
                  <a:lnTo>
                    <a:pt x="95" y="265"/>
                  </a:lnTo>
                  <a:lnTo>
                    <a:pt x="97" y="274"/>
                  </a:lnTo>
                  <a:lnTo>
                    <a:pt x="101" y="282"/>
                  </a:lnTo>
                  <a:lnTo>
                    <a:pt x="108" y="290"/>
                  </a:lnTo>
                  <a:lnTo>
                    <a:pt x="116" y="296"/>
                  </a:lnTo>
                  <a:lnTo>
                    <a:pt x="124" y="301"/>
                  </a:lnTo>
                  <a:lnTo>
                    <a:pt x="134" y="303"/>
                  </a:lnTo>
                  <a:lnTo>
                    <a:pt x="145" y="304"/>
                  </a:lnTo>
                  <a:lnTo>
                    <a:pt x="157" y="303"/>
                  </a:lnTo>
                  <a:lnTo>
                    <a:pt x="170" y="299"/>
                  </a:lnTo>
                  <a:lnTo>
                    <a:pt x="182" y="295"/>
                  </a:lnTo>
                  <a:lnTo>
                    <a:pt x="194" y="287"/>
                  </a:lnTo>
                  <a:lnTo>
                    <a:pt x="202" y="281"/>
                  </a:lnTo>
                  <a:lnTo>
                    <a:pt x="208" y="273"/>
                  </a:lnTo>
                  <a:lnTo>
                    <a:pt x="213" y="265"/>
                  </a:lnTo>
                  <a:lnTo>
                    <a:pt x="216" y="256"/>
                  </a:lnTo>
                  <a:lnTo>
                    <a:pt x="217" y="249"/>
                  </a:lnTo>
                  <a:lnTo>
                    <a:pt x="219" y="239"/>
                  </a:lnTo>
                  <a:lnTo>
                    <a:pt x="219" y="227"/>
                  </a:lnTo>
                  <a:lnTo>
                    <a:pt x="219" y="211"/>
                  </a:lnTo>
                  <a:lnTo>
                    <a:pt x="219" y="19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90" name="Freeform 2132">
              <a:extLst>
                <a:ext uri="{FF2B5EF4-FFF2-40B4-BE49-F238E27FC236}">
                  <a16:creationId xmlns:a16="http://schemas.microsoft.com/office/drawing/2014/main" id="{24D96624-B417-4DDB-9966-5B5B8456ADB2}"/>
                </a:ext>
              </a:extLst>
            </p:cNvPr>
            <p:cNvSpPr>
              <a:spLocks/>
            </p:cNvSpPr>
            <p:nvPr/>
          </p:nvSpPr>
          <p:spPr bwMode="auto">
            <a:xfrm>
              <a:off x="3306" y="819"/>
              <a:ext cx="83" cy="92"/>
            </a:xfrm>
            <a:custGeom>
              <a:avLst/>
              <a:gdLst>
                <a:gd name="T0" fmla="*/ 24 w 331"/>
                <a:gd name="T1" fmla="*/ 65 h 370"/>
                <a:gd name="T2" fmla="*/ 28 w 331"/>
                <a:gd name="T3" fmla="*/ 70 h 370"/>
                <a:gd name="T4" fmla="*/ 31 w 331"/>
                <a:gd name="T5" fmla="*/ 73 h 370"/>
                <a:gd name="T6" fmla="*/ 35 w 331"/>
                <a:gd name="T7" fmla="*/ 74 h 370"/>
                <a:gd name="T8" fmla="*/ 47 w 331"/>
                <a:gd name="T9" fmla="*/ 75 h 370"/>
                <a:gd name="T10" fmla="*/ 54 w 331"/>
                <a:gd name="T11" fmla="*/ 73 h 370"/>
                <a:gd name="T12" fmla="*/ 58 w 331"/>
                <a:gd name="T13" fmla="*/ 71 h 370"/>
                <a:gd name="T14" fmla="*/ 59 w 331"/>
                <a:gd name="T15" fmla="*/ 66 h 370"/>
                <a:gd name="T16" fmla="*/ 58 w 331"/>
                <a:gd name="T17" fmla="*/ 62 h 370"/>
                <a:gd name="T18" fmla="*/ 55 w 331"/>
                <a:gd name="T19" fmla="*/ 60 h 370"/>
                <a:gd name="T20" fmla="*/ 37 w 331"/>
                <a:gd name="T21" fmla="*/ 55 h 370"/>
                <a:gd name="T22" fmla="*/ 19 w 331"/>
                <a:gd name="T23" fmla="*/ 49 h 370"/>
                <a:gd name="T24" fmla="*/ 12 w 331"/>
                <a:gd name="T25" fmla="*/ 45 h 370"/>
                <a:gd name="T26" fmla="*/ 6 w 331"/>
                <a:gd name="T27" fmla="*/ 38 h 370"/>
                <a:gd name="T28" fmla="*/ 4 w 331"/>
                <a:gd name="T29" fmla="*/ 30 h 370"/>
                <a:gd name="T30" fmla="*/ 4 w 331"/>
                <a:gd name="T31" fmla="*/ 22 h 370"/>
                <a:gd name="T32" fmla="*/ 7 w 331"/>
                <a:gd name="T33" fmla="*/ 14 h 370"/>
                <a:gd name="T34" fmla="*/ 12 w 331"/>
                <a:gd name="T35" fmla="*/ 8 h 370"/>
                <a:gd name="T36" fmla="*/ 21 w 331"/>
                <a:gd name="T37" fmla="*/ 3 h 370"/>
                <a:gd name="T38" fmla="*/ 32 w 331"/>
                <a:gd name="T39" fmla="*/ 0 h 370"/>
                <a:gd name="T40" fmla="*/ 45 w 331"/>
                <a:gd name="T41" fmla="*/ 0 h 370"/>
                <a:gd name="T42" fmla="*/ 56 w 331"/>
                <a:gd name="T43" fmla="*/ 1 h 370"/>
                <a:gd name="T44" fmla="*/ 65 w 331"/>
                <a:gd name="T45" fmla="*/ 4 h 370"/>
                <a:gd name="T46" fmla="*/ 72 w 331"/>
                <a:gd name="T47" fmla="*/ 9 h 370"/>
                <a:gd name="T48" fmla="*/ 77 w 331"/>
                <a:gd name="T49" fmla="*/ 15 h 370"/>
                <a:gd name="T50" fmla="*/ 80 w 331"/>
                <a:gd name="T51" fmla="*/ 23 h 370"/>
                <a:gd name="T52" fmla="*/ 56 w 331"/>
                <a:gd name="T53" fmla="*/ 23 h 370"/>
                <a:gd name="T54" fmla="*/ 50 w 331"/>
                <a:gd name="T55" fmla="*/ 18 h 370"/>
                <a:gd name="T56" fmla="*/ 41 w 331"/>
                <a:gd name="T57" fmla="*/ 17 h 370"/>
                <a:gd name="T58" fmla="*/ 30 w 331"/>
                <a:gd name="T59" fmla="*/ 18 h 370"/>
                <a:gd name="T60" fmla="*/ 26 w 331"/>
                <a:gd name="T61" fmla="*/ 22 h 370"/>
                <a:gd name="T62" fmla="*/ 25 w 331"/>
                <a:gd name="T63" fmla="*/ 25 h 370"/>
                <a:gd name="T64" fmla="*/ 28 w 331"/>
                <a:gd name="T65" fmla="*/ 28 h 370"/>
                <a:gd name="T66" fmla="*/ 41 w 331"/>
                <a:gd name="T67" fmla="*/ 33 h 370"/>
                <a:gd name="T68" fmla="*/ 58 w 331"/>
                <a:gd name="T69" fmla="*/ 37 h 370"/>
                <a:gd name="T70" fmla="*/ 68 w 331"/>
                <a:gd name="T71" fmla="*/ 41 h 370"/>
                <a:gd name="T72" fmla="*/ 75 w 331"/>
                <a:gd name="T73" fmla="*/ 45 h 370"/>
                <a:gd name="T74" fmla="*/ 80 w 331"/>
                <a:gd name="T75" fmla="*/ 51 h 370"/>
                <a:gd name="T76" fmla="*/ 82 w 331"/>
                <a:gd name="T77" fmla="*/ 57 h 370"/>
                <a:gd name="T78" fmla="*/ 83 w 331"/>
                <a:gd name="T79" fmla="*/ 65 h 370"/>
                <a:gd name="T80" fmla="*/ 80 w 331"/>
                <a:gd name="T81" fmla="*/ 74 h 370"/>
                <a:gd name="T82" fmla="*/ 75 w 331"/>
                <a:gd name="T83" fmla="*/ 81 h 370"/>
                <a:gd name="T84" fmla="*/ 67 w 331"/>
                <a:gd name="T85" fmla="*/ 87 h 370"/>
                <a:gd name="T86" fmla="*/ 56 w 331"/>
                <a:gd name="T87" fmla="*/ 91 h 370"/>
                <a:gd name="T88" fmla="*/ 43 w 331"/>
                <a:gd name="T89" fmla="*/ 92 h 370"/>
                <a:gd name="T90" fmla="*/ 30 w 331"/>
                <a:gd name="T91" fmla="*/ 91 h 370"/>
                <a:gd name="T92" fmla="*/ 20 w 331"/>
                <a:gd name="T93" fmla="*/ 88 h 370"/>
                <a:gd name="T94" fmla="*/ 11 w 331"/>
                <a:gd name="T95" fmla="*/ 83 h 370"/>
                <a:gd name="T96" fmla="*/ 5 w 331"/>
                <a:gd name="T97" fmla="*/ 76 h 370"/>
                <a:gd name="T98" fmla="*/ 1 w 331"/>
                <a:gd name="T99" fmla="*/ 68 h 37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31"/>
                <a:gd name="T151" fmla="*/ 0 h 370"/>
                <a:gd name="T152" fmla="*/ 331 w 331"/>
                <a:gd name="T153" fmla="*/ 370 h 37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31" h="370">
                  <a:moveTo>
                    <a:pt x="0" y="261"/>
                  </a:moveTo>
                  <a:lnTo>
                    <a:pt x="94" y="247"/>
                  </a:lnTo>
                  <a:lnTo>
                    <a:pt x="97" y="260"/>
                  </a:lnTo>
                  <a:lnTo>
                    <a:pt x="103" y="271"/>
                  </a:lnTo>
                  <a:lnTo>
                    <a:pt x="106" y="276"/>
                  </a:lnTo>
                  <a:lnTo>
                    <a:pt x="110" y="281"/>
                  </a:lnTo>
                  <a:lnTo>
                    <a:pt x="114" y="284"/>
                  </a:lnTo>
                  <a:lnTo>
                    <a:pt x="118" y="288"/>
                  </a:lnTo>
                  <a:lnTo>
                    <a:pt x="123" y="292"/>
                  </a:lnTo>
                  <a:lnTo>
                    <a:pt x="128" y="295"/>
                  </a:lnTo>
                  <a:lnTo>
                    <a:pt x="134" y="297"/>
                  </a:lnTo>
                  <a:lnTo>
                    <a:pt x="140" y="299"/>
                  </a:lnTo>
                  <a:lnTo>
                    <a:pt x="154" y="302"/>
                  </a:lnTo>
                  <a:lnTo>
                    <a:pt x="170" y="303"/>
                  </a:lnTo>
                  <a:lnTo>
                    <a:pt x="187" y="302"/>
                  </a:lnTo>
                  <a:lnTo>
                    <a:pt x="201" y="299"/>
                  </a:lnTo>
                  <a:lnTo>
                    <a:pt x="208" y="297"/>
                  </a:lnTo>
                  <a:lnTo>
                    <a:pt x="214" y="295"/>
                  </a:lnTo>
                  <a:lnTo>
                    <a:pt x="220" y="292"/>
                  </a:lnTo>
                  <a:lnTo>
                    <a:pt x="224" y="290"/>
                  </a:lnTo>
                  <a:lnTo>
                    <a:pt x="230" y="284"/>
                  </a:lnTo>
                  <a:lnTo>
                    <a:pt x="234" y="278"/>
                  </a:lnTo>
                  <a:lnTo>
                    <a:pt x="236" y="272"/>
                  </a:lnTo>
                  <a:lnTo>
                    <a:pt x="236" y="264"/>
                  </a:lnTo>
                  <a:lnTo>
                    <a:pt x="236" y="259"/>
                  </a:lnTo>
                  <a:lnTo>
                    <a:pt x="235" y="254"/>
                  </a:lnTo>
                  <a:lnTo>
                    <a:pt x="233" y="250"/>
                  </a:lnTo>
                  <a:lnTo>
                    <a:pt x="230" y="247"/>
                  </a:lnTo>
                  <a:lnTo>
                    <a:pt x="225" y="243"/>
                  </a:lnTo>
                  <a:lnTo>
                    <a:pt x="219" y="240"/>
                  </a:lnTo>
                  <a:lnTo>
                    <a:pt x="210" y="237"/>
                  </a:lnTo>
                  <a:lnTo>
                    <a:pt x="199" y="234"/>
                  </a:lnTo>
                  <a:lnTo>
                    <a:pt x="147" y="222"/>
                  </a:lnTo>
                  <a:lnTo>
                    <a:pt x="106" y="210"/>
                  </a:lnTo>
                  <a:lnTo>
                    <a:pt x="90" y="205"/>
                  </a:lnTo>
                  <a:lnTo>
                    <a:pt x="75" y="199"/>
                  </a:lnTo>
                  <a:lnTo>
                    <a:pt x="64" y="194"/>
                  </a:lnTo>
                  <a:lnTo>
                    <a:pt x="55" y="188"/>
                  </a:lnTo>
                  <a:lnTo>
                    <a:pt x="46" y="181"/>
                  </a:lnTo>
                  <a:lnTo>
                    <a:pt x="37" y="173"/>
                  </a:lnTo>
                  <a:lnTo>
                    <a:pt x="29" y="164"/>
                  </a:lnTo>
                  <a:lnTo>
                    <a:pt x="24" y="154"/>
                  </a:lnTo>
                  <a:lnTo>
                    <a:pt x="19" y="144"/>
                  </a:lnTo>
                  <a:lnTo>
                    <a:pt x="16" y="133"/>
                  </a:lnTo>
                  <a:lnTo>
                    <a:pt x="14" y="121"/>
                  </a:lnTo>
                  <a:lnTo>
                    <a:pt x="12" y="109"/>
                  </a:lnTo>
                  <a:lnTo>
                    <a:pt x="14" y="98"/>
                  </a:lnTo>
                  <a:lnTo>
                    <a:pt x="16" y="87"/>
                  </a:lnTo>
                  <a:lnTo>
                    <a:pt x="18" y="77"/>
                  </a:lnTo>
                  <a:lnTo>
                    <a:pt x="22" y="67"/>
                  </a:lnTo>
                  <a:lnTo>
                    <a:pt x="27" y="57"/>
                  </a:lnTo>
                  <a:lnTo>
                    <a:pt x="33" y="48"/>
                  </a:lnTo>
                  <a:lnTo>
                    <a:pt x="41" y="39"/>
                  </a:lnTo>
                  <a:lnTo>
                    <a:pt x="49" y="31"/>
                  </a:lnTo>
                  <a:lnTo>
                    <a:pt x="59" y="24"/>
                  </a:lnTo>
                  <a:lnTo>
                    <a:pt x="70" y="17"/>
                  </a:lnTo>
                  <a:lnTo>
                    <a:pt x="82" y="13"/>
                  </a:lnTo>
                  <a:lnTo>
                    <a:pt x="95" y="8"/>
                  </a:lnTo>
                  <a:lnTo>
                    <a:pt x="111" y="4"/>
                  </a:lnTo>
                  <a:lnTo>
                    <a:pt x="126" y="2"/>
                  </a:lnTo>
                  <a:lnTo>
                    <a:pt x="144" y="1"/>
                  </a:lnTo>
                  <a:lnTo>
                    <a:pt x="162" y="0"/>
                  </a:lnTo>
                  <a:lnTo>
                    <a:pt x="180" y="1"/>
                  </a:lnTo>
                  <a:lnTo>
                    <a:pt x="195" y="2"/>
                  </a:lnTo>
                  <a:lnTo>
                    <a:pt x="211" y="3"/>
                  </a:lnTo>
                  <a:lnTo>
                    <a:pt x="225" y="6"/>
                  </a:lnTo>
                  <a:lnTo>
                    <a:pt x="238" y="9"/>
                  </a:lnTo>
                  <a:lnTo>
                    <a:pt x="250" y="14"/>
                  </a:lnTo>
                  <a:lnTo>
                    <a:pt x="261" y="18"/>
                  </a:lnTo>
                  <a:lnTo>
                    <a:pt x="270" y="24"/>
                  </a:lnTo>
                  <a:lnTo>
                    <a:pt x="278" y="30"/>
                  </a:lnTo>
                  <a:lnTo>
                    <a:pt x="286" y="37"/>
                  </a:lnTo>
                  <a:lnTo>
                    <a:pt x="294" y="45"/>
                  </a:lnTo>
                  <a:lnTo>
                    <a:pt x="300" y="54"/>
                  </a:lnTo>
                  <a:lnTo>
                    <a:pt x="306" y="62"/>
                  </a:lnTo>
                  <a:lnTo>
                    <a:pt x="310" y="72"/>
                  </a:lnTo>
                  <a:lnTo>
                    <a:pt x="315" y="82"/>
                  </a:lnTo>
                  <a:lnTo>
                    <a:pt x="319" y="93"/>
                  </a:lnTo>
                  <a:lnTo>
                    <a:pt x="231" y="110"/>
                  </a:lnTo>
                  <a:lnTo>
                    <a:pt x="226" y="100"/>
                  </a:lnTo>
                  <a:lnTo>
                    <a:pt x="222" y="92"/>
                  </a:lnTo>
                  <a:lnTo>
                    <a:pt x="216" y="84"/>
                  </a:lnTo>
                  <a:lnTo>
                    <a:pt x="209" y="79"/>
                  </a:lnTo>
                  <a:lnTo>
                    <a:pt x="200" y="73"/>
                  </a:lnTo>
                  <a:lnTo>
                    <a:pt x="190" y="70"/>
                  </a:lnTo>
                  <a:lnTo>
                    <a:pt x="178" y="68"/>
                  </a:lnTo>
                  <a:lnTo>
                    <a:pt x="164" y="68"/>
                  </a:lnTo>
                  <a:lnTo>
                    <a:pt x="147" y="68"/>
                  </a:lnTo>
                  <a:lnTo>
                    <a:pt x="132" y="70"/>
                  </a:lnTo>
                  <a:lnTo>
                    <a:pt x="119" y="73"/>
                  </a:lnTo>
                  <a:lnTo>
                    <a:pt x="111" y="78"/>
                  </a:lnTo>
                  <a:lnTo>
                    <a:pt x="106" y="82"/>
                  </a:lnTo>
                  <a:lnTo>
                    <a:pt x="103" y="87"/>
                  </a:lnTo>
                  <a:lnTo>
                    <a:pt x="101" y="91"/>
                  </a:lnTo>
                  <a:lnTo>
                    <a:pt x="100" y="97"/>
                  </a:lnTo>
                  <a:lnTo>
                    <a:pt x="101" y="102"/>
                  </a:lnTo>
                  <a:lnTo>
                    <a:pt x="103" y="106"/>
                  </a:lnTo>
                  <a:lnTo>
                    <a:pt x="105" y="110"/>
                  </a:lnTo>
                  <a:lnTo>
                    <a:pt x="110" y="114"/>
                  </a:lnTo>
                  <a:lnTo>
                    <a:pt x="119" y="119"/>
                  </a:lnTo>
                  <a:lnTo>
                    <a:pt x="137" y="125"/>
                  </a:lnTo>
                  <a:lnTo>
                    <a:pt x="164" y="132"/>
                  </a:lnTo>
                  <a:lnTo>
                    <a:pt x="197" y="140"/>
                  </a:lnTo>
                  <a:lnTo>
                    <a:pt x="215" y="144"/>
                  </a:lnTo>
                  <a:lnTo>
                    <a:pt x="232" y="149"/>
                  </a:lnTo>
                  <a:lnTo>
                    <a:pt x="246" y="154"/>
                  </a:lnTo>
                  <a:lnTo>
                    <a:pt x="261" y="159"/>
                  </a:lnTo>
                  <a:lnTo>
                    <a:pt x="273" y="164"/>
                  </a:lnTo>
                  <a:lnTo>
                    <a:pt x="284" y="169"/>
                  </a:lnTo>
                  <a:lnTo>
                    <a:pt x="294" y="176"/>
                  </a:lnTo>
                  <a:lnTo>
                    <a:pt x="301" y="181"/>
                  </a:lnTo>
                  <a:lnTo>
                    <a:pt x="308" y="188"/>
                  </a:lnTo>
                  <a:lnTo>
                    <a:pt x="315" y="196"/>
                  </a:lnTo>
                  <a:lnTo>
                    <a:pt x="319" y="204"/>
                  </a:lnTo>
                  <a:lnTo>
                    <a:pt x="323" y="211"/>
                  </a:lnTo>
                  <a:lnTo>
                    <a:pt x="327" y="221"/>
                  </a:lnTo>
                  <a:lnTo>
                    <a:pt x="329" y="230"/>
                  </a:lnTo>
                  <a:lnTo>
                    <a:pt x="330" y="241"/>
                  </a:lnTo>
                  <a:lnTo>
                    <a:pt x="331" y="251"/>
                  </a:lnTo>
                  <a:lnTo>
                    <a:pt x="330" y="263"/>
                  </a:lnTo>
                  <a:lnTo>
                    <a:pt x="328" y="275"/>
                  </a:lnTo>
                  <a:lnTo>
                    <a:pt x="324" y="286"/>
                  </a:lnTo>
                  <a:lnTo>
                    <a:pt x="320" y="297"/>
                  </a:lnTo>
                  <a:lnTo>
                    <a:pt x="315" y="307"/>
                  </a:lnTo>
                  <a:lnTo>
                    <a:pt x="308" y="317"/>
                  </a:lnTo>
                  <a:lnTo>
                    <a:pt x="299" y="326"/>
                  </a:lnTo>
                  <a:lnTo>
                    <a:pt x="290" y="335"/>
                  </a:lnTo>
                  <a:lnTo>
                    <a:pt x="279" y="344"/>
                  </a:lnTo>
                  <a:lnTo>
                    <a:pt x="267" y="350"/>
                  </a:lnTo>
                  <a:lnTo>
                    <a:pt x="254" y="357"/>
                  </a:lnTo>
                  <a:lnTo>
                    <a:pt x="240" y="361"/>
                  </a:lnTo>
                  <a:lnTo>
                    <a:pt x="224" y="366"/>
                  </a:lnTo>
                  <a:lnTo>
                    <a:pt x="208" y="368"/>
                  </a:lnTo>
                  <a:lnTo>
                    <a:pt x="189" y="370"/>
                  </a:lnTo>
                  <a:lnTo>
                    <a:pt x="170" y="370"/>
                  </a:lnTo>
                  <a:lnTo>
                    <a:pt x="152" y="370"/>
                  </a:lnTo>
                  <a:lnTo>
                    <a:pt x="135" y="368"/>
                  </a:lnTo>
                  <a:lnTo>
                    <a:pt x="119" y="366"/>
                  </a:lnTo>
                  <a:lnTo>
                    <a:pt x="105" y="362"/>
                  </a:lnTo>
                  <a:lnTo>
                    <a:pt x="91" y="359"/>
                  </a:lnTo>
                  <a:lnTo>
                    <a:pt x="79" y="353"/>
                  </a:lnTo>
                  <a:lnTo>
                    <a:pt x="67" y="348"/>
                  </a:lnTo>
                  <a:lnTo>
                    <a:pt x="55" y="340"/>
                  </a:lnTo>
                  <a:lnTo>
                    <a:pt x="44" y="334"/>
                  </a:lnTo>
                  <a:lnTo>
                    <a:pt x="36" y="325"/>
                  </a:lnTo>
                  <a:lnTo>
                    <a:pt x="28" y="316"/>
                  </a:lnTo>
                  <a:lnTo>
                    <a:pt x="20" y="306"/>
                  </a:lnTo>
                  <a:lnTo>
                    <a:pt x="14" y="296"/>
                  </a:lnTo>
                  <a:lnTo>
                    <a:pt x="8" y="285"/>
                  </a:lnTo>
                  <a:lnTo>
                    <a:pt x="4" y="273"/>
                  </a:lnTo>
                  <a:lnTo>
                    <a:pt x="0" y="26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91" name="Freeform 2133">
              <a:extLst>
                <a:ext uri="{FF2B5EF4-FFF2-40B4-BE49-F238E27FC236}">
                  <a16:creationId xmlns:a16="http://schemas.microsoft.com/office/drawing/2014/main" id="{67187D9A-9396-4C04-911D-28956B4CD1B5}"/>
                </a:ext>
              </a:extLst>
            </p:cNvPr>
            <p:cNvSpPr>
              <a:spLocks/>
            </p:cNvSpPr>
            <p:nvPr/>
          </p:nvSpPr>
          <p:spPr bwMode="auto">
            <a:xfrm>
              <a:off x="2623" y="940"/>
              <a:ext cx="97" cy="122"/>
            </a:xfrm>
            <a:custGeom>
              <a:avLst/>
              <a:gdLst>
                <a:gd name="T0" fmla="*/ 36 w 389"/>
                <a:gd name="T1" fmla="*/ 122 h 488"/>
                <a:gd name="T2" fmla="*/ 36 w 389"/>
                <a:gd name="T3" fmla="*/ 21 h 488"/>
                <a:gd name="T4" fmla="*/ 0 w 389"/>
                <a:gd name="T5" fmla="*/ 21 h 488"/>
                <a:gd name="T6" fmla="*/ 0 w 389"/>
                <a:gd name="T7" fmla="*/ 0 h 488"/>
                <a:gd name="T8" fmla="*/ 97 w 389"/>
                <a:gd name="T9" fmla="*/ 0 h 488"/>
                <a:gd name="T10" fmla="*/ 97 w 389"/>
                <a:gd name="T11" fmla="*/ 21 h 488"/>
                <a:gd name="T12" fmla="*/ 61 w 389"/>
                <a:gd name="T13" fmla="*/ 21 h 488"/>
                <a:gd name="T14" fmla="*/ 61 w 389"/>
                <a:gd name="T15" fmla="*/ 122 h 488"/>
                <a:gd name="T16" fmla="*/ 36 w 389"/>
                <a:gd name="T17" fmla="*/ 122 h 48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89"/>
                <a:gd name="T28" fmla="*/ 0 h 488"/>
                <a:gd name="T29" fmla="*/ 389 w 389"/>
                <a:gd name="T30" fmla="*/ 488 h 48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89" h="488">
                  <a:moveTo>
                    <a:pt x="146" y="488"/>
                  </a:moveTo>
                  <a:lnTo>
                    <a:pt x="146" y="82"/>
                  </a:lnTo>
                  <a:lnTo>
                    <a:pt x="0" y="82"/>
                  </a:lnTo>
                  <a:lnTo>
                    <a:pt x="0" y="0"/>
                  </a:lnTo>
                  <a:lnTo>
                    <a:pt x="389" y="0"/>
                  </a:lnTo>
                  <a:lnTo>
                    <a:pt x="389" y="82"/>
                  </a:lnTo>
                  <a:lnTo>
                    <a:pt x="244" y="82"/>
                  </a:lnTo>
                  <a:lnTo>
                    <a:pt x="244" y="488"/>
                  </a:lnTo>
                  <a:lnTo>
                    <a:pt x="146" y="48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92" name="Freeform 2134">
              <a:extLst>
                <a:ext uri="{FF2B5EF4-FFF2-40B4-BE49-F238E27FC236}">
                  <a16:creationId xmlns:a16="http://schemas.microsoft.com/office/drawing/2014/main" id="{581D5024-04B7-4421-91DA-AADFA864563A}"/>
                </a:ext>
              </a:extLst>
            </p:cNvPr>
            <p:cNvSpPr>
              <a:spLocks noEditPoints="1"/>
            </p:cNvSpPr>
            <p:nvPr/>
          </p:nvSpPr>
          <p:spPr bwMode="auto">
            <a:xfrm>
              <a:off x="2716" y="971"/>
              <a:ext cx="83" cy="93"/>
            </a:xfrm>
            <a:custGeom>
              <a:avLst/>
              <a:gdLst>
                <a:gd name="T0" fmla="*/ 80 w 331"/>
                <a:gd name="T1" fmla="*/ 70 h 371"/>
                <a:gd name="T2" fmla="*/ 76 w 331"/>
                <a:gd name="T3" fmla="*/ 78 h 371"/>
                <a:gd name="T4" fmla="*/ 70 w 331"/>
                <a:gd name="T5" fmla="*/ 84 h 371"/>
                <a:gd name="T6" fmla="*/ 62 w 331"/>
                <a:gd name="T7" fmla="*/ 89 h 371"/>
                <a:gd name="T8" fmla="*/ 53 w 331"/>
                <a:gd name="T9" fmla="*/ 92 h 371"/>
                <a:gd name="T10" fmla="*/ 43 w 331"/>
                <a:gd name="T11" fmla="*/ 93 h 371"/>
                <a:gd name="T12" fmla="*/ 30 w 331"/>
                <a:gd name="T13" fmla="*/ 91 h 371"/>
                <a:gd name="T14" fmla="*/ 23 w 331"/>
                <a:gd name="T15" fmla="*/ 89 h 371"/>
                <a:gd name="T16" fmla="*/ 17 w 331"/>
                <a:gd name="T17" fmla="*/ 86 h 371"/>
                <a:gd name="T18" fmla="*/ 12 w 331"/>
                <a:gd name="T19" fmla="*/ 81 h 371"/>
                <a:gd name="T20" fmla="*/ 7 w 331"/>
                <a:gd name="T21" fmla="*/ 75 h 371"/>
                <a:gd name="T22" fmla="*/ 2 w 331"/>
                <a:gd name="T23" fmla="*/ 64 h 371"/>
                <a:gd name="T24" fmla="*/ 0 w 331"/>
                <a:gd name="T25" fmla="*/ 52 h 371"/>
                <a:gd name="T26" fmla="*/ 1 w 331"/>
                <a:gd name="T27" fmla="*/ 37 h 371"/>
                <a:gd name="T28" fmla="*/ 5 w 331"/>
                <a:gd name="T29" fmla="*/ 23 h 371"/>
                <a:gd name="T30" fmla="*/ 12 w 331"/>
                <a:gd name="T31" fmla="*/ 13 h 371"/>
                <a:gd name="T32" fmla="*/ 21 w 331"/>
                <a:gd name="T33" fmla="*/ 5 h 371"/>
                <a:gd name="T34" fmla="*/ 32 w 331"/>
                <a:gd name="T35" fmla="*/ 1 h 371"/>
                <a:gd name="T36" fmla="*/ 46 w 331"/>
                <a:gd name="T37" fmla="*/ 0 h 371"/>
                <a:gd name="T38" fmla="*/ 58 w 331"/>
                <a:gd name="T39" fmla="*/ 4 h 371"/>
                <a:gd name="T40" fmla="*/ 69 w 331"/>
                <a:gd name="T41" fmla="*/ 10 h 371"/>
                <a:gd name="T42" fmla="*/ 77 w 331"/>
                <a:gd name="T43" fmla="*/ 21 h 371"/>
                <a:gd name="T44" fmla="*/ 81 w 331"/>
                <a:gd name="T45" fmla="*/ 35 h 371"/>
                <a:gd name="T46" fmla="*/ 83 w 331"/>
                <a:gd name="T47" fmla="*/ 53 h 371"/>
                <a:gd name="T48" fmla="*/ 25 w 331"/>
                <a:gd name="T49" fmla="*/ 58 h 371"/>
                <a:gd name="T50" fmla="*/ 27 w 331"/>
                <a:gd name="T51" fmla="*/ 64 h 371"/>
                <a:gd name="T52" fmla="*/ 30 w 331"/>
                <a:gd name="T53" fmla="*/ 69 h 371"/>
                <a:gd name="T54" fmla="*/ 34 w 331"/>
                <a:gd name="T55" fmla="*/ 73 h 371"/>
                <a:gd name="T56" fmla="*/ 40 w 331"/>
                <a:gd name="T57" fmla="*/ 75 h 371"/>
                <a:gd name="T58" fmla="*/ 46 w 331"/>
                <a:gd name="T59" fmla="*/ 75 h 371"/>
                <a:gd name="T60" fmla="*/ 52 w 331"/>
                <a:gd name="T61" fmla="*/ 72 h 371"/>
                <a:gd name="T62" fmla="*/ 57 w 331"/>
                <a:gd name="T63" fmla="*/ 66 h 371"/>
                <a:gd name="T64" fmla="*/ 59 w 331"/>
                <a:gd name="T65" fmla="*/ 36 h 371"/>
                <a:gd name="T66" fmla="*/ 58 w 331"/>
                <a:gd name="T67" fmla="*/ 30 h 371"/>
                <a:gd name="T68" fmla="*/ 56 w 331"/>
                <a:gd name="T69" fmla="*/ 25 h 371"/>
                <a:gd name="T70" fmla="*/ 52 w 331"/>
                <a:gd name="T71" fmla="*/ 21 h 371"/>
                <a:gd name="T72" fmla="*/ 47 w 331"/>
                <a:gd name="T73" fmla="*/ 19 h 371"/>
                <a:gd name="T74" fmla="*/ 42 w 331"/>
                <a:gd name="T75" fmla="*/ 18 h 371"/>
                <a:gd name="T76" fmla="*/ 37 w 331"/>
                <a:gd name="T77" fmla="*/ 19 h 371"/>
                <a:gd name="T78" fmla="*/ 32 w 331"/>
                <a:gd name="T79" fmla="*/ 21 h 371"/>
                <a:gd name="T80" fmla="*/ 28 w 331"/>
                <a:gd name="T81" fmla="*/ 25 h 371"/>
                <a:gd name="T82" fmla="*/ 26 w 331"/>
                <a:gd name="T83" fmla="*/ 30 h 371"/>
                <a:gd name="T84" fmla="*/ 25 w 331"/>
                <a:gd name="T85" fmla="*/ 37 h 37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31"/>
                <a:gd name="T130" fmla="*/ 0 h 371"/>
                <a:gd name="T131" fmla="*/ 331 w 331"/>
                <a:gd name="T132" fmla="*/ 371 h 37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31" h="371">
                  <a:moveTo>
                    <a:pt x="233" y="250"/>
                  </a:moveTo>
                  <a:lnTo>
                    <a:pt x="325" y="265"/>
                  </a:lnTo>
                  <a:lnTo>
                    <a:pt x="321" y="278"/>
                  </a:lnTo>
                  <a:lnTo>
                    <a:pt x="315" y="289"/>
                  </a:lnTo>
                  <a:lnTo>
                    <a:pt x="310" y="300"/>
                  </a:lnTo>
                  <a:lnTo>
                    <a:pt x="302" y="310"/>
                  </a:lnTo>
                  <a:lnTo>
                    <a:pt x="295" y="320"/>
                  </a:lnTo>
                  <a:lnTo>
                    <a:pt x="287" y="329"/>
                  </a:lnTo>
                  <a:lnTo>
                    <a:pt x="278" y="337"/>
                  </a:lnTo>
                  <a:lnTo>
                    <a:pt x="269" y="343"/>
                  </a:lnTo>
                  <a:lnTo>
                    <a:pt x="259" y="350"/>
                  </a:lnTo>
                  <a:lnTo>
                    <a:pt x="248" y="355"/>
                  </a:lnTo>
                  <a:lnTo>
                    <a:pt x="237" y="360"/>
                  </a:lnTo>
                  <a:lnTo>
                    <a:pt x="225" y="364"/>
                  </a:lnTo>
                  <a:lnTo>
                    <a:pt x="213" y="366"/>
                  </a:lnTo>
                  <a:lnTo>
                    <a:pt x="199" y="369"/>
                  </a:lnTo>
                  <a:lnTo>
                    <a:pt x="186" y="370"/>
                  </a:lnTo>
                  <a:lnTo>
                    <a:pt x="172" y="371"/>
                  </a:lnTo>
                  <a:lnTo>
                    <a:pt x="149" y="370"/>
                  </a:lnTo>
                  <a:lnTo>
                    <a:pt x="129" y="366"/>
                  </a:lnTo>
                  <a:lnTo>
                    <a:pt x="119" y="364"/>
                  </a:lnTo>
                  <a:lnTo>
                    <a:pt x="109" y="362"/>
                  </a:lnTo>
                  <a:lnTo>
                    <a:pt x="100" y="359"/>
                  </a:lnTo>
                  <a:lnTo>
                    <a:pt x="91" y="355"/>
                  </a:lnTo>
                  <a:lnTo>
                    <a:pt x="83" y="351"/>
                  </a:lnTo>
                  <a:lnTo>
                    <a:pt x="75" y="347"/>
                  </a:lnTo>
                  <a:lnTo>
                    <a:pt x="67" y="342"/>
                  </a:lnTo>
                  <a:lnTo>
                    <a:pt x="61" y="337"/>
                  </a:lnTo>
                  <a:lnTo>
                    <a:pt x="53" y="331"/>
                  </a:lnTo>
                  <a:lnTo>
                    <a:pt x="46" y="325"/>
                  </a:lnTo>
                  <a:lnTo>
                    <a:pt x="41" y="318"/>
                  </a:lnTo>
                  <a:lnTo>
                    <a:pt x="35" y="310"/>
                  </a:lnTo>
                  <a:lnTo>
                    <a:pt x="26" y="298"/>
                  </a:lnTo>
                  <a:lnTo>
                    <a:pt x="20" y="285"/>
                  </a:lnTo>
                  <a:lnTo>
                    <a:pt x="13" y="271"/>
                  </a:lnTo>
                  <a:lnTo>
                    <a:pt x="9" y="255"/>
                  </a:lnTo>
                  <a:lnTo>
                    <a:pt x="4" y="240"/>
                  </a:lnTo>
                  <a:lnTo>
                    <a:pt x="2" y="223"/>
                  </a:lnTo>
                  <a:lnTo>
                    <a:pt x="0" y="207"/>
                  </a:lnTo>
                  <a:lnTo>
                    <a:pt x="0" y="188"/>
                  </a:lnTo>
                  <a:lnTo>
                    <a:pt x="1" y="167"/>
                  </a:lnTo>
                  <a:lnTo>
                    <a:pt x="3" y="146"/>
                  </a:lnTo>
                  <a:lnTo>
                    <a:pt x="7" y="127"/>
                  </a:lnTo>
                  <a:lnTo>
                    <a:pt x="11" y="110"/>
                  </a:lnTo>
                  <a:lnTo>
                    <a:pt x="18" y="93"/>
                  </a:lnTo>
                  <a:lnTo>
                    <a:pt x="25" y="78"/>
                  </a:lnTo>
                  <a:lnTo>
                    <a:pt x="35" y="63"/>
                  </a:lnTo>
                  <a:lnTo>
                    <a:pt x="46" y="50"/>
                  </a:lnTo>
                  <a:lnTo>
                    <a:pt x="58" y="39"/>
                  </a:lnTo>
                  <a:lnTo>
                    <a:pt x="70" y="28"/>
                  </a:lnTo>
                  <a:lnTo>
                    <a:pt x="84" y="20"/>
                  </a:lnTo>
                  <a:lnTo>
                    <a:pt x="98" y="13"/>
                  </a:lnTo>
                  <a:lnTo>
                    <a:pt x="112" y="7"/>
                  </a:lnTo>
                  <a:lnTo>
                    <a:pt x="129" y="4"/>
                  </a:lnTo>
                  <a:lnTo>
                    <a:pt x="145" y="1"/>
                  </a:lnTo>
                  <a:lnTo>
                    <a:pt x="162" y="0"/>
                  </a:lnTo>
                  <a:lnTo>
                    <a:pt x="182" y="1"/>
                  </a:lnTo>
                  <a:lnTo>
                    <a:pt x="199" y="4"/>
                  </a:lnTo>
                  <a:lnTo>
                    <a:pt x="217" y="8"/>
                  </a:lnTo>
                  <a:lnTo>
                    <a:pt x="233" y="14"/>
                  </a:lnTo>
                  <a:lnTo>
                    <a:pt x="248" y="20"/>
                  </a:lnTo>
                  <a:lnTo>
                    <a:pt x="262" y="30"/>
                  </a:lnTo>
                  <a:lnTo>
                    <a:pt x="276" y="40"/>
                  </a:lnTo>
                  <a:lnTo>
                    <a:pt x="287" y="52"/>
                  </a:lnTo>
                  <a:lnTo>
                    <a:pt x="298" y="67"/>
                  </a:lnTo>
                  <a:lnTo>
                    <a:pt x="306" y="82"/>
                  </a:lnTo>
                  <a:lnTo>
                    <a:pt x="314" y="100"/>
                  </a:lnTo>
                  <a:lnTo>
                    <a:pt x="321" y="118"/>
                  </a:lnTo>
                  <a:lnTo>
                    <a:pt x="325" y="139"/>
                  </a:lnTo>
                  <a:lnTo>
                    <a:pt x="328" y="162"/>
                  </a:lnTo>
                  <a:lnTo>
                    <a:pt x="331" y="187"/>
                  </a:lnTo>
                  <a:lnTo>
                    <a:pt x="331" y="212"/>
                  </a:lnTo>
                  <a:lnTo>
                    <a:pt x="96" y="212"/>
                  </a:lnTo>
                  <a:lnTo>
                    <a:pt x="97" y="223"/>
                  </a:lnTo>
                  <a:lnTo>
                    <a:pt x="98" y="232"/>
                  </a:lnTo>
                  <a:lnTo>
                    <a:pt x="99" y="241"/>
                  </a:lnTo>
                  <a:lnTo>
                    <a:pt x="102" y="250"/>
                  </a:lnTo>
                  <a:lnTo>
                    <a:pt x="106" y="257"/>
                  </a:lnTo>
                  <a:lnTo>
                    <a:pt x="109" y="265"/>
                  </a:lnTo>
                  <a:lnTo>
                    <a:pt x="113" y="272"/>
                  </a:lnTo>
                  <a:lnTo>
                    <a:pt x="119" y="277"/>
                  </a:lnTo>
                  <a:lnTo>
                    <a:pt x="124" y="283"/>
                  </a:lnTo>
                  <a:lnTo>
                    <a:pt x="130" y="287"/>
                  </a:lnTo>
                  <a:lnTo>
                    <a:pt x="137" y="291"/>
                  </a:lnTo>
                  <a:lnTo>
                    <a:pt x="143" y="295"/>
                  </a:lnTo>
                  <a:lnTo>
                    <a:pt x="150" y="297"/>
                  </a:lnTo>
                  <a:lnTo>
                    <a:pt x="158" y="299"/>
                  </a:lnTo>
                  <a:lnTo>
                    <a:pt x="164" y="300"/>
                  </a:lnTo>
                  <a:lnTo>
                    <a:pt x="173" y="300"/>
                  </a:lnTo>
                  <a:lnTo>
                    <a:pt x="183" y="299"/>
                  </a:lnTo>
                  <a:lnTo>
                    <a:pt x="193" y="297"/>
                  </a:lnTo>
                  <a:lnTo>
                    <a:pt x="202" y="294"/>
                  </a:lnTo>
                  <a:lnTo>
                    <a:pt x="209" y="288"/>
                  </a:lnTo>
                  <a:lnTo>
                    <a:pt x="217" y="282"/>
                  </a:lnTo>
                  <a:lnTo>
                    <a:pt x="223" y="273"/>
                  </a:lnTo>
                  <a:lnTo>
                    <a:pt x="228" y="262"/>
                  </a:lnTo>
                  <a:lnTo>
                    <a:pt x="233" y="250"/>
                  </a:lnTo>
                  <a:close/>
                  <a:moveTo>
                    <a:pt x="238" y="155"/>
                  </a:moveTo>
                  <a:lnTo>
                    <a:pt x="237" y="145"/>
                  </a:lnTo>
                  <a:lnTo>
                    <a:pt x="236" y="136"/>
                  </a:lnTo>
                  <a:lnTo>
                    <a:pt x="234" y="127"/>
                  </a:lnTo>
                  <a:lnTo>
                    <a:pt x="231" y="119"/>
                  </a:lnTo>
                  <a:lnTo>
                    <a:pt x="229" y="112"/>
                  </a:lnTo>
                  <a:lnTo>
                    <a:pt x="226" y="105"/>
                  </a:lnTo>
                  <a:lnTo>
                    <a:pt x="222" y="99"/>
                  </a:lnTo>
                  <a:lnTo>
                    <a:pt x="217" y="93"/>
                  </a:lnTo>
                  <a:lnTo>
                    <a:pt x="212" y="89"/>
                  </a:lnTo>
                  <a:lnTo>
                    <a:pt x="206" y="84"/>
                  </a:lnTo>
                  <a:lnTo>
                    <a:pt x="201" y="80"/>
                  </a:lnTo>
                  <a:lnTo>
                    <a:pt x="194" y="78"/>
                  </a:lnTo>
                  <a:lnTo>
                    <a:pt x="188" y="75"/>
                  </a:lnTo>
                  <a:lnTo>
                    <a:pt x="182" y="73"/>
                  </a:lnTo>
                  <a:lnTo>
                    <a:pt x="175" y="72"/>
                  </a:lnTo>
                  <a:lnTo>
                    <a:pt x="167" y="72"/>
                  </a:lnTo>
                  <a:lnTo>
                    <a:pt x="161" y="72"/>
                  </a:lnTo>
                  <a:lnTo>
                    <a:pt x="153" y="73"/>
                  </a:lnTo>
                  <a:lnTo>
                    <a:pt x="147" y="75"/>
                  </a:lnTo>
                  <a:lnTo>
                    <a:pt x="140" y="78"/>
                  </a:lnTo>
                  <a:lnTo>
                    <a:pt x="133" y="81"/>
                  </a:lnTo>
                  <a:lnTo>
                    <a:pt x="128" y="84"/>
                  </a:lnTo>
                  <a:lnTo>
                    <a:pt x="122" y="90"/>
                  </a:lnTo>
                  <a:lnTo>
                    <a:pt x="117" y="94"/>
                  </a:lnTo>
                  <a:lnTo>
                    <a:pt x="112" y="101"/>
                  </a:lnTo>
                  <a:lnTo>
                    <a:pt x="109" y="106"/>
                  </a:lnTo>
                  <a:lnTo>
                    <a:pt x="105" y="113"/>
                  </a:lnTo>
                  <a:lnTo>
                    <a:pt x="102" y="121"/>
                  </a:lnTo>
                  <a:lnTo>
                    <a:pt x="100" y="128"/>
                  </a:lnTo>
                  <a:lnTo>
                    <a:pt x="99" y="137"/>
                  </a:lnTo>
                  <a:lnTo>
                    <a:pt x="98" y="146"/>
                  </a:lnTo>
                  <a:lnTo>
                    <a:pt x="98" y="155"/>
                  </a:lnTo>
                  <a:lnTo>
                    <a:pt x="238" y="15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93" name="Freeform 2135">
              <a:extLst>
                <a:ext uri="{FF2B5EF4-FFF2-40B4-BE49-F238E27FC236}">
                  <a16:creationId xmlns:a16="http://schemas.microsoft.com/office/drawing/2014/main" id="{8698DB87-03BF-4F1A-85A4-C8E01DC9C41B}"/>
                </a:ext>
              </a:extLst>
            </p:cNvPr>
            <p:cNvSpPr>
              <a:spLocks/>
            </p:cNvSpPr>
            <p:nvPr/>
          </p:nvSpPr>
          <p:spPr bwMode="auto">
            <a:xfrm>
              <a:off x="2817" y="971"/>
              <a:ext cx="57" cy="91"/>
            </a:xfrm>
            <a:custGeom>
              <a:avLst/>
              <a:gdLst>
                <a:gd name="T0" fmla="*/ 23 w 230"/>
                <a:gd name="T1" fmla="*/ 91 h 362"/>
                <a:gd name="T2" fmla="*/ 0 w 230"/>
                <a:gd name="T3" fmla="*/ 91 h 362"/>
                <a:gd name="T4" fmla="*/ 0 w 230"/>
                <a:gd name="T5" fmla="*/ 2 h 362"/>
                <a:gd name="T6" fmla="*/ 22 w 230"/>
                <a:gd name="T7" fmla="*/ 2 h 362"/>
                <a:gd name="T8" fmla="*/ 22 w 230"/>
                <a:gd name="T9" fmla="*/ 15 h 362"/>
                <a:gd name="T10" fmla="*/ 24 w 230"/>
                <a:gd name="T11" fmla="*/ 11 h 362"/>
                <a:gd name="T12" fmla="*/ 27 w 230"/>
                <a:gd name="T13" fmla="*/ 7 h 362"/>
                <a:gd name="T14" fmla="*/ 29 w 230"/>
                <a:gd name="T15" fmla="*/ 5 h 362"/>
                <a:gd name="T16" fmla="*/ 31 w 230"/>
                <a:gd name="T17" fmla="*/ 3 h 362"/>
                <a:gd name="T18" fmla="*/ 34 w 230"/>
                <a:gd name="T19" fmla="*/ 2 h 362"/>
                <a:gd name="T20" fmla="*/ 36 w 230"/>
                <a:gd name="T21" fmla="*/ 1 h 362"/>
                <a:gd name="T22" fmla="*/ 39 w 230"/>
                <a:gd name="T23" fmla="*/ 0 h 362"/>
                <a:gd name="T24" fmla="*/ 42 w 230"/>
                <a:gd name="T25" fmla="*/ 0 h 362"/>
                <a:gd name="T26" fmla="*/ 44 w 230"/>
                <a:gd name="T27" fmla="*/ 0 h 362"/>
                <a:gd name="T28" fmla="*/ 45 w 230"/>
                <a:gd name="T29" fmla="*/ 0 h 362"/>
                <a:gd name="T30" fmla="*/ 47 w 230"/>
                <a:gd name="T31" fmla="*/ 1 h 362"/>
                <a:gd name="T32" fmla="*/ 49 w 230"/>
                <a:gd name="T33" fmla="*/ 1 h 362"/>
                <a:gd name="T34" fmla="*/ 53 w 230"/>
                <a:gd name="T35" fmla="*/ 3 h 362"/>
                <a:gd name="T36" fmla="*/ 57 w 230"/>
                <a:gd name="T37" fmla="*/ 5 h 362"/>
                <a:gd name="T38" fmla="*/ 50 w 230"/>
                <a:gd name="T39" fmla="*/ 25 h 362"/>
                <a:gd name="T40" fmla="*/ 47 w 230"/>
                <a:gd name="T41" fmla="*/ 23 h 362"/>
                <a:gd name="T42" fmla="*/ 44 w 230"/>
                <a:gd name="T43" fmla="*/ 22 h 362"/>
                <a:gd name="T44" fmla="*/ 41 w 230"/>
                <a:gd name="T45" fmla="*/ 21 h 362"/>
                <a:gd name="T46" fmla="*/ 39 w 230"/>
                <a:gd name="T47" fmla="*/ 21 h 362"/>
                <a:gd name="T48" fmla="*/ 36 w 230"/>
                <a:gd name="T49" fmla="*/ 21 h 362"/>
                <a:gd name="T50" fmla="*/ 34 w 230"/>
                <a:gd name="T51" fmla="*/ 22 h 362"/>
                <a:gd name="T52" fmla="*/ 32 w 230"/>
                <a:gd name="T53" fmla="*/ 23 h 362"/>
                <a:gd name="T54" fmla="*/ 30 w 230"/>
                <a:gd name="T55" fmla="*/ 24 h 362"/>
                <a:gd name="T56" fmla="*/ 29 w 230"/>
                <a:gd name="T57" fmla="*/ 26 h 362"/>
                <a:gd name="T58" fmla="*/ 28 w 230"/>
                <a:gd name="T59" fmla="*/ 28 h 362"/>
                <a:gd name="T60" fmla="*/ 26 w 230"/>
                <a:gd name="T61" fmla="*/ 31 h 362"/>
                <a:gd name="T62" fmla="*/ 25 w 230"/>
                <a:gd name="T63" fmla="*/ 34 h 362"/>
                <a:gd name="T64" fmla="*/ 25 w 230"/>
                <a:gd name="T65" fmla="*/ 38 h 362"/>
                <a:gd name="T66" fmla="*/ 24 w 230"/>
                <a:gd name="T67" fmla="*/ 45 h 362"/>
                <a:gd name="T68" fmla="*/ 23 w 230"/>
                <a:gd name="T69" fmla="*/ 53 h 362"/>
                <a:gd name="T70" fmla="*/ 23 w 230"/>
                <a:gd name="T71" fmla="*/ 64 h 362"/>
                <a:gd name="T72" fmla="*/ 23 w 230"/>
                <a:gd name="T73" fmla="*/ 91 h 36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30"/>
                <a:gd name="T112" fmla="*/ 0 h 362"/>
                <a:gd name="T113" fmla="*/ 230 w 230"/>
                <a:gd name="T114" fmla="*/ 362 h 36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30" h="362">
                  <a:moveTo>
                    <a:pt x="94" y="362"/>
                  </a:moveTo>
                  <a:lnTo>
                    <a:pt x="0" y="362"/>
                  </a:lnTo>
                  <a:lnTo>
                    <a:pt x="0" y="8"/>
                  </a:lnTo>
                  <a:lnTo>
                    <a:pt x="88" y="8"/>
                  </a:lnTo>
                  <a:lnTo>
                    <a:pt x="88" y="59"/>
                  </a:lnTo>
                  <a:lnTo>
                    <a:pt x="97" y="42"/>
                  </a:lnTo>
                  <a:lnTo>
                    <a:pt x="108" y="29"/>
                  </a:lnTo>
                  <a:lnTo>
                    <a:pt x="118" y="19"/>
                  </a:lnTo>
                  <a:lnTo>
                    <a:pt x="127" y="11"/>
                  </a:lnTo>
                  <a:lnTo>
                    <a:pt x="136" y="7"/>
                  </a:lnTo>
                  <a:lnTo>
                    <a:pt x="146" y="4"/>
                  </a:lnTo>
                  <a:lnTo>
                    <a:pt x="157" y="1"/>
                  </a:lnTo>
                  <a:lnTo>
                    <a:pt x="168" y="0"/>
                  </a:lnTo>
                  <a:lnTo>
                    <a:pt x="176" y="0"/>
                  </a:lnTo>
                  <a:lnTo>
                    <a:pt x="183" y="1"/>
                  </a:lnTo>
                  <a:lnTo>
                    <a:pt x="191" y="3"/>
                  </a:lnTo>
                  <a:lnTo>
                    <a:pt x="199" y="5"/>
                  </a:lnTo>
                  <a:lnTo>
                    <a:pt x="214" y="10"/>
                  </a:lnTo>
                  <a:lnTo>
                    <a:pt x="230" y="18"/>
                  </a:lnTo>
                  <a:lnTo>
                    <a:pt x="200" y="100"/>
                  </a:lnTo>
                  <a:lnTo>
                    <a:pt x="189" y="93"/>
                  </a:lnTo>
                  <a:lnTo>
                    <a:pt x="178" y="89"/>
                  </a:lnTo>
                  <a:lnTo>
                    <a:pt x="167" y="85"/>
                  </a:lnTo>
                  <a:lnTo>
                    <a:pt x="156" y="84"/>
                  </a:lnTo>
                  <a:lnTo>
                    <a:pt x="147" y="85"/>
                  </a:lnTo>
                  <a:lnTo>
                    <a:pt x="138" y="87"/>
                  </a:lnTo>
                  <a:lnTo>
                    <a:pt x="131" y="91"/>
                  </a:lnTo>
                  <a:lnTo>
                    <a:pt x="123" y="95"/>
                  </a:lnTo>
                  <a:lnTo>
                    <a:pt x="116" y="102"/>
                  </a:lnTo>
                  <a:lnTo>
                    <a:pt x="111" y="111"/>
                  </a:lnTo>
                  <a:lnTo>
                    <a:pt x="106" y="122"/>
                  </a:lnTo>
                  <a:lnTo>
                    <a:pt x="102" y="135"/>
                  </a:lnTo>
                  <a:lnTo>
                    <a:pt x="99" y="153"/>
                  </a:lnTo>
                  <a:lnTo>
                    <a:pt x="95" y="178"/>
                  </a:lnTo>
                  <a:lnTo>
                    <a:pt x="94" y="212"/>
                  </a:lnTo>
                  <a:lnTo>
                    <a:pt x="94" y="253"/>
                  </a:lnTo>
                  <a:lnTo>
                    <a:pt x="94" y="36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94" name="Freeform 2136">
              <a:extLst>
                <a:ext uri="{FF2B5EF4-FFF2-40B4-BE49-F238E27FC236}">
                  <a16:creationId xmlns:a16="http://schemas.microsoft.com/office/drawing/2014/main" id="{846DFFA6-483F-40D7-A0D7-333728779520}"/>
                </a:ext>
              </a:extLst>
            </p:cNvPr>
            <p:cNvSpPr>
              <a:spLocks/>
            </p:cNvSpPr>
            <p:nvPr/>
          </p:nvSpPr>
          <p:spPr bwMode="auto">
            <a:xfrm>
              <a:off x="2883" y="971"/>
              <a:ext cx="130" cy="91"/>
            </a:xfrm>
            <a:custGeom>
              <a:avLst/>
              <a:gdLst>
                <a:gd name="T0" fmla="*/ 22 w 520"/>
                <a:gd name="T1" fmla="*/ 2 h 362"/>
                <a:gd name="T2" fmla="*/ 25 w 520"/>
                <a:gd name="T3" fmla="*/ 11 h 362"/>
                <a:gd name="T4" fmla="*/ 31 w 520"/>
                <a:gd name="T5" fmla="*/ 6 h 362"/>
                <a:gd name="T6" fmla="*/ 38 w 520"/>
                <a:gd name="T7" fmla="*/ 2 h 362"/>
                <a:gd name="T8" fmla="*/ 45 w 520"/>
                <a:gd name="T9" fmla="*/ 0 h 362"/>
                <a:gd name="T10" fmla="*/ 53 w 520"/>
                <a:gd name="T11" fmla="*/ 0 h 362"/>
                <a:gd name="T12" fmla="*/ 61 w 520"/>
                <a:gd name="T13" fmla="*/ 2 h 362"/>
                <a:gd name="T14" fmla="*/ 67 w 520"/>
                <a:gd name="T15" fmla="*/ 6 h 362"/>
                <a:gd name="T16" fmla="*/ 72 w 520"/>
                <a:gd name="T17" fmla="*/ 11 h 362"/>
                <a:gd name="T18" fmla="*/ 77 w 520"/>
                <a:gd name="T19" fmla="*/ 11 h 362"/>
                <a:gd name="T20" fmla="*/ 84 w 520"/>
                <a:gd name="T21" fmla="*/ 6 h 362"/>
                <a:gd name="T22" fmla="*/ 90 w 520"/>
                <a:gd name="T23" fmla="*/ 2 h 362"/>
                <a:gd name="T24" fmla="*/ 97 w 520"/>
                <a:gd name="T25" fmla="*/ 0 h 362"/>
                <a:gd name="T26" fmla="*/ 106 w 520"/>
                <a:gd name="T27" fmla="*/ 0 h 362"/>
                <a:gd name="T28" fmla="*/ 112 w 520"/>
                <a:gd name="T29" fmla="*/ 2 h 362"/>
                <a:gd name="T30" fmla="*/ 116 w 520"/>
                <a:gd name="T31" fmla="*/ 3 h 362"/>
                <a:gd name="T32" fmla="*/ 119 w 520"/>
                <a:gd name="T33" fmla="*/ 5 h 362"/>
                <a:gd name="T34" fmla="*/ 122 w 520"/>
                <a:gd name="T35" fmla="*/ 8 h 362"/>
                <a:gd name="T36" fmla="*/ 125 w 520"/>
                <a:gd name="T37" fmla="*/ 11 h 362"/>
                <a:gd name="T38" fmla="*/ 127 w 520"/>
                <a:gd name="T39" fmla="*/ 14 h 362"/>
                <a:gd name="T40" fmla="*/ 129 w 520"/>
                <a:gd name="T41" fmla="*/ 19 h 362"/>
                <a:gd name="T42" fmla="*/ 130 w 520"/>
                <a:gd name="T43" fmla="*/ 28 h 362"/>
                <a:gd name="T44" fmla="*/ 130 w 520"/>
                <a:gd name="T45" fmla="*/ 91 h 362"/>
                <a:gd name="T46" fmla="*/ 107 w 520"/>
                <a:gd name="T47" fmla="*/ 40 h 362"/>
                <a:gd name="T48" fmla="*/ 106 w 520"/>
                <a:gd name="T49" fmla="*/ 29 h 362"/>
                <a:gd name="T50" fmla="*/ 105 w 520"/>
                <a:gd name="T51" fmla="*/ 26 h 362"/>
                <a:gd name="T52" fmla="*/ 104 w 520"/>
                <a:gd name="T53" fmla="*/ 23 h 362"/>
                <a:gd name="T54" fmla="*/ 103 w 520"/>
                <a:gd name="T55" fmla="*/ 21 h 362"/>
                <a:gd name="T56" fmla="*/ 100 w 520"/>
                <a:gd name="T57" fmla="*/ 20 h 362"/>
                <a:gd name="T58" fmla="*/ 98 w 520"/>
                <a:gd name="T59" fmla="*/ 18 h 362"/>
                <a:gd name="T60" fmla="*/ 94 w 520"/>
                <a:gd name="T61" fmla="*/ 18 h 362"/>
                <a:gd name="T62" fmla="*/ 90 w 520"/>
                <a:gd name="T63" fmla="*/ 19 h 362"/>
                <a:gd name="T64" fmla="*/ 85 w 520"/>
                <a:gd name="T65" fmla="*/ 21 h 362"/>
                <a:gd name="T66" fmla="*/ 81 w 520"/>
                <a:gd name="T67" fmla="*/ 25 h 362"/>
                <a:gd name="T68" fmla="*/ 79 w 520"/>
                <a:gd name="T69" fmla="*/ 30 h 362"/>
                <a:gd name="T70" fmla="*/ 78 w 520"/>
                <a:gd name="T71" fmla="*/ 37 h 362"/>
                <a:gd name="T72" fmla="*/ 77 w 520"/>
                <a:gd name="T73" fmla="*/ 48 h 362"/>
                <a:gd name="T74" fmla="*/ 54 w 520"/>
                <a:gd name="T75" fmla="*/ 91 h 362"/>
                <a:gd name="T76" fmla="*/ 54 w 520"/>
                <a:gd name="T77" fmla="*/ 36 h 362"/>
                <a:gd name="T78" fmla="*/ 53 w 520"/>
                <a:gd name="T79" fmla="*/ 28 h 362"/>
                <a:gd name="T80" fmla="*/ 52 w 520"/>
                <a:gd name="T81" fmla="*/ 24 h 362"/>
                <a:gd name="T82" fmla="*/ 50 w 520"/>
                <a:gd name="T83" fmla="*/ 21 h 362"/>
                <a:gd name="T84" fmla="*/ 47 w 520"/>
                <a:gd name="T85" fmla="*/ 19 h 362"/>
                <a:gd name="T86" fmla="*/ 43 w 520"/>
                <a:gd name="T87" fmla="*/ 18 h 362"/>
                <a:gd name="T88" fmla="*/ 39 w 520"/>
                <a:gd name="T89" fmla="*/ 18 h 362"/>
                <a:gd name="T90" fmla="*/ 34 w 520"/>
                <a:gd name="T91" fmla="*/ 20 h 362"/>
                <a:gd name="T92" fmla="*/ 30 w 520"/>
                <a:gd name="T93" fmla="*/ 23 h 362"/>
                <a:gd name="T94" fmla="*/ 27 w 520"/>
                <a:gd name="T95" fmla="*/ 27 h 362"/>
                <a:gd name="T96" fmla="*/ 25 w 520"/>
                <a:gd name="T97" fmla="*/ 33 h 362"/>
                <a:gd name="T98" fmla="*/ 24 w 520"/>
                <a:gd name="T99" fmla="*/ 42 h 362"/>
                <a:gd name="T100" fmla="*/ 24 w 520"/>
                <a:gd name="T101" fmla="*/ 91 h 362"/>
                <a:gd name="T102" fmla="*/ 0 w 520"/>
                <a:gd name="T103" fmla="*/ 2 h 362"/>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520"/>
                <a:gd name="T157" fmla="*/ 0 h 362"/>
                <a:gd name="T158" fmla="*/ 520 w 520"/>
                <a:gd name="T159" fmla="*/ 362 h 362"/>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520" h="362">
                  <a:moveTo>
                    <a:pt x="0" y="8"/>
                  </a:moveTo>
                  <a:lnTo>
                    <a:pt x="86" y="8"/>
                  </a:lnTo>
                  <a:lnTo>
                    <a:pt x="86" y="57"/>
                  </a:lnTo>
                  <a:lnTo>
                    <a:pt x="98" y="43"/>
                  </a:lnTo>
                  <a:lnTo>
                    <a:pt x="110" y="32"/>
                  </a:lnTo>
                  <a:lnTo>
                    <a:pt x="123" y="22"/>
                  </a:lnTo>
                  <a:lnTo>
                    <a:pt x="137" y="15"/>
                  </a:lnTo>
                  <a:lnTo>
                    <a:pt x="151" y="8"/>
                  </a:lnTo>
                  <a:lnTo>
                    <a:pt x="165" y="4"/>
                  </a:lnTo>
                  <a:lnTo>
                    <a:pt x="181" y="1"/>
                  </a:lnTo>
                  <a:lnTo>
                    <a:pt x="196" y="0"/>
                  </a:lnTo>
                  <a:lnTo>
                    <a:pt x="213" y="1"/>
                  </a:lnTo>
                  <a:lnTo>
                    <a:pt x="228" y="4"/>
                  </a:lnTo>
                  <a:lnTo>
                    <a:pt x="242" y="8"/>
                  </a:lnTo>
                  <a:lnTo>
                    <a:pt x="256" y="15"/>
                  </a:lnTo>
                  <a:lnTo>
                    <a:pt x="268" y="22"/>
                  </a:lnTo>
                  <a:lnTo>
                    <a:pt x="278" y="32"/>
                  </a:lnTo>
                  <a:lnTo>
                    <a:pt x="288" y="43"/>
                  </a:lnTo>
                  <a:lnTo>
                    <a:pt x="296" y="57"/>
                  </a:lnTo>
                  <a:lnTo>
                    <a:pt x="309" y="43"/>
                  </a:lnTo>
                  <a:lnTo>
                    <a:pt x="321" y="32"/>
                  </a:lnTo>
                  <a:lnTo>
                    <a:pt x="334" y="22"/>
                  </a:lnTo>
                  <a:lnTo>
                    <a:pt x="347" y="15"/>
                  </a:lnTo>
                  <a:lnTo>
                    <a:pt x="360" y="8"/>
                  </a:lnTo>
                  <a:lnTo>
                    <a:pt x="375" y="4"/>
                  </a:lnTo>
                  <a:lnTo>
                    <a:pt x="389" y="1"/>
                  </a:lnTo>
                  <a:lnTo>
                    <a:pt x="404" y="0"/>
                  </a:lnTo>
                  <a:lnTo>
                    <a:pt x="423" y="1"/>
                  </a:lnTo>
                  <a:lnTo>
                    <a:pt x="441" y="5"/>
                  </a:lnTo>
                  <a:lnTo>
                    <a:pt x="449" y="7"/>
                  </a:lnTo>
                  <a:lnTo>
                    <a:pt x="456" y="9"/>
                  </a:lnTo>
                  <a:lnTo>
                    <a:pt x="464" y="13"/>
                  </a:lnTo>
                  <a:lnTo>
                    <a:pt x="471" y="16"/>
                  </a:lnTo>
                  <a:lnTo>
                    <a:pt x="477" y="20"/>
                  </a:lnTo>
                  <a:lnTo>
                    <a:pt x="483" y="25"/>
                  </a:lnTo>
                  <a:lnTo>
                    <a:pt x="488" y="30"/>
                  </a:lnTo>
                  <a:lnTo>
                    <a:pt x="494" y="36"/>
                  </a:lnTo>
                  <a:lnTo>
                    <a:pt x="499" y="42"/>
                  </a:lnTo>
                  <a:lnTo>
                    <a:pt x="504" y="48"/>
                  </a:lnTo>
                  <a:lnTo>
                    <a:pt x="507" y="56"/>
                  </a:lnTo>
                  <a:lnTo>
                    <a:pt x="510" y="62"/>
                  </a:lnTo>
                  <a:lnTo>
                    <a:pt x="515" y="75"/>
                  </a:lnTo>
                  <a:lnTo>
                    <a:pt x="518" y="92"/>
                  </a:lnTo>
                  <a:lnTo>
                    <a:pt x="520" y="113"/>
                  </a:lnTo>
                  <a:lnTo>
                    <a:pt x="520" y="136"/>
                  </a:lnTo>
                  <a:lnTo>
                    <a:pt x="520" y="362"/>
                  </a:lnTo>
                  <a:lnTo>
                    <a:pt x="426" y="362"/>
                  </a:lnTo>
                  <a:lnTo>
                    <a:pt x="426" y="160"/>
                  </a:lnTo>
                  <a:lnTo>
                    <a:pt x="426" y="136"/>
                  </a:lnTo>
                  <a:lnTo>
                    <a:pt x="424" y="117"/>
                  </a:lnTo>
                  <a:lnTo>
                    <a:pt x="423" y="108"/>
                  </a:lnTo>
                  <a:lnTo>
                    <a:pt x="421" y="102"/>
                  </a:lnTo>
                  <a:lnTo>
                    <a:pt x="420" y="96"/>
                  </a:lnTo>
                  <a:lnTo>
                    <a:pt x="417" y="92"/>
                  </a:lnTo>
                  <a:lnTo>
                    <a:pt x="413" y="87"/>
                  </a:lnTo>
                  <a:lnTo>
                    <a:pt x="410" y="83"/>
                  </a:lnTo>
                  <a:lnTo>
                    <a:pt x="406" y="80"/>
                  </a:lnTo>
                  <a:lnTo>
                    <a:pt x="401" y="78"/>
                  </a:lnTo>
                  <a:lnTo>
                    <a:pt x="396" y="75"/>
                  </a:lnTo>
                  <a:lnTo>
                    <a:pt x="390" y="73"/>
                  </a:lnTo>
                  <a:lnTo>
                    <a:pt x="383" y="72"/>
                  </a:lnTo>
                  <a:lnTo>
                    <a:pt x="377" y="72"/>
                  </a:lnTo>
                  <a:lnTo>
                    <a:pt x="367" y="73"/>
                  </a:lnTo>
                  <a:lnTo>
                    <a:pt x="358" y="75"/>
                  </a:lnTo>
                  <a:lnTo>
                    <a:pt x="349" y="79"/>
                  </a:lnTo>
                  <a:lnTo>
                    <a:pt x="340" y="84"/>
                  </a:lnTo>
                  <a:lnTo>
                    <a:pt x="332" y="91"/>
                  </a:lnTo>
                  <a:lnTo>
                    <a:pt x="325" y="99"/>
                  </a:lnTo>
                  <a:lnTo>
                    <a:pt x="320" y="108"/>
                  </a:lnTo>
                  <a:lnTo>
                    <a:pt x="315" y="119"/>
                  </a:lnTo>
                  <a:lnTo>
                    <a:pt x="312" y="133"/>
                  </a:lnTo>
                  <a:lnTo>
                    <a:pt x="310" y="149"/>
                  </a:lnTo>
                  <a:lnTo>
                    <a:pt x="307" y="169"/>
                  </a:lnTo>
                  <a:lnTo>
                    <a:pt x="307" y="192"/>
                  </a:lnTo>
                  <a:lnTo>
                    <a:pt x="307" y="362"/>
                  </a:lnTo>
                  <a:lnTo>
                    <a:pt x="214" y="362"/>
                  </a:lnTo>
                  <a:lnTo>
                    <a:pt x="214" y="168"/>
                  </a:lnTo>
                  <a:lnTo>
                    <a:pt x="214" y="145"/>
                  </a:lnTo>
                  <a:lnTo>
                    <a:pt x="213" y="126"/>
                  </a:lnTo>
                  <a:lnTo>
                    <a:pt x="210" y="112"/>
                  </a:lnTo>
                  <a:lnTo>
                    <a:pt x="209" y="102"/>
                  </a:lnTo>
                  <a:lnTo>
                    <a:pt x="206" y="95"/>
                  </a:lnTo>
                  <a:lnTo>
                    <a:pt x="203" y="89"/>
                  </a:lnTo>
                  <a:lnTo>
                    <a:pt x="198" y="83"/>
                  </a:lnTo>
                  <a:lnTo>
                    <a:pt x="193" y="80"/>
                  </a:lnTo>
                  <a:lnTo>
                    <a:pt x="187" y="76"/>
                  </a:lnTo>
                  <a:lnTo>
                    <a:pt x="181" y="74"/>
                  </a:lnTo>
                  <a:lnTo>
                    <a:pt x="173" y="72"/>
                  </a:lnTo>
                  <a:lnTo>
                    <a:pt x="165" y="72"/>
                  </a:lnTo>
                  <a:lnTo>
                    <a:pt x="154" y="73"/>
                  </a:lnTo>
                  <a:lnTo>
                    <a:pt x="144" y="75"/>
                  </a:lnTo>
                  <a:lnTo>
                    <a:pt x="134" y="79"/>
                  </a:lnTo>
                  <a:lnTo>
                    <a:pt x="125" y="84"/>
                  </a:lnTo>
                  <a:lnTo>
                    <a:pt x="118" y="90"/>
                  </a:lnTo>
                  <a:lnTo>
                    <a:pt x="111" y="99"/>
                  </a:lnTo>
                  <a:lnTo>
                    <a:pt x="106" y="107"/>
                  </a:lnTo>
                  <a:lnTo>
                    <a:pt x="101" y="117"/>
                  </a:lnTo>
                  <a:lnTo>
                    <a:pt x="98" y="130"/>
                  </a:lnTo>
                  <a:lnTo>
                    <a:pt x="96" y="147"/>
                  </a:lnTo>
                  <a:lnTo>
                    <a:pt x="94" y="167"/>
                  </a:lnTo>
                  <a:lnTo>
                    <a:pt x="94" y="190"/>
                  </a:lnTo>
                  <a:lnTo>
                    <a:pt x="94" y="362"/>
                  </a:lnTo>
                  <a:lnTo>
                    <a:pt x="0" y="362"/>
                  </a:lnTo>
                  <a:lnTo>
                    <a:pt x="0"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95" name="Freeform 2137">
              <a:extLst>
                <a:ext uri="{FF2B5EF4-FFF2-40B4-BE49-F238E27FC236}">
                  <a16:creationId xmlns:a16="http://schemas.microsoft.com/office/drawing/2014/main" id="{9877002C-9FE0-4910-90A2-2DCE4FD2938A}"/>
                </a:ext>
              </a:extLst>
            </p:cNvPr>
            <p:cNvSpPr>
              <a:spLocks noEditPoints="1"/>
            </p:cNvSpPr>
            <p:nvPr/>
          </p:nvSpPr>
          <p:spPr bwMode="auto">
            <a:xfrm>
              <a:off x="3036" y="940"/>
              <a:ext cx="24" cy="122"/>
            </a:xfrm>
            <a:custGeom>
              <a:avLst/>
              <a:gdLst>
                <a:gd name="T0" fmla="*/ 0 w 94"/>
                <a:gd name="T1" fmla="*/ 22 h 488"/>
                <a:gd name="T2" fmla="*/ 0 w 94"/>
                <a:gd name="T3" fmla="*/ 0 h 488"/>
                <a:gd name="T4" fmla="*/ 24 w 94"/>
                <a:gd name="T5" fmla="*/ 0 h 488"/>
                <a:gd name="T6" fmla="*/ 24 w 94"/>
                <a:gd name="T7" fmla="*/ 22 h 488"/>
                <a:gd name="T8" fmla="*/ 0 w 94"/>
                <a:gd name="T9" fmla="*/ 22 h 488"/>
                <a:gd name="T10" fmla="*/ 0 w 94"/>
                <a:gd name="T11" fmla="*/ 122 h 488"/>
                <a:gd name="T12" fmla="*/ 0 w 94"/>
                <a:gd name="T13" fmla="*/ 34 h 488"/>
                <a:gd name="T14" fmla="*/ 24 w 94"/>
                <a:gd name="T15" fmla="*/ 34 h 488"/>
                <a:gd name="T16" fmla="*/ 24 w 94"/>
                <a:gd name="T17" fmla="*/ 122 h 488"/>
                <a:gd name="T18" fmla="*/ 0 w 94"/>
                <a:gd name="T19" fmla="*/ 122 h 48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4"/>
                <a:gd name="T31" fmla="*/ 0 h 488"/>
                <a:gd name="T32" fmla="*/ 94 w 94"/>
                <a:gd name="T33" fmla="*/ 488 h 48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4" h="488">
                  <a:moveTo>
                    <a:pt x="0" y="87"/>
                  </a:moveTo>
                  <a:lnTo>
                    <a:pt x="0" y="0"/>
                  </a:lnTo>
                  <a:lnTo>
                    <a:pt x="94" y="0"/>
                  </a:lnTo>
                  <a:lnTo>
                    <a:pt x="94" y="87"/>
                  </a:lnTo>
                  <a:lnTo>
                    <a:pt x="0" y="87"/>
                  </a:lnTo>
                  <a:close/>
                  <a:moveTo>
                    <a:pt x="0" y="488"/>
                  </a:moveTo>
                  <a:lnTo>
                    <a:pt x="0" y="134"/>
                  </a:lnTo>
                  <a:lnTo>
                    <a:pt x="94" y="134"/>
                  </a:lnTo>
                  <a:lnTo>
                    <a:pt x="94" y="488"/>
                  </a:lnTo>
                  <a:lnTo>
                    <a:pt x="0" y="48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96" name="Freeform 2138">
              <a:extLst>
                <a:ext uri="{FF2B5EF4-FFF2-40B4-BE49-F238E27FC236}">
                  <a16:creationId xmlns:a16="http://schemas.microsoft.com/office/drawing/2014/main" id="{6F11900B-D0AE-4051-BD44-A563C1ADB08B}"/>
                </a:ext>
              </a:extLst>
            </p:cNvPr>
            <p:cNvSpPr>
              <a:spLocks/>
            </p:cNvSpPr>
            <p:nvPr/>
          </p:nvSpPr>
          <p:spPr bwMode="auto">
            <a:xfrm>
              <a:off x="3083" y="971"/>
              <a:ext cx="81" cy="91"/>
            </a:xfrm>
            <a:custGeom>
              <a:avLst/>
              <a:gdLst>
                <a:gd name="T0" fmla="*/ 81 w 323"/>
                <a:gd name="T1" fmla="*/ 91 h 362"/>
                <a:gd name="T2" fmla="*/ 58 w 323"/>
                <a:gd name="T3" fmla="*/ 91 h 362"/>
                <a:gd name="T4" fmla="*/ 58 w 323"/>
                <a:gd name="T5" fmla="*/ 46 h 362"/>
                <a:gd name="T6" fmla="*/ 58 w 323"/>
                <a:gd name="T7" fmla="*/ 39 h 362"/>
                <a:gd name="T8" fmla="*/ 57 w 323"/>
                <a:gd name="T9" fmla="*/ 34 h 362"/>
                <a:gd name="T10" fmla="*/ 57 w 323"/>
                <a:gd name="T11" fmla="*/ 30 h 362"/>
                <a:gd name="T12" fmla="*/ 56 w 323"/>
                <a:gd name="T13" fmla="*/ 27 h 362"/>
                <a:gd name="T14" fmla="*/ 55 w 323"/>
                <a:gd name="T15" fmla="*/ 25 h 362"/>
                <a:gd name="T16" fmla="*/ 54 w 323"/>
                <a:gd name="T17" fmla="*/ 23 h 362"/>
                <a:gd name="T18" fmla="*/ 53 w 323"/>
                <a:gd name="T19" fmla="*/ 22 h 362"/>
                <a:gd name="T20" fmla="*/ 51 w 323"/>
                <a:gd name="T21" fmla="*/ 20 h 362"/>
                <a:gd name="T22" fmla="*/ 50 w 323"/>
                <a:gd name="T23" fmla="*/ 20 h 362"/>
                <a:gd name="T24" fmla="*/ 47 w 323"/>
                <a:gd name="T25" fmla="*/ 19 h 362"/>
                <a:gd name="T26" fmla="*/ 45 w 323"/>
                <a:gd name="T27" fmla="*/ 18 h 362"/>
                <a:gd name="T28" fmla="*/ 43 w 323"/>
                <a:gd name="T29" fmla="*/ 18 h 362"/>
                <a:gd name="T30" fmla="*/ 40 w 323"/>
                <a:gd name="T31" fmla="*/ 18 h 362"/>
                <a:gd name="T32" fmla="*/ 37 w 323"/>
                <a:gd name="T33" fmla="*/ 19 h 362"/>
                <a:gd name="T34" fmla="*/ 35 w 323"/>
                <a:gd name="T35" fmla="*/ 20 h 362"/>
                <a:gd name="T36" fmla="*/ 32 w 323"/>
                <a:gd name="T37" fmla="*/ 21 h 362"/>
                <a:gd name="T38" fmla="*/ 30 w 323"/>
                <a:gd name="T39" fmla="*/ 23 h 362"/>
                <a:gd name="T40" fmla="*/ 28 w 323"/>
                <a:gd name="T41" fmla="*/ 25 h 362"/>
                <a:gd name="T42" fmla="*/ 27 w 323"/>
                <a:gd name="T43" fmla="*/ 28 h 362"/>
                <a:gd name="T44" fmla="*/ 26 w 323"/>
                <a:gd name="T45" fmla="*/ 30 h 362"/>
                <a:gd name="T46" fmla="*/ 25 w 323"/>
                <a:gd name="T47" fmla="*/ 34 h 362"/>
                <a:gd name="T48" fmla="*/ 24 w 323"/>
                <a:gd name="T49" fmla="*/ 38 h 362"/>
                <a:gd name="T50" fmla="*/ 24 w 323"/>
                <a:gd name="T51" fmla="*/ 44 h 362"/>
                <a:gd name="T52" fmla="*/ 24 w 323"/>
                <a:gd name="T53" fmla="*/ 51 h 362"/>
                <a:gd name="T54" fmla="*/ 24 w 323"/>
                <a:gd name="T55" fmla="*/ 91 h 362"/>
                <a:gd name="T56" fmla="*/ 0 w 323"/>
                <a:gd name="T57" fmla="*/ 91 h 362"/>
                <a:gd name="T58" fmla="*/ 0 w 323"/>
                <a:gd name="T59" fmla="*/ 2 h 362"/>
                <a:gd name="T60" fmla="*/ 22 w 323"/>
                <a:gd name="T61" fmla="*/ 2 h 362"/>
                <a:gd name="T62" fmla="*/ 22 w 323"/>
                <a:gd name="T63" fmla="*/ 15 h 362"/>
                <a:gd name="T64" fmla="*/ 25 w 323"/>
                <a:gd name="T65" fmla="*/ 12 h 362"/>
                <a:gd name="T66" fmla="*/ 28 w 323"/>
                <a:gd name="T67" fmla="*/ 9 h 362"/>
                <a:gd name="T68" fmla="*/ 32 w 323"/>
                <a:gd name="T69" fmla="*/ 6 h 362"/>
                <a:gd name="T70" fmla="*/ 35 w 323"/>
                <a:gd name="T71" fmla="*/ 4 h 362"/>
                <a:gd name="T72" fmla="*/ 39 w 323"/>
                <a:gd name="T73" fmla="*/ 2 h 362"/>
                <a:gd name="T74" fmla="*/ 43 w 323"/>
                <a:gd name="T75" fmla="*/ 1 h 362"/>
                <a:gd name="T76" fmla="*/ 47 w 323"/>
                <a:gd name="T77" fmla="*/ 0 h 362"/>
                <a:gd name="T78" fmla="*/ 51 w 323"/>
                <a:gd name="T79" fmla="*/ 0 h 362"/>
                <a:gd name="T80" fmla="*/ 55 w 323"/>
                <a:gd name="T81" fmla="*/ 0 h 362"/>
                <a:gd name="T82" fmla="*/ 59 w 323"/>
                <a:gd name="T83" fmla="*/ 1 h 362"/>
                <a:gd name="T84" fmla="*/ 62 w 323"/>
                <a:gd name="T85" fmla="*/ 2 h 362"/>
                <a:gd name="T86" fmla="*/ 66 w 323"/>
                <a:gd name="T87" fmla="*/ 3 h 362"/>
                <a:gd name="T88" fmla="*/ 68 w 323"/>
                <a:gd name="T89" fmla="*/ 4 h 362"/>
                <a:gd name="T90" fmla="*/ 71 w 323"/>
                <a:gd name="T91" fmla="*/ 6 h 362"/>
                <a:gd name="T92" fmla="*/ 73 w 323"/>
                <a:gd name="T93" fmla="*/ 8 h 362"/>
                <a:gd name="T94" fmla="*/ 75 w 323"/>
                <a:gd name="T95" fmla="*/ 10 h 362"/>
                <a:gd name="T96" fmla="*/ 77 w 323"/>
                <a:gd name="T97" fmla="*/ 12 h 362"/>
                <a:gd name="T98" fmla="*/ 78 w 323"/>
                <a:gd name="T99" fmla="*/ 15 h 362"/>
                <a:gd name="T100" fmla="*/ 79 w 323"/>
                <a:gd name="T101" fmla="*/ 17 h 362"/>
                <a:gd name="T102" fmla="*/ 80 w 323"/>
                <a:gd name="T103" fmla="*/ 20 h 362"/>
                <a:gd name="T104" fmla="*/ 80 w 323"/>
                <a:gd name="T105" fmla="*/ 23 h 362"/>
                <a:gd name="T106" fmla="*/ 81 w 323"/>
                <a:gd name="T107" fmla="*/ 27 h 362"/>
                <a:gd name="T108" fmla="*/ 81 w 323"/>
                <a:gd name="T109" fmla="*/ 31 h 362"/>
                <a:gd name="T110" fmla="*/ 81 w 323"/>
                <a:gd name="T111" fmla="*/ 36 h 362"/>
                <a:gd name="T112" fmla="*/ 81 w 323"/>
                <a:gd name="T113" fmla="*/ 91 h 36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23"/>
                <a:gd name="T172" fmla="*/ 0 h 362"/>
                <a:gd name="T173" fmla="*/ 323 w 323"/>
                <a:gd name="T174" fmla="*/ 362 h 36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23" h="362">
                  <a:moveTo>
                    <a:pt x="323" y="362"/>
                  </a:moveTo>
                  <a:lnTo>
                    <a:pt x="230" y="362"/>
                  </a:lnTo>
                  <a:lnTo>
                    <a:pt x="230" y="181"/>
                  </a:lnTo>
                  <a:lnTo>
                    <a:pt x="230" y="156"/>
                  </a:lnTo>
                  <a:lnTo>
                    <a:pt x="229" y="135"/>
                  </a:lnTo>
                  <a:lnTo>
                    <a:pt x="226" y="118"/>
                  </a:lnTo>
                  <a:lnTo>
                    <a:pt x="224" y="107"/>
                  </a:lnTo>
                  <a:lnTo>
                    <a:pt x="221" y="100"/>
                  </a:lnTo>
                  <a:lnTo>
                    <a:pt x="217" y="93"/>
                  </a:lnTo>
                  <a:lnTo>
                    <a:pt x="211" y="86"/>
                  </a:lnTo>
                  <a:lnTo>
                    <a:pt x="204" y="81"/>
                  </a:lnTo>
                  <a:lnTo>
                    <a:pt x="198" y="78"/>
                  </a:lnTo>
                  <a:lnTo>
                    <a:pt x="189" y="74"/>
                  </a:lnTo>
                  <a:lnTo>
                    <a:pt x="181" y="73"/>
                  </a:lnTo>
                  <a:lnTo>
                    <a:pt x="172" y="72"/>
                  </a:lnTo>
                  <a:lnTo>
                    <a:pt x="160" y="73"/>
                  </a:lnTo>
                  <a:lnTo>
                    <a:pt x="149" y="75"/>
                  </a:lnTo>
                  <a:lnTo>
                    <a:pt x="138" y="80"/>
                  </a:lnTo>
                  <a:lnTo>
                    <a:pt x="128" y="85"/>
                  </a:lnTo>
                  <a:lnTo>
                    <a:pt x="120" y="93"/>
                  </a:lnTo>
                  <a:lnTo>
                    <a:pt x="112" y="101"/>
                  </a:lnTo>
                  <a:lnTo>
                    <a:pt x="106" y="111"/>
                  </a:lnTo>
                  <a:lnTo>
                    <a:pt x="102" y="121"/>
                  </a:lnTo>
                  <a:lnTo>
                    <a:pt x="99" y="134"/>
                  </a:lnTo>
                  <a:lnTo>
                    <a:pt x="96" y="153"/>
                  </a:lnTo>
                  <a:lnTo>
                    <a:pt x="95" y="175"/>
                  </a:lnTo>
                  <a:lnTo>
                    <a:pt x="94" y="202"/>
                  </a:lnTo>
                  <a:lnTo>
                    <a:pt x="94" y="362"/>
                  </a:lnTo>
                  <a:lnTo>
                    <a:pt x="0" y="362"/>
                  </a:lnTo>
                  <a:lnTo>
                    <a:pt x="0" y="8"/>
                  </a:lnTo>
                  <a:lnTo>
                    <a:pt x="88" y="8"/>
                  </a:lnTo>
                  <a:lnTo>
                    <a:pt x="88" y="60"/>
                  </a:lnTo>
                  <a:lnTo>
                    <a:pt x="100" y="47"/>
                  </a:lnTo>
                  <a:lnTo>
                    <a:pt x="113" y="35"/>
                  </a:lnTo>
                  <a:lnTo>
                    <a:pt x="126" y="24"/>
                  </a:lnTo>
                  <a:lnTo>
                    <a:pt x="140" y="16"/>
                  </a:lnTo>
                  <a:lnTo>
                    <a:pt x="155" y="9"/>
                  </a:lnTo>
                  <a:lnTo>
                    <a:pt x="171" y="4"/>
                  </a:lnTo>
                  <a:lnTo>
                    <a:pt x="188" y="1"/>
                  </a:lnTo>
                  <a:lnTo>
                    <a:pt x="204" y="0"/>
                  </a:lnTo>
                  <a:lnTo>
                    <a:pt x="220" y="1"/>
                  </a:lnTo>
                  <a:lnTo>
                    <a:pt x="234" y="3"/>
                  </a:lnTo>
                  <a:lnTo>
                    <a:pt x="248" y="7"/>
                  </a:lnTo>
                  <a:lnTo>
                    <a:pt x="262" y="11"/>
                  </a:lnTo>
                  <a:lnTo>
                    <a:pt x="273" y="17"/>
                  </a:lnTo>
                  <a:lnTo>
                    <a:pt x="284" y="25"/>
                  </a:lnTo>
                  <a:lnTo>
                    <a:pt x="293" y="31"/>
                  </a:lnTo>
                  <a:lnTo>
                    <a:pt x="300" y="40"/>
                  </a:lnTo>
                  <a:lnTo>
                    <a:pt x="306" y="49"/>
                  </a:lnTo>
                  <a:lnTo>
                    <a:pt x="311" y="59"/>
                  </a:lnTo>
                  <a:lnTo>
                    <a:pt x="316" y="69"/>
                  </a:lnTo>
                  <a:lnTo>
                    <a:pt x="318" y="80"/>
                  </a:lnTo>
                  <a:lnTo>
                    <a:pt x="320" y="92"/>
                  </a:lnTo>
                  <a:lnTo>
                    <a:pt x="322" y="106"/>
                  </a:lnTo>
                  <a:lnTo>
                    <a:pt x="323" y="123"/>
                  </a:lnTo>
                  <a:lnTo>
                    <a:pt x="323" y="143"/>
                  </a:lnTo>
                  <a:lnTo>
                    <a:pt x="323" y="36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97" name="Freeform 2139">
              <a:extLst>
                <a:ext uri="{FF2B5EF4-FFF2-40B4-BE49-F238E27FC236}">
                  <a16:creationId xmlns:a16="http://schemas.microsoft.com/office/drawing/2014/main" id="{6924B8F3-E3E3-4205-982A-DACEB75C4554}"/>
                </a:ext>
              </a:extLst>
            </p:cNvPr>
            <p:cNvSpPr>
              <a:spLocks noEditPoints="1"/>
            </p:cNvSpPr>
            <p:nvPr/>
          </p:nvSpPr>
          <p:spPr bwMode="auto">
            <a:xfrm>
              <a:off x="3182" y="971"/>
              <a:ext cx="83" cy="93"/>
            </a:xfrm>
            <a:custGeom>
              <a:avLst/>
              <a:gdLst>
                <a:gd name="T0" fmla="*/ 3 w 332"/>
                <a:gd name="T1" fmla="*/ 22 h 371"/>
                <a:gd name="T2" fmla="*/ 7 w 332"/>
                <a:gd name="T3" fmla="*/ 14 h 371"/>
                <a:gd name="T4" fmla="*/ 13 w 332"/>
                <a:gd name="T5" fmla="*/ 8 h 371"/>
                <a:gd name="T6" fmla="*/ 20 w 332"/>
                <a:gd name="T7" fmla="*/ 4 h 371"/>
                <a:gd name="T8" fmla="*/ 29 w 332"/>
                <a:gd name="T9" fmla="*/ 1 h 371"/>
                <a:gd name="T10" fmla="*/ 41 w 332"/>
                <a:gd name="T11" fmla="*/ 0 h 371"/>
                <a:gd name="T12" fmla="*/ 57 w 332"/>
                <a:gd name="T13" fmla="*/ 2 h 371"/>
                <a:gd name="T14" fmla="*/ 64 w 332"/>
                <a:gd name="T15" fmla="*/ 4 h 371"/>
                <a:gd name="T16" fmla="*/ 72 w 332"/>
                <a:gd name="T17" fmla="*/ 9 h 371"/>
                <a:gd name="T18" fmla="*/ 75 w 332"/>
                <a:gd name="T19" fmla="*/ 13 h 371"/>
                <a:gd name="T20" fmla="*/ 77 w 332"/>
                <a:gd name="T21" fmla="*/ 19 h 371"/>
                <a:gd name="T22" fmla="*/ 78 w 332"/>
                <a:gd name="T23" fmla="*/ 34 h 371"/>
                <a:gd name="T24" fmla="*/ 78 w 332"/>
                <a:gd name="T25" fmla="*/ 72 h 371"/>
                <a:gd name="T26" fmla="*/ 80 w 332"/>
                <a:gd name="T27" fmla="*/ 82 h 371"/>
                <a:gd name="T28" fmla="*/ 83 w 332"/>
                <a:gd name="T29" fmla="*/ 91 h 371"/>
                <a:gd name="T30" fmla="*/ 58 w 332"/>
                <a:gd name="T31" fmla="*/ 84 h 371"/>
                <a:gd name="T32" fmla="*/ 54 w 332"/>
                <a:gd name="T33" fmla="*/ 84 h 371"/>
                <a:gd name="T34" fmla="*/ 44 w 332"/>
                <a:gd name="T35" fmla="*/ 90 h 371"/>
                <a:gd name="T36" fmla="*/ 33 w 332"/>
                <a:gd name="T37" fmla="*/ 93 h 371"/>
                <a:gd name="T38" fmla="*/ 23 w 332"/>
                <a:gd name="T39" fmla="*/ 92 h 371"/>
                <a:gd name="T40" fmla="*/ 15 w 332"/>
                <a:gd name="T41" fmla="*/ 90 h 371"/>
                <a:gd name="T42" fmla="*/ 8 w 332"/>
                <a:gd name="T43" fmla="*/ 85 h 371"/>
                <a:gd name="T44" fmla="*/ 3 w 332"/>
                <a:gd name="T45" fmla="*/ 79 h 371"/>
                <a:gd name="T46" fmla="*/ 1 w 332"/>
                <a:gd name="T47" fmla="*/ 72 h 371"/>
                <a:gd name="T48" fmla="*/ 0 w 332"/>
                <a:gd name="T49" fmla="*/ 63 h 371"/>
                <a:gd name="T50" fmla="*/ 4 w 332"/>
                <a:gd name="T51" fmla="*/ 53 h 371"/>
                <a:gd name="T52" fmla="*/ 11 w 332"/>
                <a:gd name="T53" fmla="*/ 46 h 371"/>
                <a:gd name="T54" fmla="*/ 22 w 332"/>
                <a:gd name="T55" fmla="*/ 41 h 371"/>
                <a:gd name="T56" fmla="*/ 40 w 332"/>
                <a:gd name="T57" fmla="*/ 37 h 371"/>
                <a:gd name="T58" fmla="*/ 55 w 332"/>
                <a:gd name="T59" fmla="*/ 33 h 371"/>
                <a:gd name="T60" fmla="*/ 54 w 332"/>
                <a:gd name="T61" fmla="*/ 25 h 371"/>
                <a:gd name="T62" fmla="*/ 52 w 332"/>
                <a:gd name="T63" fmla="*/ 22 h 371"/>
                <a:gd name="T64" fmla="*/ 50 w 332"/>
                <a:gd name="T65" fmla="*/ 20 h 371"/>
                <a:gd name="T66" fmla="*/ 43 w 332"/>
                <a:gd name="T67" fmla="*/ 18 h 371"/>
                <a:gd name="T68" fmla="*/ 34 w 332"/>
                <a:gd name="T69" fmla="*/ 19 h 371"/>
                <a:gd name="T70" fmla="*/ 28 w 332"/>
                <a:gd name="T71" fmla="*/ 22 h 371"/>
                <a:gd name="T72" fmla="*/ 24 w 332"/>
                <a:gd name="T73" fmla="*/ 29 h 371"/>
                <a:gd name="T74" fmla="*/ 49 w 332"/>
                <a:gd name="T75" fmla="*/ 50 h 371"/>
                <a:gd name="T76" fmla="*/ 37 w 332"/>
                <a:gd name="T77" fmla="*/ 53 h 371"/>
                <a:gd name="T78" fmla="*/ 28 w 332"/>
                <a:gd name="T79" fmla="*/ 56 h 371"/>
                <a:gd name="T80" fmla="*/ 25 w 332"/>
                <a:gd name="T81" fmla="*/ 59 h 371"/>
                <a:gd name="T82" fmla="*/ 24 w 332"/>
                <a:gd name="T83" fmla="*/ 62 h 371"/>
                <a:gd name="T84" fmla="*/ 24 w 332"/>
                <a:gd name="T85" fmla="*/ 67 h 371"/>
                <a:gd name="T86" fmla="*/ 27 w 332"/>
                <a:gd name="T87" fmla="*/ 73 h 371"/>
                <a:gd name="T88" fmla="*/ 34 w 332"/>
                <a:gd name="T89" fmla="*/ 76 h 371"/>
                <a:gd name="T90" fmla="*/ 43 w 332"/>
                <a:gd name="T91" fmla="*/ 75 h 371"/>
                <a:gd name="T92" fmla="*/ 51 w 332"/>
                <a:gd name="T93" fmla="*/ 71 h 371"/>
                <a:gd name="T94" fmla="*/ 54 w 332"/>
                <a:gd name="T95" fmla="*/ 64 h 371"/>
                <a:gd name="T96" fmla="*/ 55 w 332"/>
                <a:gd name="T97" fmla="*/ 57 h 37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32"/>
                <a:gd name="T148" fmla="*/ 0 h 371"/>
                <a:gd name="T149" fmla="*/ 332 w 332"/>
                <a:gd name="T150" fmla="*/ 371 h 37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32" h="371">
                  <a:moveTo>
                    <a:pt x="95" y="116"/>
                  </a:moveTo>
                  <a:lnTo>
                    <a:pt x="10" y="101"/>
                  </a:lnTo>
                  <a:lnTo>
                    <a:pt x="13" y="89"/>
                  </a:lnTo>
                  <a:lnTo>
                    <a:pt x="18" y="78"/>
                  </a:lnTo>
                  <a:lnTo>
                    <a:pt x="23" y="67"/>
                  </a:lnTo>
                  <a:lnTo>
                    <a:pt x="29" y="57"/>
                  </a:lnTo>
                  <a:lnTo>
                    <a:pt x="35" y="48"/>
                  </a:lnTo>
                  <a:lnTo>
                    <a:pt x="43" y="39"/>
                  </a:lnTo>
                  <a:lnTo>
                    <a:pt x="51" y="31"/>
                  </a:lnTo>
                  <a:lnTo>
                    <a:pt x="58" y="25"/>
                  </a:lnTo>
                  <a:lnTo>
                    <a:pt x="68" y="19"/>
                  </a:lnTo>
                  <a:lnTo>
                    <a:pt x="78" y="15"/>
                  </a:lnTo>
                  <a:lnTo>
                    <a:pt x="90" y="10"/>
                  </a:lnTo>
                  <a:lnTo>
                    <a:pt x="103" y="7"/>
                  </a:lnTo>
                  <a:lnTo>
                    <a:pt x="116" y="4"/>
                  </a:lnTo>
                  <a:lnTo>
                    <a:pt x="130" y="1"/>
                  </a:lnTo>
                  <a:lnTo>
                    <a:pt x="147" y="0"/>
                  </a:lnTo>
                  <a:lnTo>
                    <a:pt x="163" y="0"/>
                  </a:lnTo>
                  <a:lnTo>
                    <a:pt x="192" y="1"/>
                  </a:lnTo>
                  <a:lnTo>
                    <a:pt x="217" y="4"/>
                  </a:lnTo>
                  <a:lnTo>
                    <a:pt x="228" y="6"/>
                  </a:lnTo>
                  <a:lnTo>
                    <a:pt x="239" y="9"/>
                  </a:lnTo>
                  <a:lnTo>
                    <a:pt x="248" y="11"/>
                  </a:lnTo>
                  <a:lnTo>
                    <a:pt x="256" y="15"/>
                  </a:lnTo>
                  <a:lnTo>
                    <a:pt x="270" y="24"/>
                  </a:lnTo>
                  <a:lnTo>
                    <a:pt x="282" y="32"/>
                  </a:lnTo>
                  <a:lnTo>
                    <a:pt x="288" y="37"/>
                  </a:lnTo>
                  <a:lnTo>
                    <a:pt x="292" y="42"/>
                  </a:lnTo>
                  <a:lnTo>
                    <a:pt x="295" y="48"/>
                  </a:lnTo>
                  <a:lnTo>
                    <a:pt x="300" y="53"/>
                  </a:lnTo>
                  <a:lnTo>
                    <a:pt x="302" y="59"/>
                  </a:lnTo>
                  <a:lnTo>
                    <a:pt x="305" y="67"/>
                  </a:lnTo>
                  <a:lnTo>
                    <a:pt x="307" y="75"/>
                  </a:lnTo>
                  <a:lnTo>
                    <a:pt x="309" y="85"/>
                  </a:lnTo>
                  <a:lnTo>
                    <a:pt x="311" y="108"/>
                  </a:lnTo>
                  <a:lnTo>
                    <a:pt x="312" y="137"/>
                  </a:lnTo>
                  <a:lnTo>
                    <a:pt x="311" y="246"/>
                  </a:lnTo>
                  <a:lnTo>
                    <a:pt x="311" y="268"/>
                  </a:lnTo>
                  <a:lnTo>
                    <a:pt x="312" y="287"/>
                  </a:lnTo>
                  <a:lnTo>
                    <a:pt x="313" y="303"/>
                  </a:lnTo>
                  <a:lnTo>
                    <a:pt x="315" y="315"/>
                  </a:lnTo>
                  <a:lnTo>
                    <a:pt x="319" y="327"/>
                  </a:lnTo>
                  <a:lnTo>
                    <a:pt x="322" y="338"/>
                  </a:lnTo>
                  <a:lnTo>
                    <a:pt x="326" y="350"/>
                  </a:lnTo>
                  <a:lnTo>
                    <a:pt x="332" y="362"/>
                  </a:lnTo>
                  <a:lnTo>
                    <a:pt x="239" y="362"/>
                  </a:lnTo>
                  <a:lnTo>
                    <a:pt x="236" y="351"/>
                  </a:lnTo>
                  <a:lnTo>
                    <a:pt x="230" y="334"/>
                  </a:lnTo>
                  <a:lnTo>
                    <a:pt x="228" y="328"/>
                  </a:lnTo>
                  <a:lnTo>
                    <a:pt x="227" y="323"/>
                  </a:lnTo>
                  <a:lnTo>
                    <a:pt x="215" y="334"/>
                  </a:lnTo>
                  <a:lnTo>
                    <a:pt x="203" y="344"/>
                  </a:lnTo>
                  <a:lnTo>
                    <a:pt x="190" y="352"/>
                  </a:lnTo>
                  <a:lnTo>
                    <a:pt x="176" y="359"/>
                  </a:lnTo>
                  <a:lnTo>
                    <a:pt x="162" y="364"/>
                  </a:lnTo>
                  <a:lnTo>
                    <a:pt x="148" y="368"/>
                  </a:lnTo>
                  <a:lnTo>
                    <a:pt x="133" y="370"/>
                  </a:lnTo>
                  <a:lnTo>
                    <a:pt x="118" y="371"/>
                  </a:lnTo>
                  <a:lnTo>
                    <a:pt x="105" y="370"/>
                  </a:lnTo>
                  <a:lnTo>
                    <a:pt x="92" y="369"/>
                  </a:lnTo>
                  <a:lnTo>
                    <a:pt x="79" y="366"/>
                  </a:lnTo>
                  <a:lnTo>
                    <a:pt x="68" y="363"/>
                  </a:lnTo>
                  <a:lnTo>
                    <a:pt x="58" y="359"/>
                  </a:lnTo>
                  <a:lnTo>
                    <a:pt x="49" y="353"/>
                  </a:lnTo>
                  <a:lnTo>
                    <a:pt x="40" y="348"/>
                  </a:lnTo>
                  <a:lnTo>
                    <a:pt x="31" y="341"/>
                  </a:lnTo>
                  <a:lnTo>
                    <a:pt x="24" y="333"/>
                  </a:lnTo>
                  <a:lnTo>
                    <a:pt x="18" y="325"/>
                  </a:lnTo>
                  <a:lnTo>
                    <a:pt x="12" y="317"/>
                  </a:lnTo>
                  <a:lnTo>
                    <a:pt x="8" y="307"/>
                  </a:lnTo>
                  <a:lnTo>
                    <a:pt x="4" y="298"/>
                  </a:lnTo>
                  <a:lnTo>
                    <a:pt x="2" y="287"/>
                  </a:lnTo>
                  <a:lnTo>
                    <a:pt x="0" y="277"/>
                  </a:lnTo>
                  <a:lnTo>
                    <a:pt x="0" y="266"/>
                  </a:lnTo>
                  <a:lnTo>
                    <a:pt x="1" y="251"/>
                  </a:lnTo>
                  <a:lnTo>
                    <a:pt x="3" y="237"/>
                  </a:lnTo>
                  <a:lnTo>
                    <a:pt x="8" y="224"/>
                  </a:lnTo>
                  <a:lnTo>
                    <a:pt x="14" y="212"/>
                  </a:lnTo>
                  <a:lnTo>
                    <a:pt x="22" y="201"/>
                  </a:lnTo>
                  <a:lnTo>
                    <a:pt x="32" y="191"/>
                  </a:lnTo>
                  <a:lnTo>
                    <a:pt x="42" y="183"/>
                  </a:lnTo>
                  <a:lnTo>
                    <a:pt x="54" y="176"/>
                  </a:lnTo>
                  <a:lnTo>
                    <a:pt x="68" y="170"/>
                  </a:lnTo>
                  <a:lnTo>
                    <a:pt x="86" y="165"/>
                  </a:lnTo>
                  <a:lnTo>
                    <a:pt x="106" y="159"/>
                  </a:lnTo>
                  <a:lnTo>
                    <a:pt x="129" y="155"/>
                  </a:lnTo>
                  <a:lnTo>
                    <a:pt x="159" y="148"/>
                  </a:lnTo>
                  <a:lnTo>
                    <a:pt x="184" y="143"/>
                  </a:lnTo>
                  <a:lnTo>
                    <a:pt x="205" y="137"/>
                  </a:lnTo>
                  <a:lnTo>
                    <a:pt x="219" y="132"/>
                  </a:lnTo>
                  <a:lnTo>
                    <a:pt x="219" y="122"/>
                  </a:lnTo>
                  <a:lnTo>
                    <a:pt x="219" y="110"/>
                  </a:lnTo>
                  <a:lnTo>
                    <a:pt x="216" y="99"/>
                  </a:lnTo>
                  <a:lnTo>
                    <a:pt x="215" y="94"/>
                  </a:lnTo>
                  <a:lnTo>
                    <a:pt x="213" y="91"/>
                  </a:lnTo>
                  <a:lnTo>
                    <a:pt x="209" y="86"/>
                  </a:lnTo>
                  <a:lnTo>
                    <a:pt x="206" y="83"/>
                  </a:lnTo>
                  <a:lnTo>
                    <a:pt x="203" y="81"/>
                  </a:lnTo>
                  <a:lnTo>
                    <a:pt x="198" y="79"/>
                  </a:lnTo>
                  <a:lnTo>
                    <a:pt x="193" y="76"/>
                  </a:lnTo>
                  <a:lnTo>
                    <a:pt x="187" y="75"/>
                  </a:lnTo>
                  <a:lnTo>
                    <a:pt x="173" y="73"/>
                  </a:lnTo>
                  <a:lnTo>
                    <a:pt x="157" y="72"/>
                  </a:lnTo>
                  <a:lnTo>
                    <a:pt x="144" y="73"/>
                  </a:lnTo>
                  <a:lnTo>
                    <a:pt x="135" y="74"/>
                  </a:lnTo>
                  <a:lnTo>
                    <a:pt x="125" y="78"/>
                  </a:lnTo>
                  <a:lnTo>
                    <a:pt x="117" y="82"/>
                  </a:lnTo>
                  <a:lnTo>
                    <a:pt x="110" y="87"/>
                  </a:lnTo>
                  <a:lnTo>
                    <a:pt x="105" y="95"/>
                  </a:lnTo>
                  <a:lnTo>
                    <a:pt x="99" y="105"/>
                  </a:lnTo>
                  <a:lnTo>
                    <a:pt x="95" y="116"/>
                  </a:lnTo>
                  <a:close/>
                  <a:moveTo>
                    <a:pt x="219" y="192"/>
                  </a:moveTo>
                  <a:lnTo>
                    <a:pt x="209" y="196"/>
                  </a:lnTo>
                  <a:lnTo>
                    <a:pt x="196" y="199"/>
                  </a:lnTo>
                  <a:lnTo>
                    <a:pt x="181" y="203"/>
                  </a:lnTo>
                  <a:lnTo>
                    <a:pt x="163" y="207"/>
                  </a:lnTo>
                  <a:lnTo>
                    <a:pt x="146" y="211"/>
                  </a:lnTo>
                  <a:lnTo>
                    <a:pt x="131" y="215"/>
                  </a:lnTo>
                  <a:lnTo>
                    <a:pt x="119" y="219"/>
                  </a:lnTo>
                  <a:lnTo>
                    <a:pt x="111" y="223"/>
                  </a:lnTo>
                  <a:lnTo>
                    <a:pt x="108" y="226"/>
                  </a:lnTo>
                  <a:lnTo>
                    <a:pt x="104" y="230"/>
                  </a:lnTo>
                  <a:lnTo>
                    <a:pt x="100" y="234"/>
                  </a:lnTo>
                  <a:lnTo>
                    <a:pt x="98" y="237"/>
                  </a:lnTo>
                  <a:lnTo>
                    <a:pt x="96" y="242"/>
                  </a:lnTo>
                  <a:lnTo>
                    <a:pt x="95" y="246"/>
                  </a:lnTo>
                  <a:lnTo>
                    <a:pt x="94" y="251"/>
                  </a:lnTo>
                  <a:lnTo>
                    <a:pt x="94" y="256"/>
                  </a:lnTo>
                  <a:lnTo>
                    <a:pt x="95" y="266"/>
                  </a:lnTo>
                  <a:lnTo>
                    <a:pt x="97" y="275"/>
                  </a:lnTo>
                  <a:lnTo>
                    <a:pt x="101" y="283"/>
                  </a:lnTo>
                  <a:lnTo>
                    <a:pt x="108" y="290"/>
                  </a:lnTo>
                  <a:lnTo>
                    <a:pt x="116" y="296"/>
                  </a:lnTo>
                  <a:lnTo>
                    <a:pt x="125" y="300"/>
                  </a:lnTo>
                  <a:lnTo>
                    <a:pt x="135" y="304"/>
                  </a:lnTo>
                  <a:lnTo>
                    <a:pt x="146" y="305"/>
                  </a:lnTo>
                  <a:lnTo>
                    <a:pt x="158" y="304"/>
                  </a:lnTo>
                  <a:lnTo>
                    <a:pt x="170" y="300"/>
                  </a:lnTo>
                  <a:lnTo>
                    <a:pt x="182" y="295"/>
                  </a:lnTo>
                  <a:lnTo>
                    <a:pt x="194" y="288"/>
                  </a:lnTo>
                  <a:lnTo>
                    <a:pt x="202" y="282"/>
                  </a:lnTo>
                  <a:lnTo>
                    <a:pt x="208" y="274"/>
                  </a:lnTo>
                  <a:lnTo>
                    <a:pt x="213" y="266"/>
                  </a:lnTo>
                  <a:lnTo>
                    <a:pt x="216" y="256"/>
                  </a:lnTo>
                  <a:lnTo>
                    <a:pt x="218" y="250"/>
                  </a:lnTo>
                  <a:lnTo>
                    <a:pt x="219" y="240"/>
                  </a:lnTo>
                  <a:lnTo>
                    <a:pt x="219" y="226"/>
                  </a:lnTo>
                  <a:lnTo>
                    <a:pt x="219" y="211"/>
                  </a:lnTo>
                  <a:lnTo>
                    <a:pt x="219" y="19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498" name="Rectangle 2140">
              <a:extLst>
                <a:ext uri="{FF2B5EF4-FFF2-40B4-BE49-F238E27FC236}">
                  <a16:creationId xmlns:a16="http://schemas.microsoft.com/office/drawing/2014/main" id="{4B8B1B31-EEB1-414B-9EEC-B25A244D274F}"/>
                </a:ext>
              </a:extLst>
            </p:cNvPr>
            <p:cNvSpPr>
              <a:spLocks noChangeArrowheads="1"/>
            </p:cNvSpPr>
            <p:nvPr/>
          </p:nvSpPr>
          <p:spPr bwMode="auto">
            <a:xfrm>
              <a:off x="3283" y="940"/>
              <a:ext cx="23" cy="122"/>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15499" name="Freeform 2141">
              <a:extLst>
                <a:ext uri="{FF2B5EF4-FFF2-40B4-BE49-F238E27FC236}">
                  <a16:creationId xmlns:a16="http://schemas.microsoft.com/office/drawing/2014/main" id="{42D1C952-1D33-4A1A-B023-8A7CB6B7ECF2}"/>
                </a:ext>
              </a:extLst>
            </p:cNvPr>
            <p:cNvSpPr>
              <a:spLocks noEditPoints="1"/>
            </p:cNvSpPr>
            <p:nvPr/>
          </p:nvSpPr>
          <p:spPr bwMode="auto">
            <a:xfrm>
              <a:off x="3323" y="971"/>
              <a:ext cx="83" cy="93"/>
            </a:xfrm>
            <a:custGeom>
              <a:avLst/>
              <a:gdLst>
                <a:gd name="T0" fmla="*/ 81 w 330"/>
                <a:gd name="T1" fmla="*/ 70 h 371"/>
                <a:gd name="T2" fmla="*/ 76 w 330"/>
                <a:gd name="T3" fmla="*/ 78 h 371"/>
                <a:gd name="T4" fmla="*/ 70 w 330"/>
                <a:gd name="T5" fmla="*/ 84 h 371"/>
                <a:gd name="T6" fmla="*/ 62 w 330"/>
                <a:gd name="T7" fmla="*/ 89 h 371"/>
                <a:gd name="T8" fmla="*/ 53 w 330"/>
                <a:gd name="T9" fmla="*/ 92 h 371"/>
                <a:gd name="T10" fmla="*/ 43 w 330"/>
                <a:gd name="T11" fmla="*/ 93 h 371"/>
                <a:gd name="T12" fmla="*/ 30 w 330"/>
                <a:gd name="T13" fmla="*/ 91 h 371"/>
                <a:gd name="T14" fmla="*/ 23 w 330"/>
                <a:gd name="T15" fmla="*/ 89 h 371"/>
                <a:gd name="T16" fmla="*/ 17 w 330"/>
                <a:gd name="T17" fmla="*/ 86 h 371"/>
                <a:gd name="T18" fmla="*/ 12 w 330"/>
                <a:gd name="T19" fmla="*/ 81 h 371"/>
                <a:gd name="T20" fmla="*/ 7 w 330"/>
                <a:gd name="T21" fmla="*/ 75 h 371"/>
                <a:gd name="T22" fmla="*/ 2 w 330"/>
                <a:gd name="T23" fmla="*/ 64 h 371"/>
                <a:gd name="T24" fmla="*/ 0 w 330"/>
                <a:gd name="T25" fmla="*/ 52 h 371"/>
                <a:gd name="T26" fmla="*/ 1 w 330"/>
                <a:gd name="T27" fmla="*/ 37 h 371"/>
                <a:gd name="T28" fmla="*/ 4 w 330"/>
                <a:gd name="T29" fmla="*/ 23 h 371"/>
                <a:gd name="T30" fmla="*/ 12 w 330"/>
                <a:gd name="T31" fmla="*/ 13 h 371"/>
                <a:gd name="T32" fmla="*/ 21 w 330"/>
                <a:gd name="T33" fmla="*/ 5 h 371"/>
                <a:gd name="T34" fmla="*/ 32 w 330"/>
                <a:gd name="T35" fmla="*/ 1 h 371"/>
                <a:gd name="T36" fmla="*/ 46 w 330"/>
                <a:gd name="T37" fmla="*/ 0 h 371"/>
                <a:gd name="T38" fmla="*/ 58 w 330"/>
                <a:gd name="T39" fmla="*/ 4 h 371"/>
                <a:gd name="T40" fmla="*/ 69 w 330"/>
                <a:gd name="T41" fmla="*/ 10 h 371"/>
                <a:gd name="T42" fmla="*/ 77 w 330"/>
                <a:gd name="T43" fmla="*/ 21 h 371"/>
                <a:gd name="T44" fmla="*/ 82 w 330"/>
                <a:gd name="T45" fmla="*/ 35 h 371"/>
                <a:gd name="T46" fmla="*/ 83 w 330"/>
                <a:gd name="T47" fmla="*/ 53 h 371"/>
                <a:gd name="T48" fmla="*/ 25 w 330"/>
                <a:gd name="T49" fmla="*/ 58 h 371"/>
                <a:gd name="T50" fmla="*/ 26 w 330"/>
                <a:gd name="T51" fmla="*/ 64 h 371"/>
                <a:gd name="T52" fmla="*/ 30 w 330"/>
                <a:gd name="T53" fmla="*/ 69 h 371"/>
                <a:gd name="T54" fmla="*/ 34 w 330"/>
                <a:gd name="T55" fmla="*/ 73 h 371"/>
                <a:gd name="T56" fmla="*/ 39 w 330"/>
                <a:gd name="T57" fmla="*/ 75 h 371"/>
                <a:gd name="T58" fmla="*/ 46 w 330"/>
                <a:gd name="T59" fmla="*/ 75 h 371"/>
                <a:gd name="T60" fmla="*/ 53 w 330"/>
                <a:gd name="T61" fmla="*/ 72 h 371"/>
                <a:gd name="T62" fmla="*/ 57 w 330"/>
                <a:gd name="T63" fmla="*/ 66 h 371"/>
                <a:gd name="T64" fmla="*/ 60 w 330"/>
                <a:gd name="T65" fmla="*/ 36 h 371"/>
                <a:gd name="T66" fmla="*/ 58 w 330"/>
                <a:gd name="T67" fmla="*/ 30 h 371"/>
                <a:gd name="T68" fmla="*/ 56 w 330"/>
                <a:gd name="T69" fmla="*/ 25 h 371"/>
                <a:gd name="T70" fmla="*/ 52 w 330"/>
                <a:gd name="T71" fmla="*/ 21 h 371"/>
                <a:gd name="T72" fmla="*/ 47 w 330"/>
                <a:gd name="T73" fmla="*/ 19 h 371"/>
                <a:gd name="T74" fmla="*/ 42 w 330"/>
                <a:gd name="T75" fmla="*/ 18 h 371"/>
                <a:gd name="T76" fmla="*/ 37 w 330"/>
                <a:gd name="T77" fmla="*/ 19 h 371"/>
                <a:gd name="T78" fmla="*/ 32 w 330"/>
                <a:gd name="T79" fmla="*/ 21 h 371"/>
                <a:gd name="T80" fmla="*/ 28 w 330"/>
                <a:gd name="T81" fmla="*/ 25 h 371"/>
                <a:gd name="T82" fmla="*/ 26 w 330"/>
                <a:gd name="T83" fmla="*/ 30 h 371"/>
                <a:gd name="T84" fmla="*/ 25 w 330"/>
                <a:gd name="T85" fmla="*/ 37 h 37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30"/>
                <a:gd name="T130" fmla="*/ 0 h 371"/>
                <a:gd name="T131" fmla="*/ 330 w 330"/>
                <a:gd name="T132" fmla="*/ 371 h 37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30" h="371">
                  <a:moveTo>
                    <a:pt x="232" y="250"/>
                  </a:moveTo>
                  <a:lnTo>
                    <a:pt x="325" y="265"/>
                  </a:lnTo>
                  <a:lnTo>
                    <a:pt x="321" y="278"/>
                  </a:lnTo>
                  <a:lnTo>
                    <a:pt x="315" y="289"/>
                  </a:lnTo>
                  <a:lnTo>
                    <a:pt x="308" y="300"/>
                  </a:lnTo>
                  <a:lnTo>
                    <a:pt x="302" y="310"/>
                  </a:lnTo>
                  <a:lnTo>
                    <a:pt x="295" y="320"/>
                  </a:lnTo>
                  <a:lnTo>
                    <a:pt x="286" y="329"/>
                  </a:lnTo>
                  <a:lnTo>
                    <a:pt x="278" y="337"/>
                  </a:lnTo>
                  <a:lnTo>
                    <a:pt x="269" y="343"/>
                  </a:lnTo>
                  <a:lnTo>
                    <a:pt x="259" y="350"/>
                  </a:lnTo>
                  <a:lnTo>
                    <a:pt x="248" y="355"/>
                  </a:lnTo>
                  <a:lnTo>
                    <a:pt x="237" y="360"/>
                  </a:lnTo>
                  <a:lnTo>
                    <a:pt x="225" y="364"/>
                  </a:lnTo>
                  <a:lnTo>
                    <a:pt x="212" y="366"/>
                  </a:lnTo>
                  <a:lnTo>
                    <a:pt x="199" y="369"/>
                  </a:lnTo>
                  <a:lnTo>
                    <a:pt x="186" y="370"/>
                  </a:lnTo>
                  <a:lnTo>
                    <a:pt x="172" y="371"/>
                  </a:lnTo>
                  <a:lnTo>
                    <a:pt x="149" y="370"/>
                  </a:lnTo>
                  <a:lnTo>
                    <a:pt x="129" y="366"/>
                  </a:lnTo>
                  <a:lnTo>
                    <a:pt x="119" y="364"/>
                  </a:lnTo>
                  <a:lnTo>
                    <a:pt x="109" y="362"/>
                  </a:lnTo>
                  <a:lnTo>
                    <a:pt x="100" y="359"/>
                  </a:lnTo>
                  <a:lnTo>
                    <a:pt x="91" y="355"/>
                  </a:lnTo>
                  <a:lnTo>
                    <a:pt x="82" y="351"/>
                  </a:lnTo>
                  <a:lnTo>
                    <a:pt x="75" y="347"/>
                  </a:lnTo>
                  <a:lnTo>
                    <a:pt x="67" y="342"/>
                  </a:lnTo>
                  <a:lnTo>
                    <a:pt x="60" y="337"/>
                  </a:lnTo>
                  <a:lnTo>
                    <a:pt x="53" y="331"/>
                  </a:lnTo>
                  <a:lnTo>
                    <a:pt x="46" y="325"/>
                  </a:lnTo>
                  <a:lnTo>
                    <a:pt x="41" y="318"/>
                  </a:lnTo>
                  <a:lnTo>
                    <a:pt x="35" y="310"/>
                  </a:lnTo>
                  <a:lnTo>
                    <a:pt x="26" y="298"/>
                  </a:lnTo>
                  <a:lnTo>
                    <a:pt x="20" y="285"/>
                  </a:lnTo>
                  <a:lnTo>
                    <a:pt x="13" y="271"/>
                  </a:lnTo>
                  <a:lnTo>
                    <a:pt x="9" y="255"/>
                  </a:lnTo>
                  <a:lnTo>
                    <a:pt x="4" y="240"/>
                  </a:lnTo>
                  <a:lnTo>
                    <a:pt x="2" y="223"/>
                  </a:lnTo>
                  <a:lnTo>
                    <a:pt x="0" y="207"/>
                  </a:lnTo>
                  <a:lnTo>
                    <a:pt x="0" y="188"/>
                  </a:lnTo>
                  <a:lnTo>
                    <a:pt x="1" y="167"/>
                  </a:lnTo>
                  <a:lnTo>
                    <a:pt x="3" y="146"/>
                  </a:lnTo>
                  <a:lnTo>
                    <a:pt x="6" y="127"/>
                  </a:lnTo>
                  <a:lnTo>
                    <a:pt x="11" y="110"/>
                  </a:lnTo>
                  <a:lnTo>
                    <a:pt x="17" y="93"/>
                  </a:lnTo>
                  <a:lnTo>
                    <a:pt x="25" y="78"/>
                  </a:lnTo>
                  <a:lnTo>
                    <a:pt x="35" y="63"/>
                  </a:lnTo>
                  <a:lnTo>
                    <a:pt x="46" y="50"/>
                  </a:lnTo>
                  <a:lnTo>
                    <a:pt x="57" y="39"/>
                  </a:lnTo>
                  <a:lnTo>
                    <a:pt x="70" y="28"/>
                  </a:lnTo>
                  <a:lnTo>
                    <a:pt x="83" y="20"/>
                  </a:lnTo>
                  <a:lnTo>
                    <a:pt x="98" y="13"/>
                  </a:lnTo>
                  <a:lnTo>
                    <a:pt x="112" y="7"/>
                  </a:lnTo>
                  <a:lnTo>
                    <a:pt x="129" y="4"/>
                  </a:lnTo>
                  <a:lnTo>
                    <a:pt x="145" y="1"/>
                  </a:lnTo>
                  <a:lnTo>
                    <a:pt x="162" y="0"/>
                  </a:lnTo>
                  <a:lnTo>
                    <a:pt x="182" y="1"/>
                  </a:lnTo>
                  <a:lnTo>
                    <a:pt x="199" y="4"/>
                  </a:lnTo>
                  <a:lnTo>
                    <a:pt x="217" y="8"/>
                  </a:lnTo>
                  <a:lnTo>
                    <a:pt x="232" y="14"/>
                  </a:lnTo>
                  <a:lnTo>
                    <a:pt x="248" y="20"/>
                  </a:lnTo>
                  <a:lnTo>
                    <a:pt x="262" y="30"/>
                  </a:lnTo>
                  <a:lnTo>
                    <a:pt x="274" y="40"/>
                  </a:lnTo>
                  <a:lnTo>
                    <a:pt x="286" y="52"/>
                  </a:lnTo>
                  <a:lnTo>
                    <a:pt x="297" y="67"/>
                  </a:lnTo>
                  <a:lnTo>
                    <a:pt x="306" y="82"/>
                  </a:lnTo>
                  <a:lnTo>
                    <a:pt x="314" y="100"/>
                  </a:lnTo>
                  <a:lnTo>
                    <a:pt x="321" y="118"/>
                  </a:lnTo>
                  <a:lnTo>
                    <a:pt x="325" y="139"/>
                  </a:lnTo>
                  <a:lnTo>
                    <a:pt x="328" y="162"/>
                  </a:lnTo>
                  <a:lnTo>
                    <a:pt x="330" y="187"/>
                  </a:lnTo>
                  <a:lnTo>
                    <a:pt x="330" y="212"/>
                  </a:lnTo>
                  <a:lnTo>
                    <a:pt x="96" y="212"/>
                  </a:lnTo>
                  <a:lnTo>
                    <a:pt x="97" y="223"/>
                  </a:lnTo>
                  <a:lnTo>
                    <a:pt x="98" y="232"/>
                  </a:lnTo>
                  <a:lnTo>
                    <a:pt x="99" y="241"/>
                  </a:lnTo>
                  <a:lnTo>
                    <a:pt x="102" y="250"/>
                  </a:lnTo>
                  <a:lnTo>
                    <a:pt x="104" y="257"/>
                  </a:lnTo>
                  <a:lnTo>
                    <a:pt x="109" y="265"/>
                  </a:lnTo>
                  <a:lnTo>
                    <a:pt x="113" y="272"/>
                  </a:lnTo>
                  <a:lnTo>
                    <a:pt x="119" y="277"/>
                  </a:lnTo>
                  <a:lnTo>
                    <a:pt x="124" y="283"/>
                  </a:lnTo>
                  <a:lnTo>
                    <a:pt x="130" y="287"/>
                  </a:lnTo>
                  <a:lnTo>
                    <a:pt x="136" y="291"/>
                  </a:lnTo>
                  <a:lnTo>
                    <a:pt x="143" y="295"/>
                  </a:lnTo>
                  <a:lnTo>
                    <a:pt x="150" y="297"/>
                  </a:lnTo>
                  <a:lnTo>
                    <a:pt x="157" y="299"/>
                  </a:lnTo>
                  <a:lnTo>
                    <a:pt x="164" y="300"/>
                  </a:lnTo>
                  <a:lnTo>
                    <a:pt x="173" y="300"/>
                  </a:lnTo>
                  <a:lnTo>
                    <a:pt x="183" y="299"/>
                  </a:lnTo>
                  <a:lnTo>
                    <a:pt x="193" y="297"/>
                  </a:lnTo>
                  <a:lnTo>
                    <a:pt x="201" y="294"/>
                  </a:lnTo>
                  <a:lnTo>
                    <a:pt x="209" y="288"/>
                  </a:lnTo>
                  <a:lnTo>
                    <a:pt x="217" y="282"/>
                  </a:lnTo>
                  <a:lnTo>
                    <a:pt x="222" y="273"/>
                  </a:lnTo>
                  <a:lnTo>
                    <a:pt x="228" y="262"/>
                  </a:lnTo>
                  <a:lnTo>
                    <a:pt x="232" y="250"/>
                  </a:lnTo>
                  <a:close/>
                  <a:moveTo>
                    <a:pt x="238" y="155"/>
                  </a:moveTo>
                  <a:lnTo>
                    <a:pt x="237" y="145"/>
                  </a:lnTo>
                  <a:lnTo>
                    <a:pt x="236" y="136"/>
                  </a:lnTo>
                  <a:lnTo>
                    <a:pt x="233" y="127"/>
                  </a:lnTo>
                  <a:lnTo>
                    <a:pt x="231" y="119"/>
                  </a:lnTo>
                  <a:lnTo>
                    <a:pt x="229" y="112"/>
                  </a:lnTo>
                  <a:lnTo>
                    <a:pt x="226" y="105"/>
                  </a:lnTo>
                  <a:lnTo>
                    <a:pt x="221" y="99"/>
                  </a:lnTo>
                  <a:lnTo>
                    <a:pt x="217" y="93"/>
                  </a:lnTo>
                  <a:lnTo>
                    <a:pt x="211" y="89"/>
                  </a:lnTo>
                  <a:lnTo>
                    <a:pt x="206" y="84"/>
                  </a:lnTo>
                  <a:lnTo>
                    <a:pt x="200" y="80"/>
                  </a:lnTo>
                  <a:lnTo>
                    <a:pt x="194" y="78"/>
                  </a:lnTo>
                  <a:lnTo>
                    <a:pt x="188" y="75"/>
                  </a:lnTo>
                  <a:lnTo>
                    <a:pt x="182" y="73"/>
                  </a:lnTo>
                  <a:lnTo>
                    <a:pt x="175" y="72"/>
                  </a:lnTo>
                  <a:lnTo>
                    <a:pt x="167" y="72"/>
                  </a:lnTo>
                  <a:lnTo>
                    <a:pt x="161" y="72"/>
                  </a:lnTo>
                  <a:lnTo>
                    <a:pt x="153" y="73"/>
                  </a:lnTo>
                  <a:lnTo>
                    <a:pt x="146" y="75"/>
                  </a:lnTo>
                  <a:lnTo>
                    <a:pt x="140" y="78"/>
                  </a:lnTo>
                  <a:lnTo>
                    <a:pt x="133" y="81"/>
                  </a:lnTo>
                  <a:lnTo>
                    <a:pt x="128" y="84"/>
                  </a:lnTo>
                  <a:lnTo>
                    <a:pt x="122" y="90"/>
                  </a:lnTo>
                  <a:lnTo>
                    <a:pt x="117" y="94"/>
                  </a:lnTo>
                  <a:lnTo>
                    <a:pt x="112" y="101"/>
                  </a:lnTo>
                  <a:lnTo>
                    <a:pt x="109" y="106"/>
                  </a:lnTo>
                  <a:lnTo>
                    <a:pt x="104" y="113"/>
                  </a:lnTo>
                  <a:lnTo>
                    <a:pt x="102" y="121"/>
                  </a:lnTo>
                  <a:lnTo>
                    <a:pt x="100" y="128"/>
                  </a:lnTo>
                  <a:lnTo>
                    <a:pt x="99" y="137"/>
                  </a:lnTo>
                  <a:lnTo>
                    <a:pt x="98" y="146"/>
                  </a:lnTo>
                  <a:lnTo>
                    <a:pt x="98" y="155"/>
                  </a:lnTo>
                  <a:lnTo>
                    <a:pt x="238" y="15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00" name="Freeform 2142">
              <a:extLst>
                <a:ext uri="{FF2B5EF4-FFF2-40B4-BE49-F238E27FC236}">
                  <a16:creationId xmlns:a16="http://schemas.microsoft.com/office/drawing/2014/main" id="{416D5199-40C3-489E-84D7-2021E058FC2D}"/>
                </a:ext>
              </a:extLst>
            </p:cNvPr>
            <p:cNvSpPr>
              <a:spLocks/>
            </p:cNvSpPr>
            <p:nvPr/>
          </p:nvSpPr>
          <p:spPr bwMode="auto">
            <a:xfrm>
              <a:off x="3417" y="971"/>
              <a:ext cx="83" cy="93"/>
            </a:xfrm>
            <a:custGeom>
              <a:avLst/>
              <a:gdLst>
                <a:gd name="T0" fmla="*/ 25 w 331"/>
                <a:gd name="T1" fmla="*/ 65 h 371"/>
                <a:gd name="T2" fmla="*/ 28 w 331"/>
                <a:gd name="T3" fmla="*/ 70 h 371"/>
                <a:gd name="T4" fmla="*/ 31 w 331"/>
                <a:gd name="T5" fmla="*/ 73 h 371"/>
                <a:gd name="T6" fmla="*/ 36 w 331"/>
                <a:gd name="T7" fmla="*/ 75 h 371"/>
                <a:gd name="T8" fmla="*/ 47 w 331"/>
                <a:gd name="T9" fmla="*/ 76 h 371"/>
                <a:gd name="T10" fmla="*/ 54 w 331"/>
                <a:gd name="T11" fmla="*/ 74 h 371"/>
                <a:gd name="T12" fmla="*/ 58 w 331"/>
                <a:gd name="T13" fmla="*/ 71 h 371"/>
                <a:gd name="T14" fmla="*/ 59 w 331"/>
                <a:gd name="T15" fmla="*/ 66 h 371"/>
                <a:gd name="T16" fmla="*/ 59 w 331"/>
                <a:gd name="T17" fmla="*/ 63 h 371"/>
                <a:gd name="T18" fmla="*/ 55 w 331"/>
                <a:gd name="T19" fmla="*/ 60 h 371"/>
                <a:gd name="T20" fmla="*/ 37 w 331"/>
                <a:gd name="T21" fmla="*/ 56 h 371"/>
                <a:gd name="T22" fmla="*/ 19 w 331"/>
                <a:gd name="T23" fmla="*/ 50 h 371"/>
                <a:gd name="T24" fmla="*/ 12 w 331"/>
                <a:gd name="T25" fmla="*/ 45 h 371"/>
                <a:gd name="T26" fmla="*/ 6 w 331"/>
                <a:gd name="T27" fmla="*/ 39 h 371"/>
                <a:gd name="T28" fmla="*/ 4 w 331"/>
                <a:gd name="T29" fmla="*/ 31 h 371"/>
                <a:gd name="T30" fmla="*/ 4 w 331"/>
                <a:gd name="T31" fmla="*/ 22 h 371"/>
                <a:gd name="T32" fmla="*/ 7 w 331"/>
                <a:gd name="T33" fmla="*/ 15 h 371"/>
                <a:gd name="T34" fmla="*/ 13 w 331"/>
                <a:gd name="T35" fmla="*/ 8 h 371"/>
                <a:gd name="T36" fmla="*/ 21 w 331"/>
                <a:gd name="T37" fmla="*/ 3 h 371"/>
                <a:gd name="T38" fmla="*/ 32 w 331"/>
                <a:gd name="T39" fmla="*/ 1 h 371"/>
                <a:gd name="T40" fmla="*/ 45 w 331"/>
                <a:gd name="T41" fmla="*/ 0 h 371"/>
                <a:gd name="T42" fmla="*/ 57 w 331"/>
                <a:gd name="T43" fmla="*/ 2 h 371"/>
                <a:gd name="T44" fmla="*/ 66 w 331"/>
                <a:gd name="T45" fmla="*/ 5 h 371"/>
                <a:gd name="T46" fmla="*/ 72 w 331"/>
                <a:gd name="T47" fmla="*/ 9 h 371"/>
                <a:gd name="T48" fmla="*/ 77 w 331"/>
                <a:gd name="T49" fmla="*/ 16 h 371"/>
                <a:gd name="T50" fmla="*/ 80 w 331"/>
                <a:gd name="T51" fmla="*/ 24 h 371"/>
                <a:gd name="T52" fmla="*/ 56 w 331"/>
                <a:gd name="T53" fmla="*/ 23 h 371"/>
                <a:gd name="T54" fmla="*/ 50 w 331"/>
                <a:gd name="T55" fmla="*/ 19 h 371"/>
                <a:gd name="T56" fmla="*/ 41 w 331"/>
                <a:gd name="T57" fmla="*/ 17 h 371"/>
                <a:gd name="T58" fmla="*/ 30 w 331"/>
                <a:gd name="T59" fmla="*/ 18 h 371"/>
                <a:gd name="T60" fmla="*/ 26 w 331"/>
                <a:gd name="T61" fmla="*/ 22 h 371"/>
                <a:gd name="T62" fmla="*/ 26 w 331"/>
                <a:gd name="T63" fmla="*/ 26 h 371"/>
                <a:gd name="T64" fmla="*/ 28 w 331"/>
                <a:gd name="T65" fmla="*/ 29 h 371"/>
                <a:gd name="T66" fmla="*/ 41 w 331"/>
                <a:gd name="T67" fmla="*/ 33 h 371"/>
                <a:gd name="T68" fmla="*/ 58 w 331"/>
                <a:gd name="T69" fmla="*/ 37 h 371"/>
                <a:gd name="T70" fmla="*/ 69 w 331"/>
                <a:gd name="T71" fmla="*/ 41 h 371"/>
                <a:gd name="T72" fmla="*/ 76 w 331"/>
                <a:gd name="T73" fmla="*/ 46 h 371"/>
                <a:gd name="T74" fmla="*/ 80 w 331"/>
                <a:gd name="T75" fmla="*/ 51 h 371"/>
                <a:gd name="T76" fmla="*/ 83 w 331"/>
                <a:gd name="T77" fmla="*/ 58 h 371"/>
                <a:gd name="T78" fmla="*/ 83 w 331"/>
                <a:gd name="T79" fmla="*/ 66 h 371"/>
                <a:gd name="T80" fmla="*/ 80 w 331"/>
                <a:gd name="T81" fmla="*/ 74 h 371"/>
                <a:gd name="T82" fmla="*/ 75 w 331"/>
                <a:gd name="T83" fmla="*/ 82 h 371"/>
                <a:gd name="T84" fmla="*/ 67 w 331"/>
                <a:gd name="T85" fmla="*/ 88 h 371"/>
                <a:gd name="T86" fmla="*/ 56 w 331"/>
                <a:gd name="T87" fmla="*/ 91 h 371"/>
                <a:gd name="T88" fmla="*/ 43 w 331"/>
                <a:gd name="T89" fmla="*/ 93 h 371"/>
                <a:gd name="T90" fmla="*/ 30 w 331"/>
                <a:gd name="T91" fmla="*/ 92 h 371"/>
                <a:gd name="T92" fmla="*/ 20 w 331"/>
                <a:gd name="T93" fmla="*/ 89 h 371"/>
                <a:gd name="T94" fmla="*/ 12 w 331"/>
                <a:gd name="T95" fmla="*/ 83 h 371"/>
                <a:gd name="T96" fmla="*/ 5 w 331"/>
                <a:gd name="T97" fmla="*/ 77 h 371"/>
                <a:gd name="T98" fmla="*/ 1 w 331"/>
                <a:gd name="T99" fmla="*/ 69 h 37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31"/>
                <a:gd name="T151" fmla="*/ 0 h 371"/>
                <a:gd name="T152" fmla="*/ 331 w 331"/>
                <a:gd name="T153" fmla="*/ 371 h 37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31" h="371">
                  <a:moveTo>
                    <a:pt x="0" y="262"/>
                  </a:moveTo>
                  <a:lnTo>
                    <a:pt x="95" y="247"/>
                  </a:lnTo>
                  <a:lnTo>
                    <a:pt x="99" y="259"/>
                  </a:lnTo>
                  <a:lnTo>
                    <a:pt x="104" y="272"/>
                  </a:lnTo>
                  <a:lnTo>
                    <a:pt x="107" y="276"/>
                  </a:lnTo>
                  <a:lnTo>
                    <a:pt x="111" y="280"/>
                  </a:lnTo>
                  <a:lnTo>
                    <a:pt x="115" y="285"/>
                  </a:lnTo>
                  <a:lnTo>
                    <a:pt x="120" y="288"/>
                  </a:lnTo>
                  <a:lnTo>
                    <a:pt x="124" y="291"/>
                  </a:lnTo>
                  <a:lnTo>
                    <a:pt x="129" y="295"/>
                  </a:lnTo>
                  <a:lnTo>
                    <a:pt x="135" y="297"/>
                  </a:lnTo>
                  <a:lnTo>
                    <a:pt x="142" y="299"/>
                  </a:lnTo>
                  <a:lnTo>
                    <a:pt x="155" y="301"/>
                  </a:lnTo>
                  <a:lnTo>
                    <a:pt x="170" y="303"/>
                  </a:lnTo>
                  <a:lnTo>
                    <a:pt x="188" y="303"/>
                  </a:lnTo>
                  <a:lnTo>
                    <a:pt x="202" y="299"/>
                  </a:lnTo>
                  <a:lnTo>
                    <a:pt x="209" y="298"/>
                  </a:lnTo>
                  <a:lnTo>
                    <a:pt x="214" y="295"/>
                  </a:lnTo>
                  <a:lnTo>
                    <a:pt x="220" y="293"/>
                  </a:lnTo>
                  <a:lnTo>
                    <a:pt x="225" y="289"/>
                  </a:lnTo>
                  <a:lnTo>
                    <a:pt x="231" y="285"/>
                  </a:lnTo>
                  <a:lnTo>
                    <a:pt x="234" y="278"/>
                  </a:lnTo>
                  <a:lnTo>
                    <a:pt x="236" y="272"/>
                  </a:lnTo>
                  <a:lnTo>
                    <a:pt x="237" y="264"/>
                  </a:lnTo>
                  <a:lnTo>
                    <a:pt x="237" y="259"/>
                  </a:lnTo>
                  <a:lnTo>
                    <a:pt x="235" y="255"/>
                  </a:lnTo>
                  <a:lnTo>
                    <a:pt x="234" y="251"/>
                  </a:lnTo>
                  <a:lnTo>
                    <a:pt x="231" y="246"/>
                  </a:lnTo>
                  <a:lnTo>
                    <a:pt x="226" y="243"/>
                  </a:lnTo>
                  <a:lnTo>
                    <a:pt x="220" y="241"/>
                  </a:lnTo>
                  <a:lnTo>
                    <a:pt x="211" y="237"/>
                  </a:lnTo>
                  <a:lnTo>
                    <a:pt x="200" y="234"/>
                  </a:lnTo>
                  <a:lnTo>
                    <a:pt x="148" y="222"/>
                  </a:lnTo>
                  <a:lnTo>
                    <a:pt x="107" y="211"/>
                  </a:lnTo>
                  <a:lnTo>
                    <a:pt x="90" y="204"/>
                  </a:lnTo>
                  <a:lnTo>
                    <a:pt x="77" y="199"/>
                  </a:lnTo>
                  <a:lnTo>
                    <a:pt x="64" y="194"/>
                  </a:lnTo>
                  <a:lnTo>
                    <a:pt x="56" y="189"/>
                  </a:lnTo>
                  <a:lnTo>
                    <a:pt x="46" y="181"/>
                  </a:lnTo>
                  <a:lnTo>
                    <a:pt x="37" y="173"/>
                  </a:lnTo>
                  <a:lnTo>
                    <a:pt x="30" y="164"/>
                  </a:lnTo>
                  <a:lnTo>
                    <a:pt x="25" y="155"/>
                  </a:lnTo>
                  <a:lnTo>
                    <a:pt x="19" y="144"/>
                  </a:lnTo>
                  <a:lnTo>
                    <a:pt x="16" y="133"/>
                  </a:lnTo>
                  <a:lnTo>
                    <a:pt x="15" y="122"/>
                  </a:lnTo>
                  <a:lnTo>
                    <a:pt x="14" y="108"/>
                  </a:lnTo>
                  <a:lnTo>
                    <a:pt x="15" y="97"/>
                  </a:lnTo>
                  <a:lnTo>
                    <a:pt x="16" y="87"/>
                  </a:lnTo>
                  <a:lnTo>
                    <a:pt x="19" y="76"/>
                  </a:lnTo>
                  <a:lnTo>
                    <a:pt x="23" y="67"/>
                  </a:lnTo>
                  <a:lnTo>
                    <a:pt x="28" y="58"/>
                  </a:lnTo>
                  <a:lnTo>
                    <a:pt x="35" y="48"/>
                  </a:lnTo>
                  <a:lnTo>
                    <a:pt x="41" y="40"/>
                  </a:lnTo>
                  <a:lnTo>
                    <a:pt x="50" y="31"/>
                  </a:lnTo>
                  <a:lnTo>
                    <a:pt x="60" y="25"/>
                  </a:lnTo>
                  <a:lnTo>
                    <a:pt x="71" y="18"/>
                  </a:lnTo>
                  <a:lnTo>
                    <a:pt x="83" y="13"/>
                  </a:lnTo>
                  <a:lnTo>
                    <a:pt x="96" y="8"/>
                  </a:lnTo>
                  <a:lnTo>
                    <a:pt x="111" y="5"/>
                  </a:lnTo>
                  <a:lnTo>
                    <a:pt x="127" y="3"/>
                  </a:lnTo>
                  <a:lnTo>
                    <a:pt x="144" y="0"/>
                  </a:lnTo>
                  <a:lnTo>
                    <a:pt x="163" y="0"/>
                  </a:lnTo>
                  <a:lnTo>
                    <a:pt x="180" y="0"/>
                  </a:lnTo>
                  <a:lnTo>
                    <a:pt x="197" y="1"/>
                  </a:lnTo>
                  <a:lnTo>
                    <a:pt x="212" y="4"/>
                  </a:lnTo>
                  <a:lnTo>
                    <a:pt x="226" y="6"/>
                  </a:lnTo>
                  <a:lnTo>
                    <a:pt x="239" y="9"/>
                  </a:lnTo>
                  <a:lnTo>
                    <a:pt x="251" y="14"/>
                  </a:lnTo>
                  <a:lnTo>
                    <a:pt x="262" y="18"/>
                  </a:lnTo>
                  <a:lnTo>
                    <a:pt x="271" y="24"/>
                  </a:lnTo>
                  <a:lnTo>
                    <a:pt x="279" y="30"/>
                  </a:lnTo>
                  <a:lnTo>
                    <a:pt x="287" y="37"/>
                  </a:lnTo>
                  <a:lnTo>
                    <a:pt x="294" y="44"/>
                  </a:lnTo>
                  <a:lnTo>
                    <a:pt x="300" y="53"/>
                  </a:lnTo>
                  <a:lnTo>
                    <a:pt x="306" y="62"/>
                  </a:lnTo>
                  <a:lnTo>
                    <a:pt x="311" y="72"/>
                  </a:lnTo>
                  <a:lnTo>
                    <a:pt x="316" y="83"/>
                  </a:lnTo>
                  <a:lnTo>
                    <a:pt x="319" y="94"/>
                  </a:lnTo>
                  <a:lnTo>
                    <a:pt x="231" y="111"/>
                  </a:lnTo>
                  <a:lnTo>
                    <a:pt x="228" y="101"/>
                  </a:lnTo>
                  <a:lnTo>
                    <a:pt x="223" y="92"/>
                  </a:lnTo>
                  <a:lnTo>
                    <a:pt x="217" y="85"/>
                  </a:lnTo>
                  <a:lnTo>
                    <a:pt x="210" y="79"/>
                  </a:lnTo>
                  <a:lnTo>
                    <a:pt x="201" y="74"/>
                  </a:lnTo>
                  <a:lnTo>
                    <a:pt x="190" y="71"/>
                  </a:lnTo>
                  <a:lnTo>
                    <a:pt x="178" y="69"/>
                  </a:lnTo>
                  <a:lnTo>
                    <a:pt x="165" y="68"/>
                  </a:lnTo>
                  <a:lnTo>
                    <a:pt x="147" y="69"/>
                  </a:lnTo>
                  <a:lnTo>
                    <a:pt x="133" y="70"/>
                  </a:lnTo>
                  <a:lnTo>
                    <a:pt x="121" y="73"/>
                  </a:lnTo>
                  <a:lnTo>
                    <a:pt x="112" y="78"/>
                  </a:lnTo>
                  <a:lnTo>
                    <a:pt x="106" y="82"/>
                  </a:lnTo>
                  <a:lnTo>
                    <a:pt x="103" y="86"/>
                  </a:lnTo>
                  <a:lnTo>
                    <a:pt x="102" y="92"/>
                  </a:lnTo>
                  <a:lnTo>
                    <a:pt x="101" y="97"/>
                  </a:lnTo>
                  <a:lnTo>
                    <a:pt x="102" y="102"/>
                  </a:lnTo>
                  <a:lnTo>
                    <a:pt x="103" y="106"/>
                  </a:lnTo>
                  <a:lnTo>
                    <a:pt x="106" y="111"/>
                  </a:lnTo>
                  <a:lnTo>
                    <a:pt x="111" y="114"/>
                  </a:lnTo>
                  <a:lnTo>
                    <a:pt x="121" y="119"/>
                  </a:lnTo>
                  <a:lnTo>
                    <a:pt x="138" y="125"/>
                  </a:lnTo>
                  <a:lnTo>
                    <a:pt x="164" y="133"/>
                  </a:lnTo>
                  <a:lnTo>
                    <a:pt x="198" y="140"/>
                  </a:lnTo>
                  <a:lnTo>
                    <a:pt x="215" y="145"/>
                  </a:lnTo>
                  <a:lnTo>
                    <a:pt x="232" y="149"/>
                  </a:lnTo>
                  <a:lnTo>
                    <a:pt x="247" y="154"/>
                  </a:lnTo>
                  <a:lnTo>
                    <a:pt x="261" y="159"/>
                  </a:lnTo>
                  <a:lnTo>
                    <a:pt x="274" y="165"/>
                  </a:lnTo>
                  <a:lnTo>
                    <a:pt x="285" y="170"/>
                  </a:lnTo>
                  <a:lnTo>
                    <a:pt x="294" y="176"/>
                  </a:lnTo>
                  <a:lnTo>
                    <a:pt x="303" y="182"/>
                  </a:lnTo>
                  <a:lnTo>
                    <a:pt x="309" y="189"/>
                  </a:lnTo>
                  <a:lnTo>
                    <a:pt x="315" y="196"/>
                  </a:lnTo>
                  <a:lnTo>
                    <a:pt x="320" y="203"/>
                  </a:lnTo>
                  <a:lnTo>
                    <a:pt x="325" y="212"/>
                  </a:lnTo>
                  <a:lnTo>
                    <a:pt x="328" y="221"/>
                  </a:lnTo>
                  <a:lnTo>
                    <a:pt x="330" y="231"/>
                  </a:lnTo>
                  <a:lnTo>
                    <a:pt x="331" y="241"/>
                  </a:lnTo>
                  <a:lnTo>
                    <a:pt x="331" y="252"/>
                  </a:lnTo>
                  <a:lnTo>
                    <a:pt x="331" y="264"/>
                  </a:lnTo>
                  <a:lnTo>
                    <a:pt x="329" y="275"/>
                  </a:lnTo>
                  <a:lnTo>
                    <a:pt x="326" y="286"/>
                  </a:lnTo>
                  <a:lnTo>
                    <a:pt x="321" y="297"/>
                  </a:lnTo>
                  <a:lnTo>
                    <a:pt x="316" y="307"/>
                  </a:lnTo>
                  <a:lnTo>
                    <a:pt x="308" y="317"/>
                  </a:lnTo>
                  <a:lnTo>
                    <a:pt x="300" y="327"/>
                  </a:lnTo>
                  <a:lnTo>
                    <a:pt x="290" y="336"/>
                  </a:lnTo>
                  <a:lnTo>
                    <a:pt x="280" y="343"/>
                  </a:lnTo>
                  <a:lnTo>
                    <a:pt x="268" y="351"/>
                  </a:lnTo>
                  <a:lnTo>
                    <a:pt x="255" y="357"/>
                  </a:lnTo>
                  <a:lnTo>
                    <a:pt x="241" y="362"/>
                  </a:lnTo>
                  <a:lnTo>
                    <a:pt x="224" y="365"/>
                  </a:lnTo>
                  <a:lnTo>
                    <a:pt x="208" y="369"/>
                  </a:lnTo>
                  <a:lnTo>
                    <a:pt x="190" y="370"/>
                  </a:lnTo>
                  <a:lnTo>
                    <a:pt x="170" y="371"/>
                  </a:lnTo>
                  <a:lnTo>
                    <a:pt x="153" y="370"/>
                  </a:lnTo>
                  <a:lnTo>
                    <a:pt x="136" y="369"/>
                  </a:lnTo>
                  <a:lnTo>
                    <a:pt x="121" y="366"/>
                  </a:lnTo>
                  <a:lnTo>
                    <a:pt x="105" y="363"/>
                  </a:lnTo>
                  <a:lnTo>
                    <a:pt x="92" y="359"/>
                  </a:lnTo>
                  <a:lnTo>
                    <a:pt x="79" y="354"/>
                  </a:lnTo>
                  <a:lnTo>
                    <a:pt x="67" y="348"/>
                  </a:lnTo>
                  <a:lnTo>
                    <a:pt x="56" y="341"/>
                  </a:lnTo>
                  <a:lnTo>
                    <a:pt x="46" y="333"/>
                  </a:lnTo>
                  <a:lnTo>
                    <a:pt x="37" y="326"/>
                  </a:lnTo>
                  <a:lnTo>
                    <a:pt x="28" y="316"/>
                  </a:lnTo>
                  <a:lnTo>
                    <a:pt x="21" y="307"/>
                  </a:lnTo>
                  <a:lnTo>
                    <a:pt x="15" y="296"/>
                  </a:lnTo>
                  <a:lnTo>
                    <a:pt x="9" y="285"/>
                  </a:lnTo>
                  <a:lnTo>
                    <a:pt x="5" y="274"/>
                  </a:lnTo>
                  <a:lnTo>
                    <a:pt x="0" y="26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01" name="Freeform 2143">
              <a:extLst>
                <a:ext uri="{FF2B5EF4-FFF2-40B4-BE49-F238E27FC236}">
                  <a16:creationId xmlns:a16="http://schemas.microsoft.com/office/drawing/2014/main" id="{819702E7-6E32-4420-8593-BF3D631A0F00}"/>
                </a:ext>
              </a:extLst>
            </p:cNvPr>
            <p:cNvSpPr>
              <a:spLocks/>
            </p:cNvSpPr>
            <p:nvPr/>
          </p:nvSpPr>
          <p:spPr bwMode="auto">
            <a:xfrm>
              <a:off x="2193" y="957"/>
              <a:ext cx="427" cy="328"/>
            </a:xfrm>
            <a:custGeom>
              <a:avLst/>
              <a:gdLst>
                <a:gd name="T0" fmla="*/ 33 w 1709"/>
                <a:gd name="T1" fmla="*/ 328 h 1311"/>
                <a:gd name="T2" fmla="*/ 427 w 1709"/>
                <a:gd name="T3" fmla="*/ 46 h 1311"/>
                <a:gd name="T4" fmla="*/ 394 w 1709"/>
                <a:gd name="T5" fmla="*/ 0 h 1311"/>
                <a:gd name="T6" fmla="*/ 0 w 1709"/>
                <a:gd name="T7" fmla="*/ 282 h 1311"/>
                <a:gd name="T8" fmla="*/ 33 w 1709"/>
                <a:gd name="T9" fmla="*/ 328 h 1311"/>
                <a:gd name="T10" fmla="*/ 0 60000 65536"/>
                <a:gd name="T11" fmla="*/ 0 60000 65536"/>
                <a:gd name="T12" fmla="*/ 0 60000 65536"/>
                <a:gd name="T13" fmla="*/ 0 60000 65536"/>
                <a:gd name="T14" fmla="*/ 0 60000 65536"/>
                <a:gd name="T15" fmla="*/ 0 w 1709"/>
                <a:gd name="T16" fmla="*/ 0 h 1311"/>
                <a:gd name="T17" fmla="*/ 1709 w 1709"/>
                <a:gd name="T18" fmla="*/ 1311 h 1311"/>
              </a:gdLst>
              <a:ahLst/>
              <a:cxnLst>
                <a:cxn ang="T10">
                  <a:pos x="T0" y="T1"/>
                </a:cxn>
                <a:cxn ang="T11">
                  <a:pos x="T2" y="T3"/>
                </a:cxn>
                <a:cxn ang="T12">
                  <a:pos x="T4" y="T5"/>
                </a:cxn>
                <a:cxn ang="T13">
                  <a:pos x="T6" y="T7"/>
                </a:cxn>
                <a:cxn ang="T14">
                  <a:pos x="T8" y="T9"/>
                </a:cxn>
              </a:cxnLst>
              <a:rect l="T15" t="T16" r="T17" b="T18"/>
              <a:pathLst>
                <a:path w="1709" h="1311">
                  <a:moveTo>
                    <a:pt x="131" y="1311"/>
                  </a:moveTo>
                  <a:lnTo>
                    <a:pt x="1709" y="185"/>
                  </a:lnTo>
                  <a:lnTo>
                    <a:pt x="1578" y="0"/>
                  </a:lnTo>
                  <a:lnTo>
                    <a:pt x="0" y="1126"/>
                  </a:lnTo>
                  <a:lnTo>
                    <a:pt x="131" y="1311"/>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02" name="Freeform 2144">
              <a:extLst>
                <a:ext uri="{FF2B5EF4-FFF2-40B4-BE49-F238E27FC236}">
                  <a16:creationId xmlns:a16="http://schemas.microsoft.com/office/drawing/2014/main" id="{0CDF5D93-894E-4C2C-8FED-8413E93DC483}"/>
                </a:ext>
              </a:extLst>
            </p:cNvPr>
            <p:cNvSpPr>
              <a:spLocks/>
            </p:cNvSpPr>
            <p:nvPr/>
          </p:nvSpPr>
          <p:spPr bwMode="auto">
            <a:xfrm>
              <a:off x="2091" y="1201"/>
              <a:ext cx="162" cy="145"/>
            </a:xfrm>
            <a:custGeom>
              <a:avLst/>
              <a:gdLst>
                <a:gd name="T0" fmla="*/ 0 w 651"/>
                <a:gd name="T1" fmla="*/ 145 h 581"/>
                <a:gd name="T2" fmla="*/ 162 w 651"/>
                <a:gd name="T3" fmla="*/ 119 h 581"/>
                <a:gd name="T4" fmla="*/ 77 w 651"/>
                <a:gd name="T5" fmla="*/ 0 h 581"/>
                <a:gd name="T6" fmla="*/ 0 w 651"/>
                <a:gd name="T7" fmla="*/ 145 h 581"/>
                <a:gd name="T8" fmla="*/ 0 w 651"/>
                <a:gd name="T9" fmla="*/ 145 h 581"/>
                <a:gd name="T10" fmla="*/ 0 w 651"/>
                <a:gd name="T11" fmla="*/ 145 h 581"/>
                <a:gd name="T12" fmla="*/ 0 60000 65536"/>
                <a:gd name="T13" fmla="*/ 0 60000 65536"/>
                <a:gd name="T14" fmla="*/ 0 60000 65536"/>
                <a:gd name="T15" fmla="*/ 0 60000 65536"/>
                <a:gd name="T16" fmla="*/ 0 60000 65536"/>
                <a:gd name="T17" fmla="*/ 0 60000 65536"/>
                <a:gd name="T18" fmla="*/ 0 w 651"/>
                <a:gd name="T19" fmla="*/ 0 h 581"/>
                <a:gd name="T20" fmla="*/ 651 w 651"/>
                <a:gd name="T21" fmla="*/ 581 h 581"/>
              </a:gdLst>
              <a:ahLst/>
              <a:cxnLst>
                <a:cxn ang="T12">
                  <a:pos x="T0" y="T1"/>
                </a:cxn>
                <a:cxn ang="T13">
                  <a:pos x="T2" y="T3"/>
                </a:cxn>
                <a:cxn ang="T14">
                  <a:pos x="T4" y="T5"/>
                </a:cxn>
                <a:cxn ang="T15">
                  <a:pos x="T6" y="T7"/>
                </a:cxn>
                <a:cxn ang="T16">
                  <a:pos x="T8" y="T9"/>
                </a:cxn>
                <a:cxn ang="T17">
                  <a:pos x="T10" y="T11"/>
                </a:cxn>
              </a:cxnLst>
              <a:rect l="T18" t="T19" r="T20" b="T21"/>
              <a:pathLst>
                <a:path w="651" h="581">
                  <a:moveTo>
                    <a:pt x="1" y="581"/>
                  </a:moveTo>
                  <a:lnTo>
                    <a:pt x="651" y="478"/>
                  </a:lnTo>
                  <a:lnTo>
                    <a:pt x="310" y="0"/>
                  </a:lnTo>
                  <a:lnTo>
                    <a:pt x="1" y="581"/>
                  </a:lnTo>
                  <a:lnTo>
                    <a:pt x="0" y="581"/>
                  </a:lnTo>
                  <a:lnTo>
                    <a:pt x="1" y="581"/>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03" name="Freeform 2145">
              <a:extLst>
                <a:ext uri="{FF2B5EF4-FFF2-40B4-BE49-F238E27FC236}">
                  <a16:creationId xmlns:a16="http://schemas.microsoft.com/office/drawing/2014/main" id="{255AC455-FA82-4079-9C04-3C7F66252CDE}"/>
                </a:ext>
              </a:extLst>
            </p:cNvPr>
            <p:cNvSpPr>
              <a:spLocks/>
            </p:cNvSpPr>
            <p:nvPr/>
          </p:nvSpPr>
          <p:spPr bwMode="auto">
            <a:xfrm>
              <a:off x="1309" y="2166"/>
              <a:ext cx="419" cy="140"/>
            </a:xfrm>
            <a:custGeom>
              <a:avLst/>
              <a:gdLst>
                <a:gd name="T0" fmla="*/ 408 w 1676"/>
                <a:gd name="T1" fmla="*/ 0 h 559"/>
                <a:gd name="T2" fmla="*/ 0 w 1676"/>
                <a:gd name="T3" fmla="*/ 84 h 559"/>
                <a:gd name="T4" fmla="*/ 11 w 1676"/>
                <a:gd name="T5" fmla="*/ 140 h 559"/>
                <a:gd name="T6" fmla="*/ 419 w 1676"/>
                <a:gd name="T7" fmla="*/ 56 h 559"/>
                <a:gd name="T8" fmla="*/ 408 w 1676"/>
                <a:gd name="T9" fmla="*/ 0 h 559"/>
                <a:gd name="T10" fmla="*/ 0 60000 65536"/>
                <a:gd name="T11" fmla="*/ 0 60000 65536"/>
                <a:gd name="T12" fmla="*/ 0 60000 65536"/>
                <a:gd name="T13" fmla="*/ 0 60000 65536"/>
                <a:gd name="T14" fmla="*/ 0 60000 65536"/>
                <a:gd name="T15" fmla="*/ 0 w 1676"/>
                <a:gd name="T16" fmla="*/ 0 h 559"/>
                <a:gd name="T17" fmla="*/ 1676 w 1676"/>
                <a:gd name="T18" fmla="*/ 559 h 559"/>
              </a:gdLst>
              <a:ahLst/>
              <a:cxnLst>
                <a:cxn ang="T10">
                  <a:pos x="T0" y="T1"/>
                </a:cxn>
                <a:cxn ang="T11">
                  <a:pos x="T2" y="T3"/>
                </a:cxn>
                <a:cxn ang="T12">
                  <a:pos x="T4" y="T5"/>
                </a:cxn>
                <a:cxn ang="T13">
                  <a:pos x="T6" y="T7"/>
                </a:cxn>
                <a:cxn ang="T14">
                  <a:pos x="T8" y="T9"/>
                </a:cxn>
              </a:cxnLst>
              <a:rect l="T15" t="T16" r="T17" b="T18"/>
              <a:pathLst>
                <a:path w="1676" h="559">
                  <a:moveTo>
                    <a:pt x="1631" y="0"/>
                  </a:moveTo>
                  <a:lnTo>
                    <a:pt x="0" y="336"/>
                  </a:lnTo>
                  <a:lnTo>
                    <a:pt x="45" y="559"/>
                  </a:lnTo>
                  <a:lnTo>
                    <a:pt x="1676" y="222"/>
                  </a:lnTo>
                  <a:lnTo>
                    <a:pt x="1631" y="0"/>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04" name="Freeform 2146">
              <a:extLst>
                <a:ext uri="{FF2B5EF4-FFF2-40B4-BE49-F238E27FC236}">
                  <a16:creationId xmlns:a16="http://schemas.microsoft.com/office/drawing/2014/main" id="{6996FB95-2AE1-4A95-B90B-518D5934C858}"/>
                </a:ext>
              </a:extLst>
            </p:cNvPr>
            <p:cNvSpPr>
              <a:spLocks/>
            </p:cNvSpPr>
            <p:nvPr/>
          </p:nvSpPr>
          <p:spPr bwMode="auto">
            <a:xfrm>
              <a:off x="1706" y="2122"/>
              <a:ext cx="159" cy="144"/>
            </a:xfrm>
            <a:custGeom>
              <a:avLst/>
              <a:gdLst>
                <a:gd name="T0" fmla="*/ 159 w 636"/>
                <a:gd name="T1" fmla="*/ 42 h 575"/>
                <a:gd name="T2" fmla="*/ 0 w 636"/>
                <a:gd name="T3" fmla="*/ 0 h 575"/>
                <a:gd name="T4" fmla="*/ 30 w 636"/>
                <a:gd name="T5" fmla="*/ 144 h 575"/>
                <a:gd name="T6" fmla="*/ 159 w 636"/>
                <a:gd name="T7" fmla="*/ 42 h 575"/>
                <a:gd name="T8" fmla="*/ 159 w 636"/>
                <a:gd name="T9" fmla="*/ 42 h 575"/>
                <a:gd name="T10" fmla="*/ 159 w 636"/>
                <a:gd name="T11" fmla="*/ 42 h 575"/>
                <a:gd name="T12" fmla="*/ 0 60000 65536"/>
                <a:gd name="T13" fmla="*/ 0 60000 65536"/>
                <a:gd name="T14" fmla="*/ 0 60000 65536"/>
                <a:gd name="T15" fmla="*/ 0 60000 65536"/>
                <a:gd name="T16" fmla="*/ 0 60000 65536"/>
                <a:gd name="T17" fmla="*/ 0 60000 65536"/>
                <a:gd name="T18" fmla="*/ 0 w 636"/>
                <a:gd name="T19" fmla="*/ 0 h 575"/>
                <a:gd name="T20" fmla="*/ 636 w 636"/>
                <a:gd name="T21" fmla="*/ 575 h 575"/>
              </a:gdLst>
              <a:ahLst/>
              <a:cxnLst>
                <a:cxn ang="T12">
                  <a:pos x="T0" y="T1"/>
                </a:cxn>
                <a:cxn ang="T13">
                  <a:pos x="T2" y="T3"/>
                </a:cxn>
                <a:cxn ang="T14">
                  <a:pos x="T4" y="T5"/>
                </a:cxn>
                <a:cxn ang="T15">
                  <a:pos x="T6" y="T7"/>
                </a:cxn>
                <a:cxn ang="T16">
                  <a:pos x="T8" y="T9"/>
                </a:cxn>
                <a:cxn ang="T17">
                  <a:pos x="T10" y="T11"/>
                </a:cxn>
              </a:cxnLst>
              <a:rect l="T18" t="T19" r="T20" b="T21"/>
              <a:pathLst>
                <a:path w="636" h="575">
                  <a:moveTo>
                    <a:pt x="635" y="168"/>
                  </a:moveTo>
                  <a:lnTo>
                    <a:pt x="0" y="0"/>
                  </a:lnTo>
                  <a:lnTo>
                    <a:pt x="119" y="575"/>
                  </a:lnTo>
                  <a:lnTo>
                    <a:pt x="635" y="168"/>
                  </a:lnTo>
                  <a:lnTo>
                    <a:pt x="636" y="168"/>
                  </a:lnTo>
                  <a:lnTo>
                    <a:pt x="635" y="168"/>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05" name="Freeform 2147">
              <a:extLst>
                <a:ext uri="{FF2B5EF4-FFF2-40B4-BE49-F238E27FC236}">
                  <a16:creationId xmlns:a16="http://schemas.microsoft.com/office/drawing/2014/main" id="{7200AE5F-0A0F-41DA-8B10-0DF8C00CB8D9}"/>
                </a:ext>
              </a:extLst>
            </p:cNvPr>
            <p:cNvSpPr>
              <a:spLocks/>
            </p:cNvSpPr>
            <p:nvPr/>
          </p:nvSpPr>
          <p:spPr bwMode="auto">
            <a:xfrm>
              <a:off x="416" y="2108"/>
              <a:ext cx="97" cy="122"/>
            </a:xfrm>
            <a:custGeom>
              <a:avLst/>
              <a:gdLst>
                <a:gd name="T0" fmla="*/ 36 w 390"/>
                <a:gd name="T1" fmla="*/ 122 h 488"/>
                <a:gd name="T2" fmla="*/ 36 w 390"/>
                <a:gd name="T3" fmla="*/ 21 h 488"/>
                <a:gd name="T4" fmla="*/ 0 w 390"/>
                <a:gd name="T5" fmla="*/ 21 h 488"/>
                <a:gd name="T6" fmla="*/ 0 w 390"/>
                <a:gd name="T7" fmla="*/ 0 h 488"/>
                <a:gd name="T8" fmla="*/ 97 w 390"/>
                <a:gd name="T9" fmla="*/ 0 h 488"/>
                <a:gd name="T10" fmla="*/ 97 w 390"/>
                <a:gd name="T11" fmla="*/ 21 h 488"/>
                <a:gd name="T12" fmla="*/ 61 w 390"/>
                <a:gd name="T13" fmla="*/ 21 h 488"/>
                <a:gd name="T14" fmla="*/ 61 w 390"/>
                <a:gd name="T15" fmla="*/ 122 h 488"/>
                <a:gd name="T16" fmla="*/ 36 w 390"/>
                <a:gd name="T17" fmla="*/ 122 h 48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90"/>
                <a:gd name="T28" fmla="*/ 0 h 488"/>
                <a:gd name="T29" fmla="*/ 390 w 390"/>
                <a:gd name="T30" fmla="*/ 488 h 48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90" h="488">
                  <a:moveTo>
                    <a:pt x="146" y="488"/>
                  </a:moveTo>
                  <a:lnTo>
                    <a:pt x="146" y="82"/>
                  </a:lnTo>
                  <a:lnTo>
                    <a:pt x="0" y="82"/>
                  </a:lnTo>
                  <a:lnTo>
                    <a:pt x="0" y="0"/>
                  </a:lnTo>
                  <a:lnTo>
                    <a:pt x="390" y="0"/>
                  </a:lnTo>
                  <a:lnTo>
                    <a:pt x="390" y="82"/>
                  </a:lnTo>
                  <a:lnTo>
                    <a:pt x="244" y="82"/>
                  </a:lnTo>
                  <a:lnTo>
                    <a:pt x="244" y="488"/>
                  </a:lnTo>
                  <a:lnTo>
                    <a:pt x="146" y="48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06" name="Freeform 2148">
              <a:extLst>
                <a:ext uri="{FF2B5EF4-FFF2-40B4-BE49-F238E27FC236}">
                  <a16:creationId xmlns:a16="http://schemas.microsoft.com/office/drawing/2014/main" id="{342935F9-370F-4EDD-9421-4A39FE4795D6}"/>
                </a:ext>
              </a:extLst>
            </p:cNvPr>
            <p:cNvSpPr>
              <a:spLocks/>
            </p:cNvSpPr>
            <p:nvPr/>
          </p:nvSpPr>
          <p:spPr bwMode="auto">
            <a:xfrm>
              <a:off x="518" y="2140"/>
              <a:ext cx="57" cy="90"/>
            </a:xfrm>
            <a:custGeom>
              <a:avLst/>
              <a:gdLst>
                <a:gd name="T0" fmla="*/ 23 w 230"/>
                <a:gd name="T1" fmla="*/ 90 h 362"/>
                <a:gd name="T2" fmla="*/ 0 w 230"/>
                <a:gd name="T3" fmla="*/ 90 h 362"/>
                <a:gd name="T4" fmla="*/ 0 w 230"/>
                <a:gd name="T5" fmla="*/ 2 h 362"/>
                <a:gd name="T6" fmla="*/ 22 w 230"/>
                <a:gd name="T7" fmla="*/ 2 h 362"/>
                <a:gd name="T8" fmla="*/ 22 w 230"/>
                <a:gd name="T9" fmla="*/ 15 h 362"/>
                <a:gd name="T10" fmla="*/ 25 w 230"/>
                <a:gd name="T11" fmla="*/ 10 h 362"/>
                <a:gd name="T12" fmla="*/ 27 w 230"/>
                <a:gd name="T13" fmla="*/ 7 h 362"/>
                <a:gd name="T14" fmla="*/ 29 w 230"/>
                <a:gd name="T15" fmla="*/ 5 h 362"/>
                <a:gd name="T16" fmla="*/ 31 w 230"/>
                <a:gd name="T17" fmla="*/ 3 h 362"/>
                <a:gd name="T18" fmla="*/ 34 w 230"/>
                <a:gd name="T19" fmla="*/ 2 h 362"/>
                <a:gd name="T20" fmla="*/ 36 w 230"/>
                <a:gd name="T21" fmla="*/ 1 h 362"/>
                <a:gd name="T22" fmla="*/ 39 w 230"/>
                <a:gd name="T23" fmla="*/ 0 h 362"/>
                <a:gd name="T24" fmla="*/ 42 w 230"/>
                <a:gd name="T25" fmla="*/ 0 h 362"/>
                <a:gd name="T26" fmla="*/ 44 w 230"/>
                <a:gd name="T27" fmla="*/ 0 h 362"/>
                <a:gd name="T28" fmla="*/ 45 w 230"/>
                <a:gd name="T29" fmla="*/ 0 h 362"/>
                <a:gd name="T30" fmla="*/ 48 w 230"/>
                <a:gd name="T31" fmla="*/ 1 h 362"/>
                <a:gd name="T32" fmla="*/ 50 w 230"/>
                <a:gd name="T33" fmla="*/ 1 h 362"/>
                <a:gd name="T34" fmla="*/ 53 w 230"/>
                <a:gd name="T35" fmla="*/ 2 h 362"/>
                <a:gd name="T36" fmla="*/ 57 w 230"/>
                <a:gd name="T37" fmla="*/ 4 h 362"/>
                <a:gd name="T38" fmla="*/ 50 w 230"/>
                <a:gd name="T39" fmla="*/ 25 h 362"/>
                <a:gd name="T40" fmla="*/ 47 w 230"/>
                <a:gd name="T41" fmla="*/ 23 h 362"/>
                <a:gd name="T42" fmla="*/ 44 w 230"/>
                <a:gd name="T43" fmla="*/ 22 h 362"/>
                <a:gd name="T44" fmla="*/ 41 w 230"/>
                <a:gd name="T45" fmla="*/ 21 h 362"/>
                <a:gd name="T46" fmla="*/ 39 w 230"/>
                <a:gd name="T47" fmla="*/ 21 h 362"/>
                <a:gd name="T48" fmla="*/ 36 w 230"/>
                <a:gd name="T49" fmla="*/ 21 h 362"/>
                <a:gd name="T50" fmla="*/ 34 w 230"/>
                <a:gd name="T51" fmla="*/ 22 h 362"/>
                <a:gd name="T52" fmla="*/ 32 w 230"/>
                <a:gd name="T53" fmla="*/ 23 h 362"/>
                <a:gd name="T54" fmla="*/ 31 w 230"/>
                <a:gd name="T55" fmla="*/ 24 h 362"/>
                <a:gd name="T56" fmla="*/ 29 w 230"/>
                <a:gd name="T57" fmla="*/ 25 h 362"/>
                <a:gd name="T58" fmla="*/ 28 w 230"/>
                <a:gd name="T59" fmla="*/ 28 h 362"/>
                <a:gd name="T60" fmla="*/ 26 w 230"/>
                <a:gd name="T61" fmla="*/ 30 h 362"/>
                <a:gd name="T62" fmla="*/ 25 w 230"/>
                <a:gd name="T63" fmla="*/ 34 h 362"/>
                <a:gd name="T64" fmla="*/ 25 w 230"/>
                <a:gd name="T65" fmla="*/ 38 h 362"/>
                <a:gd name="T66" fmla="*/ 24 w 230"/>
                <a:gd name="T67" fmla="*/ 44 h 362"/>
                <a:gd name="T68" fmla="*/ 23 w 230"/>
                <a:gd name="T69" fmla="*/ 53 h 362"/>
                <a:gd name="T70" fmla="*/ 23 w 230"/>
                <a:gd name="T71" fmla="*/ 63 h 362"/>
                <a:gd name="T72" fmla="*/ 23 w 230"/>
                <a:gd name="T73" fmla="*/ 90 h 36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30"/>
                <a:gd name="T112" fmla="*/ 0 h 362"/>
                <a:gd name="T113" fmla="*/ 230 w 230"/>
                <a:gd name="T114" fmla="*/ 362 h 36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30" h="362">
                  <a:moveTo>
                    <a:pt x="94" y="362"/>
                  </a:moveTo>
                  <a:lnTo>
                    <a:pt x="0" y="362"/>
                  </a:lnTo>
                  <a:lnTo>
                    <a:pt x="0" y="8"/>
                  </a:lnTo>
                  <a:lnTo>
                    <a:pt x="88" y="8"/>
                  </a:lnTo>
                  <a:lnTo>
                    <a:pt x="88" y="59"/>
                  </a:lnTo>
                  <a:lnTo>
                    <a:pt x="99" y="42"/>
                  </a:lnTo>
                  <a:lnTo>
                    <a:pt x="109" y="29"/>
                  </a:lnTo>
                  <a:lnTo>
                    <a:pt x="118" y="19"/>
                  </a:lnTo>
                  <a:lnTo>
                    <a:pt x="127" y="11"/>
                  </a:lnTo>
                  <a:lnTo>
                    <a:pt x="137" y="7"/>
                  </a:lnTo>
                  <a:lnTo>
                    <a:pt x="147" y="4"/>
                  </a:lnTo>
                  <a:lnTo>
                    <a:pt x="157" y="1"/>
                  </a:lnTo>
                  <a:lnTo>
                    <a:pt x="168" y="0"/>
                  </a:lnTo>
                  <a:lnTo>
                    <a:pt x="176" y="0"/>
                  </a:lnTo>
                  <a:lnTo>
                    <a:pt x="183" y="1"/>
                  </a:lnTo>
                  <a:lnTo>
                    <a:pt x="192" y="3"/>
                  </a:lnTo>
                  <a:lnTo>
                    <a:pt x="200" y="5"/>
                  </a:lnTo>
                  <a:lnTo>
                    <a:pt x="214" y="10"/>
                  </a:lnTo>
                  <a:lnTo>
                    <a:pt x="230" y="18"/>
                  </a:lnTo>
                  <a:lnTo>
                    <a:pt x="201" y="100"/>
                  </a:lnTo>
                  <a:lnTo>
                    <a:pt x="189" y="93"/>
                  </a:lnTo>
                  <a:lnTo>
                    <a:pt x="178" y="89"/>
                  </a:lnTo>
                  <a:lnTo>
                    <a:pt x="167" y="85"/>
                  </a:lnTo>
                  <a:lnTo>
                    <a:pt x="157" y="84"/>
                  </a:lnTo>
                  <a:lnTo>
                    <a:pt x="147" y="85"/>
                  </a:lnTo>
                  <a:lnTo>
                    <a:pt x="138" y="87"/>
                  </a:lnTo>
                  <a:lnTo>
                    <a:pt x="131" y="91"/>
                  </a:lnTo>
                  <a:lnTo>
                    <a:pt x="124" y="95"/>
                  </a:lnTo>
                  <a:lnTo>
                    <a:pt x="117" y="102"/>
                  </a:lnTo>
                  <a:lnTo>
                    <a:pt x="111" y="111"/>
                  </a:lnTo>
                  <a:lnTo>
                    <a:pt x="106" y="122"/>
                  </a:lnTo>
                  <a:lnTo>
                    <a:pt x="102" y="135"/>
                  </a:lnTo>
                  <a:lnTo>
                    <a:pt x="99" y="152"/>
                  </a:lnTo>
                  <a:lnTo>
                    <a:pt x="96" y="178"/>
                  </a:lnTo>
                  <a:lnTo>
                    <a:pt x="94" y="212"/>
                  </a:lnTo>
                  <a:lnTo>
                    <a:pt x="94" y="253"/>
                  </a:lnTo>
                  <a:lnTo>
                    <a:pt x="94" y="36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07" name="Freeform 2149">
              <a:extLst>
                <a:ext uri="{FF2B5EF4-FFF2-40B4-BE49-F238E27FC236}">
                  <a16:creationId xmlns:a16="http://schemas.microsoft.com/office/drawing/2014/main" id="{7A921D17-7E7F-47DC-BDB5-8CD3E62EFC14}"/>
                </a:ext>
              </a:extLst>
            </p:cNvPr>
            <p:cNvSpPr>
              <a:spLocks noEditPoints="1"/>
            </p:cNvSpPr>
            <p:nvPr/>
          </p:nvSpPr>
          <p:spPr bwMode="auto">
            <a:xfrm>
              <a:off x="584" y="2106"/>
              <a:ext cx="37" cy="124"/>
            </a:xfrm>
            <a:custGeom>
              <a:avLst/>
              <a:gdLst>
                <a:gd name="T0" fmla="*/ 2 w 151"/>
                <a:gd name="T1" fmla="*/ 124 h 496"/>
                <a:gd name="T2" fmla="*/ 2 w 151"/>
                <a:gd name="T3" fmla="*/ 36 h 496"/>
                <a:gd name="T4" fmla="*/ 25 w 151"/>
                <a:gd name="T5" fmla="*/ 36 h 496"/>
                <a:gd name="T6" fmla="*/ 25 w 151"/>
                <a:gd name="T7" fmla="*/ 124 h 496"/>
                <a:gd name="T8" fmla="*/ 2 w 151"/>
                <a:gd name="T9" fmla="*/ 124 h 496"/>
                <a:gd name="T10" fmla="*/ 0 w 151"/>
                <a:gd name="T11" fmla="*/ 25 h 496"/>
                <a:gd name="T12" fmla="*/ 11 w 151"/>
                <a:gd name="T13" fmla="*/ 0 h 496"/>
                <a:gd name="T14" fmla="*/ 37 w 151"/>
                <a:gd name="T15" fmla="*/ 0 h 496"/>
                <a:gd name="T16" fmla="*/ 14 w 151"/>
                <a:gd name="T17" fmla="*/ 25 h 496"/>
                <a:gd name="T18" fmla="*/ 0 w 151"/>
                <a:gd name="T19" fmla="*/ 25 h 4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1"/>
                <a:gd name="T31" fmla="*/ 0 h 496"/>
                <a:gd name="T32" fmla="*/ 151 w 151"/>
                <a:gd name="T33" fmla="*/ 496 h 4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1" h="496">
                  <a:moveTo>
                    <a:pt x="8" y="496"/>
                  </a:moveTo>
                  <a:lnTo>
                    <a:pt x="8" y="142"/>
                  </a:lnTo>
                  <a:lnTo>
                    <a:pt x="101" y="142"/>
                  </a:lnTo>
                  <a:lnTo>
                    <a:pt x="101" y="496"/>
                  </a:lnTo>
                  <a:lnTo>
                    <a:pt x="8" y="496"/>
                  </a:lnTo>
                  <a:close/>
                  <a:moveTo>
                    <a:pt x="0" y="99"/>
                  </a:moveTo>
                  <a:lnTo>
                    <a:pt x="46" y="0"/>
                  </a:lnTo>
                  <a:lnTo>
                    <a:pt x="151" y="0"/>
                  </a:lnTo>
                  <a:lnTo>
                    <a:pt x="59" y="99"/>
                  </a:lnTo>
                  <a:lnTo>
                    <a:pt x="0" y="9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08" name="Freeform 2150">
              <a:extLst>
                <a:ext uri="{FF2B5EF4-FFF2-40B4-BE49-F238E27FC236}">
                  <a16:creationId xmlns:a16="http://schemas.microsoft.com/office/drawing/2014/main" id="{A9741B64-9EF8-48BF-911C-09940C1EC4D5}"/>
                </a:ext>
              </a:extLst>
            </p:cNvPr>
            <p:cNvSpPr>
              <a:spLocks noEditPoints="1"/>
            </p:cNvSpPr>
            <p:nvPr/>
          </p:nvSpPr>
          <p:spPr bwMode="auto">
            <a:xfrm>
              <a:off x="627" y="2140"/>
              <a:ext cx="83" cy="92"/>
            </a:xfrm>
            <a:custGeom>
              <a:avLst/>
              <a:gdLst>
                <a:gd name="T0" fmla="*/ 3 w 333"/>
                <a:gd name="T1" fmla="*/ 22 h 371"/>
                <a:gd name="T2" fmla="*/ 7 w 333"/>
                <a:gd name="T3" fmla="*/ 14 h 371"/>
                <a:gd name="T4" fmla="*/ 13 w 333"/>
                <a:gd name="T5" fmla="*/ 8 h 371"/>
                <a:gd name="T6" fmla="*/ 20 w 333"/>
                <a:gd name="T7" fmla="*/ 4 h 371"/>
                <a:gd name="T8" fmla="*/ 29 w 333"/>
                <a:gd name="T9" fmla="*/ 1 h 371"/>
                <a:gd name="T10" fmla="*/ 41 w 333"/>
                <a:gd name="T11" fmla="*/ 0 h 371"/>
                <a:gd name="T12" fmla="*/ 57 w 333"/>
                <a:gd name="T13" fmla="*/ 1 h 371"/>
                <a:gd name="T14" fmla="*/ 64 w 333"/>
                <a:gd name="T15" fmla="*/ 4 h 371"/>
                <a:gd name="T16" fmla="*/ 72 w 333"/>
                <a:gd name="T17" fmla="*/ 9 h 371"/>
                <a:gd name="T18" fmla="*/ 75 w 333"/>
                <a:gd name="T19" fmla="*/ 13 h 371"/>
                <a:gd name="T20" fmla="*/ 77 w 333"/>
                <a:gd name="T21" fmla="*/ 19 h 371"/>
                <a:gd name="T22" fmla="*/ 78 w 333"/>
                <a:gd name="T23" fmla="*/ 34 h 371"/>
                <a:gd name="T24" fmla="*/ 78 w 333"/>
                <a:gd name="T25" fmla="*/ 71 h 371"/>
                <a:gd name="T26" fmla="*/ 79 w 333"/>
                <a:gd name="T27" fmla="*/ 81 h 371"/>
                <a:gd name="T28" fmla="*/ 83 w 333"/>
                <a:gd name="T29" fmla="*/ 90 h 371"/>
                <a:gd name="T30" fmla="*/ 58 w 333"/>
                <a:gd name="T31" fmla="*/ 83 h 371"/>
                <a:gd name="T32" fmla="*/ 54 w 333"/>
                <a:gd name="T33" fmla="*/ 83 h 371"/>
                <a:gd name="T34" fmla="*/ 44 w 333"/>
                <a:gd name="T35" fmla="*/ 89 h 371"/>
                <a:gd name="T36" fmla="*/ 33 w 333"/>
                <a:gd name="T37" fmla="*/ 92 h 371"/>
                <a:gd name="T38" fmla="*/ 23 w 333"/>
                <a:gd name="T39" fmla="*/ 92 h 371"/>
                <a:gd name="T40" fmla="*/ 14 w 333"/>
                <a:gd name="T41" fmla="*/ 89 h 371"/>
                <a:gd name="T42" fmla="*/ 8 w 333"/>
                <a:gd name="T43" fmla="*/ 85 h 371"/>
                <a:gd name="T44" fmla="*/ 3 w 333"/>
                <a:gd name="T45" fmla="*/ 79 h 371"/>
                <a:gd name="T46" fmla="*/ 0 w 333"/>
                <a:gd name="T47" fmla="*/ 71 h 371"/>
                <a:gd name="T48" fmla="*/ 0 w 333"/>
                <a:gd name="T49" fmla="*/ 62 h 371"/>
                <a:gd name="T50" fmla="*/ 3 w 333"/>
                <a:gd name="T51" fmla="*/ 53 h 371"/>
                <a:gd name="T52" fmla="*/ 11 w 333"/>
                <a:gd name="T53" fmla="*/ 45 h 371"/>
                <a:gd name="T54" fmla="*/ 21 w 333"/>
                <a:gd name="T55" fmla="*/ 41 h 371"/>
                <a:gd name="T56" fmla="*/ 40 w 333"/>
                <a:gd name="T57" fmla="*/ 37 h 371"/>
                <a:gd name="T58" fmla="*/ 55 w 333"/>
                <a:gd name="T59" fmla="*/ 33 h 371"/>
                <a:gd name="T60" fmla="*/ 54 w 333"/>
                <a:gd name="T61" fmla="*/ 24 h 371"/>
                <a:gd name="T62" fmla="*/ 52 w 333"/>
                <a:gd name="T63" fmla="*/ 21 h 371"/>
                <a:gd name="T64" fmla="*/ 49 w 333"/>
                <a:gd name="T65" fmla="*/ 20 h 371"/>
                <a:gd name="T66" fmla="*/ 43 w 333"/>
                <a:gd name="T67" fmla="*/ 18 h 371"/>
                <a:gd name="T68" fmla="*/ 33 w 333"/>
                <a:gd name="T69" fmla="*/ 18 h 371"/>
                <a:gd name="T70" fmla="*/ 28 w 333"/>
                <a:gd name="T71" fmla="*/ 22 h 371"/>
                <a:gd name="T72" fmla="*/ 24 w 333"/>
                <a:gd name="T73" fmla="*/ 29 h 371"/>
                <a:gd name="T74" fmla="*/ 49 w 333"/>
                <a:gd name="T75" fmla="*/ 49 h 371"/>
                <a:gd name="T76" fmla="*/ 36 w 333"/>
                <a:gd name="T77" fmla="*/ 52 h 371"/>
                <a:gd name="T78" fmla="*/ 28 w 333"/>
                <a:gd name="T79" fmla="*/ 55 h 371"/>
                <a:gd name="T80" fmla="*/ 25 w 333"/>
                <a:gd name="T81" fmla="*/ 58 h 371"/>
                <a:gd name="T82" fmla="*/ 24 w 333"/>
                <a:gd name="T83" fmla="*/ 61 h 371"/>
                <a:gd name="T84" fmla="*/ 24 w 333"/>
                <a:gd name="T85" fmla="*/ 66 h 371"/>
                <a:gd name="T86" fmla="*/ 27 w 333"/>
                <a:gd name="T87" fmla="*/ 72 h 371"/>
                <a:gd name="T88" fmla="*/ 34 w 333"/>
                <a:gd name="T89" fmla="*/ 75 h 371"/>
                <a:gd name="T90" fmla="*/ 43 w 333"/>
                <a:gd name="T91" fmla="*/ 74 h 371"/>
                <a:gd name="T92" fmla="*/ 50 w 333"/>
                <a:gd name="T93" fmla="*/ 70 h 371"/>
                <a:gd name="T94" fmla="*/ 54 w 333"/>
                <a:gd name="T95" fmla="*/ 63 h 371"/>
                <a:gd name="T96" fmla="*/ 55 w 333"/>
                <a:gd name="T97" fmla="*/ 56 h 37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33"/>
                <a:gd name="T148" fmla="*/ 0 h 371"/>
                <a:gd name="T149" fmla="*/ 333 w 333"/>
                <a:gd name="T150" fmla="*/ 371 h 37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33" h="371">
                  <a:moveTo>
                    <a:pt x="95" y="116"/>
                  </a:moveTo>
                  <a:lnTo>
                    <a:pt x="10" y="101"/>
                  </a:lnTo>
                  <a:lnTo>
                    <a:pt x="14" y="89"/>
                  </a:lnTo>
                  <a:lnTo>
                    <a:pt x="19" y="78"/>
                  </a:lnTo>
                  <a:lnTo>
                    <a:pt x="23" y="66"/>
                  </a:lnTo>
                  <a:lnTo>
                    <a:pt x="30" y="57"/>
                  </a:lnTo>
                  <a:lnTo>
                    <a:pt x="36" y="48"/>
                  </a:lnTo>
                  <a:lnTo>
                    <a:pt x="43" y="39"/>
                  </a:lnTo>
                  <a:lnTo>
                    <a:pt x="51" y="31"/>
                  </a:lnTo>
                  <a:lnTo>
                    <a:pt x="59" y="25"/>
                  </a:lnTo>
                  <a:lnTo>
                    <a:pt x="68" y="19"/>
                  </a:lnTo>
                  <a:lnTo>
                    <a:pt x="79" y="15"/>
                  </a:lnTo>
                  <a:lnTo>
                    <a:pt x="90" y="10"/>
                  </a:lnTo>
                  <a:lnTo>
                    <a:pt x="102" y="7"/>
                  </a:lnTo>
                  <a:lnTo>
                    <a:pt x="117" y="4"/>
                  </a:lnTo>
                  <a:lnTo>
                    <a:pt x="131" y="1"/>
                  </a:lnTo>
                  <a:lnTo>
                    <a:pt x="146" y="0"/>
                  </a:lnTo>
                  <a:lnTo>
                    <a:pt x="163" y="0"/>
                  </a:lnTo>
                  <a:lnTo>
                    <a:pt x="193" y="1"/>
                  </a:lnTo>
                  <a:lnTo>
                    <a:pt x="218" y="4"/>
                  </a:lnTo>
                  <a:lnTo>
                    <a:pt x="229" y="6"/>
                  </a:lnTo>
                  <a:lnTo>
                    <a:pt x="239" y="9"/>
                  </a:lnTo>
                  <a:lnTo>
                    <a:pt x="248" y="11"/>
                  </a:lnTo>
                  <a:lnTo>
                    <a:pt x="257" y="15"/>
                  </a:lnTo>
                  <a:lnTo>
                    <a:pt x="271" y="23"/>
                  </a:lnTo>
                  <a:lnTo>
                    <a:pt x="282" y="32"/>
                  </a:lnTo>
                  <a:lnTo>
                    <a:pt x="288" y="37"/>
                  </a:lnTo>
                  <a:lnTo>
                    <a:pt x="292" y="42"/>
                  </a:lnTo>
                  <a:lnTo>
                    <a:pt x="296" y="48"/>
                  </a:lnTo>
                  <a:lnTo>
                    <a:pt x="300" y="53"/>
                  </a:lnTo>
                  <a:lnTo>
                    <a:pt x="303" y="59"/>
                  </a:lnTo>
                  <a:lnTo>
                    <a:pt x="305" y="66"/>
                  </a:lnTo>
                  <a:lnTo>
                    <a:pt x="307" y="75"/>
                  </a:lnTo>
                  <a:lnTo>
                    <a:pt x="309" y="85"/>
                  </a:lnTo>
                  <a:lnTo>
                    <a:pt x="312" y="108"/>
                  </a:lnTo>
                  <a:lnTo>
                    <a:pt x="312" y="137"/>
                  </a:lnTo>
                  <a:lnTo>
                    <a:pt x="311" y="246"/>
                  </a:lnTo>
                  <a:lnTo>
                    <a:pt x="312" y="268"/>
                  </a:lnTo>
                  <a:lnTo>
                    <a:pt x="312" y="287"/>
                  </a:lnTo>
                  <a:lnTo>
                    <a:pt x="314" y="302"/>
                  </a:lnTo>
                  <a:lnTo>
                    <a:pt x="316" y="315"/>
                  </a:lnTo>
                  <a:lnTo>
                    <a:pt x="318" y="327"/>
                  </a:lnTo>
                  <a:lnTo>
                    <a:pt x="322" y="338"/>
                  </a:lnTo>
                  <a:lnTo>
                    <a:pt x="327" y="350"/>
                  </a:lnTo>
                  <a:lnTo>
                    <a:pt x="333" y="362"/>
                  </a:lnTo>
                  <a:lnTo>
                    <a:pt x="240" y="362"/>
                  </a:lnTo>
                  <a:lnTo>
                    <a:pt x="236" y="351"/>
                  </a:lnTo>
                  <a:lnTo>
                    <a:pt x="231" y="334"/>
                  </a:lnTo>
                  <a:lnTo>
                    <a:pt x="229" y="328"/>
                  </a:lnTo>
                  <a:lnTo>
                    <a:pt x="228" y="323"/>
                  </a:lnTo>
                  <a:lnTo>
                    <a:pt x="215" y="334"/>
                  </a:lnTo>
                  <a:lnTo>
                    <a:pt x="203" y="344"/>
                  </a:lnTo>
                  <a:lnTo>
                    <a:pt x="189" y="352"/>
                  </a:lnTo>
                  <a:lnTo>
                    <a:pt x="176" y="359"/>
                  </a:lnTo>
                  <a:lnTo>
                    <a:pt x="162" y="364"/>
                  </a:lnTo>
                  <a:lnTo>
                    <a:pt x="148" y="368"/>
                  </a:lnTo>
                  <a:lnTo>
                    <a:pt x="133" y="370"/>
                  </a:lnTo>
                  <a:lnTo>
                    <a:pt x="118" y="371"/>
                  </a:lnTo>
                  <a:lnTo>
                    <a:pt x="105" y="370"/>
                  </a:lnTo>
                  <a:lnTo>
                    <a:pt x="92" y="369"/>
                  </a:lnTo>
                  <a:lnTo>
                    <a:pt x="80" y="366"/>
                  </a:lnTo>
                  <a:lnTo>
                    <a:pt x="69" y="363"/>
                  </a:lnTo>
                  <a:lnTo>
                    <a:pt x="58" y="359"/>
                  </a:lnTo>
                  <a:lnTo>
                    <a:pt x="48" y="354"/>
                  </a:lnTo>
                  <a:lnTo>
                    <a:pt x="40" y="348"/>
                  </a:lnTo>
                  <a:lnTo>
                    <a:pt x="32" y="341"/>
                  </a:lnTo>
                  <a:lnTo>
                    <a:pt x="24" y="333"/>
                  </a:lnTo>
                  <a:lnTo>
                    <a:pt x="17" y="325"/>
                  </a:lnTo>
                  <a:lnTo>
                    <a:pt x="12" y="317"/>
                  </a:lnTo>
                  <a:lnTo>
                    <a:pt x="8" y="307"/>
                  </a:lnTo>
                  <a:lnTo>
                    <a:pt x="4" y="298"/>
                  </a:lnTo>
                  <a:lnTo>
                    <a:pt x="2" y="287"/>
                  </a:lnTo>
                  <a:lnTo>
                    <a:pt x="1" y="277"/>
                  </a:lnTo>
                  <a:lnTo>
                    <a:pt x="0" y="266"/>
                  </a:lnTo>
                  <a:lnTo>
                    <a:pt x="1" y="251"/>
                  </a:lnTo>
                  <a:lnTo>
                    <a:pt x="4" y="237"/>
                  </a:lnTo>
                  <a:lnTo>
                    <a:pt x="9" y="224"/>
                  </a:lnTo>
                  <a:lnTo>
                    <a:pt x="14" y="212"/>
                  </a:lnTo>
                  <a:lnTo>
                    <a:pt x="22" y="201"/>
                  </a:lnTo>
                  <a:lnTo>
                    <a:pt x="32" y="191"/>
                  </a:lnTo>
                  <a:lnTo>
                    <a:pt x="43" y="183"/>
                  </a:lnTo>
                  <a:lnTo>
                    <a:pt x="55" y="177"/>
                  </a:lnTo>
                  <a:lnTo>
                    <a:pt x="69" y="170"/>
                  </a:lnTo>
                  <a:lnTo>
                    <a:pt x="86" y="165"/>
                  </a:lnTo>
                  <a:lnTo>
                    <a:pt x="107" y="159"/>
                  </a:lnTo>
                  <a:lnTo>
                    <a:pt x="129" y="155"/>
                  </a:lnTo>
                  <a:lnTo>
                    <a:pt x="160" y="148"/>
                  </a:lnTo>
                  <a:lnTo>
                    <a:pt x="185" y="143"/>
                  </a:lnTo>
                  <a:lnTo>
                    <a:pt x="205" y="137"/>
                  </a:lnTo>
                  <a:lnTo>
                    <a:pt x="220" y="132"/>
                  </a:lnTo>
                  <a:lnTo>
                    <a:pt x="220" y="122"/>
                  </a:lnTo>
                  <a:lnTo>
                    <a:pt x="219" y="109"/>
                  </a:lnTo>
                  <a:lnTo>
                    <a:pt x="217" y="98"/>
                  </a:lnTo>
                  <a:lnTo>
                    <a:pt x="215" y="94"/>
                  </a:lnTo>
                  <a:lnTo>
                    <a:pt x="213" y="91"/>
                  </a:lnTo>
                  <a:lnTo>
                    <a:pt x="210" y="86"/>
                  </a:lnTo>
                  <a:lnTo>
                    <a:pt x="207" y="83"/>
                  </a:lnTo>
                  <a:lnTo>
                    <a:pt x="203" y="81"/>
                  </a:lnTo>
                  <a:lnTo>
                    <a:pt x="198" y="79"/>
                  </a:lnTo>
                  <a:lnTo>
                    <a:pt x="194" y="76"/>
                  </a:lnTo>
                  <a:lnTo>
                    <a:pt x="187" y="75"/>
                  </a:lnTo>
                  <a:lnTo>
                    <a:pt x="174" y="73"/>
                  </a:lnTo>
                  <a:lnTo>
                    <a:pt x="156" y="72"/>
                  </a:lnTo>
                  <a:lnTo>
                    <a:pt x="144" y="73"/>
                  </a:lnTo>
                  <a:lnTo>
                    <a:pt x="134" y="74"/>
                  </a:lnTo>
                  <a:lnTo>
                    <a:pt x="126" y="78"/>
                  </a:lnTo>
                  <a:lnTo>
                    <a:pt x="118" y="82"/>
                  </a:lnTo>
                  <a:lnTo>
                    <a:pt x="111" y="87"/>
                  </a:lnTo>
                  <a:lnTo>
                    <a:pt x="105" y="95"/>
                  </a:lnTo>
                  <a:lnTo>
                    <a:pt x="99" y="105"/>
                  </a:lnTo>
                  <a:lnTo>
                    <a:pt x="95" y="116"/>
                  </a:lnTo>
                  <a:close/>
                  <a:moveTo>
                    <a:pt x="220" y="192"/>
                  </a:moveTo>
                  <a:lnTo>
                    <a:pt x="209" y="195"/>
                  </a:lnTo>
                  <a:lnTo>
                    <a:pt x="197" y="199"/>
                  </a:lnTo>
                  <a:lnTo>
                    <a:pt x="182" y="203"/>
                  </a:lnTo>
                  <a:lnTo>
                    <a:pt x="163" y="207"/>
                  </a:lnTo>
                  <a:lnTo>
                    <a:pt x="145" y="211"/>
                  </a:lnTo>
                  <a:lnTo>
                    <a:pt x="131" y="215"/>
                  </a:lnTo>
                  <a:lnTo>
                    <a:pt x="120" y="219"/>
                  </a:lnTo>
                  <a:lnTo>
                    <a:pt x="112" y="223"/>
                  </a:lnTo>
                  <a:lnTo>
                    <a:pt x="108" y="226"/>
                  </a:lnTo>
                  <a:lnTo>
                    <a:pt x="105" y="230"/>
                  </a:lnTo>
                  <a:lnTo>
                    <a:pt x="101" y="234"/>
                  </a:lnTo>
                  <a:lnTo>
                    <a:pt x="98" y="237"/>
                  </a:lnTo>
                  <a:lnTo>
                    <a:pt x="97" y="242"/>
                  </a:lnTo>
                  <a:lnTo>
                    <a:pt x="95" y="246"/>
                  </a:lnTo>
                  <a:lnTo>
                    <a:pt x="94" y="251"/>
                  </a:lnTo>
                  <a:lnTo>
                    <a:pt x="94" y="256"/>
                  </a:lnTo>
                  <a:lnTo>
                    <a:pt x="95" y="266"/>
                  </a:lnTo>
                  <a:lnTo>
                    <a:pt x="98" y="275"/>
                  </a:lnTo>
                  <a:lnTo>
                    <a:pt x="102" y="283"/>
                  </a:lnTo>
                  <a:lnTo>
                    <a:pt x="109" y="290"/>
                  </a:lnTo>
                  <a:lnTo>
                    <a:pt x="117" y="296"/>
                  </a:lnTo>
                  <a:lnTo>
                    <a:pt x="126" y="301"/>
                  </a:lnTo>
                  <a:lnTo>
                    <a:pt x="135" y="304"/>
                  </a:lnTo>
                  <a:lnTo>
                    <a:pt x="145" y="305"/>
                  </a:lnTo>
                  <a:lnTo>
                    <a:pt x="159" y="304"/>
                  </a:lnTo>
                  <a:lnTo>
                    <a:pt x="171" y="300"/>
                  </a:lnTo>
                  <a:lnTo>
                    <a:pt x="183" y="295"/>
                  </a:lnTo>
                  <a:lnTo>
                    <a:pt x="194" y="288"/>
                  </a:lnTo>
                  <a:lnTo>
                    <a:pt x="202" y="282"/>
                  </a:lnTo>
                  <a:lnTo>
                    <a:pt x="208" y="274"/>
                  </a:lnTo>
                  <a:lnTo>
                    <a:pt x="213" y="266"/>
                  </a:lnTo>
                  <a:lnTo>
                    <a:pt x="217" y="256"/>
                  </a:lnTo>
                  <a:lnTo>
                    <a:pt x="218" y="250"/>
                  </a:lnTo>
                  <a:lnTo>
                    <a:pt x="219" y="240"/>
                  </a:lnTo>
                  <a:lnTo>
                    <a:pt x="220" y="226"/>
                  </a:lnTo>
                  <a:lnTo>
                    <a:pt x="220" y="211"/>
                  </a:lnTo>
                  <a:lnTo>
                    <a:pt x="220" y="19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09" name="Freeform 2151">
              <a:extLst>
                <a:ext uri="{FF2B5EF4-FFF2-40B4-BE49-F238E27FC236}">
                  <a16:creationId xmlns:a16="http://schemas.microsoft.com/office/drawing/2014/main" id="{BB2FB5C4-0FC1-4487-9D5E-01A3F7B7D323}"/>
                </a:ext>
              </a:extLst>
            </p:cNvPr>
            <p:cNvSpPr>
              <a:spLocks noEditPoints="1"/>
            </p:cNvSpPr>
            <p:nvPr/>
          </p:nvSpPr>
          <p:spPr bwMode="auto">
            <a:xfrm>
              <a:off x="723" y="2108"/>
              <a:ext cx="86" cy="124"/>
            </a:xfrm>
            <a:custGeom>
              <a:avLst/>
              <a:gdLst>
                <a:gd name="T0" fmla="*/ 64 w 346"/>
                <a:gd name="T1" fmla="*/ 122 h 497"/>
                <a:gd name="T2" fmla="*/ 61 w 346"/>
                <a:gd name="T3" fmla="*/ 113 h 497"/>
                <a:gd name="T4" fmla="*/ 55 w 346"/>
                <a:gd name="T5" fmla="*/ 118 h 497"/>
                <a:gd name="T6" fmla="*/ 48 w 346"/>
                <a:gd name="T7" fmla="*/ 122 h 497"/>
                <a:gd name="T8" fmla="*/ 41 w 346"/>
                <a:gd name="T9" fmla="*/ 124 h 497"/>
                <a:gd name="T10" fmla="*/ 33 w 346"/>
                <a:gd name="T11" fmla="*/ 124 h 497"/>
                <a:gd name="T12" fmla="*/ 26 w 346"/>
                <a:gd name="T13" fmla="*/ 122 h 497"/>
                <a:gd name="T14" fmla="*/ 19 w 346"/>
                <a:gd name="T15" fmla="*/ 119 h 497"/>
                <a:gd name="T16" fmla="*/ 14 w 346"/>
                <a:gd name="T17" fmla="*/ 114 h 497"/>
                <a:gd name="T18" fmla="*/ 8 w 346"/>
                <a:gd name="T19" fmla="*/ 108 h 497"/>
                <a:gd name="T20" fmla="*/ 4 w 346"/>
                <a:gd name="T21" fmla="*/ 101 h 497"/>
                <a:gd name="T22" fmla="*/ 1 w 346"/>
                <a:gd name="T23" fmla="*/ 93 h 497"/>
                <a:gd name="T24" fmla="*/ 0 w 346"/>
                <a:gd name="T25" fmla="*/ 83 h 497"/>
                <a:gd name="T26" fmla="*/ 0 w 346"/>
                <a:gd name="T27" fmla="*/ 72 h 497"/>
                <a:gd name="T28" fmla="*/ 1 w 346"/>
                <a:gd name="T29" fmla="*/ 62 h 497"/>
                <a:gd name="T30" fmla="*/ 4 w 346"/>
                <a:gd name="T31" fmla="*/ 54 h 497"/>
                <a:gd name="T32" fmla="*/ 8 w 346"/>
                <a:gd name="T33" fmla="*/ 46 h 497"/>
                <a:gd name="T34" fmla="*/ 13 w 346"/>
                <a:gd name="T35" fmla="*/ 41 h 497"/>
                <a:gd name="T36" fmla="*/ 19 w 346"/>
                <a:gd name="T37" fmla="*/ 36 h 497"/>
                <a:gd name="T38" fmla="*/ 26 w 346"/>
                <a:gd name="T39" fmla="*/ 33 h 497"/>
                <a:gd name="T40" fmla="*/ 33 w 346"/>
                <a:gd name="T41" fmla="*/ 32 h 497"/>
                <a:gd name="T42" fmla="*/ 41 w 346"/>
                <a:gd name="T43" fmla="*/ 32 h 497"/>
                <a:gd name="T44" fmla="*/ 47 w 346"/>
                <a:gd name="T45" fmla="*/ 33 h 497"/>
                <a:gd name="T46" fmla="*/ 54 w 346"/>
                <a:gd name="T47" fmla="*/ 36 h 497"/>
                <a:gd name="T48" fmla="*/ 60 w 346"/>
                <a:gd name="T49" fmla="*/ 41 h 497"/>
                <a:gd name="T50" fmla="*/ 63 w 346"/>
                <a:gd name="T51" fmla="*/ 0 h 497"/>
                <a:gd name="T52" fmla="*/ 86 w 346"/>
                <a:gd name="T53" fmla="*/ 122 h 497"/>
                <a:gd name="T54" fmla="*/ 24 w 346"/>
                <a:gd name="T55" fmla="*/ 79 h 497"/>
                <a:gd name="T56" fmla="*/ 24 w 346"/>
                <a:gd name="T57" fmla="*/ 85 h 497"/>
                <a:gd name="T58" fmla="*/ 25 w 346"/>
                <a:gd name="T59" fmla="*/ 90 h 497"/>
                <a:gd name="T60" fmla="*/ 27 w 346"/>
                <a:gd name="T61" fmla="*/ 95 h 497"/>
                <a:gd name="T62" fmla="*/ 29 w 346"/>
                <a:gd name="T63" fmla="*/ 98 h 497"/>
                <a:gd name="T64" fmla="*/ 33 w 346"/>
                <a:gd name="T65" fmla="*/ 102 h 497"/>
                <a:gd name="T66" fmla="*/ 36 w 346"/>
                <a:gd name="T67" fmla="*/ 104 h 497"/>
                <a:gd name="T68" fmla="*/ 41 w 346"/>
                <a:gd name="T69" fmla="*/ 105 h 497"/>
                <a:gd name="T70" fmla="*/ 45 w 346"/>
                <a:gd name="T71" fmla="*/ 105 h 497"/>
                <a:gd name="T72" fmla="*/ 49 w 346"/>
                <a:gd name="T73" fmla="*/ 105 h 497"/>
                <a:gd name="T74" fmla="*/ 52 w 346"/>
                <a:gd name="T75" fmla="*/ 103 h 497"/>
                <a:gd name="T76" fmla="*/ 55 w 346"/>
                <a:gd name="T77" fmla="*/ 100 h 497"/>
                <a:gd name="T78" fmla="*/ 58 w 346"/>
                <a:gd name="T79" fmla="*/ 97 h 497"/>
                <a:gd name="T80" fmla="*/ 60 w 346"/>
                <a:gd name="T81" fmla="*/ 92 h 497"/>
                <a:gd name="T82" fmla="*/ 62 w 346"/>
                <a:gd name="T83" fmla="*/ 87 h 497"/>
                <a:gd name="T84" fmla="*/ 63 w 346"/>
                <a:gd name="T85" fmla="*/ 81 h 497"/>
                <a:gd name="T86" fmla="*/ 63 w 346"/>
                <a:gd name="T87" fmla="*/ 74 h 497"/>
                <a:gd name="T88" fmla="*/ 62 w 346"/>
                <a:gd name="T89" fmla="*/ 68 h 497"/>
                <a:gd name="T90" fmla="*/ 60 w 346"/>
                <a:gd name="T91" fmla="*/ 62 h 497"/>
                <a:gd name="T92" fmla="*/ 58 w 346"/>
                <a:gd name="T93" fmla="*/ 58 h 497"/>
                <a:gd name="T94" fmla="*/ 56 w 346"/>
                <a:gd name="T95" fmla="*/ 55 h 497"/>
                <a:gd name="T96" fmla="*/ 52 w 346"/>
                <a:gd name="T97" fmla="*/ 52 h 497"/>
                <a:gd name="T98" fmla="*/ 49 w 346"/>
                <a:gd name="T99" fmla="*/ 50 h 497"/>
                <a:gd name="T100" fmla="*/ 45 w 346"/>
                <a:gd name="T101" fmla="*/ 49 h 497"/>
                <a:gd name="T102" fmla="*/ 41 w 346"/>
                <a:gd name="T103" fmla="*/ 49 h 497"/>
                <a:gd name="T104" fmla="*/ 38 w 346"/>
                <a:gd name="T105" fmla="*/ 50 h 497"/>
                <a:gd name="T106" fmla="*/ 34 w 346"/>
                <a:gd name="T107" fmla="*/ 52 h 497"/>
                <a:gd name="T108" fmla="*/ 31 w 346"/>
                <a:gd name="T109" fmla="*/ 54 h 497"/>
                <a:gd name="T110" fmla="*/ 28 w 346"/>
                <a:gd name="T111" fmla="*/ 58 h 497"/>
                <a:gd name="T112" fmla="*/ 26 w 346"/>
                <a:gd name="T113" fmla="*/ 62 h 497"/>
                <a:gd name="T114" fmla="*/ 25 w 346"/>
                <a:gd name="T115" fmla="*/ 67 h 497"/>
                <a:gd name="T116" fmla="*/ 24 w 346"/>
                <a:gd name="T117" fmla="*/ 73 h 49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46"/>
                <a:gd name="T178" fmla="*/ 0 h 497"/>
                <a:gd name="T179" fmla="*/ 346 w 346"/>
                <a:gd name="T180" fmla="*/ 497 h 49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46" h="497">
                  <a:moveTo>
                    <a:pt x="346" y="488"/>
                  </a:moveTo>
                  <a:lnTo>
                    <a:pt x="259" y="488"/>
                  </a:lnTo>
                  <a:lnTo>
                    <a:pt x="259" y="436"/>
                  </a:lnTo>
                  <a:lnTo>
                    <a:pt x="246" y="451"/>
                  </a:lnTo>
                  <a:lnTo>
                    <a:pt x="234" y="463"/>
                  </a:lnTo>
                  <a:lnTo>
                    <a:pt x="221" y="474"/>
                  </a:lnTo>
                  <a:lnTo>
                    <a:pt x="207" y="481"/>
                  </a:lnTo>
                  <a:lnTo>
                    <a:pt x="192" y="488"/>
                  </a:lnTo>
                  <a:lnTo>
                    <a:pt x="177" y="492"/>
                  </a:lnTo>
                  <a:lnTo>
                    <a:pt x="163" y="496"/>
                  </a:lnTo>
                  <a:lnTo>
                    <a:pt x="147" y="497"/>
                  </a:lnTo>
                  <a:lnTo>
                    <a:pt x="133" y="496"/>
                  </a:lnTo>
                  <a:lnTo>
                    <a:pt x="119" y="494"/>
                  </a:lnTo>
                  <a:lnTo>
                    <a:pt x="104" y="489"/>
                  </a:lnTo>
                  <a:lnTo>
                    <a:pt x="91" y="484"/>
                  </a:lnTo>
                  <a:lnTo>
                    <a:pt x="78" y="477"/>
                  </a:lnTo>
                  <a:lnTo>
                    <a:pt x="66" y="469"/>
                  </a:lnTo>
                  <a:lnTo>
                    <a:pt x="55" y="458"/>
                  </a:lnTo>
                  <a:lnTo>
                    <a:pt x="43" y="447"/>
                  </a:lnTo>
                  <a:lnTo>
                    <a:pt x="33" y="434"/>
                  </a:lnTo>
                  <a:lnTo>
                    <a:pt x="24" y="421"/>
                  </a:lnTo>
                  <a:lnTo>
                    <a:pt x="16" y="405"/>
                  </a:lnTo>
                  <a:lnTo>
                    <a:pt x="11" y="389"/>
                  </a:lnTo>
                  <a:lnTo>
                    <a:pt x="6" y="371"/>
                  </a:lnTo>
                  <a:lnTo>
                    <a:pt x="3" y="351"/>
                  </a:lnTo>
                  <a:lnTo>
                    <a:pt x="1" y="331"/>
                  </a:lnTo>
                  <a:lnTo>
                    <a:pt x="0" y="310"/>
                  </a:lnTo>
                  <a:lnTo>
                    <a:pt x="1" y="288"/>
                  </a:lnTo>
                  <a:lnTo>
                    <a:pt x="2" y="267"/>
                  </a:lnTo>
                  <a:lnTo>
                    <a:pt x="5" y="249"/>
                  </a:lnTo>
                  <a:lnTo>
                    <a:pt x="11" y="231"/>
                  </a:lnTo>
                  <a:lnTo>
                    <a:pt x="16" y="215"/>
                  </a:lnTo>
                  <a:lnTo>
                    <a:pt x="24" y="199"/>
                  </a:lnTo>
                  <a:lnTo>
                    <a:pt x="31" y="186"/>
                  </a:lnTo>
                  <a:lnTo>
                    <a:pt x="41" y="173"/>
                  </a:lnTo>
                  <a:lnTo>
                    <a:pt x="52" y="163"/>
                  </a:lnTo>
                  <a:lnTo>
                    <a:pt x="65" y="153"/>
                  </a:lnTo>
                  <a:lnTo>
                    <a:pt x="77" y="145"/>
                  </a:lnTo>
                  <a:lnTo>
                    <a:pt x="90" y="138"/>
                  </a:lnTo>
                  <a:lnTo>
                    <a:pt x="103" y="133"/>
                  </a:lnTo>
                  <a:lnTo>
                    <a:pt x="117" y="130"/>
                  </a:lnTo>
                  <a:lnTo>
                    <a:pt x="133" y="127"/>
                  </a:lnTo>
                  <a:lnTo>
                    <a:pt x="149" y="126"/>
                  </a:lnTo>
                  <a:lnTo>
                    <a:pt x="164" y="127"/>
                  </a:lnTo>
                  <a:lnTo>
                    <a:pt x="178" y="130"/>
                  </a:lnTo>
                  <a:lnTo>
                    <a:pt x="191" y="133"/>
                  </a:lnTo>
                  <a:lnTo>
                    <a:pt x="205" y="138"/>
                  </a:lnTo>
                  <a:lnTo>
                    <a:pt x="217" y="145"/>
                  </a:lnTo>
                  <a:lnTo>
                    <a:pt x="229" y="154"/>
                  </a:lnTo>
                  <a:lnTo>
                    <a:pt x="241" y="164"/>
                  </a:lnTo>
                  <a:lnTo>
                    <a:pt x="252" y="176"/>
                  </a:lnTo>
                  <a:lnTo>
                    <a:pt x="252" y="0"/>
                  </a:lnTo>
                  <a:lnTo>
                    <a:pt x="346" y="0"/>
                  </a:lnTo>
                  <a:lnTo>
                    <a:pt x="346" y="488"/>
                  </a:lnTo>
                  <a:close/>
                  <a:moveTo>
                    <a:pt x="95" y="304"/>
                  </a:moveTo>
                  <a:lnTo>
                    <a:pt x="95" y="317"/>
                  </a:lnTo>
                  <a:lnTo>
                    <a:pt x="97" y="330"/>
                  </a:lnTo>
                  <a:lnTo>
                    <a:pt x="98" y="341"/>
                  </a:lnTo>
                  <a:lnTo>
                    <a:pt x="99" y="352"/>
                  </a:lnTo>
                  <a:lnTo>
                    <a:pt x="101" y="362"/>
                  </a:lnTo>
                  <a:lnTo>
                    <a:pt x="104" y="371"/>
                  </a:lnTo>
                  <a:lnTo>
                    <a:pt x="108" y="379"/>
                  </a:lnTo>
                  <a:lnTo>
                    <a:pt x="111" y="385"/>
                  </a:lnTo>
                  <a:lnTo>
                    <a:pt x="116" y="394"/>
                  </a:lnTo>
                  <a:lnTo>
                    <a:pt x="123" y="402"/>
                  </a:lnTo>
                  <a:lnTo>
                    <a:pt x="131" y="409"/>
                  </a:lnTo>
                  <a:lnTo>
                    <a:pt x="138" y="413"/>
                  </a:lnTo>
                  <a:lnTo>
                    <a:pt x="146" y="417"/>
                  </a:lnTo>
                  <a:lnTo>
                    <a:pt x="155" y="420"/>
                  </a:lnTo>
                  <a:lnTo>
                    <a:pt x="165" y="422"/>
                  </a:lnTo>
                  <a:lnTo>
                    <a:pt x="174" y="423"/>
                  </a:lnTo>
                  <a:lnTo>
                    <a:pt x="183" y="422"/>
                  </a:lnTo>
                  <a:lnTo>
                    <a:pt x="190" y="421"/>
                  </a:lnTo>
                  <a:lnTo>
                    <a:pt x="197" y="419"/>
                  </a:lnTo>
                  <a:lnTo>
                    <a:pt x="205" y="415"/>
                  </a:lnTo>
                  <a:lnTo>
                    <a:pt x="211" y="412"/>
                  </a:lnTo>
                  <a:lnTo>
                    <a:pt x="218" y="406"/>
                  </a:lnTo>
                  <a:lnTo>
                    <a:pt x="223" y="401"/>
                  </a:lnTo>
                  <a:lnTo>
                    <a:pt x="229" y="395"/>
                  </a:lnTo>
                  <a:lnTo>
                    <a:pt x="234" y="388"/>
                  </a:lnTo>
                  <a:lnTo>
                    <a:pt x="239" y="380"/>
                  </a:lnTo>
                  <a:lnTo>
                    <a:pt x="243" y="370"/>
                  </a:lnTo>
                  <a:lnTo>
                    <a:pt x="246" y="360"/>
                  </a:lnTo>
                  <a:lnTo>
                    <a:pt x="249" y="350"/>
                  </a:lnTo>
                  <a:lnTo>
                    <a:pt x="251" y="338"/>
                  </a:lnTo>
                  <a:lnTo>
                    <a:pt x="252" y="326"/>
                  </a:lnTo>
                  <a:lnTo>
                    <a:pt x="252" y="313"/>
                  </a:lnTo>
                  <a:lnTo>
                    <a:pt x="252" y="298"/>
                  </a:lnTo>
                  <a:lnTo>
                    <a:pt x="251" y="284"/>
                  </a:lnTo>
                  <a:lnTo>
                    <a:pt x="249" y="272"/>
                  </a:lnTo>
                  <a:lnTo>
                    <a:pt x="246" y="260"/>
                  </a:lnTo>
                  <a:lnTo>
                    <a:pt x="243" y="250"/>
                  </a:lnTo>
                  <a:lnTo>
                    <a:pt x="240" y="240"/>
                  </a:lnTo>
                  <a:lnTo>
                    <a:pt x="235" y="232"/>
                  </a:lnTo>
                  <a:lnTo>
                    <a:pt x="230" y="224"/>
                  </a:lnTo>
                  <a:lnTo>
                    <a:pt x="224" y="219"/>
                  </a:lnTo>
                  <a:lnTo>
                    <a:pt x="218" y="213"/>
                  </a:lnTo>
                  <a:lnTo>
                    <a:pt x="211" y="209"/>
                  </a:lnTo>
                  <a:lnTo>
                    <a:pt x="205" y="205"/>
                  </a:lnTo>
                  <a:lnTo>
                    <a:pt x="198" y="201"/>
                  </a:lnTo>
                  <a:lnTo>
                    <a:pt x="190" y="200"/>
                  </a:lnTo>
                  <a:lnTo>
                    <a:pt x="181" y="198"/>
                  </a:lnTo>
                  <a:lnTo>
                    <a:pt x="174" y="198"/>
                  </a:lnTo>
                  <a:lnTo>
                    <a:pt x="165" y="198"/>
                  </a:lnTo>
                  <a:lnTo>
                    <a:pt x="157" y="199"/>
                  </a:lnTo>
                  <a:lnTo>
                    <a:pt x="151" y="201"/>
                  </a:lnTo>
                  <a:lnTo>
                    <a:pt x="143" y="205"/>
                  </a:lnTo>
                  <a:lnTo>
                    <a:pt x="136" y="208"/>
                  </a:lnTo>
                  <a:lnTo>
                    <a:pt x="130" y="213"/>
                  </a:lnTo>
                  <a:lnTo>
                    <a:pt x="124" y="218"/>
                  </a:lnTo>
                  <a:lnTo>
                    <a:pt x="117" y="224"/>
                  </a:lnTo>
                  <a:lnTo>
                    <a:pt x="112" y="231"/>
                  </a:lnTo>
                  <a:lnTo>
                    <a:pt x="108" y="240"/>
                  </a:lnTo>
                  <a:lnTo>
                    <a:pt x="104" y="248"/>
                  </a:lnTo>
                  <a:lnTo>
                    <a:pt x="101" y="258"/>
                  </a:lnTo>
                  <a:lnTo>
                    <a:pt x="99" y="267"/>
                  </a:lnTo>
                  <a:lnTo>
                    <a:pt x="97" y="278"/>
                  </a:lnTo>
                  <a:lnTo>
                    <a:pt x="95" y="291"/>
                  </a:lnTo>
                  <a:lnTo>
                    <a:pt x="95" y="30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10" name="Freeform 2152">
              <a:extLst>
                <a:ext uri="{FF2B5EF4-FFF2-40B4-BE49-F238E27FC236}">
                  <a16:creationId xmlns:a16="http://schemas.microsoft.com/office/drawing/2014/main" id="{60E1D238-9FE9-444E-A7E4-9AA2B30D4F73}"/>
                </a:ext>
              </a:extLst>
            </p:cNvPr>
            <p:cNvSpPr>
              <a:spLocks noEditPoints="1"/>
            </p:cNvSpPr>
            <p:nvPr/>
          </p:nvSpPr>
          <p:spPr bwMode="auto">
            <a:xfrm>
              <a:off x="826" y="2140"/>
              <a:ext cx="83" cy="92"/>
            </a:xfrm>
            <a:custGeom>
              <a:avLst/>
              <a:gdLst>
                <a:gd name="T0" fmla="*/ 3 w 333"/>
                <a:gd name="T1" fmla="*/ 22 h 371"/>
                <a:gd name="T2" fmla="*/ 7 w 333"/>
                <a:gd name="T3" fmla="*/ 14 h 371"/>
                <a:gd name="T4" fmla="*/ 13 w 333"/>
                <a:gd name="T5" fmla="*/ 8 h 371"/>
                <a:gd name="T6" fmla="*/ 19 w 333"/>
                <a:gd name="T7" fmla="*/ 4 h 371"/>
                <a:gd name="T8" fmla="*/ 29 w 333"/>
                <a:gd name="T9" fmla="*/ 1 h 371"/>
                <a:gd name="T10" fmla="*/ 41 w 333"/>
                <a:gd name="T11" fmla="*/ 0 h 371"/>
                <a:gd name="T12" fmla="*/ 57 w 333"/>
                <a:gd name="T13" fmla="*/ 1 h 371"/>
                <a:gd name="T14" fmla="*/ 64 w 333"/>
                <a:gd name="T15" fmla="*/ 4 h 371"/>
                <a:gd name="T16" fmla="*/ 72 w 333"/>
                <a:gd name="T17" fmla="*/ 9 h 371"/>
                <a:gd name="T18" fmla="*/ 75 w 333"/>
                <a:gd name="T19" fmla="*/ 13 h 371"/>
                <a:gd name="T20" fmla="*/ 77 w 333"/>
                <a:gd name="T21" fmla="*/ 19 h 371"/>
                <a:gd name="T22" fmla="*/ 78 w 333"/>
                <a:gd name="T23" fmla="*/ 34 h 371"/>
                <a:gd name="T24" fmla="*/ 78 w 333"/>
                <a:gd name="T25" fmla="*/ 71 h 371"/>
                <a:gd name="T26" fmla="*/ 80 w 333"/>
                <a:gd name="T27" fmla="*/ 81 h 371"/>
                <a:gd name="T28" fmla="*/ 83 w 333"/>
                <a:gd name="T29" fmla="*/ 90 h 371"/>
                <a:gd name="T30" fmla="*/ 57 w 333"/>
                <a:gd name="T31" fmla="*/ 83 h 371"/>
                <a:gd name="T32" fmla="*/ 54 w 333"/>
                <a:gd name="T33" fmla="*/ 83 h 371"/>
                <a:gd name="T34" fmla="*/ 44 w 333"/>
                <a:gd name="T35" fmla="*/ 89 h 371"/>
                <a:gd name="T36" fmla="*/ 33 w 333"/>
                <a:gd name="T37" fmla="*/ 92 h 371"/>
                <a:gd name="T38" fmla="*/ 23 w 333"/>
                <a:gd name="T39" fmla="*/ 92 h 371"/>
                <a:gd name="T40" fmla="*/ 14 w 333"/>
                <a:gd name="T41" fmla="*/ 89 h 371"/>
                <a:gd name="T42" fmla="*/ 8 w 333"/>
                <a:gd name="T43" fmla="*/ 85 h 371"/>
                <a:gd name="T44" fmla="*/ 3 w 333"/>
                <a:gd name="T45" fmla="*/ 79 h 371"/>
                <a:gd name="T46" fmla="*/ 0 w 333"/>
                <a:gd name="T47" fmla="*/ 71 h 371"/>
                <a:gd name="T48" fmla="*/ 0 w 333"/>
                <a:gd name="T49" fmla="*/ 62 h 371"/>
                <a:gd name="T50" fmla="*/ 3 w 333"/>
                <a:gd name="T51" fmla="*/ 53 h 371"/>
                <a:gd name="T52" fmla="*/ 10 w 333"/>
                <a:gd name="T53" fmla="*/ 45 h 371"/>
                <a:gd name="T54" fmla="*/ 21 w 333"/>
                <a:gd name="T55" fmla="*/ 41 h 371"/>
                <a:gd name="T56" fmla="*/ 40 w 333"/>
                <a:gd name="T57" fmla="*/ 37 h 371"/>
                <a:gd name="T58" fmla="*/ 55 w 333"/>
                <a:gd name="T59" fmla="*/ 33 h 371"/>
                <a:gd name="T60" fmla="*/ 54 w 333"/>
                <a:gd name="T61" fmla="*/ 24 h 371"/>
                <a:gd name="T62" fmla="*/ 52 w 333"/>
                <a:gd name="T63" fmla="*/ 21 h 371"/>
                <a:gd name="T64" fmla="*/ 49 w 333"/>
                <a:gd name="T65" fmla="*/ 20 h 371"/>
                <a:gd name="T66" fmla="*/ 43 w 333"/>
                <a:gd name="T67" fmla="*/ 18 h 371"/>
                <a:gd name="T68" fmla="*/ 33 w 333"/>
                <a:gd name="T69" fmla="*/ 18 h 371"/>
                <a:gd name="T70" fmla="*/ 27 w 333"/>
                <a:gd name="T71" fmla="*/ 22 h 371"/>
                <a:gd name="T72" fmla="*/ 24 w 333"/>
                <a:gd name="T73" fmla="*/ 29 h 371"/>
                <a:gd name="T74" fmla="*/ 49 w 333"/>
                <a:gd name="T75" fmla="*/ 49 h 371"/>
                <a:gd name="T76" fmla="*/ 36 w 333"/>
                <a:gd name="T77" fmla="*/ 52 h 371"/>
                <a:gd name="T78" fmla="*/ 28 w 333"/>
                <a:gd name="T79" fmla="*/ 55 h 371"/>
                <a:gd name="T80" fmla="*/ 25 w 333"/>
                <a:gd name="T81" fmla="*/ 58 h 371"/>
                <a:gd name="T82" fmla="*/ 24 w 333"/>
                <a:gd name="T83" fmla="*/ 61 h 371"/>
                <a:gd name="T84" fmla="*/ 24 w 333"/>
                <a:gd name="T85" fmla="*/ 66 h 371"/>
                <a:gd name="T86" fmla="*/ 27 w 333"/>
                <a:gd name="T87" fmla="*/ 72 h 371"/>
                <a:gd name="T88" fmla="*/ 33 w 333"/>
                <a:gd name="T89" fmla="*/ 75 h 371"/>
                <a:gd name="T90" fmla="*/ 43 w 333"/>
                <a:gd name="T91" fmla="*/ 74 h 371"/>
                <a:gd name="T92" fmla="*/ 50 w 333"/>
                <a:gd name="T93" fmla="*/ 70 h 371"/>
                <a:gd name="T94" fmla="*/ 54 w 333"/>
                <a:gd name="T95" fmla="*/ 63 h 371"/>
                <a:gd name="T96" fmla="*/ 55 w 333"/>
                <a:gd name="T97" fmla="*/ 56 h 37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33"/>
                <a:gd name="T148" fmla="*/ 0 h 371"/>
                <a:gd name="T149" fmla="*/ 333 w 333"/>
                <a:gd name="T150" fmla="*/ 371 h 37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33" h="371">
                  <a:moveTo>
                    <a:pt x="95" y="116"/>
                  </a:moveTo>
                  <a:lnTo>
                    <a:pt x="10" y="101"/>
                  </a:lnTo>
                  <a:lnTo>
                    <a:pt x="13" y="89"/>
                  </a:lnTo>
                  <a:lnTo>
                    <a:pt x="18" y="78"/>
                  </a:lnTo>
                  <a:lnTo>
                    <a:pt x="23" y="66"/>
                  </a:lnTo>
                  <a:lnTo>
                    <a:pt x="29" y="57"/>
                  </a:lnTo>
                  <a:lnTo>
                    <a:pt x="35" y="48"/>
                  </a:lnTo>
                  <a:lnTo>
                    <a:pt x="43" y="39"/>
                  </a:lnTo>
                  <a:lnTo>
                    <a:pt x="51" y="31"/>
                  </a:lnTo>
                  <a:lnTo>
                    <a:pt x="58" y="25"/>
                  </a:lnTo>
                  <a:lnTo>
                    <a:pt x="68" y="19"/>
                  </a:lnTo>
                  <a:lnTo>
                    <a:pt x="78" y="15"/>
                  </a:lnTo>
                  <a:lnTo>
                    <a:pt x="90" y="10"/>
                  </a:lnTo>
                  <a:lnTo>
                    <a:pt x="102" y="7"/>
                  </a:lnTo>
                  <a:lnTo>
                    <a:pt x="116" y="4"/>
                  </a:lnTo>
                  <a:lnTo>
                    <a:pt x="130" y="1"/>
                  </a:lnTo>
                  <a:lnTo>
                    <a:pt x="147" y="0"/>
                  </a:lnTo>
                  <a:lnTo>
                    <a:pt x="163" y="0"/>
                  </a:lnTo>
                  <a:lnTo>
                    <a:pt x="192" y="1"/>
                  </a:lnTo>
                  <a:lnTo>
                    <a:pt x="217" y="4"/>
                  </a:lnTo>
                  <a:lnTo>
                    <a:pt x="229" y="6"/>
                  </a:lnTo>
                  <a:lnTo>
                    <a:pt x="239" y="9"/>
                  </a:lnTo>
                  <a:lnTo>
                    <a:pt x="248" y="11"/>
                  </a:lnTo>
                  <a:lnTo>
                    <a:pt x="257" y="15"/>
                  </a:lnTo>
                  <a:lnTo>
                    <a:pt x="270" y="23"/>
                  </a:lnTo>
                  <a:lnTo>
                    <a:pt x="282" y="32"/>
                  </a:lnTo>
                  <a:lnTo>
                    <a:pt x="288" y="37"/>
                  </a:lnTo>
                  <a:lnTo>
                    <a:pt x="292" y="42"/>
                  </a:lnTo>
                  <a:lnTo>
                    <a:pt x="297" y="48"/>
                  </a:lnTo>
                  <a:lnTo>
                    <a:pt x="300" y="53"/>
                  </a:lnTo>
                  <a:lnTo>
                    <a:pt x="302" y="59"/>
                  </a:lnTo>
                  <a:lnTo>
                    <a:pt x="305" y="66"/>
                  </a:lnTo>
                  <a:lnTo>
                    <a:pt x="308" y="75"/>
                  </a:lnTo>
                  <a:lnTo>
                    <a:pt x="309" y="85"/>
                  </a:lnTo>
                  <a:lnTo>
                    <a:pt x="311" y="108"/>
                  </a:lnTo>
                  <a:lnTo>
                    <a:pt x="312" y="137"/>
                  </a:lnTo>
                  <a:lnTo>
                    <a:pt x="311" y="246"/>
                  </a:lnTo>
                  <a:lnTo>
                    <a:pt x="311" y="268"/>
                  </a:lnTo>
                  <a:lnTo>
                    <a:pt x="312" y="287"/>
                  </a:lnTo>
                  <a:lnTo>
                    <a:pt x="313" y="302"/>
                  </a:lnTo>
                  <a:lnTo>
                    <a:pt x="315" y="315"/>
                  </a:lnTo>
                  <a:lnTo>
                    <a:pt x="319" y="327"/>
                  </a:lnTo>
                  <a:lnTo>
                    <a:pt x="322" y="338"/>
                  </a:lnTo>
                  <a:lnTo>
                    <a:pt x="326" y="350"/>
                  </a:lnTo>
                  <a:lnTo>
                    <a:pt x="333" y="362"/>
                  </a:lnTo>
                  <a:lnTo>
                    <a:pt x="239" y="362"/>
                  </a:lnTo>
                  <a:lnTo>
                    <a:pt x="236" y="351"/>
                  </a:lnTo>
                  <a:lnTo>
                    <a:pt x="230" y="334"/>
                  </a:lnTo>
                  <a:lnTo>
                    <a:pt x="228" y="328"/>
                  </a:lnTo>
                  <a:lnTo>
                    <a:pt x="227" y="323"/>
                  </a:lnTo>
                  <a:lnTo>
                    <a:pt x="215" y="334"/>
                  </a:lnTo>
                  <a:lnTo>
                    <a:pt x="203" y="344"/>
                  </a:lnTo>
                  <a:lnTo>
                    <a:pt x="190" y="352"/>
                  </a:lnTo>
                  <a:lnTo>
                    <a:pt x="176" y="359"/>
                  </a:lnTo>
                  <a:lnTo>
                    <a:pt x="162" y="364"/>
                  </a:lnTo>
                  <a:lnTo>
                    <a:pt x="148" y="368"/>
                  </a:lnTo>
                  <a:lnTo>
                    <a:pt x="133" y="370"/>
                  </a:lnTo>
                  <a:lnTo>
                    <a:pt x="118" y="371"/>
                  </a:lnTo>
                  <a:lnTo>
                    <a:pt x="105" y="370"/>
                  </a:lnTo>
                  <a:lnTo>
                    <a:pt x="91" y="369"/>
                  </a:lnTo>
                  <a:lnTo>
                    <a:pt x="79" y="366"/>
                  </a:lnTo>
                  <a:lnTo>
                    <a:pt x="68" y="363"/>
                  </a:lnTo>
                  <a:lnTo>
                    <a:pt x="58" y="359"/>
                  </a:lnTo>
                  <a:lnTo>
                    <a:pt x="48" y="354"/>
                  </a:lnTo>
                  <a:lnTo>
                    <a:pt x="40" y="348"/>
                  </a:lnTo>
                  <a:lnTo>
                    <a:pt x="32" y="341"/>
                  </a:lnTo>
                  <a:lnTo>
                    <a:pt x="24" y="333"/>
                  </a:lnTo>
                  <a:lnTo>
                    <a:pt x="18" y="325"/>
                  </a:lnTo>
                  <a:lnTo>
                    <a:pt x="12" y="317"/>
                  </a:lnTo>
                  <a:lnTo>
                    <a:pt x="8" y="307"/>
                  </a:lnTo>
                  <a:lnTo>
                    <a:pt x="4" y="298"/>
                  </a:lnTo>
                  <a:lnTo>
                    <a:pt x="2" y="287"/>
                  </a:lnTo>
                  <a:lnTo>
                    <a:pt x="0" y="277"/>
                  </a:lnTo>
                  <a:lnTo>
                    <a:pt x="0" y="266"/>
                  </a:lnTo>
                  <a:lnTo>
                    <a:pt x="1" y="251"/>
                  </a:lnTo>
                  <a:lnTo>
                    <a:pt x="3" y="237"/>
                  </a:lnTo>
                  <a:lnTo>
                    <a:pt x="8" y="224"/>
                  </a:lnTo>
                  <a:lnTo>
                    <a:pt x="14" y="212"/>
                  </a:lnTo>
                  <a:lnTo>
                    <a:pt x="22" y="201"/>
                  </a:lnTo>
                  <a:lnTo>
                    <a:pt x="32" y="191"/>
                  </a:lnTo>
                  <a:lnTo>
                    <a:pt x="42" y="183"/>
                  </a:lnTo>
                  <a:lnTo>
                    <a:pt x="54" y="177"/>
                  </a:lnTo>
                  <a:lnTo>
                    <a:pt x="68" y="170"/>
                  </a:lnTo>
                  <a:lnTo>
                    <a:pt x="86" y="165"/>
                  </a:lnTo>
                  <a:lnTo>
                    <a:pt x="106" y="159"/>
                  </a:lnTo>
                  <a:lnTo>
                    <a:pt x="129" y="155"/>
                  </a:lnTo>
                  <a:lnTo>
                    <a:pt x="160" y="148"/>
                  </a:lnTo>
                  <a:lnTo>
                    <a:pt x="184" y="143"/>
                  </a:lnTo>
                  <a:lnTo>
                    <a:pt x="205" y="137"/>
                  </a:lnTo>
                  <a:lnTo>
                    <a:pt x="220" y="132"/>
                  </a:lnTo>
                  <a:lnTo>
                    <a:pt x="220" y="122"/>
                  </a:lnTo>
                  <a:lnTo>
                    <a:pt x="219" y="109"/>
                  </a:lnTo>
                  <a:lnTo>
                    <a:pt x="217" y="98"/>
                  </a:lnTo>
                  <a:lnTo>
                    <a:pt x="215" y="94"/>
                  </a:lnTo>
                  <a:lnTo>
                    <a:pt x="213" y="91"/>
                  </a:lnTo>
                  <a:lnTo>
                    <a:pt x="209" y="86"/>
                  </a:lnTo>
                  <a:lnTo>
                    <a:pt x="206" y="83"/>
                  </a:lnTo>
                  <a:lnTo>
                    <a:pt x="203" y="81"/>
                  </a:lnTo>
                  <a:lnTo>
                    <a:pt x="198" y="79"/>
                  </a:lnTo>
                  <a:lnTo>
                    <a:pt x="193" y="76"/>
                  </a:lnTo>
                  <a:lnTo>
                    <a:pt x="187" y="75"/>
                  </a:lnTo>
                  <a:lnTo>
                    <a:pt x="173" y="73"/>
                  </a:lnTo>
                  <a:lnTo>
                    <a:pt x="157" y="72"/>
                  </a:lnTo>
                  <a:lnTo>
                    <a:pt x="144" y="73"/>
                  </a:lnTo>
                  <a:lnTo>
                    <a:pt x="134" y="74"/>
                  </a:lnTo>
                  <a:lnTo>
                    <a:pt x="125" y="78"/>
                  </a:lnTo>
                  <a:lnTo>
                    <a:pt x="117" y="82"/>
                  </a:lnTo>
                  <a:lnTo>
                    <a:pt x="110" y="87"/>
                  </a:lnTo>
                  <a:lnTo>
                    <a:pt x="105" y="95"/>
                  </a:lnTo>
                  <a:lnTo>
                    <a:pt x="99" y="105"/>
                  </a:lnTo>
                  <a:lnTo>
                    <a:pt x="95" y="116"/>
                  </a:lnTo>
                  <a:close/>
                  <a:moveTo>
                    <a:pt x="220" y="192"/>
                  </a:moveTo>
                  <a:lnTo>
                    <a:pt x="209" y="195"/>
                  </a:lnTo>
                  <a:lnTo>
                    <a:pt x="196" y="199"/>
                  </a:lnTo>
                  <a:lnTo>
                    <a:pt x="181" y="203"/>
                  </a:lnTo>
                  <a:lnTo>
                    <a:pt x="163" y="207"/>
                  </a:lnTo>
                  <a:lnTo>
                    <a:pt x="145" y="211"/>
                  </a:lnTo>
                  <a:lnTo>
                    <a:pt x="131" y="215"/>
                  </a:lnTo>
                  <a:lnTo>
                    <a:pt x="120" y="219"/>
                  </a:lnTo>
                  <a:lnTo>
                    <a:pt x="112" y="223"/>
                  </a:lnTo>
                  <a:lnTo>
                    <a:pt x="108" y="226"/>
                  </a:lnTo>
                  <a:lnTo>
                    <a:pt x="104" y="230"/>
                  </a:lnTo>
                  <a:lnTo>
                    <a:pt x="100" y="234"/>
                  </a:lnTo>
                  <a:lnTo>
                    <a:pt x="98" y="237"/>
                  </a:lnTo>
                  <a:lnTo>
                    <a:pt x="96" y="242"/>
                  </a:lnTo>
                  <a:lnTo>
                    <a:pt x="95" y="246"/>
                  </a:lnTo>
                  <a:lnTo>
                    <a:pt x="94" y="251"/>
                  </a:lnTo>
                  <a:lnTo>
                    <a:pt x="94" y="256"/>
                  </a:lnTo>
                  <a:lnTo>
                    <a:pt x="95" y="266"/>
                  </a:lnTo>
                  <a:lnTo>
                    <a:pt x="97" y="275"/>
                  </a:lnTo>
                  <a:lnTo>
                    <a:pt x="101" y="283"/>
                  </a:lnTo>
                  <a:lnTo>
                    <a:pt x="108" y="290"/>
                  </a:lnTo>
                  <a:lnTo>
                    <a:pt x="116" y="296"/>
                  </a:lnTo>
                  <a:lnTo>
                    <a:pt x="125" y="301"/>
                  </a:lnTo>
                  <a:lnTo>
                    <a:pt x="134" y="304"/>
                  </a:lnTo>
                  <a:lnTo>
                    <a:pt x="145" y="305"/>
                  </a:lnTo>
                  <a:lnTo>
                    <a:pt x="159" y="304"/>
                  </a:lnTo>
                  <a:lnTo>
                    <a:pt x="171" y="300"/>
                  </a:lnTo>
                  <a:lnTo>
                    <a:pt x="182" y="295"/>
                  </a:lnTo>
                  <a:lnTo>
                    <a:pt x="194" y="288"/>
                  </a:lnTo>
                  <a:lnTo>
                    <a:pt x="202" y="282"/>
                  </a:lnTo>
                  <a:lnTo>
                    <a:pt x="208" y="274"/>
                  </a:lnTo>
                  <a:lnTo>
                    <a:pt x="213" y="266"/>
                  </a:lnTo>
                  <a:lnTo>
                    <a:pt x="216" y="256"/>
                  </a:lnTo>
                  <a:lnTo>
                    <a:pt x="218" y="250"/>
                  </a:lnTo>
                  <a:lnTo>
                    <a:pt x="219" y="240"/>
                  </a:lnTo>
                  <a:lnTo>
                    <a:pt x="219" y="226"/>
                  </a:lnTo>
                  <a:lnTo>
                    <a:pt x="220" y="211"/>
                  </a:lnTo>
                  <a:lnTo>
                    <a:pt x="220" y="19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11" name="Freeform 2153">
              <a:extLst>
                <a:ext uri="{FF2B5EF4-FFF2-40B4-BE49-F238E27FC236}">
                  <a16:creationId xmlns:a16="http://schemas.microsoft.com/office/drawing/2014/main" id="{7629EC6D-74B2-479F-B43B-4357958512AE}"/>
                </a:ext>
              </a:extLst>
            </p:cNvPr>
            <p:cNvSpPr>
              <a:spLocks/>
            </p:cNvSpPr>
            <p:nvPr/>
          </p:nvSpPr>
          <p:spPr bwMode="auto">
            <a:xfrm>
              <a:off x="919" y="2140"/>
              <a:ext cx="83" cy="92"/>
            </a:xfrm>
            <a:custGeom>
              <a:avLst/>
              <a:gdLst>
                <a:gd name="T0" fmla="*/ 25 w 331"/>
                <a:gd name="T1" fmla="*/ 64 h 371"/>
                <a:gd name="T2" fmla="*/ 28 w 331"/>
                <a:gd name="T3" fmla="*/ 69 h 371"/>
                <a:gd name="T4" fmla="*/ 31 w 331"/>
                <a:gd name="T5" fmla="*/ 72 h 371"/>
                <a:gd name="T6" fmla="*/ 35 w 331"/>
                <a:gd name="T7" fmla="*/ 74 h 371"/>
                <a:gd name="T8" fmla="*/ 47 w 331"/>
                <a:gd name="T9" fmla="*/ 75 h 371"/>
                <a:gd name="T10" fmla="*/ 54 w 331"/>
                <a:gd name="T11" fmla="*/ 73 h 371"/>
                <a:gd name="T12" fmla="*/ 58 w 331"/>
                <a:gd name="T13" fmla="*/ 71 h 371"/>
                <a:gd name="T14" fmla="*/ 60 w 331"/>
                <a:gd name="T15" fmla="*/ 66 h 371"/>
                <a:gd name="T16" fmla="*/ 58 w 331"/>
                <a:gd name="T17" fmla="*/ 62 h 371"/>
                <a:gd name="T18" fmla="*/ 55 w 331"/>
                <a:gd name="T19" fmla="*/ 60 h 371"/>
                <a:gd name="T20" fmla="*/ 37 w 331"/>
                <a:gd name="T21" fmla="*/ 55 h 371"/>
                <a:gd name="T22" fmla="*/ 19 w 331"/>
                <a:gd name="T23" fmla="*/ 50 h 371"/>
                <a:gd name="T24" fmla="*/ 12 w 331"/>
                <a:gd name="T25" fmla="*/ 45 h 371"/>
                <a:gd name="T26" fmla="*/ 6 w 331"/>
                <a:gd name="T27" fmla="*/ 38 h 371"/>
                <a:gd name="T28" fmla="*/ 4 w 331"/>
                <a:gd name="T29" fmla="*/ 30 h 371"/>
                <a:gd name="T30" fmla="*/ 4 w 331"/>
                <a:gd name="T31" fmla="*/ 22 h 371"/>
                <a:gd name="T32" fmla="*/ 7 w 331"/>
                <a:gd name="T33" fmla="*/ 14 h 371"/>
                <a:gd name="T34" fmla="*/ 13 w 331"/>
                <a:gd name="T35" fmla="*/ 8 h 371"/>
                <a:gd name="T36" fmla="*/ 21 w 331"/>
                <a:gd name="T37" fmla="*/ 3 h 371"/>
                <a:gd name="T38" fmla="*/ 32 w 331"/>
                <a:gd name="T39" fmla="*/ 1 h 371"/>
                <a:gd name="T40" fmla="*/ 45 w 331"/>
                <a:gd name="T41" fmla="*/ 0 h 371"/>
                <a:gd name="T42" fmla="*/ 56 w 331"/>
                <a:gd name="T43" fmla="*/ 1 h 371"/>
                <a:gd name="T44" fmla="*/ 65 w 331"/>
                <a:gd name="T45" fmla="*/ 4 h 371"/>
                <a:gd name="T46" fmla="*/ 72 w 331"/>
                <a:gd name="T47" fmla="*/ 9 h 371"/>
                <a:gd name="T48" fmla="*/ 77 w 331"/>
                <a:gd name="T49" fmla="*/ 15 h 371"/>
                <a:gd name="T50" fmla="*/ 80 w 331"/>
                <a:gd name="T51" fmla="*/ 23 h 371"/>
                <a:gd name="T52" fmla="*/ 56 w 331"/>
                <a:gd name="T53" fmla="*/ 23 h 371"/>
                <a:gd name="T54" fmla="*/ 50 w 331"/>
                <a:gd name="T55" fmla="*/ 18 h 371"/>
                <a:gd name="T56" fmla="*/ 41 w 331"/>
                <a:gd name="T57" fmla="*/ 17 h 371"/>
                <a:gd name="T58" fmla="*/ 30 w 331"/>
                <a:gd name="T59" fmla="*/ 18 h 371"/>
                <a:gd name="T60" fmla="*/ 26 w 331"/>
                <a:gd name="T61" fmla="*/ 21 h 371"/>
                <a:gd name="T62" fmla="*/ 25 w 331"/>
                <a:gd name="T63" fmla="*/ 25 h 371"/>
                <a:gd name="T64" fmla="*/ 28 w 331"/>
                <a:gd name="T65" fmla="*/ 28 h 371"/>
                <a:gd name="T66" fmla="*/ 41 w 331"/>
                <a:gd name="T67" fmla="*/ 33 h 371"/>
                <a:gd name="T68" fmla="*/ 58 w 331"/>
                <a:gd name="T69" fmla="*/ 37 h 371"/>
                <a:gd name="T70" fmla="*/ 68 w 331"/>
                <a:gd name="T71" fmla="*/ 41 h 371"/>
                <a:gd name="T72" fmla="*/ 75 w 331"/>
                <a:gd name="T73" fmla="*/ 45 h 371"/>
                <a:gd name="T74" fmla="*/ 80 w 331"/>
                <a:gd name="T75" fmla="*/ 50 h 371"/>
                <a:gd name="T76" fmla="*/ 82 w 331"/>
                <a:gd name="T77" fmla="*/ 57 h 371"/>
                <a:gd name="T78" fmla="*/ 83 w 331"/>
                <a:gd name="T79" fmla="*/ 65 h 371"/>
                <a:gd name="T80" fmla="*/ 80 w 331"/>
                <a:gd name="T81" fmla="*/ 74 h 371"/>
                <a:gd name="T82" fmla="*/ 75 w 331"/>
                <a:gd name="T83" fmla="*/ 81 h 371"/>
                <a:gd name="T84" fmla="*/ 67 w 331"/>
                <a:gd name="T85" fmla="*/ 87 h 371"/>
                <a:gd name="T86" fmla="*/ 56 w 331"/>
                <a:gd name="T87" fmla="*/ 91 h 371"/>
                <a:gd name="T88" fmla="*/ 43 w 331"/>
                <a:gd name="T89" fmla="*/ 92 h 371"/>
                <a:gd name="T90" fmla="*/ 30 w 331"/>
                <a:gd name="T91" fmla="*/ 91 h 371"/>
                <a:gd name="T92" fmla="*/ 20 w 331"/>
                <a:gd name="T93" fmla="*/ 88 h 371"/>
                <a:gd name="T94" fmla="*/ 12 w 331"/>
                <a:gd name="T95" fmla="*/ 83 h 371"/>
                <a:gd name="T96" fmla="*/ 5 w 331"/>
                <a:gd name="T97" fmla="*/ 76 h 371"/>
                <a:gd name="T98" fmla="*/ 1 w 331"/>
                <a:gd name="T99" fmla="*/ 68 h 37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31"/>
                <a:gd name="T151" fmla="*/ 0 h 371"/>
                <a:gd name="T152" fmla="*/ 331 w 331"/>
                <a:gd name="T153" fmla="*/ 371 h 37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31" h="371">
                  <a:moveTo>
                    <a:pt x="0" y="262"/>
                  </a:moveTo>
                  <a:lnTo>
                    <a:pt x="94" y="247"/>
                  </a:lnTo>
                  <a:lnTo>
                    <a:pt x="99" y="259"/>
                  </a:lnTo>
                  <a:lnTo>
                    <a:pt x="103" y="272"/>
                  </a:lnTo>
                  <a:lnTo>
                    <a:pt x="106" y="276"/>
                  </a:lnTo>
                  <a:lnTo>
                    <a:pt x="111" y="280"/>
                  </a:lnTo>
                  <a:lnTo>
                    <a:pt x="114" y="285"/>
                  </a:lnTo>
                  <a:lnTo>
                    <a:pt x="118" y="288"/>
                  </a:lnTo>
                  <a:lnTo>
                    <a:pt x="124" y="291"/>
                  </a:lnTo>
                  <a:lnTo>
                    <a:pt x="128" y="295"/>
                  </a:lnTo>
                  <a:lnTo>
                    <a:pt x="135" y="297"/>
                  </a:lnTo>
                  <a:lnTo>
                    <a:pt x="141" y="299"/>
                  </a:lnTo>
                  <a:lnTo>
                    <a:pt x="155" y="301"/>
                  </a:lnTo>
                  <a:lnTo>
                    <a:pt x="170" y="302"/>
                  </a:lnTo>
                  <a:lnTo>
                    <a:pt x="187" y="302"/>
                  </a:lnTo>
                  <a:lnTo>
                    <a:pt x="202" y="299"/>
                  </a:lnTo>
                  <a:lnTo>
                    <a:pt x="209" y="298"/>
                  </a:lnTo>
                  <a:lnTo>
                    <a:pt x="214" y="295"/>
                  </a:lnTo>
                  <a:lnTo>
                    <a:pt x="220" y="293"/>
                  </a:lnTo>
                  <a:lnTo>
                    <a:pt x="224" y="289"/>
                  </a:lnTo>
                  <a:lnTo>
                    <a:pt x="230" y="285"/>
                  </a:lnTo>
                  <a:lnTo>
                    <a:pt x="234" y="278"/>
                  </a:lnTo>
                  <a:lnTo>
                    <a:pt x="236" y="272"/>
                  </a:lnTo>
                  <a:lnTo>
                    <a:pt x="238" y="265"/>
                  </a:lnTo>
                  <a:lnTo>
                    <a:pt x="236" y="259"/>
                  </a:lnTo>
                  <a:lnTo>
                    <a:pt x="235" y="255"/>
                  </a:lnTo>
                  <a:lnTo>
                    <a:pt x="233" y="251"/>
                  </a:lnTo>
                  <a:lnTo>
                    <a:pt x="231" y="246"/>
                  </a:lnTo>
                  <a:lnTo>
                    <a:pt x="225" y="243"/>
                  </a:lnTo>
                  <a:lnTo>
                    <a:pt x="219" y="241"/>
                  </a:lnTo>
                  <a:lnTo>
                    <a:pt x="210" y="237"/>
                  </a:lnTo>
                  <a:lnTo>
                    <a:pt x="199" y="234"/>
                  </a:lnTo>
                  <a:lnTo>
                    <a:pt x="147" y="222"/>
                  </a:lnTo>
                  <a:lnTo>
                    <a:pt x="106" y="211"/>
                  </a:lnTo>
                  <a:lnTo>
                    <a:pt x="90" y="204"/>
                  </a:lnTo>
                  <a:lnTo>
                    <a:pt x="75" y="200"/>
                  </a:lnTo>
                  <a:lnTo>
                    <a:pt x="64" y="194"/>
                  </a:lnTo>
                  <a:lnTo>
                    <a:pt x="56" y="189"/>
                  </a:lnTo>
                  <a:lnTo>
                    <a:pt x="46" y="181"/>
                  </a:lnTo>
                  <a:lnTo>
                    <a:pt x="37" y="173"/>
                  </a:lnTo>
                  <a:lnTo>
                    <a:pt x="30" y="165"/>
                  </a:lnTo>
                  <a:lnTo>
                    <a:pt x="24" y="155"/>
                  </a:lnTo>
                  <a:lnTo>
                    <a:pt x="19" y="144"/>
                  </a:lnTo>
                  <a:lnTo>
                    <a:pt x="16" y="133"/>
                  </a:lnTo>
                  <a:lnTo>
                    <a:pt x="14" y="122"/>
                  </a:lnTo>
                  <a:lnTo>
                    <a:pt x="14" y="109"/>
                  </a:lnTo>
                  <a:lnTo>
                    <a:pt x="14" y="97"/>
                  </a:lnTo>
                  <a:lnTo>
                    <a:pt x="16" y="87"/>
                  </a:lnTo>
                  <a:lnTo>
                    <a:pt x="18" y="76"/>
                  </a:lnTo>
                  <a:lnTo>
                    <a:pt x="23" y="66"/>
                  </a:lnTo>
                  <a:lnTo>
                    <a:pt x="28" y="58"/>
                  </a:lnTo>
                  <a:lnTo>
                    <a:pt x="34" y="48"/>
                  </a:lnTo>
                  <a:lnTo>
                    <a:pt x="41" y="40"/>
                  </a:lnTo>
                  <a:lnTo>
                    <a:pt x="50" y="31"/>
                  </a:lnTo>
                  <a:lnTo>
                    <a:pt x="59" y="25"/>
                  </a:lnTo>
                  <a:lnTo>
                    <a:pt x="70" y="18"/>
                  </a:lnTo>
                  <a:lnTo>
                    <a:pt x="82" y="12"/>
                  </a:lnTo>
                  <a:lnTo>
                    <a:pt x="96" y="8"/>
                  </a:lnTo>
                  <a:lnTo>
                    <a:pt x="111" y="5"/>
                  </a:lnTo>
                  <a:lnTo>
                    <a:pt x="126" y="3"/>
                  </a:lnTo>
                  <a:lnTo>
                    <a:pt x="144" y="0"/>
                  </a:lnTo>
                  <a:lnTo>
                    <a:pt x="163" y="0"/>
                  </a:lnTo>
                  <a:lnTo>
                    <a:pt x="180" y="0"/>
                  </a:lnTo>
                  <a:lnTo>
                    <a:pt x="197" y="1"/>
                  </a:lnTo>
                  <a:lnTo>
                    <a:pt x="211" y="4"/>
                  </a:lnTo>
                  <a:lnTo>
                    <a:pt x="225" y="6"/>
                  </a:lnTo>
                  <a:lnTo>
                    <a:pt x="239" y="9"/>
                  </a:lnTo>
                  <a:lnTo>
                    <a:pt x="251" y="14"/>
                  </a:lnTo>
                  <a:lnTo>
                    <a:pt x="261" y="18"/>
                  </a:lnTo>
                  <a:lnTo>
                    <a:pt x="271" y="23"/>
                  </a:lnTo>
                  <a:lnTo>
                    <a:pt x="279" y="30"/>
                  </a:lnTo>
                  <a:lnTo>
                    <a:pt x="287" y="37"/>
                  </a:lnTo>
                  <a:lnTo>
                    <a:pt x="294" y="44"/>
                  </a:lnTo>
                  <a:lnTo>
                    <a:pt x="300" y="53"/>
                  </a:lnTo>
                  <a:lnTo>
                    <a:pt x="306" y="62"/>
                  </a:lnTo>
                  <a:lnTo>
                    <a:pt x="311" y="72"/>
                  </a:lnTo>
                  <a:lnTo>
                    <a:pt x="316" y="83"/>
                  </a:lnTo>
                  <a:lnTo>
                    <a:pt x="319" y="94"/>
                  </a:lnTo>
                  <a:lnTo>
                    <a:pt x="231" y="111"/>
                  </a:lnTo>
                  <a:lnTo>
                    <a:pt x="228" y="101"/>
                  </a:lnTo>
                  <a:lnTo>
                    <a:pt x="222" y="92"/>
                  </a:lnTo>
                  <a:lnTo>
                    <a:pt x="217" y="85"/>
                  </a:lnTo>
                  <a:lnTo>
                    <a:pt x="209" y="79"/>
                  </a:lnTo>
                  <a:lnTo>
                    <a:pt x="200" y="74"/>
                  </a:lnTo>
                  <a:lnTo>
                    <a:pt x="190" y="71"/>
                  </a:lnTo>
                  <a:lnTo>
                    <a:pt x="178" y="69"/>
                  </a:lnTo>
                  <a:lnTo>
                    <a:pt x="164" y="68"/>
                  </a:lnTo>
                  <a:lnTo>
                    <a:pt x="147" y="69"/>
                  </a:lnTo>
                  <a:lnTo>
                    <a:pt x="133" y="70"/>
                  </a:lnTo>
                  <a:lnTo>
                    <a:pt x="121" y="73"/>
                  </a:lnTo>
                  <a:lnTo>
                    <a:pt x="111" y="78"/>
                  </a:lnTo>
                  <a:lnTo>
                    <a:pt x="106" y="82"/>
                  </a:lnTo>
                  <a:lnTo>
                    <a:pt x="103" y="86"/>
                  </a:lnTo>
                  <a:lnTo>
                    <a:pt x="101" y="92"/>
                  </a:lnTo>
                  <a:lnTo>
                    <a:pt x="101" y="97"/>
                  </a:lnTo>
                  <a:lnTo>
                    <a:pt x="101" y="102"/>
                  </a:lnTo>
                  <a:lnTo>
                    <a:pt x="103" y="106"/>
                  </a:lnTo>
                  <a:lnTo>
                    <a:pt x="105" y="111"/>
                  </a:lnTo>
                  <a:lnTo>
                    <a:pt x="110" y="114"/>
                  </a:lnTo>
                  <a:lnTo>
                    <a:pt x="120" y="119"/>
                  </a:lnTo>
                  <a:lnTo>
                    <a:pt x="138" y="125"/>
                  </a:lnTo>
                  <a:lnTo>
                    <a:pt x="164" y="133"/>
                  </a:lnTo>
                  <a:lnTo>
                    <a:pt x="197" y="140"/>
                  </a:lnTo>
                  <a:lnTo>
                    <a:pt x="215" y="145"/>
                  </a:lnTo>
                  <a:lnTo>
                    <a:pt x="232" y="149"/>
                  </a:lnTo>
                  <a:lnTo>
                    <a:pt x="247" y="155"/>
                  </a:lnTo>
                  <a:lnTo>
                    <a:pt x="261" y="159"/>
                  </a:lnTo>
                  <a:lnTo>
                    <a:pt x="273" y="165"/>
                  </a:lnTo>
                  <a:lnTo>
                    <a:pt x="284" y="170"/>
                  </a:lnTo>
                  <a:lnTo>
                    <a:pt x="294" y="176"/>
                  </a:lnTo>
                  <a:lnTo>
                    <a:pt x="301" y="182"/>
                  </a:lnTo>
                  <a:lnTo>
                    <a:pt x="308" y="189"/>
                  </a:lnTo>
                  <a:lnTo>
                    <a:pt x="315" y="195"/>
                  </a:lnTo>
                  <a:lnTo>
                    <a:pt x="319" y="203"/>
                  </a:lnTo>
                  <a:lnTo>
                    <a:pt x="324" y="212"/>
                  </a:lnTo>
                  <a:lnTo>
                    <a:pt x="327" y="221"/>
                  </a:lnTo>
                  <a:lnTo>
                    <a:pt x="329" y="231"/>
                  </a:lnTo>
                  <a:lnTo>
                    <a:pt x="330" y="241"/>
                  </a:lnTo>
                  <a:lnTo>
                    <a:pt x="331" y="252"/>
                  </a:lnTo>
                  <a:lnTo>
                    <a:pt x="330" y="264"/>
                  </a:lnTo>
                  <a:lnTo>
                    <a:pt x="329" y="275"/>
                  </a:lnTo>
                  <a:lnTo>
                    <a:pt x="326" y="286"/>
                  </a:lnTo>
                  <a:lnTo>
                    <a:pt x="321" y="297"/>
                  </a:lnTo>
                  <a:lnTo>
                    <a:pt x="315" y="307"/>
                  </a:lnTo>
                  <a:lnTo>
                    <a:pt x="308" y="317"/>
                  </a:lnTo>
                  <a:lnTo>
                    <a:pt x="300" y="327"/>
                  </a:lnTo>
                  <a:lnTo>
                    <a:pt x="290" y="336"/>
                  </a:lnTo>
                  <a:lnTo>
                    <a:pt x="279" y="343"/>
                  </a:lnTo>
                  <a:lnTo>
                    <a:pt x="267" y="351"/>
                  </a:lnTo>
                  <a:lnTo>
                    <a:pt x="254" y="356"/>
                  </a:lnTo>
                  <a:lnTo>
                    <a:pt x="240" y="362"/>
                  </a:lnTo>
                  <a:lnTo>
                    <a:pt x="224" y="365"/>
                  </a:lnTo>
                  <a:lnTo>
                    <a:pt x="208" y="369"/>
                  </a:lnTo>
                  <a:lnTo>
                    <a:pt x="189" y="370"/>
                  </a:lnTo>
                  <a:lnTo>
                    <a:pt x="170" y="371"/>
                  </a:lnTo>
                  <a:lnTo>
                    <a:pt x="153" y="370"/>
                  </a:lnTo>
                  <a:lnTo>
                    <a:pt x="136" y="369"/>
                  </a:lnTo>
                  <a:lnTo>
                    <a:pt x="120" y="366"/>
                  </a:lnTo>
                  <a:lnTo>
                    <a:pt x="105" y="363"/>
                  </a:lnTo>
                  <a:lnTo>
                    <a:pt x="91" y="359"/>
                  </a:lnTo>
                  <a:lnTo>
                    <a:pt x="79" y="354"/>
                  </a:lnTo>
                  <a:lnTo>
                    <a:pt x="67" y="348"/>
                  </a:lnTo>
                  <a:lnTo>
                    <a:pt x="56" y="341"/>
                  </a:lnTo>
                  <a:lnTo>
                    <a:pt x="46" y="333"/>
                  </a:lnTo>
                  <a:lnTo>
                    <a:pt x="36" y="326"/>
                  </a:lnTo>
                  <a:lnTo>
                    <a:pt x="28" y="316"/>
                  </a:lnTo>
                  <a:lnTo>
                    <a:pt x="20" y="307"/>
                  </a:lnTo>
                  <a:lnTo>
                    <a:pt x="14" y="296"/>
                  </a:lnTo>
                  <a:lnTo>
                    <a:pt x="8" y="285"/>
                  </a:lnTo>
                  <a:lnTo>
                    <a:pt x="4" y="274"/>
                  </a:lnTo>
                  <a:lnTo>
                    <a:pt x="0" y="26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12" name="Freeform 2154">
              <a:extLst>
                <a:ext uri="{FF2B5EF4-FFF2-40B4-BE49-F238E27FC236}">
                  <a16:creationId xmlns:a16="http://schemas.microsoft.com/office/drawing/2014/main" id="{E4AA4A2C-7377-4A81-A48C-A3772BEB3DB9}"/>
                </a:ext>
              </a:extLst>
            </p:cNvPr>
            <p:cNvSpPr>
              <a:spLocks noEditPoints="1"/>
            </p:cNvSpPr>
            <p:nvPr/>
          </p:nvSpPr>
          <p:spPr bwMode="auto">
            <a:xfrm>
              <a:off x="1064" y="2108"/>
              <a:ext cx="87" cy="124"/>
            </a:xfrm>
            <a:custGeom>
              <a:avLst/>
              <a:gdLst>
                <a:gd name="T0" fmla="*/ 65 w 346"/>
                <a:gd name="T1" fmla="*/ 122 h 497"/>
                <a:gd name="T2" fmla="*/ 62 w 346"/>
                <a:gd name="T3" fmla="*/ 113 h 497"/>
                <a:gd name="T4" fmla="*/ 56 w 346"/>
                <a:gd name="T5" fmla="*/ 118 h 497"/>
                <a:gd name="T6" fmla="*/ 48 w 346"/>
                <a:gd name="T7" fmla="*/ 122 h 497"/>
                <a:gd name="T8" fmla="*/ 41 w 346"/>
                <a:gd name="T9" fmla="*/ 124 h 497"/>
                <a:gd name="T10" fmla="*/ 33 w 346"/>
                <a:gd name="T11" fmla="*/ 124 h 497"/>
                <a:gd name="T12" fmla="*/ 26 w 346"/>
                <a:gd name="T13" fmla="*/ 122 h 497"/>
                <a:gd name="T14" fmla="*/ 20 w 346"/>
                <a:gd name="T15" fmla="*/ 119 h 497"/>
                <a:gd name="T16" fmla="*/ 14 w 346"/>
                <a:gd name="T17" fmla="*/ 114 h 497"/>
                <a:gd name="T18" fmla="*/ 8 w 346"/>
                <a:gd name="T19" fmla="*/ 108 h 497"/>
                <a:gd name="T20" fmla="*/ 4 w 346"/>
                <a:gd name="T21" fmla="*/ 101 h 497"/>
                <a:gd name="T22" fmla="*/ 2 w 346"/>
                <a:gd name="T23" fmla="*/ 93 h 497"/>
                <a:gd name="T24" fmla="*/ 0 w 346"/>
                <a:gd name="T25" fmla="*/ 83 h 497"/>
                <a:gd name="T26" fmla="*/ 0 w 346"/>
                <a:gd name="T27" fmla="*/ 72 h 497"/>
                <a:gd name="T28" fmla="*/ 2 w 346"/>
                <a:gd name="T29" fmla="*/ 62 h 497"/>
                <a:gd name="T30" fmla="*/ 4 w 346"/>
                <a:gd name="T31" fmla="*/ 54 h 497"/>
                <a:gd name="T32" fmla="*/ 8 w 346"/>
                <a:gd name="T33" fmla="*/ 46 h 497"/>
                <a:gd name="T34" fmla="*/ 14 w 346"/>
                <a:gd name="T35" fmla="*/ 41 h 497"/>
                <a:gd name="T36" fmla="*/ 19 w 346"/>
                <a:gd name="T37" fmla="*/ 36 h 497"/>
                <a:gd name="T38" fmla="*/ 26 w 346"/>
                <a:gd name="T39" fmla="*/ 33 h 497"/>
                <a:gd name="T40" fmla="*/ 33 w 346"/>
                <a:gd name="T41" fmla="*/ 32 h 497"/>
                <a:gd name="T42" fmla="*/ 41 w 346"/>
                <a:gd name="T43" fmla="*/ 32 h 497"/>
                <a:gd name="T44" fmla="*/ 48 w 346"/>
                <a:gd name="T45" fmla="*/ 33 h 497"/>
                <a:gd name="T46" fmla="*/ 55 w 346"/>
                <a:gd name="T47" fmla="*/ 36 h 497"/>
                <a:gd name="T48" fmla="*/ 61 w 346"/>
                <a:gd name="T49" fmla="*/ 41 h 497"/>
                <a:gd name="T50" fmla="*/ 63 w 346"/>
                <a:gd name="T51" fmla="*/ 0 h 497"/>
                <a:gd name="T52" fmla="*/ 87 w 346"/>
                <a:gd name="T53" fmla="*/ 122 h 497"/>
                <a:gd name="T54" fmla="*/ 24 w 346"/>
                <a:gd name="T55" fmla="*/ 79 h 497"/>
                <a:gd name="T56" fmla="*/ 25 w 346"/>
                <a:gd name="T57" fmla="*/ 85 h 497"/>
                <a:gd name="T58" fmla="*/ 26 w 346"/>
                <a:gd name="T59" fmla="*/ 90 h 497"/>
                <a:gd name="T60" fmla="*/ 27 w 346"/>
                <a:gd name="T61" fmla="*/ 95 h 497"/>
                <a:gd name="T62" fmla="*/ 29 w 346"/>
                <a:gd name="T63" fmla="*/ 98 h 497"/>
                <a:gd name="T64" fmla="*/ 33 w 346"/>
                <a:gd name="T65" fmla="*/ 102 h 497"/>
                <a:gd name="T66" fmla="*/ 37 w 346"/>
                <a:gd name="T67" fmla="*/ 104 h 497"/>
                <a:gd name="T68" fmla="*/ 41 w 346"/>
                <a:gd name="T69" fmla="*/ 105 h 497"/>
                <a:gd name="T70" fmla="*/ 46 w 346"/>
                <a:gd name="T71" fmla="*/ 105 h 497"/>
                <a:gd name="T72" fmla="*/ 50 w 346"/>
                <a:gd name="T73" fmla="*/ 105 h 497"/>
                <a:gd name="T74" fmla="*/ 53 w 346"/>
                <a:gd name="T75" fmla="*/ 103 h 497"/>
                <a:gd name="T76" fmla="*/ 56 w 346"/>
                <a:gd name="T77" fmla="*/ 100 h 497"/>
                <a:gd name="T78" fmla="*/ 59 w 346"/>
                <a:gd name="T79" fmla="*/ 97 h 497"/>
                <a:gd name="T80" fmla="*/ 61 w 346"/>
                <a:gd name="T81" fmla="*/ 92 h 497"/>
                <a:gd name="T82" fmla="*/ 63 w 346"/>
                <a:gd name="T83" fmla="*/ 87 h 497"/>
                <a:gd name="T84" fmla="*/ 63 w 346"/>
                <a:gd name="T85" fmla="*/ 81 h 497"/>
                <a:gd name="T86" fmla="*/ 63 w 346"/>
                <a:gd name="T87" fmla="*/ 74 h 497"/>
                <a:gd name="T88" fmla="*/ 63 w 346"/>
                <a:gd name="T89" fmla="*/ 68 h 497"/>
                <a:gd name="T90" fmla="*/ 61 w 346"/>
                <a:gd name="T91" fmla="*/ 62 h 497"/>
                <a:gd name="T92" fmla="*/ 59 w 346"/>
                <a:gd name="T93" fmla="*/ 58 h 497"/>
                <a:gd name="T94" fmla="*/ 56 w 346"/>
                <a:gd name="T95" fmla="*/ 55 h 497"/>
                <a:gd name="T96" fmla="*/ 53 w 346"/>
                <a:gd name="T97" fmla="*/ 52 h 497"/>
                <a:gd name="T98" fmla="*/ 50 w 346"/>
                <a:gd name="T99" fmla="*/ 50 h 497"/>
                <a:gd name="T100" fmla="*/ 46 w 346"/>
                <a:gd name="T101" fmla="*/ 49 h 497"/>
                <a:gd name="T102" fmla="*/ 42 w 346"/>
                <a:gd name="T103" fmla="*/ 49 h 497"/>
                <a:gd name="T104" fmla="*/ 38 w 346"/>
                <a:gd name="T105" fmla="*/ 50 h 497"/>
                <a:gd name="T106" fmla="*/ 34 w 346"/>
                <a:gd name="T107" fmla="*/ 52 h 497"/>
                <a:gd name="T108" fmla="*/ 31 w 346"/>
                <a:gd name="T109" fmla="*/ 54 h 497"/>
                <a:gd name="T110" fmla="*/ 28 w 346"/>
                <a:gd name="T111" fmla="*/ 58 h 497"/>
                <a:gd name="T112" fmla="*/ 26 w 346"/>
                <a:gd name="T113" fmla="*/ 62 h 497"/>
                <a:gd name="T114" fmla="*/ 25 w 346"/>
                <a:gd name="T115" fmla="*/ 67 h 497"/>
                <a:gd name="T116" fmla="*/ 24 w 346"/>
                <a:gd name="T117" fmla="*/ 73 h 49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46"/>
                <a:gd name="T178" fmla="*/ 0 h 497"/>
                <a:gd name="T179" fmla="*/ 346 w 346"/>
                <a:gd name="T180" fmla="*/ 497 h 49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46" h="497">
                  <a:moveTo>
                    <a:pt x="346" y="488"/>
                  </a:moveTo>
                  <a:lnTo>
                    <a:pt x="259" y="488"/>
                  </a:lnTo>
                  <a:lnTo>
                    <a:pt x="259" y="436"/>
                  </a:lnTo>
                  <a:lnTo>
                    <a:pt x="248" y="451"/>
                  </a:lnTo>
                  <a:lnTo>
                    <a:pt x="235" y="463"/>
                  </a:lnTo>
                  <a:lnTo>
                    <a:pt x="221" y="474"/>
                  </a:lnTo>
                  <a:lnTo>
                    <a:pt x="208" y="481"/>
                  </a:lnTo>
                  <a:lnTo>
                    <a:pt x="192" y="488"/>
                  </a:lnTo>
                  <a:lnTo>
                    <a:pt x="178" y="492"/>
                  </a:lnTo>
                  <a:lnTo>
                    <a:pt x="163" y="496"/>
                  </a:lnTo>
                  <a:lnTo>
                    <a:pt x="148" y="497"/>
                  </a:lnTo>
                  <a:lnTo>
                    <a:pt x="133" y="496"/>
                  </a:lnTo>
                  <a:lnTo>
                    <a:pt x="119" y="494"/>
                  </a:lnTo>
                  <a:lnTo>
                    <a:pt x="104" y="489"/>
                  </a:lnTo>
                  <a:lnTo>
                    <a:pt x="91" y="484"/>
                  </a:lnTo>
                  <a:lnTo>
                    <a:pt x="79" y="477"/>
                  </a:lnTo>
                  <a:lnTo>
                    <a:pt x="66" y="469"/>
                  </a:lnTo>
                  <a:lnTo>
                    <a:pt x="55" y="458"/>
                  </a:lnTo>
                  <a:lnTo>
                    <a:pt x="44" y="447"/>
                  </a:lnTo>
                  <a:lnTo>
                    <a:pt x="33" y="434"/>
                  </a:lnTo>
                  <a:lnTo>
                    <a:pt x="24" y="421"/>
                  </a:lnTo>
                  <a:lnTo>
                    <a:pt x="17" y="405"/>
                  </a:lnTo>
                  <a:lnTo>
                    <a:pt x="11" y="389"/>
                  </a:lnTo>
                  <a:lnTo>
                    <a:pt x="6" y="371"/>
                  </a:lnTo>
                  <a:lnTo>
                    <a:pt x="3" y="351"/>
                  </a:lnTo>
                  <a:lnTo>
                    <a:pt x="1" y="331"/>
                  </a:lnTo>
                  <a:lnTo>
                    <a:pt x="0" y="310"/>
                  </a:lnTo>
                  <a:lnTo>
                    <a:pt x="1" y="288"/>
                  </a:lnTo>
                  <a:lnTo>
                    <a:pt x="3" y="267"/>
                  </a:lnTo>
                  <a:lnTo>
                    <a:pt x="6" y="249"/>
                  </a:lnTo>
                  <a:lnTo>
                    <a:pt x="11" y="231"/>
                  </a:lnTo>
                  <a:lnTo>
                    <a:pt x="16" y="215"/>
                  </a:lnTo>
                  <a:lnTo>
                    <a:pt x="24" y="199"/>
                  </a:lnTo>
                  <a:lnTo>
                    <a:pt x="33" y="186"/>
                  </a:lnTo>
                  <a:lnTo>
                    <a:pt x="43" y="173"/>
                  </a:lnTo>
                  <a:lnTo>
                    <a:pt x="54" y="163"/>
                  </a:lnTo>
                  <a:lnTo>
                    <a:pt x="65" y="153"/>
                  </a:lnTo>
                  <a:lnTo>
                    <a:pt x="77" y="145"/>
                  </a:lnTo>
                  <a:lnTo>
                    <a:pt x="90" y="138"/>
                  </a:lnTo>
                  <a:lnTo>
                    <a:pt x="104" y="133"/>
                  </a:lnTo>
                  <a:lnTo>
                    <a:pt x="119" y="130"/>
                  </a:lnTo>
                  <a:lnTo>
                    <a:pt x="133" y="127"/>
                  </a:lnTo>
                  <a:lnTo>
                    <a:pt x="149" y="126"/>
                  </a:lnTo>
                  <a:lnTo>
                    <a:pt x="164" y="127"/>
                  </a:lnTo>
                  <a:lnTo>
                    <a:pt x="178" y="130"/>
                  </a:lnTo>
                  <a:lnTo>
                    <a:pt x="191" y="133"/>
                  </a:lnTo>
                  <a:lnTo>
                    <a:pt x="205" y="138"/>
                  </a:lnTo>
                  <a:lnTo>
                    <a:pt x="217" y="145"/>
                  </a:lnTo>
                  <a:lnTo>
                    <a:pt x="229" y="154"/>
                  </a:lnTo>
                  <a:lnTo>
                    <a:pt x="241" y="164"/>
                  </a:lnTo>
                  <a:lnTo>
                    <a:pt x="252" y="176"/>
                  </a:lnTo>
                  <a:lnTo>
                    <a:pt x="252" y="0"/>
                  </a:lnTo>
                  <a:lnTo>
                    <a:pt x="346" y="0"/>
                  </a:lnTo>
                  <a:lnTo>
                    <a:pt x="346" y="488"/>
                  </a:lnTo>
                  <a:close/>
                  <a:moveTo>
                    <a:pt x="95" y="304"/>
                  </a:moveTo>
                  <a:lnTo>
                    <a:pt x="95" y="317"/>
                  </a:lnTo>
                  <a:lnTo>
                    <a:pt x="97" y="330"/>
                  </a:lnTo>
                  <a:lnTo>
                    <a:pt x="98" y="341"/>
                  </a:lnTo>
                  <a:lnTo>
                    <a:pt x="100" y="352"/>
                  </a:lnTo>
                  <a:lnTo>
                    <a:pt x="102" y="362"/>
                  </a:lnTo>
                  <a:lnTo>
                    <a:pt x="104" y="371"/>
                  </a:lnTo>
                  <a:lnTo>
                    <a:pt x="108" y="379"/>
                  </a:lnTo>
                  <a:lnTo>
                    <a:pt x="111" y="385"/>
                  </a:lnTo>
                  <a:lnTo>
                    <a:pt x="117" y="394"/>
                  </a:lnTo>
                  <a:lnTo>
                    <a:pt x="124" y="402"/>
                  </a:lnTo>
                  <a:lnTo>
                    <a:pt x="131" y="409"/>
                  </a:lnTo>
                  <a:lnTo>
                    <a:pt x="138" y="413"/>
                  </a:lnTo>
                  <a:lnTo>
                    <a:pt x="146" y="417"/>
                  </a:lnTo>
                  <a:lnTo>
                    <a:pt x="155" y="420"/>
                  </a:lnTo>
                  <a:lnTo>
                    <a:pt x="165" y="422"/>
                  </a:lnTo>
                  <a:lnTo>
                    <a:pt x="175" y="423"/>
                  </a:lnTo>
                  <a:lnTo>
                    <a:pt x="183" y="422"/>
                  </a:lnTo>
                  <a:lnTo>
                    <a:pt x="190" y="421"/>
                  </a:lnTo>
                  <a:lnTo>
                    <a:pt x="197" y="419"/>
                  </a:lnTo>
                  <a:lnTo>
                    <a:pt x="205" y="415"/>
                  </a:lnTo>
                  <a:lnTo>
                    <a:pt x="211" y="412"/>
                  </a:lnTo>
                  <a:lnTo>
                    <a:pt x="218" y="406"/>
                  </a:lnTo>
                  <a:lnTo>
                    <a:pt x="223" y="401"/>
                  </a:lnTo>
                  <a:lnTo>
                    <a:pt x="230" y="395"/>
                  </a:lnTo>
                  <a:lnTo>
                    <a:pt x="234" y="388"/>
                  </a:lnTo>
                  <a:lnTo>
                    <a:pt x="240" y="380"/>
                  </a:lnTo>
                  <a:lnTo>
                    <a:pt x="243" y="370"/>
                  </a:lnTo>
                  <a:lnTo>
                    <a:pt x="246" y="360"/>
                  </a:lnTo>
                  <a:lnTo>
                    <a:pt x="249" y="350"/>
                  </a:lnTo>
                  <a:lnTo>
                    <a:pt x="251" y="338"/>
                  </a:lnTo>
                  <a:lnTo>
                    <a:pt x="252" y="326"/>
                  </a:lnTo>
                  <a:lnTo>
                    <a:pt x="252" y="313"/>
                  </a:lnTo>
                  <a:lnTo>
                    <a:pt x="252" y="298"/>
                  </a:lnTo>
                  <a:lnTo>
                    <a:pt x="251" y="284"/>
                  </a:lnTo>
                  <a:lnTo>
                    <a:pt x="249" y="272"/>
                  </a:lnTo>
                  <a:lnTo>
                    <a:pt x="246" y="260"/>
                  </a:lnTo>
                  <a:lnTo>
                    <a:pt x="243" y="250"/>
                  </a:lnTo>
                  <a:lnTo>
                    <a:pt x="240" y="240"/>
                  </a:lnTo>
                  <a:lnTo>
                    <a:pt x="235" y="232"/>
                  </a:lnTo>
                  <a:lnTo>
                    <a:pt x="230" y="224"/>
                  </a:lnTo>
                  <a:lnTo>
                    <a:pt x="224" y="219"/>
                  </a:lnTo>
                  <a:lnTo>
                    <a:pt x="219" y="213"/>
                  </a:lnTo>
                  <a:lnTo>
                    <a:pt x="212" y="209"/>
                  </a:lnTo>
                  <a:lnTo>
                    <a:pt x="205" y="205"/>
                  </a:lnTo>
                  <a:lnTo>
                    <a:pt x="198" y="201"/>
                  </a:lnTo>
                  <a:lnTo>
                    <a:pt x="190" y="200"/>
                  </a:lnTo>
                  <a:lnTo>
                    <a:pt x="183" y="198"/>
                  </a:lnTo>
                  <a:lnTo>
                    <a:pt x="174" y="198"/>
                  </a:lnTo>
                  <a:lnTo>
                    <a:pt x="166" y="198"/>
                  </a:lnTo>
                  <a:lnTo>
                    <a:pt x="158" y="199"/>
                  </a:lnTo>
                  <a:lnTo>
                    <a:pt x="151" y="201"/>
                  </a:lnTo>
                  <a:lnTo>
                    <a:pt x="143" y="205"/>
                  </a:lnTo>
                  <a:lnTo>
                    <a:pt x="136" y="208"/>
                  </a:lnTo>
                  <a:lnTo>
                    <a:pt x="130" y="213"/>
                  </a:lnTo>
                  <a:lnTo>
                    <a:pt x="124" y="218"/>
                  </a:lnTo>
                  <a:lnTo>
                    <a:pt x="119" y="224"/>
                  </a:lnTo>
                  <a:lnTo>
                    <a:pt x="113" y="231"/>
                  </a:lnTo>
                  <a:lnTo>
                    <a:pt x="109" y="240"/>
                  </a:lnTo>
                  <a:lnTo>
                    <a:pt x="104" y="248"/>
                  </a:lnTo>
                  <a:lnTo>
                    <a:pt x="101" y="258"/>
                  </a:lnTo>
                  <a:lnTo>
                    <a:pt x="99" y="267"/>
                  </a:lnTo>
                  <a:lnTo>
                    <a:pt x="97" y="278"/>
                  </a:lnTo>
                  <a:lnTo>
                    <a:pt x="95" y="291"/>
                  </a:lnTo>
                  <a:lnTo>
                    <a:pt x="95" y="30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13" name="Freeform 2155">
              <a:extLst>
                <a:ext uri="{FF2B5EF4-FFF2-40B4-BE49-F238E27FC236}">
                  <a16:creationId xmlns:a16="http://schemas.microsoft.com/office/drawing/2014/main" id="{92C10D91-5CC0-450D-8167-C19B2C3B67EF}"/>
                </a:ext>
              </a:extLst>
            </p:cNvPr>
            <p:cNvSpPr>
              <a:spLocks noEditPoints="1"/>
            </p:cNvSpPr>
            <p:nvPr/>
          </p:nvSpPr>
          <p:spPr bwMode="auto">
            <a:xfrm>
              <a:off x="1167" y="2140"/>
              <a:ext cx="83" cy="92"/>
            </a:xfrm>
            <a:custGeom>
              <a:avLst/>
              <a:gdLst>
                <a:gd name="T0" fmla="*/ 81 w 330"/>
                <a:gd name="T1" fmla="*/ 69 h 371"/>
                <a:gd name="T2" fmla="*/ 76 w 330"/>
                <a:gd name="T3" fmla="*/ 77 h 371"/>
                <a:gd name="T4" fmla="*/ 70 w 330"/>
                <a:gd name="T5" fmla="*/ 84 h 371"/>
                <a:gd name="T6" fmla="*/ 62 w 330"/>
                <a:gd name="T7" fmla="*/ 88 h 371"/>
                <a:gd name="T8" fmla="*/ 54 w 330"/>
                <a:gd name="T9" fmla="*/ 91 h 371"/>
                <a:gd name="T10" fmla="*/ 43 w 330"/>
                <a:gd name="T11" fmla="*/ 92 h 371"/>
                <a:gd name="T12" fmla="*/ 30 w 330"/>
                <a:gd name="T13" fmla="*/ 90 h 371"/>
                <a:gd name="T14" fmla="*/ 23 w 330"/>
                <a:gd name="T15" fmla="*/ 88 h 371"/>
                <a:gd name="T16" fmla="*/ 17 w 330"/>
                <a:gd name="T17" fmla="*/ 85 h 371"/>
                <a:gd name="T18" fmla="*/ 12 w 330"/>
                <a:gd name="T19" fmla="*/ 81 h 371"/>
                <a:gd name="T20" fmla="*/ 7 w 330"/>
                <a:gd name="T21" fmla="*/ 74 h 371"/>
                <a:gd name="T22" fmla="*/ 2 w 330"/>
                <a:gd name="T23" fmla="*/ 63 h 371"/>
                <a:gd name="T24" fmla="*/ 0 w 330"/>
                <a:gd name="T25" fmla="*/ 51 h 371"/>
                <a:gd name="T26" fmla="*/ 1 w 330"/>
                <a:gd name="T27" fmla="*/ 36 h 371"/>
                <a:gd name="T28" fmla="*/ 4 w 330"/>
                <a:gd name="T29" fmla="*/ 23 h 371"/>
                <a:gd name="T30" fmla="*/ 12 w 330"/>
                <a:gd name="T31" fmla="*/ 12 h 371"/>
                <a:gd name="T32" fmla="*/ 21 w 330"/>
                <a:gd name="T33" fmla="*/ 5 h 371"/>
                <a:gd name="T34" fmla="*/ 32 w 330"/>
                <a:gd name="T35" fmla="*/ 1 h 371"/>
                <a:gd name="T36" fmla="*/ 46 w 330"/>
                <a:gd name="T37" fmla="*/ 0 h 371"/>
                <a:gd name="T38" fmla="*/ 58 w 330"/>
                <a:gd name="T39" fmla="*/ 3 h 371"/>
                <a:gd name="T40" fmla="*/ 69 w 330"/>
                <a:gd name="T41" fmla="*/ 10 h 371"/>
                <a:gd name="T42" fmla="*/ 77 w 330"/>
                <a:gd name="T43" fmla="*/ 20 h 371"/>
                <a:gd name="T44" fmla="*/ 82 w 330"/>
                <a:gd name="T45" fmla="*/ 34 h 371"/>
                <a:gd name="T46" fmla="*/ 83 w 330"/>
                <a:gd name="T47" fmla="*/ 53 h 371"/>
                <a:gd name="T48" fmla="*/ 24 w 330"/>
                <a:gd name="T49" fmla="*/ 58 h 371"/>
                <a:gd name="T50" fmla="*/ 26 w 330"/>
                <a:gd name="T51" fmla="*/ 64 h 371"/>
                <a:gd name="T52" fmla="*/ 30 w 330"/>
                <a:gd name="T53" fmla="*/ 69 h 371"/>
                <a:gd name="T54" fmla="*/ 34 w 330"/>
                <a:gd name="T55" fmla="*/ 72 h 371"/>
                <a:gd name="T56" fmla="*/ 39 w 330"/>
                <a:gd name="T57" fmla="*/ 74 h 371"/>
                <a:gd name="T58" fmla="*/ 46 w 330"/>
                <a:gd name="T59" fmla="*/ 74 h 371"/>
                <a:gd name="T60" fmla="*/ 53 w 330"/>
                <a:gd name="T61" fmla="*/ 71 h 371"/>
                <a:gd name="T62" fmla="*/ 57 w 330"/>
                <a:gd name="T63" fmla="*/ 65 h 371"/>
                <a:gd name="T64" fmla="*/ 60 w 330"/>
                <a:gd name="T65" fmla="*/ 36 h 371"/>
                <a:gd name="T66" fmla="*/ 58 w 330"/>
                <a:gd name="T67" fmla="*/ 30 h 371"/>
                <a:gd name="T68" fmla="*/ 56 w 330"/>
                <a:gd name="T69" fmla="*/ 24 h 371"/>
                <a:gd name="T70" fmla="*/ 52 w 330"/>
                <a:gd name="T71" fmla="*/ 21 h 371"/>
                <a:gd name="T72" fmla="*/ 47 w 330"/>
                <a:gd name="T73" fmla="*/ 19 h 371"/>
                <a:gd name="T74" fmla="*/ 42 w 330"/>
                <a:gd name="T75" fmla="*/ 18 h 371"/>
                <a:gd name="T76" fmla="*/ 37 w 330"/>
                <a:gd name="T77" fmla="*/ 19 h 371"/>
                <a:gd name="T78" fmla="*/ 32 w 330"/>
                <a:gd name="T79" fmla="*/ 21 h 371"/>
                <a:gd name="T80" fmla="*/ 28 w 330"/>
                <a:gd name="T81" fmla="*/ 25 h 371"/>
                <a:gd name="T82" fmla="*/ 26 w 330"/>
                <a:gd name="T83" fmla="*/ 30 h 371"/>
                <a:gd name="T84" fmla="*/ 25 w 330"/>
                <a:gd name="T85" fmla="*/ 36 h 37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30"/>
                <a:gd name="T130" fmla="*/ 0 h 371"/>
                <a:gd name="T131" fmla="*/ 330 w 330"/>
                <a:gd name="T132" fmla="*/ 371 h 37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30" h="371">
                  <a:moveTo>
                    <a:pt x="232" y="250"/>
                  </a:moveTo>
                  <a:lnTo>
                    <a:pt x="325" y="265"/>
                  </a:lnTo>
                  <a:lnTo>
                    <a:pt x="321" y="278"/>
                  </a:lnTo>
                  <a:lnTo>
                    <a:pt x="315" y="289"/>
                  </a:lnTo>
                  <a:lnTo>
                    <a:pt x="308" y="300"/>
                  </a:lnTo>
                  <a:lnTo>
                    <a:pt x="302" y="310"/>
                  </a:lnTo>
                  <a:lnTo>
                    <a:pt x="294" y="320"/>
                  </a:lnTo>
                  <a:lnTo>
                    <a:pt x="286" y="329"/>
                  </a:lnTo>
                  <a:lnTo>
                    <a:pt x="278" y="337"/>
                  </a:lnTo>
                  <a:lnTo>
                    <a:pt x="269" y="343"/>
                  </a:lnTo>
                  <a:lnTo>
                    <a:pt x="259" y="350"/>
                  </a:lnTo>
                  <a:lnTo>
                    <a:pt x="248" y="355"/>
                  </a:lnTo>
                  <a:lnTo>
                    <a:pt x="237" y="360"/>
                  </a:lnTo>
                  <a:lnTo>
                    <a:pt x="225" y="364"/>
                  </a:lnTo>
                  <a:lnTo>
                    <a:pt x="213" y="366"/>
                  </a:lnTo>
                  <a:lnTo>
                    <a:pt x="199" y="369"/>
                  </a:lnTo>
                  <a:lnTo>
                    <a:pt x="185" y="370"/>
                  </a:lnTo>
                  <a:lnTo>
                    <a:pt x="172" y="371"/>
                  </a:lnTo>
                  <a:lnTo>
                    <a:pt x="149" y="370"/>
                  </a:lnTo>
                  <a:lnTo>
                    <a:pt x="128" y="366"/>
                  </a:lnTo>
                  <a:lnTo>
                    <a:pt x="118" y="364"/>
                  </a:lnTo>
                  <a:lnTo>
                    <a:pt x="109" y="362"/>
                  </a:lnTo>
                  <a:lnTo>
                    <a:pt x="100" y="359"/>
                  </a:lnTo>
                  <a:lnTo>
                    <a:pt x="91" y="355"/>
                  </a:lnTo>
                  <a:lnTo>
                    <a:pt x="82" y="351"/>
                  </a:lnTo>
                  <a:lnTo>
                    <a:pt x="75" y="347"/>
                  </a:lnTo>
                  <a:lnTo>
                    <a:pt x="67" y="342"/>
                  </a:lnTo>
                  <a:lnTo>
                    <a:pt x="59" y="337"/>
                  </a:lnTo>
                  <a:lnTo>
                    <a:pt x="53" y="331"/>
                  </a:lnTo>
                  <a:lnTo>
                    <a:pt x="46" y="325"/>
                  </a:lnTo>
                  <a:lnTo>
                    <a:pt x="41" y="318"/>
                  </a:lnTo>
                  <a:lnTo>
                    <a:pt x="35" y="310"/>
                  </a:lnTo>
                  <a:lnTo>
                    <a:pt x="26" y="298"/>
                  </a:lnTo>
                  <a:lnTo>
                    <a:pt x="20" y="285"/>
                  </a:lnTo>
                  <a:lnTo>
                    <a:pt x="13" y="270"/>
                  </a:lnTo>
                  <a:lnTo>
                    <a:pt x="9" y="255"/>
                  </a:lnTo>
                  <a:lnTo>
                    <a:pt x="4" y="240"/>
                  </a:lnTo>
                  <a:lnTo>
                    <a:pt x="2" y="223"/>
                  </a:lnTo>
                  <a:lnTo>
                    <a:pt x="0" y="207"/>
                  </a:lnTo>
                  <a:lnTo>
                    <a:pt x="0" y="188"/>
                  </a:lnTo>
                  <a:lnTo>
                    <a:pt x="0" y="167"/>
                  </a:lnTo>
                  <a:lnTo>
                    <a:pt x="2" y="146"/>
                  </a:lnTo>
                  <a:lnTo>
                    <a:pt x="6" y="127"/>
                  </a:lnTo>
                  <a:lnTo>
                    <a:pt x="11" y="109"/>
                  </a:lnTo>
                  <a:lnTo>
                    <a:pt x="17" y="93"/>
                  </a:lnTo>
                  <a:lnTo>
                    <a:pt x="25" y="78"/>
                  </a:lnTo>
                  <a:lnTo>
                    <a:pt x="35" y="63"/>
                  </a:lnTo>
                  <a:lnTo>
                    <a:pt x="46" y="50"/>
                  </a:lnTo>
                  <a:lnTo>
                    <a:pt x="57" y="39"/>
                  </a:lnTo>
                  <a:lnTo>
                    <a:pt x="70" y="28"/>
                  </a:lnTo>
                  <a:lnTo>
                    <a:pt x="84" y="20"/>
                  </a:lnTo>
                  <a:lnTo>
                    <a:pt x="98" y="12"/>
                  </a:lnTo>
                  <a:lnTo>
                    <a:pt x="112" y="7"/>
                  </a:lnTo>
                  <a:lnTo>
                    <a:pt x="129" y="4"/>
                  </a:lnTo>
                  <a:lnTo>
                    <a:pt x="144" y="1"/>
                  </a:lnTo>
                  <a:lnTo>
                    <a:pt x="162" y="0"/>
                  </a:lnTo>
                  <a:lnTo>
                    <a:pt x="181" y="1"/>
                  </a:lnTo>
                  <a:lnTo>
                    <a:pt x="199" y="4"/>
                  </a:lnTo>
                  <a:lnTo>
                    <a:pt x="217" y="8"/>
                  </a:lnTo>
                  <a:lnTo>
                    <a:pt x="232" y="14"/>
                  </a:lnTo>
                  <a:lnTo>
                    <a:pt x="248" y="20"/>
                  </a:lnTo>
                  <a:lnTo>
                    <a:pt x="262" y="30"/>
                  </a:lnTo>
                  <a:lnTo>
                    <a:pt x="274" y="40"/>
                  </a:lnTo>
                  <a:lnTo>
                    <a:pt x="286" y="52"/>
                  </a:lnTo>
                  <a:lnTo>
                    <a:pt x="297" y="66"/>
                  </a:lnTo>
                  <a:lnTo>
                    <a:pt x="306" y="82"/>
                  </a:lnTo>
                  <a:lnTo>
                    <a:pt x="314" y="100"/>
                  </a:lnTo>
                  <a:lnTo>
                    <a:pt x="321" y="118"/>
                  </a:lnTo>
                  <a:lnTo>
                    <a:pt x="325" y="139"/>
                  </a:lnTo>
                  <a:lnTo>
                    <a:pt x="328" y="162"/>
                  </a:lnTo>
                  <a:lnTo>
                    <a:pt x="330" y="187"/>
                  </a:lnTo>
                  <a:lnTo>
                    <a:pt x="330" y="212"/>
                  </a:lnTo>
                  <a:lnTo>
                    <a:pt x="96" y="212"/>
                  </a:lnTo>
                  <a:lnTo>
                    <a:pt x="96" y="223"/>
                  </a:lnTo>
                  <a:lnTo>
                    <a:pt x="97" y="232"/>
                  </a:lnTo>
                  <a:lnTo>
                    <a:pt x="99" y="241"/>
                  </a:lnTo>
                  <a:lnTo>
                    <a:pt x="101" y="250"/>
                  </a:lnTo>
                  <a:lnTo>
                    <a:pt x="104" y="257"/>
                  </a:lnTo>
                  <a:lnTo>
                    <a:pt x="109" y="265"/>
                  </a:lnTo>
                  <a:lnTo>
                    <a:pt x="113" y="272"/>
                  </a:lnTo>
                  <a:lnTo>
                    <a:pt x="118" y="277"/>
                  </a:lnTo>
                  <a:lnTo>
                    <a:pt x="123" y="283"/>
                  </a:lnTo>
                  <a:lnTo>
                    <a:pt x="130" y="287"/>
                  </a:lnTo>
                  <a:lnTo>
                    <a:pt x="136" y="291"/>
                  </a:lnTo>
                  <a:lnTo>
                    <a:pt x="143" y="295"/>
                  </a:lnTo>
                  <a:lnTo>
                    <a:pt x="150" y="297"/>
                  </a:lnTo>
                  <a:lnTo>
                    <a:pt x="156" y="299"/>
                  </a:lnTo>
                  <a:lnTo>
                    <a:pt x="164" y="300"/>
                  </a:lnTo>
                  <a:lnTo>
                    <a:pt x="172" y="300"/>
                  </a:lnTo>
                  <a:lnTo>
                    <a:pt x="183" y="299"/>
                  </a:lnTo>
                  <a:lnTo>
                    <a:pt x="193" y="297"/>
                  </a:lnTo>
                  <a:lnTo>
                    <a:pt x="202" y="294"/>
                  </a:lnTo>
                  <a:lnTo>
                    <a:pt x="209" y="288"/>
                  </a:lnTo>
                  <a:lnTo>
                    <a:pt x="216" y="282"/>
                  </a:lnTo>
                  <a:lnTo>
                    <a:pt x="222" y="273"/>
                  </a:lnTo>
                  <a:lnTo>
                    <a:pt x="228" y="262"/>
                  </a:lnTo>
                  <a:lnTo>
                    <a:pt x="232" y="250"/>
                  </a:lnTo>
                  <a:close/>
                  <a:moveTo>
                    <a:pt x="237" y="155"/>
                  </a:moveTo>
                  <a:lnTo>
                    <a:pt x="237" y="145"/>
                  </a:lnTo>
                  <a:lnTo>
                    <a:pt x="236" y="136"/>
                  </a:lnTo>
                  <a:lnTo>
                    <a:pt x="233" y="127"/>
                  </a:lnTo>
                  <a:lnTo>
                    <a:pt x="231" y="119"/>
                  </a:lnTo>
                  <a:lnTo>
                    <a:pt x="229" y="112"/>
                  </a:lnTo>
                  <a:lnTo>
                    <a:pt x="225" y="105"/>
                  </a:lnTo>
                  <a:lnTo>
                    <a:pt x="221" y="98"/>
                  </a:lnTo>
                  <a:lnTo>
                    <a:pt x="216" y="93"/>
                  </a:lnTo>
                  <a:lnTo>
                    <a:pt x="211" y="89"/>
                  </a:lnTo>
                  <a:lnTo>
                    <a:pt x="206" y="84"/>
                  </a:lnTo>
                  <a:lnTo>
                    <a:pt x="200" y="80"/>
                  </a:lnTo>
                  <a:lnTo>
                    <a:pt x="194" y="78"/>
                  </a:lnTo>
                  <a:lnTo>
                    <a:pt x="188" y="75"/>
                  </a:lnTo>
                  <a:lnTo>
                    <a:pt x="182" y="73"/>
                  </a:lnTo>
                  <a:lnTo>
                    <a:pt x="175" y="72"/>
                  </a:lnTo>
                  <a:lnTo>
                    <a:pt x="167" y="72"/>
                  </a:lnTo>
                  <a:lnTo>
                    <a:pt x="160" y="72"/>
                  </a:lnTo>
                  <a:lnTo>
                    <a:pt x="153" y="73"/>
                  </a:lnTo>
                  <a:lnTo>
                    <a:pt x="146" y="75"/>
                  </a:lnTo>
                  <a:lnTo>
                    <a:pt x="140" y="78"/>
                  </a:lnTo>
                  <a:lnTo>
                    <a:pt x="133" y="81"/>
                  </a:lnTo>
                  <a:lnTo>
                    <a:pt x="128" y="84"/>
                  </a:lnTo>
                  <a:lnTo>
                    <a:pt x="122" y="90"/>
                  </a:lnTo>
                  <a:lnTo>
                    <a:pt x="117" y="94"/>
                  </a:lnTo>
                  <a:lnTo>
                    <a:pt x="112" y="101"/>
                  </a:lnTo>
                  <a:lnTo>
                    <a:pt x="108" y="106"/>
                  </a:lnTo>
                  <a:lnTo>
                    <a:pt x="104" y="114"/>
                  </a:lnTo>
                  <a:lnTo>
                    <a:pt x="102" y="121"/>
                  </a:lnTo>
                  <a:lnTo>
                    <a:pt x="100" y="128"/>
                  </a:lnTo>
                  <a:lnTo>
                    <a:pt x="98" y="137"/>
                  </a:lnTo>
                  <a:lnTo>
                    <a:pt x="98" y="146"/>
                  </a:lnTo>
                  <a:lnTo>
                    <a:pt x="97" y="155"/>
                  </a:lnTo>
                  <a:lnTo>
                    <a:pt x="237" y="15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14" name="Rectangle 2156">
              <a:extLst>
                <a:ext uri="{FF2B5EF4-FFF2-40B4-BE49-F238E27FC236}">
                  <a16:creationId xmlns:a16="http://schemas.microsoft.com/office/drawing/2014/main" id="{260A974D-3DDE-4690-9773-7022C33D1224}"/>
                </a:ext>
              </a:extLst>
            </p:cNvPr>
            <p:cNvSpPr>
              <a:spLocks noChangeArrowheads="1"/>
            </p:cNvSpPr>
            <p:nvPr/>
          </p:nvSpPr>
          <p:spPr bwMode="auto">
            <a:xfrm>
              <a:off x="1269" y="2108"/>
              <a:ext cx="23" cy="122"/>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15515" name="Freeform 2157">
              <a:extLst>
                <a:ext uri="{FF2B5EF4-FFF2-40B4-BE49-F238E27FC236}">
                  <a16:creationId xmlns:a16="http://schemas.microsoft.com/office/drawing/2014/main" id="{9908C101-49E7-47AD-8A3F-F02D0F35E9AD}"/>
                </a:ext>
              </a:extLst>
            </p:cNvPr>
            <p:cNvSpPr>
              <a:spLocks noEditPoints="1"/>
            </p:cNvSpPr>
            <p:nvPr/>
          </p:nvSpPr>
          <p:spPr bwMode="auto">
            <a:xfrm>
              <a:off x="643" y="2270"/>
              <a:ext cx="110" cy="122"/>
            </a:xfrm>
            <a:custGeom>
              <a:avLst/>
              <a:gdLst>
                <a:gd name="T0" fmla="*/ 0 w 440"/>
                <a:gd name="T1" fmla="*/ 0 h 488"/>
                <a:gd name="T2" fmla="*/ 61 w 440"/>
                <a:gd name="T3" fmla="*/ 0 h 488"/>
                <a:gd name="T4" fmla="*/ 72 w 440"/>
                <a:gd name="T5" fmla="*/ 1 h 488"/>
                <a:gd name="T6" fmla="*/ 78 w 440"/>
                <a:gd name="T7" fmla="*/ 3 h 488"/>
                <a:gd name="T8" fmla="*/ 83 w 440"/>
                <a:gd name="T9" fmla="*/ 4 h 488"/>
                <a:gd name="T10" fmla="*/ 87 w 440"/>
                <a:gd name="T11" fmla="*/ 7 h 488"/>
                <a:gd name="T12" fmla="*/ 90 w 440"/>
                <a:gd name="T13" fmla="*/ 9 h 488"/>
                <a:gd name="T14" fmla="*/ 93 w 440"/>
                <a:gd name="T15" fmla="*/ 13 h 488"/>
                <a:gd name="T16" fmla="*/ 96 w 440"/>
                <a:gd name="T17" fmla="*/ 17 h 488"/>
                <a:gd name="T18" fmla="*/ 98 w 440"/>
                <a:gd name="T19" fmla="*/ 22 h 488"/>
                <a:gd name="T20" fmla="*/ 99 w 440"/>
                <a:gd name="T21" fmla="*/ 27 h 488"/>
                <a:gd name="T22" fmla="*/ 100 w 440"/>
                <a:gd name="T23" fmla="*/ 32 h 488"/>
                <a:gd name="T24" fmla="*/ 100 w 440"/>
                <a:gd name="T25" fmla="*/ 38 h 488"/>
                <a:gd name="T26" fmla="*/ 99 w 440"/>
                <a:gd name="T27" fmla="*/ 44 h 488"/>
                <a:gd name="T28" fmla="*/ 97 w 440"/>
                <a:gd name="T29" fmla="*/ 50 h 488"/>
                <a:gd name="T30" fmla="*/ 94 w 440"/>
                <a:gd name="T31" fmla="*/ 55 h 488"/>
                <a:gd name="T32" fmla="*/ 90 w 440"/>
                <a:gd name="T33" fmla="*/ 59 h 488"/>
                <a:gd name="T34" fmla="*/ 85 w 440"/>
                <a:gd name="T35" fmla="*/ 63 h 488"/>
                <a:gd name="T36" fmla="*/ 79 w 440"/>
                <a:gd name="T37" fmla="*/ 66 h 488"/>
                <a:gd name="T38" fmla="*/ 72 w 440"/>
                <a:gd name="T39" fmla="*/ 68 h 488"/>
                <a:gd name="T40" fmla="*/ 71 w 440"/>
                <a:gd name="T41" fmla="*/ 71 h 488"/>
                <a:gd name="T42" fmla="*/ 78 w 440"/>
                <a:gd name="T43" fmla="*/ 76 h 488"/>
                <a:gd name="T44" fmla="*/ 84 w 440"/>
                <a:gd name="T45" fmla="*/ 82 h 488"/>
                <a:gd name="T46" fmla="*/ 91 w 440"/>
                <a:gd name="T47" fmla="*/ 92 h 488"/>
                <a:gd name="T48" fmla="*/ 110 w 440"/>
                <a:gd name="T49" fmla="*/ 122 h 488"/>
                <a:gd name="T50" fmla="*/ 63 w 440"/>
                <a:gd name="T51" fmla="*/ 96 h 488"/>
                <a:gd name="T52" fmla="*/ 55 w 440"/>
                <a:gd name="T53" fmla="*/ 84 h 488"/>
                <a:gd name="T54" fmla="*/ 50 w 440"/>
                <a:gd name="T55" fmla="*/ 78 h 488"/>
                <a:gd name="T56" fmla="*/ 46 w 440"/>
                <a:gd name="T57" fmla="*/ 75 h 488"/>
                <a:gd name="T58" fmla="*/ 42 w 440"/>
                <a:gd name="T59" fmla="*/ 73 h 488"/>
                <a:gd name="T60" fmla="*/ 37 w 440"/>
                <a:gd name="T61" fmla="*/ 72 h 488"/>
                <a:gd name="T62" fmla="*/ 30 w 440"/>
                <a:gd name="T63" fmla="*/ 71 h 488"/>
                <a:gd name="T64" fmla="*/ 25 w 440"/>
                <a:gd name="T65" fmla="*/ 122 h 488"/>
                <a:gd name="T66" fmla="*/ 25 w 440"/>
                <a:gd name="T67" fmla="*/ 52 h 488"/>
                <a:gd name="T68" fmla="*/ 51 w 440"/>
                <a:gd name="T69" fmla="*/ 52 h 488"/>
                <a:gd name="T70" fmla="*/ 62 w 440"/>
                <a:gd name="T71" fmla="*/ 51 h 488"/>
                <a:gd name="T72" fmla="*/ 67 w 440"/>
                <a:gd name="T73" fmla="*/ 49 h 488"/>
                <a:gd name="T74" fmla="*/ 71 w 440"/>
                <a:gd name="T75" fmla="*/ 47 h 488"/>
                <a:gd name="T76" fmla="*/ 73 w 440"/>
                <a:gd name="T77" fmla="*/ 43 h 488"/>
                <a:gd name="T78" fmla="*/ 75 w 440"/>
                <a:gd name="T79" fmla="*/ 39 h 488"/>
                <a:gd name="T80" fmla="*/ 75 w 440"/>
                <a:gd name="T81" fmla="*/ 33 h 488"/>
                <a:gd name="T82" fmla="*/ 73 w 440"/>
                <a:gd name="T83" fmla="*/ 28 h 488"/>
                <a:gd name="T84" fmla="*/ 70 w 440"/>
                <a:gd name="T85" fmla="*/ 24 h 488"/>
                <a:gd name="T86" fmla="*/ 65 w 440"/>
                <a:gd name="T87" fmla="*/ 22 h 488"/>
                <a:gd name="T88" fmla="*/ 60 w 440"/>
                <a:gd name="T89" fmla="*/ 21 h 488"/>
                <a:gd name="T90" fmla="*/ 51 w 440"/>
                <a:gd name="T91" fmla="*/ 21 h 488"/>
                <a:gd name="T92" fmla="*/ 25 w 440"/>
                <a:gd name="T93" fmla="*/ 21 h 48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40"/>
                <a:gd name="T142" fmla="*/ 0 h 488"/>
                <a:gd name="T143" fmla="*/ 440 w 440"/>
                <a:gd name="T144" fmla="*/ 488 h 48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40" h="488">
                  <a:moveTo>
                    <a:pt x="0" y="488"/>
                  </a:moveTo>
                  <a:lnTo>
                    <a:pt x="0" y="0"/>
                  </a:lnTo>
                  <a:lnTo>
                    <a:pt x="207" y="0"/>
                  </a:lnTo>
                  <a:lnTo>
                    <a:pt x="244" y="1"/>
                  </a:lnTo>
                  <a:lnTo>
                    <a:pt x="276" y="3"/>
                  </a:lnTo>
                  <a:lnTo>
                    <a:pt x="289" y="5"/>
                  </a:lnTo>
                  <a:lnTo>
                    <a:pt x="301" y="8"/>
                  </a:lnTo>
                  <a:lnTo>
                    <a:pt x="312" y="10"/>
                  </a:lnTo>
                  <a:lnTo>
                    <a:pt x="322" y="13"/>
                  </a:lnTo>
                  <a:lnTo>
                    <a:pt x="330" y="16"/>
                  </a:lnTo>
                  <a:lnTo>
                    <a:pt x="338" y="21"/>
                  </a:lnTo>
                  <a:lnTo>
                    <a:pt x="346" y="26"/>
                  </a:lnTo>
                  <a:lnTo>
                    <a:pt x="354" y="32"/>
                  </a:lnTo>
                  <a:lnTo>
                    <a:pt x="360" y="37"/>
                  </a:lnTo>
                  <a:lnTo>
                    <a:pt x="367" y="44"/>
                  </a:lnTo>
                  <a:lnTo>
                    <a:pt x="373" y="52"/>
                  </a:lnTo>
                  <a:lnTo>
                    <a:pt x="378" y="61"/>
                  </a:lnTo>
                  <a:lnTo>
                    <a:pt x="384" y="68"/>
                  </a:lnTo>
                  <a:lnTo>
                    <a:pt x="388" y="77"/>
                  </a:lnTo>
                  <a:lnTo>
                    <a:pt x="391" y="87"/>
                  </a:lnTo>
                  <a:lnTo>
                    <a:pt x="395" y="96"/>
                  </a:lnTo>
                  <a:lnTo>
                    <a:pt x="397" y="106"/>
                  </a:lnTo>
                  <a:lnTo>
                    <a:pt x="398" y="116"/>
                  </a:lnTo>
                  <a:lnTo>
                    <a:pt x="399" y="127"/>
                  </a:lnTo>
                  <a:lnTo>
                    <a:pt x="400" y="137"/>
                  </a:lnTo>
                  <a:lnTo>
                    <a:pt x="399" y="151"/>
                  </a:lnTo>
                  <a:lnTo>
                    <a:pt x="398" y="163"/>
                  </a:lnTo>
                  <a:lnTo>
                    <a:pt x="395" y="175"/>
                  </a:lnTo>
                  <a:lnTo>
                    <a:pt x="391" y="187"/>
                  </a:lnTo>
                  <a:lnTo>
                    <a:pt x="387" y="198"/>
                  </a:lnTo>
                  <a:lnTo>
                    <a:pt x="381" y="209"/>
                  </a:lnTo>
                  <a:lnTo>
                    <a:pt x="375" y="219"/>
                  </a:lnTo>
                  <a:lnTo>
                    <a:pt x="367" y="228"/>
                  </a:lnTo>
                  <a:lnTo>
                    <a:pt x="358" y="237"/>
                  </a:lnTo>
                  <a:lnTo>
                    <a:pt x="349" y="245"/>
                  </a:lnTo>
                  <a:lnTo>
                    <a:pt x="338" y="251"/>
                  </a:lnTo>
                  <a:lnTo>
                    <a:pt x="327" y="257"/>
                  </a:lnTo>
                  <a:lnTo>
                    <a:pt x="314" y="262"/>
                  </a:lnTo>
                  <a:lnTo>
                    <a:pt x="301" y="267"/>
                  </a:lnTo>
                  <a:lnTo>
                    <a:pt x="287" y="270"/>
                  </a:lnTo>
                  <a:lnTo>
                    <a:pt x="270" y="273"/>
                  </a:lnTo>
                  <a:lnTo>
                    <a:pt x="285" y="282"/>
                  </a:lnTo>
                  <a:lnTo>
                    <a:pt x="300" y="293"/>
                  </a:lnTo>
                  <a:lnTo>
                    <a:pt x="312" y="303"/>
                  </a:lnTo>
                  <a:lnTo>
                    <a:pt x="323" y="314"/>
                  </a:lnTo>
                  <a:lnTo>
                    <a:pt x="335" y="327"/>
                  </a:lnTo>
                  <a:lnTo>
                    <a:pt x="348" y="345"/>
                  </a:lnTo>
                  <a:lnTo>
                    <a:pt x="363" y="367"/>
                  </a:lnTo>
                  <a:lnTo>
                    <a:pt x="379" y="394"/>
                  </a:lnTo>
                  <a:lnTo>
                    <a:pt x="440" y="488"/>
                  </a:lnTo>
                  <a:lnTo>
                    <a:pt x="322" y="488"/>
                  </a:lnTo>
                  <a:lnTo>
                    <a:pt x="250" y="382"/>
                  </a:lnTo>
                  <a:lnTo>
                    <a:pt x="233" y="357"/>
                  </a:lnTo>
                  <a:lnTo>
                    <a:pt x="218" y="336"/>
                  </a:lnTo>
                  <a:lnTo>
                    <a:pt x="206" y="321"/>
                  </a:lnTo>
                  <a:lnTo>
                    <a:pt x="198" y="311"/>
                  </a:lnTo>
                  <a:lnTo>
                    <a:pt x="191" y="304"/>
                  </a:lnTo>
                  <a:lnTo>
                    <a:pt x="184" y="299"/>
                  </a:lnTo>
                  <a:lnTo>
                    <a:pt x="176" y="293"/>
                  </a:lnTo>
                  <a:lnTo>
                    <a:pt x="169" y="290"/>
                  </a:lnTo>
                  <a:lnTo>
                    <a:pt x="160" y="288"/>
                  </a:lnTo>
                  <a:lnTo>
                    <a:pt x="148" y="287"/>
                  </a:lnTo>
                  <a:lnTo>
                    <a:pt x="134" y="285"/>
                  </a:lnTo>
                  <a:lnTo>
                    <a:pt x="119" y="284"/>
                  </a:lnTo>
                  <a:lnTo>
                    <a:pt x="99" y="284"/>
                  </a:lnTo>
                  <a:lnTo>
                    <a:pt x="99" y="488"/>
                  </a:lnTo>
                  <a:lnTo>
                    <a:pt x="0" y="488"/>
                  </a:lnTo>
                  <a:close/>
                  <a:moveTo>
                    <a:pt x="99" y="207"/>
                  </a:moveTo>
                  <a:lnTo>
                    <a:pt x="172" y="207"/>
                  </a:lnTo>
                  <a:lnTo>
                    <a:pt x="204" y="206"/>
                  </a:lnTo>
                  <a:lnTo>
                    <a:pt x="229" y="205"/>
                  </a:lnTo>
                  <a:lnTo>
                    <a:pt x="248" y="204"/>
                  </a:lnTo>
                  <a:lnTo>
                    <a:pt x="260" y="201"/>
                  </a:lnTo>
                  <a:lnTo>
                    <a:pt x="269" y="197"/>
                  </a:lnTo>
                  <a:lnTo>
                    <a:pt x="276" y="193"/>
                  </a:lnTo>
                  <a:lnTo>
                    <a:pt x="282" y="187"/>
                  </a:lnTo>
                  <a:lnTo>
                    <a:pt x="288" y="180"/>
                  </a:lnTo>
                  <a:lnTo>
                    <a:pt x="292" y="172"/>
                  </a:lnTo>
                  <a:lnTo>
                    <a:pt x="295" y="164"/>
                  </a:lnTo>
                  <a:lnTo>
                    <a:pt x="298" y="154"/>
                  </a:lnTo>
                  <a:lnTo>
                    <a:pt x="298" y="143"/>
                  </a:lnTo>
                  <a:lnTo>
                    <a:pt x="298" y="132"/>
                  </a:lnTo>
                  <a:lnTo>
                    <a:pt x="294" y="121"/>
                  </a:lnTo>
                  <a:lnTo>
                    <a:pt x="291" y="112"/>
                  </a:lnTo>
                  <a:lnTo>
                    <a:pt x="284" y="104"/>
                  </a:lnTo>
                  <a:lnTo>
                    <a:pt x="278" y="97"/>
                  </a:lnTo>
                  <a:lnTo>
                    <a:pt x="269" y="91"/>
                  </a:lnTo>
                  <a:lnTo>
                    <a:pt x="259" y="87"/>
                  </a:lnTo>
                  <a:lnTo>
                    <a:pt x="248" y="85"/>
                  </a:lnTo>
                  <a:lnTo>
                    <a:pt x="238" y="84"/>
                  </a:lnTo>
                  <a:lnTo>
                    <a:pt x="224" y="84"/>
                  </a:lnTo>
                  <a:lnTo>
                    <a:pt x="203" y="83"/>
                  </a:lnTo>
                  <a:lnTo>
                    <a:pt x="175" y="83"/>
                  </a:lnTo>
                  <a:lnTo>
                    <a:pt x="99" y="83"/>
                  </a:lnTo>
                  <a:lnTo>
                    <a:pt x="99" y="20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16" name="Freeform 2158">
              <a:extLst>
                <a:ext uri="{FF2B5EF4-FFF2-40B4-BE49-F238E27FC236}">
                  <a16:creationId xmlns:a16="http://schemas.microsoft.com/office/drawing/2014/main" id="{99CAAC98-770A-46DE-9271-D82C6008E1BC}"/>
                </a:ext>
              </a:extLst>
            </p:cNvPr>
            <p:cNvSpPr>
              <a:spLocks noEditPoints="1"/>
            </p:cNvSpPr>
            <p:nvPr/>
          </p:nvSpPr>
          <p:spPr bwMode="auto">
            <a:xfrm>
              <a:off x="759" y="2302"/>
              <a:ext cx="83" cy="92"/>
            </a:xfrm>
            <a:custGeom>
              <a:avLst/>
              <a:gdLst>
                <a:gd name="T0" fmla="*/ 81 w 332"/>
                <a:gd name="T1" fmla="*/ 69 h 370"/>
                <a:gd name="T2" fmla="*/ 76 w 332"/>
                <a:gd name="T3" fmla="*/ 77 h 370"/>
                <a:gd name="T4" fmla="*/ 70 w 332"/>
                <a:gd name="T5" fmla="*/ 84 h 370"/>
                <a:gd name="T6" fmla="*/ 62 w 332"/>
                <a:gd name="T7" fmla="*/ 88 h 370"/>
                <a:gd name="T8" fmla="*/ 53 w 332"/>
                <a:gd name="T9" fmla="*/ 91 h 370"/>
                <a:gd name="T10" fmla="*/ 43 w 332"/>
                <a:gd name="T11" fmla="*/ 92 h 370"/>
                <a:gd name="T12" fmla="*/ 30 w 332"/>
                <a:gd name="T13" fmla="*/ 91 h 370"/>
                <a:gd name="T14" fmla="*/ 23 w 332"/>
                <a:gd name="T15" fmla="*/ 88 h 370"/>
                <a:gd name="T16" fmla="*/ 17 w 332"/>
                <a:gd name="T17" fmla="*/ 85 h 370"/>
                <a:gd name="T18" fmla="*/ 12 w 332"/>
                <a:gd name="T19" fmla="*/ 81 h 370"/>
                <a:gd name="T20" fmla="*/ 7 w 332"/>
                <a:gd name="T21" fmla="*/ 74 h 370"/>
                <a:gd name="T22" fmla="*/ 2 w 332"/>
                <a:gd name="T23" fmla="*/ 63 h 370"/>
                <a:gd name="T24" fmla="*/ 0 w 332"/>
                <a:gd name="T25" fmla="*/ 51 h 370"/>
                <a:gd name="T26" fmla="*/ 1 w 332"/>
                <a:gd name="T27" fmla="*/ 36 h 370"/>
                <a:gd name="T28" fmla="*/ 5 w 332"/>
                <a:gd name="T29" fmla="*/ 23 h 370"/>
                <a:gd name="T30" fmla="*/ 12 w 332"/>
                <a:gd name="T31" fmla="*/ 12 h 370"/>
                <a:gd name="T32" fmla="*/ 21 w 332"/>
                <a:gd name="T33" fmla="*/ 5 h 370"/>
                <a:gd name="T34" fmla="*/ 32 w 332"/>
                <a:gd name="T35" fmla="*/ 1 h 370"/>
                <a:gd name="T36" fmla="*/ 46 w 332"/>
                <a:gd name="T37" fmla="*/ 0 h 370"/>
                <a:gd name="T38" fmla="*/ 59 w 332"/>
                <a:gd name="T39" fmla="*/ 3 h 370"/>
                <a:gd name="T40" fmla="*/ 69 w 332"/>
                <a:gd name="T41" fmla="*/ 10 h 370"/>
                <a:gd name="T42" fmla="*/ 77 w 332"/>
                <a:gd name="T43" fmla="*/ 20 h 370"/>
                <a:gd name="T44" fmla="*/ 82 w 332"/>
                <a:gd name="T45" fmla="*/ 35 h 370"/>
                <a:gd name="T46" fmla="*/ 83 w 332"/>
                <a:gd name="T47" fmla="*/ 52 h 370"/>
                <a:gd name="T48" fmla="*/ 25 w 332"/>
                <a:gd name="T49" fmla="*/ 57 h 370"/>
                <a:gd name="T50" fmla="*/ 27 w 332"/>
                <a:gd name="T51" fmla="*/ 64 h 370"/>
                <a:gd name="T52" fmla="*/ 30 w 332"/>
                <a:gd name="T53" fmla="*/ 69 h 370"/>
                <a:gd name="T54" fmla="*/ 34 w 332"/>
                <a:gd name="T55" fmla="*/ 72 h 370"/>
                <a:gd name="T56" fmla="*/ 40 w 332"/>
                <a:gd name="T57" fmla="*/ 74 h 370"/>
                <a:gd name="T58" fmla="*/ 46 w 332"/>
                <a:gd name="T59" fmla="*/ 75 h 370"/>
                <a:gd name="T60" fmla="*/ 53 w 332"/>
                <a:gd name="T61" fmla="*/ 71 h 370"/>
                <a:gd name="T62" fmla="*/ 57 w 332"/>
                <a:gd name="T63" fmla="*/ 65 h 370"/>
                <a:gd name="T64" fmla="*/ 60 w 332"/>
                <a:gd name="T65" fmla="*/ 36 h 370"/>
                <a:gd name="T66" fmla="*/ 58 w 332"/>
                <a:gd name="T67" fmla="*/ 30 h 370"/>
                <a:gd name="T68" fmla="*/ 56 w 332"/>
                <a:gd name="T69" fmla="*/ 24 h 370"/>
                <a:gd name="T70" fmla="*/ 52 w 332"/>
                <a:gd name="T71" fmla="*/ 21 h 370"/>
                <a:gd name="T72" fmla="*/ 47 w 332"/>
                <a:gd name="T73" fmla="*/ 19 h 370"/>
                <a:gd name="T74" fmla="*/ 42 w 332"/>
                <a:gd name="T75" fmla="*/ 18 h 370"/>
                <a:gd name="T76" fmla="*/ 37 w 332"/>
                <a:gd name="T77" fmla="*/ 19 h 370"/>
                <a:gd name="T78" fmla="*/ 32 w 332"/>
                <a:gd name="T79" fmla="*/ 21 h 370"/>
                <a:gd name="T80" fmla="*/ 29 w 332"/>
                <a:gd name="T81" fmla="*/ 25 h 370"/>
                <a:gd name="T82" fmla="*/ 26 w 332"/>
                <a:gd name="T83" fmla="*/ 30 h 370"/>
                <a:gd name="T84" fmla="*/ 25 w 332"/>
                <a:gd name="T85" fmla="*/ 36 h 3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32"/>
                <a:gd name="T130" fmla="*/ 0 h 370"/>
                <a:gd name="T131" fmla="*/ 332 w 332"/>
                <a:gd name="T132" fmla="*/ 370 h 3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32" h="370">
                  <a:moveTo>
                    <a:pt x="233" y="249"/>
                  </a:moveTo>
                  <a:lnTo>
                    <a:pt x="326" y="264"/>
                  </a:lnTo>
                  <a:lnTo>
                    <a:pt x="322" y="278"/>
                  </a:lnTo>
                  <a:lnTo>
                    <a:pt x="316" y="289"/>
                  </a:lnTo>
                  <a:lnTo>
                    <a:pt x="310" y="300"/>
                  </a:lnTo>
                  <a:lnTo>
                    <a:pt x="303" y="310"/>
                  </a:lnTo>
                  <a:lnTo>
                    <a:pt x="296" y="319"/>
                  </a:lnTo>
                  <a:lnTo>
                    <a:pt x="288" y="328"/>
                  </a:lnTo>
                  <a:lnTo>
                    <a:pt x="279" y="336"/>
                  </a:lnTo>
                  <a:lnTo>
                    <a:pt x="269" y="343"/>
                  </a:lnTo>
                  <a:lnTo>
                    <a:pt x="259" y="349"/>
                  </a:lnTo>
                  <a:lnTo>
                    <a:pt x="249" y="355"/>
                  </a:lnTo>
                  <a:lnTo>
                    <a:pt x="237" y="359"/>
                  </a:lnTo>
                  <a:lnTo>
                    <a:pt x="226" y="364"/>
                  </a:lnTo>
                  <a:lnTo>
                    <a:pt x="213" y="366"/>
                  </a:lnTo>
                  <a:lnTo>
                    <a:pt x="201" y="368"/>
                  </a:lnTo>
                  <a:lnTo>
                    <a:pt x="186" y="369"/>
                  </a:lnTo>
                  <a:lnTo>
                    <a:pt x="172" y="370"/>
                  </a:lnTo>
                  <a:lnTo>
                    <a:pt x="150" y="369"/>
                  </a:lnTo>
                  <a:lnTo>
                    <a:pt x="129" y="366"/>
                  </a:lnTo>
                  <a:lnTo>
                    <a:pt x="119" y="364"/>
                  </a:lnTo>
                  <a:lnTo>
                    <a:pt x="110" y="361"/>
                  </a:lnTo>
                  <a:lnTo>
                    <a:pt x="100" y="358"/>
                  </a:lnTo>
                  <a:lnTo>
                    <a:pt x="92" y="355"/>
                  </a:lnTo>
                  <a:lnTo>
                    <a:pt x="84" y="350"/>
                  </a:lnTo>
                  <a:lnTo>
                    <a:pt x="76" y="346"/>
                  </a:lnTo>
                  <a:lnTo>
                    <a:pt x="68" y="341"/>
                  </a:lnTo>
                  <a:lnTo>
                    <a:pt x="61" y="336"/>
                  </a:lnTo>
                  <a:lnTo>
                    <a:pt x="54" y="330"/>
                  </a:lnTo>
                  <a:lnTo>
                    <a:pt x="47" y="324"/>
                  </a:lnTo>
                  <a:lnTo>
                    <a:pt x="41" y="317"/>
                  </a:lnTo>
                  <a:lnTo>
                    <a:pt x="35" y="310"/>
                  </a:lnTo>
                  <a:lnTo>
                    <a:pt x="28" y="297"/>
                  </a:lnTo>
                  <a:lnTo>
                    <a:pt x="20" y="284"/>
                  </a:lnTo>
                  <a:lnTo>
                    <a:pt x="14" y="270"/>
                  </a:lnTo>
                  <a:lnTo>
                    <a:pt x="9" y="254"/>
                  </a:lnTo>
                  <a:lnTo>
                    <a:pt x="6" y="239"/>
                  </a:lnTo>
                  <a:lnTo>
                    <a:pt x="2" y="222"/>
                  </a:lnTo>
                  <a:lnTo>
                    <a:pt x="1" y="206"/>
                  </a:lnTo>
                  <a:lnTo>
                    <a:pt x="0" y="187"/>
                  </a:lnTo>
                  <a:lnTo>
                    <a:pt x="1" y="166"/>
                  </a:lnTo>
                  <a:lnTo>
                    <a:pt x="3" y="146"/>
                  </a:lnTo>
                  <a:lnTo>
                    <a:pt x="7" y="126"/>
                  </a:lnTo>
                  <a:lnTo>
                    <a:pt x="12" y="109"/>
                  </a:lnTo>
                  <a:lnTo>
                    <a:pt x="19" y="92"/>
                  </a:lnTo>
                  <a:lnTo>
                    <a:pt x="27" y="77"/>
                  </a:lnTo>
                  <a:lnTo>
                    <a:pt x="35" y="63"/>
                  </a:lnTo>
                  <a:lnTo>
                    <a:pt x="46" y="49"/>
                  </a:lnTo>
                  <a:lnTo>
                    <a:pt x="58" y="38"/>
                  </a:lnTo>
                  <a:lnTo>
                    <a:pt x="71" y="27"/>
                  </a:lnTo>
                  <a:lnTo>
                    <a:pt x="85" y="20"/>
                  </a:lnTo>
                  <a:lnTo>
                    <a:pt x="98" y="12"/>
                  </a:lnTo>
                  <a:lnTo>
                    <a:pt x="114" y="6"/>
                  </a:lnTo>
                  <a:lnTo>
                    <a:pt x="129" y="3"/>
                  </a:lnTo>
                  <a:lnTo>
                    <a:pt x="146" y="1"/>
                  </a:lnTo>
                  <a:lnTo>
                    <a:pt x="163" y="0"/>
                  </a:lnTo>
                  <a:lnTo>
                    <a:pt x="182" y="1"/>
                  </a:lnTo>
                  <a:lnTo>
                    <a:pt x="201" y="3"/>
                  </a:lnTo>
                  <a:lnTo>
                    <a:pt x="217" y="7"/>
                  </a:lnTo>
                  <a:lnTo>
                    <a:pt x="234" y="13"/>
                  </a:lnTo>
                  <a:lnTo>
                    <a:pt x="249" y="21"/>
                  </a:lnTo>
                  <a:lnTo>
                    <a:pt x="262" y="29"/>
                  </a:lnTo>
                  <a:lnTo>
                    <a:pt x="276" y="39"/>
                  </a:lnTo>
                  <a:lnTo>
                    <a:pt x="288" y="52"/>
                  </a:lnTo>
                  <a:lnTo>
                    <a:pt x="299" y="66"/>
                  </a:lnTo>
                  <a:lnTo>
                    <a:pt x="308" y="81"/>
                  </a:lnTo>
                  <a:lnTo>
                    <a:pt x="315" y="99"/>
                  </a:lnTo>
                  <a:lnTo>
                    <a:pt x="321" y="118"/>
                  </a:lnTo>
                  <a:lnTo>
                    <a:pt x="326" y="139"/>
                  </a:lnTo>
                  <a:lnTo>
                    <a:pt x="330" y="162"/>
                  </a:lnTo>
                  <a:lnTo>
                    <a:pt x="331" y="186"/>
                  </a:lnTo>
                  <a:lnTo>
                    <a:pt x="332" y="211"/>
                  </a:lnTo>
                  <a:lnTo>
                    <a:pt x="97" y="211"/>
                  </a:lnTo>
                  <a:lnTo>
                    <a:pt x="97" y="222"/>
                  </a:lnTo>
                  <a:lnTo>
                    <a:pt x="98" y="231"/>
                  </a:lnTo>
                  <a:lnTo>
                    <a:pt x="100" y="240"/>
                  </a:lnTo>
                  <a:lnTo>
                    <a:pt x="103" y="249"/>
                  </a:lnTo>
                  <a:lnTo>
                    <a:pt x="106" y="257"/>
                  </a:lnTo>
                  <a:lnTo>
                    <a:pt x="109" y="264"/>
                  </a:lnTo>
                  <a:lnTo>
                    <a:pt x="114" y="271"/>
                  </a:lnTo>
                  <a:lnTo>
                    <a:pt x="119" y="276"/>
                  </a:lnTo>
                  <a:lnTo>
                    <a:pt x="125" y="282"/>
                  </a:lnTo>
                  <a:lnTo>
                    <a:pt x="131" y="286"/>
                  </a:lnTo>
                  <a:lnTo>
                    <a:pt x="137" y="291"/>
                  </a:lnTo>
                  <a:lnTo>
                    <a:pt x="143" y="294"/>
                  </a:lnTo>
                  <a:lnTo>
                    <a:pt x="151" y="296"/>
                  </a:lnTo>
                  <a:lnTo>
                    <a:pt x="158" y="298"/>
                  </a:lnTo>
                  <a:lnTo>
                    <a:pt x="165" y="300"/>
                  </a:lnTo>
                  <a:lnTo>
                    <a:pt x="173" y="300"/>
                  </a:lnTo>
                  <a:lnTo>
                    <a:pt x="184" y="300"/>
                  </a:lnTo>
                  <a:lnTo>
                    <a:pt x="193" y="297"/>
                  </a:lnTo>
                  <a:lnTo>
                    <a:pt x="202" y="293"/>
                  </a:lnTo>
                  <a:lnTo>
                    <a:pt x="211" y="287"/>
                  </a:lnTo>
                  <a:lnTo>
                    <a:pt x="217" y="281"/>
                  </a:lnTo>
                  <a:lnTo>
                    <a:pt x="224" y="272"/>
                  </a:lnTo>
                  <a:lnTo>
                    <a:pt x="228" y="262"/>
                  </a:lnTo>
                  <a:lnTo>
                    <a:pt x="233" y="249"/>
                  </a:lnTo>
                  <a:close/>
                  <a:moveTo>
                    <a:pt x="238" y="154"/>
                  </a:moveTo>
                  <a:lnTo>
                    <a:pt x="238" y="144"/>
                  </a:lnTo>
                  <a:lnTo>
                    <a:pt x="237" y="135"/>
                  </a:lnTo>
                  <a:lnTo>
                    <a:pt x="235" y="126"/>
                  </a:lnTo>
                  <a:lnTo>
                    <a:pt x="233" y="119"/>
                  </a:lnTo>
                  <a:lnTo>
                    <a:pt x="229" y="111"/>
                  </a:lnTo>
                  <a:lnTo>
                    <a:pt x="226" y="104"/>
                  </a:lnTo>
                  <a:lnTo>
                    <a:pt x="222" y="98"/>
                  </a:lnTo>
                  <a:lnTo>
                    <a:pt x="217" y="92"/>
                  </a:lnTo>
                  <a:lnTo>
                    <a:pt x="212" y="88"/>
                  </a:lnTo>
                  <a:lnTo>
                    <a:pt x="207" y="83"/>
                  </a:lnTo>
                  <a:lnTo>
                    <a:pt x="201" y="80"/>
                  </a:lnTo>
                  <a:lnTo>
                    <a:pt x="195" y="77"/>
                  </a:lnTo>
                  <a:lnTo>
                    <a:pt x="189" y="75"/>
                  </a:lnTo>
                  <a:lnTo>
                    <a:pt x="182" y="72"/>
                  </a:lnTo>
                  <a:lnTo>
                    <a:pt x="175" y="71"/>
                  </a:lnTo>
                  <a:lnTo>
                    <a:pt x="169" y="71"/>
                  </a:lnTo>
                  <a:lnTo>
                    <a:pt x="161" y="71"/>
                  </a:lnTo>
                  <a:lnTo>
                    <a:pt x="154" y="72"/>
                  </a:lnTo>
                  <a:lnTo>
                    <a:pt x="147" y="75"/>
                  </a:lnTo>
                  <a:lnTo>
                    <a:pt x="141" y="77"/>
                  </a:lnTo>
                  <a:lnTo>
                    <a:pt x="135" y="80"/>
                  </a:lnTo>
                  <a:lnTo>
                    <a:pt x="129" y="85"/>
                  </a:lnTo>
                  <a:lnTo>
                    <a:pt x="124" y="89"/>
                  </a:lnTo>
                  <a:lnTo>
                    <a:pt x="118" y="93"/>
                  </a:lnTo>
                  <a:lnTo>
                    <a:pt x="114" y="100"/>
                  </a:lnTo>
                  <a:lnTo>
                    <a:pt x="109" y="106"/>
                  </a:lnTo>
                  <a:lnTo>
                    <a:pt x="106" y="113"/>
                  </a:lnTo>
                  <a:lnTo>
                    <a:pt x="103" y="120"/>
                  </a:lnTo>
                  <a:lnTo>
                    <a:pt x="100" y="128"/>
                  </a:lnTo>
                  <a:lnTo>
                    <a:pt x="99" y="136"/>
                  </a:lnTo>
                  <a:lnTo>
                    <a:pt x="98" y="145"/>
                  </a:lnTo>
                  <a:lnTo>
                    <a:pt x="98" y="154"/>
                  </a:lnTo>
                  <a:lnTo>
                    <a:pt x="238" y="15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17" name="Freeform 2159">
              <a:extLst>
                <a:ext uri="{FF2B5EF4-FFF2-40B4-BE49-F238E27FC236}">
                  <a16:creationId xmlns:a16="http://schemas.microsoft.com/office/drawing/2014/main" id="{9F876E94-7142-4296-AB17-541950D13B89}"/>
                </a:ext>
              </a:extLst>
            </p:cNvPr>
            <p:cNvSpPr>
              <a:spLocks/>
            </p:cNvSpPr>
            <p:nvPr/>
          </p:nvSpPr>
          <p:spPr bwMode="auto">
            <a:xfrm>
              <a:off x="851" y="2272"/>
              <a:ext cx="52" cy="122"/>
            </a:xfrm>
            <a:custGeom>
              <a:avLst/>
              <a:gdLst>
                <a:gd name="T0" fmla="*/ 50 w 209"/>
                <a:gd name="T1" fmla="*/ 31 h 487"/>
                <a:gd name="T2" fmla="*/ 50 w 209"/>
                <a:gd name="T3" fmla="*/ 50 h 487"/>
                <a:gd name="T4" fmla="*/ 34 w 209"/>
                <a:gd name="T5" fmla="*/ 50 h 487"/>
                <a:gd name="T6" fmla="*/ 34 w 209"/>
                <a:gd name="T7" fmla="*/ 86 h 487"/>
                <a:gd name="T8" fmla="*/ 34 w 209"/>
                <a:gd name="T9" fmla="*/ 90 h 487"/>
                <a:gd name="T10" fmla="*/ 34 w 209"/>
                <a:gd name="T11" fmla="*/ 94 h 487"/>
                <a:gd name="T12" fmla="*/ 34 w 209"/>
                <a:gd name="T13" fmla="*/ 97 h 487"/>
                <a:gd name="T14" fmla="*/ 35 w 209"/>
                <a:gd name="T15" fmla="*/ 98 h 487"/>
                <a:gd name="T16" fmla="*/ 35 w 209"/>
                <a:gd name="T17" fmla="*/ 99 h 487"/>
                <a:gd name="T18" fmla="*/ 35 w 209"/>
                <a:gd name="T19" fmla="*/ 100 h 487"/>
                <a:gd name="T20" fmla="*/ 36 w 209"/>
                <a:gd name="T21" fmla="*/ 101 h 487"/>
                <a:gd name="T22" fmla="*/ 37 w 209"/>
                <a:gd name="T23" fmla="*/ 101 h 487"/>
                <a:gd name="T24" fmla="*/ 37 w 209"/>
                <a:gd name="T25" fmla="*/ 102 h 487"/>
                <a:gd name="T26" fmla="*/ 39 w 209"/>
                <a:gd name="T27" fmla="*/ 102 h 487"/>
                <a:gd name="T28" fmla="*/ 39 w 209"/>
                <a:gd name="T29" fmla="*/ 102 h 487"/>
                <a:gd name="T30" fmla="*/ 40 w 209"/>
                <a:gd name="T31" fmla="*/ 102 h 487"/>
                <a:gd name="T32" fmla="*/ 42 w 209"/>
                <a:gd name="T33" fmla="*/ 102 h 487"/>
                <a:gd name="T34" fmla="*/ 45 w 209"/>
                <a:gd name="T35" fmla="*/ 102 h 487"/>
                <a:gd name="T36" fmla="*/ 47 w 209"/>
                <a:gd name="T37" fmla="*/ 101 h 487"/>
                <a:gd name="T38" fmla="*/ 50 w 209"/>
                <a:gd name="T39" fmla="*/ 100 h 487"/>
                <a:gd name="T40" fmla="*/ 52 w 209"/>
                <a:gd name="T41" fmla="*/ 118 h 487"/>
                <a:gd name="T42" fmla="*/ 48 w 209"/>
                <a:gd name="T43" fmla="*/ 120 h 487"/>
                <a:gd name="T44" fmla="*/ 43 w 209"/>
                <a:gd name="T45" fmla="*/ 121 h 487"/>
                <a:gd name="T46" fmla="*/ 39 w 209"/>
                <a:gd name="T47" fmla="*/ 122 h 487"/>
                <a:gd name="T48" fmla="*/ 34 w 209"/>
                <a:gd name="T49" fmla="*/ 122 h 487"/>
                <a:gd name="T50" fmla="*/ 31 w 209"/>
                <a:gd name="T51" fmla="*/ 122 h 487"/>
                <a:gd name="T52" fmla="*/ 28 w 209"/>
                <a:gd name="T53" fmla="*/ 121 h 487"/>
                <a:gd name="T54" fmla="*/ 25 w 209"/>
                <a:gd name="T55" fmla="*/ 121 h 487"/>
                <a:gd name="T56" fmla="*/ 22 w 209"/>
                <a:gd name="T57" fmla="*/ 120 h 487"/>
                <a:gd name="T58" fmla="*/ 20 w 209"/>
                <a:gd name="T59" fmla="*/ 119 h 487"/>
                <a:gd name="T60" fmla="*/ 18 w 209"/>
                <a:gd name="T61" fmla="*/ 117 h 487"/>
                <a:gd name="T62" fmla="*/ 16 w 209"/>
                <a:gd name="T63" fmla="*/ 116 h 487"/>
                <a:gd name="T64" fmla="*/ 15 w 209"/>
                <a:gd name="T65" fmla="*/ 114 h 487"/>
                <a:gd name="T66" fmla="*/ 13 w 209"/>
                <a:gd name="T67" fmla="*/ 112 h 487"/>
                <a:gd name="T68" fmla="*/ 13 w 209"/>
                <a:gd name="T69" fmla="*/ 110 h 487"/>
                <a:gd name="T70" fmla="*/ 12 w 209"/>
                <a:gd name="T71" fmla="*/ 108 h 487"/>
                <a:gd name="T72" fmla="*/ 11 w 209"/>
                <a:gd name="T73" fmla="*/ 105 h 487"/>
                <a:gd name="T74" fmla="*/ 11 w 209"/>
                <a:gd name="T75" fmla="*/ 103 h 487"/>
                <a:gd name="T76" fmla="*/ 11 w 209"/>
                <a:gd name="T77" fmla="*/ 99 h 487"/>
                <a:gd name="T78" fmla="*/ 11 w 209"/>
                <a:gd name="T79" fmla="*/ 94 h 487"/>
                <a:gd name="T80" fmla="*/ 11 w 209"/>
                <a:gd name="T81" fmla="*/ 89 h 487"/>
                <a:gd name="T82" fmla="*/ 11 w 209"/>
                <a:gd name="T83" fmla="*/ 50 h 487"/>
                <a:gd name="T84" fmla="*/ 0 w 209"/>
                <a:gd name="T85" fmla="*/ 50 h 487"/>
                <a:gd name="T86" fmla="*/ 0 w 209"/>
                <a:gd name="T87" fmla="*/ 31 h 487"/>
                <a:gd name="T88" fmla="*/ 11 w 209"/>
                <a:gd name="T89" fmla="*/ 31 h 487"/>
                <a:gd name="T90" fmla="*/ 11 w 209"/>
                <a:gd name="T91" fmla="*/ 14 h 487"/>
                <a:gd name="T92" fmla="*/ 34 w 209"/>
                <a:gd name="T93" fmla="*/ 0 h 487"/>
                <a:gd name="T94" fmla="*/ 34 w 209"/>
                <a:gd name="T95" fmla="*/ 31 h 487"/>
                <a:gd name="T96" fmla="*/ 50 w 209"/>
                <a:gd name="T97" fmla="*/ 31 h 48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09"/>
                <a:gd name="T148" fmla="*/ 0 h 487"/>
                <a:gd name="T149" fmla="*/ 209 w 209"/>
                <a:gd name="T150" fmla="*/ 487 h 487"/>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09" h="487">
                  <a:moveTo>
                    <a:pt x="201" y="124"/>
                  </a:moveTo>
                  <a:lnTo>
                    <a:pt x="201" y="199"/>
                  </a:lnTo>
                  <a:lnTo>
                    <a:pt x="137" y="199"/>
                  </a:lnTo>
                  <a:lnTo>
                    <a:pt x="137" y="343"/>
                  </a:lnTo>
                  <a:lnTo>
                    <a:pt x="137" y="361"/>
                  </a:lnTo>
                  <a:lnTo>
                    <a:pt x="137" y="377"/>
                  </a:lnTo>
                  <a:lnTo>
                    <a:pt x="138" y="387"/>
                  </a:lnTo>
                  <a:lnTo>
                    <a:pt x="139" y="392"/>
                  </a:lnTo>
                  <a:lnTo>
                    <a:pt x="140" y="396"/>
                  </a:lnTo>
                  <a:lnTo>
                    <a:pt x="142" y="399"/>
                  </a:lnTo>
                  <a:lnTo>
                    <a:pt x="144" y="402"/>
                  </a:lnTo>
                  <a:lnTo>
                    <a:pt x="147" y="404"/>
                  </a:lnTo>
                  <a:lnTo>
                    <a:pt x="150" y="407"/>
                  </a:lnTo>
                  <a:lnTo>
                    <a:pt x="155" y="408"/>
                  </a:lnTo>
                  <a:lnTo>
                    <a:pt x="158" y="409"/>
                  </a:lnTo>
                  <a:lnTo>
                    <a:pt x="162" y="409"/>
                  </a:lnTo>
                  <a:lnTo>
                    <a:pt x="170" y="409"/>
                  </a:lnTo>
                  <a:lnTo>
                    <a:pt x="179" y="407"/>
                  </a:lnTo>
                  <a:lnTo>
                    <a:pt x="189" y="404"/>
                  </a:lnTo>
                  <a:lnTo>
                    <a:pt x="201" y="400"/>
                  </a:lnTo>
                  <a:lnTo>
                    <a:pt x="209" y="473"/>
                  </a:lnTo>
                  <a:lnTo>
                    <a:pt x="192" y="479"/>
                  </a:lnTo>
                  <a:lnTo>
                    <a:pt x="173" y="484"/>
                  </a:lnTo>
                  <a:lnTo>
                    <a:pt x="155" y="486"/>
                  </a:lnTo>
                  <a:lnTo>
                    <a:pt x="135" y="487"/>
                  </a:lnTo>
                  <a:lnTo>
                    <a:pt x="123" y="486"/>
                  </a:lnTo>
                  <a:lnTo>
                    <a:pt x="111" y="485"/>
                  </a:lnTo>
                  <a:lnTo>
                    <a:pt x="100" y="482"/>
                  </a:lnTo>
                  <a:lnTo>
                    <a:pt x="89" y="478"/>
                  </a:lnTo>
                  <a:lnTo>
                    <a:pt x="80" y="474"/>
                  </a:lnTo>
                  <a:lnTo>
                    <a:pt x="71" y="468"/>
                  </a:lnTo>
                  <a:lnTo>
                    <a:pt x="64" y="463"/>
                  </a:lnTo>
                  <a:lnTo>
                    <a:pt x="59" y="456"/>
                  </a:lnTo>
                  <a:lnTo>
                    <a:pt x="54" y="449"/>
                  </a:lnTo>
                  <a:lnTo>
                    <a:pt x="51" y="441"/>
                  </a:lnTo>
                  <a:lnTo>
                    <a:pt x="48" y="431"/>
                  </a:lnTo>
                  <a:lnTo>
                    <a:pt x="46" y="420"/>
                  </a:lnTo>
                  <a:lnTo>
                    <a:pt x="44" y="410"/>
                  </a:lnTo>
                  <a:lnTo>
                    <a:pt x="43" y="396"/>
                  </a:lnTo>
                  <a:lnTo>
                    <a:pt x="43" y="377"/>
                  </a:lnTo>
                  <a:lnTo>
                    <a:pt x="43" y="354"/>
                  </a:lnTo>
                  <a:lnTo>
                    <a:pt x="43" y="199"/>
                  </a:lnTo>
                  <a:lnTo>
                    <a:pt x="0" y="199"/>
                  </a:lnTo>
                  <a:lnTo>
                    <a:pt x="0" y="124"/>
                  </a:lnTo>
                  <a:lnTo>
                    <a:pt x="43" y="124"/>
                  </a:lnTo>
                  <a:lnTo>
                    <a:pt x="43" y="54"/>
                  </a:lnTo>
                  <a:lnTo>
                    <a:pt x="137" y="0"/>
                  </a:lnTo>
                  <a:lnTo>
                    <a:pt x="137" y="124"/>
                  </a:lnTo>
                  <a:lnTo>
                    <a:pt x="201" y="12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18" name="Freeform 2160">
              <a:extLst>
                <a:ext uri="{FF2B5EF4-FFF2-40B4-BE49-F238E27FC236}">
                  <a16:creationId xmlns:a16="http://schemas.microsoft.com/office/drawing/2014/main" id="{005F1E45-54DB-4251-9C5C-4393B4682E91}"/>
                </a:ext>
              </a:extLst>
            </p:cNvPr>
            <p:cNvSpPr>
              <a:spLocks noEditPoints="1"/>
            </p:cNvSpPr>
            <p:nvPr/>
          </p:nvSpPr>
          <p:spPr bwMode="auto">
            <a:xfrm>
              <a:off x="916" y="2268"/>
              <a:ext cx="38" cy="124"/>
            </a:xfrm>
            <a:custGeom>
              <a:avLst/>
              <a:gdLst>
                <a:gd name="T0" fmla="*/ 2 w 152"/>
                <a:gd name="T1" fmla="*/ 124 h 496"/>
                <a:gd name="T2" fmla="*/ 2 w 152"/>
                <a:gd name="T3" fmla="*/ 36 h 496"/>
                <a:gd name="T4" fmla="*/ 25 w 152"/>
                <a:gd name="T5" fmla="*/ 36 h 496"/>
                <a:gd name="T6" fmla="*/ 25 w 152"/>
                <a:gd name="T7" fmla="*/ 124 h 496"/>
                <a:gd name="T8" fmla="*/ 2 w 152"/>
                <a:gd name="T9" fmla="*/ 124 h 496"/>
                <a:gd name="T10" fmla="*/ 0 w 152"/>
                <a:gd name="T11" fmla="*/ 25 h 496"/>
                <a:gd name="T12" fmla="*/ 12 w 152"/>
                <a:gd name="T13" fmla="*/ 0 h 496"/>
                <a:gd name="T14" fmla="*/ 38 w 152"/>
                <a:gd name="T15" fmla="*/ 0 h 496"/>
                <a:gd name="T16" fmla="*/ 15 w 152"/>
                <a:gd name="T17" fmla="*/ 25 h 496"/>
                <a:gd name="T18" fmla="*/ 0 w 152"/>
                <a:gd name="T19" fmla="*/ 25 h 4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2"/>
                <a:gd name="T31" fmla="*/ 0 h 496"/>
                <a:gd name="T32" fmla="*/ 152 w 152"/>
                <a:gd name="T33" fmla="*/ 496 h 4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2" h="496">
                  <a:moveTo>
                    <a:pt x="7" y="496"/>
                  </a:moveTo>
                  <a:lnTo>
                    <a:pt x="7" y="142"/>
                  </a:lnTo>
                  <a:lnTo>
                    <a:pt x="101" y="142"/>
                  </a:lnTo>
                  <a:lnTo>
                    <a:pt x="101" y="496"/>
                  </a:lnTo>
                  <a:lnTo>
                    <a:pt x="7" y="496"/>
                  </a:lnTo>
                  <a:close/>
                  <a:moveTo>
                    <a:pt x="0" y="99"/>
                  </a:moveTo>
                  <a:lnTo>
                    <a:pt x="46" y="0"/>
                  </a:lnTo>
                  <a:lnTo>
                    <a:pt x="152" y="0"/>
                  </a:lnTo>
                  <a:lnTo>
                    <a:pt x="59" y="99"/>
                  </a:lnTo>
                  <a:lnTo>
                    <a:pt x="0" y="9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19" name="Freeform 2161">
              <a:extLst>
                <a:ext uri="{FF2B5EF4-FFF2-40B4-BE49-F238E27FC236}">
                  <a16:creationId xmlns:a16="http://schemas.microsoft.com/office/drawing/2014/main" id="{E5BECDC5-70E7-4AAB-A071-E3D12AA18959}"/>
                </a:ext>
              </a:extLst>
            </p:cNvPr>
            <p:cNvSpPr>
              <a:spLocks/>
            </p:cNvSpPr>
            <p:nvPr/>
          </p:nvSpPr>
          <p:spPr bwMode="auto">
            <a:xfrm>
              <a:off x="960" y="2302"/>
              <a:ext cx="83" cy="92"/>
            </a:xfrm>
            <a:custGeom>
              <a:avLst/>
              <a:gdLst>
                <a:gd name="T0" fmla="*/ 59 w 334"/>
                <a:gd name="T1" fmla="*/ 32 h 370"/>
                <a:gd name="T2" fmla="*/ 57 w 334"/>
                <a:gd name="T3" fmla="*/ 26 h 370"/>
                <a:gd name="T4" fmla="*/ 56 w 334"/>
                <a:gd name="T5" fmla="*/ 24 h 370"/>
                <a:gd name="T6" fmla="*/ 54 w 334"/>
                <a:gd name="T7" fmla="*/ 22 h 370"/>
                <a:gd name="T8" fmla="*/ 49 w 334"/>
                <a:gd name="T9" fmla="*/ 19 h 370"/>
                <a:gd name="T10" fmla="*/ 43 w 334"/>
                <a:gd name="T11" fmla="*/ 18 h 370"/>
                <a:gd name="T12" fmla="*/ 39 w 334"/>
                <a:gd name="T13" fmla="*/ 19 h 370"/>
                <a:gd name="T14" fmla="*/ 35 w 334"/>
                <a:gd name="T15" fmla="*/ 20 h 370"/>
                <a:gd name="T16" fmla="*/ 32 w 334"/>
                <a:gd name="T17" fmla="*/ 22 h 370"/>
                <a:gd name="T18" fmla="*/ 29 w 334"/>
                <a:gd name="T19" fmla="*/ 24 h 370"/>
                <a:gd name="T20" fmla="*/ 27 w 334"/>
                <a:gd name="T21" fmla="*/ 28 h 370"/>
                <a:gd name="T22" fmla="*/ 25 w 334"/>
                <a:gd name="T23" fmla="*/ 32 h 370"/>
                <a:gd name="T24" fmla="*/ 24 w 334"/>
                <a:gd name="T25" fmla="*/ 38 h 370"/>
                <a:gd name="T26" fmla="*/ 24 w 334"/>
                <a:gd name="T27" fmla="*/ 44 h 370"/>
                <a:gd name="T28" fmla="*/ 24 w 334"/>
                <a:gd name="T29" fmla="*/ 52 h 370"/>
                <a:gd name="T30" fmla="*/ 25 w 334"/>
                <a:gd name="T31" fmla="*/ 58 h 370"/>
                <a:gd name="T32" fmla="*/ 27 w 334"/>
                <a:gd name="T33" fmla="*/ 63 h 370"/>
                <a:gd name="T34" fmla="*/ 29 w 334"/>
                <a:gd name="T35" fmla="*/ 67 h 370"/>
                <a:gd name="T36" fmla="*/ 32 w 334"/>
                <a:gd name="T37" fmla="*/ 69 h 370"/>
                <a:gd name="T38" fmla="*/ 35 w 334"/>
                <a:gd name="T39" fmla="*/ 71 h 370"/>
                <a:gd name="T40" fmla="*/ 39 w 334"/>
                <a:gd name="T41" fmla="*/ 73 h 370"/>
                <a:gd name="T42" fmla="*/ 43 w 334"/>
                <a:gd name="T43" fmla="*/ 73 h 370"/>
                <a:gd name="T44" fmla="*/ 49 w 334"/>
                <a:gd name="T45" fmla="*/ 72 h 370"/>
                <a:gd name="T46" fmla="*/ 52 w 334"/>
                <a:gd name="T47" fmla="*/ 71 h 370"/>
                <a:gd name="T48" fmla="*/ 54 w 334"/>
                <a:gd name="T49" fmla="*/ 69 h 370"/>
                <a:gd name="T50" fmla="*/ 56 w 334"/>
                <a:gd name="T51" fmla="*/ 67 h 370"/>
                <a:gd name="T52" fmla="*/ 58 w 334"/>
                <a:gd name="T53" fmla="*/ 64 h 370"/>
                <a:gd name="T54" fmla="*/ 60 w 334"/>
                <a:gd name="T55" fmla="*/ 56 h 370"/>
                <a:gd name="T56" fmla="*/ 82 w 334"/>
                <a:gd name="T57" fmla="*/ 64 h 370"/>
                <a:gd name="T58" fmla="*/ 79 w 334"/>
                <a:gd name="T59" fmla="*/ 71 h 370"/>
                <a:gd name="T60" fmla="*/ 76 w 334"/>
                <a:gd name="T61" fmla="*/ 77 h 370"/>
                <a:gd name="T62" fmla="*/ 72 w 334"/>
                <a:gd name="T63" fmla="*/ 82 h 370"/>
                <a:gd name="T64" fmla="*/ 67 w 334"/>
                <a:gd name="T65" fmla="*/ 86 h 370"/>
                <a:gd name="T66" fmla="*/ 61 w 334"/>
                <a:gd name="T67" fmla="*/ 89 h 370"/>
                <a:gd name="T68" fmla="*/ 54 w 334"/>
                <a:gd name="T69" fmla="*/ 91 h 370"/>
                <a:gd name="T70" fmla="*/ 46 w 334"/>
                <a:gd name="T71" fmla="*/ 92 h 370"/>
                <a:gd name="T72" fmla="*/ 38 w 334"/>
                <a:gd name="T73" fmla="*/ 92 h 370"/>
                <a:gd name="T74" fmla="*/ 29 w 334"/>
                <a:gd name="T75" fmla="*/ 91 h 370"/>
                <a:gd name="T76" fmla="*/ 21 w 334"/>
                <a:gd name="T77" fmla="*/ 87 h 370"/>
                <a:gd name="T78" fmla="*/ 14 w 334"/>
                <a:gd name="T79" fmla="*/ 83 h 370"/>
                <a:gd name="T80" fmla="*/ 9 w 334"/>
                <a:gd name="T81" fmla="*/ 77 h 370"/>
                <a:gd name="T82" fmla="*/ 5 w 334"/>
                <a:gd name="T83" fmla="*/ 69 h 370"/>
                <a:gd name="T84" fmla="*/ 1 w 334"/>
                <a:gd name="T85" fmla="*/ 61 h 370"/>
                <a:gd name="T86" fmla="*/ 0 w 334"/>
                <a:gd name="T87" fmla="*/ 51 h 370"/>
                <a:gd name="T88" fmla="*/ 0 w 334"/>
                <a:gd name="T89" fmla="*/ 41 h 370"/>
                <a:gd name="T90" fmla="*/ 1 w 334"/>
                <a:gd name="T91" fmla="*/ 31 h 370"/>
                <a:gd name="T92" fmla="*/ 5 w 334"/>
                <a:gd name="T93" fmla="*/ 23 h 370"/>
                <a:gd name="T94" fmla="*/ 9 w 334"/>
                <a:gd name="T95" fmla="*/ 15 h 370"/>
                <a:gd name="T96" fmla="*/ 14 w 334"/>
                <a:gd name="T97" fmla="*/ 9 h 370"/>
                <a:gd name="T98" fmla="*/ 21 w 334"/>
                <a:gd name="T99" fmla="*/ 4 h 370"/>
                <a:gd name="T100" fmla="*/ 29 w 334"/>
                <a:gd name="T101" fmla="*/ 1 h 370"/>
                <a:gd name="T102" fmla="*/ 38 w 334"/>
                <a:gd name="T103" fmla="*/ 0 h 370"/>
                <a:gd name="T104" fmla="*/ 46 w 334"/>
                <a:gd name="T105" fmla="*/ 0 h 370"/>
                <a:gd name="T106" fmla="*/ 54 w 334"/>
                <a:gd name="T107" fmla="*/ 1 h 370"/>
                <a:gd name="T108" fmla="*/ 60 w 334"/>
                <a:gd name="T109" fmla="*/ 3 h 370"/>
                <a:gd name="T110" fmla="*/ 66 w 334"/>
                <a:gd name="T111" fmla="*/ 5 h 370"/>
                <a:gd name="T112" fmla="*/ 71 w 334"/>
                <a:gd name="T113" fmla="*/ 9 h 370"/>
                <a:gd name="T114" fmla="*/ 75 w 334"/>
                <a:gd name="T115" fmla="*/ 13 h 370"/>
                <a:gd name="T116" fmla="*/ 78 w 334"/>
                <a:gd name="T117" fmla="*/ 18 h 370"/>
                <a:gd name="T118" fmla="*/ 81 w 334"/>
                <a:gd name="T119" fmla="*/ 25 h 37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34"/>
                <a:gd name="T181" fmla="*/ 0 h 370"/>
                <a:gd name="T182" fmla="*/ 334 w 334"/>
                <a:gd name="T183" fmla="*/ 370 h 37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34" h="370">
                  <a:moveTo>
                    <a:pt x="329" y="112"/>
                  </a:moveTo>
                  <a:lnTo>
                    <a:pt x="237" y="129"/>
                  </a:lnTo>
                  <a:lnTo>
                    <a:pt x="235" y="117"/>
                  </a:lnTo>
                  <a:lnTo>
                    <a:pt x="229" y="104"/>
                  </a:lnTo>
                  <a:lnTo>
                    <a:pt x="227" y="100"/>
                  </a:lnTo>
                  <a:lnTo>
                    <a:pt x="224" y="96"/>
                  </a:lnTo>
                  <a:lnTo>
                    <a:pt x="220" y="91"/>
                  </a:lnTo>
                  <a:lnTo>
                    <a:pt x="216" y="88"/>
                  </a:lnTo>
                  <a:lnTo>
                    <a:pt x="207" y="81"/>
                  </a:lnTo>
                  <a:lnTo>
                    <a:pt x="197" y="77"/>
                  </a:lnTo>
                  <a:lnTo>
                    <a:pt x="186" y="75"/>
                  </a:lnTo>
                  <a:lnTo>
                    <a:pt x="173" y="74"/>
                  </a:lnTo>
                  <a:lnTo>
                    <a:pt x="164" y="74"/>
                  </a:lnTo>
                  <a:lnTo>
                    <a:pt x="156" y="75"/>
                  </a:lnTo>
                  <a:lnTo>
                    <a:pt x="149" y="77"/>
                  </a:lnTo>
                  <a:lnTo>
                    <a:pt x="142" y="79"/>
                  </a:lnTo>
                  <a:lnTo>
                    <a:pt x="135" y="83"/>
                  </a:lnTo>
                  <a:lnTo>
                    <a:pt x="129" y="87"/>
                  </a:lnTo>
                  <a:lnTo>
                    <a:pt x="123" y="92"/>
                  </a:lnTo>
                  <a:lnTo>
                    <a:pt x="118" y="98"/>
                  </a:lnTo>
                  <a:lnTo>
                    <a:pt x="112" y="104"/>
                  </a:lnTo>
                  <a:lnTo>
                    <a:pt x="108" y="112"/>
                  </a:lnTo>
                  <a:lnTo>
                    <a:pt x="105" y="120"/>
                  </a:lnTo>
                  <a:lnTo>
                    <a:pt x="101" y="130"/>
                  </a:lnTo>
                  <a:lnTo>
                    <a:pt x="99" y="141"/>
                  </a:lnTo>
                  <a:lnTo>
                    <a:pt x="98" y="152"/>
                  </a:lnTo>
                  <a:lnTo>
                    <a:pt x="97" y="165"/>
                  </a:lnTo>
                  <a:lnTo>
                    <a:pt x="97" y="178"/>
                  </a:lnTo>
                  <a:lnTo>
                    <a:pt x="97" y="194"/>
                  </a:lnTo>
                  <a:lnTo>
                    <a:pt x="98" y="208"/>
                  </a:lnTo>
                  <a:lnTo>
                    <a:pt x="99" y="220"/>
                  </a:lnTo>
                  <a:lnTo>
                    <a:pt x="101" y="232"/>
                  </a:lnTo>
                  <a:lnTo>
                    <a:pt x="105" y="243"/>
                  </a:lnTo>
                  <a:lnTo>
                    <a:pt x="108" y="252"/>
                  </a:lnTo>
                  <a:lnTo>
                    <a:pt x="112" y="261"/>
                  </a:lnTo>
                  <a:lnTo>
                    <a:pt x="118" y="268"/>
                  </a:lnTo>
                  <a:lnTo>
                    <a:pt x="123" y="273"/>
                  </a:lnTo>
                  <a:lnTo>
                    <a:pt x="129" y="279"/>
                  </a:lnTo>
                  <a:lnTo>
                    <a:pt x="135" y="283"/>
                  </a:lnTo>
                  <a:lnTo>
                    <a:pt x="142" y="287"/>
                  </a:lnTo>
                  <a:lnTo>
                    <a:pt x="150" y="290"/>
                  </a:lnTo>
                  <a:lnTo>
                    <a:pt x="157" y="292"/>
                  </a:lnTo>
                  <a:lnTo>
                    <a:pt x="166" y="293"/>
                  </a:lnTo>
                  <a:lnTo>
                    <a:pt x="174" y="293"/>
                  </a:lnTo>
                  <a:lnTo>
                    <a:pt x="187" y="293"/>
                  </a:lnTo>
                  <a:lnTo>
                    <a:pt x="198" y="290"/>
                  </a:lnTo>
                  <a:lnTo>
                    <a:pt x="204" y="287"/>
                  </a:lnTo>
                  <a:lnTo>
                    <a:pt x="209" y="285"/>
                  </a:lnTo>
                  <a:lnTo>
                    <a:pt x="214" y="282"/>
                  </a:lnTo>
                  <a:lnTo>
                    <a:pt x="218" y="279"/>
                  </a:lnTo>
                  <a:lnTo>
                    <a:pt x="222" y="274"/>
                  </a:lnTo>
                  <a:lnTo>
                    <a:pt x="226" y="270"/>
                  </a:lnTo>
                  <a:lnTo>
                    <a:pt x="229" y="264"/>
                  </a:lnTo>
                  <a:lnTo>
                    <a:pt x="232" y="258"/>
                  </a:lnTo>
                  <a:lnTo>
                    <a:pt x="238" y="243"/>
                  </a:lnTo>
                  <a:lnTo>
                    <a:pt x="242" y="226"/>
                  </a:lnTo>
                  <a:lnTo>
                    <a:pt x="334" y="242"/>
                  </a:lnTo>
                  <a:lnTo>
                    <a:pt x="331" y="258"/>
                  </a:lnTo>
                  <a:lnTo>
                    <a:pt x="325" y="272"/>
                  </a:lnTo>
                  <a:lnTo>
                    <a:pt x="319" y="285"/>
                  </a:lnTo>
                  <a:lnTo>
                    <a:pt x="313" y="297"/>
                  </a:lnTo>
                  <a:lnTo>
                    <a:pt x="306" y="308"/>
                  </a:lnTo>
                  <a:lnTo>
                    <a:pt x="297" y="319"/>
                  </a:lnTo>
                  <a:lnTo>
                    <a:pt x="289" y="329"/>
                  </a:lnTo>
                  <a:lnTo>
                    <a:pt x="279" y="337"/>
                  </a:lnTo>
                  <a:lnTo>
                    <a:pt x="269" y="345"/>
                  </a:lnTo>
                  <a:lnTo>
                    <a:pt x="257" y="351"/>
                  </a:lnTo>
                  <a:lnTo>
                    <a:pt x="245" y="357"/>
                  </a:lnTo>
                  <a:lnTo>
                    <a:pt x="231" y="361"/>
                  </a:lnTo>
                  <a:lnTo>
                    <a:pt x="217" y="366"/>
                  </a:lnTo>
                  <a:lnTo>
                    <a:pt x="203" y="368"/>
                  </a:lnTo>
                  <a:lnTo>
                    <a:pt x="187" y="369"/>
                  </a:lnTo>
                  <a:lnTo>
                    <a:pt x="170" y="370"/>
                  </a:lnTo>
                  <a:lnTo>
                    <a:pt x="151" y="369"/>
                  </a:lnTo>
                  <a:lnTo>
                    <a:pt x="133" y="367"/>
                  </a:lnTo>
                  <a:lnTo>
                    <a:pt x="117" y="364"/>
                  </a:lnTo>
                  <a:lnTo>
                    <a:pt x="100" y="358"/>
                  </a:lnTo>
                  <a:lnTo>
                    <a:pt x="86" y="350"/>
                  </a:lnTo>
                  <a:lnTo>
                    <a:pt x="71" y="343"/>
                  </a:lnTo>
                  <a:lnTo>
                    <a:pt x="58" y="333"/>
                  </a:lnTo>
                  <a:lnTo>
                    <a:pt x="46" y="321"/>
                  </a:lnTo>
                  <a:lnTo>
                    <a:pt x="35" y="308"/>
                  </a:lnTo>
                  <a:lnTo>
                    <a:pt x="26" y="294"/>
                  </a:lnTo>
                  <a:lnTo>
                    <a:pt x="19" y="279"/>
                  </a:lnTo>
                  <a:lnTo>
                    <a:pt x="12" y="262"/>
                  </a:lnTo>
                  <a:lnTo>
                    <a:pt x="6" y="244"/>
                  </a:lnTo>
                  <a:lnTo>
                    <a:pt x="3" y="226"/>
                  </a:lnTo>
                  <a:lnTo>
                    <a:pt x="1" y="206"/>
                  </a:lnTo>
                  <a:lnTo>
                    <a:pt x="0" y="185"/>
                  </a:lnTo>
                  <a:lnTo>
                    <a:pt x="1" y="164"/>
                  </a:lnTo>
                  <a:lnTo>
                    <a:pt x="3" y="144"/>
                  </a:lnTo>
                  <a:lnTo>
                    <a:pt x="6" y="125"/>
                  </a:lnTo>
                  <a:lnTo>
                    <a:pt x="12" y="108"/>
                  </a:lnTo>
                  <a:lnTo>
                    <a:pt x="19" y="91"/>
                  </a:lnTo>
                  <a:lnTo>
                    <a:pt x="26" y="76"/>
                  </a:lnTo>
                  <a:lnTo>
                    <a:pt x="35" y="61"/>
                  </a:lnTo>
                  <a:lnTo>
                    <a:pt x="46" y="48"/>
                  </a:lnTo>
                  <a:lnTo>
                    <a:pt x="58" y="37"/>
                  </a:lnTo>
                  <a:lnTo>
                    <a:pt x="71" y="27"/>
                  </a:lnTo>
                  <a:lnTo>
                    <a:pt x="86" y="18"/>
                  </a:lnTo>
                  <a:lnTo>
                    <a:pt x="101" y="12"/>
                  </a:lnTo>
                  <a:lnTo>
                    <a:pt x="117" y="6"/>
                  </a:lnTo>
                  <a:lnTo>
                    <a:pt x="134" y="3"/>
                  </a:lnTo>
                  <a:lnTo>
                    <a:pt x="153" y="1"/>
                  </a:lnTo>
                  <a:lnTo>
                    <a:pt x="172" y="0"/>
                  </a:lnTo>
                  <a:lnTo>
                    <a:pt x="187" y="0"/>
                  </a:lnTo>
                  <a:lnTo>
                    <a:pt x="203" y="2"/>
                  </a:lnTo>
                  <a:lnTo>
                    <a:pt x="217" y="4"/>
                  </a:lnTo>
                  <a:lnTo>
                    <a:pt x="230" y="6"/>
                  </a:lnTo>
                  <a:lnTo>
                    <a:pt x="242" y="11"/>
                  </a:lnTo>
                  <a:lnTo>
                    <a:pt x="254" y="15"/>
                  </a:lnTo>
                  <a:lnTo>
                    <a:pt x="264" y="21"/>
                  </a:lnTo>
                  <a:lnTo>
                    <a:pt x="274" y="27"/>
                  </a:lnTo>
                  <a:lnTo>
                    <a:pt x="284" y="35"/>
                  </a:lnTo>
                  <a:lnTo>
                    <a:pt x="292" y="44"/>
                  </a:lnTo>
                  <a:lnTo>
                    <a:pt x="301" y="53"/>
                  </a:lnTo>
                  <a:lnTo>
                    <a:pt x="307" y="63"/>
                  </a:lnTo>
                  <a:lnTo>
                    <a:pt x="314" y="74"/>
                  </a:lnTo>
                  <a:lnTo>
                    <a:pt x="319" y="86"/>
                  </a:lnTo>
                  <a:lnTo>
                    <a:pt x="325" y="99"/>
                  </a:lnTo>
                  <a:lnTo>
                    <a:pt x="329" y="11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20" name="Freeform 2162">
              <a:extLst>
                <a:ext uri="{FF2B5EF4-FFF2-40B4-BE49-F238E27FC236}">
                  <a16:creationId xmlns:a16="http://schemas.microsoft.com/office/drawing/2014/main" id="{1F31A6FE-8F0E-4B03-AEEE-D44BECDFD675}"/>
                </a:ext>
              </a:extLst>
            </p:cNvPr>
            <p:cNvSpPr>
              <a:spLocks/>
            </p:cNvSpPr>
            <p:nvPr/>
          </p:nvSpPr>
          <p:spPr bwMode="auto">
            <a:xfrm>
              <a:off x="1060" y="2304"/>
              <a:ext cx="80" cy="90"/>
            </a:xfrm>
            <a:custGeom>
              <a:avLst/>
              <a:gdLst>
                <a:gd name="T0" fmla="*/ 58 w 322"/>
                <a:gd name="T1" fmla="*/ 88 h 363"/>
                <a:gd name="T2" fmla="*/ 58 w 322"/>
                <a:gd name="T3" fmla="*/ 75 h 363"/>
                <a:gd name="T4" fmla="*/ 56 w 322"/>
                <a:gd name="T5" fmla="*/ 78 h 363"/>
                <a:gd name="T6" fmla="*/ 53 w 322"/>
                <a:gd name="T7" fmla="*/ 81 h 363"/>
                <a:gd name="T8" fmla="*/ 49 w 322"/>
                <a:gd name="T9" fmla="*/ 84 h 363"/>
                <a:gd name="T10" fmla="*/ 46 w 322"/>
                <a:gd name="T11" fmla="*/ 86 h 363"/>
                <a:gd name="T12" fmla="*/ 41 w 322"/>
                <a:gd name="T13" fmla="*/ 88 h 363"/>
                <a:gd name="T14" fmla="*/ 38 w 322"/>
                <a:gd name="T15" fmla="*/ 89 h 363"/>
                <a:gd name="T16" fmla="*/ 33 w 322"/>
                <a:gd name="T17" fmla="*/ 90 h 363"/>
                <a:gd name="T18" fmla="*/ 29 w 322"/>
                <a:gd name="T19" fmla="*/ 90 h 363"/>
                <a:gd name="T20" fmla="*/ 25 w 322"/>
                <a:gd name="T21" fmla="*/ 90 h 363"/>
                <a:gd name="T22" fmla="*/ 21 w 322"/>
                <a:gd name="T23" fmla="*/ 89 h 363"/>
                <a:gd name="T24" fmla="*/ 17 w 322"/>
                <a:gd name="T25" fmla="*/ 88 h 363"/>
                <a:gd name="T26" fmla="*/ 13 w 322"/>
                <a:gd name="T27" fmla="*/ 86 h 363"/>
                <a:gd name="T28" fmla="*/ 11 w 322"/>
                <a:gd name="T29" fmla="*/ 85 h 363"/>
                <a:gd name="T30" fmla="*/ 10 w 322"/>
                <a:gd name="T31" fmla="*/ 84 h 363"/>
                <a:gd name="T32" fmla="*/ 8 w 322"/>
                <a:gd name="T33" fmla="*/ 83 h 363"/>
                <a:gd name="T34" fmla="*/ 7 w 322"/>
                <a:gd name="T35" fmla="*/ 81 h 363"/>
                <a:gd name="T36" fmla="*/ 6 w 322"/>
                <a:gd name="T37" fmla="*/ 80 h 363"/>
                <a:gd name="T38" fmla="*/ 5 w 322"/>
                <a:gd name="T39" fmla="*/ 79 h 363"/>
                <a:gd name="T40" fmla="*/ 4 w 322"/>
                <a:gd name="T41" fmla="*/ 77 h 363"/>
                <a:gd name="T42" fmla="*/ 3 w 322"/>
                <a:gd name="T43" fmla="*/ 75 h 363"/>
                <a:gd name="T44" fmla="*/ 2 w 322"/>
                <a:gd name="T45" fmla="*/ 73 h 363"/>
                <a:gd name="T46" fmla="*/ 1 w 322"/>
                <a:gd name="T47" fmla="*/ 71 h 363"/>
                <a:gd name="T48" fmla="*/ 1 w 322"/>
                <a:gd name="T49" fmla="*/ 69 h 363"/>
                <a:gd name="T50" fmla="*/ 1 w 322"/>
                <a:gd name="T51" fmla="*/ 67 h 363"/>
                <a:gd name="T52" fmla="*/ 0 w 322"/>
                <a:gd name="T53" fmla="*/ 61 h 363"/>
                <a:gd name="T54" fmla="*/ 0 w 322"/>
                <a:gd name="T55" fmla="*/ 56 h 363"/>
                <a:gd name="T56" fmla="*/ 0 w 322"/>
                <a:gd name="T57" fmla="*/ 0 h 363"/>
                <a:gd name="T58" fmla="*/ 23 w 322"/>
                <a:gd name="T59" fmla="*/ 0 h 363"/>
                <a:gd name="T60" fmla="*/ 23 w 322"/>
                <a:gd name="T61" fmla="*/ 41 h 363"/>
                <a:gd name="T62" fmla="*/ 23 w 322"/>
                <a:gd name="T63" fmla="*/ 49 h 363"/>
                <a:gd name="T64" fmla="*/ 24 w 322"/>
                <a:gd name="T65" fmla="*/ 56 h 363"/>
                <a:gd name="T66" fmla="*/ 24 w 322"/>
                <a:gd name="T67" fmla="*/ 60 h 363"/>
                <a:gd name="T68" fmla="*/ 24 w 322"/>
                <a:gd name="T69" fmla="*/ 63 h 363"/>
                <a:gd name="T70" fmla="*/ 25 w 322"/>
                <a:gd name="T71" fmla="*/ 65 h 363"/>
                <a:gd name="T72" fmla="*/ 26 w 322"/>
                <a:gd name="T73" fmla="*/ 67 h 363"/>
                <a:gd name="T74" fmla="*/ 28 w 322"/>
                <a:gd name="T75" fmla="*/ 68 h 363"/>
                <a:gd name="T76" fmla="*/ 29 w 322"/>
                <a:gd name="T77" fmla="*/ 70 h 363"/>
                <a:gd name="T78" fmla="*/ 31 w 322"/>
                <a:gd name="T79" fmla="*/ 71 h 363"/>
                <a:gd name="T80" fmla="*/ 33 w 322"/>
                <a:gd name="T81" fmla="*/ 72 h 363"/>
                <a:gd name="T82" fmla="*/ 35 w 322"/>
                <a:gd name="T83" fmla="*/ 72 h 363"/>
                <a:gd name="T84" fmla="*/ 38 w 322"/>
                <a:gd name="T85" fmla="*/ 72 h 363"/>
                <a:gd name="T86" fmla="*/ 40 w 322"/>
                <a:gd name="T87" fmla="*/ 72 h 363"/>
                <a:gd name="T88" fmla="*/ 43 w 322"/>
                <a:gd name="T89" fmla="*/ 71 h 363"/>
                <a:gd name="T90" fmla="*/ 46 w 322"/>
                <a:gd name="T91" fmla="*/ 70 h 363"/>
                <a:gd name="T92" fmla="*/ 48 w 322"/>
                <a:gd name="T93" fmla="*/ 69 h 363"/>
                <a:gd name="T94" fmla="*/ 51 w 322"/>
                <a:gd name="T95" fmla="*/ 67 h 363"/>
                <a:gd name="T96" fmla="*/ 52 w 322"/>
                <a:gd name="T97" fmla="*/ 65 h 363"/>
                <a:gd name="T98" fmla="*/ 54 w 322"/>
                <a:gd name="T99" fmla="*/ 63 h 363"/>
                <a:gd name="T100" fmla="*/ 55 w 322"/>
                <a:gd name="T101" fmla="*/ 61 h 363"/>
                <a:gd name="T102" fmla="*/ 56 w 322"/>
                <a:gd name="T103" fmla="*/ 58 h 363"/>
                <a:gd name="T104" fmla="*/ 56 w 322"/>
                <a:gd name="T105" fmla="*/ 53 h 363"/>
                <a:gd name="T106" fmla="*/ 56 w 322"/>
                <a:gd name="T107" fmla="*/ 46 h 363"/>
                <a:gd name="T108" fmla="*/ 57 w 322"/>
                <a:gd name="T109" fmla="*/ 37 h 363"/>
                <a:gd name="T110" fmla="*/ 57 w 322"/>
                <a:gd name="T111" fmla="*/ 0 h 363"/>
                <a:gd name="T112" fmla="*/ 80 w 322"/>
                <a:gd name="T113" fmla="*/ 0 h 363"/>
                <a:gd name="T114" fmla="*/ 80 w 322"/>
                <a:gd name="T115" fmla="*/ 88 h 363"/>
                <a:gd name="T116" fmla="*/ 58 w 322"/>
                <a:gd name="T117" fmla="*/ 88 h 36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22"/>
                <a:gd name="T178" fmla="*/ 0 h 363"/>
                <a:gd name="T179" fmla="*/ 322 w 322"/>
                <a:gd name="T180" fmla="*/ 363 h 36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22" h="363">
                  <a:moveTo>
                    <a:pt x="235" y="354"/>
                  </a:moveTo>
                  <a:lnTo>
                    <a:pt x="235" y="301"/>
                  </a:lnTo>
                  <a:lnTo>
                    <a:pt x="224" y="316"/>
                  </a:lnTo>
                  <a:lnTo>
                    <a:pt x="213" y="327"/>
                  </a:lnTo>
                  <a:lnTo>
                    <a:pt x="198" y="338"/>
                  </a:lnTo>
                  <a:lnTo>
                    <a:pt x="184" y="347"/>
                  </a:lnTo>
                  <a:lnTo>
                    <a:pt x="167" y="353"/>
                  </a:lnTo>
                  <a:lnTo>
                    <a:pt x="151" y="359"/>
                  </a:lnTo>
                  <a:lnTo>
                    <a:pt x="134" y="362"/>
                  </a:lnTo>
                  <a:lnTo>
                    <a:pt x="117" y="363"/>
                  </a:lnTo>
                  <a:lnTo>
                    <a:pt x="100" y="362"/>
                  </a:lnTo>
                  <a:lnTo>
                    <a:pt x="84" y="359"/>
                  </a:lnTo>
                  <a:lnTo>
                    <a:pt x="68" y="354"/>
                  </a:lnTo>
                  <a:lnTo>
                    <a:pt x="53" y="348"/>
                  </a:lnTo>
                  <a:lnTo>
                    <a:pt x="46" y="343"/>
                  </a:lnTo>
                  <a:lnTo>
                    <a:pt x="40" y="339"/>
                  </a:lnTo>
                  <a:lnTo>
                    <a:pt x="34" y="333"/>
                  </a:lnTo>
                  <a:lnTo>
                    <a:pt x="29" y="328"/>
                  </a:lnTo>
                  <a:lnTo>
                    <a:pt x="24" y="322"/>
                  </a:lnTo>
                  <a:lnTo>
                    <a:pt x="20" y="317"/>
                  </a:lnTo>
                  <a:lnTo>
                    <a:pt x="15" y="310"/>
                  </a:lnTo>
                  <a:lnTo>
                    <a:pt x="12" y="304"/>
                  </a:lnTo>
                  <a:lnTo>
                    <a:pt x="9" y="296"/>
                  </a:lnTo>
                  <a:lnTo>
                    <a:pt x="6" y="288"/>
                  </a:lnTo>
                  <a:lnTo>
                    <a:pt x="4" y="279"/>
                  </a:lnTo>
                  <a:lnTo>
                    <a:pt x="3" y="269"/>
                  </a:lnTo>
                  <a:lnTo>
                    <a:pt x="0" y="248"/>
                  </a:lnTo>
                  <a:lnTo>
                    <a:pt x="0" y="225"/>
                  </a:lnTo>
                  <a:lnTo>
                    <a:pt x="0" y="0"/>
                  </a:lnTo>
                  <a:lnTo>
                    <a:pt x="94" y="0"/>
                  </a:lnTo>
                  <a:lnTo>
                    <a:pt x="94" y="164"/>
                  </a:lnTo>
                  <a:lnTo>
                    <a:pt x="94" y="198"/>
                  </a:lnTo>
                  <a:lnTo>
                    <a:pt x="95" y="224"/>
                  </a:lnTo>
                  <a:lnTo>
                    <a:pt x="96" y="243"/>
                  </a:lnTo>
                  <a:lnTo>
                    <a:pt x="98" y="255"/>
                  </a:lnTo>
                  <a:lnTo>
                    <a:pt x="101" y="263"/>
                  </a:lnTo>
                  <a:lnTo>
                    <a:pt x="106" y="271"/>
                  </a:lnTo>
                  <a:lnTo>
                    <a:pt x="111" y="276"/>
                  </a:lnTo>
                  <a:lnTo>
                    <a:pt x="117" y="282"/>
                  </a:lnTo>
                  <a:lnTo>
                    <a:pt x="124" y="286"/>
                  </a:lnTo>
                  <a:lnTo>
                    <a:pt x="132" y="289"/>
                  </a:lnTo>
                  <a:lnTo>
                    <a:pt x="142" y="290"/>
                  </a:lnTo>
                  <a:lnTo>
                    <a:pt x="152" y="291"/>
                  </a:lnTo>
                  <a:lnTo>
                    <a:pt x="163" y="290"/>
                  </a:lnTo>
                  <a:lnTo>
                    <a:pt x="175" y="288"/>
                  </a:lnTo>
                  <a:lnTo>
                    <a:pt x="185" y="284"/>
                  </a:lnTo>
                  <a:lnTo>
                    <a:pt x="195" y="278"/>
                  </a:lnTo>
                  <a:lnTo>
                    <a:pt x="204" y="272"/>
                  </a:lnTo>
                  <a:lnTo>
                    <a:pt x="210" y="264"/>
                  </a:lnTo>
                  <a:lnTo>
                    <a:pt x="217" y="255"/>
                  </a:lnTo>
                  <a:lnTo>
                    <a:pt x="220" y="245"/>
                  </a:lnTo>
                  <a:lnTo>
                    <a:pt x="224" y="232"/>
                  </a:lnTo>
                  <a:lnTo>
                    <a:pt x="226" y="212"/>
                  </a:lnTo>
                  <a:lnTo>
                    <a:pt x="227" y="185"/>
                  </a:lnTo>
                  <a:lnTo>
                    <a:pt x="228" y="150"/>
                  </a:lnTo>
                  <a:lnTo>
                    <a:pt x="228" y="0"/>
                  </a:lnTo>
                  <a:lnTo>
                    <a:pt x="322" y="0"/>
                  </a:lnTo>
                  <a:lnTo>
                    <a:pt x="322" y="354"/>
                  </a:lnTo>
                  <a:lnTo>
                    <a:pt x="235" y="35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5521" name="Rectangle 2163">
              <a:extLst>
                <a:ext uri="{FF2B5EF4-FFF2-40B4-BE49-F238E27FC236}">
                  <a16:creationId xmlns:a16="http://schemas.microsoft.com/office/drawing/2014/main" id="{03586FBB-4FD2-450C-A72E-C380C2242AF1}"/>
                </a:ext>
              </a:extLst>
            </p:cNvPr>
            <p:cNvSpPr>
              <a:spLocks noChangeArrowheads="1"/>
            </p:cNvSpPr>
            <p:nvPr/>
          </p:nvSpPr>
          <p:spPr bwMode="auto">
            <a:xfrm>
              <a:off x="1164" y="2270"/>
              <a:ext cx="24" cy="122"/>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15522" name="Freeform 2164">
              <a:extLst>
                <a:ext uri="{FF2B5EF4-FFF2-40B4-BE49-F238E27FC236}">
                  <a16:creationId xmlns:a16="http://schemas.microsoft.com/office/drawing/2014/main" id="{B5650505-6FA7-4D7A-8E5C-BEAB2CEAC207}"/>
                </a:ext>
              </a:extLst>
            </p:cNvPr>
            <p:cNvSpPr>
              <a:spLocks noEditPoints="1"/>
            </p:cNvSpPr>
            <p:nvPr/>
          </p:nvSpPr>
          <p:spPr bwMode="auto">
            <a:xfrm>
              <a:off x="1206" y="2302"/>
              <a:ext cx="92" cy="92"/>
            </a:xfrm>
            <a:custGeom>
              <a:avLst/>
              <a:gdLst>
                <a:gd name="T0" fmla="*/ 1 w 366"/>
                <a:gd name="T1" fmla="*/ 39 h 370"/>
                <a:gd name="T2" fmla="*/ 2 w 366"/>
                <a:gd name="T3" fmla="*/ 31 h 370"/>
                <a:gd name="T4" fmla="*/ 6 w 366"/>
                <a:gd name="T5" fmla="*/ 22 h 370"/>
                <a:gd name="T6" fmla="*/ 11 w 366"/>
                <a:gd name="T7" fmla="*/ 15 h 370"/>
                <a:gd name="T8" fmla="*/ 17 w 366"/>
                <a:gd name="T9" fmla="*/ 9 h 370"/>
                <a:gd name="T10" fmla="*/ 25 w 366"/>
                <a:gd name="T11" fmla="*/ 4 h 370"/>
                <a:gd name="T12" fmla="*/ 34 w 366"/>
                <a:gd name="T13" fmla="*/ 1 h 370"/>
                <a:gd name="T14" fmla="*/ 43 w 366"/>
                <a:gd name="T15" fmla="*/ 0 h 370"/>
                <a:gd name="T16" fmla="*/ 56 w 366"/>
                <a:gd name="T17" fmla="*/ 1 h 370"/>
                <a:gd name="T18" fmla="*/ 68 w 366"/>
                <a:gd name="T19" fmla="*/ 5 h 370"/>
                <a:gd name="T20" fmla="*/ 79 w 366"/>
                <a:gd name="T21" fmla="*/ 13 h 370"/>
                <a:gd name="T22" fmla="*/ 87 w 366"/>
                <a:gd name="T23" fmla="*/ 24 h 370"/>
                <a:gd name="T24" fmla="*/ 91 w 366"/>
                <a:gd name="T25" fmla="*/ 36 h 370"/>
                <a:gd name="T26" fmla="*/ 92 w 366"/>
                <a:gd name="T27" fmla="*/ 51 h 370"/>
                <a:gd name="T28" fmla="*/ 89 w 366"/>
                <a:gd name="T29" fmla="*/ 64 h 370"/>
                <a:gd name="T30" fmla="*/ 82 w 366"/>
                <a:gd name="T31" fmla="*/ 75 h 370"/>
                <a:gd name="T32" fmla="*/ 72 w 366"/>
                <a:gd name="T33" fmla="*/ 85 h 370"/>
                <a:gd name="T34" fmla="*/ 60 w 366"/>
                <a:gd name="T35" fmla="*/ 90 h 370"/>
                <a:gd name="T36" fmla="*/ 46 w 366"/>
                <a:gd name="T37" fmla="*/ 92 h 370"/>
                <a:gd name="T38" fmla="*/ 37 w 366"/>
                <a:gd name="T39" fmla="*/ 91 h 370"/>
                <a:gd name="T40" fmla="*/ 28 w 366"/>
                <a:gd name="T41" fmla="*/ 89 h 370"/>
                <a:gd name="T42" fmla="*/ 20 w 366"/>
                <a:gd name="T43" fmla="*/ 85 h 370"/>
                <a:gd name="T44" fmla="*/ 13 w 366"/>
                <a:gd name="T45" fmla="*/ 80 h 370"/>
                <a:gd name="T46" fmla="*/ 8 w 366"/>
                <a:gd name="T47" fmla="*/ 73 h 370"/>
                <a:gd name="T48" fmla="*/ 4 w 366"/>
                <a:gd name="T49" fmla="*/ 65 h 370"/>
                <a:gd name="T50" fmla="*/ 1 w 366"/>
                <a:gd name="T51" fmla="*/ 56 h 370"/>
                <a:gd name="T52" fmla="*/ 0 w 366"/>
                <a:gd name="T53" fmla="*/ 45 h 370"/>
                <a:gd name="T54" fmla="*/ 25 w 366"/>
                <a:gd name="T55" fmla="*/ 52 h 370"/>
                <a:gd name="T56" fmla="*/ 27 w 366"/>
                <a:gd name="T57" fmla="*/ 60 h 370"/>
                <a:gd name="T58" fmla="*/ 31 w 366"/>
                <a:gd name="T59" fmla="*/ 66 h 370"/>
                <a:gd name="T60" fmla="*/ 36 w 366"/>
                <a:gd name="T61" fmla="*/ 70 h 370"/>
                <a:gd name="T62" fmla="*/ 42 w 366"/>
                <a:gd name="T63" fmla="*/ 73 h 370"/>
                <a:gd name="T64" fmla="*/ 48 w 366"/>
                <a:gd name="T65" fmla="*/ 73 h 370"/>
                <a:gd name="T66" fmla="*/ 54 w 366"/>
                <a:gd name="T67" fmla="*/ 71 h 370"/>
                <a:gd name="T68" fmla="*/ 60 w 366"/>
                <a:gd name="T69" fmla="*/ 68 h 370"/>
                <a:gd name="T70" fmla="*/ 64 w 366"/>
                <a:gd name="T71" fmla="*/ 62 h 370"/>
                <a:gd name="T72" fmla="*/ 67 w 366"/>
                <a:gd name="T73" fmla="*/ 55 h 370"/>
                <a:gd name="T74" fmla="*/ 68 w 366"/>
                <a:gd name="T75" fmla="*/ 46 h 370"/>
                <a:gd name="T76" fmla="*/ 67 w 366"/>
                <a:gd name="T77" fmla="*/ 37 h 370"/>
                <a:gd name="T78" fmla="*/ 64 w 366"/>
                <a:gd name="T79" fmla="*/ 30 h 370"/>
                <a:gd name="T80" fmla="*/ 60 w 366"/>
                <a:gd name="T81" fmla="*/ 24 h 370"/>
                <a:gd name="T82" fmla="*/ 54 w 366"/>
                <a:gd name="T83" fmla="*/ 21 h 370"/>
                <a:gd name="T84" fmla="*/ 48 w 366"/>
                <a:gd name="T85" fmla="*/ 19 h 370"/>
                <a:gd name="T86" fmla="*/ 42 w 366"/>
                <a:gd name="T87" fmla="*/ 19 h 370"/>
                <a:gd name="T88" fmla="*/ 36 w 366"/>
                <a:gd name="T89" fmla="*/ 22 h 370"/>
                <a:gd name="T90" fmla="*/ 31 w 366"/>
                <a:gd name="T91" fmla="*/ 26 h 370"/>
                <a:gd name="T92" fmla="*/ 27 w 366"/>
                <a:gd name="T93" fmla="*/ 32 h 370"/>
                <a:gd name="T94" fmla="*/ 25 w 366"/>
                <a:gd name="T95" fmla="*/ 40 h 37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66"/>
                <a:gd name="T145" fmla="*/ 0 h 370"/>
                <a:gd name="T146" fmla="*/ 366 w 366"/>
                <a:gd name="T147" fmla="*/ 370 h 37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66" h="370">
                  <a:moveTo>
                    <a:pt x="0" y="179"/>
                  </a:moveTo>
                  <a:lnTo>
                    <a:pt x="0" y="168"/>
                  </a:lnTo>
                  <a:lnTo>
                    <a:pt x="2" y="156"/>
                  </a:lnTo>
                  <a:lnTo>
                    <a:pt x="4" y="145"/>
                  </a:lnTo>
                  <a:lnTo>
                    <a:pt x="6" y="134"/>
                  </a:lnTo>
                  <a:lnTo>
                    <a:pt x="9" y="123"/>
                  </a:lnTo>
                  <a:lnTo>
                    <a:pt x="14" y="111"/>
                  </a:lnTo>
                  <a:lnTo>
                    <a:pt x="18" y="100"/>
                  </a:lnTo>
                  <a:lnTo>
                    <a:pt x="24" y="89"/>
                  </a:lnTo>
                  <a:lnTo>
                    <a:pt x="29" y="79"/>
                  </a:lnTo>
                  <a:lnTo>
                    <a:pt x="37" y="69"/>
                  </a:lnTo>
                  <a:lnTo>
                    <a:pt x="43" y="59"/>
                  </a:lnTo>
                  <a:lnTo>
                    <a:pt x="51" y="52"/>
                  </a:lnTo>
                  <a:lnTo>
                    <a:pt x="60" y="43"/>
                  </a:lnTo>
                  <a:lnTo>
                    <a:pt x="69" y="36"/>
                  </a:lnTo>
                  <a:lnTo>
                    <a:pt x="79" y="28"/>
                  </a:lnTo>
                  <a:lnTo>
                    <a:pt x="89" y="23"/>
                  </a:lnTo>
                  <a:lnTo>
                    <a:pt x="100" y="17"/>
                  </a:lnTo>
                  <a:lnTo>
                    <a:pt x="111" y="13"/>
                  </a:lnTo>
                  <a:lnTo>
                    <a:pt x="122" y="9"/>
                  </a:lnTo>
                  <a:lnTo>
                    <a:pt x="134" y="5"/>
                  </a:lnTo>
                  <a:lnTo>
                    <a:pt x="145" y="3"/>
                  </a:lnTo>
                  <a:lnTo>
                    <a:pt x="158" y="1"/>
                  </a:lnTo>
                  <a:lnTo>
                    <a:pt x="170" y="0"/>
                  </a:lnTo>
                  <a:lnTo>
                    <a:pt x="183" y="0"/>
                  </a:lnTo>
                  <a:lnTo>
                    <a:pt x="202" y="1"/>
                  </a:lnTo>
                  <a:lnTo>
                    <a:pt x="221" y="3"/>
                  </a:lnTo>
                  <a:lnTo>
                    <a:pt x="239" y="7"/>
                  </a:lnTo>
                  <a:lnTo>
                    <a:pt x="256" y="13"/>
                  </a:lnTo>
                  <a:lnTo>
                    <a:pt x="272" y="21"/>
                  </a:lnTo>
                  <a:lnTo>
                    <a:pt x="287" y="29"/>
                  </a:lnTo>
                  <a:lnTo>
                    <a:pt x="301" y="39"/>
                  </a:lnTo>
                  <a:lnTo>
                    <a:pt x="315" y="52"/>
                  </a:lnTo>
                  <a:lnTo>
                    <a:pt x="327" y="66"/>
                  </a:lnTo>
                  <a:lnTo>
                    <a:pt x="337" y="80"/>
                  </a:lnTo>
                  <a:lnTo>
                    <a:pt x="345" y="95"/>
                  </a:lnTo>
                  <a:lnTo>
                    <a:pt x="353" y="111"/>
                  </a:lnTo>
                  <a:lnTo>
                    <a:pt x="359" y="128"/>
                  </a:lnTo>
                  <a:lnTo>
                    <a:pt x="363" y="145"/>
                  </a:lnTo>
                  <a:lnTo>
                    <a:pt x="365" y="164"/>
                  </a:lnTo>
                  <a:lnTo>
                    <a:pt x="366" y="184"/>
                  </a:lnTo>
                  <a:lnTo>
                    <a:pt x="365" y="204"/>
                  </a:lnTo>
                  <a:lnTo>
                    <a:pt x="363" y="222"/>
                  </a:lnTo>
                  <a:lnTo>
                    <a:pt x="359" y="240"/>
                  </a:lnTo>
                  <a:lnTo>
                    <a:pt x="353" y="258"/>
                  </a:lnTo>
                  <a:lnTo>
                    <a:pt x="345" y="273"/>
                  </a:lnTo>
                  <a:lnTo>
                    <a:pt x="337" y="289"/>
                  </a:lnTo>
                  <a:lnTo>
                    <a:pt x="327" y="303"/>
                  </a:lnTo>
                  <a:lnTo>
                    <a:pt x="315" y="317"/>
                  </a:lnTo>
                  <a:lnTo>
                    <a:pt x="300" y="329"/>
                  </a:lnTo>
                  <a:lnTo>
                    <a:pt x="287" y="340"/>
                  </a:lnTo>
                  <a:lnTo>
                    <a:pt x="272" y="349"/>
                  </a:lnTo>
                  <a:lnTo>
                    <a:pt x="255" y="357"/>
                  </a:lnTo>
                  <a:lnTo>
                    <a:pt x="239" y="362"/>
                  </a:lnTo>
                  <a:lnTo>
                    <a:pt x="221" y="367"/>
                  </a:lnTo>
                  <a:lnTo>
                    <a:pt x="203" y="369"/>
                  </a:lnTo>
                  <a:lnTo>
                    <a:pt x="183" y="370"/>
                  </a:lnTo>
                  <a:lnTo>
                    <a:pt x="171" y="369"/>
                  </a:lnTo>
                  <a:lnTo>
                    <a:pt x="159" y="368"/>
                  </a:lnTo>
                  <a:lnTo>
                    <a:pt x="148" y="367"/>
                  </a:lnTo>
                  <a:lnTo>
                    <a:pt x="136" y="365"/>
                  </a:lnTo>
                  <a:lnTo>
                    <a:pt x="125" y="361"/>
                  </a:lnTo>
                  <a:lnTo>
                    <a:pt x="113" y="358"/>
                  </a:lnTo>
                  <a:lnTo>
                    <a:pt x="102" y="353"/>
                  </a:lnTo>
                  <a:lnTo>
                    <a:pt x="91" y="348"/>
                  </a:lnTo>
                  <a:lnTo>
                    <a:pt x="80" y="343"/>
                  </a:lnTo>
                  <a:lnTo>
                    <a:pt x="70" y="336"/>
                  </a:lnTo>
                  <a:lnTo>
                    <a:pt x="61" y="328"/>
                  </a:lnTo>
                  <a:lnTo>
                    <a:pt x="52" y="321"/>
                  </a:lnTo>
                  <a:lnTo>
                    <a:pt x="43" y="313"/>
                  </a:lnTo>
                  <a:lnTo>
                    <a:pt x="37" y="303"/>
                  </a:lnTo>
                  <a:lnTo>
                    <a:pt x="30" y="294"/>
                  </a:lnTo>
                  <a:lnTo>
                    <a:pt x="24" y="283"/>
                  </a:lnTo>
                  <a:lnTo>
                    <a:pt x="18" y="272"/>
                  </a:lnTo>
                  <a:lnTo>
                    <a:pt x="14" y="261"/>
                  </a:lnTo>
                  <a:lnTo>
                    <a:pt x="9" y="249"/>
                  </a:lnTo>
                  <a:lnTo>
                    <a:pt x="6" y="237"/>
                  </a:lnTo>
                  <a:lnTo>
                    <a:pt x="4" y="224"/>
                  </a:lnTo>
                  <a:lnTo>
                    <a:pt x="2" y="209"/>
                  </a:lnTo>
                  <a:lnTo>
                    <a:pt x="0" y="195"/>
                  </a:lnTo>
                  <a:lnTo>
                    <a:pt x="0" y="179"/>
                  </a:lnTo>
                  <a:close/>
                  <a:moveTo>
                    <a:pt x="96" y="185"/>
                  </a:moveTo>
                  <a:lnTo>
                    <a:pt x="97" y="197"/>
                  </a:lnTo>
                  <a:lnTo>
                    <a:pt x="99" y="209"/>
                  </a:lnTo>
                  <a:lnTo>
                    <a:pt x="100" y="221"/>
                  </a:lnTo>
                  <a:lnTo>
                    <a:pt x="103" y="231"/>
                  </a:lnTo>
                  <a:lnTo>
                    <a:pt x="106" y="241"/>
                  </a:lnTo>
                  <a:lnTo>
                    <a:pt x="111" y="250"/>
                  </a:lnTo>
                  <a:lnTo>
                    <a:pt x="116" y="258"/>
                  </a:lnTo>
                  <a:lnTo>
                    <a:pt x="122" y="265"/>
                  </a:lnTo>
                  <a:lnTo>
                    <a:pt x="128" y="272"/>
                  </a:lnTo>
                  <a:lnTo>
                    <a:pt x="135" y="278"/>
                  </a:lnTo>
                  <a:lnTo>
                    <a:pt x="142" y="283"/>
                  </a:lnTo>
                  <a:lnTo>
                    <a:pt x="149" y="286"/>
                  </a:lnTo>
                  <a:lnTo>
                    <a:pt x="157" y="290"/>
                  </a:lnTo>
                  <a:lnTo>
                    <a:pt x="166" y="292"/>
                  </a:lnTo>
                  <a:lnTo>
                    <a:pt x="175" y="293"/>
                  </a:lnTo>
                  <a:lnTo>
                    <a:pt x="183" y="293"/>
                  </a:lnTo>
                  <a:lnTo>
                    <a:pt x="192" y="293"/>
                  </a:lnTo>
                  <a:lnTo>
                    <a:pt x="201" y="292"/>
                  </a:lnTo>
                  <a:lnTo>
                    <a:pt x="209" y="290"/>
                  </a:lnTo>
                  <a:lnTo>
                    <a:pt x="216" y="286"/>
                  </a:lnTo>
                  <a:lnTo>
                    <a:pt x="224" y="283"/>
                  </a:lnTo>
                  <a:lnTo>
                    <a:pt x="232" y="278"/>
                  </a:lnTo>
                  <a:lnTo>
                    <a:pt x="239" y="272"/>
                  </a:lnTo>
                  <a:lnTo>
                    <a:pt x="245" y="265"/>
                  </a:lnTo>
                  <a:lnTo>
                    <a:pt x="251" y="258"/>
                  </a:lnTo>
                  <a:lnTo>
                    <a:pt x="256" y="250"/>
                  </a:lnTo>
                  <a:lnTo>
                    <a:pt x="259" y="241"/>
                  </a:lnTo>
                  <a:lnTo>
                    <a:pt x="264" y="231"/>
                  </a:lnTo>
                  <a:lnTo>
                    <a:pt x="266" y="220"/>
                  </a:lnTo>
                  <a:lnTo>
                    <a:pt x="268" y="209"/>
                  </a:lnTo>
                  <a:lnTo>
                    <a:pt x="269" y="197"/>
                  </a:lnTo>
                  <a:lnTo>
                    <a:pt x="269" y="184"/>
                  </a:lnTo>
                  <a:lnTo>
                    <a:pt x="269" y="172"/>
                  </a:lnTo>
                  <a:lnTo>
                    <a:pt x="268" y="160"/>
                  </a:lnTo>
                  <a:lnTo>
                    <a:pt x="266" y="149"/>
                  </a:lnTo>
                  <a:lnTo>
                    <a:pt x="264" y="139"/>
                  </a:lnTo>
                  <a:lnTo>
                    <a:pt x="259" y="129"/>
                  </a:lnTo>
                  <a:lnTo>
                    <a:pt x="256" y="120"/>
                  </a:lnTo>
                  <a:lnTo>
                    <a:pt x="251" y="111"/>
                  </a:lnTo>
                  <a:lnTo>
                    <a:pt x="245" y="104"/>
                  </a:lnTo>
                  <a:lnTo>
                    <a:pt x="239" y="98"/>
                  </a:lnTo>
                  <a:lnTo>
                    <a:pt x="232" y="92"/>
                  </a:lnTo>
                  <a:lnTo>
                    <a:pt x="224" y="87"/>
                  </a:lnTo>
                  <a:lnTo>
                    <a:pt x="216" y="83"/>
                  </a:lnTo>
                  <a:lnTo>
                    <a:pt x="209" y="80"/>
                  </a:lnTo>
                  <a:lnTo>
                    <a:pt x="201" y="78"/>
                  </a:lnTo>
                  <a:lnTo>
                    <a:pt x="192" y="77"/>
                  </a:lnTo>
                  <a:lnTo>
                    <a:pt x="183" y="76"/>
                  </a:lnTo>
                  <a:lnTo>
                    <a:pt x="175" y="77"/>
                  </a:lnTo>
                  <a:lnTo>
                    <a:pt x="166" y="78"/>
                  </a:lnTo>
                  <a:lnTo>
                    <a:pt x="157" y="80"/>
                  </a:lnTo>
                  <a:lnTo>
                    <a:pt x="149" y="83"/>
                  </a:lnTo>
                  <a:lnTo>
                    <a:pt x="142" y="87"/>
                  </a:lnTo>
                  <a:lnTo>
                    <a:pt x="135" y="92"/>
                  </a:lnTo>
                  <a:lnTo>
                    <a:pt x="128" y="98"/>
                  </a:lnTo>
                  <a:lnTo>
                    <a:pt x="122" y="104"/>
                  </a:lnTo>
                  <a:lnTo>
                    <a:pt x="116" y="111"/>
                  </a:lnTo>
                  <a:lnTo>
                    <a:pt x="111" y="120"/>
                  </a:lnTo>
                  <a:lnTo>
                    <a:pt x="106" y="129"/>
                  </a:lnTo>
                  <a:lnTo>
                    <a:pt x="103" y="139"/>
                  </a:lnTo>
                  <a:lnTo>
                    <a:pt x="100" y="149"/>
                  </a:lnTo>
                  <a:lnTo>
                    <a:pt x="99" y="160"/>
                  </a:lnTo>
                  <a:lnTo>
                    <a:pt x="97" y="172"/>
                  </a:lnTo>
                  <a:lnTo>
                    <a:pt x="96" y="18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82947"/>
                                        </p:tgtEl>
                                        <p:attrNameLst>
                                          <p:attrName>style.visibility</p:attrName>
                                        </p:attrNameLst>
                                      </p:cBhvr>
                                      <p:to>
                                        <p:strVal val="visible"/>
                                      </p:to>
                                    </p:set>
                                    <p:animEffect transition="in" filter="wipe(left)">
                                      <p:cBhvr>
                                        <p:cTn id="7" dur="500"/>
                                        <p:tgtEl>
                                          <p:spTgt spid="829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2947" grpId="0" autoUpdateAnimBg="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434" name="Picture 2" descr="Illustration">
            <a:extLst>
              <a:ext uri="{FF2B5EF4-FFF2-40B4-BE49-F238E27FC236}">
                <a16:creationId xmlns:a16="http://schemas.microsoft.com/office/drawing/2014/main" id="{31952EDB-45F0-4C48-A757-241FE9E9CFC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4691" name="Text Box 3">
            <a:extLst>
              <a:ext uri="{FF2B5EF4-FFF2-40B4-BE49-F238E27FC236}">
                <a16:creationId xmlns:a16="http://schemas.microsoft.com/office/drawing/2014/main" id="{D36EC894-746F-449D-BBAC-059584E57221}"/>
              </a:ext>
            </a:extLst>
          </p:cNvPr>
          <p:cNvSpPr txBox="1">
            <a:spLocks noChangeArrowheads="1"/>
          </p:cNvSpPr>
          <p:nvPr/>
        </p:nvSpPr>
        <p:spPr bwMode="auto">
          <a:xfrm>
            <a:off x="381000" y="533400"/>
            <a:ext cx="85344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spcBef>
                <a:spcPct val="50000"/>
              </a:spcBef>
            </a:pPr>
            <a:r>
              <a:rPr lang="en-US" altLang="en-US" sz="3400" b="1">
                <a:solidFill>
                  <a:schemeClr val="accent2"/>
                </a:solidFill>
              </a:rPr>
              <a:t>FIBRA MUSCULAR</a:t>
            </a:r>
            <a:endParaRPr lang="en-US" altLang="en-US" b="1"/>
          </a:p>
        </p:txBody>
      </p:sp>
      <p:grpSp>
        <p:nvGrpSpPr>
          <p:cNvPr id="18436" name="Group 2163">
            <a:extLst>
              <a:ext uri="{FF2B5EF4-FFF2-40B4-BE49-F238E27FC236}">
                <a16:creationId xmlns:a16="http://schemas.microsoft.com/office/drawing/2014/main" id="{A59A6FAD-EC47-4F6A-A515-331A2054383F}"/>
              </a:ext>
            </a:extLst>
          </p:cNvPr>
          <p:cNvGrpSpPr>
            <a:grpSpLocks noChangeAspect="1"/>
          </p:cNvGrpSpPr>
          <p:nvPr/>
        </p:nvGrpSpPr>
        <p:grpSpPr bwMode="auto">
          <a:xfrm>
            <a:off x="1905000" y="1149350"/>
            <a:ext cx="5270500" cy="5408613"/>
            <a:chOff x="1014" y="144"/>
            <a:chExt cx="3930" cy="4032"/>
          </a:xfrm>
        </p:grpSpPr>
        <p:sp>
          <p:nvSpPr>
            <p:cNvPr id="18438" name="AutoShape 2164">
              <a:extLst>
                <a:ext uri="{FF2B5EF4-FFF2-40B4-BE49-F238E27FC236}">
                  <a16:creationId xmlns:a16="http://schemas.microsoft.com/office/drawing/2014/main" id="{749E397D-94AC-4AF7-8982-4BFB897829C6}"/>
                </a:ext>
              </a:extLst>
            </p:cNvPr>
            <p:cNvSpPr>
              <a:spLocks noChangeAspect="1" noChangeArrowheads="1" noTextEdit="1"/>
            </p:cNvSpPr>
            <p:nvPr/>
          </p:nvSpPr>
          <p:spPr bwMode="auto">
            <a:xfrm>
              <a:off x="1014" y="144"/>
              <a:ext cx="3930" cy="4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8439" name="Freeform 2165">
              <a:extLst>
                <a:ext uri="{FF2B5EF4-FFF2-40B4-BE49-F238E27FC236}">
                  <a16:creationId xmlns:a16="http://schemas.microsoft.com/office/drawing/2014/main" id="{4F5CF79C-7E4B-42D9-B365-1C7E87439F48}"/>
                </a:ext>
              </a:extLst>
            </p:cNvPr>
            <p:cNvSpPr>
              <a:spLocks noEditPoints="1"/>
            </p:cNvSpPr>
            <p:nvPr/>
          </p:nvSpPr>
          <p:spPr bwMode="auto">
            <a:xfrm>
              <a:off x="1019" y="149"/>
              <a:ext cx="3920" cy="4022"/>
            </a:xfrm>
            <a:custGeom>
              <a:avLst/>
              <a:gdLst>
                <a:gd name="T0" fmla="*/ 0 w 15682"/>
                <a:gd name="T1" fmla="*/ 257 h 16090"/>
                <a:gd name="T2" fmla="*/ 1 w 15682"/>
                <a:gd name="T3" fmla="*/ 233 h 16090"/>
                <a:gd name="T4" fmla="*/ 5 w 15682"/>
                <a:gd name="T5" fmla="*/ 209 h 16090"/>
                <a:gd name="T6" fmla="*/ 10 w 15682"/>
                <a:gd name="T7" fmla="*/ 185 h 16090"/>
                <a:gd name="T8" fmla="*/ 18 w 15682"/>
                <a:gd name="T9" fmla="*/ 162 h 16090"/>
                <a:gd name="T10" fmla="*/ 28 w 15682"/>
                <a:gd name="T11" fmla="*/ 140 h 16090"/>
                <a:gd name="T12" fmla="*/ 40 w 15682"/>
                <a:gd name="T13" fmla="*/ 119 h 16090"/>
                <a:gd name="T14" fmla="*/ 55 w 15682"/>
                <a:gd name="T15" fmla="*/ 99 h 16090"/>
                <a:gd name="T16" fmla="*/ 71 w 15682"/>
                <a:gd name="T17" fmla="*/ 80 h 16090"/>
                <a:gd name="T18" fmla="*/ 90 w 15682"/>
                <a:gd name="T19" fmla="*/ 63 h 16090"/>
                <a:gd name="T20" fmla="*/ 111 w 15682"/>
                <a:gd name="T21" fmla="*/ 47 h 16090"/>
                <a:gd name="T22" fmla="*/ 133 w 15682"/>
                <a:gd name="T23" fmla="*/ 33 h 16090"/>
                <a:gd name="T24" fmla="*/ 158 w 15682"/>
                <a:gd name="T25" fmla="*/ 22 h 16090"/>
                <a:gd name="T26" fmla="*/ 184 w 15682"/>
                <a:gd name="T27" fmla="*/ 13 h 16090"/>
                <a:gd name="T28" fmla="*/ 213 w 15682"/>
                <a:gd name="T29" fmla="*/ 6 h 16090"/>
                <a:gd name="T30" fmla="*/ 243 w 15682"/>
                <a:gd name="T31" fmla="*/ 1 h 16090"/>
                <a:gd name="T32" fmla="*/ 275 w 15682"/>
                <a:gd name="T33" fmla="*/ 0 h 16090"/>
                <a:gd name="T34" fmla="*/ 3675 w 15682"/>
                <a:gd name="T35" fmla="*/ 0 h 16090"/>
                <a:gd name="T36" fmla="*/ 3703 w 15682"/>
                <a:gd name="T37" fmla="*/ 3 h 16090"/>
                <a:gd name="T38" fmla="*/ 3730 w 15682"/>
                <a:gd name="T39" fmla="*/ 9 h 16090"/>
                <a:gd name="T40" fmla="*/ 3755 w 15682"/>
                <a:gd name="T41" fmla="*/ 18 h 16090"/>
                <a:gd name="T42" fmla="*/ 3779 w 15682"/>
                <a:gd name="T43" fmla="*/ 29 h 16090"/>
                <a:gd name="T44" fmla="*/ 3801 w 15682"/>
                <a:gd name="T45" fmla="*/ 43 h 16090"/>
                <a:gd name="T46" fmla="*/ 3822 w 15682"/>
                <a:gd name="T47" fmla="*/ 58 h 16090"/>
                <a:gd name="T48" fmla="*/ 3840 w 15682"/>
                <a:gd name="T49" fmla="*/ 75 h 16090"/>
                <a:gd name="T50" fmla="*/ 3857 w 15682"/>
                <a:gd name="T51" fmla="*/ 94 h 16090"/>
                <a:gd name="T52" fmla="*/ 3872 w 15682"/>
                <a:gd name="T53" fmla="*/ 114 h 16090"/>
                <a:gd name="T54" fmla="*/ 3886 w 15682"/>
                <a:gd name="T55" fmla="*/ 135 h 16090"/>
                <a:gd name="T56" fmla="*/ 3897 w 15682"/>
                <a:gd name="T57" fmla="*/ 157 h 16090"/>
                <a:gd name="T58" fmla="*/ 3906 w 15682"/>
                <a:gd name="T59" fmla="*/ 180 h 16090"/>
                <a:gd name="T60" fmla="*/ 3913 w 15682"/>
                <a:gd name="T61" fmla="*/ 204 h 16090"/>
                <a:gd name="T62" fmla="*/ 3917 w 15682"/>
                <a:gd name="T63" fmla="*/ 228 h 16090"/>
                <a:gd name="T64" fmla="*/ 3920 w 15682"/>
                <a:gd name="T65" fmla="*/ 252 h 16090"/>
                <a:gd name="T66" fmla="*/ 3920 w 15682"/>
                <a:gd name="T67" fmla="*/ 3080 h 16090"/>
                <a:gd name="T68" fmla="*/ 2899 w 15682"/>
                <a:gd name="T69" fmla="*/ 4022 h 16090"/>
                <a:gd name="T70" fmla="*/ 2769 w 15682"/>
                <a:gd name="T71" fmla="*/ 3550 h 16090"/>
                <a:gd name="T72" fmla="*/ 2899 w 15682"/>
                <a:gd name="T73" fmla="*/ 3080 h 16090"/>
                <a:gd name="T74" fmla="*/ 1021 w 15682"/>
                <a:gd name="T75" fmla="*/ 3265 h 16090"/>
                <a:gd name="T76" fmla="*/ 1021 w 15682"/>
                <a:gd name="T77" fmla="*/ 3835 h 16090"/>
                <a:gd name="T78" fmla="*/ 2899 w 15682"/>
                <a:gd name="T79" fmla="*/ 4022 h 1609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5682"/>
                <a:gd name="T121" fmla="*/ 0 h 16090"/>
                <a:gd name="T122" fmla="*/ 15682 w 15682"/>
                <a:gd name="T123" fmla="*/ 16090 h 1609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5682" h="16090">
                  <a:moveTo>
                    <a:pt x="0" y="12321"/>
                  </a:moveTo>
                  <a:lnTo>
                    <a:pt x="0" y="1030"/>
                  </a:lnTo>
                  <a:lnTo>
                    <a:pt x="2" y="981"/>
                  </a:lnTo>
                  <a:lnTo>
                    <a:pt x="5" y="933"/>
                  </a:lnTo>
                  <a:lnTo>
                    <a:pt x="11" y="884"/>
                  </a:lnTo>
                  <a:lnTo>
                    <a:pt x="19" y="836"/>
                  </a:lnTo>
                  <a:lnTo>
                    <a:pt x="29" y="788"/>
                  </a:lnTo>
                  <a:lnTo>
                    <a:pt x="41" y="742"/>
                  </a:lnTo>
                  <a:lnTo>
                    <a:pt x="57" y="696"/>
                  </a:lnTo>
                  <a:lnTo>
                    <a:pt x="74" y="649"/>
                  </a:lnTo>
                  <a:lnTo>
                    <a:pt x="93" y="605"/>
                  </a:lnTo>
                  <a:lnTo>
                    <a:pt x="114" y="561"/>
                  </a:lnTo>
                  <a:lnTo>
                    <a:pt x="137" y="517"/>
                  </a:lnTo>
                  <a:lnTo>
                    <a:pt x="162" y="476"/>
                  </a:lnTo>
                  <a:lnTo>
                    <a:pt x="191" y="435"/>
                  </a:lnTo>
                  <a:lnTo>
                    <a:pt x="220" y="395"/>
                  </a:lnTo>
                  <a:lnTo>
                    <a:pt x="252" y="357"/>
                  </a:lnTo>
                  <a:lnTo>
                    <a:pt x="286" y="320"/>
                  </a:lnTo>
                  <a:lnTo>
                    <a:pt x="323" y="284"/>
                  </a:lnTo>
                  <a:lnTo>
                    <a:pt x="360" y="251"/>
                  </a:lnTo>
                  <a:lnTo>
                    <a:pt x="400" y="219"/>
                  </a:lnTo>
                  <a:lnTo>
                    <a:pt x="443" y="189"/>
                  </a:lnTo>
                  <a:lnTo>
                    <a:pt x="487" y="160"/>
                  </a:lnTo>
                  <a:lnTo>
                    <a:pt x="533" y="134"/>
                  </a:lnTo>
                  <a:lnTo>
                    <a:pt x="581" y="110"/>
                  </a:lnTo>
                  <a:lnTo>
                    <a:pt x="631" y="88"/>
                  </a:lnTo>
                  <a:lnTo>
                    <a:pt x="683" y="69"/>
                  </a:lnTo>
                  <a:lnTo>
                    <a:pt x="737" y="51"/>
                  </a:lnTo>
                  <a:lnTo>
                    <a:pt x="793" y="36"/>
                  </a:lnTo>
                  <a:lnTo>
                    <a:pt x="851" y="23"/>
                  </a:lnTo>
                  <a:lnTo>
                    <a:pt x="910" y="13"/>
                  </a:lnTo>
                  <a:lnTo>
                    <a:pt x="972" y="6"/>
                  </a:lnTo>
                  <a:lnTo>
                    <a:pt x="1035" y="2"/>
                  </a:lnTo>
                  <a:lnTo>
                    <a:pt x="1100" y="0"/>
                  </a:lnTo>
                  <a:lnTo>
                    <a:pt x="14645" y="0"/>
                  </a:lnTo>
                  <a:lnTo>
                    <a:pt x="14702" y="2"/>
                  </a:lnTo>
                  <a:lnTo>
                    <a:pt x="14760" y="7"/>
                  </a:lnTo>
                  <a:lnTo>
                    <a:pt x="14815" y="14"/>
                  </a:lnTo>
                  <a:lnTo>
                    <a:pt x="14869" y="25"/>
                  </a:lnTo>
                  <a:lnTo>
                    <a:pt x="14921" y="38"/>
                  </a:lnTo>
                  <a:lnTo>
                    <a:pt x="14972" y="55"/>
                  </a:lnTo>
                  <a:lnTo>
                    <a:pt x="15023" y="73"/>
                  </a:lnTo>
                  <a:lnTo>
                    <a:pt x="15071" y="94"/>
                  </a:lnTo>
                  <a:lnTo>
                    <a:pt x="15118" y="117"/>
                  </a:lnTo>
                  <a:lnTo>
                    <a:pt x="15163" y="142"/>
                  </a:lnTo>
                  <a:lnTo>
                    <a:pt x="15206" y="171"/>
                  </a:lnTo>
                  <a:lnTo>
                    <a:pt x="15248" y="200"/>
                  </a:lnTo>
                  <a:lnTo>
                    <a:pt x="15288" y="231"/>
                  </a:lnTo>
                  <a:lnTo>
                    <a:pt x="15326" y="265"/>
                  </a:lnTo>
                  <a:lnTo>
                    <a:pt x="15363" y="300"/>
                  </a:lnTo>
                  <a:lnTo>
                    <a:pt x="15398" y="337"/>
                  </a:lnTo>
                  <a:lnTo>
                    <a:pt x="15431" y="375"/>
                  </a:lnTo>
                  <a:lnTo>
                    <a:pt x="15462" y="414"/>
                  </a:lnTo>
                  <a:lnTo>
                    <a:pt x="15491" y="456"/>
                  </a:lnTo>
                  <a:lnTo>
                    <a:pt x="15519" y="498"/>
                  </a:lnTo>
                  <a:lnTo>
                    <a:pt x="15544" y="540"/>
                  </a:lnTo>
                  <a:lnTo>
                    <a:pt x="15567" y="585"/>
                  </a:lnTo>
                  <a:lnTo>
                    <a:pt x="15588" y="630"/>
                  </a:lnTo>
                  <a:lnTo>
                    <a:pt x="15607" y="676"/>
                  </a:lnTo>
                  <a:lnTo>
                    <a:pt x="15624" y="722"/>
                  </a:lnTo>
                  <a:lnTo>
                    <a:pt x="15640" y="769"/>
                  </a:lnTo>
                  <a:lnTo>
                    <a:pt x="15652" y="817"/>
                  </a:lnTo>
                  <a:lnTo>
                    <a:pt x="15663" y="865"/>
                  </a:lnTo>
                  <a:lnTo>
                    <a:pt x="15671" y="912"/>
                  </a:lnTo>
                  <a:lnTo>
                    <a:pt x="15677" y="961"/>
                  </a:lnTo>
                  <a:lnTo>
                    <a:pt x="15680" y="1009"/>
                  </a:lnTo>
                  <a:lnTo>
                    <a:pt x="15682" y="1058"/>
                  </a:lnTo>
                  <a:lnTo>
                    <a:pt x="15682" y="12321"/>
                  </a:lnTo>
                  <a:lnTo>
                    <a:pt x="0" y="12321"/>
                  </a:lnTo>
                  <a:close/>
                  <a:moveTo>
                    <a:pt x="11597" y="16090"/>
                  </a:moveTo>
                  <a:lnTo>
                    <a:pt x="11597" y="15342"/>
                  </a:lnTo>
                  <a:lnTo>
                    <a:pt x="11077" y="14203"/>
                  </a:lnTo>
                  <a:lnTo>
                    <a:pt x="11597" y="13060"/>
                  </a:lnTo>
                  <a:lnTo>
                    <a:pt x="11597" y="12321"/>
                  </a:lnTo>
                  <a:lnTo>
                    <a:pt x="4085" y="12321"/>
                  </a:lnTo>
                  <a:lnTo>
                    <a:pt x="4085" y="13060"/>
                  </a:lnTo>
                  <a:lnTo>
                    <a:pt x="4601" y="14203"/>
                  </a:lnTo>
                  <a:lnTo>
                    <a:pt x="4085" y="15342"/>
                  </a:lnTo>
                  <a:lnTo>
                    <a:pt x="4085" y="16082"/>
                  </a:lnTo>
                  <a:lnTo>
                    <a:pt x="11597" y="1609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440" name="Freeform 2166">
              <a:extLst>
                <a:ext uri="{FF2B5EF4-FFF2-40B4-BE49-F238E27FC236}">
                  <a16:creationId xmlns:a16="http://schemas.microsoft.com/office/drawing/2014/main" id="{40851007-CE98-4EC8-A1A4-62B2B0907821}"/>
                </a:ext>
              </a:extLst>
            </p:cNvPr>
            <p:cNvSpPr>
              <a:spLocks noEditPoints="1"/>
            </p:cNvSpPr>
            <p:nvPr/>
          </p:nvSpPr>
          <p:spPr bwMode="auto">
            <a:xfrm>
              <a:off x="1014" y="144"/>
              <a:ext cx="3930" cy="4032"/>
            </a:xfrm>
            <a:custGeom>
              <a:avLst/>
              <a:gdLst>
                <a:gd name="T0" fmla="*/ 0 w 15720"/>
                <a:gd name="T1" fmla="*/ 249 h 16128"/>
                <a:gd name="T2" fmla="*/ 8 w 15720"/>
                <a:gd name="T3" fmla="*/ 197 h 16128"/>
                <a:gd name="T4" fmla="*/ 26 w 15720"/>
                <a:gd name="T5" fmla="*/ 148 h 16128"/>
                <a:gd name="T6" fmla="*/ 54 w 15720"/>
                <a:gd name="T7" fmla="*/ 103 h 16128"/>
                <a:gd name="T8" fmla="*/ 84 w 15720"/>
                <a:gd name="T9" fmla="*/ 85 h 16128"/>
                <a:gd name="T10" fmla="*/ 51 w 15720"/>
                <a:gd name="T11" fmla="*/ 125 h 16128"/>
                <a:gd name="T12" fmla="*/ 28 w 15720"/>
                <a:gd name="T13" fmla="*/ 170 h 16128"/>
                <a:gd name="T14" fmla="*/ 14 w 15720"/>
                <a:gd name="T15" fmla="*/ 218 h 16128"/>
                <a:gd name="T16" fmla="*/ 0 w 15720"/>
                <a:gd name="T17" fmla="*/ 262 h 16128"/>
                <a:gd name="T18" fmla="*/ 115 w 15720"/>
                <a:gd name="T19" fmla="*/ 46 h 16128"/>
                <a:gd name="T20" fmla="*/ 161 w 15720"/>
                <a:gd name="T21" fmla="*/ 23 h 16128"/>
                <a:gd name="T22" fmla="*/ 213 w 15720"/>
                <a:gd name="T23" fmla="*/ 7 h 16128"/>
                <a:gd name="T24" fmla="*/ 272 w 15720"/>
                <a:gd name="T25" fmla="*/ 0 h 16128"/>
                <a:gd name="T26" fmla="*/ 236 w 15720"/>
                <a:gd name="T27" fmla="*/ 13 h 16128"/>
                <a:gd name="T28" fmla="*/ 183 w 15720"/>
                <a:gd name="T29" fmla="*/ 25 h 16128"/>
                <a:gd name="T30" fmla="*/ 136 w 15720"/>
                <a:gd name="T31" fmla="*/ 45 h 16128"/>
                <a:gd name="T32" fmla="*/ 97 w 15720"/>
                <a:gd name="T33" fmla="*/ 72 h 16128"/>
                <a:gd name="T34" fmla="*/ 280 w 15720"/>
                <a:gd name="T35" fmla="*/ 0 h 16128"/>
                <a:gd name="T36" fmla="*/ 3714 w 15720"/>
                <a:gd name="T37" fmla="*/ 4 h 16128"/>
                <a:gd name="T38" fmla="*/ 3764 w 15720"/>
                <a:gd name="T39" fmla="*/ 19 h 16128"/>
                <a:gd name="T40" fmla="*/ 3808 w 15720"/>
                <a:gd name="T41" fmla="*/ 42 h 16128"/>
                <a:gd name="T42" fmla="*/ 3846 w 15720"/>
                <a:gd name="T43" fmla="*/ 73 h 16128"/>
                <a:gd name="T44" fmla="*/ 3817 w 15720"/>
                <a:gd name="T45" fmla="*/ 61 h 16128"/>
                <a:gd name="T46" fmla="*/ 3776 w 15720"/>
                <a:gd name="T47" fmla="*/ 36 h 16128"/>
                <a:gd name="T48" fmla="*/ 3730 w 15720"/>
                <a:gd name="T49" fmla="*/ 18 h 16128"/>
                <a:gd name="T50" fmla="*/ 3679 w 15720"/>
                <a:gd name="T51" fmla="*/ 10 h 16128"/>
                <a:gd name="T52" fmla="*/ 3868 w 15720"/>
                <a:gd name="T53" fmla="*/ 98 h 16128"/>
                <a:gd name="T54" fmla="*/ 3898 w 15720"/>
                <a:gd name="T55" fmla="*/ 143 h 16128"/>
                <a:gd name="T56" fmla="*/ 3918 w 15720"/>
                <a:gd name="T57" fmla="*/ 192 h 16128"/>
                <a:gd name="T58" fmla="*/ 3929 w 15720"/>
                <a:gd name="T59" fmla="*/ 243 h 16128"/>
                <a:gd name="T60" fmla="*/ 3920 w 15720"/>
                <a:gd name="T61" fmla="*/ 251 h 16128"/>
                <a:gd name="T62" fmla="*/ 3911 w 15720"/>
                <a:gd name="T63" fmla="*/ 201 h 16128"/>
                <a:gd name="T64" fmla="*/ 3892 w 15720"/>
                <a:gd name="T65" fmla="*/ 153 h 16128"/>
                <a:gd name="T66" fmla="*/ 3865 w 15720"/>
                <a:gd name="T67" fmla="*/ 109 h 16128"/>
                <a:gd name="T68" fmla="*/ 3930 w 15720"/>
                <a:gd name="T69" fmla="*/ 3085 h 16128"/>
                <a:gd name="T70" fmla="*/ 3929 w 15720"/>
                <a:gd name="T71" fmla="*/ 3088 h 16128"/>
                <a:gd name="T72" fmla="*/ 5 w 15720"/>
                <a:gd name="T73" fmla="*/ 3090 h 16128"/>
                <a:gd name="T74" fmla="*/ 2 w 15720"/>
                <a:gd name="T75" fmla="*/ 3088 h 16128"/>
                <a:gd name="T76" fmla="*/ 2899 w 15720"/>
                <a:gd name="T77" fmla="*/ 3840 h 16128"/>
                <a:gd name="T78" fmla="*/ 2909 w 15720"/>
                <a:gd name="T79" fmla="*/ 3838 h 16128"/>
                <a:gd name="T80" fmla="*/ 2769 w 15720"/>
                <a:gd name="T81" fmla="*/ 3556 h 16128"/>
                <a:gd name="T82" fmla="*/ 2779 w 15720"/>
                <a:gd name="T83" fmla="*/ 3558 h 16128"/>
                <a:gd name="T84" fmla="*/ 2899 w 15720"/>
                <a:gd name="T85" fmla="*/ 3085 h 16128"/>
                <a:gd name="T86" fmla="*/ 2904 w 15720"/>
                <a:gd name="T87" fmla="*/ 3081 h 16128"/>
                <a:gd name="T88" fmla="*/ 2909 w 15720"/>
                <a:gd name="T89" fmla="*/ 3085 h 16128"/>
                <a:gd name="T90" fmla="*/ 1021 w 15720"/>
                <a:gd name="T91" fmla="*/ 3085 h 16128"/>
                <a:gd name="T92" fmla="*/ 1026 w 15720"/>
                <a:gd name="T93" fmla="*/ 3081 h 16128"/>
                <a:gd name="T94" fmla="*/ 1031 w 15720"/>
                <a:gd name="T95" fmla="*/ 3270 h 16128"/>
                <a:gd name="T96" fmla="*/ 1022 w 15720"/>
                <a:gd name="T97" fmla="*/ 3272 h 16128"/>
                <a:gd name="T98" fmla="*/ 1160 w 15720"/>
                <a:gd name="T99" fmla="*/ 3556 h 16128"/>
                <a:gd name="T100" fmla="*/ 1151 w 15720"/>
                <a:gd name="T101" fmla="*/ 3554 h 16128"/>
                <a:gd name="T102" fmla="*/ 1031 w 15720"/>
                <a:gd name="T103" fmla="*/ 4025 h 16128"/>
                <a:gd name="T104" fmla="*/ 1026 w 15720"/>
                <a:gd name="T105" fmla="*/ 4029 h 16128"/>
                <a:gd name="T106" fmla="*/ 1021 w 15720"/>
                <a:gd name="T107" fmla="*/ 4025 h 16128"/>
                <a:gd name="T108" fmla="*/ 2909 w 15720"/>
                <a:gd name="T109" fmla="*/ 4027 h 16128"/>
                <a:gd name="T110" fmla="*/ 2904 w 15720"/>
                <a:gd name="T111" fmla="*/ 4031 h 1612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5720"/>
                <a:gd name="T169" fmla="*/ 0 h 16128"/>
                <a:gd name="T170" fmla="*/ 15720 w 15720"/>
                <a:gd name="T171" fmla="*/ 16128 h 1612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5720" h="16128">
                  <a:moveTo>
                    <a:pt x="0" y="12340"/>
                  </a:moveTo>
                  <a:lnTo>
                    <a:pt x="0" y="1049"/>
                  </a:lnTo>
                  <a:lnTo>
                    <a:pt x="39" y="1049"/>
                  </a:lnTo>
                  <a:lnTo>
                    <a:pt x="39" y="12340"/>
                  </a:lnTo>
                  <a:lnTo>
                    <a:pt x="0" y="12340"/>
                  </a:lnTo>
                  <a:close/>
                  <a:moveTo>
                    <a:pt x="0" y="1049"/>
                  </a:moveTo>
                  <a:lnTo>
                    <a:pt x="0" y="1022"/>
                  </a:lnTo>
                  <a:lnTo>
                    <a:pt x="1" y="996"/>
                  </a:lnTo>
                  <a:lnTo>
                    <a:pt x="3" y="970"/>
                  </a:lnTo>
                  <a:lnTo>
                    <a:pt x="5" y="943"/>
                  </a:lnTo>
                  <a:lnTo>
                    <a:pt x="8" y="918"/>
                  </a:lnTo>
                  <a:lnTo>
                    <a:pt x="12" y="892"/>
                  </a:lnTo>
                  <a:lnTo>
                    <a:pt x="16" y="866"/>
                  </a:lnTo>
                  <a:lnTo>
                    <a:pt x="21" y="840"/>
                  </a:lnTo>
                  <a:lnTo>
                    <a:pt x="26" y="814"/>
                  </a:lnTo>
                  <a:lnTo>
                    <a:pt x="32" y="789"/>
                  </a:lnTo>
                  <a:lnTo>
                    <a:pt x="39" y="764"/>
                  </a:lnTo>
                  <a:lnTo>
                    <a:pt x="47" y="739"/>
                  </a:lnTo>
                  <a:lnTo>
                    <a:pt x="55" y="714"/>
                  </a:lnTo>
                  <a:lnTo>
                    <a:pt x="63" y="688"/>
                  </a:lnTo>
                  <a:lnTo>
                    <a:pt x="73" y="664"/>
                  </a:lnTo>
                  <a:lnTo>
                    <a:pt x="83" y="640"/>
                  </a:lnTo>
                  <a:lnTo>
                    <a:pt x="94" y="616"/>
                  </a:lnTo>
                  <a:lnTo>
                    <a:pt x="105" y="592"/>
                  </a:lnTo>
                  <a:lnTo>
                    <a:pt x="117" y="569"/>
                  </a:lnTo>
                  <a:lnTo>
                    <a:pt x="129" y="544"/>
                  </a:lnTo>
                  <a:lnTo>
                    <a:pt x="142" y="522"/>
                  </a:lnTo>
                  <a:lnTo>
                    <a:pt x="155" y="499"/>
                  </a:lnTo>
                  <a:lnTo>
                    <a:pt x="170" y="477"/>
                  </a:lnTo>
                  <a:lnTo>
                    <a:pt x="184" y="455"/>
                  </a:lnTo>
                  <a:lnTo>
                    <a:pt x="201" y="432"/>
                  </a:lnTo>
                  <a:lnTo>
                    <a:pt x="217" y="411"/>
                  </a:lnTo>
                  <a:lnTo>
                    <a:pt x="233" y="390"/>
                  </a:lnTo>
                  <a:lnTo>
                    <a:pt x="250" y="370"/>
                  </a:lnTo>
                  <a:lnTo>
                    <a:pt x="268" y="350"/>
                  </a:lnTo>
                  <a:lnTo>
                    <a:pt x="286" y="330"/>
                  </a:lnTo>
                  <a:lnTo>
                    <a:pt x="305" y="310"/>
                  </a:lnTo>
                  <a:lnTo>
                    <a:pt x="325" y="291"/>
                  </a:lnTo>
                  <a:lnTo>
                    <a:pt x="352" y="321"/>
                  </a:lnTo>
                  <a:lnTo>
                    <a:pt x="334" y="339"/>
                  </a:lnTo>
                  <a:lnTo>
                    <a:pt x="315" y="357"/>
                  </a:lnTo>
                  <a:lnTo>
                    <a:pt x="297" y="376"/>
                  </a:lnTo>
                  <a:lnTo>
                    <a:pt x="280" y="395"/>
                  </a:lnTo>
                  <a:lnTo>
                    <a:pt x="263" y="415"/>
                  </a:lnTo>
                  <a:lnTo>
                    <a:pt x="247" y="435"/>
                  </a:lnTo>
                  <a:lnTo>
                    <a:pt x="232" y="457"/>
                  </a:lnTo>
                  <a:lnTo>
                    <a:pt x="217" y="477"/>
                  </a:lnTo>
                  <a:lnTo>
                    <a:pt x="203" y="498"/>
                  </a:lnTo>
                  <a:lnTo>
                    <a:pt x="188" y="520"/>
                  </a:lnTo>
                  <a:lnTo>
                    <a:pt x="175" y="541"/>
                  </a:lnTo>
                  <a:lnTo>
                    <a:pt x="163" y="563"/>
                  </a:lnTo>
                  <a:lnTo>
                    <a:pt x="151" y="587"/>
                  </a:lnTo>
                  <a:lnTo>
                    <a:pt x="140" y="609"/>
                  </a:lnTo>
                  <a:lnTo>
                    <a:pt x="129" y="632"/>
                  </a:lnTo>
                  <a:lnTo>
                    <a:pt x="119" y="655"/>
                  </a:lnTo>
                  <a:lnTo>
                    <a:pt x="110" y="678"/>
                  </a:lnTo>
                  <a:lnTo>
                    <a:pt x="101" y="703"/>
                  </a:lnTo>
                  <a:lnTo>
                    <a:pt x="92" y="726"/>
                  </a:lnTo>
                  <a:lnTo>
                    <a:pt x="85" y="750"/>
                  </a:lnTo>
                  <a:lnTo>
                    <a:pt x="77" y="774"/>
                  </a:lnTo>
                  <a:lnTo>
                    <a:pt x="71" y="798"/>
                  </a:lnTo>
                  <a:lnTo>
                    <a:pt x="64" y="824"/>
                  </a:lnTo>
                  <a:lnTo>
                    <a:pt x="59" y="848"/>
                  </a:lnTo>
                  <a:lnTo>
                    <a:pt x="54" y="873"/>
                  </a:lnTo>
                  <a:lnTo>
                    <a:pt x="50" y="898"/>
                  </a:lnTo>
                  <a:lnTo>
                    <a:pt x="47" y="922"/>
                  </a:lnTo>
                  <a:lnTo>
                    <a:pt x="44" y="948"/>
                  </a:lnTo>
                  <a:lnTo>
                    <a:pt x="42" y="973"/>
                  </a:lnTo>
                  <a:lnTo>
                    <a:pt x="40" y="998"/>
                  </a:lnTo>
                  <a:lnTo>
                    <a:pt x="39" y="1023"/>
                  </a:lnTo>
                  <a:lnTo>
                    <a:pt x="39" y="1049"/>
                  </a:lnTo>
                  <a:lnTo>
                    <a:pt x="0" y="1049"/>
                  </a:lnTo>
                  <a:close/>
                  <a:moveTo>
                    <a:pt x="325" y="291"/>
                  </a:moveTo>
                  <a:lnTo>
                    <a:pt x="344" y="275"/>
                  </a:lnTo>
                  <a:lnTo>
                    <a:pt x="362" y="259"/>
                  </a:lnTo>
                  <a:lnTo>
                    <a:pt x="381" y="244"/>
                  </a:lnTo>
                  <a:lnTo>
                    <a:pt x="400" y="229"/>
                  </a:lnTo>
                  <a:lnTo>
                    <a:pt x="419" y="214"/>
                  </a:lnTo>
                  <a:lnTo>
                    <a:pt x="439" y="200"/>
                  </a:lnTo>
                  <a:lnTo>
                    <a:pt x="461" y="185"/>
                  </a:lnTo>
                  <a:lnTo>
                    <a:pt x="482" y="171"/>
                  </a:lnTo>
                  <a:lnTo>
                    <a:pt x="503" y="158"/>
                  </a:lnTo>
                  <a:lnTo>
                    <a:pt x="525" y="146"/>
                  </a:lnTo>
                  <a:lnTo>
                    <a:pt x="547" y="133"/>
                  </a:lnTo>
                  <a:lnTo>
                    <a:pt x="570" y="122"/>
                  </a:lnTo>
                  <a:lnTo>
                    <a:pt x="594" y="111"/>
                  </a:lnTo>
                  <a:lnTo>
                    <a:pt x="618" y="100"/>
                  </a:lnTo>
                  <a:lnTo>
                    <a:pt x="642" y="90"/>
                  </a:lnTo>
                  <a:lnTo>
                    <a:pt x="666" y="80"/>
                  </a:lnTo>
                  <a:lnTo>
                    <a:pt x="691" y="71"/>
                  </a:lnTo>
                  <a:lnTo>
                    <a:pt x="717" y="61"/>
                  </a:lnTo>
                  <a:lnTo>
                    <a:pt x="743" y="53"/>
                  </a:lnTo>
                  <a:lnTo>
                    <a:pt x="770" y="45"/>
                  </a:lnTo>
                  <a:lnTo>
                    <a:pt x="796" y="38"/>
                  </a:lnTo>
                  <a:lnTo>
                    <a:pt x="823" y="32"/>
                  </a:lnTo>
                  <a:lnTo>
                    <a:pt x="852" y="26"/>
                  </a:lnTo>
                  <a:lnTo>
                    <a:pt x="880" y="21"/>
                  </a:lnTo>
                  <a:lnTo>
                    <a:pt x="908" y="16"/>
                  </a:lnTo>
                  <a:lnTo>
                    <a:pt x="937" y="12"/>
                  </a:lnTo>
                  <a:lnTo>
                    <a:pt x="966" y="8"/>
                  </a:lnTo>
                  <a:lnTo>
                    <a:pt x="996" y="5"/>
                  </a:lnTo>
                  <a:lnTo>
                    <a:pt x="1026" y="3"/>
                  </a:lnTo>
                  <a:lnTo>
                    <a:pt x="1056" y="1"/>
                  </a:lnTo>
                  <a:lnTo>
                    <a:pt x="1087" y="0"/>
                  </a:lnTo>
                  <a:lnTo>
                    <a:pt x="1119" y="0"/>
                  </a:lnTo>
                  <a:lnTo>
                    <a:pt x="1119" y="39"/>
                  </a:lnTo>
                  <a:lnTo>
                    <a:pt x="1088" y="39"/>
                  </a:lnTo>
                  <a:lnTo>
                    <a:pt x="1058" y="40"/>
                  </a:lnTo>
                  <a:lnTo>
                    <a:pt x="1029" y="42"/>
                  </a:lnTo>
                  <a:lnTo>
                    <a:pt x="1000" y="44"/>
                  </a:lnTo>
                  <a:lnTo>
                    <a:pt x="971" y="47"/>
                  </a:lnTo>
                  <a:lnTo>
                    <a:pt x="942" y="50"/>
                  </a:lnTo>
                  <a:lnTo>
                    <a:pt x="915" y="54"/>
                  </a:lnTo>
                  <a:lnTo>
                    <a:pt x="887" y="59"/>
                  </a:lnTo>
                  <a:lnTo>
                    <a:pt x="860" y="65"/>
                  </a:lnTo>
                  <a:lnTo>
                    <a:pt x="833" y="71"/>
                  </a:lnTo>
                  <a:lnTo>
                    <a:pt x="807" y="77"/>
                  </a:lnTo>
                  <a:lnTo>
                    <a:pt x="781" y="84"/>
                  </a:lnTo>
                  <a:lnTo>
                    <a:pt x="756" y="91"/>
                  </a:lnTo>
                  <a:lnTo>
                    <a:pt x="731" y="99"/>
                  </a:lnTo>
                  <a:lnTo>
                    <a:pt x="705" y="107"/>
                  </a:lnTo>
                  <a:lnTo>
                    <a:pt x="681" y="116"/>
                  </a:lnTo>
                  <a:lnTo>
                    <a:pt x="658" y="125"/>
                  </a:lnTo>
                  <a:lnTo>
                    <a:pt x="634" y="135"/>
                  </a:lnTo>
                  <a:lnTo>
                    <a:pt x="612" y="145"/>
                  </a:lnTo>
                  <a:lnTo>
                    <a:pt x="588" y="156"/>
                  </a:lnTo>
                  <a:lnTo>
                    <a:pt x="566" y="168"/>
                  </a:lnTo>
                  <a:lnTo>
                    <a:pt x="545" y="179"/>
                  </a:lnTo>
                  <a:lnTo>
                    <a:pt x="524" y="192"/>
                  </a:lnTo>
                  <a:lnTo>
                    <a:pt x="503" y="205"/>
                  </a:lnTo>
                  <a:lnTo>
                    <a:pt x="483" y="218"/>
                  </a:lnTo>
                  <a:lnTo>
                    <a:pt x="463" y="231"/>
                  </a:lnTo>
                  <a:lnTo>
                    <a:pt x="443" y="245"/>
                  </a:lnTo>
                  <a:lnTo>
                    <a:pt x="424" y="259"/>
                  </a:lnTo>
                  <a:lnTo>
                    <a:pt x="405" y="274"/>
                  </a:lnTo>
                  <a:lnTo>
                    <a:pt x="387" y="289"/>
                  </a:lnTo>
                  <a:lnTo>
                    <a:pt x="370" y="304"/>
                  </a:lnTo>
                  <a:lnTo>
                    <a:pt x="352" y="321"/>
                  </a:lnTo>
                  <a:lnTo>
                    <a:pt x="325" y="291"/>
                  </a:lnTo>
                  <a:close/>
                  <a:moveTo>
                    <a:pt x="1119" y="0"/>
                  </a:moveTo>
                  <a:lnTo>
                    <a:pt x="14664" y="0"/>
                  </a:lnTo>
                  <a:lnTo>
                    <a:pt x="14664" y="39"/>
                  </a:lnTo>
                  <a:lnTo>
                    <a:pt x="1119" y="39"/>
                  </a:lnTo>
                  <a:lnTo>
                    <a:pt x="1119" y="0"/>
                  </a:lnTo>
                  <a:close/>
                  <a:moveTo>
                    <a:pt x="14664" y="0"/>
                  </a:moveTo>
                  <a:lnTo>
                    <a:pt x="14692" y="0"/>
                  </a:lnTo>
                  <a:lnTo>
                    <a:pt x="14719" y="1"/>
                  </a:lnTo>
                  <a:lnTo>
                    <a:pt x="14748" y="3"/>
                  </a:lnTo>
                  <a:lnTo>
                    <a:pt x="14775" y="6"/>
                  </a:lnTo>
                  <a:lnTo>
                    <a:pt x="14801" y="9"/>
                  </a:lnTo>
                  <a:lnTo>
                    <a:pt x="14828" y="13"/>
                  </a:lnTo>
                  <a:lnTo>
                    <a:pt x="14854" y="17"/>
                  </a:lnTo>
                  <a:lnTo>
                    <a:pt x="14881" y="22"/>
                  </a:lnTo>
                  <a:lnTo>
                    <a:pt x="14906" y="28"/>
                  </a:lnTo>
                  <a:lnTo>
                    <a:pt x="14932" y="34"/>
                  </a:lnTo>
                  <a:lnTo>
                    <a:pt x="14956" y="41"/>
                  </a:lnTo>
                  <a:lnTo>
                    <a:pt x="14981" y="49"/>
                  </a:lnTo>
                  <a:lnTo>
                    <a:pt x="15006" y="57"/>
                  </a:lnTo>
                  <a:lnTo>
                    <a:pt x="15030" y="67"/>
                  </a:lnTo>
                  <a:lnTo>
                    <a:pt x="15054" y="76"/>
                  </a:lnTo>
                  <a:lnTo>
                    <a:pt x="15077" y="86"/>
                  </a:lnTo>
                  <a:lnTo>
                    <a:pt x="15100" y="96"/>
                  </a:lnTo>
                  <a:lnTo>
                    <a:pt x="15122" y="107"/>
                  </a:lnTo>
                  <a:lnTo>
                    <a:pt x="15145" y="118"/>
                  </a:lnTo>
                  <a:lnTo>
                    <a:pt x="15167" y="130"/>
                  </a:lnTo>
                  <a:lnTo>
                    <a:pt x="15189" y="143"/>
                  </a:lnTo>
                  <a:lnTo>
                    <a:pt x="15210" y="156"/>
                  </a:lnTo>
                  <a:lnTo>
                    <a:pt x="15230" y="169"/>
                  </a:lnTo>
                  <a:lnTo>
                    <a:pt x="15251" y="183"/>
                  </a:lnTo>
                  <a:lnTo>
                    <a:pt x="15272" y="198"/>
                  </a:lnTo>
                  <a:lnTo>
                    <a:pt x="15291" y="213"/>
                  </a:lnTo>
                  <a:lnTo>
                    <a:pt x="15310" y="228"/>
                  </a:lnTo>
                  <a:lnTo>
                    <a:pt x="15329" y="243"/>
                  </a:lnTo>
                  <a:lnTo>
                    <a:pt x="15347" y="259"/>
                  </a:lnTo>
                  <a:lnTo>
                    <a:pt x="15365" y="276"/>
                  </a:lnTo>
                  <a:lnTo>
                    <a:pt x="15383" y="292"/>
                  </a:lnTo>
                  <a:lnTo>
                    <a:pt x="15401" y="310"/>
                  </a:lnTo>
                  <a:lnTo>
                    <a:pt x="15372" y="338"/>
                  </a:lnTo>
                  <a:lnTo>
                    <a:pt x="15356" y="321"/>
                  </a:lnTo>
                  <a:lnTo>
                    <a:pt x="15339" y="304"/>
                  </a:lnTo>
                  <a:lnTo>
                    <a:pt x="15322" y="289"/>
                  </a:lnTo>
                  <a:lnTo>
                    <a:pt x="15304" y="273"/>
                  </a:lnTo>
                  <a:lnTo>
                    <a:pt x="15286" y="258"/>
                  </a:lnTo>
                  <a:lnTo>
                    <a:pt x="15267" y="244"/>
                  </a:lnTo>
                  <a:lnTo>
                    <a:pt x="15248" y="229"/>
                  </a:lnTo>
                  <a:lnTo>
                    <a:pt x="15228" y="216"/>
                  </a:lnTo>
                  <a:lnTo>
                    <a:pt x="15209" y="202"/>
                  </a:lnTo>
                  <a:lnTo>
                    <a:pt x="15189" y="190"/>
                  </a:lnTo>
                  <a:lnTo>
                    <a:pt x="15169" y="176"/>
                  </a:lnTo>
                  <a:lnTo>
                    <a:pt x="15148" y="164"/>
                  </a:lnTo>
                  <a:lnTo>
                    <a:pt x="15126" y="153"/>
                  </a:lnTo>
                  <a:lnTo>
                    <a:pt x="15105" y="142"/>
                  </a:lnTo>
                  <a:lnTo>
                    <a:pt x="15083" y="131"/>
                  </a:lnTo>
                  <a:lnTo>
                    <a:pt x="15061" y="121"/>
                  </a:lnTo>
                  <a:lnTo>
                    <a:pt x="15039" y="112"/>
                  </a:lnTo>
                  <a:lnTo>
                    <a:pt x="15016" y="103"/>
                  </a:lnTo>
                  <a:lnTo>
                    <a:pt x="14992" y="95"/>
                  </a:lnTo>
                  <a:lnTo>
                    <a:pt x="14969" y="87"/>
                  </a:lnTo>
                  <a:lnTo>
                    <a:pt x="14945" y="79"/>
                  </a:lnTo>
                  <a:lnTo>
                    <a:pt x="14921" y="73"/>
                  </a:lnTo>
                  <a:lnTo>
                    <a:pt x="14897" y="67"/>
                  </a:lnTo>
                  <a:lnTo>
                    <a:pt x="14873" y="60"/>
                  </a:lnTo>
                  <a:lnTo>
                    <a:pt x="14847" y="55"/>
                  </a:lnTo>
                  <a:lnTo>
                    <a:pt x="14822" y="51"/>
                  </a:lnTo>
                  <a:lnTo>
                    <a:pt x="14796" y="47"/>
                  </a:lnTo>
                  <a:lnTo>
                    <a:pt x="14771" y="44"/>
                  </a:lnTo>
                  <a:lnTo>
                    <a:pt x="14744" y="42"/>
                  </a:lnTo>
                  <a:lnTo>
                    <a:pt x="14717" y="40"/>
                  </a:lnTo>
                  <a:lnTo>
                    <a:pt x="14691" y="39"/>
                  </a:lnTo>
                  <a:lnTo>
                    <a:pt x="14664" y="39"/>
                  </a:lnTo>
                  <a:lnTo>
                    <a:pt x="14664" y="0"/>
                  </a:lnTo>
                  <a:close/>
                  <a:moveTo>
                    <a:pt x="15401" y="310"/>
                  </a:moveTo>
                  <a:lnTo>
                    <a:pt x="15420" y="330"/>
                  </a:lnTo>
                  <a:lnTo>
                    <a:pt x="15438" y="350"/>
                  </a:lnTo>
                  <a:lnTo>
                    <a:pt x="15456" y="370"/>
                  </a:lnTo>
                  <a:lnTo>
                    <a:pt x="15473" y="391"/>
                  </a:lnTo>
                  <a:lnTo>
                    <a:pt x="15489" y="412"/>
                  </a:lnTo>
                  <a:lnTo>
                    <a:pt x="15505" y="434"/>
                  </a:lnTo>
                  <a:lnTo>
                    <a:pt x="15521" y="456"/>
                  </a:lnTo>
                  <a:lnTo>
                    <a:pt x="15537" y="479"/>
                  </a:lnTo>
                  <a:lnTo>
                    <a:pt x="15551" y="501"/>
                  </a:lnTo>
                  <a:lnTo>
                    <a:pt x="15565" y="524"/>
                  </a:lnTo>
                  <a:lnTo>
                    <a:pt x="15578" y="547"/>
                  </a:lnTo>
                  <a:lnTo>
                    <a:pt x="15591" y="571"/>
                  </a:lnTo>
                  <a:lnTo>
                    <a:pt x="15603" y="595"/>
                  </a:lnTo>
                  <a:lnTo>
                    <a:pt x="15615" y="619"/>
                  </a:lnTo>
                  <a:lnTo>
                    <a:pt x="15626" y="643"/>
                  </a:lnTo>
                  <a:lnTo>
                    <a:pt x="15636" y="667"/>
                  </a:lnTo>
                  <a:lnTo>
                    <a:pt x="15646" y="692"/>
                  </a:lnTo>
                  <a:lnTo>
                    <a:pt x="15656" y="718"/>
                  </a:lnTo>
                  <a:lnTo>
                    <a:pt x="15665" y="742"/>
                  </a:lnTo>
                  <a:lnTo>
                    <a:pt x="15673" y="767"/>
                  </a:lnTo>
                  <a:lnTo>
                    <a:pt x="15680" y="793"/>
                  </a:lnTo>
                  <a:lnTo>
                    <a:pt x="15687" y="818"/>
                  </a:lnTo>
                  <a:lnTo>
                    <a:pt x="15693" y="844"/>
                  </a:lnTo>
                  <a:lnTo>
                    <a:pt x="15699" y="870"/>
                  </a:lnTo>
                  <a:lnTo>
                    <a:pt x="15704" y="895"/>
                  </a:lnTo>
                  <a:lnTo>
                    <a:pt x="15708" y="921"/>
                  </a:lnTo>
                  <a:lnTo>
                    <a:pt x="15712" y="947"/>
                  </a:lnTo>
                  <a:lnTo>
                    <a:pt x="15715" y="973"/>
                  </a:lnTo>
                  <a:lnTo>
                    <a:pt x="15717" y="999"/>
                  </a:lnTo>
                  <a:lnTo>
                    <a:pt x="15719" y="1024"/>
                  </a:lnTo>
                  <a:lnTo>
                    <a:pt x="15720" y="1050"/>
                  </a:lnTo>
                  <a:lnTo>
                    <a:pt x="15720" y="1077"/>
                  </a:lnTo>
                  <a:lnTo>
                    <a:pt x="15681" y="1077"/>
                  </a:lnTo>
                  <a:lnTo>
                    <a:pt x="15681" y="1051"/>
                  </a:lnTo>
                  <a:lnTo>
                    <a:pt x="15680" y="1026"/>
                  </a:lnTo>
                  <a:lnTo>
                    <a:pt x="15678" y="1002"/>
                  </a:lnTo>
                  <a:lnTo>
                    <a:pt x="15676" y="977"/>
                  </a:lnTo>
                  <a:lnTo>
                    <a:pt x="15673" y="952"/>
                  </a:lnTo>
                  <a:lnTo>
                    <a:pt x="15670" y="926"/>
                  </a:lnTo>
                  <a:lnTo>
                    <a:pt x="15665" y="902"/>
                  </a:lnTo>
                  <a:lnTo>
                    <a:pt x="15661" y="877"/>
                  </a:lnTo>
                  <a:lnTo>
                    <a:pt x="15655" y="853"/>
                  </a:lnTo>
                  <a:lnTo>
                    <a:pt x="15648" y="828"/>
                  </a:lnTo>
                  <a:lnTo>
                    <a:pt x="15642" y="803"/>
                  </a:lnTo>
                  <a:lnTo>
                    <a:pt x="15635" y="779"/>
                  </a:lnTo>
                  <a:lnTo>
                    <a:pt x="15627" y="754"/>
                  </a:lnTo>
                  <a:lnTo>
                    <a:pt x="15619" y="730"/>
                  </a:lnTo>
                  <a:lnTo>
                    <a:pt x="15610" y="707"/>
                  </a:lnTo>
                  <a:lnTo>
                    <a:pt x="15600" y="682"/>
                  </a:lnTo>
                  <a:lnTo>
                    <a:pt x="15590" y="659"/>
                  </a:lnTo>
                  <a:lnTo>
                    <a:pt x="15580" y="635"/>
                  </a:lnTo>
                  <a:lnTo>
                    <a:pt x="15568" y="612"/>
                  </a:lnTo>
                  <a:lnTo>
                    <a:pt x="15557" y="590"/>
                  </a:lnTo>
                  <a:lnTo>
                    <a:pt x="15544" y="566"/>
                  </a:lnTo>
                  <a:lnTo>
                    <a:pt x="15532" y="544"/>
                  </a:lnTo>
                  <a:lnTo>
                    <a:pt x="15517" y="522"/>
                  </a:lnTo>
                  <a:lnTo>
                    <a:pt x="15503" y="500"/>
                  </a:lnTo>
                  <a:lnTo>
                    <a:pt x="15489" y="479"/>
                  </a:lnTo>
                  <a:lnTo>
                    <a:pt x="15474" y="458"/>
                  </a:lnTo>
                  <a:lnTo>
                    <a:pt x="15458" y="436"/>
                  </a:lnTo>
                  <a:lnTo>
                    <a:pt x="15442" y="416"/>
                  </a:lnTo>
                  <a:lnTo>
                    <a:pt x="15426" y="396"/>
                  </a:lnTo>
                  <a:lnTo>
                    <a:pt x="15409" y="376"/>
                  </a:lnTo>
                  <a:lnTo>
                    <a:pt x="15390" y="357"/>
                  </a:lnTo>
                  <a:lnTo>
                    <a:pt x="15372" y="338"/>
                  </a:lnTo>
                  <a:lnTo>
                    <a:pt x="15401" y="310"/>
                  </a:lnTo>
                  <a:close/>
                  <a:moveTo>
                    <a:pt x="15720" y="1077"/>
                  </a:moveTo>
                  <a:lnTo>
                    <a:pt x="15720" y="12340"/>
                  </a:lnTo>
                  <a:lnTo>
                    <a:pt x="15681" y="12340"/>
                  </a:lnTo>
                  <a:lnTo>
                    <a:pt x="15681" y="1077"/>
                  </a:lnTo>
                  <a:lnTo>
                    <a:pt x="15720" y="1077"/>
                  </a:lnTo>
                  <a:close/>
                  <a:moveTo>
                    <a:pt x="15720" y="12340"/>
                  </a:moveTo>
                  <a:lnTo>
                    <a:pt x="15720" y="12343"/>
                  </a:lnTo>
                  <a:lnTo>
                    <a:pt x="15718" y="12347"/>
                  </a:lnTo>
                  <a:lnTo>
                    <a:pt x="15716" y="12350"/>
                  </a:lnTo>
                  <a:lnTo>
                    <a:pt x="15714" y="12353"/>
                  </a:lnTo>
                  <a:lnTo>
                    <a:pt x="15711" y="12356"/>
                  </a:lnTo>
                  <a:lnTo>
                    <a:pt x="15708" y="12357"/>
                  </a:lnTo>
                  <a:lnTo>
                    <a:pt x="15704" y="12359"/>
                  </a:lnTo>
                  <a:lnTo>
                    <a:pt x="15701" y="12359"/>
                  </a:lnTo>
                  <a:lnTo>
                    <a:pt x="15701" y="12340"/>
                  </a:lnTo>
                  <a:lnTo>
                    <a:pt x="15720" y="12340"/>
                  </a:lnTo>
                  <a:close/>
                  <a:moveTo>
                    <a:pt x="15701" y="12359"/>
                  </a:moveTo>
                  <a:lnTo>
                    <a:pt x="19" y="12359"/>
                  </a:lnTo>
                  <a:lnTo>
                    <a:pt x="19" y="12320"/>
                  </a:lnTo>
                  <a:lnTo>
                    <a:pt x="15701" y="12320"/>
                  </a:lnTo>
                  <a:lnTo>
                    <a:pt x="15701" y="12359"/>
                  </a:lnTo>
                  <a:close/>
                  <a:moveTo>
                    <a:pt x="19" y="12359"/>
                  </a:moveTo>
                  <a:lnTo>
                    <a:pt x="16" y="12359"/>
                  </a:lnTo>
                  <a:lnTo>
                    <a:pt x="12" y="12357"/>
                  </a:lnTo>
                  <a:lnTo>
                    <a:pt x="9" y="12356"/>
                  </a:lnTo>
                  <a:lnTo>
                    <a:pt x="6" y="12353"/>
                  </a:lnTo>
                  <a:lnTo>
                    <a:pt x="4" y="12350"/>
                  </a:lnTo>
                  <a:lnTo>
                    <a:pt x="2" y="12347"/>
                  </a:lnTo>
                  <a:lnTo>
                    <a:pt x="0" y="12343"/>
                  </a:lnTo>
                  <a:lnTo>
                    <a:pt x="0" y="12340"/>
                  </a:lnTo>
                  <a:lnTo>
                    <a:pt x="19" y="12340"/>
                  </a:lnTo>
                  <a:lnTo>
                    <a:pt x="19" y="12359"/>
                  </a:lnTo>
                  <a:close/>
                  <a:moveTo>
                    <a:pt x="11597" y="16109"/>
                  </a:moveTo>
                  <a:lnTo>
                    <a:pt x="11597" y="15361"/>
                  </a:lnTo>
                  <a:lnTo>
                    <a:pt x="11636" y="15361"/>
                  </a:lnTo>
                  <a:lnTo>
                    <a:pt x="11636" y="16109"/>
                  </a:lnTo>
                  <a:lnTo>
                    <a:pt x="11597" y="16109"/>
                  </a:lnTo>
                  <a:close/>
                  <a:moveTo>
                    <a:pt x="11634" y="15353"/>
                  </a:moveTo>
                  <a:lnTo>
                    <a:pt x="11635" y="15357"/>
                  </a:lnTo>
                  <a:lnTo>
                    <a:pt x="11636" y="15361"/>
                  </a:lnTo>
                  <a:lnTo>
                    <a:pt x="11616" y="15361"/>
                  </a:lnTo>
                  <a:lnTo>
                    <a:pt x="11634" y="15353"/>
                  </a:lnTo>
                  <a:close/>
                  <a:moveTo>
                    <a:pt x="11599" y="15369"/>
                  </a:moveTo>
                  <a:lnTo>
                    <a:pt x="11078" y="14230"/>
                  </a:lnTo>
                  <a:lnTo>
                    <a:pt x="11114" y="14214"/>
                  </a:lnTo>
                  <a:lnTo>
                    <a:pt x="11634" y="15353"/>
                  </a:lnTo>
                  <a:lnTo>
                    <a:pt x="11599" y="15369"/>
                  </a:lnTo>
                  <a:close/>
                  <a:moveTo>
                    <a:pt x="11078" y="14230"/>
                  </a:moveTo>
                  <a:lnTo>
                    <a:pt x="11077" y="14227"/>
                  </a:lnTo>
                  <a:lnTo>
                    <a:pt x="11077" y="14222"/>
                  </a:lnTo>
                  <a:lnTo>
                    <a:pt x="11077" y="14218"/>
                  </a:lnTo>
                  <a:lnTo>
                    <a:pt x="11078" y="14214"/>
                  </a:lnTo>
                  <a:lnTo>
                    <a:pt x="11096" y="14222"/>
                  </a:lnTo>
                  <a:lnTo>
                    <a:pt x="11078" y="14230"/>
                  </a:lnTo>
                  <a:close/>
                  <a:moveTo>
                    <a:pt x="11078" y="14214"/>
                  </a:moveTo>
                  <a:lnTo>
                    <a:pt x="11599" y="13071"/>
                  </a:lnTo>
                  <a:lnTo>
                    <a:pt x="11634" y="13088"/>
                  </a:lnTo>
                  <a:lnTo>
                    <a:pt x="11114" y="14230"/>
                  </a:lnTo>
                  <a:lnTo>
                    <a:pt x="11078" y="14214"/>
                  </a:lnTo>
                  <a:close/>
                  <a:moveTo>
                    <a:pt x="11636" y="13079"/>
                  </a:moveTo>
                  <a:lnTo>
                    <a:pt x="11635" y="13083"/>
                  </a:lnTo>
                  <a:lnTo>
                    <a:pt x="11634" y="13088"/>
                  </a:lnTo>
                  <a:lnTo>
                    <a:pt x="11616" y="13079"/>
                  </a:lnTo>
                  <a:lnTo>
                    <a:pt x="11636" y="13079"/>
                  </a:lnTo>
                  <a:close/>
                  <a:moveTo>
                    <a:pt x="11597" y="13079"/>
                  </a:moveTo>
                  <a:lnTo>
                    <a:pt x="11597" y="12340"/>
                  </a:lnTo>
                  <a:lnTo>
                    <a:pt x="11636" y="12340"/>
                  </a:lnTo>
                  <a:lnTo>
                    <a:pt x="11636" y="13079"/>
                  </a:lnTo>
                  <a:lnTo>
                    <a:pt x="11597" y="13079"/>
                  </a:lnTo>
                  <a:close/>
                  <a:moveTo>
                    <a:pt x="11616" y="12320"/>
                  </a:moveTo>
                  <a:lnTo>
                    <a:pt x="11615" y="12321"/>
                  </a:lnTo>
                  <a:lnTo>
                    <a:pt x="11614" y="12322"/>
                  </a:lnTo>
                  <a:lnTo>
                    <a:pt x="11614" y="12323"/>
                  </a:lnTo>
                  <a:lnTo>
                    <a:pt x="11615" y="12325"/>
                  </a:lnTo>
                  <a:lnTo>
                    <a:pt x="11618" y="12329"/>
                  </a:lnTo>
                  <a:lnTo>
                    <a:pt x="11622" y="12334"/>
                  </a:lnTo>
                  <a:lnTo>
                    <a:pt x="11627" y="12338"/>
                  </a:lnTo>
                  <a:lnTo>
                    <a:pt x="11631" y="12341"/>
                  </a:lnTo>
                  <a:lnTo>
                    <a:pt x="11633" y="12342"/>
                  </a:lnTo>
                  <a:lnTo>
                    <a:pt x="11634" y="12342"/>
                  </a:lnTo>
                  <a:lnTo>
                    <a:pt x="11635" y="12341"/>
                  </a:lnTo>
                  <a:lnTo>
                    <a:pt x="11636" y="12340"/>
                  </a:lnTo>
                  <a:lnTo>
                    <a:pt x="11616" y="12340"/>
                  </a:lnTo>
                  <a:lnTo>
                    <a:pt x="11616" y="12320"/>
                  </a:lnTo>
                  <a:close/>
                  <a:moveTo>
                    <a:pt x="11616" y="12359"/>
                  </a:moveTo>
                  <a:lnTo>
                    <a:pt x="4104" y="12359"/>
                  </a:lnTo>
                  <a:lnTo>
                    <a:pt x="4104" y="12320"/>
                  </a:lnTo>
                  <a:lnTo>
                    <a:pt x="11616" y="12320"/>
                  </a:lnTo>
                  <a:lnTo>
                    <a:pt x="11616" y="12359"/>
                  </a:lnTo>
                  <a:close/>
                  <a:moveTo>
                    <a:pt x="4084" y="12340"/>
                  </a:moveTo>
                  <a:lnTo>
                    <a:pt x="4085" y="12341"/>
                  </a:lnTo>
                  <a:lnTo>
                    <a:pt x="4086" y="12342"/>
                  </a:lnTo>
                  <a:lnTo>
                    <a:pt x="4087" y="12342"/>
                  </a:lnTo>
                  <a:lnTo>
                    <a:pt x="4089" y="12341"/>
                  </a:lnTo>
                  <a:lnTo>
                    <a:pt x="4093" y="12338"/>
                  </a:lnTo>
                  <a:lnTo>
                    <a:pt x="4098" y="12334"/>
                  </a:lnTo>
                  <a:lnTo>
                    <a:pt x="4102" y="12329"/>
                  </a:lnTo>
                  <a:lnTo>
                    <a:pt x="4105" y="12325"/>
                  </a:lnTo>
                  <a:lnTo>
                    <a:pt x="4106" y="12323"/>
                  </a:lnTo>
                  <a:lnTo>
                    <a:pt x="4106" y="12322"/>
                  </a:lnTo>
                  <a:lnTo>
                    <a:pt x="4105" y="12321"/>
                  </a:lnTo>
                  <a:lnTo>
                    <a:pt x="4104" y="12320"/>
                  </a:lnTo>
                  <a:lnTo>
                    <a:pt x="4104" y="12340"/>
                  </a:lnTo>
                  <a:lnTo>
                    <a:pt x="4084" y="12340"/>
                  </a:lnTo>
                  <a:close/>
                  <a:moveTo>
                    <a:pt x="4123" y="12340"/>
                  </a:moveTo>
                  <a:lnTo>
                    <a:pt x="4123" y="13079"/>
                  </a:lnTo>
                  <a:lnTo>
                    <a:pt x="4084" y="13079"/>
                  </a:lnTo>
                  <a:lnTo>
                    <a:pt x="4084" y="12340"/>
                  </a:lnTo>
                  <a:lnTo>
                    <a:pt x="4123" y="12340"/>
                  </a:lnTo>
                  <a:close/>
                  <a:moveTo>
                    <a:pt x="4086" y="13087"/>
                  </a:moveTo>
                  <a:lnTo>
                    <a:pt x="4085" y="13083"/>
                  </a:lnTo>
                  <a:lnTo>
                    <a:pt x="4084" y="13079"/>
                  </a:lnTo>
                  <a:lnTo>
                    <a:pt x="4104" y="13079"/>
                  </a:lnTo>
                  <a:lnTo>
                    <a:pt x="4086" y="13087"/>
                  </a:lnTo>
                  <a:close/>
                  <a:moveTo>
                    <a:pt x="4121" y="13072"/>
                  </a:moveTo>
                  <a:lnTo>
                    <a:pt x="4638" y="14214"/>
                  </a:lnTo>
                  <a:lnTo>
                    <a:pt x="4603" y="14230"/>
                  </a:lnTo>
                  <a:lnTo>
                    <a:pt x="4086" y="13087"/>
                  </a:lnTo>
                  <a:lnTo>
                    <a:pt x="4121" y="13072"/>
                  </a:lnTo>
                  <a:close/>
                  <a:moveTo>
                    <a:pt x="4638" y="14214"/>
                  </a:moveTo>
                  <a:lnTo>
                    <a:pt x="4639" y="14218"/>
                  </a:lnTo>
                  <a:lnTo>
                    <a:pt x="4639" y="14222"/>
                  </a:lnTo>
                  <a:lnTo>
                    <a:pt x="4639" y="14227"/>
                  </a:lnTo>
                  <a:lnTo>
                    <a:pt x="4638" y="14230"/>
                  </a:lnTo>
                  <a:lnTo>
                    <a:pt x="4620" y="14222"/>
                  </a:lnTo>
                  <a:lnTo>
                    <a:pt x="4638" y="14214"/>
                  </a:lnTo>
                  <a:close/>
                  <a:moveTo>
                    <a:pt x="4638" y="14230"/>
                  </a:moveTo>
                  <a:lnTo>
                    <a:pt x="4121" y="15369"/>
                  </a:lnTo>
                  <a:lnTo>
                    <a:pt x="4086" y="15353"/>
                  </a:lnTo>
                  <a:lnTo>
                    <a:pt x="4603" y="14214"/>
                  </a:lnTo>
                  <a:lnTo>
                    <a:pt x="4638" y="14230"/>
                  </a:lnTo>
                  <a:close/>
                  <a:moveTo>
                    <a:pt x="4084" y="15361"/>
                  </a:moveTo>
                  <a:lnTo>
                    <a:pt x="4085" y="15357"/>
                  </a:lnTo>
                  <a:lnTo>
                    <a:pt x="4086" y="15353"/>
                  </a:lnTo>
                  <a:lnTo>
                    <a:pt x="4104" y="15361"/>
                  </a:lnTo>
                  <a:lnTo>
                    <a:pt x="4084" y="15361"/>
                  </a:lnTo>
                  <a:close/>
                  <a:moveTo>
                    <a:pt x="4123" y="15361"/>
                  </a:moveTo>
                  <a:lnTo>
                    <a:pt x="4123" y="16101"/>
                  </a:lnTo>
                  <a:lnTo>
                    <a:pt x="4084" y="16101"/>
                  </a:lnTo>
                  <a:lnTo>
                    <a:pt x="4084" y="15361"/>
                  </a:lnTo>
                  <a:lnTo>
                    <a:pt x="4123" y="15361"/>
                  </a:lnTo>
                  <a:close/>
                  <a:moveTo>
                    <a:pt x="4104" y="16120"/>
                  </a:moveTo>
                  <a:lnTo>
                    <a:pt x="4105" y="16120"/>
                  </a:lnTo>
                  <a:lnTo>
                    <a:pt x="4106" y="16119"/>
                  </a:lnTo>
                  <a:lnTo>
                    <a:pt x="4106" y="16118"/>
                  </a:lnTo>
                  <a:lnTo>
                    <a:pt x="4105" y="16116"/>
                  </a:lnTo>
                  <a:lnTo>
                    <a:pt x="4102" y="16112"/>
                  </a:lnTo>
                  <a:lnTo>
                    <a:pt x="4098" y="16107"/>
                  </a:lnTo>
                  <a:lnTo>
                    <a:pt x="4093" y="16103"/>
                  </a:lnTo>
                  <a:lnTo>
                    <a:pt x="4089" y="16100"/>
                  </a:lnTo>
                  <a:lnTo>
                    <a:pt x="4087" y="16099"/>
                  </a:lnTo>
                  <a:lnTo>
                    <a:pt x="4086" y="16099"/>
                  </a:lnTo>
                  <a:lnTo>
                    <a:pt x="4085" y="16099"/>
                  </a:lnTo>
                  <a:lnTo>
                    <a:pt x="4084" y="16101"/>
                  </a:lnTo>
                  <a:lnTo>
                    <a:pt x="4104" y="16101"/>
                  </a:lnTo>
                  <a:lnTo>
                    <a:pt x="4104" y="16120"/>
                  </a:lnTo>
                  <a:close/>
                  <a:moveTo>
                    <a:pt x="4104" y="16081"/>
                  </a:moveTo>
                  <a:lnTo>
                    <a:pt x="11616" y="16089"/>
                  </a:lnTo>
                  <a:lnTo>
                    <a:pt x="11616" y="16128"/>
                  </a:lnTo>
                  <a:lnTo>
                    <a:pt x="4104" y="16120"/>
                  </a:lnTo>
                  <a:lnTo>
                    <a:pt x="4104" y="16081"/>
                  </a:lnTo>
                  <a:close/>
                  <a:moveTo>
                    <a:pt x="11636" y="16109"/>
                  </a:moveTo>
                  <a:lnTo>
                    <a:pt x="11635" y="16107"/>
                  </a:lnTo>
                  <a:lnTo>
                    <a:pt x="11634" y="16107"/>
                  </a:lnTo>
                  <a:lnTo>
                    <a:pt x="11633" y="16107"/>
                  </a:lnTo>
                  <a:lnTo>
                    <a:pt x="11631" y="16108"/>
                  </a:lnTo>
                  <a:lnTo>
                    <a:pt x="11627" y="16110"/>
                  </a:lnTo>
                  <a:lnTo>
                    <a:pt x="11622" y="16115"/>
                  </a:lnTo>
                  <a:lnTo>
                    <a:pt x="11618" y="16119"/>
                  </a:lnTo>
                  <a:lnTo>
                    <a:pt x="11615" y="16124"/>
                  </a:lnTo>
                  <a:lnTo>
                    <a:pt x="11614" y="16125"/>
                  </a:lnTo>
                  <a:lnTo>
                    <a:pt x="11614" y="16127"/>
                  </a:lnTo>
                  <a:lnTo>
                    <a:pt x="11615" y="16128"/>
                  </a:lnTo>
                  <a:lnTo>
                    <a:pt x="11616" y="16128"/>
                  </a:lnTo>
                  <a:lnTo>
                    <a:pt x="11616" y="16109"/>
                  </a:lnTo>
                  <a:lnTo>
                    <a:pt x="11636" y="1610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441" name="Rectangle 2167">
              <a:extLst>
                <a:ext uri="{FF2B5EF4-FFF2-40B4-BE49-F238E27FC236}">
                  <a16:creationId xmlns:a16="http://schemas.microsoft.com/office/drawing/2014/main" id="{A9C18DCE-574D-4FD2-97F8-87350F83FEE1}"/>
                </a:ext>
              </a:extLst>
            </p:cNvPr>
            <p:cNvSpPr>
              <a:spLocks noChangeArrowheads="1"/>
            </p:cNvSpPr>
            <p:nvPr/>
          </p:nvSpPr>
          <p:spPr bwMode="auto">
            <a:xfrm>
              <a:off x="1429" y="514"/>
              <a:ext cx="3100" cy="2351"/>
            </a:xfrm>
            <a:prstGeom prst="rect">
              <a:avLst/>
            </a:prstGeom>
            <a:solidFill>
              <a:srgbClr val="005CA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18442" name="Freeform 2168">
              <a:extLst>
                <a:ext uri="{FF2B5EF4-FFF2-40B4-BE49-F238E27FC236}">
                  <a16:creationId xmlns:a16="http://schemas.microsoft.com/office/drawing/2014/main" id="{DEE891B3-A472-4FC7-97B9-DB2AF1532DCA}"/>
                </a:ext>
              </a:extLst>
            </p:cNvPr>
            <p:cNvSpPr>
              <a:spLocks noEditPoints="1"/>
            </p:cNvSpPr>
            <p:nvPr/>
          </p:nvSpPr>
          <p:spPr bwMode="auto">
            <a:xfrm>
              <a:off x="1424" y="509"/>
              <a:ext cx="3110" cy="2361"/>
            </a:xfrm>
            <a:custGeom>
              <a:avLst/>
              <a:gdLst>
                <a:gd name="T0" fmla="*/ 3105 w 12440"/>
                <a:gd name="T1" fmla="*/ 0 h 9444"/>
                <a:gd name="T2" fmla="*/ 5 w 12440"/>
                <a:gd name="T3" fmla="*/ 10 h 9444"/>
                <a:gd name="T4" fmla="*/ 3105 w 12440"/>
                <a:gd name="T5" fmla="*/ 0 h 9444"/>
                <a:gd name="T6" fmla="*/ 3107 w 12440"/>
                <a:gd name="T7" fmla="*/ 1 h 9444"/>
                <a:gd name="T8" fmla="*/ 3109 w 12440"/>
                <a:gd name="T9" fmla="*/ 2 h 9444"/>
                <a:gd name="T10" fmla="*/ 3110 w 12440"/>
                <a:gd name="T11" fmla="*/ 3 h 9444"/>
                <a:gd name="T12" fmla="*/ 3110 w 12440"/>
                <a:gd name="T13" fmla="*/ 5 h 9444"/>
                <a:gd name="T14" fmla="*/ 3105 w 12440"/>
                <a:gd name="T15" fmla="*/ 0 h 9444"/>
                <a:gd name="T16" fmla="*/ 3110 w 12440"/>
                <a:gd name="T17" fmla="*/ 2356 h 9444"/>
                <a:gd name="T18" fmla="*/ 3100 w 12440"/>
                <a:gd name="T19" fmla="*/ 5 h 9444"/>
                <a:gd name="T20" fmla="*/ 3110 w 12440"/>
                <a:gd name="T21" fmla="*/ 2356 h 9444"/>
                <a:gd name="T22" fmla="*/ 3110 w 12440"/>
                <a:gd name="T23" fmla="*/ 2358 h 9444"/>
                <a:gd name="T24" fmla="*/ 3109 w 12440"/>
                <a:gd name="T25" fmla="*/ 2359 h 9444"/>
                <a:gd name="T26" fmla="*/ 3107 w 12440"/>
                <a:gd name="T27" fmla="*/ 2361 h 9444"/>
                <a:gd name="T28" fmla="*/ 3105 w 12440"/>
                <a:gd name="T29" fmla="*/ 2361 h 9444"/>
                <a:gd name="T30" fmla="*/ 3110 w 12440"/>
                <a:gd name="T31" fmla="*/ 2356 h 9444"/>
                <a:gd name="T32" fmla="*/ 5 w 12440"/>
                <a:gd name="T33" fmla="*/ 2361 h 9444"/>
                <a:gd name="T34" fmla="*/ 3105 w 12440"/>
                <a:gd name="T35" fmla="*/ 2351 h 9444"/>
                <a:gd name="T36" fmla="*/ 5 w 12440"/>
                <a:gd name="T37" fmla="*/ 2361 h 9444"/>
                <a:gd name="T38" fmla="*/ 3 w 12440"/>
                <a:gd name="T39" fmla="*/ 2361 h 9444"/>
                <a:gd name="T40" fmla="*/ 2 w 12440"/>
                <a:gd name="T41" fmla="*/ 2359 h 9444"/>
                <a:gd name="T42" fmla="*/ 0 w 12440"/>
                <a:gd name="T43" fmla="*/ 2358 h 9444"/>
                <a:gd name="T44" fmla="*/ 0 w 12440"/>
                <a:gd name="T45" fmla="*/ 2356 h 9444"/>
                <a:gd name="T46" fmla="*/ 5 w 12440"/>
                <a:gd name="T47" fmla="*/ 2361 h 9444"/>
                <a:gd name="T48" fmla="*/ 0 w 12440"/>
                <a:gd name="T49" fmla="*/ 5 h 9444"/>
                <a:gd name="T50" fmla="*/ 10 w 12440"/>
                <a:gd name="T51" fmla="*/ 2356 h 9444"/>
                <a:gd name="T52" fmla="*/ 0 w 12440"/>
                <a:gd name="T53" fmla="*/ 5 h 9444"/>
                <a:gd name="T54" fmla="*/ 0 w 12440"/>
                <a:gd name="T55" fmla="*/ 3 h 9444"/>
                <a:gd name="T56" fmla="*/ 2 w 12440"/>
                <a:gd name="T57" fmla="*/ 2 h 9444"/>
                <a:gd name="T58" fmla="*/ 3 w 12440"/>
                <a:gd name="T59" fmla="*/ 1 h 9444"/>
                <a:gd name="T60" fmla="*/ 5 w 12440"/>
                <a:gd name="T61" fmla="*/ 0 h 9444"/>
                <a:gd name="T62" fmla="*/ 0 w 12440"/>
                <a:gd name="T63" fmla="*/ 5 h 944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440"/>
                <a:gd name="T97" fmla="*/ 0 h 9444"/>
                <a:gd name="T98" fmla="*/ 12440 w 12440"/>
                <a:gd name="T99" fmla="*/ 9444 h 944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440" h="9444">
                  <a:moveTo>
                    <a:pt x="19" y="0"/>
                  </a:moveTo>
                  <a:lnTo>
                    <a:pt x="12421" y="0"/>
                  </a:lnTo>
                  <a:lnTo>
                    <a:pt x="12421" y="39"/>
                  </a:lnTo>
                  <a:lnTo>
                    <a:pt x="19" y="39"/>
                  </a:lnTo>
                  <a:lnTo>
                    <a:pt x="19" y="0"/>
                  </a:lnTo>
                  <a:close/>
                  <a:moveTo>
                    <a:pt x="12421" y="0"/>
                  </a:moveTo>
                  <a:lnTo>
                    <a:pt x="12424" y="1"/>
                  </a:lnTo>
                  <a:lnTo>
                    <a:pt x="12428" y="2"/>
                  </a:lnTo>
                  <a:lnTo>
                    <a:pt x="12431" y="4"/>
                  </a:lnTo>
                  <a:lnTo>
                    <a:pt x="12434" y="6"/>
                  </a:lnTo>
                  <a:lnTo>
                    <a:pt x="12437" y="9"/>
                  </a:lnTo>
                  <a:lnTo>
                    <a:pt x="12439" y="12"/>
                  </a:lnTo>
                  <a:lnTo>
                    <a:pt x="12440" y="16"/>
                  </a:lnTo>
                  <a:lnTo>
                    <a:pt x="12440" y="20"/>
                  </a:lnTo>
                  <a:lnTo>
                    <a:pt x="12421" y="20"/>
                  </a:lnTo>
                  <a:lnTo>
                    <a:pt x="12421" y="0"/>
                  </a:lnTo>
                  <a:close/>
                  <a:moveTo>
                    <a:pt x="12440" y="20"/>
                  </a:moveTo>
                  <a:lnTo>
                    <a:pt x="12440" y="9423"/>
                  </a:lnTo>
                  <a:lnTo>
                    <a:pt x="12401" y="9423"/>
                  </a:lnTo>
                  <a:lnTo>
                    <a:pt x="12401" y="20"/>
                  </a:lnTo>
                  <a:lnTo>
                    <a:pt x="12440" y="20"/>
                  </a:lnTo>
                  <a:close/>
                  <a:moveTo>
                    <a:pt x="12440" y="9423"/>
                  </a:moveTo>
                  <a:lnTo>
                    <a:pt x="12440" y="9427"/>
                  </a:lnTo>
                  <a:lnTo>
                    <a:pt x="12439" y="9431"/>
                  </a:lnTo>
                  <a:lnTo>
                    <a:pt x="12437" y="9434"/>
                  </a:lnTo>
                  <a:lnTo>
                    <a:pt x="12434" y="9437"/>
                  </a:lnTo>
                  <a:lnTo>
                    <a:pt x="12431" y="9440"/>
                  </a:lnTo>
                  <a:lnTo>
                    <a:pt x="12428" y="9442"/>
                  </a:lnTo>
                  <a:lnTo>
                    <a:pt x="12424" y="9443"/>
                  </a:lnTo>
                  <a:lnTo>
                    <a:pt x="12421" y="9444"/>
                  </a:lnTo>
                  <a:lnTo>
                    <a:pt x="12421" y="9423"/>
                  </a:lnTo>
                  <a:lnTo>
                    <a:pt x="12440" y="9423"/>
                  </a:lnTo>
                  <a:close/>
                  <a:moveTo>
                    <a:pt x="12421" y="9444"/>
                  </a:moveTo>
                  <a:lnTo>
                    <a:pt x="19" y="9444"/>
                  </a:lnTo>
                  <a:lnTo>
                    <a:pt x="19" y="9404"/>
                  </a:lnTo>
                  <a:lnTo>
                    <a:pt x="12421" y="9404"/>
                  </a:lnTo>
                  <a:lnTo>
                    <a:pt x="12421" y="9444"/>
                  </a:lnTo>
                  <a:close/>
                  <a:moveTo>
                    <a:pt x="19" y="9444"/>
                  </a:moveTo>
                  <a:lnTo>
                    <a:pt x="16" y="9443"/>
                  </a:lnTo>
                  <a:lnTo>
                    <a:pt x="12" y="9442"/>
                  </a:lnTo>
                  <a:lnTo>
                    <a:pt x="9" y="9440"/>
                  </a:lnTo>
                  <a:lnTo>
                    <a:pt x="6" y="9437"/>
                  </a:lnTo>
                  <a:lnTo>
                    <a:pt x="3" y="9434"/>
                  </a:lnTo>
                  <a:lnTo>
                    <a:pt x="1" y="9431"/>
                  </a:lnTo>
                  <a:lnTo>
                    <a:pt x="0" y="9427"/>
                  </a:lnTo>
                  <a:lnTo>
                    <a:pt x="0" y="9423"/>
                  </a:lnTo>
                  <a:lnTo>
                    <a:pt x="19" y="9423"/>
                  </a:lnTo>
                  <a:lnTo>
                    <a:pt x="19" y="9444"/>
                  </a:lnTo>
                  <a:close/>
                  <a:moveTo>
                    <a:pt x="0" y="9423"/>
                  </a:moveTo>
                  <a:lnTo>
                    <a:pt x="0" y="20"/>
                  </a:lnTo>
                  <a:lnTo>
                    <a:pt x="39" y="20"/>
                  </a:lnTo>
                  <a:lnTo>
                    <a:pt x="39" y="9423"/>
                  </a:lnTo>
                  <a:lnTo>
                    <a:pt x="0" y="9423"/>
                  </a:lnTo>
                  <a:close/>
                  <a:moveTo>
                    <a:pt x="0" y="20"/>
                  </a:moveTo>
                  <a:lnTo>
                    <a:pt x="0" y="16"/>
                  </a:lnTo>
                  <a:lnTo>
                    <a:pt x="1" y="12"/>
                  </a:lnTo>
                  <a:lnTo>
                    <a:pt x="3" y="9"/>
                  </a:lnTo>
                  <a:lnTo>
                    <a:pt x="6" y="6"/>
                  </a:lnTo>
                  <a:lnTo>
                    <a:pt x="9" y="4"/>
                  </a:lnTo>
                  <a:lnTo>
                    <a:pt x="12" y="2"/>
                  </a:lnTo>
                  <a:lnTo>
                    <a:pt x="16" y="1"/>
                  </a:lnTo>
                  <a:lnTo>
                    <a:pt x="19" y="0"/>
                  </a:lnTo>
                  <a:lnTo>
                    <a:pt x="19" y="20"/>
                  </a:lnTo>
                  <a:lnTo>
                    <a:pt x="0" y="2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443" name="Freeform 2169">
              <a:extLst>
                <a:ext uri="{FF2B5EF4-FFF2-40B4-BE49-F238E27FC236}">
                  <a16:creationId xmlns:a16="http://schemas.microsoft.com/office/drawing/2014/main" id="{2BBB7271-F299-4FB0-8654-1A0423B5C68D}"/>
                </a:ext>
              </a:extLst>
            </p:cNvPr>
            <p:cNvSpPr>
              <a:spLocks/>
            </p:cNvSpPr>
            <p:nvPr/>
          </p:nvSpPr>
          <p:spPr bwMode="auto">
            <a:xfrm>
              <a:off x="1274" y="398"/>
              <a:ext cx="3411" cy="2584"/>
            </a:xfrm>
            <a:custGeom>
              <a:avLst/>
              <a:gdLst>
                <a:gd name="T0" fmla="*/ 0 w 13642"/>
                <a:gd name="T1" fmla="*/ 2584 h 10339"/>
                <a:gd name="T2" fmla="*/ 155 w 13642"/>
                <a:gd name="T3" fmla="*/ 2466 h 10339"/>
                <a:gd name="T4" fmla="*/ 3254 w 13642"/>
                <a:gd name="T5" fmla="*/ 2466 h 10339"/>
                <a:gd name="T6" fmla="*/ 3254 w 13642"/>
                <a:gd name="T7" fmla="*/ 117 h 10339"/>
                <a:gd name="T8" fmla="*/ 3411 w 13642"/>
                <a:gd name="T9" fmla="*/ 0 h 10339"/>
                <a:gd name="T10" fmla="*/ 3411 w 13642"/>
                <a:gd name="T11" fmla="*/ 2584 h 10339"/>
                <a:gd name="T12" fmla="*/ 0 w 13642"/>
                <a:gd name="T13" fmla="*/ 2584 h 10339"/>
                <a:gd name="T14" fmla="*/ 0 60000 65536"/>
                <a:gd name="T15" fmla="*/ 0 60000 65536"/>
                <a:gd name="T16" fmla="*/ 0 60000 65536"/>
                <a:gd name="T17" fmla="*/ 0 60000 65536"/>
                <a:gd name="T18" fmla="*/ 0 60000 65536"/>
                <a:gd name="T19" fmla="*/ 0 60000 65536"/>
                <a:gd name="T20" fmla="*/ 0 60000 65536"/>
                <a:gd name="T21" fmla="*/ 0 w 13642"/>
                <a:gd name="T22" fmla="*/ 0 h 10339"/>
                <a:gd name="T23" fmla="*/ 13642 w 13642"/>
                <a:gd name="T24" fmla="*/ 10339 h 1033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642" h="10339">
                  <a:moveTo>
                    <a:pt x="0" y="10339"/>
                  </a:moveTo>
                  <a:lnTo>
                    <a:pt x="618" y="9865"/>
                  </a:lnTo>
                  <a:lnTo>
                    <a:pt x="13016" y="9865"/>
                  </a:lnTo>
                  <a:lnTo>
                    <a:pt x="13016" y="469"/>
                  </a:lnTo>
                  <a:lnTo>
                    <a:pt x="13642" y="0"/>
                  </a:lnTo>
                  <a:lnTo>
                    <a:pt x="13642" y="10339"/>
                  </a:lnTo>
                  <a:lnTo>
                    <a:pt x="0" y="10339"/>
                  </a:lnTo>
                  <a:close/>
                </a:path>
              </a:pathLst>
            </a:custGeom>
            <a:solidFill>
              <a:srgbClr val="84828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444" name="Freeform 2170">
              <a:extLst>
                <a:ext uri="{FF2B5EF4-FFF2-40B4-BE49-F238E27FC236}">
                  <a16:creationId xmlns:a16="http://schemas.microsoft.com/office/drawing/2014/main" id="{D6BDDE1C-C14B-43BD-A2CC-F3E1B9C5C6B6}"/>
                </a:ext>
              </a:extLst>
            </p:cNvPr>
            <p:cNvSpPr>
              <a:spLocks noEditPoints="1"/>
            </p:cNvSpPr>
            <p:nvPr/>
          </p:nvSpPr>
          <p:spPr bwMode="auto">
            <a:xfrm>
              <a:off x="1269" y="392"/>
              <a:ext cx="3421" cy="2595"/>
            </a:xfrm>
            <a:custGeom>
              <a:avLst/>
              <a:gdLst>
                <a:gd name="T0" fmla="*/ 156 w 13681"/>
                <a:gd name="T1" fmla="*/ 2468 h 10379"/>
                <a:gd name="T2" fmla="*/ 8 w 13681"/>
                <a:gd name="T3" fmla="*/ 2594 h 10379"/>
                <a:gd name="T4" fmla="*/ 156 w 13681"/>
                <a:gd name="T5" fmla="*/ 2468 h 10379"/>
                <a:gd name="T6" fmla="*/ 159 w 13681"/>
                <a:gd name="T7" fmla="*/ 2467 h 10379"/>
                <a:gd name="T8" fmla="*/ 156 w 13681"/>
                <a:gd name="T9" fmla="*/ 2468 h 10379"/>
                <a:gd name="T10" fmla="*/ 3259 w 13681"/>
                <a:gd name="T11" fmla="*/ 2467 h 10379"/>
                <a:gd name="T12" fmla="*/ 159 w 13681"/>
                <a:gd name="T13" fmla="*/ 2477 h 10379"/>
                <a:gd name="T14" fmla="*/ 3264 w 13681"/>
                <a:gd name="T15" fmla="*/ 2471 h 10379"/>
                <a:gd name="T16" fmla="*/ 3264 w 13681"/>
                <a:gd name="T17" fmla="*/ 2471 h 10379"/>
                <a:gd name="T18" fmla="*/ 3263 w 13681"/>
                <a:gd name="T19" fmla="*/ 2471 h 10379"/>
                <a:gd name="T20" fmla="*/ 3261 w 13681"/>
                <a:gd name="T21" fmla="*/ 2473 h 10379"/>
                <a:gd name="T22" fmla="*/ 3259 w 13681"/>
                <a:gd name="T23" fmla="*/ 2475 h 10379"/>
                <a:gd name="T24" fmla="*/ 3259 w 13681"/>
                <a:gd name="T25" fmla="*/ 2476 h 10379"/>
                <a:gd name="T26" fmla="*/ 3259 w 13681"/>
                <a:gd name="T27" fmla="*/ 2477 h 10379"/>
                <a:gd name="T28" fmla="*/ 3264 w 13681"/>
                <a:gd name="T29" fmla="*/ 2471 h 10379"/>
                <a:gd name="T30" fmla="*/ 3255 w 13681"/>
                <a:gd name="T31" fmla="*/ 122 h 10379"/>
                <a:gd name="T32" fmla="*/ 3264 w 13681"/>
                <a:gd name="T33" fmla="*/ 2471 h 10379"/>
                <a:gd name="T34" fmla="*/ 3255 w 13681"/>
                <a:gd name="T35" fmla="*/ 122 h 10379"/>
                <a:gd name="T36" fmla="*/ 3255 w 13681"/>
                <a:gd name="T37" fmla="*/ 120 h 10379"/>
                <a:gd name="T38" fmla="*/ 3256 w 13681"/>
                <a:gd name="T39" fmla="*/ 119 h 10379"/>
                <a:gd name="T40" fmla="*/ 3255 w 13681"/>
                <a:gd name="T41" fmla="*/ 122 h 10379"/>
                <a:gd name="T42" fmla="*/ 3413 w 13681"/>
                <a:gd name="T43" fmla="*/ 1 h 10379"/>
                <a:gd name="T44" fmla="*/ 3262 w 13681"/>
                <a:gd name="T45" fmla="*/ 126 h 10379"/>
                <a:gd name="T46" fmla="*/ 3413 w 13681"/>
                <a:gd name="T47" fmla="*/ 1 h 10379"/>
                <a:gd name="T48" fmla="*/ 3416 w 13681"/>
                <a:gd name="T49" fmla="*/ 0 h 10379"/>
                <a:gd name="T50" fmla="*/ 3418 w 13681"/>
                <a:gd name="T51" fmla="*/ 1 h 10379"/>
                <a:gd name="T52" fmla="*/ 3420 w 13681"/>
                <a:gd name="T53" fmla="*/ 2 h 10379"/>
                <a:gd name="T54" fmla="*/ 3421 w 13681"/>
                <a:gd name="T55" fmla="*/ 5 h 10379"/>
                <a:gd name="T56" fmla="*/ 3413 w 13681"/>
                <a:gd name="T57" fmla="*/ 1 h 10379"/>
                <a:gd name="T58" fmla="*/ 3421 w 13681"/>
                <a:gd name="T59" fmla="*/ 2590 h 10379"/>
                <a:gd name="T60" fmla="*/ 3411 w 13681"/>
                <a:gd name="T61" fmla="*/ 5 h 10379"/>
                <a:gd name="T62" fmla="*/ 3421 w 13681"/>
                <a:gd name="T63" fmla="*/ 2590 h 10379"/>
                <a:gd name="T64" fmla="*/ 3420 w 13681"/>
                <a:gd name="T65" fmla="*/ 2592 h 10379"/>
                <a:gd name="T66" fmla="*/ 3419 w 13681"/>
                <a:gd name="T67" fmla="*/ 2593 h 10379"/>
                <a:gd name="T68" fmla="*/ 3418 w 13681"/>
                <a:gd name="T69" fmla="*/ 2594 h 10379"/>
                <a:gd name="T70" fmla="*/ 3416 w 13681"/>
                <a:gd name="T71" fmla="*/ 2595 h 10379"/>
                <a:gd name="T72" fmla="*/ 3421 w 13681"/>
                <a:gd name="T73" fmla="*/ 2590 h 10379"/>
                <a:gd name="T74" fmla="*/ 5 w 13681"/>
                <a:gd name="T75" fmla="*/ 2595 h 10379"/>
                <a:gd name="T76" fmla="*/ 3416 w 13681"/>
                <a:gd name="T77" fmla="*/ 2585 h 10379"/>
                <a:gd name="T78" fmla="*/ 5 w 13681"/>
                <a:gd name="T79" fmla="*/ 2595 h 10379"/>
                <a:gd name="T80" fmla="*/ 3 w 13681"/>
                <a:gd name="T81" fmla="*/ 2595 h 10379"/>
                <a:gd name="T82" fmla="*/ 2 w 13681"/>
                <a:gd name="T83" fmla="*/ 2594 h 10379"/>
                <a:gd name="T84" fmla="*/ 0 w 13681"/>
                <a:gd name="T85" fmla="*/ 2591 h 10379"/>
                <a:gd name="T86" fmla="*/ 0 w 13681"/>
                <a:gd name="T87" fmla="*/ 2589 h 10379"/>
                <a:gd name="T88" fmla="*/ 1 w 13681"/>
                <a:gd name="T89" fmla="*/ 2587 h 10379"/>
                <a:gd name="T90" fmla="*/ 2 w 13681"/>
                <a:gd name="T91" fmla="*/ 2586 h 10379"/>
                <a:gd name="T92" fmla="*/ 5 w 13681"/>
                <a:gd name="T93" fmla="*/ 2595 h 1037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3681"/>
                <a:gd name="T142" fmla="*/ 0 h 10379"/>
                <a:gd name="T143" fmla="*/ 13681 w 13681"/>
                <a:gd name="T144" fmla="*/ 10379 h 10379"/>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3681" h="10379">
                  <a:moveTo>
                    <a:pt x="7" y="10344"/>
                  </a:moveTo>
                  <a:lnTo>
                    <a:pt x="625" y="9870"/>
                  </a:lnTo>
                  <a:lnTo>
                    <a:pt x="649" y="9901"/>
                  </a:lnTo>
                  <a:lnTo>
                    <a:pt x="31" y="10375"/>
                  </a:lnTo>
                  <a:lnTo>
                    <a:pt x="7" y="10344"/>
                  </a:lnTo>
                  <a:close/>
                  <a:moveTo>
                    <a:pt x="625" y="9870"/>
                  </a:moveTo>
                  <a:lnTo>
                    <a:pt x="631" y="9868"/>
                  </a:lnTo>
                  <a:lnTo>
                    <a:pt x="637" y="9866"/>
                  </a:lnTo>
                  <a:lnTo>
                    <a:pt x="637" y="9885"/>
                  </a:lnTo>
                  <a:lnTo>
                    <a:pt x="625" y="9870"/>
                  </a:lnTo>
                  <a:close/>
                  <a:moveTo>
                    <a:pt x="637" y="9866"/>
                  </a:moveTo>
                  <a:lnTo>
                    <a:pt x="13035" y="9866"/>
                  </a:lnTo>
                  <a:lnTo>
                    <a:pt x="13035" y="9906"/>
                  </a:lnTo>
                  <a:lnTo>
                    <a:pt x="637" y="9906"/>
                  </a:lnTo>
                  <a:lnTo>
                    <a:pt x="637" y="9866"/>
                  </a:lnTo>
                  <a:close/>
                  <a:moveTo>
                    <a:pt x="13054" y="9885"/>
                  </a:moveTo>
                  <a:lnTo>
                    <a:pt x="13054" y="9884"/>
                  </a:lnTo>
                  <a:lnTo>
                    <a:pt x="13053" y="9884"/>
                  </a:lnTo>
                  <a:lnTo>
                    <a:pt x="13052" y="9884"/>
                  </a:lnTo>
                  <a:lnTo>
                    <a:pt x="13050" y="9884"/>
                  </a:lnTo>
                  <a:lnTo>
                    <a:pt x="13046" y="9887"/>
                  </a:lnTo>
                  <a:lnTo>
                    <a:pt x="13041" y="9892"/>
                  </a:lnTo>
                  <a:lnTo>
                    <a:pt x="13037" y="9896"/>
                  </a:lnTo>
                  <a:lnTo>
                    <a:pt x="13034" y="9901"/>
                  </a:lnTo>
                  <a:lnTo>
                    <a:pt x="13033" y="9902"/>
                  </a:lnTo>
                  <a:lnTo>
                    <a:pt x="13033" y="9904"/>
                  </a:lnTo>
                  <a:lnTo>
                    <a:pt x="13034" y="9906"/>
                  </a:lnTo>
                  <a:lnTo>
                    <a:pt x="13035" y="9906"/>
                  </a:lnTo>
                  <a:lnTo>
                    <a:pt x="13035" y="9885"/>
                  </a:lnTo>
                  <a:lnTo>
                    <a:pt x="13054" y="9885"/>
                  </a:lnTo>
                  <a:close/>
                  <a:moveTo>
                    <a:pt x="13016" y="9885"/>
                  </a:moveTo>
                  <a:lnTo>
                    <a:pt x="13016" y="489"/>
                  </a:lnTo>
                  <a:lnTo>
                    <a:pt x="13054" y="489"/>
                  </a:lnTo>
                  <a:lnTo>
                    <a:pt x="13054" y="9885"/>
                  </a:lnTo>
                  <a:lnTo>
                    <a:pt x="13016" y="9885"/>
                  </a:lnTo>
                  <a:close/>
                  <a:moveTo>
                    <a:pt x="13016" y="489"/>
                  </a:moveTo>
                  <a:lnTo>
                    <a:pt x="13016" y="486"/>
                  </a:lnTo>
                  <a:lnTo>
                    <a:pt x="13018" y="481"/>
                  </a:lnTo>
                  <a:lnTo>
                    <a:pt x="13021" y="477"/>
                  </a:lnTo>
                  <a:lnTo>
                    <a:pt x="13023" y="474"/>
                  </a:lnTo>
                  <a:lnTo>
                    <a:pt x="13035" y="489"/>
                  </a:lnTo>
                  <a:lnTo>
                    <a:pt x="13016" y="489"/>
                  </a:lnTo>
                  <a:close/>
                  <a:moveTo>
                    <a:pt x="13023" y="474"/>
                  </a:moveTo>
                  <a:lnTo>
                    <a:pt x="13650" y="4"/>
                  </a:lnTo>
                  <a:lnTo>
                    <a:pt x="13673" y="35"/>
                  </a:lnTo>
                  <a:lnTo>
                    <a:pt x="13047" y="505"/>
                  </a:lnTo>
                  <a:lnTo>
                    <a:pt x="13023" y="474"/>
                  </a:lnTo>
                  <a:close/>
                  <a:moveTo>
                    <a:pt x="13650" y="4"/>
                  </a:moveTo>
                  <a:lnTo>
                    <a:pt x="13654" y="1"/>
                  </a:lnTo>
                  <a:lnTo>
                    <a:pt x="13660" y="0"/>
                  </a:lnTo>
                  <a:lnTo>
                    <a:pt x="13665" y="1"/>
                  </a:lnTo>
                  <a:lnTo>
                    <a:pt x="13670" y="3"/>
                  </a:lnTo>
                  <a:lnTo>
                    <a:pt x="13674" y="5"/>
                  </a:lnTo>
                  <a:lnTo>
                    <a:pt x="13677" y="9"/>
                  </a:lnTo>
                  <a:lnTo>
                    <a:pt x="13680" y="14"/>
                  </a:lnTo>
                  <a:lnTo>
                    <a:pt x="13681" y="20"/>
                  </a:lnTo>
                  <a:lnTo>
                    <a:pt x="13661" y="20"/>
                  </a:lnTo>
                  <a:lnTo>
                    <a:pt x="13650" y="4"/>
                  </a:lnTo>
                  <a:close/>
                  <a:moveTo>
                    <a:pt x="13681" y="20"/>
                  </a:moveTo>
                  <a:lnTo>
                    <a:pt x="13681" y="10359"/>
                  </a:lnTo>
                  <a:lnTo>
                    <a:pt x="13642" y="10359"/>
                  </a:lnTo>
                  <a:lnTo>
                    <a:pt x="13642" y="20"/>
                  </a:lnTo>
                  <a:lnTo>
                    <a:pt x="13681" y="20"/>
                  </a:lnTo>
                  <a:close/>
                  <a:moveTo>
                    <a:pt x="13681" y="10359"/>
                  </a:moveTo>
                  <a:lnTo>
                    <a:pt x="13680" y="10363"/>
                  </a:lnTo>
                  <a:lnTo>
                    <a:pt x="13679" y="10366"/>
                  </a:lnTo>
                  <a:lnTo>
                    <a:pt x="13677" y="10370"/>
                  </a:lnTo>
                  <a:lnTo>
                    <a:pt x="13674" y="10373"/>
                  </a:lnTo>
                  <a:lnTo>
                    <a:pt x="13672" y="10375"/>
                  </a:lnTo>
                  <a:lnTo>
                    <a:pt x="13668" y="10377"/>
                  </a:lnTo>
                  <a:lnTo>
                    <a:pt x="13665" y="10378"/>
                  </a:lnTo>
                  <a:lnTo>
                    <a:pt x="13661" y="10379"/>
                  </a:lnTo>
                  <a:lnTo>
                    <a:pt x="13661" y="10359"/>
                  </a:lnTo>
                  <a:lnTo>
                    <a:pt x="13681" y="10359"/>
                  </a:lnTo>
                  <a:close/>
                  <a:moveTo>
                    <a:pt x="13661" y="10379"/>
                  </a:moveTo>
                  <a:lnTo>
                    <a:pt x="19" y="10379"/>
                  </a:lnTo>
                  <a:lnTo>
                    <a:pt x="19" y="10340"/>
                  </a:lnTo>
                  <a:lnTo>
                    <a:pt x="13661" y="10340"/>
                  </a:lnTo>
                  <a:lnTo>
                    <a:pt x="13661" y="10379"/>
                  </a:lnTo>
                  <a:close/>
                  <a:moveTo>
                    <a:pt x="19" y="10379"/>
                  </a:moveTo>
                  <a:lnTo>
                    <a:pt x="16" y="10378"/>
                  </a:lnTo>
                  <a:lnTo>
                    <a:pt x="13" y="10378"/>
                  </a:lnTo>
                  <a:lnTo>
                    <a:pt x="10" y="10376"/>
                  </a:lnTo>
                  <a:lnTo>
                    <a:pt x="8" y="10375"/>
                  </a:lnTo>
                  <a:lnTo>
                    <a:pt x="4" y="10370"/>
                  </a:lnTo>
                  <a:lnTo>
                    <a:pt x="1" y="10365"/>
                  </a:lnTo>
                  <a:lnTo>
                    <a:pt x="0" y="10360"/>
                  </a:lnTo>
                  <a:lnTo>
                    <a:pt x="1" y="10354"/>
                  </a:lnTo>
                  <a:lnTo>
                    <a:pt x="1" y="10351"/>
                  </a:lnTo>
                  <a:lnTo>
                    <a:pt x="3" y="10348"/>
                  </a:lnTo>
                  <a:lnTo>
                    <a:pt x="5" y="10346"/>
                  </a:lnTo>
                  <a:lnTo>
                    <a:pt x="7" y="10344"/>
                  </a:lnTo>
                  <a:lnTo>
                    <a:pt x="19" y="10359"/>
                  </a:lnTo>
                  <a:lnTo>
                    <a:pt x="19" y="1037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445" name="Freeform 2171">
              <a:extLst>
                <a:ext uri="{FF2B5EF4-FFF2-40B4-BE49-F238E27FC236}">
                  <a16:creationId xmlns:a16="http://schemas.microsoft.com/office/drawing/2014/main" id="{3ADE70F7-6C16-4301-8F38-E064DD129903}"/>
                </a:ext>
              </a:extLst>
            </p:cNvPr>
            <p:cNvSpPr>
              <a:spLocks/>
            </p:cNvSpPr>
            <p:nvPr/>
          </p:nvSpPr>
          <p:spPr bwMode="auto">
            <a:xfrm>
              <a:off x="2040" y="3699"/>
              <a:ext cx="1876" cy="285"/>
            </a:xfrm>
            <a:custGeom>
              <a:avLst/>
              <a:gdLst>
                <a:gd name="T0" fmla="*/ 0 w 7504"/>
                <a:gd name="T1" fmla="*/ 285 h 1139"/>
                <a:gd name="T2" fmla="*/ 1876 w 7504"/>
                <a:gd name="T3" fmla="*/ 285 h 1139"/>
                <a:gd name="T4" fmla="*/ 1748 w 7504"/>
                <a:gd name="T5" fmla="*/ 0 h 1139"/>
                <a:gd name="T6" fmla="*/ 129 w 7504"/>
                <a:gd name="T7" fmla="*/ 0 h 1139"/>
                <a:gd name="T8" fmla="*/ 0 w 7504"/>
                <a:gd name="T9" fmla="*/ 285 h 1139"/>
                <a:gd name="T10" fmla="*/ 0 60000 65536"/>
                <a:gd name="T11" fmla="*/ 0 60000 65536"/>
                <a:gd name="T12" fmla="*/ 0 60000 65536"/>
                <a:gd name="T13" fmla="*/ 0 60000 65536"/>
                <a:gd name="T14" fmla="*/ 0 60000 65536"/>
                <a:gd name="T15" fmla="*/ 0 w 7504"/>
                <a:gd name="T16" fmla="*/ 0 h 1139"/>
                <a:gd name="T17" fmla="*/ 7504 w 7504"/>
                <a:gd name="T18" fmla="*/ 1139 h 1139"/>
              </a:gdLst>
              <a:ahLst/>
              <a:cxnLst>
                <a:cxn ang="T10">
                  <a:pos x="T0" y="T1"/>
                </a:cxn>
                <a:cxn ang="T11">
                  <a:pos x="T2" y="T3"/>
                </a:cxn>
                <a:cxn ang="T12">
                  <a:pos x="T4" y="T5"/>
                </a:cxn>
                <a:cxn ang="T13">
                  <a:pos x="T6" y="T7"/>
                </a:cxn>
                <a:cxn ang="T14">
                  <a:pos x="T8" y="T9"/>
                </a:cxn>
              </a:cxnLst>
              <a:rect l="T15" t="T16" r="T17" b="T18"/>
              <a:pathLst>
                <a:path w="7504" h="1139">
                  <a:moveTo>
                    <a:pt x="0" y="1139"/>
                  </a:moveTo>
                  <a:lnTo>
                    <a:pt x="7504" y="1139"/>
                  </a:lnTo>
                  <a:lnTo>
                    <a:pt x="6992" y="0"/>
                  </a:lnTo>
                  <a:lnTo>
                    <a:pt x="516" y="0"/>
                  </a:lnTo>
                  <a:lnTo>
                    <a:pt x="0" y="1139"/>
                  </a:lnTo>
                  <a:close/>
                </a:path>
              </a:pathLst>
            </a:custGeom>
            <a:solidFill>
              <a:srgbClr val="58555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446" name="Freeform 2172">
              <a:extLst>
                <a:ext uri="{FF2B5EF4-FFF2-40B4-BE49-F238E27FC236}">
                  <a16:creationId xmlns:a16="http://schemas.microsoft.com/office/drawing/2014/main" id="{F41FD48B-259B-4788-941D-B33918C4497F}"/>
                </a:ext>
              </a:extLst>
            </p:cNvPr>
            <p:cNvSpPr>
              <a:spLocks noEditPoints="1"/>
            </p:cNvSpPr>
            <p:nvPr/>
          </p:nvSpPr>
          <p:spPr bwMode="auto">
            <a:xfrm>
              <a:off x="2036" y="3695"/>
              <a:ext cx="1884" cy="294"/>
            </a:xfrm>
            <a:custGeom>
              <a:avLst/>
              <a:gdLst>
                <a:gd name="T0" fmla="*/ 1880 w 7540"/>
                <a:gd name="T1" fmla="*/ 285 h 1177"/>
                <a:gd name="T2" fmla="*/ 4 w 7540"/>
                <a:gd name="T3" fmla="*/ 294 h 1177"/>
                <a:gd name="T4" fmla="*/ 1884 w 7540"/>
                <a:gd name="T5" fmla="*/ 287 h 1177"/>
                <a:gd name="T6" fmla="*/ 1883 w 7540"/>
                <a:gd name="T7" fmla="*/ 287 h 1177"/>
                <a:gd name="T8" fmla="*/ 1882 w 7540"/>
                <a:gd name="T9" fmla="*/ 287 h 1177"/>
                <a:gd name="T10" fmla="*/ 1880 w 7540"/>
                <a:gd name="T11" fmla="*/ 290 h 1177"/>
                <a:gd name="T12" fmla="*/ 1879 w 7540"/>
                <a:gd name="T13" fmla="*/ 293 h 1177"/>
                <a:gd name="T14" fmla="*/ 1879 w 7540"/>
                <a:gd name="T15" fmla="*/ 294 h 1177"/>
                <a:gd name="T16" fmla="*/ 1880 w 7540"/>
                <a:gd name="T17" fmla="*/ 294 h 1177"/>
                <a:gd name="T18" fmla="*/ 1884 w 7540"/>
                <a:gd name="T19" fmla="*/ 287 h 1177"/>
                <a:gd name="T20" fmla="*/ 1747 w 7540"/>
                <a:gd name="T21" fmla="*/ 7 h 1177"/>
                <a:gd name="T22" fmla="*/ 1884 w 7540"/>
                <a:gd name="T23" fmla="*/ 287 h 1177"/>
                <a:gd name="T24" fmla="*/ 1752 w 7540"/>
                <a:gd name="T25" fmla="*/ 0 h 1177"/>
                <a:gd name="T26" fmla="*/ 1752 w 7540"/>
                <a:gd name="T27" fmla="*/ 0 h 1177"/>
                <a:gd name="T28" fmla="*/ 1753 w 7540"/>
                <a:gd name="T29" fmla="*/ 2 h 1177"/>
                <a:gd name="T30" fmla="*/ 1755 w 7540"/>
                <a:gd name="T31" fmla="*/ 3 h 1177"/>
                <a:gd name="T32" fmla="*/ 1756 w 7540"/>
                <a:gd name="T33" fmla="*/ 3 h 1177"/>
                <a:gd name="T34" fmla="*/ 1752 w 7540"/>
                <a:gd name="T35" fmla="*/ 0 h 1177"/>
                <a:gd name="T36" fmla="*/ 133 w 7540"/>
                <a:gd name="T37" fmla="*/ 10 h 1177"/>
                <a:gd name="T38" fmla="*/ 1752 w 7540"/>
                <a:gd name="T39" fmla="*/ 0 h 1177"/>
                <a:gd name="T40" fmla="*/ 129 w 7540"/>
                <a:gd name="T41" fmla="*/ 3 h 1177"/>
                <a:gd name="T42" fmla="*/ 130 w 7540"/>
                <a:gd name="T43" fmla="*/ 3 h 1177"/>
                <a:gd name="T44" fmla="*/ 132 w 7540"/>
                <a:gd name="T45" fmla="*/ 2 h 1177"/>
                <a:gd name="T46" fmla="*/ 133 w 7540"/>
                <a:gd name="T47" fmla="*/ 0 h 1177"/>
                <a:gd name="T48" fmla="*/ 133 w 7540"/>
                <a:gd name="T49" fmla="*/ 0 h 1177"/>
                <a:gd name="T50" fmla="*/ 129 w 7540"/>
                <a:gd name="T51" fmla="*/ 3 h 1177"/>
                <a:gd name="T52" fmla="*/ 9 w 7540"/>
                <a:gd name="T53" fmla="*/ 291 h 1177"/>
                <a:gd name="T54" fmla="*/ 129 w 7540"/>
                <a:gd name="T55" fmla="*/ 3 h 1177"/>
                <a:gd name="T56" fmla="*/ 4 w 7540"/>
                <a:gd name="T57" fmla="*/ 294 h 1177"/>
                <a:gd name="T58" fmla="*/ 5 w 7540"/>
                <a:gd name="T59" fmla="*/ 294 h 1177"/>
                <a:gd name="T60" fmla="*/ 5 w 7540"/>
                <a:gd name="T61" fmla="*/ 293 h 1177"/>
                <a:gd name="T62" fmla="*/ 4 w 7540"/>
                <a:gd name="T63" fmla="*/ 290 h 1177"/>
                <a:gd name="T64" fmla="*/ 2 w 7540"/>
                <a:gd name="T65" fmla="*/ 287 h 1177"/>
                <a:gd name="T66" fmla="*/ 1 w 7540"/>
                <a:gd name="T67" fmla="*/ 287 h 1177"/>
                <a:gd name="T68" fmla="*/ 0 w 7540"/>
                <a:gd name="T69" fmla="*/ 287 h 1177"/>
                <a:gd name="T70" fmla="*/ 4 w 7540"/>
                <a:gd name="T71" fmla="*/ 294 h 117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540"/>
                <a:gd name="T109" fmla="*/ 0 h 1177"/>
                <a:gd name="T110" fmla="*/ 7540 w 7540"/>
                <a:gd name="T111" fmla="*/ 1177 h 117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540" h="1177">
                  <a:moveTo>
                    <a:pt x="18" y="1139"/>
                  </a:moveTo>
                  <a:lnTo>
                    <a:pt x="7522" y="1139"/>
                  </a:lnTo>
                  <a:lnTo>
                    <a:pt x="7522" y="1177"/>
                  </a:lnTo>
                  <a:lnTo>
                    <a:pt x="18" y="1177"/>
                  </a:lnTo>
                  <a:lnTo>
                    <a:pt x="18" y="1139"/>
                  </a:lnTo>
                  <a:close/>
                  <a:moveTo>
                    <a:pt x="7540" y="1150"/>
                  </a:moveTo>
                  <a:lnTo>
                    <a:pt x="7539" y="1148"/>
                  </a:lnTo>
                  <a:lnTo>
                    <a:pt x="7537" y="1148"/>
                  </a:lnTo>
                  <a:lnTo>
                    <a:pt x="7535" y="1148"/>
                  </a:lnTo>
                  <a:lnTo>
                    <a:pt x="7533" y="1149"/>
                  </a:lnTo>
                  <a:lnTo>
                    <a:pt x="7528" y="1153"/>
                  </a:lnTo>
                  <a:lnTo>
                    <a:pt x="7524" y="1159"/>
                  </a:lnTo>
                  <a:lnTo>
                    <a:pt x="7521" y="1166"/>
                  </a:lnTo>
                  <a:lnTo>
                    <a:pt x="7519" y="1171"/>
                  </a:lnTo>
                  <a:lnTo>
                    <a:pt x="7519" y="1174"/>
                  </a:lnTo>
                  <a:lnTo>
                    <a:pt x="7519" y="1176"/>
                  </a:lnTo>
                  <a:lnTo>
                    <a:pt x="7520" y="1177"/>
                  </a:lnTo>
                  <a:lnTo>
                    <a:pt x="7522" y="1177"/>
                  </a:lnTo>
                  <a:lnTo>
                    <a:pt x="7522" y="1158"/>
                  </a:lnTo>
                  <a:lnTo>
                    <a:pt x="7540" y="1150"/>
                  </a:lnTo>
                  <a:close/>
                  <a:moveTo>
                    <a:pt x="7504" y="1166"/>
                  </a:moveTo>
                  <a:lnTo>
                    <a:pt x="6992" y="27"/>
                  </a:lnTo>
                  <a:lnTo>
                    <a:pt x="7028" y="11"/>
                  </a:lnTo>
                  <a:lnTo>
                    <a:pt x="7540" y="1150"/>
                  </a:lnTo>
                  <a:lnTo>
                    <a:pt x="7504" y="1166"/>
                  </a:lnTo>
                  <a:close/>
                  <a:moveTo>
                    <a:pt x="7010" y="0"/>
                  </a:moveTo>
                  <a:lnTo>
                    <a:pt x="7009" y="0"/>
                  </a:lnTo>
                  <a:lnTo>
                    <a:pt x="7011" y="2"/>
                  </a:lnTo>
                  <a:lnTo>
                    <a:pt x="7014" y="5"/>
                  </a:lnTo>
                  <a:lnTo>
                    <a:pt x="7017" y="7"/>
                  </a:lnTo>
                  <a:lnTo>
                    <a:pt x="7021" y="10"/>
                  </a:lnTo>
                  <a:lnTo>
                    <a:pt x="7025" y="12"/>
                  </a:lnTo>
                  <a:lnTo>
                    <a:pt x="7027" y="12"/>
                  </a:lnTo>
                  <a:lnTo>
                    <a:pt x="7028" y="11"/>
                  </a:lnTo>
                  <a:lnTo>
                    <a:pt x="7010" y="19"/>
                  </a:lnTo>
                  <a:lnTo>
                    <a:pt x="7010" y="0"/>
                  </a:lnTo>
                  <a:close/>
                  <a:moveTo>
                    <a:pt x="7010" y="39"/>
                  </a:moveTo>
                  <a:lnTo>
                    <a:pt x="534" y="39"/>
                  </a:lnTo>
                  <a:lnTo>
                    <a:pt x="534" y="0"/>
                  </a:lnTo>
                  <a:lnTo>
                    <a:pt x="7010" y="0"/>
                  </a:lnTo>
                  <a:lnTo>
                    <a:pt x="7010" y="39"/>
                  </a:lnTo>
                  <a:close/>
                  <a:moveTo>
                    <a:pt x="517" y="11"/>
                  </a:moveTo>
                  <a:lnTo>
                    <a:pt x="517" y="12"/>
                  </a:lnTo>
                  <a:lnTo>
                    <a:pt x="519" y="12"/>
                  </a:lnTo>
                  <a:lnTo>
                    <a:pt x="523" y="10"/>
                  </a:lnTo>
                  <a:lnTo>
                    <a:pt x="527" y="7"/>
                  </a:lnTo>
                  <a:lnTo>
                    <a:pt x="531" y="5"/>
                  </a:lnTo>
                  <a:lnTo>
                    <a:pt x="534" y="2"/>
                  </a:lnTo>
                  <a:lnTo>
                    <a:pt x="535" y="0"/>
                  </a:lnTo>
                  <a:lnTo>
                    <a:pt x="534" y="0"/>
                  </a:lnTo>
                  <a:lnTo>
                    <a:pt x="534" y="19"/>
                  </a:lnTo>
                  <a:lnTo>
                    <a:pt x="517" y="11"/>
                  </a:lnTo>
                  <a:close/>
                  <a:moveTo>
                    <a:pt x="552" y="27"/>
                  </a:moveTo>
                  <a:lnTo>
                    <a:pt x="35" y="1166"/>
                  </a:lnTo>
                  <a:lnTo>
                    <a:pt x="0" y="1150"/>
                  </a:lnTo>
                  <a:lnTo>
                    <a:pt x="517" y="11"/>
                  </a:lnTo>
                  <a:lnTo>
                    <a:pt x="552" y="27"/>
                  </a:lnTo>
                  <a:close/>
                  <a:moveTo>
                    <a:pt x="18" y="1177"/>
                  </a:moveTo>
                  <a:lnTo>
                    <a:pt x="20" y="1177"/>
                  </a:lnTo>
                  <a:lnTo>
                    <a:pt x="21" y="1176"/>
                  </a:lnTo>
                  <a:lnTo>
                    <a:pt x="22" y="1174"/>
                  </a:lnTo>
                  <a:lnTo>
                    <a:pt x="22" y="1171"/>
                  </a:lnTo>
                  <a:lnTo>
                    <a:pt x="20" y="1166"/>
                  </a:lnTo>
                  <a:lnTo>
                    <a:pt x="16" y="1159"/>
                  </a:lnTo>
                  <a:lnTo>
                    <a:pt x="12" y="1153"/>
                  </a:lnTo>
                  <a:lnTo>
                    <a:pt x="7" y="1149"/>
                  </a:lnTo>
                  <a:lnTo>
                    <a:pt x="5" y="1148"/>
                  </a:lnTo>
                  <a:lnTo>
                    <a:pt x="3" y="1148"/>
                  </a:lnTo>
                  <a:lnTo>
                    <a:pt x="1" y="1148"/>
                  </a:lnTo>
                  <a:lnTo>
                    <a:pt x="0" y="1150"/>
                  </a:lnTo>
                  <a:lnTo>
                    <a:pt x="18" y="1158"/>
                  </a:lnTo>
                  <a:lnTo>
                    <a:pt x="18" y="117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447" name="Freeform 2173">
              <a:extLst>
                <a:ext uri="{FF2B5EF4-FFF2-40B4-BE49-F238E27FC236}">
                  <a16:creationId xmlns:a16="http://schemas.microsoft.com/office/drawing/2014/main" id="{593C3F49-88E7-4805-8176-630988791B25}"/>
                </a:ext>
              </a:extLst>
            </p:cNvPr>
            <p:cNvSpPr>
              <a:spLocks noEditPoints="1"/>
            </p:cNvSpPr>
            <p:nvPr/>
          </p:nvSpPr>
          <p:spPr bwMode="auto">
            <a:xfrm>
              <a:off x="1264" y="387"/>
              <a:ext cx="3428" cy="3607"/>
            </a:xfrm>
            <a:custGeom>
              <a:avLst/>
              <a:gdLst>
                <a:gd name="T0" fmla="*/ 3423 w 13709"/>
                <a:gd name="T1" fmla="*/ 0 h 14429"/>
                <a:gd name="T2" fmla="*/ 3427 w 13709"/>
                <a:gd name="T3" fmla="*/ 2 h 14429"/>
                <a:gd name="T4" fmla="*/ 3428 w 13709"/>
                <a:gd name="T5" fmla="*/ 10 h 14429"/>
                <a:gd name="T6" fmla="*/ 3427 w 13709"/>
                <a:gd name="T7" fmla="*/ 17 h 14429"/>
                <a:gd name="T8" fmla="*/ 3423 w 13709"/>
                <a:gd name="T9" fmla="*/ 19 h 14429"/>
                <a:gd name="T10" fmla="*/ 3421 w 13709"/>
                <a:gd name="T11" fmla="*/ 0 h 14429"/>
                <a:gd name="T12" fmla="*/ 10 w 13709"/>
                <a:gd name="T13" fmla="*/ 2 h 14429"/>
                <a:gd name="T14" fmla="*/ 0 w 13709"/>
                <a:gd name="T15" fmla="*/ 11 h 14429"/>
                <a:gd name="T16" fmla="*/ 1 w 13709"/>
                <a:gd name="T17" fmla="*/ 12 h 14429"/>
                <a:gd name="T18" fmla="*/ 7 w 13709"/>
                <a:gd name="T19" fmla="*/ 8 h 14429"/>
                <a:gd name="T20" fmla="*/ 11 w 13709"/>
                <a:gd name="T21" fmla="*/ 3 h 14429"/>
                <a:gd name="T22" fmla="*/ 10 w 13709"/>
                <a:gd name="T23" fmla="*/ 2 h 14429"/>
                <a:gd name="T24" fmla="*/ 20 w 13709"/>
                <a:gd name="T25" fmla="*/ 11 h 14429"/>
                <a:gd name="T26" fmla="*/ 0 w 13709"/>
                <a:gd name="T27" fmla="*/ 11 h 14429"/>
                <a:gd name="T28" fmla="*/ 19 w 13709"/>
                <a:gd name="T29" fmla="*/ 2596 h 14429"/>
                <a:gd name="T30" fmla="*/ 18 w 13709"/>
                <a:gd name="T31" fmla="*/ 2599 h 14429"/>
                <a:gd name="T32" fmla="*/ 13 w 13709"/>
                <a:gd name="T33" fmla="*/ 2601 h 14429"/>
                <a:gd name="T34" fmla="*/ 4 w 13709"/>
                <a:gd name="T35" fmla="*/ 2601 h 14429"/>
                <a:gd name="T36" fmla="*/ 1 w 13709"/>
                <a:gd name="T37" fmla="*/ 2598 h 14429"/>
                <a:gd name="T38" fmla="*/ 0 w 13709"/>
                <a:gd name="T39" fmla="*/ 2594 h 14429"/>
                <a:gd name="T40" fmla="*/ 923 w 13709"/>
                <a:gd name="T41" fmla="*/ 3322 h 14429"/>
                <a:gd name="T42" fmla="*/ 920 w 13709"/>
                <a:gd name="T43" fmla="*/ 3321 h 14429"/>
                <a:gd name="T44" fmla="*/ 918 w 13709"/>
                <a:gd name="T45" fmla="*/ 3316 h 14429"/>
                <a:gd name="T46" fmla="*/ 918 w 13709"/>
                <a:gd name="T47" fmla="*/ 3307 h 14429"/>
                <a:gd name="T48" fmla="*/ 921 w 13709"/>
                <a:gd name="T49" fmla="*/ 3303 h 14429"/>
                <a:gd name="T50" fmla="*/ 924 w 13709"/>
                <a:gd name="T51" fmla="*/ 3303 h 14429"/>
                <a:gd name="T52" fmla="*/ 2503 w 13709"/>
                <a:gd name="T53" fmla="*/ 3303 h 14429"/>
                <a:gd name="T54" fmla="*/ 924 w 13709"/>
                <a:gd name="T55" fmla="*/ 3303 h 14429"/>
                <a:gd name="T56" fmla="*/ 2506 w 13709"/>
                <a:gd name="T57" fmla="*/ 3303 h 14429"/>
                <a:gd name="T58" fmla="*/ 2509 w 13709"/>
                <a:gd name="T59" fmla="*/ 3305 h 14429"/>
                <a:gd name="T60" fmla="*/ 2510 w 13709"/>
                <a:gd name="T61" fmla="*/ 3313 h 14429"/>
                <a:gd name="T62" fmla="*/ 2509 w 13709"/>
                <a:gd name="T63" fmla="*/ 3320 h 14429"/>
                <a:gd name="T64" fmla="*/ 2506 w 13709"/>
                <a:gd name="T65" fmla="*/ 3322 h 14429"/>
                <a:gd name="T66" fmla="*/ 2503 w 13709"/>
                <a:gd name="T67" fmla="*/ 3303 h 14429"/>
                <a:gd name="T68" fmla="*/ 787 w 13709"/>
                <a:gd name="T69" fmla="*/ 3038 h 14429"/>
                <a:gd name="T70" fmla="*/ 784 w 13709"/>
                <a:gd name="T71" fmla="*/ 3036 h 14429"/>
                <a:gd name="T72" fmla="*/ 782 w 13709"/>
                <a:gd name="T73" fmla="*/ 3029 h 14429"/>
                <a:gd name="T74" fmla="*/ 784 w 13709"/>
                <a:gd name="T75" fmla="*/ 3022 h 14429"/>
                <a:gd name="T76" fmla="*/ 787 w 13709"/>
                <a:gd name="T77" fmla="*/ 3019 h 14429"/>
                <a:gd name="T78" fmla="*/ 789 w 13709"/>
                <a:gd name="T79" fmla="*/ 3039 h 14429"/>
                <a:gd name="T80" fmla="*/ 2638 w 13709"/>
                <a:gd name="T81" fmla="*/ 3039 h 14429"/>
                <a:gd name="T82" fmla="*/ 2638 w 13709"/>
                <a:gd name="T83" fmla="*/ 3019 h 14429"/>
                <a:gd name="T84" fmla="*/ 2642 w 13709"/>
                <a:gd name="T85" fmla="*/ 3020 h 14429"/>
                <a:gd name="T86" fmla="*/ 2645 w 13709"/>
                <a:gd name="T87" fmla="*/ 3023 h 14429"/>
                <a:gd name="T88" fmla="*/ 2645 w 13709"/>
                <a:gd name="T89" fmla="*/ 3032 h 14429"/>
                <a:gd name="T90" fmla="*/ 2643 w 13709"/>
                <a:gd name="T91" fmla="*/ 3037 h 14429"/>
                <a:gd name="T92" fmla="*/ 2640 w 13709"/>
                <a:gd name="T93" fmla="*/ 3039 h 14429"/>
                <a:gd name="T94" fmla="*/ 796 w 13709"/>
                <a:gd name="T95" fmla="*/ 3607 h 14429"/>
                <a:gd name="T96" fmla="*/ 792 w 13709"/>
                <a:gd name="T97" fmla="*/ 3607 h 14429"/>
                <a:gd name="T98" fmla="*/ 790 w 13709"/>
                <a:gd name="T99" fmla="*/ 3603 h 14429"/>
                <a:gd name="T100" fmla="*/ 789 w 13709"/>
                <a:gd name="T101" fmla="*/ 3594 h 14429"/>
                <a:gd name="T102" fmla="*/ 791 w 13709"/>
                <a:gd name="T103" fmla="*/ 3589 h 14429"/>
                <a:gd name="T104" fmla="*/ 795 w 13709"/>
                <a:gd name="T105" fmla="*/ 3588 h 14429"/>
                <a:gd name="T106" fmla="*/ 796 w 13709"/>
                <a:gd name="T107" fmla="*/ 3588 h 14429"/>
                <a:gd name="T108" fmla="*/ 796 w 13709"/>
                <a:gd name="T109" fmla="*/ 3607 h 14429"/>
                <a:gd name="T110" fmla="*/ 2632 w 13709"/>
                <a:gd name="T111" fmla="*/ 3588 h 14429"/>
                <a:gd name="T112" fmla="*/ 2635 w 13709"/>
                <a:gd name="T113" fmla="*/ 3589 h 14429"/>
                <a:gd name="T114" fmla="*/ 2637 w 13709"/>
                <a:gd name="T115" fmla="*/ 3594 h 14429"/>
                <a:gd name="T116" fmla="*/ 2637 w 13709"/>
                <a:gd name="T117" fmla="*/ 3603 h 14429"/>
                <a:gd name="T118" fmla="*/ 2634 w 13709"/>
                <a:gd name="T119" fmla="*/ 3607 h 14429"/>
                <a:gd name="T120" fmla="*/ 2631 w 13709"/>
                <a:gd name="T121" fmla="*/ 3607 h 1442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3709"/>
                <a:gd name="T184" fmla="*/ 0 h 14429"/>
                <a:gd name="T185" fmla="*/ 13709 w 13709"/>
                <a:gd name="T186" fmla="*/ 14429 h 1442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3709" h="14429">
                  <a:moveTo>
                    <a:pt x="13681" y="0"/>
                  </a:moveTo>
                  <a:lnTo>
                    <a:pt x="13686" y="0"/>
                  </a:lnTo>
                  <a:lnTo>
                    <a:pt x="13691" y="0"/>
                  </a:lnTo>
                  <a:lnTo>
                    <a:pt x="13696" y="2"/>
                  </a:lnTo>
                  <a:lnTo>
                    <a:pt x="13700" y="5"/>
                  </a:lnTo>
                  <a:lnTo>
                    <a:pt x="13704" y="9"/>
                  </a:lnTo>
                  <a:lnTo>
                    <a:pt x="13707" y="16"/>
                  </a:lnTo>
                  <a:lnTo>
                    <a:pt x="13708" y="26"/>
                  </a:lnTo>
                  <a:lnTo>
                    <a:pt x="13709" y="39"/>
                  </a:lnTo>
                  <a:lnTo>
                    <a:pt x="13708" y="52"/>
                  </a:lnTo>
                  <a:lnTo>
                    <a:pt x="13707" y="61"/>
                  </a:lnTo>
                  <a:lnTo>
                    <a:pt x="13704" y="68"/>
                  </a:lnTo>
                  <a:lnTo>
                    <a:pt x="13700" y="73"/>
                  </a:lnTo>
                  <a:lnTo>
                    <a:pt x="13696" y="75"/>
                  </a:lnTo>
                  <a:lnTo>
                    <a:pt x="13691" y="77"/>
                  </a:lnTo>
                  <a:lnTo>
                    <a:pt x="13686" y="77"/>
                  </a:lnTo>
                  <a:lnTo>
                    <a:pt x="13681" y="78"/>
                  </a:lnTo>
                  <a:lnTo>
                    <a:pt x="13681" y="0"/>
                  </a:lnTo>
                  <a:close/>
                  <a:moveTo>
                    <a:pt x="13681" y="78"/>
                  </a:moveTo>
                  <a:lnTo>
                    <a:pt x="39" y="85"/>
                  </a:lnTo>
                  <a:lnTo>
                    <a:pt x="39" y="8"/>
                  </a:lnTo>
                  <a:lnTo>
                    <a:pt x="13681" y="0"/>
                  </a:lnTo>
                  <a:lnTo>
                    <a:pt x="13681" y="78"/>
                  </a:lnTo>
                  <a:close/>
                  <a:moveTo>
                    <a:pt x="0" y="46"/>
                  </a:moveTo>
                  <a:lnTo>
                    <a:pt x="1" y="49"/>
                  </a:lnTo>
                  <a:lnTo>
                    <a:pt x="2" y="50"/>
                  </a:lnTo>
                  <a:lnTo>
                    <a:pt x="5" y="50"/>
                  </a:lnTo>
                  <a:lnTo>
                    <a:pt x="9" y="49"/>
                  </a:lnTo>
                  <a:lnTo>
                    <a:pt x="17" y="43"/>
                  </a:lnTo>
                  <a:lnTo>
                    <a:pt x="27" y="34"/>
                  </a:lnTo>
                  <a:lnTo>
                    <a:pt x="35" y="25"/>
                  </a:lnTo>
                  <a:lnTo>
                    <a:pt x="41" y="16"/>
                  </a:lnTo>
                  <a:lnTo>
                    <a:pt x="42" y="13"/>
                  </a:lnTo>
                  <a:lnTo>
                    <a:pt x="43" y="10"/>
                  </a:lnTo>
                  <a:lnTo>
                    <a:pt x="41" y="8"/>
                  </a:lnTo>
                  <a:lnTo>
                    <a:pt x="39" y="8"/>
                  </a:lnTo>
                  <a:lnTo>
                    <a:pt x="39" y="46"/>
                  </a:lnTo>
                  <a:lnTo>
                    <a:pt x="0" y="46"/>
                  </a:lnTo>
                  <a:close/>
                  <a:moveTo>
                    <a:pt x="78" y="46"/>
                  </a:moveTo>
                  <a:lnTo>
                    <a:pt x="78" y="10378"/>
                  </a:lnTo>
                  <a:lnTo>
                    <a:pt x="0" y="10378"/>
                  </a:lnTo>
                  <a:lnTo>
                    <a:pt x="0" y="46"/>
                  </a:lnTo>
                  <a:lnTo>
                    <a:pt x="78" y="46"/>
                  </a:lnTo>
                  <a:close/>
                  <a:moveTo>
                    <a:pt x="78" y="10378"/>
                  </a:moveTo>
                  <a:lnTo>
                    <a:pt x="77" y="10384"/>
                  </a:lnTo>
                  <a:lnTo>
                    <a:pt x="77" y="10389"/>
                  </a:lnTo>
                  <a:lnTo>
                    <a:pt x="76" y="10393"/>
                  </a:lnTo>
                  <a:lnTo>
                    <a:pt x="73" y="10398"/>
                  </a:lnTo>
                  <a:lnTo>
                    <a:pt x="68" y="10401"/>
                  </a:lnTo>
                  <a:lnTo>
                    <a:pt x="61" y="10404"/>
                  </a:lnTo>
                  <a:lnTo>
                    <a:pt x="52" y="10406"/>
                  </a:lnTo>
                  <a:lnTo>
                    <a:pt x="39" y="10406"/>
                  </a:lnTo>
                  <a:lnTo>
                    <a:pt x="26" y="10406"/>
                  </a:lnTo>
                  <a:lnTo>
                    <a:pt x="16" y="10404"/>
                  </a:lnTo>
                  <a:lnTo>
                    <a:pt x="9" y="10401"/>
                  </a:lnTo>
                  <a:lnTo>
                    <a:pt x="5" y="10398"/>
                  </a:lnTo>
                  <a:lnTo>
                    <a:pt x="2" y="10393"/>
                  </a:lnTo>
                  <a:lnTo>
                    <a:pt x="1" y="10389"/>
                  </a:lnTo>
                  <a:lnTo>
                    <a:pt x="0" y="10384"/>
                  </a:lnTo>
                  <a:lnTo>
                    <a:pt x="0" y="10378"/>
                  </a:lnTo>
                  <a:lnTo>
                    <a:pt x="78" y="10378"/>
                  </a:lnTo>
                  <a:close/>
                  <a:moveTo>
                    <a:pt x="3697" y="13290"/>
                  </a:moveTo>
                  <a:lnTo>
                    <a:pt x="3692" y="13290"/>
                  </a:lnTo>
                  <a:lnTo>
                    <a:pt x="3687" y="13289"/>
                  </a:lnTo>
                  <a:lnTo>
                    <a:pt x="3682" y="13288"/>
                  </a:lnTo>
                  <a:lnTo>
                    <a:pt x="3678" y="13285"/>
                  </a:lnTo>
                  <a:lnTo>
                    <a:pt x="3674" y="13281"/>
                  </a:lnTo>
                  <a:lnTo>
                    <a:pt x="3671" y="13274"/>
                  </a:lnTo>
                  <a:lnTo>
                    <a:pt x="3670" y="13264"/>
                  </a:lnTo>
                  <a:lnTo>
                    <a:pt x="3669" y="13251"/>
                  </a:lnTo>
                  <a:lnTo>
                    <a:pt x="3670" y="13238"/>
                  </a:lnTo>
                  <a:lnTo>
                    <a:pt x="3671" y="13229"/>
                  </a:lnTo>
                  <a:lnTo>
                    <a:pt x="3674" y="13222"/>
                  </a:lnTo>
                  <a:lnTo>
                    <a:pt x="3678" y="13217"/>
                  </a:lnTo>
                  <a:lnTo>
                    <a:pt x="3682" y="13214"/>
                  </a:lnTo>
                  <a:lnTo>
                    <a:pt x="3687" y="13213"/>
                  </a:lnTo>
                  <a:lnTo>
                    <a:pt x="3692" y="13212"/>
                  </a:lnTo>
                  <a:lnTo>
                    <a:pt x="3697" y="13212"/>
                  </a:lnTo>
                  <a:lnTo>
                    <a:pt x="3697" y="13290"/>
                  </a:lnTo>
                  <a:close/>
                  <a:moveTo>
                    <a:pt x="3697" y="13212"/>
                  </a:moveTo>
                  <a:lnTo>
                    <a:pt x="10011" y="13212"/>
                  </a:lnTo>
                  <a:lnTo>
                    <a:pt x="10011" y="13290"/>
                  </a:lnTo>
                  <a:lnTo>
                    <a:pt x="3697" y="13290"/>
                  </a:lnTo>
                  <a:lnTo>
                    <a:pt x="3697" y="13212"/>
                  </a:lnTo>
                  <a:close/>
                  <a:moveTo>
                    <a:pt x="10011" y="13212"/>
                  </a:moveTo>
                  <a:lnTo>
                    <a:pt x="10017" y="13212"/>
                  </a:lnTo>
                  <a:lnTo>
                    <a:pt x="10022" y="13213"/>
                  </a:lnTo>
                  <a:lnTo>
                    <a:pt x="10026" y="13214"/>
                  </a:lnTo>
                  <a:lnTo>
                    <a:pt x="10031" y="13217"/>
                  </a:lnTo>
                  <a:lnTo>
                    <a:pt x="10034" y="13222"/>
                  </a:lnTo>
                  <a:lnTo>
                    <a:pt x="10037" y="13229"/>
                  </a:lnTo>
                  <a:lnTo>
                    <a:pt x="10039" y="13238"/>
                  </a:lnTo>
                  <a:lnTo>
                    <a:pt x="10039" y="13251"/>
                  </a:lnTo>
                  <a:lnTo>
                    <a:pt x="10039" y="13264"/>
                  </a:lnTo>
                  <a:lnTo>
                    <a:pt x="10037" y="13274"/>
                  </a:lnTo>
                  <a:lnTo>
                    <a:pt x="10034" y="13281"/>
                  </a:lnTo>
                  <a:lnTo>
                    <a:pt x="10031" y="13285"/>
                  </a:lnTo>
                  <a:lnTo>
                    <a:pt x="10026" y="13288"/>
                  </a:lnTo>
                  <a:lnTo>
                    <a:pt x="10022" y="13289"/>
                  </a:lnTo>
                  <a:lnTo>
                    <a:pt x="10017" y="13290"/>
                  </a:lnTo>
                  <a:lnTo>
                    <a:pt x="10011" y="13290"/>
                  </a:lnTo>
                  <a:lnTo>
                    <a:pt x="10011" y="13212"/>
                  </a:lnTo>
                  <a:close/>
                  <a:moveTo>
                    <a:pt x="3157" y="12155"/>
                  </a:moveTo>
                  <a:lnTo>
                    <a:pt x="3152" y="12155"/>
                  </a:lnTo>
                  <a:lnTo>
                    <a:pt x="3147" y="12154"/>
                  </a:lnTo>
                  <a:lnTo>
                    <a:pt x="3142" y="12153"/>
                  </a:lnTo>
                  <a:lnTo>
                    <a:pt x="3138" y="12150"/>
                  </a:lnTo>
                  <a:lnTo>
                    <a:pt x="3134" y="12146"/>
                  </a:lnTo>
                  <a:lnTo>
                    <a:pt x="3132" y="12139"/>
                  </a:lnTo>
                  <a:lnTo>
                    <a:pt x="3130" y="12129"/>
                  </a:lnTo>
                  <a:lnTo>
                    <a:pt x="3129" y="12116"/>
                  </a:lnTo>
                  <a:lnTo>
                    <a:pt x="3130" y="12103"/>
                  </a:lnTo>
                  <a:lnTo>
                    <a:pt x="3132" y="12094"/>
                  </a:lnTo>
                  <a:lnTo>
                    <a:pt x="3134" y="12087"/>
                  </a:lnTo>
                  <a:lnTo>
                    <a:pt x="3138" y="12082"/>
                  </a:lnTo>
                  <a:lnTo>
                    <a:pt x="3142" y="12080"/>
                  </a:lnTo>
                  <a:lnTo>
                    <a:pt x="3147" y="12078"/>
                  </a:lnTo>
                  <a:lnTo>
                    <a:pt x="3152" y="12078"/>
                  </a:lnTo>
                  <a:lnTo>
                    <a:pt x="3157" y="12077"/>
                  </a:lnTo>
                  <a:lnTo>
                    <a:pt x="3157" y="12155"/>
                  </a:lnTo>
                  <a:close/>
                  <a:moveTo>
                    <a:pt x="3157" y="12077"/>
                  </a:moveTo>
                  <a:lnTo>
                    <a:pt x="10551" y="12077"/>
                  </a:lnTo>
                  <a:lnTo>
                    <a:pt x="10551" y="12155"/>
                  </a:lnTo>
                  <a:lnTo>
                    <a:pt x="3157" y="12155"/>
                  </a:lnTo>
                  <a:lnTo>
                    <a:pt x="3157" y="12077"/>
                  </a:lnTo>
                  <a:close/>
                  <a:moveTo>
                    <a:pt x="10551" y="12077"/>
                  </a:moveTo>
                  <a:lnTo>
                    <a:pt x="10556" y="12078"/>
                  </a:lnTo>
                  <a:lnTo>
                    <a:pt x="10561" y="12078"/>
                  </a:lnTo>
                  <a:lnTo>
                    <a:pt x="10566" y="12080"/>
                  </a:lnTo>
                  <a:lnTo>
                    <a:pt x="10570" y="12082"/>
                  </a:lnTo>
                  <a:lnTo>
                    <a:pt x="10574" y="12087"/>
                  </a:lnTo>
                  <a:lnTo>
                    <a:pt x="10577" y="12094"/>
                  </a:lnTo>
                  <a:lnTo>
                    <a:pt x="10578" y="12103"/>
                  </a:lnTo>
                  <a:lnTo>
                    <a:pt x="10579" y="12116"/>
                  </a:lnTo>
                  <a:lnTo>
                    <a:pt x="10578" y="12129"/>
                  </a:lnTo>
                  <a:lnTo>
                    <a:pt x="10577" y="12139"/>
                  </a:lnTo>
                  <a:lnTo>
                    <a:pt x="10574" y="12146"/>
                  </a:lnTo>
                  <a:lnTo>
                    <a:pt x="10570" y="12150"/>
                  </a:lnTo>
                  <a:lnTo>
                    <a:pt x="10566" y="12153"/>
                  </a:lnTo>
                  <a:lnTo>
                    <a:pt x="10561" y="12154"/>
                  </a:lnTo>
                  <a:lnTo>
                    <a:pt x="10556" y="12155"/>
                  </a:lnTo>
                  <a:lnTo>
                    <a:pt x="10551" y="12155"/>
                  </a:lnTo>
                  <a:lnTo>
                    <a:pt x="10551" y="12077"/>
                  </a:lnTo>
                  <a:close/>
                  <a:moveTo>
                    <a:pt x="3184" y="14429"/>
                  </a:moveTo>
                  <a:lnTo>
                    <a:pt x="3179" y="14429"/>
                  </a:lnTo>
                  <a:lnTo>
                    <a:pt x="3174" y="14428"/>
                  </a:lnTo>
                  <a:lnTo>
                    <a:pt x="3169" y="14427"/>
                  </a:lnTo>
                  <a:lnTo>
                    <a:pt x="3165" y="14424"/>
                  </a:lnTo>
                  <a:lnTo>
                    <a:pt x="3161" y="14419"/>
                  </a:lnTo>
                  <a:lnTo>
                    <a:pt x="3159" y="14412"/>
                  </a:lnTo>
                  <a:lnTo>
                    <a:pt x="3157" y="14403"/>
                  </a:lnTo>
                  <a:lnTo>
                    <a:pt x="3156" y="14390"/>
                  </a:lnTo>
                  <a:lnTo>
                    <a:pt x="3157" y="14377"/>
                  </a:lnTo>
                  <a:lnTo>
                    <a:pt x="3159" y="14368"/>
                  </a:lnTo>
                  <a:lnTo>
                    <a:pt x="3161" y="14361"/>
                  </a:lnTo>
                  <a:lnTo>
                    <a:pt x="3165" y="14356"/>
                  </a:lnTo>
                  <a:lnTo>
                    <a:pt x="3169" y="14353"/>
                  </a:lnTo>
                  <a:lnTo>
                    <a:pt x="3174" y="14352"/>
                  </a:lnTo>
                  <a:lnTo>
                    <a:pt x="3179" y="14351"/>
                  </a:lnTo>
                  <a:lnTo>
                    <a:pt x="3184" y="14351"/>
                  </a:lnTo>
                  <a:lnTo>
                    <a:pt x="3184" y="14429"/>
                  </a:lnTo>
                  <a:close/>
                  <a:moveTo>
                    <a:pt x="3184" y="14351"/>
                  </a:moveTo>
                  <a:lnTo>
                    <a:pt x="10520" y="14351"/>
                  </a:lnTo>
                  <a:lnTo>
                    <a:pt x="10520" y="14429"/>
                  </a:lnTo>
                  <a:lnTo>
                    <a:pt x="3184" y="14429"/>
                  </a:lnTo>
                  <a:lnTo>
                    <a:pt x="3184" y="14351"/>
                  </a:lnTo>
                  <a:close/>
                  <a:moveTo>
                    <a:pt x="10520" y="14351"/>
                  </a:moveTo>
                  <a:lnTo>
                    <a:pt x="10525" y="14351"/>
                  </a:lnTo>
                  <a:lnTo>
                    <a:pt x="10530" y="14352"/>
                  </a:lnTo>
                  <a:lnTo>
                    <a:pt x="10535" y="14353"/>
                  </a:lnTo>
                  <a:lnTo>
                    <a:pt x="10539" y="14356"/>
                  </a:lnTo>
                  <a:lnTo>
                    <a:pt x="10543" y="14361"/>
                  </a:lnTo>
                  <a:lnTo>
                    <a:pt x="10546" y="14368"/>
                  </a:lnTo>
                  <a:lnTo>
                    <a:pt x="10547" y="14377"/>
                  </a:lnTo>
                  <a:lnTo>
                    <a:pt x="10548" y="14390"/>
                  </a:lnTo>
                  <a:lnTo>
                    <a:pt x="10547" y="14403"/>
                  </a:lnTo>
                  <a:lnTo>
                    <a:pt x="10546" y="14412"/>
                  </a:lnTo>
                  <a:lnTo>
                    <a:pt x="10543" y="14419"/>
                  </a:lnTo>
                  <a:lnTo>
                    <a:pt x="10539" y="14424"/>
                  </a:lnTo>
                  <a:lnTo>
                    <a:pt x="10535" y="14427"/>
                  </a:lnTo>
                  <a:lnTo>
                    <a:pt x="10530" y="14428"/>
                  </a:lnTo>
                  <a:lnTo>
                    <a:pt x="10525" y="14429"/>
                  </a:lnTo>
                  <a:lnTo>
                    <a:pt x="10520" y="14429"/>
                  </a:lnTo>
                  <a:lnTo>
                    <a:pt x="10520" y="1435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pic>
        <p:nvPicPr>
          <p:cNvPr id="18450" name="M_fiber.avi">
            <a:hlinkClick r:id="" action="ppaction://media"/>
            <a:extLst>
              <a:ext uri="{FF2B5EF4-FFF2-40B4-BE49-F238E27FC236}">
                <a16:creationId xmlns:a16="http://schemas.microsoft.com/office/drawing/2014/main" id="{B1BF2564-34A4-4CA8-B58B-EE413BAA0C74}"/>
              </a:ext>
            </a:extLst>
          </p:cNvPr>
          <p:cNvPicPr>
            <a:picLocks noRot="1" noChangeAspect="1" noChangeArrowheads="1"/>
          </p:cNvPicPr>
          <p:nvPr>
            <a:videoFile r:link="rId1"/>
          </p:nvPr>
        </p:nvPicPr>
        <p:blipFill>
          <a:blip r:embed="rId5">
            <a:extLst>
              <a:ext uri="{28A0092B-C50C-407E-A947-70E740481C1C}">
                <a14:useLocalDpi xmlns:a14="http://schemas.microsoft.com/office/drawing/2010/main" val="0"/>
              </a:ext>
            </a:extLst>
          </a:blip>
          <a:srcRect/>
          <a:stretch>
            <a:fillRect/>
          </a:stretch>
        </p:blipFill>
        <p:spPr bwMode="auto">
          <a:xfrm>
            <a:off x="2446338" y="1657350"/>
            <a:ext cx="4189412" cy="314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14691"/>
                                        </p:tgtEl>
                                        <p:attrNameLst>
                                          <p:attrName>style.visibility</p:attrName>
                                        </p:attrNameLst>
                                      </p:cBhvr>
                                      <p:to>
                                        <p:strVal val="visible"/>
                                      </p:to>
                                    </p:set>
                                    <p:animEffect transition="in" filter="wipe(left)">
                                      <p:cBhvr>
                                        <p:cTn id="7" dur="500"/>
                                        <p:tgtEl>
                                          <p:spTgt spid="114691"/>
                                        </p:tgtEl>
                                      </p:cBhvr>
                                    </p:animEffect>
                                  </p:childTnLst>
                                </p:cTn>
                              </p:par>
                            </p:childTnLst>
                          </p:cTn>
                        </p:par>
                        <p:par>
                          <p:cTn id="8" fill="hold" nodeType="afterGroup">
                            <p:stCondLst>
                              <p:cond delay="500"/>
                            </p:stCondLst>
                            <p:childTnLst>
                              <p:par>
                                <p:cTn id="9" presetID="1" presetClass="mediacall" presetSubtype="0" fill="hold" nodeType="afterEffect">
                                  <p:stCondLst>
                                    <p:cond delay="0"/>
                                  </p:stCondLst>
                                  <p:childTnLst>
                                    <p:cmd type="call" cmd="playFrom(0.0)">
                                      <p:cBhvr>
                                        <p:cTn id="10" dur="33634" fill="hold"/>
                                        <p:tgtEl>
                                          <p:spTgt spid="18450"/>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p:cTn id="11" fill="hold" display="0">
                  <p:stCondLst>
                    <p:cond delay="indefinite"/>
                  </p:stCondLst>
                  <p:endCondLst>
                    <p:cond evt="onNext" delay="0">
                      <p:tgtEl>
                        <p:sldTgt/>
                      </p:tgtEl>
                    </p:cond>
                    <p:cond evt="onPrev" delay="0">
                      <p:tgtEl>
                        <p:sldTgt/>
                      </p:tgtEl>
                    </p:cond>
                  </p:endCondLst>
                </p:cTn>
                <p:tgtEl>
                  <p:spTgt spid="18450"/>
                </p:tgtEl>
              </p:cMediaNode>
            </p:video>
            <p:seq concurrent="1" nextAc="seek">
              <p:cTn id="12" restart="whenNotActive" fill="hold" evtFilter="cancelBubble" nodeType="interactiveSeq">
                <p:stCondLst>
                  <p:cond evt="onClick" delay="0">
                    <p:tgtEl>
                      <p:spTgt spid="18450"/>
                    </p:tgtEl>
                  </p:cond>
                </p:stCondLst>
                <p:endSync evt="end" delay="0">
                  <p:rtn val="all"/>
                </p:endSync>
                <p:childTnLst>
                  <p:par>
                    <p:cTn id="13" fill="hold" nodeType="clickPar">
                      <p:stCondLst>
                        <p:cond delay="0"/>
                      </p:stCondLst>
                      <p:childTnLst>
                        <p:par>
                          <p:cTn id="14" fill="hold" nodeType="withGroup">
                            <p:stCondLst>
                              <p:cond delay="0"/>
                            </p:stCondLst>
                            <p:childTnLst>
                              <p:par>
                                <p:cTn id="15" presetID="2" presetClass="mediacall" presetSubtype="0" fill="hold" nodeType="clickEffect">
                                  <p:stCondLst>
                                    <p:cond delay="0"/>
                                  </p:stCondLst>
                                  <p:childTnLst>
                                    <p:cmd type="call" cmd="togglePause">
                                      <p:cBhvr>
                                        <p:cTn id="16" dur="1" fill="hold"/>
                                        <p:tgtEl>
                                          <p:spTgt spid="18450"/>
                                        </p:tgtEl>
                                      </p:cBhvr>
                                    </p:cmd>
                                  </p:childTnLst>
                                </p:cTn>
                              </p:par>
                            </p:childTnLst>
                          </p:cTn>
                        </p:par>
                      </p:childTnLst>
                    </p:cTn>
                  </p:par>
                </p:childTnLst>
              </p:cTn>
              <p:nextCondLst>
                <p:cond evt="onClick" delay="0">
                  <p:tgtEl>
                    <p:spTgt spid="18450"/>
                  </p:tgtEl>
                </p:cond>
              </p:nextCondLst>
            </p:seq>
          </p:childTnLst>
        </p:cTn>
      </p:par>
    </p:tnLst>
    <p:bldLst>
      <p:bldP spid="114691" grpId="0" autoUpdateAnimBg="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58" name="Picture 2" descr="Key Points">
            <a:extLst>
              <a:ext uri="{FF2B5EF4-FFF2-40B4-BE49-F238E27FC236}">
                <a16:creationId xmlns:a16="http://schemas.microsoft.com/office/drawing/2014/main" id="{2495D56F-AB4B-4B34-8258-35C3941A124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71" name="Text Box 3">
            <a:extLst>
              <a:ext uri="{FF2B5EF4-FFF2-40B4-BE49-F238E27FC236}">
                <a16:creationId xmlns:a16="http://schemas.microsoft.com/office/drawing/2014/main" id="{DF26728D-EAE2-4E3A-AD4A-2C649C627764}"/>
              </a:ext>
            </a:extLst>
          </p:cNvPr>
          <p:cNvSpPr txBox="1">
            <a:spLocks noChangeArrowheads="1"/>
          </p:cNvSpPr>
          <p:nvPr/>
        </p:nvSpPr>
        <p:spPr bwMode="auto">
          <a:xfrm>
            <a:off x="139700" y="352425"/>
            <a:ext cx="22971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spcBef>
                <a:spcPct val="50000"/>
              </a:spcBef>
            </a:pPr>
            <a:r>
              <a:rPr lang="en-US" altLang="en-US" b="1">
                <a:solidFill>
                  <a:schemeClr val="accent2"/>
                </a:solidFill>
              </a:rPr>
              <a:t>Puntos Claves</a:t>
            </a:r>
            <a:endParaRPr lang="en-US" altLang="en-US" b="1"/>
          </a:p>
        </p:txBody>
      </p:sp>
      <p:sp>
        <p:nvSpPr>
          <p:cNvPr id="7172" name="Text Box 4">
            <a:extLst>
              <a:ext uri="{FF2B5EF4-FFF2-40B4-BE49-F238E27FC236}">
                <a16:creationId xmlns:a16="http://schemas.microsoft.com/office/drawing/2014/main" id="{13AAC2D8-A480-484D-A989-B25347D6F8CA}"/>
              </a:ext>
            </a:extLst>
          </p:cNvPr>
          <p:cNvSpPr txBox="1">
            <a:spLocks noChangeArrowheads="1"/>
          </p:cNvSpPr>
          <p:nvPr/>
        </p:nvSpPr>
        <p:spPr bwMode="auto">
          <a:xfrm>
            <a:off x="2667000" y="1804988"/>
            <a:ext cx="6248400" cy="749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spcBef>
                <a:spcPct val="50000"/>
              </a:spcBef>
              <a:buFontTx/>
              <a:buChar char="•"/>
            </a:pPr>
            <a:r>
              <a:rPr lang="en-US" altLang="en-US"/>
              <a:t>Una célula muscular individual se conoce como fibra muscular.</a:t>
            </a:r>
          </a:p>
        </p:txBody>
      </p:sp>
      <p:sp>
        <p:nvSpPr>
          <p:cNvPr id="7173" name="Text Box 5">
            <a:extLst>
              <a:ext uri="{FF2B5EF4-FFF2-40B4-BE49-F238E27FC236}">
                <a16:creationId xmlns:a16="http://schemas.microsoft.com/office/drawing/2014/main" id="{4B2433DD-150E-460F-A6A9-F126B64F00F8}"/>
              </a:ext>
            </a:extLst>
          </p:cNvPr>
          <p:cNvSpPr txBox="1">
            <a:spLocks noChangeArrowheads="1"/>
          </p:cNvSpPr>
          <p:nvPr/>
        </p:nvSpPr>
        <p:spPr bwMode="auto">
          <a:xfrm>
            <a:off x="2667000" y="2633663"/>
            <a:ext cx="6248400" cy="749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spcBef>
                <a:spcPct val="50000"/>
              </a:spcBef>
              <a:buFontTx/>
              <a:buChar char="•"/>
            </a:pPr>
            <a:r>
              <a:rPr lang="en-US" altLang="en-US"/>
              <a:t>Una fibra muscular está envuelta por un plasma membranoso conocido como sarcolema</a:t>
            </a:r>
          </a:p>
        </p:txBody>
      </p:sp>
      <p:sp>
        <p:nvSpPr>
          <p:cNvPr id="7174" name="Text Box 6">
            <a:extLst>
              <a:ext uri="{FF2B5EF4-FFF2-40B4-BE49-F238E27FC236}">
                <a16:creationId xmlns:a16="http://schemas.microsoft.com/office/drawing/2014/main" id="{7DD126D7-70B6-4A31-AFF2-CDC664566EC1}"/>
              </a:ext>
            </a:extLst>
          </p:cNvPr>
          <p:cNvSpPr txBox="1">
            <a:spLocks noChangeArrowheads="1"/>
          </p:cNvSpPr>
          <p:nvPr/>
        </p:nvSpPr>
        <p:spPr bwMode="auto">
          <a:xfrm>
            <a:off x="2667000" y="1254125"/>
            <a:ext cx="62484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pPr>
            <a:r>
              <a:rPr lang="en-US" altLang="en-US" sz="2800" b="1">
                <a:solidFill>
                  <a:srgbClr val="FF3300"/>
                </a:solidFill>
              </a:rPr>
              <a:t>Fibra Muscular</a:t>
            </a:r>
          </a:p>
        </p:txBody>
      </p:sp>
      <p:sp>
        <p:nvSpPr>
          <p:cNvPr id="7175" name="Text Box 7">
            <a:extLst>
              <a:ext uri="{FF2B5EF4-FFF2-40B4-BE49-F238E27FC236}">
                <a16:creationId xmlns:a16="http://schemas.microsoft.com/office/drawing/2014/main" id="{291A7658-CB21-4B57-9F53-B5BD3F1F47B6}"/>
              </a:ext>
            </a:extLst>
          </p:cNvPr>
          <p:cNvSpPr txBox="1">
            <a:spLocks noChangeArrowheads="1"/>
          </p:cNvSpPr>
          <p:nvPr/>
        </p:nvSpPr>
        <p:spPr bwMode="auto">
          <a:xfrm>
            <a:off x="2667000" y="3833813"/>
            <a:ext cx="6248400" cy="749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spcBef>
                <a:spcPct val="50000"/>
              </a:spcBef>
              <a:buFontTx/>
              <a:buChar char="•"/>
            </a:pPr>
            <a:r>
              <a:rPr lang="en-US" altLang="en-US"/>
              <a:t>El citoplasma de la fibra muscular se conoce como sarcoplasma.</a:t>
            </a:r>
          </a:p>
        </p:txBody>
      </p:sp>
      <p:sp>
        <p:nvSpPr>
          <p:cNvPr id="7176" name="Text Box 8">
            <a:extLst>
              <a:ext uri="{FF2B5EF4-FFF2-40B4-BE49-F238E27FC236}">
                <a16:creationId xmlns:a16="http://schemas.microsoft.com/office/drawing/2014/main" id="{7718FB06-387E-4D9B-B182-D10C011D2695}"/>
              </a:ext>
            </a:extLst>
          </p:cNvPr>
          <p:cNvSpPr txBox="1">
            <a:spLocks noChangeArrowheads="1"/>
          </p:cNvSpPr>
          <p:nvPr/>
        </p:nvSpPr>
        <p:spPr bwMode="auto">
          <a:xfrm>
            <a:off x="2667000" y="4662488"/>
            <a:ext cx="6248400" cy="1077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spcBef>
                <a:spcPct val="50000"/>
              </a:spcBef>
              <a:buFontTx/>
              <a:buChar char="•"/>
            </a:pPr>
            <a:r>
              <a:rPr lang="en-US" altLang="en-US"/>
              <a:t>Dentro del sarcoplasma, los túbulos T permiten el transporte de sustancias a través de la fibra muscular.</a:t>
            </a:r>
          </a:p>
        </p:txBody>
      </p:sp>
      <p:sp>
        <p:nvSpPr>
          <p:cNvPr id="7177" name="Text Box 9">
            <a:extLst>
              <a:ext uri="{FF2B5EF4-FFF2-40B4-BE49-F238E27FC236}">
                <a16:creationId xmlns:a16="http://schemas.microsoft.com/office/drawing/2014/main" id="{3E0DDC5C-D6D8-477A-9C84-2F5E4C724534}"/>
              </a:ext>
            </a:extLst>
          </p:cNvPr>
          <p:cNvSpPr txBox="1">
            <a:spLocks noChangeArrowheads="1"/>
          </p:cNvSpPr>
          <p:nvPr/>
        </p:nvSpPr>
        <p:spPr bwMode="auto">
          <a:xfrm>
            <a:off x="2667000" y="5824538"/>
            <a:ext cx="6248400" cy="420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spcBef>
                <a:spcPct val="50000"/>
              </a:spcBef>
              <a:buFontTx/>
              <a:buChar char="•"/>
            </a:pPr>
            <a:r>
              <a:rPr lang="en-US" altLang="en-US"/>
              <a:t>El retículo sarcoplasmático almacena calcio.</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7171"/>
                                        </p:tgtEl>
                                        <p:attrNameLst>
                                          <p:attrName>style.visibility</p:attrName>
                                        </p:attrNameLst>
                                      </p:cBhvr>
                                      <p:to>
                                        <p:strVal val="visible"/>
                                      </p:to>
                                    </p:set>
                                    <p:animEffect transition="in" filter="wipe(left)">
                                      <p:cBhvr>
                                        <p:cTn id="7" dur="500"/>
                                        <p:tgtEl>
                                          <p:spTgt spid="7171"/>
                                        </p:tgtEl>
                                      </p:cBhvr>
                                    </p:animEffect>
                                  </p:childTnLst>
                                </p:cTn>
                              </p:par>
                            </p:childTnLst>
                          </p:cTn>
                        </p:par>
                        <p:par>
                          <p:cTn id="8" fill="hold" nodeType="afterGroup">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7174"/>
                                        </p:tgtEl>
                                        <p:attrNameLst>
                                          <p:attrName>style.visibility</p:attrName>
                                        </p:attrNameLst>
                                      </p:cBhvr>
                                      <p:to>
                                        <p:strVal val="visible"/>
                                      </p:to>
                                    </p:set>
                                    <p:animEffect transition="in" filter="wipe(left)">
                                      <p:cBhvr>
                                        <p:cTn id="11" dur="500"/>
                                        <p:tgtEl>
                                          <p:spTgt spid="7174"/>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22" presetClass="entr" presetSubtype="8" fill="hold" grpId="0" nodeType="clickEffect">
                                  <p:stCondLst>
                                    <p:cond delay="0"/>
                                  </p:stCondLst>
                                  <p:childTnLst>
                                    <p:set>
                                      <p:cBhvr>
                                        <p:cTn id="15" dur="1" fill="hold">
                                          <p:stCondLst>
                                            <p:cond delay="0"/>
                                          </p:stCondLst>
                                        </p:cTn>
                                        <p:tgtEl>
                                          <p:spTgt spid="7172"/>
                                        </p:tgtEl>
                                        <p:attrNameLst>
                                          <p:attrName>style.visibility</p:attrName>
                                        </p:attrNameLst>
                                      </p:cBhvr>
                                      <p:to>
                                        <p:strVal val="visible"/>
                                      </p:to>
                                    </p:set>
                                    <p:animEffect transition="in" filter="wipe(left)">
                                      <p:cBhvr>
                                        <p:cTn id="16" dur="500"/>
                                        <p:tgtEl>
                                          <p:spTgt spid="7172"/>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22" presetClass="entr" presetSubtype="8" fill="hold" grpId="0" nodeType="clickEffect">
                                  <p:stCondLst>
                                    <p:cond delay="0"/>
                                  </p:stCondLst>
                                  <p:childTnLst>
                                    <p:set>
                                      <p:cBhvr>
                                        <p:cTn id="20" dur="1" fill="hold">
                                          <p:stCondLst>
                                            <p:cond delay="0"/>
                                          </p:stCondLst>
                                        </p:cTn>
                                        <p:tgtEl>
                                          <p:spTgt spid="7173"/>
                                        </p:tgtEl>
                                        <p:attrNameLst>
                                          <p:attrName>style.visibility</p:attrName>
                                        </p:attrNameLst>
                                      </p:cBhvr>
                                      <p:to>
                                        <p:strVal val="visible"/>
                                      </p:to>
                                    </p:set>
                                    <p:animEffect transition="in" filter="wipe(left)">
                                      <p:cBhvr>
                                        <p:cTn id="21" dur="500"/>
                                        <p:tgtEl>
                                          <p:spTgt spid="7173"/>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22" presetClass="entr" presetSubtype="8" fill="hold" grpId="0" nodeType="clickEffect">
                                  <p:stCondLst>
                                    <p:cond delay="0"/>
                                  </p:stCondLst>
                                  <p:childTnLst>
                                    <p:set>
                                      <p:cBhvr>
                                        <p:cTn id="25" dur="1" fill="hold">
                                          <p:stCondLst>
                                            <p:cond delay="0"/>
                                          </p:stCondLst>
                                        </p:cTn>
                                        <p:tgtEl>
                                          <p:spTgt spid="7175"/>
                                        </p:tgtEl>
                                        <p:attrNameLst>
                                          <p:attrName>style.visibility</p:attrName>
                                        </p:attrNameLst>
                                      </p:cBhvr>
                                      <p:to>
                                        <p:strVal val="visible"/>
                                      </p:to>
                                    </p:set>
                                    <p:animEffect transition="in" filter="wipe(left)">
                                      <p:cBhvr>
                                        <p:cTn id="26" dur="500"/>
                                        <p:tgtEl>
                                          <p:spTgt spid="7175"/>
                                        </p:tgtEl>
                                      </p:cBhvr>
                                    </p:animEffect>
                                  </p:childTnLst>
                                </p:cTn>
                              </p:par>
                            </p:childTnLst>
                          </p:cTn>
                        </p:par>
                      </p:childTnLst>
                    </p:cTn>
                  </p:par>
                  <p:par>
                    <p:cTn id="27" fill="hold" nodeType="clickPar">
                      <p:stCondLst>
                        <p:cond delay="indefinite"/>
                      </p:stCondLst>
                      <p:childTnLst>
                        <p:par>
                          <p:cTn id="28" fill="hold" nodeType="withGroup">
                            <p:stCondLst>
                              <p:cond delay="0"/>
                            </p:stCondLst>
                            <p:childTnLst>
                              <p:par>
                                <p:cTn id="29" presetID="22" presetClass="entr" presetSubtype="8" fill="hold" grpId="0" nodeType="clickEffect">
                                  <p:stCondLst>
                                    <p:cond delay="0"/>
                                  </p:stCondLst>
                                  <p:childTnLst>
                                    <p:set>
                                      <p:cBhvr>
                                        <p:cTn id="30" dur="1" fill="hold">
                                          <p:stCondLst>
                                            <p:cond delay="0"/>
                                          </p:stCondLst>
                                        </p:cTn>
                                        <p:tgtEl>
                                          <p:spTgt spid="7176"/>
                                        </p:tgtEl>
                                        <p:attrNameLst>
                                          <p:attrName>style.visibility</p:attrName>
                                        </p:attrNameLst>
                                      </p:cBhvr>
                                      <p:to>
                                        <p:strVal val="visible"/>
                                      </p:to>
                                    </p:set>
                                    <p:animEffect transition="in" filter="wipe(left)">
                                      <p:cBhvr>
                                        <p:cTn id="31" dur="500"/>
                                        <p:tgtEl>
                                          <p:spTgt spid="7176"/>
                                        </p:tgtEl>
                                      </p:cBhvr>
                                    </p:animEffect>
                                  </p:childTnLst>
                                </p:cTn>
                              </p:par>
                            </p:childTnLst>
                          </p:cTn>
                        </p:par>
                      </p:childTnLst>
                    </p:cTn>
                  </p:par>
                  <p:par>
                    <p:cTn id="32" fill="hold" nodeType="clickPar">
                      <p:stCondLst>
                        <p:cond delay="indefinite"/>
                      </p:stCondLst>
                      <p:childTnLst>
                        <p:par>
                          <p:cTn id="33" fill="hold" nodeType="withGroup">
                            <p:stCondLst>
                              <p:cond delay="0"/>
                            </p:stCondLst>
                            <p:childTnLst>
                              <p:par>
                                <p:cTn id="34" presetID="22" presetClass="entr" presetSubtype="8" fill="hold" grpId="0" nodeType="clickEffect">
                                  <p:stCondLst>
                                    <p:cond delay="0"/>
                                  </p:stCondLst>
                                  <p:childTnLst>
                                    <p:set>
                                      <p:cBhvr>
                                        <p:cTn id="35" dur="1" fill="hold">
                                          <p:stCondLst>
                                            <p:cond delay="0"/>
                                          </p:stCondLst>
                                        </p:cTn>
                                        <p:tgtEl>
                                          <p:spTgt spid="7177"/>
                                        </p:tgtEl>
                                        <p:attrNameLst>
                                          <p:attrName>style.visibility</p:attrName>
                                        </p:attrNameLst>
                                      </p:cBhvr>
                                      <p:to>
                                        <p:strVal val="visible"/>
                                      </p:to>
                                    </p:set>
                                    <p:animEffect transition="in" filter="wipe(left)">
                                      <p:cBhvr>
                                        <p:cTn id="36" dur="500"/>
                                        <p:tgtEl>
                                          <p:spTgt spid="717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71" grpId="0" autoUpdateAnimBg="0"/>
      <p:bldP spid="7172" grpId="0" autoUpdateAnimBg="0"/>
      <p:bldP spid="7173" grpId="0" autoUpdateAnimBg="0"/>
      <p:bldP spid="7174" grpId="0" autoUpdateAnimBg="0"/>
      <p:bldP spid="7175" grpId="0" autoUpdateAnimBg="0"/>
      <p:bldP spid="7176" grpId="0" autoUpdateAnimBg="0"/>
      <p:bldP spid="7177" grpId="0" autoUpdateAnimBg="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482" name="Picture 2" descr="Illustration">
            <a:extLst>
              <a:ext uri="{FF2B5EF4-FFF2-40B4-BE49-F238E27FC236}">
                <a16:creationId xmlns:a16="http://schemas.microsoft.com/office/drawing/2014/main" id="{C2F0F5B3-46E0-4EBA-A245-9018DB4EF76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2707" name="Text Box 3">
            <a:extLst>
              <a:ext uri="{FF2B5EF4-FFF2-40B4-BE49-F238E27FC236}">
                <a16:creationId xmlns:a16="http://schemas.microsoft.com/office/drawing/2014/main" id="{947A5C68-BED1-45A4-861D-A06EB87CB112}"/>
              </a:ext>
            </a:extLst>
          </p:cNvPr>
          <p:cNvSpPr txBox="1">
            <a:spLocks noChangeArrowheads="1"/>
          </p:cNvSpPr>
          <p:nvPr/>
        </p:nvSpPr>
        <p:spPr bwMode="auto">
          <a:xfrm>
            <a:off x="381000" y="533400"/>
            <a:ext cx="85344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spcBef>
                <a:spcPct val="50000"/>
              </a:spcBef>
            </a:pPr>
            <a:r>
              <a:rPr lang="en-US" altLang="en-US" sz="3400" b="1">
                <a:solidFill>
                  <a:schemeClr val="accent2"/>
                </a:solidFill>
              </a:rPr>
              <a:t>FIBRA MUSCULAR</a:t>
            </a:r>
            <a:endParaRPr lang="en-US" altLang="en-US" b="1"/>
          </a:p>
        </p:txBody>
      </p:sp>
      <p:sp>
        <p:nvSpPr>
          <p:cNvPr id="20484" name="Text Box 10">
            <a:extLst>
              <a:ext uri="{FF2B5EF4-FFF2-40B4-BE49-F238E27FC236}">
                <a16:creationId xmlns:a16="http://schemas.microsoft.com/office/drawing/2014/main" id="{C0B37C6F-A7C4-456D-9521-161197928E8D}"/>
              </a:ext>
            </a:extLst>
          </p:cNvPr>
          <p:cNvSpPr txBox="1">
            <a:spLocks noChangeArrowheads="1"/>
          </p:cNvSpPr>
          <p:nvPr/>
        </p:nvSpPr>
        <p:spPr bwMode="auto">
          <a:xfrm>
            <a:off x="381000" y="1193800"/>
            <a:ext cx="8686800" cy="1077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pPr>
            <a:r>
              <a:rPr lang="es-PR" altLang="en-US" b="1"/>
              <a:t>Miofibrilla:</a:t>
            </a:r>
            <a:r>
              <a:rPr lang="es-PR" altLang="en-US"/>
              <a:t> </a:t>
            </a:r>
            <a:r>
              <a:rPr lang="es-PR" altLang="en-US" i="1"/>
              <a:t>Largos filamentos que contiene cada fibra musculoesquelética, los cuales representan los elementos contractiles de los músculos esqueletales.</a:t>
            </a:r>
            <a:endParaRPr lang="en-US" altLang="en-US"/>
          </a:p>
        </p:txBody>
      </p:sp>
      <p:sp>
        <p:nvSpPr>
          <p:cNvPr id="20485" name="Text Box 11">
            <a:extLst>
              <a:ext uri="{FF2B5EF4-FFF2-40B4-BE49-F238E27FC236}">
                <a16:creationId xmlns:a16="http://schemas.microsoft.com/office/drawing/2014/main" id="{6D708201-1BC1-4A11-AFDD-35A2BD3427EB}"/>
              </a:ext>
            </a:extLst>
          </p:cNvPr>
          <p:cNvSpPr txBox="1">
            <a:spLocks noChangeArrowheads="1"/>
          </p:cNvSpPr>
          <p:nvPr/>
        </p:nvSpPr>
        <p:spPr bwMode="auto">
          <a:xfrm>
            <a:off x="381000" y="2325688"/>
            <a:ext cx="8686800" cy="749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pPr>
            <a:r>
              <a:rPr lang="es-PR" altLang="en-US" b="1"/>
              <a:t>Sarcómero:</a:t>
            </a:r>
            <a:r>
              <a:rPr lang="es-PR" altLang="en-US"/>
              <a:t> </a:t>
            </a:r>
            <a:r>
              <a:rPr lang="es-PR" altLang="en-US" i="1"/>
              <a:t>La unidad funcional básica (más pequeña) de una miofibrilla.</a:t>
            </a:r>
            <a:endParaRPr lang="en-US" altLang="en-US"/>
          </a:p>
        </p:txBody>
      </p:sp>
      <p:sp>
        <p:nvSpPr>
          <p:cNvPr id="20486" name="Text Box 12">
            <a:extLst>
              <a:ext uri="{FF2B5EF4-FFF2-40B4-BE49-F238E27FC236}">
                <a16:creationId xmlns:a16="http://schemas.microsoft.com/office/drawing/2014/main" id="{E8034F03-7CA6-480F-A399-12C65F946FAC}"/>
              </a:ext>
            </a:extLst>
          </p:cNvPr>
          <p:cNvSpPr txBox="1">
            <a:spLocks noChangeArrowheads="1"/>
          </p:cNvSpPr>
          <p:nvPr/>
        </p:nvSpPr>
        <p:spPr bwMode="auto">
          <a:xfrm>
            <a:off x="381000" y="3163888"/>
            <a:ext cx="8369300" cy="1077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pPr>
            <a:r>
              <a:rPr lang="es-PR" altLang="en-US" b="1"/>
              <a:t>Miosina:</a:t>
            </a:r>
            <a:r>
              <a:rPr lang="es-PR" altLang="en-US"/>
              <a:t> </a:t>
            </a:r>
            <a:r>
              <a:rPr lang="es-PR" altLang="en-US" i="1"/>
              <a:t>Miofilamentos más gruesos compuesto de dos hilos de proteinas enrrollados.  En el extremo de cada hilo se forma la </a:t>
            </a:r>
            <a:r>
              <a:rPr lang="es-PR" altLang="en-US" i="1" u="sng"/>
              <a:t>Cabeza</a:t>
            </a:r>
            <a:r>
              <a:rPr lang="es-PR" altLang="en-US" i="1"/>
              <a:t> </a:t>
            </a:r>
            <a:r>
              <a:rPr lang="es-PR" altLang="en-US" i="1" u="sng"/>
              <a:t>de</a:t>
            </a:r>
            <a:r>
              <a:rPr lang="es-PR" altLang="en-US" i="1"/>
              <a:t> </a:t>
            </a:r>
            <a:r>
              <a:rPr lang="es-PR" altLang="en-US" i="1" u="sng"/>
              <a:t>Miosina</a:t>
            </a:r>
            <a:r>
              <a:rPr lang="es-PR" altLang="en-US" i="1"/>
              <a:t>.</a:t>
            </a:r>
            <a:endParaRPr lang="en-US" altLang="en-US"/>
          </a:p>
        </p:txBody>
      </p:sp>
      <p:sp>
        <p:nvSpPr>
          <p:cNvPr id="20487" name="Text Box 13">
            <a:extLst>
              <a:ext uri="{FF2B5EF4-FFF2-40B4-BE49-F238E27FC236}">
                <a16:creationId xmlns:a16="http://schemas.microsoft.com/office/drawing/2014/main" id="{2E52FB30-1E5D-401F-A1F8-97401A221F99}"/>
              </a:ext>
            </a:extLst>
          </p:cNvPr>
          <p:cNvSpPr txBox="1">
            <a:spLocks noChangeArrowheads="1"/>
          </p:cNvSpPr>
          <p:nvPr/>
        </p:nvSpPr>
        <p:spPr bwMode="auto">
          <a:xfrm>
            <a:off x="381000" y="4383088"/>
            <a:ext cx="8686800" cy="1077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pPr>
            <a:r>
              <a:rPr lang="es-PR" altLang="en-US" b="1"/>
              <a:t>Actina:</a:t>
            </a:r>
            <a:r>
              <a:rPr lang="es-PR" altLang="en-US"/>
              <a:t> </a:t>
            </a:r>
            <a:r>
              <a:rPr lang="es-PR" altLang="en-US" i="1"/>
              <a:t>Miofilamentos más delgados compuesto de </a:t>
            </a:r>
            <a:r>
              <a:rPr lang="es-PR" altLang="en-US" i="1" u="sng"/>
              <a:t>actina</a:t>
            </a:r>
            <a:r>
              <a:rPr lang="es-PR" altLang="en-US" i="1"/>
              <a:t>,  </a:t>
            </a:r>
            <a:r>
              <a:rPr lang="es-PR" altLang="en-US" i="1" u="sng"/>
              <a:t>tropomiosina</a:t>
            </a:r>
            <a:r>
              <a:rPr lang="es-PR" altLang="en-US" i="1"/>
              <a:t> y </a:t>
            </a:r>
            <a:r>
              <a:rPr lang="es-PR" altLang="en-US" i="1" u="sng"/>
              <a:t>troponina</a:t>
            </a:r>
            <a:r>
              <a:rPr lang="es-PR" altLang="en-US" i="1"/>
              <a:t>.  Contiene uno de los extremos insertados en la </a:t>
            </a:r>
            <a:r>
              <a:rPr lang="es-PR" altLang="en-US" i="1" u="sng"/>
              <a:t>línea</a:t>
            </a:r>
            <a:r>
              <a:rPr lang="es-PR" altLang="en-US" i="1"/>
              <a:t> </a:t>
            </a:r>
            <a:r>
              <a:rPr lang="es-PR" altLang="en-US" i="1" u="sng"/>
              <a:t>Z:</a:t>
            </a:r>
            <a:endParaRPr lang="en-US" altLang="en-US" u="sng"/>
          </a:p>
        </p:txBody>
      </p:sp>
      <p:sp>
        <p:nvSpPr>
          <p:cNvPr id="20488" name="Text Box 14">
            <a:extLst>
              <a:ext uri="{FF2B5EF4-FFF2-40B4-BE49-F238E27FC236}">
                <a16:creationId xmlns:a16="http://schemas.microsoft.com/office/drawing/2014/main" id="{CD7B6454-E3EA-4476-ABF7-B7BCE56E678D}"/>
              </a:ext>
            </a:extLst>
          </p:cNvPr>
          <p:cNvSpPr txBox="1">
            <a:spLocks noChangeArrowheads="1"/>
          </p:cNvSpPr>
          <p:nvPr/>
        </p:nvSpPr>
        <p:spPr bwMode="auto">
          <a:xfrm>
            <a:off x="508000" y="5411788"/>
            <a:ext cx="8686800" cy="420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buFontTx/>
              <a:buChar char="•"/>
            </a:pPr>
            <a:r>
              <a:rPr lang="es-PR" altLang="en-US"/>
              <a:t> Molécula de Actina: </a:t>
            </a:r>
            <a:r>
              <a:rPr lang="es-PR" altLang="en-US" i="1"/>
              <a:t>Globulares, diseño helicoidal</a:t>
            </a:r>
            <a:endParaRPr lang="en-US" altLang="en-US" u="sng"/>
          </a:p>
        </p:txBody>
      </p:sp>
      <p:sp>
        <p:nvSpPr>
          <p:cNvPr id="20489" name="Text Box 15">
            <a:extLst>
              <a:ext uri="{FF2B5EF4-FFF2-40B4-BE49-F238E27FC236}">
                <a16:creationId xmlns:a16="http://schemas.microsoft.com/office/drawing/2014/main" id="{F3B453B3-9C4F-49AA-A94A-EA1BF17026B0}"/>
              </a:ext>
            </a:extLst>
          </p:cNvPr>
          <p:cNvSpPr txBox="1">
            <a:spLocks noChangeArrowheads="1"/>
          </p:cNvSpPr>
          <p:nvPr/>
        </p:nvSpPr>
        <p:spPr bwMode="auto">
          <a:xfrm>
            <a:off x="508000" y="5815013"/>
            <a:ext cx="8686800" cy="420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buFontTx/>
              <a:buChar char="•"/>
            </a:pPr>
            <a:r>
              <a:rPr lang="es-PR" altLang="en-US"/>
              <a:t> Tropomiosina: </a:t>
            </a:r>
            <a:r>
              <a:rPr lang="es-PR" altLang="en-US" i="1"/>
              <a:t>Tubular, se enrrolla alrededor hilos de actina</a:t>
            </a:r>
            <a:endParaRPr lang="en-US" altLang="en-US" u="sng"/>
          </a:p>
        </p:txBody>
      </p:sp>
      <p:sp>
        <p:nvSpPr>
          <p:cNvPr id="20490" name="Text Box 16">
            <a:extLst>
              <a:ext uri="{FF2B5EF4-FFF2-40B4-BE49-F238E27FC236}">
                <a16:creationId xmlns:a16="http://schemas.microsoft.com/office/drawing/2014/main" id="{7F95671C-BB55-485B-AE11-CCA7E9595465}"/>
              </a:ext>
            </a:extLst>
          </p:cNvPr>
          <p:cNvSpPr txBox="1">
            <a:spLocks noChangeArrowheads="1"/>
          </p:cNvSpPr>
          <p:nvPr/>
        </p:nvSpPr>
        <p:spPr bwMode="auto">
          <a:xfrm>
            <a:off x="508000" y="6234113"/>
            <a:ext cx="8686800" cy="420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buFontTx/>
              <a:buChar char="•"/>
            </a:pPr>
            <a:r>
              <a:rPr lang="es-PR" altLang="en-US"/>
              <a:t> Troponina: </a:t>
            </a:r>
            <a:r>
              <a:rPr lang="es-PR" altLang="en-US" i="1"/>
              <a:t>Acopla con iones de calcio</a:t>
            </a:r>
            <a:endParaRPr lang="en-US" altLang="en-US" u="sng"/>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72707"/>
                                        </p:tgtEl>
                                        <p:attrNameLst>
                                          <p:attrName>style.visibility</p:attrName>
                                        </p:attrNameLst>
                                      </p:cBhvr>
                                      <p:to>
                                        <p:strVal val="visible"/>
                                      </p:to>
                                    </p:set>
                                    <p:animEffect transition="in" filter="wipe(left)">
                                      <p:cBhvr>
                                        <p:cTn id="7" dur="500"/>
                                        <p:tgtEl>
                                          <p:spTgt spid="7270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707" grpId="0" autoUpdateAnimBg="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506" name="Picture 2" descr="Illustration">
            <a:extLst>
              <a:ext uri="{FF2B5EF4-FFF2-40B4-BE49-F238E27FC236}">
                <a16:creationId xmlns:a16="http://schemas.microsoft.com/office/drawing/2014/main" id="{7390C985-F40F-426D-820A-124D0202E02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915" name="Text Box 3">
            <a:extLst>
              <a:ext uri="{FF2B5EF4-FFF2-40B4-BE49-F238E27FC236}">
                <a16:creationId xmlns:a16="http://schemas.microsoft.com/office/drawing/2014/main" id="{2A09A403-826A-4001-AEF3-F2B6964FD035}"/>
              </a:ext>
            </a:extLst>
          </p:cNvPr>
          <p:cNvSpPr txBox="1">
            <a:spLocks noChangeArrowheads="1"/>
          </p:cNvSpPr>
          <p:nvPr/>
        </p:nvSpPr>
        <p:spPr bwMode="auto">
          <a:xfrm>
            <a:off x="381000" y="533400"/>
            <a:ext cx="85344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gn="ctr">
              <a:spcBef>
                <a:spcPct val="50000"/>
              </a:spcBef>
            </a:pPr>
            <a:r>
              <a:rPr lang="en-US" altLang="en-US" sz="3400" b="1">
                <a:solidFill>
                  <a:schemeClr val="accent2"/>
                </a:solidFill>
              </a:rPr>
              <a:t>MICROGRAFÍA DE MIOFIBRILLAS</a:t>
            </a:r>
            <a:endParaRPr lang="en-US" altLang="en-US" b="1"/>
          </a:p>
        </p:txBody>
      </p:sp>
      <p:pic>
        <p:nvPicPr>
          <p:cNvPr id="38917" name="Picture 5">
            <a:extLst>
              <a:ext uri="{FF2B5EF4-FFF2-40B4-BE49-F238E27FC236}">
                <a16:creationId xmlns:a16="http://schemas.microsoft.com/office/drawing/2014/main" id="{21B1090F-CA71-486E-B858-EB5C4E23890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l="3706" t="1666" r="2429" b="2516"/>
          <a:stretch>
            <a:fillRect/>
          </a:stretch>
        </p:blipFill>
        <p:spPr bwMode="auto">
          <a:xfrm>
            <a:off x="2971800" y="1296988"/>
            <a:ext cx="3278188" cy="5027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38915"/>
                                        </p:tgtEl>
                                        <p:attrNameLst>
                                          <p:attrName>style.visibility</p:attrName>
                                        </p:attrNameLst>
                                      </p:cBhvr>
                                      <p:to>
                                        <p:strVal val="visible"/>
                                      </p:to>
                                    </p:set>
                                    <p:animEffect transition="in" filter="wipe(left)">
                                      <p:cBhvr>
                                        <p:cTn id="7" dur="500"/>
                                        <p:tgtEl>
                                          <p:spTgt spid="38915"/>
                                        </p:tgtEl>
                                      </p:cBhvr>
                                    </p:animEffect>
                                  </p:childTnLst>
                                </p:cTn>
                              </p:par>
                            </p:childTnLst>
                          </p:cTn>
                        </p:par>
                        <p:par>
                          <p:cTn id="8" fill="hold" nodeType="afterGroup">
                            <p:stCondLst>
                              <p:cond delay="500"/>
                            </p:stCondLst>
                            <p:childTnLst>
                              <p:par>
                                <p:cTn id="9" presetID="23" presetClass="entr" presetSubtype="528" fill="hold" nodeType="afterEffect">
                                  <p:stCondLst>
                                    <p:cond delay="0"/>
                                  </p:stCondLst>
                                  <p:childTnLst>
                                    <p:set>
                                      <p:cBhvr>
                                        <p:cTn id="10" dur="1" fill="hold">
                                          <p:stCondLst>
                                            <p:cond delay="0"/>
                                          </p:stCondLst>
                                        </p:cTn>
                                        <p:tgtEl>
                                          <p:spTgt spid="38917"/>
                                        </p:tgtEl>
                                        <p:attrNameLst>
                                          <p:attrName>style.visibility</p:attrName>
                                        </p:attrNameLst>
                                      </p:cBhvr>
                                      <p:to>
                                        <p:strVal val="visible"/>
                                      </p:to>
                                    </p:set>
                                    <p:anim calcmode="lin" valueType="num">
                                      <p:cBhvr>
                                        <p:cTn id="11" dur="500" fill="hold"/>
                                        <p:tgtEl>
                                          <p:spTgt spid="38917"/>
                                        </p:tgtEl>
                                        <p:attrNameLst>
                                          <p:attrName>ppt_w</p:attrName>
                                        </p:attrNameLst>
                                      </p:cBhvr>
                                      <p:tavLst>
                                        <p:tav tm="0">
                                          <p:val>
                                            <p:fltVal val="0"/>
                                          </p:val>
                                        </p:tav>
                                        <p:tav tm="100000">
                                          <p:val>
                                            <p:strVal val="#ppt_w"/>
                                          </p:val>
                                        </p:tav>
                                      </p:tavLst>
                                    </p:anim>
                                    <p:anim calcmode="lin" valueType="num">
                                      <p:cBhvr>
                                        <p:cTn id="12" dur="500" fill="hold"/>
                                        <p:tgtEl>
                                          <p:spTgt spid="38917"/>
                                        </p:tgtEl>
                                        <p:attrNameLst>
                                          <p:attrName>ppt_h</p:attrName>
                                        </p:attrNameLst>
                                      </p:cBhvr>
                                      <p:tavLst>
                                        <p:tav tm="0">
                                          <p:val>
                                            <p:fltVal val="0"/>
                                          </p:val>
                                        </p:tav>
                                        <p:tav tm="100000">
                                          <p:val>
                                            <p:strVal val="#ppt_h"/>
                                          </p:val>
                                        </p:tav>
                                      </p:tavLst>
                                    </p:anim>
                                    <p:anim calcmode="lin" valueType="num">
                                      <p:cBhvr>
                                        <p:cTn id="13" dur="500" fill="hold"/>
                                        <p:tgtEl>
                                          <p:spTgt spid="38917"/>
                                        </p:tgtEl>
                                        <p:attrNameLst>
                                          <p:attrName>ppt_x</p:attrName>
                                        </p:attrNameLst>
                                      </p:cBhvr>
                                      <p:tavLst>
                                        <p:tav tm="0">
                                          <p:val>
                                            <p:fltVal val="0.5"/>
                                          </p:val>
                                        </p:tav>
                                        <p:tav tm="100000">
                                          <p:val>
                                            <p:strVal val="#ppt_x"/>
                                          </p:val>
                                        </p:tav>
                                      </p:tavLst>
                                    </p:anim>
                                    <p:anim calcmode="lin" valueType="num">
                                      <p:cBhvr>
                                        <p:cTn id="14" dur="500" fill="hold"/>
                                        <p:tgtEl>
                                          <p:spTgt spid="38917"/>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915" grpId="0" autoUpdateAnimBg="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530" name="Picture 2" descr="Illustration">
            <a:extLst>
              <a:ext uri="{FF2B5EF4-FFF2-40B4-BE49-F238E27FC236}">
                <a16:creationId xmlns:a16="http://schemas.microsoft.com/office/drawing/2014/main" id="{38C3FBAC-6F4A-4F75-8BEC-43F62EF02C6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531" name="Picture 5" descr="miofib1f">
            <a:extLst>
              <a:ext uri="{FF2B5EF4-FFF2-40B4-BE49-F238E27FC236}">
                <a16:creationId xmlns:a16="http://schemas.microsoft.com/office/drawing/2014/main" id="{A742B637-0653-4F47-9FDE-B06C8D41046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414588" y="2330450"/>
            <a:ext cx="4141787" cy="4133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0424" name="Text Box 8">
            <a:extLst>
              <a:ext uri="{FF2B5EF4-FFF2-40B4-BE49-F238E27FC236}">
                <a16:creationId xmlns:a16="http://schemas.microsoft.com/office/drawing/2014/main" id="{3E037173-8346-47FD-921B-681A53D70115}"/>
              </a:ext>
            </a:extLst>
          </p:cNvPr>
          <p:cNvSpPr txBox="1">
            <a:spLocks noChangeArrowheads="1"/>
          </p:cNvSpPr>
          <p:nvPr/>
        </p:nvSpPr>
        <p:spPr bwMode="auto">
          <a:xfrm>
            <a:off x="381000" y="533400"/>
            <a:ext cx="8534400" cy="164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gn="ctr">
              <a:spcBef>
                <a:spcPct val="50000"/>
              </a:spcBef>
            </a:pPr>
            <a:r>
              <a:rPr lang="en-US" altLang="en-US" sz="3400" b="1">
                <a:solidFill>
                  <a:schemeClr val="accent2"/>
                </a:solidFill>
              </a:rPr>
              <a:t>UNA MICROGRAFÍA ELECTRÓNICA DE MIOFIBROLLAS:  Obsérvese la Presencia de Estriaciones</a:t>
            </a:r>
            <a:endParaRPr lang="en-US" altLang="en-US" sz="3400" b="1"/>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60424"/>
                                        </p:tgtEl>
                                        <p:attrNameLst>
                                          <p:attrName>style.visibility</p:attrName>
                                        </p:attrNameLst>
                                      </p:cBhvr>
                                      <p:to>
                                        <p:strVal val="visible"/>
                                      </p:to>
                                    </p:set>
                                    <p:animEffect transition="in" filter="wipe(left)">
                                      <p:cBhvr>
                                        <p:cTn id="7" dur="500"/>
                                        <p:tgtEl>
                                          <p:spTgt spid="604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424" grpId="0" autoUpdateAnimBg="0"/>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4" name="Picture 2" descr="Contents">
            <a:extLst>
              <a:ext uri="{FF2B5EF4-FFF2-40B4-BE49-F238E27FC236}">
                <a16:creationId xmlns:a16="http://schemas.microsoft.com/office/drawing/2014/main" id="{323C6C89-9158-4FC7-9832-59873CE6972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107" name="Rectangle 3">
            <a:extLst>
              <a:ext uri="{FF2B5EF4-FFF2-40B4-BE49-F238E27FC236}">
                <a16:creationId xmlns:a16="http://schemas.microsoft.com/office/drawing/2014/main" id="{7B4D80BA-D33A-4B23-8AF6-65A812D04B71}"/>
              </a:ext>
            </a:extLst>
          </p:cNvPr>
          <p:cNvSpPr>
            <a:spLocks noChangeArrowheads="1"/>
          </p:cNvSpPr>
          <p:nvPr/>
        </p:nvSpPr>
        <p:spPr bwMode="auto">
          <a:xfrm>
            <a:off x="1601788" y="1352550"/>
            <a:ext cx="6543675" cy="4875213"/>
          </a:xfrm>
          <a:prstGeom prst="rect">
            <a:avLst/>
          </a:prstGeom>
          <a:solidFill>
            <a:schemeClr val="hlink"/>
          </a:solidFill>
          <a:ln w="12700">
            <a:solidFill>
              <a:srgbClr val="000080"/>
            </a:solidFill>
            <a:miter lim="800000"/>
            <a:headEnd/>
            <a:tailEnd/>
          </a:ln>
          <a:effectLst>
            <a:outerShdw dist="107763" dir="2700000" algn="ctr" rotWithShape="0">
              <a:schemeClr val="bg2">
                <a:alpha val="50000"/>
              </a:schemeClr>
            </a:outerShdw>
          </a:effectLst>
        </p:spPr>
        <p:txBody>
          <a:bodyPr wrap="none" anchor="ct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gn="ctr">
              <a:buFontTx/>
              <a:buChar char="•"/>
            </a:pPr>
            <a:endParaRPr lang="es-PR" altLang="en-US"/>
          </a:p>
        </p:txBody>
      </p:sp>
      <p:sp>
        <p:nvSpPr>
          <p:cNvPr id="47108" name="Text Box 4">
            <a:extLst>
              <a:ext uri="{FF2B5EF4-FFF2-40B4-BE49-F238E27FC236}">
                <a16:creationId xmlns:a16="http://schemas.microsoft.com/office/drawing/2014/main" id="{574D8E0B-90CB-43B1-B3B8-BE669B5EBF05}"/>
              </a:ext>
            </a:extLst>
          </p:cNvPr>
          <p:cNvSpPr txBox="1">
            <a:spLocks noChangeArrowheads="1"/>
          </p:cNvSpPr>
          <p:nvPr/>
        </p:nvSpPr>
        <p:spPr bwMode="auto">
          <a:xfrm>
            <a:off x="568325" y="403225"/>
            <a:ext cx="7351713"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spcBef>
                <a:spcPct val="50000"/>
              </a:spcBef>
            </a:pPr>
            <a:r>
              <a:rPr lang="en-US" altLang="en-US" sz="3600" b="1"/>
              <a:t>Objetivos de Aprendizaje</a:t>
            </a:r>
            <a:endParaRPr lang="en-US" altLang="en-US" b="1"/>
          </a:p>
        </p:txBody>
      </p:sp>
      <p:sp>
        <p:nvSpPr>
          <p:cNvPr id="47109" name="Text Box 5">
            <a:extLst>
              <a:ext uri="{FF2B5EF4-FFF2-40B4-BE49-F238E27FC236}">
                <a16:creationId xmlns:a16="http://schemas.microsoft.com/office/drawing/2014/main" id="{AC374A2A-ED4D-4E67-B977-B86F88FB6111}"/>
              </a:ext>
            </a:extLst>
          </p:cNvPr>
          <p:cNvSpPr txBox="1">
            <a:spLocks noChangeArrowheads="1"/>
          </p:cNvSpPr>
          <p:nvPr/>
        </p:nvSpPr>
        <p:spPr bwMode="auto">
          <a:xfrm>
            <a:off x="1601788" y="1611313"/>
            <a:ext cx="6424612"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tabLst>
                <a:tab pos="274638" algn="l"/>
              </a:tabLst>
              <a:defRPr sz="2400">
                <a:solidFill>
                  <a:schemeClr val="tx1"/>
                </a:solidFill>
                <a:latin typeface="Times New Roman" panose="02020603050405020304" pitchFamily="18" charset="0"/>
              </a:defRPr>
            </a:lvl1pPr>
            <a:lvl2pPr marL="742950" indent="-285750">
              <a:tabLst>
                <a:tab pos="274638" algn="l"/>
              </a:tabLst>
              <a:defRPr sz="2400">
                <a:solidFill>
                  <a:schemeClr val="tx1"/>
                </a:solidFill>
                <a:latin typeface="Times New Roman" panose="02020603050405020304" pitchFamily="18" charset="0"/>
              </a:defRPr>
            </a:lvl2pPr>
            <a:lvl3pPr marL="1143000" indent="-228600">
              <a:tabLst>
                <a:tab pos="274638" algn="l"/>
              </a:tabLst>
              <a:defRPr sz="2400">
                <a:solidFill>
                  <a:schemeClr val="tx1"/>
                </a:solidFill>
                <a:latin typeface="Times New Roman" panose="02020603050405020304" pitchFamily="18" charset="0"/>
              </a:defRPr>
            </a:lvl3pPr>
            <a:lvl4pPr marL="1600200" indent="-228600">
              <a:tabLst>
                <a:tab pos="274638" algn="l"/>
              </a:tabLst>
              <a:defRPr sz="2400">
                <a:solidFill>
                  <a:schemeClr val="tx1"/>
                </a:solidFill>
                <a:latin typeface="Times New Roman" panose="02020603050405020304" pitchFamily="18" charset="0"/>
              </a:defRPr>
            </a:lvl4pPr>
            <a:lvl5pPr marL="2057400" indent="-228600">
              <a:tabLst>
                <a:tab pos="274638" algn="l"/>
              </a:tabLst>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tabLst>
                <a:tab pos="274638" algn="l"/>
              </a:tabLs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tabLst>
                <a:tab pos="274638" algn="l"/>
              </a:tabLs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tabLst>
                <a:tab pos="274638" algn="l"/>
              </a:tabLs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tabLst>
                <a:tab pos="274638" algn="l"/>
              </a:tabLst>
              <a:defRPr sz="2400">
                <a:solidFill>
                  <a:schemeClr val="tx1"/>
                </a:solidFill>
                <a:latin typeface="Times New Roman" panose="02020603050405020304" pitchFamily="18" charset="0"/>
              </a:defRPr>
            </a:lvl9pPr>
          </a:lstStyle>
          <a:p>
            <a:pPr>
              <a:spcBef>
                <a:spcPct val="50000"/>
              </a:spcBef>
              <a:buFontTx/>
              <a:buChar char="•"/>
            </a:pPr>
            <a:r>
              <a:rPr lang="en-US" altLang="en-US"/>
              <a:t>Aprender los componentes básicos del músculo esquelético, la fibra muscular y la miofibrilla.</a:t>
            </a:r>
          </a:p>
        </p:txBody>
      </p:sp>
      <p:sp>
        <p:nvSpPr>
          <p:cNvPr id="47110" name="Text Box 6">
            <a:extLst>
              <a:ext uri="{FF2B5EF4-FFF2-40B4-BE49-F238E27FC236}">
                <a16:creationId xmlns:a16="http://schemas.microsoft.com/office/drawing/2014/main" id="{E26D62C0-A768-4809-9549-EFA2D8F717CB}"/>
              </a:ext>
            </a:extLst>
          </p:cNvPr>
          <p:cNvSpPr txBox="1">
            <a:spLocks noChangeArrowheads="1"/>
          </p:cNvSpPr>
          <p:nvPr/>
        </p:nvSpPr>
        <p:spPr bwMode="auto">
          <a:xfrm>
            <a:off x="1601788" y="2536825"/>
            <a:ext cx="6515100"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tabLst>
                <a:tab pos="260350" algn="l"/>
              </a:tabLst>
              <a:defRPr sz="2400">
                <a:solidFill>
                  <a:schemeClr val="tx1"/>
                </a:solidFill>
                <a:latin typeface="Times New Roman" panose="02020603050405020304" pitchFamily="18" charset="0"/>
              </a:defRPr>
            </a:lvl1pPr>
            <a:lvl2pPr marL="742950" indent="-285750">
              <a:tabLst>
                <a:tab pos="260350" algn="l"/>
              </a:tabLst>
              <a:defRPr sz="2400">
                <a:solidFill>
                  <a:schemeClr val="tx1"/>
                </a:solidFill>
                <a:latin typeface="Times New Roman" panose="02020603050405020304" pitchFamily="18" charset="0"/>
              </a:defRPr>
            </a:lvl2pPr>
            <a:lvl3pPr marL="1143000" indent="-228600">
              <a:tabLst>
                <a:tab pos="260350" algn="l"/>
              </a:tabLst>
              <a:defRPr sz="2400">
                <a:solidFill>
                  <a:schemeClr val="tx1"/>
                </a:solidFill>
                <a:latin typeface="Times New Roman" panose="02020603050405020304" pitchFamily="18" charset="0"/>
              </a:defRPr>
            </a:lvl3pPr>
            <a:lvl4pPr marL="1600200" indent="-228600">
              <a:tabLst>
                <a:tab pos="260350" algn="l"/>
              </a:tabLst>
              <a:defRPr sz="2400">
                <a:solidFill>
                  <a:schemeClr val="tx1"/>
                </a:solidFill>
                <a:latin typeface="Times New Roman" panose="02020603050405020304" pitchFamily="18" charset="0"/>
              </a:defRPr>
            </a:lvl4pPr>
            <a:lvl5pPr marL="2057400" indent="-228600">
              <a:tabLst>
                <a:tab pos="260350" algn="l"/>
              </a:tabLst>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tabLst>
                <a:tab pos="260350" algn="l"/>
              </a:tabLs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tabLst>
                <a:tab pos="260350" algn="l"/>
              </a:tabLs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tabLst>
                <a:tab pos="260350" algn="l"/>
              </a:tabLs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tabLst>
                <a:tab pos="260350" algn="l"/>
              </a:tabLst>
              <a:defRPr sz="2400">
                <a:solidFill>
                  <a:schemeClr val="tx1"/>
                </a:solidFill>
                <a:latin typeface="Times New Roman" panose="02020603050405020304" pitchFamily="18" charset="0"/>
              </a:defRPr>
            </a:lvl9pPr>
          </a:lstStyle>
          <a:p>
            <a:pPr>
              <a:spcBef>
                <a:spcPct val="50000"/>
              </a:spcBef>
              <a:buFontTx/>
              <a:buChar char="•"/>
            </a:pPr>
            <a:r>
              <a:rPr lang="en-US" altLang="en-US"/>
              <a:t>Entender los eventos celulares que conducen a la acción muscular básica.</a:t>
            </a:r>
          </a:p>
        </p:txBody>
      </p:sp>
      <p:sp>
        <p:nvSpPr>
          <p:cNvPr id="47111" name="Text Box 7">
            <a:extLst>
              <a:ext uri="{FF2B5EF4-FFF2-40B4-BE49-F238E27FC236}">
                <a16:creationId xmlns:a16="http://schemas.microsoft.com/office/drawing/2014/main" id="{5C38C48B-8DAC-49DD-A179-18AB20614408}"/>
              </a:ext>
            </a:extLst>
          </p:cNvPr>
          <p:cNvSpPr txBox="1">
            <a:spLocks noChangeArrowheads="1"/>
          </p:cNvSpPr>
          <p:nvPr/>
        </p:nvSpPr>
        <p:spPr bwMode="auto">
          <a:xfrm>
            <a:off x="1601788" y="3357563"/>
            <a:ext cx="6523037"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tabLst>
                <a:tab pos="274638" algn="l"/>
              </a:tabLst>
              <a:defRPr sz="2400">
                <a:solidFill>
                  <a:schemeClr val="tx1"/>
                </a:solidFill>
                <a:latin typeface="Times New Roman" panose="02020603050405020304" pitchFamily="18" charset="0"/>
              </a:defRPr>
            </a:lvl1pPr>
            <a:lvl2pPr marL="742950" indent="-285750">
              <a:tabLst>
                <a:tab pos="274638" algn="l"/>
              </a:tabLst>
              <a:defRPr sz="2400">
                <a:solidFill>
                  <a:schemeClr val="tx1"/>
                </a:solidFill>
                <a:latin typeface="Times New Roman" panose="02020603050405020304" pitchFamily="18" charset="0"/>
              </a:defRPr>
            </a:lvl2pPr>
            <a:lvl3pPr marL="1143000" indent="-228600">
              <a:tabLst>
                <a:tab pos="274638" algn="l"/>
              </a:tabLst>
              <a:defRPr sz="2400">
                <a:solidFill>
                  <a:schemeClr val="tx1"/>
                </a:solidFill>
                <a:latin typeface="Times New Roman" panose="02020603050405020304" pitchFamily="18" charset="0"/>
              </a:defRPr>
            </a:lvl3pPr>
            <a:lvl4pPr marL="1600200" indent="-228600">
              <a:tabLst>
                <a:tab pos="274638" algn="l"/>
              </a:tabLst>
              <a:defRPr sz="2400">
                <a:solidFill>
                  <a:schemeClr val="tx1"/>
                </a:solidFill>
                <a:latin typeface="Times New Roman" panose="02020603050405020304" pitchFamily="18" charset="0"/>
              </a:defRPr>
            </a:lvl4pPr>
            <a:lvl5pPr marL="2057400" indent="-228600">
              <a:tabLst>
                <a:tab pos="274638" algn="l"/>
              </a:tabLst>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tabLst>
                <a:tab pos="274638" algn="l"/>
              </a:tabLs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tabLst>
                <a:tab pos="274638" algn="l"/>
              </a:tabLs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tabLst>
                <a:tab pos="274638" algn="l"/>
              </a:tabLs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tabLst>
                <a:tab pos="274638" algn="l"/>
              </a:tabLst>
              <a:defRPr sz="2400">
                <a:solidFill>
                  <a:schemeClr val="tx1"/>
                </a:solidFill>
                <a:latin typeface="Times New Roman" panose="02020603050405020304" pitchFamily="18" charset="0"/>
              </a:defRPr>
            </a:lvl9pPr>
          </a:lstStyle>
          <a:p>
            <a:pPr>
              <a:spcBef>
                <a:spcPct val="50000"/>
              </a:spcBef>
              <a:buFontTx/>
              <a:buChar char="•"/>
            </a:pPr>
            <a:r>
              <a:rPr lang="en-US" altLang="en-US"/>
              <a:t>Discubrir cómo los músculos funcionan durante el ejercicio.</a:t>
            </a:r>
          </a:p>
        </p:txBody>
      </p:sp>
      <p:sp>
        <p:nvSpPr>
          <p:cNvPr id="47112" name="Text Box 8">
            <a:extLst>
              <a:ext uri="{FF2B5EF4-FFF2-40B4-BE49-F238E27FC236}">
                <a16:creationId xmlns:a16="http://schemas.microsoft.com/office/drawing/2014/main" id="{A9E601CB-D85C-4C5A-B665-DF4043145561}"/>
              </a:ext>
            </a:extLst>
          </p:cNvPr>
          <p:cNvSpPr txBox="1">
            <a:spLocks noChangeArrowheads="1"/>
          </p:cNvSpPr>
          <p:nvPr/>
        </p:nvSpPr>
        <p:spPr bwMode="auto">
          <a:xfrm>
            <a:off x="1601788" y="4210050"/>
            <a:ext cx="6526212"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tabLst>
                <a:tab pos="260350" algn="l"/>
              </a:tabLst>
              <a:defRPr sz="2400">
                <a:solidFill>
                  <a:schemeClr val="tx1"/>
                </a:solidFill>
                <a:latin typeface="Times New Roman" panose="02020603050405020304" pitchFamily="18" charset="0"/>
              </a:defRPr>
            </a:lvl1pPr>
            <a:lvl2pPr marL="742950" indent="-285750">
              <a:tabLst>
                <a:tab pos="260350" algn="l"/>
              </a:tabLst>
              <a:defRPr sz="2400">
                <a:solidFill>
                  <a:schemeClr val="tx1"/>
                </a:solidFill>
                <a:latin typeface="Times New Roman" panose="02020603050405020304" pitchFamily="18" charset="0"/>
              </a:defRPr>
            </a:lvl2pPr>
            <a:lvl3pPr marL="1143000" indent="-228600">
              <a:tabLst>
                <a:tab pos="260350" algn="l"/>
              </a:tabLst>
              <a:defRPr sz="2400">
                <a:solidFill>
                  <a:schemeClr val="tx1"/>
                </a:solidFill>
                <a:latin typeface="Times New Roman" panose="02020603050405020304" pitchFamily="18" charset="0"/>
              </a:defRPr>
            </a:lvl3pPr>
            <a:lvl4pPr marL="1600200" indent="-228600">
              <a:tabLst>
                <a:tab pos="260350" algn="l"/>
              </a:tabLst>
              <a:defRPr sz="2400">
                <a:solidFill>
                  <a:schemeClr val="tx1"/>
                </a:solidFill>
                <a:latin typeface="Times New Roman" panose="02020603050405020304" pitchFamily="18" charset="0"/>
              </a:defRPr>
            </a:lvl4pPr>
            <a:lvl5pPr marL="2057400" indent="-228600">
              <a:tabLst>
                <a:tab pos="260350" algn="l"/>
              </a:tabLst>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tabLst>
                <a:tab pos="260350" algn="l"/>
              </a:tabLs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tabLst>
                <a:tab pos="260350" algn="l"/>
              </a:tabLs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tabLst>
                <a:tab pos="260350" algn="l"/>
              </a:tabLs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tabLst>
                <a:tab pos="260350" algn="l"/>
              </a:tabLst>
              <a:defRPr sz="2400">
                <a:solidFill>
                  <a:schemeClr val="tx1"/>
                </a:solidFill>
                <a:latin typeface="Times New Roman" panose="02020603050405020304" pitchFamily="18" charset="0"/>
              </a:defRPr>
            </a:lvl9pPr>
          </a:lstStyle>
          <a:p>
            <a:pPr>
              <a:spcBef>
                <a:spcPct val="50000"/>
              </a:spcBef>
              <a:buFontTx/>
              <a:buChar char="•"/>
            </a:pPr>
            <a:r>
              <a:rPr lang="en-US" altLang="en-US"/>
              <a:t>Considerar las diferencias en los tipos de fibras y su impacto en el rendimiento físico.</a:t>
            </a:r>
          </a:p>
        </p:txBody>
      </p:sp>
      <p:sp>
        <p:nvSpPr>
          <p:cNvPr id="47113" name="Text Box 9">
            <a:extLst>
              <a:ext uri="{FF2B5EF4-FFF2-40B4-BE49-F238E27FC236}">
                <a16:creationId xmlns:a16="http://schemas.microsoft.com/office/drawing/2014/main" id="{08095B64-B89D-4E7B-BAD9-9B6CD704D44F}"/>
              </a:ext>
            </a:extLst>
          </p:cNvPr>
          <p:cNvSpPr txBox="1">
            <a:spLocks noChangeArrowheads="1"/>
          </p:cNvSpPr>
          <p:nvPr/>
        </p:nvSpPr>
        <p:spPr bwMode="auto">
          <a:xfrm>
            <a:off x="1601788" y="5103813"/>
            <a:ext cx="6516687"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tabLst>
                <a:tab pos="274638" algn="l"/>
              </a:tabLst>
              <a:defRPr sz="2400">
                <a:solidFill>
                  <a:schemeClr val="tx1"/>
                </a:solidFill>
                <a:latin typeface="Times New Roman" panose="02020603050405020304" pitchFamily="18" charset="0"/>
              </a:defRPr>
            </a:lvl1pPr>
            <a:lvl2pPr marL="742950" indent="-285750">
              <a:tabLst>
                <a:tab pos="274638" algn="l"/>
              </a:tabLst>
              <a:defRPr sz="2400">
                <a:solidFill>
                  <a:schemeClr val="tx1"/>
                </a:solidFill>
                <a:latin typeface="Times New Roman" panose="02020603050405020304" pitchFamily="18" charset="0"/>
              </a:defRPr>
            </a:lvl2pPr>
            <a:lvl3pPr marL="1143000" indent="-228600">
              <a:tabLst>
                <a:tab pos="274638" algn="l"/>
              </a:tabLst>
              <a:defRPr sz="2400">
                <a:solidFill>
                  <a:schemeClr val="tx1"/>
                </a:solidFill>
                <a:latin typeface="Times New Roman" panose="02020603050405020304" pitchFamily="18" charset="0"/>
              </a:defRPr>
            </a:lvl3pPr>
            <a:lvl4pPr marL="1600200" indent="-228600">
              <a:tabLst>
                <a:tab pos="274638" algn="l"/>
              </a:tabLst>
              <a:defRPr sz="2400">
                <a:solidFill>
                  <a:schemeClr val="tx1"/>
                </a:solidFill>
                <a:latin typeface="Times New Roman" panose="02020603050405020304" pitchFamily="18" charset="0"/>
              </a:defRPr>
            </a:lvl4pPr>
            <a:lvl5pPr marL="2057400" indent="-228600">
              <a:tabLst>
                <a:tab pos="274638" algn="l"/>
              </a:tabLst>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tabLst>
                <a:tab pos="274638" algn="l"/>
              </a:tabLs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tabLst>
                <a:tab pos="274638" algn="l"/>
              </a:tabLs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tabLst>
                <a:tab pos="274638" algn="l"/>
              </a:tabLs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tabLst>
                <a:tab pos="274638" algn="l"/>
              </a:tabLst>
              <a:defRPr sz="2400">
                <a:solidFill>
                  <a:schemeClr val="tx1"/>
                </a:solidFill>
                <a:latin typeface="Times New Roman" panose="02020603050405020304" pitchFamily="18" charset="0"/>
              </a:defRPr>
            </a:lvl9pPr>
          </a:lstStyle>
          <a:p>
            <a:pPr>
              <a:spcBef>
                <a:spcPct val="50000"/>
              </a:spcBef>
              <a:buFontTx/>
              <a:buChar char="•"/>
            </a:pPr>
            <a:r>
              <a:rPr lang="en-US" altLang="en-US"/>
              <a:t>Aprender cómo los músculos generen fuerza y movimiento al halar los huesos.</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47108"/>
                                        </p:tgtEl>
                                        <p:attrNameLst>
                                          <p:attrName>style.visibility</p:attrName>
                                        </p:attrNameLst>
                                      </p:cBhvr>
                                      <p:to>
                                        <p:strVal val="visible"/>
                                      </p:to>
                                    </p:set>
                                    <p:animEffect transition="in" filter="wipe(left)">
                                      <p:cBhvr>
                                        <p:cTn id="7" dur="500"/>
                                        <p:tgtEl>
                                          <p:spTgt spid="47108"/>
                                        </p:tgtEl>
                                      </p:cBhvr>
                                    </p:animEffect>
                                  </p:childTnLst>
                                </p:cTn>
                              </p:par>
                            </p:childTnLst>
                          </p:cTn>
                        </p:par>
                        <p:par>
                          <p:cTn id="8" fill="hold" nodeType="afterGroup">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47107"/>
                                        </p:tgtEl>
                                        <p:attrNameLst>
                                          <p:attrName>style.visibility</p:attrName>
                                        </p:attrNameLst>
                                      </p:cBhvr>
                                      <p:to>
                                        <p:strVal val="visible"/>
                                      </p:to>
                                    </p:set>
                                    <p:animEffect transition="in" filter="wipe(down)">
                                      <p:cBhvr>
                                        <p:cTn id="11" dur="500"/>
                                        <p:tgtEl>
                                          <p:spTgt spid="47107"/>
                                        </p:tgtEl>
                                      </p:cBhvr>
                                    </p:animEffect>
                                  </p:childTnLst>
                                </p:cTn>
                              </p:par>
                            </p:childTnLst>
                          </p:cTn>
                        </p:par>
                        <p:par>
                          <p:cTn id="12" fill="hold" nodeType="afterGroup">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47109"/>
                                        </p:tgtEl>
                                        <p:attrNameLst>
                                          <p:attrName>style.visibility</p:attrName>
                                        </p:attrNameLst>
                                      </p:cBhvr>
                                      <p:to>
                                        <p:strVal val="visible"/>
                                      </p:to>
                                    </p:set>
                                    <p:animEffect transition="in" filter="wipe(left)">
                                      <p:cBhvr>
                                        <p:cTn id="15" dur="500"/>
                                        <p:tgtEl>
                                          <p:spTgt spid="47109"/>
                                        </p:tgtEl>
                                      </p:cBhvr>
                                    </p:animEffect>
                                  </p:childTnLst>
                                </p:cTn>
                              </p:par>
                            </p:childTnLst>
                          </p:cTn>
                        </p:par>
                      </p:childTnLst>
                    </p:cTn>
                  </p:par>
                  <p:par>
                    <p:cTn id="16" fill="hold" nodeType="clickPar">
                      <p:stCondLst>
                        <p:cond delay="indefinite"/>
                      </p:stCondLst>
                      <p:childTnLst>
                        <p:par>
                          <p:cTn id="17" fill="hold" nodeType="withGroup">
                            <p:stCondLst>
                              <p:cond delay="0"/>
                            </p:stCondLst>
                            <p:childTnLst>
                              <p:par>
                                <p:cTn id="18" presetID="22" presetClass="entr" presetSubtype="8" fill="hold" grpId="0" nodeType="clickEffect">
                                  <p:stCondLst>
                                    <p:cond delay="0"/>
                                  </p:stCondLst>
                                  <p:childTnLst>
                                    <p:set>
                                      <p:cBhvr>
                                        <p:cTn id="19" dur="1" fill="hold">
                                          <p:stCondLst>
                                            <p:cond delay="0"/>
                                          </p:stCondLst>
                                        </p:cTn>
                                        <p:tgtEl>
                                          <p:spTgt spid="47110"/>
                                        </p:tgtEl>
                                        <p:attrNameLst>
                                          <p:attrName>style.visibility</p:attrName>
                                        </p:attrNameLst>
                                      </p:cBhvr>
                                      <p:to>
                                        <p:strVal val="visible"/>
                                      </p:to>
                                    </p:set>
                                    <p:animEffect transition="in" filter="wipe(left)">
                                      <p:cBhvr>
                                        <p:cTn id="20" dur="500"/>
                                        <p:tgtEl>
                                          <p:spTgt spid="47110"/>
                                        </p:tgtEl>
                                      </p:cBhvr>
                                    </p:animEffect>
                                  </p:childTnLst>
                                </p:cTn>
                              </p:par>
                            </p:childTnLst>
                          </p:cTn>
                        </p:par>
                      </p:childTnLst>
                    </p:cTn>
                  </p:par>
                  <p:par>
                    <p:cTn id="21" fill="hold" nodeType="clickPar">
                      <p:stCondLst>
                        <p:cond delay="indefinite"/>
                      </p:stCondLst>
                      <p:childTnLst>
                        <p:par>
                          <p:cTn id="22" fill="hold" nodeType="withGroup">
                            <p:stCondLst>
                              <p:cond delay="0"/>
                            </p:stCondLst>
                            <p:childTnLst>
                              <p:par>
                                <p:cTn id="23" presetID="22" presetClass="entr" presetSubtype="8" fill="hold" grpId="0" nodeType="clickEffect">
                                  <p:stCondLst>
                                    <p:cond delay="0"/>
                                  </p:stCondLst>
                                  <p:childTnLst>
                                    <p:set>
                                      <p:cBhvr>
                                        <p:cTn id="24" dur="1" fill="hold">
                                          <p:stCondLst>
                                            <p:cond delay="0"/>
                                          </p:stCondLst>
                                        </p:cTn>
                                        <p:tgtEl>
                                          <p:spTgt spid="47111"/>
                                        </p:tgtEl>
                                        <p:attrNameLst>
                                          <p:attrName>style.visibility</p:attrName>
                                        </p:attrNameLst>
                                      </p:cBhvr>
                                      <p:to>
                                        <p:strVal val="visible"/>
                                      </p:to>
                                    </p:set>
                                    <p:animEffect transition="in" filter="wipe(left)">
                                      <p:cBhvr>
                                        <p:cTn id="25" dur="500"/>
                                        <p:tgtEl>
                                          <p:spTgt spid="47111"/>
                                        </p:tgtEl>
                                      </p:cBhvr>
                                    </p:animEffect>
                                  </p:childTnLst>
                                </p:cTn>
                              </p:par>
                            </p:childTnLst>
                          </p:cTn>
                        </p:par>
                      </p:childTnLst>
                    </p:cTn>
                  </p:par>
                  <p:par>
                    <p:cTn id="26" fill="hold" nodeType="clickPar">
                      <p:stCondLst>
                        <p:cond delay="indefinite"/>
                      </p:stCondLst>
                      <p:childTnLst>
                        <p:par>
                          <p:cTn id="27" fill="hold" nodeType="withGroup">
                            <p:stCondLst>
                              <p:cond delay="0"/>
                            </p:stCondLst>
                            <p:childTnLst>
                              <p:par>
                                <p:cTn id="28" presetID="22" presetClass="entr" presetSubtype="8" fill="hold" grpId="0" nodeType="clickEffect">
                                  <p:stCondLst>
                                    <p:cond delay="0"/>
                                  </p:stCondLst>
                                  <p:childTnLst>
                                    <p:set>
                                      <p:cBhvr>
                                        <p:cTn id="29" dur="1" fill="hold">
                                          <p:stCondLst>
                                            <p:cond delay="0"/>
                                          </p:stCondLst>
                                        </p:cTn>
                                        <p:tgtEl>
                                          <p:spTgt spid="47112"/>
                                        </p:tgtEl>
                                        <p:attrNameLst>
                                          <p:attrName>style.visibility</p:attrName>
                                        </p:attrNameLst>
                                      </p:cBhvr>
                                      <p:to>
                                        <p:strVal val="visible"/>
                                      </p:to>
                                    </p:set>
                                    <p:animEffect transition="in" filter="wipe(left)">
                                      <p:cBhvr>
                                        <p:cTn id="30" dur="500"/>
                                        <p:tgtEl>
                                          <p:spTgt spid="47112"/>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22" presetClass="entr" presetSubtype="8" fill="hold" grpId="0" nodeType="clickEffect">
                                  <p:stCondLst>
                                    <p:cond delay="0"/>
                                  </p:stCondLst>
                                  <p:childTnLst>
                                    <p:set>
                                      <p:cBhvr>
                                        <p:cTn id="34" dur="1" fill="hold">
                                          <p:stCondLst>
                                            <p:cond delay="0"/>
                                          </p:stCondLst>
                                        </p:cTn>
                                        <p:tgtEl>
                                          <p:spTgt spid="47113"/>
                                        </p:tgtEl>
                                        <p:attrNameLst>
                                          <p:attrName>style.visibility</p:attrName>
                                        </p:attrNameLst>
                                      </p:cBhvr>
                                      <p:to>
                                        <p:strVal val="visible"/>
                                      </p:to>
                                    </p:set>
                                    <p:animEffect transition="in" filter="wipe(left)">
                                      <p:cBhvr>
                                        <p:cTn id="35" dur="500"/>
                                        <p:tgtEl>
                                          <p:spTgt spid="471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107" grpId="0" animBg="1" autoUpdateAnimBg="0"/>
      <p:bldP spid="47108" grpId="0" autoUpdateAnimBg="0"/>
      <p:bldP spid="47109" grpId="0" autoUpdateAnimBg="0"/>
      <p:bldP spid="47110" grpId="0" autoUpdateAnimBg="0"/>
      <p:bldP spid="47111" grpId="0" autoUpdateAnimBg="0"/>
      <p:bldP spid="47112" grpId="0" autoUpdateAnimBg="0"/>
      <p:bldP spid="47113" grpId="0" autoUpdateAnimBg="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554" name="Picture 2" descr="Illustration">
            <a:extLst>
              <a:ext uri="{FF2B5EF4-FFF2-40B4-BE49-F238E27FC236}">
                <a16:creationId xmlns:a16="http://schemas.microsoft.com/office/drawing/2014/main" id="{8E36B0AB-E5C3-4E2E-A569-F2D581359A2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02" name="Picture 10" descr="PSE0100">
            <a:extLst>
              <a:ext uri="{FF2B5EF4-FFF2-40B4-BE49-F238E27FC236}">
                <a16:creationId xmlns:a16="http://schemas.microsoft.com/office/drawing/2014/main" id="{B19C6DBF-DC01-4E50-9BFB-0083B7AF04F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38200" y="609600"/>
            <a:ext cx="8001000" cy="6019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203" name="Text Box 11">
            <a:extLst>
              <a:ext uri="{FF2B5EF4-FFF2-40B4-BE49-F238E27FC236}">
                <a16:creationId xmlns:a16="http://schemas.microsoft.com/office/drawing/2014/main" id="{E04FA38F-FF96-4F80-B0FB-89D74F40C5FE}"/>
              </a:ext>
            </a:extLst>
          </p:cNvPr>
          <p:cNvSpPr txBox="1">
            <a:spLocks noChangeArrowheads="1"/>
          </p:cNvSpPr>
          <p:nvPr/>
        </p:nvSpPr>
        <p:spPr bwMode="auto">
          <a:xfrm>
            <a:off x="381000" y="533400"/>
            <a:ext cx="4246563" cy="1022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spcBef>
                <a:spcPct val="50000"/>
              </a:spcBef>
            </a:pPr>
            <a:r>
              <a:rPr lang="en-US" altLang="en-US" sz="3400" b="1">
                <a:solidFill>
                  <a:schemeClr val="accent2"/>
                </a:solidFill>
              </a:rPr>
              <a:t>ARREGLO DE LOS FILAMENTOS</a:t>
            </a:r>
            <a:endParaRPr lang="en-US" altLang="en-US" b="1"/>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528" fill="hold" nodeType="afterEffect">
                                  <p:stCondLst>
                                    <p:cond delay="0"/>
                                  </p:stCondLst>
                                  <p:childTnLst>
                                    <p:set>
                                      <p:cBhvr>
                                        <p:cTn id="6" dur="1" fill="hold">
                                          <p:stCondLst>
                                            <p:cond delay="0"/>
                                          </p:stCondLst>
                                        </p:cTn>
                                        <p:tgtEl>
                                          <p:spTgt spid="8202"/>
                                        </p:tgtEl>
                                        <p:attrNameLst>
                                          <p:attrName>style.visibility</p:attrName>
                                        </p:attrNameLst>
                                      </p:cBhvr>
                                      <p:to>
                                        <p:strVal val="visible"/>
                                      </p:to>
                                    </p:set>
                                    <p:anim calcmode="lin" valueType="num">
                                      <p:cBhvr>
                                        <p:cTn id="7" dur="500" fill="hold"/>
                                        <p:tgtEl>
                                          <p:spTgt spid="8202"/>
                                        </p:tgtEl>
                                        <p:attrNameLst>
                                          <p:attrName>ppt_w</p:attrName>
                                        </p:attrNameLst>
                                      </p:cBhvr>
                                      <p:tavLst>
                                        <p:tav tm="0">
                                          <p:val>
                                            <p:fltVal val="0"/>
                                          </p:val>
                                        </p:tav>
                                        <p:tav tm="100000">
                                          <p:val>
                                            <p:strVal val="#ppt_w"/>
                                          </p:val>
                                        </p:tav>
                                      </p:tavLst>
                                    </p:anim>
                                    <p:anim calcmode="lin" valueType="num">
                                      <p:cBhvr>
                                        <p:cTn id="8" dur="500" fill="hold"/>
                                        <p:tgtEl>
                                          <p:spTgt spid="8202"/>
                                        </p:tgtEl>
                                        <p:attrNameLst>
                                          <p:attrName>ppt_h</p:attrName>
                                        </p:attrNameLst>
                                      </p:cBhvr>
                                      <p:tavLst>
                                        <p:tav tm="0">
                                          <p:val>
                                            <p:fltVal val="0"/>
                                          </p:val>
                                        </p:tav>
                                        <p:tav tm="100000">
                                          <p:val>
                                            <p:strVal val="#ppt_h"/>
                                          </p:val>
                                        </p:tav>
                                      </p:tavLst>
                                    </p:anim>
                                    <p:anim calcmode="lin" valueType="num">
                                      <p:cBhvr>
                                        <p:cTn id="9" dur="500" fill="hold"/>
                                        <p:tgtEl>
                                          <p:spTgt spid="8202"/>
                                        </p:tgtEl>
                                        <p:attrNameLst>
                                          <p:attrName>ppt_x</p:attrName>
                                        </p:attrNameLst>
                                      </p:cBhvr>
                                      <p:tavLst>
                                        <p:tav tm="0">
                                          <p:val>
                                            <p:fltVal val="0.5"/>
                                          </p:val>
                                        </p:tav>
                                        <p:tav tm="100000">
                                          <p:val>
                                            <p:strVal val="#ppt_x"/>
                                          </p:val>
                                        </p:tav>
                                      </p:tavLst>
                                    </p:anim>
                                    <p:anim calcmode="lin" valueType="num">
                                      <p:cBhvr>
                                        <p:cTn id="10" dur="500" fill="hold"/>
                                        <p:tgtEl>
                                          <p:spTgt spid="8202"/>
                                        </p:tgtEl>
                                        <p:attrNameLst>
                                          <p:attrName>ppt_y</p:attrName>
                                        </p:attrNameLst>
                                      </p:cBhvr>
                                      <p:tavLst>
                                        <p:tav tm="0">
                                          <p:val>
                                            <p:fltVal val="0.5"/>
                                          </p:val>
                                        </p:tav>
                                        <p:tav tm="100000">
                                          <p:val>
                                            <p:strVal val="#ppt_y"/>
                                          </p:val>
                                        </p:tav>
                                      </p:tavLst>
                                    </p:anim>
                                  </p:childTnLst>
                                </p:cTn>
                              </p:par>
                            </p:childTnLst>
                          </p:cTn>
                        </p:par>
                        <p:par>
                          <p:cTn id="11" fill="hold" nodeType="afterGroup">
                            <p:stCondLst>
                              <p:cond delay="500"/>
                            </p:stCondLst>
                            <p:childTnLst>
                              <p:par>
                                <p:cTn id="12" presetID="22" presetClass="entr" presetSubtype="8" fill="hold" grpId="0" nodeType="afterEffect">
                                  <p:stCondLst>
                                    <p:cond delay="0"/>
                                  </p:stCondLst>
                                  <p:childTnLst>
                                    <p:set>
                                      <p:cBhvr>
                                        <p:cTn id="13" dur="1" fill="hold">
                                          <p:stCondLst>
                                            <p:cond delay="0"/>
                                          </p:stCondLst>
                                        </p:cTn>
                                        <p:tgtEl>
                                          <p:spTgt spid="8203"/>
                                        </p:tgtEl>
                                        <p:attrNameLst>
                                          <p:attrName>style.visibility</p:attrName>
                                        </p:attrNameLst>
                                      </p:cBhvr>
                                      <p:to>
                                        <p:strVal val="visible"/>
                                      </p:to>
                                    </p:set>
                                    <p:animEffect transition="in" filter="wipe(left)">
                                      <p:cBhvr>
                                        <p:cTn id="14" dur="500"/>
                                        <p:tgtEl>
                                          <p:spTgt spid="82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203" grpId="0" autoUpdateAnimBg="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578" name="Picture 2" descr="Illustration">
            <a:extLst>
              <a:ext uri="{FF2B5EF4-FFF2-40B4-BE49-F238E27FC236}">
                <a16:creationId xmlns:a16="http://schemas.microsoft.com/office/drawing/2014/main" id="{65CFBA82-DC63-46FB-90CD-A40CBBC2A82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1203" name="Text Box 3">
            <a:extLst>
              <a:ext uri="{FF2B5EF4-FFF2-40B4-BE49-F238E27FC236}">
                <a16:creationId xmlns:a16="http://schemas.microsoft.com/office/drawing/2014/main" id="{1AA683D8-090E-4B7E-9C5B-9CE8FF0CB077}"/>
              </a:ext>
            </a:extLst>
          </p:cNvPr>
          <p:cNvSpPr txBox="1">
            <a:spLocks noChangeArrowheads="1"/>
          </p:cNvSpPr>
          <p:nvPr/>
        </p:nvSpPr>
        <p:spPr bwMode="auto">
          <a:xfrm>
            <a:off x="381000" y="533400"/>
            <a:ext cx="8382000" cy="557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spcBef>
                <a:spcPct val="50000"/>
              </a:spcBef>
            </a:pPr>
            <a:r>
              <a:rPr lang="en-US" altLang="en-US" sz="3400" b="1">
                <a:solidFill>
                  <a:schemeClr val="accent2"/>
                </a:solidFill>
              </a:rPr>
              <a:t>ARREGLO DE LOS FILAMENTOS</a:t>
            </a:r>
            <a:endParaRPr lang="en-US" altLang="en-US" b="1"/>
          </a:p>
        </p:txBody>
      </p:sp>
      <p:pic>
        <p:nvPicPr>
          <p:cNvPr id="51204" name="Picture 4">
            <a:extLst>
              <a:ext uri="{FF2B5EF4-FFF2-40B4-BE49-F238E27FC236}">
                <a16:creationId xmlns:a16="http://schemas.microsoft.com/office/drawing/2014/main" id="{6C88ECA4-C231-460D-A68B-D7C3192BF2B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t="1515"/>
          <a:stretch>
            <a:fillRect/>
          </a:stretch>
        </p:blipFill>
        <p:spPr bwMode="auto">
          <a:xfrm>
            <a:off x="890588" y="1219200"/>
            <a:ext cx="7362825" cy="495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51203"/>
                                        </p:tgtEl>
                                        <p:attrNameLst>
                                          <p:attrName>style.visibility</p:attrName>
                                        </p:attrNameLst>
                                      </p:cBhvr>
                                      <p:to>
                                        <p:strVal val="visible"/>
                                      </p:to>
                                    </p:set>
                                    <p:animEffect transition="in" filter="wipe(left)">
                                      <p:cBhvr>
                                        <p:cTn id="7" dur="500"/>
                                        <p:tgtEl>
                                          <p:spTgt spid="51203"/>
                                        </p:tgtEl>
                                      </p:cBhvr>
                                    </p:animEffect>
                                  </p:childTnLst>
                                </p:cTn>
                              </p:par>
                            </p:childTnLst>
                          </p:cTn>
                        </p:par>
                        <p:par>
                          <p:cTn id="8" fill="hold" nodeType="afterGroup">
                            <p:stCondLst>
                              <p:cond delay="500"/>
                            </p:stCondLst>
                            <p:childTnLst>
                              <p:par>
                                <p:cTn id="9" presetID="23" presetClass="entr" presetSubtype="528" fill="hold" nodeType="afterEffect">
                                  <p:stCondLst>
                                    <p:cond delay="0"/>
                                  </p:stCondLst>
                                  <p:childTnLst>
                                    <p:set>
                                      <p:cBhvr>
                                        <p:cTn id="10" dur="1" fill="hold">
                                          <p:stCondLst>
                                            <p:cond delay="0"/>
                                          </p:stCondLst>
                                        </p:cTn>
                                        <p:tgtEl>
                                          <p:spTgt spid="51204"/>
                                        </p:tgtEl>
                                        <p:attrNameLst>
                                          <p:attrName>style.visibility</p:attrName>
                                        </p:attrNameLst>
                                      </p:cBhvr>
                                      <p:to>
                                        <p:strVal val="visible"/>
                                      </p:to>
                                    </p:set>
                                    <p:anim calcmode="lin" valueType="num">
                                      <p:cBhvr>
                                        <p:cTn id="11" dur="500" fill="hold"/>
                                        <p:tgtEl>
                                          <p:spTgt spid="51204"/>
                                        </p:tgtEl>
                                        <p:attrNameLst>
                                          <p:attrName>ppt_w</p:attrName>
                                        </p:attrNameLst>
                                      </p:cBhvr>
                                      <p:tavLst>
                                        <p:tav tm="0">
                                          <p:val>
                                            <p:fltVal val="0"/>
                                          </p:val>
                                        </p:tav>
                                        <p:tav tm="100000">
                                          <p:val>
                                            <p:strVal val="#ppt_w"/>
                                          </p:val>
                                        </p:tav>
                                      </p:tavLst>
                                    </p:anim>
                                    <p:anim calcmode="lin" valueType="num">
                                      <p:cBhvr>
                                        <p:cTn id="12" dur="500" fill="hold"/>
                                        <p:tgtEl>
                                          <p:spTgt spid="51204"/>
                                        </p:tgtEl>
                                        <p:attrNameLst>
                                          <p:attrName>ppt_h</p:attrName>
                                        </p:attrNameLst>
                                      </p:cBhvr>
                                      <p:tavLst>
                                        <p:tav tm="0">
                                          <p:val>
                                            <p:fltVal val="0"/>
                                          </p:val>
                                        </p:tav>
                                        <p:tav tm="100000">
                                          <p:val>
                                            <p:strVal val="#ppt_h"/>
                                          </p:val>
                                        </p:tav>
                                      </p:tavLst>
                                    </p:anim>
                                    <p:anim calcmode="lin" valueType="num">
                                      <p:cBhvr>
                                        <p:cTn id="13" dur="500" fill="hold"/>
                                        <p:tgtEl>
                                          <p:spTgt spid="51204"/>
                                        </p:tgtEl>
                                        <p:attrNameLst>
                                          <p:attrName>ppt_x</p:attrName>
                                        </p:attrNameLst>
                                      </p:cBhvr>
                                      <p:tavLst>
                                        <p:tav tm="0">
                                          <p:val>
                                            <p:fltVal val="0.5"/>
                                          </p:val>
                                        </p:tav>
                                        <p:tav tm="100000">
                                          <p:val>
                                            <p:strVal val="#ppt_x"/>
                                          </p:val>
                                        </p:tav>
                                      </p:tavLst>
                                    </p:anim>
                                    <p:anim calcmode="lin" valueType="num">
                                      <p:cBhvr>
                                        <p:cTn id="14" dur="500" fill="hold"/>
                                        <p:tgtEl>
                                          <p:spTgt spid="51204"/>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203" grpId="0" autoUpdateAnimBg="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602" name="Picture 2" descr="Illustration">
            <a:extLst>
              <a:ext uri="{FF2B5EF4-FFF2-40B4-BE49-F238E27FC236}">
                <a16:creationId xmlns:a16="http://schemas.microsoft.com/office/drawing/2014/main" id="{C4968E53-1B31-420D-AE0F-DE967078750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220" name="Text Box 4">
            <a:extLst>
              <a:ext uri="{FF2B5EF4-FFF2-40B4-BE49-F238E27FC236}">
                <a16:creationId xmlns:a16="http://schemas.microsoft.com/office/drawing/2014/main" id="{F92C39CF-AE7C-4261-ACCF-16871AA8B5B8}"/>
              </a:ext>
            </a:extLst>
          </p:cNvPr>
          <p:cNvSpPr txBox="1">
            <a:spLocks noChangeArrowheads="1"/>
          </p:cNvSpPr>
          <p:nvPr/>
        </p:nvSpPr>
        <p:spPr bwMode="auto">
          <a:xfrm>
            <a:off x="381000" y="533400"/>
            <a:ext cx="8351838" cy="1022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spcBef>
                <a:spcPct val="50000"/>
              </a:spcBef>
            </a:pPr>
            <a:r>
              <a:rPr lang="en-US" altLang="en-US" sz="3400" b="1">
                <a:solidFill>
                  <a:schemeClr val="accent2"/>
                </a:solidFill>
              </a:rPr>
              <a:t>ARREGLO DE LOS FILAMENTOS EN UNA SARCÓMERO</a:t>
            </a:r>
            <a:endParaRPr lang="en-US" altLang="en-US" b="1"/>
          </a:p>
        </p:txBody>
      </p:sp>
      <p:pic>
        <p:nvPicPr>
          <p:cNvPr id="9224" name="Picture 8">
            <a:extLst>
              <a:ext uri="{FF2B5EF4-FFF2-40B4-BE49-F238E27FC236}">
                <a16:creationId xmlns:a16="http://schemas.microsoft.com/office/drawing/2014/main" id="{7FF86EB7-98F3-4281-840B-C190A78C63A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14400" y="1524000"/>
            <a:ext cx="7305675" cy="4875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9220"/>
                                        </p:tgtEl>
                                        <p:attrNameLst>
                                          <p:attrName>style.visibility</p:attrName>
                                        </p:attrNameLst>
                                      </p:cBhvr>
                                      <p:to>
                                        <p:strVal val="visible"/>
                                      </p:to>
                                    </p:set>
                                    <p:animEffect transition="in" filter="wipe(left)">
                                      <p:cBhvr>
                                        <p:cTn id="7" dur="500"/>
                                        <p:tgtEl>
                                          <p:spTgt spid="9220"/>
                                        </p:tgtEl>
                                      </p:cBhvr>
                                    </p:animEffect>
                                  </p:childTnLst>
                                </p:cTn>
                              </p:par>
                            </p:childTnLst>
                          </p:cTn>
                        </p:par>
                        <p:par>
                          <p:cTn id="8" fill="hold" nodeType="afterGroup">
                            <p:stCondLst>
                              <p:cond delay="500"/>
                            </p:stCondLst>
                            <p:childTnLst>
                              <p:par>
                                <p:cTn id="9" presetID="23" presetClass="entr" presetSubtype="528" fill="hold" nodeType="afterEffect">
                                  <p:stCondLst>
                                    <p:cond delay="0"/>
                                  </p:stCondLst>
                                  <p:childTnLst>
                                    <p:set>
                                      <p:cBhvr>
                                        <p:cTn id="10" dur="1" fill="hold">
                                          <p:stCondLst>
                                            <p:cond delay="0"/>
                                          </p:stCondLst>
                                        </p:cTn>
                                        <p:tgtEl>
                                          <p:spTgt spid="9224"/>
                                        </p:tgtEl>
                                        <p:attrNameLst>
                                          <p:attrName>style.visibility</p:attrName>
                                        </p:attrNameLst>
                                      </p:cBhvr>
                                      <p:to>
                                        <p:strVal val="visible"/>
                                      </p:to>
                                    </p:set>
                                    <p:anim calcmode="lin" valueType="num">
                                      <p:cBhvr>
                                        <p:cTn id="11" dur="500" fill="hold"/>
                                        <p:tgtEl>
                                          <p:spTgt spid="9224"/>
                                        </p:tgtEl>
                                        <p:attrNameLst>
                                          <p:attrName>ppt_w</p:attrName>
                                        </p:attrNameLst>
                                      </p:cBhvr>
                                      <p:tavLst>
                                        <p:tav tm="0">
                                          <p:val>
                                            <p:fltVal val="0"/>
                                          </p:val>
                                        </p:tav>
                                        <p:tav tm="100000">
                                          <p:val>
                                            <p:strVal val="#ppt_w"/>
                                          </p:val>
                                        </p:tav>
                                      </p:tavLst>
                                    </p:anim>
                                    <p:anim calcmode="lin" valueType="num">
                                      <p:cBhvr>
                                        <p:cTn id="12" dur="500" fill="hold"/>
                                        <p:tgtEl>
                                          <p:spTgt spid="9224"/>
                                        </p:tgtEl>
                                        <p:attrNameLst>
                                          <p:attrName>ppt_h</p:attrName>
                                        </p:attrNameLst>
                                      </p:cBhvr>
                                      <p:tavLst>
                                        <p:tav tm="0">
                                          <p:val>
                                            <p:fltVal val="0"/>
                                          </p:val>
                                        </p:tav>
                                        <p:tav tm="100000">
                                          <p:val>
                                            <p:strVal val="#ppt_h"/>
                                          </p:val>
                                        </p:tav>
                                      </p:tavLst>
                                    </p:anim>
                                    <p:anim calcmode="lin" valueType="num">
                                      <p:cBhvr>
                                        <p:cTn id="13" dur="500" fill="hold"/>
                                        <p:tgtEl>
                                          <p:spTgt spid="9224"/>
                                        </p:tgtEl>
                                        <p:attrNameLst>
                                          <p:attrName>ppt_x</p:attrName>
                                        </p:attrNameLst>
                                      </p:cBhvr>
                                      <p:tavLst>
                                        <p:tav tm="0">
                                          <p:val>
                                            <p:fltVal val="0.5"/>
                                          </p:val>
                                        </p:tav>
                                        <p:tav tm="100000">
                                          <p:val>
                                            <p:strVal val="#ppt_x"/>
                                          </p:val>
                                        </p:tav>
                                      </p:tavLst>
                                    </p:anim>
                                    <p:anim calcmode="lin" valueType="num">
                                      <p:cBhvr>
                                        <p:cTn id="14" dur="500" fill="hold"/>
                                        <p:tgtEl>
                                          <p:spTgt spid="9224"/>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220" grpId="0" autoUpdateAnimBg="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626" name="Picture 2" descr="Illustration">
            <a:extLst>
              <a:ext uri="{FF2B5EF4-FFF2-40B4-BE49-F238E27FC236}">
                <a16:creationId xmlns:a16="http://schemas.microsoft.com/office/drawing/2014/main" id="{A63C888C-17AB-42C2-A0CF-982DD0F776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443" name="Text Box 3">
            <a:extLst>
              <a:ext uri="{FF2B5EF4-FFF2-40B4-BE49-F238E27FC236}">
                <a16:creationId xmlns:a16="http://schemas.microsoft.com/office/drawing/2014/main" id="{CC41FF1A-1579-40B0-9EEA-365E6EDD731C}"/>
              </a:ext>
            </a:extLst>
          </p:cNvPr>
          <p:cNvSpPr txBox="1">
            <a:spLocks noChangeArrowheads="1"/>
          </p:cNvSpPr>
          <p:nvPr/>
        </p:nvSpPr>
        <p:spPr bwMode="auto">
          <a:xfrm>
            <a:off x="381000" y="533400"/>
            <a:ext cx="8537575" cy="1487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spcBef>
                <a:spcPct val="50000"/>
              </a:spcBef>
            </a:pPr>
            <a:r>
              <a:rPr lang="en-US" altLang="en-US" sz="3400" b="1">
                <a:solidFill>
                  <a:schemeClr val="accent2"/>
                </a:solidFill>
              </a:rPr>
              <a:t>LA UNIDAD FUNCIONAL BÁSICA ES EL SARCÓMERO: Contiene una Estructura Especializada de Actina y Miosina</a:t>
            </a:r>
            <a:endParaRPr lang="en-US" altLang="en-US" sz="3400" b="1"/>
          </a:p>
        </p:txBody>
      </p:sp>
      <p:pic>
        <p:nvPicPr>
          <p:cNvPr id="26628" name="Picture 5" descr="sarcom1e">
            <a:extLst>
              <a:ext uri="{FF2B5EF4-FFF2-40B4-BE49-F238E27FC236}">
                <a16:creationId xmlns:a16="http://schemas.microsoft.com/office/drawing/2014/main" id="{412C3392-1F9D-4290-B789-E1C0B20CCD8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73100" y="2108200"/>
            <a:ext cx="7837488" cy="4357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61443"/>
                                        </p:tgtEl>
                                        <p:attrNameLst>
                                          <p:attrName>style.visibility</p:attrName>
                                        </p:attrNameLst>
                                      </p:cBhvr>
                                      <p:to>
                                        <p:strVal val="visible"/>
                                      </p:to>
                                    </p:set>
                                    <p:animEffect transition="in" filter="wipe(left)">
                                      <p:cBhvr>
                                        <p:cTn id="7" dur="500"/>
                                        <p:tgtEl>
                                          <p:spTgt spid="614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443" grpId="0" autoUpdateAnimBg="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650" name="Picture 2" descr="Illustration">
            <a:extLst>
              <a:ext uri="{FF2B5EF4-FFF2-40B4-BE49-F238E27FC236}">
                <a16:creationId xmlns:a16="http://schemas.microsoft.com/office/drawing/2014/main" id="{D96E23E1-BC93-4F99-82FA-EE89BA18A59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7043" name="Text Box 3">
            <a:extLst>
              <a:ext uri="{FF2B5EF4-FFF2-40B4-BE49-F238E27FC236}">
                <a16:creationId xmlns:a16="http://schemas.microsoft.com/office/drawing/2014/main" id="{BC95AAFA-2A2B-4C15-8630-79598295AABB}"/>
              </a:ext>
            </a:extLst>
          </p:cNvPr>
          <p:cNvSpPr txBox="1">
            <a:spLocks noChangeArrowheads="1"/>
          </p:cNvSpPr>
          <p:nvPr/>
        </p:nvSpPr>
        <p:spPr bwMode="auto">
          <a:xfrm>
            <a:off x="381000" y="571500"/>
            <a:ext cx="8351838" cy="557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spcBef>
                <a:spcPct val="50000"/>
              </a:spcBef>
            </a:pPr>
            <a:r>
              <a:rPr lang="en-US" altLang="en-US" sz="3400" b="1">
                <a:solidFill>
                  <a:schemeClr val="accent2"/>
                </a:solidFill>
              </a:rPr>
              <a:t>SARCÓMERO</a:t>
            </a:r>
            <a:endParaRPr lang="en-US" altLang="en-US" b="1"/>
          </a:p>
        </p:txBody>
      </p:sp>
      <p:grpSp>
        <p:nvGrpSpPr>
          <p:cNvPr id="27652" name="Group 7">
            <a:extLst>
              <a:ext uri="{FF2B5EF4-FFF2-40B4-BE49-F238E27FC236}">
                <a16:creationId xmlns:a16="http://schemas.microsoft.com/office/drawing/2014/main" id="{A7928D95-6F06-49DD-9A86-2000FD9356BD}"/>
              </a:ext>
            </a:extLst>
          </p:cNvPr>
          <p:cNvGrpSpPr>
            <a:grpSpLocks noChangeAspect="1"/>
          </p:cNvGrpSpPr>
          <p:nvPr/>
        </p:nvGrpSpPr>
        <p:grpSpPr bwMode="auto">
          <a:xfrm>
            <a:off x="3335338" y="757238"/>
            <a:ext cx="4600575" cy="5740400"/>
            <a:chOff x="2101" y="477"/>
            <a:chExt cx="2898" cy="3616"/>
          </a:xfrm>
        </p:grpSpPr>
        <p:sp>
          <p:nvSpPr>
            <p:cNvPr id="27653" name="AutoShape 6">
              <a:extLst>
                <a:ext uri="{FF2B5EF4-FFF2-40B4-BE49-F238E27FC236}">
                  <a16:creationId xmlns:a16="http://schemas.microsoft.com/office/drawing/2014/main" id="{7FAF0786-6212-475B-940D-7E0E0D483A62}"/>
                </a:ext>
              </a:extLst>
            </p:cNvPr>
            <p:cNvSpPr>
              <a:spLocks noChangeAspect="1" noChangeArrowheads="1" noTextEdit="1"/>
            </p:cNvSpPr>
            <p:nvPr/>
          </p:nvSpPr>
          <p:spPr bwMode="auto">
            <a:xfrm>
              <a:off x="2101" y="477"/>
              <a:ext cx="2898" cy="36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27654" name="Group 208">
              <a:extLst>
                <a:ext uri="{FF2B5EF4-FFF2-40B4-BE49-F238E27FC236}">
                  <a16:creationId xmlns:a16="http://schemas.microsoft.com/office/drawing/2014/main" id="{0CE17320-9FB5-45A8-AF71-D24729759578}"/>
                </a:ext>
              </a:extLst>
            </p:cNvPr>
            <p:cNvGrpSpPr>
              <a:grpSpLocks/>
            </p:cNvGrpSpPr>
            <p:nvPr/>
          </p:nvGrpSpPr>
          <p:grpSpPr bwMode="auto">
            <a:xfrm>
              <a:off x="2432" y="848"/>
              <a:ext cx="2567" cy="899"/>
              <a:chOff x="2432" y="848"/>
              <a:chExt cx="2567" cy="899"/>
            </a:xfrm>
          </p:grpSpPr>
          <p:sp>
            <p:nvSpPr>
              <p:cNvPr id="28552" name="Freeform 8">
                <a:extLst>
                  <a:ext uri="{FF2B5EF4-FFF2-40B4-BE49-F238E27FC236}">
                    <a16:creationId xmlns:a16="http://schemas.microsoft.com/office/drawing/2014/main" id="{0CB8B1A6-079D-4386-9955-D56198DED71E}"/>
                  </a:ext>
                </a:extLst>
              </p:cNvPr>
              <p:cNvSpPr>
                <a:spLocks/>
              </p:cNvSpPr>
              <p:nvPr/>
            </p:nvSpPr>
            <p:spPr bwMode="auto">
              <a:xfrm>
                <a:off x="2432" y="852"/>
                <a:ext cx="2294" cy="892"/>
              </a:xfrm>
              <a:custGeom>
                <a:avLst/>
                <a:gdLst>
                  <a:gd name="T0" fmla="*/ 0 w 11474"/>
                  <a:gd name="T1" fmla="*/ 852 h 4462"/>
                  <a:gd name="T2" fmla="*/ 56 w 11474"/>
                  <a:gd name="T3" fmla="*/ 236 h 4462"/>
                  <a:gd name="T4" fmla="*/ 2288 w 11474"/>
                  <a:gd name="T5" fmla="*/ 0 h 4462"/>
                  <a:gd name="T6" fmla="*/ 2294 w 11474"/>
                  <a:gd name="T7" fmla="*/ 0 h 4462"/>
                  <a:gd name="T8" fmla="*/ 2215 w 11474"/>
                  <a:gd name="T9" fmla="*/ 892 h 4462"/>
                  <a:gd name="T10" fmla="*/ 2212 w 11474"/>
                  <a:gd name="T11" fmla="*/ 891 h 4462"/>
                  <a:gd name="T12" fmla="*/ 0 w 11474"/>
                  <a:gd name="T13" fmla="*/ 852 h 4462"/>
                  <a:gd name="T14" fmla="*/ 0 60000 65536"/>
                  <a:gd name="T15" fmla="*/ 0 60000 65536"/>
                  <a:gd name="T16" fmla="*/ 0 60000 65536"/>
                  <a:gd name="T17" fmla="*/ 0 60000 65536"/>
                  <a:gd name="T18" fmla="*/ 0 60000 65536"/>
                  <a:gd name="T19" fmla="*/ 0 60000 65536"/>
                  <a:gd name="T20" fmla="*/ 0 60000 65536"/>
                  <a:gd name="T21" fmla="*/ 0 w 11474"/>
                  <a:gd name="T22" fmla="*/ 0 h 4462"/>
                  <a:gd name="T23" fmla="*/ 11474 w 11474"/>
                  <a:gd name="T24" fmla="*/ 4462 h 446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474" h="4462">
                    <a:moveTo>
                      <a:pt x="0" y="4260"/>
                    </a:moveTo>
                    <a:lnTo>
                      <a:pt x="281" y="1183"/>
                    </a:lnTo>
                    <a:lnTo>
                      <a:pt x="11446" y="2"/>
                    </a:lnTo>
                    <a:lnTo>
                      <a:pt x="11474" y="0"/>
                    </a:lnTo>
                    <a:lnTo>
                      <a:pt x="11081" y="4462"/>
                    </a:lnTo>
                    <a:lnTo>
                      <a:pt x="11063" y="4456"/>
                    </a:lnTo>
                    <a:lnTo>
                      <a:pt x="0" y="4260"/>
                    </a:lnTo>
                    <a:close/>
                  </a:path>
                </a:pathLst>
              </a:custGeom>
              <a:solidFill>
                <a:srgbClr val="FFC8D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553" name="Freeform 9">
                <a:extLst>
                  <a:ext uri="{FF2B5EF4-FFF2-40B4-BE49-F238E27FC236}">
                    <a16:creationId xmlns:a16="http://schemas.microsoft.com/office/drawing/2014/main" id="{DCB92F0E-2CC6-4B83-88B4-1751658D057C}"/>
                  </a:ext>
                </a:extLst>
              </p:cNvPr>
              <p:cNvSpPr>
                <a:spLocks/>
              </p:cNvSpPr>
              <p:nvPr/>
            </p:nvSpPr>
            <p:spPr bwMode="auto">
              <a:xfrm>
                <a:off x="3138" y="1358"/>
                <a:ext cx="140" cy="11"/>
              </a:xfrm>
              <a:custGeom>
                <a:avLst/>
                <a:gdLst>
                  <a:gd name="T0" fmla="*/ 0 w 701"/>
                  <a:gd name="T1" fmla="*/ 5 h 56"/>
                  <a:gd name="T2" fmla="*/ 140 w 701"/>
                  <a:gd name="T3" fmla="*/ 0 h 56"/>
                  <a:gd name="T4" fmla="*/ 140 w 701"/>
                  <a:gd name="T5" fmla="*/ 6 h 56"/>
                  <a:gd name="T6" fmla="*/ 0 w 701"/>
                  <a:gd name="T7" fmla="*/ 11 h 56"/>
                  <a:gd name="T8" fmla="*/ 0 w 701"/>
                  <a:gd name="T9" fmla="*/ 5 h 56"/>
                  <a:gd name="T10" fmla="*/ 0 60000 65536"/>
                  <a:gd name="T11" fmla="*/ 0 60000 65536"/>
                  <a:gd name="T12" fmla="*/ 0 60000 65536"/>
                  <a:gd name="T13" fmla="*/ 0 60000 65536"/>
                  <a:gd name="T14" fmla="*/ 0 60000 65536"/>
                  <a:gd name="T15" fmla="*/ 0 w 701"/>
                  <a:gd name="T16" fmla="*/ 0 h 56"/>
                  <a:gd name="T17" fmla="*/ 701 w 701"/>
                  <a:gd name="T18" fmla="*/ 56 h 56"/>
                </a:gdLst>
                <a:ahLst/>
                <a:cxnLst>
                  <a:cxn ang="T10">
                    <a:pos x="T0" y="T1"/>
                  </a:cxn>
                  <a:cxn ang="T11">
                    <a:pos x="T2" y="T3"/>
                  </a:cxn>
                  <a:cxn ang="T12">
                    <a:pos x="T4" y="T5"/>
                  </a:cxn>
                  <a:cxn ang="T13">
                    <a:pos x="T6" y="T7"/>
                  </a:cxn>
                  <a:cxn ang="T14">
                    <a:pos x="T8" y="T9"/>
                  </a:cxn>
                </a:cxnLst>
                <a:rect l="T15" t="T16" r="T17" b="T18"/>
                <a:pathLst>
                  <a:path w="701" h="56">
                    <a:moveTo>
                      <a:pt x="0" y="27"/>
                    </a:moveTo>
                    <a:lnTo>
                      <a:pt x="700" y="0"/>
                    </a:lnTo>
                    <a:lnTo>
                      <a:pt x="701" y="29"/>
                    </a:lnTo>
                    <a:lnTo>
                      <a:pt x="0" y="56"/>
                    </a:lnTo>
                    <a:lnTo>
                      <a:pt x="0" y="2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554" name="Freeform 10">
                <a:extLst>
                  <a:ext uri="{FF2B5EF4-FFF2-40B4-BE49-F238E27FC236}">
                    <a16:creationId xmlns:a16="http://schemas.microsoft.com/office/drawing/2014/main" id="{24CC4DCD-F37F-4D02-A5EB-0163B672432D}"/>
                  </a:ext>
                </a:extLst>
              </p:cNvPr>
              <p:cNvSpPr>
                <a:spLocks/>
              </p:cNvSpPr>
              <p:nvPr/>
            </p:nvSpPr>
            <p:spPr bwMode="auto">
              <a:xfrm>
                <a:off x="3278" y="1345"/>
                <a:ext cx="259" cy="19"/>
              </a:xfrm>
              <a:custGeom>
                <a:avLst/>
                <a:gdLst>
                  <a:gd name="T0" fmla="*/ 0 w 1299"/>
                  <a:gd name="T1" fmla="*/ 13 h 93"/>
                  <a:gd name="T2" fmla="*/ 259 w 1299"/>
                  <a:gd name="T3" fmla="*/ 0 h 93"/>
                  <a:gd name="T4" fmla="*/ 259 w 1299"/>
                  <a:gd name="T5" fmla="*/ 6 h 93"/>
                  <a:gd name="T6" fmla="*/ 0 w 1299"/>
                  <a:gd name="T7" fmla="*/ 19 h 93"/>
                  <a:gd name="T8" fmla="*/ 0 w 1299"/>
                  <a:gd name="T9" fmla="*/ 13 h 93"/>
                  <a:gd name="T10" fmla="*/ 0 60000 65536"/>
                  <a:gd name="T11" fmla="*/ 0 60000 65536"/>
                  <a:gd name="T12" fmla="*/ 0 60000 65536"/>
                  <a:gd name="T13" fmla="*/ 0 60000 65536"/>
                  <a:gd name="T14" fmla="*/ 0 60000 65536"/>
                  <a:gd name="T15" fmla="*/ 0 w 1299"/>
                  <a:gd name="T16" fmla="*/ 0 h 93"/>
                  <a:gd name="T17" fmla="*/ 1299 w 1299"/>
                  <a:gd name="T18" fmla="*/ 93 h 93"/>
                </a:gdLst>
                <a:ahLst/>
                <a:cxnLst>
                  <a:cxn ang="T10">
                    <a:pos x="T0" y="T1"/>
                  </a:cxn>
                  <a:cxn ang="T11">
                    <a:pos x="T2" y="T3"/>
                  </a:cxn>
                  <a:cxn ang="T12">
                    <a:pos x="T4" y="T5"/>
                  </a:cxn>
                  <a:cxn ang="T13">
                    <a:pos x="T6" y="T7"/>
                  </a:cxn>
                  <a:cxn ang="T14">
                    <a:pos x="T8" y="T9"/>
                  </a:cxn>
                </a:cxnLst>
                <a:rect l="T15" t="T16" r="T17" b="T18"/>
                <a:pathLst>
                  <a:path w="1299" h="93">
                    <a:moveTo>
                      <a:pt x="0" y="64"/>
                    </a:moveTo>
                    <a:lnTo>
                      <a:pt x="1299" y="0"/>
                    </a:lnTo>
                    <a:lnTo>
                      <a:pt x="1299" y="30"/>
                    </a:lnTo>
                    <a:lnTo>
                      <a:pt x="1" y="93"/>
                    </a:lnTo>
                    <a:lnTo>
                      <a:pt x="0" y="64"/>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555" name="Freeform 11">
                <a:extLst>
                  <a:ext uri="{FF2B5EF4-FFF2-40B4-BE49-F238E27FC236}">
                    <a16:creationId xmlns:a16="http://schemas.microsoft.com/office/drawing/2014/main" id="{1062CA66-3FDA-4A77-8C7F-B1EEB0C0B64C}"/>
                  </a:ext>
                </a:extLst>
              </p:cNvPr>
              <p:cNvSpPr>
                <a:spLocks/>
              </p:cNvSpPr>
              <p:nvPr/>
            </p:nvSpPr>
            <p:spPr bwMode="auto">
              <a:xfrm>
                <a:off x="3805" y="1299"/>
                <a:ext cx="581" cy="47"/>
              </a:xfrm>
              <a:custGeom>
                <a:avLst/>
                <a:gdLst>
                  <a:gd name="T0" fmla="*/ 0 w 2905"/>
                  <a:gd name="T1" fmla="*/ 27 h 235"/>
                  <a:gd name="T2" fmla="*/ 580 w 2905"/>
                  <a:gd name="T3" fmla="*/ 0 h 235"/>
                  <a:gd name="T4" fmla="*/ 581 w 2905"/>
                  <a:gd name="T5" fmla="*/ 20 h 235"/>
                  <a:gd name="T6" fmla="*/ 0 w 2905"/>
                  <a:gd name="T7" fmla="*/ 47 h 235"/>
                  <a:gd name="T8" fmla="*/ 0 w 2905"/>
                  <a:gd name="T9" fmla="*/ 27 h 235"/>
                  <a:gd name="T10" fmla="*/ 0 60000 65536"/>
                  <a:gd name="T11" fmla="*/ 0 60000 65536"/>
                  <a:gd name="T12" fmla="*/ 0 60000 65536"/>
                  <a:gd name="T13" fmla="*/ 0 60000 65536"/>
                  <a:gd name="T14" fmla="*/ 0 60000 65536"/>
                  <a:gd name="T15" fmla="*/ 0 w 2905"/>
                  <a:gd name="T16" fmla="*/ 0 h 235"/>
                  <a:gd name="T17" fmla="*/ 2905 w 2905"/>
                  <a:gd name="T18" fmla="*/ 235 h 235"/>
                </a:gdLst>
                <a:ahLst/>
                <a:cxnLst>
                  <a:cxn ang="T10">
                    <a:pos x="T0" y="T1"/>
                  </a:cxn>
                  <a:cxn ang="T11">
                    <a:pos x="T2" y="T3"/>
                  </a:cxn>
                  <a:cxn ang="T12">
                    <a:pos x="T4" y="T5"/>
                  </a:cxn>
                  <a:cxn ang="T13">
                    <a:pos x="T6" y="T7"/>
                  </a:cxn>
                  <a:cxn ang="T14">
                    <a:pos x="T8" y="T9"/>
                  </a:cxn>
                </a:cxnLst>
                <a:rect l="T15" t="T16" r="T17" b="T18"/>
                <a:pathLst>
                  <a:path w="2905" h="235">
                    <a:moveTo>
                      <a:pt x="0" y="136"/>
                    </a:moveTo>
                    <a:lnTo>
                      <a:pt x="2902" y="0"/>
                    </a:lnTo>
                    <a:lnTo>
                      <a:pt x="2905" y="99"/>
                    </a:lnTo>
                    <a:lnTo>
                      <a:pt x="2" y="235"/>
                    </a:lnTo>
                    <a:lnTo>
                      <a:pt x="0" y="136"/>
                    </a:lnTo>
                    <a:close/>
                  </a:path>
                </a:pathLst>
              </a:custGeom>
              <a:solidFill>
                <a:srgbClr val="98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556" name="Freeform 12">
                <a:extLst>
                  <a:ext uri="{FF2B5EF4-FFF2-40B4-BE49-F238E27FC236}">
                    <a16:creationId xmlns:a16="http://schemas.microsoft.com/office/drawing/2014/main" id="{E4F842F0-5D99-4E1E-9010-24ACE565312C}"/>
                  </a:ext>
                </a:extLst>
              </p:cNvPr>
              <p:cNvSpPr>
                <a:spLocks/>
              </p:cNvSpPr>
              <p:nvPr/>
            </p:nvSpPr>
            <p:spPr bwMode="auto">
              <a:xfrm>
                <a:off x="2699" y="1448"/>
                <a:ext cx="569" cy="38"/>
              </a:xfrm>
              <a:custGeom>
                <a:avLst/>
                <a:gdLst>
                  <a:gd name="T0" fmla="*/ 0 w 2846"/>
                  <a:gd name="T1" fmla="*/ 18 h 190"/>
                  <a:gd name="T2" fmla="*/ 569 w 2846"/>
                  <a:gd name="T3" fmla="*/ 0 h 190"/>
                  <a:gd name="T4" fmla="*/ 569 w 2846"/>
                  <a:gd name="T5" fmla="*/ 20 h 190"/>
                  <a:gd name="T6" fmla="*/ 0 w 2846"/>
                  <a:gd name="T7" fmla="*/ 38 h 190"/>
                  <a:gd name="T8" fmla="*/ 0 w 2846"/>
                  <a:gd name="T9" fmla="*/ 18 h 190"/>
                  <a:gd name="T10" fmla="*/ 0 60000 65536"/>
                  <a:gd name="T11" fmla="*/ 0 60000 65536"/>
                  <a:gd name="T12" fmla="*/ 0 60000 65536"/>
                  <a:gd name="T13" fmla="*/ 0 60000 65536"/>
                  <a:gd name="T14" fmla="*/ 0 60000 65536"/>
                  <a:gd name="T15" fmla="*/ 0 w 2846"/>
                  <a:gd name="T16" fmla="*/ 0 h 190"/>
                  <a:gd name="T17" fmla="*/ 2846 w 2846"/>
                  <a:gd name="T18" fmla="*/ 190 h 190"/>
                </a:gdLst>
                <a:ahLst/>
                <a:cxnLst>
                  <a:cxn ang="T10">
                    <a:pos x="T0" y="T1"/>
                  </a:cxn>
                  <a:cxn ang="T11">
                    <a:pos x="T2" y="T3"/>
                  </a:cxn>
                  <a:cxn ang="T12">
                    <a:pos x="T4" y="T5"/>
                  </a:cxn>
                  <a:cxn ang="T13">
                    <a:pos x="T6" y="T7"/>
                  </a:cxn>
                  <a:cxn ang="T14">
                    <a:pos x="T8" y="T9"/>
                  </a:cxn>
                </a:cxnLst>
                <a:rect l="T15" t="T16" r="T17" b="T18"/>
                <a:pathLst>
                  <a:path w="2846" h="190">
                    <a:moveTo>
                      <a:pt x="0" y="90"/>
                    </a:moveTo>
                    <a:lnTo>
                      <a:pt x="2846" y="0"/>
                    </a:lnTo>
                    <a:lnTo>
                      <a:pt x="2846" y="101"/>
                    </a:lnTo>
                    <a:lnTo>
                      <a:pt x="0" y="190"/>
                    </a:lnTo>
                    <a:lnTo>
                      <a:pt x="0" y="90"/>
                    </a:lnTo>
                    <a:close/>
                  </a:path>
                </a:pathLst>
              </a:custGeom>
              <a:solidFill>
                <a:srgbClr val="98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557" name="Freeform 13">
                <a:extLst>
                  <a:ext uri="{FF2B5EF4-FFF2-40B4-BE49-F238E27FC236}">
                    <a16:creationId xmlns:a16="http://schemas.microsoft.com/office/drawing/2014/main" id="{A3A6528E-7F7E-4920-A71B-03866157F2EE}"/>
                  </a:ext>
                </a:extLst>
              </p:cNvPr>
              <p:cNvSpPr>
                <a:spLocks/>
              </p:cNvSpPr>
              <p:nvPr/>
            </p:nvSpPr>
            <p:spPr bwMode="auto">
              <a:xfrm>
                <a:off x="2714" y="1253"/>
                <a:ext cx="572" cy="56"/>
              </a:xfrm>
              <a:custGeom>
                <a:avLst/>
                <a:gdLst>
                  <a:gd name="T0" fmla="*/ 0 w 2859"/>
                  <a:gd name="T1" fmla="*/ 36 h 282"/>
                  <a:gd name="T2" fmla="*/ 571 w 2859"/>
                  <a:gd name="T3" fmla="*/ 0 h 282"/>
                  <a:gd name="T4" fmla="*/ 572 w 2859"/>
                  <a:gd name="T5" fmla="*/ 20 h 282"/>
                  <a:gd name="T6" fmla="*/ 1 w 2859"/>
                  <a:gd name="T7" fmla="*/ 56 h 282"/>
                  <a:gd name="T8" fmla="*/ 0 w 2859"/>
                  <a:gd name="T9" fmla="*/ 36 h 282"/>
                  <a:gd name="T10" fmla="*/ 0 60000 65536"/>
                  <a:gd name="T11" fmla="*/ 0 60000 65536"/>
                  <a:gd name="T12" fmla="*/ 0 60000 65536"/>
                  <a:gd name="T13" fmla="*/ 0 60000 65536"/>
                  <a:gd name="T14" fmla="*/ 0 60000 65536"/>
                  <a:gd name="T15" fmla="*/ 0 w 2859"/>
                  <a:gd name="T16" fmla="*/ 0 h 282"/>
                  <a:gd name="T17" fmla="*/ 2859 w 2859"/>
                  <a:gd name="T18" fmla="*/ 282 h 282"/>
                </a:gdLst>
                <a:ahLst/>
                <a:cxnLst>
                  <a:cxn ang="T10">
                    <a:pos x="T0" y="T1"/>
                  </a:cxn>
                  <a:cxn ang="T11">
                    <a:pos x="T2" y="T3"/>
                  </a:cxn>
                  <a:cxn ang="T12">
                    <a:pos x="T4" y="T5"/>
                  </a:cxn>
                  <a:cxn ang="T13">
                    <a:pos x="T6" y="T7"/>
                  </a:cxn>
                  <a:cxn ang="T14">
                    <a:pos x="T8" y="T9"/>
                  </a:cxn>
                </a:cxnLst>
                <a:rect l="T15" t="T16" r="T17" b="T18"/>
                <a:pathLst>
                  <a:path w="2859" h="282">
                    <a:moveTo>
                      <a:pt x="0" y="181"/>
                    </a:moveTo>
                    <a:lnTo>
                      <a:pt x="2854" y="0"/>
                    </a:lnTo>
                    <a:lnTo>
                      <a:pt x="2859" y="101"/>
                    </a:lnTo>
                    <a:lnTo>
                      <a:pt x="4" y="282"/>
                    </a:lnTo>
                    <a:lnTo>
                      <a:pt x="0" y="181"/>
                    </a:lnTo>
                    <a:close/>
                  </a:path>
                </a:pathLst>
              </a:custGeom>
              <a:solidFill>
                <a:srgbClr val="98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558" name="Freeform 14">
                <a:extLst>
                  <a:ext uri="{FF2B5EF4-FFF2-40B4-BE49-F238E27FC236}">
                    <a16:creationId xmlns:a16="http://schemas.microsoft.com/office/drawing/2014/main" id="{0584BBED-145D-4161-968B-1C1C5AD103F4}"/>
                  </a:ext>
                </a:extLst>
              </p:cNvPr>
              <p:cNvSpPr>
                <a:spLocks/>
              </p:cNvSpPr>
              <p:nvPr/>
            </p:nvSpPr>
            <p:spPr bwMode="auto">
              <a:xfrm>
                <a:off x="3126" y="1488"/>
                <a:ext cx="140" cy="9"/>
              </a:xfrm>
              <a:custGeom>
                <a:avLst/>
                <a:gdLst>
                  <a:gd name="T0" fmla="*/ 0 w 700"/>
                  <a:gd name="T1" fmla="*/ 3 h 48"/>
                  <a:gd name="T2" fmla="*/ 140 w 700"/>
                  <a:gd name="T3" fmla="*/ 0 h 48"/>
                  <a:gd name="T4" fmla="*/ 140 w 700"/>
                  <a:gd name="T5" fmla="*/ 6 h 48"/>
                  <a:gd name="T6" fmla="*/ 0 w 700"/>
                  <a:gd name="T7" fmla="*/ 9 h 48"/>
                  <a:gd name="T8" fmla="*/ 0 w 700"/>
                  <a:gd name="T9" fmla="*/ 3 h 48"/>
                  <a:gd name="T10" fmla="*/ 0 60000 65536"/>
                  <a:gd name="T11" fmla="*/ 0 60000 65536"/>
                  <a:gd name="T12" fmla="*/ 0 60000 65536"/>
                  <a:gd name="T13" fmla="*/ 0 60000 65536"/>
                  <a:gd name="T14" fmla="*/ 0 60000 65536"/>
                  <a:gd name="T15" fmla="*/ 0 w 700"/>
                  <a:gd name="T16" fmla="*/ 0 h 48"/>
                  <a:gd name="T17" fmla="*/ 700 w 700"/>
                  <a:gd name="T18" fmla="*/ 48 h 48"/>
                </a:gdLst>
                <a:ahLst/>
                <a:cxnLst>
                  <a:cxn ang="T10">
                    <a:pos x="T0" y="T1"/>
                  </a:cxn>
                  <a:cxn ang="T11">
                    <a:pos x="T2" y="T3"/>
                  </a:cxn>
                  <a:cxn ang="T12">
                    <a:pos x="T4" y="T5"/>
                  </a:cxn>
                  <a:cxn ang="T13">
                    <a:pos x="T6" y="T7"/>
                  </a:cxn>
                  <a:cxn ang="T14">
                    <a:pos x="T8" y="T9"/>
                  </a:cxn>
                </a:cxnLst>
                <a:rect l="T15" t="T16" r="T17" b="T18"/>
                <a:pathLst>
                  <a:path w="700" h="48">
                    <a:moveTo>
                      <a:pt x="0" y="17"/>
                    </a:moveTo>
                    <a:lnTo>
                      <a:pt x="700" y="0"/>
                    </a:lnTo>
                    <a:lnTo>
                      <a:pt x="700" y="31"/>
                    </a:lnTo>
                    <a:lnTo>
                      <a:pt x="0" y="48"/>
                    </a:lnTo>
                    <a:lnTo>
                      <a:pt x="0"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559" name="Freeform 15">
                <a:extLst>
                  <a:ext uri="{FF2B5EF4-FFF2-40B4-BE49-F238E27FC236}">
                    <a16:creationId xmlns:a16="http://schemas.microsoft.com/office/drawing/2014/main" id="{7165EB8D-95AC-4919-918A-655B0AB97412}"/>
                  </a:ext>
                </a:extLst>
              </p:cNvPr>
              <p:cNvSpPr>
                <a:spLocks/>
              </p:cNvSpPr>
              <p:nvPr/>
            </p:nvSpPr>
            <p:spPr bwMode="auto">
              <a:xfrm>
                <a:off x="3266" y="1481"/>
                <a:ext cx="260" cy="13"/>
              </a:xfrm>
              <a:custGeom>
                <a:avLst/>
                <a:gdLst>
                  <a:gd name="T0" fmla="*/ 0 w 1301"/>
                  <a:gd name="T1" fmla="*/ 7 h 63"/>
                  <a:gd name="T2" fmla="*/ 260 w 1301"/>
                  <a:gd name="T3" fmla="*/ 0 h 63"/>
                  <a:gd name="T4" fmla="*/ 260 w 1301"/>
                  <a:gd name="T5" fmla="*/ 6 h 63"/>
                  <a:gd name="T6" fmla="*/ 0 w 1301"/>
                  <a:gd name="T7" fmla="*/ 13 h 63"/>
                  <a:gd name="T8" fmla="*/ 0 w 1301"/>
                  <a:gd name="T9" fmla="*/ 7 h 63"/>
                  <a:gd name="T10" fmla="*/ 0 60000 65536"/>
                  <a:gd name="T11" fmla="*/ 0 60000 65536"/>
                  <a:gd name="T12" fmla="*/ 0 60000 65536"/>
                  <a:gd name="T13" fmla="*/ 0 60000 65536"/>
                  <a:gd name="T14" fmla="*/ 0 60000 65536"/>
                  <a:gd name="T15" fmla="*/ 0 w 1301"/>
                  <a:gd name="T16" fmla="*/ 0 h 63"/>
                  <a:gd name="T17" fmla="*/ 1301 w 1301"/>
                  <a:gd name="T18" fmla="*/ 63 h 63"/>
                </a:gdLst>
                <a:ahLst/>
                <a:cxnLst>
                  <a:cxn ang="T10">
                    <a:pos x="T0" y="T1"/>
                  </a:cxn>
                  <a:cxn ang="T11">
                    <a:pos x="T2" y="T3"/>
                  </a:cxn>
                  <a:cxn ang="T12">
                    <a:pos x="T4" y="T5"/>
                  </a:cxn>
                  <a:cxn ang="T13">
                    <a:pos x="T6" y="T7"/>
                  </a:cxn>
                  <a:cxn ang="T14">
                    <a:pos x="T8" y="T9"/>
                  </a:cxn>
                </a:cxnLst>
                <a:rect l="T15" t="T16" r="T17" b="T18"/>
                <a:pathLst>
                  <a:path w="1301" h="63">
                    <a:moveTo>
                      <a:pt x="0" y="32"/>
                    </a:moveTo>
                    <a:lnTo>
                      <a:pt x="1301" y="0"/>
                    </a:lnTo>
                    <a:lnTo>
                      <a:pt x="1301" y="30"/>
                    </a:lnTo>
                    <a:lnTo>
                      <a:pt x="0" y="63"/>
                    </a:lnTo>
                    <a:lnTo>
                      <a:pt x="0" y="3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560" name="Freeform 16">
                <a:extLst>
                  <a:ext uri="{FF2B5EF4-FFF2-40B4-BE49-F238E27FC236}">
                    <a16:creationId xmlns:a16="http://schemas.microsoft.com/office/drawing/2014/main" id="{28D0646E-2FA5-4CA9-94AE-40DB0745BD3F}"/>
                  </a:ext>
                </a:extLst>
              </p:cNvPr>
              <p:cNvSpPr>
                <a:spLocks/>
              </p:cNvSpPr>
              <p:nvPr/>
            </p:nvSpPr>
            <p:spPr bwMode="auto">
              <a:xfrm>
                <a:off x="3791" y="1454"/>
                <a:ext cx="579" cy="34"/>
              </a:xfrm>
              <a:custGeom>
                <a:avLst/>
                <a:gdLst>
                  <a:gd name="T0" fmla="*/ 0 w 2897"/>
                  <a:gd name="T1" fmla="*/ 14 h 172"/>
                  <a:gd name="T2" fmla="*/ 579 w 2897"/>
                  <a:gd name="T3" fmla="*/ 0 h 172"/>
                  <a:gd name="T4" fmla="*/ 579 w 2897"/>
                  <a:gd name="T5" fmla="*/ 20 h 172"/>
                  <a:gd name="T6" fmla="*/ 0 w 2897"/>
                  <a:gd name="T7" fmla="*/ 34 h 172"/>
                  <a:gd name="T8" fmla="*/ 0 w 2897"/>
                  <a:gd name="T9" fmla="*/ 14 h 172"/>
                  <a:gd name="T10" fmla="*/ 0 60000 65536"/>
                  <a:gd name="T11" fmla="*/ 0 60000 65536"/>
                  <a:gd name="T12" fmla="*/ 0 60000 65536"/>
                  <a:gd name="T13" fmla="*/ 0 60000 65536"/>
                  <a:gd name="T14" fmla="*/ 0 60000 65536"/>
                  <a:gd name="T15" fmla="*/ 0 w 2897"/>
                  <a:gd name="T16" fmla="*/ 0 h 172"/>
                  <a:gd name="T17" fmla="*/ 2897 w 2897"/>
                  <a:gd name="T18" fmla="*/ 172 h 172"/>
                </a:gdLst>
                <a:ahLst/>
                <a:cxnLst>
                  <a:cxn ang="T10">
                    <a:pos x="T0" y="T1"/>
                  </a:cxn>
                  <a:cxn ang="T11">
                    <a:pos x="T2" y="T3"/>
                  </a:cxn>
                  <a:cxn ang="T12">
                    <a:pos x="T4" y="T5"/>
                  </a:cxn>
                  <a:cxn ang="T13">
                    <a:pos x="T6" y="T7"/>
                  </a:cxn>
                  <a:cxn ang="T14">
                    <a:pos x="T8" y="T9"/>
                  </a:cxn>
                </a:cxnLst>
                <a:rect l="T15" t="T16" r="T17" b="T18"/>
                <a:pathLst>
                  <a:path w="2897" h="172">
                    <a:moveTo>
                      <a:pt x="0" y="71"/>
                    </a:moveTo>
                    <a:lnTo>
                      <a:pt x="2897" y="0"/>
                    </a:lnTo>
                    <a:lnTo>
                      <a:pt x="2897" y="101"/>
                    </a:lnTo>
                    <a:lnTo>
                      <a:pt x="1" y="172"/>
                    </a:lnTo>
                    <a:lnTo>
                      <a:pt x="0" y="71"/>
                    </a:lnTo>
                    <a:close/>
                  </a:path>
                </a:pathLst>
              </a:custGeom>
              <a:solidFill>
                <a:srgbClr val="98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561" name="Freeform 17">
                <a:extLst>
                  <a:ext uri="{FF2B5EF4-FFF2-40B4-BE49-F238E27FC236}">
                    <a16:creationId xmlns:a16="http://schemas.microsoft.com/office/drawing/2014/main" id="{A7A688B5-4480-4DF6-80F4-5B7678F88A87}"/>
                  </a:ext>
                </a:extLst>
              </p:cNvPr>
              <p:cNvSpPr>
                <a:spLocks/>
              </p:cNvSpPr>
              <p:nvPr/>
            </p:nvSpPr>
            <p:spPr bwMode="auto">
              <a:xfrm>
                <a:off x="2696" y="1513"/>
                <a:ext cx="567" cy="31"/>
              </a:xfrm>
              <a:custGeom>
                <a:avLst/>
                <a:gdLst>
                  <a:gd name="T0" fmla="*/ 0 w 2834"/>
                  <a:gd name="T1" fmla="*/ 11 h 156"/>
                  <a:gd name="T2" fmla="*/ 567 w 2834"/>
                  <a:gd name="T3" fmla="*/ 0 h 156"/>
                  <a:gd name="T4" fmla="*/ 567 w 2834"/>
                  <a:gd name="T5" fmla="*/ 20 h 156"/>
                  <a:gd name="T6" fmla="*/ 0 w 2834"/>
                  <a:gd name="T7" fmla="*/ 31 h 156"/>
                  <a:gd name="T8" fmla="*/ 0 w 2834"/>
                  <a:gd name="T9" fmla="*/ 11 h 156"/>
                  <a:gd name="T10" fmla="*/ 0 60000 65536"/>
                  <a:gd name="T11" fmla="*/ 0 60000 65536"/>
                  <a:gd name="T12" fmla="*/ 0 60000 65536"/>
                  <a:gd name="T13" fmla="*/ 0 60000 65536"/>
                  <a:gd name="T14" fmla="*/ 0 60000 65536"/>
                  <a:gd name="T15" fmla="*/ 0 w 2834"/>
                  <a:gd name="T16" fmla="*/ 0 h 156"/>
                  <a:gd name="T17" fmla="*/ 2834 w 2834"/>
                  <a:gd name="T18" fmla="*/ 156 h 156"/>
                </a:gdLst>
                <a:ahLst/>
                <a:cxnLst>
                  <a:cxn ang="T10">
                    <a:pos x="T0" y="T1"/>
                  </a:cxn>
                  <a:cxn ang="T11">
                    <a:pos x="T2" y="T3"/>
                  </a:cxn>
                  <a:cxn ang="T12">
                    <a:pos x="T4" y="T5"/>
                  </a:cxn>
                  <a:cxn ang="T13">
                    <a:pos x="T6" y="T7"/>
                  </a:cxn>
                  <a:cxn ang="T14">
                    <a:pos x="T8" y="T9"/>
                  </a:cxn>
                </a:cxnLst>
                <a:rect l="T15" t="T16" r="T17" b="T18"/>
                <a:pathLst>
                  <a:path w="2834" h="156">
                    <a:moveTo>
                      <a:pt x="0" y="55"/>
                    </a:moveTo>
                    <a:lnTo>
                      <a:pt x="2834" y="0"/>
                    </a:lnTo>
                    <a:lnTo>
                      <a:pt x="2834" y="100"/>
                    </a:lnTo>
                    <a:lnTo>
                      <a:pt x="0" y="156"/>
                    </a:lnTo>
                    <a:lnTo>
                      <a:pt x="0" y="55"/>
                    </a:lnTo>
                    <a:close/>
                  </a:path>
                </a:pathLst>
              </a:custGeom>
              <a:solidFill>
                <a:srgbClr val="98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562" name="Freeform 18">
                <a:extLst>
                  <a:ext uri="{FF2B5EF4-FFF2-40B4-BE49-F238E27FC236}">
                    <a16:creationId xmlns:a16="http://schemas.microsoft.com/office/drawing/2014/main" id="{00E24D3F-AEFF-4B70-B598-9BF7FC8FF66D}"/>
                  </a:ext>
                </a:extLst>
              </p:cNvPr>
              <p:cNvSpPr>
                <a:spLocks/>
              </p:cNvSpPr>
              <p:nvPr/>
            </p:nvSpPr>
            <p:spPr bwMode="auto">
              <a:xfrm>
                <a:off x="2704" y="1383"/>
                <a:ext cx="571" cy="44"/>
              </a:xfrm>
              <a:custGeom>
                <a:avLst/>
                <a:gdLst>
                  <a:gd name="T0" fmla="*/ 0 w 2855"/>
                  <a:gd name="T1" fmla="*/ 24 h 220"/>
                  <a:gd name="T2" fmla="*/ 571 w 2855"/>
                  <a:gd name="T3" fmla="*/ 0 h 220"/>
                  <a:gd name="T4" fmla="*/ 571 w 2855"/>
                  <a:gd name="T5" fmla="*/ 20 h 220"/>
                  <a:gd name="T6" fmla="*/ 0 w 2855"/>
                  <a:gd name="T7" fmla="*/ 44 h 220"/>
                  <a:gd name="T8" fmla="*/ 0 w 2855"/>
                  <a:gd name="T9" fmla="*/ 24 h 220"/>
                  <a:gd name="T10" fmla="*/ 0 60000 65536"/>
                  <a:gd name="T11" fmla="*/ 0 60000 65536"/>
                  <a:gd name="T12" fmla="*/ 0 60000 65536"/>
                  <a:gd name="T13" fmla="*/ 0 60000 65536"/>
                  <a:gd name="T14" fmla="*/ 0 60000 65536"/>
                  <a:gd name="T15" fmla="*/ 0 w 2855"/>
                  <a:gd name="T16" fmla="*/ 0 h 220"/>
                  <a:gd name="T17" fmla="*/ 2855 w 2855"/>
                  <a:gd name="T18" fmla="*/ 220 h 220"/>
                </a:gdLst>
                <a:ahLst/>
                <a:cxnLst>
                  <a:cxn ang="T10">
                    <a:pos x="T0" y="T1"/>
                  </a:cxn>
                  <a:cxn ang="T11">
                    <a:pos x="T2" y="T3"/>
                  </a:cxn>
                  <a:cxn ang="T12">
                    <a:pos x="T4" y="T5"/>
                  </a:cxn>
                  <a:cxn ang="T13">
                    <a:pos x="T6" y="T7"/>
                  </a:cxn>
                  <a:cxn ang="T14">
                    <a:pos x="T8" y="T9"/>
                  </a:cxn>
                </a:cxnLst>
                <a:rect l="T15" t="T16" r="T17" b="T18"/>
                <a:pathLst>
                  <a:path w="2855" h="220">
                    <a:moveTo>
                      <a:pt x="0" y="120"/>
                    </a:moveTo>
                    <a:lnTo>
                      <a:pt x="2854" y="0"/>
                    </a:lnTo>
                    <a:lnTo>
                      <a:pt x="2855" y="101"/>
                    </a:lnTo>
                    <a:lnTo>
                      <a:pt x="2" y="220"/>
                    </a:lnTo>
                    <a:lnTo>
                      <a:pt x="0" y="120"/>
                    </a:lnTo>
                    <a:close/>
                  </a:path>
                </a:pathLst>
              </a:custGeom>
              <a:solidFill>
                <a:srgbClr val="98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563" name="Freeform 19">
                <a:extLst>
                  <a:ext uri="{FF2B5EF4-FFF2-40B4-BE49-F238E27FC236}">
                    <a16:creationId xmlns:a16="http://schemas.microsoft.com/office/drawing/2014/main" id="{D79FA2FF-C3CA-4EC9-B6B3-756443A0F826}"/>
                  </a:ext>
                </a:extLst>
              </p:cNvPr>
              <p:cNvSpPr>
                <a:spLocks/>
              </p:cNvSpPr>
              <p:nvPr/>
            </p:nvSpPr>
            <p:spPr bwMode="auto">
              <a:xfrm>
                <a:off x="3133" y="1423"/>
                <a:ext cx="138" cy="10"/>
              </a:xfrm>
              <a:custGeom>
                <a:avLst/>
                <a:gdLst>
                  <a:gd name="T0" fmla="*/ 0 w 691"/>
                  <a:gd name="T1" fmla="*/ 4 h 53"/>
                  <a:gd name="T2" fmla="*/ 138 w 691"/>
                  <a:gd name="T3" fmla="*/ 0 h 53"/>
                  <a:gd name="T4" fmla="*/ 138 w 691"/>
                  <a:gd name="T5" fmla="*/ 6 h 53"/>
                  <a:gd name="T6" fmla="*/ 0 w 691"/>
                  <a:gd name="T7" fmla="*/ 10 h 53"/>
                  <a:gd name="T8" fmla="*/ 0 w 691"/>
                  <a:gd name="T9" fmla="*/ 4 h 53"/>
                  <a:gd name="T10" fmla="*/ 0 60000 65536"/>
                  <a:gd name="T11" fmla="*/ 0 60000 65536"/>
                  <a:gd name="T12" fmla="*/ 0 60000 65536"/>
                  <a:gd name="T13" fmla="*/ 0 60000 65536"/>
                  <a:gd name="T14" fmla="*/ 0 60000 65536"/>
                  <a:gd name="T15" fmla="*/ 0 w 691"/>
                  <a:gd name="T16" fmla="*/ 0 h 53"/>
                  <a:gd name="T17" fmla="*/ 691 w 691"/>
                  <a:gd name="T18" fmla="*/ 53 h 53"/>
                </a:gdLst>
                <a:ahLst/>
                <a:cxnLst>
                  <a:cxn ang="T10">
                    <a:pos x="T0" y="T1"/>
                  </a:cxn>
                  <a:cxn ang="T11">
                    <a:pos x="T2" y="T3"/>
                  </a:cxn>
                  <a:cxn ang="T12">
                    <a:pos x="T4" y="T5"/>
                  </a:cxn>
                  <a:cxn ang="T13">
                    <a:pos x="T6" y="T7"/>
                  </a:cxn>
                  <a:cxn ang="T14">
                    <a:pos x="T8" y="T9"/>
                  </a:cxn>
                </a:cxnLst>
                <a:rect l="T15" t="T16" r="T17" b="T18"/>
                <a:pathLst>
                  <a:path w="691" h="53">
                    <a:moveTo>
                      <a:pt x="0" y="23"/>
                    </a:moveTo>
                    <a:lnTo>
                      <a:pt x="691" y="0"/>
                    </a:lnTo>
                    <a:lnTo>
                      <a:pt x="691" y="31"/>
                    </a:lnTo>
                    <a:lnTo>
                      <a:pt x="0" y="53"/>
                    </a:lnTo>
                    <a:lnTo>
                      <a:pt x="0" y="23"/>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564" name="Freeform 20">
                <a:extLst>
                  <a:ext uri="{FF2B5EF4-FFF2-40B4-BE49-F238E27FC236}">
                    <a16:creationId xmlns:a16="http://schemas.microsoft.com/office/drawing/2014/main" id="{67AE80EE-14C9-45E5-9D11-BE4BEC37E737}"/>
                  </a:ext>
                </a:extLst>
              </p:cNvPr>
              <p:cNvSpPr>
                <a:spLocks/>
              </p:cNvSpPr>
              <p:nvPr/>
            </p:nvSpPr>
            <p:spPr bwMode="auto">
              <a:xfrm>
                <a:off x="3271" y="1413"/>
                <a:ext cx="261" cy="16"/>
              </a:xfrm>
              <a:custGeom>
                <a:avLst/>
                <a:gdLst>
                  <a:gd name="T0" fmla="*/ 0 w 1307"/>
                  <a:gd name="T1" fmla="*/ 10 h 78"/>
                  <a:gd name="T2" fmla="*/ 261 w 1307"/>
                  <a:gd name="T3" fmla="*/ 0 h 78"/>
                  <a:gd name="T4" fmla="*/ 261 w 1307"/>
                  <a:gd name="T5" fmla="*/ 6 h 78"/>
                  <a:gd name="T6" fmla="*/ 0 w 1307"/>
                  <a:gd name="T7" fmla="*/ 16 h 78"/>
                  <a:gd name="T8" fmla="*/ 0 w 1307"/>
                  <a:gd name="T9" fmla="*/ 10 h 78"/>
                  <a:gd name="T10" fmla="*/ 0 60000 65536"/>
                  <a:gd name="T11" fmla="*/ 0 60000 65536"/>
                  <a:gd name="T12" fmla="*/ 0 60000 65536"/>
                  <a:gd name="T13" fmla="*/ 0 60000 65536"/>
                  <a:gd name="T14" fmla="*/ 0 60000 65536"/>
                  <a:gd name="T15" fmla="*/ 0 w 1307"/>
                  <a:gd name="T16" fmla="*/ 0 h 78"/>
                  <a:gd name="T17" fmla="*/ 1307 w 1307"/>
                  <a:gd name="T18" fmla="*/ 78 h 78"/>
                </a:gdLst>
                <a:ahLst/>
                <a:cxnLst>
                  <a:cxn ang="T10">
                    <a:pos x="T0" y="T1"/>
                  </a:cxn>
                  <a:cxn ang="T11">
                    <a:pos x="T2" y="T3"/>
                  </a:cxn>
                  <a:cxn ang="T12">
                    <a:pos x="T4" y="T5"/>
                  </a:cxn>
                  <a:cxn ang="T13">
                    <a:pos x="T6" y="T7"/>
                  </a:cxn>
                  <a:cxn ang="T14">
                    <a:pos x="T8" y="T9"/>
                  </a:cxn>
                </a:cxnLst>
                <a:rect l="T15" t="T16" r="T17" b="T18"/>
                <a:pathLst>
                  <a:path w="1307" h="78">
                    <a:moveTo>
                      <a:pt x="0" y="47"/>
                    </a:moveTo>
                    <a:lnTo>
                      <a:pt x="1307" y="0"/>
                    </a:lnTo>
                    <a:lnTo>
                      <a:pt x="1307" y="30"/>
                    </a:lnTo>
                    <a:lnTo>
                      <a:pt x="0" y="78"/>
                    </a:lnTo>
                    <a:lnTo>
                      <a:pt x="0" y="4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565" name="Freeform 21">
                <a:extLst>
                  <a:ext uri="{FF2B5EF4-FFF2-40B4-BE49-F238E27FC236}">
                    <a16:creationId xmlns:a16="http://schemas.microsoft.com/office/drawing/2014/main" id="{DF661183-005F-4231-A5FC-C1DC5867D2A7}"/>
                  </a:ext>
                </a:extLst>
              </p:cNvPr>
              <p:cNvSpPr>
                <a:spLocks/>
              </p:cNvSpPr>
              <p:nvPr/>
            </p:nvSpPr>
            <p:spPr bwMode="auto">
              <a:xfrm>
                <a:off x="3797" y="1376"/>
                <a:ext cx="582" cy="41"/>
              </a:xfrm>
              <a:custGeom>
                <a:avLst/>
                <a:gdLst>
                  <a:gd name="T0" fmla="*/ 0 w 2906"/>
                  <a:gd name="T1" fmla="*/ 21 h 207"/>
                  <a:gd name="T2" fmla="*/ 582 w 2906"/>
                  <a:gd name="T3" fmla="*/ 0 h 207"/>
                  <a:gd name="T4" fmla="*/ 582 w 2906"/>
                  <a:gd name="T5" fmla="*/ 20 h 207"/>
                  <a:gd name="T6" fmla="*/ 0 w 2906"/>
                  <a:gd name="T7" fmla="*/ 41 h 207"/>
                  <a:gd name="T8" fmla="*/ 0 w 2906"/>
                  <a:gd name="T9" fmla="*/ 21 h 207"/>
                  <a:gd name="T10" fmla="*/ 0 60000 65536"/>
                  <a:gd name="T11" fmla="*/ 0 60000 65536"/>
                  <a:gd name="T12" fmla="*/ 0 60000 65536"/>
                  <a:gd name="T13" fmla="*/ 0 60000 65536"/>
                  <a:gd name="T14" fmla="*/ 0 60000 65536"/>
                  <a:gd name="T15" fmla="*/ 0 w 2906"/>
                  <a:gd name="T16" fmla="*/ 0 h 207"/>
                  <a:gd name="T17" fmla="*/ 2906 w 2906"/>
                  <a:gd name="T18" fmla="*/ 207 h 207"/>
                </a:gdLst>
                <a:ahLst/>
                <a:cxnLst>
                  <a:cxn ang="T10">
                    <a:pos x="T0" y="T1"/>
                  </a:cxn>
                  <a:cxn ang="T11">
                    <a:pos x="T2" y="T3"/>
                  </a:cxn>
                  <a:cxn ang="T12">
                    <a:pos x="T4" y="T5"/>
                  </a:cxn>
                  <a:cxn ang="T13">
                    <a:pos x="T6" y="T7"/>
                  </a:cxn>
                  <a:cxn ang="T14">
                    <a:pos x="T8" y="T9"/>
                  </a:cxn>
                </a:cxnLst>
                <a:rect l="T15" t="T16" r="T17" b="T18"/>
                <a:pathLst>
                  <a:path w="2906" h="207">
                    <a:moveTo>
                      <a:pt x="0" y="106"/>
                    </a:moveTo>
                    <a:lnTo>
                      <a:pt x="2904" y="0"/>
                    </a:lnTo>
                    <a:lnTo>
                      <a:pt x="2906" y="101"/>
                    </a:lnTo>
                    <a:lnTo>
                      <a:pt x="1" y="207"/>
                    </a:lnTo>
                    <a:lnTo>
                      <a:pt x="0" y="106"/>
                    </a:lnTo>
                    <a:close/>
                  </a:path>
                </a:pathLst>
              </a:custGeom>
              <a:solidFill>
                <a:srgbClr val="98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566" name="Freeform 22">
                <a:extLst>
                  <a:ext uri="{FF2B5EF4-FFF2-40B4-BE49-F238E27FC236}">
                    <a16:creationId xmlns:a16="http://schemas.microsoft.com/office/drawing/2014/main" id="{360F5CF2-31A8-499F-9BE0-6BADE34CE6AB}"/>
                  </a:ext>
                </a:extLst>
              </p:cNvPr>
              <p:cNvSpPr>
                <a:spLocks/>
              </p:cNvSpPr>
              <p:nvPr/>
            </p:nvSpPr>
            <p:spPr bwMode="auto">
              <a:xfrm>
                <a:off x="3142" y="1293"/>
                <a:ext cx="141" cy="13"/>
              </a:xfrm>
              <a:custGeom>
                <a:avLst/>
                <a:gdLst>
                  <a:gd name="T0" fmla="*/ 0 w 703"/>
                  <a:gd name="T1" fmla="*/ 7 h 67"/>
                  <a:gd name="T2" fmla="*/ 141 w 703"/>
                  <a:gd name="T3" fmla="*/ 0 h 67"/>
                  <a:gd name="T4" fmla="*/ 141 w 703"/>
                  <a:gd name="T5" fmla="*/ 6 h 67"/>
                  <a:gd name="T6" fmla="*/ 0 w 703"/>
                  <a:gd name="T7" fmla="*/ 13 h 67"/>
                  <a:gd name="T8" fmla="*/ 0 w 703"/>
                  <a:gd name="T9" fmla="*/ 7 h 67"/>
                  <a:gd name="T10" fmla="*/ 0 60000 65536"/>
                  <a:gd name="T11" fmla="*/ 0 60000 65536"/>
                  <a:gd name="T12" fmla="*/ 0 60000 65536"/>
                  <a:gd name="T13" fmla="*/ 0 60000 65536"/>
                  <a:gd name="T14" fmla="*/ 0 60000 65536"/>
                  <a:gd name="T15" fmla="*/ 0 w 703"/>
                  <a:gd name="T16" fmla="*/ 0 h 67"/>
                  <a:gd name="T17" fmla="*/ 703 w 703"/>
                  <a:gd name="T18" fmla="*/ 67 h 67"/>
                </a:gdLst>
                <a:ahLst/>
                <a:cxnLst>
                  <a:cxn ang="T10">
                    <a:pos x="T0" y="T1"/>
                  </a:cxn>
                  <a:cxn ang="T11">
                    <a:pos x="T2" y="T3"/>
                  </a:cxn>
                  <a:cxn ang="T12">
                    <a:pos x="T4" y="T5"/>
                  </a:cxn>
                  <a:cxn ang="T13">
                    <a:pos x="T6" y="T7"/>
                  </a:cxn>
                  <a:cxn ang="T14">
                    <a:pos x="T8" y="T9"/>
                  </a:cxn>
                </a:cxnLst>
                <a:rect l="T15" t="T16" r="T17" b="T18"/>
                <a:pathLst>
                  <a:path w="703" h="67">
                    <a:moveTo>
                      <a:pt x="0" y="38"/>
                    </a:moveTo>
                    <a:lnTo>
                      <a:pt x="702" y="0"/>
                    </a:lnTo>
                    <a:lnTo>
                      <a:pt x="703" y="30"/>
                    </a:lnTo>
                    <a:lnTo>
                      <a:pt x="0" y="67"/>
                    </a:lnTo>
                    <a:lnTo>
                      <a:pt x="0" y="38"/>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567" name="Freeform 23">
                <a:extLst>
                  <a:ext uri="{FF2B5EF4-FFF2-40B4-BE49-F238E27FC236}">
                    <a16:creationId xmlns:a16="http://schemas.microsoft.com/office/drawing/2014/main" id="{B02FEC82-0A3D-49CC-8A7E-E4477CE7BFBD}"/>
                  </a:ext>
                </a:extLst>
              </p:cNvPr>
              <p:cNvSpPr>
                <a:spLocks/>
              </p:cNvSpPr>
              <p:nvPr/>
            </p:nvSpPr>
            <p:spPr bwMode="auto">
              <a:xfrm>
                <a:off x="3283" y="1277"/>
                <a:ext cx="262" cy="22"/>
              </a:xfrm>
              <a:custGeom>
                <a:avLst/>
                <a:gdLst>
                  <a:gd name="T0" fmla="*/ 0 w 1310"/>
                  <a:gd name="T1" fmla="*/ 16 h 108"/>
                  <a:gd name="T2" fmla="*/ 262 w 1310"/>
                  <a:gd name="T3" fmla="*/ 0 h 108"/>
                  <a:gd name="T4" fmla="*/ 262 w 1310"/>
                  <a:gd name="T5" fmla="*/ 6 h 108"/>
                  <a:gd name="T6" fmla="*/ 0 w 1310"/>
                  <a:gd name="T7" fmla="*/ 22 h 108"/>
                  <a:gd name="T8" fmla="*/ 0 w 1310"/>
                  <a:gd name="T9" fmla="*/ 16 h 108"/>
                  <a:gd name="T10" fmla="*/ 0 60000 65536"/>
                  <a:gd name="T11" fmla="*/ 0 60000 65536"/>
                  <a:gd name="T12" fmla="*/ 0 60000 65536"/>
                  <a:gd name="T13" fmla="*/ 0 60000 65536"/>
                  <a:gd name="T14" fmla="*/ 0 60000 65536"/>
                  <a:gd name="T15" fmla="*/ 0 w 1310"/>
                  <a:gd name="T16" fmla="*/ 0 h 108"/>
                  <a:gd name="T17" fmla="*/ 1310 w 1310"/>
                  <a:gd name="T18" fmla="*/ 108 h 108"/>
                </a:gdLst>
                <a:ahLst/>
                <a:cxnLst>
                  <a:cxn ang="T10">
                    <a:pos x="T0" y="T1"/>
                  </a:cxn>
                  <a:cxn ang="T11">
                    <a:pos x="T2" y="T3"/>
                  </a:cxn>
                  <a:cxn ang="T12">
                    <a:pos x="T4" y="T5"/>
                  </a:cxn>
                  <a:cxn ang="T13">
                    <a:pos x="T6" y="T7"/>
                  </a:cxn>
                  <a:cxn ang="T14">
                    <a:pos x="T8" y="T9"/>
                  </a:cxn>
                </a:cxnLst>
                <a:rect l="T15" t="T16" r="T17" b="T18"/>
                <a:pathLst>
                  <a:path w="1310" h="108">
                    <a:moveTo>
                      <a:pt x="0" y="78"/>
                    </a:moveTo>
                    <a:lnTo>
                      <a:pt x="1309" y="0"/>
                    </a:lnTo>
                    <a:lnTo>
                      <a:pt x="1310" y="31"/>
                    </a:lnTo>
                    <a:lnTo>
                      <a:pt x="1" y="108"/>
                    </a:lnTo>
                    <a:lnTo>
                      <a:pt x="0" y="78"/>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568" name="Freeform 24">
                <a:extLst>
                  <a:ext uri="{FF2B5EF4-FFF2-40B4-BE49-F238E27FC236}">
                    <a16:creationId xmlns:a16="http://schemas.microsoft.com/office/drawing/2014/main" id="{33FD266B-8FD8-49C7-9FDB-8F69C68543FE}"/>
                  </a:ext>
                </a:extLst>
              </p:cNvPr>
              <p:cNvSpPr>
                <a:spLocks/>
              </p:cNvSpPr>
              <p:nvPr/>
            </p:nvSpPr>
            <p:spPr bwMode="auto">
              <a:xfrm>
                <a:off x="3809" y="1223"/>
                <a:ext cx="582" cy="52"/>
              </a:xfrm>
              <a:custGeom>
                <a:avLst/>
                <a:gdLst>
                  <a:gd name="T0" fmla="*/ 0 w 2909"/>
                  <a:gd name="T1" fmla="*/ 32 h 262"/>
                  <a:gd name="T2" fmla="*/ 581 w 2909"/>
                  <a:gd name="T3" fmla="*/ 0 h 262"/>
                  <a:gd name="T4" fmla="*/ 582 w 2909"/>
                  <a:gd name="T5" fmla="*/ 20 h 262"/>
                  <a:gd name="T6" fmla="*/ 1 w 2909"/>
                  <a:gd name="T7" fmla="*/ 52 h 262"/>
                  <a:gd name="T8" fmla="*/ 0 w 2909"/>
                  <a:gd name="T9" fmla="*/ 32 h 262"/>
                  <a:gd name="T10" fmla="*/ 0 60000 65536"/>
                  <a:gd name="T11" fmla="*/ 0 60000 65536"/>
                  <a:gd name="T12" fmla="*/ 0 60000 65536"/>
                  <a:gd name="T13" fmla="*/ 0 60000 65536"/>
                  <a:gd name="T14" fmla="*/ 0 60000 65536"/>
                  <a:gd name="T15" fmla="*/ 0 w 2909"/>
                  <a:gd name="T16" fmla="*/ 0 h 262"/>
                  <a:gd name="T17" fmla="*/ 2909 w 2909"/>
                  <a:gd name="T18" fmla="*/ 262 h 262"/>
                </a:gdLst>
                <a:ahLst/>
                <a:cxnLst>
                  <a:cxn ang="T10">
                    <a:pos x="T0" y="T1"/>
                  </a:cxn>
                  <a:cxn ang="T11">
                    <a:pos x="T2" y="T3"/>
                  </a:cxn>
                  <a:cxn ang="T12">
                    <a:pos x="T4" y="T5"/>
                  </a:cxn>
                  <a:cxn ang="T13">
                    <a:pos x="T6" y="T7"/>
                  </a:cxn>
                  <a:cxn ang="T14">
                    <a:pos x="T8" y="T9"/>
                  </a:cxn>
                </a:cxnLst>
                <a:rect l="T15" t="T16" r="T17" b="T18"/>
                <a:pathLst>
                  <a:path w="2909" h="262">
                    <a:moveTo>
                      <a:pt x="0" y="162"/>
                    </a:moveTo>
                    <a:lnTo>
                      <a:pt x="2905" y="0"/>
                    </a:lnTo>
                    <a:lnTo>
                      <a:pt x="2909" y="101"/>
                    </a:lnTo>
                    <a:lnTo>
                      <a:pt x="4" y="262"/>
                    </a:lnTo>
                    <a:lnTo>
                      <a:pt x="0" y="162"/>
                    </a:lnTo>
                    <a:close/>
                  </a:path>
                </a:pathLst>
              </a:custGeom>
              <a:solidFill>
                <a:srgbClr val="98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569" name="Freeform 25">
                <a:extLst>
                  <a:ext uri="{FF2B5EF4-FFF2-40B4-BE49-F238E27FC236}">
                    <a16:creationId xmlns:a16="http://schemas.microsoft.com/office/drawing/2014/main" id="{07AF2E43-CD1C-4495-90B0-9DD66137247B}"/>
                  </a:ext>
                </a:extLst>
              </p:cNvPr>
              <p:cNvSpPr>
                <a:spLocks/>
              </p:cNvSpPr>
              <p:nvPr/>
            </p:nvSpPr>
            <p:spPr bwMode="auto">
              <a:xfrm>
                <a:off x="2707" y="1318"/>
                <a:ext cx="573" cy="50"/>
              </a:xfrm>
              <a:custGeom>
                <a:avLst/>
                <a:gdLst>
                  <a:gd name="T0" fmla="*/ 0 w 2864"/>
                  <a:gd name="T1" fmla="*/ 30 h 249"/>
                  <a:gd name="T2" fmla="*/ 572 w 2864"/>
                  <a:gd name="T3" fmla="*/ 0 h 249"/>
                  <a:gd name="T4" fmla="*/ 573 w 2864"/>
                  <a:gd name="T5" fmla="*/ 20 h 249"/>
                  <a:gd name="T6" fmla="*/ 1 w 2864"/>
                  <a:gd name="T7" fmla="*/ 50 h 249"/>
                  <a:gd name="T8" fmla="*/ 0 w 2864"/>
                  <a:gd name="T9" fmla="*/ 30 h 249"/>
                  <a:gd name="T10" fmla="*/ 0 60000 65536"/>
                  <a:gd name="T11" fmla="*/ 0 60000 65536"/>
                  <a:gd name="T12" fmla="*/ 0 60000 65536"/>
                  <a:gd name="T13" fmla="*/ 0 60000 65536"/>
                  <a:gd name="T14" fmla="*/ 0 60000 65536"/>
                  <a:gd name="T15" fmla="*/ 0 w 2864"/>
                  <a:gd name="T16" fmla="*/ 0 h 249"/>
                  <a:gd name="T17" fmla="*/ 2864 w 2864"/>
                  <a:gd name="T18" fmla="*/ 249 h 249"/>
                </a:gdLst>
                <a:ahLst/>
                <a:cxnLst>
                  <a:cxn ang="T10">
                    <a:pos x="T0" y="T1"/>
                  </a:cxn>
                  <a:cxn ang="T11">
                    <a:pos x="T2" y="T3"/>
                  </a:cxn>
                  <a:cxn ang="T12">
                    <a:pos x="T4" y="T5"/>
                  </a:cxn>
                  <a:cxn ang="T13">
                    <a:pos x="T6" y="T7"/>
                  </a:cxn>
                  <a:cxn ang="T14">
                    <a:pos x="T8" y="T9"/>
                  </a:cxn>
                </a:cxnLst>
                <a:rect l="T15" t="T16" r="T17" b="T18"/>
                <a:pathLst>
                  <a:path w="2864" h="249">
                    <a:moveTo>
                      <a:pt x="0" y="150"/>
                    </a:moveTo>
                    <a:lnTo>
                      <a:pt x="2861" y="0"/>
                    </a:lnTo>
                    <a:lnTo>
                      <a:pt x="2864" y="100"/>
                    </a:lnTo>
                    <a:lnTo>
                      <a:pt x="3" y="249"/>
                    </a:lnTo>
                    <a:lnTo>
                      <a:pt x="0" y="150"/>
                    </a:lnTo>
                    <a:close/>
                  </a:path>
                </a:pathLst>
              </a:custGeom>
              <a:solidFill>
                <a:srgbClr val="98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570" name="Freeform 26">
                <a:extLst>
                  <a:ext uri="{FF2B5EF4-FFF2-40B4-BE49-F238E27FC236}">
                    <a16:creationId xmlns:a16="http://schemas.microsoft.com/office/drawing/2014/main" id="{E655D5B1-7070-48F7-AE0B-873898D0765E}"/>
                  </a:ext>
                </a:extLst>
              </p:cNvPr>
              <p:cNvSpPr>
                <a:spLocks/>
              </p:cNvSpPr>
              <p:nvPr/>
            </p:nvSpPr>
            <p:spPr bwMode="auto">
              <a:xfrm>
                <a:off x="2719" y="1189"/>
                <a:ext cx="573" cy="62"/>
              </a:xfrm>
              <a:custGeom>
                <a:avLst/>
                <a:gdLst>
                  <a:gd name="T0" fmla="*/ 0 w 2866"/>
                  <a:gd name="T1" fmla="*/ 42 h 311"/>
                  <a:gd name="T2" fmla="*/ 572 w 2866"/>
                  <a:gd name="T3" fmla="*/ 0 h 311"/>
                  <a:gd name="T4" fmla="*/ 573 w 2866"/>
                  <a:gd name="T5" fmla="*/ 20 h 311"/>
                  <a:gd name="T6" fmla="*/ 1 w 2866"/>
                  <a:gd name="T7" fmla="*/ 62 h 311"/>
                  <a:gd name="T8" fmla="*/ 0 w 2866"/>
                  <a:gd name="T9" fmla="*/ 42 h 311"/>
                  <a:gd name="T10" fmla="*/ 0 60000 65536"/>
                  <a:gd name="T11" fmla="*/ 0 60000 65536"/>
                  <a:gd name="T12" fmla="*/ 0 60000 65536"/>
                  <a:gd name="T13" fmla="*/ 0 60000 65536"/>
                  <a:gd name="T14" fmla="*/ 0 60000 65536"/>
                  <a:gd name="T15" fmla="*/ 0 w 2866"/>
                  <a:gd name="T16" fmla="*/ 0 h 311"/>
                  <a:gd name="T17" fmla="*/ 2866 w 2866"/>
                  <a:gd name="T18" fmla="*/ 311 h 311"/>
                </a:gdLst>
                <a:ahLst/>
                <a:cxnLst>
                  <a:cxn ang="T10">
                    <a:pos x="T0" y="T1"/>
                  </a:cxn>
                  <a:cxn ang="T11">
                    <a:pos x="T2" y="T3"/>
                  </a:cxn>
                  <a:cxn ang="T12">
                    <a:pos x="T4" y="T5"/>
                  </a:cxn>
                  <a:cxn ang="T13">
                    <a:pos x="T6" y="T7"/>
                  </a:cxn>
                  <a:cxn ang="T14">
                    <a:pos x="T8" y="T9"/>
                  </a:cxn>
                </a:cxnLst>
                <a:rect l="T15" t="T16" r="T17" b="T18"/>
                <a:pathLst>
                  <a:path w="2866" h="311">
                    <a:moveTo>
                      <a:pt x="0" y="211"/>
                    </a:moveTo>
                    <a:lnTo>
                      <a:pt x="2862" y="0"/>
                    </a:lnTo>
                    <a:lnTo>
                      <a:pt x="2866" y="101"/>
                    </a:lnTo>
                    <a:lnTo>
                      <a:pt x="4" y="311"/>
                    </a:lnTo>
                    <a:lnTo>
                      <a:pt x="0" y="211"/>
                    </a:lnTo>
                    <a:close/>
                  </a:path>
                </a:pathLst>
              </a:custGeom>
              <a:solidFill>
                <a:srgbClr val="98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571" name="Freeform 27">
                <a:extLst>
                  <a:ext uri="{FF2B5EF4-FFF2-40B4-BE49-F238E27FC236}">
                    <a16:creationId xmlns:a16="http://schemas.microsoft.com/office/drawing/2014/main" id="{378FA54D-92E7-4B08-9BAC-3ADE4971B47C}"/>
                  </a:ext>
                </a:extLst>
              </p:cNvPr>
              <p:cNvSpPr>
                <a:spLocks/>
              </p:cNvSpPr>
              <p:nvPr/>
            </p:nvSpPr>
            <p:spPr bwMode="auto">
              <a:xfrm>
                <a:off x="3148" y="1228"/>
                <a:ext cx="140" cy="15"/>
              </a:xfrm>
              <a:custGeom>
                <a:avLst/>
                <a:gdLst>
                  <a:gd name="T0" fmla="*/ 0 w 700"/>
                  <a:gd name="T1" fmla="*/ 9 h 77"/>
                  <a:gd name="T2" fmla="*/ 140 w 700"/>
                  <a:gd name="T3" fmla="*/ 0 h 77"/>
                  <a:gd name="T4" fmla="*/ 140 w 700"/>
                  <a:gd name="T5" fmla="*/ 6 h 77"/>
                  <a:gd name="T6" fmla="*/ 0 w 700"/>
                  <a:gd name="T7" fmla="*/ 15 h 77"/>
                  <a:gd name="T8" fmla="*/ 0 w 700"/>
                  <a:gd name="T9" fmla="*/ 9 h 77"/>
                  <a:gd name="T10" fmla="*/ 0 60000 65536"/>
                  <a:gd name="T11" fmla="*/ 0 60000 65536"/>
                  <a:gd name="T12" fmla="*/ 0 60000 65536"/>
                  <a:gd name="T13" fmla="*/ 0 60000 65536"/>
                  <a:gd name="T14" fmla="*/ 0 60000 65536"/>
                  <a:gd name="T15" fmla="*/ 0 w 700"/>
                  <a:gd name="T16" fmla="*/ 0 h 77"/>
                  <a:gd name="T17" fmla="*/ 700 w 700"/>
                  <a:gd name="T18" fmla="*/ 77 h 77"/>
                </a:gdLst>
                <a:ahLst/>
                <a:cxnLst>
                  <a:cxn ang="T10">
                    <a:pos x="T0" y="T1"/>
                  </a:cxn>
                  <a:cxn ang="T11">
                    <a:pos x="T2" y="T3"/>
                  </a:cxn>
                  <a:cxn ang="T12">
                    <a:pos x="T4" y="T5"/>
                  </a:cxn>
                  <a:cxn ang="T13">
                    <a:pos x="T6" y="T7"/>
                  </a:cxn>
                  <a:cxn ang="T14">
                    <a:pos x="T8" y="T9"/>
                  </a:cxn>
                </a:cxnLst>
                <a:rect l="T15" t="T16" r="T17" b="T18"/>
                <a:pathLst>
                  <a:path w="700" h="77">
                    <a:moveTo>
                      <a:pt x="0" y="47"/>
                    </a:moveTo>
                    <a:lnTo>
                      <a:pt x="699" y="0"/>
                    </a:lnTo>
                    <a:lnTo>
                      <a:pt x="700" y="29"/>
                    </a:lnTo>
                    <a:lnTo>
                      <a:pt x="2" y="77"/>
                    </a:lnTo>
                    <a:lnTo>
                      <a:pt x="0" y="4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572" name="Freeform 28">
                <a:extLst>
                  <a:ext uri="{FF2B5EF4-FFF2-40B4-BE49-F238E27FC236}">
                    <a16:creationId xmlns:a16="http://schemas.microsoft.com/office/drawing/2014/main" id="{BC4E5838-28C0-441C-BCC7-38F3A9BB7A57}"/>
                  </a:ext>
                </a:extLst>
              </p:cNvPr>
              <p:cNvSpPr>
                <a:spLocks/>
              </p:cNvSpPr>
              <p:nvPr/>
            </p:nvSpPr>
            <p:spPr bwMode="auto">
              <a:xfrm>
                <a:off x="3288" y="1210"/>
                <a:ext cx="260" cy="24"/>
              </a:xfrm>
              <a:custGeom>
                <a:avLst/>
                <a:gdLst>
                  <a:gd name="T0" fmla="*/ 0 w 1302"/>
                  <a:gd name="T1" fmla="*/ 18 h 117"/>
                  <a:gd name="T2" fmla="*/ 260 w 1302"/>
                  <a:gd name="T3" fmla="*/ 0 h 117"/>
                  <a:gd name="T4" fmla="*/ 260 w 1302"/>
                  <a:gd name="T5" fmla="*/ 6 h 117"/>
                  <a:gd name="T6" fmla="*/ 0 w 1302"/>
                  <a:gd name="T7" fmla="*/ 24 h 117"/>
                  <a:gd name="T8" fmla="*/ 0 w 1302"/>
                  <a:gd name="T9" fmla="*/ 18 h 117"/>
                  <a:gd name="T10" fmla="*/ 0 60000 65536"/>
                  <a:gd name="T11" fmla="*/ 0 60000 65536"/>
                  <a:gd name="T12" fmla="*/ 0 60000 65536"/>
                  <a:gd name="T13" fmla="*/ 0 60000 65536"/>
                  <a:gd name="T14" fmla="*/ 0 60000 65536"/>
                  <a:gd name="T15" fmla="*/ 0 w 1302"/>
                  <a:gd name="T16" fmla="*/ 0 h 117"/>
                  <a:gd name="T17" fmla="*/ 1302 w 1302"/>
                  <a:gd name="T18" fmla="*/ 117 h 117"/>
                </a:gdLst>
                <a:ahLst/>
                <a:cxnLst>
                  <a:cxn ang="T10">
                    <a:pos x="T0" y="T1"/>
                  </a:cxn>
                  <a:cxn ang="T11">
                    <a:pos x="T2" y="T3"/>
                  </a:cxn>
                  <a:cxn ang="T12">
                    <a:pos x="T4" y="T5"/>
                  </a:cxn>
                  <a:cxn ang="T13">
                    <a:pos x="T6" y="T7"/>
                  </a:cxn>
                  <a:cxn ang="T14">
                    <a:pos x="T8" y="T9"/>
                  </a:cxn>
                </a:cxnLst>
                <a:rect l="T15" t="T16" r="T17" b="T18"/>
                <a:pathLst>
                  <a:path w="1302" h="117">
                    <a:moveTo>
                      <a:pt x="0" y="88"/>
                    </a:moveTo>
                    <a:lnTo>
                      <a:pt x="1301" y="0"/>
                    </a:lnTo>
                    <a:lnTo>
                      <a:pt x="1302" y="29"/>
                    </a:lnTo>
                    <a:lnTo>
                      <a:pt x="1" y="117"/>
                    </a:lnTo>
                    <a:lnTo>
                      <a:pt x="0" y="88"/>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573" name="Freeform 29">
                <a:extLst>
                  <a:ext uri="{FF2B5EF4-FFF2-40B4-BE49-F238E27FC236}">
                    <a16:creationId xmlns:a16="http://schemas.microsoft.com/office/drawing/2014/main" id="{75CE5923-AF63-4CBB-B380-2C46423D9E6F}"/>
                  </a:ext>
                </a:extLst>
              </p:cNvPr>
              <p:cNvSpPr>
                <a:spLocks/>
              </p:cNvSpPr>
              <p:nvPr/>
            </p:nvSpPr>
            <p:spPr bwMode="auto">
              <a:xfrm>
                <a:off x="3815" y="1145"/>
                <a:ext cx="583" cy="59"/>
              </a:xfrm>
              <a:custGeom>
                <a:avLst/>
                <a:gdLst>
                  <a:gd name="T0" fmla="*/ 0 w 2913"/>
                  <a:gd name="T1" fmla="*/ 39 h 296"/>
                  <a:gd name="T2" fmla="*/ 582 w 2913"/>
                  <a:gd name="T3" fmla="*/ 0 h 296"/>
                  <a:gd name="T4" fmla="*/ 583 w 2913"/>
                  <a:gd name="T5" fmla="*/ 20 h 296"/>
                  <a:gd name="T6" fmla="*/ 1 w 2913"/>
                  <a:gd name="T7" fmla="*/ 59 h 296"/>
                  <a:gd name="T8" fmla="*/ 0 w 2913"/>
                  <a:gd name="T9" fmla="*/ 39 h 296"/>
                  <a:gd name="T10" fmla="*/ 0 60000 65536"/>
                  <a:gd name="T11" fmla="*/ 0 60000 65536"/>
                  <a:gd name="T12" fmla="*/ 0 60000 65536"/>
                  <a:gd name="T13" fmla="*/ 0 60000 65536"/>
                  <a:gd name="T14" fmla="*/ 0 60000 65536"/>
                  <a:gd name="T15" fmla="*/ 0 w 2913"/>
                  <a:gd name="T16" fmla="*/ 0 h 296"/>
                  <a:gd name="T17" fmla="*/ 2913 w 2913"/>
                  <a:gd name="T18" fmla="*/ 296 h 296"/>
                </a:gdLst>
                <a:ahLst/>
                <a:cxnLst>
                  <a:cxn ang="T10">
                    <a:pos x="T0" y="T1"/>
                  </a:cxn>
                  <a:cxn ang="T11">
                    <a:pos x="T2" y="T3"/>
                  </a:cxn>
                  <a:cxn ang="T12">
                    <a:pos x="T4" y="T5"/>
                  </a:cxn>
                  <a:cxn ang="T13">
                    <a:pos x="T6" y="T7"/>
                  </a:cxn>
                  <a:cxn ang="T14">
                    <a:pos x="T8" y="T9"/>
                  </a:cxn>
                </a:cxnLst>
                <a:rect l="T15" t="T16" r="T17" b="T18"/>
                <a:pathLst>
                  <a:path w="2913" h="296">
                    <a:moveTo>
                      <a:pt x="0" y="196"/>
                    </a:moveTo>
                    <a:lnTo>
                      <a:pt x="2908" y="0"/>
                    </a:lnTo>
                    <a:lnTo>
                      <a:pt x="2913" y="101"/>
                    </a:lnTo>
                    <a:lnTo>
                      <a:pt x="4" y="296"/>
                    </a:lnTo>
                    <a:lnTo>
                      <a:pt x="0" y="196"/>
                    </a:lnTo>
                    <a:close/>
                  </a:path>
                </a:pathLst>
              </a:custGeom>
              <a:solidFill>
                <a:srgbClr val="98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574" name="Freeform 30">
                <a:extLst>
                  <a:ext uri="{FF2B5EF4-FFF2-40B4-BE49-F238E27FC236}">
                    <a16:creationId xmlns:a16="http://schemas.microsoft.com/office/drawing/2014/main" id="{E383CF3D-D9C9-4CF2-BE53-87EBA9587F19}"/>
                  </a:ext>
                </a:extLst>
              </p:cNvPr>
              <p:cNvSpPr>
                <a:spLocks/>
              </p:cNvSpPr>
              <p:nvPr/>
            </p:nvSpPr>
            <p:spPr bwMode="auto">
              <a:xfrm>
                <a:off x="3154" y="1163"/>
                <a:ext cx="141" cy="16"/>
              </a:xfrm>
              <a:custGeom>
                <a:avLst/>
                <a:gdLst>
                  <a:gd name="T0" fmla="*/ 0 w 705"/>
                  <a:gd name="T1" fmla="*/ 10 h 83"/>
                  <a:gd name="T2" fmla="*/ 141 w 705"/>
                  <a:gd name="T3" fmla="*/ 0 h 83"/>
                  <a:gd name="T4" fmla="*/ 141 w 705"/>
                  <a:gd name="T5" fmla="*/ 6 h 83"/>
                  <a:gd name="T6" fmla="*/ 0 w 705"/>
                  <a:gd name="T7" fmla="*/ 16 h 83"/>
                  <a:gd name="T8" fmla="*/ 0 w 705"/>
                  <a:gd name="T9" fmla="*/ 10 h 83"/>
                  <a:gd name="T10" fmla="*/ 0 60000 65536"/>
                  <a:gd name="T11" fmla="*/ 0 60000 65536"/>
                  <a:gd name="T12" fmla="*/ 0 60000 65536"/>
                  <a:gd name="T13" fmla="*/ 0 60000 65536"/>
                  <a:gd name="T14" fmla="*/ 0 60000 65536"/>
                  <a:gd name="T15" fmla="*/ 0 w 705"/>
                  <a:gd name="T16" fmla="*/ 0 h 83"/>
                  <a:gd name="T17" fmla="*/ 705 w 705"/>
                  <a:gd name="T18" fmla="*/ 83 h 83"/>
                </a:gdLst>
                <a:ahLst/>
                <a:cxnLst>
                  <a:cxn ang="T10">
                    <a:pos x="T0" y="T1"/>
                  </a:cxn>
                  <a:cxn ang="T11">
                    <a:pos x="T2" y="T3"/>
                  </a:cxn>
                  <a:cxn ang="T12">
                    <a:pos x="T4" y="T5"/>
                  </a:cxn>
                  <a:cxn ang="T13">
                    <a:pos x="T6" y="T7"/>
                  </a:cxn>
                  <a:cxn ang="T14">
                    <a:pos x="T8" y="T9"/>
                  </a:cxn>
                </a:cxnLst>
                <a:rect l="T15" t="T16" r="T17" b="T18"/>
                <a:pathLst>
                  <a:path w="705" h="83">
                    <a:moveTo>
                      <a:pt x="0" y="52"/>
                    </a:moveTo>
                    <a:lnTo>
                      <a:pt x="704" y="0"/>
                    </a:lnTo>
                    <a:lnTo>
                      <a:pt x="705" y="31"/>
                    </a:lnTo>
                    <a:lnTo>
                      <a:pt x="1" y="83"/>
                    </a:lnTo>
                    <a:lnTo>
                      <a:pt x="0" y="5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575" name="Freeform 31">
                <a:extLst>
                  <a:ext uri="{FF2B5EF4-FFF2-40B4-BE49-F238E27FC236}">
                    <a16:creationId xmlns:a16="http://schemas.microsoft.com/office/drawing/2014/main" id="{7C0644EA-E1A9-4063-851A-4B1633E25230}"/>
                  </a:ext>
                </a:extLst>
              </p:cNvPr>
              <p:cNvSpPr>
                <a:spLocks/>
              </p:cNvSpPr>
              <p:nvPr/>
            </p:nvSpPr>
            <p:spPr bwMode="auto">
              <a:xfrm>
                <a:off x="3294" y="1142"/>
                <a:ext cx="262" cy="27"/>
              </a:xfrm>
              <a:custGeom>
                <a:avLst/>
                <a:gdLst>
                  <a:gd name="T0" fmla="*/ 0 w 1309"/>
                  <a:gd name="T1" fmla="*/ 21 h 133"/>
                  <a:gd name="T2" fmla="*/ 262 w 1309"/>
                  <a:gd name="T3" fmla="*/ 0 h 133"/>
                  <a:gd name="T4" fmla="*/ 262 w 1309"/>
                  <a:gd name="T5" fmla="*/ 6 h 133"/>
                  <a:gd name="T6" fmla="*/ 0 w 1309"/>
                  <a:gd name="T7" fmla="*/ 27 h 133"/>
                  <a:gd name="T8" fmla="*/ 0 w 1309"/>
                  <a:gd name="T9" fmla="*/ 21 h 133"/>
                  <a:gd name="T10" fmla="*/ 0 60000 65536"/>
                  <a:gd name="T11" fmla="*/ 0 60000 65536"/>
                  <a:gd name="T12" fmla="*/ 0 60000 65536"/>
                  <a:gd name="T13" fmla="*/ 0 60000 65536"/>
                  <a:gd name="T14" fmla="*/ 0 60000 65536"/>
                  <a:gd name="T15" fmla="*/ 0 w 1309"/>
                  <a:gd name="T16" fmla="*/ 0 h 133"/>
                  <a:gd name="T17" fmla="*/ 1309 w 1309"/>
                  <a:gd name="T18" fmla="*/ 133 h 133"/>
                </a:gdLst>
                <a:ahLst/>
                <a:cxnLst>
                  <a:cxn ang="T10">
                    <a:pos x="T0" y="T1"/>
                  </a:cxn>
                  <a:cxn ang="T11">
                    <a:pos x="T2" y="T3"/>
                  </a:cxn>
                  <a:cxn ang="T12">
                    <a:pos x="T4" y="T5"/>
                  </a:cxn>
                  <a:cxn ang="T13">
                    <a:pos x="T6" y="T7"/>
                  </a:cxn>
                  <a:cxn ang="T14">
                    <a:pos x="T8" y="T9"/>
                  </a:cxn>
                </a:cxnLst>
                <a:rect l="T15" t="T16" r="T17" b="T18"/>
                <a:pathLst>
                  <a:path w="1309" h="133">
                    <a:moveTo>
                      <a:pt x="0" y="102"/>
                    </a:moveTo>
                    <a:lnTo>
                      <a:pt x="1307" y="0"/>
                    </a:lnTo>
                    <a:lnTo>
                      <a:pt x="1309" y="30"/>
                    </a:lnTo>
                    <a:lnTo>
                      <a:pt x="2" y="133"/>
                    </a:lnTo>
                    <a:lnTo>
                      <a:pt x="0" y="10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576" name="Freeform 32">
                <a:extLst>
                  <a:ext uri="{FF2B5EF4-FFF2-40B4-BE49-F238E27FC236}">
                    <a16:creationId xmlns:a16="http://schemas.microsoft.com/office/drawing/2014/main" id="{3C5A6E93-67BB-48AA-B31B-9905D336F24C}"/>
                  </a:ext>
                </a:extLst>
              </p:cNvPr>
              <p:cNvSpPr>
                <a:spLocks/>
              </p:cNvSpPr>
              <p:nvPr/>
            </p:nvSpPr>
            <p:spPr bwMode="auto">
              <a:xfrm>
                <a:off x="3822" y="1068"/>
                <a:ext cx="582" cy="66"/>
              </a:xfrm>
              <a:custGeom>
                <a:avLst/>
                <a:gdLst>
                  <a:gd name="T0" fmla="*/ 0 w 2911"/>
                  <a:gd name="T1" fmla="*/ 46 h 331"/>
                  <a:gd name="T2" fmla="*/ 581 w 2911"/>
                  <a:gd name="T3" fmla="*/ 0 h 331"/>
                  <a:gd name="T4" fmla="*/ 582 w 2911"/>
                  <a:gd name="T5" fmla="*/ 20 h 331"/>
                  <a:gd name="T6" fmla="*/ 1 w 2911"/>
                  <a:gd name="T7" fmla="*/ 66 h 331"/>
                  <a:gd name="T8" fmla="*/ 0 w 2911"/>
                  <a:gd name="T9" fmla="*/ 46 h 331"/>
                  <a:gd name="T10" fmla="*/ 0 60000 65536"/>
                  <a:gd name="T11" fmla="*/ 0 60000 65536"/>
                  <a:gd name="T12" fmla="*/ 0 60000 65536"/>
                  <a:gd name="T13" fmla="*/ 0 60000 65536"/>
                  <a:gd name="T14" fmla="*/ 0 60000 65536"/>
                  <a:gd name="T15" fmla="*/ 0 w 2911"/>
                  <a:gd name="T16" fmla="*/ 0 h 331"/>
                  <a:gd name="T17" fmla="*/ 2911 w 2911"/>
                  <a:gd name="T18" fmla="*/ 331 h 331"/>
                </a:gdLst>
                <a:ahLst/>
                <a:cxnLst>
                  <a:cxn ang="T10">
                    <a:pos x="T0" y="T1"/>
                  </a:cxn>
                  <a:cxn ang="T11">
                    <a:pos x="T2" y="T3"/>
                  </a:cxn>
                  <a:cxn ang="T12">
                    <a:pos x="T4" y="T5"/>
                  </a:cxn>
                  <a:cxn ang="T13">
                    <a:pos x="T6" y="T7"/>
                  </a:cxn>
                  <a:cxn ang="T14">
                    <a:pos x="T8" y="T9"/>
                  </a:cxn>
                </a:cxnLst>
                <a:rect l="T15" t="T16" r="T17" b="T18"/>
                <a:pathLst>
                  <a:path w="2911" h="331">
                    <a:moveTo>
                      <a:pt x="0" y="231"/>
                    </a:moveTo>
                    <a:lnTo>
                      <a:pt x="2907" y="0"/>
                    </a:lnTo>
                    <a:lnTo>
                      <a:pt x="2911" y="100"/>
                    </a:lnTo>
                    <a:lnTo>
                      <a:pt x="5" y="331"/>
                    </a:lnTo>
                    <a:lnTo>
                      <a:pt x="0" y="231"/>
                    </a:lnTo>
                    <a:close/>
                  </a:path>
                </a:pathLst>
              </a:custGeom>
              <a:solidFill>
                <a:srgbClr val="98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577" name="Freeform 33">
                <a:extLst>
                  <a:ext uri="{FF2B5EF4-FFF2-40B4-BE49-F238E27FC236}">
                    <a16:creationId xmlns:a16="http://schemas.microsoft.com/office/drawing/2014/main" id="{F9F96CF6-43EE-4A78-9D9F-21114D80BE1F}"/>
                  </a:ext>
                </a:extLst>
              </p:cNvPr>
              <p:cNvSpPr>
                <a:spLocks/>
              </p:cNvSpPr>
              <p:nvPr/>
            </p:nvSpPr>
            <p:spPr bwMode="auto">
              <a:xfrm>
                <a:off x="2724" y="1123"/>
                <a:ext cx="573" cy="68"/>
              </a:xfrm>
              <a:custGeom>
                <a:avLst/>
                <a:gdLst>
                  <a:gd name="T0" fmla="*/ 0 w 2866"/>
                  <a:gd name="T1" fmla="*/ 48 h 341"/>
                  <a:gd name="T2" fmla="*/ 572 w 2866"/>
                  <a:gd name="T3" fmla="*/ 0 h 341"/>
                  <a:gd name="T4" fmla="*/ 573 w 2866"/>
                  <a:gd name="T5" fmla="*/ 20 h 341"/>
                  <a:gd name="T6" fmla="*/ 1 w 2866"/>
                  <a:gd name="T7" fmla="*/ 68 h 341"/>
                  <a:gd name="T8" fmla="*/ 0 w 2866"/>
                  <a:gd name="T9" fmla="*/ 48 h 341"/>
                  <a:gd name="T10" fmla="*/ 0 60000 65536"/>
                  <a:gd name="T11" fmla="*/ 0 60000 65536"/>
                  <a:gd name="T12" fmla="*/ 0 60000 65536"/>
                  <a:gd name="T13" fmla="*/ 0 60000 65536"/>
                  <a:gd name="T14" fmla="*/ 0 60000 65536"/>
                  <a:gd name="T15" fmla="*/ 0 w 2866"/>
                  <a:gd name="T16" fmla="*/ 0 h 341"/>
                  <a:gd name="T17" fmla="*/ 2866 w 2866"/>
                  <a:gd name="T18" fmla="*/ 341 h 341"/>
                </a:gdLst>
                <a:ahLst/>
                <a:cxnLst>
                  <a:cxn ang="T10">
                    <a:pos x="T0" y="T1"/>
                  </a:cxn>
                  <a:cxn ang="T11">
                    <a:pos x="T2" y="T3"/>
                  </a:cxn>
                  <a:cxn ang="T12">
                    <a:pos x="T4" y="T5"/>
                  </a:cxn>
                  <a:cxn ang="T13">
                    <a:pos x="T6" y="T7"/>
                  </a:cxn>
                  <a:cxn ang="T14">
                    <a:pos x="T8" y="T9"/>
                  </a:cxn>
                </a:cxnLst>
                <a:rect l="T15" t="T16" r="T17" b="T18"/>
                <a:pathLst>
                  <a:path w="2866" h="341">
                    <a:moveTo>
                      <a:pt x="0" y="240"/>
                    </a:moveTo>
                    <a:lnTo>
                      <a:pt x="2861" y="0"/>
                    </a:lnTo>
                    <a:lnTo>
                      <a:pt x="2866" y="100"/>
                    </a:lnTo>
                    <a:lnTo>
                      <a:pt x="6" y="341"/>
                    </a:lnTo>
                    <a:lnTo>
                      <a:pt x="0" y="240"/>
                    </a:lnTo>
                    <a:close/>
                  </a:path>
                </a:pathLst>
              </a:custGeom>
              <a:solidFill>
                <a:srgbClr val="98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578" name="Freeform 34">
                <a:extLst>
                  <a:ext uri="{FF2B5EF4-FFF2-40B4-BE49-F238E27FC236}">
                    <a16:creationId xmlns:a16="http://schemas.microsoft.com/office/drawing/2014/main" id="{C22F16AF-A81B-47F9-973A-44564619452D}"/>
                  </a:ext>
                </a:extLst>
              </p:cNvPr>
              <p:cNvSpPr>
                <a:spLocks/>
              </p:cNvSpPr>
              <p:nvPr/>
            </p:nvSpPr>
            <p:spPr bwMode="auto">
              <a:xfrm>
                <a:off x="3121" y="1552"/>
                <a:ext cx="138" cy="8"/>
              </a:xfrm>
              <a:custGeom>
                <a:avLst/>
                <a:gdLst>
                  <a:gd name="T0" fmla="*/ 0 w 690"/>
                  <a:gd name="T1" fmla="*/ 3 h 43"/>
                  <a:gd name="T2" fmla="*/ 138 w 690"/>
                  <a:gd name="T3" fmla="*/ 0 h 43"/>
                  <a:gd name="T4" fmla="*/ 138 w 690"/>
                  <a:gd name="T5" fmla="*/ 6 h 43"/>
                  <a:gd name="T6" fmla="*/ 0 w 690"/>
                  <a:gd name="T7" fmla="*/ 8 h 43"/>
                  <a:gd name="T8" fmla="*/ 0 w 690"/>
                  <a:gd name="T9" fmla="*/ 3 h 43"/>
                  <a:gd name="T10" fmla="*/ 0 60000 65536"/>
                  <a:gd name="T11" fmla="*/ 0 60000 65536"/>
                  <a:gd name="T12" fmla="*/ 0 60000 65536"/>
                  <a:gd name="T13" fmla="*/ 0 60000 65536"/>
                  <a:gd name="T14" fmla="*/ 0 60000 65536"/>
                  <a:gd name="T15" fmla="*/ 0 w 690"/>
                  <a:gd name="T16" fmla="*/ 0 h 43"/>
                  <a:gd name="T17" fmla="*/ 690 w 690"/>
                  <a:gd name="T18" fmla="*/ 43 h 43"/>
                </a:gdLst>
                <a:ahLst/>
                <a:cxnLst>
                  <a:cxn ang="T10">
                    <a:pos x="T0" y="T1"/>
                  </a:cxn>
                  <a:cxn ang="T11">
                    <a:pos x="T2" y="T3"/>
                  </a:cxn>
                  <a:cxn ang="T12">
                    <a:pos x="T4" y="T5"/>
                  </a:cxn>
                  <a:cxn ang="T13">
                    <a:pos x="T6" y="T7"/>
                  </a:cxn>
                  <a:cxn ang="T14">
                    <a:pos x="T8" y="T9"/>
                  </a:cxn>
                </a:cxnLst>
                <a:rect l="T15" t="T16" r="T17" b="T18"/>
                <a:pathLst>
                  <a:path w="690" h="43">
                    <a:moveTo>
                      <a:pt x="0" y="14"/>
                    </a:moveTo>
                    <a:lnTo>
                      <a:pt x="690" y="0"/>
                    </a:lnTo>
                    <a:lnTo>
                      <a:pt x="690" y="31"/>
                    </a:lnTo>
                    <a:lnTo>
                      <a:pt x="0" y="43"/>
                    </a:lnTo>
                    <a:lnTo>
                      <a:pt x="0" y="14"/>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579" name="Freeform 35">
                <a:extLst>
                  <a:ext uri="{FF2B5EF4-FFF2-40B4-BE49-F238E27FC236}">
                    <a16:creationId xmlns:a16="http://schemas.microsoft.com/office/drawing/2014/main" id="{45334C83-A842-48E2-BCFC-53D31234383A}"/>
                  </a:ext>
                </a:extLst>
              </p:cNvPr>
              <p:cNvSpPr>
                <a:spLocks/>
              </p:cNvSpPr>
              <p:nvPr/>
            </p:nvSpPr>
            <p:spPr bwMode="auto">
              <a:xfrm>
                <a:off x="3259" y="1549"/>
                <a:ext cx="263" cy="9"/>
              </a:xfrm>
              <a:custGeom>
                <a:avLst/>
                <a:gdLst>
                  <a:gd name="T0" fmla="*/ 0 w 1314"/>
                  <a:gd name="T1" fmla="*/ 3 h 47"/>
                  <a:gd name="T2" fmla="*/ 263 w 1314"/>
                  <a:gd name="T3" fmla="*/ 0 h 47"/>
                  <a:gd name="T4" fmla="*/ 263 w 1314"/>
                  <a:gd name="T5" fmla="*/ 6 h 47"/>
                  <a:gd name="T6" fmla="*/ 0 w 1314"/>
                  <a:gd name="T7" fmla="*/ 9 h 47"/>
                  <a:gd name="T8" fmla="*/ 0 w 1314"/>
                  <a:gd name="T9" fmla="*/ 3 h 47"/>
                  <a:gd name="T10" fmla="*/ 0 60000 65536"/>
                  <a:gd name="T11" fmla="*/ 0 60000 65536"/>
                  <a:gd name="T12" fmla="*/ 0 60000 65536"/>
                  <a:gd name="T13" fmla="*/ 0 60000 65536"/>
                  <a:gd name="T14" fmla="*/ 0 60000 65536"/>
                  <a:gd name="T15" fmla="*/ 0 w 1314"/>
                  <a:gd name="T16" fmla="*/ 0 h 47"/>
                  <a:gd name="T17" fmla="*/ 1314 w 1314"/>
                  <a:gd name="T18" fmla="*/ 47 h 47"/>
                </a:gdLst>
                <a:ahLst/>
                <a:cxnLst>
                  <a:cxn ang="T10">
                    <a:pos x="T0" y="T1"/>
                  </a:cxn>
                  <a:cxn ang="T11">
                    <a:pos x="T2" y="T3"/>
                  </a:cxn>
                  <a:cxn ang="T12">
                    <a:pos x="T4" y="T5"/>
                  </a:cxn>
                  <a:cxn ang="T13">
                    <a:pos x="T6" y="T7"/>
                  </a:cxn>
                  <a:cxn ang="T14">
                    <a:pos x="T8" y="T9"/>
                  </a:cxn>
                </a:cxnLst>
                <a:rect l="T15" t="T16" r="T17" b="T18"/>
                <a:pathLst>
                  <a:path w="1314" h="47">
                    <a:moveTo>
                      <a:pt x="0" y="16"/>
                    </a:moveTo>
                    <a:lnTo>
                      <a:pt x="1314" y="0"/>
                    </a:lnTo>
                    <a:lnTo>
                      <a:pt x="1313" y="30"/>
                    </a:lnTo>
                    <a:lnTo>
                      <a:pt x="0" y="47"/>
                    </a:lnTo>
                    <a:lnTo>
                      <a:pt x="0"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580" name="Freeform 36">
                <a:extLst>
                  <a:ext uri="{FF2B5EF4-FFF2-40B4-BE49-F238E27FC236}">
                    <a16:creationId xmlns:a16="http://schemas.microsoft.com/office/drawing/2014/main" id="{E4B12CA8-FDAF-42D2-8919-87EC8FE179CD}"/>
                  </a:ext>
                </a:extLst>
              </p:cNvPr>
              <p:cNvSpPr>
                <a:spLocks/>
              </p:cNvSpPr>
              <p:nvPr/>
            </p:nvSpPr>
            <p:spPr bwMode="auto">
              <a:xfrm>
                <a:off x="3784" y="1531"/>
                <a:ext cx="581" cy="27"/>
              </a:xfrm>
              <a:custGeom>
                <a:avLst/>
                <a:gdLst>
                  <a:gd name="T0" fmla="*/ 0 w 2904"/>
                  <a:gd name="T1" fmla="*/ 7 h 136"/>
                  <a:gd name="T2" fmla="*/ 581 w 2904"/>
                  <a:gd name="T3" fmla="*/ 0 h 136"/>
                  <a:gd name="T4" fmla="*/ 581 w 2904"/>
                  <a:gd name="T5" fmla="*/ 20 h 136"/>
                  <a:gd name="T6" fmla="*/ 0 w 2904"/>
                  <a:gd name="T7" fmla="*/ 27 h 136"/>
                  <a:gd name="T8" fmla="*/ 0 w 2904"/>
                  <a:gd name="T9" fmla="*/ 7 h 136"/>
                  <a:gd name="T10" fmla="*/ 0 60000 65536"/>
                  <a:gd name="T11" fmla="*/ 0 60000 65536"/>
                  <a:gd name="T12" fmla="*/ 0 60000 65536"/>
                  <a:gd name="T13" fmla="*/ 0 60000 65536"/>
                  <a:gd name="T14" fmla="*/ 0 60000 65536"/>
                  <a:gd name="T15" fmla="*/ 0 w 2904"/>
                  <a:gd name="T16" fmla="*/ 0 h 136"/>
                  <a:gd name="T17" fmla="*/ 2904 w 2904"/>
                  <a:gd name="T18" fmla="*/ 136 h 136"/>
                </a:gdLst>
                <a:ahLst/>
                <a:cxnLst>
                  <a:cxn ang="T10">
                    <a:pos x="T0" y="T1"/>
                  </a:cxn>
                  <a:cxn ang="T11">
                    <a:pos x="T2" y="T3"/>
                  </a:cxn>
                  <a:cxn ang="T12">
                    <a:pos x="T4" y="T5"/>
                  </a:cxn>
                  <a:cxn ang="T13">
                    <a:pos x="T6" y="T7"/>
                  </a:cxn>
                  <a:cxn ang="T14">
                    <a:pos x="T8" y="T9"/>
                  </a:cxn>
                </a:cxnLst>
                <a:rect l="T15" t="T16" r="T17" b="T18"/>
                <a:pathLst>
                  <a:path w="2904" h="136">
                    <a:moveTo>
                      <a:pt x="0" y="35"/>
                    </a:moveTo>
                    <a:lnTo>
                      <a:pt x="2904" y="0"/>
                    </a:lnTo>
                    <a:lnTo>
                      <a:pt x="2903" y="101"/>
                    </a:lnTo>
                    <a:lnTo>
                      <a:pt x="0" y="136"/>
                    </a:lnTo>
                    <a:lnTo>
                      <a:pt x="0" y="35"/>
                    </a:lnTo>
                    <a:close/>
                  </a:path>
                </a:pathLst>
              </a:custGeom>
              <a:solidFill>
                <a:srgbClr val="98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581" name="Freeform 37">
                <a:extLst>
                  <a:ext uri="{FF2B5EF4-FFF2-40B4-BE49-F238E27FC236}">
                    <a16:creationId xmlns:a16="http://schemas.microsoft.com/office/drawing/2014/main" id="{6DACBD5A-9BE6-45EC-8C3A-077BBEA3F494}"/>
                  </a:ext>
                </a:extLst>
              </p:cNvPr>
              <p:cNvSpPr>
                <a:spLocks/>
              </p:cNvSpPr>
              <p:nvPr/>
            </p:nvSpPr>
            <p:spPr bwMode="auto">
              <a:xfrm>
                <a:off x="2689" y="1578"/>
                <a:ext cx="569" cy="24"/>
              </a:xfrm>
              <a:custGeom>
                <a:avLst/>
                <a:gdLst>
                  <a:gd name="T0" fmla="*/ 0 w 2846"/>
                  <a:gd name="T1" fmla="*/ 4 h 120"/>
                  <a:gd name="T2" fmla="*/ 569 w 2846"/>
                  <a:gd name="T3" fmla="*/ 0 h 120"/>
                  <a:gd name="T4" fmla="*/ 569 w 2846"/>
                  <a:gd name="T5" fmla="*/ 20 h 120"/>
                  <a:gd name="T6" fmla="*/ 0 w 2846"/>
                  <a:gd name="T7" fmla="*/ 24 h 120"/>
                  <a:gd name="T8" fmla="*/ 0 w 2846"/>
                  <a:gd name="T9" fmla="*/ 4 h 120"/>
                  <a:gd name="T10" fmla="*/ 0 60000 65536"/>
                  <a:gd name="T11" fmla="*/ 0 60000 65536"/>
                  <a:gd name="T12" fmla="*/ 0 60000 65536"/>
                  <a:gd name="T13" fmla="*/ 0 60000 65536"/>
                  <a:gd name="T14" fmla="*/ 0 60000 65536"/>
                  <a:gd name="T15" fmla="*/ 0 w 2846"/>
                  <a:gd name="T16" fmla="*/ 0 h 120"/>
                  <a:gd name="T17" fmla="*/ 2846 w 2846"/>
                  <a:gd name="T18" fmla="*/ 120 h 120"/>
                </a:gdLst>
                <a:ahLst/>
                <a:cxnLst>
                  <a:cxn ang="T10">
                    <a:pos x="T0" y="T1"/>
                  </a:cxn>
                  <a:cxn ang="T11">
                    <a:pos x="T2" y="T3"/>
                  </a:cxn>
                  <a:cxn ang="T12">
                    <a:pos x="T4" y="T5"/>
                  </a:cxn>
                  <a:cxn ang="T13">
                    <a:pos x="T6" y="T7"/>
                  </a:cxn>
                  <a:cxn ang="T14">
                    <a:pos x="T8" y="T9"/>
                  </a:cxn>
                </a:cxnLst>
                <a:rect l="T15" t="T16" r="T17" b="T18"/>
                <a:pathLst>
                  <a:path w="2846" h="120">
                    <a:moveTo>
                      <a:pt x="1" y="20"/>
                    </a:moveTo>
                    <a:lnTo>
                      <a:pt x="2846" y="0"/>
                    </a:lnTo>
                    <a:lnTo>
                      <a:pt x="2844" y="101"/>
                    </a:lnTo>
                    <a:lnTo>
                      <a:pt x="0" y="120"/>
                    </a:lnTo>
                    <a:lnTo>
                      <a:pt x="1" y="20"/>
                    </a:lnTo>
                    <a:close/>
                  </a:path>
                </a:pathLst>
              </a:custGeom>
              <a:solidFill>
                <a:srgbClr val="98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582" name="Line 38">
                <a:extLst>
                  <a:ext uri="{FF2B5EF4-FFF2-40B4-BE49-F238E27FC236}">
                    <a16:creationId xmlns:a16="http://schemas.microsoft.com/office/drawing/2014/main" id="{F7289961-50E3-45EF-85FF-7143288CC5ED}"/>
                  </a:ext>
                </a:extLst>
              </p:cNvPr>
              <p:cNvSpPr>
                <a:spLocks noChangeShapeType="1"/>
              </p:cNvSpPr>
              <p:nvPr/>
            </p:nvSpPr>
            <p:spPr bwMode="auto">
              <a:xfrm flipH="1">
                <a:off x="4047" y="916"/>
                <a:ext cx="73" cy="816"/>
              </a:xfrm>
              <a:prstGeom prst="line">
                <a:avLst/>
              </a:prstGeom>
              <a:noFill/>
              <a:ln w="0">
                <a:solidFill>
                  <a:srgbClr val="A41D47"/>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83" name="Line 39">
                <a:extLst>
                  <a:ext uri="{FF2B5EF4-FFF2-40B4-BE49-F238E27FC236}">
                    <a16:creationId xmlns:a16="http://schemas.microsoft.com/office/drawing/2014/main" id="{A3441776-CC04-4F16-AAD9-03CA8C572945}"/>
                  </a:ext>
                </a:extLst>
              </p:cNvPr>
              <p:cNvSpPr>
                <a:spLocks noChangeShapeType="1"/>
              </p:cNvSpPr>
              <p:nvPr/>
            </p:nvSpPr>
            <p:spPr bwMode="auto">
              <a:xfrm flipH="1">
                <a:off x="4061" y="914"/>
                <a:ext cx="73" cy="819"/>
              </a:xfrm>
              <a:prstGeom prst="line">
                <a:avLst/>
              </a:prstGeom>
              <a:noFill/>
              <a:ln w="0">
                <a:solidFill>
                  <a:srgbClr val="A41D47"/>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84" name="Line 40">
                <a:extLst>
                  <a:ext uri="{FF2B5EF4-FFF2-40B4-BE49-F238E27FC236}">
                    <a16:creationId xmlns:a16="http://schemas.microsoft.com/office/drawing/2014/main" id="{11582E22-A63F-4EB7-9EDB-A51747CC7102}"/>
                  </a:ext>
                </a:extLst>
              </p:cNvPr>
              <p:cNvSpPr>
                <a:spLocks noChangeShapeType="1"/>
              </p:cNvSpPr>
              <p:nvPr/>
            </p:nvSpPr>
            <p:spPr bwMode="auto">
              <a:xfrm flipH="1">
                <a:off x="2954" y="1035"/>
                <a:ext cx="61" cy="678"/>
              </a:xfrm>
              <a:prstGeom prst="line">
                <a:avLst/>
              </a:prstGeom>
              <a:noFill/>
              <a:ln w="0">
                <a:solidFill>
                  <a:srgbClr val="A41D47"/>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85" name="Line 41">
                <a:extLst>
                  <a:ext uri="{FF2B5EF4-FFF2-40B4-BE49-F238E27FC236}">
                    <a16:creationId xmlns:a16="http://schemas.microsoft.com/office/drawing/2014/main" id="{6FEBE0B0-104A-4FAA-A95E-F98153EA0695}"/>
                  </a:ext>
                </a:extLst>
              </p:cNvPr>
              <p:cNvSpPr>
                <a:spLocks noChangeShapeType="1"/>
              </p:cNvSpPr>
              <p:nvPr/>
            </p:nvSpPr>
            <p:spPr bwMode="auto">
              <a:xfrm flipH="1">
                <a:off x="2969" y="1033"/>
                <a:ext cx="60" cy="681"/>
              </a:xfrm>
              <a:prstGeom prst="line">
                <a:avLst/>
              </a:prstGeom>
              <a:noFill/>
              <a:ln w="0">
                <a:solidFill>
                  <a:srgbClr val="A41D47"/>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86" name="Line 42">
                <a:extLst>
                  <a:ext uri="{FF2B5EF4-FFF2-40B4-BE49-F238E27FC236}">
                    <a16:creationId xmlns:a16="http://schemas.microsoft.com/office/drawing/2014/main" id="{25424A02-BA78-4D6F-A4B7-F11205313E5C}"/>
                  </a:ext>
                </a:extLst>
              </p:cNvPr>
              <p:cNvSpPr>
                <a:spLocks noChangeShapeType="1"/>
              </p:cNvSpPr>
              <p:nvPr/>
            </p:nvSpPr>
            <p:spPr bwMode="auto">
              <a:xfrm flipH="1">
                <a:off x="2980" y="1030"/>
                <a:ext cx="62" cy="682"/>
              </a:xfrm>
              <a:prstGeom prst="line">
                <a:avLst/>
              </a:prstGeom>
              <a:noFill/>
              <a:ln w="0">
                <a:solidFill>
                  <a:srgbClr val="A41D47"/>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587" name="Freeform 43">
                <a:extLst>
                  <a:ext uri="{FF2B5EF4-FFF2-40B4-BE49-F238E27FC236}">
                    <a16:creationId xmlns:a16="http://schemas.microsoft.com/office/drawing/2014/main" id="{C041E56F-0A3B-4948-A38A-1CB7867DF418}"/>
                  </a:ext>
                </a:extLst>
              </p:cNvPr>
              <p:cNvSpPr>
                <a:spLocks/>
              </p:cNvSpPr>
              <p:nvPr/>
            </p:nvSpPr>
            <p:spPr bwMode="auto">
              <a:xfrm>
                <a:off x="3159" y="1097"/>
                <a:ext cx="141" cy="19"/>
              </a:xfrm>
              <a:custGeom>
                <a:avLst/>
                <a:gdLst>
                  <a:gd name="T0" fmla="*/ 0 w 706"/>
                  <a:gd name="T1" fmla="*/ 13 h 98"/>
                  <a:gd name="T2" fmla="*/ 141 w 706"/>
                  <a:gd name="T3" fmla="*/ 0 h 98"/>
                  <a:gd name="T4" fmla="*/ 141 w 706"/>
                  <a:gd name="T5" fmla="*/ 6 h 98"/>
                  <a:gd name="T6" fmla="*/ 0 w 706"/>
                  <a:gd name="T7" fmla="*/ 19 h 98"/>
                  <a:gd name="T8" fmla="*/ 0 w 706"/>
                  <a:gd name="T9" fmla="*/ 13 h 98"/>
                  <a:gd name="T10" fmla="*/ 0 60000 65536"/>
                  <a:gd name="T11" fmla="*/ 0 60000 65536"/>
                  <a:gd name="T12" fmla="*/ 0 60000 65536"/>
                  <a:gd name="T13" fmla="*/ 0 60000 65536"/>
                  <a:gd name="T14" fmla="*/ 0 60000 65536"/>
                  <a:gd name="T15" fmla="*/ 0 w 706"/>
                  <a:gd name="T16" fmla="*/ 0 h 98"/>
                  <a:gd name="T17" fmla="*/ 706 w 706"/>
                  <a:gd name="T18" fmla="*/ 98 h 98"/>
                </a:gdLst>
                <a:ahLst/>
                <a:cxnLst>
                  <a:cxn ang="T10">
                    <a:pos x="T0" y="T1"/>
                  </a:cxn>
                  <a:cxn ang="T11">
                    <a:pos x="T2" y="T3"/>
                  </a:cxn>
                  <a:cxn ang="T12">
                    <a:pos x="T4" y="T5"/>
                  </a:cxn>
                  <a:cxn ang="T13">
                    <a:pos x="T6" y="T7"/>
                  </a:cxn>
                  <a:cxn ang="T14">
                    <a:pos x="T8" y="T9"/>
                  </a:cxn>
                </a:cxnLst>
                <a:rect l="T15" t="T16" r="T17" b="T18"/>
                <a:pathLst>
                  <a:path w="706" h="98">
                    <a:moveTo>
                      <a:pt x="0" y="67"/>
                    </a:moveTo>
                    <a:lnTo>
                      <a:pt x="705" y="0"/>
                    </a:lnTo>
                    <a:lnTo>
                      <a:pt x="706" y="30"/>
                    </a:lnTo>
                    <a:lnTo>
                      <a:pt x="2" y="98"/>
                    </a:lnTo>
                    <a:lnTo>
                      <a:pt x="0" y="6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588" name="Freeform 44">
                <a:extLst>
                  <a:ext uri="{FF2B5EF4-FFF2-40B4-BE49-F238E27FC236}">
                    <a16:creationId xmlns:a16="http://schemas.microsoft.com/office/drawing/2014/main" id="{DAA9C57D-7504-4C86-B85A-E1D2D47690FA}"/>
                  </a:ext>
                </a:extLst>
              </p:cNvPr>
              <p:cNvSpPr>
                <a:spLocks/>
              </p:cNvSpPr>
              <p:nvPr/>
            </p:nvSpPr>
            <p:spPr bwMode="auto">
              <a:xfrm>
                <a:off x="3300" y="1073"/>
                <a:ext cx="263" cy="30"/>
              </a:xfrm>
              <a:custGeom>
                <a:avLst/>
                <a:gdLst>
                  <a:gd name="T0" fmla="*/ 0 w 1315"/>
                  <a:gd name="T1" fmla="*/ 24 h 147"/>
                  <a:gd name="T2" fmla="*/ 262 w 1315"/>
                  <a:gd name="T3" fmla="*/ 0 h 147"/>
                  <a:gd name="T4" fmla="*/ 263 w 1315"/>
                  <a:gd name="T5" fmla="*/ 6 h 147"/>
                  <a:gd name="T6" fmla="*/ 0 w 1315"/>
                  <a:gd name="T7" fmla="*/ 30 h 147"/>
                  <a:gd name="T8" fmla="*/ 0 w 1315"/>
                  <a:gd name="T9" fmla="*/ 24 h 147"/>
                  <a:gd name="T10" fmla="*/ 0 60000 65536"/>
                  <a:gd name="T11" fmla="*/ 0 60000 65536"/>
                  <a:gd name="T12" fmla="*/ 0 60000 65536"/>
                  <a:gd name="T13" fmla="*/ 0 60000 65536"/>
                  <a:gd name="T14" fmla="*/ 0 60000 65536"/>
                  <a:gd name="T15" fmla="*/ 0 w 1315"/>
                  <a:gd name="T16" fmla="*/ 0 h 147"/>
                  <a:gd name="T17" fmla="*/ 1315 w 1315"/>
                  <a:gd name="T18" fmla="*/ 147 h 147"/>
                </a:gdLst>
                <a:ahLst/>
                <a:cxnLst>
                  <a:cxn ang="T10">
                    <a:pos x="T0" y="T1"/>
                  </a:cxn>
                  <a:cxn ang="T11">
                    <a:pos x="T2" y="T3"/>
                  </a:cxn>
                  <a:cxn ang="T12">
                    <a:pos x="T4" y="T5"/>
                  </a:cxn>
                  <a:cxn ang="T13">
                    <a:pos x="T6" y="T7"/>
                  </a:cxn>
                  <a:cxn ang="T14">
                    <a:pos x="T8" y="T9"/>
                  </a:cxn>
                </a:cxnLst>
                <a:rect l="T15" t="T16" r="T17" b="T18"/>
                <a:pathLst>
                  <a:path w="1315" h="147">
                    <a:moveTo>
                      <a:pt x="0" y="117"/>
                    </a:moveTo>
                    <a:lnTo>
                      <a:pt x="1312" y="0"/>
                    </a:lnTo>
                    <a:lnTo>
                      <a:pt x="1315" y="29"/>
                    </a:lnTo>
                    <a:lnTo>
                      <a:pt x="1" y="147"/>
                    </a:lnTo>
                    <a:lnTo>
                      <a:pt x="0" y="1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589" name="Freeform 45">
                <a:extLst>
                  <a:ext uri="{FF2B5EF4-FFF2-40B4-BE49-F238E27FC236}">
                    <a16:creationId xmlns:a16="http://schemas.microsoft.com/office/drawing/2014/main" id="{C97333E4-36B8-4539-B71B-F4F9D63CB673}"/>
                  </a:ext>
                </a:extLst>
              </p:cNvPr>
              <p:cNvSpPr>
                <a:spLocks/>
              </p:cNvSpPr>
              <p:nvPr/>
            </p:nvSpPr>
            <p:spPr bwMode="auto">
              <a:xfrm>
                <a:off x="3826" y="990"/>
                <a:ext cx="585" cy="73"/>
              </a:xfrm>
              <a:custGeom>
                <a:avLst/>
                <a:gdLst>
                  <a:gd name="T0" fmla="*/ 0 w 2925"/>
                  <a:gd name="T1" fmla="*/ 53 h 365"/>
                  <a:gd name="T2" fmla="*/ 584 w 2925"/>
                  <a:gd name="T3" fmla="*/ 0 h 365"/>
                  <a:gd name="T4" fmla="*/ 585 w 2925"/>
                  <a:gd name="T5" fmla="*/ 20 h 365"/>
                  <a:gd name="T6" fmla="*/ 1 w 2925"/>
                  <a:gd name="T7" fmla="*/ 73 h 365"/>
                  <a:gd name="T8" fmla="*/ 0 w 2925"/>
                  <a:gd name="T9" fmla="*/ 53 h 365"/>
                  <a:gd name="T10" fmla="*/ 0 60000 65536"/>
                  <a:gd name="T11" fmla="*/ 0 60000 65536"/>
                  <a:gd name="T12" fmla="*/ 0 60000 65536"/>
                  <a:gd name="T13" fmla="*/ 0 60000 65536"/>
                  <a:gd name="T14" fmla="*/ 0 60000 65536"/>
                  <a:gd name="T15" fmla="*/ 0 w 2925"/>
                  <a:gd name="T16" fmla="*/ 0 h 365"/>
                  <a:gd name="T17" fmla="*/ 2925 w 2925"/>
                  <a:gd name="T18" fmla="*/ 365 h 365"/>
                </a:gdLst>
                <a:ahLst/>
                <a:cxnLst>
                  <a:cxn ang="T10">
                    <a:pos x="T0" y="T1"/>
                  </a:cxn>
                  <a:cxn ang="T11">
                    <a:pos x="T2" y="T3"/>
                  </a:cxn>
                  <a:cxn ang="T12">
                    <a:pos x="T4" y="T5"/>
                  </a:cxn>
                  <a:cxn ang="T13">
                    <a:pos x="T6" y="T7"/>
                  </a:cxn>
                  <a:cxn ang="T14">
                    <a:pos x="T8" y="T9"/>
                  </a:cxn>
                </a:cxnLst>
                <a:rect l="T15" t="T16" r="T17" b="T18"/>
                <a:pathLst>
                  <a:path w="2925" h="365">
                    <a:moveTo>
                      <a:pt x="0" y="266"/>
                    </a:moveTo>
                    <a:lnTo>
                      <a:pt x="2920" y="0"/>
                    </a:lnTo>
                    <a:lnTo>
                      <a:pt x="2925" y="99"/>
                    </a:lnTo>
                    <a:lnTo>
                      <a:pt x="6" y="365"/>
                    </a:lnTo>
                    <a:lnTo>
                      <a:pt x="0" y="266"/>
                    </a:lnTo>
                    <a:close/>
                  </a:path>
                </a:pathLst>
              </a:custGeom>
              <a:solidFill>
                <a:srgbClr val="98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590" name="Freeform 46">
                <a:extLst>
                  <a:ext uri="{FF2B5EF4-FFF2-40B4-BE49-F238E27FC236}">
                    <a16:creationId xmlns:a16="http://schemas.microsoft.com/office/drawing/2014/main" id="{476EBE59-F53F-4E32-923B-EAB55271C150}"/>
                  </a:ext>
                </a:extLst>
              </p:cNvPr>
              <p:cNvSpPr>
                <a:spLocks/>
              </p:cNvSpPr>
              <p:nvPr/>
            </p:nvSpPr>
            <p:spPr bwMode="auto">
              <a:xfrm>
                <a:off x="2731" y="1058"/>
                <a:ext cx="572" cy="74"/>
              </a:xfrm>
              <a:custGeom>
                <a:avLst/>
                <a:gdLst>
                  <a:gd name="T0" fmla="*/ 0 w 2860"/>
                  <a:gd name="T1" fmla="*/ 54 h 371"/>
                  <a:gd name="T2" fmla="*/ 571 w 2860"/>
                  <a:gd name="T3" fmla="*/ 0 h 371"/>
                  <a:gd name="T4" fmla="*/ 572 w 2860"/>
                  <a:gd name="T5" fmla="*/ 20 h 371"/>
                  <a:gd name="T6" fmla="*/ 1 w 2860"/>
                  <a:gd name="T7" fmla="*/ 74 h 371"/>
                  <a:gd name="T8" fmla="*/ 0 w 2860"/>
                  <a:gd name="T9" fmla="*/ 54 h 371"/>
                  <a:gd name="T10" fmla="*/ 0 60000 65536"/>
                  <a:gd name="T11" fmla="*/ 0 60000 65536"/>
                  <a:gd name="T12" fmla="*/ 0 60000 65536"/>
                  <a:gd name="T13" fmla="*/ 0 60000 65536"/>
                  <a:gd name="T14" fmla="*/ 0 60000 65536"/>
                  <a:gd name="T15" fmla="*/ 0 w 2860"/>
                  <a:gd name="T16" fmla="*/ 0 h 371"/>
                  <a:gd name="T17" fmla="*/ 2860 w 2860"/>
                  <a:gd name="T18" fmla="*/ 371 h 371"/>
                </a:gdLst>
                <a:ahLst/>
                <a:cxnLst>
                  <a:cxn ang="T10">
                    <a:pos x="T0" y="T1"/>
                  </a:cxn>
                  <a:cxn ang="T11">
                    <a:pos x="T2" y="T3"/>
                  </a:cxn>
                  <a:cxn ang="T12">
                    <a:pos x="T4" y="T5"/>
                  </a:cxn>
                  <a:cxn ang="T13">
                    <a:pos x="T6" y="T7"/>
                  </a:cxn>
                  <a:cxn ang="T14">
                    <a:pos x="T8" y="T9"/>
                  </a:cxn>
                </a:cxnLst>
                <a:rect l="T15" t="T16" r="T17" b="T18"/>
                <a:pathLst>
                  <a:path w="2860" h="371">
                    <a:moveTo>
                      <a:pt x="0" y="271"/>
                    </a:moveTo>
                    <a:lnTo>
                      <a:pt x="2854" y="0"/>
                    </a:lnTo>
                    <a:lnTo>
                      <a:pt x="2860" y="99"/>
                    </a:lnTo>
                    <a:lnTo>
                      <a:pt x="7" y="371"/>
                    </a:lnTo>
                    <a:lnTo>
                      <a:pt x="0" y="271"/>
                    </a:lnTo>
                    <a:close/>
                  </a:path>
                </a:pathLst>
              </a:custGeom>
              <a:solidFill>
                <a:srgbClr val="98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591" name="Freeform 47">
                <a:extLst>
                  <a:ext uri="{FF2B5EF4-FFF2-40B4-BE49-F238E27FC236}">
                    <a16:creationId xmlns:a16="http://schemas.microsoft.com/office/drawing/2014/main" id="{823E2432-DF7B-4428-B13D-1DB15F62962A}"/>
                  </a:ext>
                </a:extLst>
              </p:cNvPr>
              <p:cNvSpPr>
                <a:spLocks/>
              </p:cNvSpPr>
              <p:nvPr/>
            </p:nvSpPr>
            <p:spPr bwMode="auto">
              <a:xfrm>
                <a:off x="3165" y="1032"/>
                <a:ext cx="140" cy="20"/>
              </a:xfrm>
              <a:custGeom>
                <a:avLst/>
                <a:gdLst>
                  <a:gd name="T0" fmla="*/ 0 w 699"/>
                  <a:gd name="T1" fmla="*/ 14 h 103"/>
                  <a:gd name="T2" fmla="*/ 139 w 699"/>
                  <a:gd name="T3" fmla="*/ 0 h 103"/>
                  <a:gd name="T4" fmla="*/ 140 w 699"/>
                  <a:gd name="T5" fmla="*/ 6 h 103"/>
                  <a:gd name="T6" fmla="*/ 1 w 699"/>
                  <a:gd name="T7" fmla="*/ 20 h 103"/>
                  <a:gd name="T8" fmla="*/ 0 w 699"/>
                  <a:gd name="T9" fmla="*/ 14 h 103"/>
                  <a:gd name="T10" fmla="*/ 0 60000 65536"/>
                  <a:gd name="T11" fmla="*/ 0 60000 65536"/>
                  <a:gd name="T12" fmla="*/ 0 60000 65536"/>
                  <a:gd name="T13" fmla="*/ 0 60000 65536"/>
                  <a:gd name="T14" fmla="*/ 0 60000 65536"/>
                  <a:gd name="T15" fmla="*/ 0 w 699"/>
                  <a:gd name="T16" fmla="*/ 0 h 103"/>
                  <a:gd name="T17" fmla="*/ 699 w 699"/>
                  <a:gd name="T18" fmla="*/ 103 h 103"/>
                </a:gdLst>
                <a:ahLst/>
                <a:cxnLst>
                  <a:cxn ang="T10">
                    <a:pos x="T0" y="T1"/>
                  </a:cxn>
                  <a:cxn ang="T11">
                    <a:pos x="T2" y="T3"/>
                  </a:cxn>
                  <a:cxn ang="T12">
                    <a:pos x="T4" y="T5"/>
                  </a:cxn>
                  <a:cxn ang="T13">
                    <a:pos x="T6" y="T7"/>
                  </a:cxn>
                  <a:cxn ang="T14">
                    <a:pos x="T8" y="T9"/>
                  </a:cxn>
                </a:cxnLst>
                <a:rect l="T15" t="T16" r="T17" b="T18"/>
                <a:pathLst>
                  <a:path w="699" h="103">
                    <a:moveTo>
                      <a:pt x="0" y="72"/>
                    </a:moveTo>
                    <a:lnTo>
                      <a:pt x="696" y="0"/>
                    </a:lnTo>
                    <a:lnTo>
                      <a:pt x="699" y="29"/>
                    </a:lnTo>
                    <a:lnTo>
                      <a:pt x="3" y="103"/>
                    </a:lnTo>
                    <a:lnTo>
                      <a:pt x="0" y="7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592" name="Freeform 48">
                <a:extLst>
                  <a:ext uri="{FF2B5EF4-FFF2-40B4-BE49-F238E27FC236}">
                    <a16:creationId xmlns:a16="http://schemas.microsoft.com/office/drawing/2014/main" id="{40E774DE-E879-486B-B18B-C68B60AC5591}"/>
                  </a:ext>
                </a:extLst>
              </p:cNvPr>
              <p:cNvSpPr>
                <a:spLocks/>
              </p:cNvSpPr>
              <p:nvPr/>
            </p:nvSpPr>
            <p:spPr bwMode="auto">
              <a:xfrm>
                <a:off x="3304" y="1006"/>
                <a:ext cx="261" cy="31"/>
              </a:xfrm>
              <a:custGeom>
                <a:avLst/>
                <a:gdLst>
                  <a:gd name="T0" fmla="*/ 0 w 1306"/>
                  <a:gd name="T1" fmla="*/ 25 h 158"/>
                  <a:gd name="T2" fmla="*/ 261 w 1306"/>
                  <a:gd name="T3" fmla="*/ 0 h 158"/>
                  <a:gd name="T4" fmla="*/ 261 w 1306"/>
                  <a:gd name="T5" fmla="*/ 6 h 158"/>
                  <a:gd name="T6" fmla="*/ 0 w 1306"/>
                  <a:gd name="T7" fmla="*/ 31 h 158"/>
                  <a:gd name="T8" fmla="*/ 0 w 1306"/>
                  <a:gd name="T9" fmla="*/ 25 h 158"/>
                  <a:gd name="T10" fmla="*/ 0 60000 65536"/>
                  <a:gd name="T11" fmla="*/ 0 60000 65536"/>
                  <a:gd name="T12" fmla="*/ 0 60000 65536"/>
                  <a:gd name="T13" fmla="*/ 0 60000 65536"/>
                  <a:gd name="T14" fmla="*/ 0 60000 65536"/>
                  <a:gd name="T15" fmla="*/ 0 w 1306"/>
                  <a:gd name="T16" fmla="*/ 0 h 158"/>
                  <a:gd name="T17" fmla="*/ 1306 w 1306"/>
                  <a:gd name="T18" fmla="*/ 158 h 158"/>
                </a:gdLst>
                <a:ahLst/>
                <a:cxnLst>
                  <a:cxn ang="T10">
                    <a:pos x="T0" y="T1"/>
                  </a:cxn>
                  <a:cxn ang="T11">
                    <a:pos x="T2" y="T3"/>
                  </a:cxn>
                  <a:cxn ang="T12">
                    <a:pos x="T4" y="T5"/>
                  </a:cxn>
                  <a:cxn ang="T13">
                    <a:pos x="T6" y="T7"/>
                  </a:cxn>
                  <a:cxn ang="T14">
                    <a:pos x="T8" y="T9"/>
                  </a:cxn>
                </a:cxnLst>
                <a:rect l="T15" t="T16" r="T17" b="T18"/>
                <a:pathLst>
                  <a:path w="1306" h="158">
                    <a:moveTo>
                      <a:pt x="0" y="128"/>
                    </a:moveTo>
                    <a:lnTo>
                      <a:pt x="1304" y="0"/>
                    </a:lnTo>
                    <a:lnTo>
                      <a:pt x="1306" y="30"/>
                    </a:lnTo>
                    <a:lnTo>
                      <a:pt x="1" y="158"/>
                    </a:lnTo>
                    <a:lnTo>
                      <a:pt x="0" y="128"/>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593" name="Freeform 49">
                <a:extLst>
                  <a:ext uri="{FF2B5EF4-FFF2-40B4-BE49-F238E27FC236}">
                    <a16:creationId xmlns:a16="http://schemas.microsoft.com/office/drawing/2014/main" id="{347553CF-791A-4DA6-9234-F30874DCFE7D}"/>
                  </a:ext>
                </a:extLst>
              </p:cNvPr>
              <p:cNvSpPr>
                <a:spLocks/>
              </p:cNvSpPr>
              <p:nvPr/>
            </p:nvSpPr>
            <p:spPr bwMode="auto">
              <a:xfrm>
                <a:off x="3833" y="912"/>
                <a:ext cx="586" cy="79"/>
              </a:xfrm>
              <a:custGeom>
                <a:avLst/>
                <a:gdLst>
                  <a:gd name="T0" fmla="*/ 0 w 2933"/>
                  <a:gd name="T1" fmla="*/ 59 h 394"/>
                  <a:gd name="T2" fmla="*/ 585 w 2933"/>
                  <a:gd name="T3" fmla="*/ 0 h 394"/>
                  <a:gd name="T4" fmla="*/ 586 w 2933"/>
                  <a:gd name="T5" fmla="*/ 20 h 394"/>
                  <a:gd name="T6" fmla="*/ 1 w 2933"/>
                  <a:gd name="T7" fmla="*/ 79 h 394"/>
                  <a:gd name="T8" fmla="*/ 0 w 2933"/>
                  <a:gd name="T9" fmla="*/ 59 h 394"/>
                  <a:gd name="T10" fmla="*/ 0 60000 65536"/>
                  <a:gd name="T11" fmla="*/ 0 60000 65536"/>
                  <a:gd name="T12" fmla="*/ 0 60000 65536"/>
                  <a:gd name="T13" fmla="*/ 0 60000 65536"/>
                  <a:gd name="T14" fmla="*/ 0 60000 65536"/>
                  <a:gd name="T15" fmla="*/ 0 w 2933"/>
                  <a:gd name="T16" fmla="*/ 0 h 394"/>
                  <a:gd name="T17" fmla="*/ 2933 w 2933"/>
                  <a:gd name="T18" fmla="*/ 394 h 394"/>
                </a:gdLst>
                <a:ahLst/>
                <a:cxnLst>
                  <a:cxn ang="T10">
                    <a:pos x="T0" y="T1"/>
                  </a:cxn>
                  <a:cxn ang="T11">
                    <a:pos x="T2" y="T3"/>
                  </a:cxn>
                  <a:cxn ang="T12">
                    <a:pos x="T4" y="T5"/>
                  </a:cxn>
                  <a:cxn ang="T13">
                    <a:pos x="T6" y="T7"/>
                  </a:cxn>
                  <a:cxn ang="T14">
                    <a:pos x="T8" y="T9"/>
                  </a:cxn>
                </a:cxnLst>
                <a:rect l="T15" t="T16" r="T17" b="T18"/>
                <a:pathLst>
                  <a:path w="2933" h="394">
                    <a:moveTo>
                      <a:pt x="0" y="295"/>
                    </a:moveTo>
                    <a:lnTo>
                      <a:pt x="2926" y="0"/>
                    </a:lnTo>
                    <a:lnTo>
                      <a:pt x="2933" y="100"/>
                    </a:lnTo>
                    <a:lnTo>
                      <a:pt x="7" y="394"/>
                    </a:lnTo>
                    <a:lnTo>
                      <a:pt x="0" y="295"/>
                    </a:lnTo>
                    <a:close/>
                  </a:path>
                </a:pathLst>
              </a:custGeom>
              <a:solidFill>
                <a:srgbClr val="98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594" name="Freeform 50">
                <a:extLst>
                  <a:ext uri="{FF2B5EF4-FFF2-40B4-BE49-F238E27FC236}">
                    <a16:creationId xmlns:a16="http://schemas.microsoft.com/office/drawing/2014/main" id="{9AD91012-4893-41DF-A491-C98F12D62A7E}"/>
                  </a:ext>
                </a:extLst>
              </p:cNvPr>
              <p:cNvSpPr>
                <a:spLocks/>
              </p:cNvSpPr>
              <p:nvPr/>
            </p:nvSpPr>
            <p:spPr bwMode="auto">
              <a:xfrm>
                <a:off x="3114" y="1617"/>
                <a:ext cx="140" cy="7"/>
              </a:xfrm>
              <a:custGeom>
                <a:avLst/>
                <a:gdLst>
                  <a:gd name="T0" fmla="*/ 0 w 699"/>
                  <a:gd name="T1" fmla="*/ 0 h 33"/>
                  <a:gd name="T2" fmla="*/ 140 w 699"/>
                  <a:gd name="T3" fmla="*/ 1 h 33"/>
                  <a:gd name="T4" fmla="*/ 140 w 699"/>
                  <a:gd name="T5" fmla="*/ 7 h 33"/>
                  <a:gd name="T6" fmla="*/ 0 w 699"/>
                  <a:gd name="T7" fmla="*/ 6 h 33"/>
                  <a:gd name="T8" fmla="*/ 0 w 699"/>
                  <a:gd name="T9" fmla="*/ 0 h 33"/>
                  <a:gd name="T10" fmla="*/ 0 60000 65536"/>
                  <a:gd name="T11" fmla="*/ 0 60000 65536"/>
                  <a:gd name="T12" fmla="*/ 0 60000 65536"/>
                  <a:gd name="T13" fmla="*/ 0 60000 65536"/>
                  <a:gd name="T14" fmla="*/ 0 60000 65536"/>
                  <a:gd name="T15" fmla="*/ 0 w 699"/>
                  <a:gd name="T16" fmla="*/ 0 h 33"/>
                  <a:gd name="T17" fmla="*/ 699 w 699"/>
                  <a:gd name="T18" fmla="*/ 33 h 33"/>
                </a:gdLst>
                <a:ahLst/>
                <a:cxnLst>
                  <a:cxn ang="T10">
                    <a:pos x="T0" y="T1"/>
                  </a:cxn>
                  <a:cxn ang="T11">
                    <a:pos x="T2" y="T3"/>
                  </a:cxn>
                  <a:cxn ang="T12">
                    <a:pos x="T4" y="T5"/>
                  </a:cxn>
                  <a:cxn ang="T13">
                    <a:pos x="T6" y="T7"/>
                  </a:cxn>
                  <a:cxn ang="T14">
                    <a:pos x="T8" y="T9"/>
                  </a:cxn>
                </a:cxnLst>
                <a:rect l="T15" t="T16" r="T17" b="T18"/>
                <a:pathLst>
                  <a:path w="699" h="33">
                    <a:moveTo>
                      <a:pt x="0" y="0"/>
                    </a:moveTo>
                    <a:lnTo>
                      <a:pt x="699" y="3"/>
                    </a:lnTo>
                    <a:lnTo>
                      <a:pt x="698" y="33"/>
                    </a:lnTo>
                    <a:lnTo>
                      <a:pt x="0" y="30"/>
                    </a:lnTo>
                    <a:lnTo>
                      <a:pt x="0" y="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595" name="Freeform 51">
                <a:extLst>
                  <a:ext uri="{FF2B5EF4-FFF2-40B4-BE49-F238E27FC236}">
                    <a16:creationId xmlns:a16="http://schemas.microsoft.com/office/drawing/2014/main" id="{4A4CC92C-4AF5-4925-9B5B-01777B1104A8}"/>
                  </a:ext>
                </a:extLst>
              </p:cNvPr>
              <p:cNvSpPr>
                <a:spLocks/>
              </p:cNvSpPr>
              <p:nvPr/>
            </p:nvSpPr>
            <p:spPr bwMode="auto">
              <a:xfrm>
                <a:off x="3254" y="1617"/>
                <a:ext cx="260" cy="7"/>
              </a:xfrm>
              <a:custGeom>
                <a:avLst/>
                <a:gdLst>
                  <a:gd name="T0" fmla="*/ 0 w 1300"/>
                  <a:gd name="T1" fmla="*/ 1 h 33"/>
                  <a:gd name="T2" fmla="*/ 260 w 1300"/>
                  <a:gd name="T3" fmla="*/ 0 h 33"/>
                  <a:gd name="T4" fmla="*/ 260 w 1300"/>
                  <a:gd name="T5" fmla="*/ 6 h 33"/>
                  <a:gd name="T6" fmla="*/ 0 w 1300"/>
                  <a:gd name="T7" fmla="*/ 7 h 33"/>
                  <a:gd name="T8" fmla="*/ 0 w 1300"/>
                  <a:gd name="T9" fmla="*/ 1 h 33"/>
                  <a:gd name="T10" fmla="*/ 0 60000 65536"/>
                  <a:gd name="T11" fmla="*/ 0 60000 65536"/>
                  <a:gd name="T12" fmla="*/ 0 60000 65536"/>
                  <a:gd name="T13" fmla="*/ 0 60000 65536"/>
                  <a:gd name="T14" fmla="*/ 0 60000 65536"/>
                  <a:gd name="T15" fmla="*/ 0 w 1300"/>
                  <a:gd name="T16" fmla="*/ 0 h 33"/>
                  <a:gd name="T17" fmla="*/ 1300 w 1300"/>
                  <a:gd name="T18" fmla="*/ 33 h 33"/>
                </a:gdLst>
                <a:ahLst/>
                <a:cxnLst>
                  <a:cxn ang="T10">
                    <a:pos x="T0" y="T1"/>
                  </a:cxn>
                  <a:cxn ang="T11">
                    <a:pos x="T2" y="T3"/>
                  </a:cxn>
                  <a:cxn ang="T12">
                    <a:pos x="T4" y="T5"/>
                  </a:cxn>
                  <a:cxn ang="T13">
                    <a:pos x="T6" y="T7"/>
                  </a:cxn>
                  <a:cxn ang="T14">
                    <a:pos x="T8" y="T9"/>
                  </a:cxn>
                </a:cxnLst>
                <a:rect l="T15" t="T16" r="T17" b="T18"/>
                <a:pathLst>
                  <a:path w="1300" h="33">
                    <a:moveTo>
                      <a:pt x="1" y="3"/>
                    </a:moveTo>
                    <a:lnTo>
                      <a:pt x="1300" y="0"/>
                    </a:lnTo>
                    <a:lnTo>
                      <a:pt x="1299" y="30"/>
                    </a:lnTo>
                    <a:lnTo>
                      <a:pt x="0" y="33"/>
                    </a:lnTo>
                    <a:lnTo>
                      <a:pt x="1" y="3"/>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596" name="Freeform 52">
                <a:extLst>
                  <a:ext uri="{FF2B5EF4-FFF2-40B4-BE49-F238E27FC236}">
                    <a16:creationId xmlns:a16="http://schemas.microsoft.com/office/drawing/2014/main" id="{391ADF9C-A8F8-41D7-A35F-FE1DEA38E5D7}"/>
                  </a:ext>
                </a:extLst>
              </p:cNvPr>
              <p:cNvSpPr>
                <a:spLocks/>
              </p:cNvSpPr>
              <p:nvPr/>
            </p:nvSpPr>
            <p:spPr bwMode="auto">
              <a:xfrm>
                <a:off x="3779" y="1609"/>
                <a:ext cx="578" cy="22"/>
              </a:xfrm>
              <a:custGeom>
                <a:avLst/>
                <a:gdLst>
                  <a:gd name="T0" fmla="*/ 0 w 2893"/>
                  <a:gd name="T1" fmla="*/ 1 h 107"/>
                  <a:gd name="T2" fmla="*/ 578 w 2893"/>
                  <a:gd name="T3" fmla="*/ 0 h 107"/>
                  <a:gd name="T4" fmla="*/ 578 w 2893"/>
                  <a:gd name="T5" fmla="*/ 21 h 107"/>
                  <a:gd name="T6" fmla="*/ 0 w 2893"/>
                  <a:gd name="T7" fmla="*/ 22 h 107"/>
                  <a:gd name="T8" fmla="*/ 0 w 2893"/>
                  <a:gd name="T9" fmla="*/ 1 h 107"/>
                  <a:gd name="T10" fmla="*/ 0 60000 65536"/>
                  <a:gd name="T11" fmla="*/ 0 60000 65536"/>
                  <a:gd name="T12" fmla="*/ 0 60000 65536"/>
                  <a:gd name="T13" fmla="*/ 0 60000 65536"/>
                  <a:gd name="T14" fmla="*/ 0 60000 65536"/>
                  <a:gd name="T15" fmla="*/ 0 w 2893"/>
                  <a:gd name="T16" fmla="*/ 0 h 107"/>
                  <a:gd name="T17" fmla="*/ 2893 w 2893"/>
                  <a:gd name="T18" fmla="*/ 107 h 107"/>
                </a:gdLst>
                <a:ahLst/>
                <a:cxnLst>
                  <a:cxn ang="T10">
                    <a:pos x="T0" y="T1"/>
                  </a:cxn>
                  <a:cxn ang="T11">
                    <a:pos x="T2" y="T3"/>
                  </a:cxn>
                  <a:cxn ang="T12">
                    <a:pos x="T4" y="T5"/>
                  </a:cxn>
                  <a:cxn ang="T13">
                    <a:pos x="T6" y="T7"/>
                  </a:cxn>
                  <a:cxn ang="T14">
                    <a:pos x="T8" y="T9"/>
                  </a:cxn>
                </a:cxnLst>
                <a:rect l="T15" t="T16" r="T17" b="T18"/>
                <a:pathLst>
                  <a:path w="2893" h="107">
                    <a:moveTo>
                      <a:pt x="2" y="6"/>
                    </a:moveTo>
                    <a:lnTo>
                      <a:pt x="2893" y="0"/>
                    </a:lnTo>
                    <a:lnTo>
                      <a:pt x="2891" y="101"/>
                    </a:lnTo>
                    <a:lnTo>
                      <a:pt x="0" y="107"/>
                    </a:lnTo>
                    <a:lnTo>
                      <a:pt x="2" y="6"/>
                    </a:lnTo>
                    <a:close/>
                  </a:path>
                </a:pathLst>
              </a:custGeom>
              <a:solidFill>
                <a:srgbClr val="98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597" name="Freeform 53">
                <a:extLst>
                  <a:ext uri="{FF2B5EF4-FFF2-40B4-BE49-F238E27FC236}">
                    <a16:creationId xmlns:a16="http://schemas.microsoft.com/office/drawing/2014/main" id="{843B1C00-8081-4C29-885F-9CC00A341454}"/>
                  </a:ext>
                </a:extLst>
              </p:cNvPr>
              <p:cNvSpPr>
                <a:spLocks/>
              </p:cNvSpPr>
              <p:nvPr/>
            </p:nvSpPr>
            <p:spPr bwMode="auto">
              <a:xfrm>
                <a:off x="2682" y="1641"/>
                <a:ext cx="570" cy="23"/>
              </a:xfrm>
              <a:custGeom>
                <a:avLst/>
                <a:gdLst>
                  <a:gd name="T0" fmla="*/ 0 w 2848"/>
                  <a:gd name="T1" fmla="*/ 0 h 116"/>
                  <a:gd name="T2" fmla="*/ 570 w 2848"/>
                  <a:gd name="T3" fmla="*/ 3 h 116"/>
                  <a:gd name="T4" fmla="*/ 570 w 2848"/>
                  <a:gd name="T5" fmla="*/ 23 h 116"/>
                  <a:gd name="T6" fmla="*/ 0 w 2848"/>
                  <a:gd name="T7" fmla="*/ 20 h 116"/>
                  <a:gd name="T8" fmla="*/ 0 w 2848"/>
                  <a:gd name="T9" fmla="*/ 0 h 116"/>
                  <a:gd name="T10" fmla="*/ 0 60000 65536"/>
                  <a:gd name="T11" fmla="*/ 0 60000 65536"/>
                  <a:gd name="T12" fmla="*/ 0 60000 65536"/>
                  <a:gd name="T13" fmla="*/ 0 60000 65536"/>
                  <a:gd name="T14" fmla="*/ 0 60000 65536"/>
                  <a:gd name="T15" fmla="*/ 0 w 2848"/>
                  <a:gd name="T16" fmla="*/ 0 h 116"/>
                  <a:gd name="T17" fmla="*/ 2848 w 2848"/>
                  <a:gd name="T18" fmla="*/ 116 h 116"/>
                </a:gdLst>
                <a:ahLst/>
                <a:cxnLst>
                  <a:cxn ang="T10">
                    <a:pos x="T0" y="T1"/>
                  </a:cxn>
                  <a:cxn ang="T11">
                    <a:pos x="T2" y="T3"/>
                  </a:cxn>
                  <a:cxn ang="T12">
                    <a:pos x="T4" y="T5"/>
                  </a:cxn>
                  <a:cxn ang="T13">
                    <a:pos x="T6" y="T7"/>
                  </a:cxn>
                  <a:cxn ang="T14">
                    <a:pos x="T8" y="T9"/>
                  </a:cxn>
                </a:cxnLst>
                <a:rect l="T15" t="T16" r="T17" b="T18"/>
                <a:pathLst>
                  <a:path w="2848" h="116">
                    <a:moveTo>
                      <a:pt x="2" y="0"/>
                    </a:moveTo>
                    <a:lnTo>
                      <a:pt x="2848" y="15"/>
                    </a:lnTo>
                    <a:lnTo>
                      <a:pt x="2846" y="116"/>
                    </a:lnTo>
                    <a:lnTo>
                      <a:pt x="0" y="100"/>
                    </a:lnTo>
                    <a:lnTo>
                      <a:pt x="2" y="0"/>
                    </a:lnTo>
                    <a:close/>
                  </a:path>
                </a:pathLst>
              </a:custGeom>
              <a:solidFill>
                <a:srgbClr val="98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598" name="Freeform 54">
                <a:extLst>
                  <a:ext uri="{FF2B5EF4-FFF2-40B4-BE49-F238E27FC236}">
                    <a16:creationId xmlns:a16="http://schemas.microsoft.com/office/drawing/2014/main" id="{15AE403C-258F-496E-AD8A-80493D7CAB01}"/>
                  </a:ext>
                </a:extLst>
              </p:cNvPr>
              <p:cNvSpPr>
                <a:spLocks/>
              </p:cNvSpPr>
              <p:nvPr/>
            </p:nvSpPr>
            <p:spPr bwMode="auto">
              <a:xfrm>
                <a:off x="3109" y="1682"/>
                <a:ext cx="401" cy="12"/>
              </a:xfrm>
              <a:custGeom>
                <a:avLst/>
                <a:gdLst>
                  <a:gd name="T0" fmla="*/ 0 w 2005"/>
                  <a:gd name="T1" fmla="*/ 0 h 57"/>
                  <a:gd name="T2" fmla="*/ 401 w 2005"/>
                  <a:gd name="T3" fmla="*/ 5 h 57"/>
                  <a:gd name="T4" fmla="*/ 401 w 2005"/>
                  <a:gd name="T5" fmla="*/ 12 h 57"/>
                  <a:gd name="T6" fmla="*/ 0 w 2005"/>
                  <a:gd name="T7" fmla="*/ 7 h 57"/>
                  <a:gd name="T8" fmla="*/ 0 w 2005"/>
                  <a:gd name="T9" fmla="*/ 0 h 57"/>
                  <a:gd name="T10" fmla="*/ 0 60000 65536"/>
                  <a:gd name="T11" fmla="*/ 0 60000 65536"/>
                  <a:gd name="T12" fmla="*/ 0 60000 65536"/>
                  <a:gd name="T13" fmla="*/ 0 60000 65536"/>
                  <a:gd name="T14" fmla="*/ 0 60000 65536"/>
                  <a:gd name="T15" fmla="*/ 0 w 2005"/>
                  <a:gd name="T16" fmla="*/ 0 h 57"/>
                  <a:gd name="T17" fmla="*/ 2005 w 2005"/>
                  <a:gd name="T18" fmla="*/ 57 h 57"/>
                </a:gdLst>
                <a:ahLst/>
                <a:cxnLst>
                  <a:cxn ang="T10">
                    <a:pos x="T0" y="T1"/>
                  </a:cxn>
                  <a:cxn ang="T11">
                    <a:pos x="T2" y="T3"/>
                  </a:cxn>
                  <a:cxn ang="T12">
                    <a:pos x="T4" y="T5"/>
                  </a:cxn>
                  <a:cxn ang="T13">
                    <a:pos x="T6" y="T7"/>
                  </a:cxn>
                  <a:cxn ang="T14">
                    <a:pos x="T8" y="T9"/>
                  </a:cxn>
                </a:cxnLst>
                <a:rect l="T15" t="T16" r="T17" b="T18"/>
                <a:pathLst>
                  <a:path w="2005" h="57">
                    <a:moveTo>
                      <a:pt x="0" y="0"/>
                    </a:moveTo>
                    <a:lnTo>
                      <a:pt x="2005" y="26"/>
                    </a:lnTo>
                    <a:lnTo>
                      <a:pt x="2003" y="57"/>
                    </a:lnTo>
                    <a:lnTo>
                      <a:pt x="0" y="31"/>
                    </a:lnTo>
                    <a:lnTo>
                      <a:pt x="0" y="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599" name="Freeform 55">
                <a:extLst>
                  <a:ext uri="{FF2B5EF4-FFF2-40B4-BE49-F238E27FC236}">
                    <a16:creationId xmlns:a16="http://schemas.microsoft.com/office/drawing/2014/main" id="{6360A06B-0097-45DA-BCA9-73EABBDB6F5E}"/>
                  </a:ext>
                </a:extLst>
              </p:cNvPr>
              <p:cNvSpPr>
                <a:spLocks/>
              </p:cNvSpPr>
              <p:nvPr/>
            </p:nvSpPr>
            <p:spPr bwMode="auto">
              <a:xfrm>
                <a:off x="3773" y="1682"/>
                <a:ext cx="580" cy="28"/>
              </a:xfrm>
              <a:custGeom>
                <a:avLst/>
                <a:gdLst>
                  <a:gd name="T0" fmla="*/ 1 w 2900"/>
                  <a:gd name="T1" fmla="*/ 0 h 136"/>
                  <a:gd name="T2" fmla="*/ 580 w 2900"/>
                  <a:gd name="T3" fmla="*/ 7 h 136"/>
                  <a:gd name="T4" fmla="*/ 579 w 2900"/>
                  <a:gd name="T5" fmla="*/ 28 h 136"/>
                  <a:gd name="T6" fmla="*/ 0 w 2900"/>
                  <a:gd name="T7" fmla="*/ 21 h 136"/>
                  <a:gd name="T8" fmla="*/ 1 w 2900"/>
                  <a:gd name="T9" fmla="*/ 0 h 136"/>
                  <a:gd name="T10" fmla="*/ 0 60000 65536"/>
                  <a:gd name="T11" fmla="*/ 0 60000 65536"/>
                  <a:gd name="T12" fmla="*/ 0 60000 65536"/>
                  <a:gd name="T13" fmla="*/ 0 60000 65536"/>
                  <a:gd name="T14" fmla="*/ 0 60000 65536"/>
                  <a:gd name="T15" fmla="*/ 0 w 2900"/>
                  <a:gd name="T16" fmla="*/ 0 h 136"/>
                  <a:gd name="T17" fmla="*/ 2900 w 2900"/>
                  <a:gd name="T18" fmla="*/ 136 h 136"/>
                </a:gdLst>
                <a:ahLst/>
                <a:cxnLst>
                  <a:cxn ang="T10">
                    <a:pos x="T0" y="T1"/>
                  </a:cxn>
                  <a:cxn ang="T11">
                    <a:pos x="T2" y="T3"/>
                  </a:cxn>
                  <a:cxn ang="T12">
                    <a:pos x="T4" y="T5"/>
                  </a:cxn>
                  <a:cxn ang="T13">
                    <a:pos x="T6" y="T7"/>
                  </a:cxn>
                  <a:cxn ang="T14">
                    <a:pos x="T8" y="T9"/>
                  </a:cxn>
                </a:cxnLst>
                <a:rect l="T15" t="T16" r="T17" b="T18"/>
                <a:pathLst>
                  <a:path w="2900" h="136">
                    <a:moveTo>
                      <a:pt x="3" y="0"/>
                    </a:moveTo>
                    <a:lnTo>
                      <a:pt x="2900" y="35"/>
                    </a:lnTo>
                    <a:lnTo>
                      <a:pt x="2896" y="136"/>
                    </a:lnTo>
                    <a:lnTo>
                      <a:pt x="0" y="101"/>
                    </a:lnTo>
                    <a:lnTo>
                      <a:pt x="3" y="0"/>
                    </a:lnTo>
                    <a:close/>
                  </a:path>
                </a:pathLst>
              </a:custGeom>
              <a:solidFill>
                <a:srgbClr val="98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00" name="Freeform 56">
                <a:extLst>
                  <a:ext uri="{FF2B5EF4-FFF2-40B4-BE49-F238E27FC236}">
                    <a16:creationId xmlns:a16="http://schemas.microsoft.com/office/drawing/2014/main" id="{1C82C84D-B18F-4F39-9E68-CEF274280BA3}"/>
                  </a:ext>
                </a:extLst>
              </p:cNvPr>
              <p:cNvSpPr>
                <a:spLocks/>
              </p:cNvSpPr>
              <p:nvPr/>
            </p:nvSpPr>
            <p:spPr bwMode="auto">
              <a:xfrm>
                <a:off x="2518" y="1384"/>
                <a:ext cx="190" cy="14"/>
              </a:xfrm>
              <a:custGeom>
                <a:avLst/>
                <a:gdLst>
                  <a:gd name="T0" fmla="*/ 0 w 951"/>
                  <a:gd name="T1" fmla="*/ 8 h 72"/>
                  <a:gd name="T2" fmla="*/ 190 w 951"/>
                  <a:gd name="T3" fmla="*/ 0 h 72"/>
                  <a:gd name="T4" fmla="*/ 190 w 951"/>
                  <a:gd name="T5" fmla="*/ 6 h 72"/>
                  <a:gd name="T6" fmla="*/ 0 w 951"/>
                  <a:gd name="T7" fmla="*/ 14 h 72"/>
                  <a:gd name="T8" fmla="*/ 0 w 951"/>
                  <a:gd name="T9" fmla="*/ 8 h 72"/>
                  <a:gd name="T10" fmla="*/ 0 60000 65536"/>
                  <a:gd name="T11" fmla="*/ 0 60000 65536"/>
                  <a:gd name="T12" fmla="*/ 0 60000 65536"/>
                  <a:gd name="T13" fmla="*/ 0 60000 65536"/>
                  <a:gd name="T14" fmla="*/ 0 60000 65536"/>
                  <a:gd name="T15" fmla="*/ 0 w 951"/>
                  <a:gd name="T16" fmla="*/ 0 h 72"/>
                  <a:gd name="T17" fmla="*/ 951 w 951"/>
                  <a:gd name="T18" fmla="*/ 72 h 72"/>
                </a:gdLst>
                <a:ahLst/>
                <a:cxnLst>
                  <a:cxn ang="T10">
                    <a:pos x="T0" y="T1"/>
                  </a:cxn>
                  <a:cxn ang="T11">
                    <a:pos x="T2" y="T3"/>
                  </a:cxn>
                  <a:cxn ang="T12">
                    <a:pos x="T4" y="T5"/>
                  </a:cxn>
                  <a:cxn ang="T13">
                    <a:pos x="T6" y="T7"/>
                  </a:cxn>
                  <a:cxn ang="T14">
                    <a:pos x="T8" y="T9"/>
                  </a:cxn>
                </a:cxnLst>
                <a:rect l="T15" t="T16" r="T17" b="T18"/>
                <a:pathLst>
                  <a:path w="951" h="72">
                    <a:moveTo>
                      <a:pt x="0" y="42"/>
                    </a:moveTo>
                    <a:lnTo>
                      <a:pt x="951" y="0"/>
                    </a:lnTo>
                    <a:lnTo>
                      <a:pt x="951" y="30"/>
                    </a:lnTo>
                    <a:lnTo>
                      <a:pt x="2" y="72"/>
                    </a:lnTo>
                    <a:lnTo>
                      <a:pt x="0" y="4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01" name="Freeform 57">
                <a:extLst>
                  <a:ext uri="{FF2B5EF4-FFF2-40B4-BE49-F238E27FC236}">
                    <a16:creationId xmlns:a16="http://schemas.microsoft.com/office/drawing/2014/main" id="{BC4DFED5-EDA3-49F4-AF66-26ABF5C0306A}"/>
                  </a:ext>
                </a:extLst>
              </p:cNvPr>
              <p:cNvSpPr>
                <a:spLocks/>
              </p:cNvSpPr>
              <p:nvPr/>
            </p:nvSpPr>
            <p:spPr bwMode="auto">
              <a:xfrm>
                <a:off x="2708" y="1377"/>
                <a:ext cx="137" cy="13"/>
              </a:xfrm>
              <a:custGeom>
                <a:avLst/>
                <a:gdLst>
                  <a:gd name="T0" fmla="*/ 0 w 688"/>
                  <a:gd name="T1" fmla="*/ 7 h 64"/>
                  <a:gd name="T2" fmla="*/ 137 w 688"/>
                  <a:gd name="T3" fmla="*/ 0 h 64"/>
                  <a:gd name="T4" fmla="*/ 137 w 688"/>
                  <a:gd name="T5" fmla="*/ 6 h 64"/>
                  <a:gd name="T6" fmla="*/ 0 w 688"/>
                  <a:gd name="T7" fmla="*/ 13 h 64"/>
                  <a:gd name="T8" fmla="*/ 0 w 688"/>
                  <a:gd name="T9" fmla="*/ 7 h 64"/>
                  <a:gd name="T10" fmla="*/ 0 60000 65536"/>
                  <a:gd name="T11" fmla="*/ 0 60000 65536"/>
                  <a:gd name="T12" fmla="*/ 0 60000 65536"/>
                  <a:gd name="T13" fmla="*/ 0 60000 65536"/>
                  <a:gd name="T14" fmla="*/ 0 60000 65536"/>
                  <a:gd name="T15" fmla="*/ 0 w 688"/>
                  <a:gd name="T16" fmla="*/ 0 h 64"/>
                  <a:gd name="T17" fmla="*/ 688 w 688"/>
                  <a:gd name="T18" fmla="*/ 64 h 64"/>
                </a:gdLst>
                <a:ahLst/>
                <a:cxnLst>
                  <a:cxn ang="T10">
                    <a:pos x="T0" y="T1"/>
                  </a:cxn>
                  <a:cxn ang="T11">
                    <a:pos x="T2" y="T3"/>
                  </a:cxn>
                  <a:cxn ang="T12">
                    <a:pos x="T4" y="T5"/>
                  </a:cxn>
                  <a:cxn ang="T13">
                    <a:pos x="T6" y="T7"/>
                  </a:cxn>
                  <a:cxn ang="T14">
                    <a:pos x="T8" y="T9"/>
                  </a:cxn>
                </a:cxnLst>
                <a:rect l="T15" t="T16" r="T17" b="T18"/>
                <a:pathLst>
                  <a:path w="688" h="64">
                    <a:moveTo>
                      <a:pt x="0" y="34"/>
                    </a:moveTo>
                    <a:lnTo>
                      <a:pt x="687" y="0"/>
                    </a:lnTo>
                    <a:lnTo>
                      <a:pt x="688" y="30"/>
                    </a:lnTo>
                    <a:lnTo>
                      <a:pt x="0" y="64"/>
                    </a:lnTo>
                    <a:lnTo>
                      <a:pt x="0" y="34"/>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02" name="Freeform 58">
                <a:extLst>
                  <a:ext uri="{FF2B5EF4-FFF2-40B4-BE49-F238E27FC236}">
                    <a16:creationId xmlns:a16="http://schemas.microsoft.com/office/drawing/2014/main" id="{9554D83C-2219-4B24-95A1-3EA9AE0D0F16}"/>
                  </a:ext>
                </a:extLst>
              </p:cNvPr>
              <p:cNvSpPr>
                <a:spLocks/>
              </p:cNvSpPr>
              <p:nvPr/>
            </p:nvSpPr>
            <p:spPr bwMode="auto">
              <a:xfrm>
                <a:off x="2453" y="1478"/>
                <a:ext cx="58" cy="8"/>
              </a:xfrm>
              <a:custGeom>
                <a:avLst/>
                <a:gdLst>
                  <a:gd name="T0" fmla="*/ 0 w 291"/>
                  <a:gd name="T1" fmla="*/ 1 h 36"/>
                  <a:gd name="T2" fmla="*/ 58 w 291"/>
                  <a:gd name="T3" fmla="*/ 0 h 36"/>
                  <a:gd name="T4" fmla="*/ 58 w 291"/>
                  <a:gd name="T5" fmla="*/ 7 h 36"/>
                  <a:gd name="T6" fmla="*/ 0 w 291"/>
                  <a:gd name="T7" fmla="*/ 8 h 36"/>
                  <a:gd name="T8" fmla="*/ 0 w 291"/>
                  <a:gd name="T9" fmla="*/ 1 h 36"/>
                  <a:gd name="T10" fmla="*/ 0 60000 65536"/>
                  <a:gd name="T11" fmla="*/ 0 60000 65536"/>
                  <a:gd name="T12" fmla="*/ 0 60000 65536"/>
                  <a:gd name="T13" fmla="*/ 0 60000 65536"/>
                  <a:gd name="T14" fmla="*/ 0 60000 65536"/>
                  <a:gd name="T15" fmla="*/ 0 w 291"/>
                  <a:gd name="T16" fmla="*/ 0 h 36"/>
                  <a:gd name="T17" fmla="*/ 291 w 291"/>
                  <a:gd name="T18" fmla="*/ 36 h 36"/>
                </a:gdLst>
                <a:ahLst/>
                <a:cxnLst>
                  <a:cxn ang="T10">
                    <a:pos x="T0" y="T1"/>
                  </a:cxn>
                  <a:cxn ang="T11">
                    <a:pos x="T2" y="T3"/>
                  </a:cxn>
                  <a:cxn ang="T12">
                    <a:pos x="T4" y="T5"/>
                  </a:cxn>
                  <a:cxn ang="T13">
                    <a:pos x="T6" y="T7"/>
                  </a:cxn>
                  <a:cxn ang="T14">
                    <a:pos x="T8" y="T9"/>
                  </a:cxn>
                </a:cxnLst>
                <a:rect l="T15" t="T16" r="T17" b="T18"/>
                <a:pathLst>
                  <a:path w="291" h="36">
                    <a:moveTo>
                      <a:pt x="0" y="6"/>
                    </a:moveTo>
                    <a:lnTo>
                      <a:pt x="291" y="0"/>
                    </a:lnTo>
                    <a:lnTo>
                      <a:pt x="291" y="31"/>
                    </a:lnTo>
                    <a:lnTo>
                      <a:pt x="0" y="36"/>
                    </a:lnTo>
                    <a:lnTo>
                      <a:pt x="0" y="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03" name="Freeform 59">
                <a:extLst>
                  <a:ext uri="{FF2B5EF4-FFF2-40B4-BE49-F238E27FC236}">
                    <a16:creationId xmlns:a16="http://schemas.microsoft.com/office/drawing/2014/main" id="{4C7739BE-F2A3-4C56-B738-0D29FC8D8D1D}"/>
                  </a:ext>
                </a:extLst>
              </p:cNvPr>
              <p:cNvSpPr>
                <a:spLocks/>
              </p:cNvSpPr>
              <p:nvPr/>
            </p:nvSpPr>
            <p:spPr bwMode="auto">
              <a:xfrm>
                <a:off x="2468" y="1307"/>
                <a:ext cx="58" cy="10"/>
              </a:xfrm>
              <a:custGeom>
                <a:avLst/>
                <a:gdLst>
                  <a:gd name="T0" fmla="*/ 0 w 292"/>
                  <a:gd name="T1" fmla="*/ 4 h 50"/>
                  <a:gd name="T2" fmla="*/ 58 w 292"/>
                  <a:gd name="T3" fmla="*/ 0 h 50"/>
                  <a:gd name="T4" fmla="*/ 58 w 292"/>
                  <a:gd name="T5" fmla="*/ 6 h 50"/>
                  <a:gd name="T6" fmla="*/ 0 w 292"/>
                  <a:gd name="T7" fmla="*/ 10 h 50"/>
                  <a:gd name="T8" fmla="*/ 0 w 292"/>
                  <a:gd name="T9" fmla="*/ 4 h 50"/>
                  <a:gd name="T10" fmla="*/ 0 60000 65536"/>
                  <a:gd name="T11" fmla="*/ 0 60000 65536"/>
                  <a:gd name="T12" fmla="*/ 0 60000 65536"/>
                  <a:gd name="T13" fmla="*/ 0 60000 65536"/>
                  <a:gd name="T14" fmla="*/ 0 60000 65536"/>
                  <a:gd name="T15" fmla="*/ 0 w 292"/>
                  <a:gd name="T16" fmla="*/ 0 h 50"/>
                  <a:gd name="T17" fmla="*/ 292 w 292"/>
                  <a:gd name="T18" fmla="*/ 50 h 50"/>
                </a:gdLst>
                <a:ahLst/>
                <a:cxnLst>
                  <a:cxn ang="T10">
                    <a:pos x="T0" y="T1"/>
                  </a:cxn>
                  <a:cxn ang="T11">
                    <a:pos x="T2" y="T3"/>
                  </a:cxn>
                  <a:cxn ang="T12">
                    <a:pos x="T4" y="T5"/>
                  </a:cxn>
                  <a:cxn ang="T13">
                    <a:pos x="T6" y="T7"/>
                  </a:cxn>
                  <a:cxn ang="T14">
                    <a:pos x="T8" y="T9"/>
                  </a:cxn>
                </a:cxnLst>
                <a:rect l="T15" t="T16" r="T17" b="T18"/>
                <a:pathLst>
                  <a:path w="292" h="50">
                    <a:moveTo>
                      <a:pt x="0" y="21"/>
                    </a:moveTo>
                    <a:lnTo>
                      <a:pt x="291" y="0"/>
                    </a:lnTo>
                    <a:lnTo>
                      <a:pt x="292" y="30"/>
                    </a:lnTo>
                    <a:lnTo>
                      <a:pt x="1" y="50"/>
                    </a:lnTo>
                    <a:lnTo>
                      <a:pt x="0"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04" name="Freeform 60">
                <a:extLst>
                  <a:ext uri="{FF2B5EF4-FFF2-40B4-BE49-F238E27FC236}">
                    <a16:creationId xmlns:a16="http://schemas.microsoft.com/office/drawing/2014/main" id="{EE504D74-F60B-4C76-86DA-50C109C01131}"/>
                  </a:ext>
                </a:extLst>
              </p:cNvPr>
              <p:cNvSpPr>
                <a:spLocks/>
              </p:cNvSpPr>
              <p:nvPr/>
            </p:nvSpPr>
            <p:spPr bwMode="auto">
              <a:xfrm>
                <a:off x="2508" y="1501"/>
                <a:ext cx="189" cy="12"/>
              </a:xfrm>
              <a:custGeom>
                <a:avLst/>
                <a:gdLst>
                  <a:gd name="T0" fmla="*/ 0 w 944"/>
                  <a:gd name="T1" fmla="*/ 6 h 58"/>
                  <a:gd name="T2" fmla="*/ 189 w 944"/>
                  <a:gd name="T3" fmla="*/ 0 h 58"/>
                  <a:gd name="T4" fmla="*/ 189 w 944"/>
                  <a:gd name="T5" fmla="*/ 6 h 58"/>
                  <a:gd name="T6" fmla="*/ 0 w 944"/>
                  <a:gd name="T7" fmla="*/ 12 h 58"/>
                  <a:gd name="T8" fmla="*/ 0 w 944"/>
                  <a:gd name="T9" fmla="*/ 6 h 58"/>
                  <a:gd name="T10" fmla="*/ 0 60000 65536"/>
                  <a:gd name="T11" fmla="*/ 0 60000 65536"/>
                  <a:gd name="T12" fmla="*/ 0 60000 65536"/>
                  <a:gd name="T13" fmla="*/ 0 60000 65536"/>
                  <a:gd name="T14" fmla="*/ 0 60000 65536"/>
                  <a:gd name="T15" fmla="*/ 0 w 944"/>
                  <a:gd name="T16" fmla="*/ 0 h 58"/>
                  <a:gd name="T17" fmla="*/ 944 w 944"/>
                  <a:gd name="T18" fmla="*/ 58 h 58"/>
                </a:gdLst>
                <a:ahLst/>
                <a:cxnLst>
                  <a:cxn ang="T10">
                    <a:pos x="T0" y="T1"/>
                  </a:cxn>
                  <a:cxn ang="T11">
                    <a:pos x="T2" y="T3"/>
                  </a:cxn>
                  <a:cxn ang="T12">
                    <a:pos x="T4" y="T5"/>
                  </a:cxn>
                  <a:cxn ang="T13">
                    <a:pos x="T6" y="T7"/>
                  </a:cxn>
                  <a:cxn ang="T14">
                    <a:pos x="T8" y="T9"/>
                  </a:cxn>
                </a:cxnLst>
                <a:rect l="T15" t="T16" r="T17" b="T18"/>
                <a:pathLst>
                  <a:path w="944" h="58">
                    <a:moveTo>
                      <a:pt x="0" y="27"/>
                    </a:moveTo>
                    <a:lnTo>
                      <a:pt x="944" y="0"/>
                    </a:lnTo>
                    <a:lnTo>
                      <a:pt x="944" y="31"/>
                    </a:lnTo>
                    <a:lnTo>
                      <a:pt x="1" y="58"/>
                    </a:lnTo>
                    <a:lnTo>
                      <a:pt x="0" y="2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05" name="Freeform 61">
                <a:extLst>
                  <a:ext uri="{FF2B5EF4-FFF2-40B4-BE49-F238E27FC236}">
                    <a16:creationId xmlns:a16="http://schemas.microsoft.com/office/drawing/2014/main" id="{8E16C4FF-D278-4370-A8ED-04C8EB712920}"/>
                  </a:ext>
                </a:extLst>
              </p:cNvPr>
              <p:cNvSpPr>
                <a:spLocks/>
              </p:cNvSpPr>
              <p:nvPr/>
            </p:nvSpPr>
            <p:spPr bwMode="auto">
              <a:xfrm>
                <a:off x="2697" y="1499"/>
                <a:ext cx="139" cy="8"/>
              </a:xfrm>
              <a:custGeom>
                <a:avLst/>
                <a:gdLst>
                  <a:gd name="T0" fmla="*/ 0 w 695"/>
                  <a:gd name="T1" fmla="*/ 2 h 43"/>
                  <a:gd name="T2" fmla="*/ 139 w 695"/>
                  <a:gd name="T3" fmla="*/ 0 h 43"/>
                  <a:gd name="T4" fmla="*/ 139 w 695"/>
                  <a:gd name="T5" fmla="*/ 5 h 43"/>
                  <a:gd name="T6" fmla="*/ 0 w 695"/>
                  <a:gd name="T7" fmla="*/ 8 h 43"/>
                  <a:gd name="T8" fmla="*/ 0 w 695"/>
                  <a:gd name="T9" fmla="*/ 2 h 43"/>
                  <a:gd name="T10" fmla="*/ 0 60000 65536"/>
                  <a:gd name="T11" fmla="*/ 0 60000 65536"/>
                  <a:gd name="T12" fmla="*/ 0 60000 65536"/>
                  <a:gd name="T13" fmla="*/ 0 60000 65536"/>
                  <a:gd name="T14" fmla="*/ 0 60000 65536"/>
                  <a:gd name="T15" fmla="*/ 0 w 695"/>
                  <a:gd name="T16" fmla="*/ 0 h 43"/>
                  <a:gd name="T17" fmla="*/ 695 w 695"/>
                  <a:gd name="T18" fmla="*/ 43 h 43"/>
                </a:gdLst>
                <a:ahLst/>
                <a:cxnLst>
                  <a:cxn ang="T10">
                    <a:pos x="T0" y="T1"/>
                  </a:cxn>
                  <a:cxn ang="T11">
                    <a:pos x="T2" y="T3"/>
                  </a:cxn>
                  <a:cxn ang="T12">
                    <a:pos x="T4" y="T5"/>
                  </a:cxn>
                  <a:cxn ang="T13">
                    <a:pos x="T6" y="T7"/>
                  </a:cxn>
                  <a:cxn ang="T14">
                    <a:pos x="T8" y="T9"/>
                  </a:cxn>
                </a:cxnLst>
                <a:rect l="T15" t="T16" r="T17" b="T18"/>
                <a:pathLst>
                  <a:path w="695" h="43">
                    <a:moveTo>
                      <a:pt x="0" y="12"/>
                    </a:moveTo>
                    <a:lnTo>
                      <a:pt x="695" y="0"/>
                    </a:lnTo>
                    <a:lnTo>
                      <a:pt x="695" y="29"/>
                    </a:lnTo>
                    <a:lnTo>
                      <a:pt x="0" y="43"/>
                    </a:lnTo>
                    <a:lnTo>
                      <a:pt x="0" y="1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06" name="Freeform 62">
                <a:extLst>
                  <a:ext uri="{FF2B5EF4-FFF2-40B4-BE49-F238E27FC236}">
                    <a16:creationId xmlns:a16="http://schemas.microsoft.com/office/drawing/2014/main" id="{179C0FF3-D8E9-4135-A289-DD3AA6697E66}"/>
                  </a:ext>
                </a:extLst>
              </p:cNvPr>
              <p:cNvSpPr>
                <a:spLocks/>
              </p:cNvSpPr>
              <p:nvPr/>
            </p:nvSpPr>
            <p:spPr bwMode="auto">
              <a:xfrm>
                <a:off x="2447" y="1534"/>
                <a:ext cx="60" cy="8"/>
              </a:xfrm>
              <a:custGeom>
                <a:avLst/>
                <a:gdLst>
                  <a:gd name="T0" fmla="*/ 0 w 299"/>
                  <a:gd name="T1" fmla="*/ 1 h 36"/>
                  <a:gd name="T2" fmla="*/ 60 w 299"/>
                  <a:gd name="T3" fmla="*/ 0 h 36"/>
                  <a:gd name="T4" fmla="*/ 60 w 299"/>
                  <a:gd name="T5" fmla="*/ 7 h 36"/>
                  <a:gd name="T6" fmla="*/ 0 w 299"/>
                  <a:gd name="T7" fmla="*/ 8 h 36"/>
                  <a:gd name="T8" fmla="*/ 0 w 299"/>
                  <a:gd name="T9" fmla="*/ 1 h 36"/>
                  <a:gd name="T10" fmla="*/ 0 60000 65536"/>
                  <a:gd name="T11" fmla="*/ 0 60000 65536"/>
                  <a:gd name="T12" fmla="*/ 0 60000 65536"/>
                  <a:gd name="T13" fmla="*/ 0 60000 65536"/>
                  <a:gd name="T14" fmla="*/ 0 60000 65536"/>
                  <a:gd name="T15" fmla="*/ 0 w 299"/>
                  <a:gd name="T16" fmla="*/ 0 h 36"/>
                  <a:gd name="T17" fmla="*/ 299 w 299"/>
                  <a:gd name="T18" fmla="*/ 36 h 36"/>
                </a:gdLst>
                <a:ahLst/>
                <a:cxnLst>
                  <a:cxn ang="T10">
                    <a:pos x="T0" y="T1"/>
                  </a:cxn>
                  <a:cxn ang="T11">
                    <a:pos x="T2" y="T3"/>
                  </a:cxn>
                  <a:cxn ang="T12">
                    <a:pos x="T4" y="T5"/>
                  </a:cxn>
                  <a:cxn ang="T13">
                    <a:pos x="T6" y="T7"/>
                  </a:cxn>
                  <a:cxn ang="T14">
                    <a:pos x="T8" y="T9"/>
                  </a:cxn>
                </a:cxnLst>
                <a:rect l="T15" t="T16" r="T17" b="T18"/>
                <a:pathLst>
                  <a:path w="299" h="36">
                    <a:moveTo>
                      <a:pt x="0" y="6"/>
                    </a:moveTo>
                    <a:lnTo>
                      <a:pt x="299" y="0"/>
                    </a:lnTo>
                    <a:lnTo>
                      <a:pt x="299" y="31"/>
                    </a:lnTo>
                    <a:lnTo>
                      <a:pt x="0" y="36"/>
                    </a:lnTo>
                    <a:lnTo>
                      <a:pt x="0" y="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07" name="Freeform 63">
                <a:extLst>
                  <a:ext uri="{FF2B5EF4-FFF2-40B4-BE49-F238E27FC236}">
                    <a16:creationId xmlns:a16="http://schemas.microsoft.com/office/drawing/2014/main" id="{5825822F-5CDE-4274-9B9B-E6D830BED83B}"/>
                  </a:ext>
                </a:extLst>
              </p:cNvPr>
              <p:cNvSpPr>
                <a:spLocks/>
              </p:cNvSpPr>
              <p:nvPr/>
            </p:nvSpPr>
            <p:spPr bwMode="auto">
              <a:xfrm>
                <a:off x="2458" y="1421"/>
                <a:ext cx="59" cy="9"/>
              </a:xfrm>
              <a:custGeom>
                <a:avLst/>
                <a:gdLst>
                  <a:gd name="T0" fmla="*/ 0 w 296"/>
                  <a:gd name="T1" fmla="*/ 2 h 41"/>
                  <a:gd name="T2" fmla="*/ 59 w 296"/>
                  <a:gd name="T3" fmla="*/ 0 h 41"/>
                  <a:gd name="T4" fmla="*/ 59 w 296"/>
                  <a:gd name="T5" fmla="*/ 7 h 41"/>
                  <a:gd name="T6" fmla="*/ 0 w 296"/>
                  <a:gd name="T7" fmla="*/ 9 h 41"/>
                  <a:gd name="T8" fmla="*/ 0 w 296"/>
                  <a:gd name="T9" fmla="*/ 2 h 41"/>
                  <a:gd name="T10" fmla="*/ 0 60000 65536"/>
                  <a:gd name="T11" fmla="*/ 0 60000 65536"/>
                  <a:gd name="T12" fmla="*/ 0 60000 65536"/>
                  <a:gd name="T13" fmla="*/ 0 60000 65536"/>
                  <a:gd name="T14" fmla="*/ 0 60000 65536"/>
                  <a:gd name="T15" fmla="*/ 0 w 296"/>
                  <a:gd name="T16" fmla="*/ 0 h 41"/>
                  <a:gd name="T17" fmla="*/ 296 w 296"/>
                  <a:gd name="T18" fmla="*/ 41 h 41"/>
                </a:gdLst>
                <a:ahLst/>
                <a:cxnLst>
                  <a:cxn ang="T10">
                    <a:pos x="T0" y="T1"/>
                  </a:cxn>
                  <a:cxn ang="T11">
                    <a:pos x="T2" y="T3"/>
                  </a:cxn>
                  <a:cxn ang="T12">
                    <a:pos x="T4" y="T5"/>
                  </a:cxn>
                  <a:cxn ang="T13">
                    <a:pos x="T6" y="T7"/>
                  </a:cxn>
                  <a:cxn ang="T14">
                    <a:pos x="T8" y="T9"/>
                  </a:cxn>
                </a:cxnLst>
                <a:rect l="T15" t="T16" r="T17" b="T18"/>
                <a:pathLst>
                  <a:path w="296" h="41">
                    <a:moveTo>
                      <a:pt x="0" y="10"/>
                    </a:moveTo>
                    <a:lnTo>
                      <a:pt x="296" y="0"/>
                    </a:lnTo>
                    <a:lnTo>
                      <a:pt x="296" y="31"/>
                    </a:lnTo>
                    <a:lnTo>
                      <a:pt x="0" y="41"/>
                    </a:lnTo>
                    <a:lnTo>
                      <a:pt x="0" y="1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08" name="Freeform 64">
                <a:extLst>
                  <a:ext uri="{FF2B5EF4-FFF2-40B4-BE49-F238E27FC236}">
                    <a16:creationId xmlns:a16="http://schemas.microsoft.com/office/drawing/2014/main" id="{C2FEC051-F011-4E58-B13A-1A0D1F4DA8E7}"/>
                  </a:ext>
                </a:extLst>
              </p:cNvPr>
              <p:cNvSpPr>
                <a:spLocks/>
              </p:cNvSpPr>
              <p:nvPr/>
            </p:nvSpPr>
            <p:spPr bwMode="auto">
              <a:xfrm>
                <a:off x="2515" y="1443"/>
                <a:ext cx="186" cy="13"/>
              </a:xfrm>
              <a:custGeom>
                <a:avLst/>
                <a:gdLst>
                  <a:gd name="T0" fmla="*/ 0 w 930"/>
                  <a:gd name="T1" fmla="*/ 7 h 63"/>
                  <a:gd name="T2" fmla="*/ 186 w 930"/>
                  <a:gd name="T3" fmla="*/ 0 h 63"/>
                  <a:gd name="T4" fmla="*/ 186 w 930"/>
                  <a:gd name="T5" fmla="*/ 6 h 63"/>
                  <a:gd name="T6" fmla="*/ 0 w 930"/>
                  <a:gd name="T7" fmla="*/ 13 h 63"/>
                  <a:gd name="T8" fmla="*/ 0 w 930"/>
                  <a:gd name="T9" fmla="*/ 7 h 63"/>
                  <a:gd name="T10" fmla="*/ 0 60000 65536"/>
                  <a:gd name="T11" fmla="*/ 0 60000 65536"/>
                  <a:gd name="T12" fmla="*/ 0 60000 65536"/>
                  <a:gd name="T13" fmla="*/ 0 60000 65536"/>
                  <a:gd name="T14" fmla="*/ 0 60000 65536"/>
                  <a:gd name="T15" fmla="*/ 0 w 930"/>
                  <a:gd name="T16" fmla="*/ 0 h 63"/>
                  <a:gd name="T17" fmla="*/ 930 w 930"/>
                  <a:gd name="T18" fmla="*/ 63 h 63"/>
                </a:gdLst>
                <a:ahLst/>
                <a:cxnLst>
                  <a:cxn ang="T10">
                    <a:pos x="T0" y="T1"/>
                  </a:cxn>
                  <a:cxn ang="T11">
                    <a:pos x="T2" y="T3"/>
                  </a:cxn>
                  <a:cxn ang="T12">
                    <a:pos x="T4" y="T5"/>
                  </a:cxn>
                  <a:cxn ang="T13">
                    <a:pos x="T6" y="T7"/>
                  </a:cxn>
                  <a:cxn ang="T14">
                    <a:pos x="T8" y="T9"/>
                  </a:cxn>
                </a:cxnLst>
                <a:rect l="T15" t="T16" r="T17" b="T18"/>
                <a:pathLst>
                  <a:path w="930" h="63">
                    <a:moveTo>
                      <a:pt x="0" y="32"/>
                    </a:moveTo>
                    <a:lnTo>
                      <a:pt x="930" y="0"/>
                    </a:lnTo>
                    <a:lnTo>
                      <a:pt x="930" y="29"/>
                    </a:lnTo>
                    <a:lnTo>
                      <a:pt x="0" y="63"/>
                    </a:lnTo>
                    <a:lnTo>
                      <a:pt x="0" y="3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09" name="Freeform 65">
                <a:extLst>
                  <a:ext uri="{FF2B5EF4-FFF2-40B4-BE49-F238E27FC236}">
                    <a16:creationId xmlns:a16="http://schemas.microsoft.com/office/drawing/2014/main" id="{8D3EEEF0-1E1C-4FAA-9309-4538041F038C}"/>
                  </a:ext>
                </a:extLst>
              </p:cNvPr>
              <p:cNvSpPr>
                <a:spLocks/>
              </p:cNvSpPr>
              <p:nvPr/>
            </p:nvSpPr>
            <p:spPr bwMode="auto">
              <a:xfrm>
                <a:off x="2701" y="1438"/>
                <a:ext cx="140" cy="11"/>
              </a:xfrm>
              <a:custGeom>
                <a:avLst/>
                <a:gdLst>
                  <a:gd name="T0" fmla="*/ 0 w 696"/>
                  <a:gd name="T1" fmla="*/ 5 h 52"/>
                  <a:gd name="T2" fmla="*/ 140 w 696"/>
                  <a:gd name="T3" fmla="*/ 0 h 52"/>
                  <a:gd name="T4" fmla="*/ 140 w 696"/>
                  <a:gd name="T5" fmla="*/ 6 h 52"/>
                  <a:gd name="T6" fmla="*/ 0 w 696"/>
                  <a:gd name="T7" fmla="*/ 11 h 52"/>
                  <a:gd name="T8" fmla="*/ 0 w 696"/>
                  <a:gd name="T9" fmla="*/ 5 h 52"/>
                  <a:gd name="T10" fmla="*/ 0 60000 65536"/>
                  <a:gd name="T11" fmla="*/ 0 60000 65536"/>
                  <a:gd name="T12" fmla="*/ 0 60000 65536"/>
                  <a:gd name="T13" fmla="*/ 0 60000 65536"/>
                  <a:gd name="T14" fmla="*/ 0 60000 65536"/>
                  <a:gd name="T15" fmla="*/ 0 w 696"/>
                  <a:gd name="T16" fmla="*/ 0 h 52"/>
                  <a:gd name="T17" fmla="*/ 696 w 696"/>
                  <a:gd name="T18" fmla="*/ 52 h 52"/>
                </a:gdLst>
                <a:ahLst/>
                <a:cxnLst>
                  <a:cxn ang="T10">
                    <a:pos x="T0" y="T1"/>
                  </a:cxn>
                  <a:cxn ang="T11">
                    <a:pos x="T2" y="T3"/>
                  </a:cxn>
                  <a:cxn ang="T12">
                    <a:pos x="T4" y="T5"/>
                  </a:cxn>
                  <a:cxn ang="T13">
                    <a:pos x="T6" y="T7"/>
                  </a:cxn>
                  <a:cxn ang="T14">
                    <a:pos x="T8" y="T9"/>
                  </a:cxn>
                </a:cxnLst>
                <a:rect l="T15" t="T16" r="T17" b="T18"/>
                <a:pathLst>
                  <a:path w="696" h="52">
                    <a:moveTo>
                      <a:pt x="0" y="23"/>
                    </a:moveTo>
                    <a:lnTo>
                      <a:pt x="696" y="0"/>
                    </a:lnTo>
                    <a:lnTo>
                      <a:pt x="696" y="29"/>
                    </a:lnTo>
                    <a:lnTo>
                      <a:pt x="0" y="52"/>
                    </a:lnTo>
                    <a:lnTo>
                      <a:pt x="0" y="23"/>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10" name="Freeform 66">
                <a:extLst>
                  <a:ext uri="{FF2B5EF4-FFF2-40B4-BE49-F238E27FC236}">
                    <a16:creationId xmlns:a16="http://schemas.microsoft.com/office/drawing/2014/main" id="{A9B6A7A9-DDDF-4ED0-8DAC-DCCE6344B2AA}"/>
                  </a:ext>
                </a:extLst>
              </p:cNvPr>
              <p:cNvSpPr>
                <a:spLocks/>
              </p:cNvSpPr>
              <p:nvPr/>
            </p:nvSpPr>
            <p:spPr bwMode="auto">
              <a:xfrm>
                <a:off x="2523" y="1325"/>
                <a:ext cx="189" cy="16"/>
              </a:xfrm>
              <a:custGeom>
                <a:avLst/>
                <a:gdLst>
                  <a:gd name="T0" fmla="*/ 0 w 947"/>
                  <a:gd name="T1" fmla="*/ 10 h 82"/>
                  <a:gd name="T2" fmla="*/ 189 w 947"/>
                  <a:gd name="T3" fmla="*/ 0 h 82"/>
                  <a:gd name="T4" fmla="*/ 189 w 947"/>
                  <a:gd name="T5" fmla="*/ 6 h 82"/>
                  <a:gd name="T6" fmla="*/ 0 w 947"/>
                  <a:gd name="T7" fmla="*/ 16 h 82"/>
                  <a:gd name="T8" fmla="*/ 0 w 947"/>
                  <a:gd name="T9" fmla="*/ 10 h 82"/>
                  <a:gd name="T10" fmla="*/ 0 60000 65536"/>
                  <a:gd name="T11" fmla="*/ 0 60000 65536"/>
                  <a:gd name="T12" fmla="*/ 0 60000 65536"/>
                  <a:gd name="T13" fmla="*/ 0 60000 65536"/>
                  <a:gd name="T14" fmla="*/ 0 60000 65536"/>
                  <a:gd name="T15" fmla="*/ 0 w 947"/>
                  <a:gd name="T16" fmla="*/ 0 h 82"/>
                  <a:gd name="T17" fmla="*/ 947 w 947"/>
                  <a:gd name="T18" fmla="*/ 82 h 82"/>
                </a:gdLst>
                <a:ahLst/>
                <a:cxnLst>
                  <a:cxn ang="T10">
                    <a:pos x="T0" y="T1"/>
                  </a:cxn>
                  <a:cxn ang="T11">
                    <a:pos x="T2" y="T3"/>
                  </a:cxn>
                  <a:cxn ang="T12">
                    <a:pos x="T4" y="T5"/>
                  </a:cxn>
                  <a:cxn ang="T13">
                    <a:pos x="T6" y="T7"/>
                  </a:cxn>
                  <a:cxn ang="T14">
                    <a:pos x="T8" y="T9"/>
                  </a:cxn>
                </a:cxnLst>
                <a:rect l="T15" t="T16" r="T17" b="T18"/>
                <a:pathLst>
                  <a:path w="947" h="82">
                    <a:moveTo>
                      <a:pt x="0" y="53"/>
                    </a:moveTo>
                    <a:lnTo>
                      <a:pt x="946" y="0"/>
                    </a:lnTo>
                    <a:lnTo>
                      <a:pt x="947" y="30"/>
                    </a:lnTo>
                    <a:lnTo>
                      <a:pt x="2" y="82"/>
                    </a:lnTo>
                    <a:lnTo>
                      <a:pt x="0" y="53"/>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11" name="Freeform 67">
                <a:extLst>
                  <a:ext uri="{FF2B5EF4-FFF2-40B4-BE49-F238E27FC236}">
                    <a16:creationId xmlns:a16="http://schemas.microsoft.com/office/drawing/2014/main" id="{FE365BB3-1273-4AF5-ADD9-3C57B790B3C8}"/>
                  </a:ext>
                </a:extLst>
              </p:cNvPr>
              <p:cNvSpPr>
                <a:spLocks/>
              </p:cNvSpPr>
              <p:nvPr/>
            </p:nvSpPr>
            <p:spPr bwMode="auto">
              <a:xfrm>
                <a:off x="2712" y="1317"/>
                <a:ext cx="140" cy="14"/>
              </a:xfrm>
              <a:custGeom>
                <a:avLst/>
                <a:gdLst>
                  <a:gd name="T0" fmla="*/ 0 w 698"/>
                  <a:gd name="T1" fmla="*/ 8 h 68"/>
                  <a:gd name="T2" fmla="*/ 140 w 698"/>
                  <a:gd name="T3" fmla="*/ 0 h 68"/>
                  <a:gd name="T4" fmla="*/ 140 w 698"/>
                  <a:gd name="T5" fmla="*/ 6 h 68"/>
                  <a:gd name="T6" fmla="*/ 0 w 698"/>
                  <a:gd name="T7" fmla="*/ 14 h 68"/>
                  <a:gd name="T8" fmla="*/ 0 w 698"/>
                  <a:gd name="T9" fmla="*/ 8 h 68"/>
                  <a:gd name="T10" fmla="*/ 0 60000 65536"/>
                  <a:gd name="T11" fmla="*/ 0 60000 65536"/>
                  <a:gd name="T12" fmla="*/ 0 60000 65536"/>
                  <a:gd name="T13" fmla="*/ 0 60000 65536"/>
                  <a:gd name="T14" fmla="*/ 0 60000 65536"/>
                  <a:gd name="T15" fmla="*/ 0 w 698"/>
                  <a:gd name="T16" fmla="*/ 0 h 68"/>
                  <a:gd name="T17" fmla="*/ 698 w 698"/>
                  <a:gd name="T18" fmla="*/ 68 h 68"/>
                </a:gdLst>
                <a:ahLst/>
                <a:cxnLst>
                  <a:cxn ang="T10">
                    <a:pos x="T0" y="T1"/>
                  </a:cxn>
                  <a:cxn ang="T11">
                    <a:pos x="T2" y="T3"/>
                  </a:cxn>
                  <a:cxn ang="T12">
                    <a:pos x="T4" y="T5"/>
                  </a:cxn>
                  <a:cxn ang="T13">
                    <a:pos x="T6" y="T7"/>
                  </a:cxn>
                  <a:cxn ang="T14">
                    <a:pos x="T8" y="T9"/>
                  </a:cxn>
                </a:cxnLst>
                <a:rect l="T15" t="T16" r="T17" b="T18"/>
                <a:pathLst>
                  <a:path w="698" h="68">
                    <a:moveTo>
                      <a:pt x="0" y="38"/>
                    </a:moveTo>
                    <a:lnTo>
                      <a:pt x="698" y="0"/>
                    </a:lnTo>
                    <a:lnTo>
                      <a:pt x="698" y="31"/>
                    </a:lnTo>
                    <a:lnTo>
                      <a:pt x="1" y="68"/>
                    </a:lnTo>
                    <a:lnTo>
                      <a:pt x="0" y="38"/>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12" name="Freeform 68">
                <a:extLst>
                  <a:ext uri="{FF2B5EF4-FFF2-40B4-BE49-F238E27FC236}">
                    <a16:creationId xmlns:a16="http://schemas.microsoft.com/office/drawing/2014/main" id="{456FB8EE-318A-4FCA-95EA-19C9CDD79E27}"/>
                  </a:ext>
                </a:extLst>
              </p:cNvPr>
              <p:cNvSpPr>
                <a:spLocks/>
              </p:cNvSpPr>
              <p:nvPr/>
            </p:nvSpPr>
            <p:spPr bwMode="auto">
              <a:xfrm>
                <a:off x="2462" y="1364"/>
                <a:ext cx="59" cy="10"/>
              </a:xfrm>
              <a:custGeom>
                <a:avLst/>
                <a:gdLst>
                  <a:gd name="T0" fmla="*/ 0 w 297"/>
                  <a:gd name="T1" fmla="*/ 3 h 47"/>
                  <a:gd name="T2" fmla="*/ 59 w 297"/>
                  <a:gd name="T3" fmla="*/ 0 h 47"/>
                  <a:gd name="T4" fmla="*/ 59 w 297"/>
                  <a:gd name="T5" fmla="*/ 7 h 47"/>
                  <a:gd name="T6" fmla="*/ 0 w 297"/>
                  <a:gd name="T7" fmla="*/ 10 h 47"/>
                  <a:gd name="T8" fmla="*/ 0 w 297"/>
                  <a:gd name="T9" fmla="*/ 3 h 47"/>
                  <a:gd name="T10" fmla="*/ 0 60000 65536"/>
                  <a:gd name="T11" fmla="*/ 0 60000 65536"/>
                  <a:gd name="T12" fmla="*/ 0 60000 65536"/>
                  <a:gd name="T13" fmla="*/ 0 60000 65536"/>
                  <a:gd name="T14" fmla="*/ 0 60000 65536"/>
                  <a:gd name="T15" fmla="*/ 0 w 297"/>
                  <a:gd name="T16" fmla="*/ 0 h 47"/>
                  <a:gd name="T17" fmla="*/ 297 w 297"/>
                  <a:gd name="T18" fmla="*/ 47 h 47"/>
                </a:gdLst>
                <a:ahLst/>
                <a:cxnLst>
                  <a:cxn ang="T10">
                    <a:pos x="T0" y="T1"/>
                  </a:cxn>
                  <a:cxn ang="T11">
                    <a:pos x="T2" y="T3"/>
                  </a:cxn>
                  <a:cxn ang="T12">
                    <a:pos x="T4" y="T5"/>
                  </a:cxn>
                  <a:cxn ang="T13">
                    <a:pos x="T6" y="T7"/>
                  </a:cxn>
                  <a:cxn ang="T14">
                    <a:pos x="T8" y="T9"/>
                  </a:cxn>
                </a:cxnLst>
                <a:rect l="T15" t="T16" r="T17" b="T18"/>
                <a:pathLst>
                  <a:path w="297" h="47">
                    <a:moveTo>
                      <a:pt x="0" y="16"/>
                    </a:moveTo>
                    <a:lnTo>
                      <a:pt x="296" y="0"/>
                    </a:lnTo>
                    <a:lnTo>
                      <a:pt x="297" y="31"/>
                    </a:lnTo>
                    <a:lnTo>
                      <a:pt x="1" y="47"/>
                    </a:lnTo>
                    <a:lnTo>
                      <a:pt x="0"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13" name="Freeform 69">
                <a:extLst>
                  <a:ext uri="{FF2B5EF4-FFF2-40B4-BE49-F238E27FC236}">
                    <a16:creationId xmlns:a16="http://schemas.microsoft.com/office/drawing/2014/main" id="{039F8C50-2A6E-4F10-AFC1-8A84ABFE6E69}"/>
                  </a:ext>
                </a:extLst>
              </p:cNvPr>
              <p:cNvSpPr>
                <a:spLocks/>
              </p:cNvSpPr>
              <p:nvPr/>
            </p:nvSpPr>
            <p:spPr bwMode="auto">
              <a:xfrm>
                <a:off x="2473" y="1251"/>
                <a:ext cx="58" cy="10"/>
              </a:xfrm>
              <a:custGeom>
                <a:avLst/>
                <a:gdLst>
                  <a:gd name="T0" fmla="*/ 0 w 289"/>
                  <a:gd name="T1" fmla="*/ 4 h 51"/>
                  <a:gd name="T2" fmla="*/ 58 w 289"/>
                  <a:gd name="T3" fmla="*/ 0 h 51"/>
                  <a:gd name="T4" fmla="*/ 58 w 289"/>
                  <a:gd name="T5" fmla="*/ 6 h 51"/>
                  <a:gd name="T6" fmla="*/ 0 w 289"/>
                  <a:gd name="T7" fmla="*/ 10 h 51"/>
                  <a:gd name="T8" fmla="*/ 0 w 289"/>
                  <a:gd name="T9" fmla="*/ 4 h 51"/>
                  <a:gd name="T10" fmla="*/ 0 60000 65536"/>
                  <a:gd name="T11" fmla="*/ 0 60000 65536"/>
                  <a:gd name="T12" fmla="*/ 0 60000 65536"/>
                  <a:gd name="T13" fmla="*/ 0 60000 65536"/>
                  <a:gd name="T14" fmla="*/ 0 60000 65536"/>
                  <a:gd name="T15" fmla="*/ 0 w 289"/>
                  <a:gd name="T16" fmla="*/ 0 h 51"/>
                  <a:gd name="T17" fmla="*/ 289 w 289"/>
                  <a:gd name="T18" fmla="*/ 51 h 51"/>
                </a:gdLst>
                <a:ahLst/>
                <a:cxnLst>
                  <a:cxn ang="T10">
                    <a:pos x="T0" y="T1"/>
                  </a:cxn>
                  <a:cxn ang="T11">
                    <a:pos x="T2" y="T3"/>
                  </a:cxn>
                  <a:cxn ang="T12">
                    <a:pos x="T4" y="T5"/>
                  </a:cxn>
                  <a:cxn ang="T13">
                    <a:pos x="T6" y="T7"/>
                  </a:cxn>
                  <a:cxn ang="T14">
                    <a:pos x="T8" y="T9"/>
                  </a:cxn>
                </a:cxnLst>
                <a:rect l="T15" t="T16" r="T17" b="T18"/>
                <a:pathLst>
                  <a:path w="289" h="51">
                    <a:moveTo>
                      <a:pt x="0" y="22"/>
                    </a:moveTo>
                    <a:lnTo>
                      <a:pt x="288" y="0"/>
                    </a:lnTo>
                    <a:lnTo>
                      <a:pt x="289" y="30"/>
                    </a:lnTo>
                    <a:lnTo>
                      <a:pt x="2" y="51"/>
                    </a:lnTo>
                    <a:lnTo>
                      <a:pt x="0"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14" name="Freeform 70">
                <a:extLst>
                  <a:ext uri="{FF2B5EF4-FFF2-40B4-BE49-F238E27FC236}">
                    <a16:creationId xmlns:a16="http://schemas.microsoft.com/office/drawing/2014/main" id="{1A5DF587-62D4-469E-9410-9DC973C265EE}"/>
                  </a:ext>
                </a:extLst>
              </p:cNvPr>
              <p:cNvSpPr>
                <a:spLocks/>
              </p:cNvSpPr>
              <p:nvPr/>
            </p:nvSpPr>
            <p:spPr bwMode="auto">
              <a:xfrm>
                <a:off x="2527" y="1266"/>
                <a:ext cx="191" cy="19"/>
              </a:xfrm>
              <a:custGeom>
                <a:avLst/>
                <a:gdLst>
                  <a:gd name="T0" fmla="*/ 0 w 953"/>
                  <a:gd name="T1" fmla="*/ 13 h 97"/>
                  <a:gd name="T2" fmla="*/ 191 w 953"/>
                  <a:gd name="T3" fmla="*/ 0 h 97"/>
                  <a:gd name="T4" fmla="*/ 191 w 953"/>
                  <a:gd name="T5" fmla="*/ 6 h 97"/>
                  <a:gd name="T6" fmla="*/ 0 w 953"/>
                  <a:gd name="T7" fmla="*/ 19 h 97"/>
                  <a:gd name="T8" fmla="*/ 0 w 953"/>
                  <a:gd name="T9" fmla="*/ 13 h 97"/>
                  <a:gd name="T10" fmla="*/ 0 60000 65536"/>
                  <a:gd name="T11" fmla="*/ 0 60000 65536"/>
                  <a:gd name="T12" fmla="*/ 0 60000 65536"/>
                  <a:gd name="T13" fmla="*/ 0 60000 65536"/>
                  <a:gd name="T14" fmla="*/ 0 60000 65536"/>
                  <a:gd name="T15" fmla="*/ 0 w 953"/>
                  <a:gd name="T16" fmla="*/ 0 h 97"/>
                  <a:gd name="T17" fmla="*/ 953 w 953"/>
                  <a:gd name="T18" fmla="*/ 97 h 97"/>
                </a:gdLst>
                <a:ahLst/>
                <a:cxnLst>
                  <a:cxn ang="T10">
                    <a:pos x="T0" y="T1"/>
                  </a:cxn>
                  <a:cxn ang="T11">
                    <a:pos x="T2" y="T3"/>
                  </a:cxn>
                  <a:cxn ang="T12">
                    <a:pos x="T4" y="T5"/>
                  </a:cxn>
                  <a:cxn ang="T13">
                    <a:pos x="T6" y="T7"/>
                  </a:cxn>
                  <a:cxn ang="T14">
                    <a:pos x="T8" y="T9"/>
                  </a:cxn>
                </a:cxnLst>
                <a:rect l="T15" t="T16" r="T17" b="T18"/>
                <a:pathLst>
                  <a:path w="953" h="97">
                    <a:moveTo>
                      <a:pt x="0" y="66"/>
                    </a:moveTo>
                    <a:lnTo>
                      <a:pt x="952" y="0"/>
                    </a:lnTo>
                    <a:lnTo>
                      <a:pt x="953" y="30"/>
                    </a:lnTo>
                    <a:lnTo>
                      <a:pt x="1" y="97"/>
                    </a:lnTo>
                    <a:lnTo>
                      <a:pt x="0" y="6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15" name="Freeform 71">
                <a:extLst>
                  <a:ext uri="{FF2B5EF4-FFF2-40B4-BE49-F238E27FC236}">
                    <a16:creationId xmlns:a16="http://schemas.microsoft.com/office/drawing/2014/main" id="{FCBD6A1E-F910-45E9-AF6B-AD761ADDF8FD}"/>
                  </a:ext>
                </a:extLst>
              </p:cNvPr>
              <p:cNvSpPr>
                <a:spLocks/>
              </p:cNvSpPr>
              <p:nvPr/>
            </p:nvSpPr>
            <p:spPr bwMode="auto">
              <a:xfrm>
                <a:off x="2717" y="1257"/>
                <a:ext cx="139" cy="15"/>
              </a:xfrm>
              <a:custGeom>
                <a:avLst/>
                <a:gdLst>
                  <a:gd name="T0" fmla="*/ 0 w 695"/>
                  <a:gd name="T1" fmla="*/ 9 h 73"/>
                  <a:gd name="T2" fmla="*/ 139 w 695"/>
                  <a:gd name="T3" fmla="*/ 0 h 73"/>
                  <a:gd name="T4" fmla="*/ 139 w 695"/>
                  <a:gd name="T5" fmla="*/ 6 h 73"/>
                  <a:gd name="T6" fmla="*/ 0 w 695"/>
                  <a:gd name="T7" fmla="*/ 15 h 73"/>
                  <a:gd name="T8" fmla="*/ 0 w 695"/>
                  <a:gd name="T9" fmla="*/ 9 h 73"/>
                  <a:gd name="T10" fmla="*/ 0 60000 65536"/>
                  <a:gd name="T11" fmla="*/ 0 60000 65536"/>
                  <a:gd name="T12" fmla="*/ 0 60000 65536"/>
                  <a:gd name="T13" fmla="*/ 0 60000 65536"/>
                  <a:gd name="T14" fmla="*/ 0 60000 65536"/>
                  <a:gd name="T15" fmla="*/ 0 w 695"/>
                  <a:gd name="T16" fmla="*/ 0 h 73"/>
                  <a:gd name="T17" fmla="*/ 695 w 695"/>
                  <a:gd name="T18" fmla="*/ 73 h 73"/>
                </a:gdLst>
                <a:ahLst/>
                <a:cxnLst>
                  <a:cxn ang="T10">
                    <a:pos x="T0" y="T1"/>
                  </a:cxn>
                  <a:cxn ang="T11">
                    <a:pos x="T2" y="T3"/>
                  </a:cxn>
                  <a:cxn ang="T12">
                    <a:pos x="T4" y="T5"/>
                  </a:cxn>
                  <a:cxn ang="T13">
                    <a:pos x="T6" y="T7"/>
                  </a:cxn>
                  <a:cxn ang="T14">
                    <a:pos x="T8" y="T9"/>
                  </a:cxn>
                </a:cxnLst>
                <a:rect l="T15" t="T16" r="T17" b="T18"/>
                <a:pathLst>
                  <a:path w="695" h="73">
                    <a:moveTo>
                      <a:pt x="0" y="43"/>
                    </a:moveTo>
                    <a:lnTo>
                      <a:pt x="694" y="0"/>
                    </a:lnTo>
                    <a:lnTo>
                      <a:pt x="695" y="30"/>
                    </a:lnTo>
                    <a:lnTo>
                      <a:pt x="1" y="73"/>
                    </a:lnTo>
                    <a:lnTo>
                      <a:pt x="0" y="43"/>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16" name="Freeform 72">
                <a:extLst>
                  <a:ext uri="{FF2B5EF4-FFF2-40B4-BE49-F238E27FC236}">
                    <a16:creationId xmlns:a16="http://schemas.microsoft.com/office/drawing/2014/main" id="{FD269522-7D67-4126-93CF-D3A76025D58F}"/>
                  </a:ext>
                </a:extLst>
              </p:cNvPr>
              <p:cNvSpPr>
                <a:spLocks/>
              </p:cNvSpPr>
              <p:nvPr/>
            </p:nvSpPr>
            <p:spPr bwMode="auto">
              <a:xfrm>
                <a:off x="2531" y="1208"/>
                <a:ext cx="192" cy="21"/>
              </a:xfrm>
              <a:custGeom>
                <a:avLst/>
                <a:gdLst>
                  <a:gd name="T0" fmla="*/ 0 w 959"/>
                  <a:gd name="T1" fmla="*/ 15 h 107"/>
                  <a:gd name="T2" fmla="*/ 192 w 959"/>
                  <a:gd name="T3" fmla="*/ 0 h 107"/>
                  <a:gd name="T4" fmla="*/ 192 w 959"/>
                  <a:gd name="T5" fmla="*/ 6 h 107"/>
                  <a:gd name="T6" fmla="*/ 0 w 959"/>
                  <a:gd name="T7" fmla="*/ 21 h 107"/>
                  <a:gd name="T8" fmla="*/ 0 w 959"/>
                  <a:gd name="T9" fmla="*/ 15 h 107"/>
                  <a:gd name="T10" fmla="*/ 0 60000 65536"/>
                  <a:gd name="T11" fmla="*/ 0 60000 65536"/>
                  <a:gd name="T12" fmla="*/ 0 60000 65536"/>
                  <a:gd name="T13" fmla="*/ 0 60000 65536"/>
                  <a:gd name="T14" fmla="*/ 0 60000 65536"/>
                  <a:gd name="T15" fmla="*/ 0 w 959"/>
                  <a:gd name="T16" fmla="*/ 0 h 107"/>
                  <a:gd name="T17" fmla="*/ 959 w 959"/>
                  <a:gd name="T18" fmla="*/ 107 h 107"/>
                </a:gdLst>
                <a:ahLst/>
                <a:cxnLst>
                  <a:cxn ang="T10">
                    <a:pos x="T0" y="T1"/>
                  </a:cxn>
                  <a:cxn ang="T11">
                    <a:pos x="T2" y="T3"/>
                  </a:cxn>
                  <a:cxn ang="T12">
                    <a:pos x="T4" y="T5"/>
                  </a:cxn>
                  <a:cxn ang="T13">
                    <a:pos x="T6" y="T7"/>
                  </a:cxn>
                  <a:cxn ang="T14">
                    <a:pos x="T8" y="T9"/>
                  </a:cxn>
                </a:cxnLst>
                <a:rect l="T15" t="T16" r="T17" b="T18"/>
                <a:pathLst>
                  <a:path w="959" h="107">
                    <a:moveTo>
                      <a:pt x="0" y="76"/>
                    </a:moveTo>
                    <a:lnTo>
                      <a:pt x="957" y="0"/>
                    </a:lnTo>
                    <a:lnTo>
                      <a:pt x="959" y="30"/>
                    </a:lnTo>
                    <a:lnTo>
                      <a:pt x="1" y="107"/>
                    </a:lnTo>
                    <a:lnTo>
                      <a:pt x="0" y="7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17" name="Freeform 73">
                <a:extLst>
                  <a:ext uri="{FF2B5EF4-FFF2-40B4-BE49-F238E27FC236}">
                    <a16:creationId xmlns:a16="http://schemas.microsoft.com/office/drawing/2014/main" id="{3785FA82-118F-436D-A39C-74CB0D5ABB8D}"/>
                  </a:ext>
                </a:extLst>
              </p:cNvPr>
              <p:cNvSpPr>
                <a:spLocks/>
              </p:cNvSpPr>
              <p:nvPr/>
            </p:nvSpPr>
            <p:spPr bwMode="auto">
              <a:xfrm>
                <a:off x="2723" y="1196"/>
                <a:ext cx="139" cy="18"/>
              </a:xfrm>
              <a:custGeom>
                <a:avLst/>
                <a:gdLst>
                  <a:gd name="T0" fmla="*/ 0 w 697"/>
                  <a:gd name="T1" fmla="*/ 12 h 88"/>
                  <a:gd name="T2" fmla="*/ 139 w 697"/>
                  <a:gd name="T3" fmla="*/ 0 h 88"/>
                  <a:gd name="T4" fmla="*/ 139 w 697"/>
                  <a:gd name="T5" fmla="*/ 6 h 88"/>
                  <a:gd name="T6" fmla="*/ 0 w 697"/>
                  <a:gd name="T7" fmla="*/ 18 h 88"/>
                  <a:gd name="T8" fmla="*/ 0 w 697"/>
                  <a:gd name="T9" fmla="*/ 12 h 88"/>
                  <a:gd name="T10" fmla="*/ 0 60000 65536"/>
                  <a:gd name="T11" fmla="*/ 0 60000 65536"/>
                  <a:gd name="T12" fmla="*/ 0 60000 65536"/>
                  <a:gd name="T13" fmla="*/ 0 60000 65536"/>
                  <a:gd name="T14" fmla="*/ 0 60000 65536"/>
                  <a:gd name="T15" fmla="*/ 0 w 697"/>
                  <a:gd name="T16" fmla="*/ 0 h 88"/>
                  <a:gd name="T17" fmla="*/ 697 w 697"/>
                  <a:gd name="T18" fmla="*/ 88 h 88"/>
                </a:gdLst>
                <a:ahLst/>
                <a:cxnLst>
                  <a:cxn ang="T10">
                    <a:pos x="T0" y="T1"/>
                  </a:cxn>
                  <a:cxn ang="T11">
                    <a:pos x="T2" y="T3"/>
                  </a:cxn>
                  <a:cxn ang="T12">
                    <a:pos x="T4" y="T5"/>
                  </a:cxn>
                  <a:cxn ang="T13">
                    <a:pos x="T6" y="T7"/>
                  </a:cxn>
                  <a:cxn ang="T14">
                    <a:pos x="T8" y="T9"/>
                  </a:cxn>
                </a:cxnLst>
                <a:rect l="T15" t="T16" r="T17" b="T18"/>
                <a:pathLst>
                  <a:path w="697" h="88">
                    <a:moveTo>
                      <a:pt x="0" y="58"/>
                    </a:moveTo>
                    <a:lnTo>
                      <a:pt x="695" y="0"/>
                    </a:lnTo>
                    <a:lnTo>
                      <a:pt x="697" y="30"/>
                    </a:lnTo>
                    <a:lnTo>
                      <a:pt x="2" y="88"/>
                    </a:lnTo>
                    <a:lnTo>
                      <a:pt x="0" y="58"/>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18" name="Freeform 74">
                <a:extLst>
                  <a:ext uri="{FF2B5EF4-FFF2-40B4-BE49-F238E27FC236}">
                    <a16:creationId xmlns:a16="http://schemas.microsoft.com/office/drawing/2014/main" id="{F6D54F9F-765A-437D-B4D8-B69123F0B694}"/>
                  </a:ext>
                </a:extLst>
              </p:cNvPr>
              <p:cNvSpPr>
                <a:spLocks/>
              </p:cNvSpPr>
              <p:nvPr/>
            </p:nvSpPr>
            <p:spPr bwMode="auto">
              <a:xfrm>
                <a:off x="2479" y="1194"/>
                <a:ext cx="57" cy="12"/>
              </a:xfrm>
              <a:custGeom>
                <a:avLst/>
                <a:gdLst>
                  <a:gd name="T0" fmla="*/ 0 w 285"/>
                  <a:gd name="T1" fmla="*/ 6 h 56"/>
                  <a:gd name="T2" fmla="*/ 57 w 285"/>
                  <a:gd name="T3" fmla="*/ 0 h 56"/>
                  <a:gd name="T4" fmla="*/ 57 w 285"/>
                  <a:gd name="T5" fmla="*/ 6 h 56"/>
                  <a:gd name="T6" fmla="*/ 0 w 285"/>
                  <a:gd name="T7" fmla="*/ 12 h 56"/>
                  <a:gd name="T8" fmla="*/ 0 w 285"/>
                  <a:gd name="T9" fmla="*/ 6 h 56"/>
                  <a:gd name="T10" fmla="*/ 0 60000 65536"/>
                  <a:gd name="T11" fmla="*/ 0 60000 65536"/>
                  <a:gd name="T12" fmla="*/ 0 60000 65536"/>
                  <a:gd name="T13" fmla="*/ 0 60000 65536"/>
                  <a:gd name="T14" fmla="*/ 0 60000 65536"/>
                  <a:gd name="T15" fmla="*/ 0 w 285"/>
                  <a:gd name="T16" fmla="*/ 0 h 56"/>
                  <a:gd name="T17" fmla="*/ 285 w 285"/>
                  <a:gd name="T18" fmla="*/ 56 h 56"/>
                </a:gdLst>
                <a:ahLst/>
                <a:cxnLst>
                  <a:cxn ang="T10">
                    <a:pos x="T0" y="T1"/>
                  </a:cxn>
                  <a:cxn ang="T11">
                    <a:pos x="T2" y="T3"/>
                  </a:cxn>
                  <a:cxn ang="T12">
                    <a:pos x="T4" y="T5"/>
                  </a:cxn>
                  <a:cxn ang="T13">
                    <a:pos x="T6" y="T7"/>
                  </a:cxn>
                  <a:cxn ang="T14">
                    <a:pos x="T8" y="T9"/>
                  </a:cxn>
                </a:cxnLst>
                <a:rect l="T15" t="T16" r="T17" b="T18"/>
                <a:pathLst>
                  <a:path w="285" h="56">
                    <a:moveTo>
                      <a:pt x="0" y="26"/>
                    </a:moveTo>
                    <a:lnTo>
                      <a:pt x="283" y="0"/>
                    </a:lnTo>
                    <a:lnTo>
                      <a:pt x="285" y="29"/>
                    </a:lnTo>
                    <a:lnTo>
                      <a:pt x="2" y="56"/>
                    </a:lnTo>
                    <a:lnTo>
                      <a:pt x="0" y="2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19" name="Freeform 75">
                <a:extLst>
                  <a:ext uri="{FF2B5EF4-FFF2-40B4-BE49-F238E27FC236}">
                    <a16:creationId xmlns:a16="http://schemas.microsoft.com/office/drawing/2014/main" id="{5F60C08A-6161-4298-9279-ADC249B5EBF0}"/>
                  </a:ext>
                </a:extLst>
              </p:cNvPr>
              <p:cNvSpPr>
                <a:spLocks/>
              </p:cNvSpPr>
              <p:nvPr/>
            </p:nvSpPr>
            <p:spPr bwMode="auto">
              <a:xfrm>
                <a:off x="2506" y="1560"/>
                <a:ext cx="186" cy="8"/>
              </a:xfrm>
              <a:custGeom>
                <a:avLst/>
                <a:gdLst>
                  <a:gd name="T0" fmla="*/ 0 w 927"/>
                  <a:gd name="T1" fmla="*/ 2 h 38"/>
                  <a:gd name="T2" fmla="*/ 186 w 927"/>
                  <a:gd name="T3" fmla="*/ 0 h 38"/>
                  <a:gd name="T4" fmla="*/ 186 w 927"/>
                  <a:gd name="T5" fmla="*/ 6 h 38"/>
                  <a:gd name="T6" fmla="*/ 0 w 927"/>
                  <a:gd name="T7" fmla="*/ 8 h 38"/>
                  <a:gd name="T8" fmla="*/ 0 w 927"/>
                  <a:gd name="T9" fmla="*/ 2 h 38"/>
                  <a:gd name="T10" fmla="*/ 0 60000 65536"/>
                  <a:gd name="T11" fmla="*/ 0 60000 65536"/>
                  <a:gd name="T12" fmla="*/ 0 60000 65536"/>
                  <a:gd name="T13" fmla="*/ 0 60000 65536"/>
                  <a:gd name="T14" fmla="*/ 0 60000 65536"/>
                  <a:gd name="T15" fmla="*/ 0 w 927"/>
                  <a:gd name="T16" fmla="*/ 0 h 38"/>
                  <a:gd name="T17" fmla="*/ 927 w 927"/>
                  <a:gd name="T18" fmla="*/ 38 h 38"/>
                </a:gdLst>
                <a:ahLst/>
                <a:cxnLst>
                  <a:cxn ang="T10">
                    <a:pos x="T0" y="T1"/>
                  </a:cxn>
                  <a:cxn ang="T11">
                    <a:pos x="T2" y="T3"/>
                  </a:cxn>
                  <a:cxn ang="T12">
                    <a:pos x="T4" y="T5"/>
                  </a:cxn>
                  <a:cxn ang="T13">
                    <a:pos x="T6" y="T7"/>
                  </a:cxn>
                  <a:cxn ang="T14">
                    <a:pos x="T8" y="T9"/>
                  </a:cxn>
                </a:cxnLst>
                <a:rect l="T15" t="T16" r="T17" b="T18"/>
                <a:pathLst>
                  <a:path w="927" h="38">
                    <a:moveTo>
                      <a:pt x="0" y="8"/>
                    </a:moveTo>
                    <a:lnTo>
                      <a:pt x="927" y="0"/>
                    </a:lnTo>
                    <a:lnTo>
                      <a:pt x="927" y="30"/>
                    </a:lnTo>
                    <a:lnTo>
                      <a:pt x="0" y="38"/>
                    </a:lnTo>
                    <a:lnTo>
                      <a:pt x="0" y="8"/>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20" name="Freeform 76">
                <a:extLst>
                  <a:ext uri="{FF2B5EF4-FFF2-40B4-BE49-F238E27FC236}">
                    <a16:creationId xmlns:a16="http://schemas.microsoft.com/office/drawing/2014/main" id="{40191F1E-9290-4DAA-A869-718A39A9DEED}"/>
                  </a:ext>
                </a:extLst>
              </p:cNvPr>
              <p:cNvSpPr>
                <a:spLocks/>
              </p:cNvSpPr>
              <p:nvPr/>
            </p:nvSpPr>
            <p:spPr bwMode="auto">
              <a:xfrm>
                <a:off x="2692" y="1558"/>
                <a:ext cx="139" cy="8"/>
              </a:xfrm>
              <a:custGeom>
                <a:avLst/>
                <a:gdLst>
                  <a:gd name="T0" fmla="*/ 0 w 695"/>
                  <a:gd name="T1" fmla="*/ 2 h 42"/>
                  <a:gd name="T2" fmla="*/ 139 w 695"/>
                  <a:gd name="T3" fmla="*/ 0 h 42"/>
                  <a:gd name="T4" fmla="*/ 139 w 695"/>
                  <a:gd name="T5" fmla="*/ 6 h 42"/>
                  <a:gd name="T6" fmla="*/ 0 w 695"/>
                  <a:gd name="T7" fmla="*/ 8 h 42"/>
                  <a:gd name="T8" fmla="*/ 0 w 695"/>
                  <a:gd name="T9" fmla="*/ 2 h 42"/>
                  <a:gd name="T10" fmla="*/ 0 60000 65536"/>
                  <a:gd name="T11" fmla="*/ 0 60000 65536"/>
                  <a:gd name="T12" fmla="*/ 0 60000 65536"/>
                  <a:gd name="T13" fmla="*/ 0 60000 65536"/>
                  <a:gd name="T14" fmla="*/ 0 60000 65536"/>
                  <a:gd name="T15" fmla="*/ 0 w 695"/>
                  <a:gd name="T16" fmla="*/ 0 h 42"/>
                  <a:gd name="T17" fmla="*/ 695 w 695"/>
                  <a:gd name="T18" fmla="*/ 42 h 42"/>
                </a:gdLst>
                <a:ahLst/>
                <a:cxnLst>
                  <a:cxn ang="T10">
                    <a:pos x="T0" y="T1"/>
                  </a:cxn>
                  <a:cxn ang="T11">
                    <a:pos x="T2" y="T3"/>
                  </a:cxn>
                  <a:cxn ang="T12">
                    <a:pos x="T4" y="T5"/>
                  </a:cxn>
                  <a:cxn ang="T13">
                    <a:pos x="T6" y="T7"/>
                  </a:cxn>
                  <a:cxn ang="T14">
                    <a:pos x="T8" y="T9"/>
                  </a:cxn>
                </a:cxnLst>
                <a:rect l="T15" t="T16" r="T17" b="T18"/>
                <a:pathLst>
                  <a:path w="695" h="42">
                    <a:moveTo>
                      <a:pt x="0" y="12"/>
                    </a:moveTo>
                    <a:lnTo>
                      <a:pt x="695" y="0"/>
                    </a:lnTo>
                    <a:lnTo>
                      <a:pt x="695" y="30"/>
                    </a:lnTo>
                    <a:lnTo>
                      <a:pt x="0" y="42"/>
                    </a:lnTo>
                    <a:lnTo>
                      <a:pt x="0" y="1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21" name="Freeform 77">
                <a:extLst>
                  <a:ext uri="{FF2B5EF4-FFF2-40B4-BE49-F238E27FC236}">
                    <a16:creationId xmlns:a16="http://schemas.microsoft.com/office/drawing/2014/main" id="{9C516322-5617-4050-91C8-1D897F844361}"/>
                  </a:ext>
                </a:extLst>
              </p:cNvPr>
              <p:cNvSpPr>
                <a:spLocks/>
              </p:cNvSpPr>
              <p:nvPr/>
            </p:nvSpPr>
            <p:spPr bwMode="auto">
              <a:xfrm>
                <a:off x="2444" y="1590"/>
                <a:ext cx="56" cy="7"/>
              </a:xfrm>
              <a:custGeom>
                <a:avLst/>
                <a:gdLst>
                  <a:gd name="T0" fmla="*/ 0 w 281"/>
                  <a:gd name="T1" fmla="*/ 1 h 33"/>
                  <a:gd name="T2" fmla="*/ 56 w 281"/>
                  <a:gd name="T3" fmla="*/ 0 h 33"/>
                  <a:gd name="T4" fmla="*/ 56 w 281"/>
                  <a:gd name="T5" fmla="*/ 7 h 33"/>
                  <a:gd name="T6" fmla="*/ 0 w 281"/>
                  <a:gd name="T7" fmla="*/ 7 h 33"/>
                  <a:gd name="T8" fmla="*/ 0 w 281"/>
                  <a:gd name="T9" fmla="*/ 1 h 33"/>
                  <a:gd name="T10" fmla="*/ 0 60000 65536"/>
                  <a:gd name="T11" fmla="*/ 0 60000 65536"/>
                  <a:gd name="T12" fmla="*/ 0 60000 65536"/>
                  <a:gd name="T13" fmla="*/ 0 60000 65536"/>
                  <a:gd name="T14" fmla="*/ 0 60000 65536"/>
                  <a:gd name="T15" fmla="*/ 0 w 281"/>
                  <a:gd name="T16" fmla="*/ 0 h 33"/>
                  <a:gd name="T17" fmla="*/ 281 w 281"/>
                  <a:gd name="T18" fmla="*/ 33 h 33"/>
                </a:gdLst>
                <a:ahLst/>
                <a:cxnLst>
                  <a:cxn ang="T10">
                    <a:pos x="T0" y="T1"/>
                  </a:cxn>
                  <a:cxn ang="T11">
                    <a:pos x="T2" y="T3"/>
                  </a:cxn>
                  <a:cxn ang="T12">
                    <a:pos x="T4" y="T5"/>
                  </a:cxn>
                  <a:cxn ang="T13">
                    <a:pos x="T6" y="T7"/>
                  </a:cxn>
                  <a:cxn ang="T14">
                    <a:pos x="T8" y="T9"/>
                  </a:cxn>
                </a:cxnLst>
                <a:rect l="T15" t="T16" r="T17" b="T18"/>
                <a:pathLst>
                  <a:path w="281" h="33">
                    <a:moveTo>
                      <a:pt x="0" y="3"/>
                    </a:moveTo>
                    <a:lnTo>
                      <a:pt x="281" y="0"/>
                    </a:lnTo>
                    <a:lnTo>
                      <a:pt x="280" y="31"/>
                    </a:lnTo>
                    <a:lnTo>
                      <a:pt x="0" y="33"/>
                    </a:lnTo>
                    <a:lnTo>
                      <a:pt x="0" y="3"/>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22" name="Freeform 78">
                <a:extLst>
                  <a:ext uri="{FF2B5EF4-FFF2-40B4-BE49-F238E27FC236}">
                    <a16:creationId xmlns:a16="http://schemas.microsoft.com/office/drawing/2014/main" id="{2A387574-F4E4-4B57-BB61-B12B9A07A065}"/>
                  </a:ext>
                </a:extLst>
              </p:cNvPr>
              <p:cNvSpPr>
                <a:spLocks/>
              </p:cNvSpPr>
              <p:nvPr/>
            </p:nvSpPr>
            <p:spPr bwMode="auto">
              <a:xfrm>
                <a:off x="2538" y="1149"/>
                <a:ext cx="189" cy="22"/>
              </a:xfrm>
              <a:custGeom>
                <a:avLst/>
                <a:gdLst>
                  <a:gd name="T0" fmla="*/ 0 w 946"/>
                  <a:gd name="T1" fmla="*/ 16 h 113"/>
                  <a:gd name="T2" fmla="*/ 189 w 946"/>
                  <a:gd name="T3" fmla="*/ 0 h 113"/>
                  <a:gd name="T4" fmla="*/ 189 w 946"/>
                  <a:gd name="T5" fmla="*/ 6 h 113"/>
                  <a:gd name="T6" fmla="*/ 0 w 946"/>
                  <a:gd name="T7" fmla="*/ 22 h 113"/>
                  <a:gd name="T8" fmla="*/ 0 w 946"/>
                  <a:gd name="T9" fmla="*/ 16 h 113"/>
                  <a:gd name="T10" fmla="*/ 0 60000 65536"/>
                  <a:gd name="T11" fmla="*/ 0 60000 65536"/>
                  <a:gd name="T12" fmla="*/ 0 60000 65536"/>
                  <a:gd name="T13" fmla="*/ 0 60000 65536"/>
                  <a:gd name="T14" fmla="*/ 0 60000 65536"/>
                  <a:gd name="T15" fmla="*/ 0 w 946"/>
                  <a:gd name="T16" fmla="*/ 0 h 113"/>
                  <a:gd name="T17" fmla="*/ 946 w 946"/>
                  <a:gd name="T18" fmla="*/ 113 h 113"/>
                </a:gdLst>
                <a:ahLst/>
                <a:cxnLst>
                  <a:cxn ang="T10">
                    <a:pos x="T0" y="T1"/>
                  </a:cxn>
                  <a:cxn ang="T11">
                    <a:pos x="T2" y="T3"/>
                  </a:cxn>
                  <a:cxn ang="T12">
                    <a:pos x="T4" y="T5"/>
                  </a:cxn>
                  <a:cxn ang="T13">
                    <a:pos x="T6" y="T7"/>
                  </a:cxn>
                  <a:cxn ang="T14">
                    <a:pos x="T8" y="T9"/>
                  </a:cxn>
                </a:cxnLst>
                <a:rect l="T15" t="T16" r="T17" b="T18"/>
                <a:pathLst>
                  <a:path w="946" h="113">
                    <a:moveTo>
                      <a:pt x="0" y="83"/>
                    </a:moveTo>
                    <a:lnTo>
                      <a:pt x="945" y="0"/>
                    </a:lnTo>
                    <a:lnTo>
                      <a:pt x="946" y="31"/>
                    </a:lnTo>
                    <a:lnTo>
                      <a:pt x="2" y="113"/>
                    </a:lnTo>
                    <a:lnTo>
                      <a:pt x="0" y="83"/>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23" name="Freeform 79">
                <a:extLst>
                  <a:ext uri="{FF2B5EF4-FFF2-40B4-BE49-F238E27FC236}">
                    <a16:creationId xmlns:a16="http://schemas.microsoft.com/office/drawing/2014/main" id="{71BE903E-D53B-4F3F-80A2-CE3CB59FBF29}"/>
                  </a:ext>
                </a:extLst>
              </p:cNvPr>
              <p:cNvSpPr>
                <a:spLocks/>
              </p:cNvSpPr>
              <p:nvPr/>
            </p:nvSpPr>
            <p:spPr bwMode="auto">
              <a:xfrm>
                <a:off x="2727" y="1136"/>
                <a:ext cx="140" cy="19"/>
              </a:xfrm>
              <a:custGeom>
                <a:avLst/>
                <a:gdLst>
                  <a:gd name="T0" fmla="*/ 0 w 697"/>
                  <a:gd name="T1" fmla="*/ 13 h 94"/>
                  <a:gd name="T2" fmla="*/ 140 w 697"/>
                  <a:gd name="T3" fmla="*/ 0 h 94"/>
                  <a:gd name="T4" fmla="*/ 140 w 697"/>
                  <a:gd name="T5" fmla="*/ 6 h 94"/>
                  <a:gd name="T6" fmla="*/ 0 w 697"/>
                  <a:gd name="T7" fmla="*/ 19 h 94"/>
                  <a:gd name="T8" fmla="*/ 0 w 697"/>
                  <a:gd name="T9" fmla="*/ 13 h 94"/>
                  <a:gd name="T10" fmla="*/ 0 60000 65536"/>
                  <a:gd name="T11" fmla="*/ 0 60000 65536"/>
                  <a:gd name="T12" fmla="*/ 0 60000 65536"/>
                  <a:gd name="T13" fmla="*/ 0 60000 65536"/>
                  <a:gd name="T14" fmla="*/ 0 60000 65536"/>
                  <a:gd name="T15" fmla="*/ 0 w 697"/>
                  <a:gd name="T16" fmla="*/ 0 h 94"/>
                  <a:gd name="T17" fmla="*/ 697 w 697"/>
                  <a:gd name="T18" fmla="*/ 94 h 94"/>
                </a:gdLst>
                <a:ahLst/>
                <a:cxnLst>
                  <a:cxn ang="T10">
                    <a:pos x="T0" y="T1"/>
                  </a:cxn>
                  <a:cxn ang="T11">
                    <a:pos x="T2" y="T3"/>
                  </a:cxn>
                  <a:cxn ang="T12">
                    <a:pos x="T4" y="T5"/>
                  </a:cxn>
                  <a:cxn ang="T13">
                    <a:pos x="T6" y="T7"/>
                  </a:cxn>
                  <a:cxn ang="T14">
                    <a:pos x="T8" y="T9"/>
                  </a:cxn>
                </a:cxnLst>
                <a:rect l="T15" t="T16" r="T17" b="T18"/>
                <a:pathLst>
                  <a:path w="697" h="94">
                    <a:moveTo>
                      <a:pt x="0" y="63"/>
                    </a:moveTo>
                    <a:lnTo>
                      <a:pt x="695" y="0"/>
                    </a:lnTo>
                    <a:lnTo>
                      <a:pt x="697" y="31"/>
                    </a:lnTo>
                    <a:lnTo>
                      <a:pt x="1" y="94"/>
                    </a:lnTo>
                    <a:lnTo>
                      <a:pt x="0" y="63"/>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24" name="Freeform 80">
                <a:extLst>
                  <a:ext uri="{FF2B5EF4-FFF2-40B4-BE49-F238E27FC236}">
                    <a16:creationId xmlns:a16="http://schemas.microsoft.com/office/drawing/2014/main" id="{ABE09E76-DC9F-4159-AC85-EECF3B297B53}"/>
                  </a:ext>
                </a:extLst>
              </p:cNvPr>
              <p:cNvSpPr>
                <a:spLocks/>
              </p:cNvSpPr>
              <p:nvPr/>
            </p:nvSpPr>
            <p:spPr bwMode="auto">
              <a:xfrm>
                <a:off x="2484" y="1137"/>
                <a:ext cx="56" cy="11"/>
              </a:xfrm>
              <a:custGeom>
                <a:avLst/>
                <a:gdLst>
                  <a:gd name="T0" fmla="*/ 0 w 280"/>
                  <a:gd name="T1" fmla="*/ 5 h 56"/>
                  <a:gd name="T2" fmla="*/ 56 w 280"/>
                  <a:gd name="T3" fmla="*/ 0 h 56"/>
                  <a:gd name="T4" fmla="*/ 56 w 280"/>
                  <a:gd name="T5" fmla="*/ 6 h 56"/>
                  <a:gd name="T6" fmla="*/ 0 w 280"/>
                  <a:gd name="T7" fmla="*/ 11 h 56"/>
                  <a:gd name="T8" fmla="*/ 0 w 280"/>
                  <a:gd name="T9" fmla="*/ 5 h 56"/>
                  <a:gd name="T10" fmla="*/ 0 60000 65536"/>
                  <a:gd name="T11" fmla="*/ 0 60000 65536"/>
                  <a:gd name="T12" fmla="*/ 0 60000 65536"/>
                  <a:gd name="T13" fmla="*/ 0 60000 65536"/>
                  <a:gd name="T14" fmla="*/ 0 60000 65536"/>
                  <a:gd name="T15" fmla="*/ 0 w 280"/>
                  <a:gd name="T16" fmla="*/ 0 h 56"/>
                  <a:gd name="T17" fmla="*/ 280 w 280"/>
                  <a:gd name="T18" fmla="*/ 56 h 56"/>
                </a:gdLst>
                <a:ahLst/>
                <a:cxnLst>
                  <a:cxn ang="T10">
                    <a:pos x="T0" y="T1"/>
                  </a:cxn>
                  <a:cxn ang="T11">
                    <a:pos x="T2" y="T3"/>
                  </a:cxn>
                  <a:cxn ang="T12">
                    <a:pos x="T4" y="T5"/>
                  </a:cxn>
                  <a:cxn ang="T13">
                    <a:pos x="T6" y="T7"/>
                  </a:cxn>
                  <a:cxn ang="T14">
                    <a:pos x="T8" y="T9"/>
                  </a:cxn>
                </a:cxnLst>
                <a:rect l="T15" t="T16" r="T17" b="T18"/>
                <a:pathLst>
                  <a:path w="280" h="56">
                    <a:moveTo>
                      <a:pt x="0" y="27"/>
                    </a:moveTo>
                    <a:lnTo>
                      <a:pt x="278" y="0"/>
                    </a:lnTo>
                    <a:lnTo>
                      <a:pt x="280" y="29"/>
                    </a:lnTo>
                    <a:lnTo>
                      <a:pt x="2" y="56"/>
                    </a:lnTo>
                    <a:lnTo>
                      <a:pt x="0" y="2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25" name="Freeform 81">
                <a:extLst>
                  <a:ext uri="{FF2B5EF4-FFF2-40B4-BE49-F238E27FC236}">
                    <a16:creationId xmlns:a16="http://schemas.microsoft.com/office/drawing/2014/main" id="{EF10374A-750A-4D43-BC74-99A01B7F7071}"/>
                  </a:ext>
                </a:extLst>
              </p:cNvPr>
              <p:cNvSpPr>
                <a:spLocks/>
              </p:cNvSpPr>
              <p:nvPr/>
            </p:nvSpPr>
            <p:spPr bwMode="auto">
              <a:xfrm>
                <a:off x="2543" y="1090"/>
                <a:ext cx="190" cy="25"/>
              </a:xfrm>
              <a:custGeom>
                <a:avLst/>
                <a:gdLst>
                  <a:gd name="T0" fmla="*/ 0 w 951"/>
                  <a:gd name="T1" fmla="*/ 19 h 127"/>
                  <a:gd name="T2" fmla="*/ 190 w 951"/>
                  <a:gd name="T3" fmla="*/ 0 h 127"/>
                  <a:gd name="T4" fmla="*/ 190 w 951"/>
                  <a:gd name="T5" fmla="*/ 6 h 127"/>
                  <a:gd name="T6" fmla="*/ 0 w 951"/>
                  <a:gd name="T7" fmla="*/ 25 h 127"/>
                  <a:gd name="T8" fmla="*/ 0 w 951"/>
                  <a:gd name="T9" fmla="*/ 19 h 127"/>
                  <a:gd name="T10" fmla="*/ 0 60000 65536"/>
                  <a:gd name="T11" fmla="*/ 0 60000 65536"/>
                  <a:gd name="T12" fmla="*/ 0 60000 65536"/>
                  <a:gd name="T13" fmla="*/ 0 60000 65536"/>
                  <a:gd name="T14" fmla="*/ 0 60000 65536"/>
                  <a:gd name="T15" fmla="*/ 0 w 951"/>
                  <a:gd name="T16" fmla="*/ 0 h 127"/>
                  <a:gd name="T17" fmla="*/ 951 w 951"/>
                  <a:gd name="T18" fmla="*/ 127 h 127"/>
                </a:gdLst>
                <a:ahLst/>
                <a:cxnLst>
                  <a:cxn ang="T10">
                    <a:pos x="T0" y="T1"/>
                  </a:cxn>
                  <a:cxn ang="T11">
                    <a:pos x="T2" y="T3"/>
                  </a:cxn>
                  <a:cxn ang="T12">
                    <a:pos x="T4" y="T5"/>
                  </a:cxn>
                  <a:cxn ang="T13">
                    <a:pos x="T6" y="T7"/>
                  </a:cxn>
                  <a:cxn ang="T14">
                    <a:pos x="T8" y="T9"/>
                  </a:cxn>
                </a:cxnLst>
                <a:rect l="T15" t="T16" r="T17" b="T18"/>
                <a:pathLst>
                  <a:path w="951" h="127">
                    <a:moveTo>
                      <a:pt x="0" y="98"/>
                    </a:moveTo>
                    <a:lnTo>
                      <a:pt x="950" y="0"/>
                    </a:lnTo>
                    <a:lnTo>
                      <a:pt x="951" y="30"/>
                    </a:lnTo>
                    <a:lnTo>
                      <a:pt x="2" y="127"/>
                    </a:lnTo>
                    <a:lnTo>
                      <a:pt x="0" y="98"/>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26" name="Freeform 82">
                <a:extLst>
                  <a:ext uri="{FF2B5EF4-FFF2-40B4-BE49-F238E27FC236}">
                    <a16:creationId xmlns:a16="http://schemas.microsoft.com/office/drawing/2014/main" id="{2C00C827-E26F-4F9A-8296-41B005302D33}"/>
                  </a:ext>
                </a:extLst>
              </p:cNvPr>
              <p:cNvSpPr>
                <a:spLocks/>
              </p:cNvSpPr>
              <p:nvPr/>
            </p:nvSpPr>
            <p:spPr bwMode="auto">
              <a:xfrm>
                <a:off x="2733" y="1075"/>
                <a:ext cx="139" cy="21"/>
              </a:xfrm>
              <a:custGeom>
                <a:avLst/>
                <a:gdLst>
                  <a:gd name="T0" fmla="*/ 0 w 697"/>
                  <a:gd name="T1" fmla="*/ 15 h 103"/>
                  <a:gd name="T2" fmla="*/ 139 w 697"/>
                  <a:gd name="T3" fmla="*/ 0 h 103"/>
                  <a:gd name="T4" fmla="*/ 139 w 697"/>
                  <a:gd name="T5" fmla="*/ 6 h 103"/>
                  <a:gd name="T6" fmla="*/ 0 w 697"/>
                  <a:gd name="T7" fmla="*/ 21 h 103"/>
                  <a:gd name="T8" fmla="*/ 0 w 697"/>
                  <a:gd name="T9" fmla="*/ 15 h 103"/>
                  <a:gd name="T10" fmla="*/ 0 60000 65536"/>
                  <a:gd name="T11" fmla="*/ 0 60000 65536"/>
                  <a:gd name="T12" fmla="*/ 0 60000 65536"/>
                  <a:gd name="T13" fmla="*/ 0 60000 65536"/>
                  <a:gd name="T14" fmla="*/ 0 60000 65536"/>
                  <a:gd name="T15" fmla="*/ 0 w 697"/>
                  <a:gd name="T16" fmla="*/ 0 h 103"/>
                  <a:gd name="T17" fmla="*/ 697 w 697"/>
                  <a:gd name="T18" fmla="*/ 103 h 103"/>
                </a:gdLst>
                <a:ahLst/>
                <a:cxnLst>
                  <a:cxn ang="T10">
                    <a:pos x="T0" y="T1"/>
                  </a:cxn>
                  <a:cxn ang="T11">
                    <a:pos x="T2" y="T3"/>
                  </a:cxn>
                  <a:cxn ang="T12">
                    <a:pos x="T4" y="T5"/>
                  </a:cxn>
                  <a:cxn ang="T13">
                    <a:pos x="T6" y="T7"/>
                  </a:cxn>
                  <a:cxn ang="T14">
                    <a:pos x="T8" y="T9"/>
                  </a:cxn>
                </a:cxnLst>
                <a:rect l="T15" t="T16" r="T17" b="T18"/>
                <a:pathLst>
                  <a:path w="697" h="103">
                    <a:moveTo>
                      <a:pt x="0" y="73"/>
                    </a:moveTo>
                    <a:lnTo>
                      <a:pt x="696" y="0"/>
                    </a:lnTo>
                    <a:lnTo>
                      <a:pt x="697" y="30"/>
                    </a:lnTo>
                    <a:lnTo>
                      <a:pt x="1" y="103"/>
                    </a:lnTo>
                    <a:lnTo>
                      <a:pt x="0" y="73"/>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27" name="Freeform 83">
                <a:extLst>
                  <a:ext uri="{FF2B5EF4-FFF2-40B4-BE49-F238E27FC236}">
                    <a16:creationId xmlns:a16="http://schemas.microsoft.com/office/drawing/2014/main" id="{9AD5FF6E-3024-4A80-90BD-E4CD2F13029A}"/>
                  </a:ext>
                </a:extLst>
              </p:cNvPr>
              <p:cNvSpPr>
                <a:spLocks/>
              </p:cNvSpPr>
              <p:nvPr/>
            </p:nvSpPr>
            <p:spPr bwMode="auto">
              <a:xfrm>
                <a:off x="2437" y="1647"/>
                <a:ext cx="59" cy="7"/>
              </a:xfrm>
              <a:custGeom>
                <a:avLst/>
                <a:gdLst>
                  <a:gd name="T0" fmla="*/ 0 w 295"/>
                  <a:gd name="T1" fmla="*/ 0 h 34"/>
                  <a:gd name="T2" fmla="*/ 59 w 295"/>
                  <a:gd name="T3" fmla="*/ 1 h 34"/>
                  <a:gd name="T4" fmla="*/ 59 w 295"/>
                  <a:gd name="T5" fmla="*/ 7 h 34"/>
                  <a:gd name="T6" fmla="*/ 0 w 295"/>
                  <a:gd name="T7" fmla="*/ 6 h 34"/>
                  <a:gd name="T8" fmla="*/ 0 w 295"/>
                  <a:gd name="T9" fmla="*/ 0 h 34"/>
                  <a:gd name="T10" fmla="*/ 0 60000 65536"/>
                  <a:gd name="T11" fmla="*/ 0 60000 65536"/>
                  <a:gd name="T12" fmla="*/ 0 60000 65536"/>
                  <a:gd name="T13" fmla="*/ 0 60000 65536"/>
                  <a:gd name="T14" fmla="*/ 0 60000 65536"/>
                  <a:gd name="T15" fmla="*/ 0 w 295"/>
                  <a:gd name="T16" fmla="*/ 0 h 34"/>
                  <a:gd name="T17" fmla="*/ 295 w 295"/>
                  <a:gd name="T18" fmla="*/ 34 h 34"/>
                </a:gdLst>
                <a:ahLst/>
                <a:cxnLst>
                  <a:cxn ang="T10">
                    <a:pos x="T0" y="T1"/>
                  </a:cxn>
                  <a:cxn ang="T11">
                    <a:pos x="T2" y="T3"/>
                  </a:cxn>
                  <a:cxn ang="T12">
                    <a:pos x="T4" y="T5"/>
                  </a:cxn>
                  <a:cxn ang="T13">
                    <a:pos x="T6" y="T7"/>
                  </a:cxn>
                  <a:cxn ang="T14">
                    <a:pos x="T8" y="T9"/>
                  </a:cxn>
                </a:cxnLst>
                <a:rect l="T15" t="T16" r="T17" b="T18"/>
                <a:pathLst>
                  <a:path w="295" h="34">
                    <a:moveTo>
                      <a:pt x="1" y="0"/>
                    </a:moveTo>
                    <a:lnTo>
                      <a:pt x="295" y="3"/>
                    </a:lnTo>
                    <a:lnTo>
                      <a:pt x="294" y="34"/>
                    </a:lnTo>
                    <a:lnTo>
                      <a:pt x="0" y="29"/>
                    </a:lnTo>
                    <a:lnTo>
                      <a:pt x="1" y="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28" name="Freeform 84">
                <a:extLst>
                  <a:ext uri="{FF2B5EF4-FFF2-40B4-BE49-F238E27FC236}">
                    <a16:creationId xmlns:a16="http://schemas.microsoft.com/office/drawing/2014/main" id="{F2E7B061-5853-46C4-9BE6-716E545D5D1B}"/>
                  </a:ext>
                </a:extLst>
              </p:cNvPr>
              <p:cNvSpPr>
                <a:spLocks/>
              </p:cNvSpPr>
              <p:nvPr/>
            </p:nvSpPr>
            <p:spPr bwMode="auto">
              <a:xfrm>
                <a:off x="2494" y="1675"/>
                <a:ext cx="188" cy="8"/>
              </a:xfrm>
              <a:custGeom>
                <a:avLst/>
                <a:gdLst>
                  <a:gd name="T0" fmla="*/ 0 w 941"/>
                  <a:gd name="T1" fmla="*/ 0 h 39"/>
                  <a:gd name="T2" fmla="*/ 188 w 941"/>
                  <a:gd name="T3" fmla="*/ 2 h 39"/>
                  <a:gd name="T4" fmla="*/ 188 w 941"/>
                  <a:gd name="T5" fmla="*/ 8 h 39"/>
                  <a:gd name="T6" fmla="*/ 0 w 941"/>
                  <a:gd name="T7" fmla="*/ 6 h 39"/>
                  <a:gd name="T8" fmla="*/ 0 w 941"/>
                  <a:gd name="T9" fmla="*/ 0 h 39"/>
                  <a:gd name="T10" fmla="*/ 0 60000 65536"/>
                  <a:gd name="T11" fmla="*/ 0 60000 65536"/>
                  <a:gd name="T12" fmla="*/ 0 60000 65536"/>
                  <a:gd name="T13" fmla="*/ 0 60000 65536"/>
                  <a:gd name="T14" fmla="*/ 0 60000 65536"/>
                  <a:gd name="T15" fmla="*/ 0 w 941"/>
                  <a:gd name="T16" fmla="*/ 0 h 39"/>
                  <a:gd name="T17" fmla="*/ 941 w 941"/>
                  <a:gd name="T18" fmla="*/ 39 h 39"/>
                </a:gdLst>
                <a:ahLst/>
                <a:cxnLst>
                  <a:cxn ang="T10">
                    <a:pos x="T0" y="T1"/>
                  </a:cxn>
                  <a:cxn ang="T11">
                    <a:pos x="T2" y="T3"/>
                  </a:cxn>
                  <a:cxn ang="T12">
                    <a:pos x="T4" y="T5"/>
                  </a:cxn>
                  <a:cxn ang="T13">
                    <a:pos x="T6" y="T7"/>
                  </a:cxn>
                  <a:cxn ang="T14">
                    <a:pos x="T8" y="T9"/>
                  </a:cxn>
                </a:cxnLst>
                <a:rect l="T15" t="T16" r="T17" b="T18"/>
                <a:pathLst>
                  <a:path w="941" h="39">
                    <a:moveTo>
                      <a:pt x="1" y="0"/>
                    </a:moveTo>
                    <a:lnTo>
                      <a:pt x="941" y="8"/>
                    </a:lnTo>
                    <a:lnTo>
                      <a:pt x="940" y="39"/>
                    </a:lnTo>
                    <a:lnTo>
                      <a:pt x="0" y="31"/>
                    </a:lnTo>
                    <a:lnTo>
                      <a:pt x="1" y="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29" name="Freeform 85">
                <a:extLst>
                  <a:ext uri="{FF2B5EF4-FFF2-40B4-BE49-F238E27FC236}">
                    <a16:creationId xmlns:a16="http://schemas.microsoft.com/office/drawing/2014/main" id="{19E72CFD-0E8A-4A7E-94D7-B78EB8235362}"/>
                  </a:ext>
                </a:extLst>
              </p:cNvPr>
              <p:cNvSpPr>
                <a:spLocks/>
              </p:cNvSpPr>
              <p:nvPr/>
            </p:nvSpPr>
            <p:spPr bwMode="auto">
              <a:xfrm>
                <a:off x="2682" y="1677"/>
                <a:ext cx="138" cy="9"/>
              </a:xfrm>
              <a:custGeom>
                <a:avLst/>
                <a:gdLst>
                  <a:gd name="T0" fmla="*/ 0 w 689"/>
                  <a:gd name="T1" fmla="*/ 0 h 43"/>
                  <a:gd name="T2" fmla="*/ 138 w 689"/>
                  <a:gd name="T3" fmla="*/ 3 h 43"/>
                  <a:gd name="T4" fmla="*/ 138 w 689"/>
                  <a:gd name="T5" fmla="*/ 9 h 43"/>
                  <a:gd name="T6" fmla="*/ 0 w 689"/>
                  <a:gd name="T7" fmla="*/ 6 h 43"/>
                  <a:gd name="T8" fmla="*/ 0 w 689"/>
                  <a:gd name="T9" fmla="*/ 0 h 43"/>
                  <a:gd name="T10" fmla="*/ 0 60000 65536"/>
                  <a:gd name="T11" fmla="*/ 0 60000 65536"/>
                  <a:gd name="T12" fmla="*/ 0 60000 65536"/>
                  <a:gd name="T13" fmla="*/ 0 60000 65536"/>
                  <a:gd name="T14" fmla="*/ 0 60000 65536"/>
                  <a:gd name="T15" fmla="*/ 0 w 689"/>
                  <a:gd name="T16" fmla="*/ 0 h 43"/>
                  <a:gd name="T17" fmla="*/ 689 w 689"/>
                  <a:gd name="T18" fmla="*/ 43 h 43"/>
                </a:gdLst>
                <a:ahLst/>
                <a:cxnLst>
                  <a:cxn ang="T10">
                    <a:pos x="T0" y="T1"/>
                  </a:cxn>
                  <a:cxn ang="T11">
                    <a:pos x="T2" y="T3"/>
                  </a:cxn>
                  <a:cxn ang="T12">
                    <a:pos x="T4" y="T5"/>
                  </a:cxn>
                  <a:cxn ang="T13">
                    <a:pos x="T6" y="T7"/>
                  </a:cxn>
                  <a:cxn ang="T14">
                    <a:pos x="T8" y="T9"/>
                  </a:cxn>
                </a:cxnLst>
                <a:rect l="T15" t="T16" r="T17" b="T18"/>
                <a:pathLst>
                  <a:path w="689" h="43">
                    <a:moveTo>
                      <a:pt x="1" y="0"/>
                    </a:moveTo>
                    <a:lnTo>
                      <a:pt x="689" y="13"/>
                    </a:lnTo>
                    <a:lnTo>
                      <a:pt x="689" y="43"/>
                    </a:lnTo>
                    <a:lnTo>
                      <a:pt x="0" y="31"/>
                    </a:lnTo>
                    <a:lnTo>
                      <a:pt x="1" y="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30" name="Freeform 86">
                <a:extLst>
                  <a:ext uri="{FF2B5EF4-FFF2-40B4-BE49-F238E27FC236}">
                    <a16:creationId xmlns:a16="http://schemas.microsoft.com/office/drawing/2014/main" id="{C6FA23AE-C4D4-43A9-BAD5-C893BEA11733}"/>
                  </a:ext>
                </a:extLst>
              </p:cNvPr>
              <p:cNvSpPr>
                <a:spLocks/>
              </p:cNvSpPr>
              <p:nvPr/>
            </p:nvSpPr>
            <p:spPr bwMode="auto">
              <a:xfrm>
                <a:off x="2500" y="1618"/>
                <a:ext cx="325" cy="7"/>
              </a:xfrm>
              <a:custGeom>
                <a:avLst/>
                <a:gdLst>
                  <a:gd name="T0" fmla="*/ 0 w 1627"/>
                  <a:gd name="T1" fmla="*/ 1 h 35"/>
                  <a:gd name="T2" fmla="*/ 325 w 1627"/>
                  <a:gd name="T3" fmla="*/ 0 h 35"/>
                  <a:gd name="T4" fmla="*/ 325 w 1627"/>
                  <a:gd name="T5" fmla="*/ 6 h 35"/>
                  <a:gd name="T6" fmla="*/ 0 w 1627"/>
                  <a:gd name="T7" fmla="*/ 7 h 35"/>
                  <a:gd name="T8" fmla="*/ 0 w 1627"/>
                  <a:gd name="T9" fmla="*/ 1 h 35"/>
                  <a:gd name="T10" fmla="*/ 0 60000 65536"/>
                  <a:gd name="T11" fmla="*/ 0 60000 65536"/>
                  <a:gd name="T12" fmla="*/ 0 60000 65536"/>
                  <a:gd name="T13" fmla="*/ 0 60000 65536"/>
                  <a:gd name="T14" fmla="*/ 0 60000 65536"/>
                  <a:gd name="T15" fmla="*/ 0 w 1627"/>
                  <a:gd name="T16" fmla="*/ 0 h 35"/>
                  <a:gd name="T17" fmla="*/ 1627 w 1627"/>
                  <a:gd name="T18" fmla="*/ 35 h 35"/>
                </a:gdLst>
                <a:ahLst/>
                <a:cxnLst>
                  <a:cxn ang="T10">
                    <a:pos x="T0" y="T1"/>
                  </a:cxn>
                  <a:cxn ang="T11">
                    <a:pos x="T2" y="T3"/>
                  </a:cxn>
                  <a:cxn ang="T12">
                    <a:pos x="T4" y="T5"/>
                  </a:cxn>
                  <a:cxn ang="T13">
                    <a:pos x="T6" y="T7"/>
                  </a:cxn>
                  <a:cxn ang="T14">
                    <a:pos x="T8" y="T9"/>
                  </a:cxn>
                </a:cxnLst>
                <a:rect l="T15" t="T16" r="T17" b="T18"/>
                <a:pathLst>
                  <a:path w="1627" h="35">
                    <a:moveTo>
                      <a:pt x="1" y="5"/>
                    </a:moveTo>
                    <a:lnTo>
                      <a:pt x="1627" y="0"/>
                    </a:lnTo>
                    <a:lnTo>
                      <a:pt x="1627" y="29"/>
                    </a:lnTo>
                    <a:lnTo>
                      <a:pt x="0" y="35"/>
                    </a:lnTo>
                    <a:lnTo>
                      <a:pt x="1" y="5"/>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31" name="Freeform 87">
                <a:extLst>
                  <a:ext uri="{FF2B5EF4-FFF2-40B4-BE49-F238E27FC236}">
                    <a16:creationId xmlns:a16="http://schemas.microsoft.com/office/drawing/2014/main" id="{D6FDACAC-227A-40D4-80D3-E7A32EB99632}"/>
                  </a:ext>
                </a:extLst>
              </p:cNvPr>
              <p:cNvSpPr>
                <a:spLocks/>
              </p:cNvSpPr>
              <p:nvPr/>
            </p:nvSpPr>
            <p:spPr bwMode="auto">
              <a:xfrm>
                <a:off x="3534" y="1435"/>
                <a:ext cx="403" cy="18"/>
              </a:xfrm>
              <a:custGeom>
                <a:avLst/>
                <a:gdLst>
                  <a:gd name="T0" fmla="*/ 0 w 2017"/>
                  <a:gd name="T1" fmla="*/ 12 h 89"/>
                  <a:gd name="T2" fmla="*/ 403 w 2017"/>
                  <a:gd name="T3" fmla="*/ 0 h 89"/>
                  <a:gd name="T4" fmla="*/ 403 w 2017"/>
                  <a:gd name="T5" fmla="*/ 6 h 89"/>
                  <a:gd name="T6" fmla="*/ 0 w 2017"/>
                  <a:gd name="T7" fmla="*/ 18 h 89"/>
                  <a:gd name="T8" fmla="*/ 0 w 2017"/>
                  <a:gd name="T9" fmla="*/ 12 h 89"/>
                  <a:gd name="T10" fmla="*/ 0 60000 65536"/>
                  <a:gd name="T11" fmla="*/ 0 60000 65536"/>
                  <a:gd name="T12" fmla="*/ 0 60000 65536"/>
                  <a:gd name="T13" fmla="*/ 0 60000 65536"/>
                  <a:gd name="T14" fmla="*/ 0 60000 65536"/>
                  <a:gd name="T15" fmla="*/ 0 w 2017"/>
                  <a:gd name="T16" fmla="*/ 0 h 89"/>
                  <a:gd name="T17" fmla="*/ 2017 w 2017"/>
                  <a:gd name="T18" fmla="*/ 89 h 89"/>
                </a:gdLst>
                <a:ahLst/>
                <a:cxnLst>
                  <a:cxn ang="T10">
                    <a:pos x="T0" y="T1"/>
                  </a:cxn>
                  <a:cxn ang="T11">
                    <a:pos x="T2" y="T3"/>
                  </a:cxn>
                  <a:cxn ang="T12">
                    <a:pos x="T4" y="T5"/>
                  </a:cxn>
                  <a:cxn ang="T13">
                    <a:pos x="T6" y="T7"/>
                  </a:cxn>
                  <a:cxn ang="T14">
                    <a:pos x="T8" y="T9"/>
                  </a:cxn>
                </a:cxnLst>
                <a:rect l="T15" t="T16" r="T17" b="T18"/>
                <a:pathLst>
                  <a:path w="2017" h="89">
                    <a:moveTo>
                      <a:pt x="0" y="59"/>
                    </a:moveTo>
                    <a:lnTo>
                      <a:pt x="2017" y="0"/>
                    </a:lnTo>
                    <a:lnTo>
                      <a:pt x="2017" y="31"/>
                    </a:lnTo>
                    <a:lnTo>
                      <a:pt x="0" y="89"/>
                    </a:lnTo>
                    <a:lnTo>
                      <a:pt x="0" y="59"/>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32" name="Freeform 88">
                <a:extLst>
                  <a:ext uri="{FF2B5EF4-FFF2-40B4-BE49-F238E27FC236}">
                    <a16:creationId xmlns:a16="http://schemas.microsoft.com/office/drawing/2014/main" id="{D6EEFB10-F40B-4E0C-9B5A-9D5A55079F26}"/>
                  </a:ext>
                </a:extLst>
              </p:cNvPr>
              <p:cNvSpPr>
                <a:spLocks/>
              </p:cNvSpPr>
              <p:nvPr/>
            </p:nvSpPr>
            <p:spPr bwMode="auto">
              <a:xfrm>
                <a:off x="4241" y="1412"/>
                <a:ext cx="436" cy="20"/>
              </a:xfrm>
              <a:custGeom>
                <a:avLst/>
                <a:gdLst>
                  <a:gd name="T0" fmla="*/ 0 w 2178"/>
                  <a:gd name="T1" fmla="*/ 14 h 100"/>
                  <a:gd name="T2" fmla="*/ 436 w 2178"/>
                  <a:gd name="T3" fmla="*/ 0 h 100"/>
                  <a:gd name="T4" fmla="*/ 436 w 2178"/>
                  <a:gd name="T5" fmla="*/ 6 h 100"/>
                  <a:gd name="T6" fmla="*/ 0 w 2178"/>
                  <a:gd name="T7" fmla="*/ 20 h 100"/>
                  <a:gd name="T8" fmla="*/ 0 w 2178"/>
                  <a:gd name="T9" fmla="*/ 14 h 100"/>
                  <a:gd name="T10" fmla="*/ 0 60000 65536"/>
                  <a:gd name="T11" fmla="*/ 0 60000 65536"/>
                  <a:gd name="T12" fmla="*/ 0 60000 65536"/>
                  <a:gd name="T13" fmla="*/ 0 60000 65536"/>
                  <a:gd name="T14" fmla="*/ 0 60000 65536"/>
                  <a:gd name="T15" fmla="*/ 0 w 2178"/>
                  <a:gd name="T16" fmla="*/ 0 h 100"/>
                  <a:gd name="T17" fmla="*/ 2178 w 2178"/>
                  <a:gd name="T18" fmla="*/ 100 h 100"/>
                </a:gdLst>
                <a:ahLst/>
                <a:cxnLst>
                  <a:cxn ang="T10">
                    <a:pos x="T0" y="T1"/>
                  </a:cxn>
                  <a:cxn ang="T11">
                    <a:pos x="T2" y="T3"/>
                  </a:cxn>
                  <a:cxn ang="T12">
                    <a:pos x="T4" y="T5"/>
                  </a:cxn>
                  <a:cxn ang="T13">
                    <a:pos x="T6" y="T7"/>
                  </a:cxn>
                  <a:cxn ang="T14">
                    <a:pos x="T8" y="T9"/>
                  </a:cxn>
                </a:cxnLst>
                <a:rect l="T15" t="T16" r="T17" b="T18"/>
                <a:pathLst>
                  <a:path w="2178" h="100">
                    <a:moveTo>
                      <a:pt x="0" y="71"/>
                    </a:moveTo>
                    <a:lnTo>
                      <a:pt x="2178" y="0"/>
                    </a:lnTo>
                    <a:lnTo>
                      <a:pt x="2178" y="30"/>
                    </a:lnTo>
                    <a:lnTo>
                      <a:pt x="0" y="100"/>
                    </a:lnTo>
                    <a:lnTo>
                      <a:pt x="0" y="7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33" name="Freeform 89">
                <a:extLst>
                  <a:ext uri="{FF2B5EF4-FFF2-40B4-BE49-F238E27FC236}">
                    <a16:creationId xmlns:a16="http://schemas.microsoft.com/office/drawing/2014/main" id="{75BC14BA-D29B-42CC-A0B3-334D8ED8F9C3}"/>
                  </a:ext>
                </a:extLst>
              </p:cNvPr>
              <p:cNvSpPr>
                <a:spLocks/>
              </p:cNvSpPr>
              <p:nvPr/>
            </p:nvSpPr>
            <p:spPr bwMode="auto">
              <a:xfrm>
                <a:off x="3551" y="1218"/>
                <a:ext cx="405" cy="32"/>
              </a:xfrm>
              <a:custGeom>
                <a:avLst/>
                <a:gdLst>
                  <a:gd name="T0" fmla="*/ 0 w 2024"/>
                  <a:gd name="T1" fmla="*/ 26 h 159"/>
                  <a:gd name="T2" fmla="*/ 405 w 2024"/>
                  <a:gd name="T3" fmla="*/ 0 h 159"/>
                  <a:gd name="T4" fmla="*/ 405 w 2024"/>
                  <a:gd name="T5" fmla="*/ 6 h 159"/>
                  <a:gd name="T6" fmla="*/ 0 w 2024"/>
                  <a:gd name="T7" fmla="*/ 32 h 159"/>
                  <a:gd name="T8" fmla="*/ 0 w 2024"/>
                  <a:gd name="T9" fmla="*/ 26 h 159"/>
                  <a:gd name="T10" fmla="*/ 0 60000 65536"/>
                  <a:gd name="T11" fmla="*/ 0 60000 65536"/>
                  <a:gd name="T12" fmla="*/ 0 60000 65536"/>
                  <a:gd name="T13" fmla="*/ 0 60000 65536"/>
                  <a:gd name="T14" fmla="*/ 0 60000 65536"/>
                  <a:gd name="T15" fmla="*/ 0 w 2024"/>
                  <a:gd name="T16" fmla="*/ 0 h 159"/>
                  <a:gd name="T17" fmla="*/ 2024 w 2024"/>
                  <a:gd name="T18" fmla="*/ 159 h 159"/>
                </a:gdLst>
                <a:ahLst/>
                <a:cxnLst>
                  <a:cxn ang="T10">
                    <a:pos x="T0" y="T1"/>
                  </a:cxn>
                  <a:cxn ang="T11">
                    <a:pos x="T2" y="T3"/>
                  </a:cxn>
                  <a:cxn ang="T12">
                    <a:pos x="T4" y="T5"/>
                  </a:cxn>
                  <a:cxn ang="T13">
                    <a:pos x="T6" y="T7"/>
                  </a:cxn>
                  <a:cxn ang="T14">
                    <a:pos x="T8" y="T9"/>
                  </a:cxn>
                </a:cxnLst>
                <a:rect l="T15" t="T16" r="T17" b="T18"/>
                <a:pathLst>
                  <a:path w="2024" h="159">
                    <a:moveTo>
                      <a:pt x="0" y="129"/>
                    </a:moveTo>
                    <a:lnTo>
                      <a:pt x="2023" y="0"/>
                    </a:lnTo>
                    <a:lnTo>
                      <a:pt x="2024" y="31"/>
                    </a:lnTo>
                    <a:lnTo>
                      <a:pt x="1" y="159"/>
                    </a:lnTo>
                    <a:lnTo>
                      <a:pt x="0" y="129"/>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34" name="Freeform 90">
                <a:extLst>
                  <a:ext uri="{FF2B5EF4-FFF2-40B4-BE49-F238E27FC236}">
                    <a16:creationId xmlns:a16="http://schemas.microsoft.com/office/drawing/2014/main" id="{EB0871EA-CD0A-4F20-B009-162D0BBBAD08}"/>
                  </a:ext>
                </a:extLst>
              </p:cNvPr>
              <p:cNvSpPr>
                <a:spLocks/>
              </p:cNvSpPr>
              <p:nvPr/>
            </p:nvSpPr>
            <p:spPr bwMode="auto">
              <a:xfrm>
                <a:off x="4261" y="1171"/>
                <a:ext cx="437" cy="34"/>
              </a:xfrm>
              <a:custGeom>
                <a:avLst/>
                <a:gdLst>
                  <a:gd name="T0" fmla="*/ 0 w 2186"/>
                  <a:gd name="T1" fmla="*/ 28 h 171"/>
                  <a:gd name="T2" fmla="*/ 437 w 2186"/>
                  <a:gd name="T3" fmla="*/ 0 h 171"/>
                  <a:gd name="T4" fmla="*/ 437 w 2186"/>
                  <a:gd name="T5" fmla="*/ 6 h 171"/>
                  <a:gd name="T6" fmla="*/ 0 w 2186"/>
                  <a:gd name="T7" fmla="*/ 34 h 171"/>
                  <a:gd name="T8" fmla="*/ 0 w 2186"/>
                  <a:gd name="T9" fmla="*/ 28 h 171"/>
                  <a:gd name="T10" fmla="*/ 0 60000 65536"/>
                  <a:gd name="T11" fmla="*/ 0 60000 65536"/>
                  <a:gd name="T12" fmla="*/ 0 60000 65536"/>
                  <a:gd name="T13" fmla="*/ 0 60000 65536"/>
                  <a:gd name="T14" fmla="*/ 0 60000 65536"/>
                  <a:gd name="T15" fmla="*/ 0 w 2186"/>
                  <a:gd name="T16" fmla="*/ 0 h 171"/>
                  <a:gd name="T17" fmla="*/ 2186 w 2186"/>
                  <a:gd name="T18" fmla="*/ 171 h 171"/>
                </a:gdLst>
                <a:ahLst/>
                <a:cxnLst>
                  <a:cxn ang="T10">
                    <a:pos x="T0" y="T1"/>
                  </a:cxn>
                  <a:cxn ang="T11">
                    <a:pos x="T2" y="T3"/>
                  </a:cxn>
                  <a:cxn ang="T12">
                    <a:pos x="T4" y="T5"/>
                  </a:cxn>
                  <a:cxn ang="T13">
                    <a:pos x="T6" y="T7"/>
                  </a:cxn>
                  <a:cxn ang="T14">
                    <a:pos x="T8" y="T9"/>
                  </a:cxn>
                </a:cxnLst>
                <a:rect l="T15" t="T16" r="T17" b="T18"/>
                <a:pathLst>
                  <a:path w="2186" h="171">
                    <a:moveTo>
                      <a:pt x="0" y="140"/>
                    </a:moveTo>
                    <a:lnTo>
                      <a:pt x="2185" y="0"/>
                    </a:lnTo>
                    <a:lnTo>
                      <a:pt x="2186" y="31"/>
                    </a:lnTo>
                    <a:lnTo>
                      <a:pt x="1" y="171"/>
                    </a:lnTo>
                    <a:lnTo>
                      <a:pt x="0" y="14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35" name="Freeform 91">
                <a:extLst>
                  <a:ext uri="{FF2B5EF4-FFF2-40B4-BE49-F238E27FC236}">
                    <a16:creationId xmlns:a16="http://schemas.microsoft.com/office/drawing/2014/main" id="{9AA5BACB-E46C-453C-9240-462A0B5CF234}"/>
                  </a:ext>
                </a:extLst>
              </p:cNvPr>
              <p:cNvSpPr>
                <a:spLocks/>
              </p:cNvSpPr>
              <p:nvPr/>
            </p:nvSpPr>
            <p:spPr bwMode="auto">
              <a:xfrm>
                <a:off x="3527" y="1507"/>
                <a:ext cx="404" cy="14"/>
              </a:xfrm>
              <a:custGeom>
                <a:avLst/>
                <a:gdLst>
                  <a:gd name="T0" fmla="*/ 0 w 2019"/>
                  <a:gd name="T1" fmla="*/ 8 h 67"/>
                  <a:gd name="T2" fmla="*/ 404 w 2019"/>
                  <a:gd name="T3" fmla="*/ 0 h 67"/>
                  <a:gd name="T4" fmla="*/ 404 w 2019"/>
                  <a:gd name="T5" fmla="*/ 6 h 67"/>
                  <a:gd name="T6" fmla="*/ 0 w 2019"/>
                  <a:gd name="T7" fmla="*/ 14 h 67"/>
                  <a:gd name="T8" fmla="*/ 0 w 2019"/>
                  <a:gd name="T9" fmla="*/ 8 h 67"/>
                  <a:gd name="T10" fmla="*/ 0 60000 65536"/>
                  <a:gd name="T11" fmla="*/ 0 60000 65536"/>
                  <a:gd name="T12" fmla="*/ 0 60000 65536"/>
                  <a:gd name="T13" fmla="*/ 0 60000 65536"/>
                  <a:gd name="T14" fmla="*/ 0 60000 65536"/>
                  <a:gd name="T15" fmla="*/ 0 w 2019"/>
                  <a:gd name="T16" fmla="*/ 0 h 67"/>
                  <a:gd name="T17" fmla="*/ 2019 w 2019"/>
                  <a:gd name="T18" fmla="*/ 67 h 67"/>
                </a:gdLst>
                <a:ahLst/>
                <a:cxnLst>
                  <a:cxn ang="T10">
                    <a:pos x="T0" y="T1"/>
                  </a:cxn>
                  <a:cxn ang="T11">
                    <a:pos x="T2" y="T3"/>
                  </a:cxn>
                  <a:cxn ang="T12">
                    <a:pos x="T4" y="T5"/>
                  </a:cxn>
                  <a:cxn ang="T13">
                    <a:pos x="T6" y="T7"/>
                  </a:cxn>
                  <a:cxn ang="T14">
                    <a:pos x="T8" y="T9"/>
                  </a:cxn>
                </a:cxnLst>
                <a:rect l="T15" t="T16" r="T17" b="T18"/>
                <a:pathLst>
                  <a:path w="2019" h="67">
                    <a:moveTo>
                      <a:pt x="0" y="38"/>
                    </a:moveTo>
                    <a:lnTo>
                      <a:pt x="2019" y="0"/>
                    </a:lnTo>
                    <a:lnTo>
                      <a:pt x="2019" y="29"/>
                    </a:lnTo>
                    <a:lnTo>
                      <a:pt x="0" y="67"/>
                    </a:lnTo>
                    <a:lnTo>
                      <a:pt x="0" y="38"/>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36" name="Freeform 92">
                <a:extLst>
                  <a:ext uri="{FF2B5EF4-FFF2-40B4-BE49-F238E27FC236}">
                    <a16:creationId xmlns:a16="http://schemas.microsoft.com/office/drawing/2014/main" id="{0DDD67D9-E68D-4EC3-AF56-CD2A7BCFBB17}"/>
                  </a:ext>
                </a:extLst>
              </p:cNvPr>
              <p:cNvSpPr>
                <a:spLocks/>
              </p:cNvSpPr>
              <p:nvPr/>
            </p:nvSpPr>
            <p:spPr bwMode="auto">
              <a:xfrm>
                <a:off x="4234" y="1493"/>
                <a:ext cx="437" cy="14"/>
              </a:xfrm>
              <a:custGeom>
                <a:avLst/>
                <a:gdLst>
                  <a:gd name="T0" fmla="*/ 0 w 2181"/>
                  <a:gd name="T1" fmla="*/ 8 h 71"/>
                  <a:gd name="T2" fmla="*/ 437 w 2181"/>
                  <a:gd name="T3" fmla="*/ 0 h 71"/>
                  <a:gd name="T4" fmla="*/ 437 w 2181"/>
                  <a:gd name="T5" fmla="*/ 6 h 71"/>
                  <a:gd name="T6" fmla="*/ 0 w 2181"/>
                  <a:gd name="T7" fmla="*/ 14 h 71"/>
                  <a:gd name="T8" fmla="*/ 0 w 2181"/>
                  <a:gd name="T9" fmla="*/ 8 h 71"/>
                  <a:gd name="T10" fmla="*/ 0 60000 65536"/>
                  <a:gd name="T11" fmla="*/ 0 60000 65536"/>
                  <a:gd name="T12" fmla="*/ 0 60000 65536"/>
                  <a:gd name="T13" fmla="*/ 0 60000 65536"/>
                  <a:gd name="T14" fmla="*/ 0 60000 65536"/>
                  <a:gd name="T15" fmla="*/ 0 w 2181"/>
                  <a:gd name="T16" fmla="*/ 0 h 71"/>
                  <a:gd name="T17" fmla="*/ 2181 w 2181"/>
                  <a:gd name="T18" fmla="*/ 71 h 71"/>
                </a:gdLst>
                <a:ahLst/>
                <a:cxnLst>
                  <a:cxn ang="T10">
                    <a:pos x="T0" y="T1"/>
                  </a:cxn>
                  <a:cxn ang="T11">
                    <a:pos x="T2" y="T3"/>
                  </a:cxn>
                  <a:cxn ang="T12">
                    <a:pos x="T4" y="T5"/>
                  </a:cxn>
                  <a:cxn ang="T13">
                    <a:pos x="T6" y="T7"/>
                  </a:cxn>
                  <a:cxn ang="T14">
                    <a:pos x="T8" y="T9"/>
                  </a:cxn>
                </a:cxnLst>
                <a:rect l="T15" t="T16" r="T17" b="T18"/>
                <a:pathLst>
                  <a:path w="2181" h="71">
                    <a:moveTo>
                      <a:pt x="0" y="41"/>
                    </a:moveTo>
                    <a:lnTo>
                      <a:pt x="2181" y="0"/>
                    </a:lnTo>
                    <a:lnTo>
                      <a:pt x="2181" y="31"/>
                    </a:lnTo>
                    <a:lnTo>
                      <a:pt x="0" y="71"/>
                    </a:lnTo>
                    <a:lnTo>
                      <a:pt x="0" y="4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37" name="Freeform 93">
                <a:extLst>
                  <a:ext uri="{FF2B5EF4-FFF2-40B4-BE49-F238E27FC236}">
                    <a16:creationId xmlns:a16="http://schemas.microsoft.com/office/drawing/2014/main" id="{F5F9096F-4A4A-46D4-BEE1-4CA3F1FEFA2D}"/>
                  </a:ext>
                </a:extLst>
              </p:cNvPr>
              <p:cNvSpPr>
                <a:spLocks/>
              </p:cNvSpPr>
              <p:nvPr/>
            </p:nvSpPr>
            <p:spPr bwMode="auto">
              <a:xfrm>
                <a:off x="3540" y="1363"/>
                <a:ext cx="403" cy="22"/>
              </a:xfrm>
              <a:custGeom>
                <a:avLst/>
                <a:gdLst>
                  <a:gd name="T0" fmla="*/ 0 w 2013"/>
                  <a:gd name="T1" fmla="*/ 16 h 109"/>
                  <a:gd name="T2" fmla="*/ 403 w 2013"/>
                  <a:gd name="T3" fmla="*/ 0 h 109"/>
                  <a:gd name="T4" fmla="*/ 403 w 2013"/>
                  <a:gd name="T5" fmla="*/ 6 h 109"/>
                  <a:gd name="T6" fmla="*/ 0 w 2013"/>
                  <a:gd name="T7" fmla="*/ 22 h 109"/>
                  <a:gd name="T8" fmla="*/ 0 w 2013"/>
                  <a:gd name="T9" fmla="*/ 16 h 109"/>
                  <a:gd name="T10" fmla="*/ 0 60000 65536"/>
                  <a:gd name="T11" fmla="*/ 0 60000 65536"/>
                  <a:gd name="T12" fmla="*/ 0 60000 65536"/>
                  <a:gd name="T13" fmla="*/ 0 60000 65536"/>
                  <a:gd name="T14" fmla="*/ 0 60000 65536"/>
                  <a:gd name="T15" fmla="*/ 0 w 2013"/>
                  <a:gd name="T16" fmla="*/ 0 h 109"/>
                  <a:gd name="T17" fmla="*/ 2013 w 2013"/>
                  <a:gd name="T18" fmla="*/ 109 h 109"/>
                </a:gdLst>
                <a:ahLst/>
                <a:cxnLst>
                  <a:cxn ang="T10">
                    <a:pos x="T0" y="T1"/>
                  </a:cxn>
                  <a:cxn ang="T11">
                    <a:pos x="T2" y="T3"/>
                  </a:cxn>
                  <a:cxn ang="T12">
                    <a:pos x="T4" y="T5"/>
                  </a:cxn>
                  <a:cxn ang="T13">
                    <a:pos x="T6" y="T7"/>
                  </a:cxn>
                  <a:cxn ang="T14">
                    <a:pos x="T8" y="T9"/>
                  </a:cxn>
                </a:cxnLst>
                <a:rect l="T15" t="T16" r="T17" b="T18"/>
                <a:pathLst>
                  <a:path w="2013" h="109">
                    <a:moveTo>
                      <a:pt x="0" y="79"/>
                    </a:moveTo>
                    <a:lnTo>
                      <a:pt x="2013" y="0"/>
                    </a:lnTo>
                    <a:lnTo>
                      <a:pt x="2013" y="30"/>
                    </a:lnTo>
                    <a:lnTo>
                      <a:pt x="0" y="109"/>
                    </a:lnTo>
                    <a:lnTo>
                      <a:pt x="0" y="79"/>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38" name="Freeform 94">
                <a:extLst>
                  <a:ext uri="{FF2B5EF4-FFF2-40B4-BE49-F238E27FC236}">
                    <a16:creationId xmlns:a16="http://schemas.microsoft.com/office/drawing/2014/main" id="{EE83120A-F95B-43CF-BE43-11B924E167BB}"/>
                  </a:ext>
                </a:extLst>
              </p:cNvPr>
              <p:cNvSpPr>
                <a:spLocks/>
              </p:cNvSpPr>
              <p:nvPr/>
            </p:nvSpPr>
            <p:spPr bwMode="auto">
              <a:xfrm>
                <a:off x="4248" y="1332"/>
                <a:ext cx="436" cy="24"/>
              </a:xfrm>
              <a:custGeom>
                <a:avLst/>
                <a:gdLst>
                  <a:gd name="T0" fmla="*/ 0 w 2181"/>
                  <a:gd name="T1" fmla="*/ 18 h 121"/>
                  <a:gd name="T2" fmla="*/ 436 w 2181"/>
                  <a:gd name="T3" fmla="*/ 0 h 121"/>
                  <a:gd name="T4" fmla="*/ 436 w 2181"/>
                  <a:gd name="T5" fmla="*/ 6 h 121"/>
                  <a:gd name="T6" fmla="*/ 0 w 2181"/>
                  <a:gd name="T7" fmla="*/ 24 h 121"/>
                  <a:gd name="T8" fmla="*/ 0 w 2181"/>
                  <a:gd name="T9" fmla="*/ 18 h 121"/>
                  <a:gd name="T10" fmla="*/ 0 60000 65536"/>
                  <a:gd name="T11" fmla="*/ 0 60000 65536"/>
                  <a:gd name="T12" fmla="*/ 0 60000 65536"/>
                  <a:gd name="T13" fmla="*/ 0 60000 65536"/>
                  <a:gd name="T14" fmla="*/ 0 60000 65536"/>
                  <a:gd name="T15" fmla="*/ 0 w 2181"/>
                  <a:gd name="T16" fmla="*/ 0 h 121"/>
                  <a:gd name="T17" fmla="*/ 2181 w 2181"/>
                  <a:gd name="T18" fmla="*/ 121 h 121"/>
                </a:gdLst>
                <a:ahLst/>
                <a:cxnLst>
                  <a:cxn ang="T10">
                    <a:pos x="T0" y="T1"/>
                  </a:cxn>
                  <a:cxn ang="T11">
                    <a:pos x="T2" y="T3"/>
                  </a:cxn>
                  <a:cxn ang="T12">
                    <a:pos x="T4" y="T5"/>
                  </a:cxn>
                  <a:cxn ang="T13">
                    <a:pos x="T6" y="T7"/>
                  </a:cxn>
                  <a:cxn ang="T14">
                    <a:pos x="T8" y="T9"/>
                  </a:cxn>
                </a:cxnLst>
                <a:rect l="T15" t="T16" r="T17" b="T18"/>
                <a:pathLst>
                  <a:path w="2181" h="121">
                    <a:moveTo>
                      <a:pt x="0" y="90"/>
                    </a:moveTo>
                    <a:lnTo>
                      <a:pt x="2180" y="0"/>
                    </a:lnTo>
                    <a:lnTo>
                      <a:pt x="2181" y="30"/>
                    </a:lnTo>
                    <a:lnTo>
                      <a:pt x="1" y="121"/>
                    </a:lnTo>
                    <a:lnTo>
                      <a:pt x="0" y="9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39" name="Freeform 95">
                <a:extLst>
                  <a:ext uri="{FF2B5EF4-FFF2-40B4-BE49-F238E27FC236}">
                    <a16:creationId xmlns:a16="http://schemas.microsoft.com/office/drawing/2014/main" id="{6CD28C8E-8781-4333-BC19-717BB3578DC3}"/>
                  </a:ext>
                </a:extLst>
              </p:cNvPr>
              <p:cNvSpPr>
                <a:spLocks/>
              </p:cNvSpPr>
              <p:nvPr/>
            </p:nvSpPr>
            <p:spPr bwMode="auto">
              <a:xfrm>
                <a:off x="3546" y="1291"/>
                <a:ext cx="402" cy="26"/>
              </a:xfrm>
              <a:custGeom>
                <a:avLst/>
                <a:gdLst>
                  <a:gd name="T0" fmla="*/ 0 w 2011"/>
                  <a:gd name="T1" fmla="*/ 20 h 130"/>
                  <a:gd name="T2" fmla="*/ 402 w 2011"/>
                  <a:gd name="T3" fmla="*/ 0 h 130"/>
                  <a:gd name="T4" fmla="*/ 402 w 2011"/>
                  <a:gd name="T5" fmla="*/ 6 h 130"/>
                  <a:gd name="T6" fmla="*/ 0 w 2011"/>
                  <a:gd name="T7" fmla="*/ 26 h 130"/>
                  <a:gd name="T8" fmla="*/ 0 w 2011"/>
                  <a:gd name="T9" fmla="*/ 20 h 130"/>
                  <a:gd name="T10" fmla="*/ 0 60000 65536"/>
                  <a:gd name="T11" fmla="*/ 0 60000 65536"/>
                  <a:gd name="T12" fmla="*/ 0 60000 65536"/>
                  <a:gd name="T13" fmla="*/ 0 60000 65536"/>
                  <a:gd name="T14" fmla="*/ 0 60000 65536"/>
                  <a:gd name="T15" fmla="*/ 0 w 2011"/>
                  <a:gd name="T16" fmla="*/ 0 h 130"/>
                  <a:gd name="T17" fmla="*/ 2011 w 2011"/>
                  <a:gd name="T18" fmla="*/ 130 h 130"/>
                </a:gdLst>
                <a:ahLst/>
                <a:cxnLst>
                  <a:cxn ang="T10">
                    <a:pos x="T0" y="T1"/>
                  </a:cxn>
                  <a:cxn ang="T11">
                    <a:pos x="T2" y="T3"/>
                  </a:cxn>
                  <a:cxn ang="T12">
                    <a:pos x="T4" y="T5"/>
                  </a:cxn>
                  <a:cxn ang="T13">
                    <a:pos x="T6" y="T7"/>
                  </a:cxn>
                  <a:cxn ang="T14">
                    <a:pos x="T8" y="T9"/>
                  </a:cxn>
                </a:cxnLst>
                <a:rect l="T15" t="T16" r="T17" b="T18"/>
                <a:pathLst>
                  <a:path w="2011" h="130">
                    <a:moveTo>
                      <a:pt x="0" y="100"/>
                    </a:moveTo>
                    <a:lnTo>
                      <a:pt x="2010" y="0"/>
                    </a:lnTo>
                    <a:lnTo>
                      <a:pt x="2011" y="31"/>
                    </a:lnTo>
                    <a:lnTo>
                      <a:pt x="1" y="130"/>
                    </a:lnTo>
                    <a:lnTo>
                      <a:pt x="0" y="10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40" name="Freeform 96">
                <a:extLst>
                  <a:ext uri="{FF2B5EF4-FFF2-40B4-BE49-F238E27FC236}">
                    <a16:creationId xmlns:a16="http://schemas.microsoft.com/office/drawing/2014/main" id="{EE93BA2A-0171-4072-82EB-607F19DBC3A4}"/>
                  </a:ext>
                </a:extLst>
              </p:cNvPr>
              <p:cNvSpPr>
                <a:spLocks/>
              </p:cNvSpPr>
              <p:nvPr/>
            </p:nvSpPr>
            <p:spPr bwMode="auto">
              <a:xfrm>
                <a:off x="4254" y="1254"/>
                <a:ext cx="437" cy="27"/>
              </a:xfrm>
              <a:custGeom>
                <a:avLst/>
                <a:gdLst>
                  <a:gd name="T0" fmla="*/ 0 w 2183"/>
                  <a:gd name="T1" fmla="*/ 21 h 136"/>
                  <a:gd name="T2" fmla="*/ 437 w 2183"/>
                  <a:gd name="T3" fmla="*/ 0 h 136"/>
                  <a:gd name="T4" fmla="*/ 437 w 2183"/>
                  <a:gd name="T5" fmla="*/ 6 h 136"/>
                  <a:gd name="T6" fmla="*/ 0 w 2183"/>
                  <a:gd name="T7" fmla="*/ 27 h 136"/>
                  <a:gd name="T8" fmla="*/ 0 w 2183"/>
                  <a:gd name="T9" fmla="*/ 21 h 136"/>
                  <a:gd name="T10" fmla="*/ 0 60000 65536"/>
                  <a:gd name="T11" fmla="*/ 0 60000 65536"/>
                  <a:gd name="T12" fmla="*/ 0 60000 65536"/>
                  <a:gd name="T13" fmla="*/ 0 60000 65536"/>
                  <a:gd name="T14" fmla="*/ 0 60000 65536"/>
                  <a:gd name="T15" fmla="*/ 0 w 2183"/>
                  <a:gd name="T16" fmla="*/ 0 h 136"/>
                  <a:gd name="T17" fmla="*/ 2183 w 2183"/>
                  <a:gd name="T18" fmla="*/ 136 h 136"/>
                </a:gdLst>
                <a:ahLst/>
                <a:cxnLst>
                  <a:cxn ang="T10">
                    <a:pos x="T0" y="T1"/>
                  </a:cxn>
                  <a:cxn ang="T11">
                    <a:pos x="T2" y="T3"/>
                  </a:cxn>
                  <a:cxn ang="T12">
                    <a:pos x="T4" y="T5"/>
                  </a:cxn>
                  <a:cxn ang="T13">
                    <a:pos x="T6" y="T7"/>
                  </a:cxn>
                  <a:cxn ang="T14">
                    <a:pos x="T8" y="T9"/>
                  </a:cxn>
                </a:cxnLst>
                <a:rect l="T15" t="T16" r="T17" b="T18"/>
                <a:pathLst>
                  <a:path w="2183" h="136">
                    <a:moveTo>
                      <a:pt x="0" y="105"/>
                    </a:moveTo>
                    <a:lnTo>
                      <a:pt x="2183" y="0"/>
                    </a:lnTo>
                    <a:lnTo>
                      <a:pt x="2183" y="29"/>
                    </a:lnTo>
                    <a:lnTo>
                      <a:pt x="1" y="136"/>
                    </a:lnTo>
                    <a:lnTo>
                      <a:pt x="0" y="105"/>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41" name="Freeform 97">
                <a:extLst>
                  <a:ext uri="{FF2B5EF4-FFF2-40B4-BE49-F238E27FC236}">
                    <a16:creationId xmlns:a16="http://schemas.microsoft.com/office/drawing/2014/main" id="{B97CD2F4-1F75-4C22-BE4F-AC7B81DF249B}"/>
                  </a:ext>
                </a:extLst>
              </p:cNvPr>
              <p:cNvSpPr>
                <a:spLocks/>
              </p:cNvSpPr>
              <p:nvPr/>
            </p:nvSpPr>
            <p:spPr bwMode="auto">
              <a:xfrm>
                <a:off x="3558" y="1145"/>
                <a:ext cx="407" cy="37"/>
              </a:xfrm>
              <a:custGeom>
                <a:avLst/>
                <a:gdLst>
                  <a:gd name="T0" fmla="*/ 0 w 2036"/>
                  <a:gd name="T1" fmla="*/ 31 h 183"/>
                  <a:gd name="T2" fmla="*/ 407 w 2036"/>
                  <a:gd name="T3" fmla="*/ 0 h 183"/>
                  <a:gd name="T4" fmla="*/ 407 w 2036"/>
                  <a:gd name="T5" fmla="*/ 6 h 183"/>
                  <a:gd name="T6" fmla="*/ 0 w 2036"/>
                  <a:gd name="T7" fmla="*/ 37 h 183"/>
                  <a:gd name="T8" fmla="*/ 0 w 2036"/>
                  <a:gd name="T9" fmla="*/ 31 h 183"/>
                  <a:gd name="T10" fmla="*/ 0 60000 65536"/>
                  <a:gd name="T11" fmla="*/ 0 60000 65536"/>
                  <a:gd name="T12" fmla="*/ 0 60000 65536"/>
                  <a:gd name="T13" fmla="*/ 0 60000 65536"/>
                  <a:gd name="T14" fmla="*/ 0 60000 65536"/>
                  <a:gd name="T15" fmla="*/ 0 w 2036"/>
                  <a:gd name="T16" fmla="*/ 0 h 183"/>
                  <a:gd name="T17" fmla="*/ 2036 w 2036"/>
                  <a:gd name="T18" fmla="*/ 183 h 183"/>
                </a:gdLst>
                <a:ahLst/>
                <a:cxnLst>
                  <a:cxn ang="T10">
                    <a:pos x="T0" y="T1"/>
                  </a:cxn>
                  <a:cxn ang="T11">
                    <a:pos x="T2" y="T3"/>
                  </a:cxn>
                  <a:cxn ang="T12">
                    <a:pos x="T4" y="T5"/>
                  </a:cxn>
                  <a:cxn ang="T13">
                    <a:pos x="T6" y="T7"/>
                  </a:cxn>
                  <a:cxn ang="T14">
                    <a:pos x="T8" y="T9"/>
                  </a:cxn>
                </a:cxnLst>
                <a:rect l="T15" t="T16" r="T17" b="T18"/>
                <a:pathLst>
                  <a:path w="2036" h="183">
                    <a:moveTo>
                      <a:pt x="0" y="153"/>
                    </a:moveTo>
                    <a:lnTo>
                      <a:pt x="2035" y="0"/>
                    </a:lnTo>
                    <a:lnTo>
                      <a:pt x="2036" y="30"/>
                    </a:lnTo>
                    <a:lnTo>
                      <a:pt x="1" y="183"/>
                    </a:lnTo>
                    <a:lnTo>
                      <a:pt x="0" y="153"/>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42" name="Freeform 98">
                <a:extLst>
                  <a:ext uri="{FF2B5EF4-FFF2-40B4-BE49-F238E27FC236}">
                    <a16:creationId xmlns:a16="http://schemas.microsoft.com/office/drawing/2014/main" id="{9511319E-313E-4980-9C13-87A993ABB87B}"/>
                  </a:ext>
                </a:extLst>
              </p:cNvPr>
              <p:cNvSpPr>
                <a:spLocks/>
              </p:cNvSpPr>
              <p:nvPr/>
            </p:nvSpPr>
            <p:spPr bwMode="auto">
              <a:xfrm>
                <a:off x="4267" y="1092"/>
                <a:ext cx="438" cy="37"/>
              </a:xfrm>
              <a:custGeom>
                <a:avLst/>
                <a:gdLst>
                  <a:gd name="T0" fmla="*/ 0 w 2189"/>
                  <a:gd name="T1" fmla="*/ 31 h 185"/>
                  <a:gd name="T2" fmla="*/ 438 w 2189"/>
                  <a:gd name="T3" fmla="*/ 0 h 185"/>
                  <a:gd name="T4" fmla="*/ 438 w 2189"/>
                  <a:gd name="T5" fmla="*/ 6 h 185"/>
                  <a:gd name="T6" fmla="*/ 0 w 2189"/>
                  <a:gd name="T7" fmla="*/ 37 h 185"/>
                  <a:gd name="T8" fmla="*/ 0 w 2189"/>
                  <a:gd name="T9" fmla="*/ 31 h 185"/>
                  <a:gd name="T10" fmla="*/ 0 60000 65536"/>
                  <a:gd name="T11" fmla="*/ 0 60000 65536"/>
                  <a:gd name="T12" fmla="*/ 0 60000 65536"/>
                  <a:gd name="T13" fmla="*/ 0 60000 65536"/>
                  <a:gd name="T14" fmla="*/ 0 60000 65536"/>
                  <a:gd name="T15" fmla="*/ 0 w 2189"/>
                  <a:gd name="T16" fmla="*/ 0 h 185"/>
                  <a:gd name="T17" fmla="*/ 2189 w 2189"/>
                  <a:gd name="T18" fmla="*/ 185 h 185"/>
                </a:gdLst>
                <a:ahLst/>
                <a:cxnLst>
                  <a:cxn ang="T10">
                    <a:pos x="T0" y="T1"/>
                  </a:cxn>
                  <a:cxn ang="T11">
                    <a:pos x="T2" y="T3"/>
                  </a:cxn>
                  <a:cxn ang="T12">
                    <a:pos x="T4" y="T5"/>
                  </a:cxn>
                  <a:cxn ang="T13">
                    <a:pos x="T6" y="T7"/>
                  </a:cxn>
                  <a:cxn ang="T14">
                    <a:pos x="T8" y="T9"/>
                  </a:cxn>
                </a:cxnLst>
                <a:rect l="T15" t="T16" r="T17" b="T18"/>
                <a:pathLst>
                  <a:path w="2189" h="185">
                    <a:moveTo>
                      <a:pt x="0" y="156"/>
                    </a:moveTo>
                    <a:lnTo>
                      <a:pt x="2188" y="0"/>
                    </a:lnTo>
                    <a:lnTo>
                      <a:pt x="2189" y="30"/>
                    </a:lnTo>
                    <a:lnTo>
                      <a:pt x="1" y="185"/>
                    </a:lnTo>
                    <a:lnTo>
                      <a:pt x="0" y="15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43" name="Freeform 99">
                <a:extLst>
                  <a:ext uri="{FF2B5EF4-FFF2-40B4-BE49-F238E27FC236}">
                    <a16:creationId xmlns:a16="http://schemas.microsoft.com/office/drawing/2014/main" id="{8752B3D2-4073-4116-855E-3E183C4BD766}"/>
                  </a:ext>
                </a:extLst>
              </p:cNvPr>
              <p:cNvSpPr>
                <a:spLocks/>
              </p:cNvSpPr>
              <p:nvPr/>
            </p:nvSpPr>
            <p:spPr bwMode="auto">
              <a:xfrm>
                <a:off x="3563" y="1073"/>
                <a:ext cx="408" cy="40"/>
              </a:xfrm>
              <a:custGeom>
                <a:avLst/>
                <a:gdLst>
                  <a:gd name="T0" fmla="*/ 0 w 2043"/>
                  <a:gd name="T1" fmla="*/ 34 h 202"/>
                  <a:gd name="T2" fmla="*/ 408 w 2043"/>
                  <a:gd name="T3" fmla="*/ 0 h 202"/>
                  <a:gd name="T4" fmla="*/ 408 w 2043"/>
                  <a:gd name="T5" fmla="*/ 6 h 202"/>
                  <a:gd name="T6" fmla="*/ 0 w 2043"/>
                  <a:gd name="T7" fmla="*/ 40 h 202"/>
                  <a:gd name="T8" fmla="*/ 0 w 2043"/>
                  <a:gd name="T9" fmla="*/ 34 h 202"/>
                  <a:gd name="T10" fmla="*/ 0 60000 65536"/>
                  <a:gd name="T11" fmla="*/ 0 60000 65536"/>
                  <a:gd name="T12" fmla="*/ 0 60000 65536"/>
                  <a:gd name="T13" fmla="*/ 0 60000 65536"/>
                  <a:gd name="T14" fmla="*/ 0 60000 65536"/>
                  <a:gd name="T15" fmla="*/ 0 w 2043"/>
                  <a:gd name="T16" fmla="*/ 0 h 202"/>
                  <a:gd name="T17" fmla="*/ 2043 w 2043"/>
                  <a:gd name="T18" fmla="*/ 202 h 202"/>
                </a:gdLst>
                <a:ahLst/>
                <a:cxnLst>
                  <a:cxn ang="T10">
                    <a:pos x="T0" y="T1"/>
                  </a:cxn>
                  <a:cxn ang="T11">
                    <a:pos x="T2" y="T3"/>
                  </a:cxn>
                  <a:cxn ang="T12">
                    <a:pos x="T4" y="T5"/>
                  </a:cxn>
                  <a:cxn ang="T13">
                    <a:pos x="T6" y="T7"/>
                  </a:cxn>
                  <a:cxn ang="T14">
                    <a:pos x="T8" y="T9"/>
                  </a:cxn>
                </a:cxnLst>
                <a:rect l="T15" t="T16" r="T17" b="T18"/>
                <a:pathLst>
                  <a:path w="2043" h="202">
                    <a:moveTo>
                      <a:pt x="0" y="173"/>
                    </a:moveTo>
                    <a:lnTo>
                      <a:pt x="2041" y="0"/>
                    </a:lnTo>
                    <a:lnTo>
                      <a:pt x="2043" y="30"/>
                    </a:lnTo>
                    <a:lnTo>
                      <a:pt x="2" y="202"/>
                    </a:lnTo>
                    <a:lnTo>
                      <a:pt x="0" y="173"/>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44" name="Freeform 100">
                <a:extLst>
                  <a:ext uri="{FF2B5EF4-FFF2-40B4-BE49-F238E27FC236}">
                    <a16:creationId xmlns:a16="http://schemas.microsoft.com/office/drawing/2014/main" id="{4030BD4F-DB30-4E29-971F-4F6823895A65}"/>
                  </a:ext>
                </a:extLst>
              </p:cNvPr>
              <p:cNvSpPr>
                <a:spLocks/>
              </p:cNvSpPr>
              <p:nvPr/>
            </p:nvSpPr>
            <p:spPr bwMode="auto">
              <a:xfrm>
                <a:off x="3523" y="1579"/>
                <a:ext cx="402" cy="9"/>
              </a:xfrm>
              <a:custGeom>
                <a:avLst/>
                <a:gdLst>
                  <a:gd name="T0" fmla="*/ 0 w 2012"/>
                  <a:gd name="T1" fmla="*/ 3 h 44"/>
                  <a:gd name="T2" fmla="*/ 402 w 2012"/>
                  <a:gd name="T3" fmla="*/ 0 h 44"/>
                  <a:gd name="T4" fmla="*/ 402 w 2012"/>
                  <a:gd name="T5" fmla="*/ 6 h 44"/>
                  <a:gd name="T6" fmla="*/ 0 w 2012"/>
                  <a:gd name="T7" fmla="*/ 9 h 44"/>
                  <a:gd name="T8" fmla="*/ 0 w 2012"/>
                  <a:gd name="T9" fmla="*/ 3 h 44"/>
                  <a:gd name="T10" fmla="*/ 0 60000 65536"/>
                  <a:gd name="T11" fmla="*/ 0 60000 65536"/>
                  <a:gd name="T12" fmla="*/ 0 60000 65536"/>
                  <a:gd name="T13" fmla="*/ 0 60000 65536"/>
                  <a:gd name="T14" fmla="*/ 0 60000 65536"/>
                  <a:gd name="T15" fmla="*/ 0 w 2012"/>
                  <a:gd name="T16" fmla="*/ 0 h 44"/>
                  <a:gd name="T17" fmla="*/ 2012 w 2012"/>
                  <a:gd name="T18" fmla="*/ 44 h 44"/>
                </a:gdLst>
                <a:ahLst/>
                <a:cxnLst>
                  <a:cxn ang="T10">
                    <a:pos x="T0" y="T1"/>
                  </a:cxn>
                  <a:cxn ang="T11">
                    <a:pos x="T2" y="T3"/>
                  </a:cxn>
                  <a:cxn ang="T12">
                    <a:pos x="T4" y="T5"/>
                  </a:cxn>
                  <a:cxn ang="T13">
                    <a:pos x="T6" y="T7"/>
                  </a:cxn>
                  <a:cxn ang="T14">
                    <a:pos x="T8" y="T9"/>
                  </a:cxn>
                </a:cxnLst>
                <a:rect l="T15" t="T16" r="T17" b="T18"/>
                <a:pathLst>
                  <a:path w="2012" h="44">
                    <a:moveTo>
                      <a:pt x="0" y="14"/>
                    </a:moveTo>
                    <a:lnTo>
                      <a:pt x="2012" y="0"/>
                    </a:lnTo>
                    <a:lnTo>
                      <a:pt x="2012" y="31"/>
                    </a:lnTo>
                    <a:lnTo>
                      <a:pt x="0" y="44"/>
                    </a:lnTo>
                    <a:lnTo>
                      <a:pt x="0" y="14"/>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45" name="Freeform 101">
                <a:extLst>
                  <a:ext uri="{FF2B5EF4-FFF2-40B4-BE49-F238E27FC236}">
                    <a16:creationId xmlns:a16="http://schemas.microsoft.com/office/drawing/2014/main" id="{B07C2A62-1234-45DF-BFD6-E6E4858C8128}"/>
                  </a:ext>
                </a:extLst>
              </p:cNvPr>
              <p:cNvSpPr>
                <a:spLocks/>
              </p:cNvSpPr>
              <p:nvPr/>
            </p:nvSpPr>
            <p:spPr bwMode="auto">
              <a:xfrm>
                <a:off x="4227" y="1574"/>
                <a:ext cx="436" cy="9"/>
              </a:xfrm>
              <a:custGeom>
                <a:avLst/>
                <a:gdLst>
                  <a:gd name="T0" fmla="*/ 0 w 2179"/>
                  <a:gd name="T1" fmla="*/ 3 h 45"/>
                  <a:gd name="T2" fmla="*/ 436 w 2179"/>
                  <a:gd name="T3" fmla="*/ 0 h 45"/>
                  <a:gd name="T4" fmla="*/ 436 w 2179"/>
                  <a:gd name="T5" fmla="*/ 6 h 45"/>
                  <a:gd name="T6" fmla="*/ 0 w 2179"/>
                  <a:gd name="T7" fmla="*/ 9 h 45"/>
                  <a:gd name="T8" fmla="*/ 0 w 2179"/>
                  <a:gd name="T9" fmla="*/ 3 h 45"/>
                  <a:gd name="T10" fmla="*/ 0 60000 65536"/>
                  <a:gd name="T11" fmla="*/ 0 60000 65536"/>
                  <a:gd name="T12" fmla="*/ 0 60000 65536"/>
                  <a:gd name="T13" fmla="*/ 0 60000 65536"/>
                  <a:gd name="T14" fmla="*/ 0 60000 65536"/>
                  <a:gd name="T15" fmla="*/ 0 w 2179"/>
                  <a:gd name="T16" fmla="*/ 0 h 45"/>
                  <a:gd name="T17" fmla="*/ 2179 w 2179"/>
                  <a:gd name="T18" fmla="*/ 45 h 45"/>
                </a:gdLst>
                <a:ahLst/>
                <a:cxnLst>
                  <a:cxn ang="T10">
                    <a:pos x="T0" y="T1"/>
                  </a:cxn>
                  <a:cxn ang="T11">
                    <a:pos x="T2" y="T3"/>
                  </a:cxn>
                  <a:cxn ang="T12">
                    <a:pos x="T4" y="T5"/>
                  </a:cxn>
                  <a:cxn ang="T13">
                    <a:pos x="T6" y="T7"/>
                  </a:cxn>
                  <a:cxn ang="T14">
                    <a:pos x="T8" y="T9"/>
                  </a:cxn>
                </a:cxnLst>
                <a:rect l="T15" t="T16" r="T17" b="T18"/>
                <a:pathLst>
                  <a:path w="2179" h="45">
                    <a:moveTo>
                      <a:pt x="1" y="15"/>
                    </a:moveTo>
                    <a:lnTo>
                      <a:pt x="2179" y="0"/>
                    </a:lnTo>
                    <a:lnTo>
                      <a:pt x="2179" y="31"/>
                    </a:lnTo>
                    <a:lnTo>
                      <a:pt x="0" y="45"/>
                    </a:lnTo>
                    <a:lnTo>
                      <a:pt x="1" y="15"/>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46" name="Freeform 102">
                <a:extLst>
                  <a:ext uri="{FF2B5EF4-FFF2-40B4-BE49-F238E27FC236}">
                    <a16:creationId xmlns:a16="http://schemas.microsoft.com/office/drawing/2014/main" id="{7E929419-23E3-4CA8-A0EF-54CF2963D7F3}"/>
                  </a:ext>
                </a:extLst>
              </p:cNvPr>
              <p:cNvSpPr>
                <a:spLocks/>
              </p:cNvSpPr>
              <p:nvPr/>
            </p:nvSpPr>
            <p:spPr bwMode="auto">
              <a:xfrm>
                <a:off x="3570" y="1000"/>
                <a:ext cx="407" cy="44"/>
              </a:xfrm>
              <a:custGeom>
                <a:avLst/>
                <a:gdLst>
                  <a:gd name="T0" fmla="*/ 0 w 2035"/>
                  <a:gd name="T1" fmla="*/ 38 h 222"/>
                  <a:gd name="T2" fmla="*/ 407 w 2035"/>
                  <a:gd name="T3" fmla="*/ 0 h 222"/>
                  <a:gd name="T4" fmla="*/ 407 w 2035"/>
                  <a:gd name="T5" fmla="*/ 6 h 222"/>
                  <a:gd name="T6" fmla="*/ 0 w 2035"/>
                  <a:gd name="T7" fmla="*/ 44 h 222"/>
                  <a:gd name="T8" fmla="*/ 0 w 2035"/>
                  <a:gd name="T9" fmla="*/ 38 h 222"/>
                  <a:gd name="T10" fmla="*/ 0 60000 65536"/>
                  <a:gd name="T11" fmla="*/ 0 60000 65536"/>
                  <a:gd name="T12" fmla="*/ 0 60000 65536"/>
                  <a:gd name="T13" fmla="*/ 0 60000 65536"/>
                  <a:gd name="T14" fmla="*/ 0 60000 65536"/>
                  <a:gd name="T15" fmla="*/ 0 w 2035"/>
                  <a:gd name="T16" fmla="*/ 0 h 222"/>
                  <a:gd name="T17" fmla="*/ 2035 w 2035"/>
                  <a:gd name="T18" fmla="*/ 222 h 222"/>
                </a:gdLst>
                <a:ahLst/>
                <a:cxnLst>
                  <a:cxn ang="T10">
                    <a:pos x="T0" y="T1"/>
                  </a:cxn>
                  <a:cxn ang="T11">
                    <a:pos x="T2" y="T3"/>
                  </a:cxn>
                  <a:cxn ang="T12">
                    <a:pos x="T4" y="T5"/>
                  </a:cxn>
                  <a:cxn ang="T13">
                    <a:pos x="T6" y="T7"/>
                  </a:cxn>
                  <a:cxn ang="T14">
                    <a:pos x="T8" y="T9"/>
                  </a:cxn>
                </a:cxnLst>
                <a:rect l="T15" t="T16" r="T17" b="T18"/>
                <a:pathLst>
                  <a:path w="2035" h="222">
                    <a:moveTo>
                      <a:pt x="0" y="193"/>
                    </a:moveTo>
                    <a:lnTo>
                      <a:pt x="2034" y="0"/>
                    </a:lnTo>
                    <a:lnTo>
                      <a:pt x="2035" y="29"/>
                    </a:lnTo>
                    <a:lnTo>
                      <a:pt x="2" y="222"/>
                    </a:lnTo>
                    <a:lnTo>
                      <a:pt x="0" y="193"/>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47" name="Freeform 103">
                <a:extLst>
                  <a:ext uri="{FF2B5EF4-FFF2-40B4-BE49-F238E27FC236}">
                    <a16:creationId xmlns:a16="http://schemas.microsoft.com/office/drawing/2014/main" id="{E16CFC7B-A92F-4AED-9848-56F908BCE382}"/>
                  </a:ext>
                </a:extLst>
              </p:cNvPr>
              <p:cNvSpPr>
                <a:spLocks/>
              </p:cNvSpPr>
              <p:nvPr/>
            </p:nvSpPr>
            <p:spPr bwMode="auto">
              <a:xfrm>
                <a:off x="4295" y="931"/>
                <a:ext cx="424" cy="45"/>
              </a:xfrm>
              <a:custGeom>
                <a:avLst/>
                <a:gdLst>
                  <a:gd name="T0" fmla="*/ 0 w 2120"/>
                  <a:gd name="T1" fmla="*/ 39 h 226"/>
                  <a:gd name="T2" fmla="*/ 424 w 2120"/>
                  <a:gd name="T3" fmla="*/ 0 h 226"/>
                  <a:gd name="T4" fmla="*/ 424 w 2120"/>
                  <a:gd name="T5" fmla="*/ 6 h 226"/>
                  <a:gd name="T6" fmla="*/ 0 w 2120"/>
                  <a:gd name="T7" fmla="*/ 45 h 226"/>
                  <a:gd name="T8" fmla="*/ 0 w 2120"/>
                  <a:gd name="T9" fmla="*/ 39 h 226"/>
                  <a:gd name="T10" fmla="*/ 0 60000 65536"/>
                  <a:gd name="T11" fmla="*/ 0 60000 65536"/>
                  <a:gd name="T12" fmla="*/ 0 60000 65536"/>
                  <a:gd name="T13" fmla="*/ 0 60000 65536"/>
                  <a:gd name="T14" fmla="*/ 0 60000 65536"/>
                  <a:gd name="T15" fmla="*/ 0 w 2120"/>
                  <a:gd name="T16" fmla="*/ 0 h 226"/>
                  <a:gd name="T17" fmla="*/ 2120 w 2120"/>
                  <a:gd name="T18" fmla="*/ 226 h 226"/>
                </a:gdLst>
                <a:ahLst/>
                <a:cxnLst>
                  <a:cxn ang="T10">
                    <a:pos x="T0" y="T1"/>
                  </a:cxn>
                  <a:cxn ang="T11">
                    <a:pos x="T2" y="T3"/>
                  </a:cxn>
                  <a:cxn ang="T12">
                    <a:pos x="T4" y="T5"/>
                  </a:cxn>
                  <a:cxn ang="T13">
                    <a:pos x="T6" y="T7"/>
                  </a:cxn>
                  <a:cxn ang="T14">
                    <a:pos x="T8" y="T9"/>
                  </a:cxn>
                </a:cxnLst>
                <a:rect l="T15" t="T16" r="T17" b="T18"/>
                <a:pathLst>
                  <a:path w="2120" h="226">
                    <a:moveTo>
                      <a:pt x="0" y="196"/>
                    </a:moveTo>
                    <a:lnTo>
                      <a:pt x="2118" y="0"/>
                    </a:lnTo>
                    <a:lnTo>
                      <a:pt x="2120" y="29"/>
                    </a:lnTo>
                    <a:lnTo>
                      <a:pt x="1" y="226"/>
                    </a:lnTo>
                    <a:lnTo>
                      <a:pt x="0" y="19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48" name="Freeform 104">
                <a:extLst>
                  <a:ext uri="{FF2B5EF4-FFF2-40B4-BE49-F238E27FC236}">
                    <a16:creationId xmlns:a16="http://schemas.microsoft.com/office/drawing/2014/main" id="{97CF439F-75B0-401B-A277-F466D3C74AEE}"/>
                  </a:ext>
                </a:extLst>
              </p:cNvPr>
              <p:cNvSpPr>
                <a:spLocks/>
              </p:cNvSpPr>
              <p:nvPr/>
            </p:nvSpPr>
            <p:spPr bwMode="auto">
              <a:xfrm>
                <a:off x="3520" y="1651"/>
                <a:ext cx="399" cy="8"/>
              </a:xfrm>
              <a:custGeom>
                <a:avLst/>
                <a:gdLst>
                  <a:gd name="T0" fmla="*/ 0 w 1997"/>
                  <a:gd name="T1" fmla="*/ 0 h 41"/>
                  <a:gd name="T2" fmla="*/ 399 w 1997"/>
                  <a:gd name="T3" fmla="*/ 2 h 41"/>
                  <a:gd name="T4" fmla="*/ 399 w 1997"/>
                  <a:gd name="T5" fmla="*/ 8 h 41"/>
                  <a:gd name="T6" fmla="*/ 0 w 1997"/>
                  <a:gd name="T7" fmla="*/ 6 h 41"/>
                  <a:gd name="T8" fmla="*/ 0 w 1997"/>
                  <a:gd name="T9" fmla="*/ 0 h 41"/>
                  <a:gd name="T10" fmla="*/ 0 60000 65536"/>
                  <a:gd name="T11" fmla="*/ 0 60000 65536"/>
                  <a:gd name="T12" fmla="*/ 0 60000 65536"/>
                  <a:gd name="T13" fmla="*/ 0 60000 65536"/>
                  <a:gd name="T14" fmla="*/ 0 60000 65536"/>
                  <a:gd name="T15" fmla="*/ 0 w 1997"/>
                  <a:gd name="T16" fmla="*/ 0 h 41"/>
                  <a:gd name="T17" fmla="*/ 1997 w 1997"/>
                  <a:gd name="T18" fmla="*/ 41 h 41"/>
                </a:gdLst>
                <a:ahLst/>
                <a:cxnLst>
                  <a:cxn ang="T10">
                    <a:pos x="T0" y="T1"/>
                  </a:cxn>
                  <a:cxn ang="T11">
                    <a:pos x="T2" y="T3"/>
                  </a:cxn>
                  <a:cxn ang="T12">
                    <a:pos x="T4" y="T5"/>
                  </a:cxn>
                  <a:cxn ang="T13">
                    <a:pos x="T6" y="T7"/>
                  </a:cxn>
                  <a:cxn ang="T14">
                    <a:pos x="T8" y="T9"/>
                  </a:cxn>
                </a:cxnLst>
                <a:rect l="T15" t="T16" r="T17" b="T18"/>
                <a:pathLst>
                  <a:path w="1997" h="41">
                    <a:moveTo>
                      <a:pt x="1" y="0"/>
                    </a:moveTo>
                    <a:lnTo>
                      <a:pt x="1997" y="11"/>
                    </a:lnTo>
                    <a:lnTo>
                      <a:pt x="1997" y="41"/>
                    </a:lnTo>
                    <a:lnTo>
                      <a:pt x="0" y="31"/>
                    </a:lnTo>
                    <a:lnTo>
                      <a:pt x="1" y="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49" name="Freeform 105">
                <a:extLst>
                  <a:ext uri="{FF2B5EF4-FFF2-40B4-BE49-F238E27FC236}">
                    <a16:creationId xmlns:a16="http://schemas.microsoft.com/office/drawing/2014/main" id="{BF8F1C0E-6B19-483E-8338-11D158139884}"/>
                  </a:ext>
                </a:extLst>
              </p:cNvPr>
              <p:cNvSpPr>
                <a:spLocks/>
              </p:cNvSpPr>
              <p:nvPr/>
            </p:nvSpPr>
            <p:spPr bwMode="auto">
              <a:xfrm>
                <a:off x="4221" y="1655"/>
                <a:ext cx="436" cy="8"/>
              </a:xfrm>
              <a:custGeom>
                <a:avLst/>
                <a:gdLst>
                  <a:gd name="T0" fmla="*/ 0 w 2177"/>
                  <a:gd name="T1" fmla="*/ 0 h 39"/>
                  <a:gd name="T2" fmla="*/ 436 w 2177"/>
                  <a:gd name="T3" fmla="*/ 2 h 39"/>
                  <a:gd name="T4" fmla="*/ 436 w 2177"/>
                  <a:gd name="T5" fmla="*/ 8 h 39"/>
                  <a:gd name="T6" fmla="*/ 0 w 2177"/>
                  <a:gd name="T7" fmla="*/ 6 h 39"/>
                  <a:gd name="T8" fmla="*/ 0 w 2177"/>
                  <a:gd name="T9" fmla="*/ 0 h 39"/>
                  <a:gd name="T10" fmla="*/ 0 60000 65536"/>
                  <a:gd name="T11" fmla="*/ 0 60000 65536"/>
                  <a:gd name="T12" fmla="*/ 0 60000 65536"/>
                  <a:gd name="T13" fmla="*/ 0 60000 65536"/>
                  <a:gd name="T14" fmla="*/ 0 60000 65536"/>
                  <a:gd name="T15" fmla="*/ 0 w 2177"/>
                  <a:gd name="T16" fmla="*/ 0 h 39"/>
                  <a:gd name="T17" fmla="*/ 2177 w 2177"/>
                  <a:gd name="T18" fmla="*/ 39 h 39"/>
                </a:gdLst>
                <a:ahLst/>
                <a:cxnLst>
                  <a:cxn ang="T10">
                    <a:pos x="T0" y="T1"/>
                  </a:cxn>
                  <a:cxn ang="T11">
                    <a:pos x="T2" y="T3"/>
                  </a:cxn>
                  <a:cxn ang="T12">
                    <a:pos x="T4" y="T5"/>
                  </a:cxn>
                  <a:cxn ang="T13">
                    <a:pos x="T6" y="T7"/>
                  </a:cxn>
                  <a:cxn ang="T14">
                    <a:pos x="T8" y="T9"/>
                  </a:cxn>
                </a:cxnLst>
                <a:rect l="T15" t="T16" r="T17" b="T18"/>
                <a:pathLst>
                  <a:path w="2177" h="39">
                    <a:moveTo>
                      <a:pt x="1" y="0"/>
                    </a:moveTo>
                    <a:lnTo>
                      <a:pt x="2177" y="10"/>
                    </a:lnTo>
                    <a:lnTo>
                      <a:pt x="2176" y="39"/>
                    </a:lnTo>
                    <a:lnTo>
                      <a:pt x="0" y="29"/>
                    </a:lnTo>
                    <a:lnTo>
                      <a:pt x="1" y="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50" name="Freeform 106">
                <a:extLst>
                  <a:ext uri="{FF2B5EF4-FFF2-40B4-BE49-F238E27FC236}">
                    <a16:creationId xmlns:a16="http://schemas.microsoft.com/office/drawing/2014/main" id="{81861E11-24BB-4234-9317-6BC0B454377A}"/>
                  </a:ext>
                </a:extLst>
              </p:cNvPr>
              <p:cNvSpPr>
                <a:spLocks/>
              </p:cNvSpPr>
              <p:nvPr/>
            </p:nvSpPr>
            <p:spPr bwMode="auto">
              <a:xfrm>
                <a:off x="4281" y="1015"/>
                <a:ext cx="431" cy="36"/>
              </a:xfrm>
              <a:custGeom>
                <a:avLst/>
                <a:gdLst>
                  <a:gd name="T0" fmla="*/ 0 w 2155"/>
                  <a:gd name="T1" fmla="*/ 30 h 183"/>
                  <a:gd name="T2" fmla="*/ 431 w 2155"/>
                  <a:gd name="T3" fmla="*/ 0 h 183"/>
                  <a:gd name="T4" fmla="*/ 431 w 2155"/>
                  <a:gd name="T5" fmla="*/ 6 h 183"/>
                  <a:gd name="T6" fmla="*/ 0 w 2155"/>
                  <a:gd name="T7" fmla="*/ 36 h 183"/>
                  <a:gd name="T8" fmla="*/ 0 w 2155"/>
                  <a:gd name="T9" fmla="*/ 30 h 183"/>
                  <a:gd name="T10" fmla="*/ 0 60000 65536"/>
                  <a:gd name="T11" fmla="*/ 0 60000 65536"/>
                  <a:gd name="T12" fmla="*/ 0 60000 65536"/>
                  <a:gd name="T13" fmla="*/ 0 60000 65536"/>
                  <a:gd name="T14" fmla="*/ 0 60000 65536"/>
                  <a:gd name="T15" fmla="*/ 0 w 2155"/>
                  <a:gd name="T16" fmla="*/ 0 h 183"/>
                  <a:gd name="T17" fmla="*/ 2155 w 2155"/>
                  <a:gd name="T18" fmla="*/ 183 h 183"/>
                </a:gdLst>
                <a:ahLst/>
                <a:cxnLst>
                  <a:cxn ang="T10">
                    <a:pos x="T0" y="T1"/>
                  </a:cxn>
                  <a:cxn ang="T11">
                    <a:pos x="T2" y="T3"/>
                  </a:cxn>
                  <a:cxn ang="T12">
                    <a:pos x="T4" y="T5"/>
                  </a:cxn>
                  <a:cxn ang="T13">
                    <a:pos x="T6" y="T7"/>
                  </a:cxn>
                  <a:cxn ang="T14">
                    <a:pos x="T8" y="T9"/>
                  </a:cxn>
                </a:cxnLst>
                <a:rect l="T15" t="T16" r="T17" b="T18"/>
                <a:pathLst>
                  <a:path w="2155" h="183">
                    <a:moveTo>
                      <a:pt x="0" y="154"/>
                    </a:moveTo>
                    <a:lnTo>
                      <a:pt x="2154" y="0"/>
                    </a:lnTo>
                    <a:lnTo>
                      <a:pt x="2155" y="31"/>
                    </a:lnTo>
                    <a:lnTo>
                      <a:pt x="1" y="183"/>
                    </a:lnTo>
                    <a:lnTo>
                      <a:pt x="0" y="154"/>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51" name="Line 107">
                <a:extLst>
                  <a:ext uri="{FF2B5EF4-FFF2-40B4-BE49-F238E27FC236}">
                    <a16:creationId xmlns:a16="http://schemas.microsoft.com/office/drawing/2014/main" id="{09B2C795-A4EC-4E43-836E-CABEE4F288E5}"/>
                  </a:ext>
                </a:extLst>
              </p:cNvPr>
              <p:cNvSpPr>
                <a:spLocks noChangeShapeType="1"/>
              </p:cNvSpPr>
              <p:nvPr/>
            </p:nvSpPr>
            <p:spPr bwMode="auto">
              <a:xfrm flipH="1">
                <a:off x="4081" y="913"/>
                <a:ext cx="72" cy="818"/>
              </a:xfrm>
              <a:prstGeom prst="line">
                <a:avLst/>
              </a:prstGeom>
              <a:noFill/>
              <a:ln w="0">
                <a:solidFill>
                  <a:srgbClr val="A41D47"/>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8652" name="Freeform 108">
                <a:extLst>
                  <a:ext uri="{FF2B5EF4-FFF2-40B4-BE49-F238E27FC236}">
                    <a16:creationId xmlns:a16="http://schemas.microsoft.com/office/drawing/2014/main" id="{25FA64BF-4FAC-417C-AB0D-CF0FD190C6C0}"/>
                  </a:ext>
                </a:extLst>
              </p:cNvPr>
              <p:cNvSpPr>
                <a:spLocks/>
              </p:cNvSpPr>
              <p:nvPr/>
            </p:nvSpPr>
            <p:spPr bwMode="auto">
              <a:xfrm>
                <a:off x="4611" y="854"/>
                <a:ext cx="115" cy="884"/>
              </a:xfrm>
              <a:custGeom>
                <a:avLst/>
                <a:gdLst>
                  <a:gd name="T0" fmla="*/ 36 w 575"/>
                  <a:gd name="T1" fmla="*/ 871 h 4423"/>
                  <a:gd name="T2" fmla="*/ 38 w 575"/>
                  <a:gd name="T3" fmla="*/ 841 h 4423"/>
                  <a:gd name="T4" fmla="*/ 41 w 575"/>
                  <a:gd name="T5" fmla="*/ 808 h 4423"/>
                  <a:gd name="T6" fmla="*/ 43 w 575"/>
                  <a:gd name="T7" fmla="*/ 775 h 4423"/>
                  <a:gd name="T8" fmla="*/ 46 w 575"/>
                  <a:gd name="T9" fmla="*/ 741 h 4423"/>
                  <a:gd name="T10" fmla="*/ 50 w 575"/>
                  <a:gd name="T11" fmla="*/ 706 h 4423"/>
                  <a:gd name="T12" fmla="*/ 54 w 575"/>
                  <a:gd name="T13" fmla="*/ 673 h 4423"/>
                  <a:gd name="T14" fmla="*/ 56 w 575"/>
                  <a:gd name="T15" fmla="*/ 642 h 4423"/>
                  <a:gd name="T16" fmla="*/ 59 w 575"/>
                  <a:gd name="T17" fmla="*/ 614 h 4423"/>
                  <a:gd name="T18" fmla="*/ 62 w 575"/>
                  <a:gd name="T19" fmla="*/ 581 h 4423"/>
                  <a:gd name="T20" fmla="*/ 66 w 575"/>
                  <a:gd name="T21" fmla="*/ 542 h 4423"/>
                  <a:gd name="T22" fmla="*/ 38 w 575"/>
                  <a:gd name="T23" fmla="*/ 522 h 4423"/>
                  <a:gd name="T24" fmla="*/ 48 w 575"/>
                  <a:gd name="T25" fmla="*/ 519 h 4423"/>
                  <a:gd name="T26" fmla="*/ 57 w 575"/>
                  <a:gd name="T27" fmla="*/ 516 h 4423"/>
                  <a:gd name="T28" fmla="*/ 63 w 575"/>
                  <a:gd name="T29" fmla="*/ 512 h 4423"/>
                  <a:gd name="T30" fmla="*/ 67 w 575"/>
                  <a:gd name="T31" fmla="*/ 511 h 4423"/>
                  <a:gd name="T32" fmla="*/ 71 w 575"/>
                  <a:gd name="T33" fmla="*/ 480 h 4423"/>
                  <a:gd name="T34" fmla="*/ 74 w 575"/>
                  <a:gd name="T35" fmla="*/ 450 h 4423"/>
                  <a:gd name="T36" fmla="*/ 76 w 575"/>
                  <a:gd name="T37" fmla="*/ 426 h 4423"/>
                  <a:gd name="T38" fmla="*/ 79 w 575"/>
                  <a:gd name="T39" fmla="*/ 397 h 4423"/>
                  <a:gd name="T40" fmla="*/ 81 w 575"/>
                  <a:gd name="T41" fmla="*/ 368 h 4423"/>
                  <a:gd name="T42" fmla="*/ 83 w 575"/>
                  <a:gd name="T43" fmla="*/ 336 h 4423"/>
                  <a:gd name="T44" fmla="*/ 87 w 575"/>
                  <a:gd name="T45" fmla="*/ 308 h 4423"/>
                  <a:gd name="T46" fmla="*/ 90 w 575"/>
                  <a:gd name="T47" fmla="*/ 277 h 4423"/>
                  <a:gd name="T48" fmla="*/ 92 w 575"/>
                  <a:gd name="T49" fmla="*/ 247 h 4423"/>
                  <a:gd name="T50" fmla="*/ 95 w 575"/>
                  <a:gd name="T51" fmla="*/ 215 h 4423"/>
                  <a:gd name="T52" fmla="*/ 97 w 575"/>
                  <a:gd name="T53" fmla="*/ 185 h 4423"/>
                  <a:gd name="T54" fmla="*/ 101 w 575"/>
                  <a:gd name="T55" fmla="*/ 158 h 4423"/>
                  <a:gd name="T56" fmla="*/ 103 w 575"/>
                  <a:gd name="T57" fmla="*/ 127 h 4423"/>
                  <a:gd name="T58" fmla="*/ 106 w 575"/>
                  <a:gd name="T59" fmla="*/ 93 h 4423"/>
                  <a:gd name="T60" fmla="*/ 109 w 575"/>
                  <a:gd name="T61" fmla="*/ 61 h 4423"/>
                  <a:gd name="T62" fmla="*/ 112 w 575"/>
                  <a:gd name="T63" fmla="*/ 28 h 4423"/>
                  <a:gd name="T64" fmla="*/ 115 w 575"/>
                  <a:gd name="T65" fmla="*/ 0 h 442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75"/>
                  <a:gd name="T100" fmla="*/ 0 h 4423"/>
                  <a:gd name="T101" fmla="*/ 575 w 575"/>
                  <a:gd name="T102" fmla="*/ 4423 h 442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75" h="4423">
                    <a:moveTo>
                      <a:pt x="0" y="4423"/>
                    </a:moveTo>
                    <a:lnTo>
                      <a:pt x="178" y="4356"/>
                    </a:lnTo>
                    <a:lnTo>
                      <a:pt x="14" y="4272"/>
                    </a:lnTo>
                    <a:lnTo>
                      <a:pt x="191" y="4207"/>
                    </a:lnTo>
                    <a:lnTo>
                      <a:pt x="33" y="4117"/>
                    </a:lnTo>
                    <a:lnTo>
                      <a:pt x="206" y="4041"/>
                    </a:lnTo>
                    <a:lnTo>
                      <a:pt x="53" y="3942"/>
                    </a:lnTo>
                    <a:lnTo>
                      <a:pt x="216" y="3880"/>
                    </a:lnTo>
                    <a:lnTo>
                      <a:pt x="58" y="3792"/>
                    </a:lnTo>
                    <a:lnTo>
                      <a:pt x="232" y="3706"/>
                    </a:lnTo>
                    <a:lnTo>
                      <a:pt x="78" y="3612"/>
                    </a:lnTo>
                    <a:lnTo>
                      <a:pt x="248" y="3531"/>
                    </a:lnTo>
                    <a:lnTo>
                      <a:pt x="93" y="3452"/>
                    </a:lnTo>
                    <a:lnTo>
                      <a:pt x="268" y="3366"/>
                    </a:lnTo>
                    <a:lnTo>
                      <a:pt x="107" y="3307"/>
                    </a:lnTo>
                    <a:lnTo>
                      <a:pt x="282" y="3211"/>
                    </a:lnTo>
                    <a:lnTo>
                      <a:pt x="119" y="3116"/>
                    </a:lnTo>
                    <a:lnTo>
                      <a:pt x="294" y="3071"/>
                    </a:lnTo>
                    <a:lnTo>
                      <a:pt x="133" y="2972"/>
                    </a:lnTo>
                    <a:lnTo>
                      <a:pt x="310" y="2906"/>
                    </a:lnTo>
                    <a:lnTo>
                      <a:pt x="147" y="2807"/>
                    </a:lnTo>
                    <a:lnTo>
                      <a:pt x="328" y="2711"/>
                    </a:lnTo>
                    <a:lnTo>
                      <a:pt x="164" y="2626"/>
                    </a:lnTo>
                    <a:lnTo>
                      <a:pt x="189" y="2613"/>
                    </a:lnTo>
                    <a:lnTo>
                      <a:pt x="214" y="2605"/>
                    </a:lnTo>
                    <a:lnTo>
                      <a:pt x="238" y="2598"/>
                    </a:lnTo>
                    <a:lnTo>
                      <a:pt x="262" y="2590"/>
                    </a:lnTo>
                    <a:lnTo>
                      <a:pt x="283" y="2581"/>
                    </a:lnTo>
                    <a:lnTo>
                      <a:pt x="302" y="2573"/>
                    </a:lnTo>
                    <a:lnTo>
                      <a:pt x="317" y="2564"/>
                    </a:lnTo>
                    <a:lnTo>
                      <a:pt x="327" y="2559"/>
                    </a:lnTo>
                    <a:lnTo>
                      <a:pt x="337" y="2555"/>
                    </a:lnTo>
                    <a:lnTo>
                      <a:pt x="177" y="2487"/>
                    </a:lnTo>
                    <a:lnTo>
                      <a:pt x="356" y="2400"/>
                    </a:lnTo>
                    <a:lnTo>
                      <a:pt x="195" y="2337"/>
                    </a:lnTo>
                    <a:lnTo>
                      <a:pt x="370" y="2251"/>
                    </a:lnTo>
                    <a:lnTo>
                      <a:pt x="209" y="2182"/>
                    </a:lnTo>
                    <a:lnTo>
                      <a:pt x="380" y="2130"/>
                    </a:lnTo>
                    <a:lnTo>
                      <a:pt x="220" y="2021"/>
                    </a:lnTo>
                    <a:lnTo>
                      <a:pt x="394" y="1985"/>
                    </a:lnTo>
                    <a:lnTo>
                      <a:pt x="238" y="1877"/>
                    </a:lnTo>
                    <a:lnTo>
                      <a:pt x="407" y="1840"/>
                    </a:lnTo>
                    <a:lnTo>
                      <a:pt x="252" y="1716"/>
                    </a:lnTo>
                    <a:lnTo>
                      <a:pt x="417" y="1680"/>
                    </a:lnTo>
                    <a:lnTo>
                      <a:pt x="260" y="1570"/>
                    </a:lnTo>
                    <a:lnTo>
                      <a:pt x="434" y="1540"/>
                    </a:lnTo>
                    <a:lnTo>
                      <a:pt x="274" y="1426"/>
                    </a:lnTo>
                    <a:lnTo>
                      <a:pt x="449" y="1385"/>
                    </a:lnTo>
                    <a:lnTo>
                      <a:pt x="287" y="1271"/>
                    </a:lnTo>
                    <a:lnTo>
                      <a:pt x="462" y="1235"/>
                    </a:lnTo>
                    <a:lnTo>
                      <a:pt x="305" y="1131"/>
                    </a:lnTo>
                    <a:lnTo>
                      <a:pt x="473" y="1074"/>
                    </a:lnTo>
                    <a:lnTo>
                      <a:pt x="319" y="976"/>
                    </a:lnTo>
                    <a:lnTo>
                      <a:pt x="486" y="924"/>
                    </a:lnTo>
                    <a:lnTo>
                      <a:pt x="331" y="851"/>
                    </a:lnTo>
                    <a:lnTo>
                      <a:pt x="503" y="790"/>
                    </a:lnTo>
                    <a:lnTo>
                      <a:pt x="344" y="706"/>
                    </a:lnTo>
                    <a:lnTo>
                      <a:pt x="517" y="635"/>
                    </a:lnTo>
                    <a:lnTo>
                      <a:pt x="354" y="541"/>
                    </a:lnTo>
                    <a:lnTo>
                      <a:pt x="532" y="464"/>
                    </a:lnTo>
                    <a:lnTo>
                      <a:pt x="369" y="385"/>
                    </a:lnTo>
                    <a:lnTo>
                      <a:pt x="547" y="305"/>
                    </a:lnTo>
                    <a:lnTo>
                      <a:pt x="383" y="220"/>
                    </a:lnTo>
                    <a:lnTo>
                      <a:pt x="562" y="140"/>
                    </a:lnTo>
                    <a:lnTo>
                      <a:pt x="397" y="80"/>
                    </a:lnTo>
                    <a:lnTo>
                      <a:pt x="575" y="0"/>
                    </a:lnTo>
                  </a:path>
                </a:pathLst>
              </a:custGeom>
              <a:noFill/>
              <a:ln w="0">
                <a:solidFill>
                  <a:srgbClr val="6E1716"/>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653" name="Freeform 109">
                <a:extLst>
                  <a:ext uri="{FF2B5EF4-FFF2-40B4-BE49-F238E27FC236}">
                    <a16:creationId xmlns:a16="http://schemas.microsoft.com/office/drawing/2014/main" id="{AC263A48-4F64-4E05-8192-D19D125CD662}"/>
                  </a:ext>
                </a:extLst>
              </p:cNvPr>
              <p:cNvSpPr>
                <a:spLocks/>
              </p:cNvSpPr>
              <p:nvPr/>
            </p:nvSpPr>
            <p:spPr bwMode="auto">
              <a:xfrm>
                <a:off x="4613" y="855"/>
                <a:ext cx="112" cy="887"/>
              </a:xfrm>
              <a:custGeom>
                <a:avLst/>
                <a:gdLst>
                  <a:gd name="T0" fmla="*/ 0 w 562"/>
                  <a:gd name="T1" fmla="*/ 870 h 4436"/>
                  <a:gd name="T2" fmla="*/ 4 w 562"/>
                  <a:gd name="T3" fmla="*/ 839 h 4436"/>
                  <a:gd name="T4" fmla="*/ 8 w 562"/>
                  <a:gd name="T5" fmla="*/ 804 h 4436"/>
                  <a:gd name="T6" fmla="*/ 9 w 562"/>
                  <a:gd name="T7" fmla="*/ 774 h 4436"/>
                  <a:gd name="T8" fmla="*/ 13 w 562"/>
                  <a:gd name="T9" fmla="*/ 739 h 4436"/>
                  <a:gd name="T10" fmla="*/ 16 w 562"/>
                  <a:gd name="T11" fmla="*/ 706 h 4436"/>
                  <a:gd name="T12" fmla="*/ 19 w 562"/>
                  <a:gd name="T13" fmla="*/ 677 h 4436"/>
                  <a:gd name="T14" fmla="*/ 21 w 562"/>
                  <a:gd name="T15" fmla="*/ 639 h 4436"/>
                  <a:gd name="T16" fmla="*/ 24 w 562"/>
                  <a:gd name="T17" fmla="*/ 610 h 4436"/>
                  <a:gd name="T18" fmla="*/ 27 w 562"/>
                  <a:gd name="T19" fmla="*/ 577 h 4436"/>
                  <a:gd name="T20" fmla="*/ 30 w 562"/>
                  <a:gd name="T21" fmla="*/ 541 h 4436"/>
                  <a:gd name="T22" fmla="*/ 40 w 562"/>
                  <a:gd name="T23" fmla="*/ 537 h 4436"/>
                  <a:gd name="T24" fmla="*/ 50 w 562"/>
                  <a:gd name="T25" fmla="*/ 533 h 4436"/>
                  <a:gd name="T26" fmla="*/ 57 w 562"/>
                  <a:gd name="T27" fmla="*/ 530 h 4436"/>
                  <a:gd name="T28" fmla="*/ 62 w 562"/>
                  <a:gd name="T29" fmla="*/ 527 h 4436"/>
                  <a:gd name="T30" fmla="*/ 64 w 562"/>
                  <a:gd name="T31" fmla="*/ 527 h 4436"/>
                  <a:gd name="T32" fmla="*/ 68 w 562"/>
                  <a:gd name="T33" fmla="*/ 496 h 4436"/>
                  <a:gd name="T34" fmla="*/ 71 w 562"/>
                  <a:gd name="T35" fmla="*/ 466 h 4436"/>
                  <a:gd name="T36" fmla="*/ 73 w 562"/>
                  <a:gd name="T37" fmla="*/ 442 h 4436"/>
                  <a:gd name="T38" fmla="*/ 76 w 562"/>
                  <a:gd name="T39" fmla="*/ 414 h 4436"/>
                  <a:gd name="T40" fmla="*/ 78 w 562"/>
                  <a:gd name="T41" fmla="*/ 385 h 4436"/>
                  <a:gd name="T42" fmla="*/ 80 w 562"/>
                  <a:gd name="T43" fmla="*/ 352 h 4436"/>
                  <a:gd name="T44" fmla="*/ 84 w 562"/>
                  <a:gd name="T45" fmla="*/ 324 h 4436"/>
                  <a:gd name="T46" fmla="*/ 86 w 562"/>
                  <a:gd name="T47" fmla="*/ 294 h 4436"/>
                  <a:gd name="T48" fmla="*/ 89 w 562"/>
                  <a:gd name="T49" fmla="*/ 263 h 4436"/>
                  <a:gd name="T50" fmla="*/ 91 w 562"/>
                  <a:gd name="T51" fmla="*/ 231 h 4436"/>
                  <a:gd name="T52" fmla="*/ 94 w 562"/>
                  <a:gd name="T53" fmla="*/ 202 h 4436"/>
                  <a:gd name="T54" fmla="*/ 97 w 562"/>
                  <a:gd name="T55" fmla="*/ 174 h 4436"/>
                  <a:gd name="T56" fmla="*/ 100 w 562"/>
                  <a:gd name="T57" fmla="*/ 143 h 4436"/>
                  <a:gd name="T58" fmla="*/ 103 w 562"/>
                  <a:gd name="T59" fmla="*/ 109 h 4436"/>
                  <a:gd name="T60" fmla="*/ 106 w 562"/>
                  <a:gd name="T61" fmla="*/ 78 h 4436"/>
                  <a:gd name="T62" fmla="*/ 109 w 562"/>
                  <a:gd name="T63" fmla="*/ 44 h 4436"/>
                  <a:gd name="T64" fmla="*/ 112 w 562"/>
                  <a:gd name="T65" fmla="*/ 16 h 44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62"/>
                  <a:gd name="T100" fmla="*/ 0 h 4436"/>
                  <a:gd name="T101" fmla="*/ 562 w 562"/>
                  <a:gd name="T102" fmla="*/ 4436 h 44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62" h="4436">
                    <a:moveTo>
                      <a:pt x="164" y="4436"/>
                    </a:moveTo>
                    <a:lnTo>
                      <a:pt x="0" y="4351"/>
                    </a:lnTo>
                    <a:lnTo>
                      <a:pt x="177" y="4285"/>
                    </a:lnTo>
                    <a:lnTo>
                      <a:pt x="19" y="4196"/>
                    </a:lnTo>
                    <a:lnTo>
                      <a:pt x="192" y="4120"/>
                    </a:lnTo>
                    <a:lnTo>
                      <a:pt x="40" y="4022"/>
                    </a:lnTo>
                    <a:lnTo>
                      <a:pt x="202" y="3960"/>
                    </a:lnTo>
                    <a:lnTo>
                      <a:pt x="44" y="3871"/>
                    </a:lnTo>
                    <a:lnTo>
                      <a:pt x="218" y="3789"/>
                    </a:lnTo>
                    <a:lnTo>
                      <a:pt x="64" y="3697"/>
                    </a:lnTo>
                    <a:lnTo>
                      <a:pt x="234" y="3610"/>
                    </a:lnTo>
                    <a:lnTo>
                      <a:pt x="79" y="3531"/>
                    </a:lnTo>
                    <a:lnTo>
                      <a:pt x="253" y="3450"/>
                    </a:lnTo>
                    <a:lnTo>
                      <a:pt x="93" y="3386"/>
                    </a:lnTo>
                    <a:lnTo>
                      <a:pt x="268" y="3290"/>
                    </a:lnTo>
                    <a:lnTo>
                      <a:pt x="105" y="3196"/>
                    </a:lnTo>
                    <a:lnTo>
                      <a:pt x="281" y="3150"/>
                    </a:lnTo>
                    <a:lnTo>
                      <a:pt x="119" y="3050"/>
                    </a:lnTo>
                    <a:lnTo>
                      <a:pt x="296" y="2985"/>
                    </a:lnTo>
                    <a:lnTo>
                      <a:pt x="133" y="2885"/>
                    </a:lnTo>
                    <a:lnTo>
                      <a:pt x="313" y="2795"/>
                    </a:lnTo>
                    <a:lnTo>
                      <a:pt x="150" y="2706"/>
                    </a:lnTo>
                    <a:lnTo>
                      <a:pt x="175" y="2698"/>
                    </a:lnTo>
                    <a:lnTo>
                      <a:pt x="200" y="2684"/>
                    </a:lnTo>
                    <a:lnTo>
                      <a:pt x="224" y="2676"/>
                    </a:lnTo>
                    <a:lnTo>
                      <a:pt x="249" y="2668"/>
                    </a:lnTo>
                    <a:lnTo>
                      <a:pt x="269" y="2659"/>
                    </a:lnTo>
                    <a:lnTo>
                      <a:pt x="288" y="2651"/>
                    </a:lnTo>
                    <a:lnTo>
                      <a:pt x="304" y="2642"/>
                    </a:lnTo>
                    <a:lnTo>
                      <a:pt x="313" y="2638"/>
                    </a:lnTo>
                    <a:lnTo>
                      <a:pt x="323" y="2639"/>
                    </a:lnTo>
                    <a:lnTo>
                      <a:pt x="323" y="2635"/>
                    </a:lnTo>
                    <a:lnTo>
                      <a:pt x="163" y="2566"/>
                    </a:lnTo>
                    <a:lnTo>
                      <a:pt x="342" y="2480"/>
                    </a:lnTo>
                    <a:lnTo>
                      <a:pt x="182" y="2415"/>
                    </a:lnTo>
                    <a:lnTo>
                      <a:pt x="356" y="2329"/>
                    </a:lnTo>
                    <a:lnTo>
                      <a:pt x="195" y="2260"/>
                    </a:lnTo>
                    <a:lnTo>
                      <a:pt x="367" y="2210"/>
                    </a:lnTo>
                    <a:lnTo>
                      <a:pt x="206" y="2100"/>
                    </a:lnTo>
                    <a:lnTo>
                      <a:pt x="380" y="2070"/>
                    </a:lnTo>
                    <a:lnTo>
                      <a:pt x="224" y="1955"/>
                    </a:lnTo>
                    <a:lnTo>
                      <a:pt x="393" y="1924"/>
                    </a:lnTo>
                    <a:lnTo>
                      <a:pt x="238" y="1795"/>
                    </a:lnTo>
                    <a:lnTo>
                      <a:pt x="403" y="1759"/>
                    </a:lnTo>
                    <a:lnTo>
                      <a:pt x="246" y="1650"/>
                    </a:lnTo>
                    <a:lnTo>
                      <a:pt x="420" y="1619"/>
                    </a:lnTo>
                    <a:lnTo>
                      <a:pt x="260" y="1505"/>
                    </a:lnTo>
                    <a:lnTo>
                      <a:pt x="434" y="1469"/>
                    </a:lnTo>
                    <a:lnTo>
                      <a:pt x="275" y="1350"/>
                    </a:lnTo>
                    <a:lnTo>
                      <a:pt x="449" y="1314"/>
                    </a:lnTo>
                    <a:lnTo>
                      <a:pt x="291" y="1215"/>
                    </a:lnTo>
                    <a:lnTo>
                      <a:pt x="459" y="1153"/>
                    </a:lnTo>
                    <a:lnTo>
                      <a:pt x="305" y="1060"/>
                    </a:lnTo>
                    <a:lnTo>
                      <a:pt x="471" y="1008"/>
                    </a:lnTo>
                    <a:lnTo>
                      <a:pt x="317" y="930"/>
                    </a:lnTo>
                    <a:lnTo>
                      <a:pt x="489" y="868"/>
                    </a:lnTo>
                    <a:lnTo>
                      <a:pt x="330" y="785"/>
                    </a:lnTo>
                    <a:lnTo>
                      <a:pt x="503" y="714"/>
                    </a:lnTo>
                    <a:lnTo>
                      <a:pt x="341" y="620"/>
                    </a:lnTo>
                    <a:lnTo>
                      <a:pt x="519" y="544"/>
                    </a:lnTo>
                    <a:lnTo>
                      <a:pt x="355" y="465"/>
                    </a:lnTo>
                    <a:lnTo>
                      <a:pt x="533" y="388"/>
                    </a:lnTo>
                    <a:lnTo>
                      <a:pt x="369" y="299"/>
                    </a:lnTo>
                    <a:lnTo>
                      <a:pt x="548" y="219"/>
                    </a:lnTo>
                    <a:lnTo>
                      <a:pt x="383" y="160"/>
                    </a:lnTo>
                    <a:lnTo>
                      <a:pt x="562" y="78"/>
                    </a:lnTo>
                    <a:lnTo>
                      <a:pt x="407" y="0"/>
                    </a:lnTo>
                  </a:path>
                </a:pathLst>
              </a:custGeom>
              <a:noFill/>
              <a:ln w="0">
                <a:solidFill>
                  <a:srgbClr val="6E1716"/>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654" name="Freeform 110">
                <a:extLst>
                  <a:ext uri="{FF2B5EF4-FFF2-40B4-BE49-F238E27FC236}">
                    <a16:creationId xmlns:a16="http://schemas.microsoft.com/office/drawing/2014/main" id="{02E8E843-228E-4DC3-A6ED-E51069FD5801}"/>
                  </a:ext>
                </a:extLst>
              </p:cNvPr>
              <p:cNvSpPr>
                <a:spLocks/>
              </p:cNvSpPr>
              <p:nvPr/>
            </p:nvSpPr>
            <p:spPr bwMode="auto">
              <a:xfrm>
                <a:off x="3485" y="975"/>
                <a:ext cx="100" cy="744"/>
              </a:xfrm>
              <a:custGeom>
                <a:avLst/>
                <a:gdLst>
                  <a:gd name="T0" fmla="*/ 0 w 499"/>
                  <a:gd name="T1" fmla="*/ 744 h 3721"/>
                  <a:gd name="T2" fmla="*/ 35 w 499"/>
                  <a:gd name="T3" fmla="*/ 731 h 3721"/>
                  <a:gd name="T4" fmla="*/ 3 w 499"/>
                  <a:gd name="T5" fmla="*/ 714 h 3721"/>
                  <a:gd name="T6" fmla="*/ 37 w 499"/>
                  <a:gd name="T7" fmla="*/ 701 h 3721"/>
                  <a:gd name="T8" fmla="*/ 6 w 499"/>
                  <a:gd name="T9" fmla="*/ 683 h 3721"/>
                  <a:gd name="T10" fmla="*/ 41 w 499"/>
                  <a:gd name="T11" fmla="*/ 667 h 3721"/>
                  <a:gd name="T12" fmla="*/ 10 w 499"/>
                  <a:gd name="T13" fmla="*/ 648 h 3721"/>
                  <a:gd name="T14" fmla="*/ 43 w 499"/>
                  <a:gd name="T15" fmla="*/ 636 h 3721"/>
                  <a:gd name="T16" fmla="*/ 12 w 499"/>
                  <a:gd name="T17" fmla="*/ 618 h 3721"/>
                  <a:gd name="T18" fmla="*/ 47 w 499"/>
                  <a:gd name="T19" fmla="*/ 601 h 3721"/>
                  <a:gd name="T20" fmla="*/ 15 w 499"/>
                  <a:gd name="T21" fmla="*/ 582 h 3721"/>
                  <a:gd name="T22" fmla="*/ 50 w 499"/>
                  <a:gd name="T23" fmla="*/ 565 h 3721"/>
                  <a:gd name="T24" fmla="*/ 18 w 499"/>
                  <a:gd name="T25" fmla="*/ 550 h 3721"/>
                  <a:gd name="T26" fmla="*/ 53 w 499"/>
                  <a:gd name="T27" fmla="*/ 533 h 3721"/>
                  <a:gd name="T28" fmla="*/ 21 w 499"/>
                  <a:gd name="T29" fmla="*/ 521 h 3721"/>
                  <a:gd name="T30" fmla="*/ 56 w 499"/>
                  <a:gd name="T31" fmla="*/ 502 h 3721"/>
                  <a:gd name="T32" fmla="*/ 24 w 499"/>
                  <a:gd name="T33" fmla="*/ 483 h 3721"/>
                  <a:gd name="T34" fmla="*/ 58 w 499"/>
                  <a:gd name="T35" fmla="*/ 474 h 3721"/>
                  <a:gd name="T36" fmla="*/ 27 w 499"/>
                  <a:gd name="T37" fmla="*/ 453 h 3721"/>
                  <a:gd name="T38" fmla="*/ 61 w 499"/>
                  <a:gd name="T39" fmla="*/ 441 h 3721"/>
                  <a:gd name="T40" fmla="*/ 29 w 499"/>
                  <a:gd name="T41" fmla="*/ 421 h 3721"/>
                  <a:gd name="T42" fmla="*/ 65 w 499"/>
                  <a:gd name="T43" fmla="*/ 402 h 3721"/>
                  <a:gd name="T44" fmla="*/ 33 w 499"/>
                  <a:gd name="T45" fmla="*/ 384 h 3721"/>
                  <a:gd name="T46" fmla="*/ 38 w 499"/>
                  <a:gd name="T47" fmla="*/ 382 h 3721"/>
                  <a:gd name="T48" fmla="*/ 43 w 499"/>
                  <a:gd name="T49" fmla="*/ 381 h 3721"/>
                  <a:gd name="T50" fmla="*/ 47 w 499"/>
                  <a:gd name="T51" fmla="*/ 379 h 3721"/>
                  <a:gd name="T52" fmla="*/ 52 w 499"/>
                  <a:gd name="T53" fmla="*/ 376 h 3721"/>
                  <a:gd name="T54" fmla="*/ 56 w 499"/>
                  <a:gd name="T55" fmla="*/ 375 h 3721"/>
                  <a:gd name="T56" fmla="*/ 60 w 499"/>
                  <a:gd name="T57" fmla="*/ 374 h 3721"/>
                  <a:gd name="T58" fmla="*/ 63 w 499"/>
                  <a:gd name="T59" fmla="*/ 372 h 3721"/>
                  <a:gd name="T60" fmla="*/ 66 w 499"/>
                  <a:gd name="T61" fmla="*/ 372 h 3721"/>
                  <a:gd name="T62" fmla="*/ 67 w 499"/>
                  <a:gd name="T63" fmla="*/ 371 h 3721"/>
                  <a:gd name="T64" fmla="*/ 68 w 499"/>
                  <a:gd name="T65" fmla="*/ 371 h 3721"/>
                  <a:gd name="T66" fmla="*/ 35 w 499"/>
                  <a:gd name="T67" fmla="*/ 357 h 3721"/>
                  <a:gd name="T68" fmla="*/ 71 w 499"/>
                  <a:gd name="T69" fmla="*/ 340 h 3721"/>
                  <a:gd name="T70" fmla="*/ 38 w 499"/>
                  <a:gd name="T71" fmla="*/ 326 h 3721"/>
                  <a:gd name="T72" fmla="*/ 73 w 499"/>
                  <a:gd name="T73" fmla="*/ 310 h 3721"/>
                  <a:gd name="T74" fmla="*/ 41 w 499"/>
                  <a:gd name="T75" fmla="*/ 295 h 3721"/>
                  <a:gd name="T76" fmla="*/ 76 w 499"/>
                  <a:gd name="T77" fmla="*/ 286 h 3721"/>
                  <a:gd name="T78" fmla="*/ 44 w 499"/>
                  <a:gd name="T79" fmla="*/ 264 h 3721"/>
                  <a:gd name="T80" fmla="*/ 78 w 499"/>
                  <a:gd name="T81" fmla="*/ 257 h 3721"/>
                  <a:gd name="T82" fmla="*/ 47 w 499"/>
                  <a:gd name="T83" fmla="*/ 235 h 3721"/>
                  <a:gd name="T84" fmla="*/ 81 w 499"/>
                  <a:gd name="T85" fmla="*/ 228 h 3721"/>
                  <a:gd name="T86" fmla="*/ 50 w 499"/>
                  <a:gd name="T87" fmla="*/ 202 h 3721"/>
                  <a:gd name="T88" fmla="*/ 84 w 499"/>
                  <a:gd name="T89" fmla="*/ 195 h 3721"/>
                  <a:gd name="T90" fmla="*/ 52 w 499"/>
                  <a:gd name="T91" fmla="*/ 173 h 3721"/>
                  <a:gd name="T92" fmla="*/ 86 w 499"/>
                  <a:gd name="T93" fmla="*/ 168 h 3721"/>
                  <a:gd name="T94" fmla="*/ 55 w 499"/>
                  <a:gd name="T95" fmla="*/ 145 h 3721"/>
                  <a:gd name="T96" fmla="*/ 89 w 499"/>
                  <a:gd name="T97" fmla="*/ 137 h 3721"/>
                  <a:gd name="T98" fmla="*/ 57 w 499"/>
                  <a:gd name="T99" fmla="*/ 114 h 3721"/>
                  <a:gd name="T100" fmla="*/ 92 w 499"/>
                  <a:gd name="T101" fmla="*/ 107 h 3721"/>
                  <a:gd name="T102" fmla="*/ 60 w 499"/>
                  <a:gd name="T103" fmla="*/ 86 h 3721"/>
                  <a:gd name="T104" fmla="*/ 95 w 499"/>
                  <a:gd name="T105" fmla="*/ 75 h 3721"/>
                  <a:gd name="T106" fmla="*/ 63 w 499"/>
                  <a:gd name="T107" fmla="*/ 55 h 3721"/>
                  <a:gd name="T108" fmla="*/ 97 w 499"/>
                  <a:gd name="T109" fmla="*/ 45 h 3721"/>
                  <a:gd name="T110" fmla="*/ 66 w 499"/>
                  <a:gd name="T111" fmla="*/ 29 h 3721"/>
                  <a:gd name="T112" fmla="*/ 100 w 499"/>
                  <a:gd name="T113" fmla="*/ 18 h 3721"/>
                  <a:gd name="T114" fmla="*/ 68 w 499"/>
                  <a:gd name="T115" fmla="*/ 0 h 3721"/>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499"/>
                  <a:gd name="T175" fmla="*/ 0 h 3721"/>
                  <a:gd name="T176" fmla="*/ 499 w 499"/>
                  <a:gd name="T177" fmla="*/ 3721 h 3721"/>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499" h="3721">
                    <a:moveTo>
                      <a:pt x="0" y="3721"/>
                    </a:moveTo>
                    <a:lnTo>
                      <a:pt x="173" y="3656"/>
                    </a:lnTo>
                    <a:lnTo>
                      <a:pt x="15" y="3571"/>
                    </a:lnTo>
                    <a:lnTo>
                      <a:pt x="187" y="3506"/>
                    </a:lnTo>
                    <a:lnTo>
                      <a:pt x="29" y="3416"/>
                    </a:lnTo>
                    <a:lnTo>
                      <a:pt x="203" y="3335"/>
                    </a:lnTo>
                    <a:lnTo>
                      <a:pt x="49" y="3242"/>
                    </a:lnTo>
                    <a:lnTo>
                      <a:pt x="216" y="3180"/>
                    </a:lnTo>
                    <a:lnTo>
                      <a:pt x="58" y="3092"/>
                    </a:lnTo>
                    <a:lnTo>
                      <a:pt x="233" y="3005"/>
                    </a:lnTo>
                    <a:lnTo>
                      <a:pt x="75" y="2911"/>
                    </a:lnTo>
                    <a:lnTo>
                      <a:pt x="249" y="2825"/>
                    </a:lnTo>
                    <a:lnTo>
                      <a:pt x="90" y="2752"/>
                    </a:lnTo>
                    <a:lnTo>
                      <a:pt x="264" y="2665"/>
                    </a:lnTo>
                    <a:lnTo>
                      <a:pt x="103" y="2606"/>
                    </a:lnTo>
                    <a:lnTo>
                      <a:pt x="278" y="2510"/>
                    </a:lnTo>
                    <a:lnTo>
                      <a:pt x="120" y="2416"/>
                    </a:lnTo>
                    <a:lnTo>
                      <a:pt x="291" y="2370"/>
                    </a:lnTo>
                    <a:lnTo>
                      <a:pt x="134" y="2266"/>
                    </a:lnTo>
                    <a:lnTo>
                      <a:pt x="305" y="2205"/>
                    </a:lnTo>
                    <a:lnTo>
                      <a:pt x="144" y="2105"/>
                    </a:lnTo>
                    <a:lnTo>
                      <a:pt x="324" y="2009"/>
                    </a:lnTo>
                    <a:lnTo>
                      <a:pt x="165" y="1921"/>
                    </a:lnTo>
                    <a:lnTo>
                      <a:pt x="190" y="1913"/>
                    </a:lnTo>
                    <a:lnTo>
                      <a:pt x="214" y="1904"/>
                    </a:lnTo>
                    <a:lnTo>
                      <a:pt x="234" y="1896"/>
                    </a:lnTo>
                    <a:lnTo>
                      <a:pt x="259" y="1883"/>
                    </a:lnTo>
                    <a:lnTo>
                      <a:pt x="278" y="1875"/>
                    </a:lnTo>
                    <a:lnTo>
                      <a:pt x="298" y="1872"/>
                    </a:lnTo>
                    <a:lnTo>
                      <a:pt x="313" y="1863"/>
                    </a:lnTo>
                    <a:lnTo>
                      <a:pt x="328" y="1859"/>
                    </a:lnTo>
                    <a:lnTo>
                      <a:pt x="333" y="1855"/>
                    </a:lnTo>
                    <a:lnTo>
                      <a:pt x="337" y="1855"/>
                    </a:lnTo>
                    <a:lnTo>
                      <a:pt x="173" y="1786"/>
                    </a:lnTo>
                    <a:lnTo>
                      <a:pt x="352" y="1700"/>
                    </a:lnTo>
                    <a:lnTo>
                      <a:pt x="191" y="1631"/>
                    </a:lnTo>
                    <a:lnTo>
                      <a:pt x="365" y="1549"/>
                    </a:lnTo>
                    <a:lnTo>
                      <a:pt x="206" y="1476"/>
                    </a:lnTo>
                    <a:lnTo>
                      <a:pt x="377" y="1430"/>
                    </a:lnTo>
                    <a:lnTo>
                      <a:pt x="220" y="1321"/>
                    </a:lnTo>
                    <a:lnTo>
                      <a:pt x="390" y="1284"/>
                    </a:lnTo>
                    <a:lnTo>
                      <a:pt x="233" y="1175"/>
                    </a:lnTo>
                    <a:lnTo>
                      <a:pt x="403" y="1139"/>
                    </a:lnTo>
                    <a:lnTo>
                      <a:pt x="248" y="1010"/>
                    </a:lnTo>
                    <a:lnTo>
                      <a:pt x="418" y="974"/>
                    </a:lnTo>
                    <a:lnTo>
                      <a:pt x="261" y="866"/>
                    </a:lnTo>
                    <a:lnTo>
                      <a:pt x="431" y="839"/>
                    </a:lnTo>
                    <a:lnTo>
                      <a:pt x="274" y="726"/>
                    </a:lnTo>
                    <a:lnTo>
                      <a:pt x="444" y="684"/>
                    </a:lnTo>
                    <a:lnTo>
                      <a:pt x="284" y="570"/>
                    </a:lnTo>
                    <a:lnTo>
                      <a:pt x="458" y="534"/>
                    </a:lnTo>
                    <a:lnTo>
                      <a:pt x="301" y="431"/>
                    </a:lnTo>
                    <a:lnTo>
                      <a:pt x="473" y="374"/>
                    </a:lnTo>
                    <a:lnTo>
                      <a:pt x="316" y="275"/>
                    </a:lnTo>
                    <a:lnTo>
                      <a:pt x="486" y="224"/>
                    </a:lnTo>
                    <a:lnTo>
                      <a:pt x="327" y="145"/>
                    </a:lnTo>
                    <a:lnTo>
                      <a:pt x="499" y="88"/>
                    </a:lnTo>
                    <a:lnTo>
                      <a:pt x="341" y="0"/>
                    </a:lnTo>
                  </a:path>
                </a:pathLst>
              </a:custGeom>
              <a:noFill/>
              <a:ln w="0">
                <a:solidFill>
                  <a:srgbClr val="6E1716"/>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655" name="Freeform 111">
                <a:extLst>
                  <a:ext uri="{FF2B5EF4-FFF2-40B4-BE49-F238E27FC236}">
                    <a16:creationId xmlns:a16="http://schemas.microsoft.com/office/drawing/2014/main" id="{DDEDDA75-0D65-4830-9A38-1D6A27DB364E}"/>
                  </a:ext>
                </a:extLst>
              </p:cNvPr>
              <p:cNvSpPr>
                <a:spLocks/>
              </p:cNvSpPr>
              <p:nvPr/>
            </p:nvSpPr>
            <p:spPr bwMode="auto">
              <a:xfrm>
                <a:off x="3487" y="974"/>
                <a:ext cx="99" cy="749"/>
              </a:xfrm>
              <a:custGeom>
                <a:avLst/>
                <a:gdLst>
                  <a:gd name="T0" fmla="*/ 31 w 498"/>
                  <a:gd name="T1" fmla="*/ 749 h 3745"/>
                  <a:gd name="T2" fmla="*/ 0 w 498"/>
                  <a:gd name="T3" fmla="*/ 732 h 3745"/>
                  <a:gd name="T4" fmla="*/ 34 w 498"/>
                  <a:gd name="T5" fmla="*/ 719 h 3745"/>
                  <a:gd name="T6" fmla="*/ 3 w 498"/>
                  <a:gd name="T7" fmla="*/ 701 h 3745"/>
                  <a:gd name="T8" fmla="*/ 37 w 498"/>
                  <a:gd name="T9" fmla="*/ 686 h 3745"/>
                  <a:gd name="T10" fmla="*/ 7 w 498"/>
                  <a:gd name="T11" fmla="*/ 666 h 3745"/>
                  <a:gd name="T12" fmla="*/ 40 w 498"/>
                  <a:gd name="T13" fmla="*/ 654 h 3745"/>
                  <a:gd name="T14" fmla="*/ 9 w 498"/>
                  <a:gd name="T15" fmla="*/ 636 h 3745"/>
                  <a:gd name="T16" fmla="*/ 43 w 498"/>
                  <a:gd name="T17" fmla="*/ 619 h 3745"/>
                  <a:gd name="T18" fmla="*/ 12 w 498"/>
                  <a:gd name="T19" fmla="*/ 600 h 3745"/>
                  <a:gd name="T20" fmla="*/ 47 w 498"/>
                  <a:gd name="T21" fmla="*/ 583 h 3745"/>
                  <a:gd name="T22" fmla="*/ 15 w 498"/>
                  <a:gd name="T23" fmla="*/ 568 h 3745"/>
                  <a:gd name="T24" fmla="*/ 50 w 498"/>
                  <a:gd name="T25" fmla="*/ 551 h 3745"/>
                  <a:gd name="T26" fmla="*/ 17 w 498"/>
                  <a:gd name="T27" fmla="*/ 539 h 3745"/>
                  <a:gd name="T28" fmla="*/ 52 w 498"/>
                  <a:gd name="T29" fmla="*/ 520 h 3745"/>
                  <a:gd name="T30" fmla="*/ 21 w 498"/>
                  <a:gd name="T31" fmla="*/ 501 h 3745"/>
                  <a:gd name="T32" fmla="*/ 55 w 498"/>
                  <a:gd name="T33" fmla="*/ 492 h 3745"/>
                  <a:gd name="T34" fmla="*/ 24 w 498"/>
                  <a:gd name="T35" fmla="*/ 472 h 3745"/>
                  <a:gd name="T36" fmla="*/ 58 w 498"/>
                  <a:gd name="T37" fmla="*/ 459 h 3745"/>
                  <a:gd name="T38" fmla="*/ 26 w 498"/>
                  <a:gd name="T39" fmla="*/ 439 h 3745"/>
                  <a:gd name="T40" fmla="*/ 61 w 498"/>
                  <a:gd name="T41" fmla="*/ 420 h 3745"/>
                  <a:gd name="T42" fmla="*/ 30 w 498"/>
                  <a:gd name="T43" fmla="*/ 403 h 3745"/>
                  <a:gd name="T44" fmla="*/ 35 w 498"/>
                  <a:gd name="T45" fmla="*/ 400 h 3745"/>
                  <a:gd name="T46" fmla="*/ 40 w 498"/>
                  <a:gd name="T47" fmla="*/ 399 h 3745"/>
                  <a:gd name="T48" fmla="*/ 44 w 498"/>
                  <a:gd name="T49" fmla="*/ 397 h 3745"/>
                  <a:gd name="T50" fmla="*/ 49 w 498"/>
                  <a:gd name="T51" fmla="*/ 395 h 3745"/>
                  <a:gd name="T52" fmla="*/ 52 w 498"/>
                  <a:gd name="T53" fmla="*/ 394 h 3745"/>
                  <a:gd name="T54" fmla="*/ 56 w 498"/>
                  <a:gd name="T55" fmla="*/ 392 h 3745"/>
                  <a:gd name="T56" fmla="*/ 59 w 498"/>
                  <a:gd name="T57" fmla="*/ 390 h 3745"/>
                  <a:gd name="T58" fmla="*/ 62 w 498"/>
                  <a:gd name="T59" fmla="*/ 390 h 3745"/>
                  <a:gd name="T60" fmla="*/ 63 w 498"/>
                  <a:gd name="T61" fmla="*/ 389 h 3745"/>
                  <a:gd name="T62" fmla="*/ 64 w 498"/>
                  <a:gd name="T63" fmla="*/ 389 h 3745"/>
                  <a:gd name="T64" fmla="*/ 31 w 498"/>
                  <a:gd name="T65" fmla="*/ 375 h 3745"/>
                  <a:gd name="T66" fmla="*/ 67 w 498"/>
                  <a:gd name="T67" fmla="*/ 358 h 3745"/>
                  <a:gd name="T68" fmla="*/ 35 w 498"/>
                  <a:gd name="T69" fmla="*/ 344 h 3745"/>
                  <a:gd name="T70" fmla="*/ 70 w 498"/>
                  <a:gd name="T71" fmla="*/ 328 h 3745"/>
                  <a:gd name="T72" fmla="*/ 38 w 498"/>
                  <a:gd name="T73" fmla="*/ 314 h 3745"/>
                  <a:gd name="T74" fmla="*/ 72 w 498"/>
                  <a:gd name="T75" fmla="*/ 304 h 3745"/>
                  <a:gd name="T76" fmla="*/ 41 w 498"/>
                  <a:gd name="T77" fmla="*/ 282 h 3745"/>
                  <a:gd name="T78" fmla="*/ 75 w 498"/>
                  <a:gd name="T79" fmla="*/ 275 h 3745"/>
                  <a:gd name="T80" fmla="*/ 43 w 498"/>
                  <a:gd name="T81" fmla="*/ 253 h 3745"/>
                  <a:gd name="T82" fmla="*/ 77 w 498"/>
                  <a:gd name="T83" fmla="*/ 246 h 3745"/>
                  <a:gd name="T84" fmla="*/ 46 w 498"/>
                  <a:gd name="T85" fmla="*/ 221 h 3745"/>
                  <a:gd name="T86" fmla="*/ 80 w 498"/>
                  <a:gd name="T87" fmla="*/ 214 h 3745"/>
                  <a:gd name="T88" fmla="*/ 49 w 498"/>
                  <a:gd name="T89" fmla="*/ 192 h 3745"/>
                  <a:gd name="T90" fmla="*/ 83 w 498"/>
                  <a:gd name="T91" fmla="*/ 186 h 3745"/>
                  <a:gd name="T92" fmla="*/ 52 w 498"/>
                  <a:gd name="T93" fmla="*/ 163 h 3745"/>
                  <a:gd name="T94" fmla="*/ 85 w 498"/>
                  <a:gd name="T95" fmla="*/ 155 h 3745"/>
                  <a:gd name="T96" fmla="*/ 53 w 498"/>
                  <a:gd name="T97" fmla="*/ 132 h 3745"/>
                  <a:gd name="T98" fmla="*/ 88 w 498"/>
                  <a:gd name="T99" fmla="*/ 125 h 3745"/>
                  <a:gd name="T100" fmla="*/ 57 w 498"/>
                  <a:gd name="T101" fmla="*/ 104 h 3745"/>
                  <a:gd name="T102" fmla="*/ 91 w 498"/>
                  <a:gd name="T103" fmla="*/ 93 h 3745"/>
                  <a:gd name="T104" fmla="*/ 60 w 498"/>
                  <a:gd name="T105" fmla="*/ 73 h 3745"/>
                  <a:gd name="T106" fmla="*/ 94 w 498"/>
                  <a:gd name="T107" fmla="*/ 63 h 3745"/>
                  <a:gd name="T108" fmla="*/ 62 w 498"/>
                  <a:gd name="T109" fmla="*/ 47 h 3745"/>
                  <a:gd name="T110" fmla="*/ 96 w 498"/>
                  <a:gd name="T111" fmla="*/ 36 h 3745"/>
                  <a:gd name="T112" fmla="*/ 65 w 498"/>
                  <a:gd name="T113" fmla="*/ 19 h 3745"/>
                  <a:gd name="T114" fmla="*/ 99 w 498"/>
                  <a:gd name="T115" fmla="*/ 4 h 3745"/>
                  <a:gd name="T116" fmla="*/ 91 w 498"/>
                  <a:gd name="T117" fmla="*/ 0 h 374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498"/>
                  <a:gd name="T178" fmla="*/ 0 h 3745"/>
                  <a:gd name="T179" fmla="*/ 498 w 498"/>
                  <a:gd name="T180" fmla="*/ 3745 h 374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498" h="3745">
                    <a:moveTo>
                      <a:pt x="158" y="3745"/>
                    </a:moveTo>
                    <a:lnTo>
                      <a:pt x="0" y="3661"/>
                    </a:lnTo>
                    <a:lnTo>
                      <a:pt x="172" y="3594"/>
                    </a:lnTo>
                    <a:lnTo>
                      <a:pt x="14" y="3506"/>
                    </a:lnTo>
                    <a:lnTo>
                      <a:pt x="188" y="3429"/>
                    </a:lnTo>
                    <a:lnTo>
                      <a:pt x="34" y="3331"/>
                    </a:lnTo>
                    <a:lnTo>
                      <a:pt x="202" y="3269"/>
                    </a:lnTo>
                    <a:lnTo>
                      <a:pt x="43" y="3181"/>
                    </a:lnTo>
                    <a:lnTo>
                      <a:pt x="218" y="3094"/>
                    </a:lnTo>
                    <a:lnTo>
                      <a:pt x="60" y="3000"/>
                    </a:lnTo>
                    <a:lnTo>
                      <a:pt x="234" y="2914"/>
                    </a:lnTo>
                    <a:lnTo>
                      <a:pt x="75" y="2841"/>
                    </a:lnTo>
                    <a:lnTo>
                      <a:pt x="249" y="2754"/>
                    </a:lnTo>
                    <a:lnTo>
                      <a:pt x="88" y="2695"/>
                    </a:lnTo>
                    <a:lnTo>
                      <a:pt x="263" y="2599"/>
                    </a:lnTo>
                    <a:lnTo>
                      <a:pt x="105" y="2505"/>
                    </a:lnTo>
                    <a:lnTo>
                      <a:pt x="276" y="2459"/>
                    </a:lnTo>
                    <a:lnTo>
                      <a:pt x="119" y="2360"/>
                    </a:lnTo>
                    <a:lnTo>
                      <a:pt x="291" y="2294"/>
                    </a:lnTo>
                    <a:lnTo>
                      <a:pt x="129" y="2194"/>
                    </a:lnTo>
                    <a:lnTo>
                      <a:pt x="309" y="2099"/>
                    </a:lnTo>
                    <a:lnTo>
                      <a:pt x="150" y="2015"/>
                    </a:lnTo>
                    <a:lnTo>
                      <a:pt x="175" y="2002"/>
                    </a:lnTo>
                    <a:lnTo>
                      <a:pt x="199" y="1994"/>
                    </a:lnTo>
                    <a:lnTo>
                      <a:pt x="219" y="1985"/>
                    </a:lnTo>
                    <a:lnTo>
                      <a:pt x="244" y="1977"/>
                    </a:lnTo>
                    <a:lnTo>
                      <a:pt x="263" y="1969"/>
                    </a:lnTo>
                    <a:lnTo>
                      <a:pt x="284" y="1960"/>
                    </a:lnTo>
                    <a:lnTo>
                      <a:pt x="298" y="1951"/>
                    </a:lnTo>
                    <a:lnTo>
                      <a:pt x="313" y="1948"/>
                    </a:lnTo>
                    <a:lnTo>
                      <a:pt x="318" y="1943"/>
                    </a:lnTo>
                    <a:lnTo>
                      <a:pt x="323" y="1943"/>
                    </a:lnTo>
                    <a:lnTo>
                      <a:pt x="158" y="1874"/>
                    </a:lnTo>
                    <a:lnTo>
                      <a:pt x="337" y="1789"/>
                    </a:lnTo>
                    <a:lnTo>
                      <a:pt x="176" y="1720"/>
                    </a:lnTo>
                    <a:lnTo>
                      <a:pt x="350" y="1638"/>
                    </a:lnTo>
                    <a:lnTo>
                      <a:pt x="191" y="1569"/>
                    </a:lnTo>
                    <a:lnTo>
                      <a:pt x="362" y="1518"/>
                    </a:lnTo>
                    <a:lnTo>
                      <a:pt x="205" y="1410"/>
                    </a:lnTo>
                    <a:lnTo>
                      <a:pt x="375" y="1374"/>
                    </a:lnTo>
                    <a:lnTo>
                      <a:pt x="218" y="1264"/>
                    </a:lnTo>
                    <a:lnTo>
                      <a:pt x="388" y="1228"/>
                    </a:lnTo>
                    <a:lnTo>
                      <a:pt x="233" y="1105"/>
                    </a:lnTo>
                    <a:lnTo>
                      <a:pt x="402" y="1069"/>
                    </a:lnTo>
                    <a:lnTo>
                      <a:pt x="247" y="959"/>
                    </a:lnTo>
                    <a:lnTo>
                      <a:pt x="416" y="929"/>
                    </a:lnTo>
                    <a:lnTo>
                      <a:pt x="260" y="814"/>
                    </a:lnTo>
                    <a:lnTo>
                      <a:pt x="430" y="773"/>
                    </a:lnTo>
                    <a:lnTo>
                      <a:pt x="269" y="659"/>
                    </a:lnTo>
                    <a:lnTo>
                      <a:pt x="443" y="624"/>
                    </a:lnTo>
                    <a:lnTo>
                      <a:pt x="286" y="520"/>
                    </a:lnTo>
                    <a:lnTo>
                      <a:pt x="458" y="463"/>
                    </a:lnTo>
                    <a:lnTo>
                      <a:pt x="301" y="365"/>
                    </a:lnTo>
                    <a:lnTo>
                      <a:pt x="471" y="313"/>
                    </a:lnTo>
                    <a:lnTo>
                      <a:pt x="312" y="234"/>
                    </a:lnTo>
                    <a:lnTo>
                      <a:pt x="484" y="178"/>
                    </a:lnTo>
                    <a:lnTo>
                      <a:pt x="326" y="95"/>
                    </a:lnTo>
                    <a:lnTo>
                      <a:pt x="498" y="22"/>
                    </a:lnTo>
                    <a:lnTo>
                      <a:pt x="458" y="0"/>
                    </a:lnTo>
                  </a:path>
                </a:pathLst>
              </a:custGeom>
              <a:noFill/>
              <a:ln w="0">
                <a:solidFill>
                  <a:srgbClr val="6E1716"/>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656" name="Freeform 112">
                <a:extLst>
                  <a:ext uri="{FF2B5EF4-FFF2-40B4-BE49-F238E27FC236}">
                    <a16:creationId xmlns:a16="http://schemas.microsoft.com/office/drawing/2014/main" id="{B0D912A3-2F37-4D19-9BA5-9EB0635623D9}"/>
                  </a:ext>
                </a:extLst>
              </p:cNvPr>
              <p:cNvSpPr>
                <a:spLocks/>
              </p:cNvSpPr>
              <p:nvPr/>
            </p:nvSpPr>
            <p:spPr bwMode="auto">
              <a:xfrm>
                <a:off x="2478" y="1082"/>
                <a:ext cx="88" cy="624"/>
              </a:xfrm>
              <a:custGeom>
                <a:avLst/>
                <a:gdLst>
                  <a:gd name="T0" fmla="*/ 0 w 439"/>
                  <a:gd name="T1" fmla="*/ 624 h 3116"/>
                  <a:gd name="T2" fmla="*/ 34 w 439"/>
                  <a:gd name="T3" fmla="*/ 607 h 3116"/>
                  <a:gd name="T4" fmla="*/ 2 w 439"/>
                  <a:gd name="T5" fmla="*/ 591 h 3116"/>
                  <a:gd name="T6" fmla="*/ 36 w 439"/>
                  <a:gd name="T7" fmla="*/ 578 h 3116"/>
                  <a:gd name="T8" fmla="*/ 5 w 439"/>
                  <a:gd name="T9" fmla="*/ 559 h 3116"/>
                  <a:gd name="T10" fmla="*/ 39 w 439"/>
                  <a:gd name="T11" fmla="*/ 543 h 3116"/>
                  <a:gd name="T12" fmla="*/ 9 w 439"/>
                  <a:gd name="T13" fmla="*/ 524 h 3116"/>
                  <a:gd name="T14" fmla="*/ 42 w 439"/>
                  <a:gd name="T15" fmla="*/ 511 h 3116"/>
                  <a:gd name="T16" fmla="*/ 11 w 439"/>
                  <a:gd name="T17" fmla="*/ 494 h 3116"/>
                  <a:gd name="T18" fmla="*/ 46 w 439"/>
                  <a:gd name="T19" fmla="*/ 477 h 3116"/>
                  <a:gd name="T20" fmla="*/ 14 w 439"/>
                  <a:gd name="T21" fmla="*/ 459 h 3116"/>
                  <a:gd name="T22" fmla="*/ 49 w 439"/>
                  <a:gd name="T23" fmla="*/ 441 h 3116"/>
                  <a:gd name="T24" fmla="*/ 17 w 439"/>
                  <a:gd name="T25" fmla="*/ 426 h 3116"/>
                  <a:gd name="T26" fmla="*/ 52 w 439"/>
                  <a:gd name="T27" fmla="*/ 409 h 3116"/>
                  <a:gd name="T28" fmla="*/ 20 w 439"/>
                  <a:gd name="T29" fmla="*/ 397 h 3116"/>
                  <a:gd name="T30" fmla="*/ 55 w 439"/>
                  <a:gd name="T31" fmla="*/ 377 h 3116"/>
                  <a:gd name="T32" fmla="*/ 22 w 439"/>
                  <a:gd name="T33" fmla="*/ 359 h 3116"/>
                  <a:gd name="T34" fmla="*/ 57 w 439"/>
                  <a:gd name="T35" fmla="*/ 349 h 3116"/>
                  <a:gd name="T36" fmla="*/ 25 w 439"/>
                  <a:gd name="T37" fmla="*/ 329 h 3116"/>
                  <a:gd name="T38" fmla="*/ 60 w 439"/>
                  <a:gd name="T39" fmla="*/ 316 h 3116"/>
                  <a:gd name="T40" fmla="*/ 28 w 439"/>
                  <a:gd name="T41" fmla="*/ 296 h 3116"/>
                  <a:gd name="T42" fmla="*/ 64 w 439"/>
                  <a:gd name="T43" fmla="*/ 278 h 3116"/>
                  <a:gd name="T44" fmla="*/ 32 w 439"/>
                  <a:gd name="T45" fmla="*/ 260 h 3116"/>
                  <a:gd name="T46" fmla="*/ 37 w 439"/>
                  <a:gd name="T47" fmla="*/ 259 h 3116"/>
                  <a:gd name="T48" fmla="*/ 42 w 439"/>
                  <a:gd name="T49" fmla="*/ 256 h 3116"/>
                  <a:gd name="T50" fmla="*/ 46 w 439"/>
                  <a:gd name="T51" fmla="*/ 254 h 3116"/>
                  <a:gd name="T52" fmla="*/ 51 w 439"/>
                  <a:gd name="T53" fmla="*/ 253 h 3116"/>
                  <a:gd name="T54" fmla="*/ 55 w 439"/>
                  <a:gd name="T55" fmla="*/ 251 h 3116"/>
                  <a:gd name="T56" fmla="*/ 59 w 439"/>
                  <a:gd name="T57" fmla="*/ 249 h 3116"/>
                  <a:gd name="T58" fmla="*/ 62 w 439"/>
                  <a:gd name="T59" fmla="*/ 249 h 3116"/>
                  <a:gd name="T60" fmla="*/ 65 w 439"/>
                  <a:gd name="T61" fmla="*/ 247 h 3116"/>
                  <a:gd name="T62" fmla="*/ 66 w 439"/>
                  <a:gd name="T63" fmla="*/ 247 h 3116"/>
                  <a:gd name="T64" fmla="*/ 67 w 439"/>
                  <a:gd name="T65" fmla="*/ 246 h 3116"/>
                  <a:gd name="T66" fmla="*/ 34 w 439"/>
                  <a:gd name="T67" fmla="*/ 232 h 3116"/>
                  <a:gd name="T68" fmla="*/ 70 w 439"/>
                  <a:gd name="T69" fmla="*/ 215 h 3116"/>
                  <a:gd name="T70" fmla="*/ 37 w 439"/>
                  <a:gd name="T71" fmla="*/ 202 h 3116"/>
                  <a:gd name="T72" fmla="*/ 72 w 439"/>
                  <a:gd name="T73" fmla="*/ 185 h 3116"/>
                  <a:gd name="T74" fmla="*/ 40 w 439"/>
                  <a:gd name="T75" fmla="*/ 171 h 3116"/>
                  <a:gd name="T76" fmla="*/ 74 w 439"/>
                  <a:gd name="T77" fmla="*/ 161 h 3116"/>
                  <a:gd name="T78" fmla="*/ 42 w 439"/>
                  <a:gd name="T79" fmla="*/ 139 h 3116"/>
                  <a:gd name="T80" fmla="*/ 77 w 439"/>
                  <a:gd name="T81" fmla="*/ 133 h 3116"/>
                  <a:gd name="T82" fmla="*/ 46 w 439"/>
                  <a:gd name="T83" fmla="*/ 110 h 3116"/>
                  <a:gd name="T84" fmla="*/ 80 w 439"/>
                  <a:gd name="T85" fmla="*/ 104 h 3116"/>
                  <a:gd name="T86" fmla="*/ 49 w 439"/>
                  <a:gd name="T87" fmla="*/ 78 h 3116"/>
                  <a:gd name="T88" fmla="*/ 83 w 439"/>
                  <a:gd name="T89" fmla="*/ 71 h 3116"/>
                  <a:gd name="T90" fmla="*/ 51 w 439"/>
                  <a:gd name="T91" fmla="*/ 49 h 3116"/>
                  <a:gd name="T92" fmla="*/ 85 w 439"/>
                  <a:gd name="T93" fmla="*/ 43 h 3116"/>
                  <a:gd name="T94" fmla="*/ 54 w 439"/>
                  <a:gd name="T95" fmla="*/ 20 h 3116"/>
                  <a:gd name="T96" fmla="*/ 88 w 439"/>
                  <a:gd name="T97" fmla="*/ 12 h 3116"/>
                  <a:gd name="T98" fmla="*/ 72 w 439"/>
                  <a:gd name="T99" fmla="*/ 0 h 311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439"/>
                  <a:gd name="T151" fmla="*/ 0 h 3116"/>
                  <a:gd name="T152" fmla="*/ 439 w 439"/>
                  <a:gd name="T153" fmla="*/ 3116 h 311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439" h="3116">
                    <a:moveTo>
                      <a:pt x="0" y="3116"/>
                    </a:moveTo>
                    <a:lnTo>
                      <a:pt x="169" y="3029"/>
                    </a:lnTo>
                    <a:lnTo>
                      <a:pt x="10" y="2950"/>
                    </a:lnTo>
                    <a:lnTo>
                      <a:pt x="182" y="2884"/>
                    </a:lnTo>
                    <a:lnTo>
                      <a:pt x="25" y="2790"/>
                    </a:lnTo>
                    <a:lnTo>
                      <a:pt x="197" y="2713"/>
                    </a:lnTo>
                    <a:lnTo>
                      <a:pt x="45" y="2615"/>
                    </a:lnTo>
                    <a:lnTo>
                      <a:pt x="212" y="2554"/>
                    </a:lnTo>
                    <a:lnTo>
                      <a:pt x="54" y="2469"/>
                    </a:lnTo>
                    <a:lnTo>
                      <a:pt x="228" y="2383"/>
                    </a:lnTo>
                    <a:lnTo>
                      <a:pt x="70" y="2290"/>
                    </a:lnTo>
                    <a:lnTo>
                      <a:pt x="244" y="2204"/>
                    </a:lnTo>
                    <a:lnTo>
                      <a:pt x="84" y="2125"/>
                    </a:lnTo>
                    <a:lnTo>
                      <a:pt x="258" y="2043"/>
                    </a:lnTo>
                    <a:lnTo>
                      <a:pt x="98" y="1980"/>
                    </a:lnTo>
                    <a:lnTo>
                      <a:pt x="273" y="1883"/>
                    </a:lnTo>
                    <a:lnTo>
                      <a:pt x="110" y="1794"/>
                    </a:lnTo>
                    <a:lnTo>
                      <a:pt x="286" y="1743"/>
                    </a:lnTo>
                    <a:lnTo>
                      <a:pt x="124" y="1644"/>
                    </a:lnTo>
                    <a:lnTo>
                      <a:pt x="301" y="1578"/>
                    </a:lnTo>
                    <a:lnTo>
                      <a:pt x="139" y="1479"/>
                    </a:lnTo>
                    <a:lnTo>
                      <a:pt x="318" y="1388"/>
                    </a:lnTo>
                    <a:lnTo>
                      <a:pt x="160" y="1300"/>
                    </a:lnTo>
                    <a:lnTo>
                      <a:pt x="185" y="1291"/>
                    </a:lnTo>
                    <a:lnTo>
                      <a:pt x="210" y="1278"/>
                    </a:lnTo>
                    <a:lnTo>
                      <a:pt x="229" y="1269"/>
                    </a:lnTo>
                    <a:lnTo>
                      <a:pt x="254" y="1261"/>
                    </a:lnTo>
                    <a:lnTo>
                      <a:pt x="274" y="1253"/>
                    </a:lnTo>
                    <a:lnTo>
                      <a:pt x="293" y="1244"/>
                    </a:lnTo>
                    <a:lnTo>
                      <a:pt x="308" y="1241"/>
                    </a:lnTo>
                    <a:lnTo>
                      <a:pt x="323" y="1232"/>
                    </a:lnTo>
                    <a:lnTo>
                      <a:pt x="328" y="1233"/>
                    </a:lnTo>
                    <a:lnTo>
                      <a:pt x="333" y="1227"/>
                    </a:lnTo>
                    <a:lnTo>
                      <a:pt x="168" y="1159"/>
                    </a:lnTo>
                    <a:lnTo>
                      <a:pt x="348" y="1073"/>
                    </a:lnTo>
                    <a:lnTo>
                      <a:pt x="187" y="1009"/>
                    </a:lnTo>
                    <a:lnTo>
                      <a:pt x="361" y="922"/>
                    </a:lnTo>
                    <a:lnTo>
                      <a:pt x="201" y="855"/>
                    </a:lnTo>
                    <a:lnTo>
                      <a:pt x="371" y="803"/>
                    </a:lnTo>
                    <a:lnTo>
                      <a:pt x="211" y="694"/>
                    </a:lnTo>
                    <a:lnTo>
                      <a:pt x="385" y="662"/>
                    </a:lnTo>
                    <a:lnTo>
                      <a:pt x="229" y="549"/>
                    </a:lnTo>
                    <a:lnTo>
                      <a:pt x="397" y="518"/>
                    </a:lnTo>
                    <a:lnTo>
                      <a:pt x="244" y="389"/>
                    </a:lnTo>
                    <a:lnTo>
                      <a:pt x="413" y="353"/>
                    </a:lnTo>
                    <a:lnTo>
                      <a:pt x="256" y="244"/>
                    </a:lnTo>
                    <a:lnTo>
                      <a:pt x="426" y="213"/>
                    </a:lnTo>
                    <a:lnTo>
                      <a:pt x="270" y="99"/>
                    </a:lnTo>
                    <a:lnTo>
                      <a:pt x="439" y="62"/>
                    </a:lnTo>
                    <a:lnTo>
                      <a:pt x="360" y="0"/>
                    </a:lnTo>
                  </a:path>
                </a:pathLst>
              </a:custGeom>
              <a:noFill/>
              <a:ln w="0">
                <a:solidFill>
                  <a:srgbClr val="6E1716"/>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657" name="Freeform 113">
                <a:extLst>
                  <a:ext uri="{FF2B5EF4-FFF2-40B4-BE49-F238E27FC236}">
                    <a16:creationId xmlns:a16="http://schemas.microsoft.com/office/drawing/2014/main" id="{9C347BBB-5811-4992-88B4-CEAC6FAEA033}"/>
                  </a:ext>
                </a:extLst>
              </p:cNvPr>
              <p:cNvSpPr>
                <a:spLocks/>
              </p:cNvSpPr>
              <p:nvPr/>
            </p:nvSpPr>
            <p:spPr bwMode="auto">
              <a:xfrm>
                <a:off x="2479" y="1081"/>
                <a:ext cx="88" cy="624"/>
              </a:xfrm>
              <a:custGeom>
                <a:avLst/>
                <a:gdLst>
                  <a:gd name="T0" fmla="*/ 32 w 444"/>
                  <a:gd name="T1" fmla="*/ 624 h 3121"/>
                  <a:gd name="T2" fmla="*/ 0 w 444"/>
                  <a:gd name="T3" fmla="*/ 608 h 3121"/>
                  <a:gd name="T4" fmla="*/ 34 w 444"/>
                  <a:gd name="T5" fmla="*/ 595 h 3121"/>
                  <a:gd name="T6" fmla="*/ 3 w 444"/>
                  <a:gd name="T7" fmla="*/ 577 h 3121"/>
                  <a:gd name="T8" fmla="*/ 37 w 444"/>
                  <a:gd name="T9" fmla="*/ 561 h 3121"/>
                  <a:gd name="T10" fmla="*/ 7 w 444"/>
                  <a:gd name="T11" fmla="*/ 542 h 3121"/>
                  <a:gd name="T12" fmla="*/ 40 w 444"/>
                  <a:gd name="T13" fmla="*/ 529 h 3121"/>
                  <a:gd name="T14" fmla="*/ 9 w 444"/>
                  <a:gd name="T15" fmla="*/ 512 h 3121"/>
                  <a:gd name="T16" fmla="*/ 43 w 444"/>
                  <a:gd name="T17" fmla="*/ 495 h 3121"/>
                  <a:gd name="T18" fmla="*/ 12 w 444"/>
                  <a:gd name="T19" fmla="*/ 476 h 3121"/>
                  <a:gd name="T20" fmla="*/ 46 w 444"/>
                  <a:gd name="T21" fmla="*/ 459 h 3121"/>
                  <a:gd name="T22" fmla="*/ 15 w 444"/>
                  <a:gd name="T23" fmla="*/ 444 h 3121"/>
                  <a:gd name="T24" fmla="*/ 49 w 444"/>
                  <a:gd name="T25" fmla="*/ 427 h 3121"/>
                  <a:gd name="T26" fmla="*/ 17 w 444"/>
                  <a:gd name="T27" fmla="*/ 415 h 3121"/>
                  <a:gd name="T28" fmla="*/ 52 w 444"/>
                  <a:gd name="T29" fmla="*/ 396 h 3121"/>
                  <a:gd name="T30" fmla="*/ 20 w 444"/>
                  <a:gd name="T31" fmla="*/ 377 h 3121"/>
                  <a:gd name="T32" fmla="*/ 55 w 444"/>
                  <a:gd name="T33" fmla="*/ 367 h 3121"/>
                  <a:gd name="T34" fmla="*/ 23 w 444"/>
                  <a:gd name="T35" fmla="*/ 347 h 3121"/>
                  <a:gd name="T36" fmla="*/ 58 w 444"/>
                  <a:gd name="T37" fmla="*/ 334 h 3121"/>
                  <a:gd name="T38" fmla="*/ 26 w 444"/>
                  <a:gd name="T39" fmla="*/ 314 h 3121"/>
                  <a:gd name="T40" fmla="*/ 61 w 444"/>
                  <a:gd name="T41" fmla="*/ 296 h 3121"/>
                  <a:gd name="T42" fmla="*/ 30 w 444"/>
                  <a:gd name="T43" fmla="*/ 279 h 3121"/>
                  <a:gd name="T44" fmla="*/ 35 w 444"/>
                  <a:gd name="T45" fmla="*/ 277 h 3121"/>
                  <a:gd name="T46" fmla="*/ 40 w 444"/>
                  <a:gd name="T47" fmla="*/ 274 h 3121"/>
                  <a:gd name="T48" fmla="*/ 43 w 444"/>
                  <a:gd name="T49" fmla="*/ 273 h 3121"/>
                  <a:gd name="T50" fmla="*/ 48 w 444"/>
                  <a:gd name="T51" fmla="*/ 271 h 3121"/>
                  <a:gd name="T52" fmla="*/ 52 w 444"/>
                  <a:gd name="T53" fmla="*/ 269 h 3121"/>
                  <a:gd name="T54" fmla="*/ 56 w 444"/>
                  <a:gd name="T55" fmla="*/ 268 h 3121"/>
                  <a:gd name="T56" fmla="*/ 59 w 444"/>
                  <a:gd name="T57" fmla="*/ 267 h 3121"/>
                  <a:gd name="T58" fmla="*/ 62 w 444"/>
                  <a:gd name="T59" fmla="*/ 266 h 3121"/>
                  <a:gd name="T60" fmla="*/ 63 w 444"/>
                  <a:gd name="T61" fmla="*/ 265 h 3121"/>
                  <a:gd name="T62" fmla="*/ 64 w 444"/>
                  <a:gd name="T63" fmla="*/ 265 h 3121"/>
                  <a:gd name="T64" fmla="*/ 31 w 444"/>
                  <a:gd name="T65" fmla="*/ 251 h 3121"/>
                  <a:gd name="T66" fmla="*/ 67 w 444"/>
                  <a:gd name="T67" fmla="*/ 233 h 3121"/>
                  <a:gd name="T68" fmla="*/ 35 w 444"/>
                  <a:gd name="T69" fmla="*/ 220 h 3121"/>
                  <a:gd name="T70" fmla="*/ 70 w 444"/>
                  <a:gd name="T71" fmla="*/ 203 h 3121"/>
                  <a:gd name="T72" fmla="*/ 38 w 444"/>
                  <a:gd name="T73" fmla="*/ 189 h 3121"/>
                  <a:gd name="T74" fmla="*/ 72 w 444"/>
                  <a:gd name="T75" fmla="*/ 179 h 3121"/>
                  <a:gd name="T76" fmla="*/ 40 w 444"/>
                  <a:gd name="T77" fmla="*/ 157 h 3121"/>
                  <a:gd name="T78" fmla="*/ 74 w 444"/>
                  <a:gd name="T79" fmla="*/ 151 h 3121"/>
                  <a:gd name="T80" fmla="*/ 43 w 444"/>
                  <a:gd name="T81" fmla="*/ 128 h 3121"/>
                  <a:gd name="T82" fmla="*/ 77 w 444"/>
                  <a:gd name="T83" fmla="*/ 122 h 3121"/>
                  <a:gd name="T84" fmla="*/ 46 w 444"/>
                  <a:gd name="T85" fmla="*/ 96 h 3121"/>
                  <a:gd name="T86" fmla="*/ 80 w 444"/>
                  <a:gd name="T87" fmla="*/ 89 h 3121"/>
                  <a:gd name="T88" fmla="*/ 49 w 444"/>
                  <a:gd name="T89" fmla="*/ 67 h 3121"/>
                  <a:gd name="T90" fmla="*/ 82 w 444"/>
                  <a:gd name="T91" fmla="*/ 61 h 3121"/>
                  <a:gd name="T92" fmla="*/ 52 w 444"/>
                  <a:gd name="T93" fmla="*/ 38 h 3121"/>
                  <a:gd name="T94" fmla="*/ 85 w 444"/>
                  <a:gd name="T95" fmla="*/ 31 h 3121"/>
                  <a:gd name="T96" fmla="*/ 54 w 444"/>
                  <a:gd name="T97" fmla="*/ 7 h 3121"/>
                  <a:gd name="T98" fmla="*/ 88 w 444"/>
                  <a:gd name="T99" fmla="*/ 0 h 312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444"/>
                  <a:gd name="T151" fmla="*/ 0 h 3121"/>
                  <a:gd name="T152" fmla="*/ 444 w 444"/>
                  <a:gd name="T153" fmla="*/ 3121 h 312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444" h="3121">
                    <a:moveTo>
                      <a:pt x="159" y="3121"/>
                    </a:moveTo>
                    <a:lnTo>
                      <a:pt x="0" y="3043"/>
                    </a:lnTo>
                    <a:lnTo>
                      <a:pt x="172" y="2977"/>
                    </a:lnTo>
                    <a:lnTo>
                      <a:pt x="13" y="2888"/>
                    </a:lnTo>
                    <a:lnTo>
                      <a:pt x="187" y="2806"/>
                    </a:lnTo>
                    <a:lnTo>
                      <a:pt x="35" y="2713"/>
                    </a:lnTo>
                    <a:lnTo>
                      <a:pt x="202" y="2647"/>
                    </a:lnTo>
                    <a:lnTo>
                      <a:pt x="44" y="2563"/>
                    </a:lnTo>
                    <a:lnTo>
                      <a:pt x="218" y="2476"/>
                    </a:lnTo>
                    <a:lnTo>
                      <a:pt x="60" y="2382"/>
                    </a:lnTo>
                    <a:lnTo>
                      <a:pt x="234" y="2297"/>
                    </a:lnTo>
                    <a:lnTo>
                      <a:pt x="75" y="2223"/>
                    </a:lnTo>
                    <a:lnTo>
                      <a:pt x="248" y="2136"/>
                    </a:lnTo>
                    <a:lnTo>
                      <a:pt x="88" y="2077"/>
                    </a:lnTo>
                    <a:lnTo>
                      <a:pt x="263" y="1981"/>
                    </a:lnTo>
                    <a:lnTo>
                      <a:pt x="100" y="1887"/>
                    </a:lnTo>
                    <a:lnTo>
                      <a:pt x="277" y="1837"/>
                    </a:lnTo>
                    <a:lnTo>
                      <a:pt x="114" y="1737"/>
                    </a:lnTo>
                    <a:lnTo>
                      <a:pt x="291" y="1672"/>
                    </a:lnTo>
                    <a:lnTo>
                      <a:pt x="129" y="1572"/>
                    </a:lnTo>
                    <a:lnTo>
                      <a:pt x="308" y="1481"/>
                    </a:lnTo>
                    <a:lnTo>
                      <a:pt x="150" y="1393"/>
                    </a:lnTo>
                    <a:lnTo>
                      <a:pt x="175" y="1385"/>
                    </a:lnTo>
                    <a:lnTo>
                      <a:pt x="200" y="1371"/>
                    </a:lnTo>
                    <a:lnTo>
                      <a:pt x="219" y="1363"/>
                    </a:lnTo>
                    <a:lnTo>
                      <a:pt x="244" y="1355"/>
                    </a:lnTo>
                    <a:lnTo>
                      <a:pt x="264" y="1346"/>
                    </a:lnTo>
                    <a:lnTo>
                      <a:pt x="284" y="1338"/>
                    </a:lnTo>
                    <a:lnTo>
                      <a:pt x="298" y="1334"/>
                    </a:lnTo>
                    <a:lnTo>
                      <a:pt x="313" y="1330"/>
                    </a:lnTo>
                    <a:lnTo>
                      <a:pt x="319" y="1326"/>
                    </a:lnTo>
                    <a:lnTo>
                      <a:pt x="323" y="1326"/>
                    </a:lnTo>
                    <a:lnTo>
                      <a:pt x="158" y="1257"/>
                    </a:lnTo>
                    <a:lnTo>
                      <a:pt x="338" y="1167"/>
                    </a:lnTo>
                    <a:lnTo>
                      <a:pt x="177" y="1102"/>
                    </a:lnTo>
                    <a:lnTo>
                      <a:pt x="351" y="1016"/>
                    </a:lnTo>
                    <a:lnTo>
                      <a:pt x="191" y="947"/>
                    </a:lnTo>
                    <a:lnTo>
                      <a:pt x="363" y="895"/>
                    </a:lnTo>
                    <a:lnTo>
                      <a:pt x="201" y="787"/>
                    </a:lnTo>
                    <a:lnTo>
                      <a:pt x="375" y="756"/>
                    </a:lnTo>
                    <a:lnTo>
                      <a:pt x="219" y="642"/>
                    </a:lnTo>
                    <a:lnTo>
                      <a:pt x="389" y="611"/>
                    </a:lnTo>
                    <a:lnTo>
                      <a:pt x="234" y="482"/>
                    </a:lnTo>
                    <a:lnTo>
                      <a:pt x="403" y="446"/>
                    </a:lnTo>
                    <a:lnTo>
                      <a:pt x="246" y="337"/>
                    </a:lnTo>
                    <a:lnTo>
                      <a:pt x="416" y="305"/>
                    </a:lnTo>
                    <a:lnTo>
                      <a:pt x="260" y="191"/>
                    </a:lnTo>
                    <a:lnTo>
                      <a:pt x="429" y="155"/>
                    </a:lnTo>
                    <a:lnTo>
                      <a:pt x="270" y="37"/>
                    </a:lnTo>
                    <a:lnTo>
                      <a:pt x="444" y="0"/>
                    </a:lnTo>
                  </a:path>
                </a:pathLst>
              </a:custGeom>
              <a:noFill/>
              <a:ln w="0">
                <a:solidFill>
                  <a:srgbClr val="6E1716"/>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658" name="Freeform 114">
                <a:extLst>
                  <a:ext uri="{FF2B5EF4-FFF2-40B4-BE49-F238E27FC236}">
                    <a16:creationId xmlns:a16="http://schemas.microsoft.com/office/drawing/2014/main" id="{6458CFA0-DCCD-4FA7-BFF7-BA480E48A546}"/>
                  </a:ext>
                </a:extLst>
              </p:cNvPr>
              <p:cNvSpPr>
                <a:spLocks/>
              </p:cNvSpPr>
              <p:nvPr/>
            </p:nvSpPr>
            <p:spPr bwMode="auto">
              <a:xfrm>
                <a:off x="4648" y="852"/>
                <a:ext cx="348" cy="892"/>
              </a:xfrm>
              <a:custGeom>
                <a:avLst/>
                <a:gdLst>
                  <a:gd name="T0" fmla="*/ 0 w 1741"/>
                  <a:gd name="T1" fmla="*/ 892 h 4462"/>
                  <a:gd name="T2" fmla="*/ 51 w 1741"/>
                  <a:gd name="T3" fmla="*/ 890 h 4462"/>
                  <a:gd name="T4" fmla="*/ 99 w 1741"/>
                  <a:gd name="T5" fmla="*/ 877 h 4462"/>
                  <a:gd name="T6" fmla="*/ 145 w 1741"/>
                  <a:gd name="T7" fmla="*/ 854 h 4462"/>
                  <a:gd name="T8" fmla="*/ 189 w 1741"/>
                  <a:gd name="T9" fmla="*/ 821 h 4462"/>
                  <a:gd name="T10" fmla="*/ 228 w 1741"/>
                  <a:gd name="T11" fmla="*/ 780 h 4462"/>
                  <a:gd name="T12" fmla="*/ 264 w 1741"/>
                  <a:gd name="T13" fmla="*/ 731 h 4462"/>
                  <a:gd name="T14" fmla="*/ 294 w 1741"/>
                  <a:gd name="T15" fmla="*/ 675 h 4462"/>
                  <a:gd name="T16" fmla="*/ 317 w 1741"/>
                  <a:gd name="T17" fmla="*/ 612 h 4462"/>
                  <a:gd name="T18" fmla="*/ 335 w 1741"/>
                  <a:gd name="T19" fmla="*/ 545 h 4462"/>
                  <a:gd name="T20" fmla="*/ 345 w 1741"/>
                  <a:gd name="T21" fmla="*/ 473 h 4462"/>
                  <a:gd name="T22" fmla="*/ 348 w 1741"/>
                  <a:gd name="T23" fmla="*/ 400 h 4462"/>
                  <a:gd name="T24" fmla="*/ 342 w 1741"/>
                  <a:gd name="T25" fmla="*/ 330 h 4462"/>
                  <a:gd name="T26" fmla="*/ 329 w 1741"/>
                  <a:gd name="T27" fmla="*/ 265 h 4462"/>
                  <a:gd name="T28" fmla="*/ 310 w 1741"/>
                  <a:gd name="T29" fmla="*/ 205 h 4462"/>
                  <a:gd name="T30" fmla="*/ 284 w 1741"/>
                  <a:gd name="T31" fmla="*/ 149 h 4462"/>
                  <a:gd name="T32" fmla="*/ 252 w 1741"/>
                  <a:gd name="T33" fmla="*/ 102 h 4462"/>
                  <a:gd name="T34" fmla="*/ 215 w 1741"/>
                  <a:gd name="T35" fmla="*/ 62 h 4462"/>
                  <a:gd name="T36" fmla="*/ 173 w 1741"/>
                  <a:gd name="T37" fmla="*/ 31 h 4462"/>
                  <a:gd name="T38" fmla="*/ 127 w 1741"/>
                  <a:gd name="T39" fmla="*/ 10 h 4462"/>
                  <a:gd name="T40" fmla="*/ 79 w 1741"/>
                  <a:gd name="T41" fmla="*/ 0 h 4462"/>
                  <a:gd name="T42" fmla="*/ 0 w 1741"/>
                  <a:gd name="T43" fmla="*/ 892 h 446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741"/>
                  <a:gd name="T67" fmla="*/ 0 h 4462"/>
                  <a:gd name="T68" fmla="*/ 1741 w 1741"/>
                  <a:gd name="T69" fmla="*/ 4462 h 4462"/>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741" h="4462">
                    <a:moveTo>
                      <a:pt x="0" y="4462"/>
                    </a:moveTo>
                    <a:lnTo>
                      <a:pt x="253" y="4453"/>
                    </a:lnTo>
                    <a:lnTo>
                      <a:pt x="497" y="4388"/>
                    </a:lnTo>
                    <a:lnTo>
                      <a:pt x="727" y="4271"/>
                    </a:lnTo>
                    <a:lnTo>
                      <a:pt x="946" y="4108"/>
                    </a:lnTo>
                    <a:lnTo>
                      <a:pt x="1140" y="3903"/>
                    </a:lnTo>
                    <a:lnTo>
                      <a:pt x="1320" y="3655"/>
                    </a:lnTo>
                    <a:lnTo>
                      <a:pt x="1469" y="3375"/>
                    </a:lnTo>
                    <a:lnTo>
                      <a:pt x="1588" y="3063"/>
                    </a:lnTo>
                    <a:lnTo>
                      <a:pt x="1676" y="2727"/>
                    </a:lnTo>
                    <a:lnTo>
                      <a:pt x="1728" y="2368"/>
                    </a:lnTo>
                    <a:lnTo>
                      <a:pt x="1741" y="2002"/>
                    </a:lnTo>
                    <a:lnTo>
                      <a:pt x="1712" y="1652"/>
                    </a:lnTo>
                    <a:lnTo>
                      <a:pt x="1646" y="1324"/>
                    </a:lnTo>
                    <a:lnTo>
                      <a:pt x="1550" y="1023"/>
                    </a:lnTo>
                    <a:lnTo>
                      <a:pt x="1419" y="745"/>
                    </a:lnTo>
                    <a:lnTo>
                      <a:pt x="1260" y="510"/>
                    </a:lnTo>
                    <a:lnTo>
                      <a:pt x="1074" y="308"/>
                    </a:lnTo>
                    <a:lnTo>
                      <a:pt x="865" y="154"/>
                    </a:lnTo>
                    <a:lnTo>
                      <a:pt x="636" y="49"/>
                    </a:lnTo>
                    <a:lnTo>
                      <a:pt x="393" y="0"/>
                    </a:lnTo>
                    <a:lnTo>
                      <a:pt x="0" y="4462"/>
                    </a:lnTo>
                    <a:close/>
                  </a:path>
                </a:pathLst>
              </a:custGeom>
              <a:solidFill>
                <a:srgbClr val="F58A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59" name="Freeform 115">
                <a:extLst>
                  <a:ext uri="{FF2B5EF4-FFF2-40B4-BE49-F238E27FC236}">
                    <a16:creationId xmlns:a16="http://schemas.microsoft.com/office/drawing/2014/main" id="{6C4BD204-D911-4572-B4E7-325411AF78F4}"/>
                  </a:ext>
                </a:extLst>
              </p:cNvPr>
              <p:cNvSpPr>
                <a:spLocks noEditPoints="1"/>
              </p:cNvSpPr>
              <p:nvPr/>
            </p:nvSpPr>
            <p:spPr bwMode="auto">
              <a:xfrm>
                <a:off x="4645" y="848"/>
                <a:ext cx="354" cy="899"/>
              </a:xfrm>
              <a:custGeom>
                <a:avLst/>
                <a:gdLst>
                  <a:gd name="T0" fmla="*/ 3 w 1769"/>
                  <a:gd name="T1" fmla="*/ 899 h 4497"/>
                  <a:gd name="T2" fmla="*/ 53 w 1769"/>
                  <a:gd name="T3" fmla="*/ 897 h 4497"/>
                  <a:gd name="T4" fmla="*/ 101 w 1769"/>
                  <a:gd name="T5" fmla="*/ 878 h 4497"/>
                  <a:gd name="T6" fmla="*/ 103 w 1769"/>
                  <a:gd name="T7" fmla="*/ 884 h 4497"/>
                  <a:gd name="T8" fmla="*/ 103 w 1769"/>
                  <a:gd name="T9" fmla="*/ 884 h 4497"/>
                  <a:gd name="T10" fmla="*/ 103 w 1769"/>
                  <a:gd name="T11" fmla="*/ 884 h 4497"/>
                  <a:gd name="T12" fmla="*/ 149 w 1769"/>
                  <a:gd name="T13" fmla="*/ 860 h 4497"/>
                  <a:gd name="T14" fmla="*/ 190 w 1769"/>
                  <a:gd name="T15" fmla="*/ 823 h 4497"/>
                  <a:gd name="T16" fmla="*/ 194 w 1769"/>
                  <a:gd name="T17" fmla="*/ 827 h 4497"/>
                  <a:gd name="T18" fmla="*/ 194 w 1769"/>
                  <a:gd name="T19" fmla="*/ 827 h 4497"/>
                  <a:gd name="T20" fmla="*/ 194 w 1769"/>
                  <a:gd name="T21" fmla="*/ 827 h 4497"/>
                  <a:gd name="T22" fmla="*/ 233 w 1769"/>
                  <a:gd name="T23" fmla="*/ 786 h 4497"/>
                  <a:gd name="T24" fmla="*/ 265 w 1769"/>
                  <a:gd name="T25" fmla="*/ 733 h 4497"/>
                  <a:gd name="T26" fmla="*/ 269 w 1769"/>
                  <a:gd name="T27" fmla="*/ 736 h 4497"/>
                  <a:gd name="T28" fmla="*/ 269 w 1769"/>
                  <a:gd name="T29" fmla="*/ 736 h 4497"/>
                  <a:gd name="T30" fmla="*/ 269 w 1769"/>
                  <a:gd name="T31" fmla="*/ 736 h 4497"/>
                  <a:gd name="T32" fmla="*/ 299 w 1769"/>
                  <a:gd name="T33" fmla="*/ 680 h 4497"/>
                  <a:gd name="T34" fmla="*/ 318 w 1769"/>
                  <a:gd name="T35" fmla="*/ 615 h 4497"/>
                  <a:gd name="T36" fmla="*/ 323 w 1769"/>
                  <a:gd name="T37" fmla="*/ 617 h 4497"/>
                  <a:gd name="T38" fmla="*/ 323 w 1769"/>
                  <a:gd name="T39" fmla="*/ 617 h 4497"/>
                  <a:gd name="T40" fmla="*/ 323 w 1769"/>
                  <a:gd name="T41" fmla="*/ 617 h 4497"/>
                  <a:gd name="T42" fmla="*/ 341 w 1769"/>
                  <a:gd name="T43" fmla="*/ 550 h 4497"/>
                  <a:gd name="T44" fmla="*/ 345 w 1769"/>
                  <a:gd name="T45" fmla="*/ 477 h 4497"/>
                  <a:gd name="T46" fmla="*/ 351 w 1769"/>
                  <a:gd name="T47" fmla="*/ 477 h 4497"/>
                  <a:gd name="T48" fmla="*/ 351 w 1769"/>
                  <a:gd name="T49" fmla="*/ 477 h 4497"/>
                  <a:gd name="T50" fmla="*/ 351 w 1769"/>
                  <a:gd name="T51" fmla="*/ 477 h 4497"/>
                  <a:gd name="T52" fmla="*/ 354 w 1769"/>
                  <a:gd name="T53" fmla="*/ 404 h 4497"/>
                  <a:gd name="T54" fmla="*/ 342 w 1769"/>
                  <a:gd name="T55" fmla="*/ 334 h 4497"/>
                  <a:gd name="T56" fmla="*/ 348 w 1769"/>
                  <a:gd name="T57" fmla="*/ 333 h 4497"/>
                  <a:gd name="T58" fmla="*/ 348 w 1769"/>
                  <a:gd name="T59" fmla="*/ 333 h 4497"/>
                  <a:gd name="T60" fmla="*/ 348 w 1769"/>
                  <a:gd name="T61" fmla="*/ 333 h 4497"/>
                  <a:gd name="T62" fmla="*/ 335 w 1769"/>
                  <a:gd name="T63" fmla="*/ 268 h 4497"/>
                  <a:gd name="T64" fmla="*/ 310 w 1769"/>
                  <a:gd name="T65" fmla="*/ 209 h 4497"/>
                  <a:gd name="T66" fmla="*/ 316 w 1769"/>
                  <a:gd name="T67" fmla="*/ 207 h 4497"/>
                  <a:gd name="T68" fmla="*/ 316 w 1769"/>
                  <a:gd name="T69" fmla="*/ 207 h 4497"/>
                  <a:gd name="T70" fmla="*/ 316 w 1769"/>
                  <a:gd name="T71" fmla="*/ 207 h 4497"/>
                  <a:gd name="T72" fmla="*/ 289 w 1769"/>
                  <a:gd name="T73" fmla="*/ 152 h 4497"/>
                  <a:gd name="T74" fmla="*/ 253 w 1769"/>
                  <a:gd name="T75" fmla="*/ 108 h 4497"/>
                  <a:gd name="T76" fmla="*/ 257 w 1769"/>
                  <a:gd name="T77" fmla="*/ 104 h 4497"/>
                  <a:gd name="T78" fmla="*/ 257 w 1769"/>
                  <a:gd name="T79" fmla="*/ 104 h 4497"/>
                  <a:gd name="T80" fmla="*/ 257 w 1769"/>
                  <a:gd name="T81" fmla="*/ 104 h 4497"/>
                  <a:gd name="T82" fmla="*/ 220 w 1769"/>
                  <a:gd name="T83" fmla="*/ 63 h 4497"/>
                  <a:gd name="T84" fmla="*/ 174 w 1769"/>
                  <a:gd name="T85" fmla="*/ 37 h 4497"/>
                  <a:gd name="T86" fmla="*/ 177 w 1769"/>
                  <a:gd name="T87" fmla="*/ 32 h 4497"/>
                  <a:gd name="T88" fmla="*/ 177 w 1769"/>
                  <a:gd name="T89" fmla="*/ 32 h 4497"/>
                  <a:gd name="T90" fmla="*/ 177 w 1769"/>
                  <a:gd name="T91" fmla="*/ 32 h 4497"/>
                  <a:gd name="T92" fmla="*/ 131 w 1769"/>
                  <a:gd name="T93" fmla="*/ 11 h 4497"/>
                  <a:gd name="T94" fmla="*/ 81 w 1769"/>
                  <a:gd name="T95" fmla="*/ 7 h 4497"/>
                  <a:gd name="T96" fmla="*/ 79 w 1769"/>
                  <a:gd name="T97" fmla="*/ 3 h 4497"/>
                  <a:gd name="T98" fmla="*/ 79 w 1769"/>
                  <a:gd name="T99" fmla="*/ 3 h 4497"/>
                  <a:gd name="T100" fmla="*/ 79 w 1769"/>
                  <a:gd name="T101" fmla="*/ 3 h 449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769"/>
                  <a:gd name="T154" fmla="*/ 0 h 4497"/>
                  <a:gd name="T155" fmla="*/ 1769 w 1769"/>
                  <a:gd name="T156" fmla="*/ 4497 h 449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769" h="4497">
                    <a:moveTo>
                      <a:pt x="13" y="4466"/>
                    </a:moveTo>
                    <a:lnTo>
                      <a:pt x="266" y="4457"/>
                    </a:lnTo>
                    <a:lnTo>
                      <a:pt x="266" y="4488"/>
                    </a:lnTo>
                    <a:lnTo>
                      <a:pt x="14" y="4497"/>
                    </a:lnTo>
                    <a:lnTo>
                      <a:pt x="13" y="4466"/>
                    </a:lnTo>
                    <a:close/>
                    <a:moveTo>
                      <a:pt x="270" y="4487"/>
                    </a:moveTo>
                    <a:lnTo>
                      <a:pt x="267" y="4488"/>
                    </a:lnTo>
                    <a:lnTo>
                      <a:pt x="266" y="4488"/>
                    </a:lnTo>
                    <a:lnTo>
                      <a:pt x="266" y="4472"/>
                    </a:lnTo>
                    <a:lnTo>
                      <a:pt x="270" y="4487"/>
                    </a:lnTo>
                    <a:close/>
                    <a:moveTo>
                      <a:pt x="263" y="4457"/>
                    </a:moveTo>
                    <a:lnTo>
                      <a:pt x="507" y="4393"/>
                    </a:lnTo>
                    <a:lnTo>
                      <a:pt x="514" y="4421"/>
                    </a:lnTo>
                    <a:lnTo>
                      <a:pt x="270" y="4487"/>
                    </a:lnTo>
                    <a:lnTo>
                      <a:pt x="263" y="4457"/>
                    </a:lnTo>
                    <a:close/>
                    <a:moveTo>
                      <a:pt x="516" y="4420"/>
                    </a:moveTo>
                    <a:lnTo>
                      <a:pt x="515" y="4421"/>
                    </a:lnTo>
                    <a:lnTo>
                      <a:pt x="514" y="4421"/>
                    </a:lnTo>
                    <a:lnTo>
                      <a:pt x="510" y="4407"/>
                    </a:lnTo>
                    <a:lnTo>
                      <a:pt x="516" y="4420"/>
                    </a:lnTo>
                    <a:close/>
                    <a:moveTo>
                      <a:pt x="505" y="4394"/>
                    </a:moveTo>
                    <a:lnTo>
                      <a:pt x="734" y="4276"/>
                    </a:lnTo>
                    <a:lnTo>
                      <a:pt x="745" y="4304"/>
                    </a:lnTo>
                    <a:lnTo>
                      <a:pt x="516" y="4420"/>
                    </a:lnTo>
                    <a:lnTo>
                      <a:pt x="505" y="4394"/>
                    </a:lnTo>
                    <a:close/>
                    <a:moveTo>
                      <a:pt x="748" y="4302"/>
                    </a:moveTo>
                    <a:lnTo>
                      <a:pt x="747" y="4304"/>
                    </a:lnTo>
                    <a:lnTo>
                      <a:pt x="745" y="4304"/>
                    </a:lnTo>
                    <a:lnTo>
                      <a:pt x="740" y="4290"/>
                    </a:lnTo>
                    <a:lnTo>
                      <a:pt x="748" y="4302"/>
                    </a:lnTo>
                    <a:close/>
                    <a:moveTo>
                      <a:pt x="732" y="4278"/>
                    </a:moveTo>
                    <a:lnTo>
                      <a:pt x="951" y="4115"/>
                    </a:lnTo>
                    <a:lnTo>
                      <a:pt x="967" y="4139"/>
                    </a:lnTo>
                    <a:lnTo>
                      <a:pt x="748" y="4302"/>
                    </a:lnTo>
                    <a:lnTo>
                      <a:pt x="732" y="4278"/>
                    </a:lnTo>
                    <a:close/>
                    <a:moveTo>
                      <a:pt x="969" y="4137"/>
                    </a:moveTo>
                    <a:lnTo>
                      <a:pt x="968" y="4139"/>
                    </a:lnTo>
                    <a:lnTo>
                      <a:pt x="967" y="4139"/>
                    </a:lnTo>
                    <a:lnTo>
                      <a:pt x="959" y="4127"/>
                    </a:lnTo>
                    <a:lnTo>
                      <a:pt x="969" y="4137"/>
                    </a:lnTo>
                    <a:close/>
                    <a:moveTo>
                      <a:pt x="949" y="4116"/>
                    </a:moveTo>
                    <a:lnTo>
                      <a:pt x="1143" y="3910"/>
                    </a:lnTo>
                    <a:lnTo>
                      <a:pt x="1163" y="3932"/>
                    </a:lnTo>
                    <a:lnTo>
                      <a:pt x="969" y="4137"/>
                    </a:lnTo>
                    <a:lnTo>
                      <a:pt x="949" y="4116"/>
                    </a:lnTo>
                    <a:close/>
                    <a:moveTo>
                      <a:pt x="1165" y="3931"/>
                    </a:moveTo>
                    <a:lnTo>
                      <a:pt x="1165" y="3931"/>
                    </a:lnTo>
                    <a:lnTo>
                      <a:pt x="1163" y="3932"/>
                    </a:lnTo>
                    <a:lnTo>
                      <a:pt x="1153" y="3922"/>
                    </a:lnTo>
                    <a:lnTo>
                      <a:pt x="1165" y="3931"/>
                    </a:lnTo>
                    <a:close/>
                    <a:moveTo>
                      <a:pt x="1142" y="3913"/>
                    </a:moveTo>
                    <a:lnTo>
                      <a:pt x="1322" y="3665"/>
                    </a:lnTo>
                    <a:lnTo>
                      <a:pt x="1344" y="3683"/>
                    </a:lnTo>
                    <a:lnTo>
                      <a:pt x="1165" y="3931"/>
                    </a:lnTo>
                    <a:lnTo>
                      <a:pt x="1142" y="3913"/>
                    </a:lnTo>
                    <a:close/>
                    <a:moveTo>
                      <a:pt x="1345" y="3681"/>
                    </a:moveTo>
                    <a:lnTo>
                      <a:pt x="1345" y="3682"/>
                    </a:lnTo>
                    <a:lnTo>
                      <a:pt x="1344" y="3683"/>
                    </a:lnTo>
                    <a:lnTo>
                      <a:pt x="1333" y="3674"/>
                    </a:lnTo>
                    <a:lnTo>
                      <a:pt x="1345" y="3681"/>
                    </a:lnTo>
                    <a:close/>
                    <a:moveTo>
                      <a:pt x="1320" y="3667"/>
                    </a:moveTo>
                    <a:lnTo>
                      <a:pt x="1470" y="3387"/>
                    </a:lnTo>
                    <a:lnTo>
                      <a:pt x="1494" y="3402"/>
                    </a:lnTo>
                    <a:lnTo>
                      <a:pt x="1345" y="3681"/>
                    </a:lnTo>
                    <a:lnTo>
                      <a:pt x="1320" y="3667"/>
                    </a:lnTo>
                    <a:close/>
                    <a:moveTo>
                      <a:pt x="1496" y="3400"/>
                    </a:moveTo>
                    <a:lnTo>
                      <a:pt x="1494" y="3401"/>
                    </a:lnTo>
                    <a:lnTo>
                      <a:pt x="1494" y="3402"/>
                    </a:lnTo>
                    <a:lnTo>
                      <a:pt x="1482" y="3394"/>
                    </a:lnTo>
                    <a:lnTo>
                      <a:pt x="1496" y="3400"/>
                    </a:lnTo>
                    <a:close/>
                    <a:moveTo>
                      <a:pt x="1468" y="3389"/>
                    </a:moveTo>
                    <a:lnTo>
                      <a:pt x="1588" y="3076"/>
                    </a:lnTo>
                    <a:lnTo>
                      <a:pt x="1614" y="3086"/>
                    </a:lnTo>
                    <a:lnTo>
                      <a:pt x="1496" y="3400"/>
                    </a:lnTo>
                    <a:lnTo>
                      <a:pt x="1468" y="3389"/>
                    </a:lnTo>
                    <a:close/>
                    <a:moveTo>
                      <a:pt x="1614" y="3085"/>
                    </a:moveTo>
                    <a:lnTo>
                      <a:pt x="1614" y="3086"/>
                    </a:lnTo>
                    <a:lnTo>
                      <a:pt x="1601" y="3082"/>
                    </a:lnTo>
                    <a:lnTo>
                      <a:pt x="1614" y="3085"/>
                    </a:lnTo>
                    <a:close/>
                    <a:moveTo>
                      <a:pt x="1587" y="3077"/>
                    </a:moveTo>
                    <a:lnTo>
                      <a:pt x="1675" y="2743"/>
                    </a:lnTo>
                    <a:lnTo>
                      <a:pt x="1702" y="2750"/>
                    </a:lnTo>
                    <a:lnTo>
                      <a:pt x="1614" y="3085"/>
                    </a:lnTo>
                    <a:lnTo>
                      <a:pt x="1587" y="3077"/>
                    </a:lnTo>
                    <a:close/>
                    <a:moveTo>
                      <a:pt x="1702" y="2749"/>
                    </a:moveTo>
                    <a:lnTo>
                      <a:pt x="1702" y="2749"/>
                    </a:lnTo>
                    <a:lnTo>
                      <a:pt x="1702" y="2750"/>
                    </a:lnTo>
                    <a:lnTo>
                      <a:pt x="1689" y="2746"/>
                    </a:lnTo>
                    <a:lnTo>
                      <a:pt x="1702" y="2749"/>
                    </a:lnTo>
                    <a:close/>
                    <a:moveTo>
                      <a:pt x="1674" y="2744"/>
                    </a:moveTo>
                    <a:lnTo>
                      <a:pt x="1726" y="2386"/>
                    </a:lnTo>
                    <a:lnTo>
                      <a:pt x="1754" y="2389"/>
                    </a:lnTo>
                    <a:lnTo>
                      <a:pt x="1702" y="2749"/>
                    </a:lnTo>
                    <a:lnTo>
                      <a:pt x="1674" y="2744"/>
                    </a:lnTo>
                    <a:close/>
                    <a:moveTo>
                      <a:pt x="1754" y="2388"/>
                    </a:moveTo>
                    <a:lnTo>
                      <a:pt x="1754" y="2389"/>
                    </a:lnTo>
                    <a:lnTo>
                      <a:pt x="1741" y="2387"/>
                    </a:lnTo>
                    <a:lnTo>
                      <a:pt x="1754" y="2388"/>
                    </a:lnTo>
                    <a:close/>
                    <a:moveTo>
                      <a:pt x="1726" y="2387"/>
                    </a:moveTo>
                    <a:lnTo>
                      <a:pt x="1741" y="2021"/>
                    </a:lnTo>
                    <a:lnTo>
                      <a:pt x="1769" y="2021"/>
                    </a:lnTo>
                    <a:lnTo>
                      <a:pt x="1754" y="2388"/>
                    </a:lnTo>
                    <a:lnTo>
                      <a:pt x="1726" y="2387"/>
                    </a:lnTo>
                    <a:close/>
                    <a:moveTo>
                      <a:pt x="1769" y="2020"/>
                    </a:moveTo>
                    <a:lnTo>
                      <a:pt x="1769" y="2020"/>
                    </a:lnTo>
                    <a:lnTo>
                      <a:pt x="1769" y="2021"/>
                    </a:lnTo>
                    <a:lnTo>
                      <a:pt x="1754" y="2021"/>
                    </a:lnTo>
                    <a:lnTo>
                      <a:pt x="1769" y="2020"/>
                    </a:lnTo>
                    <a:close/>
                    <a:moveTo>
                      <a:pt x="1741" y="2022"/>
                    </a:moveTo>
                    <a:lnTo>
                      <a:pt x="1711" y="1672"/>
                    </a:lnTo>
                    <a:lnTo>
                      <a:pt x="1740" y="1669"/>
                    </a:lnTo>
                    <a:lnTo>
                      <a:pt x="1769" y="2020"/>
                    </a:lnTo>
                    <a:lnTo>
                      <a:pt x="1741" y="2022"/>
                    </a:lnTo>
                    <a:close/>
                    <a:moveTo>
                      <a:pt x="1738" y="1667"/>
                    </a:moveTo>
                    <a:lnTo>
                      <a:pt x="1740" y="1668"/>
                    </a:lnTo>
                    <a:lnTo>
                      <a:pt x="1740" y="1669"/>
                    </a:lnTo>
                    <a:lnTo>
                      <a:pt x="1725" y="1671"/>
                    </a:lnTo>
                    <a:lnTo>
                      <a:pt x="1738" y="1667"/>
                    </a:lnTo>
                    <a:close/>
                    <a:moveTo>
                      <a:pt x="1711" y="1674"/>
                    </a:moveTo>
                    <a:lnTo>
                      <a:pt x="1646" y="1346"/>
                    </a:lnTo>
                    <a:lnTo>
                      <a:pt x="1674" y="1340"/>
                    </a:lnTo>
                    <a:lnTo>
                      <a:pt x="1738" y="1667"/>
                    </a:lnTo>
                    <a:lnTo>
                      <a:pt x="1711" y="1674"/>
                    </a:lnTo>
                    <a:close/>
                    <a:moveTo>
                      <a:pt x="1673" y="1337"/>
                    </a:moveTo>
                    <a:lnTo>
                      <a:pt x="1674" y="1338"/>
                    </a:lnTo>
                    <a:lnTo>
                      <a:pt x="1674" y="1340"/>
                    </a:lnTo>
                    <a:lnTo>
                      <a:pt x="1659" y="1343"/>
                    </a:lnTo>
                    <a:lnTo>
                      <a:pt x="1673" y="1337"/>
                    </a:lnTo>
                    <a:close/>
                    <a:moveTo>
                      <a:pt x="1647" y="1347"/>
                    </a:moveTo>
                    <a:lnTo>
                      <a:pt x="1550" y="1047"/>
                    </a:lnTo>
                    <a:lnTo>
                      <a:pt x="1577" y="1037"/>
                    </a:lnTo>
                    <a:lnTo>
                      <a:pt x="1673" y="1337"/>
                    </a:lnTo>
                    <a:lnTo>
                      <a:pt x="1647" y="1347"/>
                    </a:lnTo>
                    <a:close/>
                    <a:moveTo>
                      <a:pt x="1577" y="1036"/>
                    </a:moveTo>
                    <a:lnTo>
                      <a:pt x="1577" y="1037"/>
                    </a:lnTo>
                    <a:lnTo>
                      <a:pt x="1563" y="1042"/>
                    </a:lnTo>
                    <a:lnTo>
                      <a:pt x="1577" y="1036"/>
                    </a:lnTo>
                    <a:close/>
                    <a:moveTo>
                      <a:pt x="1551" y="1049"/>
                    </a:moveTo>
                    <a:lnTo>
                      <a:pt x="1420" y="771"/>
                    </a:lnTo>
                    <a:lnTo>
                      <a:pt x="1445" y="758"/>
                    </a:lnTo>
                    <a:lnTo>
                      <a:pt x="1577" y="1036"/>
                    </a:lnTo>
                    <a:lnTo>
                      <a:pt x="1551" y="1049"/>
                    </a:lnTo>
                    <a:close/>
                    <a:moveTo>
                      <a:pt x="1444" y="755"/>
                    </a:moveTo>
                    <a:lnTo>
                      <a:pt x="1445" y="756"/>
                    </a:lnTo>
                    <a:lnTo>
                      <a:pt x="1445" y="758"/>
                    </a:lnTo>
                    <a:lnTo>
                      <a:pt x="1432" y="764"/>
                    </a:lnTo>
                    <a:lnTo>
                      <a:pt x="1444" y="755"/>
                    </a:lnTo>
                    <a:close/>
                    <a:moveTo>
                      <a:pt x="1421" y="773"/>
                    </a:moveTo>
                    <a:lnTo>
                      <a:pt x="1262" y="538"/>
                    </a:lnTo>
                    <a:lnTo>
                      <a:pt x="1284" y="520"/>
                    </a:lnTo>
                    <a:lnTo>
                      <a:pt x="1444" y="755"/>
                    </a:lnTo>
                    <a:lnTo>
                      <a:pt x="1421" y="773"/>
                    </a:lnTo>
                    <a:close/>
                    <a:moveTo>
                      <a:pt x="1283" y="518"/>
                    </a:moveTo>
                    <a:lnTo>
                      <a:pt x="1284" y="519"/>
                    </a:lnTo>
                    <a:lnTo>
                      <a:pt x="1284" y="520"/>
                    </a:lnTo>
                    <a:lnTo>
                      <a:pt x="1273" y="529"/>
                    </a:lnTo>
                    <a:lnTo>
                      <a:pt x="1283" y="518"/>
                    </a:lnTo>
                    <a:close/>
                    <a:moveTo>
                      <a:pt x="1263" y="539"/>
                    </a:moveTo>
                    <a:lnTo>
                      <a:pt x="1076" y="337"/>
                    </a:lnTo>
                    <a:lnTo>
                      <a:pt x="1097" y="317"/>
                    </a:lnTo>
                    <a:lnTo>
                      <a:pt x="1283" y="518"/>
                    </a:lnTo>
                    <a:lnTo>
                      <a:pt x="1263" y="539"/>
                    </a:lnTo>
                    <a:close/>
                    <a:moveTo>
                      <a:pt x="1096" y="315"/>
                    </a:moveTo>
                    <a:lnTo>
                      <a:pt x="1097" y="316"/>
                    </a:lnTo>
                    <a:lnTo>
                      <a:pt x="1097" y="317"/>
                    </a:lnTo>
                    <a:lnTo>
                      <a:pt x="1087" y="327"/>
                    </a:lnTo>
                    <a:lnTo>
                      <a:pt x="1096" y="315"/>
                    </a:lnTo>
                    <a:close/>
                    <a:moveTo>
                      <a:pt x="1079" y="339"/>
                    </a:moveTo>
                    <a:lnTo>
                      <a:pt x="870" y="186"/>
                    </a:lnTo>
                    <a:lnTo>
                      <a:pt x="885" y="161"/>
                    </a:lnTo>
                    <a:lnTo>
                      <a:pt x="1096" y="315"/>
                    </a:lnTo>
                    <a:lnTo>
                      <a:pt x="1079" y="339"/>
                    </a:lnTo>
                    <a:close/>
                    <a:moveTo>
                      <a:pt x="883" y="160"/>
                    </a:moveTo>
                    <a:lnTo>
                      <a:pt x="884" y="160"/>
                    </a:lnTo>
                    <a:lnTo>
                      <a:pt x="885" y="161"/>
                    </a:lnTo>
                    <a:lnTo>
                      <a:pt x="878" y="173"/>
                    </a:lnTo>
                    <a:lnTo>
                      <a:pt x="883" y="160"/>
                    </a:lnTo>
                    <a:close/>
                    <a:moveTo>
                      <a:pt x="872" y="187"/>
                    </a:moveTo>
                    <a:lnTo>
                      <a:pt x="644" y="83"/>
                    </a:lnTo>
                    <a:lnTo>
                      <a:pt x="655" y="55"/>
                    </a:lnTo>
                    <a:lnTo>
                      <a:pt x="883" y="160"/>
                    </a:lnTo>
                    <a:lnTo>
                      <a:pt x="872" y="187"/>
                    </a:lnTo>
                    <a:close/>
                    <a:moveTo>
                      <a:pt x="653" y="54"/>
                    </a:moveTo>
                    <a:lnTo>
                      <a:pt x="654" y="55"/>
                    </a:lnTo>
                    <a:lnTo>
                      <a:pt x="655" y="55"/>
                    </a:lnTo>
                    <a:lnTo>
                      <a:pt x="649" y="68"/>
                    </a:lnTo>
                    <a:lnTo>
                      <a:pt x="653" y="54"/>
                    </a:lnTo>
                    <a:close/>
                    <a:moveTo>
                      <a:pt x="646" y="84"/>
                    </a:moveTo>
                    <a:lnTo>
                      <a:pt x="404" y="33"/>
                    </a:lnTo>
                    <a:lnTo>
                      <a:pt x="410" y="4"/>
                    </a:lnTo>
                    <a:lnTo>
                      <a:pt x="653" y="54"/>
                    </a:lnTo>
                    <a:lnTo>
                      <a:pt x="646" y="84"/>
                    </a:lnTo>
                    <a:close/>
                    <a:moveTo>
                      <a:pt x="393" y="17"/>
                    </a:moveTo>
                    <a:lnTo>
                      <a:pt x="394" y="0"/>
                    </a:lnTo>
                    <a:lnTo>
                      <a:pt x="410" y="4"/>
                    </a:lnTo>
                    <a:lnTo>
                      <a:pt x="406" y="19"/>
                    </a:lnTo>
                    <a:lnTo>
                      <a:pt x="393" y="17"/>
                    </a:lnTo>
                    <a:close/>
                    <a:moveTo>
                      <a:pt x="421" y="20"/>
                    </a:moveTo>
                    <a:lnTo>
                      <a:pt x="28" y="4483"/>
                    </a:lnTo>
                    <a:lnTo>
                      <a:pt x="0" y="4480"/>
                    </a:lnTo>
                    <a:lnTo>
                      <a:pt x="393" y="17"/>
                    </a:lnTo>
                    <a:lnTo>
                      <a:pt x="421"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60" name="Freeform 116">
                <a:extLst>
                  <a:ext uri="{FF2B5EF4-FFF2-40B4-BE49-F238E27FC236}">
                    <a16:creationId xmlns:a16="http://schemas.microsoft.com/office/drawing/2014/main" id="{B69C95E8-0460-4C0E-8FD9-5639C726FB55}"/>
                  </a:ext>
                </a:extLst>
              </p:cNvPr>
              <p:cNvSpPr>
                <a:spLocks/>
              </p:cNvSpPr>
              <p:nvPr/>
            </p:nvSpPr>
            <p:spPr bwMode="auto">
              <a:xfrm>
                <a:off x="4666" y="1694"/>
                <a:ext cx="4" cy="6"/>
              </a:xfrm>
              <a:custGeom>
                <a:avLst/>
                <a:gdLst>
                  <a:gd name="T0" fmla="*/ 4 w 20"/>
                  <a:gd name="T1" fmla="*/ 4 h 30"/>
                  <a:gd name="T2" fmla="*/ 4 w 20"/>
                  <a:gd name="T3" fmla="*/ 3 h 30"/>
                  <a:gd name="T4" fmla="*/ 4 w 20"/>
                  <a:gd name="T5" fmla="*/ 2 h 30"/>
                  <a:gd name="T6" fmla="*/ 4 w 20"/>
                  <a:gd name="T7" fmla="*/ 1 h 30"/>
                  <a:gd name="T8" fmla="*/ 3 w 20"/>
                  <a:gd name="T9" fmla="*/ 1 h 30"/>
                  <a:gd name="T10" fmla="*/ 3 w 20"/>
                  <a:gd name="T11" fmla="*/ 0 h 30"/>
                  <a:gd name="T12" fmla="*/ 2 w 20"/>
                  <a:gd name="T13" fmla="*/ 0 h 30"/>
                  <a:gd name="T14" fmla="*/ 1 w 20"/>
                  <a:gd name="T15" fmla="*/ 1 h 30"/>
                  <a:gd name="T16" fmla="*/ 0 w 20"/>
                  <a:gd name="T17" fmla="*/ 2 h 30"/>
                  <a:gd name="T18" fmla="*/ 0 w 20"/>
                  <a:gd name="T19" fmla="*/ 3 h 30"/>
                  <a:gd name="T20" fmla="*/ 0 w 20"/>
                  <a:gd name="T21" fmla="*/ 4 h 30"/>
                  <a:gd name="T22" fmla="*/ 0 w 20"/>
                  <a:gd name="T23" fmla="*/ 5 h 30"/>
                  <a:gd name="T24" fmla="*/ 1 w 20"/>
                  <a:gd name="T25" fmla="*/ 5 h 30"/>
                  <a:gd name="T26" fmla="*/ 1 w 20"/>
                  <a:gd name="T27" fmla="*/ 6 h 30"/>
                  <a:gd name="T28" fmla="*/ 2 w 20"/>
                  <a:gd name="T29" fmla="*/ 6 h 30"/>
                  <a:gd name="T30" fmla="*/ 2 w 20"/>
                  <a:gd name="T31" fmla="*/ 5 h 30"/>
                  <a:gd name="T32" fmla="*/ 3 w 20"/>
                  <a:gd name="T33" fmla="*/ 5 h 30"/>
                  <a:gd name="T34" fmla="*/ 4 w 20"/>
                  <a:gd name="T35" fmla="*/ 4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0"/>
                  <a:gd name="T56" fmla="*/ 20 w 2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0">
                    <a:moveTo>
                      <a:pt x="19" y="21"/>
                    </a:moveTo>
                    <a:lnTo>
                      <a:pt x="20" y="16"/>
                    </a:lnTo>
                    <a:lnTo>
                      <a:pt x="20" y="11"/>
                    </a:lnTo>
                    <a:lnTo>
                      <a:pt x="20" y="5"/>
                    </a:lnTo>
                    <a:lnTo>
                      <a:pt x="16" y="5"/>
                    </a:lnTo>
                    <a:lnTo>
                      <a:pt x="17" y="1"/>
                    </a:lnTo>
                    <a:lnTo>
                      <a:pt x="11" y="0"/>
                    </a:lnTo>
                    <a:lnTo>
                      <a:pt x="7" y="4"/>
                    </a:lnTo>
                    <a:lnTo>
                      <a:pt x="1" y="9"/>
                    </a:lnTo>
                    <a:lnTo>
                      <a:pt x="1" y="14"/>
                    </a:lnTo>
                    <a:lnTo>
                      <a:pt x="0" y="19"/>
                    </a:lnTo>
                    <a:lnTo>
                      <a:pt x="0" y="25"/>
                    </a:lnTo>
                    <a:lnTo>
                      <a:pt x="4" y="25"/>
                    </a:lnTo>
                    <a:lnTo>
                      <a:pt x="4" y="29"/>
                    </a:lnTo>
                    <a:lnTo>
                      <a:pt x="9" y="30"/>
                    </a:lnTo>
                    <a:lnTo>
                      <a:pt x="9" y="25"/>
                    </a:lnTo>
                    <a:lnTo>
                      <a:pt x="15" y="26"/>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61" name="Freeform 117">
                <a:extLst>
                  <a:ext uri="{FF2B5EF4-FFF2-40B4-BE49-F238E27FC236}">
                    <a16:creationId xmlns:a16="http://schemas.microsoft.com/office/drawing/2014/main" id="{9579C828-AC05-4A74-AB69-FF9BB5AFDB11}"/>
                  </a:ext>
                </a:extLst>
              </p:cNvPr>
              <p:cNvSpPr>
                <a:spLocks/>
              </p:cNvSpPr>
              <p:nvPr/>
            </p:nvSpPr>
            <p:spPr bwMode="auto">
              <a:xfrm>
                <a:off x="4666" y="1694"/>
                <a:ext cx="4" cy="6"/>
              </a:xfrm>
              <a:custGeom>
                <a:avLst/>
                <a:gdLst>
                  <a:gd name="T0" fmla="*/ 4 w 20"/>
                  <a:gd name="T1" fmla="*/ 4 h 30"/>
                  <a:gd name="T2" fmla="*/ 4 w 20"/>
                  <a:gd name="T3" fmla="*/ 3 h 30"/>
                  <a:gd name="T4" fmla="*/ 4 w 20"/>
                  <a:gd name="T5" fmla="*/ 2 h 30"/>
                  <a:gd name="T6" fmla="*/ 4 w 20"/>
                  <a:gd name="T7" fmla="*/ 1 h 30"/>
                  <a:gd name="T8" fmla="*/ 3 w 20"/>
                  <a:gd name="T9" fmla="*/ 1 h 30"/>
                  <a:gd name="T10" fmla="*/ 3 w 20"/>
                  <a:gd name="T11" fmla="*/ 0 h 30"/>
                  <a:gd name="T12" fmla="*/ 2 w 20"/>
                  <a:gd name="T13" fmla="*/ 0 h 30"/>
                  <a:gd name="T14" fmla="*/ 1 w 20"/>
                  <a:gd name="T15" fmla="*/ 1 h 30"/>
                  <a:gd name="T16" fmla="*/ 0 w 20"/>
                  <a:gd name="T17" fmla="*/ 2 h 30"/>
                  <a:gd name="T18" fmla="*/ 0 w 20"/>
                  <a:gd name="T19" fmla="*/ 3 h 30"/>
                  <a:gd name="T20" fmla="*/ 0 w 20"/>
                  <a:gd name="T21" fmla="*/ 4 h 30"/>
                  <a:gd name="T22" fmla="*/ 0 w 20"/>
                  <a:gd name="T23" fmla="*/ 5 h 30"/>
                  <a:gd name="T24" fmla="*/ 1 w 20"/>
                  <a:gd name="T25" fmla="*/ 5 h 30"/>
                  <a:gd name="T26" fmla="*/ 1 w 20"/>
                  <a:gd name="T27" fmla="*/ 6 h 30"/>
                  <a:gd name="T28" fmla="*/ 2 w 20"/>
                  <a:gd name="T29" fmla="*/ 6 h 30"/>
                  <a:gd name="T30" fmla="*/ 2 w 20"/>
                  <a:gd name="T31" fmla="*/ 5 h 30"/>
                  <a:gd name="T32" fmla="*/ 3 w 20"/>
                  <a:gd name="T33" fmla="*/ 5 h 30"/>
                  <a:gd name="T34" fmla="*/ 4 w 20"/>
                  <a:gd name="T35" fmla="*/ 4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0"/>
                  <a:gd name="T56" fmla="*/ 20 w 2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0">
                    <a:moveTo>
                      <a:pt x="19" y="21"/>
                    </a:moveTo>
                    <a:lnTo>
                      <a:pt x="20" y="16"/>
                    </a:lnTo>
                    <a:lnTo>
                      <a:pt x="20" y="11"/>
                    </a:lnTo>
                    <a:lnTo>
                      <a:pt x="20" y="5"/>
                    </a:lnTo>
                    <a:lnTo>
                      <a:pt x="16" y="5"/>
                    </a:lnTo>
                    <a:lnTo>
                      <a:pt x="17" y="1"/>
                    </a:lnTo>
                    <a:lnTo>
                      <a:pt x="11" y="0"/>
                    </a:lnTo>
                    <a:lnTo>
                      <a:pt x="7" y="4"/>
                    </a:lnTo>
                    <a:lnTo>
                      <a:pt x="1" y="9"/>
                    </a:lnTo>
                    <a:lnTo>
                      <a:pt x="1" y="14"/>
                    </a:lnTo>
                    <a:lnTo>
                      <a:pt x="0" y="19"/>
                    </a:lnTo>
                    <a:lnTo>
                      <a:pt x="0" y="25"/>
                    </a:lnTo>
                    <a:lnTo>
                      <a:pt x="4" y="25"/>
                    </a:lnTo>
                    <a:lnTo>
                      <a:pt x="4" y="29"/>
                    </a:lnTo>
                    <a:lnTo>
                      <a:pt x="9" y="30"/>
                    </a:lnTo>
                    <a:lnTo>
                      <a:pt x="9" y="25"/>
                    </a:lnTo>
                    <a:lnTo>
                      <a:pt x="15" y="26"/>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662" name="Freeform 118">
                <a:extLst>
                  <a:ext uri="{FF2B5EF4-FFF2-40B4-BE49-F238E27FC236}">
                    <a16:creationId xmlns:a16="http://schemas.microsoft.com/office/drawing/2014/main" id="{16D3DD91-09ED-433D-8D22-E03ADACAB836}"/>
                  </a:ext>
                </a:extLst>
              </p:cNvPr>
              <p:cNvSpPr>
                <a:spLocks/>
              </p:cNvSpPr>
              <p:nvPr/>
            </p:nvSpPr>
            <p:spPr bwMode="auto">
              <a:xfrm>
                <a:off x="4651" y="1718"/>
                <a:ext cx="4" cy="6"/>
              </a:xfrm>
              <a:custGeom>
                <a:avLst/>
                <a:gdLst>
                  <a:gd name="T0" fmla="*/ 4 w 21"/>
                  <a:gd name="T1" fmla="*/ 5 h 26"/>
                  <a:gd name="T2" fmla="*/ 4 w 21"/>
                  <a:gd name="T3" fmla="*/ 4 h 26"/>
                  <a:gd name="T4" fmla="*/ 4 w 21"/>
                  <a:gd name="T5" fmla="*/ 3 h 26"/>
                  <a:gd name="T6" fmla="*/ 4 w 21"/>
                  <a:gd name="T7" fmla="*/ 2 h 26"/>
                  <a:gd name="T8" fmla="*/ 4 w 21"/>
                  <a:gd name="T9" fmla="*/ 0 h 26"/>
                  <a:gd name="T10" fmla="*/ 3 w 21"/>
                  <a:gd name="T11" fmla="*/ 0 h 26"/>
                  <a:gd name="T12" fmla="*/ 2 w 21"/>
                  <a:gd name="T13" fmla="*/ 0 h 26"/>
                  <a:gd name="T14" fmla="*/ 1 w 21"/>
                  <a:gd name="T15" fmla="*/ 0 h 26"/>
                  <a:gd name="T16" fmla="*/ 1 w 21"/>
                  <a:gd name="T17" fmla="*/ 1 h 26"/>
                  <a:gd name="T18" fmla="*/ 0 w 21"/>
                  <a:gd name="T19" fmla="*/ 2 h 26"/>
                  <a:gd name="T20" fmla="*/ 0 w 21"/>
                  <a:gd name="T21" fmla="*/ 3 h 26"/>
                  <a:gd name="T22" fmla="*/ 0 w 21"/>
                  <a:gd name="T23" fmla="*/ 4 h 26"/>
                  <a:gd name="T24" fmla="*/ 0 w 21"/>
                  <a:gd name="T25" fmla="*/ 6 h 26"/>
                  <a:gd name="T26" fmla="*/ 1 w 21"/>
                  <a:gd name="T27" fmla="*/ 6 h 26"/>
                  <a:gd name="T28" fmla="*/ 2 w 21"/>
                  <a:gd name="T29" fmla="*/ 6 h 26"/>
                  <a:gd name="T30" fmla="*/ 3 w 21"/>
                  <a:gd name="T31" fmla="*/ 6 h 26"/>
                  <a:gd name="T32" fmla="*/ 4 w 21"/>
                  <a:gd name="T33" fmla="*/ 5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1"/>
                  <a:gd name="T52" fmla="*/ 0 h 26"/>
                  <a:gd name="T53" fmla="*/ 21 w 21"/>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1" h="26">
                    <a:moveTo>
                      <a:pt x="19" y="22"/>
                    </a:moveTo>
                    <a:lnTo>
                      <a:pt x="20" y="16"/>
                    </a:lnTo>
                    <a:lnTo>
                      <a:pt x="20" y="11"/>
                    </a:lnTo>
                    <a:lnTo>
                      <a:pt x="20" y="7"/>
                    </a:lnTo>
                    <a:lnTo>
                      <a:pt x="21" y="1"/>
                    </a:lnTo>
                    <a:lnTo>
                      <a:pt x="17" y="1"/>
                    </a:lnTo>
                    <a:lnTo>
                      <a:pt x="11" y="0"/>
                    </a:lnTo>
                    <a:lnTo>
                      <a:pt x="7" y="0"/>
                    </a:lnTo>
                    <a:lnTo>
                      <a:pt x="7" y="6"/>
                    </a:lnTo>
                    <a:lnTo>
                      <a:pt x="1" y="10"/>
                    </a:lnTo>
                    <a:lnTo>
                      <a:pt x="1" y="15"/>
                    </a:lnTo>
                    <a:lnTo>
                      <a:pt x="1" y="19"/>
                    </a:lnTo>
                    <a:lnTo>
                      <a:pt x="0" y="25"/>
                    </a:lnTo>
                    <a:lnTo>
                      <a:pt x="4" y="25"/>
                    </a:lnTo>
                    <a:lnTo>
                      <a:pt x="9" y="26"/>
                    </a:lnTo>
                    <a:lnTo>
                      <a:pt x="15" y="26"/>
                    </a:lnTo>
                    <a:lnTo>
                      <a:pt x="19"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63" name="Freeform 119">
                <a:extLst>
                  <a:ext uri="{FF2B5EF4-FFF2-40B4-BE49-F238E27FC236}">
                    <a16:creationId xmlns:a16="http://schemas.microsoft.com/office/drawing/2014/main" id="{49D5AA64-D2A2-4EB7-8F5A-2F1783396678}"/>
                  </a:ext>
                </a:extLst>
              </p:cNvPr>
              <p:cNvSpPr>
                <a:spLocks/>
              </p:cNvSpPr>
              <p:nvPr/>
            </p:nvSpPr>
            <p:spPr bwMode="auto">
              <a:xfrm>
                <a:off x="4651" y="1718"/>
                <a:ext cx="4" cy="6"/>
              </a:xfrm>
              <a:custGeom>
                <a:avLst/>
                <a:gdLst>
                  <a:gd name="T0" fmla="*/ 4 w 21"/>
                  <a:gd name="T1" fmla="*/ 5 h 26"/>
                  <a:gd name="T2" fmla="*/ 4 w 21"/>
                  <a:gd name="T3" fmla="*/ 4 h 26"/>
                  <a:gd name="T4" fmla="*/ 4 w 21"/>
                  <a:gd name="T5" fmla="*/ 3 h 26"/>
                  <a:gd name="T6" fmla="*/ 4 w 21"/>
                  <a:gd name="T7" fmla="*/ 2 h 26"/>
                  <a:gd name="T8" fmla="*/ 4 w 21"/>
                  <a:gd name="T9" fmla="*/ 0 h 26"/>
                  <a:gd name="T10" fmla="*/ 3 w 21"/>
                  <a:gd name="T11" fmla="*/ 0 h 26"/>
                  <a:gd name="T12" fmla="*/ 2 w 21"/>
                  <a:gd name="T13" fmla="*/ 0 h 26"/>
                  <a:gd name="T14" fmla="*/ 1 w 21"/>
                  <a:gd name="T15" fmla="*/ 0 h 26"/>
                  <a:gd name="T16" fmla="*/ 1 w 21"/>
                  <a:gd name="T17" fmla="*/ 1 h 26"/>
                  <a:gd name="T18" fmla="*/ 0 w 21"/>
                  <a:gd name="T19" fmla="*/ 2 h 26"/>
                  <a:gd name="T20" fmla="*/ 0 w 21"/>
                  <a:gd name="T21" fmla="*/ 3 h 26"/>
                  <a:gd name="T22" fmla="*/ 0 w 21"/>
                  <a:gd name="T23" fmla="*/ 4 h 26"/>
                  <a:gd name="T24" fmla="*/ 0 w 21"/>
                  <a:gd name="T25" fmla="*/ 6 h 26"/>
                  <a:gd name="T26" fmla="*/ 1 w 21"/>
                  <a:gd name="T27" fmla="*/ 6 h 26"/>
                  <a:gd name="T28" fmla="*/ 2 w 21"/>
                  <a:gd name="T29" fmla="*/ 6 h 26"/>
                  <a:gd name="T30" fmla="*/ 3 w 21"/>
                  <a:gd name="T31" fmla="*/ 6 h 26"/>
                  <a:gd name="T32" fmla="*/ 4 w 21"/>
                  <a:gd name="T33" fmla="*/ 5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1"/>
                  <a:gd name="T52" fmla="*/ 0 h 26"/>
                  <a:gd name="T53" fmla="*/ 21 w 21"/>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1" h="26">
                    <a:moveTo>
                      <a:pt x="19" y="22"/>
                    </a:moveTo>
                    <a:lnTo>
                      <a:pt x="20" y="16"/>
                    </a:lnTo>
                    <a:lnTo>
                      <a:pt x="20" y="11"/>
                    </a:lnTo>
                    <a:lnTo>
                      <a:pt x="20" y="7"/>
                    </a:lnTo>
                    <a:lnTo>
                      <a:pt x="21" y="1"/>
                    </a:lnTo>
                    <a:lnTo>
                      <a:pt x="17" y="1"/>
                    </a:lnTo>
                    <a:lnTo>
                      <a:pt x="11" y="0"/>
                    </a:lnTo>
                    <a:lnTo>
                      <a:pt x="7" y="0"/>
                    </a:lnTo>
                    <a:lnTo>
                      <a:pt x="7" y="6"/>
                    </a:lnTo>
                    <a:lnTo>
                      <a:pt x="1" y="10"/>
                    </a:lnTo>
                    <a:lnTo>
                      <a:pt x="1" y="15"/>
                    </a:lnTo>
                    <a:lnTo>
                      <a:pt x="1" y="19"/>
                    </a:lnTo>
                    <a:lnTo>
                      <a:pt x="0" y="25"/>
                    </a:lnTo>
                    <a:lnTo>
                      <a:pt x="4" y="25"/>
                    </a:lnTo>
                    <a:lnTo>
                      <a:pt x="9" y="26"/>
                    </a:lnTo>
                    <a:lnTo>
                      <a:pt x="15" y="26"/>
                    </a:lnTo>
                    <a:lnTo>
                      <a:pt x="19"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664" name="Freeform 120">
                <a:extLst>
                  <a:ext uri="{FF2B5EF4-FFF2-40B4-BE49-F238E27FC236}">
                    <a16:creationId xmlns:a16="http://schemas.microsoft.com/office/drawing/2014/main" id="{A756C21C-9906-45DF-8911-E17D3646A94D}"/>
                  </a:ext>
                </a:extLst>
              </p:cNvPr>
              <p:cNvSpPr>
                <a:spLocks/>
              </p:cNvSpPr>
              <p:nvPr/>
            </p:nvSpPr>
            <p:spPr bwMode="auto">
              <a:xfrm>
                <a:off x="4662" y="1655"/>
                <a:ext cx="6" cy="5"/>
              </a:xfrm>
              <a:custGeom>
                <a:avLst/>
                <a:gdLst>
                  <a:gd name="T0" fmla="*/ 5 w 26"/>
                  <a:gd name="T1" fmla="*/ 4 h 26"/>
                  <a:gd name="T2" fmla="*/ 6 w 26"/>
                  <a:gd name="T3" fmla="*/ 3 h 26"/>
                  <a:gd name="T4" fmla="*/ 6 w 26"/>
                  <a:gd name="T5" fmla="*/ 2 h 26"/>
                  <a:gd name="T6" fmla="*/ 6 w 26"/>
                  <a:gd name="T7" fmla="*/ 1 h 26"/>
                  <a:gd name="T8" fmla="*/ 5 w 26"/>
                  <a:gd name="T9" fmla="*/ 1 h 26"/>
                  <a:gd name="T10" fmla="*/ 5 w 26"/>
                  <a:gd name="T11" fmla="*/ 0 h 26"/>
                  <a:gd name="T12" fmla="*/ 4 w 26"/>
                  <a:gd name="T13" fmla="*/ 0 h 26"/>
                  <a:gd name="T14" fmla="*/ 3 w 26"/>
                  <a:gd name="T15" fmla="*/ 0 h 26"/>
                  <a:gd name="T16" fmla="*/ 3 w 26"/>
                  <a:gd name="T17" fmla="*/ 1 h 26"/>
                  <a:gd name="T18" fmla="*/ 1 w 26"/>
                  <a:gd name="T19" fmla="*/ 1 h 26"/>
                  <a:gd name="T20" fmla="*/ 1 w 26"/>
                  <a:gd name="T21" fmla="*/ 2 h 26"/>
                  <a:gd name="T22" fmla="*/ 1 w 26"/>
                  <a:gd name="T23" fmla="*/ 3 h 26"/>
                  <a:gd name="T24" fmla="*/ 0 w 26"/>
                  <a:gd name="T25" fmla="*/ 3 h 26"/>
                  <a:gd name="T26" fmla="*/ 0 w 26"/>
                  <a:gd name="T27" fmla="*/ 4 h 26"/>
                  <a:gd name="T28" fmla="*/ 1 w 26"/>
                  <a:gd name="T29" fmla="*/ 4 h 26"/>
                  <a:gd name="T30" fmla="*/ 1 w 26"/>
                  <a:gd name="T31" fmla="*/ 5 h 26"/>
                  <a:gd name="T32" fmla="*/ 2 w 26"/>
                  <a:gd name="T33" fmla="*/ 5 h 26"/>
                  <a:gd name="T34" fmla="*/ 3 w 26"/>
                  <a:gd name="T35" fmla="*/ 5 h 26"/>
                  <a:gd name="T36" fmla="*/ 4 w 26"/>
                  <a:gd name="T37" fmla="*/ 5 h 26"/>
                  <a:gd name="T38" fmla="*/ 4 w 26"/>
                  <a:gd name="T39" fmla="*/ 4 h 26"/>
                  <a:gd name="T40" fmla="*/ 5 w 26"/>
                  <a:gd name="T41" fmla="*/ 4 h 2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6"/>
                  <a:gd name="T64" fmla="*/ 0 h 26"/>
                  <a:gd name="T65" fmla="*/ 26 w 26"/>
                  <a:gd name="T66" fmla="*/ 26 h 2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6" h="26">
                    <a:moveTo>
                      <a:pt x="23" y="21"/>
                    </a:moveTo>
                    <a:lnTo>
                      <a:pt x="24" y="17"/>
                    </a:lnTo>
                    <a:lnTo>
                      <a:pt x="24" y="11"/>
                    </a:lnTo>
                    <a:lnTo>
                      <a:pt x="26" y="6"/>
                    </a:lnTo>
                    <a:lnTo>
                      <a:pt x="20" y="5"/>
                    </a:lnTo>
                    <a:lnTo>
                      <a:pt x="21" y="1"/>
                    </a:lnTo>
                    <a:lnTo>
                      <a:pt x="17" y="1"/>
                    </a:lnTo>
                    <a:lnTo>
                      <a:pt x="11" y="0"/>
                    </a:lnTo>
                    <a:lnTo>
                      <a:pt x="11" y="5"/>
                    </a:lnTo>
                    <a:lnTo>
                      <a:pt x="6" y="4"/>
                    </a:lnTo>
                    <a:lnTo>
                      <a:pt x="5" y="10"/>
                    </a:lnTo>
                    <a:lnTo>
                      <a:pt x="5" y="14"/>
                    </a:lnTo>
                    <a:lnTo>
                      <a:pt x="1" y="14"/>
                    </a:lnTo>
                    <a:lnTo>
                      <a:pt x="0" y="19"/>
                    </a:lnTo>
                    <a:lnTo>
                      <a:pt x="5" y="20"/>
                    </a:lnTo>
                    <a:lnTo>
                      <a:pt x="4" y="24"/>
                    </a:lnTo>
                    <a:lnTo>
                      <a:pt x="9" y="24"/>
                    </a:lnTo>
                    <a:lnTo>
                      <a:pt x="14" y="26"/>
                    </a:lnTo>
                    <a:lnTo>
                      <a:pt x="19" y="26"/>
                    </a:lnTo>
                    <a:lnTo>
                      <a:pt x="19" y="21"/>
                    </a:lnTo>
                    <a:lnTo>
                      <a:pt x="23"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65" name="Freeform 121">
                <a:extLst>
                  <a:ext uri="{FF2B5EF4-FFF2-40B4-BE49-F238E27FC236}">
                    <a16:creationId xmlns:a16="http://schemas.microsoft.com/office/drawing/2014/main" id="{082DA30C-FA13-45A5-9BE7-41AC27FC9420}"/>
                  </a:ext>
                </a:extLst>
              </p:cNvPr>
              <p:cNvSpPr>
                <a:spLocks/>
              </p:cNvSpPr>
              <p:nvPr/>
            </p:nvSpPr>
            <p:spPr bwMode="auto">
              <a:xfrm>
                <a:off x="4662" y="1655"/>
                <a:ext cx="6" cy="5"/>
              </a:xfrm>
              <a:custGeom>
                <a:avLst/>
                <a:gdLst>
                  <a:gd name="T0" fmla="*/ 5 w 26"/>
                  <a:gd name="T1" fmla="*/ 4 h 26"/>
                  <a:gd name="T2" fmla="*/ 6 w 26"/>
                  <a:gd name="T3" fmla="*/ 3 h 26"/>
                  <a:gd name="T4" fmla="*/ 6 w 26"/>
                  <a:gd name="T5" fmla="*/ 2 h 26"/>
                  <a:gd name="T6" fmla="*/ 6 w 26"/>
                  <a:gd name="T7" fmla="*/ 1 h 26"/>
                  <a:gd name="T8" fmla="*/ 5 w 26"/>
                  <a:gd name="T9" fmla="*/ 1 h 26"/>
                  <a:gd name="T10" fmla="*/ 5 w 26"/>
                  <a:gd name="T11" fmla="*/ 0 h 26"/>
                  <a:gd name="T12" fmla="*/ 4 w 26"/>
                  <a:gd name="T13" fmla="*/ 0 h 26"/>
                  <a:gd name="T14" fmla="*/ 3 w 26"/>
                  <a:gd name="T15" fmla="*/ 0 h 26"/>
                  <a:gd name="T16" fmla="*/ 3 w 26"/>
                  <a:gd name="T17" fmla="*/ 1 h 26"/>
                  <a:gd name="T18" fmla="*/ 1 w 26"/>
                  <a:gd name="T19" fmla="*/ 1 h 26"/>
                  <a:gd name="T20" fmla="*/ 1 w 26"/>
                  <a:gd name="T21" fmla="*/ 2 h 26"/>
                  <a:gd name="T22" fmla="*/ 1 w 26"/>
                  <a:gd name="T23" fmla="*/ 3 h 26"/>
                  <a:gd name="T24" fmla="*/ 0 w 26"/>
                  <a:gd name="T25" fmla="*/ 3 h 26"/>
                  <a:gd name="T26" fmla="*/ 0 w 26"/>
                  <a:gd name="T27" fmla="*/ 4 h 26"/>
                  <a:gd name="T28" fmla="*/ 1 w 26"/>
                  <a:gd name="T29" fmla="*/ 4 h 26"/>
                  <a:gd name="T30" fmla="*/ 1 w 26"/>
                  <a:gd name="T31" fmla="*/ 5 h 26"/>
                  <a:gd name="T32" fmla="*/ 2 w 26"/>
                  <a:gd name="T33" fmla="*/ 5 h 26"/>
                  <a:gd name="T34" fmla="*/ 3 w 26"/>
                  <a:gd name="T35" fmla="*/ 5 h 26"/>
                  <a:gd name="T36" fmla="*/ 4 w 26"/>
                  <a:gd name="T37" fmla="*/ 5 h 26"/>
                  <a:gd name="T38" fmla="*/ 4 w 26"/>
                  <a:gd name="T39" fmla="*/ 4 h 26"/>
                  <a:gd name="T40" fmla="*/ 5 w 26"/>
                  <a:gd name="T41" fmla="*/ 4 h 2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6"/>
                  <a:gd name="T64" fmla="*/ 0 h 26"/>
                  <a:gd name="T65" fmla="*/ 26 w 26"/>
                  <a:gd name="T66" fmla="*/ 26 h 2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6" h="26">
                    <a:moveTo>
                      <a:pt x="23" y="21"/>
                    </a:moveTo>
                    <a:lnTo>
                      <a:pt x="24" y="17"/>
                    </a:lnTo>
                    <a:lnTo>
                      <a:pt x="24" y="11"/>
                    </a:lnTo>
                    <a:lnTo>
                      <a:pt x="26" y="6"/>
                    </a:lnTo>
                    <a:lnTo>
                      <a:pt x="20" y="5"/>
                    </a:lnTo>
                    <a:lnTo>
                      <a:pt x="21" y="1"/>
                    </a:lnTo>
                    <a:lnTo>
                      <a:pt x="17" y="1"/>
                    </a:lnTo>
                    <a:lnTo>
                      <a:pt x="11" y="0"/>
                    </a:lnTo>
                    <a:lnTo>
                      <a:pt x="11" y="5"/>
                    </a:lnTo>
                    <a:lnTo>
                      <a:pt x="6" y="4"/>
                    </a:lnTo>
                    <a:lnTo>
                      <a:pt x="5" y="10"/>
                    </a:lnTo>
                    <a:lnTo>
                      <a:pt x="5" y="14"/>
                    </a:lnTo>
                    <a:lnTo>
                      <a:pt x="1" y="14"/>
                    </a:lnTo>
                    <a:lnTo>
                      <a:pt x="0" y="19"/>
                    </a:lnTo>
                    <a:lnTo>
                      <a:pt x="5" y="20"/>
                    </a:lnTo>
                    <a:lnTo>
                      <a:pt x="4" y="24"/>
                    </a:lnTo>
                    <a:lnTo>
                      <a:pt x="9" y="24"/>
                    </a:lnTo>
                    <a:lnTo>
                      <a:pt x="14" y="26"/>
                    </a:lnTo>
                    <a:lnTo>
                      <a:pt x="19" y="26"/>
                    </a:lnTo>
                    <a:lnTo>
                      <a:pt x="19" y="21"/>
                    </a:lnTo>
                    <a:lnTo>
                      <a:pt x="23"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666" name="Freeform 122">
                <a:extLst>
                  <a:ext uri="{FF2B5EF4-FFF2-40B4-BE49-F238E27FC236}">
                    <a16:creationId xmlns:a16="http://schemas.microsoft.com/office/drawing/2014/main" id="{6B363A97-BA95-4609-AE1A-3FAD2CF8C9CA}"/>
                  </a:ext>
                </a:extLst>
              </p:cNvPr>
              <p:cNvSpPr>
                <a:spLocks/>
              </p:cNvSpPr>
              <p:nvPr/>
            </p:nvSpPr>
            <p:spPr bwMode="auto">
              <a:xfrm>
                <a:off x="4661" y="1709"/>
                <a:ext cx="4" cy="6"/>
              </a:xfrm>
              <a:custGeom>
                <a:avLst/>
                <a:gdLst>
                  <a:gd name="T0" fmla="*/ 4 w 20"/>
                  <a:gd name="T1" fmla="*/ 4 h 29"/>
                  <a:gd name="T2" fmla="*/ 4 w 20"/>
                  <a:gd name="T3" fmla="*/ 3 h 29"/>
                  <a:gd name="T4" fmla="*/ 4 w 20"/>
                  <a:gd name="T5" fmla="*/ 2 h 29"/>
                  <a:gd name="T6" fmla="*/ 4 w 20"/>
                  <a:gd name="T7" fmla="*/ 1 h 29"/>
                  <a:gd name="T8" fmla="*/ 3 w 20"/>
                  <a:gd name="T9" fmla="*/ 1 h 29"/>
                  <a:gd name="T10" fmla="*/ 3 w 20"/>
                  <a:gd name="T11" fmla="*/ 0 h 29"/>
                  <a:gd name="T12" fmla="*/ 2 w 20"/>
                  <a:gd name="T13" fmla="*/ 0 h 29"/>
                  <a:gd name="T14" fmla="*/ 2 w 20"/>
                  <a:gd name="T15" fmla="*/ 1 h 29"/>
                  <a:gd name="T16" fmla="*/ 1 w 20"/>
                  <a:gd name="T17" fmla="*/ 1 h 29"/>
                  <a:gd name="T18" fmla="*/ 0 w 20"/>
                  <a:gd name="T19" fmla="*/ 2 h 29"/>
                  <a:gd name="T20" fmla="*/ 0 w 20"/>
                  <a:gd name="T21" fmla="*/ 3 h 29"/>
                  <a:gd name="T22" fmla="*/ 0 w 20"/>
                  <a:gd name="T23" fmla="*/ 4 h 29"/>
                  <a:gd name="T24" fmla="*/ 0 w 20"/>
                  <a:gd name="T25" fmla="*/ 5 h 29"/>
                  <a:gd name="T26" fmla="*/ 1 w 20"/>
                  <a:gd name="T27" fmla="*/ 5 h 29"/>
                  <a:gd name="T28" fmla="*/ 1 w 20"/>
                  <a:gd name="T29" fmla="*/ 6 h 29"/>
                  <a:gd name="T30" fmla="*/ 2 w 20"/>
                  <a:gd name="T31" fmla="*/ 6 h 29"/>
                  <a:gd name="T32" fmla="*/ 3 w 20"/>
                  <a:gd name="T33" fmla="*/ 5 h 29"/>
                  <a:gd name="T34" fmla="*/ 4 w 20"/>
                  <a:gd name="T35" fmla="*/ 5 h 29"/>
                  <a:gd name="T36" fmla="*/ 4 w 20"/>
                  <a:gd name="T37" fmla="*/ 4 h 2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0"/>
                  <a:gd name="T58" fmla="*/ 0 h 29"/>
                  <a:gd name="T59" fmla="*/ 20 w 20"/>
                  <a:gd name="T60" fmla="*/ 29 h 2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0" h="29">
                    <a:moveTo>
                      <a:pt x="19" y="20"/>
                    </a:moveTo>
                    <a:lnTo>
                      <a:pt x="19" y="16"/>
                    </a:lnTo>
                    <a:lnTo>
                      <a:pt x="20" y="10"/>
                    </a:lnTo>
                    <a:lnTo>
                      <a:pt x="20" y="6"/>
                    </a:lnTo>
                    <a:lnTo>
                      <a:pt x="16" y="4"/>
                    </a:lnTo>
                    <a:lnTo>
                      <a:pt x="16" y="0"/>
                    </a:lnTo>
                    <a:lnTo>
                      <a:pt x="11" y="0"/>
                    </a:lnTo>
                    <a:lnTo>
                      <a:pt x="11" y="4"/>
                    </a:lnTo>
                    <a:lnTo>
                      <a:pt x="7" y="4"/>
                    </a:lnTo>
                    <a:lnTo>
                      <a:pt x="1" y="9"/>
                    </a:lnTo>
                    <a:lnTo>
                      <a:pt x="1" y="13"/>
                    </a:lnTo>
                    <a:lnTo>
                      <a:pt x="0" y="19"/>
                    </a:lnTo>
                    <a:lnTo>
                      <a:pt x="0" y="24"/>
                    </a:lnTo>
                    <a:lnTo>
                      <a:pt x="4" y="24"/>
                    </a:lnTo>
                    <a:lnTo>
                      <a:pt x="4" y="29"/>
                    </a:lnTo>
                    <a:lnTo>
                      <a:pt x="9" y="29"/>
                    </a:lnTo>
                    <a:lnTo>
                      <a:pt x="13" y="25"/>
                    </a:lnTo>
                    <a:lnTo>
                      <a:pt x="19" y="25"/>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67" name="Freeform 123">
                <a:extLst>
                  <a:ext uri="{FF2B5EF4-FFF2-40B4-BE49-F238E27FC236}">
                    <a16:creationId xmlns:a16="http://schemas.microsoft.com/office/drawing/2014/main" id="{0307D4CE-4DE7-4179-8338-40A23EE54CF2}"/>
                  </a:ext>
                </a:extLst>
              </p:cNvPr>
              <p:cNvSpPr>
                <a:spLocks/>
              </p:cNvSpPr>
              <p:nvPr/>
            </p:nvSpPr>
            <p:spPr bwMode="auto">
              <a:xfrm>
                <a:off x="4661" y="1709"/>
                <a:ext cx="4" cy="6"/>
              </a:xfrm>
              <a:custGeom>
                <a:avLst/>
                <a:gdLst>
                  <a:gd name="T0" fmla="*/ 4 w 20"/>
                  <a:gd name="T1" fmla="*/ 4 h 29"/>
                  <a:gd name="T2" fmla="*/ 4 w 20"/>
                  <a:gd name="T3" fmla="*/ 3 h 29"/>
                  <a:gd name="T4" fmla="*/ 4 w 20"/>
                  <a:gd name="T5" fmla="*/ 2 h 29"/>
                  <a:gd name="T6" fmla="*/ 4 w 20"/>
                  <a:gd name="T7" fmla="*/ 1 h 29"/>
                  <a:gd name="T8" fmla="*/ 3 w 20"/>
                  <a:gd name="T9" fmla="*/ 1 h 29"/>
                  <a:gd name="T10" fmla="*/ 3 w 20"/>
                  <a:gd name="T11" fmla="*/ 0 h 29"/>
                  <a:gd name="T12" fmla="*/ 2 w 20"/>
                  <a:gd name="T13" fmla="*/ 0 h 29"/>
                  <a:gd name="T14" fmla="*/ 2 w 20"/>
                  <a:gd name="T15" fmla="*/ 1 h 29"/>
                  <a:gd name="T16" fmla="*/ 1 w 20"/>
                  <a:gd name="T17" fmla="*/ 1 h 29"/>
                  <a:gd name="T18" fmla="*/ 0 w 20"/>
                  <a:gd name="T19" fmla="*/ 2 h 29"/>
                  <a:gd name="T20" fmla="*/ 0 w 20"/>
                  <a:gd name="T21" fmla="*/ 3 h 29"/>
                  <a:gd name="T22" fmla="*/ 0 w 20"/>
                  <a:gd name="T23" fmla="*/ 4 h 29"/>
                  <a:gd name="T24" fmla="*/ 0 w 20"/>
                  <a:gd name="T25" fmla="*/ 5 h 29"/>
                  <a:gd name="T26" fmla="*/ 1 w 20"/>
                  <a:gd name="T27" fmla="*/ 5 h 29"/>
                  <a:gd name="T28" fmla="*/ 1 w 20"/>
                  <a:gd name="T29" fmla="*/ 6 h 29"/>
                  <a:gd name="T30" fmla="*/ 2 w 20"/>
                  <a:gd name="T31" fmla="*/ 6 h 29"/>
                  <a:gd name="T32" fmla="*/ 3 w 20"/>
                  <a:gd name="T33" fmla="*/ 5 h 29"/>
                  <a:gd name="T34" fmla="*/ 4 w 20"/>
                  <a:gd name="T35" fmla="*/ 5 h 29"/>
                  <a:gd name="T36" fmla="*/ 4 w 20"/>
                  <a:gd name="T37" fmla="*/ 4 h 2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0"/>
                  <a:gd name="T58" fmla="*/ 0 h 29"/>
                  <a:gd name="T59" fmla="*/ 20 w 20"/>
                  <a:gd name="T60" fmla="*/ 29 h 2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0" h="29">
                    <a:moveTo>
                      <a:pt x="19" y="20"/>
                    </a:moveTo>
                    <a:lnTo>
                      <a:pt x="19" y="16"/>
                    </a:lnTo>
                    <a:lnTo>
                      <a:pt x="20" y="10"/>
                    </a:lnTo>
                    <a:lnTo>
                      <a:pt x="20" y="6"/>
                    </a:lnTo>
                    <a:lnTo>
                      <a:pt x="16" y="4"/>
                    </a:lnTo>
                    <a:lnTo>
                      <a:pt x="16" y="0"/>
                    </a:lnTo>
                    <a:lnTo>
                      <a:pt x="11" y="0"/>
                    </a:lnTo>
                    <a:lnTo>
                      <a:pt x="11" y="4"/>
                    </a:lnTo>
                    <a:lnTo>
                      <a:pt x="7" y="4"/>
                    </a:lnTo>
                    <a:lnTo>
                      <a:pt x="1" y="9"/>
                    </a:lnTo>
                    <a:lnTo>
                      <a:pt x="1" y="13"/>
                    </a:lnTo>
                    <a:lnTo>
                      <a:pt x="0" y="19"/>
                    </a:lnTo>
                    <a:lnTo>
                      <a:pt x="0" y="24"/>
                    </a:lnTo>
                    <a:lnTo>
                      <a:pt x="4" y="24"/>
                    </a:lnTo>
                    <a:lnTo>
                      <a:pt x="4" y="29"/>
                    </a:lnTo>
                    <a:lnTo>
                      <a:pt x="9" y="29"/>
                    </a:lnTo>
                    <a:lnTo>
                      <a:pt x="13" y="25"/>
                    </a:lnTo>
                    <a:lnTo>
                      <a:pt x="19" y="25"/>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668" name="Freeform 124">
                <a:extLst>
                  <a:ext uri="{FF2B5EF4-FFF2-40B4-BE49-F238E27FC236}">
                    <a16:creationId xmlns:a16="http://schemas.microsoft.com/office/drawing/2014/main" id="{FCEED794-1960-4AB6-976A-D9B5874F9FF3}"/>
                  </a:ext>
                </a:extLst>
              </p:cNvPr>
              <p:cNvSpPr>
                <a:spLocks/>
              </p:cNvSpPr>
              <p:nvPr/>
            </p:nvSpPr>
            <p:spPr bwMode="auto">
              <a:xfrm>
                <a:off x="4687" y="1636"/>
                <a:ext cx="14" cy="19"/>
              </a:xfrm>
              <a:custGeom>
                <a:avLst/>
                <a:gdLst>
                  <a:gd name="T0" fmla="*/ 14 w 68"/>
                  <a:gd name="T1" fmla="*/ 10 h 96"/>
                  <a:gd name="T2" fmla="*/ 14 w 68"/>
                  <a:gd name="T3" fmla="*/ 8 h 96"/>
                  <a:gd name="T4" fmla="*/ 14 w 68"/>
                  <a:gd name="T5" fmla="*/ 7 h 96"/>
                  <a:gd name="T6" fmla="*/ 13 w 68"/>
                  <a:gd name="T7" fmla="*/ 6 h 96"/>
                  <a:gd name="T8" fmla="*/ 13 w 68"/>
                  <a:gd name="T9" fmla="*/ 4 h 96"/>
                  <a:gd name="T10" fmla="*/ 12 w 68"/>
                  <a:gd name="T11" fmla="*/ 2 h 96"/>
                  <a:gd name="T12" fmla="*/ 11 w 68"/>
                  <a:gd name="T13" fmla="*/ 2 h 96"/>
                  <a:gd name="T14" fmla="*/ 11 w 68"/>
                  <a:gd name="T15" fmla="*/ 1 h 96"/>
                  <a:gd name="T16" fmla="*/ 9 w 68"/>
                  <a:gd name="T17" fmla="*/ 0 h 96"/>
                  <a:gd name="T18" fmla="*/ 9 w 68"/>
                  <a:gd name="T19" fmla="*/ 0 h 96"/>
                  <a:gd name="T20" fmla="*/ 8 w 68"/>
                  <a:gd name="T21" fmla="*/ 0 h 96"/>
                  <a:gd name="T22" fmla="*/ 7 w 68"/>
                  <a:gd name="T23" fmla="*/ 0 h 96"/>
                  <a:gd name="T24" fmla="*/ 6 w 68"/>
                  <a:gd name="T25" fmla="*/ 0 h 96"/>
                  <a:gd name="T26" fmla="*/ 5 w 68"/>
                  <a:gd name="T27" fmla="*/ 1 h 96"/>
                  <a:gd name="T28" fmla="*/ 4 w 68"/>
                  <a:gd name="T29" fmla="*/ 2 h 96"/>
                  <a:gd name="T30" fmla="*/ 2 w 68"/>
                  <a:gd name="T31" fmla="*/ 3 h 96"/>
                  <a:gd name="T32" fmla="*/ 1 w 68"/>
                  <a:gd name="T33" fmla="*/ 4 h 96"/>
                  <a:gd name="T34" fmla="*/ 1 w 68"/>
                  <a:gd name="T35" fmla="*/ 5 h 96"/>
                  <a:gd name="T36" fmla="*/ 1 w 68"/>
                  <a:gd name="T37" fmla="*/ 7 h 96"/>
                  <a:gd name="T38" fmla="*/ 0 w 68"/>
                  <a:gd name="T39" fmla="*/ 8 h 96"/>
                  <a:gd name="T40" fmla="*/ 0 w 68"/>
                  <a:gd name="T41" fmla="*/ 10 h 96"/>
                  <a:gd name="T42" fmla="*/ 1 w 68"/>
                  <a:gd name="T43" fmla="*/ 10 h 96"/>
                  <a:gd name="T44" fmla="*/ 1 w 68"/>
                  <a:gd name="T45" fmla="*/ 12 h 96"/>
                  <a:gd name="T46" fmla="*/ 0 w 68"/>
                  <a:gd name="T47" fmla="*/ 14 h 96"/>
                  <a:gd name="T48" fmla="*/ 1 w 68"/>
                  <a:gd name="T49" fmla="*/ 14 h 96"/>
                  <a:gd name="T50" fmla="*/ 2 w 68"/>
                  <a:gd name="T51" fmla="*/ 16 h 96"/>
                  <a:gd name="T52" fmla="*/ 3 w 68"/>
                  <a:gd name="T53" fmla="*/ 17 h 96"/>
                  <a:gd name="T54" fmla="*/ 4 w 68"/>
                  <a:gd name="T55" fmla="*/ 18 h 96"/>
                  <a:gd name="T56" fmla="*/ 5 w 68"/>
                  <a:gd name="T57" fmla="*/ 18 h 96"/>
                  <a:gd name="T58" fmla="*/ 6 w 68"/>
                  <a:gd name="T59" fmla="*/ 18 h 96"/>
                  <a:gd name="T60" fmla="*/ 7 w 68"/>
                  <a:gd name="T61" fmla="*/ 19 h 96"/>
                  <a:gd name="T62" fmla="*/ 8 w 68"/>
                  <a:gd name="T63" fmla="*/ 18 h 96"/>
                  <a:gd name="T64" fmla="*/ 9 w 68"/>
                  <a:gd name="T65" fmla="*/ 18 h 96"/>
                  <a:gd name="T66" fmla="*/ 10 w 68"/>
                  <a:gd name="T67" fmla="*/ 17 h 96"/>
                  <a:gd name="T68" fmla="*/ 11 w 68"/>
                  <a:gd name="T69" fmla="*/ 16 h 96"/>
                  <a:gd name="T70" fmla="*/ 12 w 68"/>
                  <a:gd name="T71" fmla="*/ 16 h 96"/>
                  <a:gd name="T72" fmla="*/ 12 w 68"/>
                  <a:gd name="T73" fmla="*/ 14 h 96"/>
                  <a:gd name="T74" fmla="*/ 13 w 68"/>
                  <a:gd name="T75" fmla="*/ 14 h 96"/>
                  <a:gd name="T76" fmla="*/ 14 w 68"/>
                  <a:gd name="T77" fmla="*/ 12 h 96"/>
                  <a:gd name="T78" fmla="*/ 14 w 68"/>
                  <a:gd name="T79" fmla="*/ 10 h 96"/>
                  <a:gd name="T80" fmla="*/ 14 w 68"/>
                  <a:gd name="T81" fmla="*/ 10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96"/>
                  <a:gd name="T125" fmla="*/ 68 w 68"/>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96">
                    <a:moveTo>
                      <a:pt x="67" y="48"/>
                    </a:moveTo>
                    <a:lnTo>
                      <a:pt x="68" y="38"/>
                    </a:lnTo>
                    <a:lnTo>
                      <a:pt x="68" y="34"/>
                    </a:lnTo>
                    <a:lnTo>
                      <a:pt x="63" y="28"/>
                    </a:lnTo>
                    <a:lnTo>
                      <a:pt x="64" y="18"/>
                    </a:lnTo>
                    <a:lnTo>
                      <a:pt x="60" y="12"/>
                    </a:lnTo>
                    <a:lnTo>
                      <a:pt x="55" y="8"/>
                    </a:lnTo>
                    <a:lnTo>
                      <a:pt x="51" y="7"/>
                    </a:lnTo>
                    <a:lnTo>
                      <a:pt x="46" y="1"/>
                    </a:lnTo>
                    <a:lnTo>
                      <a:pt x="42" y="1"/>
                    </a:lnTo>
                    <a:lnTo>
                      <a:pt x="37" y="1"/>
                    </a:lnTo>
                    <a:lnTo>
                      <a:pt x="33" y="0"/>
                    </a:lnTo>
                    <a:lnTo>
                      <a:pt x="28" y="0"/>
                    </a:lnTo>
                    <a:lnTo>
                      <a:pt x="23" y="4"/>
                    </a:lnTo>
                    <a:lnTo>
                      <a:pt x="18" y="9"/>
                    </a:lnTo>
                    <a:lnTo>
                      <a:pt x="12" y="13"/>
                    </a:lnTo>
                    <a:lnTo>
                      <a:pt x="7" y="18"/>
                    </a:lnTo>
                    <a:lnTo>
                      <a:pt x="7" y="24"/>
                    </a:lnTo>
                    <a:lnTo>
                      <a:pt x="6" y="34"/>
                    </a:lnTo>
                    <a:lnTo>
                      <a:pt x="1" y="38"/>
                    </a:lnTo>
                    <a:lnTo>
                      <a:pt x="0" y="48"/>
                    </a:lnTo>
                    <a:lnTo>
                      <a:pt x="4" y="53"/>
                    </a:lnTo>
                    <a:lnTo>
                      <a:pt x="3" y="59"/>
                    </a:lnTo>
                    <a:lnTo>
                      <a:pt x="2" y="69"/>
                    </a:lnTo>
                    <a:lnTo>
                      <a:pt x="7" y="73"/>
                    </a:lnTo>
                    <a:lnTo>
                      <a:pt x="11" y="79"/>
                    </a:lnTo>
                    <a:lnTo>
                      <a:pt x="16" y="85"/>
                    </a:lnTo>
                    <a:lnTo>
                      <a:pt x="20" y="90"/>
                    </a:lnTo>
                    <a:lnTo>
                      <a:pt x="25" y="90"/>
                    </a:lnTo>
                    <a:lnTo>
                      <a:pt x="29" y="90"/>
                    </a:lnTo>
                    <a:lnTo>
                      <a:pt x="34" y="96"/>
                    </a:lnTo>
                    <a:lnTo>
                      <a:pt x="38" y="91"/>
                    </a:lnTo>
                    <a:lnTo>
                      <a:pt x="43" y="91"/>
                    </a:lnTo>
                    <a:lnTo>
                      <a:pt x="49" y="87"/>
                    </a:lnTo>
                    <a:lnTo>
                      <a:pt x="54" y="82"/>
                    </a:lnTo>
                    <a:lnTo>
                      <a:pt x="59" y="83"/>
                    </a:lnTo>
                    <a:lnTo>
                      <a:pt x="60" y="73"/>
                    </a:lnTo>
                    <a:lnTo>
                      <a:pt x="64" y="69"/>
                    </a:lnTo>
                    <a:lnTo>
                      <a:pt x="66" y="63"/>
                    </a:lnTo>
                    <a:lnTo>
                      <a:pt x="66" y="53"/>
                    </a:lnTo>
                    <a:lnTo>
                      <a:pt x="67" y="48"/>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69" name="Freeform 125">
                <a:extLst>
                  <a:ext uri="{FF2B5EF4-FFF2-40B4-BE49-F238E27FC236}">
                    <a16:creationId xmlns:a16="http://schemas.microsoft.com/office/drawing/2014/main" id="{E7A7B933-7E5B-456B-A499-DB203B2167D3}"/>
                  </a:ext>
                </a:extLst>
              </p:cNvPr>
              <p:cNvSpPr>
                <a:spLocks/>
              </p:cNvSpPr>
              <p:nvPr/>
            </p:nvSpPr>
            <p:spPr bwMode="auto">
              <a:xfrm>
                <a:off x="4687" y="1636"/>
                <a:ext cx="14" cy="19"/>
              </a:xfrm>
              <a:custGeom>
                <a:avLst/>
                <a:gdLst>
                  <a:gd name="T0" fmla="*/ 14 w 68"/>
                  <a:gd name="T1" fmla="*/ 10 h 96"/>
                  <a:gd name="T2" fmla="*/ 14 w 68"/>
                  <a:gd name="T3" fmla="*/ 8 h 96"/>
                  <a:gd name="T4" fmla="*/ 14 w 68"/>
                  <a:gd name="T5" fmla="*/ 7 h 96"/>
                  <a:gd name="T6" fmla="*/ 13 w 68"/>
                  <a:gd name="T7" fmla="*/ 6 h 96"/>
                  <a:gd name="T8" fmla="*/ 13 w 68"/>
                  <a:gd name="T9" fmla="*/ 4 h 96"/>
                  <a:gd name="T10" fmla="*/ 12 w 68"/>
                  <a:gd name="T11" fmla="*/ 2 h 96"/>
                  <a:gd name="T12" fmla="*/ 11 w 68"/>
                  <a:gd name="T13" fmla="*/ 2 h 96"/>
                  <a:gd name="T14" fmla="*/ 11 w 68"/>
                  <a:gd name="T15" fmla="*/ 1 h 96"/>
                  <a:gd name="T16" fmla="*/ 9 w 68"/>
                  <a:gd name="T17" fmla="*/ 0 h 96"/>
                  <a:gd name="T18" fmla="*/ 9 w 68"/>
                  <a:gd name="T19" fmla="*/ 0 h 96"/>
                  <a:gd name="T20" fmla="*/ 8 w 68"/>
                  <a:gd name="T21" fmla="*/ 0 h 96"/>
                  <a:gd name="T22" fmla="*/ 7 w 68"/>
                  <a:gd name="T23" fmla="*/ 0 h 96"/>
                  <a:gd name="T24" fmla="*/ 6 w 68"/>
                  <a:gd name="T25" fmla="*/ 0 h 96"/>
                  <a:gd name="T26" fmla="*/ 5 w 68"/>
                  <a:gd name="T27" fmla="*/ 1 h 96"/>
                  <a:gd name="T28" fmla="*/ 4 w 68"/>
                  <a:gd name="T29" fmla="*/ 2 h 96"/>
                  <a:gd name="T30" fmla="*/ 2 w 68"/>
                  <a:gd name="T31" fmla="*/ 3 h 96"/>
                  <a:gd name="T32" fmla="*/ 1 w 68"/>
                  <a:gd name="T33" fmla="*/ 4 h 96"/>
                  <a:gd name="T34" fmla="*/ 1 w 68"/>
                  <a:gd name="T35" fmla="*/ 5 h 96"/>
                  <a:gd name="T36" fmla="*/ 1 w 68"/>
                  <a:gd name="T37" fmla="*/ 7 h 96"/>
                  <a:gd name="T38" fmla="*/ 0 w 68"/>
                  <a:gd name="T39" fmla="*/ 8 h 96"/>
                  <a:gd name="T40" fmla="*/ 0 w 68"/>
                  <a:gd name="T41" fmla="*/ 10 h 96"/>
                  <a:gd name="T42" fmla="*/ 1 w 68"/>
                  <a:gd name="T43" fmla="*/ 10 h 96"/>
                  <a:gd name="T44" fmla="*/ 1 w 68"/>
                  <a:gd name="T45" fmla="*/ 12 h 96"/>
                  <a:gd name="T46" fmla="*/ 0 w 68"/>
                  <a:gd name="T47" fmla="*/ 14 h 96"/>
                  <a:gd name="T48" fmla="*/ 1 w 68"/>
                  <a:gd name="T49" fmla="*/ 14 h 96"/>
                  <a:gd name="T50" fmla="*/ 2 w 68"/>
                  <a:gd name="T51" fmla="*/ 16 h 96"/>
                  <a:gd name="T52" fmla="*/ 3 w 68"/>
                  <a:gd name="T53" fmla="*/ 17 h 96"/>
                  <a:gd name="T54" fmla="*/ 4 w 68"/>
                  <a:gd name="T55" fmla="*/ 18 h 96"/>
                  <a:gd name="T56" fmla="*/ 5 w 68"/>
                  <a:gd name="T57" fmla="*/ 18 h 96"/>
                  <a:gd name="T58" fmla="*/ 6 w 68"/>
                  <a:gd name="T59" fmla="*/ 18 h 96"/>
                  <a:gd name="T60" fmla="*/ 7 w 68"/>
                  <a:gd name="T61" fmla="*/ 19 h 96"/>
                  <a:gd name="T62" fmla="*/ 8 w 68"/>
                  <a:gd name="T63" fmla="*/ 18 h 96"/>
                  <a:gd name="T64" fmla="*/ 9 w 68"/>
                  <a:gd name="T65" fmla="*/ 18 h 96"/>
                  <a:gd name="T66" fmla="*/ 10 w 68"/>
                  <a:gd name="T67" fmla="*/ 17 h 96"/>
                  <a:gd name="T68" fmla="*/ 11 w 68"/>
                  <a:gd name="T69" fmla="*/ 16 h 96"/>
                  <a:gd name="T70" fmla="*/ 12 w 68"/>
                  <a:gd name="T71" fmla="*/ 16 h 96"/>
                  <a:gd name="T72" fmla="*/ 12 w 68"/>
                  <a:gd name="T73" fmla="*/ 14 h 96"/>
                  <a:gd name="T74" fmla="*/ 13 w 68"/>
                  <a:gd name="T75" fmla="*/ 14 h 96"/>
                  <a:gd name="T76" fmla="*/ 14 w 68"/>
                  <a:gd name="T77" fmla="*/ 12 h 96"/>
                  <a:gd name="T78" fmla="*/ 14 w 68"/>
                  <a:gd name="T79" fmla="*/ 10 h 96"/>
                  <a:gd name="T80" fmla="*/ 14 w 68"/>
                  <a:gd name="T81" fmla="*/ 10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96"/>
                  <a:gd name="T125" fmla="*/ 68 w 68"/>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96">
                    <a:moveTo>
                      <a:pt x="67" y="48"/>
                    </a:moveTo>
                    <a:lnTo>
                      <a:pt x="68" y="38"/>
                    </a:lnTo>
                    <a:lnTo>
                      <a:pt x="68" y="34"/>
                    </a:lnTo>
                    <a:lnTo>
                      <a:pt x="63" y="28"/>
                    </a:lnTo>
                    <a:lnTo>
                      <a:pt x="64" y="18"/>
                    </a:lnTo>
                    <a:lnTo>
                      <a:pt x="60" y="12"/>
                    </a:lnTo>
                    <a:lnTo>
                      <a:pt x="55" y="8"/>
                    </a:lnTo>
                    <a:lnTo>
                      <a:pt x="51" y="7"/>
                    </a:lnTo>
                    <a:lnTo>
                      <a:pt x="46" y="1"/>
                    </a:lnTo>
                    <a:lnTo>
                      <a:pt x="42" y="1"/>
                    </a:lnTo>
                    <a:lnTo>
                      <a:pt x="37" y="1"/>
                    </a:lnTo>
                    <a:lnTo>
                      <a:pt x="33" y="0"/>
                    </a:lnTo>
                    <a:lnTo>
                      <a:pt x="28" y="0"/>
                    </a:lnTo>
                    <a:lnTo>
                      <a:pt x="23" y="4"/>
                    </a:lnTo>
                    <a:lnTo>
                      <a:pt x="18" y="9"/>
                    </a:lnTo>
                    <a:lnTo>
                      <a:pt x="12" y="13"/>
                    </a:lnTo>
                    <a:lnTo>
                      <a:pt x="7" y="18"/>
                    </a:lnTo>
                    <a:lnTo>
                      <a:pt x="7" y="24"/>
                    </a:lnTo>
                    <a:lnTo>
                      <a:pt x="6" y="34"/>
                    </a:lnTo>
                    <a:lnTo>
                      <a:pt x="1" y="38"/>
                    </a:lnTo>
                    <a:lnTo>
                      <a:pt x="0" y="48"/>
                    </a:lnTo>
                    <a:lnTo>
                      <a:pt x="4" y="53"/>
                    </a:lnTo>
                    <a:lnTo>
                      <a:pt x="3" y="59"/>
                    </a:lnTo>
                    <a:lnTo>
                      <a:pt x="2" y="69"/>
                    </a:lnTo>
                    <a:lnTo>
                      <a:pt x="7" y="73"/>
                    </a:lnTo>
                    <a:lnTo>
                      <a:pt x="11" y="79"/>
                    </a:lnTo>
                    <a:lnTo>
                      <a:pt x="16" y="85"/>
                    </a:lnTo>
                    <a:lnTo>
                      <a:pt x="20" y="90"/>
                    </a:lnTo>
                    <a:lnTo>
                      <a:pt x="25" y="90"/>
                    </a:lnTo>
                    <a:lnTo>
                      <a:pt x="29" y="90"/>
                    </a:lnTo>
                    <a:lnTo>
                      <a:pt x="34" y="96"/>
                    </a:lnTo>
                    <a:lnTo>
                      <a:pt x="38" y="91"/>
                    </a:lnTo>
                    <a:lnTo>
                      <a:pt x="43" y="91"/>
                    </a:lnTo>
                    <a:lnTo>
                      <a:pt x="49" y="87"/>
                    </a:lnTo>
                    <a:lnTo>
                      <a:pt x="54" y="82"/>
                    </a:lnTo>
                    <a:lnTo>
                      <a:pt x="59" y="83"/>
                    </a:lnTo>
                    <a:lnTo>
                      <a:pt x="60" y="73"/>
                    </a:lnTo>
                    <a:lnTo>
                      <a:pt x="64" y="69"/>
                    </a:lnTo>
                    <a:lnTo>
                      <a:pt x="66" y="63"/>
                    </a:lnTo>
                    <a:lnTo>
                      <a:pt x="66" y="53"/>
                    </a:lnTo>
                    <a:lnTo>
                      <a:pt x="67" y="48"/>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670" name="Freeform 126">
                <a:extLst>
                  <a:ext uri="{FF2B5EF4-FFF2-40B4-BE49-F238E27FC236}">
                    <a16:creationId xmlns:a16="http://schemas.microsoft.com/office/drawing/2014/main" id="{39AE932E-BEE0-48AA-86E4-8D47BE36ED01}"/>
                  </a:ext>
                </a:extLst>
              </p:cNvPr>
              <p:cNvSpPr>
                <a:spLocks/>
              </p:cNvSpPr>
              <p:nvPr/>
            </p:nvSpPr>
            <p:spPr bwMode="auto">
              <a:xfrm>
                <a:off x="4668" y="1673"/>
                <a:ext cx="4" cy="6"/>
              </a:xfrm>
              <a:custGeom>
                <a:avLst/>
                <a:gdLst>
                  <a:gd name="T0" fmla="*/ 4 w 21"/>
                  <a:gd name="T1" fmla="*/ 4 h 26"/>
                  <a:gd name="T2" fmla="*/ 4 w 21"/>
                  <a:gd name="T3" fmla="*/ 3 h 26"/>
                  <a:gd name="T4" fmla="*/ 4 w 21"/>
                  <a:gd name="T5" fmla="*/ 2 h 26"/>
                  <a:gd name="T6" fmla="*/ 4 w 21"/>
                  <a:gd name="T7" fmla="*/ 0 h 26"/>
                  <a:gd name="T8" fmla="*/ 3 w 21"/>
                  <a:gd name="T9" fmla="*/ 0 h 26"/>
                  <a:gd name="T10" fmla="*/ 2 w 21"/>
                  <a:gd name="T11" fmla="*/ 0 h 26"/>
                  <a:gd name="T12" fmla="*/ 1 w 21"/>
                  <a:gd name="T13" fmla="*/ 0 h 26"/>
                  <a:gd name="T14" fmla="*/ 1 w 21"/>
                  <a:gd name="T15" fmla="*/ 1 h 26"/>
                  <a:gd name="T16" fmla="*/ 0 w 21"/>
                  <a:gd name="T17" fmla="*/ 1 h 26"/>
                  <a:gd name="T18" fmla="*/ 0 w 21"/>
                  <a:gd name="T19" fmla="*/ 2 h 26"/>
                  <a:gd name="T20" fmla="*/ 0 w 21"/>
                  <a:gd name="T21" fmla="*/ 3 h 26"/>
                  <a:gd name="T22" fmla="*/ 0 w 21"/>
                  <a:gd name="T23" fmla="*/ 5 h 26"/>
                  <a:gd name="T24" fmla="*/ 0 w 21"/>
                  <a:gd name="T25" fmla="*/ 6 h 26"/>
                  <a:gd name="T26" fmla="*/ 1 w 21"/>
                  <a:gd name="T27" fmla="*/ 6 h 26"/>
                  <a:gd name="T28" fmla="*/ 2 w 21"/>
                  <a:gd name="T29" fmla="*/ 6 h 26"/>
                  <a:gd name="T30" fmla="*/ 3 w 21"/>
                  <a:gd name="T31" fmla="*/ 6 h 26"/>
                  <a:gd name="T32" fmla="*/ 3 w 21"/>
                  <a:gd name="T33" fmla="*/ 5 h 26"/>
                  <a:gd name="T34" fmla="*/ 4 w 21"/>
                  <a:gd name="T35" fmla="*/ 5 h 26"/>
                  <a:gd name="T36" fmla="*/ 4 w 21"/>
                  <a:gd name="T37" fmla="*/ 4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26"/>
                  <a:gd name="T59" fmla="*/ 21 w 21"/>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26">
                    <a:moveTo>
                      <a:pt x="20" y="17"/>
                    </a:moveTo>
                    <a:lnTo>
                      <a:pt x="20" y="12"/>
                    </a:lnTo>
                    <a:lnTo>
                      <a:pt x="20" y="7"/>
                    </a:lnTo>
                    <a:lnTo>
                      <a:pt x="21" y="1"/>
                    </a:lnTo>
                    <a:lnTo>
                      <a:pt x="17" y="1"/>
                    </a:lnTo>
                    <a:lnTo>
                      <a:pt x="12" y="1"/>
                    </a:lnTo>
                    <a:lnTo>
                      <a:pt x="7" y="0"/>
                    </a:lnTo>
                    <a:lnTo>
                      <a:pt x="7" y="6"/>
                    </a:lnTo>
                    <a:lnTo>
                      <a:pt x="2" y="5"/>
                    </a:lnTo>
                    <a:lnTo>
                      <a:pt x="1" y="10"/>
                    </a:lnTo>
                    <a:lnTo>
                      <a:pt x="1" y="15"/>
                    </a:lnTo>
                    <a:lnTo>
                      <a:pt x="1" y="21"/>
                    </a:lnTo>
                    <a:lnTo>
                      <a:pt x="0" y="25"/>
                    </a:lnTo>
                    <a:lnTo>
                      <a:pt x="4" y="25"/>
                    </a:lnTo>
                    <a:lnTo>
                      <a:pt x="10" y="26"/>
                    </a:lnTo>
                    <a:lnTo>
                      <a:pt x="15" y="26"/>
                    </a:lnTo>
                    <a:lnTo>
                      <a:pt x="15" y="22"/>
                    </a:lnTo>
                    <a:lnTo>
                      <a:pt x="19" y="22"/>
                    </a:lnTo>
                    <a:lnTo>
                      <a:pt x="20"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71" name="Freeform 127">
                <a:extLst>
                  <a:ext uri="{FF2B5EF4-FFF2-40B4-BE49-F238E27FC236}">
                    <a16:creationId xmlns:a16="http://schemas.microsoft.com/office/drawing/2014/main" id="{B343D067-127D-4722-BC25-E99E6D466131}"/>
                  </a:ext>
                </a:extLst>
              </p:cNvPr>
              <p:cNvSpPr>
                <a:spLocks/>
              </p:cNvSpPr>
              <p:nvPr/>
            </p:nvSpPr>
            <p:spPr bwMode="auto">
              <a:xfrm>
                <a:off x="4668" y="1673"/>
                <a:ext cx="4" cy="6"/>
              </a:xfrm>
              <a:custGeom>
                <a:avLst/>
                <a:gdLst>
                  <a:gd name="T0" fmla="*/ 4 w 21"/>
                  <a:gd name="T1" fmla="*/ 4 h 26"/>
                  <a:gd name="T2" fmla="*/ 4 w 21"/>
                  <a:gd name="T3" fmla="*/ 3 h 26"/>
                  <a:gd name="T4" fmla="*/ 4 w 21"/>
                  <a:gd name="T5" fmla="*/ 2 h 26"/>
                  <a:gd name="T6" fmla="*/ 4 w 21"/>
                  <a:gd name="T7" fmla="*/ 0 h 26"/>
                  <a:gd name="T8" fmla="*/ 3 w 21"/>
                  <a:gd name="T9" fmla="*/ 0 h 26"/>
                  <a:gd name="T10" fmla="*/ 2 w 21"/>
                  <a:gd name="T11" fmla="*/ 0 h 26"/>
                  <a:gd name="T12" fmla="*/ 1 w 21"/>
                  <a:gd name="T13" fmla="*/ 0 h 26"/>
                  <a:gd name="T14" fmla="*/ 1 w 21"/>
                  <a:gd name="T15" fmla="*/ 1 h 26"/>
                  <a:gd name="T16" fmla="*/ 0 w 21"/>
                  <a:gd name="T17" fmla="*/ 1 h 26"/>
                  <a:gd name="T18" fmla="*/ 0 w 21"/>
                  <a:gd name="T19" fmla="*/ 2 h 26"/>
                  <a:gd name="T20" fmla="*/ 0 w 21"/>
                  <a:gd name="T21" fmla="*/ 3 h 26"/>
                  <a:gd name="T22" fmla="*/ 0 w 21"/>
                  <a:gd name="T23" fmla="*/ 5 h 26"/>
                  <a:gd name="T24" fmla="*/ 0 w 21"/>
                  <a:gd name="T25" fmla="*/ 6 h 26"/>
                  <a:gd name="T26" fmla="*/ 1 w 21"/>
                  <a:gd name="T27" fmla="*/ 6 h 26"/>
                  <a:gd name="T28" fmla="*/ 2 w 21"/>
                  <a:gd name="T29" fmla="*/ 6 h 26"/>
                  <a:gd name="T30" fmla="*/ 3 w 21"/>
                  <a:gd name="T31" fmla="*/ 6 h 26"/>
                  <a:gd name="T32" fmla="*/ 3 w 21"/>
                  <a:gd name="T33" fmla="*/ 5 h 26"/>
                  <a:gd name="T34" fmla="*/ 4 w 21"/>
                  <a:gd name="T35" fmla="*/ 5 h 26"/>
                  <a:gd name="T36" fmla="*/ 4 w 21"/>
                  <a:gd name="T37" fmla="*/ 4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26"/>
                  <a:gd name="T59" fmla="*/ 21 w 21"/>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26">
                    <a:moveTo>
                      <a:pt x="20" y="17"/>
                    </a:moveTo>
                    <a:lnTo>
                      <a:pt x="20" y="12"/>
                    </a:lnTo>
                    <a:lnTo>
                      <a:pt x="20" y="7"/>
                    </a:lnTo>
                    <a:lnTo>
                      <a:pt x="21" y="1"/>
                    </a:lnTo>
                    <a:lnTo>
                      <a:pt x="17" y="1"/>
                    </a:lnTo>
                    <a:lnTo>
                      <a:pt x="12" y="1"/>
                    </a:lnTo>
                    <a:lnTo>
                      <a:pt x="7" y="0"/>
                    </a:lnTo>
                    <a:lnTo>
                      <a:pt x="7" y="6"/>
                    </a:lnTo>
                    <a:lnTo>
                      <a:pt x="2" y="5"/>
                    </a:lnTo>
                    <a:lnTo>
                      <a:pt x="1" y="10"/>
                    </a:lnTo>
                    <a:lnTo>
                      <a:pt x="1" y="15"/>
                    </a:lnTo>
                    <a:lnTo>
                      <a:pt x="1" y="21"/>
                    </a:lnTo>
                    <a:lnTo>
                      <a:pt x="0" y="25"/>
                    </a:lnTo>
                    <a:lnTo>
                      <a:pt x="4" y="25"/>
                    </a:lnTo>
                    <a:lnTo>
                      <a:pt x="10" y="26"/>
                    </a:lnTo>
                    <a:lnTo>
                      <a:pt x="15" y="26"/>
                    </a:lnTo>
                    <a:lnTo>
                      <a:pt x="15" y="22"/>
                    </a:lnTo>
                    <a:lnTo>
                      <a:pt x="19" y="22"/>
                    </a:lnTo>
                    <a:lnTo>
                      <a:pt x="20"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672" name="Freeform 128">
                <a:extLst>
                  <a:ext uri="{FF2B5EF4-FFF2-40B4-BE49-F238E27FC236}">
                    <a16:creationId xmlns:a16="http://schemas.microsoft.com/office/drawing/2014/main" id="{20CA6A53-2A37-47BE-964D-C063180325C3}"/>
                  </a:ext>
                </a:extLst>
              </p:cNvPr>
              <p:cNvSpPr>
                <a:spLocks/>
              </p:cNvSpPr>
              <p:nvPr/>
            </p:nvSpPr>
            <p:spPr bwMode="auto">
              <a:xfrm>
                <a:off x="4675" y="1612"/>
                <a:ext cx="4" cy="5"/>
              </a:xfrm>
              <a:custGeom>
                <a:avLst/>
                <a:gdLst>
                  <a:gd name="T0" fmla="*/ 4 w 21"/>
                  <a:gd name="T1" fmla="*/ 4 h 26"/>
                  <a:gd name="T2" fmla="*/ 4 w 21"/>
                  <a:gd name="T3" fmla="*/ 3 h 26"/>
                  <a:gd name="T4" fmla="*/ 4 w 21"/>
                  <a:gd name="T5" fmla="*/ 2 h 26"/>
                  <a:gd name="T6" fmla="*/ 4 w 21"/>
                  <a:gd name="T7" fmla="*/ 1 h 26"/>
                  <a:gd name="T8" fmla="*/ 4 w 21"/>
                  <a:gd name="T9" fmla="*/ 0 h 26"/>
                  <a:gd name="T10" fmla="*/ 3 w 21"/>
                  <a:gd name="T11" fmla="*/ 0 h 26"/>
                  <a:gd name="T12" fmla="*/ 2 w 21"/>
                  <a:gd name="T13" fmla="*/ 0 h 26"/>
                  <a:gd name="T14" fmla="*/ 2 w 21"/>
                  <a:gd name="T15" fmla="*/ 0 h 26"/>
                  <a:gd name="T16" fmla="*/ 1 w 21"/>
                  <a:gd name="T17" fmla="*/ 1 h 26"/>
                  <a:gd name="T18" fmla="*/ 0 w 21"/>
                  <a:gd name="T19" fmla="*/ 1 h 26"/>
                  <a:gd name="T20" fmla="*/ 0 w 21"/>
                  <a:gd name="T21" fmla="*/ 2 h 26"/>
                  <a:gd name="T22" fmla="*/ 0 w 21"/>
                  <a:gd name="T23" fmla="*/ 3 h 26"/>
                  <a:gd name="T24" fmla="*/ 0 w 21"/>
                  <a:gd name="T25" fmla="*/ 4 h 26"/>
                  <a:gd name="T26" fmla="*/ 0 w 21"/>
                  <a:gd name="T27" fmla="*/ 5 h 26"/>
                  <a:gd name="T28" fmla="*/ 1 w 21"/>
                  <a:gd name="T29" fmla="*/ 5 h 26"/>
                  <a:gd name="T30" fmla="*/ 2 w 21"/>
                  <a:gd name="T31" fmla="*/ 5 h 26"/>
                  <a:gd name="T32" fmla="*/ 3 w 21"/>
                  <a:gd name="T33" fmla="*/ 5 h 26"/>
                  <a:gd name="T34" fmla="*/ 3 w 21"/>
                  <a:gd name="T35" fmla="*/ 4 h 26"/>
                  <a:gd name="T36" fmla="*/ 4 w 21"/>
                  <a:gd name="T37" fmla="*/ 4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26"/>
                  <a:gd name="T59" fmla="*/ 21 w 21"/>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26">
                    <a:moveTo>
                      <a:pt x="19" y="21"/>
                    </a:moveTo>
                    <a:lnTo>
                      <a:pt x="20" y="17"/>
                    </a:lnTo>
                    <a:lnTo>
                      <a:pt x="20" y="11"/>
                    </a:lnTo>
                    <a:lnTo>
                      <a:pt x="21" y="6"/>
                    </a:lnTo>
                    <a:lnTo>
                      <a:pt x="21" y="1"/>
                    </a:lnTo>
                    <a:lnTo>
                      <a:pt x="17" y="1"/>
                    </a:lnTo>
                    <a:lnTo>
                      <a:pt x="12" y="1"/>
                    </a:lnTo>
                    <a:lnTo>
                      <a:pt x="8" y="0"/>
                    </a:lnTo>
                    <a:lnTo>
                      <a:pt x="6" y="5"/>
                    </a:lnTo>
                    <a:lnTo>
                      <a:pt x="2" y="4"/>
                    </a:lnTo>
                    <a:lnTo>
                      <a:pt x="2" y="10"/>
                    </a:lnTo>
                    <a:lnTo>
                      <a:pt x="1" y="14"/>
                    </a:lnTo>
                    <a:lnTo>
                      <a:pt x="1" y="20"/>
                    </a:lnTo>
                    <a:lnTo>
                      <a:pt x="0" y="24"/>
                    </a:lnTo>
                    <a:lnTo>
                      <a:pt x="5" y="24"/>
                    </a:lnTo>
                    <a:lnTo>
                      <a:pt x="10" y="26"/>
                    </a:lnTo>
                    <a:lnTo>
                      <a:pt x="14" y="26"/>
                    </a:lnTo>
                    <a:lnTo>
                      <a:pt x="14" y="21"/>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73" name="Freeform 129">
                <a:extLst>
                  <a:ext uri="{FF2B5EF4-FFF2-40B4-BE49-F238E27FC236}">
                    <a16:creationId xmlns:a16="http://schemas.microsoft.com/office/drawing/2014/main" id="{7A3E4CCA-0A60-4155-ADB9-514F2E70364A}"/>
                  </a:ext>
                </a:extLst>
              </p:cNvPr>
              <p:cNvSpPr>
                <a:spLocks/>
              </p:cNvSpPr>
              <p:nvPr/>
            </p:nvSpPr>
            <p:spPr bwMode="auto">
              <a:xfrm>
                <a:off x="4675" y="1612"/>
                <a:ext cx="4" cy="5"/>
              </a:xfrm>
              <a:custGeom>
                <a:avLst/>
                <a:gdLst>
                  <a:gd name="T0" fmla="*/ 4 w 21"/>
                  <a:gd name="T1" fmla="*/ 4 h 26"/>
                  <a:gd name="T2" fmla="*/ 4 w 21"/>
                  <a:gd name="T3" fmla="*/ 3 h 26"/>
                  <a:gd name="T4" fmla="*/ 4 w 21"/>
                  <a:gd name="T5" fmla="*/ 2 h 26"/>
                  <a:gd name="T6" fmla="*/ 4 w 21"/>
                  <a:gd name="T7" fmla="*/ 1 h 26"/>
                  <a:gd name="T8" fmla="*/ 4 w 21"/>
                  <a:gd name="T9" fmla="*/ 0 h 26"/>
                  <a:gd name="T10" fmla="*/ 3 w 21"/>
                  <a:gd name="T11" fmla="*/ 0 h 26"/>
                  <a:gd name="T12" fmla="*/ 2 w 21"/>
                  <a:gd name="T13" fmla="*/ 0 h 26"/>
                  <a:gd name="T14" fmla="*/ 2 w 21"/>
                  <a:gd name="T15" fmla="*/ 0 h 26"/>
                  <a:gd name="T16" fmla="*/ 1 w 21"/>
                  <a:gd name="T17" fmla="*/ 1 h 26"/>
                  <a:gd name="T18" fmla="*/ 0 w 21"/>
                  <a:gd name="T19" fmla="*/ 1 h 26"/>
                  <a:gd name="T20" fmla="*/ 0 w 21"/>
                  <a:gd name="T21" fmla="*/ 2 h 26"/>
                  <a:gd name="T22" fmla="*/ 0 w 21"/>
                  <a:gd name="T23" fmla="*/ 3 h 26"/>
                  <a:gd name="T24" fmla="*/ 0 w 21"/>
                  <a:gd name="T25" fmla="*/ 4 h 26"/>
                  <a:gd name="T26" fmla="*/ 0 w 21"/>
                  <a:gd name="T27" fmla="*/ 5 h 26"/>
                  <a:gd name="T28" fmla="*/ 1 w 21"/>
                  <a:gd name="T29" fmla="*/ 5 h 26"/>
                  <a:gd name="T30" fmla="*/ 2 w 21"/>
                  <a:gd name="T31" fmla="*/ 5 h 26"/>
                  <a:gd name="T32" fmla="*/ 3 w 21"/>
                  <a:gd name="T33" fmla="*/ 5 h 26"/>
                  <a:gd name="T34" fmla="*/ 3 w 21"/>
                  <a:gd name="T35" fmla="*/ 4 h 26"/>
                  <a:gd name="T36" fmla="*/ 4 w 21"/>
                  <a:gd name="T37" fmla="*/ 4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26"/>
                  <a:gd name="T59" fmla="*/ 21 w 21"/>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26">
                    <a:moveTo>
                      <a:pt x="19" y="21"/>
                    </a:moveTo>
                    <a:lnTo>
                      <a:pt x="20" y="17"/>
                    </a:lnTo>
                    <a:lnTo>
                      <a:pt x="20" y="11"/>
                    </a:lnTo>
                    <a:lnTo>
                      <a:pt x="21" y="6"/>
                    </a:lnTo>
                    <a:lnTo>
                      <a:pt x="21" y="1"/>
                    </a:lnTo>
                    <a:lnTo>
                      <a:pt x="17" y="1"/>
                    </a:lnTo>
                    <a:lnTo>
                      <a:pt x="12" y="1"/>
                    </a:lnTo>
                    <a:lnTo>
                      <a:pt x="8" y="0"/>
                    </a:lnTo>
                    <a:lnTo>
                      <a:pt x="6" y="5"/>
                    </a:lnTo>
                    <a:lnTo>
                      <a:pt x="2" y="4"/>
                    </a:lnTo>
                    <a:lnTo>
                      <a:pt x="2" y="10"/>
                    </a:lnTo>
                    <a:lnTo>
                      <a:pt x="1" y="14"/>
                    </a:lnTo>
                    <a:lnTo>
                      <a:pt x="1" y="20"/>
                    </a:lnTo>
                    <a:lnTo>
                      <a:pt x="0" y="24"/>
                    </a:lnTo>
                    <a:lnTo>
                      <a:pt x="5" y="24"/>
                    </a:lnTo>
                    <a:lnTo>
                      <a:pt x="10" y="26"/>
                    </a:lnTo>
                    <a:lnTo>
                      <a:pt x="14" y="26"/>
                    </a:lnTo>
                    <a:lnTo>
                      <a:pt x="14" y="21"/>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674" name="Freeform 130">
                <a:extLst>
                  <a:ext uri="{FF2B5EF4-FFF2-40B4-BE49-F238E27FC236}">
                    <a16:creationId xmlns:a16="http://schemas.microsoft.com/office/drawing/2014/main" id="{748AD4AD-918D-48ED-BC6D-5E317B472F41}"/>
                  </a:ext>
                </a:extLst>
              </p:cNvPr>
              <p:cNvSpPr>
                <a:spLocks/>
              </p:cNvSpPr>
              <p:nvPr/>
            </p:nvSpPr>
            <p:spPr bwMode="auto">
              <a:xfrm>
                <a:off x="4659" y="1636"/>
                <a:ext cx="4" cy="6"/>
              </a:xfrm>
              <a:custGeom>
                <a:avLst/>
                <a:gdLst>
                  <a:gd name="T0" fmla="*/ 4 w 20"/>
                  <a:gd name="T1" fmla="*/ 4 h 26"/>
                  <a:gd name="T2" fmla="*/ 4 w 20"/>
                  <a:gd name="T3" fmla="*/ 3 h 26"/>
                  <a:gd name="T4" fmla="*/ 4 w 20"/>
                  <a:gd name="T5" fmla="*/ 2 h 26"/>
                  <a:gd name="T6" fmla="*/ 4 w 20"/>
                  <a:gd name="T7" fmla="*/ 0 h 26"/>
                  <a:gd name="T8" fmla="*/ 3 w 20"/>
                  <a:gd name="T9" fmla="*/ 0 h 26"/>
                  <a:gd name="T10" fmla="*/ 2 w 20"/>
                  <a:gd name="T11" fmla="*/ 0 h 26"/>
                  <a:gd name="T12" fmla="*/ 1 w 20"/>
                  <a:gd name="T13" fmla="*/ 0 h 26"/>
                  <a:gd name="T14" fmla="*/ 1 w 20"/>
                  <a:gd name="T15" fmla="*/ 1 h 26"/>
                  <a:gd name="T16" fmla="*/ 0 w 20"/>
                  <a:gd name="T17" fmla="*/ 1 h 26"/>
                  <a:gd name="T18" fmla="*/ 0 w 20"/>
                  <a:gd name="T19" fmla="*/ 2 h 26"/>
                  <a:gd name="T20" fmla="*/ 0 w 20"/>
                  <a:gd name="T21" fmla="*/ 3 h 26"/>
                  <a:gd name="T22" fmla="*/ 0 w 20"/>
                  <a:gd name="T23" fmla="*/ 5 h 26"/>
                  <a:gd name="T24" fmla="*/ 1 w 20"/>
                  <a:gd name="T25" fmla="*/ 6 h 26"/>
                  <a:gd name="T26" fmla="*/ 2 w 20"/>
                  <a:gd name="T27" fmla="*/ 6 h 26"/>
                  <a:gd name="T28" fmla="*/ 3 w 20"/>
                  <a:gd name="T29" fmla="*/ 6 h 26"/>
                  <a:gd name="T30" fmla="*/ 3 w 20"/>
                  <a:gd name="T31" fmla="*/ 5 h 26"/>
                  <a:gd name="T32" fmla="*/ 4 w 20"/>
                  <a:gd name="T33" fmla="*/ 5 h 26"/>
                  <a:gd name="T34" fmla="*/ 4 w 20"/>
                  <a:gd name="T35" fmla="*/ 4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6"/>
                  <a:gd name="T56" fmla="*/ 20 w 2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6">
                    <a:moveTo>
                      <a:pt x="19" y="17"/>
                    </a:moveTo>
                    <a:lnTo>
                      <a:pt x="19" y="11"/>
                    </a:lnTo>
                    <a:lnTo>
                      <a:pt x="20" y="7"/>
                    </a:lnTo>
                    <a:lnTo>
                      <a:pt x="20" y="1"/>
                    </a:lnTo>
                    <a:lnTo>
                      <a:pt x="16" y="1"/>
                    </a:lnTo>
                    <a:lnTo>
                      <a:pt x="11" y="1"/>
                    </a:lnTo>
                    <a:lnTo>
                      <a:pt x="7" y="0"/>
                    </a:lnTo>
                    <a:lnTo>
                      <a:pt x="6" y="6"/>
                    </a:lnTo>
                    <a:lnTo>
                      <a:pt x="1" y="6"/>
                    </a:lnTo>
                    <a:lnTo>
                      <a:pt x="1" y="10"/>
                    </a:lnTo>
                    <a:lnTo>
                      <a:pt x="0" y="15"/>
                    </a:lnTo>
                    <a:lnTo>
                      <a:pt x="0" y="20"/>
                    </a:lnTo>
                    <a:lnTo>
                      <a:pt x="4" y="26"/>
                    </a:lnTo>
                    <a:lnTo>
                      <a:pt x="9" y="26"/>
                    </a:lnTo>
                    <a:lnTo>
                      <a:pt x="13" y="26"/>
                    </a:lnTo>
                    <a:lnTo>
                      <a:pt x="13" y="21"/>
                    </a:lnTo>
                    <a:lnTo>
                      <a:pt x="19" y="21"/>
                    </a:lnTo>
                    <a:lnTo>
                      <a:pt x="19"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75" name="Freeform 131">
                <a:extLst>
                  <a:ext uri="{FF2B5EF4-FFF2-40B4-BE49-F238E27FC236}">
                    <a16:creationId xmlns:a16="http://schemas.microsoft.com/office/drawing/2014/main" id="{E0B553BB-53EF-491E-8648-5B2445E6363F}"/>
                  </a:ext>
                </a:extLst>
              </p:cNvPr>
              <p:cNvSpPr>
                <a:spLocks/>
              </p:cNvSpPr>
              <p:nvPr/>
            </p:nvSpPr>
            <p:spPr bwMode="auto">
              <a:xfrm>
                <a:off x="4659" y="1636"/>
                <a:ext cx="4" cy="6"/>
              </a:xfrm>
              <a:custGeom>
                <a:avLst/>
                <a:gdLst>
                  <a:gd name="T0" fmla="*/ 4 w 20"/>
                  <a:gd name="T1" fmla="*/ 4 h 26"/>
                  <a:gd name="T2" fmla="*/ 4 w 20"/>
                  <a:gd name="T3" fmla="*/ 3 h 26"/>
                  <a:gd name="T4" fmla="*/ 4 w 20"/>
                  <a:gd name="T5" fmla="*/ 2 h 26"/>
                  <a:gd name="T6" fmla="*/ 4 w 20"/>
                  <a:gd name="T7" fmla="*/ 0 h 26"/>
                  <a:gd name="T8" fmla="*/ 3 w 20"/>
                  <a:gd name="T9" fmla="*/ 0 h 26"/>
                  <a:gd name="T10" fmla="*/ 2 w 20"/>
                  <a:gd name="T11" fmla="*/ 0 h 26"/>
                  <a:gd name="T12" fmla="*/ 1 w 20"/>
                  <a:gd name="T13" fmla="*/ 0 h 26"/>
                  <a:gd name="T14" fmla="*/ 1 w 20"/>
                  <a:gd name="T15" fmla="*/ 1 h 26"/>
                  <a:gd name="T16" fmla="*/ 0 w 20"/>
                  <a:gd name="T17" fmla="*/ 1 h 26"/>
                  <a:gd name="T18" fmla="*/ 0 w 20"/>
                  <a:gd name="T19" fmla="*/ 2 h 26"/>
                  <a:gd name="T20" fmla="*/ 0 w 20"/>
                  <a:gd name="T21" fmla="*/ 3 h 26"/>
                  <a:gd name="T22" fmla="*/ 0 w 20"/>
                  <a:gd name="T23" fmla="*/ 5 h 26"/>
                  <a:gd name="T24" fmla="*/ 1 w 20"/>
                  <a:gd name="T25" fmla="*/ 6 h 26"/>
                  <a:gd name="T26" fmla="*/ 2 w 20"/>
                  <a:gd name="T27" fmla="*/ 6 h 26"/>
                  <a:gd name="T28" fmla="*/ 3 w 20"/>
                  <a:gd name="T29" fmla="*/ 6 h 26"/>
                  <a:gd name="T30" fmla="*/ 3 w 20"/>
                  <a:gd name="T31" fmla="*/ 5 h 26"/>
                  <a:gd name="T32" fmla="*/ 4 w 20"/>
                  <a:gd name="T33" fmla="*/ 5 h 26"/>
                  <a:gd name="T34" fmla="*/ 4 w 20"/>
                  <a:gd name="T35" fmla="*/ 4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6"/>
                  <a:gd name="T56" fmla="*/ 20 w 2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6">
                    <a:moveTo>
                      <a:pt x="19" y="17"/>
                    </a:moveTo>
                    <a:lnTo>
                      <a:pt x="19" y="11"/>
                    </a:lnTo>
                    <a:lnTo>
                      <a:pt x="20" y="7"/>
                    </a:lnTo>
                    <a:lnTo>
                      <a:pt x="20" y="1"/>
                    </a:lnTo>
                    <a:lnTo>
                      <a:pt x="16" y="1"/>
                    </a:lnTo>
                    <a:lnTo>
                      <a:pt x="11" y="1"/>
                    </a:lnTo>
                    <a:lnTo>
                      <a:pt x="7" y="0"/>
                    </a:lnTo>
                    <a:lnTo>
                      <a:pt x="6" y="6"/>
                    </a:lnTo>
                    <a:lnTo>
                      <a:pt x="1" y="6"/>
                    </a:lnTo>
                    <a:lnTo>
                      <a:pt x="1" y="10"/>
                    </a:lnTo>
                    <a:lnTo>
                      <a:pt x="0" y="15"/>
                    </a:lnTo>
                    <a:lnTo>
                      <a:pt x="0" y="20"/>
                    </a:lnTo>
                    <a:lnTo>
                      <a:pt x="4" y="26"/>
                    </a:lnTo>
                    <a:lnTo>
                      <a:pt x="9" y="26"/>
                    </a:lnTo>
                    <a:lnTo>
                      <a:pt x="13" y="26"/>
                    </a:lnTo>
                    <a:lnTo>
                      <a:pt x="13" y="21"/>
                    </a:lnTo>
                    <a:lnTo>
                      <a:pt x="19" y="21"/>
                    </a:lnTo>
                    <a:lnTo>
                      <a:pt x="19"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676" name="Freeform 132">
                <a:extLst>
                  <a:ext uri="{FF2B5EF4-FFF2-40B4-BE49-F238E27FC236}">
                    <a16:creationId xmlns:a16="http://schemas.microsoft.com/office/drawing/2014/main" id="{35A3A715-3A00-4388-9C84-C74FCFB546CF}"/>
                  </a:ext>
                </a:extLst>
              </p:cNvPr>
              <p:cNvSpPr>
                <a:spLocks/>
              </p:cNvSpPr>
              <p:nvPr/>
            </p:nvSpPr>
            <p:spPr bwMode="auto">
              <a:xfrm>
                <a:off x="4671" y="1573"/>
                <a:ext cx="5" cy="5"/>
              </a:xfrm>
              <a:custGeom>
                <a:avLst/>
                <a:gdLst>
                  <a:gd name="T0" fmla="*/ 4 w 25"/>
                  <a:gd name="T1" fmla="*/ 3 h 26"/>
                  <a:gd name="T2" fmla="*/ 5 w 25"/>
                  <a:gd name="T3" fmla="*/ 3 h 26"/>
                  <a:gd name="T4" fmla="*/ 5 w 25"/>
                  <a:gd name="T5" fmla="*/ 2 h 26"/>
                  <a:gd name="T6" fmla="*/ 5 w 25"/>
                  <a:gd name="T7" fmla="*/ 1 h 26"/>
                  <a:gd name="T8" fmla="*/ 4 w 25"/>
                  <a:gd name="T9" fmla="*/ 0 h 26"/>
                  <a:gd name="T10" fmla="*/ 3 w 25"/>
                  <a:gd name="T11" fmla="*/ 0 h 26"/>
                  <a:gd name="T12" fmla="*/ 2 w 25"/>
                  <a:gd name="T13" fmla="*/ 0 h 26"/>
                  <a:gd name="T14" fmla="*/ 1 w 25"/>
                  <a:gd name="T15" fmla="*/ 0 h 26"/>
                  <a:gd name="T16" fmla="*/ 1 w 25"/>
                  <a:gd name="T17" fmla="*/ 1 h 26"/>
                  <a:gd name="T18" fmla="*/ 0 w 25"/>
                  <a:gd name="T19" fmla="*/ 2 h 26"/>
                  <a:gd name="T20" fmla="*/ 0 w 25"/>
                  <a:gd name="T21" fmla="*/ 3 h 26"/>
                  <a:gd name="T22" fmla="*/ 0 w 25"/>
                  <a:gd name="T23" fmla="*/ 4 h 26"/>
                  <a:gd name="T24" fmla="*/ 1 w 25"/>
                  <a:gd name="T25" fmla="*/ 4 h 26"/>
                  <a:gd name="T26" fmla="*/ 1 w 25"/>
                  <a:gd name="T27" fmla="*/ 5 h 26"/>
                  <a:gd name="T28" fmla="*/ 2 w 25"/>
                  <a:gd name="T29" fmla="*/ 5 h 26"/>
                  <a:gd name="T30" fmla="*/ 3 w 25"/>
                  <a:gd name="T31" fmla="*/ 5 h 26"/>
                  <a:gd name="T32" fmla="*/ 4 w 25"/>
                  <a:gd name="T33" fmla="*/ 4 h 26"/>
                  <a:gd name="T34" fmla="*/ 4 w 25"/>
                  <a:gd name="T35" fmla="*/ 3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20" y="17"/>
                    </a:moveTo>
                    <a:lnTo>
                      <a:pt x="24" y="17"/>
                    </a:lnTo>
                    <a:lnTo>
                      <a:pt x="24" y="12"/>
                    </a:lnTo>
                    <a:lnTo>
                      <a:pt x="25" y="7"/>
                    </a:lnTo>
                    <a:lnTo>
                      <a:pt x="21" y="2"/>
                    </a:lnTo>
                    <a:lnTo>
                      <a:pt x="16" y="2"/>
                    </a:lnTo>
                    <a:lnTo>
                      <a:pt x="12" y="2"/>
                    </a:lnTo>
                    <a:lnTo>
                      <a:pt x="7" y="0"/>
                    </a:lnTo>
                    <a:lnTo>
                      <a:pt x="6" y="6"/>
                    </a:lnTo>
                    <a:lnTo>
                      <a:pt x="2" y="11"/>
                    </a:lnTo>
                    <a:lnTo>
                      <a:pt x="0" y="15"/>
                    </a:lnTo>
                    <a:lnTo>
                      <a:pt x="0" y="21"/>
                    </a:lnTo>
                    <a:lnTo>
                      <a:pt x="5" y="21"/>
                    </a:lnTo>
                    <a:lnTo>
                      <a:pt x="5" y="25"/>
                    </a:lnTo>
                    <a:lnTo>
                      <a:pt x="10" y="26"/>
                    </a:lnTo>
                    <a:lnTo>
                      <a:pt x="14" y="26"/>
                    </a:lnTo>
                    <a:lnTo>
                      <a:pt x="19" y="22"/>
                    </a:lnTo>
                    <a:lnTo>
                      <a:pt x="20"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77" name="Freeform 133">
                <a:extLst>
                  <a:ext uri="{FF2B5EF4-FFF2-40B4-BE49-F238E27FC236}">
                    <a16:creationId xmlns:a16="http://schemas.microsoft.com/office/drawing/2014/main" id="{910713C4-615D-445E-8C0F-4725A505392F}"/>
                  </a:ext>
                </a:extLst>
              </p:cNvPr>
              <p:cNvSpPr>
                <a:spLocks/>
              </p:cNvSpPr>
              <p:nvPr/>
            </p:nvSpPr>
            <p:spPr bwMode="auto">
              <a:xfrm>
                <a:off x="4671" y="1573"/>
                <a:ext cx="5" cy="5"/>
              </a:xfrm>
              <a:custGeom>
                <a:avLst/>
                <a:gdLst>
                  <a:gd name="T0" fmla="*/ 4 w 25"/>
                  <a:gd name="T1" fmla="*/ 3 h 26"/>
                  <a:gd name="T2" fmla="*/ 5 w 25"/>
                  <a:gd name="T3" fmla="*/ 3 h 26"/>
                  <a:gd name="T4" fmla="*/ 5 w 25"/>
                  <a:gd name="T5" fmla="*/ 2 h 26"/>
                  <a:gd name="T6" fmla="*/ 5 w 25"/>
                  <a:gd name="T7" fmla="*/ 1 h 26"/>
                  <a:gd name="T8" fmla="*/ 4 w 25"/>
                  <a:gd name="T9" fmla="*/ 0 h 26"/>
                  <a:gd name="T10" fmla="*/ 3 w 25"/>
                  <a:gd name="T11" fmla="*/ 0 h 26"/>
                  <a:gd name="T12" fmla="*/ 2 w 25"/>
                  <a:gd name="T13" fmla="*/ 0 h 26"/>
                  <a:gd name="T14" fmla="*/ 1 w 25"/>
                  <a:gd name="T15" fmla="*/ 0 h 26"/>
                  <a:gd name="T16" fmla="*/ 1 w 25"/>
                  <a:gd name="T17" fmla="*/ 1 h 26"/>
                  <a:gd name="T18" fmla="*/ 0 w 25"/>
                  <a:gd name="T19" fmla="*/ 2 h 26"/>
                  <a:gd name="T20" fmla="*/ 0 w 25"/>
                  <a:gd name="T21" fmla="*/ 3 h 26"/>
                  <a:gd name="T22" fmla="*/ 0 w 25"/>
                  <a:gd name="T23" fmla="*/ 4 h 26"/>
                  <a:gd name="T24" fmla="*/ 1 w 25"/>
                  <a:gd name="T25" fmla="*/ 4 h 26"/>
                  <a:gd name="T26" fmla="*/ 1 w 25"/>
                  <a:gd name="T27" fmla="*/ 5 h 26"/>
                  <a:gd name="T28" fmla="*/ 2 w 25"/>
                  <a:gd name="T29" fmla="*/ 5 h 26"/>
                  <a:gd name="T30" fmla="*/ 3 w 25"/>
                  <a:gd name="T31" fmla="*/ 5 h 26"/>
                  <a:gd name="T32" fmla="*/ 4 w 25"/>
                  <a:gd name="T33" fmla="*/ 4 h 26"/>
                  <a:gd name="T34" fmla="*/ 4 w 25"/>
                  <a:gd name="T35" fmla="*/ 3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20" y="17"/>
                    </a:moveTo>
                    <a:lnTo>
                      <a:pt x="24" y="17"/>
                    </a:lnTo>
                    <a:lnTo>
                      <a:pt x="24" y="12"/>
                    </a:lnTo>
                    <a:lnTo>
                      <a:pt x="25" y="7"/>
                    </a:lnTo>
                    <a:lnTo>
                      <a:pt x="21" y="2"/>
                    </a:lnTo>
                    <a:lnTo>
                      <a:pt x="16" y="2"/>
                    </a:lnTo>
                    <a:lnTo>
                      <a:pt x="12" y="2"/>
                    </a:lnTo>
                    <a:lnTo>
                      <a:pt x="7" y="0"/>
                    </a:lnTo>
                    <a:lnTo>
                      <a:pt x="6" y="6"/>
                    </a:lnTo>
                    <a:lnTo>
                      <a:pt x="2" y="11"/>
                    </a:lnTo>
                    <a:lnTo>
                      <a:pt x="0" y="15"/>
                    </a:lnTo>
                    <a:lnTo>
                      <a:pt x="0" y="21"/>
                    </a:lnTo>
                    <a:lnTo>
                      <a:pt x="5" y="21"/>
                    </a:lnTo>
                    <a:lnTo>
                      <a:pt x="5" y="25"/>
                    </a:lnTo>
                    <a:lnTo>
                      <a:pt x="10" y="26"/>
                    </a:lnTo>
                    <a:lnTo>
                      <a:pt x="14" y="26"/>
                    </a:lnTo>
                    <a:lnTo>
                      <a:pt x="19" y="22"/>
                    </a:lnTo>
                    <a:lnTo>
                      <a:pt x="20"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678" name="Freeform 134">
                <a:extLst>
                  <a:ext uri="{FF2B5EF4-FFF2-40B4-BE49-F238E27FC236}">
                    <a16:creationId xmlns:a16="http://schemas.microsoft.com/office/drawing/2014/main" id="{E9C2FE1E-8AB8-4D36-9167-1270E2464D55}"/>
                  </a:ext>
                </a:extLst>
              </p:cNvPr>
              <p:cNvSpPr>
                <a:spLocks/>
              </p:cNvSpPr>
              <p:nvPr/>
            </p:nvSpPr>
            <p:spPr bwMode="auto">
              <a:xfrm>
                <a:off x="4670" y="1627"/>
                <a:ext cx="4" cy="5"/>
              </a:xfrm>
              <a:custGeom>
                <a:avLst/>
                <a:gdLst>
                  <a:gd name="T0" fmla="*/ 4 w 21"/>
                  <a:gd name="T1" fmla="*/ 4 h 25"/>
                  <a:gd name="T2" fmla="*/ 4 w 21"/>
                  <a:gd name="T3" fmla="*/ 3 h 25"/>
                  <a:gd name="T4" fmla="*/ 4 w 21"/>
                  <a:gd name="T5" fmla="*/ 2 h 25"/>
                  <a:gd name="T6" fmla="*/ 4 w 21"/>
                  <a:gd name="T7" fmla="*/ 1 h 25"/>
                  <a:gd name="T8" fmla="*/ 3 w 21"/>
                  <a:gd name="T9" fmla="*/ 0 h 25"/>
                  <a:gd name="T10" fmla="*/ 2 w 21"/>
                  <a:gd name="T11" fmla="*/ 0 h 25"/>
                  <a:gd name="T12" fmla="*/ 1 w 21"/>
                  <a:gd name="T13" fmla="*/ 1 h 25"/>
                  <a:gd name="T14" fmla="*/ 0 w 21"/>
                  <a:gd name="T15" fmla="*/ 1 h 25"/>
                  <a:gd name="T16" fmla="*/ 0 w 21"/>
                  <a:gd name="T17" fmla="*/ 2 h 25"/>
                  <a:gd name="T18" fmla="*/ 0 w 21"/>
                  <a:gd name="T19" fmla="*/ 3 h 25"/>
                  <a:gd name="T20" fmla="*/ 0 w 21"/>
                  <a:gd name="T21" fmla="*/ 4 h 25"/>
                  <a:gd name="T22" fmla="*/ 0 w 21"/>
                  <a:gd name="T23" fmla="*/ 5 h 25"/>
                  <a:gd name="T24" fmla="*/ 1 w 21"/>
                  <a:gd name="T25" fmla="*/ 5 h 25"/>
                  <a:gd name="T26" fmla="*/ 2 w 21"/>
                  <a:gd name="T27" fmla="*/ 5 h 25"/>
                  <a:gd name="T28" fmla="*/ 3 w 21"/>
                  <a:gd name="T29" fmla="*/ 5 h 25"/>
                  <a:gd name="T30" fmla="*/ 3 w 21"/>
                  <a:gd name="T31" fmla="*/ 4 h 25"/>
                  <a:gd name="T32" fmla="*/ 4 w 21"/>
                  <a:gd name="T33" fmla="*/ 4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1"/>
                  <a:gd name="T52" fmla="*/ 0 h 25"/>
                  <a:gd name="T53" fmla="*/ 21 w 21"/>
                  <a:gd name="T54" fmla="*/ 25 h 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1" h="25">
                    <a:moveTo>
                      <a:pt x="19" y="20"/>
                    </a:moveTo>
                    <a:lnTo>
                      <a:pt x="20" y="16"/>
                    </a:lnTo>
                    <a:lnTo>
                      <a:pt x="20" y="11"/>
                    </a:lnTo>
                    <a:lnTo>
                      <a:pt x="21" y="5"/>
                    </a:lnTo>
                    <a:lnTo>
                      <a:pt x="17" y="0"/>
                    </a:lnTo>
                    <a:lnTo>
                      <a:pt x="12" y="0"/>
                    </a:lnTo>
                    <a:lnTo>
                      <a:pt x="6" y="4"/>
                    </a:lnTo>
                    <a:lnTo>
                      <a:pt x="2" y="4"/>
                    </a:lnTo>
                    <a:lnTo>
                      <a:pt x="1" y="9"/>
                    </a:lnTo>
                    <a:lnTo>
                      <a:pt x="1" y="14"/>
                    </a:lnTo>
                    <a:lnTo>
                      <a:pt x="1" y="19"/>
                    </a:lnTo>
                    <a:lnTo>
                      <a:pt x="0" y="23"/>
                    </a:lnTo>
                    <a:lnTo>
                      <a:pt x="4" y="25"/>
                    </a:lnTo>
                    <a:lnTo>
                      <a:pt x="10" y="25"/>
                    </a:lnTo>
                    <a:lnTo>
                      <a:pt x="14" y="25"/>
                    </a:lnTo>
                    <a:lnTo>
                      <a:pt x="14" y="20"/>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79" name="Freeform 135">
                <a:extLst>
                  <a:ext uri="{FF2B5EF4-FFF2-40B4-BE49-F238E27FC236}">
                    <a16:creationId xmlns:a16="http://schemas.microsoft.com/office/drawing/2014/main" id="{6EF65C54-D338-4D58-AACC-7FEA60AF3178}"/>
                  </a:ext>
                </a:extLst>
              </p:cNvPr>
              <p:cNvSpPr>
                <a:spLocks/>
              </p:cNvSpPr>
              <p:nvPr/>
            </p:nvSpPr>
            <p:spPr bwMode="auto">
              <a:xfrm>
                <a:off x="4670" y="1627"/>
                <a:ext cx="4" cy="5"/>
              </a:xfrm>
              <a:custGeom>
                <a:avLst/>
                <a:gdLst>
                  <a:gd name="T0" fmla="*/ 4 w 21"/>
                  <a:gd name="T1" fmla="*/ 4 h 25"/>
                  <a:gd name="T2" fmla="*/ 4 w 21"/>
                  <a:gd name="T3" fmla="*/ 3 h 25"/>
                  <a:gd name="T4" fmla="*/ 4 w 21"/>
                  <a:gd name="T5" fmla="*/ 2 h 25"/>
                  <a:gd name="T6" fmla="*/ 4 w 21"/>
                  <a:gd name="T7" fmla="*/ 1 h 25"/>
                  <a:gd name="T8" fmla="*/ 3 w 21"/>
                  <a:gd name="T9" fmla="*/ 0 h 25"/>
                  <a:gd name="T10" fmla="*/ 2 w 21"/>
                  <a:gd name="T11" fmla="*/ 0 h 25"/>
                  <a:gd name="T12" fmla="*/ 1 w 21"/>
                  <a:gd name="T13" fmla="*/ 1 h 25"/>
                  <a:gd name="T14" fmla="*/ 0 w 21"/>
                  <a:gd name="T15" fmla="*/ 1 h 25"/>
                  <a:gd name="T16" fmla="*/ 0 w 21"/>
                  <a:gd name="T17" fmla="*/ 2 h 25"/>
                  <a:gd name="T18" fmla="*/ 0 w 21"/>
                  <a:gd name="T19" fmla="*/ 3 h 25"/>
                  <a:gd name="T20" fmla="*/ 0 w 21"/>
                  <a:gd name="T21" fmla="*/ 4 h 25"/>
                  <a:gd name="T22" fmla="*/ 0 w 21"/>
                  <a:gd name="T23" fmla="*/ 5 h 25"/>
                  <a:gd name="T24" fmla="*/ 1 w 21"/>
                  <a:gd name="T25" fmla="*/ 5 h 25"/>
                  <a:gd name="T26" fmla="*/ 2 w 21"/>
                  <a:gd name="T27" fmla="*/ 5 h 25"/>
                  <a:gd name="T28" fmla="*/ 3 w 21"/>
                  <a:gd name="T29" fmla="*/ 5 h 25"/>
                  <a:gd name="T30" fmla="*/ 3 w 21"/>
                  <a:gd name="T31" fmla="*/ 4 h 25"/>
                  <a:gd name="T32" fmla="*/ 4 w 21"/>
                  <a:gd name="T33" fmla="*/ 4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1"/>
                  <a:gd name="T52" fmla="*/ 0 h 25"/>
                  <a:gd name="T53" fmla="*/ 21 w 21"/>
                  <a:gd name="T54" fmla="*/ 25 h 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1" h="25">
                    <a:moveTo>
                      <a:pt x="19" y="20"/>
                    </a:moveTo>
                    <a:lnTo>
                      <a:pt x="20" y="16"/>
                    </a:lnTo>
                    <a:lnTo>
                      <a:pt x="20" y="11"/>
                    </a:lnTo>
                    <a:lnTo>
                      <a:pt x="21" y="5"/>
                    </a:lnTo>
                    <a:lnTo>
                      <a:pt x="17" y="0"/>
                    </a:lnTo>
                    <a:lnTo>
                      <a:pt x="12" y="0"/>
                    </a:lnTo>
                    <a:lnTo>
                      <a:pt x="6" y="4"/>
                    </a:lnTo>
                    <a:lnTo>
                      <a:pt x="2" y="4"/>
                    </a:lnTo>
                    <a:lnTo>
                      <a:pt x="1" y="9"/>
                    </a:lnTo>
                    <a:lnTo>
                      <a:pt x="1" y="14"/>
                    </a:lnTo>
                    <a:lnTo>
                      <a:pt x="1" y="19"/>
                    </a:lnTo>
                    <a:lnTo>
                      <a:pt x="0" y="23"/>
                    </a:lnTo>
                    <a:lnTo>
                      <a:pt x="4" y="25"/>
                    </a:lnTo>
                    <a:lnTo>
                      <a:pt x="10" y="25"/>
                    </a:lnTo>
                    <a:lnTo>
                      <a:pt x="14" y="25"/>
                    </a:lnTo>
                    <a:lnTo>
                      <a:pt x="14" y="20"/>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680" name="Freeform 136">
                <a:extLst>
                  <a:ext uri="{FF2B5EF4-FFF2-40B4-BE49-F238E27FC236}">
                    <a16:creationId xmlns:a16="http://schemas.microsoft.com/office/drawing/2014/main" id="{3ED0B962-1783-49EA-8EAC-7688A9FD3541}"/>
                  </a:ext>
                </a:extLst>
              </p:cNvPr>
              <p:cNvSpPr>
                <a:spLocks/>
              </p:cNvSpPr>
              <p:nvPr/>
            </p:nvSpPr>
            <p:spPr bwMode="auto">
              <a:xfrm>
                <a:off x="4677" y="1592"/>
                <a:ext cx="4" cy="5"/>
              </a:xfrm>
              <a:custGeom>
                <a:avLst/>
                <a:gdLst>
                  <a:gd name="T0" fmla="*/ 4 w 21"/>
                  <a:gd name="T1" fmla="*/ 3 h 25"/>
                  <a:gd name="T2" fmla="*/ 4 w 21"/>
                  <a:gd name="T3" fmla="*/ 2 h 25"/>
                  <a:gd name="T4" fmla="*/ 4 w 21"/>
                  <a:gd name="T5" fmla="*/ 1 h 25"/>
                  <a:gd name="T6" fmla="*/ 4 w 21"/>
                  <a:gd name="T7" fmla="*/ 0 h 25"/>
                  <a:gd name="T8" fmla="*/ 3 w 21"/>
                  <a:gd name="T9" fmla="*/ 0 h 25"/>
                  <a:gd name="T10" fmla="*/ 2 w 21"/>
                  <a:gd name="T11" fmla="*/ 0 h 25"/>
                  <a:gd name="T12" fmla="*/ 2 w 21"/>
                  <a:gd name="T13" fmla="*/ 0 h 25"/>
                  <a:gd name="T14" fmla="*/ 1 w 21"/>
                  <a:gd name="T15" fmla="*/ 1 h 25"/>
                  <a:gd name="T16" fmla="*/ 0 w 21"/>
                  <a:gd name="T17" fmla="*/ 1 h 25"/>
                  <a:gd name="T18" fmla="*/ 0 w 21"/>
                  <a:gd name="T19" fmla="*/ 2 h 25"/>
                  <a:gd name="T20" fmla="*/ 0 w 21"/>
                  <a:gd name="T21" fmla="*/ 3 h 25"/>
                  <a:gd name="T22" fmla="*/ 0 w 21"/>
                  <a:gd name="T23" fmla="*/ 4 h 25"/>
                  <a:gd name="T24" fmla="*/ 0 w 21"/>
                  <a:gd name="T25" fmla="*/ 5 h 25"/>
                  <a:gd name="T26" fmla="*/ 1 w 21"/>
                  <a:gd name="T27" fmla="*/ 5 h 25"/>
                  <a:gd name="T28" fmla="*/ 2 w 21"/>
                  <a:gd name="T29" fmla="*/ 5 h 25"/>
                  <a:gd name="T30" fmla="*/ 3 w 21"/>
                  <a:gd name="T31" fmla="*/ 4 h 25"/>
                  <a:gd name="T32" fmla="*/ 4 w 21"/>
                  <a:gd name="T33" fmla="*/ 4 h 25"/>
                  <a:gd name="T34" fmla="*/ 4 w 21"/>
                  <a:gd name="T35" fmla="*/ 3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5"/>
                  <a:gd name="T56" fmla="*/ 21 w 21"/>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5">
                    <a:moveTo>
                      <a:pt x="20" y="16"/>
                    </a:moveTo>
                    <a:lnTo>
                      <a:pt x="20" y="11"/>
                    </a:lnTo>
                    <a:lnTo>
                      <a:pt x="21" y="6"/>
                    </a:lnTo>
                    <a:lnTo>
                      <a:pt x="21" y="1"/>
                    </a:lnTo>
                    <a:lnTo>
                      <a:pt x="17" y="0"/>
                    </a:lnTo>
                    <a:lnTo>
                      <a:pt x="12" y="0"/>
                    </a:lnTo>
                    <a:lnTo>
                      <a:pt x="8" y="0"/>
                    </a:lnTo>
                    <a:lnTo>
                      <a:pt x="7" y="5"/>
                    </a:lnTo>
                    <a:lnTo>
                      <a:pt x="2" y="5"/>
                    </a:lnTo>
                    <a:lnTo>
                      <a:pt x="2" y="9"/>
                    </a:lnTo>
                    <a:lnTo>
                      <a:pt x="1" y="15"/>
                    </a:lnTo>
                    <a:lnTo>
                      <a:pt x="1" y="19"/>
                    </a:lnTo>
                    <a:lnTo>
                      <a:pt x="0" y="24"/>
                    </a:lnTo>
                    <a:lnTo>
                      <a:pt x="5" y="25"/>
                    </a:lnTo>
                    <a:lnTo>
                      <a:pt x="10" y="25"/>
                    </a:lnTo>
                    <a:lnTo>
                      <a:pt x="14" y="21"/>
                    </a:lnTo>
                    <a:lnTo>
                      <a:pt x="20" y="21"/>
                    </a:lnTo>
                    <a:lnTo>
                      <a:pt x="20"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1" name="Freeform 137">
                <a:extLst>
                  <a:ext uri="{FF2B5EF4-FFF2-40B4-BE49-F238E27FC236}">
                    <a16:creationId xmlns:a16="http://schemas.microsoft.com/office/drawing/2014/main" id="{5B4430DB-5B7E-4032-B413-E17601BE869B}"/>
                  </a:ext>
                </a:extLst>
              </p:cNvPr>
              <p:cNvSpPr>
                <a:spLocks/>
              </p:cNvSpPr>
              <p:nvPr/>
            </p:nvSpPr>
            <p:spPr bwMode="auto">
              <a:xfrm>
                <a:off x="4677" y="1592"/>
                <a:ext cx="4" cy="5"/>
              </a:xfrm>
              <a:custGeom>
                <a:avLst/>
                <a:gdLst>
                  <a:gd name="T0" fmla="*/ 4 w 21"/>
                  <a:gd name="T1" fmla="*/ 3 h 25"/>
                  <a:gd name="T2" fmla="*/ 4 w 21"/>
                  <a:gd name="T3" fmla="*/ 2 h 25"/>
                  <a:gd name="T4" fmla="*/ 4 w 21"/>
                  <a:gd name="T5" fmla="*/ 1 h 25"/>
                  <a:gd name="T6" fmla="*/ 4 w 21"/>
                  <a:gd name="T7" fmla="*/ 0 h 25"/>
                  <a:gd name="T8" fmla="*/ 3 w 21"/>
                  <a:gd name="T9" fmla="*/ 0 h 25"/>
                  <a:gd name="T10" fmla="*/ 2 w 21"/>
                  <a:gd name="T11" fmla="*/ 0 h 25"/>
                  <a:gd name="T12" fmla="*/ 2 w 21"/>
                  <a:gd name="T13" fmla="*/ 0 h 25"/>
                  <a:gd name="T14" fmla="*/ 1 w 21"/>
                  <a:gd name="T15" fmla="*/ 1 h 25"/>
                  <a:gd name="T16" fmla="*/ 0 w 21"/>
                  <a:gd name="T17" fmla="*/ 1 h 25"/>
                  <a:gd name="T18" fmla="*/ 0 w 21"/>
                  <a:gd name="T19" fmla="*/ 2 h 25"/>
                  <a:gd name="T20" fmla="*/ 0 w 21"/>
                  <a:gd name="T21" fmla="*/ 3 h 25"/>
                  <a:gd name="T22" fmla="*/ 0 w 21"/>
                  <a:gd name="T23" fmla="*/ 4 h 25"/>
                  <a:gd name="T24" fmla="*/ 0 w 21"/>
                  <a:gd name="T25" fmla="*/ 5 h 25"/>
                  <a:gd name="T26" fmla="*/ 1 w 21"/>
                  <a:gd name="T27" fmla="*/ 5 h 25"/>
                  <a:gd name="T28" fmla="*/ 2 w 21"/>
                  <a:gd name="T29" fmla="*/ 5 h 25"/>
                  <a:gd name="T30" fmla="*/ 3 w 21"/>
                  <a:gd name="T31" fmla="*/ 4 h 25"/>
                  <a:gd name="T32" fmla="*/ 4 w 21"/>
                  <a:gd name="T33" fmla="*/ 4 h 25"/>
                  <a:gd name="T34" fmla="*/ 4 w 21"/>
                  <a:gd name="T35" fmla="*/ 3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5"/>
                  <a:gd name="T56" fmla="*/ 21 w 21"/>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5">
                    <a:moveTo>
                      <a:pt x="20" y="16"/>
                    </a:moveTo>
                    <a:lnTo>
                      <a:pt x="20" y="11"/>
                    </a:lnTo>
                    <a:lnTo>
                      <a:pt x="21" y="6"/>
                    </a:lnTo>
                    <a:lnTo>
                      <a:pt x="21" y="1"/>
                    </a:lnTo>
                    <a:lnTo>
                      <a:pt x="17" y="0"/>
                    </a:lnTo>
                    <a:lnTo>
                      <a:pt x="12" y="0"/>
                    </a:lnTo>
                    <a:lnTo>
                      <a:pt x="8" y="0"/>
                    </a:lnTo>
                    <a:lnTo>
                      <a:pt x="7" y="5"/>
                    </a:lnTo>
                    <a:lnTo>
                      <a:pt x="2" y="5"/>
                    </a:lnTo>
                    <a:lnTo>
                      <a:pt x="2" y="9"/>
                    </a:lnTo>
                    <a:lnTo>
                      <a:pt x="1" y="15"/>
                    </a:lnTo>
                    <a:lnTo>
                      <a:pt x="1" y="19"/>
                    </a:lnTo>
                    <a:lnTo>
                      <a:pt x="0" y="24"/>
                    </a:lnTo>
                    <a:lnTo>
                      <a:pt x="5" y="25"/>
                    </a:lnTo>
                    <a:lnTo>
                      <a:pt x="10" y="25"/>
                    </a:lnTo>
                    <a:lnTo>
                      <a:pt x="14" y="21"/>
                    </a:lnTo>
                    <a:lnTo>
                      <a:pt x="20" y="21"/>
                    </a:lnTo>
                    <a:lnTo>
                      <a:pt x="20"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682" name="Freeform 138">
                <a:extLst>
                  <a:ext uri="{FF2B5EF4-FFF2-40B4-BE49-F238E27FC236}">
                    <a16:creationId xmlns:a16="http://schemas.microsoft.com/office/drawing/2014/main" id="{849947A1-AFEB-470B-9E4C-4F000C60C91C}"/>
                  </a:ext>
                </a:extLst>
              </p:cNvPr>
              <p:cNvSpPr>
                <a:spLocks/>
              </p:cNvSpPr>
              <p:nvPr/>
            </p:nvSpPr>
            <p:spPr bwMode="auto">
              <a:xfrm>
                <a:off x="4682" y="1533"/>
                <a:ext cx="5" cy="6"/>
              </a:xfrm>
              <a:custGeom>
                <a:avLst/>
                <a:gdLst>
                  <a:gd name="T0" fmla="*/ 5 w 25"/>
                  <a:gd name="T1" fmla="*/ 4 h 31"/>
                  <a:gd name="T2" fmla="*/ 5 w 25"/>
                  <a:gd name="T3" fmla="*/ 3 h 31"/>
                  <a:gd name="T4" fmla="*/ 5 w 25"/>
                  <a:gd name="T5" fmla="*/ 2 h 31"/>
                  <a:gd name="T6" fmla="*/ 5 w 25"/>
                  <a:gd name="T7" fmla="*/ 1 h 31"/>
                  <a:gd name="T8" fmla="*/ 4 w 25"/>
                  <a:gd name="T9" fmla="*/ 1 h 31"/>
                  <a:gd name="T10" fmla="*/ 4 w 25"/>
                  <a:gd name="T11" fmla="*/ 0 h 31"/>
                  <a:gd name="T12" fmla="*/ 3 w 25"/>
                  <a:gd name="T13" fmla="*/ 0 h 31"/>
                  <a:gd name="T14" fmla="*/ 3 w 25"/>
                  <a:gd name="T15" fmla="*/ 1 h 31"/>
                  <a:gd name="T16" fmla="*/ 2 w 25"/>
                  <a:gd name="T17" fmla="*/ 1 h 31"/>
                  <a:gd name="T18" fmla="*/ 1 w 25"/>
                  <a:gd name="T19" fmla="*/ 1 h 31"/>
                  <a:gd name="T20" fmla="*/ 1 w 25"/>
                  <a:gd name="T21" fmla="*/ 2 h 31"/>
                  <a:gd name="T22" fmla="*/ 1 w 25"/>
                  <a:gd name="T23" fmla="*/ 3 h 31"/>
                  <a:gd name="T24" fmla="*/ 0 w 25"/>
                  <a:gd name="T25" fmla="*/ 3 h 31"/>
                  <a:gd name="T26" fmla="*/ 0 w 25"/>
                  <a:gd name="T27" fmla="*/ 4 h 31"/>
                  <a:gd name="T28" fmla="*/ 1 w 25"/>
                  <a:gd name="T29" fmla="*/ 4 h 31"/>
                  <a:gd name="T30" fmla="*/ 1 w 25"/>
                  <a:gd name="T31" fmla="*/ 5 h 31"/>
                  <a:gd name="T32" fmla="*/ 1 w 25"/>
                  <a:gd name="T33" fmla="*/ 6 h 31"/>
                  <a:gd name="T34" fmla="*/ 2 w 25"/>
                  <a:gd name="T35" fmla="*/ 6 h 31"/>
                  <a:gd name="T36" fmla="*/ 2 w 25"/>
                  <a:gd name="T37" fmla="*/ 6 h 31"/>
                  <a:gd name="T38" fmla="*/ 4 w 25"/>
                  <a:gd name="T39" fmla="*/ 5 h 31"/>
                  <a:gd name="T40" fmla="*/ 4 w 25"/>
                  <a:gd name="T41" fmla="*/ 4 h 31"/>
                  <a:gd name="T42" fmla="*/ 5 w 25"/>
                  <a:gd name="T43" fmla="*/ 4 h 3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5"/>
                  <a:gd name="T67" fmla="*/ 0 h 31"/>
                  <a:gd name="T68" fmla="*/ 25 w 25"/>
                  <a:gd name="T69" fmla="*/ 31 h 3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5" h="31">
                    <a:moveTo>
                      <a:pt x="24" y="22"/>
                    </a:moveTo>
                    <a:lnTo>
                      <a:pt x="24" y="16"/>
                    </a:lnTo>
                    <a:lnTo>
                      <a:pt x="24" y="12"/>
                    </a:lnTo>
                    <a:lnTo>
                      <a:pt x="25" y="6"/>
                    </a:lnTo>
                    <a:lnTo>
                      <a:pt x="20" y="6"/>
                    </a:lnTo>
                    <a:lnTo>
                      <a:pt x="20" y="1"/>
                    </a:lnTo>
                    <a:lnTo>
                      <a:pt x="16" y="0"/>
                    </a:lnTo>
                    <a:lnTo>
                      <a:pt x="15" y="6"/>
                    </a:lnTo>
                    <a:lnTo>
                      <a:pt x="10" y="5"/>
                    </a:lnTo>
                    <a:lnTo>
                      <a:pt x="6" y="5"/>
                    </a:lnTo>
                    <a:lnTo>
                      <a:pt x="6" y="9"/>
                    </a:lnTo>
                    <a:lnTo>
                      <a:pt x="5" y="15"/>
                    </a:lnTo>
                    <a:lnTo>
                      <a:pt x="0" y="14"/>
                    </a:lnTo>
                    <a:lnTo>
                      <a:pt x="0" y="19"/>
                    </a:lnTo>
                    <a:lnTo>
                      <a:pt x="5" y="19"/>
                    </a:lnTo>
                    <a:lnTo>
                      <a:pt x="3" y="25"/>
                    </a:lnTo>
                    <a:lnTo>
                      <a:pt x="3" y="30"/>
                    </a:lnTo>
                    <a:lnTo>
                      <a:pt x="8" y="30"/>
                    </a:lnTo>
                    <a:lnTo>
                      <a:pt x="12" y="31"/>
                    </a:lnTo>
                    <a:lnTo>
                      <a:pt x="18" y="26"/>
                    </a:lnTo>
                    <a:lnTo>
                      <a:pt x="18" y="21"/>
                    </a:lnTo>
                    <a:lnTo>
                      <a:pt x="24"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3" name="Freeform 139">
                <a:extLst>
                  <a:ext uri="{FF2B5EF4-FFF2-40B4-BE49-F238E27FC236}">
                    <a16:creationId xmlns:a16="http://schemas.microsoft.com/office/drawing/2014/main" id="{130C6B16-AFE9-4578-A686-46CE4B1B5E8D}"/>
                  </a:ext>
                </a:extLst>
              </p:cNvPr>
              <p:cNvSpPr>
                <a:spLocks/>
              </p:cNvSpPr>
              <p:nvPr/>
            </p:nvSpPr>
            <p:spPr bwMode="auto">
              <a:xfrm>
                <a:off x="4682" y="1533"/>
                <a:ext cx="5" cy="6"/>
              </a:xfrm>
              <a:custGeom>
                <a:avLst/>
                <a:gdLst>
                  <a:gd name="T0" fmla="*/ 5 w 25"/>
                  <a:gd name="T1" fmla="*/ 4 h 31"/>
                  <a:gd name="T2" fmla="*/ 5 w 25"/>
                  <a:gd name="T3" fmla="*/ 3 h 31"/>
                  <a:gd name="T4" fmla="*/ 5 w 25"/>
                  <a:gd name="T5" fmla="*/ 2 h 31"/>
                  <a:gd name="T6" fmla="*/ 5 w 25"/>
                  <a:gd name="T7" fmla="*/ 1 h 31"/>
                  <a:gd name="T8" fmla="*/ 4 w 25"/>
                  <a:gd name="T9" fmla="*/ 1 h 31"/>
                  <a:gd name="T10" fmla="*/ 4 w 25"/>
                  <a:gd name="T11" fmla="*/ 0 h 31"/>
                  <a:gd name="T12" fmla="*/ 3 w 25"/>
                  <a:gd name="T13" fmla="*/ 0 h 31"/>
                  <a:gd name="T14" fmla="*/ 3 w 25"/>
                  <a:gd name="T15" fmla="*/ 1 h 31"/>
                  <a:gd name="T16" fmla="*/ 2 w 25"/>
                  <a:gd name="T17" fmla="*/ 1 h 31"/>
                  <a:gd name="T18" fmla="*/ 1 w 25"/>
                  <a:gd name="T19" fmla="*/ 1 h 31"/>
                  <a:gd name="T20" fmla="*/ 1 w 25"/>
                  <a:gd name="T21" fmla="*/ 2 h 31"/>
                  <a:gd name="T22" fmla="*/ 1 w 25"/>
                  <a:gd name="T23" fmla="*/ 3 h 31"/>
                  <a:gd name="T24" fmla="*/ 0 w 25"/>
                  <a:gd name="T25" fmla="*/ 3 h 31"/>
                  <a:gd name="T26" fmla="*/ 0 w 25"/>
                  <a:gd name="T27" fmla="*/ 4 h 31"/>
                  <a:gd name="T28" fmla="*/ 1 w 25"/>
                  <a:gd name="T29" fmla="*/ 4 h 31"/>
                  <a:gd name="T30" fmla="*/ 1 w 25"/>
                  <a:gd name="T31" fmla="*/ 5 h 31"/>
                  <a:gd name="T32" fmla="*/ 1 w 25"/>
                  <a:gd name="T33" fmla="*/ 6 h 31"/>
                  <a:gd name="T34" fmla="*/ 2 w 25"/>
                  <a:gd name="T35" fmla="*/ 6 h 31"/>
                  <a:gd name="T36" fmla="*/ 2 w 25"/>
                  <a:gd name="T37" fmla="*/ 6 h 31"/>
                  <a:gd name="T38" fmla="*/ 4 w 25"/>
                  <a:gd name="T39" fmla="*/ 5 h 31"/>
                  <a:gd name="T40" fmla="*/ 4 w 25"/>
                  <a:gd name="T41" fmla="*/ 4 h 31"/>
                  <a:gd name="T42" fmla="*/ 5 w 25"/>
                  <a:gd name="T43" fmla="*/ 4 h 3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5"/>
                  <a:gd name="T67" fmla="*/ 0 h 31"/>
                  <a:gd name="T68" fmla="*/ 25 w 25"/>
                  <a:gd name="T69" fmla="*/ 31 h 3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5" h="31">
                    <a:moveTo>
                      <a:pt x="24" y="22"/>
                    </a:moveTo>
                    <a:lnTo>
                      <a:pt x="24" y="16"/>
                    </a:lnTo>
                    <a:lnTo>
                      <a:pt x="24" y="12"/>
                    </a:lnTo>
                    <a:lnTo>
                      <a:pt x="25" y="6"/>
                    </a:lnTo>
                    <a:lnTo>
                      <a:pt x="20" y="6"/>
                    </a:lnTo>
                    <a:lnTo>
                      <a:pt x="20" y="1"/>
                    </a:lnTo>
                    <a:lnTo>
                      <a:pt x="16" y="0"/>
                    </a:lnTo>
                    <a:lnTo>
                      <a:pt x="15" y="6"/>
                    </a:lnTo>
                    <a:lnTo>
                      <a:pt x="10" y="5"/>
                    </a:lnTo>
                    <a:lnTo>
                      <a:pt x="6" y="5"/>
                    </a:lnTo>
                    <a:lnTo>
                      <a:pt x="6" y="9"/>
                    </a:lnTo>
                    <a:lnTo>
                      <a:pt x="5" y="15"/>
                    </a:lnTo>
                    <a:lnTo>
                      <a:pt x="0" y="14"/>
                    </a:lnTo>
                    <a:lnTo>
                      <a:pt x="0" y="19"/>
                    </a:lnTo>
                    <a:lnTo>
                      <a:pt x="5" y="19"/>
                    </a:lnTo>
                    <a:lnTo>
                      <a:pt x="3" y="25"/>
                    </a:lnTo>
                    <a:lnTo>
                      <a:pt x="3" y="30"/>
                    </a:lnTo>
                    <a:lnTo>
                      <a:pt x="8" y="30"/>
                    </a:lnTo>
                    <a:lnTo>
                      <a:pt x="12" y="31"/>
                    </a:lnTo>
                    <a:lnTo>
                      <a:pt x="18" y="26"/>
                    </a:lnTo>
                    <a:lnTo>
                      <a:pt x="18" y="21"/>
                    </a:lnTo>
                    <a:lnTo>
                      <a:pt x="24"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684" name="Freeform 140">
                <a:extLst>
                  <a:ext uri="{FF2B5EF4-FFF2-40B4-BE49-F238E27FC236}">
                    <a16:creationId xmlns:a16="http://schemas.microsoft.com/office/drawing/2014/main" id="{DD5EE1C8-9BBE-411C-A8E4-939B85A901C1}"/>
                  </a:ext>
                </a:extLst>
              </p:cNvPr>
              <p:cNvSpPr>
                <a:spLocks/>
              </p:cNvSpPr>
              <p:nvPr/>
            </p:nvSpPr>
            <p:spPr bwMode="auto">
              <a:xfrm>
                <a:off x="4667" y="1556"/>
                <a:ext cx="4" cy="6"/>
              </a:xfrm>
              <a:custGeom>
                <a:avLst/>
                <a:gdLst>
                  <a:gd name="T0" fmla="*/ 4 w 20"/>
                  <a:gd name="T1" fmla="*/ 5 h 26"/>
                  <a:gd name="T2" fmla="*/ 4 w 20"/>
                  <a:gd name="T3" fmla="*/ 4 h 26"/>
                  <a:gd name="T4" fmla="*/ 4 w 20"/>
                  <a:gd name="T5" fmla="*/ 3 h 26"/>
                  <a:gd name="T6" fmla="*/ 4 w 20"/>
                  <a:gd name="T7" fmla="*/ 2 h 26"/>
                  <a:gd name="T8" fmla="*/ 4 w 20"/>
                  <a:gd name="T9" fmla="*/ 0 h 26"/>
                  <a:gd name="T10" fmla="*/ 3 w 20"/>
                  <a:gd name="T11" fmla="*/ 0 h 26"/>
                  <a:gd name="T12" fmla="*/ 2 w 20"/>
                  <a:gd name="T13" fmla="*/ 0 h 26"/>
                  <a:gd name="T14" fmla="*/ 1 w 20"/>
                  <a:gd name="T15" fmla="*/ 0 h 26"/>
                  <a:gd name="T16" fmla="*/ 1 w 20"/>
                  <a:gd name="T17" fmla="*/ 1 h 26"/>
                  <a:gd name="T18" fmla="*/ 0 w 20"/>
                  <a:gd name="T19" fmla="*/ 1 h 26"/>
                  <a:gd name="T20" fmla="*/ 0 w 20"/>
                  <a:gd name="T21" fmla="*/ 2 h 26"/>
                  <a:gd name="T22" fmla="*/ 0 w 20"/>
                  <a:gd name="T23" fmla="*/ 3 h 26"/>
                  <a:gd name="T24" fmla="*/ 0 w 20"/>
                  <a:gd name="T25" fmla="*/ 5 h 26"/>
                  <a:gd name="T26" fmla="*/ 0 w 20"/>
                  <a:gd name="T27" fmla="*/ 6 h 26"/>
                  <a:gd name="T28" fmla="*/ 1 w 20"/>
                  <a:gd name="T29" fmla="*/ 6 h 26"/>
                  <a:gd name="T30" fmla="*/ 2 w 20"/>
                  <a:gd name="T31" fmla="*/ 6 h 26"/>
                  <a:gd name="T32" fmla="*/ 3 w 20"/>
                  <a:gd name="T33" fmla="*/ 6 h 26"/>
                  <a:gd name="T34" fmla="*/ 4 w 20"/>
                  <a:gd name="T35" fmla="*/ 5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6"/>
                  <a:gd name="T56" fmla="*/ 20 w 2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6">
                    <a:moveTo>
                      <a:pt x="19" y="21"/>
                    </a:moveTo>
                    <a:lnTo>
                      <a:pt x="19" y="17"/>
                    </a:lnTo>
                    <a:lnTo>
                      <a:pt x="20" y="11"/>
                    </a:lnTo>
                    <a:lnTo>
                      <a:pt x="20" y="7"/>
                    </a:lnTo>
                    <a:lnTo>
                      <a:pt x="20" y="1"/>
                    </a:lnTo>
                    <a:lnTo>
                      <a:pt x="16" y="1"/>
                    </a:lnTo>
                    <a:lnTo>
                      <a:pt x="11" y="1"/>
                    </a:lnTo>
                    <a:lnTo>
                      <a:pt x="7" y="0"/>
                    </a:lnTo>
                    <a:lnTo>
                      <a:pt x="7" y="6"/>
                    </a:lnTo>
                    <a:lnTo>
                      <a:pt x="1" y="4"/>
                    </a:lnTo>
                    <a:lnTo>
                      <a:pt x="1" y="10"/>
                    </a:lnTo>
                    <a:lnTo>
                      <a:pt x="1" y="15"/>
                    </a:lnTo>
                    <a:lnTo>
                      <a:pt x="0" y="20"/>
                    </a:lnTo>
                    <a:lnTo>
                      <a:pt x="0" y="25"/>
                    </a:lnTo>
                    <a:lnTo>
                      <a:pt x="5" y="25"/>
                    </a:lnTo>
                    <a:lnTo>
                      <a:pt x="9" y="26"/>
                    </a:lnTo>
                    <a:lnTo>
                      <a:pt x="14" y="26"/>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5" name="Freeform 141">
                <a:extLst>
                  <a:ext uri="{FF2B5EF4-FFF2-40B4-BE49-F238E27FC236}">
                    <a16:creationId xmlns:a16="http://schemas.microsoft.com/office/drawing/2014/main" id="{087CAF01-907D-440A-A916-3D5E72910E10}"/>
                  </a:ext>
                </a:extLst>
              </p:cNvPr>
              <p:cNvSpPr>
                <a:spLocks/>
              </p:cNvSpPr>
              <p:nvPr/>
            </p:nvSpPr>
            <p:spPr bwMode="auto">
              <a:xfrm>
                <a:off x="4667" y="1556"/>
                <a:ext cx="4" cy="6"/>
              </a:xfrm>
              <a:custGeom>
                <a:avLst/>
                <a:gdLst>
                  <a:gd name="T0" fmla="*/ 4 w 20"/>
                  <a:gd name="T1" fmla="*/ 5 h 26"/>
                  <a:gd name="T2" fmla="*/ 4 w 20"/>
                  <a:gd name="T3" fmla="*/ 4 h 26"/>
                  <a:gd name="T4" fmla="*/ 4 w 20"/>
                  <a:gd name="T5" fmla="*/ 3 h 26"/>
                  <a:gd name="T6" fmla="*/ 4 w 20"/>
                  <a:gd name="T7" fmla="*/ 2 h 26"/>
                  <a:gd name="T8" fmla="*/ 4 w 20"/>
                  <a:gd name="T9" fmla="*/ 0 h 26"/>
                  <a:gd name="T10" fmla="*/ 3 w 20"/>
                  <a:gd name="T11" fmla="*/ 0 h 26"/>
                  <a:gd name="T12" fmla="*/ 2 w 20"/>
                  <a:gd name="T13" fmla="*/ 0 h 26"/>
                  <a:gd name="T14" fmla="*/ 1 w 20"/>
                  <a:gd name="T15" fmla="*/ 0 h 26"/>
                  <a:gd name="T16" fmla="*/ 1 w 20"/>
                  <a:gd name="T17" fmla="*/ 1 h 26"/>
                  <a:gd name="T18" fmla="*/ 0 w 20"/>
                  <a:gd name="T19" fmla="*/ 1 h 26"/>
                  <a:gd name="T20" fmla="*/ 0 w 20"/>
                  <a:gd name="T21" fmla="*/ 2 h 26"/>
                  <a:gd name="T22" fmla="*/ 0 w 20"/>
                  <a:gd name="T23" fmla="*/ 3 h 26"/>
                  <a:gd name="T24" fmla="*/ 0 w 20"/>
                  <a:gd name="T25" fmla="*/ 5 h 26"/>
                  <a:gd name="T26" fmla="*/ 0 w 20"/>
                  <a:gd name="T27" fmla="*/ 6 h 26"/>
                  <a:gd name="T28" fmla="*/ 1 w 20"/>
                  <a:gd name="T29" fmla="*/ 6 h 26"/>
                  <a:gd name="T30" fmla="*/ 2 w 20"/>
                  <a:gd name="T31" fmla="*/ 6 h 26"/>
                  <a:gd name="T32" fmla="*/ 3 w 20"/>
                  <a:gd name="T33" fmla="*/ 6 h 26"/>
                  <a:gd name="T34" fmla="*/ 4 w 20"/>
                  <a:gd name="T35" fmla="*/ 5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6"/>
                  <a:gd name="T56" fmla="*/ 20 w 2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6">
                    <a:moveTo>
                      <a:pt x="19" y="21"/>
                    </a:moveTo>
                    <a:lnTo>
                      <a:pt x="19" y="17"/>
                    </a:lnTo>
                    <a:lnTo>
                      <a:pt x="20" y="11"/>
                    </a:lnTo>
                    <a:lnTo>
                      <a:pt x="20" y="7"/>
                    </a:lnTo>
                    <a:lnTo>
                      <a:pt x="20" y="1"/>
                    </a:lnTo>
                    <a:lnTo>
                      <a:pt x="16" y="1"/>
                    </a:lnTo>
                    <a:lnTo>
                      <a:pt x="11" y="1"/>
                    </a:lnTo>
                    <a:lnTo>
                      <a:pt x="7" y="0"/>
                    </a:lnTo>
                    <a:lnTo>
                      <a:pt x="7" y="6"/>
                    </a:lnTo>
                    <a:lnTo>
                      <a:pt x="1" y="4"/>
                    </a:lnTo>
                    <a:lnTo>
                      <a:pt x="1" y="10"/>
                    </a:lnTo>
                    <a:lnTo>
                      <a:pt x="1" y="15"/>
                    </a:lnTo>
                    <a:lnTo>
                      <a:pt x="0" y="20"/>
                    </a:lnTo>
                    <a:lnTo>
                      <a:pt x="0" y="25"/>
                    </a:lnTo>
                    <a:lnTo>
                      <a:pt x="5" y="25"/>
                    </a:lnTo>
                    <a:lnTo>
                      <a:pt x="9" y="26"/>
                    </a:lnTo>
                    <a:lnTo>
                      <a:pt x="14" y="26"/>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686" name="Freeform 142">
                <a:extLst>
                  <a:ext uri="{FF2B5EF4-FFF2-40B4-BE49-F238E27FC236}">
                    <a16:creationId xmlns:a16="http://schemas.microsoft.com/office/drawing/2014/main" id="{B7C0A9B6-DAE1-4C9D-A587-786226894643}"/>
                  </a:ext>
                </a:extLst>
              </p:cNvPr>
              <p:cNvSpPr>
                <a:spLocks/>
              </p:cNvSpPr>
              <p:nvPr/>
            </p:nvSpPr>
            <p:spPr bwMode="auto">
              <a:xfrm>
                <a:off x="4677" y="1493"/>
                <a:ext cx="4" cy="6"/>
              </a:xfrm>
              <a:custGeom>
                <a:avLst/>
                <a:gdLst>
                  <a:gd name="T0" fmla="*/ 4 w 21"/>
                  <a:gd name="T1" fmla="*/ 4 h 31"/>
                  <a:gd name="T2" fmla="*/ 4 w 21"/>
                  <a:gd name="T3" fmla="*/ 3 h 31"/>
                  <a:gd name="T4" fmla="*/ 4 w 21"/>
                  <a:gd name="T5" fmla="*/ 2 h 31"/>
                  <a:gd name="T6" fmla="*/ 4 w 21"/>
                  <a:gd name="T7" fmla="*/ 1 h 31"/>
                  <a:gd name="T8" fmla="*/ 3 w 21"/>
                  <a:gd name="T9" fmla="*/ 1 h 31"/>
                  <a:gd name="T10" fmla="*/ 3 w 21"/>
                  <a:gd name="T11" fmla="*/ 0 h 31"/>
                  <a:gd name="T12" fmla="*/ 2 w 21"/>
                  <a:gd name="T13" fmla="*/ 0 h 31"/>
                  <a:gd name="T14" fmla="*/ 1 w 21"/>
                  <a:gd name="T15" fmla="*/ 1 h 31"/>
                  <a:gd name="T16" fmla="*/ 0 w 21"/>
                  <a:gd name="T17" fmla="*/ 1 h 31"/>
                  <a:gd name="T18" fmla="*/ 0 w 21"/>
                  <a:gd name="T19" fmla="*/ 2 h 31"/>
                  <a:gd name="T20" fmla="*/ 0 w 21"/>
                  <a:gd name="T21" fmla="*/ 3 h 31"/>
                  <a:gd name="T22" fmla="*/ 0 w 21"/>
                  <a:gd name="T23" fmla="*/ 4 h 31"/>
                  <a:gd name="T24" fmla="*/ 0 w 21"/>
                  <a:gd name="T25" fmla="*/ 5 h 31"/>
                  <a:gd name="T26" fmla="*/ 1 w 21"/>
                  <a:gd name="T27" fmla="*/ 6 h 31"/>
                  <a:gd name="T28" fmla="*/ 2 w 21"/>
                  <a:gd name="T29" fmla="*/ 6 h 31"/>
                  <a:gd name="T30" fmla="*/ 2 w 21"/>
                  <a:gd name="T31" fmla="*/ 5 h 31"/>
                  <a:gd name="T32" fmla="*/ 3 w 21"/>
                  <a:gd name="T33" fmla="*/ 5 h 31"/>
                  <a:gd name="T34" fmla="*/ 4 w 21"/>
                  <a:gd name="T35" fmla="*/ 4 h 3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31"/>
                  <a:gd name="T56" fmla="*/ 21 w 21"/>
                  <a:gd name="T57" fmla="*/ 31 h 3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31">
                    <a:moveTo>
                      <a:pt x="20" y="21"/>
                    </a:moveTo>
                    <a:lnTo>
                      <a:pt x="20" y="16"/>
                    </a:lnTo>
                    <a:lnTo>
                      <a:pt x="20" y="12"/>
                    </a:lnTo>
                    <a:lnTo>
                      <a:pt x="21" y="6"/>
                    </a:lnTo>
                    <a:lnTo>
                      <a:pt x="17" y="6"/>
                    </a:lnTo>
                    <a:lnTo>
                      <a:pt x="17" y="0"/>
                    </a:lnTo>
                    <a:lnTo>
                      <a:pt x="12" y="0"/>
                    </a:lnTo>
                    <a:lnTo>
                      <a:pt x="7" y="5"/>
                    </a:lnTo>
                    <a:lnTo>
                      <a:pt x="2" y="5"/>
                    </a:lnTo>
                    <a:lnTo>
                      <a:pt x="2" y="9"/>
                    </a:lnTo>
                    <a:lnTo>
                      <a:pt x="1" y="15"/>
                    </a:lnTo>
                    <a:lnTo>
                      <a:pt x="1" y="20"/>
                    </a:lnTo>
                    <a:lnTo>
                      <a:pt x="0" y="25"/>
                    </a:lnTo>
                    <a:lnTo>
                      <a:pt x="5" y="30"/>
                    </a:lnTo>
                    <a:lnTo>
                      <a:pt x="9" y="31"/>
                    </a:lnTo>
                    <a:lnTo>
                      <a:pt x="10" y="25"/>
                    </a:lnTo>
                    <a:lnTo>
                      <a:pt x="15" y="26"/>
                    </a:lnTo>
                    <a:lnTo>
                      <a:pt x="20"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7" name="Freeform 143">
                <a:extLst>
                  <a:ext uri="{FF2B5EF4-FFF2-40B4-BE49-F238E27FC236}">
                    <a16:creationId xmlns:a16="http://schemas.microsoft.com/office/drawing/2014/main" id="{200EC397-5DCB-4117-B487-248B133FBC0E}"/>
                  </a:ext>
                </a:extLst>
              </p:cNvPr>
              <p:cNvSpPr>
                <a:spLocks/>
              </p:cNvSpPr>
              <p:nvPr/>
            </p:nvSpPr>
            <p:spPr bwMode="auto">
              <a:xfrm>
                <a:off x="4677" y="1493"/>
                <a:ext cx="4" cy="6"/>
              </a:xfrm>
              <a:custGeom>
                <a:avLst/>
                <a:gdLst>
                  <a:gd name="T0" fmla="*/ 4 w 21"/>
                  <a:gd name="T1" fmla="*/ 4 h 31"/>
                  <a:gd name="T2" fmla="*/ 4 w 21"/>
                  <a:gd name="T3" fmla="*/ 3 h 31"/>
                  <a:gd name="T4" fmla="*/ 4 w 21"/>
                  <a:gd name="T5" fmla="*/ 2 h 31"/>
                  <a:gd name="T6" fmla="*/ 4 w 21"/>
                  <a:gd name="T7" fmla="*/ 1 h 31"/>
                  <a:gd name="T8" fmla="*/ 3 w 21"/>
                  <a:gd name="T9" fmla="*/ 1 h 31"/>
                  <a:gd name="T10" fmla="*/ 3 w 21"/>
                  <a:gd name="T11" fmla="*/ 0 h 31"/>
                  <a:gd name="T12" fmla="*/ 2 w 21"/>
                  <a:gd name="T13" fmla="*/ 0 h 31"/>
                  <a:gd name="T14" fmla="*/ 1 w 21"/>
                  <a:gd name="T15" fmla="*/ 1 h 31"/>
                  <a:gd name="T16" fmla="*/ 0 w 21"/>
                  <a:gd name="T17" fmla="*/ 1 h 31"/>
                  <a:gd name="T18" fmla="*/ 0 w 21"/>
                  <a:gd name="T19" fmla="*/ 2 h 31"/>
                  <a:gd name="T20" fmla="*/ 0 w 21"/>
                  <a:gd name="T21" fmla="*/ 3 h 31"/>
                  <a:gd name="T22" fmla="*/ 0 w 21"/>
                  <a:gd name="T23" fmla="*/ 4 h 31"/>
                  <a:gd name="T24" fmla="*/ 0 w 21"/>
                  <a:gd name="T25" fmla="*/ 5 h 31"/>
                  <a:gd name="T26" fmla="*/ 1 w 21"/>
                  <a:gd name="T27" fmla="*/ 6 h 31"/>
                  <a:gd name="T28" fmla="*/ 2 w 21"/>
                  <a:gd name="T29" fmla="*/ 6 h 31"/>
                  <a:gd name="T30" fmla="*/ 2 w 21"/>
                  <a:gd name="T31" fmla="*/ 5 h 31"/>
                  <a:gd name="T32" fmla="*/ 3 w 21"/>
                  <a:gd name="T33" fmla="*/ 5 h 31"/>
                  <a:gd name="T34" fmla="*/ 4 w 21"/>
                  <a:gd name="T35" fmla="*/ 4 h 3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31"/>
                  <a:gd name="T56" fmla="*/ 21 w 21"/>
                  <a:gd name="T57" fmla="*/ 31 h 3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31">
                    <a:moveTo>
                      <a:pt x="20" y="21"/>
                    </a:moveTo>
                    <a:lnTo>
                      <a:pt x="20" y="16"/>
                    </a:lnTo>
                    <a:lnTo>
                      <a:pt x="20" y="12"/>
                    </a:lnTo>
                    <a:lnTo>
                      <a:pt x="21" y="6"/>
                    </a:lnTo>
                    <a:lnTo>
                      <a:pt x="17" y="6"/>
                    </a:lnTo>
                    <a:lnTo>
                      <a:pt x="17" y="0"/>
                    </a:lnTo>
                    <a:lnTo>
                      <a:pt x="12" y="0"/>
                    </a:lnTo>
                    <a:lnTo>
                      <a:pt x="7" y="5"/>
                    </a:lnTo>
                    <a:lnTo>
                      <a:pt x="2" y="5"/>
                    </a:lnTo>
                    <a:lnTo>
                      <a:pt x="2" y="9"/>
                    </a:lnTo>
                    <a:lnTo>
                      <a:pt x="1" y="15"/>
                    </a:lnTo>
                    <a:lnTo>
                      <a:pt x="1" y="20"/>
                    </a:lnTo>
                    <a:lnTo>
                      <a:pt x="0" y="25"/>
                    </a:lnTo>
                    <a:lnTo>
                      <a:pt x="5" y="30"/>
                    </a:lnTo>
                    <a:lnTo>
                      <a:pt x="9" y="31"/>
                    </a:lnTo>
                    <a:lnTo>
                      <a:pt x="10" y="25"/>
                    </a:lnTo>
                    <a:lnTo>
                      <a:pt x="15" y="26"/>
                    </a:lnTo>
                    <a:lnTo>
                      <a:pt x="20"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688" name="Freeform 144">
                <a:extLst>
                  <a:ext uri="{FF2B5EF4-FFF2-40B4-BE49-F238E27FC236}">
                    <a16:creationId xmlns:a16="http://schemas.microsoft.com/office/drawing/2014/main" id="{2998392D-998E-468C-B100-28676DCD8D93}"/>
                  </a:ext>
                </a:extLst>
              </p:cNvPr>
              <p:cNvSpPr>
                <a:spLocks/>
              </p:cNvSpPr>
              <p:nvPr/>
            </p:nvSpPr>
            <p:spPr bwMode="auto">
              <a:xfrm>
                <a:off x="4677" y="1547"/>
                <a:ext cx="4" cy="6"/>
              </a:xfrm>
              <a:custGeom>
                <a:avLst/>
                <a:gdLst>
                  <a:gd name="T0" fmla="*/ 4 w 20"/>
                  <a:gd name="T1" fmla="*/ 4 h 29"/>
                  <a:gd name="T2" fmla="*/ 4 w 20"/>
                  <a:gd name="T3" fmla="*/ 3 h 29"/>
                  <a:gd name="T4" fmla="*/ 4 w 20"/>
                  <a:gd name="T5" fmla="*/ 2 h 29"/>
                  <a:gd name="T6" fmla="*/ 4 w 20"/>
                  <a:gd name="T7" fmla="*/ 1 h 29"/>
                  <a:gd name="T8" fmla="*/ 3 w 20"/>
                  <a:gd name="T9" fmla="*/ 1 h 29"/>
                  <a:gd name="T10" fmla="*/ 3 w 20"/>
                  <a:gd name="T11" fmla="*/ 0 h 29"/>
                  <a:gd name="T12" fmla="*/ 2 w 20"/>
                  <a:gd name="T13" fmla="*/ 0 h 29"/>
                  <a:gd name="T14" fmla="*/ 2 w 20"/>
                  <a:gd name="T15" fmla="*/ 1 h 29"/>
                  <a:gd name="T16" fmla="*/ 1 w 20"/>
                  <a:gd name="T17" fmla="*/ 1 h 29"/>
                  <a:gd name="T18" fmla="*/ 0 w 20"/>
                  <a:gd name="T19" fmla="*/ 2 h 29"/>
                  <a:gd name="T20" fmla="*/ 0 w 20"/>
                  <a:gd name="T21" fmla="*/ 3 h 29"/>
                  <a:gd name="T22" fmla="*/ 0 w 20"/>
                  <a:gd name="T23" fmla="*/ 4 h 29"/>
                  <a:gd name="T24" fmla="*/ 0 w 20"/>
                  <a:gd name="T25" fmla="*/ 5 h 29"/>
                  <a:gd name="T26" fmla="*/ 1 w 20"/>
                  <a:gd name="T27" fmla="*/ 6 h 29"/>
                  <a:gd name="T28" fmla="*/ 2 w 20"/>
                  <a:gd name="T29" fmla="*/ 6 h 29"/>
                  <a:gd name="T30" fmla="*/ 2 w 20"/>
                  <a:gd name="T31" fmla="*/ 5 h 29"/>
                  <a:gd name="T32" fmla="*/ 3 w 20"/>
                  <a:gd name="T33" fmla="*/ 5 h 29"/>
                  <a:gd name="T34" fmla="*/ 4 w 20"/>
                  <a:gd name="T35" fmla="*/ 4 h 2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9"/>
                  <a:gd name="T56" fmla="*/ 20 w 20"/>
                  <a:gd name="T57" fmla="*/ 29 h 2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9">
                    <a:moveTo>
                      <a:pt x="19" y="20"/>
                    </a:moveTo>
                    <a:lnTo>
                      <a:pt x="19" y="16"/>
                    </a:lnTo>
                    <a:lnTo>
                      <a:pt x="19" y="10"/>
                    </a:lnTo>
                    <a:lnTo>
                      <a:pt x="20" y="5"/>
                    </a:lnTo>
                    <a:lnTo>
                      <a:pt x="16" y="5"/>
                    </a:lnTo>
                    <a:lnTo>
                      <a:pt x="16" y="0"/>
                    </a:lnTo>
                    <a:lnTo>
                      <a:pt x="11" y="0"/>
                    </a:lnTo>
                    <a:lnTo>
                      <a:pt x="11" y="4"/>
                    </a:lnTo>
                    <a:lnTo>
                      <a:pt x="6" y="4"/>
                    </a:lnTo>
                    <a:lnTo>
                      <a:pt x="1" y="9"/>
                    </a:lnTo>
                    <a:lnTo>
                      <a:pt x="0" y="13"/>
                    </a:lnTo>
                    <a:lnTo>
                      <a:pt x="0" y="19"/>
                    </a:lnTo>
                    <a:lnTo>
                      <a:pt x="0" y="23"/>
                    </a:lnTo>
                    <a:lnTo>
                      <a:pt x="3" y="29"/>
                    </a:lnTo>
                    <a:lnTo>
                      <a:pt x="8" y="29"/>
                    </a:lnTo>
                    <a:lnTo>
                      <a:pt x="9" y="25"/>
                    </a:lnTo>
                    <a:lnTo>
                      <a:pt x="14" y="25"/>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89" name="Freeform 145">
                <a:extLst>
                  <a:ext uri="{FF2B5EF4-FFF2-40B4-BE49-F238E27FC236}">
                    <a16:creationId xmlns:a16="http://schemas.microsoft.com/office/drawing/2014/main" id="{CA4BE76D-31DA-4027-A5EE-3BFB321A5DA4}"/>
                  </a:ext>
                </a:extLst>
              </p:cNvPr>
              <p:cNvSpPr>
                <a:spLocks/>
              </p:cNvSpPr>
              <p:nvPr/>
            </p:nvSpPr>
            <p:spPr bwMode="auto">
              <a:xfrm>
                <a:off x="4677" y="1547"/>
                <a:ext cx="4" cy="6"/>
              </a:xfrm>
              <a:custGeom>
                <a:avLst/>
                <a:gdLst>
                  <a:gd name="T0" fmla="*/ 4 w 20"/>
                  <a:gd name="T1" fmla="*/ 4 h 29"/>
                  <a:gd name="T2" fmla="*/ 4 w 20"/>
                  <a:gd name="T3" fmla="*/ 3 h 29"/>
                  <a:gd name="T4" fmla="*/ 4 w 20"/>
                  <a:gd name="T5" fmla="*/ 2 h 29"/>
                  <a:gd name="T6" fmla="*/ 4 w 20"/>
                  <a:gd name="T7" fmla="*/ 1 h 29"/>
                  <a:gd name="T8" fmla="*/ 3 w 20"/>
                  <a:gd name="T9" fmla="*/ 1 h 29"/>
                  <a:gd name="T10" fmla="*/ 3 w 20"/>
                  <a:gd name="T11" fmla="*/ 0 h 29"/>
                  <a:gd name="T12" fmla="*/ 2 w 20"/>
                  <a:gd name="T13" fmla="*/ 0 h 29"/>
                  <a:gd name="T14" fmla="*/ 2 w 20"/>
                  <a:gd name="T15" fmla="*/ 1 h 29"/>
                  <a:gd name="T16" fmla="*/ 1 w 20"/>
                  <a:gd name="T17" fmla="*/ 1 h 29"/>
                  <a:gd name="T18" fmla="*/ 0 w 20"/>
                  <a:gd name="T19" fmla="*/ 2 h 29"/>
                  <a:gd name="T20" fmla="*/ 0 w 20"/>
                  <a:gd name="T21" fmla="*/ 3 h 29"/>
                  <a:gd name="T22" fmla="*/ 0 w 20"/>
                  <a:gd name="T23" fmla="*/ 4 h 29"/>
                  <a:gd name="T24" fmla="*/ 0 w 20"/>
                  <a:gd name="T25" fmla="*/ 5 h 29"/>
                  <a:gd name="T26" fmla="*/ 1 w 20"/>
                  <a:gd name="T27" fmla="*/ 6 h 29"/>
                  <a:gd name="T28" fmla="*/ 2 w 20"/>
                  <a:gd name="T29" fmla="*/ 6 h 29"/>
                  <a:gd name="T30" fmla="*/ 2 w 20"/>
                  <a:gd name="T31" fmla="*/ 5 h 29"/>
                  <a:gd name="T32" fmla="*/ 3 w 20"/>
                  <a:gd name="T33" fmla="*/ 5 h 29"/>
                  <a:gd name="T34" fmla="*/ 4 w 20"/>
                  <a:gd name="T35" fmla="*/ 4 h 2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9"/>
                  <a:gd name="T56" fmla="*/ 20 w 20"/>
                  <a:gd name="T57" fmla="*/ 29 h 2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9">
                    <a:moveTo>
                      <a:pt x="19" y="20"/>
                    </a:moveTo>
                    <a:lnTo>
                      <a:pt x="19" y="16"/>
                    </a:lnTo>
                    <a:lnTo>
                      <a:pt x="19" y="10"/>
                    </a:lnTo>
                    <a:lnTo>
                      <a:pt x="20" y="5"/>
                    </a:lnTo>
                    <a:lnTo>
                      <a:pt x="16" y="5"/>
                    </a:lnTo>
                    <a:lnTo>
                      <a:pt x="16" y="0"/>
                    </a:lnTo>
                    <a:lnTo>
                      <a:pt x="11" y="0"/>
                    </a:lnTo>
                    <a:lnTo>
                      <a:pt x="11" y="4"/>
                    </a:lnTo>
                    <a:lnTo>
                      <a:pt x="6" y="4"/>
                    </a:lnTo>
                    <a:lnTo>
                      <a:pt x="1" y="9"/>
                    </a:lnTo>
                    <a:lnTo>
                      <a:pt x="0" y="13"/>
                    </a:lnTo>
                    <a:lnTo>
                      <a:pt x="0" y="19"/>
                    </a:lnTo>
                    <a:lnTo>
                      <a:pt x="0" y="23"/>
                    </a:lnTo>
                    <a:lnTo>
                      <a:pt x="3" y="29"/>
                    </a:lnTo>
                    <a:lnTo>
                      <a:pt x="8" y="29"/>
                    </a:lnTo>
                    <a:lnTo>
                      <a:pt x="9" y="25"/>
                    </a:lnTo>
                    <a:lnTo>
                      <a:pt x="14" y="25"/>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690" name="Freeform 146">
                <a:extLst>
                  <a:ext uri="{FF2B5EF4-FFF2-40B4-BE49-F238E27FC236}">
                    <a16:creationId xmlns:a16="http://schemas.microsoft.com/office/drawing/2014/main" id="{2A6136AF-282D-4DC4-B57A-2151E1CF36CA}"/>
                  </a:ext>
                </a:extLst>
              </p:cNvPr>
              <p:cNvSpPr>
                <a:spLocks/>
              </p:cNvSpPr>
              <p:nvPr/>
            </p:nvSpPr>
            <p:spPr bwMode="auto">
              <a:xfrm>
                <a:off x="4684" y="1512"/>
                <a:ext cx="4" cy="5"/>
              </a:xfrm>
              <a:custGeom>
                <a:avLst/>
                <a:gdLst>
                  <a:gd name="T0" fmla="*/ 4 w 21"/>
                  <a:gd name="T1" fmla="*/ 3 h 25"/>
                  <a:gd name="T2" fmla="*/ 4 w 21"/>
                  <a:gd name="T3" fmla="*/ 2 h 25"/>
                  <a:gd name="T4" fmla="*/ 4 w 21"/>
                  <a:gd name="T5" fmla="*/ 1 h 25"/>
                  <a:gd name="T6" fmla="*/ 4 w 21"/>
                  <a:gd name="T7" fmla="*/ 0 h 25"/>
                  <a:gd name="T8" fmla="*/ 3 w 21"/>
                  <a:gd name="T9" fmla="*/ 0 h 25"/>
                  <a:gd name="T10" fmla="*/ 2 w 21"/>
                  <a:gd name="T11" fmla="*/ 0 h 25"/>
                  <a:gd name="T12" fmla="*/ 1 w 21"/>
                  <a:gd name="T13" fmla="*/ 0 h 25"/>
                  <a:gd name="T14" fmla="*/ 1 w 21"/>
                  <a:gd name="T15" fmla="*/ 1 h 25"/>
                  <a:gd name="T16" fmla="*/ 0 w 21"/>
                  <a:gd name="T17" fmla="*/ 1 h 25"/>
                  <a:gd name="T18" fmla="*/ 0 w 21"/>
                  <a:gd name="T19" fmla="*/ 2 h 25"/>
                  <a:gd name="T20" fmla="*/ 0 w 21"/>
                  <a:gd name="T21" fmla="*/ 3 h 25"/>
                  <a:gd name="T22" fmla="*/ 0 w 21"/>
                  <a:gd name="T23" fmla="*/ 4 h 25"/>
                  <a:gd name="T24" fmla="*/ 0 w 21"/>
                  <a:gd name="T25" fmla="*/ 5 h 25"/>
                  <a:gd name="T26" fmla="*/ 1 w 21"/>
                  <a:gd name="T27" fmla="*/ 5 h 25"/>
                  <a:gd name="T28" fmla="*/ 2 w 21"/>
                  <a:gd name="T29" fmla="*/ 5 h 25"/>
                  <a:gd name="T30" fmla="*/ 3 w 21"/>
                  <a:gd name="T31" fmla="*/ 5 h 25"/>
                  <a:gd name="T32" fmla="*/ 3 w 21"/>
                  <a:gd name="T33" fmla="*/ 4 h 25"/>
                  <a:gd name="T34" fmla="*/ 4 w 21"/>
                  <a:gd name="T35" fmla="*/ 4 h 25"/>
                  <a:gd name="T36" fmla="*/ 4 w 21"/>
                  <a:gd name="T37" fmla="*/ 3 h 2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25"/>
                  <a:gd name="T59" fmla="*/ 21 w 21"/>
                  <a:gd name="T60" fmla="*/ 25 h 2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25">
                    <a:moveTo>
                      <a:pt x="19" y="16"/>
                    </a:moveTo>
                    <a:lnTo>
                      <a:pt x="20" y="10"/>
                    </a:lnTo>
                    <a:lnTo>
                      <a:pt x="20" y="6"/>
                    </a:lnTo>
                    <a:lnTo>
                      <a:pt x="21" y="1"/>
                    </a:lnTo>
                    <a:lnTo>
                      <a:pt x="16" y="0"/>
                    </a:lnTo>
                    <a:lnTo>
                      <a:pt x="11" y="0"/>
                    </a:lnTo>
                    <a:lnTo>
                      <a:pt x="7" y="0"/>
                    </a:lnTo>
                    <a:lnTo>
                      <a:pt x="7" y="5"/>
                    </a:lnTo>
                    <a:lnTo>
                      <a:pt x="1" y="5"/>
                    </a:lnTo>
                    <a:lnTo>
                      <a:pt x="1" y="9"/>
                    </a:lnTo>
                    <a:lnTo>
                      <a:pt x="1" y="14"/>
                    </a:lnTo>
                    <a:lnTo>
                      <a:pt x="0" y="19"/>
                    </a:lnTo>
                    <a:lnTo>
                      <a:pt x="0" y="24"/>
                    </a:lnTo>
                    <a:lnTo>
                      <a:pt x="5" y="25"/>
                    </a:lnTo>
                    <a:lnTo>
                      <a:pt x="9" y="25"/>
                    </a:lnTo>
                    <a:lnTo>
                      <a:pt x="14" y="25"/>
                    </a:lnTo>
                    <a:lnTo>
                      <a:pt x="15" y="20"/>
                    </a:lnTo>
                    <a:lnTo>
                      <a:pt x="19" y="20"/>
                    </a:lnTo>
                    <a:lnTo>
                      <a:pt x="19"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91" name="Freeform 147">
                <a:extLst>
                  <a:ext uri="{FF2B5EF4-FFF2-40B4-BE49-F238E27FC236}">
                    <a16:creationId xmlns:a16="http://schemas.microsoft.com/office/drawing/2014/main" id="{8E05D47E-8804-40A4-AFDB-42DEED782722}"/>
                  </a:ext>
                </a:extLst>
              </p:cNvPr>
              <p:cNvSpPr>
                <a:spLocks/>
              </p:cNvSpPr>
              <p:nvPr/>
            </p:nvSpPr>
            <p:spPr bwMode="auto">
              <a:xfrm>
                <a:off x="4684" y="1512"/>
                <a:ext cx="4" cy="5"/>
              </a:xfrm>
              <a:custGeom>
                <a:avLst/>
                <a:gdLst>
                  <a:gd name="T0" fmla="*/ 4 w 21"/>
                  <a:gd name="T1" fmla="*/ 3 h 25"/>
                  <a:gd name="T2" fmla="*/ 4 w 21"/>
                  <a:gd name="T3" fmla="*/ 2 h 25"/>
                  <a:gd name="T4" fmla="*/ 4 w 21"/>
                  <a:gd name="T5" fmla="*/ 1 h 25"/>
                  <a:gd name="T6" fmla="*/ 4 w 21"/>
                  <a:gd name="T7" fmla="*/ 0 h 25"/>
                  <a:gd name="T8" fmla="*/ 3 w 21"/>
                  <a:gd name="T9" fmla="*/ 0 h 25"/>
                  <a:gd name="T10" fmla="*/ 2 w 21"/>
                  <a:gd name="T11" fmla="*/ 0 h 25"/>
                  <a:gd name="T12" fmla="*/ 1 w 21"/>
                  <a:gd name="T13" fmla="*/ 0 h 25"/>
                  <a:gd name="T14" fmla="*/ 1 w 21"/>
                  <a:gd name="T15" fmla="*/ 1 h 25"/>
                  <a:gd name="T16" fmla="*/ 0 w 21"/>
                  <a:gd name="T17" fmla="*/ 1 h 25"/>
                  <a:gd name="T18" fmla="*/ 0 w 21"/>
                  <a:gd name="T19" fmla="*/ 2 h 25"/>
                  <a:gd name="T20" fmla="*/ 0 w 21"/>
                  <a:gd name="T21" fmla="*/ 3 h 25"/>
                  <a:gd name="T22" fmla="*/ 0 w 21"/>
                  <a:gd name="T23" fmla="*/ 4 h 25"/>
                  <a:gd name="T24" fmla="*/ 0 w 21"/>
                  <a:gd name="T25" fmla="*/ 5 h 25"/>
                  <a:gd name="T26" fmla="*/ 1 w 21"/>
                  <a:gd name="T27" fmla="*/ 5 h 25"/>
                  <a:gd name="T28" fmla="*/ 2 w 21"/>
                  <a:gd name="T29" fmla="*/ 5 h 25"/>
                  <a:gd name="T30" fmla="*/ 3 w 21"/>
                  <a:gd name="T31" fmla="*/ 5 h 25"/>
                  <a:gd name="T32" fmla="*/ 3 w 21"/>
                  <a:gd name="T33" fmla="*/ 4 h 25"/>
                  <a:gd name="T34" fmla="*/ 4 w 21"/>
                  <a:gd name="T35" fmla="*/ 4 h 25"/>
                  <a:gd name="T36" fmla="*/ 4 w 21"/>
                  <a:gd name="T37" fmla="*/ 3 h 2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25"/>
                  <a:gd name="T59" fmla="*/ 21 w 21"/>
                  <a:gd name="T60" fmla="*/ 25 h 2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25">
                    <a:moveTo>
                      <a:pt x="19" y="16"/>
                    </a:moveTo>
                    <a:lnTo>
                      <a:pt x="20" y="10"/>
                    </a:lnTo>
                    <a:lnTo>
                      <a:pt x="20" y="6"/>
                    </a:lnTo>
                    <a:lnTo>
                      <a:pt x="21" y="1"/>
                    </a:lnTo>
                    <a:lnTo>
                      <a:pt x="16" y="0"/>
                    </a:lnTo>
                    <a:lnTo>
                      <a:pt x="11" y="0"/>
                    </a:lnTo>
                    <a:lnTo>
                      <a:pt x="7" y="0"/>
                    </a:lnTo>
                    <a:lnTo>
                      <a:pt x="7" y="5"/>
                    </a:lnTo>
                    <a:lnTo>
                      <a:pt x="1" y="5"/>
                    </a:lnTo>
                    <a:lnTo>
                      <a:pt x="1" y="9"/>
                    </a:lnTo>
                    <a:lnTo>
                      <a:pt x="1" y="14"/>
                    </a:lnTo>
                    <a:lnTo>
                      <a:pt x="0" y="19"/>
                    </a:lnTo>
                    <a:lnTo>
                      <a:pt x="0" y="24"/>
                    </a:lnTo>
                    <a:lnTo>
                      <a:pt x="5" y="25"/>
                    </a:lnTo>
                    <a:lnTo>
                      <a:pt x="9" y="25"/>
                    </a:lnTo>
                    <a:lnTo>
                      <a:pt x="14" y="25"/>
                    </a:lnTo>
                    <a:lnTo>
                      <a:pt x="15" y="20"/>
                    </a:lnTo>
                    <a:lnTo>
                      <a:pt x="19" y="20"/>
                    </a:lnTo>
                    <a:lnTo>
                      <a:pt x="19"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692" name="Freeform 148">
                <a:extLst>
                  <a:ext uri="{FF2B5EF4-FFF2-40B4-BE49-F238E27FC236}">
                    <a16:creationId xmlns:a16="http://schemas.microsoft.com/office/drawing/2014/main" id="{F577C381-FEAC-49D2-8195-3344B9304EE0}"/>
                  </a:ext>
                </a:extLst>
              </p:cNvPr>
              <p:cNvSpPr>
                <a:spLocks/>
              </p:cNvSpPr>
              <p:nvPr/>
            </p:nvSpPr>
            <p:spPr bwMode="auto">
              <a:xfrm>
                <a:off x="4689" y="1454"/>
                <a:ext cx="5" cy="5"/>
              </a:xfrm>
              <a:custGeom>
                <a:avLst/>
                <a:gdLst>
                  <a:gd name="T0" fmla="*/ 5 w 25"/>
                  <a:gd name="T1" fmla="*/ 3 h 26"/>
                  <a:gd name="T2" fmla="*/ 5 w 25"/>
                  <a:gd name="T3" fmla="*/ 2 h 26"/>
                  <a:gd name="T4" fmla="*/ 5 w 25"/>
                  <a:gd name="T5" fmla="*/ 1 h 26"/>
                  <a:gd name="T6" fmla="*/ 4 w 25"/>
                  <a:gd name="T7" fmla="*/ 0 h 26"/>
                  <a:gd name="T8" fmla="*/ 3 w 25"/>
                  <a:gd name="T9" fmla="*/ 0 h 26"/>
                  <a:gd name="T10" fmla="*/ 2 w 25"/>
                  <a:gd name="T11" fmla="*/ 0 h 26"/>
                  <a:gd name="T12" fmla="*/ 1 w 25"/>
                  <a:gd name="T13" fmla="*/ 1 h 26"/>
                  <a:gd name="T14" fmla="*/ 1 w 25"/>
                  <a:gd name="T15" fmla="*/ 2 h 26"/>
                  <a:gd name="T16" fmla="*/ 0 w 25"/>
                  <a:gd name="T17" fmla="*/ 3 h 26"/>
                  <a:gd name="T18" fmla="*/ 1 w 25"/>
                  <a:gd name="T19" fmla="*/ 4 h 26"/>
                  <a:gd name="T20" fmla="*/ 1 w 25"/>
                  <a:gd name="T21" fmla="*/ 5 h 26"/>
                  <a:gd name="T22" fmla="*/ 2 w 25"/>
                  <a:gd name="T23" fmla="*/ 5 h 26"/>
                  <a:gd name="T24" fmla="*/ 3 w 25"/>
                  <a:gd name="T25" fmla="*/ 5 h 26"/>
                  <a:gd name="T26" fmla="*/ 4 w 25"/>
                  <a:gd name="T27" fmla="*/ 5 h 26"/>
                  <a:gd name="T28" fmla="*/ 4 w 25"/>
                  <a:gd name="T29" fmla="*/ 4 h 26"/>
                  <a:gd name="T30" fmla="*/ 5 w 25"/>
                  <a:gd name="T31" fmla="*/ 3 h 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26"/>
                  <a:gd name="T50" fmla="*/ 25 w 25"/>
                  <a:gd name="T51" fmla="*/ 26 h 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26">
                    <a:moveTo>
                      <a:pt x="24" y="16"/>
                    </a:moveTo>
                    <a:lnTo>
                      <a:pt x="24" y="11"/>
                    </a:lnTo>
                    <a:lnTo>
                      <a:pt x="25" y="7"/>
                    </a:lnTo>
                    <a:lnTo>
                      <a:pt x="20" y="1"/>
                    </a:lnTo>
                    <a:lnTo>
                      <a:pt x="16" y="0"/>
                    </a:lnTo>
                    <a:lnTo>
                      <a:pt x="11" y="0"/>
                    </a:lnTo>
                    <a:lnTo>
                      <a:pt x="6" y="4"/>
                    </a:lnTo>
                    <a:lnTo>
                      <a:pt x="6" y="10"/>
                    </a:lnTo>
                    <a:lnTo>
                      <a:pt x="0" y="14"/>
                    </a:lnTo>
                    <a:lnTo>
                      <a:pt x="5" y="20"/>
                    </a:lnTo>
                    <a:lnTo>
                      <a:pt x="4" y="25"/>
                    </a:lnTo>
                    <a:lnTo>
                      <a:pt x="9" y="25"/>
                    </a:lnTo>
                    <a:lnTo>
                      <a:pt x="14" y="26"/>
                    </a:lnTo>
                    <a:lnTo>
                      <a:pt x="18" y="26"/>
                    </a:lnTo>
                    <a:lnTo>
                      <a:pt x="18" y="21"/>
                    </a:lnTo>
                    <a:lnTo>
                      <a:pt x="24"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93" name="Freeform 149">
                <a:extLst>
                  <a:ext uri="{FF2B5EF4-FFF2-40B4-BE49-F238E27FC236}">
                    <a16:creationId xmlns:a16="http://schemas.microsoft.com/office/drawing/2014/main" id="{411D81EB-9CE9-414B-81FF-E1377EE86D27}"/>
                  </a:ext>
                </a:extLst>
              </p:cNvPr>
              <p:cNvSpPr>
                <a:spLocks/>
              </p:cNvSpPr>
              <p:nvPr/>
            </p:nvSpPr>
            <p:spPr bwMode="auto">
              <a:xfrm>
                <a:off x="4689" y="1454"/>
                <a:ext cx="5" cy="5"/>
              </a:xfrm>
              <a:custGeom>
                <a:avLst/>
                <a:gdLst>
                  <a:gd name="T0" fmla="*/ 5 w 25"/>
                  <a:gd name="T1" fmla="*/ 3 h 26"/>
                  <a:gd name="T2" fmla="*/ 5 w 25"/>
                  <a:gd name="T3" fmla="*/ 2 h 26"/>
                  <a:gd name="T4" fmla="*/ 5 w 25"/>
                  <a:gd name="T5" fmla="*/ 1 h 26"/>
                  <a:gd name="T6" fmla="*/ 4 w 25"/>
                  <a:gd name="T7" fmla="*/ 0 h 26"/>
                  <a:gd name="T8" fmla="*/ 3 w 25"/>
                  <a:gd name="T9" fmla="*/ 0 h 26"/>
                  <a:gd name="T10" fmla="*/ 2 w 25"/>
                  <a:gd name="T11" fmla="*/ 0 h 26"/>
                  <a:gd name="T12" fmla="*/ 1 w 25"/>
                  <a:gd name="T13" fmla="*/ 1 h 26"/>
                  <a:gd name="T14" fmla="*/ 1 w 25"/>
                  <a:gd name="T15" fmla="*/ 2 h 26"/>
                  <a:gd name="T16" fmla="*/ 0 w 25"/>
                  <a:gd name="T17" fmla="*/ 3 h 26"/>
                  <a:gd name="T18" fmla="*/ 1 w 25"/>
                  <a:gd name="T19" fmla="*/ 4 h 26"/>
                  <a:gd name="T20" fmla="*/ 1 w 25"/>
                  <a:gd name="T21" fmla="*/ 5 h 26"/>
                  <a:gd name="T22" fmla="*/ 2 w 25"/>
                  <a:gd name="T23" fmla="*/ 5 h 26"/>
                  <a:gd name="T24" fmla="*/ 3 w 25"/>
                  <a:gd name="T25" fmla="*/ 5 h 26"/>
                  <a:gd name="T26" fmla="*/ 4 w 25"/>
                  <a:gd name="T27" fmla="*/ 5 h 26"/>
                  <a:gd name="T28" fmla="*/ 4 w 25"/>
                  <a:gd name="T29" fmla="*/ 4 h 26"/>
                  <a:gd name="T30" fmla="*/ 5 w 25"/>
                  <a:gd name="T31" fmla="*/ 3 h 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26"/>
                  <a:gd name="T50" fmla="*/ 25 w 25"/>
                  <a:gd name="T51" fmla="*/ 26 h 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26">
                    <a:moveTo>
                      <a:pt x="24" y="16"/>
                    </a:moveTo>
                    <a:lnTo>
                      <a:pt x="24" y="11"/>
                    </a:lnTo>
                    <a:lnTo>
                      <a:pt x="25" y="7"/>
                    </a:lnTo>
                    <a:lnTo>
                      <a:pt x="20" y="1"/>
                    </a:lnTo>
                    <a:lnTo>
                      <a:pt x="16" y="0"/>
                    </a:lnTo>
                    <a:lnTo>
                      <a:pt x="11" y="0"/>
                    </a:lnTo>
                    <a:lnTo>
                      <a:pt x="6" y="4"/>
                    </a:lnTo>
                    <a:lnTo>
                      <a:pt x="6" y="10"/>
                    </a:lnTo>
                    <a:lnTo>
                      <a:pt x="0" y="14"/>
                    </a:lnTo>
                    <a:lnTo>
                      <a:pt x="5" y="20"/>
                    </a:lnTo>
                    <a:lnTo>
                      <a:pt x="4" y="25"/>
                    </a:lnTo>
                    <a:lnTo>
                      <a:pt x="9" y="25"/>
                    </a:lnTo>
                    <a:lnTo>
                      <a:pt x="14" y="26"/>
                    </a:lnTo>
                    <a:lnTo>
                      <a:pt x="18" y="26"/>
                    </a:lnTo>
                    <a:lnTo>
                      <a:pt x="18" y="21"/>
                    </a:lnTo>
                    <a:lnTo>
                      <a:pt x="24"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694" name="Freeform 150">
                <a:extLst>
                  <a:ext uri="{FF2B5EF4-FFF2-40B4-BE49-F238E27FC236}">
                    <a16:creationId xmlns:a16="http://schemas.microsoft.com/office/drawing/2014/main" id="{2456D976-0E8B-4EAF-B595-93CE08F57B9E}"/>
                  </a:ext>
                </a:extLst>
              </p:cNvPr>
              <p:cNvSpPr>
                <a:spLocks/>
              </p:cNvSpPr>
              <p:nvPr/>
            </p:nvSpPr>
            <p:spPr bwMode="auto">
              <a:xfrm>
                <a:off x="4674" y="1477"/>
                <a:ext cx="4" cy="5"/>
              </a:xfrm>
              <a:custGeom>
                <a:avLst/>
                <a:gdLst>
                  <a:gd name="T0" fmla="*/ 4 w 21"/>
                  <a:gd name="T1" fmla="*/ 3 h 29"/>
                  <a:gd name="T2" fmla="*/ 4 w 21"/>
                  <a:gd name="T3" fmla="*/ 3 h 29"/>
                  <a:gd name="T4" fmla="*/ 4 w 21"/>
                  <a:gd name="T5" fmla="*/ 2 h 29"/>
                  <a:gd name="T6" fmla="*/ 4 w 21"/>
                  <a:gd name="T7" fmla="*/ 1 h 29"/>
                  <a:gd name="T8" fmla="*/ 3 w 21"/>
                  <a:gd name="T9" fmla="*/ 0 h 29"/>
                  <a:gd name="T10" fmla="*/ 2 w 21"/>
                  <a:gd name="T11" fmla="*/ 0 h 29"/>
                  <a:gd name="T12" fmla="*/ 1 w 21"/>
                  <a:gd name="T13" fmla="*/ 1 h 29"/>
                  <a:gd name="T14" fmla="*/ 0 w 21"/>
                  <a:gd name="T15" fmla="*/ 2 h 29"/>
                  <a:gd name="T16" fmla="*/ 0 w 21"/>
                  <a:gd name="T17" fmla="*/ 2 h 29"/>
                  <a:gd name="T18" fmla="*/ 0 w 21"/>
                  <a:gd name="T19" fmla="*/ 3 h 29"/>
                  <a:gd name="T20" fmla="*/ 0 w 21"/>
                  <a:gd name="T21" fmla="*/ 4 h 29"/>
                  <a:gd name="T22" fmla="*/ 1 w 21"/>
                  <a:gd name="T23" fmla="*/ 4 h 29"/>
                  <a:gd name="T24" fmla="*/ 1 w 21"/>
                  <a:gd name="T25" fmla="*/ 5 h 29"/>
                  <a:gd name="T26" fmla="*/ 2 w 21"/>
                  <a:gd name="T27" fmla="*/ 5 h 29"/>
                  <a:gd name="T28" fmla="*/ 2 w 21"/>
                  <a:gd name="T29" fmla="*/ 4 h 29"/>
                  <a:gd name="T30" fmla="*/ 3 w 21"/>
                  <a:gd name="T31" fmla="*/ 4 h 29"/>
                  <a:gd name="T32" fmla="*/ 4 w 21"/>
                  <a:gd name="T33" fmla="*/ 4 h 29"/>
                  <a:gd name="T34" fmla="*/ 4 w 21"/>
                  <a:gd name="T35" fmla="*/ 3 h 2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9"/>
                  <a:gd name="T56" fmla="*/ 21 w 21"/>
                  <a:gd name="T57" fmla="*/ 29 h 2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9">
                    <a:moveTo>
                      <a:pt x="19" y="20"/>
                    </a:moveTo>
                    <a:lnTo>
                      <a:pt x="21" y="15"/>
                    </a:lnTo>
                    <a:lnTo>
                      <a:pt x="21" y="10"/>
                    </a:lnTo>
                    <a:lnTo>
                      <a:pt x="21" y="6"/>
                    </a:lnTo>
                    <a:lnTo>
                      <a:pt x="17" y="0"/>
                    </a:lnTo>
                    <a:lnTo>
                      <a:pt x="11" y="0"/>
                    </a:lnTo>
                    <a:lnTo>
                      <a:pt x="7" y="5"/>
                    </a:lnTo>
                    <a:lnTo>
                      <a:pt x="1" y="9"/>
                    </a:lnTo>
                    <a:lnTo>
                      <a:pt x="1" y="14"/>
                    </a:lnTo>
                    <a:lnTo>
                      <a:pt x="0" y="19"/>
                    </a:lnTo>
                    <a:lnTo>
                      <a:pt x="0" y="24"/>
                    </a:lnTo>
                    <a:lnTo>
                      <a:pt x="5" y="24"/>
                    </a:lnTo>
                    <a:lnTo>
                      <a:pt x="5" y="29"/>
                    </a:lnTo>
                    <a:lnTo>
                      <a:pt x="9" y="29"/>
                    </a:lnTo>
                    <a:lnTo>
                      <a:pt x="9" y="25"/>
                    </a:lnTo>
                    <a:lnTo>
                      <a:pt x="15" y="25"/>
                    </a:lnTo>
                    <a:lnTo>
                      <a:pt x="19" y="25"/>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95" name="Freeform 151">
                <a:extLst>
                  <a:ext uri="{FF2B5EF4-FFF2-40B4-BE49-F238E27FC236}">
                    <a16:creationId xmlns:a16="http://schemas.microsoft.com/office/drawing/2014/main" id="{84A39FA0-F116-41A3-8996-EC4BD514DD2E}"/>
                  </a:ext>
                </a:extLst>
              </p:cNvPr>
              <p:cNvSpPr>
                <a:spLocks/>
              </p:cNvSpPr>
              <p:nvPr/>
            </p:nvSpPr>
            <p:spPr bwMode="auto">
              <a:xfrm>
                <a:off x="4674" y="1477"/>
                <a:ext cx="4" cy="5"/>
              </a:xfrm>
              <a:custGeom>
                <a:avLst/>
                <a:gdLst>
                  <a:gd name="T0" fmla="*/ 4 w 21"/>
                  <a:gd name="T1" fmla="*/ 3 h 29"/>
                  <a:gd name="T2" fmla="*/ 4 w 21"/>
                  <a:gd name="T3" fmla="*/ 3 h 29"/>
                  <a:gd name="T4" fmla="*/ 4 w 21"/>
                  <a:gd name="T5" fmla="*/ 2 h 29"/>
                  <a:gd name="T6" fmla="*/ 4 w 21"/>
                  <a:gd name="T7" fmla="*/ 1 h 29"/>
                  <a:gd name="T8" fmla="*/ 3 w 21"/>
                  <a:gd name="T9" fmla="*/ 0 h 29"/>
                  <a:gd name="T10" fmla="*/ 2 w 21"/>
                  <a:gd name="T11" fmla="*/ 0 h 29"/>
                  <a:gd name="T12" fmla="*/ 1 w 21"/>
                  <a:gd name="T13" fmla="*/ 1 h 29"/>
                  <a:gd name="T14" fmla="*/ 0 w 21"/>
                  <a:gd name="T15" fmla="*/ 2 h 29"/>
                  <a:gd name="T16" fmla="*/ 0 w 21"/>
                  <a:gd name="T17" fmla="*/ 2 h 29"/>
                  <a:gd name="T18" fmla="*/ 0 w 21"/>
                  <a:gd name="T19" fmla="*/ 3 h 29"/>
                  <a:gd name="T20" fmla="*/ 0 w 21"/>
                  <a:gd name="T21" fmla="*/ 4 h 29"/>
                  <a:gd name="T22" fmla="*/ 1 w 21"/>
                  <a:gd name="T23" fmla="*/ 4 h 29"/>
                  <a:gd name="T24" fmla="*/ 1 w 21"/>
                  <a:gd name="T25" fmla="*/ 5 h 29"/>
                  <a:gd name="T26" fmla="*/ 2 w 21"/>
                  <a:gd name="T27" fmla="*/ 5 h 29"/>
                  <a:gd name="T28" fmla="*/ 2 w 21"/>
                  <a:gd name="T29" fmla="*/ 4 h 29"/>
                  <a:gd name="T30" fmla="*/ 3 w 21"/>
                  <a:gd name="T31" fmla="*/ 4 h 29"/>
                  <a:gd name="T32" fmla="*/ 4 w 21"/>
                  <a:gd name="T33" fmla="*/ 4 h 29"/>
                  <a:gd name="T34" fmla="*/ 4 w 21"/>
                  <a:gd name="T35" fmla="*/ 3 h 2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9"/>
                  <a:gd name="T56" fmla="*/ 21 w 21"/>
                  <a:gd name="T57" fmla="*/ 29 h 2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9">
                    <a:moveTo>
                      <a:pt x="19" y="20"/>
                    </a:moveTo>
                    <a:lnTo>
                      <a:pt x="21" y="15"/>
                    </a:lnTo>
                    <a:lnTo>
                      <a:pt x="21" y="10"/>
                    </a:lnTo>
                    <a:lnTo>
                      <a:pt x="21" y="6"/>
                    </a:lnTo>
                    <a:lnTo>
                      <a:pt x="17" y="0"/>
                    </a:lnTo>
                    <a:lnTo>
                      <a:pt x="11" y="0"/>
                    </a:lnTo>
                    <a:lnTo>
                      <a:pt x="7" y="5"/>
                    </a:lnTo>
                    <a:lnTo>
                      <a:pt x="1" y="9"/>
                    </a:lnTo>
                    <a:lnTo>
                      <a:pt x="1" y="14"/>
                    </a:lnTo>
                    <a:lnTo>
                      <a:pt x="0" y="19"/>
                    </a:lnTo>
                    <a:lnTo>
                      <a:pt x="0" y="24"/>
                    </a:lnTo>
                    <a:lnTo>
                      <a:pt x="5" y="24"/>
                    </a:lnTo>
                    <a:lnTo>
                      <a:pt x="5" y="29"/>
                    </a:lnTo>
                    <a:lnTo>
                      <a:pt x="9" y="29"/>
                    </a:lnTo>
                    <a:lnTo>
                      <a:pt x="9" y="25"/>
                    </a:lnTo>
                    <a:lnTo>
                      <a:pt x="15" y="25"/>
                    </a:lnTo>
                    <a:lnTo>
                      <a:pt x="19" y="25"/>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696" name="Freeform 152">
                <a:extLst>
                  <a:ext uri="{FF2B5EF4-FFF2-40B4-BE49-F238E27FC236}">
                    <a16:creationId xmlns:a16="http://schemas.microsoft.com/office/drawing/2014/main" id="{6C5EAAB4-9FFF-46AE-9D30-4DC40BD7BA46}"/>
                  </a:ext>
                </a:extLst>
              </p:cNvPr>
              <p:cNvSpPr>
                <a:spLocks/>
              </p:cNvSpPr>
              <p:nvPr/>
            </p:nvSpPr>
            <p:spPr bwMode="auto">
              <a:xfrm>
                <a:off x="4684" y="1415"/>
                <a:ext cx="5" cy="5"/>
              </a:xfrm>
              <a:custGeom>
                <a:avLst/>
                <a:gdLst>
                  <a:gd name="T0" fmla="*/ 5 w 22"/>
                  <a:gd name="T1" fmla="*/ 3 h 26"/>
                  <a:gd name="T2" fmla="*/ 5 w 22"/>
                  <a:gd name="T3" fmla="*/ 2 h 26"/>
                  <a:gd name="T4" fmla="*/ 5 w 22"/>
                  <a:gd name="T5" fmla="*/ 1 h 26"/>
                  <a:gd name="T6" fmla="*/ 5 w 22"/>
                  <a:gd name="T7" fmla="*/ 1 h 26"/>
                  <a:gd name="T8" fmla="*/ 4 w 22"/>
                  <a:gd name="T9" fmla="*/ 0 h 26"/>
                  <a:gd name="T10" fmla="*/ 3 w 22"/>
                  <a:gd name="T11" fmla="*/ 0 h 26"/>
                  <a:gd name="T12" fmla="*/ 2 w 22"/>
                  <a:gd name="T13" fmla="*/ 0 h 26"/>
                  <a:gd name="T14" fmla="*/ 2 w 22"/>
                  <a:gd name="T15" fmla="*/ 1 h 26"/>
                  <a:gd name="T16" fmla="*/ 0 w 22"/>
                  <a:gd name="T17" fmla="*/ 1 h 26"/>
                  <a:gd name="T18" fmla="*/ 0 w 22"/>
                  <a:gd name="T19" fmla="*/ 2 h 26"/>
                  <a:gd name="T20" fmla="*/ 0 w 22"/>
                  <a:gd name="T21" fmla="*/ 3 h 26"/>
                  <a:gd name="T22" fmla="*/ 0 w 22"/>
                  <a:gd name="T23" fmla="*/ 4 h 26"/>
                  <a:gd name="T24" fmla="*/ 0 w 22"/>
                  <a:gd name="T25" fmla="*/ 5 h 26"/>
                  <a:gd name="T26" fmla="*/ 1 w 22"/>
                  <a:gd name="T27" fmla="*/ 5 h 26"/>
                  <a:gd name="T28" fmla="*/ 2 w 22"/>
                  <a:gd name="T29" fmla="*/ 5 h 26"/>
                  <a:gd name="T30" fmla="*/ 3 w 22"/>
                  <a:gd name="T31" fmla="*/ 5 h 26"/>
                  <a:gd name="T32" fmla="*/ 3 w 22"/>
                  <a:gd name="T33" fmla="*/ 4 h 26"/>
                  <a:gd name="T34" fmla="*/ 4 w 22"/>
                  <a:gd name="T35" fmla="*/ 4 h 26"/>
                  <a:gd name="T36" fmla="*/ 5 w 22"/>
                  <a:gd name="T37" fmla="*/ 3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2"/>
                  <a:gd name="T58" fmla="*/ 0 h 26"/>
                  <a:gd name="T59" fmla="*/ 22 w 22"/>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2" h="26">
                    <a:moveTo>
                      <a:pt x="20" y="17"/>
                    </a:moveTo>
                    <a:lnTo>
                      <a:pt x="20" y="12"/>
                    </a:lnTo>
                    <a:lnTo>
                      <a:pt x="20" y="7"/>
                    </a:lnTo>
                    <a:lnTo>
                      <a:pt x="22" y="3"/>
                    </a:lnTo>
                    <a:lnTo>
                      <a:pt x="17" y="2"/>
                    </a:lnTo>
                    <a:lnTo>
                      <a:pt x="11" y="2"/>
                    </a:lnTo>
                    <a:lnTo>
                      <a:pt x="7" y="0"/>
                    </a:lnTo>
                    <a:lnTo>
                      <a:pt x="7" y="6"/>
                    </a:lnTo>
                    <a:lnTo>
                      <a:pt x="2" y="6"/>
                    </a:lnTo>
                    <a:lnTo>
                      <a:pt x="1" y="11"/>
                    </a:lnTo>
                    <a:lnTo>
                      <a:pt x="1" y="15"/>
                    </a:lnTo>
                    <a:lnTo>
                      <a:pt x="0" y="21"/>
                    </a:lnTo>
                    <a:lnTo>
                      <a:pt x="0" y="25"/>
                    </a:lnTo>
                    <a:lnTo>
                      <a:pt x="5" y="26"/>
                    </a:lnTo>
                    <a:lnTo>
                      <a:pt x="9" y="26"/>
                    </a:lnTo>
                    <a:lnTo>
                      <a:pt x="15" y="26"/>
                    </a:lnTo>
                    <a:lnTo>
                      <a:pt x="15" y="22"/>
                    </a:lnTo>
                    <a:lnTo>
                      <a:pt x="19" y="22"/>
                    </a:lnTo>
                    <a:lnTo>
                      <a:pt x="20"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97" name="Freeform 153">
                <a:extLst>
                  <a:ext uri="{FF2B5EF4-FFF2-40B4-BE49-F238E27FC236}">
                    <a16:creationId xmlns:a16="http://schemas.microsoft.com/office/drawing/2014/main" id="{F0B537E1-6823-441A-B771-236783F48EEF}"/>
                  </a:ext>
                </a:extLst>
              </p:cNvPr>
              <p:cNvSpPr>
                <a:spLocks/>
              </p:cNvSpPr>
              <p:nvPr/>
            </p:nvSpPr>
            <p:spPr bwMode="auto">
              <a:xfrm>
                <a:off x="4684" y="1415"/>
                <a:ext cx="5" cy="5"/>
              </a:xfrm>
              <a:custGeom>
                <a:avLst/>
                <a:gdLst>
                  <a:gd name="T0" fmla="*/ 5 w 22"/>
                  <a:gd name="T1" fmla="*/ 3 h 26"/>
                  <a:gd name="T2" fmla="*/ 5 w 22"/>
                  <a:gd name="T3" fmla="*/ 2 h 26"/>
                  <a:gd name="T4" fmla="*/ 5 w 22"/>
                  <a:gd name="T5" fmla="*/ 1 h 26"/>
                  <a:gd name="T6" fmla="*/ 5 w 22"/>
                  <a:gd name="T7" fmla="*/ 1 h 26"/>
                  <a:gd name="T8" fmla="*/ 4 w 22"/>
                  <a:gd name="T9" fmla="*/ 0 h 26"/>
                  <a:gd name="T10" fmla="*/ 3 w 22"/>
                  <a:gd name="T11" fmla="*/ 0 h 26"/>
                  <a:gd name="T12" fmla="*/ 2 w 22"/>
                  <a:gd name="T13" fmla="*/ 0 h 26"/>
                  <a:gd name="T14" fmla="*/ 2 w 22"/>
                  <a:gd name="T15" fmla="*/ 1 h 26"/>
                  <a:gd name="T16" fmla="*/ 0 w 22"/>
                  <a:gd name="T17" fmla="*/ 1 h 26"/>
                  <a:gd name="T18" fmla="*/ 0 w 22"/>
                  <a:gd name="T19" fmla="*/ 2 h 26"/>
                  <a:gd name="T20" fmla="*/ 0 w 22"/>
                  <a:gd name="T21" fmla="*/ 3 h 26"/>
                  <a:gd name="T22" fmla="*/ 0 w 22"/>
                  <a:gd name="T23" fmla="*/ 4 h 26"/>
                  <a:gd name="T24" fmla="*/ 0 w 22"/>
                  <a:gd name="T25" fmla="*/ 5 h 26"/>
                  <a:gd name="T26" fmla="*/ 1 w 22"/>
                  <a:gd name="T27" fmla="*/ 5 h 26"/>
                  <a:gd name="T28" fmla="*/ 2 w 22"/>
                  <a:gd name="T29" fmla="*/ 5 h 26"/>
                  <a:gd name="T30" fmla="*/ 3 w 22"/>
                  <a:gd name="T31" fmla="*/ 5 h 26"/>
                  <a:gd name="T32" fmla="*/ 3 w 22"/>
                  <a:gd name="T33" fmla="*/ 4 h 26"/>
                  <a:gd name="T34" fmla="*/ 4 w 22"/>
                  <a:gd name="T35" fmla="*/ 4 h 26"/>
                  <a:gd name="T36" fmla="*/ 5 w 22"/>
                  <a:gd name="T37" fmla="*/ 3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2"/>
                  <a:gd name="T58" fmla="*/ 0 h 26"/>
                  <a:gd name="T59" fmla="*/ 22 w 22"/>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2" h="26">
                    <a:moveTo>
                      <a:pt x="20" y="17"/>
                    </a:moveTo>
                    <a:lnTo>
                      <a:pt x="20" y="12"/>
                    </a:lnTo>
                    <a:lnTo>
                      <a:pt x="20" y="7"/>
                    </a:lnTo>
                    <a:lnTo>
                      <a:pt x="22" y="3"/>
                    </a:lnTo>
                    <a:lnTo>
                      <a:pt x="17" y="2"/>
                    </a:lnTo>
                    <a:lnTo>
                      <a:pt x="11" y="2"/>
                    </a:lnTo>
                    <a:lnTo>
                      <a:pt x="7" y="0"/>
                    </a:lnTo>
                    <a:lnTo>
                      <a:pt x="7" y="6"/>
                    </a:lnTo>
                    <a:lnTo>
                      <a:pt x="2" y="6"/>
                    </a:lnTo>
                    <a:lnTo>
                      <a:pt x="1" y="11"/>
                    </a:lnTo>
                    <a:lnTo>
                      <a:pt x="1" y="15"/>
                    </a:lnTo>
                    <a:lnTo>
                      <a:pt x="0" y="21"/>
                    </a:lnTo>
                    <a:lnTo>
                      <a:pt x="0" y="25"/>
                    </a:lnTo>
                    <a:lnTo>
                      <a:pt x="5" y="26"/>
                    </a:lnTo>
                    <a:lnTo>
                      <a:pt x="9" y="26"/>
                    </a:lnTo>
                    <a:lnTo>
                      <a:pt x="15" y="26"/>
                    </a:lnTo>
                    <a:lnTo>
                      <a:pt x="15" y="22"/>
                    </a:lnTo>
                    <a:lnTo>
                      <a:pt x="19" y="22"/>
                    </a:lnTo>
                    <a:lnTo>
                      <a:pt x="20"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698" name="Freeform 154">
                <a:extLst>
                  <a:ext uri="{FF2B5EF4-FFF2-40B4-BE49-F238E27FC236}">
                    <a16:creationId xmlns:a16="http://schemas.microsoft.com/office/drawing/2014/main" id="{AA9C0021-1689-4F92-BCE7-E5B5605890B4}"/>
                  </a:ext>
                </a:extLst>
              </p:cNvPr>
              <p:cNvSpPr>
                <a:spLocks/>
              </p:cNvSpPr>
              <p:nvPr/>
            </p:nvSpPr>
            <p:spPr bwMode="auto">
              <a:xfrm>
                <a:off x="4684" y="1468"/>
                <a:ext cx="4" cy="5"/>
              </a:xfrm>
              <a:custGeom>
                <a:avLst/>
                <a:gdLst>
                  <a:gd name="T0" fmla="*/ 4 w 21"/>
                  <a:gd name="T1" fmla="*/ 3 h 25"/>
                  <a:gd name="T2" fmla="*/ 4 w 21"/>
                  <a:gd name="T3" fmla="*/ 2 h 25"/>
                  <a:gd name="T4" fmla="*/ 4 w 21"/>
                  <a:gd name="T5" fmla="*/ 1 h 25"/>
                  <a:gd name="T6" fmla="*/ 4 w 21"/>
                  <a:gd name="T7" fmla="*/ 0 h 25"/>
                  <a:gd name="T8" fmla="*/ 3 w 21"/>
                  <a:gd name="T9" fmla="*/ 0 h 25"/>
                  <a:gd name="T10" fmla="*/ 2 w 21"/>
                  <a:gd name="T11" fmla="*/ 0 h 25"/>
                  <a:gd name="T12" fmla="*/ 2 w 21"/>
                  <a:gd name="T13" fmla="*/ 0 h 25"/>
                  <a:gd name="T14" fmla="*/ 1 w 21"/>
                  <a:gd name="T15" fmla="*/ 1 h 25"/>
                  <a:gd name="T16" fmla="*/ 0 w 21"/>
                  <a:gd name="T17" fmla="*/ 1 h 25"/>
                  <a:gd name="T18" fmla="*/ 0 w 21"/>
                  <a:gd name="T19" fmla="*/ 2 h 25"/>
                  <a:gd name="T20" fmla="*/ 0 w 21"/>
                  <a:gd name="T21" fmla="*/ 3 h 25"/>
                  <a:gd name="T22" fmla="*/ 0 w 21"/>
                  <a:gd name="T23" fmla="*/ 4 h 25"/>
                  <a:gd name="T24" fmla="*/ 0 w 21"/>
                  <a:gd name="T25" fmla="*/ 5 h 25"/>
                  <a:gd name="T26" fmla="*/ 1 w 21"/>
                  <a:gd name="T27" fmla="*/ 5 h 25"/>
                  <a:gd name="T28" fmla="*/ 2 w 21"/>
                  <a:gd name="T29" fmla="*/ 5 h 25"/>
                  <a:gd name="T30" fmla="*/ 3 w 21"/>
                  <a:gd name="T31" fmla="*/ 4 h 25"/>
                  <a:gd name="T32" fmla="*/ 4 w 21"/>
                  <a:gd name="T33" fmla="*/ 4 h 25"/>
                  <a:gd name="T34" fmla="*/ 4 w 21"/>
                  <a:gd name="T35" fmla="*/ 3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5"/>
                  <a:gd name="T56" fmla="*/ 21 w 21"/>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5">
                    <a:moveTo>
                      <a:pt x="20" y="16"/>
                    </a:moveTo>
                    <a:lnTo>
                      <a:pt x="20" y="11"/>
                    </a:lnTo>
                    <a:lnTo>
                      <a:pt x="21" y="6"/>
                    </a:lnTo>
                    <a:lnTo>
                      <a:pt x="21" y="1"/>
                    </a:lnTo>
                    <a:lnTo>
                      <a:pt x="17" y="1"/>
                    </a:lnTo>
                    <a:lnTo>
                      <a:pt x="12" y="0"/>
                    </a:lnTo>
                    <a:lnTo>
                      <a:pt x="8" y="0"/>
                    </a:lnTo>
                    <a:lnTo>
                      <a:pt x="7" y="5"/>
                    </a:lnTo>
                    <a:lnTo>
                      <a:pt x="2" y="5"/>
                    </a:lnTo>
                    <a:lnTo>
                      <a:pt x="2" y="9"/>
                    </a:lnTo>
                    <a:lnTo>
                      <a:pt x="1" y="15"/>
                    </a:lnTo>
                    <a:lnTo>
                      <a:pt x="1" y="19"/>
                    </a:lnTo>
                    <a:lnTo>
                      <a:pt x="0" y="25"/>
                    </a:lnTo>
                    <a:lnTo>
                      <a:pt x="6" y="25"/>
                    </a:lnTo>
                    <a:lnTo>
                      <a:pt x="10" y="25"/>
                    </a:lnTo>
                    <a:lnTo>
                      <a:pt x="15" y="21"/>
                    </a:lnTo>
                    <a:lnTo>
                      <a:pt x="20" y="22"/>
                    </a:lnTo>
                    <a:lnTo>
                      <a:pt x="20"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699" name="Freeform 155">
                <a:extLst>
                  <a:ext uri="{FF2B5EF4-FFF2-40B4-BE49-F238E27FC236}">
                    <a16:creationId xmlns:a16="http://schemas.microsoft.com/office/drawing/2014/main" id="{A052F57B-5BC5-4999-9492-7B39B2C109F5}"/>
                  </a:ext>
                </a:extLst>
              </p:cNvPr>
              <p:cNvSpPr>
                <a:spLocks/>
              </p:cNvSpPr>
              <p:nvPr/>
            </p:nvSpPr>
            <p:spPr bwMode="auto">
              <a:xfrm>
                <a:off x="4684" y="1468"/>
                <a:ext cx="4" cy="5"/>
              </a:xfrm>
              <a:custGeom>
                <a:avLst/>
                <a:gdLst>
                  <a:gd name="T0" fmla="*/ 4 w 21"/>
                  <a:gd name="T1" fmla="*/ 3 h 25"/>
                  <a:gd name="T2" fmla="*/ 4 w 21"/>
                  <a:gd name="T3" fmla="*/ 2 h 25"/>
                  <a:gd name="T4" fmla="*/ 4 w 21"/>
                  <a:gd name="T5" fmla="*/ 1 h 25"/>
                  <a:gd name="T6" fmla="*/ 4 w 21"/>
                  <a:gd name="T7" fmla="*/ 0 h 25"/>
                  <a:gd name="T8" fmla="*/ 3 w 21"/>
                  <a:gd name="T9" fmla="*/ 0 h 25"/>
                  <a:gd name="T10" fmla="*/ 2 w 21"/>
                  <a:gd name="T11" fmla="*/ 0 h 25"/>
                  <a:gd name="T12" fmla="*/ 2 w 21"/>
                  <a:gd name="T13" fmla="*/ 0 h 25"/>
                  <a:gd name="T14" fmla="*/ 1 w 21"/>
                  <a:gd name="T15" fmla="*/ 1 h 25"/>
                  <a:gd name="T16" fmla="*/ 0 w 21"/>
                  <a:gd name="T17" fmla="*/ 1 h 25"/>
                  <a:gd name="T18" fmla="*/ 0 w 21"/>
                  <a:gd name="T19" fmla="*/ 2 h 25"/>
                  <a:gd name="T20" fmla="*/ 0 w 21"/>
                  <a:gd name="T21" fmla="*/ 3 h 25"/>
                  <a:gd name="T22" fmla="*/ 0 w 21"/>
                  <a:gd name="T23" fmla="*/ 4 h 25"/>
                  <a:gd name="T24" fmla="*/ 0 w 21"/>
                  <a:gd name="T25" fmla="*/ 5 h 25"/>
                  <a:gd name="T26" fmla="*/ 1 w 21"/>
                  <a:gd name="T27" fmla="*/ 5 h 25"/>
                  <a:gd name="T28" fmla="*/ 2 w 21"/>
                  <a:gd name="T29" fmla="*/ 5 h 25"/>
                  <a:gd name="T30" fmla="*/ 3 w 21"/>
                  <a:gd name="T31" fmla="*/ 4 h 25"/>
                  <a:gd name="T32" fmla="*/ 4 w 21"/>
                  <a:gd name="T33" fmla="*/ 4 h 25"/>
                  <a:gd name="T34" fmla="*/ 4 w 21"/>
                  <a:gd name="T35" fmla="*/ 3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5"/>
                  <a:gd name="T56" fmla="*/ 21 w 21"/>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5">
                    <a:moveTo>
                      <a:pt x="20" y="16"/>
                    </a:moveTo>
                    <a:lnTo>
                      <a:pt x="20" y="11"/>
                    </a:lnTo>
                    <a:lnTo>
                      <a:pt x="21" y="6"/>
                    </a:lnTo>
                    <a:lnTo>
                      <a:pt x="21" y="1"/>
                    </a:lnTo>
                    <a:lnTo>
                      <a:pt x="17" y="1"/>
                    </a:lnTo>
                    <a:lnTo>
                      <a:pt x="12" y="0"/>
                    </a:lnTo>
                    <a:lnTo>
                      <a:pt x="8" y="0"/>
                    </a:lnTo>
                    <a:lnTo>
                      <a:pt x="7" y="5"/>
                    </a:lnTo>
                    <a:lnTo>
                      <a:pt x="2" y="5"/>
                    </a:lnTo>
                    <a:lnTo>
                      <a:pt x="2" y="9"/>
                    </a:lnTo>
                    <a:lnTo>
                      <a:pt x="1" y="15"/>
                    </a:lnTo>
                    <a:lnTo>
                      <a:pt x="1" y="19"/>
                    </a:lnTo>
                    <a:lnTo>
                      <a:pt x="0" y="25"/>
                    </a:lnTo>
                    <a:lnTo>
                      <a:pt x="6" y="25"/>
                    </a:lnTo>
                    <a:lnTo>
                      <a:pt x="10" y="25"/>
                    </a:lnTo>
                    <a:lnTo>
                      <a:pt x="15" y="21"/>
                    </a:lnTo>
                    <a:lnTo>
                      <a:pt x="20" y="22"/>
                    </a:lnTo>
                    <a:lnTo>
                      <a:pt x="20"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700" name="Freeform 156">
                <a:extLst>
                  <a:ext uri="{FF2B5EF4-FFF2-40B4-BE49-F238E27FC236}">
                    <a16:creationId xmlns:a16="http://schemas.microsoft.com/office/drawing/2014/main" id="{FEFDABFF-F195-4B52-8C9C-9D9ACEA586EE}"/>
                  </a:ext>
                </a:extLst>
              </p:cNvPr>
              <p:cNvSpPr>
                <a:spLocks/>
              </p:cNvSpPr>
              <p:nvPr/>
            </p:nvSpPr>
            <p:spPr bwMode="auto">
              <a:xfrm>
                <a:off x="4691" y="1431"/>
                <a:ext cx="4" cy="6"/>
              </a:xfrm>
              <a:custGeom>
                <a:avLst/>
                <a:gdLst>
                  <a:gd name="T0" fmla="*/ 4 w 21"/>
                  <a:gd name="T1" fmla="*/ 5 h 26"/>
                  <a:gd name="T2" fmla="*/ 4 w 21"/>
                  <a:gd name="T3" fmla="*/ 4 h 26"/>
                  <a:gd name="T4" fmla="*/ 4 w 21"/>
                  <a:gd name="T5" fmla="*/ 3 h 26"/>
                  <a:gd name="T6" fmla="*/ 4 w 21"/>
                  <a:gd name="T7" fmla="*/ 2 h 26"/>
                  <a:gd name="T8" fmla="*/ 3 w 21"/>
                  <a:gd name="T9" fmla="*/ 0 h 26"/>
                  <a:gd name="T10" fmla="*/ 2 w 21"/>
                  <a:gd name="T11" fmla="*/ 0 h 26"/>
                  <a:gd name="T12" fmla="*/ 1 w 21"/>
                  <a:gd name="T13" fmla="*/ 0 h 26"/>
                  <a:gd name="T14" fmla="*/ 1 w 21"/>
                  <a:gd name="T15" fmla="*/ 1 h 26"/>
                  <a:gd name="T16" fmla="*/ 0 w 21"/>
                  <a:gd name="T17" fmla="*/ 1 h 26"/>
                  <a:gd name="T18" fmla="*/ 0 w 21"/>
                  <a:gd name="T19" fmla="*/ 2 h 26"/>
                  <a:gd name="T20" fmla="*/ 0 w 21"/>
                  <a:gd name="T21" fmla="*/ 3 h 26"/>
                  <a:gd name="T22" fmla="*/ 0 w 21"/>
                  <a:gd name="T23" fmla="*/ 5 h 26"/>
                  <a:gd name="T24" fmla="*/ 0 w 21"/>
                  <a:gd name="T25" fmla="*/ 6 h 26"/>
                  <a:gd name="T26" fmla="*/ 1 w 21"/>
                  <a:gd name="T27" fmla="*/ 6 h 26"/>
                  <a:gd name="T28" fmla="*/ 2 w 21"/>
                  <a:gd name="T29" fmla="*/ 6 h 26"/>
                  <a:gd name="T30" fmla="*/ 3 w 21"/>
                  <a:gd name="T31" fmla="*/ 6 h 26"/>
                  <a:gd name="T32" fmla="*/ 3 w 21"/>
                  <a:gd name="T33" fmla="*/ 5 h 26"/>
                  <a:gd name="T34" fmla="*/ 4 w 21"/>
                  <a:gd name="T35" fmla="*/ 5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6"/>
                  <a:gd name="T56" fmla="*/ 21 w 2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6">
                    <a:moveTo>
                      <a:pt x="19" y="21"/>
                    </a:moveTo>
                    <a:lnTo>
                      <a:pt x="21" y="17"/>
                    </a:lnTo>
                    <a:lnTo>
                      <a:pt x="21" y="11"/>
                    </a:lnTo>
                    <a:lnTo>
                      <a:pt x="21" y="7"/>
                    </a:lnTo>
                    <a:lnTo>
                      <a:pt x="17" y="1"/>
                    </a:lnTo>
                    <a:lnTo>
                      <a:pt x="13" y="1"/>
                    </a:lnTo>
                    <a:lnTo>
                      <a:pt x="7" y="0"/>
                    </a:lnTo>
                    <a:lnTo>
                      <a:pt x="7" y="6"/>
                    </a:lnTo>
                    <a:lnTo>
                      <a:pt x="2" y="6"/>
                    </a:lnTo>
                    <a:lnTo>
                      <a:pt x="1" y="10"/>
                    </a:lnTo>
                    <a:lnTo>
                      <a:pt x="1" y="15"/>
                    </a:lnTo>
                    <a:lnTo>
                      <a:pt x="1" y="20"/>
                    </a:lnTo>
                    <a:lnTo>
                      <a:pt x="0" y="25"/>
                    </a:lnTo>
                    <a:lnTo>
                      <a:pt x="5" y="26"/>
                    </a:lnTo>
                    <a:lnTo>
                      <a:pt x="9" y="26"/>
                    </a:lnTo>
                    <a:lnTo>
                      <a:pt x="15" y="26"/>
                    </a:lnTo>
                    <a:lnTo>
                      <a:pt x="15" y="21"/>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701" name="Freeform 157">
                <a:extLst>
                  <a:ext uri="{FF2B5EF4-FFF2-40B4-BE49-F238E27FC236}">
                    <a16:creationId xmlns:a16="http://schemas.microsoft.com/office/drawing/2014/main" id="{16D3FEC6-02C7-4DB1-BC6B-0274F25AA2DA}"/>
                  </a:ext>
                </a:extLst>
              </p:cNvPr>
              <p:cNvSpPr>
                <a:spLocks/>
              </p:cNvSpPr>
              <p:nvPr/>
            </p:nvSpPr>
            <p:spPr bwMode="auto">
              <a:xfrm>
                <a:off x="4691" y="1431"/>
                <a:ext cx="4" cy="6"/>
              </a:xfrm>
              <a:custGeom>
                <a:avLst/>
                <a:gdLst>
                  <a:gd name="T0" fmla="*/ 4 w 21"/>
                  <a:gd name="T1" fmla="*/ 5 h 26"/>
                  <a:gd name="T2" fmla="*/ 4 w 21"/>
                  <a:gd name="T3" fmla="*/ 4 h 26"/>
                  <a:gd name="T4" fmla="*/ 4 w 21"/>
                  <a:gd name="T5" fmla="*/ 3 h 26"/>
                  <a:gd name="T6" fmla="*/ 4 w 21"/>
                  <a:gd name="T7" fmla="*/ 2 h 26"/>
                  <a:gd name="T8" fmla="*/ 3 w 21"/>
                  <a:gd name="T9" fmla="*/ 0 h 26"/>
                  <a:gd name="T10" fmla="*/ 2 w 21"/>
                  <a:gd name="T11" fmla="*/ 0 h 26"/>
                  <a:gd name="T12" fmla="*/ 1 w 21"/>
                  <a:gd name="T13" fmla="*/ 0 h 26"/>
                  <a:gd name="T14" fmla="*/ 1 w 21"/>
                  <a:gd name="T15" fmla="*/ 1 h 26"/>
                  <a:gd name="T16" fmla="*/ 0 w 21"/>
                  <a:gd name="T17" fmla="*/ 1 h 26"/>
                  <a:gd name="T18" fmla="*/ 0 w 21"/>
                  <a:gd name="T19" fmla="*/ 2 h 26"/>
                  <a:gd name="T20" fmla="*/ 0 w 21"/>
                  <a:gd name="T21" fmla="*/ 3 h 26"/>
                  <a:gd name="T22" fmla="*/ 0 w 21"/>
                  <a:gd name="T23" fmla="*/ 5 h 26"/>
                  <a:gd name="T24" fmla="*/ 0 w 21"/>
                  <a:gd name="T25" fmla="*/ 6 h 26"/>
                  <a:gd name="T26" fmla="*/ 1 w 21"/>
                  <a:gd name="T27" fmla="*/ 6 h 26"/>
                  <a:gd name="T28" fmla="*/ 2 w 21"/>
                  <a:gd name="T29" fmla="*/ 6 h 26"/>
                  <a:gd name="T30" fmla="*/ 3 w 21"/>
                  <a:gd name="T31" fmla="*/ 6 h 26"/>
                  <a:gd name="T32" fmla="*/ 3 w 21"/>
                  <a:gd name="T33" fmla="*/ 5 h 26"/>
                  <a:gd name="T34" fmla="*/ 4 w 21"/>
                  <a:gd name="T35" fmla="*/ 5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6"/>
                  <a:gd name="T56" fmla="*/ 21 w 2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6">
                    <a:moveTo>
                      <a:pt x="19" y="21"/>
                    </a:moveTo>
                    <a:lnTo>
                      <a:pt x="21" y="17"/>
                    </a:lnTo>
                    <a:lnTo>
                      <a:pt x="21" y="11"/>
                    </a:lnTo>
                    <a:lnTo>
                      <a:pt x="21" y="7"/>
                    </a:lnTo>
                    <a:lnTo>
                      <a:pt x="17" y="1"/>
                    </a:lnTo>
                    <a:lnTo>
                      <a:pt x="13" y="1"/>
                    </a:lnTo>
                    <a:lnTo>
                      <a:pt x="7" y="0"/>
                    </a:lnTo>
                    <a:lnTo>
                      <a:pt x="7" y="6"/>
                    </a:lnTo>
                    <a:lnTo>
                      <a:pt x="2" y="6"/>
                    </a:lnTo>
                    <a:lnTo>
                      <a:pt x="1" y="10"/>
                    </a:lnTo>
                    <a:lnTo>
                      <a:pt x="1" y="15"/>
                    </a:lnTo>
                    <a:lnTo>
                      <a:pt x="1" y="20"/>
                    </a:lnTo>
                    <a:lnTo>
                      <a:pt x="0" y="25"/>
                    </a:lnTo>
                    <a:lnTo>
                      <a:pt x="5" y="26"/>
                    </a:lnTo>
                    <a:lnTo>
                      <a:pt x="9" y="26"/>
                    </a:lnTo>
                    <a:lnTo>
                      <a:pt x="15" y="26"/>
                    </a:lnTo>
                    <a:lnTo>
                      <a:pt x="15" y="21"/>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702" name="Freeform 158">
                <a:extLst>
                  <a:ext uri="{FF2B5EF4-FFF2-40B4-BE49-F238E27FC236}">
                    <a16:creationId xmlns:a16="http://schemas.microsoft.com/office/drawing/2014/main" id="{C79C8A8C-24B1-4153-AF34-D5D16FB2A3AA}"/>
                  </a:ext>
                </a:extLst>
              </p:cNvPr>
              <p:cNvSpPr>
                <a:spLocks/>
              </p:cNvSpPr>
              <p:nvPr/>
            </p:nvSpPr>
            <p:spPr bwMode="auto">
              <a:xfrm>
                <a:off x="4697" y="1372"/>
                <a:ext cx="5" cy="5"/>
              </a:xfrm>
              <a:custGeom>
                <a:avLst/>
                <a:gdLst>
                  <a:gd name="T0" fmla="*/ 5 w 25"/>
                  <a:gd name="T1" fmla="*/ 3 h 26"/>
                  <a:gd name="T2" fmla="*/ 5 w 25"/>
                  <a:gd name="T3" fmla="*/ 2 h 26"/>
                  <a:gd name="T4" fmla="*/ 5 w 25"/>
                  <a:gd name="T5" fmla="*/ 1 h 26"/>
                  <a:gd name="T6" fmla="*/ 4 w 25"/>
                  <a:gd name="T7" fmla="*/ 0 h 26"/>
                  <a:gd name="T8" fmla="*/ 3 w 25"/>
                  <a:gd name="T9" fmla="*/ 0 h 26"/>
                  <a:gd name="T10" fmla="*/ 2 w 25"/>
                  <a:gd name="T11" fmla="*/ 0 h 26"/>
                  <a:gd name="T12" fmla="*/ 2 w 25"/>
                  <a:gd name="T13" fmla="*/ 1 h 26"/>
                  <a:gd name="T14" fmla="*/ 1 w 25"/>
                  <a:gd name="T15" fmla="*/ 1 h 26"/>
                  <a:gd name="T16" fmla="*/ 1 w 25"/>
                  <a:gd name="T17" fmla="*/ 2 h 26"/>
                  <a:gd name="T18" fmla="*/ 0 w 25"/>
                  <a:gd name="T19" fmla="*/ 3 h 26"/>
                  <a:gd name="T20" fmla="*/ 1 w 25"/>
                  <a:gd name="T21" fmla="*/ 4 h 26"/>
                  <a:gd name="T22" fmla="*/ 1 w 25"/>
                  <a:gd name="T23" fmla="*/ 5 h 26"/>
                  <a:gd name="T24" fmla="*/ 2 w 25"/>
                  <a:gd name="T25" fmla="*/ 5 h 26"/>
                  <a:gd name="T26" fmla="*/ 3 w 25"/>
                  <a:gd name="T27" fmla="*/ 5 h 26"/>
                  <a:gd name="T28" fmla="*/ 4 w 25"/>
                  <a:gd name="T29" fmla="*/ 5 h 26"/>
                  <a:gd name="T30" fmla="*/ 4 w 25"/>
                  <a:gd name="T31" fmla="*/ 4 h 26"/>
                  <a:gd name="T32" fmla="*/ 5 w 25"/>
                  <a:gd name="T33" fmla="*/ 3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6"/>
                  <a:gd name="T53" fmla="*/ 25 w 25"/>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6">
                    <a:moveTo>
                      <a:pt x="24" y="16"/>
                    </a:moveTo>
                    <a:lnTo>
                      <a:pt x="24" y="11"/>
                    </a:lnTo>
                    <a:lnTo>
                      <a:pt x="25" y="6"/>
                    </a:lnTo>
                    <a:lnTo>
                      <a:pt x="21" y="1"/>
                    </a:lnTo>
                    <a:lnTo>
                      <a:pt x="16" y="1"/>
                    </a:lnTo>
                    <a:lnTo>
                      <a:pt x="12" y="0"/>
                    </a:lnTo>
                    <a:lnTo>
                      <a:pt x="11" y="5"/>
                    </a:lnTo>
                    <a:lnTo>
                      <a:pt x="6" y="4"/>
                    </a:lnTo>
                    <a:lnTo>
                      <a:pt x="6" y="10"/>
                    </a:lnTo>
                    <a:lnTo>
                      <a:pt x="0" y="14"/>
                    </a:lnTo>
                    <a:lnTo>
                      <a:pt x="5" y="20"/>
                    </a:lnTo>
                    <a:lnTo>
                      <a:pt x="5" y="24"/>
                    </a:lnTo>
                    <a:lnTo>
                      <a:pt x="9" y="24"/>
                    </a:lnTo>
                    <a:lnTo>
                      <a:pt x="14" y="26"/>
                    </a:lnTo>
                    <a:lnTo>
                      <a:pt x="19" y="26"/>
                    </a:lnTo>
                    <a:lnTo>
                      <a:pt x="19" y="21"/>
                    </a:lnTo>
                    <a:lnTo>
                      <a:pt x="24"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703" name="Freeform 159">
                <a:extLst>
                  <a:ext uri="{FF2B5EF4-FFF2-40B4-BE49-F238E27FC236}">
                    <a16:creationId xmlns:a16="http://schemas.microsoft.com/office/drawing/2014/main" id="{84A4426B-3E23-4F6D-BDFD-9A939BA2B3A8}"/>
                  </a:ext>
                </a:extLst>
              </p:cNvPr>
              <p:cNvSpPr>
                <a:spLocks/>
              </p:cNvSpPr>
              <p:nvPr/>
            </p:nvSpPr>
            <p:spPr bwMode="auto">
              <a:xfrm>
                <a:off x="4697" y="1372"/>
                <a:ext cx="5" cy="5"/>
              </a:xfrm>
              <a:custGeom>
                <a:avLst/>
                <a:gdLst>
                  <a:gd name="T0" fmla="*/ 5 w 25"/>
                  <a:gd name="T1" fmla="*/ 3 h 26"/>
                  <a:gd name="T2" fmla="*/ 5 w 25"/>
                  <a:gd name="T3" fmla="*/ 2 h 26"/>
                  <a:gd name="T4" fmla="*/ 5 w 25"/>
                  <a:gd name="T5" fmla="*/ 1 h 26"/>
                  <a:gd name="T6" fmla="*/ 4 w 25"/>
                  <a:gd name="T7" fmla="*/ 0 h 26"/>
                  <a:gd name="T8" fmla="*/ 3 w 25"/>
                  <a:gd name="T9" fmla="*/ 0 h 26"/>
                  <a:gd name="T10" fmla="*/ 2 w 25"/>
                  <a:gd name="T11" fmla="*/ 0 h 26"/>
                  <a:gd name="T12" fmla="*/ 2 w 25"/>
                  <a:gd name="T13" fmla="*/ 1 h 26"/>
                  <a:gd name="T14" fmla="*/ 1 w 25"/>
                  <a:gd name="T15" fmla="*/ 1 h 26"/>
                  <a:gd name="T16" fmla="*/ 1 w 25"/>
                  <a:gd name="T17" fmla="*/ 2 h 26"/>
                  <a:gd name="T18" fmla="*/ 0 w 25"/>
                  <a:gd name="T19" fmla="*/ 3 h 26"/>
                  <a:gd name="T20" fmla="*/ 1 w 25"/>
                  <a:gd name="T21" fmla="*/ 4 h 26"/>
                  <a:gd name="T22" fmla="*/ 1 w 25"/>
                  <a:gd name="T23" fmla="*/ 5 h 26"/>
                  <a:gd name="T24" fmla="*/ 2 w 25"/>
                  <a:gd name="T25" fmla="*/ 5 h 26"/>
                  <a:gd name="T26" fmla="*/ 3 w 25"/>
                  <a:gd name="T27" fmla="*/ 5 h 26"/>
                  <a:gd name="T28" fmla="*/ 4 w 25"/>
                  <a:gd name="T29" fmla="*/ 5 h 26"/>
                  <a:gd name="T30" fmla="*/ 4 w 25"/>
                  <a:gd name="T31" fmla="*/ 4 h 26"/>
                  <a:gd name="T32" fmla="*/ 5 w 25"/>
                  <a:gd name="T33" fmla="*/ 3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6"/>
                  <a:gd name="T53" fmla="*/ 25 w 25"/>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6">
                    <a:moveTo>
                      <a:pt x="24" y="16"/>
                    </a:moveTo>
                    <a:lnTo>
                      <a:pt x="24" y="11"/>
                    </a:lnTo>
                    <a:lnTo>
                      <a:pt x="25" y="6"/>
                    </a:lnTo>
                    <a:lnTo>
                      <a:pt x="21" y="1"/>
                    </a:lnTo>
                    <a:lnTo>
                      <a:pt x="16" y="1"/>
                    </a:lnTo>
                    <a:lnTo>
                      <a:pt x="12" y="0"/>
                    </a:lnTo>
                    <a:lnTo>
                      <a:pt x="11" y="5"/>
                    </a:lnTo>
                    <a:lnTo>
                      <a:pt x="6" y="4"/>
                    </a:lnTo>
                    <a:lnTo>
                      <a:pt x="6" y="10"/>
                    </a:lnTo>
                    <a:lnTo>
                      <a:pt x="0" y="14"/>
                    </a:lnTo>
                    <a:lnTo>
                      <a:pt x="5" y="20"/>
                    </a:lnTo>
                    <a:lnTo>
                      <a:pt x="5" y="24"/>
                    </a:lnTo>
                    <a:lnTo>
                      <a:pt x="9" y="24"/>
                    </a:lnTo>
                    <a:lnTo>
                      <a:pt x="14" y="26"/>
                    </a:lnTo>
                    <a:lnTo>
                      <a:pt x="19" y="26"/>
                    </a:lnTo>
                    <a:lnTo>
                      <a:pt x="19" y="21"/>
                    </a:lnTo>
                    <a:lnTo>
                      <a:pt x="24"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704" name="Freeform 160">
                <a:extLst>
                  <a:ext uri="{FF2B5EF4-FFF2-40B4-BE49-F238E27FC236}">
                    <a16:creationId xmlns:a16="http://schemas.microsoft.com/office/drawing/2014/main" id="{A9449324-D219-4CF0-AE5B-EC95ED8B2DFF}"/>
                  </a:ext>
                </a:extLst>
              </p:cNvPr>
              <p:cNvSpPr>
                <a:spLocks/>
              </p:cNvSpPr>
              <p:nvPr/>
            </p:nvSpPr>
            <p:spPr bwMode="auto">
              <a:xfrm>
                <a:off x="4681" y="1395"/>
                <a:ext cx="5" cy="5"/>
              </a:xfrm>
              <a:custGeom>
                <a:avLst/>
                <a:gdLst>
                  <a:gd name="T0" fmla="*/ 5 w 22"/>
                  <a:gd name="T1" fmla="*/ 3 h 29"/>
                  <a:gd name="T2" fmla="*/ 5 w 22"/>
                  <a:gd name="T3" fmla="*/ 3 h 29"/>
                  <a:gd name="T4" fmla="*/ 5 w 22"/>
                  <a:gd name="T5" fmla="*/ 2 h 29"/>
                  <a:gd name="T6" fmla="*/ 5 w 22"/>
                  <a:gd name="T7" fmla="*/ 1 h 29"/>
                  <a:gd name="T8" fmla="*/ 4 w 22"/>
                  <a:gd name="T9" fmla="*/ 0 h 29"/>
                  <a:gd name="T10" fmla="*/ 3 w 22"/>
                  <a:gd name="T11" fmla="*/ 0 h 29"/>
                  <a:gd name="T12" fmla="*/ 3 w 22"/>
                  <a:gd name="T13" fmla="*/ 1 h 29"/>
                  <a:gd name="T14" fmla="*/ 2 w 22"/>
                  <a:gd name="T15" fmla="*/ 1 h 29"/>
                  <a:gd name="T16" fmla="*/ 0 w 22"/>
                  <a:gd name="T17" fmla="*/ 2 h 29"/>
                  <a:gd name="T18" fmla="*/ 0 w 22"/>
                  <a:gd name="T19" fmla="*/ 2 h 29"/>
                  <a:gd name="T20" fmla="*/ 0 w 22"/>
                  <a:gd name="T21" fmla="*/ 3 h 29"/>
                  <a:gd name="T22" fmla="*/ 0 w 22"/>
                  <a:gd name="T23" fmla="*/ 4 h 29"/>
                  <a:gd name="T24" fmla="*/ 1 w 22"/>
                  <a:gd name="T25" fmla="*/ 4 h 29"/>
                  <a:gd name="T26" fmla="*/ 1 w 22"/>
                  <a:gd name="T27" fmla="*/ 5 h 29"/>
                  <a:gd name="T28" fmla="*/ 2 w 22"/>
                  <a:gd name="T29" fmla="*/ 5 h 29"/>
                  <a:gd name="T30" fmla="*/ 3 w 22"/>
                  <a:gd name="T31" fmla="*/ 4 h 29"/>
                  <a:gd name="T32" fmla="*/ 5 w 22"/>
                  <a:gd name="T33" fmla="*/ 4 h 29"/>
                  <a:gd name="T34" fmla="*/ 5 w 22"/>
                  <a:gd name="T35" fmla="*/ 3 h 2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9"/>
                  <a:gd name="T56" fmla="*/ 22 w 22"/>
                  <a:gd name="T57" fmla="*/ 29 h 2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9">
                    <a:moveTo>
                      <a:pt x="20" y="20"/>
                    </a:moveTo>
                    <a:lnTo>
                      <a:pt x="21" y="16"/>
                    </a:lnTo>
                    <a:lnTo>
                      <a:pt x="21" y="10"/>
                    </a:lnTo>
                    <a:lnTo>
                      <a:pt x="22" y="5"/>
                    </a:lnTo>
                    <a:lnTo>
                      <a:pt x="17" y="0"/>
                    </a:lnTo>
                    <a:lnTo>
                      <a:pt x="13" y="0"/>
                    </a:lnTo>
                    <a:lnTo>
                      <a:pt x="12" y="4"/>
                    </a:lnTo>
                    <a:lnTo>
                      <a:pt x="7" y="4"/>
                    </a:lnTo>
                    <a:lnTo>
                      <a:pt x="2" y="9"/>
                    </a:lnTo>
                    <a:lnTo>
                      <a:pt x="2" y="13"/>
                    </a:lnTo>
                    <a:lnTo>
                      <a:pt x="2" y="19"/>
                    </a:lnTo>
                    <a:lnTo>
                      <a:pt x="0" y="24"/>
                    </a:lnTo>
                    <a:lnTo>
                      <a:pt x="5" y="24"/>
                    </a:lnTo>
                    <a:lnTo>
                      <a:pt x="5" y="29"/>
                    </a:lnTo>
                    <a:lnTo>
                      <a:pt x="10" y="29"/>
                    </a:lnTo>
                    <a:lnTo>
                      <a:pt x="15" y="25"/>
                    </a:lnTo>
                    <a:lnTo>
                      <a:pt x="20" y="25"/>
                    </a:lnTo>
                    <a:lnTo>
                      <a:pt x="20"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705" name="Freeform 161">
                <a:extLst>
                  <a:ext uri="{FF2B5EF4-FFF2-40B4-BE49-F238E27FC236}">
                    <a16:creationId xmlns:a16="http://schemas.microsoft.com/office/drawing/2014/main" id="{6090FBC4-A5B8-4325-AC41-9D31B3735F72}"/>
                  </a:ext>
                </a:extLst>
              </p:cNvPr>
              <p:cNvSpPr>
                <a:spLocks/>
              </p:cNvSpPr>
              <p:nvPr/>
            </p:nvSpPr>
            <p:spPr bwMode="auto">
              <a:xfrm>
                <a:off x="4681" y="1395"/>
                <a:ext cx="5" cy="5"/>
              </a:xfrm>
              <a:custGeom>
                <a:avLst/>
                <a:gdLst>
                  <a:gd name="T0" fmla="*/ 5 w 22"/>
                  <a:gd name="T1" fmla="*/ 3 h 29"/>
                  <a:gd name="T2" fmla="*/ 5 w 22"/>
                  <a:gd name="T3" fmla="*/ 3 h 29"/>
                  <a:gd name="T4" fmla="*/ 5 w 22"/>
                  <a:gd name="T5" fmla="*/ 2 h 29"/>
                  <a:gd name="T6" fmla="*/ 5 w 22"/>
                  <a:gd name="T7" fmla="*/ 1 h 29"/>
                  <a:gd name="T8" fmla="*/ 4 w 22"/>
                  <a:gd name="T9" fmla="*/ 0 h 29"/>
                  <a:gd name="T10" fmla="*/ 3 w 22"/>
                  <a:gd name="T11" fmla="*/ 0 h 29"/>
                  <a:gd name="T12" fmla="*/ 3 w 22"/>
                  <a:gd name="T13" fmla="*/ 1 h 29"/>
                  <a:gd name="T14" fmla="*/ 2 w 22"/>
                  <a:gd name="T15" fmla="*/ 1 h 29"/>
                  <a:gd name="T16" fmla="*/ 0 w 22"/>
                  <a:gd name="T17" fmla="*/ 2 h 29"/>
                  <a:gd name="T18" fmla="*/ 0 w 22"/>
                  <a:gd name="T19" fmla="*/ 2 h 29"/>
                  <a:gd name="T20" fmla="*/ 0 w 22"/>
                  <a:gd name="T21" fmla="*/ 3 h 29"/>
                  <a:gd name="T22" fmla="*/ 0 w 22"/>
                  <a:gd name="T23" fmla="*/ 4 h 29"/>
                  <a:gd name="T24" fmla="*/ 1 w 22"/>
                  <a:gd name="T25" fmla="*/ 4 h 29"/>
                  <a:gd name="T26" fmla="*/ 1 w 22"/>
                  <a:gd name="T27" fmla="*/ 5 h 29"/>
                  <a:gd name="T28" fmla="*/ 2 w 22"/>
                  <a:gd name="T29" fmla="*/ 5 h 29"/>
                  <a:gd name="T30" fmla="*/ 3 w 22"/>
                  <a:gd name="T31" fmla="*/ 4 h 29"/>
                  <a:gd name="T32" fmla="*/ 5 w 22"/>
                  <a:gd name="T33" fmla="*/ 4 h 29"/>
                  <a:gd name="T34" fmla="*/ 5 w 22"/>
                  <a:gd name="T35" fmla="*/ 3 h 2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9"/>
                  <a:gd name="T56" fmla="*/ 22 w 22"/>
                  <a:gd name="T57" fmla="*/ 29 h 2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9">
                    <a:moveTo>
                      <a:pt x="20" y="20"/>
                    </a:moveTo>
                    <a:lnTo>
                      <a:pt x="21" y="16"/>
                    </a:lnTo>
                    <a:lnTo>
                      <a:pt x="21" y="10"/>
                    </a:lnTo>
                    <a:lnTo>
                      <a:pt x="22" y="5"/>
                    </a:lnTo>
                    <a:lnTo>
                      <a:pt x="17" y="0"/>
                    </a:lnTo>
                    <a:lnTo>
                      <a:pt x="13" y="0"/>
                    </a:lnTo>
                    <a:lnTo>
                      <a:pt x="12" y="4"/>
                    </a:lnTo>
                    <a:lnTo>
                      <a:pt x="7" y="4"/>
                    </a:lnTo>
                    <a:lnTo>
                      <a:pt x="2" y="9"/>
                    </a:lnTo>
                    <a:lnTo>
                      <a:pt x="2" y="13"/>
                    </a:lnTo>
                    <a:lnTo>
                      <a:pt x="2" y="19"/>
                    </a:lnTo>
                    <a:lnTo>
                      <a:pt x="0" y="24"/>
                    </a:lnTo>
                    <a:lnTo>
                      <a:pt x="5" y="24"/>
                    </a:lnTo>
                    <a:lnTo>
                      <a:pt x="5" y="29"/>
                    </a:lnTo>
                    <a:lnTo>
                      <a:pt x="10" y="29"/>
                    </a:lnTo>
                    <a:lnTo>
                      <a:pt x="15" y="25"/>
                    </a:lnTo>
                    <a:lnTo>
                      <a:pt x="20" y="25"/>
                    </a:lnTo>
                    <a:lnTo>
                      <a:pt x="20"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706" name="Freeform 162">
                <a:extLst>
                  <a:ext uri="{FF2B5EF4-FFF2-40B4-BE49-F238E27FC236}">
                    <a16:creationId xmlns:a16="http://schemas.microsoft.com/office/drawing/2014/main" id="{84A22A9E-4FFD-41AB-B2B9-C987B0BE36B2}"/>
                  </a:ext>
                </a:extLst>
              </p:cNvPr>
              <p:cNvSpPr>
                <a:spLocks/>
              </p:cNvSpPr>
              <p:nvPr/>
            </p:nvSpPr>
            <p:spPr bwMode="auto">
              <a:xfrm>
                <a:off x="4692" y="1333"/>
                <a:ext cx="4" cy="5"/>
              </a:xfrm>
              <a:custGeom>
                <a:avLst/>
                <a:gdLst>
                  <a:gd name="T0" fmla="*/ 4 w 21"/>
                  <a:gd name="T1" fmla="*/ 4 h 26"/>
                  <a:gd name="T2" fmla="*/ 4 w 21"/>
                  <a:gd name="T3" fmla="*/ 3 h 26"/>
                  <a:gd name="T4" fmla="*/ 4 w 21"/>
                  <a:gd name="T5" fmla="*/ 2 h 26"/>
                  <a:gd name="T6" fmla="*/ 4 w 21"/>
                  <a:gd name="T7" fmla="*/ 1 h 26"/>
                  <a:gd name="T8" fmla="*/ 3 w 21"/>
                  <a:gd name="T9" fmla="*/ 0 h 26"/>
                  <a:gd name="T10" fmla="*/ 2 w 21"/>
                  <a:gd name="T11" fmla="*/ 0 h 26"/>
                  <a:gd name="T12" fmla="*/ 1 w 21"/>
                  <a:gd name="T13" fmla="*/ 0 h 26"/>
                  <a:gd name="T14" fmla="*/ 1 w 21"/>
                  <a:gd name="T15" fmla="*/ 1 h 26"/>
                  <a:gd name="T16" fmla="*/ 1 w 21"/>
                  <a:gd name="T17" fmla="*/ 1 h 26"/>
                  <a:gd name="T18" fmla="*/ 0 w 21"/>
                  <a:gd name="T19" fmla="*/ 2 h 26"/>
                  <a:gd name="T20" fmla="*/ 0 w 21"/>
                  <a:gd name="T21" fmla="*/ 3 h 26"/>
                  <a:gd name="T22" fmla="*/ 0 w 21"/>
                  <a:gd name="T23" fmla="*/ 4 h 26"/>
                  <a:gd name="T24" fmla="*/ 0 w 21"/>
                  <a:gd name="T25" fmla="*/ 5 h 26"/>
                  <a:gd name="T26" fmla="*/ 1 w 21"/>
                  <a:gd name="T27" fmla="*/ 5 h 26"/>
                  <a:gd name="T28" fmla="*/ 2 w 21"/>
                  <a:gd name="T29" fmla="*/ 5 h 26"/>
                  <a:gd name="T30" fmla="*/ 3 w 21"/>
                  <a:gd name="T31" fmla="*/ 5 h 26"/>
                  <a:gd name="T32" fmla="*/ 3 w 21"/>
                  <a:gd name="T33" fmla="*/ 4 h 26"/>
                  <a:gd name="T34" fmla="*/ 4 w 21"/>
                  <a:gd name="T35" fmla="*/ 4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6"/>
                  <a:gd name="T56" fmla="*/ 21 w 2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6">
                    <a:moveTo>
                      <a:pt x="20" y="22"/>
                    </a:moveTo>
                    <a:lnTo>
                      <a:pt x="21" y="17"/>
                    </a:lnTo>
                    <a:lnTo>
                      <a:pt x="21" y="11"/>
                    </a:lnTo>
                    <a:lnTo>
                      <a:pt x="21" y="7"/>
                    </a:lnTo>
                    <a:lnTo>
                      <a:pt x="17" y="1"/>
                    </a:lnTo>
                    <a:lnTo>
                      <a:pt x="13" y="1"/>
                    </a:lnTo>
                    <a:lnTo>
                      <a:pt x="7" y="0"/>
                    </a:lnTo>
                    <a:lnTo>
                      <a:pt x="7" y="6"/>
                    </a:lnTo>
                    <a:lnTo>
                      <a:pt x="3" y="6"/>
                    </a:lnTo>
                    <a:lnTo>
                      <a:pt x="2" y="10"/>
                    </a:lnTo>
                    <a:lnTo>
                      <a:pt x="2" y="15"/>
                    </a:lnTo>
                    <a:lnTo>
                      <a:pt x="2" y="21"/>
                    </a:lnTo>
                    <a:lnTo>
                      <a:pt x="0" y="25"/>
                    </a:lnTo>
                    <a:lnTo>
                      <a:pt x="5" y="26"/>
                    </a:lnTo>
                    <a:lnTo>
                      <a:pt x="11" y="26"/>
                    </a:lnTo>
                    <a:lnTo>
                      <a:pt x="15" y="26"/>
                    </a:lnTo>
                    <a:lnTo>
                      <a:pt x="15" y="22"/>
                    </a:lnTo>
                    <a:lnTo>
                      <a:pt x="20"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707" name="Freeform 163">
                <a:extLst>
                  <a:ext uri="{FF2B5EF4-FFF2-40B4-BE49-F238E27FC236}">
                    <a16:creationId xmlns:a16="http://schemas.microsoft.com/office/drawing/2014/main" id="{AFF14BAD-7EB4-445C-997C-6BA1733FB84F}"/>
                  </a:ext>
                </a:extLst>
              </p:cNvPr>
              <p:cNvSpPr>
                <a:spLocks/>
              </p:cNvSpPr>
              <p:nvPr/>
            </p:nvSpPr>
            <p:spPr bwMode="auto">
              <a:xfrm>
                <a:off x="4692" y="1333"/>
                <a:ext cx="4" cy="5"/>
              </a:xfrm>
              <a:custGeom>
                <a:avLst/>
                <a:gdLst>
                  <a:gd name="T0" fmla="*/ 4 w 21"/>
                  <a:gd name="T1" fmla="*/ 4 h 26"/>
                  <a:gd name="T2" fmla="*/ 4 w 21"/>
                  <a:gd name="T3" fmla="*/ 3 h 26"/>
                  <a:gd name="T4" fmla="*/ 4 w 21"/>
                  <a:gd name="T5" fmla="*/ 2 h 26"/>
                  <a:gd name="T6" fmla="*/ 4 w 21"/>
                  <a:gd name="T7" fmla="*/ 1 h 26"/>
                  <a:gd name="T8" fmla="*/ 3 w 21"/>
                  <a:gd name="T9" fmla="*/ 0 h 26"/>
                  <a:gd name="T10" fmla="*/ 2 w 21"/>
                  <a:gd name="T11" fmla="*/ 0 h 26"/>
                  <a:gd name="T12" fmla="*/ 1 w 21"/>
                  <a:gd name="T13" fmla="*/ 0 h 26"/>
                  <a:gd name="T14" fmla="*/ 1 w 21"/>
                  <a:gd name="T15" fmla="*/ 1 h 26"/>
                  <a:gd name="T16" fmla="*/ 1 w 21"/>
                  <a:gd name="T17" fmla="*/ 1 h 26"/>
                  <a:gd name="T18" fmla="*/ 0 w 21"/>
                  <a:gd name="T19" fmla="*/ 2 h 26"/>
                  <a:gd name="T20" fmla="*/ 0 w 21"/>
                  <a:gd name="T21" fmla="*/ 3 h 26"/>
                  <a:gd name="T22" fmla="*/ 0 w 21"/>
                  <a:gd name="T23" fmla="*/ 4 h 26"/>
                  <a:gd name="T24" fmla="*/ 0 w 21"/>
                  <a:gd name="T25" fmla="*/ 5 h 26"/>
                  <a:gd name="T26" fmla="*/ 1 w 21"/>
                  <a:gd name="T27" fmla="*/ 5 h 26"/>
                  <a:gd name="T28" fmla="*/ 2 w 21"/>
                  <a:gd name="T29" fmla="*/ 5 h 26"/>
                  <a:gd name="T30" fmla="*/ 3 w 21"/>
                  <a:gd name="T31" fmla="*/ 5 h 26"/>
                  <a:gd name="T32" fmla="*/ 3 w 21"/>
                  <a:gd name="T33" fmla="*/ 4 h 26"/>
                  <a:gd name="T34" fmla="*/ 4 w 21"/>
                  <a:gd name="T35" fmla="*/ 4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6"/>
                  <a:gd name="T56" fmla="*/ 21 w 2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6">
                    <a:moveTo>
                      <a:pt x="20" y="22"/>
                    </a:moveTo>
                    <a:lnTo>
                      <a:pt x="21" y="17"/>
                    </a:lnTo>
                    <a:lnTo>
                      <a:pt x="21" y="11"/>
                    </a:lnTo>
                    <a:lnTo>
                      <a:pt x="21" y="7"/>
                    </a:lnTo>
                    <a:lnTo>
                      <a:pt x="17" y="1"/>
                    </a:lnTo>
                    <a:lnTo>
                      <a:pt x="13" y="1"/>
                    </a:lnTo>
                    <a:lnTo>
                      <a:pt x="7" y="0"/>
                    </a:lnTo>
                    <a:lnTo>
                      <a:pt x="7" y="6"/>
                    </a:lnTo>
                    <a:lnTo>
                      <a:pt x="3" y="6"/>
                    </a:lnTo>
                    <a:lnTo>
                      <a:pt x="2" y="10"/>
                    </a:lnTo>
                    <a:lnTo>
                      <a:pt x="2" y="15"/>
                    </a:lnTo>
                    <a:lnTo>
                      <a:pt x="2" y="21"/>
                    </a:lnTo>
                    <a:lnTo>
                      <a:pt x="0" y="25"/>
                    </a:lnTo>
                    <a:lnTo>
                      <a:pt x="5" y="26"/>
                    </a:lnTo>
                    <a:lnTo>
                      <a:pt x="11" y="26"/>
                    </a:lnTo>
                    <a:lnTo>
                      <a:pt x="15" y="26"/>
                    </a:lnTo>
                    <a:lnTo>
                      <a:pt x="15" y="22"/>
                    </a:lnTo>
                    <a:lnTo>
                      <a:pt x="20"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708" name="Freeform 164">
                <a:extLst>
                  <a:ext uri="{FF2B5EF4-FFF2-40B4-BE49-F238E27FC236}">
                    <a16:creationId xmlns:a16="http://schemas.microsoft.com/office/drawing/2014/main" id="{3F400E33-E268-4857-9D77-0B51C93650B5}"/>
                  </a:ext>
                </a:extLst>
              </p:cNvPr>
              <p:cNvSpPr>
                <a:spLocks/>
              </p:cNvSpPr>
              <p:nvPr/>
            </p:nvSpPr>
            <p:spPr bwMode="auto">
              <a:xfrm>
                <a:off x="4692" y="1386"/>
                <a:ext cx="4" cy="5"/>
              </a:xfrm>
              <a:custGeom>
                <a:avLst/>
                <a:gdLst>
                  <a:gd name="T0" fmla="*/ 4 w 21"/>
                  <a:gd name="T1" fmla="*/ 3 h 26"/>
                  <a:gd name="T2" fmla="*/ 4 w 21"/>
                  <a:gd name="T3" fmla="*/ 2 h 26"/>
                  <a:gd name="T4" fmla="*/ 4 w 21"/>
                  <a:gd name="T5" fmla="*/ 1 h 26"/>
                  <a:gd name="T6" fmla="*/ 4 w 21"/>
                  <a:gd name="T7" fmla="*/ 0 h 26"/>
                  <a:gd name="T8" fmla="*/ 3 w 21"/>
                  <a:gd name="T9" fmla="*/ 0 h 26"/>
                  <a:gd name="T10" fmla="*/ 2 w 21"/>
                  <a:gd name="T11" fmla="*/ 0 h 26"/>
                  <a:gd name="T12" fmla="*/ 1 w 21"/>
                  <a:gd name="T13" fmla="*/ 0 h 26"/>
                  <a:gd name="T14" fmla="*/ 1 w 21"/>
                  <a:gd name="T15" fmla="*/ 1 h 26"/>
                  <a:gd name="T16" fmla="*/ 0 w 21"/>
                  <a:gd name="T17" fmla="*/ 1 h 26"/>
                  <a:gd name="T18" fmla="*/ 0 w 21"/>
                  <a:gd name="T19" fmla="*/ 2 h 26"/>
                  <a:gd name="T20" fmla="*/ 0 w 21"/>
                  <a:gd name="T21" fmla="*/ 3 h 26"/>
                  <a:gd name="T22" fmla="*/ 0 w 21"/>
                  <a:gd name="T23" fmla="*/ 4 h 26"/>
                  <a:gd name="T24" fmla="*/ 0 w 21"/>
                  <a:gd name="T25" fmla="*/ 5 h 26"/>
                  <a:gd name="T26" fmla="*/ 1 w 21"/>
                  <a:gd name="T27" fmla="*/ 5 h 26"/>
                  <a:gd name="T28" fmla="*/ 2 w 21"/>
                  <a:gd name="T29" fmla="*/ 5 h 26"/>
                  <a:gd name="T30" fmla="*/ 3 w 21"/>
                  <a:gd name="T31" fmla="*/ 5 h 26"/>
                  <a:gd name="T32" fmla="*/ 3 w 21"/>
                  <a:gd name="T33" fmla="*/ 4 h 26"/>
                  <a:gd name="T34" fmla="*/ 4 w 21"/>
                  <a:gd name="T35" fmla="*/ 4 h 26"/>
                  <a:gd name="T36" fmla="*/ 4 w 21"/>
                  <a:gd name="T37" fmla="*/ 3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26"/>
                  <a:gd name="T59" fmla="*/ 21 w 21"/>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26">
                    <a:moveTo>
                      <a:pt x="20" y="16"/>
                    </a:moveTo>
                    <a:lnTo>
                      <a:pt x="21" y="11"/>
                    </a:lnTo>
                    <a:lnTo>
                      <a:pt x="21" y="6"/>
                    </a:lnTo>
                    <a:lnTo>
                      <a:pt x="21" y="1"/>
                    </a:lnTo>
                    <a:lnTo>
                      <a:pt x="16" y="1"/>
                    </a:lnTo>
                    <a:lnTo>
                      <a:pt x="12" y="0"/>
                    </a:lnTo>
                    <a:lnTo>
                      <a:pt x="7" y="0"/>
                    </a:lnTo>
                    <a:lnTo>
                      <a:pt x="6" y="5"/>
                    </a:lnTo>
                    <a:lnTo>
                      <a:pt x="2" y="5"/>
                    </a:lnTo>
                    <a:lnTo>
                      <a:pt x="2" y="9"/>
                    </a:lnTo>
                    <a:lnTo>
                      <a:pt x="0" y="15"/>
                    </a:lnTo>
                    <a:lnTo>
                      <a:pt x="0" y="19"/>
                    </a:lnTo>
                    <a:lnTo>
                      <a:pt x="0" y="25"/>
                    </a:lnTo>
                    <a:lnTo>
                      <a:pt x="5" y="25"/>
                    </a:lnTo>
                    <a:lnTo>
                      <a:pt x="9" y="25"/>
                    </a:lnTo>
                    <a:lnTo>
                      <a:pt x="14" y="26"/>
                    </a:lnTo>
                    <a:lnTo>
                      <a:pt x="15" y="20"/>
                    </a:lnTo>
                    <a:lnTo>
                      <a:pt x="20" y="21"/>
                    </a:lnTo>
                    <a:lnTo>
                      <a:pt x="20"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709" name="Freeform 165">
                <a:extLst>
                  <a:ext uri="{FF2B5EF4-FFF2-40B4-BE49-F238E27FC236}">
                    <a16:creationId xmlns:a16="http://schemas.microsoft.com/office/drawing/2014/main" id="{09A036E9-224C-414C-932A-A140F17FC7D1}"/>
                  </a:ext>
                </a:extLst>
              </p:cNvPr>
              <p:cNvSpPr>
                <a:spLocks/>
              </p:cNvSpPr>
              <p:nvPr/>
            </p:nvSpPr>
            <p:spPr bwMode="auto">
              <a:xfrm>
                <a:off x="4692" y="1386"/>
                <a:ext cx="4" cy="5"/>
              </a:xfrm>
              <a:custGeom>
                <a:avLst/>
                <a:gdLst>
                  <a:gd name="T0" fmla="*/ 4 w 21"/>
                  <a:gd name="T1" fmla="*/ 3 h 26"/>
                  <a:gd name="T2" fmla="*/ 4 w 21"/>
                  <a:gd name="T3" fmla="*/ 2 h 26"/>
                  <a:gd name="T4" fmla="*/ 4 w 21"/>
                  <a:gd name="T5" fmla="*/ 1 h 26"/>
                  <a:gd name="T6" fmla="*/ 4 w 21"/>
                  <a:gd name="T7" fmla="*/ 0 h 26"/>
                  <a:gd name="T8" fmla="*/ 3 w 21"/>
                  <a:gd name="T9" fmla="*/ 0 h 26"/>
                  <a:gd name="T10" fmla="*/ 2 w 21"/>
                  <a:gd name="T11" fmla="*/ 0 h 26"/>
                  <a:gd name="T12" fmla="*/ 1 w 21"/>
                  <a:gd name="T13" fmla="*/ 0 h 26"/>
                  <a:gd name="T14" fmla="*/ 1 w 21"/>
                  <a:gd name="T15" fmla="*/ 1 h 26"/>
                  <a:gd name="T16" fmla="*/ 0 w 21"/>
                  <a:gd name="T17" fmla="*/ 1 h 26"/>
                  <a:gd name="T18" fmla="*/ 0 w 21"/>
                  <a:gd name="T19" fmla="*/ 2 h 26"/>
                  <a:gd name="T20" fmla="*/ 0 w 21"/>
                  <a:gd name="T21" fmla="*/ 3 h 26"/>
                  <a:gd name="T22" fmla="*/ 0 w 21"/>
                  <a:gd name="T23" fmla="*/ 4 h 26"/>
                  <a:gd name="T24" fmla="*/ 0 w 21"/>
                  <a:gd name="T25" fmla="*/ 5 h 26"/>
                  <a:gd name="T26" fmla="*/ 1 w 21"/>
                  <a:gd name="T27" fmla="*/ 5 h 26"/>
                  <a:gd name="T28" fmla="*/ 2 w 21"/>
                  <a:gd name="T29" fmla="*/ 5 h 26"/>
                  <a:gd name="T30" fmla="*/ 3 w 21"/>
                  <a:gd name="T31" fmla="*/ 5 h 26"/>
                  <a:gd name="T32" fmla="*/ 3 w 21"/>
                  <a:gd name="T33" fmla="*/ 4 h 26"/>
                  <a:gd name="T34" fmla="*/ 4 w 21"/>
                  <a:gd name="T35" fmla="*/ 4 h 26"/>
                  <a:gd name="T36" fmla="*/ 4 w 21"/>
                  <a:gd name="T37" fmla="*/ 3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26"/>
                  <a:gd name="T59" fmla="*/ 21 w 21"/>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26">
                    <a:moveTo>
                      <a:pt x="20" y="16"/>
                    </a:moveTo>
                    <a:lnTo>
                      <a:pt x="21" y="11"/>
                    </a:lnTo>
                    <a:lnTo>
                      <a:pt x="21" y="6"/>
                    </a:lnTo>
                    <a:lnTo>
                      <a:pt x="21" y="1"/>
                    </a:lnTo>
                    <a:lnTo>
                      <a:pt x="16" y="1"/>
                    </a:lnTo>
                    <a:lnTo>
                      <a:pt x="12" y="0"/>
                    </a:lnTo>
                    <a:lnTo>
                      <a:pt x="7" y="0"/>
                    </a:lnTo>
                    <a:lnTo>
                      <a:pt x="6" y="5"/>
                    </a:lnTo>
                    <a:lnTo>
                      <a:pt x="2" y="5"/>
                    </a:lnTo>
                    <a:lnTo>
                      <a:pt x="2" y="9"/>
                    </a:lnTo>
                    <a:lnTo>
                      <a:pt x="0" y="15"/>
                    </a:lnTo>
                    <a:lnTo>
                      <a:pt x="0" y="19"/>
                    </a:lnTo>
                    <a:lnTo>
                      <a:pt x="0" y="25"/>
                    </a:lnTo>
                    <a:lnTo>
                      <a:pt x="5" y="25"/>
                    </a:lnTo>
                    <a:lnTo>
                      <a:pt x="9" y="25"/>
                    </a:lnTo>
                    <a:lnTo>
                      <a:pt x="14" y="26"/>
                    </a:lnTo>
                    <a:lnTo>
                      <a:pt x="15" y="20"/>
                    </a:lnTo>
                    <a:lnTo>
                      <a:pt x="20" y="21"/>
                    </a:lnTo>
                    <a:lnTo>
                      <a:pt x="20"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710" name="Freeform 166">
                <a:extLst>
                  <a:ext uri="{FF2B5EF4-FFF2-40B4-BE49-F238E27FC236}">
                    <a16:creationId xmlns:a16="http://schemas.microsoft.com/office/drawing/2014/main" id="{19A352DC-48B5-4B3C-9ECA-673962C3C7C6}"/>
                  </a:ext>
                </a:extLst>
              </p:cNvPr>
              <p:cNvSpPr>
                <a:spLocks/>
              </p:cNvSpPr>
              <p:nvPr/>
            </p:nvSpPr>
            <p:spPr bwMode="auto">
              <a:xfrm>
                <a:off x="4699" y="1349"/>
                <a:ext cx="4" cy="6"/>
              </a:xfrm>
              <a:custGeom>
                <a:avLst/>
                <a:gdLst>
                  <a:gd name="T0" fmla="*/ 4 w 22"/>
                  <a:gd name="T1" fmla="*/ 5 h 26"/>
                  <a:gd name="T2" fmla="*/ 4 w 22"/>
                  <a:gd name="T3" fmla="*/ 4 h 26"/>
                  <a:gd name="T4" fmla="*/ 4 w 22"/>
                  <a:gd name="T5" fmla="*/ 3 h 26"/>
                  <a:gd name="T6" fmla="*/ 4 w 22"/>
                  <a:gd name="T7" fmla="*/ 2 h 26"/>
                  <a:gd name="T8" fmla="*/ 3 w 22"/>
                  <a:gd name="T9" fmla="*/ 0 h 26"/>
                  <a:gd name="T10" fmla="*/ 2 w 22"/>
                  <a:gd name="T11" fmla="*/ 0 h 26"/>
                  <a:gd name="T12" fmla="*/ 1 w 22"/>
                  <a:gd name="T13" fmla="*/ 0 h 26"/>
                  <a:gd name="T14" fmla="*/ 1 w 22"/>
                  <a:gd name="T15" fmla="*/ 1 h 26"/>
                  <a:gd name="T16" fmla="*/ 0 w 22"/>
                  <a:gd name="T17" fmla="*/ 2 h 26"/>
                  <a:gd name="T18" fmla="*/ 0 w 22"/>
                  <a:gd name="T19" fmla="*/ 3 h 26"/>
                  <a:gd name="T20" fmla="*/ 0 w 22"/>
                  <a:gd name="T21" fmla="*/ 5 h 26"/>
                  <a:gd name="T22" fmla="*/ 0 w 22"/>
                  <a:gd name="T23" fmla="*/ 6 h 26"/>
                  <a:gd name="T24" fmla="*/ 1 w 22"/>
                  <a:gd name="T25" fmla="*/ 6 h 26"/>
                  <a:gd name="T26" fmla="*/ 2 w 22"/>
                  <a:gd name="T27" fmla="*/ 6 h 26"/>
                  <a:gd name="T28" fmla="*/ 3 w 22"/>
                  <a:gd name="T29" fmla="*/ 6 h 26"/>
                  <a:gd name="T30" fmla="*/ 3 w 22"/>
                  <a:gd name="T31" fmla="*/ 5 h 26"/>
                  <a:gd name="T32" fmla="*/ 4 w 22"/>
                  <a:gd name="T33" fmla="*/ 5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2"/>
                  <a:gd name="T52" fmla="*/ 0 h 26"/>
                  <a:gd name="T53" fmla="*/ 22 w 22"/>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2" h="26">
                    <a:moveTo>
                      <a:pt x="20" y="21"/>
                    </a:moveTo>
                    <a:lnTo>
                      <a:pt x="21" y="17"/>
                    </a:lnTo>
                    <a:lnTo>
                      <a:pt x="21" y="11"/>
                    </a:lnTo>
                    <a:lnTo>
                      <a:pt x="22" y="7"/>
                    </a:lnTo>
                    <a:lnTo>
                      <a:pt x="17" y="1"/>
                    </a:lnTo>
                    <a:lnTo>
                      <a:pt x="13" y="1"/>
                    </a:lnTo>
                    <a:lnTo>
                      <a:pt x="7" y="0"/>
                    </a:lnTo>
                    <a:lnTo>
                      <a:pt x="7" y="5"/>
                    </a:lnTo>
                    <a:lnTo>
                      <a:pt x="2" y="10"/>
                    </a:lnTo>
                    <a:lnTo>
                      <a:pt x="2" y="14"/>
                    </a:lnTo>
                    <a:lnTo>
                      <a:pt x="2" y="20"/>
                    </a:lnTo>
                    <a:lnTo>
                      <a:pt x="0" y="25"/>
                    </a:lnTo>
                    <a:lnTo>
                      <a:pt x="5" y="26"/>
                    </a:lnTo>
                    <a:lnTo>
                      <a:pt x="11" y="26"/>
                    </a:lnTo>
                    <a:lnTo>
                      <a:pt x="15" y="26"/>
                    </a:lnTo>
                    <a:lnTo>
                      <a:pt x="15" y="21"/>
                    </a:lnTo>
                    <a:lnTo>
                      <a:pt x="20"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711" name="Freeform 167">
                <a:extLst>
                  <a:ext uri="{FF2B5EF4-FFF2-40B4-BE49-F238E27FC236}">
                    <a16:creationId xmlns:a16="http://schemas.microsoft.com/office/drawing/2014/main" id="{5F53CA1D-A2ED-4C90-899E-2F1A4782A5D4}"/>
                  </a:ext>
                </a:extLst>
              </p:cNvPr>
              <p:cNvSpPr>
                <a:spLocks/>
              </p:cNvSpPr>
              <p:nvPr/>
            </p:nvSpPr>
            <p:spPr bwMode="auto">
              <a:xfrm>
                <a:off x="4699" y="1349"/>
                <a:ext cx="4" cy="6"/>
              </a:xfrm>
              <a:custGeom>
                <a:avLst/>
                <a:gdLst>
                  <a:gd name="T0" fmla="*/ 4 w 22"/>
                  <a:gd name="T1" fmla="*/ 5 h 26"/>
                  <a:gd name="T2" fmla="*/ 4 w 22"/>
                  <a:gd name="T3" fmla="*/ 4 h 26"/>
                  <a:gd name="T4" fmla="*/ 4 w 22"/>
                  <a:gd name="T5" fmla="*/ 3 h 26"/>
                  <a:gd name="T6" fmla="*/ 4 w 22"/>
                  <a:gd name="T7" fmla="*/ 2 h 26"/>
                  <a:gd name="T8" fmla="*/ 3 w 22"/>
                  <a:gd name="T9" fmla="*/ 0 h 26"/>
                  <a:gd name="T10" fmla="*/ 2 w 22"/>
                  <a:gd name="T11" fmla="*/ 0 h 26"/>
                  <a:gd name="T12" fmla="*/ 1 w 22"/>
                  <a:gd name="T13" fmla="*/ 0 h 26"/>
                  <a:gd name="T14" fmla="*/ 1 w 22"/>
                  <a:gd name="T15" fmla="*/ 1 h 26"/>
                  <a:gd name="T16" fmla="*/ 0 w 22"/>
                  <a:gd name="T17" fmla="*/ 2 h 26"/>
                  <a:gd name="T18" fmla="*/ 0 w 22"/>
                  <a:gd name="T19" fmla="*/ 3 h 26"/>
                  <a:gd name="T20" fmla="*/ 0 w 22"/>
                  <a:gd name="T21" fmla="*/ 5 h 26"/>
                  <a:gd name="T22" fmla="*/ 0 w 22"/>
                  <a:gd name="T23" fmla="*/ 6 h 26"/>
                  <a:gd name="T24" fmla="*/ 1 w 22"/>
                  <a:gd name="T25" fmla="*/ 6 h 26"/>
                  <a:gd name="T26" fmla="*/ 2 w 22"/>
                  <a:gd name="T27" fmla="*/ 6 h 26"/>
                  <a:gd name="T28" fmla="*/ 3 w 22"/>
                  <a:gd name="T29" fmla="*/ 6 h 26"/>
                  <a:gd name="T30" fmla="*/ 3 w 22"/>
                  <a:gd name="T31" fmla="*/ 5 h 26"/>
                  <a:gd name="T32" fmla="*/ 4 w 22"/>
                  <a:gd name="T33" fmla="*/ 5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2"/>
                  <a:gd name="T52" fmla="*/ 0 h 26"/>
                  <a:gd name="T53" fmla="*/ 22 w 22"/>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2" h="26">
                    <a:moveTo>
                      <a:pt x="20" y="21"/>
                    </a:moveTo>
                    <a:lnTo>
                      <a:pt x="21" y="17"/>
                    </a:lnTo>
                    <a:lnTo>
                      <a:pt x="21" y="11"/>
                    </a:lnTo>
                    <a:lnTo>
                      <a:pt x="22" y="7"/>
                    </a:lnTo>
                    <a:lnTo>
                      <a:pt x="17" y="1"/>
                    </a:lnTo>
                    <a:lnTo>
                      <a:pt x="13" y="1"/>
                    </a:lnTo>
                    <a:lnTo>
                      <a:pt x="7" y="0"/>
                    </a:lnTo>
                    <a:lnTo>
                      <a:pt x="7" y="5"/>
                    </a:lnTo>
                    <a:lnTo>
                      <a:pt x="2" y="10"/>
                    </a:lnTo>
                    <a:lnTo>
                      <a:pt x="2" y="14"/>
                    </a:lnTo>
                    <a:lnTo>
                      <a:pt x="2" y="20"/>
                    </a:lnTo>
                    <a:lnTo>
                      <a:pt x="0" y="25"/>
                    </a:lnTo>
                    <a:lnTo>
                      <a:pt x="5" y="26"/>
                    </a:lnTo>
                    <a:lnTo>
                      <a:pt x="11" y="26"/>
                    </a:lnTo>
                    <a:lnTo>
                      <a:pt x="15" y="26"/>
                    </a:lnTo>
                    <a:lnTo>
                      <a:pt x="15" y="21"/>
                    </a:lnTo>
                    <a:lnTo>
                      <a:pt x="20"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712" name="Freeform 168">
                <a:extLst>
                  <a:ext uri="{FF2B5EF4-FFF2-40B4-BE49-F238E27FC236}">
                    <a16:creationId xmlns:a16="http://schemas.microsoft.com/office/drawing/2014/main" id="{C6183D3B-9EA6-4E2F-AA08-C0BC61A6505F}"/>
                  </a:ext>
                </a:extLst>
              </p:cNvPr>
              <p:cNvSpPr>
                <a:spLocks/>
              </p:cNvSpPr>
              <p:nvPr/>
            </p:nvSpPr>
            <p:spPr bwMode="auto">
              <a:xfrm>
                <a:off x="4704" y="1296"/>
                <a:ext cx="5" cy="6"/>
              </a:xfrm>
              <a:custGeom>
                <a:avLst/>
                <a:gdLst>
                  <a:gd name="T0" fmla="*/ 5 w 25"/>
                  <a:gd name="T1" fmla="*/ 4 h 26"/>
                  <a:gd name="T2" fmla="*/ 5 w 25"/>
                  <a:gd name="T3" fmla="*/ 3 h 26"/>
                  <a:gd name="T4" fmla="*/ 5 w 25"/>
                  <a:gd name="T5" fmla="*/ 2 h 26"/>
                  <a:gd name="T6" fmla="*/ 4 w 25"/>
                  <a:gd name="T7" fmla="*/ 0 h 26"/>
                  <a:gd name="T8" fmla="*/ 3 w 25"/>
                  <a:gd name="T9" fmla="*/ 0 h 26"/>
                  <a:gd name="T10" fmla="*/ 2 w 25"/>
                  <a:gd name="T11" fmla="*/ 0 h 26"/>
                  <a:gd name="T12" fmla="*/ 1 w 25"/>
                  <a:gd name="T13" fmla="*/ 1 h 26"/>
                  <a:gd name="T14" fmla="*/ 1 w 25"/>
                  <a:gd name="T15" fmla="*/ 3 h 26"/>
                  <a:gd name="T16" fmla="*/ 0 w 25"/>
                  <a:gd name="T17" fmla="*/ 3 h 26"/>
                  <a:gd name="T18" fmla="*/ 1 w 25"/>
                  <a:gd name="T19" fmla="*/ 5 h 26"/>
                  <a:gd name="T20" fmla="*/ 1 w 25"/>
                  <a:gd name="T21" fmla="*/ 6 h 26"/>
                  <a:gd name="T22" fmla="*/ 2 w 25"/>
                  <a:gd name="T23" fmla="*/ 6 h 26"/>
                  <a:gd name="T24" fmla="*/ 3 w 25"/>
                  <a:gd name="T25" fmla="*/ 6 h 26"/>
                  <a:gd name="T26" fmla="*/ 4 w 25"/>
                  <a:gd name="T27" fmla="*/ 6 h 26"/>
                  <a:gd name="T28" fmla="*/ 4 w 25"/>
                  <a:gd name="T29" fmla="*/ 5 h 26"/>
                  <a:gd name="T30" fmla="*/ 5 w 25"/>
                  <a:gd name="T31" fmla="*/ 4 h 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26"/>
                  <a:gd name="T50" fmla="*/ 25 w 25"/>
                  <a:gd name="T51" fmla="*/ 26 h 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26">
                    <a:moveTo>
                      <a:pt x="24" y="16"/>
                    </a:moveTo>
                    <a:lnTo>
                      <a:pt x="25" y="12"/>
                    </a:lnTo>
                    <a:lnTo>
                      <a:pt x="25" y="7"/>
                    </a:lnTo>
                    <a:lnTo>
                      <a:pt x="21" y="2"/>
                    </a:lnTo>
                    <a:lnTo>
                      <a:pt x="16" y="2"/>
                    </a:lnTo>
                    <a:lnTo>
                      <a:pt x="12" y="0"/>
                    </a:lnTo>
                    <a:lnTo>
                      <a:pt x="6" y="5"/>
                    </a:lnTo>
                    <a:lnTo>
                      <a:pt x="6" y="11"/>
                    </a:lnTo>
                    <a:lnTo>
                      <a:pt x="0" y="15"/>
                    </a:lnTo>
                    <a:lnTo>
                      <a:pt x="5" y="21"/>
                    </a:lnTo>
                    <a:lnTo>
                      <a:pt x="5" y="25"/>
                    </a:lnTo>
                    <a:lnTo>
                      <a:pt x="9" y="25"/>
                    </a:lnTo>
                    <a:lnTo>
                      <a:pt x="14" y="26"/>
                    </a:lnTo>
                    <a:lnTo>
                      <a:pt x="18" y="26"/>
                    </a:lnTo>
                    <a:lnTo>
                      <a:pt x="20" y="22"/>
                    </a:lnTo>
                    <a:lnTo>
                      <a:pt x="24"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713" name="Freeform 169">
                <a:extLst>
                  <a:ext uri="{FF2B5EF4-FFF2-40B4-BE49-F238E27FC236}">
                    <a16:creationId xmlns:a16="http://schemas.microsoft.com/office/drawing/2014/main" id="{6BFAF8AB-8920-463A-9D0D-B9C739844D85}"/>
                  </a:ext>
                </a:extLst>
              </p:cNvPr>
              <p:cNvSpPr>
                <a:spLocks/>
              </p:cNvSpPr>
              <p:nvPr/>
            </p:nvSpPr>
            <p:spPr bwMode="auto">
              <a:xfrm>
                <a:off x="4704" y="1296"/>
                <a:ext cx="5" cy="6"/>
              </a:xfrm>
              <a:custGeom>
                <a:avLst/>
                <a:gdLst>
                  <a:gd name="T0" fmla="*/ 5 w 25"/>
                  <a:gd name="T1" fmla="*/ 4 h 26"/>
                  <a:gd name="T2" fmla="*/ 5 w 25"/>
                  <a:gd name="T3" fmla="*/ 3 h 26"/>
                  <a:gd name="T4" fmla="*/ 5 w 25"/>
                  <a:gd name="T5" fmla="*/ 2 h 26"/>
                  <a:gd name="T6" fmla="*/ 4 w 25"/>
                  <a:gd name="T7" fmla="*/ 0 h 26"/>
                  <a:gd name="T8" fmla="*/ 3 w 25"/>
                  <a:gd name="T9" fmla="*/ 0 h 26"/>
                  <a:gd name="T10" fmla="*/ 2 w 25"/>
                  <a:gd name="T11" fmla="*/ 0 h 26"/>
                  <a:gd name="T12" fmla="*/ 1 w 25"/>
                  <a:gd name="T13" fmla="*/ 1 h 26"/>
                  <a:gd name="T14" fmla="*/ 1 w 25"/>
                  <a:gd name="T15" fmla="*/ 3 h 26"/>
                  <a:gd name="T16" fmla="*/ 0 w 25"/>
                  <a:gd name="T17" fmla="*/ 3 h 26"/>
                  <a:gd name="T18" fmla="*/ 1 w 25"/>
                  <a:gd name="T19" fmla="*/ 5 h 26"/>
                  <a:gd name="T20" fmla="*/ 1 w 25"/>
                  <a:gd name="T21" fmla="*/ 6 h 26"/>
                  <a:gd name="T22" fmla="*/ 2 w 25"/>
                  <a:gd name="T23" fmla="*/ 6 h 26"/>
                  <a:gd name="T24" fmla="*/ 3 w 25"/>
                  <a:gd name="T25" fmla="*/ 6 h 26"/>
                  <a:gd name="T26" fmla="*/ 4 w 25"/>
                  <a:gd name="T27" fmla="*/ 6 h 26"/>
                  <a:gd name="T28" fmla="*/ 4 w 25"/>
                  <a:gd name="T29" fmla="*/ 5 h 26"/>
                  <a:gd name="T30" fmla="*/ 5 w 25"/>
                  <a:gd name="T31" fmla="*/ 4 h 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26"/>
                  <a:gd name="T50" fmla="*/ 25 w 25"/>
                  <a:gd name="T51" fmla="*/ 26 h 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26">
                    <a:moveTo>
                      <a:pt x="24" y="16"/>
                    </a:moveTo>
                    <a:lnTo>
                      <a:pt x="25" y="12"/>
                    </a:lnTo>
                    <a:lnTo>
                      <a:pt x="25" y="7"/>
                    </a:lnTo>
                    <a:lnTo>
                      <a:pt x="21" y="2"/>
                    </a:lnTo>
                    <a:lnTo>
                      <a:pt x="16" y="2"/>
                    </a:lnTo>
                    <a:lnTo>
                      <a:pt x="12" y="0"/>
                    </a:lnTo>
                    <a:lnTo>
                      <a:pt x="6" y="5"/>
                    </a:lnTo>
                    <a:lnTo>
                      <a:pt x="6" y="11"/>
                    </a:lnTo>
                    <a:lnTo>
                      <a:pt x="0" y="15"/>
                    </a:lnTo>
                    <a:lnTo>
                      <a:pt x="5" y="21"/>
                    </a:lnTo>
                    <a:lnTo>
                      <a:pt x="5" y="25"/>
                    </a:lnTo>
                    <a:lnTo>
                      <a:pt x="9" y="25"/>
                    </a:lnTo>
                    <a:lnTo>
                      <a:pt x="14" y="26"/>
                    </a:lnTo>
                    <a:lnTo>
                      <a:pt x="18" y="26"/>
                    </a:lnTo>
                    <a:lnTo>
                      <a:pt x="20" y="22"/>
                    </a:lnTo>
                    <a:lnTo>
                      <a:pt x="24"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714" name="Freeform 170">
                <a:extLst>
                  <a:ext uri="{FF2B5EF4-FFF2-40B4-BE49-F238E27FC236}">
                    <a16:creationId xmlns:a16="http://schemas.microsoft.com/office/drawing/2014/main" id="{7DE71A4F-499C-4C0C-90AC-6962EF1928D9}"/>
                  </a:ext>
                </a:extLst>
              </p:cNvPr>
              <p:cNvSpPr>
                <a:spLocks/>
              </p:cNvSpPr>
              <p:nvPr/>
            </p:nvSpPr>
            <p:spPr bwMode="auto">
              <a:xfrm>
                <a:off x="4688" y="1320"/>
                <a:ext cx="4" cy="5"/>
              </a:xfrm>
              <a:custGeom>
                <a:avLst/>
                <a:gdLst>
                  <a:gd name="T0" fmla="*/ 4 w 21"/>
                  <a:gd name="T1" fmla="*/ 3 h 29"/>
                  <a:gd name="T2" fmla="*/ 4 w 21"/>
                  <a:gd name="T3" fmla="*/ 3 h 29"/>
                  <a:gd name="T4" fmla="*/ 4 w 21"/>
                  <a:gd name="T5" fmla="*/ 2 h 29"/>
                  <a:gd name="T6" fmla="*/ 4 w 21"/>
                  <a:gd name="T7" fmla="*/ 1 h 29"/>
                  <a:gd name="T8" fmla="*/ 3 w 21"/>
                  <a:gd name="T9" fmla="*/ 0 h 29"/>
                  <a:gd name="T10" fmla="*/ 2 w 21"/>
                  <a:gd name="T11" fmla="*/ 0 h 29"/>
                  <a:gd name="T12" fmla="*/ 2 w 21"/>
                  <a:gd name="T13" fmla="*/ 1 h 29"/>
                  <a:gd name="T14" fmla="*/ 1 w 21"/>
                  <a:gd name="T15" fmla="*/ 1 h 29"/>
                  <a:gd name="T16" fmla="*/ 0 w 21"/>
                  <a:gd name="T17" fmla="*/ 2 h 29"/>
                  <a:gd name="T18" fmla="*/ 0 w 21"/>
                  <a:gd name="T19" fmla="*/ 2 h 29"/>
                  <a:gd name="T20" fmla="*/ 0 w 21"/>
                  <a:gd name="T21" fmla="*/ 3 h 29"/>
                  <a:gd name="T22" fmla="*/ 0 w 21"/>
                  <a:gd name="T23" fmla="*/ 4 h 29"/>
                  <a:gd name="T24" fmla="*/ 1 w 21"/>
                  <a:gd name="T25" fmla="*/ 4 h 29"/>
                  <a:gd name="T26" fmla="*/ 1 w 21"/>
                  <a:gd name="T27" fmla="*/ 5 h 29"/>
                  <a:gd name="T28" fmla="*/ 2 w 21"/>
                  <a:gd name="T29" fmla="*/ 5 h 29"/>
                  <a:gd name="T30" fmla="*/ 3 w 21"/>
                  <a:gd name="T31" fmla="*/ 4 h 29"/>
                  <a:gd name="T32" fmla="*/ 4 w 21"/>
                  <a:gd name="T33" fmla="*/ 4 h 29"/>
                  <a:gd name="T34" fmla="*/ 4 w 21"/>
                  <a:gd name="T35" fmla="*/ 3 h 2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9"/>
                  <a:gd name="T56" fmla="*/ 21 w 21"/>
                  <a:gd name="T57" fmla="*/ 29 h 2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9">
                    <a:moveTo>
                      <a:pt x="20" y="20"/>
                    </a:moveTo>
                    <a:lnTo>
                      <a:pt x="20" y="15"/>
                    </a:lnTo>
                    <a:lnTo>
                      <a:pt x="20" y="10"/>
                    </a:lnTo>
                    <a:lnTo>
                      <a:pt x="21" y="5"/>
                    </a:lnTo>
                    <a:lnTo>
                      <a:pt x="16" y="0"/>
                    </a:lnTo>
                    <a:lnTo>
                      <a:pt x="12" y="0"/>
                    </a:lnTo>
                    <a:lnTo>
                      <a:pt x="11" y="4"/>
                    </a:lnTo>
                    <a:lnTo>
                      <a:pt x="6" y="4"/>
                    </a:lnTo>
                    <a:lnTo>
                      <a:pt x="2" y="9"/>
                    </a:lnTo>
                    <a:lnTo>
                      <a:pt x="0" y="13"/>
                    </a:lnTo>
                    <a:lnTo>
                      <a:pt x="0" y="19"/>
                    </a:lnTo>
                    <a:lnTo>
                      <a:pt x="0" y="23"/>
                    </a:lnTo>
                    <a:lnTo>
                      <a:pt x="5" y="23"/>
                    </a:lnTo>
                    <a:lnTo>
                      <a:pt x="4" y="29"/>
                    </a:lnTo>
                    <a:lnTo>
                      <a:pt x="8" y="29"/>
                    </a:lnTo>
                    <a:lnTo>
                      <a:pt x="14" y="25"/>
                    </a:lnTo>
                    <a:lnTo>
                      <a:pt x="19" y="25"/>
                    </a:lnTo>
                    <a:lnTo>
                      <a:pt x="20"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715" name="Freeform 171">
                <a:extLst>
                  <a:ext uri="{FF2B5EF4-FFF2-40B4-BE49-F238E27FC236}">
                    <a16:creationId xmlns:a16="http://schemas.microsoft.com/office/drawing/2014/main" id="{C2B889F5-CBC7-4012-B474-56CE33631BB5}"/>
                  </a:ext>
                </a:extLst>
              </p:cNvPr>
              <p:cNvSpPr>
                <a:spLocks/>
              </p:cNvSpPr>
              <p:nvPr/>
            </p:nvSpPr>
            <p:spPr bwMode="auto">
              <a:xfrm>
                <a:off x="4688" y="1320"/>
                <a:ext cx="4" cy="5"/>
              </a:xfrm>
              <a:custGeom>
                <a:avLst/>
                <a:gdLst>
                  <a:gd name="T0" fmla="*/ 4 w 21"/>
                  <a:gd name="T1" fmla="*/ 3 h 29"/>
                  <a:gd name="T2" fmla="*/ 4 w 21"/>
                  <a:gd name="T3" fmla="*/ 3 h 29"/>
                  <a:gd name="T4" fmla="*/ 4 w 21"/>
                  <a:gd name="T5" fmla="*/ 2 h 29"/>
                  <a:gd name="T6" fmla="*/ 4 w 21"/>
                  <a:gd name="T7" fmla="*/ 1 h 29"/>
                  <a:gd name="T8" fmla="*/ 3 w 21"/>
                  <a:gd name="T9" fmla="*/ 0 h 29"/>
                  <a:gd name="T10" fmla="*/ 2 w 21"/>
                  <a:gd name="T11" fmla="*/ 0 h 29"/>
                  <a:gd name="T12" fmla="*/ 2 w 21"/>
                  <a:gd name="T13" fmla="*/ 1 h 29"/>
                  <a:gd name="T14" fmla="*/ 1 w 21"/>
                  <a:gd name="T15" fmla="*/ 1 h 29"/>
                  <a:gd name="T16" fmla="*/ 0 w 21"/>
                  <a:gd name="T17" fmla="*/ 2 h 29"/>
                  <a:gd name="T18" fmla="*/ 0 w 21"/>
                  <a:gd name="T19" fmla="*/ 2 h 29"/>
                  <a:gd name="T20" fmla="*/ 0 w 21"/>
                  <a:gd name="T21" fmla="*/ 3 h 29"/>
                  <a:gd name="T22" fmla="*/ 0 w 21"/>
                  <a:gd name="T23" fmla="*/ 4 h 29"/>
                  <a:gd name="T24" fmla="*/ 1 w 21"/>
                  <a:gd name="T25" fmla="*/ 4 h 29"/>
                  <a:gd name="T26" fmla="*/ 1 w 21"/>
                  <a:gd name="T27" fmla="*/ 5 h 29"/>
                  <a:gd name="T28" fmla="*/ 2 w 21"/>
                  <a:gd name="T29" fmla="*/ 5 h 29"/>
                  <a:gd name="T30" fmla="*/ 3 w 21"/>
                  <a:gd name="T31" fmla="*/ 4 h 29"/>
                  <a:gd name="T32" fmla="*/ 4 w 21"/>
                  <a:gd name="T33" fmla="*/ 4 h 29"/>
                  <a:gd name="T34" fmla="*/ 4 w 21"/>
                  <a:gd name="T35" fmla="*/ 3 h 2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9"/>
                  <a:gd name="T56" fmla="*/ 21 w 21"/>
                  <a:gd name="T57" fmla="*/ 29 h 2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9">
                    <a:moveTo>
                      <a:pt x="20" y="20"/>
                    </a:moveTo>
                    <a:lnTo>
                      <a:pt x="20" y="15"/>
                    </a:lnTo>
                    <a:lnTo>
                      <a:pt x="20" y="10"/>
                    </a:lnTo>
                    <a:lnTo>
                      <a:pt x="21" y="5"/>
                    </a:lnTo>
                    <a:lnTo>
                      <a:pt x="16" y="0"/>
                    </a:lnTo>
                    <a:lnTo>
                      <a:pt x="12" y="0"/>
                    </a:lnTo>
                    <a:lnTo>
                      <a:pt x="11" y="4"/>
                    </a:lnTo>
                    <a:lnTo>
                      <a:pt x="6" y="4"/>
                    </a:lnTo>
                    <a:lnTo>
                      <a:pt x="2" y="9"/>
                    </a:lnTo>
                    <a:lnTo>
                      <a:pt x="0" y="13"/>
                    </a:lnTo>
                    <a:lnTo>
                      <a:pt x="0" y="19"/>
                    </a:lnTo>
                    <a:lnTo>
                      <a:pt x="0" y="23"/>
                    </a:lnTo>
                    <a:lnTo>
                      <a:pt x="5" y="23"/>
                    </a:lnTo>
                    <a:lnTo>
                      <a:pt x="4" y="29"/>
                    </a:lnTo>
                    <a:lnTo>
                      <a:pt x="8" y="29"/>
                    </a:lnTo>
                    <a:lnTo>
                      <a:pt x="14" y="25"/>
                    </a:lnTo>
                    <a:lnTo>
                      <a:pt x="19" y="25"/>
                    </a:lnTo>
                    <a:lnTo>
                      <a:pt x="20"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716" name="Freeform 172">
                <a:extLst>
                  <a:ext uri="{FF2B5EF4-FFF2-40B4-BE49-F238E27FC236}">
                    <a16:creationId xmlns:a16="http://schemas.microsoft.com/office/drawing/2014/main" id="{552ED562-8D8E-4B1E-ACD3-FC28FC417E2C}"/>
                  </a:ext>
                </a:extLst>
              </p:cNvPr>
              <p:cNvSpPr>
                <a:spLocks/>
              </p:cNvSpPr>
              <p:nvPr/>
            </p:nvSpPr>
            <p:spPr bwMode="auto">
              <a:xfrm>
                <a:off x="4698" y="1258"/>
                <a:ext cx="5" cy="5"/>
              </a:xfrm>
              <a:custGeom>
                <a:avLst/>
                <a:gdLst>
                  <a:gd name="T0" fmla="*/ 5 w 22"/>
                  <a:gd name="T1" fmla="*/ 4 h 26"/>
                  <a:gd name="T2" fmla="*/ 5 w 22"/>
                  <a:gd name="T3" fmla="*/ 3 h 26"/>
                  <a:gd name="T4" fmla="*/ 5 w 22"/>
                  <a:gd name="T5" fmla="*/ 2 h 26"/>
                  <a:gd name="T6" fmla="*/ 5 w 22"/>
                  <a:gd name="T7" fmla="*/ 1 h 26"/>
                  <a:gd name="T8" fmla="*/ 4 w 22"/>
                  <a:gd name="T9" fmla="*/ 0 h 26"/>
                  <a:gd name="T10" fmla="*/ 3 w 22"/>
                  <a:gd name="T11" fmla="*/ 0 h 26"/>
                  <a:gd name="T12" fmla="*/ 2 w 22"/>
                  <a:gd name="T13" fmla="*/ 0 h 26"/>
                  <a:gd name="T14" fmla="*/ 2 w 22"/>
                  <a:gd name="T15" fmla="*/ 1 h 26"/>
                  <a:gd name="T16" fmla="*/ 1 w 22"/>
                  <a:gd name="T17" fmla="*/ 1 h 26"/>
                  <a:gd name="T18" fmla="*/ 1 w 22"/>
                  <a:gd name="T19" fmla="*/ 2 h 26"/>
                  <a:gd name="T20" fmla="*/ 0 w 22"/>
                  <a:gd name="T21" fmla="*/ 3 h 26"/>
                  <a:gd name="T22" fmla="*/ 0 w 22"/>
                  <a:gd name="T23" fmla="*/ 4 h 26"/>
                  <a:gd name="T24" fmla="*/ 0 w 22"/>
                  <a:gd name="T25" fmla="*/ 5 h 26"/>
                  <a:gd name="T26" fmla="*/ 1 w 22"/>
                  <a:gd name="T27" fmla="*/ 5 h 26"/>
                  <a:gd name="T28" fmla="*/ 3 w 22"/>
                  <a:gd name="T29" fmla="*/ 5 h 26"/>
                  <a:gd name="T30" fmla="*/ 3 w 22"/>
                  <a:gd name="T31" fmla="*/ 5 h 26"/>
                  <a:gd name="T32" fmla="*/ 3 w 22"/>
                  <a:gd name="T33" fmla="*/ 4 h 26"/>
                  <a:gd name="T34" fmla="*/ 5 w 22"/>
                  <a:gd name="T35" fmla="*/ 4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6"/>
                  <a:gd name="T56" fmla="*/ 22 w 22"/>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6">
                    <a:moveTo>
                      <a:pt x="21" y="21"/>
                    </a:moveTo>
                    <a:lnTo>
                      <a:pt x="21" y="17"/>
                    </a:lnTo>
                    <a:lnTo>
                      <a:pt x="21" y="11"/>
                    </a:lnTo>
                    <a:lnTo>
                      <a:pt x="22" y="7"/>
                    </a:lnTo>
                    <a:lnTo>
                      <a:pt x="17" y="1"/>
                    </a:lnTo>
                    <a:lnTo>
                      <a:pt x="13" y="1"/>
                    </a:lnTo>
                    <a:lnTo>
                      <a:pt x="8" y="0"/>
                    </a:lnTo>
                    <a:lnTo>
                      <a:pt x="7" y="6"/>
                    </a:lnTo>
                    <a:lnTo>
                      <a:pt x="3" y="6"/>
                    </a:lnTo>
                    <a:lnTo>
                      <a:pt x="3" y="10"/>
                    </a:lnTo>
                    <a:lnTo>
                      <a:pt x="1" y="15"/>
                    </a:lnTo>
                    <a:lnTo>
                      <a:pt x="1" y="20"/>
                    </a:lnTo>
                    <a:lnTo>
                      <a:pt x="0" y="25"/>
                    </a:lnTo>
                    <a:lnTo>
                      <a:pt x="6" y="26"/>
                    </a:lnTo>
                    <a:lnTo>
                      <a:pt x="11" y="26"/>
                    </a:lnTo>
                    <a:lnTo>
                      <a:pt x="15" y="26"/>
                    </a:lnTo>
                    <a:lnTo>
                      <a:pt x="15" y="21"/>
                    </a:lnTo>
                    <a:lnTo>
                      <a:pt x="21"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717" name="Freeform 173">
                <a:extLst>
                  <a:ext uri="{FF2B5EF4-FFF2-40B4-BE49-F238E27FC236}">
                    <a16:creationId xmlns:a16="http://schemas.microsoft.com/office/drawing/2014/main" id="{2E92BA82-42DE-4C66-A49B-BB274002410E}"/>
                  </a:ext>
                </a:extLst>
              </p:cNvPr>
              <p:cNvSpPr>
                <a:spLocks/>
              </p:cNvSpPr>
              <p:nvPr/>
            </p:nvSpPr>
            <p:spPr bwMode="auto">
              <a:xfrm>
                <a:off x="4698" y="1258"/>
                <a:ext cx="5" cy="5"/>
              </a:xfrm>
              <a:custGeom>
                <a:avLst/>
                <a:gdLst>
                  <a:gd name="T0" fmla="*/ 5 w 22"/>
                  <a:gd name="T1" fmla="*/ 4 h 26"/>
                  <a:gd name="T2" fmla="*/ 5 w 22"/>
                  <a:gd name="T3" fmla="*/ 3 h 26"/>
                  <a:gd name="T4" fmla="*/ 5 w 22"/>
                  <a:gd name="T5" fmla="*/ 2 h 26"/>
                  <a:gd name="T6" fmla="*/ 5 w 22"/>
                  <a:gd name="T7" fmla="*/ 1 h 26"/>
                  <a:gd name="T8" fmla="*/ 4 w 22"/>
                  <a:gd name="T9" fmla="*/ 0 h 26"/>
                  <a:gd name="T10" fmla="*/ 3 w 22"/>
                  <a:gd name="T11" fmla="*/ 0 h 26"/>
                  <a:gd name="T12" fmla="*/ 2 w 22"/>
                  <a:gd name="T13" fmla="*/ 0 h 26"/>
                  <a:gd name="T14" fmla="*/ 2 w 22"/>
                  <a:gd name="T15" fmla="*/ 1 h 26"/>
                  <a:gd name="T16" fmla="*/ 1 w 22"/>
                  <a:gd name="T17" fmla="*/ 1 h 26"/>
                  <a:gd name="T18" fmla="*/ 1 w 22"/>
                  <a:gd name="T19" fmla="*/ 2 h 26"/>
                  <a:gd name="T20" fmla="*/ 0 w 22"/>
                  <a:gd name="T21" fmla="*/ 3 h 26"/>
                  <a:gd name="T22" fmla="*/ 0 w 22"/>
                  <a:gd name="T23" fmla="*/ 4 h 26"/>
                  <a:gd name="T24" fmla="*/ 0 w 22"/>
                  <a:gd name="T25" fmla="*/ 5 h 26"/>
                  <a:gd name="T26" fmla="*/ 1 w 22"/>
                  <a:gd name="T27" fmla="*/ 5 h 26"/>
                  <a:gd name="T28" fmla="*/ 3 w 22"/>
                  <a:gd name="T29" fmla="*/ 5 h 26"/>
                  <a:gd name="T30" fmla="*/ 3 w 22"/>
                  <a:gd name="T31" fmla="*/ 5 h 26"/>
                  <a:gd name="T32" fmla="*/ 3 w 22"/>
                  <a:gd name="T33" fmla="*/ 4 h 26"/>
                  <a:gd name="T34" fmla="*/ 5 w 22"/>
                  <a:gd name="T35" fmla="*/ 4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6"/>
                  <a:gd name="T56" fmla="*/ 22 w 22"/>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6">
                    <a:moveTo>
                      <a:pt x="21" y="21"/>
                    </a:moveTo>
                    <a:lnTo>
                      <a:pt x="21" y="17"/>
                    </a:lnTo>
                    <a:lnTo>
                      <a:pt x="21" y="11"/>
                    </a:lnTo>
                    <a:lnTo>
                      <a:pt x="22" y="7"/>
                    </a:lnTo>
                    <a:lnTo>
                      <a:pt x="17" y="1"/>
                    </a:lnTo>
                    <a:lnTo>
                      <a:pt x="13" y="1"/>
                    </a:lnTo>
                    <a:lnTo>
                      <a:pt x="8" y="0"/>
                    </a:lnTo>
                    <a:lnTo>
                      <a:pt x="7" y="6"/>
                    </a:lnTo>
                    <a:lnTo>
                      <a:pt x="3" y="6"/>
                    </a:lnTo>
                    <a:lnTo>
                      <a:pt x="3" y="10"/>
                    </a:lnTo>
                    <a:lnTo>
                      <a:pt x="1" y="15"/>
                    </a:lnTo>
                    <a:lnTo>
                      <a:pt x="1" y="20"/>
                    </a:lnTo>
                    <a:lnTo>
                      <a:pt x="0" y="25"/>
                    </a:lnTo>
                    <a:lnTo>
                      <a:pt x="6" y="26"/>
                    </a:lnTo>
                    <a:lnTo>
                      <a:pt x="11" y="26"/>
                    </a:lnTo>
                    <a:lnTo>
                      <a:pt x="15" y="26"/>
                    </a:lnTo>
                    <a:lnTo>
                      <a:pt x="15" y="21"/>
                    </a:lnTo>
                    <a:lnTo>
                      <a:pt x="21"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718" name="Freeform 174">
                <a:extLst>
                  <a:ext uri="{FF2B5EF4-FFF2-40B4-BE49-F238E27FC236}">
                    <a16:creationId xmlns:a16="http://schemas.microsoft.com/office/drawing/2014/main" id="{FCEDB2C7-E333-49F7-9C40-C80037192A3F}"/>
                  </a:ext>
                </a:extLst>
              </p:cNvPr>
              <p:cNvSpPr>
                <a:spLocks/>
              </p:cNvSpPr>
              <p:nvPr/>
            </p:nvSpPr>
            <p:spPr bwMode="auto">
              <a:xfrm>
                <a:off x="4699" y="1313"/>
                <a:ext cx="4" cy="5"/>
              </a:xfrm>
              <a:custGeom>
                <a:avLst/>
                <a:gdLst>
                  <a:gd name="T0" fmla="*/ 4 w 21"/>
                  <a:gd name="T1" fmla="*/ 3 h 26"/>
                  <a:gd name="T2" fmla="*/ 4 w 21"/>
                  <a:gd name="T3" fmla="*/ 2 h 26"/>
                  <a:gd name="T4" fmla="*/ 4 w 21"/>
                  <a:gd name="T5" fmla="*/ 1 h 26"/>
                  <a:gd name="T6" fmla="*/ 4 w 21"/>
                  <a:gd name="T7" fmla="*/ 0 h 26"/>
                  <a:gd name="T8" fmla="*/ 3 w 21"/>
                  <a:gd name="T9" fmla="*/ 0 h 26"/>
                  <a:gd name="T10" fmla="*/ 2 w 21"/>
                  <a:gd name="T11" fmla="*/ 0 h 26"/>
                  <a:gd name="T12" fmla="*/ 1 w 21"/>
                  <a:gd name="T13" fmla="*/ 0 h 26"/>
                  <a:gd name="T14" fmla="*/ 0 w 21"/>
                  <a:gd name="T15" fmla="*/ 1 h 26"/>
                  <a:gd name="T16" fmla="*/ 0 w 21"/>
                  <a:gd name="T17" fmla="*/ 2 h 26"/>
                  <a:gd name="T18" fmla="*/ 0 w 21"/>
                  <a:gd name="T19" fmla="*/ 3 h 26"/>
                  <a:gd name="T20" fmla="*/ 0 w 21"/>
                  <a:gd name="T21" fmla="*/ 4 h 26"/>
                  <a:gd name="T22" fmla="*/ 0 w 21"/>
                  <a:gd name="T23" fmla="*/ 5 h 26"/>
                  <a:gd name="T24" fmla="*/ 1 w 21"/>
                  <a:gd name="T25" fmla="*/ 5 h 26"/>
                  <a:gd name="T26" fmla="*/ 2 w 21"/>
                  <a:gd name="T27" fmla="*/ 5 h 26"/>
                  <a:gd name="T28" fmla="*/ 3 w 21"/>
                  <a:gd name="T29" fmla="*/ 5 h 26"/>
                  <a:gd name="T30" fmla="*/ 3 w 21"/>
                  <a:gd name="T31" fmla="*/ 4 h 26"/>
                  <a:gd name="T32" fmla="*/ 4 w 21"/>
                  <a:gd name="T33" fmla="*/ 4 h 26"/>
                  <a:gd name="T34" fmla="*/ 4 w 21"/>
                  <a:gd name="T35" fmla="*/ 3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6"/>
                  <a:gd name="T56" fmla="*/ 21 w 2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6">
                    <a:moveTo>
                      <a:pt x="20" y="16"/>
                    </a:moveTo>
                    <a:lnTo>
                      <a:pt x="20" y="11"/>
                    </a:lnTo>
                    <a:lnTo>
                      <a:pt x="21" y="6"/>
                    </a:lnTo>
                    <a:lnTo>
                      <a:pt x="21" y="1"/>
                    </a:lnTo>
                    <a:lnTo>
                      <a:pt x="17" y="1"/>
                    </a:lnTo>
                    <a:lnTo>
                      <a:pt x="12" y="0"/>
                    </a:lnTo>
                    <a:lnTo>
                      <a:pt x="7" y="0"/>
                    </a:lnTo>
                    <a:lnTo>
                      <a:pt x="2" y="5"/>
                    </a:lnTo>
                    <a:lnTo>
                      <a:pt x="1" y="10"/>
                    </a:lnTo>
                    <a:lnTo>
                      <a:pt x="1" y="15"/>
                    </a:lnTo>
                    <a:lnTo>
                      <a:pt x="1" y="19"/>
                    </a:lnTo>
                    <a:lnTo>
                      <a:pt x="0" y="25"/>
                    </a:lnTo>
                    <a:lnTo>
                      <a:pt x="4" y="25"/>
                    </a:lnTo>
                    <a:lnTo>
                      <a:pt x="10" y="26"/>
                    </a:lnTo>
                    <a:lnTo>
                      <a:pt x="14" y="26"/>
                    </a:lnTo>
                    <a:lnTo>
                      <a:pt x="14" y="20"/>
                    </a:lnTo>
                    <a:lnTo>
                      <a:pt x="19" y="21"/>
                    </a:lnTo>
                    <a:lnTo>
                      <a:pt x="20"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719" name="Freeform 175">
                <a:extLst>
                  <a:ext uri="{FF2B5EF4-FFF2-40B4-BE49-F238E27FC236}">
                    <a16:creationId xmlns:a16="http://schemas.microsoft.com/office/drawing/2014/main" id="{4BD4A455-E73B-4904-BCA5-061E29E259C8}"/>
                  </a:ext>
                </a:extLst>
              </p:cNvPr>
              <p:cNvSpPr>
                <a:spLocks/>
              </p:cNvSpPr>
              <p:nvPr/>
            </p:nvSpPr>
            <p:spPr bwMode="auto">
              <a:xfrm>
                <a:off x="4699" y="1313"/>
                <a:ext cx="4" cy="5"/>
              </a:xfrm>
              <a:custGeom>
                <a:avLst/>
                <a:gdLst>
                  <a:gd name="T0" fmla="*/ 4 w 21"/>
                  <a:gd name="T1" fmla="*/ 3 h 26"/>
                  <a:gd name="T2" fmla="*/ 4 w 21"/>
                  <a:gd name="T3" fmla="*/ 2 h 26"/>
                  <a:gd name="T4" fmla="*/ 4 w 21"/>
                  <a:gd name="T5" fmla="*/ 1 h 26"/>
                  <a:gd name="T6" fmla="*/ 4 w 21"/>
                  <a:gd name="T7" fmla="*/ 0 h 26"/>
                  <a:gd name="T8" fmla="*/ 3 w 21"/>
                  <a:gd name="T9" fmla="*/ 0 h 26"/>
                  <a:gd name="T10" fmla="*/ 2 w 21"/>
                  <a:gd name="T11" fmla="*/ 0 h 26"/>
                  <a:gd name="T12" fmla="*/ 1 w 21"/>
                  <a:gd name="T13" fmla="*/ 0 h 26"/>
                  <a:gd name="T14" fmla="*/ 0 w 21"/>
                  <a:gd name="T15" fmla="*/ 1 h 26"/>
                  <a:gd name="T16" fmla="*/ 0 w 21"/>
                  <a:gd name="T17" fmla="*/ 2 h 26"/>
                  <a:gd name="T18" fmla="*/ 0 w 21"/>
                  <a:gd name="T19" fmla="*/ 3 h 26"/>
                  <a:gd name="T20" fmla="*/ 0 w 21"/>
                  <a:gd name="T21" fmla="*/ 4 h 26"/>
                  <a:gd name="T22" fmla="*/ 0 w 21"/>
                  <a:gd name="T23" fmla="*/ 5 h 26"/>
                  <a:gd name="T24" fmla="*/ 1 w 21"/>
                  <a:gd name="T25" fmla="*/ 5 h 26"/>
                  <a:gd name="T26" fmla="*/ 2 w 21"/>
                  <a:gd name="T27" fmla="*/ 5 h 26"/>
                  <a:gd name="T28" fmla="*/ 3 w 21"/>
                  <a:gd name="T29" fmla="*/ 5 h 26"/>
                  <a:gd name="T30" fmla="*/ 3 w 21"/>
                  <a:gd name="T31" fmla="*/ 4 h 26"/>
                  <a:gd name="T32" fmla="*/ 4 w 21"/>
                  <a:gd name="T33" fmla="*/ 4 h 26"/>
                  <a:gd name="T34" fmla="*/ 4 w 21"/>
                  <a:gd name="T35" fmla="*/ 3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6"/>
                  <a:gd name="T56" fmla="*/ 21 w 2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6">
                    <a:moveTo>
                      <a:pt x="20" y="16"/>
                    </a:moveTo>
                    <a:lnTo>
                      <a:pt x="20" y="11"/>
                    </a:lnTo>
                    <a:lnTo>
                      <a:pt x="21" y="6"/>
                    </a:lnTo>
                    <a:lnTo>
                      <a:pt x="21" y="1"/>
                    </a:lnTo>
                    <a:lnTo>
                      <a:pt x="17" y="1"/>
                    </a:lnTo>
                    <a:lnTo>
                      <a:pt x="12" y="0"/>
                    </a:lnTo>
                    <a:lnTo>
                      <a:pt x="7" y="0"/>
                    </a:lnTo>
                    <a:lnTo>
                      <a:pt x="2" y="5"/>
                    </a:lnTo>
                    <a:lnTo>
                      <a:pt x="1" y="10"/>
                    </a:lnTo>
                    <a:lnTo>
                      <a:pt x="1" y="15"/>
                    </a:lnTo>
                    <a:lnTo>
                      <a:pt x="1" y="19"/>
                    </a:lnTo>
                    <a:lnTo>
                      <a:pt x="0" y="25"/>
                    </a:lnTo>
                    <a:lnTo>
                      <a:pt x="4" y="25"/>
                    </a:lnTo>
                    <a:lnTo>
                      <a:pt x="10" y="26"/>
                    </a:lnTo>
                    <a:lnTo>
                      <a:pt x="14" y="26"/>
                    </a:lnTo>
                    <a:lnTo>
                      <a:pt x="14" y="20"/>
                    </a:lnTo>
                    <a:lnTo>
                      <a:pt x="19" y="21"/>
                    </a:lnTo>
                    <a:lnTo>
                      <a:pt x="20"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720" name="Freeform 176">
                <a:extLst>
                  <a:ext uri="{FF2B5EF4-FFF2-40B4-BE49-F238E27FC236}">
                    <a16:creationId xmlns:a16="http://schemas.microsoft.com/office/drawing/2014/main" id="{CC6F11CA-68BD-4D2A-8022-F5F48E6B6C11}"/>
                  </a:ext>
                </a:extLst>
              </p:cNvPr>
              <p:cNvSpPr>
                <a:spLocks/>
              </p:cNvSpPr>
              <p:nvPr/>
            </p:nvSpPr>
            <p:spPr bwMode="auto">
              <a:xfrm>
                <a:off x="4706" y="1274"/>
                <a:ext cx="4" cy="6"/>
              </a:xfrm>
              <a:custGeom>
                <a:avLst/>
                <a:gdLst>
                  <a:gd name="T0" fmla="*/ 4 w 21"/>
                  <a:gd name="T1" fmla="*/ 5 h 26"/>
                  <a:gd name="T2" fmla="*/ 4 w 21"/>
                  <a:gd name="T3" fmla="*/ 4 h 26"/>
                  <a:gd name="T4" fmla="*/ 4 w 21"/>
                  <a:gd name="T5" fmla="*/ 3 h 26"/>
                  <a:gd name="T6" fmla="*/ 4 w 21"/>
                  <a:gd name="T7" fmla="*/ 1 h 26"/>
                  <a:gd name="T8" fmla="*/ 3 w 21"/>
                  <a:gd name="T9" fmla="*/ 0 h 26"/>
                  <a:gd name="T10" fmla="*/ 2 w 21"/>
                  <a:gd name="T11" fmla="*/ 0 h 26"/>
                  <a:gd name="T12" fmla="*/ 1 w 21"/>
                  <a:gd name="T13" fmla="*/ 0 h 26"/>
                  <a:gd name="T14" fmla="*/ 1 w 21"/>
                  <a:gd name="T15" fmla="*/ 1 h 26"/>
                  <a:gd name="T16" fmla="*/ 0 w 21"/>
                  <a:gd name="T17" fmla="*/ 1 h 26"/>
                  <a:gd name="T18" fmla="*/ 0 w 21"/>
                  <a:gd name="T19" fmla="*/ 2 h 26"/>
                  <a:gd name="T20" fmla="*/ 0 w 21"/>
                  <a:gd name="T21" fmla="*/ 3 h 26"/>
                  <a:gd name="T22" fmla="*/ 0 w 21"/>
                  <a:gd name="T23" fmla="*/ 5 h 26"/>
                  <a:gd name="T24" fmla="*/ 0 w 21"/>
                  <a:gd name="T25" fmla="*/ 6 h 26"/>
                  <a:gd name="T26" fmla="*/ 1 w 21"/>
                  <a:gd name="T27" fmla="*/ 6 h 26"/>
                  <a:gd name="T28" fmla="*/ 2 w 21"/>
                  <a:gd name="T29" fmla="*/ 6 h 26"/>
                  <a:gd name="T30" fmla="*/ 3 w 21"/>
                  <a:gd name="T31" fmla="*/ 6 h 26"/>
                  <a:gd name="T32" fmla="*/ 3 w 21"/>
                  <a:gd name="T33" fmla="*/ 5 h 26"/>
                  <a:gd name="T34" fmla="*/ 4 w 21"/>
                  <a:gd name="T35" fmla="*/ 5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6"/>
                  <a:gd name="T56" fmla="*/ 21 w 2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6">
                    <a:moveTo>
                      <a:pt x="20" y="21"/>
                    </a:moveTo>
                    <a:lnTo>
                      <a:pt x="20" y="17"/>
                    </a:lnTo>
                    <a:lnTo>
                      <a:pt x="20" y="11"/>
                    </a:lnTo>
                    <a:lnTo>
                      <a:pt x="21" y="6"/>
                    </a:lnTo>
                    <a:lnTo>
                      <a:pt x="16" y="1"/>
                    </a:lnTo>
                    <a:lnTo>
                      <a:pt x="12" y="1"/>
                    </a:lnTo>
                    <a:lnTo>
                      <a:pt x="7" y="0"/>
                    </a:lnTo>
                    <a:lnTo>
                      <a:pt x="6" y="5"/>
                    </a:lnTo>
                    <a:lnTo>
                      <a:pt x="2" y="5"/>
                    </a:lnTo>
                    <a:lnTo>
                      <a:pt x="2" y="10"/>
                    </a:lnTo>
                    <a:lnTo>
                      <a:pt x="0" y="14"/>
                    </a:lnTo>
                    <a:lnTo>
                      <a:pt x="0" y="20"/>
                    </a:lnTo>
                    <a:lnTo>
                      <a:pt x="0" y="25"/>
                    </a:lnTo>
                    <a:lnTo>
                      <a:pt x="5" y="26"/>
                    </a:lnTo>
                    <a:lnTo>
                      <a:pt x="10" y="26"/>
                    </a:lnTo>
                    <a:lnTo>
                      <a:pt x="14" y="26"/>
                    </a:lnTo>
                    <a:lnTo>
                      <a:pt x="14" y="21"/>
                    </a:lnTo>
                    <a:lnTo>
                      <a:pt x="20"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721" name="Freeform 177">
                <a:extLst>
                  <a:ext uri="{FF2B5EF4-FFF2-40B4-BE49-F238E27FC236}">
                    <a16:creationId xmlns:a16="http://schemas.microsoft.com/office/drawing/2014/main" id="{1FB461F7-CC0C-4B3E-B63D-D6F290DDE36C}"/>
                  </a:ext>
                </a:extLst>
              </p:cNvPr>
              <p:cNvSpPr>
                <a:spLocks/>
              </p:cNvSpPr>
              <p:nvPr/>
            </p:nvSpPr>
            <p:spPr bwMode="auto">
              <a:xfrm>
                <a:off x="4706" y="1274"/>
                <a:ext cx="4" cy="6"/>
              </a:xfrm>
              <a:custGeom>
                <a:avLst/>
                <a:gdLst>
                  <a:gd name="T0" fmla="*/ 4 w 21"/>
                  <a:gd name="T1" fmla="*/ 5 h 26"/>
                  <a:gd name="T2" fmla="*/ 4 w 21"/>
                  <a:gd name="T3" fmla="*/ 4 h 26"/>
                  <a:gd name="T4" fmla="*/ 4 w 21"/>
                  <a:gd name="T5" fmla="*/ 3 h 26"/>
                  <a:gd name="T6" fmla="*/ 4 w 21"/>
                  <a:gd name="T7" fmla="*/ 1 h 26"/>
                  <a:gd name="T8" fmla="*/ 3 w 21"/>
                  <a:gd name="T9" fmla="*/ 0 h 26"/>
                  <a:gd name="T10" fmla="*/ 2 w 21"/>
                  <a:gd name="T11" fmla="*/ 0 h 26"/>
                  <a:gd name="T12" fmla="*/ 1 w 21"/>
                  <a:gd name="T13" fmla="*/ 0 h 26"/>
                  <a:gd name="T14" fmla="*/ 1 w 21"/>
                  <a:gd name="T15" fmla="*/ 1 h 26"/>
                  <a:gd name="T16" fmla="*/ 0 w 21"/>
                  <a:gd name="T17" fmla="*/ 1 h 26"/>
                  <a:gd name="T18" fmla="*/ 0 w 21"/>
                  <a:gd name="T19" fmla="*/ 2 h 26"/>
                  <a:gd name="T20" fmla="*/ 0 w 21"/>
                  <a:gd name="T21" fmla="*/ 3 h 26"/>
                  <a:gd name="T22" fmla="*/ 0 w 21"/>
                  <a:gd name="T23" fmla="*/ 5 h 26"/>
                  <a:gd name="T24" fmla="*/ 0 w 21"/>
                  <a:gd name="T25" fmla="*/ 6 h 26"/>
                  <a:gd name="T26" fmla="*/ 1 w 21"/>
                  <a:gd name="T27" fmla="*/ 6 h 26"/>
                  <a:gd name="T28" fmla="*/ 2 w 21"/>
                  <a:gd name="T29" fmla="*/ 6 h 26"/>
                  <a:gd name="T30" fmla="*/ 3 w 21"/>
                  <a:gd name="T31" fmla="*/ 6 h 26"/>
                  <a:gd name="T32" fmla="*/ 3 w 21"/>
                  <a:gd name="T33" fmla="*/ 5 h 26"/>
                  <a:gd name="T34" fmla="*/ 4 w 21"/>
                  <a:gd name="T35" fmla="*/ 5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6"/>
                  <a:gd name="T56" fmla="*/ 21 w 2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6">
                    <a:moveTo>
                      <a:pt x="20" y="21"/>
                    </a:moveTo>
                    <a:lnTo>
                      <a:pt x="20" y="17"/>
                    </a:lnTo>
                    <a:lnTo>
                      <a:pt x="20" y="11"/>
                    </a:lnTo>
                    <a:lnTo>
                      <a:pt x="21" y="6"/>
                    </a:lnTo>
                    <a:lnTo>
                      <a:pt x="16" y="1"/>
                    </a:lnTo>
                    <a:lnTo>
                      <a:pt x="12" y="1"/>
                    </a:lnTo>
                    <a:lnTo>
                      <a:pt x="7" y="0"/>
                    </a:lnTo>
                    <a:lnTo>
                      <a:pt x="6" y="5"/>
                    </a:lnTo>
                    <a:lnTo>
                      <a:pt x="2" y="5"/>
                    </a:lnTo>
                    <a:lnTo>
                      <a:pt x="2" y="10"/>
                    </a:lnTo>
                    <a:lnTo>
                      <a:pt x="0" y="14"/>
                    </a:lnTo>
                    <a:lnTo>
                      <a:pt x="0" y="20"/>
                    </a:lnTo>
                    <a:lnTo>
                      <a:pt x="0" y="25"/>
                    </a:lnTo>
                    <a:lnTo>
                      <a:pt x="5" y="26"/>
                    </a:lnTo>
                    <a:lnTo>
                      <a:pt x="10" y="26"/>
                    </a:lnTo>
                    <a:lnTo>
                      <a:pt x="14" y="26"/>
                    </a:lnTo>
                    <a:lnTo>
                      <a:pt x="14" y="21"/>
                    </a:lnTo>
                    <a:lnTo>
                      <a:pt x="20"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722" name="Freeform 178">
                <a:extLst>
                  <a:ext uri="{FF2B5EF4-FFF2-40B4-BE49-F238E27FC236}">
                    <a16:creationId xmlns:a16="http://schemas.microsoft.com/office/drawing/2014/main" id="{57B6D571-F847-4448-9DCD-C6D7CD5334F5}"/>
                  </a:ext>
                </a:extLst>
              </p:cNvPr>
              <p:cNvSpPr>
                <a:spLocks/>
              </p:cNvSpPr>
              <p:nvPr/>
            </p:nvSpPr>
            <p:spPr bwMode="auto">
              <a:xfrm>
                <a:off x="4711" y="1220"/>
                <a:ext cx="5" cy="6"/>
              </a:xfrm>
              <a:custGeom>
                <a:avLst/>
                <a:gdLst>
                  <a:gd name="T0" fmla="*/ 5 w 25"/>
                  <a:gd name="T1" fmla="*/ 4 h 30"/>
                  <a:gd name="T2" fmla="*/ 5 w 25"/>
                  <a:gd name="T3" fmla="*/ 3 h 30"/>
                  <a:gd name="T4" fmla="*/ 5 w 25"/>
                  <a:gd name="T5" fmla="*/ 2 h 30"/>
                  <a:gd name="T6" fmla="*/ 5 w 25"/>
                  <a:gd name="T7" fmla="*/ 1 h 30"/>
                  <a:gd name="T8" fmla="*/ 4 w 25"/>
                  <a:gd name="T9" fmla="*/ 1 h 30"/>
                  <a:gd name="T10" fmla="*/ 3 w 25"/>
                  <a:gd name="T11" fmla="*/ 0 h 30"/>
                  <a:gd name="T12" fmla="*/ 3 w 25"/>
                  <a:gd name="T13" fmla="*/ 1 h 30"/>
                  <a:gd name="T14" fmla="*/ 2 w 25"/>
                  <a:gd name="T15" fmla="*/ 1 h 30"/>
                  <a:gd name="T16" fmla="*/ 1 w 25"/>
                  <a:gd name="T17" fmla="*/ 1 h 30"/>
                  <a:gd name="T18" fmla="*/ 1 w 25"/>
                  <a:gd name="T19" fmla="*/ 2 h 30"/>
                  <a:gd name="T20" fmla="*/ 1 w 25"/>
                  <a:gd name="T21" fmla="*/ 3 h 30"/>
                  <a:gd name="T22" fmla="*/ 0 w 25"/>
                  <a:gd name="T23" fmla="*/ 3 h 30"/>
                  <a:gd name="T24" fmla="*/ 0 w 25"/>
                  <a:gd name="T25" fmla="*/ 4 h 30"/>
                  <a:gd name="T26" fmla="*/ 1 w 25"/>
                  <a:gd name="T27" fmla="*/ 4 h 30"/>
                  <a:gd name="T28" fmla="*/ 1 w 25"/>
                  <a:gd name="T29" fmla="*/ 5 h 30"/>
                  <a:gd name="T30" fmla="*/ 1 w 25"/>
                  <a:gd name="T31" fmla="*/ 6 h 30"/>
                  <a:gd name="T32" fmla="*/ 2 w 25"/>
                  <a:gd name="T33" fmla="*/ 6 h 30"/>
                  <a:gd name="T34" fmla="*/ 3 w 25"/>
                  <a:gd name="T35" fmla="*/ 6 h 30"/>
                  <a:gd name="T36" fmla="*/ 4 w 25"/>
                  <a:gd name="T37" fmla="*/ 5 h 30"/>
                  <a:gd name="T38" fmla="*/ 4 w 25"/>
                  <a:gd name="T39" fmla="*/ 4 h 30"/>
                  <a:gd name="T40" fmla="*/ 5 w 25"/>
                  <a:gd name="T41" fmla="*/ 4 h 3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30"/>
                  <a:gd name="T65" fmla="*/ 25 w 25"/>
                  <a:gd name="T66" fmla="*/ 30 h 3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30">
                    <a:moveTo>
                      <a:pt x="24" y="21"/>
                    </a:moveTo>
                    <a:lnTo>
                      <a:pt x="24" y="16"/>
                    </a:lnTo>
                    <a:lnTo>
                      <a:pt x="25" y="10"/>
                    </a:lnTo>
                    <a:lnTo>
                      <a:pt x="25" y="6"/>
                    </a:lnTo>
                    <a:lnTo>
                      <a:pt x="21" y="5"/>
                    </a:lnTo>
                    <a:lnTo>
                      <a:pt x="16" y="0"/>
                    </a:lnTo>
                    <a:lnTo>
                      <a:pt x="16" y="5"/>
                    </a:lnTo>
                    <a:lnTo>
                      <a:pt x="12" y="5"/>
                    </a:lnTo>
                    <a:lnTo>
                      <a:pt x="7" y="4"/>
                    </a:lnTo>
                    <a:lnTo>
                      <a:pt x="6" y="9"/>
                    </a:lnTo>
                    <a:lnTo>
                      <a:pt x="6" y="14"/>
                    </a:lnTo>
                    <a:lnTo>
                      <a:pt x="1" y="14"/>
                    </a:lnTo>
                    <a:lnTo>
                      <a:pt x="0" y="18"/>
                    </a:lnTo>
                    <a:lnTo>
                      <a:pt x="5" y="19"/>
                    </a:lnTo>
                    <a:lnTo>
                      <a:pt x="5" y="24"/>
                    </a:lnTo>
                    <a:lnTo>
                      <a:pt x="5" y="30"/>
                    </a:lnTo>
                    <a:lnTo>
                      <a:pt x="9" y="30"/>
                    </a:lnTo>
                    <a:lnTo>
                      <a:pt x="14" y="30"/>
                    </a:lnTo>
                    <a:lnTo>
                      <a:pt x="18" y="25"/>
                    </a:lnTo>
                    <a:lnTo>
                      <a:pt x="20" y="21"/>
                    </a:lnTo>
                    <a:lnTo>
                      <a:pt x="24"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723" name="Freeform 179">
                <a:extLst>
                  <a:ext uri="{FF2B5EF4-FFF2-40B4-BE49-F238E27FC236}">
                    <a16:creationId xmlns:a16="http://schemas.microsoft.com/office/drawing/2014/main" id="{DD82BC75-5611-49E9-A537-A6FA642D5797}"/>
                  </a:ext>
                </a:extLst>
              </p:cNvPr>
              <p:cNvSpPr>
                <a:spLocks/>
              </p:cNvSpPr>
              <p:nvPr/>
            </p:nvSpPr>
            <p:spPr bwMode="auto">
              <a:xfrm>
                <a:off x="4711" y="1220"/>
                <a:ext cx="5" cy="6"/>
              </a:xfrm>
              <a:custGeom>
                <a:avLst/>
                <a:gdLst>
                  <a:gd name="T0" fmla="*/ 5 w 25"/>
                  <a:gd name="T1" fmla="*/ 4 h 30"/>
                  <a:gd name="T2" fmla="*/ 5 w 25"/>
                  <a:gd name="T3" fmla="*/ 3 h 30"/>
                  <a:gd name="T4" fmla="*/ 5 w 25"/>
                  <a:gd name="T5" fmla="*/ 2 h 30"/>
                  <a:gd name="T6" fmla="*/ 5 w 25"/>
                  <a:gd name="T7" fmla="*/ 1 h 30"/>
                  <a:gd name="T8" fmla="*/ 4 w 25"/>
                  <a:gd name="T9" fmla="*/ 1 h 30"/>
                  <a:gd name="T10" fmla="*/ 3 w 25"/>
                  <a:gd name="T11" fmla="*/ 0 h 30"/>
                  <a:gd name="T12" fmla="*/ 3 w 25"/>
                  <a:gd name="T13" fmla="*/ 1 h 30"/>
                  <a:gd name="T14" fmla="*/ 2 w 25"/>
                  <a:gd name="T15" fmla="*/ 1 h 30"/>
                  <a:gd name="T16" fmla="*/ 1 w 25"/>
                  <a:gd name="T17" fmla="*/ 1 h 30"/>
                  <a:gd name="T18" fmla="*/ 1 w 25"/>
                  <a:gd name="T19" fmla="*/ 2 h 30"/>
                  <a:gd name="T20" fmla="*/ 1 w 25"/>
                  <a:gd name="T21" fmla="*/ 3 h 30"/>
                  <a:gd name="T22" fmla="*/ 0 w 25"/>
                  <a:gd name="T23" fmla="*/ 3 h 30"/>
                  <a:gd name="T24" fmla="*/ 0 w 25"/>
                  <a:gd name="T25" fmla="*/ 4 h 30"/>
                  <a:gd name="T26" fmla="*/ 1 w 25"/>
                  <a:gd name="T27" fmla="*/ 4 h 30"/>
                  <a:gd name="T28" fmla="*/ 1 w 25"/>
                  <a:gd name="T29" fmla="*/ 5 h 30"/>
                  <a:gd name="T30" fmla="*/ 1 w 25"/>
                  <a:gd name="T31" fmla="*/ 6 h 30"/>
                  <a:gd name="T32" fmla="*/ 2 w 25"/>
                  <a:gd name="T33" fmla="*/ 6 h 30"/>
                  <a:gd name="T34" fmla="*/ 3 w 25"/>
                  <a:gd name="T35" fmla="*/ 6 h 30"/>
                  <a:gd name="T36" fmla="*/ 4 w 25"/>
                  <a:gd name="T37" fmla="*/ 5 h 30"/>
                  <a:gd name="T38" fmla="*/ 4 w 25"/>
                  <a:gd name="T39" fmla="*/ 4 h 30"/>
                  <a:gd name="T40" fmla="*/ 5 w 25"/>
                  <a:gd name="T41" fmla="*/ 4 h 3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30"/>
                  <a:gd name="T65" fmla="*/ 25 w 25"/>
                  <a:gd name="T66" fmla="*/ 30 h 3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30">
                    <a:moveTo>
                      <a:pt x="24" y="21"/>
                    </a:moveTo>
                    <a:lnTo>
                      <a:pt x="24" y="16"/>
                    </a:lnTo>
                    <a:lnTo>
                      <a:pt x="25" y="10"/>
                    </a:lnTo>
                    <a:lnTo>
                      <a:pt x="25" y="6"/>
                    </a:lnTo>
                    <a:lnTo>
                      <a:pt x="21" y="5"/>
                    </a:lnTo>
                    <a:lnTo>
                      <a:pt x="16" y="0"/>
                    </a:lnTo>
                    <a:lnTo>
                      <a:pt x="16" y="5"/>
                    </a:lnTo>
                    <a:lnTo>
                      <a:pt x="12" y="5"/>
                    </a:lnTo>
                    <a:lnTo>
                      <a:pt x="7" y="4"/>
                    </a:lnTo>
                    <a:lnTo>
                      <a:pt x="6" y="9"/>
                    </a:lnTo>
                    <a:lnTo>
                      <a:pt x="6" y="14"/>
                    </a:lnTo>
                    <a:lnTo>
                      <a:pt x="1" y="14"/>
                    </a:lnTo>
                    <a:lnTo>
                      <a:pt x="0" y="18"/>
                    </a:lnTo>
                    <a:lnTo>
                      <a:pt x="5" y="19"/>
                    </a:lnTo>
                    <a:lnTo>
                      <a:pt x="5" y="24"/>
                    </a:lnTo>
                    <a:lnTo>
                      <a:pt x="5" y="30"/>
                    </a:lnTo>
                    <a:lnTo>
                      <a:pt x="9" y="30"/>
                    </a:lnTo>
                    <a:lnTo>
                      <a:pt x="14" y="30"/>
                    </a:lnTo>
                    <a:lnTo>
                      <a:pt x="18" y="25"/>
                    </a:lnTo>
                    <a:lnTo>
                      <a:pt x="20" y="21"/>
                    </a:lnTo>
                    <a:lnTo>
                      <a:pt x="24"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724" name="Freeform 180">
                <a:extLst>
                  <a:ext uri="{FF2B5EF4-FFF2-40B4-BE49-F238E27FC236}">
                    <a16:creationId xmlns:a16="http://schemas.microsoft.com/office/drawing/2014/main" id="{35777F6D-5D46-4FCE-82CE-1614607152DB}"/>
                  </a:ext>
                </a:extLst>
              </p:cNvPr>
              <p:cNvSpPr>
                <a:spLocks/>
              </p:cNvSpPr>
              <p:nvPr/>
            </p:nvSpPr>
            <p:spPr bwMode="auto">
              <a:xfrm>
                <a:off x="4695" y="1243"/>
                <a:ext cx="4" cy="6"/>
              </a:xfrm>
              <a:custGeom>
                <a:avLst/>
                <a:gdLst>
                  <a:gd name="T0" fmla="*/ 4 w 22"/>
                  <a:gd name="T1" fmla="*/ 5 h 26"/>
                  <a:gd name="T2" fmla="*/ 4 w 22"/>
                  <a:gd name="T3" fmla="*/ 4 h 26"/>
                  <a:gd name="T4" fmla="*/ 4 w 22"/>
                  <a:gd name="T5" fmla="*/ 3 h 26"/>
                  <a:gd name="T6" fmla="*/ 4 w 22"/>
                  <a:gd name="T7" fmla="*/ 1 h 26"/>
                  <a:gd name="T8" fmla="*/ 4 w 22"/>
                  <a:gd name="T9" fmla="*/ 0 h 26"/>
                  <a:gd name="T10" fmla="*/ 3 w 22"/>
                  <a:gd name="T11" fmla="*/ 0 h 26"/>
                  <a:gd name="T12" fmla="*/ 2 w 22"/>
                  <a:gd name="T13" fmla="*/ 0 h 26"/>
                  <a:gd name="T14" fmla="*/ 1 w 22"/>
                  <a:gd name="T15" fmla="*/ 0 h 26"/>
                  <a:gd name="T16" fmla="*/ 1 w 22"/>
                  <a:gd name="T17" fmla="*/ 1 h 26"/>
                  <a:gd name="T18" fmla="*/ 1 w 22"/>
                  <a:gd name="T19" fmla="*/ 1 h 26"/>
                  <a:gd name="T20" fmla="*/ 0 w 22"/>
                  <a:gd name="T21" fmla="*/ 2 h 26"/>
                  <a:gd name="T22" fmla="*/ 0 w 22"/>
                  <a:gd name="T23" fmla="*/ 3 h 26"/>
                  <a:gd name="T24" fmla="*/ 0 w 22"/>
                  <a:gd name="T25" fmla="*/ 4 h 26"/>
                  <a:gd name="T26" fmla="*/ 0 w 22"/>
                  <a:gd name="T27" fmla="*/ 6 h 26"/>
                  <a:gd name="T28" fmla="*/ 1 w 22"/>
                  <a:gd name="T29" fmla="*/ 6 h 26"/>
                  <a:gd name="T30" fmla="*/ 2 w 22"/>
                  <a:gd name="T31" fmla="*/ 6 h 26"/>
                  <a:gd name="T32" fmla="*/ 3 w 22"/>
                  <a:gd name="T33" fmla="*/ 6 h 26"/>
                  <a:gd name="T34" fmla="*/ 4 w 22"/>
                  <a:gd name="T35" fmla="*/ 5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6"/>
                  <a:gd name="T56" fmla="*/ 22 w 22"/>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6">
                    <a:moveTo>
                      <a:pt x="20" y="21"/>
                    </a:moveTo>
                    <a:lnTo>
                      <a:pt x="21" y="16"/>
                    </a:lnTo>
                    <a:lnTo>
                      <a:pt x="21" y="11"/>
                    </a:lnTo>
                    <a:lnTo>
                      <a:pt x="22" y="5"/>
                    </a:lnTo>
                    <a:lnTo>
                      <a:pt x="22" y="1"/>
                    </a:lnTo>
                    <a:lnTo>
                      <a:pt x="17" y="0"/>
                    </a:lnTo>
                    <a:lnTo>
                      <a:pt x="13" y="0"/>
                    </a:lnTo>
                    <a:lnTo>
                      <a:pt x="7" y="0"/>
                    </a:lnTo>
                    <a:lnTo>
                      <a:pt x="7" y="4"/>
                    </a:lnTo>
                    <a:lnTo>
                      <a:pt x="3" y="4"/>
                    </a:lnTo>
                    <a:lnTo>
                      <a:pt x="2" y="9"/>
                    </a:lnTo>
                    <a:lnTo>
                      <a:pt x="2" y="15"/>
                    </a:lnTo>
                    <a:lnTo>
                      <a:pt x="2" y="19"/>
                    </a:lnTo>
                    <a:lnTo>
                      <a:pt x="0" y="25"/>
                    </a:lnTo>
                    <a:lnTo>
                      <a:pt x="5" y="25"/>
                    </a:lnTo>
                    <a:lnTo>
                      <a:pt x="11" y="25"/>
                    </a:lnTo>
                    <a:lnTo>
                      <a:pt x="15" y="26"/>
                    </a:lnTo>
                    <a:lnTo>
                      <a:pt x="20"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725" name="Freeform 181">
                <a:extLst>
                  <a:ext uri="{FF2B5EF4-FFF2-40B4-BE49-F238E27FC236}">
                    <a16:creationId xmlns:a16="http://schemas.microsoft.com/office/drawing/2014/main" id="{C21DD1CB-972A-45E8-8467-BDBD640DC7EC}"/>
                  </a:ext>
                </a:extLst>
              </p:cNvPr>
              <p:cNvSpPr>
                <a:spLocks/>
              </p:cNvSpPr>
              <p:nvPr/>
            </p:nvSpPr>
            <p:spPr bwMode="auto">
              <a:xfrm>
                <a:off x="4695" y="1243"/>
                <a:ext cx="4" cy="6"/>
              </a:xfrm>
              <a:custGeom>
                <a:avLst/>
                <a:gdLst>
                  <a:gd name="T0" fmla="*/ 4 w 22"/>
                  <a:gd name="T1" fmla="*/ 5 h 26"/>
                  <a:gd name="T2" fmla="*/ 4 w 22"/>
                  <a:gd name="T3" fmla="*/ 4 h 26"/>
                  <a:gd name="T4" fmla="*/ 4 w 22"/>
                  <a:gd name="T5" fmla="*/ 3 h 26"/>
                  <a:gd name="T6" fmla="*/ 4 w 22"/>
                  <a:gd name="T7" fmla="*/ 1 h 26"/>
                  <a:gd name="T8" fmla="*/ 4 w 22"/>
                  <a:gd name="T9" fmla="*/ 0 h 26"/>
                  <a:gd name="T10" fmla="*/ 3 w 22"/>
                  <a:gd name="T11" fmla="*/ 0 h 26"/>
                  <a:gd name="T12" fmla="*/ 2 w 22"/>
                  <a:gd name="T13" fmla="*/ 0 h 26"/>
                  <a:gd name="T14" fmla="*/ 1 w 22"/>
                  <a:gd name="T15" fmla="*/ 0 h 26"/>
                  <a:gd name="T16" fmla="*/ 1 w 22"/>
                  <a:gd name="T17" fmla="*/ 1 h 26"/>
                  <a:gd name="T18" fmla="*/ 1 w 22"/>
                  <a:gd name="T19" fmla="*/ 1 h 26"/>
                  <a:gd name="T20" fmla="*/ 0 w 22"/>
                  <a:gd name="T21" fmla="*/ 2 h 26"/>
                  <a:gd name="T22" fmla="*/ 0 w 22"/>
                  <a:gd name="T23" fmla="*/ 3 h 26"/>
                  <a:gd name="T24" fmla="*/ 0 w 22"/>
                  <a:gd name="T25" fmla="*/ 4 h 26"/>
                  <a:gd name="T26" fmla="*/ 0 w 22"/>
                  <a:gd name="T27" fmla="*/ 6 h 26"/>
                  <a:gd name="T28" fmla="*/ 1 w 22"/>
                  <a:gd name="T29" fmla="*/ 6 h 26"/>
                  <a:gd name="T30" fmla="*/ 2 w 22"/>
                  <a:gd name="T31" fmla="*/ 6 h 26"/>
                  <a:gd name="T32" fmla="*/ 3 w 22"/>
                  <a:gd name="T33" fmla="*/ 6 h 26"/>
                  <a:gd name="T34" fmla="*/ 4 w 22"/>
                  <a:gd name="T35" fmla="*/ 5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6"/>
                  <a:gd name="T56" fmla="*/ 22 w 22"/>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6">
                    <a:moveTo>
                      <a:pt x="20" y="21"/>
                    </a:moveTo>
                    <a:lnTo>
                      <a:pt x="21" y="16"/>
                    </a:lnTo>
                    <a:lnTo>
                      <a:pt x="21" y="11"/>
                    </a:lnTo>
                    <a:lnTo>
                      <a:pt x="22" y="5"/>
                    </a:lnTo>
                    <a:lnTo>
                      <a:pt x="22" y="1"/>
                    </a:lnTo>
                    <a:lnTo>
                      <a:pt x="17" y="0"/>
                    </a:lnTo>
                    <a:lnTo>
                      <a:pt x="13" y="0"/>
                    </a:lnTo>
                    <a:lnTo>
                      <a:pt x="7" y="0"/>
                    </a:lnTo>
                    <a:lnTo>
                      <a:pt x="7" y="4"/>
                    </a:lnTo>
                    <a:lnTo>
                      <a:pt x="3" y="4"/>
                    </a:lnTo>
                    <a:lnTo>
                      <a:pt x="2" y="9"/>
                    </a:lnTo>
                    <a:lnTo>
                      <a:pt x="2" y="15"/>
                    </a:lnTo>
                    <a:lnTo>
                      <a:pt x="2" y="19"/>
                    </a:lnTo>
                    <a:lnTo>
                      <a:pt x="0" y="25"/>
                    </a:lnTo>
                    <a:lnTo>
                      <a:pt x="5" y="25"/>
                    </a:lnTo>
                    <a:lnTo>
                      <a:pt x="11" y="25"/>
                    </a:lnTo>
                    <a:lnTo>
                      <a:pt x="15" y="26"/>
                    </a:lnTo>
                    <a:lnTo>
                      <a:pt x="20"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726" name="Freeform 182">
                <a:extLst>
                  <a:ext uri="{FF2B5EF4-FFF2-40B4-BE49-F238E27FC236}">
                    <a16:creationId xmlns:a16="http://schemas.microsoft.com/office/drawing/2014/main" id="{C9D29B2A-D29C-4775-ABD3-DE88225E118F}"/>
                  </a:ext>
                </a:extLst>
              </p:cNvPr>
              <p:cNvSpPr>
                <a:spLocks/>
              </p:cNvSpPr>
              <p:nvPr/>
            </p:nvSpPr>
            <p:spPr bwMode="auto">
              <a:xfrm>
                <a:off x="4705" y="1182"/>
                <a:ext cx="5" cy="5"/>
              </a:xfrm>
              <a:custGeom>
                <a:avLst/>
                <a:gdLst>
                  <a:gd name="T0" fmla="*/ 5 w 22"/>
                  <a:gd name="T1" fmla="*/ 3 h 26"/>
                  <a:gd name="T2" fmla="*/ 5 w 22"/>
                  <a:gd name="T3" fmla="*/ 2 h 26"/>
                  <a:gd name="T4" fmla="*/ 5 w 22"/>
                  <a:gd name="T5" fmla="*/ 1 h 26"/>
                  <a:gd name="T6" fmla="*/ 5 w 22"/>
                  <a:gd name="T7" fmla="*/ 0 h 26"/>
                  <a:gd name="T8" fmla="*/ 4 w 22"/>
                  <a:gd name="T9" fmla="*/ 0 h 26"/>
                  <a:gd name="T10" fmla="*/ 3 w 22"/>
                  <a:gd name="T11" fmla="*/ 0 h 26"/>
                  <a:gd name="T12" fmla="*/ 2 w 22"/>
                  <a:gd name="T13" fmla="*/ 0 h 26"/>
                  <a:gd name="T14" fmla="*/ 1 w 22"/>
                  <a:gd name="T15" fmla="*/ 1 h 26"/>
                  <a:gd name="T16" fmla="*/ 0 w 22"/>
                  <a:gd name="T17" fmla="*/ 2 h 26"/>
                  <a:gd name="T18" fmla="*/ 0 w 22"/>
                  <a:gd name="T19" fmla="*/ 3 h 26"/>
                  <a:gd name="T20" fmla="*/ 0 w 22"/>
                  <a:gd name="T21" fmla="*/ 4 h 26"/>
                  <a:gd name="T22" fmla="*/ 0 w 22"/>
                  <a:gd name="T23" fmla="*/ 5 h 26"/>
                  <a:gd name="T24" fmla="*/ 1 w 22"/>
                  <a:gd name="T25" fmla="*/ 5 h 26"/>
                  <a:gd name="T26" fmla="*/ 3 w 22"/>
                  <a:gd name="T27" fmla="*/ 5 h 26"/>
                  <a:gd name="T28" fmla="*/ 3 w 22"/>
                  <a:gd name="T29" fmla="*/ 5 h 26"/>
                  <a:gd name="T30" fmla="*/ 3 w 22"/>
                  <a:gd name="T31" fmla="*/ 4 h 26"/>
                  <a:gd name="T32" fmla="*/ 5 w 22"/>
                  <a:gd name="T33" fmla="*/ 4 h 26"/>
                  <a:gd name="T34" fmla="*/ 5 w 22"/>
                  <a:gd name="T35" fmla="*/ 3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6"/>
                  <a:gd name="T56" fmla="*/ 22 w 22"/>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6">
                    <a:moveTo>
                      <a:pt x="21" y="16"/>
                    </a:moveTo>
                    <a:lnTo>
                      <a:pt x="21" y="12"/>
                    </a:lnTo>
                    <a:lnTo>
                      <a:pt x="21" y="7"/>
                    </a:lnTo>
                    <a:lnTo>
                      <a:pt x="22" y="1"/>
                    </a:lnTo>
                    <a:lnTo>
                      <a:pt x="17" y="1"/>
                    </a:lnTo>
                    <a:lnTo>
                      <a:pt x="13" y="0"/>
                    </a:lnTo>
                    <a:lnTo>
                      <a:pt x="7" y="0"/>
                    </a:lnTo>
                    <a:lnTo>
                      <a:pt x="3" y="5"/>
                    </a:lnTo>
                    <a:lnTo>
                      <a:pt x="1" y="11"/>
                    </a:lnTo>
                    <a:lnTo>
                      <a:pt x="1" y="15"/>
                    </a:lnTo>
                    <a:lnTo>
                      <a:pt x="1" y="20"/>
                    </a:lnTo>
                    <a:lnTo>
                      <a:pt x="0" y="25"/>
                    </a:lnTo>
                    <a:lnTo>
                      <a:pt x="5" y="25"/>
                    </a:lnTo>
                    <a:lnTo>
                      <a:pt x="11" y="26"/>
                    </a:lnTo>
                    <a:lnTo>
                      <a:pt x="15" y="26"/>
                    </a:lnTo>
                    <a:lnTo>
                      <a:pt x="15" y="21"/>
                    </a:lnTo>
                    <a:lnTo>
                      <a:pt x="20" y="22"/>
                    </a:lnTo>
                    <a:lnTo>
                      <a:pt x="21"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727" name="Freeform 183">
                <a:extLst>
                  <a:ext uri="{FF2B5EF4-FFF2-40B4-BE49-F238E27FC236}">
                    <a16:creationId xmlns:a16="http://schemas.microsoft.com/office/drawing/2014/main" id="{7DBECDDB-F14C-4831-9B60-0EA450850125}"/>
                  </a:ext>
                </a:extLst>
              </p:cNvPr>
              <p:cNvSpPr>
                <a:spLocks/>
              </p:cNvSpPr>
              <p:nvPr/>
            </p:nvSpPr>
            <p:spPr bwMode="auto">
              <a:xfrm>
                <a:off x="4705" y="1182"/>
                <a:ext cx="5" cy="5"/>
              </a:xfrm>
              <a:custGeom>
                <a:avLst/>
                <a:gdLst>
                  <a:gd name="T0" fmla="*/ 5 w 22"/>
                  <a:gd name="T1" fmla="*/ 3 h 26"/>
                  <a:gd name="T2" fmla="*/ 5 w 22"/>
                  <a:gd name="T3" fmla="*/ 2 h 26"/>
                  <a:gd name="T4" fmla="*/ 5 w 22"/>
                  <a:gd name="T5" fmla="*/ 1 h 26"/>
                  <a:gd name="T6" fmla="*/ 5 w 22"/>
                  <a:gd name="T7" fmla="*/ 0 h 26"/>
                  <a:gd name="T8" fmla="*/ 4 w 22"/>
                  <a:gd name="T9" fmla="*/ 0 h 26"/>
                  <a:gd name="T10" fmla="*/ 3 w 22"/>
                  <a:gd name="T11" fmla="*/ 0 h 26"/>
                  <a:gd name="T12" fmla="*/ 2 w 22"/>
                  <a:gd name="T13" fmla="*/ 0 h 26"/>
                  <a:gd name="T14" fmla="*/ 1 w 22"/>
                  <a:gd name="T15" fmla="*/ 1 h 26"/>
                  <a:gd name="T16" fmla="*/ 0 w 22"/>
                  <a:gd name="T17" fmla="*/ 2 h 26"/>
                  <a:gd name="T18" fmla="*/ 0 w 22"/>
                  <a:gd name="T19" fmla="*/ 3 h 26"/>
                  <a:gd name="T20" fmla="*/ 0 w 22"/>
                  <a:gd name="T21" fmla="*/ 4 h 26"/>
                  <a:gd name="T22" fmla="*/ 0 w 22"/>
                  <a:gd name="T23" fmla="*/ 5 h 26"/>
                  <a:gd name="T24" fmla="*/ 1 w 22"/>
                  <a:gd name="T25" fmla="*/ 5 h 26"/>
                  <a:gd name="T26" fmla="*/ 3 w 22"/>
                  <a:gd name="T27" fmla="*/ 5 h 26"/>
                  <a:gd name="T28" fmla="*/ 3 w 22"/>
                  <a:gd name="T29" fmla="*/ 5 h 26"/>
                  <a:gd name="T30" fmla="*/ 3 w 22"/>
                  <a:gd name="T31" fmla="*/ 4 h 26"/>
                  <a:gd name="T32" fmla="*/ 5 w 22"/>
                  <a:gd name="T33" fmla="*/ 4 h 26"/>
                  <a:gd name="T34" fmla="*/ 5 w 22"/>
                  <a:gd name="T35" fmla="*/ 3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6"/>
                  <a:gd name="T56" fmla="*/ 22 w 22"/>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6">
                    <a:moveTo>
                      <a:pt x="21" y="16"/>
                    </a:moveTo>
                    <a:lnTo>
                      <a:pt x="21" y="12"/>
                    </a:lnTo>
                    <a:lnTo>
                      <a:pt x="21" y="7"/>
                    </a:lnTo>
                    <a:lnTo>
                      <a:pt x="22" y="1"/>
                    </a:lnTo>
                    <a:lnTo>
                      <a:pt x="17" y="1"/>
                    </a:lnTo>
                    <a:lnTo>
                      <a:pt x="13" y="0"/>
                    </a:lnTo>
                    <a:lnTo>
                      <a:pt x="7" y="0"/>
                    </a:lnTo>
                    <a:lnTo>
                      <a:pt x="3" y="5"/>
                    </a:lnTo>
                    <a:lnTo>
                      <a:pt x="1" y="11"/>
                    </a:lnTo>
                    <a:lnTo>
                      <a:pt x="1" y="15"/>
                    </a:lnTo>
                    <a:lnTo>
                      <a:pt x="1" y="20"/>
                    </a:lnTo>
                    <a:lnTo>
                      <a:pt x="0" y="25"/>
                    </a:lnTo>
                    <a:lnTo>
                      <a:pt x="5" y="25"/>
                    </a:lnTo>
                    <a:lnTo>
                      <a:pt x="11" y="26"/>
                    </a:lnTo>
                    <a:lnTo>
                      <a:pt x="15" y="26"/>
                    </a:lnTo>
                    <a:lnTo>
                      <a:pt x="15" y="21"/>
                    </a:lnTo>
                    <a:lnTo>
                      <a:pt x="20" y="22"/>
                    </a:lnTo>
                    <a:lnTo>
                      <a:pt x="21"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728" name="Freeform 184">
                <a:extLst>
                  <a:ext uri="{FF2B5EF4-FFF2-40B4-BE49-F238E27FC236}">
                    <a16:creationId xmlns:a16="http://schemas.microsoft.com/office/drawing/2014/main" id="{E0B4E206-0836-4ADA-9C35-462C35B7FEA2}"/>
                  </a:ext>
                </a:extLst>
              </p:cNvPr>
              <p:cNvSpPr>
                <a:spLocks/>
              </p:cNvSpPr>
              <p:nvPr/>
            </p:nvSpPr>
            <p:spPr bwMode="auto">
              <a:xfrm>
                <a:off x="4706" y="1236"/>
                <a:ext cx="4" cy="6"/>
              </a:xfrm>
              <a:custGeom>
                <a:avLst/>
                <a:gdLst>
                  <a:gd name="T0" fmla="*/ 4 w 21"/>
                  <a:gd name="T1" fmla="*/ 4 h 29"/>
                  <a:gd name="T2" fmla="*/ 4 w 21"/>
                  <a:gd name="T3" fmla="*/ 3 h 29"/>
                  <a:gd name="T4" fmla="*/ 4 w 21"/>
                  <a:gd name="T5" fmla="*/ 2 h 29"/>
                  <a:gd name="T6" fmla="*/ 4 w 21"/>
                  <a:gd name="T7" fmla="*/ 1 h 29"/>
                  <a:gd name="T8" fmla="*/ 3 w 21"/>
                  <a:gd name="T9" fmla="*/ 1 h 29"/>
                  <a:gd name="T10" fmla="*/ 2 w 21"/>
                  <a:gd name="T11" fmla="*/ 0 h 29"/>
                  <a:gd name="T12" fmla="*/ 2 w 21"/>
                  <a:gd name="T13" fmla="*/ 1 h 29"/>
                  <a:gd name="T14" fmla="*/ 1 w 21"/>
                  <a:gd name="T15" fmla="*/ 1 h 29"/>
                  <a:gd name="T16" fmla="*/ 0 w 21"/>
                  <a:gd name="T17" fmla="*/ 1 h 29"/>
                  <a:gd name="T18" fmla="*/ 0 w 21"/>
                  <a:gd name="T19" fmla="*/ 2 h 29"/>
                  <a:gd name="T20" fmla="*/ 0 w 21"/>
                  <a:gd name="T21" fmla="*/ 3 h 29"/>
                  <a:gd name="T22" fmla="*/ 0 w 21"/>
                  <a:gd name="T23" fmla="*/ 4 h 29"/>
                  <a:gd name="T24" fmla="*/ 0 w 21"/>
                  <a:gd name="T25" fmla="*/ 5 h 29"/>
                  <a:gd name="T26" fmla="*/ 1 w 21"/>
                  <a:gd name="T27" fmla="*/ 6 h 29"/>
                  <a:gd name="T28" fmla="*/ 2 w 21"/>
                  <a:gd name="T29" fmla="*/ 6 h 29"/>
                  <a:gd name="T30" fmla="*/ 3 w 21"/>
                  <a:gd name="T31" fmla="*/ 5 h 29"/>
                  <a:gd name="T32" fmla="*/ 4 w 21"/>
                  <a:gd name="T33" fmla="*/ 4 h 2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1"/>
                  <a:gd name="T52" fmla="*/ 0 h 29"/>
                  <a:gd name="T53" fmla="*/ 21 w 21"/>
                  <a:gd name="T54" fmla="*/ 29 h 2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1" h="29">
                    <a:moveTo>
                      <a:pt x="20" y="20"/>
                    </a:moveTo>
                    <a:lnTo>
                      <a:pt x="20" y="14"/>
                    </a:lnTo>
                    <a:lnTo>
                      <a:pt x="20" y="10"/>
                    </a:lnTo>
                    <a:lnTo>
                      <a:pt x="21" y="5"/>
                    </a:lnTo>
                    <a:lnTo>
                      <a:pt x="17" y="4"/>
                    </a:lnTo>
                    <a:lnTo>
                      <a:pt x="12" y="0"/>
                    </a:lnTo>
                    <a:lnTo>
                      <a:pt x="11" y="4"/>
                    </a:lnTo>
                    <a:lnTo>
                      <a:pt x="7" y="4"/>
                    </a:lnTo>
                    <a:lnTo>
                      <a:pt x="2" y="3"/>
                    </a:lnTo>
                    <a:lnTo>
                      <a:pt x="2" y="9"/>
                    </a:lnTo>
                    <a:lnTo>
                      <a:pt x="1" y="13"/>
                    </a:lnTo>
                    <a:lnTo>
                      <a:pt x="1" y="19"/>
                    </a:lnTo>
                    <a:lnTo>
                      <a:pt x="0" y="24"/>
                    </a:lnTo>
                    <a:lnTo>
                      <a:pt x="4" y="29"/>
                    </a:lnTo>
                    <a:lnTo>
                      <a:pt x="9" y="29"/>
                    </a:lnTo>
                    <a:lnTo>
                      <a:pt x="14" y="25"/>
                    </a:lnTo>
                    <a:lnTo>
                      <a:pt x="20"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729" name="Freeform 185">
                <a:extLst>
                  <a:ext uri="{FF2B5EF4-FFF2-40B4-BE49-F238E27FC236}">
                    <a16:creationId xmlns:a16="http://schemas.microsoft.com/office/drawing/2014/main" id="{78CB42CE-3A99-4811-8EE4-E308F26CB2B4}"/>
                  </a:ext>
                </a:extLst>
              </p:cNvPr>
              <p:cNvSpPr>
                <a:spLocks/>
              </p:cNvSpPr>
              <p:nvPr/>
            </p:nvSpPr>
            <p:spPr bwMode="auto">
              <a:xfrm>
                <a:off x="4706" y="1236"/>
                <a:ext cx="4" cy="6"/>
              </a:xfrm>
              <a:custGeom>
                <a:avLst/>
                <a:gdLst>
                  <a:gd name="T0" fmla="*/ 4 w 21"/>
                  <a:gd name="T1" fmla="*/ 4 h 29"/>
                  <a:gd name="T2" fmla="*/ 4 w 21"/>
                  <a:gd name="T3" fmla="*/ 3 h 29"/>
                  <a:gd name="T4" fmla="*/ 4 w 21"/>
                  <a:gd name="T5" fmla="*/ 2 h 29"/>
                  <a:gd name="T6" fmla="*/ 4 w 21"/>
                  <a:gd name="T7" fmla="*/ 1 h 29"/>
                  <a:gd name="T8" fmla="*/ 3 w 21"/>
                  <a:gd name="T9" fmla="*/ 1 h 29"/>
                  <a:gd name="T10" fmla="*/ 2 w 21"/>
                  <a:gd name="T11" fmla="*/ 0 h 29"/>
                  <a:gd name="T12" fmla="*/ 2 w 21"/>
                  <a:gd name="T13" fmla="*/ 1 h 29"/>
                  <a:gd name="T14" fmla="*/ 1 w 21"/>
                  <a:gd name="T15" fmla="*/ 1 h 29"/>
                  <a:gd name="T16" fmla="*/ 0 w 21"/>
                  <a:gd name="T17" fmla="*/ 1 h 29"/>
                  <a:gd name="T18" fmla="*/ 0 w 21"/>
                  <a:gd name="T19" fmla="*/ 2 h 29"/>
                  <a:gd name="T20" fmla="*/ 0 w 21"/>
                  <a:gd name="T21" fmla="*/ 3 h 29"/>
                  <a:gd name="T22" fmla="*/ 0 w 21"/>
                  <a:gd name="T23" fmla="*/ 4 h 29"/>
                  <a:gd name="T24" fmla="*/ 0 w 21"/>
                  <a:gd name="T25" fmla="*/ 5 h 29"/>
                  <a:gd name="T26" fmla="*/ 1 w 21"/>
                  <a:gd name="T27" fmla="*/ 6 h 29"/>
                  <a:gd name="T28" fmla="*/ 2 w 21"/>
                  <a:gd name="T29" fmla="*/ 6 h 29"/>
                  <a:gd name="T30" fmla="*/ 3 w 21"/>
                  <a:gd name="T31" fmla="*/ 5 h 29"/>
                  <a:gd name="T32" fmla="*/ 4 w 21"/>
                  <a:gd name="T33" fmla="*/ 4 h 2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1"/>
                  <a:gd name="T52" fmla="*/ 0 h 29"/>
                  <a:gd name="T53" fmla="*/ 21 w 21"/>
                  <a:gd name="T54" fmla="*/ 29 h 2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1" h="29">
                    <a:moveTo>
                      <a:pt x="20" y="20"/>
                    </a:moveTo>
                    <a:lnTo>
                      <a:pt x="20" y="14"/>
                    </a:lnTo>
                    <a:lnTo>
                      <a:pt x="20" y="10"/>
                    </a:lnTo>
                    <a:lnTo>
                      <a:pt x="21" y="5"/>
                    </a:lnTo>
                    <a:lnTo>
                      <a:pt x="17" y="4"/>
                    </a:lnTo>
                    <a:lnTo>
                      <a:pt x="12" y="0"/>
                    </a:lnTo>
                    <a:lnTo>
                      <a:pt x="11" y="4"/>
                    </a:lnTo>
                    <a:lnTo>
                      <a:pt x="7" y="4"/>
                    </a:lnTo>
                    <a:lnTo>
                      <a:pt x="2" y="3"/>
                    </a:lnTo>
                    <a:lnTo>
                      <a:pt x="2" y="9"/>
                    </a:lnTo>
                    <a:lnTo>
                      <a:pt x="1" y="13"/>
                    </a:lnTo>
                    <a:lnTo>
                      <a:pt x="1" y="19"/>
                    </a:lnTo>
                    <a:lnTo>
                      <a:pt x="0" y="24"/>
                    </a:lnTo>
                    <a:lnTo>
                      <a:pt x="4" y="29"/>
                    </a:lnTo>
                    <a:lnTo>
                      <a:pt x="9" y="29"/>
                    </a:lnTo>
                    <a:lnTo>
                      <a:pt x="14" y="25"/>
                    </a:lnTo>
                    <a:lnTo>
                      <a:pt x="20"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730" name="Freeform 186">
                <a:extLst>
                  <a:ext uri="{FF2B5EF4-FFF2-40B4-BE49-F238E27FC236}">
                    <a16:creationId xmlns:a16="http://schemas.microsoft.com/office/drawing/2014/main" id="{8AA2F9D6-F72C-40AB-88B4-A22B5068C197}"/>
                  </a:ext>
                </a:extLst>
              </p:cNvPr>
              <p:cNvSpPr>
                <a:spLocks/>
              </p:cNvSpPr>
              <p:nvPr/>
            </p:nvSpPr>
            <p:spPr bwMode="auto">
              <a:xfrm>
                <a:off x="4712" y="1198"/>
                <a:ext cx="5" cy="6"/>
              </a:xfrm>
              <a:custGeom>
                <a:avLst/>
                <a:gdLst>
                  <a:gd name="T0" fmla="*/ 5 w 22"/>
                  <a:gd name="T1" fmla="*/ 4 h 26"/>
                  <a:gd name="T2" fmla="*/ 5 w 22"/>
                  <a:gd name="T3" fmla="*/ 3 h 26"/>
                  <a:gd name="T4" fmla="*/ 5 w 22"/>
                  <a:gd name="T5" fmla="*/ 1 h 26"/>
                  <a:gd name="T6" fmla="*/ 5 w 22"/>
                  <a:gd name="T7" fmla="*/ 0 h 26"/>
                  <a:gd name="T8" fmla="*/ 4 w 22"/>
                  <a:gd name="T9" fmla="*/ 0 h 26"/>
                  <a:gd name="T10" fmla="*/ 3 w 22"/>
                  <a:gd name="T11" fmla="*/ 0 h 26"/>
                  <a:gd name="T12" fmla="*/ 2 w 22"/>
                  <a:gd name="T13" fmla="*/ 0 h 26"/>
                  <a:gd name="T14" fmla="*/ 2 w 22"/>
                  <a:gd name="T15" fmla="*/ 1 h 26"/>
                  <a:gd name="T16" fmla="*/ 1 w 22"/>
                  <a:gd name="T17" fmla="*/ 1 h 26"/>
                  <a:gd name="T18" fmla="*/ 0 w 22"/>
                  <a:gd name="T19" fmla="*/ 2 h 26"/>
                  <a:gd name="T20" fmla="*/ 0 w 22"/>
                  <a:gd name="T21" fmla="*/ 3 h 26"/>
                  <a:gd name="T22" fmla="*/ 0 w 22"/>
                  <a:gd name="T23" fmla="*/ 4 h 26"/>
                  <a:gd name="T24" fmla="*/ 0 w 22"/>
                  <a:gd name="T25" fmla="*/ 6 h 26"/>
                  <a:gd name="T26" fmla="*/ 1 w 22"/>
                  <a:gd name="T27" fmla="*/ 6 h 26"/>
                  <a:gd name="T28" fmla="*/ 3 w 22"/>
                  <a:gd name="T29" fmla="*/ 6 h 26"/>
                  <a:gd name="T30" fmla="*/ 3 w 22"/>
                  <a:gd name="T31" fmla="*/ 6 h 26"/>
                  <a:gd name="T32" fmla="*/ 3 w 22"/>
                  <a:gd name="T33" fmla="*/ 5 h 26"/>
                  <a:gd name="T34" fmla="*/ 5 w 22"/>
                  <a:gd name="T35" fmla="*/ 5 h 26"/>
                  <a:gd name="T36" fmla="*/ 5 w 22"/>
                  <a:gd name="T37" fmla="*/ 4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2"/>
                  <a:gd name="T58" fmla="*/ 0 h 26"/>
                  <a:gd name="T59" fmla="*/ 22 w 22"/>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2" h="26">
                    <a:moveTo>
                      <a:pt x="21" y="16"/>
                    </a:moveTo>
                    <a:lnTo>
                      <a:pt x="21" y="11"/>
                    </a:lnTo>
                    <a:lnTo>
                      <a:pt x="22" y="6"/>
                    </a:lnTo>
                    <a:lnTo>
                      <a:pt x="22" y="1"/>
                    </a:lnTo>
                    <a:lnTo>
                      <a:pt x="17" y="1"/>
                    </a:lnTo>
                    <a:lnTo>
                      <a:pt x="13" y="0"/>
                    </a:lnTo>
                    <a:lnTo>
                      <a:pt x="7" y="0"/>
                    </a:lnTo>
                    <a:lnTo>
                      <a:pt x="7" y="4"/>
                    </a:lnTo>
                    <a:lnTo>
                      <a:pt x="3" y="4"/>
                    </a:lnTo>
                    <a:lnTo>
                      <a:pt x="2" y="10"/>
                    </a:lnTo>
                    <a:lnTo>
                      <a:pt x="2" y="15"/>
                    </a:lnTo>
                    <a:lnTo>
                      <a:pt x="2" y="19"/>
                    </a:lnTo>
                    <a:lnTo>
                      <a:pt x="0" y="25"/>
                    </a:lnTo>
                    <a:lnTo>
                      <a:pt x="5" y="25"/>
                    </a:lnTo>
                    <a:lnTo>
                      <a:pt x="11" y="25"/>
                    </a:lnTo>
                    <a:lnTo>
                      <a:pt x="15" y="26"/>
                    </a:lnTo>
                    <a:lnTo>
                      <a:pt x="15" y="20"/>
                    </a:lnTo>
                    <a:lnTo>
                      <a:pt x="20" y="21"/>
                    </a:lnTo>
                    <a:lnTo>
                      <a:pt x="21"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731" name="Freeform 187">
                <a:extLst>
                  <a:ext uri="{FF2B5EF4-FFF2-40B4-BE49-F238E27FC236}">
                    <a16:creationId xmlns:a16="http://schemas.microsoft.com/office/drawing/2014/main" id="{8E65DEA0-DAD3-4C09-A0D7-FA01B5F4D183}"/>
                  </a:ext>
                </a:extLst>
              </p:cNvPr>
              <p:cNvSpPr>
                <a:spLocks/>
              </p:cNvSpPr>
              <p:nvPr/>
            </p:nvSpPr>
            <p:spPr bwMode="auto">
              <a:xfrm>
                <a:off x="4712" y="1198"/>
                <a:ext cx="5" cy="6"/>
              </a:xfrm>
              <a:custGeom>
                <a:avLst/>
                <a:gdLst>
                  <a:gd name="T0" fmla="*/ 5 w 22"/>
                  <a:gd name="T1" fmla="*/ 4 h 26"/>
                  <a:gd name="T2" fmla="*/ 5 w 22"/>
                  <a:gd name="T3" fmla="*/ 3 h 26"/>
                  <a:gd name="T4" fmla="*/ 5 w 22"/>
                  <a:gd name="T5" fmla="*/ 1 h 26"/>
                  <a:gd name="T6" fmla="*/ 5 w 22"/>
                  <a:gd name="T7" fmla="*/ 0 h 26"/>
                  <a:gd name="T8" fmla="*/ 4 w 22"/>
                  <a:gd name="T9" fmla="*/ 0 h 26"/>
                  <a:gd name="T10" fmla="*/ 3 w 22"/>
                  <a:gd name="T11" fmla="*/ 0 h 26"/>
                  <a:gd name="T12" fmla="*/ 2 w 22"/>
                  <a:gd name="T13" fmla="*/ 0 h 26"/>
                  <a:gd name="T14" fmla="*/ 2 w 22"/>
                  <a:gd name="T15" fmla="*/ 1 h 26"/>
                  <a:gd name="T16" fmla="*/ 1 w 22"/>
                  <a:gd name="T17" fmla="*/ 1 h 26"/>
                  <a:gd name="T18" fmla="*/ 0 w 22"/>
                  <a:gd name="T19" fmla="*/ 2 h 26"/>
                  <a:gd name="T20" fmla="*/ 0 w 22"/>
                  <a:gd name="T21" fmla="*/ 3 h 26"/>
                  <a:gd name="T22" fmla="*/ 0 w 22"/>
                  <a:gd name="T23" fmla="*/ 4 h 26"/>
                  <a:gd name="T24" fmla="*/ 0 w 22"/>
                  <a:gd name="T25" fmla="*/ 6 h 26"/>
                  <a:gd name="T26" fmla="*/ 1 w 22"/>
                  <a:gd name="T27" fmla="*/ 6 h 26"/>
                  <a:gd name="T28" fmla="*/ 3 w 22"/>
                  <a:gd name="T29" fmla="*/ 6 h 26"/>
                  <a:gd name="T30" fmla="*/ 3 w 22"/>
                  <a:gd name="T31" fmla="*/ 6 h 26"/>
                  <a:gd name="T32" fmla="*/ 3 w 22"/>
                  <a:gd name="T33" fmla="*/ 5 h 26"/>
                  <a:gd name="T34" fmla="*/ 5 w 22"/>
                  <a:gd name="T35" fmla="*/ 5 h 26"/>
                  <a:gd name="T36" fmla="*/ 5 w 22"/>
                  <a:gd name="T37" fmla="*/ 4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2"/>
                  <a:gd name="T58" fmla="*/ 0 h 26"/>
                  <a:gd name="T59" fmla="*/ 22 w 22"/>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2" h="26">
                    <a:moveTo>
                      <a:pt x="21" y="16"/>
                    </a:moveTo>
                    <a:lnTo>
                      <a:pt x="21" y="11"/>
                    </a:lnTo>
                    <a:lnTo>
                      <a:pt x="22" y="6"/>
                    </a:lnTo>
                    <a:lnTo>
                      <a:pt x="22" y="1"/>
                    </a:lnTo>
                    <a:lnTo>
                      <a:pt x="17" y="1"/>
                    </a:lnTo>
                    <a:lnTo>
                      <a:pt x="13" y="0"/>
                    </a:lnTo>
                    <a:lnTo>
                      <a:pt x="7" y="0"/>
                    </a:lnTo>
                    <a:lnTo>
                      <a:pt x="7" y="4"/>
                    </a:lnTo>
                    <a:lnTo>
                      <a:pt x="3" y="4"/>
                    </a:lnTo>
                    <a:lnTo>
                      <a:pt x="2" y="10"/>
                    </a:lnTo>
                    <a:lnTo>
                      <a:pt x="2" y="15"/>
                    </a:lnTo>
                    <a:lnTo>
                      <a:pt x="2" y="19"/>
                    </a:lnTo>
                    <a:lnTo>
                      <a:pt x="0" y="25"/>
                    </a:lnTo>
                    <a:lnTo>
                      <a:pt x="5" y="25"/>
                    </a:lnTo>
                    <a:lnTo>
                      <a:pt x="11" y="25"/>
                    </a:lnTo>
                    <a:lnTo>
                      <a:pt x="15" y="26"/>
                    </a:lnTo>
                    <a:lnTo>
                      <a:pt x="15" y="20"/>
                    </a:lnTo>
                    <a:lnTo>
                      <a:pt x="20" y="21"/>
                    </a:lnTo>
                    <a:lnTo>
                      <a:pt x="21"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732" name="Freeform 188">
                <a:extLst>
                  <a:ext uri="{FF2B5EF4-FFF2-40B4-BE49-F238E27FC236}">
                    <a16:creationId xmlns:a16="http://schemas.microsoft.com/office/drawing/2014/main" id="{EA3D4ABA-573E-47D0-B3FE-90167E90183C}"/>
                  </a:ext>
                </a:extLst>
              </p:cNvPr>
              <p:cNvSpPr>
                <a:spLocks/>
              </p:cNvSpPr>
              <p:nvPr/>
            </p:nvSpPr>
            <p:spPr bwMode="auto">
              <a:xfrm>
                <a:off x="4718" y="1141"/>
                <a:ext cx="5" cy="7"/>
              </a:xfrm>
              <a:custGeom>
                <a:avLst/>
                <a:gdLst>
                  <a:gd name="T0" fmla="*/ 5 w 25"/>
                  <a:gd name="T1" fmla="*/ 5 h 31"/>
                  <a:gd name="T2" fmla="*/ 5 w 25"/>
                  <a:gd name="T3" fmla="*/ 4 h 31"/>
                  <a:gd name="T4" fmla="*/ 5 w 25"/>
                  <a:gd name="T5" fmla="*/ 3 h 31"/>
                  <a:gd name="T6" fmla="*/ 5 w 25"/>
                  <a:gd name="T7" fmla="*/ 2 h 31"/>
                  <a:gd name="T8" fmla="*/ 4 w 25"/>
                  <a:gd name="T9" fmla="*/ 1 h 31"/>
                  <a:gd name="T10" fmla="*/ 4 w 25"/>
                  <a:gd name="T11" fmla="*/ 0 h 31"/>
                  <a:gd name="T12" fmla="*/ 3 w 25"/>
                  <a:gd name="T13" fmla="*/ 0 h 31"/>
                  <a:gd name="T14" fmla="*/ 3 w 25"/>
                  <a:gd name="T15" fmla="*/ 1 h 31"/>
                  <a:gd name="T16" fmla="*/ 2 w 25"/>
                  <a:gd name="T17" fmla="*/ 1 h 31"/>
                  <a:gd name="T18" fmla="*/ 1 w 25"/>
                  <a:gd name="T19" fmla="*/ 1 h 31"/>
                  <a:gd name="T20" fmla="*/ 1 w 25"/>
                  <a:gd name="T21" fmla="*/ 2 h 31"/>
                  <a:gd name="T22" fmla="*/ 1 w 25"/>
                  <a:gd name="T23" fmla="*/ 3 h 31"/>
                  <a:gd name="T24" fmla="*/ 0 w 25"/>
                  <a:gd name="T25" fmla="*/ 3 h 31"/>
                  <a:gd name="T26" fmla="*/ 0 w 25"/>
                  <a:gd name="T27" fmla="*/ 4 h 31"/>
                  <a:gd name="T28" fmla="*/ 1 w 25"/>
                  <a:gd name="T29" fmla="*/ 4 h 31"/>
                  <a:gd name="T30" fmla="*/ 1 w 25"/>
                  <a:gd name="T31" fmla="*/ 6 h 31"/>
                  <a:gd name="T32" fmla="*/ 1 w 25"/>
                  <a:gd name="T33" fmla="*/ 7 h 31"/>
                  <a:gd name="T34" fmla="*/ 2 w 25"/>
                  <a:gd name="T35" fmla="*/ 7 h 31"/>
                  <a:gd name="T36" fmla="*/ 3 w 25"/>
                  <a:gd name="T37" fmla="*/ 7 h 31"/>
                  <a:gd name="T38" fmla="*/ 4 w 25"/>
                  <a:gd name="T39" fmla="*/ 6 h 31"/>
                  <a:gd name="T40" fmla="*/ 4 w 25"/>
                  <a:gd name="T41" fmla="*/ 5 h 31"/>
                  <a:gd name="T42" fmla="*/ 5 w 25"/>
                  <a:gd name="T43" fmla="*/ 5 h 3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5"/>
                  <a:gd name="T67" fmla="*/ 0 h 31"/>
                  <a:gd name="T68" fmla="*/ 25 w 25"/>
                  <a:gd name="T69" fmla="*/ 31 h 3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5" h="31">
                    <a:moveTo>
                      <a:pt x="24" y="22"/>
                    </a:moveTo>
                    <a:lnTo>
                      <a:pt x="24" y="16"/>
                    </a:lnTo>
                    <a:lnTo>
                      <a:pt x="24" y="12"/>
                    </a:lnTo>
                    <a:lnTo>
                      <a:pt x="25" y="7"/>
                    </a:lnTo>
                    <a:lnTo>
                      <a:pt x="21" y="6"/>
                    </a:lnTo>
                    <a:lnTo>
                      <a:pt x="21" y="1"/>
                    </a:lnTo>
                    <a:lnTo>
                      <a:pt x="16" y="0"/>
                    </a:lnTo>
                    <a:lnTo>
                      <a:pt x="15" y="6"/>
                    </a:lnTo>
                    <a:lnTo>
                      <a:pt x="11" y="5"/>
                    </a:lnTo>
                    <a:lnTo>
                      <a:pt x="6" y="5"/>
                    </a:lnTo>
                    <a:lnTo>
                      <a:pt x="6" y="10"/>
                    </a:lnTo>
                    <a:lnTo>
                      <a:pt x="5" y="15"/>
                    </a:lnTo>
                    <a:lnTo>
                      <a:pt x="0" y="15"/>
                    </a:lnTo>
                    <a:lnTo>
                      <a:pt x="0" y="19"/>
                    </a:lnTo>
                    <a:lnTo>
                      <a:pt x="5" y="19"/>
                    </a:lnTo>
                    <a:lnTo>
                      <a:pt x="4" y="25"/>
                    </a:lnTo>
                    <a:lnTo>
                      <a:pt x="4" y="30"/>
                    </a:lnTo>
                    <a:lnTo>
                      <a:pt x="8" y="31"/>
                    </a:lnTo>
                    <a:lnTo>
                      <a:pt x="13" y="31"/>
                    </a:lnTo>
                    <a:lnTo>
                      <a:pt x="19" y="26"/>
                    </a:lnTo>
                    <a:lnTo>
                      <a:pt x="19" y="21"/>
                    </a:lnTo>
                    <a:lnTo>
                      <a:pt x="24"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733" name="Freeform 189">
                <a:extLst>
                  <a:ext uri="{FF2B5EF4-FFF2-40B4-BE49-F238E27FC236}">
                    <a16:creationId xmlns:a16="http://schemas.microsoft.com/office/drawing/2014/main" id="{874038F4-1EBE-4F7E-A411-87973FC6CEED}"/>
                  </a:ext>
                </a:extLst>
              </p:cNvPr>
              <p:cNvSpPr>
                <a:spLocks/>
              </p:cNvSpPr>
              <p:nvPr/>
            </p:nvSpPr>
            <p:spPr bwMode="auto">
              <a:xfrm>
                <a:off x="4718" y="1141"/>
                <a:ext cx="5" cy="7"/>
              </a:xfrm>
              <a:custGeom>
                <a:avLst/>
                <a:gdLst>
                  <a:gd name="T0" fmla="*/ 5 w 25"/>
                  <a:gd name="T1" fmla="*/ 5 h 31"/>
                  <a:gd name="T2" fmla="*/ 5 w 25"/>
                  <a:gd name="T3" fmla="*/ 4 h 31"/>
                  <a:gd name="T4" fmla="*/ 5 w 25"/>
                  <a:gd name="T5" fmla="*/ 3 h 31"/>
                  <a:gd name="T6" fmla="*/ 5 w 25"/>
                  <a:gd name="T7" fmla="*/ 2 h 31"/>
                  <a:gd name="T8" fmla="*/ 4 w 25"/>
                  <a:gd name="T9" fmla="*/ 1 h 31"/>
                  <a:gd name="T10" fmla="*/ 4 w 25"/>
                  <a:gd name="T11" fmla="*/ 0 h 31"/>
                  <a:gd name="T12" fmla="*/ 3 w 25"/>
                  <a:gd name="T13" fmla="*/ 0 h 31"/>
                  <a:gd name="T14" fmla="*/ 3 w 25"/>
                  <a:gd name="T15" fmla="*/ 1 h 31"/>
                  <a:gd name="T16" fmla="*/ 2 w 25"/>
                  <a:gd name="T17" fmla="*/ 1 h 31"/>
                  <a:gd name="T18" fmla="*/ 1 w 25"/>
                  <a:gd name="T19" fmla="*/ 1 h 31"/>
                  <a:gd name="T20" fmla="*/ 1 w 25"/>
                  <a:gd name="T21" fmla="*/ 2 h 31"/>
                  <a:gd name="T22" fmla="*/ 1 w 25"/>
                  <a:gd name="T23" fmla="*/ 3 h 31"/>
                  <a:gd name="T24" fmla="*/ 0 w 25"/>
                  <a:gd name="T25" fmla="*/ 3 h 31"/>
                  <a:gd name="T26" fmla="*/ 0 w 25"/>
                  <a:gd name="T27" fmla="*/ 4 h 31"/>
                  <a:gd name="T28" fmla="*/ 1 w 25"/>
                  <a:gd name="T29" fmla="*/ 4 h 31"/>
                  <a:gd name="T30" fmla="*/ 1 w 25"/>
                  <a:gd name="T31" fmla="*/ 6 h 31"/>
                  <a:gd name="T32" fmla="*/ 1 w 25"/>
                  <a:gd name="T33" fmla="*/ 7 h 31"/>
                  <a:gd name="T34" fmla="*/ 2 w 25"/>
                  <a:gd name="T35" fmla="*/ 7 h 31"/>
                  <a:gd name="T36" fmla="*/ 3 w 25"/>
                  <a:gd name="T37" fmla="*/ 7 h 31"/>
                  <a:gd name="T38" fmla="*/ 4 w 25"/>
                  <a:gd name="T39" fmla="*/ 6 h 31"/>
                  <a:gd name="T40" fmla="*/ 4 w 25"/>
                  <a:gd name="T41" fmla="*/ 5 h 31"/>
                  <a:gd name="T42" fmla="*/ 5 w 25"/>
                  <a:gd name="T43" fmla="*/ 5 h 3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5"/>
                  <a:gd name="T67" fmla="*/ 0 h 31"/>
                  <a:gd name="T68" fmla="*/ 25 w 25"/>
                  <a:gd name="T69" fmla="*/ 31 h 3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5" h="31">
                    <a:moveTo>
                      <a:pt x="24" y="22"/>
                    </a:moveTo>
                    <a:lnTo>
                      <a:pt x="24" y="16"/>
                    </a:lnTo>
                    <a:lnTo>
                      <a:pt x="24" y="12"/>
                    </a:lnTo>
                    <a:lnTo>
                      <a:pt x="25" y="7"/>
                    </a:lnTo>
                    <a:lnTo>
                      <a:pt x="21" y="6"/>
                    </a:lnTo>
                    <a:lnTo>
                      <a:pt x="21" y="1"/>
                    </a:lnTo>
                    <a:lnTo>
                      <a:pt x="16" y="0"/>
                    </a:lnTo>
                    <a:lnTo>
                      <a:pt x="15" y="6"/>
                    </a:lnTo>
                    <a:lnTo>
                      <a:pt x="11" y="5"/>
                    </a:lnTo>
                    <a:lnTo>
                      <a:pt x="6" y="5"/>
                    </a:lnTo>
                    <a:lnTo>
                      <a:pt x="6" y="10"/>
                    </a:lnTo>
                    <a:lnTo>
                      <a:pt x="5" y="15"/>
                    </a:lnTo>
                    <a:lnTo>
                      <a:pt x="0" y="15"/>
                    </a:lnTo>
                    <a:lnTo>
                      <a:pt x="0" y="19"/>
                    </a:lnTo>
                    <a:lnTo>
                      <a:pt x="5" y="19"/>
                    </a:lnTo>
                    <a:lnTo>
                      <a:pt x="4" y="25"/>
                    </a:lnTo>
                    <a:lnTo>
                      <a:pt x="4" y="30"/>
                    </a:lnTo>
                    <a:lnTo>
                      <a:pt x="8" y="31"/>
                    </a:lnTo>
                    <a:lnTo>
                      <a:pt x="13" y="31"/>
                    </a:lnTo>
                    <a:lnTo>
                      <a:pt x="19" y="26"/>
                    </a:lnTo>
                    <a:lnTo>
                      <a:pt x="19" y="21"/>
                    </a:lnTo>
                    <a:lnTo>
                      <a:pt x="24"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734" name="Freeform 190">
                <a:extLst>
                  <a:ext uri="{FF2B5EF4-FFF2-40B4-BE49-F238E27FC236}">
                    <a16:creationId xmlns:a16="http://schemas.microsoft.com/office/drawing/2014/main" id="{210171E2-1446-4A3A-87D6-ECFF3FF09991}"/>
                  </a:ext>
                </a:extLst>
              </p:cNvPr>
              <p:cNvSpPr>
                <a:spLocks/>
              </p:cNvSpPr>
              <p:nvPr/>
            </p:nvSpPr>
            <p:spPr bwMode="auto">
              <a:xfrm>
                <a:off x="4702" y="1165"/>
                <a:ext cx="4" cy="5"/>
              </a:xfrm>
              <a:custGeom>
                <a:avLst/>
                <a:gdLst>
                  <a:gd name="T0" fmla="*/ 4 w 20"/>
                  <a:gd name="T1" fmla="*/ 4 h 26"/>
                  <a:gd name="T2" fmla="*/ 4 w 20"/>
                  <a:gd name="T3" fmla="*/ 3 h 26"/>
                  <a:gd name="T4" fmla="*/ 4 w 20"/>
                  <a:gd name="T5" fmla="*/ 2 h 26"/>
                  <a:gd name="T6" fmla="*/ 4 w 20"/>
                  <a:gd name="T7" fmla="*/ 1 h 26"/>
                  <a:gd name="T8" fmla="*/ 4 w 20"/>
                  <a:gd name="T9" fmla="*/ 0 h 26"/>
                  <a:gd name="T10" fmla="*/ 3 w 20"/>
                  <a:gd name="T11" fmla="*/ 0 h 26"/>
                  <a:gd name="T12" fmla="*/ 2 w 20"/>
                  <a:gd name="T13" fmla="*/ 0 h 26"/>
                  <a:gd name="T14" fmla="*/ 1 w 20"/>
                  <a:gd name="T15" fmla="*/ 0 h 26"/>
                  <a:gd name="T16" fmla="*/ 1 w 20"/>
                  <a:gd name="T17" fmla="*/ 1 h 26"/>
                  <a:gd name="T18" fmla="*/ 0 w 20"/>
                  <a:gd name="T19" fmla="*/ 1 h 26"/>
                  <a:gd name="T20" fmla="*/ 0 w 20"/>
                  <a:gd name="T21" fmla="*/ 2 h 26"/>
                  <a:gd name="T22" fmla="*/ 0 w 20"/>
                  <a:gd name="T23" fmla="*/ 3 h 26"/>
                  <a:gd name="T24" fmla="*/ 0 w 20"/>
                  <a:gd name="T25" fmla="*/ 4 h 26"/>
                  <a:gd name="T26" fmla="*/ 0 w 20"/>
                  <a:gd name="T27" fmla="*/ 5 h 26"/>
                  <a:gd name="T28" fmla="*/ 1 w 20"/>
                  <a:gd name="T29" fmla="*/ 5 h 26"/>
                  <a:gd name="T30" fmla="*/ 2 w 20"/>
                  <a:gd name="T31" fmla="*/ 5 h 26"/>
                  <a:gd name="T32" fmla="*/ 3 w 20"/>
                  <a:gd name="T33" fmla="*/ 5 h 26"/>
                  <a:gd name="T34" fmla="*/ 4 w 20"/>
                  <a:gd name="T35" fmla="*/ 4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6"/>
                  <a:gd name="T56" fmla="*/ 20 w 2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6">
                    <a:moveTo>
                      <a:pt x="19" y="21"/>
                    </a:moveTo>
                    <a:lnTo>
                      <a:pt x="19" y="17"/>
                    </a:lnTo>
                    <a:lnTo>
                      <a:pt x="20" y="11"/>
                    </a:lnTo>
                    <a:lnTo>
                      <a:pt x="20" y="7"/>
                    </a:lnTo>
                    <a:lnTo>
                      <a:pt x="20" y="2"/>
                    </a:lnTo>
                    <a:lnTo>
                      <a:pt x="15" y="1"/>
                    </a:lnTo>
                    <a:lnTo>
                      <a:pt x="11" y="1"/>
                    </a:lnTo>
                    <a:lnTo>
                      <a:pt x="6" y="0"/>
                    </a:lnTo>
                    <a:lnTo>
                      <a:pt x="6" y="6"/>
                    </a:lnTo>
                    <a:lnTo>
                      <a:pt x="1" y="6"/>
                    </a:lnTo>
                    <a:lnTo>
                      <a:pt x="1" y="10"/>
                    </a:lnTo>
                    <a:lnTo>
                      <a:pt x="1" y="15"/>
                    </a:lnTo>
                    <a:lnTo>
                      <a:pt x="0" y="20"/>
                    </a:lnTo>
                    <a:lnTo>
                      <a:pt x="0" y="25"/>
                    </a:lnTo>
                    <a:lnTo>
                      <a:pt x="4" y="26"/>
                    </a:lnTo>
                    <a:lnTo>
                      <a:pt x="9" y="26"/>
                    </a:lnTo>
                    <a:lnTo>
                      <a:pt x="13" y="26"/>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735" name="Freeform 191">
                <a:extLst>
                  <a:ext uri="{FF2B5EF4-FFF2-40B4-BE49-F238E27FC236}">
                    <a16:creationId xmlns:a16="http://schemas.microsoft.com/office/drawing/2014/main" id="{94ADC9A7-6E0E-4307-9D52-2D1C407723C6}"/>
                  </a:ext>
                </a:extLst>
              </p:cNvPr>
              <p:cNvSpPr>
                <a:spLocks/>
              </p:cNvSpPr>
              <p:nvPr/>
            </p:nvSpPr>
            <p:spPr bwMode="auto">
              <a:xfrm>
                <a:off x="4702" y="1165"/>
                <a:ext cx="4" cy="5"/>
              </a:xfrm>
              <a:custGeom>
                <a:avLst/>
                <a:gdLst>
                  <a:gd name="T0" fmla="*/ 4 w 20"/>
                  <a:gd name="T1" fmla="*/ 4 h 26"/>
                  <a:gd name="T2" fmla="*/ 4 w 20"/>
                  <a:gd name="T3" fmla="*/ 3 h 26"/>
                  <a:gd name="T4" fmla="*/ 4 w 20"/>
                  <a:gd name="T5" fmla="*/ 2 h 26"/>
                  <a:gd name="T6" fmla="*/ 4 w 20"/>
                  <a:gd name="T7" fmla="*/ 1 h 26"/>
                  <a:gd name="T8" fmla="*/ 4 w 20"/>
                  <a:gd name="T9" fmla="*/ 0 h 26"/>
                  <a:gd name="T10" fmla="*/ 3 w 20"/>
                  <a:gd name="T11" fmla="*/ 0 h 26"/>
                  <a:gd name="T12" fmla="*/ 2 w 20"/>
                  <a:gd name="T13" fmla="*/ 0 h 26"/>
                  <a:gd name="T14" fmla="*/ 1 w 20"/>
                  <a:gd name="T15" fmla="*/ 0 h 26"/>
                  <a:gd name="T16" fmla="*/ 1 w 20"/>
                  <a:gd name="T17" fmla="*/ 1 h 26"/>
                  <a:gd name="T18" fmla="*/ 0 w 20"/>
                  <a:gd name="T19" fmla="*/ 1 h 26"/>
                  <a:gd name="T20" fmla="*/ 0 w 20"/>
                  <a:gd name="T21" fmla="*/ 2 h 26"/>
                  <a:gd name="T22" fmla="*/ 0 w 20"/>
                  <a:gd name="T23" fmla="*/ 3 h 26"/>
                  <a:gd name="T24" fmla="*/ 0 w 20"/>
                  <a:gd name="T25" fmla="*/ 4 h 26"/>
                  <a:gd name="T26" fmla="*/ 0 w 20"/>
                  <a:gd name="T27" fmla="*/ 5 h 26"/>
                  <a:gd name="T28" fmla="*/ 1 w 20"/>
                  <a:gd name="T29" fmla="*/ 5 h 26"/>
                  <a:gd name="T30" fmla="*/ 2 w 20"/>
                  <a:gd name="T31" fmla="*/ 5 h 26"/>
                  <a:gd name="T32" fmla="*/ 3 w 20"/>
                  <a:gd name="T33" fmla="*/ 5 h 26"/>
                  <a:gd name="T34" fmla="*/ 4 w 20"/>
                  <a:gd name="T35" fmla="*/ 4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6"/>
                  <a:gd name="T56" fmla="*/ 20 w 2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6">
                    <a:moveTo>
                      <a:pt x="19" y="21"/>
                    </a:moveTo>
                    <a:lnTo>
                      <a:pt x="19" y="17"/>
                    </a:lnTo>
                    <a:lnTo>
                      <a:pt x="20" y="11"/>
                    </a:lnTo>
                    <a:lnTo>
                      <a:pt x="20" y="7"/>
                    </a:lnTo>
                    <a:lnTo>
                      <a:pt x="20" y="2"/>
                    </a:lnTo>
                    <a:lnTo>
                      <a:pt x="15" y="1"/>
                    </a:lnTo>
                    <a:lnTo>
                      <a:pt x="11" y="1"/>
                    </a:lnTo>
                    <a:lnTo>
                      <a:pt x="6" y="0"/>
                    </a:lnTo>
                    <a:lnTo>
                      <a:pt x="6" y="6"/>
                    </a:lnTo>
                    <a:lnTo>
                      <a:pt x="1" y="6"/>
                    </a:lnTo>
                    <a:lnTo>
                      <a:pt x="1" y="10"/>
                    </a:lnTo>
                    <a:lnTo>
                      <a:pt x="1" y="15"/>
                    </a:lnTo>
                    <a:lnTo>
                      <a:pt x="0" y="20"/>
                    </a:lnTo>
                    <a:lnTo>
                      <a:pt x="0" y="25"/>
                    </a:lnTo>
                    <a:lnTo>
                      <a:pt x="4" y="26"/>
                    </a:lnTo>
                    <a:lnTo>
                      <a:pt x="9" y="26"/>
                    </a:lnTo>
                    <a:lnTo>
                      <a:pt x="13" y="26"/>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736" name="Freeform 192">
                <a:extLst>
                  <a:ext uri="{FF2B5EF4-FFF2-40B4-BE49-F238E27FC236}">
                    <a16:creationId xmlns:a16="http://schemas.microsoft.com/office/drawing/2014/main" id="{F18D66A1-53CC-4CA7-8ED9-FAEF8AB1BF17}"/>
                  </a:ext>
                </a:extLst>
              </p:cNvPr>
              <p:cNvSpPr>
                <a:spLocks/>
              </p:cNvSpPr>
              <p:nvPr/>
            </p:nvSpPr>
            <p:spPr bwMode="auto">
              <a:xfrm>
                <a:off x="4713" y="1104"/>
                <a:ext cx="4" cy="5"/>
              </a:xfrm>
              <a:custGeom>
                <a:avLst/>
                <a:gdLst>
                  <a:gd name="T0" fmla="*/ 4 w 20"/>
                  <a:gd name="T1" fmla="*/ 3 h 26"/>
                  <a:gd name="T2" fmla="*/ 4 w 20"/>
                  <a:gd name="T3" fmla="*/ 2 h 26"/>
                  <a:gd name="T4" fmla="*/ 4 w 20"/>
                  <a:gd name="T5" fmla="*/ 1 h 26"/>
                  <a:gd name="T6" fmla="*/ 4 w 20"/>
                  <a:gd name="T7" fmla="*/ 0 h 26"/>
                  <a:gd name="T8" fmla="*/ 3 w 20"/>
                  <a:gd name="T9" fmla="*/ 0 h 26"/>
                  <a:gd name="T10" fmla="*/ 2 w 20"/>
                  <a:gd name="T11" fmla="*/ 0 h 26"/>
                  <a:gd name="T12" fmla="*/ 1 w 20"/>
                  <a:gd name="T13" fmla="*/ 0 h 26"/>
                  <a:gd name="T14" fmla="*/ 0 w 20"/>
                  <a:gd name="T15" fmla="*/ 1 h 26"/>
                  <a:gd name="T16" fmla="*/ 0 w 20"/>
                  <a:gd name="T17" fmla="*/ 2 h 26"/>
                  <a:gd name="T18" fmla="*/ 0 w 20"/>
                  <a:gd name="T19" fmla="*/ 3 h 26"/>
                  <a:gd name="T20" fmla="*/ 0 w 20"/>
                  <a:gd name="T21" fmla="*/ 4 h 26"/>
                  <a:gd name="T22" fmla="*/ 0 w 20"/>
                  <a:gd name="T23" fmla="*/ 5 h 26"/>
                  <a:gd name="T24" fmla="*/ 1 w 20"/>
                  <a:gd name="T25" fmla="*/ 5 h 26"/>
                  <a:gd name="T26" fmla="*/ 2 w 20"/>
                  <a:gd name="T27" fmla="*/ 5 h 26"/>
                  <a:gd name="T28" fmla="*/ 3 w 20"/>
                  <a:gd name="T29" fmla="*/ 5 h 26"/>
                  <a:gd name="T30" fmla="*/ 3 w 20"/>
                  <a:gd name="T31" fmla="*/ 4 h 26"/>
                  <a:gd name="T32" fmla="*/ 4 w 20"/>
                  <a:gd name="T33" fmla="*/ 4 h 26"/>
                  <a:gd name="T34" fmla="*/ 4 w 20"/>
                  <a:gd name="T35" fmla="*/ 3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6"/>
                  <a:gd name="T56" fmla="*/ 20 w 2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6">
                    <a:moveTo>
                      <a:pt x="19" y="16"/>
                    </a:moveTo>
                    <a:lnTo>
                      <a:pt x="20" y="12"/>
                    </a:lnTo>
                    <a:lnTo>
                      <a:pt x="20" y="6"/>
                    </a:lnTo>
                    <a:lnTo>
                      <a:pt x="20" y="2"/>
                    </a:lnTo>
                    <a:lnTo>
                      <a:pt x="15" y="0"/>
                    </a:lnTo>
                    <a:lnTo>
                      <a:pt x="11" y="0"/>
                    </a:lnTo>
                    <a:lnTo>
                      <a:pt x="6" y="0"/>
                    </a:lnTo>
                    <a:lnTo>
                      <a:pt x="1" y="5"/>
                    </a:lnTo>
                    <a:lnTo>
                      <a:pt x="1" y="10"/>
                    </a:lnTo>
                    <a:lnTo>
                      <a:pt x="0" y="15"/>
                    </a:lnTo>
                    <a:lnTo>
                      <a:pt x="0" y="20"/>
                    </a:lnTo>
                    <a:lnTo>
                      <a:pt x="0" y="25"/>
                    </a:lnTo>
                    <a:lnTo>
                      <a:pt x="4" y="25"/>
                    </a:lnTo>
                    <a:lnTo>
                      <a:pt x="9" y="25"/>
                    </a:lnTo>
                    <a:lnTo>
                      <a:pt x="13" y="26"/>
                    </a:lnTo>
                    <a:lnTo>
                      <a:pt x="14" y="21"/>
                    </a:lnTo>
                    <a:lnTo>
                      <a:pt x="19" y="22"/>
                    </a:lnTo>
                    <a:lnTo>
                      <a:pt x="19"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737" name="Freeform 193">
                <a:extLst>
                  <a:ext uri="{FF2B5EF4-FFF2-40B4-BE49-F238E27FC236}">
                    <a16:creationId xmlns:a16="http://schemas.microsoft.com/office/drawing/2014/main" id="{71442F67-4349-410F-9701-3DE352C8F898}"/>
                  </a:ext>
                </a:extLst>
              </p:cNvPr>
              <p:cNvSpPr>
                <a:spLocks/>
              </p:cNvSpPr>
              <p:nvPr/>
            </p:nvSpPr>
            <p:spPr bwMode="auto">
              <a:xfrm>
                <a:off x="4713" y="1104"/>
                <a:ext cx="4" cy="5"/>
              </a:xfrm>
              <a:custGeom>
                <a:avLst/>
                <a:gdLst>
                  <a:gd name="T0" fmla="*/ 4 w 20"/>
                  <a:gd name="T1" fmla="*/ 3 h 26"/>
                  <a:gd name="T2" fmla="*/ 4 w 20"/>
                  <a:gd name="T3" fmla="*/ 2 h 26"/>
                  <a:gd name="T4" fmla="*/ 4 w 20"/>
                  <a:gd name="T5" fmla="*/ 1 h 26"/>
                  <a:gd name="T6" fmla="*/ 4 w 20"/>
                  <a:gd name="T7" fmla="*/ 0 h 26"/>
                  <a:gd name="T8" fmla="*/ 3 w 20"/>
                  <a:gd name="T9" fmla="*/ 0 h 26"/>
                  <a:gd name="T10" fmla="*/ 2 w 20"/>
                  <a:gd name="T11" fmla="*/ 0 h 26"/>
                  <a:gd name="T12" fmla="*/ 1 w 20"/>
                  <a:gd name="T13" fmla="*/ 0 h 26"/>
                  <a:gd name="T14" fmla="*/ 0 w 20"/>
                  <a:gd name="T15" fmla="*/ 1 h 26"/>
                  <a:gd name="T16" fmla="*/ 0 w 20"/>
                  <a:gd name="T17" fmla="*/ 2 h 26"/>
                  <a:gd name="T18" fmla="*/ 0 w 20"/>
                  <a:gd name="T19" fmla="*/ 3 h 26"/>
                  <a:gd name="T20" fmla="*/ 0 w 20"/>
                  <a:gd name="T21" fmla="*/ 4 h 26"/>
                  <a:gd name="T22" fmla="*/ 0 w 20"/>
                  <a:gd name="T23" fmla="*/ 5 h 26"/>
                  <a:gd name="T24" fmla="*/ 1 w 20"/>
                  <a:gd name="T25" fmla="*/ 5 h 26"/>
                  <a:gd name="T26" fmla="*/ 2 w 20"/>
                  <a:gd name="T27" fmla="*/ 5 h 26"/>
                  <a:gd name="T28" fmla="*/ 3 w 20"/>
                  <a:gd name="T29" fmla="*/ 5 h 26"/>
                  <a:gd name="T30" fmla="*/ 3 w 20"/>
                  <a:gd name="T31" fmla="*/ 4 h 26"/>
                  <a:gd name="T32" fmla="*/ 4 w 20"/>
                  <a:gd name="T33" fmla="*/ 4 h 26"/>
                  <a:gd name="T34" fmla="*/ 4 w 20"/>
                  <a:gd name="T35" fmla="*/ 3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6"/>
                  <a:gd name="T56" fmla="*/ 20 w 2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6">
                    <a:moveTo>
                      <a:pt x="19" y="16"/>
                    </a:moveTo>
                    <a:lnTo>
                      <a:pt x="20" y="12"/>
                    </a:lnTo>
                    <a:lnTo>
                      <a:pt x="20" y="6"/>
                    </a:lnTo>
                    <a:lnTo>
                      <a:pt x="20" y="2"/>
                    </a:lnTo>
                    <a:lnTo>
                      <a:pt x="15" y="0"/>
                    </a:lnTo>
                    <a:lnTo>
                      <a:pt x="11" y="0"/>
                    </a:lnTo>
                    <a:lnTo>
                      <a:pt x="6" y="0"/>
                    </a:lnTo>
                    <a:lnTo>
                      <a:pt x="1" y="5"/>
                    </a:lnTo>
                    <a:lnTo>
                      <a:pt x="1" y="10"/>
                    </a:lnTo>
                    <a:lnTo>
                      <a:pt x="0" y="15"/>
                    </a:lnTo>
                    <a:lnTo>
                      <a:pt x="0" y="20"/>
                    </a:lnTo>
                    <a:lnTo>
                      <a:pt x="0" y="25"/>
                    </a:lnTo>
                    <a:lnTo>
                      <a:pt x="4" y="25"/>
                    </a:lnTo>
                    <a:lnTo>
                      <a:pt x="9" y="25"/>
                    </a:lnTo>
                    <a:lnTo>
                      <a:pt x="13" y="26"/>
                    </a:lnTo>
                    <a:lnTo>
                      <a:pt x="14" y="21"/>
                    </a:lnTo>
                    <a:lnTo>
                      <a:pt x="19" y="22"/>
                    </a:lnTo>
                    <a:lnTo>
                      <a:pt x="19"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738" name="Freeform 194">
                <a:extLst>
                  <a:ext uri="{FF2B5EF4-FFF2-40B4-BE49-F238E27FC236}">
                    <a16:creationId xmlns:a16="http://schemas.microsoft.com/office/drawing/2014/main" id="{A9CF5D15-496E-4262-8F15-49DB521D2C1D}"/>
                  </a:ext>
                </a:extLst>
              </p:cNvPr>
              <p:cNvSpPr>
                <a:spLocks/>
              </p:cNvSpPr>
              <p:nvPr/>
            </p:nvSpPr>
            <p:spPr bwMode="auto">
              <a:xfrm>
                <a:off x="4713" y="1158"/>
                <a:ext cx="4" cy="6"/>
              </a:xfrm>
              <a:custGeom>
                <a:avLst/>
                <a:gdLst>
                  <a:gd name="T0" fmla="*/ 4 w 20"/>
                  <a:gd name="T1" fmla="*/ 4 h 30"/>
                  <a:gd name="T2" fmla="*/ 4 w 20"/>
                  <a:gd name="T3" fmla="*/ 3 h 30"/>
                  <a:gd name="T4" fmla="*/ 4 w 20"/>
                  <a:gd name="T5" fmla="*/ 2 h 30"/>
                  <a:gd name="T6" fmla="*/ 4 w 20"/>
                  <a:gd name="T7" fmla="*/ 1 h 30"/>
                  <a:gd name="T8" fmla="*/ 3 w 20"/>
                  <a:gd name="T9" fmla="*/ 1 h 30"/>
                  <a:gd name="T10" fmla="*/ 3 w 20"/>
                  <a:gd name="T11" fmla="*/ 0 h 30"/>
                  <a:gd name="T12" fmla="*/ 2 w 20"/>
                  <a:gd name="T13" fmla="*/ 0 h 30"/>
                  <a:gd name="T14" fmla="*/ 2 w 20"/>
                  <a:gd name="T15" fmla="*/ 1 h 30"/>
                  <a:gd name="T16" fmla="*/ 1 w 20"/>
                  <a:gd name="T17" fmla="*/ 1 h 30"/>
                  <a:gd name="T18" fmla="*/ 0 w 20"/>
                  <a:gd name="T19" fmla="*/ 1 h 30"/>
                  <a:gd name="T20" fmla="*/ 0 w 20"/>
                  <a:gd name="T21" fmla="*/ 2 h 30"/>
                  <a:gd name="T22" fmla="*/ 0 w 20"/>
                  <a:gd name="T23" fmla="*/ 3 h 30"/>
                  <a:gd name="T24" fmla="*/ 0 w 20"/>
                  <a:gd name="T25" fmla="*/ 4 h 30"/>
                  <a:gd name="T26" fmla="*/ 0 w 20"/>
                  <a:gd name="T27" fmla="*/ 5 h 30"/>
                  <a:gd name="T28" fmla="*/ 1 w 20"/>
                  <a:gd name="T29" fmla="*/ 6 h 30"/>
                  <a:gd name="T30" fmla="*/ 2 w 20"/>
                  <a:gd name="T31" fmla="*/ 6 h 30"/>
                  <a:gd name="T32" fmla="*/ 3 w 20"/>
                  <a:gd name="T33" fmla="*/ 5 h 30"/>
                  <a:gd name="T34" fmla="*/ 4 w 20"/>
                  <a:gd name="T35" fmla="*/ 4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0"/>
                  <a:gd name="T56" fmla="*/ 20 w 2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0">
                    <a:moveTo>
                      <a:pt x="19" y="21"/>
                    </a:moveTo>
                    <a:lnTo>
                      <a:pt x="19" y="16"/>
                    </a:lnTo>
                    <a:lnTo>
                      <a:pt x="20" y="11"/>
                    </a:lnTo>
                    <a:lnTo>
                      <a:pt x="20" y="5"/>
                    </a:lnTo>
                    <a:lnTo>
                      <a:pt x="16" y="5"/>
                    </a:lnTo>
                    <a:lnTo>
                      <a:pt x="16" y="1"/>
                    </a:lnTo>
                    <a:lnTo>
                      <a:pt x="11" y="0"/>
                    </a:lnTo>
                    <a:lnTo>
                      <a:pt x="11" y="5"/>
                    </a:lnTo>
                    <a:lnTo>
                      <a:pt x="7" y="4"/>
                    </a:lnTo>
                    <a:lnTo>
                      <a:pt x="2" y="4"/>
                    </a:lnTo>
                    <a:lnTo>
                      <a:pt x="1" y="9"/>
                    </a:lnTo>
                    <a:lnTo>
                      <a:pt x="1" y="15"/>
                    </a:lnTo>
                    <a:lnTo>
                      <a:pt x="0" y="19"/>
                    </a:lnTo>
                    <a:lnTo>
                      <a:pt x="0" y="25"/>
                    </a:lnTo>
                    <a:lnTo>
                      <a:pt x="4" y="29"/>
                    </a:lnTo>
                    <a:lnTo>
                      <a:pt x="9" y="30"/>
                    </a:lnTo>
                    <a:lnTo>
                      <a:pt x="13" y="26"/>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739" name="Freeform 195">
                <a:extLst>
                  <a:ext uri="{FF2B5EF4-FFF2-40B4-BE49-F238E27FC236}">
                    <a16:creationId xmlns:a16="http://schemas.microsoft.com/office/drawing/2014/main" id="{07516156-ED5D-4FD0-84F0-A04793EF7A43}"/>
                  </a:ext>
                </a:extLst>
              </p:cNvPr>
              <p:cNvSpPr>
                <a:spLocks/>
              </p:cNvSpPr>
              <p:nvPr/>
            </p:nvSpPr>
            <p:spPr bwMode="auto">
              <a:xfrm>
                <a:off x="4713" y="1158"/>
                <a:ext cx="4" cy="6"/>
              </a:xfrm>
              <a:custGeom>
                <a:avLst/>
                <a:gdLst>
                  <a:gd name="T0" fmla="*/ 4 w 20"/>
                  <a:gd name="T1" fmla="*/ 4 h 30"/>
                  <a:gd name="T2" fmla="*/ 4 w 20"/>
                  <a:gd name="T3" fmla="*/ 3 h 30"/>
                  <a:gd name="T4" fmla="*/ 4 w 20"/>
                  <a:gd name="T5" fmla="*/ 2 h 30"/>
                  <a:gd name="T6" fmla="*/ 4 w 20"/>
                  <a:gd name="T7" fmla="*/ 1 h 30"/>
                  <a:gd name="T8" fmla="*/ 3 w 20"/>
                  <a:gd name="T9" fmla="*/ 1 h 30"/>
                  <a:gd name="T10" fmla="*/ 3 w 20"/>
                  <a:gd name="T11" fmla="*/ 0 h 30"/>
                  <a:gd name="T12" fmla="*/ 2 w 20"/>
                  <a:gd name="T13" fmla="*/ 0 h 30"/>
                  <a:gd name="T14" fmla="*/ 2 w 20"/>
                  <a:gd name="T15" fmla="*/ 1 h 30"/>
                  <a:gd name="T16" fmla="*/ 1 w 20"/>
                  <a:gd name="T17" fmla="*/ 1 h 30"/>
                  <a:gd name="T18" fmla="*/ 0 w 20"/>
                  <a:gd name="T19" fmla="*/ 1 h 30"/>
                  <a:gd name="T20" fmla="*/ 0 w 20"/>
                  <a:gd name="T21" fmla="*/ 2 h 30"/>
                  <a:gd name="T22" fmla="*/ 0 w 20"/>
                  <a:gd name="T23" fmla="*/ 3 h 30"/>
                  <a:gd name="T24" fmla="*/ 0 w 20"/>
                  <a:gd name="T25" fmla="*/ 4 h 30"/>
                  <a:gd name="T26" fmla="*/ 0 w 20"/>
                  <a:gd name="T27" fmla="*/ 5 h 30"/>
                  <a:gd name="T28" fmla="*/ 1 w 20"/>
                  <a:gd name="T29" fmla="*/ 6 h 30"/>
                  <a:gd name="T30" fmla="*/ 2 w 20"/>
                  <a:gd name="T31" fmla="*/ 6 h 30"/>
                  <a:gd name="T32" fmla="*/ 3 w 20"/>
                  <a:gd name="T33" fmla="*/ 5 h 30"/>
                  <a:gd name="T34" fmla="*/ 4 w 20"/>
                  <a:gd name="T35" fmla="*/ 4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0"/>
                  <a:gd name="T56" fmla="*/ 20 w 2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0">
                    <a:moveTo>
                      <a:pt x="19" y="21"/>
                    </a:moveTo>
                    <a:lnTo>
                      <a:pt x="19" y="16"/>
                    </a:lnTo>
                    <a:lnTo>
                      <a:pt x="20" y="11"/>
                    </a:lnTo>
                    <a:lnTo>
                      <a:pt x="20" y="5"/>
                    </a:lnTo>
                    <a:lnTo>
                      <a:pt x="16" y="5"/>
                    </a:lnTo>
                    <a:lnTo>
                      <a:pt x="16" y="1"/>
                    </a:lnTo>
                    <a:lnTo>
                      <a:pt x="11" y="0"/>
                    </a:lnTo>
                    <a:lnTo>
                      <a:pt x="11" y="5"/>
                    </a:lnTo>
                    <a:lnTo>
                      <a:pt x="7" y="4"/>
                    </a:lnTo>
                    <a:lnTo>
                      <a:pt x="2" y="4"/>
                    </a:lnTo>
                    <a:lnTo>
                      <a:pt x="1" y="9"/>
                    </a:lnTo>
                    <a:lnTo>
                      <a:pt x="1" y="15"/>
                    </a:lnTo>
                    <a:lnTo>
                      <a:pt x="0" y="19"/>
                    </a:lnTo>
                    <a:lnTo>
                      <a:pt x="0" y="25"/>
                    </a:lnTo>
                    <a:lnTo>
                      <a:pt x="4" y="29"/>
                    </a:lnTo>
                    <a:lnTo>
                      <a:pt x="9" y="30"/>
                    </a:lnTo>
                    <a:lnTo>
                      <a:pt x="13" y="26"/>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740" name="Freeform 196">
                <a:extLst>
                  <a:ext uri="{FF2B5EF4-FFF2-40B4-BE49-F238E27FC236}">
                    <a16:creationId xmlns:a16="http://schemas.microsoft.com/office/drawing/2014/main" id="{1CD62311-91A6-48DE-BF82-3C8FFB796080}"/>
                  </a:ext>
                </a:extLst>
              </p:cNvPr>
              <p:cNvSpPr>
                <a:spLocks/>
              </p:cNvSpPr>
              <p:nvPr/>
            </p:nvSpPr>
            <p:spPr bwMode="auto">
              <a:xfrm>
                <a:off x="4720" y="1120"/>
                <a:ext cx="4" cy="6"/>
              </a:xfrm>
              <a:custGeom>
                <a:avLst/>
                <a:gdLst>
                  <a:gd name="T0" fmla="*/ 4 w 21"/>
                  <a:gd name="T1" fmla="*/ 4 h 26"/>
                  <a:gd name="T2" fmla="*/ 4 w 21"/>
                  <a:gd name="T3" fmla="*/ 3 h 26"/>
                  <a:gd name="T4" fmla="*/ 4 w 21"/>
                  <a:gd name="T5" fmla="*/ 1 h 26"/>
                  <a:gd name="T6" fmla="*/ 4 w 21"/>
                  <a:gd name="T7" fmla="*/ 0 h 26"/>
                  <a:gd name="T8" fmla="*/ 3 w 21"/>
                  <a:gd name="T9" fmla="*/ 0 h 26"/>
                  <a:gd name="T10" fmla="*/ 2 w 21"/>
                  <a:gd name="T11" fmla="*/ 0 h 26"/>
                  <a:gd name="T12" fmla="*/ 1 w 21"/>
                  <a:gd name="T13" fmla="*/ 0 h 26"/>
                  <a:gd name="T14" fmla="*/ 1 w 21"/>
                  <a:gd name="T15" fmla="*/ 1 h 26"/>
                  <a:gd name="T16" fmla="*/ 0 w 21"/>
                  <a:gd name="T17" fmla="*/ 1 h 26"/>
                  <a:gd name="T18" fmla="*/ 0 w 21"/>
                  <a:gd name="T19" fmla="*/ 2 h 26"/>
                  <a:gd name="T20" fmla="*/ 0 w 21"/>
                  <a:gd name="T21" fmla="*/ 3 h 26"/>
                  <a:gd name="T22" fmla="*/ 0 w 21"/>
                  <a:gd name="T23" fmla="*/ 4 h 26"/>
                  <a:gd name="T24" fmla="*/ 0 w 21"/>
                  <a:gd name="T25" fmla="*/ 6 h 26"/>
                  <a:gd name="T26" fmla="*/ 1 w 21"/>
                  <a:gd name="T27" fmla="*/ 6 h 26"/>
                  <a:gd name="T28" fmla="*/ 2 w 21"/>
                  <a:gd name="T29" fmla="*/ 6 h 26"/>
                  <a:gd name="T30" fmla="*/ 2 w 21"/>
                  <a:gd name="T31" fmla="*/ 6 h 26"/>
                  <a:gd name="T32" fmla="*/ 3 w 21"/>
                  <a:gd name="T33" fmla="*/ 5 h 26"/>
                  <a:gd name="T34" fmla="*/ 4 w 21"/>
                  <a:gd name="T35" fmla="*/ 5 h 26"/>
                  <a:gd name="T36" fmla="*/ 4 w 21"/>
                  <a:gd name="T37" fmla="*/ 4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26"/>
                  <a:gd name="T59" fmla="*/ 21 w 21"/>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26">
                    <a:moveTo>
                      <a:pt x="19" y="16"/>
                    </a:moveTo>
                    <a:lnTo>
                      <a:pt x="20" y="11"/>
                    </a:lnTo>
                    <a:lnTo>
                      <a:pt x="20" y="6"/>
                    </a:lnTo>
                    <a:lnTo>
                      <a:pt x="21" y="1"/>
                    </a:lnTo>
                    <a:lnTo>
                      <a:pt x="15" y="0"/>
                    </a:lnTo>
                    <a:lnTo>
                      <a:pt x="11" y="0"/>
                    </a:lnTo>
                    <a:lnTo>
                      <a:pt x="6" y="0"/>
                    </a:lnTo>
                    <a:lnTo>
                      <a:pt x="6" y="5"/>
                    </a:lnTo>
                    <a:lnTo>
                      <a:pt x="1" y="5"/>
                    </a:lnTo>
                    <a:lnTo>
                      <a:pt x="1" y="9"/>
                    </a:lnTo>
                    <a:lnTo>
                      <a:pt x="1" y="15"/>
                    </a:lnTo>
                    <a:lnTo>
                      <a:pt x="0" y="19"/>
                    </a:lnTo>
                    <a:lnTo>
                      <a:pt x="0" y="25"/>
                    </a:lnTo>
                    <a:lnTo>
                      <a:pt x="4" y="25"/>
                    </a:lnTo>
                    <a:lnTo>
                      <a:pt x="9" y="25"/>
                    </a:lnTo>
                    <a:lnTo>
                      <a:pt x="13" y="26"/>
                    </a:lnTo>
                    <a:lnTo>
                      <a:pt x="14" y="20"/>
                    </a:lnTo>
                    <a:lnTo>
                      <a:pt x="19" y="20"/>
                    </a:lnTo>
                    <a:lnTo>
                      <a:pt x="19"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741" name="Freeform 197">
                <a:extLst>
                  <a:ext uri="{FF2B5EF4-FFF2-40B4-BE49-F238E27FC236}">
                    <a16:creationId xmlns:a16="http://schemas.microsoft.com/office/drawing/2014/main" id="{E7D3BF6F-45D1-4E76-9BF1-986E5AAE1399}"/>
                  </a:ext>
                </a:extLst>
              </p:cNvPr>
              <p:cNvSpPr>
                <a:spLocks/>
              </p:cNvSpPr>
              <p:nvPr/>
            </p:nvSpPr>
            <p:spPr bwMode="auto">
              <a:xfrm>
                <a:off x="4720" y="1120"/>
                <a:ext cx="4" cy="6"/>
              </a:xfrm>
              <a:custGeom>
                <a:avLst/>
                <a:gdLst>
                  <a:gd name="T0" fmla="*/ 4 w 21"/>
                  <a:gd name="T1" fmla="*/ 4 h 26"/>
                  <a:gd name="T2" fmla="*/ 4 w 21"/>
                  <a:gd name="T3" fmla="*/ 3 h 26"/>
                  <a:gd name="T4" fmla="*/ 4 w 21"/>
                  <a:gd name="T5" fmla="*/ 1 h 26"/>
                  <a:gd name="T6" fmla="*/ 4 w 21"/>
                  <a:gd name="T7" fmla="*/ 0 h 26"/>
                  <a:gd name="T8" fmla="*/ 3 w 21"/>
                  <a:gd name="T9" fmla="*/ 0 h 26"/>
                  <a:gd name="T10" fmla="*/ 2 w 21"/>
                  <a:gd name="T11" fmla="*/ 0 h 26"/>
                  <a:gd name="T12" fmla="*/ 1 w 21"/>
                  <a:gd name="T13" fmla="*/ 0 h 26"/>
                  <a:gd name="T14" fmla="*/ 1 w 21"/>
                  <a:gd name="T15" fmla="*/ 1 h 26"/>
                  <a:gd name="T16" fmla="*/ 0 w 21"/>
                  <a:gd name="T17" fmla="*/ 1 h 26"/>
                  <a:gd name="T18" fmla="*/ 0 w 21"/>
                  <a:gd name="T19" fmla="*/ 2 h 26"/>
                  <a:gd name="T20" fmla="*/ 0 w 21"/>
                  <a:gd name="T21" fmla="*/ 3 h 26"/>
                  <a:gd name="T22" fmla="*/ 0 w 21"/>
                  <a:gd name="T23" fmla="*/ 4 h 26"/>
                  <a:gd name="T24" fmla="*/ 0 w 21"/>
                  <a:gd name="T25" fmla="*/ 6 h 26"/>
                  <a:gd name="T26" fmla="*/ 1 w 21"/>
                  <a:gd name="T27" fmla="*/ 6 h 26"/>
                  <a:gd name="T28" fmla="*/ 2 w 21"/>
                  <a:gd name="T29" fmla="*/ 6 h 26"/>
                  <a:gd name="T30" fmla="*/ 2 w 21"/>
                  <a:gd name="T31" fmla="*/ 6 h 26"/>
                  <a:gd name="T32" fmla="*/ 3 w 21"/>
                  <a:gd name="T33" fmla="*/ 5 h 26"/>
                  <a:gd name="T34" fmla="*/ 4 w 21"/>
                  <a:gd name="T35" fmla="*/ 5 h 26"/>
                  <a:gd name="T36" fmla="*/ 4 w 21"/>
                  <a:gd name="T37" fmla="*/ 4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26"/>
                  <a:gd name="T59" fmla="*/ 21 w 21"/>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26">
                    <a:moveTo>
                      <a:pt x="19" y="16"/>
                    </a:moveTo>
                    <a:lnTo>
                      <a:pt x="20" y="11"/>
                    </a:lnTo>
                    <a:lnTo>
                      <a:pt x="20" y="6"/>
                    </a:lnTo>
                    <a:lnTo>
                      <a:pt x="21" y="1"/>
                    </a:lnTo>
                    <a:lnTo>
                      <a:pt x="15" y="0"/>
                    </a:lnTo>
                    <a:lnTo>
                      <a:pt x="11" y="0"/>
                    </a:lnTo>
                    <a:lnTo>
                      <a:pt x="6" y="0"/>
                    </a:lnTo>
                    <a:lnTo>
                      <a:pt x="6" y="5"/>
                    </a:lnTo>
                    <a:lnTo>
                      <a:pt x="1" y="5"/>
                    </a:lnTo>
                    <a:lnTo>
                      <a:pt x="1" y="9"/>
                    </a:lnTo>
                    <a:lnTo>
                      <a:pt x="1" y="15"/>
                    </a:lnTo>
                    <a:lnTo>
                      <a:pt x="0" y="19"/>
                    </a:lnTo>
                    <a:lnTo>
                      <a:pt x="0" y="25"/>
                    </a:lnTo>
                    <a:lnTo>
                      <a:pt x="4" y="25"/>
                    </a:lnTo>
                    <a:lnTo>
                      <a:pt x="9" y="25"/>
                    </a:lnTo>
                    <a:lnTo>
                      <a:pt x="13" y="26"/>
                    </a:lnTo>
                    <a:lnTo>
                      <a:pt x="14" y="20"/>
                    </a:lnTo>
                    <a:lnTo>
                      <a:pt x="19" y="20"/>
                    </a:lnTo>
                    <a:lnTo>
                      <a:pt x="19"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742" name="Freeform 198">
                <a:extLst>
                  <a:ext uri="{FF2B5EF4-FFF2-40B4-BE49-F238E27FC236}">
                    <a16:creationId xmlns:a16="http://schemas.microsoft.com/office/drawing/2014/main" id="{9B2A2CCA-39C2-4572-917C-B496885B1C40}"/>
                  </a:ext>
                </a:extLst>
              </p:cNvPr>
              <p:cNvSpPr>
                <a:spLocks/>
              </p:cNvSpPr>
              <p:nvPr/>
            </p:nvSpPr>
            <p:spPr bwMode="auto">
              <a:xfrm>
                <a:off x="4725" y="1061"/>
                <a:ext cx="5" cy="6"/>
              </a:xfrm>
              <a:custGeom>
                <a:avLst/>
                <a:gdLst>
                  <a:gd name="T0" fmla="*/ 5 w 25"/>
                  <a:gd name="T1" fmla="*/ 4 h 26"/>
                  <a:gd name="T2" fmla="*/ 5 w 25"/>
                  <a:gd name="T3" fmla="*/ 3 h 26"/>
                  <a:gd name="T4" fmla="*/ 5 w 25"/>
                  <a:gd name="T5" fmla="*/ 1 h 26"/>
                  <a:gd name="T6" fmla="*/ 4 w 25"/>
                  <a:gd name="T7" fmla="*/ 0 h 26"/>
                  <a:gd name="T8" fmla="*/ 3 w 25"/>
                  <a:gd name="T9" fmla="*/ 0 h 26"/>
                  <a:gd name="T10" fmla="*/ 2 w 25"/>
                  <a:gd name="T11" fmla="*/ 0 h 26"/>
                  <a:gd name="T12" fmla="*/ 2 w 25"/>
                  <a:gd name="T13" fmla="*/ 1 h 26"/>
                  <a:gd name="T14" fmla="*/ 1 w 25"/>
                  <a:gd name="T15" fmla="*/ 1 h 26"/>
                  <a:gd name="T16" fmla="*/ 1 w 25"/>
                  <a:gd name="T17" fmla="*/ 2 h 26"/>
                  <a:gd name="T18" fmla="*/ 0 w 25"/>
                  <a:gd name="T19" fmla="*/ 3 h 26"/>
                  <a:gd name="T20" fmla="*/ 1 w 25"/>
                  <a:gd name="T21" fmla="*/ 4 h 26"/>
                  <a:gd name="T22" fmla="*/ 1 w 25"/>
                  <a:gd name="T23" fmla="*/ 6 h 26"/>
                  <a:gd name="T24" fmla="*/ 2 w 25"/>
                  <a:gd name="T25" fmla="*/ 6 h 26"/>
                  <a:gd name="T26" fmla="*/ 3 w 25"/>
                  <a:gd name="T27" fmla="*/ 6 h 26"/>
                  <a:gd name="T28" fmla="*/ 4 w 25"/>
                  <a:gd name="T29" fmla="*/ 6 h 26"/>
                  <a:gd name="T30" fmla="*/ 4 w 25"/>
                  <a:gd name="T31" fmla="*/ 5 h 26"/>
                  <a:gd name="T32" fmla="*/ 5 w 25"/>
                  <a:gd name="T33" fmla="*/ 4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6"/>
                  <a:gd name="T53" fmla="*/ 25 w 25"/>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6">
                    <a:moveTo>
                      <a:pt x="23" y="16"/>
                    </a:moveTo>
                    <a:lnTo>
                      <a:pt x="25" y="11"/>
                    </a:lnTo>
                    <a:lnTo>
                      <a:pt x="25" y="6"/>
                    </a:lnTo>
                    <a:lnTo>
                      <a:pt x="20" y="1"/>
                    </a:lnTo>
                    <a:lnTo>
                      <a:pt x="15" y="0"/>
                    </a:lnTo>
                    <a:lnTo>
                      <a:pt x="11" y="0"/>
                    </a:lnTo>
                    <a:lnTo>
                      <a:pt x="11" y="5"/>
                    </a:lnTo>
                    <a:lnTo>
                      <a:pt x="5" y="5"/>
                    </a:lnTo>
                    <a:lnTo>
                      <a:pt x="5" y="9"/>
                    </a:lnTo>
                    <a:lnTo>
                      <a:pt x="0" y="14"/>
                    </a:lnTo>
                    <a:lnTo>
                      <a:pt x="4" y="19"/>
                    </a:lnTo>
                    <a:lnTo>
                      <a:pt x="4" y="25"/>
                    </a:lnTo>
                    <a:lnTo>
                      <a:pt x="9" y="25"/>
                    </a:lnTo>
                    <a:lnTo>
                      <a:pt x="13" y="25"/>
                    </a:lnTo>
                    <a:lnTo>
                      <a:pt x="18" y="26"/>
                    </a:lnTo>
                    <a:lnTo>
                      <a:pt x="19" y="21"/>
                    </a:lnTo>
                    <a:lnTo>
                      <a:pt x="23"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743" name="Freeform 199">
                <a:extLst>
                  <a:ext uri="{FF2B5EF4-FFF2-40B4-BE49-F238E27FC236}">
                    <a16:creationId xmlns:a16="http://schemas.microsoft.com/office/drawing/2014/main" id="{16158265-883F-421B-9F58-1F875676BB29}"/>
                  </a:ext>
                </a:extLst>
              </p:cNvPr>
              <p:cNvSpPr>
                <a:spLocks/>
              </p:cNvSpPr>
              <p:nvPr/>
            </p:nvSpPr>
            <p:spPr bwMode="auto">
              <a:xfrm>
                <a:off x="4725" y="1061"/>
                <a:ext cx="5" cy="6"/>
              </a:xfrm>
              <a:custGeom>
                <a:avLst/>
                <a:gdLst>
                  <a:gd name="T0" fmla="*/ 5 w 25"/>
                  <a:gd name="T1" fmla="*/ 4 h 26"/>
                  <a:gd name="T2" fmla="*/ 5 w 25"/>
                  <a:gd name="T3" fmla="*/ 3 h 26"/>
                  <a:gd name="T4" fmla="*/ 5 w 25"/>
                  <a:gd name="T5" fmla="*/ 1 h 26"/>
                  <a:gd name="T6" fmla="*/ 4 w 25"/>
                  <a:gd name="T7" fmla="*/ 0 h 26"/>
                  <a:gd name="T8" fmla="*/ 3 w 25"/>
                  <a:gd name="T9" fmla="*/ 0 h 26"/>
                  <a:gd name="T10" fmla="*/ 2 w 25"/>
                  <a:gd name="T11" fmla="*/ 0 h 26"/>
                  <a:gd name="T12" fmla="*/ 2 w 25"/>
                  <a:gd name="T13" fmla="*/ 1 h 26"/>
                  <a:gd name="T14" fmla="*/ 1 w 25"/>
                  <a:gd name="T15" fmla="*/ 1 h 26"/>
                  <a:gd name="T16" fmla="*/ 1 w 25"/>
                  <a:gd name="T17" fmla="*/ 2 h 26"/>
                  <a:gd name="T18" fmla="*/ 0 w 25"/>
                  <a:gd name="T19" fmla="*/ 3 h 26"/>
                  <a:gd name="T20" fmla="*/ 1 w 25"/>
                  <a:gd name="T21" fmla="*/ 4 h 26"/>
                  <a:gd name="T22" fmla="*/ 1 w 25"/>
                  <a:gd name="T23" fmla="*/ 6 h 26"/>
                  <a:gd name="T24" fmla="*/ 2 w 25"/>
                  <a:gd name="T25" fmla="*/ 6 h 26"/>
                  <a:gd name="T26" fmla="*/ 3 w 25"/>
                  <a:gd name="T27" fmla="*/ 6 h 26"/>
                  <a:gd name="T28" fmla="*/ 4 w 25"/>
                  <a:gd name="T29" fmla="*/ 6 h 26"/>
                  <a:gd name="T30" fmla="*/ 4 w 25"/>
                  <a:gd name="T31" fmla="*/ 5 h 26"/>
                  <a:gd name="T32" fmla="*/ 5 w 25"/>
                  <a:gd name="T33" fmla="*/ 4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6"/>
                  <a:gd name="T53" fmla="*/ 25 w 25"/>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6">
                    <a:moveTo>
                      <a:pt x="23" y="16"/>
                    </a:moveTo>
                    <a:lnTo>
                      <a:pt x="25" y="11"/>
                    </a:lnTo>
                    <a:lnTo>
                      <a:pt x="25" y="6"/>
                    </a:lnTo>
                    <a:lnTo>
                      <a:pt x="20" y="1"/>
                    </a:lnTo>
                    <a:lnTo>
                      <a:pt x="15" y="0"/>
                    </a:lnTo>
                    <a:lnTo>
                      <a:pt x="11" y="0"/>
                    </a:lnTo>
                    <a:lnTo>
                      <a:pt x="11" y="5"/>
                    </a:lnTo>
                    <a:lnTo>
                      <a:pt x="5" y="5"/>
                    </a:lnTo>
                    <a:lnTo>
                      <a:pt x="5" y="9"/>
                    </a:lnTo>
                    <a:lnTo>
                      <a:pt x="0" y="14"/>
                    </a:lnTo>
                    <a:lnTo>
                      <a:pt x="4" y="19"/>
                    </a:lnTo>
                    <a:lnTo>
                      <a:pt x="4" y="25"/>
                    </a:lnTo>
                    <a:lnTo>
                      <a:pt x="9" y="25"/>
                    </a:lnTo>
                    <a:lnTo>
                      <a:pt x="13" y="25"/>
                    </a:lnTo>
                    <a:lnTo>
                      <a:pt x="18" y="26"/>
                    </a:lnTo>
                    <a:lnTo>
                      <a:pt x="19" y="21"/>
                    </a:lnTo>
                    <a:lnTo>
                      <a:pt x="23"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744" name="Freeform 200">
                <a:extLst>
                  <a:ext uri="{FF2B5EF4-FFF2-40B4-BE49-F238E27FC236}">
                    <a16:creationId xmlns:a16="http://schemas.microsoft.com/office/drawing/2014/main" id="{D12621FF-0F3B-4FF3-B8ED-C810AA0A86A5}"/>
                  </a:ext>
                </a:extLst>
              </p:cNvPr>
              <p:cNvSpPr>
                <a:spLocks/>
              </p:cNvSpPr>
              <p:nvPr/>
            </p:nvSpPr>
            <p:spPr bwMode="auto">
              <a:xfrm>
                <a:off x="4710" y="1084"/>
                <a:ext cx="4" cy="6"/>
              </a:xfrm>
              <a:custGeom>
                <a:avLst/>
                <a:gdLst>
                  <a:gd name="T0" fmla="*/ 4 w 21"/>
                  <a:gd name="T1" fmla="*/ 4 h 31"/>
                  <a:gd name="T2" fmla="*/ 4 w 21"/>
                  <a:gd name="T3" fmla="*/ 3 h 31"/>
                  <a:gd name="T4" fmla="*/ 4 w 21"/>
                  <a:gd name="T5" fmla="*/ 2 h 31"/>
                  <a:gd name="T6" fmla="*/ 4 w 21"/>
                  <a:gd name="T7" fmla="*/ 1 h 31"/>
                  <a:gd name="T8" fmla="*/ 3 w 21"/>
                  <a:gd name="T9" fmla="*/ 1 h 31"/>
                  <a:gd name="T10" fmla="*/ 3 w 21"/>
                  <a:gd name="T11" fmla="*/ 0 h 31"/>
                  <a:gd name="T12" fmla="*/ 2 w 21"/>
                  <a:gd name="T13" fmla="*/ 0 h 31"/>
                  <a:gd name="T14" fmla="*/ 2 w 21"/>
                  <a:gd name="T15" fmla="*/ 1 h 31"/>
                  <a:gd name="T16" fmla="*/ 1 w 21"/>
                  <a:gd name="T17" fmla="*/ 1 h 31"/>
                  <a:gd name="T18" fmla="*/ 0 w 21"/>
                  <a:gd name="T19" fmla="*/ 2 h 31"/>
                  <a:gd name="T20" fmla="*/ 0 w 21"/>
                  <a:gd name="T21" fmla="*/ 3 h 31"/>
                  <a:gd name="T22" fmla="*/ 0 w 21"/>
                  <a:gd name="T23" fmla="*/ 4 h 31"/>
                  <a:gd name="T24" fmla="*/ 0 w 21"/>
                  <a:gd name="T25" fmla="*/ 5 h 31"/>
                  <a:gd name="T26" fmla="*/ 1 w 21"/>
                  <a:gd name="T27" fmla="*/ 5 h 31"/>
                  <a:gd name="T28" fmla="*/ 1 w 21"/>
                  <a:gd name="T29" fmla="*/ 6 h 31"/>
                  <a:gd name="T30" fmla="*/ 2 w 21"/>
                  <a:gd name="T31" fmla="*/ 6 h 31"/>
                  <a:gd name="T32" fmla="*/ 3 w 21"/>
                  <a:gd name="T33" fmla="*/ 5 h 31"/>
                  <a:gd name="T34" fmla="*/ 4 w 21"/>
                  <a:gd name="T35" fmla="*/ 5 h 31"/>
                  <a:gd name="T36" fmla="*/ 4 w 21"/>
                  <a:gd name="T37" fmla="*/ 4 h 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31"/>
                  <a:gd name="T59" fmla="*/ 21 w 21"/>
                  <a:gd name="T60" fmla="*/ 31 h 3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31">
                    <a:moveTo>
                      <a:pt x="20" y="22"/>
                    </a:moveTo>
                    <a:lnTo>
                      <a:pt x="20" y="16"/>
                    </a:lnTo>
                    <a:lnTo>
                      <a:pt x="20" y="12"/>
                    </a:lnTo>
                    <a:lnTo>
                      <a:pt x="21" y="6"/>
                    </a:lnTo>
                    <a:lnTo>
                      <a:pt x="17" y="6"/>
                    </a:lnTo>
                    <a:lnTo>
                      <a:pt x="17" y="1"/>
                    </a:lnTo>
                    <a:lnTo>
                      <a:pt x="12" y="0"/>
                    </a:lnTo>
                    <a:lnTo>
                      <a:pt x="11" y="6"/>
                    </a:lnTo>
                    <a:lnTo>
                      <a:pt x="6" y="5"/>
                    </a:lnTo>
                    <a:lnTo>
                      <a:pt x="2" y="9"/>
                    </a:lnTo>
                    <a:lnTo>
                      <a:pt x="1" y="15"/>
                    </a:lnTo>
                    <a:lnTo>
                      <a:pt x="1" y="20"/>
                    </a:lnTo>
                    <a:lnTo>
                      <a:pt x="0" y="25"/>
                    </a:lnTo>
                    <a:lnTo>
                      <a:pt x="5" y="25"/>
                    </a:lnTo>
                    <a:lnTo>
                      <a:pt x="4" y="30"/>
                    </a:lnTo>
                    <a:lnTo>
                      <a:pt x="9" y="31"/>
                    </a:lnTo>
                    <a:lnTo>
                      <a:pt x="14" y="26"/>
                    </a:lnTo>
                    <a:lnTo>
                      <a:pt x="19" y="26"/>
                    </a:lnTo>
                    <a:lnTo>
                      <a:pt x="20"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745" name="Freeform 201">
                <a:extLst>
                  <a:ext uri="{FF2B5EF4-FFF2-40B4-BE49-F238E27FC236}">
                    <a16:creationId xmlns:a16="http://schemas.microsoft.com/office/drawing/2014/main" id="{861B53F7-05D0-478B-B0B1-44067166E4B8}"/>
                  </a:ext>
                </a:extLst>
              </p:cNvPr>
              <p:cNvSpPr>
                <a:spLocks/>
              </p:cNvSpPr>
              <p:nvPr/>
            </p:nvSpPr>
            <p:spPr bwMode="auto">
              <a:xfrm>
                <a:off x="4710" y="1084"/>
                <a:ext cx="4" cy="6"/>
              </a:xfrm>
              <a:custGeom>
                <a:avLst/>
                <a:gdLst>
                  <a:gd name="T0" fmla="*/ 4 w 21"/>
                  <a:gd name="T1" fmla="*/ 4 h 31"/>
                  <a:gd name="T2" fmla="*/ 4 w 21"/>
                  <a:gd name="T3" fmla="*/ 3 h 31"/>
                  <a:gd name="T4" fmla="*/ 4 w 21"/>
                  <a:gd name="T5" fmla="*/ 2 h 31"/>
                  <a:gd name="T6" fmla="*/ 4 w 21"/>
                  <a:gd name="T7" fmla="*/ 1 h 31"/>
                  <a:gd name="T8" fmla="*/ 3 w 21"/>
                  <a:gd name="T9" fmla="*/ 1 h 31"/>
                  <a:gd name="T10" fmla="*/ 3 w 21"/>
                  <a:gd name="T11" fmla="*/ 0 h 31"/>
                  <a:gd name="T12" fmla="*/ 2 w 21"/>
                  <a:gd name="T13" fmla="*/ 0 h 31"/>
                  <a:gd name="T14" fmla="*/ 2 w 21"/>
                  <a:gd name="T15" fmla="*/ 1 h 31"/>
                  <a:gd name="T16" fmla="*/ 1 w 21"/>
                  <a:gd name="T17" fmla="*/ 1 h 31"/>
                  <a:gd name="T18" fmla="*/ 0 w 21"/>
                  <a:gd name="T19" fmla="*/ 2 h 31"/>
                  <a:gd name="T20" fmla="*/ 0 w 21"/>
                  <a:gd name="T21" fmla="*/ 3 h 31"/>
                  <a:gd name="T22" fmla="*/ 0 w 21"/>
                  <a:gd name="T23" fmla="*/ 4 h 31"/>
                  <a:gd name="T24" fmla="*/ 0 w 21"/>
                  <a:gd name="T25" fmla="*/ 5 h 31"/>
                  <a:gd name="T26" fmla="*/ 1 w 21"/>
                  <a:gd name="T27" fmla="*/ 5 h 31"/>
                  <a:gd name="T28" fmla="*/ 1 w 21"/>
                  <a:gd name="T29" fmla="*/ 6 h 31"/>
                  <a:gd name="T30" fmla="*/ 2 w 21"/>
                  <a:gd name="T31" fmla="*/ 6 h 31"/>
                  <a:gd name="T32" fmla="*/ 3 w 21"/>
                  <a:gd name="T33" fmla="*/ 5 h 31"/>
                  <a:gd name="T34" fmla="*/ 4 w 21"/>
                  <a:gd name="T35" fmla="*/ 5 h 31"/>
                  <a:gd name="T36" fmla="*/ 4 w 21"/>
                  <a:gd name="T37" fmla="*/ 4 h 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31"/>
                  <a:gd name="T59" fmla="*/ 21 w 21"/>
                  <a:gd name="T60" fmla="*/ 31 h 3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31">
                    <a:moveTo>
                      <a:pt x="20" y="22"/>
                    </a:moveTo>
                    <a:lnTo>
                      <a:pt x="20" y="16"/>
                    </a:lnTo>
                    <a:lnTo>
                      <a:pt x="20" y="12"/>
                    </a:lnTo>
                    <a:lnTo>
                      <a:pt x="21" y="6"/>
                    </a:lnTo>
                    <a:lnTo>
                      <a:pt x="17" y="6"/>
                    </a:lnTo>
                    <a:lnTo>
                      <a:pt x="17" y="1"/>
                    </a:lnTo>
                    <a:lnTo>
                      <a:pt x="12" y="0"/>
                    </a:lnTo>
                    <a:lnTo>
                      <a:pt x="11" y="6"/>
                    </a:lnTo>
                    <a:lnTo>
                      <a:pt x="6" y="5"/>
                    </a:lnTo>
                    <a:lnTo>
                      <a:pt x="2" y="9"/>
                    </a:lnTo>
                    <a:lnTo>
                      <a:pt x="1" y="15"/>
                    </a:lnTo>
                    <a:lnTo>
                      <a:pt x="1" y="20"/>
                    </a:lnTo>
                    <a:lnTo>
                      <a:pt x="0" y="25"/>
                    </a:lnTo>
                    <a:lnTo>
                      <a:pt x="5" y="25"/>
                    </a:lnTo>
                    <a:lnTo>
                      <a:pt x="4" y="30"/>
                    </a:lnTo>
                    <a:lnTo>
                      <a:pt x="9" y="31"/>
                    </a:lnTo>
                    <a:lnTo>
                      <a:pt x="14" y="26"/>
                    </a:lnTo>
                    <a:lnTo>
                      <a:pt x="19" y="26"/>
                    </a:lnTo>
                    <a:lnTo>
                      <a:pt x="20"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746" name="Freeform 202">
                <a:extLst>
                  <a:ext uri="{FF2B5EF4-FFF2-40B4-BE49-F238E27FC236}">
                    <a16:creationId xmlns:a16="http://schemas.microsoft.com/office/drawing/2014/main" id="{B23DF8B5-E7D9-4E51-AFB6-4BE242202D16}"/>
                  </a:ext>
                </a:extLst>
              </p:cNvPr>
              <p:cNvSpPr>
                <a:spLocks/>
              </p:cNvSpPr>
              <p:nvPr/>
            </p:nvSpPr>
            <p:spPr bwMode="auto">
              <a:xfrm>
                <a:off x="4720" y="1023"/>
                <a:ext cx="4" cy="5"/>
              </a:xfrm>
              <a:custGeom>
                <a:avLst/>
                <a:gdLst>
                  <a:gd name="T0" fmla="*/ 4 w 21"/>
                  <a:gd name="T1" fmla="*/ 4 h 26"/>
                  <a:gd name="T2" fmla="*/ 4 w 21"/>
                  <a:gd name="T3" fmla="*/ 3 h 26"/>
                  <a:gd name="T4" fmla="*/ 4 w 21"/>
                  <a:gd name="T5" fmla="*/ 2 h 26"/>
                  <a:gd name="T6" fmla="*/ 4 w 21"/>
                  <a:gd name="T7" fmla="*/ 1 h 26"/>
                  <a:gd name="T8" fmla="*/ 3 w 21"/>
                  <a:gd name="T9" fmla="*/ 0 h 26"/>
                  <a:gd name="T10" fmla="*/ 2 w 21"/>
                  <a:gd name="T11" fmla="*/ 0 h 26"/>
                  <a:gd name="T12" fmla="*/ 2 w 21"/>
                  <a:gd name="T13" fmla="*/ 0 h 26"/>
                  <a:gd name="T14" fmla="*/ 1 w 21"/>
                  <a:gd name="T15" fmla="*/ 1 h 26"/>
                  <a:gd name="T16" fmla="*/ 0 w 21"/>
                  <a:gd name="T17" fmla="*/ 1 h 26"/>
                  <a:gd name="T18" fmla="*/ 0 w 21"/>
                  <a:gd name="T19" fmla="*/ 2 h 26"/>
                  <a:gd name="T20" fmla="*/ 0 w 21"/>
                  <a:gd name="T21" fmla="*/ 3 h 26"/>
                  <a:gd name="T22" fmla="*/ 0 w 21"/>
                  <a:gd name="T23" fmla="*/ 4 h 26"/>
                  <a:gd name="T24" fmla="*/ 0 w 21"/>
                  <a:gd name="T25" fmla="*/ 5 h 26"/>
                  <a:gd name="T26" fmla="*/ 1 w 21"/>
                  <a:gd name="T27" fmla="*/ 5 h 26"/>
                  <a:gd name="T28" fmla="*/ 2 w 21"/>
                  <a:gd name="T29" fmla="*/ 5 h 26"/>
                  <a:gd name="T30" fmla="*/ 3 w 21"/>
                  <a:gd name="T31" fmla="*/ 5 h 26"/>
                  <a:gd name="T32" fmla="*/ 3 w 21"/>
                  <a:gd name="T33" fmla="*/ 4 h 26"/>
                  <a:gd name="T34" fmla="*/ 4 w 21"/>
                  <a:gd name="T35" fmla="*/ 4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6"/>
                  <a:gd name="T56" fmla="*/ 21 w 2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6">
                    <a:moveTo>
                      <a:pt x="20" y="21"/>
                    </a:moveTo>
                    <a:lnTo>
                      <a:pt x="20" y="17"/>
                    </a:lnTo>
                    <a:lnTo>
                      <a:pt x="20" y="11"/>
                    </a:lnTo>
                    <a:lnTo>
                      <a:pt x="21" y="7"/>
                    </a:lnTo>
                    <a:lnTo>
                      <a:pt x="17" y="1"/>
                    </a:lnTo>
                    <a:lnTo>
                      <a:pt x="12" y="1"/>
                    </a:lnTo>
                    <a:lnTo>
                      <a:pt x="8" y="0"/>
                    </a:lnTo>
                    <a:lnTo>
                      <a:pt x="6" y="5"/>
                    </a:lnTo>
                    <a:lnTo>
                      <a:pt x="2" y="4"/>
                    </a:lnTo>
                    <a:lnTo>
                      <a:pt x="2" y="10"/>
                    </a:lnTo>
                    <a:lnTo>
                      <a:pt x="1" y="15"/>
                    </a:lnTo>
                    <a:lnTo>
                      <a:pt x="1" y="20"/>
                    </a:lnTo>
                    <a:lnTo>
                      <a:pt x="0" y="25"/>
                    </a:lnTo>
                    <a:lnTo>
                      <a:pt x="5" y="25"/>
                    </a:lnTo>
                    <a:lnTo>
                      <a:pt x="10" y="26"/>
                    </a:lnTo>
                    <a:lnTo>
                      <a:pt x="14" y="26"/>
                    </a:lnTo>
                    <a:lnTo>
                      <a:pt x="14" y="21"/>
                    </a:lnTo>
                    <a:lnTo>
                      <a:pt x="20"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747" name="Freeform 203">
                <a:extLst>
                  <a:ext uri="{FF2B5EF4-FFF2-40B4-BE49-F238E27FC236}">
                    <a16:creationId xmlns:a16="http://schemas.microsoft.com/office/drawing/2014/main" id="{70EFE003-590E-44B5-9643-2E2F8ACBE9BF}"/>
                  </a:ext>
                </a:extLst>
              </p:cNvPr>
              <p:cNvSpPr>
                <a:spLocks/>
              </p:cNvSpPr>
              <p:nvPr/>
            </p:nvSpPr>
            <p:spPr bwMode="auto">
              <a:xfrm>
                <a:off x="4720" y="1023"/>
                <a:ext cx="4" cy="5"/>
              </a:xfrm>
              <a:custGeom>
                <a:avLst/>
                <a:gdLst>
                  <a:gd name="T0" fmla="*/ 4 w 21"/>
                  <a:gd name="T1" fmla="*/ 4 h 26"/>
                  <a:gd name="T2" fmla="*/ 4 w 21"/>
                  <a:gd name="T3" fmla="*/ 3 h 26"/>
                  <a:gd name="T4" fmla="*/ 4 w 21"/>
                  <a:gd name="T5" fmla="*/ 2 h 26"/>
                  <a:gd name="T6" fmla="*/ 4 w 21"/>
                  <a:gd name="T7" fmla="*/ 1 h 26"/>
                  <a:gd name="T8" fmla="*/ 3 w 21"/>
                  <a:gd name="T9" fmla="*/ 0 h 26"/>
                  <a:gd name="T10" fmla="*/ 2 w 21"/>
                  <a:gd name="T11" fmla="*/ 0 h 26"/>
                  <a:gd name="T12" fmla="*/ 2 w 21"/>
                  <a:gd name="T13" fmla="*/ 0 h 26"/>
                  <a:gd name="T14" fmla="*/ 1 w 21"/>
                  <a:gd name="T15" fmla="*/ 1 h 26"/>
                  <a:gd name="T16" fmla="*/ 0 w 21"/>
                  <a:gd name="T17" fmla="*/ 1 h 26"/>
                  <a:gd name="T18" fmla="*/ 0 w 21"/>
                  <a:gd name="T19" fmla="*/ 2 h 26"/>
                  <a:gd name="T20" fmla="*/ 0 w 21"/>
                  <a:gd name="T21" fmla="*/ 3 h 26"/>
                  <a:gd name="T22" fmla="*/ 0 w 21"/>
                  <a:gd name="T23" fmla="*/ 4 h 26"/>
                  <a:gd name="T24" fmla="*/ 0 w 21"/>
                  <a:gd name="T25" fmla="*/ 5 h 26"/>
                  <a:gd name="T26" fmla="*/ 1 w 21"/>
                  <a:gd name="T27" fmla="*/ 5 h 26"/>
                  <a:gd name="T28" fmla="*/ 2 w 21"/>
                  <a:gd name="T29" fmla="*/ 5 h 26"/>
                  <a:gd name="T30" fmla="*/ 3 w 21"/>
                  <a:gd name="T31" fmla="*/ 5 h 26"/>
                  <a:gd name="T32" fmla="*/ 3 w 21"/>
                  <a:gd name="T33" fmla="*/ 4 h 26"/>
                  <a:gd name="T34" fmla="*/ 4 w 21"/>
                  <a:gd name="T35" fmla="*/ 4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6"/>
                  <a:gd name="T56" fmla="*/ 21 w 2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6">
                    <a:moveTo>
                      <a:pt x="20" y="21"/>
                    </a:moveTo>
                    <a:lnTo>
                      <a:pt x="20" y="17"/>
                    </a:lnTo>
                    <a:lnTo>
                      <a:pt x="20" y="11"/>
                    </a:lnTo>
                    <a:lnTo>
                      <a:pt x="21" y="7"/>
                    </a:lnTo>
                    <a:lnTo>
                      <a:pt x="17" y="1"/>
                    </a:lnTo>
                    <a:lnTo>
                      <a:pt x="12" y="1"/>
                    </a:lnTo>
                    <a:lnTo>
                      <a:pt x="8" y="0"/>
                    </a:lnTo>
                    <a:lnTo>
                      <a:pt x="6" y="5"/>
                    </a:lnTo>
                    <a:lnTo>
                      <a:pt x="2" y="4"/>
                    </a:lnTo>
                    <a:lnTo>
                      <a:pt x="2" y="10"/>
                    </a:lnTo>
                    <a:lnTo>
                      <a:pt x="1" y="15"/>
                    </a:lnTo>
                    <a:lnTo>
                      <a:pt x="1" y="20"/>
                    </a:lnTo>
                    <a:lnTo>
                      <a:pt x="0" y="25"/>
                    </a:lnTo>
                    <a:lnTo>
                      <a:pt x="5" y="25"/>
                    </a:lnTo>
                    <a:lnTo>
                      <a:pt x="10" y="26"/>
                    </a:lnTo>
                    <a:lnTo>
                      <a:pt x="14" y="26"/>
                    </a:lnTo>
                    <a:lnTo>
                      <a:pt x="14" y="21"/>
                    </a:lnTo>
                    <a:lnTo>
                      <a:pt x="20"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748" name="Freeform 204">
                <a:extLst>
                  <a:ext uri="{FF2B5EF4-FFF2-40B4-BE49-F238E27FC236}">
                    <a16:creationId xmlns:a16="http://schemas.microsoft.com/office/drawing/2014/main" id="{910F6958-C98E-47A1-9B0B-4B8EB7294623}"/>
                  </a:ext>
                </a:extLst>
              </p:cNvPr>
              <p:cNvSpPr>
                <a:spLocks/>
              </p:cNvSpPr>
              <p:nvPr/>
            </p:nvSpPr>
            <p:spPr bwMode="auto">
              <a:xfrm>
                <a:off x="4721" y="1078"/>
                <a:ext cx="4" cy="5"/>
              </a:xfrm>
              <a:custGeom>
                <a:avLst/>
                <a:gdLst>
                  <a:gd name="T0" fmla="*/ 4 w 22"/>
                  <a:gd name="T1" fmla="*/ 3 h 26"/>
                  <a:gd name="T2" fmla="*/ 4 w 22"/>
                  <a:gd name="T3" fmla="*/ 2 h 26"/>
                  <a:gd name="T4" fmla="*/ 4 w 22"/>
                  <a:gd name="T5" fmla="*/ 1 h 26"/>
                  <a:gd name="T6" fmla="*/ 4 w 22"/>
                  <a:gd name="T7" fmla="*/ 0 h 26"/>
                  <a:gd name="T8" fmla="*/ 3 w 22"/>
                  <a:gd name="T9" fmla="*/ 0 h 26"/>
                  <a:gd name="T10" fmla="*/ 2 w 22"/>
                  <a:gd name="T11" fmla="*/ 0 h 26"/>
                  <a:gd name="T12" fmla="*/ 1 w 22"/>
                  <a:gd name="T13" fmla="*/ 0 h 26"/>
                  <a:gd name="T14" fmla="*/ 1 w 22"/>
                  <a:gd name="T15" fmla="*/ 1 h 26"/>
                  <a:gd name="T16" fmla="*/ 0 w 22"/>
                  <a:gd name="T17" fmla="*/ 1 h 26"/>
                  <a:gd name="T18" fmla="*/ 0 w 22"/>
                  <a:gd name="T19" fmla="*/ 2 h 26"/>
                  <a:gd name="T20" fmla="*/ 0 w 22"/>
                  <a:gd name="T21" fmla="*/ 3 h 26"/>
                  <a:gd name="T22" fmla="*/ 0 w 22"/>
                  <a:gd name="T23" fmla="*/ 4 h 26"/>
                  <a:gd name="T24" fmla="*/ 0 w 22"/>
                  <a:gd name="T25" fmla="*/ 5 h 26"/>
                  <a:gd name="T26" fmla="*/ 1 w 22"/>
                  <a:gd name="T27" fmla="*/ 5 h 26"/>
                  <a:gd name="T28" fmla="*/ 2 w 22"/>
                  <a:gd name="T29" fmla="*/ 5 h 26"/>
                  <a:gd name="T30" fmla="*/ 3 w 22"/>
                  <a:gd name="T31" fmla="*/ 5 h 26"/>
                  <a:gd name="T32" fmla="*/ 3 w 22"/>
                  <a:gd name="T33" fmla="*/ 4 h 26"/>
                  <a:gd name="T34" fmla="*/ 3 w 22"/>
                  <a:gd name="T35" fmla="*/ 4 h 26"/>
                  <a:gd name="T36" fmla="*/ 4 w 22"/>
                  <a:gd name="T37" fmla="*/ 3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2"/>
                  <a:gd name="T58" fmla="*/ 0 h 26"/>
                  <a:gd name="T59" fmla="*/ 22 w 22"/>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2" h="26">
                    <a:moveTo>
                      <a:pt x="20" y="16"/>
                    </a:moveTo>
                    <a:lnTo>
                      <a:pt x="20" y="11"/>
                    </a:lnTo>
                    <a:lnTo>
                      <a:pt x="22" y="5"/>
                    </a:lnTo>
                    <a:lnTo>
                      <a:pt x="22" y="1"/>
                    </a:lnTo>
                    <a:lnTo>
                      <a:pt x="17" y="0"/>
                    </a:lnTo>
                    <a:lnTo>
                      <a:pt x="12" y="0"/>
                    </a:lnTo>
                    <a:lnTo>
                      <a:pt x="7" y="0"/>
                    </a:lnTo>
                    <a:lnTo>
                      <a:pt x="7" y="4"/>
                    </a:lnTo>
                    <a:lnTo>
                      <a:pt x="2" y="4"/>
                    </a:lnTo>
                    <a:lnTo>
                      <a:pt x="1" y="9"/>
                    </a:lnTo>
                    <a:lnTo>
                      <a:pt x="1" y="14"/>
                    </a:lnTo>
                    <a:lnTo>
                      <a:pt x="1" y="19"/>
                    </a:lnTo>
                    <a:lnTo>
                      <a:pt x="0" y="25"/>
                    </a:lnTo>
                    <a:lnTo>
                      <a:pt x="5" y="25"/>
                    </a:lnTo>
                    <a:lnTo>
                      <a:pt x="10" y="25"/>
                    </a:lnTo>
                    <a:lnTo>
                      <a:pt x="15" y="26"/>
                    </a:lnTo>
                    <a:lnTo>
                      <a:pt x="15" y="20"/>
                    </a:lnTo>
                    <a:lnTo>
                      <a:pt x="19" y="21"/>
                    </a:lnTo>
                    <a:lnTo>
                      <a:pt x="20"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749" name="Freeform 205">
                <a:extLst>
                  <a:ext uri="{FF2B5EF4-FFF2-40B4-BE49-F238E27FC236}">
                    <a16:creationId xmlns:a16="http://schemas.microsoft.com/office/drawing/2014/main" id="{AA54660C-F88A-42C3-849D-34096587F7B4}"/>
                  </a:ext>
                </a:extLst>
              </p:cNvPr>
              <p:cNvSpPr>
                <a:spLocks/>
              </p:cNvSpPr>
              <p:nvPr/>
            </p:nvSpPr>
            <p:spPr bwMode="auto">
              <a:xfrm>
                <a:off x="4721" y="1078"/>
                <a:ext cx="4" cy="5"/>
              </a:xfrm>
              <a:custGeom>
                <a:avLst/>
                <a:gdLst>
                  <a:gd name="T0" fmla="*/ 4 w 22"/>
                  <a:gd name="T1" fmla="*/ 3 h 26"/>
                  <a:gd name="T2" fmla="*/ 4 w 22"/>
                  <a:gd name="T3" fmla="*/ 2 h 26"/>
                  <a:gd name="T4" fmla="*/ 4 w 22"/>
                  <a:gd name="T5" fmla="*/ 1 h 26"/>
                  <a:gd name="T6" fmla="*/ 4 w 22"/>
                  <a:gd name="T7" fmla="*/ 0 h 26"/>
                  <a:gd name="T8" fmla="*/ 3 w 22"/>
                  <a:gd name="T9" fmla="*/ 0 h 26"/>
                  <a:gd name="T10" fmla="*/ 2 w 22"/>
                  <a:gd name="T11" fmla="*/ 0 h 26"/>
                  <a:gd name="T12" fmla="*/ 1 w 22"/>
                  <a:gd name="T13" fmla="*/ 0 h 26"/>
                  <a:gd name="T14" fmla="*/ 1 w 22"/>
                  <a:gd name="T15" fmla="*/ 1 h 26"/>
                  <a:gd name="T16" fmla="*/ 0 w 22"/>
                  <a:gd name="T17" fmla="*/ 1 h 26"/>
                  <a:gd name="T18" fmla="*/ 0 w 22"/>
                  <a:gd name="T19" fmla="*/ 2 h 26"/>
                  <a:gd name="T20" fmla="*/ 0 w 22"/>
                  <a:gd name="T21" fmla="*/ 3 h 26"/>
                  <a:gd name="T22" fmla="*/ 0 w 22"/>
                  <a:gd name="T23" fmla="*/ 4 h 26"/>
                  <a:gd name="T24" fmla="*/ 0 w 22"/>
                  <a:gd name="T25" fmla="*/ 5 h 26"/>
                  <a:gd name="T26" fmla="*/ 1 w 22"/>
                  <a:gd name="T27" fmla="*/ 5 h 26"/>
                  <a:gd name="T28" fmla="*/ 2 w 22"/>
                  <a:gd name="T29" fmla="*/ 5 h 26"/>
                  <a:gd name="T30" fmla="*/ 3 w 22"/>
                  <a:gd name="T31" fmla="*/ 5 h 26"/>
                  <a:gd name="T32" fmla="*/ 3 w 22"/>
                  <a:gd name="T33" fmla="*/ 4 h 26"/>
                  <a:gd name="T34" fmla="*/ 3 w 22"/>
                  <a:gd name="T35" fmla="*/ 4 h 26"/>
                  <a:gd name="T36" fmla="*/ 4 w 22"/>
                  <a:gd name="T37" fmla="*/ 3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2"/>
                  <a:gd name="T58" fmla="*/ 0 h 26"/>
                  <a:gd name="T59" fmla="*/ 22 w 22"/>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2" h="26">
                    <a:moveTo>
                      <a:pt x="20" y="16"/>
                    </a:moveTo>
                    <a:lnTo>
                      <a:pt x="20" y="11"/>
                    </a:lnTo>
                    <a:lnTo>
                      <a:pt x="22" y="5"/>
                    </a:lnTo>
                    <a:lnTo>
                      <a:pt x="22" y="1"/>
                    </a:lnTo>
                    <a:lnTo>
                      <a:pt x="17" y="0"/>
                    </a:lnTo>
                    <a:lnTo>
                      <a:pt x="12" y="0"/>
                    </a:lnTo>
                    <a:lnTo>
                      <a:pt x="7" y="0"/>
                    </a:lnTo>
                    <a:lnTo>
                      <a:pt x="7" y="4"/>
                    </a:lnTo>
                    <a:lnTo>
                      <a:pt x="2" y="4"/>
                    </a:lnTo>
                    <a:lnTo>
                      <a:pt x="1" y="9"/>
                    </a:lnTo>
                    <a:lnTo>
                      <a:pt x="1" y="14"/>
                    </a:lnTo>
                    <a:lnTo>
                      <a:pt x="1" y="19"/>
                    </a:lnTo>
                    <a:lnTo>
                      <a:pt x="0" y="25"/>
                    </a:lnTo>
                    <a:lnTo>
                      <a:pt x="5" y="25"/>
                    </a:lnTo>
                    <a:lnTo>
                      <a:pt x="10" y="25"/>
                    </a:lnTo>
                    <a:lnTo>
                      <a:pt x="15" y="26"/>
                    </a:lnTo>
                    <a:lnTo>
                      <a:pt x="15" y="20"/>
                    </a:lnTo>
                    <a:lnTo>
                      <a:pt x="19" y="21"/>
                    </a:lnTo>
                    <a:lnTo>
                      <a:pt x="20"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750" name="Freeform 206">
                <a:extLst>
                  <a:ext uri="{FF2B5EF4-FFF2-40B4-BE49-F238E27FC236}">
                    <a16:creationId xmlns:a16="http://schemas.microsoft.com/office/drawing/2014/main" id="{8914466C-699B-4CA0-9006-282AED3EA8EF}"/>
                  </a:ext>
                </a:extLst>
              </p:cNvPr>
              <p:cNvSpPr>
                <a:spLocks/>
              </p:cNvSpPr>
              <p:nvPr/>
            </p:nvSpPr>
            <p:spPr bwMode="auto">
              <a:xfrm>
                <a:off x="4727" y="1039"/>
                <a:ext cx="4" cy="6"/>
              </a:xfrm>
              <a:custGeom>
                <a:avLst/>
                <a:gdLst>
                  <a:gd name="T0" fmla="*/ 4 w 20"/>
                  <a:gd name="T1" fmla="*/ 4 h 31"/>
                  <a:gd name="T2" fmla="*/ 4 w 20"/>
                  <a:gd name="T3" fmla="*/ 3 h 31"/>
                  <a:gd name="T4" fmla="*/ 4 w 20"/>
                  <a:gd name="T5" fmla="*/ 2 h 31"/>
                  <a:gd name="T6" fmla="*/ 4 w 20"/>
                  <a:gd name="T7" fmla="*/ 1 h 31"/>
                  <a:gd name="T8" fmla="*/ 3 w 20"/>
                  <a:gd name="T9" fmla="*/ 0 h 31"/>
                  <a:gd name="T10" fmla="*/ 2 w 20"/>
                  <a:gd name="T11" fmla="*/ 0 h 31"/>
                  <a:gd name="T12" fmla="*/ 1 w 20"/>
                  <a:gd name="T13" fmla="*/ 0 h 31"/>
                  <a:gd name="T14" fmla="*/ 1 w 20"/>
                  <a:gd name="T15" fmla="*/ 1 h 31"/>
                  <a:gd name="T16" fmla="*/ 0 w 20"/>
                  <a:gd name="T17" fmla="*/ 2 h 31"/>
                  <a:gd name="T18" fmla="*/ 0 w 20"/>
                  <a:gd name="T19" fmla="*/ 3 h 31"/>
                  <a:gd name="T20" fmla="*/ 0 w 20"/>
                  <a:gd name="T21" fmla="*/ 4 h 31"/>
                  <a:gd name="T22" fmla="*/ 0 w 20"/>
                  <a:gd name="T23" fmla="*/ 5 h 31"/>
                  <a:gd name="T24" fmla="*/ 1 w 20"/>
                  <a:gd name="T25" fmla="*/ 5 h 31"/>
                  <a:gd name="T26" fmla="*/ 1 w 20"/>
                  <a:gd name="T27" fmla="*/ 6 h 31"/>
                  <a:gd name="T28" fmla="*/ 2 w 20"/>
                  <a:gd name="T29" fmla="*/ 5 h 31"/>
                  <a:gd name="T30" fmla="*/ 3 w 20"/>
                  <a:gd name="T31" fmla="*/ 5 h 31"/>
                  <a:gd name="T32" fmla="*/ 3 w 20"/>
                  <a:gd name="T33" fmla="*/ 4 h 31"/>
                  <a:gd name="T34" fmla="*/ 4 w 20"/>
                  <a:gd name="T35" fmla="*/ 4 h 3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1"/>
                  <a:gd name="T56" fmla="*/ 20 w 20"/>
                  <a:gd name="T57" fmla="*/ 31 h 3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1">
                    <a:moveTo>
                      <a:pt x="19" y="22"/>
                    </a:moveTo>
                    <a:lnTo>
                      <a:pt x="19" y="16"/>
                    </a:lnTo>
                    <a:lnTo>
                      <a:pt x="19" y="12"/>
                    </a:lnTo>
                    <a:lnTo>
                      <a:pt x="20" y="7"/>
                    </a:lnTo>
                    <a:lnTo>
                      <a:pt x="16" y="2"/>
                    </a:lnTo>
                    <a:lnTo>
                      <a:pt x="11" y="2"/>
                    </a:lnTo>
                    <a:lnTo>
                      <a:pt x="7" y="0"/>
                    </a:lnTo>
                    <a:lnTo>
                      <a:pt x="5" y="6"/>
                    </a:lnTo>
                    <a:lnTo>
                      <a:pt x="1" y="11"/>
                    </a:lnTo>
                    <a:lnTo>
                      <a:pt x="0" y="15"/>
                    </a:lnTo>
                    <a:lnTo>
                      <a:pt x="0" y="21"/>
                    </a:lnTo>
                    <a:lnTo>
                      <a:pt x="0" y="25"/>
                    </a:lnTo>
                    <a:lnTo>
                      <a:pt x="4" y="25"/>
                    </a:lnTo>
                    <a:lnTo>
                      <a:pt x="3" y="31"/>
                    </a:lnTo>
                    <a:lnTo>
                      <a:pt x="9" y="26"/>
                    </a:lnTo>
                    <a:lnTo>
                      <a:pt x="13" y="26"/>
                    </a:lnTo>
                    <a:lnTo>
                      <a:pt x="13" y="22"/>
                    </a:lnTo>
                    <a:lnTo>
                      <a:pt x="19"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751" name="Freeform 207">
                <a:extLst>
                  <a:ext uri="{FF2B5EF4-FFF2-40B4-BE49-F238E27FC236}">
                    <a16:creationId xmlns:a16="http://schemas.microsoft.com/office/drawing/2014/main" id="{6633C864-7B2E-4A7E-BE18-68638E239FD8}"/>
                  </a:ext>
                </a:extLst>
              </p:cNvPr>
              <p:cNvSpPr>
                <a:spLocks/>
              </p:cNvSpPr>
              <p:nvPr/>
            </p:nvSpPr>
            <p:spPr bwMode="auto">
              <a:xfrm>
                <a:off x="4727" y="1039"/>
                <a:ext cx="4" cy="6"/>
              </a:xfrm>
              <a:custGeom>
                <a:avLst/>
                <a:gdLst>
                  <a:gd name="T0" fmla="*/ 4 w 20"/>
                  <a:gd name="T1" fmla="*/ 4 h 31"/>
                  <a:gd name="T2" fmla="*/ 4 w 20"/>
                  <a:gd name="T3" fmla="*/ 3 h 31"/>
                  <a:gd name="T4" fmla="*/ 4 w 20"/>
                  <a:gd name="T5" fmla="*/ 2 h 31"/>
                  <a:gd name="T6" fmla="*/ 4 w 20"/>
                  <a:gd name="T7" fmla="*/ 1 h 31"/>
                  <a:gd name="T8" fmla="*/ 3 w 20"/>
                  <a:gd name="T9" fmla="*/ 0 h 31"/>
                  <a:gd name="T10" fmla="*/ 2 w 20"/>
                  <a:gd name="T11" fmla="*/ 0 h 31"/>
                  <a:gd name="T12" fmla="*/ 1 w 20"/>
                  <a:gd name="T13" fmla="*/ 0 h 31"/>
                  <a:gd name="T14" fmla="*/ 1 w 20"/>
                  <a:gd name="T15" fmla="*/ 1 h 31"/>
                  <a:gd name="T16" fmla="*/ 0 w 20"/>
                  <a:gd name="T17" fmla="*/ 2 h 31"/>
                  <a:gd name="T18" fmla="*/ 0 w 20"/>
                  <a:gd name="T19" fmla="*/ 3 h 31"/>
                  <a:gd name="T20" fmla="*/ 0 w 20"/>
                  <a:gd name="T21" fmla="*/ 4 h 31"/>
                  <a:gd name="T22" fmla="*/ 0 w 20"/>
                  <a:gd name="T23" fmla="*/ 5 h 31"/>
                  <a:gd name="T24" fmla="*/ 1 w 20"/>
                  <a:gd name="T25" fmla="*/ 5 h 31"/>
                  <a:gd name="T26" fmla="*/ 1 w 20"/>
                  <a:gd name="T27" fmla="*/ 6 h 31"/>
                  <a:gd name="T28" fmla="*/ 2 w 20"/>
                  <a:gd name="T29" fmla="*/ 5 h 31"/>
                  <a:gd name="T30" fmla="*/ 3 w 20"/>
                  <a:gd name="T31" fmla="*/ 5 h 31"/>
                  <a:gd name="T32" fmla="*/ 3 w 20"/>
                  <a:gd name="T33" fmla="*/ 4 h 31"/>
                  <a:gd name="T34" fmla="*/ 4 w 20"/>
                  <a:gd name="T35" fmla="*/ 4 h 3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1"/>
                  <a:gd name="T56" fmla="*/ 20 w 20"/>
                  <a:gd name="T57" fmla="*/ 31 h 3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1">
                    <a:moveTo>
                      <a:pt x="19" y="22"/>
                    </a:moveTo>
                    <a:lnTo>
                      <a:pt x="19" y="16"/>
                    </a:lnTo>
                    <a:lnTo>
                      <a:pt x="19" y="12"/>
                    </a:lnTo>
                    <a:lnTo>
                      <a:pt x="20" y="7"/>
                    </a:lnTo>
                    <a:lnTo>
                      <a:pt x="16" y="2"/>
                    </a:lnTo>
                    <a:lnTo>
                      <a:pt x="11" y="2"/>
                    </a:lnTo>
                    <a:lnTo>
                      <a:pt x="7" y="0"/>
                    </a:lnTo>
                    <a:lnTo>
                      <a:pt x="5" y="6"/>
                    </a:lnTo>
                    <a:lnTo>
                      <a:pt x="1" y="11"/>
                    </a:lnTo>
                    <a:lnTo>
                      <a:pt x="0" y="15"/>
                    </a:lnTo>
                    <a:lnTo>
                      <a:pt x="0" y="21"/>
                    </a:lnTo>
                    <a:lnTo>
                      <a:pt x="0" y="25"/>
                    </a:lnTo>
                    <a:lnTo>
                      <a:pt x="4" y="25"/>
                    </a:lnTo>
                    <a:lnTo>
                      <a:pt x="3" y="31"/>
                    </a:lnTo>
                    <a:lnTo>
                      <a:pt x="9" y="26"/>
                    </a:lnTo>
                    <a:lnTo>
                      <a:pt x="13" y="26"/>
                    </a:lnTo>
                    <a:lnTo>
                      <a:pt x="13" y="22"/>
                    </a:lnTo>
                    <a:lnTo>
                      <a:pt x="19"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27655" name="Group 409">
              <a:extLst>
                <a:ext uri="{FF2B5EF4-FFF2-40B4-BE49-F238E27FC236}">
                  <a16:creationId xmlns:a16="http://schemas.microsoft.com/office/drawing/2014/main" id="{6AB5318F-90D2-45EE-B68C-AF0971A6EC50}"/>
                </a:ext>
              </a:extLst>
            </p:cNvPr>
            <p:cNvGrpSpPr>
              <a:grpSpLocks/>
            </p:cNvGrpSpPr>
            <p:nvPr/>
          </p:nvGrpSpPr>
          <p:grpSpPr bwMode="auto">
            <a:xfrm>
              <a:off x="4685" y="875"/>
              <a:ext cx="116" cy="817"/>
              <a:chOff x="4685" y="875"/>
              <a:chExt cx="116" cy="817"/>
            </a:xfrm>
          </p:grpSpPr>
          <p:sp>
            <p:nvSpPr>
              <p:cNvPr id="28352" name="Freeform 209">
                <a:extLst>
                  <a:ext uri="{FF2B5EF4-FFF2-40B4-BE49-F238E27FC236}">
                    <a16:creationId xmlns:a16="http://schemas.microsoft.com/office/drawing/2014/main" id="{125DD9AA-ED6A-4569-8DD1-856940993541}"/>
                  </a:ext>
                </a:extLst>
              </p:cNvPr>
              <p:cNvSpPr>
                <a:spLocks/>
              </p:cNvSpPr>
              <p:nvPr/>
            </p:nvSpPr>
            <p:spPr bwMode="auto">
              <a:xfrm>
                <a:off x="4732" y="981"/>
                <a:ext cx="5" cy="6"/>
              </a:xfrm>
              <a:custGeom>
                <a:avLst/>
                <a:gdLst>
                  <a:gd name="T0" fmla="*/ 5 w 25"/>
                  <a:gd name="T1" fmla="*/ 5 h 26"/>
                  <a:gd name="T2" fmla="*/ 5 w 25"/>
                  <a:gd name="T3" fmla="*/ 4 h 26"/>
                  <a:gd name="T4" fmla="*/ 5 w 25"/>
                  <a:gd name="T5" fmla="*/ 3 h 26"/>
                  <a:gd name="T6" fmla="*/ 5 w 25"/>
                  <a:gd name="T7" fmla="*/ 1 h 26"/>
                  <a:gd name="T8" fmla="*/ 4 w 25"/>
                  <a:gd name="T9" fmla="*/ 1 h 26"/>
                  <a:gd name="T10" fmla="*/ 4 w 25"/>
                  <a:gd name="T11" fmla="*/ 0 h 26"/>
                  <a:gd name="T12" fmla="*/ 3 w 25"/>
                  <a:gd name="T13" fmla="*/ 0 h 26"/>
                  <a:gd name="T14" fmla="*/ 2 w 25"/>
                  <a:gd name="T15" fmla="*/ 0 h 26"/>
                  <a:gd name="T16" fmla="*/ 2 w 25"/>
                  <a:gd name="T17" fmla="*/ 1 h 26"/>
                  <a:gd name="T18" fmla="*/ 1 w 25"/>
                  <a:gd name="T19" fmla="*/ 1 h 26"/>
                  <a:gd name="T20" fmla="*/ 1 w 25"/>
                  <a:gd name="T21" fmla="*/ 2 h 26"/>
                  <a:gd name="T22" fmla="*/ 1 w 25"/>
                  <a:gd name="T23" fmla="*/ 3 h 26"/>
                  <a:gd name="T24" fmla="*/ 0 w 25"/>
                  <a:gd name="T25" fmla="*/ 3 h 26"/>
                  <a:gd name="T26" fmla="*/ 0 w 25"/>
                  <a:gd name="T27" fmla="*/ 4 h 26"/>
                  <a:gd name="T28" fmla="*/ 1 w 25"/>
                  <a:gd name="T29" fmla="*/ 4 h 26"/>
                  <a:gd name="T30" fmla="*/ 1 w 25"/>
                  <a:gd name="T31" fmla="*/ 6 h 26"/>
                  <a:gd name="T32" fmla="*/ 2 w 25"/>
                  <a:gd name="T33" fmla="*/ 6 h 26"/>
                  <a:gd name="T34" fmla="*/ 3 w 25"/>
                  <a:gd name="T35" fmla="*/ 6 h 26"/>
                  <a:gd name="T36" fmla="*/ 4 w 25"/>
                  <a:gd name="T37" fmla="*/ 6 h 26"/>
                  <a:gd name="T38" fmla="*/ 4 w 25"/>
                  <a:gd name="T39" fmla="*/ 5 h 26"/>
                  <a:gd name="T40" fmla="*/ 5 w 25"/>
                  <a:gd name="T41" fmla="*/ 5 h 2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26"/>
                  <a:gd name="T65" fmla="*/ 25 w 25"/>
                  <a:gd name="T66" fmla="*/ 26 h 2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26">
                    <a:moveTo>
                      <a:pt x="24" y="22"/>
                    </a:moveTo>
                    <a:lnTo>
                      <a:pt x="25" y="16"/>
                    </a:lnTo>
                    <a:lnTo>
                      <a:pt x="25" y="11"/>
                    </a:lnTo>
                    <a:lnTo>
                      <a:pt x="25" y="6"/>
                    </a:lnTo>
                    <a:lnTo>
                      <a:pt x="20" y="6"/>
                    </a:lnTo>
                    <a:lnTo>
                      <a:pt x="21" y="0"/>
                    </a:lnTo>
                    <a:lnTo>
                      <a:pt x="17" y="0"/>
                    </a:lnTo>
                    <a:lnTo>
                      <a:pt x="11" y="0"/>
                    </a:lnTo>
                    <a:lnTo>
                      <a:pt x="11" y="5"/>
                    </a:lnTo>
                    <a:lnTo>
                      <a:pt x="7" y="5"/>
                    </a:lnTo>
                    <a:lnTo>
                      <a:pt x="5" y="9"/>
                    </a:lnTo>
                    <a:lnTo>
                      <a:pt x="5" y="15"/>
                    </a:lnTo>
                    <a:lnTo>
                      <a:pt x="1" y="14"/>
                    </a:lnTo>
                    <a:lnTo>
                      <a:pt x="0" y="19"/>
                    </a:lnTo>
                    <a:lnTo>
                      <a:pt x="5" y="19"/>
                    </a:lnTo>
                    <a:lnTo>
                      <a:pt x="4" y="25"/>
                    </a:lnTo>
                    <a:lnTo>
                      <a:pt x="9" y="25"/>
                    </a:lnTo>
                    <a:lnTo>
                      <a:pt x="13" y="25"/>
                    </a:lnTo>
                    <a:lnTo>
                      <a:pt x="19" y="26"/>
                    </a:lnTo>
                    <a:lnTo>
                      <a:pt x="19" y="21"/>
                    </a:lnTo>
                    <a:lnTo>
                      <a:pt x="24"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353" name="Freeform 210">
                <a:extLst>
                  <a:ext uri="{FF2B5EF4-FFF2-40B4-BE49-F238E27FC236}">
                    <a16:creationId xmlns:a16="http://schemas.microsoft.com/office/drawing/2014/main" id="{6DBE00B1-770E-4D49-97E2-9A3844A9AE94}"/>
                  </a:ext>
                </a:extLst>
              </p:cNvPr>
              <p:cNvSpPr>
                <a:spLocks/>
              </p:cNvSpPr>
              <p:nvPr/>
            </p:nvSpPr>
            <p:spPr bwMode="auto">
              <a:xfrm>
                <a:off x="4732" y="981"/>
                <a:ext cx="5" cy="6"/>
              </a:xfrm>
              <a:custGeom>
                <a:avLst/>
                <a:gdLst>
                  <a:gd name="T0" fmla="*/ 5 w 25"/>
                  <a:gd name="T1" fmla="*/ 5 h 26"/>
                  <a:gd name="T2" fmla="*/ 5 w 25"/>
                  <a:gd name="T3" fmla="*/ 4 h 26"/>
                  <a:gd name="T4" fmla="*/ 5 w 25"/>
                  <a:gd name="T5" fmla="*/ 3 h 26"/>
                  <a:gd name="T6" fmla="*/ 5 w 25"/>
                  <a:gd name="T7" fmla="*/ 1 h 26"/>
                  <a:gd name="T8" fmla="*/ 4 w 25"/>
                  <a:gd name="T9" fmla="*/ 1 h 26"/>
                  <a:gd name="T10" fmla="*/ 4 w 25"/>
                  <a:gd name="T11" fmla="*/ 0 h 26"/>
                  <a:gd name="T12" fmla="*/ 3 w 25"/>
                  <a:gd name="T13" fmla="*/ 0 h 26"/>
                  <a:gd name="T14" fmla="*/ 2 w 25"/>
                  <a:gd name="T15" fmla="*/ 0 h 26"/>
                  <a:gd name="T16" fmla="*/ 2 w 25"/>
                  <a:gd name="T17" fmla="*/ 1 h 26"/>
                  <a:gd name="T18" fmla="*/ 1 w 25"/>
                  <a:gd name="T19" fmla="*/ 1 h 26"/>
                  <a:gd name="T20" fmla="*/ 1 w 25"/>
                  <a:gd name="T21" fmla="*/ 2 h 26"/>
                  <a:gd name="T22" fmla="*/ 1 w 25"/>
                  <a:gd name="T23" fmla="*/ 3 h 26"/>
                  <a:gd name="T24" fmla="*/ 0 w 25"/>
                  <a:gd name="T25" fmla="*/ 3 h 26"/>
                  <a:gd name="T26" fmla="*/ 0 w 25"/>
                  <a:gd name="T27" fmla="*/ 4 h 26"/>
                  <a:gd name="T28" fmla="*/ 1 w 25"/>
                  <a:gd name="T29" fmla="*/ 4 h 26"/>
                  <a:gd name="T30" fmla="*/ 1 w 25"/>
                  <a:gd name="T31" fmla="*/ 6 h 26"/>
                  <a:gd name="T32" fmla="*/ 2 w 25"/>
                  <a:gd name="T33" fmla="*/ 6 h 26"/>
                  <a:gd name="T34" fmla="*/ 3 w 25"/>
                  <a:gd name="T35" fmla="*/ 6 h 26"/>
                  <a:gd name="T36" fmla="*/ 4 w 25"/>
                  <a:gd name="T37" fmla="*/ 6 h 26"/>
                  <a:gd name="T38" fmla="*/ 4 w 25"/>
                  <a:gd name="T39" fmla="*/ 5 h 26"/>
                  <a:gd name="T40" fmla="*/ 5 w 25"/>
                  <a:gd name="T41" fmla="*/ 5 h 2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26"/>
                  <a:gd name="T65" fmla="*/ 25 w 25"/>
                  <a:gd name="T66" fmla="*/ 26 h 2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26">
                    <a:moveTo>
                      <a:pt x="24" y="22"/>
                    </a:moveTo>
                    <a:lnTo>
                      <a:pt x="25" y="16"/>
                    </a:lnTo>
                    <a:lnTo>
                      <a:pt x="25" y="11"/>
                    </a:lnTo>
                    <a:lnTo>
                      <a:pt x="25" y="6"/>
                    </a:lnTo>
                    <a:lnTo>
                      <a:pt x="20" y="6"/>
                    </a:lnTo>
                    <a:lnTo>
                      <a:pt x="21" y="0"/>
                    </a:lnTo>
                    <a:lnTo>
                      <a:pt x="17" y="0"/>
                    </a:lnTo>
                    <a:lnTo>
                      <a:pt x="11" y="0"/>
                    </a:lnTo>
                    <a:lnTo>
                      <a:pt x="11" y="5"/>
                    </a:lnTo>
                    <a:lnTo>
                      <a:pt x="7" y="5"/>
                    </a:lnTo>
                    <a:lnTo>
                      <a:pt x="5" y="9"/>
                    </a:lnTo>
                    <a:lnTo>
                      <a:pt x="5" y="15"/>
                    </a:lnTo>
                    <a:lnTo>
                      <a:pt x="1" y="14"/>
                    </a:lnTo>
                    <a:lnTo>
                      <a:pt x="0" y="19"/>
                    </a:lnTo>
                    <a:lnTo>
                      <a:pt x="5" y="19"/>
                    </a:lnTo>
                    <a:lnTo>
                      <a:pt x="4" y="25"/>
                    </a:lnTo>
                    <a:lnTo>
                      <a:pt x="9" y="25"/>
                    </a:lnTo>
                    <a:lnTo>
                      <a:pt x="13" y="25"/>
                    </a:lnTo>
                    <a:lnTo>
                      <a:pt x="19" y="26"/>
                    </a:lnTo>
                    <a:lnTo>
                      <a:pt x="19" y="21"/>
                    </a:lnTo>
                    <a:lnTo>
                      <a:pt x="24"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354" name="Freeform 211">
                <a:extLst>
                  <a:ext uri="{FF2B5EF4-FFF2-40B4-BE49-F238E27FC236}">
                    <a16:creationId xmlns:a16="http://schemas.microsoft.com/office/drawing/2014/main" id="{71501D6B-C4E7-46F3-B05B-3F2910684D9C}"/>
                  </a:ext>
                </a:extLst>
              </p:cNvPr>
              <p:cNvSpPr>
                <a:spLocks/>
              </p:cNvSpPr>
              <p:nvPr/>
            </p:nvSpPr>
            <p:spPr bwMode="auto">
              <a:xfrm>
                <a:off x="4717" y="1005"/>
                <a:ext cx="4" cy="5"/>
              </a:xfrm>
              <a:custGeom>
                <a:avLst/>
                <a:gdLst>
                  <a:gd name="T0" fmla="*/ 4 w 20"/>
                  <a:gd name="T1" fmla="*/ 3 h 26"/>
                  <a:gd name="T2" fmla="*/ 4 w 20"/>
                  <a:gd name="T3" fmla="*/ 2 h 26"/>
                  <a:gd name="T4" fmla="*/ 4 w 20"/>
                  <a:gd name="T5" fmla="*/ 1 h 26"/>
                  <a:gd name="T6" fmla="*/ 4 w 20"/>
                  <a:gd name="T7" fmla="*/ 0 h 26"/>
                  <a:gd name="T8" fmla="*/ 3 w 20"/>
                  <a:gd name="T9" fmla="*/ 0 h 26"/>
                  <a:gd name="T10" fmla="*/ 2 w 20"/>
                  <a:gd name="T11" fmla="*/ 0 h 26"/>
                  <a:gd name="T12" fmla="*/ 1 w 20"/>
                  <a:gd name="T13" fmla="*/ 0 h 26"/>
                  <a:gd name="T14" fmla="*/ 1 w 20"/>
                  <a:gd name="T15" fmla="*/ 1 h 26"/>
                  <a:gd name="T16" fmla="*/ 0 w 20"/>
                  <a:gd name="T17" fmla="*/ 1 h 26"/>
                  <a:gd name="T18" fmla="*/ 0 w 20"/>
                  <a:gd name="T19" fmla="*/ 2 h 26"/>
                  <a:gd name="T20" fmla="*/ 0 w 20"/>
                  <a:gd name="T21" fmla="*/ 3 h 26"/>
                  <a:gd name="T22" fmla="*/ 0 w 20"/>
                  <a:gd name="T23" fmla="*/ 4 h 26"/>
                  <a:gd name="T24" fmla="*/ 1 w 20"/>
                  <a:gd name="T25" fmla="*/ 5 h 26"/>
                  <a:gd name="T26" fmla="*/ 2 w 20"/>
                  <a:gd name="T27" fmla="*/ 5 h 26"/>
                  <a:gd name="T28" fmla="*/ 3 w 20"/>
                  <a:gd name="T29" fmla="*/ 5 h 26"/>
                  <a:gd name="T30" fmla="*/ 3 w 20"/>
                  <a:gd name="T31" fmla="*/ 4 h 26"/>
                  <a:gd name="T32" fmla="*/ 4 w 20"/>
                  <a:gd name="T33" fmla="*/ 4 h 26"/>
                  <a:gd name="T34" fmla="*/ 4 w 20"/>
                  <a:gd name="T35" fmla="*/ 3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6"/>
                  <a:gd name="T56" fmla="*/ 20 w 2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6">
                    <a:moveTo>
                      <a:pt x="19" y="17"/>
                    </a:moveTo>
                    <a:lnTo>
                      <a:pt x="19" y="11"/>
                    </a:lnTo>
                    <a:lnTo>
                      <a:pt x="20" y="7"/>
                    </a:lnTo>
                    <a:lnTo>
                      <a:pt x="20" y="1"/>
                    </a:lnTo>
                    <a:lnTo>
                      <a:pt x="16" y="1"/>
                    </a:lnTo>
                    <a:lnTo>
                      <a:pt x="11" y="1"/>
                    </a:lnTo>
                    <a:lnTo>
                      <a:pt x="7" y="0"/>
                    </a:lnTo>
                    <a:lnTo>
                      <a:pt x="6" y="5"/>
                    </a:lnTo>
                    <a:lnTo>
                      <a:pt x="1" y="4"/>
                    </a:lnTo>
                    <a:lnTo>
                      <a:pt x="1" y="10"/>
                    </a:lnTo>
                    <a:lnTo>
                      <a:pt x="0" y="15"/>
                    </a:lnTo>
                    <a:lnTo>
                      <a:pt x="0" y="20"/>
                    </a:lnTo>
                    <a:lnTo>
                      <a:pt x="4" y="25"/>
                    </a:lnTo>
                    <a:lnTo>
                      <a:pt x="9" y="26"/>
                    </a:lnTo>
                    <a:lnTo>
                      <a:pt x="14" y="26"/>
                    </a:lnTo>
                    <a:lnTo>
                      <a:pt x="14" y="21"/>
                    </a:lnTo>
                    <a:lnTo>
                      <a:pt x="19" y="21"/>
                    </a:lnTo>
                    <a:lnTo>
                      <a:pt x="19"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355" name="Freeform 212">
                <a:extLst>
                  <a:ext uri="{FF2B5EF4-FFF2-40B4-BE49-F238E27FC236}">
                    <a16:creationId xmlns:a16="http://schemas.microsoft.com/office/drawing/2014/main" id="{29933D6D-8704-406B-89DA-8B5181E75B6D}"/>
                  </a:ext>
                </a:extLst>
              </p:cNvPr>
              <p:cNvSpPr>
                <a:spLocks/>
              </p:cNvSpPr>
              <p:nvPr/>
            </p:nvSpPr>
            <p:spPr bwMode="auto">
              <a:xfrm>
                <a:off x="4717" y="1005"/>
                <a:ext cx="4" cy="5"/>
              </a:xfrm>
              <a:custGeom>
                <a:avLst/>
                <a:gdLst>
                  <a:gd name="T0" fmla="*/ 4 w 20"/>
                  <a:gd name="T1" fmla="*/ 3 h 26"/>
                  <a:gd name="T2" fmla="*/ 4 w 20"/>
                  <a:gd name="T3" fmla="*/ 2 h 26"/>
                  <a:gd name="T4" fmla="*/ 4 w 20"/>
                  <a:gd name="T5" fmla="*/ 1 h 26"/>
                  <a:gd name="T6" fmla="*/ 4 w 20"/>
                  <a:gd name="T7" fmla="*/ 0 h 26"/>
                  <a:gd name="T8" fmla="*/ 3 w 20"/>
                  <a:gd name="T9" fmla="*/ 0 h 26"/>
                  <a:gd name="T10" fmla="*/ 2 w 20"/>
                  <a:gd name="T11" fmla="*/ 0 h 26"/>
                  <a:gd name="T12" fmla="*/ 1 w 20"/>
                  <a:gd name="T13" fmla="*/ 0 h 26"/>
                  <a:gd name="T14" fmla="*/ 1 w 20"/>
                  <a:gd name="T15" fmla="*/ 1 h 26"/>
                  <a:gd name="T16" fmla="*/ 0 w 20"/>
                  <a:gd name="T17" fmla="*/ 1 h 26"/>
                  <a:gd name="T18" fmla="*/ 0 w 20"/>
                  <a:gd name="T19" fmla="*/ 2 h 26"/>
                  <a:gd name="T20" fmla="*/ 0 w 20"/>
                  <a:gd name="T21" fmla="*/ 3 h 26"/>
                  <a:gd name="T22" fmla="*/ 0 w 20"/>
                  <a:gd name="T23" fmla="*/ 4 h 26"/>
                  <a:gd name="T24" fmla="*/ 1 w 20"/>
                  <a:gd name="T25" fmla="*/ 5 h 26"/>
                  <a:gd name="T26" fmla="*/ 2 w 20"/>
                  <a:gd name="T27" fmla="*/ 5 h 26"/>
                  <a:gd name="T28" fmla="*/ 3 w 20"/>
                  <a:gd name="T29" fmla="*/ 5 h 26"/>
                  <a:gd name="T30" fmla="*/ 3 w 20"/>
                  <a:gd name="T31" fmla="*/ 4 h 26"/>
                  <a:gd name="T32" fmla="*/ 4 w 20"/>
                  <a:gd name="T33" fmla="*/ 4 h 26"/>
                  <a:gd name="T34" fmla="*/ 4 w 20"/>
                  <a:gd name="T35" fmla="*/ 3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6"/>
                  <a:gd name="T56" fmla="*/ 20 w 2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6">
                    <a:moveTo>
                      <a:pt x="19" y="17"/>
                    </a:moveTo>
                    <a:lnTo>
                      <a:pt x="19" y="11"/>
                    </a:lnTo>
                    <a:lnTo>
                      <a:pt x="20" y="7"/>
                    </a:lnTo>
                    <a:lnTo>
                      <a:pt x="20" y="1"/>
                    </a:lnTo>
                    <a:lnTo>
                      <a:pt x="16" y="1"/>
                    </a:lnTo>
                    <a:lnTo>
                      <a:pt x="11" y="1"/>
                    </a:lnTo>
                    <a:lnTo>
                      <a:pt x="7" y="0"/>
                    </a:lnTo>
                    <a:lnTo>
                      <a:pt x="6" y="5"/>
                    </a:lnTo>
                    <a:lnTo>
                      <a:pt x="1" y="4"/>
                    </a:lnTo>
                    <a:lnTo>
                      <a:pt x="1" y="10"/>
                    </a:lnTo>
                    <a:lnTo>
                      <a:pt x="0" y="15"/>
                    </a:lnTo>
                    <a:lnTo>
                      <a:pt x="0" y="20"/>
                    </a:lnTo>
                    <a:lnTo>
                      <a:pt x="4" y="25"/>
                    </a:lnTo>
                    <a:lnTo>
                      <a:pt x="9" y="26"/>
                    </a:lnTo>
                    <a:lnTo>
                      <a:pt x="14" y="26"/>
                    </a:lnTo>
                    <a:lnTo>
                      <a:pt x="14" y="21"/>
                    </a:lnTo>
                    <a:lnTo>
                      <a:pt x="19" y="21"/>
                    </a:lnTo>
                    <a:lnTo>
                      <a:pt x="19"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356" name="Freeform 213">
                <a:extLst>
                  <a:ext uri="{FF2B5EF4-FFF2-40B4-BE49-F238E27FC236}">
                    <a16:creationId xmlns:a16="http://schemas.microsoft.com/office/drawing/2014/main" id="{CC2EE70C-B86C-4E0F-BC81-6652A206A040}"/>
                  </a:ext>
                </a:extLst>
              </p:cNvPr>
              <p:cNvSpPr>
                <a:spLocks/>
              </p:cNvSpPr>
              <p:nvPr/>
            </p:nvSpPr>
            <p:spPr bwMode="auto">
              <a:xfrm>
                <a:off x="4727" y="943"/>
                <a:ext cx="4" cy="6"/>
              </a:xfrm>
              <a:custGeom>
                <a:avLst/>
                <a:gdLst>
                  <a:gd name="T0" fmla="*/ 4 w 20"/>
                  <a:gd name="T1" fmla="*/ 4 h 30"/>
                  <a:gd name="T2" fmla="*/ 4 w 20"/>
                  <a:gd name="T3" fmla="*/ 3 h 30"/>
                  <a:gd name="T4" fmla="*/ 4 w 20"/>
                  <a:gd name="T5" fmla="*/ 2 h 30"/>
                  <a:gd name="T6" fmla="*/ 4 w 20"/>
                  <a:gd name="T7" fmla="*/ 1 h 30"/>
                  <a:gd name="T8" fmla="*/ 3 w 20"/>
                  <a:gd name="T9" fmla="*/ 1 h 30"/>
                  <a:gd name="T10" fmla="*/ 3 w 20"/>
                  <a:gd name="T11" fmla="*/ 0 h 30"/>
                  <a:gd name="T12" fmla="*/ 2 w 20"/>
                  <a:gd name="T13" fmla="*/ 0 h 30"/>
                  <a:gd name="T14" fmla="*/ 1 w 20"/>
                  <a:gd name="T15" fmla="*/ 1 h 30"/>
                  <a:gd name="T16" fmla="*/ 0 w 20"/>
                  <a:gd name="T17" fmla="*/ 1 h 30"/>
                  <a:gd name="T18" fmla="*/ 0 w 20"/>
                  <a:gd name="T19" fmla="*/ 2 h 30"/>
                  <a:gd name="T20" fmla="*/ 0 w 20"/>
                  <a:gd name="T21" fmla="*/ 3 h 30"/>
                  <a:gd name="T22" fmla="*/ 0 w 20"/>
                  <a:gd name="T23" fmla="*/ 4 h 30"/>
                  <a:gd name="T24" fmla="*/ 0 w 20"/>
                  <a:gd name="T25" fmla="*/ 5 h 30"/>
                  <a:gd name="T26" fmla="*/ 1 w 20"/>
                  <a:gd name="T27" fmla="*/ 5 h 30"/>
                  <a:gd name="T28" fmla="*/ 1 w 20"/>
                  <a:gd name="T29" fmla="*/ 6 h 30"/>
                  <a:gd name="T30" fmla="*/ 2 w 20"/>
                  <a:gd name="T31" fmla="*/ 6 h 30"/>
                  <a:gd name="T32" fmla="*/ 2 w 20"/>
                  <a:gd name="T33" fmla="*/ 5 h 30"/>
                  <a:gd name="T34" fmla="*/ 3 w 20"/>
                  <a:gd name="T35" fmla="*/ 5 h 30"/>
                  <a:gd name="T36" fmla="*/ 4 w 20"/>
                  <a:gd name="T37" fmla="*/ 4 h 3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0"/>
                  <a:gd name="T58" fmla="*/ 0 h 30"/>
                  <a:gd name="T59" fmla="*/ 20 w 20"/>
                  <a:gd name="T60" fmla="*/ 30 h 3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0" h="30">
                    <a:moveTo>
                      <a:pt x="19" y="21"/>
                    </a:moveTo>
                    <a:lnTo>
                      <a:pt x="19" y="16"/>
                    </a:lnTo>
                    <a:lnTo>
                      <a:pt x="20" y="11"/>
                    </a:lnTo>
                    <a:lnTo>
                      <a:pt x="20" y="7"/>
                    </a:lnTo>
                    <a:lnTo>
                      <a:pt x="16" y="5"/>
                    </a:lnTo>
                    <a:lnTo>
                      <a:pt x="16" y="1"/>
                    </a:lnTo>
                    <a:lnTo>
                      <a:pt x="11" y="0"/>
                    </a:lnTo>
                    <a:lnTo>
                      <a:pt x="7" y="5"/>
                    </a:lnTo>
                    <a:lnTo>
                      <a:pt x="1" y="4"/>
                    </a:lnTo>
                    <a:lnTo>
                      <a:pt x="1" y="10"/>
                    </a:lnTo>
                    <a:lnTo>
                      <a:pt x="1" y="14"/>
                    </a:lnTo>
                    <a:lnTo>
                      <a:pt x="0" y="19"/>
                    </a:lnTo>
                    <a:lnTo>
                      <a:pt x="0" y="25"/>
                    </a:lnTo>
                    <a:lnTo>
                      <a:pt x="4" y="25"/>
                    </a:lnTo>
                    <a:lnTo>
                      <a:pt x="4" y="30"/>
                    </a:lnTo>
                    <a:lnTo>
                      <a:pt x="9" y="30"/>
                    </a:lnTo>
                    <a:lnTo>
                      <a:pt x="9" y="26"/>
                    </a:lnTo>
                    <a:lnTo>
                      <a:pt x="14" y="26"/>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357" name="Freeform 214">
                <a:extLst>
                  <a:ext uri="{FF2B5EF4-FFF2-40B4-BE49-F238E27FC236}">
                    <a16:creationId xmlns:a16="http://schemas.microsoft.com/office/drawing/2014/main" id="{975F66AD-7724-411E-A804-3CECFBF9E93C}"/>
                  </a:ext>
                </a:extLst>
              </p:cNvPr>
              <p:cNvSpPr>
                <a:spLocks/>
              </p:cNvSpPr>
              <p:nvPr/>
            </p:nvSpPr>
            <p:spPr bwMode="auto">
              <a:xfrm>
                <a:off x="4727" y="943"/>
                <a:ext cx="4" cy="6"/>
              </a:xfrm>
              <a:custGeom>
                <a:avLst/>
                <a:gdLst>
                  <a:gd name="T0" fmla="*/ 4 w 20"/>
                  <a:gd name="T1" fmla="*/ 4 h 30"/>
                  <a:gd name="T2" fmla="*/ 4 w 20"/>
                  <a:gd name="T3" fmla="*/ 3 h 30"/>
                  <a:gd name="T4" fmla="*/ 4 w 20"/>
                  <a:gd name="T5" fmla="*/ 2 h 30"/>
                  <a:gd name="T6" fmla="*/ 4 w 20"/>
                  <a:gd name="T7" fmla="*/ 1 h 30"/>
                  <a:gd name="T8" fmla="*/ 3 w 20"/>
                  <a:gd name="T9" fmla="*/ 1 h 30"/>
                  <a:gd name="T10" fmla="*/ 3 w 20"/>
                  <a:gd name="T11" fmla="*/ 0 h 30"/>
                  <a:gd name="T12" fmla="*/ 2 w 20"/>
                  <a:gd name="T13" fmla="*/ 0 h 30"/>
                  <a:gd name="T14" fmla="*/ 1 w 20"/>
                  <a:gd name="T15" fmla="*/ 1 h 30"/>
                  <a:gd name="T16" fmla="*/ 0 w 20"/>
                  <a:gd name="T17" fmla="*/ 1 h 30"/>
                  <a:gd name="T18" fmla="*/ 0 w 20"/>
                  <a:gd name="T19" fmla="*/ 2 h 30"/>
                  <a:gd name="T20" fmla="*/ 0 w 20"/>
                  <a:gd name="T21" fmla="*/ 3 h 30"/>
                  <a:gd name="T22" fmla="*/ 0 w 20"/>
                  <a:gd name="T23" fmla="*/ 4 h 30"/>
                  <a:gd name="T24" fmla="*/ 0 w 20"/>
                  <a:gd name="T25" fmla="*/ 5 h 30"/>
                  <a:gd name="T26" fmla="*/ 1 w 20"/>
                  <a:gd name="T27" fmla="*/ 5 h 30"/>
                  <a:gd name="T28" fmla="*/ 1 w 20"/>
                  <a:gd name="T29" fmla="*/ 6 h 30"/>
                  <a:gd name="T30" fmla="*/ 2 w 20"/>
                  <a:gd name="T31" fmla="*/ 6 h 30"/>
                  <a:gd name="T32" fmla="*/ 2 w 20"/>
                  <a:gd name="T33" fmla="*/ 5 h 30"/>
                  <a:gd name="T34" fmla="*/ 3 w 20"/>
                  <a:gd name="T35" fmla="*/ 5 h 30"/>
                  <a:gd name="T36" fmla="*/ 4 w 20"/>
                  <a:gd name="T37" fmla="*/ 4 h 3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0"/>
                  <a:gd name="T58" fmla="*/ 0 h 30"/>
                  <a:gd name="T59" fmla="*/ 20 w 20"/>
                  <a:gd name="T60" fmla="*/ 30 h 3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0" h="30">
                    <a:moveTo>
                      <a:pt x="19" y="21"/>
                    </a:moveTo>
                    <a:lnTo>
                      <a:pt x="19" y="16"/>
                    </a:lnTo>
                    <a:lnTo>
                      <a:pt x="20" y="11"/>
                    </a:lnTo>
                    <a:lnTo>
                      <a:pt x="20" y="7"/>
                    </a:lnTo>
                    <a:lnTo>
                      <a:pt x="16" y="5"/>
                    </a:lnTo>
                    <a:lnTo>
                      <a:pt x="16" y="1"/>
                    </a:lnTo>
                    <a:lnTo>
                      <a:pt x="11" y="0"/>
                    </a:lnTo>
                    <a:lnTo>
                      <a:pt x="7" y="5"/>
                    </a:lnTo>
                    <a:lnTo>
                      <a:pt x="1" y="4"/>
                    </a:lnTo>
                    <a:lnTo>
                      <a:pt x="1" y="10"/>
                    </a:lnTo>
                    <a:lnTo>
                      <a:pt x="1" y="14"/>
                    </a:lnTo>
                    <a:lnTo>
                      <a:pt x="0" y="19"/>
                    </a:lnTo>
                    <a:lnTo>
                      <a:pt x="0" y="25"/>
                    </a:lnTo>
                    <a:lnTo>
                      <a:pt x="4" y="25"/>
                    </a:lnTo>
                    <a:lnTo>
                      <a:pt x="4" y="30"/>
                    </a:lnTo>
                    <a:lnTo>
                      <a:pt x="9" y="30"/>
                    </a:lnTo>
                    <a:lnTo>
                      <a:pt x="9" y="26"/>
                    </a:lnTo>
                    <a:lnTo>
                      <a:pt x="14" y="26"/>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358" name="Freeform 215">
                <a:extLst>
                  <a:ext uri="{FF2B5EF4-FFF2-40B4-BE49-F238E27FC236}">
                    <a16:creationId xmlns:a16="http://schemas.microsoft.com/office/drawing/2014/main" id="{6206A949-6BD5-4FBB-877A-BBD7831A3241}"/>
                  </a:ext>
                </a:extLst>
              </p:cNvPr>
              <p:cNvSpPr>
                <a:spLocks/>
              </p:cNvSpPr>
              <p:nvPr/>
            </p:nvSpPr>
            <p:spPr bwMode="auto">
              <a:xfrm>
                <a:off x="4728" y="998"/>
                <a:ext cx="4" cy="5"/>
              </a:xfrm>
              <a:custGeom>
                <a:avLst/>
                <a:gdLst>
                  <a:gd name="T0" fmla="*/ 4 w 21"/>
                  <a:gd name="T1" fmla="*/ 4 h 25"/>
                  <a:gd name="T2" fmla="*/ 4 w 21"/>
                  <a:gd name="T3" fmla="*/ 3 h 25"/>
                  <a:gd name="T4" fmla="*/ 4 w 21"/>
                  <a:gd name="T5" fmla="*/ 2 h 25"/>
                  <a:gd name="T6" fmla="*/ 4 w 21"/>
                  <a:gd name="T7" fmla="*/ 1 h 25"/>
                  <a:gd name="T8" fmla="*/ 3 w 21"/>
                  <a:gd name="T9" fmla="*/ 0 h 25"/>
                  <a:gd name="T10" fmla="*/ 2 w 21"/>
                  <a:gd name="T11" fmla="*/ 0 h 25"/>
                  <a:gd name="T12" fmla="*/ 1 w 21"/>
                  <a:gd name="T13" fmla="*/ 0 h 25"/>
                  <a:gd name="T14" fmla="*/ 1 w 21"/>
                  <a:gd name="T15" fmla="*/ 1 h 25"/>
                  <a:gd name="T16" fmla="*/ 0 w 21"/>
                  <a:gd name="T17" fmla="*/ 1 h 25"/>
                  <a:gd name="T18" fmla="*/ 0 w 21"/>
                  <a:gd name="T19" fmla="*/ 2 h 25"/>
                  <a:gd name="T20" fmla="*/ 0 w 21"/>
                  <a:gd name="T21" fmla="*/ 3 h 25"/>
                  <a:gd name="T22" fmla="*/ 0 w 21"/>
                  <a:gd name="T23" fmla="*/ 4 h 25"/>
                  <a:gd name="T24" fmla="*/ 0 w 21"/>
                  <a:gd name="T25" fmla="*/ 5 h 25"/>
                  <a:gd name="T26" fmla="*/ 1 w 21"/>
                  <a:gd name="T27" fmla="*/ 5 h 25"/>
                  <a:gd name="T28" fmla="*/ 2 w 21"/>
                  <a:gd name="T29" fmla="*/ 5 h 25"/>
                  <a:gd name="T30" fmla="*/ 3 w 21"/>
                  <a:gd name="T31" fmla="*/ 5 h 25"/>
                  <a:gd name="T32" fmla="*/ 3 w 21"/>
                  <a:gd name="T33" fmla="*/ 4 h 25"/>
                  <a:gd name="T34" fmla="*/ 4 w 21"/>
                  <a:gd name="T35" fmla="*/ 4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5"/>
                  <a:gd name="T56" fmla="*/ 21 w 21"/>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5">
                    <a:moveTo>
                      <a:pt x="20" y="20"/>
                    </a:moveTo>
                    <a:lnTo>
                      <a:pt x="20" y="16"/>
                    </a:lnTo>
                    <a:lnTo>
                      <a:pt x="20" y="11"/>
                    </a:lnTo>
                    <a:lnTo>
                      <a:pt x="21" y="5"/>
                    </a:lnTo>
                    <a:lnTo>
                      <a:pt x="16" y="0"/>
                    </a:lnTo>
                    <a:lnTo>
                      <a:pt x="12" y="0"/>
                    </a:lnTo>
                    <a:lnTo>
                      <a:pt x="7" y="0"/>
                    </a:lnTo>
                    <a:lnTo>
                      <a:pt x="6" y="4"/>
                    </a:lnTo>
                    <a:lnTo>
                      <a:pt x="1" y="4"/>
                    </a:lnTo>
                    <a:lnTo>
                      <a:pt x="1" y="9"/>
                    </a:lnTo>
                    <a:lnTo>
                      <a:pt x="0" y="14"/>
                    </a:lnTo>
                    <a:lnTo>
                      <a:pt x="0" y="19"/>
                    </a:lnTo>
                    <a:lnTo>
                      <a:pt x="0" y="24"/>
                    </a:lnTo>
                    <a:lnTo>
                      <a:pt x="5" y="25"/>
                    </a:lnTo>
                    <a:lnTo>
                      <a:pt x="9" y="25"/>
                    </a:lnTo>
                    <a:lnTo>
                      <a:pt x="14" y="25"/>
                    </a:lnTo>
                    <a:lnTo>
                      <a:pt x="15" y="20"/>
                    </a:lnTo>
                    <a:lnTo>
                      <a:pt x="20"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359" name="Freeform 216">
                <a:extLst>
                  <a:ext uri="{FF2B5EF4-FFF2-40B4-BE49-F238E27FC236}">
                    <a16:creationId xmlns:a16="http://schemas.microsoft.com/office/drawing/2014/main" id="{29B6BF28-08EB-42FF-B647-F86E7B0A2FBE}"/>
                  </a:ext>
                </a:extLst>
              </p:cNvPr>
              <p:cNvSpPr>
                <a:spLocks/>
              </p:cNvSpPr>
              <p:nvPr/>
            </p:nvSpPr>
            <p:spPr bwMode="auto">
              <a:xfrm>
                <a:off x="4728" y="998"/>
                <a:ext cx="4" cy="5"/>
              </a:xfrm>
              <a:custGeom>
                <a:avLst/>
                <a:gdLst>
                  <a:gd name="T0" fmla="*/ 4 w 21"/>
                  <a:gd name="T1" fmla="*/ 4 h 25"/>
                  <a:gd name="T2" fmla="*/ 4 w 21"/>
                  <a:gd name="T3" fmla="*/ 3 h 25"/>
                  <a:gd name="T4" fmla="*/ 4 w 21"/>
                  <a:gd name="T5" fmla="*/ 2 h 25"/>
                  <a:gd name="T6" fmla="*/ 4 w 21"/>
                  <a:gd name="T7" fmla="*/ 1 h 25"/>
                  <a:gd name="T8" fmla="*/ 3 w 21"/>
                  <a:gd name="T9" fmla="*/ 0 h 25"/>
                  <a:gd name="T10" fmla="*/ 2 w 21"/>
                  <a:gd name="T11" fmla="*/ 0 h 25"/>
                  <a:gd name="T12" fmla="*/ 1 w 21"/>
                  <a:gd name="T13" fmla="*/ 0 h 25"/>
                  <a:gd name="T14" fmla="*/ 1 w 21"/>
                  <a:gd name="T15" fmla="*/ 1 h 25"/>
                  <a:gd name="T16" fmla="*/ 0 w 21"/>
                  <a:gd name="T17" fmla="*/ 1 h 25"/>
                  <a:gd name="T18" fmla="*/ 0 w 21"/>
                  <a:gd name="T19" fmla="*/ 2 h 25"/>
                  <a:gd name="T20" fmla="*/ 0 w 21"/>
                  <a:gd name="T21" fmla="*/ 3 h 25"/>
                  <a:gd name="T22" fmla="*/ 0 w 21"/>
                  <a:gd name="T23" fmla="*/ 4 h 25"/>
                  <a:gd name="T24" fmla="*/ 0 w 21"/>
                  <a:gd name="T25" fmla="*/ 5 h 25"/>
                  <a:gd name="T26" fmla="*/ 1 w 21"/>
                  <a:gd name="T27" fmla="*/ 5 h 25"/>
                  <a:gd name="T28" fmla="*/ 2 w 21"/>
                  <a:gd name="T29" fmla="*/ 5 h 25"/>
                  <a:gd name="T30" fmla="*/ 3 w 21"/>
                  <a:gd name="T31" fmla="*/ 5 h 25"/>
                  <a:gd name="T32" fmla="*/ 3 w 21"/>
                  <a:gd name="T33" fmla="*/ 4 h 25"/>
                  <a:gd name="T34" fmla="*/ 4 w 21"/>
                  <a:gd name="T35" fmla="*/ 4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5"/>
                  <a:gd name="T56" fmla="*/ 21 w 21"/>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5">
                    <a:moveTo>
                      <a:pt x="20" y="20"/>
                    </a:moveTo>
                    <a:lnTo>
                      <a:pt x="20" y="16"/>
                    </a:lnTo>
                    <a:lnTo>
                      <a:pt x="20" y="11"/>
                    </a:lnTo>
                    <a:lnTo>
                      <a:pt x="21" y="5"/>
                    </a:lnTo>
                    <a:lnTo>
                      <a:pt x="16" y="0"/>
                    </a:lnTo>
                    <a:lnTo>
                      <a:pt x="12" y="0"/>
                    </a:lnTo>
                    <a:lnTo>
                      <a:pt x="7" y="0"/>
                    </a:lnTo>
                    <a:lnTo>
                      <a:pt x="6" y="4"/>
                    </a:lnTo>
                    <a:lnTo>
                      <a:pt x="1" y="4"/>
                    </a:lnTo>
                    <a:lnTo>
                      <a:pt x="1" y="9"/>
                    </a:lnTo>
                    <a:lnTo>
                      <a:pt x="0" y="14"/>
                    </a:lnTo>
                    <a:lnTo>
                      <a:pt x="0" y="19"/>
                    </a:lnTo>
                    <a:lnTo>
                      <a:pt x="0" y="24"/>
                    </a:lnTo>
                    <a:lnTo>
                      <a:pt x="5" y="25"/>
                    </a:lnTo>
                    <a:lnTo>
                      <a:pt x="9" y="25"/>
                    </a:lnTo>
                    <a:lnTo>
                      <a:pt x="14" y="25"/>
                    </a:lnTo>
                    <a:lnTo>
                      <a:pt x="15" y="20"/>
                    </a:lnTo>
                    <a:lnTo>
                      <a:pt x="20"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360" name="Freeform 217">
                <a:extLst>
                  <a:ext uri="{FF2B5EF4-FFF2-40B4-BE49-F238E27FC236}">
                    <a16:creationId xmlns:a16="http://schemas.microsoft.com/office/drawing/2014/main" id="{C74644EF-61EE-4FCA-9FE2-F65635FB9835}"/>
                  </a:ext>
                </a:extLst>
              </p:cNvPr>
              <p:cNvSpPr>
                <a:spLocks/>
              </p:cNvSpPr>
              <p:nvPr/>
            </p:nvSpPr>
            <p:spPr bwMode="auto">
              <a:xfrm>
                <a:off x="4734" y="959"/>
                <a:ext cx="4" cy="6"/>
              </a:xfrm>
              <a:custGeom>
                <a:avLst/>
                <a:gdLst>
                  <a:gd name="T0" fmla="*/ 4 w 20"/>
                  <a:gd name="T1" fmla="*/ 4 h 31"/>
                  <a:gd name="T2" fmla="*/ 4 w 20"/>
                  <a:gd name="T3" fmla="*/ 3 h 31"/>
                  <a:gd name="T4" fmla="*/ 4 w 20"/>
                  <a:gd name="T5" fmla="*/ 2 h 31"/>
                  <a:gd name="T6" fmla="*/ 4 w 20"/>
                  <a:gd name="T7" fmla="*/ 1 h 31"/>
                  <a:gd name="T8" fmla="*/ 3 w 20"/>
                  <a:gd name="T9" fmla="*/ 1 h 31"/>
                  <a:gd name="T10" fmla="*/ 3 w 20"/>
                  <a:gd name="T11" fmla="*/ 0 h 31"/>
                  <a:gd name="T12" fmla="*/ 2 w 20"/>
                  <a:gd name="T13" fmla="*/ 0 h 31"/>
                  <a:gd name="T14" fmla="*/ 2 w 20"/>
                  <a:gd name="T15" fmla="*/ 1 h 31"/>
                  <a:gd name="T16" fmla="*/ 1 w 20"/>
                  <a:gd name="T17" fmla="*/ 1 h 31"/>
                  <a:gd name="T18" fmla="*/ 0 w 20"/>
                  <a:gd name="T19" fmla="*/ 2 h 31"/>
                  <a:gd name="T20" fmla="*/ 0 w 20"/>
                  <a:gd name="T21" fmla="*/ 3 h 31"/>
                  <a:gd name="T22" fmla="*/ 0 w 20"/>
                  <a:gd name="T23" fmla="*/ 4 h 31"/>
                  <a:gd name="T24" fmla="*/ 0 w 20"/>
                  <a:gd name="T25" fmla="*/ 5 h 31"/>
                  <a:gd name="T26" fmla="*/ 1 w 20"/>
                  <a:gd name="T27" fmla="*/ 6 h 31"/>
                  <a:gd name="T28" fmla="*/ 2 w 20"/>
                  <a:gd name="T29" fmla="*/ 6 h 31"/>
                  <a:gd name="T30" fmla="*/ 3 w 20"/>
                  <a:gd name="T31" fmla="*/ 5 h 31"/>
                  <a:gd name="T32" fmla="*/ 4 w 20"/>
                  <a:gd name="T33" fmla="*/ 4 h 3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1"/>
                  <a:gd name="T53" fmla="*/ 20 w 20"/>
                  <a:gd name="T54" fmla="*/ 31 h 3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1">
                    <a:moveTo>
                      <a:pt x="19" y="22"/>
                    </a:moveTo>
                    <a:lnTo>
                      <a:pt x="19" y="16"/>
                    </a:lnTo>
                    <a:lnTo>
                      <a:pt x="20" y="12"/>
                    </a:lnTo>
                    <a:lnTo>
                      <a:pt x="20" y="7"/>
                    </a:lnTo>
                    <a:lnTo>
                      <a:pt x="16" y="6"/>
                    </a:lnTo>
                    <a:lnTo>
                      <a:pt x="16" y="2"/>
                    </a:lnTo>
                    <a:lnTo>
                      <a:pt x="11" y="0"/>
                    </a:lnTo>
                    <a:lnTo>
                      <a:pt x="11" y="6"/>
                    </a:lnTo>
                    <a:lnTo>
                      <a:pt x="7" y="5"/>
                    </a:lnTo>
                    <a:lnTo>
                      <a:pt x="1" y="11"/>
                    </a:lnTo>
                    <a:lnTo>
                      <a:pt x="1" y="15"/>
                    </a:lnTo>
                    <a:lnTo>
                      <a:pt x="0" y="20"/>
                    </a:lnTo>
                    <a:lnTo>
                      <a:pt x="0" y="25"/>
                    </a:lnTo>
                    <a:lnTo>
                      <a:pt x="4" y="31"/>
                    </a:lnTo>
                    <a:lnTo>
                      <a:pt x="9" y="31"/>
                    </a:lnTo>
                    <a:lnTo>
                      <a:pt x="14" y="26"/>
                    </a:lnTo>
                    <a:lnTo>
                      <a:pt x="19"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361" name="Freeform 218">
                <a:extLst>
                  <a:ext uri="{FF2B5EF4-FFF2-40B4-BE49-F238E27FC236}">
                    <a16:creationId xmlns:a16="http://schemas.microsoft.com/office/drawing/2014/main" id="{34C4BFEC-8B4B-4857-8ED4-A67CCB52A206}"/>
                  </a:ext>
                </a:extLst>
              </p:cNvPr>
              <p:cNvSpPr>
                <a:spLocks/>
              </p:cNvSpPr>
              <p:nvPr/>
            </p:nvSpPr>
            <p:spPr bwMode="auto">
              <a:xfrm>
                <a:off x="4734" y="959"/>
                <a:ext cx="4" cy="6"/>
              </a:xfrm>
              <a:custGeom>
                <a:avLst/>
                <a:gdLst>
                  <a:gd name="T0" fmla="*/ 4 w 20"/>
                  <a:gd name="T1" fmla="*/ 4 h 31"/>
                  <a:gd name="T2" fmla="*/ 4 w 20"/>
                  <a:gd name="T3" fmla="*/ 3 h 31"/>
                  <a:gd name="T4" fmla="*/ 4 w 20"/>
                  <a:gd name="T5" fmla="*/ 2 h 31"/>
                  <a:gd name="T6" fmla="*/ 4 w 20"/>
                  <a:gd name="T7" fmla="*/ 1 h 31"/>
                  <a:gd name="T8" fmla="*/ 3 w 20"/>
                  <a:gd name="T9" fmla="*/ 1 h 31"/>
                  <a:gd name="T10" fmla="*/ 3 w 20"/>
                  <a:gd name="T11" fmla="*/ 0 h 31"/>
                  <a:gd name="T12" fmla="*/ 2 w 20"/>
                  <a:gd name="T13" fmla="*/ 0 h 31"/>
                  <a:gd name="T14" fmla="*/ 2 w 20"/>
                  <a:gd name="T15" fmla="*/ 1 h 31"/>
                  <a:gd name="T16" fmla="*/ 1 w 20"/>
                  <a:gd name="T17" fmla="*/ 1 h 31"/>
                  <a:gd name="T18" fmla="*/ 0 w 20"/>
                  <a:gd name="T19" fmla="*/ 2 h 31"/>
                  <a:gd name="T20" fmla="*/ 0 w 20"/>
                  <a:gd name="T21" fmla="*/ 3 h 31"/>
                  <a:gd name="T22" fmla="*/ 0 w 20"/>
                  <a:gd name="T23" fmla="*/ 4 h 31"/>
                  <a:gd name="T24" fmla="*/ 0 w 20"/>
                  <a:gd name="T25" fmla="*/ 5 h 31"/>
                  <a:gd name="T26" fmla="*/ 1 w 20"/>
                  <a:gd name="T27" fmla="*/ 6 h 31"/>
                  <a:gd name="T28" fmla="*/ 2 w 20"/>
                  <a:gd name="T29" fmla="*/ 6 h 31"/>
                  <a:gd name="T30" fmla="*/ 3 w 20"/>
                  <a:gd name="T31" fmla="*/ 5 h 31"/>
                  <a:gd name="T32" fmla="*/ 4 w 20"/>
                  <a:gd name="T33" fmla="*/ 4 h 3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1"/>
                  <a:gd name="T53" fmla="*/ 20 w 20"/>
                  <a:gd name="T54" fmla="*/ 31 h 3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1">
                    <a:moveTo>
                      <a:pt x="19" y="22"/>
                    </a:moveTo>
                    <a:lnTo>
                      <a:pt x="19" y="16"/>
                    </a:lnTo>
                    <a:lnTo>
                      <a:pt x="20" y="12"/>
                    </a:lnTo>
                    <a:lnTo>
                      <a:pt x="20" y="7"/>
                    </a:lnTo>
                    <a:lnTo>
                      <a:pt x="16" y="6"/>
                    </a:lnTo>
                    <a:lnTo>
                      <a:pt x="16" y="2"/>
                    </a:lnTo>
                    <a:lnTo>
                      <a:pt x="11" y="0"/>
                    </a:lnTo>
                    <a:lnTo>
                      <a:pt x="11" y="6"/>
                    </a:lnTo>
                    <a:lnTo>
                      <a:pt x="7" y="5"/>
                    </a:lnTo>
                    <a:lnTo>
                      <a:pt x="1" y="11"/>
                    </a:lnTo>
                    <a:lnTo>
                      <a:pt x="1" y="15"/>
                    </a:lnTo>
                    <a:lnTo>
                      <a:pt x="0" y="20"/>
                    </a:lnTo>
                    <a:lnTo>
                      <a:pt x="0" y="25"/>
                    </a:lnTo>
                    <a:lnTo>
                      <a:pt x="4" y="31"/>
                    </a:lnTo>
                    <a:lnTo>
                      <a:pt x="9" y="31"/>
                    </a:lnTo>
                    <a:lnTo>
                      <a:pt x="14" y="26"/>
                    </a:lnTo>
                    <a:lnTo>
                      <a:pt x="19"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362" name="Freeform 219">
                <a:extLst>
                  <a:ext uri="{FF2B5EF4-FFF2-40B4-BE49-F238E27FC236}">
                    <a16:creationId xmlns:a16="http://schemas.microsoft.com/office/drawing/2014/main" id="{F9FADF04-61F0-4648-B35D-409DB999BFA5}"/>
                  </a:ext>
                </a:extLst>
              </p:cNvPr>
              <p:cNvSpPr>
                <a:spLocks/>
              </p:cNvSpPr>
              <p:nvPr/>
            </p:nvSpPr>
            <p:spPr bwMode="auto">
              <a:xfrm>
                <a:off x="4740" y="903"/>
                <a:ext cx="5" cy="5"/>
              </a:xfrm>
              <a:custGeom>
                <a:avLst/>
                <a:gdLst>
                  <a:gd name="T0" fmla="*/ 5 w 25"/>
                  <a:gd name="T1" fmla="*/ 4 h 26"/>
                  <a:gd name="T2" fmla="*/ 5 w 25"/>
                  <a:gd name="T3" fmla="*/ 3 h 26"/>
                  <a:gd name="T4" fmla="*/ 5 w 25"/>
                  <a:gd name="T5" fmla="*/ 2 h 26"/>
                  <a:gd name="T6" fmla="*/ 5 w 25"/>
                  <a:gd name="T7" fmla="*/ 1 h 26"/>
                  <a:gd name="T8" fmla="*/ 4 w 25"/>
                  <a:gd name="T9" fmla="*/ 1 h 26"/>
                  <a:gd name="T10" fmla="*/ 4 w 25"/>
                  <a:gd name="T11" fmla="*/ 0 h 26"/>
                  <a:gd name="T12" fmla="*/ 3 w 25"/>
                  <a:gd name="T13" fmla="*/ 0 h 26"/>
                  <a:gd name="T14" fmla="*/ 2 w 25"/>
                  <a:gd name="T15" fmla="*/ 0 h 26"/>
                  <a:gd name="T16" fmla="*/ 2 w 25"/>
                  <a:gd name="T17" fmla="*/ 1 h 26"/>
                  <a:gd name="T18" fmla="*/ 1 w 25"/>
                  <a:gd name="T19" fmla="*/ 1 h 26"/>
                  <a:gd name="T20" fmla="*/ 1 w 25"/>
                  <a:gd name="T21" fmla="*/ 2 h 26"/>
                  <a:gd name="T22" fmla="*/ 1 w 25"/>
                  <a:gd name="T23" fmla="*/ 3 h 26"/>
                  <a:gd name="T24" fmla="*/ 0 w 25"/>
                  <a:gd name="T25" fmla="*/ 3 h 26"/>
                  <a:gd name="T26" fmla="*/ 1 w 25"/>
                  <a:gd name="T27" fmla="*/ 4 h 26"/>
                  <a:gd name="T28" fmla="*/ 1 w 25"/>
                  <a:gd name="T29" fmla="*/ 5 h 26"/>
                  <a:gd name="T30" fmla="*/ 2 w 25"/>
                  <a:gd name="T31" fmla="*/ 5 h 26"/>
                  <a:gd name="T32" fmla="*/ 3 w 25"/>
                  <a:gd name="T33" fmla="*/ 5 h 26"/>
                  <a:gd name="T34" fmla="*/ 4 w 25"/>
                  <a:gd name="T35" fmla="*/ 5 h 26"/>
                  <a:gd name="T36" fmla="*/ 4 w 25"/>
                  <a:gd name="T37" fmla="*/ 4 h 26"/>
                  <a:gd name="T38" fmla="*/ 5 w 25"/>
                  <a:gd name="T39" fmla="*/ 4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26"/>
                  <a:gd name="T62" fmla="*/ 25 w 25"/>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26">
                    <a:moveTo>
                      <a:pt x="24" y="22"/>
                    </a:moveTo>
                    <a:lnTo>
                      <a:pt x="24" y="17"/>
                    </a:lnTo>
                    <a:lnTo>
                      <a:pt x="25" y="11"/>
                    </a:lnTo>
                    <a:lnTo>
                      <a:pt x="25" y="7"/>
                    </a:lnTo>
                    <a:lnTo>
                      <a:pt x="20" y="7"/>
                    </a:lnTo>
                    <a:lnTo>
                      <a:pt x="20" y="1"/>
                    </a:lnTo>
                    <a:lnTo>
                      <a:pt x="16" y="1"/>
                    </a:lnTo>
                    <a:lnTo>
                      <a:pt x="11" y="0"/>
                    </a:lnTo>
                    <a:lnTo>
                      <a:pt x="10" y="6"/>
                    </a:lnTo>
                    <a:lnTo>
                      <a:pt x="6" y="6"/>
                    </a:lnTo>
                    <a:lnTo>
                      <a:pt x="6" y="10"/>
                    </a:lnTo>
                    <a:lnTo>
                      <a:pt x="4" y="15"/>
                    </a:lnTo>
                    <a:lnTo>
                      <a:pt x="0" y="15"/>
                    </a:lnTo>
                    <a:lnTo>
                      <a:pt x="4" y="21"/>
                    </a:lnTo>
                    <a:lnTo>
                      <a:pt x="4" y="25"/>
                    </a:lnTo>
                    <a:lnTo>
                      <a:pt x="9" y="26"/>
                    </a:lnTo>
                    <a:lnTo>
                      <a:pt x="14" y="26"/>
                    </a:lnTo>
                    <a:lnTo>
                      <a:pt x="18" y="26"/>
                    </a:lnTo>
                    <a:lnTo>
                      <a:pt x="19" y="22"/>
                    </a:lnTo>
                    <a:lnTo>
                      <a:pt x="24"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363" name="Freeform 220">
                <a:extLst>
                  <a:ext uri="{FF2B5EF4-FFF2-40B4-BE49-F238E27FC236}">
                    <a16:creationId xmlns:a16="http://schemas.microsoft.com/office/drawing/2014/main" id="{2F3658C1-7769-43E1-831A-A86D2C25169A}"/>
                  </a:ext>
                </a:extLst>
              </p:cNvPr>
              <p:cNvSpPr>
                <a:spLocks/>
              </p:cNvSpPr>
              <p:nvPr/>
            </p:nvSpPr>
            <p:spPr bwMode="auto">
              <a:xfrm>
                <a:off x="4740" y="903"/>
                <a:ext cx="5" cy="5"/>
              </a:xfrm>
              <a:custGeom>
                <a:avLst/>
                <a:gdLst>
                  <a:gd name="T0" fmla="*/ 5 w 25"/>
                  <a:gd name="T1" fmla="*/ 4 h 26"/>
                  <a:gd name="T2" fmla="*/ 5 w 25"/>
                  <a:gd name="T3" fmla="*/ 3 h 26"/>
                  <a:gd name="T4" fmla="*/ 5 w 25"/>
                  <a:gd name="T5" fmla="*/ 2 h 26"/>
                  <a:gd name="T6" fmla="*/ 5 w 25"/>
                  <a:gd name="T7" fmla="*/ 1 h 26"/>
                  <a:gd name="T8" fmla="*/ 4 w 25"/>
                  <a:gd name="T9" fmla="*/ 1 h 26"/>
                  <a:gd name="T10" fmla="*/ 4 w 25"/>
                  <a:gd name="T11" fmla="*/ 0 h 26"/>
                  <a:gd name="T12" fmla="*/ 3 w 25"/>
                  <a:gd name="T13" fmla="*/ 0 h 26"/>
                  <a:gd name="T14" fmla="*/ 2 w 25"/>
                  <a:gd name="T15" fmla="*/ 0 h 26"/>
                  <a:gd name="T16" fmla="*/ 2 w 25"/>
                  <a:gd name="T17" fmla="*/ 1 h 26"/>
                  <a:gd name="T18" fmla="*/ 1 w 25"/>
                  <a:gd name="T19" fmla="*/ 1 h 26"/>
                  <a:gd name="T20" fmla="*/ 1 w 25"/>
                  <a:gd name="T21" fmla="*/ 2 h 26"/>
                  <a:gd name="T22" fmla="*/ 1 w 25"/>
                  <a:gd name="T23" fmla="*/ 3 h 26"/>
                  <a:gd name="T24" fmla="*/ 0 w 25"/>
                  <a:gd name="T25" fmla="*/ 3 h 26"/>
                  <a:gd name="T26" fmla="*/ 1 w 25"/>
                  <a:gd name="T27" fmla="*/ 4 h 26"/>
                  <a:gd name="T28" fmla="*/ 1 w 25"/>
                  <a:gd name="T29" fmla="*/ 5 h 26"/>
                  <a:gd name="T30" fmla="*/ 2 w 25"/>
                  <a:gd name="T31" fmla="*/ 5 h 26"/>
                  <a:gd name="T32" fmla="*/ 3 w 25"/>
                  <a:gd name="T33" fmla="*/ 5 h 26"/>
                  <a:gd name="T34" fmla="*/ 4 w 25"/>
                  <a:gd name="T35" fmla="*/ 5 h 26"/>
                  <a:gd name="T36" fmla="*/ 4 w 25"/>
                  <a:gd name="T37" fmla="*/ 4 h 26"/>
                  <a:gd name="T38" fmla="*/ 5 w 25"/>
                  <a:gd name="T39" fmla="*/ 4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26"/>
                  <a:gd name="T62" fmla="*/ 25 w 25"/>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26">
                    <a:moveTo>
                      <a:pt x="24" y="22"/>
                    </a:moveTo>
                    <a:lnTo>
                      <a:pt x="24" y="17"/>
                    </a:lnTo>
                    <a:lnTo>
                      <a:pt x="25" y="11"/>
                    </a:lnTo>
                    <a:lnTo>
                      <a:pt x="25" y="7"/>
                    </a:lnTo>
                    <a:lnTo>
                      <a:pt x="20" y="7"/>
                    </a:lnTo>
                    <a:lnTo>
                      <a:pt x="20" y="1"/>
                    </a:lnTo>
                    <a:lnTo>
                      <a:pt x="16" y="1"/>
                    </a:lnTo>
                    <a:lnTo>
                      <a:pt x="11" y="0"/>
                    </a:lnTo>
                    <a:lnTo>
                      <a:pt x="10" y="6"/>
                    </a:lnTo>
                    <a:lnTo>
                      <a:pt x="6" y="6"/>
                    </a:lnTo>
                    <a:lnTo>
                      <a:pt x="6" y="10"/>
                    </a:lnTo>
                    <a:lnTo>
                      <a:pt x="4" y="15"/>
                    </a:lnTo>
                    <a:lnTo>
                      <a:pt x="0" y="15"/>
                    </a:lnTo>
                    <a:lnTo>
                      <a:pt x="4" y="21"/>
                    </a:lnTo>
                    <a:lnTo>
                      <a:pt x="4" y="25"/>
                    </a:lnTo>
                    <a:lnTo>
                      <a:pt x="9" y="26"/>
                    </a:lnTo>
                    <a:lnTo>
                      <a:pt x="14" y="26"/>
                    </a:lnTo>
                    <a:lnTo>
                      <a:pt x="18" y="26"/>
                    </a:lnTo>
                    <a:lnTo>
                      <a:pt x="19" y="22"/>
                    </a:lnTo>
                    <a:lnTo>
                      <a:pt x="24"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364" name="Freeform 221">
                <a:extLst>
                  <a:ext uri="{FF2B5EF4-FFF2-40B4-BE49-F238E27FC236}">
                    <a16:creationId xmlns:a16="http://schemas.microsoft.com/office/drawing/2014/main" id="{EBCCE1AF-29FC-4DC1-8BD4-18DAC1F0B0B6}"/>
                  </a:ext>
                </a:extLst>
              </p:cNvPr>
              <p:cNvSpPr>
                <a:spLocks/>
              </p:cNvSpPr>
              <p:nvPr/>
            </p:nvSpPr>
            <p:spPr bwMode="auto">
              <a:xfrm>
                <a:off x="4724" y="927"/>
                <a:ext cx="4" cy="5"/>
              </a:xfrm>
              <a:custGeom>
                <a:avLst/>
                <a:gdLst>
                  <a:gd name="T0" fmla="*/ 4 w 21"/>
                  <a:gd name="T1" fmla="*/ 3 h 26"/>
                  <a:gd name="T2" fmla="*/ 4 w 21"/>
                  <a:gd name="T3" fmla="*/ 2 h 26"/>
                  <a:gd name="T4" fmla="*/ 4 w 21"/>
                  <a:gd name="T5" fmla="*/ 1 h 26"/>
                  <a:gd name="T6" fmla="*/ 4 w 21"/>
                  <a:gd name="T7" fmla="*/ 0 h 26"/>
                  <a:gd name="T8" fmla="*/ 3 w 21"/>
                  <a:gd name="T9" fmla="*/ 0 h 26"/>
                  <a:gd name="T10" fmla="*/ 2 w 21"/>
                  <a:gd name="T11" fmla="*/ 0 h 26"/>
                  <a:gd name="T12" fmla="*/ 1 w 21"/>
                  <a:gd name="T13" fmla="*/ 0 h 26"/>
                  <a:gd name="T14" fmla="*/ 1 w 21"/>
                  <a:gd name="T15" fmla="*/ 1 h 26"/>
                  <a:gd name="T16" fmla="*/ 0 w 21"/>
                  <a:gd name="T17" fmla="*/ 1 h 26"/>
                  <a:gd name="T18" fmla="*/ 0 w 21"/>
                  <a:gd name="T19" fmla="*/ 2 h 26"/>
                  <a:gd name="T20" fmla="*/ 0 w 21"/>
                  <a:gd name="T21" fmla="*/ 3 h 26"/>
                  <a:gd name="T22" fmla="*/ 0 w 21"/>
                  <a:gd name="T23" fmla="*/ 4 h 26"/>
                  <a:gd name="T24" fmla="*/ 1 w 21"/>
                  <a:gd name="T25" fmla="*/ 5 h 26"/>
                  <a:gd name="T26" fmla="*/ 2 w 21"/>
                  <a:gd name="T27" fmla="*/ 5 h 26"/>
                  <a:gd name="T28" fmla="*/ 3 w 21"/>
                  <a:gd name="T29" fmla="*/ 5 h 26"/>
                  <a:gd name="T30" fmla="*/ 3 w 21"/>
                  <a:gd name="T31" fmla="*/ 4 h 26"/>
                  <a:gd name="T32" fmla="*/ 4 w 21"/>
                  <a:gd name="T33" fmla="*/ 4 h 26"/>
                  <a:gd name="T34" fmla="*/ 4 w 21"/>
                  <a:gd name="T35" fmla="*/ 3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6"/>
                  <a:gd name="T56" fmla="*/ 21 w 2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6">
                    <a:moveTo>
                      <a:pt x="19" y="16"/>
                    </a:moveTo>
                    <a:lnTo>
                      <a:pt x="20" y="11"/>
                    </a:lnTo>
                    <a:lnTo>
                      <a:pt x="20" y="6"/>
                    </a:lnTo>
                    <a:lnTo>
                      <a:pt x="21" y="1"/>
                    </a:lnTo>
                    <a:lnTo>
                      <a:pt x="16" y="1"/>
                    </a:lnTo>
                    <a:lnTo>
                      <a:pt x="11" y="0"/>
                    </a:lnTo>
                    <a:lnTo>
                      <a:pt x="7" y="0"/>
                    </a:lnTo>
                    <a:lnTo>
                      <a:pt x="7" y="4"/>
                    </a:lnTo>
                    <a:lnTo>
                      <a:pt x="2" y="4"/>
                    </a:lnTo>
                    <a:lnTo>
                      <a:pt x="1" y="9"/>
                    </a:lnTo>
                    <a:lnTo>
                      <a:pt x="1" y="15"/>
                    </a:lnTo>
                    <a:lnTo>
                      <a:pt x="0" y="19"/>
                    </a:lnTo>
                    <a:lnTo>
                      <a:pt x="5" y="25"/>
                    </a:lnTo>
                    <a:lnTo>
                      <a:pt x="9" y="25"/>
                    </a:lnTo>
                    <a:lnTo>
                      <a:pt x="14" y="26"/>
                    </a:lnTo>
                    <a:lnTo>
                      <a:pt x="15" y="20"/>
                    </a:lnTo>
                    <a:lnTo>
                      <a:pt x="19" y="21"/>
                    </a:lnTo>
                    <a:lnTo>
                      <a:pt x="19"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365" name="Freeform 222">
                <a:extLst>
                  <a:ext uri="{FF2B5EF4-FFF2-40B4-BE49-F238E27FC236}">
                    <a16:creationId xmlns:a16="http://schemas.microsoft.com/office/drawing/2014/main" id="{08B9B9C5-7199-4902-B9B5-70569D9B6240}"/>
                  </a:ext>
                </a:extLst>
              </p:cNvPr>
              <p:cNvSpPr>
                <a:spLocks/>
              </p:cNvSpPr>
              <p:nvPr/>
            </p:nvSpPr>
            <p:spPr bwMode="auto">
              <a:xfrm>
                <a:off x="4724" y="927"/>
                <a:ext cx="4" cy="5"/>
              </a:xfrm>
              <a:custGeom>
                <a:avLst/>
                <a:gdLst>
                  <a:gd name="T0" fmla="*/ 4 w 21"/>
                  <a:gd name="T1" fmla="*/ 3 h 26"/>
                  <a:gd name="T2" fmla="*/ 4 w 21"/>
                  <a:gd name="T3" fmla="*/ 2 h 26"/>
                  <a:gd name="T4" fmla="*/ 4 w 21"/>
                  <a:gd name="T5" fmla="*/ 1 h 26"/>
                  <a:gd name="T6" fmla="*/ 4 w 21"/>
                  <a:gd name="T7" fmla="*/ 0 h 26"/>
                  <a:gd name="T8" fmla="*/ 3 w 21"/>
                  <a:gd name="T9" fmla="*/ 0 h 26"/>
                  <a:gd name="T10" fmla="*/ 2 w 21"/>
                  <a:gd name="T11" fmla="*/ 0 h 26"/>
                  <a:gd name="T12" fmla="*/ 1 w 21"/>
                  <a:gd name="T13" fmla="*/ 0 h 26"/>
                  <a:gd name="T14" fmla="*/ 1 w 21"/>
                  <a:gd name="T15" fmla="*/ 1 h 26"/>
                  <a:gd name="T16" fmla="*/ 0 w 21"/>
                  <a:gd name="T17" fmla="*/ 1 h 26"/>
                  <a:gd name="T18" fmla="*/ 0 w 21"/>
                  <a:gd name="T19" fmla="*/ 2 h 26"/>
                  <a:gd name="T20" fmla="*/ 0 w 21"/>
                  <a:gd name="T21" fmla="*/ 3 h 26"/>
                  <a:gd name="T22" fmla="*/ 0 w 21"/>
                  <a:gd name="T23" fmla="*/ 4 h 26"/>
                  <a:gd name="T24" fmla="*/ 1 w 21"/>
                  <a:gd name="T25" fmla="*/ 5 h 26"/>
                  <a:gd name="T26" fmla="*/ 2 w 21"/>
                  <a:gd name="T27" fmla="*/ 5 h 26"/>
                  <a:gd name="T28" fmla="*/ 3 w 21"/>
                  <a:gd name="T29" fmla="*/ 5 h 26"/>
                  <a:gd name="T30" fmla="*/ 3 w 21"/>
                  <a:gd name="T31" fmla="*/ 4 h 26"/>
                  <a:gd name="T32" fmla="*/ 4 w 21"/>
                  <a:gd name="T33" fmla="*/ 4 h 26"/>
                  <a:gd name="T34" fmla="*/ 4 w 21"/>
                  <a:gd name="T35" fmla="*/ 3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6"/>
                  <a:gd name="T56" fmla="*/ 21 w 2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6">
                    <a:moveTo>
                      <a:pt x="19" y="16"/>
                    </a:moveTo>
                    <a:lnTo>
                      <a:pt x="20" y="11"/>
                    </a:lnTo>
                    <a:lnTo>
                      <a:pt x="20" y="6"/>
                    </a:lnTo>
                    <a:lnTo>
                      <a:pt x="21" y="1"/>
                    </a:lnTo>
                    <a:lnTo>
                      <a:pt x="16" y="1"/>
                    </a:lnTo>
                    <a:lnTo>
                      <a:pt x="11" y="0"/>
                    </a:lnTo>
                    <a:lnTo>
                      <a:pt x="7" y="0"/>
                    </a:lnTo>
                    <a:lnTo>
                      <a:pt x="7" y="4"/>
                    </a:lnTo>
                    <a:lnTo>
                      <a:pt x="2" y="4"/>
                    </a:lnTo>
                    <a:lnTo>
                      <a:pt x="1" y="9"/>
                    </a:lnTo>
                    <a:lnTo>
                      <a:pt x="1" y="15"/>
                    </a:lnTo>
                    <a:lnTo>
                      <a:pt x="0" y="19"/>
                    </a:lnTo>
                    <a:lnTo>
                      <a:pt x="5" y="25"/>
                    </a:lnTo>
                    <a:lnTo>
                      <a:pt x="9" y="25"/>
                    </a:lnTo>
                    <a:lnTo>
                      <a:pt x="14" y="26"/>
                    </a:lnTo>
                    <a:lnTo>
                      <a:pt x="15" y="20"/>
                    </a:lnTo>
                    <a:lnTo>
                      <a:pt x="19" y="21"/>
                    </a:lnTo>
                    <a:lnTo>
                      <a:pt x="19"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366" name="Freeform 223">
                <a:extLst>
                  <a:ext uri="{FF2B5EF4-FFF2-40B4-BE49-F238E27FC236}">
                    <a16:creationId xmlns:a16="http://schemas.microsoft.com/office/drawing/2014/main" id="{8FD6B80E-56B8-4127-88D4-D47AB0EF24E1}"/>
                  </a:ext>
                </a:extLst>
              </p:cNvPr>
              <p:cNvSpPr>
                <a:spLocks/>
              </p:cNvSpPr>
              <p:nvPr/>
            </p:nvSpPr>
            <p:spPr bwMode="auto">
              <a:xfrm>
                <a:off x="4735" y="920"/>
                <a:ext cx="4" cy="5"/>
              </a:xfrm>
              <a:custGeom>
                <a:avLst/>
                <a:gdLst>
                  <a:gd name="T0" fmla="*/ 4 w 21"/>
                  <a:gd name="T1" fmla="*/ 4 h 26"/>
                  <a:gd name="T2" fmla="*/ 4 w 21"/>
                  <a:gd name="T3" fmla="*/ 3 h 26"/>
                  <a:gd name="T4" fmla="*/ 4 w 21"/>
                  <a:gd name="T5" fmla="*/ 2 h 26"/>
                  <a:gd name="T6" fmla="*/ 4 w 21"/>
                  <a:gd name="T7" fmla="*/ 1 h 26"/>
                  <a:gd name="T8" fmla="*/ 3 w 21"/>
                  <a:gd name="T9" fmla="*/ 0 h 26"/>
                  <a:gd name="T10" fmla="*/ 2 w 21"/>
                  <a:gd name="T11" fmla="*/ 0 h 26"/>
                  <a:gd name="T12" fmla="*/ 1 w 21"/>
                  <a:gd name="T13" fmla="*/ 0 h 26"/>
                  <a:gd name="T14" fmla="*/ 1 w 21"/>
                  <a:gd name="T15" fmla="*/ 1 h 26"/>
                  <a:gd name="T16" fmla="*/ 1 w 21"/>
                  <a:gd name="T17" fmla="*/ 1 h 26"/>
                  <a:gd name="T18" fmla="*/ 0 w 21"/>
                  <a:gd name="T19" fmla="*/ 2 h 26"/>
                  <a:gd name="T20" fmla="*/ 0 w 21"/>
                  <a:gd name="T21" fmla="*/ 3 h 26"/>
                  <a:gd name="T22" fmla="*/ 0 w 21"/>
                  <a:gd name="T23" fmla="*/ 4 h 26"/>
                  <a:gd name="T24" fmla="*/ 0 w 21"/>
                  <a:gd name="T25" fmla="*/ 5 h 26"/>
                  <a:gd name="T26" fmla="*/ 1 w 21"/>
                  <a:gd name="T27" fmla="*/ 5 h 26"/>
                  <a:gd name="T28" fmla="*/ 2 w 21"/>
                  <a:gd name="T29" fmla="*/ 5 h 26"/>
                  <a:gd name="T30" fmla="*/ 3 w 21"/>
                  <a:gd name="T31" fmla="*/ 5 h 26"/>
                  <a:gd name="T32" fmla="*/ 3 w 21"/>
                  <a:gd name="T33" fmla="*/ 4 h 26"/>
                  <a:gd name="T34" fmla="*/ 4 w 21"/>
                  <a:gd name="T35" fmla="*/ 4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6"/>
                  <a:gd name="T56" fmla="*/ 21 w 2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6">
                    <a:moveTo>
                      <a:pt x="20" y="21"/>
                    </a:moveTo>
                    <a:lnTo>
                      <a:pt x="21" y="17"/>
                    </a:lnTo>
                    <a:lnTo>
                      <a:pt x="21" y="11"/>
                    </a:lnTo>
                    <a:lnTo>
                      <a:pt x="21" y="7"/>
                    </a:lnTo>
                    <a:lnTo>
                      <a:pt x="17" y="1"/>
                    </a:lnTo>
                    <a:lnTo>
                      <a:pt x="12" y="1"/>
                    </a:lnTo>
                    <a:lnTo>
                      <a:pt x="7" y="0"/>
                    </a:lnTo>
                    <a:lnTo>
                      <a:pt x="7" y="5"/>
                    </a:lnTo>
                    <a:lnTo>
                      <a:pt x="3" y="4"/>
                    </a:lnTo>
                    <a:lnTo>
                      <a:pt x="1" y="10"/>
                    </a:lnTo>
                    <a:lnTo>
                      <a:pt x="1" y="14"/>
                    </a:lnTo>
                    <a:lnTo>
                      <a:pt x="1" y="20"/>
                    </a:lnTo>
                    <a:lnTo>
                      <a:pt x="0" y="25"/>
                    </a:lnTo>
                    <a:lnTo>
                      <a:pt x="5" y="25"/>
                    </a:lnTo>
                    <a:lnTo>
                      <a:pt x="9" y="26"/>
                    </a:lnTo>
                    <a:lnTo>
                      <a:pt x="15" y="26"/>
                    </a:lnTo>
                    <a:lnTo>
                      <a:pt x="15" y="21"/>
                    </a:lnTo>
                    <a:lnTo>
                      <a:pt x="20"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367" name="Freeform 224">
                <a:extLst>
                  <a:ext uri="{FF2B5EF4-FFF2-40B4-BE49-F238E27FC236}">
                    <a16:creationId xmlns:a16="http://schemas.microsoft.com/office/drawing/2014/main" id="{A5A25E62-8ADD-4A63-9EEA-C3EE13F5BDA9}"/>
                  </a:ext>
                </a:extLst>
              </p:cNvPr>
              <p:cNvSpPr>
                <a:spLocks/>
              </p:cNvSpPr>
              <p:nvPr/>
            </p:nvSpPr>
            <p:spPr bwMode="auto">
              <a:xfrm>
                <a:off x="4735" y="920"/>
                <a:ext cx="4" cy="5"/>
              </a:xfrm>
              <a:custGeom>
                <a:avLst/>
                <a:gdLst>
                  <a:gd name="T0" fmla="*/ 4 w 21"/>
                  <a:gd name="T1" fmla="*/ 4 h 26"/>
                  <a:gd name="T2" fmla="*/ 4 w 21"/>
                  <a:gd name="T3" fmla="*/ 3 h 26"/>
                  <a:gd name="T4" fmla="*/ 4 w 21"/>
                  <a:gd name="T5" fmla="*/ 2 h 26"/>
                  <a:gd name="T6" fmla="*/ 4 w 21"/>
                  <a:gd name="T7" fmla="*/ 1 h 26"/>
                  <a:gd name="T8" fmla="*/ 3 w 21"/>
                  <a:gd name="T9" fmla="*/ 0 h 26"/>
                  <a:gd name="T10" fmla="*/ 2 w 21"/>
                  <a:gd name="T11" fmla="*/ 0 h 26"/>
                  <a:gd name="T12" fmla="*/ 1 w 21"/>
                  <a:gd name="T13" fmla="*/ 0 h 26"/>
                  <a:gd name="T14" fmla="*/ 1 w 21"/>
                  <a:gd name="T15" fmla="*/ 1 h 26"/>
                  <a:gd name="T16" fmla="*/ 1 w 21"/>
                  <a:gd name="T17" fmla="*/ 1 h 26"/>
                  <a:gd name="T18" fmla="*/ 0 w 21"/>
                  <a:gd name="T19" fmla="*/ 2 h 26"/>
                  <a:gd name="T20" fmla="*/ 0 w 21"/>
                  <a:gd name="T21" fmla="*/ 3 h 26"/>
                  <a:gd name="T22" fmla="*/ 0 w 21"/>
                  <a:gd name="T23" fmla="*/ 4 h 26"/>
                  <a:gd name="T24" fmla="*/ 0 w 21"/>
                  <a:gd name="T25" fmla="*/ 5 h 26"/>
                  <a:gd name="T26" fmla="*/ 1 w 21"/>
                  <a:gd name="T27" fmla="*/ 5 h 26"/>
                  <a:gd name="T28" fmla="*/ 2 w 21"/>
                  <a:gd name="T29" fmla="*/ 5 h 26"/>
                  <a:gd name="T30" fmla="*/ 3 w 21"/>
                  <a:gd name="T31" fmla="*/ 5 h 26"/>
                  <a:gd name="T32" fmla="*/ 3 w 21"/>
                  <a:gd name="T33" fmla="*/ 4 h 26"/>
                  <a:gd name="T34" fmla="*/ 4 w 21"/>
                  <a:gd name="T35" fmla="*/ 4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6"/>
                  <a:gd name="T56" fmla="*/ 21 w 2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6">
                    <a:moveTo>
                      <a:pt x="20" y="21"/>
                    </a:moveTo>
                    <a:lnTo>
                      <a:pt x="21" y="17"/>
                    </a:lnTo>
                    <a:lnTo>
                      <a:pt x="21" y="11"/>
                    </a:lnTo>
                    <a:lnTo>
                      <a:pt x="21" y="7"/>
                    </a:lnTo>
                    <a:lnTo>
                      <a:pt x="17" y="1"/>
                    </a:lnTo>
                    <a:lnTo>
                      <a:pt x="12" y="1"/>
                    </a:lnTo>
                    <a:lnTo>
                      <a:pt x="7" y="0"/>
                    </a:lnTo>
                    <a:lnTo>
                      <a:pt x="7" y="5"/>
                    </a:lnTo>
                    <a:lnTo>
                      <a:pt x="3" y="4"/>
                    </a:lnTo>
                    <a:lnTo>
                      <a:pt x="1" y="10"/>
                    </a:lnTo>
                    <a:lnTo>
                      <a:pt x="1" y="14"/>
                    </a:lnTo>
                    <a:lnTo>
                      <a:pt x="1" y="20"/>
                    </a:lnTo>
                    <a:lnTo>
                      <a:pt x="0" y="25"/>
                    </a:lnTo>
                    <a:lnTo>
                      <a:pt x="5" y="25"/>
                    </a:lnTo>
                    <a:lnTo>
                      <a:pt x="9" y="26"/>
                    </a:lnTo>
                    <a:lnTo>
                      <a:pt x="15" y="26"/>
                    </a:lnTo>
                    <a:lnTo>
                      <a:pt x="15" y="21"/>
                    </a:lnTo>
                    <a:lnTo>
                      <a:pt x="20"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368" name="Freeform 225">
                <a:extLst>
                  <a:ext uri="{FF2B5EF4-FFF2-40B4-BE49-F238E27FC236}">
                    <a16:creationId xmlns:a16="http://schemas.microsoft.com/office/drawing/2014/main" id="{AD19A8B0-56FF-40F0-926B-FDD57F950595}"/>
                  </a:ext>
                </a:extLst>
              </p:cNvPr>
              <p:cNvSpPr>
                <a:spLocks/>
              </p:cNvSpPr>
              <p:nvPr/>
            </p:nvSpPr>
            <p:spPr bwMode="auto">
              <a:xfrm>
                <a:off x="4738" y="886"/>
                <a:ext cx="4" cy="6"/>
              </a:xfrm>
              <a:custGeom>
                <a:avLst/>
                <a:gdLst>
                  <a:gd name="T0" fmla="*/ 4 w 21"/>
                  <a:gd name="T1" fmla="*/ 4 h 31"/>
                  <a:gd name="T2" fmla="*/ 4 w 21"/>
                  <a:gd name="T3" fmla="*/ 3 h 31"/>
                  <a:gd name="T4" fmla="*/ 4 w 21"/>
                  <a:gd name="T5" fmla="*/ 2 h 31"/>
                  <a:gd name="T6" fmla="*/ 4 w 21"/>
                  <a:gd name="T7" fmla="*/ 1 h 31"/>
                  <a:gd name="T8" fmla="*/ 3 w 21"/>
                  <a:gd name="T9" fmla="*/ 1 h 31"/>
                  <a:gd name="T10" fmla="*/ 3 w 21"/>
                  <a:gd name="T11" fmla="*/ 0 h 31"/>
                  <a:gd name="T12" fmla="*/ 2 w 21"/>
                  <a:gd name="T13" fmla="*/ 0 h 31"/>
                  <a:gd name="T14" fmla="*/ 2 w 21"/>
                  <a:gd name="T15" fmla="*/ 1 h 31"/>
                  <a:gd name="T16" fmla="*/ 1 w 21"/>
                  <a:gd name="T17" fmla="*/ 1 h 31"/>
                  <a:gd name="T18" fmla="*/ 0 w 21"/>
                  <a:gd name="T19" fmla="*/ 1 h 31"/>
                  <a:gd name="T20" fmla="*/ 0 w 21"/>
                  <a:gd name="T21" fmla="*/ 2 h 31"/>
                  <a:gd name="T22" fmla="*/ 0 w 21"/>
                  <a:gd name="T23" fmla="*/ 3 h 31"/>
                  <a:gd name="T24" fmla="*/ 0 w 21"/>
                  <a:gd name="T25" fmla="*/ 4 h 31"/>
                  <a:gd name="T26" fmla="*/ 0 w 21"/>
                  <a:gd name="T27" fmla="*/ 5 h 31"/>
                  <a:gd name="T28" fmla="*/ 1 w 21"/>
                  <a:gd name="T29" fmla="*/ 6 h 31"/>
                  <a:gd name="T30" fmla="*/ 2 w 21"/>
                  <a:gd name="T31" fmla="*/ 6 h 31"/>
                  <a:gd name="T32" fmla="*/ 3 w 21"/>
                  <a:gd name="T33" fmla="*/ 5 h 31"/>
                  <a:gd name="T34" fmla="*/ 4 w 21"/>
                  <a:gd name="T35" fmla="*/ 4 h 3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31"/>
                  <a:gd name="T56" fmla="*/ 21 w 21"/>
                  <a:gd name="T57" fmla="*/ 31 h 3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31">
                    <a:moveTo>
                      <a:pt x="19" y="22"/>
                    </a:moveTo>
                    <a:lnTo>
                      <a:pt x="19" y="16"/>
                    </a:lnTo>
                    <a:lnTo>
                      <a:pt x="21" y="12"/>
                    </a:lnTo>
                    <a:lnTo>
                      <a:pt x="21" y="6"/>
                    </a:lnTo>
                    <a:lnTo>
                      <a:pt x="16" y="6"/>
                    </a:lnTo>
                    <a:lnTo>
                      <a:pt x="16" y="1"/>
                    </a:lnTo>
                    <a:lnTo>
                      <a:pt x="11" y="0"/>
                    </a:lnTo>
                    <a:lnTo>
                      <a:pt x="11" y="6"/>
                    </a:lnTo>
                    <a:lnTo>
                      <a:pt x="7" y="5"/>
                    </a:lnTo>
                    <a:lnTo>
                      <a:pt x="1" y="5"/>
                    </a:lnTo>
                    <a:lnTo>
                      <a:pt x="1" y="9"/>
                    </a:lnTo>
                    <a:lnTo>
                      <a:pt x="1" y="15"/>
                    </a:lnTo>
                    <a:lnTo>
                      <a:pt x="0" y="20"/>
                    </a:lnTo>
                    <a:lnTo>
                      <a:pt x="0" y="25"/>
                    </a:lnTo>
                    <a:lnTo>
                      <a:pt x="5" y="30"/>
                    </a:lnTo>
                    <a:lnTo>
                      <a:pt x="9" y="31"/>
                    </a:lnTo>
                    <a:lnTo>
                      <a:pt x="14" y="26"/>
                    </a:lnTo>
                    <a:lnTo>
                      <a:pt x="19"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369" name="Freeform 226">
                <a:extLst>
                  <a:ext uri="{FF2B5EF4-FFF2-40B4-BE49-F238E27FC236}">
                    <a16:creationId xmlns:a16="http://schemas.microsoft.com/office/drawing/2014/main" id="{10EA7823-13A2-404D-A423-B8089CDAEEF5}"/>
                  </a:ext>
                </a:extLst>
              </p:cNvPr>
              <p:cNvSpPr>
                <a:spLocks/>
              </p:cNvSpPr>
              <p:nvPr/>
            </p:nvSpPr>
            <p:spPr bwMode="auto">
              <a:xfrm>
                <a:off x="4738" y="886"/>
                <a:ext cx="4" cy="6"/>
              </a:xfrm>
              <a:custGeom>
                <a:avLst/>
                <a:gdLst>
                  <a:gd name="T0" fmla="*/ 4 w 21"/>
                  <a:gd name="T1" fmla="*/ 4 h 31"/>
                  <a:gd name="T2" fmla="*/ 4 w 21"/>
                  <a:gd name="T3" fmla="*/ 3 h 31"/>
                  <a:gd name="T4" fmla="*/ 4 w 21"/>
                  <a:gd name="T5" fmla="*/ 2 h 31"/>
                  <a:gd name="T6" fmla="*/ 4 w 21"/>
                  <a:gd name="T7" fmla="*/ 1 h 31"/>
                  <a:gd name="T8" fmla="*/ 3 w 21"/>
                  <a:gd name="T9" fmla="*/ 1 h 31"/>
                  <a:gd name="T10" fmla="*/ 3 w 21"/>
                  <a:gd name="T11" fmla="*/ 0 h 31"/>
                  <a:gd name="T12" fmla="*/ 2 w 21"/>
                  <a:gd name="T13" fmla="*/ 0 h 31"/>
                  <a:gd name="T14" fmla="*/ 2 w 21"/>
                  <a:gd name="T15" fmla="*/ 1 h 31"/>
                  <a:gd name="T16" fmla="*/ 1 w 21"/>
                  <a:gd name="T17" fmla="*/ 1 h 31"/>
                  <a:gd name="T18" fmla="*/ 0 w 21"/>
                  <a:gd name="T19" fmla="*/ 1 h 31"/>
                  <a:gd name="T20" fmla="*/ 0 w 21"/>
                  <a:gd name="T21" fmla="*/ 2 h 31"/>
                  <a:gd name="T22" fmla="*/ 0 w 21"/>
                  <a:gd name="T23" fmla="*/ 3 h 31"/>
                  <a:gd name="T24" fmla="*/ 0 w 21"/>
                  <a:gd name="T25" fmla="*/ 4 h 31"/>
                  <a:gd name="T26" fmla="*/ 0 w 21"/>
                  <a:gd name="T27" fmla="*/ 5 h 31"/>
                  <a:gd name="T28" fmla="*/ 1 w 21"/>
                  <a:gd name="T29" fmla="*/ 6 h 31"/>
                  <a:gd name="T30" fmla="*/ 2 w 21"/>
                  <a:gd name="T31" fmla="*/ 6 h 31"/>
                  <a:gd name="T32" fmla="*/ 3 w 21"/>
                  <a:gd name="T33" fmla="*/ 5 h 31"/>
                  <a:gd name="T34" fmla="*/ 4 w 21"/>
                  <a:gd name="T35" fmla="*/ 4 h 3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31"/>
                  <a:gd name="T56" fmla="*/ 21 w 21"/>
                  <a:gd name="T57" fmla="*/ 31 h 3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31">
                    <a:moveTo>
                      <a:pt x="19" y="22"/>
                    </a:moveTo>
                    <a:lnTo>
                      <a:pt x="19" y="16"/>
                    </a:lnTo>
                    <a:lnTo>
                      <a:pt x="21" y="12"/>
                    </a:lnTo>
                    <a:lnTo>
                      <a:pt x="21" y="6"/>
                    </a:lnTo>
                    <a:lnTo>
                      <a:pt x="16" y="6"/>
                    </a:lnTo>
                    <a:lnTo>
                      <a:pt x="16" y="1"/>
                    </a:lnTo>
                    <a:lnTo>
                      <a:pt x="11" y="0"/>
                    </a:lnTo>
                    <a:lnTo>
                      <a:pt x="11" y="6"/>
                    </a:lnTo>
                    <a:lnTo>
                      <a:pt x="7" y="5"/>
                    </a:lnTo>
                    <a:lnTo>
                      <a:pt x="1" y="5"/>
                    </a:lnTo>
                    <a:lnTo>
                      <a:pt x="1" y="9"/>
                    </a:lnTo>
                    <a:lnTo>
                      <a:pt x="1" y="15"/>
                    </a:lnTo>
                    <a:lnTo>
                      <a:pt x="0" y="20"/>
                    </a:lnTo>
                    <a:lnTo>
                      <a:pt x="0" y="25"/>
                    </a:lnTo>
                    <a:lnTo>
                      <a:pt x="5" y="30"/>
                    </a:lnTo>
                    <a:lnTo>
                      <a:pt x="9" y="31"/>
                    </a:lnTo>
                    <a:lnTo>
                      <a:pt x="14" y="26"/>
                    </a:lnTo>
                    <a:lnTo>
                      <a:pt x="19"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370" name="Freeform 227">
                <a:extLst>
                  <a:ext uri="{FF2B5EF4-FFF2-40B4-BE49-F238E27FC236}">
                    <a16:creationId xmlns:a16="http://schemas.microsoft.com/office/drawing/2014/main" id="{1125C651-4A2B-4387-B913-21AE74602ACA}"/>
                  </a:ext>
                </a:extLst>
              </p:cNvPr>
              <p:cNvSpPr>
                <a:spLocks/>
              </p:cNvSpPr>
              <p:nvPr/>
            </p:nvSpPr>
            <p:spPr bwMode="auto">
              <a:xfrm>
                <a:off x="4701" y="1603"/>
                <a:ext cx="5" cy="5"/>
              </a:xfrm>
              <a:custGeom>
                <a:avLst/>
                <a:gdLst>
                  <a:gd name="T0" fmla="*/ 5 w 25"/>
                  <a:gd name="T1" fmla="*/ 3 h 26"/>
                  <a:gd name="T2" fmla="*/ 5 w 25"/>
                  <a:gd name="T3" fmla="*/ 2 h 26"/>
                  <a:gd name="T4" fmla="*/ 5 w 25"/>
                  <a:gd name="T5" fmla="*/ 1 h 26"/>
                  <a:gd name="T6" fmla="*/ 5 w 25"/>
                  <a:gd name="T7" fmla="*/ 0 h 26"/>
                  <a:gd name="T8" fmla="*/ 4 w 25"/>
                  <a:gd name="T9" fmla="*/ 0 h 26"/>
                  <a:gd name="T10" fmla="*/ 3 w 25"/>
                  <a:gd name="T11" fmla="*/ 0 h 26"/>
                  <a:gd name="T12" fmla="*/ 2 w 25"/>
                  <a:gd name="T13" fmla="*/ 0 h 26"/>
                  <a:gd name="T14" fmla="*/ 1 w 25"/>
                  <a:gd name="T15" fmla="*/ 1 h 26"/>
                  <a:gd name="T16" fmla="*/ 1 w 25"/>
                  <a:gd name="T17" fmla="*/ 2 h 26"/>
                  <a:gd name="T18" fmla="*/ 0 w 25"/>
                  <a:gd name="T19" fmla="*/ 3 h 26"/>
                  <a:gd name="T20" fmla="*/ 1 w 25"/>
                  <a:gd name="T21" fmla="*/ 3 h 26"/>
                  <a:gd name="T22" fmla="*/ 1 w 25"/>
                  <a:gd name="T23" fmla="*/ 4 h 26"/>
                  <a:gd name="T24" fmla="*/ 1 w 25"/>
                  <a:gd name="T25" fmla="*/ 5 h 26"/>
                  <a:gd name="T26" fmla="*/ 2 w 25"/>
                  <a:gd name="T27" fmla="*/ 5 h 26"/>
                  <a:gd name="T28" fmla="*/ 3 w 25"/>
                  <a:gd name="T29" fmla="*/ 5 h 26"/>
                  <a:gd name="T30" fmla="*/ 4 w 25"/>
                  <a:gd name="T31" fmla="*/ 5 h 26"/>
                  <a:gd name="T32" fmla="*/ 4 w 25"/>
                  <a:gd name="T33" fmla="*/ 4 h 26"/>
                  <a:gd name="T34" fmla="*/ 5 w 25"/>
                  <a:gd name="T35" fmla="*/ 3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24" y="16"/>
                    </a:moveTo>
                    <a:lnTo>
                      <a:pt x="25" y="11"/>
                    </a:lnTo>
                    <a:lnTo>
                      <a:pt x="25" y="6"/>
                    </a:lnTo>
                    <a:lnTo>
                      <a:pt x="25" y="1"/>
                    </a:lnTo>
                    <a:lnTo>
                      <a:pt x="20" y="1"/>
                    </a:lnTo>
                    <a:lnTo>
                      <a:pt x="16" y="1"/>
                    </a:lnTo>
                    <a:lnTo>
                      <a:pt x="11" y="0"/>
                    </a:lnTo>
                    <a:lnTo>
                      <a:pt x="6" y="4"/>
                    </a:lnTo>
                    <a:lnTo>
                      <a:pt x="6" y="10"/>
                    </a:lnTo>
                    <a:lnTo>
                      <a:pt x="0" y="14"/>
                    </a:lnTo>
                    <a:lnTo>
                      <a:pt x="6" y="14"/>
                    </a:lnTo>
                    <a:lnTo>
                      <a:pt x="5" y="20"/>
                    </a:lnTo>
                    <a:lnTo>
                      <a:pt x="5" y="24"/>
                    </a:lnTo>
                    <a:lnTo>
                      <a:pt x="9" y="24"/>
                    </a:lnTo>
                    <a:lnTo>
                      <a:pt x="14" y="26"/>
                    </a:lnTo>
                    <a:lnTo>
                      <a:pt x="18" y="26"/>
                    </a:lnTo>
                    <a:lnTo>
                      <a:pt x="19" y="21"/>
                    </a:lnTo>
                    <a:lnTo>
                      <a:pt x="24"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371" name="Freeform 228">
                <a:extLst>
                  <a:ext uri="{FF2B5EF4-FFF2-40B4-BE49-F238E27FC236}">
                    <a16:creationId xmlns:a16="http://schemas.microsoft.com/office/drawing/2014/main" id="{55CFC087-68CF-4B32-BEF0-14861E703E93}"/>
                  </a:ext>
                </a:extLst>
              </p:cNvPr>
              <p:cNvSpPr>
                <a:spLocks/>
              </p:cNvSpPr>
              <p:nvPr/>
            </p:nvSpPr>
            <p:spPr bwMode="auto">
              <a:xfrm>
                <a:off x="4701" y="1603"/>
                <a:ext cx="5" cy="5"/>
              </a:xfrm>
              <a:custGeom>
                <a:avLst/>
                <a:gdLst>
                  <a:gd name="T0" fmla="*/ 5 w 25"/>
                  <a:gd name="T1" fmla="*/ 3 h 26"/>
                  <a:gd name="T2" fmla="*/ 5 w 25"/>
                  <a:gd name="T3" fmla="*/ 2 h 26"/>
                  <a:gd name="T4" fmla="*/ 5 w 25"/>
                  <a:gd name="T5" fmla="*/ 1 h 26"/>
                  <a:gd name="T6" fmla="*/ 5 w 25"/>
                  <a:gd name="T7" fmla="*/ 0 h 26"/>
                  <a:gd name="T8" fmla="*/ 4 w 25"/>
                  <a:gd name="T9" fmla="*/ 0 h 26"/>
                  <a:gd name="T10" fmla="*/ 3 w 25"/>
                  <a:gd name="T11" fmla="*/ 0 h 26"/>
                  <a:gd name="T12" fmla="*/ 2 w 25"/>
                  <a:gd name="T13" fmla="*/ 0 h 26"/>
                  <a:gd name="T14" fmla="*/ 1 w 25"/>
                  <a:gd name="T15" fmla="*/ 1 h 26"/>
                  <a:gd name="T16" fmla="*/ 1 w 25"/>
                  <a:gd name="T17" fmla="*/ 2 h 26"/>
                  <a:gd name="T18" fmla="*/ 0 w 25"/>
                  <a:gd name="T19" fmla="*/ 3 h 26"/>
                  <a:gd name="T20" fmla="*/ 1 w 25"/>
                  <a:gd name="T21" fmla="*/ 3 h 26"/>
                  <a:gd name="T22" fmla="*/ 1 w 25"/>
                  <a:gd name="T23" fmla="*/ 4 h 26"/>
                  <a:gd name="T24" fmla="*/ 1 w 25"/>
                  <a:gd name="T25" fmla="*/ 5 h 26"/>
                  <a:gd name="T26" fmla="*/ 2 w 25"/>
                  <a:gd name="T27" fmla="*/ 5 h 26"/>
                  <a:gd name="T28" fmla="*/ 3 w 25"/>
                  <a:gd name="T29" fmla="*/ 5 h 26"/>
                  <a:gd name="T30" fmla="*/ 4 w 25"/>
                  <a:gd name="T31" fmla="*/ 5 h 26"/>
                  <a:gd name="T32" fmla="*/ 4 w 25"/>
                  <a:gd name="T33" fmla="*/ 4 h 26"/>
                  <a:gd name="T34" fmla="*/ 5 w 25"/>
                  <a:gd name="T35" fmla="*/ 3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24" y="16"/>
                    </a:moveTo>
                    <a:lnTo>
                      <a:pt x="25" y="11"/>
                    </a:lnTo>
                    <a:lnTo>
                      <a:pt x="25" y="6"/>
                    </a:lnTo>
                    <a:lnTo>
                      <a:pt x="25" y="1"/>
                    </a:lnTo>
                    <a:lnTo>
                      <a:pt x="20" y="1"/>
                    </a:lnTo>
                    <a:lnTo>
                      <a:pt x="16" y="1"/>
                    </a:lnTo>
                    <a:lnTo>
                      <a:pt x="11" y="0"/>
                    </a:lnTo>
                    <a:lnTo>
                      <a:pt x="6" y="4"/>
                    </a:lnTo>
                    <a:lnTo>
                      <a:pt x="6" y="10"/>
                    </a:lnTo>
                    <a:lnTo>
                      <a:pt x="0" y="14"/>
                    </a:lnTo>
                    <a:lnTo>
                      <a:pt x="6" y="14"/>
                    </a:lnTo>
                    <a:lnTo>
                      <a:pt x="5" y="20"/>
                    </a:lnTo>
                    <a:lnTo>
                      <a:pt x="5" y="24"/>
                    </a:lnTo>
                    <a:lnTo>
                      <a:pt x="9" y="24"/>
                    </a:lnTo>
                    <a:lnTo>
                      <a:pt x="14" y="26"/>
                    </a:lnTo>
                    <a:lnTo>
                      <a:pt x="18" y="26"/>
                    </a:lnTo>
                    <a:lnTo>
                      <a:pt x="19" y="21"/>
                    </a:lnTo>
                    <a:lnTo>
                      <a:pt x="24"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372" name="Freeform 229">
                <a:extLst>
                  <a:ext uri="{FF2B5EF4-FFF2-40B4-BE49-F238E27FC236}">
                    <a16:creationId xmlns:a16="http://schemas.microsoft.com/office/drawing/2014/main" id="{33ABC5A8-02A9-4970-864B-E383ED1D32C1}"/>
                  </a:ext>
                </a:extLst>
              </p:cNvPr>
              <p:cNvSpPr>
                <a:spLocks/>
              </p:cNvSpPr>
              <p:nvPr/>
            </p:nvSpPr>
            <p:spPr bwMode="auto">
              <a:xfrm>
                <a:off x="4718" y="1648"/>
                <a:ext cx="5" cy="6"/>
              </a:xfrm>
              <a:custGeom>
                <a:avLst/>
                <a:gdLst>
                  <a:gd name="T0" fmla="*/ 4 w 26"/>
                  <a:gd name="T1" fmla="*/ 4 h 30"/>
                  <a:gd name="T2" fmla="*/ 4 w 26"/>
                  <a:gd name="T3" fmla="*/ 4 h 30"/>
                  <a:gd name="T4" fmla="*/ 5 w 26"/>
                  <a:gd name="T5" fmla="*/ 3 h 30"/>
                  <a:gd name="T6" fmla="*/ 5 w 26"/>
                  <a:gd name="T7" fmla="*/ 2 h 30"/>
                  <a:gd name="T8" fmla="*/ 5 w 26"/>
                  <a:gd name="T9" fmla="*/ 1 h 30"/>
                  <a:gd name="T10" fmla="*/ 4 w 26"/>
                  <a:gd name="T11" fmla="*/ 1 h 30"/>
                  <a:gd name="T12" fmla="*/ 3 w 26"/>
                  <a:gd name="T13" fmla="*/ 1 h 30"/>
                  <a:gd name="T14" fmla="*/ 3 w 26"/>
                  <a:gd name="T15" fmla="*/ 0 h 30"/>
                  <a:gd name="T16" fmla="*/ 3 w 26"/>
                  <a:gd name="T17" fmla="*/ 1 h 30"/>
                  <a:gd name="T18" fmla="*/ 2 w 26"/>
                  <a:gd name="T19" fmla="*/ 1 h 30"/>
                  <a:gd name="T20" fmla="*/ 1 w 26"/>
                  <a:gd name="T21" fmla="*/ 1 h 30"/>
                  <a:gd name="T22" fmla="*/ 1 w 26"/>
                  <a:gd name="T23" fmla="*/ 2 h 30"/>
                  <a:gd name="T24" fmla="*/ 1 w 26"/>
                  <a:gd name="T25" fmla="*/ 3 h 30"/>
                  <a:gd name="T26" fmla="*/ 0 w 26"/>
                  <a:gd name="T27" fmla="*/ 3 h 30"/>
                  <a:gd name="T28" fmla="*/ 0 w 26"/>
                  <a:gd name="T29" fmla="*/ 4 h 30"/>
                  <a:gd name="T30" fmla="*/ 0 w 26"/>
                  <a:gd name="T31" fmla="*/ 5 h 30"/>
                  <a:gd name="T32" fmla="*/ 1 w 26"/>
                  <a:gd name="T33" fmla="*/ 5 h 30"/>
                  <a:gd name="T34" fmla="*/ 1 w 26"/>
                  <a:gd name="T35" fmla="*/ 6 h 30"/>
                  <a:gd name="T36" fmla="*/ 2 w 26"/>
                  <a:gd name="T37" fmla="*/ 6 h 30"/>
                  <a:gd name="T38" fmla="*/ 3 w 26"/>
                  <a:gd name="T39" fmla="*/ 6 h 30"/>
                  <a:gd name="T40" fmla="*/ 3 w 26"/>
                  <a:gd name="T41" fmla="*/ 5 h 30"/>
                  <a:gd name="T42" fmla="*/ 4 w 26"/>
                  <a:gd name="T43" fmla="*/ 5 h 30"/>
                  <a:gd name="T44" fmla="*/ 4 w 26"/>
                  <a:gd name="T45" fmla="*/ 4 h 3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6"/>
                  <a:gd name="T70" fmla="*/ 0 h 30"/>
                  <a:gd name="T71" fmla="*/ 26 w 26"/>
                  <a:gd name="T72" fmla="*/ 30 h 3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6" h="30">
                    <a:moveTo>
                      <a:pt x="19" y="21"/>
                    </a:moveTo>
                    <a:lnTo>
                      <a:pt x="23" y="21"/>
                    </a:lnTo>
                    <a:lnTo>
                      <a:pt x="24" y="16"/>
                    </a:lnTo>
                    <a:lnTo>
                      <a:pt x="24" y="11"/>
                    </a:lnTo>
                    <a:lnTo>
                      <a:pt x="26" y="6"/>
                    </a:lnTo>
                    <a:lnTo>
                      <a:pt x="20" y="5"/>
                    </a:lnTo>
                    <a:lnTo>
                      <a:pt x="15" y="5"/>
                    </a:lnTo>
                    <a:lnTo>
                      <a:pt x="17" y="0"/>
                    </a:lnTo>
                    <a:lnTo>
                      <a:pt x="15" y="5"/>
                    </a:lnTo>
                    <a:lnTo>
                      <a:pt x="11" y="5"/>
                    </a:lnTo>
                    <a:lnTo>
                      <a:pt x="6" y="4"/>
                    </a:lnTo>
                    <a:lnTo>
                      <a:pt x="5" y="9"/>
                    </a:lnTo>
                    <a:lnTo>
                      <a:pt x="5" y="14"/>
                    </a:lnTo>
                    <a:lnTo>
                      <a:pt x="1" y="14"/>
                    </a:lnTo>
                    <a:lnTo>
                      <a:pt x="0" y="18"/>
                    </a:lnTo>
                    <a:lnTo>
                      <a:pt x="0" y="24"/>
                    </a:lnTo>
                    <a:lnTo>
                      <a:pt x="4" y="24"/>
                    </a:lnTo>
                    <a:lnTo>
                      <a:pt x="4" y="29"/>
                    </a:lnTo>
                    <a:lnTo>
                      <a:pt x="9" y="30"/>
                    </a:lnTo>
                    <a:lnTo>
                      <a:pt x="13" y="30"/>
                    </a:lnTo>
                    <a:lnTo>
                      <a:pt x="14" y="25"/>
                    </a:lnTo>
                    <a:lnTo>
                      <a:pt x="19" y="25"/>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373" name="Freeform 230">
                <a:extLst>
                  <a:ext uri="{FF2B5EF4-FFF2-40B4-BE49-F238E27FC236}">
                    <a16:creationId xmlns:a16="http://schemas.microsoft.com/office/drawing/2014/main" id="{C29AD896-1C9A-4085-BA16-07B4BB1BE469}"/>
                  </a:ext>
                </a:extLst>
              </p:cNvPr>
              <p:cNvSpPr>
                <a:spLocks/>
              </p:cNvSpPr>
              <p:nvPr/>
            </p:nvSpPr>
            <p:spPr bwMode="auto">
              <a:xfrm>
                <a:off x="4718" y="1648"/>
                <a:ext cx="5" cy="6"/>
              </a:xfrm>
              <a:custGeom>
                <a:avLst/>
                <a:gdLst>
                  <a:gd name="T0" fmla="*/ 4 w 26"/>
                  <a:gd name="T1" fmla="*/ 4 h 30"/>
                  <a:gd name="T2" fmla="*/ 4 w 26"/>
                  <a:gd name="T3" fmla="*/ 4 h 30"/>
                  <a:gd name="T4" fmla="*/ 5 w 26"/>
                  <a:gd name="T5" fmla="*/ 3 h 30"/>
                  <a:gd name="T6" fmla="*/ 5 w 26"/>
                  <a:gd name="T7" fmla="*/ 2 h 30"/>
                  <a:gd name="T8" fmla="*/ 5 w 26"/>
                  <a:gd name="T9" fmla="*/ 1 h 30"/>
                  <a:gd name="T10" fmla="*/ 4 w 26"/>
                  <a:gd name="T11" fmla="*/ 1 h 30"/>
                  <a:gd name="T12" fmla="*/ 3 w 26"/>
                  <a:gd name="T13" fmla="*/ 1 h 30"/>
                  <a:gd name="T14" fmla="*/ 3 w 26"/>
                  <a:gd name="T15" fmla="*/ 0 h 30"/>
                  <a:gd name="T16" fmla="*/ 3 w 26"/>
                  <a:gd name="T17" fmla="*/ 1 h 30"/>
                  <a:gd name="T18" fmla="*/ 2 w 26"/>
                  <a:gd name="T19" fmla="*/ 1 h 30"/>
                  <a:gd name="T20" fmla="*/ 1 w 26"/>
                  <a:gd name="T21" fmla="*/ 1 h 30"/>
                  <a:gd name="T22" fmla="*/ 1 w 26"/>
                  <a:gd name="T23" fmla="*/ 2 h 30"/>
                  <a:gd name="T24" fmla="*/ 1 w 26"/>
                  <a:gd name="T25" fmla="*/ 3 h 30"/>
                  <a:gd name="T26" fmla="*/ 0 w 26"/>
                  <a:gd name="T27" fmla="*/ 3 h 30"/>
                  <a:gd name="T28" fmla="*/ 0 w 26"/>
                  <a:gd name="T29" fmla="*/ 4 h 30"/>
                  <a:gd name="T30" fmla="*/ 0 w 26"/>
                  <a:gd name="T31" fmla="*/ 5 h 30"/>
                  <a:gd name="T32" fmla="*/ 1 w 26"/>
                  <a:gd name="T33" fmla="*/ 5 h 30"/>
                  <a:gd name="T34" fmla="*/ 1 w 26"/>
                  <a:gd name="T35" fmla="*/ 6 h 30"/>
                  <a:gd name="T36" fmla="*/ 2 w 26"/>
                  <a:gd name="T37" fmla="*/ 6 h 30"/>
                  <a:gd name="T38" fmla="*/ 3 w 26"/>
                  <a:gd name="T39" fmla="*/ 6 h 30"/>
                  <a:gd name="T40" fmla="*/ 3 w 26"/>
                  <a:gd name="T41" fmla="*/ 5 h 30"/>
                  <a:gd name="T42" fmla="*/ 4 w 26"/>
                  <a:gd name="T43" fmla="*/ 5 h 30"/>
                  <a:gd name="T44" fmla="*/ 4 w 26"/>
                  <a:gd name="T45" fmla="*/ 4 h 3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6"/>
                  <a:gd name="T70" fmla="*/ 0 h 30"/>
                  <a:gd name="T71" fmla="*/ 26 w 26"/>
                  <a:gd name="T72" fmla="*/ 30 h 3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6" h="30">
                    <a:moveTo>
                      <a:pt x="19" y="21"/>
                    </a:moveTo>
                    <a:lnTo>
                      <a:pt x="23" y="21"/>
                    </a:lnTo>
                    <a:lnTo>
                      <a:pt x="24" y="16"/>
                    </a:lnTo>
                    <a:lnTo>
                      <a:pt x="24" y="11"/>
                    </a:lnTo>
                    <a:lnTo>
                      <a:pt x="26" y="6"/>
                    </a:lnTo>
                    <a:lnTo>
                      <a:pt x="20" y="5"/>
                    </a:lnTo>
                    <a:lnTo>
                      <a:pt x="15" y="5"/>
                    </a:lnTo>
                    <a:lnTo>
                      <a:pt x="17" y="0"/>
                    </a:lnTo>
                    <a:lnTo>
                      <a:pt x="15" y="5"/>
                    </a:lnTo>
                    <a:lnTo>
                      <a:pt x="11" y="5"/>
                    </a:lnTo>
                    <a:lnTo>
                      <a:pt x="6" y="4"/>
                    </a:lnTo>
                    <a:lnTo>
                      <a:pt x="5" y="9"/>
                    </a:lnTo>
                    <a:lnTo>
                      <a:pt x="5" y="14"/>
                    </a:lnTo>
                    <a:lnTo>
                      <a:pt x="1" y="14"/>
                    </a:lnTo>
                    <a:lnTo>
                      <a:pt x="0" y="18"/>
                    </a:lnTo>
                    <a:lnTo>
                      <a:pt x="0" y="24"/>
                    </a:lnTo>
                    <a:lnTo>
                      <a:pt x="4" y="24"/>
                    </a:lnTo>
                    <a:lnTo>
                      <a:pt x="4" y="29"/>
                    </a:lnTo>
                    <a:lnTo>
                      <a:pt x="9" y="30"/>
                    </a:lnTo>
                    <a:lnTo>
                      <a:pt x="13" y="30"/>
                    </a:lnTo>
                    <a:lnTo>
                      <a:pt x="14" y="25"/>
                    </a:lnTo>
                    <a:lnTo>
                      <a:pt x="19" y="25"/>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374" name="Freeform 231">
                <a:extLst>
                  <a:ext uri="{FF2B5EF4-FFF2-40B4-BE49-F238E27FC236}">
                    <a16:creationId xmlns:a16="http://schemas.microsoft.com/office/drawing/2014/main" id="{29996FA5-A4C8-458A-B26B-E72F4140FCD8}"/>
                  </a:ext>
                </a:extLst>
              </p:cNvPr>
              <p:cNvSpPr>
                <a:spLocks/>
              </p:cNvSpPr>
              <p:nvPr/>
            </p:nvSpPr>
            <p:spPr bwMode="auto">
              <a:xfrm>
                <a:off x="4704" y="1675"/>
                <a:ext cx="5" cy="6"/>
              </a:xfrm>
              <a:custGeom>
                <a:avLst/>
                <a:gdLst>
                  <a:gd name="T0" fmla="*/ 4 w 25"/>
                  <a:gd name="T1" fmla="*/ 4 h 26"/>
                  <a:gd name="T2" fmla="*/ 5 w 25"/>
                  <a:gd name="T3" fmla="*/ 4 h 26"/>
                  <a:gd name="T4" fmla="*/ 5 w 25"/>
                  <a:gd name="T5" fmla="*/ 3 h 26"/>
                  <a:gd name="T6" fmla="*/ 5 w 25"/>
                  <a:gd name="T7" fmla="*/ 2 h 26"/>
                  <a:gd name="T8" fmla="*/ 4 w 25"/>
                  <a:gd name="T9" fmla="*/ 2 h 26"/>
                  <a:gd name="T10" fmla="*/ 4 w 25"/>
                  <a:gd name="T11" fmla="*/ 0 h 26"/>
                  <a:gd name="T12" fmla="*/ 3 w 25"/>
                  <a:gd name="T13" fmla="*/ 0 h 26"/>
                  <a:gd name="T14" fmla="*/ 2 w 25"/>
                  <a:gd name="T15" fmla="*/ 0 h 26"/>
                  <a:gd name="T16" fmla="*/ 1 w 25"/>
                  <a:gd name="T17" fmla="*/ 1 h 26"/>
                  <a:gd name="T18" fmla="*/ 1 w 25"/>
                  <a:gd name="T19" fmla="*/ 3 h 26"/>
                  <a:gd name="T20" fmla="*/ 0 w 25"/>
                  <a:gd name="T21" fmla="*/ 3 h 26"/>
                  <a:gd name="T22" fmla="*/ 0 w 25"/>
                  <a:gd name="T23" fmla="*/ 3 h 26"/>
                  <a:gd name="T24" fmla="*/ 0 w 25"/>
                  <a:gd name="T25" fmla="*/ 5 h 26"/>
                  <a:gd name="T26" fmla="*/ 1 w 25"/>
                  <a:gd name="T27" fmla="*/ 5 h 26"/>
                  <a:gd name="T28" fmla="*/ 1 w 25"/>
                  <a:gd name="T29" fmla="*/ 6 h 26"/>
                  <a:gd name="T30" fmla="*/ 2 w 25"/>
                  <a:gd name="T31" fmla="*/ 6 h 26"/>
                  <a:gd name="T32" fmla="*/ 3 w 25"/>
                  <a:gd name="T33" fmla="*/ 6 h 26"/>
                  <a:gd name="T34" fmla="*/ 4 w 25"/>
                  <a:gd name="T35" fmla="*/ 6 h 26"/>
                  <a:gd name="T36" fmla="*/ 4 w 25"/>
                  <a:gd name="T37" fmla="*/ 5 h 26"/>
                  <a:gd name="T38" fmla="*/ 4 w 25"/>
                  <a:gd name="T39" fmla="*/ 4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26"/>
                  <a:gd name="T62" fmla="*/ 25 w 25"/>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26">
                    <a:moveTo>
                      <a:pt x="19" y="16"/>
                    </a:moveTo>
                    <a:lnTo>
                      <a:pt x="23" y="17"/>
                    </a:lnTo>
                    <a:lnTo>
                      <a:pt x="23" y="12"/>
                    </a:lnTo>
                    <a:lnTo>
                      <a:pt x="25" y="7"/>
                    </a:lnTo>
                    <a:lnTo>
                      <a:pt x="20" y="7"/>
                    </a:lnTo>
                    <a:lnTo>
                      <a:pt x="20" y="2"/>
                    </a:lnTo>
                    <a:lnTo>
                      <a:pt x="16" y="2"/>
                    </a:lnTo>
                    <a:lnTo>
                      <a:pt x="11" y="0"/>
                    </a:lnTo>
                    <a:lnTo>
                      <a:pt x="5" y="6"/>
                    </a:lnTo>
                    <a:lnTo>
                      <a:pt x="5" y="11"/>
                    </a:lnTo>
                    <a:lnTo>
                      <a:pt x="0" y="11"/>
                    </a:lnTo>
                    <a:lnTo>
                      <a:pt x="0" y="15"/>
                    </a:lnTo>
                    <a:lnTo>
                      <a:pt x="0" y="20"/>
                    </a:lnTo>
                    <a:lnTo>
                      <a:pt x="4" y="21"/>
                    </a:lnTo>
                    <a:lnTo>
                      <a:pt x="3" y="25"/>
                    </a:lnTo>
                    <a:lnTo>
                      <a:pt x="9" y="26"/>
                    </a:lnTo>
                    <a:lnTo>
                      <a:pt x="13" y="26"/>
                    </a:lnTo>
                    <a:lnTo>
                      <a:pt x="18" y="26"/>
                    </a:lnTo>
                    <a:lnTo>
                      <a:pt x="18" y="22"/>
                    </a:lnTo>
                    <a:lnTo>
                      <a:pt x="19"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375" name="Freeform 232">
                <a:extLst>
                  <a:ext uri="{FF2B5EF4-FFF2-40B4-BE49-F238E27FC236}">
                    <a16:creationId xmlns:a16="http://schemas.microsoft.com/office/drawing/2014/main" id="{04FD8320-958B-45D9-B4DC-5121DD420789}"/>
                  </a:ext>
                </a:extLst>
              </p:cNvPr>
              <p:cNvSpPr>
                <a:spLocks/>
              </p:cNvSpPr>
              <p:nvPr/>
            </p:nvSpPr>
            <p:spPr bwMode="auto">
              <a:xfrm>
                <a:off x="4704" y="1675"/>
                <a:ext cx="5" cy="6"/>
              </a:xfrm>
              <a:custGeom>
                <a:avLst/>
                <a:gdLst>
                  <a:gd name="T0" fmla="*/ 4 w 25"/>
                  <a:gd name="T1" fmla="*/ 4 h 26"/>
                  <a:gd name="T2" fmla="*/ 5 w 25"/>
                  <a:gd name="T3" fmla="*/ 4 h 26"/>
                  <a:gd name="T4" fmla="*/ 5 w 25"/>
                  <a:gd name="T5" fmla="*/ 3 h 26"/>
                  <a:gd name="T6" fmla="*/ 5 w 25"/>
                  <a:gd name="T7" fmla="*/ 2 h 26"/>
                  <a:gd name="T8" fmla="*/ 4 w 25"/>
                  <a:gd name="T9" fmla="*/ 2 h 26"/>
                  <a:gd name="T10" fmla="*/ 4 w 25"/>
                  <a:gd name="T11" fmla="*/ 0 h 26"/>
                  <a:gd name="T12" fmla="*/ 3 w 25"/>
                  <a:gd name="T13" fmla="*/ 0 h 26"/>
                  <a:gd name="T14" fmla="*/ 2 w 25"/>
                  <a:gd name="T15" fmla="*/ 0 h 26"/>
                  <a:gd name="T16" fmla="*/ 1 w 25"/>
                  <a:gd name="T17" fmla="*/ 1 h 26"/>
                  <a:gd name="T18" fmla="*/ 1 w 25"/>
                  <a:gd name="T19" fmla="*/ 3 h 26"/>
                  <a:gd name="T20" fmla="*/ 0 w 25"/>
                  <a:gd name="T21" fmla="*/ 3 h 26"/>
                  <a:gd name="T22" fmla="*/ 0 w 25"/>
                  <a:gd name="T23" fmla="*/ 3 h 26"/>
                  <a:gd name="T24" fmla="*/ 0 w 25"/>
                  <a:gd name="T25" fmla="*/ 5 h 26"/>
                  <a:gd name="T26" fmla="*/ 1 w 25"/>
                  <a:gd name="T27" fmla="*/ 5 h 26"/>
                  <a:gd name="T28" fmla="*/ 1 w 25"/>
                  <a:gd name="T29" fmla="*/ 6 h 26"/>
                  <a:gd name="T30" fmla="*/ 2 w 25"/>
                  <a:gd name="T31" fmla="*/ 6 h 26"/>
                  <a:gd name="T32" fmla="*/ 3 w 25"/>
                  <a:gd name="T33" fmla="*/ 6 h 26"/>
                  <a:gd name="T34" fmla="*/ 4 w 25"/>
                  <a:gd name="T35" fmla="*/ 6 h 26"/>
                  <a:gd name="T36" fmla="*/ 4 w 25"/>
                  <a:gd name="T37" fmla="*/ 5 h 26"/>
                  <a:gd name="T38" fmla="*/ 4 w 25"/>
                  <a:gd name="T39" fmla="*/ 4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26"/>
                  <a:gd name="T62" fmla="*/ 25 w 25"/>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26">
                    <a:moveTo>
                      <a:pt x="19" y="16"/>
                    </a:moveTo>
                    <a:lnTo>
                      <a:pt x="23" y="17"/>
                    </a:lnTo>
                    <a:lnTo>
                      <a:pt x="23" y="12"/>
                    </a:lnTo>
                    <a:lnTo>
                      <a:pt x="25" y="7"/>
                    </a:lnTo>
                    <a:lnTo>
                      <a:pt x="20" y="7"/>
                    </a:lnTo>
                    <a:lnTo>
                      <a:pt x="20" y="2"/>
                    </a:lnTo>
                    <a:lnTo>
                      <a:pt x="16" y="2"/>
                    </a:lnTo>
                    <a:lnTo>
                      <a:pt x="11" y="0"/>
                    </a:lnTo>
                    <a:lnTo>
                      <a:pt x="5" y="6"/>
                    </a:lnTo>
                    <a:lnTo>
                      <a:pt x="5" y="11"/>
                    </a:lnTo>
                    <a:lnTo>
                      <a:pt x="0" y="11"/>
                    </a:lnTo>
                    <a:lnTo>
                      <a:pt x="0" y="15"/>
                    </a:lnTo>
                    <a:lnTo>
                      <a:pt x="0" y="20"/>
                    </a:lnTo>
                    <a:lnTo>
                      <a:pt x="4" y="21"/>
                    </a:lnTo>
                    <a:lnTo>
                      <a:pt x="3" y="25"/>
                    </a:lnTo>
                    <a:lnTo>
                      <a:pt x="9" y="26"/>
                    </a:lnTo>
                    <a:lnTo>
                      <a:pt x="13" y="26"/>
                    </a:lnTo>
                    <a:lnTo>
                      <a:pt x="18" y="26"/>
                    </a:lnTo>
                    <a:lnTo>
                      <a:pt x="18" y="22"/>
                    </a:lnTo>
                    <a:lnTo>
                      <a:pt x="19"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376" name="Freeform 233">
                <a:extLst>
                  <a:ext uri="{FF2B5EF4-FFF2-40B4-BE49-F238E27FC236}">
                    <a16:creationId xmlns:a16="http://schemas.microsoft.com/office/drawing/2014/main" id="{F342110A-A81D-485A-A6E5-7760C19CC2B2}"/>
                  </a:ext>
                </a:extLst>
              </p:cNvPr>
              <p:cNvSpPr>
                <a:spLocks/>
              </p:cNvSpPr>
              <p:nvPr/>
            </p:nvSpPr>
            <p:spPr bwMode="auto">
              <a:xfrm>
                <a:off x="4715" y="1609"/>
                <a:ext cx="5" cy="6"/>
              </a:xfrm>
              <a:custGeom>
                <a:avLst/>
                <a:gdLst>
                  <a:gd name="T0" fmla="*/ 4 w 25"/>
                  <a:gd name="T1" fmla="*/ 4 h 30"/>
                  <a:gd name="T2" fmla="*/ 4 w 25"/>
                  <a:gd name="T3" fmla="*/ 3 h 30"/>
                  <a:gd name="T4" fmla="*/ 5 w 25"/>
                  <a:gd name="T5" fmla="*/ 3 h 30"/>
                  <a:gd name="T6" fmla="*/ 5 w 25"/>
                  <a:gd name="T7" fmla="*/ 2 h 30"/>
                  <a:gd name="T8" fmla="*/ 4 w 25"/>
                  <a:gd name="T9" fmla="*/ 2 h 30"/>
                  <a:gd name="T10" fmla="*/ 4 w 25"/>
                  <a:gd name="T11" fmla="*/ 1 h 30"/>
                  <a:gd name="T12" fmla="*/ 4 w 25"/>
                  <a:gd name="T13" fmla="*/ 0 h 30"/>
                  <a:gd name="T14" fmla="*/ 3 w 25"/>
                  <a:gd name="T15" fmla="*/ 0 h 30"/>
                  <a:gd name="T16" fmla="*/ 2 w 25"/>
                  <a:gd name="T17" fmla="*/ 0 h 30"/>
                  <a:gd name="T18" fmla="*/ 2 w 25"/>
                  <a:gd name="T19" fmla="*/ 1 h 30"/>
                  <a:gd name="T20" fmla="*/ 1 w 25"/>
                  <a:gd name="T21" fmla="*/ 1 h 30"/>
                  <a:gd name="T22" fmla="*/ 1 w 25"/>
                  <a:gd name="T23" fmla="*/ 2 h 30"/>
                  <a:gd name="T24" fmla="*/ 0 w 25"/>
                  <a:gd name="T25" fmla="*/ 2 h 30"/>
                  <a:gd name="T26" fmla="*/ 0 w 25"/>
                  <a:gd name="T27" fmla="*/ 3 h 30"/>
                  <a:gd name="T28" fmla="*/ 0 w 25"/>
                  <a:gd name="T29" fmla="*/ 4 h 30"/>
                  <a:gd name="T30" fmla="*/ 0 w 25"/>
                  <a:gd name="T31" fmla="*/ 5 h 30"/>
                  <a:gd name="T32" fmla="*/ 1 w 25"/>
                  <a:gd name="T33" fmla="*/ 5 h 30"/>
                  <a:gd name="T34" fmla="*/ 1 w 25"/>
                  <a:gd name="T35" fmla="*/ 6 h 30"/>
                  <a:gd name="T36" fmla="*/ 2 w 25"/>
                  <a:gd name="T37" fmla="*/ 6 h 30"/>
                  <a:gd name="T38" fmla="*/ 3 w 25"/>
                  <a:gd name="T39" fmla="*/ 5 h 30"/>
                  <a:gd name="T40" fmla="*/ 4 w 25"/>
                  <a:gd name="T41" fmla="*/ 5 h 30"/>
                  <a:gd name="T42" fmla="*/ 4 w 25"/>
                  <a:gd name="T43" fmla="*/ 4 h 3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5"/>
                  <a:gd name="T67" fmla="*/ 0 h 30"/>
                  <a:gd name="T68" fmla="*/ 25 w 25"/>
                  <a:gd name="T69" fmla="*/ 30 h 3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5" h="30">
                    <a:moveTo>
                      <a:pt x="19" y="21"/>
                    </a:moveTo>
                    <a:lnTo>
                      <a:pt x="20" y="16"/>
                    </a:lnTo>
                    <a:lnTo>
                      <a:pt x="25" y="16"/>
                    </a:lnTo>
                    <a:lnTo>
                      <a:pt x="25" y="11"/>
                    </a:lnTo>
                    <a:lnTo>
                      <a:pt x="20" y="10"/>
                    </a:lnTo>
                    <a:lnTo>
                      <a:pt x="21" y="6"/>
                    </a:lnTo>
                    <a:lnTo>
                      <a:pt x="21" y="0"/>
                    </a:lnTo>
                    <a:lnTo>
                      <a:pt x="17" y="0"/>
                    </a:lnTo>
                    <a:lnTo>
                      <a:pt x="12" y="0"/>
                    </a:lnTo>
                    <a:lnTo>
                      <a:pt x="11" y="5"/>
                    </a:lnTo>
                    <a:lnTo>
                      <a:pt x="7" y="5"/>
                    </a:lnTo>
                    <a:lnTo>
                      <a:pt x="7" y="9"/>
                    </a:lnTo>
                    <a:lnTo>
                      <a:pt x="1" y="9"/>
                    </a:lnTo>
                    <a:lnTo>
                      <a:pt x="1" y="14"/>
                    </a:lnTo>
                    <a:lnTo>
                      <a:pt x="1" y="19"/>
                    </a:lnTo>
                    <a:lnTo>
                      <a:pt x="0" y="24"/>
                    </a:lnTo>
                    <a:lnTo>
                      <a:pt x="4" y="24"/>
                    </a:lnTo>
                    <a:lnTo>
                      <a:pt x="4" y="30"/>
                    </a:lnTo>
                    <a:lnTo>
                      <a:pt x="9" y="30"/>
                    </a:lnTo>
                    <a:lnTo>
                      <a:pt x="14" y="25"/>
                    </a:lnTo>
                    <a:lnTo>
                      <a:pt x="19" y="25"/>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377" name="Freeform 234">
                <a:extLst>
                  <a:ext uri="{FF2B5EF4-FFF2-40B4-BE49-F238E27FC236}">
                    <a16:creationId xmlns:a16="http://schemas.microsoft.com/office/drawing/2014/main" id="{62018024-1389-4552-9184-A1C4A7EDF1AD}"/>
                  </a:ext>
                </a:extLst>
              </p:cNvPr>
              <p:cNvSpPr>
                <a:spLocks/>
              </p:cNvSpPr>
              <p:nvPr/>
            </p:nvSpPr>
            <p:spPr bwMode="auto">
              <a:xfrm>
                <a:off x="4715" y="1609"/>
                <a:ext cx="5" cy="6"/>
              </a:xfrm>
              <a:custGeom>
                <a:avLst/>
                <a:gdLst>
                  <a:gd name="T0" fmla="*/ 4 w 25"/>
                  <a:gd name="T1" fmla="*/ 4 h 30"/>
                  <a:gd name="T2" fmla="*/ 4 w 25"/>
                  <a:gd name="T3" fmla="*/ 3 h 30"/>
                  <a:gd name="T4" fmla="*/ 5 w 25"/>
                  <a:gd name="T5" fmla="*/ 3 h 30"/>
                  <a:gd name="T6" fmla="*/ 5 w 25"/>
                  <a:gd name="T7" fmla="*/ 2 h 30"/>
                  <a:gd name="T8" fmla="*/ 4 w 25"/>
                  <a:gd name="T9" fmla="*/ 2 h 30"/>
                  <a:gd name="T10" fmla="*/ 4 w 25"/>
                  <a:gd name="T11" fmla="*/ 1 h 30"/>
                  <a:gd name="T12" fmla="*/ 4 w 25"/>
                  <a:gd name="T13" fmla="*/ 0 h 30"/>
                  <a:gd name="T14" fmla="*/ 3 w 25"/>
                  <a:gd name="T15" fmla="*/ 0 h 30"/>
                  <a:gd name="T16" fmla="*/ 2 w 25"/>
                  <a:gd name="T17" fmla="*/ 0 h 30"/>
                  <a:gd name="T18" fmla="*/ 2 w 25"/>
                  <a:gd name="T19" fmla="*/ 1 h 30"/>
                  <a:gd name="T20" fmla="*/ 1 w 25"/>
                  <a:gd name="T21" fmla="*/ 1 h 30"/>
                  <a:gd name="T22" fmla="*/ 1 w 25"/>
                  <a:gd name="T23" fmla="*/ 2 h 30"/>
                  <a:gd name="T24" fmla="*/ 0 w 25"/>
                  <a:gd name="T25" fmla="*/ 2 h 30"/>
                  <a:gd name="T26" fmla="*/ 0 w 25"/>
                  <a:gd name="T27" fmla="*/ 3 h 30"/>
                  <a:gd name="T28" fmla="*/ 0 w 25"/>
                  <a:gd name="T29" fmla="*/ 4 h 30"/>
                  <a:gd name="T30" fmla="*/ 0 w 25"/>
                  <a:gd name="T31" fmla="*/ 5 h 30"/>
                  <a:gd name="T32" fmla="*/ 1 w 25"/>
                  <a:gd name="T33" fmla="*/ 5 h 30"/>
                  <a:gd name="T34" fmla="*/ 1 w 25"/>
                  <a:gd name="T35" fmla="*/ 6 h 30"/>
                  <a:gd name="T36" fmla="*/ 2 w 25"/>
                  <a:gd name="T37" fmla="*/ 6 h 30"/>
                  <a:gd name="T38" fmla="*/ 3 w 25"/>
                  <a:gd name="T39" fmla="*/ 5 h 30"/>
                  <a:gd name="T40" fmla="*/ 4 w 25"/>
                  <a:gd name="T41" fmla="*/ 5 h 30"/>
                  <a:gd name="T42" fmla="*/ 4 w 25"/>
                  <a:gd name="T43" fmla="*/ 4 h 3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5"/>
                  <a:gd name="T67" fmla="*/ 0 h 30"/>
                  <a:gd name="T68" fmla="*/ 25 w 25"/>
                  <a:gd name="T69" fmla="*/ 30 h 3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5" h="30">
                    <a:moveTo>
                      <a:pt x="19" y="21"/>
                    </a:moveTo>
                    <a:lnTo>
                      <a:pt x="20" y="16"/>
                    </a:lnTo>
                    <a:lnTo>
                      <a:pt x="25" y="16"/>
                    </a:lnTo>
                    <a:lnTo>
                      <a:pt x="25" y="11"/>
                    </a:lnTo>
                    <a:lnTo>
                      <a:pt x="20" y="10"/>
                    </a:lnTo>
                    <a:lnTo>
                      <a:pt x="21" y="6"/>
                    </a:lnTo>
                    <a:lnTo>
                      <a:pt x="21" y="0"/>
                    </a:lnTo>
                    <a:lnTo>
                      <a:pt x="17" y="0"/>
                    </a:lnTo>
                    <a:lnTo>
                      <a:pt x="12" y="0"/>
                    </a:lnTo>
                    <a:lnTo>
                      <a:pt x="11" y="5"/>
                    </a:lnTo>
                    <a:lnTo>
                      <a:pt x="7" y="5"/>
                    </a:lnTo>
                    <a:lnTo>
                      <a:pt x="7" y="9"/>
                    </a:lnTo>
                    <a:lnTo>
                      <a:pt x="1" y="9"/>
                    </a:lnTo>
                    <a:lnTo>
                      <a:pt x="1" y="14"/>
                    </a:lnTo>
                    <a:lnTo>
                      <a:pt x="1" y="19"/>
                    </a:lnTo>
                    <a:lnTo>
                      <a:pt x="0" y="24"/>
                    </a:lnTo>
                    <a:lnTo>
                      <a:pt x="4" y="24"/>
                    </a:lnTo>
                    <a:lnTo>
                      <a:pt x="4" y="30"/>
                    </a:lnTo>
                    <a:lnTo>
                      <a:pt x="9" y="30"/>
                    </a:lnTo>
                    <a:lnTo>
                      <a:pt x="14" y="25"/>
                    </a:lnTo>
                    <a:lnTo>
                      <a:pt x="19" y="25"/>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378" name="Freeform 235">
                <a:extLst>
                  <a:ext uri="{FF2B5EF4-FFF2-40B4-BE49-F238E27FC236}">
                    <a16:creationId xmlns:a16="http://schemas.microsoft.com/office/drawing/2014/main" id="{C623E4B2-7DD1-4249-8A50-12F88966FB0E}"/>
                  </a:ext>
                </a:extLst>
              </p:cNvPr>
              <p:cNvSpPr>
                <a:spLocks/>
              </p:cNvSpPr>
              <p:nvPr/>
            </p:nvSpPr>
            <p:spPr bwMode="auto">
              <a:xfrm>
                <a:off x="4713" y="1664"/>
                <a:ext cx="5" cy="5"/>
              </a:xfrm>
              <a:custGeom>
                <a:avLst/>
                <a:gdLst>
                  <a:gd name="T0" fmla="*/ 5 w 24"/>
                  <a:gd name="T1" fmla="*/ 3 h 26"/>
                  <a:gd name="T2" fmla="*/ 5 w 24"/>
                  <a:gd name="T3" fmla="*/ 2 h 26"/>
                  <a:gd name="T4" fmla="*/ 5 w 24"/>
                  <a:gd name="T5" fmla="*/ 1 h 26"/>
                  <a:gd name="T6" fmla="*/ 4 w 24"/>
                  <a:gd name="T7" fmla="*/ 0 h 26"/>
                  <a:gd name="T8" fmla="*/ 3 w 24"/>
                  <a:gd name="T9" fmla="*/ 0 h 26"/>
                  <a:gd name="T10" fmla="*/ 2 w 24"/>
                  <a:gd name="T11" fmla="*/ 0 h 26"/>
                  <a:gd name="T12" fmla="*/ 1 w 24"/>
                  <a:gd name="T13" fmla="*/ 1 h 26"/>
                  <a:gd name="T14" fmla="*/ 1 w 24"/>
                  <a:gd name="T15" fmla="*/ 2 h 26"/>
                  <a:gd name="T16" fmla="*/ 0 w 24"/>
                  <a:gd name="T17" fmla="*/ 3 h 26"/>
                  <a:gd name="T18" fmla="*/ 1 w 24"/>
                  <a:gd name="T19" fmla="*/ 3 h 26"/>
                  <a:gd name="T20" fmla="*/ 1 w 24"/>
                  <a:gd name="T21" fmla="*/ 4 h 26"/>
                  <a:gd name="T22" fmla="*/ 1 w 24"/>
                  <a:gd name="T23" fmla="*/ 5 h 26"/>
                  <a:gd name="T24" fmla="*/ 2 w 24"/>
                  <a:gd name="T25" fmla="*/ 5 h 26"/>
                  <a:gd name="T26" fmla="*/ 3 w 24"/>
                  <a:gd name="T27" fmla="*/ 5 h 26"/>
                  <a:gd name="T28" fmla="*/ 4 w 24"/>
                  <a:gd name="T29" fmla="*/ 5 h 26"/>
                  <a:gd name="T30" fmla="*/ 4 w 24"/>
                  <a:gd name="T31" fmla="*/ 4 h 26"/>
                  <a:gd name="T32" fmla="*/ 5 w 24"/>
                  <a:gd name="T33" fmla="*/ 3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4"/>
                  <a:gd name="T52" fmla="*/ 0 h 26"/>
                  <a:gd name="T53" fmla="*/ 24 w 24"/>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4" h="26">
                    <a:moveTo>
                      <a:pt x="23" y="16"/>
                    </a:moveTo>
                    <a:lnTo>
                      <a:pt x="24" y="11"/>
                    </a:lnTo>
                    <a:lnTo>
                      <a:pt x="24" y="7"/>
                    </a:lnTo>
                    <a:lnTo>
                      <a:pt x="20" y="1"/>
                    </a:lnTo>
                    <a:lnTo>
                      <a:pt x="15" y="0"/>
                    </a:lnTo>
                    <a:lnTo>
                      <a:pt x="11" y="0"/>
                    </a:lnTo>
                    <a:lnTo>
                      <a:pt x="5" y="4"/>
                    </a:lnTo>
                    <a:lnTo>
                      <a:pt x="5" y="10"/>
                    </a:lnTo>
                    <a:lnTo>
                      <a:pt x="0" y="15"/>
                    </a:lnTo>
                    <a:lnTo>
                      <a:pt x="4" y="15"/>
                    </a:lnTo>
                    <a:lnTo>
                      <a:pt x="4" y="20"/>
                    </a:lnTo>
                    <a:lnTo>
                      <a:pt x="4" y="25"/>
                    </a:lnTo>
                    <a:lnTo>
                      <a:pt x="9" y="25"/>
                    </a:lnTo>
                    <a:lnTo>
                      <a:pt x="13" y="26"/>
                    </a:lnTo>
                    <a:lnTo>
                      <a:pt x="18" y="26"/>
                    </a:lnTo>
                    <a:lnTo>
                      <a:pt x="19" y="21"/>
                    </a:lnTo>
                    <a:lnTo>
                      <a:pt x="23"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379" name="Freeform 236">
                <a:extLst>
                  <a:ext uri="{FF2B5EF4-FFF2-40B4-BE49-F238E27FC236}">
                    <a16:creationId xmlns:a16="http://schemas.microsoft.com/office/drawing/2014/main" id="{9513FDB9-6127-4F90-B811-E1C09C005FC3}"/>
                  </a:ext>
                </a:extLst>
              </p:cNvPr>
              <p:cNvSpPr>
                <a:spLocks/>
              </p:cNvSpPr>
              <p:nvPr/>
            </p:nvSpPr>
            <p:spPr bwMode="auto">
              <a:xfrm>
                <a:off x="4713" y="1664"/>
                <a:ext cx="5" cy="5"/>
              </a:xfrm>
              <a:custGeom>
                <a:avLst/>
                <a:gdLst>
                  <a:gd name="T0" fmla="*/ 5 w 24"/>
                  <a:gd name="T1" fmla="*/ 3 h 26"/>
                  <a:gd name="T2" fmla="*/ 5 w 24"/>
                  <a:gd name="T3" fmla="*/ 2 h 26"/>
                  <a:gd name="T4" fmla="*/ 5 w 24"/>
                  <a:gd name="T5" fmla="*/ 1 h 26"/>
                  <a:gd name="T6" fmla="*/ 4 w 24"/>
                  <a:gd name="T7" fmla="*/ 0 h 26"/>
                  <a:gd name="T8" fmla="*/ 3 w 24"/>
                  <a:gd name="T9" fmla="*/ 0 h 26"/>
                  <a:gd name="T10" fmla="*/ 2 w 24"/>
                  <a:gd name="T11" fmla="*/ 0 h 26"/>
                  <a:gd name="T12" fmla="*/ 1 w 24"/>
                  <a:gd name="T13" fmla="*/ 1 h 26"/>
                  <a:gd name="T14" fmla="*/ 1 w 24"/>
                  <a:gd name="T15" fmla="*/ 2 h 26"/>
                  <a:gd name="T16" fmla="*/ 0 w 24"/>
                  <a:gd name="T17" fmla="*/ 3 h 26"/>
                  <a:gd name="T18" fmla="*/ 1 w 24"/>
                  <a:gd name="T19" fmla="*/ 3 h 26"/>
                  <a:gd name="T20" fmla="*/ 1 w 24"/>
                  <a:gd name="T21" fmla="*/ 4 h 26"/>
                  <a:gd name="T22" fmla="*/ 1 w 24"/>
                  <a:gd name="T23" fmla="*/ 5 h 26"/>
                  <a:gd name="T24" fmla="*/ 2 w 24"/>
                  <a:gd name="T25" fmla="*/ 5 h 26"/>
                  <a:gd name="T26" fmla="*/ 3 w 24"/>
                  <a:gd name="T27" fmla="*/ 5 h 26"/>
                  <a:gd name="T28" fmla="*/ 4 w 24"/>
                  <a:gd name="T29" fmla="*/ 5 h 26"/>
                  <a:gd name="T30" fmla="*/ 4 w 24"/>
                  <a:gd name="T31" fmla="*/ 4 h 26"/>
                  <a:gd name="T32" fmla="*/ 5 w 24"/>
                  <a:gd name="T33" fmla="*/ 3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4"/>
                  <a:gd name="T52" fmla="*/ 0 h 26"/>
                  <a:gd name="T53" fmla="*/ 24 w 24"/>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4" h="26">
                    <a:moveTo>
                      <a:pt x="23" y="16"/>
                    </a:moveTo>
                    <a:lnTo>
                      <a:pt x="24" y="11"/>
                    </a:lnTo>
                    <a:lnTo>
                      <a:pt x="24" y="7"/>
                    </a:lnTo>
                    <a:lnTo>
                      <a:pt x="20" y="1"/>
                    </a:lnTo>
                    <a:lnTo>
                      <a:pt x="15" y="0"/>
                    </a:lnTo>
                    <a:lnTo>
                      <a:pt x="11" y="0"/>
                    </a:lnTo>
                    <a:lnTo>
                      <a:pt x="5" y="4"/>
                    </a:lnTo>
                    <a:lnTo>
                      <a:pt x="5" y="10"/>
                    </a:lnTo>
                    <a:lnTo>
                      <a:pt x="0" y="15"/>
                    </a:lnTo>
                    <a:lnTo>
                      <a:pt x="4" y="15"/>
                    </a:lnTo>
                    <a:lnTo>
                      <a:pt x="4" y="20"/>
                    </a:lnTo>
                    <a:lnTo>
                      <a:pt x="4" y="25"/>
                    </a:lnTo>
                    <a:lnTo>
                      <a:pt x="9" y="25"/>
                    </a:lnTo>
                    <a:lnTo>
                      <a:pt x="13" y="26"/>
                    </a:lnTo>
                    <a:lnTo>
                      <a:pt x="18" y="26"/>
                    </a:lnTo>
                    <a:lnTo>
                      <a:pt x="19" y="21"/>
                    </a:lnTo>
                    <a:lnTo>
                      <a:pt x="23"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380" name="Freeform 237">
                <a:extLst>
                  <a:ext uri="{FF2B5EF4-FFF2-40B4-BE49-F238E27FC236}">
                    <a16:creationId xmlns:a16="http://schemas.microsoft.com/office/drawing/2014/main" id="{AC1D5BCD-59C8-46F4-BF49-BC2910F2AD64}"/>
                  </a:ext>
                </a:extLst>
              </p:cNvPr>
              <p:cNvSpPr>
                <a:spLocks/>
              </p:cNvSpPr>
              <p:nvPr/>
            </p:nvSpPr>
            <p:spPr bwMode="auto">
              <a:xfrm>
                <a:off x="4720" y="1628"/>
                <a:ext cx="5" cy="5"/>
              </a:xfrm>
              <a:custGeom>
                <a:avLst/>
                <a:gdLst>
                  <a:gd name="T0" fmla="*/ 4 w 25"/>
                  <a:gd name="T1" fmla="*/ 4 h 26"/>
                  <a:gd name="T2" fmla="*/ 5 w 25"/>
                  <a:gd name="T3" fmla="*/ 3 h 26"/>
                  <a:gd name="T4" fmla="*/ 5 w 25"/>
                  <a:gd name="T5" fmla="*/ 2 h 26"/>
                  <a:gd name="T6" fmla="*/ 5 w 25"/>
                  <a:gd name="T7" fmla="*/ 1 h 26"/>
                  <a:gd name="T8" fmla="*/ 4 w 25"/>
                  <a:gd name="T9" fmla="*/ 1 h 26"/>
                  <a:gd name="T10" fmla="*/ 4 w 25"/>
                  <a:gd name="T11" fmla="*/ 0 h 26"/>
                  <a:gd name="T12" fmla="*/ 3 w 25"/>
                  <a:gd name="T13" fmla="*/ 0 h 26"/>
                  <a:gd name="T14" fmla="*/ 2 w 25"/>
                  <a:gd name="T15" fmla="*/ 0 h 26"/>
                  <a:gd name="T16" fmla="*/ 2 w 25"/>
                  <a:gd name="T17" fmla="*/ 1 h 26"/>
                  <a:gd name="T18" fmla="*/ 1 w 25"/>
                  <a:gd name="T19" fmla="*/ 1 h 26"/>
                  <a:gd name="T20" fmla="*/ 1 w 25"/>
                  <a:gd name="T21" fmla="*/ 2 h 26"/>
                  <a:gd name="T22" fmla="*/ 1 w 25"/>
                  <a:gd name="T23" fmla="*/ 3 h 26"/>
                  <a:gd name="T24" fmla="*/ 0 w 25"/>
                  <a:gd name="T25" fmla="*/ 3 h 26"/>
                  <a:gd name="T26" fmla="*/ 0 w 25"/>
                  <a:gd name="T27" fmla="*/ 4 h 26"/>
                  <a:gd name="T28" fmla="*/ 1 w 25"/>
                  <a:gd name="T29" fmla="*/ 4 h 26"/>
                  <a:gd name="T30" fmla="*/ 1 w 25"/>
                  <a:gd name="T31" fmla="*/ 5 h 26"/>
                  <a:gd name="T32" fmla="*/ 2 w 25"/>
                  <a:gd name="T33" fmla="*/ 5 h 26"/>
                  <a:gd name="T34" fmla="*/ 3 w 25"/>
                  <a:gd name="T35" fmla="*/ 5 h 26"/>
                  <a:gd name="T36" fmla="*/ 4 w 25"/>
                  <a:gd name="T37" fmla="*/ 5 h 26"/>
                  <a:gd name="T38" fmla="*/ 4 w 25"/>
                  <a:gd name="T39" fmla="*/ 4 h 26"/>
                  <a:gd name="T40" fmla="*/ 4 w 25"/>
                  <a:gd name="T41" fmla="*/ 4 h 2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26"/>
                  <a:gd name="T65" fmla="*/ 25 w 25"/>
                  <a:gd name="T66" fmla="*/ 26 h 2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26">
                    <a:moveTo>
                      <a:pt x="22" y="20"/>
                    </a:moveTo>
                    <a:lnTo>
                      <a:pt x="24" y="16"/>
                    </a:lnTo>
                    <a:lnTo>
                      <a:pt x="24" y="11"/>
                    </a:lnTo>
                    <a:lnTo>
                      <a:pt x="25" y="5"/>
                    </a:lnTo>
                    <a:lnTo>
                      <a:pt x="19" y="5"/>
                    </a:lnTo>
                    <a:lnTo>
                      <a:pt x="20" y="0"/>
                    </a:lnTo>
                    <a:lnTo>
                      <a:pt x="16" y="0"/>
                    </a:lnTo>
                    <a:lnTo>
                      <a:pt x="11" y="0"/>
                    </a:lnTo>
                    <a:lnTo>
                      <a:pt x="10" y="4"/>
                    </a:lnTo>
                    <a:lnTo>
                      <a:pt x="5" y="4"/>
                    </a:lnTo>
                    <a:lnTo>
                      <a:pt x="5" y="9"/>
                    </a:lnTo>
                    <a:lnTo>
                      <a:pt x="4" y="15"/>
                    </a:lnTo>
                    <a:lnTo>
                      <a:pt x="0" y="13"/>
                    </a:lnTo>
                    <a:lnTo>
                      <a:pt x="0" y="19"/>
                    </a:lnTo>
                    <a:lnTo>
                      <a:pt x="4" y="19"/>
                    </a:lnTo>
                    <a:lnTo>
                      <a:pt x="3" y="25"/>
                    </a:lnTo>
                    <a:lnTo>
                      <a:pt x="9" y="25"/>
                    </a:lnTo>
                    <a:lnTo>
                      <a:pt x="13" y="25"/>
                    </a:lnTo>
                    <a:lnTo>
                      <a:pt x="18" y="26"/>
                    </a:lnTo>
                    <a:lnTo>
                      <a:pt x="18" y="20"/>
                    </a:lnTo>
                    <a:lnTo>
                      <a:pt x="22"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381" name="Freeform 238">
                <a:extLst>
                  <a:ext uri="{FF2B5EF4-FFF2-40B4-BE49-F238E27FC236}">
                    <a16:creationId xmlns:a16="http://schemas.microsoft.com/office/drawing/2014/main" id="{1C9BBE77-7E50-409D-895C-FB209CA4A00F}"/>
                  </a:ext>
                </a:extLst>
              </p:cNvPr>
              <p:cNvSpPr>
                <a:spLocks/>
              </p:cNvSpPr>
              <p:nvPr/>
            </p:nvSpPr>
            <p:spPr bwMode="auto">
              <a:xfrm>
                <a:off x="4720" y="1628"/>
                <a:ext cx="5" cy="5"/>
              </a:xfrm>
              <a:custGeom>
                <a:avLst/>
                <a:gdLst>
                  <a:gd name="T0" fmla="*/ 4 w 25"/>
                  <a:gd name="T1" fmla="*/ 4 h 26"/>
                  <a:gd name="T2" fmla="*/ 5 w 25"/>
                  <a:gd name="T3" fmla="*/ 3 h 26"/>
                  <a:gd name="T4" fmla="*/ 5 w 25"/>
                  <a:gd name="T5" fmla="*/ 2 h 26"/>
                  <a:gd name="T6" fmla="*/ 5 w 25"/>
                  <a:gd name="T7" fmla="*/ 1 h 26"/>
                  <a:gd name="T8" fmla="*/ 4 w 25"/>
                  <a:gd name="T9" fmla="*/ 1 h 26"/>
                  <a:gd name="T10" fmla="*/ 4 w 25"/>
                  <a:gd name="T11" fmla="*/ 0 h 26"/>
                  <a:gd name="T12" fmla="*/ 3 w 25"/>
                  <a:gd name="T13" fmla="*/ 0 h 26"/>
                  <a:gd name="T14" fmla="*/ 2 w 25"/>
                  <a:gd name="T15" fmla="*/ 0 h 26"/>
                  <a:gd name="T16" fmla="*/ 2 w 25"/>
                  <a:gd name="T17" fmla="*/ 1 h 26"/>
                  <a:gd name="T18" fmla="*/ 1 w 25"/>
                  <a:gd name="T19" fmla="*/ 1 h 26"/>
                  <a:gd name="T20" fmla="*/ 1 w 25"/>
                  <a:gd name="T21" fmla="*/ 2 h 26"/>
                  <a:gd name="T22" fmla="*/ 1 w 25"/>
                  <a:gd name="T23" fmla="*/ 3 h 26"/>
                  <a:gd name="T24" fmla="*/ 0 w 25"/>
                  <a:gd name="T25" fmla="*/ 3 h 26"/>
                  <a:gd name="T26" fmla="*/ 0 w 25"/>
                  <a:gd name="T27" fmla="*/ 4 h 26"/>
                  <a:gd name="T28" fmla="*/ 1 w 25"/>
                  <a:gd name="T29" fmla="*/ 4 h 26"/>
                  <a:gd name="T30" fmla="*/ 1 w 25"/>
                  <a:gd name="T31" fmla="*/ 5 h 26"/>
                  <a:gd name="T32" fmla="*/ 2 w 25"/>
                  <a:gd name="T33" fmla="*/ 5 h 26"/>
                  <a:gd name="T34" fmla="*/ 3 w 25"/>
                  <a:gd name="T35" fmla="*/ 5 h 26"/>
                  <a:gd name="T36" fmla="*/ 4 w 25"/>
                  <a:gd name="T37" fmla="*/ 5 h 26"/>
                  <a:gd name="T38" fmla="*/ 4 w 25"/>
                  <a:gd name="T39" fmla="*/ 4 h 26"/>
                  <a:gd name="T40" fmla="*/ 4 w 25"/>
                  <a:gd name="T41" fmla="*/ 4 h 2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26"/>
                  <a:gd name="T65" fmla="*/ 25 w 25"/>
                  <a:gd name="T66" fmla="*/ 26 h 2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26">
                    <a:moveTo>
                      <a:pt x="22" y="20"/>
                    </a:moveTo>
                    <a:lnTo>
                      <a:pt x="24" y="16"/>
                    </a:lnTo>
                    <a:lnTo>
                      <a:pt x="24" y="11"/>
                    </a:lnTo>
                    <a:lnTo>
                      <a:pt x="25" y="5"/>
                    </a:lnTo>
                    <a:lnTo>
                      <a:pt x="19" y="5"/>
                    </a:lnTo>
                    <a:lnTo>
                      <a:pt x="20" y="0"/>
                    </a:lnTo>
                    <a:lnTo>
                      <a:pt x="16" y="0"/>
                    </a:lnTo>
                    <a:lnTo>
                      <a:pt x="11" y="0"/>
                    </a:lnTo>
                    <a:lnTo>
                      <a:pt x="10" y="4"/>
                    </a:lnTo>
                    <a:lnTo>
                      <a:pt x="5" y="4"/>
                    </a:lnTo>
                    <a:lnTo>
                      <a:pt x="5" y="9"/>
                    </a:lnTo>
                    <a:lnTo>
                      <a:pt x="4" y="15"/>
                    </a:lnTo>
                    <a:lnTo>
                      <a:pt x="0" y="13"/>
                    </a:lnTo>
                    <a:lnTo>
                      <a:pt x="0" y="19"/>
                    </a:lnTo>
                    <a:lnTo>
                      <a:pt x="4" y="19"/>
                    </a:lnTo>
                    <a:lnTo>
                      <a:pt x="3" y="25"/>
                    </a:lnTo>
                    <a:lnTo>
                      <a:pt x="9" y="25"/>
                    </a:lnTo>
                    <a:lnTo>
                      <a:pt x="13" y="25"/>
                    </a:lnTo>
                    <a:lnTo>
                      <a:pt x="18" y="26"/>
                    </a:lnTo>
                    <a:lnTo>
                      <a:pt x="18" y="20"/>
                    </a:lnTo>
                    <a:lnTo>
                      <a:pt x="22"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382" name="Freeform 239">
                <a:extLst>
                  <a:ext uri="{FF2B5EF4-FFF2-40B4-BE49-F238E27FC236}">
                    <a16:creationId xmlns:a16="http://schemas.microsoft.com/office/drawing/2014/main" id="{39DFFF8C-3E37-44FA-AC15-282E9986D18E}"/>
                  </a:ext>
                </a:extLst>
              </p:cNvPr>
              <p:cNvSpPr>
                <a:spLocks/>
              </p:cNvSpPr>
              <p:nvPr/>
            </p:nvSpPr>
            <p:spPr bwMode="auto">
              <a:xfrm>
                <a:off x="4685" y="1606"/>
                <a:ext cx="5" cy="6"/>
              </a:xfrm>
              <a:custGeom>
                <a:avLst/>
                <a:gdLst>
                  <a:gd name="T0" fmla="*/ 4 w 24"/>
                  <a:gd name="T1" fmla="*/ 3 h 26"/>
                  <a:gd name="T2" fmla="*/ 5 w 24"/>
                  <a:gd name="T3" fmla="*/ 4 h 26"/>
                  <a:gd name="T4" fmla="*/ 5 w 24"/>
                  <a:gd name="T5" fmla="*/ 3 h 26"/>
                  <a:gd name="T6" fmla="*/ 5 w 24"/>
                  <a:gd name="T7" fmla="*/ 1 h 26"/>
                  <a:gd name="T8" fmla="*/ 4 w 24"/>
                  <a:gd name="T9" fmla="*/ 0 h 26"/>
                  <a:gd name="T10" fmla="*/ 3 w 24"/>
                  <a:gd name="T11" fmla="*/ 0 h 26"/>
                  <a:gd name="T12" fmla="*/ 2 w 24"/>
                  <a:gd name="T13" fmla="*/ 0 h 26"/>
                  <a:gd name="T14" fmla="*/ 1 w 24"/>
                  <a:gd name="T15" fmla="*/ 0 h 26"/>
                  <a:gd name="T16" fmla="*/ 1 w 24"/>
                  <a:gd name="T17" fmla="*/ 1 h 26"/>
                  <a:gd name="T18" fmla="*/ 1 w 24"/>
                  <a:gd name="T19" fmla="*/ 2 h 26"/>
                  <a:gd name="T20" fmla="*/ 0 w 24"/>
                  <a:gd name="T21" fmla="*/ 2 h 26"/>
                  <a:gd name="T22" fmla="*/ 0 w 24"/>
                  <a:gd name="T23" fmla="*/ 3 h 26"/>
                  <a:gd name="T24" fmla="*/ 0 w 24"/>
                  <a:gd name="T25" fmla="*/ 4 h 26"/>
                  <a:gd name="T26" fmla="*/ 1 w 24"/>
                  <a:gd name="T27" fmla="*/ 5 h 26"/>
                  <a:gd name="T28" fmla="*/ 1 w 24"/>
                  <a:gd name="T29" fmla="*/ 6 h 26"/>
                  <a:gd name="T30" fmla="*/ 2 w 24"/>
                  <a:gd name="T31" fmla="*/ 6 h 26"/>
                  <a:gd name="T32" fmla="*/ 3 w 24"/>
                  <a:gd name="T33" fmla="*/ 6 h 26"/>
                  <a:gd name="T34" fmla="*/ 4 w 24"/>
                  <a:gd name="T35" fmla="*/ 5 h 26"/>
                  <a:gd name="T36" fmla="*/ 4 w 24"/>
                  <a:gd name="T37" fmla="*/ 3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4"/>
                  <a:gd name="T58" fmla="*/ 0 h 26"/>
                  <a:gd name="T59" fmla="*/ 24 w 24"/>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4" h="26">
                    <a:moveTo>
                      <a:pt x="19" y="15"/>
                    </a:moveTo>
                    <a:lnTo>
                      <a:pt x="23" y="17"/>
                    </a:lnTo>
                    <a:lnTo>
                      <a:pt x="24" y="11"/>
                    </a:lnTo>
                    <a:lnTo>
                      <a:pt x="24" y="6"/>
                    </a:lnTo>
                    <a:lnTo>
                      <a:pt x="20" y="1"/>
                    </a:lnTo>
                    <a:lnTo>
                      <a:pt x="15" y="1"/>
                    </a:lnTo>
                    <a:lnTo>
                      <a:pt x="11" y="0"/>
                    </a:lnTo>
                    <a:lnTo>
                      <a:pt x="6" y="0"/>
                    </a:lnTo>
                    <a:lnTo>
                      <a:pt x="5" y="5"/>
                    </a:lnTo>
                    <a:lnTo>
                      <a:pt x="5" y="10"/>
                    </a:lnTo>
                    <a:lnTo>
                      <a:pt x="1" y="10"/>
                    </a:lnTo>
                    <a:lnTo>
                      <a:pt x="0" y="14"/>
                    </a:lnTo>
                    <a:lnTo>
                      <a:pt x="0" y="19"/>
                    </a:lnTo>
                    <a:lnTo>
                      <a:pt x="4" y="20"/>
                    </a:lnTo>
                    <a:lnTo>
                      <a:pt x="4" y="24"/>
                    </a:lnTo>
                    <a:lnTo>
                      <a:pt x="9" y="26"/>
                    </a:lnTo>
                    <a:lnTo>
                      <a:pt x="13" y="26"/>
                    </a:lnTo>
                    <a:lnTo>
                      <a:pt x="19" y="21"/>
                    </a:lnTo>
                    <a:lnTo>
                      <a:pt x="19" y="15"/>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383" name="Freeform 240">
                <a:extLst>
                  <a:ext uri="{FF2B5EF4-FFF2-40B4-BE49-F238E27FC236}">
                    <a16:creationId xmlns:a16="http://schemas.microsoft.com/office/drawing/2014/main" id="{01FBFB42-CD42-4BD7-BE37-20B5D3C9E8DA}"/>
                  </a:ext>
                </a:extLst>
              </p:cNvPr>
              <p:cNvSpPr>
                <a:spLocks/>
              </p:cNvSpPr>
              <p:nvPr/>
            </p:nvSpPr>
            <p:spPr bwMode="auto">
              <a:xfrm>
                <a:off x="4685" y="1606"/>
                <a:ext cx="5" cy="6"/>
              </a:xfrm>
              <a:custGeom>
                <a:avLst/>
                <a:gdLst>
                  <a:gd name="T0" fmla="*/ 4 w 24"/>
                  <a:gd name="T1" fmla="*/ 3 h 26"/>
                  <a:gd name="T2" fmla="*/ 5 w 24"/>
                  <a:gd name="T3" fmla="*/ 4 h 26"/>
                  <a:gd name="T4" fmla="*/ 5 w 24"/>
                  <a:gd name="T5" fmla="*/ 3 h 26"/>
                  <a:gd name="T6" fmla="*/ 5 w 24"/>
                  <a:gd name="T7" fmla="*/ 1 h 26"/>
                  <a:gd name="T8" fmla="*/ 4 w 24"/>
                  <a:gd name="T9" fmla="*/ 0 h 26"/>
                  <a:gd name="T10" fmla="*/ 3 w 24"/>
                  <a:gd name="T11" fmla="*/ 0 h 26"/>
                  <a:gd name="T12" fmla="*/ 2 w 24"/>
                  <a:gd name="T13" fmla="*/ 0 h 26"/>
                  <a:gd name="T14" fmla="*/ 1 w 24"/>
                  <a:gd name="T15" fmla="*/ 0 h 26"/>
                  <a:gd name="T16" fmla="*/ 1 w 24"/>
                  <a:gd name="T17" fmla="*/ 1 h 26"/>
                  <a:gd name="T18" fmla="*/ 1 w 24"/>
                  <a:gd name="T19" fmla="*/ 2 h 26"/>
                  <a:gd name="T20" fmla="*/ 0 w 24"/>
                  <a:gd name="T21" fmla="*/ 2 h 26"/>
                  <a:gd name="T22" fmla="*/ 0 w 24"/>
                  <a:gd name="T23" fmla="*/ 3 h 26"/>
                  <a:gd name="T24" fmla="*/ 0 w 24"/>
                  <a:gd name="T25" fmla="*/ 4 h 26"/>
                  <a:gd name="T26" fmla="*/ 1 w 24"/>
                  <a:gd name="T27" fmla="*/ 5 h 26"/>
                  <a:gd name="T28" fmla="*/ 1 w 24"/>
                  <a:gd name="T29" fmla="*/ 6 h 26"/>
                  <a:gd name="T30" fmla="*/ 2 w 24"/>
                  <a:gd name="T31" fmla="*/ 6 h 26"/>
                  <a:gd name="T32" fmla="*/ 3 w 24"/>
                  <a:gd name="T33" fmla="*/ 6 h 26"/>
                  <a:gd name="T34" fmla="*/ 4 w 24"/>
                  <a:gd name="T35" fmla="*/ 5 h 26"/>
                  <a:gd name="T36" fmla="*/ 4 w 24"/>
                  <a:gd name="T37" fmla="*/ 3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4"/>
                  <a:gd name="T58" fmla="*/ 0 h 26"/>
                  <a:gd name="T59" fmla="*/ 24 w 24"/>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4" h="26">
                    <a:moveTo>
                      <a:pt x="19" y="15"/>
                    </a:moveTo>
                    <a:lnTo>
                      <a:pt x="23" y="17"/>
                    </a:lnTo>
                    <a:lnTo>
                      <a:pt x="24" y="11"/>
                    </a:lnTo>
                    <a:lnTo>
                      <a:pt x="24" y="6"/>
                    </a:lnTo>
                    <a:lnTo>
                      <a:pt x="20" y="1"/>
                    </a:lnTo>
                    <a:lnTo>
                      <a:pt x="15" y="1"/>
                    </a:lnTo>
                    <a:lnTo>
                      <a:pt x="11" y="0"/>
                    </a:lnTo>
                    <a:lnTo>
                      <a:pt x="6" y="0"/>
                    </a:lnTo>
                    <a:lnTo>
                      <a:pt x="5" y="5"/>
                    </a:lnTo>
                    <a:lnTo>
                      <a:pt x="5" y="10"/>
                    </a:lnTo>
                    <a:lnTo>
                      <a:pt x="1" y="10"/>
                    </a:lnTo>
                    <a:lnTo>
                      <a:pt x="0" y="14"/>
                    </a:lnTo>
                    <a:lnTo>
                      <a:pt x="0" y="19"/>
                    </a:lnTo>
                    <a:lnTo>
                      <a:pt x="4" y="20"/>
                    </a:lnTo>
                    <a:lnTo>
                      <a:pt x="4" y="24"/>
                    </a:lnTo>
                    <a:lnTo>
                      <a:pt x="9" y="26"/>
                    </a:lnTo>
                    <a:lnTo>
                      <a:pt x="13" y="26"/>
                    </a:lnTo>
                    <a:lnTo>
                      <a:pt x="19" y="21"/>
                    </a:lnTo>
                    <a:lnTo>
                      <a:pt x="19" y="15"/>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384" name="Freeform 241">
                <a:extLst>
                  <a:ext uri="{FF2B5EF4-FFF2-40B4-BE49-F238E27FC236}">
                    <a16:creationId xmlns:a16="http://schemas.microsoft.com/office/drawing/2014/main" id="{E05F3465-F79C-411A-82B6-C0C10E41440B}"/>
                  </a:ext>
                </a:extLst>
              </p:cNvPr>
              <p:cNvSpPr>
                <a:spLocks/>
              </p:cNvSpPr>
              <p:nvPr/>
            </p:nvSpPr>
            <p:spPr bwMode="auto">
              <a:xfrm>
                <a:off x="4687" y="1677"/>
                <a:ext cx="5" cy="6"/>
              </a:xfrm>
              <a:custGeom>
                <a:avLst/>
                <a:gdLst>
                  <a:gd name="T0" fmla="*/ 4 w 25"/>
                  <a:gd name="T1" fmla="*/ 4 h 31"/>
                  <a:gd name="T2" fmla="*/ 5 w 25"/>
                  <a:gd name="T3" fmla="*/ 3 h 31"/>
                  <a:gd name="T4" fmla="*/ 5 w 25"/>
                  <a:gd name="T5" fmla="*/ 2 h 31"/>
                  <a:gd name="T6" fmla="*/ 5 w 25"/>
                  <a:gd name="T7" fmla="*/ 1 h 31"/>
                  <a:gd name="T8" fmla="*/ 4 w 25"/>
                  <a:gd name="T9" fmla="*/ 1 h 31"/>
                  <a:gd name="T10" fmla="*/ 4 w 25"/>
                  <a:gd name="T11" fmla="*/ 0 h 31"/>
                  <a:gd name="T12" fmla="*/ 3 w 25"/>
                  <a:gd name="T13" fmla="*/ 0 h 31"/>
                  <a:gd name="T14" fmla="*/ 2 w 25"/>
                  <a:gd name="T15" fmla="*/ 0 h 31"/>
                  <a:gd name="T16" fmla="*/ 2 w 25"/>
                  <a:gd name="T17" fmla="*/ 1 h 31"/>
                  <a:gd name="T18" fmla="*/ 1 w 25"/>
                  <a:gd name="T19" fmla="*/ 1 h 31"/>
                  <a:gd name="T20" fmla="*/ 1 w 25"/>
                  <a:gd name="T21" fmla="*/ 2 h 31"/>
                  <a:gd name="T22" fmla="*/ 0 w 25"/>
                  <a:gd name="T23" fmla="*/ 2 h 31"/>
                  <a:gd name="T24" fmla="*/ 0 w 25"/>
                  <a:gd name="T25" fmla="*/ 3 h 31"/>
                  <a:gd name="T26" fmla="*/ 0 w 25"/>
                  <a:gd name="T27" fmla="*/ 4 h 31"/>
                  <a:gd name="T28" fmla="*/ 1 w 25"/>
                  <a:gd name="T29" fmla="*/ 5 h 31"/>
                  <a:gd name="T30" fmla="*/ 1 w 25"/>
                  <a:gd name="T31" fmla="*/ 6 h 31"/>
                  <a:gd name="T32" fmla="*/ 2 w 25"/>
                  <a:gd name="T33" fmla="*/ 6 h 31"/>
                  <a:gd name="T34" fmla="*/ 3 w 25"/>
                  <a:gd name="T35" fmla="*/ 6 h 31"/>
                  <a:gd name="T36" fmla="*/ 3 w 25"/>
                  <a:gd name="T37" fmla="*/ 5 h 31"/>
                  <a:gd name="T38" fmla="*/ 4 w 25"/>
                  <a:gd name="T39" fmla="*/ 5 h 31"/>
                  <a:gd name="T40" fmla="*/ 4 w 25"/>
                  <a:gd name="T41" fmla="*/ 4 h 3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31"/>
                  <a:gd name="T65" fmla="*/ 25 w 25"/>
                  <a:gd name="T66" fmla="*/ 31 h 3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31">
                    <a:moveTo>
                      <a:pt x="19" y="22"/>
                    </a:moveTo>
                    <a:lnTo>
                      <a:pt x="25" y="17"/>
                    </a:lnTo>
                    <a:lnTo>
                      <a:pt x="25" y="12"/>
                    </a:lnTo>
                    <a:lnTo>
                      <a:pt x="25" y="7"/>
                    </a:lnTo>
                    <a:lnTo>
                      <a:pt x="20" y="7"/>
                    </a:lnTo>
                    <a:lnTo>
                      <a:pt x="21" y="1"/>
                    </a:lnTo>
                    <a:lnTo>
                      <a:pt x="16" y="1"/>
                    </a:lnTo>
                    <a:lnTo>
                      <a:pt x="11" y="0"/>
                    </a:lnTo>
                    <a:lnTo>
                      <a:pt x="11" y="6"/>
                    </a:lnTo>
                    <a:lnTo>
                      <a:pt x="6" y="6"/>
                    </a:lnTo>
                    <a:lnTo>
                      <a:pt x="5" y="10"/>
                    </a:lnTo>
                    <a:lnTo>
                      <a:pt x="1" y="10"/>
                    </a:lnTo>
                    <a:lnTo>
                      <a:pt x="1" y="15"/>
                    </a:lnTo>
                    <a:lnTo>
                      <a:pt x="0" y="21"/>
                    </a:lnTo>
                    <a:lnTo>
                      <a:pt x="4" y="25"/>
                    </a:lnTo>
                    <a:lnTo>
                      <a:pt x="4" y="31"/>
                    </a:lnTo>
                    <a:lnTo>
                      <a:pt x="9" y="31"/>
                    </a:lnTo>
                    <a:lnTo>
                      <a:pt x="13" y="31"/>
                    </a:lnTo>
                    <a:lnTo>
                      <a:pt x="13" y="26"/>
                    </a:lnTo>
                    <a:lnTo>
                      <a:pt x="19" y="26"/>
                    </a:lnTo>
                    <a:lnTo>
                      <a:pt x="19"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385" name="Freeform 242">
                <a:extLst>
                  <a:ext uri="{FF2B5EF4-FFF2-40B4-BE49-F238E27FC236}">
                    <a16:creationId xmlns:a16="http://schemas.microsoft.com/office/drawing/2014/main" id="{1CFD05FC-3248-4035-9DB2-785A9E04E18E}"/>
                  </a:ext>
                </a:extLst>
              </p:cNvPr>
              <p:cNvSpPr>
                <a:spLocks/>
              </p:cNvSpPr>
              <p:nvPr/>
            </p:nvSpPr>
            <p:spPr bwMode="auto">
              <a:xfrm>
                <a:off x="4687" y="1677"/>
                <a:ext cx="5" cy="6"/>
              </a:xfrm>
              <a:custGeom>
                <a:avLst/>
                <a:gdLst>
                  <a:gd name="T0" fmla="*/ 4 w 25"/>
                  <a:gd name="T1" fmla="*/ 4 h 31"/>
                  <a:gd name="T2" fmla="*/ 5 w 25"/>
                  <a:gd name="T3" fmla="*/ 3 h 31"/>
                  <a:gd name="T4" fmla="*/ 5 w 25"/>
                  <a:gd name="T5" fmla="*/ 2 h 31"/>
                  <a:gd name="T6" fmla="*/ 5 w 25"/>
                  <a:gd name="T7" fmla="*/ 1 h 31"/>
                  <a:gd name="T8" fmla="*/ 4 w 25"/>
                  <a:gd name="T9" fmla="*/ 1 h 31"/>
                  <a:gd name="T10" fmla="*/ 4 w 25"/>
                  <a:gd name="T11" fmla="*/ 0 h 31"/>
                  <a:gd name="T12" fmla="*/ 3 w 25"/>
                  <a:gd name="T13" fmla="*/ 0 h 31"/>
                  <a:gd name="T14" fmla="*/ 2 w 25"/>
                  <a:gd name="T15" fmla="*/ 0 h 31"/>
                  <a:gd name="T16" fmla="*/ 2 w 25"/>
                  <a:gd name="T17" fmla="*/ 1 h 31"/>
                  <a:gd name="T18" fmla="*/ 1 w 25"/>
                  <a:gd name="T19" fmla="*/ 1 h 31"/>
                  <a:gd name="T20" fmla="*/ 1 w 25"/>
                  <a:gd name="T21" fmla="*/ 2 h 31"/>
                  <a:gd name="T22" fmla="*/ 0 w 25"/>
                  <a:gd name="T23" fmla="*/ 2 h 31"/>
                  <a:gd name="T24" fmla="*/ 0 w 25"/>
                  <a:gd name="T25" fmla="*/ 3 h 31"/>
                  <a:gd name="T26" fmla="*/ 0 w 25"/>
                  <a:gd name="T27" fmla="*/ 4 h 31"/>
                  <a:gd name="T28" fmla="*/ 1 w 25"/>
                  <a:gd name="T29" fmla="*/ 5 h 31"/>
                  <a:gd name="T30" fmla="*/ 1 w 25"/>
                  <a:gd name="T31" fmla="*/ 6 h 31"/>
                  <a:gd name="T32" fmla="*/ 2 w 25"/>
                  <a:gd name="T33" fmla="*/ 6 h 31"/>
                  <a:gd name="T34" fmla="*/ 3 w 25"/>
                  <a:gd name="T35" fmla="*/ 6 h 31"/>
                  <a:gd name="T36" fmla="*/ 3 w 25"/>
                  <a:gd name="T37" fmla="*/ 5 h 31"/>
                  <a:gd name="T38" fmla="*/ 4 w 25"/>
                  <a:gd name="T39" fmla="*/ 5 h 31"/>
                  <a:gd name="T40" fmla="*/ 4 w 25"/>
                  <a:gd name="T41" fmla="*/ 4 h 3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31"/>
                  <a:gd name="T65" fmla="*/ 25 w 25"/>
                  <a:gd name="T66" fmla="*/ 31 h 3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31">
                    <a:moveTo>
                      <a:pt x="19" y="22"/>
                    </a:moveTo>
                    <a:lnTo>
                      <a:pt x="25" y="17"/>
                    </a:lnTo>
                    <a:lnTo>
                      <a:pt x="25" y="12"/>
                    </a:lnTo>
                    <a:lnTo>
                      <a:pt x="25" y="7"/>
                    </a:lnTo>
                    <a:lnTo>
                      <a:pt x="20" y="7"/>
                    </a:lnTo>
                    <a:lnTo>
                      <a:pt x="21" y="1"/>
                    </a:lnTo>
                    <a:lnTo>
                      <a:pt x="16" y="1"/>
                    </a:lnTo>
                    <a:lnTo>
                      <a:pt x="11" y="0"/>
                    </a:lnTo>
                    <a:lnTo>
                      <a:pt x="11" y="6"/>
                    </a:lnTo>
                    <a:lnTo>
                      <a:pt x="6" y="6"/>
                    </a:lnTo>
                    <a:lnTo>
                      <a:pt x="5" y="10"/>
                    </a:lnTo>
                    <a:lnTo>
                      <a:pt x="1" y="10"/>
                    </a:lnTo>
                    <a:lnTo>
                      <a:pt x="1" y="15"/>
                    </a:lnTo>
                    <a:lnTo>
                      <a:pt x="0" y="21"/>
                    </a:lnTo>
                    <a:lnTo>
                      <a:pt x="4" y="25"/>
                    </a:lnTo>
                    <a:lnTo>
                      <a:pt x="4" y="31"/>
                    </a:lnTo>
                    <a:lnTo>
                      <a:pt x="9" y="31"/>
                    </a:lnTo>
                    <a:lnTo>
                      <a:pt x="13" y="31"/>
                    </a:lnTo>
                    <a:lnTo>
                      <a:pt x="13" y="26"/>
                    </a:lnTo>
                    <a:lnTo>
                      <a:pt x="19" y="26"/>
                    </a:lnTo>
                    <a:lnTo>
                      <a:pt x="19"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386" name="Freeform 243">
                <a:extLst>
                  <a:ext uri="{FF2B5EF4-FFF2-40B4-BE49-F238E27FC236}">
                    <a16:creationId xmlns:a16="http://schemas.microsoft.com/office/drawing/2014/main" id="{6C1E4CE6-44FE-47CE-9EC5-EEBACACB484E}"/>
                  </a:ext>
                </a:extLst>
              </p:cNvPr>
              <p:cNvSpPr>
                <a:spLocks/>
              </p:cNvSpPr>
              <p:nvPr/>
            </p:nvSpPr>
            <p:spPr bwMode="auto">
              <a:xfrm>
                <a:off x="4695" y="1552"/>
                <a:ext cx="14" cy="19"/>
              </a:xfrm>
              <a:custGeom>
                <a:avLst/>
                <a:gdLst>
                  <a:gd name="T0" fmla="*/ 14 w 68"/>
                  <a:gd name="T1" fmla="*/ 10 h 93"/>
                  <a:gd name="T2" fmla="*/ 14 w 68"/>
                  <a:gd name="T3" fmla="*/ 8 h 93"/>
                  <a:gd name="T4" fmla="*/ 14 w 68"/>
                  <a:gd name="T5" fmla="*/ 7 h 93"/>
                  <a:gd name="T6" fmla="*/ 13 w 68"/>
                  <a:gd name="T7" fmla="*/ 6 h 93"/>
                  <a:gd name="T8" fmla="*/ 13 w 68"/>
                  <a:gd name="T9" fmla="*/ 4 h 93"/>
                  <a:gd name="T10" fmla="*/ 12 w 68"/>
                  <a:gd name="T11" fmla="*/ 3 h 93"/>
                  <a:gd name="T12" fmla="*/ 12 w 68"/>
                  <a:gd name="T13" fmla="*/ 2 h 93"/>
                  <a:gd name="T14" fmla="*/ 11 w 68"/>
                  <a:gd name="T15" fmla="*/ 1 h 93"/>
                  <a:gd name="T16" fmla="*/ 10 w 68"/>
                  <a:gd name="T17" fmla="*/ 1 h 93"/>
                  <a:gd name="T18" fmla="*/ 9 w 68"/>
                  <a:gd name="T19" fmla="*/ 0 h 93"/>
                  <a:gd name="T20" fmla="*/ 8 w 68"/>
                  <a:gd name="T21" fmla="*/ 0 h 93"/>
                  <a:gd name="T22" fmla="*/ 7 w 68"/>
                  <a:gd name="T23" fmla="*/ 0 h 93"/>
                  <a:gd name="T24" fmla="*/ 6 w 68"/>
                  <a:gd name="T25" fmla="*/ 0 h 93"/>
                  <a:gd name="T26" fmla="*/ 5 w 68"/>
                  <a:gd name="T27" fmla="*/ 1 h 93"/>
                  <a:gd name="T28" fmla="*/ 4 w 68"/>
                  <a:gd name="T29" fmla="*/ 2 h 93"/>
                  <a:gd name="T30" fmla="*/ 3 w 68"/>
                  <a:gd name="T31" fmla="*/ 3 h 93"/>
                  <a:gd name="T32" fmla="*/ 1 w 68"/>
                  <a:gd name="T33" fmla="*/ 4 h 93"/>
                  <a:gd name="T34" fmla="*/ 1 w 68"/>
                  <a:gd name="T35" fmla="*/ 5 h 93"/>
                  <a:gd name="T36" fmla="*/ 1 w 68"/>
                  <a:gd name="T37" fmla="*/ 7 h 93"/>
                  <a:gd name="T38" fmla="*/ 0 w 68"/>
                  <a:gd name="T39" fmla="*/ 8 h 93"/>
                  <a:gd name="T40" fmla="*/ 0 w 68"/>
                  <a:gd name="T41" fmla="*/ 10 h 93"/>
                  <a:gd name="T42" fmla="*/ 1 w 68"/>
                  <a:gd name="T43" fmla="*/ 11 h 93"/>
                  <a:gd name="T44" fmla="*/ 1 w 68"/>
                  <a:gd name="T45" fmla="*/ 12 h 93"/>
                  <a:gd name="T46" fmla="*/ 1 w 68"/>
                  <a:gd name="T47" fmla="*/ 14 h 93"/>
                  <a:gd name="T48" fmla="*/ 1 w 68"/>
                  <a:gd name="T49" fmla="*/ 15 h 93"/>
                  <a:gd name="T50" fmla="*/ 2 w 68"/>
                  <a:gd name="T51" fmla="*/ 16 h 93"/>
                  <a:gd name="T52" fmla="*/ 3 w 68"/>
                  <a:gd name="T53" fmla="*/ 17 h 93"/>
                  <a:gd name="T54" fmla="*/ 4 w 68"/>
                  <a:gd name="T55" fmla="*/ 19 h 93"/>
                  <a:gd name="T56" fmla="*/ 5 w 68"/>
                  <a:gd name="T57" fmla="*/ 19 h 93"/>
                  <a:gd name="T58" fmla="*/ 6 w 68"/>
                  <a:gd name="T59" fmla="*/ 19 h 93"/>
                  <a:gd name="T60" fmla="*/ 7 w 68"/>
                  <a:gd name="T61" fmla="*/ 19 h 93"/>
                  <a:gd name="T62" fmla="*/ 8 w 68"/>
                  <a:gd name="T63" fmla="*/ 19 h 93"/>
                  <a:gd name="T64" fmla="*/ 9 w 68"/>
                  <a:gd name="T65" fmla="*/ 19 h 93"/>
                  <a:gd name="T66" fmla="*/ 10 w 68"/>
                  <a:gd name="T67" fmla="*/ 18 h 93"/>
                  <a:gd name="T68" fmla="*/ 11 w 68"/>
                  <a:gd name="T69" fmla="*/ 17 h 93"/>
                  <a:gd name="T70" fmla="*/ 12 w 68"/>
                  <a:gd name="T71" fmla="*/ 16 h 93"/>
                  <a:gd name="T72" fmla="*/ 12 w 68"/>
                  <a:gd name="T73" fmla="*/ 15 h 93"/>
                  <a:gd name="T74" fmla="*/ 13 w 68"/>
                  <a:gd name="T75" fmla="*/ 14 h 93"/>
                  <a:gd name="T76" fmla="*/ 13 w 68"/>
                  <a:gd name="T77" fmla="*/ 13 h 93"/>
                  <a:gd name="T78" fmla="*/ 14 w 68"/>
                  <a:gd name="T79" fmla="*/ 11 h 93"/>
                  <a:gd name="T80" fmla="*/ 14 w 68"/>
                  <a:gd name="T81" fmla="*/ 10 h 9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93"/>
                  <a:gd name="T125" fmla="*/ 68 w 68"/>
                  <a:gd name="T126" fmla="*/ 93 h 9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93">
                    <a:moveTo>
                      <a:pt x="67" y="49"/>
                    </a:moveTo>
                    <a:lnTo>
                      <a:pt x="67" y="39"/>
                    </a:lnTo>
                    <a:lnTo>
                      <a:pt x="68" y="34"/>
                    </a:lnTo>
                    <a:lnTo>
                      <a:pt x="64" y="29"/>
                    </a:lnTo>
                    <a:lnTo>
                      <a:pt x="65" y="18"/>
                    </a:lnTo>
                    <a:lnTo>
                      <a:pt x="60" y="13"/>
                    </a:lnTo>
                    <a:lnTo>
                      <a:pt x="56" y="8"/>
                    </a:lnTo>
                    <a:lnTo>
                      <a:pt x="51" y="7"/>
                    </a:lnTo>
                    <a:lnTo>
                      <a:pt x="47" y="3"/>
                    </a:lnTo>
                    <a:lnTo>
                      <a:pt x="42" y="2"/>
                    </a:lnTo>
                    <a:lnTo>
                      <a:pt x="38" y="2"/>
                    </a:lnTo>
                    <a:lnTo>
                      <a:pt x="33" y="2"/>
                    </a:lnTo>
                    <a:lnTo>
                      <a:pt x="29" y="0"/>
                    </a:lnTo>
                    <a:lnTo>
                      <a:pt x="23" y="5"/>
                    </a:lnTo>
                    <a:lnTo>
                      <a:pt x="18" y="9"/>
                    </a:lnTo>
                    <a:lnTo>
                      <a:pt x="13" y="14"/>
                    </a:lnTo>
                    <a:lnTo>
                      <a:pt x="7" y="18"/>
                    </a:lnTo>
                    <a:lnTo>
                      <a:pt x="7" y="24"/>
                    </a:lnTo>
                    <a:lnTo>
                      <a:pt x="6" y="34"/>
                    </a:lnTo>
                    <a:lnTo>
                      <a:pt x="2" y="39"/>
                    </a:lnTo>
                    <a:lnTo>
                      <a:pt x="0" y="49"/>
                    </a:lnTo>
                    <a:lnTo>
                      <a:pt x="5" y="54"/>
                    </a:lnTo>
                    <a:lnTo>
                      <a:pt x="4" y="59"/>
                    </a:lnTo>
                    <a:lnTo>
                      <a:pt x="3" y="69"/>
                    </a:lnTo>
                    <a:lnTo>
                      <a:pt x="7" y="75"/>
                    </a:lnTo>
                    <a:lnTo>
                      <a:pt x="12" y="80"/>
                    </a:lnTo>
                    <a:lnTo>
                      <a:pt x="16" y="85"/>
                    </a:lnTo>
                    <a:lnTo>
                      <a:pt x="20" y="91"/>
                    </a:lnTo>
                    <a:lnTo>
                      <a:pt x="25" y="91"/>
                    </a:lnTo>
                    <a:lnTo>
                      <a:pt x="30" y="92"/>
                    </a:lnTo>
                    <a:lnTo>
                      <a:pt x="34" y="92"/>
                    </a:lnTo>
                    <a:lnTo>
                      <a:pt x="39" y="92"/>
                    </a:lnTo>
                    <a:lnTo>
                      <a:pt x="43" y="93"/>
                    </a:lnTo>
                    <a:lnTo>
                      <a:pt x="49" y="87"/>
                    </a:lnTo>
                    <a:lnTo>
                      <a:pt x="55" y="83"/>
                    </a:lnTo>
                    <a:lnTo>
                      <a:pt x="59" y="78"/>
                    </a:lnTo>
                    <a:lnTo>
                      <a:pt x="60" y="74"/>
                    </a:lnTo>
                    <a:lnTo>
                      <a:pt x="65" y="69"/>
                    </a:lnTo>
                    <a:lnTo>
                      <a:pt x="65" y="64"/>
                    </a:lnTo>
                    <a:lnTo>
                      <a:pt x="66" y="55"/>
                    </a:lnTo>
                    <a:lnTo>
                      <a:pt x="67" y="49"/>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387" name="Freeform 244">
                <a:extLst>
                  <a:ext uri="{FF2B5EF4-FFF2-40B4-BE49-F238E27FC236}">
                    <a16:creationId xmlns:a16="http://schemas.microsoft.com/office/drawing/2014/main" id="{497CD2AB-AFEB-42BE-847B-7FAB46A39169}"/>
                  </a:ext>
                </a:extLst>
              </p:cNvPr>
              <p:cNvSpPr>
                <a:spLocks/>
              </p:cNvSpPr>
              <p:nvPr/>
            </p:nvSpPr>
            <p:spPr bwMode="auto">
              <a:xfrm>
                <a:off x="4695" y="1552"/>
                <a:ext cx="14" cy="19"/>
              </a:xfrm>
              <a:custGeom>
                <a:avLst/>
                <a:gdLst>
                  <a:gd name="T0" fmla="*/ 14 w 68"/>
                  <a:gd name="T1" fmla="*/ 10 h 93"/>
                  <a:gd name="T2" fmla="*/ 14 w 68"/>
                  <a:gd name="T3" fmla="*/ 8 h 93"/>
                  <a:gd name="T4" fmla="*/ 14 w 68"/>
                  <a:gd name="T5" fmla="*/ 7 h 93"/>
                  <a:gd name="T6" fmla="*/ 13 w 68"/>
                  <a:gd name="T7" fmla="*/ 6 h 93"/>
                  <a:gd name="T8" fmla="*/ 13 w 68"/>
                  <a:gd name="T9" fmla="*/ 4 h 93"/>
                  <a:gd name="T10" fmla="*/ 12 w 68"/>
                  <a:gd name="T11" fmla="*/ 3 h 93"/>
                  <a:gd name="T12" fmla="*/ 12 w 68"/>
                  <a:gd name="T13" fmla="*/ 2 h 93"/>
                  <a:gd name="T14" fmla="*/ 11 w 68"/>
                  <a:gd name="T15" fmla="*/ 1 h 93"/>
                  <a:gd name="T16" fmla="*/ 10 w 68"/>
                  <a:gd name="T17" fmla="*/ 1 h 93"/>
                  <a:gd name="T18" fmla="*/ 9 w 68"/>
                  <a:gd name="T19" fmla="*/ 0 h 93"/>
                  <a:gd name="T20" fmla="*/ 8 w 68"/>
                  <a:gd name="T21" fmla="*/ 0 h 93"/>
                  <a:gd name="T22" fmla="*/ 7 w 68"/>
                  <a:gd name="T23" fmla="*/ 0 h 93"/>
                  <a:gd name="T24" fmla="*/ 6 w 68"/>
                  <a:gd name="T25" fmla="*/ 0 h 93"/>
                  <a:gd name="T26" fmla="*/ 5 w 68"/>
                  <a:gd name="T27" fmla="*/ 1 h 93"/>
                  <a:gd name="T28" fmla="*/ 4 w 68"/>
                  <a:gd name="T29" fmla="*/ 2 h 93"/>
                  <a:gd name="T30" fmla="*/ 3 w 68"/>
                  <a:gd name="T31" fmla="*/ 3 h 93"/>
                  <a:gd name="T32" fmla="*/ 1 w 68"/>
                  <a:gd name="T33" fmla="*/ 4 h 93"/>
                  <a:gd name="T34" fmla="*/ 1 w 68"/>
                  <a:gd name="T35" fmla="*/ 5 h 93"/>
                  <a:gd name="T36" fmla="*/ 1 w 68"/>
                  <a:gd name="T37" fmla="*/ 7 h 93"/>
                  <a:gd name="T38" fmla="*/ 0 w 68"/>
                  <a:gd name="T39" fmla="*/ 8 h 93"/>
                  <a:gd name="T40" fmla="*/ 0 w 68"/>
                  <a:gd name="T41" fmla="*/ 10 h 93"/>
                  <a:gd name="T42" fmla="*/ 1 w 68"/>
                  <a:gd name="T43" fmla="*/ 11 h 93"/>
                  <a:gd name="T44" fmla="*/ 1 w 68"/>
                  <a:gd name="T45" fmla="*/ 12 h 93"/>
                  <a:gd name="T46" fmla="*/ 1 w 68"/>
                  <a:gd name="T47" fmla="*/ 14 h 93"/>
                  <a:gd name="T48" fmla="*/ 1 w 68"/>
                  <a:gd name="T49" fmla="*/ 15 h 93"/>
                  <a:gd name="T50" fmla="*/ 2 w 68"/>
                  <a:gd name="T51" fmla="*/ 16 h 93"/>
                  <a:gd name="T52" fmla="*/ 3 w 68"/>
                  <a:gd name="T53" fmla="*/ 17 h 93"/>
                  <a:gd name="T54" fmla="*/ 4 w 68"/>
                  <a:gd name="T55" fmla="*/ 19 h 93"/>
                  <a:gd name="T56" fmla="*/ 5 w 68"/>
                  <a:gd name="T57" fmla="*/ 19 h 93"/>
                  <a:gd name="T58" fmla="*/ 6 w 68"/>
                  <a:gd name="T59" fmla="*/ 19 h 93"/>
                  <a:gd name="T60" fmla="*/ 7 w 68"/>
                  <a:gd name="T61" fmla="*/ 19 h 93"/>
                  <a:gd name="T62" fmla="*/ 8 w 68"/>
                  <a:gd name="T63" fmla="*/ 19 h 93"/>
                  <a:gd name="T64" fmla="*/ 9 w 68"/>
                  <a:gd name="T65" fmla="*/ 19 h 93"/>
                  <a:gd name="T66" fmla="*/ 10 w 68"/>
                  <a:gd name="T67" fmla="*/ 18 h 93"/>
                  <a:gd name="T68" fmla="*/ 11 w 68"/>
                  <a:gd name="T69" fmla="*/ 17 h 93"/>
                  <a:gd name="T70" fmla="*/ 12 w 68"/>
                  <a:gd name="T71" fmla="*/ 16 h 93"/>
                  <a:gd name="T72" fmla="*/ 12 w 68"/>
                  <a:gd name="T73" fmla="*/ 15 h 93"/>
                  <a:gd name="T74" fmla="*/ 13 w 68"/>
                  <a:gd name="T75" fmla="*/ 14 h 93"/>
                  <a:gd name="T76" fmla="*/ 13 w 68"/>
                  <a:gd name="T77" fmla="*/ 13 h 93"/>
                  <a:gd name="T78" fmla="*/ 14 w 68"/>
                  <a:gd name="T79" fmla="*/ 11 h 93"/>
                  <a:gd name="T80" fmla="*/ 14 w 68"/>
                  <a:gd name="T81" fmla="*/ 10 h 9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93"/>
                  <a:gd name="T125" fmla="*/ 68 w 68"/>
                  <a:gd name="T126" fmla="*/ 93 h 9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93">
                    <a:moveTo>
                      <a:pt x="67" y="49"/>
                    </a:moveTo>
                    <a:lnTo>
                      <a:pt x="67" y="39"/>
                    </a:lnTo>
                    <a:lnTo>
                      <a:pt x="68" y="34"/>
                    </a:lnTo>
                    <a:lnTo>
                      <a:pt x="64" y="29"/>
                    </a:lnTo>
                    <a:lnTo>
                      <a:pt x="65" y="18"/>
                    </a:lnTo>
                    <a:lnTo>
                      <a:pt x="60" y="13"/>
                    </a:lnTo>
                    <a:lnTo>
                      <a:pt x="56" y="8"/>
                    </a:lnTo>
                    <a:lnTo>
                      <a:pt x="51" y="7"/>
                    </a:lnTo>
                    <a:lnTo>
                      <a:pt x="47" y="3"/>
                    </a:lnTo>
                    <a:lnTo>
                      <a:pt x="42" y="2"/>
                    </a:lnTo>
                    <a:lnTo>
                      <a:pt x="38" y="2"/>
                    </a:lnTo>
                    <a:lnTo>
                      <a:pt x="33" y="2"/>
                    </a:lnTo>
                    <a:lnTo>
                      <a:pt x="29" y="0"/>
                    </a:lnTo>
                    <a:lnTo>
                      <a:pt x="23" y="5"/>
                    </a:lnTo>
                    <a:lnTo>
                      <a:pt x="18" y="9"/>
                    </a:lnTo>
                    <a:lnTo>
                      <a:pt x="13" y="14"/>
                    </a:lnTo>
                    <a:lnTo>
                      <a:pt x="7" y="18"/>
                    </a:lnTo>
                    <a:lnTo>
                      <a:pt x="7" y="24"/>
                    </a:lnTo>
                    <a:lnTo>
                      <a:pt x="6" y="34"/>
                    </a:lnTo>
                    <a:lnTo>
                      <a:pt x="2" y="39"/>
                    </a:lnTo>
                    <a:lnTo>
                      <a:pt x="0" y="49"/>
                    </a:lnTo>
                    <a:lnTo>
                      <a:pt x="5" y="54"/>
                    </a:lnTo>
                    <a:lnTo>
                      <a:pt x="4" y="59"/>
                    </a:lnTo>
                    <a:lnTo>
                      <a:pt x="3" y="69"/>
                    </a:lnTo>
                    <a:lnTo>
                      <a:pt x="7" y="75"/>
                    </a:lnTo>
                    <a:lnTo>
                      <a:pt x="12" y="80"/>
                    </a:lnTo>
                    <a:lnTo>
                      <a:pt x="16" y="85"/>
                    </a:lnTo>
                    <a:lnTo>
                      <a:pt x="20" y="91"/>
                    </a:lnTo>
                    <a:lnTo>
                      <a:pt x="25" y="91"/>
                    </a:lnTo>
                    <a:lnTo>
                      <a:pt x="30" y="92"/>
                    </a:lnTo>
                    <a:lnTo>
                      <a:pt x="34" y="92"/>
                    </a:lnTo>
                    <a:lnTo>
                      <a:pt x="39" y="92"/>
                    </a:lnTo>
                    <a:lnTo>
                      <a:pt x="43" y="93"/>
                    </a:lnTo>
                    <a:lnTo>
                      <a:pt x="49" y="87"/>
                    </a:lnTo>
                    <a:lnTo>
                      <a:pt x="55" y="83"/>
                    </a:lnTo>
                    <a:lnTo>
                      <a:pt x="59" y="78"/>
                    </a:lnTo>
                    <a:lnTo>
                      <a:pt x="60" y="74"/>
                    </a:lnTo>
                    <a:lnTo>
                      <a:pt x="65" y="69"/>
                    </a:lnTo>
                    <a:lnTo>
                      <a:pt x="65" y="64"/>
                    </a:lnTo>
                    <a:lnTo>
                      <a:pt x="66" y="55"/>
                    </a:lnTo>
                    <a:lnTo>
                      <a:pt x="67" y="49"/>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388" name="Freeform 245">
                <a:extLst>
                  <a:ext uri="{FF2B5EF4-FFF2-40B4-BE49-F238E27FC236}">
                    <a16:creationId xmlns:a16="http://schemas.microsoft.com/office/drawing/2014/main" id="{1528F737-7E00-4987-8A15-7CC2D46EAA4C}"/>
                  </a:ext>
                </a:extLst>
              </p:cNvPr>
              <p:cNvSpPr>
                <a:spLocks/>
              </p:cNvSpPr>
              <p:nvPr/>
            </p:nvSpPr>
            <p:spPr bwMode="auto">
              <a:xfrm>
                <a:off x="4709" y="1519"/>
                <a:ext cx="5" cy="5"/>
              </a:xfrm>
              <a:custGeom>
                <a:avLst/>
                <a:gdLst>
                  <a:gd name="T0" fmla="*/ 5 w 25"/>
                  <a:gd name="T1" fmla="*/ 3 h 26"/>
                  <a:gd name="T2" fmla="*/ 5 w 25"/>
                  <a:gd name="T3" fmla="*/ 2 h 26"/>
                  <a:gd name="T4" fmla="*/ 5 w 25"/>
                  <a:gd name="T5" fmla="*/ 1 h 26"/>
                  <a:gd name="T6" fmla="*/ 5 w 25"/>
                  <a:gd name="T7" fmla="*/ 0 h 26"/>
                  <a:gd name="T8" fmla="*/ 4 w 25"/>
                  <a:gd name="T9" fmla="*/ 0 h 26"/>
                  <a:gd name="T10" fmla="*/ 3 w 25"/>
                  <a:gd name="T11" fmla="*/ 0 h 26"/>
                  <a:gd name="T12" fmla="*/ 2 w 25"/>
                  <a:gd name="T13" fmla="*/ 0 h 26"/>
                  <a:gd name="T14" fmla="*/ 1 w 25"/>
                  <a:gd name="T15" fmla="*/ 1 h 26"/>
                  <a:gd name="T16" fmla="*/ 1 w 25"/>
                  <a:gd name="T17" fmla="*/ 2 h 26"/>
                  <a:gd name="T18" fmla="*/ 0 w 25"/>
                  <a:gd name="T19" fmla="*/ 3 h 26"/>
                  <a:gd name="T20" fmla="*/ 1 w 25"/>
                  <a:gd name="T21" fmla="*/ 3 h 26"/>
                  <a:gd name="T22" fmla="*/ 1 w 25"/>
                  <a:gd name="T23" fmla="*/ 4 h 26"/>
                  <a:gd name="T24" fmla="*/ 1 w 25"/>
                  <a:gd name="T25" fmla="*/ 5 h 26"/>
                  <a:gd name="T26" fmla="*/ 2 w 25"/>
                  <a:gd name="T27" fmla="*/ 5 h 26"/>
                  <a:gd name="T28" fmla="*/ 3 w 25"/>
                  <a:gd name="T29" fmla="*/ 5 h 26"/>
                  <a:gd name="T30" fmla="*/ 4 w 25"/>
                  <a:gd name="T31" fmla="*/ 4 h 26"/>
                  <a:gd name="T32" fmla="*/ 5 w 25"/>
                  <a:gd name="T33" fmla="*/ 3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6"/>
                  <a:gd name="T53" fmla="*/ 25 w 25"/>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6">
                    <a:moveTo>
                      <a:pt x="24" y="17"/>
                    </a:moveTo>
                    <a:lnTo>
                      <a:pt x="25" y="11"/>
                    </a:lnTo>
                    <a:lnTo>
                      <a:pt x="25" y="7"/>
                    </a:lnTo>
                    <a:lnTo>
                      <a:pt x="25" y="1"/>
                    </a:lnTo>
                    <a:lnTo>
                      <a:pt x="21" y="1"/>
                    </a:lnTo>
                    <a:lnTo>
                      <a:pt x="16" y="1"/>
                    </a:lnTo>
                    <a:lnTo>
                      <a:pt x="12" y="0"/>
                    </a:lnTo>
                    <a:lnTo>
                      <a:pt x="6" y="6"/>
                    </a:lnTo>
                    <a:lnTo>
                      <a:pt x="6" y="10"/>
                    </a:lnTo>
                    <a:lnTo>
                      <a:pt x="0" y="15"/>
                    </a:lnTo>
                    <a:lnTo>
                      <a:pt x="6" y="15"/>
                    </a:lnTo>
                    <a:lnTo>
                      <a:pt x="5" y="21"/>
                    </a:lnTo>
                    <a:lnTo>
                      <a:pt x="5" y="25"/>
                    </a:lnTo>
                    <a:lnTo>
                      <a:pt x="9" y="26"/>
                    </a:lnTo>
                    <a:lnTo>
                      <a:pt x="14" y="26"/>
                    </a:lnTo>
                    <a:lnTo>
                      <a:pt x="20" y="22"/>
                    </a:lnTo>
                    <a:lnTo>
                      <a:pt x="24"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389" name="Freeform 246">
                <a:extLst>
                  <a:ext uri="{FF2B5EF4-FFF2-40B4-BE49-F238E27FC236}">
                    <a16:creationId xmlns:a16="http://schemas.microsoft.com/office/drawing/2014/main" id="{38D54511-2C1F-4CED-937E-B661F88A0494}"/>
                  </a:ext>
                </a:extLst>
              </p:cNvPr>
              <p:cNvSpPr>
                <a:spLocks/>
              </p:cNvSpPr>
              <p:nvPr/>
            </p:nvSpPr>
            <p:spPr bwMode="auto">
              <a:xfrm>
                <a:off x="4709" y="1519"/>
                <a:ext cx="5" cy="5"/>
              </a:xfrm>
              <a:custGeom>
                <a:avLst/>
                <a:gdLst>
                  <a:gd name="T0" fmla="*/ 5 w 25"/>
                  <a:gd name="T1" fmla="*/ 3 h 26"/>
                  <a:gd name="T2" fmla="*/ 5 w 25"/>
                  <a:gd name="T3" fmla="*/ 2 h 26"/>
                  <a:gd name="T4" fmla="*/ 5 w 25"/>
                  <a:gd name="T5" fmla="*/ 1 h 26"/>
                  <a:gd name="T6" fmla="*/ 5 w 25"/>
                  <a:gd name="T7" fmla="*/ 0 h 26"/>
                  <a:gd name="T8" fmla="*/ 4 w 25"/>
                  <a:gd name="T9" fmla="*/ 0 h 26"/>
                  <a:gd name="T10" fmla="*/ 3 w 25"/>
                  <a:gd name="T11" fmla="*/ 0 h 26"/>
                  <a:gd name="T12" fmla="*/ 2 w 25"/>
                  <a:gd name="T13" fmla="*/ 0 h 26"/>
                  <a:gd name="T14" fmla="*/ 1 w 25"/>
                  <a:gd name="T15" fmla="*/ 1 h 26"/>
                  <a:gd name="T16" fmla="*/ 1 w 25"/>
                  <a:gd name="T17" fmla="*/ 2 h 26"/>
                  <a:gd name="T18" fmla="*/ 0 w 25"/>
                  <a:gd name="T19" fmla="*/ 3 h 26"/>
                  <a:gd name="T20" fmla="*/ 1 w 25"/>
                  <a:gd name="T21" fmla="*/ 3 h 26"/>
                  <a:gd name="T22" fmla="*/ 1 w 25"/>
                  <a:gd name="T23" fmla="*/ 4 h 26"/>
                  <a:gd name="T24" fmla="*/ 1 w 25"/>
                  <a:gd name="T25" fmla="*/ 5 h 26"/>
                  <a:gd name="T26" fmla="*/ 2 w 25"/>
                  <a:gd name="T27" fmla="*/ 5 h 26"/>
                  <a:gd name="T28" fmla="*/ 3 w 25"/>
                  <a:gd name="T29" fmla="*/ 5 h 26"/>
                  <a:gd name="T30" fmla="*/ 4 w 25"/>
                  <a:gd name="T31" fmla="*/ 4 h 26"/>
                  <a:gd name="T32" fmla="*/ 5 w 25"/>
                  <a:gd name="T33" fmla="*/ 3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6"/>
                  <a:gd name="T53" fmla="*/ 25 w 25"/>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6">
                    <a:moveTo>
                      <a:pt x="24" y="17"/>
                    </a:moveTo>
                    <a:lnTo>
                      <a:pt x="25" y="11"/>
                    </a:lnTo>
                    <a:lnTo>
                      <a:pt x="25" y="7"/>
                    </a:lnTo>
                    <a:lnTo>
                      <a:pt x="25" y="1"/>
                    </a:lnTo>
                    <a:lnTo>
                      <a:pt x="21" y="1"/>
                    </a:lnTo>
                    <a:lnTo>
                      <a:pt x="16" y="1"/>
                    </a:lnTo>
                    <a:lnTo>
                      <a:pt x="12" y="0"/>
                    </a:lnTo>
                    <a:lnTo>
                      <a:pt x="6" y="6"/>
                    </a:lnTo>
                    <a:lnTo>
                      <a:pt x="6" y="10"/>
                    </a:lnTo>
                    <a:lnTo>
                      <a:pt x="0" y="15"/>
                    </a:lnTo>
                    <a:lnTo>
                      <a:pt x="6" y="15"/>
                    </a:lnTo>
                    <a:lnTo>
                      <a:pt x="5" y="21"/>
                    </a:lnTo>
                    <a:lnTo>
                      <a:pt x="5" y="25"/>
                    </a:lnTo>
                    <a:lnTo>
                      <a:pt x="9" y="26"/>
                    </a:lnTo>
                    <a:lnTo>
                      <a:pt x="14" y="26"/>
                    </a:lnTo>
                    <a:lnTo>
                      <a:pt x="20" y="22"/>
                    </a:lnTo>
                    <a:lnTo>
                      <a:pt x="24"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390" name="Freeform 247">
                <a:extLst>
                  <a:ext uri="{FF2B5EF4-FFF2-40B4-BE49-F238E27FC236}">
                    <a16:creationId xmlns:a16="http://schemas.microsoft.com/office/drawing/2014/main" id="{ED2488A3-D76B-4C92-85B7-70A09ED63822}"/>
                  </a:ext>
                </a:extLst>
              </p:cNvPr>
              <p:cNvSpPr>
                <a:spLocks/>
              </p:cNvSpPr>
              <p:nvPr/>
            </p:nvSpPr>
            <p:spPr bwMode="auto">
              <a:xfrm>
                <a:off x="4726" y="1564"/>
                <a:ext cx="5" cy="5"/>
              </a:xfrm>
              <a:custGeom>
                <a:avLst/>
                <a:gdLst>
                  <a:gd name="T0" fmla="*/ 4 w 26"/>
                  <a:gd name="T1" fmla="*/ 3 h 29"/>
                  <a:gd name="T2" fmla="*/ 5 w 26"/>
                  <a:gd name="T3" fmla="*/ 3 h 29"/>
                  <a:gd name="T4" fmla="*/ 5 w 26"/>
                  <a:gd name="T5" fmla="*/ 3 h 29"/>
                  <a:gd name="T6" fmla="*/ 5 w 26"/>
                  <a:gd name="T7" fmla="*/ 2 h 29"/>
                  <a:gd name="T8" fmla="*/ 5 w 26"/>
                  <a:gd name="T9" fmla="*/ 1 h 29"/>
                  <a:gd name="T10" fmla="*/ 4 w 26"/>
                  <a:gd name="T11" fmla="*/ 1 h 29"/>
                  <a:gd name="T12" fmla="*/ 3 w 26"/>
                  <a:gd name="T13" fmla="*/ 1 h 29"/>
                  <a:gd name="T14" fmla="*/ 3 w 26"/>
                  <a:gd name="T15" fmla="*/ 0 h 29"/>
                  <a:gd name="T16" fmla="*/ 2 w 26"/>
                  <a:gd name="T17" fmla="*/ 1 h 29"/>
                  <a:gd name="T18" fmla="*/ 1 w 26"/>
                  <a:gd name="T19" fmla="*/ 1 h 29"/>
                  <a:gd name="T20" fmla="*/ 1 w 26"/>
                  <a:gd name="T21" fmla="*/ 2 h 29"/>
                  <a:gd name="T22" fmla="*/ 1 w 26"/>
                  <a:gd name="T23" fmla="*/ 2 h 29"/>
                  <a:gd name="T24" fmla="*/ 0 w 26"/>
                  <a:gd name="T25" fmla="*/ 2 h 29"/>
                  <a:gd name="T26" fmla="*/ 0 w 26"/>
                  <a:gd name="T27" fmla="*/ 3 h 29"/>
                  <a:gd name="T28" fmla="*/ 0 w 26"/>
                  <a:gd name="T29" fmla="*/ 4 h 29"/>
                  <a:gd name="T30" fmla="*/ 1 w 26"/>
                  <a:gd name="T31" fmla="*/ 4 h 29"/>
                  <a:gd name="T32" fmla="*/ 1 w 26"/>
                  <a:gd name="T33" fmla="*/ 5 h 29"/>
                  <a:gd name="T34" fmla="*/ 2 w 26"/>
                  <a:gd name="T35" fmla="*/ 5 h 29"/>
                  <a:gd name="T36" fmla="*/ 3 w 26"/>
                  <a:gd name="T37" fmla="*/ 5 h 29"/>
                  <a:gd name="T38" fmla="*/ 3 w 26"/>
                  <a:gd name="T39" fmla="*/ 4 h 29"/>
                  <a:gd name="T40" fmla="*/ 4 w 26"/>
                  <a:gd name="T41" fmla="*/ 4 h 29"/>
                  <a:gd name="T42" fmla="*/ 4 w 26"/>
                  <a:gd name="T43" fmla="*/ 3 h 2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6"/>
                  <a:gd name="T67" fmla="*/ 0 h 29"/>
                  <a:gd name="T68" fmla="*/ 26 w 26"/>
                  <a:gd name="T69" fmla="*/ 29 h 2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6" h="29">
                    <a:moveTo>
                      <a:pt x="19" y="20"/>
                    </a:moveTo>
                    <a:lnTo>
                      <a:pt x="24" y="20"/>
                    </a:lnTo>
                    <a:lnTo>
                      <a:pt x="25" y="16"/>
                    </a:lnTo>
                    <a:lnTo>
                      <a:pt x="25" y="10"/>
                    </a:lnTo>
                    <a:lnTo>
                      <a:pt x="26" y="6"/>
                    </a:lnTo>
                    <a:lnTo>
                      <a:pt x="20" y="6"/>
                    </a:lnTo>
                    <a:lnTo>
                      <a:pt x="16" y="5"/>
                    </a:lnTo>
                    <a:lnTo>
                      <a:pt x="17" y="0"/>
                    </a:lnTo>
                    <a:lnTo>
                      <a:pt x="11" y="5"/>
                    </a:lnTo>
                    <a:lnTo>
                      <a:pt x="7" y="5"/>
                    </a:lnTo>
                    <a:lnTo>
                      <a:pt x="6" y="9"/>
                    </a:lnTo>
                    <a:lnTo>
                      <a:pt x="6" y="14"/>
                    </a:lnTo>
                    <a:lnTo>
                      <a:pt x="1" y="14"/>
                    </a:lnTo>
                    <a:lnTo>
                      <a:pt x="0" y="18"/>
                    </a:lnTo>
                    <a:lnTo>
                      <a:pt x="0" y="24"/>
                    </a:lnTo>
                    <a:lnTo>
                      <a:pt x="5" y="24"/>
                    </a:lnTo>
                    <a:lnTo>
                      <a:pt x="5" y="29"/>
                    </a:lnTo>
                    <a:lnTo>
                      <a:pt x="9" y="29"/>
                    </a:lnTo>
                    <a:lnTo>
                      <a:pt x="14" y="29"/>
                    </a:lnTo>
                    <a:lnTo>
                      <a:pt x="15" y="25"/>
                    </a:lnTo>
                    <a:lnTo>
                      <a:pt x="19" y="25"/>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391" name="Freeform 248">
                <a:extLst>
                  <a:ext uri="{FF2B5EF4-FFF2-40B4-BE49-F238E27FC236}">
                    <a16:creationId xmlns:a16="http://schemas.microsoft.com/office/drawing/2014/main" id="{E150438F-21C2-4347-ACA1-5C99F0E4AF0C}"/>
                  </a:ext>
                </a:extLst>
              </p:cNvPr>
              <p:cNvSpPr>
                <a:spLocks/>
              </p:cNvSpPr>
              <p:nvPr/>
            </p:nvSpPr>
            <p:spPr bwMode="auto">
              <a:xfrm>
                <a:off x="4726" y="1564"/>
                <a:ext cx="5" cy="5"/>
              </a:xfrm>
              <a:custGeom>
                <a:avLst/>
                <a:gdLst>
                  <a:gd name="T0" fmla="*/ 4 w 26"/>
                  <a:gd name="T1" fmla="*/ 3 h 29"/>
                  <a:gd name="T2" fmla="*/ 5 w 26"/>
                  <a:gd name="T3" fmla="*/ 3 h 29"/>
                  <a:gd name="T4" fmla="*/ 5 w 26"/>
                  <a:gd name="T5" fmla="*/ 3 h 29"/>
                  <a:gd name="T6" fmla="*/ 5 w 26"/>
                  <a:gd name="T7" fmla="*/ 2 h 29"/>
                  <a:gd name="T8" fmla="*/ 5 w 26"/>
                  <a:gd name="T9" fmla="*/ 1 h 29"/>
                  <a:gd name="T10" fmla="*/ 4 w 26"/>
                  <a:gd name="T11" fmla="*/ 1 h 29"/>
                  <a:gd name="T12" fmla="*/ 3 w 26"/>
                  <a:gd name="T13" fmla="*/ 1 h 29"/>
                  <a:gd name="T14" fmla="*/ 3 w 26"/>
                  <a:gd name="T15" fmla="*/ 0 h 29"/>
                  <a:gd name="T16" fmla="*/ 2 w 26"/>
                  <a:gd name="T17" fmla="*/ 1 h 29"/>
                  <a:gd name="T18" fmla="*/ 1 w 26"/>
                  <a:gd name="T19" fmla="*/ 1 h 29"/>
                  <a:gd name="T20" fmla="*/ 1 w 26"/>
                  <a:gd name="T21" fmla="*/ 2 h 29"/>
                  <a:gd name="T22" fmla="*/ 1 w 26"/>
                  <a:gd name="T23" fmla="*/ 2 h 29"/>
                  <a:gd name="T24" fmla="*/ 0 w 26"/>
                  <a:gd name="T25" fmla="*/ 2 h 29"/>
                  <a:gd name="T26" fmla="*/ 0 w 26"/>
                  <a:gd name="T27" fmla="*/ 3 h 29"/>
                  <a:gd name="T28" fmla="*/ 0 w 26"/>
                  <a:gd name="T29" fmla="*/ 4 h 29"/>
                  <a:gd name="T30" fmla="*/ 1 w 26"/>
                  <a:gd name="T31" fmla="*/ 4 h 29"/>
                  <a:gd name="T32" fmla="*/ 1 w 26"/>
                  <a:gd name="T33" fmla="*/ 5 h 29"/>
                  <a:gd name="T34" fmla="*/ 2 w 26"/>
                  <a:gd name="T35" fmla="*/ 5 h 29"/>
                  <a:gd name="T36" fmla="*/ 3 w 26"/>
                  <a:gd name="T37" fmla="*/ 5 h 29"/>
                  <a:gd name="T38" fmla="*/ 3 w 26"/>
                  <a:gd name="T39" fmla="*/ 4 h 29"/>
                  <a:gd name="T40" fmla="*/ 4 w 26"/>
                  <a:gd name="T41" fmla="*/ 4 h 29"/>
                  <a:gd name="T42" fmla="*/ 4 w 26"/>
                  <a:gd name="T43" fmla="*/ 3 h 2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6"/>
                  <a:gd name="T67" fmla="*/ 0 h 29"/>
                  <a:gd name="T68" fmla="*/ 26 w 26"/>
                  <a:gd name="T69" fmla="*/ 29 h 2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6" h="29">
                    <a:moveTo>
                      <a:pt x="19" y="20"/>
                    </a:moveTo>
                    <a:lnTo>
                      <a:pt x="24" y="20"/>
                    </a:lnTo>
                    <a:lnTo>
                      <a:pt x="25" y="16"/>
                    </a:lnTo>
                    <a:lnTo>
                      <a:pt x="25" y="10"/>
                    </a:lnTo>
                    <a:lnTo>
                      <a:pt x="26" y="6"/>
                    </a:lnTo>
                    <a:lnTo>
                      <a:pt x="20" y="6"/>
                    </a:lnTo>
                    <a:lnTo>
                      <a:pt x="16" y="5"/>
                    </a:lnTo>
                    <a:lnTo>
                      <a:pt x="17" y="0"/>
                    </a:lnTo>
                    <a:lnTo>
                      <a:pt x="11" y="5"/>
                    </a:lnTo>
                    <a:lnTo>
                      <a:pt x="7" y="5"/>
                    </a:lnTo>
                    <a:lnTo>
                      <a:pt x="6" y="9"/>
                    </a:lnTo>
                    <a:lnTo>
                      <a:pt x="6" y="14"/>
                    </a:lnTo>
                    <a:lnTo>
                      <a:pt x="1" y="14"/>
                    </a:lnTo>
                    <a:lnTo>
                      <a:pt x="0" y="18"/>
                    </a:lnTo>
                    <a:lnTo>
                      <a:pt x="0" y="24"/>
                    </a:lnTo>
                    <a:lnTo>
                      <a:pt x="5" y="24"/>
                    </a:lnTo>
                    <a:lnTo>
                      <a:pt x="5" y="29"/>
                    </a:lnTo>
                    <a:lnTo>
                      <a:pt x="9" y="29"/>
                    </a:lnTo>
                    <a:lnTo>
                      <a:pt x="14" y="29"/>
                    </a:lnTo>
                    <a:lnTo>
                      <a:pt x="15" y="25"/>
                    </a:lnTo>
                    <a:lnTo>
                      <a:pt x="19" y="25"/>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392" name="Freeform 249">
                <a:extLst>
                  <a:ext uri="{FF2B5EF4-FFF2-40B4-BE49-F238E27FC236}">
                    <a16:creationId xmlns:a16="http://schemas.microsoft.com/office/drawing/2014/main" id="{1620944C-DE86-4C56-B533-16D0AD9EC4EE}"/>
                  </a:ext>
                </a:extLst>
              </p:cNvPr>
              <p:cNvSpPr>
                <a:spLocks/>
              </p:cNvSpPr>
              <p:nvPr/>
            </p:nvSpPr>
            <p:spPr bwMode="auto">
              <a:xfrm>
                <a:off x="4712" y="1592"/>
                <a:ext cx="5" cy="5"/>
              </a:xfrm>
              <a:custGeom>
                <a:avLst/>
                <a:gdLst>
                  <a:gd name="T0" fmla="*/ 4 w 25"/>
                  <a:gd name="T1" fmla="*/ 3 h 25"/>
                  <a:gd name="T2" fmla="*/ 5 w 25"/>
                  <a:gd name="T3" fmla="*/ 3 h 25"/>
                  <a:gd name="T4" fmla="*/ 5 w 25"/>
                  <a:gd name="T5" fmla="*/ 2 h 25"/>
                  <a:gd name="T6" fmla="*/ 5 w 25"/>
                  <a:gd name="T7" fmla="*/ 1 h 25"/>
                  <a:gd name="T8" fmla="*/ 4 w 25"/>
                  <a:gd name="T9" fmla="*/ 1 h 25"/>
                  <a:gd name="T10" fmla="*/ 4 w 25"/>
                  <a:gd name="T11" fmla="*/ 0 h 25"/>
                  <a:gd name="T12" fmla="*/ 3 w 25"/>
                  <a:gd name="T13" fmla="*/ 0 h 25"/>
                  <a:gd name="T14" fmla="*/ 2 w 25"/>
                  <a:gd name="T15" fmla="*/ 0 h 25"/>
                  <a:gd name="T16" fmla="*/ 1 w 25"/>
                  <a:gd name="T17" fmla="*/ 1 h 25"/>
                  <a:gd name="T18" fmla="*/ 1 w 25"/>
                  <a:gd name="T19" fmla="*/ 2 h 25"/>
                  <a:gd name="T20" fmla="*/ 0 w 25"/>
                  <a:gd name="T21" fmla="*/ 2 h 25"/>
                  <a:gd name="T22" fmla="*/ 0 w 25"/>
                  <a:gd name="T23" fmla="*/ 3 h 25"/>
                  <a:gd name="T24" fmla="*/ 0 w 25"/>
                  <a:gd name="T25" fmla="*/ 4 h 25"/>
                  <a:gd name="T26" fmla="*/ 1 w 25"/>
                  <a:gd name="T27" fmla="*/ 4 h 25"/>
                  <a:gd name="T28" fmla="*/ 1 w 25"/>
                  <a:gd name="T29" fmla="*/ 5 h 25"/>
                  <a:gd name="T30" fmla="*/ 2 w 25"/>
                  <a:gd name="T31" fmla="*/ 5 h 25"/>
                  <a:gd name="T32" fmla="*/ 3 w 25"/>
                  <a:gd name="T33" fmla="*/ 5 h 25"/>
                  <a:gd name="T34" fmla="*/ 4 w 25"/>
                  <a:gd name="T35" fmla="*/ 4 h 25"/>
                  <a:gd name="T36" fmla="*/ 4 w 25"/>
                  <a:gd name="T37" fmla="*/ 3 h 2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5"/>
                  <a:gd name="T59" fmla="*/ 25 w 25"/>
                  <a:gd name="T60" fmla="*/ 25 h 2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5">
                    <a:moveTo>
                      <a:pt x="19" y="16"/>
                    </a:moveTo>
                    <a:lnTo>
                      <a:pt x="24" y="16"/>
                    </a:lnTo>
                    <a:lnTo>
                      <a:pt x="24" y="11"/>
                    </a:lnTo>
                    <a:lnTo>
                      <a:pt x="25" y="6"/>
                    </a:lnTo>
                    <a:lnTo>
                      <a:pt x="20" y="6"/>
                    </a:lnTo>
                    <a:lnTo>
                      <a:pt x="20" y="0"/>
                    </a:lnTo>
                    <a:lnTo>
                      <a:pt x="16" y="0"/>
                    </a:lnTo>
                    <a:lnTo>
                      <a:pt x="11" y="0"/>
                    </a:lnTo>
                    <a:lnTo>
                      <a:pt x="6" y="5"/>
                    </a:lnTo>
                    <a:lnTo>
                      <a:pt x="6" y="9"/>
                    </a:lnTo>
                    <a:lnTo>
                      <a:pt x="0" y="9"/>
                    </a:lnTo>
                    <a:lnTo>
                      <a:pt x="0" y="14"/>
                    </a:lnTo>
                    <a:lnTo>
                      <a:pt x="0" y="19"/>
                    </a:lnTo>
                    <a:lnTo>
                      <a:pt x="5" y="19"/>
                    </a:lnTo>
                    <a:lnTo>
                      <a:pt x="4" y="24"/>
                    </a:lnTo>
                    <a:lnTo>
                      <a:pt x="9" y="25"/>
                    </a:lnTo>
                    <a:lnTo>
                      <a:pt x="14" y="25"/>
                    </a:lnTo>
                    <a:lnTo>
                      <a:pt x="18" y="21"/>
                    </a:lnTo>
                    <a:lnTo>
                      <a:pt x="19"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393" name="Freeform 250">
                <a:extLst>
                  <a:ext uri="{FF2B5EF4-FFF2-40B4-BE49-F238E27FC236}">
                    <a16:creationId xmlns:a16="http://schemas.microsoft.com/office/drawing/2014/main" id="{0C1E3EDD-8584-4DD7-B3AC-407BF5B531E4}"/>
                  </a:ext>
                </a:extLst>
              </p:cNvPr>
              <p:cNvSpPr>
                <a:spLocks/>
              </p:cNvSpPr>
              <p:nvPr/>
            </p:nvSpPr>
            <p:spPr bwMode="auto">
              <a:xfrm>
                <a:off x="4712" y="1592"/>
                <a:ext cx="5" cy="5"/>
              </a:xfrm>
              <a:custGeom>
                <a:avLst/>
                <a:gdLst>
                  <a:gd name="T0" fmla="*/ 4 w 25"/>
                  <a:gd name="T1" fmla="*/ 3 h 25"/>
                  <a:gd name="T2" fmla="*/ 5 w 25"/>
                  <a:gd name="T3" fmla="*/ 3 h 25"/>
                  <a:gd name="T4" fmla="*/ 5 w 25"/>
                  <a:gd name="T5" fmla="*/ 2 h 25"/>
                  <a:gd name="T6" fmla="*/ 5 w 25"/>
                  <a:gd name="T7" fmla="*/ 1 h 25"/>
                  <a:gd name="T8" fmla="*/ 4 w 25"/>
                  <a:gd name="T9" fmla="*/ 1 h 25"/>
                  <a:gd name="T10" fmla="*/ 4 w 25"/>
                  <a:gd name="T11" fmla="*/ 0 h 25"/>
                  <a:gd name="T12" fmla="*/ 3 w 25"/>
                  <a:gd name="T13" fmla="*/ 0 h 25"/>
                  <a:gd name="T14" fmla="*/ 2 w 25"/>
                  <a:gd name="T15" fmla="*/ 0 h 25"/>
                  <a:gd name="T16" fmla="*/ 1 w 25"/>
                  <a:gd name="T17" fmla="*/ 1 h 25"/>
                  <a:gd name="T18" fmla="*/ 1 w 25"/>
                  <a:gd name="T19" fmla="*/ 2 h 25"/>
                  <a:gd name="T20" fmla="*/ 0 w 25"/>
                  <a:gd name="T21" fmla="*/ 2 h 25"/>
                  <a:gd name="T22" fmla="*/ 0 w 25"/>
                  <a:gd name="T23" fmla="*/ 3 h 25"/>
                  <a:gd name="T24" fmla="*/ 0 w 25"/>
                  <a:gd name="T25" fmla="*/ 4 h 25"/>
                  <a:gd name="T26" fmla="*/ 1 w 25"/>
                  <a:gd name="T27" fmla="*/ 4 h 25"/>
                  <a:gd name="T28" fmla="*/ 1 w 25"/>
                  <a:gd name="T29" fmla="*/ 5 h 25"/>
                  <a:gd name="T30" fmla="*/ 2 w 25"/>
                  <a:gd name="T31" fmla="*/ 5 h 25"/>
                  <a:gd name="T32" fmla="*/ 3 w 25"/>
                  <a:gd name="T33" fmla="*/ 5 h 25"/>
                  <a:gd name="T34" fmla="*/ 4 w 25"/>
                  <a:gd name="T35" fmla="*/ 4 h 25"/>
                  <a:gd name="T36" fmla="*/ 4 w 25"/>
                  <a:gd name="T37" fmla="*/ 3 h 2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5"/>
                  <a:gd name="T59" fmla="*/ 25 w 25"/>
                  <a:gd name="T60" fmla="*/ 25 h 2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5">
                    <a:moveTo>
                      <a:pt x="19" y="16"/>
                    </a:moveTo>
                    <a:lnTo>
                      <a:pt x="24" y="16"/>
                    </a:lnTo>
                    <a:lnTo>
                      <a:pt x="24" y="11"/>
                    </a:lnTo>
                    <a:lnTo>
                      <a:pt x="25" y="6"/>
                    </a:lnTo>
                    <a:lnTo>
                      <a:pt x="20" y="6"/>
                    </a:lnTo>
                    <a:lnTo>
                      <a:pt x="20" y="0"/>
                    </a:lnTo>
                    <a:lnTo>
                      <a:pt x="16" y="0"/>
                    </a:lnTo>
                    <a:lnTo>
                      <a:pt x="11" y="0"/>
                    </a:lnTo>
                    <a:lnTo>
                      <a:pt x="6" y="5"/>
                    </a:lnTo>
                    <a:lnTo>
                      <a:pt x="6" y="9"/>
                    </a:lnTo>
                    <a:lnTo>
                      <a:pt x="0" y="9"/>
                    </a:lnTo>
                    <a:lnTo>
                      <a:pt x="0" y="14"/>
                    </a:lnTo>
                    <a:lnTo>
                      <a:pt x="0" y="19"/>
                    </a:lnTo>
                    <a:lnTo>
                      <a:pt x="5" y="19"/>
                    </a:lnTo>
                    <a:lnTo>
                      <a:pt x="4" y="24"/>
                    </a:lnTo>
                    <a:lnTo>
                      <a:pt x="9" y="25"/>
                    </a:lnTo>
                    <a:lnTo>
                      <a:pt x="14" y="25"/>
                    </a:lnTo>
                    <a:lnTo>
                      <a:pt x="18" y="21"/>
                    </a:lnTo>
                    <a:lnTo>
                      <a:pt x="19"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394" name="Freeform 251">
                <a:extLst>
                  <a:ext uri="{FF2B5EF4-FFF2-40B4-BE49-F238E27FC236}">
                    <a16:creationId xmlns:a16="http://schemas.microsoft.com/office/drawing/2014/main" id="{9EF7954D-9F62-4515-8AFC-189AF8B65CAA}"/>
                  </a:ext>
                </a:extLst>
              </p:cNvPr>
              <p:cNvSpPr>
                <a:spLocks/>
              </p:cNvSpPr>
              <p:nvPr/>
            </p:nvSpPr>
            <p:spPr bwMode="auto">
              <a:xfrm>
                <a:off x="4723" y="1525"/>
                <a:ext cx="5" cy="6"/>
              </a:xfrm>
              <a:custGeom>
                <a:avLst/>
                <a:gdLst>
                  <a:gd name="T0" fmla="*/ 4 w 25"/>
                  <a:gd name="T1" fmla="*/ 4 h 29"/>
                  <a:gd name="T2" fmla="*/ 4 w 25"/>
                  <a:gd name="T3" fmla="*/ 3 h 29"/>
                  <a:gd name="T4" fmla="*/ 5 w 25"/>
                  <a:gd name="T5" fmla="*/ 3 h 29"/>
                  <a:gd name="T6" fmla="*/ 5 w 25"/>
                  <a:gd name="T7" fmla="*/ 2 h 29"/>
                  <a:gd name="T8" fmla="*/ 4 w 25"/>
                  <a:gd name="T9" fmla="*/ 2 h 29"/>
                  <a:gd name="T10" fmla="*/ 4 w 25"/>
                  <a:gd name="T11" fmla="*/ 1 h 29"/>
                  <a:gd name="T12" fmla="*/ 4 w 25"/>
                  <a:gd name="T13" fmla="*/ 0 h 29"/>
                  <a:gd name="T14" fmla="*/ 3 w 25"/>
                  <a:gd name="T15" fmla="*/ 0 h 29"/>
                  <a:gd name="T16" fmla="*/ 3 w 25"/>
                  <a:gd name="T17" fmla="*/ 0 h 29"/>
                  <a:gd name="T18" fmla="*/ 1 w 25"/>
                  <a:gd name="T19" fmla="*/ 1 h 29"/>
                  <a:gd name="T20" fmla="*/ 1 w 25"/>
                  <a:gd name="T21" fmla="*/ 2 h 29"/>
                  <a:gd name="T22" fmla="*/ 0 w 25"/>
                  <a:gd name="T23" fmla="*/ 2 h 29"/>
                  <a:gd name="T24" fmla="*/ 0 w 25"/>
                  <a:gd name="T25" fmla="*/ 3 h 29"/>
                  <a:gd name="T26" fmla="*/ 0 w 25"/>
                  <a:gd name="T27" fmla="*/ 4 h 29"/>
                  <a:gd name="T28" fmla="*/ 0 w 25"/>
                  <a:gd name="T29" fmla="*/ 5 h 29"/>
                  <a:gd name="T30" fmla="*/ 1 w 25"/>
                  <a:gd name="T31" fmla="*/ 5 h 29"/>
                  <a:gd name="T32" fmla="*/ 1 w 25"/>
                  <a:gd name="T33" fmla="*/ 6 h 29"/>
                  <a:gd name="T34" fmla="*/ 2 w 25"/>
                  <a:gd name="T35" fmla="*/ 6 h 29"/>
                  <a:gd name="T36" fmla="*/ 2 w 25"/>
                  <a:gd name="T37" fmla="*/ 5 h 29"/>
                  <a:gd name="T38" fmla="*/ 3 w 25"/>
                  <a:gd name="T39" fmla="*/ 5 h 29"/>
                  <a:gd name="T40" fmla="*/ 4 w 25"/>
                  <a:gd name="T41" fmla="*/ 5 h 29"/>
                  <a:gd name="T42" fmla="*/ 4 w 25"/>
                  <a:gd name="T43" fmla="*/ 4 h 2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5"/>
                  <a:gd name="T67" fmla="*/ 0 h 29"/>
                  <a:gd name="T68" fmla="*/ 25 w 25"/>
                  <a:gd name="T69" fmla="*/ 29 h 2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5" h="29">
                    <a:moveTo>
                      <a:pt x="19" y="20"/>
                    </a:moveTo>
                    <a:lnTo>
                      <a:pt x="21" y="16"/>
                    </a:lnTo>
                    <a:lnTo>
                      <a:pt x="25" y="16"/>
                    </a:lnTo>
                    <a:lnTo>
                      <a:pt x="25" y="11"/>
                    </a:lnTo>
                    <a:lnTo>
                      <a:pt x="21" y="10"/>
                    </a:lnTo>
                    <a:lnTo>
                      <a:pt x="21" y="5"/>
                    </a:lnTo>
                    <a:lnTo>
                      <a:pt x="22" y="0"/>
                    </a:lnTo>
                    <a:lnTo>
                      <a:pt x="17" y="0"/>
                    </a:lnTo>
                    <a:lnTo>
                      <a:pt x="13" y="0"/>
                    </a:lnTo>
                    <a:lnTo>
                      <a:pt x="7" y="4"/>
                    </a:lnTo>
                    <a:lnTo>
                      <a:pt x="7" y="9"/>
                    </a:lnTo>
                    <a:lnTo>
                      <a:pt x="1" y="9"/>
                    </a:lnTo>
                    <a:lnTo>
                      <a:pt x="1" y="13"/>
                    </a:lnTo>
                    <a:lnTo>
                      <a:pt x="1" y="19"/>
                    </a:lnTo>
                    <a:lnTo>
                      <a:pt x="0" y="24"/>
                    </a:lnTo>
                    <a:lnTo>
                      <a:pt x="5" y="25"/>
                    </a:lnTo>
                    <a:lnTo>
                      <a:pt x="5" y="29"/>
                    </a:lnTo>
                    <a:lnTo>
                      <a:pt x="9" y="29"/>
                    </a:lnTo>
                    <a:lnTo>
                      <a:pt x="9" y="25"/>
                    </a:lnTo>
                    <a:lnTo>
                      <a:pt x="15" y="25"/>
                    </a:lnTo>
                    <a:lnTo>
                      <a:pt x="19" y="26"/>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395" name="Freeform 252">
                <a:extLst>
                  <a:ext uri="{FF2B5EF4-FFF2-40B4-BE49-F238E27FC236}">
                    <a16:creationId xmlns:a16="http://schemas.microsoft.com/office/drawing/2014/main" id="{8B3E1BC0-2733-4116-8AF9-3E90DD6715BC}"/>
                  </a:ext>
                </a:extLst>
              </p:cNvPr>
              <p:cNvSpPr>
                <a:spLocks/>
              </p:cNvSpPr>
              <p:nvPr/>
            </p:nvSpPr>
            <p:spPr bwMode="auto">
              <a:xfrm>
                <a:off x="4723" y="1525"/>
                <a:ext cx="5" cy="6"/>
              </a:xfrm>
              <a:custGeom>
                <a:avLst/>
                <a:gdLst>
                  <a:gd name="T0" fmla="*/ 4 w 25"/>
                  <a:gd name="T1" fmla="*/ 4 h 29"/>
                  <a:gd name="T2" fmla="*/ 4 w 25"/>
                  <a:gd name="T3" fmla="*/ 3 h 29"/>
                  <a:gd name="T4" fmla="*/ 5 w 25"/>
                  <a:gd name="T5" fmla="*/ 3 h 29"/>
                  <a:gd name="T6" fmla="*/ 5 w 25"/>
                  <a:gd name="T7" fmla="*/ 2 h 29"/>
                  <a:gd name="T8" fmla="*/ 4 w 25"/>
                  <a:gd name="T9" fmla="*/ 2 h 29"/>
                  <a:gd name="T10" fmla="*/ 4 w 25"/>
                  <a:gd name="T11" fmla="*/ 1 h 29"/>
                  <a:gd name="T12" fmla="*/ 4 w 25"/>
                  <a:gd name="T13" fmla="*/ 0 h 29"/>
                  <a:gd name="T14" fmla="*/ 3 w 25"/>
                  <a:gd name="T15" fmla="*/ 0 h 29"/>
                  <a:gd name="T16" fmla="*/ 3 w 25"/>
                  <a:gd name="T17" fmla="*/ 0 h 29"/>
                  <a:gd name="T18" fmla="*/ 1 w 25"/>
                  <a:gd name="T19" fmla="*/ 1 h 29"/>
                  <a:gd name="T20" fmla="*/ 1 w 25"/>
                  <a:gd name="T21" fmla="*/ 2 h 29"/>
                  <a:gd name="T22" fmla="*/ 0 w 25"/>
                  <a:gd name="T23" fmla="*/ 2 h 29"/>
                  <a:gd name="T24" fmla="*/ 0 w 25"/>
                  <a:gd name="T25" fmla="*/ 3 h 29"/>
                  <a:gd name="T26" fmla="*/ 0 w 25"/>
                  <a:gd name="T27" fmla="*/ 4 h 29"/>
                  <a:gd name="T28" fmla="*/ 0 w 25"/>
                  <a:gd name="T29" fmla="*/ 5 h 29"/>
                  <a:gd name="T30" fmla="*/ 1 w 25"/>
                  <a:gd name="T31" fmla="*/ 5 h 29"/>
                  <a:gd name="T32" fmla="*/ 1 w 25"/>
                  <a:gd name="T33" fmla="*/ 6 h 29"/>
                  <a:gd name="T34" fmla="*/ 2 w 25"/>
                  <a:gd name="T35" fmla="*/ 6 h 29"/>
                  <a:gd name="T36" fmla="*/ 2 w 25"/>
                  <a:gd name="T37" fmla="*/ 5 h 29"/>
                  <a:gd name="T38" fmla="*/ 3 w 25"/>
                  <a:gd name="T39" fmla="*/ 5 h 29"/>
                  <a:gd name="T40" fmla="*/ 4 w 25"/>
                  <a:gd name="T41" fmla="*/ 5 h 29"/>
                  <a:gd name="T42" fmla="*/ 4 w 25"/>
                  <a:gd name="T43" fmla="*/ 4 h 2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5"/>
                  <a:gd name="T67" fmla="*/ 0 h 29"/>
                  <a:gd name="T68" fmla="*/ 25 w 25"/>
                  <a:gd name="T69" fmla="*/ 29 h 2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5" h="29">
                    <a:moveTo>
                      <a:pt x="19" y="20"/>
                    </a:moveTo>
                    <a:lnTo>
                      <a:pt x="21" y="16"/>
                    </a:lnTo>
                    <a:lnTo>
                      <a:pt x="25" y="16"/>
                    </a:lnTo>
                    <a:lnTo>
                      <a:pt x="25" y="11"/>
                    </a:lnTo>
                    <a:lnTo>
                      <a:pt x="21" y="10"/>
                    </a:lnTo>
                    <a:lnTo>
                      <a:pt x="21" y="5"/>
                    </a:lnTo>
                    <a:lnTo>
                      <a:pt x="22" y="0"/>
                    </a:lnTo>
                    <a:lnTo>
                      <a:pt x="17" y="0"/>
                    </a:lnTo>
                    <a:lnTo>
                      <a:pt x="13" y="0"/>
                    </a:lnTo>
                    <a:lnTo>
                      <a:pt x="7" y="4"/>
                    </a:lnTo>
                    <a:lnTo>
                      <a:pt x="7" y="9"/>
                    </a:lnTo>
                    <a:lnTo>
                      <a:pt x="1" y="9"/>
                    </a:lnTo>
                    <a:lnTo>
                      <a:pt x="1" y="13"/>
                    </a:lnTo>
                    <a:lnTo>
                      <a:pt x="1" y="19"/>
                    </a:lnTo>
                    <a:lnTo>
                      <a:pt x="0" y="24"/>
                    </a:lnTo>
                    <a:lnTo>
                      <a:pt x="5" y="25"/>
                    </a:lnTo>
                    <a:lnTo>
                      <a:pt x="5" y="29"/>
                    </a:lnTo>
                    <a:lnTo>
                      <a:pt x="9" y="29"/>
                    </a:lnTo>
                    <a:lnTo>
                      <a:pt x="9" y="25"/>
                    </a:lnTo>
                    <a:lnTo>
                      <a:pt x="15" y="25"/>
                    </a:lnTo>
                    <a:lnTo>
                      <a:pt x="19" y="26"/>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396" name="Freeform 253">
                <a:extLst>
                  <a:ext uri="{FF2B5EF4-FFF2-40B4-BE49-F238E27FC236}">
                    <a16:creationId xmlns:a16="http://schemas.microsoft.com/office/drawing/2014/main" id="{FF97DABE-8CC5-4220-90F5-C5FB2ED4E738}"/>
                  </a:ext>
                </a:extLst>
              </p:cNvPr>
              <p:cNvSpPr>
                <a:spLocks/>
              </p:cNvSpPr>
              <p:nvPr/>
            </p:nvSpPr>
            <p:spPr bwMode="auto">
              <a:xfrm>
                <a:off x="4721" y="1580"/>
                <a:ext cx="5" cy="5"/>
              </a:xfrm>
              <a:custGeom>
                <a:avLst/>
                <a:gdLst>
                  <a:gd name="T0" fmla="*/ 5 w 25"/>
                  <a:gd name="T1" fmla="*/ 3 h 26"/>
                  <a:gd name="T2" fmla="*/ 5 w 25"/>
                  <a:gd name="T3" fmla="*/ 2 h 26"/>
                  <a:gd name="T4" fmla="*/ 5 w 25"/>
                  <a:gd name="T5" fmla="*/ 1 h 26"/>
                  <a:gd name="T6" fmla="*/ 5 w 25"/>
                  <a:gd name="T7" fmla="*/ 0 h 26"/>
                  <a:gd name="T8" fmla="*/ 4 w 25"/>
                  <a:gd name="T9" fmla="*/ 0 h 26"/>
                  <a:gd name="T10" fmla="*/ 3 w 25"/>
                  <a:gd name="T11" fmla="*/ 0 h 26"/>
                  <a:gd name="T12" fmla="*/ 2 w 25"/>
                  <a:gd name="T13" fmla="*/ 0 h 26"/>
                  <a:gd name="T14" fmla="*/ 1 w 25"/>
                  <a:gd name="T15" fmla="*/ 1 h 26"/>
                  <a:gd name="T16" fmla="*/ 1 w 25"/>
                  <a:gd name="T17" fmla="*/ 2 h 26"/>
                  <a:gd name="T18" fmla="*/ 0 w 25"/>
                  <a:gd name="T19" fmla="*/ 3 h 26"/>
                  <a:gd name="T20" fmla="*/ 1 w 25"/>
                  <a:gd name="T21" fmla="*/ 3 h 26"/>
                  <a:gd name="T22" fmla="*/ 1 w 25"/>
                  <a:gd name="T23" fmla="*/ 4 h 26"/>
                  <a:gd name="T24" fmla="*/ 1 w 25"/>
                  <a:gd name="T25" fmla="*/ 5 h 26"/>
                  <a:gd name="T26" fmla="*/ 2 w 25"/>
                  <a:gd name="T27" fmla="*/ 5 h 26"/>
                  <a:gd name="T28" fmla="*/ 3 w 25"/>
                  <a:gd name="T29" fmla="*/ 5 h 26"/>
                  <a:gd name="T30" fmla="*/ 4 w 25"/>
                  <a:gd name="T31" fmla="*/ 5 h 26"/>
                  <a:gd name="T32" fmla="*/ 4 w 25"/>
                  <a:gd name="T33" fmla="*/ 4 h 26"/>
                  <a:gd name="T34" fmla="*/ 5 w 25"/>
                  <a:gd name="T35" fmla="*/ 3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24" y="16"/>
                    </a:moveTo>
                    <a:lnTo>
                      <a:pt x="25" y="11"/>
                    </a:lnTo>
                    <a:lnTo>
                      <a:pt x="25" y="6"/>
                    </a:lnTo>
                    <a:lnTo>
                      <a:pt x="25" y="1"/>
                    </a:lnTo>
                    <a:lnTo>
                      <a:pt x="20" y="1"/>
                    </a:lnTo>
                    <a:lnTo>
                      <a:pt x="16" y="1"/>
                    </a:lnTo>
                    <a:lnTo>
                      <a:pt x="11" y="0"/>
                    </a:lnTo>
                    <a:lnTo>
                      <a:pt x="6" y="4"/>
                    </a:lnTo>
                    <a:lnTo>
                      <a:pt x="6" y="10"/>
                    </a:lnTo>
                    <a:lnTo>
                      <a:pt x="0" y="14"/>
                    </a:lnTo>
                    <a:lnTo>
                      <a:pt x="5" y="14"/>
                    </a:lnTo>
                    <a:lnTo>
                      <a:pt x="5" y="20"/>
                    </a:lnTo>
                    <a:lnTo>
                      <a:pt x="5" y="24"/>
                    </a:lnTo>
                    <a:lnTo>
                      <a:pt x="9" y="24"/>
                    </a:lnTo>
                    <a:lnTo>
                      <a:pt x="14" y="26"/>
                    </a:lnTo>
                    <a:lnTo>
                      <a:pt x="18" y="26"/>
                    </a:lnTo>
                    <a:lnTo>
                      <a:pt x="19" y="21"/>
                    </a:lnTo>
                    <a:lnTo>
                      <a:pt x="24"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397" name="Freeform 254">
                <a:extLst>
                  <a:ext uri="{FF2B5EF4-FFF2-40B4-BE49-F238E27FC236}">
                    <a16:creationId xmlns:a16="http://schemas.microsoft.com/office/drawing/2014/main" id="{BEA97A6E-FF28-413C-A974-3D7464F4CFF8}"/>
                  </a:ext>
                </a:extLst>
              </p:cNvPr>
              <p:cNvSpPr>
                <a:spLocks/>
              </p:cNvSpPr>
              <p:nvPr/>
            </p:nvSpPr>
            <p:spPr bwMode="auto">
              <a:xfrm>
                <a:off x="4721" y="1580"/>
                <a:ext cx="5" cy="5"/>
              </a:xfrm>
              <a:custGeom>
                <a:avLst/>
                <a:gdLst>
                  <a:gd name="T0" fmla="*/ 5 w 25"/>
                  <a:gd name="T1" fmla="*/ 3 h 26"/>
                  <a:gd name="T2" fmla="*/ 5 w 25"/>
                  <a:gd name="T3" fmla="*/ 2 h 26"/>
                  <a:gd name="T4" fmla="*/ 5 w 25"/>
                  <a:gd name="T5" fmla="*/ 1 h 26"/>
                  <a:gd name="T6" fmla="*/ 5 w 25"/>
                  <a:gd name="T7" fmla="*/ 0 h 26"/>
                  <a:gd name="T8" fmla="*/ 4 w 25"/>
                  <a:gd name="T9" fmla="*/ 0 h 26"/>
                  <a:gd name="T10" fmla="*/ 3 w 25"/>
                  <a:gd name="T11" fmla="*/ 0 h 26"/>
                  <a:gd name="T12" fmla="*/ 2 w 25"/>
                  <a:gd name="T13" fmla="*/ 0 h 26"/>
                  <a:gd name="T14" fmla="*/ 1 w 25"/>
                  <a:gd name="T15" fmla="*/ 1 h 26"/>
                  <a:gd name="T16" fmla="*/ 1 w 25"/>
                  <a:gd name="T17" fmla="*/ 2 h 26"/>
                  <a:gd name="T18" fmla="*/ 0 w 25"/>
                  <a:gd name="T19" fmla="*/ 3 h 26"/>
                  <a:gd name="T20" fmla="*/ 1 w 25"/>
                  <a:gd name="T21" fmla="*/ 3 h 26"/>
                  <a:gd name="T22" fmla="*/ 1 w 25"/>
                  <a:gd name="T23" fmla="*/ 4 h 26"/>
                  <a:gd name="T24" fmla="*/ 1 w 25"/>
                  <a:gd name="T25" fmla="*/ 5 h 26"/>
                  <a:gd name="T26" fmla="*/ 2 w 25"/>
                  <a:gd name="T27" fmla="*/ 5 h 26"/>
                  <a:gd name="T28" fmla="*/ 3 w 25"/>
                  <a:gd name="T29" fmla="*/ 5 h 26"/>
                  <a:gd name="T30" fmla="*/ 4 w 25"/>
                  <a:gd name="T31" fmla="*/ 5 h 26"/>
                  <a:gd name="T32" fmla="*/ 4 w 25"/>
                  <a:gd name="T33" fmla="*/ 4 h 26"/>
                  <a:gd name="T34" fmla="*/ 5 w 25"/>
                  <a:gd name="T35" fmla="*/ 3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24" y="16"/>
                    </a:moveTo>
                    <a:lnTo>
                      <a:pt x="25" y="11"/>
                    </a:lnTo>
                    <a:lnTo>
                      <a:pt x="25" y="6"/>
                    </a:lnTo>
                    <a:lnTo>
                      <a:pt x="25" y="1"/>
                    </a:lnTo>
                    <a:lnTo>
                      <a:pt x="20" y="1"/>
                    </a:lnTo>
                    <a:lnTo>
                      <a:pt x="16" y="1"/>
                    </a:lnTo>
                    <a:lnTo>
                      <a:pt x="11" y="0"/>
                    </a:lnTo>
                    <a:lnTo>
                      <a:pt x="6" y="4"/>
                    </a:lnTo>
                    <a:lnTo>
                      <a:pt x="6" y="10"/>
                    </a:lnTo>
                    <a:lnTo>
                      <a:pt x="0" y="14"/>
                    </a:lnTo>
                    <a:lnTo>
                      <a:pt x="5" y="14"/>
                    </a:lnTo>
                    <a:lnTo>
                      <a:pt x="5" y="20"/>
                    </a:lnTo>
                    <a:lnTo>
                      <a:pt x="5" y="24"/>
                    </a:lnTo>
                    <a:lnTo>
                      <a:pt x="9" y="24"/>
                    </a:lnTo>
                    <a:lnTo>
                      <a:pt x="14" y="26"/>
                    </a:lnTo>
                    <a:lnTo>
                      <a:pt x="18" y="26"/>
                    </a:lnTo>
                    <a:lnTo>
                      <a:pt x="19" y="21"/>
                    </a:lnTo>
                    <a:lnTo>
                      <a:pt x="24"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398" name="Freeform 255">
                <a:extLst>
                  <a:ext uri="{FF2B5EF4-FFF2-40B4-BE49-F238E27FC236}">
                    <a16:creationId xmlns:a16="http://schemas.microsoft.com/office/drawing/2014/main" id="{3C798FB1-436A-4054-A94F-CCFA56E3E144}"/>
                  </a:ext>
                </a:extLst>
              </p:cNvPr>
              <p:cNvSpPr>
                <a:spLocks/>
              </p:cNvSpPr>
              <p:nvPr/>
            </p:nvSpPr>
            <p:spPr bwMode="auto">
              <a:xfrm>
                <a:off x="4728" y="1543"/>
                <a:ext cx="5" cy="6"/>
              </a:xfrm>
              <a:custGeom>
                <a:avLst/>
                <a:gdLst>
                  <a:gd name="T0" fmla="*/ 5 w 26"/>
                  <a:gd name="T1" fmla="*/ 5 h 26"/>
                  <a:gd name="T2" fmla="*/ 5 w 26"/>
                  <a:gd name="T3" fmla="*/ 4 h 26"/>
                  <a:gd name="T4" fmla="*/ 5 w 26"/>
                  <a:gd name="T5" fmla="*/ 3 h 26"/>
                  <a:gd name="T6" fmla="*/ 5 w 26"/>
                  <a:gd name="T7" fmla="*/ 1 h 26"/>
                  <a:gd name="T8" fmla="*/ 4 w 26"/>
                  <a:gd name="T9" fmla="*/ 1 h 26"/>
                  <a:gd name="T10" fmla="*/ 4 w 26"/>
                  <a:gd name="T11" fmla="*/ 0 h 26"/>
                  <a:gd name="T12" fmla="*/ 3 w 26"/>
                  <a:gd name="T13" fmla="*/ 0 h 26"/>
                  <a:gd name="T14" fmla="*/ 2 w 26"/>
                  <a:gd name="T15" fmla="*/ 0 h 26"/>
                  <a:gd name="T16" fmla="*/ 2 w 26"/>
                  <a:gd name="T17" fmla="*/ 1 h 26"/>
                  <a:gd name="T18" fmla="*/ 1 w 26"/>
                  <a:gd name="T19" fmla="*/ 1 h 26"/>
                  <a:gd name="T20" fmla="*/ 1 w 26"/>
                  <a:gd name="T21" fmla="*/ 2 h 26"/>
                  <a:gd name="T22" fmla="*/ 1 w 26"/>
                  <a:gd name="T23" fmla="*/ 3 h 26"/>
                  <a:gd name="T24" fmla="*/ 0 w 26"/>
                  <a:gd name="T25" fmla="*/ 3 h 26"/>
                  <a:gd name="T26" fmla="*/ 0 w 26"/>
                  <a:gd name="T27" fmla="*/ 5 h 26"/>
                  <a:gd name="T28" fmla="*/ 1 w 26"/>
                  <a:gd name="T29" fmla="*/ 5 h 26"/>
                  <a:gd name="T30" fmla="*/ 1 w 26"/>
                  <a:gd name="T31" fmla="*/ 6 h 26"/>
                  <a:gd name="T32" fmla="*/ 2 w 26"/>
                  <a:gd name="T33" fmla="*/ 6 h 26"/>
                  <a:gd name="T34" fmla="*/ 3 w 26"/>
                  <a:gd name="T35" fmla="*/ 6 h 26"/>
                  <a:gd name="T36" fmla="*/ 4 w 26"/>
                  <a:gd name="T37" fmla="*/ 6 h 26"/>
                  <a:gd name="T38" fmla="*/ 4 w 26"/>
                  <a:gd name="T39" fmla="*/ 5 h 26"/>
                  <a:gd name="T40" fmla="*/ 5 w 26"/>
                  <a:gd name="T41" fmla="*/ 5 h 2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6"/>
                  <a:gd name="T64" fmla="*/ 0 h 26"/>
                  <a:gd name="T65" fmla="*/ 26 w 26"/>
                  <a:gd name="T66" fmla="*/ 26 h 2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6" h="26">
                    <a:moveTo>
                      <a:pt x="24" y="22"/>
                    </a:moveTo>
                    <a:lnTo>
                      <a:pt x="25" y="16"/>
                    </a:lnTo>
                    <a:lnTo>
                      <a:pt x="25" y="12"/>
                    </a:lnTo>
                    <a:lnTo>
                      <a:pt x="26" y="6"/>
                    </a:lnTo>
                    <a:lnTo>
                      <a:pt x="20" y="6"/>
                    </a:lnTo>
                    <a:lnTo>
                      <a:pt x="22" y="2"/>
                    </a:lnTo>
                    <a:lnTo>
                      <a:pt x="17" y="0"/>
                    </a:lnTo>
                    <a:lnTo>
                      <a:pt x="11" y="0"/>
                    </a:lnTo>
                    <a:lnTo>
                      <a:pt x="11" y="5"/>
                    </a:lnTo>
                    <a:lnTo>
                      <a:pt x="7" y="5"/>
                    </a:lnTo>
                    <a:lnTo>
                      <a:pt x="6" y="10"/>
                    </a:lnTo>
                    <a:lnTo>
                      <a:pt x="6" y="15"/>
                    </a:lnTo>
                    <a:lnTo>
                      <a:pt x="1" y="14"/>
                    </a:lnTo>
                    <a:lnTo>
                      <a:pt x="0" y="20"/>
                    </a:lnTo>
                    <a:lnTo>
                      <a:pt x="6" y="20"/>
                    </a:lnTo>
                    <a:lnTo>
                      <a:pt x="5" y="25"/>
                    </a:lnTo>
                    <a:lnTo>
                      <a:pt x="9" y="25"/>
                    </a:lnTo>
                    <a:lnTo>
                      <a:pt x="15" y="25"/>
                    </a:lnTo>
                    <a:lnTo>
                      <a:pt x="19" y="26"/>
                    </a:lnTo>
                    <a:lnTo>
                      <a:pt x="19" y="21"/>
                    </a:lnTo>
                    <a:lnTo>
                      <a:pt x="24"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399" name="Freeform 256">
                <a:extLst>
                  <a:ext uri="{FF2B5EF4-FFF2-40B4-BE49-F238E27FC236}">
                    <a16:creationId xmlns:a16="http://schemas.microsoft.com/office/drawing/2014/main" id="{206ECFA6-5E21-44B4-9B25-691D1DDE9C41}"/>
                  </a:ext>
                </a:extLst>
              </p:cNvPr>
              <p:cNvSpPr>
                <a:spLocks/>
              </p:cNvSpPr>
              <p:nvPr/>
            </p:nvSpPr>
            <p:spPr bwMode="auto">
              <a:xfrm>
                <a:off x="4728" y="1543"/>
                <a:ext cx="5" cy="6"/>
              </a:xfrm>
              <a:custGeom>
                <a:avLst/>
                <a:gdLst>
                  <a:gd name="T0" fmla="*/ 5 w 26"/>
                  <a:gd name="T1" fmla="*/ 5 h 26"/>
                  <a:gd name="T2" fmla="*/ 5 w 26"/>
                  <a:gd name="T3" fmla="*/ 4 h 26"/>
                  <a:gd name="T4" fmla="*/ 5 w 26"/>
                  <a:gd name="T5" fmla="*/ 3 h 26"/>
                  <a:gd name="T6" fmla="*/ 5 w 26"/>
                  <a:gd name="T7" fmla="*/ 1 h 26"/>
                  <a:gd name="T8" fmla="*/ 4 w 26"/>
                  <a:gd name="T9" fmla="*/ 1 h 26"/>
                  <a:gd name="T10" fmla="*/ 4 w 26"/>
                  <a:gd name="T11" fmla="*/ 0 h 26"/>
                  <a:gd name="T12" fmla="*/ 3 w 26"/>
                  <a:gd name="T13" fmla="*/ 0 h 26"/>
                  <a:gd name="T14" fmla="*/ 2 w 26"/>
                  <a:gd name="T15" fmla="*/ 0 h 26"/>
                  <a:gd name="T16" fmla="*/ 2 w 26"/>
                  <a:gd name="T17" fmla="*/ 1 h 26"/>
                  <a:gd name="T18" fmla="*/ 1 w 26"/>
                  <a:gd name="T19" fmla="*/ 1 h 26"/>
                  <a:gd name="T20" fmla="*/ 1 w 26"/>
                  <a:gd name="T21" fmla="*/ 2 h 26"/>
                  <a:gd name="T22" fmla="*/ 1 w 26"/>
                  <a:gd name="T23" fmla="*/ 3 h 26"/>
                  <a:gd name="T24" fmla="*/ 0 w 26"/>
                  <a:gd name="T25" fmla="*/ 3 h 26"/>
                  <a:gd name="T26" fmla="*/ 0 w 26"/>
                  <a:gd name="T27" fmla="*/ 5 h 26"/>
                  <a:gd name="T28" fmla="*/ 1 w 26"/>
                  <a:gd name="T29" fmla="*/ 5 h 26"/>
                  <a:gd name="T30" fmla="*/ 1 w 26"/>
                  <a:gd name="T31" fmla="*/ 6 h 26"/>
                  <a:gd name="T32" fmla="*/ 2 w 26"/>
                  <a:gd name="T33" fmla="*/ 6 h 26"/>
                  <a:gd name="T34" fmla="*/ 3 w 26"/>
                  <a:gd name="T35" fmla="*/ 6 h 26"/>
                  <a:gd name="T36" fmla="*/ 4 w 26"/>
                  <a:gd name="T37" fmla="*/ 6 h 26"/>
                  <a:gd name="T38" fmla="*/ 4 w 26"/>
                  <a:gd name="T39" fmla="*/ 5 h 26"/>
                  <a:gd name="T40" fmla="*/ 5 w 26"/>
                  <a:gd name="T41" fmla="*/ 5 h 2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6"/>
                  <a:gd name="T64" fmla="*/ 0 h 26"/>
                  <a:gd name="T65" fmla="*/ 26 w 26"/>
                  <a:gd name="T66" fmla="*/ 26 h 2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6" h="26">
                    <a:moveTo>
                      <a:pt x="24" y="22"/>
                    </a:moveTo>
                    <a:lnTo>
                      <a:pt x="25" y="16"/>
                    </a:lnTo>
                    <a:lnTo>
                      <a:pt x="25" y="12"/>
                    </a:lnTo>
                    <a:lnTo>
                      <a:pt x="26" y="6"/>
                    </a:lnTo>
                    <a:lnTo>
                      <a:pt x="20" y="6"/>
                    </a:lnTo>
                    <a:lnTo>
                      <a:pt x="22" y="2"/>
                    </a:lnTo>
                    <a:lnTo>
                      <a:pt x="17" y="0"/>
                    </a:lnTo>
                    <a:lnTo>
                      <a:pt x="11" y="0"/>
                    </a:lnTo>
                    <a:lnTo>
                      <a:pt x="11" y="5"/>
                    </a:lnTo>
                    <a:lnTo>
                      <a:pt x="7" y="5"/>
                    </a:lnTo>
                    <a:lnTo>
                      <a:pt x="6" y="10"/>
                    </a:lnTo>
                    <a:lnTo>
                      <a:pt x="6" y="15"/>
                    </a:lnTo>
                    <a:lnTo>
                      <a:pt x="1" y="14"/>
                    </a:lnTo>
                    <a:lnTo>
                      <a:pt x="0" y="20"/>
                    </a:lnTo>
                    <a:lnTo>
                      <a:pt x="6" y="20"/>
                    </a:lnTo>
                    <a:lnTo>
                      <a:pt x="5" y="25"/>
                    </a:lnTo>
                    <a:lnTo>
                      <a:pt x="9" y="25"/>
                    </a:lnTo>
                    <a:lnTo>
                      <a:pt x="15" y="25"/>
                    </a:lnTo>
                    <a:lnTo>
                      <a:pt x="19" y="26"/>
                    </a:lnTo>
                    <a:lnTo>
                      <a:pt x="19" y="21"/>
                    </a:lnTo>
                    <a:lnTo>
                      <a:pt x="24"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400" name="Freeform 257">
                <a:extLst>
                  <a:ext uri="{FF2B5EF4-FFF2-40B4-BE49-F238E27FC236}">
                    <a16:creationId xmlns:a16="http://schemas.microsoft.com/office/drawing/2014/main" id="{62F3FA9E-7AE6-410C-A8BB-FB00A805C18D}"/>
                  </a:ext>
                </a:extLst>
              </p:cNvPr>
              <p:cNvSpPr>
                <a:spLocks/>
              </p:cNvSpPr>
              <p:nvPr/>
            </p:nvSpPr>
            <p:spPr bwMode="auto">
              <a:xfrm>
                <a:off x="4693" y="1522"/>
                <a:ext cx="5" cy="5"/>
              </a:xfrm>
              <a:custGeom>
                <a:avLst/>
                <a:gdLst>
                  <a:gd name="T0" fmla="*/ 4 w 25"/>
                  <a:gd name="T1" fmla="*/ 3 h 26"/>
                  <a:gd name="T2" fmla="*/ 5 w 25"/>
                  <a:gd name="T3" fmla="*/ 3 h 26"/>
                  <a:gd name="T4" fmla="*/ 5 w 25"/>
                  <a:gd name="T5" fmla="*/ 3 h 26"/>
                  <a:gd name="T6" fmla="*/ 5 w 25"/>
                  <a:gd name="T7" fmla="*/ 1 h 26"/>
                  <a:gd name="T8" fmla="*/ 4 w 25"/>
                  <a:gd name="T9" fmla="*/ 0 h 26"/>
                  <a:gd name="T10" fmla="*/ 3 w 25"/>
                  <a:gd name="T11" fmla="*/ 0 h 26"/>
                  <a:gd name="T12" fmla="*/ 2 w 25"/>
                  <a:gd name="T13" fmla="*/ 0 h 26"/>
                  <a:gd name="T14" fmla="*/ 1 w 25"/>
                  <a:gd name="T15" fmla="*/ 0 h 26"/>
                  <a:gd name="T16" fmla="*/ 1 w 25"/>
                  <a:gd name="T17" fmla="*/ 1 h 26"/>
                  <a:gd name="T18" fmla="*/ 0 w 25"/>
                  <a:gd name="T19" fmla="*/ 2 h 26"/>
                  <a:gd name="T20" fmla="*/ 0 w 25"/>
                  <a:gd name="T21" fmla="*/ 3 h 26"/>
                  <a:gd name="T22" fmla="*/ 0 w 25"/>
                  <a:gd name="T23" fmla="*/ 4 h 26"/>
                  <a:gd name="T24" fmla="*/ 1 w 25"/>
                  <a:gd name="T25" fmla="*/ 4 h 26"/>
                  <a:gd name="T26" fmla="*/ 1 w 25"/>
                  <a:gd name="T27" fmla="*/ 5 h 26"/>
                  <a:gd name="T28" fmla="*/ 2 w 25"/>
                  <a:gd name="T29" fmla="*/ 5 h 26"/>
                  <a:gd name="T30" fmla="*/ 3 w 25"/>
                  <a:gd name="T31" fmla="*/ 5 h 26"/>
                  <a:gd name="T32" fmla="*/ 4 w 25"/>
                  <a:gd name="T33" fmla="*/ 4 h 26"/>
                  <a:gd name="T34" fmla="*/ 4 w 25"/>
                  <a:gd name="T35" fmla="*/ 3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19" y="17"/>
                    </a:moveTo>
                    <a:lnTo>
                      <a:pt x="24" y="17"/>
                    </a:lnTo>
                    <a:lnTo>
                      <a:pt x="25" y="13"/>
                    </a:lnTo>
                    <a:lnTo>
                      <a:pt x="25" y="7"/>
                    </a:lnTo>
                    <a:lnTo>
                      <a:pt x="20" y="1"/>
                    </a:lnTo>
                    <a:lnTo>
                      <a:pt x="16" y="1"/>
                    </a:lnTo>
                    <a:lnTo>
                      <a:pt x="11" y="1"/>
                    </a:lnTo>
                    <a:lnTo>
                      <a:pt x="7" y="0"/>
                    </a:lnTo>
                    <a:lnTo>
                      <a:pt x="6" y="6"/>
                    </a:lnTo>
                    <a:lnTo>
                      <a:pt x="1" y="10"/>
                    </a:lnTo>
                    <a:lnTo>
                      <a:pt x="0" y="15"/>
                    </a:lnTo>
                    <a:lnTo>
                      <a:pt x="0" y="21"/>
                    </a:lnTo>
                    <a:lnTo>
                      <a:pt x="4" y="21"/>
                    </a:lnTo>
                    <a:lnTo>
                      <a:pt x="4" y="25"/>
                    </a:lnTo>
                    <a:lnTo>
                      <a:pt x="9" y="26"/>
                    </a:lnTo>
                    <a:lnTo>
                      <a:pt x="14" y="26"/>
                    </a:lnTo>
                    <a:lnTo>
                      <a:pt x="19" y="22"/>
                    </a:lnTo>
                    <a:lnTo>
                      <a:pt x="19"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401" name="Freeform 258">
                <a:extLst>
                  <a:ext uri="{FF2B5EF4-FFF2-40B4-BE49-F238E27FC236}">
                    <a16:creationId xmlns:a16="http://schemas.microsoft.com/office/drawing/2014/main" id="{ECF23297-4403-4C56-9CEA-EA11D6DBE154}"/>
                  </a:ext>
                </a:extLst>
              </p:cNvPr>
              <p:cNvSpPr>
                <a:spLocks/>
              </p:cNvSpPr>
              <p:nvPr/>
            </p:nvSpPr>
            <p:spPr bwMode="auto">
              <a:xfrm>
                <a:off x="4693" y="1522"/>
                <a:ext cx="5" cy="5"/>
              </a:xfrm>
              <a:custGeom>
                <a:avLst/>
                <a:gdLst>
                  <a:gd name="T0" fmla="*/ 4 w 25"/>
                  <a:gd name="T1" fmla="*/ 3 h 26"/>
                  <a:gd name="T2" fmla="*/ 5 w 25"/>
                  <a:gd name="T3" fmla="*/ 3 h 26"/>
                  <a:gd name="T4" fmla="*/ 5 w 25"/>
                  <a:gd name="T5" fmla="*/ 3 h 26"/>
                  <a:gd name="T6" fmla="*/ 5 w 25"/>
                  <a:gd name="T7" fmla="*/ 1 h 26"/>
                  <a:gd name="T8" fmla="*/ 4 w 25"/>
                  <a:gd name="T9" fmla="*/ 0 h 26"/>
                  <a:gd name="T10" fmla="*/ 3 w 25"/>
                  <a:gd name="T11" fmla="*/ 0 h 26"/>
                  <a:gd name="T12" fmla="*/ 2 w 25"/>
                  <a:gd name="T13" fmla="*/ 0 h 26"/>
                  <a:gd name="T14" fmla="*/ 1 w 25"/>
                  <a:gd name="T15" fmla="*/ 0 h 26"/>
                  <a:gd name="T16" fmla="*/ 1 w 25"/>
                  <a:gd name="T17" fmla="*/ 1 h 26"/>
                  <a:gd name="T18" fmla="*/ 0 w 25"/>
                  <a:gd name="T19" fmla="*/ 2 h 26"/>
                  <a:gd name="T20" fmla="*/ 0 w 25"/>
                  <a:gd name="T21" fmla="*/ 3 h 26"/>
                  <a:gd name="T22" fmla="*/ 0 w 25"/>
                  <a:gd name="T23" fmla="*/ 4 h 26"/>
                  <a:gd name="T24" fmla="*/ 1 w 25"/>
                  <a:gd name="T25" fmla="*/ 4 h 26"/>
                  <a:gd name="T26" fmla="*/ 1 w 25"/>
                  <a:gd name="T27" fmla="*/ 5 h 26"/>
                  <a:gd name="T28" fmla="*/ 2 w 25"/>
                  <a:gd name="T29" fmla="*/ 5 h 26"/>
                  <a:gd name="T30" fmla="*/ 3 w 25"/>
                  <a:gd name="T31" fmla="*/ 5 h 26"/>
                  <a:gd name="T32" fmla="*/ 4 w 25"/>
                  <a:gd name="T33" fmla="*/ 4 h 26"/>
                  <a:gd name="T34" fmla="*/ 4 w 25"/>
                  <a:gd name="T35" fmla="*/ 3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19" y="17"/>
                    </a:moveTo>
                    <a:lnTo>
                      <a:pt x="24" y="17"/>
                    </a:lnTo>
                    <a:lnTo>
                      <a:pt x="25" y="13"/>
                    </a:lnTo>
                    <a:lnTo>
                      <a:pt x="25" y="7"/>
                    </a:lnTo>
                    <a:lnTo>
                      <a:pt x="20" y="1"/>
                    </a:lnTo>
                    <a:lnTo>
                      <a:pt x="16" y="1"/>
                    </a:lnTo>
                    <a:lnTo>
                      <a:pt x="11" y="1"/>
                    </a:lnTo>
                    <a:lnTo>
                      <a:pt x="7" y="0"/>
                    </a:lnTo>
                    <a:lnTo>
                      <a:pt x="6" y="6"/>
                    </a:lnTo>
                    <a:lnTo>
                      <a:pt x="1" y="10"/>
                    </a:lnTo>
                    <a:lnTo>
                      <a:pt x="0" y="15"/>
                    </a:lnTo>
                    <a:lnTo>
                      <a:pt x="0" y="21"/>
                    </a:lnTo>
                    <a:lnTo>
                      <a:pt x="4" y="21"/>
                    </a:lnTo>
                    <a:lnTo>
                      <a:pt x="4" y="25"/>
                    </a:lnTo>
                    <a:lnTo>
                      <a:pt x="9" y="26"/>
                    </a:lnTo>
                    <a:lnTo>
                      <a:pt x="14" y="26"/>
                    </a:lnTo>
                    <a:lnTo>
                      <a:pt x="19" y="22"/>
                    </a:lnTo>
                    <a:lnTo>
                      <a:pt x="19"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402" name="Freeform 259">
                <a:extLst>
                  <a:ext uri="{FF2B5EF4-FFF2-40B4-BE49-F238E27FC236}">
                    <a16:creationId xmlns:a16="http://schemas.microsoft.com/office/drawing/2014/main" id="{D49084F9-CB15-441F-B5E9-7885CFE9806A}"/>
                  </a:ext>
                </a:extLst>
              </p:cNvPr>
              <p:cNvSpPr>
                <a:spLocks/>
              </p:cNvSpPr>
              <p:nvPr/>
            </p:nvSpPr>
            <p:spPr bwMode="auto">
              <a:xfrm>
                <a:off x="4703" y="1468"/>
                <a:ext cx="13" cy="19"/>
              </a:xfrm>
              <a:custGeom>
                <a:avLst/>
                <a:gdLst>
                  <a:gd name="T0" fmla="*/ 13 w 68"/>
                  <a:gd name="T1" fmla="*/ 10 h 93"/>
                  <a:gd name="T2" fmla="*/ 13 w 68"/>
                  <a:gd name="T3" fmla="*/ 8 h 93"/>
                  <a:gd name="T4" fmla="*/ 13 w 68"/>
                  <a:gd name="T5" fmla="*/ 7 h 93"/>
                  <a:gd name="T6" fmla="*/ 12 w 68"/>
                  <a:gd name="T7" fmla="*/ 6 h 93"/>
                  <a:gd name="T8" fmla="*/ 12 w 68"/>
                  <a:gd name="T9" fmla="*/ 4 h 93"/>
                  <a:gd name="T10" fmla="*/ 11 w 68"/>
                  <a:gd name="T11" fmla="*/ 3 h 93"/>
                  <a:gd name="T12" fmla="*/ 11 w 68"/>
                  <a:gd name="T13" fmla="*/ 2 h 93"/>
                  <a:gd name="T14" fmla="*/ 10 w 68"/>
                  <a:gd name="T15" fmla="*/ 1 h 93"/>
                  <a:gd name="T16" fmla="*/ 9 w 68"/>
                  <a:gd name="T17" fmla="*/ 0 h 93"/>
                  <a:gd name="T18" fmla="*/ 8 w 68"/>
                  <a:gd name="T19" fmla="*/ 0 h 93"/>
                  <a:gd name="T20" fmla="*/ 7 w 68"/>
                  <a:gd name="T21" fmla="*/ 0 h 93"/>
                  <a:gd name="T22" fmla="*/ 6 w 68"/>
                  <a:gd name="T23" fmla="*/ 0 h 93"/>
                  <a:gd name="T24" fmla="*/ 5 w 68"/>
                  <a:gd name="T25" fmla="*/ 0 h 93"/>
                  <a:gd name="T26" fmla="*/ 4 w 68"/>
                  <a:gd name="T27" fmla="*/ 1 h 93"/>
                  <a:gd name="T28" fmla="*/ 3 w 68"/>
                  <a:gd name="T29" fmla="*/ 2 h 93"/>
                  <a:gd name="T30" fmla="*/ 2 w 68"/>
                  <a:gd name="T31" fmla="*/ 3 h 93"/>
                  <a:gd name="T32" fmla="*/ 1 w 68"/>
                  <a:gd name="T33" fmla="*/ 4 h 93"/>
                  <a:gd name="T34" fmla="*/ 1 w 68"/>
                  <a:gd name="T35" fmla="*/ 5 h 93"/>
                  <a:gd name="T36" fmla="*/ 1 w 68"/>
                  <a:gd name="T37" fmla="*/ 7 h 93"/>
                  <a:gd name="T38" fmla="*/ 0 w 68"/>
                  <a:gd name="T39" fmla="*/ 8 h 93"/>
                  <a:gd name="T40" fmla="*/ 0 w 68"/>
                  <a:gd name="T41" fmla="*/ 9 h 93"/>
                  <a:gd name="T42" fmla="*/ 1 w 68"/>
                  <a:gd name="T43" fmla="*/ 11 h 93"/>
                  <a:gd name="T44" fmla="*/ 1 w 68"/>
                  <a:gd name="T45" fmla="*/ 12 h 93"/>
                  <a:gd name="T46" fmla="*/ 0 w 68"/>
                  <a:gd name="T47" fmla="*/ 14 h 93"/>
                  <a:gd name="T48" fmla="*/ 1 w 68"/>
                  <a:gd name="T49" fmla="*/ 15 h 93"/>
                  <a:gd name="T50" fmla="*/ 2 w 68"/>
                  <a:gd name="T51" fmla="*/ 16 h 93"/>
                  <a:gd name="T52" fmla="*/ 3 w 68"/>
                  <a:gd name="T53" fmla="*/ 17 h 93"/>
                  <a:gd name="T54" fmla="*/ 4 w 68"/>
                  <a:gd name="T55" fmla="*/ 18 h 93"/>
                  <a:gd name="T56" fmla="*/ 5 w 68"/>
                  <a:gd name="T57" fmla="*/ 18 h 93"/>
                  <a:gd name="T58" fmla="*/ 6 w 68"/>
                  <a:gd name="T59" fmla="*/ 19 h 93"/>
                  <a:gd name="T60" fmla="*/ 7 w 68"/>
                  <a:gd name="T61" fmla="*/ 19 h 93"/>
                  <a:gd name="T62" fmla="*/ 7 w 68"/>
                  <a:gd name="T63" fmla="*/ 19 h 93"/>
                  <a:gd name="T64" fmla="*/ 8 w 68"/>
                  <a:gd name="T65" fmla="*/ 19 h 93"/>
                  <a:gd name="T66" fmla="*/ 9 w 68"/>
                  <a:gd name="T67" fmla="*/ 18 h 93"/>
                  <a:gd name="T68" fmla="*/ 10 w 68"/>
                  <a:gd name="T69" fmla="*/ 17 h 93"/>
                  <a:gd name="T70" fmla="*/ 11 w 68"/>
                  <a:gd name="T71" fmla="*/ 16 h 93"/>
                  <a:gd name="T72" fmla="*/ 11 w 68"/>
                  <a:gd name="T73" fmla="*/ 15 h 93"/>
                  <a:gd name="T74" fmla="*/ 12 w 68"/>
                  <a:gd name="T75" fmla="*/ 14 h 93"/>
                  <a:gd name="T76" fmla="*/ 12 w 68"/>
                  <a:gd name="T77" fmla="*/ 13 h 93"/>
                  <a:gd name="T78" fmla="*/ 12 w 68"/>
                  <a:gd name="T79" fmla="*/ 11 h 93"/>
                  <a:gd name="T80" fmla="*/ 13 w 68"/>
                  <a:gd name="T81" fmla="*/ 10 h 9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93"/>
                  <a:gd name="T125" fmla="*/ 68 w 68"/>
                  <a:gd name="T126" fmla="*/ 93 h 9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93">
                    <a:moveTo>
                      <a:pt x="66" y="49"/>
                    </a:moveTo>
                    <a:lnTo>
                      <a:pt x="66" y="38"/>
                    </a:lnTo>
                    <a:lnTo>
                      <a:pt x="68" y="34"/>
                    </a:lnTo>
                    <a:lnTo>
                      <a:pt x="63" y="28"/>
                    </a:lnTo>
                    <a:lnTo>
                      <a:pt x="64" y="18"/>
                    </a:lnTo>
                    <a:lnTo>
                      <a:pt x="60" y="14"/>
                    </a:lnTo>
                    <a:lnTo>
                      <a:pt x="55" y="8"/>
                    </a:lnTo>
                    <a:lnTo>
                      <a:pt x="51" y="7"/>
                    </a:lnTo>
                    <a:lnTo>
                      <a:pt x="46" y="2"/>
                    </a:lnTo>
                    <a:lnTo>
                      <a:pt x="42" y="1"/>
                    </a:lnTo>
                    <a:lnTo>
                      <a:pt x="37" y="1"/>
                    </a:lnTo>
                    <a:lnTo>
                      <a:pt x="33" y="1"/>
                    </a:lnTo>
                    <a:lnTo>
                      <a:pt x="28" y="0"/>
                    </a:lnTo>
                    <a:lnTo>
                      <a:pt x="22" y="5"/>
                    </a:lnTo>
                    <a:lnTo>
                      <a:pt x="18" y="9"/>
                    </a:lnTo>
                    <a:lnTo>
                      <a:pt x="12" y="15"/>
                    </a:lnTo>
                    <a:lnTo>
                      <a:pt x="7" y="19"/>
                    </a:lnTo>
                    <a:lnTo>
                      <a:pt x="7" y="24"/>
                    </a:lnTo>
                    <a:lnTo>
                      <a:pt x="5" y="34"/>
                    </a:lnTo>
                    <a:lnTo>
                      <a:pt x="1" y="38"/>
                    </a:lnTo>
                    <a:lnTo>
                      <a:pt x="0" y="43"/>
                    </a:lnTo>
                    <a:lnTo>
                      <a:pt x="4" y="54"/>
                    </a:lnTo>
                    <a:lnTo>
                      <a:pt x="3" y="59"/>
                    </a:lnTo>
                    <a:lnTo>
                      <a:pt x="2" y="69"/>
                    </a:lnTo>
                    <a:lnTo>
                      <a:pt x="7" y="75"/>
                    </a:lnTo>
                    <a:lnTo>
                      <a:pt x="11" y="79"/>
                    </a:lnTo>
                    <a:lnTo>
                      <a:pt x="16" y="85"/>
                    </a:lnTo>
                    <a:lnTo>
                      <a:pt x="19" y="90"/>
                    </a:lnTo>
                    <a:lnTo>
                      <a:pt x="25" y="90"/>
                    </a:lnTo>
                    <a:lnTo>
                      <a:pt x="29" y="92"/>
                    </a:lnTo>
                    <a:lnTo>
                      <a:pt x="34" y="92"/>
                    </a:lnTo>
                    <a:lnTo>
                      <a:pt x="38" y="92"/>
                    </a:lnTo>
                    <a:lnTo>
                      <a:pt x="43" y="93"/>
                    </a:lnTo>
                    <a:lnTo>
                      <a:pt x="48" y="88"/>
                    </a:lnTo>
                    <a:lnTo>
                      <a:pt x="53" y="84"/>
                    </a:lnTo>
                    <a:lnTo>
                      <a:pt x="59" y="79"/>
                    </a:lnTo>
                    <a:lnTo>
                      <a:pt x="59" y="74"/>
                    </a:lnTo>
                    <a:lnTo>
                      <a:pt x="64" y="69"/>
                    </a:lnTo>
                    <a:lnTo>
                      <a:pt x="64" y="64"/>
                    </a:lnTo>
                    <a:lnTo>
                      <a:pt x="65" y="54"/>
                    </a:lnTo>
                    <a:lnTo>
                      <a:pt x="66" y="49"/>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403" name="Freeform 260">
                <a:extLst>
                  <a:ext uri="{FF2B5EF4-FFF2-40B4-BE49-F238E27FC236}">
                    <a16:creationId xmlns:a16="http://schemas.microsoft.com/office/drawing/2014/main" id="{4869382D-D843-4C61-9258-CD64B7473655}"/>
                  </a:ext>
                </a:extLst>
              </p:cNvPr>
              <p:cNvSpPr>
                <a:spLocks/>
              </p:cNvSpPr>
              <p:nvPr/>
            </p:nvSpPr>
            <p:spPr bwMode="auto">
              <a:xfrm>
                <a:off x="4703" y="1468"/>
                <a:ext cx="13" cy="19"/>
              </a:xfrm>
              <a:custGeom>
                <a:avLst/>
                <a:gdLst>
                  <a:gd name="T0" fmla="*/ 13 w 68"/>
                  <a:gd name="T1" fmla="*/ 10 h 93"/>
                  <a:gd name="T2" fmla="*/ 13 w 68"/>
                  <a:gd name="T3" fmla="*/ 8 h 93"/>
                  <a:gd name="T4" fmla="*/ 13 w 68"/>
                  <a:gd name="T5" fmla="*/ 7 h 93"/>
                  <a:gd name="T6" fmla="*/ 12 w 68"/>
                  <a:gd name="T7" fmla="*/ 6 h 93"/>
                  <a:gd name="T8" fmla="*/ 12 w 68"/>
                  <a:gd name="T9" fmla="*/ 4 h 93"/>
                  <a:gd name="T10" fmla="*/ 11 w 68"/>
                  <a:gd name="T11" fmla="*/ 3 h 93"/>
                  <a:gd name="T12" fmla="*/ 11 w 68"/>
                  <a:gd name="T13" fmla="*/ 2 h 93"/>
                  <a:gd name="T14" fmla="*/ 10 w 68"/>
                  <a:gd name="T15" fmla="*/ 1 h 93"/>
                  <a:gd name="T16" fmla="*/ 9 w 68"/>
                  <a:gd name="T17" fmla="*/ 0 h 93"/>
                  <a:gd name="T18" fmla="*/ 8 w 68"/>
                  <a:gd name="T19" fmla="*/ 0 h 93"/>
                  <a:gd name="T20" fmla="*/ 7 w 68"/>
                  <a:gd name="T21" fmla="*/ 0 h 93"/>
                  <a:gd name="T22" fmla="*/ 6 w 68"/>
                  <a:gd name="T23" fmla="*/ 0 h 93"/>
                  <a:gd name="T24" fmla="*/ 5 w 68"/>
                  <a:gd name="T25" fmla="*/ 0 h 93"/>
                  <a:gd name="T26" fmla="*/ 4 w 68"/>
                  <a:gd name="T27" fmla="*/ 1 h 93"/>
                  <a:gd name="T28" fmla="*/ 3 w 68"/>
                  <a:gd name="T29" fmla="*/ 2 h 93"/>
                  <a:gd name="T30" fmla="*/ 2 w 68"/>
                  <a:gd name="T31" fmla="*/ 3 h 93"/>
                  <a:gd name="T32" fmla="*/ 1 w 68"/>
                  <a:gd name="T33" fmla="*/ 4 h 93"/>
                  <a:gd name="T34" fmla="*/ 1 w 68"/>
                  <a:gd name="T35" fmla="*/ 5 h 93"/>
                  <a:gd name="T36" fmla="*/ 1 w 68"/>
                  <a:gd name="T37" fmla="*/ 7 h 93"/>
                  <a:gd name="T38" fmla="*/ 0 w 68"/>
                  <a:gd name="T39" fmla="*/ 8 h 93"/>
                  <a:gd name="T40" fmla="*/ 0 w 68"/>
                  <a:gd name="T41" fmla="*/ 9 h 93"/>
                  <a:gd name="T42" fmla="*/ 1 w 68"/>
                  <a:gd name="T43" fmla="*/ 11 h 93"/>
                  <a:gd name="T44" fmla="*/ 1 w 68"/>
                  <a:gd name="T45" fmla="*/ 12 h 93"/>
                  <a:gd name="T46" fmla="*/ 0 w 68"/>
                  <a:gd name="T47" fmla="*/ 14 h 93"/>
                  <a:gd name="T48" fmla="*/ 1 w 68"/>
                  <a:gd name="T49" fmla="*/ 15 h 93"/>
                  <a:gd name="T50" fmla="*/ 2 w 68"/>
                  <a:gd name="T51" fmla="*/ 16 h 93"/>
                  <a:gd name="T52" fmla="*/ 3 w 68"/>
                  <a:gd name="T53" fmla="*/ 17 h 93"/>
                  <a:gd name="T54" fmla="*/ 4 w 68"/>
                  <a:gd name="T55" fmla="*/ 18 h 93"/>
                  <a:gd name="T56" fmla="*/ 5 w 68"/>
                  <a:gd name="T57" fmla="*/ 18 h 93"/>
                  <a:gd name="T58" fmla="*/ 6 w 68"/>
                  <a:gd name="T59" fmla="*/ 19 h 93"/>
                  <a:gd name="T60" fmla="*/ 7 w 68"/>
                  <a:gd name="T61" fmla="*/ 19 h 93"/>
                  <a:gd name="T62" fmla="*/ 7 w 68"/>
                  <a:gd name="T63" fmla="*/ 19 h 93"/>
                  <a:gd name="T64" fmla="*/ 8 w 68"/>
                  <a:gd name="T65" fmla="*/ 19 h 93"/>
                  <a:gd name="T66" fmla="*/ 9 w 68"/>
                  <a:gd name="T67" fmla="*/ 18 h 93"/>
                  <a:gd name="T68" fmla="*/ 10 w 68"/>
                  <a:gd name="T69" fmla="*/ 17 h 93"/>
                  <a:gd name="T70" fmla="*/ 11 w 68"/>
                  <a:gd name="T71" fmla="*/ 16 h 93"/>
                  <a:gd name="T72" fmla="*/ 11 w 68"/>
                  <a:gd name="T73" fmla="*/ 15 h 93"/>
                  <a:gd name="T74" fmla="*/ 12 w 68"/>
                  <a:gd name="T75" fmla="*/ 14 h 93"/>
                  <a:gd name="T76" fmla="*/ 12 w 68"/>
                  <a:gd name="T77" fmla="*/ 13 h 93"/>
                  <a:gd name="T78" fmla="*/ 12 w 68"/>
                  <a:gd name="T79" fmla="*/ 11 h 93"/>
                  <a:gd name="T80" fmla="*/ 13 w 68"/>
                  <a:gd name="T81" fmla="*/ 10 h 9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93"/>
                  <a:gd name="T125" fmla="*/ 68 w 68"/>
                  <a:gd name="T126" fmla="*/ 93 h 9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93">
                    <a:moveTo>
                      <a:pt x="66" y="49"/>
                    </a:moveTo>
                    <a:lnTo>
                      <a:pt x="66" y="38"/>
                    </a:lnTo>
                    <a:lnTo>
                      <a:pt x="68" y="34"/>
                    </a:lnTo>
                    <a:lnTo>
                      <a:pt x="63" y="28"/>
                    </a:lnTo>
                    <a:lnTo>
                      <a:pt x="64" y="18"/>
                    </a:lnTo>
                    <a:lnTo>
                      <a:pt x="60" y="14"/>
                    </a:lnTo>
                    <a:lnTo>
                      <a:pt x="55" y="8"/>
                    </a:lnTo>
                    <a:lnTo>
                      <a:pt x="51" y="7"/>
                    </a:lnTo>
                    <a:lnTo>
                      <a:pt x="46" y="2"/>
                    </a:lnTo>
                    <a:lnTo>
                      <a:pt x="42" y="1"/>
                    </a:lnTo>
                    <a:lnTo>
                      <a:pt x="37" y="1"/>
                    </a:lnTo>
                    <a:lnTo>
                      <a:pt x="33" y="1"/>
                    </a:lnTo>
                    <a:lnTo>
                      <a:pt x="28" y="0"/>
                    </a:lnTo>
                    <a:lnTo>
                      <a:pt x="22" y="5"/>
                    </a:lnTo>
                    <a:lnTo>
                      <a:pt x="18" y="9"/>
                    </a:lnTo>
                    <a:lnTo>
                      <a:pt x="12" y="15"/>
                    </a:lnTo>
                    <a:lnTo>
                      <a:pt x="7" y="19"/>
                    </a:lnTo>
                    <a:lnTo>
                      <a:pt x="7" y="24"/>
                    </a:lnTo>
                    <a:lnTo>
                      <a:pt x="5" y="34"/>
                    </a:lnTo>
                    <a:lnTo>
                      <a:pt x="1" y="38"/>
                    </a:lnTo>
                    <a:lnTo>
                      <a:pt x="0" y="43"/>
                    </a:lnTo>
                    <a:lnTo>
                      <a:pt x="4" y="54"/>
                    </a:lnTo>
                    <a:lnTo>
                      <a:pt x="3" y="59"/>
                    </a:lnTo>
                    <a:lnTo>
                      <a:pt x="2" y="69"/>
                    </a:lnTo>
                    <a:lnTo>
                      <a:pt x="7" y="75"/>
                    </a:lnTo>
                    <a:lnTo>
                      <a:pt x="11" y="79"/>
                    </a:lnTo>
                    <a:lnTo>
                      <a:pt x="16" y="85"/>
                    </a:lnTo>
                    <a:lnTo>
                      <a:pt x="19" y="90"/>
                    </a:lnTo>
                    <a:lnTo>
                      <a:pt x="25" y="90"/>
                    </a:lnTo>
                    <a:lnTo>
                      <a:pt x="29" y="92"/>
                    </a:lnTo>
                    <a:lnTo>
                      <a:pt x="34" y="92"/>
                    </a:lnTo>
                    <a:lnTo>
                      <a:pt x="38" y="92"/>
                    </a:lnTo>
                    <a:lnTo>
                      <a:pt x="43" y="93"/>
                    </a:lnTo>
                    <a:lnTo>
                      <a:pt x="48" y="88"/>
                    </a:lnTo>
                    <a:lnTo>
                      <a:pt x="53" y="84"/>
                    </a:lnTo>
                    <a:lnTo>
                      <a:pt x="59" y="79"/>
                    </a:lnTo>
                    <a:lnTo>
                      <a:pt x="59" y="74"/>
                    </a:lnTo>
                    <a:lnTo>
                      <a:pt x="64" y="69"/>
                    </a:lnTo>
                    <a:lnTo>
                      <a:pt x="64" y="64"/>
                    </a:lnTo>
                    <a:lnTo>
                      <a:pt x="65" y="54"/>
                    </a:lnTo>
                    <a:lnTo>
                      <a:pt x="66" y="49"/>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404" name="Freeform 261">
                <a:extLst>
                  <a:ext uri="{FF2B5EF4-FFF2-40B4-BE49-F238E27FC236}">
                    <a16:creationId xmlns:a16="http://schemas.microsoft.com/office/drawing/2014/main" id="{67CE7355-C08C-4D82-B644-0171E2BC948C}"/>
                  </a:ext>
                </a:extLst>
              </p:cNvPr>
              <p:cNvSpPr>
                <a:spLocks/>
              </p:cNvSpPr>
              <p:nvPr/>
            </p:nvSpPr>
            <p:spPr bwMode="auto">
              <a:xfrm>
                <a:off x="4717" y="1435"/>
                <a:ext cx="5" cy="5"/>
              </a:xfrm>
              <a:custGeom>
                <a:avLst/>
                <a:gdLst>
                  <a:gd name="T0" fmla="*/ 5 w 25"/>
                  <a:gd name="T1" fmla="*/ 3 h 25"/>
                  <a:gd name="T2" fmla="*/ 5 w 25"/>
                  <a:gd name="T3" fmla="*/ 2 h 25"/>
                  <a:gd name="T4" fmla="*/ 5 w 25"/>
                  <a:gd name="T5" fmla="*/ 1 h 25"/>
                  <a:gd name="T6" fmla="*/ 5 w 25"/>
                  <a:gd name="T7" fmla="*/ 0 h 25"/>
                  <a:gd name="T8" fmla="*/ 4 w 25"/>
                  <a:gd name="T9" fmla="*/ 0 h 25"/>
                  <a:gd name="T10" fmla="*/ 3 w 25"/>
                  <a:gd name="T11" fmla="*/ 0 h 25"/>
                  <a:gd name="T12" fmla="*/ 2 w 25"/>
                  <a:gd name="T13" fmla="*/ 0 h 25"/>
                  <a:gd name="T14" fmla="*/ 1 w 25"/>
                  <a:gd name="T15" fmla="*/ 1 h 25"/>
                  <a:gd name="T16" fmla="*/ 1 w 25"/>
                  <a:gd name="T17" fmla="*/ 2 h 25"/>
                  <a:gd name="T18" fmla="*/ 0 w 25"/>
                  <a:gd name="T19" fmla="*/ 3 h 25"/>
                  <a:gd name="T20" fmla="*/ 1 w 25"/>
                  <a:gd name="T21" fmla="*/ 3 h 25"/>
                  <a:gd name="T22" fmla="*/ 1 w 25"/>
                  <a:gd name="T23" fmla="*/ 4 h 25"/>
                  <a:gd name="T24" fmla="*/ 1 w 25"/>
                  <a:gd name="T25" fmla="*/ 5 h 25"/>
                  <a:gd name="T26" fmla="*/ 2 w 25"/>
                  <a:gd name="T27" fmla="*/ 5 h 25"/>
                  <a:gd name="T28" fmla="*/ 3 w 25"/>
                  <a:gd name="T29" fmla="*/ 5 h 25"/>
                  <a:gd name="T30" fmla="*/ 4 w 25"/>
                  <a:gd name="T31" fmla="*/ 4 h 25"/>
                  <a:gd name="T32" fmla="*/ 5 w 25"/>
                  <a:gd name="T33" fmla="*/ 3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5"/>
                  <a:gd name="T53" fmla="*/ 25 w 25"/>
                  <a:gd name="T54" fmla="*/ 25 h 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5">
                    <a:moveTo>
                      <a:pt x="24" y="16"/>
                    </a:moveTo>
                    <a:lnTo>
                      <a:pt x="25" y="10"/>
                    </a:lnTo>
                    <a:lnTo>
                      <a:pt x="25" y="6"/>
                    </a:lnTo>
                    <a:lnTo>
                      <a:pt x="25" y="1"/>
                    </a:lnTo>
                    <a:lnTo>
                      <a:pt x="20" y="0"/>
                    </a:lnTo>
                    <a:lnTo>
                      <a:pt x="16" y="0"/>
                    </a:lnTo>
                    <a:lnTo>
                      <a:pt x="11" y="0"/>
                    </a:lnTo>
                    <a:lnTo>
                      <a:pt x="5" y="4"/>
                    </a:lnTo>
                    <a:lnTo>
                      <a:pt x="5" y="9"/>
                    </a:lnTo>
                    <a:lnTo>
                      <a:pt x="0" y="14"/>
                    </a:lnTo>
                    <a:lnTo>
                      <a:pt x="4" y="15"/>
                    </a:lnTo>
                    <a:lnTo>
                      <a:pt x="4" y="19"/>
                    </a:lnTo>
                    <a:lnTo>
                      <a:pt x="4" y="24"/>
                    </a:lnTo>
                    <a:lnTo>
                      <a:pt x="9" y="25"/>
                    </a:lnTo>
                    <a:lnTo>
                      <a:pt x="13" y="25"/>
                    </a:lnTo>
                    <a:lnTo>
                      <a:pt x="19" y="20"/>
                    </a:lnTo>
                    <a:lnTo>
                      <a:pt x="24"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405" name="Freeform 262">
                <a:extLst>
                  <a:ext uri="{FF2B5EF4-FFF2-40B4-BE49-F238E27FC236}">
                    <a16:creationId xmlns:a16="http://schemas.microsoft.com/office/drawing/2014/main" id="{97FA87CC-6F80-4735-AC06-419060A4859F}"/>
                  </a:ext>
                </a:extLst>
              </p:cNvPr>
              <p:cNvSpPr>
                <a:spLocks/>
              </p:cNvSpPr>
              <p:nvPr/>
            </p:nvSpPr>
            <p:spPr bwMode="auto">
              <a:xfrm>
                <a:off x="4717" y="1435"/>
                <a:ext cx="5" cy="5"/>
              </a:xfrm>
              <a:custGeom>
                <a:avLst/>
                <a:gdLst>
                  <a:gd name="T0" fmla="*/ 5 w 25"/>
                  <a:gd name="T1" fmla="*/ 3 h 25"/>
                  <a:gd name="T2" fmla="*/ 5 w 25"/>
                  <a:gd name="T3" fmla="*/ 2 h 25"/>
                  <a:gd name="T4" fmla="*/ 5 w 25"/>
                  <a:gd name="T5" fmla="*/ 1 h 25"/>
                  <a:gd name="T6" fmla="*/ 5 w 25"/>
                  <a:gd name="T7" fmla="*/ 0 h 25"/>
                  <a:gd name="T8" fmla="*/ 4 w 25"/>
                  <a:gd name="T9" fmla="*/ 0 h 25"/>
                  <a:gd name="T10" fmla="*/ 3 w 25"/>
                  <a:gd name="T11" fmla="*/ 0 h 25"/>
                  <a:gd name="T12" fmla="*/ 2 w 25"/>
                  <a:gd name="T13" fmla="*/ 0 h 25"/>
                  <a:gd name="T14" fmla="*/ 1 w 25"/>
                  <a:gd name="T15" fmla="*/ 1 h 25"/>
                  <a:gd name="T16" fmla="*/ 1 w 25"/>
                  <a:gd name="T17" fmla="*/ 2 h 25"/>
                  <a:gd name="T18" fmla="*/ 0 w 25"/>
                  <a:gd name="T19" fmla="*/ 3 h 25"/>
                  <a:gd name="T20" fmla="*/ 1 w 25"/>
                  <a:gd name="T21" fmla="*/ 3 h 25"/>
                  <a:gd name="T22" fmla="*/ 1 w 25"/>
                  <a:gd name="T23" fmla="*/ 4 h 25"/>
                  <a:gd name="T24" fmla="*/ 1 w 25"/>
                  <a:gd name="T25" fmla="*/ 5 h 25"/>
                  <a:gd name="T26" fmla="*/ 2 w 25"/>
                  <a:gd name="T27" fmla="*/ 5 h 25"/>
                  <a:gd name="T28" fmla="*/ 3 w 25"/>
                  <a:gd name="T29" fmla="*/ 5 h 25"/>
                  <a:gd name="T30" fmla="*/ 4 w 25"/>
                  <a:gd name="T31" fmla="*/ 4 h 25"/>
                  <a:gd name="T32" fmla="*/ 5 w 25"/>
                  <a:gd name="T33" fmla="*/ 3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5"/>
                  <a:gd name="T53" fmla="*/ 25 w 25"/>
                  <a:gd name="T54" fmla="*/ 25 h 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5">
                    <a:moveTo>
                      <a:pt x="24" y="16"/>
                    </a:moveTo>
                    <a:lnTo>
                      <a:pt x="25" y="10"/>
                    </a:lnTo>
                    <a:lnTo>
                      <a:pt x="25" y="6"/>
                    </a:lnTo>
                    <a:lnTo>
                      <a:pt x="25" y="1"/>
                    </a:lnTo>
                    <a:lnTo>
                      <a:pt x="20" y="0"/>
                    </a:lnTo>
                    <a:lnTo>
                      <a:pt x="16" y="0"/>
                    </a:lnTo>
                    <a:lnTo>
                      <a:pt x="11" y="0"/>
                    </a:lnTo>
                    <a:lnTo>
                      <a:pt x="5" y="4"/>
                    </a:lnTo>
                    <a:lnTo>
                      <a:pt x="5" y="9"/>
                    </a:lnTo>
                    <a:lnTo>
                      <a:pt x="0" y="14"/>
                    </a:lnTo>
                    <a:lnTo>
                      <a:pt x="4" y="15"/>
                    </a:lnTo>
                    <a:lnTo>
                      <a:pt x="4" y="19"/>
                    </a:lnTo>
                    <a:lnTo>
                      <a:pt x="4" y="24"/>
                    </a:lnTo>
                    <a:lnTo>
                      <a:pt x="9" y="25"/>
                    </a:lnTo>
                    <a:lnTo>
                      <a:pt x="13" y="25"/>
                    </a:lnTo>
                    <a:lnTo>
                      <a:pt x="19" y="20"/>
                    </a:lnTo>
                    <a:lnTo>
                      <a:pt x="24"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406" name="Freeform 263">
                <a:extLst>
                  <a:ext uri="{FF2B5EF4-FFF2-40B4-BE49-F238E27FC236}">
                    <a16:creationId xmlns:a16="http://schemas.microsoft.com/office/drawing/2014/main" id="{A81AEC78-687A-4226-9AAA-27052AC35715}"/>
                  </a:ext>
                </a:extLst>
              </p:cNvPr>
              <p:cNvSpPr>
                <a:spLocks/>
              </p:cNvSpPr>
              <p:nvPr/>
            </p:nvSpPr>
            <p:spPr bwMode="auto">
              <a:xfrm>
                <a:off x="4733" y="1480"/>
                <a:ext cx="5" cy="6"/>
              </a:xfrm>
              <a:custGeom>
                <a:avLst/>
                <a:gdLst>
                  <a:gd name="T0" fmla="*/ 4 w 25"/>
                  <a:gd name="T1" fmla="*/ 4 h 30"/>
                  <a:gd name="T2" fmla="*/ 5 w 25"/>
                  <a:gd name="T3" fmla="*/ 4 h 30"/>
                  <a:gd name="T4" fmla="*/ 5 w 25"/>
                  <a:gd name="T5" fmla="*/ 3 h 30"/>
                  <a:gd name="T6" fmla="*/ 5 w 25"/>
                  <a:gd name="T7" fmla="*/ 2 h 30"/>
                  <a:gd name="T8" fmla="*/ 5 w 25"/>
                  <a:gd name="T9" fmla="*/ 1 h 30"/>
                  <a:gd name="T10" fmla="*/ 4 w 25"/>
                  <a:gd name="T11" fmla="*/ 1 h 30"/>
                  <a:gd name="T12" fmla="*/ 3 w 25"/>
                  <a:gd name="T13" fmla="*/ 0 h 30"/>
                  <a:gd name="T14" fmla="*/ 2 w 25"/>
                  <a:gd name="T15" fmla="*/ 1 h 30"/>
                  <a:gd name="T16" fmla="*/ 1 w 25"/>
                  <a:gd name="T17" fmla="*/ 1 h 30"/>
                  <a:gd name="T18" fmla="*/ 1 w 25"/>
                  <a:gd name="T19" fmla="*/ 2 h 30"/>
                  <a:gd name="T20" fmla="*/ 1 w 25"/>
                  <a:gd name="T21" fmla="*/ 3 h 30"/>
                  <a:gd name="T22" fmla="*/ 0 w 25"/>
                  <a:gd name="T23" fmla="*/ 3 h 30"/>
                  <a:gd name="T24" fmla="*/ 0 w 25"/>
                  <a:gd name="T25" fmla="*/ 4 h 30"/>
                  <a:gd name="T26" fmla="*/ 0 w 25"/>
                  <a:gd name="T27" fmla="*/ 5 h 30"/>
                  <a:gd name="T28" fmla="*/ 1 w 25"/>
                  <a:gd name="T29" fmla="*/ 5 h 30"/>
                  <a:gd name="T30" fmla="*/ 1 w 25"/>
                  <a:gd name="T31" fmla="*/ 6 h 30"/>
                  <a:gd name="T32" fmla="*/ 2 w 25"/>
                  <a:gd name="T33" fmla="*/ 6 h 30"/>
                  <a:gd name="T34" fmla="*/ 3 w 25"/>
                  <a:gd name="T35" fmla="*/ 6 h 30"/>
                  <a:gd name="T36" fmla="*/ 3 w 25"/>
                  <a:gd name="T37" fmla="*/ 5 h 30"/>
                  <a:gd name="T38" fmla="*/ 4 w 25"/>
                  <a:gd name="T39" fmla="*/ 5 h 30"/>
                  <a:gd name="T40" fmla="*/ 4 w 25"/>
                  <a:gd name="T41" fmla="*/ 4 h 3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30"/>
                  <a:gd name="T65" fmla="*/ 25 w 25"/>
                  <a:gd name="T66" fmla="*/ 30 h 3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30">
                    <a:moveTo>
                      <a:pt x="20" y="20"/>
                    </a:moveTo>
                    <a:lnTo>
                      <a:pt x="24" y="20"/>
                    </a:lnTo>
                    <a:lnTo>
                      <a:pt x="25" y="16"/>
                    </a:lnTo>
                    <a:lnTo>
                      <a:pt x="25" y="10"/>
                    </a:lnTo>
                    <a:lnTo>
                      <a:pt x="25" y="5"/>
                    </a:lnTo>
                    <a:lnTo>
                      <a:pt x="21" y="5"/>
                    </a:lnTo>
                    <a:lnTo>
                      <a:pt x="16" y="0"/>
                    </a:lnTo>
                    <a:lnTo>
                      <a:pt x="12" y="4"/>
                    </a:lnTo>
                    <a:lnTo>
                      <a:pt x="7" y="4"/>
                    </a:lnTo>
                    <a:lnTo>
                      <a:pt x="6" y="9"/>
                    </a:lnTo>
                    <a:lnTo>
                      <a:pt x="6" y="14"/>
                    </a:lnTo>
                    <a:lnTo>
                      <a:pt x="2" y="13"/>
                    </a:lnTo>
                    <a:lnTo>
                      <a:pt x="0" y="19"/>
                    </a:lnTo>
                    <a:lnTo>
                      <a:pt x="0" y="23"/>
                    </a:lnTo>
                    <a:lnTo>
                      <a:pt x="5" y="23"/>
                    </a:lnTo>
                    <a:lnTo>
                      <a:pt x="5" y="29"/>
                    </a:lnTo>
                    <a:lnTo>
                      <a:pt x="9" y="29"/>
                    </a:lnTo>
                    <a:lnTo>
                      <a:pt x="14" y="30"/>
                    </a:lnTo>
                    <a:lnTo>
                      <a:pt x="14" y="25"/>
                    </a:lnTo>
                    <a:lnTo>
                      <a:pt x="20" y="25"/>
                    </a:lnTo>
                    <a:lnTo>
                      <a:pt x="20"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407" name="Freeform 264">
                <a:extLst>
                  <a:ext uri="{FF2B5EF4-FFF2-40B4-BE49-F238E27FC236}">
                    <a16:creationId xmlns:a16="http://schemas.microsoft.com/office/drawing/2014/main" id="{7D7D5099-F384-4BBC-AD75-4B9F2F3DF075}"/>
                  </a:ext>
                </a:extLst>
              </p:cNvPr>
              <p:cNvSpPr>
                <a:spLocks/>
              </p:cNvSpPr>
              <p:nvPr/>
            </p:nvSpPr>
            <p:spPr bwMode="auto">
              <a:xfrm>
                <a:off x="4733" y="1480"/>
                <a:ext cx="5" cy="6"/>
              </a:xfrm>
              <a:custGeom>
                <a:avLst/>
                <a:gdLst>
                  <a:gd name="T0" fmla="*/ 4 w 25"/>
                  <a:gd name="T1" fmla="*/ 4 h 30"/>
                  <a:gd name="T2" fmla="*/ 5 w 25"/>
                  <a:gd name="T3" fmla="*/ 4 h 30"/>
                  <a:gd name="T4" fmla="*/ 5 w 25"/>
                  <a:gd name="T5" fmla="*/ 3 h 30"/>
                  <a:gd name="T6" fmla="*/ 5 w 25"/>
                  <a:gd name="T7" fmla="*/ 2 h 30"/>
                  <a:gd name="T8" fmla="*/ 5 w 25"/>
                  <a:gd name="T9" fmla="*/ 1 h 30"/>
                  <a:gd name="T10" fmla="*/ 4 w 25"/>
                  <a:gd name="T11" fmla="*/ 1 h 30"/>
                  <a:gd name="T12" fmla="*/ 3 w 25"/>
                  <a:gd name="T13" fmla="*/ 0 h 30"/>
                  <a:gd name="T14" fmla="*/ 2 w 25"/>
                  <a:gd name="T15" fmla="*/ 1 h 30"/>
                  <a:gd name="T16" fmla="*/ 1 w 25"/>
                  <a:gd name="T17" fmla="*/ 1 h 30"/>
                  <a:gd name="T18" fmla="*/ 1 w 25"/>
                  <a:gd name="T19" fmla="*/ 2 h 30"/>
                  <a:gd name="T20" fmla="*/ 1 w 25"/>
                  <a:gd name="T21" fmla="*/ 3 h 30"/>
                  <a:gd name="T22" fmla="*/ 0 w 25"/>
                  <a:gd name="T23" fmla="*/ 3 h 30"/>
                  <a:gd name="T24" fmla="*/ 0 w 25"/>
                  <a:gd name="T25" fmla="*/ 4 h 30"/>
                  <a:gd name="T26" fmla="*/ 0 w 25"/>
                  <a:gd name="T27" fmla="*/ 5 h 30"/>
                  <a:gd name="T28" fmla="*/ 1 w 25"/>
                  <a:gd name="T29" fmla="*/ 5 h 30"/>
                  <a:gd name="T30" fmla="*/ 1 w 25"/>
                  <a:gd name="T31" fmla="*/ 6 h 30"/>
                  <a:gd name="T32" fmla="*/ 2 w 25"/>
                  <a:gd name="T33" fmla="*/ 6 h 30"/>
                  <a:gd name="T34" fmla="*/ 3 w 25"/>
                  <a:gd name="T35" fmla="*/ 6 h 30"/>
                  <a:gd name="T36" fmla="*/ 3 w 25"/>
                  <a:gd name="T37" fmla="*/ 5 h 30"/>
                  <a:gd name="T38" fmla="*/ 4 w 25"/>
                  <a:gd name="T39" fmla="*/ 5 h 30"/>
                  <a:gd name="T40" fmla="*/ 4 w 25"/>
                  <a:gd name="T41" fmla="*/ 4 h 3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30"/>
                  <a:gd name="T65" fmla="*/ 25 w 25"/>
                  <a:gd name="T66" fmla="*/ 30 h 3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30">
                    <a:moveTo>
                      <a:pt x="20" y="20"/>
                    </a:moveTo>
                    <a:lnTo>
                      <a:pt x="24" y="20"/>
                    </a:lnTo>
                    <a:lnTo>
                      <a:pt x="25" y="16"/>
                    </a:lnTo>
                    <a:lnTo>
                      <a:pt x="25" y="10"/>
                    </a:lnTo>
                    <a:lnTo>
                      <a:pt x="25" y="5"/>
                    </a:lnTo>
                    <a:lnTo>
                      <a:pt x="21" y="5"/>
                    </a:lnTo>
                    <a:lnTo>
                      <a:pt x="16" y="0"/>
                    </a:lnTo>
                    <a:lnTo>
                      <a:pt x="12" y="4"/>
                    </a:lnTo>
                    <a:lnTo>
                      <a:pt x="7" y="4"/>
                    </a:lnTo>
                    <a:lnTo>
                      <a:pt x="6" y="9"/>
                    </a:lnTo>
                    <a:lnTo>
                      <a:pt x="6" y="14"/>
                    </a:lnTo>
                    <a:lnTo>
                      <a:pt x="2" y="13"/>
                    </a:lnTo>
                    <a:lnTo>
                      <a:pt x="0" y="19"/>
                    </a:lnTo>
                    <a:lnTo>
                      <a:pt x="0" y="23"/>
                    </a:lnTo>
                    <a:lnTo>
                      <a:pt x="5" y="23"/>
                    </a:lnTo>
                    <a:lnTo>
                      <a:pt x="5" y="29"/>
                    </a:lnTo>
                    <a:lnTo>
                      <a:pt x="9" y="29"/>
                    </a:lnTo>
                    <a:lnTo>
                      <a:pt x="14" y="30"/>
                    </a:lnTo>
                    <a:lnTo>
                      <a:pt x="14" y="25"/>
                    </a:lnTo>
                    <a:lnTo>
                      <a:pt x="20" y="25"/>
                    </a:lnTo>
                    <a:lnTo>
                      <a:pt x="20"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408" name="Freeform 265">
                <a:extLst>
                  <a:ext uri="{FF2B5EF4-FFF2-40B4-BE49-F238E27FC236}">
                    <a16:creationId xmlns:a16="http://schemas.microsoft.com/office/drawing/2014/main" id="{B99E51B9-E24D-4D5A-89B0-3C30253563C8}"/>
                  </a:ext>
                </a:extLst>
              </p:cNvPr>
              <p:cNvSpPr>
                <a:spLocks/>
              </p:cNvSpPr>
              <p:nvPr/>
            </p:nvSpPr>
            <p:spPr bwMode="auto">
              <a:xfrm>
                <a:off x="4720" y="1508"/>
                <a:ext cx="5" cy="5"/>
              </a:xfrm>
              <a:custGeom>
                <a:avLst/>
                <a:gdLst>
                  <a:gd name="T0" fmla="*/ 4 w 24"/>
                  <a:gd name="T1" fmla="*/ 3 h 25"/>
                  <a:gd name="T2" fmla="*/ 5 w 24"/>
                  <a:gd name="T3" fmla="*/ 3 h 25"/>
                  <a:gd name="T4" fmla="*/ 5 w 24"/>
                  <a:gd name="T5" fmla="*/ 2 h 25"/>
                  <a:gd name="T6" fmla="*/ 5 w 24"/>
                  <a:gd name="T7" fmla="*/ 1 h 25"/>
                  <a:gd name="T8" fmla="*/ 4 w 24"/>
                  <a:gd name="T9" fmla="*/ 1 h 25"/>
                  <a:gd name="T10" fmla="*/ 4 w 24"/>
                  <a:gd name="T11" fmla="*/ 0 h 25"/>
                  <a:gd name="T12" fmla="*/ 3 w 24"/>
                  <a:gd name="T13" fmla="*/ 0 h 25"/>
                  <a:gd name="T14" fmla="*/ 2 w 24"/>
                  <a:gd name="T15" fmla="*/ 0 h 25"/>
                  <a:gd name="T16" fmla="*/ 1 w 24"/>
                  <a:gd name="T17" fmla="*/ 1 h 25"/>
                  <a:gd name="T18" fmla="*/ 1 w 24"/>
                  <a:gd name="T19" fmla="*/ 2 h 25"/>
                  <a:gd name="T20" fmla="*/ 0 w 24"/>
                  <a:gd name="T21" fmla="*/ 2 h 25"/>
                  <a:gd name="T22" fmla="*/ 0 w 24"/>
                  <a:gd name="T23" fmla="*/ 3 h 25"/>
                  <a:gd name="T24" fmla="*/ 0 w 24"/>
                  <a:gd name="T25" fmla="*/ 4 h 25"/>
                  <a:gd name="T26" fmla="*/ 1 w 24"/>
                  <a:gd name="T27" fmla="*/ 4 h 25"/>
                  <a:gd name="T28" fmla="*/ 1 w 24"/>
                  <a:gd name="T29" fmla="*/ 5 h 25"/>
                  <a:gd name="T30" fmla="*/ 1 w 24"/>
                  <a:gd name="T31" fmla="*/ 5 h 25"/>
                  <a:gd name="T32" fmla="*/ 3 w 24"/>
                  <a:gd name="T33" fmla="*/ 5 h 25"/>
                  <a:gd name="T34" fmla="*/ 4 w 24"/>
                  <a:gd name="T35" fmla="*/ 4 h 25"/>
                  <a:gd name="T36" fmla="*/ 4 w 24"/>
                  <a:gd name="T37" fmla="*/ 3 h 2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4"/>
                  <a:gd name="T58" fmla="*/ 0 h 25"/>
                  <a:gd name="T59" fmla="*/ 24 w 24"/>
                  <a:gd name="T60" fmla="*/ 25 h 2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4" h="25">
                    <a:moveTo>
                      <a:pt x="19" y="16"/>
                    </a:moveTo>
                    <a:lnTo>
                      <a:pt x="23" y="16"/>
                    </a:lnTo>
                    <a:lnTo>
                      <a:pt x="23" y="11"/>
                    </a:lnTo>
                    <a:lnTo>
                      <a:pt x="24" y="5"/>
                    </a:lnTo>
                    <a:lnTo>
                      <a:pt x="19" y="5"/>
                    </a:lnTo>
                    <a:lnTo>
                      <a:pt x="20" y="0"/>
                    </a:lnTo>
                    <a:lnTo>
                      <a:pt x="15" y="0"/>
                    </a:lnTo>
                    <a:lnTo>
                      <a:pt x="10" y="0"/>
                    </a:lnTo>
                    <a:lnTo>
                      <a:pt x="5" y="4"/>
                    </a:lnTo>
                    <a:lnTo>
                      <a:pt x="5" y="9"/>
                    </a:lnTo>
                    <a:lnTo>
                      <a:pt x="0" y="9"/>
                    </a:lnTo>
                    <a:lnTo>
                      <a:pt x="0" y="13"/>
                    </a:lnTo>
                    <a:lnTo>
                      <a:pt x="0" y="19"/>
                    </a:lnTo>
                    <a:lnTo>
                      <a:pt x="4" y="19"/>
                    </a:lnTo>
                    <a:lnTo>
                      <a:pt x="3" y="25"/>
                    </a:lnTo>
                    <a:lnTo>
                      <a:pt x="7" y="25"/>
                    </a:lnTo>
                    <a:lnTo>
                      <a:pt x="13" y="25"/>
                    </a:lnTo>
                    <a:lnTo>
                      <a:pt x="18" y="20"/>
                    </a:lnTo>
                    <a:lnTo>
                      <a:pt x="19"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409" name="Freeform 266">
                <a:extLst>
                  <a:ext uri="{FF2B5EF4-FFF2-40B4-BE49-F238E27FC236}">
                    <a16:creationId xmlns:a16="http://schemas.microsoft.com/office/drawing/2014/main" id="{DC8BE8CC-F832-4070-B24F-786A6136F02B}"/>
                  </a:ext>
                </a:extLst>
              </p:cNvPr>
              <p:cNvSpPr>
                <a:spLocks/>
              </p:cNvSpPr>
              <p:nvPr/>
            </p:nvSpPr>
            <p:spPr bwMode="auto">
              <a:xfrm>
                <a:off x="4720" y="1508"/>
                <a:ext cx="5" cy="5"/>
              </a:xfrm>
              <a:custGeom>
                <a:avLst/>
                <a:gdLst>
                  <a:gd name="T0" fmla="*/ 4 w 24"/>
                  <a:gd name="T1" fmla="*/ 3 h 25"/>
                  <a:gd name="T2" fmla="*/ 5 w 24"/>
                  <a:gd name="T3" fmla="*/ 3 h 25"/>
                  <a:gd name="T4" fmla="*/ 5 w 24"/>
                  <a:gd name="T5" fmla="*/ 2 h 25"/>
                  <a:gd name="T6" fmla="*/ 5 w 24"/>
                  <a:gd name="T7" fmla="*/ 1 h 25"/>
                  <a:gd name="T8" fmla="*/ 4 w 24"/>
                  <a:gd name="T9" fmla="*/ 1 h 25"/>
                  <a:gd name="T10" fmla="*/ 4 w 24"/>
                  <a:gd name="T11" fmla="*/ 0 h 25"/>
                  <a:gd name="T12" fmla="*/ 3 w 24"/>
                  <a:gd name="T13" fmla="*/ 0 h 25"/>
                  <a:gd name="T14" fmla="*/ 2 w 24"/>
                  <a:gd name="T15" fmla="*/ 0 h 25"/>
                  <a:gd name="T16" fmla="*/ 1 w 24"/>
                  <a:gd name="T17" fmla="*/ 1 h 25"/>
                  <a:gd name="T18" fmla="*/ 1 w 24"/>
                  <a:gd name="T19" fmla="*/ 2 h 25"/>
                  <a:gd name="T20" fmla="*/ 0 w 24"/>
                  <a:gd name="T21" fmla="*/ 2 h 25"/>
                  <a:gd name="T22" fmla="*/ 0 w 24"/>
                  <a:gd name="T23" fmla="*/ 3 h 25"/>
                  <a:gd name="T24" fmla="*/ 0 w 24"/>
                  <a:gd name="T25" fmla="*/ 4 h 25"/>
                  <a:gd name="T26" fmla="*/ 1 w 24"/>
                  <a:gd name="T27" fmla="*/ 4 h 25"/>
                  <a:gd name="T28" fmla="*/ 1 w 24"/>
                  <a:gd name="T29" fmla="*/ 5 h 25"/>
                  <a:gd name="T30" fmla="*/ 1 w 24"/>
                  <a:gd name="T31" fmla="*/ 5 h 25"/>
                  <a:gd name="T32" fmla="*/ 3 w 24"/>
                  <a:gd name="T33" fmla="*/ 5 h 25"/>
                  <a:gd name="T34" fmla="*/ 4 w 24"/>
                  <a:gd name="T35" fmla="*/ 4 h 25"/>
                  <a:gd name="T36" fmla="*/ 4 w 24"/>
                  <a:gd name="T37" fmla="*/ 3 h 2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4"/>
                  <a:gd name="T58" fmla="*/ 0 h 25"/>
                  <a:gd name="T59" fmla="*/ 24 w 24"/>
                  <a:gd name="T60" fmla="*/ 25 h 2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4" h="25">
                    <a:moveTo>
                      <a:pt x="19" y="16"/>
                    </a:moveTo>
                    <a:lnTo>
                      <a:pt x="23" y="16"/>
                    </a:lnTo>
                    <a:lnTo>
                      <a:pt x="23" y="11"/>
                    </a:lnTo>
                    <a:lnTo>
                      <a:pt x="24" y="5"/>
                    </a:lnTo>
                    <a:lnTo>
                      <a:pt x="19" y="5"/>
                    </a:lnTo>
                    <a:lnTo>
                      <a:pt x="20" y="0"/>
                    </a:lnTo>
                    <a:lnTo>
                      <a:pt x="15" y="0"/>
                    </a:lnTo>
                    <a:lnTo>
                      <a:pt x="10" y="0"/>
                    </a:lnTo>
                    <a:lnTo>
                      <a:pt x="5" y="4"/>
                    </a:lnTo>
                    <a:lnTo>
                      <a:pt x="5" y="9"/>
                    </a:lnTo>
                    <a:lnTo>
                      <a:pt x="0" y="9"/>
                    </a:lnTo>
                    <a:lnTo>
                      <a:pt x="0" y="13"/>
                    </a:lnTo>
                    <a:lnTo>
                      <a:pt x="0" y="19"/>
                    </a:lnTo>
                    <a:lnTo>
                      <a:pt x="4" y="19"/>
                    </a:lnTo>
                    <a:lnTo>
                      <a:pt x="3" y="25"/>
                    </a:lnTo>
                    <a:lnTo>
                      <a:pt x="7" y="25"/>
                    </a:lnTo>
                    <a:lnTo>
                      <a:pt x="13" y="25"/>
                    </a:lnTo>
                    <a:lnTo>
                      <a:pt x="18" y="20"/>
                    </a:lnTo>
                    <a:lnTo>
                      <a:pt x="19"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410" name="Freeform 267">
                <a:extLst>
                  <a:ext uri="{FF2B5EF4-FFF2-40B4-BE49-F238E27FC236}">
                    <a16:creationId xmlns:a16="http://schemas.microsoft.com/office/drawing/2014/main" id="{538373E4-6221-49C2-8300-6120DE9C50E8}"/>
                  </a:ext>
                </a:extLst>
              </p:cNvPr>
              <p:cNvSpPr>
                <a:spLocks/>
              </p:cNvSpPr>
              <p:nvPr/>
            </p:nvSpPr>
            <p:spPr bwMode="auto">
              <a:xfrm>
                <a:off x="4730" y="1441"/>
                <a:ext cx="5" cy="6"/>
              </a:xfrm>
              <a:custGeom>
                <a:avLst/>
                <a:gdLst>
                  <a:gd name="T0" fmla="*/ 4 w 24"/>
                  <a:gd name="T1" fmla="*/ 4 h 31"/>
                  <a:gd name="T2" fmla="*/ 4 w 24"/>
                  <a:gd name="T3" fmla="*/ 3 h 31"/>
                  <a:gd name="T4" fmla="*/ 5 w 24"/>
                  <a:gd name="T5" fmla="*/ 3 h 31"/>
                  <a:gd name="T6" fmla="*/ 5 w 24"/>
                  <a:gd name="T7" fmla="*/ 2 h 31"/>
                  <a:gd name="T8" fmla="*/ 4 w 24"/>
                  <a:gd name="T9" fmla="*/ 2 h 31"/>
                  <a:gd name="T10" fmla="*/ 4 w 24"/>
                  <a:gd name="T11" fmla="*/ 1 h 31"/>
                  <a:gd name="T12" fmla="*/ 4 w 24"/>
                  <a:gd name="T13" fmla="*/ 0 h 31"/>
                  <a:gd name="T14" fmla="*/ 4 w 24"/>
                  <a:gd name="T15" fmla="*/ 0 h 31"/>
                  <a:gd name="T16" fmla="*/ 2 w 24"/>
                  <a:gd name="T17" fmla="*/ 0 h 31"/>
                  <a:gd name="T18" fmla="*/ 1 w 24"/>
                  <a:gd name="T19" fmla="*/ 1 h 31"/>
                  <a:gd name="T20" fmla="*/ 1 w 24"/>
                  <a:gd name="T21" fmla="*/ 2 h 31"/>
                  <a:gd name="T22" fmla="*/ 0 w 24"/>
                  <a:gd name="T23" fmla="*/ 2 h 31"/>
                  <a:gd name="T24" fmla="*/ 0 w 24"/>
                  <a:gd name="T25" fmla="*/ 3 h 31"/>
                  <a:gd name="T26" fmla="*/ 0 w 24"/>
                  <a:gd name="T27" fmla="*/ 4 h 31"/>
                  <a:gd name="T28" fmla="*/ 0 w 24"/>
                  <a:gd name="T29" fmla="*/ 5 h 31"/>
                  <a:gd name="T30" fmla="*/ 1 w 24"/>
                  <a:gd name="T31" fmla="*/ 5 h 31"/>
                  <a:gd name="T32" fmla="*/ 2 w 24"/>
                  <a:gd name="T33" fmla="*/ 6 h 31"/>
                  <a:gd name="T34" fmla="*/ 2 w 24"/>
                  <a:gd name="T35" fmla="*/ 5 h 31"/>
                  <a:gd name="T36" fmla="*/ 3 w 24"/>
                  <a:gd name="T37" fmla="*/ 5 h 31"/>
                  <a:gd name="T38" fmla="*/ 4 w 24"/>
                  <a:gd name="T39" fmla="*/ 5 h 31"/>
                  <a:gd name="T40" fmla="*/ 4 w 24"/>
                  <a:gd name="T41" fmla="*/ 4 h 3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4"/>
                  <a:gd name="T64" fmla="*/ 0 h 31"/>
                  <a:gd name="T65" fmla="*/ 24 w 24"/>
                  <a:gd name="T66" fmla="*/ 31 h 3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4" h="31">
                    <a:moveTo>
                      <a:pt x="19" y="21"/>
                    </a:moveTo>
                    <a:lnTo>
                      <a:pt x="20" y="16"/>
                    </a:lnTo>
                    <a:lnTo>
                      <a:pt x="24" y="16"/>
                    </a:lnTo>
                    <a:lnTo>
                      <a:pt x="24" y="12"/>
                    </a:lnTo>
                    <a:lnTo>
                      <a:pt x="20" y="11"/>
                    </a:lnTo>
                    <a:lnTo>
                      <a:pt x="20" y="6"/>
                    </a:lnTo>
                    <a:lnTo>
                      <a:pt x="21" y="2"/>
                    </a:lnTo>
                    <a:lnTo>
                      <a:pt x="17" y="0"/>
                    </a:lnTo>
                    <a:lnTo>
                      <a:pt x="11" y="0"/>
                    </a:lnTo>
                    <a:lnTo>
                      <a:pt x="6" y="5"/>
                    </a:lnTo>
                    <a:lnTo>
                      <a:pt x="5" y="9"/>
                    </a:lnTo>
                    <a:lnTo>
                      <a:pt x="1" y="9"/>
                    </a:lnTo>
                    <a:lnTo>
                      <a:pt x="1" y="15"/>
                    </a:lnTo>
                    <a:lnTo>
                      <a:pt x="0" y="20"/>
                    </a:lnTo>
                    <a:lnTo>
                      <a:pt x="0" y="24"/>
                    </a:lnTo>
                    <a:lnTo>
                      <a:pt x="4" y="25"/>
                    </a:lnTo>
                    <a:lnTo>
                      <a:pt x="9" y="31"/>
                    </a:lnTo>
                    <a:lnTo>
                      <a:pt x="9" y="25"/>
                    </a:lnTo>
                    <a:lnTo>
                      <a:pt x="14" y="25"/>
                    </a:lnTo>
                    <a:lnTo>
                      <a:pt x="19" y="26"/>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411" name="Freeform 268">
                <a:extLst>
                  <a:ext uri="{FF2B5EF4-FFF2-40B4-BE49-F238E27FC236}">
                    <a16:creationId xmlns:a16="http://schemas.microsoft.com/office/drawing/2014/main" id="{BBE7E9E9-73F1-4297-A913-0D3BDC70ADCB}"/>
                  </a:ext>
                </a:extLst>
              </p:cNvPr>
              <p:cNvSpPr>
                <a:spLocks/>
              </p:cNvSpPr>
              <p:nvPr/>
            </p:nvSpPr>
            <p:spPr bwMode="auto">
              <a:xfrm>
                <a:off x="4730" y="1441"/>
                <a:ext cx="5" cy="6"/>
              </a:xfrm>
              <a:custGeom>
                <a:avLst/>
                <a:gdLst>
                  <a:gd name="T0" fmla="*/ 4 w 24"/>
                  <a:gd name="T1" fmla="*/ 4 h 31"/>
                  <a:gd name="T2" fmla="*/ 4 w 24"/>
                  <a:gd name="T3" fmla="*/ 3 h 31"/>
                  <a:gd name="T4" fmla="*/ 5 w 24"/>
                  <a:gd name="T5" fmla="*/ 3 h 31"/>
                  <a:gd name="T6" fmla="*/ 5 w 24"/>
                  <a:gd name="T7" fmla="*/ 2 h 31"/>
                  <a:gd name="T8" fmla="*/ 4 w 24"/>
                  <a:gd name="T9" fmla="*/ 2 h 31"/>
                  <a:gd name="T10" fmla="*/ 4 w 24"/>
                  <a:gd name="T11" fmla="*/ 1 h 31"/>
                  <a:gd name="T12" fmla="*/ 4 w 24"/>
                  <a:gd name="T13" fmla="*/ 0 h 31"/>
                  <a:gd name="T14" fmla="*/ 4 w 24"/>
                  <a:gd name="T15" fmla="*/ 0 h 31"/>
                  <a:gd name="T16" fmla="*/ 2 w 24"/>
                  <a:gd name="T17" fmla="*/ 0 h 31"/>
                  <a:gd name="T18" fmla="*/ 1 w 24"/>
                  <a:gd name="T19" fmla="*/ 1 h 31"/>
                  <a:gd name="T20" fmla="*/ 1 w 24"/>
                  <a:gd name="T21" fmla="*/ 2 h 31"/>
                  <a:gd name="T22" fmla="*/ 0 w 24"/>
                  <a:gd name="T23" fmla="*/ 2 h 31"/>
                  <a:gd name="T24" fmla="*/ 0 w 24"/>
                  <a:gd name="T25" fmla="*/ 3 h 31"/>
                  <a:gd name="T26" fmla="*/ 0 w 24"/>
                  <a:gd name="T27" fmla="*/ 4 h 31"/>
                  <a:gd name="T28" fmla="*/ 0 w 24"/>
                  <a:gd name="T29" fmla="*/ 5 h 31"/>
                  <a:gd name="T30" fmla="*/ 1 w 24"/>
                  <a:gd name="T31" fmla="*/ 5 h 31"/>
                  <a:gd name="T32" fmla="*/ 2 w 24"/>
                  <a:gd name="T33" fmla="*/ 6 h 31"/>
                  <a:gd name="T34" fmla="*/ 2 w 24"/>
                  <a:gd name="T35" fmla="*/ 5 h 31"/>
                  <a:gd name="T36" fmla="*/ 3 w 24"/>
                  <a:gd name="T37" fmla="*/ 5 h 31"/>
                  <a:gd name="T38" fmla="*/ 4 w 24"/>
                  <a:gd name="T39" fmla="*/ 5 h 31"/>
                  <a:gd name="T40" fmla="*/ 4 w 24"/>
                  <a:gd name="T41" fmla="*/ 4 h 3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4"/>
                  <a:gd name="T64" fmla="*/ 0 h 31"/>
                  <a:gd name="T65" fmla="*/ 24 w 24"/>
                  <a:gd name="T66" fmla="*/ 31 h 3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4" h="31">
                    <a:moveTo>
                      <a:pt x="19" y="21"/>
                    </a:moveTo>
                    <a:lnTo>
                      <a:pt x="20" y="16"/>
                    </a:lnTo>
                    <a:lnTo>
                      <a:pt x="24" y="16"/>
                    </a:lnTo>
                    <a:lnTo>
                      <a:pt x="24" y="12"/>
                    </a:lnTo>
                    <a:lnTo>
                      <a:pt x="20" y="11"/>
                    </a:lnTo>
                    <a:lnTo>
                      <a:pt x="20" y="6"/>
                    </a:lnTo>
                    <a:lnTo>
                      <a:pt x="21" y="2"/>
                    </a:lnTo>
                    <a:lnTo>
                      <a:pt x="17" y="0"/>
                    </a:lnTo>
                    <a:lnTo>
                      <a:pt x="11" y="0"/>
                    </a:lnTo>
                    <a:lnTo>
                      <a:pt x="6" y="5"/>
                    </a:lnTo>
                    <a:lnTo>
                      <a:pt x="5" y="9"/>
                    </a:lnTo>
                    <a:lnTo>
                      <a:pt x="1" y="9"/>
                    </a:lnTo>
                    <a:lnTo>
                      <a:pt x="1" y="15"/>
                    </a:lnTo>
                    <a:lnTo>
                      <a:pt x="0" y="20"/>
                    </a:lnTo>
                    <a:lnTo>
                      <a:pt x="0" y="24"/>
                    </a:lnTo>
                    <a:lnTo>
                      <a:pt x="4" y="25"/>
                    </a:lnTo>
                    <a:lnTo>
                      <a:pt x="9" y="31"/>
                    </a:lnTo>
                    <a:lnTo>
                      <a:pt x="9" y="25"/>
                    </a:lnTo>
                    <a:lnTo>
                      <a:pt x="14" y="25"/>
                    </a:lnTo>
                    <a:lnTo>
                      <a:pt x="19" y="26"/>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412" name="Freeform 269">
                <a:extLst>
                  <a:ext uri="{FF2B5EF4-FFF2-40B4-BE49-F238E27FC236}">
                    <a16:creationId xmlns:a16="http://schemas.microsoft.com/office/drawing/2014/main" id="{64EA6F87-B1E1-40F3-9DF7-DE48D5761BB1}"/>
                  </a:ext>
                </a:extLst>
              </p:cNvPr>
              <p:cNvSpPr>
                <a:spLocks/>
              </p:cNvSpPr>
              <p:nvPr/>
            </p:nvSpPr>
            <p:spPr bwMode="auto">
              <a:xfrm>
                <a:off x="4728" y="1496"/>
                <a:ext cx="5" cy="5"/>
              </a:xfrm>
              <a:custGeom>
                <a:avLst/>
                <a:gdLst>
                  <a:gd name="T0" fmla="*/ 5 w 25"/>
                  <a:gd name="T1" fmla="*/ 3 h 26"/>
                  <a:gd name="T2" fmla="*/ 5 w 25"/>
                  <a:gd name="T3" fmla="*/ 2 h 26"/>
                  <a:gd name="T4" fmla="*/ 5 w 25"/>
                  <a:gd name="T5" fmla="*/ 1 h 26"/>
                  <a:gd name="T6" fmla="*/ 5 w 25"/>
                  <a:gd name="T7" fmla="*/ 0 h 26"/>
                  <a:gd name="T8" fmla="*/ 4 w 25"/>
                  <a:gd name="T9" fmla="*/ 0 h 26"/>
                  <a:gd name="T10" fmla="*/ 3 w 25"/>
                  <a:gd name="T11" fmla="*/ 0 h 26"/>
                  <a:gd name="T12" fmla="*/ 2 w 25"/>
                  <a:gd name="T13" fmla="*/ 0 h 26"/>
                  <a:gd name="T14" fmla="*/ 1 w 25"/>
                  <a:gd name="T15" fmla="*/ 1 h 26"/>
                  <a:gd name="T16" fmla="*/ 1 w 25"/>
                  <a:gd name="T17" fmla="*/ 2 h 26"/>
                  <a:gd name="T18" fmla="*/ 0 w 25"/>
                  <a:gd name="T19" fmla="*/ 3 h 26"/>
                  <a:gd name="T20" fmla="*/ 1 w 25"/>
                  <a:gd name="T21" fmla="*/ 3 h 26"/>
                  <a:gd name="T22" fmla="*/ 1 w 25"/>
                  <a:gd name="T23" fmla="*/ 4 h 26"/>
                  <a:gd name="T24" fmla="*/ 1 w 25"/>
                  <a:gd name="T25" fmla="*/ 5 h 26"/>
                  <a:gd name="T26" fmla="*/ 2 w 25"/>
                  <a:gd name="T27" fmla="*/ 5 h 26"/>
                  <a:gd name="T28" fmla="*/ 3 w 25"/>
                  <a:gd name="T29" fmla="*/ 5 h 26"/>
                  <a:gd name="T30" fmla="*/ 4 w 25"/>
                  <a:gd name="T31" fmla="*/ 4 h 26"/>
                  <a:gd name="T32" fmla="*/ 5 w 25"/>
                  <a:gd name="T33" fmla="*/ 3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6"/>
                  <a:gd name="T53" fmla="*/ 25 w 25"/>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6">
                    <a:moveTo>
                      <a:pt x="24" y="17"/>
                    </a:moveTo>
                    <a:lnTo>
                      <a:pt x="24" y="11"/>
                    </a:lnTo>
                    <a:lnTo>
                      <a:pt x="25" y="7"/>
                    </a:lnTo>
                    <a:lnTo>
                      <a:pt x="25" y="1"/>
                    </a:lnTo>
                    <a:lnTo>
                      <a:pt x="21" y="1"/>
                    </a:lnTo>
                    <a:lnTo>
                      <a:pt x="16" y="1"/>
                    </a:lnTo>
                    <a:lnTo>
                      <a:pt x="12" y="0"/>
                    </a:lnTo>
                    <a:lnTo>
                      <a:pt x="6" y="6"/>
                    </a:lnTo>
                    <a:lnTo>
                      <a:pt x="6" y="10"/>
                    </a:lnTo>
                    <a:lnTo>
                      <a:pt x="0" y="15"/>
                    </a:lnTo>
                    <a:lnTo>
                      <a:pt x="5" y="15"/>
                    </a:lnTo>
                    <a:lnTo>
                      <a:pt x="5" y="21"/>
                    </a:lnTo>
                    <a:lnTo>
                      <a:pt x="5" y="25"/>
                    </a:lnTo>
                    <a:lnTo>
                      <a:pt x="10" y="26"/>
                    </a:lnTo>
                    <a:lnTo>
                      <a:pt x="14" y="26"/>
                    </a:lnTo>
                    <a:lnTo>
                      <a:pt x="19" y="22"/>
                    </a:lnTo>
                    <a:lnTo>
                      <a:pt x="24"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413" name="Freeform 270">
                <a:extLst>
                  <a:ext uri="{FF2B5EF4-FFF2-40B4-BE49-F238E27FC236}">
                    <a16:creationId xmlns:a16="http://schemas.microsoft.com/office/drawing/2014/main" id="{DAE38C0B-34BD-4724-BD00-F6D0ED137E35}"/>
                  </a:ext>
                </a:extLst>
              </p:cNvPr>
              <p:cNvSpPr>
                <a:spLocks/>
              </p:cNvSpPr>
              <p:nvPr/>
            </p:nvSpPr>
            <p:spPr bwMode="auto">
              <a:xfrm>
                <a:off x="4728" y="1496"/>
                <a:ext cx="5" cy="5"/>
              </a:xfrm>
              <a:custGeom>
                <a:avLst/>
                <a:gdLst>
                  <a:gd name="T0" fmla="*/ 5 w 25"/>
                  <a:gd name="T1" fmla="*/ 3 h 26"/>
                  <a:gd name="T2" fmla="*/ 5 w 25"/>
                  <a:gd name="T3" fmla="*/ 2 h 26"/>
                  <a:gd name="T4" fmla="*/ 5 w 25"/>
                  <a:gd name="T5" fmla="*/ 1 h 26"/>
                  <a:gd name="T6" fmla="*/ 5 w 25"/>
                  <a:gd name="T7" fmla="*/ 0 h 26"/>
                  <a:gd name="T8" fmla="*/ 4 w 25"/>
                  <a:gd name="T9" fmla="*/ 0 h 26"/>
                  <a:gd name="T10" fmla="*/ 3 w 25"/>
                  <a:gd name="T11" fmla="*/ 0 h 26"/>
                  <a:gd name="T12" fmla="*/ 2 w 25"/>
                  <a:gd name="T13" fmla="*/ 0 h 26"/>
                  <a:gd name="T14" fmla="*/ 1 w 25"/>
                  <a:gd name="T15" fmla="*/ 1 h 26"/>
                  <a:gd name="T16" fmla="*/ 1 w 25"/>
                  <a:gd name="T17" fmla="*/ 2 h 26"/>
                  <a:gd name="T18" fmla="*/ 0 w 25"/>
                  <a:gd name="T19" fmla="*/ 3 h 26"/>
                  <a:gd name="T20" fmla="*/ 1 w 25"/>
                  <a:gd name="T21" fmla="*/ 3 h 26"/>
                  <a:gd name="T22" fmla="*/ 1 w 25"/>
                  <a:gd name="T23" fmla="*/ 4 h 26"/>
                  <a:gd name="T24" fmla="*/ 1 w 25"/>
                  <a:gd name="T25" fmla="*/ 5 h 26"/>
                  <a:gd name="T26" fmla="*/ 2 w 25"/>
                  <a:gd name="T27" fmla="*/ 5 h 26"/>
                  <a:gd name="T28" fmla="*/ 3 w 25"/>
                  <a:gd name="T29" fmla="*/ 5 h 26"/>
                  <a:gd name="T30" fmla="*/ 4 w 25"/>
                  <a:gd name="T31" fmla="*/ 4 h 26"/>
                  <a:gd name="T32" fmla="*/ 5 w 25"/>
                  <a:gd name="T33" fmla="*/ 3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6"/>
                  <a:gd name="T53" fmla="*/ 25 w 25"/>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6">
                    <a:moveTo>
                      <a:pt x="24" y="17"/>
                    </a:moveTo>
                    <a:lnTo>
                      <a:pt x="24" y="11"/>
                    </a:lnTo>
                    <a:lnTo>
                      <a:pt x="25" y="7"/>
                    </a:lnTo>
                    <a:lnTo>
                      <a:pt x="25" y="1"/>
                    </a:lnTo>
                    <a:lnTo>
                      <a:pt x="21" y="1"/>
                    </a:lnTo>
                    <a:lnTo>
                      <a:pt x="16" y="1"/>
                    </a:lnTo>
                    <a:lnTo>
                      <a:pt x="12" y="0"/>
                    </a:lnTo>
                    <a:lnTo>
                      <a:pt x="6" y="6"/>
                    </a:lnTo>
                    <a:lnTo>
                      <a:pt x="6" y="10"/>
                    </a:lnTo>
                    <a:lnTo>
                      <a:pt x="0" y="15"/>
                    </a:lnTo>
                    <a:lnTo>
                      <a:pt x="5" y="15"/>
                    </a:lnTo>
                    <a:lnTo>
                      <a:pt x="5" y="21"/>
                    </a:lnTo>
                    <a:lnTo>
                      <a:pt x="5" y="25"/>
                    </a:lnTo>
                    <a:lnTo>
                      <a:pt x="10" y="26"/>
                    </a:lnTo>
                    <a:lnTo>
                      <a:pt x="14" y="26"/>
                    </a:lnTo>
                    <a:lnTo>
                      <a:pt x="19" y="22"/>
                    </a:lnTo>
                    <a:lnTo>
                      <a:pt x="24"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414" name="Freeform 271">
                <a:extLst>
                  <a:ext uri="{FF2B5EF4-FFF2-40B4-BE49-F238E27FC236}">
                    <a16:creationId xmlns:a16="http://schemas.microsoft.com/office/drawing/2014/main" id="{4885D61C-13F6-47FB-9195-F094CB40A024}"/>
                  </a:ext>
                </a:extLst>
              </p:cNvPr>
              <p:cNvSpPr>
                <a:spLocks/>
              </p:cNvSpPr>
              <p:nvPr/>
            </p:nvSpPr>
            <p:spPr bwMode="auto">
              <a:xfrm>
                <a:off x="4736" y="1459"/>
                <a:ext cx="4" cy="6"/>
              </a:xfrm>
              <a:custGeom>
                <a:avLst/>
                <a:gdLst>
                  <a:gd name="T0" fmla="*/ 4 w 24"/>
                  <a:gd name="T1" fmla="*/ 5 h 26"/>
                  <a:gd name="T2" fmla="*/ 4 w 24"/>
                  <a:gd name="T3" fmla="*/ 4 h 26"/>
                  <a:gd name="T4" fmla="*/ 4 w 24"/>
                  <a:gd name="T5" fmla="*/ 3 h 26"/>
                  <a:gd name="T6" fmla="*/ 4 w 24"/>
                  <a:gd name="T7" fmla="*/ 2 h 26"/>
                  <a:gd name="T8" fmla="*/ 3 w 24"/>
                  <a:gd name="T9" fmla="*/ 1 h 26"/>
                  <a:gd name="T10" fmla="*/ 3 w 24"/>
                  <a:gd name="T11" fmla="*/ 0 h 26"/>
                  <a:gd name="T12" fmla="*/ 3 w 24"/>
                  <a:gd name="T13" fmla="*/ 0 h 26"/>
                  <a:gd name="T14" fmla="*/ 2 w 24"/>
                  <a:gd name="T15" fmla="*/ 0 h 26"/>
                  <a:gd name="T16" fmla="*/ 2 w 24"/>
                  <a:gd name="T17" fmla="*/ 1 h 26"/>
                  <a:gd name="T18" fmla="*/ 1 w 24"/>
                  <a:gd name="T19" fmla="*/ 1 h 26"/>
                  <a:gd name="T20" fmla="*/ 1 w 24"/>
                  <a:gd name="T21" fmla="*/ 2 h 26"/>
                  <a:gd name="T22" fmla="*/ 1 w 24"/>
                  <a:gd name="T23" fmla="*/ 3 h 26"/>
                  <a:gd name="T24" fmla="*/ 0 w 24"/>
                  <a:gd name="T25" fmla="*/ 3 h 26"/>
                  <a:gd name="T26" fmla="*/ 1 w 24"/>
                  <a:gd name="T27" fmla="*/ 4 h 26"/>
                  <a:gd name="T28" fmla="*/ 1 w 24"/>
                  <a:gd name="T29" fmla="*/ 6 h 26"/>
                  <a:gd name="T30" fmla="*/ 1 w 24"/>
                  <a:gd name="T31" fmla="*/ 6 h 26"/>
                  <a:gd name="T32" fmla="*/ 2 w 24"/>
                  <a:gd name="T33" fmla="*/ 6 h 26"/>
                  <a:gd name="T34" fmla="*/ 3 w 24"/>
                  <a:gd name="T35" fmla="*/ 6 h 26"/>
                  <a:gd name="T36" fmla="*/ 3 w 24"/>
                  <a:gd name="T37" fmla="*/ 5 h 26"/>
                  <a:gd name="T38" fmla="*/ 4 w 24"/>
                  <a:gd name="T39" fmla="*/ 5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4"/>
                  <a:gd name="T61" fmla="*/ 0 h 26"/>
                  <a:gd name="T62" fmla="*/ 24 w 24"/>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4" h="26">
                    <a:moveTo>
                      <a:pt x="22" y="22"/>
                    </a:moveTo>
                    <a:lnTo>
                      <a:pt x="23" y="16"/>
                    </a:lnTo>
                    <a:lnTo>
                      <a:pt x="23" y="11"/>
                    </a:lnTo>
                    <a:lnTo>
                      <a:pt x="24" y="7"/>
                    </a:lnTo>
                    <a:lnTo>
                      <a:pt x="19" y="6"/>
                    </a:lnTo>
                    <a:lnTo>
                      <a:pt x="20" y="1"/>
                    </a:lnTo>
                    <a:lnTo>
                      <a:pt x="15" y="0"/>
                    </a:lnTo>
                    <a:lnTo>
                      <a:pt x="10" y="0"/>
                    </a:lnTo>
                    <a:lnTo>
                      <a:pt x="10" y="5"/>
                    </a:lnTo>
                    <a:lnTo>
                      <a:pt x="5" y="5"/>
                    </a:lnTo>
                    <a:lnTo>
                      <a:pt x="4" y="10"/>
                    </a:lnTo>
                    <a:lnTo>
                      <a:pt x="4" y="15"/>
                    </a:lnTo>
                    <a:lnTo>
                      <a:pt x="0" y="15"/>
                    </a:lnTo>
                    <a:lnTo>
                      <a:pt x="4" y="19"/>
                    </a:lnTo>
                    <a:lnTo>
                      <a:pt x="3" y="25"/>
                    </a:lnTo>
                    <a:lnTo>
                      <a:pt x="8" y="25"/>
                    </a:lnTo>
                    <a:lnTo>
                      <a:pt x="13" y="26"/>
                    </a:lnTo>
                    <a:lnTo>
                      <a:pt x="18" y="26"/>
                    </a:lnTo>
                    <a:lnTo>
                      <a:pt x="18" y="20"/>
                    </a:lnTo>
                    <a:lnTo>
                      <a:pt x="22"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415" name="Freeform 272">
                <a:extLst>
                  <a:ext uri="{FF2B5EF4-FFF2-40B4-BE49-F238E27FC236}">
                    <a16:creationId xmlns:a16="http://schemas.microsoft.com/office/drawing/2014/main" id="{244083BB-C88A-4BD8-B101-EBE86F11319A}"/>
                  </a:ext>
                </a:extLst>
              </p:cNvPr>
              <p:cNvSpPr>
                <a:spLocks/>
              </p:cNvSpPr>
              <p:nvPr/>
            </p:nvSpPr>
            <p:spPr bwMode="auto">
              <a:xfrm>
                <a:off x="4736" y="1459"/>
                <a:ext cx="4" cy="6"/>
              </a:xfrm>
              <a:custGeom>
                <a:avLst/>
                <a:gdLst>
                  <a:gd name="T0" fmla="*/ 4 w 24"/>
                  <a:gd name="T1" fmla="*/ 5 h 26"/>
                  <a:gd name="T2" fmla="*/ 4 w 24"/>
                  <a:gd name="T3" fmla="*/ 4 h 26"/>
                  <a:gd name="T4" fmla="*/ 4 w 24"/>
                  <a:gd name="T5" fmla="*/ 3 h 26"/>
                  <a:gd name="T6" fmla="*/ 4 w 24"/>
                  <a:gd name="T7" fmla="*/ 2 h 26"/>
                  <a:gd name="T8" fmla="*/ 3 w 24"/>
                  <a:gd name="T9" fmla="*/ 1 h 26"/>
                  <a:gd name="T10" fmla="*/ 3 w 24"/>
                  <a:gd name="T11" fmla="*/ 0 h 26"/>
                  <a:gd name="T12" fmla="*/ 3 w 24"/>
                  <a:gd name="T13" fmla="*/ 0 h 26"/>
                  <a:gd name="T14" fmla="*/ 2 w 24"/>
                  <a:gd name="T15" fmla="*/ 0 h 26"/>
                  <a:gd name="T16" fmla="*/ 2 w 24"/>
                  <a:gd name="T17" fmla="*/ 1 h 26"/>
                  <a:gd name="T18" fmla="*/ 1 w 24"/>
                  <a:gd name="T19" fmla="*/ 1 h 26"/>
                  <a:gd name="T20" fmla="*/ 1 w 24"/>
                  <a:gd name="T21" fmla="*/ 2 h 26"/>
                  <a:gd name="T22" fmla="*/ 1 w 24"/>
                  <a:gd name="T23" fmla="*/ 3 h 26"/>
                  <a:gd name="T24" fmla="*/ 0 w 24"/>
                  <a:gd name="T25" fmla="*/ 3 h 26"/>
                  <a:gd name="T26" fmla="*/ 1 w 24"/>
                  <a:gd name="T27" fmla="*/ 4 h 26"/>
                  <a:gd name="T28" fmla="*/ 1 w 24"/>
                  <a:gd name="T29" fmla="*/ 6 h 26"/>
                  <a:gd name="T30" fmla="*/ 1 w 24"/>
                  <a:gd name="T31" fmla="*/ 6 h 26"/>
                  <a:gd name="T32" fmla="*/ 2 w 24"/>
                  <a:gd name="T33" fmla="*/ 6 h 26"/>
                  <a:gd name="T34" fmla="*/ 3 w 24"/>
                  <a:gd name="T35" fmla="*/ 6 h 26"/>
                  <a:gd name="T36" fmla="*/ 3 w 24"/>
                  <a:gd name="T37" fmla="*/ 5 h 26"/>
                  <a:gd name="T38" fmla="*/ 4 w 24"/>
                  <a:gd name="T39" fmla="*/ 5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4"/>
                  <a:gd name="T61" fmla="*/ 0 h 26"/>
                  <a:gd name="T62" fmla="*/ 24 w 24"/>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4" h="26">
                    <a:moveTo>
                      <a:pt x="22" y="22"/>
                    </a:moveTo>
                    <a:lnTo>
                      <a:pt x="23" y="16"/>
                    </a:lnTo>
                    <a:lnTo>
                      <a:pt x="23" y="11"/>
                    </a:lnTo>
                    <a:lnTo>
                      <a:pt x="24" y="7"/>
                    </a:lnTo>
                    <a:lnTo>
                      <a:pt x="19" y="6"/>
                    </a:lnTo>
                    <a:lnTo>
                      <a:pt x="20" y="1"/>
                    </a:lnTo>
                    <a:lnTo>
                      <a:pt x="15" y="0"/>
                    </a:lnTo>
                    <a:lnTo>
                      <a:pt x="10" y="0"/>
                    </a:lnTo>
                    <a:lnTo>
                      <a:pt x="10" y="5"/>
                    </a:lnTo>
                    <a:lnTo>
                      <a:pt x="5" y="5"/>
                    </a:lnTo>
                    <a:lnTo>
                      <a:pt x="4" y="10"/>
                    </a:lnTo>
                    <a:lnTo>
                      <a:pt x="4" y="15"/>
                    </a:lnTo>
                    <a:lnTo>
                      <a:pt x="0" y="15"/>
                    </a:lnTo>
                    <a:lnTo>
                      <a:pt x="4" y="19"/>
                    </a:lnTo>
                    <a:lnTo>
                      <a:pt x="3" y="25"/>
                    </a:lnTo>
                    <a:lnTo>
                      <a:pt x="8" y="25"/>
                    </a:lnTo>
                    <a:lnTo>
                      <a:pt x="13" y="26"/>
                    </a:lnTo>
                    <a:lnTo>
                      <a:pt x="18" y="26"/>
                    </a:lnTo>
                    <a:lnTo>
                      <a:pt x="18" y="20"/>
                    </a:lnTo>
                    <a:lnTo>
                      <a:pt x="22"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416" name="Freeform 273">
                <a:extLst>
                  <a:ext uri="{FF2B5EF4-FFF2-40B4-BE49-F238E27FC236}">
                    <a16:creationId xmlns:a16="http://schemas.microsoft.com/office/drawing/2014/main" id="{B971C3D0-EA3A-4338-A0BD-81B180135AFB}"/>
                  </a:ext>
                </a:extLst>
              </p:cNvPr>
              <p:cNvSpPr>
                <a:spLocks/>
              </p:cNvSpPr>
              <p:nvPr/>
            </p:nvSpPr>
            <p:spPr bwMode="auto">
              <a:xfrm>
                <a:off x="4700" y="1438"/>
                <a:ext cx="5" cy="5"/>
              </a:xfrm>
              <a:custGeom>
                <a:avLst/>
                <a:gdLst>
                  <a:gd name="T0" fmla="*/ 4 w 25"/>
                  <a:gd name="T1" fmla="*/ 3 h 26"/>
                  <a:gd name="T2" fmla="*/ 5 w 25"/>
                  <a:gd name="T3" fmla="*/ 3 h 26"/>
                  <a:gd name="T4" fmla="*/ 5 w 25"/>
                  <a:gd name="T5" fmla="*/ 2 h 26"/>
                  <a:gd name="T6" fmla="*/ 5 w 25"/>
                  <a:gd name="T7" fmla="*/ 1 h 26"/>
                  <a:gd name="T8" fmla="*/ 4 w 25"/>
                  <a:gd name="T9" fmla="*/ 0 h 26"/>
                  <a:gd name="T10" fmla="*/ 3 w 25"/>
                  <a:gd name="T11" fmla="*/ 0 h 26"/>
                  <a:gd name="T12" fmla="*/ 2 w 25"/>
                  <a:gd name="T13" fmla="*/ 0 h 26"/>
                  <a:gd name="T14" fmla="*/ 1 w 25"/>
                  <a:gd name="T15" fmla="*/ 0 h 26"/>
                  <a:gd name="T16" fmla="*/ 1 w 25"/>
                  <a:gd name="T17" fmla="*/ 1 h 26"/>
                  <a:gd name="T18" fmla="*/ 0 w 25"/>
                  <a:gd name="T19" fmla="*/ 2 h 26"/>
                  <a:gd name="T20" fmla="*/ 0 w 25"/>
                  <a:gd name="T21" fmla="*/ 3 h 26"/>
                  <a:gd name="T22" fmla="*/ 0 w 25"/>
                  <a:gd name="T23" fmla="*/ 4 h 26"/>
                  <a:gd name="T24" fmla="*/ 1 w 25"/>
                  <a:gd name="T25" fmla="*/ 4 h 26"/>
                  <a:gd name="T26" fmla="*/ 1 w 25"/>
                  <a:gd name="T27" fmla="*/ 5 h 26"/>
                  <a:gd name="T28" fmla="*/ 2 w 25"/>
                  <a:gd name="T29" fmla="*/ 5 h 26"/>
                  <a:gd name="T30" fmla="*/ 3 w 25"/>
                  <a:gd name="T31" fmla="*/ 5 h 26"/>
                  <a:gd name="T32" fmla="*/ 4 w 25"/>
                  <a:gd name="T33" fmla="*/ 4 h 26"/>
                  <a:gd name="T34" fmla="*/ 4 w 25"/>
                  <a:gd name="T35" fmla="*/ 3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20" y="17"/>
                    </a:moveTo>
                    <a:lnTo>
                      <a:pt x="24" y="17"/>
                    </a:lnTo>
                    <a:lnTo>
                      <a:pt x="25" y="12"/>
                    </a:lnTo>
                    <a:lnTo>
                      <a:pt x="25" y="7"/>
                    </a:lnTo>
                    <a:lnTo>
                      <a:pt x="21" y="2"/>
                    </a:lnTo>
                    <a:lnTo>
                      <a:pt x="16" y="1"/>
                    </a:lnTo>
                    <a:lnTo>
                      <a:pt x="12" y="1"/>
                    </a:lnTo>
                    <a:lnTo>
                      <a:pt x="7" y="0"/>
                    </a:lnTo>
                    <a:lnTo>
                      <a:pt x="6" y="6"/>
                    </a:lnTo>
                    <a:lnTo>
                      <a:pt x="2" y="10"/>
                    </a:lnTo>
                    <a:lnTo>
                      <a:pt x="0" y="15"/>
                    </a:lnTo>
                    <a:lnTo>
                      <a:pt x="0" y="20"/>
                    </a:lnTo>
                    <a:lnTo>
                      <a:pt x="5" y="20"/>
                    </a:lnTo>
                    <a:lnTo>
                      <a:pt x="5" y="26"/>
                    </a:lnTo>
                    <a:lnTo>
                      <a:pt x="9" y="26"/>
                    </a:lnTo>
                    <a:lnTo>
                      <a:pt x="14" y="26"/>
                    </a:lnTo>
                    <a:lnTo>
                      <a:pt x="20" y="21"/>
                    </a:lnTo>
                    <a:lnTo>
                      <a:pt x="20"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417" name="Freeform 274">
                <a:extLst>
                  <a:ext uri="{FF2B5EF4-FFF2-40B4-BE49-F238E27FC236}">
                    <a16:creationId xmlns:a16="http://schemas.microsoft.com/office/drawing/2014/main" id="{6CD4E14F-66A5-4B9E-BF54-5FAD3A709561}"/>
                  </a:ext>
                </a:extLst>
              </p:cNvPr>
              <p:cNvSpPr>
                <a:spLocks/>
              </p:cNvSpPr>
              <p:nvPr/>
            </p:nvSpPr>
            <p:spPr bwMode="auto">
              <a:xfrm>
                <a:off x="4700" y="1438"/>
                <a:ext cx="5" cy="5"/>
              </a:xfrm>
              <a:custGeom>
                <a:avLst/>
                <a:gdLst>
                  <a:gd name="T0" fmla="*/ 4 w 25"/>
                  <a:gd name="T1" fmla="*/ 3 h 26"/>
                  <a:gd name="T2" fmla="*/ 5 w 25"/>
                  <a:gd name="T3" fmla="*/ 3 h 26"/>
                  <a:gd name="T4" fmla="*/ 5 w 25"/>
                  <a:gd name="T5" fmla="*/ 2 h 26"/>
                  <a:gd name="T6" fmla="*/ 5 w 25"/>
                  <a:gd name="T7" fmla="*/ 1 h 26"/>
                  <a:gd name="T8" fmla="*/ 4 w 25"/>
                  <a:gd name="T9" fmla="*/ 0 h 26"/>
                  <a:gd name="T10" fmla="*/ 3 w 25"/>
                  <a:gd name="T11" fmla="*/ 0 h 26"/>
                  <a:gd name="T12" fmla="*/ 2 w 25"/>
                  <a:gd name="T13" fmla="*/ 0 h 26"/>
                  <a:gd name="T14" fmla="*/ 1 w 25"/>
                  <a:gd name="T15" fmla="*/ 0 h 26"/>
                  <a:gd name="T16" fmla="*/ 1 w 25"/>
                  <a:gd name="T17" fmla="*/ 1 h 26"/>
                  <a:gd name="T18" fmla="*/ 0 w 25"/>
                  <a:gd name="T19" fmla="*/ 2 h 26"/>
                  <a:gd name="T20" fmla="*/ 0 w 25"/>
                  <a:gd name="T21" fmla="*/ 3 h 26"/>
                  <a:gd name="T22" fmla="*/ 0 w 25"/>
                  <a:gd name="T23" fmla="*/ 4 h 26"/>
                  <a:gd name="T24" fmla="*/ 1 w 25"/>
                  <a:gd name="T25" fmla="*/ 4 h 26"/>
                  <a:gd name="T26" fmla="*/ 1 w 25"/>
                  <a:gd name="T27" fmla="*/ 5 h 26"/>
                  <a:gd name="T28" fmla="*/ 2 w 25"/>
                  <a:gd name="T29" fmla="*/ 5 h 26"/>
                  <a:gd name="T30" fmla="*/ 3 w 25"/>
                  <a:gd name="T31" fmla="*/ 5 h 26"/>
                  <a:gd name="T32" fmla="*/ 4 w 25"/>
                  <a:gd name="T33" fmla="*/ 4 h 26"/>
                  <a:gd name="T34" fmla="*/ 4 w 25"/>
                  <a:gd name="T35" fmla="*/ 3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20" y="17"/>
                    </a:moveTo>
                    <a:lnTo>
                      <a:pt x="24" y="17"/>
                    </a:lnTo>
                    <a:lnTo>
                      <a:pt x="25" y="12"/>
                    </a:lnTo>
                    <a:lnTo>
                      <a:pt x="25" y="7"/>
                    </a:lnTo>
                    <a:lnTo>
                      <a:pt x="21" y="2"/>
                    </a:lnTo>
                    <a:lnTo>
                      <a:pt x="16" y="1"/>
                    </a:lnTo>
                    <a:lnTo>
                      <a:pt x="12" y="1"/>
                    </a:lnTo>
                    <a:lnTo>
                      <a:pt x="7" y="0"/>
                    </a:lnTo>
                    <a:lnTo>
                      <a:pt x="6" y="6"/>
                    </a:lnTo>
                    <a:lnTo>
                      <a:pt x="2" y="10"/>
                    </a:lnTo>
                    <a:lnTo>
                      <a:pt x="0" y="15"/>
                    </a:lnTo>
                    <a:lnTo>
                      <a:pt x="0" y="20"/>
                    </a:lnTo>
                    <a:lnTo>
                      <a:pt x="5" y="20"/>
                    </a:lnTo>
                    <a:lnTo>
                      <a:pt x="5" y="26"/>
                    </a:lnTo>
                    <a:lnTo>
                      <a:pt x="9" y="26"/>
                    </a:lnTo>
                    <a:lnTo>
                      <a:pt x="14" y="26"/>
                    </a:lnTo>
                    <a:lnTo>
                      <a:pt x="20" y="21"/>
                    </a:lnTo>
                    <a:lnTo>
                      <a:pt x="20"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418" name="Freeform 275">
                <a:extLst>
                  <a:ext uri="{FF2B5EF4-FFF2-40B4-BE49-F238E27FC236}">
                    <a16:creationId xmlns:a16="http://schemas.microsoft.com/office/drawing/2014/main" id="{4FF0E816-BDCE-4C59-81EF-64C767B99208}"/>
                  </a:ext>
                </a:extLst>
              </p:cNvPr>
              <p:cNvSpPr>
                <a:spLocks/>
              </p:cNvSpPr>
              <p:nvPr/>
            </p:nvSpPr>
            <p:spPr bwMode="auto">
              <a:xfrm>
                <a:off x="4710" y="1387"/>
                <a:ext cx="14" cy="19"/>
              </a:xfrm>
              <a:custGeom>
                <a:avLst/>
                <a:gdLst>
                  <a:gd name="T0" fmla="*/ 14 w 69"/>
                  <a:gd name="T1" fmla="*/ 10 h 96"/>
                  <a:gd name="T2" fmla="*/ 14 w 69"/>
                  <a:gd name="T3" fmla="*/ 8 h 96"/>
                  <a:gd name="T4" fmla="*/ 14 w 69"/>
                  <a:gd name="T5" fmla="*/ 6 h 96"/>
                  <a:gd name="T6" fmla="*/ 13 w 69"/>
                  <a:gd name="T7" fmla="*/ 6 h 96"/>
                  <a:gd name="T8" fmla="*/ 13 w 69"/>
                  <a:gd name="T9" fmla="*/ 4 h 96"/>
                  <a:gd name="T10" fmla="*/ 12 w 69"/>
                  <a:gd name="T11" fmla="*/ 3 h 96"/>
                  <a:gd name="T12" fmla="*/ 11 w 69"/>
                  <a:gd name="T13" fmla="*/ 2 h 96"/>
                  <a:gd name="T14" fmla="*/ 11 w 69"/>
                  <a:gd name="T15" fmla="*/ 1 h 96"/>
                  <a:gd name="T16" fmla="*/ 10 w 69"/>
                  <a:gd name="T17" fmla="*/ 1 h 96"/>
                  <a:gd name="T18" fmla="*/ 9 w 69"/>
                  <a:gd name="T19" fmla="*/ 0 h 96"/>
                  <a:gd name="T20" fmla="*/ 8 w 69"/>
                  <a:gd name="T21" fmla="*/ 0 h 96"/>
                  <a:gd name="T22" fmla="*/ 7 w 69"/>
                  <a:gd name="T23" fmla="*/ 0 h 96"/>
                  <a:gd name="T24" fmla="*/ 6 w 69"/>
                  <a:gd name="T25" fmla="*/ 1 h 96"/>
                  <a:gd name="T26" fmla="*/ 5 w 69"/>
                  <a:gd name="T27" fmla="*/ 1 h 96"/>
                  <a:gd name="T28" fmla="*/ 4 w 69"/>
                  <a:gd name="T29" fmla="*/ 2 h 96"/>
                  <a:gd name="T30" fmla="*/ 3 w 69"/>
                  <a:gd name="T31" fmla="*/ 3 h 96"/>
                  <a:gd name="T32" fmla="*/ 2 w 69"/>
                  <a:gd name="T33" fmla="*/ 4 h 96"/>
                  <a:gd name="T34" fmla="*/ 1 w 69"/>
                  <a:gd name="T35" fmla="*/ 6 h 96"/>
                  <a:gd name="T36" fmla="*/ 1 w 69"/>
                  <a:gd name="T37" fmla="*/ 6 h 96"/>
                  <a:gd name="T38" fmla="*/ 0 w 69"/>
                  <a:gd name="T39" fmla="*/ 7 h 96"/>
                  <a:gd name="T40" fmla="*/ 0 w 69"/>
                  <a:gd name="T41" fmla="*/ 9 h 96"/>
                  <a:gd name="T42" fmla="*/ 1 w 69"/>
                  <a:gd name="T43" fmla="*/ 10 h 96"/>
                  <a:gd name="T44" fmla="*/ 1 w 69"/>
                  <a:gd name="T45" fmla="*/ 12 h 96"/>
                  <a:gd name="T46" fmla="*/ 1 w 69"/>
                  <a:gd name="T47" fmla="*/ 13 h 96"/>
                  <a:gd name="T48" fmla="*/ 2 w 69"/>
                  <a:gd name="T49" fmla="*/ 14 h 96"/>
                  <a:gd name="T50" fmla="*/ 2 w 69"/>
                  <a:gd name="T51" fmla="*/ 16 h 96"/>
                  <a:gd name="T52" fmla="*/ 3 w 69"/>
                  <a:gd name="T53" fmla="*/ 17 h 96"/>
                  <a:gd name="T54" fmla="*/ 4 w 69"/>
                  <a:gd name="T55" fmla="*/ 18 h 96"/>
                  <a:gd name="T56" fmla="*/ 5 w 69"/>
                  <a:gd name="T57" fmla="*/ 18 h 96"/>
                  <a:gd name="T58" fmla="*/ 6 w 69"/>
                  <a:gd name="T59" fmla="*/ 19 h 96"/>
                  <a:gd name="T60" fmla="*/ 7 w 69"/>
                  <a:gd name="T61" fmla="*/ 19 h 96"/>
                  <a:gd name="T62" fmla="*/ 8 w 69"/>
                  <a:gd name="T63" fmla="*/ 19 h 96"/>
                  <a:gd name="T64" fmla="*/ 9 w 69"/>
                  <a:gd name="T65" fmla="*/ 18 h 96"/>
                  <a:gd name="T66" fmla="*/ 10 w 69"/>
                  <a:gd name="T67" fmla="*/ 18 h 96"/>
                  <a:gd name="T68" fmla="*/ 11 w 69"/>
                  <a:gd name="T69" fmla="*/ 17 h 96"/>
                  <a:gd name="T70" fmla="*/ 12 w 69"/>
                  <a:gd name="T71" fmla="*/ 16 h 96"/>
                  <a:gd name="T72" fmla="*/ 12 w 69"/>
                  <a:gd name="T73" fmla="*/ 15 h 96"/>
                  <a:gd name="T74" fmla="*/ 13 w 69"/>
                  <a:gd name="T75" fmla="*/ 13 h 96"/>
                  <a:gd name="T76" fmla="*/ 13 w 69"/>
                  <a:gd name="T77" fmla="*/ 12 h 96"/>
                  <a:gd name="T78" fmla="*/ 14 w 69"/>
                  <a:gd name="T79" fmla="*/ 11 h 96"/>
                  <a:gd name="T80" fmla="*/ 14 w 69"/>
                  <a:gd name="T81" fmla="*/ 10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
                  <a:gd name="T124" fmla="*/ 0 h 96"/>
                  <a:gd name="T125" fmla="*/ 69 w 69"/>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 h="96">
                    <a:moveTo>
                      <a:pt x="67" y="48"/>
                    </a:moveTo>
                    <a:lnTo>
                      <a:pt x="68" y="42"/>
                    </a:lnTo>
                    <a:lnTo>
                      <a:pt x="69" y="32"/>
                    </a:lnTo>
                    <a:lnTo>
                      <a:pt x="64" y="28"/>
                    </a:lnTo>
                    <a:lnTo>
                      <a:pt x="64" y="22"/>
                    </a:lnTo>
                    <a:lnTo>
                      <a:pt x="60" y="16"/>
                    </a:lnTo>
                    <a:lnTo>
                      <a:pt x="56" y="12"/>
                    </a:lnTo>
                    <a:lnTo>
                      <a:pt x="52" y="6"/>
                    </a:lnTo>
                    <a:lnTo>
                      <a:pt x="47" y="6"/>
                    </a:lnTo>
                    <a:lnTo>
                      <a:pt x="43" y="1"/>
                    </a:lnTo>
                    <a:lnTo>
                      <a:pt x="38" y="0"/>
                    </a:lnTo>
                    <a:lnTo>
                      <a:pt x="34" y="0"/>
                    </a:lnTo>
                    <a:lnTo>
                      <a:pt x="28" y="4"/>
                    </a:lnTo>
                    <a:lnTo>
                      <a:pt x="24" y="4"/>
                    </a:lnTo>
                    <a:lnTo>
                      <a:pt x="18" y="9"/>
                    </a:lnTo>
                    <a:lnTo>
                      <a:pt x="14" y="13"/>
                    </a:lnTo>
                    <a:lnTo>
                      <a:pt x="8" y="18"/>
                    </a:lnTo>
                    <a:lnTo>
                      <a:pt x="7" y="28"/>
                    </a:lnTo>
                    <a:lnTo>
                      <a:pt x="7" y="32"/>
                    </a:lnTo>
                    <a:lnTo>
                      <a:pt x="1" y="37"/>
                    </a:lnTo>
                    <a:lnTo>
                      <a:pt x="0" y="47"/>
                    </a:lnTo>
                    <a:lnTo>
                      <a:pt x="4" y="53"/>
                    </a:lnTo>
                    <a:lnTo>
                      <a:pt x="3" y="63"/>
                    </a:lnTo>
                    <a:lnTo>
                      <a:pt x="3" y="67"/>
                    </a:lnTo>
                    <a:lnTo>
                      <a:pt x="8" y="73"/>
                    </a:lnTo>
                    <a:lnTo>
                      <a:pt x="12" y="79"/>
                    </a:lnTo>
                    <a:lnTo>
                      <a:pt x="16" y="84"/>
                    </a:lnTo>
                    <a:lnTo>
                      <a:pt x="20" y="89"/>
                    </a:lnTo>
                    <a:lnTo>
                      <a:pt x="25" y="90"/>
                    </a:lnTo>
                    <a:lnTo>
                      <a:pt x="29" y="96"/>
                    </a:lnTo>
                    <a:lnTo>
                      <a:pt x="34" y="96"/>
                    </a:lnTo>
                    <a:lnTo>
                      <a:pt x="38" y="96"/>
                    </a:lnTo>
                    <a:lnTo>
                      <a:pt x="44" y="91"/>
                    </a:lnTo>
                    <a:lnTo>
                      <a:pt x="49" y="92"/>
                    </a:lnTo>
                    <a:lnTo>
                      <a:pt x="54" y="87"/>
                    </a:lnTo>
                    <a:lnTo>
                      <a:pt x="59" y="82"/>
                    </a:lnTo>
                    <a:lnTo>
                      <a:pt x="60" y="77"/>
                    </a:lnTo>
                    <a:lnTo>
                      <a:pt x="65" y="67"/>
                    </a:lnTo>
                    <a:lnTo>
                      <a:pt x="65" y="63"/>
                    </a:lnTo>
                    <a:lnTo>
                      <a:pt x="67" y="58"/>
                    </a:lnTo>
                    <a:lnTo>
                      <a:pt x="67" y="48"/>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419" name="Freeform 276">
                <a:extLst>
                  <a:ext uri="{FF2B5EF4-FFF2-40B4-BE49-F238E27FC236}">
                    <a16:creationId xmlns:a16="http://schemas.microsoft.com/office/drawing/2014/main" id="{6720BDC7-6D75-446F-A5C4-3AC669448248}"/>
                  </a:ext>
                </a:extLst>
              </p:cNvPr>
              <p:cNvSpPr>
                <a:spLocks/>
              </p:cNvSpPr>
              <p:nvPr/>
            </p:nvSpPr>
            <p:spPr bwMode="auto">
              <a:xfrm>
                <a:off x="4710" y="1387"/>
                <a:ext cx="14" cy="19"/>
              </a:xfrm>
              <a:custGeom>
                <a:avLst/>
                <a:gdLst>
                  <a:gd name="T0" fmla="*/ 14 w 69"/>
                  <a:gd name="T1" fmla="*/ 10 h 96"/>
                  <a:gd name="T2" fmla="*/ 14 w 69"/>
                  <a:gd name="T3" fmla="*/ 8 h 96"/>
                  <a:gd name="T4" fmla="*/ 14 w 69"/>
                  <a:gd name="T5" fmla="*/ 6 h 96"/>
                  <a:gd name="T6" fmla="*/ 13 w 69"/>
                  <a:gd name="T7" fmla="*/ 6 h 96"/>
                  <a:gd name="T8" fmla="*/ 13 w 69"/>
                  <a:gd name="T9" fmla="*/ 4 h 96"/>
                  <a:gd name="T10" fmla="*/ 12 w 69"/>
                  <a:gd name="T11" fmla="*/ 3 h 96"/>
                  <a:gd name="T12" fmla="*/ 11 w 69"/>
                  <a:gd name="T13" fmla="*/ 2 h 96"/>
                  <a:gd name="T14" fmla="*/ 11 w 69"/>
                  <a:gd name="T15" fmla="*/ 1 h 96"/>
                  <a:gd name="T16" fmla="*/ 10 w 69"/>
                  <a:gd name="T17" fmla="*/ 1 h 96"/>
                  <a:gd name="T18" fmla="*/ 9 w 69"/>
                  <a:gd name="T19" fmla="*/ 0 h 96"/>
                  <a:gd name="T20" fmla="*/ 8 w 69"/>
                  <a:gd name="T21" fmla="*/ 0 h 96"/>
                  <a:gd name="T22" fmla="*/ 7 w 69"/>
                  <a:gd name="T23" fmla="*/ 0 h 96"/>
                  <a:gd name="T24" fmla="*/ 6 w 69"/>
                  <a:gd name="T25" fmla="*/ 1 h 96"/>
                  <a:gd name="T26" fmla="*/ 5 w 69"/>
                  <a:gd name="T27" fmla="*/ 1 h 96"/>
                  <a:gd name="T28" fmla="*/ 4 w 69"/>
                  <a:gd name="T29" fmla="*/ 2 h 96"/>
                  <a:gd name="T30" fmla="*/ 3 w 69"/>
                  <a:gd name="T31" fmla="*/ 3 h 96"/>
                  <a:gd name="T32" fmla="*/ 2 w 69"/>
                  <a:gd name="T33" fmla="*/ 4 h 96"/>
                  <a:gd name="T34" fmla="*/ 1 w 69"/>
                  <a:gd name="T35" fmla="*/ 6 h 96"/>
                  <a:gd name="T36" fmla="*/ 1 w 69"/>
                  <a:gd name="T37" fmla="*/ 6 h 96"/>
                  <a:gd name="T38" fmla="*/ 0 w 69"/>
                  <a:gd name="T39" fmla="*/ 7 h 96"/>
                  <a:gd name="T40" fmla="*/ 0 w 69"/>
                  <a:gd name="T41" fmla="*/ 9 h 96"/>
                  <a:gd name="T42" fmla="*/ 1 w 69"/>
                  <a:gd name="T43" fmla="*/ 10 h 96"/>
                  <a:gd name="T44" fmla="*/ 1 w 69"/>
                  <a:gd name="T45" fmla="*/ 12 h 96"/>
                  <a:gd name="T46" fmla="*/ 1 w 69"/>
                  <a:gd name="T47" fmla="*/ 13 h 96"/>
                  <a:gd name="T48" fmla="*/ 2 w 69"/>
                  <a:gd name="T49" fmla="*/ 14 h 96"/>
                  <a:gd name="T50" fmla="*/ 2 w 69"/>
                  <a:gd name="T51" fmla="*/ 16 h 96"/>
                  <a:gd name="T52" fmla="*/ 3 w 69"/>
                  <a:gd name="T53" fmla="*/ 17 h 96"/>
                  <a:gd name="T54" fmla="*/ 4 w 69"/>
                  <a:gd name="T55" fmla="*/ 18 h 96"/>
                  <a:gd name="T56" fmla="*/ 5 w 69"/>
                  <a:gd name="T57" fmla="*/ 18 h 96"/>
                  <a:gd name="T58" fmla="*/ 6 w 69"/>
                  <a:gd name="T59" fmla="*/ 19 h 96"/>
                  <a:gd name="T60" fmla="*/ 7 w 69"/>
                  <a:gd name="T61" fmla="*/ 19 h 96"/>
                  <a:gd name="T62" fmla="*/ 8 w 69"/>
                  <a:gd name="T63" fmla="*/ 19 h 96"/>
                  <a:gd name="T64" fmla="*/ 9 w 69"/>
                  <a:gd name="T65" fmla="*/ 18 h 96"/>
                  <a:gd name="T66" fmla="*/ 10 w 69"/>
                  <a:gd name="T67" fmla="*/ 18 h 96"/>
                  <a:gd name="T68" fmla="*/ 11 w 69"/>
                  <a:gd name="T69" fmla="*/ 17 h 96"/>
                  <a:gd name="T70" fmla="*/ 12 w 69"/>
                  <a:gd name="T71" fmla="*/ 16 h 96"/>
                  <a:gd name="T72" fmla="*/ 12 w 69"/>
                  <a:gd name="T73" fmla="*/ 15 h 96"/>
                  <a:gd name="T74" fmla="*/ 13 w 69"/>
                  <a:gd name="T75" fmla="*/ 13 h 96"/>
                  <a:gd name="T76" fmla="*/ 13 w 69"/>
                  <a:gd name="T77" fmla="*/ 12 h 96"/>
                  <a:gd name="T78" fmla="*/ 14 w 69"/>
                  <a:gd name="T79" fmla="*/ 11 h 96"/>
                  <a:gd name="T80" fmla="*/ 14 w 69"/>
                  <a:gd name="T81" fmla="*/ 10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
                  <a:gd name="T124" fmla="*/ 0 h 96"/>
                  <a:gd name="T125" fmla="*/ 69 w 69"/>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 h="96">
                    <a:moveTo>
                      <a:pt x="67" y="48"/>
                    </a:moveTo>
                    <a:lnTo>
                      <a:pt x="68" y="42"/>
                    </a:lnTo>
                    <a:lnTo>
                      <a:pt x="69" y="32"/>
                    </a:lnTo>
                    <a:lnTo>
                      <a:pt x="64" y="28"/>
                    </a:lnTo>
                    <a:lnTo>
                      <a:pt x="64" y="22"/>
                    </a:lnTo>
                    <a:lnTo>
                      <a:pt x="60" y="16"/>
                    </a:lnTo>
                    <a:lnTo>
                      <a:pt x="56" y="12"/>
                    </a:lnTo>
                    <a:lnTo>
                      <a:pt x="52" y="6"/>
                    </a:lnTo>
                    <a:lnTo>
                      <a:pt x="47" y="6"/>
                    </a:lnTo>
                    <a:lnTo>
                      <a:pt x="43" y="1"/>
                    </a:lnTo>
                    <a:lnTo>
                      <a:pt x="38" y="0"/>
                    </a:lnTo>
                    <a:lnTo>
                      <a:pt x="34" y="0"/>
                    </a:lnTo>
                    <a:lnTo>
                      <a:pt x="28" y="4"/>
                    </a:lnTo>
                    <a:lnTo>
                      <a:pt x="24" y="4"/>
                    </a:lnTo>
                    <a:lnTo>
                      <a:pt x="18" y="9"/>
                    </a:lnTo>
                    <a:lnTo>
                      <a:pt x="14" y="13"/>
                    </a:lnTo>
                    <a:lnTo>
                      <a:pt x="8" y="18"/>
                    </a:lnTo>
                    <a:lnTo>
                      <a:pt x="7" y="28"/>
                    </a:lnTo>
                    <a:lnTo>
                      <a:pt x="7" y="32"/>
                    </a:lnTo>
                    <a:lnTo>
                      <a:pt x="1" y="37"/>
                    </a:lnTo>
                    <a:lnTo>
                      <a:pt x="0" y="47"/>
                    </a:lnTo>
                    <a:lnTo>
                      <a:pt x="4" y="53"/>
                    </a:lnTo>
                    <a:lnTo>
                      <a:pt x="3" y="63"/>
                    </a:lnTo>
                    <a:lnTo>
                      <a:pt x="3" y="67"/>
                    </a:lnTo>
                    <a:lnTo>
                      <a:pt x="8" y="73"/>
                    </a:lnTo>
                    <a:lnTo>
                      <a:pt x="12" y="79"/>
                    </a:lnTo>
                    <a:lnTo>
                      <a:pt x="16" y="84"/>
                    </a:lnTo>
                    <a:lnTo>
                      <a:pt x="20" y="89"/>
                    </a:lnTo>
                    <a:lnTo>
                      <a:pt x="25" y="90"/>
                    </a:lnTo>
                    <a:lnTo>
                      <a:pt x="29" y="96"/>
                    </a:lnTo>
                    <a:lnTo>
                      <a:pt x="34" y="96"/>
                    </a:lnTo>
                    <a:lnTo>
                      <a:pt x="38" y="96"/>
                    </a:lnTo>
                    <a:lnTo>
                      <a:pt x="44" y="91"/>
                    </a:lnTo>
                    <a:lnTo>
                      <a:pt x="49" y="92"/>
                    </a:lnTo>
                    <a:lnTo>
                      <a:pt x="54" y="87"/>
                    </a:lnTo>
                    <a:lnTo>
                      <a:pt x="59" y="82"/>
                    </a:lnTo>
                    <a:lnTo>
                      <a:pt x="60" y="77"/>
                    </a:lnTo>
                    <a:lnTo>
                      <a:pt x="65" y="67"/>
                    </a:lnTo>
                    <a:lnTo>
                      <a:pt x="65" y="63"/>
                    </a:lnTo>
                    <a:lnTo>
                      <a:pt x="67" y="58"/>
                    </a:lnTo>
                    <a:lnTo>
                      <a:pt x="67" y="48"/>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420" name="Freeform 277">
                <a:extLst>
                  <a:ext uri="{FF2B5EF4-FFF2-40B4-BE49-F238E27FC236}">
                    <a16:creationId xmlns:a16="http://schemas.microsoft.com/office/drawing/2014/main" id="{FFAB8F71-692F-4A8D-BB82-BBAF13473659}"/>
                  </a:ext>
                </a:extLst>
              </p:cNvPr>
              <p:cNvSpPr>
                <a:spLocks/>
              </p:cNvSpPr>
              <p:nvPr/>
            </p:nvSpPr>
            <p:spPr bwMode="auto">
              <a:xfrm>
                <a:off x="4724" y="1359"/>
                <a:ext cx="5" cy="5"/>
              </a:xfrm>
              <a:custGeom>
                <a:avLst/>
                <a:gdLst>
                  <a:gd name="T0" fmla="*/ 4 w 25"/>
                  <a:gd name="T1" fmla="*/ 4 h 26"/>
                  <a:gd name="T2" fmla="*/ 5 w 25"/>
                  <a:gd name="T3" fmla="*/ 3 h 26"/>
                  <a:gd name="T4" fmla="*/ 5 w 25"/>
                  <a:gd name="T5" fmla="*/ 2 h 26"/>
                  <a:gd name="T6" fmla="*/ 5 w 25"/>
                  <a:gd name="T7" fmla="*/ 1 h 26"/>
                  <a:gd name="T8" fmla="*/ 4 w 25"/>
                  <a:gd name="T9" fmla="*/ 1 h 26"/>
                  <a:gd name="T10" fmla="*/ 4 w 25"/>
                  <a:gd name="T11" fmla="*/ 0 h 26"/>
                  <a:gd name="T12" fmla="*/ 3 w 25"/>
                  <a:gd name="T13" fmla="*/ 0 h 26"/>
                  <a:gd name="T14" fmla="*/ 2 w 25"/>
                  <a:gd name="T15" fmla="*/ 0 h 26"/>
                  <a:gd name="T16" fmla="*/ 2 w 25"/>
                  <a:gd name="T17" fmla="*/ 1 h 26"/>
                  <a:gd name="T18" fmla="*/ 1 w 25"/>
                  <a:gd name="T19" fmla="*/ 1 h 26"/>
                  <a:gd name="T20" fmla="*/ 1 w 25"/>
                  <a:gd name="T21" fmla="*/ 2 h 26"/>
                  <a:gd name="T22" fmla="*/ 1 w 25"/>
                  <a:gd name="T23" fmla="*/ 3 h 26"/>
                  <a:gd name="T24" fmla="*/ 0 w 25"/>
                  <a:gd name="T25" fmla="*/ 3 h 26"/>
                  <a:gd name="T26" fmla="*/ 1 w 25"/>
                  <a:gd name="T27" fmla="*/ 4 h 26"/>
                  <a:gd name="T28" fmla="*/ 1 w 25"/>
                  <a:gd name="T29" fmla="*/ 5 h 26"/>
                  <a:gd name="T30" fmla="*/ 2 w 25"/>
                  <a:gd name="T31" fmla="*/ 5 h 26"/>
                  <a:gd name="T32" fmla="*/ 3 w 25"/>
                  <a:gd name="T33" fmla="*/ 5 h 26"/>
                  <a:gd name="T34" fmla="*/ 4 w 25"/>
                  <a:gd name="T35" fmla="*/ 5 h 26"/>
                  <a:gd name="T36" fmla="*/ 4 w 25"/>
                  <a:gd name="T37" fmla="*/ 4 h 26"/>
                  <a:gd name="T38" fmla="*/ 4 w 25"/>
                  <a:gd name="T39" fmla="*/ 4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26"/>
                  <a:gd name="T62" fmla="*/ 25 w 25"/>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26">
                    <a:moveTo>
                      <a:pt x="22" y="22"/>
                    </a:moveTo>
                    <a:lnTo>
                      <a:pt x="24" y="16"/>
                    </a:lnTo>
                    <a:lnTo>
                      <a:pt x="24" y="11"/>
                    </a:lnTo>
                    <a:lnTo>
                      <a:pt x="25" y="7"/>
                    </a:lnTo>
                    <a:lnTo>
                      <a:pt x="19" y="6"/>
                    </a:lnTo>
                    <a:lnTo>
                      <a:pt x="20" y="1"/>
                    </a:lnTo>
                    <a:lnTo>
                      <a:pt x="16" y="1"/>
                    </a:lnTo>
                    <a:lnTo>
                      <a:pt x="11" y="0"/>
                    </a:lnTo>
                    <a:lnTo>
                      <a:pt x="10" y="6"/>
                    </a:lnTo>
                    <a:lnTo>
                      <a:pt x="6" y="5"/>
                    </a:lnTo>
                    <a:lnTo>
                      <a:pt x="6" y="10"/>
                    </a:lnTo>
                    <a:lnTo>
                      <a:pt x="4" y="15"/>
                    </a:lnTo>
                    <a:lnTo>
                      <a:pt x="0" y="15"/>
                    </a:lnTo>
                    <a:lnTo>
                      <a:pt x="4" y="20"/>
                    </a:lnTo>
                    <a:lnTo>
                      <a:pt x="3" y="25"/>
                    </a:lnTo>
                    <a:lnTo>
                      <a:pt x="9" y="25"/>
                    </a:lnTo>
                    <a:lnTo>
                      <a:pt x="13" y="26"/>
                    </a:lnTo>
                    <a:lnTo>
                      <a:pt x="18" y="26"/>
                    </a:lnTo>
                    <a:lnTo>
                      <a:pt x="18" y="22"/>
                    </a:lnTo>
                    <a:lnTo>
                      <a:pt x="22"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421" name="Freeform 278">
                <a:extLst>
                  <a:ext uri="{FF2B5EF4-FFF2-40B4-BE49-F238E27FC236}">
                    <a16:creationId xmlns:a16="http://schemas.microsoft.com/office/drawing/2014/main" id="{65E67DFD-264A-4AA1-9FA3-AD79FB9329D9}"/>
                  </a:ext>
                </a:extLst>
              </p:cNvPr>
              <p:cNvSpPr>
                <a:spLocks/>
              </p:cNvSpPr>
              <p:nvPr/>
            </p:nvSpPr>
            <p:spPr bwMode="auto">
              <a:xfrm>
                <a:off x="4724" y="1359"/>
                <a:ext cx="5" cy="5"/>
              </a:xfrm>
              <a:custGeom>
                <a:avLst/>
                <a:gdLst>
                  <a:gd name="T0" fmla="*/ 4 w 25"/>
                  <a:gd name="T1" fmla="*/ 4 h 26"/>
                  <a:gd name="T2" fmla="*/ 5 w 25"/>
                  <a:gd name="T3" fmla="*/ 3 h 26"/>
                  <a:gd name="T4" fmla="*/ 5 w 25"/>
                  <a:gd name="T5" fmla="*/ 2 h 26"/>
                  <a:gd name="T6" fmla="*/ 5 w 25"/>
                  <a:gd name="T7" fmla="*/ 1 h 26"/>
                  <a:gd name="T8" fmla="*/ 4 w 25"/>
                  <a:gd name="T9" fmla="*/ 1 h 26"/>
                  <a:gd name="T10" fmla="*/ 4 w 25"/>
                  <a:gd name="T11" fmla="*/ 0 h 26"/>
                  <a:gd name="T12" fmla="*/ 3 w 25"/>
                  <a:gd name="T13" fmla="*/ 0 h 26"/>
                  <a:gd name="T14" fmla="*/ 2 w 25"/>
                  <a:gd name="T15" fmla="*/ 0 h 26"/>
                  <a:gd name="T16" fmla="*/ 2 w 25"/>
                  <a:gd name="T17" fmla="*/ 1 h 26"/>
                  <a:gd name="T18" fmla="*/ 1 w 25"/>
                  <a:gd name="T19" fmla="*/ 1 h 26"/>
                  <a:gd name="T20" fmla="*/ 1 w 25"/>
                  <a:gd name="T21" fmla="*/ 2 h 26"/>
                  <a:gd name="T22" fmla="*/ 1 w 25"/>
                  <a:gd name="T23" fmla="*/ 3 h 26"/>
                  <a:gd name="T24" fmla="*/ 0 w 25"/>
                  <a:gd name="T25" fmla="*/ 3 h 26"/>
                  <a:gd name="T26" fmla="*/ 1 w 25"/>
                  <a:gd name="T27" fmla="*/ 4 h 26"/>
                  <a:gd name="T28" fmla="*/ 1 w 25"/>
                  <a:gd name="T29" fmla="*/ 5 h 26"/>
                  <a:gd name="T30" fmla="*/ 2 w 25"/>
                  <a:gd name="T31" fmla="*/ 5 h 26"/>
                  <a:gd name="T32" fmla="*/ 3 w 25"/>
                  <a:gd name="T33" fmla="*/ 5 h 26"/>
                  <a:gd name="T34" fmla="*/ 4 w 25"/>
                  <a:gd name="T35" fmla="*/ 5 h 26"/>
                  <a:gd name="T36" fmla="*/ 4 w 25"/>
                  <a:gd name="T37" fmla="*/ 4 h 26"/>
                  <a:gd name="T38" fmla="*/ 4 w 25"/>
                  <a:gd name="T39" fmla="*/ 4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26"/>
                  <a:gd name="T62" fmla="*/ 25 w 25"/>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26">
                    <a:moveTo>
                      <a:pt x="22" y="22"/>
                    </a:moveTo>
                    <a:lnTo>
                      <a:pt x="24" y="16"/>
                    </a:lnTo>
                    <a:lnTo>
                      <a:pt x="24" y="11"/>
                    </a:lnTo>
                    <a:lnTo>
                      <a:pt x="25" y="7"/>
                    </a:lnTo>
                    <a:lnTo>
                      <a:pt x="19" y="6"/>
                    </a:lnTo>
                    <a:lnTo>
                      <a:pt x="20" y="1"/>
                    </a:lnTo>
                    <a:lnTo>
                      <a:pt x="16" y="1"/>
                    </a:lnTo>
                    <a:lnTo>
                      <a:pt x="11" y="0"/>
                    </a:lnTo>
                    <a:lnTo>
                      <a:pt x="10" y="6"/>
                    </a:lnTo>
                    <a:lnTo>
                      <a:pt x="6" y="5"/>
                    </a:lnTo>
                    <a:lnTo>
                      <a:pt x="6" y="10"/>
                    </a:lnTo>
                    <a:lnTo>
                      <a:pt x="4" y="15"/>
                    </a:lnTo>
                    <a:lnTo>
                      <a:pt x="0" y="15"/>
                    </a:lnTo>
                    <a:lnTo>
                      <a:pt x="4" y="20"/>
                    </a:lnTo>
                    <a:lnTo>
                      <a:pt x="3" y="25"/>
                    </a:lnTo>
                    <a:lnTo>
                      <a:pt x="9" y="25"/>
                    </a:lnTo>
                    <a:lnTo>
                      <a:pt x="13" y="26"/>
                    </a:lnTo>
                    <a:lnTo>
                      <a:pt x="18" y="26"/>
                    </a:lnTo>
                    <a:lnTo>
                      <a:pt x="18" y="22"/>
                    </a:lnTo>
                    <a:lnTo>
                      <a:pt x="22"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422" name="Freeform 279">
                <a:extLst>
                  <a:ext uri="{FF2B5EF4-FFF2-40B4-BE49-F238E27FC236}">
                    <a16:creationId xmlns:a16="http://schemas.microsoft.com/office/drawing/2014/main" id="{37EF15E4-D26B-46A1-B140-1354DBADA30F}"/>
                  </a:ext>
                </a:extLst>
              </p:cNvPr>
              <p:cNvSpPr>
                <a:spLocks/>
              </p:cNvSpPr>
              <p:nvPr/>
            </p:nvSpPr>
            <p:spPr bwMode="auto">
              <a:xfrm>
                <a:off x="4741" y="1399"/>
                <a:ext cx="5" cy="6"/>
              </a:xfrm>
              <a:custGeom>
                <a:avLst/>
                <a:gdLst>
                  <a:gd name="T0" fmla="*/ 4 w 25"/>
                  <a:gd name="T1" fmla="*/ 3 h 26"/>
                  <a:gd name="T2" fmla="*/ 5 w 25"/>
                  <a:gd name="T3" fmla="*/ 4 h 26"/>
                  <a:gd name="T4" fmla="*/ 5 w 25"/>
                  <a:gd name="T5" fmla="*/ 3 h 26"/>
                  <a:gd name="T6" fmla="*/ 5 w 25"/>
                  <a:gd name="T7" fmla="*/ 1 h 26"/>
                  <a:gd name="T8" fmla="*/ 4 w 25"/>
                  <a:gd name="T9" fmla="*/ 0 h 26"/>
                  <a:gd name="T10" fmla="*/ 3 w 25"/>
                  <a:gd name="T11" fmla="*/ 0 h 26"/>
                  <a:gd name="T12" fmla="*/ 2 w 25"/>
                  <a:gd name="T13" fmla="*/ 0 h 26"/>
                  <a:gd name="T14" fmla="*/ 1 w 25"/>
                  <a:gd name="T15" fmla="*/ 1 h 26"/>
                  <a:gd name="T16" fmla="*/ 1 w 25"/>
                  <a:gd name="T17" fmla="*/ 2 h 26"/>
                  <a:gd name="T18" fmla="*/ 0 w 25"/>
                  <a:gd name="T19" fmla="*/ 2 h 26"/>
                  <a:gd name="T20" fmla="*/ 0 w 25"/>
                  <a:gd name="T21" fmla="*/ 3 h 26"/>
                  <a:gd name="T22" fmla="*/ 0 w 25"/>
                  <a:gd name="T23" fmla="*/ 4 h 26"/>
                  <a:gd name="T24" fmla="*/ 1 w 25"/>
                  <a:gd name="T25" fmla="*/ 5 h 26"/>
                  <a:gd name="T26" fmla="*/ 1 w 25"/>
                  <a:gd name="T27" fmla="*/ 6 h 26"/>
                  <a:gd name="T28" fmla="*/ 2 w 25"/>
                  <a:gd name="T29" fmla="*/ 6 h 26"/>
                  <a:gd name="T30" fmla="*/ 3 w 25"/>
                  <a:gd name="T31" fmla="*/ 6 h 26"/>
                  <a:gd name="T32" fmla="*/ 4 w 25"/>
                  <a:gd name="T33" fmla="*/ 5 h 26"/>
                  <a:gd name="T34" fmla="*/ 4 w 25"/>
                  <a:gd name="T35" fmla="*/ 3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19" y="15"/>
                    </a:moveTo>
                    <a:lnTo>
                      <a:pt x="23" y="16"/>
                    </a:lnTo>
                    <a:lnTo>
                      <a:pt x="23" y="11"/>
                    </a:lnTo>
                    <a:lnTo>
                      <a:pt x="25" y="6"/>
                    </a:lnTo>
                    <a:lnTo>
                      <a:pt x="20" y="1"/>
                    </a:lnTo>
                    <a:lnTo>
                      <a:pt x="16" y="1"/>
                    </a:lnTo>
                    <a:lnTo>
                      <a:pt x="11" y="0"/>
                    </a:lnTo>
                    <a:lnTo>
                      <a:pt x="5" y="5"/>
                    </a:lnTo>
                    <a:lnTo>
                      <a:pt x="5" y="10"/>
                    </a:lnTo>
                    <a:lnTo>
                      <a:pt x="0" y="10"/>
                    </a:lnTo>
                    <a:lnTo>
                      <a:pt x="0" y="14"/>
                    </a:lnTo>
                    <a:lnTo>
                      <a:pt x="0" y="19"/>
                    </a:lnTo>
                    <a:lnTo>
                      <a:pt x="4" y="20"/>
                    </a:lnTo>
                    <a:lnTo>
                      <a:pt x="3" y="24"/>
                    </a:lnTo>
                    <a:lnTo>
                      <a:pt x="9" y="26"/>
                    </a:lnTo>
                    <a:lnTo>
                      <a:pt x="13" y="26"/>
                    </a:lnTo>
                    <a:lnTo>
                      <a:pt x="18" y="21"/>
                    </a:lnTo>
                    <a:lnTo>
                      <a:pt x="19" y="15"/>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423" name="Freeform 280">
                <a:extLst>
                  <a:ext uri="{FF2B5EF4-FFF2-40B4-BE49-F238E27FC236}">
                    <a16:creationId xmlns:a16="http://schemas.microsoft.com/office/drawing/2014/main" id="{A7D2E859-3F77-47F2-A30C-40EE125039B4}"/>
                  </a:ext>
                </a:extLst>
              </p:cNvPr>
              <p:cNvSpPr>
                <a:spLocks/>
              </p:cNvSpPr>
              <p:nvPr/>
            </p:nvSpPr>
            <p:spPr bwMode="auto">
              <a:xfrm>
                <a:off x="4741" y="1399"/>
                <a:ext cx="5" cy="6"/>
              </a:xfrm>
              <a:custGeom>
                <a:avLst/>
                <a:gdLst>
                  <a:gd name="T0" fmla="*/ 4 w 25"/>
                  <a:gd name="T1" fmla="*/ 3 h 26"/>
                  <a:gd name="T2" fmla="*/ 5 w 25"/>
                  <a:gd name="T3" fmla="*/ 4 h 26"/>
                  <a:gd name="T4" fmla="*/ 5 w 25"/>
                  <a:gd name="T5" fmla="*/ 3 h 26"/>
                  <a:gd name="T6" fmla="*/ 5 w 25"/>
                  <a:gd name="T7" fmla="*/ 1 h 26"/>
                  <a:gd name="T8" fmla="*/ 4 w 25"/>
                  <a:gd name="T9" fmla="*/ 0 h 26"/>
                  <a:gd name="T10" fmla="*/ 3 w 25"/>
                  <a:gd name="T11" fmla="*/ 0 h 26"/>
                  <a:gd name="T12" fmla="*/ 2 w 25"/>
                  <a:gd name="T13" fmla="*/ 0 h 26"/>
                  <a:gd name="T14" fmla="*/ 1 w 25"/>
                  <a:gd name="T15" fmla="*/ 1 h 26"/>
                  <a:gd name="T16" fmla="*/ 1 w 25"/>
                  <a:gd name="T17" fmla="*/ 2 h 26"/>
                  <a:gd name="T18" fmla="*/ 0 w 25"/>
                  <a:gd name="T19" fmla="*/ 2 h 26"/>
                  <a:gd name="T20" fmla="*/ 0 w 25"/>
                  <a:gd name="T21" fmla="*/ 3 h 26"/>
                  <a:gd name="T22" fmla="*/ 0 w 25"/>
                  <a:gd name="T23" fmla="*/ 4 h 26"/>
                  <a:gd name="T24" fmla="*/ 1 w 25"/>
                  <a:gd name="T25" fmla="*/ 5 h 26"/>
                  <a:gd name="T26" fmla="*/ 1 w 25"/>
                  <a:gd name="T27" fmla="*/ 6 h 26"/>
                  <a:gd name="T28" fmla="*/ 2 w 25"/>
                  <a:gd name="T29" fmla="*/ 6 h 26"/>
                  <a:gd name="T30" fmla="*/ 3 w 25"/>
                  <a:gd name="T31" fmla="*/ 6 h 26"/>
                  <a:gd name="T32" fmla="*/ 4 w 25"/>
                  <a:gd name="T33" fmla="*/ 5 h 26"/>
                  <a:gd name="T34" fmla="*/ 4 w 25"/>
                  <a:gd name="T35" fmla="*/ 3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19" y="15"/>
                    </a:moveTo>
                    <a:lnTo>
                      <a:pt x="23" y="16"/>
                    </a:lnTo>
                    <a:lnTo>
                      <a:pt x="23" y="11"/>
                    </a:lnTo>
                    <a:lnTo>
                      <a:pt x="25" y="6"/>
                    </a:lnTo>
                    <a:lnTo>
                      <a:pt x="20" y="1"/>
                    </a:lnTo>
                    <a:lnTo>
                      <a:pt x="16" y="1"/>
                    </a:lnTo>
                    <a:lnTo>
                      <a:pt x="11" y="0"/>
                    </a:lnTo>
                    <a:lnTo>
                      <a:pt x="5" y="5"/>
                    </a:lnTo>
                    <a:lnTo>
                      <a:pt x="5" y="10"/>
                    </a:lnTo>
                    <a:lnTo>
                      <a:pt x="0" y="10"/>
                    </a:lnTo>
                    <a:lnTo>
                      <a:pt x="0" y="14"/>
                    </a:lnTo>
                    <a:lnTo>
                      <a:pt x="0" y="19"/>
                    </a:lnTo>
                    <a:lnTo>
                      <a:pt x="4" y="20"/>
                    </a:lnTo>
                    <a:lnTo>
                      <a:pt x="3" y="24"/>
                    </a:lnTo>
                    <a:lnTo>
                      <a:pt x="9" y="26"/>
                    </a:lnTo>
                    <a:lnTo>
                      <a:pt x="13" y="26"/>
                    </a:lnTo>
                    <a:lnTo>
                      <a:pt x="18" y="21"/>
                    </a:lnTo>
                    <a:lnTo>
                      <a:pt x="19" y="15"/>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424" name="Freeform 281">
                <a:extLst>
                  <a:ext uri="{FF2B5EF4-FFF2-40B4-BE49-F238E27FC236}">
                    <a16:creationId xmlns:a16="http://schemas.microsoft.com/office/drawing/2014/main" id="{5911D759-58A5-42E2-A8BB-678F8B17EEC8}"/>
                  </a:ext>
                </a:extLst>
              </p:cNvPr>
              <p:cNvSpPr>
                <a:spLocks/>
              </p:cNvSpPr>
              <p:nvPr/>
            </p:nvSpPr>
            <p:spPr bwMode="auto">
              <a:xfrm>
                <a:off x="4727" y="1426"/>
                <a:ext cx="5" cy="7"/>
              </a:xfrm>
              <a:custGeom>
                <a:avLst/>
                <a:gdLst>
                  <a:gd name="T0" fmla="*/ 4 w 25"/>
                  <a:gd name="T1" fmla="*/ 5 h 31"/>
                  <a:gd name="T2" fmla="*/ 5 w 25"/>
                  <a:gd name="T3" fmla="*/ 4 h 31"/>
                  <a:gd name="T4" fmla="*/ 5 w 25"/>
                  <a:gd name="T5" fmla="*/ 2 h 31"/>
                  <a:gd name="T6" fmla="*/ 5 w 25"/>
                  <a:gd name="T7" fmla="*/ 2 h 31"/>
                  <a:gd name="T8" fmla="*/ 4 w 25"/>
                  <a:gd name="T9" fmla="*/ 1 h 31"/>
                  <a:gd name="T10" fmla="*/ 4 w 25"/>
                  <a:gd name="T11" fmla="*/ 0 h 31"/>
                  <a:gd name="T12" fmla="*/ 3 w 25"/>
                  <a:gd name="T13" fmla="*/ 0 h 31"/>
                  <a:gd name="T14" fmla="*/ 2 w 25"/>
                  <a:gd name="T15" fmla="*/ 0 h 31"/>
                  <a:gd name="T16" fmla="*/ 2 w 25"/>
                  <a:gd name="T17" fmla="*/ 1 h 31"/>
                  <a:gd name="T18" fmla="*/ 1 w 25"/>
                  <a:gd name="T19" fmla="*/ 1 h 31"/>
                  <a:gd name="T20" fmla="*/ 1 w 25"/>
                  <a:gd name="T21" fmla="*/ 2 h 31"/>
                  <a:gd name="T22" fmla="*/ 0 w 25"/>
                  <a:gd name="T23" fmla="*/ 2 h 31"/>
                  <a:gd name="T24" fmla="*/ 0 w 25"/>
                  <a:gd name="T25" fmla="*/ 3 h 31"/>
                  <a:gd name="T26" fmla="*/ 0 w 25"/>
                  <a:gd name="T27" fmla="*/ 4 h 31"/>
                  <a:gd name="T28" fmla="*/ 1 w 25"/>
                  <a:gd name="T29" fmla="*/ 6 h 31"/>
                  <a:gd name="T30" fmla="*/ 2 w 25"/>
                  <a:gd name="T31" fmla="*/ 7 h 31"/>
                  <a:gd name="T32" fmla="*/ 3 w 25"/>
                  <a:gd name="T33" fmla="*/ 6 h 31"/>
                  <a:gd name="T34" fmla="*/ 4 w 25"/>
                  <a:gd name="T35" fmla="*/ 6 h 31"/>
                  <a:gd name="T36" fmla="*/ 4 w 25"/>
                  <a:gd name="T37" fmla="*/ 5 h 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31"/>
                  <a:gd name="T59" fmla="*/ 25 w 25"/>
                  <a:gd name="T60" fmla="*/ 31 h 3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31">
                    <a:moveTo>
                      <a:pt x="19" y="22"/>
                    </a:moveTo>
                    <a:lnTo>
                      <a:pt x="25" y="17"/>
                    </a:lnTo>
                    <a:lnTo>
                      <a:pt x="25" y="11"/>
                    </a:lnTo>
                    <a:lnTo>
                      <a:pt x="25" y="7"/>
                    </a:lnTo>
                    <a:lnTo>
                      <a:pt x="20" y="6"/>
                    </a:lnTo>
                    <a:lnTo>
                      <a:pt x="21" y="1"/>
                    </a:lnTo>
                    <a:lnTo>
                      <a:pt x="16" y="1"/>
                    </a:lnTo>
                    <a:lnTo>
                      <a:pt x="11" y="0"/>
                    </a:lnTo>
                    <a:lnTo>
                      <a:pt x="11" y="6"/>
                    </a:lnTo>
                    <a:lnTo>
                      <a:pt x="6" y="5"/>
                    </a:lnTo>
                    <a:lnTo>
                      <a:pt x="5" y="10"/>
                    </a:lnTo>
                    <a:lnTo>
                      <a:pt x="1" y="9"/>
                    </a:lnTo>
                    <a:lnTo>
                      <a:pt x="1" y="15"/>
                    </a:lnTo>
                    <a:lnTo>
                      <a:pt x="0" y="19"/>
                    </a:lnTo>
                    <a:lnTo>
                      <a:pt x="4" y="25"/>
                    </a:lnTo>
                    <a:lnTo>
                      <a:pt x="9" y="31"/>
                    </a:lnTo>
                    <a:lnTo>
                      <a:pt x="13" y="26"/>
                    </a:lnTo>
                    <a:lnTo>
                      <a:pt x="19" y="26"/>
                    </a:lnTo>
                    <a:lnTo>
                      <a:pt x="19"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425" name="Freeform 282">
                <a:extLst>
                  <a:ext uri="{FF2B5EF4-FFF2-40B4-BE49-F238E27FC236}">
                    <a16:creationId xmlns:a16="http://schemas.microsoft.com/office/drawing/2014/main" id="{D706FA4D-B726-44C2-9D48-AB8FA7AF6B53}"/>
                  </a:ext>
                </a:extLst>
              </p:cNvPr>
              <p:cNvSpPr>
                <a:spLocks/>
              </p:cNvSpPr>
              <p:nvPr/>
            </p:nvSpPr>
            <p:spPr bwMode="auto">
              <a:xfrm>
                <a:off x="4727" y="1426"/>
                <a:ext cx="5" cy="7"/>
              </a:xfrm>
              <a:custGeom>
                <a:avLst/>
                <a:gdLst>
                  <a:gd name="T0" fmla="*/ 4 w 25"/>
                  <a:gd name="T1" fmla="*/ 5 h 31"/>
                  <a:gd name="T2" fmla="*/ 5 w 25"/>
                  <a:gd name="T3" fmla="*/ 4 h 31"/>
                  <a:gd name="T4" fmla="*/ 5 w 25"/>
                  <a:gd name="T5" fmla="*/ 2 h 31"/>
                  <a:gd name="T6" fmla="*/ 5 w 25"/>
                  <a:gd name="T7" fmla="*/ 2 h 31"/>
                  <a:gd name="T8" fmla="*/ 4 w 25"/>
                  <a:gd name="T9" fmla="*/ 1 h 31"/>
                  <a:gd name="T10" fmla="*/ 4 w 25"/>
                  <a:gd name="T11" fmla="*/ 0 h 31"/>
                  <a:gd name="T12" fmla="*/ 3 w 25"/>
                  <a:gd name="T13" fmla="*/ 0 h 31"/>
                  <a:gd name="T14" fmla="*/ 2 w 25"/>
                  <a:gd name="T15" fmla="*/ 0 h 31"/>
                  <a:gd name="T16" fmla="*/ 2 w 25"/>
                  <a:gd name="T17" fmla="*/ 1 h 31"/>
                  <a:gd name="T18" fmla="*/ 1 w 25"/>
                  <a:gd name="T19" fmla="*/ 1 h 31"/>
                  <a:gd name="T20" fmla="*/ 1 w 25"/>
                  <a:gd name="T21" fmla="*/ 2 h 31"/>
                  <a:gd name="T22" fmla="*/ 0 w 25"/>
                  <a:gd name="T23" fmla="*/ 2 h 31"/>
                  <a:gd name="T24" fmla="*/ 0 w 25"/>
                  <a:gd name="T25" fmla="*/ 3 h 31"/>
                  <a:gd name="T26" fmla="*/ 0 w 25"/>
                  <a:gd name="T27" fmla="*/ 4 h 31"/>
                  <a:gd name="T28" fmla="*/ 1 w 25"/>
                  <a:gd name="T29" fmla="*/ 6 h 31"/>
                  <a:gd name="T30" fmla="*/ 2 w 25"/>
                  <a:gd name="T31" fmla="*/ 7 h 31"/>
                  <a:gd name="T32" fmla="*/ 3 w 25"/>
                  <a:gd name="T33" fmla="*/ 6 h 31"/>
                  <a:gd name="T34" fmla="*/ 4 w 25"/>
                  <a:gd name="T35" fmla="*/ 6 h 31"/>
                  <a:gd name="T36" fmla="*/ 4 w 25"/>
                  <a:gd name="T37" fmla="*/ 5 h 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31"/>
                  <a:gd name="T59" fmla="*/ 25 w 25"/>
                  <a:gd name="T60" fmla="*/ 31 h 3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31">
                    <a:moveTo>
                      <a:pt x="19" y="22"/>
                    </a:moveTo>
                    <a:lnTo>
                      <a:pt x="25" y="17"/>
                    </a:lnTo>
                    <a:lnTo>
                      <a:pt x="25" y="11"/>
                    </a:lnTo>
                    <a:lnTo>
                      <a:pt x="25" y="7"/>
                    </a:lnTo>
                    <a:lnTo>
                      <a:pt x="20" y="6"/>
                    </a:lnTo>
                    <a:lnTo>
                      <a:pt x="21" y="1"/>
                    </a:lnTo>
                    <a:lnTo>
                      <a:pt x="16" y="1"/>
                    </a:lnTo>
                    <a:lnTo>
                      <a:pt x="11" y="0"/>
                    </a:lnTo>
                    <a:lnTo>
                      <a:pt x="11" y="6"/>
                    </a:lnTo>
                    <a:lnTo>
                      <a:pt x="6" y="5"/>
                    </a:lnTo>
                    <a:lnTo>
                      <a:pt x="5" y="10"/>
                    </a:lnTo>
                    <a:lnTo>
                      <a:pt x="1" y="9"/>
                    </a:lnTo>
                    <a:lnTo>
                      <a:pt x="1" y="15"/>
                    </a:lnTo>
                    <a:lnTo>
                      <a:pt x="0" y="19"/>
                    </a:lnTo>
                    <a:lnTo>
                      <a:pt x="4" y="25"/>
                    </a:lnTo>
                    <a:lnTo>
                      <a:pt x="9" y="31"/>
                    </a:lnTo>
                    <a:lnTo>
                      <a:pt x="13" y="26"/>
                    </a:lnTo>
                    <a:lnTo>
                      <a:pt x="19" y="26"/>
                    </a:lnTo>
                    <a:lnTo>
                      <a:pt x="19"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426" name="Freeform 283">
                <a:extLst>
                  <a:ext uri="{FF2B5EF4-FFF2-40B4-BE49-F238E27FC236}">
                    <a16:creationId xmlns:a16="http://schemas.microsoft.com/office/drawing/2014/main" id="{AED7203D-E978-45CB-831B-75209FD4BD74}"/>
                  </a:ext>
                </a:extLst>
              </p:cNvPr>
              <p:cNvSpPr>
                <a:spLocks/>
              </p:cNvSpPr>
              <p:nvPr/>
            </p:nvSpPr>
            <p:spPr bwMode="auto">
              <a:xfrm>
                <a:off x="4738" y="1361"/>
                <a:ext cx="5" cy="5"/>
              </a:xfrm>
              <a:custGeom>
                <a:avLst/>
                <a:gdLst>
                  <a:gd name="T0" fmla="*/ 4 w 25"/>
                  <a:gd name="T1" fmla="*/ 3 h 26"/>
                  <a:gd name="T2" fmla="*/ 4 w 25"/>
                  <a:gd name="T3" fmla="*/ 2 h 26"/>
                  <a:gd name="T4" fmla="*/ 5 w 25"/>
                  <a:gd name="T5" fmla="*/ 3 h 26"/>
                  <a:gd name="T6" fmla="*/ 4 w 25"/>
                  <a:gd name="T7" fmla="*/ 1 h 26"/>
                  <a:gd name="T8" fmla="*/ 4 w 25"/>
                  <a:gd name="T9" fmla="*/ 1 h 26"/>
                  <a:gd name="T10" fmla="*/ 3 w 25"/>
                  <a:gd name="T11" fmla="*/ 0 h 26"/>
                  <a:gd name="T12" fmla="*/ 2 w 25"/>
                  <a:gd name="T13" fmla="*/ 0 h 26"/>
                  <a:gd name="T14" fmla="*/ 1 w 25"/>
                  <a:gd name="T15" fmla="*/ 0 h 26"/>
                  <a:gd name="T16" fmla="*/ 1 w 25"/>
                  <a:gd name="T17" fmla="*/ 1 h 26"/>
                  <a:gd name="T18" fmla="*/ 0 w 25"/>
                  <a:gd name="T19" fmla="*/ 1 h 26"/>
                  <a:gd name="T20" fmla="*/ 0 w 25"/>
                  <a:gd name="T21" fmla="*/ 2 h 26"/>
                  <a:gd name="T22" fmla="*/ 0 w 25"/>
                  <a:gd name="T23" fmla="*/ 3 h 26"/>
                  <a:gd name="T24" fmla="*/ 0 w 25"/>
                  <a:gd name="T25" fmla="*/ 4 h 26"/>
                  <a:gd name="T26" fmla="*/ 1 w 25"/>
                  <a:gd name="T27" fmla="*/ 4 h 26"/>
                  <a:gd name="T28" fmla="*/ 1 w 25"/>
                  <a:gd name="T29" fmla="*/ 5 h 26"/>
                  <a:gd name="T30" fmla="*/ 2 w 25"/>
                  <a:gd name="T31" fmla="*/ 5 h 26"/>
                  <a:gd name="T32" fmla="*/ 3 w 25"/>
                  <a:gd name="T33" fmla="*/ 5 h 26"/>
                  <a:gd name="T34" fmla="*/ 3 w 25"/>
                  <a:gd name="T35" fmla="*/ 4 h 26"/>
                  <a:gd name="T36" fmla="*/ 4 w 25"/>
                  <a:gd name="T37" fmla="*/ 4 h 26"/>
                  <a:gd name="T38" fmla="*/ 4 w 25"/>
                  <a:gd name="T39" fmla="*/ 3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26"/>
                  <a:gd name="T62" fmla="*/ 25 w 25"/>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26">
                    <a:moveTo>
                      <a:pt x="19" y="17"/>
                    </a:moveTo>
                    <a:lnTo>
                      <a:pt x="19" y="12"/>
                    </a:lnTo>
                    <a:lnTo>
                      <a:pt x="25" y="13"/>
                    </a:lnTo>
                    <a:lnTo>
                      <a:pt x="20" y="7"/>
                    </a:lnTo>
                    <a:lnTo>
                      <a:pt x="20" y="3"/>
                    </a:lnTo>
                    <a:lnTo>
                      <a:pt x="16" y="1"/>
                    </a:lnTo>
                    <a:lnTo>
                      <a:pt x="11" y="1"/>
                    </a:lnTo>
                    <a:lnTo>
                      <a:pt x="7" y="0"/>
                    </a:lnTo>
                    <a:lnTo>
                      <a:pt x="6" y="6"/>
                    </a:lnTo>
                    <a:lnTo>
                      <a:pt x="1" y="6"/>
                    </a:lnTo>
                    <a:lnTo>
                      <a:pt x="1" y="10"/>
                    </a:lnTo>
                    <a:lnTo>
                      <a:pt x="0" y="15"/>
                    </a:lnTo>
                    <a:lnTo>
                      <a:pt x="0" y="21"/>
                    </a:lnTo>
                    <a:lnTo>
                      <a:pt x="4" y="21"/>
                    </a:lnTo>
                    <a:lnTo>
                      <a:pt x="4" y="26"/>
                    </a:lnTo>
                    <a:lnTo>
                      <a:pt x="9" y="26"/>
                    </a:lnTo>
                    <a:lnTo>
                      <a:pt x="13" y="26"/>
                    </a:lnTo>
                    <a:lnTo>
                      <a:pt x="13" y="22"/>
                    </a:lnTo>
                    <a:lnTo>
                      <a:pt x="19" y="22"/>
                    </a:lnTo>
                    <a:lnTo>
                      <a:pt x="19"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427" name="Freeform 284">
                <a:extLst>
                  <a:ext uri="{FF2B5EF4-FFF2-40B4-BE49-F238E27FC236}">
                    <a16:creationId xmlns:a16="http://schemas.microsoft.com/office/drawing/2014/main" id="{B74B6495-2155-44AC-B096-FB9E3D2B45C7}"/>
                  </a:ext>
                </a:extLst>
              </p:cNvPr>
              <p:cNvSpPr>
                <a:spLocks/>
              </p:cNvSpPr>
              <p:nvPr/>
            </p:nvSpPr>
            <p:spPr bwMode="auto">
              <a:xfrm>
                <a:off x="4738" y="1361"/>
                <a:ext cx="5" cy="5"/>
              </a:xfrm>
              <a:custGeom>
                <a:avLst/>
                <a:gdLst>
                  <a:gd name="T0" fmla="*/ 4 w 25"/>
                  <a:gd name="T1" fmla="*/ 3 h 26"/>
                  <a:gd name="T2" fmla="*/ 4 w 25"/>
                  <a:gd name="T3" fmla="*/ 2 h 26"/>
                  <a:gd name="T4" fmla="*/ 5 w 25"/>
                  <a:gd name="T5" fmla="*/ 3 h 26"/>
                  <a:gd name="T6" fmla="*/ 4 w 25"/>
                  <a:gd name="T7" fmla="*/ 1 h 26"/>
                  <a:gd name="T8" fmla="*/ 4 w 25"/>
                  <a:gd name="T9" fmla="*/ 1 h 26"/>
                  <a:gd name="T10" fmla="*/ 3 w 25"/>
                  <a:gd name="T11" fmla="*/ 0 h 26"/>
                  <a:gd name="T12" fmla="*/ 2 w 25"/>
                  <a:gd name="T13" fmla="*/ 0 h 26"/>
                  <a:gd name="T14" fmla="*/ 1 w 25"/>
                  <a:gd name="T15" fmla="*/ 0 h 26"/>
                  <a:gd name="T16" fmla="*/ 1 w 25"/>
                  <a:gd name="T17" fmla="*/ 1 h 26"/>
                  <a:gd name="T18" fmla="*/ 0 w 25"/>
                  <a:gd name="T19" fmla="*/ 1 h 26"/>
                  <a:gd name="T20" fmla="*/ 0 w 25"/>
                  <a:gd name="T21" fmla="*/ 2 h 26"/>
                  <a:gd name="T22" fmla="*/ 0 w 25"/>
                  <a:gd name="T23" fmla="*/ 3 h 26"/>
                  <a:gd name="T24" fmla="*/ 0 w 25"/>
                  <a:gd name="T25" fmla="*/ 4 h 26"/>
                  <a:gd name="T26" fmla="*/ 1 w 25"/>
                  <a:gd name="T27" fmla="*/ 4 h 26"/>
                  <a:gd name="T28" fmla="*/ 1 w 25"/>
                  <a:gd name="T29" fmla="*/ 5 h 26"/>
                  <a:gd name="T30" fmla="*/ 2 w 25"/>
                  <a:gd name="T31" fmla="*/ 5 h 26"/>
                  <a:gd name="T32" fmla="*/ 3 w 25"/>
                  <a:gd name="T33" fmla="*/ 5 h 26"/>
                  <a:gd name="T34" fmla="*/ 3 w 25"/>
                  <a:gd name="T35" fmla="*/ 4 h 26"/>
                  <a:gd name="T36" fmla="*/ 4 w 25"/>
                  <a:gd name="T37" fmla="*/ 4 h 26"/>
                  <a:gd name="T38" fmla="*/ 4 w 25"/>
                  <a:gd name="T39" fmla="*/ 3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26"/>
                  <a:gd name="T62" fmla="*/ 25 w 25"/>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26">
                    <a:moveTo>
                      <a:pt x="19" y="17"/>
                    </a:moveTo>
                    <a:lnTo>
                      <a:pt x="19" y="12"/>
                    </a:lnTo>
                    <a:lnTo>
                      <a:pt x="25" y="13"/>
                    </a:lnTo>
                    <a:lnTo>
                      <a:pt x="20" y="7"/>
                    </a:lnTo>
                    <a:lnTo>
                      <a:pt x="20" y="3"/>
                    </a:lnTo>
                    <a:lnTo>
                      <a:pt x="16" y="1"/>
                    </a:lnTo>
                    <a:lnTo>
                      <a:pt x="11" y="1"/>
                    </a:lnTo>
                    <a:lnTo>
                      <a:pt x="7" y="0"/>
                    </a:lnTo>
                    <a:lnTo>
                      <a:pt x="6" y="6"/>
                    </a:lnTo>
                    <a:lnTo>
                      <a:pt x="1" y="6"/>
                    </a:lnTo>
                    <a:lnTo>
                      <a:pt x="1" y="10"/>
                    </a:lnTo>
                    <a:lnTo>
                      <a:pt x="0" y="15"/>
                    </a:lnTo>
                    <a:lnTo>
                      <a:pt x="0" y="21"/>
                    </a:lnTo>
                    <a:lnTo>
                      <a:pt x="4" y="21"/>
                    </a:lnTo>
                    <a:lnTo>
                      <a:pt x="4" y="26"/>
                    </a:lnTo>
                    <a:lnTo>
                      <a:pt x="9" y="26"/>
                    </a:lnTo>
                    <a:lnTo>
                      <a:pt x="13" y="26"/>
                    </a:lnTo>
                    <a:lnTo>
                      <a:pt x="13" y="22"/>
                    </a:lnTo>
                    <a:lnTo>
                      <a:pt x="19" y="22"/>
                    </a:lnTo>
                    <a:lnTo>
                      <a:pt x="19"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428" name="Freeform 285">
                <a:extLst>
                  <a:ext uri="{FF2B5EF4-FFF2-40B4-BE49-F238E27FC236}">
                    <a16:creationId xmlns:a16="http://schemas.microsoft.com/office/drawing/2014/main" id="{9D221D1D-C35A-48B8-99B1-60CA51E85953}"/>
                  </a:ext>
                </a:extLst>
              </p:cNvPr>
              <p:cNvSpPr>
                <a:spLocks/>
              </p:cNvSpPr>
              <p:nvPr/>
            </p:nvSpPr>
            <p:spPr bwMode="auto">
              <a:xfrm>
                <a:off x="4736" y="1415"/>
                <a:ext cx="5" cy="5"/>
              </a:xfrm>
              <a:custGeom>
                <a:avLst/>
                <a:gdLst>
                  <a:gd name="T0" fmla="*/ 4 w 25"/>
                  <a:gd name="T1" fmla="*/ 4 h 26"/>
                  <a:gd name="T2" fmla="*/ 5 w 25"/>
                  <a:gd name="T3" fmla="*/ 3 h 26"/>
                  <a:gd name="T4" fmla="*/ 5 w 25"/>
                  <a:gd name="T5" fmla="*/ 2 h 26"/>
                  <a:gd name="T6" fmla="*/ 5 w 25"/>
                  <a:gd name="T7" fmla="*/ 1 h 26"/>
                  <a:gd name="T8" fmla="*/ 4 w 25"/>
                  <a:gd name="T9" fmla="*/ 1 h 26"/>
                  <a:gd name="T10" fmla="*/ 4 w 25"/>
                  <a:gd name="T11" fmla="*/ 0 h 26"/>
                  <a:gd name="T12" fmla="*/ 3 w 25"/>
                  <a:gd name="T13" fmla="*/ 0 h 26"/>
                  <a:gd name="T14" fmla="*/ 2 w 25"/>
                  <a:gd name="T15" fmla="*/ 0 h 26"/>
                  <a:gd name="T16" fmla="*/ 2 w 25"/>
                  <a:gd name="T17" fmla="*/ 1 h 26"/>
                  <a:gd name="T18" fmla="*/ 1 w 25"/>
                  <a:gd name="T19" fmla="*/ 1 h 26"/>
                  <a:gd name="T20" fmla="*/ 1 w 25"/>
                  <a:gd name="T21" fmla="*/ 2 h 26"/>
                  <a:gd name="T22" fmla="*/ 1 w 25"/>
                  <a:gd name="T23" fmla="*/ 3 h 26"/>
                  <a:gd name="T24" fmla="*/ 0 w 25"/>
                  <a:gd name="T25" fmla="*/ 3 h 26"/>
                  <a:gd name="T26" fmla="*/ 1 w 25"/>
                  <a:gd name="T27" fmla="*/ 4 h 26"/>
                  <a:gd name="T28" fmla="*/ 1 w 25"/>
                  <a:gd name="T29" fmla="*/ 5 h 26"/>
                  <a:gd name="T30" fmla="*/ 2 w 25"/>
                  <a:gd name="T31" fmla="*/ 5 h 26"/>
                  <a:gd name="T32" fmla="*/ 3 w 25"/>
                  <a:gd name="T33" fmla="*/ 5 h 26"/>
                  <a:gd name="T34" fmla="*/ 4 w 25"/>
                  <a:gd name="T35" fmla="*/ 5 h 26"/>
                  <a:gd name="T36" fmla="*/ 4 w 25"/>
                  <a:gd name="T37" fmla="*/ 4 h 26"/>
                  <a:gd name="T38" fmla="*/ 4 w 25"/>
                  <a:gd name="T39" fmla="*/ 4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26"/>
                  <a:gd name="T62" fmla="*/ 25 w 25"/>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26">
                    <a:moveTo>
                      <a:pt x="22" y="21"/>
                    </a:moveTo>
                    <a:lnTo>
                      <a:pt x="23" y="15"/>
                    </a:lnTo>
                    <a:lnTo>
                      <a:pt x="23" y="11"/>
                    </a:lnTo>
                    <a:lnTo>
                      <a:pt x="25" y="5"/>
                    </a:lnTo>
                    <a:lnTo>
                      <a:pt x="19" y="5"/>
                    </a:lnTo>
                    <a:lnTo>
                      <a:pt x="20" y="1"/>
                    </a:lnTo>
                    <a:lnTo>
                      <a:pt x="16" y="0"/>
                    </a:lnTo>
                    <a:lnTo>
                      <a:pt x="10" y="0"/>
                    </a:lnTo>
                    <a:lnTo>
                      <a:pt x="10" y="4"/>
                    </a:lnTo>
                    <a:lnTo>
                      <a:pt x="5" y="4"/>
                    </a:lnTo>
                    <a:lnTo>
                      <a:pt x="5" y="9"/>
                    </a:lnTo>
                    <a:lnTo>
                      <a:pt x="4" y="14"/>
                    </a:lnTo>
                    <a:lnTo>
                      <a:pt x="0" y="13"/>
                    </a:lnTo>
                    <a:lnTo>
                      <a:pt x="4" y="19"/>
                    </a:lnTo>
                    <a:lnTo>
                      <a:pt x="3" y="24"/>
                    </a:lnTo>
                    <a:lnTo>
                      <a:pt x="8" y="24"/>
                    </a:lnTo>
                    <a:lnTo>
                      <a:pt x="13" y="24"/>
                    </a:lnTo>
                    <a:lnTo>
                      <a:pt x="18" y="26"/>
                    </a:lnTo>
                    <a:lnTo>
                      <a:pt x="18" y="20"/>
                    </a:lnTo>
                    <a:lnTo>
                      <a:pt x="22"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429" name="Freeform 286">
                <a:extLst>
                  <a:ext uri="{FF2B5EF4-FFF2-40B4-BE49-F238E27FC236}">
                    <a16:creationId xmlns:a16="http://schemas.microsoft.com/office/drawing/2014/main" id="{0CFF1EAF-C189-4AA5-842B-BD8488112F7C}"/>
                  </a:ext>
                </a:extLst>
              </p:cNvPr>
              <p:cNvSpPr>
                <a:spLocks/>
              </p:cNvSpPr>
              <p:nvPr/>
            </p:nvSpPr>
            <p:spPr bwMode="auto">
              <a:xfrm>
                <a:off x="4736" y="1415"/>
                <a:ext cx="5" cy="5"/>
              </a:xfrm>
              <a:custGeom>
                <a:avLst/>
                <a:gdLst>
                  <a:gd name="T0" fmla="*/ 4 w 25"/>
                  <a:gd name="T1" fmla="*/ 4 h 26"/>
                  <a:gd name="T2" fmla="*/ 5 w 25"/>
                  <a:gd name="T3" fmla="*/ 3 h 26"/>
                  <a:gd name="T4" fmla="*/ 5 w 25"/>
                  <a:gd name="T5" fmla="*/ 2 h 26"/>
                  <a:gd name="T6" fmla="*/ 5 w 25"/>
                  <a:gd name="T7" fmla="*/ 1 h 26"/>
                  <a:gd name="T8" fmla="*/ 4 w 25"/>
                  <a:gd name="T9" fmla="*/ 1 h 26"/>
                  <a:gd name="T10" fmla="*/ 4 w 25"/>
                  <a:gd name="T11" fmla="*/ 0 h 26"/>
                  <a:gd name="T12" fmla="*/ 3 w 25"/>
                  <a:gd name="T13" fmla="*/ 0 h 26"/>
                  <a:gd name="T14" fmla="*/ 2 w 25"/>
                  <a:gd name="T15" fmla="*/ 0 h 26"/>
                  <a:gd name="T16" fmla="*/ 2 w 25"/>
                  <a:gd name="T17" fmla="*/ 1 h 26"/>
                  <a:gd name="T18" fmla="*/ 1 w 25"/>
                  <a:gd name="T19" fmla="*/ 1 h 26"/>
                  <a:gd name="T20" fmla="*/ 1 w 25"/>
                  <a:gd name="T21" fmla="*/ 2 h 26"/>
                  <a:gd name="T22" fmla="*/ 1 w 25"/>
                  <a:gd name="T23" fmla="*/ 3 h 26"/>
                  <a:gd name="T24" fmla="*/ 0 w 25"/>
                  <a:gd name="T25" fmla="*/ 3 h 26"/>
                  <a:gd name="T26" fmla="*/ 1 w 25"/>
                  <a:gd name="T27" fmla="*/ 4 h 26"/>
                  <a:gd name="T28" fmla="*/ 1 w 25"/>
                  <a:gd name="T29" fmla="*/ 5 h 26"/>
                  <a:gd name="T30" fmla="*/ 2 w 25"/>
                  <a:gd name="T31" fmla="*/ 5 h 26"/>
                  <a:gd name="T32" fmla="*/ 3 w 25"/>
                  <a:gd name="T33" fmla="*/ 5 h 26"/>
                  <a:gd name="T34" fmla="*/ 4 w 25"/>
                  <a:gd name="T35" fmla="*/ 5 h 26"/>
                  <a:gd name="T36" fmla="*/ 4 w 25"/>
                  <a:gd name="T37" fmla="*/ 4 h 26"/>
                  <a:gd name="T38" fmla="*/ 4 w 25"/>
                  <a:gd name="T39" fmla="*/ 4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26"/>
                  <a:gd name="T62" fmla="*/ 25 w 25"/>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26">
                    <a:moveTo>
                      <a:pt x="22" y="21"/>
                    </a:moveTo>
                    <a:lnTo>
                      <a:pt x="23" y="15"/>
                    </a:lnTo>
                    <a:lnTo>
                      <a:pt x="23" y="11"/>
                    </a:lnTo>
                    <a:lnTo>
                      <a:pt x="25" y="5"/>
                    </a:lnTo>
                    <a:lnTo>
                      <a:pt x="19" y="5"/>
                    </a:lnTo>
                    <a:lnTo>
                      <a:pt x="20" y="1"/>
                    </a:lnTo>
                    <a:lnTo>
                      <a:pt x="16" y="0"/>
                    </a:lnTo>
                    <a:lnTo>
                      <a:pt x="10" y="0"/>
                    </a:lnTo>
                    <a:lnTo>
                      <a:pt x="10" y="4"/>
                    </a:lnTo>
                    <a:lnTo>
                      <a:pt x="5" y="4"/>
                    </a:lnTo>
                    <a:lnTo>
                      <a:pt x="5" y="9"/>
                    </a:lnTo>
                    <a:lnTo>
                      <a:pt x="4" y="14"/>
                    </a:lnTo>
                    <a:lnTo>
                      <a:pt x="0" y="13"/>
                    </a:lnTo>
                    <a:lnTo>
                      <a:pt x="4" y="19"/>
                    </a:lnTo>
                    <a:lnTo>
                      <a:pt x="3" y="24"/>
                    </a:lnTo>
                    <a:lnTo>
                      <a:pt x="8" y="24"/>
                    </a:lnTo>
                    <a:lnTo>
                      <a:pt x="13" y="24"/>
                    </a:lnTo>
                    <a:lnTo>
                      <a:pt x="18" y="26"/>
                    </a:lnTo>
                    <a:lnTo>
                      <a:pt x="18" y="20"/>
                    </a:lnTo>
                    <a:lnTo>
                      <a:pt x="22"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430" name="Freeform 287">
                <a:extLst>
                  <a:ext uri="{FF2B5EF4-FFF2-40B4-BE49-F238E27FC236}">
                    <a16:creationId xmlns:a16="http://schemas.microsoft.com/office/drawing/2014/main" id="{A26216CD-0B66-4AB0-843A-6FDF87A38B00}"/>
                  </a:ext>
                </a:extLst>
              </p:cNvPr>
              <p:cNvSpPr>
                <a:spLocks/>
              </p:cNvSpPr>
              <p:nvPr/>
            </p:nvSpPr>
            <p:spPr bwMode="auto">
              <a:xfrm>
                <a:off x="4743" y="1379"/>
                <a:ext cx="5" cy="5"/>
              </a:xfrm>
              <a:custGeom>
                <a:avLst/>
                <a:gdLst>
                  <a:gd name="T0" fmla="*/ 5 w 25"/>
                  <a:gd name="T1" fmla="*/ 3 h 29"/>
                  <a:gd name="T2" fmla="*/ 5 w 25"/>
                  <a:gd name="T3" fmla="*/ 3 h 29"/>
                  <a:gd name="T4" fmla="*/ 5 w 25"/>
                  <a:gd name="T5" fmla="*/ 2 h 29"/>
                  <a:gd name="T6" fmla="*/ 5 w 25"/>
                  <a:gd name="T7" fmla="*/ 1 h 29"/>
                  <a:gd name="T8" fmla="*/ 4 w 25"/>
                  <a:gd name="T9" fmla="*/ 1 h 29"/>
                  <a:gd name="T10" fmla="*/ 4 w 25"/>
                  <a:gd name="T11" fmla="*/ 0 h 29"/>
                  <a:gd name="T12" fmla="*/ 3 w 25"/>
                  <a:gd name="T13" fmla="*/ 0 h 29"/>
                  <a:gd name="T14" fmla="*/ 3 w 25"/>
                  <a:gd name="T15" fmla="*/ 1 h 29"/>
                  <a:gd name="T16" fmla="*/ 2 w 25"/>
                  <a:gd name="T17" fmla="*/ 1 h 29"/>
                  <a:gd name="T18" fmla="*/ 1 w 25"/>
                  <a:gd name="T19" fmla="*/ 1 h 29"/>
                  <a:gd name="T20" fmla="*/ 1 w 25"/>
                  <a:gd name="T21" fmla="*/ 2 h 29"/>
                  <a:gd name="T22" fmla="*/ 1 w 25"/>
                  <a:gd name="T23" fmla="*/ 2 h 29"/>
                  <a:gd name="T24" fmla="*/ 0 w 25"/>
                  <a:gd name="T25" fmla="*/ 2 h 29"/>
                  <a:gd name="T26" fmla="*/ 0 w 25"/>
                  <a:gd name="T27" fmla="*/ 3 h 29"/>
                  <a:gd name="T28" fmla="*/ 1 w 25"/>
                  <a:gd name="T29" fmla="*/ 3 h 29"/>
                  <a:gd name="T30" fmla="*/ 1 w 25"/>
                  <a:gd name="T31" fmla="*/ 4 h 29"/>
                  <a:gd name="T32" fmla="*/ 1 w 25"/>
                  <a:gd name="T33" fmla="*/ 5 h 29"/>
                  <a:gd name="T34" fmla="*/ 2 w 25"/>
                  <a:gd name="T35" fmla="*/ 5 h 29"/>
                  <a:gd name="T36" fmla="*/ 3 w 25"/>
                  <a:gd name="T37" fmla="*/ 5 h 29"/>
                  <a:gd name="T38" fmla="*/ 4 w 25"/>
                  <a:gd name="T39" fmla="*/ 4 h 29"/>
                  <a:gd name="T40" fmla="*/ 4 w 25"/>
                  <a:gd name="T41" fmla="*/ 3 h 29"/>
                  <a:gd name="T42" fmla="*/ 5 w 25"/>
                  <a:gd name="T43" fmla="*/ 3 h 2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5"/>
                  <a:gd name="T67" fmla="*/ 0 h 29"/>
                  <a:gd name="T68" fmla="*/ 25 w 25"/>
                  <a:gd name="T69" fmla="*/ 29 h 2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5" h="29">
                    <a:moveTo>
                      <a:pt x="24" y="20"/>
                    </a:moveTo>
                    <a:lnTo>
                      <a:pt x="24" y="15"/>
                    </a:lnTo>
                    <a:lnTo>
                      <a:pt x="25" y="10"/>
                    </a:lnTo>
                    <a:lnTo>
                      <a:pt x="25" y="5"/>
                    </a:lnTo>
                    <a:lnTo>
                      <a:pt x="20" y="5"/>
                    </a:lnTo>
                    <a:lnTo>
                      <a:pt x="21" y="0"/>
                    </a:lnTo>
                    <a:lnTo>
                      <a:pt x="16" y="0"/>
                    </a:lnTo>
                    <a:lnTo>
                      <a:pt x="16" y="4"/>
                    </a:lnTo>
                    <a:lnTo>
                      <a:pt x="11" y="4"/>
                    </a:lnTo>
                    <a:lnTo>
                      <a:pt x="7" y="4"/>
                    </a:lnTo>
                    <a:lnTo>
                      <a:pt x="5" y="9"/>
                    </a:lnTo>
                    <a:lnTo>
                      <a:pt x="5" y="13"/>
                    </a:lnTo>
                    <a:lnTo>
                      <a:pt x="1" y="13"/>
                    </a:lnTo>
                    <a:lnTo>
                      <a:pt x="0" y="19"/>
                    </a:lnTo>
                    <a:lnTo>
                      <a:pt x="4" y="19"/>
                    </a:lnTo>
                    <a:lnTo>
                      <a:pt x="4" y="23"/>
                    </a:lnTo>
                    <a:lnTo>
                      <a:pt x="4" y="29"/>
                    </a:lnTo>
                    <a:lnTo>
                      <a:pt x="9" y="29"/>
                    </a:lnTo>
                    <a:lnTo>
                      <a:pt x="13" y="29"/>
                    </a:lnTo>
                    <a:lnTo>
                      <a:pt x="18" y="24"/>
                    </a:lnTo>
                    <a:lnTo>
                      <a:pt x="19" y="20"/>
                    </a:lnTo>
                    <a:lnTo>
                      <a:pt x="24"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431" name="Freeform 288">
                <a:extLst>
                  <a:ext uri="{FF2B5EF4-FFF2-40B4-BE49-F238E27FC236}">
                    <a16:creationId xmlns:a16="http://schemas.microsoft.com/office/drawing/2014/main" id="{EAFBE27A-3476-499B-93A0-BF52BA328D73}"/>
                  </a:ext>
                </a:extLst>
              </p:cNvPr>
              <p:cNvSpPr>
                <a:spLocks/>
              </p:cNvSpPr>
              <p:nvPr/>
            </p:nvSpPr>
            <p:spPr bwMode="auto">
              <a:xfrm>
                <a:off x="4743" y="1379"/>
                <a:ext cx="5" cy="5"/>
              </a:xfrm>
              <a:custGeom>
                <a:avLst/>
                <a:gdLst>
                  <a:gd name="T0" fmla="*/ 5 w 25"/>
                  <a:gd name="T1" fmla="*/ 3 h 29"/>
                  <a:gd name="T2" fmla="*/ 5 w 25"/>
                  <a:gd name="T3" fmla="*/ 3 h 29"/>
                  <a:gd name="T4" fmla="*/ 5 w 25"/>
                  <a:gd name="T5" fmla="*/ 2 h 29"/>
                  <a:gd name="T6" fmla="*/ 5 w 25"/>
                  <a:gd name="T7" fmla="*/ 1 h 29"/>
                  <a:gd name="T8" fmla="*/ 4 w 25"/>
                  <a:gd name="T9" fmla="*/ 1 h 29"/>
                  <a:gd name="T10" fmla="*/ 4 w 25"/>
                  <a:gd name="T11" fmla="*/ 0 h 29"/>
                  <a:gd name="T12" fmla="*/ 3 w 25"/>
                  <a:gd name="T13" fmla="*/ 0 h 29"/>
                  <a:gd name="T14" fmla="*/ 3 w 25"/>
                  <a:gd name="T15" fmla="*/ 1 h 29"/>
                  <a:gd name="T16" fmla="*/ 2 w 25"/>
                  <a:gd name="T17" fmla="*/ 1 h 29"/>
                  <a:gd name="T18" fmla="*/ 1 w 25"/>
                  <a:gd name="T19" fmla="*/ 1 h 29"/>
                  <a:gd name="T20" fmla="*/ 1 w 25"/>
                  <a:gd name="T21" fmla="*/ 2 h 29"/>
                  <a:gd name="T22" fmla="*/ 1 w 25"/>
                  <a:gd name="T23" fmla="*/ 2 h 29"/>
                  <a:gd name="T24" fmla="*/ 0 w 25"/>
                  <a:gd name="T25" fmla="*/ 2 h 29"/>
                  <a:gd name="T26" fmla="*/ 0 w 25"/>
                  <a:gd name="T27" fmla="*/ 3 h 29"/>
                  <a:gd name="T28" fmla="*/ 1 w 25"/>
                  <a:gd name="T29" fmla="*/ 3 h 29"/>
                  <a:gd name="T30" fmla="*/ 1 w 25"/>
                  <a:gd name="T31" fmla="*/ 4 h 29"/>
                  <a:gd name="T32" fmla="*/ 1 w 25"/>
                  <a:gd name="T33" fmla="*/ 5 h 29"/>
                  <a:gd name="T34" fmla="*/ 2 w 25"/>
                  <a:gd name="T35" fmla="*/ 5 h 29"/>
                  <a:gd name="T36" fmla="*/ 3 w 25"/>
                  <a:gd name="T37" fmla="*/ 5 h 29"/>
                  <a:gd name="T38" fmla="*/ 4 w 25"/>
                  <a:gd name="T39" fmla="*/ 4 h 29"/>
                  <a:gd name="T40" fmla="*/ 4 w 25"/>
                  <a:gd name="T41" fmla="*/ 3 h 29"/>
                  <a:gd name="T42" fmla="*/ 5 w 25"/>
                  <a:gd name="T43" fmla="*/ 3 h 2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5"/>
                  <a:gd name="T67" fmla="*/ 0 h 29"/>
                  <a:gd name="T68" fmla="*/ 25 w 25"/>
                  <a:gd name="T69" fmla="*/ 29 h 2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5" h="29">
                    <a:moveTo>
                      <a:pt x="24" y="20"/>
                    </a:moveTo>
                    <a:lnTo>
                      <a:pt x="24" y="15"/>
                    </a:lnTo>
                    <a:lnTo>
                      <a:pt x="25" y="10"/>
                    </a:lnTo>
                    <a:lnTo>
                      <a:pt x="25" y="5"/>
                    </a:lnTo>
                    <a:lnTo>
                      <a:pt x="20" y="5"/>
                    </a:lnTo>
                    <a:lnTo>
                      <a:pt x="21" y="0"/>
                    </a:lnTo>
                    <a:lnTo>
                      <a:pt x="16" y="0"/>
                    </a:lnTo>
                    <a:lnTo>
                      <a:pt x="16" y="4"/>
                    </a:lnTo>
                    <a:lnTo>
                      <a:pt x="11" y="4"/>
                    </a:lnTo>
                    <a:lnTo>
                      <a:pt x="7" y="4"/>
                    </a:lnTo>
                    <a:lnTo>
                      <a:pt x="5" y="9"/>
                    </a:lnTo>
                    <a:lnTo>
                      <a:pt x="5" y="13"/>
                    </a:lnTo>
                    <a:lnTo>
                      <a:pt x="1" y="13"/>
                    </a:lnTo>
                    <a:lnTo>
                      <a:pt x="0" y="19"/>
                    </a:lnTo>
                    <a:lnTo>
                      <a:pt x="4" y="19"/>
                    </a:lnTo>
                    <a:lnTo>
                      <a:pt x="4" y="23"/>
                    </a:lnTo>
                    <a:lnTo>
                      <a:pt x="4" y="29"/>
                    </a:lnTo>
                    <a:lnTo>
                      <a:pt x="9" y="29"/>
                    </a:lnTo>
                    <a:lnTo>
                      <a:pt x="13" y="29"/>
                    </a:lnTo>
                    <a:lnTo>
                      <a:pt x="18" y="24"/>
                    </a:lnTo>
                    <a:lnTo>
                      <a:pt x="19" y="20"/>
                    </a:lnTo>
                    <a:lnTo>
                      <a:pt x="24"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432" name="Freeform 289">
                <a:extLst>
                  <a:ext uri="{FF2B5EF4-FFF2-40B4-BE49-F238E27FC236}">
                    <a16:creationId xmlns:a16="http://schemas.microsoft.com/office/drawing/2014/main" id="{C4295420-3425-492C-A8B8-5777F2E90980}"/>
                  </a:ext>
                </a:extLst>
              </p:cNvPr>
              <p:cNvSpPr>
                <a:spLocks/>
              </p:cNvSpPr>
              <p:nvPr/>
            </p:nvSpPr>
            <p:spPr bwMode="auto">
              <a:xfrm>
                <a:off x="4708" y="1357"/>
                <a:ext cx="5" cy="5"/>
              </a:xfrm>
              <a:custGeom>
                <a:avLst/>
                <a:gdLst>
                  <a:gd name="T0" fmla="*/ 4 w 25"/>
                  <a:gd name="T1" fmla="*/ 4 h 26"/>
                  <a:gd name="T2" fmla="*/ 5 w 25"/>
                  <a:gd name="T3" fmla="*/ 3 h 26"/>
                  <a:gd name="T4" fmla="*/ 5 w 25"/>
                  <a:gd name="T5" fmla="*/ 2 h 26"/>
                  <a:gd name="T6" fmla="*/ 5 w 25"/>
                  <a:gd name="T7" fmla="*/ 1 h 26"/>
                  <a:gd name="T8" fmla="*/ 4 w 25"/>
                  <a:gd name="T9" fmla="*/ 1 h 26"/>
                  <a:gd name="T10" fmla="*/ 4 w 25"/>
                  <a:gd name="T11" fmla="*/ 0 h 26"/>
                  <a:gd name="T12" fmla="*/ 3 w 25"/>
                  <a:gd name="T13" fmla="*/ 0 h 26"/>
                  <a:gd name="T14" fmla="*/ 2 w 25"/>
                  <a:gd name="T15" fmla="*/ 0 h 26"/>
                  <a:gd name="T16" fmla="*/ 2 w 25"/>
                  <a:gd name="T17" fmla="*/ 1 h 26"/>
                  <a:gd name="T18" fmla="*/ 1 w 25"/>
                  <a:gd name="T19" fmla="*/ 1 h 26"/>
                  <a:gd name="T20" fmla="*/ 1 w 25"/>
                  <a:gd name="T21" fmla="*/ 2 h 26"/>
                  <a:gd name="T22" fmla="*/ 0 w 25"/>
                  <a:gd name="T23" fmla="*/ 2 h 26"/>
                  <a:gd name="T24" fmla="*/ 0 w 25"/>
                  <a:gd name="T25" fmla="*/ 3 h 26"/>
                  <a:gd name="T26" fmla="*/ 0 w 25"/>
                  <a:gd name="T27" fmla="*/ 4 h 26"/>
                  <a:gd name="T28" fmla="*/ 1 w 25"/>
                  <a:gd name="T29" fmla="*/ 5 h 26"/>
                  <a:gd name="T30" fmla="*/ 2 w 25"/>
                  <a:gd name="T31" fmla="*/ 5 h 26"/>
                  <a:gd name="T32" fmla="*/ 3 w 25"/>
                  <a:gd name="T33" fmla="*/ 5 h 26"/>
                  <a:gd name="T34" fmla="*/ 4 w 25"/>
                  <a:gd name="T35" fmla="*/ 5 h 26"/>
                  <a:gd name="T36" fmla="*/ 4 w 25"/>
                  <a:gd name="T37" fmla="*/ 4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8" y="22"/>
                    </a:moveTo>
                    <a:lnTo>
                      <a:pt x="23" y="17"/>
                    </a:lnTo>
                    <a:lnTo>
                      <a:pt x="23" y="12"/>
                    </a:lnTo>
                    <a:lnTo>
                      <a:pt x="25" y="7"/>
                    </a:lnTo>
                    <a:lnTo>
                      <a:pt x="20" y="6"/>
                    </a:lnTo>
                    <a:lnTo>
                      <a:pt x="20" y="1"/>
                    </a:lnTo>
                    <a:lnTo>
                      <a:pt x="15" y="1"/>
                    </a:lnTo>
                    <a:lnTo>
                      <a:pt x="11" y="0"/>
                    </a:lnTo>
                    <a:lnTo>
                      <a:pt x="10" y="6"/>
                    </a:lnTo>
                    <a:lnTo>
                      <a:pt x="5" y="5"/>
                    </a:lnTo>
                    <a:lnTo>
                      <a:pt x="5" y="11"/>
                    </a:lnTo>
                    <a:lnTo>
                      <a:pt x="0" y="9"/>
                    </a:lnTo>
                    <a:lnTo>
                      <a:pt x="0" y="15"/>
                    </a:lnTo>
                    <a:lnTo>
                      <a:pt x="0" y="20"/>
                    </a:lnTo>
                    <a:lnTo>
                      <a:pt x="3" y="25"/>
                    </a:lnTo>
                    <a:lnTo>
                      <a:pt x="9" y="25"/>
                    </a:lnTo>
                    <a:lnTo>
                      <a:pt x="13" y="26"/>
                    </a:lnTo>
                    <a:lnTo>
                      <a:pt x="18" y="26"/>
                    </a:lnTo>
                    <a:lnTo>
                      <a:pt x="18"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433" name="Freeform 290">
                <a:extLst>
                  <a:ext uri="{FF2B5EF4-FFF2-40B4-BE49-F238E27FC236}">
                    <a16:creationId xmlns:a16="http://schemas.microsoft.com/office/drawing/2014/main" id="{9FD886AA-19A8-43B6-A726-32EB40CB0FCA}"/>
                  </a:ext>
                </a:extLst>
              </p:cNvPr>
              <p:cNvSpPr>
                <a:spLocks/>
              </p:cNvSpPr>
              <p:nvPr/>
            </p:nvSpPr>
            <p:spPr bwMode="auto">
              <a:xfrm>
                <a:off x="4708" y="1357"/>
                <a:ext cx="5" cy="5"/>
              </a:xfrm>
              <a:custGeom>
                <a:avLst/>
                <a:gdLst>
                  <a:gd name="T0" fmla="*/ 4 w 25"/>
                  <a:gd name="T1" fmla="*/ 4 h 26"/>
                  <a:gd name="T2" fmla="*/ 5 w 25"/>
                  <a:gd name="T3" fmla="*/ 3 h 26"/>
                  <a:gd name="T4" fmla="*/ 5 w 25"/>
                  <a:gd name="T5" fmla="*/ 2 h 26"/>
                  <a:gd name="T6" fmla="*/ 5 w 25"/>
                  <a:gd name="T7" fmla="*/ 1 h 26"/>
                  <a:gd name="T8" fmla="*/ 4 w 25"/>
                  <a:gd name="T9" fmla="*/ 1 h 26"/>
                  <a:gd name="T10" fmla="*/ 4 w 25"/>
                  <a:gd name="T11" fmla="*/ 0 h 26"/>
                  <a:gd name="T12" fmla="*/ 3 w 25"/>
                  <a:gd name="T13" fmla="*/ 0 h 26"/>
                  <a:gd name="T14" fmla="*/ 2 w 25"/>
                  <a:gd name="T15" fmla="*/ 0 h 26"/>
                  <a:gd name="T16" fmla="*/ 2 w 25"/>
                  <a:gd name="T17" fmla="*/ 1 h 26"/>
                  <a:gd name="T18" fmla="*/ 1 w 25"/>
                  <a:gd name="T19" fmla="*/ 1 h 26"/>
                  <a:gd name="T20" fmla="*/ 1 w 25"/>
                  <a:gd name="T21" fmla="*/ 2 h 26"/>
                  <a:gd name="T22" fmla="*/ 0 w 25"/>
                  <a:gd name="T23" fmla="*/ 2 h 26"/>
                  <a:gd name="T24" fmla="*/ 0 w 25"/>
                  <a:gd name="T25" fmla="*/ 3 h 26"/>
                  <a:gd name="T26" fmla="*/ 0 w 25"/>
                  <a:gd name="T27" fmla="*/ 4 h 26"/>
                  <a:gd name="T28" fmla="*/ 1 w 25"/>
                  <a:gd name="T29" fmla="*/ 5 h 26"/>
                  <a:gd name="T30" fmla="*/ 2 w 25"/>
                  <a:gd name="T31" fmla="*/ 5 h 26"/>
                  <a:gd name="T32" fmla="*/ 3 w 25"/>
                  <a:gd name="T33" fmla="*/ 5 h 26"/>
                  <a:gd name="T34" fmla="*/ 4 w 25"/>
                  <a:gd name="T35" fmla="*/ 5 h 26"/>
                  <a:gd name="T36" fmla="*/ 4 w 25"/>
                  <a:gd name="T37" fmla="*/ 4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8" y="22"/>
                    </a:moveTo>
                    <a:lnTo>
                      <a:pt x="23" y="17"/>
                    </a:lnTo>
                    <a:lnTo>
                      <a:pt x="23" y="12"/>
                    </a:lnTo>
                    <a:lnTo>
                      <a:pt x="25" y="7"/>
                    </a:lnTo>
                    <a:lnTo>
                      <a:pt x="20" y="6"/>
                    </a:lnTo>
                    <a:lnTo>
                      <a:pt x="20" y="1"/>
                    </a:lnTo>
                    <a:lnTo>
                      <a:pt x="15" y="1"/>
                    </a:lnTo>
                    <a:lnTo>
                      <a:pt x="11" y="0"/>
                    </a:lnTo>
                    <a:lnTo>
                      <a:pt x="10" y="6"/>
                    </a:lnTo>
                    <a:lnTo>
                      <a:pt x="5" y="5"/>
                    </a:lnTo>
                    <a:lnTo>
                      <a:pt x="5" y="11"/>
                    </a:lnTo>
                    <a:lnTo>
                      <a:pt x="0" y="9"/>
                    </a:lnTo>
                    <a:lnTo>
                      <a:pt x="0" y="15"/>
                    </a:lnTo>
                    <a:lnTo>
                      <a:pt x="0" y="20"/>
                    </a:lnTo>
                    <a:lnTo>
                      <a:pt x="3" y="25"/>
                    </a:lnTo>
                    <a:lnTo>
                      <a:pt x="9" y="25"/>
                    </a:lnTo>
                    <a:lnTo>
                      <a:pt x="13" y="26"/>
                    </a:lnTo>
                    <a:lnTo>
                      <a:pt x="18" y="26"/>
                    </a:lnTo>
                    <a:lnTo>
                      <a:pt x="18"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434" name="Freeform 291">
                <a:extLst>
                  <a:ext uri="{FF2B5EF4-FFF2-40B4-BE49-F238E27FC236}">
                    <a16:creationId xmlns:a16="http://schemas.microsoft.com/office/drawing/2014/main" id="{ED007F00-311F-454E-A236-2718BADE5206}"/>
                  </a:ext>
                </a:extLst>
              </p:cNvPr>
              <p:cNvSpPr>
                <a:spLocks/>
              </p:cNvSpPr>
              <p:nvPr/>
            </p:nvSpPr>
            <p:spPr bwMode="auto">
              <a:xfrm>
                <a:off x="4718" y="1319"/>
                <a:ext cx="14" cy="20"/>
              </a:xfrm>
              <a:custGeom>
                <a:avLst/>
                <a:gdLst>
                  <a:gd name="T0" fmla="*/ 14 w 67"/>
                  <a:gd name="T1" fmla="*/ 10 h 96"/>
                  <a:gd name="T2" fmla="*/ 14 w 67"/>
                  <a:gd name="T3" fmla="*/ 9 h 96"/>
                  <a:gd name="T4" fmla="*/ 14 w 67"/>
                  <a:gd name="T5" fmla="*/ 7 h 96"/>
                  <a:gd name="T6" fmla="*/ 13 w 67"/>
                  <a:gd name="T7" fmla="*/ 6 h 96"/>
                  <a:gd name="T8" fmla="*/ 13 w 67"/>
                  <a:gd name="T9" fmla="*/ 5 h 96"/>
                  <a:gd name="T10" fmla="*/ 13 w 67"/>
                  <a:gd name="T11" fmla="*/ 3 h 96"/>
                  <a:gd name="T12" fmla="*/ 12 w 67"/>
                  <a:gd name="T13" fmla="*/ 2 h 96"/>
                  <a:gd name="T14" fmla="*/ 11 w 67"/>
                  <a:gd name="T15" fmla="*/ 1 h 96"/>
                  <a:gd name="T16" fmla="*/ 10 w 67"/>
                  <a:gd name="T17" fmla="*/ 1 h 96"/>
                  <a:gd name="T18" fmla="*/ 9 w 67"/>
                  <a:gd name="T19" fmla="*/ 1 h 96"/>
                  <a:gd name="T20" fmla="*/ 8 w 67"/>
                  <a:gd name="T21" fmla="*/ 0 h 96"/>
                  <a:gd name="T22" fmla="*/ 6 w 67"/>
                  <a:gd name="T23" fmla="*/ 1 h 96"/>
                  <a:gd name="T24" fmla="*/ 5 w 67"/>
                  <a:gd name="T25" fmla="*/ 1 h 96"/>
                  <a:gd name="T26" fmla="*/ 4 w 67"/>
                  <a:gd name="T27" fmla="*/ 2 h 96"/>
                  <a:gd name="T28" fmla="*/ 3 w 67"/>
                  <a:gd name="T29" fmla="*/ 3 h 96"/>
                  <a:gd name="T30" fmla="*/ 2 w 67"/>
                  <a:gd name="T31" fmla="*/ 5 h 96"/>
                  <a:gd name="T32" fmla="*/ 1 w 67"/>
                  <a:gd name="T33" fmla="*/ 6 h 96"/>
                  <a:gd name="T34" fmla="*/ 0 w 67"/>
                  <a:gd name="T35" fmla="*/ 7 h 96"/>
                  <a:gd name="T36" fmla="*/ 0 w 67"/>
                  <a:gd name="T37" fmla="*/ 9 h 96"/>
                  <a:gd name="T38" fmla="*/ 0 w 67"/>
                  <a:gd name="T39" fmla="*/ 10 h 96"/>
                  <a:gd name="T40" fmla="*/ 0 w 67"/>
                  <a:gd name="T41" fmla="*/ 12 h 96"/>
                  <a:gd name="T42" fmla="*/ 1 w 67"/>
                  <a:gd name="T43" fmla="*/ 13 h 96"/>
                  <a:gd name="T44" fmla="*/ 1 w 67"/>
                  <a:gd name="T45" fmla="*/ 14 h 96"/>
                  <a:gd name="T46" fmla="*/ 1 w 67"/>
                  <a:gd name="T47" fmla="*/ 16 h 96"/>
                  <a:gd name="T48" fmla="*/ 1 w 67"/>
                  <a:gd name="T49" fmla="*/ 17 h 96"/>
                  <a:gd name="T50" fmla="*/ 2 w 67"/>
                  <a:gd name="T51" fmla="*/ 18 h 96"/>
                  <a:gd name="T52" fmla="*/ 3 w 67"/>
                  <a:gd name="T53" fmla="*/ 19 h 96"/>
                  <a:gd name="T54" fmla="*/ 4 w 67"/>
                  <a:gd name="T55" fmla="*/ 20 h 96"/>
                  <a:gd name="T56" fmla="*/ 5 w 67"/>
                  <a:gd name="T57" fmla="*/ 20 h 96"/>
                  <a:gd name="T58" fmla="*/ 7 w 67"/>
                  <a:gd name="T59" fmla="*/ 20 h 96"/>
                  <a:gd name="T60" fmla="*/ 8 w 67"/>
                  <a:gd name="T61" fmla="*/ 20 h 96"/>
                  <a:gd name="T62" fmla="*/ 9 w 67"/>
                  <a:gd name="T63" fmla="*/ 20 h 96"/>
                  <a:gd name="T64" fmla="*/ 10 w 67"/>
                  <a:gd name="T65" fmla="*/ 19 h 96"/>
                  <a:gd name="T66" fmla="*/ 11 w 67"/>
                  <a:gd name="T67" fmla="*/ 18 h 96"/>
                  <a:gd name="T68" fmla="*/ 11 w 67"/>
                  <a:gd name="T69" fmla="*/ 17 h 96"/>
                  <a:gd name="T70" fmla="*/ 13 w 67"/>
                  <a:gd name="T71" fmla="*/ 16 h 96"/>
                  <a:gd name="T72" fmla="*/ 13 w 67"/>
                  <a:gd name="T73" fmla="*/ 15 h 96"/>
                  <a:gd name="T74" fmla="*/ 14 w 67"/>
                  <a:gd name="T75" fmla="*/ 13 h 96"/>
                  <a:gd name="T76" fmla="*/ 14 w 67"/>
                  <a:gd name="T77" fmla="*/ 12 h 96"/>
                  <a:gd name="T78" fmla="*/ 14 w 67"/>
                  <a:gd name="T79" fmla="*/ 10 h 9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67"/>
                  <a:gd name="T121" fmla="*/ 0 h 96"/>
                  <a:gd name="T122" fmla="*/ 67 w 67"/>
                  <a:gd name="T123" fmla="*/ 96 h 9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67" h="96">
                    <a:moveTo>
                      <a:pt x="66" y="47"/>
                    </a:moveTo>
                    <a:lnTo>
                      <a:pt x="67" y="42"/>
                    </a:lnTo>
                    <a:lnTo>
                      <a:pt x="67" y="32"/>
                    </a:lnTo>
                    <a:lnTo>
                      <a:pt x="64" y="27"/>
                    </a:lnTo>
                    <a:lnTo>
                      <a:pt x="60" y="22"/>
                    </a:lnTo>
                    <a:lnTo>
                      <a:pt x="60" y="16"/>
                    </a:lnTo>
                    <a:lnTo>
                      <a:pt x="56" y="11"/>
                    </a:lnTo>
                    <a:lnTo>
                      <a:pt x="52" y="6"/>
                    </a:lnTo>
                    <a:lnTo>
                      <a:pt x="47" y="5"/>
                    </a:lnTo>
                    <a:lnTo>
                      <a:pt x="41" y="5"/>
                    </a:lnTo>
                    <a:lnTo>
                      <a:pt x="38" y="0"/>
                    </a:lnTo>
                    <a:lnTo>
                      <a:pt x="28" y="4"/>
                    </a:lnTo>
                    <a:lnTo>
                      <a:pt x="23" y="4"/>
                    </a:lnTo>
                    <a:lnTo>
                      <a:pt x="18" y="9"/>
                    </a:lnTo>
                    <a:lnTo>
                      <a:pt x="13" y="13"/>
                    </a:lnTo>
                    <a:lnTo>
                      <a:pt x="8" y="22"/>
                    </a:lnTo>
                    <a:lnTo>
                      <a:pt x="6" y="28"/>
                    </a:lnTo>
                    <a:lnTo>
                      <a:pt x="2" y="32"/>
                    </a:lnTo>
                    <a:lnTo>
                      <a:pt x="1" y="42"/>
                    </a:lnTo>
                    <a:lnTo>
                      <a:pt x="0" y="47"/>
                    </a:lnTo>
                    <a:lnTo>
                      <a:pt x="0" y="57"/>
                    </a:lnTo>
                    <a:lnTo>
                      <a:pt x="3" y="63"/>
                    </a:lnTo>
                    <a:lnTo>
                      <a:pt x="3" y="67"/>
                    </a:lnTo>
                    <a:lnTo>
                      <a:pt x="6" y="77"/>
                    </a:lnTo>
                    <a:lnTo>
                      <a:pt x="6" y="83"/>
                    </a:lnTo>
                    <a:lnTo>
                      <a:pt x="11" y="88"/>
                    </a:lnTo>
                    <a:lnTo>
                      <a:pt x="15" y="89"/>
                    </a:lnTo>
                    <a:lnTo>
                      <a:pt x="20" y="94"/>
                    </a:lnTo>
                    <a:lnTo>
                      <a:pt x="24" y="94"/>
                    </a:lnTo>
                    <a:lnTo>
                      <a:pt x="34" y="96"/>
                    </a:lnTo>
                    <a:lnTo>
                      <a:pt x="38" y="96"/>
                    </a:lnTo>
                    <a:lnTo>
                      <a:pt x="43" y="96"/>
                    </a:lnTo>
                    <a:lnTo>
                      <a:pt x="48" y="91"/>
                    </a:lnTo>
                    <a:lnTo>
                      <a:pt x="54" y="87"/>
                    </a:lnTo>
                    <a:lnTo>
                      <a:pt x="54" y="82"/>
                    </a:lnTo>
                    <a:lnTo>
                      <a:pt x="60" y="77"/>
                    </a:lnTo>
                    <a:lnTo>
                      <a:pt x="60" y="72"/>
                    </a:lnTo>
                    <a:lnTo>
                      <a:pt x="65" y="63"/>
                    </a:lnTo>
                    <a:lnTo>
                      <a:pt x="65" y="57"/>
                    </a:lnTo>
                    <a:lnTo>
                      <a:pt x="66" y="47"/>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435" name="Freeform 292">
                <a:extLst>
                  <a:ext uri="{FF2B5EF4-FFF2-40B4-BE49-F238E27FC236}">
                    <a16:creationId xmlns:a16="http://schemas.microsoft.com/office/drawing/2014/main" id="{633EF7DB-FA66-4699-B9EC-C3B89C905786}"/>
                  </a:ext>
                </a:extLst>
              </p:cNvPr>
              <p:cNvSpPr>
                <a:spLocks/>
              </p:cNvSpPr>
              <p:nvPr/>
            </p:nvSpPr>
            <p:spPr bwMode="auto">
              <a:xfrm>
                <a:off x="4718" y="1319"/>
                <a:ext cx="14" cy="20"/>
              </a:xfrm>
              <a:custGeom>
                <a:avLst/>
                <a:gdLst>
                  <a:gd name="T0" fmla="*/ 14 w 67"/>
                  <a:gd name="T1" fmla="*/ 10 h 96"/>
                  <a:gd name="T2" fmla="*/ 14 w 67"/>
                  <a:gd name="T3" fmla="*/ 9 h 96"/>
                  <a:gd name="T4" fmla="*/ 14 w 67"/>
                  <a:gd name="T5" fmla="*/ 7 h 96"/>
                  <a:gd name="T6" fmla="*/ 13 w 67"/>
                  <a:gd name="T7" fmla="*/ 6 h 96"/>
                  <a:gd name="T8" fmla="*/ 13 w 67"/>
                  <a:gd name="T9" fmla="*/ 5 h 96"/>
                  <a:gd name="T10" fmla="*/ 13 w 67"/>
                  <a:gd name="T11" fmla="*/ 3 h 96"/>
                  <a:gd name="T12" fmla="*/ 12 w 67"/>
                  <a:gd name="T13" fmla="*/ 2 h 96"/>
                  <a:gd name="T14" fmla="*/ 11 w 67"/>
                  <a:gd name="T15" fmla="*/ 1 h 96"/>
                  <a:gd name="T16" fmla="*/ 10 w 67"/>
                  <a:gd name="T17" fmla="*/ 1 h 96"/>
                  <a:gd name="T18" fmla="*/ 9 w 67"/>
                  <a:gd name="T19" fmla="*/ 1 h 96"/>
                  <a:gd name="T20" fmla="*/ 8 w 67"/>
                  <a:gd name="T21" fmla="*/ 0 h 96"/>
                  <a:gd name="T22" fmla="*/ 6 w 67"/>
                  <a:gd name="T23" fmla="*/ 1 h 96"/>
                  <a:gd name="T24" fmla="*/ 5 w 67"/>
                  <a:gd name="T25" fmla="*/ 1 h 96"/>
                  <a:gd name="T26" fmla="*/ 4 w 67"/>
                  <a:gd name="T27" fmla="*/ 2 h 96"/>
                  <a:gd name="T28" fmla="*/ 3 w 67"/>
                  <a:gd name="T29" fmla="*/ 3 h 96"/>
                  <a:gd name="T30" fmla="*/ 2 w 67"/>
                  <a:gd name="T31" fmla="*/ 5 h 96"/>
                  <a:gd name="T32" fmla="*/ 1 w 67"/>
                  <a:gd name="T33" fmla="*/ 6 h 96"/>
                  <a:gd name="T34" fmla="*/ 0 w 67"/>
                  <a:gd name="T35" fmla="*/ 7 h 96"/>
                  <a:gd name="T36" fmla="*/ 0 w 67"/>
                  <a:gd name="T37" fmla="*/ 9 h 96"/>
                  <a:gd name="T38" fmla="*/ 0 w 67"/>
                  <a:gd name="T39" fmla="*/ 10 h 96"/>
                  <a:gd name="T40" fmla="*/ 0 w 67"/>
                  <a:gd name="T41" fmla="*/ 12 h 96"/>
                  <a:gd name="T42" fmla="*/ 1 w 67"/>
                  <a:gd name="T43" fmla="*/ 13 h 96"/>
                  <a:gd name="T44" fmla="*/ 1 w 67"/>
                  <a:gd name="T45" fmla="*/ 14 h 96"/>
                  <a:gd name="T46" fmla="*/ 1 w 67"/>
                  <a:gd name="T47" fmla="*/ 16 h 96"/>
                  <a:gd name="T48" fmla="*/ 1 w 67"/>
                  <a:gd name="T49" fmla="*/ 17 h 96"/>
                  <a:gd name="T50" fmla="*/ 2 w 67"/>
                  <a:gd name="T51" fmla="*/ 18 h 96"/>
                  <a:gd name="T52" fmla="*/ 3 w 67"/>
                  <a:gd name="T53" fmla="*/ 19 h 96"/>
                  <a:gd name="T54" fmla="*/ 4 w 67"/>
                  <a:gd name="T55" fmla="*/ 20 h 96"/>
                  <a:gd name="T56" fmla="*/ 5 w 67"/>
                  <a:gd name="T57" fmla="*/ 20 h 96"/>
                  <a:gd name="T58" fmla="*/ 7 w 67"/>
                  <a:gd name="T59" fmla="*/ 20 h 96"/>
                  <a:gd name="T60" fmla="*/ 8 w 67"/>
                  <a:gd name="T61" fmla="*/ 20 h 96"/>
                  <a:gd name="T62" fmla="*/ 9 w 67"/>
                  <a:gd name="T63" fmla="*/ 20 h 96"/>
                  <a:gd name="T64" fmla="*/ 10 w 67"/>
                  <a:gd name="T65" fmla="*/ 19 h 96"/>
                  <a:gd name="T66" fmla="*/ 11 w 67"/>
                  <a:gd name="T67" fmla="*/ 18 h 96"/>
                  <a:gd name="T68" fmla="*/ 11 w 67"/>
                  <a:gd name="T69" fmla="*/ 17 h 96"/>
                  <a:gd name="T70" fmla="*/ 13 w 67"/>
                  <a:gd name="T71" fmla="*/ 16 h 96"/>
                  <a:gd name="T72" fmla="*/ 13 w 67"/>
                  <a:gd name="T73" fmla="*/ 15 h 96"/>
                  <a:gd name="T74" fmla="*/ 14 w 67"/>
                  <a:gd name="T75" fmla="*/ 13 h 96"/>
                  <a:gd name="T76" fmla="*/ 14 w 67"/>
                  <a:gd name="T77" fmla="*/ 12 h 96"/>
                  <a:gd name="T78" fmla="*/ 14 w 67"/>
                  <a:gd name="T79" fmla="*/ 10 h 9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67"/>
                  <a:gd name="T121" fmla="*/ 0 h 96"/>
                  <a:gd name="T122" fmla="*/ 67 w 67"/>
                  <a:gd name="T123" fmla="*/ 96 h 9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67" h="96">
                    <a:moveTo>
                      <a:pt x="66" y="47"/>
                    </a:moveTo>
                    <a:lnTo>
                      <a:pt x="67" y="42"/>
                    </a:lnTo>
                    <a:lnTo>
                      <a:pt x="67" y="32"/>
                    </a:lnTo>
                    <a:lnTo>
                      <a:pt x="64" y="27"/>
                    </a:lnTo>
                    <a:lnTo>
                      <a:pt x="60" y="22"/>
                    </a:lnTo>
                    <a:lnTo>
                      <a:pt x="60" y="16"/>
                    </a:lnTo>
                    <a:lnTo>
                      <a:pt x="56" y="11"/>
                    </a:lnTo>
                    <a:lnTo>
                      <a:pt x="52" y="6"/>
                    </a:lnTo>
                    <a:lnTo>
                      <a:pt x="47" y="5"/>
                    </a:lnTo>
                    <a:lnTo>
                      <a:pt x="41" y="5"/>
                    </a:lnTo>
                    <a:lnTo>
                      <a:pt x="38" y="0"/>
                    </a:lnTo>
                    <a:lnTo>
                      <a:pt x="28" y="4"/>
                    </a:lnTo>
                    <a:lnTo>
                      <a:pt x="23" y="4"/>
                    </a:lnTo>
                    <a:lnTo>
                      <a:pt x="18" y="9"/>
                    </a:lnTo>
                    <a:lnTo>
                      <a:pt x="13" y="13"/>
                    </a:lnTo>
                    <a:lnTo>
                      <a:pt x="8" y="22"/>
                    </a:lnTo>
                    <a:lnTo>
                      <a:pt x="6" y="28"/>
                    </a:lnTo>
                    <a:lnTo>
                      <a:pt x="2" y="32"/>
                    </a:lnTo>
                    <a:lnTo>
                      <a:pt x="1" y="42"/>
                    </a:lnTo>
                    <a:lnTo>
                      <a:pt x="0" y="47"/>
                    </a:lnTo>
                    <a:lnTo>
                      <a:pt x="0" y="57"/>
                    </a:lnTo>
                    <a:lnTo>
                      <a:pt x="3" y="63"/>
                    </a:lnTo>
                    <a:lnTo>
                      <a:pt x="3" y="67"/>
                    </a:lnTo>
                    <a:lnTo>
                      <a:pt x="6" y="77"/>
                    </a:lnTo>
                    <a:lnTo>
                      <a:pt x="6" y="83"/>
                    </a:lnTo>
                    <a:lnTo>
                      <a:pt x="11" y="88"/>
                    </a:lnTo>
                    <a:lnTo>
                      <a:pt x="15" y="89"/>
                    </a:lnTo>
                    <a:lnTo>
                      <a:pt x="20" y="94"/>
                    </a:lnTo>
                    <a:lnTo>
                      <a:pt x="24" y="94"/>
                    </a:lnTo>
                    <a:lnTo>
                      <a:pt x="34" y="96"/>
                    </a:lnTo>
                    <a:lnTo>
                      <a:pt x="38" y="96"/>
                    </a:lnTo>
                    <a:lnTo>
                      <a:pt x="43" y="96"/>
                    </a:lnTo>
                    <a:lnTo>
                      <a:pt x="48" y="91"/>
                    </a:lnTo>
                    <a:lnTo>
                      <a:pt x="54" y="87"/>
                    </a:lnTo>
                    <a:lnTo>
                      <a:pt x="54" y="82"/>
                    </a:lnTo>
                    <a:lnTo>
                      <a:pt x="60" y="77"/>
                    </a:lnTo>
                    <a:lnTo>
                      <a:pt x="60" y="72"/>
                    </a:lnTo>
                    <a:lnTo>
                      <a:pt x="65" y="63"/>
                    </a:lnTo>
                    <a:lnTo>
                      <a:pt x="65" y="57"/>
                    </a:lnTo>
                    <a:lnTo>
                      <a:pt x="66" y="47"/>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436" name="Freeform 293">
                <a:extLst>
                  <a:ext uri="{FF2B5EF4-FFF2-40B4-BE49-F238E27FC236}">
                    <a16:creationId xmlns:a16="http://schemas.microsoft.com/office/drawing/2014/main" id="{96128776-475F-4E16-B5B6-D5C3676EDC8B}"/>
                  </a:ext>
                </a:extLst>
              </p:cNvPr>
              <p:cNvSpPr>
                <a:spLocks/>
              </p:cNvSpPr>
              <p:nvPr/>
            </p:nvSpPr>
            <p:spPr bwMode="auto">
              <a:xfrm>
                <a:off x="4749" y="1332"/>
                <a:ext cx="5" cy="5"/>
              </a:xfrm>
              <a:custGeom>
                <a:avLst/>
                <a:gdLst>
                  <a:gd name="T0" fmla="*/ 4 w 25"/>
                  <a:gd name="T1" fmla="*/ 4 h 26"/>
                  <a:gd name="T2" fmla="*/ 4 w 25"/>
                  <a:gd name="T3" fmla="*/ 3 h 26"/>
                  <a:gd name="T4" fmla="*/ 5 w 25"/>
                  <a:gd name="T5" fmla="*/ 2 h 26"/>
                  <a:gd name="T6" fmla="*/ 4 w 25"/>
                  <a:gd name="T7" fmla="*/ 2 h 26"/>
                  <a:gd name="T8" fmla="*/ 4 w 25"/>
                  <a:gd name="T9" fmla="*/ 1 h 26"/>
                  <a:gd name="T10" fmla="*/ 4 w 25"/>
                  <a:gd name="T11" fmla="*/ 0 h 26"/>
                  <a:gd name="T12" fmla="*/ 3 w 25"/>
                  <a:gd name="T13" fmla="*/ 0 h 26"/>
                  <a:gd name="T14" fmla="*/ 2 w 25"/>
                  <a:gd name="T15" fmla="*/ 0 h 26"/>
                  <a:gd name="T16" fmla="*/ 1 w 25"/>
                  <a:gd name="T17" fmla="*/ 1 h 26"/>
                  <a:gd name="T18" fmla="*/ 0 w 25"/>
                  <a:gd name="T19" fmla="*/ 2 h 26"/>
                  <a:gd name="T20" fmla="*/ 0 w 25"/>
                  <a:gd name="T21" fmla="*/ 3 h 26"/>
                  <a:gd name="T22" fmla="*/ 0 w 25"/>
                  <a:gd name="T23" fmla="*/ 4 h 26"/>
                  <a:gd name="T24" fmla="*/ 0 w 25"/>
                  <a:gd name="T25" fmla="*/ 5 h 26"/>
                  <a:gd name="T26" fmla="*/ 1 w 25"/>
                  <a:gd name="T27" fmla="*/ 5 h 26"/>
                  <a:gd name="T28" fmla="*/ 2 w 25"/>
                  <a:gd name="T29" fmla="*/ 5 h 26"/>
                  <a:gd name="T30" fmla="*/ 3 w 25"/>
                  <a:gd name="T31" fmla="*/ 5 h 26"/>
                  <a:gd name="T32" fmla="*/ 4 w 25"/>
                  <a:gd name="T33" fmla="*/ 4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6"/>
                  <a:gd name="T53" fmla="*/ 25 w 25"/>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6">
                    <a:moveTo>
                      <a:pt x="19" y="21"/>
                    </a:moveTo>
                    <a:lnTo>
                      <a:pt x="21" y="15"/>
                    </a:lnTo>
                    <a:lnTo>
                      <a:pt x="25" y="11"/>
                    </a:lnTo>
                    <a:lnTo>
                      <a:pt x="21" y="11"/>
                    </a:lnTo>
                    <a:lnTo>
                      <a:pt x="21" y="5"/>
                    </a:lnTo>
                    <a:lnTo>
                      <a:pt x="22" y="1"/>
                    </a:lnTo>
                    <a:lnTo>
                      <a:pt x="17" y="1"/>
                    </a:lnTo>
                    <a:lnTo>
                      <a:pt x="12" y="0"/>
                    </a:lnTo>
                    <a:lnTo>
                      <a:pt x="7" y="4"/>
                    </a:lnTo>
                    <a:lnTo>
                      <a:pt x="1" y="9"/>
                    </a:lnTo>
                    <a:lnTo>
                      <a:pt x="1" y="14"/>
                    </a:lnTo>
                    <a:lnTo>
                      <a:pt x="1" y="19"/>
                    </a:lnTo>
                    <a:lnTo>
                      <a:pt x="0" y="24"/>
                    </a:lnTo>
                    <a:lnTo>
                      <a:pt x="5" y="24"/>
                    </a:lnTo>
                    <a:lnTo>
                      <a:pt x="9" y="24"/>
                    </a:lnTo>
                    <a:lnTo>
                      <a:pt x="15" y="26"/>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437" name="Freeform 294">
                <a:extLst>
                  <a:ext uri="{FF2B5EF4-FFF2-40B4-BE49-F238E27FC236}">
                    <a16:creationId xmlns:a16="http://schemas.microsoft.com/office/drawing/2014/main" id="{BB9FF499-0456-4F09-AE5E-7ACB0ED6C91E}"/>
                  </a:ext>
                </a:extLst>
              </p:cNvPr>
              <p:cNvSpPr>
                <a:spLocks/>
              </p:cNvSpPr>
              <p:nvPr/>
            </p:nvSpPr>
            <p:spPr bwMode="auto">
              <a:xfrm>
                <a:off x="4749" y="1332"/>
                <a:ext cx="5" cy="5"/>
              </a:xfrm>
              <a:custGeom>
                <a:avLst/>
                <a:gdLst>
                  <a:gd name="T0" fmla="*/ 4 w 25"/>
                  <a:gd name="T1" fmla="*/ 4 h 26"/>
                  <a:gd name="T2" fmla="*/ 4 w 25"/>
                  <a:gd name="T3" fmla="*/ 3 h 26"/>
                  <a:gd name="T4" fmla="*/ 5 w 25"/>
                  <a:gd name="T5" fmla="*/ 2 h 26"/>
                  <a:gd name="T6" fmla="*/ 4 w 25"/>
                  <a:gd name="T7" fmla="*/ 2 h 26"/>
                  <a:gd name="T8" fmla="*/ 4 w 25"/>
                  <a:gd name="T9" fmla="*/ 1 h 26"/>
                  <a:gd name="T10" fmla="*/ 4 w 25"/>
                  <a:gd name="T11" fmla="*/ 0 h 26"/>
                  <a:gd name="T12" fmla="*/ 3 w 25"/>
                  <a:gd name="T13" fmla="*/ 0 h 26"/>
                  <a:gd name="T14" fmla="*/ 2 w 25"/>
                  <a:gd name="T15" fmla="*/ 0 h 26"/>
                  <a:gd name="T16" fmla="*/ 1 w 25"/>
                  <a:gd name="T17" fmla="*/ 1 h 26"/>
                  <a:gd name="T18" fmla="*/ 0 w 25"/>
                  <a:gd name="T19" fmla="*/ 2 h 26"/>
                  <a:gd name="T20" fmla="*/ 0 w 25"/>
                  <a:gd name="T21" fmla="*/ 3 h 26"/>
                  <a:gd name="T22" fmla="*/ 0 w 25"/>
                  <a:gd name="T23" fmla="*/ 4 h 26"/>
                  <a:gd name="T24" fmla="*/ 0 w 25"/>
                  <a:gd name="T25" fmla="*/ 5 h 26"/>
                  <a:gd name="T26" fmla="*/ 1 w 25"/>
                  <a:gd name="T27" fmla="*/ 5 h 26"/>
                  <a:gd name="T28" fmla="*/ 2 w 25"/>
                  <a:gd name="T29" fmla="*/ 5 h 26"/>
                  <a:gd name="T30" fmla="*/ 3 w 25"/>
                  <a:gd name="T31" fmla="*/ 5 h 26"/>
                  <a:gd name="T32" fmla="*/ 4 w 25"/>
                  <a:gd name="T33" fmla="*/ 4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6"/>
                  <a:gd name="T53" fmla="*/ 25 w 25"/>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6">
                    <a:moveTo>
                      <a:pt x="19" y="21"/>
                    </a:moveTo>
                    <a:lnTo>
                      <a:pt x="21" y="15"/>
                    </a:lnTo>
                    <a:lnTo>
                      <a:pt x="25" y="11"/>
                    </a:lnTo>
                    <a:lnTo>
                      <a:pt x="21" y="11"/>
                    </a:lnTo>
                    <a:lnTo>
                      <a:pt x="21" y="5"/>
                    </a:lnTo>
                    <a:lnTo>
                      <a:pt x="22" y="1"/>
                    </a:lnTo>
                    <a:lnTo>
                      <a:pt x="17" y="1"/>
                    </a:lnTo>
                    <a:lnTo>
                      <a:pt x="12" y="0"/>
                    </a:lnTo>
                    <a:lnTo>
                      <a:pt x="7" y="4"/>
                    </a:lnTo>
                    <a:lnTo>
                      <a:pt x="1" y="9"/>
                    </a:lnTo>
                    <a:lnTo>
                      <a:pt x="1" y="14"/>
                    </a:lnTo>
                    <a:lnTo>
                      <a:pt x="1" y="19"/>
                    </a:lnTo>
                    <a:lnTo>
                      <a:pt x="0" y="24"/>
                    </a:lnTo>
                    <a:lnTo>
                      <a:pt x="5" y="24"/>
                    </a:lnTo>
                    <a:lnTo>
                      <a:pt x="9" y="24"/>
                    </a:lnTo>
                    <a:lnTo>
                      <a:pt x="15" y="26"/>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438" name="Freeform 295">
                <a:extLst>
                  <a:ext uri="{FF2B5EF4-FFF2-40B4-BE49-F238E27FC236}">
                    <a16:creationId xmlns:a16="http://schemas.microsoft.com/office/drawing/2014/main" id="{3C7391DB-7D05-4EED-8123-BABB9B37B33A}"/>
                  </a:ext>
                </a:extLst>
              </p:cNvPr>
              <p:cNvSpPr>
                <a:spLocks/>
              </p:cNvSpPr>
              <p:nvPr/>
            </p:nvSpPr>
            <p:spPr bwMode="auto">
              <a:xfrm>
                <a:off x="4746" y="1293"/>
                <a:ext cx="4" cy="5"/>
              </a:xfrm>
              <a:custGeom>
                <a:avLst/>
                <a:gdLst>
                  <a:gd name="T0" fmla="*/ 4 w 22"/>
                  <a:gd name="T1" fmla="*/ 3 h 26"/>
                  <a:gd name="T2" fmla="*/ 4 w 22"/>
                  <a:gd name="T3" fmla="*/ 2 h 26"/>
                  <a:gd name="T4" fmla="*/ 4 w 22"/>
                  <a:gd name="T5" fmla="*/ 1 h 26"/>
                  <a:gd name="T6" fmla="*/ 4 w 22"/>
                  <a:gd name="T7" fmla="*/ 0 h 26"/>
                  <a:gd name="T8" fmla="*/ 3 w 22"/>
                  <a:gd name="T9" fmla="*/ 0 h 26"/>
                  <a:gd name="T10" fmla="*/ 2 w 22"/>
                  <a:gd name="T11" fmla="*/ 0 h 26"/>
                  <a:gd name="T12" fmla="*/ 1 w 22"/>
                  <a:gd name="T13" fmla="*/ 0 h 26"/>
                  <a:gd name="T14" fmla="*/ 1 w 22"/>
                  <a:gd name="T15" fmla="*/ 1 h 26"/>
                  <a:gd name="T16" fmla="*/ 1 w 22"/>
                  <a:gd name="T17" fmla="*/ 1 h 26"/>
                  <a:gd name="T18" fmla="*/ 0 w 22"/>
                  <a:gd name="T19" fmla="*/ 2 h 26"/>
                  <a:gd name="T20" fmla="*/ 0 w 22"/>
                  <a:gd name="T21" fmla="*/ 3 h 26"/>
                  <a:gd name="T22" fmla="*/ 0 w 22"/>
                  <a:gd name="T23" fmla="*/ 4 h 26"/>
                  <a:gd name="T24" fmla="*/ 0 w 22"/>
                  <a:gd name="T25" fmla="*/ 5 h 26"/>
                  <a:gd name="T26" fmla="*/ 1 w 22"/>
                  <a:gd name="T27" fmla="*/ 5 h 26"/>
                  <a:gd name="T28" fmla="*/ 2 w 22"/>
                  <a:gd name="T29" fmla="*/ 5 h 26"/>
                  <a:gd name="T30" fmla="*/ 3 w 22"/>
                  <a:gd name="T31" fmla="*/ 5 h 26"/>
                  <a:gd name="T32" fmla="*/ 3 w 22"/>
                  <a:gd name="T33" fmla="*/ 4 h 26"/>
                  <a:gd name="T34" fmla="*/ 4 w 22"/>
                  <a:gd name="T35" fmla="*/ 4 h 26"/>
                  <a:gd name="T36" fmla="*/ 4 w 22"/>
                  <a:gd name="T37" fmla="*/ 3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2"/>
                  <a:gd name="T58" fmla="*/ 0 h 26"/>
                  <a:gd name="T59" fmla="*/ 22 w 22"/>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2" h="26">
                    <a:moveTo>
                      <a:pt x="21" y="16"/>
                    </a:moveTo>
                    <a:lnTo>
                      <a:pt x="21" y="12"/>
                    </a:lnTo>
                    <a:lnTo>
                      <a:pt x="22" y="7"/>
                    </a:lnTo>
                    <a:lnTo>
                      <a:pt x="22" y="1"/>
                    </a:lnTo>
                    <a:lnTo>
                      <a:pt x="17" y="1"/>
                    </a:lnTo>
                    <a:lnTo>
                      <a:pt x="13" y="1"/>
                    </a:lnTo>
                    <a:lnTo>
                      <a:pt x="7" y="0"/>
                    </a:lnTo>
                    <a:lnTo>
                      <a:pt x="7" y="6"/>
                    </a:lnTo>
                    <a:lnTo>
                      <a:pt x="3" y="5"/>
                    </a:lnTo>
                    <a:lnTo>
                      <a:pt x="2" y="10"/>
                    </a:lnTo>
                    <a:lnTo>
                      <a:pt x="2" y="15"/>
                    </a:lnTo>
                    <a:lnTo>
                      <a:pt x="2" y="21"/>
                    </a:lnTo>
                    <a:lnTo>
                      <a:pt x="0" y="25"/>
                    </a:lnTo>
                    <a:lnTo>
                      <a:pt x="5" y="25"/>
                    </a:lnTo>
                    <a:lnTo>
                      <a:pt x="11" y="26"/>
                    </a:lnTo>
                    <a:lnTo>
                      <a:pt x="15" y="26"/>
                    </a:lnTo>
                    <a:lnTo>
                      <a:pt x="15" y="22"/>
                    </a:lnTo>
                    <a:lnTo>
                      <a:pt x="20" y="22"/>
                    </a:lnTo>
                    <a:lnTo>
                      <a:pt x="21"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439" name="Freeform 296">
                <a:extLst>
                  <a:ext uri="{FF2B5EF4-FFF2-40B4-BE49-F238E27FC236}">
                    <a16:creationId xmlns:a16="http://schemas.microsoft.com/office/drawing/2014/main" id="{DD0915B5-3265-4686-B3A6-D1EAAD79AC86}"/>
                  </a:ext>
                </a:extLst>
              </p:cNvPr>
              <p:cNvSpPr>
                <a:spLocks/>
              </p:cNvSpPr>
              <p:nvPr/>
            </p:nvSpPr>
            <p:spPr bwMode="auto">
              <a:xfrm>
                <a:off x="4746" y="1293"/>
                <a:ext cx="4" cy="5"/>
              </a:xfrm>
              <a:custGeom>
                <a:avLst/>
                <a:gdLst>
                  <a:gd name="T0" fmla="*/ 4 w 22"/>
                  <a:gd name="T1" fmla="*/ 3 h 26"/>
                  <a:gd name="T2" fmla="*/ 4 w 22"/>
                  <a:gd name="T3" fmla="*/ 2 h 26"/>
                  <a:gd name="T4" fmla="*/ 4 w 22"/>
                  <a:gd name="T5" fmla="*/ 1 h 26"/>
                  <a:gd name="T6" fmla="*/ 4 w 22"/>
                  <a:gd name="T7" fmla="*/ 0 h 26"/>
                  <a:gd name="T8" fmla="*/ 3 w 22"/>
                  <a:gd name="T9" fmla="*/ 0 h 26"/>
                  <a:gd name="T10" fmla="*/ 2 w 22"/>
                  <a:gd name="T11" fmla="*/ 0 h 26"/>
                  <a:gd name="T12" fmla="*/ 1 w 22"/>
                  <a:gd name="T13" fmla="*/ 0 h 26"/>
                  <a:gd name="T14" fmla="*/ 1 w 22"/>
                  <a:gd name="T15" fmla="*/ 1 h 26"/>
                  <a:gd name="T16" fmla="*/ 1 w 22"/>
                  <a:gd name="T17" fmla="*/ 1 h 26"/>
                  <a:gd name="T18" fmla="*/ 0 w 22"/>
                  <a:gd name="T19" fmla="*/ 2 h 26"/>
                  <a:gd name="T20" fmla="*/ 0 w 22"/>
                  <a:gd name="T21" fmla="*/ 3 h 26"/>
                  <a:gd name="T22" fmla="*/ 0 w 22"/>
                  <a:gd name="T23" fmla="*/ 4 h 26"/>
                  <a:gd name="T24" fmla="*/ 0 w 22"/>
                  <a:gd name="T25" fmla="*/ 5 h 26"/>
                  <a:gd name="T26" fmla="*/ 1 w 22"/>
                  <a:gd name="T27" fmla="*/ 5 h 26"/>
                  <a:gd name="T28" fmla="*/ 2 w 22"/>
                  <a:gd name="T29" fmla="*/ 5 h 26"/>
                  <a:gd name="T30" fmla="*/ 3 w 22"/>
                  <a:gd name="T31" fmla="*/ 5 h 26"/>
                  <a:gd name="T32" fmla="*/ 3 w 22"/>
                  <a:gd name="T33" fmla="*/ 4 h 26"/>
                  <a:gd name="T34" fmla="*/ 4 w 22"/>
                  <a:gd name="T35" fmla="*/ 4 h 26"/>
                  <a:gd name="T36" fmla="*/ 4 w 22"/>
                  <a:gd name="T37" fmla="*/ 3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2"/>
                  <a:gd name="T58" fmla="*/ 0 h 26"/>
                  <a:gd name="T59" fmla="*/ 22 w 22"/>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2" h="26">
                    <a:moveTo>
                      <a:pt x="21" y="16"/>
                    </a:moveTo>
                    <a:lnTo>
                      <a:pt x="21" y="12"/>
                    </a:lnTo>
                    <a:lnTo>
                      <a:pt x="22" y="7"/>
                    </a:lnTo>
                    <a:lnTo>
                      <a:pt x="22" y="1"/>
                    </a:lnTo>
                    <a:lnTo>
                      <a:pt x="17" y="1"/>
                    </a:lnTo>
                    <a:lnTo>
                      <a:pt x="13" y="1"/>
                    </a:lnTo>
                    <a:lnTo>
                      <a:pt x="7" y="0"/>
                    </a:lnTo>
                    <a:lnTo>
                      <a:pt x="7" y="6"/>
                    </a:lnTo>
                    <a:lnTo>
                      <a:pt x="3" y="5"/>
                    </a:lnTo>
                    <a:lnTo>
                      <a:pt x="2" y="10"/>
                    </a:lnTo>
                    <a:lnTo>
                      <a:pt x="2" y="15"/>
                    </a:lnTo>
                    <a:lnTo>
                      <a:pt x="2" y="21"/>
                    </a:lnTo>
                    <a:lnTo>
                      <a:pt x="0" y="25"/>
                    </a:lnTo>
                    <a:lnTo>
                      <a:pt x="5" y="25"/>
                    </a:lnTo>
                    <a:lnTo>
                      <a:pt x="11" y="26"/>
                    </a:lnTo>
                    <a:lnTo>
                      <a:pt x="15" y="26"/>
                    </a:lnTo>
                    <a:lnTo>
                      <a:pt x="15" y="22"/>
                    </a:lnTo>
                    <a:lnTo>
                      <a:pt x="20" y="22"/>
                    </a:lnTo>
                    <a:lnTo>
                      <a:pt x="21"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440" name="Freeform 297">
                <a:extLst>
                  <a:ext uri="{FF2B5EF4-FFF2-40B4-BE49-F238E27FC236}">
                    <a16:creationId xmlns:a16="http://schemas.microsoft.com/office/drawing/2014/main" id="{0066D540-620A-4122-83BD-D935E1F9BB78}"/>
                  </a:ext>
                </a:extLst>
              </p:cNvPr>
              <p:cNvSpPr>
                <a:spLocks/>
              </p:cNvSpPr>
              <p:nvPr/>
            </p:nvSpPr>
            <p:spPr bwMode="auto">
              <a:xfrm>
                <a:off x="4744" y="1347"/>
                <a:ext cx="5" cy="6"/>
              </a:xfrm>
              <a:custGeom>
                <a:avLst/>
                <a:gdLst>
                  <a:gd name="T0" fmla="*/ 4 w 25"/>
                  <a:gd name="T1" fmla="*/ 4 h 29"/>
                  <a:gd name="T2" fmla="*/ 4 w 25"/>
                  <a:gd name="T3" fmla="*/ 3 h 29"/>
                  <a:gd name="T4" fmla="*/ 5 w 25"/>
                  <a:gd name="T5" fmla="*/ 3 h 29"/>
                  <a:gd name="T6" fmla="*/ 5 w 25"/>
                  <a:gd name="T7" fmla="*/ 2 h 29"/>
                  <a:gd name="T8" fmla="*/ 5 w 25"/>
                  <a:gd name="T9" fmla="*/ 1 h 29"/>
                  <a:gd name="T10" fmla="*/ 4 w 25"/>
                  <a:gd name="T11" fmla="*/ 1 h 29"/>
                  <a:gd name="T12" fmla="*/ 4 w 25"/>
                  <a:gd name="T13" fmla="*/ 0 h 29"/>
                  <a:gd name="T14" fmla="*/ 3 w 25"/>
                  <a:gd name="T15" fmla="*/ 0 h 29"/>
                  <a:gd name="T16" fmla="*/ 2 w 25"/>
                  <a:gd name="T17" fmla="*/ 0 h 29"/>
                  <a:gd name="T18" fmla="*/ 2 w 25"/>
                  <a:gd name="T19" fmla="*/ 1 h 29"/>
                  <a:gd name="T20" fmla="*/ 1 w 25"/>
                  <a:gd name="T21" fmla="*/ 1 h 29"/>
                  <a:gd name="T22" fmla="*/ 1 w 25"/>
                  <a:gd name="T23" fmla="*/ 2 h 29"/>
                  <a:gd name="T24" fmla="*/ 0 w 25"/>
                  <a:gd name="T25" fmla="*/ 2 h 29"/>
                  <a:gd name="T26" fmla="*/ 0 w 25"/>
                  <a:gd name="T27" fmla="*/ 3 h 29"/>
                  <a:gd name="T28" fmla="*/ 0 w 25"/>
                  <a:gd name="T29" fmla="*/ 4 h 29"/>
                  <a:gd name="T30" fmla="*/ 0 w 25"/>
                  <a:gd name="T31" fmla="*/ 5 h 29"/>
                  <a:gd name="T32" fmla="*/ 1 w 25"/>
                  <a:gd name="T33" fmla="*/ 5 h 29"/>
                  <a:gd name="T34" fmla="*/ 2 w 25"/>
                  <a:gd name="T35" fmla="*/ 6 h 29"/>
                  <a:gd name="T36" fmla="*/ 3 w 25"/>
                  <a:gd name="T37" fmla="*/ 5 h 29"/>
                  <a:gd name="T38" fmla="*/ 4 w 25"/>
                  <a:gd name="T39" fmla="*/ 5 h 29"/>
                  <a:gd name="T40" fmla="*/ 4 w 25"/>
                  <a:gd name="T41" fmla="*/ 4 h 2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29"/>
                  <a:gd name="T65" fmla="*/ 25 w 25"/>
                  <a:gd name="T66" fmla="*/ 29 h 2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29">
                    <a:moveTo>
                      <a:pt x="20" y="20"/>
                    </a:moveTo>
                    <a:lnTo>
                      <a:pt x="20" y="15"/>
                    </a:lnTo>
                    <a:lnTo>
                      <a:pt x="25" y="15"/>
                    </a:lnTo>
                    <a:lnTo>
                      <a:pt x="25" y="10"/>
                    </a:lnTo>
                    <a:lnTo>
                      <a:pt x="25" y="5"/>
                    </a:lnTo>
                    <a:lnTo>
                      <a:pt x="21" y="5"/>
                    </a:lnTo>
                    <a:lnTo>
                      <a:pt x="22" y="0"/>
                    </a:lnTo>
                    <a:lnTo>
                      <a:pt x="17" y="0"/>
                    </a:lnTo>
                    <a:lnTo>
                      <a:pt x="12" y="0"/>
                    </a:lnTo>
                    <a:lnTo>
                      <a:pt x="12" y="4"/>
                    </a:lnTo>
                    <a:lnTo>
                      <a:pt x="7" y="4"/>
                    </a:lnTo>
                    <a:lnTo>
                      <a:pt x="6" y="9"/>
                    </a:lnTo>
                    <a:lnTo>
                      <a:pt x="1" y="9"/>
                    </a:lnTo>
                    <a:lnTo>
                      <a:pt x="1" y="13"/>
                    </a:lnTo>
                    <a:lnTo>
                      <a:pt x="0" y="19"/>
                    </a:lnTo>
                    <a:lnTo>
                      <a:pt x="0" y="23"/>
                    </a:lnTo>
                    <a:lnTo>
                      <a:pt x="5" y="23"/>
                    </a:lnTo>
                    <a:lnTo>
                      <a:pt x="9" y="29"/>
                    </a:lnTo>
                    <a:lnTo>
                      <a:pt x="14" y="24"/>
                    </a:lnTo>
                    <a:lnTo>
                      <a:pt x="20" y="24"/>
                    </a:lnTo>
                    <a:lnTo>
                      <a:pt x="20"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441" name="Freeform 298">
                <a:extLst>
                  <a:ext uri="{FF2B5EF4-FFF2-40B4-BE49-F238E27FC236}">
                    <a16:creationId xmlns:a16="http://schemas.microsoft.com/office/drawing/2014/main" id="{0699D596-7C48-4DD8-83D8-F3D214BD8A99}"/>
                  </a:ext>
                </a:extLst>
              </p:cNvPr>
              <p:cNvSpPr>
                <a:spLocks/>
              </p:cNvSpPr>
              <p:nvPr/>
            </p:nvSpPr>
            <p:spPr bwMode="auto">
              <a:xfrm>
                <a:off x="4744" y="1347"/>
                <a:ext cx="5" cy="6"/>
              </a:xfrm>
              <a:custGeom>
                <a:avLst/>
                <a:gdLst>
                  <a:gd name="T0" fmla="*/ 4 w 25"/>
                  <a:gd name="T1" fmla="*/ 4 h 29"/>
                  <a:gd name="T2" fmla="*/ 4 w 25"/>
                  <a:gd name="T3" fmla="*/ 3 h 29"/>
                  <a:gd name="T4" fmla="*/ 5 w 25"/>
                  <a:gd name="T5" fmla="*/ 3 h 29"/>
                  <a:gd name="T6" fmla="*/ 5 w 25"/>
                  <a:gd name="T7" fmla="*/ 2 h 29"/>
                  <a:gd name="T8" fmla="*/ 5 w 25"/>
                  <a:gd name="T9" fmla="*/ 1 h 29"/>
                  <a:gd name="T10" fmla="*/ 4 w 25"/>
                  <a:gd name="T11" fmla="*/ 1 h 29"/>
                  <a:gd name="T12" fmla="*/ 4 w 25"/>
                  <a:gd name="T13" fmla="*/ 0 h 29"/>
                  <a:gd name="T14" fmla="*/ 3 w 25"/>
                  <a:gd name="T15" fmla="*/ 0 h 29"/>
                  <a:gd name="T16" fmla="*/ 2 w 25"/>
                  <a:gd name="T17" fmla="*/ 0 h 29"/>
                  <a:gd name="T18" fmla="*/ 2 w 25"/>
                  <a:gd name="T19" fmla="*/ 1 h 29"/>
                  <a:gd name="T20" fmla="*/ 1 w 25"/>
                  <a:gd name="T21" fmla="*/ 1 h 29"/>
                  <a:gd name="T22" fmla="*/ 1 w 25"/>
                  <a:gd name="T23" fmla="*/ 2 h 29"/>
                  <a:gd name="T24" fmla="*/ 0 w 25"/>
                  <a:gd name="T25" fmla="*/ 2 h 29"/>
                  <a:gd name="T26" fmla="*/ 0 w 25"/>
                  <a:gd name="T27" fmla="*/ 3 h 29"/>
                  <a:gd name="T28" fmla="*/ 0 w 25"/>
                  <a:gd name="T29" fmla="*/ 4 h 29"/>
                  <a:gd name="T30" fmla="*/ 0 w 25"/>
                  <a:gd name="T31" fmla="*/ 5 h 29"/>
                  <a:gd name="T32" fmla="*/ 1 w 25"/>
                  <a:gd name="T33" fmla="*/ 5 h 29"/>
                  <a:gd name="T34" fmla="*/ 2 w 25"/>
                  <a:gd name="T35" fmla="*/ 6 h 29"/>
                  <a:gd name="T36" fmla="*/ 3 w 25"/>
                  <a:gd name="T37" fmla="*/ 5 h 29"/>
                  <a:gd name="T38" fmla="*/ 4 w 25"/>
                  <a:gd name="T39" fmla="*/ 5 h 29"/>
                  <a:gd name="T40" fmla="*/ 4 w 25"/>
                  <a:gd name="T41" fmla="*/ 4 h 2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29"/>
                  <a:gd name="T65" fmla="*/ 25 w 25"/>
                  <a:gd name="T66" fmla="*/ 29 h 2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29">
                    <a:moveTo>
                      <a:pt x="20" y="20"/>
                    </a:moveTo>
                    <a:lnTo>
                      <a:pt x="20" y="15"/>
                    </a:lnTo>
                    <a:lnTo>
                      <a:pt x="25" y="15"/>
                    </a:lnTo>
                    <a:lnTo>
                      <a:pt x="25" y="10"/>
                    </a:lnTo>
                    <a:lnTo>
                      <a:pt x="25" y="5"/>
                    </a:lnTo>
                    <a:lnTo>
                      <a:pt x="21" y="5"/>
                    </a:lnTo>
                    <a:lnTo>
                      <a:pt x="22" y="0"/>
                    </a:lnTo>
                    <a:lnTo>
                      <a:pt x="17" y="0"/>
                    </a:lnTo>
                    <a:lnTo>
                      <a:pt x="12" y="0"/>
                    </a:lnTo>
                    <a:lnTo>
                      <a:pt x="12" y="4"/>
                    </a:lnTo>
                    <a:lnTo>
                      <a:pt x="7" y="4"/>
                    </a:lnTo>
                    <a:lnTo>
                      <a:pt x="6" y="9"/>
                    </a:lnTo>
                    <a:lnTo>
                      <a:pt x="1" y="9"/>
                    </a:lnTo>
                    <a:lnTo>
                      <a:pt x="1" y="13"/>
                    </a:lnTo>
                    <a:lnTo>
                      <a:pt x="0" y="19"/>
                    </a:lnTo>
                    <a:lnTo>
                      <a:pt x="0" y="23"/>
                    </a:lnTo>
                    <a:lnTo>
                      <a:pt x="5" y="23"/>
                    </a:lnTo>
                    <a:lnTo>
                      <a:pt x="9" y="29"/>
                    </a:lnTo>
                    <a:lnTo>
                      <a:pt x="14" y="24"/>
                    </a:lnTo>
                    <a:lnTo>
                      <a:pt x="20" y="24"/>
                    </a:lnTo>
                    <a:lnTo>
                      <a:pt x="20"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442" name="Freeform 299">
                <a:extLst>
                  <a:ext uri="{FF2B5EF4-FFF2-40B4-BE49-F238E27FC236}">
                    <a16:creationId xmlns:a16="http://schemas.microsoft.com/office/drawing/2014/main" id="{F8DC8E18-805E-4436-807D-89085659DE66}"/>
                  </a:ext>
                </a:extLst>
              </p:cNvPr>
              <p:cNvSpPr>
                <a:spLocks/>
              </p:cNvSpPr>
              <p:nvPr/>
            </p:nvSpPr>
            <p:spPr bwMode="auto">
              <a:xfrm>
                <a:off x="4751" y="1311"/>
                <a:ext cx="5" cy="6"/>
              </a:xfrm>
              <a:custGeom>
                <a:avLst/>
                <a:gdLst>
                  <a:gd name="T0" fmla="*/ 4 w 25"/>
                  <a:gd name="T1" fmla="*/ 4 h 26"/>
                  <a:gd name="T2" fmla="*/ 5 w 25"/>
                  <a:gd name="T3" fmla="*/ 3 h 26"/>
                  <a:gd name="T4" fmla="*/ 5 w 25"/>
                  <a:gd name="T5" fmla="*/ 2 h 26"/>
                  <a:gd name="T6" fmla="*/ 4 w 25"/>
                  <a:gd name="T7" fmla="*/ 2 h 26"/>
                  <a:gd name="T8" fmla="*/ 4 w 25"/>
                  <a:gd name="T9" fmla="*/ 0 h 26"/>
                  <a:gd name="T10" fmla="*/ 3 w 25"/>
                  <a:gd name="T11" fmla="*/ 0 h 26"/>
                  <a:gd name="T12" fmla="*/ 2 w 25"/>
                  <a:gd name="T13" fmla="*/ 0 h 26"/>
                  <a:gd name="T14" fmla="*/ 1 w 25"/>
                  <a:gd name="T15" fmla="*/ 0 h 26"/>
                  <a:gd name="T16" fmla="*/ 1 w 25"/>
                  <a:gd name="T17" fmla="*/ 1 h 26"/>
                  <a:gd name="T18" fmla="*/ 0 w 25"/>
                  <a:gd name="T19" fmla="*/ 2 h 26"/>
                  <a:gd name="T20" fmla="*/ 0 w 25"/>
                  <a:gd name="T21" fmla="*/ 3 h 26"/>
                  <a:gd name="T22" fmla="*/ 0 w 25"/>
                  <a:gd name="T23" fmla="*/ 5 h 26"/>
                  <a:gd name="T24" fmla="*/ 1 w 25"/>
                  <a:gd name="T25" fmla="*/ 5 h 26"/>
                  <a:gd name="T26" fmla="*/ 1 w 25"/>
                  <a:gd name="T27" fmla="*/ 6 h 26"/>
                  <a:gd name="T28" fmla="*/ 2 w 25"/>
                  <a:gd name="T29" fmla="*/ 6 h 26"/>
                  <a:gd name="T30" fmla="*/ 3 w 25"/>
                  <a:gd name="T31" fmla="*/ 6 h 26"/>
                  <a:gd name="T32" fmla="*/ 4 w 25"/>
                  <a:gd name="T33" fmla="*/ 5 h 26"/>
                  <a:gd name="T34" fmla="*/ 4 w 25"/>
                  <a:gd name="T35" fmla="*/ 4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20" y="17"/>
                    </a:moveTo>
                    <a:lnTo>
                      <a:pt x="24" y="12"/>
                    </a:lnTo>
                    <a:lnTo>
                      <a:pt x="25" y="7"/>
                    </a:lnTo>
                    <a:lnTo>
                      <a:pt x="21" y="7"/>
                    </a:lnTo>
                    <a:lnTo>
                      <a:pt x="21" y="1"/>
                    </a:lnTo>
                    <a:lnTo>
                      <a:pt x="16" y="1"/>
                    </a:lnTo>
                    <a:lnTo>
                      <a:pt x="12" y="1"/>
                    </a:lnTo>
                    <a:lnTo>
                      <a:pt x="6" y="0"/>
                    </a:lnTo>
                    <a:lnTo>
                      <a:pt x="6" y="6"/>
                    </a:lnTo>
                    <a:lnTo>
                      <a:pt x="0" y="10"/>
                    </a:lnTo>
                    <a:lnTo>
                      <a:pt x="0" y="15"/>
                    </a:lnTo>
                    <a:lnTo>
                      <a:pt x="0" y="20"/>
                    </a:lnTo>
                    <a:lnTo>
                      <a:pt x="5" y="20"/>
                    </a:lnTo>
                    <a:lnTo>
                      <a:pt x="4" y="25"/>
                    </a:lnTo>
                    <a:lnTo>
                      <a:pt x="9" y="26"/>
                    </a:lnTo>
                    <a:lnTo>
                      <a:pt x="14" y="26"/>
                    </a:lnTo>
                    <a:lnTo>
                      <a:pt x="19" y="21"/>
                    </a:lnTo>
                    <a:lnTo>
                      <a:pt x="20"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443" name="Freeform 300">
                <a:extLst>
                  <a:ext uri="{FF2B5EF4-FFF2-40B4-BE49-F238E27FC236}">
                    <a16:creationId xmlns:a16="http://schemas.microsoft.com/office/drawing/2014/main" id="{4696EB76-1DB1-4846-B971-71C0F3C9A348}"/>
                  </a:ext>
                </a:extLst>
              </p:cNvPr>
              <p:cNvSpPr>
                <a:spLocks/>
              </p:cNvSpPr>
              <p:nvPr/>
            </p:nvSpPr>
            <p:spPr bwMode="auto">
              <a:xfrm>
                <a:off x="4751" y="1311"/>
                <a:ext cx="5" cy="6"/>
              </a:xfrm>
              <a:custGeom>
                <a:avLst/>
                <a:gdLst>
                  <a:gd name="T0" fmla="*/ 4 w 25"/>
                  <a:gd name="T1" fmla="*/ 4 h 26"/>
                  <a:gd name="T2" fmla="*/ 5 w 25"/>
                  <a:gd name="T3" fmla="*/ 3 h 26"/>
                  <a:gd name="T4" fmla="*/ 5 w 25"/>
                  <a:gd name="T5" fmla="*/ 2 h 26"/>
                  <a:gd name="T6" fmla="*/ 4 w 25"/>
                  <a:gd name="T7" fmla="*/ 2 h 26"/>
                  <a:gd name="T8" fmla="*/ 4 w 25"/>
                  <a:gd name="T9" fmla="*/ 0 h 26"/>
                  <a:gd name="T10" fmla="*/ 3 w 25"/>
                  <a:gd name="T11" fmla="*/ 0 h 26"/>
                  <a:gd name="T12" fmla="*/ 2 w 25"/>
                  <a:gd name="T13" fmla="*/ 0 h 26"/>
                  <a:gd name="T14" fmla="*/ 1 w 25"/>
                  <a:gd name="T15" fmla="*/ 0 h 26"/>
                  <a:gd name="T16" fmla="*/ 1 w 25"/>
                  <a:gd name="T17" fmla="*/ 1 h 26"/>
                  <a:gd name="T18" fmla="*/ 0 w 25"/>
                  <a:gd name="T19" fmla="*/ 2 h 26"/>
                  <a:gd name="T20" fmla="*/ 0 w 25"/>
                  <a:gd name="T21" fmla="*/ 3 h 26"/>
                  <a:gd name="T22" fmla="*/ 0 w 25"/>
                  <a:gd name="T23" fmla="*/ 5 h 26"/>
                  <a:gd name="T24" fmla="*/ 1 w 25"/>
                  <a:gd name="T25" fmla="*/ 5 h 26"/>
                  <a:gd name="T26" fmla="*/ 1 w 25"/>
                  <a:gd name="T27" fmla="*/ 6 h 26"/>
                  <a:gd name="T28" fmla="*/ 2 w 25"/>
                  <a:gd name="T29" fmla="*/ 6 h 26"/>
                  <a:gd name="T30" fmla="*/ 3 w 25"/>
                  <a:gd name="T31" fmla="*/ 6 h 26"/>
                  <a:gd name="T32" fmla="*/ 4 w 25"/>
                  <a:gd name="T33" fmla="*/ 5 h 26"/>
                  <a:gd name="T34" fmla="*/ 4 w 25"/>
                  <a:gd name="T35" fmla="*/ 4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20" y="17"/>
                    </a:moveTo>
                    <a:lnTo>
                      <a:pt x="24" y="12"/>
                    </a:lnTo>
                    <a:lnTo>
                      <a:pt x="25" y="7"/>
                    </a:lnTo>
                    <a:lnTo>
                      <a:pt x="21" y="7"/>
                    </a:lnTo>
                    <a:lnTo>
                      <a:pt x="21" y="1"/>
                    </a:lnTo>
                    <a:lnTo>
                      <a:pt x="16" y="1"/>
                    </a:lnTo>
                    <a:lnTo>
                      <a:pt x="12" y="1"/>
                    </a:lnTo>
                    <a:lnTo>
                      <a:pt x="6" y="0"/>
                    </a:lnTo>
                    <a:lnTo>
                      <a:pt x="6" y="6"/>
                    </a:lnTo>
                    <a:lnTo>
                      <a:pt x="0" y="10"/>
                    </a:lnTo>
                    <a:lnTo>
                      <a:pt x="0" y="15"/>
                    </a:lnTo>
                    <a:lnTo>
                      <a:pt x="0" y="20"/>
                    </a:lnTo>
                    <a:lnTo>
                      <a:pt x="5" y="20"/>
                    </a:lnTo>
                    <a:lnTo>
                      <a:pt x="4" y="25"/>
                    </a:lnTo>
                    <a:lnTo>
                      <a:pt x="9" y="26"/>
                    </a:lnTo>
                    <a:lnTo>
                      <a:pt x="14" y="26"/>
                    </a:lnTo>
                    <a:lnTo>
                      <a:pt x="19" y="21"/>
                    </a:lnTo>
                    <a:lnTo>
                      <a:pt x="20"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444" name="Freeform 301">
                <a:extLst>
                  <a:ext uri="{FF2B5EF4-FFF2-40B4-BE49-F238E27FC236}">
                    <a16:creationId xmlns:a16="http://schemas.microsoft.com/office/drawing/2014/main" id="{D1E5A81E-C5EC-466A-811B-D4E996DFFAAE}"/>
                  </a:ext>
                </a:extLst>
              </p:cNvPr>
              <p:cNvSpPr>
                <a:spLocks/>
              </p:cNvSpPr>
              <p:nvPr/>
            </p:nvSpPr>
            <p:spPr bwMode="auto">
              <a:xfrm>
                <a:off x="4716" y="1289"/>
                <a:ext cx="5" cy="6"/>
              </a:xfrm>
              <a:custGeom>
                <a:avLst/>
                <a:gdLst>
                  <a:gd name="T0" fmla="*/ 4 w 25"/>
                  <a:gd name="T1" fmla="*/ 4 h 30"/>
                  <a:gd name="T2" fmla="*/ 4 w 25"/>
                  <a:gd name="T3" fmla="*/ 3 h 30"/>
                  <a:gd name="T4" fmla="*/ 5 w 25"/>
                  <a:gd name="T5" fmla="*/ 3 h 30"/>
                  <a:gd name="T6" fmla="*/ 5 w 25"/>
                  <a:gd name="T7" fmla="*/ 2 h 30"/>
                  <a:gd name="T8" fmla="*/ 4 w 25"/>
                  <a:gd name="T9" fmla="*/ 2 h 30"/>
                  <a:gd name="T10" fmla="*/ 4 w 25"/>
                  <a:gd name="T11" fmla="*/ 1 h 30"/>
                  <a:gd name="T12" fmla="*/ 3 w 25"/>
                  <a:gd name="T13" fmla="*/ 0 h 30"/>
                  <a:gd name="T14" fmla="*/ 2 w 25"/>
                  <a:gd name="T15" fmla="*/ 0 h 30"/>
                  <a:gd name="T16" fmla="*/ 2 w 25"/>
                  <a:gd name="T17" fmla="*/ 1 h 30"/>
                  <a:gd name="T18" fmla="*/ 1 w 25"/>
                  <a:gd name="T19" fmla="*/ 1 h 30"/>
                  <a:gd name="T20" fmla="*/ 1 w 25"/>
                  <a:gd name="T21" fmla="*/ 2 h 30"/>
                  <a:gd name="T22" fmla="*/ 0 w 25"/>
                  <a:gd name="T23" fmla="*/ 2 h 30"/>
                  <a:gd name="T24" fmla="*/ 0 w 25"/>
                  <a:gd name="T25" fmla="*/ 3 h 30"/>
                  <a:gd name="T26" fmla="*/ 0 w 25"/>
                  <a:gd name="T27" fmla="*/ 4 h 30"/>
                  <a:gd name="T28" fmla="*/ 0 w 25"/>
                  <a:gd name="T29" fmla="*/ 5 h 30"/>
                  <a:gd name="T30" fmla="*/ 1 w 25"/>
                  <a:gd name="T31" fmla="*/ 5 h 30"/>
                  <a:gd name="T32" fmla="*/ 1 w 25"/>
                  <a:gd name="T33" fmla="*/ 6 h 30"/>
                  <a:gd name="T34" fmla="*/ 2 w 25"/>
                  <a:gd name="T35" fmla="*/ 6 h 30"/>
                  <a:gd name="T36" fmla="*/ 3 w 25"/>
                  <a:gd name="T37" fmla="*/ 5 h 30"/>
                  <a:gd name="T38" fmla="*/ 4 w 25"/>
                  <a:gd name="T39" fmla="*/ 5 h 30"/>
                  <a:gd name="T40" fmla="*/ 4 w 25"/>
                  <a:gd name="T41" fmla="*/ 4 h 3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30"/>
                  <a:gd name="T65" fmla="*/ 25 w 25"/>
                  <a:gd name="T66" fmla="*/ 30 h 3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30">
                    <a:moveTo>
                      <a:pt x="19" y="21"/>
                    </a:moveTo>
                    <a:lnTo>
                      <a:pt x="21" y="16"/>
                    </a:lnTo>
                    <a:lnTo>
                      <a:pt x="25" y="16"/>
                    </a:lnTo>
                    <a:lnTo>
                      <a:pt x="25" y="12"/>
                    </a:lnTo>
                    <a:lnTo>
                      <a:pt x="21" y="11"/>
                    </a:lnTo>
                    <a:lnTo>
                      <a:pt x="21" y="6"/>
                    </a:lnTo>
                    <a:lnTo>
                      <a:pt x="17" y="0"/>
                    </a:lnTo>
                    <a:lnTo>
                      <a:pt x="11" y="0"/>
                    </a:lnTo>
                    <a:lnTo>
                      <a:pt x="11" y="5"/>
                    </a:lnTo>
                    <a:lnTo>
                      <a:pt x="7" y="5"/>
                    </a:lnTo>
                    <a:lnTo>
                      <a:pt x="6" y="9"/>
                    </a:lnTo>
                    <a:lnTo>
                      <a:pt x="1" y="9"/>
                    </a:lnTo>
                    <a:lnTo>
                      <a:pt x="1" y="15"/>
                    </a:lnTo>
                    <a:lnTo>
                      <a:pt x="0" y="20"/>
                    </a:lnTo>
                    <a:lnTo>
                      <a:pt x="0" y="24"/>
                    </a:lnTo>
                    <a:lnTo>
                      <a:pt x="5" y="25"/>
                    </a:lnTo>
                    <a:lnTo>
                      <a:pt x="5" y="30"/>
                    </a:lnTo>
                    <a:lnTo>
                      <a:pt x="9" y="30"/>
                    </a:lnTo>
                    <a:lnTo>
                      <a:pt x="15" y="25"/>
                    </a:lnTo>
                    <a:lnTo>
                      <a:pt x="19" y="26"/>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445" name="Freeform 302">
                <a:extLst>
                  <a:ext uri="{FF2B5EF4-FFF2-40B4-BE49-F238E27FC236}">
                    <a16:creationId xmlns:a16="http://schemas.microsoft.com/office/drawing/2014/main" id="{691ECC32-112E-4C51-A243-4D584B456D6F}"/>
                  </a:ext>
                </a:extLst>
              </p:cNvPr>
              <p:cNvSpPr>
                <a:spLocks/>
              </p:cNvSpPr>
              <p:nvPr/>
            </p:nvSpPr>
            <p:spPr bwMode="auto">
              <a:xfrm>
                <a:off x="4716" y="1289"/>
                <a:ext cx="5" cy="6"/>
              </a:xfrm>
              <a:custGeom>
                <a:avLst/>
                <a:gdLst>
                  <a:gd name="T0" fmla="*/ 4 w 25"/>
                  <a:gd name="T1" fmla="*/ 4 h 30"/>
                  <a:gd name="T2" fmla="*/ 4 w 25"/>
                  <a:gd name="T3" fmla="*/ 3 h 30"/>
                  <a:gd name="T4" fmla="*/ 5 w 25"/>
                  <a:gd name="T5" fmla="*/ 3 h 30"/>
                  <a:gd name="T6" fmla="*/ 5 w 25"/>
                  <a:gd name="T7" fmla="*/ 2 h 30"/>
                  <a:gd name="T8" fmla="*/ 4 w 25"/>
                  <a:gd name="T9" fmla="*/ 2 h 30"/>
                  <a:gd name="T10" fmla="*/ 4 w 25"/>
                  <a:gd name="T11" fmla="*/ 1 h 30"/>
                  <a:gd name="T12" fmla="*/ 3 w 25"/>
                  <a:gd name="T13" fmla="*/ 0 h 30"/>
                  <a:gd name="T14" fmla="*/ 2 w 25"/>
                  <a:gd name="T15" fmla="*/ 0 h 30"/>
                  <a:gd name="T16" fmla="*/ 2 w 25"/>
                  <a:gd name="T17" fmla="*/ 1 h 30"/>
                  <a:gd name="T18" fmla="*/ 1 w 25"/>
                  <a:gd name="T19" fmla="*/ 1 h 30"/>
                  <a:gd name="T20" fmla="*/ 1 w 25"/>
                  <a:gd name="T21" fmla="*/ 2 h 30"/>
                  <a:gd name="T22" fmla="*/ 0 w 25"/>
                  <a:gd name="T23" fmla="*/ 2 h 30"/>
                  <a:gd name="T24" fmla="*/ 0 w 25"/>
                  <a:gd name="T25" fmla="*/ 3 h 30"/>
                  <a:gd name="T26" fmla="*/ 0 w 25"/>
                  <a:gd name="T27" fmla="*/ 4 h 30"/>
                  <a:gd name="T28" fmla="*/ 0 w 25"/>
                  <a:gd name="T29" fmla="*/ 5 h 30"/>
                  <a:gd name="T30" fmla="*/ 1 w 25"/>
                  <a:gd name="T31" fmla="*/ 5 h 30"/>
                  <a:gd name="T32" fmla="*/ 1 w 25"/>
                  <a:gd name="T33" fmla="*/ 6 h 30"/>
                  <a:gd name="T34" fmla="*/ 2 w 25"/>
                  <a:gd name="T35" fmla="*/ 6 h 30"/>
                  <a:gd name="T36" fmla="*/ 3 w 25"/>
                  <a:gd name="T37" fmla="*/ 5 h 30"/>
                  <a:gd name="T38" fmla="*/ 4 w 25"/>
                  <a:gd name="T39" fmla="*/ 5 h 30"/>
                  <a:gd name="T40" fmla="*/ 4 w 25"/>
                  <a:gd name="T41" fmla="*/ 4 h 3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30"/>
                  <a:gd name="T65" fmla="*/ 25 w 25"/>
                  <a:gd name="T66" fmla="*/ 30 h 3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30">
                    <a:moveTo>
                      <a:pt x="19" y="21"/>
                    </a:moveTo>
                    <a:lnTo>
                      <a:pt x="21" y="16"/>
                    </a:lnTo>
                    <a:lnTo>
                      <a:pt x="25" y="16"/>
                    </a:lnTo>
                    <a:lnTo>
                      <a:pt x="25" y="12"/>
                    </a:lnTo>
                    <a:lnTo>
                      <a:pt x="21" y="11"/>
                    </a:lnTo>
                    <a:lnTo>
                      <a:pt x="21" y="6"/>
                    </a:lnTo>
                    <a:lnTo>
                      <a:pt x="17" y="0"/>
                    </a:lnTo>
                    <a:lnTo>
                      <a:pt x="11" y="0"/>
                    </a:lnTo>
                    <a:lnTo>
                      <a:pt x="11" y="5"/>
                    </a:lnTo>
                    <a:lnTo>
                      <a:pt x="7" y="5"/>
                    </a:lnTo>
                    <a:lnTo>
                      <a:pt x="6" y="9"/>
                    </a:lnTo>
                    <a:lnTo>
                      <a:pt x="1" y="9"/>
                    </a:lnTo>
                    <a:lnTo>
                      <a:pt x="1" y="15"/>
                    </a:lnTo>
                    <a:lnTo>
                      <a:pt x="0" y="20"/>
                    </a:lnTo>
                    <a:lnTo>
                      <a:pt x="0" y="24"/>
                    </a:lnTo>
                    <a:lnTo>
                      <a:pt x="5" y="25"/>
                    </a:lnTo>
                    <a:lnTo>
                      <a:pt x="5" y="30"/>
                    </a:lnTo>
                    <a:lnTo>
                      <a:pt x="9" y="30"/>
                    </a:lnTo>
                    <a:lnTo>
                      <a:pt x="15" y="25"/>
                    </a:lnTo>
                    <a:lnTo>
                      <a:pt x="19" y="26"/>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446" name="Freeform 303">
                <a:extLst>
                  <a:ext uri="{FF2B5EF4-FFF2-40B4-BE49-F238E27FC236}">
                    <a16:creationId xmlns:a16="http://schemas.microsoft.com/office/drawing/2014/main" id="{BFE04616-C0F5-4CA7-ADF9-53F0D5AFA54B}"/>
                  </a:ext>
                </a:extLst>
              </p:cNvPr>
              <p:cNvSpPr>
                <a:spLocks/>
              </p:cNvSpPr>
              <p:nvPr/>
            </p:nvSpPr>
            <p:spPr bwMode="auto">
              <a:xfrm>
                <a:off x="4730" y="1290"/>
                <a:ext cx="5" cy="6"/>
              </a:xfrm>
              <a:custGeom>
                <a:avLst/>
                <a:gdLst>
                  <a:gd name="T0" fmla="*/ 5 w 26"/>
                  <a:gd name="T1" fmla="*/ 4 h 31"/>
                  <a:gd name="T2" fmla="*/ 5 w 26"/>
                  <a:gd name="T3" fmla="*/ 3 h 31"/>
                  <a:gd name="T4" fmla="*/ 5 w 26"/>
                  <a:gd name="T5" fmla="*/ 2 h 31"/>
                  <a:gd name="T6" fmla="*/ 5 w 26"/>
                  <a:gd name="T7" fmla="*/ 1 h 31"/>
                  <a:gd name="T8" fmla="*/ 4 w 26"/>
                  <a:gd name="T9" fmla="*/ 1 h 31"/>
                  <a:gd name="T10" fmla="*/ 3 w 26"/>
                  <a:gd name="T11" fmla="*/ 0 h 31"/>
                  <a:gd name="T12" fmla="*/ 3 w 26"/>
                  <a:gd name="T13" fmla="*/ 1 h 31"/>
                  <a:gd name="T14" fmla="*/ 2 w 26"/>
                  <a:gd name="T15" fmla="*/ 1 h 31"/>
                  <a:gd name="T16" fmla="*/ 1 w 26"/>
                  <a:gd name="T17" fmla="*/ 1 h 31"/>
                  <a:gd name="T18" fmla="*/ 1 w 26"/>
                  <a:gd name="T19" fmla="*/ 2 h 31"/>
                  <a:gd name="T20" fmla="*/ 1 w 26"/>
                  <a:gd name="T21" fmla="*/ 3 h 31"/>
                  <a:gd name="T22" fmla="*/ 0 w 26"/>
                  <a:gd name="T23" fmla="*/ 3 h 31"/>
                  <a:gd name="T24" fmla="*/ 0 w 26"/>
                  <a:gd name="T25" fmla="*/ 4 h 31"/>
                  <a:gd name="T26" fmla="*/ 1 w 26"/>
                  <a:gd name="T27" fmla="*/ 4 h 31"/>
                  <a:gd name="T28" fmla="*/ 1 w 26"/>
                  <a:gd name="T29" fmla="*/ 5 h 31"/>
                  <a:gd name="T30" fmla="*/ 1 w 26"/>
                  <a:gd name="T31" fmla="*/ 6 h 31"/>
                  <a:gd name="T32" fmla="*/ 2 w 26"/>
                  <a:gd name="T33" fmla="*/ 6 h 31"/>
                  <a:gd name="T34" fmla="*/ 3 w 26"/>
                  <a:gd name="T35" fmla="*/ 6 h 31"/>
                  <a:gd name="T36" fmla="*/ 4 w 26"/>
                  <a:gd name="T37" fmla="*/ 5 h 31"/>
                  <a:gd name="T38" fmla="*/ 4 w 26"/>
                  <a:gd name="T39" fmla="*/ 4 h 31"/>
                  <a:gd name="T40" fmla="*/ 5 w 26"/>
                  <a:gd name="T41" fmla="*/ 4 h 3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6"/>
                  <a:gd name="T64" fmla="*/ 0 h 31"/>
                  <a:gd name="T65" fmla="*/ 26 w 26"/>
                  <a:gd name="T66" fmla="*/ 31 h 3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6" h="31">
                    <a:moveTo>
                      <a:pt x="24" y="21"/>
                    </a:moveTo>
                    <a:lnTo>
                      <a:pt x="25" y="16"/>
                    </a:lnTo>
                    <a:lnTo>
                      <a:pt x="25" y="12"/>
                    </a:lnTo>
                    <a:lnTo>
                      <a:pt x="26" y="6"/>
                    </a:lnTo>
                    <a:lnTo>
                      <a:pt x="21" y="6"/>
                    </a:lnTo>
                    <a:lnTo>
                      <a:pt x="17" y="0"/>
                    </a:lnTo>
                    <a:lnTo>
                      <a:pt x="16" y="6"/>
                    </a:lnTo>
                    <a:lnTo>
                      <a:pt x="12" y="5"/>
                    </a:lnTo>
                    <a:lnTo>
                      <a:pt x="7" y="5"/>
                    </a:lnTo>
                    <a:lnTo>
                      <a:pt x="6" y="10"/>
                    </a:lnTo>
                    <a:lnTo>
                      <a:pt x="6" y="15"/>
                    </a:lnTo>
                    <a:lnTo>
                      <a:pt x="2" y="14"/>
                    </a:lnTo>
                    <a:lnTo>
                      <a:pt x="0" y="20"/>
                    </a:lnTo>
                    <a:lnTo>
                      <a:pt x="6" y="20"/>
                    </a:lnTo>
                    <a:lnTo>
                      <a:pt x="5" y="25"/>
                    </a:lnTo>
                    <a:lnTo>
                      <a:pt x="5" y="30"/>
                    </a:lnTo>
                    <a:lnTo>
                      <a:pt x="9" y="30"/>
                    </a:lnTo>
                    <a:lnTo>
                      <a:pt x="14" y="31"/>
                    </a:lnTo>
                    <a:lnTo>
                      <a:pt x="20" y="26"/>
                    </a:lnTo>
                    <a:lnTo>
                      <a:pt x="20" y="21"/>
                    </a:lnTo>
                    <a:lnTo>
                      <a:pt x="24"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447" name="Freeform 304">
                <a:extLst>
                  <a:ext uri="{FF2B5EF4-FFF2-40B4-BE49-F238E27FC236}">
                    <a16:creationId xmlns:a16="http://schemas.microsoft.com/office/drawing/2014/main" id="{455E1D72-560E-4EDA-9A8B-2EF04708B97D}"/>
                  </a:ext>
                </a:extLst>
              </p:cNvPr>
              <p:cNvSpPr>
                <a:spLocks/>
              </p:cNvSpPr>
              <p:nvPr/>
            </p:nvSpPr>
            <p:spPr bwMode="auto">
              <a:xfrm>
                <a:off x="4730" y="1290"/>
                <a:ext cx="5" cy="6"/>
              </a:xfrm>
              <a:custGeom>
                <a:avLst/>
                <a:gdLst>
                  <a:gd name="T0" fmla="*/ 5 w 26"/>
                  <a:gd name="T1" fmla="*/ 4 h 31"/>
                  <a:gd name="T2" fmla="*/ 5 w 26"/>
                  <a:gd name="T3" fmla="*/ 3 h 31"/>
                  <a:gd name="T4" fmla="*/ 5 w 26"/>
                  <a:gd name="T5" fmla="*/ 2 h 31"/>
                  <a:gd name="T6" fmla="*/ 5 w 26"/>
                  <a:gd name="T7" fmla="*/ 1 h 31"/>
                  <a:gd name="T8" fmla="*/ 4 w 26"/>
                  <a:gd name="T9" fmla="*/ 1 h 31"/>
                  <a:gd name="T10" fmla="*/ 3 w 26"/>
                  <a:gd name="T11" fmla="*/ 0 h 31"/>
                  <a:gd name="T12" fmla="*/ 3 w 26"/>
                  <a:gd name="T13" fmla="*/ 1 h 31"/>
                  <a:gd name="T14" fmla="*/ 2 w 26"/>
                  <a:gd name="T15" fmla="*/ 1 h 31"/>
                  <a:gd name="T16" fmla="*/ 1 w 26"/>
                  <a:gd name="T17" fmla="*/ 1 h 31"/>
                  <a:gd name="T18" fmla="*/ 1 w 26"/>
                  <a:gd name="T19" fmla="*/ 2 h 31"/>
                  <a:gd name="T20" fmla="*/ 1 w 26"/>
                  <a:gd name="T21" fmla="*/ 3 h 31"/>
                  <a:gd name="T22" fmla="*/ 0 w 26"/>
                  <a:gd name="T23" fmla="*/ 3 h 31"/>
                  <a:gd name="T24" fmla="*/ 0 w 26"/>
                  <a:gd name="T25" fmla="*/ 4 h 31"/>
                  <a:gd name="T26" fmla="*/ 1 w 26"/>
                  <a:gd name="T27" fmla="*/ 4 h 31"/>
                  <a:gd name="T28" fmla="*/ 1 w 26"/>
                  <a:gd name="T29" fmla="*/ 5 h 31"/>
                  <a:gd name="T30" fmla="*/ 1 w 26"/>
                  <a:gd name="T31" fmla="*/ 6 h 31"/>
                  <a:gd name="T32" fmla="*/ 2 w 26"/>
                  <a:gd name="T33" fmla="*/ 6 h 31"/>
                  <a:gd name="T34" fmla="*/ 3 w 26"/>
                  <a:gd name="T35" fmla="*/ 6 h 31"/>
                  <a:gd name="T36" fmla="*/ 4 w 26"/>
                  <a:gd name="T37" fmla="*/ 5 h 31"/>
                  <a:gd name="T38" fmla="*/ 4 w 26"/>
                  <a:gd name="T39" fmla="*/ 4 h 31"/>
                  <a:gd name="T40" fmla="*/ 5 w 26"/>
                  <a:gd name="T41" fmla="*/ 4 h 3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6"/>
                  <a:gd name="T64" fmla="*/ 0 h 31"/>
                  <a:gd name="T65" fmla="*/ 26 w 26"/>
                  <a:gd name="T66" fmla="*/ 31 h 3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6" h="31">
                    <a:moveTo>
                      <a:pt x="24" y="21"/>
                    </a:moveTo>
                    <a:lnTo>
                      <a:pt x="25" y="16"/>
                    </a:lnTo>
                    <a:lnTo>
                      <a:pt x="25" y="12"/>
                    </a:lnTo>
                    <a:lnTo>
                      <a:pt x="26" y="6"/>
                    </a:lnTo>
                    <a:lnTo>
                      <a:pt x="21" y="6"/>
                    </a:lnTo>
                    <a:lnTo>
                      <a:pt x="17" y="0"/>
                    </a:lnTo>
                    <a:lnTo>
                      <a:pt x="16" y="6"/>
                    </a:lnTo>
                    <a:lnTo>
                      <a:pt x="12" y="5"/>
                    </a:lnTo>
                    <a:lnTo>
                      <a:pt x="7" y="5"/>
                    </a:lnTo>
                    <a:lnTo>
                      <a:pt x="6" y="10"/>
                    </a:lnTo>
                    <a:lnTo>
                      <a:pt x="6" y="15"/>
                    </a:lnTo>
                    <a:lnTo>
                      <a:pt x="2" y="14"/>
                    </a:lnTo>
                    <a:lnTo>
                      <a:pt x="0" y="20"/>
                    </a:lnTo>
                    <a:lnTo>
                      <a:pt x="6" y="20"/>
                    </a:lnTo>
                    <a:lnTo>
                      <a:pt x="5" y="25"/>
                    </a:lnTo>
                    <a:lnTo>
                      <a:pt x="5" y="30"/>
                    </a:lnTo>
                    <a:lnTo>
                      <a:pt x="9" y="30"/>
                    </a:lnTo>
                    <a:lnTo>
                      <a:pt x="14" y="31"/>
                    </a:lnTo>
                    <a:lnTo>
                      <a:pt x="20" y="26"/>
                    </a:lnTo>
                    <a:lnTo>
                      <a:pt x="20" y="21"/>
                    </a:lnTo>
                    <a:lnTo>
                      <a:pt x="24"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448" name="Freeform 305">
                <a:extLst>
                  <a:ext uri="{FF2B5EF4-FFF2-40B4-BE49-F238E27FC236}">
                    <a16:creationId xmlns:a16="http://schemas.microsoft.com/office/drawing/2014/main" id="{59240590-A304-4350-A2CF-B1EAFD8FB253}"/>
                  </a:ext>
                </a:extLst>
              </p:cNvPr>
              <p:cNvSpPr>
                <a:spLocks/>
              </p:cNvSpPr>
              <p:nvPr/>
            </p:nvSpPr>
            <p:spPr bwMode="auto">
              <a:xfrm>
                <a:off x="4724" y="1251"/>
                <a:ext cx="14" cy="19"/>
              </a:xfrm>
              <a:custGeom>
                <a:avLst/>
                <a:gdLst>
                  <a:gd name="T0" fmla="*/ 14 w 69"/>
                  <a:gd name="T1" fmla="*/ 10 h 93"/>
                  <a:gd name="T2" fmla="*/ 14 w 69"/>
                  <a:gd name="T3" fmla="*/ 8 h 93"/>
                  <a:gd name="T4" fmla="*/ 14 w 69"/>
                  <a:gd name="T5" fmla="*/ 7 h 93"/>
                  <a:gd name="T6" fmla="*/ 13 w 69"/>
                  <a:gd name="T7" fmla="*/ 6 h 93"/>
                  <a:gd name="T8" fmla="*/ 12 w 69"/>
                  <a:gd name="T9" fmla="*/ 4 h 93"/>
                  <a:gd name="T10" fmla="*/ 12 w 69"/>
                  <a:gd name="T11" fmla="*/ 3 h 93"/>
                  <a:gd name="T12" fmla="*/ 12 w 69"/>
                  <a:gd name="T13" fmla="*/ 2 h 93"/>
                  <a:gd name="T14" fmla="*/ 11 w 69"/>
                  <a:gd name="T15" fmla="*/ 2 h 93"/>
                  <a:gd name="T16" fmla="*/ 10 w 69"/>
                  <a:gd name="T17" fmla="*/ 1 h 93"/>
                  <a:gd name="T18" fmla="*/ 9 w 69"/>
                  <a:gd name="T19" fmla="*/ 0 h 93"/>
                  <a:gd name="T20" fmla="*/ 8 w 69"/>
                  <a:gd name="T21" fmla="*/ 0 h 93"/>
                  <a:gd name="T22" fmla="*/ 6 w 69"/>
                  <a:gd name="T23" fmla="*/ 0 h 93"/>
                  <a:gd name="T24" fmla="*/ 5 w 69"/>
                  <a:gd name="T25" fmla="*/ 0 h 93"/>
                  <a:gd name="T26" fmla="*/ 4 w 69"/>
                  <a:gd name="T27" fmla="*/ 1 h 93"/>
                  <a:gd name="T28" fmla="*/ 4 w 69"/>
                  <a:gd name="T29" fmla="*/ 2 h 93"/>
                  <a:gd name="T30" fmla="*/ 3 w 69"/>
                  <a:gd name="T31" fmla="*/ 3 h 93"/>
                  <a:gd name="T32" fmla="*/ 2 w 69"/>
                  <a:gd name="T33" fmla="*/ 4 h 93"/>
                  <a:gd name="T34" fmla="*/ 2 w 69"/>
                  <a:gd name="T35" fmla="*/ 5 h 93"/>
                  <a:gd name="T36" fmla="*/ 0 w 69"/>
                  <a:gd name="T37" fmla="*/ 7 h 93"/>
                  <a:gd name="T38" fmla="*/ 0 w 69"/>
                  <a:gd name="T39" fmla="*/ 8 h 93"/>
                  <a:gd name="T40" fmla="*/ 0 w 69"/>
                  <a:gd name="T41" fmla="*/ 10 h 93"/>
                  <a:gd name="T42" fmla="*/ 0 w 69"/>
                  <a:gd name="T43" fmla="*/ 11 h 93"/>
                  <a:gd name="T44" fmla="*/ 1 w 69"/>
                  <a:gd name="T45" fmla="*/ 12 h 93"/>
                  <a:gd name="T46" fmla="*/ 1 w 69"/>
                  <a:gd name="T47" fmla="*/ 14 h 93"/>
                  <a:gd name="T48" fmla="*/ 2 w 69"/>
                  <a:gd name="T49" fmla="*/ 15 h 93"/>
                  <a:gd name="T50" fmla="*/ 2 w 69"/>
                  <a:gd name="T51" fmla="*/ 16 h 93"/>
                  <a:gd name="T52" fmla="*/ 3 w 69"/>
                  <a:gd name="T53" fmla="*/ 17 h 93"/>
                  <a:gd name="T54" fmla="*/ 3 w 69"/>
                  <a:gd name="T55" fmla="*/ 19 h 93"/>
                  <a:gd name="T56" fmla="*/ 4 w 69"/>
                  <a:gd name="T57" fmla="*/ 19 h 93"/>
                  <a:gd name="T58" fmla="*/ 5 w 69"/>
                  <a:gd name="T59" fmla="*/ 19 h 93"/>
                  <a:gd name="T60" fmla="*/ 7 w 69"/>
                  <a:gd name="T61" fmla="*/ 19 h 93"/>
                  <a:gd name="T62" fmla="*/ 8 w 69"/>
                  <a:gd name="T63" fmla="*/ 19 h 93"/>
                  <a:gd name="T64" fmla="*/ 9 w 69"/>
                  <a:gd name="T65" fmla="*/ 19 h 93"/>
                  <a:gd name="T66" fmla="*/ 10 w 69"/>
                  <a:gd name="T67" fmla="*/ 18 h 93"/>
                  <a:gd name="T68" fmla="*/ 11 w 69"/>
                  <a:gd name="T69" fmla="*/ 17 h 93"/>
                  <a:gd name="T70" fmla="*/ 12 w 69"/>
                  <a:gd name="T71" fmla="*/ 15 h 93"/>
                  <a:gd name="T72" fmla="*/ 12 w 69"/>
                  <a:gd name="T73" fmla="*/ 14 h 93"/>
                  <a:gd name="T74" fmla="*/ 13 w 69"/>
                  <a:gd name="T75" fmla="*/ 13 h 93"/>
                  <a:gd name="T76" fmla="*/ 14 w 69"/>
                  <a:gd name="T77" fmla="*/ 11 h 93"/>
                  <a:gd name="T78" fmla="*/ 14 w 69"/>
                  <a:gd name="T79" fmla="*/ 10 h 9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69"/>
                  <a:gd name="T121" fmla="*/ 0 h 93"/>
                  <a:gd name="T122" fmla="*/ 69 w 69"/>
                  <a:gd name="T123" fmla="*/ 93 h 9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69" h="93">
                    <a:moveTo>
                      <a:pt x="68" y="49"/>
                    </a:moveTo>
                    <a:lnTo>
                      <a:pt x="68" y="40"/>
                    </a:lnTo>
                    <a:lnTo>
                      <a:pt x="69" y="34"/>
                    </a:lnTo>
                    <a:lnTo>
                      <a:pt x="65" y="29"/>
                    </a:lnTo>
                    <a:lnTo>
                      <a:pt x="61" y="18"/>
                    </a:lnTo>
                    <a:lnTo>
                      <a:pt x="61" y="14"/>
                    </a:lnTo>
                    <a:lnTo>
                      <a:pt x="57" y="8"/>
                    </a:lnTo>
                    <a:lnTo>
                      <a:pt x="52" y="8"/>
                    </a:lnTo>
                    <a:lnTo>
                      <a:pt x="48" y="3"/>
                    </a:lnTo>
                    <a:lnTo>
                      <a:pt x="43" y="1"/>
                    </a:lnTo>
                    <a:lnTo>
                      <a:pt x="39" y="1"/>
                    </a:lnTo>
                    <a:lnTo>
                      <a:pt x="30" y="0"/>
                    </a:lnTo>
                    <a:lnTo>
                      <a:pt x="25" y="0"/>
                    </a:lnTo>
                    <a:lnTo>
                      <a:pt x="19" y="5"/>
                    </a:lnTo>
                    <a:lnTo>
                      <a:pt x="19" y="10"/>
                    </a:lnTo>
                    <a:lnTo>
                      <a:pt x="14" y="15"/>
                    </a:lnTo>
                    <a:lnTo>
                      <a:pt x="8" y="19"/>
                    </a:lnTo>
                    <a:lnTo>
                      <a:pt x="8" y="24"/>
                    </a:lnTo>
                    <a:lnTo>
                      <a:pt x="2" y="34"/>
                    </a:lnTo>
                    <a:lnTo>
                      <a:pt x="2" y="39"/>
                    </a:lnTo>
                    <a:lnTo>
                      <a:pt x="1" y="49"/>
                    </a:lnTo>
                    <a:lnTo>
                      <a:pt x="0" y="53"/>
                    </a:lnTo>
                    <a:lnTo>
                      <a:pt x="5" y="59"/>
                    </a:lnTo>
                    <a:lnTo>
                      <a:pt x="4" y="69"/>
                    </a:lnTo>
                    <a:lnTo>
                      <a:pt x="8" y="75"/>
                    </a:lnTo>
                    <a:lnTo>
                      <a:pt x="8" y="79"/>
                    </a:lnTo>
                    <a:lnTo>
                      <a:pt x="13" y="85"/>
                    </a:lnTo>
                    <a:lnTo>
                      <a:pt x="16" y="91"/>
                    </a:lnTo>
                    <a:lnTo>
                      <a:pt x="20" y="91"/>
                    </a:lnTo>
                    <a:lnTo>
                      <a:pt x="26" y="91"/>
                    </a:lnTo>
                    <a:lnTo>
                      <a:pt x="35" y="92"/>
                    </a:lnTo>
                    <a:lnTo>
                      <a:pt x="40" y="92"/>
                    </a:lnTo>
                    <a:lnTo>
                      <a:pt x="44" y="93"/>
                    </a:lnTo>
                    <a:lnTo>
                      <a:pt x="50" y="88"/>
                    </a:lnTo>
                    <a:lnTo>
                      <a:pt x="54" y="84"/>
                    </a:lnTo>
                    <a:lnTo>
                      <a:pt x="60" y="74"/>
                    </a:lnTo>
                    <a:lnTo>
                      <a:pt x="61" y="69"/>
                    </a:lnTo>
                    <a:lnTo>
                      <a:pt x="66" y="65"/>
                    </a:lnTo>
                    <a:lnTo>
                      <a:pt x="67" y="54"/>
                    </a:lnTo>
                    <a:lnTo>
                      <a:pt x="68" y="49"/>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449" name="Freeform 306">
                <a:extLst>
                  <a:ext uri="{FF2B5EF4-FFF2-40B4-BE49-F238E27FC236}">
                    <a16:creationId xmlns:a16="http://schemas.microsoft.com/office/drawing/2014/main" id="{E24C5DA5-56A3-4891-9FC4-F6BA370DA880}"/>
                  </a:ext>
                </a:extLst>
              </p:cNvPr>
              <p:cNvSpPr>
                <a:spLocks/>
              </p:cNvSpPr>
              <p:nvPr/>
            </p:nvSpPr>
            <p:spPr bwMode="auto">
              <a:xfrm>
                <a:off x="4724" y="1251"/>
                <a:ext cx="14" cy="19"/>
              </a:xfrm>
              <a:custGeom>
                <a:avLst/>
                <a:gdLst>
                  <a:gd name="T0" fmla="*/ 14 w 69"/>
                  <a:gd name="T1" fmla="*/ 10 h 93"/>
                  <a:gd name="T2" fmla="*/ 14 w 69"/>
                  <a:gd name="T3" fmla="*/ 8 h 93"/>
                  <a:gd name="T4" fmla="*/ 14 w 69"/>
                  <a:gd name="T5" fmla="*/ 7 h 93"/>
                  <a:gd name="T6" fmla="*/ 13 w 69"/>
                  <a:gd name="T7" fmla="*/ 6 h 93"/>
                  <a:gd name="T8" fmla="*/ 12 w 69"/>
                  <a:gd name="T9" fmla="*/ 4 h 93"/>
                  <a:gd name="T10" fmla="*/ 12 w 69"/>
                  <a:gd name="T11" fmla="*/ 3 h 93"/>
                  <a:gd name="T12" fmla="*/ 12 w 69"/>
                  <a:gd name="T13" fmla="*/ 2 h 93"/>
                  <a:gd name="T14" fmla="*/ 11 w 69"/>
                  <a:gd name="T15" fmla="*/ 2 h 93"/>
                  <a:gd name="T16" fmla="*/ 10 w 69"/>
                  <a:gd name="T17" fmla="*/ 1 h 93"/>
                  <a:gd name="T18" fmla="*/ 9 w 69"/>
                  <a:gd name="T19" fmla="*/ 0 h 93"/>
                  <a:gd name="T20" fmla="*/ 8 w 69"/>
                  <a:gd name="T21" fmla="*/ 0 h 93"/>
                  <a:gd name="T22" fmla="*/ 6 w 69"/>
                  <a:gd name="T23" fmla="*/ 0 h 93"/>
                  <a:gd name="T24" fmla="*/ 5 w 69"/>
                  <a:gd name="T25" fmla="*/ 0 h 93"/>
                  <a:gd name="T26" fmla="*/ 4 w 69"/>
                  <a:gd name="T27" fmla="*/ 1 h 93"/>
                  <a:gd name="T28" fmla="*/ 4 w 69"/>
                  <a:gd name="T29" fmla="*/ 2 h 93"/>
                  <a:gd name="T30" fmla="*/ 3 w 69"/>
                  <a:gd name="T31" fmla="*/ 3 h 93"/>
                  <a:gd name="T32" fmla="*/ 2 w 69"/>
                  <a:gd name="T33" fmla="*/ 4 h 93"/>
                  <a:gd name="T34" fmla="*/ 2 w 69"/>
                  <a:gd name="T35" fmla="*/ 5 h 93"/>
                  <a:gd name="T36" fmla="*/ 0 w 69"/>
                  <a:gd name="T37" fmla="*/ 7 h 93"/>
                  <a:gd name="T38" fmla="*/ 0 w 69"/>
                  <a:gd name="T39" fmla="*/ 8 h 93"/>
                  <a:gd name="T40" fmla="*/ 0 w 69"/>
                  <a:gd name="T41" fmla="*/ 10 h 93"/>
                  <a:gd name="T42" fmla="*/ 0 w 69"/>
                  <a:gd name="T43" fmla="*/ 11 h 93"/>
                  <a:gd name="T44" fmla="*/ 1 w 69"/>
                  <a:gd name="T45" fmla="*/ 12 h 93"/>
                  <a:gd name="T46" fmla="*/ 1 w 69"/>
                  <a:gd name="T47" fmla="*/ 14 h 93"/>
                  <a:gd name="T48" fmla="*/ 2 w 69"/>
                  <a:gd name="T49" fmla="*/ 15 h 93"/>
                  <a:gd name="T50" fmla="*/ 2 w 69"/>
                  <a:gd name="T51" fmla="*/ 16 h 93"/>
                  <a:gd name="T52" fmla="*/ 3 w 69"/>
                  <a:gd name="T53" fmla="*/ 17 h 93"/>
                  <a:gd name="T54" fmla="*/ 3 w 69"/>
                  <a:gd name="T55" fmla="*/ 19 h 93"/>
                  <a:gd name="T56" fmla="*/ 4 w 69"/>
                  <a:gd name="T57" fmla="*/ 19 h 93"/>
                  <a:gd name="T58" fmla="*/ 5 w 69"/>
                  <a:gd name="T59" fmla="*/ 19 h 93"/>
                  <a:gd name="T60" fmla="*/ 7 w 69"/>
                  <a:gd name="T61" fmla="*/ 19 h 93"/>
                  <a:gd name="T62" fmla="*/ 8 w 69"/>
                  <a:gd name="T63" fmla="*/ 19 h 93"/>
                  <a:gd name="T64" fmla="*/ 9 w 69"/>
                  <a:gd name="T65" fmla="*/ 19 h 93"/>
                  <a:gd name="T66" fmla="*/ 10 w 69"/>
                  <a:gd name="T67" fmla="*/ 18 h 93"/>
                  <a:gd name="T68" fmla="*/ 11 w 69"/>
                  <a:gd name="T69" fmla="*/ 17 h 93"/>
                  <a:gd name="T70" fmla="*/ 12 w 69"/>
                  <a:gd name="T71" fmla="*/ 15 h 93"/>
                  <a:gd name="T72" fmla="*/ 12 w 69"/>
                  <a:gd name="T73" fmla="*/ 14 h 93"/>
                  <a:gd name="T74" fmla="*/ 13 w 69"/>
                  <a:gd name="T75" fmla="*/ 13 h 93"/>
                  <a:gd name="T76" fmla="*/ 14 w 69"/>
                  <a:gd name="T77" fmla="*/ 11 h 93"/>
                  <a:gd name="T78" fmla="*/ 14 w 69"/>
                  <a:gd name="T79" fmla="*/ 10 h 9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69"/>
                  <a:gd name="T121" fmla="*/ 0 h 93"/>
                  <a:gd name="T122" fmla="*/ 69 w 69"/>
                  <a:gd name="T123" fmla="*/ 93 h 9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69" h="93">
                    <a:moveTo>
                      <a:pt x="68" y="49"/>
                    </a:moveTo>
                    <a:lnTo>
                      <a:pt x="68" y="40"/>
                    </a:lnTo>
                    <a:lnTo>
                      <a:pt x="69" y="34"/>
                    </a:lnTo>
                    <a:lnTo>
                      <a:pt x="65" y="29"/>
                    </a:lnTo>
                    <a:lnTo>
                      <a:pt x="61" y="18"/>
                    </a:lnTo>
                    <a:lnTo>
                      <a:pt x="61" y="14"/>
                    </a:lnTo>
                    <a:lnTo>
                      <a:pt x="57" y="8"/>
                    </a:lnTo>
                    <a:lnTo>
                      <a:pt x="52" y="8"/>
                    </a:lnTo>
                    <a:lnTo>
                      <a:pt x="48" y="3"/>
                    </a:lnTo>
                    <a:lnTo>
                      <a:pt x="43" y="1"/>
                    </a:lnTo>
                    <a:lnTo>
                      <a:pt x="39" y="1"/>
                    </a:lnTo>
                    <a:lnTo>
                      <a:pt x="30" y="0"/>
                    </a:lnTo>
                    <a:lnTo>
                      <a:pt x="25" y="0"/>
                    </a:lnTo>
                    <a:lnTo>
                      <a:pt x="19" y="5"/>
                    </a:lnTo>
                    <a:lnTo>
                      <a:pt x="19" y="10"/>
                    </a:lnTo>
                    <a:lnTo>
                      <a:pt x="14" y="15"/>
                    </a:lnTo>
                    <a:lnTo>
                      <a:pt x="8" y="19"/>
                    </a:lnTo>
                    <a:lnTo>
                      <a:pt x="8" y="24"/>
                    </a:lnTo>
                    <a:lnTo>
                      <a:pt x="2" y="34"/>
                    </a:lnTo>
                    <a:lnTo>
                      <a:pt x="2" y="39"/>
                    </a:lnTo>
                    <a:lnTo>
                      <a:pt x="1" y="49"/>
                    </a:lnTo>
                    <a:lnTo>
                      <a:pt x="0" y="53"/>
                    </a:lnTo>
                    <a:lnTo>
                      <a:pt x="5" y="59"/>
                    </a:lnTo>
                    <a:lnTo>
                      <a:pt x="4" y="69"/>
                    </a:lnTo>
                    <a:lnTo>
                      <a:pt x="8" y="75"/>
                    </a:lnTo>
                    <a:lnTo>
                      <a:pt x="8" y="79"/>
                    </a:lnTo>
                    <a:lnTo>
                      <a:pt x="13" y="85"/>
                    </a:lnTo>
                    <a:lnTo>
                      <a:pt x="16" y="91"/>
                    </a:lnTo>
                    <a:lnTo>
                      <a:pt x="20" y="91"/>
                    </a:lnTo>
                    <a:lnTo>
                      <a:pt x="26" y="91"/>
                    </a:lnTo>
                    <a:lnTo>
                      <a:pt x="35" y="92"/>
                    </a:lnTo>
                    <a:lnTo>
                      <a:pt x="40" y="92"/>
                    </a:lnTo>
                    <a:lnTo>
                      <a:pt x="44" y="93"/>
                    </a:lnTo>
                    <a:lnTo>
                      <a:pt x="50" y="88"/>
                    </a:lnTo>
                    <a:lnTo>
                      <a:pt x="54" y="84"/>
                    </a:lnTo>
                    <a:lnTo>
                      <a:pt x="60" y="74"/>
                    </a:lnTo>
                    <a:lnTo>
                      <a:pt x="61" y="69"/>
                    </a:lnTo>
                    <a:lnTo>
                      <a:pt x="66" y="65"/>
                    </a:lnTo>
                    <a:lnTo>
                      <a:pt x="67" y="54"/>
                    </a:lnTo>
                    <a:lnTo>
                      <a:pt x="68" y="49"/>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450" name="Freeform 307">
                <a:extLst>
                  <a:ext uri="{FF2B5EF4-FFF2-40B4-BE49-F238E27FC236}">
                    <a16:creationId xmlns:a16="http://schemas.microsoft.com/office/drawing/2014/main" id="{8780FFD4-0F6F-4769-BCFC-328390430229}"/>
                  </a:ext>
                </a:extLst>
              </p:cNvPr>
              <p:cNvSpPr>
                <a:spLocks/>
              </p:cNvSpPr>
              <p:nvPr/>
            </p:nvSpPr>
            <p:spPr bwMode="auto">
              <a:xfrm>
                <a:off x="4738" y="1218"/>
                <a:ext cx="5" cy="5"/>
              </a:xfrm>
              <a:custGeom>
                <a:avLst/>
                <a:gdLst>
                  <a:gd name="T0" fmla="*/ 4 w 25"/>
                  <a:gd name="T1" fmla="*/ 3 h 26"/>
                  <a:gd name="T2" fmla="*/ 5 w 25"/>
                  <a:gd name="T3" fmla="*/ 2 h 26"/>
                  <a:gd name="T4" fmla="*/ 5 w 25"/>
                  <a:gd name="T5" fmla="*/ 1 h 26"/>
                  <a:gd name="T6" fmla="*/ 4 w 25"/>
                  <a:gd name="T7" fmla="*/ 0 h 26"/>
                  <a:gd name="T8" fmla="*/ 3 w 25"/>
                  <a:gd name="T9" fmla="*/ 0 h 26"/>
                  <a:gd name="T10" fmla="*/ 2 w 25"/>
                  <a:gd name="T11" fmla="*/ 0 h 26"/>
                  <a:gd name="T12" fmla="*/ 1 w 25"/>
                  <a:gd name="T13" fmla="*/ 0 h 26"/>
                  <a:gd name="T14" fmla="*/ 1 w 25"/>
                  <a:gd name="T15" fmla="*/ 1 h 26"/>
                  <a:gd name="T16" fmla="*/ 0 w 25"/>
                  <a:gd name="T17" fmla="*/ 2 h 26"/>
                  <a:gd name="T18" fmla="*/ 0 w 25"/>
                  <a:gd name="T19" fmla="*/ 3 h 26"/>
                  <a:gd name="T20" fmla="*/ 0 w 25"/>
                  <a:gd name="T21" fmla="*/ 4 h 26"/>
                  <a:gd name="T22" fmla="*/ 1 w 25"/>
                  <a:gd name="T23" fmla="*/ 4 h 26"/>
                  <a:gd name="T24" fmla="*/ 1 w 25"/>
                  <a:gd name="T25" fmla="*/ 5 h 26"/>
                  <a:gd name="T26" fmla="*/ 2 w 25"/>
                  <a:gd name="T27" fmla="*/ 5 h 26"/>
                  <a:gd name="T28" fmla="*/ 3 w 25"/>
                  <a:gd name="T29" fmla="*/ 5 h 26"/>
                  <a:gd name="T30" fmla="*/ 3 w 25"/>
                  <a:gd name="T31" fmla="*/ 4 h 26"/>
                  <a:gd name="T32" fmla="*/ 4 w 25"/>
                  <a:gd name="T33" fmla="*/ 4 h 26"/>
                  <a:gd name="T34" fmla="*/ 4 w 25"/>
                  <a:gd name="T35" fmla="*/ 3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20" y="17"/>
                    </a:moveTo>
                    <a:lnTo>
                      <a:pt x="25" y="12"/>
                    </a:lnTo>
                    <a:lnTo>
                      <a:pt x="25" y="7"/>
                    </a:lnTo>
                    <a:lnTo>
                      <a:pt x="21" y="1"/>
                    </a:lnTo>
                    <a:lnTo>
                      <a:pt x="16" y="1"/>
                    </a:lnTo>
                    <a:lnTo>
                      <a:pt x="12" y="1"/>
                    </a:lnTo>
                    <a:lnTo>
                      <a:pt x="7" y="0"/>
                    </a:lnTo>
                    <a:lnTo>
                      <a:pt x="6" y="6"/>
                    </a:lnTo>
                    <a:lnTo>
                      <a:pt x="1" y="10"/>
                    </a:lnTo>
                    <a:lnTo>
                      <a:pt x="0" y="15"/>
                    </a:lnTo>
                    <a:lnTo>
                      <a:pt x="0" y="20"/>
                    </a:lnTo>
                    <a:lnTo>
                      <a:pt x="5" y="20"/>
                    </a:lnTo>
                    <a:lnTo>
                      <a:pt x="5" y="25"/>
                    </a:lnTo>
                    <a:lnTo>
                      <a:pt x="9" y="26"/>
                    </a:lnTo>
                    <a:lnTo>
                      <a:pt x="14" y="26"/>
                    </a:lnTo>
                    <a:lnTo>
                      <a:pt x="14" y="21"/>
                    </a:lnTo>
                    <a:lnTo>
                      <a:pt x="20" y="21"/>
                    </a:lnTo>
                    <a:lnTo>
                      <a:pt x="20"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451" name="Freeform 308">
                <a:extLst>
                  <a:ext uri="{FF2B5EF4-FFF2-40B4-BE49-F238E27FC236}">
                    <a16:creationId xmlns:a16="http://schemas.microsoft.com/office/drawing/2014/main" id="{B8E6EA8C-F198-4160-BCFC-F1374CE92D60}"/>
                  </a:ext>
                </a:extLst>
              </p:cNvPr>
              <p:cNvSpPr>
                <a:spLocks/>
              </p:cNvSpPr>
              <p:nvPr/>
            </p:nvSpPr>
            <p:spPr bwMode="auto">
              <a:xfrm>
                <a:off x="4738" y="1218"/>
                <a:ext cx="5" cy="5"/>
              </a:xfrm>
              <a:custGeom>
                <a:avLst/>
                <a:gdLst>
                  <a:gd name="T0" fmla="*/ 4 w 25"/>
                  <a:gd name="T1" fmla="*/ 3 h 26"/>
                  <a:gd name="T2" fmla="*/ 5 w 25"/>
                  <a:gd name="T3" fmla="*/ 2 h 26"/>
                  <a:gd name="T4" fmla="*/ 5 w 25"/>
                  <a:gd name="T5" fmla="*/ 1 h 26"/>
                  <a:gd name="T6" fmla="*/ 4 w 25"/>
                  <a:gd name="T7" fmla="*/ 0 h 26"/>
                  <a:gd name="T8" fmla="*/ 3 w 25"/>
                  <a:gd name="T9" fmla="*/ 0 h 26"/>
                  <a:gd name="T10" fmla="*/ 2 w 25"/>
                  <a:gd name="T11" fmla="*/ 0 h 26"/>
                  <a:gd name="T12" fmla="*/ 1 w 25"/>
                  <a:gd name="T13" fmla="*/ 0 h 26"/>
                  <a:gd name="T14" fmla="*/ 1 w 25"/>
                  <a:gd name="T15" fmla="*/ 1 h 26"/>
                  <a:gd name="T16" fmla="*/ 0 w 25"/>
                  <a:gd name="T17" fmla="*/ 2 h 26"/>
                  <a:gd name="T18" fmla="*/ 0 w 25"/>
                  <a:gd name="T19" fmla="*/ 3 h 26"/>
                  <a:gd name="T20" fmla="*/ 0 w 25"/>
                  <a:gd name="T21" fmla="*/ 4 h 26"/>
                  <a:gd name="T22" fmla="*/ 1 w 25"/>
                  <a:gd name="T23" fmla="*/ 4 h 26"/>
                  <a:gd name="T24" fmla="*/ 1 w 25"/>
                  <a:gd name="T25" fmla="*/ 5 h 26"/>
                  <a:gd name="T26" fmla="*/ 2 w 25"/>
                  <a:gd name="T27" fmla="*/ 5 h 26"/>
                  <a:gd name="T28" fmla="*/ 3 w 25"/>
                  <a:gd name="T29" fmla="*/ 5 h 26"/>
                  <a:gd name="T30" fmla="*/ 3 w 25"/>
                  <a:gd name="T31" fmla="*/ 4 h 26"/>
                  <a:gd name="T32" fmla="*/ 4 w 25"/>
                  <a:gd name="T33" fmla="*/ 4 h 26"/>
                  <a:gd name="T34" fmla="*/ 4 w 25"/>
                  <a:gd name="T35" fmla="*/ 3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20" y="17"/>
                    </a:moveTo>
                    <a:lnTo>
                      <a:pt x="25" y="12"/>
                    </a:lnTo>
                    <a:lnTo>
                      <a:pt x="25" y="7"/>
                    </a:lnTo>
                    <a:lnTo>
                      <a:pt x="21" y="1"/>
                    </a:lnTo>
                    <a:lnTo>
                      <a:pt x="16" y="1"/>
                    </a:lnTo>
                    <a:lnTo>
                      <a:pt x="12" y="1"/>
                    </a:lnTo>
                    <a:lnTo>
                      <a:pt x="7" y="0"/>
                    </a:lnTo>
                    <a:lnTo>
                      <a:pt x="6" y="6"/>
                    </a:lnTo>
                    <a:lnTo>
                      <a:pt x="1" y="10"/>
                    </a:lnTo>
                    <a:lnTo>
                      <a:pt x="0" y="15"/>
                    </a:lnTo>
                    <a:lnTo>
                      <a:pt x="0" y="20"/>
                    </a:lnTo>
                    <a:lnTo>
                      <a:pt x="5" y="20"/>
                    </a:lnTo>
                    <a:lnTo>
                      <a:pt x="5" y="25"/>
                    </a:lnTo>
                    <a:lnTo>
                      <a:pt x="9" y="26"/>
                    </a:lnTo>
                    <a:lnTo>
                      <a:pt x="14" y="26"/>
                    </a:lnTo>
                    <a:lnTo>
                      <a:pt x="14" y="21"/>
                    </a:lnTo>
                    <a:lnTo>
                      <a:pt x="20" y="21"/>
                    </a:lnTo>
                    <a:lnTo>
                      <a:pt x="20"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452" name="Freeform 309">
                <a:extLst>
                  <a:ext uri="{FF2B5EF4-FFF2-40B4-BE49-F238E27FC236}">
                    <a16:creationId xmlns:a16="http://schemas.microsoft.com/office/drawing/2014/main" id="{0299EB25-3FFD-41B7-A312-34A148A47C4F}"/>
                  </a:ext>
                </a:extLst>
              </p:cNvPr>
              <p:cNvSpPr>
                <a:spLocks/>
              </p:cNvSpPr>
              <p:nvPr/>
            </p:nvSpPr>
            <p:spPr bwMode="auto">
              <a:xfrm>
                <a:off x="4755" y="1263"/>
                <a:ext cx="5" cy="6"/>
              </a:xfrm>
              <a:custGeom>
                <a:avLst/>
                <a:gdLst>
                  <a:gd name="T0" fmla="*/ 4 w 25"/>
                  <a:gd name="T1" fmla="*/ 4 h 30"/>
                  <a:gd name="T2" fmla="*/ 4 w 25"/>
                  <a:gd name="T3" fmla="*/ 3 h 30"/>
                  <a:gd name="T4" fmla="*/ 5 w 25"/>
                  <a:gd name="T5" fmla="*/ 3 h 30"/>
                  <a:gd name="T6" fmla="*/ 5 w 25"/>
                  <a:gd name="T7" fmla="*/ 2 h 30"/>
                  <a:gd name="T8" fmla="*/ 4 w 25"/>
                  <a:gd name="T9" fmla="*/ 2 h 30"/>
                  <a:gd name="T10" fmla="*/ 4 w 25"/>
                  <a:gd name="T11" fmla="*/ 1 h 30"/>
                  <a:gd name="T12" fmla="*/ 3 w 25"/>
                  <a:gd name="T13" fmla="*/ 1 h 30"/>
                  <a:gd name="T14" fmla="*/ 3 w 25"/>
                  <a:gd name="T15" fmla="*/ 0 h 30"/>
                  <a:gd name="T16" fmla="*/ 3 w 25"/>
                  <a:gd name="T17" fmla="*/ 1 h 30"/>
                  <a:gd name="T18" fmla="*/ 2 w 25"/>
                  <a:gd name="T19" fmla="*/ 1 h 30"/>
                  <a:gd name="T20" fmla="*/ 1 w 25"/>
                  <a:gd name="T21" fmla="*/ 1 h 30"/>
                  <a:gd name="T22" fmla="*/ 1 w 25"/>
                  <a:gd name="T23" fmla="*/ 2 h 30"/>
                  <a:gd name="T24" fmla="*/ 0 w 25"/>
                  <a:gd name="T25" fmla="*/ 2 h 30"/>
                  <a:gd name="T26" fmla="*/ 0 w 25"/>
                  <a:gd name="T27" fmla="*/ 3 h 30"/>
                  <a:gd name="T28" fmla="*/ 0 w 25"/>
                  <a:gd name="T29" fmla="*/ 4 h 30"/>
                  <a:gd name="T30" fmla="*/ 0 w 25"/>
                  <a:gd name="T31" fmla="*/ 5 h 30"/>
                  <a:gd name="T32" fmla="*/ 1 w 25"/>
                  <a:gd name="T33" fmla="*/ 5 h 30"/>
                  <a:gd name="T34" fmla="*/ 1 w 25"/>
                  <a:gd name="T35" fmla="*/ 6 h 30"/>
                  <a:gd name="T36" fmla="*/ 2 w 25"/>
                  <a:gd name="T37" fmla="*/ 6 h 30"/>
                  <a:gd name="T38" fmla="*/ 3 w 25"/>
                  <a:gd name="T39" fmla="*/ 6 h 30"/>
                  <a:gd name="T40" fmla="*/ 3 w 25"/>
                  <a:gd name="T41" fmla="*/ 5 h 30"/>
                  <a:gd name="T42" fmla="*/ 4 w 25"/>
                  <a:gd name="T43" fmla="*/ 5 h 30"/>
                  <a:gd name="T44" fmla="*/ 4 w 25"/>
                  <a:gd name="T45" fmla="*/ 4 h 3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5"/>
                  <a:gd name="T70" fmla="*/ 0 h 30"/>
                  <a:gd name="T71" fmla="*/ 25 w 25"/>
                  <a:gd name="T72" fmla="*/ 30 h 3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5" h="30">
                    <a:moveTo>
                      <a:pt x="19" y="20"/>
                    </a:moveTo>
                    <a:lnTo>
                      <a:pt x="20" y="16"/>
                    </a:lnTo>
                    <a:lnTo>
                      <a:pt x="25" y="16"/>
                    </a:lnTo>
                    <a:lnTo>
                      <a:pt x="25" y="11"/>
                    </a:lnTo>
                    <a:lnTo>
                      <a:pt x="20" y="10"/>
                    </a:lnTo>
                    <a:lnTo>
                      <a:pt x="20" y="6"/>
                    </a:lnTo>
                    <a:lnTo>
                      <a:pt x="16" y="4"/>
                    </a:lnTo>
                    <a:lnTo>
                      <a:pt x="17" y="0"/>
                    </a:lnTo>
                    <a:lnTo>
                      <a:pt x="16" y="4"/>
                    </a:lnTo>
                    <a:lnTo>
                      <a:pt x="11" y="4"/>
                    </a:lnTo>
                    <a:lnTo>
                      <a:pt x="7" y="4"/>
                    </a:lnTo>
                    <a:lnTo>
                      <a:pt x="6" y="9"/>
                    </a:lnTo>
                    <a:lnTo>
                      <a:pt x="1" y="9"/>
                    </a:lnTo>
                    <a:lnTo>
                      <a:pt x="1" y="13"/>
                    </a:lnTo>
                    <a:lnTo>
                      <a:pt x="0" y="19"/>
                    </a:lnTo>
                    <a:lnTo>
                      <a:pt x="0" y="24"/>
                    </a:lnTo>
                    <a:lnTo>
                      <a:pt x="4" y="24"/>
                    </a:lnTo>
                    <a:lnTo>
                      <a:pt x="4" y="29"/>
                    </a:lnTo>
                    <a:lnTo>
                      <a:pt x="9" y="29"/>
                    </a:lnTo>
                    <a:lnTo>
                      <a:pt x="13" y="30"/>
                    </a:lnTo>
                    <a:lnTo>
                      <a:pt x="15" y="25"/>
                    </a:lnTo>
                    <a:lnTo>
                      <a:pt x="19" y="26"/>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453" name="Freeform 310">
                <a:extLst>
                  <a:ext uri="{FF2B5EF4-FFF2-40B4-BE49-F238E27FC236}">
                    <a16:creationId xmlns:a16="http://schemas.microsoft.com/office/drawing/2014/main" id="{C78128FA-EB0D-46D5-91E1-C2F1666F2ACC}"/>
                  </a:ext>
                </a:extLst>
              </p:cNvPr>
              <p:cNvSpPr>
                <a:spLocks/>
              </p:cNvSpPr>
              <p:nvPr/>
            </p:nvSpPr>
            <p:spPr bwMode="auto">
              <a:xfrm>
                <a:off x="4755" y="1263"/>
                <a:ext cx="5" cy="6"/>
              </a:xfrm>
              <a:custGeom>
                <a:avLst/>
                <a:gdLst>
                  <a:gd name="T0" fmla="*/ 4 w 25"/>
                  <a:gd name="T1" fmla="*/ 4 h 30"/>
                  <a:gd name="T2" fmla="*/ 4 w 25"/>
                  <a:gd name="T3" fmla="*/ 3 h 30"/>
                  <a:gd name="T4" fmla="*/ 5 w 25"/>
                  <a:gd name="T5" fmla="*/ 3 h 30"/>
                  <a:gd name="T6" fmla="*/ 5 w 25"/>
                  <a:gd name="T7" fmla="*/ 2 h 30"/>
                  <a:gd name="T8" fmla="*/ 4 w 25"/>
                  <a:gd name="T9" fmla="*/ 2 h 30"/>
                  <a:gd name="T10" fmla="*/ 4 w 25"/>
                  <a:gd name="T11" fmla="*/ 1 h 30"/>
                  <a:gd name="T12" fmla="*/ 3 w 25"/>
                  <a:gd name="T13" fmla="*/ 1 h 30"/>
                  <a:gd name="T14" fmla="*/ 3 w 25"/>
                  <a:gd name="T15" fmla="*/ 0 h 30"/>
                  <a:gd name="T16" fmla="*/ 3 w 25"/>
                  <a:gd name="T17" fmla="*/ 1 h 30"/>
                  <a:gd name="T18" fmla="*/ 2 w 25"/>
                  <a:gd name="T19" fmla="*/ 1 h 30"/>
                  <a:gd name="T20" fmla="*/ 1 w 25"/>
                  <a:gd name="T21" fmla="*/ 1 h 30"/>
                  <a:gd name="T22" fmla="*/ 1 w 25"/>
                  <a:gd name="T23" fmla="*/ 2 h 30"/>
                  <a:gd name="T24" fmla="*/ 0 w 25"/>
                  <a:gd name="T25" fmla="*/ 2 h 30"/>
                  <a:gd name="T26" fmla="*/ 0 w 25"/>
                  <a:gd name="T27" fmla="*/ 3 h 30"/>
                  <a:gd name="T28" fmla="*/ 0 w 25"/>
                  <a:gd name="T29" fmla="*/ 4 h 30"/>
                  <a:gd name="T30" fmla="*/ 0 w 25"/>
                  <a:gd name="T31" fmla="*/ 5 h 30"/>
                  <a:gd name="T32" fmla="*/ 1 w 25"/>
                  <a:gd name="T33" fmla="*/ 5 h 30"/>
                  <a:gd name="T34" fmla="*/ 1 w 25"/>
                  <a:gd name="T35" fmla="*/ 6 h 30"/>
                  <a:gd name="T36" fmla="*/ 2 w 25"/>
                  <a:gd name="T37" fmla="*/ 6 h 30"/>
                  <a:gd name="T38" fmla="*/ 3 w 25"/>
                  <a:gd name="T39" fmla="*/ 6 h 30"/>
                  <a:gd name="T40" fmla="*/ 3 w 25"/>
                  <a:gd name="T41" fmla="*/ 5 h 30"/>
                  <a:gd name="T42" fmla="*/ 4 w 25"/>
                  <a:gd name="T43" fmla="*/ 5 h 30"/>
                  <a:gd name="T44" fmla="*/ 4 w 25"/>
                  <a:gd name="T45" fmla="*/ 4 h 3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5"/>
                  <a:gd name="T70" fmla="*/ 0 h 30"/>
                  <a:gd name="T71" fmla="*/ 25 w 25"/>
                  <a:gd name="T72" fmla="*/ 30 h 3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5" h="30">
                    <a:moveTo>
                      <a:pt x="19" y="20"/>
                    </a:moveTo>
                    <a:lnTo>
                      <a:pt x="20" y="16"/>
                    </a:lnTo>
                    <a:lnTo>
                      <a:pt x="25" y="16"/>
                    </a:lnTo>
                    <a:lnTo>
                      <a:pt x="25" y="11"/>
                    </a:lnTo>
                    <a:lnTo>
                      <a:pt x="20" y="10"/>
                    </a:lnTo>
                    <a:lnTo>
                      <a:pt x="20" y="6"/>
                    </a:lnTo>
                    <a:lnTo>
                      <a:pt x="16" y="4"/>
                    </a:lnTo>
                    <a:lnTo>
                      <a:pt x="17" y="0"/>
                    </a:lnTo>
                    <a:lnTo>
                      <a:pt x="16" y="4"/>
                    </a:lnTo>
                    <a:lnTo>
                      <a:pt x="11" y="4"/>
                    </a:lnTo>
                    <a:lnTo>
                      <a:pt x="7" y="4"/>
                    </a:lnTo>
                    <a:lnTo>
                      <a:pt x="6" y="9"/>
                    </a:lnTo>
                    <a:lnTo>
                      <a:pt x="1" y="9"/>
                    </a:lnTo>
                    <a:lnTo>
                      <a:pt x="1" y="13"/>
                    </a:lnTo>
                    <a:lnTo>
                      <a:pt x="0" y="19"/>
                    </a:lnTo>
                    <a:lnTo>
                      <a:pt x="0" y="24"/>
                    </a:lnTo>
                    <a:lnTo>
                      <a:pt x="4" y="24"/>
                    </a:lnTo>
                    <a:lnTo>
                      <a:pt x="4" y="29"/>
                    </a:lnTo>
                    <a:lnTo>
                      <a:pt x="9" y="29"/>
                    </a:lnTo>
                    <a:lnTo>
                      <a:pt x="13" y="30"/>
                    </a:lnTo>
                    <a:lnTo>
                      <a:pt x="15" y="25"/>
                    </a:lnTo>
                    <a:lnTo>
                      <a:pt x="19" y="26"/>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454" name="Freeform 311">
                <a:extLst>
                  <a:ext uri="{FF2B5EF4-FFF2-40B4-BE49-F238E27FC236}">
                    <a16:creationId xmlns:a16="http://schemas.microsoft.com/office/drawing/2014/main" id="{C021D3B6-371F-4A5A-AA8B-B55B13DF59EE}"/>
                  </a:ext>
                </a:extLst>
              </p:cNvPr>
              <p:cNvSpPr>
                <a:spLocks/>
              </p:cNvSpPr>
              <p:nvPr/>
            </p:nvSpPr>
            <p:spPr bwMode="auto">
              <a:xfrm>
                <a:off x="4752" y="1224"/>
                <a:ext cx="4" cy="6"/>
              </a:xfrm>
              <a:custGeom>
                <a:avLst/>
                <a:gdLst>
                  <a:gd name="T0" fmla="*/ 4 w 20"/>
                  <a:gd name="T1" fmla="*/ 4 h 30"/>
                  <a:gd name="T2" fmla="*/ 4 w 20"/>
                  <a:gd name="T3" fmla="*/ 3 h 30"/>
                  <a:gd name="T4" fmla="*/ 4 w 20"/>
                  <a:gd name="T5" fmla="*/ 2 h 30"/>
                  <a:gd name="T6" fmla="*/ 4 w 20"/>
                  <a:gd name="T7" fmla="*/ 1 h 30"/>
                  <a:gd name="T8" fmla="*/ 3 w 20"/>
                  <a:gd name="T9" fmla="*/ 0 h 30"/>
                  <a:gd name="T10" fmla="*/ 3 w 20"/>
                  <a:gd name="T11" fmla="*/ 0 h 30"/>
                  <a:gd name="T12" fmla="*/ 1 w 20"/>
                  <a:gd name="T13" fmla="*/ 1 h 30"/>
                  <a:gd name="T14" fmla="*/ 0 w 20"/>
                  <a:gd name="T15" fmla="*/ 2 h 30"/>
                  <a:gd name="T16" fmla="*/ 0 w 20"/>
                  <a:gd name="T17" fmla="*/ 3 h 30"/>
                  <a:gd name="T18" fmla="*/ 0 w 20"/>
                  <a:gd name="T19" fmla="*/ 4 h 30"/>
                  <a:gd name="T20" fmla="*/ 0 w 20"/>
                  <a:gd name="T21" fmla="*/ 5 h 30"/>
                  <a:gd name="T22" fmla="*/ 1 w 20"/>
                  <a:gd name="T23" fmla="*/ 5 h 30"/>
                  <a:gd name="T24" fmla="*/ 1 w 20"/>
                  <a:gd name="T25" fmla="*/ 6 h 30"/>
                  <a:gd name="T26" fmla="*/ 2 w 20"/>
                  <a:gd name="T27" fmla="*/ 6 h 30"/>
                  <a:gd name="T28" fmla="*/ 2 w 20"/>
                  <a:gd name="T29" fmla="*/ 5 h 30"/>
                  <a:gd name="T30" fmla="*/ 3 w 20"/>
                  <a:gd name="T31" fmla="*/ 5 h 30"/>
                  <a:gd name="T32" fmla="*/ 4 w 20"/>
                  <a:gd name="T33" fmla="*/ 4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0"/>
                  <a:gd name="T53" fmla="*/ 20 w 2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0">
                    <a:moveTo>
                      <a:pt x="19" y="20"/>
                    </a:moveTo>
                    <a:lnTo>
                      <a:pt x="20" y="15"/>
                    </a:lnTo>
                    <a:lnTo>
                      <a:pt x="20" y="11"/>
                    </a:lnTo>
                    <a:lnTo>
                      <a:pt x="20" y="5"/>
                    </a:lnTo>
                    <a:lnTo>
                      <a:pt x="17" y="0"/>
                    </a:lnTo>
                    <a:lnTo>
                      <a:pt x="13" y="0"/>
                    </a:lnTo>
                    <a:lnTo>
                      <a:pt x="7" y="4"/>
                    </a:lnTo>
                    <a:lnTo>
                      <a:pt x="1" y="9"/>
                    </a:lnTo>
                    <a:lnTo>
                      <a:pt x="1" y="14"/>
                    </a:lnTo>
                    <a:lnTo>
                      <a:pt x="1" y="19"/>
                    </a:lnTo>
                    <a:lnTo>
                      <a:pt x="0" y="23"/>
                    </a:lnTo>
                    <a:lnTo>
                      <a:pt x="5" y="25"/>
                    </a:lnTo>
                    <a:lnTo>
                      <a:pt x="5" y="29"/>
                    </a:lnTo>
                    <a:lnTo>
                      <a:pt x="9" y="30"/>
                    </a:lnTo>
                    <a:lnTo>
                      <a:pt x="9" y="25"/>
                    </a:lnTo>
                    <a:lnTo>
                      <a:pt x="15" y="26"/>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455" name="Freeform 312">
                <a:extLst>
                  <a:ext uri="{FF2B5EF4-FFF2-40B4-BE49-F238E27FC236}">
                    <a16:creationId xmlns:a16="http://schemas.microsoft.com/office/drawing/2014/main" id="{0EA5C305-1110-4AF0-849B-FBEEF43A2423}"/>
                  </a:ext>
                </a:extLst>
              </p:cNvPr>
              <p:cNvSpPr>
                <a:spLocks/>
              </p:cNvSpPr>
              <p:nvPr/>
            </p:nvSpPr>
            <p:spPr bwMode="auto">
              <a:xfrm>
                <a:off x="4752" y="1224"/>
                <a:ext cx="4" cy="6"/>
              </a:xfrm>
              <a:custGeom>
                <a:avLst/>
                <a:gdLst>
                  <a:gd name="T0" fmla="*/ 4 w 20"/>
                  <a:gd name="T1" fmla="*/ 4 h 30"/>
                  <a:gd name="T2" fmla="*/ 4 w 20"/>
                  <a:gd name="T3" fmla="*/ 3 h 30"/>
                  <a:gd name="T4" fmla="*/ 4 w 20"/>
                  <a:gd name="T5" fmla="*/ 2 h 30"/>
                  <a:gd name="T6" fmla="*/ 4 w 20"/>
                  <a:gd name="T7" fmla="*/ 1 h 30"/>
                  <a:gd name="T8" fmla="*/ 3 w 20"/>
                  <a:gd name="T9" fmla="*/ 0 h 30"/>
                  <a:gd name="T10" fmla="*/ 3 w 20"/>
                  <a:gd name="T11" fmla="*/ 0 h 30"/>
                  <a:gd name="T12" fmla="*/ 1 w 20"/>
                  <a:gd name="T13" fmla="*/ 1 h 30"/>
                  <a:gd name="T14" fmla="*/ 0 w 20"/>
                  <a:gd name="T15" fmla="*/ 2 h 30"/>
                  <a:gd name="T16" fmla="*/ 0 w 20"/>
                  <a:gd name="T17" fmla="*/ 3 h 30"/>
                  <a:gd name="T18" fmla="*/ 0 w 20"/>
                  <a:gd name="T19" fmla="*/ 4 h 30"/>
                  <a:gd name="T20" fmla="*/ 0 w 20"/>
                  <a:gd name="T21" fmla="*/ 5 h 30"/>
                  <a:gd name="T22" fmla="*/ 1 w 20"/>
                  <a:gd name="T23" fmla="*/ 5 h 30"/>
                  <a:gd name="T24" fmla="*/ 1 w 20"/>
                  <a:gd name="T25" fmla="*/ 6 h 30"/>
                  <a:gd name="T26" fmla="*/ 2 w 20"/>
                  <a:gd name="T27" fmla="*/ 6 h 30"/>
                  <a:gd name="T28" fmla="*/ 2 w 20"/>
                  <a:gd name="T29" fmla="*/ 5 h 30"/>
                  <a:gd name="T30" fmla="*/ 3 w 20"/>
                  <a:gd name="T31" fmla="*/ 5 h 30"/>
                  <a:gd name="T32" fmla="*/ 4 w 20"/>
                  <a:gd name="T33" fmla="*/ 4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0"/>
                  <a:gd name="T53" fmla="*/ 20 w 2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0">
                    <a:moveTo>
                      <a:pt x="19" y="20"/>
                    </a:moveTo>
                    <a:lnTo>
                      <a:pt x="20" y="15"/>
                    </a:lnTo>
                    <a:lnTo>
                      <a:pt x="20" y="11"/>
                    </a:lnTo>
                    <a:lnTo>
                      <a:pt x="20" y="5"/>
                    </a:lnTo>
                    <a:lnTo>
                      <a:pt x="17" y="0"/>
                    </a:lnTo>
                    <a:lnTo>
                      <a:pt x="13" y="0"/>
                    </a:lnTo>
                    <a:lnTo>
                      <a:pt x="7" y="4"/>
                    </a:lnTo>
                    <a:lnTo>
                      <a:pt x="1" y="9"/>
                    </a:lnTo>
                    <a:lnTo>
                      <a:pt x="1" y="14"/>
                    </a:lnTo>
                    <a:lnTo>
                      <a:pt x="1" y="19"/>
                    </a:lnTo>
                    <a:lnTo>
                      <a:pt x="0" y="23"/>
                    </a:lnTo>
                    <a:lnTo>
                      <a:pt x="5" y="25"/>
                    </a:lnTo>
                    <a:lnTo>
                      <a:pt x="5" y="29"/>
                    </a:lnTo>
                    <a:lnTo>
                      <a:pt x="9" y="30"/>
                    </a:lnTo>
                    <a:lnTo>
                      <a:pt x="9" y="25"/>
                    </a:lnTo>
                    <a:lnTo>
                      <a:pt x="15" y="26"/>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456" name="Freeform 313">
                <a:extLst>
                  <a:ext uri="{FF2B5EF4-FFF2-40B4-BE49-F238E27FC236}">
                    <a16:creationId xmlns:a16="http://schemas.microsoft.com/office/drawing/2014/main" id="{4BC80C03-A6AA-4B8C-A46B-AD85870AABA2}"/>
                  </a:ext>
                </a:extLst>
              </p:cNvPr>
              <p:cNvSpPr>
                <a:spLocks/>
              </p:cNvSpPr>
              <p:nvPr/>
            </p:nvSpPr>
            <p:spPr bwMode="auto">
              <a:xfrm>
                <a:off x="4750" y="1279"/>
                <a:ext cx="5" cy="5"/>
              </a:xfrm>
              <a:custGeom>
                <a:avLst/>
                <a:gdLst>
                  <a:gd name="T0" fmla="*/ 4 w 25"/>
                  <a:gd name="T1" fmla="*/ 3 h 26"/>
                  <a:gd name="T2" fmla="*/ 5 w 25"/>
                  <a:gd name="T3" fmla="*/ 2 h 26"/>
                  <a:gd name="T4" fmla="*/ 5 w 25"/>
                  <a:gd name="T5" fmla="*/ 1 h 26"/>
                  <a:gd name="T6" fmla="*/ 4 w 25"/>
                  <a:gd name="T7" fmla="*/ 0 h 26"/>
                  <a:gd name="T8" fmla="*/ 3 w 25"/>
                  <a:gd name="T9" fmla="*/ 0 h 26"/>
                  <a:gd name="T10" fmla="*/ 2 w 25"/>
                  <a:gd name="T11" fmla="*/ 0 h 26"/>
                  <a:gd name="T12" fmla="*/ 1 w 25"/>
                  <a:gd name="T13" fmla="*/ 0 h 26"/>
                  <a:gd name="T14" fmla="*/ 1 w 25"/>
                  <a:gd name="T15" fmla="*/ 1 h 26"/>
                  <a:gd name="T16" fmla="*/ 0 w 25"/>
                  <a:gd name="T17" fmla="*/ 2 h 26"/>
                  <a:gd name="T18" fmla="*/ 0 w 25"/>
                  <a:gd name="T19" fmla="*/ 3 h 26"/>
                  <a:gd name="T20" fmla="*/ 0 w 25"/>
                  <a:gd name="T21" fmla="*/ 4 h 26"/>
                  <a:gd name="T22" fmla="*/ 1 w 25"/>
                  <a:gd name="T23" fmla="*/ 4 h 26"/>
                  <a:gd name="T24" fmla="*/ 1 w 25"/>
                  <a:gd name="T25" fmla="*/ 5 h 26"/>
                  <a:gd name="T26" fmla="*/ 2 w 25"/>
                  <a:gd name="T27" fmla="*/ 5 h 26"/>
                  <a:gd name="T28" fmla="*/ 3 w 25"/>
                  <a:gd name="T29" fmla="*/ 5 h 26"/>
                  <a:gd name="T30" fmla="*/ 4 w 25"/>
                  <a:gd name="T31" fmla="*/ 4 h 26"/>
                  <a:gd name="T32" fmla="*/ 4 w 25"/>
                  <a:gd name="T33" fmla="*/ 3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6"/>
                  <a:gd name="T53" fmla="*/ 25 w 25"/>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6">
                    <a:moveTo>
                      <a:pt x="19" y="17"/>
                    </a:moveTo>
                    <a:lnTo>
                      <a:pt x="25" y="12"/>
                    </a:lnTo>
                    <a:lnTo>
                      <a:pt x="25" y="7"/>
                    </a:lnTo>
                    <a:lnTo>
                      <a:pt x="20" y="2"/>
                    </a:lnTo>
                    <a:lnTo>
                      <a:pt x="16" y="2"/>
                    </a:lnTo>
                    <a:lnTo>
                      <a:pt x="11" y="2"/>
                    </a:lnTo>
                    <a:lnTo>
                      <a:pt x="7" y="0"/>
                    </a:lnTo>
                    <a:lnTo>
                      <a:pt x="6" y="6"/>
                    </a:lnTo>
                    <a:lnTo>
                      <a:pt x="1" y="11"/>
                    </a:lnTo>
                    <a:lnTo>
                      <a:pt x="0" y="15"/>
                    </a:lnTo>
                    <a:lnTo>
                      <a:pt x="0" y="21"/>
                    </a:lnTo>
                    <a:lnTo>
                      <a:pt x="4" y="21"/>
                    </a:lnTo>
                    <a:lnTo>
                      <a:pt x="4" y="25"/>
                    </a:lnTo>
                    <a:lnTo>
                      <a:pt x="9" y="26"/>
                    </a:lnTo>
                    <a:lnTo>
                      <a:pt x="13" y="26"/>
                    </a:lnTo>
                    <a:lnTo>
                      <a:pt x="19" y="22"/>
                    </a:lnTo>
                    <a:lnTo>
                      <a:pt x="19"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457" name="Freeform 314">
                <a:extLst>
                  <a:ext uri="{FF2B5EF4-FFF2-40B4-BE49-F238E27FC236}">
                    <a16:creationId xmlns:a16="http://schemas.microsoft.com/office/drawing/2014/main" id="{B2DDFB41-7CEF-4485-9595-D998F889EB36}"/>
                  </a:ext>
                </a:extLst>
              </p:cNvPr>
              <p:cNvSpPr>
                <a:spLocks/>
              </p:cNvSpPr>
              <p:nvPr/>
            </p:nvSpPr>
            <p:spPr bwMode="auto">
              <a:xfrm>
                <a:off x="4750" y="1279"/>
                <a:ext cx="5" cy="5"/>
              </a:xfrm>
              <a:custGeom>
                <a:avLst/>
                <a:gdLst>
                  <a:gd name="T0" fmla="*/ 4 w 25"/>
                  <a:gd name="T1" fmla="*/ 3 h 26"/>
                  <a:gd name="T2" fmla="*/ 5 w 25"/>
                  <a:gd name="T3" fmla="*/ 2 h 26"/>
                  <a:gd name="T4" fmla="*/ 5 w 25"/>
                  <a:gd name="T5" fmla="*/ 1 h 26"/>
                  <a:gd name="T6" fmla="*/ 4 w 25"/>
                  <a:gd name="T7" fmla="*/ 0 h 26"/>
                  <a:gd name="T8" fmla="*/ 3 w 25"/>
                  <a:gd name="T9" fmla="*/ 0 h 26"/>
                  <a:gd name="T10" fmla="*/ 2 w 25"/>
                  <a:gd name="T11" fmla="*/ 0 h 26"/>
                  <a:gd name="T12" fmla="*/ 1 w 25"/>
                  <a:gd name="T13" fmla="*/ 0 h 26"/>
                  <a:gd name="T14" fmla="*/ 1 w 25"/>
                  <a:gd name="T15" fmla="*/ 1 h 26"/>
                  <a:gd name="T16" fmla="*/ 0 w 25"/>
                  <a:gd name="T17" fmla="*/ 2 h 26"/>
                  <a:gd name="T18" fmla="*/ 0 w 25"/>
                  <a:gd name="T19" fmla="*/ 3 h 26"/>
                  <a:gd name="T20" fmla="*/ 0 w 25"/>
                  <a:gd name="T21" fmla="*/ 4 h 26"/>
                  <a:gd name="T22" fmla="*/ 1 w 25"/>
                  <a:gd name="T23" fmla="*/ 4 h 26"/>
                  <a:gd name="T24" fmla="*/ 1 w 25"/>
                  <a:gd name="T25" fmla="*/ 5 h 26"/>
                  <a:gd name="T26" fmla="*/ 2 w 25"/>
                  <a:gd name="T27" fmla="*/ 5 h 26"/>
                  <a:gd name="T28" fmla="*/ 3 w 25"/>
                  <a:gd name="T29" fmla="*/ 5 h 26"/>
                  <a:gd name="T30" fmla="*/ 4 w 25"/>
                  <a:gd name="T31" fmla="*/ 4 h 26"/>
                  <a:gd name="T32" fmla="*/ 4 w 25"/>
                  <a:gd name="T33" fmla="*/ 3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6"/>
                  <a:gd name="T53" fmla="*/ 25 w 25"/>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6">
                    <a:moveTo>
                      <a:pt x="19" y="17"/>
                    </a:moveTo>
                    <a:lnTo>
                      <a:pt x="25" y="12"/>
                    </a:lnTo>
                    <a:lnTo>
                      <a:pt x="25" y="7"/>
                    </a:lnTo>
                    <a:lnTo>
                      <a:pt x="20" y="2"/>
                    </a:lnTo>
                    <a:lnTo>
                      <a:pt x="16" y="2"/>
                    </a:lnTo>
                    <a:lnTo>
                      <a:pt x="11" y="2"/>
                    </a:lnTo>
                    <a:lnTo>
                      <a:pt x="7" y="0"/>
                    </a:lnTo>
                    <a:lnTo>
                      <a:pt x="6" y="6"/>
                    </a:lnTo>
                    <a:lnTo>
                      <a:pt x="1" y="11"/>
                    </a:lnTo>
                    <a:lnTo>
                      <a:pt x="0" y="15"/>
                    </a:lnTo>
                    <a:lnTo>
                      <a:pt x="0" y="21"/>
                    </a:lnTo>
                    <a:lnTo>
                      <a:pt x="4" y="21"/>
                    </a:lnTo>
                    <a:lnTo>
                      <a:pt x="4" y="25"/>
                    </a:lnTo>
                    <a:lnTo>
                      <a:pt x="9" y="26"/>
                    </a:lnTo>
                    <a:lnTo>
                      <a:pt x="13" y="26"/>
                    </a:lnTo>
                    <a:lnTo>
                      <a:pt x="19" y="22"/>
                    </a:lnTo>
                    <a:lnTo>
                      <a:pt x="19"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458" name="Freeform 315">
                <a:extLst>
                  <a:ext uri="{FF2B5EF4-FFF2-40B4-BE49-F238E27FC236}">
                    <a16:creationId xmlns:a16="http://schemas.microsoft.com/office/drawing/2014/main" id="{17CA90F3-93E1-40BA-BF49-6E9510E6BCCD}"/>
                  </a:ext>
                </a:extLst>
              </p:cNvPr>
              <p:cNvSpPr>
                <a:spLocks/>
              </p:cNvSpPr>
              <p:nvPr/>
            </p:nvSpPr>
            <p:spPr bwMode="auto">
              <a:xfrm>
                <a:off x="4757" y="1242"/>
                <a:ext cx="5" cy="6"/>
              </a:xfrm>
              <a:custGeom>
                <a:avLst/>
                <a:gdLst>
                  <a:gd name="T0" fmla="*/ 4 w 26"/>
                  <a:gd name="T1" fmla="*/ 5 h 26"/>
                  <a:gd name="T2" fmla="*/ 4 w 26"/>
                  <a:gd name="T3" fmla="*/ 4 h 26"/>
                  <a:gd name="T4" fmla="*/ 5 w 26"/>
                  <a:gd name="T5" fmla="*/ 4 h 26"/>
                  <a:gd name="T6" fmla="*/ 5 w 26"/>
                  <a:gd name="T7" fmla="*/ 3 h 26"/>
                  <a:gd name="T8" fmla="*/ 5 w 26"/>
                  <a:gd name="T9" fmla="*/ 2 h 26"/>
                  <a:gd name="T10" fmla="*/ 4 w 26"/>
                  <a:gd name="T11" fmla="*/ 1 h 26"/>
                  <a:gd name="T12" fmla="*/ 4 w 26"/>
                  <a:gd name="T13" fmla="*/ 0 h 26"/>
                  <a:gd name="T14" fmla="*/ 3 w 26"/>
                  <a:gd name="T15" fmla="*/ 0 h 26"/>
                  <a:gd name="T16" fmla="*/ 2 w 26"/>
                  <a:gd name="T17" fmla="*/ 0 h 26"/>
                  <a:gd name="T18" fmla="*/ 2 w 26"/>
                  <a:gd name="T19" fmla="*/ 1 h 26"/>
                  <a:gd name="T20" fmla="*/ 1 w 26"/>
                  <a:gd name="T21" fmla="*/ 1 h 26"/>
                  <a:gd name="T22" fmla="*/ 1 w 26"/>
                  <a:gd name="T23" fmla="*/ 2 h 26"/>
                  <a:gd name="T24" fmla="*/ 0 w 26"/>
                  <a:gd name="T25" fmla="*/ 2 h 26"/>
                  <a:gd name="T26" fmla="*/ 0 w 26"/>
                  <a:gd name="T27" fmla="*/ 3 h 26"/>
                  <a:gd name="T28" fmla="*/ 0 w 26"/>
                  <a:gd name="T29" fmla="*/ 5 h 26"/>
                  <a:gd name="T30" fmla="*/ 0 w 26"/>
                  <a:gd name="T31" fmla="*/ 6 h 26"/>
                  <a:gd name="T32" fmla="*/ 1 w 26"/>
                  <a:gd name="T33" fmla="*/ 6 h 26"/>
                  <a:gd name="T34" fmla="*/ 2 w 26"/>
                  <a:gd name="T35" fmla="*/ 6 h 26"/>
                  <a:gd name="T36" fmla="*/ 3 w 26"/>
                  <a:gd name="T37" fmla="*/ 6 h 26"/>
                  <a:gd name="T38" fmla="*/ 4 w 26"/>
                  <a:gd name="T39" fmla="*/ 6 h 26"/>
                  <a:gd name="T40" fmla="*/ 4 w 26"/>
                  <a:gd name="T41" fmla="*/ 5 h 2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6"/>
                  <a:gd name="T64" fmla="*/ 0 h 26"/>
                  <a:gd name="T65" fmla="*/ 26 w 26"/>
                  <a:gd name="T66" fmla="*/ 26 h 2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6" h="26">
                    <a:moveTo>
                      <a:pt x="19" y="22"/>
                    </a:moveTo>
                    <a:lnTo>
                      <a:pt x="20" y="16"/>
                    </a:lnTo>
                    <a:lnTo>
                      <a:pt x="25" y="17"/>
                    </a:lnTo>
                    <a:lnTo>
                      <a:pt x="25" y="12"/>
                    </a:lnTo>
                    <a:lnTo>
                      <a:pt x="26" y="7"/>
                    </a:lnTo>
                    <a:lnTo>
                      <a:pt x="20" y="6"/>
                    </a:lnTo>
                    <a:lnTo>
                      <a:pt x="21" y="1"/>
                    </a:lnTo>
                    <a:lnTo>
                      <a:pt x="17" y="1"/>
                    </a:lnTo>
                    <a:lnTo>
                      <a:pt x="11" y="0"/>
                    </a:lnTo>
                    <a:lnTo>
                      <a:pt x="11" y="6"/>
                    </a:lnTo>
                    <a:lnTo>
                      <a:pt x="7" y="5"/>
                    </a:lnTo>
                    <a:lnTo>
                      <a:pt x="6" y="10"/>
                    </a:lnTo>
                    <a:lnTo>
                      <a:pt x="1" y="9"/>
                    </a:lnTo>
                    <a:lnTo>
                      <a:pt x="1" y="15"/>
                    </a:lnTo>
                    <a:lnTo>
                      <a:pt x="0" y="20"/>
                    </a:lnTo>
                    <a:lnTo>
                      <a:pt x="0" y="25"/>
                    </a:lnTo>
                    <a:lnTo>
                      <a:pt x="4" y="25"/>
                    </a:lnTo>
                    <a:lnTo>
                      <a:pt x="9" y="25"/>
                    </a:lnTo>
                    <a:lnTo>
                      <a:pt x="15" y="26"/>
                    </a:lnTo>
                    <a:lnTo>
                      <a:pt x="19" y="26"/>
                    </a:lnTo>
                    <a:lnTo>
                      <a:pt x="19"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459" name="Freeform 316">
                <a:extLst>
                  <a:ext uri="{FF2B5EF4-FFF2-40B4-BE49-F238E27FC236}">
                    <a16:creationId xmlns:a16="http://schemas.microsoft.com/office/drawing/2014/main" id="{A69CF7FC-971A-450D-B9A0-52D18E15996F}"/>
                  </a:ext>
                </a:extLst>
              </p:cNvPr>
              <p:cNvSpPr>
                <a:spLocks/>
              </p:cNvSpPr>
              <p:nvPr/>
            </p:nvSpPr>
            <p:spPr bwMode="auto">
              <a:xfrm>
                <a:off x="4757" y="1242"/>
                <a:ext cx="5" cy="6"/>
              </a:xfrm>
              <a:custGeom>
                <a:avLst/>
                <a:gdLst>
                  <a:gd name="T0" fmla="*/ 4 w 26"/>
                  <a:gd name="T1" fmla="*/ 5 h 26"/>
                  <a:gd name="T2" fmla="*/ 4 w 26"/>
                  <a:gd name="T3" fmla="*/ 4 h 26"/>
                  <a:gd name="T4" fmla="*/ 5 w 26"/>
                  <a:gd name="T5" fmla="*/ 4 h 26"/>
                  <a:gd name="T6" fmla="*/ 5 w 26"/>
                  <a:gd name="T7" fmla="*/ 3 h 26"/>
                  <a:gd name="T8" fmla="*/ 5 w 26"/>
                  <a:gd name="T9" fmla="*/ 2 h 26"/>
                  <a:gd name="T10" fmla="*/ 4 w 26"/>
                  <a:gd name="T11" fmla="*/ 1 h 26"/>
                  <a:gd name="T12" fmla="*/ 4 w 26"/>
                  <a:gd name="T13" fmla="*/ 0 h 26"/>
                  <a:gd name="T14" fmla="*/ 3 w 26"/>
                  <a:gd name="T15" fmla="*/ 0 h 26"/>
                  <a:gd name="T16" fmla="*/ 2 w 26"/>
                  <a:gd name="T17" fmla="*/ 0 h 26"/>
                  <a:gd name="T18" fmla="*/ 2 w 26"/>
                  <a:gd name="T19" fmla="*/ 1 h 26"/>
                  <a:gd name="T20" fmla="*/ 1 w 26"/>
                  <a:gd name="T21" fmla="*/ 1 h 26"/>
                  <a:gd name="T22" fmla="*/ 1 w 26"/>
                  <a:gd name="T23" fmla="*/ 2 h 26"/>
                  <a:gd name="T24" fmla="*/ 0 w 26"/>
                  <a:gd name="T25" fmla="*/ 2 h 26"/>
                  <a:gd name="T26" fmla="*/ 0 w 26"/>
                  <a:gd name="T27" fmla="*/ 3 h 26"/>
                  <a:gd name="T28" fmla="*/ 0 w 26"/>
                  <a:gd name="T29" fmla="*/ 5 h 26"/>
                  <a:gd name="T30" fmla="*/ 0 w 26"/>
                  <a:gd name="T31" fmla="*/ 6 h 26"/>
                  <a:gd name="T32" fmla="*/ 1 w 26"/>
                  <a:gd name="T33" fmla="*/ 6 h 26"/>
                  <a:gd name="T34" fmla="*/ 2 w 26"/>
                  <a:gd name="T35" fmla="*/ 6 h 26"/>
                  <a:gd name="T36" fmla="*/ 3 w 26"/>
                  <a:gd name="T37" fmla="*/ 6 h 26"/>
                  <a:gd name="T38" fmla="*/ 4 w 26"/>
                  <a:gd name="T39" fmla="*/ 6 h 26"/>
                  <a:gd name="T40" fmla="*/ 4 w 26"/>
                  <a:gd name="T41" fmla="*/ 5 h 2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6"/>
                  <a:gd name="T64" fmla="*/ 0 h 26"/>
                  <a:gd name="T65" fmla="*/ 26 w 26"/>
                  <a:gd name="T66" fmla="*/ 26 h 2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6" h="26">
                    <a:moveTo>
                      <a:pt x="19" y="22"/>
                    </a:moveTo>
                    <a:lnTo>
                      <a:pt x="20" y="16"/>
                    </a:lnTo>
                    <a:lnTo>
                      <a:pt x="25" y="17"/>
                    </a:lnTo>
                    <a:lnTo>
                      <a:pt x="25" y="12"/>
                    </a:lnTo>
                    <a:lnTo>
                      <a:pt x="26" y="7"/>
                    </a:lnTo>
                    <a:lnTo>
                      <a:pt x="20" y="6"/>
                    </a:lnTo>
                    <a:lnTo>
                      <a:pt x="21" y="1"/>
                    </a:lnTo>
                    <a:lnTo>
                      <a:pt x="17" y="1"/>
                    </a:lnTo>
                    <a:lnTo>
                      <a:pt x="11" y="0"/>
                    </a:lnTo>
                    <a:lnTo>
                      <a:pt x="11" y="6"/>
                    </a:lnTo>
                    <a:lnTo>
                      <a:pt x="7" y="5"/>
                    </a:lnTo>
                    <a:lnTo>
                      <a:pt x="6" y="10"/>
                    </a:lnTo>
                    <a:lnTo>
                      <a:pt x="1" y="9"/>
                    </a:lnTo>
                    <a:lnTo>
                      <a:pt x="1" y="15"/>
                    </a:lnTo>
                    <a:lnTo>
                      <a:pt x="0" y="20"/>
                    </a:lnTo>
                    <a:lnTo>
                      <a:pt x="0" y="25"/>
                    </a:lnTo>
                    <a:lnTo>
                      <a:pt x="4" y="25"/>
                    </a:lnTo>
                    <a:lnTo>
                      <a:pt x="9" y="25"/>
                    </a:lnTo>
                    <a:lnTo>
                      <a:pt x="15" y="26"/>
                    </a:lnTo>
                    <a:lnTo>
                      <a:pt x="19" y="26"/>
                    </a:lnTo>
                    <a:lnTo>
                      <a:pt x="19"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460" name="Freeform 317">
                <a:extLst>
                  <a:ext uri="{FF2B5EF4-FFF2-40B4-BE49-F238E27FC236}">
                    <a16:creationId xmlns:a16="http://schemas.microsoft.com/office/drawing/2014/main" id="{3B9C0909-0B96-4790-8217-199296E3DCAB}"/>
                  </a:ext>
                </a:extLst>
              </p:cNvPr>
              <p:cNvSpPr>
                <a:spLocks/>
              </p:cNvSpPr>
              <p:nvPr/>
            </p:nvSpPr>
            <p:spPr bwMode="auto">
              <a:xfrm>
                <a:off x="4722" y="1221"/>
                <a:ext cx="5" cy="5"/>
              </a:xfrm>
              <a:custGeom>
                <a:avLst/>
                <a:gdLst>
                  <a:gd name="T0" fmla="*/ 4 w 25"/>
                  <a:gd name="T1" fmla="*/ 3 h 25"/>
                  <a:gd name="T2" fmla="*/ 4 w 25"/>
                  <a:gd name="T3" fmla="*/ 2 h 25"/>
                  <a:gd name="T4" fmla="*/ 5 w 25"/>
                  <a:gd name="T5" fmla="*/ 2 h 25"/>
                  <a:gd name="T6" fmla="*/ 4 w 25"/>
                  <a:gd name="T7" fmla="*/ 1 h 25"/>
                  <a:gd name="T8" fmla="*/ 4 w 25"/>
                  <a:gd name="T9" fmla="*/ 0 h 25"/>
                  <a:gd name="T10" fmla="*/ 3 w 25"/>
                  <a:gd name="T11" fmla="*/ 0 h 25"/>
                  <a:gd name="T12" fmla="*/ 2 w 25"/>
                  <a:gd name="T13" fmla="*/ 0 h 25"/>
                  <a:gd name="T14" fmla="*/ 1 w 25"/>
                  <a:gd name="T15" fmla="*/ 0 h 25"/>
                  <a:gd name="T16" fmla="*/ 1 w 25"/>
                  <a:gd name="T17" fmla="*/ 1 h 25"/>
                  <a:gd name="T18" fmla="*/ 0 w 25"/>
                  <a:gd name="T19" fmla="*/ 1 h 25"/>
                  <a:gd name="T20" fmla="*/ 0 w 25"/>
                  <a:gd name="T21" fmla="*/ 2 h 25"/>
                  <a:gd name="T22" fmla="*/ 0 w 25"/>
                  <a:gd name="T23" fmla="*/ 3 h 25"/>
                  <a:gd name="T24" fmla="*/ 0 w 25"/>
                  <a:gd name="T25" fmla="*/ 4 h 25"/>
                  <a:gd name="T26" fmla="*/ 1 w 25"/>
                  <a:gd name="T27" fmla="*/ 5 h 25"/>
                  <a:gd name="T28" fmla="*/ 2 w 25"/>
                  <a:gd name="T29" fmla="*/ 5 h 25"/>
                  <a:gd name="T30" fmla="*/ 3 w 25"/>
                  <a:gd name="T31" fmla="*/ 5 h 25"/>
                  <a:gd name="T32" fmla="*/ 3 w 25"/>
                  <a:gd name="T33" fmla="*/ 4 h 25"/>
                  <a:gd name="T34" fmla="*/ 4 w 25"/>
                  <a:gd name="T35" fmla="*/ 4 h 25"/>
                  <a:gd name="T36" fmla="*/ 4 w 25"/>
                  <a:gd name="T37" fmla="*/ 3 h 2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5"/>
                  <a:gd name="T59" fmla="*/ 25 w 25"/>
                  <a:gd name="T60" fmla="*/ 25 h 2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5">
                    <a:moveTo>
                      <a:pt x="19" y="16"/>
                    </a:moveTo>
                    <a:lnTo>
                      <a:pt x="19" y="10"/>
                    </a:lnTo>
                    <a:lnTo>
                      <a:pt x="25" y="12"/>
                    </a:lnTo>
                    <a:lnTo>
                      <a:pt x="20" y="6"/>
                    </a:lnTo>
                    <a:lnTo>
                      <a:pt x="20" y="1"/>
                    </a:lnTo>
                    <a:lnTo>
                      <a:pt x="16" y="0"/>
                    </a:lnTo>
                    <a:lnTo>
                      <a:pt x="11" y="0"/>
                    </a:lnTo>
                    <a:lnTo>
                      <a:pt x="7" y="0"/>
                    </a:lnTo>
                    <a:lnTo>
                      <a:pt x="5" y="5"/>
                    </a:lnTo>
                    <a:lnTo>
                      <a:pt x="1" y="5"/>
                    </a:lnTo>
                    <a:lnTo>
                      <a:pt x="1" y="9"/>
                    </a:lnTo>
                    <a:lnTo>
                      <a:pt x="0" y="14"/>
                    </a:lnTo>
                    <a:lnTo>
                      <a:pt x="0" y="19"/>
                    </a:lnTo>
                    <a:lnTo>
                      <a:pt x="4" y="25"/>
                    </a:lnTo>
                    <a:lnTo>
                      <a:pt x="9" y="25"/>
                    </a:lnTo>
                    <a:lnTo>
                      <a:pt x="13" y="25"/>
                    </a:lnTo>
                    <a:lnTo>
                      <a:pt x="13" y="21"/>
                    </a:lnTo>
                    <a:lnTo>
                      <a:pt x="19" y="21"/>
                    </a:lnTo>
                    <a:lnTo>
                      <a:pt x="19"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461" name="Freeform 318">
                <a:extLst>
                  <a:ext uri="{FF2B5EF4-FFF2-40B4-BE49-F238E27FC236}">
                    <a16:creationId xmlns:a16="http://schemas.microsoft.com/office/drawing/2014/main" id="{59433625-B5C1-4150-8C69-60D3F682BAA1}"/>
                  </a:ext>
                </a:extLst>
              </p:cNvPr>
              <p:cNvSpPr>
                <a:spLocks/>
              </p:cNvSpPr>
              <p:nvPr/>
            </p:nvSpPr>
            <p:spPr bwMode="auto">
              <a:xfrm>
                <a:off x="4722" y="1221"/>
                <a:ext cx="5" cy="5"/>
              </a:xfrm>
              <a:custGeom>
                <a:avLst/>
                <a:gdLst>
                  <a:gd name="T0" fmla="*/ 4 w 25"/>
                  <a:gd name="T1" fmla="*/ 3 h 25"/>
                  <a:gd name="T2" fmla="*/ 4 w 25"/>
                  <a:gd name="T3" fmla="*/ 2 h 25"/>
                  <a:gd name="T4" fmla="*/ 5 w 25"/>
                  <a:gd name="T5" fmla="*/ 2 h 25"/>
                  <a:gd name="T6" fmla="*/ 4 w 25"/>
                  <a:gd name="T7" fmla="*/ 1 h 25"/>
                  <a:gd name="T8" fmla="*/ 4 w 25"/>
                  <a:gd name="T9" fmla="*/ 0 h 25"/>
                  <a:gd name="T10" fmla="*/ 3 w 25"/>
                  <a:gd name="T11" fmla="*/ 0 h 25"/>
                  <a:gd name="T12" fmla="*/ 2 w 25"/>
                  <a:gd name="T13" fmla="*/ 0 h 25"/>
                  <a:gd name="T14" fmla="*/ 1 w 25"/>
                  <a:gd name="T15" fmla="*/ 0 h 25"/>
                  <a:gd name="T16" fmla="*/ 1 w 25"/>
                  <a:gd name="T17" fmla="*/ 1 h 25"/>
                  <a:gd name="T18" fmla="*/ 0 w 25"/>
                  <a:gd name="T19" fmla="*/ 1 h 25"/>
                  <a:gd name="T20" fmla="*/ 0 w 25"/>
                  <a:gd name="T21" fmla="*/ 2 h 25"/>
                  <a:gd name="T22" fmla="*/ 0 w 25"/>
                  <a:gd name="T23" fmla="*/ 3 h 25"/>
                  <a:gd name="T24" fmla="*/ 0 w 25"/>
                  <a:gd name="T25" fmla="*/ 4 h 25"/>
                  <a:gd name="T26" fmla="*/ 1 w 25"/>
                  <a:gd name="T27" fmla="*/ 5 h 25"/>
                  <a:gd name="T28" fmla="*/ 2 w 25"/>
                  <a:gd name="T29" fmla="*/ 5 h 25"/>
                  <a:gd name="T30" fmla="*/ 3 w 25"/>
                  <a:gd name="T31" fmla="*/ 5 h 25"/>
                  <a:gd name="T32" fmla="*/ 3 w 25"/>
                  <a:gd name="T33" fmla="*/ 4 h 25"/>
                  <a:gd name="T34" fmla="*/ 4 w 25"/>
                  <a:gd name="T35" fmla="*/ 4 h 25"/>
                  <a:gd name="T36" fmla="*/ 4 w 25"/>
                  <a:gd name="T37" fmla="*/ 3 h 2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5"/>
                  <a:gd name="T59" fmla="*/ 25 w 25"/>
                  <a:gd name="T60" fmla="*/ 25 h 2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5">
                    <a:moveTo>
                      <a:pt x="19" y="16"/>
                    </a:moveTo>
                    <a:lnTo>
                      <a:pt x="19" y="10"/>
                    </a:lnTo>
                    <a:lnTo>
                      <a:pt x="25" y="12"/>
                    </a:lnTo>
                    <a:lnTo>
                      <a:pt x="20" y="6"/>
                    </a:lnTo>
                    <a:lnTo>
                      <a:pt x="20" y="1"/>
                    </a:lnTo>
                    <a:lnTo>
                      <a:pt x="16" y="0"/>
                    </a:lnTo>
                    <a:lnTo>
                      <a:pt x="11" y="0"/>
                    </a:lnTo>
                    <a:lnTo>
                      <a:pt x="7" y="0"/>
                    </a:lnTo>
                    <a:lnTo>
                      <a:pt x="5" y="5"/>
                    </a:lnTo>
                    <a:lnTo>
                      <a:pt x="1" y="5"/>
                    </a:lnTo>
                    <a:lnTo>
                      <a:pt x="1" y="9"/>
                    </a:lnTo>
                    <a:lnTo>
                      <a:pt x="0" y="14"/>
                    </a:lnTo>
                    <a:lnTo>
                      <a:pt x="0" y="19"/>
                    </a:lnTo>
                    <a:lnTo>
                      <a:pt x="4" y="25"/>
                    </a:lnTo>
                    <a:lnTo>
                      <a:pt x="9" y="25"/>
                    </a:lnTo>
                    <a:lnTo>
                      <a:pt x="13" y="25"/>
                    </a:lnTo>
                    <a:lnTo>
                      <a:pt x="13" y="21"/>
                    </a:lnTo>
                    <a:lnTo>
                      <a:pt x="19" y="21"/>
                    </a:lnTo>
                    <a:lnTo>
                      <a:pt x="19"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462" name="Freeform 319">
                <a:extLst>
                  <a:ext uri="{FF2B5EF4-FFF2-40B4-BE49-F238E27FC236}">
                    <a16:creationId xmlns:a16="http://schemas.microsoft.com/office/drawing/2014/main" id="{A972162D-3F18-4BC9-8A41-829A8BBB39B2}"/>
                  </a:ext>
                </a:extLst>
              </p:cNvPr>
              <p:cNvSpPr>
                <a:spLocks/>
              </p:cNvSpPr>
              <p:nvPr/>
            </p:nvSpPr>
            <p:spPr bwMode="auto">
              <a:xfrm>
                <a:off x="4731" y="1177"/>
                <a:ext cx="14" cy="19"/>
              </a:xfrm>
              <a:custGeom>
                <a:avLst/>
                <a:gdLst>
                  <a:gd name="T0" fmla="*/ 14 w 69"/>
                  <a:gd name="T1" fmla="*/ 10 h 96"/>
                  <a:gd name="T2" fmla="*/ 14 w 69"/>
                  <a:gd name="T3" fmla="*/ 9 h 96"/>
                  <a:gd name="T4" fmla="*/ 14 w 69"/>
                  <a:gd name="T5" fmla="*/ 7 h 96"/>
                  <a:gd name="T6" fmla="*/ 13 w 69"/>
                  <a:gd name="T7" fmla="*/ 6 h 96"/>
                  <a:gd name="T8" fmla="*/ 12 w 69"/>
                  <a:gd name="T9" fmla="*/ 4 h 96"/>
                  <a:gd name="T10" fmla="*/ 12 w 69"/>
                  <a:gd name="T11" fmla="*/ 4 h 96"/>
                  <a:gd name="T12" fmla="*/ 12 w 69"/>
                  <a:gd name="T13" fmla="*/ 2 h 96"/>
                  <a:gd name="T14" fmla="*/ 11 w 69"/>
                  <a:gd name="T15" fmla="*/ 1 h 96"/>
                  <a:gd name="T16" fmla="*/ 10 w 69"/>
                  <a:gd name="T17" fmla="*/ 0 h 96"/>
                  <a:gd name="T18" fmla="*/ 9 w 69"/>
                  <a:gd name="T19" fmla="*/ 0 h 96"/>
                  <a:gd name="T20" fmla="*/ 8 w 69"/>
                  <a:gd name="T21" fmla="*/ 0 h 96"/>
                  <a:gd name="T22" fmla="*/ 6 w 69"/>
                  <a:gd name="T23" fmla="*/ 0 h 96"/>
                  <a:gd name="T24" fmla="*/ 5 w 69"/>
                  <a:gd name="T25" fmla="*/ 1 h 96"/>
                  <a:gd name="T26" fmla="*/ 4 w 69"/>
                  <a:gd name="T27" fmla="*/ 1 h 96"/>
                  <a:gd name="T28" fmla="*/ 4 w 69"/>
                  <a:gd name="T29" fmla="*/ 2 h 96"/>
                  <a:gd name="T30" fmla="*/ 3 w 69"/>
                  <a:gd name="T31" fmla="*/ 3 h 96"/>
                  <a:gd name="T32" fmla="*/ 2 w 69"/>
                  <a:gd name="T33" fmla="*/ 4 h 96"/>
                  <a:gd name="T34" fmla="*/ 2 w 69"/>
                  <a:gd name="T35" fmla="*/ 5 h 96"/>
                  <a:gd name="T36" fmla="*/ 0 w 69"/>
                  <a:gd name="T37" fmla="*/ 7 h 96"/>
                  <a:gd name="T38" fmla="*/ 0 w 69"/>
                  <a:gd name="T39" fmla="*/ 8 h 96"/>
                  <a:gd name="T40" fmla="*/ 0 w 69"/>
                  <a:gd name="T41" fmla="*/ 9 h 96"/>
                  <a:gd name="T42" fmla="*/ 0 w 69"/>
                  <a:gd name="T43" fmla="*/ 10 h 96"/>
                  <a:gd name="T44" fmla="*/ 1 w 69"/>
                  <a:gd name="T45" fmla="*/ 12 h 96"/>
                  <a:gd name="T46" fmla="*/ 1 w 69"/>
                  <a:gd name="T47" fmla="*/ 13 h 96"/>
                  <a:gd name="T48" fmla="*/ 2 w 69"/>
                  <a:gd name="T49" fmla="*/ 14 h 96"/>
                  <a:gd name="T50" fmla="*/ 2 w 69"/>
                  <a:gd name="T51" fmla="*/ 16 h 96"/>
                  <a:gd name="T52" fmla="*/ 2 w 69"/>
                  <a:gd name="T53" fmla="*/ 16 h 96"/>
                  <a:gd name="T54" fmla="*/ 3 w 69"/>
                  <a:gd name="T55" fmla="*/ 18 h 96"/>
                  <a:gd name="T56" fmla="*/ 4 w 69"/>
                  <a:gd name="T57" fmla="*/ 18 h 96"/>
                  <a:gd name="T58" fmla="*/ 5 w 69"/>
                  <a:gd name="T59" fmla="*/ 19 h 96"/>
                  <a:gd name="T60" fmla="*/ 7 w 69"/>
                  <a:gd name="T61" fmla="*/ 19 h 96"/>
                  <a:gd name="T62" fmla="*/ 8 w 69"/>
                  <a:gd name="T63" fmla="*/ 19 h 96"/>
                  <a:gd name="T64" fmla="*/ 9 w 69"/>
                  <a:gd name="T65" fmla="*/ 18 h 96"/>
                  <a:gd name="T66" fmla="*/ 10 w 69"/>
                  <a:gd name="T67" fmla="*/ 18 h 96"/>
                  <a:gd name="T68" fmla="*/ 11 w 69"/>
                  <a:gd name="T69" fmla="*/ 17 h 96"/>
                  <a:gd name="T70" fmla="*/ 11 w 69"/>
                  <a:gd name="T71" fmla="*/ 16 h 96"/>
                  <a:gd name="T72" fmla="*/ 12 w 69"/>
                  <a:gd name="T73" fmla="*/ 15 h 96"/>
                  <a:gd name="T74" fmla="*/ 12 w 69"/>
                  <a:gd name="T75" fmla="*/ 13 h 96"/>
                  <a:gd name="T76" fmla="*/ 13 w 69"/>
                  <a:gd name="T77" fmla="*/ 12 h 96"/>
                  <a:gd name="T78" fmla="*/ 14 w 69"/>
                  <a:gd name="T79" fmla="*/ 12 h 96"/>
                  <a:gd name="T80" fmla="*/ 14 w 69"/>
                  <a:gd name="T81" fmla="*/ 10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
                  <a:gd name="T124" fmla="*/ 0 h 96"/>
                  <a:gd name="T125" fmla="*/ 69 w 69"/>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 h="96">
                    <a:moveTo>
                      <a:pt x="68" y="48"/>
                    </a:moveTo>
                    <a:lnTo>
                      <a:pt x="68" y="43"/>
                    </a:lnTo>
                    <a:lnTo>
                      <a:pt x="69" y="34"/>
                    </a:lnTo>
                    <a:lnTo>
                      <a:pt x="64" y="28"/>
                    </a:lnTo>
                    <a:lnTo>
                      <a:pt x="60" y="22"/>
                    </a:lnTo>
                    <a:lnTo>
                      <a:pt x="61" y="18"/>
                    </a:lnTo>
                    <a:lnTo>
                      <a:pt x="57" y="12"/>
                    </a:lnTo>
                    <a:lnTo>
                      <a:pt x="52" y="7"/>
                    </a:lnTo>
                    <a:lnTo>
                      <a:pt x="47" y="1"/>
                    </a:lnTo>
                    <a:lnTo>
                      <a:pt x="43" y="1"/>
                    </a:lnTo>
                    <a:lnTo>
                      <a:pt x="38" y="1"/>
                    </a:lnTo>
                    <a:lnTo>
                      <a:pt x="29" y="0"/>
                    </a:lnTo>
                    <a:lnTo>
                      <a:pt x="24" y="4"/>
                    </a:lnTo>
                    <a:lnTo>
                      <a:pt x="19" y="4"/>
                    </a:lnTo>
                    <a:lnTo>
                      <a:pt x="18" y="9"/>
                    </a:lnTo>
                    <a:lnTo>
                      <a:pt x="14" y="13"/>
                    </a:lnTo>
                    <a:lnTo>
                      <a:pt x="8" y="18"/>
                    </a:lnTo>
                    <a:lnTo>
                      <a:pt x="8" y="23"/>
                    </a:lnTo>
                    <a:lnTo>
                      <a:pt x="2" y="33"/>
                    </a:lnTo>
                    <a:lnTo>
                      <a:pt x="2" y="38"/>
                    </a:lnTo>
                    <a:lnTo>
                      <a:pt x="1" y="47"/>
                    </a:lnTo>
                    <a:lnTo>
                      <a:pt x="0" y="53"/>
                    </a:lnTo>
                    <a:lnTo>
                      <a:pt x="5" y="63"/>
                    </a:lnTo>
                    <a:lnTo>
                      <a:pt x="3" y="68"/>
                    </a:lnTo>
                    <a:lnTo>
                      <a:pt x="8" y="73"/>
                    </a:lnTo>
                    <a:lnTo>
                      <a:pt x="8" y="79"/>
                    </a:lnTo>
                    <a:lnTo>
                      <a:pt x="11" y="83"/>
                    </a:lnTo>
                    <a:lnTo>
                      <a:pt x="16" y="89"/>
                    </a:lnTo>
                    <a:lnTo>
                      <a:pt x="20" y="90"/>
                    </a:lnTo>
                    <a:lnTo>
                      <a:pt x="25" y="95"/>
                    </a:lnTo>
                    <a:lnTo>
                      <a:pt x="34" y="96"/>
                    </a:lnTo>
                    <a:lnTo>
                      <a:pt x="40" y="96"/>
                    </a:lnTo>
                    <a:lnTo>
                      <a:pt x="44" y="91"/>
                    </a:lnTo>
                    <a:lnTo>
                      <a:pt x="49" y="92"/>
                    </a:lnTo>
                    <a:lnTo>
                      <a:pt x="54" y="88"/>
                    </a:lnTo>
                    <a:lnTo>
                      <a:pt x="54" y="82"/>
                    </a:lnTo>
                    <a:lnTo>
                      <a:pt x="60" y="78"/>
                    </a:lnTo>
                    <a:lnTo>
                      <a:pt x="61" y="68"/>
                    </a:lnTo>
                    <a:lnTo>
                      <a:pt x="66" y="63"/>
                    </a:lnTo>
                    <a:lnTo>
                      <a:pt x="67" y="59"/>
                    </a:lnTo>
                    <a:lnTo>
                      <a:pt x="68" y="48"/>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463" name="Freeform 320">
                <a:extLst>
                  <a:ext uri="{FF2B5EF4-FFF2-40B4-BE49-F238E27FC236}">
                    <a16:creationId xmlns:a16="http://schemas.microsoft.com/office/drawing/2014/main" id="{DD68C2C2-C8B2-463B-97AD-24BE13FC658B}"/>
                  </a:ext>
                </a:extLst>
              </p:cNvPr>
              <p:cNvSpPr>
                <a:spLocks/>
              </p:cNvSpPr>
              <p:nvPr/>
            </p:nvSpPr>
            <p:spPr bwMode="auto">
              <a:xfrm>
                <a:off x="4731" y="1177"/>
                <a:ext cx="14" cy="19"/>
              </a:xfrm>
              <a:custGeom>
                <a:avLst/>
                <a:gdLst>
                  <a:gd name="T0" fmla="*/ 14 w 69"/>
                  <a:gd name="T1" fmla="*/ 10 h 96"/>
                  <a:gd name="T2" fmla="*/ 14 w 69"/>
                  <a:gd name="T3" fmla="*/ 9 h 96"/>
                  <a:gd name="T4" fmla="*/ 14 w 69"/>
                  <a:gd name="T5" fmla="*/ 7 h 96"/>
                  <a:gd name="T6" fmla="*/ 13 w 69"/>
                  <a:gd name="T7" fmla="*/ 6 h 96"/>
                  <a:gd name="T8" fmla="*/ 12 w 69"/>
                  <a:gd name="T9" fmla="*/ 4 h 96"/>
                  <a:gd name="T10" fmla="*/ 12 w 69"/>
                  <a:gd name="T11" fmla="*/ 4 h 96"/>
                  <a:gd name="T12" fmla="*/ 12 w 69"/>
                  <a:gd name="T13" fmla="*/ 2 h 96"/>
                  <a:gd name="T14" fmla="*/ 11 w 69"/>
                  <a:gd name="T15" fmla="*/ 1 h 96"/>
                  <a:gd name="T16" fmla="*/ 10 w 69"/>
                  <a:gd name="T17" fmla="*/ 0 h 96"/>
                  <a:gd name="T18" fmla="*/ 9 w 69"/>
                  <a:gd name="T19" fmla="*/ 0 h 96"/>
                  <a:gd name="T20" fmla="*/ 8 w 69"/>
                  <a:gd name="T21" fmla="*/ 0 h 96"/>
                  <a:gd name="T22" fmla="*/ 6 w 69"/>
                  <a:gd name="T23" fmla="*/ 0 h 96"/>
                  <a:gd name="T24" fmla="*/ 5 w 69"/>
                  <a:gd name="T25" fmla="*/ 1 h 96"/>
                  <a:gd name="T26" fmla="*/ 4 w 69"/>
                  <a:gd name="T27" fmla="*/ 1 h 96"/>
                  <a:gd name="T28" fmla="*/ 4 w 69"/>
                  <a:gd name="T29" fmla="*/ 2 h 96"/>
                  <a:gd name="T30" fmla="*/ 3 w 69"/>
                  <a:gd name="T31" fmla="*/ 3 h 96"/>
                  <a:gd name="T32" fmla="*/ 2 w 69"/>
                  <a:gd name="T33" fmla="*/ 4 h 96"/>
                  <a:gd name="T34" fmla="*/ 2 w 69"/>
                  <a:gd name="T35" fmla="*/ 5 h 96"/>
                  <a:gd name="T36" fmla="*/ 0 w 69"/>
                  <a:gd name="T37" fmla="*/ 7 h 96"/>
                  <a:gd name="T38" fmla="*/ 0 w 69"/>
                  <a:gd name="T39" fmla="*/ 8 h 96"/>
                  <a:gd name="T40" fmla="*/ 0 w 69"/>
                  <a:gd name="T41" fmla="*/ 9 h 96"/>
                  <a:gd name="T42" fmla="*/ 0 w 69"/>
                  <a:gd name="T43" fmla="*/ 10 h 96"/>
                  <a:gd name="T44" fmla="*/ 1 w 69"/>
                  <a:gd name="T45" fmla="*/ 12 h 96"/>
                  <a:gd name="T46" fmla="*/ 1 w 69"/>
                  <a:gd name="T47" fmla="*/ 13 h 96"/>
                  <a:gd name="T48" fmla="*/ 2 w 69"/>
                  <a:gd name="T49" fmla="*/ 14 h 96"/>
                  <a:gd name="T50" fmla="*/ 2 w 69"/>
                  <a:gd name="T51" fmla="*/ 16 h 96"/>
                  <a:gd name="T52" fmla="*/ 2 w 69"/>
                  <a:gd name="T53" fmla="*/ 16 h 96"/>
                  <a:gd name="T54" fmla="*/ 3 w 69"/>
                  <a:gd name="T55" fmla="*/ 18 h 96"/>
                  <a:gd name="T56" fmla="*/ 4 w 69"/>
                  <a:gd name="T57" fmla="*/ 18 h 96"/>
                  <a:gd name="T58" fmla="*/ 5 w 69"/>
                  <a:gd name="T59" fmla="*/ 19 h 96"/>
                  <a:gd name="T60" fmla="*/ 7 w 69"/>
                  <a:gd name="T61" fmla="*/ 19 h 96"/>
                  <a:gd name="T62" fmla="*/ 8 w 69"/>
                  <a:gd name="T63" fmla="*/ 19 h 96"/>
                  <a:gd name="T64" fmla="*/ 9 w 69"/>
                  <a:gd name="T65" fmla="*/ 18 h 96"/>
                  <a:gd name="T66" fmla="*/ 10 w 69"/>
                  <a:gd name="T67" fmla="*/ 18 h 96"/>
                  <a:gd name="T68" fmla="*/ 11 w 69"/>
                  <a:gd name="T69" fmla="*/ 17 h 96"/>
                  <a:gd name="T70" fmla="*/ 11 w 69"/>
                  <a:gd name="T71" fmla="*/ 16 h 96"/>
                  <a:gd name="T72" fmla="*/ 12 w 69"/>
                  <a:gd name="T73" fmla="*/ 15 h 96"/>
                  <a:gd name="T74" fmla="*/ 12 w 69"/>
                  <a:gd name="T75" fmla="*/ 13 h 96"/>
                  <a:gd name="T76" fmla="*/ 13 w 69"/>
                  <a:gd name="T77" fmla="*/ 12 h 96"/>
                  <a:gd name="T78" fmla="*/ 14 w 69"/>
                  <a:gd name="T79" fmla="*/ 12 h 96"/>
                  <a:gd name="T80" fmla="*/ 14 w 69"/>
                  <a:gd name="T81" fmla="*/ 10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
                  <a:gd name="T124" fmla="*/ 0 h 96"/>
                  <a:gd name="T125" fmla="*/ 69 w 69"/>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 h="96">
                    <a:moveTo>
                      <a:pt x="68" y="48"/>
                    </a:moveTo>
                    <a:lnTo>
                      <a:pt x="68" y="43"/>
                    </a:lnTo>
                    <a:lnTo>
                      <a:pt x="69" y="34"/>
                    </a:lnTo>
                    <a:lnTo>
                      <a:pt x="64" y="28"/>
                    </a:lnTo>
                    <a:lnTo>
                      <a:pt x="60" y="22"/>
                    </a:lnTo>
                    <a:lnTo>
                      <a:pt x="61" y="18"/>
                    </a:lnTo>
                    <a:lnTo>
                      <a:pt x="57" y="12"/>
                    </a:lnTo>
                    <a:lnTo>
                      <a:pt x="52" y="7"/>
                    </a:lnTo>
                    <a:lnTo>
                      <a:pt x="47" y="1"/>
                    </a:lnTo>
                    <a:lnTo>
                      <a:pt x="43" y="1"/>
                    </a:lnTo>
                    <a:lnTo>
                      <a:pt x="38" y="1"/>
                    </a:lnTo>
                    <a:lnTo>
                      <a:pt x="29" y="0"/>
                    </a:lnTo>
                    <a:lnTo>
                      <a:pt x="24" y="4"/>
                    </a:lnTo>
                    <a:lnTo>
                      <a:pt x="19" y="4"/>
                    </a:lnTo>
                    <a:lnTo>
                      <a:pt x="18" y="9"/>
                    </a:lnTo>
                    <a:lnTo>
                      <a:pt x="14" y="13"/>
                    </a:lnTo>
                    <a:lnTo>
                      <a:pt x="8" y="18"/>
                    </a:lnTo>
                    <a:lnTo>
                      <a:pt x="8" y="23"/>
                    </a:lnTo>
                    <a:lnTo>
                      <a:pt x="2" y="33"/>
                    </a:lnTo>
                    <a:lnTo>
                      <a:pt x="2" y="38"/>
                    </a:lnTo>
                    <a:lnTo>
                      <a:pt x="1" y="47"/>
                    </a:lnTo>
                    <a:lnTo>
                      <a:pt x="0" y="53"/>
                    </a:lnTo>
                    <a:lnTo>
                      <a:pt x="5" y="63"/>
                    </a:lnTo>
                    <a:lnTo>
                      <a:pt x="3" y="68"/>
                    </a:lnTo>
                    <a:lnTo>
                      <a:pt x="8" y="73"/>
                    </a:lnTo>
                    <a:lnTo>
                      <a:pt x="8" y="79"/>
                    </a:lnTo>
                    <a:lnTo>
                      <a:pt x="11" y="83"/>
                    </a:lnTo>
                    <a:lnTo>
                      <a:pt x="16" y="89"/>
                    </a:lnTo>
                    <a:lnTo>
                      <a:pt x="20" y="90"/>
                    </a:lnTo>
                    <a:lnTo>
                      <a:pt x="25" y="95"/>
                    </a:lnTo>
                    <a:lnTo>
                      <a:pt x="34" y="96"/>
                    </a:lnTo>
                    <a:lnTo>
                      <a:pt x="40" y="96"/>
                    </a:lnTo>
                    <a:lnTo>
                      <a:pt x="44" y="91"/>
                    </a:lnTo>
                    <a:lnTo>
                      <a:pt x="49" y="92"/>
                    </a:lnTo>
                    <a:lnTo>
                      <a:pt x="54" y="88"/>
                    </a:lnTo>
                    <a:lnTo>
                      <a:pt x="54" y="82"/>
                    </a:lnTo>
                    <a:lnTo>
                      <a:pt x="60" y="78"/>
                    </a:lnTo>
                    <a:lnTo>
                      <a:pt x="61" y="68"/>
                    </a:lnTo>
                    <a:lnTo>
                      <a:pt x="66" y="63"/>
                    </a:lnTo>
                    <a:lnTo>
                      <a:pt x="67" y="59"/>
                    </a:lnTo>
                    <a:lnTo>
                      <a:pt x="68" y="48"/>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464" name="Freeform 321">
                <a:extLst>
                  <a:ext uri="{FF2B5EF4-FFF2-40B4-BE49-F238E27FC236}">
                    <a16:creationId xmlns:a16="http://schemas.microsoft.com/office/drawing/2014/main" id="{50C40886-3F58-421C-9295-01DCE35CAC1C}"/>
                  </a:ext>
                </a:extLst>
              </p:cNvPr>
              <p:cNvSpPr>
                <a:spLocks/>
              </p:cNvSpPr>
              <p:nvPr/>
            </p:nvSpPr>
            <p:spPr bwMode="auto">
              <a:xfrm>
                <a:off x="4745" y="1144"/>
                <a:ext cx="5" cy="5"/>
              </a:xfrm>
              <a:custGeom>
                <a:avLst/>
                <a:gdLst>
                  <a:gd name="T0" fmla="*/ 4 w 25"/>
                  <a:gd name="T1" fmla="*/ 3 h 25"/>
                  <a:gd name="T2" fmla="*/ 5 w 25"/>
                  <a:gd name="T3" fmla="*/ 3 h 25"/>
                  <a:gd name="T4" fmla="*/ 5 w 25"/>
                  <a:gd name="T5" fmla="*/ 2 h 25"/>
                  <a:gd name="T6" fmla="*/ 5 w 25"/>
                  <a:gd name="T7" fmla="*/ 1 h 25"/>
                  <a:gd name="T8" fmla="*/ 4 w 25"/>
                  <a:gd name="T9" fmla="*/ 1 h 25"/>
                  <a:gd name="T10" fmla="*/ 4 w 25"/>
                  <a:gd name="T11" fmla="*/ 0 h 25"/>
                  <a:gd name="T12" fmla="*/ 3 w 25"/>
                  <a:gd name="T13" fmla="*/ 0 h 25"/>
                  <a:gd name="T14" fmla="*/ 2 w 25"/>
                  <a:gd name="T15" fmla="*/ 0 h 25"/>
                  <a:gd name="T16" fmla="*/ 1 w 25"/>
                  <a:gd name="T17" fmla="*/ 1 h 25"/>
                  <a:gd name="T18" fmla="*/ 1 w 25"/>
                  <a:gd name="T19" fmla="*/ 2 h 25"/>
                  <a:gd name="T20" fmla="*/ 0 w 25"/>
                  <a:gd name="T21" fmla="*/ 2 h 25"/>
                  <a:gd name="T22" fmla="*/ 0 w 25"/>
                  <a:gd name="T23" fmla="*/ 3 h 25"/>
                  <a:gd name="T24" fmla="*/ 0 w 25"/>
                  <a:gd name="T25" fmla="*/ 4 h 25"/>
                  <a:gd name="T26" fmla="*/ 1 w 25"/>
                  <a:gd name="T27" fmla="*/ 5 h 25"/>
                  <a:gd name="T28" fmla="*/ 2 w 25"/>
                  <a:gd name="T29" fmla="*/ 5 h 25"/>
                  <a:gd name="T30" fmla="*/ 3 w 25"/>
                  <a:gd name="T31" fmla="*/ 5 h 25"/>
                  <a:gd name="T32" fmla="*/ 4 w 25"/>
                  <a:gd name="T33" fmla="*/ 4 h 25"/>
                  <a:gd name="T34" fmla="*/ 4 w 25"/>
                  <a:gd name="T35" fmla="*/ 3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5"/>
                  <a:gd name="T56" fmla="*/ 25 w 25"/>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5">
                    <a:moveTo>
                      <a:pt x="19" y="15"/>
                    </a:moveTo>
                    <a:lnTo>
                      <a:pt x="24" y="15"/>
                    </a:lnTo>
                    <a:lnTo>
                      <a:pt x="25" y="11"/>
                    </a:lnTo>
                    <a:lnTo>
                      <a:pt x="25" y="6"/>
                    </a:lnTo>
                    <a:lnTo>
                      <a:pt x="21" y="5"/>
                    </a:lnTo>
                    <a:lnTo>
                      <a:pt x="21" y="1"/>
                    </a:lnTo>
                    <a:lnTo>
                      <a:pt x="16" y="0"/>
                    </a:lnTo>
                    <a:lnTo>
                      <a:pt x="12" y="0"/>
                    </a:lnTo>
                    <a:lnTo>
                      <a:pt x="6" y="4"/>
                    </a:lnTo>
                    <a:lnTo>
                      <a:pt x="6" y="10"/>
                    </a:lnTo>
                    <a:lnTo>
                      <a:pt x="1" y="9"/>
                    </a:lnTo>
                    <a:lnTo>
                      <a:pt x="0" y="14"/>
                    </a:lnTo>
                    <a:lnTo>
                      <a:pt x="0" y="19"/>
                    </a:lnTo>
                    <a:lnTo>
                      <a:pt x="5" y="24"/>
                    </a:lnTo>
                    <a:lnTo>
                      <a:pt x="9" y="24"/>
                    </a:lnTo>
                    <a:lnTo>
                      <a:pt x="14" y="25"/>
                    </a:lnTo>
                    <a:lnTo>
                      <a:pt x="19" y="21"/>
                    </a:lnTo>
                    <a:lnTo>
                      <a:pt x="19" y="15"/>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465" name="Freeform 322">
                <a:extLst>
                  <a:ext uri="{FF2B5EF4-FFF2-40B4-BE49-F238E27FC236}">
                    <a16:creationId xmlns:a16="http://schemas.microsoft.com/office/drawing/2014/main" id="{0FB8ED2F-ADC4-452B-8E77-7627E026B643}"/>
                  </a:ext>
                </a:extLst>
              </p:cNvPr>
              <p:cNvSpPr>
                <a:spLocks/>
              </p:cNvSpPr>
              <p:nvPr/>
            </p:nvSpPr>
            <p:spPr bwMode="auto">
              <a:xfrm>
                <a:off x="4745" y="1144"/>
                <a:ext cx="5" cy="5"/>
              </a:xfrm>
              <a:custGeom>
                <a:avLst/>
                <a:gdLst>
                  <a:gd name="T0" fmla="*/ 4 w 25"/>
                  <a:gd name="T1" fmla="*/ 3 h 25"/>
                  <a:gd name="T2" fmla="*/ 5 w 25"/>
                  <a:gd name="T3" fmla="*/ 3 h 25"/>
                  <a:gd name="T4" fmla="*/ 5 w 25"/>
                  <a:gd name="T5" fmla="*/ 2 h 25"/>
                  <a:gd name="T6" fmla="*/ 5 w 25"/>
                  <a:gd name="T7" fmla="*/ 1 h 25"/>
                  <a:gd name="T8" fmla="*/ 4 w 25"/>
                  <a:gd name="T9" fmla="*/ 1 h 25"/>
                  <a:gd name="T10" fmla="*/ 4 w 25"/>
                  <a:gd name="T11" fmla="*/ 0 h 25"/>
                  <a:gd name="T12" fmla="*/ 3 w 25"/>
                  <a:gd name="T13" fmla="*/ 0 h 25"/>
                  <a:gd name="T14" fmla="*/ 2 w 25"/>
                  <a:gd name="T15" fmla="*/ 0 h 25"/>
                  <a:gd name="T16" fmla="*/ 1 w 25"/>
                  <a:gd name="T17" fmla="*/ 1 h 25"/>
                  <a:gd name="T18" fmla="*/ 1 w 25"/>
                  <a:gd name="T19" fmla="*/ 2 h 25"/>
                  <a:gd name="T20" fmla="*/ 0 w 25"/>
                  <a:gd name="T21" fmla="*/ 2 h 25"/>
                  <a:gd name="T22" fmla="*/ 0 w 25"/>
                  <a:gd name="T23" fmla="*/ 3 h 25"/>
                  <a:gd name="T24" fmla="*/ 0 w 25"/>
                  <a:gd name="T25" fmla="*/ 4 h 25"/>
                  <a:gd name="T26" fmla="*/ 1 w 25"/>
                  <a:gd name="T27" fmla="*/ 5 h 25"/>
                  <a:gd name="T28" fmla="*/ 2 w 25"/>
                  <a:gd name="T29" fmla="*/ 5 h 25"/>
                  <a:gd name="T30" fmla="*/ 3 w 25"/>
                  <a:gd name="T31" fmla="*/ 5 h 25"/>
                  <a:gd name="T32" fmla="*/ 4 w 25"/>
                  <a:gd name="T33" fmla="*/ 4 h 25"/>
                  <a:gd name="T34" fmla="*/ 4 w 25"/>
                  <a:gd name="T35" fmla="*/ 3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5"/>
                  <a:gd name="T56" fmla="*/ 25 w 25"/>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5">
                    <a:moveTo>
                      <a:pt x="19" y="15"/>
                    </a:moveTo>
                    <a:lnTo>
                      <a:pt x="24" y="15"/>
                    </a:lnTo>
                    <a:lnTo>
                      <a:pt x="25" y="11"/>
                    </a:lnTo>
                    <a:lnTo>
                      <a:pt x="25" y="6"/>
                    </a:lnTo>
                    <a:lnTo>
                      <a:pt x="21" y="5"/>
                    </a:lnTo>
                    <a:lnTo>
                      <a:pt x="21" y="1"/>
                    </a:lnTo>
                    <a:lnTo>
                      <a:pt x="16" y="0"/>
                    </a:lnTo>
                    <a:lnTo>
                      <a:pt x="12" y="0"/>
                    </a:lnTo>
                    <a:lnTo>
                      <a:pt x="6" y="4"/>
                    </a:lnTo>
                    <a:lnTo>
                      <a:pt x="6" y="10"/>
                    </a:lnTo>
                    <a:lnTo>
                      <a:pt x="1" y="9"/>
                    </a:lnTo>
                    <a:lnTo>
                      <a:pt x="0" y="14"/>
                    </a:lnTo>
                    <a:lnTo>
                      <a:pt x="0" y="19"/>
                    </a:lnTo>
                    <a:lnTo>
                      <a:pt x="5" y="24"/>
                    </a:lnTo>
                    <a:lnTo>
                      <a:pt x="9" y="24"/>
                    </a:lnTo>
                    <a:lnTo>
                      <a:pt x="14" y="25"/>
                    </a:lnTo>
                    <a:lnTo>
                      <a:pt x="19" y="21"/>
                    </a:lnTo>
                    <a:lnTo>
                      <a:pt x="19" y="15"/>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466" name="Freeform 323">
                <a:extLst>
                  <a:ext uri="{FF2B5EF4-FFF2-40B4-BE49-F238E27FC236}">
                    <a16:creationId xmlns:a16="http://schemas.microsoft.com/office/drawing/2014/main" id="{2538D777-4827-44B3-8A21-AE68DCBFB4D4}"/>
                  </a:ext>
                </a:extLst>
              </p:cNvPr>
              <p:cNvSpPr>
                <a:spLocks/>
              </p:cNvSpPr>
              <p:nvPr/>
            </p:nvSpPr>
            <p:spPr bwMode="auto">
              <a:xfrm>
                <a:off x="4762" y="1189"/>
                <a:ext cx="5" cy="6"/>
              </a:xfrm>
              <a:custGeom>
                <a:avLst/>
                <a:gdLst>
                  <a:gd name="T0" fmla="*/ 4 w 25"/>
                  <a:gd name="T1" fmla="*/ 4 h 26"/>
                  <a:gd name="T2" fmla="*/ 4 w 25"/>
                  <a:gd name="T3" fmla="*/ 3 h 26"/>
                  <a:gd name="T4" fmla="*/ 5 w 25"/>
                  <a:gd name="T5" fmla="*/ 3 h 26"/>
                  <a:gd name="T6" fmla="*/ 4 w 25"/>
                  <a:gd name="T7" fmla="*/ 2 h 26"/>
                  <a:gd name="T8" fmla="*/ 4 w 25"/>
                  <a:gd name="T9" fmla="*/ 0 h 26"/>
                  <a:gd name="T10" fmla="*/ 3 w 25"/>
                  <a:gd name="T11" fmla="*/ 0 h 26"/>
                  <a:gd name="T12" fmla="*/ 2 w 25"/>
                  <a:gd name="T13" fmla="*/ 0 h 26"/>
                  <a:gd name="T14" fmla="*/ 1 w 25"/>
                  <a:gd name="T15" fmla="*/ 0 h 26"/>
                  <a:gd name="T16" fmla="*/ 1 w 25"/>
                  <a:gd name="T17" fmla="*/ 1 h 26"/>
                  <a:gd name="T18" fmla="*/ 0 w 25"/>
                  <a:gd name="T19" fmla="*/ 2 h 26"/>
                  <a:gd name="T20" fmla="*/ 0 w 25"/>
                  <a:gd name="T21" fmla="*/ 3 h 26"/>
                  <a:gd name="T22" fmla="*/ 0 w 25"/>
                  <a:gd name="T23" fmla="*/ 5 h 26"/>
                  <a:gd name="T24" fmla="*/ 1 w 25"/>
                  <a:gd name="T25" fmla="*/ 6 h 26"/>
                  <a:gd name="T26" fmla="*/ 2 w 25"/>
                  <a:gd name="T27" fmla="*/ 6 h 26"/>
                  <a:gd name="T28" fmla="*/ 3 w 25"/>
                  <a:gd name="T29" fmla="*/ 6 h 26"/>
                  <a:gd name="T30" fmla="*/ 3 w 25"/>
                  <a:gd name="T31" fmla="*/ 5 h 26"/>
                  <a:gd name="T32" fmla="*/ 4 w 25"/>
                  <a:gd name="T33" fmla="*/ 5 h 26"/>
                  <a:gd name="T34" fmla="*/ 4 w 25"/>
                  <a:gd name="T35" fmla="*/ 4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19" y="17"/>
                    </a:moveTo>
                    <a:lnTo>
                      <a:pt x="19" y="11"/>
                    </a:lnTo>
                    <a:lnTo>
                      <a:pt x="25" y="11"/>
                    </a:lnTo>
                    <a:lnTo>
                      <a:pt x="20" y="7"/>
                    </a:lnTo>
                    <a:lnTo>
                      <a:pt x="20" y="1"/>
                    </a:lnTo>
                    <a:lnTo>
                      <a:pt x="16" y="1"/>
                    </a:lnTo>
                    <a:lnTo>
                      <a:pt x="11" y="1"/>
                    </a:lnTo>
                    <a:lnTo>
                      <a:pt x="7" y="0"/>
                    </a:lnTo>
                    <a:lnTo>
                      <a:pt x="5" y="5"/>
                    </a:lnTo>
                    <a:lnTo>
                      <a:pt x="1" y="10"/>
                    </a:lnTo>
                    <a:lnTo>
                      <a:pt x="0" y="14"/>
                    </a:lnTo>
                    <a:lnTo>
                      <a:pt x="0" y="20"/>
                    </a:lnTo>
                    <a:lnTo>
                      <a:pt x="4" y="25"/>
                    </a:lnTo>
                    <a:lnTo>
                      <a:pt x="9" y="26"/>
                    </a:lnTo>
                    <a:lnTo>
                      <a:pt x="13" y="26"/>
                    </a:lnTo>
                    <a:lnTo>
                      <a:pt x="13" y="21"/>
                    </a:lnTo>
                    <a:lnTo>
                      <a:pt x="19" y="21"/>
                    </a:lnTo>
                    <a:lnTo>
                      <a:pt x="19"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467" name="Freeform 324">
                <a:extLst>
                  <a:ext uri="{FF2B5EF4-FFF2-40B4-BE49-F238E27FC236}">
                    <a16:creationId xmlns:a16="http://schemas.microsoft.com/office/drawing/2014/main" id="{3FB5B32F-449B-4541-8A65-FDEE895627B8}"/>
                  </a:ext>
                </a:extLst>
              </p:cNvPr>
              <p:cNvSpPr>
                <a:spLocks/>
              </p:cNvSpPr>
              <p:nvPr/>
            </p:nvSpPr>
            <p:spPr bwMode="auto">
              <a:xfrm>
                <a:off x="4762" y="1189"/>
                <a:ext cx="5" cy="6"/>
              </a:xfrm>
              <a:custGeom>
                <a:avLst/>
                <a:gdLst>
                  <a:gd name="T0" fmla="*/ 4 w 25"/>
                  <a:gd name="T1" fmla="*/ 4 h 26"/>
                  <a:gd name="T2" fmla="*/ 4 w 25"/>
                  <a:gd name="T3" fmla="*/ 3 h 26"/>
                  <a:gd name="T4" fmla="*/ 5 w 25"/>
                  <a:gd name="T5" fmla="*/ 3 h 26"/>
                  <a:gd name="T6" fmla="*/ 4 w 25"/>
                  <a:gd name="T7" fmla="*/ 2 h 26"/>
                  <a:gd name="T8" fmla="*/ 4 w 25"/>
                  <a:gd name="T9" fmla="*/ 0 h 26"/>
                  <a:gd name="T10" fmla="*/ 3 w 25"/>
                  <a:gd name="T11" fmla="*/ 0 h 26"/>
                  <a:gd name="T12" fmla="*/ 2 w 25"/>
                  <a:gd name="T13" fmla="*/ 0 h 26"/>
                  <a:gd name="T14" fmla="*/ 1 w 25"/>
                  <a:gd name="T15" fmla="*/ 0 h 26"/>
                  <a:gd name="T16" fmla="*/ 1 w 25"/>
                  <a:gd name="T17" fmla="*/ 1 h 26"/>
                  <a:gd name="T18" fmla="*/ 0 w 25"/>
                  <a:gd name="T19" fmla="*/ 2 h 26"/>
                  <a:gd name="T20" fmla="*/ 0 w 25"/>
                  <a:gd name="T21" fmla="*/ 3 h 26"/>
                  <a:gd name="T22" fmla="*/ 0 w 25"/>
                  <a:gd name="T23" fmla="*/ 5 h 26"/>
                  <a:gd name="T24" fmla="*/ 1 w 25"/>
                  <a:gd name="T25" fmla="*/ 6 h 26"/>
                  <a:gd name="T26" fmla="*/ 2 w 25"/>
                  <a:gd name="T27" fmla="*/ 6 h 26"/>
                  <a:gd name="T28" fmla="*/ 3 w 25"/>
                  <a:gd name="T29" fmla="*/ 6 h 26"/>
                  <a:gd name="T30" fmla="*/ 3 w 25"/>
                  <a:gd name="T31" fmla="*/ 5 h 26"/>
                  <a:gd name="T32" fmla="*/ 4 w 25"/>
                  <a:gd name="T33" fmla="*/ 5 h 26"/>
                  <a:gd name="T34" fmla="*/ 4 w 25"/>
                  <a:gd name="T35" fmla="*/ 4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19" y="17"/>
                    </a:moveTo>
                    <a:lnTo>
                      <a:pt x="19" y="11"/>
                    </a:lnTo>
                    <a:lnTo>
                      <a:pt x="25" y="11"/>
                    </a:lnTo>
                    <a:lnTo>
                      <a:pt x="20" y="7"/>
                    </a:lnTo>
                    <a:lnTo>
                      <a:pt x="20" y="1"/>
                    </a:lnTo>
                    <a:lnTo>
                      <a:pt x="16" y="1"/>
                    </a:lnTo>
                    <a:lnTo>
                      <a:pt x="11" y="1"/>
                    </a:lnTo>
                    <a:lnTo>
                      <a:pt x="7" y="0"/>
                    </a:lnTo>
                    <a:lnTo>
                      <a:pt x="5" y="5"/>
                    </a:lnTo>
                    <a:lnTo>
                      <a:pt x="1" y="10"/>
                    </a:lnTo>
                    <a:lnTo>
                      <a:pt x="0" y="14"/>
                    </a:lnTo>
                    <a:lnTo>
                      <a:pt x="0" y="20"/>
                    </a:lnTo>
                    <a:lnTo>
                      <a:pt x="4" y="25"/>
                    </a:lnTo>
                    <a:lnTo>
                      <a:pt x="9" y="26"/>
                    </a:lnTo>
                    <a:lnTo>
                      <a:pt x="13" y="26"/>
                    </a:lnTo>
                    <a:lnTo>
                      <a:pt x="13" y="21"/>
                    </a:lnTo>
                    <a:lnTo>
                      <a:pt x="19" y="21"/>
                    </a:lnTo>
                    <a:lnTo>
                      <a:pt x="19"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468" name="Freeform 325">
                <a:extLst>
                  <a:ext uri="{FF2B5EF4-FFF2-40B4-BE49-F238E27FC236}">
                    <a16:creationId xmlns:a16="http://schemas.microsoft.com/office/drawing/2014/main" id="{71F85DC9-AA8A-45D1-9A20-DD37FA790EF0}"/>
                  </a:ext>
                </a:extLst>
              </p:cNvPr>
              <p:cNvSpPr>
                <a:spLocks/>
              </p:cNvSpPr>
              <p:nvPr/>
            </p:nvSpPr>
            <p:spPr bwMode="auto">
              <a:xfrm>
                <a:off x="4759" y="1150"/>
                <a:ext cx="4" cy="6"/>
              </a:xfrm>
              <a:custGeom>
                <a:avLst/>
                <a:gdLst>
                  <a:gd name="T0" fmla="*/ 4 w 20"/>
                  <a:gd name="T1" fmla="*/ 4 h 30"/>
                  <a:gd name="T2" fmla="*/ 4 w 20"/>
                  <a:gd name="T3" fmla="*/ 3 h 30"/>
                  <a:gd name="T4" fmla="*/ 4 w 20"/>
                  <a:gd name="T5" fmla="*/ 2 h 30"/>
                  <a:gd name="T6" fmla="*/ 4 w 20"/>
                  <a:gd name="T7" fmla="*/ 1 h 30"/>
                  <a:gd name="T8" fmla="*/ 3 w 20"/>
                  <a:gd name="T9" fmla="*/ 1 h 30"/>
                  <a:gd name="T10" fmla="*/ 3 w 20"/>
                  <a:gd name="T11" fmla="*/ 0 h 30"/>
                  <a:gd name="T12" fmla="*/ 2 w 20"/>
                  <a:gd name="T13" fmla="*/ 1 h 30"/>
                  <a:gd name="T14" fmla="*/ 1 w 20"/>
                  <a:gd name="T15" fmla="*/ 1 h 30"/>
                  <a:gd name="T16" fmla="*/ 1 w 20"/>
                  <a:gd name="T17" fmla="*/ 2 h 30"/>
                  <a:gd name="T18" fmla="*/ 0 w 20"/>
                  <a:gd name="T19" fmla="*/ 2 h 30"/>
                  <a:gd name="T20" fmla="*/ 0 w 20"/>
                  <a:gd name="T21" fmla="*/ 3 h 30"/>
                  <a:gd name="T22" fmla="*/ 0 w 20"/>
                  <a:gd name="T23" fmla="*/ 4 h 30"/>
                  <a:gd name="T24" fmla="*/ 0 w 20"/>
                  <a:gd name="T25" fmla="*/ 5 h 30"/>
                  <a:gd name="T26" fmla="*/ 0 w 20"/>
                  <a:gd name="T27" fmla="*/ 6 h 30"/>
                  <a:gd name="T28" fmla="*/ 1 w 20"/>
                  <a:gd name="T29" fmla="*/ 6 h 30"/>
                  <a:gd name="T30" fmla="*/ 2 w 20"/>
                  <a:gd name="T31" fmla="*/ 6 h 30"/>
                  <a:gd name="T32" fmla="*/ 3 w 20"/>
                  <a:gd name="T33" fmla="*/ 5 h 30"/>
                  <a:gd name="T34" fmla="*/ 4 w 20"/>
                  <a:gd name="T35" fmla="*/ 4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0"/>
                  <a:gd name="T56" fmla="*/ 20 w 2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0">
                    <a:moveTo>
                      <a:pt x="19" y="20"/>
                    </a:moveTo>
                    <a:lnTo>
                      <a:pt x="20" y="15"/>
                    </a:lnTo>
                    <a:lnTo>
                      <a:pt x="20" y="10"/>
                    </a:lnTo>
                    <a:lnTo>
                      <a:pt x="20" y="6"/>
                    </a:lnTo>
                    <a:lnTo>
                      <a:pt x="16" y="5"/>
                    </a:lnTo>
                    <a:lnTo>
                      <a:pt x="17" y="0"/>
                    </a:lnTo>
                    <a:lnTo>
                      <a:pt x="11" y="5"/>
                    </a:lnTo>
                    <a:lnTo>
                      <a:pt x="7" y="5"/>
                    </a:lnTo>
                    <a:lnTo>
                      <a:pt x="6" y="9"/>
                    </a:lnTo>
                    <a:lnTo>
                      <a:pt x="1" y="9"/>
                    </a:lnTo>
                    <a:lnTo>
                      <a:pt x="1" y="14"/>
                    </a:lnTo>
                    <a:lnTo>
                      <a:pt x="0" y="18"/>
                    </a:lnTo>
                    <a:lnTo>
                      <a:pt x="0" y="24"/>
                    </a:lnTo>
                    <a:lnTo>
                      <a:pt x="0" y="28"/>
                    </a:lnTo>
                    <a:lnTo>
                      <a:pt x="5" y="30"/>
                    </a:lnTo>
                    <a:lnTo>
                      <a:pt x="9" y="30"/>
                    </a:lnTo>
                    <a:lnTo>
                      <a:pt x="15" y="25"/>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469" name="Freeform 326">
                <a:extLst>
                  <a:ext uri="{FF2B5EF4-FFF2-40B4-BE49-F238E27FC236}">
                    <a16:creationId xmlns:a16="http://schemas.microsoft.com/office/drawing/2014/main" id="{9F372A2A-E44B-4162-8889-981CAEE30A38}"/>
                  </a:ext>
                </a:extLst>
              </p:cNvPr>
              <p:cNvSpPr>
                <a:spLocks/>
              </p:cNvSpPr>
              <p:nvPr/>
            </p:nvSpPr>
            <p:spPr bwMode="auto">
              <a:xfrm>
                <a:off x="4759" y="1150"/>
                <a:ext cx="4" cy="6"/>
              </a:xfrm>
              <a:custGeom>
                <a:avLst/>
                <a:gdLst>
                  <a:gd name="T0" fmla="*/ 4 w 20"/>
                  <a:gd name="T1" fmla="*/ 4 h 30"/>
                  <a:gd name="T2" fmla="*/ 4 w 20"/>
                  <a:gd name="T3" fmla="*/ 3 h 30"/>
                  <a:gd name="T4" fmla="*/ 4 w 20"/>
                  <a:gd name="T5" fmla="*/ 2 h 30"/>
                  <a:gd name="T6" fmla="*/ 4 w 20"/>
                  <a:gd name="T7" fmla="*/ 1 h 30"/>
                  <a:gd name="T8" fmla="*/ 3 w 20"/>
                  <a:gd name="T9" fmla="*/ 1 h 30"/>
                  <a:gd name="T10" fmla="*/ 3 w 20"/>
                  <a:gd name="T11" fmla="*/ 0 h 30"/>
                  <a:gd name="T12" fmla="*/ 2 w 20"/>
                  <a:gd name="T13" fmla="*/ 1 h 30"/>
                  <a:gd name="T14" fmla="*/ 1 w 20"/>
                  <a:gd name="T15" fmla="*/ 1 h 30"/>
                  <a:gd name="T16" fmla="*/ 1 w 20"/>
                  <a:gd name="T17" fmla="*/ 2 h 30"/>
                  <a:gd name="T18" fmla="*/ 0 w 20"/>
                  <a:gd name="T19" fmla="*/ 2 h 30"/>
                  <a:gd name="T20" fmla="*/ 0 w 20"/>
                  <a:gd name="T21" fmla="*/ 3 h 30"/>
                  <a:gd name="T22" fmla="*/ 0 w 20"/>
                  <a:gd name="T23" fmla="*/ 4 h 30"/>
                  <a:gd name="T24" fmla="*/ 0 w 20"/>
                  <a:gd name="T25" fmla="*/ 5 h 30"/>
                  <a:gd name="T26" fmla="*/ 0 w 20"/>
                  <a:gd name="T27" fmla="*/ 6 h 30"/>
                  <a:gd name="T28" fmla="*/ 1 w 20"/>
                  <a:gd name="T29" fmla="*/ 6 h 30"/>
                  <a:gd name="T30" fmla="*/ 2 w 20"/>
                  <a:gd name="T31" fmla="*/ 6 h 30"/>
                  <a:gd name="T32" fmla="*/ 3 w 20"/>
                  <a:gd name="T33" fmla="*/ 5 h 30"/>
                  <a:gd name="T34" fmla="*/ 4 w 20"/>
                  <a:gd name="T35" fmla="*/ 4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0"/>
                  <a:gd name="T56" fmla="*/ 20 w 2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0">
                    <a:moveTo>
                      <a:pt x="19" y="20"/>
                    </a:moveTo>
                    <a:lnTo>
                      <a:pt x="20" y="15"/>
                    </a:lnTo>
                    <a:lnTo>
                      <a:pt x="20" y="10"/>
                    </a:lnTo>
                    <a:lnTo>
                      <a:pt x="20" y="6"/>
                    </a:lnTo>
                    <a:lnTo>
                      <a:pt x="16" y="5"/>
                    </a:lnTo>
                    <a:lnTo>
                      <a:pt x="17" y="0"/>
                    </a:lnTo>
                    <a:lnTo>
                      <a:pt x="11" y="5"/>
                    </a:lnTo>
                    <a:lnTo>
                      <a:pt x="7" y="5"/>
                    </a:lnTo>
                    <a:lnTo>
                      <a:pt x="6" y="9"/>
                    </a:lnTo>
                    <a:lnTo>
                      <a:pt x="1" y="9"/>
                    </a:lnTo>
                    <a:lnTo>
                      <a:pt x="1" y="14"/>
                    </a:lnTo>
                    <a:lnTo>
                      <a:pt x="0" y="18"/>
                    </a:lnTo>
                    <a:lnTo>
                      <a:pt x="0" y="24"/>
                    </a:lnTo>
                    <a:lnTo>
                      <a:pt x="0" y="28"/>
                    </a:lnTo>
                    <a:lnTo>
                      <a:pt x="5" y="30"/>
                    </a:lnTo>
                    <a:lnTo>
                      <a:pt x="9" y="30"/>
                    </a:lnTo>
                    <a:lnTo>
                      <a:pt x="15" y="25"/>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470" name="Freeform 327">
                <a:extLst>
                  <a:ext uri="{FF2B5EF4-FFF2-40B4-BE49-F238E27FC236}">
                    <a16:creationId xmlns:a16="http://schemas.microsoft.com/office/drawing/2014/main" id="{A215C54C-ABF9-4500-9F70-343A840AE90E}"/>
                  </a:ext>
                </a:extLst>
              </p:cNvPr>
              <p:cNvSpPr>
                <a:spLocks/>
              </p:cNvSpPr>
              <p:nvPr/>
            </p:nvSpPr>
            <p:spPr bwMode="auto">
              <a:xfrm>
                <a:off x="4757" y="1205"/>
                <a:ext cx="5" cy="5"/>
              </a:xfrm>
              <a:custGeom>
                <a:avLst/>
                <a:gdLst>
                  <a:gd name="T0" fmla="*/ 4 w 25"/>
                  <a:gd name="T1" fmla="*/ 3 h 26"/>
                  <a:gd name="T2" fmla="*/ 5 w 25"/>
                  <a:gd name="T3" fmla="*/ 3 h 26"/>
                  <a:gd name="T4" fmla="*/ 5 w 25"/>
                  <a:gd name="T5" fmla="*/ 2 h 26"/>
                  <a:gd name="T6" fmla="*/ 5 w 25"/>
                  <a:gd name="T7" fmla="*/ 1 h 26"/>
                  <a:gd name="T8" fmla="*/ 4 w 25"/>
                  <a:gd name="T9" fmla="*/ 1 h 26"/>
                  <a:gd name="T10" fmla="*/ 4 w 25"/>
                  <a:gd name="T11" fmla="*/ 0 h 26"/>
                  <a:gd name="T12" fmla="*/ 3 w 25"/>
                  <a:gd name="T13" fmla="*/ 0 h 26"/>
                  <a:gd name="T14" fmla="*/ 2 w 25"/>
                  <a:gd name="T15" fmla="*/ 0 h 26"/>
                  <a:gd name="T16" fmla="*/ 1 w 25"/>
                  <a:gd name="T17" fmla="*/ 1 h 26"/>
                  <a:gd name="T18" fmla="*/ 1 w 25"/>
                  <a:gd name="T19" fmla="*/ 2 h 26"/>
                  <a:gd name="T20" fmla="*/ 0 w 25"/>
                  <a:gd name="T21" fmla="*/ 2 h 26"/>
                  <a:gd name="T22" fmla="*/ 0 w 25"/>
                  <a:gd name="T23" fmla="*/ 3 h 26"/>
                  <a:gd name="T24" fmla="*/ 0 w 25"/>
                  <a:gd name="T25" fmla="*/ 4 h 26"/>
                  <a:gd name="T26" fmla="*/ 1 w 25"/>
                  <a:gd name="T27" fmla="*/ 5 h 26"/>
                  <a:gd name="T28" fmla="*/ 2 w 25"/>
                  <a:gd name="T29" fmla="*/ 5 h 26"/>
                  <a:gd name="T30" fmla="*/ 3 w 25"/>
                  <a:gd name="T31" fmla="*/ 5 h 26"/>
                  <a:gd name="T32" fmla="*/ 4 w 25"/>
                  <a:gd name="T33" fmla="*/ 5 h 26"/>
                  <a:gd name="T34" fmla="*/ 4 w 25"/>
                  <a:gd name="T35" fmla="*/ 4 h 26"/>
                  <a:gd name="T36" fmla="*/ 4 w 25"/>
                  <a:gd name="T37" fmla="*/ 3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9" y="16"/>
                    </a:moveTo>
                    <a:lnTo>
                      <a:pt x="24" y="16"/>
                    </a:lnTo>
                    <a:lnTo>
                      <a:pt x="24" y="11"/>
                    </a:lnTo>
                    <a:lnTo>
                      <a:pt x="25" y="6"/>
                    </a:lnTo>
                    <a:lnTo>
                      <a:pt x="20" y="6"/>
                    </a:lnTo>
                    <a:lnTo>
                      <a:pt x="20" y="1"/>
                    </a:lnTo>
                    <a:lnTo>
                      <a:pt x="16" y="0"/>
                    </a:lnTo>
                    <a:lnTo>
                      <a:pt x="11" y="0"/>
                    </a:lnTo>
                    <a:lnTo>
                      <a:pt x="5" y="4"/>
                    </a:lnTo>
                    <a:lnTo>
                      <a:pt x="5" y="10"/>
                    </a:lnTo>
                    <a:lnTo>
                      <a:pt x="1" y="9"/>
                    </a:lnTo>
                    <a:lnTo>
                      <a:pt x="0" y="15"/>
                    </a:lnTo>
                    <a:lnTo>
                      <a:pt x="0" y="19"/>
                    </a:lnTo>
                    <a:lnTo>
                      <a:pt x="4" y="25"/>
                    </a:lnTo>
                    <a:lnTo>
                      <a:pt x="9" y="25"/>
                    </a:lnTo>
                    <a:lnTo>
                      <a:pt x="13" y="25"/>
                    </a:lnTo>
                    <a:lnTo>
                      <a:pt x="18" y="26"/>
                    </a:lnTo>
                    <a:lnTo>
                      <a:pt x="18" y="20"/>
                    </a:lnTo>
                    <a:lnTo>
                      <a:pt x="19"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471" name="Freeform 328">
                <a:extLst>
                  <a:ext uri="{FF2B5EF4-FFF2-40B4-BE49-F238E27FC236}">
                    <a16:creationId xmlns:a16="http://schemas.microsoft.com/office/drawing/2014/main" id="{81E49F9D-95BD-40C4-855C-CC64D3E2AD42}"/>
                  </a:ext>
                </a:extLst>
              </p:cNvPr>
              <p:cNvSpPr>
                <a:spLocks/>
              </p:cNvSpPr>
              <p:nvPr/>
            </p:nvSpPr>
            <p:spPr bwMode="auto">
              <a:xfrm>
                <a:off x="4757" y="1205"/>
                <a:ext cx="5" cy="5"/>
              </a:xfrm>
              <a:custGeom>
                <a:avLst/>
                <a:gdLst>
                  <a:gd name="T0" fmla="*/ 4 w 25"/>
                  <a:gd name="T1" fmla="*/ 3 h 26"/>
                  <a:gd name="T2" fmla="*/ 5 w 25"/>
                  <a:gd name="T3" fmla="*/ 3 h 26"/>
                  <a:gd name="T4" fmla="*/ 5 w 25"/>
                  <a:gd name="T5" fmla="*/ 2 h 26"/>
                  <a:gd name="T6" fmla="*/ 5 w 25"/>
                  <a:gd name="T7" fmla="*/ 1 h 26"/>
                  <a:gd name="T8" fmla="*/ 4 w 25"/>
                  <a:gd name="T9" fmla="*/ 1 h 26"/>
                  <a:gd name="T10" fmla="*/ 4 w 25"/>
                  <a:gd name="T11" fmla="*/ 0 h 26"/>
                  <a:gd name="T12" fmla="*/ 3 w 25"/>
                  <a:gd name="T13" fmla="*/ 0 h 26"/>
                  <a:gd name="T14" fmla="*/ 2 w 25"/>
                  <a:gd name="T15" fmla="*/ 0 h 26"/>
                  <a:gd name="T16" fmla="*/ 1 w 25"/>
                  <a:gd name="T17" fmla="*/ 1 h 26"/>
                  <a:gd name="T18" fmla="*/ 1 w 25"/>
                  <a:gd name="T19" fmla="*/ 2 h 26"/>
                  <a:gd name="T20" fmla="*/ 0 w 25"/>
                  <a:gd name="T21" fmla="*/ 2 h 26"/>
                  <a:gd name="T22" fmla="*/ 0 w 25"/>
                  <a:gd name="T23" fmla="*/ 3 h 26"/>
                  <a:gd name="T24" fmla="*/ 0 w 25"/>
                  <a:gd name="T25" fmla="*/ 4 h 26"/>
                  <a:gd name="T26" fmla="*/ 1 w 25"/>
                  <a:gd name="T27" fmla="*/ 5 h 26"/>
                  <a:gd name="T28" fmla="*/ 2 w 25"/>
                  <a:gd name="T29" fmla="*/ 5 h 26"/>
                  <a:gd name="T30" fmla="*/ 3 w 25"/>
                  <a:gd name="T31" fmla="*/ 5 h 26"/>
                  <a:gd name="T32" fmla="*/ 4 w 25"/>
                  <a:gd name="T33" fmla="*/ 5 h 26"/>
                  <a:gd name="T34" fmla="*/ 4 w 25"/>
                  <a:gd name="T35" fmla="*/ 4 h 26"/>
                  <a:gd name="T36" fmla="*/ 4 w 25"/>
                  <a:gd name="T37" fmla="*/ 3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9" y="16"/>
                    </a:moveTo>
                    <a:lnTo>
                      <a:pt x="24" y="16"/>
                    </a:lnTo>
                    <a:lnTo>
                      <a:pt x="24" y="11"/>
                    </a:lnTo>
                    <a:lnTo>
                      <a:pt x="25" y="6"/>
                    </a:lnTo>
                    <a:lnTo>
                      <a:pt x="20" y="6"/>
                    </a:lnTo>
                    <a:lnTo>
                      <a:pt x="20" y="1"/>
                    </a:lnTo>
                    <a:lnTo>
                      <a:pt x="16" y="0"/>
                    </a:lnTo>
                    <a:lnTo>
                      <a:pt x="11" y="0"/>
                    </a:lnTo>
                    <a:lnTo>
                      <a:pt x="5" y="4"/>
                    </a:lnTo>
                    <a:lnTo>
                      <a:pt x="5" y="10"/>
                    </a:lnTo>
                    <a:lnTo>
                      <a:pt x="1" y="9"/>
                    </a:lnTo>
                    <a:lnTo>
                      <a:pt x="0" y="15"/>
                    </a:lnTo>
                    <a:lnTo>
                      <a:pt x="0" y="19"/>
                    </a:lnTo>
                    <a:lnTo>
                      <a:pt x="4" y="25"/>
                    </a:lnTo>
                    <a:lnTo>
                      <a:pt x="9" y="25"/>
                    </a:lnTo>
                    <a:lnTo>
                      <a:pt x="13" y="25"/>
                    </a:lnTo>
                    <a:lnTo>
                      <a:pt x="18" y="26"/>
                    </a:lnTo>
                    <a:lnTo>
                      <a:pt x="18" y="20"/>
                    </a:lnTo>
                    <a:lnTo>
                      <a:pt x="19"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472" name="Freeform 329">
                <a:extLst>
                  <a:ext uri="{FF2B5EF4-FFF2-40B4-BE49-F238E27FC236}">
                    <a16:creationId xmlns:a16="http://schemas.microsoft.com/office/drawing/2014/main" id="{998213DD-4101-42BC-B958-B51EBC181B2D}"/>
                  </a:ext>
                </a:extLst>
              </p:cNvPr>
              <p:cNvSpPr>
                <a:spLocks/>
              </p:cNvSpPr>
              <p:nvPr/>
            </p:nvSpPr>
            <p:spPr bwMode="auto">
              <a:xfrm>
                <a:off x="4764" y="1169"/>
                <a:ext cx="5" cy="6"/>
              </a:xfrm>
              <a:custGeom>
                <a:avLst/>
                <a:gdLst>
                  <a:gd name="T0" fmla="*/ 4 w 25"/>
                  <a:gd name="T1" fmla="*/ 4 h 30"/>
                  <a:gd name="T2" fmla="*/ 5 w 25"/>
                  <a:gd name="T3" fmla="*/ 3 h 30"/>
                  <a:gd name="T4" fmla="*/ 5 w 25"/>
                  <a:gd name="T5" fmla="*/ 2 h 30"/>
                  <a:gd name="T6" fmla="*/ 4 w 25"/>
                  <a:gd name="T7" fmla="*/ 1 h 30"/>
                  <a:gd name="T8" fmla="*/ 3 w 25"/>
                  <a:gd name="T9" fmla="*/ 0 h 30"/>
                  <a:gd name="T10" fmla="*/ 2 w 25"/>
                  <a:gd name="T11" fmla="*/ 0 h 30"/>
                  <a:gd name="T12" fmla="*/ 2 w 25"/>
                  <a:gd name="T13" fmla="*/ 1 h 30"/>
                  <a:gd name="T14" fmla="*/ 1 w 25"/>
                  <a:gd name="T15" fmla="*/ 1 h 30"/>
                  <a:gd name="T16" fmla="*/ 1 w 25"/>
                  <a:gd name="T17" fmla="*/ 2 h 30"/>
                  <a:gd name="T18" fmla="*/ 0 w 25"/>
                  <a:gd name="T19" fmla="*/ 3 h 30"/>
                  <a:gd name="T20" fmla="*/ 0 w 25"/>
                  <a:gd name="T21" fmla="*/ 4 h 30"/>
                  <a:gd name="T22" fmla="*/ 0 w 25"/>
                  <a:gd name="T23" fmla="*/ 5 h 30"/>
                  <a:gd name="T24" fmla="*/ 1 w 25"/>
                  <a:gd name="T25" fmla="*/ 5 h 30"/>
                  <a:gd name="T26" fmla="*/ 1 w 25"/>
                  <a:gd name="T27" fmla="*/ 6 h 30"/>
                  <a:gd name="T28" fmla="*/ 2 w 25"/>
                  <a:gd name="T29" fmla="*/ 6 h 30"/>
                  <a:gd name="T30" fmla="*/ 3 w 25"/>
                  <a:gd name="T31" fmla="*/ 6 h 30"/>
                  <a:gd name="T32" fmla="*/ 3 w 25"/>
                  <a:gd name="T33" fmla="*/ 5 h 30"/>
                  <a:gd name="T34" fmla="*/ 4 w 25"/>
                  <a:gd name="T35" fmla="*/ 5 h 30"/>
                  <a:gd name="T36" fmla="*/ 4 w 25"/>
                  <a:gd name="T37" fmla="*/ 4 h 3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30"/>
                  <a:gd name="T59" fmla="*/ 25 w 25"/>
                  <a:gd name="T60" fmla="*/ 30 h 3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30">
                    <a:moveTo>
                      <a:pt x="19" y="20"/>
                    </a:moveTo>
                    <a:lnTo>
                      <a:pt x="25" y="16"/>
                    </a:lnTo>
                    <a:lnTo>
                      <a:pt x="25" y="11"/>
                    </a:lnTo>
                    <a:lnTo>
                      <a:pt x="20" y="5"/>
                    </a:lnTo>
                    <a:lnTo>
                      <a:pt x="17" y="0"/>
                    </a:lnTo>
                    <a:lnTo>
                      <a:pt x="11" y="0"/>
                    </a:lnTo>
                    <a:lnTo>
                      <a:pt x="11" y="4"/>
                    </a:lnTo>
                    <a:lnTo>
                      <a:pt x="7" y="4"/>
                    </a:lnTo>
                    <a:lnTo>
                      <a:pt x="6" y="9"/>
                    </a:lnTo>
                    <a:lnTo>
                      <a:pt x="1" y="13"/>
                    </a:lnTo>
                    <a:lnTo>
                      <a:pt x="0" y="19"/>
                    </a:lnTo>
                    <a:lnTo>
                      <a:pt x="0" y="24"/>
                    </a:lnTo>
                    <a:lnTo>
                      <a:pt x="4" y="24"/>
                    </a:lnTo>
                    <a:lnTo>
                      <a:pt x="4" y="29"/>
                    </a:lnTo>
                    <a:lnTo>
                      <a:pt x="9" y="29"/>
                    </a:lnTo>
                    <a:lnTo>
                      <a:pt x="13" y="30"/>
                    </a:lnTo>
                    <a:lnTo>
                      <a:pt x="15" y="25"/>
                    </a:lnTo>
                    <a:lnTo>
                      <a:pt x="19" y="25"/>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473" name="Freeform 330">
                <a:extLst>
                  <a:ext uri="{FF2B5EF4-FFF2-40B4-BE49-F238E27FC236}">
                    <a16:creationId xmlns:a16="http://schemas.microsoft.com/office/drawing/2014/main" id="{D8BA9A82-78C6-40EC-B30B-BF0C4155930E}"/>
                  </a:ext>
                </a:extLst>
              </p:cNvPr>
              <p:cNvSpPr>
                <a:spLocks/>
              </p:cNvSpPr>
              <p:nvPr/>
            </p:nvSpPr>
            <p:spPr bwMode="auto">
              <a:xfrm>
                <a:off x="4764" y="1169"/>
                <a:ext cx="5" cy="6"/>
              </a:xfrm>
              <a:custGeom>
                <a:avLst/>
                <a:gdLst>
                  <a:gd name="T0" fmla="*/ 4 w 25"/>
                  <a:gd name="T1" fmla="*/ 4 h 30"/>
                  <a:gd name="T2" fmla="*/ 5 w 25"/>
                  <a:gd name="T3" fmla="*/ 3 h 30"/>
                  <a:gd name="T4" fmla="*/ 5 w 25"/>
                  <a:gd name="T5" fmla="*/ 2 h 30"/>
                  <a:gd name="T6" fmla="*/ 4 w 25"/>
                  <a:gd name="T7" fmla="*/ 1 h 30"/>
                  <a:gd name="T8" fmla="*/ 3 w 25"/>
                  <a:gd name="T9" fmla="*/ 0 h 30"/>
                  <a:gd name="T10" fmla="*/ 2 w 25"/>
                  <a:gd name="T11" fmla="*/ 0 h 30"/>
                  <a:gd name="T12" fmla="*/ 2 w 25"/>
                  <a:gd name="T13" fmla="*/ 1 h 30"/>
                  <a:gd name="T14" fmla="*/ 1 w 25"/>
                  <a:gd name="T15" fmla="*/ 1 h 30"/>
                  <a:gd name="T16" fmla="*/ 1 w 25"/>
                  <a:gd name="T17" fmla="*/ 2 h 30"/>
                  <a:gd name="T18" fmla="*/ 0 w 25"/>
                  <a:gd name="T19" fmla="*/ 3 h 30"/>
                  <a:gd name="T20" fmla="*/ 0 w 25"/>
                  <a:gd name="T21" fmla="*/ 4 h 30"/>
                  <a:gd name="T22" fmla="*/ 0 w 25"/>
                  <a:gd name="T23" fmla="*/ 5 h 30"/>
                  <a:gd name="T24" fmla="*/ 1 w 25"/>
                  <a:gd name="T25" fmla="*/ 5 h 30"/>
                  <a:gd name="T26" fmla="*/ 1 w 25"/>
                  <a:gd name="T27" fmla="*/ 6 h 30"/>
                  <a:gd name="T28" fmla="*/ 2 w 25"/>
                  <a:gd name="T29" fmla="*/ 6 h 30"/>
                  <a:gd name="T30" fmla="*/ 3 w 25"/>
                  <a:gd name="T31" fmla="*/ 6 h 30"/>
                  <a:gd name="T32" fmla="*/ 3 w 25"/>
                  <a:gd name="T33" fmla="*/ 5 h 30"/>
                  <a:gd name="T34" fmla="*/ 4 w 25"/>
                  <a:gd name="T35" fmla="*/ 5 h 30"/>
                  <a:gd name="T36" fmla="*/ 4 w 25"/>
                  <a:gd name="T37" fmla="*/ 4 h 3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30"/>
                  <a:gd name="T59" fmla="*/ 25 w 25"/>
                  <a:gd name="T60" fmla="*/ 30 h 3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30">
                    <a:moveTo>
                      <a:pt x="19" y="20"/>
                    </a:moveTo>
                    <a:lnTo>
                      <a:pt x="25" y="16"/>
                    </a:lnTo>
                    <a:lnTo>
                      <a:pt x="25" y="11"/>
                    </a:lnTo>
                    <a:lnTo>
                      <a:pt x="20" y="5"/>
                    </a:lnTo>
                    <a:lnTo>
                      <a:pt x="17" y="0"/>
                    </a:lnTo>
                    <a:lnTo>
                      <a:pt x="11" y="0"/>
                    </a:lnTo>
                    <a:lnTo>
                      <a:pt x="11" y="4"/>
                    </a:lnTo>
                    <a:lnTo>
                      <a:pt x="7" y="4"/>
                    </a:lnTo>
                    <a:lnTo>
                      <a:pt x="6" y="9"/>
                    </a:lnTo>
                    <a:lnTo>
                      <a:pt x="1" y="13"/>
                    </a:lnTo>
                    <a:lnTo>
                      <a:pt x="0" y="19"/>
                    </a:lnTo>
                    <a:lnTo>
                      <a:pt x="0" y="24"/>
                    </a:lnTo>
                    <a:lnTo>
                      <a:pt x="4" y="24"/>
                    </a:lnTo>
                    <a:lnTo>
                      <a:pt x="4" y="29"/>
                    </a:lnTo>
                    <a:lnTo>
                      <a:pt x="9" y="29"/>
                    </a:lnTo>
                    <a:lnTo>
                      <a:pt x="13" y="30"/>
                    </a:lnTo>
                    <a:lnTo>
                      <a:pt x="15" y="25"/>
                    </a:lnTo>
                    <a:lnTo>
                      <a:pt x="19" y="25"/>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474" name="Freeform 331">
                <a:extLst>
                  <a:ext uri="{FF2B5EF4-FFF2-40B4-BE49-F238E27FC236}">
                    <a16:creationId xmlns:a16="http://schemas.microsoft.com/office/drawing/2014/main" id="{AF307F81-D745-4C00-88E1-E6D4671EE8BA}"/>
                  </a:ext>
                </a:extLst>
              </p:cNvPr>
              <p:cNvSpPr>
                <a:spLocks/>
              </p:cNvSpPr>
              <p:nvPr/>
            </p:nvSpPr>
            <p:spPr bwMode="auto">
              <a:xfrm>
                <a:off x="4738" y="1096"/>
                <a:ext cx="14" cy="19"/>
              </a:xfrm>
              <a:custGeom>
                <a:avLst/>
                <a:gdLst>
                  <a:gd name="T0" fmla="*/ 14 w 68"/>
                  <a:gd name="T1" fmla="*/ 10 h 96"/>
                  <a:gd name="T2" fmla="*/ 14 w 68"/>
                  <a:gd name="T3" fmla="*/ 9 h 96"/>
                  <a:gd name="T4" fmla="*/ 14 w 68"/>
                  <a:gd name="T5" fmla="*/ 7 h 96"/>
                  <a:gd name="T6" fmla="*/ 13 w 68"/>
                  <a:gd name="T7" fmla="*/ 5 h 96"/>
                  <a:gd name="T8" fmla="*/ 12 w 68"/>
                  <a:gd name="T9" fmla="*/ 4 h 96"/>
                  <a:gd name="T10" fmla="*/ 12 w 68"/>
                  <a:gd name="T11" fmla="*/ 3 h 96"/>
                  <a:gd name="T12" fmla="*/ 12 w 68"/>
                  <a:gd name="T13" fmla="*/ 2 h 96"/>
                  <a:gd name="T14" fmla="*/ 11 w 68"/>
                  <a:gd name="T15" fmla="*/ 1 h 96"/>
                  <a:gd name="T16" fmla="*/ 10 w 68"/>
                  <a:gd name="T17" fmla="*/ 1 h 96"/>
                  <a:gd name="T18" fmla="*/ 9 w 68"/>
                  <a:gd name="T19" fmla="*/ 1 h 96"/>
                  <a:gd name="T20" fmla="*/ 8 w 68"/>
                  <a:gd name="T21" fmla="*/ 0 h 96"/>
                  <a:gd name="T22" fmla="*/ 6 w 68"/>
                  <a:gd name="T23" fmla="*/ 1 h 96"/>
                  <a:gd name="T24" fmla="*/ 5 w 68"/>
                  <a:gd name="T25" fmla="*/ 1 h 96"/>
                  <a:gd name="T26" fmla="*/ 4 w 68"/>
                  <a:gd name="T27" fmla="*/ 2 h 96"/>
                  <a:gd name="T28" fmla="*/ 4 w 68"/>
                  <a:gd name="T29" fmla="*/ 3 h 96"/>
                  <a:gd name="T30" fmla="*/ 3 w 68"/>
                  <a:gd name="T31" fmla="*/ 3 h 96"/>
                  <a:gd name="T32" fmla="*/ 2 w 68"/>
                  <a:gd name="T33" fmla="*/ 5 h 96"/>
                  <a:gd name="T34" fmla="*/ 1 w 68"/>
                  <a:gd name="T35" fmla="*/ 5 h 96"/>
                  <a:gd name="T36" fmla="*/ 1 w 68"/>
                  <a:gd name="T37" fmla="*/ 7 h 96"/>
                  <a:gd name="T38" fmla="*/ 0 w 68"/>
                  <a:gd name="T39" fmla="*/ 8 h 96"/>
                  <a:gd name="T40" fmla="*/ 0 w 68"/>
                  <a:gd name="T41" fmla="*/ 10 h 96"/>
                  <a:gd name="T42" fmla="*/ 0 w 68"/>
                  <a:gd name="T43" fmla="*/ 11 h 96"/>
                  <a:gd name="T44" fmla="*/ 1 w 68"/>
                  <a:gd name="T45" fmla="*/ 12 h 96"/>
                  <a:gd name="T46" fmla="*/ 1 w 68"/>
                  <a:gd name="T47" fmla="*/ 13 h 96"/>
                  <a:gd name="T48" fmla="*/ 1 w 68"/>
                  <a:gd name="T49" fmla="*/ 15 h 96"/>
                  <a:gd name="T50" fmla="*/ 1 w 68"/>
                  <a:gd name="T51" fmla="*/ 16 h 96"/>
                  <a:gd name="T52" fmla="*/ 2 w 68"/>
                  <a:gd name="T53" fmla="*/ 17 h 96"/>
                  <a:gd name="T54" fmla="*/ 3 w 68"/>
                  <a:gd name="T55" fmla="*/ 18 h 96"/>
                  <a:gd name="T56" fmla="*/ 4 w 68"/>
                  <a:gd name="T57" fmla="*/ 19 h 96"/>
                  <a:gd name="T58" fmla="*/ 5 w 68"/>
                  <a:gd name="T59" fmla="*/ 19 h 96"/>
                  <a:gd name="T60" fmla="*/ 7 w 68"/>
                  <a:gd name="T61" fmla="*/ 19 h 96"/>
                  <a:gd name="T62" fmla="*/ 8 w 68"/>
                  <a:gd name="T63" fmla="*/ 19 h 96"/>
                  <a:gd name="T64" fmla="*/ 9 w 68"/>
                  <a:gd name="T65" fmla="*/ 19 h 96"/>
                  <a:gd name="T66" fmla="*/ 10 w 68"/>
                  <a:gd name="T67" fmla="*/ 18 h 96"/>
                  <a:gd name="T68" fmla="*/ 11 w 68"/>
                  <a:gd name="T69" fmla="*/ 17 h 96"/>
                  <a:gd name="T70" fmla="*/ 11 w 68"/>
                  <a:gd name="T71" fmla="*/ 16 h 96"/>
                  <a:gd name="T72" fmla="*/ 12 w 68"/>
                  <a:gd name="T73" fmla="*/ 15 h 96"/>
                  <a:gd name="T74" fmla="*/ 12 w 68"/>
                  <a:gd name="T75" fmla="*/ 14 h 96"/>
                  <a:gd name="T76" fmla="*/ 14 w 68"/>
                  <a:gd name="T77" fmla="*/ 12 h 96"/>
                  <a:gd name="T78" fmla="*/ 14 w 68"/>
                  <a:gd name="T79" fmla="*/ 11 h 96"/>
                  <a:gd name="T80" fmla="*/ 14 w 68"/>
                  <a:gd name="T81" fmla="*/ 10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96"/>
                  <a:gd name="T125" fmla="*/ 68 w 68"/>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96">
                    <a:moveTo>
                      <a:pt x="67" y="48"/>
                    </a:moveTo>
                    <a:lnTo>
                      <a:pt x="68" y="43"/>
                    </a:lnTo>
                    <a:lnTo>
                      <a:pt x="68" y="37"/>
                    </a:lnTo>
                    <a:lnTo>
                      <a:pt x="65" y="27"/>
                    </a:lnTo>
                    <a:lnTo>
                      <a:pt x="60" y="22"/>
                    </a:lnTo>
                    <a:lnTo>
                      <a:pt x="60" y="17"/>
                    </a:lnTo>
                    <a:lnTo>
                      <a:pt x="57" y="12"/>
                    </a:lnTo>
                    <a:lnTo>
                      <a:pt x="52" y="6"/>
                    </a:lnTo>
                    <a:lnTo>
                      <a:pt x="48" y="6"/>
                    </a:lnTo>
                    <a:lnTo>
                      <a:pt x="43" y="6"/>
                    </a:lnTo>
                    <a:lnTo>
                      <a:pt x="39" y="0"/>
                    </a:lnTo>
                    <a:lnTo>
                      <a:pt x="29" y="5"/>
                    </a:lnTo>
                    <a:lnTo>
                      <a:pt x="24" y="4"/>
                    </a:lnTo>
                    <a:lnTo>
                      <a:pt x="18" y="8"/>
                    </a:lnTo>
                    <a:lnTo>
                      <a:pt x="18" y="14"/>
                    </a:lnTo>
                    <a:lnTo>
                      <a:pt x="14" y="14"/>
                    </a:lnTo>
                    <a:lnTo>
                      <a:pt x="8" y="23"/>
                    </a:lnTo>
                    <a:lnTo>
                      <a:pt x="7" y="27"/>
                    </a:lnTo>
                    <a:lnTo>
                      <a:pt x="3" y="33"/>
                    </a:lnTo>
                    <a:lnTo>
                      <a:pt x="1" y="42"/>
                    </a:lnTo>
                    <a:lnTo>
                      <a:pt x="0" y="48"/>
                    </a:lnTo>
                    <a:lnTo>
                      <a:pt x="0" y="58"/>
                    </a:lnTo>
                    <a:lnTo>
                      <a:pt x="4" y="62"/>
                    </a:lnTo>
                    <a:lnTo>
                      <a:pt x="4" y="68"/>
                    </a:lnTo>
                    <a:lnTo>
                      <a:pt x="7" y="78"/>
                    </a:lnTo>
                    <a:lnTo>
                      <a:pt x="7" y="83"/>
                    </a:lnTo>
                    <a:lnTo>
                      <a:pt x="12" y="88"/>
                    </a:lnTo>
                    <a:lnTo>
                      <a:pt x="16" y="89"/>
                    </a:lnTo>
                    <a:lnTo>
                      <a:pt x="21" y="94"/>
                    </a:lnTo>
                    <a:lnTo>
                      <a:pt x="25" y="95"/>
                    </a:lnTo>
                    <a:lnTo>
                      <a:pt x="34" y="95"/>
                    </a:lnTo>
                    <a:lnTo>
                      <a:pt x="39" y="96"/>
                    </a:lnTo>
                    <a:lnTo>
                      <a:pt x="44" y="96"/>
                    </a:lnTo>
                    <a:lnTo>
                      <a:pt x="49" y="92"/>
                    </a:lnTo>
                    <a:lnTo>
                      <a:pt x="55" y="87"/>
                    </a:lnTo>
                    <a:lnTo>
                      <a:pt x="55" y="83"/>
                    </a:lnTo>
                    <a:lnTo>
                      <a:pt x="60" y="77"/>
                    </a:lnTo>
                    <a:lnTo>
                      <a:pt x="60" y="73"/>
                    </a:lnTo>
                    <a:lnTo>
                      <a:pt x="66" y="63"/>
                    </a:lnTo>
                    <a:lnTo>
                      <a:pt x="67" y="58"/>
                    </a:lnTo>
                    <a:lnTo>
                      <a:pt x="67" y="48"/>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475" name="Freeform 332">
                <a:extLst>
                  <a:ext uri="{FF2B5EF4-FFF2-40B4-BE49-F238E27FC236}">
                    <a16:creationId xmlns:a16="http://schemas.microsoft.com/office/drawing/2014/main" id="{0AC7290D-0604-4B6E-8145-FA64F0D1D865}"/>
                  </a:ext>
                </a:extLst>
              </p:cNvPr>
              <p:cNvSpPr>
                <a:spLocks/>
              </p:cNvSpPr>
              <p:nvPr/>
            </p:nvSpPr>
            <p:spPr bwMode="auto">
              <a:xfrm>
                <a:off x="4738" y="1096"/>
                <a:ext cx="14" cy="19"/>
              </a:xfrm>
              <a:custGeom>
                <a:avLst/>
                <a:gdLst>
                  <a:gd name="T0" fmla="*/ 14 w 68"/>
                  <a:gd name="T1" fmla="*/ 10 h 96"/>
                  <a:gd name="T2" fmla="*/ 14 w 68"/>
                  <a:gd name="T3" fmla="*/ 9 h 96"/>
                  <a:gd name="T4" fmla="*/ 14 w 68"/>
                  <a:gd name="T5" fmla="*/ 7 h 96"/>
                  <a:gd name="T6" fmla="*/ 13 w 68"/>
                  <a:gd name="T7" fmla="*/ 5 h 96"/>
                  <a:gd name="T8" fmla="*/ 12 w 68"/>
                  <a:gd name="T9" fmla="*/ 4 h 96"/>
                  <a:gd name="T10" fmla="*/ 12 w 68"/>
                  <a:gd name="T11" fmla="*/ 3 h 96"/>
                  <a:gd name="T12" fmla="*/ 12 w 68"/>
                  <a:gd name="T13" fmla="*/ 2 h 96"/>
                  <a:gd name="T14" fmla="*/ 11 w 68"/>
                  <a:gd name="T15" fmla="*/ 1 h 96"/>
                  <a:gd name="T16" fmla="*/ 10 w 68"/>
                  <a:gd name="T17" fmla="*/ 1 h 96"/>
                  <a:gd name="T18" fmla="*/ 9 w 68"/>
                  <a:gd name="T19" fmla="*/ 1 h 96"/>
                  <a:gd name="T20" fmla="*/ 8 w 68"/>
                  <a:gd name="T21" fmla="*/ 0 h 96"/>
                  <a:gd name="T22" fmla="*/ 6 w 68"/>
                  <a:gd name="T23" fmla="*/ 1 h 96"/>
                  <a:gd name="T24" fmla="*/ 5 w 68"/>
                  <a:gd name="T25" fmla="*/ 1 h 96"/>
                  <a:gd name="T26" fmla="*/ 4 w 68"/>
                  <a:gd name="T27" fmla="*/ 2 h 96"/>
                  <a:gd name="T28" fmla="*/ 4 w 68"/>
                  <a:gd name="T29" fmla="*/ 3 h 96"/>
                  <a:gd name="T30" fmla="*/ 3 w 68"/>
                  <a:gd name="T31" fmla="*/ 3 h 96"/>
                  <a:gd name="T32" fmla="*/ 2 w 68"/>
                  <a:gd name="T33" fmla="*/ 5 h 96"/>
                  <a:gd name="T34" fmla="*/ 1 w 68"/>
                  <a:gd name="T35" fmla="*/ 5 h 96"/>
                  <a:gd name="T36" fmla="*/ 1 w 68"/>
                  <a:gd name="T37" fmla="*/ 7 h 96"/>
                  <a:gd name="T38" fmla="*/ 0 w 68"/>
                  <a:gd name="T39" fmla="*/ 8 h 96"/>
                  <a:gd name="T40" fmla="*/ 0 w 68"/>
                  <a:gd name="T41" fmla="*/ 10 h 96"/>
                  <a:gd name="T42" fmla="*/ 0 w 68"/>
                  <a:gd name="T43" fmla="*/ 11 h 96"/>
                  <a:gd name="T44" fmla="*/ 1 w 68"/>
                  <a:gd name="T45" fmla="*/ 12 h 96"/>
                  <a:gd name="T46" fmla="*/ 1 w 68"/>
                  <a:gd name="T47" fmla="*/ 13 h 96"/>
                  <a:gd name="T48" fmla="*/ 1 w 68"/>
                  <a:gd name="T49" fmla="*/ 15 h 96"/>
                  <a:gd name="T50" fmla="*/ 1 w 68"/>
                  <a:gd name="T51" fmla="*/ 16 h 96"/>
                  <a:gd name="T52" fmla="*/ 2 w 68"/>
                  <a:gd name="T53" fmla="*/ 17 h 96"/>
                  <a:gd name="T54" fmla="*/ 3 w 68"/>
                  <a:gd name="T55" fmla="*/ 18 h 96"/>
                  <a:gd name="T56" fmla="*/ 4 w 68"/>
                  <a:gd name="T57" fmla="*/ 19 h 96"/>
                  <a:gd name="T58" fmla="*/ 5 w 68"/>
                  <a:gd name="T59" fmla="*/ 19 h 96"/>
                  <a:gd name="T60" fmla="*/ 7 w 68"/>
                  <a:gd name="T61" fmla="*/ 19 h 96"/>
                  <a:gd name="T62" fmla="*/ 8 w 68"/>
                  <a:gd name="T63" fmla="*/ 19 h 96"/>
                  <a:gd name="T64" fmla="*/ 9 w 68"/>
                  <a:gd name="T65" fmla="*/ 19 h 96"/>
                  <a:gd name="T66" fmla="*/ 10 w 68"/>
                  <a:gd name="T67" fmla="*/ 18 h 96"/>
                  <a:gd name="T68" fmla="*/ 11 w 68"/>
                  <a:gd name="T69" fmla="*/ 17 h 96"/>
                  <a:gd name="T70" fmla="*/ 11 w 68"/>
                  <a:gd name="T71" fmla="*/ 16 h 96"/>
                  <a:gd name="T72" fmla="*/ 12 w 68"/>
                  <a:gd name="T73" fmla="*/ 15 h 96"/>
                  <a:gd name="T74" fmla="*/ 12 w 68"/>
                  <a:gd name="T75" fmla="*/ 14 h 96"/>
                  <a:gd name="T76" fmla="*/ 14 w 68"/>
                  <a:gd name="T77" fmla="*/ 12 h 96"/>
                  <a:gd name="T78" fmla="*/ 14 w 68"/>
                  <a:gd name="T79" fmla="*/ 11 h 96"/>
                  <a:gd name="T80" fmla="*/ 14 w 68"/>
                  <a:gd name="T81" fmla="*/ 10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96"/>
                  <a:gd name="T125" fmla="*/ 68 w 68"/>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96">
                    <a:moveTo>
                      <a:pt x="67" y="48"/>
                    </a:moveTo>
                    <a:lnTo>
                      <a:pt x="68" y="43"/>
                    </a:lnTo>
                    <a:lnTo>
                      <a:pt x="68" y="37"/>
                    </a:lnTo>
                    <a:lnTo>
                      <a:pt x="65" y="27"/>
                    </a:lnTo>
                    <a:lnTo>
                      <a:pt x="60" y="22"/>
                    </a:lnTo>
                    <a:lnTo>
                      <a:pt x="60" y="17"/>
                    </a:lnTo>
                    <a:lnTo>
                      <a:pt x="57" y="12"/>
                    </a:lnTo>
                    <a:lnTo>
                      <a:pt x="52" y="6"/>
                    </a:lnTo>
                    <a:lnTo>
                      <a:pt x="48" y="6"/>
                    </a:lnTo>
                    <a:lnTo>
                      <a:pt x="43" y="6"/>
                    </a:lnTo>
                    <a:lnTo>
                      <a:pt x="39" y="0"/>
                    </a:lnTo>
                    <a:lnTo>
                      <a:pt x="29" y="5"/>
                    </a:lnTo>
                    <a:lnTo>
                      <a:pt x="24" y="4"/>
                    </a:lnTo>
                    <a:lnTo>
                      <a:pt x="18" y="8"/>
                    </a:lnTo>
                    <a:lnTo>
                      <a:pt x="18" y="14"/>
                    </a:lnTo>
                    <a:lnTo>
                      <a:pt x="14" y="14"/>
                    </a:lnTo>
                    <a:lnTo>
                      <a:pt x="8" y="23"/>
                    </a:lnTo>
                    <a:lnTo>
                      <a:pt x="7" y="27"/>
                    </a:lnTo>
                    <a:lnTo>
                      <a:pt x="3" y="33"/>
                    </a:lnTo>
                    <a:lnTo>
                      <a:pt x="1" y="42"/>
                    </a:lnTo>
                    <a:lnTo>
                      <a:pt x="0" y="48"/>
                    </a:lnTo>
                    <a:lnTo>
                      <a:pt x="0" y="58"/>
                    </a:lnTo>
                    <a:lnTo>
                      <a:pt x="4" y="62"/>
                    </a:lnTo>
                    <a:lnTo>
                      <a:pt x="4" y="68"/>
                    </a:lnTo>
                    <a:lnTo>
                      <a:pt x="7" y="78"/>
                    </a:lnTo>
                    <a:lnTo>
                      <a:pt x="7" y="83"/>
                    </a:lnTo>
                    <a:lnTo>
                      <a:pt x="12" y="88"/>
                    </a:lnTo>
                    <a:lnTo>
                      <a:pt x="16" y="89"/>
                    </a:lnTo>
                    <a:lnTo>
                      <a:pt x="21" y="94"/>
                    </a:lnTo>
                    <a:lnTo>
                      <a:pt x="25" y="95"/>
                    </a:lnTo>
                    <a:lnTo>
                      <a:pt x="34" y="95"/>
                    </a:lnTo>
                    <a:lnTo>
                      <a:pt x="39" y="96"/>
                    </a:lnTo>
                    <a:lnTo>
                      <a:pt x="44" y="96"/>
                    </a:lnTo>
                    <a:lnTo>
                      <a:pt x="49" y="92"/>
                    </a:lnTo>
                    <a:lnTo>
                      <a:pt x="55" y="87"/>
                    </a:lnTo>
                    <a:lnTo>
                      <a:pt x="55" y="83"/>
                    </a:lnTo>
                    <a:lnTo>
                      <a:pt x="60" y="77"/>
                    </a:lnTo>
                    <a:lnTo>
                      <a:pt x="60" y="73"/>
                    </a:lnTo>
                    <a:lnTo>
                      <a:pt x="66" y="63"/>
                    </a:lnTo>
                    <a:lnTo>
                      <a:pt x="67" y="58"/>
                    </a:lnTo>
                    <a:lnTo>
                      <a:pt x="67" y="48"/>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476" name="Freeform 333">
                <a:extLst>
                  <a:ext uri="{FF2B5EF4-FFF2-40B4-BE49-F238E27FC236}">
                    <a16:creationId xmlns:a16="http://schemas.microsoft.com/office/drawing/2014/main" id="{E8E5F278-AB36-4DD0-9ACE-77172E07DE9D}"/>
                  </a:ext>
                </a:extLst>
              </p:cNvPr>
              <p:cNvSpPr>
                <a:spLocks/>
              </p:cNvSpPr>
              <p:nvPr/>
            </p:nvSpPr>
            <p:spPr bwMode="auto">
              <a:xfrm>
                <a:off x="4752" y="1063"/>
                <a:ext cx="6" cy="6"/>
              </a:xfrm>
              <a:custGeom>
                <a:avLst/>
                <a:gdLst>
                  <a:gd name="T0" fmla="*/ 5 w 26"/>
                  <a:gd name="T1" fmla="*/ 4 h 29"/>
                  <a:gd name="T2" fmla="*/ 5 w 26"/>
                  <a:gd name="T3" fmla="*/ 3 h 29"/>
                  <a:gd name="T4" fmla="*/ 6 w 26"/>
                  <a:gd name="T5" fmla="*/ 3 h 29"/>
                  <a:gd name="T6" fmla="*/ 6 w 26"/>
                  <a:gd name="T7" fmla="*/ 2 h 29"/>
                  <a:gd name="T8" fmla="*/ 6 w 26"/>
                  <a:gd name="T9" fmla="*/ 1 h 29"/>
                  <a:gd name="T10" fmla="*/ 5 w 26"/>
                  <a:gd name="T11" fmla="*/ 1 h 29"/>
                  <a:gd name="T12" fmla="*/ 5 w 26"/>
                  <a:gd name="T13" fmla="*/ 0 h 29"/>
                  <a:gd name="T14" fmla="*/ 4 w 26"/>
                  <a:gd name="T15" fmla="*/ 0 h 29"/>
                  <a:gd name="T16" fmla="*/ 3 w 26"/>
                  <a:gd name="T17" fmla="*/ 0 h 29"/>
                  <a:gd name="T18" fmla="*/ 3 w 26"/>
                  <a:gd name="T19" fmla="*/ 1 h 29"/>
                  <a:gd name="T20" fmla="*/ 2 w 26"/>
                  <a:gd name="T21" fmla="*/ 1 h 29"/>
                  <a:gd name="T22" fmla="*/ 2 w 26"/>
                  <a:gd name="T23" fmla="*/ 2 h 29"/>
                  <a:gd name="T24" fmla="*/ 0 w 26"/>
                  <a:gd name="T25" fmla="*/ 2 h 29"/>
                  <a:gd name="T26" fmla="*/ 0 w 26"/>
                  <a:gd name="T27" fmla="*/ 3 h 29"/>
                  <a:gd name="T28" fmla="*/ 0 w 26"/>
                  <a:gd name="T29" fmla="*/ 4 h 29"/>
                  <a:gd name="T30" fmla="*/ 0 w 26"/>
                  <a:gd name="T31" fmla="*/ 5 h 29"/>
                  <a:gd name="T32" fmla="*/ 1 w 26"/>
                  <a:gd name="T33" fmla="*/ 5 h 29"/>
                  <a:gd name="T34" fmla="*/ 2 w 26"/>
                  <a:gd name="T35" fmla="*/ 6 h 29"/>
                  <a:gd name="T36" fmla="*/ 3 w 26"/>
                  <a:gd name="T37" fmla="*/ 5 h 29"/>
                  <a:gd name="T38" fmla="*/ 5 w 26"/>
                  <a:gd name="T39" fmla="*/ 5 h 29"/>
                  <a:gd name="T40" fmla="*/ 5 w 26"/>
                  <a:gd name="T41" fmla="*/ 4 h 2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6"/>
                  <a:gd name="T64" fmla="*/ 0 h 29"/>
                  <a:gd name="T65" fmla="*/ 26 w 26"/>
                  <a:gd name="T66" fmla="*/ 29 h 2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6" h="29">
                    <a:moveTo>
                      <a:pt x="20" y="20"/>
                    </a:moveTo>
                    <a:lnTo>
                      <a:pt x="21" y="16"/>
                    </a:lnTo>
                    <a:lnTo>
                      <a:pt x="25" y="16"/>
                    </a:lnTo>
                    <a:lnTo>
                      <a:pt x="25" y="10"/>
                    </a:lnTo>
                    <a:lnTo>
                      <a:pt x="26" y="6"/>
                    </a:lnTo>
                    <a:lnTo>
                      <a:pt x="21" y="6"/>
                    </a:lnTo>
                    <a:lnTo>
                      <a:pt x="22" y="0"/>
                    </a:lnTo>
                    <a:lnTo>
                      <a:pt x="17" y="0"/>
                    </a:lnTo>
                    <a:lnTo>
                      <a:pt x="13" y="0"/>
                    </a:lnTo>
                    <a:lnTo>
                      <a:pt x="12" y="4"/>
                    </a:lnTo>
                    <a:lnTo>
                      <a:pt x="7" y="4"/>
                    </a:lnTo>
                    <a:lnTo>
                      <a:pt x="7" y="9"/>
                    </a:lnTo>
                    <a:lnTo>
                      <a:pt x="1" y="9"/>
                    </a:lnTo>
                    <a:lnTo>
                      <a:pt x="1" y="14"/>
                    </a:lnTo>
                    <a:lnTo>
                      <a:pt x="1" y="19"/>
                    </a:lnTo>
                    <a:lnTo>
                      <a:pt x="0" y="24"/>
                    </a:lnTo>
                    <a:lnTo>
                      <a:pt x="5" y="24"/>
                    </a:lnTo>
                    <a:lnTo>
                      <a:pt x="9" y="29"/>
                    </a:lnTo>
                    <a:lnTo>
                      <a:pt x="15" y="25"/>
                    </a:lnTo>
                    <a:lnTo>
                      <a:pt x="20" y="25"/>
                    </a:lnTo>
                    <a:lnTo>
                      <a:pt x="20"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477" name="Freeform 334">
                <a:extLst>
                  <a:ext uri="{FF2B5EF4-FFF2-40B4-BE49-F238E27FC236}">
                    <a16:creationId xmlns:a16="http://schemas.microsoft.com/office/drawing/2014/main" id="{1DAB4D58-7C58-4CDC-B5F3-1965DF666B62}"/>
                  </a:ext>
                </a:extLst>
              </p:cNvPr>
              <p:cNvSpPr>
                <a:spLocks/>
              </p:cNvSpPr>
              <p:nvPr/>
            </p:nvSpPr>
            <p:spPr bwMode="auto">
              <a:xfrm>
                <a:off x="4752" y="1063"/>
                <a:ext cx="6" cy="6"/>
              </a:xfrm>
              <a:custGeom>
                <a:avLst/>
                <a:gdLst>
                  <a:gd name="T0" fmla="*/ 5 w 26"/>
                  <a:gd name="T1" fmla="*/ 4 h 29"/>
                  <a:gd name="T2" fmla="*/ 5 w 26"/>
                  <a:gd name="T3" fmla="*/ 3 h 29"/>
                  <a:gd name="T4" fmla="*/ 6 w 26"/>
                  <a:gd name="T5" fmla="*/ 3 h 29"/>
                  <a:gd name="T6" fmla="*/ 6 w 26"/>
                  <a:gd name="T7" fmla="*/ 2 h 29"/>
                  <a:gd name="T8" fmla="*/ 6 w 26"/>
                  <a:gd name="T9" fmla="*/ 1 h 29"/>
                  <a:gd name="T10" fmla="*/ 5 w 26"/>
                  <a:gd name="T11" fmla="*/ 1 h 29"/>
                  <a:gd name="T12" fmla="*/ 5 w 26"/>
                  <a:gd name="T13" fmla="*/ 0 h 29"/>
                  <a:gd name="T14" fmla="*/ 4 w 26"/>
                  <a:gd name="T15" fmla="*/ 0 h 29"/>
                  <a:gd name="T16" fmla="*/ 3 w 26"/>
                  <a:gd name="T17" fmla="*/ 0 h 29"/>
                  <a:gd name="T18" fmla="*/ 3 w 26"/>
                  <a:gd name="T19" fmla="*/ 1 h 29"/>
                  <a:gd name="T20" fmla="*/ 2 w 26"/>
                  <a:gd name="T21" fmla="*/ 1 h 29"/>
                  <a:gd name="T22" fmla="*/ 2 w 26"/>
                  <a:gd name="T23" fmla="*/ 2 h 29"/>
                  <a:gd name="T24" fmla="*/ 0 w 26"/>
                  <a:gd name="T25" fmla="*/ 2 h 29"/>
                  <a:gd name="T26" fmla="*/ 0 w 26"/>
                  <a:gd name="T27" fmla="*/ 3 h 29"/>
                  <a:gd name="T28" fmla="*/ 0 w 26"/>
                  <a:gd name="T29" fmla="*/ 4 h 29"/>
                  <a:gd name="T30" fmla="*/ 0 w 26"/>
                  <a:gd name="T31" fmla="*/ 5 h 29"/>
                  <a:gd name="T32" fmla="*/ 1 w 26"/>
                  <a:gd name="T33" fmla="*/ 5 h 29"/>
                  <a:gd name="T34" fmla="*/ 2 w 26"/>
                  <a:gd name="T35" fmla="*/ 6 h 29"/>
                  <a:gd name="T36" fmla="*/ 3 w 26"/>
                  <a:gd name="T37" fmla="*/ 5 h 29"/>
                  <a:gd name="T38" fmla="*/ 5 w 26"/>
                  <a:gd name="T39" fmla="*/ 5 h 29"/>
                  <a:gd name="T40" fmla="*/ 5 w 26"/>
                  <a:gd name="T41" fmla="*/ 4 h 2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6"/>
                  <a:gd name="T64" fmla="*/ 0 h 29"/>
                  <a:gd name="T65" fmla="*/ 26 w 26"/>
                  <a:gd name="T66" fmla="*/ 29 h 2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6" h="29">
                    <a:moveTo>
                      <a:pt x="20" y="20"/>
                    </a:moveTo>
                    <a:lnTo>
                      <a:pt x="21" y="16"/>
                    </a:lnTo>
                    <a:lnTo>
                      <a:pt x="25" y="16"/>
                    </a:lnTo>
                    <a:lnTo>
                      <a:pt x="25" y="10"/>
                    </a:lnTo>
                    <a:lnTo>
                      <a:pt x="26" y="6"/>
                    </a:lnTo>
                    <a:lnTo>
                      <a:pt x="21" y="6"/>
                    </a:lnTo>
                    <a:lnTo>
                      <a:pt x="22" y="0"/>
                    </a:lnTo>
                    <a:lnTo>
                      <a:pt x="17" y="0"/>
                    </a:lnTo>
                    <a:lnTo>
                      <a:pt x="13" y="0"/>
                    </a:lnTo>
                    <a:lnTo>
                      <a:pt x="12" y="4"/>
                    </a:lnTo>
                    <a:lnTo>
                      <a:pt x="7" y="4"/>
                    </a:lnTo>
                    <a:lnTo>
                      <a:pt x="7" y="9"/>
                    </a:lnTo>
                    <a:lnTo>
                      <a:pt x="1" y="9"/>
                    </a:lnTo>
                    <a:lnTo>
                      <a:pt x="1" y="14"/>
                    </a:lnTo>
                    <a:lnTo>
                      <a:pt x="1" y="19"/>
                    </a:lnTo>
                    <a:lnTo>
                      <a:pt x="0" y="24"/>
                    </a:lnTo>
                    <a:lnTo>
                      <a:pt x="5" y="24"/>
                    </a:lnTo>
                    <a:lnTo>
                      <a:pt x="9" y="29"/>
                    </a:lnTo>
                    <a:lnTo>
                      <a:pt x="15" y="25"/>
                    </a:lnTo>
                    <a:lnTo>
                      <a:pt x="20" y="25"/>
                    </a:lnTo>
                    <a:lnTo>
                      <a:pt x="20"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478" name="Freeform 335">
                <a:extLst>
                  <a:ext uri="{FF2B5EF4-FFF2-40B4-BE49-F238E27FC236}">
                    <a16:creationId xmlns:a16="http://schemas.microsoft.com/office/drawing/2014/main" id="{6D354735-5CD9-455D-9AE1-8836161836BD}"/>
                  </a:ext>
                </a:extLst>
              </p:cNvPr>
              <p:cNvSpPr>
                <a:spLocks/>
              </p:cNvSpPr>
              <p:nvPr/>
            </p:nvSpPr>
            <p:spPr bwMode="auto">
              <a:xfrm>
                <a:off x="4769" y="1108"/>
                <a:ext cx="5" cy="5"/>
              </a:xfrm>
              <a:custGeom>
                <a:avLst/>
                <a:gdLst>
                  <a:gd name="T0" fmla="*/ 4 w 25"/>
                  <a:gd name="T1" fmla="*/ 4 h 25"/>
                  <a:gd name="T2" fmla="*/ 4 w 25"/>
                  <a:gd name="T3" fmla="*/ 3 h 25"/>
                  <a:gd name="T4" fmla="*/ 5 w 25"/>
                  <a:gd name="T5" fmla="*/ 2 h 25"/>
                  <a:gd name="T6" fmla="*/ 4 w 25"/>
                  <a:gd name="T7" fmla="*/ 2 h 25"/>
                  <a:gd name="T8" fmla="*/ 4 w 25"/>
                  <a:gd name="T9" fmla="*/ 1 h 25"/>
                  <a:gd name="T10" fmla="*/ 4 w 25"/>
                  <a:gd name="T11" fmla="*/ 0 h 25"/>
                  <a:gd name="T12" fmla="*/ 3 w 25"/>
                  <a:gd name="T13" fmla="*/ 0 h 25"/>
                  <a:gd name="T14" fmla="*/ 2 w 25"/>
                  <a:gd name="T15" fmla="*/ 0 h 25"/>
                  <a:gd name="T16" fmla="*/ 1 w 25"/>
                  <a:gd name="T17" fmla="*/ 1 h 25"/>
                  <a:gd name="T18" fmla="*/ 0 w 25"/>
                  <a:gd name="T19" fmla="*/ 2 h 25"/>
                  <a:gd name="T20" fmla="*/ 0 w 25"/>
                  <a:gd name="T21" fmla="*/ 3 h 25"/>
                  <a:gd name="T22" fmla="*/ 0 w 25"/>
                  <a:gd name="T23" fmla="*/ 4 h 25"/>
                  <a:gd name="T24" fmla="*/ 0 w 25"/>
                  <a:gd name="T25" fmla="*/ 5 h 25"/>
                  <a:gd name="T26" fmla="*/ 1 w 25"/>
                  <a:gd name="T27" fmla="*/ 5 h 25"/>
                  <a:gd name="T28" fmla="*/ 2 w 25"/>
                  <a:gd name="T29" fmla="*/ 5 h 25"/>
                  <a:gd name="T30" fmla="*/ 3 w 25"/>
                  <a:gd name="T31" fmla="*/ 5 h 25"/>
                  <a:gd name="T32" fmla="*/ 4 w 25"/>
                  <a:gd name="T33" fmla="*/ 4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5"/>
                  <a:gd name="T53" fmla="*/ 25 w 25"/>
                  <a:gd name="T54" fmla="*/ 25 h 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5">
                    <a:moveTo>
                      <a:pt x="19" y="21"/>
                    </a:moveTo>
                    <a:lnTo>
                      <a:pt x="20" y="16"/>
                    </a:lnTo>
                    <a:lnTo>
                      <a:pt x="25" y="12"/>
                    </a:lnTo>
                    <a:lnTo>
                      <a:pt x="20" y="12"/>
                    </a:lnTo>
                    <a:lnTo>
                      <a:pt x="21" y="6"/>
                    </a:lnTo>
                    <a:lnTo>
                      <a:pt x="21" y="1"/>
                    </a:lnTo>
                    <a:lnTo>
                      <a:pt x="17" y="0"/>
                    </a:lnTo>
                    <a:lnTo>
                      <a:pt x="12" y="0"/>
                    </a:lnTo>
                    <a:lnTo>
                      <a:pt x="7" y="5"/>
                    </a:lnTo>
                    <a:lnTo>
                      <a:pt x="1" y="9"/>
                    </a:lnTo>
                    <a:lnTo>
                      <a:pt x="1" y="15"/>
                    </a:lnTo>
                    <a:lnTo>
                      <a:pt x="1" y="19"/>
                    </a:lnTo>
                    <a:lnTo>
                      <a:pt x="0" y="24"/>
                    </a:lnTo>
                    <a:lnTo>
                      <a:pt x="4" y="25"/>
                    </a:lnTo>
                    <a:lnTo>
                      <a:pt x="10" y="25"/>
                    </a:lnTo>
                    <a:lnTo>
                      <a:pt x="15" y="25"/>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479" name="Freeform 336">
                <a:extLst>
                  <a:ext uri="{FF2B5EF4-FFF2-40B4-BE49-F238E27FC236}">
                    <a16:creationId xmlns:a16="http://schemas.microsoft.com/office/drawing/2014/main" id="{D0BA70C7-CC40-4259-876D-95EA2B7CD4F7}"/>
                  </a:ext>
                </a:extLst>
              </p:cNvPr>
              <p:cNvSpPr>
                <a:spLocks/>
              </p:cNvSpPr>
              <p:nvPr/>
            </p:nvSpPr>
            <p:spPr bwMode="auto">
              <a:xfrm>
                <a:off x="4769" y="1108"/>
                <a:ext cx="5" cy="5"/>
              </a:xfrm>
              <a:custGeom>
                <a:avLst/>
                <a:gdLst>
                  <a:gd name="T0" fmla="*/ 4 w 25"/>
                  <a:gd name="T1" fmla="*/ 4 h 25"/>
                  <a:gd name="T2" fmla="*/ 4 w 25"/>
                  <a:gd name="T3" fmla="*/ 3 h 25"/>
                  <a:gd name="T4" fmla="*/ 5 w 25"/>
                  <a:gd name="T5" fmla="*/ 2 h 25"/>
                  <a:gd name="T6" fmla="*/ 4 w 25"/>
                  <a:gd name="T7" fmla="*/ 2 h 25"/>
                  <a:gd name="T8" fmla="*/ 4 w 25"/>
                  <a:gd name="T9" fmla="*/ 1 h 25"/>
                  <a:gd name="T10" fmla="*/ 4 w 25"/>
                  <a:gd name="T11" fmla="*/ 0 h 25"/>
                  <a:gd name="T12" fmla="*/ 3 w 25"/>
                  <a:gd name="T13" fmla="*/ 0 h 25"/>
                  <a:gd name="T14" fmla="*/ 2 w 25"/>
                  <a:gd name="T15" fmla="*/ 0 h 25"/>
                  <a:gd name="T16" fmla="*/ 1 w 25"/>
                  <a:gd name="T17" fmla="*/ 1 h 25"/>
                  <a:gd name="T18" fmla="*/ 0 w 25"/>
                  <a:gd name="T19" fmla="*/ 2 h 25"/>
                  <a:gd name="T20" fmla="*/ 0 w 25"/>
                  <a:gd name="T21" fmla="*/ 3 h 25"/>
                  <a:gd name="T22" fmla="*/ 0 w 25"/>
                  <a:gd name="T23" fmla="*/ 4 h 25"/>
                  <a:gd name="T24" fmla="*/ 0 w 25"/>
                  <a:gd name="T25" fmla="*/ 5 h 25"/>
                  <a:gd name="T26" fmla="*/ 1 w 25"/>
                  <a:gd name="T27" fmla="*/ 5 h 25"/>
                  <a:gd name="T28" fmla="*/ 2 w 25"/>
                  <a:gd name="T29" fmla="*/ 5 h 25"/>
                  <a:gd name="T30" fmla="*/ 3 w 25"/>
                  <a:gd name="T31" fmla="*/ 5 h 25"/>
                  <a:gd name="T32" fmla="*/ 4 w 25"/>
                  <a:gd name="T33" fmla="*/ 4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5"/>
                  <a:gd name="T53" fmla="*/ 25 w 25"/>
                  <a:gd name="T54" fmla="*/ 25 h 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5">
                    <a:moveTo>
                      <a:pt x="19" y="21"/>
                    </a:moveTo>
                    <a:lnTo>
                      <a:pt x="20" y="16"/>
                    </a:lnTo>
                    <a:lnTo>
                      <a:pt x="25" y="12"/>
                    </a:lnTo>
                    <a:lnTo>
                      <a:pt x="20" y="12"/>
                    </a:lnTo>
                    <a:lnTo>
                      <a:pt x="21" y="6"/>
                    </a:lnTo>
                    <a:lnTo>
                      <a:pt x="21" y="1"/>
                    </a:lnTo>
                    <a:lnTo>
                      <a:pt x="17" y="0"/>
                    </a:lnTo>
                    <a:lnTo>
                      <a:pt x="12" y="0"/>
                    </a:lnTo>
                    <a:lnTo>
                      <a:pt x="7" y="5"/>
                    </a:lnTo>
                    <a:lnTo>
                      <a:pt x="1" y="9"/>
                    </a:lnTo>
                    <a:lnTo>
                      <a:pt x="1" y="15"/>
                    </a:lnTo>
                    <a:lnTo>
                      <a:pt x="1" y="19"/>
                    </a:lnTo>
                    <a:lnTo>
                      <a:pt x="0" y="24"/>
                    </a:lnTo>
                    <a:lnTo>
                      <a:pt x="4" y="25"/>
                    </a:lnTo>
                    <a:lnTo>
                      <a:pt x="10" y="25"/>
                    </a:lnTo>
                    <a:lnTo>
                      <a:pt x="15" y="25"/>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480" name="Freeform 337">
                <a:extLst>
                  <a:ext uri="{FF2B5EF4-FFF2-40B4-BE49-F238E27FC236}">
                    <a16:creationId xmlns:a16="http://schemas.microsoft.com/office/drawing/2014/main" id="{8A40900F-3605-4B50-9BCB-89A85DE4DFE2}"/>
                  </a:ext>
                </a:extLst>
              </p:cNvPr>
              <p:cNvSpPr>
                <a:spLocks/>
              </p:cNvSpPr>
              <p:nvPr/>
            </p:nvSpPr>
            <p:spPr bwMode="auto">
              <a:xfrm>
                <a:off x="4766" y="1070"/>
                <a:ext cx="4" cy="5"/>
              </a:xfrm>
              <a:custGeom>
                <a:avLst/>
                <a:gdLst>
                  <a:gd name="T0" fmla="*/ 4 w 22"/>
                  <a:gd name="T1" fmla="*/ 3 h 26"/>
                  <a:gd name="T2" fmla="*/ 4 w 22"/>
                  <a:gd name="T3" fmla="*/ 2 h 26"/>
                  <a:gd name="T4" fmla="*/ 4 w 22"/>
                  <a:gd name="T5" fmla="*/ 1 h 26"/>
                  <a:gd name="T6" fmla="*/ 4 w 22"/>
                  <a:gd name="T7" fmla="*/ 0 h 26"/>
                  <a:gd name="T8" fmla="*/ 3 w 22"/>
                  <a:gd name="T9" fmla="*/ 0 h 26"/>
                  <a:gd name="T10" fmla="*/ 2 w 22"/>
                  <a:gd name="T11" fmla="*/ 0 h 26"/>
                  <a:gd name="T12" fmla="*/ 1 w 22"/>
                  <a:gd name="T13" fmla="*/ 0 h 26"/>
                  <a:gd name="T14" fmla="*/ 1 w 22"/>
                  <a:gd name="T15" fmla="*/ 1 h 26"/>
                  <a:gd name="T16" fmla="*/ 0 w 22"/>
                  <a:gd name="T17" fmla="*/ 1 h 26"/>
                  <a:gd name="T18" fmla="*/ 0 w 22"/>
                  <a:gd name="T19" fmla="*/ 2 h 26"/>
                  <a:gd name="T20" fmla="*/ 0 w 22"/>
                  <a:gd name="T21" fmla="*/ 3 h 26"/>
                  <a:gd name="T22" fmla="*/ 0 w 22"/>
                  <a:gd name="T23" fmla="*/ 4 h 26"/>
                  <a:gd name="T24" fmla="*/ 0 w 22"/>
                  <a:gd name="T25" fmla="*/ 5 h 26"/>
                  <a:gd name="T26" fmla="*/ 1 w 22"/>
                  <a:gd name="T27" fmla="*/ 5 h 26"/>
                  <a:gd name="T28" fmla="*/ 2 w 22"/>
                  <a:gd name="T29" fmla="*/ 5 h 26"/>
                  <a:gd name="T30" fmla="*/ 3 w 22"/>
                  <a:gd name="T31" fmla="*/ 5 h 26"/>
                  <a:gd name="T32" fmla="*/ 3 w 22"/>
                  <a:gd name="T33" fmla="*/ 4 h 26"/>
                  <a:gd name="T34" fmla="*/ 3 w 22"/>
                  <a:gd name="T35" fmla="*/ 4 h 26"/>
                  <a:gd name="T36" fmla="*/ 4 w 22"/>
                  <a:gd name="T37" fmla="*/ 3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2"/>
                  <a:gd name="T58" fmla="*/ 0 h 26"/>
                  <a:gd name="T59" fmla="*/ 22 w 22"/>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2" h="26">
                    <a:moveTo>
                      <a:pt x="20" y="16"/>
                    </a:moveTo>
                    <a:lnTo>
                      <a:pt x="20" y="11"/>
                    </a:lnTo>
                    <a:lnTo>
                      <a:pt x="22" y="6"/>
                    </a:lnTo>
                    <a:lnTo>
                      <a:pt x="22" y="1"/>
                    </a:lnTo>
                    <a:lnTo>
                      <a:pt x="17" y="1"/>
                    </a:lnTo>
                    <a:lnTo>
                      <a:pt x="13" y="0"/>
                    </a:lnTo>
                    <a:lnTo>
                      <a:pt x="8" y="0"/>
                    </a:lnTo>
                    <a:lnTo>
                      <a:pt x="7" y="5"/>
                    </a:lnTo>
                    <a:lnTo>
                      <a:pt x="2" y="5"/>
                    </a:lnTo>
                    <a:lnTo>
                      <a:pt x="2" y="10"/>
                    </a:lnTo>
                    <a:lnTo>
                      <a:pt x="1" y="15"/>
                    </a:lnTo>
                    <a:lnTo>
                      <a:pt x="1" y="19"/>
                    </a:lnTo>
                    <a:lnTo>
                      <a:pt x="0" y="25"/>
                    </a:lnTo>
                    <a:lnTo>
                      <a:pt x="6" y="25"/>
                    </a:lnTo>
                    <a:lnTo>
                      <a:pt x="10" y="25"/>
                    </a:lnTo>
                    <a:lnTo>
                      <a:pt x="15" y="26"/>
                    </a:lnTo>
                    <a:lnTo>
                      <a:pt x="15" y="20"/>
                    </a:lnTo>
                    <a:lnTo>
                      <a:pt x="19" y="21"/>
                    </a:lnTo>
                    <a:lnTo>
                      <a:pt x="20"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481" name="Freeform 338">
                <a:extLst>
                  <a:ext uri="{FF2B5EF4-FFF2-40B4-BE49-F238E27FC236}">
                    <a16:creationId xmlns:a16="http://schemas.microsoft.com/office/drawing/2014/main" id="{0550306D-9CF5-4F79-9F38-B0A2D6F68810}"/>
                  </a:ext>
                </a:extLst>
              </p:cNvPr>
              <p:cNvSpPr>
                <a:spLocks/>
              </p:cNvSpPr>
              <p:nvPr/>
            </p:nvSpPr>
            <p:spPr bwMode="auto">
              <a:xfrm>
                <a:off x="4766" y="1070"/>
                <a:ext cx="4" cy="5"/>
              </a:xfrm>
              <a:custGeom>
                <a:avLst/>
                <a:gdLst>
                  <a:gd name="T0" fmla="*/ 4 w 22"/>
                  <a:gd name="T1" fmla="*/ 3 h 26"/>
                  <a:gd name="T2" fmla="*/ 4 w 22"/>
                  <a:gd name="T3" fmla="*/ 2 h 26"/>
                  <a:gd name="T4" fmla="*/ 4 w 22"/>
                  <a:gd name="T5" fmla="*/ 1 h 26"/>
                  <a:gd name="T6" fmla="*/ 4 w 22"/>
                  <a:gd name="T7" fmla="*/ 0 h 26"/>
                  <a:gd name="T8" fmla="*/ 3 w 22"/>
                  <a:gd name="T9" fmla="*/ 0 h 26"/>
                  <a:gd name="T10" fmla="*/ 2 w 22"/>
                  <a:gd name="T11" fmla="*/ 0 h 26"/>
                  <a:gd name="T12" fmla="*/ 1 w 22"/>
                  <a:gd name="T13" fmla="*/ 0 h 26"/>
                  <a:gd name="T14" fmla="*/ 1 w 22"/>
                  <a:gd name="T15" fmla="*/ 1 h 26"/>
                  <a:gd name="T16" fmla="*/ 0 w 22"/>
                  <a:gd name="T17" fmla="*/ 1 h 26"/>
                  <a:gd name="T18" fmla="*/ 0 w 22"/>
                  <a:gd name="T19" fmla="*/ 2 h 26"/>
                  <a:gd name="T20" fmla="*/ 0 w 22"/>
                  <a:gd name="T21" fmla="*/ 3 h 26"/>
                  <a:gd name="T22" fmla="*/ 0 w 22"/>
                  <a:gd name="T23" fmla="*/ 4 h 26"/>
                  <a:gd name="T24" fmla="*/ 0 w 22"/>
                  <a:gd name="T25" fmla="*/ 5 h 26"/>
                  <a:gd name="T26" fmla="*/ 1 w 22"/>
                  <a:gd name="T27" fmla="*/ 5 h 26"/>
                  <a:gd name="T28" fmla="*/ 2 w 22"/>
                  <a:gd name="T29" fmla="*/ 5 h 26"/>
                  <a:gd name="T30" fmla="*/ 3 w 22"/>
                  <a:gd name="T31" fmla="*/ 5 h 26"/>
                  <a:gd name="T32" fmla="*/ 3 w 22"/>
                  <a:gd name="T33" fmla="*/ 4 h 26"/>
                  <a:gd name="T34" fmla="*/ 3 w 22"/>
                  <a:gd name="T35" fmla="*/ 4 h 26"/>
                  <a:gd name="T36" fmla="*/ 4 w 22"/>
                  <a:gd name="T37" fmla="*/ 3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2"/>
                  <a:gd name="T58" fmla="*/ 0 h 26"/>
                  <a:gd name="T59" fmla="*/ 22 w 22"/>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2" h="26">
                    <a:moveTo>
                      <a:pt x="20" y="16"/>
                    </a:moveTo>
                    <a:lnTo>
                      <a:pt x="20" y="11"/>
                    </a:lnTo>
                    <a:lnTo>
                      <a:pt x="22" y="6"/>
                    </a:lnTo>
                    <a:lnTo>
                      <a:pt x="22" y="1"/>
                    </a:lnTo>
                    <a:lnTo>
                      <a:pt x="17" y="1"/>
                    </a:lnTo>
                    <a:lnTo>
                      <a:pt x="13" y="0"/>
                    </a:lnTo>
                    <a:lnTo>
                      <a:pt x="8" y="0"/>
                    </a:lnTo>
                    <a:lnTo>
                      <a:pt x="7" y="5"/>
                    </a:lnTo>
                    <a:lnTo>
                      <a:pt x="2" y="5"/>
                    </a:lnTo>
                    <a:lnTo>
                      <a:pt x="2" y="10"/>
                    </a:lnTo>
                    <a:lnTo>
                      <a:pt x="1" y="15"/>
                    </a:lnTo>
                    <a:lnTo>
                      <a:pt x="1" y="19"/>
                    </a:lnTo>
                    <a:lnTo>
                      <a:pt x="0" y="25"/>
                    </a:lnTo>
                    <a:lnTo>
                      <a:pt x="6" y="25"/>
                    </a:lnTo>
                    <a:lnTo>
                      <a:pt x="10" y="25"/>
                    </a:lnTo>
                    <a:lnTo>
                      <a:pt x="15" y="26"/>
                    </a:lnTo>
                    <a:lnTo>
                      <a:pt x="15" y="20"/>
                    </a:lnTo>
                    <a:lnTo>
                      <a:pt x="19" y="21"/>
                    </a:lnTo>
                    <a:lnTo>
                      <a:pt x="20"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482" name="Freeform 339">
                <a:extLst>
                  <a:ext uri="{FF2B5EF4-FFF2-40B4-BE49-F238E27FC236}">
                    <a16:creationId xmlns:a16="http://schemas.microsoft.com/office/drawing/2014/main" id="{9792FCC4-CEF4-4836-B0B3-FA8F584BA228}"/>
                  </a:ext>
                </a:extLst>
              </p:cNvPr>
              <p:cNvSpPr>
                <a:spLocks/>
              </p:cNvSpPr>
              <p:nvPr/>
            </p:nvSpPr>
            <p:spPr bwMode="auto">
              <a:xfrm>
                <a:off x="4764" y="1124"/>
                <a:ext cx="5" cy="6"/>
              </a:xfrm>
              <a:custGeom>
                <a:avLst/>
                <a:gdLst>
                  <a:gd name="T0" fmla="*/ 4 w 26"/>
                  <a:gd name="T1" fmla="*/ 4 h 31"/>
                  <a:gd name="T2" fmla="*/ 4 w 26"/>
                  <a:gd name="T3" fmla="*/ 3 h 31"/>
                  <a:gd name="T4" fmla="*/ 5 w 26"/>
                  <a:gd name="T5" fmla="*/ 3 h 31"/>
                  <a:gd name="T6" fmla="*/ 5 w 26"/>
                  <a:gd name="T7" fmla="*/ 2 h 31"/>
                  <a:gd name="T8" fmla="*/ 5 w 26"/>
                  <a:gd name="T9" fmla="*/ 1 h 31"/>
                  <a:gd name="T10" fmla="*/ 4 w 26"/>
                  <a:gd name="T11" fmla="*/ 1 h 31"/>
                  <a:gd name="T12" fmla="*/ 4 w 26"/>
                  <a:gd name="T13" fmla="*/ 0 h 31"/>
                  <a:gd name="T14" fmla="*/ 3 w 26"/>
                  <a:gd name="T15" fmla="*/ 0 h 31"/>
                  <a:gd name="T16" fmla="*/ 2 w 26"/>
                  <a:gd name="T17" fmla="*/ 0 h 31"/>
                  <a:gd name="T18" fmla="*/ 2 w 26"/>
                  <a:gd name="T19" fmla="*/ 1 h 31"/>
                  <a:gd name="T20" fmla="*/ 1 w 26"/>
                  <a:gd name="T21" fmla="*/ 1 h 31"/>
                  <a:gd name="T22" fmla="*/ 1 w 26"/>
                  <a:gd name="T23" fmla="*/ 2 h 31"/>
                  <a:gd name="T24" fmla="*/ 0 w 26"/>
                  <a:gd name="T25" fmla="*/ 2 h 31"/>
                  <a:gd name="T26" fmla="*/ 0 w 26"/>
                  <a:gd name="T27" fmla="*/ 3 h 31"/>
                  <a:gd name="T28" fmla="*/ 0 w 26"/>
                  <a:gd name="T29" fmla="*/ 4 h 31"/>
                  <a:gd name="T30" fmla="*/ 0 w 26"/>
                  <a:gd name="T31" fmla="*/ 5 h 31"/>
                  <a:gd name="T32" fmla="*/ 1 w 26"/>
                  <a:gd name="T33" fmla="*/ 5 h 31"/>
                  <a:gd name="T34" fmla="*/ 2 w 26"/>
                  <a:gd name="T35" fmla="*/ 6 h 31"/>
                  <a:gd name="T36" fmla="*/ 3 w 26"/>
                  <a:gd name="T37" fmla="*/ 6 h 31"/>
                  <a:gd name="T38" fmla="*/ 3 w 26"/>
                  <a:gd name="T39" fmla="*/ 5 h 31"/>
                  <a:gd name="T40" fmla="*/ 4 w 26"/>
                  <a:gd name="T41" fmla="*/ 5 h 31"/>
                  <a:gd name="T42" fmla="*/ 4 w 26"/>
                  <a:gd name="T43" fmla="*/ 4 h 3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6"/>
                  <a:gd name="T67" fmla="*/ 0 h 31"/>
                  <a:gd name="T68" fmla="*/ 26 w 26"/>
                  <a:gd name="T69" fmla="*/ 31 h 3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6" h="31">
                    <a:moveTo>
                      <a:pt x="19" y="22"/>
                    </a:moveTo>
                    <a:lnTo>
                      <a:pt x="20" y="16"/>
                    </a:lnTo>
                    <a:lnTo>
                      <a:pt x="25" y="17"/>
                    </a:lnTo>
                    <a:lnTo>
                      <a:pt x="25" y="11"/>
                    </a:lnTo>
                    <a:lnTo>
                      <a:pt x="26" y="7"/>
                    </a:lnTo>
                    <a:lnTo>
                      <a:pt x="20" y="7"/>
                    </a:lnTo>
                    <a:lnTo>
                      <a:pt x="21" y="1"/>
                    </a:lnTo>
                    <a:lnTo>
                      <a:pt x="17" y="1"/>
                    </a:lnTo>
                    <a:lnTo>
                      <a:pt x="11" y="0"/>
                    </a:lnTo>
                    <a:lnTo>
                      <a:pt x="11" y="6"/>
                    </a:lnTo>
                    <a:lnTo>
                      <a:pt x="7" y="6"/>
                    </a:lnTo>
                    <a:lnTo>
                      <a:pt x="6" y="10"/>
                    </a:lnTo>
                    <a:lnTo>
                      <a:pt x="1" y="10"/>
                    </a:lnTo>
                    <a:lnTo>
                      <a:pt x="1" y="15"/>
                    </a:lnTo>
                    <a:lnTo>
                      <a:pt x="0" y="19"/>
                    </a:lnTo>
                    <a:lnTo>
                      <a:pt x="0" y="25"/>
                    </a:lnTo>
                    <a:lnTo>
                      <a:pt x="5" y="25"/>
                    </a:lnTo>
                    <a:lnTo>
                      <a:pt x="9" y="31"/>
                    </a:lnTo>
                    <a:lnTo>
                      <a:pt x="14" y="31"/>
                    </a:lnTo>
                    <a:lnTo>
                      <a:pt x="15" y="26"/>
                    </a:lnTo>
                    <a:lnTo>
                      <a:pt x="19" y="26"/>
                    </a:lnTo>
                    <a:lnTo>
                      <a:pt x="19"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483" name="Freeform 340">
                <a:extLst>
                  <a:ext uri="{FF2B5EF4-FFF2-40B4-BE49-F238E27FC236}">
                    <a16:creationId xmlns:a16="http://schemas.microsoft.com/office/drawing/2014/main" id="{2D150DAF-A7BC-49A9-9E97-D35381899AF4}"/>
                  </a:ext>
                </a:extLst>
              </p:cNvPr>
              <p:cNvSpPr>
                <a:spLocks/>
              </p:cNvSpPr>
              <p:nvPr/>
            </p:nvSpPr>
            <p:spPr bwMode="auto">
              <a:xfrm>
                <a:off x="4764" y="1124"/>
                <a:ext cx="5" cy="6"/>
              </a:xfrm>
              <a:custGeom>
                <a:avLst/>
                <a:gdLst>
                  <a:gd name="T0" fmla="*/ 4 w 26"/>
                  <a:gd name="T1" fmla="*/ 4 h 31"/>
                  <a:gd name="T2" fmla="*/ 4 w 26"/>
                  <a:gd name="T3" fmla="*/ 3 h 31"/>
                  <a:gd name="T4" fmla="*/ 5 w 26"/>
                  <a:gd name="T5" fmla="*/ 3 h 31"/>
                  <a:gd name="T6" fmla="*/ 5 w 26"/>
                  <a:gd name="T7" fmla="*/ 2 h 31"/>
                  <a:gd name="T8" fmla="*/ 5 w 26"/>
                  <a:gd name="T9" fmla="*/ 1 h 31"/>
                  <a:gd name="T10" fmla="*/ 4 w 26"/>
                  <a:gd name="T11" fmla="*/ 1 h 31"/>
                  <a:gd name="T12" fmla="*/ 4 w 26"/>
                  <a:gd name="T13" fmla="*/ 0 h 31"/>
                  <a:gd name="T14" fmla="*/ 3 w 26"/>
                  <a:gd name="T15" fmla="*/ 0 h 31"/>
                  <a:gd name="T16" fmla="*/ 2 w 26"/>
                  <a:gd name="T17" fmla="*/ 0 h 31"/>
                  <a:gd name="T18" fmla="*/ 2 w 26"/>
                  <a:gd name="T19" fmla="*/ 1 h 31"/>
                  <a:gd name="T20" fmla="*/ 1 w 26"/>
                  <a:gd name="T21" fmla="*/ 1 h 31"/>
                  <a:gd name="T22" fmla="*/ 1 w 26"/>
                  <a:gd name="T23" fmla="*/ 2 h 31"/>
                  <a:gd name="T24" fmla="*/ 0 w 26"/>
                  <a:gd name="T25" fmla="*/ 2 h 31"/>
                  <a:gd name="T26" fmla="*/ 0 w 26"/>
                  <a:gd name="T27" fmla="*/ 3 h 31"/>
                  <a:gd name="T28" fmla="*/ 0 w 26"/>
                  <a:gd name="T29" fmla="*/ 4 h 31"/>
                  <a:gd name="T30" fmla="*/ 0 w 26"/>
                  <a:gd name="T31" fmla="*/ 5 h 31"/>
                  <a:gd name="T32" fmla="*/ 1 w 26"/>
                  <a:gd name="T33" fmla="*/ 5 h 31"/>
                  <a:gd name="T34" fmla="*/ 2 w 26"/>
                  <a:gd name="T35" fmla="*/ 6 h 31"/>
                  <a:gd name="T36" fmla="*/ 3 w 26"/>
                  <a:gd name="T37" fmla="*/ 6 h 31"/>
                  <a:gd name="T38" fmla="*/ 3 w 26"/>
                  <a:gd name="T39" fmla="*/ 5 h 31"/>
                  <a:gd name="T40" fmla="*/ 4 w 26"/>
                  <a:gd name="T41" fmla="*/ 5 h 31"/>
                  <a:gd name="T42" fmla="*/ 4 w 26"/>
                  <a:gd name="T43" fmla="*/ 4 h 3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6"/>
                  <a:gd name="T67" fmla="*/ 0 h 31"/>
                  <a:gd name="T68" fmla="*/ 26 w 26"/>
                  <a:gd name="T69" fmla="*/ 31 h 3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6" h="31">
                    <a:moveTo>
                      <a:pt x="19" y="22"/>
                    </a:moveTo>
                    <a:lnTo>
                      <a:pt x="20" y="16"/>
                    </a:lnTo>
                    <a:lnTo>
                      <a:pt x="25" y="17"/>
                    </a:lnTo>
                    <a:lnTo>
                      <a:pt x="25" y="11"/>
                    </a:lnTo>
                    <a:lnTo>
                      <a:pt x="26" y="7"/>
                    </a:lnTo>
                    <a:lnTo>
                      <a:pt x="20" y="7"/>
                    </a:lnTo>
                    <a:lnTo>
                      <a:pt x="21" y="1"/>
                    </a:lnTo>
                    <a:lnTo>
                      <a:pt x="17" y="1"/>
                    </a:lnTo>
                    <a:lnTo>
                      <a:pt x="11" y="0"/>
                    </a:lnTo>
                    <a:lnTo>
                      <a:pt x="11" y="6"/>
                    </a:lnTo>
                    <a:lnTo>
                      <a:pt x="7" y="6"/>
                    </a:lnTo>
                    <a:lnTo>
                      <a:pt x="6" y="10"/>
                    </a:lnTo>
                    <a:lnTo>
                      <a:pt x="1" y="10"/>
                    </a:lnTo>
                    <a:lnTo>
                      <a:pt x="1" y="15"/>
                    </a:lnTo>
                    <a:lnTo>
                      <a:pt x="0" y="19"/>
                    </a:lnTo>
                    <a:lnTo>
                      <a:pt x="0" y="25"/>
                    </a:lnTo>
                    <a:lnTo>
                      <a:pt x="5" y="25"/>
                    </a:lnTo>
                    <a:lnTo>
                      <a:pt x="9" y="31"/>
                    </a:lnTo>
                    <a:lnTo>
                      <a:pt x="14" y="31"/>
                    </a:lnTo>
                    <a:lnTo>
                      <a:pt x="15" y="26"/>
                    </a:lnTo>
                    <a:lnTo>
                      <a:pt x="19" y="26"/>
                    </a:lnTo>
                    <a:lnTo>
                      <a:pt x="19"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484" name="Freeform 341">
                <a:extLst>
                  <a:ext uri="{FF2B5EF4-FFF2-40B4-BE49-F238E27FC236}">
                    <a16:creationId xmlns:a16="http://schemas.microsoft.com/office/drawing/2014/main" id="{0741C098-5F94-4317-8304-D4F6CEF8C0FA}"/>
                  </a:ext>
                </a:extLst>
              </p:cNvPr>
              <p:cNvSpPr>
                <a:spLocks/>
              </p:cNvSpPr>
              <p:nvPr/>
            </p:nvSpPr>
            <p:spPr bwMode="auto">
              <a:xfrm>
                <a:off x="4771" y="1088"/>
                <a:ext cx="5" cy="6"/>
              </a:xfrm>
              <a:custGeom>
                <a:avLst/>
                <a:gdLst>
                  <a:gd name="T0" fmla="*/ 4 w 25"/>
                  <a:gd name="T1" fmla="*/ 3 h 26"/>
                  <a:gd name="T2" fmla="*/ 5 w 25"/>
                  <a:gd name="T3" fmla="*/ 3 h 26"/>
                  <a:gd name="T4" fmla="*/ 5 w 25"/>
                  <a:gd name="T5" fmla="*/ 1 h 26"/>
                  <a:gd name="T6" fmla="*/ 4 w 25"/>
                  <a:gd name="T7" fmla="*/ 1 h 26"/>
                  <a:gd name="T8" fmla="*/ 4 w 25"/>
                  <a:gd name="T9" fmla="*/ 0 h 26"/>
                  <a:gd name="T10" fmla="*/ 3 w 25"/>
                  <a:gd name="T11" fmla="*/ 0 h 26"/>
                  <a:gd name="T12" fmla="*/ 2 w 25"/>
                  <a:gd name="T13" fmla="*/ 0 h 26"/>
                  <a:gd name="T14" fmla="*/ 1 w 25"/>
                  <a:gd name="T15" fmla="*/ 0 h 26"/>
                  <a:gd name="T16" fmla="*/ 1 w 25"/>
                  <a:gd name="T17" fmla="*/ 1 h 26"/>
                  <a:gd name="T18" fmla="*/ 1 w 25"/>
                  <a:gd name="T19" fmla="*/ 2 h 26"/>
                  <a:gd name="T20" fmla="*/ 0 w 25"/>
                  <a:gd name="T21" fmla="*/ 2 h 26"/>
                  <a:gd name="T22" fmla="*/ 0 w 25"/>
                  <a:gd name="T23" fmla="*/ 3 h 26"/>
                  <a:gd name="T24" fmla="*/ 0 w 25"/>
                  <a:gd name="T25" fmla="*/ 4 h 26"/>
                  <a:gd name="T26" fmla="*/ 1 w 25"/>
                  <a:gd name="T27" fmla="*/ 6 h 26"/>
                  <a:gd name="T28" fmla="*/ 2 w 25"/>
                  <a:gd name="T29" fmla="*/ 6 h 26"/>
                  <a:gd name="T30" fmla="*/ 3 w 25"/>
                  <a:gd name="T31" fmla="*/ 6 h 26"/>
                  <a:gd name="T32" fmla="*/ 4 w 25"/>
                  <a:gd name="T33" fmla="*/ 5 h 26"/>
                  <a:gd name="T34" fmla="*/ 4 w 25"/>
                  <a:gd name="T35" fmla="*/ 3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19" y="15"/>
                    </a:moveTo>
                    <a:lnTo>
                      <a:pt x="24" y="11"/>
                    </a:lnTo>
                    <a:lnTo>
                      <a:pt x="25" y="6"/>
                    </a:lnTo>
                    <a:lnTo>
                      <a:pt x="20" y="6"/>
                    </a:lnTo>
                    <a:lnTo>
                      <a:pt x="20" y="1"/>
                    </a:lnTo>
                    <a:lnTo>
                      <a:pt x="16" y="1"/>
                    </a:lnTo>
                    <a:lnTo>
                      <a:pt x="11" y="0"/>
                    </a:lnTo>
                    <a:lnTo>
                      <a:pt x="7" y="0"/>
                    </a:lnTo>
                    <a:lnTo>
                      <a:pt x="6" y="5"/>
                    </a:lnTo>
                    <a:lnTo>
                      <a:pt x="6" y="10"/>
                    </a:lnTo>
                    <a:lnTo>
                      <a:pt x="1" y="10"/>
                    </a:lnTo>
                    <a:lnTo>
                      <a:pt x="0" y="14"/>
                    </a:lnTo>
                    <a:lnTo>
                      <a:pt x="0" y="19"/>
                    </a:lnTo>
                    <a:lnTo>
                      <a:pt x="4" y="25"/>
                    </a:lnTo>
                    <a:lnTo>
                      <a:pt x="9" y="26"/>
                    </a:lnTo>
                    <a:lnTo>
                      <a:pt x="14" y="26"/>
                    </a:lnTo>
                    <a:lnTo>
                      <a:pt x="18" y="21"/>
                    </a:lnTo>
                    <a:lnTo>
                      <a:pt x="19" y="15"/>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485" name="Freeform 342">
                <a:extLst>
                  <a:ext uri="{FF2B5EF4-FFF2-40B4-BE49-F238E27FC236}">
                    <a16:creationId xmlns:a16="http://schemas.microsoft.com/office/drawing/2014/main" id="{E131E89D-5AF7-4B1D-A2DC-209D9AE95012}"/>
                  </a:ext>
                </a:extLst>
              </p:cNvPr>
              <p:cNvSpPr>
                <a:spLocks/>
              </p:cNvSpPr>
              <p:nvPr/>
            </p:nvSpPr>
            <p:spPr bwMode="auto">
              <a:xfrm>
                <a:off x="4771" y="1088"/>
                <a:ext cx="5" cy="6"/>
              </a:xfrm>
              <a:custGeom>
                <a:avLst/>
                <a:gdLst>
                  <a:gd name="T0" fmla="*/ 4 w 25"/>
                  <a:gd name="T1" fmla="*/ 3 h 26"/>
                  <a:gd name="T2" fmla="*/ 5 w 25"/>
                  <a:gd name="T3" fmla="*/ 3 h 26"/>
                  <a:gd name="T4" fmla="*/ 5 w 25"/>
                  <a:gd name="T5" fmla="*/ 1 h 26"/>
                  <a:gd name="T6" fmla="*/ 4 w 25"/>
                  <a:gd name="T7" fmla="*/ 1 h 26"/>
                  <a:gd name="T8" fmla="*/ 4 w 25"/>
                  <a:gd name="T9" fmla="*/ 0 h 26"/>
                  <a:gd name="T10" fmla="*/ 3 w 25"/>
                  <a:gd name="T11" fmla="*/ 0 h 26"/>
                  <a:gd name="T12" fmla="*/ 2 w 25"/>
                  <a:gd name="T13" fmla="*/ 0 h 26"/>
                  <a:gd name="T14" fmla="*/ 1 w 25"/>
                  <a:gd name="T15" fmla="*/ 0 h 26"/>
                  <a:gd name="T16" fmla="*/ 1 w 25"/>
                  <a:gd name="T17" fmla="*/ 1 h 26"/>
                  <a:gd name="T18" fmla="*/ 1 w 25"/>
                  <a:gd name="T19" fmla="*/ 2 h 26"/>
                  <a:gd name="T20" fmla="*/ 0 w 25"/>
                  <a:gd name="T21" fmla="*/ 2 h 26"/>
                  <a:gd name="T22" fmla="*/ 0 w 25"/>
                  <a:gd name="T23" fmla="*/ 3 h 26"/>
                  <a:gd name="T24" fmla="*/ 0 w 25"/>
                  <a:gd name="T25" fmla="*/ 4 h 26"/>
                  <a:gd name="T26" fmla="*/ 1 w 25"/>
                  <a:gd name="T27" fmla="*/ 6 h 26"/>
                  <a:gd name="T28" fmla="*/ 2 w 25"/>
                  <a:gd name="T29" fmla="*/ 6 h 26"/>
                  <a:gd name="T30" fmla="*/ 3 w 25"/>
                  <a:gd name="T31" fmla="*/ 6 h 26"/>
                  <a:gd name="T32" fmla="*/ 4 w 25"/>
                  <a:gd name="T33" fmla="*/ 5 h 26"/>
                  <a:gd name="T34" fmla="*/ 4 w 25"/>
                  <a:gd name="T35" fmla="*/ 3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19" y="15"/>
                    </a:moveTo>
                    <a:lnTo>
                      <a:pt x="24" y="11"/>
                    </a:lnTo>
                    <a:lnTo>
                      <a:pt x="25" y="6"/>
                    </a:lnTo>
                    <a:lnTo>
                      <a:pt x="20" y="6"/>
                    </a:lnTo>
                    <a:lnTo>
                      <a:pt x="20" y="1"/>
                    </a:lnTo>
                    <a:lnTo>
                      <a:pt x="16" y="1"/>
                    </a:lnTo>
                    <a:lnTo>
                      <a:pt x="11" y="0"/>
                    </a:lnTo>
                    <a:lnTo>
                      <a:pt x="7" y="0"/>
                    </a:lnTo>
                    <a:lnTo>
                      <a:pt x="6" y="5"/>
                    </a:lnTo>
                    <a:lnTo>
                      <a:pt x="6" y="10"/>
                    </a:lnTo>
                    <a:lnTo>
                      <a:pt x="1" y="10"/>
                    </a:lnTo>
                    <a:lnTo>
                      <a:pt x="0" y="14"/>
                    </a:lnTo>
                    <a:lnTo>
                      <a:pt x="0" y="19"/>
                    </a:lnTo>
                    <a:lnTo>
                      <a:pt x="4" y="25"/>
                    </a:lnTo>
                    <a:lnTo>
                      <a:pt x="9" y="26"/>
                    </a:lnTo>
                    <a:lnTo>
                      <a:pt x="14" y="26"/>
                    </a:lnTo>
                    <a:lnTo>
                      <a:pt x="18" y="21"/>
                    </a:lnTo>
                    <a:lnTo>
                      <a:pt x="19" y="15"/>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486" name="Freeform 343">
                <a:extLst>
                  <a:ext uri="{FF2B5EF4-FFF2-40B4-BE49-F238E27FC236}">
                    <a16:creationId xmlns:a16="http://schemas.microsoft.com/office/drawing/2014/main" id="{F2BA103C-1C51-4E50-BCA2-BF71A3602861}"/>
                  </a:ext>
                </a:extLst>
              </p:cNvPr>
              <p:cNvSpPr>
                <a:spLocks/>
              </p:cNvSpPr>
              <p:nvPr/>
            </p:nvSpPr>
            <p:spPr bwMode="auto">
              <a:xfrm>
                <a:off x="4745" y="1022"/>
                <a:ext cx="14" cy="19"/>
              </a:xfrm>
              <a:custGeom>
                <a:avLst/>
                <a:gdLst>
                  <a:gd name="T0" fmla="*/ 14 w 68"/>
                  <a:gd name="T1" fmla="*/ 10 h 98"/>
                  <a:gd name="T2" fmla="*/ 14 w 68"/>
                  <a:gd name="T3" fmla="*/ 8 h 98"/>
                  <a:gd name="T4" fmla="*/ 14 w 68"/>
                  <a:gd name="T5" fmla="*/ 7 h 98"/>
                  <a:gd name="T6" fmla="*/ 13 w 68"/>
                  <a:gd name="T7" fmla="*/ 6 h 98"/>
                  <a:gd name="T8" fmla="*/ 12 w 68"/>
                  <a:gd name="T9" fmla="*/ 4 h 98"/>
                  <a:gd name="T10" fmla="*/ 13 w 68"/>
                  <a:gd name="T11" fmla="*/ 3 h 98"/>
                  <a:gd name="T12" fmla="*/ 12 w 68"/>
                  <a:gd name="T13" fmla="*/ 2 h 98"/>
                  <a:gd name="T14" fmla="*/ 11 w 68"/>
                  <a:gd name="T15" fmla="*/ 2 h 98"/>
                  <a:gd name="T16" fmla="*/ 10 w 68"/>
                  <a:gd name="T17" fmla="*/ 1 h 98"/>
                  <a:gd name="T18" fmla="*/ 9 w 68"/>
                  <a:gd name="T19" fmla="*/ 1 h 98"/>
                  <a:gd name="T20" fmla="*/ 8 w 68"/>
                  <a:gd name="T21" fmla="*/ 0 h 98"/>
                  <a:gd name="T22" fmla="*/ 6 w 68"/>
                  <a:gd name="T23" fmla="*/ 0 h 98"/>
                  <a:gd name="T24" fmla="*/ 5 w 68"/>
                  <a:gd name="T25" fmla="*/ 0 h 98"/>
                  <a:gd name="T26" fmla="*/ 4 w 68"/>
                  <a:gd name="T27" fmla="*/ 1 h 98"/>
                  <a:gd name="T28" fmla="*/ 4 w 68"/>
                  <a:gd name="T29" fmla="*/ 2 h 98"/>
                  <a:gd name="T30" fmla="*/ 3 w 68"/>
                  <a:gd name="T31" fmla="*/ 3 h 98"/>
                  <a:gd name="T32" fmla="*/ 2 w 68"/>
                  <a:gd name="T33" fmla="*/ 4 h 98"/>
                  <a:gd name="T34" fmla="*/ 2 w 68"/>
                  <a:gd name="T35" fmla="*/ 5 h 98"/>
                  <a:gd name="T36" fmla="*/ 0 w 68"/>
                  <a:gd name="T37" fmla="*/ 7 h 98"/>
                  <a:gd name="T38" fmla="*/ 0 w 68"/>
                  <a:gd name="T39" fmla="*/ 8 h 98"/>
                  <a:gd name="T40" fmla="*/ 0 w 68"/>
                  <a:gd name="T41" fmla="*/ 10 h 98"/>
                  <a:gd name="T42" fmla="*/ 0 w 68"/>
                  <a:gd name="T43" fmla="*/ 11 h 98"/>
                  <a:gd name="T44" fmla="*/ 1 w 68"/>
                  <a:gd name="T45" fmla="*/ 13 h 98"/>
                  <a:gd name="T46" fmla="*/ 1 w 68"/>
                  <a:gd name="T47" fmla="*/ 13 h 98"/>
                  <a:gd name="T48" fmla="*/ 2 w 68"/>
                  <a:gd name="T49" fmla="*/ 15 h 98"/>
                  <a:gd name="T50" fmla="*/ 1 w 68"/>
                  <a:gd name="T51" fmla="*/ 16 h 98"/>
                  <a:gd name="T52" fmla="*/ 2 w 68"/>
                  <a:gd name="T53" fmla="*/ 16 h 98"/>
                  <a:gd name="T54" fmla="*/ 3 w 68"/>
                  <a:gd name="T55" fmla="*/ 18 h 98"/>
                  <a:gd name="T56" fmla="*/ 4 w 68"/>
                  <a:gd name="T57" fmla="*/ 18 h 98"/>
                  <a:gd name="T58" fmla="*/ 5 w 68"/>
                  <a:gd name="T59" fmla="*/ 18 h 98"/>
                  <a:gd name="T60" fmla="*/ 7 w 68"/>
                  <a:gd name="T61" fmla="*/ 19 h 98"/>
                  <a:gd name="T62" fmla="*/ 8 w 68"/>
                  <a:gd name="T63" fmla="*/ 18 h 98"/>
                  <a:gd name="T64" fmla="*/ 9 w 68"/>
                  <a:gd name="T65" fmla="*/ 18 h 98"/>
                  <a:gd name="T66" fmla="*/ 10 w 68"/>
                  <a:gd name="T67" fmla="*/ 17 h 98"/>
                  <a:gd name="T68" fmla="*/ 11 w 68"/>
                  <a:gd name="T69" fmla="*/ 17 h 98"/>
                  <a:gd name="T70" fmla="*/ 11 w 68"/>
                  <a:gd name="T71" fmla="*/ 16 h 98"/>
                  <a:gd name="T72" fmla="*/ 12 w 68"/>
                  <a:gd name="T73" fmla="*/ 14 h 98"/>
                  <a:gd name="T74" fmla="*/ 12 w 68"/>
                  <a:gd name="T75" fmla="*/ 13 h 98"/>
                  <a:gd name="T76" fmla="*/ 14 w 68"/>
                  <a:gd name="T77" fmla="*/ 13 h 98"/>
                  <a:gd name="T78" fmla="*/ 14 w 68"/>
                  <a:gd name="T79" fmla="*/ 11 h 98"/>
                  <a:gd name="T80" fmla="*/ 14 w 68"/>
                  <a:gd name="T81" fmla="*/ 10 h 9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98"/>
                  <a:gd name="T125" fmla="*/ 68 w 68"/>
                  <a:gd name="T126" fmla="*/ 98 h 9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98">
                    <a:moveTo>
                      <a:pt x="67" y="50"/>
                    </a:moveTo>
                    <a:lnTo>
                      <a:pt x="68" y="40"/>
                    </a:lnTo>
                    <a:lnTo>
                      <a:pt x="68" y="34"/>
                    </a:lnTo>
                    <a:lnTo>
                      <a:pt x="65" y="30"/>
                    </a:lnTo>
                    <a:lnTo>
                      <a:pt x="60" y="19"/>
                    </a:lnTo>
                    <a:lnTo>
                      <a:pt x="61" y="14"/>
                    </a:lnTo>
                    <a:lnTo>
                      <a:pt x="57" y="8"/>
                    </a:lnTo>
                    <a:lnTo>
                      <a:pt x="52" y="8"/>
                    </a:lnTo>
                    <a:lnTo>
                      <a:pt x="48" y="3"/>
                    </a:lnTo>
                    <a:lnTo>
                      <a:pt x="43" y="3"/>
                    </a:lnTo>
                    <a:lnTo>
                      <a:pt x="39" y="2"/>
                    </a:lnTo>
                    <a:lnTo>
                      <a:pt x="28" y="2"/>
                    </a:lnTo>
                    <a:lnTo>
                      <a:pt x="24" y="0"/>
                    </a:lnTo>
                    <a:lnTo>
                      <a:pt x="19" y="5"/>
                    </a:lnTo>
                    <a:lnTo>
                      <a:pt x="18" y="11"/>
                    </a:lnTo>
                    <a:lnTo>
                      <a:pt x="14" y="15"/>
                    </a:lnTo>
                    <a:lnTo>
                      <a:pt x="8" y="20"/>
                    </a:lnTo>
                    <a:lnTo>
                      <a:pt x="8" y="24"/>
                    </a:lnTo>
                    <a:lnTo>
                      <a:pt x="2" y="34"/>
                    </a:lnTo>
                    <a:lnTo>
                      <a:pt x="1" y="39"/>
                    </a:lnTo>
                    <a:lnTo>
                      <a:pt x="0" y="49"/>
                    </a:lnTo>
                    <a:lnTo>
                      <a:pt x="0" y="55"/>
                    </a:lnTo>
                    <a:lnTo>
                      <a:pt x="4" y="65"/>
                    </a:lnTo>
                    <a:lnTo>
                      <a:pt x="4" y="69"/>
                    </a:lnTo>
                    <a:lnTo>
                      <a:pt x="8" y="75"/>
                    </a:lnTo>
                    <a:lnTo>
                      <a:pt x="7" y="81"/>
                    </a:lnTo>
                    <a:lnTo>
                      <a:pt x="12" y="85"/>
                    </a:lnTo>
                    <a:lnTo>
                      <a:pt x="16" y="91"/>
                    </a:lnTo>
                    <a:lnTo>
                      <a:pt x="21" y="91"/>
                    </a:lnTo>
                    <a:lnTo>
                      <a:pt x="25" y="92"/>
                    </a:lnTo>
                    <a:lnTo>
                      <a:pt x="34" y="98"/>
                    </a:lnTo>
                    <a:lnTo>
                      <a:pt x="40" y="93"/>
                    </a:lnTo>
                    <a:lnTo>
                      <a:pt x="44" y="93"/>
                    </a:lnTo>
                    <a:lnTo>
                      <a:pt x="49" y="89"/>
                    </a:lnTo>
                    <a:lnTo>
                      <a:pt x="54" y="89"/>
                    </a:lnTo>
                    <a:lnTo>
                      <a:pt x="54" y="84"/>
                    </a:lnTo>
                    <a:lnTo>
                      <a:pt x="60" y="74"/>
                    </a:lnTo>
                    <a:lnTo>
                      <a:pt x="60" y="69"/>
                    </a:lnTo>
                    <a:lnTo>
                      <a:pt x="66" y="65"/>
                    </a:lnTo>
                    <a:lnTo>
                      <a:pt x="67" y="55"/>
                    </a:lnTo>
                    <a:lnTo>
                      <a:pt x="67" y="50"/>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487" name="Freeform 344">
                <a:extLst>
                  <a:ext uri="{FF2B5EF4-FFF2-40B4-BE49-F238E27FC236}">
                    <a16:creationId xmlns:a16="http://schemas.microsoft.com/office/drawing/2014/main" id="{CCF4F761-6AFE-42D4-9FE6-6D2862EFD7CF}"/>
                  </a:ext>
                </a:extLst>
              </p:cNvPr>
              <p:cNvSpPr>
                <a:spLocks/>
              </p:cNvSpPr>
              <p:nvPr/>
            </p:nvSpPr>
            <p:spPr bwMode="auto">
              <a:xfrm>
                <a:off x="4745" y="1022"/>
                <a:ext cx="14" cy="19"/>
              </a:xfrm>
              <a:custGeom>
                <a:avLst/>
                <a:gdLst>
                  <a:gd name="T0" fmla="*/ 14 w 68"/>
                  <a:gd name="T1" fmla="*/ 10 h 98"/>
                  <a:gd name="T2" fmla="*/ 14 w 68"/>
                  <a:gd name="T3" fmla="*/ 8 h 98"/>
                  <a:gd name="T4" fmla="*/ 14 w 68"/>
                  <a:gd name="T5" fmla="*/ 7 h 98"/>
                  <a:gd name="T6" fmla="*/ 13 w 68"/>
                  <a:gd name="T7" fmla="*/ 6 h 98"/>
                  <a:gd name="T8" fmla="*/ 12 w 68"/>
                  <a:gd name="T9" fmla="*/ 4 h 98"/>
                  <a:gd name="T10" fmla="*/ 13 w 68"/>
                  <a:gd name="T11" fmla="*/ 3 h 98"/>
                  <a:gd name="T12" fmla="*/ 12 w 68"/>
                  <a:gd name="T13" fmla="*/ 2 h 98"/>
                  <a:gd name="T14" fmla="*/ 11 w 68"/>
                  <a:gd name="T15" fmla="*/ 2 h 98"/>
                  <a:gd name="T16" fmla="*/ 10 w 68"/>
                  <a:gd name="T17" fmla="*/ 1 h 98"/>
                  <a:gd name="T18" fmla="*/ 9 w 68"/>
                  <a:gd name="T19" fmla="*/ 1 h 98"/>
                  <a:gd name="T20" fmla="*/ 8 w 68"/>
                  <a:gd name="T21" fmla="*/ 0 h 98"/>
                  <a:gd name="T22" fmla="*/ 6 w 68"/>
                  <a:gd name="T23" fmla="*/ 0 h 98"/>
                  <a:gd name="T24" fmla="*/ 5 w 68"/>
                  <a:gd name="T25" fmla="*/ 0 h 98"/>
                  <a:gd name="T26" fmla="*/ 4 w 68"/>
                  <a:gd name="T27" fmla="*/ 1 h 98"/>
                  <a:gd name="T28" fmla="*/ 4 w 68"/>
                  <a:gd name="T29" fmla="*/ 2 h 98"/>
                  <a:gd name="T30" fmla="*/ 3 w 68"/>
                  <a:gd name="T31" fmla="*/ 3 h 98"/>
                  <a:gd name="T32" fmla="*/ 2 w 68"/>
                  <a:gd name="T33" fmla="*/ 4 h 98"/>
                  <a:gd name="T34" fmla="*/ 2 w 68"/>
                  <a:gd name="T35" fmla="*/ 5 h 98"/>
                  <a:gd name="T36" fmla="*/ 0 w 68"/>
                  <a:gd name="T37" fmla="*/ 7 h 98"/>
                  <a:gd name="T38" fmla="*/ 0 w 68"/>
                  <a:gd name="T39" fmla="*/ 8 h 98"/>
                  <a:gd name="T40" fmla="*/ 0 w 68"/>
                  <a:gd name="T41" fmla="*/ 10 h 98"/>
                  <a:gd name="T42" fmla="*/ 0 w 68"/>
                  <a:gd name="T43" fmla="*/ 11 h 98"/>
                  <a:gd name="T44" fmla="*/ 1 w 68"/>
                  <a:gd name="T45" fmla="*/ 13 h 98"/>
                  <a:gd name="T46" fmla="*/ 1 w 68"/>
                  <a:gd name="T47" fmla="*/ 13 h 98"/>
                  <a:gd name="T48" fmla="*/ 2 w 68"/>
                  <a:gd name="T49" fmla="*/ 15 h 98"/>
                  <a:gd name="T50" fmla="*/ 1 w 68"/>
                  <a:gd name="T51" fmla="*/ 16 h 98"/>
                  <a:gd name="T52" fmla="*/ 2 w 68"/>
                  <a:gd name="T53" fmla="*/ 16 h 98"/>
                  <a:gd name="T54" fmla="*/ 3 w 68"/>
                  <a:gd name="T55" fmla="*/ 18 h 98"/>
                  <a:gd name="T56" fmla="*/ 4 w 68"/>
                  <a:gd name="T57" fmla="*/ 18 h 98"/>
                  <a:gd name="T58" fmla="*/ 5 w 68"/>
                  <a:gd name="T59" fmla="*/ 18 h 98"/>
                  <a:gd name="T60" fmla="*/ 7 w 68"/>
                  <a:gd name="T61" fmla="*/ 19 h 98"/>
                  <a:gd name="T62" fmla="*/ 8 w 68"/>
                  <a:gd name="T63" fmla="*/ 18 h 98"/>
                  <a:gd name="T64" fmla="*/ 9 w 68"/>
                  <a:gd name="T65" fmla="*/ 18 h 98"/>
                  <a:gd name="T66" fmla="*/ 10 w 68"/>
                  <a:gd name="T67" fmla="*/ 17 h 98"/>
                  <a:gd name="T68" fmla="*/ 11 w 68"/>
                  <a:gd name="T69" fmla="*/ 17 h 98"/>
                  <a:gd name="T70" fmla="*/ 11 w 68"/>
                  <a:gd name="T71" fmla="*/ 16 h 98"/>
                  <a:gd name="T72" fmla="*/ 12 w 68"/>
                  <a:gd name="T73" fmla="*/ 14 h 98"/>
                  <a:gd name="T74" fmla="*/ 12 w 68"/>
                  <a:gd name="T75" fmla="*/ 13 h 98"/>
                  <a:gd name="T76" fmla="*/ 14 w 68"/>
                  <a:gd name="T77" fmla="*/ 13 h 98"/>
                  <a:gd name="T78" fmla="*/ 14 w 68"/>
                  <a:gd name="T79" fmla="*/ 11 h 98"/>
                  <a:gd name="T80" fmla="*/ 14 w 68"/>
                  <a:gd name="T81" fmla="*/ 10 h 9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98"/>
                  <a:gd name="T125" fmla="*/ 68 w 68"/>
                  <a:gd name="T126" fmla="*/ 98 h 9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98">
                    <a:moveTo>
                      <a:pt x="67" y="50"/>
                    </a:moveTo>
                    <a:lnTo>
                      <a:pt x="68" y="40"/>
                    </a:lnTo>
                    <a:lnTo>
                      <a:pt x="68" y="34"/>
                    </a:lnTo>
                    <a:lnTo>
                      <a:pt x="65" y="30"/>
                    </a:lnTo>
                    <a:lnTo>
                      <a:pt x="60" y="19"/>
                    </a:lnTo>
                    <a:lnTo>
                      <a:pt x="61" y="14"/>
                    </a:lnTo>
                    <a:lnTo>
                      <a:pt x="57" y="8"/>
                    </a:lnTo>
                    <a:lnTo>
                      <a:pt x="52" y="8"/>
                    </a:lnTo>
                    <a:lnTo>
                      <a:pt x="48" y="3"/>
                    </a:lnTo>
                    <a:lnTo>
                      <a:pt x="43" y="3"/>
                    </a:lnTo>
                    <a:lnTo>
                      <a:pt x="39" y="2"/>
                    </a:lnTo>
                    <a:lnTo>
                      <a:pt x="28" y="2"/>
                    </a:lnTo>
                    <a:lnTo>
                      <a:pt x="24" y="0"/>
                    </a:lnTo>
                    <a:lnTo>
                      <a:pt x="19" y="5"/>
                    </a:lnTo>
                    <a:lnTo>
                      <a:pt x="18" y="11"/>
                    </a:lnTo>
                    <a:lnTo>
                      <a:pt x="14" y="15"/>
                    </a:lnTo>
                    <a:lnTo>
                      <a:pt x="8" y="20"/>
                    </a:lnTo>
                    <a:lnTo>
                      <a:pt x="8" y="24"/>
                    </a:lnTo>
                    <a:lnTo>
                      <a:pt x="2" y="34"/>
                    </a:lnTo>
                    <a:lnTo>
                      <a:pt x="1" y="39"/>
                    </a:lnTo>
                    <a:lnTo>
                      <a:pt x="0" y="49"/>
                    </a:lnTo>
                    <a:lnTo>
                      <a:pt x="0" y="55"/>
                    </a:lnTo>
                    <a:lnTo>
                      <a:pt x="4" y="65"/>
                    </a:lnTo>
                    <a:lnTo>
                      <a:pt x="4" y="69"/>
                    </a:lnTo>
                    <a:lnTo>
                      <a:pt x="8" y="75"/>
                    </a:lnTo>
                    <a:lnTo>
                      <a:pt x="7" y="81"/>
                    </a:lnTo>
                    <a:lnTo>
                      <a:pt x="12" y="85"/>
                    </a:lnTo>
                    <a:lnTo>
                      <a:pt x="16" y="91"/>
                    </a:lnTo>
                    <a:lnTo>
                      <a:pt x="21" y="91"/>
                    </a:lnTo>
                    <a:lnTo>
                      <a:pt x="25" y="92"/>
                    </a:lnTo>
                    <a:lnTo>
                      <a:pt x="34" y="98"/>
                    </a:lnTo>
                    <a:lnTo>
                      <a:pt x="40" y="93"/>
                    </a:lnTo>
                    <a:lnTo>
                      <a:pt x="44" y="93"/>
                    </a:lnTo>
                    <a:lnTo>
                      <a:pt x="49" y="89"/>
                    </a:lnTo>
                    <a:lnTo>
                      <a:pt x="54" y="89"/>
                    </a:lnTo>
                    <a:lnTo>
                      <a:pt x="54" y="84"/>
                    </a:lnTo>
                    <a:lnTo>
                      <a:pt x="60" y="74"/>
                    </a:lnTo>
                    <a:lnTo>
                      <a:pt x="60" y="69"/>
                    </a:lnTo>
                    <a:lnTo>
                      <a:pt x="66" y="65"/>
                    </a:lnTo>
                    <a:lnTo>
                      <a:pt x="67" y="55"/>
                    </a:lnTo>
                    <a:lnTo>
                      <a:pt x="67" y="50"/>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488" name="Freeform 345">
                <a:extLst>
                  <a:ext uri="{FF2B5EF4-FFF2-40B4-BE49-F238E27FC236}">
                    <a16:creationId xmlns:a16="http://schemas.microsoft.com/office/drawing/2014/main" id="{DA0D223D-8D42-4C3E-A577-102DE03FD1D4}"/>
                  </a:ext>
                </a:extLst>
              </p:cNvPr>
              <p:cNvSpPr>
                <a:spLocks/>
              </p:cNvSpPr>
              <p:nvPr/>
            </p:nvSpPr>
            <p:spPr bwMode="auto">
              <a:xfrm>
                <a:off x="4759" y="989"/>
                <a:ext cx="5" cy="5"/>
              </a:xfrm>
              <a:custGeom>
                <a:avLst/>
                <a:gdLst>
                  <a:gd name="T0" fmla="*/ 4 w 26"/>
                  <a:gd name="T1" fmla="*/ 3 h 25"/>
                  <a:gd name="T2" fmla="*/ 5 w 26"/>
                  <a:gd name="T3" fmla="*/ 2 h 25"/>
                  <a:gd name="T4" fmla="*/ 5 w 26"/>
                  <a:gd name="T5" fmla="*/ 1 h 25"/>
                  <a:gd name="T6" fmla="*/ 4 w 26"/>
                  <a:gd name="T7" fmla="*/ 0 h 25"/>
                  <a:gd name="T8" fmla="*/ 3 w 26"/>
                  <a:gd name="T9" fmla="*/ 0 h 25"/>
                  <a:gd name="T10" fmla="*/ 2 w 26"/>
                  <a:gd name="T11" fmla="*/ 0 h 25"/>
                  <a:gd name="T12" fmla="*/ 1 w 26"/>
                  <a:gd name="T13" fmla="*/ 0 h 25"/>
                  <a:gd name="T14" fmla="*/ 1 w 26"/>
                  <a:gd name="T15" fmla="*/ 1 h 25"/>
                  <a:gd name="T16" fmla="*/ 0 w 26"/>
                  <a:gd name="T17" fmla="*/ 2 h 25"/>
                  <a:gd name="T18" fmla="*/ 0 w 26"/>
                  <a:gd name="T19" fmla="*/ 3 h 25"/>
                  <a:gd name="T20" fmla="*/ 0 w 26"/>
                  <a:gd name="T21" fmla="*/ 4 h 25"/>
                  <a:gd name="T22" fmla="*/ 1 w 26"/>
                  <a:gd name="T23" fmla="*/ 4 h 25"/>
                  <a:gd name="T24" fmla="*/ 1 w 26"/>
                  <a:gd name="T25" fmla="*/ 5 h 25"/>
                  <a:gd name="T26" fmla="*/ 2 w 26"/>
                  <a:gd name="T27" fmla="*/ 5 h 25"/>
                  <a:gd name="T28" fmla="*/ 3 w 26"/>
                  <a:gd name="T29" fmla="*/ 5 h 25"/>
                  <a:gd name="T30" fmla="*/ 4 w 26"/>
                  <a:gd name="T31" fmla="*/ 4 h 25"/>
                  <a:gd name="T32" fmla="*/ 4 w 26"/>
                  <a:gd name="T33" fmla="*/ 3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5"/>
                  <a:gd name="T53" fmla="*/ 26 w 26"/>
                  <a:gd name="T54" fmla="*/ 25 h 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5">
                    <a:moveTo>
                      <a:pt x="21" y="16"/>
                    </a:moveTo>
                    <a:lnTo>
                      <a:pt x="25" y="12"/>
                    </a:lnTo>
                    <a:lnTo>
                      <a:pt x="26" y="6"/>
                    </a:lnTo>
                    <a:lnTo>
                      <a:pt x="22" y="1"/>
                    </a:lnTo>
                    <a:lnTo>
                      <a:pt x="17" y="0"/>
                    </a:lnTo>
                    <a:lnTo>
                      <a:pt x="12" y="0"/>
                    </a:lnTo>
                    <a:lnTo>
                      <a:pt x="7" y="0"/>
                    </a:lnTo>
                    <a:lnTo>
                      <a:pt x="7" y="5"/>
                    </a:lnTo>
                    <a:lnTo>
                      <a:pt x="1" y="9"/>
                    </a:lnTo>
                    <a:lnTo>
                      <a:pt x="1" y="15"/>
                    </a:lnTo>
                    <a:lnTo>
                      <a:pt x="0" y="20"/>
                    </a:lnTo>
                    <a:lnTo>
                      <a:pt x="6" y="20"/>
                    </a:lnTo>
                    <a:lnTo>
                      <a:pt x="5" y="25"/>
                    </a:lnTo>
                    <a:lnTo>
                      <a:pt x="9" y="25"/>
                    </a:lnTo>
                    <a:lnTo>
                      <a:pt x="15" y="25"/>
                    </a:lnTo>
                    <a:lnTo>
                      <a:pt x="19" y="21"/>
                    </a:lnTo>
                    <a:lnTo>
                      <a:pt x="21"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489" name="Freeform 346">
                <a:extLst>
                  <a:ext uri="{FF2B5EF4-FFF2-40B4-BE49-F238E27FC236}">
                    <a16:creationId xmlns:a16="http://schemas.microsoft.com/office/drawing/2014/main" id="{C214467C-B213-4AA7-B701-13A00C224D06}"/>
                  </a:ext>
                </a:extLst>
              </p:cNvPr>
              <p:cNvSpPr>
                <a:spLocks/>
              </p:cNvSpPr>
              <p:nvPr/>
            </p:nvSpPr>
            <p:spPr bwMode="auto">
              <a:xfrm>
                <a:off x="4759" y="989"/>
                <a:ext cx="5" cy="5"/>
              </a:xfrm>
              <a:custGeom>
                <a:avLst/>
                <a:gdLst>
                  <a:gd name="T0" fmla="*/ 4 w 26"/>
                  <a:gd name="T1" fmla="*/ 3 h 25"/>
                  <a:gd name="T2" fmla="*/ 5 w 26"/>
                  <a:gd name="T3" fmla="*/ 2 h 25"/>
                  <a:gd name="T4" fmla="*/ 5 w 26"/>
                  <a:gd name="T5" fmla="*/ 1 h 25"/>
                  <a:gd name="T6" fmla="*/ 4 w 26"/>
                  <a:gd name="T7" fmla="*/ 0 h 25"/>
                  <a:gd name="T8" fmla="*/ 3 w 26"/>
                  <a:gd name="T9" fmla="*/ 0 h 25"/>
                  <a:gd name="T10" fmla="*/ 2 w 26"/>
                  <a:gd name="T11" fmla="*/ 0 h 25"/>
                  <a:gd name="T12" fmla="*/ 1 w 26"/>
                  <a:gd name="T13" fmla="*/ 0 h 25"/>
                  <a:gd name="T14" fmla="*/ 1 w 26"/>
                  <a:gd name="T15" fmla="*/ 1 h 25"/>
                  <a:gd name="T16" fmla="*/ 0 w 26"/>
                  <a:gd name="T17" fmla="*/ 2 h 25"/>
                  <a:gd name="T18" fmla="*/ 0 w 26"/>
                  <a:gd name="T19" fmla="*/ 3 h 25"/>
                  <a:gd name="T20" fmla="*/ 0 w 26"/>
                  <a:gd name="T21" fmla="*/ 4 h 25"/>
                  <a:gd name="T22" fmla="*/ 1 w 26"/>
                  <a:gd name="T23" fmla="*/ 4 h 25"/>
                  <a:gd name="T24" fmla="*/ 1 w 26"/>
                  <a:gd name="T25" fmla="*/ 5 h 25"/>
                  <a:gd name="T26" fmla="*/ 2 w 26"/>
                  <a:gd name="T27" fmla="*/ 5 h 25"/>
                  <a:gd name="T28" fmla="*/ 3 w 26"/>
                  <a:gd name="T29" fmla="*/ 5 h 25"/>
                  <a:gd name="T30" fmla="*/ 4 w 26"/>
                  <a:gd name="T31" fmla="*/ 4 h 25"/>
                  <a:gd name="T32" fmla="*/ 4 w 26"/>
                  <a:gd name="T33" fmla="*/ 3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5"/>
                  <a:gd name="T53" fmla="*/ 26 w 26"/>
                  <a:gd name="T54" fmla="*/ 25 h 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5">
                    <a:moveTo>
                      <a:pt x="21" y="16"/>
                    </a:moveTo>
                    <a:lnTo>
                      <a:pt x="25" y="12"/>
                    </a:lnTo>
                    <a:lnTo>
                      <a:pt x="26" y="6"/>
                    </a:lnTo>
                    <a:lnTo>
                      <a:pt x="22" y="1"/>
                    </a:lnTo>
                    <a:lnTo>
                      <a:pt x="17" y="0"/>
                    </a:lnTo>
                    <a:lnTo>
                      <a:pt x="12" y="0"/>
                    </a:lnTo>
                    <a:lnTo>
                      <a:pt x="7" y="0"/>
                    </a:lnTo>
                    <a:lnTo>
                      <a:pt x="7" y="5"/>
                    </a:lnTo>
                    <a:lnTo>
                      <a:pt x="1" y="9"/>
                    </a:lnTo>
                    <a:lnTo>
                      <a:pt x="1" y="15"/>
                    </a:lnTo>
                    <a:lnTo>
                      <a:pt x="0" y="20"/>
                    </a:lnTo>
                    <a:lnTo>
                      <a:pt x="6" y="20"/>
                    </a:lnTo>
                    <a:lnTo>
                      <a:pt x="5" y="25"/>
                    </a:lnTo>
                    <a:lnTo>
                      <a:pt x="9" y="25"/>
                    </a:lnTo>
                    <a:lnTo>
                      <a:pt x="15" y="25"/>
                    </a:lnTo>
                    <a:lnTo>
                      <a:pt x="19" y="21"/>
                    </a:lnTo>
                    <a:lnTo>
                      <a:pt x="21"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490" name="Freeform 347">
                <a:extLst>
                  <a:ext uri="{FF2B5EF4-FFF2-40B4-BE49-F238E27FC236}">
                    <a16:creationId xmlns:a16="http://schemas.microsoft.com/office/drawing/2014/main" id="{4855D281-2603-443E-B26C-244DD2B1E316}"/>
                  </a:ext>
                </a:extLst>
              </p:cNvPr>
              <p:cNvSpPr>
                <a:spLocks/>
              </p:cNvSpPr>
              <p:nvPr/>
            </p:nvSpPr>
            <p:spPr bwMode="auto">
              <a:xfrm>
                <a:off x="4776" y="1034"/>
                <a:ext cx="5" cy="6"/>
              </a:xfrm>
              <a:custGeom>
                <a:avLst/>
                <a:gdLst>
                  <a:gd name="T0" fmla="*/ 4 w 25"/>
                  <a:gd name="T1" fmla="*/ 3 h 26"/>
                  <a:gd name="T2" fmla="*/ 4 w 25"/>
                  <a:gd name="T3" fmla="*/ 3 h 26"/>
                  <a:gd name="T4" fmla="*/ 5 w 25"/>
                  <a:gd name="T5" fmla="*/ 3 h 26"/>
                  <a:gd name="T6" fmla="*/ 5 w 25"/>
                  <a:gd name="T7" fmla="*/ 1 h 26"/>
                  <a:gd name="T8" fmla="*/ 4 w 25"/>
                  <a:gd name="T9" fmla="*/ 1 h 26"/>
                  <a:gd name="T10" fmla="*/ 4 w 25"/>
                  <a:gd name="T11" fmla="*/ 0 h 26"/>
                  <a:gd name="T12" fmla="*/ 3 w 25"/>
                  <a:gd name="T13" fmla="*/ 0 h 26"/>
                  <a:gd name="T14" fmla="*/ 2 w 25"/>
                  <a:gd name="T15" fmla="*/ 0 h 26"/>
                  <a:gd name="T16" fmla="*/ 1 w 25"/>
                  <a:gd name="T17" fmla="*/ 0 h 26"/>
                  <a:gd name="T18" fmla="*/ 1 w 25"/>
                  <a:gd name="T19" fmla="*/ 1 h 26"/>
                  <a:gd name="T20" fmla="*/ 0 w 25"/>
                  <a:gd name="T21" fmla="*/ 1 h 26"/>
                  <a:gd name="T22" fmla="*/ 0 w 25"/>
                  <a:gd name="T23" fmla="*/ 2 h 26"/>
                  <a:gd name="T24" fmla="*/ 0 w 25"/>
                  <a:gd name="T25" fmla="*/ 3 h 26"/>
                  <a:gd name="T26" fmla="*/ 0 w 25"/>
                  <a:gd name="T27" fmla="*/ 4 h 26"/>
                  <a:gd name="T28" fmla="*/ 1 w 25"/>
                  <a:gd name="T29" fmla="*/ 5 h 26"/>
                  <a:gd name="T30" fmla="*/ 1 w 25"/>
                  <a:gd name="T31" fmla="*/ 6 h 26"/>
                  <a:gd name="T32" fmla="*/ 2 w 25"/>
                  <a:gd name="T33" fmla="*/ 6 h 26"/>
                  <a:gd name="T34" fmla="*/ 3 w 25"/>
                  <a:gd name="T35" fmla="*/ 6 h 26"/>
                  <a:gd name="T36" fmla="*/ 3 w 25"/>
                  <a:gd name="T37" fmla="*/ 5 h 26"/>
                  <a:gd name="T38" fmla="*/ 4 w 25"/>
                  <a:gd name="T39" fmla="*/ 5 h 26"/>
                  <a:gd name="T40" fmla="*/ 4 w 25"/>
                  <a:gd name="T41" fmla="*/ 3 h 2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26"/>
                  <a:gd name="T65" fmla="*/ 25 w 25"/>
                  <a:gd name="T66" fmla="*/ 26 h 2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26">
                    <a:moveTo>
                      <a:pt x="19" y="15"/>
                    </a:moveTo>
                    <a:lnTo>
                      <a:pt x="19" y="11"/>
                    </a:lnTo>
                    <a:lnTo>
                      <a:pt x="24" y="11"/>
                    </a:lnTo>
                    <a:lnTo>
                      <a:pt x="25" y="6"/>
                    </a:lnTo>
                    <a:lnTo>
                      <a:pt x="19" y="6"/>
                    </a:lnTo>
                    <a:lnTo>
                      <a:pt x="20" y="1"/>
                    </a:lnTo>
                    <a:lnTo>
                      <a:pt x="16" y="1"/>
                    </a:lnTo>
                    <a:lnTo>
                      <a:pt x="11" y="0"/>
                    </a:lnTo>
                    <a:lnTo>
                      <a:pt x="6" y="0"/>
                    </a:lnTo>
                    <a:lnTo>
                      <a:pt x="6" y="5"/>
                    </a:lnTo>
                    <a:lnTo>
                      <a:pt x="1" y="4"/>
                    </a:lnTo>
                    <a:lnTo>
                      <a:pt x="0" y="10"/>
                    </a:lnTo>
                    <a:lnTo>
                      <a:pt x="0" y="14"/>
                    </a:lnTo>
                    <a:lnTo>
                      <a:pt x="0" y="19"/>
                    </a:lnTo>
                    <a:lnTo>
                      <a:pt x="5" y="20"/>
                    </a:lnTo>
                    <a:lnTo>
                      <a:pt x="3" y="24"/>
                    </a:lnTo>
                    <a:lnTo>
                      <a:pt x="8" y="26"/>
                    </a:lnTo>
                    <a:lnTo>
                      <a:pt x="14" y="26"/>
                    </a:lnTo>
                    <a:lnTo>
                      <a:pt x="14" y="20"/>
                    </a:lnTo>
                    <a:lnTo>
                      <a:pt x="18" y="21"/>
                    </a:lnTo>
                    <a:lnTo>
                      <a:pt x="19" y="15"/>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491" name="Freeform 348">
                <a:extLst>
                  <a:ext uri="{FF2B5EF4-FFF2-40B4-BE49-F238E27FC236}">
                    <a16:creationId xmlns:a16="http://schemas.microsoft.com/office/drawing/2014/main" id="{8B2CA994-97C7-4DC0-A045-0AA2B6B624FB}"/>
                  </a:ext>
                </a:extLst>
              </p:cNvPr>
              <p:cNvSpPr>
                <a:spLocks/>
              </p:cNvSpPr>
              <p:nvPr/>
            </p:nvSpPr>
            <p:spPr bwMode="auto">
              <a:xfrm>
                <a:off x="4776" y="1034"/>
                <a:ext cx="5" cy="6"/>
              </a:xfrm>
              <a:custGeom>
                <a:avLst/>
                <a:gdLst>
                  <a:gd name="T0" fmla="*/ 4 w 25"/>
                  <a:gd name="T1" fmla="*/ 3 h 26"/>
                  <a:gd name="T2" fmla="*/ 4 w 25"/>
                  <a:gd name="T3" fmla="*/ 3 h 26"/>
                  <a:gd name="T4" fmla="*/ 5 w 25"/>
                  <a:gd name="T5" fmla="*/ 3 h 26"/>
                  <a:gd name="T6" fmla="*/ 5 w 25"/>
                  <a:gd name="T7" fmla="*/ 1 h 26"/>
                  <a:gd name="T8" fmla="*/ 4 w 25"/>
                  <a:gd name="T9" fmla="*/ 1 h 26"/>
                  <a:gd name="T10" fmla="*/ 4 w 25"/>
                  <a:gd name="T11" fmla="*/ 0 h 26"/>
                  <a:gd name="T12" fmla="*/ 3 w 25"/>
                  <a:gd name="T13" fmla="*/ 0 h 26"/>
                  <a:gd name="T14" fmla="*/ 2 w 25"/>
                  <a:gd name="T15" fmla="*/ 0 h 26"/>
                  <a:gd name="T16" fmla="*/ 1 w 25"/>
                  <a:gd name="T17" fmla="*/ 0 h 26"/>
                  <a:gd name="T18" fmla="*/ 1 w 25"/>
                  <a:gd name="T19" fmla="*/ 1 h 26"/>
                  <a:gd name="T20" fmla="*/ 0 w 25"/>
                  <a:gd name="T21" fmla="*/ 1 h 26"/>
                  <a:gd name="T22" fmla="*/ 0 w 25"/>
                  <a:gd name="T23" fmla="*/ 2 h 26"/>
                  <a:gd name="T24" fmla="*/ 0 w 25"/>
                  <a:gd name="T25" fmla="*/ 3 h 26"/>
                  <a:gd name="T26" fmla="*/ 0 w 25"/>
                  <a:gd name="T27" fmla="*/ 4 h 26"/>
                  <a:gd name="T28" fmla="*/ 1 w 25"/>
                  <a:gd name="T29" fmla="*/ 5 h 26"/>
                  <a:gd name="T30" fmla="*/ 1 w 25"/>
                  <a:gd name="T31" fmla="*/ 6 h 26"/>
                  <a:gd name="T32" fmla="*/ 2 w 25"/>
                  <a:gd name="T33" fmla="*/ 6 h 26"/>
                  <a:gd name="T34" fmla="*/ 3 w 25"/>
                  <a:gd name="T35" fmla="*/ 6 h 26"/>
                  <a:gd name="T36" fmla="*/ 3 w 25"/>
                  <a:gd name="T37" fmla="*/ 5 h 26"/>
                  <a:gd name="T38" fmla="*/ 4 w 25"/>
                  <a:gd name="T39" fmla="*/ 5 h 26"/>
                  <a:gd name="T40" fmla="*/ 4 w 25"/>
                  <a:gd name="T41" fmla="*/ 3 h 2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26"/>
                  <a:gd name="T65" fmla="*/ 25 w 25"/>
                  <a:gd name="T66" fmla="*/ 26 h 2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26">
                    <a:moveTo>
                      <a:pt x="19" y="15"/>
                    </a:moveTo>
                    <a:lnTo>
                      <a:pt x="19" y="11"/>
                    </a:lnTo>
                    <a:lnTo>
                      <a:pt x="24" y="11"/>
                    </a:lnTo>
                    <a:lnTo>
                      <a:pt x="25" y="6"/>
                    </a:lnTo>
                    <a:lnTo>
                      <a:pt x="19" y="6"/>
                    </a:lnTo>
                    <a:lnTo>
                      <a:pt x="20" y="1"/>
                    </a:lnTo>
                    <a:lnTo>
                      <a:pt x="16" y="1"/>
                    </a:lnTo>
                    <a:lnTo>
                      <a:pt x="11" y="0"/>
                    </a:lnTo>
                    <a:lnTo>
                      <a:pt x="6" y="0"/>
                    </a:lnTo>
                    <a:lnTo>
                      <a:pt x="6" y="5"/>
                    </a:lnTo>
                    <a:lnTo>
                      <a:pt x="1" y="4"/>
                    </a:lnTo>
                    <a:lnTo>
                      <a:pt x="0" y="10"/>
                    </a:lnTo>
                    <a:lnTo>
                      <a:pt x="0" y="14"/>
                    </a:lnTo>
                    <a:lnTo>
                      <a:pt x="0" y="19"/>
                    </a:lnTo>
                    <a:lnTo>
                      <a:pt x="5" y="20"/>
                    </a:lnTo>
                    <a:lnTo>
                      <a:pt x="3" y="24"/>
                    </a:lnTo>
                    <a:lnTo>
                      <a:pt x="8" y="26"/>
                    </a:lnTo>
                    <a:lnTo>
                      <a:pt x="14" y="26"/>
                    </a:lnTo>
                    <a:lnTo>
                      <a:pt x="14" y="20"/>
                    </a:lnTo>
                    <a:lnTo>
                      <a:pt x="18" y="21"/>
                    </a:lnTo>
                    <a:lnTo>
                      <a:pt x="19" y="15"/>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492" name="Freeform 349">
                <a:extLst>
                  <a:ext uri="{FF2B5EF4-FFF2-40B4-BE49-F238E27FC236}">
                    <a16:creationId xmlns:a16="http://schemas.microsoft.com/office/drawing/2014/main" id="{E7FB63C2-AE77-4CEE-BFE4-E8AFA9152724}"/>
                  </a:ext>
                </a:extLst>
              </p:cNvPr>
              <p:cNvSpPr>
                <a:spLocks/>
              </p:cNvSpPr>
              <p:nvPr/>
            </p:nvSpPr>
            <p:spPr bwMode="auto">
              <a:xfrm>
                <a:off x="4773" y="995"/>
                <a:ext cx="4" cy="6"/>
              </a:xfrm>
              <a:custGeom>
                <a:avLst/>
                <a:gdLst>
                  <a:gd name="T0" fmla="*/ 4 w 21"/>
                  <a:gd name="T1" fmla="*/ 4 h 30"/>
                  <a:gd name="T2" fmla="*/ 4 w 21"/>
                  <a:gd name="T3" fmla="*/ 3 h 30"/>
                  <a:gd name="T4" fmla="*/ 4 w 21"/>
                  <a:gd name="T5" fmla="*/ 2 h 30"/>
                  <a:gd name="T6" fmla="*/ 4 w 21"/>
                  <a:gd name="T7" fmla="*/ 1 h 30"/>
                  <a:gd name="T8" fmla="*/ 3 w 21"/>
                  <a:gd name="T9" fmla="*/ 0 h 30"/>
                  <a:gd name="T10" fmla="*/ 2 w 21"/>
                  <a:gd name="T11" fmla="*/ 0 h 30"/>
                  <a:gd name="T12" fmla="*/ 2 w 21"/>
                  <a:gd name="T13" fmla="*/ 1 h 30"/>
                  <a:gd name="T14" fmla="*/ 1 w 21"/>
                  <a:gd name="T15" fmla="*/ 1 h 30"/>
                  <a:gd name="T16" fmla="*/ 0 w 21"/>
                  <a:gd name="T17" fmla="*/ 2 h 30"/>
                  <a:gd name="T18" fmla="*/ 0 w 21"/>
                  <a:gd name="T19" fmla="*/ 3 h 30"/>
                  <a:gd name="T20" fmla="*/ 0 w 21"/>
                  <a:gd name="T21" fmla="*/ 4 h 30"/>
                  <a:gd name="T22" fmla="*/ 0 w 21"/>
                  <a:gd name="T23" fmla="*/ 5 h 30"/>
                  <a:gd name="T24" fmla="*/ 1 w 21"/>
                  <a:gd name="T25" fmla="*/ 5 h 30"/>
                  <a:gd name="T26" fmla="*/ 1 w 21"/>
                  <a:gd name="T27" fmla="*/ 6 h 30"/>
                  <a:gd name="T28" fmla="*/ 2 w 21"/>
                  <a:gd name="T29" fmla="*/ 6 h 30"/>
                  <a:gd name="T30" fmla="*/ 2 w 21"/>
                  <a:gd name="T31" fmla="*/ 5 h 30"/>
                  <a:gd name="T32" fmla="*/ 3 w 21"/>
                  <a:gd name="T33" fmla="*/ 5 h 30"/>
                  <a:gd name="T34" fmla="*/ 4 w 21"/>
                  <a:gd name="T35" fmla="*/ 4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30"/>
                  <a:gd name="T56" fmla="*/ 21 w 21"/>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30">
                    <a:moveTo>
                      <a:pt x="19" y="21"/>
                    </a:moveTo>
                    <a:lnTo>
                      <a:pt x="19" y="16"/>
                    </a:lnTo>
                    <a:lnTo>
                      <a:pt x="21" y="11"/>
                    </a:lnTo>
                    <a:lnTo>
                      <a:pt x="21" y="5"/>
                    </a:lnTo>
                    <a:lnTo>
                      <a:pt x="16" y="1"/>
                    </a:lnTo>
                    <a:lnTo>
                      <a:pt x="11" y="0"/>
                    </a:lnTo>
                    <a:lnTo>
                      <a:pt x="11" y="5"/>
                    </a:lnTo>
                    <a:lnTo>
                      <a:pt x="6" y="4"/>
                    </a:lnTo>
                    <a:lnTo>
                      <a:pt x="1" y="10"/>
                    </a:lnTo>
                    <a:lnTo>
                      <a:pt x="0" y="15"/>
                    </a:lnTo>
                    <a:lnTo>
                      <a:pt x="0" y="19"/>
                    </a:lnTo>
                    <a:lnTo>
                      <a:pt x="0" y="25"/>
                    </a:lnTo>
                    <a:lnTo>
                      <a:pt x="5" y="25"/>
                    </a:lnTo>
                    <a:lnTo>
                      <a:pt x="4" y="30"/>
                    </a:lnTo>
                    <a:lnTo>
                      <a:pt x="9" y="30"/>
                    </a:lnTo>
                    <a:lnTo>
                      <a:pt x="9" y="25"/>
                    </a:lnTo>
                    <a:lnTo>
                      <a:pt x="14" y="26"/>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493" name="Freeform 350">
                <a:extLst>
                  <a:ext uri="{FF2B5EF4-FFF2-40B4-BE49-F238E27FC236}">
                    <a16:creationId xmlns:a16="http://schemas.microsoft.com/office/drawing/2014/main" id="{2E840469-AEFD-4526-8BDC-4DD72EE35224}"/>
                  </a:ext>
                </a:extLst>
              </p:cNvPr>
              <p:cNvSpPr>
                <a:spLocks/>
              </p:cNvSpPr>
              <p:nvPr/>
            </p:nvSpPr>
            <p:spPr bwMode="auto">
              <a:xfrm>
                <a:off x="4773" y="995"/>
                <a:ext cx="4" cy="6"/>
              </a:xfrm>
              <a:custGeom>
                <a:avLst/>
                <a:gdLst>
                  <a:gd name="T0" fmla="*/ 4 w 21"/>
                  <a:gd name="T1" fmla="*/ 4 h 30"/>
                  <a:gd name="T2" fmla="*/ 4 w 21"/>
                  <a:gd name="T3" fmla="*/ 3 h 30"/>
                  <a:gd name="T4" fmla="*/ 4 w 21"/>
                  <a:gd name="T5" fmla="*/ 2 h 30"/>
                  <a:gd name="T6" fmla="*/ 4 w 21"/>
                  <a:gd name="T7" fmla="*/ 1 h 30"/>
                  <a:gd name="T8" fmla="*/ 3 w 21"/>
                  <a:gd name="T9" fmla="*/ 0 h 30"/>
                  <a:gd name="T10" fmla="*/ 2 w 21"/>
                  <a:gd name="T11" fmla="*/ 0 h 30"/>
                  <a:gd name="T12" fmla="*/ 2 w 21"/>
                  <a:gd name="T13" fmla="*/ 1 h 30"/>
                  <a:gd name="T14" fmla="*/ 1 w 21"/>
                  <a:gd name="T15" fmla="*/ 1 h 30"/>
                  <a:gd name="T16" fmla="*/ 0 w 21"/>
                  <a:gd name="T17" fmla="*/ 2 h 30"/>
                  <a:gd name="T18" fmla="*/ 0 w 21"/>
                  <a:gd name="T19" fmla="*/ 3 h 30"/>
                  <a:gd name="T20" fmla="*/ 0 w 21"/>
                  <a:gd name="T21" fmla="*/ 4 h 30"/>
                  <a:gd name="T22" fmla="*/ 0 w 21"/>
                  <a:gd name="T23" fmla="*/ 5 h 30"/>
                  <a:gd name="T24" fmla="*/ 1 w 21"/>
                  <a:gd name="T25" fmla="*/ 5 h 30"/>
                  <a:gd name="T26" fmla="*/ 1 w 21"/>
                  <a:gd name="T27" fmla="*/ 6 h 30"/>
                  <a:gd name="T28" fmla="*/ 2 w 21"/>
                  <a:gd name="T29" fmla="*/ 6 h 30"/>
                  <a:gd name="T30" fmla="*/ 2 w 21"/>
                  <a:gd name="T31" fmla="*/ 5 h 30"/>
                  <a:gd name="T32" fmla="*/ 3 w 21"/>
                  <a:gd name="T33" fmla="*/ 5 h 30"/>
                  <a:gd name="T34" fmla="*/ 4 w 21"/>
                  <a:gd name="T35" fmla="*/ 4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30"/>
                  <a:gd name="T56" fmla="*/ 21 w 21"/>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30">
                    <a:moveTo>
                      <a:pt x="19" y="21"/>
                    </a:moveTo>
                    <a:lnTo>
                      <a:pt x="19" y="16"/>
                    </a:lnTo>
                    <a:lnTo>
                      <a:pt x="21" y="11"/>
                    </a:lnTo>
                    <a:lnTo>
                      <a:pt x="21" y="5"/>
                    </a:lnTo>
                    <a:lnTo>
                      <a:pt x="16" y="1"/>
                    </a:lnTo>
                    <a:lnTo>
                      <a:pt x="11" y="0"/>
                    </a:lnTo>
                    <a:lnTo>
                      <a:pt x="11" y="5"/>
                    </a:lnTo>
                    <a:lnTo>
                      <a:pt x="6" y="4"/>
                    </a:lnTo>
                    <a:lnTo>
                      <a:pt x="1" y="10"/>
                    </a:lnTo>
                    <a:lnTo>
                      <a:pt x="0" y="15"/>
                    </a:lnTo>
                    <a:lnTo>
                      <a:pt x="0" y="19"/>
                    </a:lnTo>
                    <a:lnTo>
                      <a:pt x="0" y="25"/>
                    </a:lnTo>
                    <a:lnTo>
                      <a:pt x="5" y="25"/>
                    </a:lnTo>
                    <a:lnTo>
                      <a:pt x="4" y="30"/>
                    </a:lnTo>
                    <a:lnTo>
                      <a:pt x="9" y="30"/>
                    </a:lnTo>
                    <a:lnTo>
                      <a:pt x="9" y="25"/>
                    </a:lnTo>
                    <a:lnTo>
                      <a:pt x="14" y="26"/>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494" name="Freeform 351">
                <a:extLst>
                  <a:ext uri="{FF2B5EF4-FFF2-40B4-BE49-F238E27FC236}">
                    <a16:creationId xmlns:a16="http://schemas.microsoft.com/office/drawing/2014/main" id="{83B8AFDF-5303-4111-8A3A-67E31F30FFB2}"/>
                  </a:ext>
                </a:extLst>
              </p:cNvPr>
              <p:cNvSpPr>
                <a:spLocks/>
              </p:cNvSpPr>
              <p:nvPr/>
            </p:nvSpPr>
            <p:spPr bwMode="auto">
              <a:xfrm>
                <a:off x="4771" y="1050"/>
                <a:ext cx="5" cy="5"/>
              </a:xfrm>
              <a:custGeom>
                <a:avLst/>
                <a:gdLst>
                  <a:gd name="T0" fmla="*/ 4 w 25"/>
                  <a:gd name="T1" fmla="*/ 3 h 25"/>
                  <a:gd name="T2" fmla="*/ 5 w 25"/>
                  <a:gd name="T3" fmla="*/ 2 h 25"/>
                  <a:gd name="T4" fmla="*/ 5 w 25"/>
                  <a:gd name="T5" fmla="*/ 1 h 25"/>
                  <a:gd name="T6" fmla="*/ 4 w 25"/>
                  <a:gd name="T7" fmla="*/ 1 h 25"/>
                  <a:gd name="T8" fmla="*/ 4 w 25"/>
                  <a:gd name="T9" fmla="*/ 0 h 25"/>
                  <a:gd name="T10" fmla="*/ 3 w 25"/>
                  <a:gd name="T11" fmla="*/ 0 h 25"/>
                  <a:gd name="T12" fmla="*/ 2 w 25"/>
                  <a:gd name="T13" fmla="*/ 0 h 25"/>
                  <a:gd name="T14" fmla="*/ 1 w 25"/>
                  <a:gd name="T15" fmla="*/ 0 h 25"/>
                  <a:gd name="T16" fmla="*/ 1 w 25"/>
                  <a:gd name="T17" fmla="*/ 1 h 25"/>
                  <a:gd name="T18" fmla="*/ 0 w 25"/>
                  <a:gd name="T19" fmla="*/ 2 h 25"/>
                  <a:gd name="T20" fmla="*/ 0 w 25"/>
                  <a:gd name="T21" fmla="*/ 3 h 25"/>
                  <a:gd name="T22" fmla="*/ 0 w 25"/>
                  <a:gd name="T23" fmla="*/ 4 h 25"/>
                  <a:gd name="T24" fmla="*/ 1 w 25"/>
                  <a:gd name="T25" fmla="*/ 4 h 25"/>
                  <a:gd name="T26" fmla="*/ 1 w 25"/>
                  <a:gd name="T27" fmla="*/ 5 h 25"/>
                  <a:gd name="T28" fmla="*/ 2 w 25"/>
                  <a:gd name="T29" fmla="*/ 5 h 25"/>
                  <a:gd name="T30" fmla="*/ 3 w 25"/>
                  <a:gd name="T31" fmla="*/ 5 h 25"/>
                  <a:gd name="T32" fmla="*/ 4 w 25"/>
                  <a:gd name="T33" fmla="*/ 4 h 25"/>
                  <a:gd name="T34" fmla="*/ 4 w 25"/>
                  <a:gd name="T35" fmla="*/ 3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5"/>
                  <a:gd name="T56" fmla="*/ 25 w 25"/>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5">
                    <a:moveTo>
                      <a:pt x="19" y="16"/>
                    </a:moveTo>
                    <a:lnTo>
                      <a:pt x="25" y="11"/>
                    </a:lnTo>
                    <a:lnTo>
                      <a:pt x="25" y="5"/>
                    </a:lnTo>
                    <a:lnTo>
                      <a:pt x="20" y="5"/>
                    </a:lnTo>
                    <a:lnTo>
                      <a:pt x="21" y="1"/>
                    </a:lnTo>
                    <a:lnTo>
                      <a:pt x="17" y="0"/>
                    </a:lnTo>
                    <a:lnTo>
                      <a:pt x="11" y="0"/>
                    </a:lnTo>
                    <a:lnTo>
                      <a:pt x="7" y="0"/>
                    </a:lnTo>
                    <a:lnTo>
                      <a:pt x="7" y="4"/>
                    </a:lnTo>
                    <a:lnTo>
                      <a:pt x="1" y="9"/>
                    </a:lnTo>
                    <a:lnTo>
                      <a:pt x="1" y="13"/>
                    </a:lnTo>
                    <a:lnTo>
                      <a:pt x="0" y="19"/>
                    </a:lnTo>
                    <a:lnTo>
                      <a:pt x="6" y="19"/>
                    </a:lnTo>
                    <a:lnTo>
                      <a:pt x="4" y="25"/>
                    </a:lnTo>
                    <a:lnTo>
                      <a:pt x="9" y="25"/>
                    </a:lnTo>
                    <a:lnTo>
                      <a:pt x="15" y="25"/>
                    </a:lnTo>
                    <a:lnTo>
                      <a:pt x="19" y="20"/>
                    </a:lnTo>
                    <a:lnTo>
                      <a:pt x="19"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495" name="Freeform 352">
                <a:extLst>
                  <a:ext uri="{FF2B5EF4-FFF2-40B4-BE49-F238E27FC236}">
                    <a16:creationId xmlns:a16="http://schemas.microsoft.com/office/drawing/2014/main" id="{9C4D68CB-69AE-4D0E-936C-DB2EE7211BD6}"/>
                  </a:ext>
                </a:extLst>
              </p:cNvPr>
              <p:cNvSpPr>
                <a:spLocks/>
              </p:cNvSpPr>
              <p:nvPr/>
            </p:nvSpPr>
            <p:spPr bwMode="auto">
              <a:xfrm>
                <a:off x="4771" y="1050"/>
                <a:ext cx="5" cy="5"/>
              </a:xfrm>
              <a:custGeom>
                <a:avLst/>
                <a:gdLst>
                  <a:gd name="T0" fmla="*/ 4 w 25"/>
                  <a:gd name="T1" fmla="*/ 3 h 25"/>
                  <a:gd name="T2" fmla="*/ 5 w 25"/>
                  <a:gd name="T3" fmla="*/ 2 h 25"/>
                  <a:gd name="T4" fmla="*/ 5 w 25"/>
                  <a:gd name="T5" fmla="*/ 1 h 25"/>
                  <a:gd name="T6" fmla="*/ 4 w 25"/>
                  <a:gd name="T7" fmla="*/ 1 h 25"/>
                  <a:gd name="T8" fmla="*/ 4 w 25"/>
                  <a:gd name="T9" fmla="*/ 0 h 25"/>
                  <a:gd name="T10" fmla="*/ 3 w 25"/>
                  <a:gd name="T11" fmla="*/ 0 h 25"/>
                  <a:gd name="T12" fmla="*/ 2 w 25"/>
                  <a:gd name="T13" fmla="*/ 0 h 25"/>
                  <a:gd name="T14" fmla="*/ 1 w 25"/>
                  <a:gd name="T15" fmla="*/ 0 h 25"/>
                  <a:gd name="T16" fmla="*/ 1 w 25"/>
                  <a:gd name="T17" fmla="*/ 1 h 25"/>
                  <a:gd name="T18" fmla="*/ 0 w 25"/>
                  <a:gd name="T19" fmla="*/ 2 h 25"/>
                  <a:gd name="T20" fmla="*/ 0 w 25"/>
                  <a:gd name="T21" fmla="*/ 3 h 25"/>
                  <a:gd name="T22" fmla="*/ 0 w 25"/>
                  <a:gd name="T23" fmla="*/ 4 h 25"/>
                  <a:gd name="T24" fmla="*/ 1 w 25"/>
                  <a:gd name="T25" fmla="*/ 4 h 25"/>
                  <a:gd name="T26" fmla="*/ 1 w 25"/>
                  <a:gd name="T27" fmla="*/ 5 h 25"/>
                  <a:gd name="T28" fmla="*/ 2 w 25"/>
                  <a:gd name="T29" fmla="*/ 5 h 25"/>
                  <a:gd name="T30" fmla="*/ 3 w 25"/>
                  <a:gd name="T31" fmla="*/ 5 h 25"/>
                  <a:gd name="T32" fmla="*/ 4 w 25"/>
                  <a:gd name="T33" fmla="*/ 4 h 25"/>
                  <a:gd name="T34" fmla="*/ 4 w 25"/>
                  <a:gd name="T35" fmla="*/ 3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5"/>
                  <a:gd name="T56" fmla="*/ 25 w 25"/>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5">
                    <a:moveTo>
                      <a:pt x="19" y="16"/>
                    </a:moveTo>
                    <a:lnTo>
                      <a:pt x="25" y="11"/>
                    </a:lnTo>
                    <a:lnTo>
                      <a:pt x="25" y="5"/>
                    </a:lnTo>
                    <a:lnTo>
                      <a:pt x="20" y="5"/>
                    </a:lnTo>
                    <a:lnTo>
                      <a:pt x="21" y="1"/>
                    </a:lnTo>
                    <a:lnTo>
                      <a:pt x="17" y="0"/>
                    </a:lnTo>
                    <a:lnTo>
                      <a:pt x="11" y="0"/>
                    </a:lnTo>
                    <a:lnTo>
                      <a:pt x="7" y="0"/>
                    </a:lnTo>
                    <a:lnTo>
                      <a:pt x="7" y="4"/>
                    </a:lnTo>
                    <a:lnTo>
                      <a:pt x="1" y="9"/>
                    </a:lnTo>
                    <a:lnTo>
                      <a:pt x="1" y="13"/>
                    </a:lnTo>
                    <a:lnTo>
                      <a:pt x="0" y="19"/>
                    </a:lnTo>
                    <a:lnTo>
                      <a:pt x="6" y="19"/>
                    </a:lnTo>
                    <a:lnTo>
                      <a:pt x="4" y="25"/>
                    </a:lnTo>
                    <a:lnTo>
                      <a:pt x="9" y="25"/>
                    </a:lnTo>
                    <a:lnTo>
                      <a:pt x="15" y="25"/>
                    </a:lnTo>
                    <a:lnTo>
                      <a:pt x="19" y="20"/>
                    </a:lnTo>
                    <a:lnTo>
                      <a:pt x="19"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496" name="Freeform 353">
                <a:extLst>
                  <a:ext uri="{FF2B5EF4-FFF2-40B4-BE49-F238E27FC236}">
                    <a16:creationId xmlns:a16="http://schemas.microsoft.com/office/drawing/2014/main" id="{37487009-B4CF-429E-ABB5-A61E29C9A185}"/>
                  </a:ext>
                </a:extLst>
              </p:cNvPr>
              <p:cNvSpPr>
                <a:spLocks/>
              </p:cNvSpPr>
              <p:nvPr/>
            </p:nvSpPr>
            <p:spPr bwMode="auto">
              <a:xfrm>
                <a:off x="4778" y="1013"/>
                <a:ext cx="5" cy="6"/>
              </a:xfrm>
              <a:custGeom>
                <a:avLst/>
                <a:gdLst>
                  <a:gd name="T0" fmla="*/ 4 w 25"/>
                  <a:gd name="T1" fmla="*/ 4 h 31"/>
                  <a:gd name="T2" fmla="*/ 4 w 25"/>
                  <a:gd name="T3" fmla="*/ 3 h 31"/>
                  <a:gd name="T4" fmla="*/ 5 w 25"/>
                  <a:gd name="T5" fmla="*/ 3 h 31"/>
                  <a:gd name="T6" fmla="*/ 5 w 25"/>
                  <a:gd name="T7" fmla="*/ 2 h 31"/>
                  <a:gd name="T8" fmla="*/ 5 w 25"/>
                  <a:gd name="T9" fmla="*/ 1 h 31"/>
                  <a:gd name="T10" fmla="*/ 4 w 25"/>
                  <a:gd name="T11" fmla="*/ 1 h 31"/>
                  <a:gd name="T12" fmla="*/ 4 w 25"/>
                  <a:gd name="T13" fmla="*/ 0 h 31"/>
                  <a:gd name="T14" fmla="*/ 3 w 25"/>
                  <a:gd name="T15" fmla="*/ 0 h 31"/>
                  <a:gd name="T16" fmla="*/ 2 w 25"/>
                  <a:gd name="T17" fmla="*/ 0 h 31"/>
                  <a:gd name="T18" fmla="*/ 2 w 25"/>
                  <a:gd name="T19" fmla="*/ 1 h 31"/>
                  <a:gd name="T20" fmla="*/ 1 w 25"/>
                  <a:gd name="T21" fmla="*/ 1 h 31"/>
                  <a:gd name="T22" fmla="*/ 1 w 25"/>
                  <a:gd name="T23" fmla="*/ 2 h 31"/>
                  <a:gd name="T24" fmla="*/ 0 w 25"/>
                  <a:gd name="T25" fmla="*/ 2 h 31"/>
                  <a:gd name="T26" fmla="*/ 0 w 25"/>
                  <a:gd name="T27" fmla="*/ 3 h 31"/>
                  <a:gd name="T28" fmla="*/ 0 w 25"/>
                  <a:gd name="T29" fmla="*/ 4 h 31"/>
                  <a:gd name="T30" fmla="*/ 0 w 25"/>
                  <a:gd name="T31" fmla="*/ 5 h 31"/>
                  <a:gd name="T32" fmla="*/ 1 w 25"/>
                  <a:gd name="T33" fmla="*/ 5 h 31"/>
                  <a:gd name="T34" fmla="*/ 2 w 25"/>
                  <a:gd name="T35" fmla="*/ 5 h 31"/>
                  <a:gd name="T36" fmla="*/ 2 w 25"/>
                  <a:gd name="T37" fmla="*/ 6 h 31"/>
                  <a:gd name="T38" fmla="*/ 2 w 25"/>
                  <a:gd name="T39" fmla="*/ 5 h 31"/>
                  <a:gd name="T40" fmla="*/ 3 w 25"/>
                  <a:gd name="T41" fmla="*/ 5 h 31"/>
                  <a:gd name="T42" fmla="*/ 4 w 25"/>
                  <a:gd name="T43" fmla="*/ 5 h 31"/>
                  <a:gd name="T44" fmla="*/ 4 w 25"/>
                  <a:gd name="T45" fmla="*/ 4 h 3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5"/>
                  <a:gd name="T70" fmla="*/ 0 h 31"/>
                  <a:gd name="T71" fmla="*/ 25 w 25"/>
                  <a:gd name="T72" fmla="*/ 31 h 3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5" h="31">
                    <a:moveTo>
                      <a:pt x="19" y="22"/>
                    </a:moveTo>
                    <a:lnTo>
                      <a:pt x="19" y="16"/>
                    </a:lnTo>
                    <a:lnTo>
                      <a:pt x="24" y="17"/>
                    </a:lnTo>
                    <a:lnTo>
                      <a:pt x="25" y="12"/>
                    </a:lnTo>
                    <a:lnTo>
                      <a:pt x="25" y="7"/>
                    </a:lnTo>
                    <a:lnTo>
                      <a:pt x="20" y="7"/>
                    </a:lnTo>
                    <a:lnTo>
                      <a:pt x="20" y="2"/>
                    </a:lnTo>
                    <a:lnTo>
                      <a:pt x="16" y="2"/>
                    </a:lnTo>
                    <a:lnTo>
                      <a:pt x="11" y="0"/>
                    </a:lnTo>
                    <a:lnTo>
                      <a:pt x="11" y="6"/>
                    </a:lnTo>
                    <a:lnTo>
                      <a:pt x="6" y="6"/>
                    </a:lnTo>
                    <a:lnTo>
                      <a:pt x="6" y="11"/>
                    </a:lnTo>
                    <a:lnTo>
                      <a:pt x="1" y="11"/>
                    </a:lnTo>
                    <a:lnTo>
                      <a:pt x="0" y="15"/>
                    </a:lnTo>
                    <a:lnTo>
                      <a:pt x="0" y="20"/>
                    </a:lnTo>
                    <a:lnTo>
                      <a:pt x="0" y="25"/>
                    </a:lnTo>
                    <a:lnTo>
                      <a:pt x="5" y="25"/>
                    </a:lnTo>
                    <a:lnTo>
                      <a:pt x="9" y="26"/>
                    </a:lnTo>
                    <a:lnTo>
                      <a:pt x="9" y="31"/>
                    </a:lnTo>
                    <a:lnTo>
                      <a:pt x="9" y="26"/>
                    </a:lnTo>
                    <a:lnTo>
                      <a:pt x="14" y="26"/>
                    </a:lnTo>
                    <a:lnTo>
                      <a:pt x="18" y="26"/>
                    </a:lnTo>
                    <a:lnTo>
                      <a:pt x="19"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497" name="Freeform 354">
                <a:extLst>
                  <a:ext uri="{FF2B5EF4-FFF2-40B4-BE49-F238E27FC236}">
                    <a16:creationId xmlns:a16="http://schemas.microsoft.com/office/drawing/2014/main" id="{33FADFA3-2087-448D-B1DB-7025AF3F16D2}"/>
                  </a:ext>
                </a:extLst>
              </p:cNvPr>
              <p:cNvSpPr>
                <a:spLocks/>
              </p:cNvSpPr>
              <p:nvPr/>
            </p:nvSpPr>
            <p:spPr bwMode="auto">
              <a:xfrm>
                <a:off x="4778" y="1013"/>
                <a:ext cx="5" cy="6"/>
              </a:xfrm>
              <a:custGeom>
                <a:avLst/>
                <a:gdLst>
                  <a:gd name="T0" fmla="*/ 4 w 25"/>
                  <a:gd name="T1" fmla="*/ 4 h 31"/>
                  <a:gd name="T2" fmla="*/ 4 w 25"/>
                  <a:gd name="T3" fmla="*/ 3 h 31"/>
                  <a:gd name="T4" fmla="*/ 5 w 25"/>
                  <a:gd name="T5" fmla="*/ 3 h 31"/>
                  <a:gd name="T6" fmla="*/ 5 w 25"/>
                  <a:gd name="T7" fmla="*/ 2 h 31"/>
                  <a:gd name="T8" fmla="*/ 5 w 25"/>
                  <a:gd name="T9" fmla="*/ 1 h 31"/>
                  <a:gd name="T10" fmla="*/ 4 w 25"/>
                  <a:gd name="T11" fmla="*/ 1 h 31"/>
                  <a:gd name="T12" fmla="*/ 4 w 25"/>
                  <a:gd name="T13" fmla="*/ 0 h 31"/>
                  <a:gd name="T14" fmla="*/ 3 w 25"/>
                  <a:gd name="T15" fmla="*/ 0 h 31"/>
                  <a:gd name="T16" fmla="*/ 2 w 25"/>
                  <a:gd name="T17" fmla="*/ 0 h 31"/>
                  <a:gd name="T18" fmla="*/ 2 w 25"/>
                  <a:gd name="T19" fmla="*/ 1 h 31"/>
                  <a:gd name="T20" fmla="*/ 1 w 25"/>
                  <a:gd name="T21" fmla="*/ 1 h 31"/>
                  <a:gd name="T22" fmla="*/ 1 w 25"/>
                  <a:gd name="T23" fmla="*/ 2 h 31"/>
                  <a:gd name="T24" fmla="*/ 0 w 25"/>
                  <a:gd name="T25" fmla="*/ 2 h 31"/>
                  <a:gd name="T26" fmla="*/ 0 w 25"/>
                  <a:gd name="T27" fmla="*/ 3 h 31"/>
                  <a:gd name="T28" fmla="*/ 0 w 25"/>
                  <a:gd name="T29" fmla="*/ 4 h 31"/>
                  <a:gd name="T30" fmla="*/ 0 w 25"/>
                  <a:gd name="T31" fmla="*/ 5 h 31"/>
                  <a:gd name="T32" fmla="*/ 1 w 25"/>
                  <a:gd name="T33" fmla="*/ 5 h 31"/>
                  <a:gd name="T34" fmla="*/ 2 w 25"/>
                  <a:gd name="T35" fmla="*/ 5 h 31"/>
                  <a:gd name="T36" fmla="*/ 2 w 25"/>
                  <a:gd name="T37" fmla="*/ 6 h 31"/>
                  <a:gd name="T38" fmla="*/ 2 w 25"/>
                  <a:gd name="T39" fmla="*/ 5 h 31"/>
                  <a:gd name="T40" fmla="*/ 3 w 25"/>
                  <a:gd name="T41" fmla="*/ 5 h 31"/>
                  <a:gd name="T42" fmla="*/ 4 w 25"/>
                  <a:gd name="T43" fmla="*/ 5 h 31"/>
                  <a:gd name="T44" fmla="*/ 4 w 25"/>
                  <a:gd name="T45" fmla="*/ 4 h 3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5"/>
                  <a:gd name="T70" fmla="*/ 0 h 31"/>
                  <a:gd name="T71" fmla="*/ 25 w 25"/>
                  <a:gd name="T72" fmla="*/ 31 h 3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5" h="31">
                    <a:moveTo>
                      <a:pt x="19" y="22"/>
                    </a:moveTo>
                    <a:lnTo>
                      <a:pt x="19" y="16"/>
                    </a:lnTo>
                    <a:lnTo>
                      <a:pt x="24" y="17"/>
                    </a:lnTo>
                    <a:lnTo>
                      <a:pt x="25" y="12"/>
                    </a:lnTo>
                    <a:lnTo>
                      <a:pt x="25" y="7"/>
                    </a:lnTo>
                    <a:lnTo>
                      <a:pt x="20" y="7"/>
                    </a:lnTo>
                    <a:lnTo>
                      <a:pt x="20" y="2"/>
                    </a:lnTo>
                    <a:lnTo>
                      <a:pt x="16" y="2"/>
                    </a:lnTo>
                    <a:lnTo>
                      <a:pt x="11" y="0"/>
                    </a:lnTo>
                    <a:lnTo>
                      <a:pt x="11" y="6"/>
                    </a:lnTo>
                    <a:lnTo>
                      <a:pt x="6" y="6"/>
                    </a:lnTo>
                    <a:lnTo>
                      <a:pt x="6" y="11"/>
                    </a:lnTo>
                    <a:lnTo>
                      <a:pt x="1" y="11"/>
                    </a:lnTo>
                    <a:lnTo>
                      <a:pt x="0" y="15"/>
                    </a:lnTo>
                    <a:lnTo>
                      <a:pt x="0" y="20"/>
                    </a:lnTo>
                    <a:lnTo>
                      <a:pt x="0" y="25"/>
                    </a:lnTo>
                    <a:lnTo>
                      <a:pt x="5" y="25"/>
                    </a:lnTo>
                    <a:lnTo>
                      <a:pt x="9" y="26"/>
                    </a:lnTo>
                    <a:lnTo>
                      <a:pt x="9" y="31"/>
                    </a:lnTo>
                    <a:lnTo>
                      <a:pt x="9" y="26"/>
                    </a:lnTo>
                    <a:lnTo>
                      <a:pt x="14" y="26"/>
                    </a:lnTo>
                    <a:lnTo>
                      <a:pt x="18" y="26"/>
                    </a:lnTo>
                    <a:lnTo>
                      <a:pt x="19"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498" name="Freeform 355">
                <a:extLst>
                  <a:ext uri="{FF2B5EF4-FFF2-40B4-BE49-F238E27FC236}">
                    <a16:creationId xmlns:a16="http://schemas.microsoft.com/office/drawing/2014/main" id="{C66E889D-6BD8-48A9-A8A3-0436ABE2C610}"/>
                  </a:ext>
                </a:extLst>
              </p:cNvPr>
              <p:cNvSpPr>
                <a:spLocks/>
              </p:cNvSpPr>
              <p:nvPr/>
            </p:nvSpPr>
            <p:spPr bwMode="auto">
              <a:xfrm>
                <a:off x="4752" y="948"/>
                <a:ext cx="14" cy="19"/>
              </a:xfrm>
              <a:custGeom>
                <a:avLst/>
                <a:gdLst>
                  <a:gd name="T0" fmla="*/ 14 w 68"/>
                  <a:gd name="T1" fmla="*/ 10 h 97"/>
                  <a:gd name="T2" fmla="*/ 14 w 68"/>
                  <a:gd name="T3" fmla="*/ 9 h 97"/>
                  <a:gd name="T4" fmla="*/ 14 w 68"/>
                  <a:gd name="T5" fmla="*/ 7 h 97"/>
                  <a:gd name="T6" fmla="*/ 13 w 68"/>
                  <a:gd name="T7" fmla="*/ 5 h 97"/>
                  <a:gd name="T8" fmla="*/ 12 w 68"/>
                  <a:gd name="T9" fmla="*/ 5 h 97"/>
                  <a:gd name="T10" fmla="*/ 12 w 68"/>
                  <a:gd name="T11" fmla="*/ 4 h 97"/>
                  <a:gd name="T12" fmla="*/ 11 w 68"/>
                  <a:gd name="T13" fmla="*/ 2 h 97"/>
                  <a:gd name="T14" fmla="*/ 11 w 68"/>
                  <a:gd name="T15" fmla="*/ 1 h 97"/>
                  <a:gd name="T16" fmla="*/ 9 w 68"/>
                  <a:gd name="T17" fmla="*/ 1 h 97"/>
                  <a:gd name="T18" fmla="*/ 9 w 68"/>
                  <a:gd name="T19" fmla="*/ 0 h 97"/>
                  <a:gd name="T20" fmla="*/ 8 w 68"/>
                  <a:gd name="T21" fmla="*/ 0 h 97"/>
                  <a:gd name="T22" fmla="*/ 6 w 68"/>
                  <a:gd name="T23" fmla="*/ 0 h 97"/>
                  <a:gd name="T24" fmla="*/ 5 w 68"/>
                  <a:gd name="T25" fmla="*/ 1 h 97"/>
                  <a:gd name="T26" fmla="*/ 4 w 68"/>
                  <a:gd name="T27" fmla="*/ 1 h 97"/>
                  <a:gd name="T28" fmla="*/ 4 w 68"/>
                  <a:gd name="T29" fmla="*/ 2 h 97"/>
                  <a:gd name="T30" fmla="*/ 3 w 68"/>
                  <a:gd name="T31" fmla="*/ 3 h 97"/>
                  <a:gd name="T32" fmla="*/ 2 w 68"/>
                  <a:gd name="T33" fmla="*/ 4 h 97"/>
                  <a:gd name="T34" fmla="*/ 1 w 68"/>
                  <a:gd name="T35" fmla="*/ 5 h 97"/>
                  <a:gd name="T36" fmla="*/ 0 w 68"/>
                  <a:gd name="T37" fmla="*/ 6 h 97"/>
                  <a:gd name="T38" fmla="*/ 0 w 68"/>
                  <a:gd name="T39" fmla="*/ 7 h 97"/>
                  <a:gd name="T40" fmla="*/ 0 w 68"/>
                  <a:gd name="T41" fmla="*/ 10 h 97"/>
                  <a:gd name="T42" fmla="*/ 0 w 68"/>
                  <a:gd name="T43" fmla="*/ 10 h 97"/>
                  <a:gd name="T44" fmla="*/ 1 w 68"/>
                  <a:gd name="T45" fmla="*/ 12 h 97"/>
                  <a:gd name="T46" fmla="*/ 1 w 68"/>
                  <a:gd name="T47" fmla="*/ 14 h 97"/>
                  <a:gd name="T48" fmla="*/ 2 w 68"/>
                  <a:gd name="T49" fmla="*/ 15 h 97"/>
                  <a:gd name="T50" fmla="*/ 1 w 68"/>
                  <a:gd name="T51" fmla="*/ 15 h 97"/>
                  <a:gd name="T52" fmla="*/ 2 w 68"/>
                  <a:gd name="T53" fmla="*/ 17 h 97"/>
                  <a:gd name="T54" fmla="*/ 3 w 68"/>
                  <a:gd name="T55" fmla="*/ 17 h 97"/>
                  <a:gd name="T56" fmla="*/ 4 w 68"/>
                  <a:gd name="T57" fmla="*/ 18 h 97"/>
                  <a:gd name="T58" fmla="*/ 5 w 68"/>
                  <a:gd name="T59" fmla="*/ 19 h 97"/>
                  <a:gd name="T60" fmla="*/ 7 w 68"/>
                  <a:gd name="T61" fmla="*/ 19 h 97"/>
                  <a:gd name="T62" fmla="*/ 8 w 68"/>
                  <a:gd name="T63" fmla="*/ 19 h 97"/>
                  <a:gd name="T64" fmla="*/ 9 w 68"/>
                  <a:gd name="T65" fmla="*/ 18 h 97"/>
                  <a:gd name="T66" fmla="*/ 10 w 68"/>
                  <a:gd name="T67" fmla="*/ 18 h 97"/>
                  <a:gd name="T68" fmla="*/ 11 w 68"/>
                  <a:gd name="T69" fmla="*/ 17 h 97"/>
                  <a:gd name="T70" fmla="*/ 11 w 68"/>
                  <a:gd name="T71" fmla="*/ 16 h 97"/>
                  <a:gd name="T72" fmla="*/ 12 w 68"/>
                  <a:gd name="T73" fmla="*/ 15 h 97"/>
                  <a:gd name="T74" fmla="*/ 12 w 68"/>
                  <a:gd name="T75" fmla="*/ 13 h 97"/>
                  <a:gd name="T76" fmla="*/ 14 w 68"/>
                  <a:gd name="T77" fmla="*/ 12 h 97"/>
                  <a:gd name="T78" fmla="*/ 14 w 68"/>
                  <a:gd name="T79" fmla="*/ 12 h 97"/>
                  <a:gd name="T80" fmla="*/ 14 w 68"/>
                  <a:gd name="T81" fmla="*/ 10 h 9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97"/>
                  <a:gd name="T125" fmla="*/ 68 w 68"/>
                  <a:gd name="T126" fmla="*/ 97 h 9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97">
                    <a:moveTo>
                      <a:pt x="67" y="49"/>
                    </a:moveTo>
                    <a:lnTo>
                      <a:pt x="68" y="44"/>
                    </a:lnTo>
                    <a:lnTo>
                      <a:pt x="68" y="34"/>
                    </a:lnTo>
                    <a:lnTo>
                      <a:pt x="65" y="28"/>
                    </a:lnTo>
                    <a:lnTo>
                      <a:pt x="60" y="23"/>
                    </a:lnTo>
                    <a:lnTo>
                      <a:pt x="60" y="18"/>
                    </a:lnTo>
                    <a:lnTo>
                      <a:pt x="55" y="12"/>
                    </a:lnTo>
                    <a:lnTo>
                      <a:pt x="52" y="7"/>
                    </a:lnTo>
                    <a:lnTo>
                      <a:pt x="46" y="7"/>
                    </a:lnTo>
                    <a:lnTo>
                      <a:pt x="43" y="1"/>
                    </a:lnTo>
                    <a:lnTo>
                      <a:pt x="39" y="1"/>
                    </a:lnTo>
                    <a:lnTo>
                      <a:pt x="28" y="0"/>
                    </a:lnTo>
                    <a:lnTo>
                      <a:pt x="24" y="4"/>
                    </a:lnTo>
                    <a:lnTo>
                      <a:pt x="18" y="4"/>
                    </a:lnTo>
                    <a:lnTo>
                      <a:pt x="18" y="9"/>
                    </a:lnTo>
                    <a:lnTo>
                      <a:pt x="13" y="13"/>
                    </a:lnTo>
                    <a:lnTo>
                      <a:pt x="8" y="18"/>
                    </a:lnTo>
                    <a:lnTo>
                      <a:pt x="7" y="28"/>
                    </a:lnTo>
                    <a:lnTo>
                      <a:pt x="1" y="33"/>
                    </a:lnTo>
                    <a:lnTo>
                      <a:pt x="1" y="38"/>
                    </a:lnTo>
                    <a:lnTo>
                      <a:pt x="0" y="49"/>
                    </a:lnTo>
                    <a:lnTo>
                      <a:pt x="0" y="53"/>
                    </a:lnTo>
                    <a:lnTo>
                      <a:pt x="3" y="63"/>
                    </a:lnTo>
                    <a:lnTo>
                      <a:pt x="3" y="69"/>
                    </a:lnTo>
                    <a:lnTo>
                      <a:pt x="8" y="75"/>
                    </a:lnTo>
                    <a:lnTo>
                      <a:pt x="7" y="79"/>
                    </a:lnTo>
                    <a:lnTo>
                      <a:pt x="11" y="85"/>
                    </a:lnTo>
                    <a:lnTo>
                      <a:pt x="16" y="89"/>
                    </a:lnTo>
                    <a:lnTo>
                      <a:pt x="20" y="90"/>
                    </a:lnTo>
                    <a:lnTo>
                      <a:pt x="25" y="96"/>
                    </a:lnTo>
                    <a:lnTo>
                      <a:pt x="34" y="96"/>
                    </a:lnTo>
                    <a:lnTo>
                      <a:pt x="39" y="97"/>
                    </a:lnTo>
                    <a:lnTo>
                      <a:pt x="44" y="93"/>
                    </a:lnTo>
                    <a:lnTo>
                      <a:pt x="49" y="93"/>
                    </a:lnTo>
                    <a:lnTo>
                      <a:pt x="54" y="88"/>
                    </a:lnTo>
                    <a:lnTo>
                      <a:pt x="54" y="82"/>
                    </a:lnTo>
                    <a:lnTo>
                      <a:pt x="60" y="78"/>
                    </a:lnTo>
                    <a:lnTo>
                      <a:pt x="60" y="68"/>
                    </a:lnTo>
                    <a:lnTo>
                      <a:pt x="66" y="63"/>
                    </a:lnTo>
                    <a:lnTo>
                      <a:pt x="66" y="59"/>
                    </a:lnTo>
                    <a:lnTo>
                      <a:pt x="67" y="49"/>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499" name="Freeform 356">
                <a:extLst>
                  <a:ext uri="{FF2B5EF4-FFF2-40B4-BE49-F238E27FC236}">
                    <a16:creationId xmlns:a16="http://schemas.microsoft.com/office/drawing/2014/main" id="{6F7DFBC1-2126-43D3-B284-A9138B0C825F}"/>
                  </a:ext>
                </a:extLst>
              </p:cNvPr>
              <p:cNvSpPr>
                <a:spLocks/>
              </p:cNvSpPr>
              <p:nvPr/>
            </p:nvSpPr>
            <p:spPr bwMode="auto">
              <a:xfrm>
                <a:off x="4752" y="948"/>
                <a:ext cx="14" cy="19"/>
              </a:xfrm>
              <a:custGeom>
                <a:avLst/>
                <a:gdLst>
                  <a:gd name="T0" fmla="*/ 14 w 68"/>
                  <a:gd name="T1" fmla="*/ 10 h 97"/>
                  <a:gd name="T2" fmla="*/ 14 w 68"/>
                  <a:gd name="T3" fmla="*/ 9 h 97"/>
                  <a:gd name="T4" fmla="*/ 14 w 68"/>
                  <a:gd name="T5" fmla="*/ 7 h 97"/>
                  <a:gd name="T6" fmla="*/ 13 w 68"/>
                  <a:gd name="T7" fmla="*/ 5 h 97"/>
                  <a:gd name="T8" fmla="*/ 12 w 68"/>
                  <a:gd name="T9" fmla="*/ 5 h 97"/>
                  <a:gd name="T10" fmla="*/ 12 w 68"/>
                  <a:gd name="T11" fmla="*/ 4 h 97"/>
                  <a:gd name="T12" fmla="*/ 11 w 68"/>
                  <a:gd name="T13" fmla="*/ 2 h 97"/>
                  <a:gd name="T14" fmla="*/ 11 w 68"/>
                  <a:gd name="T15" fmla="*/ 1 h 97"/>
                  <a:gd name="T16" fmla="*/ 9 w 68"/>
                  <a:gd name="T17" fmla="*/ 1 h 97"/>
                  <a:gd name="T18" fmla="*/ 9 w 68"/>
                  <a:gd name="T19" fmla="*/ 0 h 97"/>
                  <a:gd name="T20" fmla="*/ 8 w 68"/>
                  <a:gd name="T21" fmla="*/ 0 h 97"/>
                  <a:gd name="T22" fmla="*/ 6 w 68"/>
                  <a:gd name="T23" fmla="*/ 0 h 97"/>
                  <a:gd name="T24" fmla="*/ 5 w 68"/>
                  <a:gd name="T25" fmla="*/ 1 h 97"/>
                  <a:gd name="T26" fmla="*/ 4 w 68"/>
                  <a:gd name="T27" fmla="*/ 1 h 97"/>
                  <a:gd name="T28" fmla="*/ 4 w 68"/>
                  <a:gd name="T29" fmla="*/ 2 h 97"/>
                  <a:gd name="T30" fmla="*/ 3 w 68"/>
                  <a:gd name="T31" fmla="*/ 3 h 97"/>
                  <a:gd name="T32" fmla="*/ 2 w 68"/>
                  <a:gd name="T33" fmla="*/ 4 h 97"/>
                  <a:gd name="T34" fmla="*/ 1 w 68"/>
                  <a:gd name="T35" fmla="*/ 5 h 97"/>
                  <a:gd name="T36" fmla="*/ 0 w 68"/>
                  <a:gd name="T37" fmla="*/ 6 h 97"/>
                  <a:gd name="T38" fmla="*/ 0 w 68"/>
                  <a:gd name="T39" fmla="*/ 7 h 97"/>
                  <a:gd name="T40" fmla="*/ 0 w 68"/>
                  <a:gd name="T41" fmla="*/ 10 h 97"/>
                  <a:gd name="T42" fmla="*/ 0 w 68"/>
                  <a:gd name="T43" fmla="*/ 10 h 97"/>
                  <a:gd name="T44" fmla="*/ 1 w 68"/>
                  <a:gd name="T45" fmla="*/ 12 h 97"/>
                  <a:gd name="T46" fmla="*/ 1 w 68"/>
                  <a:gd name="T47" fmla="*/ 14 h 97"/>
                  <a:gd name="T48" fmla="*/ 2 w 68"/>
                  <a:gd name="T49" fmla="*/ 15 h 97"/>
                  <a:gd name="T50" fmla="*/ 1 w 68"/>
                  <a:gd name="T51" fmla="*/ 15 h 97"/>
                  <a:gd name="T52" fmla="*/ 2 w 68"/>
                  <a:gd name="T53" fmla="*/ 17 h 97"/>
                  <a:gd name="T54" fmla="*/ 3 w 68"/>
                  <a:gd name="T55" fmla="*/ 17 h 97"/>
                  <a:gd name="T56" fmla="*/ 4 w 68"/>
                  <a:gd name="T57" fmla="*/ 18 h 97"/>
                  <a:gd name="T58" fmla="*/ 5 w 68"/>
                  <a:gd name="T59" fmla="*/ 19 h 97"/>
                  <a:gd name="T60" fmla="*/ 7 w 68"/>
                  <a:gd name="T61" fmla="*/ 19 h 97"/>
                  <a:gd name="T62" fmla="*/ 8 w 68"/>
                  <a:gd name="T63" fmla="*/ 19 h 97"/>
                  <a:gd name="T64" fmla="*/ 9 w 68"/>
                  <a:gd name="T65" fmla="*/ 18 h 97"/>
                  <a:gd name="T66" fmla="*/ 10 w 68"/>
                  <a:gd name="T67" fmla="*/ 18 h 97"/>
                  <a:gd name="T68" fmla="*/ 11 w 68"/>
                  <a:gd name="T69" fmla="*/ 17 h 97"/>
                  <a:gd name="T70" fmla="*/ 11 w 68"/>
                  <a:gd name="T71" fmla="*/ 16 h 97"/>
                  <a:gd name="T72" fmla="*/ 12 w 68"/>
                  <a:gd name="T73" fmla="*/ 15 h 97"/>
                  <a:gd name="T74" fmla="*/ 12 w 68"/>
                  <a:gd name="T75" fmla="*/ 13 h 97"/>
                  <a:gd name="T76" fmla="*/ 14 w 68"/>
                  <a:gd name="T77" fmla="*/ 12 h 97"/>
                  <a:gd name="T78" fmla="*/ 14 w 68"/>
                  <a:gd name="T79" fmla="*/ 12 h 97"/>
                  <a:gd name="T80" fmla="*/ 14 w 68"/>
                  <a:gd name="T81" fmla="*/ 10 h 9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97"/>
                  <a:gd name="T125" fmla="*/ 68 w 68"/>
                  <a:gd name="T126" fmla="*/ 97 h 9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97">
                    <a:moveTo>
                      <a:pt x="67" y="49"/>
                    </a:moveTo>
                    <a:lnTo>
                      <a:pt x="68" y="44"/>
                    </a:lnTo>
                    <a:lnTo>
                      <a:pt x="68" y="34"/>
                    </a:lnTo>
                    <a:lnTo>
                      <a:pt x="65" y="28"/>
                    </a:lnTo>
                    <a:lnTo>
                      <a:pt x="60" y="23"/>
                    </a:lnTo>
                    <a:lnTo>
                      <a:pt x="60" y="18"/>
                    </a:lnTo>
                    <a:lnTo>
                      <a:pt x="55" y="12"/>
                    </a:lnTo>
                    <a:lnTo>
                      <a:pt x="52" y="7"/>
                    </a:lnTo>
                    <a:lnTo>
                      <a:pt x="46" y="7"/>
                    </a:lnTo>
                    <a:lnTo>
                      <a:pt x="43" y="1"/>
                    </a:lnTo>
                    <a:lnTo>
                      <a:pt x="39" y="1"/>
                    </a:lnTo>
                    <a:lnTo>
                      <a:pt x="28" y="0"/>
                    </a:lnTo>
                    <a:lnTo>
                      <a:pt x="24" y="4"/>
                    </a:lnTo>
                    <a:lnTo>
                      <a:pt x="18" y="4"/>
                    </a:lnTo>
                    <a:lnTo>
                      <a:pt x="18" y="9"/>
                    </a:lnTo>
                    <a:lnTo>
                      <a:pt x="13" y="13"/>
                    </a:lnTo>
                    <a:lnTo>
                      <a:pt x="8" y="18"/>
                    </a:lnTo>
                    <a:lnTo>
                      <a:pt x="7" y="28"/>
                    </a:lnTo>
                    <a:lnTo>
                      <a:pt x="1" y="33"/>
                    </a:lnTo>
                    <a:lnTo>
                      <a:pt x="1" y="38"/>
                    </a:lnTo>
                    <a:lnTo>
                      <a:pt x="0" y="49"/>
                    </a:lnTo>
                    <a:lnTo>
                      <a:pt x="0" y="53"/>
                    </a:lnTo>
                    <a:lnTo>
                      <a:pt x="3" y="63"/>
                    </a:lnTo>
                    <a:lnTo>
                      <a:pt x="3" y="69"/>
                    </a:lnTo>
                    <a:lnTo>
                      <a:pt x="8" y="75"/>
                    </a:lnTo>
                    <a:lnTo>
                      <a:pt x="7" y="79"/>
                    </a:lnTo>
                    <a:lnTo>
                      <a:pt x="11" y="85"/>
                    </a:lnTo>
                    <a:lnTo>
                      <a:pt x="16" y="89"/>
                    </a:lnTo>
                    <a:lnTo>
                      <a:pt x="20" y="90"/>
                    </a:lnTo>
                    <a:lnTo>
                      <a:pt x="25" y="96"/>
                    </a:lnTo>
                    <a:lnTo>
                      <a:pt x="34" y="96"/>
                    </a:lnTo>
                    <a:lnTo>
                      <a:pt x="39" y="97"/>
                    </a:lnTo>
                    <a:lnTo>
                      <a:pt x="44" y="93"/>
                    </a:lnTo>
                    <a:lnTo>
                      <a:pt x="49" y="93"/>
                    </a:lnTo>
                    <a:lnTo>
                      <a:pt x="54" y="88"/>
                    </a:lnTo>
                    <a:lnTo>
                      <a:pt x="54" y="82"/>
                    </a:lnTo>
                    <a:lnTo>
                      <a:pt x="60" y="78"/>
                    </a:lnTo>
                    <a:lnTo>
                      <a:pt x="60" y="68"/>
                    </a:lnTo>
                    <a:lnTo>
                      <a:pt x="66" y="63"/>
                    </a:lnTo>
                    <a:lnTo>
                      <a:pt x="66" y="59"/>
                    </a:lnTo>
                    <a:lnTo>
                      <a:pt x="67" y="49"/>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500" name="Freeform 357">
                <a:extLst>
                  <a:ext uri="{FF2B5EF4-FFF2-40B4-BE49-F238E27FC236}">
                    <a16:creationId xmlns:a16="http://schemas.microsoft.com/office/drawing/2014/main" id="{A70AF058-D26C-470A-AFC8-D668D94ADC99}"/>
                  </a:ext>
                </a:extLst>
              </p:cNvPr>
              <p:cNvSpPr>
                <a:spLocks/>
              </p:cNvSpPr>
              <p:nvPr/>
            </p:nvSpPr>
            <p:spPr bwMode="auto">
              <a:xfrm>
                <a:off x="4766" y="915"/>
                <a:ext cx="5" cy="5"/>
              </a:xfrm>
              <a:custGeom>
                <a:avLst/>
                <a:gdLst>
                  <a:gd name="T0" fmla="*/ 4 w 25"/>
                  <a:gd name="T1" fmla="*/ 3 h 26"/>
                  <a:gd name="T2" fmla="*/ 5 w 25"/>
                  <a:gd name="T3" fmla="*/ 3 h 26"/>
                  <a:gd name="T4" fmla="*/ 5 w 25"/>
                  <a:gd name="T5" fmla="*/ 2 h 26"/>
                  <a:gd name="T6" fmla="*/ 5 w 25"/>
                  <a:gd name="T7" fmla="*/ 1 h 26"/>
                  <a:gd name="T8" fmla="*/ 4 w 25"/>
                  <a:gd name="T9" fmla="*/ 1 h 26"/>
                  <a:gd name="T10" fmla="*/ 4 w 25"/>
                  <a:gd name="T11" fmla="*/ 0 h 26"/>
                  <a:gd name="T12" fmla="*/ 3 w 25"/>
                  <a:gd name="T13" fmla="*/ 0 h 26"/>
                  <a:gd name="T14" fmla="*/ 2 w 25"/>
                  <a:gd name="T15" fmla="*/ 0 h 26"/>
                  <a:gd name="T16" fmla="*/ 1 w 25"/>
                  <a:gd name="T17" fmla="*/ 1 h 26"/>
                  <a:gd name="T18" fmla="*/ 1 w 25"/>
                  <a:gd name="T19" fmla="*/ 2 h 26"/>
                  <a:gd name="T20" fmla="*/ 0 w 25"/>
                  <a:gd name="T21" fmla="*/ 2 h 26"/>
                  <a:gd name="T22" fmla="*/ 0 w 25"/>
                  <a:gd name="T23" fmla="*/ 3 h 26"/>
                  <a:gd name="T24" fmla="*/ 0 w 25"/>
                  <a:gd name="T25" fmla="*/ 4 h 26"/>
                  <a:gd name="T26" fmla="*/ 1 w 25"/>
                  <a:gd name="T27" fmla="*/ 5 h 26"/>
                  <a:gd name="T28" fmla="*/ 2 w 25"/>
                  <a:gd name="T29" fmla="*/ 5 h 26"/>
                  <a:gd name="T30" fmla="*/ 3 w 25"/>
                  <a:gd name="T31" fmla="*/ 5 h 26"/>
                  <a:gd name="T32" fmla="*/ 4 w 25"/>
                  <a:gd name="T33" fmla="*/ 5 h 26"/>
                  <a:gd name="T34" fmla="*/ 4 w 25"/>
                  <a:gd name="T35" fmla="*/ 4 h 26"/>
                  <a:gd name="T36" fmla="*/ 4 w 25"/>
                  <a:gd name="T37" fmla="*/ 3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9" y="16"/>
                    </a:moveTo>
                    <a:lnTo>
                      <a:pt x="25" y="17"/>
                    </a:lnTo>
                    <a:lnTo>
                      <a:pt x="25" y="11"/>
                    </a:lnTo>
                    <a:lnTo>
                      <a:pt x="25" y="6"/>
                    </a:lnTo>
                    <a:lnTo>
                      <a:pt x="20" y="6"/>
                    </a:lnTo>
                    <a:lnTo>
                      <a:pt x="22" y="1"/>
                    </a:lnTo>
                    <a:lnTo>
                      <a:pt x="17" y="1"/>
                    </a:lnTo>
                    <a:lnTo>
                      <a:pt x="11" y="0"/>
                    </a:lnTo>
                    <a:lnTo>
                      <a:pt x="7" y="5"/>
                    </a:lnTo>
                    <a:lnTo>
                      <a:pt x="6" y="10"/>
                    </a:lnTo>
                    <a:lnTo>
                      <a:pt x="1" y="10"/>
                    </a:lnTo>
                    <a:lnTo>
                      <a:pt x="1" y="14"/>
                    </a:lnTo>
                    <a:lnTo>
                      <a:pt x="0" y="19"/>
                    </a:lnTo>
                    <a:lnTo>
                      <a:pt x="5" y="25"/>
                    </a:lnTo>
                    <a:lnTo>
                      <a:pt x="9" y="26"/>
                    </a:lnTo>
                    <a:lnTo>
                      <a:pt x="14" y="26"/>
                    </a:lnTo>
                    <a:lnTo>
                      <a:pt x="19" y="26"/>
                    </a:lnTo>
                    <a:lnTo>
                      <a:pt x="19" y="21"/>
                    </a:lnTo>
                    <a:lnTo>
                      <a:pt x="19"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501" name="Freeform 358">
                <a:extLst>
                  <a:ext uri="{FF2B5EF4-FFF2-40B4-BE49-F238E27FC236}">
                    <a16:creationId xmlns:a16="http://schemas.microsoft.com/office/drawing/2014/main" id="{DD1F270B-01C1-419A-89D2-5D130518B8B4}"/>
                  </a:ext>
                </a:extLst>
              </p:cNvPr>
              <p:cNvSpPr>
                <a:spLocks/>
              </p:cNvSpPr>
              <p:nvPr/>
            </p:nvSpPr>
            <p:spPr bwMode="auto">
              <a:xfrm>
                <a:off x="4766" y="915"/>
                <a:ext cx="5" cy="5"/>
              </a:xfrm>
              <a:custGeom>
                <a:avLst/>
                <a:gdLst>
                  <a:gd name="T0" fmla="*/ 4 w 25"/>
                  <a:gd name="T1" fmla="*/ 3 h 26"/>
                  <a:gd name="T2" fmla="*/ 5 w 25"/>
                  <a:gd name="T3" fmla="*/ 3 h 26"/>
                  <a:gd name="T4" fmla="*/ 5 w 25"/>
                  <a:gd name="T5" fmla="*/ 2 h 26"/>
                  <a:gd name="T6" fmla="*/ 5 w 25"/>
                  <a:gd name="T7" fmla="*/ 1 h 26"/>
                  <a:gd name="T8" fmla="*/ 4 w 25"/>
                  <a:gd name="T9" fmla="*/ 1 h 26"/>
                  <a:gd name="T10" fmla="*/ 4 w 25"/>
                  <a:gd name="T11" fmla="*/ 0 h 26"/>
                  <a:gd name="T12" fmla="*/ 3 w 25"/>
                  <a:gd name="T13" fmla="*/ 0 h 26"/>
                  <a:gd name="T14" fmla="*/ 2 w 25"/>
                  <a:gd name="T15" fmla="*/ 0 h 26"/>
                  <a:gd name="T16" fmla="*/ 1 w 25"/>
                  <a:gd name="T17" fmla="*/ 1 h 26"/>
                  <a:gd name="T18" fmla="*/ 1 w 25"/>
                  <a:gd name="T19" fmla="*/ 2 h 26"/>
                  <a:gd name="T20" fmla="*/ 0 w 25"/>
                  <a:gd name="T21" fmla="*/ 2 h 26"/>
                  <a:gd name="T22" fmla="*/ 0 w 25"/>
                  <a:gd name="T23" fmla="*/ 3 h 26"/>
                  <a:gd name="T24" fmla="*/ 0 w 25"/>
                  <a:gd name="T25" fmla="*/ 4 h 26"/>
                  <a:gd name="T26" fmla="*/ 1 w 25"/>
                  <a:gd name="T27" fmla="*/ 5 h 26"/>
                  <a:gd name="T28" fmla="*/ 2 w 25"/>
                  <a:gd name="T29" fmla="*/ 5 h 26"/>
                  <a:gd name="T30" fmla="*/ 3 w 25"/>
                  <a:gd name="T31" fmla="*/ 5 h 26"/>
                  <a:gd name="T32" fmla="*/ 4 w 25"/>
                  <a:gd name="T33" fmla="*/ 5 h 26"/>
                  <a:gd name="T34" fmla="*/ 4 w 25"/>
                  <a:gd name="T35" fmla="*/ 4 h 26"/>
                  <a:gd name="T36" fmla="*/ 4 w 25"/>
                  <a:gd name="T37" fmla="*/ 3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9" y="16"/>
                    </a:moveTo>
                    <a:lnTo>
                      <a:pt x="25" y="17"/>
                    </a:lnTo>
                    <a:lnTo>
                      <a:pt x="25" y="11"/>
                    </a:lnTo>
                    <a:lnTo>
                      <a:pt x="25" y="6"/>
                    </a:lnTo>
                    <a:lnTo>
                      <a:pt x="20" y="6"/>
                    </a:lnTo>
                    <a:lnTo>
                      <a:pt x="22" y="1"/>
                    </a:lnTo>
                    <a:lnTo>
                      <a:pt x="17" y="1"/>
                    </a:lnTo>
                    <a:lnTo>
                      <a:pt x="11" y="0"/>
                    </a:lnTo>
                    <a:lnTo>
                      <a:pt x="7" y="5"/>
                    </a:lnTo>
                    <a:lnTo>
                      <a:pt x="6" y="10"/>
                    </a:lnTo>
                    <a:lnTo>
                      <a:pt x="1" y="10"/>
                    </a:lnTo>
                    <a:lnTo>
                      <a:pt x="1" y="14"/>
                    </a:lnTo>
                    <a:lnTo>
                      <a:pt x="0" y="19"/>
                    </a:lnTo>
                    <a:lnTo>
                      <a:pt x="5" y="25"/>
                    </a:lnTo>
                    <a:lnTo>
                      <a:pt x="9" y="26"/>
                    </a:lnTo>
                    <a:lnTo>
                      <a:pt x="14" y="26"/>
                    </a:lnTo>
                    <a:lnTo>
                      <a:pt x="19" y="26"/>
                    </a:lnTo>
                    <a:lnTo>
                      <a:pt x="19" y="21"/>
                    </a:lnTo>
                    <a:lnTo>
                      <a:pt x="19"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502" name="Freeform 359">
                <a:extLst>
                  <a:ext uri="{FF2B5EF4-FFF2-40B4-BE49-F238E27FC236}">
                    <a16:creationId xmlns:a16="http://schemas.microsoft.com/office/drawing/2014/main" id="{3657D0DF-F766-46E4-B7F2-B2E31709762F}"/>
                  </a:ext>
                </a:extLst>
              </p:cNvPr>
              <p:cNvSpPr>
                <a:spLocks/>
              </p:cNvSpPr>
              <p:nvPr/>
            </p:nvSpPr>
            <p:spPr bwMode="auto">
              <a:xfrm>
                <a:off x="4783" y="960"/>
                <a:ext cx="5" cy="5"/>
              </a:xfrm>
              <a:custGeom>
                <a:avLst/>
                <a:gdLst>
                  <a:gd name="T0" fmla="*/ 4 w 25"/>
                  <a:gd name="T1" fmla="*/ 3 h 25"/>
                  <a:gd name="T2" fmla="*/ 5 w 25"/>
                  <a:gd name="T3" fmla="*/ 2 h 25"/>
                  <a:gd name="T4" fmla="*/ 4 w 25"/>
                  <a:gd name="T5" fmla="*/ 1 h 25"/>
                  <a:gd name="T6" fmla="*/ 4 w 25"/>
                  <a:gd name="T7" fmla="*/ 0 h 25"/>
                  <a:gd name="T8" fmla="*/ 3 w 25"/>
                  <a:gd name="T9" fmla="*/ 0 h 25"/>
                  <a:gd name="T10" fmla="*/ 2 w 25"/>
                  <a:gd name="T11" fmla="*/ 0 h 25"/>
                  <a:gd name="T12" fmla="*/ 1 w 25"/>
                  <a:gd name="T13" fmla="*/ 0 h 25"/>
                  <a:gd name="T14" fmla="*/ 1 w 25"/>
                  <a:gd name="T15" fmla="*/ 1 h 25"/>
                  <a:gd name="T16" fmla="*/ 0 w 25"/>
                  <a:gd name="T17" fmla="*/ 2 h 25"/>
                  <a:gd name="T18" fmla="*/ 0 w 25"/>
                  <a:gd name="T19" fmla="*/ 3 h 25"/>
                  <a:gd name="T20" fmla="*/ 0 w 25"/>
                  <a:gd name="T21" fmla="*/ 4 h 25"/>
                  <a:gd name="T22" fmla="*/ 1 w 25"/>
                  <a:gd name="T23" fmla="*/ 5 h 25"/>
                  <a:gd name="T24" fmla="*/ 2 w 25"/>
                  <a:gd name="T25" fmla="*/ 5 h 25"/>
                  <a:gd name="T26" fmla="*/ 3 w 25"/>
                  <a:gd name="T27" fmla="*/ 5 h 25"/>
                  <a:gd name="T28" fmla="*/ 3 w 25"/>
                  <a:gd name="T29" fmla="*/ 4 h 25"/>
                  <a:gd name="T30" fmla="*/ 4 w 25"/>
                  <a:gd name="T31" fmla="*/ 4 h 25"/>
                  <a:gd name="T32" fmla="*/ 4 w 25"/>
                  <a:gd name="T33" fmla="*/ 3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5"/>
                  <a:gd name="T53" fmla="*/ 25 w 25"/>
                  <a:gd name="T54" fmla="*/ 25 h 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5">
                    <a:moveTo>
                      <a:pt x="20" y="16"/>
                    </a:moveTo>
                    <a:lnTo>
                      <a:pt x="25" y="11"/>
                    </a:lnTo>
                    <a:lnTo>
                      <a:pt x="20" y="6"/>
                    </a:lnTo>
                    <a:lnTo>
                      <a:pt x="21" y="1"/>
                    </a:lnTo>
                    <a:lnTo>
                      <a:pt x="17" y="0"/>
                    </a:lnTo>
                    <a:lnTo>
                      <a:pt x="11" y="0"/>
                    </a:lnTo>
                    <a:lnTo>
                      <a:pt x="7" y="0"/>
                    </a:lnTo>
                    <a:lnTo>
                      <a:pt x="7" y="5"/>
                    </a:lnTo>
                    <a:lnTo>
                      <a:pt x="1" y="9"/>
                    </a:lnTo>
                    <a:lnTo>
                      <a:pt x="1" y="14"/>
                    </a:lnTo>
                    <a:lnTo>
                      <a:pt x="0" y="19"/>
                    </a:lnTo>
                    <a:lnTo>
                      <a:pt x="4" y="25"/>
                    </a:lnTo>
                    <a:lnTo>
                      <a:pt x="9" y="25"/>
                    </a:lnTo>
                    <a:lnTo>
                      <a:pt x="14" y="25"/>
                    </a:lnTo>
                    <a:lnTo>
                      <a:pt x="14" y="20"/>
                    </a:lnTo>
                    <a:lnTo>
                      <a:pt x="19" y="20"/>
                    </a:lnTo>
                    <a:lnTo>
                      <a:pt x="20"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503" name="Freeform 360">
                <a:extLst>
                  <a:ext uri="{FF2B5EF4-FFF2-40B4-BE49-F238E27FC236}">
                    <a16:creationId xmlns:a16="http://schemas.microsoft.com/office/drawing/2014/main" id="{D1275D16-25BA-411D-91EC-1F5792DEAAD7}"/>
                  </a:ext>
                </a:extLst>
              </p:cNvPr>
              <p:cNvSpPr>
                <a:spLocks/>
              </p:cNvSpPr>
              <p:nvPr/>
            </p:nvSpPr>
            <p:spPr bwMode="auto">
              <a:xfrm>
                <a:off x="4783" y="960"/>
                <a:ext cx="5" cy="5"/>
              </a:xfrm>
              <a:custGeom>
                <a:avLst/>
                <a:gdLst>
                  <a:gd name="T0" fmla="*/ 4 w 25"/>
                  <a:gd name="T1" fmla="*/ 3 h 25"/>
                  <a:gd name="T2" fmla="*/ 5 w 25"/>
                  <a:gd name="T3" fmla="*/ 2 h 25"/>
                  <a:gd name="T4" fmla="*/ 4 w 25"/>
                  <a:gd name="T5" fmla="*/ 1 h 25"/>
                  <a:gd name="T6" fmla="*/ 4 w 25"/>
                  <a:gd name="T7" fmla="*/ 0 h 25"/>
                  <a:gd name="T8" fmla="*/ 3 w 25"/>
                  <a:gd name="T9" fmla="*/ 0 h 25"/>
                  <a:gd name="T10" fmla="*/ 2 w 25"/>
                  <a:gd name="T11" fmla="*/ 0 h 25"/>
                  <a:gd name="T12" fmla="*/ 1 w 25"/>
                  <a:gd name="T13" fmla="*/ 0 h 25"/>
                  <a:gd name="T14" fmla="*/ 1 w 25"/>
                  <a:gd name="T15" fmla="*/ 1 h 25"/>
                  <a:gd name="T16" fmla="*/ 0 w 25"/>
                  <a:gd name="T17" fmla="*/ 2 h 25"/>
                  <a:gd name="T18" fmla="*/ 0 w 25"/>
                  <a:gd name="T19" fmla="*/ 3 h 25"/>
                  <a:gd name="T20" fmla="*/ 0 w 25"/>
                  <a:gd name="T21" fmla="*/ 4 h 25"/>
                  <a:gd name="T22" fmla="*/ 1 w 25"/>
                  <a:gd name="T23" fmla="*/ 5 h 25"/>
                  <a:gd name="T24" fmla="*/ 2 w 25"/>
                  <a:gd name="T25" fmla="*/ 5 h 25"/>
                  <a:gd name="T26" fmla="*/ 3 w 25"/>
                  <a:gd name="T27" fmla="*/ 5 h 25"/>
                  <a:gd name="T28" fmla="*/ 3 w 25"/>
                  <a:gd name="T29" fmla="*/ 4 h 25"/>
                  <a:gd name="T30" fmla="*/ 4 w 25"/>
                  <a:gd name="T31" fmla="*/ 4 h 25"/>
                  <a:gd name="T32" fmla="*/ 4 w 25"/>
                  <a:gd name="T33" fmla="*/ 3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5"/>
                  <a:gd name="T53" fmla="*/ 25 w 25"/>
                  <a:gd name="T54" fmla="*/ 25 h 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5">
                    <a:moveTo>
                      <a:pt x="20" y="16"/>
                    </a:moveTo>
                    <a:lnTo>
                      <a:pt x="25" y="11"/>
                    </a:lnTo>
                    <a:lnTo>
                      <a:pt x="20" y="6"/>
                    </a:lnTo>
                    <a:lnTo>
                      <a:pt x="21" y="1"/>
                    </a:lnTo>
                    <a:lnTo>
                      <a:pt x="17" y="0"/>
                    </a:lnTo>
                    <a:lnTo>
                      <a:pt x="11" y="0"/>
                    </a:lnTo>
                    <a:lnTo>
                      <a:pt x="7" y="0"/>
                    </a:lnTo>
                    <a:lnTo>
                      <a:pt x="7" y="5"/>
                    </a:lnTo>
                    <a:lnTo>
                      <a:pt x="1" y="9"/>
                    </a:lnTo>
                    <a:lnTo>
                      <a:pt x="1" y="14"/>
                    </a:lnTo>
                    <a:lnTo>
                      <a:pt x="0" y="19"/>
                    </a:lnTo>
                    <a:lnTo>
                      <a:pt x="4" y="25"/>
                    </a:lnTo>
                    <a:lnTo>
                      <a:pt x="9" y="25"/>
                    </a:lnTo>
                    <a:lnTo>
                      <a:pt x="14" y="25"/>
                    </a:lnTo>
                    <a:lnTo>
                      <a:pt x="14" y="20"/>
                    </a:lnTo>
                    <a:lnTo>
                      <a:pt x="19" y="20"/>
                    </a:lnTo>
                    <a:lnTo>
                      <a:pt x="20"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504" name="Freeform 361">
                <a:extLst>
                  <a:ext uri="{FF2B5EF4-FFF2-40B4-BE49-F238E27FC236}">
                    <a16:creationId xmlns:a16="http://schemas.microsoft.com/office/drawing/2014/main" id="{55B1429A-4B6E-47F6-B73F-A4BEAF9B30C0}"/>
                  </a:ext>
                </a:extLst>
              </p:cNvPr>
              <p:cNvSpPr>
                <a:spLocks/>
              </p:cNvSpPr>
              <p:nvPr/>
            </p:nvSpPr>
            <p:spPr bwMode="auto">
              <a:xfrm>
                <a:off x="4780" y="922"/>
                <a:ext cx="4" cy="5"/>
              </a:xfrm>
              <a:custGeom>
                <a:avLst/>
                <a:gdLst>
                  <a:gd name="T0" fmla="*/ 4 w 21"/>
                  <a:gd name="T1" fmla="*/ 3 h 25"/>
                  <a:gd name="T2" fmla="*/ 4 w 21"/>
                  <a:gd name="T3" fmla="*/ 2 h 25"/>
                  <a:gd name="T4" fmla="*/ 4 w 21"/>
                  <a:gd name="T5" fmla="*/ 1 h 25"/>
                  <a:gd name="T6" fmla="*/ 4 w 21"/>
                  <a:gd name="T7" fmla="*/ 0 h 25"/>
                  <a:gd name="T8" fmla="*/ 3 w 21"/>
                  <a:gd name="T9" fmla="*/ 0 h 25"/>
                  <a:gd name="T10" fmla="*/ 2 w 21"/>
                  <a:gd name="T11" fmla="*/ 0 h 25"/>
                  <a:gd name="T12" fmla="*/ 1 w 21"/>
                  <a:gd name="T13" fmla="*/ 0 h 25"/>
                  <a:gd name="T14" fmla="*/ 1 w 21"/>
                  <a:gd name="T15" fmla="*/ 1 h 25"/>
                  <a:gd name="T16" fmla="*/ 0 w 21"/>
                  <a:gd name="T17" fmla="*/ 1 h 25"/>
                  <a:gd name="T18" fmla="*/ 0 w 21"/>
                  <a:gd name="T19" fmla="*/ 2 h 25"/>
                  <a:gd name="T20" fmla="*/ 0 w 21"/>
                  <a:gd name="T21" fmla="*/ 3 h 25"/>
                  <a:gd name="T22" fmla="*/ 0 w 21"/>
                  <a:gd name="T23" fmla="*/ 4 h 25"/>
                  <a:gd name="T24" fmla="*/ 0 w 21"/>
                  <a:gd name="T25" fmla="*/ 5 h 25"/>
                  <a:gd name="T26" fmla="*/ 1 w 21"/>
                  <a:gd name="T27" fmla="*/ 5 h 25"/>
                  <a:gd name="T28" fmla="*/ 2 w 21"/>
                  <a:gd name="T29" fmla="*/ 5 h 25"/>
                  <a:gd name="T30" fmla="*/ 3 w 21"/>
                  <a:gd name="T31" fmla="*/ 4 h 25"/>
                  <a:gd name="T32" fmla="*/ 4 w 21"/>
                  <a:gd name="T33" fmla="*/ 4 h 25"/>
                  <a:gd name="T34" fmla="*/ 4 w 21"/>
                  <a:gd name="T35" fmla="*/ 3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5"/>
                  <a:gd name="T56" fmla="*/ 21 w 21"/>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5">
                    <a:moveTo>
                      <a:pt x="20" y="16"/>
                    </a:moveTo>
                    <a:lnTo>
                      <a:pt x="20" y="11"/>
                    </a:lnTo>
                    <a:lnTo>
                      <a:pt x="20" y="5"/>
                    </a:lnTo>
                    <a:lnTo>
                      <a:pt x="21" y="1"/>
                    </a:lnTo>
                    <a:lnTo>
                      <a:pt x="17" y="1"/>
                    </a:lnTo>
                    <a:lnTo>
                      <a:pt x="12" y="0"/>
                    </a:lnTo>
                    <a:lnTo>
                      <a:pt x="7" y="0"/>
                    </a:lnTo>
                    <a:lnTo>
                      <a:pt x="7" y="4"/>
                    </a:lnTo>
                    <a:lnTo>
                      <a:pt x="2" y="4"/>
                    </a:lnTo>
                    <a:lnTo>
                      <a:pt x="1" y="9"/>
                    </a:lnTo>
                    <a:lnTo>
                      <a:pt x="1" y="15"/>
                    </a:lnTo>
                    <a:lnTo>
                      <a:pt x="1" y="19"/>
                    </a:lnTo>
                    <a:lnTo>
                      <a:pt x="0" y="25"/>
                    </a:lnTo>
                    <a:lnTo>
                      <a:pt x="4" y="25"/>
                    </a:lnTo>
                    <a:lnTo>
                      <a:pt x="10" y="25"/>
                    </a:lnTo>
                    <a:lnTo>
                      <a:pt x="15" y="20"/>
                    </a:lnTo>
                    <a:lnTo>
                      <a:pt x="19" y="21"/>
                    </a:lnTo>
                    <a:lnTo>
                      <a:pt x="20"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505" name="Freeform 362">
                <a:extLst>
                  <a:ext uri="{FF2B5EF4-FFF2-40B4-BE49-F238E27FC236}">
                    <a16:creationId xmlns:a16="http://schemas.microsoft.com/office/drawing/2014/main" id="{8A331326-AD3C-4A84-9521-8A4F3D2C6534}"/>
                  </a:ext>
                </a:extLst>
              </p:cNvPr>
              <p:cNvSpPr>
                <a:spLocks/>
              </p:cNvSpPr>
              <p:nvPr/>
            </p:nvSpPr>
            <p:spPr bwMode="auto">
              <a:xfrm>
                <a:off x="4780" y="922"/>
                <a:ext cx="4" cy="5"/>
              </a:xfrm>
              <a:custGeom>
                <a:avLst/>
                <a:gdLst>
                  <a:gd name="T0" fmla="*/ 4 w 21"/>
                  <a:gd name="T1" fmla="*/ 3 h 25"/>
                  <a:gd name="T2" fmla="*/ 4 w 21"/>
                  <a:gd name="T3" fmla="*/ 2 h 25"/>
                  <a:gd name="T4" fmla="*/ 4 w 21"/>
                  <a:gd name="T5" fmla="*/ 1 h 25"/>
                  <a:gd name="T6" fmla="*/ 4 w 21"/>
                  <a:gd name="T7" fmla="*/ 0 h 25"/>
                  <a:gd name="T8" fmla="*/ 3 w 21"/>
                  <a:gd name="T9" fmla="*/ 0 h 25"/>
                  <a:gd name="T10" fmla="*/ 2 w 21"/>
                  <a:gd name="T11" fmla="*/ 0 h 25"/>
                  <a:gd name="T12" fmla="*/ 1 w 21"/>
                  <a:gd name="T13" fmla="*/ 0 h 25"/>
                  <a:gd name="T14" fmla="*/ 1 w 21"/>
                  <a:gd name="T15" fmla="*/ 1 h 25"/>
                  <a:gd name="T16" fmla="*/ 0 w 21"/>
                  <a:gd name="T17" fmla="*/ 1 h 25"/>
                  <a:gd name="T18" fmla="*/ 0 w 21"/>
                  <a:gd name="T19" fmla="*/ 2 h 25"/>
                  <a:gd name="T20" fmla="*/ 0 w 21"/>
                  <a:gd name="T21" fmla="*/ 3 h 25"/>
                  <a:gd name="T22" fmla="*/ 0 w 21"/>
                  <a:gd name="T23" fmla="*/ 4 h 25"/>
                  <a:gd name="T24" fmla="*/ 0 w 21"/>
                  <a:gd name="T25" fmla="*/ 5 h 25"/>
                  <a:gd name="T26" fmla="*/ 1 w 21"/>
                  <a:gd name="T27" fmla="*/ 5 h 25"/>
                  <a:gd name="T28" fmla="*/ 2 w 21"/>
                  <a:gd name="T29" fmla="*/ 5 h 25"/>
                  <a:gd name="T30" fmla="*/ 3 w 21"/>
                  <a:gd name="T31" fmla="*/ 4 h 25"/>
                  <a:gd name="T32" fmla="*/ 4 w 21"/>
                  <a:gd name="T33" fmla="*/ 4 h 25"/>
                  <a:gd name="T34" fmla="*/ 4 w 21"/>
                  <a:gd name="T35" fmla="*/ 3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5"/>
                  <a:gd name="T56" fmla="*/ 21 w 21"/>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5">
                    <a:moveTo>
                      <a:pt x="20" y="16"/>
                    </a:moveTo>
                    <a:lnTo>
                      <a:pt x="20" y="11"/>
                    </a:lnTo>
                    <a:lnTo>
                      <a:pt x="20" y="5"/>
                    </a:lnTo>
                    <a:lnTo>
                      <a:pt x="21" y="1"/>
                    </a:lnTo>
                    <a:lnTo>
                      <a:pt x="17" y="1"/>
                    </a:lnTo>
                    <a:lnTo>
                      <a:pt x="12" y="0"/>
                    </a:lnTo>
                    <a:lnTo>
                      <a:pt x="7" y="0"/>
                    </a:lnTo>
                    <a:lnTo>
                      <a:pt x="7" y="4"/>
                    </a:lnTo>
                    <a:lnTo>
                      <a:pt x="2" y="4"/>
                    </a:lnTo>
                    <a:lnTo>
                      <a:pt x="1" y="9"/>
                    </a:lnTo>
                    <a:lnTo>
                      <a:pt x="1" y="15"/>
                    </a:lnTo>
                    <a:lnTo>
                      <a:pt x="1" y="19"/>
                    </a:lnTo>
                    <a:lnTo>
                      <a:pt x="0" y="25"/>
                    </a:lnTo>
                    <a:lnTo>
                      <a:pt x="4" y="25"/>
                    </a:lnTo>
                    <a:lnTo>
                      <a:pt x="10" y="25"/>
                    </a:lnTo>
                    <a:lnTo>
                      <a:pt x="15" y="20"/>
                    </a:lnTo>
                    <a:lnTo>
                      <a:pt x="19" y="21"/>
                    </a:lnTo>
                    <a:lnTo>
                      <a:pt x="20"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506" name="Freeform 363">
                <a:extLst>
                  <a:ext uri="{FF2B5EF4-FFF2-40B4-BE49-F238E27FC236}">
                    <a16:creationId xmlns:a16="http://schemas.microsoft.com/office/drawing/2014/main" id="{7493AD75-F13E-4366-A892-E5B7800C48CA}"/>
                  </a:ext>
                </a:extLst>
              </p:cNvPr>
              <p:cNvSpPr>
                <a:spLocks/>
              </p:cNvSpPr>
              <p:nvPr/>
            </p:nvSpPr>
            <p:spPr bwMode="auto">
              <a:xfrm>
                <a:off x="4778" y="976"/>
                <a:ext cx="5" cy="5"/>
              </a:xfrm>
              <a:custGeom>
                <a:avLst/>
                <a:gdLst>
                  <a:gd name="T0" fmla="*/ 4 w 25"/>
                  <a:gd name="T1" fmla="*/ 4 h 26"/>
                  <a:gd name="T2" fmla="*/ 4 w 25"/>
                  <a:gd name="T3" fmla="*/ 3 h 26"/>
                  <a:gd name="T4" fmla="*/ 5 w 25"/>
                  <a:gd name="T5" fmla="*/ 3 h 26"/>
                  <a:gd name="T6" fmla="*/ 5 w 25"/>
                  <a:gd name="T7" fmla="*/ 2 h 26"/>
                  <a:gd name="T8" fmla="*/ 5 w 25"/>
                  <a:gd name="T9" fmla="*/ 1 h 26"/>
                  <a:gd name="T10" fmla="*/ 4 w 25"/>
                  <a:gd name="T11" fmla="*/ 1 h 26"/>
                  <a:gd name="T12" fmla="*/ 4 w 25"/>
                  <a:gd name="T13" fmla="*/ 0 h 26"/>
                  <a:gd name="T14" fmla="*/ 3 w 25"/>
                  <a:gd name="T15" fmla="*/ 0 h 26"/>
                  <a:gd name="T16" fmla="*/ 2 w 25"/>
                  <a:gd name="T17" fmla="*/ 0 h 26"/>
                  <a:gd name="T18" fmla="*/ 1 w 25"/>
                  <a:gd name="T19" fmla="*/ 1 h 26"/>
                  <a:gd name="T20" fmla="*/ 1 w 25"/>
                  <a:gd name="T21" fmla="*/ 2 h 26"/>
                  <a:gd name="T22" fmla="*/ 0 w 25"/>
                  <a:gd name="T23" fmla="*/ 2 h 26"/>
                  <a:gd name="T24" fmla="*/ 0 w 25"/>
                  <a:gd name="T25" fmla="*/ 3 h 26"/>
                  <a:gd name="T26" fmla="*/ 0 w 25"/>
                  <a:gd name="T27" fmla="*/ 4 h 26"/>
                  <a:gd name="T28" fmla="*/ 1 w 25"/>
                  <a:gd name="T29" fmla="*/ 5 h 26"/>
                  <a:gd name="T30" fmla="*/ 2 w 25"/>
                  <a:gd name="T31" fmla="*/ 5 h 26"/>
                  <a:gd name="T32" fmla="*/ 3 w 25"/>
                  <a:gd name="T33" fmla="*/ 5 h 26"/>
                  <a:gd name="T34" fmla="*/ 4 w 25"/>
                  <a:gd name="T35" fmla="*/ 5 h 26"/>
                  <a:gd name="T36" fmla="*/ 4 w 25"/>
                  <a:gd name="T37" fmla="*/ 4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9" y="22"/>
                    </a:moveTo>
                    <a:lnTo>
                      <a:pt x="19" y="16"/>
                    </a:lnTo>
                    <a:lnTo>
                      <a:pt x="25" y="17"/>
                    </a:lnTo>
                    <a:lnTo>
                      <a:pt x="25" y="11"/>
                    </a:lnTo>
                    <a:lnTo>
                      <a:pt x="25" y="7"/>
                    </a:lnTo>
                    <a:lnTo>
                      <a:pt x="20" y="6"/>
                    </a:lnTo>
                    <a:lnTo>
                      <a:pt x="21" y="1"/>
                    </a:lnTo>
                    <a:lnTo>
                      <a:pt x="16" y="1"/>
                    </a:lnTo>
                    <a:lnTo>
                      <a:pt x="11" y="0"/>
                    </a:lnTo>
                    <a:lnTo>
                      <a:pt x="7" y="5"/>
                    </a:lnTo>
                    <a:lnTo>
                      <a:pt x="5" y="10"/>
                    </a:lnTo>
                    <a:lnTo>
                      <a:pt x="1" y="9"/>
                    </a:lnTo>
                    <a:lnTo>
                      <a:pt x="1" y="15"/>
                    </a:lnTo>
                    <a:lnTo>
                      <a:pt x="0" y="19"/>
                    </a:lnTo>
                    <a:lnTo>
                      <a:pt x="4" y="25"/>
                    </a:lnTo>
                    <a:lnTo>
                      <a:pt x="9" y="25"/>
                    </a:lnTo>
                    <a:lnTo>
                      <a:pt x="13" y="26"/>
                    </a:lnTo>
                    <a:lnTo>
                      <a:pt x="19" y="26"/>
                    </a:lnTo>
                    <a:lnTo>
                      <a:pt x="19"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507" name="Freeform 364">
                <a:extLst>
                  <a:ext uri="{FF2B5EF4-FFF2-40B4-BE49-F238E27FC236}">
                    <a16:creationId xmlns:a16="http://schemas.microsoft.com/office/drawing/2014/main" id="{D7F470AC-590E-41FF-8439-E9C4AAAFADEE}"/>
                  </a:ext>
                </a:extLst>
              </p:cNvPr>
              <p:cNvSpPr>
                <a:spLocks/>
              </p:cNvSpPr>
              <p:nvPr/>
            </p:nvSpPr>
            <p:spPr bwMode="auto">
              <a:xfrm>
                <a:off x="4778" y="976"/>
                <a:ext cx="5" cy="5"/>
              </a:xfrm>
              <a:custGeom>
                <a:avLst/>
                <a:gdLst>
                  <a:gd name="T0" fmla="*/ 4 w 25"/>
                  <a:gd name="T1" fmla="*/ 4 h 26"/>
                  <a:gd name="T2" fmla="*/ 4 w 25"/>
                  <a:gd name="T3" fmla="*/ 3 h 26"/>
                  <a:gd name="T4" fmla="*/ 5 w 25"/>
                  <a:gd name="T5" fmla="*/ 3 h 26"/>
                  <a:gd name="T6" fmla="*/ 5 w 25"/>
                  <a:gd name="T7" fmla="*/ 2 h 26"/>
                  <a:gd name="T8" fmla="*/ 5 w 25"/>
                  <a:gd name="T9" fmla="*/ 1 h 26"/>
                  <a:gd name="T10" fmla="*/ 4 w 25"/>
                  <a:gd name="T11" fmla="*/ 1 h 26"/>
                  <a:gd name="T12" fmla="*/ 4 w 25"/>
                  <a:gd name="T13" fmla="*/ 0 h 26"/>
                  <a:gd name="T14" fmla="*/ 3 w 25"/>
                  <a:gd name="T15" fmla="*/ 0 h 26"/>
                  <a:gd name="T16" fmla="*/ 2 w 25"/>
                  <a:gd name="T17" fmla="*/ 0 h 26"/>
                  <a:gd name="T18" fmla="*/ 1 w 25"/>
                  <a:gd name="T19" fmla="*/ 1 h 26"/>
                  <a:gd name="T20" fmla="*/ 1 w 25"/>
                  <a:gd name="T21" fmla="*/ 2 h 26"/>
                  <a:gd name="T22" fmla="*/ 0 w 25"/>
                  <a:gd name="T23" fmla="*/ 2 h 26"/>
                  <a:gd name="T24" fmla="*/ 0 w 25"/>
                  <a:gd name="T25" fmla="*/ 3 h 26"/>
                  <a:gd name="T26" fmla="*/ 0 w 25"/>
                  <a:gd name="T27" fmla="*/ 4 h 26"/>
                  <a:gd name="T28" fmla="*/ 1 w 25"/>
                  <a:gd name="T29" fmla="*/ 5 h 26"/>
                  <a:gd name="T30" fmla="*/ 2 w 25"/>
                  <a:gd name="T31" fmla="*/ 5 h 26"/>
                  <a:gd name="T32" fmla="*/ 3 w 25"/>
                  <a:gd name="T33" fmla="*/ 5 h 26"/>
                  <a:gd name="T34" fmla="*/ 4 w 25"/>
                  <a:gd name="T35" fmla="*/ 5 h 26"/>
                  <a:gd name="T36" fmla="*/ 4 w 25"/>
                  <a:gd name="T37" fmla="*/ 4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9" y="22"/>
                    </a:moveTo>
                    <a:lnTo>
                      <a:pt x="19" y="16"/>
                    </a:lnTo>
                    <a:lnTo>
                      <a:pt x="25" y="17"/>
                    </a:lnTo>
                    <a:lnTo>
                      <a:pt x="25" y="11"/>
                    </a:lnTo>
                    <a:lnTo>
                      <a:pt x="25" y="7"/>
                    </a:lnTo>
                    <a:lnTo>
                      <a:pt x="20" y="6"/>
                    </a:lnTo>
                    <a:lnTo>
                      <a:pt x="21" y="1"/>
                    </a:lnTo>
                    <a:lnTo>
                      <a:pt x="16" y="1"/>
                    </a:lnTo>
                    <a:lnTo>
                      <a:pt x="11" y="0"/>
                    </a:lnTo>
                    <a:lnTo>
                      <a:pt x="7" y="5"/>
                    </a:lnTo>
                    <a:lnTo>
                      <a:pt x="5" y="10"/>
                    </a:lnTo>
                    <a:lnTo>
                      <a:pt x="1" y="9"/>
                    </a:lnTo>
                    <a:lnTo>
                      <a:pt x="1" y="15"/>
                    </a:lnTo>
                    <a:lnTo>
                      <a:pt x="0" y="19"/>
                    </a:lnTo>
                    <a:lnTo>
                      <a:pt x="4" y="25"/>
                    </a:lnTo>
                    <a:lnTo>
                      <a:pt x="9" y="25"/>
                    </a:lnTo>
                    <a:lnTo>
                      <a:pt x="13" y="26"/>
                    </a:lnTo>
                    <a:lnTo>
                      <a:pt x="19" y="26"/>
                    </a:lnTo>
                    <a:lnTo>
                      <a:pt x="19"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508" name="Freeform 365">
                <a:extLst>
                  <a:ext uri="{FF2B5EF4-FFF2-40B4-BE49-F238E27FC236}">
                    <a16:creationId xmlns:a16="http://schemas.microsoft.com/office/drawing/2014/main" id="{B135388A-DDBE-41B5-8720-29BB22F277F2}"/>
                  </a:ext>
                </a:extLst>
              </p:cNvPr>
              <p:cNvSpPr>
                <a:spLocks/>
              </p:cNvSpPr>
              <p:nvPr/>
            </p:nvSpPr>
            <p:spPr bwMode="auto">
              <a:xfrm>
                <a:off x="4785" y="939"/>
                <a:ext cx="5" cy="6"/>
              </a:xfrm>
              <a:custGeom>
                <a:avLst/>
                <a:gdLst>
                  <a:gd name="T0" fmla="*/ 4 w 25"/>
                  <a:gd name="T1" fmla="*/ 4 h 30"/>
                  <a:gd name="T2" fmla="*/ 5 w 25"/>
                  <a:gd name="T3" fmla="*/ 3 h 30"/>
                  <a:gd name="T4" fmla="*/ 5 w 25"/>
                  <a:gd name="T5" fmla="*/ 2 h 30"/>
                  <a:gd name="T6" fmla="*/ 4 w 25"/>
                  <a:gd name="T7" fmla="*/ 1 h 30"/>
                  <a:gd name="T8" fmla="*/ 3 w 25"/>
                  <a:gd name="T9" fmla="*/ 0 h 30"/>
                  <a:gd name="T10" fmla="*/ 2 w 25"/>
                  <a:gd name="T11" fmla="*/ 1 h 30"/>
                  <a:gd name="T12" fmla="*/ 1 w 25"/>
                  <a:gd name="T13" fmla="*/ 1 h 30"/>
                  <a:gd name="T14" fmla="*/ 1 w 25"/>
                  <a:gd name="T15" fmla="*/ 2 h 30"/>
                  <a:gd name="T16" fmla="*/ 0 w 25"/>
                  <a:gd name="T17" fmla="*/ 3 h 30"/>
                  <a:gd name="T18" fmla="*/ 0 w 25"/>
                  <a:gd name="T19" fmla="*/ 4 h 30"/>
                  <a:gd name="T20" fmla="*/ 0 w 25"/>
                  <a:gd name="T21" fmla="*/ 5 h 30"/>
                  <a:gd name="T22" fmla="*/ 1 w 25"/>
                  <a:gd name="T23" fmla="*/ 5 h 30"/>
                  <a:gd name="T24" fmla="*/ 1 w 25"/>
                  <a:gd name="T25" fmla="*/ 6 h 30"/>
                  <a:gd name="T26" fmla="*/ 2 w 25"/>
                  <a:gd name="T27" fmla="*/ 6 h 30"/>
                  <a:gd name="T28" fmla="*/ 3 w 25"/>
                  <a:gd name="T29" fmla="*/ 6 h 30"/>
                  <a:gd name="T30" fmla="*/ 3 w 25"/>
                  <a:gd name="T31" fmla="*/ 5 h 30"/>
                  <a:gd name="T32" fmla="*/ 4 w 25"/>
                  <a:gd name="T33" fmla="*/ 5 h 30"/>
                  <a:gd name="T34" fmla="*/ 4 w 25"/>
                  <a:gd name="T35" fmla="*/ 4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30"/>
                  <a:gd name="T56" fmla="*/ 25 w 25"/>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30">
                    <a:moveTo>
                      <a:pt x="19" y="20"/>
                    </a:moveTo>
                    <a:lnTo>
                      <a:pt x="24" y="16"/>
                    </a:lnTo>
                    <a:lnTo>
                      <a:pt x="25" y="11"/>
                    </a:lnTo>
                    <a:lnTo>
                      <a:pt x="20" y="6"/>
                    </a:lnTo>
                    <a:lnTo>
                      <a:pt x="16" y="0"/>
                    </a:lnTo>
                    <a:lnTo>
                      <a:pt x="10" y="5"/>
                    </a:lnTo>
                    <a:lnTo>
                      <a:pt x="6" y="5"/>
                    </a:lnTo>
                    <a:lnTo>
                      <a:pt x="6" y="9"/>
                    </a:lnTo>
                    <a:lnTo>
                      <a:pt x="0" y="14"/>
                    </a:lnTo>
                    <a:lnTo>
                      <a:pt x="0" y="19"/>
                    </a:lnTo>
                    <a:lnTo>
                      <a:pt x="0" y="24"/>
                    </a:lnTo>
                    <a:lnTo>
                      <a:pt x="4" y="25"/>
                    </a:lnTo>
                    <a:lnTo>
                      <a:pt x="3" y="29"/>
                    </a:lnTo>
                    <a:lnTo>
                      <a:pt x="8" y="29"/>
                    </a:lnTo>
                    <a:lnTo>
                      <a:pt x="13" y="30"/>
                    </a:lnTo>
                    <a:lnTo>
                      <a:pt x="13" y="25"/>
                    </a:lnTo>
                    <a:lnTo>
                      <a:pt x="18" y="26"/>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509" name="Freeform 366">
                <a:extLst>
                  <a:ext uri="{FF2B5EF4-FFF2-40B4-BE49-F238E27FC236}">
                    <a16:creationId xmlns:a16="http://schemas.microsoft.com/office/drawing/2014/main" id="{23CE79ED-F4FE-4B3D-96C5-8FBA2C2F2D36}"/>
                  </a:ext>
                </a:extLst>
              </p:cNvPr>
              <p:cNvSpPr>
                <a:spLocks/>
              </p:cNvSpPr>
              <p:nvPr/>
            </p:nvSpPr>
            <p:spPr bwMode="auto">
              <a:xfrm>
                <a:off x="4785" y="939"/>
                <a:ext cx="5" cy="6"/>
              </a:xfrm>
              <a:custGeom>
                <a:avLst/>
                <a:gdLst>
                  <a:gd name="T0" fmla="*/ 4 w 25"/>
                  <a:gd name="T1" fmla="*/ 4 h 30"/>
                  <a:gd name="T2" fmla="*/ 5 w 25"/>
                  <a:gd name="T3" fmla="*/ 3 h 30"/>
                  <a:gd name="T4" fmla="*/ 5 w 25"/>
                  <a:gd name="T5" fmla="*/ 2 h 30"/>
                  <a:gd name="T6" fmla="*/ 4 w 25"/>
                  <a:gd name="T7" fmla="*/ 1 h 30"/>
                  <a:gd name="T8" fmla="*/ 3 w 25"/>
                  <a:gd name="T9" fmla="*/ 0 h 30"/>
                  <a:gd name="T10" fmla="*/ 2 w 25"/>
                  <a:gd name="T11" fmla="*/ 1 h 30"/>
                  <a:gd name="T12" fmla="*/ 1 w 25"/>
                  <a:gd name="T13" fmla="*/ 1 h 30"/>
                  <a:gd name="T14" fmla="*/ 1 w 25"/>
                  <a:gd name="T15" fmla="*/ 2 h 30"/>
                  <a:gd name="T16" fmla="*/ 0 w 25"/>
                  <a:gd name="T17" fmla="*/ 3 h 30"/>
                  <a:gd name="T18" fmla="*/ 0 w 25"/>
                  <a:gd name="T19" fmla="*/ 4 h 30"/>
                  <a:gd name="T20" fmla="*/ 0 w 25"/>
                  <a:gd name="T21" fmla="*/ 5 h 30"/>
                  <a:gd name="T22" fmla="*/ 1 w 25"/>
                  <a:gd name="T23" fmla="*/ 5 h 30"/>
                  <a:gd name="T24" fmla="*/ 1 w 25"/>
                  <a:gd name="T25" fmla="*/ 6 h 30"/>
                  <a:gd name="T26" fmla="*/ 2 w 25"/>
                  <a:gd name="T27" fmla="*/ 6 h 30"/>
                  <a:gd name="T28" fmla="*/ 3 w 25"/>
                  <a:gd name="T29" fmla="*/ 6 h 30"/>
                  <a:gd name="T30" fmla="*/ 3 w 25"/>
                  <a:gd name="T31" fmla="*/ 5 h 30"/>
                  <a:gd name="T32" fmla="*/ 4 w 25"/>
                  <a:gd name="T33" fmla="*/ 5 h 30"/>
                  <a:gd name="T34" fmla="*/ 4 w 25"/>
                  <a:gd name="T35" fmla="*/ 4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30"/>
                  <a:gd name="T56" fmla="*/ 25 w 25"/>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30">
                    <a:moveTo>
                      <a:pt x="19" y="20"/>
                    </a:moveTo>
                    <a:lnTo>
                      <a:pt x="24" y="16"/>
                    </a:lnTo>
                    <a:lnTo>
                      <a:pt x="25" y="11"/>
                    </a:lnTo>
                    <a:lnTo>
                      <a:pt x="20" y="6"/>
                    </a:lnTo>
                    <a:lnTo>
                      <a:pt x="16" y="0"/>
                    </a:lnTo>
                    <a:lnTo>
                      <a:pt x="10" y="5"/>
                    </a:lnTo>
                    <a:lnTo>
                      <a:pt x="6" y="5"/>
                    </a:lnTo>
                    <a:lnTo>
                      <a:pt x="6" y="9"/>
                    </a:lnTo>
                    <a:lnTo>
                      <a:pt x="0" y="14"/>
                    </a:lnTo>
                    <a:lnTo>
                      <a:pt x="0" y="19"/>
                    </a:lnTo>
                    <a:lnTo>
                      <a:pt x="0" y="24"/>
                    </a:lnTo>
                    <a:lnTo>
                      <a:pt x="4" y="25"/>
                    </a:lnTo>
                    <a:lnTo>
                      <a:pt x="3" y="29"/>
                    </a:lnTo>
                    <a:lnTo>
                      <a:pt x="8" y="29"/>
                    </a:lnTo>
                    <a:lnTo>
                      <a:pt x="13" y="30"/>
                    </a:lnTo>
                    <a:lnTo>
                      <a:pt x="13" y="25"/>
                    </a:lnTo>
                    <a:lnTo>
                      <a:pt x="18" y="26"/>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510" name="Freeform 367">
                <a:extLst>
                  <a:ext uri="{FF2B5EF4-FFF2-40B4-BE49-F238E27FC236}">
                    <a16:creationId xmlns:a16="http://schemas.microsoft.com/office/drawing/2014/main" id="{0A9CAF6B-0FCE-48AD-BED5-2077A0650D57}"/>
                  </a:ext>
                </a:extLst>
              </p:cNvPr>
              <p:cNvSpPr>
                <a:spLocks/>
              </p:cNvSpPr>
              <p:nvPr/>
            </p:nvSpPr>
            <p:spPr bwMode="auto">
              <a:xfrm>
                <a:off x="4759" y="875"/>
                <a:ext cx="13" cy="19"/>
              </a:xfrm>
              <a:custGeom>
                <a:avLst/>
                <a:gdLst>
                  <a:gd name="T0" fmla="*/ 13 w 69"/>
                  <a:gd name="T1" fmla="*/ 10 h 96"/>
                  <a:gd name="T2" fmla="*/ 13 w 69"/>
                  <a:gd name="T3" fmla="*/ 9 h 96"/>
                  <a:gd name="T4" fmla="*/ 13 w 69"/>
                  <a:gd name="T5" fmla="*/ 7 h 96"/>
                  <a:gd name="T6" fmla="*/ 12 w 69"/>
                  <a:gd name="T7" fmla="*/ 6 h 96"/>
                  <a:gd name="T8" fmla="*/ 11 w 69"/>
                  <a:gd name="T9" fmla="*/ 5 h 96"/>
                  <a:gd name="T10" fmla="*/ 11 w 69"/>
                  <a:gd name="T11" fmla="*/ 4 h 96"/>
                  <a:gd name="T12" fmla="*/ 11 w 69"/>
                  <a:gd name="T13" fmla="*/ 2 h 96"/>
                  <a:gd name="T14" fmla="*/ 10 w 69"/>
                  <a:gd name="T15" fmla="*/ 1 h 96"/>
                  <a:gd name="T16" fmla="*/ 9 w 69"/>
                  <a:gd name="T17" fmla="*/ 1 h 96"/>
                  <a:gd name="T18" fmla="*/ 8 w 69"/>
                  <a:gd name="T19" fmla="*/ 0 h 96"/>
                  <a:gd name="T20" fmla="*/ 7 w 69"/>
                  <a:gd name="T21" fmla="*/ 0 h 96"/>
                  <a:gd name="T22" fmla="*/ 5 w 69"/>
                  <a:gd name="T23" fmla="*/ 0 h 96"/>
                  <a:gd name="T24" fmla="*/ 5 w 69"/>
                  <a:gd name="T25" fmla="*/ 1 h 96"/>
                  <a:gd name="T26" fmla="*/ 4 w 69"/>
                  <a:gd name="T27" fmla="*/ 1 h 96"/>
                  <a:gd name="T28" fmla="*/ 4 w 69"/>
                  <a:gd name="T29" fmla="*/ 2 h 96"/>
                  <a:gd name="T30" fmla="*/ 2 w 69"/>
                  <a:gd name="T31" fmla="*/ 3 h 96"/>
                  <a:gd name="T32" fmla="*/ 2 w 69"/>
                  <a:gd name="T33" fmla="*/ 4 h 96"/>
                  <a:gd name="T34" fmla="*/ 2 w 69"/>
                  <a:gd name="T35" fmla="*/ 6 h 96"/>
                  <a:gd name="T36" fmla="*/ 0 w 69"/>
                  <a:gd name="T37" fmla="*/ 7 h 96"/>
                  <a:gd name="T38" fmla="*/ 0 w 69"/>
                  <a:gd name="T39" fmla="*/ 8 h 96"/>
                  <a:gd name="T40" fmla="*/ 0 w 69"/>
                  <a:gd name="T41" fmla="*/ 10 h 96"/>
                  <a:gd name="T42" fmla="*/ 0 w 69"/>
                  <a:gd name="T43" fmla="*/ 10 h 96"/>
                  <a:gd name="T44" fmla="*/ 1 w 69"/>
                  <a:gd name="T45" fmla="*/ 12 h 96"/>
                  <a:gd name="T46" fmla="*/ 1 w 69"/>
                  <a:gd name="T47" fmla="*/ 14 h 96"/>
                  <a:gd name="T48" fmla="*/ 2 w 69"/>
                  <a:gd name="T49" fmla="*/ 14 h 96"/>
                  <a:gd name="T50" fmla="*/ 2 w 69"/>
                  <a:gd name="T51" fmla="*/ 16 h 96"/>
                  <a:gd name="T52" fmla="*/ 2 w 69"/>
                  <a:gd name="T53" fmla="*/ 17 h 96"/>
                  <a:gd name="T54" fmla="*/ 3 w 69"/>
                  <a:gd name="T55" fmla="*/ 18 h 96"/>
                  <a:gd name="T56" fmla="*/ 4 w 69"/>
                  <a:gd name="T57" fmla="*/ 19 h 96"/>
                  <a:gd name="T58" fmla="*/ 5 w 69"/>
                  <a:gd name="T59" fmla="*/ 19 h 96"/>
                  <a:gd name="T60" fmla="*/ 7 w 69"/>
                  <a:gd name="T61" fmla="*/ 19 h 96"/>
                  <a:gd name="T62" fmla="*/ 7 w 69"/>
                  <a:gd name="T63" fmla="*/ 19 h 96"/>
                  <a:gd name="T64" fmla="*/ 8 w 69"/>
                  <a:gd name="T65" fmla="*/ 18 h 96"/>
                  <a:gd name="T66" fmla="*/ 9 w 69"/>
                  <a:gd name="T67" fmla="*/ 18 h 96"/>
                  <a:gd name="T68" fmla="*/ 10 w 69"/>
                  <a:gd name="T69" fmla="*/ 17 h 96"/>
                  <a:gd name="T70" fmla="*/ 10 w 69"/>
                  <a:gd name="T71" fmla="*/ 16 h 96"/>
                  <a:gd name="T72" fmla="*/ 11 w 69"/>
                  <a:gd name="T73" fmla="*/ 15 h 96"/>
                  <a:gd name="T74" fmla="*/ 11 w 69"/>
                  <a:gd name="T75" fmla="*/ 14 h 96"/>
                  <a:gd name="T76" fmla="*/ 12 w 69"/>
                  <a:gd name="T77" fmla="*/ 12 h 96"/>
                  <a:gd name="T78" fmla="*/ 13 w 69"/>
                  <a:gd name="T79" fmla="*/ 12 h 96"/>
                  <a:gd name="T80" fmla="*/ 13 w 69"/>
                  <a:gd name="T81" fmla="*/ 10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
                  <a:gd name="T124" fmla="*/ 0 h 96"/>
                  <a:gd name="T125" fmla="*/ 69 w 69"/>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 h="96">
                    <a:moveTo>
                      <a:pt x="68" y="49"/>
                    </a:moveTo>
                    <a:lnTo>
                      <a:pt x="68" y="44"/>
                    </a:lnTo>
                    <a:lnTo>
                      <a:pt x="69" y="34"/>
                    </a:lnTo>
                    <a:lnTo>
                      <a:pt x="64" y="28"/>
                    </a:lnTo>
                    <a:lnTo>
                      <a:pt x="60" y="23"/>
                    </a:lnTo>
                    <a:lnTo>
                      <a:pt x="61" y="18"/>
                    </a:lnTo>
                    <a:lnTo>
                      <a:pt x="56" y="12"/>
                    </a:lnTo>
                    <a:lnTo>
                      <a:pt x="52" y="7"/>
                    </a:lnTo>
                    <a:lnTo>
                      <a:pt x="47" y="7"/>
                    </a:lnTo>
                    <a:lnTo>
                      <a:pt x="43" y="1"/>
                    </a:lnTo>
                    <a:lnTo>
                      <a:pt x="38" y="1"/>
                    </a:lnTo>
                    <a:lnTo>
                      <a:pt x="29" y="0"/>
                    </a:lnTo>
                    <a:lnTo>
                      <a:pt x="24" y="4"/>
                    </a:lnTo>
                    <a:lnTo>
                      <a:pt x="19" y="4"/>
                    </a:lnTo>
                    <a:lnTo>
                      <a:pt x="19" y="9"/>
                    </a:lnTo>
                    <a:lnTo>
                      <a:pt x="13" y="13"/>
                    </a:lnTo>
                    <a:lnTo>
                      <a:pt x="8" y="18"/>
                    </a:lnTo>
                    <a:lnTo>
                      <a:pt x="8" y="28"/>
                    </a:lnTo>
                    <a:lnTo>
                      <a:pt x="2" y="33"/>
                    </a:lnTo>
                    <a:lnTo>
                      <a:pt x="2" y="38"/>
                    </a:lnTo>
                    <a:lnTo>
                      <a:pt x="1" y="49"/>
                    </a:lnTo>
                    <a:lnTo>
                      <a:pt x="0" y="53"/>
                    </a:lnTo>
                    <a:lnTo>
                      <a:pt x="4" y="63"/>
                    </a:lnTo>
                    <a:lnTo>
                      <a:pt x="3" y="69"/>
                    </a:lnTo>
                    <a:lnTo>
                      <a:pt x="8" y="73"/>
                    </a:lnTo>
                    <a:lnTo>
                      <a:pt x="8" y="79"/>
                    </a:lnTo>
                    <a:lnTo>
                      <a:pt x="11" y="85"/>
                    </a:lnTo>
                    <a:lnTo>
                      <a:pt x="16" y="89"/>
                    </a:lnTo>
                    <a:lnTo>
                      <a:pt x="20" y="95"/>
                    </a:lnTo>
                    <a:lnTo>
                      <a:pt x="25" y="95"/>
                    </a:lnTo>
                    <a:lnTo>
                      <a:pt x="35" y="96"/>
                    </a:lnTo>
                    <a:lnTo>
                      <a:pt x="39" y="96"/>
                    </a:lnTo>
                    <a:lnTo>
                      <a:pt x="44" y="91"/>
                    </a:lnTo>
                    <a:lnTo>
                      <a:pt x="48" y="93"/>
                    </a:lnTo>
                    <a:lnTo>
                      <a:pt x="54" y="88"/>
                    </a:lnTo>
                    <a:lnTo>
                      <a:pt x="54" y="82"/>
                    </a:lnTo>
                    <a:lnTo>
                      <a:pt x="60" y="78"/>
                    </a:lnTo>
                    <a:lnTo>
                      <a:pt x="60" y="73"/>
                    </a:lnTo>
                    <a:lnTo>
                      <a:pt x="65" y="63"/>
                    </a:lnTo>
                    <a:lnTo>
                      <a:pt x="67" y="59"/>
                    </a:lnTo>
                    <a:lnTo>
                      <a:pt x="68" y="49"/>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511" name="Freeform 368">
                <a:extLst>
                  <a:ext uri="{FF2B5EF4-FFF2-40B4-BE49-F238E27FC236}">
                    <a16:creationId xmlns:a16="http://schemas.microsoft.com/office/drawing/2014/main" id="{4B575B3B-69D8-48A3-A88A-781820D8C144}"/>
                  </a:ext>
                </a:extLst>
              </p:cNvPr>
              <p:cNvSpPr>
                <a:spLocks/>
              </p:cNvSpPr>
              <p:nvPr/>
            </p:nvSpPr>
            <p:spPr bwMode="auto">
              <a:xfrm>
                <a:off x="4759" y="875"/>
                <a:ext cx="13" cy="19"/>
              </a:xfrm>
              <a:custGeom>
                <a:avLst/>
                <a:gdLst>
                  <a:gd name="T0" fmla="*/ 13 w 69"/>
                  <a:gd name="T1" fmla="*/ 10 h 96"/>
                  <a:gd name="T2" fmla="*/ 13 w 69"/>
                  <a:gd name="T3" fmla="*/ 9 h 96"/>
                  <a:gd name="T4" fmla="*/ 13 w 69"/>
                  <a:gd name="T5" fmla="*/ 7 h 96"/>
                  <a:gd name="T6" fmla="*/ 12 w 69"/>
                  <a:gd name="T7" fmla="*/ 6 h 96"/>
                  <a:gd name="T8" fmla="*/ 11 w 69"/>
                  <a:gd name="T9" fmla="*/ 5 h 96"/>
                  <a:gd name="T10" fmla="*/ 11 w 69"/>
                  <a:gd name="T11" fmla="*/ 4 h 96"/>
                  <a:gd name="T12" fmla="*/ 11 w 69"/>
                  <a:gd name="T13" fmla="*/ 2 h 96"/>
                  <a:gd name="T14" fmla="*/ 10 w 69"/>
                  <a:gd name="T15" fmla="*/ 1 h 96"/>
                  <a:gd name="T16" fmla="*/ 9 w 69"/>
                  <a:gd name="T17" fmla="*/ 1 h 96"/>
                  <a:gd name="T18" fmla="*/ 8 w 69"/>
                  <a:gd name="T19" fmla="*/ 0 h 96"/>
                  <a:gd name="T20" fmla="*/ 7 w 69"/>
                  <a:gd name="T21" fmla="*/ 0 h 96"/>
                  <a:gd name="T22" fmla="*/ 5 w 69"/>
                  <a:gd name="T23" fmla="*/ 0 h 96"/>
                  <a:gd name="T24" fmla="*/ 5 w 69"/>
                  <a:gd name="T25" fmla="*/ 1 h 96"/>
                  <a:gd name="T26" fmla="*/ 4 w 69"/>
                  <a:gd name="T27" fmla="*/ 1 h 96"/>
                  <a:gd name="T28" fmla="*/ 4 w 69"/>
                  <a:gd name="T29" fmla="*/ 2 h 96"/>
                  <a:gd name="T30" fmla="*/ 2 w 69"/>
                  <a:gd name="T31" fmla="*/ 3 h 96"/>
                  <a:gd name="T32" fmla="*/ 2 w 69"/>
                  <a:gd name="T33" fmla="*/ 4 h 96"/>
                  <a:gd name="T34" fmla="*/ 2 w 69"/>
                  <a:gd name="T35" fmla="*/ 6 h 96"/>
                  <a:gd name="T36" fmla="*/ 0 w 69"/>
                  <a:gd name="T37" fmla="*/ 7 h 96"/>
                  <a:gd name="T38" fmla="*/ 0 w 69"/>
                  <a:gd name="T39" fmla="*/ 8 h 96"/>
                  <a:gd name="T40" fmla="*/ 0 w 69"/>
                  <a:gd name="T41" fmla="*/ 10 h 96"/>
                  <a:gd name="T42" fmla="*/ 0 w 69"/>
                  <a:gd name="T43" fmla="*/ 10 h 96"/>
                  <a:gd name="T44" fmla="*/ 1 w 69"/>
                  <a:gd name="T45" fmla="*/ 12 h 96"/>
                  <a:gd name="T46" fmla="*/ 1 w 69"/>
                  <a:gd name="T47" fmla="*/ 14 h 96"/>
                  <a:gd name="T48" fmla="*/ 2 w 69"/>
                  <a:gd name="T49" fmla="*/ 14 h 96"/>
                  <a:gd name="T50" fmla="*/ 2 w 69"/>
                  <a:gd name="T51" fmla="*/ 16 h 96"/>
                  <a:gd name="T52" fmla="*/ 2 w 69"/>
                  <a:gd name="T53" fmla="*/ 17 h 96"/>
                  <a:gd name="T54" fmla="*/ 3 w 69"/>
                  <a:gd name="T55" fmla="*/ 18 h 96"/>
                  <a:gd name="T56" fmla="*/ 4 w 69"/>
                  <a:gd name="T57" fmla="*/ 19 h 96"/>
                  <a:gd name="T58" fmla="*/ 5 w 69"/>
                  <a:gd name="T59" fmla="*/ 19 h 96"/>
                  <a:gd name="T60" fmla="*/ 7 w 69"/>
                  <a:gd name="T61" fmla="*/ 19 h 96"/>
                  <a:gd name="T62" fmla="*/ 7 w 69"/>
                  <a:gd name="T63" fmla="*/ 19 h 96"/>
                  <a:gd name="T64" fmla="*/ 8 w 69"/>
                  <a:gd name="T65" fmla="*/ 18 h 96"/>
                  <a:gd name="T66" fmla="*/ 9 w 69"/>
                  <a:gd name="T67" fmla="*/ 18 h 96"/>
                  <a:gd name="T68" fmla="*/ 10 w 69"/>
                  <a:gd name="T69" fmla="*/ 17 h 96"/>
                  <a:gd name="T70" fmla="*/ 10 w 69"/>
                  <a:gd name="T71" fmla="*/ 16 h 96"/>
                  <a:gd name="T72" fmla="*/ 11 w 69"/>
                  <a:gd name="T73" fmla="*/ 15 h 96"/>
                  <a:gd name="T74" fmla="*/ 11 w 69"/>
                  <a:gd name="T75" fmla="*/ 14 h 96"/>
                  <a:gd name="T76" fmla="*/ 12 w 69"/>
                  <a:gd name="T77" fmla="*/ 12 h 96"/>
                  <a:gd name="T78" fmla="*/ 13 w 69"/>
                  <a:gd name="T79" fmla="*/ 12 h 96"/>
                  <a:gd name="T80" fmla="*/ 13 w 69"/>
                  <a:gd name="T81" fmla="*/ 10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
                  <a:gd name="T124" fmla="*/ 0 h 96"/>
                  <a:gd name="T125" fmla="*/ 69 w 69"/>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 h="96">
                    <a:moveTo>
                      <a:pt x="68" y="49"/>
                    </a:moveTo>
                    <a:lnTo>
                      <a:pt x="68" y="44"/>
                    </a:lnTo>
                    <a:lnTo>
                      <a:pt x="69" y="34"/>
                    </a:lnTo>
                    <a:lnTo>
                      <a:pt x="64" y="28"/>
                    </a:lnTo>
                    <a:lnTo>
                      <a:pt x="60" y="23"/>
                    </a:lnTo>
                    <a:lnTo>
                      <a:pt x="61" y="18"/>
                    </a:lnTo>
                    <a:lnTo>
                      <a:pt x="56" y="12"/>
                    </a:lnTo>
                    <a:lnTo>
                      <a:pt x="52" y="7"/>
                    </a:lnTo>
                    <a:lnTo>
                      <a:pt x="47" y="7"/>
                    </a:lnTo>
                    <a:lnTo>
                      <a:pt x="43" y="1"/>
                    </a:lnTo>
                    <a:lnTo>
                      <a:pt x="38" y="1"/>
                    </a:lnTo>
                    <a:lnTo>
                      <a:pt x="29" y="0"/>
                    </a:lnTo>
                    <a:lnTo>
                      <a:pt x="24" y="4"/>
                    </a:lnTo>
                    <a:lnTo>
                      <a:pt x="19" y="4"/>
                    </a:lnTo>
                    <a:lnTo>
                      <a:pt x="19" y="9"/>
                    </a:lnTo>
                    <a:lnTo>
                      <a:pt x="13" y="13"/>
                    </a:lnTo>
                    <a:lnTo>
                      <a:pt x="8" y="18"/>
                    </a:lnTo>
                    <a:lnTo>
                      <a:pt x="8" y="28"/>
                    </a:lnTo>
                    <a:lnTo>
                      <a:pt x="2" y="33"/>
                    </a:lnTo>
                    <a:lnTo>
                      <a:pt x="2" y="38"/>
                    </a:lnTo>
                    <a:lnTo>
                      <a:pt x="1" y="49"/>
                    </a:lnTo>
                    <a:lnTo>
                      <a:pt x="0" y="53"/>
                    </a:lnTo>
                    <a:lnTo>
                      <a:pt x="4" y="63"/>
                    </a:lnTo>
                    <a:lnTo>
                      <a:pt x="3" y="69"/>
                    </a:lnTo>
                    <a:lnTo>
                      <a:pt x="8" y="73"/>
                    </a:lnTo>
                    <a:lnTo>
                      <a:pt x="8" y="79"/>
                    </a:lnTo>
                    <a:lnTo>
                      <a:pt x="11" y="85"/>
                    </a:lnTo>
                    <a:lnTo>
                      <a:pt x="16" y="89"/>
                    </a:lnTo>
                    <a:lnTo>
                      <a:pt x="20" y="95"/>
                    </a:lnTo>
                    <a:lnTo>
                      <a:pt x="25" y="95"/>
                    </a:lnTo>
                    <a:lnTo>
                      <a:pt x="35" y="96"/>
                    </a:lnTo>
                    <a:lnTo>
                      <a:pt x="39" y="96"/>
                    </a:lnTo>
                    <a:lnTo>
                      <a:pt x="44" y="91"/>
                    </a:lnTo>
                    <a:lnTo>
                      <a:pt x="48" y="93"/>
                    </a:lnTo>
                    <a:lnTo>
                      <a:pt x="54" y="88"/>
                    </a:lnTo>
                    <a:lnTo>
                      <a:pt x="54" y="82"/>
                    </a:lnTo>
                    <a:lnTo>
                      <a:pt x="60" y="78"/>
                    </a:lnTo>
                    <a:lnTo>
                      <a:pt x="60" y="73"/>
                    </a:lnTo>
                    <a:lnTo>
                      <a:pt x="65" y="63"/>
                    </a:lnTo>
                    <a:lnTo>
                      <a:pt x="67" y="59"/>
                    </a:lnTo>
                    <a:lnTo>
                      <a:pt x="68" y="49"/>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512" name="Freeform 369">
                <a:extLst>
                  <a:ext uri="{FF2B5EF4-FFF2-40B4-BE49-F238E27FC236}">
                    <a16:creationId xmlns:a16="http://schemas.microsoft.com/office/drawing/2014/main" id="{CC460A2C-F897-4596-AFFE-B48EAD2E3F9D}"/>
                  </a:ext>
                </a:extLst>
              </p:cNvPr>
              <p:cNvSpPr>
                <a:spLocks/>
              </p:cNvSpPr>
              <p:nvPr/>
            </p:nvSpPr>
            <p:spPr bwMode="auto">
              <a:xfrm>
                <a:off x="4797" y="885"/>
                <a:ext cx="4" cy="6"/>
              </a:xfrm>
              <a:custGeom>
                <a:avLst/>
                <a:gdLst>
                  <a:gd name="T0" fmla="*/ 4 w 20"/>
                  <a:gd name="T1" fmla="*/ 4 h 30"/>
                  <a:gd name="T2" fmla="*/ 4 w 20"/>
                  <a:gd name="T3" fmla="*/ 3 h 30"/>
                  <a:gd name="T4" fmla="*/ 4 w 20"/>
                  <a:gd name="T5" fmla="*/ 2 h 30"/>
                  <a:gd name="T6" fmla="*/ 4 w 20"/>
                  <a:gd name="T7" fmla="*/ 1 h 30"/>
                  <a:gd name="T8" fmla="*/ 3 w 20"/>
                  <a:gd name="T9" fmla="*/ 0 h 30"/>
                  <a:gd name="T10" fmla="*/ 2 w 20"/>
                  <a:gd name="T11" fmla="*/ 0 h 30"/>
                  <a:gd name="T12" fmla="*/ 2 w 20"/>
                  <a:gd name="T13" fmla="*/ 1 h 30"/>
                  <a:gd name="T14" fmla="*/ 1 w 20"/>
                  <a:gd name="T15" fmla="*/ 1 h 30"/>
                  <a:gd name="T16" fmla="*/ 0 w 20"/>
                  <a:gd name="T17" fmla="*/ 2 h 30"/>
                  <a:gd name="T18" fmla="*/ 0 w 20"/>
                  <a:gd name="T19" fmla="*/ 3 h 30"/>
                  <a:gd name="T20" fmla="*/ 0 w 20"/>
                  <a:gd name="T21" fmla="*/ 4 h 30"/>
                  <a:gd name="T22" fmla="*/ 0 w 20"/>
                  <a:gd name="T23" fmla="*/ 5 h 30"/>
                  <a:gd name="T24" fmla="*/ 1 w 20"/>
                  <a:gd name="T25" fmla="*/ 5 h 30"/>
                  <a:gd name="T26" fmla="*/ 1 w 20"/>
                  <a:gd name="T27" fmla="*/ 6 h 30"/>
                  <a:gd name="T28" fmla="*/ 2 w 20"/>
                  <a:gd name="T29" fmla="*/ 6 h 30"/>
                  <a:gd name="T30" fmla="*/ 2 w 20"/>
                  <a:gd name="T31" fmla="*/ 5 h 30"/>
                  <a:gd name="T32" fmla="*/ 3 w 20"/>
                  <a:gd name="T33" fmla="*/ 5 h 30"/>
                  <a:gd name="T34" fmla="*/ 4 w 20"/>
                  <a:gd name="T35" fmla="*/ 4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0"/>
                  <a:gd name="T56" fmla="*/ 20 w 2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0">
                    <a:moveTo>
                      <a:pt x="19" y="21"/>
                    </a:moveTo>
                    <a:lnTo>
                      <a:pt x="20" y="15"/>
                    </a:lnTo>
                    <a:lnTo>
                      <a:pt x="20" y="11"/>
                    </a:lnTo>
                    <a:lnTo>
                      <a:pt x="20" y="5"/>
                    </a:lnTo>
                    <a:lnTo>
                      <a:pt x="17" y="1"/>
                    </a:lnTo>
                    <a:lnTo>
                      <a:pt x="12" y="0"/>
                    </a:lnTo>
                    <a:lnTo>
                      <a:pt x="11" y="5"/>
                    </a:lnTo>
                    <a:lnTo>
                      <a:pt x="7" y="4"/>
                    </a:lnTo>
                    <a:lnTo>
                      <a:pt x="1" y="9"/>
                    </a:lnTo>
                    <a:lnTo>
                      <a:pt x="1" y="14"/>
                    </a:lnTo>
                    <a:lnTo>
                      <a:pt x="1" y="19"/>
                    </a:lnTo>
                    <a:lnTo>
                      <a:pt x="0" y="25"/>
                    </a:lnTo>
                    <a:lnTo>
                      <a:pt x="5" y="25"/>
                    </a:lnTo>
                    <a:lnTo>
                      <a:pt x="5" y="29"/>
                    </a:lnTo>
                    <a:lnTo>
                      <a:pt x="9" y="30"/>
                    </a:lnTo>
                    <a:lnTo>
                      <a:pt x="10" y="25"/>
                    </a:lnTo>
                    <a:lnTo>
                      <a:pt x="15" y="26"/>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513" name="Freeform 370">
                <a:extLst>
                  <a:ext uri="{FF2B5EF4-FFF2-40B4-BE49-F238E27FC236}">
                    <a16:creationId xmlns:a16="http://schemas.microsoft.com/office/drawing/2014/main" id="{1AB7D2E7-7855-4F9E-B3C6-F6858FF66CE9}"/>
                  </a:ext>
                </a:extLst>
              </p:cNvPr>
              <p:cNvSpPr>
                <a:spLocks/>
              </p:cNvSpPr>
              <p:nvPr/>
            </p:nvSpPr>
            <p:spPr bwMode="auto">
              <a:xfrm>
                <a:off x="4797" y="885"/>
                <a:ext cx="4" cy="6"/>
              </a:xfrm>
              <a:custGeom>
                <a:avLst/>
                <a:gdLst>
                  <a:gd name="T0" fmla="*/ 4 w 20"/>
                  <a:gd name="T1" fmla="*/ 4 h 30"/>
                  <a:gd name="T2" fmla="*/ 4 w 20"/>
                  <a:gd name="T3" fmla="*/ 3 h 30"/>
                  <a:gd name="T4" fmla="*/ 4 w 20"/>
                  <a:gd name="T5" fmla="*/ 2 h 30"/>
                  <a:gd name="T6" fmla="*/ 4 w 20"/>
                  <a:gd name="T7" fmla="*/ 1 h 30"/>
                  <a:gd name="T8" fmla="*/ 3 w 20"/>
                  <a:gd name="T9" fmla="*/ 0 h 30"/>
                  <a:gd name="T10" fmla="*/ 2 w 20"/>
                  <a:gd name="T11" fmla="*/ 0 h 30"/>
                  <a:gd name="T12" fmla="*/ 2 w 20"/>
                  <a:gd name="T13" fmla="*/ 1 h 30"/>
                  <a:gd name="T14" fmla="*/ 1 w 20"/>
                  <a:gd name="T15" fmla="*/ 1 h 30"/>
                  <a:gd name="T16" fmla="*/ 0 w 20"/>
                  <a:gd name="T17" fmla="*/ 2 h 30"/>
                  <a:gd name="T18" fmla="*/ 0 w 20"/>
                  <a:gd name="T19" fmla="*/ 3 h 30"/>
                  <a:gd name="T20" fmla="*/ 0 w 20"/>
                  <a:gd name="T21" fmla="*/ 4 h 30"/>
                  <a:gd name="T22" fmla="*/ 0 w 20"/>
                  <a:gd name="T23" fmla="*/ 5 h 30"/>
                  <a:gd name="T24" fmla="*/ 1 w 20"/>
                  <a:gd name="T25" fmla="*/ 5 h 30"/>
                  <a:gd name="T26" fmla="*/ 1 w 20"/>
                  <a:gd name="T27" fmla="*/ 6 h 30"/>
                  <a:gd name="T28" fmla="*/ 2 w 20"/>
                  <a:gd name="T29" fmla="*/ 6 h 30"/>
                  <a:gd name="T30" fmla="*/ 2 w 20"/>
                  <a:gd name="T31" fmla="*/ 5 h 30"/>
                  <a:gd name="T32" fmla="*/ 3 w 20"/>
                  <a:gd name="T33" fmla="*/ 5 h 30"/>
                  <a:gd name="T34" fmla="*/ 4 w 20"/>
                  <a:gd name="T35" fmla="*/ 4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0"/>
                  <a:gd name="T56" fmla="*/ 20 w 2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0">
                    <a:moveTo>
                      <a:pt x="19" y="21"/>
                    </a:moveTo>
                    <a:lnTo>
                      <a:pt x="20" y="15"/>
                    </a:lnTo>
                    <a:lnTo>
                      <a:pt x="20" y="11"/>
                    </a:lnTo>
                    <a:lnTo>
                      <a:pt x="20" y="5"/>
                    </a:lnTo>
                    <a:lnTo>
                      <a:pt x="17" y="1"/>
                    </a:lnTo>
                    <a:lnTo>
                      <a:pt x="12" y="0"/>
                    </a:lnTo>
                    <a:lnTo>
                      <a:pt x="11" y="5"/>
                    </a:lnTo>
                    <a:lnTo>
                      <a:pt x="7" y="4"/>
                    </a:lnTo>
                    <a:lnTo>
                      <a:pt x="1" y="9"/>
                    </a:lnTo>
                    <a:lnTo>
                      <a:pt x="1" y="14"/>
                    </a:lnTo>
                    <a:lnTo>
                      <a:pt x="1" y="19"/>
                    </a:lnTo>
                    <a:lnTo>
                      <a:pt x="0" y="25"/>
                    </a:lnTo>
                    <a:lnTo>
                      <a:pt x="5" y="25"/>
                    </a:lnTo>
                    <a:lnTo>
                      <a:pt x="5" y="29"/>
                    </a:lnTo>
                    <a:lnTo>
                      <a:pt x="9" y="30"/>
                    </a:lnTo>
                    <a:lnTo>
                      <a:pt x="10" y="25"/>
                    </a:lnTo>
                    <a:lnTo>
                      <a:pt x="15" y="26"/>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514" name="Freeform 371">
                <a:extLst>
                  <a:ext uri="{FF2B5EF4-FFF2-40B4-BE49-F238E27FC236}">
                    <a16:creationId xmlns:a16="http://schemas.microsoft.com/office/drawing/2014/main" id="{169C4F9D-761A-4911-95DB-AA858A822381}"/>
                  </a:ext>
                </a:extLst>
              </p:cNvPr>
              <p:cNvSpPr>
                <a:spLocks/>
              </p:cNvSpPr>
              <p:nvPr/>
            </p:nvSpPr>
            <p:spPr bwMode="auto">
              <a:xfrm>
                <a:off x="4784" y="903"/>
                <a:ext cx="5" cy="5"/>
              </a:xfrm>
              <a:custGeom>
                <a:avLst/>
                <a:gdLst>
                  <a:gd name="T0" fmla="*/ 4 w 26"/>
                  <a:gd name="T1" fmla="*/ 4 h 26"/>
                  <a:gd name="T2" fmla="*/ 4 w 26"/>
                  <a:gd name="T3" fmla="*/ 3 h 26"/>
                  <a:gd name="T4" fmla="*/ 5 w 26"/>
                  <a:gd name="T5" fmla="*/ 3 h 26"/>
                  <a:gd name="T6" fmla="*/ 5 w 26"/>
                  <a:gd name="T7" fmla="*/ 2 h 26"/>
                  <a:gd name="T8" fmla="*/ 5 w 26"/>
                  <a:gd name="T9" fmla="*/ 1 h 26"/>
                  <a:gd name="T10" fmla="*/ 4 w 26"/>
                  <a:gd name="T11" fmla="*/ 1 h 26"/>
                  <a:gd name="T12" fmla="*/ 4 w 26"/>
                  <a:gd name="T13" fmla="*/ 0 h 26"/>
                  <a:gd name="T14" fmla="*/ 3 w 26"/>
                  <a:gd name="T15" fmla="*/ 0 h 26"/>
                  <a:gd name="T16" fmla="*/ 2 w 26"/>
                  <a:gd name="T17" fmla="*/ 0 h 26"/>
                  <a:gd name="T18" fmla="*/ 1 w 26"/>
                  <a:gd name="T19" fmla="*/ 1 h 26"/>
                  <a:gd name="T20" fmla="*/ 1 w 26"/>
                  <a:gd name="T21" fmla="*/ 2 h 26"/>
                  <a:gd name="T22" fmla="*/ 0 w 26"/>
                  <a:gd name="T23" fmla="*/ 2 h 26"/>
                  <a:gd name="T24" fmla="*/ 0 w 26"/>
                  <a:gd name="T25" fmla="*/ 3 h 26"/>
                  <a:gd name="T26" fmla="*/ 0 w 26"/>
                  <a:gd name="T27" fmla="*/ 4 h 26"/>
                  <a:gd name="T28" fmla="*/ 0 w 26"/>
                  <a:gd name="T29" fmla="*/ 5 h 26"/>
                  <a:gd name="T30" fmla="*/ 1 w 26"/>
                  <a:gd name="T31" fmla="*/ 5 h 26"/>
                  <a:gd name="T32" fmla="*/ 2 w 26"/>
                  <a:gd name="T33" fmla="*/ 5 h 26"/>
                  <a:gd name="T34" fmla="*/ 3 w 26"/>
                  <a:gd name="T35" fmla="*/ 5 h 26"/>
                  <a:gd name="T36" fmla="*/ 4 w 26"/>
                  <a:gd name="T37" fmla="*/ 5 h 26"/>
                  <a:gd name="T38" fmla="*/ 4 w 26"/>
                  <a:gd name="T39" fmla="*/ 4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6"/>
                  <a:gd name="T61" fmla="*/ 0 h 26"/>
                  <a:gd name="T62" fmla="*/ 26 w 26"/>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6" h="26">
                    <a:moveTo>
                      <a:pt x="19" y="22"/>
                    </a:moveTo>
                    <a:lnTo>
                      <a:pt x="20" y="16"/>
                    </a:lnTo>
                    <a:lnTo>
                      <a:pt x="24" y="16"/>
                    </a:lnTo>
                    <a:lnTo>
                      <a:pt x="24" y="11"/>
                    </a:lnTo>
                    <a:lnTo>
                      <a:pt x="26" y="7"/>
                    </a:lnTo>
                    <a:lnTo>
                      <a:pt x="21" y="6"/>
                    </a:lnTo>
                    <a:lnTo>
                      <a:pt x="21" y="1"/>
                    </a:lnTo>
                    <a:lnTo>
                      <a:pt x="16" y="0"/>
                    </a:lnTo>
                    <a:lnTo>
                      <a:pt x="12" y="0"/>
                    </a:lnTo>
                    <a:lnTo>
                      <a:pt x="6" y="5"/>
                    </a:lnTo>
                    <a:lnTo>
                      <a:pt x="6" y="10"/>
                    </a:lnTo>
                    <a:lnTo>
                      <a:pt x="2" y="9"/>
                    </a:lnTo>
                    <a:lnTo>
                      <a:pt x="1" y="15"/>
                    </a:lnTo>
                    <a:lnTo>
                      <a:pt x="1" y="19"/>
                    </a:lnTo>
                    <a:lnTo>
                      <a:pt x="0" y="25"/>
                    </a:lnTo>
                    <a:lnTo>
                      <a:pt x="5" y="25"/>
                    </a:lnTo>
                    <a:lnTo>
                      <a:pt x="10" y="25"/>
                    </a:lnTo>
                    <a:lnTo>
                      <a:pt x="14" y="26"/>
                    </a:lnTo>
                    <a:lnTo>
                      <a:pt x="19" y="26"/>
                    </a:lnTo>
                    <a:lnTo>
                      <a:pt x="19"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515" name="Freeform 372">
                <a:extLst>
                  <a:ext uri="{FF2B5EF4-FFF2-40B4-BE49-F238E27FC236}">
                    <a16:creationId xmlns:a16="http://schemas.microsoft.com/office/drawing/2014/main" id="{0AB70D3D-99F7-426C-B596-443AFAD16681}"/>
                  </a:ext>
                </a:extLst>
              </p:cNvPr>
              <p:cNvSpPr>
                <a:spLocks/>
              </p:cNvSpPr>
              <p:nvPr/>
            </p:nvSpPr>
            <p:spPr bwMode="auto">
              <a:xfrm>
                <a:off x="4784" y="903"/>
                <a:ext cx="5" cy="5"/>
              </a:xfrm>
              <a:custGeom>
                <a:avLst/>
                <a:gdLst>
                  <a:gd name="T0" fmla="*/ 4 w 26"/>
                  <a:gd name="T1" fmla="*/ 4 h 26"/>
                  <a:gd name="T2" fmla="*/ 4 w 26"/>
                  <a:gd name="T3" fmla="*/ 3 h 26"/>
                  <a:gd name="T4" fmla="*/ 5 w 26"/>
                  <a:gd name="T5" fmla="*/ 3 h 26"/>
                  <a:gd name="T6" fmla="*/ 5 w 26"/>
                  <a:gd name="T7" fmla="*/ 2 h 26"/>
                  <a:gd name="T8" fmla="*/ 5 w 26"/>
                  <a:gd name="T9" fmla="*/ 1 h 26"/>
                  <a:gd name="T10" fmla="*/ 4 w 26"/>
                  <a:gd name="T11" fmla="*/ 1 h 26"/>
                  <a:gd name="T12" fmla="*/ 4 w 26"/>
                  <a:gd name="T13" fmla="*/ 0 h 26"/>
                  <a:gd name="T14" fmla="*/ 3 w 26"/>
                  <a:gd name="T15" fmla="*/ 0 h 26"/>
                  <a:gd name="T16" fmla="*/ 2 w 26"/>
                  <a:gd name="T17" fmla="*/ 0 h 26"/>
                  <a:gd name="T18" fmla="*/ 1 w 26"/>
                  <a:gd name="T19" fmla="*/ 1 h 26"/>
                  <a:gd name="T20" fmla="*/ 1 w 26"/>
                  <a:gd name="T21" fmla="*/ 2 h 26"/>
                  <a:gd name="T22" fmla="*/ 0 w 26"/>
                  <a:gd name="T23" fmla="*/ 2 h 26"/>
                  <a:gd name="T24" fmla="*/ 0 w 26"/>
                  <a:gd name="T25" fmla="*/ 3 h 26"/>
                  <a:gd name="T26" fmla="*/ 0 w 26"/>
                  <a:gd name="T27" fmla="*/ 4 h 26"/>
                  <a:gd name="T28" fmla="*/ 0 w 26"/>
                  <a:gd name="T29" fmla="*/ 5 h 26"/>
                  <a:gd name="T30" fmla="*/ 1 w 26"/>
                  <a:gd name="T31" fmla="*/ 5 h 26"/>
                  <a:gd name="T32" fmla="*/ 2 w 26"/>
                  <a:gd name="T33" fmla="*/ 5 h 26"/>
                  <a:gd name="T34" fmla="*/ 3 w 26"/>
                  <a:gd name="T35" fmla="*/ 5 h 26"/>
                  <a:gd name="T36" fmla="*/ 4 w 26"/>
                  <a:gd name="T37" fmla="*/ 5 h 26"/>
                  <a:gd name="T38" fmla="*/ 4 w 26"/>
                  <a:gd name="T39" fmla="*/ 4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6"/>
                  <a:gd name="T61" fmla="*/ 0 h 26"/>
                  <a:gd name="T62" fmla="*/ 26 w 26"/>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6" h="26">
                    <a:moveTo>
                      <a:pt x="19" y="22"/>
                    </a:moveTo>
                    <a:lnTo>
                      <a:pt x="20" y="16"/>
                    </a:lnTo>
                    <a:lnTo>
                      <a:pt x="24" y="16"/>
                    </a:lnTo>
                    <a:lnTo>
                      <a:pt x="24" y="11"/>
                    </a:lnTo>
                    <a:lnTo>
                      <a:pt x="26" y="7"/>
                    </a:lnTo>
                    <a:lnTo>
                      <a:pt x="21" y="6"/>
                    </a:lnTo>
                    <a:lnTo>
                      <a:pt x="21" y="1"/>
                    </a:lnTo>
                    <a:lnTo>
                      <a:pt x="16" y="0"/>
                    </a:lnTo>
                    <a:lnTo>
                      <a:pt x="12" y="0"/>
                    </a:lnTo>
                    <a:lnTo>
                      <a:pt x="6" y="5"/>
                    </a:lnTo>
                    <a:lnTo>
                      <a:pt x="6" y="10"/>
                    </a:lnTo>
                    <a:lnTo>
                      <a:pt x="2" y="9"/>
                    </a:lnTo>
                    <a:lnTo>
                      <a:pt x="1" y="15"/>
                    </a:lnTo>
                    <a:lnTo>
                      <a:pt x="1" y="19"/>
                    </a:lnTo>
                    <a:lnTo>
                      <a:pt x="0" y="25"/>
                    </a:lnTo>
                    <a:lnTo>
                      <a:pt x="5" y="25"/>
                    </a:lnTo>
                    <a:lnTo>
                      <a:pt x="10" y="25"/>
                    </a:lnTo>
                    <a:lnTo>
                      <a:pt x="14" y="26"/>
                    </a:lnTo>
                    <a:lnTo>
                      <a:pt x="19" y="26"/>
                    </a:lnTo>
                    <a:lnTo>
                      <a:pt x="19"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516" name="Freeform 373">
                <a:extLst>
                  <a:ext uri="{FF2B5EF4-FFF2-40B4-BE49-F238E27FC236}">
                    <a16:creationId xmlns:a16="http://schemas.microsoft.com/office/drawing/2014/main" id="{038D4BA2-E879-480D-BBD1-45E6AA44C763}"/>
                  </a:ext>
                </a:extLst>
              </p:cNvPr>
              <p:cNvSpPr>
                <a:spLocks/>
              </p:cNvSpPr>
              <p:nvPr/>
            </p:nvSpPr>
            <p:spPr bwMode="auto">
              <a:xfrm>
                <a:off x="4752" y="913"/>
                <a:ext cx="4" cy="6"/>
              </a:xfrm>
              <a:custGeom>
                <a:avLst/>
                <a:gdLst>
                  <a:gd name="T0" fmla="*/ 4 w 21"/>
                  <a:gd name="T1" fmla="*/ 4 h 26"/>
                  <a:gd name="T2" fmla="*/ 4 w 21"/>
                  <a:gd name="T3" fmla="*/ 3 h 26"/>
                  <a:gd name="T4" fmla="*/ 4 w 21"/>
                  <a:gd name="T5" fmla="*/ 1 h 26"/>
                  <a:gd name="T6" fmla="*/ 4 w 21"/>
                  <a:gd name="T7" fmla="*/ 0 h 26"/>
                  <a:gd name="T8" fmla="*/ 3 w 21"/>
                  <a:gd name="T9" fmla="*/ 0 h 26"/>
                  <a:gd name="T10" fmla="*/ 2 w 21"/>
                  <a:gd name="T11" fmla="*/ 0 h 26"/>
                  <a:gd name="T12" fmla="*/ 2 w 21"/>
                  <a:gd name="T13" fmla="*/ 0 h 26"/>
                  <a:gd name="T14" fmla="*/ 1 w 21"/>
                  <a:gd name="T15" fmla="*/ 1 h 26"/>
                  <a:gd name="T16" fmla="*/ 0 w 21"/>
                  <a:gd name="T17" fmla="*/ 1 h 26"/>
                  <a:gd name="T18" fmla="*/ 0 w 21"/>
                  <a:gd name="T19" fmla="*/ 2 h 26"/>
                  <a:gd name="T20" fmla="*/ 0 w 21"/>
                  <a:gd name="T21" fmla="*/ 3 h 26"/>
                  <a:gd name="T22" fmla="*/ 0 w 21"/>
                  <a:gd name="T23" fmla="*/ 4 h 26"/>
                  <a:gd name="T24" fmla="*/ 0 w 21"/>
                  <a:gd name="T25" fmla="*/ 6 h 26"/>
                  <a:gd name="T26" fmla="*/ 1 w 21"/>
                  <a:gd name="T27" fmla="*/ 6 h 26"/>
                  <a:gd name="T28" fmla="*/ 2 w 21"/>
                  <a:gd name="T29" fmla="*/ 6 h 26"/>
                  <a:gd name="T30" fmla="*/ 3 w 21"/>
                  <a:gd name="T31" fmla="*/ 6 h 26"/>
                  <a:gd name="T32" fmla="*/ 3 w 21"/>
                  <a:gd name="T33" fmla="*/ 5 h 26"/>
                  <a:gd name="T34" fmla="*/ 4 w 21"/>
                  <a:gd name="T35" fmla="*/ 5 h 26"/>
                  <a:gd name="T36" fmla="*/ 4 w 21"/>
                  <a:gd name="T37" fmla="*/ 4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26"/>
                  <a:gd name="T59" fmla="*/ 21 w 21"/>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26">
                    <a:moveTo>
                      <a:pt x="20" y="16"/>
                    </a:moveTo>
                    <a:lnTo>
                      <a:pt x="20" y="11"/>
                    </a:lnTo>
                    <a:lnTo>
                      <a:pt x="21" y="6"/>
                    </a:lnTo>
                    <a:lnTo>
                      <a:pt x="21" y="1"/>
                    </a:lnTo>
                    <a:lnTo>
                      <a:pt x="17" y="1"/>
                    </a:lnTo>
                    <a:lnTo>
                      <a:pt x="12" y="0"/>
                    </a:lnTo>
                    <a:lnTo>
                      <a:pt x="8" y="0"/>
                    </a:lnTo>
                    <a:lnTo>
                      <a:pt x="7" y="5"/>
                    </a:lnTo>
                    <a:lnTo>
                      <a:pt x="2" y="5"/>
                    </a:lnTo>
                    <a:lnTo>
                      <a:pt x="2" y="9"/>
                    </a:lnTo>
                    <a:lnTo>
                      <a:pt x="1" y="15"/>
                    </a:lnTo>
                    <a:lnTo>
                      <a:pt x="1" y="19"/>
                    </a:lnTo>
                    <a:lnTo>
                      <a:pt x="0" y="25"/>
                    </a:lnTo>
                    <a:lnTo>
                      <a:pt x="6" y="25"/>
                    </a:lnTo>
                    <a:lnTo>
                      <a:pt x="10" y="25"/>
                    </a:lnTo>
                    <a:lnTo>
                      <a:pt x="15" y="26"/>
                    </a:lnTo>
                    <a:lnTo>
                      <a:pt x="15" y="20"/>
                    </a:lnTo>
                    <a:lnTo>
                      <a:pt x="19" y="22"/>
                    </a:lnTo>
                    <a:lnTo>
                      <a:pt x="20"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517" name="Freeform 374">
                <a:extLst>
                  <a:ext uri="{FF2B5EF4-FFF2-40B4-BE49-F238E27FC236}">
                    <a16:creationId xmlns:a16="http://schemas.microsoft.com/office/drawing/2014/main" id="{34F03558-DE21-49DC-8576-CB05CBC6D9F8}"/>
                  </a:ext>
                </a:extLst>
              </p:cNvPr>
              <p:cNvSpPr>
                <a:spLocks/>
              </p:cNvSpPr>
              <p:nvPr/>
            </p:nvSpPr>
            <p:spPr bwMode="auto">
              <a:xfrm>
                <a:off x="4752" y="913"/>
                <a:ext cx="4" cy="6"/>
              </a:xfrm>
              <a:custGeom>
                <a:avLst/>
                <a:gdLst>
                  <a:gd name="T0" fmla="*/ 4 w 21"/>
                  <a:gd name="T1" fmla="*/ 4 h 26"/>
                  <a:gd name="T2" fmla="*/ 4 w 21"/>
                  <a:gd name="T3" fmla="*/ 3 h 26"/>
                  <a:gd name="T4" fmla="*/ 4 w 21"/>
                  <a:gd name="T5" fmla="*/ 1 h 26"/>
                  <a:gd name="T6" fmla="*/ 4 w 21"/>
                  <a:gd name="T7" fmla="*/ 0 h 26"/>
                  <a:gd name="T8" fmla="*/ 3 w 21"/>
                  <a:gd name="T9" fmla="*/ 0 h 26"/>
                  <a:gd name="T10" fmla="*/ 2 w 21"/>
                  <a:gd name="T11" fmla="*/ 0 h 26"/>
                  <a:gd name="T12" fmla="*/ 2 w 21"/>
                  <a:gd name="T13" fmla="*/ 0 h 26"/>
                  <a:gd name="T14" fmla="*/ 1 w 21"/>
                  <a:gd name="T15" fmla="*/ 1 h 26"/>
                  <a:gd name="T16" fmla="*/ 0 w 21"/>
                  <a:gd name="T17" fmla="*/ 1 h 26"/>
                  <a:gd name="T18" fmla="*/ 0 w 21"/>
                  <a:gd name="T19" fmla="*/ 2 h 26"/>
                  <a:gd name="T20" fmla="*/ 0 w 21"/>
                  <a:gd name="T21" fmla="*/ 3 h 26"/>
                  <a:gd name="T22" fmla="*/ 0 w 21"/>
                  <a:gd name="T23" fmla="*/ 4 h 26"/>
                  <a:gd name="T24" fmla="*/ 0 w 21"/>
                  <a:gd name="T25" fmla="*/ 6 h 26"/>
                  <a:gd name="T26" fmla="*/ 1 w 21"/>
                  <a:gd name="T27" fmla="*/ 6 h 26"/>
                  <a:gd name="T28" fmla="*/ 2 w 21"/>
                  <a:gd name="T29" fmla="*/ 6 h 26"/>
                  <a:gd name="T30" fmla="*/ 3 w 21"/>
                  <a:gd name="T31" fmla="*/ 6 h 26"/>
                  <a:gd name="T32" fmla="*/ 3 w 21"/>
                  <a:gd name="T33" fmla="*/ 5 h 26"/>
                  <a:gd name="T34" fmla="*/ 4 w 21"/>
                  <a:gd name="T35" fmla="*/ 5 h 26"/>
                  <a:gd name="T36" fmla="*/ 4 w 21"/>
                  <a:gd name="T37" fmla="*/ 4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26"/>
                  <a:gd name="T59" fmla="*/ 21 w 21"/>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26">
                    <a:moveTo>
                      <a:pt x="20" y="16"/>
                    </a:moveTo>
                    <a:lnTo>
                      <a:pt x="20" y="11"/>
                    </a:lnTo>
                    <a:lnTo>
                      <a:pt x="21" y="6"/>
                    </a:lnTo>
                    <a:lnTo>
                      <a:pt x="21" y="1"/>
                    </a:lnTo>
                    <a:lnTo>
                      <a:pt x="17" y="1"/>
                    </a:lnTo>
                    <a:lnTo>
                      <a:pt x="12" y="0"/>
                    </a:lnTo>
                    <a:lnTo>
                      <a:pt x="8" y="0"/>
                    </a:lnTo>
                    <a:lnTo>
                      <a:pt x="7" y="5"/>
                    </a:lnTo>
                    <a:lnTo>
                      <a:pt x="2" y="5"/>
                    </a:lnTo>
                    <a:lnTo>
                      <a:pt x="2" y="9"/>
                    </a:lnTo>
                    <a:lnTo>
                      <a:pt x="1" y="15"/>
                    </a:lnTo>
                    <a:lnTo>
                      <a:pt x="1" y="19"/>
                    </a:lnTo>
                    <a:lnTo>
                      <a:pt x="0" y="25"/>
                    </a:lnTo>
                    <a:lnTo>
                      <a:pt x="6" y="25"/>
                    </a:lnTo>
                    <a:lnTo>
                      <a:pt x="10" y="25"/>
                    </a:lnTo>
                    <a:lnTo>
                      <a:pt x="15" y="26"/>
                    </a:lnTo>
                    <a:lnTo>
                      <a:pt x="15" y="20"/>
                    </a:lnTo>
                    <a:lnTo>
                      <a:pt x="19" y="22"/>
                    </a:lnTo>
                    <a:lnTo>
                      <a:pt x="20"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518" name="Freeform 375">
                <a:extLst>
                  <a:ext uri="{FF2B5EF4-FFF2-40B4-BE49-F238E27FC236}">
                    <a16:creationId xmlns:a16="http://schemas.microsoft.com/office/drawing/2014/main" id="{CA9AA4AF-D90E-428C-A606-2A8D70BBC263}"/>
                  </a:ext>
                </a:extLst>
              </p:cNvPr>
              <p:cNvSpPr>
                <a:spLocks/>
              </p:cNvSpPr>
              <p:nvPr/>
            </p:nvSpPr>
            <p:spPr bwMode="auto">
              <a:xfrm>
                <a:off x="4745" y="985"/>
                <a:ext cx="5" cy="5"/>
              </a:xfrm>
              <a:custGeom>
                <a:avLst/>
                <a:gdLst>
                  <a:gd name="T0" fmla="*/ 5 w 21"/>
                  <a:gd name="T1" fmla="*/ 4 h 25"/>
                  <a:gd name="T2" fmla="*/ 5 w 21"/>
                  <a:gd name="T3" fmla="*/ 3 h 25"/>
                  <a:gd name="T4" fmla="*/ 5 w 21"/>
                  <a:gd name="T5" fmla="*/ 2 h 25"/>
                  <a:gd name="T6" fmla="*/ 5 w 21"/>
                  <a:gd name="T7" fmla="*/ 1 h 25"/>
                  <a:gd name="T8" fmla="*/ 5 w 21"/>
                  <a:gd name="T9" fmla="*/ 0 h 25"/>
                  <a:gd name="T10" fmla="*/ 4 w 21"/>
                  <a:gd name="T11" fmla="*/ 0 h 25"/>
                  <a:gd name="T12" fmla="*/ 3 w 21"/>
                  <a:gd name="T13" fmla="*/ 0 h 25"/>
                  <a:gd name="T14" fmla="*/ 1 w 21"/>
                  <a:gd name="T15" fmla="*/ 1 h 25"/>
                  <a:gd name="T16" fmla="*/ 0 w 21"/>
                  <a:gd name="T17" fmla="*/ 1 h 25"/>
                  <a:gd name="T18" fmla="*/ 0 w 21"/>
                  <a:gd name="T19" fmla="*/ 2 h 25"/>
                  <a:gd name="T20" fmla="*/ 0 w 21"/>
                  <a:gd name="T21" fmla="*/ 3 h 25"/>
                  <a:gd name="T22" fmla="*/ 0 w 21"/>
                  <a:gd name="T23" fmla="*/ 4 h 25"/>
                  <a:gd name="T24" fmla="*/ 0 w 21"/>
                  <a:gd name="T25" fmla="*/ 5 h 25"/>
                  <a:gd name="T26" fmla="*/ 1 w 21"/>
                  <a:gd name="T27" fmla="*/ 5 h 25"/>
                  <a:gd name="T28" fmla="*/ 2 w 21"/>
                  <a:gd name="T29" fmla="*/ 5 h 25"/>
                  <a:gd name="T30" fmla="*/ 3 w 21"/>
                  <a:gd name="T31" fmla="*/ 5 h 25"/>
                  <a:gd name="T32" fmla="*/ 4 w 21"/>
                  <a:gd name="T33" fmla="*/ 4 h 25"/>
                  <a:gd name="T34" fmla="*/ 5 w 21"/>
                  <a:gd name="T35" fmla="*/ 4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5"/>
                  <a:gd name="T56" fmla="*/ 21 w 21"/>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5">
                    <a:moveTo>
                      <a:pt x="20" y="20"/>
                    </a:moveTo>
                    <a:lnTo>
                      <a:pt x="20" y="15"/>
                    </a:lnTo>
                    <a:lnTo>
                      <a:pt x="21" y="10"/>
                    </a:lnTo>
                    <a:lnTo>
                      <a:pt x="21" y="6"/>
                    </a:lnTo>
                    <a:lnTo>
                      <a:pt x="21" y="0"/>
                    </a:lnTo>
                    <a:lnTo>
                      <a:pt x="16" y="0"/>
                    </a:lnTo>
                    <a:lnTo>
                      <a:pt x="12" y="0"/>
                    </a:lnTo>
                    <a:lnTo>
                      <a:pt x="6" y="5"/>
                    </a:lnTo>
                    <a:lnTo>
                      <a:pt x="1" y="3"/>
                    </a:lnTo>
                    <a:lnTo>
                      <a:pt x="1" y="9"/>
                    </a:lnTo>
                    <a:lnTo>
                      <a:pt x="0" y="14"/>
                    </a:lnTo>
                    <a:lnTo>
                      <a:pt x="0" y="19"/>
                    </a:lnTo>
                    <a:lnTo>
                      <a:pt x="0" y="24"/>
                    </a:lnTo>
                    <a:lnTo>
                      <a:pt x="5" y="24"/>
                    </a:lnTo>
                    <a:lnTo>
                      <a:pt x="9" y="25"/>
                    </a:lnTo>
                    <a:lnTo>
                      <a:pt x="14" y="25"/>
                    </a:lnTo>
                    <a:lnTo>
                      <a:pt x="15" y="20"/>
                    </a:lnTo>
                    <a:lnTo>
                      <a:pt x="20"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519" name="Freeform 376">
                <a:extLst>
                  <a:ext uri="{FF2B5EF4-FFF2-40B4-BE49-F238E27FC236}">
                    <a16:creationId xmlns:a16="http://schemas.microsoft.com/office/drawing/2014/main" id="{8EC1BC6B-049F-4CA9-9C9D-843F5DE847CB}"/>
                  </a:ext>
                </a:extLst>
              </p:cNvPr>
              <p:cNvSpPr>
                <a:spLocks/>
              </p:cNvSpPr>
              <p:nvPr/>
            </p:nvSpPr>
            <p:spPr bwMode="auto">
              <a:xfrm>
                <a:off x="4745" y="985"/>
                <a:ext cx="5" cy="5"/>
              </a:xfrm>
              <a:custGeom>
                <a:avLst/>
                <a:gdLst>
                  <a:gd name="T0" fmla="*/ 5 w 21"/>
                  <a:gd name="T1" fmla="*/ 4 h 25"/>
                  <a:gd name="T2" fmla="*/ 5 w 21"/>
                  <a:gd name="T3" fmla="*/ 3 h 25"/>
                  <a:gd name="T4" fmla="*/ 5 w 21"/>
                  <a:gd name="T5" fmla="*/ 2 h 25"/>
                  <a:gd name="T6" fmla="*/ 5 w 21"/>
                  <a:gd name="T7" fmla="*/ 1 h 25"/>
                  <a:gd name="T8" fmla="*/ 5 w 21"/>
                  <a:gd name="T9" fmla="*/ 0 h 25"/>
                  <a:gd name="T10" fmla="*/ 4 w 21"/>
                  <a:gd name="T11" fmla="*/ 0 h 25"/>
                  <a:gd name="T12" fmla="*/ 3 w 21"/>
                  <a:gd name="T13" fmla="*/ 0 h 25"/>
                  <a:gd name="T14" fmla="*/ 1 w 21"/>
                  <a:gd name="T15" fmla="*/ 1 h 25"/>
                  <a:gd name="T16" fmla="*/ 0 w 21"/>
                  <a:gd name="T17" fmla="*/ 1 h 25"/>
                  <a:gd name="T18" fmla="*/ 0 w 21"/>
                  <a:gd name="T19" fmla="*/ 2 h 25"/>
                  <a:gd name="T20" fmla="*/ 0 w 21"/>
                  <a:gd name="T21" fmla="*/ 3 h 25"/>
                  <a:gd name="T22" fmla="*/ 0 w 21"/>
                  <a:gd name="T23" fmla="*/ 4 h 25"/>
                  <a:gd name="T24" fmla="*/ 0 w 21"/>
                  <a:gd name="T25" fmla="*/ 5 h 25"/>
                  <a:gd name="T26" fmla="*/ 1 w 21"/>
                  <a:gd name="T27" fmla="*/ 5 h 25"/>
                  <a:gd name="T28" fmla="*/ 2 w 21"/>
                  <a:gd name="T29" fmla="*/ 5 h 25"/>
                  <a:gd name="T30" fmla="*/ 3 w 21"/>
                  <a:gd name="T31" fmla="*/ 5 h 25"/>
                  <a:gd name="T32" fmla="*/ 4 w 21"/>
                  <a:gd name="T33" fmla="*/ 4 h 25"/>
                  <a:gd name="T34" fmla="*/ 5 w 21"/>
                  <a:gd name="T35" fmla="*/ 4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5"/>
                  <a:gd name="T56" fmla="*/ 21 w 21"/>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5">
                    <a:moveTo>
                      <a:pt x="20" y="20"/>
                    </a:moveTo>
                    <a:lnTo>
                      <a:pt x="20" y="15"/>
                    </a:lnTo>
                    <a:lnTo>
                      <a:pt x="21" y="10"/>
                    </a:lnTo>
                    <a:lnTo>
                      <a:pt x="21" y="6"/>
                    </a:lnTo>
                    <a:lnTo>
                      <a:pt x="21" y="0"/>
                    </a:lnTo>
                    <a:lnTo>
                      <a:pt x="16" y="0"/>
                    </a:lnTo>
                    <a:lnTo>
                      <a:pt x="12" y="0"/>
                    </a:lnTo>
                    <a:lnTo>
                      <a:pt x="6" y="5"/>
                    </a:lnTo>
                    <a:lnTo>
                      <a:pt x="1" y="3"/>
                    </a:lnTo>
                    <a:lnTo>
                      <a:pt x="1" y="9"/>
                    </a:lnTo>
                    <a:lnTo>
                      <a:pt x="0" y="14"/>
                    </a:lnTo>
                    <a:lnTo>
                      <a:pt x="0" y="19"/>
                    </a:lnTo>
                    <a:lnTo>
                      <a:pt x="0" y="24"/>
                    </a:lnTo>
                    <a:lnTo>
                      <a:pt x="5" y="24"/>
                    </a:lnTo>
                    <a:lnTo>
                      <a:pt x="9" y="25"/>
                    </a:lnTo>
                    <a:lnTo>
                      <a:pt x="14" y="25"/>
                    </a:lnTo>
                    <a:lnTo>
                      <a:pt x="15" y="20"/>
                    </a:lnTo>
                    <a:lnTo>
                      <a:pt x="20"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520" name="Freeform 377">
                <a:extLst>
                  <a:ext uri="{FF2B5EF4-FFF2-40B4-BE49-F238E27FC236}">
                    <a16:creationId xmlns:a16="http://schemas.microsoft.com/office/drawing/2014/main" id="{51C30FEF-E401-4C14-BF10-C9EAC37F7A7E}"/>
                  </a:ext>
                </a:extLst>
              </p:cNvPr>
              <p:cNvSpPr>
                <a:spLocks/>
              </p:cNvSpPr>
              <p:nvPr/>
            </p:nvSpPr>
            <p:spPr bwMode="auto">
              <a:xfrm>
                <a:off x="4739" y="1058"/>
                <a:ext cx="4" cy="6"/>
              </a:xfrm>
              <a:custGeom>
                <a:avLst/>
                <a:gdLst>
                  <a:gd name="T0" fmla="*/ 4 w 21"/>
                  <a:gd name="T1" fmla="*/ 4 h 26"/>
                  <a:gd name="T2" fmla="*/ 4 w 21"/>
                  <a:gd name="T3" fmla="*/ 3 h 26"/>
                  <a:gd name="T4" fmla="*/ 4 w 21"/>
                  <a:gd name="T5" fmla="*/ 1 h 26"/>
                  <a:gd name="T6" fmla="*/ 4 w 21"/>
                  <a:gd name="T7" fmla="*/ 0 h 26"/>
                  <a:gd name="T8" fmla="*/ 3 w 21"/>
                  <a:gd name="T9" fmla="*/ 0 h 26"/>
                  <a:gd name="T10" fmla="*/ 2 w 21"/>
                  <a:gd name="T11" fmla="*/ 0 h 26"/>
                  <a:gd name="T12" fmla="*/ 1 w 21"/>
                  <a:gd name="T13" fmla="*/ 0 h 26"/>
                  <a:gd name="T14" fmla="*/ 1 w 21"/>
                  <a:gd name="T15" fmla="*/ 1 h 26"/>
                  <a:gd name="T16" fmla="*/ 0 w 21"/>
                  <a:gd name="T17" fmla="*/ 1 h 26"/>
                  <a:gd name="T18" fmla="*/ 0 w 21"/>
                  <a:gd name="T19" fmla="*/ 2 h 26"/>
                  <a:gd name="T20" fmla="*/ 0 w 21"/>
                  <a:gd name="T21" fmla="*/ 3 h 26"/>
                  <a:gd name="T22" fmla="*/ 0 w 21"/>
                  <a:gd name="T23" fmla="*/ 5 h 26"/>
                  <a:gd name="T24" fmla="*/ 0 w 21"/>
                  <a:gd name="T25" fmla="*/ 6 h 26"/>
                  <a:gd name="T26" fmla="*/ 1 w 21"/>
                  <a:gd name="T27" fmla="*/ 6 h 26"/>
                  <a:gd name="T28" fmla="*/ 2 w 21"/>
                  <a:gd name="T29" fmla="*/ 6 h 26"/>
                  <a:gd name="T30" fmla="*/ 3 w 21"/>
                  <a:gd name="T31" fmla="*/ 6 h 26"/>
                  <a:gd name="T32" fmla="*/ 3 w 21"/>
                  <a:gd name="T33" fmla="*/ 5 h 26"/>
                  <a:gd name="T34" fmla="*/ 4 w 21"/>
                  <a:gd name="T35" fmla="*/ 5 h 26"/>
                  <a:gd name="T36" fmla="*/ 4 w 21"/>
                  <a:gd name="T37" fmla="*/ 4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26"/>
                  <a:gd name="T59" fmla="*/ 21 w 21"/>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26">
                    <a:moveTo>
                      <a:pt x="20" y="16"/>
                    </a:moveTo>
                    <a:lnTo>
                      <a:pt x="21" y="12"/>
                    </a:lnTo>
                    <a:lnTo>
                      <a:pt x="21" y="6"/>
                    </a:lnTo>
                    <a:lnTo>
                      <a:pt x="21" y="2"/>
                    </a:lnTo>
                    <a:lnTo>
                      <a:pt x="16" y="0"/>
                    </a:lnTo>
                    <a:lnTo>
                      <a:pt x="12" y="0"/>
                    </a:lnTo>
                    <a:lnTo>
                      <a:pt x="7" y="0"/>
                    </a:lnTo>
                    <a:lnTo>
                      <a:pt x="7" y="5"/>
                    </a:lnTo>
                    <a:lnTo>
                      <a:pt x="2" y="5"/>
                    </a:lnTo>
                    <a:lnTo>
                      <a:pt x="2" y="10"/>
                    </a:lnTo>
                    <a:lnTo>
                      <a:pt x="2" y="15"/>
                    </a:lnTo>
                    <a:lnTo>
                      <a:pt x="0" y="20"/>
                    </a:lnTo>
                    <a:lnTo>
                      <a:pt x="0" y="25"/>
                    </a:lnTo>
                    <a:lnTo>
                      <a:pt x="5" y="25"/>
                    </a:lnTo>
                    <a:lnTo>
                      <a:pt x="9" y="25"/>
                    </a:lnTo>
                    <a:lnTo>
                      <a:pt x="14" y="26"/>
                    </a:lnTo>
                    <a:lnTo>
                      <a:pt x="15" y="21"/>
                    </a:lnTo>
                    <a:lnTo>
                      <a:pt x="20" y="21"/>
                    </a:lnTo>
                    <a:lnTo>
                      <a:pt x="20"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521" name="Freeform 378">
                <a:extLst>
                  <a:ext uri="{FF2B5EF4-FFF2-40B4-BE49-F238E27FC236}">
                    <a16:creationId xmlns:a16="http://schemas.microsoft.com/office/drawing/2014/main" id="{D7A96AFA-421F-4681-B212-3C3841B488D7}"/>
                  </a:ext>
                </a:extLst>
              </p:cNvPr>
              <p:cNvSpPr>
                <a:spLocks/>
              </p:cNvSpPr>
              <p:nvPr/>
            </p:nvSpPr>
            <p:spPr bwMode="auto">
              <a:xfrm>
                <a:off x="4739" y="1058"/>
                <a:ext cx="4" cy="6"/>
              </a:xfrm>
              <a:custGeom>
                <a:avLst/>
                <a:gdLst>
                  <a:gd name="T0" fmla="*/ 4 w 21"/>
                  <a:gd name="T1" fmla="*/ 4 h 26"/>
                  <a:gd name="T2" fmla="*/ 4 w 21"/>
                  <a:gd name="T3" fmla="*/ 3 h 26"/>
                  <a:gd name="T4" fmla="*/ 4 w 21"/>
                  <a:gd name="T5" fmla="*/ 1 h 26"/>
                  <a:gd name="T6" fmla="*/ 4 w 21"/>
                  <a:gd name="T7" fmla="*/ 0 h 26"/>
                  <a:gd name="T8" fmla="*/ 3 w 21"/>
                  <a:gd name="T9" fmla="*/ 0 h 26"/>
                  <a:gd name="T10" fmla="*/ 2 w 21"/>
                  <a:gd name="T11" fmla="*/ 0 h 26"/>
                  <a:gd name="T12" fmla="*/ 1 w 21"/>
                  <a:gd name="T13" fmla="*/ 0 h 26"/>
                  <a:gd name="T14" fmla="*/ 1 w 21"/>
                  <a:gd name="T15" fmla="*/ 1 h 26"/>
                  <a:gd name="T16" fmla="*/ 0 w 21"/>
                  <a:gd name="T17" fmla="*/ 1 h 26"/>
                  <a:gd name="T18" fmla="*/ 0 w 21"/>
                  <a:gd name="T19" fmla="*/ 2 h 26"/>
                  <a:gd name="T20" fmla="*/ 0 w 21"/>
                  <a:gd name="T21" fmla="*/ 3 h 26"/>
                  <a:gd name="T22" fmla="*/ 0 w 21"/>
                  <a:gd name="T23" fmla="*/ 5 h 26"/>
                  <a:gd name="T24" fmla="*/ 0 w 21"/>
                  <a:gd name="T25" fmla="*/ 6 h 26"/>
                  <a:gd name="T26" fmla="*/ 1 w 21"/>
                  <a:gd name="T27" fmla="*/ 6 h 26"/>
                  <a:gd name="T28" fmla="*/ 2 w 21"/>
                  <a:gd name="T29" fmla="*/ 6 h 26"/>
                  <a:gd name="T30" fmla="*/ 3 w 21"/>
                  <a:gd name="T31" fmla="*/ 6 h 26"/>
                  <a:gd name="T32" fmla="*/ 3 w 21"/>
                  <a:gd name="T33" fmla="*/ 5 h 26"/>
                  <a:gd name="T34" fmla="*/ 4 w 21"/>
                  <a:gd name="T35" fmla="*/ 5 h 26"/>
                  <a:gd name="T36" fmla="*/ 4 w 21"/>
                  <a:gd name="T37" fmla="*/ 4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26"/>
                  <a:gd name="T59" fmla="*/ 21 w 21"/>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26">
                    <a:moveTo>
                      <a:pt x="20" y="16"/>
                    </a:moveTo>
                    <a:lnTo>
                      <a:pt x="21" y="12"/>
                    </a:lnTo>
                    <a:lnTo>
                      <a:pt x="21" y="6"/>
                    </a:lnTo>
                    <a:lnTo>
                      <a:pt x="21" y="2"/>
                    </a:lnTo>
                    <a:lnTo>
                      <a:pt x="16" y="0"/>
                    </a:lnTo>
                    <a:lnTo>
                      <a:pt x="12" y="0"/>
                    </a:lnTo>
                    <a:lnTo>
                      <a:pt x="7" y="0"/>
                    </a:lnTo>
                    <a:lnTo>
                      <a:pt x="7" y="5"/>
                    </a:lnTo>
                    <a:lnTo>
                      <a:pt x="2" y="5"/>
                    </a:lnTo>
                    <a:lnTo>
                      <a:pt x="2" y="10"/>
                    </a:lnTo>
                    <a:lnTo>
                      <a:pt x="2" y="15"/>
                    </a:lnTo>
                    <a:lnTo>
                      <a:pt x="0" y="20"/>
                    </a:lnTo>
                    <a:lnTo>
                      <a:pt x="0" y="25"/>
                    </a:lnTo>
                    <a:lnTo>
                      <a:pt x="5" y="25"/>
                    </a:lnTo>
                    <a:lnTo>
                      <a:pt x="9" y="25"/>
                    </a:lnTo>
                    <a:lnTo>
                      <a:pt x="14" y="26"/>
                    </a:lnTo>
                    <a:lnTo>
                      <a:pt x="15" y="21"/>
                    </a:lnTo>
                    <a:lnTo>
                      <a:pt x="20" y="21"/>
                    </a:lnTo>
                    <a:lnTo>
                      <a:pt x="20"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522" name="Freeform 379">
                <a:extLst>
                  <a:ext uri="{FF2B5EF4-FFF2-40B4-BE49-F238E27FC236}">
                    <a16:creationId xmlns:a16="http://schemas.microsoft.com/office/drawing/2014/main" id="{5323C3B4-6AB3-4945-8A55-E78677DF342C}"/>
                  </a:ext>
                </a:extLst>
              </p:cNvPr>
              <p:cNvSpPr>
                <a:spLocks/>
              </p:cNvSpPr>
              <p:nvPr/>
            </p:nvSpPr>
            <p:spPr bwMode="auto">
              <a:xfrm>
                <a:off x="4732" y="1133"/>
                <a:ext cx="4" cy="6"/>
              </a:xfrm>
              <a:custGeom>
                <a:avLst/>
                <a:gdLst>
                  <a:gd name="T0" fmla="*/ 4 w 20"/>
                  <a:gd name="T1" fmla="*/ 4 h 30"/>
                  <a:gd name="T2" fmla="*/ 4 w 20"/>
                  <a:gd name="T3" fmla="*/ 3 h 30"/>
                  <a:gd name="T4" fmla="*/ 4 w 20"/>
                  <a:gd name="T5" fmla="*/ 2 h 30"/>
                  <a:gd name="T6" fmla="*/ 4 w 20"/>
                  <a:gd name="T7" fmla="*/ 1 h 30"/>
                  <a:gd name="T8" fmla="*/ 3 w 20"/>
                  <a:gd name="T9" fmla="*/ 1 h 30"/>
                  <a:gd name="T10" fmla="*/ 3 w 20"/>
                  <a:gd name="T11" fmla="*/ 0 h 30"/>
                  <a:gd name="T12" fmla="*/ 2 w 20"/>
                  <a:gd name="T13" fmla="*/ 0 h 30"/>
                  <a:gd name="T14" fmla="*/ 2 w 20"/>
                  <a:gd name="T15" fmla="*/ 1 h 30"/>
                  <a:gd name="T16" fmla="*/ 1 w 20"/>
                  <a:gd name="T17" fmla="*/ 1 h 30"/>
                  <a:gd name="T18" fmla="*/ 0 w 20"/>
                  <a:gd name="T19" fmla="*/ 2 h 30"/>
                  <a:gd name="T20" fmla="*/ 0 w 20"/>
                  <a:gd name="T21" fmla="*/ 3 h 30"/>
                  <a:gd name="T22" fmla="*/ 0 w 20"/>
                  <a:gd name="T23" fmla="*/ 4 h 30"/>
                  <a:gd name="T24" fmla="*/ 0 w 20"/>
                  <a:gd name="T25" fmla="*/ 5 h 30"/>
                  <a:gd name="T26" fmla="*/ 1 w 20"/>
                  <a:gd name="T27" fmla="*/ 6 h 30"/>
                  <a:gd name="T28" fmla="*/ 2 w 20"/>
                  <a:gd name="T29" fmla="*/ 6 h 30"/>
                  <a:gd name="T30" fmla="*/ 3 w 20"/>
                  <a:gd name="T31" fmla="*/ 5 h 30"/>
                  <a:gd name="T32" fmla="*/ 4 w 20"/>
                  <a:gd name="T33" fmla="*/ 4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0"/>
                  <a:gd name="T53" fmla="*/ 20 w 2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0">
                    <a:moveTo>
                      <a:pt x="19" y="20"/>
                    </a:moveTo>
                    <a:lnTo>
                      <a:pt x="19" y="16"/>
                    </a:lnTo>
                    <a:lnTo>
                      <a:pt x="20" y="10"/>
                    </a:lnTo>
                    <a:lnTo>
                      <a:pt x="20" y="6"/>
                    </a:lnTo>
                    <a:lnTo>
                      <a:pt x="15" y="5"/>
                    </a:lnTo>
                    <a:lnTo>
                      <a:pt x="15" y="0"/>
                    </a:lnTo>
                    <a:lnTo>
                      <a:pt x="11" y="0"/>
                    </a:lnTo>
                    <a:lnTo>
                      <a:pt x="11" y="5"/>
                    </a:lnTo>
                    <a:lnTo>
                      <a:pt x="6" y="5"/>
                    </a:lnTo>
                    <a:lnTo>
                      <a:pt x="1" y="9"/>
                    </a:lnTo>
                    <a:lnTo>
                      <a:pt x="1" y="14"/>
                    </a:lnTo>
                    <a:lnTo>
                      <a:pt x="0" y="19"/>
                    </a:lnTo>
                    <a:lnTo>
                      <a:pt x="0" y="24"/>
                    </a:lnTo>
                    <a:lnTo>
                      <a:pt x="4" y="30"/>
                    </a:lnTo>
                    <a:lnTo>
                      <a:pt x="9" y="30"/>
                    </a:lnTo>
                    <a:lnTo>
                      <a:pt x="13" y="25"/>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523" name="Freeform 380">
                <a:extLst>
                  <a:ext uri="{FF2B5EF4-FFF2-40B4-BE49-F238E27FC236}">
                    <a16:creationId xmlns:a16="http://schemas.microsoft.com/office/drawing/2014/main" id="{DAB0DCD7-1155-47CC-ACAC-47EE4FBA3310}"/>
                  </a:ext>
                </a:extLst>
              </p:cNvPr>
              <p:cNvSpPr>
                <a:spLocks/>
              </p:cNvSpPr>
              <p:nvPr/>
            </p:nvSpPr>
            <p:spPr bwMode="auto">
              <a:xfrm>
                <a:off x="4732" y="1133"/>
                <a:ext cx="4" cy="6"/>
              </a:xfrm>
              <a:custGeom>
                <a:avLst/>
                <a:gdLst>
                  <a:gd name="T0" fmla="*/ 4 w 20"/>
                  <a:gd name="T1" fmla="*/ 4 h 30"/>
                  <a:gd name="T2" fmla="*/ 4 w 20"/>
                  <a:gd name="T3" fmla="*/ 3 h 30"/>
                  <a:gd name="T4" fmla="*/ 4 w 20"/>
                  <a:gd name="T5" fmla="*/ 2 h 30"/>
                  <a:gd name="T6" fmla="*/ 4 w 20"/>
                  <a:gd name="T7" fmla="*/ 1 h 30"/>
                  <a:gd name="T8" fmla="*/ 3 w 20"/>
                  <a:gd name="T9" fmla="*/ 1 h 30"/>
                  <a:gd name="T10" fmla="*/ 3 w 20"/>
                  <a:gd name="T11" fmla="*/ 0 h 30"/>
                  <a:gd name="T12" fmla="*/ 2 w 20"/>
                  <a:gd name="T13" fmla="*/ 0 h 30"/>
                  <a:gd name="T14" fmla="*/ 2 w 20"/>
                  <a:gd name="T15" fmla="*/ 1 h 30"/>
                  <a:gd name="T16" fmla="*/ 1 w 20"/>
                  <a:gd name="T17" fmla="*/ 1 h 30"/>
                  <a:gd name="T18" fmla="*/ 0 w 20"/>
                  <a:gd name="T19" fmla="*/ 2 h 30"/>
                  <a:gd name="T20" fmla="*/ 0 w 20"/>
                  <a:gd name="T21" fmla="*/ 3 h 30"/>
                  <a:gd name="T22" fmla="*/ 0 w 20"/>
                  <a:gd name="T23" fmla="*/ 4 h 30"/>
                  <a:gd name="T24" fmla="*/ 0 w 20"/>
                  <a:gd name="T25" fmla="*/ 5 h 30"/>
                  <a:gd name="T26" fmla="*/ 1 w 20"/>
                  <a:gd name="T27" fmla="*/ 6 h 30"/>
                  <a:gd name="T28" fmla="*/ 2 w 20"/>
                  <a:gd name="T29" fmla="*/ 6 h 30"/>
                  <a:gd name="T30" fmla="*/ 3 w 20"/>
                  <a:gd name="T31" fmla="*/ 5 h 30"/>
                  <a:gd name="T32" fmla="*/ 4 w 20"/>
                  <a:gd name="T33" fmla="*/ 4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0"/>
                  <a:gd name="T53" fmla="*/ 20 w 2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0">
                    <a:moveTo>
                      <a:pt x="19" y="20"/>
                    </a:moveTo>
                    <a:lnTo>
                      <a:pt x="19" y="16"/>
                    </a:lnTo>
                    <a:lnTo>
                      <a:pt x="20" y="10"/>
                    </a:lnTo>
                    <a:lnTo>
                      <a:pt x="20" y="6"/>
                    </a:lnTo>
                    <a:lnTo>
                      <a:pt x="15" y="5"/>
                    </a:lnTo>
                    <a:lnTo>
                      <a:pt x="15" y="0"/>
                    </a:lnTo>
                    <a:lnTo>
                      <a:pt x="11" y="0"/>
                    </a:lnTo>
                    <a:lnTo>
                      <a:pt x="11" y="5"/>
                    </a:lnTo>
                    <a:lnTo>
                      <a:pt x="6" y="5"/>
                    </a:lnTo>
                    <a:lnTo>
                      <a:pt x="1" y="9"/>
                    </a:lnTo>
                    <a:lnTo>
                      <a:pt x="1" y="14"/>
                    </a:lnTo>
                    <a:lnTo>
                      <a:pt x="0" y="19"/>
                    </a:lnTo>
                    <a:lnTo>
                      <a:pt x="0" y="24"/>
                    </a:lnTo>
                    <a:lnTo>
                      <a:pt x="4" y="30"/>
                    </a:lnTo>
                    <a:lnTo>
                      <a:pt x="9" y="30"/>
                    </a:lnTo>
                    <a:lnTo>
                      <a:pt x="13" y="25"/>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524" name="Freeform 381">
                <a:extLst>
                  <a:ext uri="{FF2B5EF4-FFF2-40B4-BE49-F238E27FC236}">
                    <a16:creationId xmlns:a16="http://schemas.microsoft.com/office/drawing/2014/main" id="{CC56FBEB-3561-4B14-99D4-313C7A3EA848}"/>
                  </a:ext>
                </a:extLst>
              </p:cNvPr>
              <p:cNvSpPr>
                <a:spLocks/>
              </p:cNvSpPr>
              <p:nvPr/>
            </p:nvSpPr>
            <p:spPr bwMode="auto">
              <a:xfrm>
                <a:off x="4733" y="1673"/>
                <a:ext cx="14" cy="19"/>
              </a:xfrm>
              <a:custGeom>
                <a:avLst/>
                <a:gdLst>
                  <a:gd name="T0" fmla="*/ 14 w 69"/>
                  <a:gd name="T1" fmla="*/ 10 h 96"/>
                  <a:gd name="T2" fmla="*/ 14 w 69"/>
                  <a:gd name="T3" fmla="*/ 9 h 96"/>
                  <a:gd name="T4" fmla="*/ 13 w 69"/>
                  <a:gd name="T5" fmla="*/ 7 h 96"/>
                  <a:gd name="T6" fmla="*/ 13 w 69"/>
                  <a:gd name="T7" fmla="*/ 6 h 96"/>
                  <a:gd name="T8" fmla="*/ 12 w 69"/>
                  <a:gd name="T9" fmla="*/ 5 h 96"/>
                  <a:gd name="T10" fmla="*/ 12 w 69"/>
                  <a:gd name="T11" fmla="*/ 4 h 96"/>
                  <a:gd name="T12" fmla="*/ 12 w 69"/>
                  <a:gd name="T13" fmla="*/ 3 h 96"/>
                  <a:gd name="T14" fmla="*/ 11 w 69"/>
                  <a:gd name="T15" fmla="*/ 1 h 96"/>
                  <a:gd name="T16" fmla="*/ 10 w 69"/>
                  <a:gd name="T17" fmla="*/ 1 h 96"/>
                  <a:gd name="T18" fmla="*/ 8 w 69"/>
                  <a:gd name="T19" fmla="*/ 0 h 96"/>
                  <a:gd name="T20" fmla="*/ 7 w 69"/>
                  <a:gd name="T21" fmla="*/ 0 h 96"/>
                  <a:gd name="T22" fmla="*/ 6 w 69"/>
                  <a:gd name="T23" fmla="*/ 0 h 96"/>
                  <a:gd name="T24" fmla="*/ 5 w 69"/>
                  <a:gd name="T25" fmla="*/ 1 h 96"/>
                  <a:gd name="T26" fmla="*/ 4 w 69"/>
                  <a:gd name="T27" fmla="*/ 2 h 96"/>
                  <a:gd name="T28" fmla="*/ 3 w 69"/>
                  <a:gd name="T29" fmla="*/ 2 h 96"/>
                  <a:gd name="T30" fmla="*/ 3 w 69"/>
                  <a:gd name="T31" fmla="*/ 3 h 96"/>
                  <a:gd name="T32" fmla="*/ 2 w 69"/>
                  <a:gd name="T33" fmla="*/ 4 h 96"/>
                  <a:gd name="T34" fmla="*/ 1 w 69"/>
                  <a:gd name="T35" fmla="*/ 6 h 96"/>
                  <a:gd name="T36" fmla="*/ 1 w 69"/>
                  <a:gd name="T37" fmla="*/ 7 h 96"/>
                  <a:gd name="T38" fmla="*/ 0 w 69"/>
                  <a:gd name="T39" fmla="*/ 8 h 96"/>
                  <a:gd name="T40" fmla="*/ 0 w 69"/>
                  <a:gd name="T41" fmla="*/ 10 h 96"/>
                  <a:gd name="T42" fmla="*/ 0 w 69"/>
                  <a:gd name="T43" fmla="*/ 10 h 96"/>
                  <a:gd name="T44" fmla="*/ 0 w 69"/>
                  <a:gd name="T45" fmla="*/ 12 h 96"/>
                  <a:gd name="T46" fmla="*/ 1 w 69"/>
                  <a:gd name="T47" fmla="*/ 14 h 96"/>
                  <a:gd name="T48" fmla="*/ 1 w 69"/>
                  <a:gd name="T49" fmla="*/ 15 h 96"/>
                  <a:gd name="T50" fmla="*/ 2 w 69"/>
                  <a:gd name="T51" fmla="*/ 16 h 96"/>
                  <a:gd name="T52" fmla="*/ 3 w 69"/>
                  <a:gd name="T53" fmla="*/ 17 h 96"/>
                  <a:gd name="T54" fmla="*/ 3 w 69"/>
                  <a:gd name="T55" fmla="*/ 18 h 96"/>
                  <a:gd name="T56" fmla="*/ 4 w 69"/>
                  <a:gd name="T57" fmla="*/ 19 h 96"/>
                  <a:gd name="T58" fmla="*/ 5 w 69"/>
                  <a:gd name="T59" fmla="*/ 19 h 96"/>
                  <a:gd name="T60" fmla="*/ 6 w 69"/>
                  <a:gd name="T61" fmla="*/ 19 h 96"/>
                  <a:gd name="T62" fmla="*/ 7 w 69"/>
                  <a:gd name="T63" fmla="*/ 19 h 96"/>
                  <a:gd name="T64" fmla="*/ 8 w 69"/>
                  <a:gd name="T65" fmla="*/ 18 h 96"/>
                  <a:gd name="T66" fmla="*/ 9 w 69"/>
                  <a:gd name="T67" fmla="*/ 18 h 96"/>
                  <a:gd name="T68" fmla="*/ 10 w 69"/>
                  <a:gd name="T69" fmla="*/ 17 h 96"/>
                  <a:gd name="T70" fmla="*/ 11 w 69"/>
                  <a:gd name="T71" fmla="*/ 16 h 96"/>
                  <a:gd name="T72" fmla="*/ 12 w 69"/>
                  <a:gd name="T73" fmla="*/ 15 h 96"/>
                  <a:gd name="T74" fmla="*/ 12 w 69"/>
                  <a:gd name="T75" fmla="*/ 15 h 96"/>
                  <a:gd name="T76" fmla="*/ 14 w 69"/>
                  <a:gd name="T77" fmla="*/ 12 h 96"/>
                  <a:gd name="T78" fmla="*/ 14 w 69"/>
                  <a:gd name="T79" fmla="*/ 12 h 96"/>
                  <a:gd name="T80" fmla="*/ 14 w 69"/>
                  <a:gd name="T81" fmla="*/ 10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
                  <a:gd name="T124" fmla="*/ 0 h 96"/>
                  <a:gd name="T125" fmla="*/ 69 w 69"/>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 h="96">
                    <a:moveTo>
                      <a:pt x="69" y="49"/>
                    </a:moveTo>
                    <a:lnTo>
                      <a:pt x="69" y="44"/>
                    </a:lnTo>
                    <a:lnTo>
                      <a:pt x="66" y="34"/>
                    </a:lnTo>
                    <a:lnTo>
                      <a:pt x="66" y="28"/>
                    </a:lnTo>
                    <a:lnTo>
                      <a:pt x="61" y="23"/>
                    </a:lnTo>
                    <a:lnTo>
                      <a:pt x="57" y="18"/>
                    </a:lnTo>
                    <a:lnTo>
                      <a:pt x="58" y="13"/>
                    </a:lnTo>
                    <a:lnTo>
                      <a:pt x="53" y="7"/>
                    </a:lnTo>
                    <a:lnTo>
                      <a:pt x="49" y="7"/>
                    </a:lnTo>
                    <a:lnTo>
                      <a:pt x="40" y="1"/>
                    </a:lnTo>
                    <a:lnTo>
                      <a:pt x="35" y="1"/>
                    </a:lnTo>
                    <a:lnTo>
                      <a:pt x="31" y="0"/>
                    </a:lnTo>
                    <a:lnTo>
                      <a:pt x="25" y="5"/>
                    </a:lnTo>
                    <a:lnTo>
                      <a:pt x="19" y="9"/>
                    </a:lnTo>
                    <a:lnTo>
                      <a:pt x="15" y="9"/>
                    </a:lnTo>
                    <a:lnTo>
                      <a:pt x="15" y="14"/>
                    </a:lnTo>
                    <a:lnTo>
                      <a:pt x="9" y="18"/>
                    </a:lnTo>
                    <a:lnTo>
                      <a:pt x="4" y="28"/>
                    </a:lnTo>
                    <a:lnTo>
                      <a:pt x="4" y="33"/>
                    </a:lnTo>
                    <a:lnTo>
                      <a:pt x="2" y="39"/>
                    </a:lnTo>
                    <a:lnTo>
                      <a:pt x="2" y="49"/>
                    </a:lnTo>
                    <a:lnTo>
                      <a:pt x="1" y="53"/>
                    </a:lnTo>
                    <a:lnTo>
                      <a:pt x="0" y="63"/>
                    </a:lnTo>
                    <a:lnTo>
                      <a:pt x="5" y="69"/>
                    </a:lnTo>
                    <a:lnTo>
                      <a:pt x="5" y="74"/>
                    </a:lnTo>
                    <a:lnTo>
                      <a:pt x="9" y="79"/>
                    </a:lnTo>
                    <a:lnTo>
                      <a:pt x="13" y="85"/>
                    </a:lnTo>
                    <a:lnTo>
                      <a:pt x="17" y="90"/>
                    </a:lnTo>
                    <a:lnTo>
                      <a:pt x="22" y="95"/>
                    </a:lnTo>
                    <a:lnTo>
                      <a:pt x="26" y="96"/>
                    </a:lnTo>
                    <a:lnTo>
                      <a:pt x="31" y="96"/>
                    </a:lnTo>
                    <a:lnTo>
                      <a:pt x="35" y="96"/>
                    </a:lnTo>
                    <a:lnTo>
                      <a:pt x="41" y="92"/>
                    </a:lnTo>
                    <a:lnTo>
                      <a:pt x="45" y="93"/>
                    </a:lnTo>
                    <a:lnTo>
                      <a:pt x="51" y="88"/>
                    </a:lnTo>
                    <a:lnTo>
                      <a:pt x="56" y="83"/>
                    </a:lnTo>
                    <a:lnTo>
                      <a:pt x="61" y="78"/>
                    </a:lnTo>
                    <a:lnTo>
                      <a:pt x="61" y="74"/>
                    </a:lnTo>
                    <a:lnTo>
                      <a:pt x="67" y="63"/>
                    </a:lnTo>
                    <a:lnTo>
                      <a:pt x="68" y="59"/>
                    </a:lnTo>
                    <a:lnTo>
                      <a:pt x="69" y="49"/>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525" name="Freeform 382">
                <a:extLst>
                  <a:ext uri="{FF2B5EF4-FFF2-40B4-BE49-F238E27FC236}">
                    <a16:creationId xmlns:a16="http://schemas.microsoft.com/office/drawing/2014/main" id="{D72FD5EA-6C08-4349-A28A-6AF322FDF2D6}"/>
                  </a:ext>
                </a:extLst>
              </p:cNvPr>
              <p:cNvSpPr>
                <a:spLocks/>
              </p:cNvSpPr>
              <p:nvPr/>
            </p:nvSpPr>
            <p:spPr bwMode="auto">
              <a:xfrm>
                <a:off x="4733" y="1673"/>
                <a:ext cx="14" cy="19"/>
              </a:xfrm>
              <a:custGeom>
                <a:avLst/>
                <a:gdLst>
                  <a:gd name="T0" fmla="*/ 14 w 69"/>
                  <a:gd name="T1" fmla="*/ 10 h 96"/>
                  <a:gd name="T2" fmla="*/ 14 w 69"/>
                  <a:gd name="T3" fmla="*/ 9 h 96"/>
                  <a:gd name="T4" fmla="*/ 13 w 69"/>
                  <a:gd name="T5" fmla="*/ 7 h 96"/>
                  <a:gd name="T6" fmla="*/ 13 w 69"/>
                  <a:gd name="T7" fmla="*/ 6 h 96"/>
                  <a:gd name="T8" fmla="*/ 12 w 69"/>
                  <a:gd name="T9" fmla="*/ 5 h 96"/>
                  <a:gd name="T10" fmla="*/ 12 w 69"/>
                  <a:gd name="T11" fmla="*/ 4 h 96"/>
                  <a:gd name="T12" fmla="*/ 12 w 69"/>
                  <a:gd name="T13" fmla="*/ 3 h 96"/>
                  <a:gd name="T14" fmla="*/ 11 w 69"/>
                  <a:gd name="T15" fmla="*/ 1 h 96"/>
                  <a:gd name="T16" fmla="*/ 10 w 69"/>
                  <a:gd name="T17" fmla="*/ 1 h 96"/>
                  <a:gd name="T18" fmla="*/ 8 w 69"/>
                  <a:gd name="T19" fmla="*/ 0 h 96"/>
                  <a:gd name="T20" fmla="*/ 7 w 69"/>
                  <a:gd name="T21" fmla="*/ 0 h 96"/>
                  <a:gd name="T22" fmla="*/ 6 w 69"/>
                  <a:gd name="T23" fmla="*/ 0 h 96"/>
                  <a:gd name="T24" fmla="*/ 5 w 69"/>
                  <a:gd name="T25" fmla="*/ 1 h 96"/>
                  <a:gd name="T26" fmla="*/ 4 w 69"/>
                  <a:gd name="T27" fmla="*/ 2 h 96"/>
                  <a:gd name="T28" fmla="*/ 3 w 69"/>
                  <a:gd name="T29" fmla="*/ 2 h 96"/>
                  <a:gd name="T30" fmla="*/ 3 w 69"/>
                  <a:gd name="T31" fmla="*/ 3 h 96"/>
                  <a:gd name="T32" fmla="*/ 2 w 69"/>
                  <a:gd name="T33" fmla="*/ 4 h 96"/>
                  <a:gd name="T34" fmla="*/ 1 w 69"/>
                  <a:gd name="T35" fmla="*/ 6 h 96"/>
                  <a:gd name="T36" fmla="*/ 1 w 69"/>
                  <a:gd name="T37" fmla="*/ 7 h 96"/>
                  <a:gd name="T38" fmla="*/ 0 w 69"/>
                  <a:gd name="T39" fmla="*/ 8 h 96"/>
                  <a:gd name="T40" fmla="*/ 0 w 69"/>
                  <a:gd name="T41" fmla="*/ 10 h 96"/>
                  <a:gd name="T42" fmla="*/ 0 w 69"/>
                  <a:gd name="T43" fmla="*/ 10 h 96"/>
                  <a:gd name="T44" fmla="*/ 0 w 69"/>
                  <a:gd name="T45" fmla="*/ 12 h 96"/>
                  <a:gd name="T46" fmla="*/ 1 w 69"/>
                  <a:gd name="T47" fmla="*/ 14 h 96"/>
                  <a:gd name="T48" fmla="*/ 1 w 69"/>
                  <a:gd name="T49" fmla="*/ 15 h 96"/>
                  <a:gd name="T50" fmla="*/ 2 w 69"/>
                  <a:gd name="T51" fmla="*/ 16 h 96"/>
                  <a:gd name="T52" fmla="*/ 3 w 69"/>
                  <a:gd name="T53" fmla="*/ 17 h 96"/>
                  <a:gd name="T54" fmla="*/ 3 w 69"/>
                  <a:gd name="T55" fmla="*/ 18 h 96"/>
                  <a:gd name="T56" fmla="*/ 4 w 69"/>
                  <a:gd name="T57" fmla="*/ 19 h 96"/>
                  <a:gd name="T58" fmla="*/ 5 w 69"/>
                  <a:gd name="T59" fmla="*/ 19 h 96"/>
                  <a:gd name="T60" fmla="*/ 6 w 69"/>
                  <a:gd name="T61" fmla="*/ 19 h 96"/>
                  <a:gd name="T62" fmla="*/ 7 w 69"/>
                  <a:gd name="T63" fmla="*/ 19 h 96"/>
                  <a:gd name="T64" fmla="*/ 8 w 69"/>
                  <a:gd name="T65" fmla="*/ 18 h 96"/>
                  <a:gd name="T66" fmla="*/ 9 w 69"/>
                  <a:gd name="T67" fmla="*/ 18 h 96"/>
                  <a:gd name="T68" fmla="*/ 10 w 69"/>
                  <a:gd name="T69" fmla="*/ 17 h 96"/>
                  <a:gd name="T70" fmla="*/ 11 w 69"/>
                  <a:gd name="T71" fmla="*/ 16 h 96"/>
                  <a:gd name="T72" fmla="*/ 12 w 69"/>
                  <a:gd name="T73" fmla="*/ 15 h 96"/>
                  <a:gd name="T74" fmla="*/ 12 w 69"/>
                  <a:gd name="T75" fmla="*/ 15 h 96"/>
                  <a:gd name="T76" fmla="*/ 14 w 69"/>
                  <a:gd name="T77" fmla="*/ 12 h 96"/>
                  <a:gd name="T78" fmla="*/ 14 w 69"/>
                  <a:gd name="T79" fmla="*/ 12 h 96"/>
                  <a:gd name="T80" fmla="*/ 14 w 69"/>
                  <a:gd name="T81" fmla="*/ 10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
                  <a:gd name="T124" fmla="*/ 0 h 96"/>
                  <a:gd name="T125" fmla="*/ 69 w 69"/>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 h="96">
                    <a:moveTo>
                      <a:pt x="69" y="49"/>
                    </a:moveTo>
                    <a:lnTo>
                      <a:pt x="69" y="44"/>
                    </a:lnTo>
                    <a:lnTo>
                      <a:pt x="66" y="34"/>
                    </a:lnTo>
                    <a:lnTo>
                      <a:pt x="66" y="28"/>
                    </a:lnTo>
                    <a:lnTo>
                      <a:pt x="61" y="23"/>
                    </a:lnTo>
                    <a:lnTo>
                      <a:pt x="57" y="18"/>
                    </a:lnTo>
                    <a:lnTo>
                      <a:pt x="58" y="13"/>
                    </a:lnTo>
                    <a:lnTo>
                      <a:pt x="53" y="7"/>
                    </a:lnTo>
                    <a:lnTo>
                      <a:pt x="49" y="7"/>
                    </a:lnTo>
                    <a:lnTo>
                      <a:pt x="40" y="1"/>
                    </a:lnTo>
                    <a:lnTo>
                      <a:pt x="35" y="1"/>
                    </a:lnTo>
                    <a:lnTo>
                      <a:pt x="31" y="0"/>
                    </a:lnTo>
                    <a:lnTo>
                      <a:pt x="25" y="5"/>
                    </a:lnTo>
                    <a:lnTo>
                      <a:pt x="19" y="9"/>
                    </a:lnTo>
                    <a:lnTo>
                      <a:pt x="15" y="9"/>
                    </a:lnTo>
                    <a:lnTo>
                      <a:pt x="15" y="14"/>
                    </a:lnTo>
                    <a:lnTo>
                      <a:pt x="9" y="18"/>
                    </a:lnTo>
                    <a:lnTo>
                      <a:pt x="4" y="28"/>
                    </a:lnTo>
                    <a:lnTo>
                      <a:pt x="4" y="33"/>
                    </a:lnTo>
                    <a:lnTo>
                      <a:pt x="2" y="39"/>
                    </a:lnTo>
                    <a:lnTo>
                      <a:pt x="2" y="49"/>
                    </a:lnTo>
                    <a:lnTo>
                      <a:pt x="1" y="53"/>
                    </a:lnTo>
                    <a:lnTo>
                      <a:pt x="0" y="63"/>
                    </a:lnTo>
                    <a:lnTo>
                      <a:pt x="5" y="69"/>
                    </a:lnTo>
                    <a:lnTo>
                      <a:pt x="5" y="74"/>
                    </a:lnTo>
                    <a:lnTo>
                      <a:pt x="9" y="79"/>
                    </a:lnTo>
                    <a:lnTo>
                      <a:pt x="13" y="85"/>
                    </a:lnTo>
                    <a:lnTo>
                      <a:pt x="17" y="90"/>
                    </a:lnTo>
                    <a:lnTo>
                      <a:pt x="22" y="95"/>
                    </a:lnTo>
                    <a:lnTo>
                      <a:pt x="26" y="96"/>
                    </a:lnTo>
                    <a:lnTo>
                      <a:pt x="31" y="96"/>
                    </a:lnTo>
                    <a:lnTo>
                      <a:pt x="35" y="96"/>
                    </a:lnTo>
                    <a:lnTo>
                      <a:pt x="41" y="92"/>
                    </a:lnTo>
                    <a:lnTo>
                      <a:pt x="45" y="93"/>
                    </a:lnTo>
                    <a:lnTo>
                      <a:pt x="51" y="88"/>
                    </a:lnTo>
                    <a:lnTo>
                      <a:pt x="56" y="83"/>
                    </a:lnTo>
                    <a:lnTo>
                      <a:pt x="61" y="78"/>
                    </a:lnTo>
                    <a:lnTo>
                      <a:pt x="61" y="74"/>
                    </a:lnTo>
                    <a:lnTo>
                      <a:pt x="67" y="63"/>
                    </a:lnTo>
                    <a:lnTo>
                      <a:pt x="68" y="59"/>
                    </a:lnTo>
                    <a:lnTo>
                      <a:pt x="69" y="49"/>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526" name="Freeform 383">
                <a:extLst>
                  <a:ext uri="{FF2B5EF4-FFF2-40B4-BE49-F238E27FC236}">
                    <a16:creationId xmlns:a16="http://schemas.microsoft.com/office/drawing/2014/main" id="{49B48CB9-169E-4C1E-A791-1C85DA79B336}"/>
                  </a:ext>
                </a:extLst>
              </p:cNvPr>
              <p:cNvSpPr>
                <a:spLocks/>
              </p:cNvSpPr>
              <p:nvPr/>
            </p:nvSpPr>
            <p:spPr bwMode="auto">
              <a:xfrm>
                <a:off x="4740" y="1640"/>
                <a:ext cx="4" cy="5"/>
              </a:xfrm>
              <a:custGeom>
                <a:avLst/>
                <a:gdLst>
                  <a:gd name="T0" fmla="*/ 4 w 20"/>
                  <a:gd name="T1" fmla="*/ 3 h 26"/>
                  <a:gd name="T2" fmla="*/ 4 w 20"/>
                  <a:gd name="T3" fmla="*/ 2 h 26"/>
                  <a:gd name="T4" fmla="*/ 4 w 20"/>
                  <a:gd name="T5" fmla="*/ 1 h 26"/>
                  <a:gd name="T6" fmla="*/ 4 w 20"/>
                  <a:gd name="T7" fmla="*/ 0 h 26"/>
                  <a:gd name="T8" fmla="*/ 3 w 20"/>
                  <a:gd name="T9" fmla="*/ 0 h 26"/>
                  <a:gd name="T10" fmla="*/ 2 w 20"/>
                  <a:gd name="T11" fmla="*/ 0 h 26"/>
                  <a:gd name="T12" fmla="*/ 1 w 20"/>
                  <a:gd name="T13" fmla="*/ 0 h 26"/>
                  <a:gd name="T14" fmla="*/ 0 w 20"/>
                  <a:gd name="T15" fmla="*/ 1 h 26"/>
                  <a:gd name="T16" fmla="*/ 0 w 20"/>
                  <a:gd name="T17" fmla="*/ 2 h 26"/>
                  <a:gd name="T18" fmla="*/ 0 w 20"/>
                  <a:gd name="T19" fmla="*/ 3 h 26"/>
                  <a:gd name="T20" fmla="*/ 0 w 20"/>
                  <a:gd name="T21" fmla="*/ 4 h 26"/>
                  <a:gd name="T22" fmla="*/ 0 w 20"/>
                  <a:gd name="T23" fmla="*/ 5 h 26"/>
                  <a:gd name="T24" fmla="*/ 1 w 20"/>
                  <a:gd name="T25" fmla="*/ 5 h 26"/>
                  <a:gd name="T26" fmla="*/ 2 w 20"/>
                  <a:gd name="T27" fmla="*/ 5 h 26"/>
                  <a:gd name="T28" fmla="*/ 3 w 20"/>
                  <a:gd name="T29" fmla="*/ 5 h 26"/>
                  <a:gd name="T30" fmla="*/ 3 w 20"/>
                  <a:gd name="T31" fmla="*/ 4 h 26"/>
                  <a:gd name="T32" fmla="*/ 4 w 20"/>
                  <a:gd name="T33" fmla="*/ 4 h 26"/>
                  <a:gd name="T34" fmla="*/ 4 w 20"/>
                  <a:gd name="T35" fmla="*/ 3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6"/>
                  <a:gd name="T56" fmla="*/ 20 w 2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6">
                    <a:moveTo>
                      <a:pt x="19" y="16"/>
                    </a:moveTo>
                    <a:lnTo>
                      <a:pt x="19" y="11"/>
                    </a:lnTo>
                    <a:lnTo>
                      <a:pt x="20" y="6"/>
                    </a:lnTo>
                    <a:lnTo>
                      <a:pt x="20" y="1"/>
                    </a:lnTo>
                    <a:lnTo>
                      <a:pt x="16" y="0"/>
                    </a:lnTo>
                    <a:lnTo>
                      <a:pt x="11" y="0"/>
                    </a:lnTo>
                    <a:lnTo>
                      <a:pt x="7" y="0"/>
                    </a:lnTo>
                    <a:lnTo>
                      <a:pt x="1" y="5"/>
                    </a:lnTo>
                    <a:lnTo>
                      <a:pt x="1" y="9"/>
                    </a:lnTo>
                    <a:lnTo>
                      <a:pt x="0" y="15"/>
                    </a:lnTo>
                    <a:lnTo>
                      <a:pt x="0" y="19"/>
                    </a:lnTo>
                    <a:lnTo>
                      <a:pt x="0" y="25"/>
                    </a:lnTo>
                    <a:lnTo>
                      <a:pt x="5" y="25"/>
                    </a:lnTo>
                    <a:lnTo>
                      <a:pt x="9" y="25"/>
                    </a:lnTo>
                    <a:lnTo>
                      <a:pt x="14" y="26"/>
                    </a:lnTo>
                    <a:lnTo>
                      <a:pt x="15" y="20"/>
                    </a:lnTo>
                    <a:lnTo>
                      <a:pt x="19" y="22"/>
                    </a:lnTo>
                    <a:lnTo>
                      <a:pt x="19"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527" name="Freeform 384">
                <a:extLst>
                  <a:ext uri="{FF2B5EF4-FFF2-40B4-BE49-F238E27FC236}">
                    <a16:creationId xmlns:a16="http://schemas.microsoft.com/office/drawing/2014/main" id="{915C195A-4D51-481F-BB59-78EADC41566A}"/>
                  </a:ext>
                </a:extLst>
              </p:cNvPr>
              <p:cNvSpPr>
                <a:spLocks/>
              </p:cNvSpPr>
              <p:nvPr/>
            </p:nvSpPr>
            <p:spPr bwMode="auto">
              <a:xfrm>
                <a:off x="4740" y="1640"/>
                <a:ext cx="4" cy="5"/>
              </a:xfrm>
              <a:custGeom>
                <a:avLst/>
                <a:gdLst>
                  <a:gd name="T0" fmla="*/ 4 w 20"/>
                  <a:gd name="T1" fmla="*/ 3 h 26"/>
                  <a:gd name="T2" fmla="*/ 4 w 20"/>
                  <a:gd name="T3" fmla="*/ 2 h 26"/>
                  <a:gd name="T4" fmla="*/ 4 w 20"/>
                  <a:gd name="T5" fmla="*/ 1 h 26"/>
                  <a:gd name="T6" fmla="*/ 4 w 20"/>
                  <a:gd name="T7" fmla="*/ 0 h 26"/>
                  <a:gd name="T8" fmla="*/ 3 w 20"/>
                  <a:gd name="T9" fmla="*/ 0 h 26"/>
                  <a:gd name="T10" fmla="*/ 2 w 20"/>
                  <a:gd name="T11" fmla="*/ 0 h 26"/>
                  <a:gd name="T12" fmla="*/ 1 w 20"/>
                  <a:gd name="T13" fmla="*/ 0 h 26"/>
                  <a:gd name="T14" fmla="*/ 0 w 20"/>
                  <a:gd name="T15" fmla="*/ 1 h 26"/>
                  <a:gd name="T16" fmla="*/ 0 w 20"/>
                  <a:gd name="T17" fmla="*/ 2 h 26"/>
                  <a:gd name="T18" fmla="*/ 0 w 20"/>
                  <a:gd name="T19" fmla="*/ 3 h 26"/>
                  <a:gd name="T20" fmla="*/ 0 w 20"/>
                  <a:gd name="T21" fmla="*/ 4 h 26"/>
                  <a:gd name="T22" fmla="*/ 0 w 20"/>
                  <a:gd name="T23" fmla="*/ 5 h 26"/>
                  <a:gd name="T24" fmla="*/ 1 w 20"/>
                  <a:gd name="T25" fmla="*/ 5 h 26"/>
                  <a:gd name="T26" fmla="*/ 2 w 20"/>
                  <a:gd name="T27" fmla="*/ 5 h 26"/>
                  <a:gd name="T28" fmla="*/ 3 w 20"/>
                  <a:gd name="T29" fmla="*/ 5 h 26"/>
                  <a:gd name="T30" fmla="*/ 3 w 20"/>
                  <a:gd name="T31" fmla="*/ 4 h 26"/>
                  <a:gd name="T32" fmla="*/ 4 w 20"/>
                  <a:gd name="T33" fmla="*/ 4 h 26"/>
                  <a:gd name="T34" fmla="*/ 4 w 20"/>
                  <a:gd name="T35" fmla="*/ 3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6"/>
                  <a:gd name="T56" fmla="*/ 20 w 2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6">
                    <a:moveTo>
                      <a:pt x="19" y="16"/>
                    </a:moveTo>
                    <a:lnTo>
                      <a:pt x="19" y="11"/>
                    </a:lnTo>
                    <a:lnTo>
                      <a:pt x="20" y="6"/>
                    </a:lnTo>
                    <a:lnTo>
                      <a:pt x="20" y="1"/>
                    </a:lnTo>
                    <a:lnTo>
                      <a:pt x="16" y="0"/>
                    </a:lnTo>
                    <a:lnTo>
                      <a:pt x="11" y="0"/>
                    </a:lnTo>
                    <a:lnTo>
                      <a:pt x="7" y="0"/>
                    </a:lnTo>
                    <a:lnTo>
                      <a:pt x="1" y="5"/>
                    </a:lnTo>
                    <a:lnTo>
                      <a:pt x="1" y="9"/>
                    </a:lnTo>
                    <a:lnTo>
                      <a:pt x="0" y="15"/>
                    </a:lnTo>
                    <a:lnTo>
                      <a:pt x="0" y="19"/>
                    </a:lnTo>
                    <a:lnTo>
                      <a:pt x="0" y="25"/>
                    </a:lnTo>
                    <a:lnTo>
                      <a:pt x="5" y="25"/>
                    </a:lnTo>
                    <a:lnTo>
                      <a:pt x="9" y="25"/>
                    </a:lnTo>
                    <a:lnTo>
                      <a:pt x="14" y="26"/>
                    </a:lnTo>
                    <a:lnTo>
                      <a:pt x="15" y="20"/>
                    </a:lnTo>
                    <a:lnTo>
                      <a:pt x="19" y="22"/>
                    </a:lnTo>
                    <a:lnTo>
                      <a:pt x="19"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528" name="Freeform 385">
                <a:extLst>
                  <a:ext uri="{FF2B5EF4-FFF2-40B4-BE49-F238E27FC236}">
                    <a16:creationId xmlns:a16="http://schemas.microsoft.com/office/drawing/2014/main" id="{C7F9FCC7-87FB-42BA-AF4F-5FE25EEB35B3}"/>
                  </a:ext>
                </a:extLst>
              </p:cNvPr>
              <p:cNvSpPr>
                <a:spLocks/>
              </p:cNvSpPr>
              <p:nvPr/>
            </p:nvSpPr>
            <p:spPr bwMode="auto">
              <a:xfrm>
                <a:off x="4764" y="1686"/>
                <a:ext cx="4" cy="5"/>
              </a:xfrm>
              <a:custGeom>
                <a:avLst/>
                <a:gdLst>
                  <a:gd name="T0" fmla="*/ 4 w 21"/>
                  <a:gd name="T1" fmla="*/ 4 h 25"/>
                  <a:gd name="T2" fmla="*/ 4 w 21"/>
                  <a:gd name="T3" fmla="*/ 3 h 25"/>
                  <a:gd name="T4" fmla="*/ 4 w 21"/>
                  <a:gd name="T5" fmla="*/ 2 h 25"/>
                  <a:gd name="T6" fmla="*/ 4 w 21"/>
                  <a:gd name="T7" fmla="*/ 1 h 25"/>
                  <a:gd name="T8" fmla="*/ 4 w 21"/>
                  <a:gd name="T9" fmla="*/ 0 h 25"/>
                  <a:gd name="T10" fmla="*/ 3 w 21"/>
                  <a:gd name="T11" fmla="*/ 0 h 25"/>
                  <a:gd name="T12" fmla="*/ 2 w 21"/>
                  <a:gd name="T13" fmla="*/ 0 h 25"/>
                  <a:gd name="T14" fmla="*/ 2 w 21"/>
                  <a:gd name="T15" fmla="*/ 0 h 25"/>
                  <a:gd name="T16" fmla="*/ 1 w 21"/>
                  <a:gd name="T17" fmla="*/ 1 h 25"/>
                  <a:gd name="T18" fmla="*/ 0 w 21"/>
                  <a:gd name="T19" fmla="*/ 1 h 25"/>
                  <a:gd name="T20" fmla="*/ 0 w 21"/>
                  <a:gd name="T21" fmla="*/ 2 h 25"/>
                  <a:gd name="T22" fmla="*/ 0 w 21"/>
                  <a:gd name="T23" fmla="*/ 3 h 25"/>
                  <a:gd name="T24" fmla="*/ 0 w 21"/>
                  <a:gd name="T25" fmla="*/ 4 h 25"/>
                  <a:gd name="T26" fmla="*/ 0 w 21"/>
                  <a:gd name="T27" fmla="*/ 5 h 25"/>
                  <a:gd name="T28" fmla="*/ 1 w 21"/>
                  <a:gd name="T29" fmla="*/ 5 h 25"/>
                  <a:gd name="T30" fmla="*/ 2 w 21"/>
                  <a:gd name="T31" fmla="*/ 5 h 25"/>
                  <a:gd name="T32" fmla="*/ 3 w 21"/>
                  <a:gd name="T33" fmla="*/ 5 h 25"/>
                  <a:gd name="T34" fmla="*/ 3 w 21"/>
                  <a:gd name="T35" fmla="*/ 4 h 25"/>
                  <a:gd name="T36" fmla="*/ 4 w 21"/>
                  <a:gd name="T37" fmla="*/ 4 h 2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25"/>
                  <a:gd name="T59" fmla="*/ 21 w 21"/>
                  <a:gd name="T60" fmla="*/ 25 h 2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25">
                    <a:moveTo>
                      <a:pt x="20" y="21"/>
                    </a:moveTo>
                    <a:lnTo>
                      <a:pt x="20" y="16"/>
                    </a:lnTo>
                    <a:lnTo>
                      <a:pt x="20" y="10"/>
                    </a:lnTo>
                    <a:lnTo>
                      <a:pt x="21" y="6"/>
                    </a:lnTo>
                    <a:lnTo>
                      <a:pt x="21" y="1"/>
                    </a:lnTo>
                    <a:lnTo>
                      <a:pt x="17" y="0"/>
                    </a:lnTo>
                    <a:lnTo>
                      <a:pt x="12" y="0"/>
                    </a:lnTo>
                    <a:lnTo>
                      <a:pt x="8" y="0"/>
                    </a:lnTo>
                    <a:lnTo>
                      <a:pt x="7" y="5"/>
                    </a:lnTo>
                    <a:lnTo>
                      <a:pt x="2" y="5"/>
                    </a:lnTo>
                    <a:lnTo>
                      <a:pt x="2" y="9"/>
                    </a:lnTo>
                    <a:lnTo>
                      <a:pt x="1" y="14"/>
                    </a:lnTo>
                    <a:lnTo>
                      <a:pt x="1" y="19"/>
                    </a:lnTo>
                    <a:lnTo>
                      <a:pt x="0" y="24"/>
                    </a:lnTo>
                    <a:lnTo>
                      <a:pt x="6" y="25"/>
                    </a:lnTo>
                    <a:lnTo>
                      <a:pt x="10" y="25"/>
                    </a:lnTo>
                    <a:lnTo>
                      <a:pt x="15" y="25"/>
                    </a:lnTo>
                    <a:lnTo>
                      <a:pt x="15" y="21"/>
                    </a:lnTo>
                    <a:lnTo>
                      <a:pt x="20"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529" name="Freeform 386">
                <a:extLst>
                  <a:ext uri="{FF2B5EF4-FFF2-40B4-BE49-F238E27FC236}">
                    <a16:creationId xmlns:a16="http://schemas.microsoft.com/office/drawing/2014/main" id="{D31A4DDF-F474-4CD9-BB63-7B7857AEABA1}"/>
                  </a:ext>
                </a:extLst>
              </p:cNvPr>
              <p:cNvSpPr>
                <a:spLocks/>
              </p:cNvSpPr>
              <p:nvPr/>
            </p:nvSpPr>
            <p:spPr bwMode="auto">
              <a:xfrm>
                <a:off x="4764" y="1686"/>
                <a:ext cx="4" cy="5"/>
              </a:xfrm>
              <a:custGeom>
                <a:avLst/>
                <a:gdLst>
                  <a:gd name="T0" fmla="*/ 4 w 21"/>
                  <a:gd name="T1" fmla="*/ 4 h 25"/>
                  <a:gd name="T2" fmla="*/ 4 w 21"/>
                  <a:gd name="T3" fmla="*/ 3 h 25"/>
                  <a:gd name="T4" fmla="*/ 4 w 21"/>
                  <a:gd name="T5" fmla="*/ 2 h 25"/>
                  <a:gd name="T6" fmla="*/ 4 w 21"/>
                  <a:gd name="T7" fmla="*/ 1 h 25"/>
                  <a:gd name="T8" fmla="*/ 4 w 21"/>
                  <a:gd name="T9" fmla="*/ 0 h 25"/>
                  <a:gd name="T10" fmla="*/ 3 w 21"/>
                  <a:gd name="T11" fmla="*/ 0 h 25"/>
                  <a:gd name="T12" fmla="*/ 2 w 21"/>
                  <a:gd name="T13" fmla="*/ 0 h 25"/>
                  <a:gd name="T14" fmla="*/ 2 w 21"/>
                  <a:gd name="T15" fmla="*/ 0 h 25"/>
                  <a:gd name="T16" fmla="*/ 1 w 21"/>
                  <a:gd name="T17" fmla="*/ 1 h 25"/>
                  <a:gd name="T18" fmla="*/ 0 w 21"/>
                  <a:gd name="T19" fmla="*/ 1 h 25"/>
                  <a:gd name="T20" fmla="*/ 0 w 21"/>
                  <a:gd name="T21" fmla="*/ 2 h 25"/>
                  <a:gd name="T22" fmla="*/ 0 w 21"/>
                  <a:gd name="T23" fmla="*/ 3 h 25"/>
                  <a:gd name="T24" fmla="*/ 0 w 21"/>
                  <a:gd name="T25" fmla="*/ 4 h 25"/>
                  <a:gd name="T26" fmla="*/ 0 w 21"/>
                  <a:gd name="T27" fmla="*/ 5 h 25"/>
                  <a:gd name="T28" fmla="*/ 1 w 21"/>
                  <a:gd name="T29" fmla="*/ 5 h 25"/>
                  <a:gd name="T30" fmla="*/ 2 w 21"/>
                  <a:gd name="T31" fmla="*/ 5 h 25"/>
                  <a:gd name="T32" fmla="*/ 3 w 21"/>
                  <a:gd name="T33" fmla="*/ 5 h 25"/>
                  <a:gd name="T34" fmla="*/ 3 w 21"/>
                  <a:gd name="T35" fmla="*/ 4 h 25"/>
                  <a:gd name="T36" fmla="*/ 4 w 21"/>
                  <a:gd name="T37" fmla="*/ 4 h 2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25"/>
                  <a:gd name="T59" fmla="*/ 21 w 21"/>
                  <a:gd name="T60" fmla="*/ 25 h 2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25">
                    <a:moveTo>
                      <a:pt x="20" y="21"/>
                    </a:moveTo>
                    <a:lnTo>
                      <a:pt x="20" y="16"/>
                    </a:lnTo>
                    <a:lnTo>
                      <a:pt x="20" y="10"/>
                    </a:lnTo>
                    <a:lnTo>
                      <a:pt x="21" y="6"/>
                    </a:lnTo>
                    <a:lnTo>
                      <a:pt x="21" y="1"/>
                    </a:lnTo>
                    <a:lnTo>
                      <a:pt x="17" y="0"/>
                    </a:lnTo>
                    <a:lnTo>
                      <a:pt x="12" y="0"/>
                    </a:lnTo>
                    <a:lnTo>
                      <a:pt x="8" y="0"/>
                    </a:lnTo>
                    <a:lnTo>
                      <a:pt x="7" y="5"/>
                    </a:lnTo>
                    <a:lnTo>
                      <a:pt x="2" y="5"/>
                    </a:lnTo>
                    <a:lnTo>
                      <a:pt x="2" y="9"/>
                    </a:lnTo>
                    <a:lnTo>
                      <a:pt x="1" y="14"/>
                    </a:lnTo>
                    <a:lnTo>
                      <a:pt x="1" y="19"/>
                    </a:lnTo>
                    <a:lnTo>
                      <a:pt x="0" y="24"/>
                    </a:lnTo>
                    <a:lnTo>
                      <a:pt x="6" y="25"/>
                    </a:lnTo>
                    <a:lnTo>
                      <a:pt x="10" y="25"/>
                    </a:lnTo>
                    <a:lnTo>
                      <a:pt x="15" y="25"/>
                    </a:lnTo>
                    <a:lnTo>
                      <a:pt x="15" y="21"/>
                    </a:lnTo>
                    <a:lnTo>
                      <a:pt x="20"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530" name="Freeform 387">
                <a:extLst>
                  <a:ext uri="{FF2B5EF4-FFF2-40B4-BE49-F238E27FC236}">
                    <a16:creationId xmlns:a16="http://schemas.microsoft.com/office/drawing/2014/main" id="{98C3CDB4-C7B1-4B39-8C74-A5E0D1A0C4FF}"/>
                  </a:ext>
                </a:extLst>
              </p:cNvPr>
              <p:cNvSpPr>
                <a:spLocks/>
              </p:cNvSpPr>
              <p:nvPr/>
            </p:nvSpPr>
            <p:spPr bwMode="auto">
              <a:xfrm>
                <a:off x="4760" y="1647"/>
                <a:ext cx="5" cy="5"/>
              </a:xfrm>
              <a:custGeom>
                <a:avLst/>
                <a:gdLst>
                  <a:gd name="T0" fmla="*/ 5 w 25"/>
                  <a:gd name="T1" fmla="*/ 3 h 26"/>
                  <a:gd name="T2" fmla="*/ 5 w 25"/>
                  <a:gd name="T3" fmla="*/ 2 h 26"/>
                  <a:gd name="T4" fmla="*/ 5 w 25"/>
                  <a:gd name="T5" fmla="*/ 1 h 26"/>
                  <a:gd name="T6" fmla="*/ 4 w 25"/>
                  <a:gd name="T7" fmla="*/ 0 h 26"/>
                  <a:gd name="T8" fmla="*/ 3 w 25"/>
                  <a:gd name="T9" fmla="*/ 0 h 26"/>
                  <a:gd name="T10" fmla="*/ 2 w 25"/>
                  <a:gd name="T11" fmla="*/ 0 h 26"/>
                  <a:gd name="T12" fmla="*/ 1 w 25"/>
                  <a:gd name="T13" fmla="*/ 1 h 26"/>
                  <a:gd name="T14" fmla="*/ 1 w 25"/>
                  <a:gd name="T15" fmla="*/ 2 h 26"/>
                  <a:gd name="T16" fmla="*/ 0 w 25"/>
                  <a:gd name="T17" fmla="*/ 3 h 26"/>
                  <a:gd name="T18" fmla="*/ 1 w 25"/>
                  <a:gd name="T19" fmla="*/ 4 h 26"/>
                  <a:gd name="T20" fmla="*/ 1 w 25"/>
                  <a:gd name="T21" fmla="*/ 5 h 26"/>
                  <a:gd name="T22" fmla="*/ 2 w 25"/>
                  <a:gd name="T23" fmla="*/ 5 h 26"/>
                  <a:gd name="T24" fmla="*/ 3 w 25"/>
                  <a:gd name="T25" fmla="*/ 5 h 26"/>
                  <a:gd name="T26" fmla="*/ 4 w 25"/>
                  <a:gd name="T27" fmla="*/ 5 h 26"/>
                  <a:gd name="T28" fmla="*/ 4 w 25"/>
                  <a:gd name="T29" fmla="*/ 4 h 26"/>
                  <a:gd name="T30" fmla="*/ 5 w 25"/>
                  <a:gd name="T31" fmla="*/ 3 h 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26"/>
                  <a:gd name="T50" fmla="*/ 25 w 25"/>
                  <a:gd name="T51" fmla="*/ 26 h 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26">
                    <a:moveTo>
                      <a:pt x="24" y="16"/>
                    </a:moveTo>
                    <a:lnTo>
                      <a:pt x="25" y="11"/>
                    </a:lnTo>
                    <a:lnTo>
                      <a:pt x="25" y="6"/>
                    </a:lnTo>
                    <a:lnTo>
                      <a:pt x="20" y="1"/>
                    </a:lnTo>
                    <a:lnTo>
                      <a:pt x="16" y="0"/>
                    </a:lnTo>
                    <a:lnTo>
                      <a:pt x="11" y="0"/>
                    </a:lnTo>
                    <a:lnTo>
                      <a:pt x="5" y="5"/>
                    </a:lnTo>
                    <a:lnTo>
                      <a:pt x="5" y="9"/>
                    </a:lnTo>
                    <a:lnTo>
                      <a:pt x="0" y="14"/>
                    </a:lnTo>
                    <a:lnTo>
                      <a:pt x="4" y="19"/>
                    </a:lnTo>
                    <a:lnTo>
                      <a:pt x="4" y="25"/>
                    </a:lnTo>
                    <a:lnTo>
                      <a:pt x="9" y="25"/>
                    </a:lnTo>
                    <a:lnTo>
                      <a:pt x="13" y="25"/>
                    </a:lnTo>
                    <a:lnTo>
                      <a:pt x="18" y="26"/>
                    </a:lnTo>
                    <a:lnTo>
                      <a:pt x="19" y="20"/>
                    </a:lnTo>
                    <a:lnTo>
                      <a:pt x="24"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531" name="Freeform 388">
                <a:extLst>
                  <a:ext uri="{FF2B5EF4-FFF2-40B4-BE49-F238E27FC236}">
                    <a16:creationId xmlns:a16="http://schemas.microsoft.com/office/drawing/2014/main" id="{D2EF501E-86A7-4209-9517-DB2A21579609}"/>
                  </a:ext>
                </a:extLst>
              </p:cNvPr>
              <p:cNvSpPr>
                <a:spLocks/>
              </p:cNvSpPr>
              <p:nvPr/>
            </p:nvSpPr>
            <p:spPr bwMode="auto">
              <a:xfrm>
                <a:off x="4760" y="1647"/>
                <a:ext cx="5" cy="5"/>
              </a:xfrm>
              <a:custGeom>
                <a:avLst/>
                <a:gdLst>
                  <a:gd name="T0" fmla="*/ 5 w 25"/>
                  <a:gd name="T1" fmla="*/ 3 h 26"/>
                  <a:gd name="T2" fmla="*/ 5 w 25"/>
                  <a:gd name="T3" fmla="*/ 2 h 26"/>
                  <a:gd name="T4" fmla="*/ 5 w 25"/>
                  <a:gd name="T5" fmla="*/ 1 h 26"/>
                  <a:gd name="T6" fmla="*/ 4 w 25"/>
                  <a:gd name="T7" fmla="*/ 0 h 26"/>
                  <a:gd name="T8" fmla="*/ 3 w 25"/>
                  <a:gd name="T9" fmla="*/ 0 h 26"/>
                  <a:gd name="T10" fmla="*/ 2 w 25"/>
                  <a:gd name="T11" fmla="*/ 0 h 26"/>
                  <a:gd name="T12" fmla="*/ 1 w 25"/>
                  <a:gd name="T13" fmla="*/ 1 h 26"/>
                  <a:gd name="T14" fmla="*/ 1 w 25"/>
                  <a:gd name="T15" fmla="*/ 2 h 26"/>
                  <a:gd name="T16" fmla="*/ 0 w 25"/>
                  <a:gd name="T17" fmla="*/ 3 h 26"/>
                  <a:gd name="T18" fmla="*/ 1 w 25"/>
                  <a:gd name="T19" fmla="*/ 4 h 26"/>
                  <a:gd name="T20" fmla="*/ 1 w 25"/>
                  <a:gd name="T21" fmla="*/ 5 h 26"/>
                  <a:gd name="T22" fmla="*/ 2 w 25"/>
                  <a:gd name="T23" fmla="*/ 5 h 26"/>
                  <a:gd name="T24" fmla="*/ 3 w 25"/>
                  <a:gd name="T25" fmla="*/ 5 h 26"/>
                  <a:gd name="T26" fmla="*/ 4 w 25"/>
                  <a:gd name="T27" fmla="*/ 5 h 26"/>
                  <a:gd name="T28" fmla="*/ 4 w 25"/>
                  <a:gd name="T29" fmla="*/ 4 h 26"/>
                  <a:gd name="T30" fmla="*/ 5 w 25"/>
                  <a:gd name="T31" fmla="*/ 3 h 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26"/>
                  <a:gd name="T50" fmla="*/ 25 w 25"/>
                  <a:gd name="T51" fmla="*/ 26 h 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26">
                    <a:moveTo>
                      <a:pt x="24" y="16"/>
                    </a:moveTo>
                    <a:lnTo>
                      <a:pt x="25" y="11"/>
                    </a:lnTo>
                    <a:lnTo>
                      <a:pt x="25" y="6"/>
                    </a:lnTo>
                    <a:lnTo>
                      <a:pt x="20" y="1"/>
                    </a:lnTo>
                    <a:lnTo>
                      <a:pt x="16" y="0"/>
                    </a:lnTo>
                    <a:lnTo>
                      <a:pt x="11" y="0"/>
                    </a:lnTo>
                    <a:lnTo>
                      <a:pt x="5" y="5"/>
                    </a:lnTo>
                    <a:lnTo>
                      <a:pt x="5" y="9"/>
                    </a:lnTo>
                    <a:lnTo>
                      <a:pt x="0" y="14"/>
                    </a:lnTo>
                    <a:lnTo>
                      <a:pt x="4" y="19"/>
                    </a:lnTo>
                    <a:lnTo>
                      <a:pt x="4" y="25"/>
                    </a:lnTo>
                    <a:lnTo>
                      <a:pt x="9" y="25"/>
                    </a:lnTo>
                    <a:lnTo>
                      <a:pt x="13" y="25"/>
                    </a:lnTo>
                    <a:lnTo>
                      <a:pt x="18" y="26"/>
                    </a:lnTo>
                    <a:lnTo>
                      <a:pt x="19" y="20"/>
                    </a:lnTo>
                    <a:lnTo>
                      <a:pt x="24"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532" name="Freeform 389">
                <a:extLst>
                  <a:ext uri="{FF2B5EF4-FFF2-40B4-BE49-F238E27FC236}">
                    <a16:creationId xmlns:a16="http://schemas.microsoft.com/office/drawing/2014/main" id="{157FDE59-99D8-4CED-ACFD-9A7A9AB9638C}"/>
                  </a:ext>
                </a:extLst>
              </p:cNvPr>
              <p:cNvSpPr>
                <a:spLocks/>
              </p:cNvSpPr>
              <p:nvPr/>
            </p:nvSpPr>
            <p:spPr bwMode="auto">
              <a:xfrm>
                <a:off x="4766" y="1666"/>
                <a:ext cx="4" cy="5"/>
              </a:xfrm>
              <a:custGeom>
                <a:avLst/>
                <a:gdLst>
                  <a:gd name="T0" fmla="*/ 4 w 20"/>
                  <a:gd name="T1" fmla="*/ 3 h 26"/>
                  <a:gd name="T2" fmla="*/ 4 w 20"/>
                  <a:gd name="T3" fmla="*/ 2 h 26"/>
                  <a:gd name="T4" fmla="*/ 4 w 20"/>
                  <a:gd name="T5" fmla="*/ 1 h 26"/>
                  <a:gd name="T6" fmla="*/ 4 w 20"/>
                  <a:gd name="T7" fmla="*/ 0 h 26"/>
                  <a:gd name="T8" fmla="*/ 3 w 20"/>
                  <a:gd name="T9" fmla="*/ 0 h 26"/>
                  <a:gd name="T10" fmla="*/ 2 w 20"/>
                  <a:gd name="T11" fmla="*/ 0 h 26"/>
                  <a:gd name="T12" fmla="*/ 1 w 20"/>
                  <a:gd name="T13" fmla="*/ 0 h 26"/>
                  <a:gd name="T14" fmla="*/ 1 w 20"/>
                  <a:gd name="T15" fmla="*/ 1 h 26"/>
                  <a:gd name="T16" fmla="*/ 0 w 20"/>
                  <a:gd name="T17" fmla="*/ 1 h 26"/>
                  <a:gd name="T18" fmla="*/ 0 w 20"/>
                  <a:gd name="T19" fmla="*/ 2 h 26"/>
                  <a:gd name="T20" fmla="*/ 0 w 20"/>
                  <a:gd name="T21" fmla="*/ 3 h 26"/>
                  <a:gd name="T22" fmla="*/ 0 w 20"/>
                  <a:gd name="T23" fmla="*/ 4 h 26"/>
                  <a:gd name="T24" fmla="*/ 1 w 20"/>
                  <a:gd name="T25" fmla="*/ 5 h 26"/>
                  <a:gd name="T26" fmla="*/ 2 w 20"/>
                  <a:gd name="T27" fmla="*/ 5 h 26"/>
                  <a:gd name="T28" fmla="*/ 3 w 20"/>
                  <a:gd name="T29" fmla="*/ 5 h 26"/>
                  <a:gd name="T30" fmla="*/ 3 w 20"/>
                  <a:gd name="T31" fmla="*/ 4 h 26"/>
                  <a:gd name="T32" fmla="*/ 4 w 20"/>
                  <a:gd name="T33" fmla="*/ 4 h 26"/>
                  <a:gd name="T34" fmla="*/ 4 w 20"/>
                  <a:gd name="T35" fmla="*/ 3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6"/>
                  <a:gd name="T56" fmla="*/ 20 w 2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6">
                    <a:moveTo>
                      <a:pt x="19" y="15"/>
                    </a:moveTo>
                    <a:lnTo>
                      <a:pt x="19" y="11"/>
                    </a:lnTo>
                    <a:lnTo>
                      <a:pt x="20" y="5"/>
                    </a:lnTo>
                    <a:lnTo>
                      <a:pt x="20" y="1"/>
                    </a:lnTo>
                    <a:lnTo>
                      <a:pt x="16" y="1"/>
                    </a:lnTo>
                    <a:lnTo>
                      <a:pt x="11" y="0"/>
                    </a:lnTo>
                    <a:lnTo>
                      <a:pt x="7" y="0"/>
                    </a:lnTo>
                    <a:lnTo>
                      <a:pt x="6" y="4"/>
                    </a:lnTo>
                    <a:lnTo>
                      <a:pt x="1" y="4"/>
                    </a:lnTo>
                    <a:lnTo>
                      <a:pt x="1" y="10"/>
                    </a:lnTo>
                    <a:lnTo>
                      <a:pt x="0" y="14"/>
                    </a:lnTo>
                    <a:lnTo>
                      <a:pt x="0" y="19"/>
                    </a:lnTo>
                    <a:lnTo>
                      <a:pt x="5" y="25"/>
                    </a:lnTo>
                    <a:lnTo>
                      <a:pt x="9" y="25"/>
                    </a:lnTo>
                    <a:lnTo>
                      <a:pt x="14" y="26"/>
                    </a:lnTo>
                    <a:lnTo>
                      <a:pt x="14" y="20"/>
                    </a:lnTo>
                    <a:lnTo>
                      <a:pt x="19" y="21"/>
                    </a:lnTo>
                    <a:lnTo>
                      <a:pt x="19" y="15"/>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533" name="Freeform 390">
                <a:extLst>
                  <a:ext uri="{FF2B5EF4-FFF2-40B4-BE49-F238E27FC236}">
                    <a16:creationId xmlns:a16="http://schemas.microsoft.com/office/drawing/2014/main" id="{CC96DF86-56E2-49B5-B06B-EAF4555B22AD}"/>
                  </a:ext>
                </a:extLst>
              </p:cNvPr>
              <p:cNvSpPr>
                <a:spLocks/>
              </p:cNvSpPr>
              <p:nvPr/>
            </p:nvSpPr>
            <p:spPr bwMode="auto">
              <a:xfrm>
                <a:off x="4766" y="1666"/>
                <a:ext cx="4" cy="5"/>
              </a:xfrm>
              <a:custGeom>
                <a:avLst/>
                <a:gdLst>
                  <a:gd name="T0" fmla="*/ 4 w 20"/>
                  <a:gd name="T1" fmla="*/ 3 h 26"/>
                  <a:gd name="T2" fmla="*/ 4 w 20"/>
                  <a:gd name="T3" fmla="*/ 2 h 26"/>
                  <a:gd name="T4" fmla="*/ 4 w 20"/>
                  <a:gd name="T5" fmla="*/ 1 h 26"/>
                  <a:gd name="T6" fmla="*/ 4 w 20"/>
                  <a:gd name="T7" fmla="*/ 0 h 26"/>
                  <a:gd name="T8" fmla="*/ 3 w 20"/>
                  <a:gd name="T9" fmla="*/ 0 h 26"/>
                  <a:gd name="T10" fmla="*/ 2 w 20"/>
                  <a:gd name="T11" fmla="*/ 0 h 26"/>
                  <a:gd name="T12" fmla="*/ 1 w 20"/>
                  <a:gd name="T13" fmla="*/ 0 h 26"/>
                  <a:gd name="T14" fmla="*/ 1 w 20"/>
                  <a:gd name="T15" fmla="*/ 1 h 26"/>
                  <a:gd name="T16" fmla="*/ 0 w 20"/>
                  <a:gd name="T17" fmla="*/ 1 h 26"/>
                  <a:gd name="T18" fmla="*/ 0 w 20"/>
                  <a:gd name="T19" fmla="*/ 2 h 26"/>
                  <a:gd name="T20" fmla="*/ 0 w 20"/>
                  <a:gd name="T21" fmla="*/ 3 h 26"/>
                  <a:gd name="T22" fmla="*/ 0 w 20"/>
                  <a:gd name="T23" fmla="*/ 4 h 26"/>
                  <a:gd name="T24" fmla="*/ 1 w 20"/>
                  <a:gd name="T25" fmla="*/ 5 h 26"/>
                  <a:gd name="T26" fmla="*/ 2 w 20"/>
                  <a:gd name="T27" fmla="*/ 5 h 26"/>
                  <a:gd name="T28" fmla="*/ 3 w 20"/>
                  <a:gd name="T29" fmla="*/ 5 h 26"/>
                  <a:gd name="T30" fmla="*/ 3 w 20"/>
                  <a:gd name="T31" fmla="*/ 4 h 26"/>
                  <a:gd name="T32" fmla="*/ 4 w 20"/>
                  <a:gd name="T33" fmla="*/ 4 h 26"/>
                  <a:gd name="T34" fmla="*/ 4 w 20"/>
                  <a:gd name="T35" fmla="*/ 3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6"/>
                  <a:gd name="T56" fmla="*/ 20 w 2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6">
                    <a:moveTo>
                      <a:pt x="19" y="15"/>
                    </a:moveTo>
                    <a:lnTo>
                      <a:pt x="19" y="11"/>
                    </a:lnTo>
                    <a:lnTo>
                      <a:pt x="20" y="5"/>
                    </a:lnTo>
                    <a:lnTo>
                      <a:pt x="20" y="1"/>
                    </a:lnTo>
                    <a:lnTo>
                      <a:pt x="16" y="1"/>
                    </a:lnTo>
                    <a:lnTo>
                      <a:pt x="11" y="0"/>
                    </a:lnTo>
                    <a:lnTo>
                      <a:pt x="7" y="0"/>
                    </a:lnTo>
                    <a:lnTo>
                      <a:pt x="6" y="4"/>
                    </a:lnTo>
                    <a:lnTo>
                      <a:pt x="1" y="4"/>
                    </a:lnTo>
                    <a:lnTo>
                      <a:pt x="1" y="10"/>
                    </a:lnTo>
                    <a:lnTo>
                      <a:pt x="0" y="14"/>
                    </a:lnTo>
                    <a:lnTo>
                      <a:pt x="0" y="19"/>
                    </a:lnTo>
                    <a:lnTo>
                      <a:pt x="5" y="25"/>
                    </a:lnTo>
                    <a:lnTo>
                      <a:pt x="9" y="25"/>
                    </a:lnTo>
                    <a:lnTo>
                      <a:pt x="14" y="26"/>
                    </a:lnTo>
                    <a:lnTo>
                      <a:pt x="14" y="20"/>
                    </a:lnTo>
                    <a:lnTo>
                      <a:pt x="19" y="21"/>
                    </a:lnTo>
                    <a:lnTo>
                      <a:pt x="19" y="15"/>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534" name="Freeform 391">
                <a:extLst>
                  <a:ext uri="{FF2B5EF4-FFF2-40B4-BE49-F238E27FC236}">
                    <a16:creationId xmlns:a16="http://schemas.microsoft.com/office/drawing/2014/main" id="{C0947123-77E6-4416-9663-A74AC3B49E76}"/>
                  </a:ext>
                </a:extLst>
              </p:cNvPr>
              <p:cNvSpPr>
                <a:spLocks/>
              </p:cNvSpPr>
              <p:nvPr/>
            </p:nvSpPr>
            <p:spPr bwMode="auto">
              <a:xfrm>
                <a:off x="4741" y="1589"/>
                <a:ext cx="14" cy="19"/>
              </a:xfrm>
              <a:custGeom>
                <a:avLst/>
                <a:gdLst>
                  <a:gd name="T0" fmla="*/ 14 w 69"/>
                  <a:gd name="T1" fmla="*/ 10 h 96"/>
                  <a:gd name="T2" fmla="*/ 14 w 69"/>
                  <a:gd name="T3" fmla="*/ 9 h 96"/>
                  <a:gd name="T4" fmla="*/ 13 w 69"/>
                  <a:gd name="T5" fmla="*/ 7 h 96"/>
                  <a:gd name="T6" fmla="*/ 13 w 69"/>
                  <a:gd name="T7" fmla="*/ 6 h 96"/>
                  <a:gd name="T8" fmla="*/ 12 w 69"/>
                  <a:gd name="T9" fmla="*/ 4 h 96"/>
                  <a:gd name="T10" fmla="*/ 11 w 69"/>
                  <a:gd name="T11" fmla="*/ 4 h 96"/>
                  <a:gd name="T12" fmla="*/ 12 w 69"/>
                  <a:gd name="T13" fmla="*/ 2 h 96"/>
                  <a:gd name="T14" fmla="*/ 11 w 69"/>
                  <a:gd name="T15" fmla="*/ 2 h 96"/>
                  <a:gd name="T16" fmla="*/ 10 w 69"/>
                  <a:gd name="T17" fmla="*/ 1 h 96"/>
                  <a:gd name="T18" fmla="*/ 8 w 69"/>
                  <a:gd name="T19" fmla="*/ 0 h 96"/>
                  <a:gd name="T20" fmla="*/ 7 w 69"/>
                  <a:gd name="T21" fmla="*/ 0 h 96"/>
                  <a:gd name="T22" fmla="*/ 6 w 69"/>
                  <a:gd name="T23" fmla="*/ 0 h 96"/>
                  <a:gd name="T24" fmla="*/ 5 w 69"/>
                  <a:gd name="T25" fmla="*/ 1 h 96"/>
                  <a:gd name="T26" fmla="*/ 4 w 69"/>
                  <a:gd name="T27" fmla="*/ 1 h 96"/>
                  <a:gd name="T28" fmla="*/ 3 w 69"/>
                  <a:gd name="T29" fmla="*/ 2 h 96"/>
                  <a:gd name="T30" fmla="*/ 3 w 69"/>
                  <a:gd name="T31" fmla="*/ 3 h 96"/>
                  <a:gd name="T32" fmla="*/ 2 w 69"/>
                  <a:gd name="T33" fmla="*/ 4 h 96"/>
                  <a:gd name="T34" fmla="*/ 1 w 69"/>
                  <a:gd name="T35" fmla="*/ 6 h 96"/>
                  <a:gd name="T36" fmla="*/ 1 w 69"/>
                  <a:gd name="T37" fmla="*/ 7 h 96"/>
                  <a:gd name="T38" fmla="*/ 0 w 69"/>
                  <a:gd name="T39" fmla="*/ 8 h 96"/>
                  <a:gd name="T40" fmla="*/ 0 w 69"/>
                  <a:gd name="T41" fmla="*/ 10 h 96"/>
                  <a:gd name="T42" fmla="*/ 0 w 69"/>
                  <a:gd name="T43" fmla="*/ 10 h 96"/>
                  <a:gd name="T44" fmla="*/ 0 w 69"/>
                  <a:gd name="T45" fmla="*/ 12 h 96"/>
                  <a:gd name="T46" fmla="*/ 1 w 69"/>
                  <a:gd name="T47" fmla="*/ 14 h 96"/>
                  <a:gd name="T48" fmla="*/ 1 w 69"/>
                  <a:gd name="T49" fmla="*/ 14 h 96"/>
                  <a:gd name="T50" fmla="*/ 2 w 69"/>
                  <a:gd name="T51" fmla="*/ 16 h 96"/>
                  <a:gd name="T52" fmla="*/ 2 w 69"/>
                  <a:gd name="T53" fmla="*/ 17 h 96"/>
                  <a:gd name="T54" fmla="*/ 3 w 69"/>
                  <a:gd name="T55" fmla="*/ 18 h 96"/>
                  <a:gd name="T56" fmla="*/ 4 w 69"/>
                  <a:gd name="T57" fmla="*/ 19 h 96"/>
                  <a:gd name="T58" fmla="*/ 5 w 69"/>
                  <a:gd name="T59" fmla="*/ 19 h 96"/>
                  <a:gd name="T60" fmla="*/ 6 w 69"/>
                  <a:gd name="T61" fmla="*/ 19 h 96"/>
                  <a:gd name="T62" fmla="*/ 7 w 69"/>
                  <a:gd name="T63" fmla="*/ 19 h 96"/>
                  <a:gd name="T64" fmla="*/ 8 w 69"/>
                  <a:gd name="T65" fmla="*/ 18 h 96"/>
                  <a:gd name="T66" fmla="*/ 9 w 69"/>
                  <a:gd name="T67" fmla="*/ 18 h 96"/>
                  <a:gd name="T68" fmla="*/ 10 w 69"/>
                  <a:gd name="T69" fmla="*/ 17 h 96"/>
                  <a:gd name="T70" fmla="*/ 11 w 69"/>
                  <a:gd name="T71" fmla="*/ 16 h 96"/>
                  <a:gd name="T72" fmla="*/ 12 w 69"/>
                  <a:gd name="T73" fmla="*/ 16 h 96"/>
                  <a:gd name="T74" fmla="*/ 12 w 69"/>
                  <a:gd name="T75" fmla="*/ 14 h 96"/>
                  <a:gd name="T76" fmla="*/ 13 w 69"/>
                  <a:gd name="T77" fmla="*/ 13 h 96"/>
                  <a:gd name="T78" fmla="*/ 14 w 69"/>
                  <a:gd name="T79" fmla="*/ 11 h 96"/>
                  <a:gd name="T80" fmla="*/ 14 w 69"/>
                  <a:gd name="T81" fmla="*/ 10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
                  <a:gd name="T124" fmla="*/ 0 h 96"/>
                  <a:gd name="T125" fmla="*/ 69 w 69"/>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 h="96">
                    <a:moveTo>
                      <a:pt x="69" y="48"/>
                    </a:moveTo>
                    <a:lnTo>
                      <a:pt x="69" y="44"/>
                    </a:lnTo>
                    <a:lnTo>
                      <a:pt x="65" y="34"/>
                    </a:lnTo>
                    <a:lnTo>
                      <a:pt x="65" y="28"/>
                    </a:lnTo>
                    <a:lnTo>
                      <a:pt x="61" y="22"/>
                    </a:lnTo>
                    <a:lnTo>
                      <a:pt x="56" y="18"/>
                    </a:lnTo>
                    <a:lnTo>
                      <a:pt x="57" y="12"/>
                    </a:lnTo>
                    <a:lnTo>
                      <a:pt x="53" y="8"/>
                    </a:lnTo>
                    <a:lnTo>
                      <a:pt x="48" y="7"/>
                    </a:lnTo>
                    <a:lnTo>
                      <a:pt x="39" y="1"/>
                    </a:lnTo>
                    <a:lnTo>
                      <a:pt x="35" y="1"/>
                    </a:lnTo>
                    <a:lnTo>
                      <a:pt x="30" y="0"/>
                    </a:lnTo>
                    <a:lnTo>
                      <a:pt x="24" y="4"/>
                    </a:lnTo>
                    <a:lnTo>
                      <a:pt x="20" y="4"/>
                    </a:lnTo>
                    <a:lnTo>
                      <a:pt x="14" y="9"/>
                    </a:lnTo>
                    <a:lnTo>
                      <a:pt x="14" y="14"/>
                    </a:lnTo>
                    <a:lnTo>
                      <a:pt x="9" y="19"/>
                    </a:lnTo>
                    <a:lnTo>
                      <a:pt x="3" y="28"/>
                    </a:lnTo>
                    <a:lnTo>
                      <a:pt x="3" y="34"/>
                    </a:lnTo>
                    <a:lnTo>
                      <a:pt x="2" y="38"/>
                    </a:lnTo>
                    <a:lnTo>
                      <a:pt x="2" y="48"/>
                    </a:lnTo>
                    <a:lnTo>
                      <a:pt x="1" y="53"/>
                    </a:lnTo>
                    <a:lnTo>
                      <a:pt x="0" y="63"/>
                    </a:lnTo>
                    <a:lnTo>
                      <a:pt x="4" y="69"/>
                    </a:lnTo>
                    <a:lnTo>
                      <a:pt x="4" y="73"/>
                    </a:lnTo>
                    <a:lnTo>
                      <a:pt x="9" y="79"/>
                    </a:lnTo>
                    <a:lnTo>
                      <a:pt x="12" y="84"/>
                    </a:lnTo>
                    <a:lnTo>
                      <a:pt x="17" y="90"/>
                    </a:lnTo>
                    <a:lnTo>
                      <a:pt x="21" y="95"/>
                    </a:lnTo>
                    <a:lnTo>
                      <a:pt x="26" y="96"/>
                    </a:lnTo>
                    <a:lnTo>
                      <a:pt x="30" y="96"/>
                    </a:lnTo>
                    <a:lnTo>
                      <a:pt x="35" y="96"/>
                    </a:lnTo>
                    <a:lnTo>
                      <a:pt x="40" y="91"/>
                    </a:lnTo>
                    <a:lnTo>
                      <a:pt x="45" y="92"/>
                    </a:lnTo>
                    <a:lnTo>
                      <a:pt x="50" y="88"/>
                    </a:lnTo>
                    <a:lnTo>
                      <a:pt x="55" y="83"/>
                    </a:lnTo>
                    <a:lnTo>
                      <a:pt x="61" y="79"/>
                    </a:lnTo>
                    <a:lnTo>
                      <a:pt x="61" y="73"/>
                    </a:lnTo>
                    <a:lnTo>
                      <a:pt x="66" y="64"/>
                    </a:lnTo>
                    <a:lnTo>
                      <a:pt x="67" y="58"/>
                    </a:lnTo>
                    <a:lnTo>
                      <a:pt x="69" y="48"/>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535" name="Freeform 392">
                <a:extLst>
                  <a:ext uri="{FF2B5EF4-FFF2-40B4-BE49-F238E27FC236}">
                    <a16:creationId xmlns:a16="http://schemas.microsoft.com/office/drawing/2014/main" id="{2EF1DC35-32F1-49D7-AED1-242D3729B251}"/>
                  </a:ext>
                </a:extLst>
              </p:cNvPr>
              <p:cNvSpPr>
                <a:spLocks/>
              </p:cNvSpPr>
              <p:nvPr/>
            </p:nvSpPr>
            <p:spPr bwMode="auto">
              <a:xfrm>
                <a:off x="4741" y="1589"/>
                <a:ext cx="14" cy="19"/>
              </a:xfrm>
              <a:custGeom>
                <a:avLst/>
                <a:gdLst>
                  <a:gd name="T0" fmla="*/ 14 w 69"/>
                  <a:gd name="T1" fmla="*/ 10 h 96"/>
                  <a:gd name="T2" fmla="*/ 14 w 69"/>
                  <a:gd name="T3" fmla="*/ 9 h 96"/>
                  <a:gd name="T4" fmla="*/ 13 w 69"/>
                  <a:gd name="T5" fmla="*/ 7 h 96"/>
                  <a:gd name="T6" fmla="*/ 13 w 69"/>
                  <a:gd name="T7" fmla="*/ 6 h 96"/>
                  <a:gd name="T8" fmla="*/ 12 w 69"/>
                  <a:gd name="T9" fmla="*/ 4 h 96"/>
                  <a:gd name="T10" fmla="*/ 11 w 69"/>
                  <a:gd name="T11" fmla="*/ 4 h 96"/>
                  <a:gd name="T12" fmla="*/ 12 w 69"/>
                  <a:gd name="T13" fmla="*/ 2 h 96"/>
                  <a:gd name="T14" fmla="*/ 11 w 69"/>
                  <a:gd name="T15" fmla="*/ 2 h 96"/>
                  <a:gd name="T16" fmla="*/ 10 w 69"/>
                  <a:gd name="T17" fmla="*/ 1 h 96"/>
                  <a:gd name="T18" fmla="*/ 8 w 69"/>
                  <a:gd name="T19" fmla="*/ 0 h 96"/>
                  <a:gd name="T20" fmla="*/ 7 w 69"/>
                  <a:gd name="T21" fmla="*/ 0 h 96"/>
                  <a:gd name="T22" fmla="*/ 6 w 69"/>
                  <a:gd name="T23" fmla="*/ 0 h 96"/>
                  <a:gd name="T24" fmla="*/ 5 w 69"/>
                  <a:gd name="T25" fmla="*/ 1 h 96"/>
                  <a:gd name="T26" fmla="*/ 4 w 69"/>
                  <a:gd name="T27" fmla="*/ 1 h 96"/>
                  <a:gd name="T28" fmla="*/ 3 w 69"/>
                  <a:gd name="T29" fmla="*/ 2 h 96"/>
                  <a:gd name="T30" fmla="*/ 3 w 69"/>
                  <a:gd name="T31" fmla="*/ 3 h 96"/>
                  <a:gd name="T32" fmla="*/ 2 w 69"/>
                  <a:gd name="T33" fmla="*/ 4 h 96"/>
                  <a:gd name="T34" fmla="*/ 1 w 69"/>
                  <a:gd name="T35" fmla="*/ 6 h 96"/>
                  <a:gd name="T36" fmla="*/ 1 w 69"/>
                  <a:gd name="T37" fmla="*/ 7 h 96"/>
                  <a:gd name="T38" fmla="*/ 0 w 69"/>
                  <a:gd name="T39" fmla="*/ 8 h 96"/>
                  <a:gd name="T40" fmla="*/ 0 w 69"/>
                  <a:gd name="T41" fmla="*/ 10 h 96"/>
                  <a:gd name="T42" fmla="*/ 0 w 69"/>
                  <a:gd name="T43" fmla="*/ 10 h 96"/>
                  <a:gd name="T44" fmla="*/ 0 w 69"/>
                  <a:gd name="T45" fmla="*/ 12 h 96"/>
                  <a:gd name="T46" fmla="*/ 1 w 69"/>
                  <a:gd name="T47" fmla="*/ 14 h 96"/>
                  <a:gd name="T48" fmla="*/ 1 w 69"/>
                  <a:gd name="T49" fmla="*/ 14 h 96"/>
                  <a:gd name="T50" fmla="*/ 2 w 69"/>
                  <a:gd name="T51" fmla="*/ 16 h 96"/>
                  <a:gd name="T52" fmla="*/ 2 w 69"/>
                  <a:gd name="T53" fmla="*/ 17 h 96"/>
                  <a:gd name="T54" fmla="*/ 3 w 69"/>
                  <a:gd name="T55" fmla="*/ 18 h 96"/>
                  <a:gd name="T56" fmla="*/ 4 w 69"/>
                  <a:gd name="T57" fmla="*/ 19 h 96"/>
                  <a:gd name="T58" fmla="*/ 5 w 69"/>
                  <a:gd name="T59" fmla="*/ 19 h 96"/>
                  <a:gd name="T60" fmla="*/ 6 w 69"/>
                  <a:gd name="T61" fmla="*/ 19 h 96"/>
                  <a:gd name="T62" fmla="*/ 7 w 69"/>
                  <a:gd name="T63" fmla="*/ 19 h 96"/>
                  <a:gd name="T64" fmla="*/ 8 w 69"/>
                  <a:gd name="T65" fmla="*/ 18 h 96"/>
                  <a:gd name="T66" fmla="*/ 9 w 69"/>
                  <a:gd name="T67" fmla="*/ 18 h 96"/>
                  <a:gd name="T68" fmla="*/ 10 w 69"/>
                  <a:gd name="T69" fmla="*/ 17 h 96"/>
                  <a:gd name="T70" fmla="*/ 11 w 69"/>
                  <a:gd name="T71" fmla="*/ 16 h 96"/>
                  <a:gd name="T72" fmla="*/ 12 w 69"/>
                  <a:gd name="T73" fmla="*/ 16 h 96"/>
                  <a:gd name="T74" fmla="*/ 12 w 69"/>
                  <a:gd name="T75" fmla="*/ 14 h 96"/>
                  <a:gd name="T76" fmla="*/ 13 w 69"/>
                  <a:gd name="T77" fmla="*/ 13 h 96"/>
                  <a:gd name="T78" fmla="*/ 14 w 69"/>
                  <a:gd name="T79" fmla="*/ 11 h 96"/>
                  <a:gd name="T80" fmla="*/ 14 w 69"/>
                  <a:gd name="T81" fmla="*/ 10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
                  <a:gd name="T124" fmla="*/ 0 h 96"/>
                  <a:gd name="T125" fmla="*/ 69 w 69"/>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 h="96">
                    <a:moveTo>
                      <a:pt x="69" y="48"/>
                    </a:moveTo>
                    <a:lnTo>
                      <a:pt x="69" y="44"/>
                    </a:lnTo>
                    <a:lnTo>
                      <a:pt x="65" y="34"/>
                    </a:lnTo>
                    <a:lnTo>
                      <a:pt x="65" y="28"/>
                    </a:lnTo>
                    <a:lnTo>
                      <a:pt x="61" y="22"/>
                    </a:lnTo>
                    <a:lnTo>
                      <a:pt x="56" y="18"/>
                    </a:lnTo>
                    <a:lnTo>
                      <a:pt x="57" y="12"/>
                    </a:lnTo>
                    <a:lnTo>
                      <a:pt x="53" y="8"/>
                    </a:lnTo>
                    <a:lnTo>
                      <a:pt x="48" y="7"/>
                    </a:lnTo>
                    <a:lnTo>
                      <a:pt x="39" y="1"/>
                    </a:lnTo>
                    <a:lnTo>
                      <a:pt x="35" y="1"/>
                    </a:lnTo>
                    <a:lnTo>
                      <a:pt x="30" y="0"/>
                    </a:lnTo>
                    <a:lnTo>
                      <a:pt x="24" y="4"/>
                    </a:lnTo>
                    <a:lnTo>
                      <a:pt x="20" y="4"/>
                    </a:lnTo>
                    <a:lnTo>
                      <a:pt x="14" y="9"/>
                    </a:lnTo>
                    <a:lnTo>
                      <a:pt x="14" y="14"/>
                    </a:lnTo>
                    <a:lnTo>
                      <a:pt x="9" y="19"/>
                    </a:lnTo>
                    <a:lnTo>
                      <a:pt x="3" y="28"/>
                    </a:lnTo>
                    <a:lnTo>
                      <a:pt x="3" y="34"/>
                    </a:lnTo>
                    <a:lnTo>
                      <a:pt x="2" y="38"/>
                    </a:lnTo>
                    <a:lnTo>
                      <a:pt x="2" y="48"/>
                    </a:lnTo>
                    <a:lnTo>
                      <a:pt x="1" y="53"/>
                    </a:lnTo>
                    <a:lnTo>
                      <a:pt x="0" y="63"/>
                    </a:lnTo>
                    <a:lnTo>
                      <a:pt x="4" y="69"/>
                    </a:lnTo>
                    <a:lnTo>
                      <a:pt x="4" y="73"/>
                    </a:lnTo>
                    <a:lnTo>
                      <a:pt x="9" y="79"/>
                    </a:lnTo>
                    <a:lnTo>
                      <a:pt x="12" y="84"/>
                    </a:lnTo>
                    <a:lnTo>
                      <a:pt x="17" y="90"/>
                    </a:lnTo>
                    <a:lnTo>
                      <a:pt x="21" y="95"/>
                    </a:lnTo>
                    <a:lnTo>
                      <a:pt x="26" y="96"/>
                    </a:lnTo>
                    <a:lnTo>
                      <a:pt x="30" y="96"/>
                    </a:lnTo>
                    <a:lnTo>
                      <a:pt x="35" y="96"/>
                    </a:lnTo>
                    <a:lnTo>
                      <a:pt x="40" y="91"/>
                    </a:lnTo>
                    <a:lnTo>
                      <a:pt x="45" y="92"/>
                    </a:lnTo>
                    <a:lnTo>
                      <a:pt x="50" y="88"/>
                    </a:lnTo>
                    <a:lnTo>
                      <a:pt x="55" y="83"/>
                    </a:lnTo>
                    <a:lnTo>
                      <a:pt x="61" y="79"/>
                    </a:lnTo>
                    <a:lnTo>
                      <a:pt x="61" y="73"/>
                    </a:lnTo>
                    <a:lnTo>
                      <a:pt x="66" y="64"/>
                    </a:lnTo>
                    <a:lnTo>
                      <a:pt x="67" y="58"/>
                    </a:lnTo>
                    <a:lnTo>
                      <a:pt x="69" y="48"/>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536" name="Freeform 393">
                <a:extLst>
                  <a:ext uri="{FF2B5EF4-FFF2-40B4-BE49-F238E27FC236}">
                    <a16:creationId xmlns:a16="http://schemas.microsoft.com/office/drawing/2014/main" id="{377DB058-5245-4DC9-A1A9-06BDB29B11AC}"/>
                  </a:ext>
                </a:extLst>
              </p:cNvPr>
              <p:cNvSpPr>
                <a:spLocks/>
              </p:cNvSpPr>
              <p:nvPr/>
            </p:nvSpPr>
            <p:spPr bwMode="auto">
              <a:xfrm>
                <a:off x="4749" y="1556"/>
                <a:ext cx="5" cy="5"/>
              </a:xfrm>
              <a:custGeom>
                <a:avLst/>
                <a:gdLst>
                  <a:gd name="T0" fmla="*/ 5 w 21"/>
                  <a:gd name="T1" fmla="*/ 3 h 25"/>
                  <a:gd name="T2" fmla="*/ 5 w 21"/>
                  <a:gd name="T3" fmla="*/ 2 h 25"/>
                  <a:gd name="T4" fmla="*/ 5 w 21"/>
                  <a:gd name="T5" fmla="*/ 1 h 25"/>
                  <a:gd name="T6" fmla="*/ 5 w 21"/>
                  <a:gd name="T7" fmla="*/ 0 h 25"/>
                  <a:gd name="T8" fmla="*/ 4 w 21"/>
                  <a:gd name="T9" fmla="*/ 0 h 25"/>
                  <a:gd name="T10" fmla="*/ 3 w 21"/>
                  <a:gd name="T11" fmla="*/ 0 h 25"/>
                  <a:gd name="T12" fmla="*/ 1 w 21"/>
                  <a:gd name="T13" fmla="*/ 0 h 25"/>
                  <a:gd name="T14" fmla="*/ 1 w 21"/>
                  <a:gd name="T15" fmla="*/ 1 h 25"/>
                  <a:gd name="T16" fmla="*/ 0 w 21"/>
                  <a:gd name="T17" fmla="*/ 1 h 25"/>
                  <a:gd name="T18" fmla="*/ 0 w 21"/>
                  <a:gd name="T19" fmla="*/ 2 h 25"/>
                  <a:gd name="T20" fmla="*/ 0 w 21"/>
                  <a:gd name="T21" fmla="*/ 3 h 25"/>
                  <a:gd name="T22" fmla="*/ 0 w 21"/>
                  <a:gd name="T23" fmla="*/ 4 h 25"/>
                  <a:gd name="T24" fmla="*/ 0 w 21"/>
                  <a:gd name="T25" fmla="*/ 5 h 25"/>
                  <a:gd name="T26" fmla="*/ 1 w 21"/>
                  <a:gd name="T27" fmla="*/ 5 h 25"/>
                  <a:gd name="T28" fmla="*/ 2 w 21"/>
                  <a:gd name="T29" fmla="*/ 5 h 25"/>
                  <a:gd name="T30" fmla="*/ 3 w 21"/>
                  <a:gd name="T31" fmla="*/ 5 h 25"/>
                  <a:gd name="T32" fmla="*/ 5 w 21"/>
                  <a:gd name="T33" fmla="*/ 4 h 25"/>
                  <a:gd name="T34" fmla="*/ 5 w 21"/>
                  <a:gd name="T35" fmla="*/ 3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5"/>
                  <a:gd name="T56" fmla="*/ 21 w 21"/>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5">
                    <a:moveTo>
                      <a:pt x="19" y="16"/>
                    </a:moveTo>
                    <a:lnTo>
                      <a:pt x="20" y="11"/>
                    </a:lnTo>
                    <a:lnTo>
                      <a:pt x="20" y="6"/>
                    </a:lnTo>
                    <a:lnTo>
                      <a:pt x="21" y="1"/>
                    </a:lnTo>
                    <a:lnTo>
                      <a:pt x="15" y="0"/>
                    </a:lnTo>
                    <a:lnTo>
                      <a:pt x="11" y="0"/>
                    </a:lnTo>
                    <a:lnTo>
                      <a:pt x="6" y="0"/>
                    </a:lnTo>
                    <a:lnTo>
                      <a:pt x="6" y="4"/>
                    </a:lnTo>
                    <a:lnTo>
                      <a:pt x="1" y="4"/>
                    </a:lnTo>
                    <a:lnTo>
                      <a:pt x="1" y="9"/>
                    </a:lnTo>
                    <a:lnTo>
                      <a:pt x="1" y="15"/>
                    </a:lnTo>
                    <a:lnTo>
                      <a:pt x="0" y="19"/>
                    </a:lnTo>
                    <a:lnTo>
                      <a:pt x="0" y="24"/>
                    </a:lnTo>
                    <a:lnTo>
                      <a:pt x="4" y="25"/>
                    </a:lnTo>
                    <a:lnTo>
                      <a:pt x="9" y="25"/>
                    </a:lnTo>
                    <a:lnTo>
                      <a:pt x="13" y="25"/>
                    </a:lnTo>
                    <a:lnTo>
                      <a:pt x="19" y="20"/>
                    </a:lnTo>
                    <a:lnTo>
                      <a:pt x="19"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537" name="Freeform 394">
                <a:extLst>
                  <a:ext uri="{FF2B5EF4-FFF2-40B4-BE49-F238E27FC236}">
                    <a16:creationId xmlns:a16="http://schemas.microsoft.com/office/drawing/2014/main" id="{D96EDF6B-E7BA-4985-A19A-8B17D18F2844}"/>
                  </a:ext>
                </a:extLst>
              </p:cNvPr>
              <p:cNvSpPr>
                <a:spLocks/>
              </p:cNvSpPr>
              <p:nvPr/>
            </p:nvSpPr>
            <p:spPr bwMode="auto">
              <a:xfrm>
                <a:off x="4749" y="1556"/>
                <a:ext cx="5" cy="5"/>
              </a:xfrm>
              <a:custGeom>
                <a:avLst/>
                <a:gdLst>
                  <a:gd name="T0" fmla="*/ 5 w 21"/>
                  <a:gd name="T1" fmla="*/ 3 h 25"/>
                  <a:gd name="T2" fmla="*/ 5 w 21"/>
                  <a:gd name="T3" fmla="*/ 2 h 25"/>
                  <a:gd name="T4" fmla="*/ 5 w 21"/>
                  <a:gd name="T5" fmla="*/ 1 h 25"/>
                  <a:gd name="T6" fmla="*/ 5 w 21"/>
                  <a:gd name="T7" fmla="*/ 0 h 25"/>
                  <a:gd name="T8" fmla="*/ 4 w 21"/>
                  <a:gd name="T9" fmla="*/ 0 h 25"/>
                  <a:gd name="T10" fmla="*/ 3 w 21"/>
                  <a:gd name="T11" fmla="*/ 0 h 25"/>
                  <a:gd name="T12" fmla="*/ 1 w 21"/>
                  <a:gd name="T13" fmla="*/ 0 h 25"/>
                  <a:gd name="T14" fmla="*/ 1 w 21"/>
                  <a:gd name="T15" fmla="*/ 1 h 25"/>
                  <a:gd name="T16" fmla="*/ 0 w 21"/>
                  <a:gd name="T17" fmla="*/ 1 h 25"/>
                  <a:gd name="T18" fmla="*/ 0 w 21"/>
                  <a:gd name="T19" fmla="*/ 2 h 25"/>
                  <a:gd name="T20" fmla="*/ 0 w 21"/>
                  <a:gd name="T21" fmla="*/ 3 h 25"/>
                  <a:gd name="T22" fmla="*/ 0 w 21"/>
                  <a:gd name="T23" fmla="*/ 4 h 25"/>
                  <a:gd name="T24" fmla="*/ 0 w 21"/>
                  <a:gd name="T25" fmla="*/ 5 h 25"/>
                  <a:gd name="T26" fmla="*/ 1 w 21"/>
                  <a:gd name="T27" fmla="*/ 5 h 25"/>
                  <a:gd name="T28" fmla="*/ 2 w 21"/>
                  <a:gd name="T29" fmla="*/ 5 h 25"/>
                  <a:gd name="T30" fmla="*/ 3 w 21"/>
                  <a:gd name="T31" fmla="*/ 5 h 25"/>
                  <a:gd name="T32" fmla="*/ 5 w 21"/>
                  <a:gd name="T33" fmla="*/ 4 h 25"/>
                  <a:gd name="T34" fmla="*/ 5 w 21"/>
                  <a:gd name="T35" fmla="*/ 3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5"/>
                  <a:gd name="T56" fmla="*/ 21 w 21"/>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5">
                    <a:moveTo>
                      <a:pt x="19" y="16"/>
                    </a:moveTo>
                    <a:lnTo>
                      <a:pt x="20" y="11"/>
                    </a:lnTo>
                    <a:lnTo>
                      <a:pt x="20" y="6"/>
                    </a:lnTo>
                    <a:lnTo>
                      <a:pt x="21" y="1"/>
                    </a:lnTo>
                    <a:lnTo>
                      <a:pt x="15" y="0"/>
                    </a:lnTo>
                    <a:lnTo>
                      <a:pt x="11" y="0"/>
                    </a:lnTo>
                    <a:lnTo>
                      <a:pt x="6" y="0"/>
                    </a:lnTo>
                    <a:lnTo>
                      <a:pt x="6" y="4"/>
                    </a:lnTo>
                    <a:lnTo>
                      <a:pt x="1" y="4"/>
                    </a:lnTo>
                    <a:lnTo>
                      <a:pt x="1" y="9"/>
                    </a:lnTo>
                    <a:lnTo>
                      <a:pt x="1" y="15"/>
                    </a:lnTo>
                    <a:lnTo>
                      <a:pt x="0" y="19"/>
                    </a:lnTo>
                    <a:lnTo>
                      <a:pt x="0" y="24"/>
                    </a:lnTo>
                    <a:lnTo>
                      <a:pt x="4" y="25"/>
                    </a:lnTo>
                    <a:lnTo>
                      <a:pt x="9" y="25"/>
                    </a:lnTo>
                    <a:lnTo>
                      <a:pt x="13" y="25"/>
                    </a:lnTo>
                    <a:lnTo>
                      <a:pt x="19" y="20"/>
                    </a:lnTo>
                    <a:lnTo>
                      <a:pt x="19"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538" name="Freeform 395">
                <a:extLst>
                  <a:ext uri="{FF2B5EF4-FFF2-40B4-BE49-F238E27FC236}">
                    <a16:creationId xmlns:a16="http://schemas.microsoft.com/office/drawing/2014/main" id="{FA1AA904-0000-425C-A9F2-D685E7F711DF}"/>
                  </a:ext>
                </a:extLst>
              </p:cNvPr>
              <p:cNvSpPr>
                <a:spLocks/>
              </p:cNvSpPr>
              <p:nvPr/>
            </p:nvSpPr>
            <p:spPr bwMode="auto">
              <a:xfrm>
                <a:off x="4779" y="1604"/>
                <a:ext cx="5" cy="5"/>
              </a:xfrm>
              <a:custGeom>
                <a:avLst/>
                <a:gdLst>
                  <a:gd name="T0" fmla="*/ 4 w 25"/>
                  <a:gd name="T1" fmla="*/ 3 h 26"/>
                  <a:gd name="T2" fmla="*/ 5 w 25"/>
                  <a:gd name="T3" fmla="*/ 3 h 26"/>
                  <a:gd name="T4" fmla="*/ 5 w 25"/>
                  <a:gd name="T5" fmla="*/ 3 h 26"/>
                  <a:gd name="T6" fmla="*/ 5 w 25"/>
                  <a:gd name="T7" fmla="*/ 1 h 26"/>
                  <a:gd name="T8" fmla="*/ 5 w 25"/>
                  <a:gd name="T9" fmla="*/ 1 h 26"/>
                  <a:gd name="T10" fmla="*/ 4 w 25"/>
                  <a:gd name="T11" fmla="*/ 0 h 26"/>
                  <a:gd name="T12" fmla="*/ 3 w 25"/>
                  <a:gd name="T13" fmla="*/ 0 h 26"/>
                  <a:gd name="T14" fmla="*/ 2 w 25"/>
                  <a:gd name="T15" fmla="*/ 0 h 26"/>
                  <a:gd name="T16" fmla="*/ 1 w 25"/>
                  <a:gd name="T17" fmla="*/ 0 h 26"/>
                  <a:gd name="T18" fmla="*/ 1 w 25"/>
                  <a:gd name="T19" fmla="*/ 1 h 26"/>
                  <a:gd name="T20" fmla="*/ 1 w 25"/>
                  <a:gd name="T21" fmla="*/ 2 h 26"/>
                  <a:gd name="T22" fmla="*/ 0 w 25"/>
                  <a:gd name="T23" fmla="*/ 2 h 26"/>
                  <a:gd name="T24" fmla="*/ 0 w 25"/>
                  <a:gd name="T25" fmla="*/ 3 h 26"/>
                  <a:gd name="T26" fmla="*/ 1 w 25"/>
                  <a:gd name="T27" fmla="*/ 4 h 26"/>
                  <a:gd name="T28" fmla="*/ 1 w 25"/>
                  <a:gd name="T29" fmla="*/ 5 h 26"/>
                  <a:gd name="T30" fmla="*/ 2 w 25"/>
                  <a:gd name="T31" fmla="*/ 5 h 26"/>
                  <a:gd name="T32" fmla="*/ 3 w 25"/>
                  <a:gd name="T33" fmla="*/ 5 h 26"/>
                  <a:gd name="T34" fmla="*/ 4 w 25"/>
                  <a:gd name="T35" fmla="*/ 4 h 26"/>
                  <a:gd name="T36" fmla="*/ 4 w 25"/>
                  <a:gd name="T37" fmla="*/ 3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9" y="17"/>
                    </a:moveTo>
                    <a:lnTo>
                      <a:pt x="24" y="17"/>
                    </a:lnTo>
                    <a:lnTo>
                      <a:pt x="24" y="13"/>
                    </a:lnTo>
                    <a:lnTo>
                      <a:pt x="25" y="7"/>
                    </a:lnTo>
                    <a:lnTo>
                      <a:pt x="25" y="3"/>
                    </a:lnTo>
                    <a:lnTo>
                      <a:pt x="20" y="1"/>
                    </a:lnTo>
                    <a:lnTo>
                      <a:pt x="16" y="1"/>
                    </a:lnTo>
                    <a:lnTo>
                      <a:pt x="10" y="1"/>
                    </a:lnTo>
                    <a:lnTo>
                      <a:pt x="5" y="0"/>
                    </a:lnTo>
                    <a:lnTo>
                      <a:pt x="5" y="6"/>
                    </a:lnTo>
                    <a:lnTo>
                      <a:pt x="4" y="10"/>
                    </a:lnTo>
                    <a:lnTo>
                      <a:pt x="0" y="10"/>
                    </a:lnTo>
                    <a:lnTo>
                      <a:pt x="0" y="15"/>
                    </a:lnTo>
                    <a:lnTo>
                      <a:pt x="4" y="21"/>
                    </a:lnTo>
                    <a:lnTo>
                      <a:pt x="3" y="25"/>
                    </a:lnTo>
                    <a:lnTo>
                      <a:pt x="8" y="26"/>
                    </a:lnTo>
                    <a:lnTo>
                      <a:pt x="13" y="26"/>
                    </a:lnTo>
                    <a:lnTo>
                      <a:pt x="18" y="22"/>
                    </a:lnTo>
                    <a:lnTo>
                      <a:pt x="19"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539" name="Freeform 396">
                <a:extLst>
                  <a:ext uri="{FF2B5EF4-FFF2-40B4-BE49-F238E27FC236}">
                    <a16:creationId xmlns:a16="http://schemas.microsoft.com/office/drawing/2014/main" id="{1B8FA9C9-2453-4EA4-BB18-CDB98D0C624A}"/>
                  </a:ext>
                </a:extLst>
              </p:cNvPr>
              <p:cNvSpPr>
                <a:spLocks/>
              </p:cNvSpPr>
              <p:nvPr/>
            </p:nvSpPr>
            <p:spPr bwMode="auto">
              <a:xfrm>
                <a:off x="4779" y="1604"/>
                <a:ext cx="5" cy="5"/>
              </a:xfrm>
              <a:custGeom>
                <a:avLst/>
                <a:gdLst>
                  <a:gd name="T0" fmla="*/ 4 w 25"/>
                  <a:gd name="T1" fmla="*/ 3 h 26"/>
                  <a:gd name="T2" fmla="*/ 5 w 25"/>
                  <a:gd name="T3" fmla="*/ 3 h 26"/>
                  <a:gd name="T4" fmla="*/ 5 w 25"/>
                  <a:gd name="T5" fmla="*/ 3 h 26"/>
                  <a:gd name="T6" fmla="*/ 5 w 25"/>
                  <a:gd name="T7" fmla="*/ 1 h 26"/>
                  <a:gd name="T8" fmla="*/ 5 w 25"/>
                  <a:gd name="T9" fmla="*/ 1 h 26"/>
                  <a:gd name="T10" fmla="*/ 4 w 25"/>
                  <a:gd name="T11" fmla="*/ 0 h 26"/>
                  <a:gd name="T12" fmla="*/ 3 w 25"/>
                  <a:gd name="T13" fmla="*/ 0 h 26"/>
                  <a:gd name="T14" fmla="*/ 2 w 25"/>
                  <a:gd name="T15" fmla="*/ 0 h 26"/>
                  <a:gd name="T16" fmla="*/ 1 w 25"/>
                  <a:gd name="T17" fmla="*/ 0 h 26"/>
                  <a:gd name="T18" fmla="*/ 1 w 25"/>
                  <a:gd name="T19" fmla="*/ 1 h 26"/>
                  <a:gd name="T20" fmla="*/ 1 w 25"/>
                  <a:gd name="T21" fmla="*/ 2 h 26"/>
                  <a:gd name="T22" fmla="*/ 0 w 25"/>
                  <a:gd name="T23" fmla="*/ 2 h 26"/>
                  <a:gd name="T24" fmla="*/ 0 w 25"/>
                  <a:gd name="T25" fmla="*/ 3 h 26"/>
                  <a:gd name="T26" fmla="*/ 1 w 25"/>
                  <a:gd name="T27" fmla="*/ 4 h 26"/>
                  <a:gd name="T28" fmla="*/ 1 w 25"/>
                  <a:gd name="T29" fmla="*/ 5 h 26"/>
                  <a:gd name="T30" fmla="*/ 2 w 25"/>
                  <a:gd name="T31" fmla="*/ 5 h 26"/>
                  <a:gd name="T32" fmla="*/ 3 w 25"/>
                  <a:gd name="T33" fmla="*/ 5 h 26"/>
                  <a:gd name="T34" fmla="*/ 4 w 25"/>
                  <a:gd name="T35" fmla="*/ 4 h 26"/>
                  <a:gd name="T36" fmla="*/ 4 w 25"/>
                  <a:gd name="T37" fmla="*/ 3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9" y="17"/>
                    </a:moveTo>
                    <a:lnTo>
                      <a:pt x="24" y="17"/>
                    </a:lnTo>
                    <a:lnTo>
                      <a:pt x="24" y="13"/>
                    </a:lnTo>
                    <a:lnTo>
                      <a:pt x="25" y="7"/>
                    </a:lnTo>
                    <a:lnTo>
                      <a:pt x="25" y="3"/>
                    </a:lnTo>
                    <a:lnTo>
                      <a:pt x="20" y="1"/>
                    </a:lnTo>
                    <a:lnTo>
                      <a:pt x="16" y="1"/>
                    </a:lnTo>
                    <a:lnTo>
                      <a:pt x="10" y="1"/>
                    </a:lnTo>
                    <a:lnTo>
                      <a:pt x="5" y="0"/>
                    </a:lnTo>
                    <a:lnTo>
                      <a:pt x="5" y="6"/>
                    </a:lnTo>
                    <a:lnTo>
                      <a:pt x="4" y="10"/>
                    </a:lnTo>
                    <a:lnTo>
                      <a:pt x="0" y="10"/>
                    </a:lnTo>
                    <a:lnTo>
                      <a:pt x="0" y="15"/>
                    </a:lnTo>
                    <a:lnTo>
                      <a:pt x="4" y="21"/>
                    </a:lnTo>
                    <a:lnTo>
                      <a:pt x="3" y="25"/>
                    </a:lnTo>
                    <a:lnTo>
                      <a:pt x="8" y="26"/>
                    </a:lnTo>
                    <a:lnTo>
                      <a:pt x="13" y="26"/>
                    </a:lnTo>
                    <a:lnTo>
                      <a:pt x="18" y="22"/>
                    </a:lnTo>
                    <a:lnTo>
                      <a:pt x="19"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540" name="Freeform 397">
                <a:extLst>
                  <a:ext uri="{FF2B5EF4-FFF2-40B4-BE49-F238E27FC236}">
                    <a16:creationId xmlns:a16="http://schemas.microsoft.com/office/drawing/2014/main" id="{B6D1F664-8F84-438E-891B-F483B9FA509D}"/>
                  </a:ext>
                </a:extLst>
              </p:cNvPr>
              <p:cNvSpPr>
                <a:spLocks/>
              </p:cNvSpPr>
              <p:nvPr/>
            </p:nvSpPr>
            <p:spPr bwMode="auto">
              <a:xfrm>
                <a:off x="4758" y="1629"/>
                <a:ext cx="4" cy="6"/>
              </a:xfrm>
              <a:custGeom>
                <a:avLst/>
                <a:gdLst>
                  <a:gd name="T0" fmla="*/ 4 w 21"/>
                  <a:gd name="T1" fmla="*/ 4 h 30"/>
                  <a:gd name="T2" fmla="*/ 4 w 21"/>
                  <a:gd name="T3" fmla="*/ 3 h 30"/>
                  <a:gd name="T4" fmla="*/ 4 w 21"/>
                  <a:gd name="T5" fmla="*/ 2 h 30"/>
                  <a:gd name="T6" fmla="*/ 4 w 21"/>
                  <a:gd name="T7" fmla="*/ 1 h 30"/>
                  <a:gd name="T8" fmla="*/ 3 w 21"/>
                  <a:gd name="T9" fmla="*/ 0 h 30"/>
                  <a:gd name="T10" fmla="*/ 2 w 21"/>
                  <a:gd name="T11" fmla="*/ 0 h 30"/>
                  <a:gd name="T12" fmla="*/ 2 w 21"/>
                  <a:gd name="T13" fmla="*/ 1 h 30"/>
                  <a:gd name="T14" fmla="*/ 1 w 21"/>
                  <a:gd name="T15" fmla="*/ 1 h 30"/>
                  <a:gd name="T16" fmla="*/ 0 w 21"/>
                  <a:gd name="T17" fmla="*/ 2 h 30"/>
                  <a:gd name="T18" fmla="*/ 0 w 21"/>
                  <a:gd name="T19" fmla="*/ 3 h 30"/>
                  <a:gd name="T20" fmla="*/ 0 w 21"/>
                  <a:gd name="T21" fmla="*/ 4 h 30"/>
                  <a:gd name="T22" fmla="*/ 0 w 21"/>
                  <a:gd name="T23" fmla="*/ 5 h 30"/>
                  <a:gd name="T24" fmla="*/ 1 w 21"/>
                  <a:gd name="T25" fmla="*/ 5 h 30"/>
                  <a:gd name="T26" fmla="*/ 1 w 21"/>
                  <a:gd name="T27" fmla="*/ 6 h 30"/>
                  <a:gd name="T28" fmla="*/ 2 w 21"/>
                  <a:gd name="T29" fmla="*/ 6 h 30"/>
                  <a:gd name="T30" fmla="*/ 2 w 21"/>
                  <a:gd name="T31" fmla="*/ 5 h 30"/>
                  <a:gd name="T32" fmla="*/ 3 w 21"/>
                  <a:gd name="T33" fmla="*/ 5 h 30"/>
                  <a:gd name="T34" fmla="*/ 4 w 21"/>
                  <a:gd name="T35" fmla="*/ 4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30"/>
                  <a:gd name="T56" fmla="*/ 21 w 21"/>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30">
                    <a:moveTo>
                      <a:pt x="20" y="21"/>
                    </a:moveTo>
                    <a:lnTo>
                      <a:pt x="21" y="16"/>
                    </a:lnTo>
                    <a:lnTo>
                      <a:pt x="21" y="11"/>
                    </a:lnTo>
                    <a:lnTo>
                      <a:pt x="21" y="6"/>
                    </a:lnTo>
                    <a:lnTo>
                      <a:pt x="17" y="0"/>
                    </a:lnTo>
                    <a:lnTo>
                      <a:pt x="12" y="0"/>
                    </a:lnTo>
                    <a:lnTo>
                      <a:pt x="12" y="5"/>
                    </a:lnTo>
                    <a:lnTo>
                      <a:pt x="7" y="5"/>
                    </a:lnTo>
                    <a:lnTo>
                      <a:pt x="2" y="10"/>
                    </a:lnTo>
                    <a:lnTo>
                      <a:pt x="2" y="14"/>
                    </a:lnTo>
                    <a:lnTo>
                      <a:pt x="0" y="20"/>
                    </a:lnTo>
                    <a:lnTo>
                      <a:pt x="0" y="24"/>
                    </a:lnTo>
                    <a:lnTo>
                      <a:pt x="5" y="25"/>
                    </a:lnTo>
                    <a:lnTo>
                      <a:pt x="5" y="30"/>
                    </a:lnTo>
                    <a:lnTo>
                      <a:pt x="10" y="30"/>
                    </a:lnTo>
                    <a:lnTo>
                      <a:pt x="10" y="25"/>
                    </a:lnTo>
                    <a:lnTo>
                      <a:pt x="15" y="25"/>
                    </a:lnTo>
                    <a:lnTo>
                      <a:pt x="20"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541" name="Freeform 398">
                <a:extLst>
                  <a:ext uri="{FF2B5EF4-FFF2-40B4-BE49-F238E27FC236}">
                    <a16:creationId xmlns:a16="http://schemas.microsoft.com/office/drawing/2014/main" id="{DEC288CF-7274-496A-B6A6-1E37168AA9ED}"/>
                  </a:ext>
                </a:extLst>
              </p:cNvPr>
              <p:cNvSpPr>
                <a:spLocks/>
              </p:cNvSpPr>
              <p:nvPr/>
            </p:nvSpPr>
            <p:spPr bwMode="auto">
              <a:xfrm>
                <a:off x="4758" y="1629"/>
                <a:ext cx="4" cy="6"/>
              </a:xfrm>
              <a:custGeom>
                <a:avLst/>
                <a:gdLst>
                  <a:gd name="T0" fmla="*/ 4 w 21"/>
                  <a:gd name="T1" fmla="*/ 4 h 30"/>
                  <a:gd name="T2" fmla="*/ 4 w 21"/>
                  <a:gd name="T3" fmla="*/ 3 h 30"/>
                  <a:gd name="T4" fmla="*/ 4 w 21"/>
                  <a:gd name="T5" fmla="*/ 2 h 30"/>
                  <a:gd name="T6" fmla="*/ 4 w 21"/>
                  <a:gd name="T7" fmla="*/ 1 h 30"/>
                  <a:gd name="T8" fmla="*/ 3 w 21"/>
                  <a:gd name="T9" fmla="*/ 0 h 30"/>
                  <a:gd name="T10" fmla="*/ 2 w 21"/>
                  <a:gd name="T11" fmla="*/ 0 h 30"/>
                  <a:gd name="T12" fmla="*/ 2 w 21"/>
                  <a:gd name="T13" fmla="*/ 1 h 30"/>
                  <a:gd name="T14" fmla="*/ 1 w 21"/>
                  <a:gd name="T15" fmla="*/ 1 h 30"/>
                  <a:gd name="T16" fmla="*/ 0 w 21"/>
                  <a:gd name="T17" fmla="*/ 2 h 30"/>
                  <a:gd name="T18" fmla="*/ 0 w 21"/>
                  <a:gd name="T19" fmla="*/ 3 h 30"/>
                  <a:gd name="T20" fmla="*/ 0 w 21"/>
                  <a:gd name="T21" fmla="*/ 4 h 30"/>
                  <a:gd name="T22" fmla="*/ 0 w 21"/>
                  <a:gd name="T23" fmla="*/ 5 h 30"/>
                  <a:gd name="T24" fmla="*/ 1 w 21"/>
                  <a:gd name="T25" fmla="*/ 5 h 30"/>
                  <a:gd name="T26" fmla="*/ 1 w 21"/>
                  <a:gd name="T27" fmla="*/ 6 h 30"/>
                  <a:gd name="T28" fmla="*/ 2 w 21"/>
                  <a:gd name="T29" fmla="*/ 6 h 30"/>
                  <a:gd name="T30" fmla="*/ 2 w 21"/>
                  <a:gd name="T31" fmla="*/ 5 h 30"/>
                  <a:gd name="T32" fmla="*/ 3 w 21"/>
                  <a:gd name="T33" fmla="*/ 5 h 30"/>
                  <a:gd name="T34" fmla="*/ 4 w 21"/>
                  <a:gd name="T35" fmla="*/ 4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30"/>
                  <a:gd name="T56" fmla="*/ 21 w 21"/>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30">
                    <a:moveTo>
                      <a:pt x="20" y="21"/>
                    </a:moveTo>
                    <a:lnTo>
                      <a:pt x="21" y="16"/>
                    </a:lnTo>
                    <a:lnTo>
                      <a:pt x="21" y="11"/>
                    </a:lnTo>
                    <a:lnTo>
                      <a:pt x="21" y="6"/>
                    </a:lnTo>
                    <a:lnTo>
                      <a:pt x="17" y="0"/>
                    </a:lnTo>
                    <a:lnTo>
                      <a:pt x="12" y="0"/>
                    </a:lnTo>
                    <a:lnTo>
                      <a:pt x="12" y="5"/>
                    </a:lnTo>
                    <a:lnTo>
                      <a:pt x="7" y="5"/>
                    </a:lnTo>
                    <a:lnTo>
                      <a:pt x="2" y="10"/>
                    </a:lnTo>
                    <a:lnTo>
                      <a:pt x="2" y="14"/>
                    </a:lnTo>
                    <a:lnTo>
                      <a:pt x="0" y="20"/>
                    </a:lnTo>
                    <a:lnTo>
                      <a:pt x="0" y="24"/>
                    </a:lnTo>
                    <a:lnTo>
                      <a:pt x="5" y="25"/>
                    </a:lnTo>
                    <a:lnTo>
                      <a:pt x="5" y="30"/>
                    </a:lnTo>
                    <a:lnTo>
                      <a:pt x="10" y="30"/>
                    </a:lnTo>
                    <a:lnTo>
                      <a:pt x="10" y="25"/>
                    </a:lnTo>
                    <a:lnTo>
                      <a:pt x="15" y="25"/>
                    </a:lnTo>
                    <a:lnTo>
                      <a:pt x="20"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542" name="Freeform 399">
                <a:extLst>
                  <a:ext uri="{FF2B5EF4-FFF2-40B4-BE49-F238E27FC236}">
                    <a16:creationId xmlns:a16="http://schemas.microsoft.com/office/drawing/2014/main" id="{73556A2A-59D2-4AEC-A564-3ED963F562AF}"/>
                  </a:ext>
                </a:extLst>
              </p:cNvPr>
              <p:cNvSpPr>
                <a:spLocks/>
              </p:cNvSpPr>
              <p:nvPr/>
            </p:nvSpPr>
            <p:spPr bwMode="auto">
              <a:xfrm>
                <a:off x="4768" y="1563"/>
                <a:ext cx="5" cy="5"/>
              </a:xfrm>
              <a:custGeom>
                <a:avLst/>
                <a:gdLst>
                  <a:gd name="T0" fmla="*/ 5 w 25"/>
                  <a:gd name="T1" fmla="*/ 3 h 26"/>
                  <a:gd name="T2" fmla="*/ 5 w 25"/>
                  <a:gd name="T3" fmla="*/ 2 h 26"/>
                  <a:gd name="T4" fmla="*/ 5 w 25"/>
                  <a:gd name="T5" fmla="*/ 1 h 26"/>
                  <a:gd name="T6" fmla="*/ 4 w 25"/>
                  <a:gd name="T7" fmla="*/ 0 h 26"/>
                  <a:gd name="T8" fmla="*/ 3 w 25"/>
                  <a:gd name="T9" fmla="*/ 0 h 26"/>
                  <a:gd name="T10" fmla="*/ 2 w 25"/>
                  <a:gd name="T11" fmla="*/ 0 h 26"/>
                  <a:gd name="T12" fmla="*/ 1 w 25"/>
                  <a:gd name="T13" fmla="*/ 1 h 26"/>
                  <a:gd name="T14" fmla="*/ 1 w 25"/>
                  <a:gd name="T15" fmla="*/ 2 h 26"/>
                  <a:gd name="T16" fmla="*/ 0 w 25"/>
                  <a:gd name="T17" fmla="*/ 3 h 26"/>
                  <a:gd name="T18" fmla="*/ 1 w 25"/>
                  <a:gd name="T19" fmla="*/ 3 h 26"/>
                  <a:gd name="T20" fmla="*/ 1 w 25"/>
                  <a:gd name="T21" fmla="*/ 4 h 26"/>
                  <a:gd name="T22" fmla="*/ 1 w 25"/>
                  <a:gd name="T23" fmla="*/ 5 h 26"/>
                  <a:gd name="T24" fmla="*/ 2 w 25"/>
                  <a:gd name="T25" fmla="*/ 5 h 26"/>
                  <a:gd name="T26" fmla="*/ 3 w 25"/>
                  <a:gd name="T27" fmla="*/ 5 h 26"/>
                  <a:gd name="T28" fmla="*/ 4 w 25"/>
                  <a:gd name="T29" fmla="*/ 5 h 26"/>
                  <a:gd name="T30" fmla="*/ 4 w 25"/>
                  <a:gd name="T31" fmla="*/ 4 h 26"/>
                  <a:gd name="T32" fmla="*/ 5 w 25"/>
                  <a:gd name="T33" fmla="*/ 3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6"/>
                  <a:gd name="T53" fmla="*/ 25 w 25"/>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6">
                    <a:moveTo>
                      <a:pt x="24" y="15"/>
                    </a:moveTo>
                    <a:lnTo>
                      <a:pt x="24" y="11"/>
                    </a:lnTo>
                    <a:lnTo>
                      <a:pt x="25" y="6"/>
                    </a:lnTo>
                    <a:lnTo>
                      <a:pt x="21" y="1"/>
                    </a:lnTo>
                    <a:lnTo>
                      <a:pt x="16" y="0"/>
                    </a:lnTo>
                    <a:lnTo>
                      <a:pt x="11" y="0"/>
                    </a:lnTo>
                    <a:lnTo>
                      <a:pt x="6" y="4"/>
                    </a:lnTo>
                    <a:lnTo>
                      <a:pt x="6" y="10"/>
                    </a:lnTo>
                    <a:lnTo>
                      <a:pt x="0" y="14"/>
                    </a:lnTo>
                    <a:lnTo>
                      <a:pt x="5" y="14"/>
                    </a:lnTo>
                    <a:lnTo>
                      <a:pt x="5" y="19"/>
                    </a:lnTo>
                    <a:lnTo>
                      <a:pt x="5" y="25"/>
                    </a:lnTo>
                    <a:lnTo>
                      <a:pt x="9" y="25"/>
                    </a:lnTo>
                    <a:lnTo>
                      <a:pt x="14" y="26"/>
                    </a:lnTo>
                    <a:lnTo>
                      <a:pt x="18" y="26"/>
                    </a:lnTo>
                    <a:lnTo>
                      <a:pt x="18" y="20"/>
                    </a:lnTo>
                    <a:lnTo>
                      <a:pt x="24" y="15"/>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543" name="Freeform 400">
                <a:extLst>
                  <a:ext uri="{FF2B5EF4-FFF2-40B4-BE49-F238E27FC236}">
                    <a16:creationId xmlns:a16="http://schemas.microsoft.com/office/drawing/2014/main" id="{344DB4F9-4EEF-4289-B1E7-AB2C1E00F0C3}"/>
                  </a:ext>
                </a:extLst>
              </p:cNvPr>
              <p:cNvSpPr>
                <a:spLocks/>
              </p:cNvSpPr>
              <p:nvPr/>
            </p:nvSpPr>
            <p:spPr bwMode="auto">
              <a:xfrm>
                <a:off x="4768" y="1563"/>
                <a:ext cx="5" cy="5"/>
              </a:xfrm>
              <a:custGeom>
                <a:avLst/>
                <a:gdLst>
                  <a:gd name="T0" fmla="*/ 5 w 25"/>
                  <a:gd name="T1" fmla="*/ 3 h 26"/>
                  <a:gd name="T2" fmla="*/ 5 w 25"/>
                  <a:gd name="T3" fmla="*/ 2 h 26"/>
                  <a:gd name="T4" fmla="*/ 5 w 25"/>
                  <a:gd name="T5" fmla="*/ 1 h 26"/>
                  <a:gd name="T6" fmla="*/ 4 w 25"/>
                  <a:gd name="T7" fmla="*/ 0 h 26"/>
                  <a:gd name="T8" fmla="*/ 3 w 25"/>
                  <a:gd name="T9" fmla="*/ 0 h 26"/>
                  <a:gd name="T10" fmla="*/ 2 w 25"/>
                  <a:gd name="T11" fmla="*/ 0 h 26"/>
                  <a:gd name="T12" fmla="*/ 1 w 25"/>
                  <a:gd name="T13" fmla="*/ 1 h 26"/>
                  <a:gd name="T14" fmla="*/ 1 w 25"/>
                  <a:gd name="T15" fmla="*/ 2 h 26"/>
                  <a:gd name="T16" fmla="*/ 0 w 25"/>
                  <a:gd name="T17" fmla="*/ 3 h 26"/>
                  <a:gd name="T18" fmla="*/ 1 w 25"/>
                  <a:gd name="T19" fmla="*/ 3 h 26"/>
                  <a:gd name="T20" fmla="*/ 1 w 25"/>
                  <a:gd name="T21" fmla="*/ 4 h 26"/>
                  <a:gd name="T22" fmla="*/ 1 w 25"/>
                  <a:gd name="T23" fmla="*/ 5 h 26"/>
                  <a:gd name="T24" fmla="*/ 2 w 25"/>
                  <a:gd name="T25" fmla="*/ 5 h 26"/>
                  <a:gd name="T26" fmla="*/ 3 w 25"/>
                  <a:gd name="T27" fmla="*/ 5 h 26"/>
                  <a:gd name="T28" fmla="*/ 4 w 25"/>
                  <a:gd name="T29" fmla="*/ 5 h 26"/>
                  <a:gd name="T30" fmla="*/ 4 w 25"/>
                  <a:gd name="T31" fmla="*/ 4 h 26"/>
                  <a:gd name="T32" fmla="*/ 5 w 25"/>
                  <a:gd name="T33" fmla="*/ 3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6"/>
                  <a:gd name="T53" fmla="*/ 25 w 25"/>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6">
                    <a:moveTo>
                      <a:pt x="24" y="15"/>
                    </a:moveTo>
                    <a:lnTo>
                      <a:pt x="24" y="11"/>
                    </a:lnTo>
                    <a:lnTo>
                      <a:pt x="25" y="6"/>
                    </a:lnTo>
                    <a:lnTo>
                      <a:pt x="21" y="1"/>
                    </a:lnTo>
                    <a:lnTo>
                      <a:pt x="16" y="0"/>
                    </a:lnTo>
                    <a:lnTo>
                      <a:pt x="11" y="0"/>
                    </a:lnTo>
                    <a:lnTo>
                      <a:pt x="6" y="4"/>
                    </a:lnTo>
                    <a:lnTo>
                      <a:pt x="6" y="10"/>
                    </a:lnTo>
                    <a:lnTo>
                      <a:pt x="0" y="14"/>
                    </a:lnTo>
                    <a:lnTo>
                      <a:pt x="5" y="14"/>
                    </a:lnTo>
                    <a:lnTo>
                      <a:pt x="5" y="19"/>
                    </a:lnTo>
                    <a:lnTo>
                      <a:pt x="5" y="25"/>
                    </a:lnTo>
                    <a:lnTo>
                      <a:pt x="9" y="25"/>
                    </a:lnTo>
                    <a:lnTo>
                      <a:pt x="14" y="26"/>
                    </a:lnTo>
                    <a:lnTo>
                      <a:pt x="18" y="26"/>
                    </a:lnTo>
                    <a:lnTo>
                      <a:pt x="18" y="20"/>
                    </a:lnTo>
                    <a:lnTo>
                      <a:pt x="24" y="15"/>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544" name="Freeform 401">
                <a:extLst>
                  <a:ext uri="{FF2B5EF4-FFF2-40B4-BE49-F238E27FC236}">
                    <a16:creationId xmlns:a16="http://schemas.microsoft.com/office/drawing/2014/main" id="{80FDF290-9570-4BD6-9FA7-34B8C20C7C88}"/>
                  </a:ext>
                </a:extLst>
              </p:cNvPr>
              <p:cNvSpPr>
                <a:spLocks/>
              </p:cNvSpPr>
              <p:nvPr/>
            </p:nvSpPr>
            <p:spPr bwMode="auto">
              <a:xfrm>
                <a:off x="4768" y="1620"/>
                <a:ext cx="4" cy="6"/>
              </a:xfrm>
              <a:custGeom>
                <a:avLst/>
                <a:gdLst>
                  <a:gd name="T0" fmla="*/ 4 w 22"/>
                  <a:gd name="T1" fmla="*/ 3 h 26"/>
                  <a:gd name="T2" fmla="*/ 4 w 22"/>
                  <a:gd name="T3" fmla="*/ 3 h 26"/>
                  <a:gd name="T4" fmla="*/ 4 w 22"/>
                  <a:gd name="T5" fmla="*/ 1 h 26"/>
                  <a:gd name="T6" fmla="*/ 4 w 22"/>
                  <a:gd name="T7" fmla="*/ 0 h 26"/>
                  <a:gd name="T8" fmla="*/ 3 w 22"/>
                  <a:gd name="T9" fmla="*/ 0 h 26"/>
                  <a:gd name="T10" fmla="*/ 2 w 22"/>
                  <a:gd name="T11" fmla="*/ 0 h 26"/>
                  <a:gd name="T12" fmla="*/ 1 w 22"/>
                  <a:gd name="T13" fmla="*/ 0 h 26"/>
                  <a:gd name="T14" fmla="*/ 1 w 22"/>
                  <a:gd name="T15" fmla="*/ 1 h 26"/>
                  <a:gd name="T16" fmla="*/ 1 w 22"/>
                  <a:gd name="T17" fmla="*/ 2 h 26"/>
                  <a:gd name="T18" fmla="*/ 0 w 22"/>
                  <a:gd name="T19" fmla="*/ 3 h 26"/>
                  <a:gd name="T20" fmla="*/ 0 w 22"/>
                  <a:gd name="T21" fmla="*/ 4 h 26"/>
                  <a:gd name="T22" fmla="*/ 0 w 22"/>
                  <a:gd name="T23" fmla="*/ 6 h 26"/>
                  <a:gd name="T24" fmla="*/ 1 w 22"/>
                  <a:gd name="T25" fmla="*/ 6 h 26"/>
                  <a:gd name="T26" fmla="*/ 2 w 22"/>
                  <a:gd name="T27" fmla="*/ 6 h 26"/>
                  <a:gd name="T28" fmla="*/ 3 w 22"/>
                  <a:gd name="T29" fmla="*/ 6 h 26"/>
                  <a:gd name="T30" fmla="*/ 3 w 22"/>
                  <a:gd name="T31" fmla="*/ 5 h 26"/>
                  <a:gd name="T32" fmla="*/ 4 w 22"/>
                  <a:gd name="T33" fmla="*/ 5 h 26"/>
                  <a:gd name="T34" fmla="*/ 4 w 22"/>
                  <a:gd name="T35" fmla="*/ 3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6"/>
                  <a:gd name="T56" fmla="*/ 22 w 22"/>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6">
                    <a:moveTo>
                      <a:pt x="21" y="15"/>
                    </a:moveTo>
                    <a:lnTo>
                      <a:pt x="21" y="11"/>
                    </a:lnTo>
                    <a:lnTo>
                      <a:pt x="22" y="6"/>
                    </a:lnTo>
                    <a:lnTo>
                      <a:pt x="22" y="1"/>
                    </a:lnTo>
                    <a:lnTo>
                      <a:pt x="17" y="1"/>
                    </a:lnTo>
                    <a:lnTo>
                      <a:pt x="13" y="0"/>
                    </a:lnTo>
                    <a:lnTo>
                      <a:pt x="8" y="0"/>
                    </a:lnTo>
                    <a:lnTo>
                      <a:pt x="3" y="4"/>
                    </a:lnTo>
                    <a:lnTo>
                      <a:pt x="3" y="10"/>
                    </a:lnTo>
                    <a:lnTo>
                      <a:pt x="1" y="14"/>
                    </a:lnTo>
                    <a:lnTo>
                      <a:pt x="1" y="19"/>
                    </a:lnTo>
                    <a:lnTo>
                      <a:pt x="0" y="25"/>
                    </a:lnTo>
                    <a:lnTo>
                      <a:pt x="6" y="25"/>
                    </a:lnTo>
                    <a:lnTo>
                      <a:pt x="10" y="26"/>
                    </a:lnTo>
                    <a:lnTo>
                      <a:pt x="15" y="26"/>
                    </a:lnTo>
                    <a:lnTo>
                      <a:pt x="15" y="21"/>
                    </a:lnTo>
                    <a:lnTo>
                      <a:pt x="20" y="21"/>
                    </a:lnTo>
                    <a:lnTo>
                      <a:pt x="21" y="15"/>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545" name="Freeform 402">
                <a:extLst>
                  <a:ext uri="{FF2B5EF4-FFF2-40B4-BE49-F238E27FC236}">
                    <a16:creationId xmlns:a16="http://schemas.microsoft.com/office/drawing/2014/main" id="{45ACA9E6-C8CF-4E6C-BD77-F770A6A2E086}"/>
                  </a:ext>
                </a:extLst>
              </p:cNvPr>
              <p:cNvSpPr>
                <a:spLocks/>
              </p:cNvSpPr>
              <p:nvPr/>
            </p:nvSpPr>
            <p:spPr bwMode="auto">
              <a:xfrm>
                <a:off x="4768" y="1620"/>
                <a:ext cx="4" cy="6"/>
              </a:xfrm>
              <a:custGeom>
                <a:avLst/>
                <a:gdLst>
                  <a:gd name="T0" fmla="*/ 4 w 22"/>
                  <a:gd name="T1" fmla="*/ 3 h 26"/>
                  <a:gd name="T2" fmla="*/ 4 w 22"/>
                  <a:gd name="T3" fmla="*/ 3 h 26"/>
                  <a:gd name="T4" fmla="*/ 4 w 22"/>
                  <a:gd name="T5" fmla="*/ 1 h 26"/>
                  <a:gd name="T6" fmla="*/ 4 w 22"/>
                  <a:gd name="T7" fmla="*/ 0 h 26"/>
                  <a:gd name="T8" fmla="*/ 3 w 22"/>
                  <a:gd name="T9" fmla="*/ 0 h 26"/>
                  <a:gd name="T10" fmla="*/ 2 w 22"/>
                  <a:gd name="T11" fmla="*/ 0 h 26"/>
                  <a:gd name="T12" fmla="*/ 1 w 22"/>
                  <a:gd name="T13" fmla="*/ 0 h 26"/>
                  <a:gd name="T14" fmla="*/ 1 w 22"/>
                  <a:gd name="T15" fmla="*/ 1 h 26"/>
                  <a:gd name="T16" fmla="*/ 1 w 22"/>
                  <a:gd name="T17" fmla="*/ 2 h 26"/>
                  <a:gd name="T18" fmla="*/ 0 w 22"/>
                  <a:gd name="T19" fmla="*/ 3 h 26"/>
                  <a:gd name="T20" fmla="*/ 0 w 22"/>
                  <a:gd name="T21" fmla="*/ 4 h 26"/>
                  <a:gd name="T22" fmla="*/ 0 w 22"/>
                  <a:gd name="T23" fmla="*/ 6 h 26"/>
                  <a:gd name="T24" fmla="*/ 1 w 22"/>
                  <a:gd name="T25" fmla="*/ 6 h 26"/>
                  <a:gd name="T26" fmla="*/ 2 w 22"/>
                  <a:gd name="T27" fmla="*/ 6 h 26"/>
                  <a:gd name="T28" fmla="*/ 3 w 22"/>
                  <a:gd name="T29" fmla="*/ 6 h 26"/>
                  <a:gd name="T30" fmla="*/ 3 w 22"/>
                  <a:gd name="T31" fmla="*/ 5 h 26"/>
                  <a:gd name="T32" fmla="*/ 4 w 22"/>
                  <a:gd name="T33" fmla="*/ 5 h 26"/>
                  <a:gd name="T34" fmla="*/ 4 w 22"/>
                  <a:gd name="T35" fmla="*/ 3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6"/>
                  <a:gd name="T56" fmla="*/ 22 w 22"/>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6">
                    <a:moveTo>
                      <a:pt x="21" y="15"/>
                    </a:moveTo>
                    <a:lnTo>
                      <a:pt x="21" y="11"/>
                    </a:lnTo>
                    <a:lnTo>
                      <a:pt x="22" y="6"/>
                    </a:lnTo>
                    <a:lnTo>
                      <a:pt x="22" y="1"/>
                    </a:lnTo>
                    <a:lnTo>
                      <a:pt x="17" y="1"/>
                    </a:lnTo>
                    <a:lnTo>
                      <a:pt x="13" y="0"/>
                    </a:lnTo>
                    <a:lnTo>
                      <a:pt x="8" y="0"/>
                    </a:lnTo>
                    <a:lnTo>
                      <a:pt x="3" y="4"/>
                    </a:lnTo>
                    <a:lnTo>
                      <a:pt x="3" y="10"/>
                    </a:lnTo>
                    <a:lnTo>
                      <a:pt x="1" y="14"/>
                    </a:lnTo>
                    <a:lnTo>
                      <a:pt x="1" y="19"/>
                    </a:lnTo>
                    <a:lnTo>
                      <a:pt x="0" y="25"/>
                    </a:lnTo>
                    <a:lnTo>
                      <a:pt x="6" y="25"/>
                    </a:lnTo>
                    <a:lnTo>
                      <a:pt x="10" y="26"/>
                    </a:lnTo>
                    <a:lnTo>
                      <a:pt x="15" y="26"/>
                    </a:lnTo>
                    <a:lnTo>
                      <a:pt x="15" y="21"/>
                    </a:lnTo>
                    <a:lnTo>
                      <a:pt x="20" y="21"/>
                    </a:lnTo>
                    <a:lnTo>
                      <a:pt x="21" y="15"/>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546" name="Freeform 403">
                <a:extLst>
                  <a:ext uri="{FF2B5EF4-FFF2-40B4-BE49-F238E27FC236}">
                    <a16:creationId xmlns:a16="http://schemas.microsoft.com/office/drawing/2014/main" id="{CC1E1C4B-5E0B-4672-9B40-2A80C17A816F}"/>
                  </a:ext>
                </a:extLst>
              </p:cNvPr>
              <p:cNvSpPr>
                <a:spLocks/>
              </p:cNvSpPr>
              <p:nvPr/>
            </p:nvSpPr>
            <p:spPr bwMode="auto">
              <a:xfrm>
                <a:off x="4771" y="1586"/>
                <a:ext cx="5" cy="5"/>
              </a:xfrm>
              <a:custGeom>
                <a:avLst/>
                <a:gdLst>
                  <a:gd name="T0" fmla="*/ 4 w 25"/>
                  <a:gd name="T1" fmla="*/ 3 h 25"/>
                  <a:gd name="T2" fmla="*/ 5 w 25"/>
                  <a:gd name="T3" fmla="*/ 3 h 25"/>
                  <a:gd name="T4" fmla="*/ 5 w 25"/>
                  <a:gd name="T5" fmla="*/ 2 h 25"/>
                  <a:gd name="T6" fmla="*/ 5 w 25"/>
                  <a:gd name="T7" fmla="*/ 1 h 25"/>
                  <a:gd name="T8" fmla="*/ 4 w 25"/>
                  <a:gd name="T9" fmla="*/ 1 h 25"/>
                  <a:gd name="T10" fmla="*/ 4 w 25"/>
                  <a:gd name="T11" fmla="*/ 0 h 25"/>
                  <a:gd name="T12" fmla="*/ 3 w 25"/>
                  <a:gd name="T13" fmla="*/ 0 h 25"/>
                  <a:gd name="T14" fmla="*/ 2 w 25"/>
                  <a:gd name="T15" fmla="*/ 0 h 25"/>
                  <a:gd name="T16" fmla="*/ 1 w 25"/>
                  <a:gd name="T17" fmla="*/ 1 h 25"/>
                  <a:gd name="T18" fmla="*/ 1 w 25"/>
                  <a:gd name="T19" fmla="*/ 2 h 25"/>
                  <a:gd name="T20" fmla="*/ 0 w 25"/>
                  <a:gd name="T21" fmla="*/ 2 h 25"/>
                  <a:gd name="T22" fmla="*/ 0 w 25"/>
                  <a:gd name="T23" fmla="*/ 3 h 25"/>
                  <a:gd name="T24" fmla="*/ 0 w 25"/>
                  <a:gd name="T25" fmla="*/ 4 h 25"/>
                  <a:gd name="T26" fmla="*/ 1 w 25"/>
                  <a:gd name="T27" fmla="*/ 5 h 25"/>
                  <a:gd name="T28" fmla="*/ 2 w 25"/>
                  <a:gd name="T29" fmla="*/ 5 h 25"/>
                  <a:gd name="T30" fmla="*/ 3 w 25"/>
                  <a:gd name="T31" fmla="*/ 5 h 25"/>
                  <a:gd name="T32" fmla="*/ 4 w 25"/>
                  <a:gd name="T33" fmla="*/ 4 h 25"/>
                  <a:gd name="T34" fmla="*/ 4 w 25"/>
                  <a:gd name="T35" fmla="*/ 3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5"/>
                  <a:gd name="T56" fmla="*/ 25 w 25"/>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5">
                    <a:moveTo>
                      <a:pt x="19" y="15"/>
                    </a:moveTo>
                    <a:lnTo>
                      <a:pt x="24" y="15"/>
                    </a:lnTo>
                    <a:lnTo>
                      <a:pt x="25" y="10"/>
                    </a:lnTo>
                    <a:lnTo>
                      <a:pt x="25" y="5"/>
                    </a:lnTo>
                    <a:lnTo>
                      <a:pt x="21" y="5"/>
                    </a:lnTo>
                    <a:lnTo>
                      <a:pt x="21" y="0"/>
                    </a:lnTo>
                    <a:lnTo>
                      <a:pt x="16" y="0"/>
                    </a:lnTo>
                    <a:lnTo>
                      <a:pt x="12" y="0"/>
                    </a:lnTo>
                    <a:lnTo>
                      <a:pt x="6" y="4"/>
                    </a:lnTo>
                    <a:lnTo>
                      <a:pt x="6" y="9"/>
                    </a:lnTo>
                    <a:lnTo>
                      <a:pt x="1" y="9"/>
                    </a:lnTo>
                    <a:lnTo>
                      <a:pt x="0" y="13"/>
                    </a:lnTo>
                    <a:lnTo>
                      <a:pt x="0" y="19"/>
                    </a:lnTo>
                    <a:lnTo>
                      <a:pt x="5" y="23"/>
                    </a:lnTo>
                    <a:lnTo>
                      <a:pt x="9" y="25"/>
                    </a:lnTo>
                    <a:lnTo>
                      <a:pt x="14" y="25"/>
                    </a:lnTo>
                    <a:lnTo>
                      <a:pt x="19" y="20"/>
                    </a:lnTo>
                    <a:lnTo>
                      <a:pt x="19" y="15"/>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547" name="Freeform 404">
                <a:extLst>
                  <a:ext uri="{FF2B5EF4-FFF2-40B4-BE49-F238E27FC236}">
                    <a16:creationId xmlns:a16="http://schemas.microsoft.com/office/drawing/2014/main" id="{B7E76823-69FE-48FD-BA99-3C5965C496D8}"/>
                  </a:ext>
                </a:extLst>
              </p:cNvPr>
              <p:cNvSpPr>
                <a:spLocks/>
              </p:cNvSpPr>
              <p:nvPr/>
            </p:nvSpPr>
            <p:spPr bwMode="auto">
              <a:xfrm>
                <a:off x="4771" y="1586"/>
                <a:ext cx="5" cy="5"/>
              </a:xfrm>
              <a:custGeom>
                <a:avLst/>
                <a:gdLst>
                  <a:gd name="T0" fmla="*/ 4 w 25"/>
                  <a:gd name="T1" fmla="*/ 3 h 25"/>
                  <a:gd name="T2" fmla="*/ 5 w 25"/>
                  <a:gd name="T3" fmla="*/ 3 h 25"/>
                  <a:gd name="T4" fmla="*/ 5 w 25"/>
                  <a:gd name="T5" fmla="*/ 2 h 25"/>
                  <a:gd name="T6" fmla="*/ 5 w 25"/>
                  <a:gd name="T7" fmla="*/ 1 h 25"/>
                  <a:gd name="T8" fmla="*/ 4 w 25"/>
                  <a:gd name="T9" fmla="*/ 1 h 25"/>
                  <a:gd name="T10" fmla="*/ 4 w 25"/>
                  <a:gd name="T11" fmla="*/ 0 h 25"/>
                  <a:gd name="T12" fmla="*/ 3 w 25"/>
                  <a:gd name="T13" fmla="*/ 0 h 25"/>
                  <a:gd name="T14" fmla="*/ 2 w 25"/>
                  <a:gd name="T15" fmla="*/ 0 h 25"/>
                  <a:gd name="T16" fmla="*/ 1 w 25"/>
                  <a:gd name="T17" fmla="*/ 1 h 25"/>
                  <a:gd name="T18" fmla="*/ 1 w 25"/>
                  <a:gd name="T19" fmla="*/ 2 h 25"/>
                  <a:gd name="T20" fmla="*/ 0 w 25"/>
                  <a:gd name="T21" fmla="*/ 2 h 25"/>
                  <a:gd name="T22" fmla="*/ 0 w 25"/>
                  <a:gd name="T23" fmla="*/ 3 h 25"/>
                  <a:gd name="T24" fmla="*/ 0 w 25"/>
                  <a:gd name="T25" fmla="*/ 4 h 25"/>
                  <a:gd name="T26" fmla="*/ 1 w 25"/>
                  <a:gd name="T27" fmla="*/ 5 h 25"/>
                  <a:gd name="T28" fmla="*/ 2 w 25"/>
                  <a:gd name="T29" fmla="*/ 5 h 25"/>
                  <a:gd name="T30" fmla="*/ 3 w 25"/>
                  <a:gd name="T31" fmla="*/ 5 h 25"/>
                  <a:gd name="T32" fmla="*/ 4 w 25"/>
                  <a:gd name="T33" fmla="*/ 4 h 25"/>
                  <a:gd name="T34" fmla="*/ 4 w 25"/>
                  <a:gd name="T35" fmla="*/ 3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5"/>
                  <a:gd name="T56" fmla="*/ 25 w 25"/>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5">
                    <a:moveTo>
                      <a:pt x="19" y="15"/>
                    </a:moveTo>
                    <a:lnTo>
                      <a:pt x="24" y="15"/>
                    </a:lnTo>
                    <a:lnTo>
                      <a:pt x="25" y="10"/>
                    </a:lnTo>
                    <a:lnTo>
                      <a:pt x="25" y="5"/>
                    </a:lnTo>
                    <a:lnTo>
                      <a:pt x="21" y="5"/>
                    </a:lnTo>
                    <a:lnTo>
                      <a:pt x="21" y="0"/>
                    </a:lnTo>
                    <a:lnTo>
                      <a:pt x="16" y="0"/>
                    </a:lnTo>
                    <a:lnTo>
                      <a:pt x="12" y="0"/>
                    </a:lnTo>
                    <a:lnTo>
                      <a:pt x="6" y="4"/>
                    </a:lnTo>
                    <a:lnTo>
                      <a:pt x="6" y="9"/>
                    </a:lnTo>
                    <a:lnTo>
                      <a:pt x="1" y="9"/>
                    </a:lnTo>
                    <a:lnTo>
                      <a:pt x="0" y="13"/>
                    </a:lnTo>
                    <a:lnTo>
                      <a:pt x="0" y="19"/>
                    </a:lnTo>
                    <a:lnTo>
                      <a:pt x="5" y="23"/>
                    </a:lnTo>
                    <a:lnTo>
                      <a:pt x="9" y="25"/>
                    </a:lnTo>
                    <a:lnTo>
                      <a:pt x="14" y="25"/>
                    </a:lnTo>
                    <a:lnTo>
                      <a:pt x="19" y="20"/>
                    </a:lnTo>
                    <a:lnTo>
                      <a:pt x="19" y="15"/>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548" name="Freeform 405">
                <a:extLst>
                  <a:ext uri="{FF2B5EF4-FFF2-40B4-BE49-F238E27FC236}">
                    <a16:creationId xmlns:a16="http://schemas.microsoft.com/office/drawing/2014/main" id="{D84FC22E-8889-49B0-80A5-21D41576BB17}"/>
                  </a:ext>
                </a:extLst>
              </p:cNvPr>
              <p:cNvSpPr>
                <a:spLocks/>
              </p:cNvSpPr>
              <p:nvPr/>
            </p:nvSpPr>
            <p:spPr bwMode="auto">
              <a:xfrm>
                <a:off x="4748" y="1505"/>
                <a:ext cx="14" cy="20"/>
              </a:xfrm>
              <a:custGeom>
                <a:avLst/>
                <a:gdLst>
                  <a:gd name="T0" fmla="*/ 14 w 69"/>
                  <a:gd name="T1" fmla="*/ 10 h 96"/>
                  <a:gd name="T2" fmla="*/ 14 w 69"/>
                  <a:gd name="T3" fmla="*/ 9 h 96"/>
                  <a:gd name="T4" fmla="*/ 13 w 69"/>
                  <a:gd name="T5" fmla="*/ 7 h 96"/>
                  <a:gd name="T6" fmla="*/ 13 w 69"/>
                  <a:gd name="T7" fmla="*/ 6 h 96"/>
                  <a:gd name="T8" fmla="*/ 12 w 69"/>
                  <a:gd name="T9" fmla="*/ 5 h 96"/>
                  <a:gd name="T10" fmla="*/ 12 w 69"/>
                  <a:gd name="T11" fmla="*/ 3 h 96"/>
                  <a:gd name="T12" fmla="*/ 12 w 69"/>
                  <a:gd name="T13" fmla="*/ 2 h 96"/>
                  <a:gd name="T14" fmla="*/ 11 w 69"/>
                  <a:gd name="T15" fmla="*/ 1 h 96"/>
                  <a:gd name="T16" fmla="*/ 10 w 69"/>
                  <a:gd name="T17" fmla="*/ 1 h 96"/>
                  <a:gd name="T18" fmla="*/ 8 w 69"/>
                  <a:gd name="T19" fmla="*/ 0 h 96"/>
                  <a:gd name="T20" fmla="*/ 7 w 69"/>
                  <a:gd name="T21" fmla="*/ 0 h 96"/>
                  <a:gd name="T22" fmla="*/ 6 w 69"/>
                  <a:gd name="T23" fmla="*/ 0 h 96"/>
                  <a:gd name="T24" fmla="*/ 5 w 69"/>
                  <a:gd name="T25" fmla="*/ 1 h 96"/>
                  <a:gd name="T26" fmla="*/ 4 w 69"/>
                  <a:gd name="T27" fmla="*/ 1 h 96"/>
                  <a:gd name="T28" fmla="*/ 3 w 69"/>
                  <a:gd name="T29" fmla="*/ 1 h 96"/>
                  <a:gd name="T30" fmla="*/ 3 w 69"/>
                  <a:gd name="T31" fmla="*/ 3 h 96"/>
                  <a:gd name="T32" fmla="*/ 2 w 69"/>
                  <a:gd name="T33" fmla="*/ 4 h 96"/>
                  <a:gd name="T34" fmla="*/ 1 w 69"/>
                  <a:gd name="T35" fmla="*/ 6 h 96"/>
                  <a:gd name="T36" fmla="*/ 1 w 69"/>
                  <a:gd name="T37" fmla="*/ 7 h 96"/>
                  <a:gd name="T38" fmla="*/ 0 w 69"/>
                  <a:gd name="T39" fmla="*/ 8 h 96"/>
                  <a:gd name="T40" fmla="*/ 0 w 69"/>
                  <a:gd name="T41" fmla="*/ 10 h 96"/>
                  <a:gd name="T42" fmla="*/ 0 w 69"/>
                  <a:gd name="T43" fmla="*/ 11 h 96"/>
                  <a:gd name="T44" fmla="*/ 0 w 69"/>
                  <a:gd name="T45" fmla="*/ 13 h 96"/>
                  <a:gd name="T46" fmla="*/ 1 w 69"/>
                  <a:gd name="T47" fmla="*/ 14 h 96"/>
                  <a:gd name="T48" fmla="*/ 1 w 69"/>
                  <a:gd name="T49" fmla="*/ 15 h 96"/>
                  <a:gd name="T50" fmla="*/ 2 w 69"/>
                  <a:gd name="T51" fmla="*/ 16 h 96"/>
                  <a:gd name="T52" fmla="*/ 2 w 69"/>
                  <a:gd name="T53" fmla="*/ 17 h 96"/>
                  <a:gd name="T54" fmla="*/ 3 w 69"/>
                  <a:gd name="T55" fmla="*/ 19 h 96"/>
                  <a:gd name="T56" fmla="*/ 4 w 69"/>
                  <a:gd name="T57" fmla="*/ 20 h 96"/>
                  <a:gd name="T58" fmla="*/ 5 w 69"/>
                  <a:gd name="T59" fmla="*/ 20 h 96"/>
                  <a:gd name="T60" fmla="*/ 6 w 69"/>
                  <a:gd name="T61" fmla="*/ 20 h 96"/>
                  <a:gd name="T62" fmla="*/ 7 w 69"/>
                  <a:gd name="T63" fmla="*/ 20 h 96"/>
                  <a:gd name="T64" fmla="*/ 8 w 69"/>
                  <a:gd name="T65" fmla="*/ 19 h 96"/>
                  <a:gd name="T66" fmla="*/ 9 w 69"/>
                  <a:gd name="T67" fmla="*/ 19 h 96"/>
                  <a:gd name="T68" fmla="*/ 10 w 69"/>
                  <a:gd name="T69" fmla="*/ 18 h 96"/>
                  <a:gd name="T70" fmla="*/ 11 w 69"/>
                  <a:gd name="T71" fmla="*/ 17 h 96"/>
                  <a:gd name="T72" fmla="*/ 12 w 69"/>
                  <a:gd name="T73" fmla="*/ 16 h 96"/>
                  <a:gd name="T74" fmla="*/ 12 w 69"/>
                  <a:gd name="T75" fmla="*/ 15 h 96"/>
                  <a:gd name="T76" fmla="*/ 14 w 69"/>
                  <a:gd name="T77" fmla="*/ 13 h 96"/>
                  <a:gd name="T78" fmla="*/ 14 w 69"/>
                  <a:gd name="T79" fmla="*/ 12 h 96"/>
                  <a:gd name="T80" fmla="*/ 14 w 69"/>
                  <a:gd name="T81" fmla="*/ 10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
                  <a:gd name="T124" fmla="*/ 0 h 96"/>
                  <a:gd name="T125" fmla="*/ 69 w 69"/>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 h="96">
                    <a:moveTo>
                      <a:pt x="68" y="47"/>
                    </a:moveTo>
                    <a:lnTo>
                      <a:pt x="69" y="42"/>
                    </a:lnTo>
                    <a:lnTo>
                      <a:pt x="64" y="32"/>
                    </a:lnTo>
                    <a:lnTo>
                      <a:pt x="66" y="27"/>
                    </a:lnTo>
                    <a:lnTo>
                      <a:pt x="61" y="22"/>
                    </a:lnTo>
                    <a:lnTo>
                      <a:pt x="57" y="16"/>
                    </a:lnTo>
                    <a:lnTo>
                      <a:pt x="58" y="11"/>
                    </a:lnTo>
                    <a:lnTo>
                      <a:pt x="53" y="6"/>
                    </a:lnTo>
                    <a:lnTo>
                      <a:pt x="49" y="5"/>
                    </a:lnTo>
                    <a:lnTo>
                      <a:pt x="40" y="0"/>
                    </a:lnTo>
                    <a:lnTo>
                      <a:pt x="35" y="0"/>
                    </a:lnTo>
                    <a:lnTo>
                      <a:pt x="31" y="0"/>
                    </a:lnTo>
                    <a:lnTo>
                      <a:pt x="25" y="4"/>
                    </a:lnTo>
                    <a:lnTo>
                      <a:pt x="20" y="3"/>
                    </a:lnTo>
                    <a:lnTo>
                      <a:pt x="15" y="7"/>
                    </a:lnTo>
                    <a:lnTo>
                      <a:pt x="15" y="13"/>
                    </a:lnTo>
                    <a:lnTo>
                      <a:pt x="9" y="18"/>
                    </a:lnTo>
                    <a:lnTo>
                      <a:pt x="3" y="27"/>
                    </a:lnTo>
                    <a:lnTo>
                      <a:pt x="3" y="32"/>
                    </a:lnTo>
                    <a:lnTo>
                      <a:pt x="2" y="37"/>
                    </a:lnTo>
                    <a:lnTo>
                      <a:pt x="2" y="47"/>
                    </a:lnTo>
                    <a:lnTo>
                      <a:pt x="1" y="51"/>
                    </a:lnTo>
                    <a:lnTo>
                      <a:pt x="0" y="62"/>
                    </a:lnTo>
                    <a:lnTo>
                      <a:pt x="5" y="67"/>
                    </a:lnTo>
                    <a:lnTo>
                      <a:pt x="5" y="73"/>
                    </a:lnTo>
                    <a:lnTo>
                      <a:pt x="9" y="77"/>
                    </a:lnTo>
                    <a:lnTo>
                      <a:pt x="12" y="83"/>
                    </a:lnTo>
                    <a:lnTo>
                      <a:pt x="17" y="89"/>
                    </a:lnTo>
                    <a:lnTo>
                      <a:pt x="21" y="94"/>
                    </a:lnTo>
                    <a:lnTo>
                      <a:pt x="26" y="94"/>
                    </a:lnTo>
                    <a:lnTo>
                      <a:pt x="31" y="94"/>
                    </a:lnTo>
                    <a:lnTo>
                      <a:pt x="35" y="96"/>
                    </a:lnTo>
                    <a:lnTo>
                      <a:pt x="41" y="91"/>
                    </a:lnTo>
                    <a:lnTo>
                      <a:pt x="45" y="91"/>
                    </a:lnTo>
                    <a:lnTo>
                      <a:pt x="51" y="87"/>
                    </a:lnTo>
                    <a:lnTo>
                      <a:pt x="55" y="82"/>
                    </a:lnTo>
                    <a:lnTo>
                      <a:pt x="61" y="77"/>
                    </a:lnTo>
                    <a:lnTo>
                      <a:pt x="61" y="72"/>
                    </a:lnTo>
                    <a:lnTo>
                      <a:pt x="67" y="63"/>
                    </a:lnTo>
                    <a:lnTo>
                      <a:pt x="68" y="57"/>
                    </a:lnTo>
                    <a:lnTo>
                      <a:pt x="68" y="47"/>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549" name="Freeform 406">
                <a:extLst>
                  <a:ext uri="{FF2B5EF4-FFF2-40B4-BE49-F238E27FC236}">
                    <a16:creationId xmlns:a16="http://schemas.microsoft.com/office/drawing/2014/main" id="{8BE0EC0F-0197-4B6E-8C39-7DF2BD96341D}"/>
                  </a:ext>
                </a:extLst>
              </p:cNvPr>
              <p:cNvSpPr>
                <a:spLocks/>
              </p:cNvSpPr>
              <p:nvPr/>
            </p:nvSpPr>
            <p:spPr bwMode="auto">
              <a:xfrm>
                <a:off x="4748" y="1505"/>
                <a:ext cx="14" cy="20"/>
              </a:xfrm>
              <a:custGeom>
                <a:avLst/>
                <a:gdLst>
                  <a:gd name="T0" fmla="*/ 14 w 69"/>
                  <a:gd name="T1" fmla="*/ 10 h 96"/>
                  <a:gd name="T2" fmla="*/ 14 w 69"/>
                  <a:gd name="T3" fmla="*/ 9 h 96"/>
                  <a:gd name="T4" fmla="*/ 13 w 69"/>
                  <a:gd name="T5" fmla="*/ 7 h 96"/>
                  <a:gd name="T6" fmla="*/ 13 w 69"/>
                  <a:gd name="T7" fmla="*/ 6 h 96"/>
                  <a:gd name="T8" fmla="*/ 12 w 69"/>
                  <a:gd name="T9" fmla="*/ 5 h 96"/>
                  <a:gd name="T10" fmla="*/ 12 w 69"/>
                  <a:gd name="T11" fmla="*/ 3 h 96"/>
                  <a:gd name="T12" fmla="*/ 12 w 69"/>
                  <a:gd name="T13" fmla="*/ 2 h 96"/>
                  <a:gd name="T14" fmla="*/ 11 w 69"/>
                  <a:gd name="T15" fmla="*/ 1 h 96"/>
                  <a:gd name="T16" fmla="*/ 10 w 69"/>
                  <a:gd name="T17" fmla="*/ 1 h 96"/>
                  <a:gd name="T18" fmla="*/ 8 w 69"/>
                  <a:gd name="T19" fmla="*/ 0 h 96"/>
                  <a:gd name="T20" fmla="*/ 7 w 69"/>
                  <a:gd name="T21" fmla="*/ 0 h 96"/>
                  <a:gd name="T22" fmla="*/ 6 w 69"/>
                  <a:gd name="T23" fmla="*/ 0 h 96"/>
                  <a:gd name="T24" fmla="*/ 5 w 69"/>
                  <a:gd name="T25" fmla="*/ 1 h 96"/>
                  <a:gd name="T26" fmla="*/ 4 w 69"/>
                  <a:gd name="T27" fmla="*/ 1 h 96"/>
                  <a:gd name="T28" fmla="*/ 3 w 69"/>
                  <a:gd name="T29" fmla="*/ 1 h 96"/>
                  <a:gd name="T30" fmla="*/ 3 w 69"/>
                  <a:gd name="T31" fmla="*/ 3 h 96"/>
                  <a:gd name="T32" fmla="*/ 2 w 69"/>
                  <a:gd name="T33" fmla="*/ 4 h 96"/>
                  <a:gd name="T34" fmla="*/ 1 w 69"/>
                  <a:gd name="T35" fmla="*/ 6 h 96"/>
                  <a:gd name="T36" fmla="*/ 1 w 69"/>
                  <a:gd name="T37" fmla="*/ 7 h 96"/>
                  <a:gd name="T38" fmla="*/ 0 w 69"/>
                  <a:gd name="T39" fmla="*/ 8 h 96"/>
                  <a:gd name="T40" fmla="*/ 0 w 69"/>
                  <a:gd name="T41" fmla="*/ 10 h 96"/>
                  <a:gd name="T42" fmla="*/ 0 w 69"/>
                  <a:gd name="T43" fmla="*/ 11 h 96"/>
                  <a:gd name="T44" fmla="*/ 0 w 69"/>
                  <a:gd name="T45" fmla="*/ 13 h 96"/>
                  <a:gd name="T46" fmla="*/ 1 w 69"/>
                  <a:gd name="T47" fmla="*/ 14 h 96"/>
                  <a:gd name="T48" fmla="*/ 1 w 69"/>
                  <a:gd name="T49" fmla="*/ 15 h 96"/>
                  <a:gd name="T50" fmla="*/ 2 w 69"/>
                  <a:gd name="T51" fmla="*/ 16 h 96"/>
                  <a:gd name="T52" fmla="*/ 2 w 69"/>
                  <a:gd name="T53" fmla="*/ 17 h 96"/>
                  <a:gd name="T54" fmla="*/ 3 w 69"/>
                  <a:gd name="T55" fmla="*/ 19 h 96"/>
                  <a:gd name="T56" fmla="*/ 4 w 69"/>
                  <a:gd name="T57" fmla="*/ 20 h 96"/>
                  <a:gd name="T58" fmla="*/ 5 w 69"/>
                  <a:gd name="T59" fmla="*/ 20 h 96"/>
                  <a:gd name="T60" fmla="*/ 6 w 69"/>
                  <a:gd name="T61" fmla="*/ 20 h 96"/>
                  <a:gd name="T62" fmla="*/ 7 w 69"/>
                  <a:gd name="T63" fmla="*/ 20 h 96"/>
                  <a:gd name="T64" fmla="*/ 8 w 69"/>
                  <a:gd name="T65" fmla="*/ 19 h 96"/>
                  <a:gd name="T66" fmla="*/ 9 w 69"/>
                  <a:gd name="T67" fmla="*/ 19 h 96"/>
                  <a:gd name="T68" fmla="*/ 10 w 69"/>
                  <a:gd name="T69" fmla="*/ 18 h 96"/>
                  <a:gd name="T70" fmla="*/ 11 w 69"/>
                  <a:gd name="T71" fmla="*/ 17 h 96"/>
                  <a:gd name="T72" fmla="*/ 12 w 69"/>
                  <a:gd name="T73" fmla="*/ 16 h 96"/>
                  <a:gd name="T74" fmla="*/ 12 w 69"/>
                  <a:gd name="T75" fmla="*/ 15 h 96"/>
                  <a:gd name="T76" fmla="*/ 14 w 69"/>
                  <a:gd name="T77" fmla="*/ 13 h 96"/>
                  <a:gd name="T78" fmla="*/ 14 w 69"/>
                  <a:gd name="T79" fmla="*/ 12 h 96"/>
                  <a:gd name="T80" fmla="*/ 14 w 69"/>
                  <a:gd name="T81" fmla="*/ 10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
                  <a:gd name="T124" fmla="*/ 0 h 96"/>
                  <a:gd name="T125" fmla="*/ 69 w 69"/>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 h="96">
                    <a:moveTo>
                      <a:pt x="68" y="47"/>
                    </a:moveTo>
                    <a:lnTo>
                      <a:pt x="69" y="42"/>
                    </a:lnTo>
                    <a:lnTo>
                      <a:pt x="64" y="32"/>
                    </a:lnTo>
                    <a:lnTo>
                      <a:pt x="66" y="27"/>
                    </a:lnTo>
                    <a:lnTo>
                      <a:pt x="61" y="22"/>
                    </a:lnTo>
                    <a:lnTo>
                      <a:pt x="57" y="16"/>
                    </a:lnTo>
                    <a:lnTo>
                      <a:pt x="58" y="11"/>
                    </a:lnTo>
                    <a:lnTo>
                      <a:pt x="53" y="6"/>
                    </a:lnTo>
                    <a:lnTo>
                      <a:pt x="49" y="5"/>
                    </a:lnTo>
                    <a:lnTo>
                      <a:pt x="40" y="0"/>
                    </a:lnTo>
                    <a:lnTo>
                      <a:pt x="35" y="0"/>
                    </a:lnTo>
                    <a:lnTo>
                      <a:pt x="31" y="0"/>
                    </a:lnTo>
                    <a:lnTo>
                      <a:pt x="25" y="4"/>
                    </a:lnTo>
                    <a:lnTo>
                      <a:pt x="20" y="3"/>
                    </a:lnTo>
                    <a:lnTo>
                      <a:pt x="15" y="7"/>
                    </a:lnTo>
                    <a:lnTo>
                      <a:pt x="15" y="13"/>
                    </a:lnTo>
                    <a:lnTo>
                      <a:pt x="9" y="18"/>
                    </a:lnTo>
                    <a:lnTo>
                      <a:pt x="3" y="27"/>
                    </a:lnTo>
                    <a:lnTo>
                      <a:pt x="3" y="32"/>
                    </a:lnTo>
                    <a:lnTo>
                      <a:pt x="2" y="37"/>
                    </a:lnTo>
                    <a:lnTo>
                      <a:pt x="2" y="47"/>
                    </a:lnTo>
                    <a:lnTo>
                      <a:pt x="1" y="51"/>
                    </a:lnTo>
                    <a:lnTo>
                      <a:pt x="0" y="62"/>
                    </a:lnTo>
                    <a:lnTo>
                      <a:pt x="5" y="67"/>
                    </a:lnTo>
                    <a:lnTo>
                      <a:pt x="5" y="73"/>
                    </a:lnTo>
                    <a:lnTo>
                      <a:pt x="9" y="77"/>
                    </a:lnTo>
                    <a:lnTo>
                      <a:pt x="12" y="83"/>
                    </a:lnTo>
                    <a:lnTo>
                      <a:pt x="17" y="89"/>
                    </a:lnTo>
                    <a:lnTo>
                      <a:pt x="21" y="94"/>
                    </a:lnTo>
                    <a:lnTo>
                      <a:pt x="26" y="94"/>
                    </a:lnTo>
                    <a:lnTo>
                      <a:pt x="31" y="94"/>
                    </a:lnTo>
                    <a:lnTo>
                      <a:pt x="35" y="96"/>
                    </a:lnTo>
                    <a:lnTo>
                      <a:pt x="41" y="91"/>
                    </a:lnTo>
                    <a:lnTo>
                      <a:pt x="45" y="91"/>
                    </a:lnTo>
                    <a:lnTo>
                      <a:pt x="51" y="87"/>
                    </a:lnTo>
                    <a:lnTo>
                      <a:pt x="55" y="82"/>
                    </a:lnTo>
                    <a:lnTo>
                      <a:pt x="61" y="77"/>
                    </a:lnTo>
                    <a:lnTo>
                      <a:pt x="61" y="72"/>
                    </a:lnTo>
                    <a:lnTo>
                      <a:pt x="67" y="63"/>
                    </a:lnTo>
                    <a:lnTo>
                      <a:pt x="68" y="57"/>
                    </a:lnTo>
                    <a:lnTo>
                      <a:pt x="68" y="47"/>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550" name="Freeform 407">
                <a:extLst>
                  <a:ext uri="{FF2B5EF4-FFF2-40B4-BE49-F238E27FC236}">
                    <a16:creationId xmlns:a16="http://schemas.microsoft.com/office/drawing/2014/main" id="{4AE13C01-3244-4F7C-8D6E-8F45D7B2FE3E}"/>
                  </a:ext>
                </a:extLst>
              </p:cNvPr>
              <p:cNvSpPr>
                <a:spLocks/>
              </p:cNvSpPr>
              <p:nvPr/>
            </p:nvSpPr>
            <p:spPr bwMode="auto">
              <a:xfrm>
                <a:off x="4757" y="1471"/>
                <a:ext cx="4" cy="5"/>
              </a:xfrm>
              <a:custGeom>
                <a:avLst/>
                <a:gdLst>
                  <a:gd name="T0" fmla="*/ 4 w 21"/>
                  <a:gd name="T1" fmla="*/ 4 h 26"/>
                  <a:gd name="T2" fmla="*/ 4 w 21"/>
                  <a:gd name="T3" fmla="*/ 3 h 26"/>
                  <a:gd name="T4" fmla="*/ 4 w 21"/>
                  <a:gd name="T5" fmla="*/ 2 h 26"/>
                  <a:gd name="T6" fmla="*/ 4 w 21"/>
                  <a:gd name="T7" fmla="*/ 1 h 26"/>
                  <a:gd name="T8" fmla="*/ 4 w 21"/>
                  <a:gd name="T9" fmla="*/ 0 h 26"/>
                  <a:gd name="T10" fmla="*/ 3 w 21"/>
                  <a:gd name="T11" fmla="*/ 0 h 26"/>
                  <a:gd name="T12" fmla="*/ 2 w 21"/>
                  <a:gd name="T13" fmla="*/ 0 h 26"/>
                  <a:gd name="T14" fmla="*/ 1 w 21"/>
                  <a:gd name="T15" fmla="*/ 0 h 26"/>
                  <a:gd name="T16" fmla="*/ 1 w 21"/>
                  <a:gd name="T17" fmla="*/ 1 h 26"/>
                  <a:gd name="T18" fmla="*/ 0 w 21"/>
                  <a:gd name="T19" fmla="*/ 1 h 26"/>
                  <a:gd name="T20" fmla="*/ 0 w 21"/>
                  <a:gd name="T21" fmla="*/ 2 h 26"/>
                  <a:gd name="T22" fmla="*/ 0 w 21"/>
                  <a:gd name="T23" fmla="*/ 3 h 26"/>
                  <a:gd name="T24" fmla="*/ 0 w 21"/>
                  <a:gd name="T25" fmla="*/ 4 h 26"/>
                  <a:gd name="T26" fmla="*/ 0 w 21"/>
                  <a:gd name="T27" fmla="*/ 5 h 26"/>
                  <a:gd name="T28" fmla="*/ 1 w 21"/>
                  <a:gd name="T29" fmla="*/ 5 h 26"/>
                  <a:gd name="T30" fmla="*/ 2 w 21"/>
                  <a:gd name="T31" fmla="*/ 5 h 26"/>
                  <a:gd name="T32" fmla="*/ 3 w 21"/>
                  <a:gd name="T33" fmla="*/ 5 h 26"/>
                  <a:gd name="T34" fmla="*/ 4 w 21"/>
                  <a:gd name="T35" fmla="*/ 4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6"/>
                  <a:gd name="T56" fmla="*/ 21 w 2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6">
                    <a:moveTo>
                      <a:pt x="19" y="21"/>
                    </a:moveTo>
                    <a:lnTo>
                      <a:pt x="20" y="17"/>
                    </a:lnTo>
                    <a:lnTo>
                      <a:pt x="20" y="11"/>
                    </a:lnTo>
                    <a:lnTo>
                      <a:pt x="21" y="7"/>
                    </a:lnTo>
                    <a:lnTo>
                      <a:pt x="21" y="1"/>
                    </a:lnTo>
                    <a:lnTo>
                      <a:pt x="17" y="1"/>
                    </a:lnTo>
                    <a:lnTo>
                      <a:pt x="12" y="1"/>
                    </a:lnTo>
                    <a:lnTo>
                      <a:pt x="7" y="0"/>
                    </a:lnTo>
                    <a:lnTo>
                      <a:pt x="7" y="6"/>
                    </a:lnTo>
                    <a:lnTo>
                      <a:pt x="2" y="4"/>
                    </a:lnTo>
                    <a:lnTo>
                      <a:pt x="1" y="10"/>
                    </a:lnTo>
                    <a:lnTo>
                      <a:pt x="1" y="15"/>
                    </a:lnTo>
                    <a:lnTo>
                      <a:pt x="1" y="20"/>
                    </a:lnTo>
                    <a:lnTo>
                      <a:pt x="0" y="25"/>
                    </a:lnTo>
                    <a:lnTo>
                      <a:pt x="4" y="25"/>
                    </a:lnTo>
                    <a:lnTo>
                      <a:pt x="10" y="26"/>
                    </a:lnTo>
                    <a:lnTo>
                      <a:pt x="15" y="26"/>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551" name="Freeform 408">
                <a:extLst>
                  <a:ext uri="{FF2B5EF4-FFF2-40B4-BE49-F238E27FC236}">
                    <a16:creationId xmlns:a16="http://schemas.microsoft.com/office/drawing/2014/main" id="{A2B7A53E-4C3D-4866-A96F-4DA7DD168118}"/>
                  </a:ext>
                </a:extLst>
              </p:cNvPr>
              <p:cNvSpPr>
                <a:spLocks/>
              </p:cNvSpPr>
              <p:nvPr/>
            </p:nvSpPr>
            <p:spPr bwMode="auto">
              <a:xfrm>
                <a:off x="4757" y="1471"/>
                <a:ext cx="4" cy="5"/>
              </a:xfrm>
              <a:custGeom>
                <a:avLst/>
                <a:gdLst>
                  <a:gd name="T0" fmla="*/ 4 w 21"/>
                  <a:gd name="T1" fmla="*/ 4 h 26"/>
                  <a:gd name="T2" fmla="*/ 4 w 21"/>
                  <a:gd name="T3" fmla="*/ 3 h 26"/>
                  <a:gd name="T4" fmla="*/ 4 w 21"/>
                  <a:gd name="T5" fmla="*/ 2 h 26"/>
                  <a:gd name="T6" fmla="*/ 4 w 21"/>
                  <a:gd name="T7" fmla="*/ 1 h 26"/>
                  <a:gd name="T8" fmla="*/ 4 w 21"/>
                  <a:gd name="T9" fmla="*/ 0 h 26"/>
                  <a:gd name="T10" fmla="*/ 3 w 21"/>
                  <a:gd name="T11" fmla="*/ 0 h 26"/>
                  <a:gd name="T12" fmla="*/ 2 w 21"/>
                  <a:gd name="T13" fmla="*/ 0 h 26"/>
                  <a:gd name="T14" fmla="*/ 1 w 21"/>
                  <a:gd name="T15" fmla="*/ 0 h 26"/>
                  <a:gd name="T16" fmla="*/ 1 w 21"/>
                  <a:gd name="T17" fmla="*/ 1 h 26"/>
                  <a:gd name="T18" fmla="*/ 0 w 21"/>
                  <a:gd name="T19" fmla="*/ 1 h 26"/>
                  <a:gd name="T20" fmla="*/ 0 w 21"/>
                  <a:gd name="T21" fmla="*/ 2 h 26"/>
                  <a:gd name="T22" fmla="*/ 0 w 21"/>
                  <a:gd name="T23" fmla="*/ 3 h 26"/>
                  <a:gd name="T24" fmla="*/ 0 w 21"/>
                  <a:gd name="T25" fmla="*/ 4 h 26"/>
                  <a:gd name="T26" fmla="*/ 0 w 21"/>
                  <a:gd name="T27" fmla="*/ 5 h 26"/>
                  <a:gd name="T28" fmla="*/ 1 w 21"/>
                  <a:gd name="T29" fmla="*/ 5 h 26"/>
                  <a:gd name="T30" fmla="*/ 2 w 21"/>
                  <a:gd name="T31" fmla="*/ 5 h 26"/>
                  <a:gd name="T32" fmla="*/ 3 w 21"/>
                  <a:gd name="T33" fmla="*/ 5 h 26"/>
                  <a:gd name="T34" fmla="*/ 4 w 21"/>
                  <a:gd name="T35" fmla="*/ 4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6"/>
                  <a:gd name="T56" fmla="*/ 21 w 2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6">
                    <a:moveTo>
                      <a:pt x="19" y="21"/>
                    </a:moveTo>
                    <a:lnTo>
                      <a:pt x="20" y="17"/>
                    </a:lnTo>
                    <a:lnTo>
                      <a:pt x="20" y="11"/>
                    </a:lnTo>
                    <a:lnTo>
                      <a:pt x="21" y="7"/>
                    </a:lnTo>
                    <a:lnTo>
                      <a:pt x="21" y="1"/>
                    </a:lnTo>
                    <a:lnTo>
                      <a:pt x="17" y="1"/>
                    </a:lnTo>
                    <a:lnTo>
                      <a:pt x="12" y="1"/>
                    </a:lnTo>
                    <a:lnTo>
                      <a:pt x="7" y="0"/>
                    </a:lnTo>
                    <a:lnTo>
                      <a:pt x="7" y="6"/>
                    </a:lnTo>
                    <a:lnTo>
                      <a:pt x="2" y="4"/>
                    </a:lnTo>
                    <a:lnTo>
                      <a:pt x="1" y="10"/>
                    </a:lnTo>
                    <a:lnTo>
                      <a:pt x="1" y="15"/>
                    </a:lnTo>
                    <a:lnTo>
                      <a:pt x="1" y="20"/>
                    </a:lnTo>
                    <a:lnTo>
                      <a:pt x="0" y="25"/>
                    </a:lnTo>
                    <a:lnTo>
                      <a:pt x="4" y="25"/>
                    </a:lnTo>
                    <a:lnTo>
                      <a:pt x="10" y="26"/>
                    </a:lnTo>
                    <a:lnTo>
                      <a:pt x="15" y="26"/>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27656" name="Group 610">
              <a:extLst>
                <a:ext uri="{FF2B5EF4-FFF2-40B4-BE49-F238E27FC236}">
                  <a16:creationId xmlns:a16="http://schemas.microsoft.com/office/drawing/2014/main" id="{0D792378-49C9-4BCD-A5C4-984E13903852}"/>
                </a:ext>
              </a:extLst>
            </p:cNvPr>
            <p:cNvGrpSpPr>
              <a:grpSpLocks/>
            </p:cNvGrpSpPr>
            <p:nvPr/>
          </p:nvGrpSpPr>
          <p:grpSpPr bwMode="auto">
            <a:xfrm>
              <a:off x="4756" y="913"/>
              <a:ext cx="109" cy="751"/>
              <a:chOff x="4756" y="913"/>
              <a:chExt cx="109" cy="751"/>
            </a:xfrm>
          </p:grpSpPr>
          <p:sp>
            <p:nvSpPr>
              <p:cNvPr id="28152" name="Freeform 410">
                <a:extLst>
                  <a:ext uri="{FF2B5EF4-FFF2-40B4-BE49-F238E27FC236}">
                    <a16:creationId xmlns:a16="http://schemas.microsoft.com/office/drawing/2014/main" id="{94B4C9AF-ABC7-405B-8B7C-DE7352C34E5D}"/>
                  </a:ext>
                </a:extLst>
              </p:cNvPr>
              <p:cNvSpPr>
                <a:spLocks/>
              </p:cNvSpPr>
              <p:nvPr/>
            </p:nvSpPr>
            <p:spPr bwMode="auto">
              <a:xfrm>
                <a:off x="4779" y="1518"/>
                <a:ext cx="5" cy="5"/>
              </a:xfrm>
              <a:custGeom>
                <a:avLst/>
                <a:gdLst>
                  <a:gd name="T0" fmla="*/ 5 w 21"/>
                  <a:gd name="T1" fmla="*/ 3 h 26"/>
                  <a:gd name="T2" fmla="*/ 5 w 21"/>
                  <a:gd name="T3" fmla="*/ 2 h 26"/>
                  <a:gd name="T4" fmla="*/ 5 w 21"/>
                  <a:gd name="T5" fmla="*/ 1 h 26"/>
                  <a:gd name="T6" fmla="*/ 5 w 21"/>
                  <a:gd name="T7" fmla="*/ 0 h 26"/>
                  <a:gd name="T8" fmla="*/ 4 w 21"/>
                  <a:gd name="T9" fmla="*/ 0 h 26"/>
                  <a:gd name="T10" fmla="*/ 3 w 21"/>
                  <a:gd name="T11" fmla="*/ 0 h 26"/>
                  <a:gd name="T12" fmla="*/ 2 w 21"/>
                  <a:gd name="T13" fmla="*/ 0 h 26"/>
                  <a:gd name="T14" fmla="*/ 2 w 21"/>
                  <a:gd name="T15" fmla="*/ 1 h 26"/>
                  <a:gd name="T16" fmla="*/ 0 w 21"/>
                  <a:gd name="T17" fmla="*/ 1 h 26"/>
                  <a:gd name="T18" fmla="*/ 0 w 21"/>
                  <a:gd name="T19" fmla="*/ 2 h 26"/>
                  <a:gd name="T20" fmla="*/ 0 w 21"/>
                  <a:gd name="T21" fmla="*/ 3 h 26"/>
                  <a:gd name="T22" fmla="*/ 0 w 21"/>
                  <a:gd name="T23" fmla="*/ 4 h 26"/>
                  <a:gd name="T24" fmla="*/ 0 w 21"/>
                  <a:gd name="T25" fmla="*/ 5 h 26"/>
                  <a:gd name="T26" fmla="*/ 1 w 21"/>
                  <a:gd name="T27" fmla="*/ 5 h 26"/>
                  <a:gd name="T28" fmla="*/ 2 w 21"/>
                  <a:gd name="T29" fmla="*/ 5 h 26"/>
                  <a:gd name="T30" fmla="*/ 3 w 21"/>
                  <a:gd name="T31" fmla="*/ 5 h 26"/>
                  <a:gd name="T32" fmla="*/ 3 w 21"/>
                  <a:gd name="T33" fmla="*/ 4 h 26"/>
                  <a:gd name="T34" fmla="*/ 5 w 21"/>
                  <a:gd name="T35" fmla="*/ 4 h 26"/>
                  <a:gd name="T36" fmla="*/ 5 w 21"/>
                  <a:gd name="T37" fmla="*/ 3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26"/>
                  <a:gd name="T59" fmla="*/ 21 w 21"/>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26">
                    <a:moveTo>
                      <a:pt x="20" y="15"/>
                    </a:moveTo>
                    <a:lnTo>
                      <a:pt x="20" y="11"/>
                    </a:lnTo>
                    <a:lnTo>
                      <a:pt x="21" y="5"/>
                    </a:lnTo>
                    <a:lnTo>
                      <a:pt x="21" y="1"/>
                    </a:lnTo>
                    <a:lnTo>
                      <a:pt x="17" y="1"/>
                    </a:lnTo>
                    <a:lnTo>
                      <a:pt x="12" y="0"/>
                    </a:lnTo>
                    <a:lnTo>
                      <a:pt x="8" y="0"/>
                    </a:lnTo>
                    <a:lnTo>
                      <a:pt x="7" y="4"/>
                    </a:lnTo>
                    <a:lnTo>
                      <a:pt x="2" y="4"/>
                    </a:lnTo>
                    <a:lnTo>
                      <a:pt x="2" y="9"/>
                    </a:lnTo>
                    <a:lnTo>
                      <a:pt x="1" y="14"/>
                    </a:lnTo>
                    <a:lnTo>
                      <a:pt x="1" y="19"/>
                    </a:lnTo>
                    <a:lnTo>
                      <a:pt x="0" y="24"/>
                    </a:lnTo>
                    <a:lnTo>
                      <a:pt x="5" y="24"/>
                    </a:lnTo>
                    <a:lnTo>
                      <a:pt x="10" y="24"/>
                    </a:lnTo>
                    <a:lnTo>
                      <a:pt x="14" y="26"/>
                    </a:lnTo>
                    <a:lnTo>
                      <a:pt x="14" y="20"/>
                    </a:lnTo>
                    <a:lnTo>
                      <a:pt x="19" y="21"/>
                    </a:lnTo>
                    <a:lnTo>
                      <a:pt x="20" y="15"/>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153" name="Freeform 411">
                <a:extLst>
                  <a:ext uri="{FF2B5EF4-FFF2-40B4-BE49-F238E27FC236}">
                    <a16:creationId xmlns:a16="http://schemas.microsoft.com/office/drawing/2014/main" id="{06ABC37F-8E3C-4261-AC31-DE511B60A3CF}"/>
                  </a:ext>
                </a:extLst>
              </p:cNvPr>
              <p:cNvSpPr>
                <a:spLocks/>
              </p:cNvSpPr>
              <p:nvPr/>
            </p:nvSpPr>
            <p:spPr bwMode="auto">
              <a:xfrm>
                <a:off x="4779" y="1518"/>
                <a:ext cx="5" cy="5"/>
              </a:xfrm>
              <a:custGeom>
                <a:avLst/>
                <a:gdLst>
                  <a:gd name="T0" fmla="*/ 5 w 21"/>
                  <a:gd name="T1" fmla="*/ 3 h 26"/>
                  <a:gd name="T2" fmla="*/ 5 w 21"/>
                  <a:gd name="T3" fmla="*/ 2 h 26"/>
                  <a:gd name="T4" fmla="*/ 5 w 21"/>
                  <a:gd name="T5" fmla="*/ 1 h 26"/>
                  <a:gd name="T6" fmla="*/ 5 w 21"/>
                  <a:gd name="T7" fmla="*/ 0 h 26"/>
                  <a:gd name="T8" fmla="*/ 4 w 21"/>
                  <a:gd name="T9" fmla="*/ 0 h 26"/>
                  <a:gd name="T10" fmla="*/ 3 w 21"/>
                  <a:gd name="T11" fmla="*/ 0 h 26"/>
                  <a:gd name="T12" fmla="*/ 2 w 21"/>
                  <a:gd name="T13" fmla="*/ 0 h 26"/>
                  <a:gd name="T14" fmla="*/ 2 w 21"/>
                  <a:gd name="T15" fmla="*/ 1 h 26"/>
                  <a:gd name="T16" fmla="*/ 0 w 21"/>
                  <a:gd name="T17" fmla="*/ 1 h 26"/>
                  <a:gd name="T18" fmla="*/ 0 w 21"/>
                  <a:gd name="T19" fmla="*/ 2 h 26"/>
                  <a:gd name="T20" fmla="*/ 0 w 21"/>
                  <a:gd name="T21" fmla="*/ 3 h 26"/>
                  <a:gd name="T22" fmla="*/ 0 w 21"/>
                  <a:gd name="T23" fmla="*/ 4 h 26"/>
                  <a:gd name="T24" fmla="*/ 0 w 21"/>
                  <a:gd name="T25" fmla="*/ 5 h 26"/>
                  <a:gd name="T26" fmla="*/ 1 w 21"/>
                  <a:gd name="T27" fmla="*/ 5 h 26"/>
                  <a:gd name="T28" fmla="*/ 2 w 21"/>
                  <a:gd name="T29" fmla="*/ 5 h 26"/>
                  <a:gd name="T30" fmla="*/ 3 w 21"/>
                  <a:gd name="T31" fmla="*/ 5 h 26"/>
                  <a:gd name="T32" fmla="*/ 3 w 21"/>
                  <a:gd name="T33" fmla="*/ 4 h 26"/>
                  <a:gd name="T34" fmla="*/ 5 w 21"/>
                  <a:gd name="T35" fmla="*/ 4 h 26"/>
                  <a:gd name="T36" fmla="*/ 5 w 21"/>
                  <a:gd name="T37" fmla="*/ 3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26"/>
                  <a:gd name="T59" fmla="*/ 21 w 21"/>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26">
                    <a:moveTo>
                      <a:pt x="20" y="15"/>
                    </a:moveTo>
                    <a:lnTo>
                      <a:pt x="20" y="11"/>
                    </a:lnTo>
                    <a:lnTo>
                      <a:pt x="21" y="5"/>
                    </a:lnTo>
                    <a:lnTo>
                      <a:pt x="21" y="1"/>
                    </a:lnTo>
                    <a:lnTo>
                      <a:pt x="17" y="1"/>
                    </a:lnTo>
                    <a:lnTo>
                      <a:pt x="12" y="0"/>
                    </a:lnTo>
                    <a:lnTo>
                      <a:pt x="8" y="0"/>
                    </a:lnTo>
                    <a:lnTo>
                      <a:pt x="7" y="4"/>
                    </a:lnTo>
                    <a:lnTo>
                      <a:pt x="2" y="4"/>
                    </a:lnTo>
                    <a:lnTo>
                      <a:pt x="2" y="9"/>
                    </a:lnTo>
                    <a:lnTo>
                      <a:pt x="1" y="14"/>
                    </a:lnTo>
                    <a:lnTo>
                      <a:pt x="1" y="19"/>
                    </a:lnTo>
                    <a:lnTo>
                      <a:pt x="0" y="24"/>
                    </a:lnTo>
                    <a:lnTo>
                      <a:pt x="5" y="24"/>
                    </a:lnTo>
                    <a:lnTo>
                      <a:pt x="10" y="24"/>
                    </a:lnTo>
                    <a:lnTo>
                      <a:pt x="14" y="26"/>
                    </a:lnTo>
                    <a:lnTo>
                      <a:pt x="14" y="20"/>
                    </a:lnTo>
                    <a:lnTo>
                      <a:pt x="19" y="21"/>
                    </a:lnTo>
                    <a:lnTo>
                      <a:pt x="20" y="15"/>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154" name="Freeform 412">
                <a:extLst>
                  <a:ext uri="{FF2B5EF4-FFF2-40B4-BE49-F238E27FC236}">
                    <a16:creationId xmlns:a16="http://schemas.microsoft.com/office/drawing/2014/main" id="{D4514A2D-A07D-4996-9BE5-AF85054B4B02}"/>
                  </a:ext>
                </a:extLst>
              </p:cNvPr>
              <p:cNvSpPr>
                <a:spLocks/>
              </p:cNvSpPr>
              <p:nvPr/>
            </p:nvSpPr>
            <p:spPr bwMode="auto">
              <a:xfrm>
                <a:off x="4766" y="1545"/>
                <a:ext cx="4" cy="6"/>
              </a:xfrm>
              <a:custGeom>
                <a:avLst/>
                <a:gdLst>
                  <a:gd name="T0" fmla="*/ 4 w 20"/>
                  <a:gd name="T1" fmla="*/ 4 h 31"/>
                  <a:gd name="T2" fmla="*/ 4 w 20"/>
                  <a:gd name="T3" fmla="*/ 3 h 31"/>
                  <a:gd name="T4" fmla="*/ 4 w 20"/>
                  <a:gd name="T5" fmla="*/ 2 h 31"/>
                  <a:gd name="T6" fmla="*/ 4 w 20"/>
                  <a:gd name="T7" fmla="*/ 1 h 31"/>
                  <a:gd name="T8" fmla="*/ 3 w 20"/>
                  <a:gd name="T9" fmla="*/ 0 h 31"/>
                  <a:gd name="T10" fmla="*/ 2 w 20"/>
                  <a:gd name="T11" fmla="*/ 0 h 31"/>
                  <a:gd name="T12" fmla="*/ 1 w 20"/>
                  <a:gd name="T13" fmla="*/ 1 h 31"/>
                  <a:gd name="T14" fmla="*/ 0 w 20"/>
                  <a:gd name="T15" fmla="*/ 2 h 31"/>
                  <a:gd name="T16" fmla="*/ 0 w 20"/>
                  <a:gd name="T17" fmla="*/ 3 h 31"/>
                  <a:gd name="T18" fmla="*/ 0 w 20"/>
                  <a:gd name="T19" fmla="*/ 4 h 31"/>
                  <a:gd name="T20" fmla="*/ 0 w 20"/>
                  <a:gd name="T21" fmla="*/ 5 h 31"/>
                  <a:gd name="T22" fmla="*/ 1 w 20"/>
                  <a:gd name="T23" fmla="*/ 5 h 31"/>
                  <a:gd name="T24" fmla="*/ 1 w 20"/>
                  <a:gd name="T25" fmla="*/ 6 h 31"/>
                  <a:gd name="T26" fmla="*/ 2 w 20"/>
                  <a:gd name="T27" fmla="*/ 6 h 31"/>
                  <a:gd name="T28" fmla="*/ 2 w 20"/>
                  <a:gd name="T29" fmla="*/ 5 h 31"/>
                  <a:gd name="T30" fmla="*/ 3 w 20"/>
                  <a:gd name="T31" fmla="*/ 5 h 31"/>
                  <a:gd name="T32" fmla="*/ 4 w 20"/>
                  <a:gd name="T33" fmla="*/ 4 h 3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1"/>
                  <a:gd name="T53" fmla="*/ 20 w 20"/>
                  <a:gd name="T54" fmla="*/ 31 h 3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1">
                    <a:moveTo>
                      <a:pt x="19" y="20"/>
                    </a:moveTo>
                    <a:lnTo>
                      <a:pt x="19" y="16"/>
                    </a:lnTo>
                    <a:lnTo>
                      <a:pt x="20" y="11"/>
                    </a:lnTo>
                    <a:lnTo>
                      <a:pt x="20" y="6"/>
                    </a:lnTo>
                    <a:lnTo>
                      <a:pt x="16" y="0"/>
                    </a:lnTo>
                    <a:lnTo>
                      <a:pt x="11" y="0"/>
                    </a:lnTo>
                    <a:lnTo>
                      <a:pt x="7" y="5"/>
                    </a:lnTo>
                    <a:lnTo>
                      <a:pt x="1" y="9"/>
                    </a:lnTo>
                    <a:lnTo>
                      <a:pt x="1" y="15"/>
                    </a:lnTo>
                    <a:lnTo>
                      <a:pt x="0" y="19"/>
                    </a:lnTo>
                    <a:lnTo>
                      <a:pt x="0" y="24"/>
                    </a:lnTo>
                    <a:lnTo>
                      <a:pt x="4" y="25"/>
                    </a:lnTo>
                    <a:lnTo>
                      <a:pt x="4" y="30"/>
                    </a:lnTo>
                    <a:lnTo>
                      <a:pt x="9" y="31"/>
                    </a:lnTo>
                    <a:lnTo>
                      <a:pt x="9" y="25"/>
                    </a:lnTo>
                    <a:lnTo>
                      <a:pt x="13" y="25"/>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155" name="Freeform 413">
                <a:extLst>
                  <a:ext uri="{FF2B5EF4-FFF2-40B4-BE49-F238E27FC236}">
                    <a16:creationId xmlns:a16="http://schemas.microsoft.com/office/drawing/2014/main" id="{C7799A7E-B0FB-42DF-BEAE-F5FBB80763A8}"/>
                  </a:ext>
                </a:extLst>
              </p:cNvPr>
              <p:cNvSpPr>
                <a:spLocks/>
              </p:cNvSpPr>
              <p:nvPr/>
            </p:nvSpPr>
            <p:spPr bwMode="auto">
              <a:xfrm>
                <a:off x="4766" y="1545"/>
                <a:ext cx="4" cy="6"/>
              </a:xfrm>
              <a:custGeom>
                <a:avLst/>
                <a:gdLst>
                  <a:gd name="T0" fmla="*/ 4 w 20"/>
                  <a:gd name="T1" fmla="*/ 4 h 31"/>
                  <a:gd name="T2" fmla="*/ 4 w 20"/>
                  <a:gd name="T3" fmla="*/ 3 h 31"/>
                  <a:gd name="T4" fmla="*/ 4 w 20"/>
                  <a:gd name="T5" fmla="*/ 2 h 31"/>
                  <a:gd name="T6" fmla="*/ 4 w 20"/>
                  <a:gd name="T7" fmla="*/ 1 h 31"/>
                  <a:gd name="T8" fmla="*/ 3 w 20"/>
                  <a:gd name="T9" fmla="*/ 0 h 31"/>
                  <a:gd name="T10" fmla="*/ 2 w 20"/>
                  <a:gd name="T11" fmla="*/ 0 h 31"/>
                  <a:gd name="T12" fmla="*/ 1 w 20"/>
                  <a:gd name="T13" fmla="*/ 1 h 31"/>
                  <a:gd name="T14" fmla="*/ 0 w 20"/>
                  <a:gd name="T15" fmla="*/ 2 h 31"/>
                  <a:gd name="T16" fmla="*/ 0 w 20"/>
                  <a:gd name="T17" fmla="*/ 3 h 31"/>
                  <a:gd name="T18" fmla="*/ 0 w 20"/>
                  <a:gd name="T19" fmla="*/ 4 h 31"/>
                  <a:gd name="T20" fmla="*/ 0 w 20"/>
                  <a:gd name="T21" fmla="*/ 5 h 31"/>
                  <a:gd name="T22" fmla="*/ 1 w 20"/>
                  <a:gd name="T23" fmla="*/ 5 h 31"/>
                  <a:gd name="T24" fmla="*/ 1 w 20"/>
                  <a:gd name="T25" fmla="*/ 6 h 31"/>
                  <a:gd name="T26" fmla="*/ 2 w 20"/>
                  <a:gd name="T27" fmla="*/ 6 h 31"/>
                  <a:gd name="T28" fmla="*/ 2 w 20"/>
                  <a:gd name="T29" fmla="*/ 5 h 31"/>
                  <a:gd name="T30" fmla="*/ 3 w 20"/>
                  <a:gd name="T31" fmla="*/ 5 h 31"/>
                  <a:gd name="T32" fmla="*/ 4 w 20"/>
                  <a:gd name="T33" fmla="*/ 4 h 3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1"/>
                  <a:gd name="T53" fmla="*/ 20 w 20"/>
                  <a:gd name="T54" fmla="*/ 31 h 3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1">
                    <a:moveTo>
                      <a:pt x="19" y="20"/>
                    </a:moveTo>
                    <a:lnTo>
                      <a:pt x="19" y="16"/>
                    </a:lnTo>
                    <a:lnTo>
                      <a:pt x="20" y="11"/>
                    </a:lnTo>
                    <a:lnTo>
                      <a:pt x="20" y="6"/>
                    </a:lnTo>
                    <a:lnTo>
                      <a:pt x="16" y="0"/>
                    </a:lnTo>
                    <a:lnTo>
                      <a:pt x="11" y="0"/>
                    </a:lnTo>
                    <a:lnTo>
                      <a:pt x="7" y="5"/>
                    </a:lnTo>
                    <a:lnTo>
                      <a:pt x="1" y="9"/>
                    </a:lnTo>
                    <a:lnTo>
                      <a:pt x="1" y="15"/>
                    </a:lnTo>
                    <a:lnTo>
                      <a:pt x="0" y="19"/>
                    </a:lnTo>
                    <a:lnTo>
                      <a:pt x="0" y="24"/>
                    </a:lnTo>
                    <a:lnTo>
                      <a:pt x="4" y="25"/>
                    </a:lnTo>
                    <a:lnTo>
                      <a:pt x="4" y="30"/>
                    </a:lnTo>
                    <a:lnTo>
                      <a:pt x="9" y="31"/>
                    </a:lnTo>
                    <a:lnTo>
                      <a:pt x="9" y="25"/>
                    </a:lnTo>
                    <a:lnTo>
                      <a:pt x="13" y="25"/>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156" name="Freeform 414">
                <a:extLst>
                  <a:ext uri="{FF2B5EF4-FFF2-40B4-BE49-F238E27FC236}">
                    <a16:creationId xmlns:a16="http://schemas.microsoft.com/office/drawing/2014/main" id="{4094B307-BBBA-436B-854D-D3F9D4BC6FFF}"/>
                  </a:ext>
                </a:extLst>
              </p:cNvPr>
              <p:cNvSpPr>
                <a:spLocks/>
              </p:cNvSpPr>
              <p:nvPr/>
            </p:nvSpPr>
            <p:spPr bwMode="auto">
              <a:xfrm>
                <a:off x="4776" y="1479"/>
                <a:ext cx="4" cy="5"/>
              </a:xfrm>
              <a:custGeom>
                <a:avLst/>
                <a:gdLst>
                  <a:gd name="T0" fmla="*/ 4 w 24"/>
                  <a:gd name="T1" fmla="*/ 3 h 26"/>
                  <a:gd name="T2" fmla="*/ 4 w 24"/>
                  <a:gd name="T3" fmla="*/ 2 h 26"/>
                  <a:gd name="T4" fmla="*/ 4 w 24"/>
                  <a:gd name="T5" fmla="*/ 1 h 26"/>
                  <a:gd name="T6" fmla="*/ 4 w 24"/>
                  <a:gd name="T7" fmla="*/ 0 h 26"/>
                  <a:gd name="T8" fmla="*/ 3 w 24"/>
                  <a:gd name="T9" fmla="*/ 0 h 26"/>
                  <a:gd name="T10" fmla="*/ 3 w 24"/>
                  <a:gd name="T11" fmla="*/ 0 h 26"/>
                  <a:gd name="T12" fmla="*/ 2 w 24"/>
                  <a:gd name="T13" fmla="*/ 0 h 26"/>
                  <a:gd name="T14" fmla="*/ 1 w 24"/>
                  <a:gd name="T15" fmla="*/ 1 h 26"/>
                  <a:gd name="T16" fmla="*/ 1 w 24"/>
                  <a:gd name="T17" fmla="*/ 2 h 26"/>
                  <a:gd name="T18" fmla="*/ 0 w 24"/>
                  <a:gd name="T19" fmla="*/ 3 h 26"/>
                  <a:gd name="T20" fmla="*/ 1 w 24"/>
                  <a:gd name="T21" fmla="*/ 3 h 26"/>
                  <a:gd name="T22" fmla="*/ 1 w 24"/>
                  <a:gd name="T23" fmla="*/ 4 h 26"/>
                  <a:gd name="T24" fmla="*/ 1 w 24"/>
                  <a:gd name="T25" fmla="*/ 5 h 26"/>
                  <a:gd name="T26" fmla="*/ 2 w 24"/>
                  <a:gd name="T27" fmla="*/ 5 h 26"/>
                  <a:gd name="T28" fmla="*/ 2 w 24"/>
                  <a:gd name="T29" fmla="*/ 5 h 26"/>
                  <a:gd name="T30" fmla="*/ 3 w 24"/>
                  <a:gd name="T31" fmla="*/ 5 h 26"/>
                  <a:gd name="T32" fmla="*/ 3 w 24"/>
                  <a:gd name="T33" fmla="*/ 4 h 26"/>
                  <a:gd name="T34" fmla="*/ 4 w 24"/>
                  <a:gd name="T35" fmla="*/ 3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4"/>
                  <a:gd name="T55" fmla="*/ 0 h 26"/>
                  <a:gd name="T56" fmla="*/ 24 w 24"/>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4" h="26">
                    <a:moveTo>
                      <a:pt x="23" y="17"/>
                    </a:moveTo>
                    <a:lnTo>
                      <a:pt x="23" y="12"/>
                    </a:lnTo>
                    <a:lnTo>
                      <a:pt x="24" y="7"/>
                    </a:lnTo>
                    <a:lnTo>
                      <a:pt x="24" y="1"/>
                    </a:lnTo>
                    <a:lnTo>
                      <a:pt x="20" y="1"/>
                    </a:lnTo>
                    <a:lnTo>
                      <a:pt x="15" y="1"/>
                    </a:lnTo>
                    <a:lnTo>
                      <a:pt x="11" y="0"/>
                    </a:lnTo>
                    <a:lnTo>
                      <a:pt x="5" y="5"/>
                    </a:lnTo>
                    <a:lnTo>
                      <a:pt x="5" y="10"/>
                    </a:lnTo>
                    <a:lnTo>
                      <a:pt x="0" y="15"/>
                    </a:lnTo>
                    <a:lnTo>
                      <a:pt x="4" y="15"/>
                    </a:lnTo>
                    <a:lnTo>
                      <a:pt x="4" y="21"/>
                    </a:lnTo>
                    <a:lnTo>
                      <a:pt x="3" y="25"/>
                    </a:lnTo>
                    <a:lnTo>
                      <a:pt x="9" y="25"/>
                    </a:lnTo>
                    <a:lnTo>
                      <a:pt x="13" y="26"/>
                    </a:lnTo>
                    <a:lnTo>
                      <a:pt x="18" y="26"/>
                    </a:lnTo>
                    <a:lnTo>
                      <a:pt x="18" y="22"/>
                    </a:lnTo>
                    <a:lnTo>
                      <a:pt x="23"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157" name="Freeform 415">
                <a:extLst>
                  <a:ext uri="{FF2B5EF4-FFF2-40B4-BE49-F238E27FC236}">
                    <a16:creationId xmlns:a16="http://schemas.microsoft.com/office/drawing/2014/main" id="{D7C3D098-7290-4B7C-A958-4D3A2B5240CC}"/>
                  </a:ext>
                </a:extLst>
              </p:cNvPr>
              <p:cNvSpPr>
                <a:spLocks/>
              </p:cNvSpPr>
              <p:nvPr/>
            </p:nvSpPr>
            <p:spPr bwMode="auto">
              <a:xfrm>
                <a:off x="4776" y="1479"/>
                <a:ext cx="4" cy="5"/>
              </a:xfrm>
              <a:custGeom>
                <a:avLst/>
                <a:gdLst>
                  <a:gd name="T0" fmla="*/ 4 w 24"/>
                  <a:gd name="T1" fmla="*/ 3 h 26"/>
                  <a:gd name="T2" fmla="*/ 4 w 24"/>
                  <a:gd name="T3" fmla="*/ 2 h 26"/>
                  <a:gd name="T4" fmla="*/ 4 w 24"/>
                  <a:gd name="T5" fmla="*/ 1 h 26"/>
                  <a:gd name="T6" fmla="*/ 4 w 24"/>
                  <a:gd name="T7" fmla="*/ 0 h 26"/>
                  <a:gd name="T8" fmla="*/ 3 w 24"/>
                  <a:gd name="T9" fmla="*/ 0 h 26"/>
                  <a:gd name="T10" fmla="*/ 3 w 24"/>
                  <a:gd name="T11" fmla="*/ 0 h 26"/>
                  <a:gd name="T12" fmla="*/ 2 w 24"/>
                  <a:gd name="T13" fmla="*/ 0 h 26"/>
                  <a:gd name="T14" fmla="*/ 1 w 24"/>
                  <a:gd name="T15" fmla="*/ 1 h 26"/>
                  <a:gd name="T16" fmla="*/ 1 w 24"/>
                  <a:gd name="T17" fmla="*/ 2 h 26"/>
                  <a:gd name="T18" fmla="*/ 0 w 24"/>
                  <a:gd name="T19" fmla="*/ 3 h 26"/>
                  <a:gd name="T20" fmla="*/ 1 w 24"/>
                  <a:gd name="T21" fmla="*/ 3 h 26"/>
                  <a:gd name="T22" fmla="*/ 1 w 24"/>
                  <a:gd name="T23" fmla="*/ 4 h 26"/>
                  <a:gd name="T24" fmla="*/ 1 w 24"/>
                  <a:gd name="T25" fmla="*/ 5 h 26"/>
                  <a:gd name="T26" fmla="*/ 2 w 24"/>
                  <a:gd name="T27" fmla="*/ 5 h 26"/>
                  <a:gd name="T28" fmla="*/ 2 w 24"/>
                  <a:gd name="T29" fmla="*/ 5 h 26"/>
                  <a:gd name="T30" fmla="*/ 3 w 24"/>
                  <a:gd name="T31" fmla="*/ 5 h 26"/>
                  <a:gd name="T32" fmla="*/ 3 w 24"/>
                  <a:gd name="T33" fmla="*/ 4 h 26"/>
                  <a:gd name="T34" fmla="*/ 4 w 24"/>
                  <a:gd name="T35" fmla="*/ 3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4"/>
                  <a:gd name="T55" fmla="*/ 0 h 26"/>
                  <a:gd name="T56" fmla="*/ 24 w 24"/>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4" h="26">
                    <a:moveTo>
                      <a:pt x="23" y="17"/>
                    </a:moveTo>
                    <a:lnTo>
                      <a:pt x="23" y="12"/>
                    </a:lnTo>
                    <a:lnTo>
                      <a:pt x="24" y="7"/>
                    </a:lnTo>
                    <a:lnTo>
                      <a:pt x="24" y="1"/>
                    </a:lnTo>
                    <a:lnTo>
                      <a:pt x="20" y="1"/>
                    </a:lnTo>
                    <a:lnTo>
                      <a:pt x="15" y="1"/>
                    </a:lnTo>
                    <a:lnTo>
                      <a:pt x="11" y="0"/>
                    </a:lnTo>
                    <a:lnTo>
                      <a:pt x="5" y="5"/>
                    </a:lnTo>
                    <a:lnTo>
                      <a:pt x="5" y="10"/>
                    </a:lnTo>
                    <a:lnTo>
                      <a:pt x="0" y="15"/>
                    </a:lnTo>
                    <a:lnTo>
                      <a:pt x="4" y="15"/>
                    </a:lnTo>
                    <a:lnTo>
                      <a:pt x="4" y="21"/>
                    </a:lnTo>
                    <a:lnTo>
                      <a:pt x="3" y="25"/>
                    </a:lnTo>
                    <a:lnTo>
                      <a:pt x="9" y="25"/>
                    </a:lnTo>
                    <a:lnTo>
                      <a:pt x="13" y="26"/>
                    </a:lnTo>
                    <a:lnTo>
                      <a:pt x="18" y="26"/>
                    </a:lnTo>
                    <a:lnTo>
                      <a:pt x="18" y="22"/>
                    </a:lnTo>
                    <a:lnTo>
                      <a:pt x="23"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158" name="Freeform 416">
                <a:extLst>
                  <a:ext uri="{FF2B5EF4-FFF2-40B4-BE49-F238E27FC236}">
                    <a16:creationId xmlns:a16="http://schemas.microsoft.com/office/drawing/2014/main" id="{192F0AF5-2EDE-4757-BEB3-ADD206EECA50}"/>
                  </a:ext>
                </a:extLst>
              </p:cNvPr>
              <p:cNvSpPr>
                <a:spLocks/>
              </p:cNvSpPr>
              <p:nvPr/>
            </p:nvSpPr>
            <p:spPr bwMode="auto">
              <a:xfrm>
                <a:off x="4774" y="1533"/>
                <a:ext cx="4" cy="5"/>
              </a:xfrm>
              <a:custGeom>
                <a:avLst/>
                <a:gdLst>
                  <a:gd name="T0" fmla="*/ 4 w 21"/>
                  <a:gd name="T1" fmla="*/ 4 h 26"/>
                  <a:gd name="T2" fmla="*/ 4 w 21"/>
                  <a:gd name="T3" fmla="*/ 3 h 26"/>
                  <a:gd name="T4" fmla="*/ 4 w 21"/>
                  <a:gd name="T5" fmla="*/ 2 h 26"/>
                  <a:gd name="T6" fmla="*/ 4 w 21"/>
                  <a:gd name="T7" fmla="*/ 1 h 26"/>
                  <a:gd name="T8" fmla="*/ 4 w 21"/>
                  <a:gd name="T9" fmla="*/ 0 h 26"/>
                  <a:gd name="T10" fmla="*/ 3 w 21"/>
                  <a:gd name="T11" fmla="*/ 0 h 26"/>
                  <a:gd name="T12" fmla="*/ 2 w 21"/>
                  <a:gd name="T13" fmla="*/ 0 h 26"/>
                  <a:gd name="T14" fmla="*/ 1 w 21"/>
                  <a:gd name="T15" fmla="*/ 0 h 26"/>
                  <a:gd name="T16" fmla="*/ 1 w 21"/>
                  <a:gd name="T17" fmla="*/ 1 h 26"/>
                  <a:gd name="T18" fmla="*/ 0 w 21"/>
                  <a:gd name="T19" fmla="*/ 2 h 26"/>
                  <a:gd name="T20" fmla="*/ 0 w 21"/>
                  <a:gd name="T21" fmla="*/ 3 h 26"/>
                  <a:gd name="T22" fmla="*/ 0 w 21"/>
                  <a:gd name="T23" fmla="*/ 4 h 26"/>
                  <a:gd name="T24" fmla="*/ 0 w 21"/>
                  <a:gd name="T25" fmla="*/ 5 h 26"/>
                  <a:gd name="T26" fmla="*/ 1 w 21"/>
                  <a:gd name="T27" fmla="*/ 5 h 26"/>
                  <a:gd name="T28" fmla="*/ 2 w 21"/>
                  <a:gd name="T29" fmla="*/ 5 h 26"/>
                  <a:gd name="T30" fmla="*/ 3 w 21"/>
                  <a:gd name="T31" fmla="*/ 5 h 26"/>
                  <a:gd name="T32" fmla="*/ 4 w 21"/>
                  <a:gd name="T33" fmla="*/ 4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1"/>
                  <a:gd name="T52" fmla="*/ 0 h 26"/>
                  <a:gd name="T53" fmla="*/ 21 w 21"/>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1" h="26">
                    <a:moveTo>
                      <a:pt x="19" y="22"/>
                    </a:moveTo>
                    <a:lnTo>
                      <a:pt x="20" y="17"/>
                    </a:lnTo>
                    <a:lnTo>
                      <a:pt x="20" y="12"/>
                    </a:lnTo>
                    <a:lnTo>
                      <a:pt x="21" y="7"/>
                    </a:lnTo>
                    <a:lnTo>
                      <a:pt x="21" y="2"/>
                    </a:lnTo>
                    <a:lnTo>
                      <a:pt x="17" y="2"/>
                    </a:lnTo>
                    <a:lnTo>
                      <a:pt x="12" y="2"/>
                    </a:lnTo>
                    <a:lnTo>
                      <a:pt x="7" y="0"/>
                    </a:lnTo>
                    <a:lnTo>
                      <a:pt x="7" y="6"/>
                    </a:lnTo>
                    <a:lnTo>
                      <a:pt x="1" y="11"/>
                    </a:lnTo>
                    <a:lnTo>
                      <a:pt x="1" y="15"/>
                    </a:lnTo>
                    <a:lnTo>
                      <a:pt x="1" y="21"/>
                    </a:lnTo>
                    <a:lnTo>
                      <a:pt x="0" y="25"/>
                    </a:lnTo>
                    <a:lnTo>
                      <a:pt x="4" y="25"/>
                    </a:lnTo>
                    <a:lnTo>
                      <a:pt x="10" y="26"/>
                    </a:lnTo>
                    <a:lnTo>
                      <a:pt x="15" y="26"/>
                    </a:lnTo>
                    <a:lnTo>
                      <a:pt x="19"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159" name="Freeform 417">
                <a:extLst>
                  <a:ext uri="{FF2B5EF4-FFF2-40B4-BE49-F238E27FC236}">
                    <a16:creationId xmlns:a16="http://schemas.microsoft.com/office/drawing/2014/main" id="{B2F2CE5D-B2A9-4919-B227-95CD284AC825}"/>
                  </a:ext>
                </a:extLst>
              </p:cNvPr>
              <p:cNvSpPr>
                <a:spLocks/>
              </p:cNvSpPr>
              <p:nvPr/>
            </p:nvSpPr>
            <p:spPr bwMode="auto">
              <a:xfrm>
                <a:off x="4774" y="1533"/>
                <a:ext cx="4" cy="5"/>
              </a:xfrm>
              <a:custGeom>
                <a:avLst/>
                <a:gdLst>
                  <a:gd name="T0" fmla="*/ 4 w 21"/>
                  <a:gd name="T1" fmla="*/ 4 h 26"/>
                  <a:gd name="T2" fmla="*/ 4 w 21"/>
                  <a:gd name="T3" fmla="*/ 3 h 26"/>
                  <a:gd name="T4" fmla="*/ 4 w 21"/>
                  <a:gd name="T5" fmla="*/ 2 h 26"/>
                  <a:gd name="T6" fmla="*/ 4 w 21"/>
                  <a:gd name="T7" fmla="*/ 1 h 26"/>
                  <a:gd name="T8" fmla="*/ 4 w 21"/>
                  <a:gd name="T9" fmla="*/ 0 h 26"/>
                  <a:gd name="T10" fmla="*/ 3 w 21"/>
                  <a:gd name="T11" fmla="*/ 0 h 26"/>
                  <a:gd name="T12" fmla="*/ 2 w 21"/>
                  <a:gd name="T13" fmla="*/ 0 h 26"/>
                  <a:gd name="T14" fmla="*/ 1 w 21"/>
                  <a:gd name="T15" fmla="*/ 0 h 26"/>
                  <a:gd name="T16" fmla="*/ 1 w 21"/>
                  <a:gd name="T17" fmla="*/ 1 h 26"/>
                  <a:gd name="T18" fmla="*/ 0 w 21"/>
                  <a:gd name="T19" fmla="*/ 2 h 26"/>
                  <a:gd name="T20" fmla="*/ 0 w 21"/>
                  <a:gd name="T21" fmla="*/ 3 h 26"/>
                  <a:gd name="T22" fmla="*/ 0 w 21"/>
                  <a:gd name="T23" fmla="*/ 4 h 26"/>
                  <a:gd name="T24" fmla="*/ 0 w 21"/>
                  <a:gd name="T25" fmla="*/ 5 h 26"/>
                  <a:gd name="T26" fmla="*/ 1 w 21"/>
                  <a:gd name="T27" fmla="*/ 5 h 26"/>
                  <a:gd name="T28" fmla="*/ 2 w 21"/>
                  <a:gd name="T29" fmla="*/ 5 h 26"/>
                  <a:gd name="T30" fmla="*/ 3 w 21"/>
                  <a:gd name="T31" fmla="*/ 5 h 26"/>
                  <a:gd name="T32" fmla="*/ 4 w 21"/>
                  <a:gd name="T33" fmla="*/ 4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1"/>
                  <a:gd name="T52" fmla="*/ 0 h 26"/>
                  <a:gd name="T53" fmla="*/ 21 w 21"/>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1" h="26">
                    <a:moveTo>
                      <a:pt x="19" y="22"/>
                    </a:moveTo>
                    <a:lnTo>
                      <a:pt x="20" y="17"/>
                    </a:lnTo>
                    <a:lnTo>
                      <a:pt x="20" y="12"/>
                    </a:lnTo>
                    <a:lnTo>
                      <a:pt x="21" y="7"/>
                    </a:lnTo>
                    <a:lnTo>
                      <a:pt x="21" y="2"/>
                    </a:lnTo>
                    <a:lnTo>
                      <a:pt x="17" y="2"/>
                    </a:lnTo>
                    <a:lnTo>
                      <a:pt x="12" y="2"/>
                    </a:lnTo>
                    <a:lnTo>
                      <a:pt x="7" y="0"/>
                    </a:lnTo>
                    <a:lnTo>
                      <a:pt x="7" y="6"/>
                    </a:lnTo>
                    <a:lnTo>
                      <a:pt x="1" y="11"/>
                    </a:lnTo>
                    <a:lnTo>
                      <a:pt x="1" y="15"/>
                    </a:lnTo>
                    <a:lnTo>
                      <a:pt x="1" y="21"/>
                    </a:lnTo>
                    <a:lnTo>
                      <a:pt x="0" y="25"/>
                    </a:lnTo>
                    <a:lnTo>
                      <a:pt x="4" y="25"/>
                    </a:lnTo>
                    <a:lnTo>
                      <a:pt x="10" y="26"/>
                    </a:lnTo>
                    <a:lnTo>
                      <a:pt x="15" y="26"/>
                    </a:lnTo>
                    <a:lnTo>
                      <a:pt x="19"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160" name="Freeform 418">
                <a:extLst>
                  <a:ext uri="{FF2B5EF4-FFF2-40B4-BE49-F238E27FC236}">
                    <a16:creationId xmlns:a16="http://schemas.microsoft.com/office/drawing/2014/main" id="{D3EEF9AC-D88B-4105-9ACD-70AA49167AF2}"/>
                  </a:ext>
                </a:extLst>
              </p:cNvPr>
              <p:cNvSpPr>
                <a:spLocks/>
              </p:cNvSpPr>
              <p:nvPr/>
            </p:nvSpPr>
            <p:spPr bwMode="auto">
              <a:xfrm>
                <a:off x="4781" y="1497"/>
                <a:ext cx="4" cy="6"/>
              </a:xfrm>
              <a:custGeom>
                <a:avLst/>
                <a:gdLst>
                  <a:gd name="T0" fmla="*/ 4 w 20"/>
                  <a:gd name="T1" fmla="*/ 4 h 29"/>
                  <a:gd name="T2" fmla="*/ 4 w 20"/>
                  <a:gd name="T3" fmla="*/ 3 h 29"/>
                  <a:gd name="T4" fmla="*/ 4 w 20"/>
                  <a:gd name="T5" fmla="*/ 2 h 29"/>
                  <a:gd name="T6" fmla="*/ 4 w 20"/>
                  <a:gd name="T7" fmla="*/ 1 h 29"/>
                  <a:gd name="T8" fmla="*/ 3 w 20"/>
                  <a:gd name="T9" fmla="*/ 1 h 29"/>
                  <a:gd name="T10" fmla="*/ 3 w 20"/>
                  <a:gd name="T11" fmla="*/ 0 h 29"/>
                  <a:gd name="T12" fmla="*/ 2 w 20"/>
                  <a:gd name="T13" fmla="*/ 1 h 29"/>
                  <a:gd name="T14" fmla="*/ 1 w 20"/>
                  <a:gd name="T15" fmla="*/ 1 h 29"/>
                  <a:gd name="T16" fmla="*/ 0 w 20"/>
                  <a:gd name="T17" fmla="*/ 1 h 29"/>
                  <a:gd name="T18" fmla="*/ 0 w 20"/>
                  <a:gd name="T19" fmla="*/ 3 h 29"/>
                  <a:gd name="T20" fmla="*/ 0 w 20"/>
                  <a:gd name="T21" fmla="*/ 4 h 29"/>
                  <a:gd name="T22" fmla="*/ 0 w 20"/>
                  <a:gd name="T23" fmla="*/ 5 h 29"/>
                  <a:gd name="T24" fmla="*/ 1 w 20"/>
                  <a:gd name="T25" fmla="*/ 5 h 29"/>
                  <a:gd name="T26" fmla="*/ 1 w 20"/>
                  <a:gd name="T27" fmla="*/ 6 h 29"/>
                  <a:gd name="T28" fmla="*/ 2 w 20"/>
                  <a:gd name="T29" fmla="*/ 6 h 29"/>
                  <a:gd name="T30" fmla="*/ 3 w 20"/>
                  <a:gd name="T31" fmla="*/ 6 h 29"/>
                  <a:gd name="T32" fmla="*/ 3 w 20"/>
                  <a:gd name="T33" fmla="*/ 5 h 29"/>
                  <a:gd name="T34" fmla="*/ 4 w 20"/>
                  <a:gd name="T35" fmla="*/ 5 h 29"/>
                  <a:gd name="T36" fmla="*/ 4 w 20"/>
                  <a:gd name="T37" fmla="*/ 4 h 2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0"/>
                  <a:gd name="T58" fmla="*/ 0 h 29"/>
                  <a:gd name="T59" fmla="*/ 20 w 20"/>
                  <a:gd name="T60" fmla="*/ 29 h 2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0" h="29">
                    <a:moveTo>
                      <a:pt x="19" y="20"/>
                    </a:moveTo>
                    <a:lnTo>
                      <a:pt x="19" y="14"/>
                    </a:lnTo>
                    <a:lnTo>
                      <a:pt x="20" y="10"/>
                    </a:lnTo>
                    <a:lnTo>
                      <a:pt x="20" y="4"/>
                    </a:lnTo>
                    <a:lnTo>
                      <a:pt x="16" y="4"/>
                    </a:lnTo>
                    <a:lnTo>
                      <a:pt x="16" y="0"/>
                    </a:lnTo>
                    <a:lnTo>
                      <a:pt x="11" y="4"/>
                    </a:lnTo>
                    <a:lnTo>
                      <a:pt x="7" y="3"/>
                    </a:lnTo>
                    <a:lnTo>
                      <a:pt x="1" y="7"/>
                    </a:lnTo>
                    <a:lnTo>
                      <a:pt x="1" y="13"/>
                    </a:lnTo>
                    <a:lnTo>
                      <a:pt x="0" y="18"/>
                    </a:lnTo>
                    <a:lnTo>
                      <a:pt x="0" y="23"/>
                    </a:lnTo>
                    <a:lnTo>
                      <a:pt x="4" y="23"/>
                    </a:lnTo>
                    <a:lnTo>
                      <a:pt x="4" y="28"/>
                    </a:lnTo>
                    <a:lnTo>
                      <a:pt x="9" y="29"/>
                    </a:lnTo>
                    <a:lnTo>
                      <a:pt x="14" y="29"/>
                    </a:lnTo>
                    <a:lnTo>
                      <a:pt x="14" y="24"/>
                    </a:lnTo>
                    <a:lnTo>
                      <a:pt x="19" y="24"/>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161" name="Freeform 419">
                <a:extLst>
                  <a:ext uri="{FF2B5EF4-FFF2-40B4-BE49-F238E27FC236}">
                    <a16:creationId xmlns:a16="http://schemas.microsoft.com/office/drawing/2014/main" id="{66BEF08D-0BCF-4C02-9D51-28BD92ECA5B9}"/>
                  </a:ext>
                </a:extLst>
              </p:cNvPr>
              <p:cNvSpPr>
                <a:spLocks/>
              </p:cNvSpPr>
              <p:nvPr/>
            </p:nvSpPr>
            <p:spPr bwMode="auto">
              <a:xfrm>
                <a:off x="4781" y="1497"/>
                <a:ext cx="4" cy="6"/>
              </a:xfrm>
              <a:custGeom>
                <a:avLst/>
                <a:gdLst>
                  <a:gd name="T0" fmla="*/ 4 w 20"/>
                  <a:gd name="T1" fmla="*/ 4 h 29"/>
                  <a:gd name="T2" fmla="*/ 4 w 20"/>
                  <a:gd name="T3" fmla="*/ 3 h 29"/>
                  <a:gd name="T4" fmla="*/ 4 w 20"/>
                  <a:gd name="T5" fmla="*/ 2 h 29"/>
                  <a:gd name="T6" fmla="*/ 4 w 20"/>
                  <a:gd name="T7" fmla="*/ 1 h 29"/>
                  <a:gd name="T8" fmla="*/ 3 w 20"/>
                  <a:gd name="T9" fmla="*/ 1 h 29"/>
                  <a:gd name="T10" fmla="*/ 3 w 20"/>
                  <a:gd name="T11" fmla="*/ 0 h 29"/>
                  <a:gd name="T12" fmla="*/ 2 w 20"/>
                  <a:gd name="T13" fmla="*/ 1 h 29"/>
                  <a:gd name="T14" fmla="*/ 1 w 20"/>
                  <a:gd name="T15" fmla="*/ 1 h 29"/>
                  <a:gd name="T16" fmla="*/ 0 w 20"/>
                  <a:gd name="T17" fmla="*/ 1 h 29"/>
                  <a:gd name="T18" fmla="*/ 0 w 20"/>
                  <a:gd name="T19" fmla="*/ 3 h 29"/>
                  <a:gd name="T20" fmla="*/ 0 w 20"/>
                  <a:gd name="T21" fmla="*/ 4 h 29"/>
                  <a:gd name="T22" fmla="*/ 0 w 20"/>
                  <a:gd name="T23" fmla="*/ 5 h 29"/>
                  <a:gd name="T24" fmla="*/ 1 w 20"/>
                  <a:gd name="T25" fmla="*/ 5 h 29"/>
                  <a:gd name="T26" fmla="*/ 1 w 20"/>
                  <a:gd name="T27" fmla="*/ 6 h 29"/>
                  <a:gd name="T28" fmla="*/ 2 w 20"/>
                  <a:gd name="T29" fmla="*/ 6 h 29"/>
                  <a:gd name="T30" fmla="*/ 3 w 20"/>
                  <a:gd name="T31" fmla="*/ 6 h 29"/>
                  <a:gd name="T32" fmla="*/ 3 w 20"/>
                  <a:gd name="T33" fmla="*/ 5 h 29"/>
                  <a:gd name="T34" fmla="*/ 4 w 20"/>
                  <a:gd name="T35" fmla="*/ 5 h 29"/>
                  <a:gd name="T36" fmla="*/ 4 w 20"/>
                  <a:gd name="T37" fmla="*/ 4 h 2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0"/>
                  <a:gd name="T58" fmla="*/ 0 h 29"/>
                  <a:gd name="T59" fmla="*/ 20 w 20"/>
                  <a:gd name="T60" fmla="*/ 29 h 2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0" h="29">
                    <a:moveTo>
                      <a:pt x="19" y="20"/>
                    </a:moveTo>
                    <a:lnTo>
                      <a:pt x="19" y="14"/>
                    </a:lnTo>
                    <a:lnTo>
                      <a:pt x="20" y="10"/>
                    </a:lnTo>
                    <a:lnTo>
                      <a:pt x="20" y="4"/>
                    </a:lnTo>
                    <a:lnTo>
                      <a:pt x="16" y="4"/>
                    </a:lnTo>
                    <a:lnTo>
                      <a:pt x="16" y="0"/>
                    </a:lnTo>
                    <a:lnTo>
                      <a:pt x="11" y="4"/>
                    </a:lnTo>
                    <a:lnTo>
                      <a:pt x="7" y="3"/>
                    </a:lnTo>
                    <a:lnTo>
                      <a:pt x="1" y="7"/>
                    </a:lnTo>
                    <a:lnTo>
                      <a:pt x="1" y="13"/>
                    </a:lnTo>
                    <a:lnTo>
                      <a:pt x="0" y="18"/>
                    </a:lnTo>
                    <a:lnTo>
                      <a:pt x="0" y="23"/>
                    </a:lnTo>
                    <a:lnTo>
                      <a:pt x="4" y="23"/>
                    </a:lnTo>
                    <a:lnTo>
                      <a:pt x="4" y="28"/>
                    </a:lnTo>
                    <a:lnTo>
                      <a:pt x="9" y="29"/>
                    </a:lnTo>
                    <a:lnTo>
                      <a:pt x="14" y="29"/>
                    </a:lnTo>
                    <a:lnTo>
                      <a:pt x="14" y="24"/>
                    </a:lnTo>
                    <a:lnTo>
                      <a:pt x="19" y="24"/>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162" name="Freeform 420">
                <a:extLst>
                  <a:ext uri="{FF2B5EF4-FFF2-40B4-BE49-F238E27FC236}">
                    <a16:creationId xmlns:a16="http://schemas.microsoft.com/office/drawing/2014/main" id="{6AE41E03-5A8C-4307-A7F9-103EA4E6203F}"/>
                  </a:ext>
                </a:extLst>
              </p:cNvPr>
              <p:cNvSpPr>
                <a:spLocks/>
              </p:cNvSpPr>
              <p:nvPr/>
            </p:nvSpPr>
            <p:spPr bwMode="auto">
              <a:xfrm>
                <a:off x="4756" y="1425"/>
                <a:ext cx="14" cy="18"/>
              </a:xfrm>
              <a:custGeom>
                <a:avLst/>
                <a:gdLst>
                  <a:gd name="T0" fmla="*/ 14 w 69"/>
                  <a:gd name="T1" fmla="*/ 10 h 92"/>
                  <a:gd name="T2" fmla="*/ 14 w 69"/>
                  <a:gd name="T3" fmla="*/ 8 h 92"/>
                  <a:gd name="T4" fmla="*/ 13 w 69"/>
                  <a:gd name="T5" fmla="*/ 7 h 92"/>
                  <a:gd name="T6" fmla="*/ 13 w 69"/>
                  <a:gd name="T7" fmla="*/ 5 h 92"/>
                  <a:gd name="T8" fmla="*/ 12 w 69"/>
                  <a:gd name="T9" fmla="*/ 4 h 92"/>
                  <a:gd name="T10" fmla="*/ 12 w 69"/>
                  <a:gd name="T11" fmla="*/ 3 h 92"/>
                  <a:gd name="T12" fmla="*/ 12 w 69"/>
                  <a:gd name="T13" fmla="*/ 2 h 92"/>
                  <a:gd name="T14" fmla="*/ 11 w 69"/>
                  <a:gd name="T15" fmla="*/ 2 h 92"/>
                  <a:gd name="T16" fmla="*/ 10 w 69"/>
                  <a:gd name="T17" fmla="*/ 1 h 92"/>
                  <a:gd name="T18" fmla="*/ 8 w 69"/>
                  <a:gd name="T19" fmla="*/ 0 h 92"/>
                  <a:gd name="T20" fmla="*/ 7 w 69"/>
                  <a:gd name="T21" fmla="*/ 0 h 92"/>
                  <a:gd name="T22" fmla="*/ 6 w 69"/>
                  <a:gd name="T23" fmla="*/ 0 h 92"/>
                  <a:gd name="T24" fmla="*/ 5 w 69"/>
                  <a:gd name="T25" fmla="*/ 0 h 92"/>
                  <a:gd name="T26" fmla="*/ 4 w 69"/>
                  <a:gd name="T27" fmla="*/ 1 h 92"/>
                  <a:gd name="T28" fmla="*/ 3 w 69"/>
                  <a:gd name="T29" fmla="*/ 2 h 92"/>
                  <a:gd name="T30" fmla="*/ 3 w 69"/>
                  <a:gd name="T31" fmla="*/ 3 h 92"/>
                  <a:gd name="T32" fmla="*/ 2 w 69"/>
                  <a:gd name="T33" fmla="*/ 4 h 92"/>
                  <a:gd name="T34" fmla="*/ 1 w 69"/>
                  <a:gd name="T35" fmla="*/ 5 h 92"/>
                  <a:gd name="T36" fmla="*/ 1 w 69"/>
                  <a:gd name="T37" fmla="*/ 6 h 92"/>
                  <a:gd name="T38" fmla="*/ 1 w 69"/>
                  <a:gd name="T39" fmla="*/ 8 h 92"/>
                  <a:gd name="T40" fmla="*/ 0 w 69"/>
                  <a:gd name="T41" fmla="*/ 8 h 92"/>
                  <a:gd name="T42" fmla="*/ 0 w 69"/>
                  <a:gd name="T43" fmla="*/ 10 h 92"/>
                  <a:gd name="T44" fmla="*/ 0 w 69"/>
                  <a:gd name="T45" fmla="*/ 12 h 92"/>
                  <a:gd name="T46" fmla="*/ 1 w 69"/>
                  <a:gd name="T47" fmla="*/ 14 h 92"/>
                  <a:gd name="T48" fmla="*/ 1 w 69"/>
                  <a:gd name="T49" fmla="*/ 14 h 92"/>
                  <a:gd name="T50" fmla="*/ 2 w 69"/>
                  <a:gd name="T51" fmla="*/ 15 h 92"/>
                  <a:gd name="T52" fmla="*/ 3 w 69"/>
                  <a:gd name="T53" fmla="*/ 17 h 92"/>
                  <a:gd name="T54" fmla="*/ 3 w 69"/>
                  <a:gd name="T55" fmla="*/ 17 h 92"/>
                  <a:gd name="T56" fmla="*/ 4 w 69"/>
                  <a:gd name="T57" fmla="*/ 18 h 92"/>
                  <a:gd name="T58" fmla="*/ 5 w 69"/>
                  <a:gd name="T59" fmla="*/ 18 h 92"/>
                  <a:gd name="T60" fmla="*/ 6 w 69"/>
                  <a:gd name="T61" fmla="*/ 18 h 92"/>
                  <a:gd name="T62" fmla="*/ 7 w 69"/>
                  <a:gd name="T63" fmla="*/ 18 h 92"/>
                  <a:gd name="T64" fmla="*/ 8 w 69"/>
                  <a:gd name="T65" fmla="*/ 18 h 92"/>
                  <a:gd name="T66" fmla="*/ 9 w 69"/>
                  <a:gd name="T67" fmla="*/ 17 h 92"/>
                  <a:gd name="T68" fmla="*/ 10 w 69"/>
                  <a:gd name="T69" fmla="*/ 16 h 92"/>
                  <a:gd name="T70" fmla="*/ 11 w 69"/>
                  <a:gd name="T71" fmla="*/ 15 h 92"/>
                  <a:gd name="T72" fmla="*/ 12 w 69"/>
                  <a:gd name="T73" fmla="*/ 14 h 92"/>
                  <a:gd name="T74" fmla="*/ 12 w 69"/>
                  <a:gd name="T75" fmla="*/ 14 h 92"/>
                  <a:gd name="T76" fmla="*/ 14 w 69"/>
                  <a:gd name="T77" fmla="*/ 13 h 92"/>
                  <a:gd name="T78" fmla="*/ 14 w 69"/>
                  <a:gd name="T79" fmla="*/ 11 h 92"/>
                  <a:gd name="T80" fmla="*/ 14 w 69"/>
                  <a:gd name="T81" fmla="*/ 10 h 9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
                  <a:gd name="T124" fmla="*/ 0 h 92"/>
                  <a:gd name="T125" fmla="*/ 69 w 69"/>
                  <a:gd name="T126" fmla="*/ 92 h 9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 h="92">
                    <a:moveTo>
                      <a:pt x="68" y="49"/>
                    </a:moveTo>
                    <a:lnTo>
                      <a:pt x="69" y="39"/>
                    </a:lnTo>
                    <a:lnTo>
                      <a:pt x="65" y="34"/>
                    </a:lnTo>
                    <a:lnTo>
                      <a:pt x="66" y="24"/>
                    </a:lnTo>
                    <a:lnTo>
                      <a:pt x="61" y="18"/>
                    </a:lnTo>
                    <a:lnTo>
                      <a:pt x="57" y="13"/>
                    </a:lnTo>
                    <a:lnTo>
                      <a:pt x="57" y="8"/>
                    </a:lnTo>
                    <a:lnTo>
                      <a:pt x="52" y="8"/>
                    </a:lnTo>
                    <a:lnTo>
                      <a:pt x="49" y="3"/>
                    </a:lnTo>
                    <a:lnTo>
                      <a:pt x="39" y="1"/>
                    </a:lnTo>
                    <a:lnTo>
                      <a:pt x="34" y="1"/>
                    </a:lnTo>
                    <a:lnTo>
                      <a:pt x="30" y="0"/>
                    </a:lnTo>
                    <a:lnTo>
                      <a:pt x="25" y="0"/>
                    </a:lnTo>
                    <a:lnTo>
                      <a:pt x="20" y="5"/>
                    </a:lnTo>
                    <a:lnTo>
                      <a:pt x="14" y="9"/>
                    </a:lnTo>
                    <a:lnTo>
                      <a:pt x="14" y="15"/>
                    </a:lnTo>
                    <a:lnTo>
                      <a:pt x="9" y="20"/>
                    </a:lnTo>
                    <a:lnTo>
                      <a:pt x="4" y="24"/>
                    </a:lnTo>
                    <a:lnTo>
                      <a:pt x="4" y="29"/>
                    </a:lnTo>
                    <a:lnTo>
                      <a:pt x="3" y="39"/>
                    </a:lnTo>
                    <a:lnTo>
                      <a:pt x="1" y="43"/>
                    </a:lnTo>
                    <a:lnTo>
                      <a:pt x="1" y="53"/>
                    </a:lnTo>
                    <a:lnTo>
                      <a:pt x="0" y="59"/>
                    </a:lnTo>
                    <a:lnTo>
                      <a:pt x="4" y="69"/>
                    </a:lnTo>
                    <a:lnTo>
                      <a:pt x="4" y="74"/>
                    </a:lnTo>
                    <a:lnTo>
                      <a:pt x="8" y="79"/>
                    </a:lnTo>
                    <a:lnTo>
                      <a:pt x="13" y="85"/>
                    </a:lnTo>
                    <a:lnTo>
                      <a:pt x="17" y="85"/>
                    </a:lnTo>
                    <a:lnTo>
                      <a:pt x="22" y="91"/>
                    </a:lnTo>
                    <a:lnTo>
                      <a:pt x="26" y="91"/>
                    </a:lnTo>
                    <a:lnTo>
                      <a:pt x="31" y="92"/>
                    </a:lnTo>
                    <a:lnTo>
                      <a:pt x="35" y="92"/>
                    </a:lnTo>
                    <a:lnTo>
                      <a:pt x="40" y="92"/>
                    </a:lnTo>
                    <a:lnTo>
                      <a:pt x="46" y="87"/>
                    </a:lnTo>
                    <a:lnTo>
                      <a:pt x="50" y="83"/>
                    </a:lnTo>
                    <a:lnTo>
                      <a:pt x="56" y="78"/>
                    </a:lnTo>
                    <a:lnTo>
                      <a:pt x="61" y="74"/>
                    </a:lnTo>
                    <a:lnTo>
                      <a:pt x="61" y="69"/>
                    </a:lnTo>
                    <a:lnTo>
                      <a:pt x="67" y="65"/>
                    </a:lnTo>
                    <a:lnTo>
                      <a:pt x="67" y="55"/>
                    </a:lnTo>
                    <a:lnTo>
                      <a:pt x="68" y="49"/>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163" name="Freeform 421">
                <a:extLst>
                  <a:ext uri="{FF2B5EF4-FFF2-40B4-BE49-F238E27FC236}">
                    <a16:creationId xmlns:a16="http://schemas.microsoft.com/office/drawing/2014/main" id="{1731B7E7-DE2E-4B64-B3ED-3D3EAD2021FF}"/>
                  </a:ext>
                </a:extLst>
              </p:cNvPr>
              <p:cNvSpPr>
                <a:spLocks/>
              </p:cNvSpPr>
              <p:nvPr/>
            </p:nvSpPr>
            <p:spPr bwMode="auto">
              <a:xfrm>
                <a:off x="4756" y="1425"/>
                <a:ext cx="14" cy="18"/>
              </a:xfrm>
              <a:custGeom>
                <a:avLst/>
                <a:gdLst>
                  <a:gd name="T0" fmla="*/ 14 w 69"/>
                  <a:gd name="T1" fmla="*/ 10 h 92"/>
                  <a:gd name="T2" fmla="*/ 14 w 69"/>
                  <a:gd name="T3" fmla="*/ 8 h 92"/>
                  <a:gd name="T4" fmla="*/ 13 w 69"/>
                  <a:gd name="T5" fmla="*/ 7 h 92"/>
                  <a:gd name="T6" fmla="*/ 13 w 69"/>
                  <a:gd name="T7" fmla="*/ 5 h 92"/>
                  <a:gd name="T8" fmla="*/ 12 w 69"/>
                  <a:gd name="T9" fmla="*/ 4 h 92"/>
                  <a:gd name="T10" fmla="*/ 12 w 69"/>
                  <a:gd name="T11" fmla="*/ 3 h 92"/>
                  <a:gd name="T12" fmla="*/ 12 w 69"/>
                  <a:gd name="T13" fmla="*/ 2 h 92"/>
                  <a:gd name="T14" fmla="*/ 11 w 69"/>
                  <a:gd name="T15" fmla="*/ 2 h 92"/>
                  <a:gd name="T16" fmla="*/ 10 w 69"/>
                  <a:gd name="T17" fmla="*/ 1 h 92"/>
                  <a:gd name="T18" fmla="*/ 8 w 69"/>
                  <a:gd name="T19" fmla="*/ 0 h 92"/>
                  <a:gd name="T20" fmla="*/ 7 w 69"/>
                  <a:gd name="T21" fmla="*/ 0 h 92"/>
                  <a:gd name="T22" fmla="*/ 6 w 69"/>
                  <a:gd name="T23" fmla="*/ 0 h 92"/>
                  <a:gd name="T24" fmla="*/ 5 w 69"/>
                  <a:gd name="T25" fmla="*/ 0 h 92"/>
                  <a:gd name="T26" fmla="*/ 4 w 69"/>
                  <a:gd name="T27" fmla="*/ 1 h 92"/>
                  <a:gd name="T28" fmla="*/ 3 w 69"/>
                  <a:gd name="T29" fmla="*/ 2 h 92"/>
                  <a:gd name="T30" fmla="*/ 3 w 69"/>
                  <a:gd name="T31" fmla="*/ 3 h 92"/>
                  <a:gd name="T32" fmla="*/ 2 w 69"/>
                  <a:gd name="T33" fmla="*/ 4 h 92"/>
                  <a:gd name="T34" fmla="*/ 1 w 69"/>
                  <a:gd name="T35" fmla="*/ 5 h 92"/>
                  <a:gd name="T36" fmla="*/ 1 w 69"/>
                  <a:gd name="T37" fmla="*/ 6 h 92"/>
                  <a:gd name="T38" fmla="*/ 1 w 69"/>
                  <a:gd name="T39" fmla="*/ 8 h 92"/>
                  <a:gd name="T40" fmla="*/ 0 w 69"/>
                  <a:gd name="T41" fmla="*/ 8 h 92"/>
                  <a:gd name="T42" fmla="*/ 0 w 69"/>
                  <a:gd name="T43" fmla="*/ 10 h 92"/>
                  <a:gd name="T44" fmla="*/ 0 w 69"/>
                  <a:gd name="T45" fmla="*/ 12 h 92"/>
                  <a:gd name="T46" fmla="*/ 1 w 69"/>
                  <a:gd name="T47" fmla="*/ 14 h 92"/>
                  <a:gd name="T48" fmla="*/ 1 w 69"/>
                  <a:gd name="T49" fmla="*/ 14 h 92"/>
                  <a:gd name="T50" fmla="*/ 2 w 69"/>
                  <a:gd name="T51" fmla="*/ 15 h 92"/>
                  <a:gd name="T52" fmla="*/ 3 w 69"/>
                  <a:gd name="T53" fmla="*/ 17 h 92"/>
                  <a:gd name="T54" fmla="*/ 3 w 69"/>
                  <a:gd name="T55" fmla="*/ 17 h 92"/>
                  <a:gd name="T56" fmla="*/ 4 w 69"/>
                  <a:gd name="T57" fmla="*/ 18 h 92"/>
                  <a:gd name="T58" fmla="*/ 5 w 69"/>
                  <a:gd name="T59" fmla="*/ 18 h 92"/>
                  <a:gd name="T60" fmla="*/ 6 w 69"/>
                  <a:gd name="T61" fmla="*/ 18 h 92"/>
                  <a:gd name="T62" fmla="*/ 7 w 69"/>
                  <a:gd name="T63" fmla="*/ 18 h 92"/>
                  <a:gd name="T64" fmla="*/ 8 w 69"/>
                  <a:gd name="T65" fmla="*/ 18 h 92"/>
                  <a:gd name="T66" fmla="*/ 9 w 69"/>
                  <a:gd name="T67" fmla="*/ 17 h 92"/>
                  <a:gd name="T68" fmla="*/ 10 w 69"/>
                  <a:gd name="T69" fmla="*/ 16 h 92"/>
                  <a:gd name="T70" fmla="*/ 11 w 69"/>
                  <a:gd name="T71" fmla="*/ 15 h 92"/>
                  <a:gd name="T72" fmla="*/ 12 w 69"/>
                  <a:gd name="T73" fmla="*/ 14 h 92"/>
                  <a:gd name="T74" fmla="*/ 12 w 69"/>
                  <a:gd name="T75" fmla="*/ 14 h 92"/>
                  <a:gd name="T76" fmla="*/ 14 w 69"/>
                  <a:gd name="T77" fmla="*/ 13 h 92"/>
                  <a:gd name="T78" fmla="*/ 14 w 69"/>
                  <a:gd name="T79" fmla="*/ 11 h 92"/>
                  <a:gd name="T80" fmla="*/ 14 w 69"/>
                  <a:gd name="T81" fmla="*/ 10 h 9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
                  <a:gd name="T124" fmla="*/ 0 h 92"/>
                  <a:gd name="T125" fmla="*/ 69 w 69"/>
                  <a:gd name="T126" fmla="*/ 92 h 9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 h="92">
                    <a:moveTo>
                      <a:pt x="68" y="49"/>
                    </a:moveTo>
                    <a:lnTo>
                      <a:pt x="69" y="39"/>
                    </a:lnTo>
                    <a:lnTo>
                      <a:pt x="65" y="34"/>
                    </a:lnTo>
                    <a:lnTo>
                      <a:pt x="66" y="24"/>
                    </a:lnTo>
                    <a:lnTo>
                      <a:pt x="61" y="18"/>
                    </a:lnTo>
                    <a:lnTo>
                      <a:pt x="57" y="13"/>
                    </a:lnTo>
                    <a:lnTo>
                      <a:pt x="57" y="8"/>
                    </a:lnTo>
                    <a:lnTo>
                      <a:pt x="52" y="8"/>
                    </a:lnTo>
                    <a:lnTo>
                      <a:pt x="49" y="3"/>
                    </a:lnTo>
                    <a:lnTo>
                      <a:pt x="39" y="1"/>
                    </a:lnTo>
                    <a:lnTo>
                      <a:pt x="34" y="1"/>
                    </a:lnTo>
                    <a:lnTo>
                      <a:pt x="30" y="0"/>
                    </a:lnTo>
                    <a:lnTo>
                      <a:pt x="25" y="0"/>
                    </a:lnTo>
                    <a:lnTo>
                      <a:pt x="20" y="5"/>
                    </a:lnTo>
                    <a:lnTo>
                      <a:pt x="14" y="9"/>
                    </a:lnTo>
                    <a:lnTo>
                      <a:pt x="14" y="15"/>
                    </a:lnTo>
                    <a:lnTo>
                      <a:pt x="9" y="20"/>
                    </a:lnTo>
                    <a:lnTo>
                      <a:pt x="4" y="24"/>
                    </a:lnTo>
                    <a:lnTo>
                      <a:pt x="4" y="29"/>
                    </a:lnTo>
                    <a:lnTo>
                      <a:pt x="3" y="39"/>
                    </a:lnTo>
                    <a:lnTo>
                      <a:pt x="1" y="43"/>
                    </a:lnTo>
                    <a:lnTo>
                      <a:pt x="1" y="53"/>
                    </a:lnTo>
                    <a:lnTo>
                      <a:pt x="0" y="59"/>
                    </a:lnTo>
                    <a:lnTo>
                      <a:pt x="4" y="69"/>
                    </a:lnTo>
                    <a:lnTo>
                      <a:pt x="4" y="74"/>
                    </a:lnTo>
                    <a:lnTo>
                      <a:pt x="8" y="79"/>
                    </a:lnTo>
                    <a:lnTo>
                      <a:pt x="13" y="85"/>
                    </a:lnTo>
                    <a:lnTo>
                      <a:pt x="17" y="85"/>
                    </a:lnTo>
                    <a:lnTo>
                      <a:pt x="22" y="91"/>
                    </a:lnTo>
                    <a:lnTo>
                      <a:pt x="26" y="91"/>
                    </a:lnTo>
                    <a:lnTo>
                      <a:pt x="31" y="92"/>
                    </a:lnTo>
                    <a:lnTo>
                      <a:pt x="35" y="92"/>
                    </a:lnTo>
                    <a:lnTo>
                      <a:pt x="40" y="92"/>
                    </a:lnTo>
                    <a:lnTo>
                      <a:pt x="46" y="87"/>
                    </a:lnTo>
                    <a:lnTo>
                      <a:pt x="50" y="83"/>
                    </a:lnTo>
                    <a:lnTo>
                      <a:pt x="56" y="78"/>
                    </a:lnTo>
                    <a:lnTo>
                      <a:pt x="61" y="74"/>
                    </a:lnTo>
                    <a:lnTo>
                      <a:pt x="61" y="69"/>
                    </a:lnTo>
                    <a:lnTo>
                      <a:pt x="67" y="65"/>
                    </a:lnTo>
                    <a:lnTo>
                      <a:pt x="67" y="55"/>
                    </a:lnTo>
                    <a:lnTo>
                      <a:pt x="68" y="49"/>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164" name="Freeform 422">
                <a:extLst>
                  <a:ext uri="{FF2B5EF4-FFF2-40B4-BE49-F238E27FC236}">
                    <a16:creationId xmlns:a16="http://schemas.microsoft.com/office/drawing/2014/main" id="{F5A5C225-67BA-45BF-A8AE-7BCC33E826E7}"/>
                  </a:ext>
                </a:extLst>
              </p:cNvPr>
              <p:cNvSpPr>
                <a:spLocks/>
              </p:cNvSpPr>
              <p:nvPr/>
            </p:nvSpPr>
            <p:spPr bwMode="auto">
              <a:xfrm>
                <a:off x="4770" y="1397"/>
                <a:ext cx="4" cy="5"/>
              </a:xfrm>
              <a:custGeom>
                <a:avLst/>
                <a:gdLst>
                  <a:gd name="T0" fmla="*/ 4 w 21"/>
                  <a:gd name="T1" fmla="*/ 3 h 26"/>
                  <a:gd name="T2" fmla="*/ 4 w 21"/>
                  <a:gd name="T3" fmla="*/ 2 h 26"/>
                  <a:gd name="T4" fmla="*/ 4 w 21"/>
                  <a:gd name="T5" fmla="*/ 1 h 26"/>
                  <a:gd name="T6" fmla="*/ 4 w 21"/>
                  <a:gd name="T7" fmla="*/ 0 h 26"/>
                  <a:gd name="T8" fmla="*/ 3 w 21"/>
                  <a:gd name="T9" fmla="*/ 0 h 26"/>
                  <a:gd name="T10" fmla="*/ 2 w 21"/>
                  <a:gd name="T11" fmla="*/ 0 h 26"/>
                  <a:gd name="T12" fmla="*/ 1 w 21"/>
                  <a:gd name="T13" fmla="*/ 0 h 26"/>
                  <a:gd name="T14" fmla="*/ 1 w 21"/>
                  <a:gd name="T15" fmla="*/ 1 h 26"/>
                  <a:gd name="T16" fmla="*/ 0 w 21"/>
                  <a:gd name="T17" fmla="*/ 1 h 26"/>
                  <a:gd name="T18" fmla="*/ 0 w 21"/>
                  <a:gd name="T19" fmla="*/ 2 h 26"/>
                  <a:gd name="T20" fmla="*/ 0 w 21"/>
                  <a:gd name="T21" fmla="*/ 3 h 26"/>
                  <a:gd name="T22" fmla="*/ 0 w 21"/>
                  <a:gd name="T23" fmla="*/ 4 h 26"/>
                  <a:gd name="T24" fmla="*/ 1 w 21"/>
                  <a:gd name="T25" fmla="*/ 5 h 26"/>
                  <a:gd name="T26" fmla="*/ 2 w 21"/>
                  <a:gd name="T27" fmla="*/ 5 h 26"/>
                  <a:gd name="T28" fmla="*/ 3 w 21"/>
                  <a:gd name="T29" fmla="*/ 5 h 26"/>
                  <a:gd name="T30" fmla="*/ 3 w 21"/>
                  <a:gd name="T31" fmla="*/ 4 h 26"/>
                  <a:gd name="T32" fmla="*/ 4 w 21"/>
                  <a:gd name="T33" fmla="*/ 4 h 26"/>
                  <a:gd name="T34" fmla="*/ 4 w 21"/>
                  <a:gd name="T35" fmla="*/ 3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6"/>
                  <a:gd name="T56" fmla="*/ 21 w 2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6">
                    <a:moveTo>
                      <a:pt x="19" y="17"/>
                    </a:moveTo>
                    <a:lnTo>
                      <a:pt x="21" y="11"/>
                    </a:lnTo>
                    <a:lnTo>
                      <a:pt x="21" y="7"/>
                    </a:lnTo>
                    <a:lnTo>
                      <a:pt x="21" y="1"/>
                    </a:lnTo>
                    <a:lnTo>
                      <a:pt x="16" y="1"/>
                    </a:lnTo>
                    <a:lnTo>
                      <a:pt x="12" y="1"/>
                    </a:lnTo>
                    <a:lnTo>
                      <a:pt x="7" y="0"/>
                    </a:lnTo>
                    <a:lnTo>
                      <a:pt x="6" y="6"/>
                    </a:lnTo>
                    <a:lnTo>
                      <a:pt x="1" y="6"/>
                    </a:lnTo>
                    <a:lnTo>
                      <a:pt x="1" y="10"/>
                    </a:lnTo>
                    <a:lnTo>
                      <a:pt x="0" y="15"/>
                    </a:lnTo>
                    <a:lnTo>
                      <a:pt x="0" y="20"/>
                    </a:lnTo>
                    <a:lnTo>
                      <a:pt x="5" y="26"/>
                    </a:lnTo>
                    <a:lnTo>
                      <a:pt x="9" y="26"/>
                    </a:lnTo>
                    <a:lnTo>
                      <a:pt x="14" y="26"/>
                    </a:lnTo>
                    <a:lnTo>
                      <a:pt x="15" y="21"/>
                    </a:lnTo>
                    <a:lnTo>
                      <a:pt x="19" y="21"/>
                    </a:lnTo>
                    <a:lnTo>
                      <a:pt x="19"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165" name="Freeform 423">
                <a:extLst>
                  <a:ext uri="{FF2B5EF4-FFF2-40B4-BE49-F238E27FC236}">
                    <a16:creationId xmlns:a16="http://schemas.microsoft.com/office/drawing/2014/main" id="{50FF6891-AB97-45F0-AE57-C65BF98B10B7}"/>
                  </a:ext>
                </a:extLst>
              </p:cNvPr>
              <p:cNvSpPr>
                <a:spLocks/>
              </p:cNvSpPr>
              <p:nvPr/>
            </p:nvSpPr>
            <p:spPr bwMode="auto">
              <a:xfrm>
                <a:off x="4770" y="1397"/>
                <a:ext cx="4" cy="5"/>
              </a:xfrm>
              <a:custGeom>
                <a:avLst/>
                <a:gdLst>
                  <a:gd name="T0" fmla="*/ 4 w 21"/>
                  <a:gd name="T1" fmla="*/ 3 h 26"/>
                  <a:gd name="T2" fmla="*/ 4 w 21"/>
                  <a:gd name="T3" fmla="*/ 2 h 26"/>
                  <a:gd name="T4" fmla="*/ 4 w 21"/>
                  <a:gd name="T5" fmla="*/ 1 h 26"/>
                  <a:gd name="T6" fmla="*/ 4 w 21"/>
                  <a:gd name="T7" fmla="*/ 0 h 26"/>
                  <a:gd name="T8" fmla="*/ 3 w 21"/>
                  <a:gd name="T9" fmla="*/ 0 h 26"/>
                  <a:gd name="T10" fmla="*/ 2 w 21"/>
                  <a:gd name="T11" fmla="*/ 0 h 26"/>
                  <a:gd name="T12" fmla="*/ 1 w 21"/>
                  <a:gd name="T13" fmla="*/ 0 h 26"/>
                  <a:gd name="T14" fmla="*/ 1 w 21"/>
                  <a:gd name="T15" fmla="*/ 1 h 26"/>
                  <a:gd name="T16" fmla="*/ 0 w 21"/>
                  <a:gd name="T17" fmla="*/ 1 h 26"/>
                  <a:gd name="T18" fmla="*/ 0 w 21"/>
                  <a:gd name="T19" fmla="*/ 2 h 26"/>
                  <a:gd name="T20" fmla="*/ 0 w 21"/>
                  <a:gd name="T21" fmla="*/ 3 h 26"/>
                  <a:gd name="T22" fmla="*/ 0 w 21"/>
                  <a:gd name="T23" fmla="*/ 4 h 26"/>
                  <a:gd name="T24" fmla="*/ 1 w 21"/>
                  <a:gd name="T25" fmla="*/ 5 h 26"/>
                  <a:gd name="T26" fmla="*/ 2 w 21"/>
                  <a:gd name="T27" fmla="*/ 5 h 26"/>
                  <a:gd name="T28" fmla="*/ 3 w 21"/>
                  <a:gd name="T29" fmla="*/ 5 h 26"/>
                  <a:gd name="T30" fmla="*/ 3 w 21"/>
                  <a:gd name="T31" fmla="*/ 4 h 26"/>
                  <a:gd name="T32" fmla="*/ 4 w 21"/>
                  <a:gd name="T33" fmla="*/ 4 h 26"/>
                  <a:gd name="T34" fmla="*/ 4 w 21"/>
                  <a:gd name="T35" fmla="*/ 3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6"/>
                  <a:gd name="T56" fmla="*/ 21 w 2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6">
                    <a:moveTo>
                      <a:pt x="19" y="17"/>
                    </a:moveTo>
                    <a:lnTo>
                      <a:pt x="21" y="11"/>
                    </a:lnTo>
                    <a:lnTo>
                      <a:pt x="21" y="7"/>
                    </a:lnTo>
                    <a:lnTo>
                      <a:pt x="21" y="1"/>
                    </a:lnTo>
                    <a:lnTo>
                      <a:pt x="16" y="1"/>
                    </a:lnTo>
                    <a:lnTo>
                      <a:pt x="12" y="1"/>
                    </a:lnTo>
                    <a:lnTo>
                      <a:pt x="7" y="0"/>
                    </a:lnTo>
                    <a:lnTo>
                      <a:pt x="6" y="6"/>
                    </a:lnTo>
                    <a:lnTo>
                      <a:pt x="1" y="6"/>
                    </a:lnTo>
                    <a:lnTo>
                      <a:pt x="1" y="10"/>
                    </a:lnTo>
                    <a:lnTo>
                      <a:pt x="0" y="15"/>
                    </a:lnTo>
                    <a:lnTo>
                      <a:pt x="0" y="20"/>
                    </a:lnTo>
                    <a:lnTo>
                      <a:pt x="5" y="26"/>
                    </a:lnTo>
                    <a:lnTo>
                      <a:pt x="9" y="26"/>
                    </a:lnTo>
                    <a:lnTo>
                      <a:pt x="14" y="26"/>
                    </a:lnTo>
                    <a:lnTo>
                      <a:pt x="15" y="21"/>
                    </a:lnTo>
                    <a:lnTo>
                      <a:pt x="19" y="21"/>
                    </a:lnTo>
                    <a:lnTo>
                      <a:pt x="19"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166" name="Freeform 424">
                <a:extLst>
                  <a:ext uri="{FF2B5EF4-FFF2-40B4-BE49-F238E27FC236}">
                    <a16:creationId xmlns:a16="http://schemas.microsoft.com/office/drawing/2014/main" id="{761EF459-4B9E-4E9C-8D85-C50FBF53568F}"/>
                  </a:ext>
                </a:extLst>
              </p:cNvPr>
              <p:cNvSpPr>
                <a:spLocks/>
              </p:cNvSpPr>
              <p:nvPr/>
            </p:nvSpPr>
            <p:spPr bwMode="auto">
              <a:xfrm>
                <a:off x="4787" y="1437"/>
                <a:ext cx="4" cy="5"/>
              </a:xfrm>
              <a:custGeom>
                <a:avLst/>
                <a:gdLst>
                  <a:gd name="T0" fmla="*/ 4 w 20"/>
                  <a:gd name="T1" fmla="*/ 3 h 29"/>
                  <a:gd name="T2" fmla="*/ 4 w 20"/>
                  <a:gd name="T3" fmla="*/ 3 h 29"/>
                  <a:gd name="T4" fmla="*/ 4 w 20"/>
                  <a:gd name="T5" fmla="*/ 2 h 29"/>
                  <a:gd name="T6" fmla="*/ 4 w 20"/>
                  <a:gd name="T7" fmla="*/ 1 h 29"/>
                  <a:gd name="T8" fmla="*/ 3 w 20"/>
                  <a:gd name="T9" fmla="*/ 0 h 29"/>
                  <a:gd name="T10" fmla="*/ 2 w 20"/>
                  <a:gd name="T11" fmla="*/ 0 h 29"/>
                  <a:gd name="T12" fmla="*/ 2 w 20"/>
                  <a:gd name="T13" fmla="*/ 1 h 29"/>
                  <a:gd name="T14" fmla="*/ 1 w 20"/>
                  <a:gd name="T15" fmla="*/ 1 h 29"/>
                  <a:gd name="T16" fmla="*/ 0 w 20"/>
                  <a:gd name="T17" fmla="*/ 2 h 29"/>
                  <a:gd name="T18" fmla="*/ 0 w 20"/>
                  <a:gd name="T19" fmla="*/ 2 h 29"/>
                  <a:gd name="T20" fmla="*/ 0 w 20"/>
                  <a:gd name="T21" fmla="*/ 3 h 29"/>
                  <a:gd name="T22" fmla="*/ 0 w 20"/>
                  <a:gd name="T23" fmla="*/ 4 h 29"/>
                  <a:gd name="T24" fmla="*/ 1 w 20"/>
                  <a:gd name="T25" fmla="*/ 4 h 29"/>
                  <a:gd name="T26" fmla="*/ 1 w 20"/>
                  <a:gd name="T27" fmla="*/ 5 h 29"/>
                  <a:gd name="T28" fmla="*/ 2 w 20"/>
                  <a:gd name="T29" fmla="*/ 5 h 29"/>
                  <a:gd name="T30" fmla="*/ 3 w 20"/>
                  <a:gd name="T31" fmla="*/ 4 h 29"/>
                  <a:gd name="T32" fmla="*/ 4 w 20"/>
                  <a:gd name="T33" fmla="*/ 3 h 2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9"/>
                  <a:gd name="T53" fmla="*/ 20 w 20"/>
                  <a:gd name="T54" fmla="*/ 29 h 2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9">
                    <a:moveTo>
                      <a:pt x="19" y="20"/>
                    </a:moveTo>
                    <a:lnTo>
                      <a:pt x="20" y="16"/>
                    </a:lnTo>
                    <a:lnTo>
                      <a:pt x="20" y="10"/>
                    </a:lnTo>
                    <a:lnTo>
                      <a:pt x="20" y="6"/>
                    </a:lnTo>
                    <a:lnTo>
                      <a:pt x="17" y="0"/>
                    </a:lnTo>
                    <a:lnTo>
                      <a:pt x="11" y="0"/>
                    </a:lnTo>
                    <a:lnTo>
                      <a:pt x="11" y="5"/>
                    </a:lnTo>
                    <a:lnTo>
                      <a:pt x="7" y="5"/>
                    </a:lnTo>
                    <a:lnTo>
                      <a:pt x="1" y="9"/>
                    </a:lnTo>
                    <a:lnTo>
                      <a:pt x="1" y="14"/>
                    </a:lnTo>
                    <a:lnTo>
                      <a:pt x="1" y="19"/>
                    </a:lnTo>
                    <a:lnTo>
                      <a:pt x="0" y="24"/>
                    </a:lnTo>
                    <a:lnTo>
                      <a:pt x="5" y="24"/>
                    </a:lnTo>
                    <a:lnTo>
                      <a:pt x="5" y="29"/>
                    </a:lnTo>
                    <a:lnTo>
                      <a:pt x="9" y="29"/>
                    </a:lnTo>
                    <a:lnTo>
                      <a:pt x="15" y="25"/>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167" name="Freeform 425">
                <a:extLst>
                  <a:ext uri="{FF2B5EF4-FFF2-40B4-BE49-F238E27FC236}">
                    <a16:creationId xmlns:a16="http://schemas.microsoft.com/office/drawing/2014/main" id="{4CC03E0D-52FA-41FA-A624-53240BBB887F}"/>
                  </a:ext>
                </a:extLst>
              </p:cNvPr>
              <p:cNvSpPr>
                <a:spLocks/>
              </p:cNvSpPr>
              <p:nvPr/>
            </p:nvSpPr>
            <p:spPr bwMode="auto">
              <a:xfrm>
                <a:off x="4787" y="1437"/>
                <a:ext cx="4" cy="5"/>
              </a:xfrm>
              <a:custGeom>
                <a:avLst/>
                <a:gdLst>
                  <a:gd name="T0" fmla="*/ 4 w 20"/>
                  <a:gd name="T1" fmla="*/ 3 h 29"/>
                  <a:gd name="T2" fmla="*/ 4 w 20"/>
                  <a:gd name="T3" fmla="*/ 3 h 29"/>
                  <a:gd name="T4" fmla="*/ 4 w 20"/>
                  <a:gd name="T5" fmla="*/ 2 h 29"/>
                  <a:gd name="T6" fmla="*/ 4 w 20"/>
                  <a:gd name="T7" fmla="*/ 1 h 29"/>
                  <a:gd name="T8" fmla="*/ 3 w 20"/>
                  <a:gd name="T9" fmla="*/ 0 h 29"/>
                  <a:gd name="T10" fmla="*/ 2 w 20"/>
                  <a:gd name="T11" fmla="*/ 0 h 29"/>
                  <a:gd name="T12" fmla="*/ 2 w 20"/>
                  <a:gd name="T13" fmla="*/ 1 h 29"/>
                  <a:gd name="T14" fmla="*/ 1 w 20"/>
                  <a:gd name="T15" fmla="*/ 1 h 29"/>
                  <a:gd name="T16" fmla="*/ 0 w 20"/>
                  <a:gd name="T17" fmla="*/ 2 h 29"/>
                  <a:gd name="T18" fmla="*/ 0 w 20"/>
                  <a:gd name="T19" fmla="*/ 2 h 29"/>
                  <a:gd name="T20" fmla="*/ 0 w 20"/>
                  <a:gd name="T21" fmla="*/ 3 h 29"/>
                  <a:gd name="T22" fmla="*/ 0 w 20"/>
                  <a:gd name="T23" fmla="*/ 4 h 29"/>
                  <a:gd name="T24" fmla="*/ 1 w 20"/>
                  <a:gd name="T25" fmla="*/ 4 h 29"/>
                  <a:gd name="T26" fmla="*/ 1 w 20"/>
                  <a:gd name="T27" fmla="*/ 5 h 29"/>
                  <a:gd name="T28" fmla="*/ 2 w 20"/>
                  <a:gd name="T29" fmla="*/ 5 h 29"/>
                  <a:gd name="T30" fmla="*/ 3 w 20"/>
                  <a:gd name="T31" fmla="*/ 4 h 29"/>
                  <a:gd name="T32" fmla="*/ 4 w 20"/>
                  <a:gd name="T33" fmla="*/ 3 h 2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9"/>
                  <a:gd name="T53" fmla="*/ 20 w 20"/>
                  <a:gd name="T54" fmla="*/ 29 h 2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9">
                    <a:moveTo>
                      <a:pt x="19" y="20"/>
                    </a:moveTo>
                    <a:lnTo>
                      <a:pt x="20" y="16"/>
                    </a:lnTo>
                    <a:lnTo>
                      <a:pt x="20" y="10"/>
                    </a:lnTo>
                    <a:lnTo>
                      <a:pt x="20" y="6"/>
                    </a:lnTo>
                    <a:lnTo>
                      <a:pt x="17" y="0"/>
                    </a:lnTo>
                    <a:lnTo>
                      <a:pt x="11" y="0"/>
                    </a:lnTo>
                    <a:lnTo>
                      <a:pt x="11" y="5"/>
                    </a:lnTo>
                    <a:lnTo>
                      <a:pt x="7" y="5"/>
                    </a:lnTo>
                    <a:lnTo>
                      <a:pt x="1" y="9"/>
                    </a:lnTo>
                    <a:lnTo>
                      <a:pt x="1" y="14"/>
                    </a:lnTo>
                    <a:lnTo>
                      <a:pt x="1" y="19"/>
                    </a:lnTo>
                    <a:lnTo>
                      <a:pt x="0" y="24"/>
                    </a:lnTo>
                    <a:lnTo>
                      <a:pt x="5" y="24"/>
                    </a:lnTo>
                    <a:lnTo>
                      <a:pt x="5" y="29"/>
                    </a:lnTo>
                    <a:lnTo>
                      <a:pt x="9" y="29"/>
                    </a:lnTo>
                    <a:lnTo>
                      <a:pt x="15" y="25"/>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168" name="Freeform 426">
                <a:extLst>
                  <a:ext uri="{FF2B5EF4-FFF2-40B4-BE49-F238E27FC236}">
                    <a16:creationId xmlns:a16="http://schemas.microsoft.com/office/drawing/2014/main" id="{C6869DD4-8C28-4AA0-AF77-44939714F4B8}"/>
                  </a:ext>
                </a:extLst>
              </p:cNvPr>
              <p:cNvSpPr>
                <a:spLocks/>
              </p:cNvSpPr>
              <p:nvPr/>
            </p:nvSpPr>
            <p:spPr bwMode="auto">
              <a:xfrm>
                <a:off x="4773" y="1464"/>
                <a:ext cx="4" cy="6"/>
              </a:xfrm>
              <a:custGeom>
                <a:avLst/>
                <a:gdLst>
                  <a:gd name="T0" fmla="*/ 4 w 22"/>
                  <a:gd name="T1" fmla="*/ 4 h 26"/>
                  <a:gd name="T2" fmla="*/ 4 w 22"/>
                  <a:gd name="T3" fmla="*/ 3 h 26"/>
                  <a:gd name="T4" fmla="*/ 4 w 22"/>
                  <a:gd name="T5" fmla="*/ 2 h 26"/>
                  <a:gd name="T6" fmla="*/ 4 w 22"/>
                  <a:gd name="T7" fmla="*/ 0 h 26"/>
                  <a:gd name="T8" fmla="*/ 3 w 22"/>
                  <a:gd name="T9" fmla="*/ 0 h 26"/>
                  <a:gd name="T10" fmla="*/ 2 w 22"/>
                  <a:gd name="T11" fmla="*/ 0 h 26"/>
                  <a:gd name="T12" fmla="*/ 1 w 22"/>
                  <a:gd name="T13" fmla="*/ 0 h 26"/>
                  <a:gd name="T14" fmla="*/ 1 w 22"/>
                  <a:gd name="T15" fmla="*/ 1 h 26"/>
                  <a:gd name="T16" fmla="*/ 0 w 22"/>
                  <a:gd name="T17" fmla="*/ 1 h 26"/>
                  <a:gd name="T18" fmla="*/ 0 w 22"/>
                  <a:gd name="T19" fmla="*/ 2 h 26"/>
                  <a:gd name="T20" fmla="*/ 0 w 22"/>
                  <a:gd name="T21" fmla="*/ 3 h 26"/>
                  <a:gd name="T22" fmla="*/ 0 w 22"/>
                  <a:gd name="T23" fmla="*/ 5 h 26"/>
                  <a:gd name="T24" fmla="*/ 0 w 22"/>
                  <a:gd name="T25" fmla="*/ 6 h 26"/>
                  <a:gd name="T26" fmla="*/ 1 w 22"/>
                  <a:gd name="T27" fmla="*/ 6 h 26"/>
                  <a:gd name="T28" fmla="*/ 2 w 22"/>
                  <a:gd name="T29" fmla="*/ 6 h 26"/>
                  <a:gd name="T30" fmla="*/ 3 w 22"/>
                  <a:gd name="T31" fmla="*/ 6 h 26"/>
                  <a:gd name="T32" fmla="*/ 3 w 22"/>
                  <a:gd name="T33" fmla="*/ 5 h 26"/>
                  <a:gd name="T34" fmla="*/ 3 w 22"/>
                  <a:gd name="T35" fmla="*/ 5 h 26"/>
                  <a:gd name="T36" fmla="*/ 4 w 22"/>
                  <a:gd name="T37" fmla="*/ 4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2"/>
                  <a:gd name="T58" fmla="*/ 0 h 26"/>
                  <a:gd name="T59" fmla="*/ 22 w 22"/>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2" h="26">
                    <a:moveTo>
                      <a:pt x="20" y="17"/>
                    </a:moveTo>
                    <a:lnTo>
                      <a:pt x="20" y="11"/>
                    </a:lnTo>
                    <a:lnTo>
                      <a:pt x="22" y="7"/>
                    </a:lnTo>
                    <a:lnTo>
                      <a:pt x="22" y="2"/>
                    </a:lnTo>
                    <a:lnTo>
                      <a:pt x="17" y="1"/>
                    </a:lnTo>
                    <a:lnTo>
                      <a:pt x="12" y="1"/>
                    </a:lnTo>
                    <a:lnTo>
                      <a:pt x="7" y="0"/>
                    </a:lnTo>
                    <a:lnTo>
                      <a:pt x="7" y="6"/>
                    </a:lnTo>
                    <a:lnTo>
                      <a:pt x="2" y="6"/>
                    </a:lnTo>
                    <a:lnTo>
                      <a:pt x="1" y="10"/>
                    </a:lnTo>
                    <a:lnTo>
                      <a:pt x="1" y="15"/>
                    </a:lnTo>
                    <a:lnTo>
                      <a:pt x="1" y="20"/>
                    </a:lnTo>
                    <a:lnTo>
                      <a:pt x="0" y="25"/>
                    </a:lnTo>
                    <a:lnTo>
                      <a:pt x="5" y="26"/>
                    </a:lnTo>
                    <a:lnTo>
                      <a:pt x="10" y="26"/>
                    </a:lnTo>
                    <a:lnTo>
                      <a:pt x="15" y="26"/>
                    </a:lnTo>
                    <a:lnTo>
                      <a:pt x="15" y="21"/>
                    </a:lnTo>
                    <a:lnTo>
                      <a:pt x="19" y="21"/>
                    </a:lnTo>
                    <a:lnTo>
                      <a:pt x="20"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169" name="Freeform 427">
                <a:extLst>
                  <a:ext uri="{FF2B5EF4-FFF2-40B4-BE49-F238E27FC236}">
                    <a16:creationId xmlns:a16="http://schemas.microsoft.com/office/drawing/2014/main" id="{A5DCBB83-464C-45BF-8F81-0DCF4978CAC6}"/>
                  </a:ext>
                </a:extLst>
              </p:cNvPr>
              <p:cNvSpPr>
                <a:spLocks/>
              </p:cNvSpPr>
              <p:nvPr/>
            </p:nvSpPr>
            <p:spPr bwMode="auto">
              <a:xfrm>
                <a:off x="4773" y="1464"/>
                <a:ext cx="4" cy="6"/>
              </a:xfrm>
              <a:custGeom>
                <a:avLst/>
                <a:gdLst>
                  <a:gd name="T0" fmla="*/ 4 w 22"/>
                  <a:gd name="T1" fmla="*/ 4 h 26"/>
                  <a:gd name="T2" fmla="*/ 4 w 22"/>
                  <a:gd name="T3" fmla="*/ 3 h 26"/>
                  <a:gd name="T4" fmla="*/ 4 w 22"/>
                  <a:gd name="T5" fmla="*/ 2 h 26"/>
                  <a:gd name="T6" fmla="*/ 4 w 22"/>
                  <a:gd name="T7" fmla="*/ 0 h 26"/>
                  <a:gd name="T8" fmla="*/ 3 w 22"/>
                  <a:gd name="T9" fmla="*/ 0 h 26"/>
                  <a:gd name="T10" fmla="*/ 2 w 22"/>
                  <a:gd name="T11" fmla="*/ 0 h 26"/>
                  <a:gd name="T12" fmla="*/ 1 w 22"/>
                  <a:gd name="T13" fmla="*/ 0 h 26"/>
                  <a:gd name="T14" fmla="*/ 1 w 22"/>
                  <a:gd name="T15" fmla="*/ 1 h 26"/>
                  <a:gd name="T16" fmla="*/ 0 w 22"/>
                  <a:gd name="T17" fmla="*/ 1 h 26"/>
                  <a:gd name="T18" fmla="*/ 0 w 22"/>
                  <a:gd name="T19" fmla="*/ 2 h 26"/>
                  <a:gd name="T20" fmla="*/ 0 w 22"/>
                  <a:gd name="T21" fmla="*/ 3 h 26"/>
                  <a:gd name="T22" fmla="*/ 0 w 22"/>
                  <a:gd name="T23" fmla="*/ 5 h 26"/>
                  <a:gd name="T24" fmla="*/ 0 w 22"/>
                  <a:gd name="T25" fmla="*/ 6 h 26"/>
                  <a:gd name="T26" fmla="*/ 1 w 22"/>
                  <a:gd name="T27" fmla="*/ 6 h 26"/>
                  <a:gd name="T28" fmla="*/ 2 w 22"/>
                  <a:gd name="T29" fmla="*/ 6 h 26"/>
                  <a:gd name="T30" fmla="*/ 3 w 22"/>
                  <a:gd name="T31" fmla="*/ 6 h 26"/>
                  <a:gd name="T32" fmla="*/ 3 w 22"/>
                  <a:gd name="T33" fmla="*/ 5 h 26"/>
                  <a:gd name="T34" fmla="*/ 3 w 22"/>
                  <a:gd name="T35" fmla="*/ 5 h 26"/>
                  <a:gd name="T36" fmla="*/ 4 w 22"/>
                  <a:gd name="T37" fmla="*/ 4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2"/>
                  <a:gd name="T58" fmla="*/ 0 h 26"/>
                  <a:gd name="T59" fmla="*/ 22 w 22"/>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2" h="26">
                    <a:moveTo>
                      <a:pt x="20" y="17"/>
                    </a:moveTo>
                    <a:lnTo>
                      <a:pt x="20" y="11"/>
                    </a:lnTo>
                    <a:lnTo>
                      <a:pt x="22" y="7"/>
                    </a:lnTo>
                    <a:lnTo>
                      <a:pt x="22" y="2"/>
                    </a:lnTo>
                    <a:lnTo>
                      <a:pt x="17" y="1"/>
                    </a:lnTo>
                    <a:lnTo>
                      <a:pt x="12" y="1"/>
                    </a:lnTo>
                    <a:lnTo>
                      <a:pt x="7" y="0"/>
                    </a:lnTo>
                    <a:lnTo>
                      <a:pt x="7" y="6"/>
                    </a:lnTo>
                    <a:lnTo>
                      <a:pt x="2" y="6"/>
                    </a:lnTo>
                    <a:lnTo>
                      <a:pt x="1" y="10"/>
                    </a:lnTo>
                    <a:lnTo>
                      <a:pt x="1" y="15"/>
                    </a:lnTo>
                    <a:lnTo>
                      <a:pt x="1" y="20"/>
                    </a:lnTo>
                    <a:lnTo>
                      <a:pt x="0" y="25"/>
                    </a:lnTo>
                    <a:lnTo>
                      <a:pt x="5" y="26"/>
                    </a:lnTo>
                    <a:lnTo>
                      <a:pt x="10" y="26"/>
                    </a:lnTo>
                    <a:lnTo>
                      <a:pt x="15" y="26"/>
                    </a:lnTo>
                    <a:lnTo>
                      <a:pt x="15" y="21"/>
                    </a:lnTo>
                    <a:lnTo>
                      <a:pt x="19" y="21"/>
                    </a:lnTo>
                    <a:lnTo>
                      <a:pt x="20"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170" name="Freeform 428">
                <a:extLst>
                  <a:ext uri="{FF2B5EF4-FFF2-40B4-BE49-F238E27FC236}">
                    <a16:creationId xmlns:a16="http://schemas.microsoft.com/office/drawing/2014/main" id="{59CB611B-3460-4EE3-8D39-EC11FE76370B}"/>
                  </a:ext>
                </a:extLst>
              </p:cNvPr>
              <p:cNvSpPr>
                <a:spLocks/>
              </p:cNvSpPr>
              <p:nvPr/>
            </p:nvSpPr>
            <p:spPr bwMode="auto">
              <a:xfrm>
                <a:off x="4783" y="1398"/>
                <a:ext cx="5" cy="5"/>
              </a:xfrm>
              <a:custGeom>
                <a:avLst/>
                <a:gdLst>
                  <a:gd name="T0" fmla="*/ 4 w 25"/>
                  <a:gd name="T1" fmla="*/ 4 h 25"/>
                  <a:gd name="T2" fmla="*/ 5 w 25"/>
                  <a:gd name="T3" fmla="*/ 3 h 25"/>
                  <a:gd name="T4" fmla="*/ 5 w 25"/>
                  <a:gd name="T5" fmla="*/ 2 h 25"/>
                  <a:gd name="T6" fmla="*/ 5 w 25"/>
                  <a:gd name="T7" fmla="*/ 1 h 25"/>
                  <a:gd name="T8" fmla="*/ 4 w 25"/>
                  <a:gd name="T9" fmla="*/ 1 h 25"/>
                  <a:gd name="T10" fmla="*/ 4 w 25"/>
                  <a:gd name="T11" fmla="*/ 0 h 25"/>
                  <a:gd name="T12" fmla="*/ 3 w 25"/>
                  <a:gd name="T13" fmla="*/ 0 h 25"/>
                  <a:gd name="T14" fmla="*/ 2 w 25"/>
                  <a:gd name="T15" fmla="*/ 0 h 25"/>
                  <a:gd name="T16" fmla="*/ 2 w 25"/>
                  <a:gd name="T17" fmla="*/ 1 h 25"/>
                  <a:gd name="T18" fmla="*/ 1 w 25"/>
                  <a:gd name="T19" fmla="*/ 1 h 25"/>
                  <a:gd name="T20" fmla="*/ 1 w 25"/>
                  <a:gd name="T21" fmla="*/ 2 h 25"/>
                  <a:gd name="T22" fmla="*/ 1 w 25"/>
                  <a:gd name="T23" fmla="*/ 3 h 25"/>
                  <a:gd name="T24" fmla="*/ 0 w 25"/>
                  <a:gd name="T25" fmla="*/ 3 h 25"/>
                  <a:gd name="T26" fmla="*/ 1 w 25"/>
                  <a:gd name="T27" fmla="*/ 4 h 25"/>
                  <a:gd name="T28" fmla="*/ 1 w 25"/>
                  <a:gd name="T29" fmla="*/ 5 h 25"/>
                  <a:gd name="T30" fmla="*/ 2 w 25"/>
                  <a:gd name="T31" fmla="*/ 5 h 25"/>
                  <a:gd name="T32" fmla="*/ 3 w 25"/>
                  <a:gd name="T33" fmla="*/ 5 h 25"/>
                  <a:gd name="T34" fmla="*/ 4 w 25"/>
                  <a:gd name="T35" fmla="*/ 5 h 25"/>
                  <a:gd name="T36" fmla="*/ 4 w 25"/>
                  <a:gd name="T37" fmla="*/ 4 h 25"/>
                  <a:gd name="T38" fmla="*/ 4 w 25"/>
                  <a:gd name="T39" fmla="*/ 4 h 2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25"/>
                  <a:gd name="T62" fmla="*/ 25 w 25"/>
                  <a:gd name="T63" fmla="*/ 25 h 2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25">
                    <a:moveTo>
                      <a:pt x="22" y="20"/>
                    </a:moveTo>
                    <a:lnTo>
                      <a:pt x="24" y="16"/>
                    </a:lnTo>
                    <a:lnTo>
                      <a:pt x="24" y="11"/>
                    </a:lnTo>
                    <a:lnTo>
                      <a:pt x="25" y="5"/>
                    </a:lnTo>
                    <a:lnTo>
                      <a:pt x="19" y="5"/>
                    </a:lnTo>
                    <a:lnTo>
                      <a:pt x="20" y="0"/>
                    </a:lnTo>
                    <a:lnTo>
                      <a:pt x="16" y="0"/>
                    </a:lnTo>
                    <a:lnTo>
                      <a:pt x="10" y="0"/>
                    </a:lnTo>
                    <a:lnTo>
                      <a:pt x="10" y="4"/>
                    </a:lnTo>
                    <a:lnTo>
                      <a:pt x="6" y="4"/>
                    </a:lnTo>
                    <a:lnTo>
                      <a:pt x="4" y="9"/>
                    </a:lnTo>
                    <a:lnTo>
                      <a:pt x="4" y="14"/>
                    </a:lnTo>
                    <a:lnTo>
                      <a:pt x="0" y="13"/>
                    </a:lnTo>
                    <a:lnTo>
                      <a:pt x="4" y="19"/>
                    </a:lnTo>
                    <a:lnTo>
                      <a:pt x="3" y="23"/>
                    </a:lnTo>
                    <a:lnTo>
                      <a:pt x="8" y="25"/>
                    </a:lnTo>
                    <a:lnTo>
                      <a:pt x="13" y="25"/>
                    </a:lnTo>
                    <a:lnTo>
                      <a:pt x="18" y="25"/>
                    </a:lnTo>
                    <a:lnTo>
                      <a:pt x="18" y="20"/>
                    </a:lnTo>
                    <a:lnTo>
                      <a:pt x="22"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171" name="Freeform 429">
                <a:extLst>
                  <a:ext uri="{FF2B5EF4-FFF2-40B4-BE49-F238E27FC236}">
                    <a16:creationId xmlns:a16="http://schemas.microsoft.com/office/drawing/2014/main" id="{A75CF193-3182-42A1-A779-A9EE392CA619}"/>
                  </a:ext>
                </a:extLst>
              </p:cNvPr>
              <p:cNvSpPr>
                <a:spLocks/>
              </p:cNvSpPr>
              <p:nvPr/>
            </p:nvSpPr>
            <p:spPr bwMode="auto">
              <a:xfrm>
                <a:off x="4783" y="1398"/>
                <a:ext cx="5" cy="5"/>
              </a:xfrm>
              <a:custGeom>
                <a:avLst/>
                <a:gdLst>
                  <a:gd name="T0" fmla="*/ 4 w 25"/>
                  <a:gd name="T1" fmla="*/ 4 h 25"/>
                  <a:gd name="T2" fmla="*/ 5 w 25"/>
                  <a:gd name="T3" fmla="*/ 3 h 25"/>
                  <a:gd name="T4" fmla="*/ 5 w 25"/>
                  <a:gd name="T5" fmla="*/ 2 h 25"/>
                  <a:gd name="T6" fmla="*/ 5 w 25"/>
                  <a:gd name="T7" fmla="*/ 1 h 25"/>
                  <a:gd name="T8" fmla="*/ 4 w 25"/>
                  <a:gd name="T9" fmla="*/ 1 h 25"/>
                  <a:gd name="T10" fmla="*/ 4 w 25"/>
                  <a:gd name="T11" fmla="*/ 0 h 25"/>
                  <a:gd name="T12" fmla="*/ 3 w 25"/>
                  <a:gd name="T13" fmla="*/ 0 h 25"/>
                  <a:gd name="T14" fmla="*/ 2 w 25"/>
                  <a:gd name="T15" fmla="*/ 0 h 25"/>
                  <a:gd name="T16" fmla="*/ 2 w 25"/>
                  <a:gd name="T17" fmla="*/ 1 h 25"/>
                  <a:gd name="T18" fmla="*/ 1 w 25"/>
                  <a:gd name="T19" fmla="*/ 1 h 25"/>
                  <a:gd name="T20" fmla="*/ 1 w 25"/>
                  <a:gd name="T21" fmla="*/ 2 h 25"/>
                  <a:gd name="T22" fmla="*/ 1 w 25"/>
                  <a:gd name="T23" fmla="*/ 3 h 25"/>
                  <a:gd name="T24" fmla="*/ 0 w 25"/>
                  <a:gd name="T25" fmla="*/ 3 h 25"/>
                  <a:gd name="T26" fmla="*/ 1 w 25"/>
                  <a:gd name="T27" fmla="*/ 4 h 25"/>
                  <a:gd name="T28" fmla="*/ 1 w 25"/>
                  <a:gd name="T29" fmla="*/ 5 h 25"/>
                  <a:gd name="T30" fmla="*/ 2 w 25"/>
                  <a:gd name="T31" fmla="*/ 5 h 25"/>
                  <a:gd name="T32" fmla="*/ 3 w 25"/>
                  <a:gd name="T33" fmla="*/ 5 h 25"/>
                  <a:gd name="T34" fmla="*/ 4 w 25"/>
                  <a:gd name="T35" fmla="*/ 5 h 25"/>
                  <a:gd name="T36" fmla="*/ 4 w 25"/>
                  <a:gd name="T37" fmla="*/ 4 h 25"/>
                  <a:gd name="T38" fmla="*/ 4 w 25"/>
                  <a:gd name="T39" fmla="*/ 4 h 2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25"/>
                  <a:gd name="T62" fmla="*/ 25 w 25"/>
                  <a:gd name="T63" fmla="*/ 25 h 2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25">
                    <a:moveTo>
                      <a:pt x="22" y="20"/>
                    </a:moveTo>
                    <a:lnTo>
                      <a:pt x="24" y="16"/>
                    </a:lnTo>
                    <a:lnTo>
                      <a:pt x="24" y="11"/>
                    </a:lnTo>
                    <a:lnTo>
                      <a:pt x="25" y="5"/>
                    </a:lnTo>
                    <a:lnTo>
                      <a:pt x="19" y="5"/>
                    </a:lnTo>
                    <a:lnTo>
                      <a:pt x="20" y="0"/>
                    </a:lnTo>
                    <a:lnTo>
                      <a:pt x="16" y="0"/>
                    </a:lnTo>
                    <a:lnTo>
                      <a:pt x="10" y="0"/>
                    </a:lnTo>
                    <a:lnTo>
                      <a:pt x="10" y="4"/>
                    </a:lnTo>
                    <a:lnTo>
                      <a:pt x="6" y="4"/>
                    </a:lnTo>
                    <a:lnTo>
                      <a:pt x="4" y="9"/>
                    </a:lnTo>
                    <a:lnTo>
                      <a:pt x="4" y="14"/>
                    </a:lnTo>
                    <a:lnTo>
                      <a:pt x="0" y="13"/>
                    </a:lnTo>
                    <a:lnTo>
                      <a:pt x="4" y="19"/>
                    </a:lnTo>
                    <a:lnTo>
                      <a:pt x="3" y="23"/>
                    </a:lnTo>
                    <a:lnTo>
                      <a:pt x="8" y="25"/>
                    </a:lnTo>
                    <a:lnTo>
                      <a:pt x="13" y="25"/>
                    </a:lnTo>
                    <a:lnTo>
                      <a:pt x="18" y="25"/>
                    </a:lnTo>
                    <a:lnTo>
                      <a:pt x="18" y="20"/>
                    </a:lnTo>
                    <a:lnTo>
                      <a:pt x="22"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172" name="Freeform 430">
                <a:extLst>
                  <a:ext uri="{FF2B5EF4-FFF2-40B4-BE49-F238E27FC236}">
                    <a16:creationId xmlns:a16="http://schemas.microsoft.com/office/drawing/2014/main" id="{E23E7351-982D-4B35-B521-616374B7B9E9}"/>
                  </a:ext>
                </a:extLst>
              </p:cNvPr>
              <p:cNvSpPr>
                <a:spLocks/>
              </p:cNvSpPr>
              <p:nvPr/>
            </p:nvSpPr>
            <p:spPr bwMode="auto">
              <a:xfrm>
                <a:off x="4782" y="1452"/>
                <a:ext cx="4" cy="6"/>
              </a:xfrm>
              <a:custGeom>
                <a:avLst/>
                <a:gdLst>
                  <a:gd name="T0" fmla="*/ 4 w 20"/>
                  <a:gd name="T1" fmla="*/ 4 h 30"/>
                  <a:gd name="T2" fmla="*/ 4 w 20"/>
                  <a:gd name="T3" fmla="*/ 3 h 30"/>
                  <a:gd name="T4" fmla="*/ 4 w 20"/>
                  <a:gd name="T5" fmla="*/ 2 h 30"/>
                  <a:gd name="T6" fmla="*/ 4 w 20"/>
                  <a:gd name="T7" fmla="*/ 1 h 30"/>
                  <a:gd name="T8" fmla="*/ 3 w 20"/>
                  <a:gd name="T9" fmla="*/ 1 h 30"/>
                  <a:gd name="T10" fmla="*/ 3 w 20"/>
                  <a:gd name="T11" fmla="*/ 0 h 30"/>
                  <a:gd name="T12" fmla="*/ 2 w 20"/>
                  <a:gd name="T13" fmla="*/ 0 h 30"/>
                  <a:gd name="T14" fmla="*/ 2 w 20"/>
                  <a:gd name="T15" fmla="*/ 1 h 30"/>
                  <a:gd name="T16" fmla="*/ 1 w 20"/>
                  <a:gd name="T17" fmla="*/ 1 h 30"/>
                  <a:gd name="T18" fmla="*/ 1 w 20"/>
                  <a:gd name="T19" fmla="*/ 2 h 30"/>
                  <a:gd name="T20" fmla="*/ 0 w 20"/>
                  <a:gd name="T21" fmla="*/ 2 h 30"/>
                  <a:gd name="T22" fmla="*/ 0 w 20"/>
                  <a:gd name="T23" fmla="*/ 3 h 30"/>
                  <a:gd name="T24" fmla="*/ 0 w 20"/>
                  <a:gd name="T25" fmla="*/ 4 h 30"/>
                  <a:gd name="T26" fmla="*/ 0 w 20"/>
                  <a:gd name="T27" fmla="*/ 5 h 30"/>
                  <a:gd name="T28" fmla="*/ 1 w 20"/>
                  <a:gd name="T29" fmla="*/ 5 h 30"/>
                  <a:gd name="T30" fmla="*/ 1 w 20"/>
                  <a:gd name="T31" fmla="*/ 6 h 30"/>
                  <a:gd name="T32" fmla="*/ 2 w 20"/>
                  <a:gd name="T33" fmla="*/ 6 h 30"/>
                  <a:gd name="T34" fmla="*/ 3 w 20"/>
                  <a:gd name="T35" fmla="*/ 6 h 30"/>
                  <a:gd name="T36" fmla="*/ 3 w 20"/>
                  <a:gd name="T37" fmla="*/ 5 h 30"/>
                  <a:gd name="T38" fmla="*/ 4 w 20"/>
                  <a:gd name="T39" fmla="*/ 5 h 30"/>
                  <a:gd name="T40" fmla="*/ 4 w 20"/>
                  <a:gd name="T41" fmla="*/ 4 h 3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0"/>
                  <a:gd name="T64" fmla="*/ 0 h 30"/>
                  <a:gd name="T65" fmla="*/ 20 w 20"/>
                  <a:gd name="T66" fmla="*/ 30 h 3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0" h="30">
                    <a:moveTo>
                      <a:pt x="19" y="20"/>
                    </a:moveTo>
                    <a:lnTo>
                      <a:pt x="19" y="16"/>
                    </a:lnTo>
                    <a:lnTo>
                      <a:pt x="20" y="11"/>
                    </a:lnTo>
                    <a:lnTo>
                      <a:pt x="20" y="6"/>
                    </a:lnTo>
                    <a:lnTo>
                      <a:pt x="16" y="6"/>
                    </a:lnTo>
                    <a:lnTo>
                      <a:pt x="16" y="0"/>
                    </a:lnTo>
                    <a:lnTo>
                      <a:pt x="11" y="0"/>
                    </a:lnTo>
                    <a:lnTo>
                      <a:pt x="11" y="6"/>
                    </a:lnTo>
                    <a:lnTo>
                      <a:pt x="7" y="4"/>
                    </a:lnTo>
                    <a:lnTo>
                      <a:pt x="6" y="10"/>
                    </a:lnTo>
                    <a:lnTo>
                      <a:pt x="1" y="9"/>
                    </a:lnTo>
                    <a:lnTo>
                      <a:pt x="1" y="15"/>
                    </a:lnTo>
                    <a:lnTo>
                      <a:pt x="0" y="19"/>
                    </a:lnTo>
                    <a:lnTo>
                      <a:pt x="0" y="25"/>
                    </a:lnTo>
                    <a:lnTo>
                      <a:pt x="5" y="25"/>
                    </a:lnTo>
                    <a:lnTo>
                      <a:pt x="5" y="29"/>
                    </a:lnTo>
                    <a:lnTo>
                      <a:pt x="9" y="30"/>
                    </a:lnTo>
                    <a:lnTo>
                      <a:pt x="14" y="30"/>
                    </a:lnTo>
                    <a:lnTo>
                      <a:pt x="14" y="26"/>
                    </a:lnTo>
                    <a:lnTo>
                      <a:pt x="19" y="26"/>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173" name="Freeform 431">
                <a:extLst>
                  <a:ext uri="{FF2B5EF4-FFF2-40B4-BE49-F238E27FC236}">
                    <a16:creationId xmlns:a16="http://schemas.microsoft.com/office/drawing/2014/main" id="{101314CC-BA16-4AF4-91FA-6EEEA70C863D}"/>
                  </a:ext>
                </a:extLst>
              </p:cNvPr>
              <p:cNvSpPr>
                <a:spLocks/>
              </p:cNvSpPr>
              <p:nvPr/>
            </p:nvSpPr>
            <p:spPr bwMode="auto">
              <a:xfrm>
                <a:off x="4782" y="1452"/>
                <a:ext cx="4" cy="6"/>
              </a:xfrm>
              <a:custGeom>
                <a:avLst/>
                <a:gdLst>
                  <a:gd name="T0" fmla="*/ 4 w 20"/>
                  <a:gd name="T1" fmla="*/ 4 h 30"/>
                  <a:gd name="T2" fmla="*/ 4 w 20"/>
                  <a:gd name="T3" fmla="*/ 3 h 30"/>
                  <a:gd name="T4" fmla="*/ 4 w 20"/>
                  <a:gd name="T5" fmla="*/ 2 h 30"/>
                  <a:gd name="T6" fmla="*/ 4 w 20"/>
                  <a:gd name="T7" fmla="*/ 1 h 30"/>
                  <a:gd name="T8" fmla="*/ 3 w 20"/>
                  <a:gd name="T9" fmla="*/ 1 h 30"/>
                  <a:gd name="T10" fmla="*/ 3 w 20"/>
                  <a:gd name="T11" fmla="*/ 0 h 30"/>
                  <a:gd name="T12" fmla="*/ 2 w 20"/>
                  <a:gd name="T13" fmla="*/ 0 h 30"/>
                  <a:gd name="T14" fmla="*/ 2 w 20"/>
                  <a:gd name="T15" fmla="*/ 1 h 30"/>
                  <a:gd name="T16" fmla="*/ 1 w 20"/>
                  <a:gd name="T17" fmla="*/ 1 h 30"/>
                  <a:gd name="T18" fmla="*/ 1 w 20"/>
                  <a:gd name="T19" fmla="*/ 2 h 30"/>
                  <a:gd name="T20" fmla="*/ 0 w 20"/>
                  <a:gd name="T21" fmla="*/ 2 h 30"/>
                  <a:gd name="T22" fmla="*/ 0 w 20"/>
                  <a:gd name="T23" fmla="*/ 3 h 30"/>
                  <a:gd name="T24" fmla="*/ 0 w 20"/>
                  <a:gd name="T25" fmla="*/ 4 h 30"/>
                  <a:gd name="T26" fmla="*/ 0 w 20"/>
                  <a:gd name="T27" fmla="*/ 5 h 30"/>
                  <a:gd name="T28" fmla="*/ 1 w 20"/>
                  <a:gd name="T29" fmla="*/ 5 h 30"/>
                  <a:gd name="T30" fmla="*/ 1 w 20"/>
                  <a:gd name="T31" fmla="*/ 6 h 30"/>
                  <a:gd name="T32" fmla="*/ 2 w 20"/>
                  <a:gd name="T33" fmla="*/ 6 h 30"/>
                  <a:gd name="T34" fmla="*/ 3 w 20"/>
                  <a:gd name="T35" fmla="*/ 6 h 30"/>
                  <a:gd name="T36" fmla="*/ 3 w 20"/>
                  <a:gd name="T37" fmla="*/ 5 h 30"/>
                  <a:gd name="T38" fmla="*/ 4 w 20"/>
                  <a:gd name="T39" fmla="*/ 5 h 30"/>
                  <a:gd name="T40" fmla="*/ 4 w 20"/>
                  <a:gd name="T41" fmla="*/ 4 h 3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0"/>
                  <a:gd name="T64" fmla="*/ 0 h 30"/>
                  <a:gd name="T65" fmla="*/ 20 w 20"/>
                  <a:gd name="T66" fmla="*/ 30 h 3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0" h="30">
                    <a:moveTo>
                      <a:pt x="19" y="20"/>
                    </a:moveTo>
                    <a:lnTo>
                      <a:pt x="19" y="16"/>
                    </a:lnTo>
                    <a:lnTo>
                      <a:pt x="20" y="11"/>
                    </a:lnTo>
                    <a:lnTo>
                      <a:pt x="20" y="6"/>
                    </a:lnTo>
                    <a:lnTo>
                      <a:pt x="16" y="6"/>
                    </a:lnTo>
                    <a:lnTo>
                      <a:pt x="16" y="0"/>
                    </a:lnTo>
                    <a:lnTo>
                      <a:pt x="11" y="0"/>
                    </a:lnTo>
                    <a:lnTo>
                      <a:pt x="11" y="6"/>
                    </a:lnTo>
                    <a:lnTo>
                      <a:pt x="7" y="4"/>
                    </a:lnTo>
                    <a:lnTo>
                      <a:pt x="6" y="10"/>
                    </a:lnTo>
                    <a:lnTo>
                      <a:pt x="1" y="9"/>
                    </a:lnTo>
                    <a:lnTo>
                      <a:pt x="1" y="15"/>
                    </a:lnTo>
                    <a:lnTo>
                      <a:pt x="0" y="19"/>
                    </a:lnTo>
                    <a:lnTo>
                      <a:pt x="0" y="25"/>
                    </a:lnTo>
                    <a:lnTo>
                      <a:pt x="5" y="25"/>
                    </a:lnTo>
                    <a:lnTo>
                      <a:pt x="5" y="29"/>
                    </a:lnTo>
                    <a:lnTo>
                      <a:pt x="9" y="30"/>
                    </a:lnTo>
                    <a:lnTo>
                      <a:pt x="14" y="30"/>
                    </a:lnTo>
                    <a:lnTo>
                      <a:pt x="14" y="26"/>
                    </a:lnTo>
                    <a:lnTo>
                      <a:pt x="19" y="26"/>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174" name="Freeform 432">
                <a:extLst>
                  <a:ext uri="{FF2B5EF4-FFF2-40B4-BE49-F238E27FC236}">
                    <a16:creationId xmlns:a16="http://schemas.microsoft.com/office/drawing/2014/main" id="{F26D61F6-95FA-410D-9187-6F19D30BB2DA}"/>
                  </a:ext>
                </a:extLst>
              </p:cNvPr>
              <p:cNvSpPr>
                <a:spLocks/>
              </p:cNvSpPr>
              <p:nvPr/>
            </p:nvSpPr>
            <p:spPr bwMode="auto">
              <a:xfrm>
                <a:off x="4789" y="1416"/>
                <a:ext cx="4" cy="6"/>
              </a:xfrm>
              <a:custGeom>
                <a:avLst/>
                <a:gdLst>
                  <a:gd name="T0" fmla="*/ 4 w 22"/>
                  <a:gd name="T1" fmla="*/ 4 h 26"/>
                  <a:gd name="T2" fmla="*/ 4 w 22"/>
                  <a:gd name="T3" fmla="*/ 3 h 26"/>
                  <a:gd name="T4" fmla="*/ 4 w 22"/>
                  <a:gd name="T5" fmla="*/ 1 h 26"/>
                  <a:gd name="T6" fmla="*/ 4 w 22"/>
                  <a:gd name="T7" fmla="*/ 0 h 26"/>
                  <a:gd name="T8" fmla="*/ 3 w 22"/>
                  <a:gd name="T9" fmla="*/ 0 h 26"/>
                  <a:gd name="T10" fmla="*/ 2 w 22"/>
                  <a:gd name="T11" fmla="*/ 0 h 26"/>
                  <a:gd name="T12" fmla="*/ 1 w 22"/>
                  <a:gd name="T13" fmla="*/ 0 h 26"/>
                  <a:gd name="T14" fmla="*/ 1 w 22"/>
                  <a:gd name="T15" fmla="*/ 1 h 26"/>
                  <a:gd name="T16" fmla="*/ 0 w 22"/>
                  <a:gd name="T17" fmla="*/ 1 h 26"/>
                  <a:gd name="T18" fmla="*/ 0 w 22"/>
                  <a:gd name="T19" fmla="*/ 2 h 26"/>
                  <a:gd name="T20" fmla="*/ 0 w 22"/>
                  <a:gd name="T21" fmla="*/ 3 h 26"/>
                  <a:gd name="T22" fmla="*/ 0 w 22"/>
                  <a:gd name="T23" fmla="*/ 5 h 26"/>
                  <a:gd name="T24" fmla="*/ 0 w 22"/>
                  <a:gd name="T25" fmla="*/ 6 h 26"/>
                  <a:gd name="T26" fmla="*/ 1 w 22"/>
                  <a:gd name="T27" fmla="*/ 6 h 26"/>
                  <a:gd name="T28" fmla="*/ 2 w 22"/>
                  <a:gd name="T29" fmla="*/ 6 h 26"/>
                  <a:gd name="T30" fmla="*/ 3 w 22"/>
                  <a:gd name="T31" fmla="*/ 6 h 26"/>
                  <a:gd name="T32" fmla="*/ 3 w 22"/>
                  <a:gd name="T33" fmla="*/ 5 h 26"/>
                  <a:gd name="T34" fmla="*/ 4 w 22"/>
                  <a:gd name="T35" fmla="*/ 4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6"/>
                  <a:gd name="T56" fmla="*/ 22 w 22"/>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6">
                    <a:moveTo>
                      <a:pt x="20" y="16"/>
                    </a:moveTo>
                    <a:lnTo>
                      <a:pt x="20" y="12"/>
                    </a:lnTo>
                    <a:lnTo>
                      <a:pt x="22" y="6"/>
                    </a:lnTo>
                    <a:lnTo>
                      <a:pt x="22" y="2"/>
                    </a:lnTo>
                    <a:lnTo>
                      <a:pt x="17" y="0"/>
                    </a:lnTo>
                    <a:lnTo>
                      <a:pt x="13" y="0"/>
                    </a:lnTo>
                    <a:lnTo>
                      <a:pt x="7" y="0"/>
                    </a:lnTo>
                    <a:lnTo>
                      <a:pt x="7" y="5"/>
                    </a:lnTo>
                    <a:lnTo>
                      <a:pt x="2" y="5"/>
                    </a:lnTo>
                    <a:lnTo>
                      <a:pt x="1" y="9"/>
                    </a:lnTo>
                    <a:lnTo>
                      <a:pt x="1" y="15"/>
                    </a:lnTo>
                    <a:lnTo>
                      <a:pt x="1" y="20"/>
                    </a:lnTo>
                    <a:lnTo>
                      <a:pt x="0" y="25"/>
                    </a:lnTo>
                    <a:lnTo>
                      <a:pt x="5" y="25"/>
                    </a:lnTo>
                    <a:lnTo>
                      <a:pt x="10" y="25"/>
                    </a:lnTo>
                    <a:lnTo>
                      <a:pt x="15" y="26"/>
                    </a:lnTo>
                    <a:lnTo>
                      <a:pt x="19" y="22"/>
                    </a:lnTo>
                    <a:lnTo>
                      <a:pt x="20"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175" name="Freeform 433">
                <a:extLst>
                  <a:ext uri="{FF2B5EF4-FFF2-40B4-BE49-F238E27FC236}">
                    <a16:creationId xmlns:a16="http://schemas.microsoft.com/office/drawing/2014/main" id="{F4401BD2-1156-4997-801F-F0B13B265828}"/>
                  </a:ext>
                </a:extLst>
              </p:cNvPr>
              <p:cNvSpPr>
                <a:spLocks/>
              </p:cNvSpPr>
              <p:nvPr/>
            </p:nvSpPr>
            <p:spPr bwMode="auto">
              <a:xfrm>
                <a:off x="4789" y="1416"/>
                <a:ext cx="4" cy="6"/>
              </a:xfrm>
              <a:custGeom>
                <a:avLst/>
                <a:gdLst>
                  <a:gd name="T0" fmla="*/ 4 w 22"/>
                  <a:gd name="T1" fmla="*/ 4 h 26"/>
                  <a:gd name="T2" fmla="*/ 4 w 22"/>
                  <a:gd name="T3" fmla="*/ 3 h 26"/>
                  <a:gd name="T4" fmla="*/ 4 w 22"/>
                  <a:gd name="T5" fmla="*/ 1 h 26"/>
                  <a:gd name="T6" fmla="*/ 4 w 22"/>
                  <a:gd name="T7" fmla="*/ 0 h 26"/>
                  <a:gd name="T8" fmla="*/ 3 w 22"/>
                  <a:gd name="T9" fmla="*/ 0 h 26"/>
                  <a:gd name="T10" fmla="*/ 2 w 22"/>
                  <a:gd name="T11" fmla="*/ 0 h 26"/>
                  <a:gd name="T12" fmla="*/ 1 w 22"/>
                  <a:gd name="T13" fmla="*/ 0 h 26"/>
                  <a:gd name="T14" fmla="*/ 1 w 22"/>
                  <a:gd name="T15" fmla="*/ 1 h 26"/>
                  <a:gd name="T16" fmla="*/ 0 w 22"/>
                  <a:gd name="T17" fmla="*/ 1 h 26"/>
                  <a:gd name="T18" fmla="*/ 0 w 22"/>
                  <a:gd name="T19" fmla="*/ 2 h 26"/>
                  <a:gd name="T20" fmla="*/ 0 w 22"/>
                  <a:gd name="T21" fmla="*/ 3 h 26"/>
                  <a:gd name="T22" fmla="*/ 0 w 22"/>
                  <a:gd name="T23" fmla="*/ 5 h 26"/>
                  <a:gd name="T24" fmla="*/ 0 w 22"/>
                  <a:gd name="T25" fmla="*/ 6 h 26"/>
                  <a:gd name="T26" fmla="*/ 1 w 22"/>
                  <a:gd name="T27" fmla="*/ 6 h 26"/>
                  <a:gd name="T28" fmla="*/ 2 w 22"/>
                  <a:gd name="T29" fmla="*/ 6 h 26"/>
                  <a:gd name="T30" fmla="*/ 3 w 22"/>
                  <a:gd name="T31" fmla="*/ 6 h 26"/>
                  <a:gd name="T32" fmla="*/ 3 w 22"/>
                  <a:gd name="T33" fmla="*/ 5 h 26"/>
                  <a:gd name="T34" fmla="*/ 4 w 22"/>
                  <a:gd name="T35" fmla="*/ 4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6"/>
                  <a:gd name="T56" fmla="*/ 22 w 22"/>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6">
                    <a:moveTo>
                      <a:pt x="20" y="16"/>
                    </a:moveTo>
                    <a:lnTo>
                      <a:pt x="20" y="12"/>
                    </a:lnTo>
                    <a:lnTo>
                      <a:pt x="22" y="6"/>
                    </a:lnTo>
                    <a:lnTo>
                      <a:pt x="22" y="2"/>
                    </a:lnTo>
                    <a:lnTo>
                      <a:pt x="17" y="0"/>
                    </a:lnTo>
                    <a:lnTo>
                      <a:pt x="13" y="0"/>
                    </a:lnTo>
                    <a:lnTo>
                      <a:pt x="7" y="0"/>
                    </a:lnTo>
                    <a:lnTo>
                      <a:pt x="7" y="5"/>
                    </a:lnTo>
                    <a:lnTo>
                      <a:pt x="2" y="5"/>
                    </a:lnTo>
                    <a:lnTo>
                      <a:pt x="1" y="9"/>
                    </a:lnTo>
                    <a:lnTo>
                      <a:pt x="1" y="15"/>
                    </a:lnTo>
                    <a:lnTo>
                      <a:pt x="1" y="20"/>
                    </a:lnTo>
                    <a:lnTo>
                      <a:pt x="0" y="25"/>
                    </a:lnTo>
                    <a:lnTo>
                      <a:pt x="5" y="25"/>
                    </a:lnTo>
                    <a:lnTo>
                      <a:pt x="10" y="25"/>
                    </a:lnTo>
                    <a:lnTo>
                      <a:pt x="15" y="26"/>
                    </a:lnTo>
                    <a:lnTo>
                      <a:pt x="19" y="22"/>
                    </a:lnTo>
                    <a:lnTo>
                      <a:pt x="20"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176" name="Freeform 434">
                <a:extLst>
                  <a:ext uri="{FF2B5EF4-FFF2-40B4-BE49-F238E27FC236}">
                    <a16:creationId xmlns:a16="http://schemas.microsoft.com/office/drawing/2014/main" id="{A9AFC15D-9763-4275-BDFD-EEAC0D71D07F}"/>
                  </a:ext>
                </a:extLst>
              </p:cNvPr>
              <p:cNvSpPr>
                <a:spLocks/>
              </p:cNvSpPr>
              <p:nvPr/>
            </p:nvSpPr>
            <p:spPr bwMode="auto">
              <a:xfrm>
                <a:off x="4764" y="1357"/>
                <a:ext cx="13" cy="19"/>
              </a:xfrm>
              <a:custGeom>
                <a:avLst/>
                <a:gdLst>
                  <a:gd name="T0" fmla="*/ 13 w 64"/>
                  <a:gd name="T1" fmla="*/ 10 h 96"/>
                  <a:gd name="T2" fmla="*/ 13 w 64"/>
                  <a:gd name="T3" fmla="*/ 8 h 96"/>
                  <a:gd name="T4" fmla="*/ 13 w 64"/>
                  <a:gd name="T5" fmla="*/ 7 h 96"/>
                  <a:gd name="T6" fmla="*/ 12 w 64"/>
                  <a:gd name="T7" fmla="*/ 6 h 96"/>
                  <a:gd name="T8" fmla="*/ 12 w 64"/>
                  <a:gd name="T9" fmla="*/ 4 h 96"/>
                  <a:gd name="T10" fmla="*/ 11 w 64"/>
                  <a:gd name="T11" fmla="*/ 3 h 96"/>
                  <a:gd name="T12" fmla="*/ 11 w 64"/>
                  <a:gd name="T13" fmla="*/ 1 h 96"/>
                  <a:gd name="T14" fmla="*/ 10 w 64"/>
                  <a:gd name="T15" fmla="*/ 1 h 96"/>
                  <a:gd name="T16" fmla="*/ 9 w 64"/>
                  <a:gd name="T17" fmla="*/ 0 h 96"/>
                  <a:gd name="T18" fmla="*/ 8 w 64"/>
                  <a:gd name="T19" fmla="*/ 0 h 96"/>
                  <a:gd name="T20" fmla="*/ 7 w 64"/>
                  <a:gd name="T21" fmla="*/ 0 h 96"/>
                  <a:gd name="T22" fmla="*/ 6 w 64"/>
                  <a:gd name="T23" fmla="*/ 0 h 96"/>
                  <a:gd name="T24" fmla="*/ 5 w 64"/>
                  <a:gd name="T25" fmla="*/ 0 h 96"/>
                  <a:gd name="T26" fmla="*/ 4 w 64"/>
                  <a:gd name="T27" fmla="*/ 1 h 96"/>
                  <a:gd name="T28" fmla="*/ 3 w 64"/>
                  <a:gd name="T29" fmla="*/ 2 h 96"/>
                  <a:gd name="T30" fmla="*/ 2 w 64"/>
                  <a:gd name="T31" fmla="*/ 3 h 96"/>
                  <a:gd name="T32" fmla="*/ 2 w 64"/>
                  <a:gd name="T33" fmla="*/ 4 h 96"/>
                  <a:gd name="T34" fmla="*/ 1 w 64"/>
                  <a:gd name="T35" fmla="*/ 5 h 96"/>
                  <a:gd name="T36" fmla="*/ 0 w 64"/>
                  <a:gd name="T37" fmla="*/ 7 h 96"/>
                  <a:gd name="T38" fmla="*/ 0 w 64"/>
                  <a:gd name="T39" fmla="*/ 8 h 96"/>
                  <a:gd name="T40" fmla="*/ 0 w 64"/>
                  <a:gd name="T41" fmla="*/ 10 h 96"/>
                  <a:gd name="T42" fmla="*/ 0 w 64"/>
                  <a:gd name="T43" fmla="*/ 10 h 96"/>
                  <a:gd name="T44" fmla="*/ 0 w 64"/>
                  <a:gd name="T45" fmla="*/ 11 h 96"/>
                  <a:gd name="T46" fmla="*/ 1 w 64"/>
                  <a:gd name="T47" fmla="*/ 14 h 96"/>
                  <a:gd name="T48" fmla="*/ 1 w 64"/>
                  <a:gd name="T49" fmla="*/ 15 h 96"/>
                  <a:gd name="T50" fmla="*/ 2 w 64"/>
                  <a:gd name="T51" fmla="*/ 16 h 96"/>
                  <a:gd name="T52" fmla="*/ 2 w 64"/>
                  <a:gd name="T53" fmla="*/ 17 h 96"/>
                  <a:gd name="T54" fmla="*/ 3 w 64"/>
                  <a:gd name="T55" fmla="*/ 18 h 96"/>
                  <a:gd name="T56" fmla="*/ 4 w 64"/>
                  <a:gd name="T57" fmla="*/ 18 h 96"/>
                  <a:gd name="T58" fmla="*/ 5 w 64"/>
                  <a:gd name="T59" fmla="*/ 18 h 96"/>
                  <a:gd name="T60" fmla="*/ 6 w 64"/>
                  <a:gd name="T61" fmla="*/ 19 h 96"/>
                  <a:gd name="T62" fmla="*/ 7 w 64"/>
                  <a:gd name="T63" fmla="*/ 18 h 96"/>
                  <a:gd name="T64" fmla="*/ 8 w 64"/>
                  <a:gd name="T65" fmla="*/ 18 h 96"/>
                  <a:gd name="T66" fmla="*/ 9 w 64"/>
                  <a:gd name="T67" fmla="*/ 17 h 96"/>
                  <a:gd name="T68" fmla="*/ 10 w 64"/>
                  <a:gd name="T69" fmla="*/ 17 h 96"/>
                  <a:gd name="T70" fmla="*/ 11 w 64"/>
                  <a:gd name="T71" fmla="*/ 16 h 96"/>
                  <a:gd name="T72" fmla="*/ 11 w 64"/>
                  <a:gd name="T73" fmla="*/ 14 h 96"/>
                  <a:gd name="T74" fmla="*/ 12 w 64"/>
                  <a:gd name="T75" fmla="*/ 13 h 96"/>
                  <a:gd name="T76" fmla="*/ 12 w 64"/>
                  <a:gd name="T77" fmla="*/ 13 h 96"/>
                  <a:gd name="T78" fmla="*/ 13 w 64"/>
                  <a:gd name="T79" fmla="*/ 10 h 96"/>
                  <a:gd name="T80" fmla="*/ 13 w 64"/>
                  <a:gd name="T81" fmla="*/ 10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96"/>
                  <a:gd name="T125" fmla="*/ 64 w 64"/>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96">
                    <a:moveTo>
                      <a:pt x="62" y="49"/>
                    </a:moveTo>
                    <a:lnTo>
                      <a:pt x="63" y="39"/>
                    </a:lnTo>
                    <a:lnTo>
                      <a:pt x="64" y="33"/>
                    </a:lnTo>
                    <a:lnTo>
                      <a:pt x="60" y="29"/>
                    </a:lnTo>
                    <a:lnTo>
                      <a:pt x="61" y="18"/>
                    </a:lnTo>
                    <a:lnTo>
                      <a:pt x="56" y="13"/>
                    </a:lnTo>
                    <a:lnTo>
                      <a:pt x="52" y="7"/>
                    </a:lnTo>
                    <a:lnTo>
                      <a:pt x="47" y="7"/>
                    </a:lnTo>
                    <a:lnTo>
                      <a:pt x="43" y="1"/>
                    </a:lnTo>
                    <a:lnTo>
                      <a:pt x="38" y="1"/>
                    </a:lnTo>
                    <a:lnTo>
                      <a:pt x="34" y="0"/>
                    </a:lnTo>
                    <a:lnTo>
                      <a:pt x="29" y="0"/>
                    </a:lnTo>
                    <a:lnTo>
                      <a:pt x="24" y="0"/>
                    </a:lnTo>
                    <a:lnTo>
                      <a:pt x="19" y="5"/>
                    </a:lnTo>
                    <a:lnTo>
                      <a:pt x="14" y="9"/>
                    </a:lnTo>
                    <a:lnTo>
                      <a:pt x="9" y="14"/>
                    </a:lnTo>
                    <a:lnTo>
                      <a:pt x="8" y="18"/>
                    </a:lnTo>
                    <a:lnTo>
                      <a:pt x="3" y="23"/>
                    </a:lnTo>
                    <a:lnTo>
                      <a:pt x="2" y="33"/>
                    </a:lnTo>
                    <a:lnTo>
                      <a:pt x="2" y="39"/>
                    </a:lnTo>
                    <a:lnTo>
                      <a:pt x="1" y="49"/>
                    </a:lnTo>
                    <a:lnTo>
                      <a:pt x="0" y="53"/>
                    </a:lnTo>
                    <a:lnTo>
                      <a:pt x="0" y="58"/>
                    </a:lnTo>
                    <a:lnTo>
                      <a:pt x="3" y="69"/>
                    </a:lnTo>
                    <a:lnTo>
                      <a:pt x="3" y="74"/>
                    </a:lnTo>
                    <a:lnTo>
                      <a:pt x="8" y="79"/>
                    </a:lnTo>
                    <a:lnTo>
                      <a:pt x="11" y="85"/>
                    </a:lnTo>
                    <a:lnTo>
                      <a:pt x="16" y="90"/>
                    </a:lnTo>
                    <a:lnTo>
                      <a:pt x="20" y="91"/>
                    </a:lnTo>
                    <a:lnTo>
                      <a:pt x="26" y="91"/>
                    </a:lnTo>
                    <a:lnTo>
                      <a:pt x="29" y="96"/>
                    </a:lnTo>
                    <a:lnTo>
                      <a:pt x="35" y="92"/>
                    </a:lnTo>
                    <a:lnTo>
                      <a:pt x="40" y="92"/>
                    </a:lnTo>
                    <a:lnTo>
                      <a:pt x="45" y="87"/>
                    </a:lnTo>
                    <a:lnTo>
                      <a:pt x="50" y="87"/>
                    </a:lnTo>
                    <a:lnTo>
                      <a:pt x="54" y="83"/>
                    </a:lnTo>
                    <a:lnTo>
                      <a:pt x="55" y="73"/>
                    </a:lnTo>
                    <a:lnTo>
                      <a:pt x="61" y="68"/>
                    </a:lnTo>
                    <a:lnTo>
                      <a:pt x="61" y="64"/>
                    </a:lnTo>
                    <a:lnTo>
                      <a:pt x="62" y="53"/>
                    </a:lnTo>
                    <a:lnTo>
                      <a:pt x="62" y="49"/>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177" name="Freeform 435">
                <a:extLst>
                  <a:ext uri="{FF2B5EF4-FFF2-40B4-BE49-F238E27FC236}">
                    <a16:creationId xmlns:a16="http://schemas.microsoft.com/office/drawing/2014/main" id="{29DA165C-CB5C-454C-801B-4D12BB8642F2}"/>
                  </a:ext>
                </a:extLst>
              </p:cNvPr>
              <p:cNvSpPr>
                <a:spLocks/>
              </p:cNvSpPr>
              <p:nvPr/>
            </p:nvSpPr>
            <p:spPr bwMode="auto">
              <a:xfrm>
                <a:off x="4764" y="1357"/>
                <a:ext cx="13" cy="19"/>
              </a:xfrm>
              <a:custGeom>
                <a:avLst/>
                <a:gdLst>
                  <a:gd name="T0" fmla="*/ 13 w 64"/>
                  <a:gd name="T1" fmla="*/ 10 h 96"/>
                  <a:gd name="T2" fmla="*/ 13 w 64"/>
                  <a:gd name="T3" fmla="*/ 8 h 96"/>
                  <a:gd name="T4" fmla="*/ 13 w 64"/>
                  <a:gd name="T5" fmla="*/ 7 h 96"/>
                  <a:gd name="T6" fmla="*/ 12 w 64"/>
                  <a:gd name="T7" fmla="*/ 6 h 96"/>
                  <a:gd name="T8" fmla="*/ 12 w 64"/>
                  <a:gd name="T9" fmla="*/ 4 h 96"/>
                  <a:gd name="T10" fmla="*/ 11 w 64"/>
                  <a:gd name="T11" fmla="*/ 3 h 96"/>
                  <a:gd name="T12" fmla="*/ 11 w 64"/>
                  <a:gd name="T13" fmla="*/ 1 h 96"/>
                  <a:gd name="T14" fmla="*/ 10 w 64"/>
                  <a:gd name="T15" fmla="*/ 1 h 96"/>
                  <a:gd name="T16" fmla="*/ 9 w 64"/>
                  <a:gd name="T17" fmla="*/ 0 h 96"/>
                  <a:gd name="T18" fmla="*/ 8 w 64"/>
                  <a:gd name="T19" fmla="*/ 0 h 96"/>
                  <a:gd name="T20" fmla="*/ 7 w 64"/>
                  <a:gd name="T21" fmla="*/ 0 h 96"/>
                  <a:gd name="T22" fmla="*/ 6 w 64"/>
                  <a:gd name="T23" fmla="*/ 0 h 96"/>
                  <a:gd name="T24" fmla="*/ 5 w 64"/>
                  <a:gd name="T25" fmla="*/ 0 h 96"/>
                  <a:gd name="T26" fmla="*/ 4 w 64"/>
                  <a:gd name="T27" fmla="*/ 1 h 96"/>
                  <a:gd name="T28" fmla="*/ 3 w 64"/>
                  <a:gd name="T29" fmla="*/ 2 h 96"/>
                  <a:gd name="T30" fmla="*/ 2 w 64"/>
                  <a:gd name="T31" fmla="*/ 3 h 96"/>
                  <a:gd name="T32" fmla="*/ 2 w 64"/>
                  <a:gd name="T33" fmla="*/ 4 h 96"/>
                  <a:gd name="T34" fmla="*/ 1 w 64"/>
                  <a:gd name="T35" fmla="*/ 5 h 96"/>
                  <a:gd name="T36" fmla="*/ 0 w 64"/>
                  <a:gd name="T37" fmla="*/ 7 h 96"/>
                  <a:gd name="T38" fmla="*/ 0 w 64"/>
                  <a:gd name="T39" fmla="*/ 8 h 96"/>
                  <a:gd name="T40" fmla="*/ 0 w 64"/>
                  <a:gd name="T41" fmla="*/ 10 h 96"/>
                  <a:gd name="T42" fmla="*/ 0 w 64"/>
                  <a:gd name="T43" fmla="*/ 10 h 96"/>
                  <a:gd name="T44" fmla="*/ 0 w 64"/>
                  <a:gd name="T45" fmla="*/ 11 h 96"/>
                  <a:gd name="T46" fmla="*/ 1 w 64"/>
                  <a:gd name="T47" fmla="*/ 14 h 96"/>
                  <a:gd name="T48" fmla="*/ 1 w 64"/>
                  <a:gd name="T49" fmla="*/ 15 h 96"/>
                  <a:gd name="T50" fmla="*/ 2 w 64"/>
                  <a:gd name="T51" fmla="*/ 16 h 96"/>
                  <a:gd name="T52" fmla="*/ 2 w 64"/>
                  <a:gd name="T53" fmla="*/ 17 h 96"/>
                  <a:gd name="T54" fmla="*/ 3 w 64"/>
                  <a:gd name="T55" fmla="*/ 18 h 96"/>
                  <a:gd name="T56" fmla="*/ 4 w 64"/>
                  <a:gd name="T57" fmla="*/ 18 h 96"/>
                  <a:gd name="T58" fmla="*/ 5 w 64"/>
                  <a:gd name="T59" fmla="*/ 18 h 96"/>
                  <a:gd name="T60" fmla="*/ 6 w 64"/>
                  <a:gd name="T61" fmla="*/ 19 h 96"/>
                  <a:gd name="T62" fmla="*/ 7 w 64"/>
                  <a:gd name="T63" fmla="*/ 18 h 96"/>
                  <a:gd name="T64" fmla="*/ 8 w 64"/>
                  <a:gd name="T65" fmla="*/ 18 h 96"/>
                  <a:gd name="T66" fmla="*/ 9 w 64"/>
                  <a:gd name="T67" fmla="*/ 17 h 96"/>
                  <a:gd name="T68" fmla="*/ 10 w 64"/>
                  <a:gd name="T69" fmla="*/ 17 h 96"/>
                  <a:gd name="T70" fmla="*/ 11 w 64"/>
                  <a:gd name="T71" fmla="*/ 16 h 96"/>
                  <a:gd name="T72" fmla="*/ 11 w 64"/>
                  <a:gd name="T73" fmla="*/ 14 h 96"/>
                  <a:gd name="T74" fmla="*/ 12 w 64"/>
                  <a:gd name="T75" fmla="*/ 13 h 96"/>
                  <a:gd name="T76" fmla="*/ 12 w 64"/>
                  <a:gd name="T77" fmla="*/ 13 h 96"/>
                  <a:gd name="T78" fmla="*/ 13 w 64"/>
                  <a:gd name="T79" fmla="*/ 10 h 96"/>
                  <a:gd name="T80" fmla="*/ 13 w 64"/>
                  <a:gd name="T81" fmla="*/ 10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96"/>
                  <a:gd name="T125" fmla="*/ 64 w 64"/>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96">
                    <a:moveTo>
                      <a:pt x="62" y="49"/>
                    </a:moveTo>
                    <a:lnTo>
                      <a:pt x="63" y="39"/>
                    </a:lnTo>
                    <a:lnTo>
                      <a:pt x="64" y="33"/>
                    </a:lnTo>
                    <a:lnTo>
                      <a:pt x="60" y="29"/>
                    </a:lnTo>
                    <a:lnTo>
                      <a:pt x="61" y="18"/>
                    </a:lnTo>
                    <a:lnTo>
                      <a:pt x="56" y="13"/>
                    </a:lnTo>
                    <a:lnTo>
                      <a:pt x="52" y="7"/>
                    </a:lnTo>
                    <a:lnTo>
                      <a:pt x="47" y="7"/>
                    </a:lnTo>
                    <a:lnTo>
                      <a:pt x="43" y="1"/>
                    </a:lnTo>
                    <a:lnTo>
                      <a:pt x="38" y="1"/>
                    </a:lnTo>
                    <a:lnTo>
                      <a:pt x="34" y="0"/>
                    </a:lnTo>
                    <a:lnTo>
                      <a:pt x="29" y="0"/>
                    </a:lnTo>
                    <a:lnTo>
                      <a:pt x="24" y="0"/>
                    </a:lnTo>
                    <a:lnTo>
                      <a:pt x="19" y="5"/>
                    </a:lnTo>
                    <a:lnTo>
                      <a:pt x="14" y="9"/>
                    </a:lnTo>
                    <a:lnTo>
                      <a:pt x="9" y="14"/>
                    </a:lnTo>
                    <a:lnTo>
                      <a:pt x="8" y="18"/>
                    </a:lnTo>
                    <a:lnTo>
                      <a:pt x="3" y="23"/>
                    </a:lnTo>
                    <a:lnTo>
                      <a:pt x="2" y="33"/>
                    </a:lnTo>
                    <a:lnTo>
                      <a:pt x="2" y="39"/>
                    </a:lnTo>
                    <a:lnTo>
                      <a:pt x="1" y="49"/>
                    </a:lnTo>
                    <a:lnTo>
                      <a:pt x="0" y="53"/>
                    </a:lnTo>
                    <a:lnTo>
                      <a:pt x="0" y="58"/>
                    </a:lnTo>
                    <a:lnTo>
                      <a:pt x="3" y="69"/>
                    </a:lnTo>
                    <a:lnTo>
                      <a:pt x="3" y="74"/>
                    </a:lnTo>
                    <a:lnTo>
                      <a:pt x="8" y="79"/>
                    </a:lnTo>
                    <a:lnTo>
                      <a:pt x="11" y="85"/>
                    </a:lnTo>
                    <a:lnTo>
                      <a:pt x="16" y="90"/>
                    </a:lnTo>
                    <a:lnTo>
                      <a:pt x="20" y="91"/>
                    </a:lnTo>
                    <a:lnTo>
                      <a:pt x="26" y="91"/>
                    </a:lnTo>
                    <a:lnTo>
                      <a:pt x="29" y="96"/>
                    </a:lnTo>
                    <a:lnTo>
                      <a:pt x="35" y="92"/>
                    </a:lnTo>
                    <a:lnTo>
                      <a:pt x="40" y="92"/>
                    </a:lnTo>
                    <a:lnTo>
                      <a:pt x="45" y="87"/>
                    </a:lnTo>
                    <a:lnTo>
                      <a:pt x="50" y="87"/>
                    </a:lnTo>
                    <a:lnTo>
                      <a:pt x="54" y="83"/>
                    </a:lnTo>
                    <a:lnTo>
                      <a:pt x="55" y="73"/>
                    </a:lnTo>
                    <a:lnTo>
                      <a:pt x="61" y="68"/>
                    </a:lnTo>
                    <a:lnTo>
                      <a:pt x="61" y="64"/>
                    </a:lnTo>
                    <a:lnTo>
                      <a:pt x="62" y="53"/>
                    </a:lnTo>
                    <a:lnTo>
                      <a:pt x="62" y="49"/>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178" name="Freeform 436">
                <a:extLst>
                  <a:ext uri="{FF2B5EF4-FFF2-40B4-BE49-F238E27FC236}">
                    <a16:creationId xmlns:a16="http://schemas.microsoft.com/office/drawing/2014/main" id="{91EEE75E-9DEC-418A-80A8-727E5F8C3A25}"/>
                  </a:ext>
                </a:extLst>
              </p:cNvPr>
              <p:cNvSpPr>
                <a:spLocks/>
              </p:cNvSpPr>
              <p:nvPr/>
            </p:nvSpPr>
            <p:spPr bwMode="auto">
              <a:xfrm>
                <a:off x="4794" y="1369"/>
                <a:ext cx="5" cy="6"/>
              </a:xfrm>
              <a:custGeom>
                <a:avLst/>
                <a:gdLst>
                  <a:gd name="T0" fmla="*/ 5 w 25"/>
                  <a:gd name="T1" fmla="*/ 4 h 26"/>
                  <a:gd name="T2" fmla="*/ 5 w 25"/>
                  <a:gd name="T3" fmla="*/ 3 h 26"/>
                  <a:gd name="T4" fmla="*/ 5 w 25"/>
                  <a:gd name="T5" fmla="*/ 2 h 26"/>
                  <a:gd name="T6" fmla="*/ 5 w 25"/>
                  <a:gd name="T7" fmla="*/ 0 h 26"/>
                  <a:gd name="T8" fmla="*/ 4 w 25"/>
                  <a:gd name="T9" fmla="*/ 0 h 26"/>
                  <a:gd name="T10" fmla="*/ 3 w 25"/>
                  <a:gd name="T11" fmla="*/ 0 h 26"/>
                  <a:gd name="T12" fmla="*/ 2 w 25"/>
                  <a:gd name="T13" fmla="*/ 0 h 26"/>
                  <a:gd name="T14" fmla="*/ 1 w 25"/>
                  <a:gd name="T15" fmla="*/ 1 h 26"/>
                  <a:gd name="T16" fmla="*/ 1 w 25"/>
                  <a:gd name="T17" fmla="*/ 3 h 26"/>
                  <a:gd name="T18" fmla="*/ 1 w 25"/>
                  <a:gd name="T19" fmla="*/ 3 h 26"/>
                  <a:gd name="T20" fmla="*/ 0 w 25"/>
                  <a:gd name="T21" fmla="*/ 3 h 26"/>
                  <a:gd name="T22" fmla="*/ 1 w 25"/>
                  <a:gd name="T23" fmla="*/ 3 h 26"/>
                  <a:gd name="T24" fmla="*/ 1 w 25"/>
                  <a:gd name="T25" fmla="*/ 5 h 26"/>
                  <a:gd name="T26" fmla="*/ 1 w 25"/>
                  <a:gd name="T27" fmla="*/ 6 h 26"/>
                  <a:gd name="T28" fmla="*/ 2 w 25"/>
                  <a:gd name="T29" fmla="*/ 6 h 26"/>
                  <a:gd name="T30" fmla="*/ 3 w 25"/>
                  <a:gd name="T31" fmla="*/ 6 h 26"/>
                  <a:gd name="T32" fmla="*/ 4 w 25"/>
                  <a:gd name="T33" fmla="*/ 5 h 26"/>
                  <a:gd name="T34" fmla="*/ 5 w 25"/>
                  <a:gd name="T35" fmla="*/ 4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24" y="17"/>
                    </a:moveTo>
                    <a:lnTo>
                      <a:pt x="24" y="12"/>
                    </a:lnTo>
                    <a:lnTo>
                      <a:pt x="25" y="7"/>
                    </a:lnTo>
                    <a:lnTo>
                      <a:pt x="25" y="2"/>
                    </a:lnTo>
                    <a:lnTo>
                      <a:pt x="21" y="2"/>
                    </a:lnTo>
                    <a:lnTo>
                      <a:pt x="16" y="2"/>
                    </a:lnTo>
                    <a:lnTo>
                      <a:pt x="12" y="0"/>
                    </a:lnTo>
                    <a:lnTo>
                      <a:pt x="6" y="5"/>
                    </a:lnTo>
                    <a:lnTo>
                      <a:pt x="6" y="11"/>
                    </a:lnTo>
                    <a:lnTo>
                      <a:pt x="5" y="15"/>
                    </a:lnTo>
                    <a:lnTo>
                      <a:pt x="0" y="15"/>
                    </a:lnTo>
                    <a:lnTo>
                      <a:pt x="5" y="15"/>
                    </a:lnTo>
                    <a:lnTo>
                      <a:pt x="5" y="21"/>
                    </a:lnTo>
                    <a:lnTo>
                      <a:pt x="5" y="25"/>
                    </a:lnTo>
                    <a:lnTo>
                      <a:pt x="9" y="26"/>
                    </a:lnTo>
                    <a:lnTo>
                      <a:pt x="14" y="26"/>
                    </a:lnTo>
                    <a:lnTo>
                      <a:pt x="18" y="22"/>
                    </a:lnTo>
                    <a:lnTo>
                      <a:pt x="24"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179" name="Freeform 437">
                <a:extLst>
                  <a:ext uri="{FF2B5EF4-FFF2-40B4-BE49-F238E27FC236}">
                    <a16:creationId xmlns:a16="http://schemas.microsoft.com/office/drawing/2014/main" id="{2B923697-4EDE-43DF-882E-A30C8F075B0F}"/>
                  </a:ext>
                </a:extLst>
              </p:cNvPr>
              <p:cNvSpPr>
                <a:spLocks/>
              </p:cNvSpPr>
              <p:nvPr/>
            </p:nvSpPr>
            <p:spPr bwMode="auto">
              <a:xfrm>
                <a:off x="4794" y="1369"/>
                <a:ext cx="5" cy="6"/>
              </a:xfrm>
              <a:custGeom>
                <a:avLst/>
                <a:gdLst>
                  <a:gd name="T0" fmla="*/ 5 w 25"/>
                  <a:gd name="T1" fmla="*/ 4 h 26"/>
                  <a:gd name="T2" fmla="*/ 5 w 25"/>
                  <a:gd name="T3" fmla="*/ 3 h 26"/>
                  <a:gd name="T4" fmla="*/ 5 w 25"/>
                  <a:gd name="T5" fmla="*/ 2 h 26"/>
                  <a:gd name="T6" fmla="*/ 5 w 25"/>
                  <a:gd name="T7" fmla="*/ 0 h 26"/>
                  <a:gd name="T8" fmla="*/ 4 w 25"/>
                  <a:gd name="T9" fmla="*/ 0 h 26"/>
                  <a:gd name="T10" fmla="*/ 3 w 25"/>
                  <a:gd name="T11" fmla="*/ 0 h 26"/>
                  <a:gd name="T12" fmla="*/ 2 w 25"/>
                  <a:gd name="T13" fmla="*/ 0 h 26"/>
                  <a:gd name="T14" fmla="*/ 1 w 25"/>
                  <a:gd name="T15" fmla="*/ 1 h 26"/>
                  <a:gd name="T16" fmla="*/ 1 w 25"/>
                  <a:gd name="T17" fmla="*/ 3 h 26"/>
                  <a:gd name="T18" fmla="*/ 1 w 25"/>
                  <a:gd name="T19" fmla="*/ 3 h 26"/>
                  <a:gd name="T20" fmla="*/ 0 w 25"/>
                  <a:gd name="T21" fmla="*/ 3 h 26"/>
                  <a:gd name="T22" fmla="*/ 1 w 25"/>
                  <a:gd name="T23" fmla="*/ 3 h 26"/>
                  <a:gd name="T24" fmla="*/ 1 w 25"/>
                  <a:gd name="T25" fmla="*/ 5 h 26"/>
                  <a:gd name="T26" fmla="*/ 1 w 25"/>
                  <a:gd name="T27" fmla="*/ 6 h 26"/>
                  <a:gd name="T28" fmla="*/ 2 w 25"/>
                  <a:gd name="T29" fmla="*/ 6 h 26"/>
                  <a:gd name="T30" fmla="*/ 3 w 25"/>
                  <a:gd name="T31" fmla="*/ 6 h 26"/>
                  <a:gd name="T32" fmla="*/ 4 w 25"/>
                  <a:gd name="T33" fmla="*/ 5 h 26"/>
                  <a:gd name="T34" fmla="*/ 5 w 25"/>
                  <a:gd name="T35" fmla="*/ 4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24" y="17"/>
                    </a:moveTo>
                    <a:lnTo>
                      <a:pt x="24" y="12"/>
                    </a:lnTo>
                    <a:lnTo>
                      <a:pt x="25" y="7"/>
                    </a:lnTo>
                    <a:lnTo>
                      <a:pt x="25" y="2"/>
                    </a:lnTo>
                    <a:lnTo>
                      <a:pt x="21" y="2"/>
                    </a:lnTo>
                    <a:lnTo>
                      <a:pt x="16" y="2"/>
                    </a:lnTo>
                    <a:lnTo>
                      <a:pt x="12" y="0"/>
                    </a:lnTo>
                    <a:lnTo>
                      <a:pt x="6" y="5"/>
                    </a:lnTo>
                    <a:lnTo>
                      <a:pt x="6" y="11"/>
                    </a:lnTo>
                    <a:lnTo>
                      <a:pt x="5" y="15"/>
                    </a:lnTo>
                    <a:lnTo>
                      <a:pt x="0" y="15"/>
                    </a:lnTo>
                    <a:lnTo>
                      <a:pt x="5" y="15"/>
                    </a:lnTo>
                    <a:lnTo>
                      <a:pt x="5" y="21"/>
                    </a:lnTo>
                    <a:lnTo>
                      <a:pt x="5" y="25"/>
                    </a:lnTo>
                    <a:lnTo>
                      <a:pt x="9" y="26"/>
                    </a:lnTo>
                    <a:lnTo>
                      <a:pt x="14" y="26"/>
                    </a:lnTo>
                    <a:lnTo>
                      <a:pt x="18" y="22"/>
                    </a:lnTo>
                    <a:lnTo>
                      <a:pt x="24"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180" name="Freeform 438">
                <a:extLst>
                  <a:ext uri="{FF2B5EF4-FFF2-40B4-BE49-F238E27FC236}">
                    <a16:creationId xmlns:a16="http://schemas.microsoft.com/office/drawing/2014/main" id="{82C5B8FA-DB27-4F45-860F-30E65BF4E6F4}"/>
                  </a:ext>
                </a:extLst>
              </p:cNvPr>
              <p:cNvSpPr>
                <a:spLocks/>
              </p:cNvSpPr>
              <p:nvPr/>
            </p:nvSpPr>
            <p:spPr bwMode="auto">
              <a:xfrm>
                <a:off x="4791" y="1330"/>
                <a:ext cx="5" cy="6"/>
              </a:xfrm>
              <a:custGeom>
                <a:avLst/>
                <a:gdLst>
                  <a:gd name="T0" fmla="*/ 4 w 25"/>
                  <a:gd name="T1" fmla="*/ 4 h 30"/>
                  <a:gd name="T2" fmla="*/ 5 w 25"/>
                  <a:gd name="T3" fmla="*/ 3 h 30"/>
                  <a:gd name="T4" fmla="*/ 5 w 25"/>
                  <a:gd name="T5" fmla="*/ 2 h 30"/>
                  <a:gd name="T6" fmla="*/ 5 w 25"/>
                  <a:gd name="T7" fmla="*/ 1 h 30"/>
                  <a:gd name="T8" fmla="*/ 4 w 25"/>
                  <a:gd name="T9" fmla="*/ 1 h 30"/>
                  <a:gd name="T10" fmla="*/ 4 w 25"/>
                  <a:gd name="T11" fmla="*/ 0 h 30"/>
                  <a:gd name="T12" fmla="*/ 3 w 25"/>
                  <a:gd name="T13" fmla="*/ 0 h 30"/>
                  <a:gd name="T14" fmla="*/ 2 w 25"/>
                  <a:gd name="T15" fmla="*/ 0 h 30"/>
                  <a:gd name="T16" fmla="*/ 2 w 25"/>
                  <a:gd name="T17" fmla="*/ 1 h 30"/>
                  <a:gd name="T18" fmla="*/ 1 w 25"/>
                  <a:gd name="T19" fmla="*/ 1 h 30"/>
                  <a:gd name="T20" fmla="*/ 1 w 25"/>
                  <a:gd name="T21" fmla="*/ 2 h 30"/>
                  <a:gd name="T22" fmla="*/ 0 w 25"/>
                  <a:gd name="T23" fmla="*/ 2 h 30"/>
                  <a:gd name="T24" fmla="*/ 0 w 25"/>
                  <a:gd name="T25" fmla="*/ 3 h 30"/>
                  <a:gd name="T26" fmla="*/ 0 w 25"/>
                  <a:gd name="T27" fmla="*/ 4 h 30"/>
                  <a:gd name="T28" fmla="*/ 1 w 25"/>
                  <a:gd name="T29" fmla="*/ 5 h 30"/>
                  <a:gd name="T30" fmla="*/ 2 w 25"/>
                  <a:gd name="T31" fmla="*/ 6 h 30"/>
                  <a:gd name="T32" fmla="*/ 3 w 25"/>
                  <a:gd name="T33" fmla="*/ 6 h 30"/>
                  <a:gd name="T34" fmla="*/ 3 w 25"/>
                  <a:gd name="T35" fmla="*/ 5 h 30"/>
                  <a:gd name="T36" fmla="*/ 4 w 25"/>
                  <a:gd name="T37" fmla="*/ 5 h 30"/>
                  <a:gd name="T38" fmla="*/ 4 w 25"/>
                  <a:gd name="T39" fmla="*/ 4 h 3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30"/>
                  <a:gd name="T62" fmla="*/ 25 w 25"/>
                  <a:gd name="T63" fmla="*/ 30 h 3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30">
                    <a:moveTo>
                      <a:pt x="20" y="21"/>
                    </a:moveTo>
                    <a:lnTo>
                      <a:pt x="25" y="17"/>
                    </a:lnTo>
                    <a:lnTo>
                      <a:pt x="25" y="11"/>
                    </a:lnTo>
                    <a:lnTo>
                      <a:pt x="25" y="6"/>
                    </a:lnTo>
                    <a:lnTo>
                      <a:pt x="21" y="5"/>
                    </a:lnTo>
                    <a:lnTo>
                      <a:pt x="22" y="1"/>
                    </a:lnTo>
                    <a:lnTo>
                      <a:pt x="16" y="1"/>
                    </a:lnTo>
                    <a:lnTo>
                      <a:pt x="12" y="0"/>
                    </a:lnTo>
                    <a:lnTo>
                      <a:pt x="12" y="5"/>
                    </a:lnTo>
                    <a:lnTo>
                      <a:pt x="7" y="4"/>
                    </a:lnTo>
                    <a:lnTo>
                      <a:pt x="6" y="10"/>
                    </a:lnTo>
                    <a:lnTo>
                      <a:pt x="2" y="9"/>
                    </a:lnTo>
                    <a:lnTo>
                      <a:pt x="2" y="14"/>
                    </a:lnTo>
                    <a:lnTo>
                      <a:pt x="0" y="19"/>
                    </a:lnTo>
                    <a:lnTo>
                      <a:pt x="5" y="24"/>
                    </a:lnTo>
                    <a:lnTo>
                      <a:pt x="9" y="30"/>
                    </a:lnTo>
                    <a:lnTo>
                      <a:pt x="14" y="30"/>
                    </a:lnTo>
                    <a:lnTo>
                      <a:pt x="14" y="26"/>
                    </a:lnTo>
                    <a:lnTo>
                      <a:pt x="20" y="26"/>
                    </a:lnTo>
                    <a:lnTo>
                      <a:pt x="20"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181" name="Freeform 439">
                <a:extLst>
                  <a:ext uri="{FF2B5EF4-FFF2-40B4-BE49-F238E27FC236}">
                    <a16:creationId xmlns:a16="http://schemas.microsoft.com/office/drawing/2014/main" id="{A026148C-CDDC-4E66-9B3B-7850011D02E4}"/>
                  </a:ext>
                </a:extLst>
              </p:cNvPr>
              <p:cNvSpPr>
                <a:spLocks/>
              </p:cNvSpPr>
              <p:nvPr/>
            </p:nvSpPr>
            <p:spPr bwMode="auto">
              <a:xfrm>
                <a:off x="4791" y="1330"/>
                <a:ext cx="5" cy="6"/>
              </a:xfrm>
              <a:custGeom>
                <a:avLst/>
                <a:gdLst>
                  <a:gd name="T0" fmla="*/ 4 w 25"/>
                  <a:gd name="T1" fmla="*/ 4 h 30"/>
                  <a:gd name="T2" fmla="*/ 5 w 25"/>
                  <a:gd name="T3" fmla="*/ 3 h 30"/>
                  <a:gd name="T4" fmla="*/ 5 w 25"/>
                  <a:gd name="T5" fmla="*/ 2 h 30"/>
                  <a:gd name="T6" fmla="*/ 5 w 25"/>
                  <a:gd name="T7" fmla="*/ 1 h 30"/>
                  <a:gd name="T8" fmla="*/ 4 w 25"/>
                  <a:gd name="T9" fmla="*/ 1 h 30"/>
                  <a:gd name="T10" fmla="*/ 4 w 25"/>
                  <a:gd name="T11" fmla="*/ 0 h 30"/>
                  <a:gd name="T12" fmla="*/ 3 w 25"/>
                  <a:gd name="T13" fmla="*/ 0 h 30"/>
                  <a:gd name="T14" fmla="*/ 2 w 25"/>
                  <a:gd name="T15" fmla="*/ 0 h 30"/>
                  <a:gd name="T16" fmla="*/ 2 w 25"/>
                  <a:gd name="T17" fmla="*/ 1 h 30"/>
                  <a:gd name="T18" fmla="*/ 1 w 25"/>
                  <a:gd name="T19" fmla="*/ 1 h 30"/>
                  <a:gd name="T20" fmla="*/ 1 w 25"/>
                  <a:gd name="T21" fmla="*/ 2 h 30"/>
                  <a:gd name="T22" fmla="*/ 0 w 25"/>
                  <a:gd name="T23" fmla="*/ 2 h 30"/>
                  <a:gd name="T24" fmla="*/ 0 w 25"/>
                  <a:gd name="T25" fmla="*/ 3 h 30"/>
                  <a:gd name="T26" fmla="*/ 0 w 25"/>
                  <a:gd name="T27" fmla="*/ 4 h 30"/>
                  <a:gd name="T28" fmla="*/ 1 w 25"/>
                  <a:gd name="T29" fmla="*/ 5 h 30"/>
                  <a:gd name="T30" fmla="*/ 2 w 25"/>
                  <a:gd name="T31" fmla="*/ 6 h 30"/>
                  <a:gd name="T32" fmla="*/ 3 w 25"/>
                  <a:gd name="T33" fmla="*/ 6 h 30"/>
                  <a:gd name="T34" fmla="*/ 3 w 25"/>
                  <a:gd name="T35" fmla="*/ 5 h 30"/>
                  <a:gd name="T36" fmla="*/ 4 w 25"/>
                  <a:gd name="T37" fmla="*/ 5 h 30"/>
                  <a:gd name="T38" fmla="*/ 4 w 25"/>
                  <a:gd name="T39" fmla="*/ 4 h 3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30"/>
                  <a:gd name="T62" fmla="*/ 25 w 25"/>
                  <a:gd name="T63" fmla="*/ 30 h 3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30">
                    <a:moveTo>
                      <a:pt x="20" y="21"/>
                    </a:moveTo>
                    <a:lnTo>
                      <a:pt x="25" y="17"/>
                    </a:lnTo>
                    <a:lnTo>
                      <a:pt x="25" y="11"/>
                    </a:lnTo>
                    <a:lnTo>
                      <a:pt x="25" y="6"/>
                    </a:lnTo>
                    <a:lnTo>
                      <a:pt x="21" y="5"/>
                    </a:lnTo>
                    <a:lnTo>
                      <a:pt x="22" y="1"/>
                    </a:lnTo>
                    <a:lnTo>
                      <a:pt x="16" y="1"/>
                    </a:lnTo>
                    <a:lnTo>
                      <a:pt x="12" y="0"/>
                    </a:lnTo>
                    <a:lnTo>
                      <a:pt x="12" y="5"/>
                    </a:lnTo>
                    <a:lnTo>
                      <a:pt x="7" y="4"/>
                    </a:lnTo>
                    <a:lnTo>
                      <a:pt x="6" y="10"/>
                    </a:lnTo>
                    <a:lnTo>
                      <a:pt x="2" y="9"/>
                    </a:lnTo>
                    <a:lnTo>
                      <a:pt x="2" y="14"/>
                    </a:lnTo>
                    <a:lnTo>
                      <a:pt x="0" y="19"/>
                    </a:lnTo>
                    <a:lnTo>
                      <a:pt x="5" y="24"/>
                    </a:lnTo>
                    <a:lnTo>
                      <a:pt x="9" y="30"/>
                    </a:lnTo>
                    <a:lnTo>
                      <a:pt x="14" y="30"/>
                    </a:lnTo>
                    <a:lnTo>
                      <a:pt x="14" y="26"/>
                    </a:lnTo>
                    <a:lnTo>
                      <a:pt x="20" y="26"/>
                    </a:lnTo>
                    <a:lnTo>
                      <a:pt x="20"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182" name="Freeform 440">
                <a:extLst>
                  <a:ext uri="{FF2B5EF4-FFF2-40B4-BE49-F238E27FC236}">
                    <a16:creationId xmlns:a16="http://schemas.microsoft.com/office/drawing/2014/main" id="{54411DCC-77B8-4E42-9E25-863954302586}"/>
                  </a:ext>
                </a:extLst>
              </p:cNvPr>
              <p:cNvSpPr>
                <a:spLocks/>
              </p:cNvSpPr>
              <p:nvPr/>
            </p:nvSpPr>
            <p:spPr bwMode="auto">
              <a:xfrm>
                <a:off x="4790" y="1385"/>
                <a:ext cx="4" cy="5"/>
              </a:xfrm>
              <a:custGeom>
                <a:avLst/>
                <a:gdLst>
                  <a:gd name="T0" fmla="*/ 4 w 21"/>
                  <a:gd name="T1" fmla="*/ 3 h 26"/>
                  <a:gd name="T2" fmla="*/ 4 w 21"/>
                  <a:gd name="T3" fmla="*/ 2 h 26"/>
                  <a:gd name="T4" fmla="*/ 4 w 21"/>
                  <a:gd name="T5" fmla="*/ 1 h 26"/>
                  <a:gd name="T6" fmla="*/ 4 w 21"/>
                  <a:gd name="T7" fmla="*/ 0 h 26"/>
                  <a:gd name="T8" fmla="*/ 3 w 21"/>
                  <a:gd name="T9" fmla="*/ 0 h 26"/>
                  <a:gd name="T10" fmla="*/ 2 w 21"/>
                  <a:gd name="T11" fmla="*/ 0 h 26"/>
                  <a:gd name="T12" fmla="*/ 2 w 21"/>
                  <a:gd name="T13" fmla="*/ 0 h 26"/>
                  <a:gd name="T14" fmla="*/ 0 w 21"/>
                  <a:gd name="T15" fmla="*/ 1 h 26"/>
                  <a:gd name="T16" fmla="*/ 0 w 21"/>
                  <a:gd name="T17" fmla="*/ 2 h 26"/>
                  <a:gd name="T18" fmla="*/ 0 w 21"/>
                  <a:gd name="T19" fmla="*/ 3 h 26"/>
                  <a:gd name="T20" fmla="*/ 0 w 21"/>
                  <a:gd name="T21" fmla="*/ 4 h 26"/>
                  <a:gd name="T22" fmla="*/ 0 w 21"/>
                  <a:gd name="T23" fmla="*/ 5 h 26"/>
                  <a:gd name="T24" fmla="*/ 1 w 21"/>
                  <a:gd name="T25" fmla="*/ 5 h 26"/>
                  <a:gd name="T26" fmla="*/ 2 w 21"/>
                  <a:gd name="T27" fmla="*/ 5 h 26"/>
                  <a:gd name="T28" fmla="*/ 3 w 21"/>
                  <a:gd name="T29" fmla="*/ 5 h 26"/>
                  <a:gd name="T30" fmla="*/ 3 w 21"/>
                  <a:gd name="T31" fmla="*/ 4 h 26"/>
                  <a:gd name="T32" fmla="*/ 4 w 21"/>
                  <a:gd name="T33" fmla="*/ 4 h 26"/>
                  <a:gd name="T34" fmla="*/ 4 w 21"/>
                  <a:gd name="T35" fmla="*/ 3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6"/>
                  <a:gd name="T56" fmla="*/ 21 w 2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6">
                    <a:moveTo>
                      <a:pt x="20" y="16"/>
                    </a:moveTo>
                    <a:lnTo>
                      <a:pt x="20" y="12"/>
                    </a:lnTo>
                    <a:lnTo>
                      <a:pt x="21" y="6"/>
                    </a:lnTo>
                    <a:lnTo>
                      <a:pt x="21" y="2"/>
                    </a:lnTo>
                    <a:lnTo>
                      <a:pt x="17" y="2"/>
                    </a:lnTo>
                    <a:lnTo>
                      <a:pt x="12" y="0"/>
                    </a:lnTo>
                    <a:lnTo>
                      <a:pt x="8" y="0"/>
                    </a:lnTo>
                    <a:lnTo>
                      <a:pt x="2" y="5"/>
                    </a:lnTo>
                    <a:lnTo>
                      <a:pt x="2" y="10"/>
                    </a:lnTo>
                    <a:lnTo>
                      <a:pt x="1" y="15"/>
                    </a:lnTo>
                    <a:lnTo>
                      <a:pt x="1" y="20"/>
                    </a:lnTo>
                    <a:lnTo>
                      <a:pt x="0" y="25"/>
                    </a:lnTo>
                    <a:lnTo>
                      <a:pt x="5" y="25"/>
                    </a:lnTo>
                    <a:lnTo>
                      <a:pt x="10" y="25"/>
                    </a:lnTo>
                    <a:lnTo>
                      <a:pt x="14" y="26"/>
                    </a:lnTo>
                    <a:lnTo>
                      <a:pt x="14" y="21"/>
                    </a:lnTo>
                    <a:lnTo>
                      <a:pt x="19" y="22"/>
                    </a:lnTo>
                    <a:lnTo>
                      <a:pt x="20"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183" name="Freeform 441">
                <a:extLst>
                  <a:ext uri="{FF2B5EF4-FFF2-40B4-BE49-F238E27FC236}">
                    <a16:creationId xmlns:a16="http://schemas.microsoft.com/office/drawing/2014/main" id="{B52DA5BD-08A4-4C43-919B-476814A3E757}"/>
                  </a:ext>
                </a:extLst>
              </p:cNvPr>
              <p:cNvSpPr>
                <a:spLocks/>
              </p:cNvSpPr>
              <p:nvPr/>
            </p:nvSpPr>
            <p:spPr bwMode="auto">
              <a:xfrm>
                <a:off x="4790" y="1385"/>
                <a:ext cx="4" cy="5"/>
              </a:xfrm>
              <a:custGeom>
                <a:avLst/>
                <a:gdLst>
                  <a:gd name="T0" fmla="*/ 4 w 21"/>
                  <a:gd name="T1" fmla="*/ 3 h 26"/>
                  <a:gd name="T2" fmla="*/ 4 w 21"/>
                  <a:gd name="T3" fmla="*/ 2 h 26"/>
                  <a:gd name="T4" fmla="*/ 4 w 21"/>
                  <a:gd name="T5" fmla="*/ 1 h 26"/>
                  <a:gd name="T6" fmla="*/ 4 w 21"/>
                  <a:gd name="T7" fmla="*/ 0 h 26"/>
                  <a:gd name="T8" fmla="*/ 3 w 21"/>
                  <a:gd name="T9" fmla="*/ 0 h 26"/>
                  <a:gd name="T10" fmla="*/ 2 w 21"/>
                  <a:gd name="T11" fmla="*/ 0 h 26"/>
                  <a:gd name="T12" fmla="*/ 2 w 21"/>
                  <a:gd name="T13" fmla="*/ 0 h 26"/>
                  <a:gd name="T14" fmla="*/ 0 w 21"/>
                  <a:gd name="T15" fmla="*/ 1 h 26"/>
                  <a:gd name="T16" fmla="*/ 0 w 21"/>
                  <a:gd name="T17" fmla="*/ 2 h 26"/>
                  <a:gd name="T18" fmla="*/ 0 w 21"/>
                  <a:gd name="T19" fmla="*/ 3 h 26"/>
                  <a:gd name="T20" fmla="*/ 0 w 21"/>
                  <a:gd name="T21" fmla="*/ 4 h 26"/>
                  <a:gd name="T22" fmla="*/ 0 w 21"/>
                  <a:gd name="T23" fmla="*/ 5 h 26"/>
                  <a:gd name="T24" fmla="*/ 1 w 21"/>
                  <a:gd name="T25" fmla="*/ 5 h 26"/>
                  <a:gd name="T26" fmla="*/ 2 w 21"/>
                  <a:gd name="T27" fmla="*/ 5 h 26"/>
                  <a:gd name="T28" fmla="*/ 3 w 21"/>
                  <a:gd name="T29" fmla="*/ 5 h 26"/>
                  <a:gd name="T30" fmla="*/ 3 w 21"/>
                  <a:gd name="T31" fmla="*/ 4 h 26"/>
                  <a:gd name="T32" fmla="*/ 4 w 21"/>
                  <a:gd name="T33" fmla="*/ 4 h 26"/>
                  <a:gd name="T34" fmla="*/ 4 w 21"/>
                  <a:gd name="T35" fmla="*/ 3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6"/>
                  <a:gd name="T56" fmla="*/ 21 w 2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6">
                    <a:moveTo>
                      <a:pt x="20" y="16"/>
                    </a:moveTo>
                    <a:lnTo>
                      <a:pt x="20" y="12"/>
                    </a:lnTo>
                    <a:lnTo>
                      <a:pt x="21" y="6"/>
                    </a:lnTo>
                    <a:lnTo>
                      <a:pt x="21" y="2"/>
                    </a:lnTo>
                    <a:lnTo>
                      <a:pt x="17" y="2"/>
                    </a:lnTo>
                    <a:lnTo>
                      <a:pt x="12" y="0"/>
                    </a:lnTo>
                    <a:lnTo>
                      <a:pt x="8" y="0"/>
                    </a:lnTo>
                    <a:lnTo>
                      <a:pt x="2" y="5"/>
                    </a:lnTo>
                    <a:lnTo>
                      <a:pt x="2" y="10"/>
                    </a:lnTo>
                    <a:lnTo>
                      <a:pt x="1" y="15"/>
                    </a:lnTo>
                    <a:lnTo>
                      <a:pt x="1" y="20"/>
                    </a:lnTo>
                    <a:lnTo>
                      <a:pt x="0" y="25"/>
                    </a:lnTo>
                    <a:lnTo>
                      <a:pt x="5" y="25"/>
                    </a:lnTo>
                    <a:lnTo>
                      <a:pt x="10" y="25"/>
                    </a:lnTo>
                    <a:lnTo>
                      <a:pt x="14" y="26"/>
                    </a:lnTo>
                    <a:lnTo>
                      <a:pt x="14" y="21"/>
                    </a:lnTo>
                    <a:lnTo>
                      <a:pt x="19" y="22"/>
                    </a:lnTo>
                    <a:lnTo>
                      <a:pt x="20"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184" name="Freeform 442">
                <a:extLst>
                  <a:ext uri="{FF2B5EF4-FFF2-40B4-BE49-F238E27FC236}">
                    <a16:creationId xmlns:a16="http://schemas.microsoft.com/office/drawing/2014/main" id="{97AE280C-B26E-4DA1-B73D-5FA6DB7E5A28}"/>
                  </a:ext>
                </a:extLst>
              </p:cNvPr>
              <p:cNvSpPr>
                <a:spLocks/>
              </p:cNvSpPr>
              <p:nvPr/>
            </p:nvSpPr>
            <p:spPr bwMode="auto">
              <a:xfrm>
                <a:off x="4797" y="1348"/>
                <a:ext cx="4" cy="6"/>
              </a:xfrm>
              <a:custGeom>
                <a:avLst/>
                <a:gdLst>
                  <a:gd name="T0" fmla="*/ 4 w 20"/>
                  <a:gd name="T1" fmla="*/ 5 h 26"/>
                  <a:gd name="T2" fmla="*/ 4 w 20"/>
                  <a:gd name="T3" fmla="*/ 4 h 26"/>
                  <a:gd name="T4" fmla="*/ 4 w 20"/>
                  <a:gd name="T5" fmla="*/ 3 h 26"/>
                  <a:gd name="T6" fmla="*/ 4 w 20"/>
                  <a:gd name="T7" fmla="*/ 2 h 26"/>
                  <a:gd name="T8" fmla="*/ 3 w 20"/>
                  <a:gd name="T9" fmla="*/ 0 h 26"/>
                  <a:gd name="T10" fmla="*/ 2 w 20"/>
                  <a:gd name="T11" fmla="*/ 0 h 26"/>
                  <a:gd name="T12" fmla="*/ 1 w 20"/>
                  <a:gd name="T13" fmla="*/ 0 h 26"/>
                  <a:gd name="T14" fmla="*/ 1 w 20"/>
                  <a:gd name="T15" fmla="*/ 1 h 26"/>
                  <a:gd name="T16" fmla="*/ 0 w 20"/>
                  <a:gd name="T17" fmla="*/ 1 h 26"/>
                  <a:gd name="T18" fmla="*/ 0 w 20"/>
                  <a:gd name="T19" fmla="*/ 2 h 26"/>
                  <a:gd name="T20" fmla="*/ 0 w 20"/>
                  <a:gd name="T21" fmla="*/ 3 h 26"/>
                  <a:gd name="T22" fmla="*/ 0 w 20"/>
                  <a:gd name="T23" fmla="*/ 5 h 26"/>
                  <a:gd name="T24" fmla="*/ 0 w 20"/>
                  <a:gd name="T25" fmla="*/ 6 h 26"/>
                  <a:gd name="T26" fmla="*/ 1 w 20"/>
                  <a:gd name="T27" fmla="*/ 6 h 26"/>
                  <a:gd name="T28" fmla="*/ 2 w 20"/>
                  <a:gd name="T29" fmla="*/ 6 h 26"/>
                  <a:gd name="T30" fmla="*/ 3 w 20"/>
                  <a:gd name="T31" fmla="*/ 6 h 26"/>
                  <a:gd name="T32" fmla="*/ 3 w 20"/>
                  <a:gd name="T33" fmla="*/ 5 h 26"/>
                  <a:gd name="T34" fmla="*/ 4 w 20"/>
                  <a:gd name="T35" fmla="*/ 5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6"/>
                  <a:gd name="T56" fmla="*/ 20 w 2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6">
                    <a:moveTo>
                      <a:pt x="19" y="22"/>
                    </a:moveTo>
                    <a:lnTo>
                      <a:pt x="20" y="17"/>
                    </a:lnTo>
                    <a:lnTo>
                      <a:pt x="20" y="12"/>
                    </a:lnTo>
                    <a:lnTo>
                      <a:pt x="20" y="7"/>
                    </a:lnTo>
                    <a:lnTo>
                      <a:pt x="17" y="1"/>
                    </a:lnTo>
                    <a:lnTo>
                      <a:pt x="11" y="1"/>
                    </a:lnTo>
                    <a:lnTo>
                      <a:pt x="7" y="0"/>
                    </a:lnTo>
                    <a:lnTo>
                      <a:pt x="7" y="6"/>
                    </a:lnTo>
                    <a:lnTo>
                      <a:pt x="2" y="6"/>
                    </a:lnTo>
                    <a:lnTo>
                      <a:pt x="1" y="10"/>
                    </a:lnTo>
                    <a:lnTo>
                      <a:pt x="1" y="15"/>
                    </a:lnTo>
                    <a:lnTo>
                      <a:pt x="0" y="21"/>
                    </a:lnTo>
                    <a:lnTo>
                      <a:pt x="0" y="25"/>
                    </a:lnTo>
                    <a:lnTo>
                      <a:pt x="4" y="26"/>
                    </a:lnTo>
                    <a:lnTo>
                      <a:pt x="9" y="26"/>
                    </a:lnTo>
                    <a:lnTo>
                      <a:pt x="14" y="26"/>
                    </a:lnTo>
                    <a:lnTo>
                      <a:pt x="14" y="22"/>
                    </a:lnTo>
                    <a:lnTo>
                      <a:pt x="19"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185" name="Freeform 443">
                <a:extLst>
                  <a:ext uri="{FF2B5EF4-FFF2-40B4-BE49-F238E27FC236}">
                    <a16:creationId xmlns:a16="http://schemas.microsoft.com/office/drawing/2014/main" id="{C7B4F37D-FE6C-4DBA-A9C6-B7F8436D83C8}"/>
                  </a:ext>
                </a:extLst>
              </p:cNvPr>
              <p:cNvSpPr>
                <a:spLocks/>
              </p:cNvSpPr>
              <p:nvPr/>
            </p:nvSpPr>
            <p:spPr bwMode="auto">
              <a:xfrm>
                <a:off x="4797" y="1348"/>
                <a:ext cx="4" cy="6"/>
              </a:xfrm>
              <a:custGeom>
                <a:avLst/>
                <a:gdLst>
                  <a:gd name="T0" fmla="*/ 4 w 20"/>
                  <a:gd name="T1" fmla="*/ 5 h 26"/>
                  <a:gd name="T2" fmla="*/ 4 w 20"/>
                  <a:gd name="T3" fmla="*/ 4 h 26"/>
                  <a:gd name="T4" fmla="*/ 4 w 20"/>
                  <a:gd name="T5" fmla="*/ 3 h 26"/>
                  <a:gd name="T6" fmla="*/ 4 w 20"/>
                  <a:gd name="T7" fmla="*/ 2 h 26"/>
                  <a:gd name="T8" fmla="*/ 3 w 20"/>
                  <a:gd name="T9" fmla="*/ 0 h 26"/>
                  <a:gd name="T10" fmla="*/ 2 w 20"/>
                  <a:gd name="T11" fmla="*/ 0 h 26"/>
                  <a:gd name="T12" fmla="*/ 1 w 20"/>
                  <a:gd name="T13" fmla="*/ 0 h 26"/>
                  <a:gd name="T14" fmla="*/ 1 w 20"/>
                  <a:gd name="T15" fmla="*/ 1 h 26"/>
                  <a:gd name="T16" fmla="*/ 0 w 20"/>
                  <a:gd name="T17" fmla="*/ 1 h 26"/>
                  <a:gd name="T18" fmla="*/ 0 w 20"/>
                  <a:gd name="T19" fmla="*/ 2 h 26"/>
                  <a:gd name="T20" fmla="*/ 0 w 20"/>
                  <a:gd name="T21" fmla="*/ 3 h 26"/>
                  <a:gd name="T22" fmla="*/ 0 w 20"/>
                  <a:gd name="T23" fmla="*/ 5 h 26"/>
                  <a:gd name="T24" fmla="*/ 0 w 20"/>
                  <a:gd name="T25" fmla="*/ 6 h 26"/>
                  <a:gd name="T26" fmla="*/ 1 w 20"/>
                  <a:gd name="T27" fmla="*/ 6 h 26"/>
                  <a:gd name="T28" fmla="*/ 2 w 20"/>
                  <a:gd name="T29" fmla="*/ 6 h 26"/>
                  <a:gd name="T30" fmla="*/ 3 w 20"/>
                  <a:gd name="T31" fmla="*/ 6 h 26"/>
                  <a:gd name="T32" fmla="*/ 3 w 20"/>
                  <a:gd name="T33" fmla="*/ 5 h 26"/>
                  <a:gd name="T34" fmla="*/ 4 w 20"/>
                  <a:gd name="T35" fmla="*/ 5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6"/>
                  <a:gd name="T56" fmla="*/ 20 w 2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6">
                    <a:moveTo>
                      <a:pt x="19" y="22"/>
                    </a:moveTo>
                    <a:lnTo>
                      <a:pt x="20" y="17"/>
                    </a:lnTo>
                    <a:lnTo>
                      <a:pt x="20" y="12"/>
                    </a:lnTo>
                    <a:lnTo>
                      <a:pt x="20" y="7"/>
                    </a:lnTo>
                    <a:lnTo>
                      <a:pt x="17" y="1"/>
                    </a:lnTo>
                    <a:lnTo>
                      <a:pt x="11" y="1"/>
                    </a:lnTo>
                    <a:lnTo>
                      <a:pt x="7" y="0"/>
                    </a:lnTo>
                    <a:lnTo>
                      <a:pt x="7" y="6"/>
                    </a:lnTo>
                    <a:lnTo>
                      <a:pt x="2" y="6"/>
                    </a:lnTo>
                    <a:lnTo>
                      <a:pt x="1" y="10"/>
                    </a:lnTo>
                    <a:lnTo>
                      <a:pt x="1" y="15"/>
                    </a:lnTo>
                    <a:lnTo>
                      <a:pt x="0" y="21"/>
                    </a:lnTo>
                    <a:lnTo>
                      <a:pt x="0" y="25"/>
                    </a:lnTo>
                    <a:lnTo>
                      <a:pt x="4" y="26"/>
                    </a:lnTo>
                    <a:lnTo>
                      <a:pt x="9" y="26"/>
                    </a:lnTo>
                    <a:lnTo>
                      <a:pt x="14" y="26"/>
                    </a:lnTo>
                    <a:lnTo>
                      <a:pt x="14" y="22"/>
                    </a:lnTo>
                    <a:lnTo>
                      <a:pt x="19"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186" name="Freeform 444">
                <a:extLst>
                  <a:ext uri="{FF2B5EF4-FFF2-40B4-BE49-F238E27FC236}">
                    <a16:creationId xmlns:a16="http://schemas.microsoft.com/office/drawing/2014/main" id="{E9C78968-249F-43E3-834B-1ABE2A7446E7}"/>
                  </a:ext>
                </a:extLst>
              </p:cNvPr>
              <p:cNvSpPr>
                <a:spLocks/>
              </p:cNvSpPr>
              <p:nvPr/>
            </p:nvSpPr>
            <p:spPr bwMode="auto">
              <a:xfrm>
                <a:off x="4776" y="1328"/>
                <a:ext cx="4" cy="5"/>
              </a:xfrm>
              <a:custGeom>
                <a:avLst/>
                <a:gdLst>
                  <a:gd name="T0" fmla="*/ 4 w 21"/>
                  <a:gd name="T1" fmla="*/ 4 h 26"/>
                  <a:gd name="T2" fmla="*/ 4 w 21"/>
                  <a:gd name="T3" fmla="*/ 3 h 26"/>
                  <a:gd name="T4" fmla="*/ 4 w 21"/>
                  <a:gd name="T5" fmla="*/ 2 h 26"/>
                  <a:gd name="T6" fmla="*/ 4 w 21"/>
                  <a:gd name="T7" fmla="*/ 1 h 26"/>
                  <a:gd name="T8" fmla="*/ 4 w 21"/>
                  <a:gd name="T9" fmla="*/ 0 h 26"/>
                  <a:gd name="T10" fmla="*/ 3 w 21"/>
                  <a:gd name="T11" fmla="*/ 0 h 26"/>
                  <a:gd name="T12" fmla="*/ 2 w 21"/>
                  <a:gd name="T13" fmla="*/ 0 h 26"/>
                  <a:gd name="T14" fmla="*/ 2 w 21"/>
                  <a:gd name="T15" fmla="*/ 0 h 26"/>
                  <a:gd name="T16" fmla="*/ 1 w 21"/>
                  <a:gd name="T17" fmla="*/ 1 h 26"/>
                  <a:gd name="T18" fmla="*/ 0 w 21"/>
                  <a:gd name="T19" fmla="*/ 1 h 26"/>
                  <a:gd name="T20" fmla="*/ 0 w 21"/>
                  <a:gd name="T21" fmla="*/ 2 h 26"/>
                  <a:gd name="T22" fmla="*/ 0 w 21"/>
                  <a:gd name="T23" fmla="*/ 3 h 26"/>
                  <a:gd name="T24" fmla="*/ 0 w 21"/>
                  <a:gd name="T25" fmla="*/ 4 h 26"/>
                  <a:gd name="T26" fmla="*/ 0 w 21"/>
                  <a:gd name="T27" fmla="*/ 5 h 26"/>
                  <a:gd name="T28" fmla="*/ 1 w 21"/>
                  <a:gd name="T29" fmla="*/ 5 h 26"/>
                  <a:gd name="T30" fmla="*/ 2 w 21"/>
                  <a:gd name="T31" fmla="*/ 5 h 26"/>
                  <a:gd name="T32" fmla="*/ 3 w 21"/>
                  <a:gd name="T33" fmla="*/ 5 h 26"/>
                  <a:gd name="T34" fmla="*/ 4 w 21"/>
                  <a:gd name="T35" fmla="*/ 4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6"/>
                  <a:gd name="T56" fmla="*/ 21 w 2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6">
                    <a:moveTo>
                      <a:pt x="20" y="22"/>
                    </a:moveTo>
                    <a:lnTo>
                      <a:pt x="20" y="16"/>
                    </a:lnTo>
                    <a:lnTo>
                      <a:pt x="20" y="12"/>
                    </a:lnTo>
                    <a:lnTo>
                      <a:pt x="21" y="6"/>
                    </a:lnTo>
                    <a:lnTo>
                      <a:pt x="21" y="1"/>
                    </a:lnTo>
                    <a:lnTo>
                      <a:pt x="17" y="1"/>
                    </a:lnTo>
                    <a:lnTo>
                      <a:pt x="12" y="0"/>
                    </a:lnTo>
                    <a:lnTo>
                      <a:pt x="8" y="0"/>
                    </a:lnTo>
                    <a:lnTo>
                      <a:pt x="7" y="5"/>
                    </a:lnTo>
                    <a:lnTo>
                      <a:pt x="2" y="5"/>
                    </a:lnTo>
                    <a:lnTo>
                      <a:pt x="2" y="9"/>
                    </a:lnTo>
                    <a:lnTo>
                      <a:pt x="1" y="15"/>
                    </a:lnTo>
                    <a:lnTo>
                      <a:pt x="1" y="20"/>
                    </a:lnTo>
                    <a:lnTo>
                      <a:pt x="0" y="25"/>
                    </a:lnTo>
                    <a:lnTo>
                      <a:pt x="5" y="25"/>
                    </a:lnTo>
                    <a:lnTo>
                      <a:pt x="10" y="25"/>
                    </a:lnTo>
                    <a:lnTo>
                      <a:pt x="14" y="26"/>
                    </a:lnTo>
                    <a:lnTo>
                      <a:pt x="20"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187" name="Freeform 445">
                <a:extLst>
                  <a:ext uri="{FF2B5EF4-FFF2-40B4-BE49-F238E27FC236}">
                    <a16:creationId xmlns:a16="http://schemas.microsoft.com/office/drawing/2014/main" id="{A2BB9D8E-93C7-4E44-9B86-28EE937E69F9}"/>
                  </a:ext>
                </a:extLst>
              </p:cNvPr>
              <p:cNvSpPr>
                <a:spLocks/>
              </p:cNvSpPr>
              <p:nvPr/>
            </p:nvSpPr>
            <p:spPr bwMode="auto">
              <a:xfrm>
                <a:off x="4776" y="1328"/>
                <a:ext cx="4" cy="5"/>
              </a:xfrm>
              <a:custGeom>
                <a:avLst/>
                <a:gdLst>
                  <a:gd name="T0" fmla="*/ 4 w 21"/>
                  <a:gd name="T1" fmla="*/ 4 h 26"/>
                  <a:gd name="T2" fmla="*/ 4 w 21"/>
                  <a:gd name="T3" fmla="*/ 3 h 26"/>
                  <a:gd name="T4" fmla="*/ 4 w 21"/>
                  <a:gd name="T5" fmla="*/ 2 h 26"/>
                  <a:gd name="T6" fmla="*/ 4 w 21"/>
                  <a:gd name="T7" fmla="*/ 1 h 26"/>
                  <a:gd name="T8" fmla="*/ 4 w 21"/>
                  <a:gd name="T9" fmla="*/ 0 h 26"/>
                  <a:gd name="T10" fmla="*/ 3 w 21"/>
                  <a:gd name="T11" fmla="*/ 0 h 26"/>
                  <a:gd name="T12" fmla="*/ 2 w 21"/>
                  <a:gd name="T13" fmla="*/ 0 h 26"/>
                  <a:gd name="T14" fmla="*/ 2 w 21"/>
                  <a:gd name="T15" fmla="*/ 0 h 26"/>
                  <a:gd name="T16" fmla="*/ 1 w 21"/>
                  <a:gd name="T17" fmla="*/ 1 h 26"/>
                  <a:gd name="T18" fmla="*/ 0 w 21"/>
                  <a:gd name="T19" fmla="*/ 1 h 26"/>
                  <a:gd name="T20" fmla="*/ 0 w 21"/>
                  <a:gd name="T21" fmla="*/ 2 h 26"/>
                  <a:gd name="T22" fmla="*/ 0 w 21"/>
                  <a:gd name="T23" fmla="*/ 3 h 26"/>
                  <a:gd name="T24" fmla="*/ 0 w 21"/>
                  <a:gd name="T25" fmla="*/ 4 h 26"/>
                  <a:gd name="T26" fmla="*/ 0 w 21"/>
                  <a:gd name="T27" fmla="*/ 5 h 26"/>
                  <a:gd name="T28" fmla="*/ 1 w 21"/>
                  <a:gd name="T29" fmla="*/ 5 h 26"/>
                  <a:gd name="T30" fmla="*/ 2 w 21"/>
                  <a:gd name="T31" fmla="*/ 5 h 26"/>
                  <a:gd name="T32" fmla="*/ 3 w 21"/>
                  <a:gd name="T33" fmla="*/ 5 h 26"/>
                  <a:gd name="T34" fmla="*/ 4 w 21"/>
                  <a:gd name="T35" fmla="*/ 4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6"/>
                  <a:gd name="T56" fmla="*/ 21 w 2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6">
                    <a:moveTo>
                      <a:pt x="20" y="22"/>
                    </a:moveTo>
                    <a:lnTo>
                      <a:pt x="20" y="16"/>
                    </a:lnTo>
                    <a:lnTo>
                      <a:pt x="20" y="12"/>
                    </a:lnTo>
                    <a:lnTo>
                      <a:pt x="21" y="6"/>
                    </a:lnTo>
                    <a:lnTo>
                      <a:pt x="21" y="1"/>
                    </a:lnTo>
                    <a:lnTo>
                      <a:pt x="17" y="1"/>
                    </a:lnTo>
                    <a:lnTo>
                      <a:pt x="12" y="0"/>
                    </a:lnTo>
                    <a:lnTo>
                      <a:pt x="8" y="0"/>
                    </a:lnTo>
                    <a:lnTo>
                      <a:pt x="7" y="5"/>
                    </a:lnTo>
                    <a:lnTo>
                      <a:pt x="2" y="5"/>
                    </a:lnTo>
                    <a:lnTo>
                      <a:pt x="2" y="9"/>
                    </a:lnTo>
                    <a:lnTo>
                      <a:pt x="1" y="15"/>
                    </a:lnTo>
                    <a:lnTo>
                      <a:pt x="1" y="20"/>
                    </a:lnTo>
                    <a:lnTo>
                      <a:pt x="0" y="25"/>
                    </a:lnTo>
                    <a:lnTo>
                      <a:pt x="5" y="25"/>
                    </a:lnTo>
                    <a:lnTo>
                      <a:pt x="10" y="25"/>
                    </a:lnTo>
                    <a:lnTo>
                      <a:pt x="14" y="26"/>
                    </a:lnTo>
                    <a:lnTo>
                      <a:pt x="20"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188" name="Freeform 446">
                <a:extLst>
                  <a:ext uri="{FF2B5EF4-FFF2-40B4-BE49-F238E27FC236}">
                    <a16:creationId xmlns:a16="http://schemas.microsoft.com/office/drawing/2014/main" id="{6CF0A1B3-1171-471E-A374-552E67E34A99}"/>
                  </a:ext>
                </a:extLst>
              </p:cNvPr>
              <p:cNvSpPr>
                <a:spLocks/>
              </p:cNvSpPr>
              <p:nvPr/>
            </p:nvSpPr>
            <p:spPr bwMode="auto">
              <a:xfrm>
                <a:off x="4770" y="1288"/>
                <a:ext cx="13" cy="20"/>
              </a:xfrm>
              <a:custGeom>
                <a:avLst/>
                <a:gdLst>
                  <a:gd name="T0" fmla="*/ 13 w 66"/>
                  <a:gd name="T1" fmla="*/ 10 h 96"/>
                  <a:gd name="T2" fmla="*/ 13 w 66"/>
                  <a:gd name="T3" fmla="*/ 9 h 96"/>
                  <a:gd name="T4" fmla="*/ 13 w 66"/>
                  <a:gd name="T5" fmla="*/ 7 h 96"/>
                  <a:gd name="T6" fmla="*/ 12 w 66"/>
                  <a:gd name="T7" fmla="*/ 6 h 96"/>
                  <a:gd name="T8" fmla="*/ 12 w 66"/>
                  <a:gd name="T9" fmla="*/ 5 h 96"/>
                  <a:gd name="T10" fmla="*/ 11 w 66"/>
                  <a:gd name="T11" fmla="*/ 4 h 96"/>
                  <a:gd name="T12" fmla="*/ 11 w 66"/>
                  <a:gd name="T13" fmla="*/ 2 h 96"/>
                  <a:gd name="T14" fmla="*/ 10 w 66"/>
                  <a:gd name="T15" fmla="*/ 1 h 96"/>
                  <a:gd name="T16" fmla="*/ 9 w 66"/>
                  <a:gd name="T17" fmla="*/ 1 h 96"/>
                  <a:gd name="T18" fmla="*/ 8 w 66"/>
                  <a:gd name="T19" fmla="*/ 0 h 96"/>
                  <a:gd name="T20" fmla="*/ 7 w 66"/>
                  <a:gd name="T21" fmla="*/ 0 h 96"/>
                  <a:gd name="T22" fmla="*/ 6 w 66"/>
                  <a:gd name="T23" fmla="*/ 0 h 96"/>
                  <a:gd name="T24" fmla="*/ 5 w 66"/>
                  <a:gd name="T25" fmla="*/ 1 h 96"/>
                  <a:gd name="T26" fmla="*/ 4 w 66"/>
                  <a:gd name="T27" fmla="*/ 1 h 96"/>
                  <a:gd name="T28" fmla="*/ 3 w 66"/>
                  <a:gd name="T29" fmla="*/ 2 h 96"/>
                  <a:gd name="T30" fmla="*/ 2 w 66"/>
                  <a:gd name="T31" fmla="*/ 3 h 96"/>
                  <a:gd name="T32" fmla="*/ 2 w 66"/>
                  <a:gd name="T33" fmla="*/ 4 h 96"/>
                  <a:gd name="T34" fmla="*/ 1 w 66"/>
                  <a:gd name="T35" fmla="*/ 6 h 96"/>
                  <a:gd name="T36" fmla="*/ 1 w 66"/>
                  <a:gd name="T37" fmla="*/ 7 h 96"/>
                  <a:gd name="T38" fmla="*/ 1 w 66"/>
                  <a:gd name="T39" fmla="*/ 8 h 96"/>
                  <a:gd name="T40" fmla="*/ 1 w 66"/>
                  <a:gd name="T41" fmla="*/ 10 h 96"/>
                  <a:gd name="T42" fmla="*/ 0 w 66"/>
                  <a:gd name="T43" fmla="*/ 11 h 96"/>
                  <a:gd name="T44" fmla="*/ 0 w 66"/>
                  <a:gd name="T45" fmla="*/ 13 h 96"/>
                  <a:gd name="T46" fmla="*/ 1 w 66"/>
                  <a:gd name="T47" fmla="*/ 14 h 96"/>
                  <a:gd name="T48" fmla="*/ 1 w 66"/>
                  <a:gd name="T49" fmla="*/ 15 h 96"/>
                  <a:gd name="T50" fmla="*/ 2 w 66"/>
                  <a:gd name="T51" fmla="*/ 16 h 96"/>
                  <a:gd name="T52" fmla="*/ 3 w 66"/>
                  <a:gd name="T53" fmla="*/ 17 h 96"/>
                  <a:gd name="T54" fmla="*/ 3 w 66"/>
                  <a:gd name="T55" fmla="*/ 19 h 96"/>
                  <a:gd name="T56" fmla="*/ 4 w 66"/>
                  <a:gd name="T57" fmla="*/ 20 h 96"/>
                  <a:gd name="T58" fmla="*/ 5 w 66"/>
                  <a:gd name="T59" fmla="*/ 20 h 96"/>
                  <a:gd name="T60" fmla="*/ 6 w 66"/>
                  <a:gd name="T61" fmla="*/ 20 h 96"/>
                  <a:gd name="T62" fmla="*/ 7 w 66"/>
                  <a:gd name="T63" fmla="*/ 20 h 96"/>
                  <a:gd name="T64" fmla="*/ 8 w 66"/>
                  <a:gd name="T65" fmla="*/ 19 h 96"/>
                  <a:gd name="T66" fmla="*/ 9 w 66"/>
                  <a:gd name="T67" fmla="*/ 19 h 96"/>
                  <a:gd name="T68" fmla="*/ 10 w 66"/>
                  <a:gd name="T69" fmla="*/ 18 h 96"/>
                  <a:gd name="T70" fmla="*/ 11 w 66"/>
                  <a:gd name="T71" fmla="*/ 17 h 96"/>
                  <a:gd name="T72" fmla="*/ 11 w 66"/>
                  <a:gd name="T73" fmla="*/ 16 h 96"/>
                  <a:gd name="T74" fmla="*/ 12 w 66"/>
                  <a:gd name="T75" fmla="*/ 15 h 96"/>
                  <a:gd name="T76" fmla="*/ 12 w 66"/>
                  <a:gd name="T77" fmla="*/ 13 h 96"/>
                  <a:gd name="T78" fmla="*/ 13 w 66"/>
                  <a:gd name="T79" fmla="*/ 12 h 96"/>
                  <a:gd name="T80" fmla="*/ 13 w 66"/>
                  <a:gd name="T81" fmla="*/ 10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96"/>
                  <a:gd name="T125" fmla="*/ 66 w 66"/>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96">
                    <a:moveTo>
                      <a:pt x="64" y="47"/>
                    </a:moveTo>
                    <a:lnTo>
                      <a:pt x="65" y="43"/>
                    </a:lnTo>
                    <a:lnTo>
                      <a:pt x="66" y="32"/>
                    </a:lnTo>
                    <a:lnTo>
                      <a:pt x="61" y="27"/>
                    </a:lnTo>
                    <a:lnTo>
                      <a:pt x="61" y="22"/>
                    </a:lnTo>
                    <a:lnTo>
                      <a:pt x="57" y="17"/>
                    </a:lnTo>
                    <a:lnTo>
                      <a:pt x="54" y="11"/>
                    </a:lnTo>
                    <a:lnTo>
                      <a:pt x="49" y="5"/>
                    </a:lnTo>
                    <a:lnTo>
                      <a:pt x="45" y="5"/>
                    </a:lnTo>
                    <a:lnTo>
                      <a:pt x="40" y="0"/>
                    </a:lnTo>
                    <a:lnTo>
                      <a:pt x="36" y="0"/>
                    </a:lnTo>
                    <a:lnTo>
                      <a:pt x="31" y="0"/>
                    </a:lnTo>
                    <a:lnTo>
                      <a:pt x="25" y="4"/>
                    </a:lnTo>
                    <a:lnTo>
                      <a:pt x="21" y="3"/>
                    </a:lnTo>
                    <a:lnTo>
                      <a:pt x="15" y="8"/>
                    </a:lnTo>
                    <a:lnTo>
                      <a:pt x="11" y="12"/>
                    </a:lnTo>
                    <a:lnTo>
                      <a:pt x="10" y="18"/>
                    </a:lnTo>
                    <a:lnTo>
                      <a:pt x="4" y="27"/>
                    </a:lnTo>
                    <a:lnTo>
                      <a:pt x="4" y="32"/>
                    </a:lnTo>
                    <a:lnTo>
                      <a:pt x="3" y="37"/>
                    </a:lnTo>
                    <a:lnTo>
                      <a:pt x="3" y="47"/>
                    </a:lnTo>
                    <a:lnTo>
                      <a:pt x="2" y="53"/>
                    </a:lnTo>
                    <a:lnTo>
                      <a:pt x="0" y="62"/>
                    </a:lnTo>
                    <a:lnTo>
                      <a:pt x="5" y="68"/>
                    </a:lnTo>
                    <a:lnTo>
                      <a:pt x="5" y="73"/>
                    </a:lnTo>
                    <a:lnTo>
                      <a:pt x="10" y="78"/>
                    </a:lnTo>
                    <a:lnTo>
                      <a:pt x="13" y="83"/>
                    </a:lnTo>
                    <a:lnTo>
                      <a:pt x="17" y="89"/>
                    </a:lnTo>
                    <a:lnTo>
                      <a:pt x="22" y="95"/>
                    </a:lnTo>
                    <a:lnTo>
                      <a:pt x="26" y="95"/>
                    </a:lnTo>
                    <a:lnTo>
                      <a:pt x="31" y="95"/>
                    </a:lnTo>
                    <a:lnTo>
                      <a:pt x="36" y="96"/>
                    </a:lnTo>
                    <a:lnTo>
                      <a:pt x="41" y="91"/>
                    </a:lnTo>
                    <a:lnTo>
                      <a:pt x="46" y="91"/>
                    </a:lnTo>
                    <a:lnTo>
                      <a:pt x="51" y="87"/>
                    </a:lnTo>
                    <a:lnTo>
                      <a:pt x="56" y="82"/>
                    </a:lnTo>
                    <a:lnTo>
                      <a:pt x="57" y="77"/>
                    </a:lnTo>
                    <a:lnTo>
                      <a:pt x="61" y="72"/>
                    </a:lnTo>
                    <a:lnTo>
                      <a:pt x="63" y="63"/>
                    </a:lnTo>
                    <a:lnTo>
                      <a:pt x="64" y="57"/>
                    </a:lnTo>
                    <a:lnTo>
                      <a:pt x="64" y="47"/>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189" name="Freeform 447">
                <a:extLst>
                  <a:ext uri="{FF2B5EF4-FFF2-40B4-BE49-F238E27FC236}">
                    <a16:creationId xmlns:a16="http://schemas.microsoft.com/office/drawing/2014/main" id="{73B9EE77-290A-41DE-AC18-2B00372B0865}"/>
                  </a:ext>
                </a:extLst>
              </p:cNvPr>
              <p:cNvSpPr>
                <a:spLocks/>
              </p:cNvSpPr>
              <p:nvPr/>
            </p:nvSpPr>
            <p:spPr bwMode="auto">
              <a:xfrm>
                <a:off x="4770" y="1288"/>
                <a:ext cx="13" cy="20"/>
              </a:xfrm>
              <a:custGeom>
                <a:avLst/>
                <a:gdLst>
                  <a:gd name="T0" fmla="*/ 13 w 66"/>
                  <a:gd name="T1" fmla="*/ 10 h 96"/>
                  <a:gd name="T2" fmla="*/ 13 w 66"/>
                  <a:gd name="T3" fmla="*/ 9 h 96"/>
                  <a:gd name="T4" fmla="*/ 13 w 66"/>
                  <a:gd name="T5" fmla="*/ 7 h 96"/>
                  <a:gd name="T6" fmla="*/ 12 w 66"/>
                  <a:gd name="T7" fmla="*/ 6 h 96"/>
                  <a:gd name="T8" fmla="*/ 12 w 66"/>
                  <a:gd name="T9" fmla="*/ 5 h 96"/>
                  <a:gd name="T10" fmla="*/ 11 w 66"/>
                  <a:gd name="T11" fmla="*/ 4 h 96"/>
                  <a:gd name="T12" fmla="*/ 11 w 66"/>
                  <a:gd name="T13" fmla="*/ 2 h 96"/>
                  <a:gd name="T14" fmla="*/ 10 w 66"/>
                  <a:gd name="T15" fmla="*/ 1 h 96"/>
                  <a:gd name="T16" fmla="*/ 9 w 66"/>
                  <a:gd name="T17" fmla="*/ 1 h 96"/>
                  <a:gd name="T18" fmla="*/ 8 w 66"/>
                  <a:gd name="T19" fmla="*/ 0 h 96"/>
                  <a:gd name="T20" fmla="*/ 7 w 66"/>
                  <a:gd name="T21" fmla="*/ 0 h 96"/>
                  <a:gd name="T22" fmla="*/ 6 w 66"/>
                  <a:gd name="T23" fmla="*/ 0 h 96"/>
                  <a:gd name="T24" fmla="*/ 5 w 66"/>
                  <a:gd name="T25" fmla="*/ 1 h 96"/>
                  <a:gd name="T26" fmla="*/ 4 w 66"/>
                  <a:gd name="T27" fmla="*/ 1 h 96"/>
                  <a:gd name="T28" fmla="*/ 3 w 66"/>
                  <a:gd name="T29" fmla="*/ 2 h 96"/>
                  <a:gd name="T30" fmla="*/ 2 w 66"/>
                  <a:gd name="T31" fmla="*/ 3 h 96"/>
                  <a:gd name="T32" fmla="*/ 2 w 66"/>
                  <a:gd name="T33" fmla="*/ 4 h 96"/>
                  <a:gd name="T34" fmla="*/ 1 w 66"/>
                  <a:gd name="T35" fmla="*/ 6 h 96"/>
                  <a:gd name="T36" fmla="*/ 1 w 66"/>
                  <a:gd name="T37" fmla="*/ 7 h 96"/>
                  <a:gd name="T38" fmla="*/ 1 w 66"/>
                  <a:gd name="T39" fmla="*/ 8 h 96"/>
                  <a:gd name="T40" fmla="*/ 1 w 66"/>
                  <a:gd name="T41" fmla="*/ 10 h 96"/>
                  <a:gd name="T42" fmla="*/ 0 w 66"/>
                  <a:gd name="T43" fmla="*/ 11 h 96"/>
                  <a:gd name="T44" fmla="*/ 0 w 66"/>
                  <a:gd name="T45" fmla="*/ 13 h 96"/>
                  <a:gd name="T46" fmla="*/ 1 w 66"/>
                  <a:gd name="T47" fmla="*/ 14 h 96"/>
                  <a:gd name="T48" fmla="*/ 1 w 66"/>
                  <a:gd name="T49" fmla="*/ 15 h 96"/>
                  <a:gd name="T50" fmla="*/ 2 w 66"/>
                  <a:gd name="T51" fmla="*/ 16 h 96"/>
                  <a:gd name="T52" fmla="*/ 3 w 66"/>
                  <a:gd name="T53" fmla="*/ 17 h 96"/>
                  <a:gd name="T54" fmla="*/ 3 w 66"/>
                  <a:gd name="T55" fmla="*/ 19 h 96"/>
                  <a:gd name="T56" fmla="*/ 4 w 66"/>
                  <a:gd name="T57" fmla="*/ 20 h 96"/>
                  <a:gd name="T58" fmla="*/ 5 w 66"/>
                  <a:gd name="T59" fmla="*/ 20 h 96"/>
                  <a:gd name="T60" fmla="*/ 6 w 66"/>
                  <a:gd name="T61" fmla="*/ 20 h 96"/>
                  <a:gd name="T62" fmla="*/ 7 w 66"/>
                  <a:gd name="T63" fmla="*/ 20 h 96"/>
                  <a:gd name="T64" fmla="*/ 8 w 66"/>
                  <a:gd name="T65" fmla="*/ 19 h 96"/>
                  <a:gd name="T66" fmla="*/ 9 w 66"/>
                  <a:gd name="T67" fmla="*/ 19 h 96"/>
                  <a:gd name="T68" fmla="*/ 10 w 66"/>
                  <a:gd name="T69" fmla="*/ 18 h 96"/>
                  <a:gd name="T70" fmla="*/ 11 w 66"/>
                  <a:gd name="T71" fmla="*/ 17 h 96"/>
                  <a:gd name="T72" fmla="*/ 11 w 66"/>
                  <a:gd name="T73" fmla="*/ 16 h 96"/>
                  <a:gd name="T74" fmla="*/ 12 w 66"/>
                  <a:gd name="T75" fmla="*/ 15 h 96"/>
                  <a:gd name="T76" fmla="*/ 12 w 66"/>
                  <a:gd name="T77" fmla="*/ 13 h 96"/>
                  <a:gd name="T78" fmla="*/ 13 w 66"/>
                  <a:gd name="T79" fmla="*/ 12 h 96"/>
                  <a:gd name="T80" fmla="*/ 13 w 66"/>
                  <a:gd name="T81" fmla="*/ 10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96"/>
                  <a:gd name="T125" fmla="*/ 66 w 66"/>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96">
                    <a:moveTo>
                      <a:pt x="64" y="47"/>
                    </a:moveTo>
                    <a:lnTo>
                      <a:pt x="65" y="43"/>
                    </a:lnTo>
                    <a:lnTo>
                      <a:pt x="66" y="32"/>
                    </a:lnTo>
                    <a:lnTo>
                      <a:pt x="61" y="27"/>
                    </a:lnTo>
                    <a:lnTo>
                      <a:pt x="61" y="22"/>
                    </a:lnTo>
                    <a:lnTo>
                      <a:pt x="57" y="17"/>
                    </a:lnTo>
                    <a:lnTo>
                      <a:pt x="54" y="11"/>
                    </a:lnTo>
                    <a:lnTo>
                      <a:pt x="49" y="5"/>
                    </a:lnTo>
                    <a:lnTo>
                      <a:pt x="45" y="5"/>
                    </a:lnTo>
                    <a:lnTo>
                      <a:pt x="40" y="0"/>
                    </a:lnTo>
                    <a:lnTo>
                      <a:pt x="36" y="0"/>
                    </a:lnTo>
                    <a:lnTo>
                      <a:pt x="31" y="0"/>
                    </a:lnTo>
                    <a:lnTo>
                      <a:pt x="25" y="4"/>
                    </a:lnTo>
                    <a:lnTo>
                      <a:pt x="21" y="3"/>
                    </a:lnTo>
                    <a:lnTo>
                      <a:pt x="15" y="8"/>
                    </a:lnTo>
                    <a:lnTo>
                      <a:pt x="11" y="12"/>
                    </a:lnTo>
                    <a:lnTo>
                      <a:pt x="10" y="18"/>
                    </a:lnTo>
                    <a:lnTo>
                      <a:pt x="4" y="27"/>
                    </a:lnTo>
                    <a:lnTo>
                      <a:pt x="4" y="32"/>
                    </a:lnTo>
                    <a:lnTo>
                      <a:pt x="3" y="37"/>
                    </a:lnTo>
                    <a:lnTo>
                      <a:pt x="3" y="47"/>
                    </a:lnTo>
                    <a:lnTo>
                      <a:pt x="2" y="53"/>
                    </a:lnTo>
                    <a:lnTo>
                      <a:pt x="0" y="62"/>
                    </a:lnTo>
                    <a:lnTo>
                      <a:pt x="5" y="68"/>
                    </a:lnTo>
                    <a:lnTo>
                      <a:pt x="5" y="73"/>
                    </a:lnTo>
                    <a:lnTo>
                      <a:pt x="10" y="78"/>
                    </a:lnTo>
                    <a:lnTo>
                      <a:pt x="13" y="83"/>
                    </a:lnTo>
                    <a:lnTo>
                      <a:pt x="17" y="89"/>
                    </a:lnTo>
                    <a:lnTo>
                      <a:pt x="22" y="95"/>
                    </a:lnTo>
                    <a:lnTo>
                      <a:pt x="26" y="95"/>
                    </a:lnTo>
                    <a:lnTo>
                      <a:pt x="31" y="95"/>
                    </a:lnTo>
                    <a:lnTo>
                      <a:pt x="36" y="96"/>
                    </a:lnTo>
                    <a:lnTo>
                      <a:pt x="41" y="91"/>
                    </a:lnTo>
                    <a:lnTo>
                      <a:pt x="46" y="91"/>
                    </a:lnTo>
                    <a:lnTo>
                      <a:pt x="51" y="87"/>
                    </a:lnTo>
                    <a:lnTo>
                      <a:pt x="56" y="82"/>
                    </a:lnTo>
                    <a:lnTo>
                      <a:pt x="57" y="77"/>
                    </a:lnTo>
                    <a:lnTo>
                      <a:pt x="61" y="72"/>
                    </a:lnTo>
                    <a:lnTo>
                      <a:pt x="63" y="63"/>
                    </a:lnTo>
                    <a:lnTo>
                      <a:pt x="64" y="57"/>
                    </a:lnTo>
                    <a:lnTo>
                      <a:pt x="64" y="47"/>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190" name="Freeform 448">
                <a:extLst>
                  <a:ext uri="{FF2B5EF4-FFF2-40B4-BE49-F238E27FC236}">
                    <a16:creationId xmlns:a16="http://schemas.microsoft.com/office/drawing/2014/main" id="{79C2A533-3D59-4E99-A9B1-9FDB4A2935D8}"/>
                  </a:ext>
                </a:extLst>
              </p:cNvPr>
              <p:cNvSpPr>
                <a:spLocks/>
              </p:cNvSpPr>
              <p:nvPr/>
            </p:nvSpPr>
            <p:spPr bwMode="auto">
              <a:xfrm>
                <a:off x="4784" y="1255"/>
                <a:ext cx="5" cy="5"/>
              </a:xfrm>
              <a:custGeom>
                <a:avLst/>
                <a:gdLst>
                  <a:gd name="T0" fmla="*/ 5 w 21"/>
                  <a:gd name="T1" fmla="*/ 4 h 25"/>
                  <a:gd name="T2" fmla="*/ 5 w 21"/>
                  <a:gd name="T3" fmla="*/ 3 h 25"/>
                  <a:gd name="T4" fmla="*/ 5 w 21"/>
                  <a:gd name="T5" fmla="*/ 2 h 25"/>
                  <a:gd name="T6" fmla="*/ 5 w 21"/>
                  <a:gd name="T7" fmla="*/ 1 h 25"/>
                  <a:gd name="T8" fmla="*/ 4 w 21"/>
                  <a:gd name="T9" fmla="*/ 0 h 25"/>
                  <a:gd name="T10" fmla="*/ 3 w 21"/>
                  <a:gd name="T11" fmla="*/ 0 h 25"/>
                  <a:gd name="T12" fmla="*/ 2 w 21"/>
                  <a:gd name="T13" fmla="*/ 0 h 25"/>
                  <a:gd name="T14" fmla="*/ 1 w 21"/>
                  <a:gd name="T15" fmla="*/ 1 h 25"/>
                  <a:gd name="T16" fmla="*/ 0 w 21"/>
                  <a:gd name="T17" fmla="*/ 1 h 25"/>
                  <a:gd name="T18" fmla="*/ 0 w 21"/>
                  <a:gd name="T19" fmla="*/ 2 h 25"/>
                  <a:gd name="T20" fmla="*/ 0 w 21"/>
                  <a:gd name="T21" fmla="*/ 3 h 25"/>
                  <a:gd name="T22" fmla="*/ 0 w 21"/>
                  <a:gd name="T23" fmla="*/ 4 h 25"/>
                  <a:gd name="T24" fmla="*/ 0 w 21"/>
                  <a:gd name="T25" fmla="*/ 5 h 25"/>
                  <a:gd name="T26" fmla="*/ 1 w 21"/>
                  <a:gd name="T27" fmla="*/ 5 h 25"/>
                  <a:gd name="T28" fmla="*/ 2 w 21"/>
                  <a:gd name="T29" fmla="*/ 5 h 25"/>
                  <a:gd name="T30" fmla="*/ 3 w 21"/>
                  <a:gd name="T31" fmla="*/ 5 h 25"/>
                  <a:gd name="T32" fmla="*/ 3 w 21"/>
                  <a:gd name="T33" fmla="*/ 4 h 25"/>
                  <a:gd name="T34" fmla="*/ 5 w 21"/>
                  <a:gd name="T35" fmla="*/ 4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5"/>
                  <a:gd name="T56" fmla="*/ 21 w 21"/>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5">
                    <a:moveTo>
                      <a:pt x="19" y="21"/>
                    </a:moveTo>
                    <a:lnTo>
                      <a:pt x="20" y="16"/>
                    </a:lnTo>
                    <a:lnTo>
                      <a:pt x="20" y="11"/>
                    </a:lnTo>
                    <a:lnTo>
                      <a:pt x="21" y="6"/>
                    </a:lnTo>
                    <a:lnTo>
                      <a:pt x="17" y="0"/>
                    </a:lnTo>
                    <a:lnTo>
                      <a:pt x="12" y="0"/>
                    </a:lnTo>
                    <a:lnTo>
                      <a:pt x="8" y="0"/>
                    </a:lnTo>
                    <a:lnTo>
                      <a:pt x="6" y="5"/>
                    </a:lnTo>
                    <a:lnTo>
                      <a:pt x="2" y="5"/>
                    </a:lnTo>
                    <a:lnTo>
                      <a:pt x="2" y="10"/>
                    </a:lnTo>
                    <a:lnTo>
                      <a:pt x="1" y="14"/>
                    </a:lnTo>
                    <a:lnTo>
                      <a:pt x="1" y="20"/>
                    </a:lnTo>
                    <a:lnTo>
                      <a:pt x="0" y="24"/>
                    </a:lnTo>
                    <a:lnTo>
                      <a:pt x="4" y="25"/>
                    </a:lnTo>
                    <a:lnTo>
                      <a:pt x="10" y="25"/>
                    </a:lnTo>
                    <a:lnTo>
                      <a:pt x="14" y="25"/>
                    </a:lnTo>
                    <a:lnTo>
                      <a:pt x="14" y="21"/>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191" name="Freeform 449">
                <a:extLst>
                  <a:ext uri="{FF2B5EF4-FFF2-40B4-BE49-F238E27FC236}">
                    <a16:creationId xmlns:a16="http://schemas.microsoft.com/office/drawing/2014/main" id="{562B66FE-B386-450F-9C35-9350D715EBED}"/>
                  </a:ext>
                </a:extLst>
              </p:cNvPr>
              <p:cNvSpPr>
                <a:spLocks/>
              </p:cNvSpPr>
              <p:nvPr/>
            </p:nvSpPr>
            <p:spPr bwMode="auto">
              <a:xfrm>
                <a:off x="4784" y="1255"/>
                <a:ext cx="5" cy="5"/>
              </a:xfrm>
              <a:custGeom>
                <a:avLst/>
                <a:gdLst>
                  <a:gd name="T0" fmla="*/ 5 w 21"/>
                  <a:gd name="T1" fmla="*/ 4 h 25"/>
                  <a:gd name="T2" fmla="*/ 5 w 21"/>
                  <a:gd name="T3" fmla="*/ 3 h 25"/>
                  <a:gd name="T4" fmla="*/ 5 w 21"/>
                  <a:gd name="T5" fmla="*/ 2 h 25"/>
                  <a:gd name="T6" fmla="*/ 5 w 21"/>
                  <a:gd name="T7" fmla="*/ 1 h 25"/>
                  <a:gd name="T8" fmla="*/ 4 w 21"/>
                  <a:gd name="T9" fmla="*/ 0 h 25"/>
                  <a:gd name="T10" fmla="*/ 3 w 21"/>
                  <a:gd name="T11" fmla="*/ 0 h 25"/>
                  <a:gd name="T12" fmla="*/ 2 w 21"/>
                  <a:gd name="T13" fmla="*/ 0 h 25"/>
                  <a:gd name="T14" fmla="*/ 1 w 21"/>
                  <a:gd name="T15" fmla="*/ 1 h 25"/>
                  <a:gd name="T16" fmla="*/ 0 w 21"/>
                  <a:gd name="T17" fmla="*/ 1 h 25"/>
                  <a:gd name="T18" fmla="*/ 0 w 21"/>
                  <a:gd name="T19" fmla="*/ 2 h 25"/>
                  <a:gd name="T20" fmla="*/ 0 w 21"/>
                  <a:gd name="T21" fmla="*/ 3 h 25"/>
                  <a:gd name="T22" fmla="*/ 0 w 21"/>
                  <a:gd name="T23" fmla="*/ 4 h 25"/>
                  <a:gd name="T24" fmla="*/ 0 w 21"/>
                  <a:gd name="T25" fmla="*/ 5 h 25"/>
                  <a:gd name="T26" fmla="*/ 1 w 21"/>
                  <a:gd name="T27" fmla="*/ 5 h 25"/>
                  <a:gd name="T28" fmla="*/ 2 w 21"/>
                  <a:gd name="T29" fmla="*/ 5 h 25"/>
                  <a:gd name="T30" fmla="*/ 3 w 21"/>
                  <a:gd name="T31" fmla="*/ 5 h 25"/>
                  <a:gd name="T32" fmla="*/ 3 w 21"/>
                  <a:gd name="T33" fmla="*/ 4 h 25"/>
                  <a:gd name="T34" fmla="*/ 5 w 21"/>
                  <a:gd name="T35" fmla="*/ 4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5"/>
                  <a:gd name="T56" fmla="*/ 21 w 21"/>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5">
                    <a:moveTo>
                      <a:pt x="19" y="21"/>
                    </a:moveTo>
                    <a:lnTo>
                      <a:pt x="20" y="16"/>
                    </a:lnTo>
                    <a:lnTo>
                      <a:pt x="20" y="11"/>
                    </a:lnTo>
                    <a:lnTo>
                      <a:pt x="21" y="6"/>
                    </a:lnTo>
                    <a:lnTo>
                      <a:pt x="17" y="0"/>
                    </a:lnTo>
                    <a:lnTo>
                      <a:pt x="12" y="0"/>
                    </a:lnTo>
                    <a:lnTo>
                      <a:pt x="8" y="0"/>
                    </a:lnTo>
                    <a:lnTo>
                      <a:pt x="6" y="5"/>
                    </a:lnTo>
                    <a:lnTo>
                      <a:pt x="2" y="5"/>
                    </a:lnTo>
                    <a:lnTo>
                      <a:pt x="2" y="10"/>
                    </a:lnTo>
                    <a:lnTo>
                      <a:pt x="1" y="14"/>
                    </a:lnTo>
                    <a:lnTo>
                      <a:pt x="1" y="20"/>
                    </a:lnTo>
                    <a:lnTo>
                      <a:pt x="0" y="24"/>
                    </a:lnTo>
                    <a:lnTo>
                      <a:pt x="4" y="25"/>
                    </a:lnTo>
                    <a:lnTo>
                      <a:pt x="10" y="25"/>
                    </a:lnTo>
                    <a:lnTo>
                      <a:pt x="14" y="25"/>
                    </a:lnTo>
                    <a:lnTo>
                      <a:pt x="14" y="21"/>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192" name="Freeform 450">
                <a:extLst>
                  <a:ext uri="{FF2B5EF4-FFF2-40B4-BE49-F238E27FC236}">
                    <a16:creationId xmlns:a16="http://schemas.microsoft.com/office/drawing/2014/main" id="{C009E9E9-B02F-48D4-B180-02851219E56B}"/>
                  </a:ext>
                </a:extLst>
              </p:cNvPr>
              <p:cNvSpPr>
                <a:spLocks/>
              </p:cNvSpPr>
              <p:nvPr/>
            </p:nvSpPr>
            <p:spPr bwMode="auto">
              <a:xfrm>
                <a:off x="4800" y="1301"/>
                <a:ext cx="5" cy="5"/>
              </a:xfrm>
              <a:custGeom>
                <a:avLst/>
                <a:gdLst>
                  <a:gd name="T0" fmla="*/ 5 w 25"/>
                  <a:gd name="T1" fmla="*/ 4 h 26"/>
                  <a:gd name="T2" fmla="*/ 5 w 25"/>
                  <a:gd name="T3" fmla="*/ 3 h 26"/>
                  <a:gd name="T4" fmla="*/ 5 w 25"/>
                  <a:gd name="T5" fmla="*/ 2 h 26"/>
                  <a:gd name="T6" fmla="*/ 5 w 25"/>
                  <a:gd name="T7" fmla="*/ 1 h 26"/>
                  <a:gd name="T8" fmla="*/ 5 w 25"/>
                  <a:gd name="T9" fmla="*/ 0 h 26"/>
                  <a:gd name="T10" fmla="*/ 4 w 25"/>
                  <a:gd name="T11" fmla="*/ 0 h 26"/>
                  <a:gd name="T12" fmla="*/ 3 w 25"/>
                  <a:gd name="T13" fmla="*/ 0 h 26"/>
                  <a:gd name="T14" fmla="*/ 2 w 25"/>
                  <a:gd name="T15" fmla="*/ 0 h 26"/>
                  <a:gd name="T16" fmla="*/ 2 w 25"/>
                  <a:gd name="T17" fmla="*/ 1 h 26"/>
                  <a:gd name="T18" fmla="*/ 1 w 25"/>
                  <a:gd name="T19" fmla="*/ 1 h 26"/>
                  <a:gd name="T20" fmla="*/ 1 w 25"/>
                  <a:gd name="T21" fmla="*/ 2 h 26"/>
                  <a:gd name="T22" fmla="*/ 1 w 25"/>
                  <a:gd name="T23" fmla="*/ 3 h 26"/>
                  <a:gd name="T24" fmla="*/ 0 w 25"/>
                  <a:gd name="T25" fmla="*/ 3 h 26"/>
                  <a:gd name="T26" fmla="*/ 1 w 25"/>
                  <a:gd name="T27" fmla="*/ 4 h 26"/>
                  <a:gd name="T28" fmla="*/ 1 w 25"/>
                  <a:gd name="T29" fmla="*/ 5 h 26"/>
                  <a:gd name="T30" fmla="*/ 2 w 25"/>
                  <a:gd name="T31" fmla="*/ 5 h 26"/>
                  <a:gd name="T32" fmla="*/ 3 w 25"/>
                  <a:gd name="T33" fmla="*/ 5 h 26"/>
                  <a:gd name="T34" fmla="*/ 4 w 25"/>
                  <a:gd name="T35" fmla="*/ 5 h 26"/>
                  <a:gd name="T36" fmla="*/ 4 w 25"/>
                  <a:gd name="T37" fmla="*/ 4 h 26"/>
                  <a:gd name="T38" fmla="*/ 5 w 25"/>
                  <a:gd name="T39" fmla="*/ 4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26"/>
                  <a:gd name="T62" fmla="*/ 25 w 25"/>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26">
                    <a:moveTo>
                      <a:pt x="24" y="21"/>
                    </a:moveTo>
                    <a:lnTo>
                      <a:pt x="24" y="16"/>
                    </a:lnTo>
                    <a:lnTo>
                      <a:pt x="24" y="11"/>
                    </a:lnTo>
                    <a:lnTo>
                      <a:pt x="25" y="5"/>
                    </a:lnTo>
                    <a:lnTo>
                      <a:pt x="25" y="1"/>
                    </a:lnTo>
                    <a:lnTo>
                      <a:pt x="20" y="1"/>
                    </a:lnTo>
                    <a:lnTo>
                      <a:pt x="16" y="0"/>
                    </a:lnTo>
                    <a:lnTo>
                      <a:pt x="11" y="0"/>
                    </a:lnTo>
                    <a:lnTo>
                      <a:pt x="10" y="4"/>
                    </a:lnTo>
                    <a:lnTo>
                      <a:pt x="6" y="4"/>
                    </a:lnTo>
                    <a:lnTo>
                      <a:pt x="6" y="9"/>
                    </a:lnTo>
                    <a:lnTo>
                      <a:pt x="4" y="14"/>
                    </a:lnTo>
                    <a:lnTo>
                      <a:pt x="0" y="14"/>
                    </a:lnTo>
                    <a:lnTo>
                      <a:pt x="4" y="19"/>
                    </a:lnTo>
                    <a:lnTo>
                      <a:pt x="3" y="25"/>
                    </a:lnTo>
                    <a:lnTo>
                      <a:pt x="9" y="25"/>
                    </a:lnTo>
                    <a:lnTo>
                      <a:pt x="13" y="25"/>
                    </a:lnTo>
                    <a:lnTo>
                      <a:pt x="18" y="26"/>
                    </a:lnTo>
                    <a:lnTo>
                      <a:pt x="18" y="20"/>
                    </a:lnTo>
                    <a:lnTo>
                      <a:pt x="24"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193" name="Freeform 451">
                <a:extLst>
                  <a:ext uri="{FF2B5EF4-FFF2-40B4-BE49-F238E27FC236}">
                    <a16:creationId xmlns:a16="http://schemas.microsoft.com/office/drawing/2014/main" id="{B5742131-C4FC-4531-A37A-0095FE65846C}"/>
                  </a:ext>
                </a:extLst>
              </p:cNvPr>
              <p:cNvSpPr>
                <a:spLocks/>
              </p:cNvSpPr>
              <p:nvPr/>
            </p:nvSpPr>
            <p:spPr bwMode="auto">
              <a:xfrm>
                <a:off x="4800" y="1301"/>
                <a:ext cx="5" cy="5"/>
              </a:xfrm>
              <a:custGeom>
                <a:avLst/>
                <a:gdLst>
                  <a:gd name="T0" fmla="*/ 5 w 25"/>
                  <a:gd name="T1" fmla="*/ 4 h 26"/>
                  <a:gd name="T2" fmla="*/ 5 w 25"/>
                  <a:gd name="T3" fmla="*/ 3 h 26"/>
                  <a:gd name="T4" fmla="*/ 5 w 25"/>
                  <a:gd name="T5" fmla="*/ 2 h 26"/>
                  <a:gd name="T6" fmla="*/ 5 w 25"/>
                  <a:gd name="T7" fmla="*/ 1 h 26"/>
                  <a:gd name="T8" fmla="*/ 5 w 25"/>
                  <a:gd name="T9" fmla="*/ 0 h 26"/>
                  <a:gd name="T10" fmla="*/ 4 w 25"/>
                  <a:gd name="T11" fmla="*/ 0 h 26"/>
                  <a:gd name="T12" fmla="*/ 3 w 25"/>
                  <a:gd name="T13" fmla="*/ 0 h 26"/>
                  <a:gd name="T14" fmla="*/ 2 w 25"/>
                  <a:gd name="T15" fmla="*/ 0 h 26"/>
                  <a:gd name="T16" fmla="*/ 2 w 25"/>
                  <a:gd name="T17" fmla="*/ 1 h 26"/>
                  <a:gd name="T18" fmla="*/ 1 w 25"/>
                  <a:gd name="T19" fmla="*/ 1 h 26"/>
                  <a:gd name="T20" fmla="*/ 1 w 25"/>
                  <a:gd name="T21" fmla="*/ 2 h 26"/>
                  <a:gd name="T22" fmla="*/ 1 w 25"/>
                  <a:gd name="T23" fmla="*/ 3 h 26"/>
                  <a:gd name="T24" fmla="*/ 0 w 25"/>
                  <a:gd name="T25" fmla="*/ 3 h 26"/>
                  <a:gd name="T26" fmla="*/ 1 w 25"/>
                  <a:gd name="T27" fmla="*/ 4 h 26"/>
                  <a:gd name="T28" fmla="*/ 1 w 25"/>
                  <a:gd name="T29" fmla="*/ 5 h 26"/>
                  <a:gd name="T30" fmla="*/ 2 w 25"/>
                  <a:gd name="T31" fmla="*/ 5 h 26"/>
                  <a:gd name="T32" fmla="*/ 3 w 25"/>
                  <a:gd name="T33" fmla="*/ 5 h 26"/>
                  <a:gd name="T34" fmla="*/ 4 w 25"/>
                  <a:gd name="T35" fmla="*/ 5 h 26"/>
                  <a:gd name="T36" fmla="*/ 4 w 25"/>
                  <a:gd name="T37" fmla="*/ 4 h 26"/>
                  <a:gd name="T38" fmla="*/ 5 w 25"/>
                  <a:gd name="T39" fmla="*/ 4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26"/>
                  <a:gd name="T62" fmla="*/ 25 w 25"/>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26">
                    <a:moveTo>
                      <a:pt x="24" y="21"/>
                    </a:moveTo>
                    <a:lnTo>
                      <a:pt x="24" y="16"/>
                    </a:lnTo>
                    <a:lnTo>
                      <a:pt x="24" y="11"/>
                    </a:lnTo>
                    <a:lnTo>
                      <a:pt x="25" y="5"/>
                    </a:lnTo>
                    <a:lnTo>
                      <a:pt x="25" y="1"/>
                    </a:lnTo>
                    <a:lnTo>
                      <a:pt x="20" y="1"/>
                    </a:lnTo>
                    <a:lnTo>
                      <a:pt x="16" y="0"/>
                    </a:lnTo>
                    <a:lnTo>
                      <a:pt x="11" y="0"/>
                    </a:lnTo>
                    <a:lnTo>
                      <a:pt x="10" y="4"/>
                    </a:lnTo>
                    <a:lnTo>
                      <a:pt x="6" y="4"/>
                    </a:lnTo>
                    <a:lnTo>
                      <a:pt x="6" y="9"/>
                    </a:lnTo>
                    <a:lnTo>
                      <a:pt x="4" y="14"/>
                    </a:lnTo>
                    <a:lnTo>
                      <a:pt x="0" y="14"/>
                    </a:lnTo>
                    <a:lnTo>
                      <a:pt x="4" y="19"/>
                    </a:lnTo>
                    <a:lnTo>
                      <a:pt x="3" y="25"/>
                    </a:lnTo>
                    <a:lnTo>
                      <a:pt x="9" y="25"/>
                    </a:lnTo>
                    <a:lnTo>
                      <a:pt x="13" y="25"/>
                    </a:lnTo>
                    <a:lnTo>
                      <a:pt x="18" y="26"/>
                    </a:lnTo>
                    <a:lnTo>
                      <a:pt x="18" y="20"/>
                    </a:lnTo>
                    <a:lnTo>
                      <a:pt x="24"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194" name="Freeform 452">
                <a:extLst>
                  <a:ext uri="{FF2B5EF4-FFF2-40B4-BE49-F238E27FC236}">
                    <a16:creationId xmlns:a16="http://schemas.microsoft.com/office/drawing/2014/main" id="{B58279FE-301D-4BBA-AAB1-D71133F7E75D}"/>
                  </a:ext>
                </a:extLst>
              </p:cNvPr>
              <p:cNvSpPr>
                <a:spLocks/>
              </p:cNvSpPr>
              <p:nvPr/>
            </p:nvSpPr>
            <p:spPr bwMode="auto">
              <a:xfrm>
                <a:off x="4797" y="1262"/>
                <a:ext cx="5" cy="5"/>
              </a:xfrm>
              <a:custGeom>
                <a:avLst/>
                <a:gdLst>
                  <a:gd name="T0" fmla="*/ 4 w 25"/>
                  <a:gd name="T1" fmla="*/ 3 h 26"/>
                  <a:gd name="T2" fmla="*/ 5 w 25"/>
                  <a:gd name="T3" fmla="*/ 3 h 26"/>
                  <a:gd name="T4" fmla="*/ 5 w 25"/>
                  <a:gd name="T5" fmla="*/ 2 h 26"/>
                  <a:gd name="T6" fmla="*/ 5 w 25"/>
                  <a:gd name="T7" fmla="*/ 1 h 26"/>
                  <a:gd name="T8" fmla="*/ 4 w 25"/>
                  <a:gd name="T9" fmla="*/ 1 h 26"/>
                  <a:gd name="T10" fmla="*/ 4 w 25"/>
                  <a:gd name="T11" fmla="*/ 0 h 26"/>
                  <a:gd name="T12" fmla="*/ 3 w 25"/>
                  <a:gd name="T13" fmla="*/ 0 h 26"/>
                  <a:gd name="T14" fmla="*/ 2 w 25"/>
                  <a:gd name="T15" fmla="*/ 0 h 26"/>
                  <a:gd name="T16" fmla="*/ 1 w 25"/>
                  <a:gd name="T17" fmla="*/ 0 h 26"/>
                  <a:gd name="T18" fmla="*/ 1 w 25"/>
                  <a:gd name="T19" fmla="*/ 1 h 26"/>
                  <a:gd name="T20" fmla="*/ 0 w 25"/>
                  <a:gd name="T21" fmla="*/ 2 h 26"/>
                  <a:gd name="T22" fmla="*/ 0 w 25"/>
                  <a:gd name="T23" fmla="*/ 3 h 26"/>
                  <a:gd name="T24" fmla="*/ 0 w 25"/>
                  <a:gd name="T25" fmla="*/ 4 h 26"/>
                  <a:gd name="T26" fmla="*/ 1 w 25"/>
                  <a:gd name="T27" fmla="*/ 4 h 26"/>
                  <a:gd name="T28" fmla="*/ 1 w 25"/>
                  <a:gd name="T29" fmla="*/ 5 h 26"/>
                  <a:gd name="T30" fmla="*/ 2 w 25"/>
                  <a:gd name="T31" fmla="*/ 5 h 26"/>
                  <a:gd name="T32" fmla="*/ 3 w 25"/>
                  <a:gd name="T33" fmla="*/ 5 h 26"/>
                  <a:gd name="T34" fmla="*/ 4 w 25"/>
                  <a:gd name="T35" fmla="*/ 4 h 26"/>
                  <a:gd name="T36" fmla="*/ 4 w 25"/>
                  <a:gd name="T37" fmla="*/ 3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9" y="16"/>
                    </a:moveTo>
                    <a:lnTo>
                      <a:pt x="24" y="17"/>
                    </a:lnTo>
                    <a:lnTo>
                      <a:pt x="24" y="12"/>
                    </a:lnTo>
                    <a:lnTo>
                      <a:pt x="25" y="7"/>
                    </a:lnTo>
                    <a:lnTo>
                      <a:pt x="20" y="6"/>
                    </a:lnTo>
                    <a:lnTo>
                      <a:pt x="20" y="2"/>
                    </a:lnTo>
                    <a:lnTo>
                      <a:pt x="16" y="2"/>
                    </a:lnTo>
                    <a:lnTo>
                      <a:pt x="11" y="0"/>
                    </a:lnTo>
                    <a:lnTo>
                      <a:pt x="7" y="0"/>
                    </a:lnTo>
                    <a:lnTo>
                      <a:pt x="6" y="5"/>
                    </a:lnTo>
                    <a:lnTo>
                      <a:pt x="1" y="10"/>
                    </a:lnTo>
                    <a:lnTo>
                      <a:pt x="0" y="15"/>
                    </a:lnTo>
                    <a:lnTo>
                      <a:pt x="0" y="20"/>
                    </a:lnTo>
                    <a:lnTo>
                      <a:pt x="5" y="21"/>
                    </a:lnTo>
                    <a:lnTo>
                      <a:pt x="5" y="25"/>
                    </a:lnTo>
                    <a:lnTo>
                      <a:pt x="9" y="25"/>
                    </a:lnTo>
                    <a:lnTo>
                      <a:pt x="14" y="26"/>
                    </a:lnTo>
                    <a:lnTo>
                      <a:pt x="18" y="22"/>
                    </a:lnTo>
                    <a:lnTo>
                      <a:pt x="19"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195" name="Freeform 453">
                <a:extLst>
                  <a:ext uri="{FF2B5EF4-FFF2-40B4-BE49-F238E27FC236}">
                    <a16:creationId xmlns:a16="http://schemas.microsoft.com/office/drawing/2014/main" id="{DC377117-A413-47D2-955E-57474AF11EA0}"/>
                  </a:ext>
                </a:extLst>
              </p:cNvPr>
              <p:cNvSpPr>
                <a:spLocks/>
              </p:cNvSpPr>
              <p:nvPr/>
            </p:nvSpPr>
            <p:spPr bwMode="auto">
              <a:xfrm>
                <a:off x="4797" y="1262"/>
                <a:ext cx="5" cy="5"/>
              </a:xfrm>
              <a:custGeom>
                <a:avLst/>
                <a:gdLst>
                  <a:gd name="T0" fmla="*/ 4 w 25"/>
                  <a:gd name="T1" fmla="*/ 3 h 26"/>
                  <a:gd name="T2" fmla="*/ 5 w 25"/>
                  <a:gd name="T3" fmla="*/ 3 h 26"/>
                  <a:gd name="T4" fmla="*/ 5 w 25"/>
                  <a:gd name="T5" fmla="*/ 2 h 26"/>
                  <a:gd name="T6" fmla="*/ 5 w 25"/>
                  <a:gd name="T7" fmla="*/ 1 h 26"/>
                  <a:gd name="T8" fmla="*/ 4 w 25"/>
                  <a:gd name="T9" fmla="*/ 1 h 26"/>
                  <a:gd name="T10" fmla="*/ 4 w 25"/>
                  <a:gd name="T11" fmla="*/ 0 h 26"/>
                  <a:gd name="T12" fmla="*/ 3 w 25"/>
                  <a:gd name="T13" fmla="*/ 0 h 26"/>
                  <a:gd name="T14" fmla="*/ 2 w 25"/>
                  <a:gd name="T15" fmla="*/ 0 h 26"/>
                  <a:gd name="T16" fmla="*/ 1 w 25"/>
                  <a:gd name="T17" fmla="*/ 0 h 26"/>
                  <a:gd name="T18" fmla="*/ 1 w 25"/>
                  <a:gd name="T19" fmla="*/ 1 h 26"/>
                  <a:gd name="T20" fmla="*/ 0 w 25"/>
                  <a:gd name="T21" fmla="*/ 2 h 26"/>
                  <a:gd name="T22" fmla="*/ 0 w 25"/>
                  <a:gd name="T23" fmla="*/ 3 h 26"/>
                  <a:gd name="T24" fmla="*/ 0 w 25"/>
                  <a:gd name="T25" fmla="*/ 4 h 26"/>
                  <a:gd name="T26" fmla="*/ 1 w 25"/>
                  <a:gd name="T27" fmla="*/ 4 h 26"/>
                  <a:gd name="T28" fmla="*/ 1 w 25"/>
                  <a:gd name="T29" fmla="*/ 5 h 26"/>
                  <a:gd name="T30" fmla="*/ 2 w 25"/>
                  <a:gd name="T31" fmla="*/ 5 h 26"/>
                  <a:gd name="T32" fmla="*/ 3 w 25"/>
                  <a:gd name="T33" fmla="*/ 5 h 26"/>
                  <a:gd name="T34" fmla="*/ 4 w 25"/>
                  <a:gd name="T35" fmla="*/ 4 h 26"/>
                  <a:gd name="T36" fmla="*/ 4 w 25"/>
                  <a:gd name="T37" fmla="*/ 3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9" y="16"/>
                    </a:moveTo>
                    <a:lnTo>
                      <a:pt x="24" y="17"/>
                    </a:lnTo>
                    <a:lnTo>
                      <a:pt x="24" y="12"/>
                    </a:lnTo>
                    <a:lnTo>
                      <a:pt x="25" y="7"/>
                    </a:lnTo>
                    <a:lnTo>
                      <a:pt x="20" y="6"/>
                    </a:lnTo>
                    <a:lnTo>
                      <a:pt x="20" y="2"/>
                    </a:lnTo>
                    <a:lnTo>
                      <a:pt x="16" y="2"/>
                    </a:lnTo>
                    <a:lnTo>
                      <a:pt x="11" y="0"/>
                    </a:lnTo>
                    <a:lnTo>
                      <a:pt x="7" y="0"/>
                    </a:lnTo>
                    <a:lnTo>
                      <a:pt x="6" y="5"/>
                    </a:lnTo>
                    <a:lnTo>
                      <a:pt x="1" y="10"/>
                    </a:lnTo>
                    <a:lnTo>
                      <a:pt x="0" y="15"/>
                    </a:lnTo>
                    <a:lnTo>
                      <a:pt x="0" y="20"/>
                    </a:lnTo>
                    <a:lnTo>
                      <a:pt x="5" y="21"/>
                    </a:lnTo>
                    <a:lnTo>
                      <a:pt x="5" y="25"/>
                    </a:lnTo>
                    <a:lnTo>
                      <a:pt x="9" y="25"/>
                    </a:lnTo>
                    <a:lnTo>
                      <a:pt x="14" y="26"/>
                    </a:lnTo>
                    <a:lnTo>
                      <a:pt x="18" y="22"/>
                    </a:lnTo>
                    <a:lnTo>
                      <a:pt x="19"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196" name="Freeform 454">
                <a:extLst>
                  <a:ext uri="{FF2B5EF4-FFF2-40B4-BE49-F238E27FC236}">
                    <a16:creationId xmlns:a16="http://schemas.microsoft.com/office/drawing/2014/main" id="{E5499465-92AE-468B-AF12-1BACCFAC6C8D}"/>
                  </a:ext>
                </a:extLst>
              </p:cNvPr>
              <p:cNvSpPr>
                <a:spLocks/>
              </p:cNvSpPr>
              <p:nvPr/>
            </p:nvSpPr>
            <p:spPr bwMode="auto">
              <a:xfrm>
                <a:off x="4796" y="1316"/>
                <a:ext cx="4" cy="5"/>
              </a:xfrm>
              <a:custGeom>
                <a:avLst/>
                <a:gdLst>
                  <a:gd name="T0" fmla="*/ 3 w 22"/>
                  <a:gd name="T1" fmla="*/ 4 h 26"/>
                  <a:gd name="T2" fmla="*/ 4 w 22"/>
                  <a:gd name="T3" fmla="*/ 3 h 26"/>
                  <a:gd name="T4" fmla="*/ 4 w 22"/>
                  <a:gd name="T5" fmla="*/ 2 h 26"/>
                  <a:gd name="T6" fmla="*/ 4 w 22"/>
                  <a:gd name="T7" fmla="*/ 1 h 26"/>
                  <a:gd name="T8" fmla="*/ 3 w 22"/>
                  <a:gd name="T9" fmla="*/ 0 h 26"/>
                  <a:gd name="T10" fmla="*/ 2 w 22"/>
                  <a:gd name="T11" fmla="*/ 0 h 26"/>
                  <a:gd name="T12" fmla="*/ 1 w 22"/>
                  <a:gd name="T13" fmla="*/ 0 h 26"/>
                  <a:gd name="T14" fmla="*/ 1 w 22"/>
                  <a:gd name="T15" fmla="*/ 1 h 26"/>
                  <a:gd name="T16" fmla="*/ 1 w 22"/>
                  <a:gd name="T17" fmla="*/ 1 h 26"/>
                  <a:gd name="T18" fmla="*/ 0 w 22"/>
                  <a:gd name="T19" fmla="*/ 2 h 26"/>
                  <a:gd name="T20" fmla="*/ 0 w 22"/>
                  <a:gd name="T21" fmla="*/ 3 h 26"/>
                  <a:gd name="T22" fmla="*/ 0 w 22"/>
                  <a:gd name="T23" fmla="*/ 4 h 26"/>
                  <a:gd name="T24" fmla="*/ 0 w 22"/>
                  <a:gd name="T25" fmla="*/ 5 h 26"/>
                  <a:gd name="T26" fmla="*/ 1 w 22"/>
                  <a:gd name="T27" fmla="*/ 5 h 26"/>
                  <a:gd name="T28" fmla="*/ 2 w 22"/>
                  <a:gd name="T29" fmla="*/ 5 h 26"/>
                  <a:gd name="T30" fmla="*/ 3 w 22"/>
                  <a:gd name="T31" fmla="*/ 5 h 26"/>
                  <a:gd name="T32" fmla="*/ 3 w 22"/>
                  <a:gd name="T33" fmla="*/ 4 h 26"/>
                  <a:gd name="T34" fmla="*/ 3 w 22"/>
                  <a:gd name="T35" fmla="*/ 4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6"/>
                  <a:gd name="T56" fmla="*/ 22 w 22"/>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6">
                    <a:moveTo>
                      <a:pt x="19" y="21"/>
                    </a:moveTo>
                    <a:lnTo>
                      <a:pt x="21" y="17"/>
                    </a:lnTo>
                    <a:lnTo>
                      <a:pt x="21" y="11"/>
                    </a:lnTo>
                    <a:lnTo>
                      <a:pt x="22" y="6"/>
                    </a:lnTo>
                    <a:lnTo>
                      <a:pt x="17" y="1"/>
                    </a:lnTo>
                    <a:lnTo>
                      <a:pt x="13" y="1"/>
                    </a:lnTo>
                    <a:lnTo>
                      <a:pt x="7" y="0"/>
                    </a:lnTo>
                    <a:lnTo>
                      <a:pt x="7" y="5"/>
                    </a:lnTo>
                    <a:lnTo>
                      <a:pt x="3" y="4"/>
                    </a:lnTo>
                    <a:lnTo>
                      <a:pt x="1" y="10"/>
                    </a:lnTo>
                    <a:lnTo>
                      <a:pt x="1" y="14"/>
                    </a:lnTo>
                    <a:lnTo>
                      <a:pt x="1" y="20"/>
                    </a:lnTo>
                    <a:lnTo>
                      <a:pt x="0" y="25"/>
                    </a:lnTo>
                    <a:lnTo>
                      <a:pt x="5" y="26"/>
                    </a:lnTo>
                    <a:lnTo>
                      <a:pt x="10" y="26"/>
                    </a:lnTo>
                    <a:lnTo>
                      <a:pt x="15" y="26"/>
                    </a:lnTo>
                    <a:lnTo>
                      <a:pt x="15" y="21"/>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197" name="Freeform 455">
                <a:extLst>
                  <a:ext uri="{FF2B5EF4-FFF2-40B4-BE49-F238E27FC236}">
                    <a16:creationId xmlns:a16="http://schemas.microsoft.com/office/drawing/2014/main" id="{1B0F452B-D17D-4225-B79E-3EE734C41D1A}"/>
                  </a:ext>
                </a:extLst>
              </p:cNvPr>
              <p:cNvSpPr>
                <a:spLocks/>
              </p:cNvSpPr>
              <p:nvPr/>
            </p:nvSpPr>
            <p:spPr bwMode="auto">
              <a:xfrm>
                <a:off x="4796" y="1316"/>
                <a:ext cx="4" cy="5"/>
              </a:xfrm>
              <a:custGeom>
                <a:avLst/>
                <a:gdLst>
                  <a:gd name="T0" fmla="*/ 3 w 22"/>
                  <a:gd name="T1" fmla="*/ 4 h 26"/>
                  <a:gd name="T2" fmla="*/ 4 w 22"/>
                  <a:gd name="T3" fmla="*/ 3 h 26"/>
                  <a:gd name="T4" fmla="*/ 4 w 22"/>
                  <a:gd name="T5" fmla="*/ 2 h 26"/>
                  <a:gd name="T6" fmla="*/ 4 w 22"/>
                  <a:gd name="T7" fmla="*/ 1 h 26"/>
                  <a:gd name="T8" fmla="*/ 3 w 22"/>
                  <a:gd name="T9" fmla="*/ 0 h 26"/>
                  <a:gd name="T10" fmla="*/ 2 w 22"/>
                  <a:gd name="T11" fmla="*/ 0 h 26"/>
                  <a:gd name="T12" fmla="*/ 1 w 22"/>
                  <a:gd name="T13" fmla="*/ 0 h 26"/>
                  <a:gd name="T14" fmla="*/ 1 w 22"/>
                  <a:gd name="T15" fmla="*/ 1 h 26"/>
                  <a:gd name="T16" fmla="*/ 1 w 22"/>
                  <a:gd name="T17" fmla="*/ 1 h 26"/>
                  <a:gd name="T18" fmla="*/ 0 w 22"/>
                  <a:gd name="T19" fmla="*/ 2 h 26"/>
                  <a:gd name="T20" fmla="*/ 0 w 22"/>
                  <a:gd name="T21" fmla="*/ 3 h 26"/>
                  <a:gd name="T22" fmla="*/ 0 w 22"/>
                  <a:gd name="T23" fmla="*/ 4 h 26"/>
                  <a:gd name="T24" fmla="*/ 0 w 22"/>
                  <a:gd name="T25" fmla="*/ 5 h 26"/>
                  <a:gd name="T26" fmla="*/ 1 w 22"/>
                  <a:gd name="T27" fmla="*/ 5 h 26"/>
                  <a:gd name="T28" fmla="*/ 2 w 22"/>
                  <a:gd name="T29" fmla="*/ 5 h 26"/>
                  <a:gd name="T30" fmla="*/ 3 w 22"/>
                  <a:gd name="T31" fmla="*/ 5 h 26"/>
                  <a:gd name="T32" fmla="*/ 3 w 22"/>
                  <a:gd name="T33" fmla="*/ 4 h 26"/>
                  <a:gd name="T34" fmla="*/ 3 w 22"/>
                  <a:gd name="T35" fmla="*/ 4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6"/>
                  <a:gd name="T56" fmla="*/ 22 w 22"/>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6">
                    <a:moveTo>
                      <a:pt x="19" y="21"/>
                    </a:moveTo>
                    <a:lnTo>
                      <a:pt x="21" y="17"/>
                    </a:lnTo>
                    <a:lnTo>
                      <a:pt x="21" y="11"/>
                    </a:lnTo>
                    <a:lnTo>
                      <a:pt x="22" y="6"/>
                    </a:lnTo>
                    <a:lnTo>
                      <a:pt x="17" y="1"/>
                    </a:lnTo>
                    <a:lnTo>
                      <a:pt x="13" y="1"/>
                    </a:lnTo>
                    <a:lnTo>
                      <a:pt x="7" y="0"/>
                    </a:lnTo>
                    <a:lnTo>
                      <a:pt x="7" y="5"/>
                    </a:lnTo>
                    <a:lnTo>
                      <a:pt x="3" y="4"/>
                    </a:lnTo>
                    <a:lnTo>
                      <a:pt x="1" y="10"/>
                    </a:lnTo>
                    <a:lnTo>
                      <a:pt x="1" y="14"/>
                    </a:lnTo>
                    <a:lnTo>
                      <a:pt x="1" y="20"/>
                    </a:lnTo>
                    <a:lnTo>
                      <a:pt x="0" y="25"/>
                    </a:lnTo>
                    <a:lnTo>
                      <a:pt x="5" y="26"/>
                    </a:lnTo>
                    <a:lnTo>
                      <a:pt x="10" y="26"/>
                    </a:lnTo>
                    <a:lnTo>
                      <a:pt x="15" y="26"/>
                    </a:lnTo>
                    <a:lnTo>
                      <a:pt x="15" y="21"/>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198" name="Freeform 456">
                <a:extLst>
                  <a:ext uri="{FF2B5EF4-FFF2-40B4-BE49-F238E27FC236}">
                    <a16:creationId xmlns:a16="http://schemas.microsoft.com/office/drawing/2014/main" id="{F2FB94FE-263C-46A9-B428-02E5EB090C1D}"/>
                  </a:ext>
                </a:extLst>
              </p:cNvPr>
              <p:cNvSpPr>
                <a:spLocks/>
              </p:cNvSpPr>
              <p:nvPr/>
            </p:nvSpPr>
            <p:spPr bwMode="auto">
              <a:xfrm>
                <a:off x="4803" y="1280"/>
                <a:ext cx="4" cy="6"/>
              </a:xfrm>
              <a:custGeom>
                <a:avLst/>
                <a:gdLst>
                  <a:gd name="T0" fmla="*/ 4 w 22"/>
                  <a:gd name="T1" fmla="*/ 4 h 26"/>
                  <a:gd name="T2" fmla="*/ 4 w 22"/>
                  <a:gd name="T3" fmla="*/ 3 h 26"/>
                  <a:gd name="T4" fmla="*/ 4 w 22"/>
                  <a:gd name="T5" fmla="*/ 2 h 26"/>
                  <a:gd name="T6" fmla="*/ 4 w 22"/>
                  <a:gd name="T7" fmla="*/ 0 h 26"/>
                  <a:gd name="T8" fmla="*/ 3 w 22"/>
                  <a:gd name="T9" fmla="*/ 0 h 26"/>
                  <a:gd name="T10" fmla="*/ 2 w 22"/>
                  <a:gd name="T11" fmla="*/ 0 h 26"/>
                  <a:gd name="T12" fmla="*/ 1 w 22"/>
                  <a:gd name="T13" fmla="*/ 0 h 26"/>
                  <a:gd name="T14" fmla="*/ 1 w 22"/>
                  <a:gd name="T15" fmla="*/ 1 h 26"/>
                  <a:gd name="T16" fmla="*/ 1 w 22"/>
                  <a:gd name="T17" fmla="*/ 2 h 26"/>
                  <a:gd name="T18" fmla="*/ 0 w 22"/>
                  <a:gd name="T19" fmla="*/ 3 h 26"/>
                  <a:gd name="T20" fmla="*/ 0 w 22"/>
                  <a:gd name="T21" fmla="*/ 5 h 26"/>
                  <a:gd name="T22" fmla="*/ 0 w 22"/>
                  <a:gd name="T23" fmla="*/ 6 h 26"/>
                  <a:gd name="T24" fmla="*/ 1 w 22"/>
                  <a:gd name="T25" fmla="*/ 6 h 26"/>
                  <a:gd name="T26" fmla="*/ 2 w 22"/>
                  <a:gd name="T27" fmla="*/ 6 h 26"/>
                  <a:gd name="T28" fmla="*/ 3 w 22"/>
                  <a:gd name="T29" fmla="*/ 5 h 26"/>
                  <a:gd name="T30" fmla="*/ 4 w 22"/>
                  <a:gd name="T31" fmla="*/ 5 h 26"/>
                  <a:gd name="T32" fmla="*/ 4 w 22"/>
                  <a:gd name="T33" fmla="*/ 4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2"/>
                  <a:gd name="T52" fmla="*/ 0 h 26"/>
                  <a:gd name="T53" fmla="*/ 22 w 22"/>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2" h="26">
                    <a:moveTo>
                      <a:pt x="21" y="17"/>
                    </a:moveTo>
                    <a:lnTo>
                      <a:pt x="21" y="11"/>
                    </a:lnTo>
                    <a:lnTo>
                      <a:pt x="22" y="7"/>
                    </a:lnTo>
                    <a:lnTo>
                      <a:pt x="22" y="1"/>
                    </a:lnTo>
                    <a:lnTo>
                      <a:pt x="17" y="1"/>
                    </a:lnTo>
                    <a:lnTo>
                      <a:pt x="13" y="1"/>
                    </a:lnTo>
                    <a:lnTo>
                      <a:pt x="8" y="0"/>
                    </a:lnTo>
                    <a:lnTo>
                      <a:pt x="3" y="6"/>
                    </a:lnTo>
                    <a:lnTo>
                      <a:pt x="3" y="10"/>
                    </a:lnTo>
                    <a:lnTo>
                      <a:pt x="1" y="15"/>
                    </a:lnTo>
                    <a:lnTo>
                      <a:pt x="1" y="20"/>
                    </a:lnTo>
                    <a:lnTo>
                      <a:pt x="0" y="25"/>
                    </a:lnTo>
                    <a:lnTo>
                      <a:pt x="6" y="26"/>
                    </a:lnTo>
                    <a:lnTo>
                      <a:pt x="10" y="26"/>
                    </a:lnTo>
                    <a:lnTo>
                      <a:pt x="15" y="22"/>
                    </a:lnTo>
                    <a:lnTo>
                      <a:pt x="21" y="22"/>
                    </a:lnTo>
                    <a:lnTo>
                      <a:pt x="21"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199" name="Freeform 457">
                <a:extLst>
                  <a:ext uri="{FF2B5EF4-FFF2-40B4-BE49-F238E27FC236}">
                    <a16:creationId xmlns:a16="http://schemas.microsoft.com/office/drawing/2014/main" id="{9C27ED3A-0F0F-48DE-8C33-A9B2FB783507}"/>
                  </a:ext>
                </a:extLst>
              </p:cNvPr>
              <p:cNvSpPr>
                <a:spLocks/>
              </p:cNvSpPr>
              <p:nvPr/>
            </p:nvSpPr>
            <p:spPr bwMode="auto">
              <a:xfrm>
                <a:off x="4803" y="1280"/>
                <a:ext cx="4" cy="6"/>
              </a:xfrm>
              <a:custGeom>
                <a:avLst/>
                <a:gdLst>
                  <a:gd name="T0" fmla="*/ 4 w 22"/>
                  <a:gd name="T1" fmla="*/ 4 h 26"/>
                  <a:gd name="T2" fmla="*/ 4 w 22"/>
                  <a:gd name="T3" fmla="*/ 3 h 26"/>
                  <a:gd name="T4" fmla="*/ 4 w 22"/>
                  <a:gd name="T5" fmla="*/ 2 h 26"/>
                  <a:gd name="T6" fmla="*/ 4 w 22"/>
                  <a:gd name="T7" fmla="*/ 0 h 26"/>
                  <a:gd name="T8" fmla="*/ 3 w 22"/>
                  <a:gd name="T9" fmla="*/ 0 h 26"/>
                  <a:gd name="T10" fmla="*/ 2 w 22"/>
                  <a:gd name="T11" fmla="*/ 0 h 26"/>
                  <a:gd name="T12" fmla="*/ 1 w 22"/>
                  <a:gd name="T13" fmla="*/ 0 h 26"/>
                  <a:gd name="T14" fmla="*/ 1 w 22"/>
                  <a:gd name="T15" fmla="*/ 1 h 26"/>
                  <a:gd name="T16" fmla="*/ 1 w 22"/>
                  <a:gd name="T17" fmla="*/ 2 h 26"/>
                  <a:gd name="T18" fmla="*/ 0 w 22"/>
                  <a:gd name="T19" fmla="*/ 3 h 26"/>
                  <a:gd name="T20" fmla="*/ 0 w 22"/>
                  <a:gd name="T21" fmla="*/ 5 h 26"/>
                  <a:gd name="T22" fmla="*/ 0 w 22"/>
                  <a:gd name="T23" fmla="*/ 6 h 26"/>
                  <a:gd name="T24" fmla="*/ 1 w 22"/>
                  <a:gd name="T25" fmla="*/ 6 h 26"/>
                  <a:gd name="T26" fmla="*/ 2 w 22"/>
                  <a:gd name="T27" fmla="*/ 6 h 26"/>
                  <a:gd name="T28" fmla="*/ 3 w 22"/>
                  <a:gd name="T29" fmla="*/ 5 h 26"/>
                  <a:gd name="T30" fmla="*/ 4 w 22"/>
                  <a:gd name="T31" fmla="*/ 5 h 26"/>
                  <a:gd name="T32" fmla="*/ 4 w 22"/>
                  <a:gd name="T33" fmla="*/ 4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2"/>
                  <a:gd name="T52" fmla="*/ 0 h 26"/>
                  <a:gd name="T53" fmla="*/ 22 w 22"/>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2" h="26">
                    <a:moveTo>
                      <a:pt x="21" y="17"/>
                    </a:moveTo>
                    <a:lnTo>
                      <a:pt x="21" y="11"/>
                    </a:lnTo>
                    <a:lnTo>
                      <a:pt x="22" y="7"/>
                    </a:lnTo>
                    <a:lnTo>
                      <a:pt x="22" y="1"/>
                    </a:lnTo>
                    <a:lnTo>
                      <a:pt x="17" y="1"/>
                    </a:lnTo>
                    <a:lnTo>
                      <a:pt x="13" y="1"/>
                    </a:lnTo>
                    <a:lnTo>
                      <a:pt x="8" y="0"/>
                    </a:lnTo>
                    <a:lnTo>
                      <a:pt x="3" y="6"/>
                    </a:lnTo>
                    <a:lnTo>
                      <a:pt x="3" y="10"/>
                    </a:lnTo>
                    <a:lnTo>
                      <a:pt x="1" y="15"/>
                    </a:lnTo>
                    <a:lnTo>
                      <a:pt x="1" y="20"/>
                    </a:lnTo>
                    <a:lnTo>
                      <a:pt x="0" y="25"/>
                    </a:lnTo>
                    <a:lnTo>
                      <a:pt x="6" y="26"/>
                    </a:lnTo>
                    <a:lnTo>
                      <a:pt x="10" y="26"/>
                    </a:lnTo>
                    <a:lnTo>
                      <a:pt x="15" y="22"/>
                    </a:lnTo>
                    <a:lnTo>
                      <a:pt x="21" y="22"/>
                    </a:lnTo>
                    <a:lnTo>
                      <a:pt x="21"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200" name="Freeform 458">
                <a:extLst>
                  <a:ext uri="{FF2B5EF4-FFF2-40B4-BE49-F238E27FC236}">
                    <a16:creationId xmlns:a16="http://schemas.microsoft.com/office/drawing/2014/main" id="{91BBB41B-A454-4962-BB69-96E7903BA52A}"/>
                  </a:ext>
                </a:extLst>
              </p:cNvPr>
              <p:cNvSpPr>
                <a:spLocks/>
              </p:cNvSpPr>
              <p:nvPr/>
            </p:nvSpPr>
            <p:spPr bwMode="auto">
              <a:xfrm>
                <a:off x="4777" y="1215"/>
                <a:ext cx="13" cy="19"/>
              </a:xfrm>
              <a:custGeom>
                <a:avLst/>
                <a:gdLst>
                  <a:gd name="T0" fmla="*/ 13 w 65"/>
                  <a:gd name="T1" fmla="*/ 10 h 92"/>
                  <a:gd name="T2" fmla="*/ 13 w 65"/>
                  <a:gd name="T3" fmla="*/ 8 h 92"/>
                  <a:gd name="T4" fmla="*/ 13 w 65"/>
                  <a:gd name="T5" fmla="*/ 7 h 92"/>
                  <a:gd name="T6" fmla="*/ 12 w 65"/>
                  <a:gd name="T7" fmla="*/ 5 h 92"/>
                  <a:gd name="T8" fmla="*/ 12 w 65"/>
                  <a:gd name="T9" fmla="*/ 4 h 92"/>
                  <a:gd name="T10" fmla="*/ 11 w 65"/>
                  <a:gd name="T11" fmla="*/ 2 h 92"/>
                  <a:gd name="T12" fmla="*/ 11 w 65"/>
                  <a:gd name="T13" fmla="*/ 1 h 92"/>
                  <a:gd name="T14" fmla="*/ 10 w 65"/>
                  <a:gd name="T15" fmla="*/ 0 h 92"/>
                  <a:gd name="T16" fmla="*/ 9 w 65"/>
                  <a:gd name="T17" fmla="*/ 0 h 92"/>
                  <a:gd name="T18" fmla="*/ 8 w 65"/>
                  <a:gd name="T19" fmla="*/ 0 h 92"/>
                  <a:gd name="T20" fmla="*/ 7 w 65"/>
                  <a:gd name="T21" fmla="*/ 0 h 92"/>
                  <a:gd name="T22" fmla="*/ 6 w 65"/>
                  <a:gd name="T23" fmla="*/ 0 h 92"/>
                  <a:gd name="T24" fmla="*/ 5 w 65"/>
                  <a:gd name="T25" fmla="*/ 0 h 92"/>
                  <a:gd name="T26" fmla="*/ 4 w 65"/>
                  <a:gd name="T27" fmla="*/ 1 h 92"/>
                  <a:gd name="T28" fmla="*/ 3 w 65"/>
                  <a:gd name="T29" fmla="*/ 2 h 92"/>
                  <a:gd name="T30" fmla="*/ 2 w 65"/>
                  <a:gd name="T31" fmla="*/ 3 h 92"/>
                  <a:gd name="T32" fmla="*/ 2 w 65"/>
                  <a:gd name="T33" fmla="*/ 4 h 92"/>
                  <a:gd name="T34" fmla="*/ 1 w 65"/>
                  <a:gd name="T35" fmla="*/ 5 h 92"/>
                  <a:gd name="T36" fmla="*/ 1 w 65"/>
                  <a:gd name="T37" fmla="*/ 6 h 92"/>
                  <a:gd name="T38" fmla="*/ 1 w 65"/>
                  <a:gd name="T39" fmla="*/ 8 h 92"/>
                  <a:gd name="T40" fmla="*/ 1 w 65"/>
                  <a:gd name="T41" fmla="*/ 9 h 92"/>
                  <a:gd name="T42" fmla="*/ 0 w 65"/>
                  <a:gd name="T43" fmla="*/ 11 h 92"/>
                  <a:gd name="T44" fmla="*/ 0 w 65"/>
                  <a:gd name="T45" fmla="*/ 12 h 92"/>
                  <a:gd name="T46" fmla="*/ 1 w 65"/>
                  <a:gd name="T47" fmla="*/ 13 h 92"/>
                  <a:gd name="T48" fmla="*/ 1 w 65"/>
                  <a:gd name="T49" fmla="*/ 15 h 92"/>
                  <a:gd name="T50" fmla="*/ 2 w 65"/>
                  <a:gd name="T51" fmla="*/ 16 h 92"/>
                  <a:gd name="T52" fmla="*/ 3 w 65"/>
                  <a:gd name="T53" fmla="*/ 17 h 92"/>
                  <a:gd name="T54" fmla="*/ 3 w 65"/>
                  <a:gd name="T55" fmla="*/ 17 h 92"/>
                  <a:gd name="T56" fmla="*/ 4 w 65"/>
                  <a:gd name="T57" fmla="*/ 19 h 92"/>
                  <a:gd name="T58" fmla="*/ 5 w 65"/>
                  <a:gd name="T59" fmla="*/ 19 h 92"/>
                  <a:gd name="T60" fmla="*/ 6 w 65"/>
                  <a:gd name="T61" fmla="*/ 19 h 92"/>
                  <a:gd name="T62" fmla="*/ 7 w 65"/>
                  <a:gd name="T63" fmla="*/ 19 h 92"/>
                  <a:gd name="T64" fmla="*/ 8 w 65"/>
                  <a:gd name="T65" fmla="*/ 19 h 92"/>
                  <a:gd name="T66" fmla="*/ 9 w 65"/>
                  <a:gd name="T67" fmla="*/ 18 h 92"/>
                  <a:gd name="T68" fmla="*/ 10 w 65"/>
                  <a:gd name="T69" fmla="*/ 17 h 92"/>
                  <a:gd name="T70" fmla="*/ 11 w 65"/>
                  <a:gd name="T71" fmla="*/ 16 h 92"/>
                  <a:gd name="T72" fmla="*/ 11 w 65"/>
                  <a:gd name="T73" fmla="*/ 15 h 92"/>
                  <a:gd name="T74" fmla="*/ 12 w 65"/>
                  <a:gd name="T75" fmla="*/ 14 h 92"/>
                  <a:gd name="T76" fmla="*/ 13 w 65"/>
                  <a:gd name="T77" fmla="*/ 12 h 92"/>
                  <a:gd name="T78" fmla="*/ 13 w 65"/>
                  <a:gd name="T79" fmla="*/ 11 h 92"/>
                  <a:gd name="T80" fmla="*/ 13 w 65"/>
                  <a:gd name="T81" fmla="*/ 10 h 9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5"/>
                  <a:gd name="T124" fmla="*/ 0 h 92"/>
                  <a:gd name="T125" fmla="*/ 65 w 65"/>
                  <a:gd name="T126" fmla="*/ 92 h 9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5" h="92">
                    <a:moveTo>
                      <a:pt x="64" y="48"/>
                    </a:moveTo>
                    <a:lnTo>
                      <a:pt x="65" y="38"/>
                    </a:lnTo>
                    <a:lnTo>
                      <a:pt x="65" y="33"/>
                    </a:lnTo>
                    <a:lnTo>
                      <a:pt x="61" y="23"/>
                    </a:lnTo>
                    <a:lnTo>
                      <a:pt x="61" y="18"/>
                    </a:lnTo>
                    <a:lnTo>
                      <a:pt x="57" y="12"/>
                    </a:lnTo>
                    <a:lnTo>
                      <a:pt x="53" y="7"/>
                    </a:lnTo>
                    <a:lnTo>
                      <a:pt x="49" y="2"/>
                    </a:lnTo>
                    <a:lnTo>
                      <a:pt x="44" y="2"/>
                    </a:lnTo>
                    <a:lnTo>
                      <a:pt x="39" y="1"/>
                    </a:lnTo>
                    <a:lnTo>
                      <a:pt x="34" y="1"/>
                    </a:lnTo>
                    <a:lnTo>
                      <a:pt x="30" y="0"/>
                    </a:lnTo>
                    <a:lnTo>
                      <a:pt x="25" y="0"/>
                    </a:lnTo>
                    <a:lnTo>
                      <a:pt x="20" y="4"/>
                    </a:lnTo>
                    <a:lnTo>
                      <a:pt x="15" y="9"/>
                    </a:lnTo>
                    <a:lnTo>
                      <a:pt x="9" y="13"/>
                    </a:lnTo>
                    <a:lnTo>
                      <a:pt x="9" y="19"/>
                    </a:lnTo>
                    <a:lnTo>
                      <a:pt x="4" y="23"/>
                    </a:lnTo>
                    <a:lnTo>
                      <a:pt x="4" y="28"/>
                    </a:lnTo>
                    <a:lnTo>
                      <a:pt x="3" y="38"/>
                    </a:lnTo>
                    <a:lnTo>
                      <a:pt x="3" y="44"/>
                    </a:lnTo>
                    <a:lnTo>
                      <a:pt x="2" y="53"/>
                    </a:lnTo>
                    <a:lnTo>
                      <a:pt x="0" y="58"/>
                    </a:lnTo>
                    <a:lnTo>
                      <a:pt x="5" y="64"/>
                    </a:lnTo>
                    <a:lnTo>
                      <a:pt x="4" y="73"/>
                    </a:lnTo>
                    <a:lnTo>
                      <a:pt x="8" y="79"/>
                    </a:lnTo>
                    <a:lnTo>
                      <a:pt x="13" y="84"/>
                    </a:lnTo>
                    <a:lnTo>
                      <a:pt x="17" y="84"/>
                    </a:lnTo>
                    <a:lnTo>
                      <a:pt x="22" y="90"/>
                    </a:lnTo>
                    <a:lnTo>
                      <a:pt x="26" y="90"/>
                    </a:lnTo>
                    <a:lnTo>
                      <a:pt x="31" y="91"/>
                    </a:lnTo>
                    <a:lnTo>
                      <a:pt x="35" y="91"/>
                    </a:lnTo>
                    <a:lnTo>
                      <a:pt x="40" y="92"/>
                    </a:lnTo>
                    <a:lnTo>
                      <a:pt x="46" y="87"/>
                    </a:lnTo>
                    <a:lnTo>
                      <a:pt x="51" y="82"/>
                    </a:lnTo>
                    <a:lnTo>
                      <a:pt x="56" y="78"/>
                    </a:lnTo>
                    <a:lnTo>
                      <a:pt x="57" y="73"/>
                    </a:lnTo>
                    <a:lnTo>
                      <a:pt x="61" y="69"/>
                    </a:lnTo>
                    <a:lnTo>
                      <a:pt x="63" y="58"/>
                    </a:lnTo>
                    <a:lnTo>
                      <a:pt x="63" y="54"/>
                    </a:lnTo>
                    <a:lnTo>
                      <a:pt x="64" y="48"/>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201" name="Freeform 459">
                <a:extLst>
                  <a:ext uri="{FF2B5EF4-FFF2-40B4-BE49-F238E27FC236}">
                    <a16:creationId xmlns:a16="http://schemas.microsoft.com/office/drawing/2014/main" id="{A9854662-3ECA-465C-9D4F-E64840718871}"/>
                  </a:ext>
                </a:extLst>
              </p:cNvPr>
              <p:cNvSpPr>
                <a:spLocks/>
              </p:cNvSpPr>
              <p:nvPr/>
            </p:nvSpPr>
            <p:spPr bwMode="auto">
              <a:xfrm>
                <a:off x="4777" y="1215"/>
                <a:ext cx="13" cy="19"/>
              </a:xfrm>
              <a:custGeom>
                <a:avLst/>
                <a:gdLst>
                  <a:gd name="T0" fmla="*/ 13 w 65"/>
                  <a:gd name="T1" fmla="*/ 10 h 92"/>
                  <a:gd name="T2" fmla="*/ 13 w 65"/>
                  <a:gd name="T3" fmla="*/ 8 h 92"/>
                  <a:gd name="T4" fmla="*/ 13 w 65"/>
                  <a:gd name="T5" fmla="*/ 7 h 92"/>
                  <a:gd name="T6" fmla="*/ 12 w 65"/>
                  <a:gd name="T7" fmla="*/ 5 h 92"/>
                  <a:gd name="T8" fmla="*/ 12 w 65"/>
                  <a:gd name="T9" fmla="*/ 4 h 92"/>
                  <a:gd name="T10" fmla="*/ 11 w 65"/>
                  <a:gd name="T11" fmla="*/ 2 h 92"/>
                  <a:gd name="T12" fmla="*/ 11 w 65"/>
                  <a:gd name="T13" fmla="*/ 1 h 92"/>
                  <a:gd name="T14" fmla="*/ 10 w 65"/>
                  <a:gd name="T15" fmla="*/ 0 h 92"/>
                  <a:gd name="T16" fmla="*/ 9 w 65"/>
                  <a:gd name="T17" fmla="*/ 0 h 92"/>
                  <a:gd name="T18" fmla="*/ 8 w 65"/>
                  <a:gd name="T19" fmla="*/ 0 h 92"/>
                  <a:gd name="T20" fmla="*/ 7 w 65"/>
                  <a:gd name="T21" fmla="*/ 0 h 92"/>
                  <a:gd name="T22" fmla="*/ 6 w 65"/>
                  <a:gd name="T23" fmla="*/ 0 h 92"/>
                  <a:gd name="T24" fmla="*/ 5 w 65"/>
                  <a:gd name="T25" fmla="*/ 0 h 92"/>
                  <a:gd name="T26" fmla="*/ 4 w 65"/>
                  <a:gd name="T27" fmla="*/ 1 h 92"/>
                  <a:gd name="T28" fmla="*/ 3 w 65"/>
                  <a:gd name="T29" fmla="*/ 2 h 92"/>
                  <a:gd name="T30" fmla="*/ 2 w 65"/>
                  <a:gd name="T31" fmla="*/ 3 h 92"/>
                  <a:gd name="T32" fmla="*/ 2 w 65"/>
                  <a:gd name="T33" fmla="*/ 4 h 92"/>
                  <a:gd name="T34" fmla="*/ 1 w 65"/>
                  <a:gd name="T35" fmla="*/ 5 h 92"/>
                  <a:gd name="T36" fmla="*/ 1 w 65"/>
                  <a:gd name="T37" fmla="*/ 6 h 92"/>
                  <a:gd name="T38" fmla="*/ 1 w 65"/>
                  <a:gd name="T39" fmla="*/ 8 h 92"/>
                  <a:gd name="T40" fmla="*/ 1 w 65"/>
                  <a:gd name="T41" fmla="*/ 9 h 92"/>
                  <a:gd name="T42" fmla="*/ 0 w 65"/>
                  <a:gd name="T43" fmla="*/ 11 h 92"/>
                  <a:gd name="T44" fmla="*/ 0 w 65"/>
                  <a:gd name="T45" fmla="*/ 12 h 92"/>
                  <a:gd name="T46" fmla="*/ 1 w 65"/>
                  <a:gd name="T47" fmla="*/ 13 h 92"/>
                  <a:gd name="T48" fmla="*/ 1 w 65"/>
                  <a:gd name="T49" fmla="*/ 15 h 92"/>
                  <a:gd name="T50" fmla="*/ 2 w 65"/>
                  <a:gd name="T51" fmla="*/ 16 h 92"/>
                  <a:gd name="T52" fmla="*/ 3 w 65"/>
                  <a:gd name="T53" fmla="*/ 17 h 92"/>
                  <a:gd name="T54" fmla="*/ 3 w 65"/>
                  <a:gd name="T55" fmla="*/ 17 h 92"/>
                  <a:gd name="T56" fmla="*/ 4 w 65"/>
                  <a:gd name="T57" fmla="*/ 19 h 92"/>
                  <a:gd name="T58" fmla="*/ 5 w 65"/>
                  <a:gd name="T59" fmla="*/ 19 h 92"/>
                  <a:gd name="T60" fmla="*/ 6 w 65"/>
                  <a:gd name="T61" fmla="*/ 19 h 92"/>
                  <a:gd name="T62" fmla="*/ 7 w 65"/>
                  <a:gd name="T63" fmla="*/ 19 h 92"/>
                  <a:gd name="T64" fmla="*/ 8 w 65"/>
                  <a:gd name="T65" fmla="*/ 19 h 92"/>
                  <a:gd name="T66" fmla="*/ 9 w 65"/>
                  <a:gd name="T67" fmla="*/ 18 h 92"/>
                  <a:gd name="T68" fmla="*/ 10 w 65"/>
                  <a:gd name="T69" fmla="*/ 17 h 92"/>
                  <a:gd name="T70" fmla="*/ 11 w 65"/>
                  <a:gd name="T71" fmla="*/ 16 h 92"/>
                  <a:gd name="T72" fmla="*/ 11 w 65"/>
                  <a:gd name="T73" fmla="*/ 15 h 92"/>
                  <a:gd name="T74" fmla="*/ 12 w 65"/>
                  <a:gd name="T75" fmla="*/ 14 h 92"/>
                  <a:gd name="T76" fmla="*/ 13 w 65"/>
                  <a:gd name="T77" fmla="*/ 12 h 92"/>
                  <a:gd name="T78" fmla="*/ 13 w 65"/>
                  <a:gd name="T79" fmla="*/ 11 h 92"/>
                  <a:gd name="T80" fmla="*/ 13 w 65"/>
                  <a:gd name="T81" fmla="*/ 10 h 9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5"/>
                  <a:gd name="T124" fmla="*/ 0 h 92"/>
                  <a:gd name="T125" fmla="*/ 65 w 65"/>
                  <a:gd name="T126" fmla="*/ 92 h 9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5" h="92">
                    <a:moveTo>
                      <a:pt x="64" y="48"/>
                    </a:moveTo>
                    <a:lnTo>
                      <a:pt x="65" y="38"/>
                    </a:lnTo>
                    <a:lnTo>
                      <a:pt x="65" y="33"/>
                    </a:lnTo>
                    <a:lnTo>
                      <a:pt x="61" y="23"/>
                    </a:lnTo>
                    <a:lnTo>
                      <a:pt x="61" y="18"/>
                    </a:lnTo>
                    <a:lnTo>
                      <a:pt x="57" y="12"/>
                    </a:lnTo>
                    <a:lnTo>
                      <a:pt x="53" y="7"/>
                    </a:lnTo>
                    <a:lnTo>
                      <a:pt x="49" y="2"/>
                    </a:lnTo>
                    <a:lnTo>
                      <a:pt x="44" y="2"/>
                    </a:lnTo>
                    <a:lnTo>
                      <a:pt x="39" y="1"/>
                    </a:lnTo>
                    <a:lnTo>
                      <a:pt x="34" y="1"/>
                    </a:lnTo>
                    <a:lnTo>
                      <a:pt x="30" y="0"/>
                    </a:lnTo>
                    <a:lnTo>
                      <a:pt x="25" y="0"/>
                    </a:lnTo>
                    <a:lnTo>
                      <a:pt x="20" y="4"/>
                    </a:lnTo>
                    <a:lnTo>
                      <a:pt x="15" y="9"/>
                    </a:lnTo>
                    <a:lnTo>
                      <a:pt x="9" y="13"/>
                    </a:lnTo>
                    <a:lnTo>
                      <a:pt x="9" y="19"/>
                    </a:lnTo>
                    <a:lnTo>
                      <a:pt x="4" y="23"/>
                    </a:lnTo>
                    <a:lnTo>
                      <a:pt x="4" y="28"/>
                    </a:lnTo>
                    <a:lnTo>
                      <a:pt x="3" y="38"/>
                    </a:lnTo>
                    <a:lnTo>
                      <a:pt x="3" y="44"/>
                    </a:lnTo>
                    <a:lnTo>
                      <a:pt x="2" y="53"/>
                    </a:lnTo>
                    <a:lnTo>
                      <a:pt x="0" y="58"/>
                    </a:lnTo>
                    <a:lnTo>
                      <a:pt x="5" y="64"/>
                    </a:lnTo>
                    <a:lnTo>
                      <a:pt x="4" y="73"/>
                    </a:lnTo>
                    <a:lnTo>
                      <a:pt x="8" y="79"/>
                    </a:lnTo>
                    <a:lnTo>
                      <a:pt x="13" y="84"/>
                    </a:lnTo>
                    <a:lnTo>
                      <a:pt x="17" y="84"/>
                    </a:lnTo>
                    <a:lnTo>
                      <a:pt x="22" y="90"/>
                    </a:lnTo>
                    <a:lnTo>
                      <a:pt x="26" y="90"/>
                    </a:lnTo>
                    <a:lnTo>
                      <a:pt x="31" y="91"/>
                    </a:lnTo>
                    <a:lnTo>
                      <a:pt x="35" y="91"/>
                    </a:lnTo>
                    <a:lnTo>
                      <a:pt x="40" y="92"/>
                    </a:lnTo>
                    <a:lnTo>
                      <a:pt x="46" y="87"/>
                    </a:lnTo>
                    <a:lnTo>
                      <a:pt x="51" y="82"/>
                    </a:lnTo>
                    <a:lnTo>
                      <a:pt x="56" y="78"/>
                    </a:lnTo>
                    <a:lnTo>
                      <a:pt x="57" y="73"/>
                    </a:lnTo>
                    <a:lnTo>
                      <a:pt x="61" y="69"/>
                    </a:lnTo>
                    <a:lnTo>
                      <a:pt x="63" y="58"/>
                    </a:lnTo>
                    <a:lnTo>
                      <a:pt x="63" y="54"/>
                    </a:lnTo>
                    <a:lnTo>
                      <a:pt x="64" y="48"/>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202" name="Freeform 460">
                <a:extLst>
                  <a:ext uri="{FF2B5EF4-FFF2-40B4-BE49-F238E27FC236}">
                    <a16:creationId xmlns:a16="http://schemas.microsoft.com/office/drawing/2014/main" id="{BA3AEB3F-06F4-48E4-9436-C3140B7B1BEE}"/>
                  </a:ext>
                </a:extLst>
              </p:cNvPr>
              <p:cNvSpPr>
                <a:spLocks/>
              </p:cNvSpPr>
              <p:nvPr/>
            </p:nvSpPr>
            <p:spPr bwMode="auto">
              <a:xfrm>
                <a:off x="4791" y="1181"/>
                <a:ext cx="4" cy="6"/>
              </a:xfrm>
              <a:custGeom>
                <a:avLst/>
                <a:gdLst>
                  <a:gd name="T0" fmla="*/ 4 w 21"/>
                  <a:gd name="T1" fmla="*/ 4 h 30"/>
                  <a:gd name="T2" fmla="*/ 4 w 21"/>
                  <a:gd name="T3" fmla="*/ 3 h 30"/>
                  <a:gd name="T4" fmla="*/ 4 w 21"/>
                  <a:gd name="T5" fmla="*/ 2 h 30"/>
                  <a:gd name="T6" fmla="*/ 4 w 21"/>
                  <a:gd name="T7" fmla="*/ 1 h 30"/>
                  <a:gd name="T8" fmla="*/ 3 w 21"/>
                  <a:gd name="T9" fmla="*/ 1 h 30"/>
                  <a:gd name="T10" fmla="*/ 3 w 21"/>
                  <a:gd name="T11" fmla="*/ 0 h 30"/>
                  <a:gd name="T12" fmla="*/ 2 w 21"/>
                  <a:gd name="T13" fmla="*/ 0 h 30"/>
                  <a:gd name="T14" fmla="*/ 1 w 21"/>
                  <a:gd name="T15" fmla="*/ 1 h 30"/>
                  <a:gd name="T16" fmla="*/ 0 w 21"/>
                  <a:gd name="T17" fmla="*/ 1 h 30"/>
                  <a:gd name="T18" fmla="*/ 0 w 21"/>
                  <a:gd name="T19" fmla="*/ 2 h 30"/>
                  <a:gd name="T20" fmla="*/ 0 w 21"/>
                  <a:gd name="T21" fmla="*/ 3 h 30"/>
                  <a:gd name="T22" fmla="*/ 0 w 21"/>
                  <a:gd name="T23" fmla="*/ 4 h 30"/>
                  <a:gd name="T24" fmla="*/ 0 w 21"/>
                  <a:gd name="T25" fmla="*/ 5 h 30"/>
                  <a:gd name="T26" fmla="*/ 1 w 21"/>
                  <a:gd name="T27" fmla="*/ 5 h 30"/>
                  <a:gd name="T28" fmla="*/ 1 w 21"/>
                  <a:gd name="T29" fmla="*/ 6 h 30"/>
                  <a:gd name="T30" fmla="*/ 2 w 21"/>
                  <a:gd name="T31" fmla="*/ 6 h 30"/>
                  <a:gd name="T32" fmla="*/ 2 w 21"/>
                  <a:gd name="T33" fmla="*/ 5 h 30"/>
                  <a:gd name="T34" fmla="*/ 3 w 21"/>
                  <a:gd name="T35" fmla="*/ 5 h 30"/>
                  <a:gd name="T36" fmla="*/ 4 w 21"/>
                  <a:gd name="T37" fmla="*/ 4 h 3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30"/>
                  <a:gd name="T59" fmla="*/ 21 w 21"/>
                  <a:gd name="T60" fmla="*/ 30 h 3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30">
                    <a:moveTo>
                      <a:pt x="19" y="21"/>
                    </a:moveTo>
                    <a:lnTo>
                      <a:pt x="20" y="16"/>
                    </a:lnTo>
                    <a:lnTo>
                      <a:pt x="20" y="11"/>
                    </a:lnTo>
                    <a:lnTo>
                      <a:pt x="21" y="5"/>
                    </a:lnTo>
                    <a:lnTo>
                      <a:pt x="15" y="5"/>
                    </a:lnTo>
                    <a:lnTo>
                      <a:pt x="17" y="1"/>
                    </a:lnTo>
                    <a:lnTo>
                      <a:pt x="12" y="0"/>
                    </a:lnTo>
                    <a:lnTo>
                      <a:pt x="6" y="4"/>
                    </a:lnTo>
                    <a:lnTo>
                      <a:pt x="2" y="4"/>
                    </a:lnTo>
                    <a:lnTo>
                      <a:pt x="1" y="9"/>
                    </a:lnTo>
                    <a:lnTo>
                      <a:pt x="1" y="15"/>
                    </a:lnTo>
                    <a:lnTo>
                      <a:pt x="1" y="19"/>
                    </a:lnTo>
                    <a:lnTo>
                      <a:pt x="0" y="25"/>
                    </a:lnTo>
                    <a:lnTo>
                      <a:pt x="4" y="25"/>
                    </a:lnTo>
                    <a:lnTo>
                      <a:pt x="4" y="30"/>
                    </a:lnTo>
                    <a:lnTo>
                      <a:pt x="9" y="30"/>
                    </a:lnTo>
                    <a:lnTo>
                      <a:pt x="10" y="25"/>
                    </a:lnTo>
                    <a:lnTo>
                      <a:pt x="14" y="26"/>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203" name="Freeform 461">
                <a:extLst>
                  <a:ext uri="{FF2B5EF4-FFF2-40B4-BE49-F238E27FC236}">
                    <a16:creationId xmlns:a16="http://schemas.microsoft.com/office/drawing/2014/main" id="{54B6557E-70C0-447C-9308-32CF09BB6482}"/>
                  </a:ext>
                </a:extLst>
              </p:cNvPr>
              <p:cNvSpPr>
                <a:spLocks/>
              </p:cNvSpPr>
              <p:nvPr/>
            </p:nvSpPr>
            <p:spPr bwMode="auto">
              <a:xfrm>
                <a:off x="4791" y="1181"/>
                <a:ext cx="4" cy="6"/>
              </a:xfrm>
              <a:custGeom>
                <a:avLst/>
                <a:gdLst>
                  <a:gd name="T0" fmla="*/ 4 w 21"/>
                  <a:gd name="T1" fmla="*/ 4 h 30"/>
                  <a:gd name="T2" fmla="*/ 4 w 21"/>
                  <a:gd name="T3" fmla="*/ 3 h 30"/>
                  <a:gd name="T4" fmla="*/ 4 w 21"/>
                  <a:gd name="T5" fmla="*/ 2 h 30"/>
                  <a:gd name="T6" fmla="*/ 4 w 21"/>
                  <a:gd name="T7" fmla="*/ 1 h 30"/>
                  <a:gd name="T8" fmla="*/ 3 w 21"/>
                  <a:gd name="T9" fmla="*/ 1 h 30"/>
                  <a:gd name="T10" fmla="*/ 3 w 21"/>
                  <a:gd name="T11" fmla="*/ 0 h 30"/>
                  <a:gd name="T12" fmla="*/ 2 w 21"/>
                  <a:gd name="T13" fmla="*/ 0 h 30"/>
                  <a:gd name="T14" fmla="*/ 1 w 21"/>
                  <a:gd name="T15" fmla="*/ 1 h 30"/>
                  <a:gd name="T16" fmla="*/ 0 w 21"/>
                  <a:gd name="T17" fmla="*/ 1 h 30"/>
                  <a:gd name="T18" fmla="*/ 0 w 21"/>
                  <a:gd name="T19" fmla="*/ 2 h 30"/>
                  <a:gd name="T20" fmla="*/ 0 w 21"/>
                  <a:gd name="T21" fmla="*/ 3 h 30"/>
                  <a:gd name="T22" fmla="*/ 0 w 21"/>
                  <a:gd name="T23" fmla="*/ 4 h 30"/>
                  <a:gd name="T24" fmla="*/ 0 w 21"/>
                  <a:gd name="T25" fmla="*/ 5 h 30"/>
                  <a:gd name="T26" fmla="*/ 1 w 21"/>
                  <a:gd name="T27" fmla="*/ 5 h 30"/>
                  <a:gd name="T28" fmla="*/ 1 w 21"/>
                  <a:gd name="T29" fmla="*/ 6 h 30"/>
                  <a:gd name="T30" fmla="*/ 2 w 21"/>
                  <a:gd name="T31" fmla="*/ 6 h 30"/>
                  <a:gd name="T32" fmla="*/ 2 w 21"/>
                  <a:gd name="T33" fmla="*/ 5 h 30"/>
                  <a:gd name="T34" fmla="*/ 3 w 21"/>
                  <a:gd name="T35" fmla="*/ 5 h 30"/>
                  <a:gd name="T36" fmla="*/ 4 w 21"/>
                  <a:gd name="T37" fmla="*/ 4 h 3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30"/>
                  <a:gd name="T59" fmla="*/ 21 w 21"/>
                  <a:gd name="T60" fmla="*/ 30 h 3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30">
                    <a:moveTo>
                      <a:pt x="19" y="21"/>
                    </a:moveTo>
                    <a:lnTo>
                      <a:pt x="20" y="16"/>
                    </a:lnTo>
                    <a:lnTo>
                      <a:pt x="20" y="11"/>
                    </a:lnTo>
                    <a:lnTo>
                      <a:pt x="21" y="5"/>
                    </a:lnTo>
                    <a:lnTo>
                      <a:pt x="15" y="5"/>
                    </a:lnTo>
                    <a:lnTo>
                      <a:pt x="17" y="1"/>
                    </a:lnTo>
                    <a:lnTo>
                      <a:pt x="12" y="0"/>
                    </a:lnTo>
                    <a:lnTo>
                      <a:pt x="6" y="4"/>
                    </a:lnTo>
                    <a:lnTo>
                      <a:pt x="2" y="4"/>
                    </a:lnTo>
                    <a:lnTo>
                      <a:pt x="1" y="9"/>
                    </a:lnTo>
                    <a:lnTo>
                      <a:pt x="1" y="15"/>
                    </a:lnTo>
                    <a:lnTo>
                      <a:pt x="1" y="19"/>
                    </a:lnTo>
                    <a:lnTo>
                      <a:pt x="0" y="25"/>
                    </a:lnTo>
                    <a:lnTo>
                      <a:pt x="4" y="25"/>
                    </a:lnTo>
                    <a:lnTo>
                      <a:pt x="4" y="30"/>
                    </a:lnTo>
                    <a:lnTo>
                      <a:pt x="9" y="30"/>
                    </a:lnTo>
                    <a:lnTo>
                      <a:pt x="10" y="25"/>
                    </a:lnTo>
                    <a:lnTo>
                      <a:pt x="14" y="26"/>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204" name="Freeform 462">
                <a:extLst>
                  <a:ext uri="{FF2B5EF4-FFF2-40B4-BE49-F238E27FC236}">
                    <a16:creationId xmlns:a16="http://schemas.microsoft.com/office/drawing/2014/main" id="{A3974AD9-C045-45B3-BC66-5C20EB1187B2}"/>
                  </a:ext>
                </a:extLst>
              </p:cNvPr>
              <p:cNvSpPr>
                <a:spLocks/>
              </p:cNvSpPr>
              <p:nvPr/>
            </p:nvSpPr>
            <p:spPr bwMode="auto">
              <a:xfrm>
                <a:off x="4807" y="1226"/>
                <a:ext cx="5" cy="7"/>
              </a:xfrm>
              <a:custGeom>
                <a:avLst/>
                <a:gdLst>
                  <a:gd name="T0" fmla="*/ 4 w 25"/>
                  <a:gd name="T1" fmla="*/ 5 h 31"/>
                  <a:gd name="T2" fmla="*/ 5 w 25"/>
                  <a:gd name="T3" fmla="*/ 4 h 31"/>
                  <a:gd name="T4" fmla="*/ 5 w 25"/>
                  <a:gd name="T5" fmla="*/ 2 h 31"/>
                  <a:gd name="T6" fmla="*/ 5 w 25"/>
                  <a:gd name="T7" fmla="*/ 2 h 31"/>
                  <a:gd name="T8" fmla="*/ 4 w 25"/>
                  <a:gd name="T9" fmla="*/ 2 h 31"/>
                  <a:gd name="T10" fmla="*/ 4 w 25"/>
                  <a:gd name="T11" fmla="*/ 0 h 31"/>
                  <a:gd name="T12" fmla="*/ 3 w 25"/>
                  <a:gd name="T13" fmla="*/ 0 h 31"/>
                  <a:gd name="T14" fmla="*/ 2 w 25"/>
                  <a:gd name="T15" fmla="*/ 0 h 31"/>
                  <a:gd name="T16" fmla="*/ 2 w 25"/>
                  <a:gd name="T17" fmla="*/ 1 h 31"/>
                  <a:gd name="T18" fmla="*/ 1 w 25"/>
                  <a:gd name="T19" fmla="*/ 1 h 31"/>
                  <a:gd name="T20" fmla="*/ 1 w 25"/>
                  <a:gd name="T21" fmla="*/ 2 h 31"/>
                  <a:gd name="T22" fmla="*/ 1 w 25"/>
                  <a:gd name="T23" fmla="*/ 3 h 31"/>
                  <a:gd name="T24" fmla="*/ 0 w 25"/>
                  <a:gd name="T25" fmla="*/ 4 h 31"/>
                  <a:gd name="T26" fmla="*/ 1 w 25"/>
                  <a:gd name="T27" fmla="*/ 5 h 31"/>
                  <a:gd name="T28" fmla="*/ 1 w 25"/>
                  <a:gd name="T29" fmla="*/ 6 h 31"/>
                  <a:gd name="T30" fmla="*/ 2 w 25"/>
                  <a:gd name="T31" fmla="*/ 6 h 31"/>
                  <a:gd name="T32" fmla="*/ 2 w 25"/>
                  <a:gd name="T33" fmla="*/ 7 h 31"/>
                  <a:gd name="T34" fmla="*/ 2 w 25"/>
                  <a:gd name="T35" fmla="*/ 7 h 31"/>
                  <a:gd name="T36" fmla="*/ 3 w 25"/>
                  <a:gd name="T37" fmla="*/ 6 h 31"/>
                  <a:gd name="T38" fmla="*/ 4 w 25"/>
                  <a:gd name="T39" fmla="*/ 6 h 31"/>
                  <a:gd name="T40" fmla="*/ 4 w 25"/>
                  <a:gd name="T41" fmla="*/ 5 h 31"/>
                  <a:gd name="T42" fmla="*/ 4 w 25"/>
                  <a:gd name="T43" fmla="*/ 5 h 3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5"/>
                  <a:gd name="T67" fmla="*/ 0 h 31"/>
                  <a:gd name="T68" fmla="*/ 25 w 25"/>
                  <a:gd name="T69" fmla="*/ 31 h 3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5" h="31">
                    <a:moveTo>
                      <a:pt x="22" y="22"/>
                    </a:moveTo>
                    <a:lnTo>
                      <a:pt x="24" y="17"/>
                    </a:lnTo>
                    <a:lnTo>
                      <a:pt x="24" y="11"/>
                    </a:lnTo>
                    <a:lnTo>
                      <a:pt x="25" y="7"/>
                    </a:lnTo>
                    <a:lnTo>
                      <a:pt x="19" y="7"/>
                    </a:lnTo>
                    <a:lnTo>
                      <a:pt x="20" y="1"/>
                    </a:lnTo>
                    <a:lnTo>
                      <a:pt x="16" y="1"/>
                    </a:lnTo>
                    <a:lnTo>
                      <a:pt x="11" y="0"/>
                    </a:lnTo>
                    <a:lnTo>
                      <a:pt x="10" y="6"/>
                    </a:lnTo>
                    <a:lnTo>
                      <a:pt x="5" y="5"/>
                    </a:lnTo>
                    <a:lnTo>
                      <a:pt x="5" y="10"/>
                    </a:lnTo>
                    <a:lnTo>
                      <a:pt x="4" y="15"/>
                    </a:lnTo>
                    <a:lnTo>
                      <a:pt x="0" y="19"/>
                    </a:lnTo>
                    <a:lnTo>
                      <a:pt x="4" y="20"/>
                    </a:lnTo>
                    <a:lnTo>
                      <a:pt x="3" y="25"/>
                    </a:lnTo>
                    <a:lnTo>
                      <a:pt x="8" y="26"/>
                    </a:lnTo>
                    <a:lnTo>
                      <a:pt x="8" y="31"/>
                    </a:lnTo>
                    <a:lnTo>
                      <a:pt x="12" y="31"/>
                    </a:lnTo>
                    <a:lnTo>
                      <a:pt x="13" y="26"/>
                    </a:lnTo>
                    <a:lnTo>
                      <a:pt x="18" y="26"/>
                    </a:lnTo>
                    <a:lnTo>
                      <a:pt x="18" y="22"/>
                    </a:lnTo>
                    <a:lnTo>
                      <a:pt x="22"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205" name="Freeform 463">
                <a:extLst>
                  <a:ext uri="{FF2B5EF4-FFF2-40B4-BE49-F238E27FC236}">
                    <a16:creationId xmlns:a16="http://schemas.microsoft.com/office/drawing/2014/main" id="{931EE8F6-2C6F-4965-8AD7-2519219AD4AE}"/>
                  </a:ext>
                </a:extLst>
              </p:cNvPr>
              <p:cNvSpPr>
                <a:spLocks/>
              </p:cNvSpPr>
              <p:nvPr/>
            </p:nvSpPr>
            <p:spPr bwMode="auto">
              <a:xfrm>
                <a:off x="4807" y="1226"/>
                <a:ext cx="5" cy="7"/>
              </a:xfrm>
              <a:custGeom>
                <a:avLst/>
                <a:gdLst>
                  <a:gd name="T0" fmla="*/ 4 w 25"/>
                  <a:gd name="T1" fmla="*/ 5 h 31"/>
                  <a:gd name="T2" fmla="*/ 5 w 25"/>
                  <a:gd name="T3" fmla="*/ 4 h 31"/>
                  <a:gd name="T4" fmla="*/ 5 w 25"/>
                  <a:gd name="T5" fmla="*/ 2 h 31"/>
                  <a:gd name="T6" fmla="*/ 5 w 25"/>
                  <a:gd name="T7" fmla="*/ 2 h 31"/>
                  <a:gd name="T8" fmla="*/ 4 w 25"/>
                  <a:gd name="T9" fmla="*/ 2 h 31"/>
                  <a:gd name="T10" fmla="*/ 4 w 25"/>
                  <a:gd name="T11" fmla="*/ 0 h 31"/>
                  <a:gd name="T12" fmla="*/ 3 w 25"/>
                  <a:gd name="T13" fmla="*/ 0 h 31"/>
                  <a:gd name="T14" fmla="*/ 2 w 25"/>
                  <a:gd name="T15" fmla="*/ 0 h 31"/>
                  <a:gd name="T16" fmla="*/ 2 w 25"/>
                  <a:gd name="T17" fmla="*/ 1 h 31"/>
                  <a:gd name="T18" fmla="*/ 1 w 25"/>
                  <a:gd name="T19" fmla="*/ 1 h 31"/>
                  <a:gd name="T20" fmla="*/ 1 w 25"/>
                  <a:gd name="T21" fmla="*/ 2 h 31"/>
                  <a:gd name="T22" fmla="*/ 1 w 25"/>
                  <a:gd name="T23" fmla="*/ 3 h 31"/>
                  <a:gd name="T24" fmla="*/ 0 w 25"/>
                  <a:gd name="T25" fmla="*/ 4 h 31"/>
                  <a:gd name="T26" fmla="*/ 1 w 25"/>
                  <a:gd name="T27" fmla="*/ 5 h 31"/>
                  <a:gd name="T28" fmla="*/ 1 w 25"/>
                  <a:gd name="T29" fmla="*/ 6 h 31"/>
                  <a:gd name="T30" fmla="*/ 2 w 25"/>
                  <a:gd name="T31" fmla="*/ 6 h 31"/>
                  <a:gd name="T32" fmla="*/ 2 w 25"/>
                  <a:gd name="T33" fmla="*/ 7 h 31"/>
                  <a:gd name="T34" fmla="*/ 2 w 25"/>
                  <a:gd name="T35" fmla="*/ 7 h 31"/>
                  <a:gd name="T36" fmla="*/ 3 w 25"/>
                  <a:gd name="T37" fmla="*/ 6 h 31"/>
                  <a:gd name="T38" fmla="*/ 4 w 25"/>
                  <a:gd name="T39" fmla="*/ 6 h 31"/>
                  <a:gd name="T40" fmla="*/ 4 w 25"/>
                  <a:gd name="T41" fmla="*/ 5 h 31"/>
                  <a:gd name="T42" fmla="*/ 4 w 25"/>
                  <a:gd name="T43" fmla="*/ 5 h 3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5"/>
                  <a:gd name="T67" fmla="*/ 0 h 31"/>
                  <a:gd name="T68" fmla="*/ 25 w 25"/>
                  <a:gd name="T69" fmla="*/ 31 h 3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5" h="31">
                    <a:moveTo>
                      <a:pt x="22" y="22"/>
                    </a:moveTo>
                    <a:lnTo>
                      <a:pt x="24" y="17"/>
                    </a:lnTo>
                    <a:lnTo>
                      <a:pt x="24" y="11"/>
                    </a:lnTo>
                    <a:lnTo>
                      <a:pt x="25" y="7"/>
                    </a:lnTo>
                    <a:lnTo>
                      <a:pt x="19" y="7"/>
                    </a:lnTo>
                    <a:lnTo>
                      <a:pt x="20" y="1"/>
                    </a:lnTo>
                    <a:lnTo>
                      <a:pt x="16" y="1"/>
                    </a:lnTo>
                    <a:lnTo>
                      <a:pt x="11" y="0"/>
                    </a:lnTo>
                    <a:lnTo>
                      <a:pt x="10" y="6"/>
                    </a:lnTo>
                    <a:lnTo>
                      <a:pt x="5" y="5"/>
                    </a:lnTo>
                    <a:lnTo>
                      <a:pt x="5" y="10"/>
                    </a:lnTo>
                    <a:lnTo>
                      <a:pt x="4" y="15"/>
                    </a:lnTo>
                    <a:lnTo>
                      <a:pt x="0" y="19"/>
                    </a:lnTo>
                    <a:lnTo>
                      <a:pt x="4" y="20"/>
                    </a:lnTo>
                    <a:lnTo>
                      <a:pt x="3" y="25"/>
                    </a:lnTo>
                    <a:lnTo>
                      <a:pt x="8" y="26"/>
                    </a:lnTo>
                    <a:lnTo>
                      <a:pt x="8" y="31"/>
                    </a:lnTo>
                    <a:lnTo>
                      <a:pt x="12" y="31"/>
                    </a:lnTo>
                    <a:lnTo>
                      <a:pt x="13" y="26"/>
                    </a:lnTo>
                    <a:lnTo>
                      <a:pt x="18" y="26"/>
                    </a:lnTo>
                    <a:lnTo>
                      <a:pt x="18" y="22"/>
                    </a:lnTo>
                    <a:lnTo>
                      <a:pt x="22"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206" name="Freeform 464">
                <a:extLst>
                  <a:ext uri="{FF2B5EF4-FFF2-40B4-BE49-F238E27FC236}">
                    <a16:creationId xmlns:a16="http://schemas.microsoft.com/office/drawing/2014/main" id="{291CAC5D-0243-4745-83E3-2801C143A5E5}"/>
                  </a:ext>
                </a:extLst>
              </p:cNvPr>
              <p:cNvSpPr>
                <a:spLocks/>
              </p:cNvSpPr>
              <p:nvPr/>
            </p:nvSpPr>
            <p:spPr bwMode="auto">
              <a:xfrm>
                <a:off x="4804" y="1188"/>
                <a:ext cx="5" cy="5"/>
              </a:xfrm>
              <a:custGeom>
                <a:avLst/>
                <a:gdLst>
                  <a:gd name="T0" fmla="*/ 4 w 25"/>
                  <a:gd name="T1" fmla="*/ 4 h 26"/>
                  <a:gd name="T2" fmla="*/ 5 w 25"/>
                  <a:gd name="T3" fmla="*/ 3 h 26"/>
                  <a:gd name="T4" fmla="*/ 5 w 25"/>
                  <a:gd name="T5" fmla="*/ 2 h 26"/>
                  <a:gd name="T6" fmla="*/ 5 w 25"/>
                  <a:gd name="T7" fmla="*/ 1 h 26"/>
                  <a:gd name="T8" fmla="*/ 4 w 25"/>
                  <a:gd name="T9" fmla="*/ 1 h 26"/>
                  <a:gd name="T10" fmla="*/ 4 w 25"/>
                  <a:gd name="T11" fmla="*/ 0 h 26"/>
                  <a:gd name="T12" fmla="*/ 3 w 25"/>
                  <a:gd name="T13" fmla="*/ 0 h 26"/>
                  <a:gd name="T14" fmla="*/ 2 w 25"/>
                  <a:gd name="T15" fmla="*/ 0 h 26"/>
                  <a:gd name="T16" fmla="*/ 1 w 25"/>
                  <a:gd name="T17" fmla="*/ 1 h 26"/>
                  <a:gd name="T18" fmla="*/ 1 w 25"/>
                  <a:gd name="T19" fmla="*/ 2 h 26"/>
                  <a:gd name="T20" fmla="*/ 0 w 25"/>
                  <a:gd name="T21" fmla="*/ 2 h 26"/>
                  <a:gd name="T22" fmla="*/ 0 w 25"/>
                  <a:gd name="T23" fmla="*/ 3 h 26"/>
                  <a:gd name="T24" fmla="*/ 0 w 25"/>
                  <a:gd name="T25" fmla="*/ 4 h 26"/>
                  <a:gd name="T26" fmla="*/ 1 w 25"/>
                  <a:gd name="T27" fmla="*/ 4 h 26"/>
                  <a:gd name="T28" fmla="*/ 1 w 25"/>
                  <a:gd name="T29" fmla="*/ 5 h 26"/>
                  <a:gd name="T30" fmla="*/ 2 w 25"/>
                  <a:gd name="T31" fmla="*/ 5 h 26"/>
                  <a:gd name="T32" fmla="*/ 3 w 25"/>
                  <a:gd name="T33" fmla="*/ 5 h 26"/>
                  <a:gd name="T34" fmla="*/ 4 w 25"/>
                  <a:gd name="T35" fmla="*/ 5 h 26"/>
                  <a:gd name="T36" fmla="*/ 4 w 25"/>
                  <a:gd name="T37" fmla="*/ 4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8" y="20"/>
                    </a:moveTo>
                    <a:lnTo>
                      <a:pt x="24" y="16"/>
                    </a:lnTo>
                    <a:lnTo>
                      <a:pt x="24" y="11"/>
                    </a:lnTo>
                    <a:lnTo>
                      <a:pt x="25" y="6"/>
                    </a:lnTo>
                    <a:lnTo>
                      <a:pt x="20" y="6"/>
                    </a:lnTo>
                    <a:lnTo>
                      <a:pt x="20" y="0"/>
                    </a:lnTo>
                    <a:lnTo>
                      <a:pt x="16" y="0"/>
                    </a:lnTo>
                    <a:lnTo>
                      <a:pt x="11" y="0"/>
                    </a:lnTo>
                    <a:lnTo>
                      <a:pt x="6" y="5"/>
                    </a:lnTo>
                    <a:lnTo>
                      <a:pt x="6" y="9"/>
                    </a:lnTo>
                    <a:lnTo>
                      <a:pt x="0" y="9"/>
                    </a:lnTo>
                    <a:lnTo>
                      <a:pt x="0" y="14"/>
                    </a:lnTo>
                    <a:lnTo>
                      <a:pt x="0" y="19"/>
                    </a:lnTo>
                    <a:lnTo>
                      <a:pt x="4" y="19"/>
                    </a:lnTo>
                    <a:lnTo>
                      <a:pt x="3" y="25"/>
                    </a:lnTo>
                    <a:lnTo>
                      <a:pt x="9" y="25"/>
                    </a:lnTo>
                    <a:lnTo>
                      <a:pt x="14" y="25"/>
                    </a:lnTo>
                    <a:lnTo>
                      <a:pt x="18" y="26"/>
                    </a:lnTo>
                    <a:lnTo>
                      <a:pt x="18"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207" name="Freeform 465">
                <a:extLst>
                  <a:ext uri="{FF2B5EF4-FFF2-40B4-BE49-F238E27FC236}">
                    <a16:creationId xmlns:a16="http://schemas.microsoft.com/office/drawing/2014/main" id="{A1177281-12BF-4BDC-ACA6-CB1372C79A0B}"/>
                  </a:ext>
                </a:extLst>
              </p:cNvPr>
              <p:cNvSpPr>
                <a:spLocks/>
              </p:cNvSpPr>
              <p:nvPr/>
            </p:nvSpPr>
            <p:spPr bwMode="auto">
              <a:xfrm>
                <a:off x="4804" y="1188"/>
                <a:ext cx="5" cy="5"/>
              </a:xfrm>
              <a:custGeom>
                <a:avLst/>
                <a:gdLst>
                  <a:gd name="T0" fmla="*/ 4 w 25"/>
                  <a:gd name="T1" fmla="*/ 4 h 26"/>
                  <a:gd name="T2" fmla="*/ 5 w 25"/>
                  <a:gd name="T3" fmla="*/ 3 h 26"/>
                  <a:gd name="T4" fmla="*/ 5 w 25"/>
                  <a:gd name="T5" fmla="*/ 2 h 26"/>
                  <a:gd name="T6" fmla="*/ 5 w 25"/>
                  <a:gd name="T7" fmla="*/ 1 h 26"/>
                  <a:gd name="T8" fmla="*/ 4 w 25"/>
                  <a:gd name="T9" fmla="*/ 1 h 26"/>
                  <a:gd name="T10" fmla="*/ 4 w 25"/>
                  <a:gd name="T11" fmla="*/ 0 h 26"/>
                  <a:gd name="T12" fmla="*/ 3 w 25"/>
                  <a:gd name="T13" fmla="*/ 0 h 26"/>
                  <a:gd name="T14" fmla="*/ 2 w 25"/>
                  <a:gd name="T15" fmla="*/ 0 h 26"/>
                  <a:gd name="T16" fmla="*/ 1 w 25"/>
                  <a:gd name="T17" fmla="*/ 1 h 26"/>
                  <a:gd name="T18" fmla="*/ 1 w 25"/>
                  <a:gd name="T19" fmla="*/ 2 h 26"/>
                  <a:gd name="T20" fmla="*/ 0 w 25"/>
                  <a:gd name="T21" fmla="*/ 2 h 26"/>
                  <a:gd name="T22" fmla="*/ 0 w 25"/>
                  <a:gd name="T23" fmla="*/ 3 h 26"/>
                  <a:gd name="T24" fmla="*/ 0 w 25"/>
                  <a:gd name="T25" fmla="*/ 4 h 26"/>
                  <a:gd name="T26" fmla="*/ 1 w 25"/>
                  <a:gd name="T27" fmla="*/ 4 h 26"/>
                  <a:gd name="T28" fmla="*/ 1 w 25"/>
                  <a:gd name="T29" fmla="*/ 5 h 26"/>
                  <a:gd name="T30" fmla="*/ 2 w 25"/>
                  <a:gd name="T31" fmla="*/ 5 h 26"/>
                  <a:gd name="T32" fmla="*/ 3 w 25"/>
                  <a:gd name="T33" fmla="*/ 5 h 26"/>
                  <a:gd name="T34" fmla="*/ 4 w 25"/>
                  <a:gd name="T35" fmla="*/ 5 h 26"/>
                  <a:gd name="T36" fmla="*/ 4 w 25"/>
                  <a:gd name="T37" fmla="*/ 4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8" y="20"/>
                    </a:moveTo>
                    <a:lnTo>
                      <a:pt x="24" y="16"/>
                    </a:lnTo>
                    <a:lnTo>
                      <a:pt x="24" y="11"/>
                    </a:lnTo>
                    <a:lnTo>
                      <a:pt x="25" y="6"/>
                    </a:lnTo>
                    <a:lnTo>
                      <a:pt x="20" y="6"/>
                    </a:lnTo>
                    <a:lnTo>
                      <a:pt x="20" y="0"/>
                    </a:lnTo>
                    <a:lnTo>
                      <a:pt x="16" y="0"/>
                    </a:lnTo>
                    <a:lnTo>
                      <a:pt x="11" y="0"/>
                    </a:lnTo>
                    <a:lnTo>
                      <a:pt x="6" y="5"/>
                    </a:lnTo>
                    <a:lnTo>
                      <a:pt x="6" y="9"/>
                    </a:lnTo>
                    <a:lnTo>
                      <a:pt x="0" y="9"/>
                    </a:lnTo>
                    <a:lnTo>
                      <a:pt x="0" y="14"/>
                    </a:lnTo>
                    <a:lnTo>
                      <a:pt x="0" y="19"/>
                    </a:lnTo>
                    <a:lnTo>
                      <a:pt x="4" y="19"/>
                    </a:lnTo>
                    <a:lnTo>
                      <a:pt x="3" y="25"/>
                    </a:lnTo>
                    <a:lnTo>
                      <a:pt x="9" y="25"/>
                    </a:lnTo>
                    <a:lnTo>
                      <a:pt x="14" y="25"/>
                    </a:lnTo>
                    <a:lnTo>
                      <a:pt x="18" y="26"/>
                    </a:lnTo>
                    <a:lnTo>
                      <a:pt x="18"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208" name="Freeform 466">
                <a:extLst>
                  <a:ext uri="{FF2B5EF4-FFF2-40B4-BE49-F238E27FC236}">
                    <a16:creationId xmlns:a16="http://schemas.microsoft.com/office/drawing/2014/main" id="{555F5344-0E17-487C-AFC9-84DFFA1B28AD}"/>
                  </a:ext>
                </a:extLst>
              </p:cNvPr>
              <p:cNvSpPr>
                <a:spLocks/>
              </p:cNvSpPr>
              <p:nvPr/>
            </p:nvSpPr>
            <p:spPr bwMode="auto">
              <a:xfrm>
                <a:off x="4803" y="1242"/>
                <a:ext cx="4" cy="6"/>
              </a:xfrm>
              <a:custGeom>
                <a:avLst/>
                <a:gdLst>
                  <a:gd name="T0" fmla="*/ 4 w 21"/>
                  <a:gd name="T1" fmla="*/ 4 h 31"/>
                  <a:gd name="T2" fmla="*/ 4 w 21"/>
                  <a:gd name="T3" fmla="*/ 3 h 31"/>
                  <a:gd name="T4" fmla="*/ 4 w 21"/>
                  <a:gd name="T5" fmla="*/ 2 h 31"/>
                  <a:gd name="T6" fmla="*/ 4 w 21"/>
                  <a:gd name="T7" fmla="*/ 1 h 31"/>
                  <a:gd name="T8" fmla="*/ 3 w 21"/>
                  <a:gd name="T9" fmla="*/ 1 h 31"/>
                  <a:gd name="T10" fmla="*/ 3 w 21"/>
                  <a:gd name="T11" fmla="*/ 0 h 31"/>
                  <a:gd name="T12" fmla="*/ 2 w 21"/>
                  <a:gd name="T13" fmla="*/ 0 h 31"/>
                  <a:gd name="T14" fmla="*/ 1 w 21"/>
                  <a:gd name="T15" fmla="*/ 1 h 31"/>
                  <a:gd name="T16" fmla="*/ 0 w 21"/>
                  <a:gd name="T17" fmla="*/ 1 h 31"/>
                  <a:gd name="T18" fmla="*/ 0 w 21"/>
                  <a:gd name="T19" fmla="*/ 2 h 31"/>
                  <a:gd name="T20" fmla="*/ 0 w 21"/>
                  <a:gd name="T21" fmla="*/ 3 h 31"/>
                  <a:gd name="T22" fmla="*/ 0 w 21"/>
                  <a:gd name="T23" fmla="*/ 4 h 31"/>
                  <a:gd name="T24" fmla="*/ 0 w 21"/>
                  <a:gd name="T25" fmla="*/ 5 h 31"/>
                  <a:gd name="T26" fmla="*/ 1 w 21"/>
                  <a:gd name="T27" fmla="*/ 6 h 31"/>
                  <a:gd name="T28" fmla="*/ 2 w 21"/>
                  <a:gd name="T29" fmla="*/ 6 h 31"/>
                  <a:gd name="T30" fmla="*/ 2 w 21"/>
                  <a:gd name="T31" fmla="*/ 5 h 31"/>
                  <a:gd name="T32" fmla="*/ 3 w 21"/>
                  <a:gd name="T33" fmla="*/ 5 h 31"/>
                  <a:gd name="T34" fmla="*/ 4 w 21"/>
                  <a:gd name="T35" fmla="*/ 4 h 3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31"/>
                  <a:gd name="T56" fmla="*/ 21 w 21"/>
                  <a:gd name="T57" fmla="*/ 31 h 3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31">
                    <a:moveTo>
                      <a:pt x="19" y="22"/>
                    </a:moveTo>
                    <a:lnTo>
                      <a:pt x="21" y="16"/>
                    </a:lnTo>
                    <a:lnTo>
                      <a:pt x="21" y="11"/>
                    </a:lnTo>
                    <a:lnTo>
                      <a:pt x="21" y="6"/>
                    </a:lnTo>
                    <a:lnTo>
                      <a:pt x="16" y="6"/>
                    </a:lnTo>
                    <a:lnTo>
                      <a:pt x="17" y="1"/>
                    </a:lnTo>
                    <a:lnTo>
                      <a:pt x="13" y="0"/>
                    </a:lnTo>
                    <a:lnTo>
                      <a:pt x="7" y="5"/>
                    </a:lnTo>
                    <a:lnTo>
                      <a:pt x="2" y="5"/>
                    </a:lnTo>
                    <a:lnTo>
                      <a:pt x="1" y="9"/>
                    </a:lnTo>
                    <a:lnTo>
                      <a:pt x="1" y="15"/>
                    </a:lnTo>
                    <a:lnTo>
                      <a:pt x="1" y="19"/>
                    </a:lnTo>
                    <a:lnTo>
                      <a:pt x="0" y="25"/>
                    </a:lnTo>
                    <a:lnTo>
                      <a:pt x="5" y="30"/>
                    </a:lnTo>
                    <a:lnTo>
                      <a:pt x="9" y="31"/>
                    </a:lnTo>
                    <a:lnTo>
                      <a:pt x="9" y="25"/>
                    </a:lnTo>
                    <a:lnTo>
                      <a:pt x="15" y="26"/>
                    </a:lnTo>
                    <a:lnTo>
                      <a:pt x="19"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209" name="Freeform 467">
                <a:extLst>
                  <a:ext uri="{FF2B5EF4-FFF2-40B4-BE49-F238E27FC236}">
                    <a16:creationId xmlns:a16="http://schemas.microsoft.com/office/drawing/2014/main" id="{7270F2A6-EB86-4108-8578-09E37A100C67}"/>
                  </a:ext>
                </a:extLst>
              </p:cNvPr>
              <p:cNvSpPr>
                <a:spLocks/>
              </p:cNvSpPr>
              <p:nvPr/>
            </p:nvSpPr>
            <p:spPr bwMode="auto">
              <a:xfrm>
                <a:off x="4803" y="1242"/>
                <a:ext cx="4" cy="6"/>
              </a:xfrm>
              <a:custGeom>
                <a:avLst/>
                <a:gdLst>
                  <a:gd name="T0" fmla="*/ 4 w 21"/>
                  <a:gd name="T1" fmla="*/ 4 h 31"/>
                  <a:gd name="T2" fmla="*/ 4 w 21"/>
                  <a:gd name="T3" fmla="*/ 3 h 31"/>
                  <a:gd name="T4" fmla="*/ 4 w 21"/>
                  <a:gd name="T5" fmla="*/ 2 h 31"/>
                  <a:gd name="T6" fmla="*/ 4 w 21"/>
                  <a:gd name="T7" fmla="*/ 1 h 31"/>
                  <a:gd name="T8" fmla="*/ 3 w 21"/>
                  <a:gd name="T9" fmla="*/ 1 h 31"/>
                  <a:gd name="T10" fmla="*/ 3 w 21"/>
                  <a:gd name="T11" fmla="*/ 0 h 31"/>
                  <a:gd name="T12" fmla="*/ 2 w 21"/>
                  <a:gd name="T13" fmla="*/ 0 h 31"/>
                  <a:gd name="T14" fmla="*/ 1 w 21"/>
                  <a:gd name="T15" fmla="*/ 1 h 31"/>
                  <a:gd name="T16" fmla="*/ 0 w 21"/>
                  <a:gd name="T17" fmla="*/ 1 h 31"/>
                  <a:gd name="T18" fmla="*/ 0 w 21"/>
                  <a:gd name="T19" fmla="*/ 2 h 31"/>
                  <a:gd name="T20" fmla="*/ 0 w 21"/>
                  <a:gd name="T21" fmla="*/ 3 h 31"/>
                  <a:gd name="T22" fmla="*/ 0 w 21"/>
                  <a:gd name="T23" fmla="*/ 4 h 31"/>
                  <a:gd name="T24" fmla="*/ 0 w 21"/>
                  <a:gd name="T25" fmla="*/ 5 h 31"/>
                  <a:gd name="T26" fmla="*/ 1 w 21"/>
                  <a:gd name="T27" fmla="*/ 6 h 31"/>
                  <a:gd name="T28" fmla="*/ 2 w 21"/>
                  <a:gd name="T29" fmla="*/ 6 h 31"/>
                  <a:gd name="T30" fmla="*/ 2 w 21"/>
                  <a:gd name="T31" fmla="*/ 5 h 31"/>
                  <a:gd name="T32" fmla="*/ 3 w 21"/>
                  <a:gd name="T33" fmla="*/ 5 h 31"/>
                  <a:gd name="T34" fmla="*/ 4 w 21"/>
                  <a:gd name="T35" fmla="*/ 4 h 3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31"/>
                  <a:gd name="T56" fmla="*/ 21 w 21"/>
                  <a:gd name="T57" fmla="*/ 31 h 3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31">
                    <a:moveTo>
                      <a:pt x="19" y="22"/>
                    </a:moveTo>
                    <a:lnTo>
                      <a:pt x="21" y="16"/>
                    </a:lnTo>
                    <a:lnTo>
                      <a:pt x="21" y="11"/>
                    </a:lnTo>
                    <a:lnTo>
                      <a:pt x="21" y="6"/>
                    </a:lnTo>
                    <a:lnTo>
                      <a:pt x="16" y="6"/>
                    </a:lnTo>
                    <a:lnTo>
                      <a:pt x="17" y="1"/>
                    </a:lnTo>
                    <a:lnTo>
                      <a:pt x="13" y="0"/>
                    </a:lnTo>
                    <a:lnTo>
                      <a:pt x="7" y="5"/>
                    </a:lnTo>
                    <a:lnTo>
                      <a:pt x="2" y="5"/>
                    </a:lnTo>
                    <a:lnTo>
                      <a:pt x="1" y="9"/>
                    </a:lnTo>
                    <a:lnTo>
                      <a:pt x="1" y="15"/>
                    </a:lnTo>
                    <a:lnTo>
                      <a:pt x="1" y="19"/>
                    </a:lnTo>
                    <a:lnTo>
                      <a:pt x="0" y="25"/>
                    </a:lnTo>
                    <a:lnTo>
                      <a:pt x="5" y="30"/>
                    </a:lnTo>
                    <a:lnTo>
                      <a:pt x="9" y="31"/>
                    </a:lnTo>
                    <a:lnTo>
                      <a:pt x="9" y="25"/>
                    </a:lnTo>
                    <a:lnTo>
                      <a:pt x="15" y="26"/>
                    </a:lnTo>
                    <a:lnTo>
                      <a:pt x="19"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210" name="Freeform 468">
                <a:extLst>
                  <a:ext uri="{FF2B5EF4-FFF2-40B4-BE49-F238E27FC236}">
                    <a16:creationId xmlns:a16="http://schemas.microsoft.com/office/drawing/2014/main" id="{92D81882-7402-4E47-A18D-2D2B9B12A5FF}"/>
                  </a:ext>
                </a:extLst>
              </p:cNvPr>
              <p:cNvSpPr>
                <a:spLocks/>
              </p:cNvSpPr>
              <p:nvPr/>
            </p:nvSpPr>
            <p:spPr bwMode="auto">
              <a:xfrm>
                <a:off x="4810" y="1207"/>
                <a:ext cx="4" cy="5"/>
              </a:xfrm>
              <a:custGeom>
                <a:avLst/>
                <a:gdLst>
                  <a:gd name="T0" fmla="*/ 4 w 22"/>
                  <a:gd name="T1" fmla="*/ 3 h 26"/>
                  <a:gd name="T2" fmla="*/ 4 w 22"/>
                  <a:gd name="T3" fmla="*/ 2 h 26"/>
                  <a:gd name="T4" fmla="*/ 4 w 22"/>
                  <a:gd name="T5" fmla="*/ 1 h 26"/>
                  <a:gd name="T6" fmla="*/ 4 w 22"/>
                  <a:gd name="T7" fmla="*/ 0 h 26"/>
                  <a:gd name="T8" fmla="*/ 3 w 22"/>
                  <a:gd name="T9" fmla="*/ 0 h 26"/>
                  <a:gd name="T10" fmla="*/ 2 w 22"/>
                  <a:gd name="T11" fmla="*/ 0 h 26"/>
                  <a:gd name="T12" fmla="*/ 1 w 22"/>
                  <a:gd name="T13" fmla="*/ 0 h 26"/>
                  <a:gd name="T14" fmla="*/ 0 w 22"/>
                  <a:gd name="T15" fmla="*/ 1 h 26"/>
                  <a:gd name="T16" fmla="*/ 0 w 22"/>
                  <a:gd name="T17" fmla="*/ 2 h 26"/>
                  <a:gd name="T18" fmla="*/ 0 w 22"/>
                  <a:gd name="T19" fmla="*/ 3 h 26"/>
                  <a:gd name="T20" fmla="*/ 0 w 22"/>
                  <a:gd name="T21" fmla="*/ 4 h 26"/>
                  <a:gd name="T22" fmla="*/ 0 w 22"/>
                  <a:gd name="T23" fmla="*/ 5 h 26"/>
                  <a:gd name="T24" fmla="*/ 1 w 22"/>
                  <a:gd name="T25" fmla="*/ 5 h 26"/>
                  <a:gd name="T26" fmla="*/ 2 w 22"/>
                  <a:gd name="T27" fmla="*/ 5 h 26"/>
                  <a:gd name="T28" fmla="*/ 3 w 22"/>
                  <a:gd name="T29" fmla="*/ 5 h 26"/>
                  <a:gd name="T30" fmla="*/ 3 w 22"/>
                  <a:gd name="T31" fmla="*/ 4 h 26"/>
                  <a:gd name="T32" fmla="*/ 3 w 22"/>
                  <a:gd name="T33" fmla="*/ 4 h 26"/>
                  <a:gd name="T34" fmla="*/ 4 w 22"/>
                  <a:gd name="T35" fmla="*/ 3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6"/>
                  <a:gd name="T56" fmla="*/ 22 w 22"/>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6">
                    <a:moveTo>
                      <a:pt x="21" y="15"/>
                    </a:moveTo>
                    <a:lnTo>
                      <a:pt x="21" y="11"/>
                    </a:lnTo>
                    <a:lnTo>
                      <a:pt x="22" y="5"/>
                    </a:lnTo>
                    <a:lnTo>
                      <a:pt x="22" y="1"/>
                    </a:lnTo>
                    <a:lnTo>
                      <a:pt x="17" y="1"/>
                    </a:lnTo>
                    <a:lnTo>
                      <a:pt x="13" y="0"/>
                    </a:lnTo>
                    <a:lnTo>
                      <a:pt x="8" y="0"/>
                    </a:lnTo>
                    <a:lnTo>
                      <a:pt x="2" y="4"/>
                    </a:lnTo>
                    <a:lnTo>
                      <a:pt x="2" y="9"/>
                    </a:lnTo>
                    <a:lnTo>
                      <a:pt x="1" y="14"/>
                    </a:lnTo>
                    <a:lnTo>
                      <a:pt x="1" y="19"/>
                    </a:lnTo>
                    <a:lnTo>
                      <a:pt x="0" y="25"/>
                    </a:lnTo>
                    <a:lnTo>
                      <a:pt x="6" y="25"/>
                    </a:lnTo>
                    <a:lnTo>
                      <a:pt x="10" y="25"/>
                    </a:lnTo>
                    <a:lnTo>
                      <a:pt x="15" y="26"/>
                    </a:lnTo>
                    <a:lnTo>
                      <a:pt x="15" y="20"/>
                    </a:lnTo>
                    <a:lnTo>
                      <a:pt x="19" y="21"/>
                    </a:lnTo>
                    <a:lnTo>
                      <a:pt x="21" y="15"/>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211" name="Freeform 469">
                <a:extLst>
                  <a:ext uri="{FF2B5EF4-FFF2-40B4-BE49-F238E27FC236}">
                    <a16:creationId xmlns:a16="http://schemas.microsoft.com/office/drawing/2014/main" id="{EF76255D-33B5-4CC7-82A0-B0050038FBE0}"/>
                  </a:ext>
                </a:extLst>
              </p:cNvPr>
              <p:cNvSpPr>
                <a:spLocks/>
              </p:cNvSpPr>
              <p:nvPr/>
            </p:nvSpPr>
            <p:spPr bwMode="auto">
              <a:xfrm>
                <a:off x="4810" y="1207"/>
                <a:ext cx="4" cy="5"/>
              </a:xfrm>
              <a:custGeom>
                <a:avLst/>
                <a:gdLst>
                  <a:gd name="T0" fmla="*/ 4 w 22"/>
                  <a:gd name="T1" fmla="*/ 3 h 26"/>
                  <a:gd name="T2" fmla="*/ 4 w 22"/>
                  <a:gd name="T3" fmla="*/ 2 h 26"/>
                  <a:gd name="T4" fmla="*/ 4 w 22"/>
                  <a:gd name="T5" fmla="*/ 1 h 26"/>
                  <a:gd name="T6" fmla="*/ 4 w 22"/>
                  <a:gd name="T7" fmla="*/ 0 h 26"/>
                  <a:gd name="T8" fmla="*/ 3 w 22"/>
                  <a:gd name="T9" fmla="*/ 0 h 26"/>
                  <a:gd name="T10" fmla="*/ 2 w 22"/>
                  <a:gd name="T11" fmla="*/ 0 h 26"/>
                  <a:gd name="T12" fmla="*/ 1 w 22"/>
                  <a:gd name="T13" fmla="*/ 0 h 26"/>
                  <a:gd name="T14" fmla="*/ 0 w 22"/>
                  <a:gd name="T15" fmla="*/ 1 h 26"/>
                  <a:gd name="T16" fmla="*/ 0 w 22"/>
                  <a:gd name="T17" fmla="*/ 2 h 26"/>
                  <a:gd name="T18" fmla="*/ 0 w 22"/>
                  <a:gd name="T19" fmla="*/ 3 h 26"/>
                  <a:gd name="T20" fmla="*/ 0 w 22"/>
                  <a:gd name="T21" fmla="*/ 4 h 26"/>
                  <a:gd name="T22" fmla="*/ 0 w 22"/>
                  <a:gd name="T23" fmla="*/ 5 h 26"/>
                  <a:gd name="T24" fmla="*/ 1 w 22"/>
                  <a:gd name="T25" fmla="*/ 5 h 26"/>
                  <a:gd name="T26" fmla="*/ 2 w 22"/>
                  <a:gd name="T27" fmla="*/ 5 h 26"/>
                  <a:gd name="T28" fmla="*/ 3 w 22"/>
                  <a:gd name="T29" fmla="*/ 5 h 26"/>
                  <a:gd name="T30" fmla="*/ 3 w 22"/>
                  <a:gd name="T31" fmla="*/ 4 h 26"/>
                  <a:gd name="T32" fmla="*/ 3 w 22"/>
                  <a:gd name="T33" fmla="*/ 4 h 26"/>
                  <a:gd name="T34" fmla="*/ 4 w 22"/>
                  <a:gd name="T35" fmla="*/ 3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6"/>
                  <a:gd name="T56" fmla="*/ 22 w 22"/>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6">
                    <a:moveTo>
                      <a:pt x="21" y="15"/>
                    </a:moveTo>
                    <a:lnTo>
                      <a:pt x="21" y="11"/>
                    </a:lnTo>
                    <a:lnTo>
                      <a:pt x="22" y="5"/>
                    </a:lnTo>
                    <a:lnTo>
                      <a:pt x="22" y="1"/>
                    </a:lnTo>
                    <a:lnTo>
                      <a:pt x="17" y="1"/>
                    </a:lnTo>
                    <a:lnTo>
                      <a:pt x="13" y="0"/>
                    </a:lnTo>
                    <a:lnTo>
                      <a:pt x="8" y="0"/>
                    </a:lnTo>
                    <a:lnTo>
                      <a:pt x="2" y="4"/>
                    </a:lnTo>
                    <a:lnTo>
                      <a:pt x="2" y="9"/>
                    </a:lnTo>
                    <a:lnTo>
                      <a:pt x="1" y="14"/>
                    </a:lnTo>
                    <a:lnTo>
                      <a:pt x="1" y="19"/>
                    </a:lnTo>
                    <a:lnTo>
                      <a:pt x="0" y="25"/>
                    </a:lnTo>
                    <a:lnTo>
                      <a:pt x="6" y="25"/>
                    </a:lnTo>
                    <a:lnTo>
                      <a:pt x="10" y="25"/>
                    </a:lnTo>
                    <a:lnTo>
                      <a:pt x="15" y="26"/>
                    </a:lnTo>
                    <a:lnTo>
                      <a:pt x="15" y="20"/>
                    </a:lnTo>
                    <a:lnTo>
                      <a:pt x="19" y="21"/>
                    </a:lnTo>
                    <a:lnTo>
                      <a:pt x="21" y="15"/>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212" name="Freeform 470">
                <a:extLst>
                  <a:ext uri="{FF2B5EF4-FFF2-40B4-BE49-F238E27FC236}">
                    <a16:creationId xmlns:a16="http://schemas.microsoft.com/office/drawing/2014/main" id="{01BE8953-B5F3-450B-A7A9-C1ABEF9F8F54}"/>
                  </a:ext>
                </a:extLst>
              </p:cNvPr>
              <p:cNvSpPr>
                <a:spLocks/>
              </p:cNvSpPr>
              <p:nvPr/>
            </p:nvSpPr>
            <p:spPr bwMode="auto">
              <a:xfrm>
                <a:off x="4784" y="1134"/>
                <a:ext cx="13" cy="19"/>
              </a:xfrm>
              <a:custGeom>
                <a:avLst/>
                <a:gdLst>
                  <a:gd name="T0" fmla="*/ 13 w 64"/>
                  <a:gd name="T1" fmla="*/ 10 h 96"/>
                  <a:gd name="T2" fmla="*/ 13 w 64"/>
                  <a:gd name="T3" fmla="*/ 8 h 96"/>
                  <a:gd name="T4" fmla="*/ 13 w 64"/>
                  <a:gd name="T5" fmla="*/ 7 h 96"/>
                  <a:gd name="T6" fmla="*/ 12 w 64"/>
                  <a:gd name="T7" fmla="*/ 5 h 96"/>
                  <a:gd name="T8" fmla="*/ 12 w 64"/>
                  <a:gd name="T9" fmla="*/ 4 h 96"/>
                  <a:gd name="T10" fmla="*/ 11 w 64"/>
                  <a:gd name="T11" fmla="*/ 2 h 96"/>
                  <a:gd name="T12" fmla="*/ 11 w 64"/>
                  <a:gd name="T13" fmla="*/ 2 h 96"/>
                  <a:gd name="T14" fmla="*/ 10 w 64"/>
                  <a:gd name="T15" fmla="*/ 1 h 96"/>
                  <a:gd name="T16" fmla="*/ 9 w 64"/>
                  <a:gd name="T17" fmla="*/ 0 h 96"/>
                  <a:gd name="T18" fmla="*/ 8 w 64"/>
                  <a:gd name="T19" fmla="*/ 0 h 96"/>
                  <a:gd name="T20" fmla="*/ 7 w 64"/>
                  <a:gd name="T21" fmla="*/ 0 h 96"/>
                  <a:gd name="T22" fmla="*/ 6 w 64"/>
                  <a:gd name="T23" fmla="*/ 0 h 96"/>
                  <a:gd name="T24" fmla="*/ 5 w 64"/>
                  <a:gd name="T25" fmla="*/ 1 h 96"/>
                  <a:gd name="T26" fmla="*/ 4 w 64"/>
                  <a:gd name="T27" fmla="*/ 1 h 96"/>
                  <a:gd name="T28" fmla="*/ 3 w 64"/>
                  <a:gd name="T29" fmla="*/ 2 h 96"/>
                  <a:gd name="T30" fmla="*/ 2 w 64"/>
                  <a:gd name="T31" fmla="*/ 3 h 96"/>
                  <a:gd name="T32" fmla="*/ 2 w 64"/>
                  <a:gd name="T33" fmla="*/ 4 h 96"/>
                  <a:gd name="T34" fmla="*/ 1 w 64"/>
                  <a:gd name="T35" fmla="*/ 5 h 96"/>
                  <a:gd name="T36" fmla="*/ 0 w 64"/>
                  <a:gd name="T37" fmla="*/ 7 h 96"/>
                  <a:gd name="T38" fmla="*/ 0 w 64"/>
                  <a:gd name="T39" fmla="*/ 8 h 96"/>
                  <a:gd name="T40" fmla="*/ 0 w 64"/>
                  <a:gd name="T41" fmla="*/ 10 h 96"/>
                  <a:gd name="T42" fmla="*/ 0 w 64"/>
                  <a:gd name="T43" fmla="*/ 10 h 96"/>
                  <a:gd name="T44" fmla="*/ 0 w 64"/>
                  <a:gd name="T45" fmla="*/ 12 h 96"/>
                  <a:gd name="T46" fmla="*/ 1 w 64"/>
                  <a:gd name="T47" fmla="*/ 13 h 96"/>
                  <a:gd name="T48" fmla="*/ 1 w 64"/>
                  <a:gd name="T49" fmla="*/ 14 h 96"/>
                  <a:gd name="T50" fmla="*/ 2 w 64"/>
                  <a:gd name="T51" fmla="*/ 16 h 96"/>
                  <a:gd name="T52" fmla="*/ 2 w 64"/>
                  <a:gd name="T53" fmla="*/ 17 h 96"/>
                  <a:gd name="T54" fmla="*/ 3 w 64"/>
                  <a:gd name="T55" fmla="*/ 18 h 96"/>
                  <a:gd name="T56" fmla="*/ 4 w 64"/>
                  <a:gd name="T57" fmla="*/ 18 h 96"/>
                  <a:gd name="T58" fmla="*/ 5 w 64"/>
                  <a:gd name="T59" fmla="*/ 19 h 96"/>
                  <a:gd name="T60" fmla="*/ 6 w 64"/>
                  <a:gd name="T61" fmla="*/ 19 h 96"/>
                  <a:gd name="T62" fmla="*/ 7 w 64"/>
                  <a:gd name="T63" fmla="*/ 18 h 96"/>
                  <a:gd name="T64" fmla="*/ 8 w 64"/>
                  <a:gd name="T65" fmla="*/ 18 h 96"/>
                  <a:gd name="T66" fmla="*/ 9 w 64"/>
                  <a:gd name="T67" fmla="*/ 17 h 96"/>
                  <a:gd name="T68" fmla="*/ 10 w 64"/>
                  <a:gd name="T69" fmla="*/ 17 h 96"/>
                  <a:gd name="T70" fmla="*/ 11 w 64"/>
                  <a:gd name="T71" fmla="*/ 16 h 96"/>
                  <a:gd name="T72" fmla="*/ 11 w 64"/>
                  <a:gd name="T73" fmla="*/ 14 h 96"/>
                  <a:gd name="T74" fmla="*/ 12 w 64"/>
                  <a:gd name="T75" fmla="*/ 13 h 96"/>
                  <a:gd name="T76" fmla="*/ 12 w 64"/>
                  <a:gd name="T77" fmla="*/ 12 h 96"/>
                  <a:gd name="T78" fmla="*/ 13 w 64"/>
                  <a:gd name="T79" fmla="*/ 10 h 96"/>
                  <a:gd name="T80" fmla="*/ 13 w 64"/>
                  <a:gd name="T81" fmla="*/ 10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96"/>
                  <a:gd name="T125" fmla="*/ 64 w 64"/>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96">
                    <a:moveTo>
                      <a:pt x="63" y="49"/>
                    </a:moveTo>
                    <a:lnTo>
                      <a:pt x="63" y="38"/>
                    </a:lnTo>
                    <a:lnTo>
                      <a:pt x="64" y="33"/>
                    </a:lnTo>
                    <a:lnTo>
                      <a:pt x="60" y="27"/>
                    </a:lnTo>
                    <a:lnTo>
                      <a:pt x="61" y="18"/>
                    </a:lnTo>
                    <a:lnTo>
                      <a:pt x="56" y="12"/>
                    </a:lnTo>
                    <a:lnTo>
                      <a:pt x="52" y="11"/>
                    </a:lnTo>
                    <a:lnTo>
                      <a:pt x="47" y="7"/>
                    </a:lnTo>
                    <a:lnTo>
                      <a:pt x="43" y="1"/>
                    </a:lnTo>
                    <a:lnTo>
                      <a:pt x="38" y="1"/>
                    </a:lnTo>
                    <a:lnTo>
                      <a:pt x="34" y="0"/>
                    </a:lnTo>
                    <a:lnTo>
                      <a:pt x="29" y="0"/>
                    </a:lnTo>
                    <a:lnTo>
                      <a:pt x="23" y="5"/>
                    </a:lnTo>
                    <a:lnTo>
                      <a:pt x="19" y="5"/>
                    </a:lnTo>
                    <a:lnTo>
                      <a:pt x="13" y="9"/>
                    </a:lnTo>
                    <a:lnTo>
                      <a:pt x="9" y="14"/>
                    </a:lnTo>
                    <a:lnTo>
                      <a:pt x="8" y="18"/>
                    </a:lnTo>
                    <a:lnTo>
                      <a:pt x="3" y="23"/>
                    </a:lnTo>
                    <a:lnTo>
                      <a:pt x="2" y="33"/>
                    </a:lnTo>
                    <a:lnTo>
                      <a:pt x="2" y="38"/>
                    </a:lnTo>
                    <a:lnTo>
                      <a:pt x="1" y="48"/>
                    </a:lnTo>
                    <a:lnTo>
                      <a:pt x="0" y="53"/>
                    </a:lnTo>
                    <a:lnTo>
                      <a:pt x="0" y="63"/>
                    </a:lnTo>
                    <a:lnTo>
                      <a:pt x="3" y="68"/>
                    </a:lnTo>
                    <a:lnTo>
                      <a:pt x="3" y="73"/>
                    </a:lnTo>
                    <a:lnTo>
                      <a:pt x="8" y="79"/>
                    </a:lnTo>
                    <a:lnTo>
                      <a:pt x="12" y="84"/>
                    </a:lnTo>
                    <a:lnTo>
                      <a:pt x="15" y="89"/>
                    </a:lnTo>
                    <a:lnTo>
                      <a:pt x="21" y="90"/>
                    </a:lnTo>
                    <a:lnTo>
                      <a:pt x="25" y="95"/>
                    </a:lnTo>
                    <a:lnTo>
                      <a:pt x="29" y="96"/>
                    </a:lnTo>
                    <a:lnTo>
                      <a:pt x="35" y="92"/>
                    </a:lnTo>
                    <a:lnTo>
                      <a:pt x="39" y="92"/>
                    </a:lnTo>
                    <a:lnTo>
                      <a:pt x="45" y="87"/>
                    </a:lnTo>
                    <a:lnTo>
                      <a:pt x="49" y="87"/>
                    </a:lnTo>
                    <a:lnTo>
                      <a:pt x="55" y="83"/>
                    </a:lnTo>
                    <a:lnTo>
                      <a:pt x="55" y="72"/>
                    </a:lnTo>
                    <a:lnTo>
                      <a:pt x="61" y="68"/>
                    </a:lnTo>
                    <a:lnTo>
                      <a:pt x="61" y="63"/>
                    </a:lnTo>
                    <a:lnTo>
                      <a:pt x="62" y="53"/>
                    </a:lnTo>
                    <a:lnTo>
                      <a:pt x="63" y="49"/>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213" name="Freeform 471">
                <a:extLst>
                  <a:ext uri="{FF2B5EF4-FFF2-40B4-BE49-F238E27FC236}">
                    <a16:creationId xmlns:a16="http://schemas.microsoft.com/office/drawing/2014/main" id="{4222B063-F5D5-4CF9-BC4F-C9CBB8CFAE3B}"/>
                  </a:ext>
                </a:extLst>
              </p:cNvPr>
              <p:cNvSpPr>
                <a:spLocks/>
              </p:cNvSpPr>
              <p:nvPr/>
            </p:nvSpPr>
            <p:spPr bwMode="auto">
              <a:xfrm>
                <a:off x="4784" y="1134"/>
                <a:ext cx="13" cy="19"/>
              </a:xfrm>
              <a:custGeom>
                <a:avLst/>
                <a:gdLst>
                  <a:gd name="T0" fmla="*/ 13 w 64"/>
                  <a:gd name="T1" fmla="*/ 10 h 96"/>
                  <a:gd name="T2" fmla="*/ 13 w 64"/>
                  <a:gd name="T3" fmla="*/ 8 h 96"/>
                  <a:gd name="T4" fmla="*/ 13 w 64"/>
                  <a:gd name="T5" fmla="*/ 7 h 96"/>
                  <a:gd name="T6" fmla="*/ 12 w 64"/>
                  <a:gd name="T7" fmla="*/ 5 h 96"/>
                  <a:gd name="T8" fmla="*/ 12 w 64"/>
                  <a:gd name="T9" fmla="*/ 4 h 96"/>
                  <a:gd name="T10" fmla="*/ 11 w 64"/>
                  <a:gd name="T11" fmla="*/ 2 h 96"/>
                  <a:gd name="T12" fmla="*/ 11 w 64"/>
                  <a:gd name="T13" fmla="*/ 2 h 96"/>
                  <a:gd name="T14" fmla="*/ 10 w 64"/>
                  <a:gd name="T15" fmla="*/ 1 h 96"/>
                  <a:gd name="T16" fmla="*/ 9 w 64"/>
                  <a:gd name="T17" fmla="*/ 0 h 96"/>
                  <a:gd name="T18" fmla="*/ 8 w 64"/>
                  <a:gd name="T19" fmla="*/ 0 h 96"/>
                  <a:gd name="T20" fmla="*/ 7 w 64"/>
                  <a:gd name="T21" fmla="*/ 0 h 96"/>
                  <a:gd name="T22" fmla="*/ 6 w 64"/>
                  <a:gd name="T23" fmla="*/ 0 h 96"/>
                  <a:gd name="T24" fmla="*/ 5 w 64"/>
                  <a:gd name="T25" fmla="*/ 1 h 96"/>
                  <a:gd name="T26" fmla="*/ 4 w 64"/>
                  <a:gd name="T27" fmla="*/ 1 h 96"/>
                  <a:gd name="T28" fmla="*/ 3 w 64"/>
                  <a:gd name="T29" fmla="*/ 2 h 96"/>
                  <a:gd name="T30" fmla="*/ 2 w 64"/>
                  <a:gd name="T31" fmla="*/ 3 h 96"/>
                  <a:gd name="T32" fmla="*/ 2 w 64"/>
                  <a:gd name="T33" fmla="*/ 4 h 96"/>
                  <a:gd name="T34" fmla="*/ 1 w 64"/>
                  <a:gd name="T35" fmla="*/ 5 h 96"/>
                  <a:gd name="T36" fmla="*/ 0 w 64"/>
                  <a:gd name="T37" fmla="*/ 7 h 96"/>
                  <a:gd name="T38" fmla="*/ 0 w 64"/>
                  <a:gd name="T39" fmla="*/ 8 h 96"/>
                  <a:gd name="T40" fmla="*/ 0 w 64"/>
                  <a:gd name="T41" fmla="*/ 10 h 96"/>
                  <a:gd name="T42" fmla="*/ 0 w 64"/>
                  <a:gd name="T43" fmla="*/ 10 h 96"/>
                  <a:gd name="T44" fmla="*/ 0 w 64"/>
                  <a:gd name="T45" fmla="*/ 12 h 96"/>
                  <a:gd name="T46" fmla="*/ 1 w 64"/>
                  <a:gd name="T47" fmla="*/ 13 h 96"/>
                  <a:gd name="T48" fmla="*/ 1 w 64"/>
                  <a:gd name="T49" fmla="*/ 14 h 96"/>
                  <a:gd name="T50" fmla="*/ 2 w 64"/>
                  <a:gd name="T51" fmla="*/ 16 h 96"/>
                  <a:gd name="T52" fmla="*/ 2 w 64"/>
                  <a:gd name="T53" fmla="*/ 17 h 96"/>
                  <a:gd name="T54" fmla="*/ 3 w 64"/>
                  <a:gd name="T55" fmla="*/ 18 h 96"/>
                  <a:gd name="T56" fmla="*/ 4 w 64"/>
                  <a:gd name="T57" fmla="*/ 18 h 96"/>
                  <a:gd name="T58" fmla="*/ 5 w 64"/>
                  <a:gd name="T59" fmla="*/ 19 h 96"/>
                  <a:gd name="T60" fmla="*/ 6 w 64"/>
                  <a:gd name="T61" fmla="*/ 19 h 96"/>
                  <a:gd name="T62" fmla="*/ 7 w 64"/>
                  <a:gd name="T63" fmla="*/ 18 h 96"/>
                  <a:gd name="T64" fmla="*/ 8 w 64"/>
                  <a:gd name="T65" fmla="*/ 18 h 96"/>
                  <a:gd name="T66" fmla="*/ 9 w 64"/>
                  <a:gd name="T67" fmla="*/ 17 h 96"/>
                  <a:gd name="T68" fmla="*/ 10 w 64"/>
                  <a:gd name="T69" fmla="*/ 17 h 96"/>
                  <a:gd name="T70" fmla="*/ 11 w 64"/>
                  <a:gd name="T71" fmla="*/ 16 h 96"/>
                  <a:gd name="T72" fmla="*/ 11 w 64"/>
                  <a:gd name="T73" fmla="*/ 14 h 96"/>
                  <a:gd name="T74" fmla="*/ 12 w 64"/>
                  <a:gd name="T75" fmla="*/ 13 h 96"/>
                  <a:gd name="T76" fmla="*/ 12 w 64"/>
                  <a:gd name="T77" fmla="*/ 12 h 96"/>
                  <a:gd name="T78" fmla="*/ 13 w 64"/>
                  <a:gd name="T79" fmla="*/ 10 h 96"/>
                  <a:gd name="T80" fmla="*/ 13 w 64"/>
                  <a:gd name="T81" fmla="*/ 10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96"/>
                  <a:gd name="T125" fmla="*/ 64 w 64"/>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96">
                    <a:moveTo>
                      <a:pt x="63" y="49"/>
                    </a:moveTo>
                    <a:lnTo>
                      <a:pt x="63" y="38"/>
                    </a:lnTo>
                    <a:lnTo>
                      <a:pt x="64" y="33"/>
                    </a:lnTo>
                    <a:lnTo>
                      <a:pt x="60" y="27"/>
                    </a:lnTo>
                    <a:lnTo>
                      <a:pt x="61" y="18"/>
                    </a:lnTo>
                    <a:lnTo>
                      <a:pt x="56" y="12"/>
                    </a:lnTo>
                    <a:lnTo>
                      <a:pt x="52" y="11"/>
                    </a:lnTo>
                    <a:lnTo>
                      <a:pt x="47" y="7"/>
                    </a:lnTo>
                    <a:lnTo>
                      <a:pt x="43" y="1"/>
                    </a:lnTo>
                    <a:lnTo>
                      <a:pt x="38" y="1"/>
                    </a:lnTo>
                    <a:lnTo>
                      <a:pt x="34" y="0"/>
                    </a:lnTo>
                    <a:lnTo>
                      <a:pt x="29" y="0"/>
                    </a:lnTo>
                    <a:lnTo>
                      <a:pt x="23" y="5"/>
                    </a:lnTo>
                    <a:lnTo>
                      <a:pt x="19" y="5"/>
                    </a:lnTo>
                    <a:lnTo>
                      <a:pt x="13" y="9"/>
                    </a:lnTo>
                    <a:lnTo>
                      <a:pt x="9" y="14"/>
                    </a:lnTo>
                    <a:lnTo>
                      <a:pt x="8" y="18"/>
                    </a:lnTo>
                    <a:lnTo>
                      <a:pt x="3" y="23"/>
                    </a:lnTo>
                    <a:lnTo>
                      <a:pt x="2" y="33"/>
                    </a:lnTo>
                    <a:lnTo>
                      <a:pt x="2" y="38"/>
                    </a:lnTo>
                    <a:lnTo>
                      <a:pt x="1" y="48"/>
                    </a:lnTo>
                    <a:lnTo>
                      <a:pt x="0" y="53"/>
                    </a:lnTo>
                    <a:lnTo>
                      <a:pt x="0" y="63"/>
                    </a:lnTo>
                    <a:lnTo>
                      <a:pt x="3" y="68"/>
                    </a:lnTo>
                    <a:lnTo>
                      <a:pt x="3" y="73"/>
                    </a:lnTo>
                    <a:lnTo>
                      <a:pt x="8" y="79"/>
                    </a:lnTo>
                    <a:lnTo>
                      <a:pt x="12" y="84"/>
                    </a:lnTo>
                    <a:lnTo>
                      <a:pt x="15" y="89"/>
                    </a:lnTo>
                    <a:lnTo>
                      <a:pt x="21" y="90"/>
                    </a:lnTo>
                    <a:lnTo>
                      <a:pt x="25" y="95"/>
                    </a:lnTo>
                    <a:lnTo>
                      <a:pt x="29" y="96"/>
                    </a:lnTo>
                    <a:lnTo>
                      <a:pt x="35" y="92"/>
                    </a:lnTo>
                    <a:lnTo>
                      <a:pt x="39" y="92"/>
                    </a:lnTo>
                    <a:lnTo>
                      <a:pt x="45" y="87"/>
                    </a:lnTo>
                    <a:lnTo>
                      <a:pt x="49" y="87"/>
                    </a:lnTo>
                    <a:lnTo>
                      <a:pt x="55" y="83"/>
                    </a:lnTo>
                    <a:lnTo>
                      <a:pt x="55" y="72"/>
                    </a:lnTo>
                    <a:lnTo>
                      <a:pt x="61" y="68"/>
                    </a:lnTo>
                    <a:lnTo>
                      <a:pt x="61" y="63"/>
                    </a:lnTo>
                    <a:lnTo>
                      <a:pt x="62" y="53"/>
                    </a:lnTo>
                    <a:lnTo>
                      <a:pt x="63" y="49"/>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214" name="Freeform 472">
                <a:extLst>
                  <a:ext uri="{FF2B5EF4-FFF2-40B4-BE49-F238E27FC236}">
                    <a16:creationId xmlns:a16="http://schemas.microsoft.com/office/drawing/2014/main" id="{3A4A21F1-8F8A-49B3-B120-6B31DAD513F4}"/>
                  </a:ext>
                </a:extLst>
              </p:cNvPr>
              <p:cNvSpPr>
                <a:spLocks/>
              </p:cNvSpPr>
              <p:nvPr/>
            </p:nvSpPr>
            <p:spPr bwMode="auto">
              <a:xfrm>
                <a:off x="4799" y="1101"/>
                <a:ext cx="4" cy="5"/>
              </a:xfrm>
              <a:custGeom>
                <a:avLst/>
                <a:gdLst>
                  <a:gd name="T0" fmla="*/ 4 w 20"/>
                  <a:gd name="T1" fmla="*/ 3 h 26"/>
                  <a:gd name="T2" fmla="*/ 4 w 20"/>
                  <a:gd name="T3" fmla="*/ 2 h 26"/>
                  <a:gd name="T4" fmla="*/ 4 w 20"/>
                  <a:gd name="T5" fmla="*/ 1 h 26"/>
                  <a:gd name="T6" fmla="*/ 4 w 20"/>
                  <a:gd name="T7" fmla="*/ 0 h 26"/>
                  <a:gd name="T8" fmla="*/ 3 w 20"/>
                  <a:gd name="T9" fmla="*/ 0 h 26"/>
                  <a:gd name="T10" fmla="*/ 2 w 20"/>
                  <a:gd name="T11" fmla="*/ 0 h 26"/>
                  <a:gd name="T12" fmla="*/ 1 w 20"/>
                  <a:gd name="T13" fmla="*/ 0 h 26"/>
                  <a:gd name="T14" fmla="*/ 0 w 20"/>
                  <a:gd name="T15" fmla="*/ 1 h 26"/>
                  <a:gd name="T16" fmla="*/ 0 w 20"/>
                  <a:gd name="T17" fmla="*/ 2 h 26"/>
                  <a:gd name="T18" fmla="*/ 0 w 20"/>
                  <a:gd name="T19" fmla="*/ 3 h 26"/>
                  <a:gd name="T20" fmla="*/ 0 w 20"/>
                  <a:gd name="T21" fmla="*/ 4 h 26"/>
                  <a:gd name="T22" fmla="*/ 0 w 20"/>
                  <a:gd name="T23" fmla="*/ 5 h 26"/>
                  <a:gd name="T24" fmla="*/ 1 w 20"/>
                  <a:gd name="T25" fmla="*/ 5 h 26"/>
                  <a:gd name="T26" fmla="*/ 2 w 20"/>
                  <a:gd name="T27" fmla="*/ 5 h 26"/>
                  <a:gd name="T28" fmla="*/ 3 w 20"/>
                  <a:gd name="T29" fmla="*/ 5 h 26"/>
                  <a:gd name="T30" fmla="*/ 3 w 20"/>
                  <a:gd name="T31" fmla="*/ 4 h 26"/>
                  <a:gd name="T32" fmla="*/ 4 w 20"/>
                  <a:gd name="T33" fmla="*/ 4 h 26"/>
                  <a:gd name="T34" fmla="*/ 4 w 20"/>
                  <a:gd name="T35" fmla="*/ 3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6"/>
                  <a:gd name="T56" fmla="*/ 20 w 2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6">
                    <a:moveTo>
                      <a:pt x="19" y="16"/>
                    </a:moveTo>
                    <a:lnTo>
                      <a:pt x="19" y="11"/>
                    </a:lnTo>
                    <a:lnTo>
                      <a:pt x="20" y="5"/>
                    </a:lnTo>
                    <a:lnTo>
                      <a:pt x="20" y="1"/>
                    </a:lnTo>
                    <a:lnTo>
                      <a:pt x="16" y="1"/>
                    </a:lnTo>
                    <a:lnTo>
                      <a:pt x="11" y="0"/>
                    </a:lnTo>
                    <a:lnTo>
                      <a:pt x="7" y="0"/>
                    </a:lnTo>
                    <a:lnTo>
                      <a:pt x="1" y="4"/>
                    </a:lnTo>
                    <a:lnTo>
                      <a:pt x="1" y="9"/>
                    </a:lnTo>
                    <a:lnTo>
                      <a:pt x="0" y="14"/>
                    </a:lnTo>
                    <a:lnTo>
                      <a:pt x="0" y="19"/>
                    </a:lnTo>
                    <a:lnTo>
                      <a:pt x="0" y="25"/>
                    </a:lnTo>
                    <a:lnTo>
                      <a:pt x="4" y="25"/>
                    </a:lnTo>
                    <a:lnTo>
                      <a:pt x="9" y="25"/>
                    </a:lnTo>
                    <a:lnTo>
                      <a:pt x="13" y="26"/>
                    </a:lnTo>
                    <a:lnTo>
                      <a:pt x="13" y="20"/>
                    </a:lnTo>
                    <a:lnTo>
                      <a:pt x="19" y="21"/>
                    </a:lnTo>
                    <a:lnTo>
                      <a:pt x="19"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215" name="Freeform 473">
                <a:extLst>
                  <a:ext uri="{FF2B5EF4-FFF2-40B4-BE49-F238E27FC236}">
                    <a16:creationId xmlns:a16="http://schemas.microsoft.com/office/drawing/2014/main" id="{B49BB4CA-B809-4963-9EDA-5872C42A3D90}"/>
                  </a:ext>
                </a:extLst>
              </p:cNvPr>
              <p:cNvSpPr>
                <a:spLocks/>
              </p:cNvSpPr>
              <p:nvPr/>
            </p:nvSpPr>
            <p:spPr bwMode="auto">
              <a:xfrm>
                <a:off x="4799" y="1101"/>
                <a:ext cx="4" cy="5"/>
              </a:xfrm>
              <a:custGeom>
                <a:avLst/>
                <a:gdLst>
                  <a:gd name="T0" fmla="*/ 4 w 20"/>
                  <a:gd name="T1" fmla="*/ 3 h 26"/>
                  <a:gd name="T2" fmla="*/ 4 w 20"/>
                  <a:gd name="T3" fmla="*/ 2 h 26"/>
                  <a:gd name="T4" fmla="*/ 4 w 20"/>
                  <a:gd name="T5" fmla="*/ 1 h 26"/>
                  <a:gd name="T6" fmla="*/ 4 w 20"/>
                  <a:gd name="T7" fmla="*/ 0 h 26"/>
                  <a:gd name="T8" fmla="*/ 3 w 20"/>
                  <a:gd name="T9" fmla="*/ 0 h 26"/>
                  <a:gd name="T10" fmla="*/ 2 w 20"/>
                  <a:gd name="T11" fmla="*/ 0 h 26"/>
                  <a:gd name="T12" fmla="*/ 1 w 20"/>
                  <a:gd name="T13" fmla="*/ 0 h 26"/>
                  <a:gd name="T14" fmla="*/ 0 w 20"/>
                  <a:gd name="T15" fmla="*/ 1 h 26"/>
                  <a:gd name="T16" fmla="*/ 0 w 20"/>
                  <a:gd name="T17" fmla="*/ 2 h 26"/>
                  <a:gd name="T18" fmla="*/ 0 w 20"/>
                  <a:gd name="T19" fmla="*/ 3 h 26"/>
                  <a:gd name="T20" fmla="*/ 0 w 20"/>
                  <a:gd name="T21" fmla="*/ 4 h 26"/>
                  <a:gd name="T22" fmla="*/ 0 w 20"/>
                  <a:gd name="T23" fmla="*/ 5 h 26"/>
                  <a:gd name="T24" fmla="*/ 1 w 20"/>
                  <a:gd name="T25" fmla="*/ 5 h 26"/>
                  <a:gd name="T26" fmla="*/ 2 w 20"/>
                  <a:gd name="T27" fmla="*/ 5 h 26"/>
                  <a:gd name="T28" fmla="*/ 3 w 20"/>
                  <a:gd name="T29" fmla="*/ 5 h 26"/>
                  <a:gd name="T30" fmla="*/ 3 w 20"/>
                  <a:gd name="T31" fmla="*/ 4 h 26"/>
                  <a:gd name="T32" fmla="*/ 4 w 20"/>
                  <a:gd name="T33" fmla="*/ 4 h 26"/>
                  <a:gd name="T34" fmla="*/ 4 w 20"/>
                  <a:gd name="T35" fmla="*/ 3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6"/>
                  <a:gd name="T56" fmla="*/ 20 w 2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6">
                    <a:moveTo>
                      <a:pt x="19" y="16"/>
                    </a:moveTo>
                    <a:lnTo>
                      <a:pt x="19" y="11"/>
                    </a:lnTo>
                    <a:lnTo>
                      <a:pt x="20" y="5"/>
                    </a:lnTo>
                    <a:lnTo>
                      <a:pt x="20" y="1"/>
                    </a:lnTo>
                    <a:lnTo>
                      <a:pt x="16" y="1"/>
                    </a:lnTo>
                    <a:lnTo>
                      <a:pt x="11" y="0"/>
                    </a:lnTo>
                    <a:lnTo>
                      <a:pt x="7" y="0"/>
                    </a:lnTo>
                    <a:lnTo>
                      <a:pt x="1" y="4"/>
                    </a:lnTo>
                    <a:lnTo>
                      <a:pt x="1" y="9"/>
                    </a:lnTo>
                    <a:lnTo>
                      <a:pt x="0" y="14"/>
                    </a:lnTo>
                    <a:lnTo>
                      <a:pt x="0" y="19"/>
                    </a:lnTo>
                    <a:lnTo>
                      <a:pt x="0" y="25"/>
                    </a:lnTo>
                    <a:lnTo>
                      <a:pt x="4" y="25"/>
                    </a:lnTo>
                    <a:lnTo>
                      <a:pt x="9" y="25"/>
                    </a:lnTo>
                    <a:lnTo>
                      <a:pt x="13" y="26"/>
                    </a:lnTo>
                    <a:lnTo>
                      <a:pt x="13" y="20"/>
                    </a:lnTo>
                    <a:lnTo>
                      <a:pt x="19" y="21"/>
                    </a:lnTo>
                    <a:lnTo>
                      <a:pt x="19"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216" name="Freeform 474">
                <a:extLst>
                  <a:ext uri="{FF2B5EF4-FFF2-40B4-BE49-F238E27FC236}">
                    <a16:creationId xmlns:a16="http://schemas.microsoft.com/office/drawing/2014/main" id="{1EBCF229-0DC9-4077-95E3-DA4B4729E275}"/>
                  </a:ext>
                </a:extLst>
              </p:cNvPr>
              <p:cNvSpPr>
                <a:spLocks/>
              </p:cNvSpPr>
              <p:nvPr/>
            </p:nvSpPr>
            <p:spPr bwMode="auto">
              <a:xfrm>
                <a:off x="4814" y="1146"/>
                <a:ext cx="5" cy="6"/>
              </a:xfrm>
              <a:custGeom>
                <a:avLst/>
                <a:gdLst>
                  <a:gd name="T0" fmla="*/ 5 w 25"/>
                  <a:gd name="T1" fmla="*/ 4 h 26"/>
                  <a:gd name="T2" fmla="*/ 5 w 25"/>
                  <a:gd name="T3" fmla="*/ 3 h 26"/>
                  <a:gd name="T4" fmla="*/ 5 w 25"/>
                  <a:gd name="T5" fmla="*/ 2 h 26"/>
                  <a:gd name="T6" fmla="*/ 5 w 25"/>
                  <a:gd name="T7" fmla="*/ 0 h 26"/>
                  <a:gd name="T8" fmla="*/ 4 w 25"/>
                  <a:gd name="T9" fmla="*/ 0 h 26"/>
                  <a:gd name="T10" fmla="*/ 3 w 25"/>
                  <a:gd name="T11" fmla="*/ 0 h 26"/>
                  <a:gd name="T12" fmla="*/ 2 w 25"/>
                  <a:gd name="T13" fmla="*/ 0 h 26"/>
                  <a:gd name="T14" fmla="*/ 1 w 25"/>
                  <a:gd name="T15" fmla="*/ 1 h 26"/>
                  <a:gd name="T16" fmla="*/ 1 w 25"/>
                  <a:gd name="T17" fmla="*/ 2 h 26"/>
                  <a:gd name="T18" fmla="*/ 1 w 25"/>
                  <a:gd name="T19" fmla="*/ 3 h 26"/>
                  <a:gd name="T20" fmla="*/ 0 w 25"/>
                  <a:gd name="T21" fmla="*/ 3 h 26"/>
                  <a:gd name="T22" fmla="*/ 1 w 25"/>
                  <a:gd name="T23" fmla="*/ 3 h 26"/>
                  <a:gd name="T24" fmla="*/ 1 w 25"/>
                  <a:gd name="T25" fmla="*/ 5 h 26"/>
                  <a:gd name="T26" fmla="*/ 1 w 25"/>
                  <a:gd name="T27" fmla="*/ 6 h 26"/>
                  <a:gd name="T28" fmla="*/ 2 w 25"/>
                  <a:gd name="T29" fmla="*/ 6 h 26"/>
                  <a:gd name="T30" fmla="*/ 3 w 25"/>
                  <a:gd name="T31" fmla="*/ 6 h 26"/>
                  <a:gd name="T32" fmla="*/ 4 w 25"/>
                  <a:gd name="T33" fmla="*/ 5 h 26"/>
                  <a:gd name="T34" fmla="*/ 5 w 25"/>
                  <a:gd name="T35" fmla="*/ 4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24" y="17"/>
                    </a:moveTo>
                    <a:lnTo>
                      <a:pt x="25" y="11"/>
                    </a:lnTo>
                    <a:lnTo>
                      <a:pt x="25" y="7"/>
                    </a:lnTo>
                    <a:lnTo>
                      <a:pt x="25" y="1"/>
                    </a:lnTo>
                    <a:lnTo>
                      <a:pt x="20" y="1"/>
                    </a:lnTo>
                    <a:lnTo>
                      <a:pt x="16" y="1"/>
                    </a:lnTo>
                    <a:lnTo>
                      <a:pt x="11" y="0"/>
                    </a:lnTo>
                    <a:lnTo>
                      <a:pt x="6" y="5"/>
                    </a:lnTo>
                    <a:lnTo>
                      <a:pt x="6" y="10"/>
                    </a:lnTo>
                    <a:lnTo>
                      <a:pt x="4" y="15"/>
                    </a:lnTo>
                    <a:lnTo>
                      <a:pt x="0" y="15"/>
                    </a:lnTo>
                    <a:lnTo>
                      <a:pt x="4" y="15"/>
                    </a:lnTo>
                    <a:lnTo>
                      <a:pt x="4" y="20"/>
                    </a:lnTo>
                    <a:lnTo>
                      <a:pt x="4" y="25"/>
                    </a:lnTo>
                    <a:lnTo>
                      <a:pt x="9" y="25"/>
                    </a:lnTo>
                    <a:lnTo>
                      <a:pt x="13" y="26"/>
                    </a:lnTo>
                    <a:lnTo>
                      <a:pt x="19" y="22"/>
                    </a:lnTo>
                    <a:lnTo>
                      <a:pt x="24"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217" name="Freeform 475">
                <a:extLst>
                  <a:ext uri="{FF2B5EF4-FFF2-40B4-BE49-F238E27FC236}">
                    <a16:creationId xmlns:a16="http://schemas.microsoft.com/office/drawing/2014/main" id="{3D778377-7B30-4ECF-B689-8ED0329DFC91}"/>
                  </a:ext>
                </a:extLst>
              </p:cNvPr>
              <p:cNvSpPr>
                <a:spLocks/>
              </p:cNvSpPr>
              <p:nvPr/>
            </p:nvSpPr>
            <p:spPr bwMode="auto">
              <a:xfrm>
                <a:off x="4814" y="1146"/>
                <a:ext cx="5" cy="6"/>
              </a:xfrm>
              <a:custGeom>
                <a:avLst/>
                <a:gdLst>
                  <a:gd name="T0" fmla="*/ 5 w 25"/>
                  <a:gd name="T1" fmla="*/ 4 h 26"/>
                  <a:gd name="T2" fmla="*/ 5 w 25"/>
                  <a:gd name="T3" fmla="*/ 3 h 26"/>
                  <a:gd name="T4" fmla="*/ 5 w 25"/>
                  <a:gd name="T5" fmla="*/ 2 h 26"/>
                  <a:gd name="T6" fmla="*/ 5 w 25"/>
                  <a:gd name="T7" fmla="*/ 0 h 26"/>
                  <a:gd name="T8" fmla="*/ 4 w 25"/>
                  <a:gd name="T9" fmla="*/ 0 h 26"/>
                  <a:gd name="T10" fmla="*/ 3 w 25"/>
                  <a:gd name="T11" fmla="*/ 0 h 26"/>
                  <a:gd name="T12" fmla="*/ 2 w 25"/>
                  <a:gd name="T13" fmla="*/ 0 h 26"/>
                  <a:gd name="T14" fmla="*/ 1 w 25"/>
                  <a:gd name="T15" fmla="*/ 1 h 26"/>
                  <a:gd name="T16" fmla="*/ 1 w 25"/>
                  <a:gd name="T17" fmla="*/ 2 h 26"/>
                  <a:gd name="T18" fmla="*/ 1 w 25"/>
                  <a:gd name="T19" fmla="*/ 3 h 26"/>
                  <a:gd name="T20" fmla="*/ 0 w 25"/>
                  <a:gd name="T21" fmla="*/ 3 h 26"/>
                  <a:gd name="T22" fmla="*/ 1 w 25"/>
                  <a:gd name="T23" fmla="*/ 3 h 26"/>
                  <a:gd name="T24" fmla="*/ 1 w 25"/>
                  <a:gd name="T25" fmla="*/ 5 h 26"/>
                  <a:gd name="T26" fmla="*/ 1 w 25"/>
                  <a:gd name="T27" fmla="*/ 6 h 26"/>
                  <a:gd name="T28" fmla="*/ 2 w 25"/>
                  <a:gd name="T29" fmla="*/ 6 h 26"/>
                  <a:gd name="T30" fmla="*/ 3 w 25"/>
                  <a:gd name="T31" fmla="*/ 6 h 26"/>
                  <a:gd name="T32" fmla="*/ 4 w 25"/>
                  <a:gd name="T33" fmla="*/ 5 h 26"/>
                  <a:gd name="T34" fmla="*/ 5 w 25"/>
                  <a:gd name="T35" fmla="*/ 4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24" y="17"/>
                    </a:moveTo>
                    <a:lnTo>
                      <a:pt x="25" y="11"/>
                    </a:lnTo>
                    <a:lnTo>
                      <a:pt x="25" y="7"/>
                    </a:lnTo>
                    <a:lnTo>
                      <a:pt x="25" y="1"/>
                    </a:lnTo>
                    <a:lnTo>
                      <a:pt x="20" y="1"/>
                    </a:lnTo>
                    <a:lnTo>
                      <a:pt x="16" y="1"/>
                    </a:lnTo>
                    <a:lnTo>
                      <a:pt x="11" y="0"/>
                    </a:lnTo>
                    <a:lnTo>
                      <a:pt x="6" y="5"/>
                    </a:lnTo>
                    <a:lnTo>
                      <a:pt x="6" y="10"/>
                    </a:lnTo>
                    <a:lnTo>
                      <a:pt x="4" y="15"/>
                    </a:lnTo>
                    <a:lnTo>
                      <a:pt x="0" y="15"/>
                    </a:lnTo>
                    <a:lnTo>
                      <a:pt x="4" y="15"/>
                    </a:lnTo>
                    <a:lnTo>
                      <a:pt x="4" y="20"/>
                    </a:lnTo>
                    <a:lnTo>
                      <a:pt x="4" y="25"/>
                    </a:lnTo>
                    <a:lnTo>
                      <a:pt x="9" y="25"/>
                    </a:lnTo>
                    <a:lnTo>
                      <a:pt x="13" y="26"/>
                    </a:lnTo>
                    <a:lnTo>
                      <a:pt x="19" y="22"/>
                    </a:lnTo>
                    <a:lnTo>
                      <a:pt x="24"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218" name="Freeform 476">
                <a:extLst>
                  <a:ext uri="{FF2B5EF4-FFF2-40B4-BE49-F238E27FC236}">
                    <a16:creationId xmlns:a16="http://schemas.microsoft.com/office/drawing/2014/main" id="{6E38D300-1F81-45FA-9EAA-F86DB732BB3B}"/>
                  </a:ext>
                </a:extLst>
              </p:cNvPr>
              <p:cNvSpPr>
                <a:spLocks/>
              </p:cNvSpPr>
              <p:nvPr/>
            </p:nvSpPr>
            <p:spPr bwMode="auto">
              <a:xfrm>
                <a:off x="4811" y="1107"/>
                <a:ext cx="5" cy="6"/>
              </a:xfrm>
              <a:custGeom>
                <a:avLst/>
                <a:gdLst>
                  <a:gd name="T0" fmla="*/ 4 w 25"/>
                  <a:gd name="T1" fmla="*/ 4 h 31"/>
                  <a:gd name="T2" fmla="*/ 5 w 25"/>
                  <a:gd name="T3" fmla="*/ 4 h 31"/>
                  <a:gd name="T4" fmla="*/ 5 w 25"/>
                  <a:gd name="T5" fmla="*/ 3 h 31"/>
                  <a:gd name="T6" fmla="*/ 5 w 25"/>
                  <a:gd name="T7" fmla="*/ 2 h 31"/>
                  <a:gd name="T8" fmla="*/ 4 w 25"/>
                  <a:gd name="T9" fmla="*/ 1 h 31"/>
                  <a:gd name="T10" fmla="*/ 4 w 25"/>
                  <a:gd name="T11" fmla="*/ 0 h 31"/>
                  <a:gd name="T12" fmla="*/ 3 w 25"/>
                  <a:gd name="T13" fmla="*/ 0 h 31"/>
                  <a:gd name="T14" fmla="*/ 2 w 25"/>
                  <a:gd name="T15" fmla="*/ 0 h 31"/>
                  <a:gd name="T16" fmla="*/ 2 w 25"/>
                  <a:gd name="T17" fmla="*/ 1 h 31"/>
                  <a:gd name="T18" fmla="*/ 1 w 25"/>
                  <a:gd name="T19" fmla="*/ 1 h 31"/>
                  <a:gd name="T20" fmla="*/ 1 w 25"/>
                  <a:gd name="T21" fmla="*/ 2 h 31"/>
                  <a:gd name="T22" fmla="*/ 0 w 25"/>
                  <a:gd name="T23" fmla="*/ 3 h 31"/>
                  <a:gd name="T24" fmla="*/ 0 w 25"/>
                  <a:gd name="T25" fmla="*/ 4 h 31"/>
                  <a:gd name="T26" fmla="*/ 0 w 25"/>
                  <a:gd name="T27" fmla="*/ 5 h 31"/>
                  <a:gd name="T28" fmla="*/ 1 w 25"/>
                  <a:gd name="T29" fmla="*/ 5 h 31"/>
                  <a:gd name="T30" fmla="*/ 1 w 25"/>
                  <a:gd name="T31" fmla="*/ 6 h 31"/>
                  <a:gd name="T32" fmla="*/ 2 w 25"/>
                  <a:gd name="T33" fmla="*/ 6 h 31"/>
                  <a:gd name="T34" fmla="*/ 3 w 25"/>
                  <a:gd name="T35" fmla="*/ 6 h 31"/>
                  <a:gd name="T36" fmla="*/ 3 w 25"/>
                  <a:gd name="T37" fmla="*/ 5 h 31"/>
                  <a:gd name="T38" fmla="*/ 4 w 25"/>
                  <a:gd name="T39" fmla="*/ 5 h 31"/>
                  <a:gd name="T40" fmla="*/ 4 w 25"/>
                  <a:gd name="T41" fmla="*/ 4 h 3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31"/>
                  <a:gd name="T65" fmla="*/ 25 w 25"/>
                  <a:gd name="T66" fmla="*/ 31 h 3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31">
                    <a:moveTo>
                      <a:pt x="19" y="22"/>
                    </a:moveTo>
                    <a:lnTo>
                      <a:pt x="24" y="22"/>
                    </a:lnTo>
                    <a:lnTo>
                      <a:pt x="25" y="17"/>
                    </a:lnTo>
                    <a:lnTo>
                      <a:pt x="25" y="12"/>
                    </a:lnTo>
                    <a:lnTo>
                      <a:pt x="20" y="6"/>
                    </a:lnTo>
                    <a:lnTo>
                      <a:pt x="22" y="1"/>
                    </a:lnTo>
                    <a:lnTo>
                      <a:pt x="17" y="1"/>
                    </a:lnTo>
                    <a:lnTo>
                      <a:pt x="11" y="0"/>
                    </a:lnTo>
                    <a:lnTo>
                      <a:pt x="11" y="6"/>
                    </a:lnTo>
                    <a:lnTo>
                      <a:pt x="7" y="5"/>
                    </a:lnTo>
                    <a:lnTo>
                      <a:pt x="6" y="10"/>
                    </a:lnTo>
                    <a:lnTo>
                      <a:pt x="1" y="15"/>
                    </a:lnTo>
                    <a:lnTo>
                      <a:pt x="0" y="20"/>
                    </a:lnTo>
                    <a:lnTo>
                      <a:pt x="0" y="25"/>
                    </a:lnTo>
                    <a:lnTo>
                      <a:pt x="5" y="25"/>
                    </a:lnTo>
                    <a:lnTo>
                      <a:pt x="5" y="30"/>
                    </a:lnTo>
                    <a:lnTo>
                      <a:pt x="9" y="31"/>
                    </a:lnTo>
                    <a:lnTo>
                      <a:pt x="14" y="31"/>
                    </a:lnTo>
                    <a:lnTo>
                      <a:pt x="15" y="26"/>
                    </a:lnTo>
                    <a:lnTo>
                      <a:pt x="19" y="26"/>
                    </a:lnTo>
                    <a:lnTo>
                      <a:pt x="19"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219" name="Freeform 477">
                <a:extLst>
                  <a:ext uri="{FF2B5EF4-FFF2-40B4-BE49-F238E27FC236}">
                    <a16:creationId xmlns:a16="http://schemas.microsoft.com/office/drawing/2014/main" id="{14959C2A-D825-4B88-955A-889DD6F40571}"/>
                  </a:ext>
                </a:extLst>
              </p:cNvPr>
              <p:cNvSpPr>
                <a:spLocks/>
              </p:cNvSpPr>
              <p:nvPr/>
            </p:nvSpPr>
            <p:spPr bwMode="auto">
              <a:xfrm>
                <a:off x="4811" y="1107"/>
                <a:ext cx="5" cy="6"/>
              </a:xfrm>
              <a:custGeom>
                <a:avLst/>
                <a:gdLst>
                  <a:gd name="T0" fmla="*/ 4 w 25"/>
                  <a:gd name="T1" fmla="*/ 4 h 31"/>
                  <a:gd name="T2" fmla="*/ 5 w 25"/>
                  <a:gd name="T3" fmla="*/ 4 h 31"/>
                  <a:gd name="T4" fmla="*/ 5 w 25"/>
                  <a:gd name="T5" fmla="*/ 3 h 31"/>
                  <a:gd name="T6" fmla="*/ 5 w 25"/>
                  <a:gd name="T7" fmla="*/ 2 h 31"/>
                  <a:gd name="T8" fmla="*/ 4 w 25"/>
                  <a:gd name="T9" fmla="*/ 1 h 31"/>
                  <a:gd name="T10" fmla="*/ 4 w 25"/>
                  <a:gd name="T11" fmla="*/ 0 h 31"/>
                  <a:gd name="T12" fmla="*/ 3 w 25"/>
                  <a:gd name="T13" fmla="*/ 0 h 31"/>
                  <a:gd name="T14" fmla="*/ 2 w 25"/>
                  <a:gd name="T15" fmla="*/ 0 h 31"/>
                  <a:gd name="T16" fmla="*/ 2 w 25"/>
                  <a:gd name="T17" fmla="*/ 1 h 31"/>
                  <a:gd name="T18" fmla="*/ 1 w 25"/>
                  <a:gd name="T19" fmla="*/ 1 h 31"/>
                  <a:gd name="T20" fmla="*/ 1 w 25"/>
                  <a:gd name="T21" fmla="*/ 2 h 31"/>
                  <a:gd name="T22" fmla="*/ 0 w 25"/>
                  <a:gd name="T23" fmla="*/ 3 h 31"/>
                  <a:gd name="T24" fmla="*/ 0 w 25"/>
                  <a:gd name="T25" fmla="*/ 4 h 31"/>
                  <a:gd name="T26" fmla="*/ 0 w 25"/>
                  <a:gd name="T27" fmla="*/ 5 h 31"/>
                  <a:gd name="T28" fmla="*/ 1 w 25"/>
                  <a:gd name="T29" fmla="*/ 5 h 31"/>
                  <a:gd name="T30" fmla="*/ 1 w 25"/>
                  <a:gd name="T31" fmla="*/ 6 h 31"/>
                  <a:gd name="T32" fmla="*/ 2 w 25"/>
                  <a:gd name="T33" fmla="*/ 6 h 31"/>
                  <a:gd name="T34" fmla="*/ 3 w 25"/>
                  <a:gd name="T35" fmla="*/ 6 h 31"/>
                  <a:gd name="T36" fmla="*/ 3 w 25"/>
                  <a:gd name="T37" fmla="*/ 5 h 31"/>
                  <a:gd name="T38" fmla="*/ 4 w 25"/>
                  <a:gd name="T39" fmla="*/ 5 h 31"/>
                  <a:gd name="T40" fmla="*/ 4 w 25"/>
                  <a:gd name="T41" fmla="*/ 4 h 3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31"/>
                  <a:gd name="T65" fmla="*/ 25 w 25"/>
                  <a:gd name="T66" fmla="*/ 31 h 3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31">
                    <a:moveTo>
                      <a:pt x="19" y="22"/>
                    </a:moveTo>
                    <a:lnTo>
                      <a:pt x="24" y="22"/>
                    </a:lnTo>
                    <a:lnTo>
                      <a:pt x="25" y="17"/>
                    </a:lnTo>
                    <a:lnTo>
                      <a:pt x="25" y="12"/>
                    </a:lnTo>
                    <a:lnTo>
                      <a:pt x="20" y="6"/>
                    </a:lnTo>
                    <a:lnTo>
                      <a:pt x="22" y="1"/>
                    </a:lnTo>
                    <a:lnTo>
                      <a:pt x="17" y="1"/>
                    </a:lnTo>
                    <a:lnTo>
                      <a:pt x="11" y="0"/>
                    </a:lnTo>
                    <a:lnTo>
                      <a:pt x="11" y="6"/>
                    </a:lnTo>
                    <a:lnTo>
                      <a:pt x="7" y="5"/>
                    </a:lnTo>
                    <a:lnTo>
                      <a:pt x="6" y="10"/>
                    </a:lnTo>
                    <a:lnTo>
                      <a:pt x="1" y="15"/>
                    </a:lnTo>
                    <a:lnTo>
                      <a:pt x="0" y="20"/>
                    </a:lnTo>
                    <a:lnTo>
                      <a:pt x="0" y="25"/>
                    </a:lnTo>
                    <a:lnTo>
                      <a:pt x="5" y="25"/>
                    </a:lnTo>
                    <a:lnTo>
                      <a:pt x="5" y="30"/>
                    </a:lnTo>
                    <a:lnTo>
                      <a:pt x="9" y="31"/>
                    </a:lnTo>
                    <a:lnTo>
                      <a:pt x="14" y="31"/>
                    </a:lnTo>
                    <a:lnTo>
                      <a:pt x="15" y="26"/>
                    </a:lnTo>
                    <a:lnTo>
                      <a:pt x="19" y="26"/>
                    </a:lnTo>
                    <a:lnTo>
                      <a:pt x="19"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220" name="Freeform 478">
                <a:extLst>
                  <a:ext uri="{FF2B5EF4-FFF2-40B4-BE49-F238E27FC236}">
                    <a16:creationId xmlns:a16="http://schemas.microsoft.com/office/drawing/2014/main" id="{66ED20DA-1B99-4906-A7C4-66675F8239F5}"/>
                  </a:ext>
                </a:extLst>
              </p:cNvPr>
              <p:cNvSpPr>
                <a:spLocks/>
              </p:cNvSpPr>
              <p:nvPr/>
            </p:nvSpPr>
            <p:spPr bwMode="auto">
              <a:xfrm>
                <a:off x="4810" y="1162"/>
                <a:ext cx="4" cy="5"/>
              </a:xfrm>
              <a:custGeom>
                <a:avLst/>
                <a:gdLst>
                  <a:gd name="T0" fmla="*/ 4 w 22"/>
                  <a:gd name="T1" fmla="*/ 3 h 26"/>
                  <a:gd name="T2" fmla="*/ 4 w 22"/>
                  <a:gd name="T3" fmla="*/ 2 h 26"/>
                  <a:gd name="T4" fmla="*/ 4 w 22"/>
                  <a:gd name="T5" fmla="*/ 1 h 26"/>
                  <a:gd name="T6" fmla="*/ 4 w 22"/>
                  <a:gd name="T7" fmla="*/ 0 h 26"/>
                  <a:gd name="T8" fmla="*/ 3 w 22"/>
                  <a:gd name="T9" fmla="*/ 0 h 26"/>
                  <a:gd name="T10" fmla="*/ 2 w 22"/>
                  <a:gd name="T11" fmla="*/ 0 h 26"/>
                  <a:gd name="T12" fmla="*/ 1 w 22"/>
                  <a:gd name="T13" fmla="*/ 0 h 26"/>
                  <a:gd name="T14" fmla="*/ 1 w 22"/>
                  <a:gd name="T15" fmla="*/ 1 h 26"/>
                  <a:gd name="T16" fmla="*/ 1 w 22"/>
                  <a:gd name="T17" fmla="*/ 2 h 26"/>
                  <a:gd name="T18" fmla="*/ 0 w 22"/>
                  <a:gd name="T19" fmla="*/ 3 h 26"/>
                  <a:gd name="T20" fmla="*/ 0 w 22"/>
                  <a:gd name="T21" fmla="*/ 4 h 26"/>
                  <a:gd name="T22" fmla="*/ 0 w 22"/>
                  <a:gd name="T23" fmla="*/ 5 h 26"/>
                  <a:gd name="T24" fmla="*/ 1 w 22"/>
                  <a:gd name="T25" fmla="*/ 5 h 26"/>
                  <a:gd name="T26" fmla="*/ 2 w 22"/>
                  <a:gd name="T27" fmla="*/ 5 h 26"/>
                  <a:gd name="T28" fmla="*/ 3 w 22"/>
                  <a:gd name="T29" fmla="*/ 5 h 26"/>
                  <a:gd name="T30" fmla="*/ 3 w 22"/>
                  <a:gd name="T31" fmla="*/ 4 h 26"/>
                  <a:gd name="T32" fmla="*/ 4 w 22"/>
                  <a:gd name="T33" fmla="*/ 4 h 26"/>
                  <a:gd name="T34" fmla="*/ 4 w 22"/>
                  <a:gd name="T35" fmla="*/ 3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6"/>
                  <a:gd name="T56" fmla="*/ 22 w 22"/>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6">
                    <a:moveTo>
                      <a:pt x="21" y="16"/>
                    </a:moveTo>
                    <a:lnTo>
                      <a:pt x="21" y="11"/>
                    </a:lnTo>
                    <a:lnTo>
                      <a:pt x="22" y="6"/>
                    </a:lnTo>
                    <a:lnTo>
                      <a:pt x="22" y="1"/>
                    </a:lnTo>
                    <a:lnTo>
                      <a:pt x="17" y="0"/>
                    </a:lnTo>
                    <a:lnTo>
                      <a:pt x="13" y="0"/>
                    </a:lnTo>
                    <a:lnTo>
                      <a:pt x="8" y="0"/>
                    </a:lnTo>
                    <a:lnTo>
                      <a:pt x="3" y="5"/>
                    </a:lnTo>
                    <a:lnTo>
                      <a:pt x="3" y="9"/>
                    </a:lnTo>
                    <a:lnTo>
                      <a:pt x="1" y="15"/>
                    </a:lnTo>
                    <a:lnTo>
                      <a:pt x="1" y="19"/>
                    </a:lnTo>
                    <a:lnTo>
                      <a:pt x="0" y="24"/>
                    </a:lnTo>
                    <a:lnTo>
                      <a:pt x="6" y="25"/>
                    </a:lnTo>
                    <a:lnTo>
                      <a:pt x="11" y="25"/>
                    </a:lnTo>
                    <a:lnTo>
                      <a:pt x="15" y="26"/>
                    </a:lnTo>
                    <a:lnTo>
                      <a:pt x="15" y="21"/>
                    </a:lnTo>
                    <a:lnTo>
                      <a:pt x="21" y="21"/>
                    </a:lnTo>
                    <a:lnTo>
                      <a:pt x="21"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221" name="Freeform 479">
                <a:extLst>
                  <a:ext uri="{FF2B5EF4-FFF2-40B4-BE49-F238E27FC236}">
                    <a16:creationId xmlns:a16="http://schemas.microsoft.com/office/drawing/2014/main" id="{1507024A-2842-4A7D-8558-33B5914E646C}"/>
                  </a:ext>
                </a:extLst>
              </p:cNvPr>
              <p:cNvSpPr>
                <a:spLocks/>
              </p:cNvSpPr>
              <p:nvPr/>
            </p:nvSpPr>
            <p:spPr bwMode="auto">
              <a:xfrm>
                <a:off x="4810" y="1162"/>
                <a:ext cx="4" cy="5"/>
              </a:xfrm>
              <a:custGeom>
                <a:avLst/>
                <a:gdLst>
                  <a:gd name="T0" fmla="*/ 4 w 22"/>
                  <a:gd name="T1" fmla="*/ 3 h 26"/>
                  <a:gd name="T2" fmla="*/ 4 w 22"/>
                  <a:gd name="T3" fmla="*/ 2 h 26"/>
                  <a:gd name="T4" fmla="*/ 4 w 22"/>
                  <a:gd name="T5" fmla="*/ 1 h 26"/>
                  <a:gd name="T6" fmla="*/ 4 w 22"/>
                  <a:gd name="T7" fmla="*/ 0 h 26"/>
                  <a:gd name="T8" fmla="*/ 3 w 22"/>
                  <a:gd name="T9" fmla="*/ 0 h 26"/>
                  <a:gd name="T10" fmla="*/ 2 w 22"/>
                  <a:gd name="T11" fmla="*/ 0 h 26"/>
                  <a:gd name="T12" fmla="*/ 1 w 22"/>
                  <a:gd name="T13" fmla="*/ 0 h 26"/>
                  <a:gd name="T14" fmla="*/ 1 w 22"/>
                  <a:gd name="T15" fmla="*/ 1 h 26"/>
                  <a:gd name="T16" fmla="*/ 1 w 22"/>
                  <a:gd name="T17" fmla="*/ 2 h 26"/>
                  <a:gd name="T18" fmla="*/ 0 w 22"/>
                  <a:gd name="T19" fmla="*/ 3 h 26"/>
                  <a:gd name="T20" fmla="*/ 0 w 22"/>
                  <a:gd name="T21" fmla="*/ 4 h 26"/>
                  <a:gd name="T22" fmla="*/ 0 w 22"/>
                  <a:gd name="T23" fmla="*/ 5 h 26"/>
                  <a:gd name="T24" fmla="*/ 1 w 22"/>
                  <a:gd name="T25" fmla="*/ 5 h 26"/>
                  <a:gd name="T26" fmla="*/ 2 w 22"/>
                  <a:gd name="T27" fmla="*/ 5 h 26"/>
                  <a:gd name="T28" fmla="*/ 3 w 22"/>
                  <a:gd name="T29" fmla="*/ 5 h 26"/>
                  <a:gd name="T30" fmla="*/ 3 w 22"/>
                  <a:gd name="T31" fmla="*/ 4 h 26"/>
                  <a:gd name="T32" fmla="*/ 4 w 22"/>
                  <a:gd name="T33" fmla="*/ 4 h 26"/>
                  <a:gd name="T34" fmla="*/ 4 w 22"/>
                  <a:gd name="T35" fmla="*/ 3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6"/>
                  <a:gd name="T56" fmla="*/ 22 w 22"/>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6">
                    <a:moveTo>
                      <a:pt x="21" y="16"/>
                    </a:moveTo>
                    <a:lnTo>
                      <a:pt x="21" y="11"/>
                    </a:lnTo>
                    <a:lnTo>
                      <a:pt x="22" y="6"/>
                    </a:lnTo>
                    <a:lnTo>
                      <a:pt x="22" y="1"/>
                    </a:lnTo>
                    <a:lnTo>
                      <a:pt x="17" y="0"/>
                    </a:lnTo>
                    <a:lnTo>
                      <a:pt x="13" y="0"/>
                    </a:lnTo>
                    <a:lnTo>
                      <a:pt x="8" y="0"/>
                    </a:lnTo>
                    <a:lnTo>
                      <a:pt x="3" y="5"/>
                    </a:lnTo>
                    <a:lnTo>
                      <a:pt x="3" y="9"/>
                    </a:lnTo>
                    <a:lnTo>
                      <a:pt x="1" y="15"/>
                    </a:lnTo>
                    <a:lnTo>
                      <a:pt x="1" y="19"/>
                    </a:lnTo>
                    <a:lnTo>
                      <a:pt x="0" y="24"/>
                    </a:lnTo>
                    <a:lnTo>
                      <a:pt x="6" y="25"/>
                    </a:lnTo>
                    <a:lnTo>
                      <a:pt x="11" y="25"/>
                    </a:lnTo>
                    <a:lnTo>
                      <a:pt x="15" y="26"/>
                    </a:lnTo>
                    <a:lnTo>
                      <a:pt x="15" y="21"/>
                    </a:lnTo>
                    <a:lnTo>
                      <a:pt x="21" y="21"/>
                    </a:lnTo>
                    <a:lnTo>
                      <a:pt x="21"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222" name="Freeform 480">
                <a:extLst>
                  <a:ext uri="{FF2B5EF4-FFF2-40B4-BE49-F238E27FC236}">
                    <a16:creationId xmlns:a16="http://schemas.microsoft.com/office/drawing/2014/main" id="{19F9A3FF-C170-4D5F-A0D2-27E4BFB818C6}"/>
                  </a:ext>
                </a:extLst>
              </p:cNvPr>
              <p:cNvSpPr>
                <a:spLocks/>
              </p:cNvSpPr>
              <p:nvPr/>
            </p:nvSpPr>
            <p:spPr bwMode="auto">
              <a:xfrm>
                <a:off x="4817" y="1125"/>
                <a:ext cx="4" cy="6"/>
              </a:xfrm>
              <a:custGeom>
                <a:avLst/>
                <a:gdLst>
                  <a:gd name="T0" fmla="*/ 4 w 21"/>
                  <a:gd name="T1" fmla="*/ 4 h 30"/>
                  <a:gd name="T2" fmla="*/ 4 w 21"/>
                  <a:gd name="T3" fmla="*/ 3 h 30"/>
                  <a:gd name="T4" fmla="*/ 4 w 21"/>
                  <a:gd name="T5" fmla="*/ 2 h 30"/>
                  <a:gd name="T6" fmla="*/ 4 w 21"/>
                  <a:gd name="T7" fmla="*/ 1 h 30"/>
                  <a:gd name="T8" fmla="*/ 3 w 21"/>
                  <a:gd name="T9" fmla="*/ 1 h 30"/>
                  <a:gd name="T10" fmla="*/ 3 w 21"/>
                  <a:gd name="T11" fmla="*/ 0 h 30"/>
                  <a:gd name="T12" fmla="*/ 2 w 21"/>
                  <a:gd name="T13" fmla="*/ 0 h 30"/>
                  <a:gd name="T14" fmla="*/ 1 w 21"/>
                  <a:gd name="T15" fmla="*/ 0 h 30"/>
                  <a:gd name="T16" fmla="*/ 1 w 21"/>
                  <a:gd name="T17" fmla="*/ 1 h 30"/>
                  <a:gd name="T18" fmla="*/ 1 w 21"/>
                  <a:gd name="T19" fmla="*/ 1 h 30"/>
                  <a:gd name="T20" fmla="*/ 0 w 21"/>
                  <a:gd name="T21" fmla="*/ 2 h 30"/>
                  <a:gd name="T22" fmla="*/ 0 w 21"/>
                  <a:gd name="T23" fmla="*/ 3 h 30"/>
                  <a:gd name="T24" fmla="*/ 0 w 21"/>
                  <a:gd name="T25" fmla="*/ 4 h 30"/>
                  <a:gd name="T26" fmla="*/ 0 w 21"/>
                  <a:gd name="T27" fmla="*/ 5 h 30"/>
                  <a:gd name="T28" fmla="*/ 1 w 21"/>
                  <a:gd name="T29" fmla="*/ 5 h 30"/>
                  <a:gd name="T30" fmla="*/ 1 w 21"/>
                  <a:gd name="T31" fmla="*/ 6 h 30"/>
                  <a:gd name="T32" fmla="*/ 2 w 21"/>
                  <a:gd name="T33" fmla="*/ 6 h 30"/>
                  <a:gd name="T34" fmla="*/ 2 w 21"/>
                  <a:gd name="T35" fmla="*/ 5 h 30"/>
                  <a:gd name="T36" fmla="*/ 3 w 21"/>
                  <a:gd name="T37" fmla="*/ 5 h 30"/>
                  <a:gd name="T38" fmla="*/ 4 w 21"/>
                  <a:gd name="T39" fmla="*/ 4 h 3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1"/>
                  <a:gd name="T61" fmla="*/ 0 h 30"/>
                  <a:gd name="T62" fmla="*/ 21 w 21"/>
                  <a:gd name="T63" fmla="*/ 30 h 3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1" h="30">
                    <a:moveTo>
                      <a:pt x="20" y="21"/>
                    </a:moveTo>
                    <a:lnTo>
                      <a:pt x="21" y="17"/>
                    </a:lnTo>
                    <a:lnTo>
                      <a:pt x="21" y="11"/>
                    </a:lnTo>
                    <a:lnTo>
                      <a:pt x="21" y="7"/>
                    </a:lnTo>
                    <a:lnTo>
                      <a:pt x="16" y="6"/>
                    </a:lnTo>
                    <a:lnTo>
                      <a:pt x="17" y="1"/>
                    </a:lnTo>
                    <a:lnTo>
                      <a:pt x="12" y="1"/>
                    </a:lnTo>
                    <a:lnTo>
                      <a:pt x="7" y="0"/>
                    </a:lnTo>
                    <a:lnTo>
                      <a:pt x="7" y="6"/>
                    </a:lnTo>
                    <a:lnTo>
                      <a:pt x="3" y="4"/>
                    </a:lnTo>
                    <a:lnTo>
                      <a:pt x="2" y="10"/>
                    </a:lnTo>
                    <a:lnTo>
                      <a:pt x="2" y="15"/>
                    </a:lnTo>
                    <a:lnTo>
                      <a:pt x="2" y="20"/>
                    </a:lnTo>
                    <a:lnTo>
                      <a:pt x="0" y="25"/>
                    </a:lnTo>
                    <a:lnTo>
                      <a:pt x="5" y="25"/>
                    </a:lnTo>
                    <a:lnTo>
                      <a:pt x="5" y="30"/>
                    </a:lnTo>
                    <a:lnTo>
                      <a:pt x="10" y="30"/>
                    </a:lnTo>
                    <a:lnTo>
                      <a:pt x="10" y="26"/>
                    </a:lnTo>
                    <a:lnTo>
                      <a:pt x="15" y="26"/>
                    </a:lnTo>
                    <a:lnTo>
                      <a:pt x="20"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223" name="Freeform 481">
                <a:extLst>
                  <a:ext uri="{FF2B5EF4-FFF2-40B4-BE49-F238E27FC236}">
                    <a16:creationId xmlns:a16="http://schemas.microsoft.com/office/drawing/2014/main" id="{226654CC-E5E9-4967-A3C3-A3D6A23279BA}"/>
                  </a:ext>
                </a:extLst>
              </p:cNvPr>
              <p:cNvSpPr>
                <a:spLocks/>
              </p:cNvSpPr>
              <p:nvPr/>
            </p:nvSpPr>
            <p:spPr bwMode="auto">
              <a:xfrm>
                <a:off x="4817" y="1125"/>
                <a:ext cx="4" cy="6"/>
              </a:xfrm>
              <a:custGeom>
                <a:avLst/>
                <a:gdLst>
                  <a:gd name="T0" fmla="*/ 4 w 21"/>
                  <a:gd name="T1" fmla="*/ 4 h 30"/>
                  <a:gd name="T2" fmla="*/ 4 w 21"/>
                  <a:gd name="T3" fmla="*/ 3 h 30"/>
                  <a:gd name="T4" fmla="*/ 4 w 21"/>
                  <a:gd name="T5" fmla="*/ 2 h 30"/>
                  <a:gd name="T6" fmla="*/ 4 w 21"/>
                  <a:gd name="T7" fmla="*/ 1 h 30"/>
                  <a:gd name="T8" fmla="*/ 3 w 21"/>
                  <a:gd name="T9" fmla="*/ 1 h 30"/>
                  <a:gd name="T10" fmla="*/ 3 w 21"/>
                  <a:gd name="T11" fmla="*/ 0 h 30"/>
                  <a:gd name="T12" fmla="*/ 2 w 21"/>
                  <a:gd name="T13" fmla="*/ 0 h 30"/>
                  <a:gd name="T14" fmla="*/ 1 w 21"/>
                  <a:gd name="T15" fmla="*/ 0 h 30"/>
                  <a:gd name="T16" fmla="*/ 1 w 21"/>
                  <a:gd name="T17" fmla="*/ 1 h 30"/>
                  <a:gd name="T18" fmla="*/ 1 w 21"/>
                  <a:gd name="T19" fmla="*/ 1 h 30"/>
                  <a:gd name="T20" fmla="*/ 0 w 21"/>
                  <a:gd name="T21" fmla="*/ 2 h 30"/>
                  <a:gd name="T22" fmla="*/ 0 w 21"/>
                  <a:gd name="T23" fmla="*/ 3 h 30"/>
                  <a:gd name="T24" fmla="*/ 0 w 21"/>
                  <a:gd name="T25" fmla="*/ 4 h 30"/>
                  <a:gd name="T26" fmla="*/ 0 w 21"/>
                  <a:gd name="T27" fmla="*/ 5 h 30"/>
                  <a:gd name="T28" fmla="*/ 1 w 21"/>
                  <a:gd name="T29" fmla="*/ 5 h 30"/>
                  <a:gd name="T30" fmla="*/ 1 w 21"/>
                  <a:gd name="T31" fmla="*/ 6 h 30"/>
                  <a:gd name="T32" fmla="*/ 2 w 21"/>
                  <a:gd name="T33" fmla="*/ 6 h 30"/>
                  <a:gd name="T34" fmla="*/ 2 w 21"/>
                  <a:gd name="T35" fmla="*/ 5 h 30"/>
                  <a:gd name="T36" fmla="*/ 3 w 21"/>
                  <a:gd name="T37" fmla="*/ 5 h 30"/>
                  <a:gd name="T38" fmla="*/ 4 w 21"/>
                  <a:gd name="T39" fmla="*/ 4 h 3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1"/>
                  <a:gd name="T61" fmla="*/ 0 h 30"/>
                  <a:gd name="T62" fmla="*/ 21 w 21"/>
                  <a:gd name="T63" fmla="*/ 30 h 3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1" h="30">
                    <a:moveTo>
                      <a:pt x="20" y="21"/>
                    </a:moveTo>
                    <a:lnTo>
                      <a:pt x="21" y="17"/>
                    </a:lnTo>
                    <a:lnTo>
                      <a:pt x="21" y="11"/>
                    </a:lnTo>
                    <a:lnTo>
                      <a:pt x="21" y="7"/>
                    </a:lnTo>
                    <a:lnTo>
                      <a:pt x="16" y="6"/>
                    </a:lnTo>
                    <a:lnTo>
                      <a:pt x="17" y="1"/>
                    </a:lnTo>
                    <a:lnTo>
                      <a:pt x="12" y="1"/>
                    </a:lnTo>
                    <a:lnTo>
                      <a:pt x="7" y="0"/>
                    </a:lnTo>
                    <a:lnTo>
                      <a:pt x="7" y="6"/>
                    </a:lnTo>
                    <a:lnTo>
                      <a:pt x="3" y="4"/>
                    </a:lnTo>
                    <a:lnTo>
                      <a:pt x="2" y="10"/>
                    </a:lnTo>
                    <a:lnTo>
                      <a:pt x="2" y="15"/>
                    </a:lnTo>
                    <a:lnTo>
                      <a:pt x="2" y="20"/>
                    </a:lnTo>
                    <a:lnTo>
                      <a:pt x="0" y="25"/>
                    </a:lnTo>
                    <a:lnTo>
                      <a:pt x="5" y="25"/>
                    </a:lnTo>
                    <a:lnTo>
                      <a:pt x="5" y="30"/>
                    </a:lnTo>
                    <a:lnTo>
                      <a:pt x="10" y="30"/>
                    </a:lnTo>
                    <a:lnTo>
                      <a:pt x="10" y="26"/>
                    </a:lnTo>
                    <a:lnTo>
                      <a:pt x="15" y="26"/>
                    </a:lnTo>
                    <a:lnTo>
                      <a:pt x="20"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224" name="Freeform 482">
                <a:extLst>
                  <a:ext uri="{FF2B5EF4-FFF2-40B4-BE49-F238E27FC236}">
                    <a16:creationId xmlns:a16="http://schemas.microsoft.com/office/drawing/2014/main" id="{7629A5E8-74D0-4079-9E69-75E5DC722504}"/>
                  </a:ext>
                </a:extLst>
              </p:cNvPr>
              <p:cNvSpPr>
                <a:spLocks/>
              </p:cNvSpPr>
              <p:nvPr/>
            </p:nvSpPr>
            <p:spPr bwMode="auto">
              <a:xfrm>
                <a:off x="4791" y="1059"/>
                <a:ext cx="13" cy="19"/>
              </a:xfrm>
              <a:custGeom>
                <a:avLst/>
                <a:gdLst>
                  <a:gd name="T0" fmla="*/ 13 w 64"/>
                  <a:gd name="T1" fmla="*/ 10 h 96"/>
                  <a:gd name="T2" fmla="*/ 13 w 64"/>
                  <a:gd name="T3" fmla="*/ 9 h 96"/>
                  <a:gd name="T4" fmla="*/ 13 w 64"/>
                  <a:gd name="T5" fmla="*/ 7 h 96"/>
                  <a:gd name="T6" fmla="*/ 12 w 64"/>
                  <a:gd name="T7" fmla="*/ 5 h 96"/>
                  <a:gd name="T8" fmla="*/ 12 w 64"/>
                  <a:gd name="T9" fmla="*/ 4 h 96"/>
                  <a:gd name="T10" fmla="*/ 11 w 64"/>
                  <a:gd name="T11" fmla="*/ 3 h 96"/>
                  <a:gd name="T12" fmla="*/ 11 w 64"/>
                  <a:gd name="T13" fmla="*/ 2 h 96"/>
                  <a:gd name="T14" fmla="*/ 10 w 64"/>
                  <a:gd name="T15" fmla="*/ 1 h 96"/>
                  <a:gd name="T16" fmla="*/ 9 w 64"/>
                  <a:gd name="T17" fmla="*/ 1 h 96"/>
                  <a:gd name="T18" fmla="*/ 8 w 64"/>
                  <a:gd name="T19" fmla="*/ 0 h 96"/>
                  <a:gd name="T20" fmla="*/ 7 w 64"/>
                  <a:gd name="T21" fmla="*/ 0 h 96"/>
                  <a:gd name="T22" fmla="*/ 6 w 64"/>
                  <a:gd name="T23" fmla="*/ 1 h 96"/>
                  <a:gd name="T24" fmla="*/ 5 w 64"/>
                  <a:gd name="T25" fmla="*/ 1 h 96"/>
                  <a:gd name="T26" fmla="*/ 4 w 64"/>
                  <a:gd name="T27" fmla="*/ 2 h 96"/>
                  <a:gd name="T28" fmla="*/ 3 w 64"/>
                  <a:gd name="T29" fmla="*/ 2 h 96"/>
                  <a:gd name="T30" fmla="*/ 2 w 64"/>
                  <a:gd name="T31" fmla="*/ 3 h 96"/>
                  <a:gd name="T32" fmla="*/ 2 w 64"/>
                  <a:gd name="T33" fmla="*/ 4 h 96"/>
                  <a:gd name="T34" fmla="*/ 1 w 64"/>
                  <a:gd name="T35" fmla="*/ 6 h 96"/>
                  <a:gd name="T36" fmla="*/ 0 w 64"/>
                  <a:gd name="T37" fmla="*/ 7 h 96"/>
                  <a:gd name="T38" fmla="*/ 0 w 64"/>
                  <a:gd name="T39" fmla="*/ 9 h 96"/>
                  <a:gd name="T40" fmla="*/ 0 w 64"/>
                  <a:gd name="T41" fmla="*/ 9 h 96"/>
                  <a:gd name="T42" fmla="*/ 0 w 64"/>
                  <a:gd name="T43" fmla="*/ 11 h 96"/>
                  <a:gd name="T44" fmla="*/ 0 w 64"/>
                  <a:gd name="T45" fmla="*/ 12 h 96"/>
                  <a:gd name="T46" fmla="*/ 1 w 64"/>
                  <a:gd name="T47" fmla="*/ 13 h 96"/>
                  <a:gd name="T48" fmla="*/ 1 w 64"/>
                  <a:gd name="T49" fmla="*/ 14 h 96"/>
                  <a:gd name="T50" fmla="*/ 1 w 64"/>
                  <a:gd name="T51" fmla="*/ 17 h 96"/>
                  <a:gd name="T52" fmla="*/ 2 w 64"/>
                  <a:gd name="T53" fmla="*/ 17 h 96"/>
                  <a:gd name="T54" fmla="*/ 3 w 64"/>
                  <a:gd name="T55" fmla="*/ 18 h 96"/>
                  <a:gd name="T56" fmla="*/ 4 w 64"/>
                  <a:gd name="T57" fmla="*/ 19 h 96"/>
                  <a:gd name="T58" fmla="*/ 5 w 64"/>
                  <a:gd name="T59" fmla="*/ 19 h 96"/>
                  <a:gd name="T60" fmla="*/ 6 w 64"/>
                  <a:gd name="T61" fmla="*/ 19 h 96"/>
                  <a:gd name="T62" fmla="*/ 7 w 64"/>
                  <a:gd name="T63" fmla="*/ 19 h 96"/>
                  <a:gd name="T64" fmla="*/ 8 w 64"/>
                  <a:gd name="T65" fmla="*/ 18 h 96"/>
                  <a:gd name="T66" fmla="*/ 9 w 64"/>
                  <a:gd name="T67" fmla="*/ 18 h 96"/>
                  <a:gd name="T68" fmla="*/ 10 w 64"/>
                  <a:gd name="T69" fmla="*/ 17 h 96"/>
                  <a:gd name="T70" fmla="*/ 11 w 64"/>
                  <a:gd name="T71" fmla="*/ 16 h 96"/>
                  <a:gd name="T72" fmla="*/ 11 w 64"/>
                  <a:gd name="T73" fmla="*/ 15 h 96"/>
                  <a:gd name="T74" fmla="*/ 12 w 64"/>
                  <a:gd name="T75" fmla="*/ 14 h 96"/>
                  <a:gd name="T76" fmla="*/ 13 w 64"/>
                  <a:gd name="T77" fmla="*/ 12 h 96"/>
                  <a:gd name="T78" fmla="*/ 13 w 64"/>
                  <a:gd name="T79" fmla="*/ 11 h 96"/>
                  <a:gd name="T80" fmla="*/ 13 w 64"/>
                  <a:gd name="T81" fmla="*/ 10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96"/>
                  <a:gd name="T125" fmla="*/ 64 w 64"/>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96">
                    <a:moveTo>
                      <a:pt x="63" y="48"/>
                    </a:moveTo>
                    <a:lnTo>
                      <a:pt x="63" y="43"/>
                    </a:lnTo>
                    <a:lnTo>
                      <a:pt x="64" y="33"/>
                    </a:lnTo>
                    <a:lnTo>
                      <a:pt x="59" y="27"/>
                    </a:lnTo>
                    <a:lnTo>
                      <a:pt x="61" y="22"/>
                    </a:lnTo>
                    <a:lnTo>
                      <a:pt x="56" y="17"/>
                    </a:lnTo>
                    <a:lnTo>
                      <a:pt x="52" y="11"/>
                    </a:lnTo>
                    <a:lnTo>
                      <a:pt x="47" y="7"/>
                    </a:lnTo>
                    <a:lnTo>
                      <a:pt x="42" y="6"/>
                    </a:lnTo>
                    <a:lnTo>
                      <a:pt x="38" y="1"/>
                    </a:lnTo>
                    <a:lnTo>
                      <a:pt x="33" y="0"/>
                    </a:lnTo>
                    <a:lnTo>
                      <a:pt x="29" y="4"/>
                    </a:lnTo>
                    <a:lnTo>
                      <a:pt x="24" y="4"/>
                    </a:lnTo>
                    <a:lnTo>
                      <a:pt x="19" y="9"/>
                    </a:lnTo>
                    <a:lnTo>
                      <a:pt x="14" y="9"/>
                    </a:lnTo>
                    <a:lnTo>
                      <a:pt x="9" y="13"/>
                    </a:lnTo>
                    <a:lnTo>
                      <a:pt x="9" y="18"/>
                    </a:lnTo>
                    <a:lnTo>
                      <a:pt x="3" y="28"/>
                    </a:lnTo>
                    <a:lnTo>
                      <a:pt x="2" y="33"/>
                    </a:lnTo>
                    <a:lnTo>
                      <a:pt x="2" y="43"/>
                    </a:lnTo>
                    <a:lnTo>
                      <a:pt x="1" y="47"/>
                    </a:lnTo>
                    <a:lnTo>
                      <a:pt x="0" y="58"/>
                    </a:lnTo>
                    <a:lnTo>
                      <a:pt x="0" y="63"/>
                    </a:lnTo>
                    <a:lnTo>
                      <a:pt x="4" y="68"/>
                    </a:lnTo>
                    <a:lnTo>
                      <a:pt x="3" y="73"/>
                    </a:lnTo>
                    <a:lnTo>
                      <a:pt x="7" y="84"/>
                    </a:lnTo>
                    <a:lnTo>
                      <a:pt x="12" y="84"/>
                    </a:lnTo>
                    <a:lnTo>
                      <a:pt x="17" y="89"/>
                    </a:lnTo>
                    <a:lnTo>
                      <a:pt x="20" y="95"/>
                    </a:lnTo>
                    <a:lnTo>
                      <a:pt x="26" y="95"/>
                    </a:lnTo>
                    <a:lnTo>
                      <a:pt x="30" y="96"/>
                    </a:lnTo>
                    <a:lnTo>
                      <a:pt x="35" y="96"/>
                    </a:lnTo>
                    <a:lnTo>
                      <a:pt x="40" y="91"/>
                    </a:lnTo>
                    <a:lnTo>
                      <a:pt x="45" y="91"/>
                    </a:lnTo>
                    <a:lnTo>
                      <a:pt x="49" y="87"/>
                    </a:lnTo>
                    <a:lnTo>
                      <a:pt x="55" y="82"/>
                    </a:lnTo>
                    <a:lnTo>
                      <a:pt x="55" y="78"/>
                    </a:lnTo>
                    <a:lnTo>
                      <a:pt x="61" y="73"/>
                    </a:lnTo>
                    <a:lnTo>
                      <a:pt x="62" y="63"/>
                    </a:lnTo>
                    <a:lnTo>
                      <a:pt x="62" y="58"/>
                    </a:lnTo>
                    <a:lnTo>
                      <a:pt x="63" y="48"/>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225" name="Freeform 483">
                <a:extLst>
                  <a:ext uri="{FF2B5EF4-FFF2-40B4-BE49-F238E27FC236}">
                    <a16:creationId xmlns:a16="http://schemas.microsoft.com/office/drawing/2014/main" id="{656B8D7C-8996-41D6-BD9F-1A180EE18EE0}"/>
                  </a:ext>
                </a:extLst>
              </p:cNvPr>
              <p:cNvSpPr>
                <a:spLocks/>
              </p:cNvSpPr>
              <p:nvPr/>
            </p:nvSpPr>
            <p:spPr bwMode="auto">
              <a:xfrm>
                <a:off x="4791" y="1059"/>
                <a:ext cx="13" cy="19"/>
              </a:xfrm>
              <a:custGeom>
                <a:avLst/>
                <a:gdLst>
                  <a:gd name="T0" fmla="*/ 13 w 64"/>
                  <a:gd name="T1" fmla="*/ 10 h 96"/>
                  <a:gd name="T2" fmla="*/ 13 w 64"/>
                  <a:gd name="T3" fmla="*/ 9 h 96"/>
                  <a:gd name="T4" fmla="*/ 13 w 64"/>
                  <a:gd name="T5" fmla="*/ 7 h 96"/>
                  <a:gd name="T6" fmla="*/ 12 w 64"/>
                  <a:gd name="T7" fmla="*/ 5 h 96"/>
                  <a:gd name="T8" fmla="*/ 12 w 64"/>
                  <a:gd name="T9" fmla="*/ 4 h 96"/>
                  <a:gd name="T10" fmla="*/ 11 w 64"/>
                  <a:gd name="T11" fmla="*/ 3 h 96"/>
                  <a:gd name="T12" fmla="*/ 11 w 64"/>
                  <a:gd name="T13" fmla="*/ 2 h 96"/>
                  <a:gd name="T14" fmla="*/ 10 w 64"/>
                  <a:gd name="T15" fmla="*/ 1 h 96"/>
                  <a:gd name="T16" fmla="*/ 9 w 64"/>
                  <a:gd name="T17" fmla="*/ 1 h 96"/>
                  <a:gd name="T18" fmla="*/ 8 w 64"/>
                  <a:gd name="T19" fmla="*/ 0 h 96"/>
                  <a:gd name="T20" fmla="*/ 7 w 64"/>
                  <a:gd name="T21" fmla="*/ 0 h 96"/>
                  <a:gd name="T22" fmla="*/ 6 w 64"/>
                  <a:gd name="T23" fmla="*/ 1 h 96"/>
                  <a:gd name="T24" fmla="*/ 5 w 64"/>
                  <a:gd name="T25" fmla="*/ 1 h 96"/>
                  <a:gd name="T26" fmla="*/ 4 w 64"/>
                  <a:gd name="T27" fmla="*/ 2 h 96"/>
                  <a:gd name="T28" fmla="*/ 3 w 64"/>
                  <a:gd name="T29" fmla="*/ 2 h 96"/>
                  <a:gd name="T30" fmla="*/ 2 w 64"/>
                  <a:gd name="T31" fmla="*/ 3 h 96"/>
                  <a:gd name="T32" fmla="*/ 2 w 64"/>
                  <a:gd name="T33" fmla="*/ 4 h 96"/>
                  <a:gd name="T34" fmla="*/ 1 w 64"/>
                  <a:gd name="T35" fmla="*/ 6 h 96"/>
                  <a:gd name="T36" fmla="*/ 0 w 64"/>
                  <a:gd name="T37" fmla="*/ 7 h 96"/>
                  <a:gd name="T38" fmla="*/ 0 w 64"/>
                  <a:gd name="T39" fmla="*/ 9 h 96"/>
                  <a:gd name="T40" fmla="*/ 0 w 64"/>
                  <a:gd name="T41" fmla="*/ 9 h 96"/>
                  <a:gd name="T42" fmla="*/ 0 w 64"/>
                  <a:gd name="T43" fmla="*/ 11 h 96"/>
                  <a:gd name="T44" fmla="*/ 0 w 64"/>
                  <a:gd name="T45" fmla="*/ 12 h 96"/>
                  <a:gd name="T46" fmla="*/ 1 w 64"/>
                  <a:gd name="T47" fmla="*/ 13 h 96"/>
                  <a:gd name="T48" fmla="*/ 1 w 64"/>
                  <a:gd name="T49" fmla="*/ 14 h 96"/>
                  <a:gd name="T50" fmla="*/ 1 w 64"/>
                  <a:gd name="T51" fmla="*/ 17 h 96"/>
                  <a:gd name="T52" fmla="*/ 2 w 64"/>
                  <a:gd name="T53" fmla="*/ 17 h 96"/>
                  <a:gd name="T54" fmla="*/ 3 w 64"/>
                  <a:gd name="T55" fmla="*/ 18 h 96"/>
                  <a:gd name="T56" fmla="*/ 4 w 64"/>
                  <a:gd name="T57" fmla="*/ 19 h 96"/>
                  <a:gd name="T58" fmla="*/ 5 w 64"/>
                  <a:gd name="T59" fmla="*/ 19 h 96"/>
                  <a:gd name="T60" fmla="*/ 6 w 64"/>
                  <a:gd name="T61" fmla="*/ 19 h 96"/>
                  <a:gd name="T62" fmla="*/ 7 w 64"/>
                  <a:gd name="T63" fmla="*/ 19 h 96"/>
                  <a:gd name="T64" fmla="*/ 8 w 64"/>
                  <a:gd name="T65" fmla="*/ 18 h 96"/>
                  <a:gd name="T66" fmla="*/ 9 w 64"/>
                  <a:gd name="T67" fmla="*/ 18 h 96"/>
                  <a:gd name="T68" fmla="*/ 10 w 64"/>
                  <a:gd name="T69" fmla="*/ 17 h 96"/>
                  <a:gd name="T70" fmla="*/ 11 w 64"/>
                  <a:gd name="T71" fmla="*/ 16 h 96"/>
                  <a:gd name="T72" fmla="*/ 11 w 64"/>
                  <a:gd name="T73" fmla="*/ 15 h 96"/>
                  <a:gd name="T74" fmla="*/ 12 w 64"/>
                  <a:gd name="T75" fmla="*/ 14 h 96"/>
                  <a:gd name="T76" fmla="*/ 13 w 64"/>
                  <a:gd name="T77" fmla="*/ 12 h 96"/>
                  <a:gd name="T78" fmla="*/ 13 w 64"/>
                  <a:gd name="T79" fmla="*/ 11 h 96"/>
                  <a:gd name="T80" fmla="*/ 13 w 64"/>
                  <a:gd name="T81" fmla="*/ 10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96"/>
                  <a:gd name="T125" fmla="*/ 64 w 64"/>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96">
                    <a:moveTo>
                      <a:pt x="63" y="48"/>
                    </a:moveTo>
                    <a:lnTo>
                      <a:pt x="63" y="43"/>
                    </a:lnTo>
                    <a:lnTo>
                      <a:pt x="64" y="33"/>
                    </a:lnTo>
                    <a:lnTo>
                      <a:pt x="59" y="27"/>
                    </a:lnTo>
                    <a:lnTo>
                      <a:pt x="61" y="22"/>
                    </a:lnTo>
                    <a:lnTo>
                      <a:pt x="56" y="17"/>
                    </a:lnTo>
                    <a:lnTo>
                      <a:pt x="52" y="11"/>
                    </a:lnTo>
                    <a:lnTo>
                      <a:pt x="47" y="7"/>
                    </a:lnTo>
                    <a:lnTo>
                      <a:pt x="42" y="6"/>
                    </a:lnTo>
                    <a:lnTo>
                      <a:pt x="38" y="1"/>
                    </a:lnTo>
                    <a:lnTo>
                      <a:pt x="33" y="0"/>
                    </a:lnTo>
                    <a:lnTo>
                      <a:pt x="29" y="4"/>
                    </a:lnTo>
                    <a:lnTo>
                      <a:pt x="24" y="4"/>
                    </a:lnTo>
                    <a:lnTo>
                      <a:pt x="19" y="9"/>
                    </a:lnTo>
                    <a:lnTo>
                      <a:pt x="14" y="9"/>
                    </a:lnTo>
                    <a:lnTo>
                      <a:pt x="9" y="13"/>
                    </a:lnTo>
                    <a:lnTo>
                      <a:pt x="9" y="18"/>
                    </a:lnTo>
                    <a:lnTo>
                      <a:pt x="3" y="28"/>
                    </a:lnTo>
                    <a:lnTo>
                      <a:pt x="2" y="33"/>
                    </a:lnTo>
                    <a:lnTo>
                      <a:pt x="2" y="43"/>
                    </a:lnTo>
                    <a:lnTo>
                      <a:pt x="1" y="47"/>
                    </a:lnTo>
                    <a:lnTo>
                      <a:pt x="0" y="58"/>
                    </a:lnTo>
                    <a:lnTo>
                      <a:pt x="0" y="63"/>
                    </a:lnTo>
                    <a:lnTo>
                      <a:pt x="4" y="68"/>
                    </a:lnTo>
                    <a:lnTo>
                      <a:pt x="3" y="73"/>
                    </a:lnTo>
                    <a:lnTo>
                      <a:pt x="7" y="84"/>
                    </a:lnTo>
                    <a:lnTo>
                      <a:pt x="12" y="84"/>
                    </a:lnTo>
                    <a:lnTo>
                      <a:pt x="17" y="89"/>
                    </a:lnTo>
                    <a:lnTo>
                      <a:pt x="20" y="95"/>
                    </a:lnTo>
                    <a:lnTo>
                      <a:pt x="26" y="95"/>
                    </a:lnTo>
                    <a:lnTo>
                      <a:pt x="30" y="96"/>
                    </a:lnTo>
                    <a:lnTo>
                      <a:pt x="35" y="96"/>
                    </a:lnTo>
                    <a:lnTo>
                      <a:pt x="40" y="91"/>
                    </a:lnTo>
                    <a:lnTo>
                      <a:pt x="45" y="91"/>
                    </a:lnTo>
                    <a:lnTo>
                      <a:pt x="49" y="87"/>
                    </a:lnTo>
                    <a:lnTo>
                      <a:pt x="55" y="82"/>
                    </a:lnTo>
                    <a:lnTo>
                      <a:pt x="55" y="78"/>
                    </a:lnTo>
                    <a:lnTo>
                      <a:pt x="61" y="73"/>
                    </a:lnTo>
                    <a:lnTo>
                      <a:pt x="62" y="63"/>
                    </a:lnTo>
                    <a:lnTo>
                      <a:pt x="62" y="58"/>
                    </a:lnTo>
                    <a:lnTo>
                      <a:pt x="63" y="48"/>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226" name="Freeform 484">
                <a:extLst>
                  <a:ext uri="{FF2B5EF4-FFF2-40B4-BE49-F238E27FC236}">
                    <a16:creationId xmlns:a16="http://schemas.microsoft.com/office/drawing/2014/main" id="{DE9BB131-0037-4FCD-B198-4928F6E2C47A}"/>
                  </a:ext>
                </a:extLst>
              </p:cNvPr>
              <p:cNvSpPr>
                <a:spLocks/>
              </p:cNvSpPr>
              <p:nvPr/>
            </p:nvSpPr>
            <p:spPr bwMode="auto">
              <a:xfrm>
                <a:off x="4805" y="1026"/>
                <a:ext cx="4" cy="5"/>
              </a:xfrm>
              <a:custGeom>
                <a:avLst/>
                <a:gdLst>
                  <a:gd name="T0" fmla="*/ 4 w 20"/>
                  <a:gd name="T1" fmla="*/ 4 h 26"/>
                  <a:gd name="T2" fmla="*/ 4 w 20"/>
                  <a:gd name="T3" fmla="*/ 3 h 26"/>
                  <a:gd name="T4" fmla="*/ 4 w 20"/>
                  <a:gd name="T5" fmla="*/ 2 h 26"/>
                  <a:gd name="T6" fmla="*/ 4 w 20"/>
                  <a:gd name="T7" fmla="*/ 1 h 26"/>
                  <a:gd name="T8" fmla="*/ 3 w 20"/>
                  <a:gd name="T9" fmla="*/ 0 h 26"/>
                  <a:gd name="T10" fmla="*/ 2 w 20"/>
                  <a:gd name="T11" fmla="*/ 0 h 26"/>
                  <a:gd name="T12" fmla="*/ 1 w 20"/>
                  <a:gd name="T13" fmla="*/ 0 h 26"/>
                  <a:gd name="T14" fmla="*/ 1 w 20"/>
                  <a:gd name="T15" fmla="*/ 1 h 26"/>
                  <a:gd name="T16" fmla="*/ 0 w 20"/>
                  <a:gd name="T17" fmla="*/ 1 h 26"/>
                  <a:gd name="T18" fmla="*/ 0 w 20"/>
                  <a:gd name="T19" fmla="*/ 2 h 26"/>
                  <a:gd name="T20" fmla="*/ 0 w 20"/>
                  <a:gd name="T21" fmla="*/ 3 h 26"/>
                  <a:gd name="T22" fmla="*/ 0 w 20"/>
                  <a:gd name="T23" fmla="*/ 4 h 26"/>
                  <a:gd name="T24" fmla="*/ 0 w 20"/>
                  <a:gd name="T25" fmla="*/ 5 h 26"/>
                  <a:gd name="T26" fmla="*/ 1 w 20"/>
                  <a:gd name="T27" fmla="*/ 5 h 26"/>
                  <a:gd name="T28" fmla="*/ 2 w 20"/>
                  <a:gd name="T29" fmla="*/ 5 h 26"/>
                  <a:gd name="T30" fmla="*/ 3 w 20"/>
                  <a:gd name="T31" fmla="*/ 5 h 26"/>
                  <a:gd name="T32" fmla="*/ 3 w 20"/>
                  <a:gd name="T33" fmla="*/ 4 h 26"/>
                  <a:gd name="T34" fmla="*/ 4 w 20"/>
                  <a:gd name="T35" fmla="*/ 4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6"/>
                  <a:gd name="T56" fmla="*/ 20 w 2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6">
                    <a:moveTo>
                      <a:pt x="19" y="21"/>
                    </a:moveTo>
                    <a:lnTo>
                      <a:pt x="19" y="15"/>
                    </a:lnTo>
                    <a:lnTo>
                      <a:pt x="20" y="11"/>
                    </a:lnTo>
                    <a:lnTo>
                      <a:pt x="20" y="5"/>
                    </a:lnTo>
                    <a:lnTo>
                      <a:pt x="16" y="1"/>
                    </a:lnTo>
                    <a:lnTo>
                      <a:pt x="11" y="0"/>
                    </a:lnTo>
                    <a:lnTo>
                      <a:pt x="7" y="0"/>
                    </a:lnTo>
                    <a:lnTo>
                      <a:pt x="7" y="4"/>
                    </a:lnTo>
                    <a:lnTo>
                      <a:pt x="1" y="4"/>
                    </a:lnTo>
                    <a:lnTo>
                      <a:pt x="1" y="9"/>
                    </a:lnTo>
                    <a:lnTo>
                      <a:pt x="1" y="14"/>
                    </a:lnTo>
                    <a:lnTo>
                      <a:pt x="0" y="19"/>
                    </a:lnTo>
                    <a:lnTo>
                      <a:pt x="0" y="25"/>
                    </a:lnTo>
                    <a:lnTo>
                      <a:pt x="4" y="25"/>
                    </a:lnTo>
                    <a:lnTo>
                      <a:pt x="9" y="25"/>
                    </a:lnTo>
                    <a:lnTo>
                      <a:pt x="13" y="26"/>
                    </a:lnTo>
                    <a:lnTo>
                      <a:pt x="14" y="20"/>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227" name="Freeform 485">
                <a:extLst>
                  <a:ext uri="{FF2B5EF4-FFF2-40B4-BE49-F238E27FC236}">
                    <a16:creationId xmlns:a16="http://schemas.microsoft.com/office/drawing/2014/main" id="{87FA5147-7124-4DC3-B159-9348EA12CB2B}"/>
                  </a:ext>
                </a:extLst>
              </p:cNvPr>
              <p:cNvSpPr>
                <a:spLocks/>
              </p:cNvSpPr>
              <p:nvPr/>
            </p:nvSpPr>
            <p:spPr bwMode="auto">
              <a:xfrm>
                <a:off x="4805" y="1026"/>
                <a:ext cx="4" cy="5"/>
              </a:xfrm>
              <a:custGeom>
                <a:avLst/>
                <a:gdLst>
                  <a:gd name="T0" fmla="*/ 4 w 20"/>
                  <a:gd name="T1" fmla="*/ 4 h 26"/>
                  <a:gd name="T2" fmla="*/ 4 w 20"/>
                  <a:gd name="T3" fmla="*/ 3 h 26"/>
                  <a:gd name="T4" fmla="*/ 4 w 20"/>
                  <a:gd name="T5" fmla="*/ 2 h 26"/>
                  <a:gd name="T6" fmla="*/ 4 w 20"/>
                  <a:gd name="T7" fmla="*/ 1 h 26"/>
                  <a:gd name="T8" fmla="*/ 3 w 20"/>
                  <a:gd name="T9" fmla="*/ 0 h 26"/>
                  <a:gd name="T10" fmla="*/ 2 w 20"/>
                  <a:gd name="T11" fmla="*/ 0 h 26"/>
                  <a:gd name="T12" fmla="*/ 1 w 20"/>
                  <a:gd name="T13" fmla="*/ 0 h 26"/>
                  <a:gd name="T14" fmla="*/ 1 w 20"/>
                  <a:gd name="T15" fmla="*/ 1 h 26"/>
                  <a:gd name="T16" fmla="*/ 0 w 20"/>
                  <a:gd name="T17" fmla="*/ 1 h 26"/>
                  <a:gd name="T18" fmla="*/ 0 w 20"/>
                  <a:gd name="T19" fmla="*/ 2 h 26"/>
                  <a:gd name="T20" fmla="*/ 0 w 20"/>
                  <a:gd name="T21" fmla="*/ 3 h 26"/>
                  <a:gd name="T22" fmla="*/ 0 w 20"/>
                  <a:gd name="T23" fmla="*/ 4 h 26"/>
                  <a:gd name="T24" fmla="*/ 0 w 20"/>
                  <a:gd name="T25" fmla="*/ 5 h 26"/>
                  <a:gd name="T26" fmla="*/ 1 w 20"/>
                  <a:gd name="T27" fmla="*/ 5 h 26"/>
                  <a:gd name="T28" fmla="*/ 2 w 20"/>
                  <a:gd name="T29" fmla="*/ 5 h 26"/>
                  <a:gd name="T30" fmla="*/ 3 w 20"/>
                  <a:gd name="T31" fmla="*/ 5 h 26"/>
                  <a:gd name="T32" fmla="*/ 3 w 20"/>
                  <a:gd name="T33" fmla="*/ 4 h 26"/>
                  <a:gd name="T34" fmla="*/ 4 w 20"/>
                  <a:gd name="T35" fmla="*/ 4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6"/>
                  <a:gd name="T56" fmla="*/ 20 w 2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6">
                    <a:moveTo>
                      <a:pt x="19" y="21"/>
                    </a:moveTo>
                    <a:lnTo>
                      <a:pt x="19" y="15"/>
                    </a:lnTo>
                    <a:lnTo>
                      <a:pt x="20" y="11"/>
                    </a:lnTo>
                    <a:lnTo>
                      <a:pt x="20" y="5"/>
                    </a:lnTo>
                    <a:lnTo>
                      <a:pt x="16" y="1"/>
                    </a:lnTo>
                    <a:lnTo>
                      <a:pt x="11" y="0"/>
                    </a:lnTo>
                    <a:lnTo>
                      <a:pt x="7" y="0"/>
                    </a:lnTo>
                    <a:lnTo>
                      <a:pt x="7" y="4"/>
                    </a:lnTo>
                    <a:lnTo>
                      <a:pt x="1" y="4"/>
                    </a:lnTo>
                    <a:lnTo>
                      <a:pt x="1" y="9"/>
                    </a:lnTo>
                    <a:lnTo>
                      <a:pt x="1" y="14"/>
                    </a:lnTo>
                    <a:lnTo>
                      <a:pt x="0" y="19"/>
                    </a:lnTo>
                    <a:lnTo>
                      <a:pt x="0" y="25"/>
                    </a:lnTo>
                    <a:lnTo>
                      <a:pt x="4" y="25"/>
                    </a:lnTo>
                    <a:lnTo>
                      <a:pt x="9" y="25"/>
                    </a:lnTo>
                    <a:lnTo>
                      <a:pt x="13" y="26"/>
                    </a:lnTo>
                    <a:lnTo>
                      <a:pt x="14" y="20"/>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228" name="Freeform 486">
                <a:extLst>
                  <a:ext uri="{FF2B5EF4-FFF2-40B4-BE49-F238E27FC236}">
                    <a16:creationId xmlns:a16="http://schemas.microsoft.com/office/drawing/2014/main" id="{D9869A22-8612-4F56-B94E-B42B8FAD8798}"/>
                  </a:ext>
                </a:extLst>
              </p:cNvPr>
              <p:cNvSpPr>
                <a:spLocks/>
              </p:cNvSpPr>
              <p:nvPr/>
            </p:nvSpPr>
            <p:spPr bwMode="auto">
              <a:xfrm>
                <a:off x="4821" y="1071"/>
                <a:ext cx="5" cy="6"/>
              </a:xfrm>
              <a:custGeom>
                <a:avLst/>
                <a:gdLst>
                  <a:gd name="T0" fmla="*/ 5 w 24"/>
                  <a:gd name="T1" fmla="*/ 5 h 26"/>
                  <a:gd name="T2" fmla="*/ 5 w 24"/>
                  <a:gd name="T3" fmla="*/ 4 h 26"/>
                  <a:gd name="T4" fmla="*/ 5 w 24"/>
                  <a:gd name="T5" fmla="*/ 3 h 26"/>
                  <a:gd name="T6" fmla="*/ 5 w 24"/>
                  <a:gd name="T7" fmla="*/ 2 h 26"/>
                  <a:gd name="T8" fmla="*/ 4 w 24"/>
                  <a:gd name="T9" fmla="*/ 0 h 26"/>
                  <a:gd name="T10" fmla="*/ 3 w 24"/>
                  <a:gd name="T11" fmla="*/ 0 h 26"/>
                  <a:gd name="T12" fmla="*/ 2 w 24"/>
                  <a:gd name="T13" fmla="*/ 0 h 26"/>
                  <a:gd name="T14" fmla="*/ 2 w 24"/>
                  <a:gd name="T15" fmla="*/ 1 h 26"/>
                  <a:gd name="T16" fmla="*/ 1 w 24"/>
                  <a:gd name="T17" fmla="*/ 1 h 26"/>
                  <a:gd name="T18" fmla="*/ 1 w 24"/>
                  <a:gd name="T19" fmla="*/ 2 h 26"/>
                  <a:gd name="T20" fmla="*/ 1 w 24"/>
                  <a:gd name="T21" fmla="*/ 3 h 26"/>
                  <a:gd name="T22" fmla="*/ 0 w 24"/>
                  <a:gd name="T23" fmla="*/ 3 h 26"/>
                  <a:gd name="T24" fmla="*/ 1 w 24"/>
                  <a:gd name="T25" fmla="*/ 5 h 26"/>
                  <a:gd name="T26" fmla="*/ 1 w 24"/>
                  <a:gd name="T27" fmla="*/ 6 h 26"/>
                  <a:gd name="T28" fmla="*/ 2 w 24"/>
                  <a:gd name="T29" fmla="*/ 6 h 26"/>
                  <a:gd name="T30" fmla="*/ 3 w 24"/>
                  <a:gd name="T31" fmla="*/ 6 h 26"/>
                  <a:gd name="T32" fmla="*/ 4 w 24"/>
                  <a:gd name="T33" fmla="*/ 6 h 26"/>
                  <a:gd name="T34" fmla="*/ 4 w 24"/>
                  <a:gd name="T35" fmla="*/ 5 h 26"/>
                  <a:gd name="T36" fmla="*/ 5 w 24"/>
                  <a:gd name="T37" fmla="*/ 5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4"/>
                  <a:gd name="T58" fmla="*/ 0 h 26"/>
                  <a:gd name="T59" fmla="*/ 24 w 24"/>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4" h="26">
                    <a:moveTo>
                      <a:pt x="23" y="21"/>
                    </a:moveTo>
                    <a:lnTo>
                      <a:pt x="23" y="17"/>
                    </a:lnTo>
                    <a:lnTo>
                      <a:pt x="24" y="11"/>
                    </a:lnTo>
                    <a:lnTo>
                      <a:pt x="24" y="7"/>
                    </a:lnTo>
                    <a:lnTo>
                      <a:pt x="19" y="1"/>
                    </a:lnTo>
                    <a:lnTo>
                      <a:pt x="15" y="1"/>
                    </a:lnTo>
                    <a:lnTo>
                      <a:pt x="10" y="0"/>
                    </a:lnTo>
                    <a:lnTo>
                      <a:pt x="10" y="6"/>
                    </a:lnTo>
                    <a:lnTo>
                      <a:pt x="6" y="4"/>
                    </a:lnTo>
                    <a:lnTo>
                      <a:pt x="4" y="10"/>
                    </a:lnTo>
                    <a:lnTo>
                      <a:pt x="4" y="15"/>
                    </a:lnTo>
                    <a:lnTo>
                      <a:pt x="0" y="15"/>
                    </a:lnTo>
                    <a:lnTo>
                      <a:pt x="3" y="20"/>
                    </a:lnTo>
                    <a:lnTo>
                      <a:pt x="3" y="25"/>
                    </a:lnTo>
                    <a:lnTo>
                      <a:pt x="8" y="25"/>
                    </a:lnTo>
                    <a:lnTo>
                      <a:pt x="12" y="26"/>
                    </a:lnTo>
                    <a:lnTo>
                      <a:pt x="17" y="26"/>
                    </a:lnTo>
                    <a:lnTo>
                      <a:pt x="18" y="21"/>
                    </a:lnTo>
                    <a:lnTo>
                      <a:pt x="23"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229" name="Freeform 487">
                <a:extLst>
                  <a:ext uri="{FF2B5EF4-FFF2-40B4-BE49-F238E27FC236}">
                    <a16:creationId xmlns:a16="http://schemas.microsoft.com/office/drawing/2014/main" id="{BC694C20-77E0-45E7-97FF-FFF94EF1A40B}"/>
                  </a:ext>
                </a:extLst>
              </p:cNvPr>
              <p:cNvSpPr>
                <a:spLocks/>
              </p:cNvSpPr>
              <p:nvPr/>
            </p:nvSpPr>
            <p:spPr bwMode="auto">
              <a:xfrm>
                <a:off x="4821" y="1071"/>
                <a:ext cx="5" cy="6"/>
              </a:xfrm>
              <a:custGeom>
                <a:avLst/>
                <a:gdLst>
                  <a:gd name="T0" fmla="*/ 5 w 24"/>
                  <a:gd name="T1" fmla="*/ 5 h 26"/>
                  <a:gd name="T2" fmla="*/ 5 w 24"/>
                  <a:gd name="T3" fmla="*/ 4 h 26"/>
                  <a:gd name="T4" fmla="*/ 5 w 24"/>
                  <a:gd name="T5" fmla="*/ 3 h 26"/>
                  <a:gd name="T6" fmla="*/ 5 w 24"/>
                  <a:gd name="T7" fmla="*/ 2 h 26"/>
                  <a:gd name="T8" fmla="*/ 4 w 24"/>
                  <a:gd name="T9" fmla="*/ 0 h 26"/>
                  <a:gd name="T10" fmla="*/ 3 w 24"/>
                  <a:gd name="T11" fmla="*/ 0 h 26"/>
                  <a:gd name="T12" fmla="*/ 2 w 24"/>
                  <a:gd name="T13" fmla="*/ 0 h 26"/>
                  <a:gd name="T14" fmla="*/ 2 w 24"/>
                  <a:gd name="T15" fmla="*/ 1 h 26"/>
                  <a:gd name="T16" fmla="*/ 1 w 24"/>
                  <a:gd name="T17" fmla="*/ 1 h 26"/>
                  <a:gd name="T18" fmla="*/ 1 w 24"/>
                  <a:gd name="T19" fmla="*/ 2 h 26"/>
                  <a:gd name="T20" fmla="*/ 1 w 24"/>
                  <a:gd name="T21" fmla="*/ 3 h 26"/>
                  <a:gd name="T22" fmla="*/ 0 w 24"/>
                  <a:gd name="T23" fmla="*/ 3 h 26"/>
                  <a:gd name="T24" fmla="*/ 1 w 24"/>
                  <a:gd name="T25" fmla="*/ 5 h 26"/>
                  <a:gd name="T26" fmla="*/ 1 w 24"/>
                  <a:gd name="T27" fmla="*/ 6 h 26"/>
                  <a:gd name="T28" fmla="*/ 2 w 24"/>
                  <a:gd name="T29" fmla="*/ 6 h 26"/>
                  <a:gd name="T30" fmla="*/ 3 w 24"/>
                  <a:gd name="T31" fmla="*/ 6 h 26"/>
                  <a:gd name="T32" fmla="*/ 4 w 24"/>
                  <a:gd name="T33" fmla="*/ 6 h 26"/>
                  <a:gd name="T34" fmla="*/ 4 w 24"/>
                  <a:gd name="T35" fmla="*/ 5 h 26"/>
                  <a:gd name="T36" fmla="*/ 5 w 24"/>
                  <a:gd name="T37" fmla="*/ 5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4"/>
                  <a:gd name="T58" fmla="*/ 0 h 26"/>
                  <a:gd name="T59" fmla="*/ 24 w 24"/>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4" h="26">
                    <a:moveTo>
                      <a:pt x="23" y="21"/>
                    </a:moveTo>
                    <a:lnTo>
                      <a:pt x="23" y="17"/>
                    </a:lnTo>
                    <a:lnTo>
                      <a:pt x="24" y="11"/>
                    </a:lnTo>
                    <a:lnTo>
                      <a:pt x="24" y="7"/>
                    </a:lnTo>
                    <a:lnTo>
                      <a:pt x="19" y="1"/>
                    </a:lnTo>
                    <a:lnTo>
                      <a:pt x="15" y="1"/>
                    </a:lnTo>
                    <a:lnTo>
                      <a:pt x="10" y="0"/>
                    </a:lnTo>
                    <a:lnTo>
                      <a:pt x="10" y="6"/>
                    </a:lnTo>
                    <a:lnTo>
                      <a:pt x="6" y="4"/>
                    </a:lnTo>
                    <a:lnTo>
                      <a:pt x="4" y="10"/>
                    </a:lnTo>
                    <a:lnTo>
                      <a:pt x="4" y="15"/>
                    </a:lnTo>
                    <a:lnTo>
                      <a:pt x="0" y="15"/>
                    </a:lnTo>
                    <a:lnTo>
                      <a:pt x="3" y="20"/>
                    </a:lnTo>
                    <a:lnTo>
                      <a:pt x="3" y="25"/>
                    </a:lnTo>
                    <a:lnTo>
                      <a:pt x="8" y="25"/>
                    </a:lnTo>
                    <a:lnTo>
                      <a:pt x="12" y="26"/>
                    </a:lnTo>
                    <a:lnTo>
                      <a:pt x="17" y="26"/>
                    </a:lnTo>
                    <a:lnTo>
                      <a:pt x="18" y="21"/>
                    </a:lnTo>
                    <a:lnTo>
                      <a:pt x="23"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230" name="Freeform 488">
                <a:extLst>
                  <a:ext uri="{FF2B5EF4-FFF2-40B4-BE49-F238E27FC236}">
                    <a16:creationId xmlns:a16="http://schemas.microsoft.com/office/drawing/2014/main" id="{56561C8E-0FDE-42D2-A5B2-4C437A912289}"/>
                  </a:ext>
                </a:extLst>
              </p:cNvPr>
              <p:cNvSpPr>
                <a:spLocks/>
              </p:cNvSpPr>
              <p:nvPr/>
            </p:nvSpPr>
            <p:spPr bwMode="auto">
              <a:xfrm>
                <a:off x="4818" y="1033"/>
                <a:ext cx="5" cy="5"/>
              </a:xfrm>
              <a:custGeom>
                <a:avLst/>
                <a:gdLst>
                  <a:gd name="T0" fmla="*/ 4 w 25"/>
                  <a:gd name="T1" fmla="*/ 3 h 26"/>
                  <a:gd name="T2" fmla="*/ 5 w 25"/>
                  <a:gd name="T3" fmla="*/ 3 h 26"/>
                  <a:gd name="T4" fmla="*/ 5 w 25"/>
                  <a:gd name="T5" fmla="*/ 2 h 26"/>
                  <a:gd name="T6" fmla="*/ 5 w 25"/>
                  <a:gd name="T7" fmla="*/ 1 h 26"/>
                  <a:gd name="T8" fmla="*/ 4 w 25"/>
                  <a:gd name="T9" fmla="*/ 1 h 26"/>
                  <a:gd name="T10" fmla="*/ 4 w 25"/>
                  <a:gd name="T11" fmla="*/ 0 h 26"/>
                  <a:gd name="T12" fmla="*/ 3 w 25"/>
                  <a:gd name="T13" fmla="*/ 0 h 26"/>
                  <a:gd name="T14" fmla="*/ 2 w 25"/>
                  <a:gd name="T15" fmla="*/ 0 h 26"/>
                  <a:gd name="T16" fmla="*/ 1 w 25"/>
                  <a:gd name="T17" fmla="*/ 0 h 26"/>
                  <a:gd name="T18" fmla="*/ 1 w 25"/>
                  <a:gd name="T19" fmla="*/ 1 h 26"/>
                  <a:gd name="T20" fmla="*/ 0 w 25"/>
                  <a:gd name="T21" fmla="*/ 2 h 26"/>
                  <a:gd name="T22" fmla="*/ 0 w 25"/>
                  <a:gd name="T23" fmla="*/ 3 h 26"/>
                  <a:gd name="T24" fmla="*/ 0 w 25"/>
                  <a:gd name="T25" fmla="*/ 4 h 26"/>
                  <a:gd name="T26" fmla="*/ 1 w 25"/>
                  <a:gd name="T27" fmla="*/ 4 h 26"/>
                  <a:gd name="T28" fmla="*/ 1 w 25"/>
                  <a:gd name="T29" fmla="*/ 5 h 26"/>
                  <a:gd name="T30" fmla="*/ 2 w 25"/>
                  <a:gd name="T31" fmla="*/ 5 h 26"/>
                  <a:gd name="T32" fmla="*/ 3 w 25"/>
                  <a:gd name="T33" fmla="*/ 5 h 26"/>
                  <a:gd name="T34" fmla="*/ 4 w 25"/>
                  <a:gd name="T35" fmla="*/ 4 h 26"/>
                  <a:gd name="T36" fmla="*/ 4 w 25"/>
                  <a:gd name="T37" fmla="*/ 3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9" y="17"/>
                    </a:moveTo>
                    <a:lnTo>
                      <a:pt x="25" y="17"/>
                    </a:lnTo>
                    <a:lnTo>
                      <a:pt x="25" y="12"/>
                    </a:lnTo>
                    <a:lnTo>
                      <a:pt x="25" y="6"/>
                    </a:lnTo>
                    <a:lnTo>
                      <a:pt x="20" y="6"/>
                    </a:lnTo>
                    <a:lnTo>
                      <a:pt x="21" y="1"/>
                    </a:lnTo>
                    <a:lnTo>
                      <a:pt x="16" y="1"/>
                    </a:lnTo>
                    <a:lnTo>
                      <a:pt x="11" y="1"/>
                    </a:lnTo>
                    <a:lnTo>
                      <a:pt x="7" y="0"/>
                    </a:lnTo>
                    <a:lnTo>
                      <a:pt x="7" y="5"/>
                    </a:lnTo>
                    <a:lnTo>
                      <a:pt x="1" y="10"/>
                    </a:lnTo>
                    <a:lnTo>
                      <a:pt x="1" y="14"/>
                    </a:lnTo>
                    <a:lnTo>
                      <a:pt x="0" y="20"/>
                    </a:lnTo>
                    <a:lnTo>
                      <a:pt x="5" y="20"/>
                    </a:lnTo>
                    <a:lnTo>
                      <a:pt x="5" y="25"/>
                    </a:lnTo>
                    <a:lnTo>
                      <a:pt x="9" y="26"/>
                    </a:lnTo>
                    <a:lnTo>
                      <a:pt x="14" y="26"/>
                    </a:lnTo>
                    <a:lnTo>
                      <a:pt x="19" y="21"/>
                    </a:lnTo>
                    <a:lnTo>
                      <a:pt x="19"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231" name="Freeform 489">
                <a:extLst>
                  <a:ext uri="{FF2B5EF4-FFF2-40B4-BE49-F238E27FC236}">
                    <a16:creationId xmlns:a16="http://schemas.microsoft.com/office/drawing/2014/main" id="{C77EF510-3B07-4CB4-ABD4-50A350157D00}"/>
                  </a:ext>
                </a:extLst>
              </p:cNvPr>
              <p:cNvSpPr>
                <a:spLocks/>
              </p:cNvSpPr>
              <p:nvPr/>
            </p:nvSpPr>
            <p:spPr bwMode="auto">
              <a:xfrm>
                <a:off x="4818" y="1033"/>
                <a:ext cx="5" cy="5"/>
              </a:xfrm>
              <a:custGeom>
                <a:avLst/>
                <a:gdLst>
                  <a:gd name="T0" fmla="*/ 4 w 25"/>
                  <a:gd name="T1" fmla="*/ 3 h 26"/>
                  <a:gd name="T2" fmla="*/ 5 w 25"/>
                  <a:gd name="T3" fmla="*/ 3 h 26"/>
                  <a:gd name="T4" fmla="*/ 5 w 25"/>
                  <a:gd name="T5" fmla="*/ 2 h 26"/>
                  <a:gd name="T6" fmla="*/ 5 w 25"/>
                  <a:gd name="T7" fmla="*/ 1 h 26"/>
                  <a:gd name="T8" fmla="*/ 4 w 25"/>
                  <a:gd name="T9" fmla="*/ 1 h 26"/>
                  <a:gd name="T10" fmla="*/ 4 w 25"/>
                  <a:gd name="T11" fmla="*/ 0 h 26"/>
                  <a:gd name="T12" fmla="*/ 3 w 25"/>
                  <a:gd name="T13" fmla="*/ 0 h 26"/>
                  <a:gd name="T14" fmla="*/ 2 w 25"/>
                  <a:gd name="T15" fmla="*/ 0 h 26"/>
                  <a:gd name="T16" fmla="*/ 1 w 25"/>
                  <a:gd name="T17" fmla="*/ 0 h 26"/>
                  <a:gd name="T18" fmla="*/ 1 w 25"/>
                  <a:gd name="T19" fmla="*/ 1 h 26"/>
                  <a:gd name="T20" fmla="*/ 0 w 25"/>
                  <a:gd name="T21" fmla="*/ 2 h 26"/>
                  <a:gd name="T22" fmla="*/ 0 w 25"/>
                  <a:gd name="T23" fmla="*/ 3 h 26"/>
                  <a:gd name="T24" fmla="*/ 0 w 25"/>
                  <a:gd name="T25" fmla="*/ 4 h 26"/>
                  <a:gd name="T26" fmla="*/ 1 w 25"/>
                  <a:gd name="T27" fmla="*/ 4 h 26"/>
                  <a:gd name="T28" fmla="*/ 1 w 25"/>
                  <a:gd name="T29" fmla="*/ 5 h 26"/>
                  <a:gd name="T30" fmla="*/ 2 w 25"/>
                  <a:gd name="T31" fmla="*/ 5 h 26"/>
                  <a:gd name="T32" fmla="*/ 3 w 25"/>
                  <a:gd name="T33" fmla="*/ 5 h 26"/>
                  <a:gd name="T34" fmla="*/ 4 w 25"/>
                  <a:gd name="T35" fmla="*/ 4 h 26"/>
                  <a:gd name="T36" fmla="*/ 4 w 25"/>
                  <a:gd name="T37" fmla="*/ 3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9" y="17"/>
                    </a:moveTo>
                    <a:lnTo>
                      <a:pt x="25" y="17"/>
                    </a:lnTo>
                    <a:lnTo>
                      <a:pt x="25" y="12"/>
                    </a:lnTo>
                    <a:lnTo>
                      <a:pt x="25" y="6"/>
                    </a:lnTo>
                    <a:lnTo>
                      <a:pt x="20" y="6"/>
                    </a:lnTo>
                    <a:lnTo>
                      <a:pt x="21" y="1"/>
                    </a:lnTo>
                    <a:lnTo>
                      <a:pt x="16" y="1"/>
                    </a:lnTo>
                    <a:lnTo>
                      <a:pt x="11" y="1"/>
                    </a:lnTo>
                    <a:lnTo>
                      <a:pt x="7" y="0"/>
                    </a:lnTo>
                    <a:lnTo>
                      <a:pt x="7" y="5"/>
                    </a:lnTo>
                    <a:lnTo>
                      <a:pt x="1" y="10"/>
                    </a:lnTo>
                    <a:lnTo>
                      <a:pt x="1" y="14"/>
                    </a:lnTo>
                    <a:lnTo>
                      <a:pt x="0" y="20"/>
                    </a:lnTo>
                    <a:lnTo>
                      <a:pt x="5" y="20"/>
                    </a:lnTo>
                    <a:lnTo>
                      <a:pt x="5" y="25"/>
                    </a:lnTo>
                    <a:lnTo>
                      <a:pt x="9" y="26"/>
                    </a:lnTo>
                    <a:lnTo>
                      <a:pt x="14" y="26"/>
                    </a:lnTo>
                    <a:lnTo>
                      <a:pt x="19" y="21"/>
                    </a:lnTo>
                    <a:lnTo>
                      <a:pt x="19"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232" name="Freeform 490">
                <a:extLst>
                  <a:ext uri="{FF2B5EF4-FFF2-40B4-BE49-F238E27FC236}">
                    <a16:creationId xmlns:a16="http://schemas.microsoft.com/office/drawing/2014/main" id="{C00F5651-F167-48EC-A1B8-C726F3D9E5F3}"/>
                  </a:ext>
                </a:extLst>
              </p:cNvPr>
              <p:cNvSpPr>
                <a:spLocks/>
              </p:cNvSpPr>
              <p:nvPr/>
            </p:nvSpPr>
            <p:spPr bwMode="auto">
              <a:xfrm>
                <a:off x="4817" y="1087"/>
                <a:ext cx="4" cy="5"/>
              </a:xfrm>
              <a:custGeom>
                <a:avLst/>
                <a:gdLst>
                  <a:gd name="T0" fmla="*/ 4 w 21"/>
                  <a:gd name="T1" fmla="*/ 4 h 26"/>
                  <a:gd name="T2" fmla="*/ 4 w 21"/>
                  <a:gd name="T3" fmla="*/ 3 h 26"/>
                  <a:gd name="T4" fmla="*/ 4 w 21"/>
                  <a:gd name="T5" fmla="*/ 2 h 26"/>
                  <a:gd name="T6" fmla="*/ 4 w 21"/>
                  <a:gd name="T7" fmla="*/ 1 h 26"/>
                  <a:gd name="T8" fmla="*/ 3 w 21"/>
                  <a:gd name="T9" fmla="*/ 0 h 26"/>
                  <a:gd name="T10" fmla="*/ 2 w 21"/>
                  <a:gd name="T11" fmla="*/ 0 h 26"/>
                  <a:gd name="T12" fmla="*/ 1 w 21"/>
                  <a:gd name="T13" fmla="*/ 0 h 26"/>
                  <a:gd name="T14" fmla="*/ 1 w 21"/>
                  <a:gd name="T15" fmla="*/ 1 h 26"/>
                  <a:gd name="T16" fmla="*/ 0 w 21"/>
                  <a:gd name="T17" fmla="*/ 1 h 26"/>
                  <a:gd name="T18" fmla="*/ 0 w 21"/>
                  <a:gd name="T19" fmla="*/ 2 h 26"/>
                  <a:gd name="T20" fmla="*/ 0 w 21"/>
                  <a:gd name="T21" fmla="*/ 3 h 26"/>
                  <a:gd name="T22" fmla="*/ 0 w 21"/>
                  <a:gd name="T23" fmla="*/ 4 h 26"/>
                  <a:gd name="T24" fmla="*/ 0 w 21"/>
                  <a:gd name="T25" fmla="*/ 5 h 26"/>
                  <a:gd name="T26" fmla="*/ 1 w 21"/>
                  <a:gd name="T27" fmla="*/ 5 h 26"/>
                  <a:gd name="T28" fmla="*/ 2 w 21"/>
                  <a:gd name="T29" fmla="*/ 5 h 26"/>
                  <a:gd name="T30" fmla="*/ 3 w 21"/>
                  <a:gd name="T31" fmla="*/ 5 h 26"/>
                  <a:gd name="T32" fmla="*/ 3 w 21"/>
                  <a:gd name="T33" fmla="*/ 4 h 26"/>
                  <a:gd name="T34" fmla="*/ 4 w 21"/>
                  <a:gd name="T35" fmla="*/ 4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6"/>
                  <a:gd name="T56" fmla="*/ 21 w 2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6">
                    <a:moveTo>
                      <a:pt x="20" y="20"/>
                    </a:moveTo>
                    <a:lnTo>
                      <a:pt x="20" y="16"/>
                    </a:lnTo>
                    <a:lnTo>
                      <a:pt x="21" y="11"/>
                    </a:lnTo>
                    <a:lnTo>
                      <a:pt x="21" y="6"/>
                    </a:lnTo>
                    <a:lnTo>
                      <a:pt x="16" y="0"/>
                    </a:lnTo>
                    <a:lnTo>
                      <a:pt x="12" y="0"/>
                    </a:lnTo>
                    <a:lnTo>
                      <a:pt x="7" y="0"/>
                    </a:lnTo>
                    <a:lnTo>
                      <a:pt x="7" y="5"/>
                    </a:lnTo>
                    <a:lnTo>
                      <a:pt x="1" y="5"/>
                    </a:lnTo>
                    <a:lnTo>
                      <a:pt x="1" y="9"/>
                    </a:lnTo>
                    <a:lnTo>
                      <a:pt x="1" y="15"/>
                    </a:lnTo>
                    <a:lnTo>
                      <a:pt x="0" y="19"/>
                    </a:lnTo>
                    <a:lnTo>
                      <a:pt x="0" y="24"/>
                    </a:lnTo>
                    <a:lnTo>
                      <a:pt x="5" y="25"/>
                    </a:lnTo>
                    <a:lnTo>
                      <a:pt x="9" y="25"/>
                    </a:lnTo>
                    <a:lnTo>
                      <a:pt x="14" y="26"/>
                    </a:lnTo>
                    <a:lnTo>
                      <a:pt x="15" y="20"/>
                    </a:lnTo>
                    <a:lnTo>
                      <a:pt x="20"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233" name="Freeform 491">
                <a:extLst>
                  <a:ext uri="{FF2B5EF4-FFF2-40B4-BE49-F238E27FC236}">
                    <a16:creationId xmlns:a16="http://schemas.microsoft.com/office/drawing/2014/main" id="{AA527EFF-17E6-43EB-855B-13F96864DA8E}"/>
                  </a:ext>
                </a:extLst>
              </p:cNvPr>
              <p:cNvSpPr>
                <a:spLocks/>
              </p:cNvSpPr>
              <p:nvPr/>
            </p:nvSpPr>
            <p:spPr bwMode="auto">
              <a:xfrm>
                <a:off x="4817" y="1087"/>
                <a:ext cx="4" cy="5"/>
              </a:xfrm>
              <a:custGeom>
                <a:avLst/>
                <a:gdLst>
                  <a:gd name="T0" fmla="*/ 4 w 21"/>
                  <a:gd name="T1" fmla="*/ 4 h 26"/>
                  <a:gd name="T2" fmla="*/ 4 w 21"/>
                  <a:gd name="T3" fmla="*/ 3 h 26"/>
                  <a:gd name="T4" fmla="*/ 4 w 21"/>
                  <a:gd name="T5" fmla="*/ 2 h 26"/>
                  <a:gd name="T6" fmla="*/ 4 w 21"/>
                  <a:gd name="T7" fmla="*/ 1 h 26"/>
                  <a:gd name="T8" fmla="*/ 3 w 21"/>
                  <a:gd name="T9" fmla="*/ 0 h 26"/>
                  <a:gd name="T10" fmla="*/ 2 w 21"/>
                  <a:gd name="T11" fmla="*/ 0 h 26"/>
                  <a:gd name="T12" fmla="*/ 1 w 21"/>
                  <a:gd name="T13" fmla="*/ 0 h 26"/>
                  <a:gd name="T14" fmla="*/ 1 w 21"/>
                  <a:gd name="T15" fmla="*/ 1 h 26"/>
                  <a:gd name="T16" fmla="*/ 0 w 21"/>
                  <a:gd name="T17" fmla="*/ 1 h 26"/>
                  <a:gd name="T18" fmla="*/ 0 w 21"/>
                  <a:gd name="T19" fmla="*/ 2 h 26"/>
                  <a:gd name="T20" fmla="*/ 0 w 21"/>
                  <a:gd name="T21" fmla="*/ 3 h 26"/>
                  <a:gd name="T22" fmla="*/ 0 w 21"/>
                  <a:gd name="T23" fmla="*/ 4 h 26"/>
                  <a:gd name="T24" fmla="*/ 0 w 21"/>
                  <a:gd name="T25" fmla="*/ 5 h 26"/>
                  <a:gd name="T26" fmla="*/ 1 w 21"/>
                  <a:gd name="T27" fmla="*/ 5 h 26"/>
                  <a:gd name="T28" fmla="*/ 2 w 21"/>
                  <a:gd name="T29" fmla="*/ 5 h 26"/>
                  <a:gd name="T30" fmla="*/ 3 w 21"/>
                  <a:gd name="T31" fmla="*/ 5 h 26"/>
                  <a:gd name="T32" fmla="*/ 3 w 21"/>
                  <a:gd name="T33" fmla="*/ 4 h 26"/>
                  <a:gd name="T34" fmla="*/ 4 w 21"/>
                  <a:gd name="T35" fmla="*/ 4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6"/>
                  <a:gd name="T56" fmla="*/ 21 w 2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6">
                    <a:moveTo>
                      <a:pt x="20" y="20"/>
                    </a:moveTo>
                    <a:lnTo>
                      <a:pt x="20" y="16"/>
                    </a:lnTo>
                    <a:lnTo>
                      <a:pt x="21" y="11"/>
                    </a:lnTo>
                    <a:lnTo>
                      <a:pt x="21" y="6"/>
                    </a:lnTo>
                    <a:lnTo>
                      <a:pt x="16" y="0"/>
                    </a:lnTo>
                    <a:lnTo>
                      <a:pt x="12" y="0"/>
                    </a:lnTo>
                    <a:lnTo>
                      <a:pt x="7" y="0"/>
                    </a:lnTo>
                    <a:lnTo>
                      <a:pt x="7" y="5"/>
                    </a:lnTo>
                    <a:lnTo>
                      <a:pt x="1" y="5"/>
                    </a:lnTo>
                    <a:lnTo>
                      <a:pt x="1" y="9"/>
                    </a:lnTo>
                    <a:lnTo>
                      <a:pt x="1" y="15"/>
                    </a:lnTo>
                    <a:lnTo>
                      <a:pt x="0" y="19"/>
                    </a:lnTo>
                    <a:lnTo>
                      <a:pt x="0" y="24"/>
                    </a:lnTo>
                    <a:lnTo>
                      <a:pt x="5" y="25"/>
                    </a:lnTo>
                    <a:lnTo>
                      <a:pt x="9" y="25"/>
                    </a:lnTo>
                    <a:lnTo>
                      <a:pt x="14" y="26"/>
                    </a:lnTo>
                    <a:lnTo>
                      <a:pt x="15" y="20"/>
                    </a:lnTo>
                    <a:lnTo>
                      <a:pt x="20"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234" name="Freeform 492">
                <a:extLst>
                  <a:ext uri="{FF2B5EF4-FFF2-40B4-BE49-F238E27FC236}">
                    <a16:creationId xmlns:a16="http://schemas.microsoft.com/office/drawing/2014/main" id="{949D4F7B-30E0-4214-A8FB-3FA233328FDF}"/>
                  </a:ext>
                </a:extLst>
              </p:cNvPr>
              <p:cNvSpPr>
                <a:spLocks/>
              </p:cNvSpPr>
              <p:nvPr/>
            </p:nvSpPr>
            <p:spPr bwMode="auto">
              <a:xfrm>
                <a:off x="4824" y="1051"/>
                <a:ext cx="4" cy="5"/>
              </a:xfrm>
              <a:custGeom>
                <a:avLst/>
                <a:gdLst>
                  <a:gd name="T0" fmla="*/ 4 w 22"/>
                  <a:gd name="T1" fmla="*/ 3 h 25"/>
                  <a:gd name="T2" fmla="*/ 4 w 22"/>
                  <a:gd name="T3" fmla="*/ 2 h 25"/>
                  <a:gd name="T4" fmla="*/ 4 w 22"/>
                  <a:gd name="T5" fmla="*/ 1 h 25"/>
                  <a:gd name="T6" fmla="*/ 4 w 22"/>
                  <a:gd name="T7" fmla="*/ 0 h 25"/>
                  <a:gd name="T8" fmla="*/ 3 w 22"/>
                  <a:gd name="T9" fmla="*/ 0 h 25"/>
                  <a:gd name="T10" fmla="*/ 2 w 22"/>
                  <a:gd name="T11" fmla="*/ 0 h 25"/>
                  <a:gd name="T12" fmla="*/ 1 w 22"/>
                  <a:gd name="T13" fmla="*/ 0 h 25"/>
                  <a:gd name="T14" fmla="*/ 1 w 22"/>
                  <a:gd name="T15" fmla="*/ 1 h 25"/>
                  <a:gd name="T16" fmla="*/ 0 w 22"/>
                  <a:gd name="T17" fmla="*/ 2 h 25"/>
                  <a:gd name="T18" fmla="*/ 0 w 22"/>
                  <a:gd name="T19" fmla="*/ 3 h 25"/>
                  <a:gd name="T20" fmla="*/ 0 w 22"/>
                  <a:gd name="T21" fmla="*/ 4 h 25"/>
                  <a:gd name="T22" fmla="*/ 0 w 22"/>
                  <a:gd name="T23" fmla="*/ 5 h 25"/>
                  <a:gd name="T24" fmla="*/ 1 w 22"/>
                  <a:gd name="T25" fmla="*/ 5 h 25"/>
                  <a:gd name="T26" fmla="*/ 2 w 22"/>
                  <a:gd name="T27" fmla="*/ 5 h 25"/>
                  <a:gd name="T28" fmla="*/ 3 w 22"/>
                  <a:gd name="T29" fmla="*/ 4 h 25"/>
                  <a:gd name="T30" fmla="*/ 4 w 22"/>
                  <a:gd name="T31" fmla="*/ 4 h 25"/>
                  <a:gd name="T32" fmla="*/ 4 w 22"/>
                  <a:gd name="T33" fmla="*/ 3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2"/>
                  <a:gd name="T52" fmla="*/ 0 h 25"/>
                  <a:gd name="T53" fmla="*/ 22 w 22"/>
                  <a:gd name="T54" fmla="*/ 25 h 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2" h="25">
                    <a:moveTo>
                      <a:pt x="21" y="16"/>
                    </a:moveTo>
                    <a:lnTo>
                      <a:pt x="21" y="12"/>
                    </a:lnTo>
                    <a:lnTo>
                      <a:pt x="21" y="6"/>
                    </a:lnTo>
                    <a:lnTo>
                      <a:pt x="22" y="2"/>
                    </a:lnTo>
                    <a:lnTo>
                      <a:pt x="17" y="0"/>
                    </a:lnTo>
                    <a:lnTo>
                      <a:pt x="12" y="0"/>
                    </a:lnTo>
                    <a:lnTo>
                      <a:pt x="7" y="0"/>
                    </a:lnTo>
                    <a:lnTo>
                      <a:pt x="3" y="5"/>
                    </a:lnTo>
                    <a:lnTo>
                      <a:pt x="2" y="10"/>
                    </a:lnTo>
                    <a:lnTo>
                      <a:pt x="2" y="15"/>
                    </a:lnTo>
                    <a:lnTo>
                      <a:pt x="0" y="20"/>
                    </a:lnTo>
                    <a:lnTo>
                      <a:pt x="0" y="25"/>
                    </a:lnTo>
                    <a:lnTo>
                      <a:pt x="5" y="25"/>
                    </a:lnTo>
                    <a:lnTo>
                      <a:pt x="9" y="25"/>
                    </a:lnTo>
                    <a:lnTo>
                      <a:pt x="15" y="21"/>
                    </a:lnTo>
                    <a:lnTo>
                      <a:pt x="20" y="21"/>
                    </a:lnTo>
                    <a:lnTo>
                      <a:pt x="21"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235" name="Freeform 493">
                <a:extLst>
                  <a:ext uri="{FF2B5EF4-FFF2-40B4-BE49-F238E27FC236}">
                    <a16:creationId xmlns:a16="http://schemas.microsoft.com/office/drawing/2014/main" id="{5AC6CC37-BA06-46BE-B14C-D0DC71A2A458}"/>
                  </a:ext>
                </a:extLst>
              </p:cNvPr>
              <p:cNvSpPr>
                <a:spLocks/>
              </p:cNvSpPr>
              <p:nvPr/>
            </p:nvSpPr>
            <p:spPr bwMode="auto">
              <a:xfrm>
                <a:off x="4824" y="1051"/>
                <a:ext cx="4" cy="5"/>
              </a:xfrm>
              <a:custGeom>
                <a:avLst/>
                <a:gdLst>
                  <a:gd name="T0" fmla="*/ 4 w 22"/>
                  <a:gd name="T1" fmla="*/ 3 h 25"/>
                  <a:gd name="T2" fmla="*/ 4 w 22"/>
                  <a:gd name="T3" fmla="*/ 2 h 25"/>
                  <a:gd name="T4" fmla="*/ 4 w 22"/>
                  <a:gd name="T5" fmla="*/ 1 h 25"/>
                  <a:gd name="T6" fmla="*/ 4 w 22"/>
                  <a:gd name="T7" fmla="*/ 0 h 25"/>
                  <a:gd name="T8" fmla="*/ 3 w 22"/>
                  <a:gd name="T9" fmla="*/ 0 h 25"/>
                  <a:gd name="T10" fmla="*/ 2 w 22"/>
                  <a:gd name="T11" fmla="*/ 0 h 25"/>
                  <a:gd name="T12" fmla="*/ 1 w 22"/>
                  <a:gd name="T13" fmla="*/ 0 h 25"/>
                  <a:gd name="T14" fmla="*/ 1 w 22"/>
                  <a:gd name="T15" fmla="*/ 1 h 25"/>
                  <a:gd name="T16" fmla="*/ 0 w 22"/>
                  <a:gd name="T17" fmla="*/ 2 h 25"/>
                  <a:gd name="T18" fmla="*/ 0 w 22"/>
                  <a:gd name="T19" fmla="*/ 3 h 25"/>
                  <a:gd name="T20" fmla="*/ 0 w 22"/>
                  <a:gd name="T21" fmla="*/ 4 h 25"/>
                  <a:gd name="T22" fmla="*/ 0 w 22"/>
                  <a:gd name="T23" fmla="*/ 5 h 25"/>
                  <a:gd name="T24" fmla="*/ 1 w 22"/>
                  <a:gd name="T25" fmla="*/ 5 h 25"/>
                  <a:gd name="T26" fmla="*/ 2 w 22"/>
                  <a:gd name="T27" fmla="*/ 5 h 25"/>
                  <a:gd name="T28" fmla="*/ 3 w 22"/>
                  <a:gd name="T29" fmla="*/ 4 h 25"/>
                  <a:gd name="T30" fmla="*/ 4 w 22"/>
                  <a:gd name="T31" fmla="*/ 4 h 25"/>
                  <a:gd name="T32" fmla="*/ 4 w 22"/>
                  <a:gd name="T33" fmla="*/ 3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2"/>
                  <a:gd name="T52" fmla="*/ 0 h 25"/>
                  <a:gd name="T53" fmla="*/ 22 w 22"/>
                  <a:gd name="T54" fmla="*/ 25 h 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2" h="25">
                    <a:moveTo>
                      <a:pt x="21" y="16"/>
                    </a:moveTo>
                    <a:lnTo>
                      <a:pt x="21" y="12"/>
                    </a:lnTo>
                    <a:lnTo>
                      <a:pt x="21" y="6"/>
                    </a:lnTo>
                    <a:lnTo>
                      <a:pt x="22" y="2"/>
                    </a:lnTo>
                    <a:lnTo>
                      <a:pt x="17" y="0"/>
                    </a:lnTo>
                    <a:lnTo>
                      <a:pt x="12" y="0"/>
                    </a:lnTo>
                    <a:lnTo>
                      <a:pt x="7" y="0"/>
                    </a:lnTo>
                    <a:lnTo>
                      <a:pt x="3" y="5"/>
                    </a:lnTo>
                    <a:lnTo>
                      <a:pt x="2" y="10"/>
                    </a:lnTo>
                    <a:lnTo>
                      <a:pt x="2" y="15"/>
                    </a:lnTo>
                    <a:lnTo>
                      <a:pt x="0" y="20"/>
                    </a:lnTo>
                    <a:lnTo>
                      <a:pt x="0" y="25"/>
                    </a:lnTo>
                    <a:lnTo>
                      <a:pt x="5" y="25"/>
                    </a:lnTo>
                    <a:lnTo>
                      <a:pt x="9" y="25"/>
                    </a:lnTo>
                    <a:lnTo>
                      <a:pt x="15" y="21"/>
                    </a:lnTo>
                    <a:lnTo>
                      <a:pt x="20" y="21"/>
                    </a:lnTo>
                    <a:lnTo>
                      <a:pt x="21"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236" name="Freeform 494">
                <a:extLst>
                  <a:ext uri="{FF2B5EF4-FFF2-40B4-BE49-F238E27FC236}">
                    <a16:creationId xmlns:a16="http://schemas.microsoft.com/office/drawing/2014/main" id="{7A3235D6-2803-41EE-8388-407D2415195B}"/>
                  </a:ext>
                </a:extLst>
              </p:cNvPr>
              <p:cNvSpPr>
                <a:spLocks/>
              </p:cNvSpPr>
              <p:nvPr/>
            </p:nvSpPr>
            <p:spPr bwMode="auto">
              <a:xfrm>
                <a:off x="4798" y="986"/>
                <a:ext cx="13" cy="18"/>
              </a:xfrm>
              <a:custGeom>
                <a:avLst/>
                <a:gdLst>
                  <a:gd name="T0" fmla="*/ 13 w 65"/>
                  <a:gd name="T1" fmla="*/ 9 h 92"/>
                  <a:gd name="T2" fmla="*/ 13 w 65"/>
                  <a:gd name="T3" fmla="*/ 8 h 92"/>
                  <a:gd name="T4" fmla="*/ 13 w 65"/>
                  <a:gd name="T5" fmla="*/ 7 h 92"/>
                  <a:gd name="T6" fmla="*/ 12 w 65"/>
                  <a:gd name="T7" fmla="*/ 5 h 92"/>
                  <a:gd name="T8" fmla="*/ 12 w 65"/>
                  <a:gd name="T9" fmla="*/ 4 h 92"/>
                  <a:gd name="T10" fmla="*/ 11 w 65"/>
                  <a:gd name="T11" fmla="*/ 3 h 92"/>
                  <a:gd name="T12" fmla="*/ 10 w 65"/>
                  <a:gd name="T13" fmla="*/ 2 h 92"/>
                  <a:gd name="T14" fmla="*/ 10 w 65"/>
                  <a:gd name="T15" fmla="*/ 0 h 92"/>
                  <a:gd name="T16" fmla="*/ 9 w 65"/>
                  <a:gd name="T17" fmla="*/ 0 h 92"/>
                  <a:gd name="T18" fmla="*/ 8 w 65"/>
                  <a:gd name="T19" fmla="*/ 0 h 92"/>
                  <a:gd name="T20" fmla="*/ 7 w 65"/>
                  <a:gd name="T21" fmla="*/ 0 h 92"/>
                  <a:gd name="T22" fmla="*/ 6 w 65"/>
                  <a:gd name="T23" fmla="*/ 0 h 92"/>
                  <a:gd name="T24" fmla="*/ 5 w 65"/>
                  <a:gd name="T25" fmla="*/ 0 h 92"/>
                  <a:gd name="T26" fmla="*/ 4 w 65"/>
                  <a:gd name="T27" fmla="*/ 1 h 92"/>
                  <a:gd name="T28" fmla="*/ 3 w 65"/>
                  <a:gd name="T29" fmla="*/ 2 h 92"/>
                  <a:gd name="T30" fmla="*/ 2 w 65"/>
                  <a:gd name="T31" fmla="*/ 3 h 92"/>
                  <a:gd name="T32" fmla="*/ 2 w 65"/>
                  <a:gd name="T33" fmla="*/ 4 h 92"/>
                  <a:gd name="T34" fmla="*/ 1 w 65"/>
                  <a:gd name="T35" fmla="*/ 5 h 92"/>
                  <a:gd name="T36" fmla="*/ 1 w 65"/>
                  <a:gd name="T37" fmla="*/ 6 h 92"/>
                  <a:gd name="T38" fmla="*/ 0 w 65"/>
                  <a:gd name="T39" fmla="*/ 7 h 92"/>
                  <a:gd name="T40" fmla="*/ 0 w 65"/>
                  <a:gd name="T41" fmla="*/ 9 h 92"/>
                  <a:gd name="T42" fmla="*/ 0 w 65"/>
                  <a:gd name="T43" fmla="*/ 11 h 92"/>
                  <a:gd name="T44" fmla="*/ 0 w 65"/>
                  <a:gd name="T45" fmla="*/ 12 h 92"/>
                  <a:gd name="T46" fmla="*/ 1 w 65"/>
                  <a:gd name="T47" fmla="*/ 14 h 92"/>
                  <a:gd name="T48" fmla="*/ 1 w 65"/>
                  <a:gd name="T49" fmla="*/ 14 h 92"/>
                  <a:gd name="T50" fmla="*/ 2 w 65"/>
                  <a:gd name="T51" fmla="*/ 16 h 92"/>
                  <a:gd name="T52" fmla="*/ 2 w 65"/>
                  <a:gd name="T53" fmla="*/ 17 h 92"/>
                  <a:gd name="T54" fmla="*/ 3 w 65"/>
                  <a:gd name="T55" fmla="*/ 17 h 92"/>
                  <a:gd name="T56" fmla="*/ 4 w 65"/>
                  <a:gd name="T57" fmla="*/ 18 h 92"/>
                  <a:gd name="T58" fmla="*/ 5 w 65"/>
                  <a:gd name="T59" fmla="*/ 18 h 92"/>
                  <a:gd name="T60" fmla="*/ 6 w 65"/>
                  <a:gd name="T61" fmla="*/ 18 h 92"/>
                  <a:gd name="T62" fmla="*/ 7 w 65"/>
                  <a:gd name="T63" fmla="*/ 18 h 92"/>
                  <a:gd name="T64" fmla="*/ 8 w 65"/>
                  <a:gd name="T65" fmla="*/ 18 h 92"/>
                  <a:gd name="T66" fmla="*/ 9 w 65"/>
                  <a:gd name="T67" fmla="*/ 17 h 92"/>
                  <a:gd name="T68" fmla="*/ 10 w 65"/>
                  <a:gd name="T69" fmla="*/ 16 h 92"/>
                  <a:gd name="T70" fmla="*/ 11 w 65"/>
                  <a:gd name="T71" fmla="*/ 15 h 92"/>
                  <a:gd name="T72" fmla="*/ 11 w 65"/>
                  <a:gd name="T73" fmla="*/ 14 h 92"/>
                  <a:gd name="T74" fmla="*/ 12 w 65"/>
                  <a:gd name="T75" fmla="*/ 14 h 92"/>
                  <a:gd name="T76" fmla="*/ 12 w 65"/>
                  <a:gd name="T77" fmla="*/ 13 h 92"/>
                  <a:gd name="T78" fmla="*/ 13 w 65"/>
                  <a:gd name="T79" fmla="*/ 11 h 92"/>
                  <a:gd name="T80" fmla="*/ 13 w 65"/>
                  <a:gd name="T81" fmla="*/ 9 h 9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5"/>
                  <a:gd name="T124" fmla="*/ 0 h 92"/>
                  <a:gd name="T125" fmla="*/ 65 w 65"/>
                  <a:gd name="T126" fmla="*/ 92 h 9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5" h="92">
                    <a:moveTo>
                      <a:pt x="63" y="48"/>
                    </a:moveTo>
                    <a:lnTo>
                      <a:pt x="64" y="39"/>
                    </a:lnTo>
                    <a:lnTo>
                      <a:pt x="65" y="34"/>
                    </a:lnTo>
                    <a:lnTo>
                      <a:pt x="60" y="23"/>
                    </a:lnTo>
                    <a:lnTo>
                      <a:pt x="61" y="18"/>
                    </a:lnTo>
                    <a:lnTo>
                      <a:pt x="57" y="13"/>
                    </a:lnTo>
                    <a:lnTo>
                      <a:pt x="52" y="8"/>
                    </a:lnTo>
                    <a:lnTo>
                      <a:pt x="48" y="2"/>
                    </a:lnTo>
                    <a:lnTo>
                      <a:pt x="43" y="2"/>
                    </a:lnTo>
                    <a:lnTo>
                      <a:pt x="39" y="1"/>
                    </a:lnTo>
                    <a:lnTo>
                      <a:pt x="34" y="1"/>
                    </a:lnTo>
                    <a:lnTo>
                      <a:pt x="30" y="1"/>
                    </a:lnTo>
                    <a:lnTo>
                      <a:pt x="24" y="0"/>
                    </a:lnTo>
                    <a:lnTo>
                      <a:pt x="20" y="4"/>
                    </a:lnTo>
                    <a:lnTo>
                      <a:pt x="14" y="10"/>
                    </a:lnTo>
                    <a:lnTo>
                      <a:pt x="9" y="14"/>
                    </a:lnTo>
                    <a:lnTo>
                      <a:pt x="8" y="19"/>
                    </a:lnTo>
                    <a:lnTo>
                      <a:pt x="4" y="23"/>
                    </a:lnTo>
                    <a:lnTo>
                      <a:pt x="3" y="29"/>
                    </a:lnTo>
                    <a:lnTo>
                      <a:pt x="2" y="38"/>
                    </a:lnTo>
                    <a:lnTo>
                      <a:pt x="2" y="44"/>
                    </a:lnTo>
                    <a:lnTo>
                      <a:pt x="0" y="54"/>
                    </a:lnTo>
                    <a:lnTo>
                      <a:pt x="0" y="59"/>
                    </a:lnTo>
                    <a:lnTo>
                      <a:pt x="4" y="69"/>
                    </a:lnTo>
                    <a:lnTo>
                      <a:pt x="4" y="74"/>
                    </a:lnTo>
                    <a:lnTo>
                      <a:pt x="8" y="80"/>
                    </a:lnTo>
                    <a:lnTo>
                      <a:pt x="12" y="85"/>
                    </a:lnTo>
                    <a:lnTo>
                      <a:pt x="17" y="86"/>
                    </a:lnTo>
                    <a:lnTo>
                      <a:pt x="21" y="90"/>
                    </a:lnTo>
                    <a:lnTo>
                      <a:pt x="25" y="91"/>
                    </a:lnTo>
                    <a:lnTo>
                      <a:pt x="31" y="91"/>
                    </a:lnTo>
                    <a:lnTo>
                      <a:pt x="35" y="91"/>
                    </a:lnTo>
                    <a:lnTo>
                      <a:pt x="40" y="92"/>
                    </a:lnTo>
                    <a:lnTo>
                      <a:pt x="46" y="88"/>
                    </a:lnTo>
                    <a:lnTo>
                      <a:pt x="50" y="83"/>
                    </a:lnTo>
                    <a:lnTo>
                      <a:pt x="56" y="79"/>
                    </a:lnTo>
                    <a:lnTo>
                      <a:pt x="56" y="73"/>
                    </a:lnTo>
                    <a:lnTo>
                      <a:pt x="61" y="69"/>
                    </a:lnTo>
                    <a:lnTo>
                      <a:pt x="61" y="64"/>
                    </a:lnTo>
                    <a:lnTo>
                      <a:pt x="63" y="54"/>
                    </a:lnTo>
                    <a:lnTo>
                      <a:pt x="63" y="48"/>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237" name="Freeform 495">
                <a:extLst>
                  <a:ext uri="{FF2B5EF4-FFF2-40B4-BE49-F238E27FC236}">
                    <a16:creationId xmlns:a16="http://schemas.microsoft.com/office/drawing/2014/main" id="{8186B978-772E-4ACA-931D-1FDC70CDD2E1}"/>
                  </a:ext>
                </a:extLst>
              </p:cNvPr>
              <p:cNvSpPr>
                <a:spLocks/>
              </p:cNvSpPr>
              <p:nvPr/>
            </p:nvSpPr>
            <p:spPr bwMode="auto">
              <a:xfrm>
                <a:off x="4798" y="986"/>
                <a:ext cx="13" cy="18"/>
              </a:xfrm>
              <a:custGeom>
                <a:avLst/>
                <a:gdLst>
                  <a:gd name="T0" fmla="*/ 13 w 65"/>
                  <a:gd name="T1" fmla="*/ 9 h 92"/>
                  <a:gd name="T2" fmla="*/ 13 w 65"/>
                  <a:gd name="T3" fmla="*/ 8 h 92"/>
                  <a:gd name="T4" fmla="*/ 13 w 65"/>
                  <a:gd name="T5" fmla="*/ 7 h 92"/>
                  <a:gd name="T6" fmla="*/ 12 w 65"/>
                  <a:gd name="T7" fmla="*/ 5 h 92"/>
                  <a:gd name="T8" fmla="*/ 12 w 65"/>
                  <a:gd name="T9" fmla="*/ 4 h 92"/>
                  <a:gd name="T10" fmla="*/ 11 w 65"/>
                  <a:gd name="T11" fmla="*/ 3 h 92"/>
                  <a:gd name="T12" fmla="*/ 10 w 65"/>
                  <a:gd name="T13" fmla="*/ 2 h 92"/>
                  <a:gd name="T14" fmla="*/ 10 w 65"/>
                  <a:gd name="T15" fmla="*/ 0 h 92"/>
                  <a:gd name="T16" fmla="*/ 9 w 65"/>
                  <a:gd name="T17" fmla="*/ 0 h 92"/>
                  <a:gd name="T18" fmla="*/ 8 w 65"/>
                  <a:gd name="T19" fmla="*/ 0 h 92"/>
                  <a:gd name="T20" fmla="*/ 7 w 65"/>
                  <a:gd name="T21" fmla="*/ 0 h 92"/>
                  <a:gd name="T22" fmla="*/ 6 w 65"/>
                  <a:gd name="T23" fmla="*/ 0 h 92"/>
                  <a:gd name="T24" fmla="*/ 5 w 65"/>
                  <a:gd name="T25" fmla="*/ 0 h 92"/>
                  <a:gd name="T26" fmla="*/ 4 w 65"/>
                  <a:gd name="T27" fmla="*/ 1 h 92"/>
                  <a:gd name="T28" fmla="*/ 3 w 65"/>
                  <a:gd name="T29" fmla="*/ 2 h 92"/>
                  <a:gd name="T30" fmla="*/ 2 w 65"/>
                  <a:gd name="T31" fmla="*/ 3 h 92"/>
                  <a:gd name="T32" fmla="*/ 2 w 65"/>
                  <a:gd name="T33" fmla="*/ 4 h 92"/>
                  <a:gd name="T34" fmla="*/ 1 w 65"/>
                  <a:gd name="T35" fmla="*/ 5 h 92"/>
                  <a:gd name="T36" fmla="*/ 1 w 65"/>
                  <a:gd name="T37" fmla="*/ 6 h 92"/>
                  <a:gd name="T38" fmla="*/ 0 w 65"/>
                  <a:gd name="T39" fmla="*/ 7 h 92"/>
                  <a:gd name="T40" fmla="*/ 0 w 65"/>
                  <a:gd name="T41" fmla="*/ 9 h 92"/>
                  <a:gd name="T42" fmla="*/ 0 w 65"/>
                  <a:gd name="T43" fmla="*/ 11 h 92"/>
                  <a:gd name="T44" fmla="*/ 0 w 65"/>
                  <a:gd name="T45" fmla="*/ 12 h 92"/>
                  <a:gd name="T46" fmla="*/ 1 w 65"/>
                  <a:gd name="T47" fmla="*/ 14 h 92"/>
                  <a:gd name="T48" fmla="*/ 1 w 65"/>
                  <a:gd name="T49" fmla="*/ 14 h 92"/>
                  <a:gd name="T50" fmla="*/ 2 w 65"/>
                  <a:gd name="T51" fmla="*/ 16 h 92"/>
                  <a:gd name="T52" fmla="*/ 2 w 65"/>
                  <a:gd name="T53" fmla="*/ 17 h 92"/>
                  <a:gd name="T54" fmla="*/ 3 w 65"/>
                  <a:gd name="T55" fmla="*/ 17 h 92"/>
                  <a:gd name="T56" fmla="*/ 4 w 65"/>
                  <a:gd name="T57" fmla="*/ 18 h 92"/>
                  <a:gd name="T58" fmla="*/ 5 w 65"/>
                  <a:gd name="T59" fmla="*/ 18 h 92"/>
                  <a:gd name="T60" fmla="*/ 6 w 65"/>
                  <a:gd name="T61" fmla="*/ 18 h 92"/>
                  <a:gd name="T62" fmla="*/ 7 w 65"/>
                  <a:gd name="T63" fmla="*/ 18 h 92"/>
                  <a:gd name="T64" fmla="*/ 8 w 65"/>
                  <a:gd name="T65" fmla="*/ 18 h 92"/>
                  <a:gd name="T66" fmla="*/ 9 w 65"/>
                  <a:gd name="T67" fmla="*/ 17 h 92"/>
                  <a:gd name="T68" fmla="*/ 10 w 65"/>
                  <a:gd name="T69" fmla="*/ 16 h 92"/>
                  <a:gd name="T70" fmla="*/ 11 w 65"/>
                  <a:gd name="T71" fmla="*/ 15 h 92"/>
                  <a:gd name="T72" fmla="*/ 11 w 65"/>
                  <a:gd name="T73" fmla="*/ 14 h 92"/>
                  <a:gd name="T74" fmla="*/ 12 w 65"/>
                  <a:gd name="T75" fmla="*/ 14 h 92"/>
                  <a:gd name="T76" fmla="*/ 12 w 65"/>
                  <a:gd name="T77" fmla="*/ 13 h 92"/>
                  <a:gd name="T78" fmla="*/ 13 w 65"/>
                  <a:gd name="T79" fmla="*/ 11 h 92"/>
                  <a:gd name="T80" fmla="*/ 13 w 65"/>
                  <a:gd name="T81" fmla="*/ 9 h 9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5"/>
                  <a:gd name="T124" fmla="*/ 0 h 92"/>
                  <a:gd name="T125" fmla="*/ 65 w 65"/>
                  <a:gd name="T126" fmla="*/ 92 h 9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5" h="92">
                    <a:moveTo>
                      <a:pt x="63" y="48"/>
                    </a:moveTo>
                    <a:lnTo>
                      <a:pt x="64" y="39"/>
                    </a:lnTo>
                    <a:lnTo>
                      <a:pt x="65" y="34"/>
                    </a:lnTo>
                    <a:lnTo>
                      <a:pt x="60" y="23"/>
                    </a:lnTo>
                    <a:lnTo>
                      <a:pt x="61" y="18"/>
                    </a:lnTo>
                    <a:lnTo>
                      <a:pt x="57" y="13"/>
                    </a:lnTo>
                    <a:lnTo>
                      <a:pt x="52" y="8"/>
                    </a:lnTo>
                    <a:lnTo>
                      <a:pt x="48" y="2"/>
                    </a:lnTo>
                    <a:lnTo>
                      <a:pt x="43" y="2"/>
                    </a:lnTo>
                    <a:lnTo>
                      <a:pt x="39" y="1"/>
                    </a:lnTo>
                    <a:lnTo>
                      <a:pt x="34" y="1"/>
                    </a:lnTo>
                    <a:lnTo>
                      <a:pt x="30" y="1"/>
                    </a:lnTo>
                    <a:lnTo>
                      <a:pt x="24" y="0"/>
                    </a:lnTo>
                    <a:lnTo>
                      <a:pt x="20" y="4"/>
                    </a:lnTo>
                    <a:lnTo>
                      <a:pt x="14" y="10"/>
                    </a:lnTo>
                    <a:lnTo>
                      <a:pt x="9" y="14"/>
                    </a:lnTo>
                    <a:lnTo>
                      <a:pt x="8" y="19"/>
                    </a:lnTo>
                    <a:lnTo>
                      <a:pt x="4" y="23"/>
                    </a:lnTo>
                    <a:lnTo>
                      <a:pt x="3" y="29"/>
                    </a:lnTo>
                    <a:lnTo>
                      <a:pt x="2" y="38"/>
                    </a:lnTo>
                    <a:lnTo>
                      <a:pt x="2" y="44"/>
                    </a:lnTo>
                    <a:lnTo>
                      <a:pt x="0" y="54"/>
                    </a:lnTo>
                    <a:lnTo>
                      <a:pt x="0" y="59"/>
                    </a:lnTo>
                    <a:lnTo>
                      <a:pt x="4" y="69"/>
                    </a:lnTo>
                    <a:lnTo>
                      <a:pt x="4" y="74"/>
                    </a:lnTo>
                    <a:lnTo>
                      <a:pt x="8" y="80"/>
                    </a:lnTo>
                    <a:lnTo>
                      <a:pt x="12" y="85"/>
                    </a:lnTo>
                    <a:lnTo>
                      <a:pt x="17" y="86"/>
                    </a:lnTo>
                    <a:lnTo>
                      <a:pt x="21" y="90"/>
                    </a:lnTo>
                    <a:lnTo>
                      <a:pt x="25" y="91"/>
                    </a:lnTo>
                    <a:lnTo>
                      <a:pt x="31" y="91"/>
                    </a:lnTo>
                    <a:lnTo>
                      <a:pt x="35" y="91"/>
                    </a:lnTo>
                    <a:lnTo>
                      <a:pt x="40" y="92"/>
                    </a:lnTo>
                    <a:lnTo>
                      <a:pt x="46" y="88"/>
                    </a:lnTo>
                    <a:lnTo>
                      <a:pt x="50" y="83"/>
                    </a:lnTo>
                    <a:lnTo>
                      <a:pt x="56" y="79"/>
                    </a:lnTo>
                    <a:lnTo>
                      <a:pt x="56" y="73"/>
                    </a:lnTo>
                    <a:lnTo>
                      <a:pt x="61" y="69"/>
                    </a:lnTo>
                    <a:lnTo>
                      <a:pt x="61" y="64"/>
                    </a:lnTo>
                    <a:lnTo>
                      <a:pt x="63" y="54"/>
                    </a:lnTo>
                    <a:lnTo>
                      <a:pt x="63" y="48"/>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238" name="Freeform 496">
                <a:extLst>
                  <a:ext uri="{FF2B5EF4-FFF2-40B4-BE49-F238E27FC236}">
                    <a16:creationId xmlns:a16="http://schemas.microsoft.com/office/drawing/2014/main" id="{EF5D469E-1F33-4157-8BC2-CBF9A73A8B1B}"/>
                  </a:ext>
                </a:extLst>
              </p:cNvPr>
              <p:cNvSpPr>
                <a:spLocks/>
              </p:cNvSpPr>
              <p:nvPr/>
            </p:nvSpPr>
            <p:spPr bwMode="auto">
              <a:xfrm>
                <a:off x="4812" y="952"/>
                <a:ext cx="4" cy="6"/>
              </a:xfrm>
              <a:custGeom>
                <a:avLst/>
                <a:gdLst>
                  <a:gd name="T0" fmla="*/ 4 w 20"/>
                  <a:gd name="T1" fmla="*/ 4 h 30"/>
                  <a:gd name="T2" fmla="*/ 4 w 20"/>
                  <a:gd name="T3" fmla="*/ 3 h 30"/>
                  <a:gd name="T4" fmla="*/ 4 w 20"/>
                  <a:gd name="T5" fmla="*/ 2 h 30"/>
                  <a:gd name="T6" fmla="*/ 4 w 20"/>
                  <a:gd name="T7" fmla="*/ 1 h 30"/>
                  <a:gd name="T8" fmla="*/ 3 w 20"/>
                  <a:gd name="T9" fmla="*/ 1 h 30"/>
                  <a:gd name="T10" fmla="*/ 3 w 20"/>
                  <a:gd name="T11" fmla="*/ 0 h 30"/>
                  <a:gd name="T12" fmla="*/ 2 w 20"/>
                  <a:gd name="T13" fmla="*/ 0 h 30"/>
                  <a:gd name="T14" fmla="*/ 1 w 20"/>
                  <a:gd name="T15" fmla="*/ 1 h 30"/>
                  <a:gd name="T16" fmla="*/ 0 w 20"/>
                  <a:gd name="T17" fmla="*/ 1 h 30"/>
                  <a:gd name="T18" fmla="*/ 0 w 20"/>
                  <a:gd name="T19" fmla="*/ 2 h 30"/>
                  <a:gd name="T20" fmla="*/ 0 w 20"/>
                  <a:gd name="T21" fmla="*/ 3 h 30"/>
                  <a:gd name="T22" fmla="*/ 0 w 20"/>
                  <a:gd name="T23" fmla="*/ 4 h 30"/>
                  <a:gd name="T24" fmla="*/ 0 w 20"/>
                  <a:gd name="T25" fmla="*/ 5 h 30"/>
                  <a:gd name="T26" fmla="*/ 1 w 20"/>
                  <a:gd name="T27" fmla="*/ 6 h 30"/>
                  <a:gd name="T28" fmla="*/ 2 w 20"/>
                  <a:gd name="T29" fmla="*/ 6 h 30"/>
                  <a:gd name="T30" fmla="*/ 2 w 20"/>
                  <a:gd name="T31" fmla="*/ 5 h 30"/>
                  <a:gd name="T32" fmla="*/ 3 w 20"/>
                  <a:gd name="T33" fmla="*/ 5 h 30"/>
                  <a:gd name="T34" fmla="*/ 4 w 20"/>
                  <a:gd name="T35" fmla="*/ 4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0"/>
                  <a:gd name="T56" fmla="*/ 20 w 2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0">
                    <a:moveTo>
                      <a:pt x="19" y="20"/>
                    </a:moveTo>
                    <a:lnTo>
                      <a:pt x="19" y="16"/>
                    </a:lnTo>
                    <a:lnTo>
                      <a:pt x="20" y="10"/>
                    </a:lnTo>
                    <a:lnTo>
                      <a:pt x="20" y="6"/>
                    </a:lnTo>
                    <a:lnTo>
                      <a:pt x="15" y="5"/>
                    </a:lnTo>
                    <a:lnTo>
                      <a:pt x="15" y="0"/>
                    </a:lnTo>
                    <a:lnTo>
                      <a:pt x="11" y="0"/>
                    </a:lnTo>
                    <a:lnTo>
                      <a:pt x="6" y="5"/>
                    </a:lnTo>
                    <a:lnTo>
                      <a:pt x="1" y="4"/>
                    </a:lnTo>
                    <a:lnTo>
                      <a:pt x="1" y="9"/>
                    </a:lnTo>
                    <a:lnTo>
                      <a:pt x="1" y="14"/>
                    </a:lnTo>
                    <a:lnTo>
                      <a:pt x="0" y="19"/>
                    </a:lnTo>
                    <a:lnTo>
                      <a:pt x="0" y="24"/>
                    </a:lnTo>
                    <a:lnTo>
                      <a:pt x="4" y="30"/>
                    </a:lnTo>
                    <a:lnTo>
                      <a:pt x="9" y="30"/>
                    </a:lnTo>
                    <a:lnTo>
                      <a:pt x="9" y="25"/>
                    </a:lnTo>
                    <a:lnTo>
                      <a:pt x="13" y="25"/>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239" name="Freeform 497">
                <a:extLst>
                  <a:ext uri="{FF2B5EF4-FFF2-40B4-BE49-F238E27FC236}">
                    <a16:creationId xmlns:a16="http://schemas.microsoft.com/office/drawing/2014/main" id="{5136A52D-3E7C-404E-BCB6-F5C5B8774C44}"/>
                  </a:ext>
                </a:extLst>
              </p:cNvPr>
              <p:cNvSpPr>
                <a:spLocks/>
              </p:cNvSpPr>
              <p:nvPr/>
            </p:nvSpPr>
            <p:spPr bwMode="auto">
              <a:xfrm>
                <a:off x="4812" y="952"/>
                <a:ext cx="4" cy="6"/>
              </a:xfrm>
              <a:custGeom>
                <a:avLst/>
                <a:gdLst>
                  <a:gd name="T0" fmla="*/ 4 w 20"/>
                  <a:gd name="T1" fmla="*/ 4 h 30"/>
                  <a:gd name="T2" fmla="*/ 4 w 20"/>
                  <a:gd name="T3" fmla="*/ 3 h 30"/>
                  <a:gd name="T4" fmla="*/ 4 w 20"/>
                  <a:gd name="T5" fmla="*/ 2 h 30"/>
                  <a:gd name="T6" fmla="*/ 4 w 20"/>
                  <a:gd name="T7" fmla="*/ 1 h 30"/>
                  <a:gd name="T8" fmla="*/ 3 w 20"/>
                  <a:gd name="T9" fmla="*/ 1 h 30"/>
                  <a:gd name="T10" fmla="*/ 3 w 20"/>
                  <a:gd name="T11" fmla="*/ 0 h 30"/>
                  <a:gd name="T12" fmla="*/ 2 w 20"/>
                  <a:gd name="T13" fmla="*/ 0 h 30"/>
                  <a:gd name="T14" fmla="*/ 1 w 20"/>
                  <a:gd name="T15" fmla="*/ 1 h 30"/>
                  <a:gd name="T16" fmla="*/ 0 w 20"/>
                  <a:gd name="T17" fmla="*/ 1 h 30"/>
                  <a:gd name="T18" fmla="*/ 0 w 20"/>
                  <a:gd name="T19" fmla="*/ 2 h 30"/>
                  <a:gd name="T20" fmla="*/ 0 w 20"/>
                  <a:gd name="T21" fmla="*/ 3 h 30"/>
                  <a:gd name="T22" fmla="*/ 0 w 20"/>
                  <a:gd name="T23" fmla="*/ 4 h 30"/>
                  <a:gd name="T24" fmla="*/ 0 w 20"/>
                  <a:gd name="T25" fmla="*/ 5 h 30"/>
                  <a:gd name="T26" fmla="*/ 1 w 20"/>
                  <a:gd name="T27" fmla="*/ 6 h 30"/>
                  <a:gd name="T28" fmla="*/ 2 w 20"/>
                  <a:gd name="T29" fmla="*/ 6 h 30"/>
                  <a:gd name="T30" fmla="*/ 2 w 20"/>
                  <a:gd name="T31" fmla="*/ 5 h 30"/>
                  <a:gd name="T32" fmla="*/ 3 w 20"/>
                  <a:gd name="T33" fmla="*/ 5 h 30"/>
                  <a:gd name="T34" fmla="*/ 4 w 20"/>
                  <a:gd name="T35" fmla="*/ 4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0"/>
                  <a:gd name="T56" fmla="*/ 20 w 2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0">
                    <a:moveTo>
                      <a:pt x="19" y="20"/>
                    </a:moveTo>
                    <a:lnTo>
                      <a:pt x="19" y="16"/>
                    </a:lnTo>
                    <a:lnTo>
                      <a:pt x="20" y="10"/>
                    </a:lnTo>
                    <a:lnTo>
                      <a:pt x="20" y="6"/>
                    </a:lnTo>
                    <a:lnTo>
                      <a:pt x="15" y="5"/>
                    </a:lnTo>
                    <a:lnTo>
                      <a:pt x="15" y="0"/>
                    </a:lnTo>
                    <a:lnTo>
                      <a:pt x="11" y="0"/>
                    </a:lnTo>
                    <a:lnTo>
                      <a:pt x="6" y="5"/>
                    </a:lnTo>
                    <a:lnTo>
                      <a:pt x="1" y="4"/>
                    </a:lnTo>
                    <a:lnTo>
                      <a:pt x="1" y="9"/>
                    </a:lnTo>
                    <a:lnTo>
                      <a:pt x="1" y="14"/>
                    </a:lnTo>
                    <a:lnTo>
                      <a:pt x="0" y="19"/>
                    </a:lnTo>
                    <a:lnTo>
                      <a:pt x="0" y="24"/>
                    </a:lnTo>
                    <a:lnTo>
                      <a:pt x="4" y="30"/>
                    </a:lnTo>
                    <a:lnTo>
                      <a:pt x="9" y="30"/>
                    </a:lnTo>
                    <a:lnTo>
                      <a:pt x="9" y="25"/>
                    </a:lnTo>
                    <a:lnTo>
                      <a:pt x="13" y="25"/>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240" name="Freeform 498">
                <a:extLst>
                  <a:ext uri="{FF2B5EF4-FFF2-40B4-BE49-F238E27FC236}">
                    <a16:creationId xmlns:a16="http://schemas.microsoft.com/office/drawing/2014/main" id="{3994FB56-748D-4880-85D9-1E72C166CF55}"/>
                  </a:ext>
                </a:extLst>
              </p:cNvPr>
              <p:cNvSpPr>
                <a:spLocks/>
              </p:cNvSpPr>
              <p:nvPr/>
            </p:nvSpPr>
            <p:spPr bwMode="auto">
              <a:xfrm>
                <a:off x="4828" y="997"/>
                <a:ext cx="5" cy="7"/>
              </a:xfrm>
              <a:custGeom>
                <a:avLst/>
                <a:gdLst>
                  <a:gd name="T0" fmla="*/ 5 w 25"/>
                  <a:gd name="T1" fmla="*/ 5 h 31"/>
                  <a:gd name="T2" fmla="*/ 5 w 25"/>
                  <a:gd name="T3" fmla="*/ 4 h 31"/>
                  <a:gd name="T4" fmla="*/ 5 w 25"/>
                  <a:gd name="T5" fmla="*/ 3 h 31"/>
                  <a:gd name="T6" fmla="*/ 5 w 25"/>
                  <a:gd name="T7" fmla="*/ 1 h 31"/>
                  <a:gd name="T8" fmla="*/ 4 w 25"/>
                  <a:gd name="T9" fmla="*/ 1 h 31"/>
                  <a:gd name="T10" fmla="*/ 4 w 25"/>
                  <a:gd name="T11" fmla="*/ 0 h 31"/>
                  <a:gd name="T12" fmla="*/ 3 w 25"/>
                  <a:gd name="T13" fmla="*/ 0 h 31"/>
                  <a:gd name="T14" fmla="*/ 2 w 25"/>
                  <a:gd name="T15" fmla="*/ 0 h 31"/>
                  <a:gd name="T16" fmla="*/ 2 w 25"/>
                  <a:gd name="T17" fmla="*/ 1 h 31"/>
                  <a:gd name="T18" fmla="*/ 1 w 25"/>
                  <a:gd name="T19" fmla="*/ 1 h 31"/>
                  <a:gd name="T20" fmla="*/ 1 w 25"/>
                  <a:gd name="T21" fmla="*/ 2 h 31"/>
                  <a:gd name="T22" fmla="*/ 1 w 25"/>
                  <a:gd name="T23" fmla="*/ 3 h 31"/>
                  <a:gd name="T24" fmla="*/ 0 w 25"/>
                  <a:gd name="T25" fmla="*/ 5 h 31"/>
                  <a:gd name="T26" fmla="*/ 1 w 25"/>
                  <a:gd name="T27" fmla="*/ 5 h 31"/>
                  <a:gd name="T28" fmla="*/ 1 w 25"/>
                  <a:gd name="T29" fmla="*/ 5 h 31"/>
                  <a:gd name="T30" fmla="*/ 2 w 25"/>
                  <a:gd name="T31" fmla="*/ 6 h 31"/>
                  <a:gd name="T32" fmla="*/ 2 w 25"/>
                  <a:gd name="T33" fmla="*/ 7 h 31"/>
                  <a:gd name="T34" fmla="*/ 3 w 25"/>
                  <a:gd name="T35" fmla="*/ 7 h 31"/>
                  <a:gd name="T36" fmla="*/ 3 w 25"/>
                  <a:gd name="T37" fmla="*/ 6 h 31"/>
                  <a:gd name="T38" fmla="*/ 4 w 25"/>
                  <a:gd name="T39" fmla="*/ 6 h 31"/>
                  <a:gd name="T40" fmla="*/ 4 w 25"/>
                  <a:gd name="T41" fmla="*/ 5 h 31"/>
                  <a:gd name="T42" fmla="*/ 5 w 25"/>
                  <a:gd name="T43" fmla="*/ 5 h 3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5"/>
                  <a:gd name="T67" fmla="*/ 0 h 31"/>
                  <a:gd name="T68" fmla="*/ 25 w 25"/>
                  <a:gd name="T69" fmla="*/ 31 h 3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5" h="31">
                    <a:moveTo>
                      <a:pt x="23" y="21"/>
                    </a:moveTo>
                    <a:lnTo>
                      <a:pt x="23" y="16"/>
                    </a:lnTo>
                    <a:lnTo>
                      <a:pt x="25" y="12"/>
                    </a:lnTo>
                    <a:lnTo>
                      <a:pt x="25" y="6"/>
                    </a:lnTo>
                    <a:lnTo>
                      <a:pt x="20" y="6"/>
                    </a:lnTo>
                    <a:lnTo>
                      <a:pt x="20" y="0"/>
                    </a:lnTo>
                    <a:lnTo>
                      <a:pt x="16" y="0"/>
                    </a:lnTo>
                    <a:lnTo>
                      <a:pt x="11" y="0"/>
                    </a:lnTo>
                    <a:lnTo>
                      <a:pt x="11" y="5"/>
                    </a:lnTo>
                    <a:lnTo>
                      <a:pt x="5" y="5"/>
                    </a:lnTo>
                    <a:lnTo>
                      <a:pt x="5" y="9"/>
                    </a:lnTo>
                    <a:lnTo>
                      <a:pt x="5" y="15"/>
                    </a:lnTo>
                    <a:lnTo>
                      <a:pt x="0" y="20"/>
                    </a:lnTo>
                    <a:lnTo>
                      <a:pt x="4" y="20"/>
                    </a:lnTo>
                    <a:lnTo>
                      <a:pt x="4" y="24"/>
                    </a:lnTo>
                    <a:lnTo>
                      <a:pt x="9" y="25"/>
                    </a:lnTo>
                    <a:lnTo>
                      <a:pt x="9" y="30"/>
                    </a:lnTo>
                    <a:lnTo>
                      <a:pt x="13" y="31"/>
                    </a:lnTo>
                    <a:lnTo>
                      <a:pt x="13" y="25"/>
                    </a:lnTo>
                    <a:lnTo>
                      <a:pt x="18" y="26"/>
                    </a:lnTo>
                    <a:lnTo>
                      <a:pt x="19" y="21"/>
                    </a:lnTo>
                    <a:lnTo>
                      <a:pt x="23"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241" name="Freeform 499">
                <a:extLst>
                  <a:ext uri="{FF2B5EF4-FFF2-40B4-BE49-F238E27FC236}">
                    <a16:creationId xmlns:a16="http://schemas.microsoft.com/office/drawing/2014/main" id="{10F79BDF-6831-4317-8E94-426624B842B3}"/>
                  </a:ext>
                </a:extLst>
              </p:cNvPr>
              <p:cNvSpPr>
                <a:spLocks/>
              </p:cNvSpPr>
              <p:nvPr/>
            </p:nvSpPr>
            <p:spPr bwMode="auto">
              <a:xfrm>
                <a:off x="4828" y="997"/>
                <a:ext cx="5" cy="7"/>
              </a:xfrm>
              <a:custGeom>
                <a:avLst/>
                <a:gdLst>
                  <a:gd name="T0" fmla="*/ 5 w 25"/>
                  <a:gd name="T1" fmla="*/ 5 h 31"/>
                  <a:gd name="T2" fmla="*/ 5 w 25"/>
                  <a:gd name="T3" fmla="*/ 4 h 31"/>
                  <a:gd name="T4" fmla="*/ 5 w 25"/>
                  <a:gd name="T5" fmla="*/ 3 h 31"/>
                  <a:gd name="T6" fmla="*/ 5 w 25"/>
                  <a:gd name="T7" fmla="*/ 1 h 31"/>
                  <a:gd name="T8" fmla="*/ 4 w 25"/>
                  <a:gd name="T9" fmla="*/ 1 h 31"/>
                  <a:gd name="T10" fmla="*/ 4 w 25"/>
                  <a:gd name="T11" fmla="*/ 0 h 31"/>
                  <a:gd name="T12" fmla="*/ 3 w 25"/>
                  <a:gd name="T13" fmla="*/ 0 h 31"/>
                  <a:gd name="T14" fmla="*/ 2 w 25"/>
                  <a:gd name="T15" fmla="*/ 0 h 31"/>
                  <a:gd name="T16" fmla="*/ 2 w 25"/>
                  <a:gd name="T17" fmla="*/ 1 h 31"/>
                  <a:gd name="T18" fmla="*/ 1 w 25"/>
                  <a:gd name="T19" fmla="*/ 1 h 31"/>
                  <a:gd name="T20" fmla="*/ 1 w 25"/>
                  <a:gd name="T21" fmla="*/ 2 h 31"/>
                  <a:gd name="T22" fmla="*/ 1 w 25"/>
                  <a:gd name="T23" fmla="*/ 3 h 31"/>
                  <a:gd name="T24" fmla="*/ 0 w 25"/>
                  <a:gd name="T25" fmla="*/ 5 h 31"/>
                  <a:gd name="T26" fmla="*/ 1 w 25"/>
                  <a:gd name="T27" fmla="*/ 5 h 31"/>
                  <a:gd name="T28" fmla="*/ 1 w 25"/>
                  <a:gd name="T29" fmla="*/ 5 h 31"/>
                  <a:gd name="T30" fmla="*/ 2 w 25"/>
                  <a:gd name="T31" fmla="*/ 6 h 31"/>
                  <a:gd name="T32" fmla="*/ 2 w 25"/>
                  <a:gd name="T33" fmla="*/ 7 h 31"/>
                  <a:gd name="T34" fmla="*/ 3 w 25"/>
                  <a:gd name="T35" fmla="*/ 7 h 31"/>
                  <a:gd name="T36" fmla="*/ 3 w 25"/>
                  <a:gd name="T37" fmla="*/ 6 h 31"/>
                  <a:gd name="T38" fmla="*/ 4 w 25"/>
                  <a:gd name="T39" fmla="*/ 6 h 31"/>
                  <a:gd name="T40" fmla="*/ 4 w 25"/>
                  <a:gd name="T41" fmla="*/ 5 h 31"/>
                  <a:gd name="T42" fmla="*/ 5 w 25"/>
                  <a:gd name="T43" fmla="*/ 5 h 3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5"/>
                  <a:gd name="T67" fmla="*/ 0 h 31"/>
                  <a:gd name="T68" fmla="*/ 25 w 25"/>
                  <a:gd name="T69" fmla="*/ 31 h 3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5" h="31">
                    <a:moveTo>
                      <a:pt x="23" y="21"/>
                    </a:moveTo>
                    <a:lnTo>
                      <a:pt x="23" y="16"/>
                    </a:lnTo>
                    <a:lnTo>
                      <a:pt x="25" y="12"/>
                    </a:lnTo>
                    <a:lnTo>
                      <a:pt x="25" y="6"/>
                    </a:lnTo>
                    <a:lnTo>
                      <a:pt x="20" y="6"/>
                    </a:lnTo>
                    <a:lnTo>
                      <a:pt x="20" y="0"/>
                    </a:lnTo>
                    <a:lnTo>
                      <a:pt x="16" y="0"/>
                    </a:lnTo>
                    <a:lnTo>
                      <a:pt x="11" y="0"/>
                    </a:lnTo>
                    <a:lnTo>
                      <a:pt x="11" y="5"/>
                    </a:lnTo>
                    <a:lnTo>
                      <a:pt x="5" y="5"/>
                    </a:lnTo>
                    <a:lnTo>
                      <a:pt x="5" y="9"/>
                    </a:lnTo>
                    <a:lnTo>
                      <a:pt x="5" y="15"/>
                    </a:lnTo>
                    <a:lnTo>
                      <a:pt x="0" y="20"/>
                    </a:lnTo>
                    <a:lnTo>
                      <a:pt x="4" y="20"/>
                    </a:lnTo>
                    <a:lnTo>
                      <a:pt x="4" y="24"/>
                    </a:lnTo>
                    <a:lnTo>
                      <a:pt x="9" y="25"/>
                    </a:lnTo>
                    <a:lnTo>
                      <a:pt x="9" y="30"/>
                    </a:lnTo>
                    <a:lnTo>
                      <a:pt x="13" y="31"/>
                    </a:lnTo>
                    <a:lnTo>
                      <a:pt x="13" y="25"/>
                    </a:lnTo>
                    <a:lnTo>
                      <a:pt x="18" y="26"/>
                    </a:lnTo>
                    <a:lnTo>
                      <a:pt x="19" y="21"/>
                    </a:lnTo>
                    <a:lnTo>
                      <a:pt x="23"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242" name="Freeform 500">
                <a:extLst>
                  <a:ext uri="{FF2B5EF4-FFF2-40B4-BE49-F238E27FC236}">
                    <a16:creationId xmlns:a16="http://schemas.microsoft.com/office/drawing/2014/main" id="{8FB9EF6B-FFCF-4D97-9B6F-7CCB59E44D60}"/>
                  </a:ext>
                </a:extLst>
              </p:cNvPr>
              <p:cNvSpPr>
                <a:spLocks/>
              </p:cNvSpPr>
              <p:nvPr/>
            </p:nvSpPr>
            <p:spPr bwMode="auto">
              <a:xfrm>
                <a:off x="4825" y="959"/>
                <a:ext cx="5" cy="5"/>
              </a:xfrm>
              <a:custGeom>
                <a:avLst/>
                <a:gdLst>
                  <a:gd name="T0" fmla="*/ 4 w 25"/>
                  <a:gd name="T1" fmla="*/ 4 h 26"/>
                  <a:gd name="T2" fmla="*/ 5 w 25"/>
                  <a:gd name="T3" fmla="*/ 3 h 26"/>
                  <a:gd name="T4" fmla="*/ 5 w 25"/>
                  <a:gd name="T5" fmla="*/ 2 h 26"/>
                  <a:gd name="T6" fmla="*/ 5 w 25"/>
                  <a:gd name="T7" fmla="*/ 1 h 26"/>
                  <a:gd name="T8" fmla="*/ 4 w 25"/>
                  <a:gd name="T9" fmla="*/ 1 h 26"/>
                  <a:gd name="T10" fmla="*/ 4 w 25"/>
                  <a:gd name="T11" fmla="*/ 0 h 26"/>
                  <a:gd name="T12" fmla="*/ 3 w 25"/>
                  <a:gd name="T13" fmla="*/ 0 h 26"/>
                  <a:gd name="T14" fmla="*/ 2 w 25"/>
                  <a:gd name="T15" fmla="*/ 0 h 26"/>
                  <a:gd name="T16" fmla="*/ 1 w 25"/>
                  <a:gd name="T17" fmla="*/ 1 h 26"/>
                  <a:gd name="T18" fmla="*/ 1 w 25"/>
                  <a:gd name="T19" fmla="*/ 2 h 26"/>
                  <a:gd name="T20" fmla="*/ 0 w 25"/>
                  <a:gd name="T21" fmla="*/ 2 h 26"/>
                  <a:gd name="T22" fmla="*/ 0 w 25"/>
                  <a:gd name="T23" fmla="*/ 3 h 26"/>
                  <a:gd name="T24" fmla="*/ 0 w 25"/>
                  <a:gd name="T25" fmla="*/ 4 h 26"/>
                  <a:gd name="T26" fmla="*/ 1 w 25"/>
                  <a:gd name="T27" fmla="*/ 4 h 26"/>
                  <a:gd name="T28" fmla="*/ 1 w 25"/>
                  <a:gd name="T29" fmla="*/ 5 h 26"/>
                  <a:gd name="T30" fmla="*/ 2 w 25"/>
                  <a:gd name="T31" fmla="*/ 5 h 26"/>
                  <a:gd name="T32" fmla="*/ 3 w 25"/>
                  <a:gd name="T33" fmla="*/ 5 h 26"/>
                  <a:gd name="T34" fmla="*/ 4 w 25"/>
                  <a:gd name="T35" fmla="*/ 5 h 26"/>
                  <a:gd name="T36" fmla="*/ 4 w 25"/>
                  <a:gd name="T37" fmla="*/ 4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9" y="21"/>
                    </a:moveTo>
                    <a:lnTo>
                      <a:pt x="24" y="16"/>
                    </a:lnTo>
                    <a:lnTo>
                      <a:pt x="25" y="11"/>
                    </a:lnTo>
                    <a:lnTo>
                      <a:pt x="25" y="7"/>
                    </a:lnTo>
                    <a:lnTo>
                      <a:pt x="20" y="6"/>
                    </a:lnTo>
                    <a:lnTo>
                      <a:pt x="21" y="1"/>
                    </a:lnTo>
                    <a:lnTo>
                      <a:pt x="16" y="0"/>
                    </a:lnTo>
                    <a:lnTo>
                      <a:pt x="11" y="0"/>
                    </a:lnTo>
                    <a:lnTo>
                      <a:pt x="7" y="5"/>
                    </a:lnTo>
                    <a:lnTo>
                      <a:pt x="6" y="10"/>
                    </a:lnTo>
                    <a:lnTo>
                      <a:pt x="1" y="9"/>
                    </a:lnTo>
                    <a:lnTo>
                      <a:pt x="1" y="15"/>
                    </a:lnTo>
                    <a:lnTo>
                      <a:pt x="0" y="19"/>
                    </a:lnTo>
                    <a:lnTo>
                      <a:pt x="4" y="19"/>
                    </a:lnTo>
                    <a:lnTo>
                      <a:pt x="4" y="25"/>
                    </a:lnTo>
                    <a:lnTo>
                      <a:pt x="9" y="25"/>
                    </a:lnTo>
                    <a:lnTo>
                      <a:pt x="13" y="26"/>
                    </a:lnTo>
                    <a:lnTo>
                      <a:pt x="19" y="26"/>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243" name="Freeform 501">
                <a:extLst>
                  <a:ext uri="{FF2B5EF4-FFF2-40B4-BE49-F238E27FC236}">
                    <a16:creationId xmlns:a16="http://schemas.microsoft.com/office/drawing/2014/main" id="{6751AD38-5883-462C-B88E-FB18B5B0EAC5}"/>
                  </a:ext>
                </a:extLst>
              </p:cNvPr>
              <p:cNvSpPr>
                <a:spLocks/>
              </p:cNvSpPr>
              <p:nvPr/>
            </p:nvSpPr>
            <p:spPr bwMode="auto">
              <a:xfrm>
                <a:off x="4825" y="959"/>
                <a:ext cx="5" cy="5"/>
              </a:xfrm>
              <a:custGeom>
                <a:avLst/>
                <a:gdLst>
                  <a:gd name="T0" fmla="*/ 4 w 25"/>
                  <a:gd name="T1" fmla="*/ 4 h 26"/>
                  <a:gd name="T2" fmla="*/ 5 w 25"/>
                  <a:gd name="T3" fmla="*/ 3 h 26"/>
                  <a:gd name="T4" fmla="*/ 5 w 25"/>
                  <a:gd name="T5" fmla="*/ 2 h 26"/>
                  <a:gd name="T6" fmla="*/ 5 w 25"/>
                  <a:gd name="T7" fmla="*/ 1 h 26"/>
                  <a:gd name="T8" fmla="*/ 4 w 25"/>
                  <a:gd name="T9" fmla="*/ 1 h 26"/>
                  <a:gd name="T10" fmla="*/ 4 w 25"/>
                  <a:gd name="T11" fmla="*/ 0 h 26"/>
                  <a:gd name="T12" fmla="*/ 3 w 25"/>
                  <a:gd name="T13" fmla="*/ 0 h 26"/>
                  <a:gd name="T14" fmla="*/ 2 w 25"/>
                  <a:gd name="T15" fmla="*/ 0 h 26"/>
                  <a:gd name="T16" fmla="*/ 1 w 25"/>
                  <a:gd name="T17" fmla="*/ 1 h 26"/>
                  <a:gd name="T18" fmla="*/ 1 w 25"/>
                  <a:gd name="T19" fmla="*/ 2 h 26"/>
                  <a:gd name="T20" fmla="*/ 0 w 25"/>
                  <a:gd name="T21" fmla="*/ 2 h 26"/>
                  <a:gd name="T22" fmla="*/ 0 w 25"/>
                  <a:gd name="T23" fmla="*/ 3 h 26"/>
                  <a:gd name="T24" fmla="*/ 0 w 25"/>
                  <a:gd name="T25" fmla="*/ 4 h 26"/>
                  <a:gd name="T26" fmla="*/ 1 w 25"/>
                  <a:gd name="T27" fmla="*/ 4 h 26"/>
                  <a:gd name="T28" fmla="*/ 1 w 25"/>
                  <a:gd name="T29" fmla="*/ 5 h 26"/>
                  <a:gd name="T30" fmla="*/ 2 w 25"/>
                  <a:gd name="T31" fmla="*/ 5 h 26"/>
                  <a:gd name="T32" fmla="*/ 3 w 25"/>
                  <a:gd name="T33" fmla="*/ 5 h 26"/>
                  <a:gd name="T34" fmla="*/ 4 w 25"/>
                  <a:gd name="T35" fmla="*/ 5 h 26"/>
                  <a:gd name="T36" fmla="*/ 4 w 25"/>
                  <a:gd name="T37" fmla="*/ 4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9" y="21"/>
                    </a:moveTo>
                    <a:lnTo>
                      <a:pt x="24" y="16"/>
                    </a:lnTo>
                    <a:lnTo>
                      <a:pt x="25" y="11"/>
                    </a:lnTo>
                    <a:lnTo>
                      <a:pt x="25" y="7"/>
                    </a:lnTo>
                    <a:lnTo>
                      <a:pt x="20" y="6"/>
                    </a:lnTo>
                    <a:lnTo>
                      <a:pt x="21" y="1"/>
                    </a:lnTo>
                    <a:lnTo>
                      <a:pt x="16" y="0"/>
                    </a:lnTo>
                    <a:lnTo>
                      <a:pt x="11" y="0"/>
                    </a:lnTo>
                    <a:lnTo>
                      <a:pt x="7" y="5"/>
                    </a:lnTo>
                    <a:lnTo>
                      <a:pt x="6" y="10"/>
                    </a:lnTo>
                    <a:lnTo>
                      <a:pt x="1" y="9"/>
                    </a:lnTo>
                    <a:lnTo>
                      <a:pt x="1" y="15"/>
                    </a:lnTo>
                    <a:lnTo>
                      <a:pt x="0" y="19"/>
                    </a:lnTo>
                    <a:lnTo>
                      <a:pt x="4" y="19"/>
                    </a:lnTo>
                    <a:lnTo>
                      <a:pt x="4" y="25"/>
                    </a:lnTo>
                    <a:lnTo>
                      <a:pt x="9" y="25"/>
                    </a:lnTo>
                    <a:lnTo>
                      <a:pt x="13" y="26"/>
                    </a:lnTo>
                    <a:lnTo>
                      <a:pt x="19" y="26"/>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244" name="Freeform 502">
                <a:extLst>
                  <a:ext uri="{FF2B5EF4-FFF2-40B4-BE49-F238E27FC236}">
                    <a16:creationId xmlns:a16="http://schemas.microsoft.com/office/drawing/2014/main" id="{4756AD34-D58A-445C-A73A-71604FFFB852}"/>
                  </a:ext>
                </a:extLst>
              </p:cNvPr>
              <p:cNvSpPr>
                <a:spLocks/>
              </p:cNvSpPr>
              <p:nvPr/>
            </p:nvSpPr>
            <p:spPr bwMode="auto">
              <a:xfrm>
                <a:off x="4824" y="1013"/>
                <a:ext cx="4" cy="6"/>
              </a:xfrm>
              <a:custGeom>
                <a:avLst/>
                <a:gdLst>
                  <a:gd name="T0" fmla="*/ 4 w 21"/>
                  <a:gd name="T1" fmla="*/ 4 h 31"/>
                  <a:gd name="T2" fmla="*/ 4 w 21"/>
                  <a:gd name="T3" fmla="*/ 3 h 31"/>
                  <a:gd name="T4" fmla="*/ 4 w 21"/>
                  <a:gd name="T5" fmla="*/ 2 h 31"/>
                  <a:gd name="T6" fmla="*/ 4 w 21"/>
                  <a:gd name="T7" fmla="*/ 1 h 31"/>
                  <a:gd name="T8" fmla="*/ 3 w 21"/>
                  <a:gd name="T9" fmla="*/ 1 h 31"/>
                  <a:gd name="T10" fmla="*/ 3 w 21"/>
                  <a:gd name="T11" fmla="*/ 0 h 31"/>
                  <a:gd name="T12" fmla="*/ 2 w 21"/>
                  <a:gd name="T13" fmla="*/ 0 h 31"/>
                  <a:gd name="T14" fmla="*/ 1 w 21"/>
                  <a:gd name="T15" fmla="*/ 1 h 31"/>
                  <a:gd name="T16" fmla="*/ 0 w 21"/>
                  <a:gd name="T17" fmla="*/ 1 h 31"/>
                  <a:gd name="T18" fmla="*/ 0 w 21"/>
                  <a:gd name="T19" fmla="*/ 2 h 31"/>
                  <a:gd name="T20" fmla="*/ 0 w 21"/>
                  <a:gd name="T21" fmla="*/ 3 h 31"/>
                  <a:gd name="T22" fmla="*/ 0 w 21"/>
                  <a:gd name="T23" fmla="*/ 4 h 31"/>
                  <a:gd name="T24" fmla="*/ 0 w 21"/>
                  <a:gd name="T25" fmla="*/ 5 h 31"/>
                  <a:gd name="T26" fmla="*/ 1 w 21"/>
                  <a:gd name="T27" fmla="*/ 6 h 31"/>
                  <a:gd name="T28" fmla="*/ 2 w 21"/>
                  <a:gd name="T29" fmla="*/ 6 h 31"/>
                  <a:gd name="T30" fmla="*/ 2 w 21"/>
                  <a:gd name="T31" fmla="*/ 5 h 31"/>
                  <a:gd name="T32" fmla="*/ 3 w 21"/>
                  <a:gd name="T33" fmla="*/ 5 h 31"/>
                  <a:gd name="T34" fmla="*/ 4 w 21"/>
                  <a:gd name="T35" fmla="*/ 4 h 3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31"/>
                  <a:gd name="T56" fmla="*/ 21 w 21"/>
                  <a:gd name="T57" fmla="*/ 31 h 3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31">
                    <a:moveTo>
                      <a:pt x="19" y="22"/>
                    </a:moveTo>
                    <a:lnTo>
                      <a:pt x="19" y="16"/>
                    </a:lnTo>
                    <a:lnTo>
                      <a:pt x="21" y="12"/>
                    </a:lnTo>
                    <a:lnTo>
                      <a:pt x="21" y="7"/>
                    </a:lnTo>
                    <a:lnTo>
                      <a:pt x="16" y="6"/>
                    </a:lnTo>
                    <a:lnTo>
                      <a:pt x="16" y="1"/>
                    </a:lnTo>
                    <a:lnTo>
                      <a:pt x="12" y="0"/>
                    </a:lnTo>
                    <a:lnTo>
                      <a:pt x="6" y="6"/>
                    </a:lnTo>
                    <a:lnTo>
                      <a:pt x="1" y="5"/>
                    </a:lnTo>
                    <a:lnTo>
                      <a:pt x="1" y="11"/>
                    </a:lnTo>
                    <a:lnTo>
                      <a:pt x="0" y="15"/>
                    </a:lnTo>
                    <a:lnTo>
                      <a:pt x="0" y="20"/>
                    </a:lnTo>
                    <a:lnTo>
                      <a:pt x="0" y="25"/>
                    </a:lnTo>
                    <a:lnTo>
                      <a:pt x="4" y="31"/>
                    </a:lnTo>
                    <a:lnTo>
                      <a:pt x="9" y="31"/>
                    </a:lnTo>
                    <a:lnTo>
                      <a:pt x="9" y="26"/>
                    </a:lnTo>
                    <a:lnTo>
                      <a:pt x="14" y="26"/>
                    </a:lnTo>
                    <a:lnTo>
                      <a:pt x="19"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245" name="Freeform 503">
                <a:extLst>
                  <a:ext uri="{FF2B5EF4-FFF2-40B4-BE49-F238E27FC236}">
                    <a16:creationId xmlns:a16="http://schemas.microsoft.com/office/drawing/2014/main" id="{CE285FDB-153B-4975-B27A-AF047FA0D7AF}"/>
                  </a:ext>
                </a:extLst>
              </p:cNvPr>
              <p:cNvSpPr>
                <a:spLocks/>
              </p:cNvSpPr>
              <p:nvPr/>
            </p:nvSpPr>
            <p:spPr bwMode="auto">
              <a:xfrm>
                <a:off x="4824" y="1013"/>
                <a:ext cx="4" cy="6"/>
              </a:xfrm>
              <a:custGeom>
                <a:avLst/>
                <a:gdLst>
                  <a:gd name="T0" fmla="*/ 4 w 21"/>
                  <a:gd name="T1" fmla="*/ 4 h 31"/>
                  <a:gd name="T2" fmla="*/ 4 w 21"/>
                  <a:gd name="T3" fmla="*/ 3 h 31"/>
                  <a:gd name="T4" fmla="*/ 4 w 21"/>
                  <a:gd name="T5" fmla="*/ 2 h 31"/>
                  <a:gd name="T6" fmla="*/ 4 w 21"/>
                  <a:gd name="T7" fmla="*/ 1 h 31"/>
                  <a:gd name="T8" fmla="*/ 3 w 21"/>
                  <a:gd name="T9" fmla="*/ 1 h 31"/>
                  <a:gd name="T10" fmla="*/ 3 w 21"/>
                  <a:gd name="T11" fmla="*/ 0 h 31"/>
                  <a:gd name="T12" fmla="*/ 2 w 21"/>
                  <a:gd name="T13" fmla="*/ 0 h 31"/>
                  <a:gd name="T14" fmla="*/ 1 w 21"/>
                  <a:gd name="T15" fmla="*/ 1 h 31"/>
                  <a:gd name="T16" fmla="*/ 0 w 21"/>
                  <a:gd name="T17" fmla="*/ 1 h 31"/>
                  <a:gd name="T18" fmla="*/ 0 w 21"/>
                  <a:gd name="T19" fmla="*/ 2 h 31"/>
                  <a:gd name="T20" fmla="*/ 0 w 21"/>
                  <a:gd name="T21" fmla="*/ 3 h 31"/>
                  <a:gd name="T22" fmla="*/ 0 w 21"/>
                  <a:gd name="T23" fmla="*/ 4 h 31"/>
                  <a:gd name="T24" fmla="*/ 0 w 21"/>
                  <a:gd name="T25" fmla="*/ 5 h 31"/>
                  <a:gd name="T26" fmla="*/ 1 w 21"/>
                  <a:gd name="T27" fmla="*/ 6 h 31"/>
                  <a:gd name="T28" fmla="*/ 2 w 21"/>
                  <a:gd name="T29" fmla="*/ 6 h 31"/>
                  <a:gd name="T30" fmla="*/ 2 w 21"/>
                  <a:gd name="T31" fmla="*/ 5 h 31"/>
                  <a:gd name="T32" fmla="*/ 3 w 21"/>
                  <a:gd name="T33" fmla="*/ 5 h 31"/>
                  <a:gd name="T34" fmla="*/ 4 w 21"/>
                  <a:gd name="T35" fmla="*/ 4 h 3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31"/>
                  <a:gd name="T56" fmla="*/ 21 w 21"/>
                  <a:gd name="T57" fmla="*/ 31 h 3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31">
                    <a:moveTo>
                      <a:pt x="19" y="22"/>
                    </a:moveTo>
                    <a:lnTo>
                      <a:pt x="19" y="16"/>
                    </a:lnTo>
                    <a:lnTo>
                      <a:pt x="21" y="12"/>
                    </a:lnTo>
                    <a:lnTo>
                      <a:pt x="21" y="7"/>
                    </a:lnTo>
                    <a:lnTo>
                      <a:pt x="16" y="6"/>
                    </a:lnTo>
                    <a:lnTo>
                      <a:pt x="16" y="1"/>
                    </a:lnTo>
                    <a:lnTo>
                      <a:pt x="12" y="0"/>
                    </a:lnTo>
                    <a:lnTo>
                      <a:pt x="6" y="6"/>
                    </a:lnTo>
                    <a:lnTo>
                      <a:pt x="1" y="5"/>
                    </a:lnTo>
                    <a:lnTo>
                      <a:pt x="1" y="11"/>
                    </a:lnTo>
                    <a:lnTo>
                      <a:pt x="0" y="15"/>
                    </a:lnTo>
                    <a:lnTo>
                      <a:pt x="0" y="20"/>
                    </a:lnTo>
                    <a:lnTo>
                      <a:pt x="0" y="25"/>
                    </a:lnTo>
                    <a:lnTo>
                      <a:pt x="4" y="31"/>
                    </a:lnTo>
                    <a:lnTo>
                      <a:pt x="9" y="31"/>
                    </a:lnTo>
                    <a:lnTo>
                      <a:pt x="9" y="26"/>
                    </a:lnTo>
                    <a:lnTo>
                      <a:pt x="14" y="26"/>
                    </a:lnTo>
                    <a:lnTo>
                      <a:pt x="19"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246" name="Freeform 504">
                <a:extLst>
                  <a:ext uri="{FF2B5EF4-FFF2-40B4-BE49-F238E27FC236}">
                    <a16:creationId xmlns:a16="http://schemas.microsoft.com/office/drawing/2014/main" id="{A4762C15-51FC-4C63-83EC-FC920524C889}"/>
                  </a:ext>
                </a:extLst>
              </p:cNvPr>
              <p:cNvSpPr>
                <a:spLocks/>
              </p:cNvSpPr>
              <p:nvPr/>
            </p:nvSpPr>
            <p:spPr bwMode="auto">
              <a:xfrm>
                <a:off x="4831" y="977"/>
                <a:ext cx="4" cy="6"/>
              </a:xfrm>
              <a:custGeom>
                <a:avLst/>
                <a:gdLst>
                  <a:gd name="T0" fmla="*/ 3 w 22"/>
                  <a:gd name="T1" fmla="*/ 4 h 26"/>
                  <a:gd name="T2" fmla="*/ 4 w 22"/>
                  <a:gd name="T3" fmla="*/ 3 h 26"/>
                  <a:gd name="T4" fmla="*/ 4 w 22"/>
                  <a:gd name="T5" fmla="*/ 2 h 26"/>
                  <a:gd name="T6" fmla="*/ 4 w 22"/>
                  <a:gd name="T7" fmla="*/ 0 h 26"/>
                  <a:gd name="T8" fmla="*/ 3 w 22"/>
                  <a:gd name="T9" fmla="*/ 0 h 26"/>
                  <a:gd name="T10" fmla="*/ 2 w 22"/>
                  <a:gd name="T11" fmla="*/ 0 h 26"/>
                  <a:gd name="T12" fmla="*/ 1 w 22"/>
                  <a:gd name="T13" fmla="*/ 0 h 26"/>
                  <a:gd name="T14" fmla="*/ 1 w 22"/>
                  <a:gd name="T15" fmla="*/ 1 h 26"/>
                  <a:gd name="T16" fmla="*/ 1 w 22"/>
                  <a:gd name="T17" fmla="*/ 1 h 26"/>
                  <a:gd name="T18" fmla="*/ 0 w 22"/>
                  <a:gd name="T19" fmla="*/ 2 h 26"/>
                  <a:gd name="T20" fmla="*/ 0 w 22"/>
                  <a:gd name="T21" fmla="*/ 3 h 26"/>
                  <a:gd name="T22" fmla="*/ 0 w 22"/>
                  <a:gd name="T23" fmla="*/ 5 h 26"/>
                  <a:gd name="T24" fmla="*/ 0 w 22"/>
                  <a:gd name="T25" fmla="*/ 6 h 26"/>
                  <a:gd name="T26" fmla="*/ 1 w 22"/>
                  <a:gd name="T27" fmla="*/ 6 h 26"/>
                  <a:gd name="T28" fmla="*/ 2 w 22"/>
                  <a:gd name="T29" fmla="*/ 6 h 26"/>
                  <a:gd name="T30" fmla="*/ 3 w 22"/>
                  <a:gd name="T31" fmla="*/ 6 h 26"/>
                  <a:gd name="T32" fmla="*/ 3 w 22"/>
                  <a:gd name="T33" fmla="*/ 5 h 26"/>
                  <a:gd name="T34" fmla="*/ 3 w 22"/>
                  <a:gd name="T35" fmla="*/ 5 h 26"/>
                  <a:gd name="T36" fmla="*/ 3 w 22"/>
                  <a:gd name="T37" fmla="*/ 4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2"/>
                  <a:gd name="T58" fmla="*/ 0 h 26"/>
                  <a:gd name="T59" fmla="*/ 22 w 22"/>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2" h="26">
                    <a:moveTo>
                      <a:pt x="19" y="16"/>
                    </a:moveTo>
                    <a:lnTo>
                      <a:pt x="21" y="11"/>
                    </a:lnTo>
                    <a:lnTo>
                      <a:pt x="21" y="7"/>
                    </a:lnTo>
                    <a:lnTo>
                      <a:pt x="22" y="1"/>
                    </a:lnTo>
                    <a:lnTo>
                      <a:pt x="16" y="1"/>
                    </a:lnTo>
                    <a:lnTo>
                      <a:pt x="12" y="1"/>
                    </a:lnTo>
                    <a:lnTo>
                      <a:pt x="7" y="0"/>
                    </a:lnTo>
                    <a:lnTo>
                      <a:pt x="7" y="5"/>
                    </a:lnTo>
                    <a:lnTo>
                      <a:pt x="3" y="4"/>
                    </a:lnTo>
                    <a:lnTo>
                      <a:pt x="1" y="10"/>
                    </a:lnTo>
                    <a:lnTo>
                      <a:pt x="1" y="15"/>
                    </a:lnTo>
                    <a:lnTo>
                      <a:pt x="0" y="20"/>
                    </a:lnTo>
                    <a:lnTo>
                      <a:pt x="0" y="25"/>
                    </a:lnTo>
                    <a:lnTo>
                      <a:pt x="5" y="25"/>
                    </a:lnTo>
                    <a:lnTo>
                      <a:pt x="9" y="26"/>
                    </a:lnTo>
                    <a:lnTo>
                      <a:pt x="14" y="26"/>
                    </a:lnTo>
                    <a:lnTo>
                      <a:pt x="15" y="21"/>
                    </a:lnTo>
                    <a:lnTo>
                      <a:pt x="19" y="21"/>
                    </a:lnTo>
                    <a:lnTo>
                      <a:pt x="19"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247" name="Freeform 505">
                <a:extLst>
                  <a:ext uri="{FF2B5EF4-FFF2-40B4-BE49-F238E27FC236}">
                    <a16:creationId xmlns:a16="http://schemas.microsoft.com/office/drawing/2014/main" id="{0EF56136-D9B3-4F88-A33D-598D1D06A8A2}"/>
                  </a:ext>
                </a:extLst>
              </p:cNvPr>
              <p:cNvSpPr>
                <a:spLocks/>
              </p:cNvSpPr>
              <p:nvPr/>
            </p:nvSpPr>
            <p:spPr bwMode="auto">
              <a:xfrm>
                <a:off x="4831" y="977"/>
                <a:ext cx="4" cy="6"/>
              </a:xfrm>
              <a:custGeom>
                <a:avLst/>
                <a:gdLst>
                  <a:gd name="T0" fmla="*/ 3 w 22"/>
                  <a:gd name="T1" fmla="*/ 4 h 26"/>
                  <a:gd name="T2" fmla="*/ 4 w 22"/>
                  <a:gd name="T3" fmla="*/ 3 h 26"/>
                  <a:gd name="T4" fmla="*/ 4 w 22"/>
                  <a:gd name="T5" fmla="*/ 2 h 26"/>
                  <a:gd name="T6" fmla="*/ 4 w 22"/>
                  <a:gd name="T7" fmla="*/ 0 h 26"/>
                  <a:gd name="T8" fmla="*/ 3 w 22"/>
                  <a:gd name="T9" fmla="*/ 0 h 26"/>
                  <a:gd name="T10" fmla="*/ 2 w 22"/>
                  <a:gd name="T11" fmla="*/ 0 h 26"/>
                  <a:gd name="T12" fmla="*/ 1 w 22"/>
                  <a:gd name="T13" fmla="*/ 0 h 26"/>
                  <a:gd name="T14" fmla="*/ 1 w 22"/>
                  <a:gd name="T15" fmla="*/ 1 h 26"/>
                  <a:gd name="T16" fmla="*/ 1 w 22"/>
                  <a:gd name="T17" fmla="*/ 1 h 26"/>
                  <a:gd name="T18" fmla="*/ 0 w 22"/>
                  <a:gd name="T19" fmla="*/ 2 h 26"/>
                  <a:gd name="T20" fmla="*/ 0 w 22"/>
                  <a:gd name="T21" fmla="*/ 3 h 26"/>
                  <a:gd name="T22" fmla="*/ 0 w 22"/>
                  <a:gd name="T23" fmla="*/ 5 h 26"/>
                  <a:gd name="T24" fmla="*/ 0 w 22"/>
                  <a:gd name="T25" fmla="*/ 6 h 26"/>
                  <a:gd name="T26" fmla="*/ 1 w 22"/>
                  <a:gd name="T27" fmla="*/ 6 h 26"/>
                  <a:gd name="T28" fmla="*/ 2 w 22"/>
                  <a:gd name="T29" fmla="*/ 6 h 26"/>
                  <a:gd name="T30" fmla="*/ 3 w 22"/>
                  <a:gd name="T31" fmla="*/ 6 h 26"/>
                  <a:gd name="T32" fmla="*/ 3 w 22"/>
                  <a:gd name="T33" fmla="*/ 5 h 26"/>
                  <a:gd name="T34" fmla="*/ 3 w 22"/>
                  <a:gd name="T35" fmla="*/ 5 h 26"/>
                  <a:gd name="T36" fmla="*/ 3 w 22"/>
                  <a:gd name="T37" fmla="*/ 4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2"/>
                  <a:gd name="T58" fmla="*/ 0 h 26"/>
                  <a:gd name="T59" fmla="*/ 22 w 22"/>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2" h="26">
                    <a:moveTo>
                      <a:pt x="19" y="16"/>
                    </a:moveTo>
                    <a:lnTo>
                      <a:pt x="21" y="11"/>
                    </a:lnTo>
                    <a:lnTo>
                      <a:pt x="21" y="7"/>
                    </a:lnTo>
                    <a:lnTo>
                      <a:pt x="22" y="1"/>
                    </a:lnTo>
                    <a:lnTo>
                      <a:pt x="16" y="1"/>
                    </a:lnTo>
                    <a:lnTo>
                      <a:pt x="12" y="1"/>
                    </a:lnTo>
                    <a:lnTo>
                      <a:pt x="7" y="0"/>
                    </a:lnTo>
                    <a:lnTo>
                      <a:pt x="7" y="5"/>
                    </a:lnTo>
                    <a:lnTo>
                      <a:pt x="3" y="4"/>
                    </a:lnTo>
                    <a:lnTo>
                      <a:pt x="1" y="10"/>
                    </a:lnTo>
                    <a:lnTo>
                      <a:pt x="1" y="15"/>
                    </a:lnTo>
                    <a:lnTo>
                      <a:pt x="0" y="20"/>
                    </a:lnTo>
                    <a:lnTo>
                      <a:pt x="0" y="25"/>
                    </a:lnTo>
                    <a:lnTo>
                      <a:pt x="5" y="25"/>
                    </a:lnTo>
                    <a:lnTo>
                      <a:pt x="9" y="26"/>
                    </a:lnTo>
                    <a:lnTo>
                      <a:pt x="14" y="26"/>
                    </a:lnTo>
                    <a:lnTo>
                      <a:pt x="15" y="21"/>
                    </a:lnTo>
                    <a:lnTo>
                      <a:pt x="19" y="21"/>
                    </a:lnTo>
                    <a:lnTo>
                      <a:pt x="19"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248" name="Freeform 506">
                <a:extLst>
                  <a:ext uri="{FF2B5EF4-FFF2-40B4-BE49-F238E27FC236}">
                    <a16:creationId xmlns:a16="http://schemas.microsoft.com/office/drawing/2014/main" id="{FE81DFC8-D847-4038-B0BF-F4B796CE9A0D}"/>
                  </a:ext>
                </a:extLst>
              </p:cNvPr>
              <p:cNvSpPr>
                <a:spLocks/>
              </p:cNvSpPr>
              <p:nvPr/>
            </p:nvSpPr>
            <p:spPr bwMode="auto">
              <a:xfrm>
                <a:off x="4804" y="913"/>
                <a:ext cx="13" cy="18"/>
              </a:xfrm>
              <a:custGeom>
                <a:avLst/>
                <a:gdLst>
                  <a:gd name="T0" fmla="*/ 13 w 65"/>
                  <a:gd name="T1" fmla="*/ 9 h 92"/>
                  <a:gd name="T2" fmla="*/ 13 w 65"/>
                  <a:gd name="T3" fmla="*/ 7 h 92"/>
                  <a:gd name="T4" fmla="*/ 13 w 65"/>
                  <a:gd name="T5" fmla="*/ 7 h 92"/>
                  <a:gd name="T6" fmla="*/ 12 w 65"/>
                  <a:gd name="T7" fmla="*/ 5 h 92"/>
                  <a:gd name="T8" fmla="*/ 12 w 65"/>
                  <a:gd name="T9" fmla="*/ 4 h 92"/>
                  <a:gd name="T10" fmla="*/ 11 w 65"/>
                  <a:gd name="T11" fmla="*/ 3 h 92"/>
                  <a:gd name="T12" fmla="*/ 11 w 65"/>
                  <a:gd name="T13" fmla="*/ 2 h 92"/>
                  <a:gd name="T14" fmla="*/ 10 w 65"/>
                  <a:gd name="T15" fmla="*/ 1 h 92"/>
                  <a:gd name="T16" fmla="*/ 9 w 65"/>
                  <a:gd name="T17" fmla="*/ 0 h 92"/>
                  <a:gd name="T18" fmla="*/ 8 w 65"/>
                  <a:gd name="T19" fmla="*/ 0 h 92"/>
                  <a:gd name="T20" fmla="*/ 7 w 65"/>
                  <a:gd name="T21" fmla="*/ 0 h 92"/>
                  <a:gd name="T22" fmla="*/ 6 w 65"/>
                  <a:gd name="T23" fmla="*/ 0 h 92"/>
                  <a:gd name="T24" fmla="*/ 5 w 65"/>
                  <a:gd name="T25" fmla="*/ 0 h 92"/>
                  <a:gd name="T26" fmla="*/ 4 w 65"/>
                  <a:gd name="T27" fmla="*/ 1 h 92"/>
                  <a:gd name="T28" fmla="*/ 3 w 65"/>
                  <a:gd name="T29" fmla="*/ 2 h 92"/>
                  <a:gd name="T30" fmla="*/ 2 w 65"/>
                  <a:gd name="T31" fmla="*/ 3 h 92"/>
                  <a:gd name="T32" fmla="*/ 2 w 65"/>
                  <a:gd name="T33" fmla="*/ 4 h 92"/>
                  <a:gd name="T34" fmla="*/ 1 w 65"/>
                  <a:gd name="T35" fmla="*/ 5 h 92"/>
                  <a:gd name="T36" fmla="*/ 1 w 65"/>
                  <a:gd name="T37" fmla="*/ 5 h 92"/>
                  <a:gd name="T38" fmla="*/ 0 w 65"/>
                  <a:gd name="T39" fmla="*/ 7 h 92"/>
                  <a:gd name="T40" fmla="*/ 0 w 65"/>
                  <a:gd name="T41" fmla="*/ 9 h 92"/>
                  <a:gd name="T42" fmla="*/ 0 w 65"/>
                  <a:gd name="T43" fmla="*/ 11 h 92"/>
                  <a:gd name="T44" fmla="*/ 0 w 65"/>
                  <a:gd name="T45" fmla="*/ 12 h 92"/>
                  <a:gd name="T46" fmla="*/ 1 w 65"/>
                  <a:gd name="T47" fmla="*/ 14 h 92"/>
                  <a:gd name="T48" fmla="*/ 1 w 65"/>
                  <a:gd name="T49" fmla="*/ 14 h 92"/>
                  <a:gd name="T50" fmla="*/ 2 w 65"/>
                  <a:gd name="T51" fmla="*/ 15 h 92"/>
                  <a:gd name="T52" fmla="*/ 3 w 65"/>
                  <a:gd name="T53" fmla="*/ 17 h 92"/>
                  <a:gd name="T54" fmla="*/ 3 w 65"/>
                  <a:gd name="T55" fmla="*/ 17 h 92"/>
                  <a:gd name="T56" fmla="*/ 4 w 65"/>
                  <a:gd name="T57" fmla="*/ 18 h 92"/>
                  <a:gd name="T58" fmla="*/ 5 w 65"/>
                  <a:gd name="T59" fmla="*/ 18 h 92"/>
                  <a:gd name="T60" fmla="*/ 6 w 65"/>
                  <a:gd name="T61" fmla="*/ 18 h 92"/>
                  <a:gd name="T62" fmla="*/ 7 w 65"/>
                  <a:gd name="T63" fmla="*/ 18 h 92"/>
                  <a:gd name="T64" fmla="*/ 8 w 65"/>
                  <a:gd name="T65" fmla="*/ 18 h 92"/>
                  <a:gd name="T66" fmla="*/ 9 w 65"/>
                  <a:gd name="T67" fmla="*/ 17 h 92"/>
                  <a:gd name="T68" fmla="*/ 10 w 65"/>
                  <a:gd name="T69" fmla="*/ 16 h 92"/>
                  <a:gd name="T70" fmla="*/ 11 w 65"/>
                  <a:gd name="T71" fmla="*/ 15 h 92"/>
                  <a:gd name="T72" fmla="*/ 11 w 65"/>
                  <a:gd name="T73" fmla="*/ 14 h 92"/>
                  <a:gd name="T74" fmla="*/ 12 w 65"/>
                  <a:gd name="T75" fmla="*/ 14 h 92"/>
                  <a:gd name="T76" fmla="*/ 12 w 65"/>
                  <a:gd name="T77" fmla="*/ 13 h 92"/>
                  <a:gd name="T78" fmla="*/ 12 w 65"/>
                  <a:gd name="T79" fmla="*/ 11 h 92"/>
                  <a:gd name="T80" fmla="*/ 13 w 65"/>
                  <a:gd name="T81" fmla="*/ 9 h 9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5"/>
                  <a:gd name="T124" fmla="*/ 0 h 92"/>
                  <a:gd name="T125" fmla="*/ 65 w 65"/>
                  <a:gd name="T126" fmla="*/ 92 h 9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5" h="92">
                    <a:moveTo>
                      <a:pt x="63" y="48"/>
                    </a:moveTo>
                    <a:lnTo>
                      <a:pt x="65" y="38"/>
                    </a:lnTo>
                    <a:lnTo>
                      <a:pt x="65" y="34"/>
                    </a:lnTo>
                    <a:lnTo>
                      <a:pt x="61" y="24"/>
                    </a:lnTo>
                    <a:lnTo>
                      <a:pt x="61" y="18"/>
                    </a:lnTo>
                    <a:lnTo>
                      <a:pt x="57" y="13"/>
                    </a:lnTo>
                    <a:lnTo>
                      <a:pt x="53" y="8"/>
                    </a:lnTo>
                    <a:lnTo>
                      <a:pt x="48" y="7"/>
                    </a:lnTo>
                    <a:lnTo>
                      <a:pt x="44" y="2"/>
                    </a:lnTo>
                    <a:lnTo>
                      <a:pt x="39" y="1"/>
                    </a:lnTo>
                    <a:lnTo>
                      <a:pt x="34" y="1"/>
                    </a:lnTo>
                    <a:lnTo>
                      <a:pt x="30" y="1"/>
                    </a:lnTo>
                    <a:lnTo>
                      <a:pt x="25" y="0"/>
                    </a:lnTo>
                    <a:lnTo>
                      <a:pt x="19" y="4"/>
                    </a:lnTo>
                    <a:lnTo>
                      <a:pt x="15" y="9"/>
                    </a:lnTo>
                    <a:lnTo>
                      <a:pt x="9" y="13"/>
                    </a:lnTo>
                    <a:lnTo>
                      <a:pt x="9" y="19"/>
                    </a:lnTo>
                    <a:lnTo>
                      <a:pt x="4" y="24"/>
                    </a:lnTo>
                    <a:lnTo>
                      <a:pt x="4" y="28"/>
                    </a:lnTo>
                    <a:lnTo>
                      <a:pt x="2" y="38"/>
                    </a:lnTo>
                    <a:lnTo>
                      <a:pt x="2" y="44"/>
                    </a:lnTo>
                    <a:lnTo>
                      <a:pt x="1" y="54"/>
                    </a:lnTo>
                    <a:lnTo>
                      <a:pt x="0" y="59"/>
                    </a:lnTo>
                    <a:lnTo>
                      <a:pt x="5" y="69"/>
                    </a:lnTo>
                    <a:lnTo>
                      <a:pt x="4" y="74"/>
                    </a:lnTo>
                    <a:lnTo>
                      <a:pt x="8" y="79"/>
                    </a:lnTo>
                    <a:lnTo>
                      <a:pt x="13" y="85"/>
                    </a:lnTo>
                    <a:lnTo>
                      <a:pt x="17" y="86"/>
                    </a:lnTo>
                    <a:lnTo>
                      <a:pt x="22" y="90"/>
                    </a:lnTo>
                    <a:lnTo>
                      <a:pt x="26" y="91"/>
                    </a:lnTo>
                    <a:lnTo>
                      <a:pt x="31" y="91"/>
                    </a:lnTo>
                    <a:lnTo>
                      <a:pt x="35" y="91"/>
                    </a:lnTo>
                    <a:lnTo>
                      <a:pt x="41" y="92"/>
                    </a:lnTo>
                    <a:lnTo>
                      <a:pt x="45" y="88"/>
                    </a:lnTo>
                    <a:lnTo>
                      <a:pt x="51" y="83"/>
                    </a:lnTo>
                    <a:lnTo>
                      <a:pt x="56" y="78"/>
                    </a:lnTo>
                    <a:lnTo>
                      <a:pt x="57" y="73"/>
                    </a:lnTo>
                    <a:lnTo>
                      <a:pt x="61" y="69"/>
                    </a:lnTo>
                    <a:lnTo>
                      <a:pt x="62" y="64"/>
                    </a:lnTo>
                    <a:lnTo>
                      <a:pt x="62" y="54"/>
                    </a:lnTo>
                    <a:lnTo>
                      <a:pt x="63" y="48"/>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249" name="Freeform 507">
                <a:extLst>
                  <a:ext uri="{FF2B5EF4-FFF2-40B4-BE49-F238E27FC236}">
                    <a16:creationId xmlns:a16="http://schemas.microsoft.com/office/drawing/2014/main" id="{417E98F2-1027-4ADD-B45D-B1B16A6F08D0}"/>
                  </a:ext>
                </a:extLst>
              </p:cNvPr>
              <p:cNvSpPr>
                <a:spLocks/>
              </p:cNvSpPr>
              <p:nvPr/>
            </p:nvSpPr>
            <p:spPr bwMode="auto">
              <a:xfrm>
                <a:off x="4804" y="913"/>
                <a:ext cx="13" cy="18"/>
              </a:xfrm>
              <a:custGeom>
                <a:avLst/>
                <a:gdLst>
                  <a:gd name="T0" fmla="*/ 13 w 65"/>
                  <a:gd name="T1" fmla="*/ 9 h 92"/>
                  <a:gd name="T2" fmla="*/ 13 w 65"/>
                  <a:gd name="T3" fmla="*/ 7 h 92"/>
                  <a:gd name="T4" fmla="*/ 13 w 65"/>
                  <a:gd name="T5" fmla="*/ 7 h 92"/>
                  <a:gd name="T6" fmla="*/ 12 w 65"/>
                  <a:gd name="T7" fmla="*/ 5 h 92"/>
                  <a:gd name="T8" fmla="*/ 12 w 65"/>
                  <a:gd name="T9" fmla="*/ 4 h 92"/>
                  <a:gd name="T10" fmla="*/ 11 w 65"/>
                  <a:gd name="T11" fmla="*/ 3 h 92"/>
                  <a:gd name="T12" fmla="*/ 11 w 65"/>
                  <a:gd name="T13" fmla="*/ 2 h 92"/>
                  <a:gd name="T14" fmla="*/ 10 w 65"/>
                  <a:gd name="T15" fmla="*/ 1 h 92"/>
                  <a:gd name="T16" fmla="*/ 9 w 65"/>
                  <a:gd name="T17" fmla="*/ 0 h 92"/>
                  <a:gd name="T18" fmla="*/ 8 w 65"/>
                  <a:gd name="T19" fmla="*/ 0 h 92"/>
                  <a:gd name="T20" fmla="*/ 7 w 65"/>
                  <a:gd name="T21" fmla="*/ 0 h 92"/>
                  <a:gd name="T22" fmla="*/ 6 w 65"/>
                  <a:gd name="T23" fmla="*/ 0 h 92"/>
                  <a:gd name="T24" fmla="*/ 5 w 65"/>
                  <a:gd name="T25" fmla="*/ 0 h 92"/>
                  <a:gd name="T26" fmla="*/ 4 w 65"/>
                  <a:gd name="T27" fmla="*/ 1 h 92"/>
                  <a:gd name="T28" fmla="*/ 3 w 65"/>
                  <a:gd name="T29" fmla="*/ 2 h 92"/>
                  <a:gd name="T30" fmla="*/ 2 w 65"/>
                  <a:gd name="T31" fmla="*/ 3 h 92"/>
                  <a:gd name="T32" fmla="*/ 2 w 65"/>
                  <a:gd name="T33" fmla="*/ 4 h 92"/>
                  <a:gd name="T34" fmla="*/ 1 w 65"/>
                  <a:gd name="T35" fmla="*/ 5 h 92"/>
                  <a:gd name="T36" fmla="*/ 1 w 65"/>
                  <a:gd name="T37" fmla="*/ 5 h 92"/>
                  <a:gd name="T38" fmla="*/ 0 w 65"/>
                  <a:gd name="T39" fmla="*/ 7 h 92"/>
                  <a:gd name="T40" fmla="*/ 0 w 65"/>
                  <a:gd name="T41" fmla="*/ 9 h 92"/>
                  <a:gd name="T42" fmla="*/ 0 w 65"/>
                  <a:gd name="T43" fmla="*/ 11 h 92"/>
                  <a:gd name="T44" fmla="*/ 0 w 65"/>
                  <a:gd name="T45" fmla="*/ 12 h 92"/>
                  <a:gd name="T46" fmla="*/ 1 w 65"/>
                  <a:gd name="T47" fmla="*/ 14 h 92"/>
                  <a:gd name="T48" fmla="*/ 1 w 65"/>
                  <a:gd name="T49" fmla="*/ 14 h 92"/>
                  <a:gd name="T50" fmla="*/ 2 w 65"/>
                  <a:gd name="T51" fmla="*/ 15 h 92"/>
                  <a:gd name="T52" fmla="*/ 3 w 65"/>
                  <a:gd name="T53" fmla="*/ 17 h 92"/>
                  <a:gd name="T54" fmla="*/ 3 w 65"/>
                  <a:gd name="T55" fmla="*/ 17 h 92"/>
                  <a:gd name="T56" fmla="*/ 4 w 65"/>
                  <a:gd name="T57" fmla="*/ 18 h 92"/>
                  <a:gd name="T58" fmla="*/ 5 w 65"/>
                  <a:gd name="T59" fmla="*/ 18 h 92"/>
                  <a:gd name="T60" fmla="*/ 6 w 65"/>
                  <a:gd name="T61" fmla="*/ 18 h 92"/>
                  <a:gd name="T62" fmla="*/ 7 w 65"/>
                  <a:gd name="T63" fmla="*/ 18 h 92"/>
                  <a:gd name="T64" fmla="*/ 8 w 65"/>
                  <a:gd name="T65" fmla="*/ 18 h 92"/>
                  <a:gd name="T66" fmla="*/ 9 w 65"/>
                  <a:gd name="T67" fmla="*/ 17 h 92"/>
                  <a:gd name="T68" fmla="*/ 10 w 65"/>
                  <a:gd name="T69" fmla="*/ 16 h 92"/>
                  <a:gd name="T70" fmla="*/ 11 w 65"/>
                  <a:gd name="T71" fmla="*/ 15 h 92"/>
                  <a:gd name="T72" fmla="*/ 11 w 65"/>
                  <a:gd name="T73" fmla="*/ 14 h 92"/>
                  <a:gd name="T74" fmla="*/ 12 w 65"/>
                  <a:gd name="T75" fmla="*/ 14 h 92"/>
                  <a:gd name="T76" fmla="*/ 12 w 65"/>
                  <a:gd name="T77" fmla="*/ 13 h 92"/>
                  <a:gd name="T78" fmla="*/ 12 w 65"/>
                  <a:gd name="T79" fmla="*/ 11 h 92"/>
                  <a:gd name="T80" fmla="*/ 13 w 65"/>
                  <a:gd name="T81" fmla="*/ 9 h 9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5"/>
                  <a:gd name="T124" fmla="*/ 0 h 92"/>
                  <a:gd name="T125" fmla="*/ 65 w 65"/>
                  <a:gd name="T126" fmla="*/ 92 h 9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5" h="92">
                    <a:moveTo>
                      <a:pt x="63" y="48"/>
                    </a:moveTo>
                    <a:lnTo>
                      <a:pt x="65" y="38"/>
                    </a:lnTo>
                    <a:lnTo>
                      <a:pt x="65" y="34"/>
                    </a:lnTo>
                    <a:lnTo>
                      <a:pt x="61" y="24"/>
                    </a:lnTo>
                    <a:lnTo>
                      <a:pt x="61" y="18"/>
                    </a:lnTo>
                    <a:lnTo>
                      <a:pt x="57" y="13"/>
                    </a:lnTo>
                    <a:lnTo>
                      <a:pt x="53" y="8"/>
                    </a:lnTo>
                    <a:lnTo>
                      <a:pt x="48" y="7"/>
                    </a:lnTo>
                    <a:lnTo>
                      <a:pt x="44" y="2"/>
                    </a:lnTo>
                    <a:lnTo>
                      <a:pt x="39" y="1"/>
                    </a:lnTo>
                    <a:lnTo>
                      <a:pt x="34" y="1"/>
                    </a:lnTo>
                    <a:lnTo>
                      <a:pt x="30" y="1"/>
                    </a:lnTo>
                    <a:lnTo>
                      <a:pt x="25" y="0"/>
                    </a:lnTo>
                    <a:lnTo>
                      <a:pt x="19" y="4"/>
                    </a:lnTo>
                    <a:lnTo>
                      <a:pt x="15" y="9"/>
                    </a:lnTo>
                    <a:lnTo>
                      <a:pt x="9" y="13"/>
                    </a:lnTo>
                    <a:lnTo>
                      <a:pt x="9" y="19"/>
                    </a:lnTo>
                    <a:lnTo>
                      <a:pt x="4" y="24"/>
                    </a:lnTo>
                    <a:lnTo>
                      <a:pt x="4" y="28"/>
                    </a:lnTo>
                    <a:lnTo>
                      <a:pt x="2" y="38"/>
                    </a:lnTo>
                    <a:lnTo>
                      <a:pt x="2" y="44"/>
                    </a:lnTo>
                    <a:lnTo>
                      <a:pt x="1" y="54"/>
                    </a:lnTo>
                    <a:lnTo>
                      <a:pt x="0" y="59"/>
                    </a:lnTo>
                    <a:lnTo>
                      <a:pt x="5" y="69"/>
                    </a:lnTo>
                    <a:lnTo>
                      <a:pt x="4" y="74"/>
                    </a:lnTo>
                    <a:lnTo>
                      <a:pt x="8" y="79"/>
                    </a:lnTo>
                    <a:lnTo>
                      <a:pt x="13" y="85"/>
                    </a:lnTo>
                    <a:lnTo>
                      <a:pt x="17" y="86"/>
                    </a:lnTo>
                    <a:lnTo>
                      <a:pt x="22" y="90"/>
                    </a:lnTo>
                    <a:lnTo>
                      <a:pt x="26" y="91"/>
                    </a:lnTo>
                    <a:lnTo>
                      <a:pt x="31" y="91"/>
                    </a:lnTo>
                    <a:lnTo>
                      <a:pt x="35" y="91"/>
                    </a:lnTo>
                    <a:lnTo>
                      <a:pt x="41" y="92"/>
                    </a:lnTo>
                    <a:lnTo>
                      <a:pt x="45" y="88"/>
                    </a:lnTo>
                    <a:lnTo>
                      <a:pt x="51" y="83"/>
                    </a:lnTo>
                    <a:lnTo>
                      <a:pt x="56" y="78"/>
                    </a:lnTo>
                    <a:lnTo>
                      <a:pt x="57" y="73"/>
                    </a:lnTo>
                    <a:lnTo>
                      <a:pt x="61" y="69"/>
                    </a:lnTo>
                    <a:lnTo>
                      <a:pt x="62" y="64"/>
                    </a:lnTo>
                    <a:lnTo>
                      <a:pt x="62" y="54"/>
                    </a:lnTo>
                    <a:lnTo>
                      <a:pt x="63" y="48"/>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250" name="Freeform 508">
                <a:extLst>
                  <a:ext uri="{FF2B5EF4-FFF2-40B4-BE49-F238E27FC236}">
                    <a16:creationId xmlns:a16="http://schemas.microsoft.com/office/drawing/2014/main" id="{12DE46B1-B6E4-4160-B6CE-CAB892614AF6}"/>
                  </a:ext>
                </a:extLst>
              </p:cNvPr>
              <p:cNvSpPr>
                <a:spLocks/>
              </p:cNvSpPr>
              <p:nvPr/>
            </p:nvSpPr>
            <p:spPr bwMode="auto">
              <a:xfrm>
                <a:off x="4835" y="924"/>
                <a:ext cx="5" cy="6"/>
              </a:xfrm>
              <a:custGeom>
                <a:avLst/>
                <a:gdLst>
                  <a:gd name="T0" fmla="*/ 5 w 24"/>
                  <a:gd name="T1" fmla="*/ 4 h 30"/>
                  <a:gd name="T2" fmla="*/ 5 w 24"/>
                  <a:gd name="T3" fmla="*/ 3 h 30"/>
                  <a:gd name="T4" fmla="*/ 5 w 24"/>
                  <a:gd name="T5" fmla="*/ 2 h 30"/>
                  <a:gd name="T6" fmla="*/ 5 w 24"/>
                  <a:gd name="T7" fmla="*/ 1 h 30"/>
                  <a:gd name="T8" fmla="*/ 4 w 24"/>
                  <a:gd name="T9" fmla="*/ 1 h 30"/>
                  <a:gd name="T10" fmla="*/ 4 w 24"/>
                  <a:gd name="T11" fmla="*/ 0 h 30"/>
                  <a:gd name="T12" fmla="*/ 3 w 24"/>
                  <a:gd name="T13" fmla="*/ 0 h 30"/>
                  <a:gd name="T14" fmla="*/ 2 w 24"/>
                  <a:gd name="T15" fmla="*/ 1 h 30"/>
                  <a:gd name="T16" fmla="*/ 1 w 24"/>
                  <a:gd name="T17" fmla="*/ 1 h 30"/>
                  <a:gd name="T18" fmla="*/ 1 w 24"/>
                  <a:gd name="T19" fmla="*/ 2 h 30"/>
                  <a:gd name="T20" fmla="*/ 1 w 24"/>
                  <a:gd name="T21" fmla="*/ 3 h 30"/>
                  <a:gd name="T22" fmla="*/ 0 w 24"/>
                  <a:gd name="T23" fmla="*/ 4 h 30"/>
                  <a:gd name="T24" fmla="*/ 1 w 24"/>
                  <a:gd name="T25" fmla="*/ 4 h 30"/>
                  <a:gd name="T26" fmla="*/ 1 w 24"/>
                  <a:gd name="T27" fmla="*/ 5 h 30"/>
                  <a:gd name="T28" fmla="*/ 2 w 24"/>
                  <a:gd name="T29" fmla="*/ 6 h 30"/>
                  <a:gd name="T30" fmla="*/ 3 w 24"/>
                  <a:gd name="T31" fmla="*/ 6 h 30"/>
                  <a:gd name="T32" fmla="*/ 3 w 24"/>
                  <a:gd name="T33" fmla="*/ 5 h 30"/>
                  <a:gd name="T34" fmla="*/ 4 w 24"/>
                  <a:gd name="T35" fmla="*/ 5 h 30"/>
                  <a:gd name="T36" fmla="*/ 4 w 24"/>
                  <a:gd name="T37" fmla="*/ 4 h 30"/>
                  <a:gd name="T38" fmla="*/ 5 w 24"/>
                  <a:gd name="T39" fmla="*/ 4 h 3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4"/>
                  <a:gd name="T61" fmla="*/ 0 h 30"/>
                  <a:gd name="T62" fmla="*/ 24 w 24"/>
                  <a:gd name="T63" fmla="*/ 30 h 3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4" h="30">
                    <a:moveTo>
                      <a:pt x="22" y="21"/>
                    </a:moveTo>
                    <a:lnTo>
                      <a:pt x="23" y="16"/>
                    </a:lnTo>
                    <a:lnTo>
                      <a:pt x="23" y="11"/>
                    </a:lnTo>
                    <a:lnTo>
                      <a:pt x="24" y="6"/>
                    </a:lnTo>
                    <a:lnTo>
                      <a:pt x="19" y="6"/>
                    </a:lnTo>
                    <a:lnTo>
                      <a:pt x="20" y="0"/>
                    </a:lnTo>
                    <a:lnTo>
                      <a:pt x="15" y="0"/>
                    </a:lnTo>
                    <a:lnTo>
                      <a:pt x="10" y="5"/>
                    </a:lnTo>
                    <a:lnTo>
                      <a:pt x="5" y="5"/>
                    </a:lnTo>
                    <a:lnTo>
                      <a:pt x="5" y="9"/>
                    </a:lnTo>
                    <a:lnTo>
                      <a:pt x="4" y="14"/>
                    </a:lnTo>
                    <a:lnTo>
                      <a:pt x="0" y="20"/>
                    </a:lnTo>
                    <a:lnTo>
                      <a:pt x="4" y="20"/>
                    </a:lnTo>
                    <a:lnTo>
                      <a:pt x="3" y="24"/>
                    </a:lnTo>
                    <a:lnTo>
                      <a:pt x="8" y="30"/>
                    </a:lnTo>
                    <a:lnTo>
                      <a:pt x="12" y="30"/>
                    </a:lnTo>
                    <a:lnTo>
                      <a:pt x="13" y="25"/>
                    </a:lnTo>
                    <a:lnTo>
                      <a:pt x="18" y="25"/>
                    </a:lnTo>
                    <a:lnTo>
                      <a:pt x="18" y="21"/>
                    </a:lnTo>
                    <a:lnTo>
                      <a:pt x="22"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251" name="Freeform 509">
                <a:extLst>
                  <a:ext uri="{FF2B5EF4-FFF2-40B4-BE49-F238E27FC236}">
                    <a16:creationId xmlns:a16="http://schemas.microsoft.com/office/drawing/2014/main" id="{E121727B-FA75-4C00-A815-65F7D32F4BC0}"/>
                  </a:ext>
                </a:extLst>
              </p:cNvPr>
              <p:cNvSpPr>
                <a:spLocks/>
              </p:cNvSpPr>
              <p:nvPr/>
            </p:nvSpPr>
            <p:spPr bwMode="auto">
              <a:xfrm>
                <a:off x="4835" y="924"/>
                <a:ext cx="5" cy="6"/>
              </a:xfrm>
              <a:custGeom>
                <a:avLst/>
                <a:gdLst>
                  <a:gd name="T0" fmla="*/ 5 w 24"/>
                  <a:gd name="T1" fmla="*/ 4 h 30"/>
                  <a:gd name="T2" fmla="*/ 5 w 24"/>
                  <a:gd name="T3" fmla="*/ 3 h 30"/>
                  <a:gd name="T4" fmla="*/ 5 w 24"/>
                  <a:gd name="T5" fmla="*/ 2 h 30"/>
                  <a:gd name="T6" fmla="*/ 5 w 24"/>
                  <a:gd name="T7" fmla="*/ 1 h 30"/>
                  <a:gd name="T8" fmla="*/ 4 w 24"/>
                  <a:gd name="T9" fmla="*/ 1 h 30"/>
                  <a:gd name="T10" fmla="*/ 4 w 24"/>
                  <a:gd name="T11" fmla="*/ 0 h 30"/>
                  <a:gd name="T12" fmla="*/ 3 w 24"/>
                  <a:gd name="T13" fmla="*/ 0 h 30"/>
                  <a:gd name="T14" fmla="*/ 2 w 24"/>
                  <a:gd name="T15" fmla="*/ 1 h 30"/>
                  <a:gd name="T16" fmla="*/ 1 w 24"/>
                  <a:gd name="T17" fmla="*/ 1 h 30"/>
                  <a:gd name="T18" fmla="*/ 1 w 24"/>
                  <a:gd name="T19" fmla="*/ 2 h 30"/>
                  <a:gd name="T20" fmla="*/ 1 w 24"/>
                  <a:gd name="T21" fmla="*/ 3 h 30"/>
                  <a:gd name="T22" fmla="*/ 0 w 24"/>
                  <a:gd name="T23" fmla="*/ 4 h 30"/>
                  <a:gd name="T24" fmla="*/ 1 w 24"/>
                  <a:gd name="T25" fmla="*/ 4 h 30"/>
                  <a:gd name="T26" fmla="*/ 1 w 24"/>
                  <a:gd name="T27" fmla="*/ 5 h 30"/>
                  <a:gd name="T28" fmla="*/ 2 w 24"/>
                  <a:gd name="T29" fmla="*/ 6 h 30"/>
                  <a:gd name="T30" fmla="*/ 3 w 24"/>
                  <a:gd name="T31" fmla="*/ 6 h 30"/>
                  <a:gd name="T32" fmla="*/ 3 w 24"/>
                  <a:gd name="T33" fmla="*/ 5 h 30"/>
                  <a:gd name="T34" fmla="*/ 4 w 24"/>
                  <a:gd name="T35" fmla="*/ 5 h 30"/>
                  <a:gd name="T36" fmla="*/ 4 w 24"/>
                  <a:gd name="T37" fmla="*/ 4 h 30"/>
                  <a:gd name="T38" fmla="*/ 5 w 24"/>
                  <a:gd name="T39" fmla="*/ 4 h 3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4"/>
                  <a:gd name="T61" fmla="*/ 0 h 30"/>
                  <a:gd name="T62" fmla="*/ 24 w 24"/>
                  <a:gd name="T63" fmla="*/ 30 h 3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4" h="30">
                    <a:moveTo>
                      <a:pt x="22" y="21"/>
                    </a:moveTo>
                    <a:lnTo>
                      <a:pt x="23" y="16"/>
                    </a:lnTo>
                    <a:lnTo>
                      <a:pt x="23" y="11"/>
                    </a:lnTo>
                    <a:lnTo>
                      <a:pt x="24" y="6"/>
                    </a:lnTo>
                    <a:lnTo>
                      <a:pt x="19" y="6"/>
                    </a:lnTo>
                    <a:lnTo>
                      <a:pt x="20" y="0"/>
                    </a:lnTo>
                    <a:lnTo>
                      <a:pt x="15" y="0"/>
                    </a:lnTo>
                    <a:lnTo>
                      <a:pt x="10" y="5"/>
                    </a:lnTo>
                    <a:lnTo>
                      <a:pt x="5" y="5"/>
                    </a:lnTo>
                    <a:lnTo>
                      <a:pt x="5" y="9"/>
                    </a:lnTo>
                    <a:lnTo>
                      <a:pt x="4" y="14"/>
                    </a:lnTo>
                    <a:lnTo>
                      <a:pt x="0" y="20"/>
                    </a:lnTo>
                    <a:lnTo>
                      <a:pt x="4" y="20"/>
                    </a:lnTo>
                    <a:lnTo>
                      <a:pt x="3" y="24"/>
                    </a:lnTo>
                    <a:lnTo>
                      <a:pt x="8" y="30"/>
                    </a:lnTo>
                    <a:lnTo>
                      <a:pt x="12" y="30"/>
                    </a:lnTo>
                    <a:lnTo>
                      <a:pt x="13" y="25"/>
                    </a:lnTo>
                    <a:lnTo>
                      <a:pt x="18" y="25"/>
                    </a:lnTo>
                    <a:lnTo>
                      <a:pt x="18" y="21"/>
                    </a:lnTo>
                    <a:lnTo>
                      <a:pt x="22"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252" name="Freeform 510">
                <a:extLst>
                  <a:ext uri="{FF2B5EF4-FFF2-40B4-BE49-F238E27FC236}">
                    <a16:creationId xmlns:a16="http://schemas.microsoft.com/office/drawing/2014/main" id="{92BB6AB8-72A3-4899-B5B2-75AC8A29362A}"/>
                  </a:ext>
                </a:extLst>
              </p:cNvPr>
              <p:cNvSpPr>
                <a:spLocks/>
              </p:cNvSpPr>
              <p:nvPr/>
            </p:nvSpPr>
            <p:spPr bwMode="auto">
              <a:xfrm>
                <a:off x="4830" y="940"/>
                <a:ext cx="4" cy="6"/>
              </a:xfrm>
              <a:custGeom>
                <a:avLst/>
                <a:gdLst>
                  <a:gd name="T0" fmla="*/ 4 w 20"/>
                  <a:gd name="T1" fmla="*/ 4 h 31"/>
                  <a:gd name="T2" fmla="*/ 4 w 20"/>
                  <a:gd name="T3" fmla="*/ 3 h 31"/>
                  <a:gd name="T4" fmla="*/ 4 w 20"/>
                  <a:gd name="T5" fmla="*/ 2 h 31"/>
                  <a:gd name="T6" fmla="*/ 4 w 20"/>
                  <a:gd name="T7" fmla="*/ 1 h 31"/>
                  <a:gd name="T8" fmla="*/ 3 w 20"/>
                  <a:gd name="T9" fmla="*/ 1 h 31"/>
                  <a:gd name="T10" fmla="*/ 2 w 20"/>
                  <a:gd name="T11" fmla="*/ 0 h 31"/>
                  <a:gd name="T12" fmla="*/ 2 w 20"/>
                  <a:gd name="T13" fmla="*/ 1 h 31"/>
                  <a:gd name="T14" fmla="*/ 1 w 20"/>
                  <a:gd name="T15" fmla="*/ 1 h 31"/>
                  <a:gd name="T16" fmla="*/ 0 w 20"/>
                  <a:gd name="T17" fmla="*/ 2 h 31"/>
                  <a:gd name="T18" fmla="*/ 0 w 20"/>
                  <a:gd name="T19" fmla="*/ 3 h 31"/>
                  <a:gd name="T20" fmla="*/ 0 w 20"/>
                  <a:gd name="T21" fmla="*/ 4 h 31"/>
                  <a:gd name="T22" fmla="*/ 0 w 20"/>
                  <a:gd name="T23" fmla="*/ 5 h 31"/>
                  <a:gd name="T24" fmla="*/ 0 w 20"/>
                  <a:gd name="T25" fmla="*/ 6 h 31"/>
                  <a:gd name="T26" fmla="*/ 1 w 20"/>
                  <a:gd name="T27" fmla="*/ 6 h 31"/>
                  <a:gd name="T28" fmla="*/ 2 w 20"/>
                  <a:gd name="T29" fmla="*/ 6 h 31"/>
                  <a:gd name="T30" fmla="*/ 3 w 20"/>
                  <a:gd name="T31" fmla="*/ 5 h 31"/>
                  <a:gd name="T32" fmla="*/ 4 w 20"/>
                  <a:gd name="T33" fmla="*/ 4 h 3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1"/>
                  <a:gd name="T53" fmla="*/ 20 w 20"/>
                  <a:gd name="T54" fmla="*/ 31 h 3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1">
                    <a:moveTo>
                      <a:pt x="19" y="22"/>
                    </a:moveTo>
                    <a:lnTo>
                      <a:pt x="20" y="16"/>
                    </a:lnTo>
                    <a:lnTo>
                      <a:pt x="20" y="12"/>
                    </a:lnTo>
                    <a:lnTo>
                      <a:pt x="20" y="6"/>
                    </a:lnTo>
                    <a:lnTo>
                      <a:pt x="16" y="6"/>
                    </a:lnTo>
                    <a:lnTo>
                      <a:pt x="12" y="0"/>
                    </a:lnTo>
                    <a:lnTo>
                      <a:pt x="11" y="6"/>
                    </a:lnTo>
                    <a:lnTo>
                      <a:pt x="7" y="5"/>
                    </a:lnTo>
                    <a:lnTo>
                      <a:pt x="1" y="9"/>
                    </a:lnTo>
                    <a:lnTo>
                      <a:pt x="1" y="15"/>
                    </a:lnTo>
                    <a:lnTo>
                      <a:pt x="1" y="20"/>
                    </a:lnTo>
                    <a:lnTo>
                      <a:pt x="0" y="25"/>
                    </a:lnTo>
                    <a:lnTo>
                      <a:pt x="0" y="30"/>
                    </a:lnTo>
                    <a:lnTo>
                      <a:pt x="5" y="31"/>
                    </a:lnTo>
                    <a:lnTo>
                      <a:pt x="9" y="31"/>
                    </a:lnTo>
                    <a:lnTo>
                      <a:pt x="15" y="26"/>
                    </a:lnTo>
                    <a:lnTo>
                      <a:pt x="19"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253" name="Freeform 511">
                <a:extLst>
                  <a:ext uri="{FF2B5EF4-FFF2-40B4-BE49-F238E27FC236}">
                    <a16:creationId xmlns:a16="http://schemas.microsoft.com/office/drawing/2014/main" id="{9E5FFD34-4690-4690-A1DE-11DB86F3EFEE}"/>
                  </a:ext>
                </a:extLst>
              </p:cNvPr>
              <p:cNvSpPr>
                <a:spLocks/>
              </p:cNvSpPr>
              <p:nvPr/>
            </p:nvSpPr>
            <p:spPr bwMode="auto">
              <a:xfrm>
                <a:off x="4830" y="940"/>
                <a:ext cx="4" cy="6"/>
              </a:xfrm>
              <a:custGeom>
                <a:avLst/>
                <a:gdLst>
                  <a:gd name="T0" fmla="*/ 4 w 20"/>
                  <a:gd name="T1" fmla="*/ 4 h 31"/>
                  <a:gd name="T2" fmla="*/ 4 w 20"/>
                  <a:gd name="T3" fmla="*/ 3 h 31"/>
                  <a:gd name="T4" fmla="*/ 4 w 20"/>
                  <a:gd name="T5" fmla="*/ 2 h 31"/>
                  <a:gd name="T6" fmla="*/ 4 w 20"/>
                  <a:gd name="T7" fmla="*/ 1 h 31"/>
                  <a:gd name="T8" fmla="*/ 3 w 20"/>
                  <a:gd name="T9" fmla="*/ 1 h 31"/>
                  <a:gd name="T10" fmla="*/ 2 w 20"/>
                  <a:gd name="T11" fmla="*/ 0 h 31"/>
                  <a:gd name="T12" fmla="*/ 2 w 20"/>
                  <a:gd name="T13" fmla="*/ 1 h 31"/>
                  <a:gd name="T14" fmla="*/ 1 w 20"/>
                  <a:gd name="T15" fmla="*/ 1 h 31"/>
                  <a:gd name="T16" fmla="*/ 0 w 20"/>
                  <a:gd name="T17" fmla="*/ 2 h 31"/>
                  <a:gd name="T18" fmla="*/ 0 w 20"/>
                  <a:gd name="T19" fmla="*/ 3 h 31"/>
                  <a:gd name="T20" fmla="*/ 0 w 20"/>
                  <a:gd name="T21" fmla="*/ 4 h 31"/>
                  <a:gd name="T22" fmla="*/ 0 w 20"/>
                  <a:gd name="T23" fmla="*/ 5 h 31"/>
                  <a:gd name="T24" fmla="*/ 0 w 20"/>
                  <a:gd name="T25" fmla="*/ 6 h 31"/>
                  <a:gd name="T26" fmla="*/ 1 w 20"/>
                  <a:gd name="T27" fmla="*/ 6 h 31"/>
                  <a:gd name="T28" fmla="*/ 2 w 20"/>
                  <a:gd name="T29" fmla="*/ 6 h 31"/>
                  <a:gd name="T30" fmla="*/ 3 w 20"/>
                  <a:gd name="T31" fmla="*/ 5 h 31"/>
                  <a:gd name="T32" fmla="*/ 4 w 20"/>
                  <a:gd name="T33" fmla="*/ 4 h 3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1"/>
                  <a:gd name="T53" fmla="*/ 20 w 20"/>
                  <a:gd name="T54" fmla="*/ 31 h 3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1">
                    <a:moveTo>
                      <a:pt x="19" y="22"/>
                    </a:moveTo>
                    <a:lnTo>
                      <a:pt x="20" y="16"/>
                    </a:lnTo>
                    <a:lnTo>
                      <a:pt x="20" y="12"/>
                    </a:lnTo>
                    <a:lnTo>
                      <a:pt x="20" y="6"/>
                    </a:lnTo>
                    <a:lnTo>
                      <a:pt x="16" y="6"/>
                    </a:lnTo>
                    <a:lnTo>
                      <a:pt x="12" y="0"/>
                    </a:lnTo>
                    <a:lnTo>
                      <a:pt x="11" y="6"/>
                    </a:lnTo>
                    <a:lnTo>
                      <a:pt x="7" y="5"/>
                    </a:lnTo>
                    <a:lnTo>
                      <a:pt x="1" y="9"/>
                    </a:lnTo>
                    <a:lnTo>
                      <a:pt x="1" y="15"/>
                    </a:lnTo>
                    <a:lnTo>
                      <a:pt x="1" y="20"/>
                    </a:lnTo>
                    <a:lnTo>
                      <a:pt x="0" y="25"/>
                    </a:lnTo>
                    <a:lnTo>
                      <a:pt x="0" y="30"/>
                    </a:lnTo>
                    <a:lnTo>
                      <a:pt x="5" y="31"/>
                    </a:lnTo>
                    <a:lnTo>
                      <a:pt x="9" y="31"/>
                    </a:lnTo>
                    <a:lnTo>
                      <a:pt x="15" y="26"/>
                    </a:lnTo>
                    <a:lnTo>
                      <a:pt x="19"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254" name="Freeform 512">
                <a:extLst>
                  <a:ext uri="{FF2B5EF4-FFF2-40B4-BE49-F238E27FC236}">
                    <a16:creationId xmlns:a16="http://schemas.microsoft.com/office/drawing/2014/main" id="{BA80A033-CF3B-49F8-A657-371350C1C0D6}"/>
                  </a:ext>
                </a:extLst>
              </p:cNvPr>
              <p:cNvSpPr>
                <a:spLocks/>
              </p:cNvSpPr>
              <p:nvPr/>
            </p:nvSpPr>
            <p:spPr bwMode="auto">
              <a:xfrm>
                <a:off x="4797" y="950"/>
                <a:ext cx="5" cy="7"/>
              </a:xfrm>
              <a:custGeom>
                <a:avLst/>
                <a:gdLst>
                  <a:gd name="T0" fmla="*/ 4 w 25"/>
                  <a:gd name="T1" fmla="*/ 5 h 31"/>
                  <a:gd name="T2" fmla="*/ 5 w 25"/>
                  <a:gd name="T3" fmla="*/ 5 h 31"/>
                  <a:gd name="T4" fmla="*/ 5 w 25"/>
                  <a:gd name="T5" fmla="*/ 4 h 31"/>
                  <a:gd name="T6" fmla="*/ 5 w 25"/>
                  <a:gd name="T7" fmla="*/ 3 h 31"/>
                  <a:gd name="T8" fmla="*/ 4 w 25"/>
                  <a:gd name="T9" fmla="*/ 1 h 31"/>
                  <a:gd name="T10" fmla="*/ 4 w 25"/>
                  <a:gd name="T11" fmla="*/ 0 h 31"/>
                  <a:gd name="T12" fmla="*/ 3 w 25"/>
                  <a:gd name="T13" fmla="*/ 0 h 31"/>
                  <a:gd name="T14" fmla="*/ 2 w 25"/>
                  <a:gd name="T15" fmla="*/ 0 h 31"/>
                  <a:gd name="T16" fmla="*/ 2 w 25"/>
                  <a:gd name="T17" fmla="*/ 1 h 31"/>
                  <a:gd name="T18" fmla="*/ 1 w 25"/>
                  <a:gd name="T19" fmla="*/ 1 h 31"/>
                  <a:gd name="T20" fmla="*/ 1 w 25"/>
                  <a:gd name="T21" fmla="*/ 2 h 31"/>
                  <a:gd name="T22" fmla="*/ 0 w 25"/>
                  <a:gd name="T23" fmla="*/ 3 h 31"/>
                  <a:gd name="T24" fmla="*/ 0 w 25"/>
                  <a:gd name="T25" fmla="*/ 5 h 31"/>
                  <a:gd name="T26" fmla="*/ 0 w 25"/>
                  <a:gd name="T27" fmla="*/ 5 h 31"/>
                  <a:gd name="T28" fmla="*/ 1 w 25"/>
                  <a:gd name="T29" fmla="*/ 6 h 31"/>
                  <a:gd name="T30" fmla="*/ 1 w 25"/>
                  <a:gd name="T31" fmla="*/ 7 h 31"/>
                  <a:gd name="T32" fmla="*/ 2 w 25"/>
                  <a:gd name="T33" fmla="*/ 7 h 31"/>
                  <a:gd name="T34" fmla="*/ 3 w 25"/>
                  <a:gd name="T35" fmla="*/ 7 h 31"/>
                  <a:gd name="T36" fmla="*/ 3 w 25"/>
                  <a:gd name="T37" fmla="*/ 6 h 31"/>
                  <a:gd name="T38" fmla="*/ 4 w 25"/>
                  <a:gd name="T39" fmla="*/ 6 h 31"/>
                  <a:gd name="T40" fmla="*/ 4 w 25"/>
                  <a:gd name="T41" fmla="*/ 5 h 3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31"/>
                  <a:gd name="T65" fmla="*/ 25 w 25"/>
                  <a:gd name="T66" fmla="*/ 31 h 3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31">
                    <a:moveTo>
                      <a:pt x="19" y="21"/>
                    </a:moveTo>
                    <a:lnTo>
                      <a:pt x="24" y="22"/>
                    </a:lnTo>
                    <a:lnTo>
                      <a:pt x="25" y="16"/>
                    </a:lnTo>
                    <a:lnTo>
                      <a:pt x="25" y="12"/>
                    </a:lnTo>
                    <a:lnTo>
                      <a:pt x="20" y="6"/>
                    </a:lnTo>
                    <a:lnTo>
                      <a:pt x="21" y="1"/>
                    </a:lnTo>
                    <a:lnTo>
                      <a:pt x="17" y="0"/>
                    </a:lnTo>
                    <a:lnTo>
                      <a:pt x="11" y="0"/>
                    </a:lnTo>
                    <a:lnTo>
                      <a:pt x="11" y="5"/>
                    </a:lnTo>
                    <a:lnTo>
                      <a:pt x="7" y="5"/>
                    </a:lnTo>
                    <a:lnTo>
                      <a:pt x="6" y="11"/>
                    </a:lnTo>
                    <a:lnTo>
                      <a:pt x="1" y="15"/>
                    </a:lnTo>
                    <a:lnTo>
                      <a:pt x="0" y="20"/>
                    </a:lnTo>
                    <a:lnTo>
                      <a:pt x="0" y="24"/>
                    </a:lnTo>
                    <a:lnTo>
                      <a:pt x="4" y="25"/>
                    </a:lnTo>
                    <a:lnTo>
                      <a:pt x="4" y="30"/>
                    </a:lnTo>
                    <a:lnTo>
                      <a:pt x="9" y="31"/>
                    </a:lnTo>
                    <a:lnTo>
                      <a:pt x="13" y="31"/>
                    </a:lnTo>
                    <a:lnTo>
                      <a:pt x="13" y="26"/>
                    </a:lnTo>
                    <a:lnTo>
                      <a:pt x="19" y="26"/>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255" name="Freeform 513">
                <a:extLst>
                  <a:ext uri="{FF2B5EF4-FFF2-40B4-BE49-F238E27FC236}">
                    <a16:creationId xmlns:a16="http://schemas.microsoft.com/office/drawing/2014/main" id="{4130C5E8-AAF0-438C-A203-CFB3CA9736F5}"/>
                  </a:ext>
                </a:extLst>
              </p:cNvPr>
              <p:cNvSpPr>
                <a:spLocks/>
              </p:cNvSpPr>
              <p:nvPr/>
            </p:nvSpPr>
            <p:spPr bwMode="auto">
              <a:xfrm>
                <a:off x="4797" y="950"/>
                <a:ext cx="5" cy="7"/>
              </a:xfrm>
              <a:custGeom>
                <a:avLst/>
                <a:gdLst>
                  <a:gd name="T0" fmla="*/ 4 w 25"/>
                  <a:gd name="T1" fmla="*/ 5 h 31"/>
                  <a:gd name="T2" fmla="*/ 5 w 25"/>
                  <a:gd name="T3" fmla="*/ 5 h 31"/>
                  <a:gd name="T4" fmla="*/ 5 w 25"/>
                  <a:gd name="T5" fmla="*/ 4 h 31"/>
                  <a:gd name="T6" fmla="*/ 5 w 25"/>
                  <a:gd name="T7" fmla="*/ 3 h 31"/>
                  <a:gd name="T8" fmla="*/ 4 w 25"/>
                  <a:gd name="T9" fmla="*/ 1 h 31"/>
                  <a:gd name="T10" fmla="*/ 4 w 25"/>
                  <a:gd name="T11" fmla="*/ 0 h 31"/>
                  <a:gd name="T12" fmla="*/ 3 w 25"/>
                  <a:gd name="T13" fmla="*/ 0 h 31"/>
                  <a:gd name="T14" fmla="*/ 2 w 25"/>
                  <a:gd name="T15" fmla="*/ 0 h 31"/>
                  <a:gd name="T16" fmla="*/ 2 w 25"/>
                  <a:gd name="T17" fmla="*/ 1 h 31"/>
                  <a:gd name="T18" fmla="*/ 1 w 25"/>
                  <a:gd name="T19" fmla="*/ 1 h 31"/>
                  <a:gd name="T20" fmla="*/ 1 w 25"/>
                  <a:gd name="T21" fmla="*/ 2 h 31"/>
                  <a:gd name="T22" fmla="*/ 0 w 25"/>
                  <a:gd name="T23" fmla="*/ 3 h 31"/>
                  <a:gd name="T24" fmla="*/ 0 w 25"/>
                  <a:gd name="T25" fmla="*/ 5 h 31"/>
                  <a:gd name="T26" fmla="*/ 0 w 25"/>
                  <a:gd name="T27" fmla="*/ 5 h 31"/>
                  <a:gd name="T28" fmla="*/ 1 w 25"/>
                  <a:gd name="T29" fmla="*/ 6 h 31"/>
                  <a:gd name="T30" fmla="*/ 1 w 25"/>
                  <a:gd name="T31" fmla="*/ 7 h 31"/>
                  <a:gd name="T32" fmla="*/ 2 w 25"/>
                  <a:gd name="T33" fmla="*/ 7 h 31"/>
                  <a:gd name="T34" fmla="*/ 3 w 25"/>
                  <a:gd name="T35" fmla="*/ 7 h 31"/>
                  <a:gd name="T36" fmla="*/ 3 w 25"/>
                  <a:gd name="T37" fmla="*/ 6 h 31"/>
                  <a:gd name="T38" fmla="*/ 4 w 25"/>
                  <a:gd name="T39" fmla="*/ 6 h 31"/>
                  <a:gd name="T40" fmla="*/ 4 w 25"/>
                  <a:gd name="T41" fmla="*/ 5 h 3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31"/>
                  <a:gd name="T65" fmla="*/ 25 w 25"/>
                  <a:gd name="T66" fmla="*/ 31 h 3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31">
                    <a:moveTo>
                      <a:pt x="19" y="21"/>
                    </a:moveTo>
                    <a:lnTo>
                      <a:pt x="24" y="22"/>
                    </a:lnTo>
                    <a:lnTo>
                      <a:pt x="25" y="16"/>
                    </a:lnTo>
                    <a:lnTo>
                      <a:pt x="25" y="12"/>
                    </a:lnTo>
                    <a:lnTo>
                      <a:pt x="20" y="6"/>
                    </a:lnTo>
                    <a:lnTo>
                      <a:pt x="21" y="1"/>
                    </a:lnTo>
                    <a:lnTo>
                      <a:pt x="17" y="0"/>
                    </a:lnTo>
                    <a:lnTo>
                      <a:pt x="11" y="0"/>
                    </a:lnTo>
                    <a:lnTo>
                      <a:pt x="11" y="5"/>
                    </a:lnTo>
                    <a:lnTo>
                      <a:pt x="7" y="5"/>
                    </a:lnTo>
                    <a:lnTo>
                      <a:pt x="6" y="11"/>
                    </a:lnTo>
                    <a:lnTo>
                      <a:pt x="1" y="15"/>
                    </a:lnTo>
                    <a:lnTo>
                      <a:pt x="0" y="20"/>
                    </a:lnTo>
                    <a:lnTo>
                      <a:pt x="0" y="24"/>
                    </a:lnTo>
                    <a:lnTo>
                      <a:pt x="4" y="25"/>
                    </a:lnTo>
                    <a:lnTo>
                      <a:pt x="4" y="30"/>
                    </a:lnTo>
                    <a:lnTo>
                      <a:pt x="9" y="31"/>
                    </a:lnTo>
                    <a:lnTo>
                      <a:pt x="13" y="31"/>
                    </a:lnTo>
                    <a:lnTo>
                      <a:pt x="13" y="26"/>
                    </a:lnTo>
                    <a:lnTo>
                      <a:pt x="19" y="26"/>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256" name="Freeform 514">
                <a:extLst>
                  <a:ext uri="{FF2B5EF4-FFF2-40B4-BE49-F238E27FC236}">
                    <a16:creationId xmlns:a16="http://schemas.microsoft.com/office/drawing/2014/main" id="{2941325C-2596-48FA-AC48-0B0C35D03392}"/>
                  </a:ext>
                </a:extLst>
              </p:cNvPr>
              <p:cNvSpPr>
                <a:spLocks/>
              </p:cNvSpPr>
              <p:nvPr/>
            </p:nvSpPr>
            <p:spPr bwMode="auto">
              <a:xfrm>
                <a:off x="4790" y="1022"/>
                <a:ext cx="5" cy="6"/>
              </a:xfrm>
              <a:custGeom>
                <a:avLst/>
                <a:gdLst>
                  <a:gd name="T0" fmla="*/ 4 w 25"/>
                  <a:gd name="T1" fmla="*/ 4 h 30"/>
                  <a:gd name="T2" fmla="*/ 5 w 25"/>
                  <a:gd name="T3" fmla="*/ 4 h 30"/>
                  <a:gd name="T4" fmla="*/ 5 w 25"/>
                  <a:gd name="T5" fmla="*/ 3 h 30"/>
                  <a:gd name="T6" fmla="*/ 5 w 25"/>
                  <a:gd name="T7" fmla="*/ 2 h 30"/>
                  <a:gd name="T8" fmla="*/ 4 w 25"/>
                  <a:gd name="T9" fmla="*/ 1 h 30"/>
                  <a:gd name="T10" fmla="*/ 3 w 25"/>
                  <a:gd name="T11" fmla="*/ 1 h 30"/>
                  <a:gd name="T12" fmla="*/ 3 w 25"/>
                  <a:gd name="T13" fmla="*/ 0 h 30"/>
                  <a:gd name="T14" fmla="*/ 3 w 25"/>
                  <a:gd name="T15" fmla="*/ 1 h 30"/>
                  <a:gd name="T16" fmla="*/ 2 w 25"/>
                  <a:gd name="T17" fmla="*/ 1 h 30"/>
                  <a:gd name="T18" fmla="*/ 1 w 25"/>
                  <a:gd name="T19" fmla="*/ 1 h 30"/>
                  <a:gd name="T20" fmla="*/ 1 w 25"/>
                  <a:gd name="T21" fmla="*/ 2 h 30"/>
                  <a:gd name="T22" fmla="*/ 0 w 25"/>
                  <a:gd name="T23" fmla="*/ 3 h 30"/>
                  <a:gd name="T24" fmla="*/ 0 w 25"/>
                  <a:gd name="T25" fmla="*/ 4 h 30"/>
                  <a:gd name="T26" fmla="*/ 0 w 25"/>
                  <a:gd name="T27" fmla="*/ 5 h 30"/>
                  <a:gd name="T28" fmla="*/ 1 w 25"/>
                  <a:gd name="T29" fmla="*/ 5 h 30"/>
                  <a:gd name="T30" fmla="*/ 1 w 25"/>
                  <a:gd name="T31" fmla="*/ 6 h 30"/>
                  <a:gd name="T32" fmla="*/ 2 w 25"/>
                  <a:gd name="T33" fmla="*/ 6 h 30"/>
                  <a:gd name="T34" fmla="*/ 3 w 25"/>
                  <a:gd name="T35" fmla="*/ 6 h 30"/>
                  <a:gd name="T36" fmla="*/ 3 w 25"/>
                  <a:gd name="T37" fmla="*/ 5 h 30"/>
                  <a:gd name="T38" fmla="*/ 4 w 25"/>
                  <a:gd name="T39" fmla="*/ 5 h 30"/>
                  <a:gd name="T40" fmla="*/ 4 w 25"/>
                  <a:gd name="T41" fmla="*/ 4 h 3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30"/>
                  <a:gd name="T65" fmla="*/ 25 w 25"/>
                  <a:gd name="T66" fmla="*/ 30 h 3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30">
                    <a:moveTo>
                      <a:pt x="19" y="21"/>
                    </a:moveTo>
                    <a:lnTo>
                      <a:pt x="25" y="21"/>
                    </a:lnTo>
                    <a:lnTo>
                      <a:pt x="25" y="16"/>
                    </a:lnTo>
                    <a:lnTo>
                      <a:pt x="25" y="10"/>
                    </a:lnTo>
                    <a:lnTo>
                      <a:pt x="22" y="5"/>
                    </a:lnTo>
                    <a:lnTo>
                      <a:pt x="16" y="5"/>
                    </a:lnTo>
                    <a:lnTo>
                      <a:pt x="17" y="0"/>
                    </a:lnTo>
                    <a:lnTo>
                      <a:pt x="16" y="5"/>
                    </a:lnTo>
                    <a:lnTo>
                      <a:pt x="11" y="5"/>
                    </a:lnTo>
                    <a:lnTo>
                      <a:pt x="7" y="4"/>
                    </a:lnTo>
                    <a:lnTo>
                      <a:pt x="7" y="9"/>
                    </a:lnTo>
                    <a:lnTo>
                      <a:pt x="1" y="14"/>
                    </a:lnTo>
                    <a:lnTo>
                      <a:pt x="1" y="18"/>
                    </a:lnTo>
                    <a:lnTo>
                      <a:pt x="0" y="24"/>
                    </a:lnTo>
                    <a:lnTo>
                      <a:pt x="5" y="24"/>
                    </a:lnTo>
                    <a:lnTo>
                      <a:pt x="5" y="30"/>
                    </a:lnTo>
                    <a:lnTo>
                      <a:pt x="9" y="30"/>
                    </a:lnTo>
                    <a:lnTo>
                      <a:pt x="14" y="30"/>
                    </a:lnTo>
                    <a:lnTo>
                      <a:pt x="15" y="25"/>
                    </a:lnTo>
                    <a:lnTo>
                      <a:pt x="19" y="25"/>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257" name="Freeform 515">
                <a:extLst>
                  <a:ext uri="{FF2B5EF4-FFF2-40B4-BE49-F238E27FC236}">
                    <a16:creationId xmlns:a16="http://schemas.microsoft.com/office/drawing/2014/main" id="{1B0BBABD-2FAF-4DE2-8DC1-9A71DD8422CA}"/>
                  </a:ext>
                </a:extLst>
              </p:cNvPr>
              <p:cNvSpPr>
                <a:spLocks/>
              </p:cNvSpPr>
              <p:nvPr/>
            </p:nvSpPr>
            <p:spPr bwMode="auto">
              <a:xfrm>
                <a:off x="4790" y="1022"/>
                <a:ext cx="5" cy="6"/>
              </a:xfrm>
              <a:custGeom>
                <a:avLst/>
                <a:gdLst>
                  <a:gd name="T0" fmla="*/ 4 w 25"/>
                  <a:gd name="T1" fmla="*/ 4 h 30"/>
                  <a:gd name="T2" fmla="*/ 5 w 25"/>
                  <a:gd name="T3" fmla="*/ 4 h 30"/>
                  <a:gd name="T4" fmla="*/ 5 w 25"/>
                  <a:gd name="T5" fmla="*/ 3 h 30"/>
                  <a:gd name="T6" fmla="*/ 5 w 25"/>
                  <a:gd name="T7" fmla="*/ 2 h 30"/>
                  <a:gd name="T8" fmla="*/ 4 w 25"/>
                  <a:gd name="T9" fmla="*/ 1 h 30"/>
                  <a:gd name="T10" fmla="*/ 3 w 25"/>
                  <a:gd name="T11" fmla="*/ 1 h 30"/>
                  <a:gd name="T12" fmla="*/ 3 w 25"/>
                  <a:gd name="T13" fmla="*/ 0 h 30"/>
                  <a:gd name="T14" fmla="*/ 3 w 25"/>
                  <a:gd name="T15" fmla="*/ 1 h 30"/>
                  <a:gd name="T16" fmla="*/ 2 w 25"/>
                  <a:gd name="T17" fmla="*/ 1 h 30"/>
                  <a:gd name="T18" fmla="*/ 1 w 25"/>
                  <a:gd name="T19" fmla="*/ 1 h 30"/>
                  <a:gd name="T20" fmla="*/ 1 w 25"/>
                  <a:gd name="T21" fmla="*/ 2 h 30"/>
                  <a:gd name="T22" fmla="*/ 0 w 25"/>
                  <a:gd name="T23" fmla="*/ 3 h 30"/>
                  <a:gd name="T24" fmla="*/ 0 w 25"/>
                  <a:gd name="T25" fmla="*/ 4 h 30"/>
                  <a:gd name="T26" fmla="*/ 0 w 25"/>
                  <a:gd name="T27" fmla="*/ 5 h 30"/>
                  <a:gd name="T28" fmla="*/ 1 w 25"/>
                  <a:gd name="T29" fmla="*/ 5 h 30"/>
                  <a:gd name="T30" fmla="*/ 1 w 25"/>
                  <a:gd name="T31" fmla="*/ 6 h 30"/>
                  <a:gd name="T32" fmla="*/ 2 w 25"/>
                  <a:gd name="T33" fmla="*/ 6 h 30"/>
                  <a:gd name="T34" fmla="*/ 3 w 25"/>
                  <a:gd name="T35" fmla="*/ 6 h 30"/>
                  <a:gd name="T36" fmla="*/ 3 w 25"/>
                  <a:gd name="T37" fmla="*/ 5 h 30"/>
                  <a:gd name="T38" fmla="*/ 4 w 25"/>
                  <a:gd name="T39" fmla="*/ 5 h 30"/>
                  <a:gd name="T40" fmla="*/ 4 w 25"/>
                  <a:gd name="T41" fmla="*/ 4 h 3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30"/>
                  <a:gd name="T65" fmla="*/ 25 w 25"/>
                  <a:gd name="T66" fmla="*/ 30 h 3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30">
                    <a:moveTo>
                      <a:pt x="19" y="21"/>
                    </a:moveTo>
                    <a:lnTo>
                      <a:pt x="25" y="21"/>
                    </a:lnTo>
                    <a:lnTo>
                      <a:pt x="25" y="16"/>
                    </a:lnTo>
                    <a:lnTo>
                      <a:pt x="25" y="10"/>
                    </a:lnTo>
                    <a:lnTo>
                      <a:pt x="22" y="5"/>
                    </a:lnTo>
                    <a:lnTo>
                      <a:pt x="16" y="5"/>
                    </a:lnTo>
                    <a:lnTo>
                      <a:pt x="17" y="0"/>
                    </a:lnTo>
                    <a:lnTo>
                      <a:pt x="16" y="5"/>
                    </a:lnTo>
                    <a:lnTo>
                      <a:pt x="11" y="5"/>
                    </a:lnTo>
                    <a:lnTo>
                      <a:pt x="7" y="4"/>
                    </a:lnTo>
                    <a:lnTo>
                      <a:pt x="7" y="9"/>
                    </a:lnTo>
                    <a:lnTo>
                      <a:pt x="1" y="14"/>
                    </a:lnTo>
                    <a:lnTo>
                      <a:pt x="1" y="18"/>
                    </a:lnTo>
                    <a:lnTo>
                      <a:pt x="0" y="24"/>
                    </a:lnTo>
                    <a:lnTo>
                      <a:pt x="5" y="24"/>
                    </a:lnTo>
                    <a:lnTo>
                      <a:pt x="5" y="30"/>
                    </a:lnTo>
                    <a:lnTo>
                      <a:pt x="9" y="30"/>
                    </a:lnTo>
                    <a:lnTo>
                      <a:pt x="14" y="30"/>
                    </a:lnTo>
                    <a:lnTo>
                      <a:pt x="15" y="25"/>
                    </a:lnTo>
                    <a:lnTo>
                      <a:pt x="19" y="25"/>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258" name="Freeform 516">
                <a:extLst>
                  <a:ext uri="{FF2B5EF4-FFF2-40B4-BE49-F238E27FC236}">
                    <a16:creationId xmlns:a16="http://schemas.microsoft.com/office/drawing/2014/main" id="{FCB5F853-835C-4329-92E0-8DD8BFB05595}"/>
                  </a:ext>
                </a:extLst>
              </p:cNvPr>
              <p:cNvSpPr>
                <a:spLocks/>
              </p:cNvSpPr>
              <p:nvPr/>
            </p:nvSpPr>
            <p:spPr bwMode="auto">
              <a:xfrm>
                <a:off x="4784" y="1096"/>
                <a:ext cx="5" cy="5"/>
              </a:xfrm>
              <a:custGeom>
                <a:avLst/>
                <a:gdLst>
                  <a:gd name="T0" fmla="*/ 4 w 26"/>
                  <a:gd name="T1" fmla="*/ 3 h 29"/>
                  <a:gd name="T2" fmla="*/ 5 w 26"/>
                  <a:gd name="T3" fmla="*/ 3 h 29"/>
                  <a:gd name="T4" fmla="*/ 5 w 26"/>
                  <a:gd name="T5" fmla="*/ 2 h 29"/>
                  <a:gd name="T6" fmla="*/ 5 w 26"/>
                  <a:gd name="T7" fmla="*/ 1 h 29"/>
                  <a:gd name="T8" fmla="*/ 4 w 26"/>
                  <a:gd name="T9" fmla="*/ 1 h 29"/>
                  <a:gd name="T10" fmla="*/ 4 w 26"/>
                  <a:gd name="T11" fmla="*/ 0 h 29"/>
                  <a:gd name="T12" fmla="*/ 3 w 26"/>
                  <a:gd name="T13" fmla="*/ 0 h 29"/>
                  <a:gd name="T14" fmla="*/ 3 w 26"/>
                  <a:gd name="T15" fmla="*/ 0 h 29"/>
                  <a:gd name="T16" fmla="*/ 2 w 26"/>
                  <a:gd name="T17" fmla="*/ 1 h 29"/>
                  <a:gd name="T18" fmla="*/ 1 w 26"/>
                  <a:gd name="T19" fmla="*/ 1 h 29"/>
                  <a:gd name="T20" fmla="*/ 1 w 26"/>
                  <a:gd name="T21" fmla="*/ 2 h 29"/>
                  <a:gd name="T22" fmla="*/ 1 w 26"/>
                  <a:gd name="T23" fmla="*/ 2 h 29"/>
                  <a:gd name="T24" fmla="*/ 0 w 26"/>
                  <a:gd name="T25" fmla="*/ 2 h 29"/>
                  <a:gd name="T26" fmla="*/ 0 w 26"/>
                  <a:gd name="T27" fmla="*/ 3 h 29"/>
                  <a:gd name="T28" fmla="*/ 0 w 26"/>
                  <a:gd name="T29" fmla="*/ 4 h 29"/>
                  <a:gd name="T30" fmla="*/ 1 w 26"/>
                  <a:gd name="T31" fmla="*/ 4 h 29"/>
                  <a:gd name="T32" fmla="*/ 2 w 26"/>
                  <a:gd name="T33" fmla="*/ 5 h 29"/>
                  <a:gd name="T34" fmla="*/ 3 w 26"/>
                  <a:gd name="T35" fmla="*/ 4 h 29"/>
                  <a:gd name="T36" fmla="*/ 4 w 26"/>
                  <a:gd name="T37" fmla="*/ 4 h 29"/>
                  <a:gd name="T38" fmla="*/ 4 w 26"/>
                  <a:gd name="T39" fmla="*/ 3 h 2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6"/>
                  <a:gd name="T61" fmla="*/ 0 h 29"/>
                  <a:gd name="T62" fmla="*/ 26 w 26"/>
                  <a:gd name="T63" fmla="*/ 29 h 2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6" h="29">
                    <a:moveTo>
                      <a:pt x="19" y="20"/>
                    </a:moveTo>
                    <a:lnTo>
                      <a:pt x="25" y="16"/>
                    </a:lnTo>
                    <a:lnTo>
                      <a:pt x="25" y="11"/>
                    </a:lnTo>
                    <a:lnTo>
                      <a:pt x="26" y="5"/>
                    </a:lnTo>
                    <a:lnTo>
                      <a:pt x="22" y="5"/>
                    </a:lnTo>
                    <a:lnTo>
                      <a:pt x="22" y="1"/>
                    </a:lnTo>
                    <a:lnTo>
                      <a:pt x="17" y="0"/>
                    </a:lnTo>
                    <a:lnTo>
                      <a:pt x="13" y="0"/>
                    </a:lnTo>
                    <a:lnTo>
                      <a:pt x="12" y="4"/>
                    </a:lnTo>
                    <a:lnTo>
                      <a:pt x="7" y="4"/>
                    </a:lnTo>
                    <a:lnTo>
                      <a:pt x="7" y="9"/>
                    </a:lnTo>
                    <a:lnTo>
                      <a:pt x="3" y="9"/>
                    </a:lnTo>
                    <a:lnTo>
                      <a:pt x="1" y="13"/>
                    </a:lnTo>
                    <a:lnTo>
                      <a:pt x="1" y="19"/>
                    </a:lnTo>
                    <a:lnTo>
                      <a:pt x="0" y="24"/>
                    </a:lnTo>
                    <a:lnTo>
                      <a:pt x="6" y="25"/>
                    </a:lnTo>
                    <a:lnTo>
                      <a:pt x="9" y="29"/>
                    </a:lnTo>
                    <a:lnTo>
                      <a:pt x="15" y="25"/>
                    </a:lnTo>
                    <a:lnTo>
                      <a:pt x="19" y="26"/>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259" name="Freeform 517">
                <a:extLst>
                  <a:ext uri="{FF2B5EF4-FFF2-40B4-BE49-F238E27FC236}">
                    <a16:creationId xmlns:a16="http://schemas.microsoft.com/office/drawing/2014/main" id="{1496627A-1248-47EC-9EDC-DDA5CA45E2CB}"/>
                  </a:ext>
                </a:extLst>
              </p:cNvPr>
              <p:cNvSpPr>
                <a:spLocks/>
              </p:cNvSpPr>
              <p:nvPr/>
            </p:nvSpPr>
            <p:spPr bwMode="auto">
              <a:xfrm>
                <a:off x="4784" y="1096"/>
                <a:ext cx="5" cy="5"/>
              </a:xfrm>
              <a:custGeom>
                <a:avLst/>
                <a:gdLst>
                  <a:gd name="T0" fmla="*/ 4 w 26"/>
                  <a:gd name="T1" fmla="*/ 3 h 29"/>
                  <a:gd name="T2" fmla="*/ 5 w 26"/>
                  <a:gd name="T3" fmla="*/ 3 h 29"/>
                  <a:gd name="T4" fmla="*/ 5 w 26"/>
                  <a:gd name="T5" fmla="*/ 2 h 29"/>
                  <a:gd name="T6" fmla="*/ 5 w 26"/>
                  <a:gd name="T7" fmla="*/ 1 h 29"/>
                  <a:gd name="T8" fmla="*/ 4 w 26"/>
                  <a:gd name="T9" fmla="*/ 1 h 29"/>
                  <a:gd name="T10" fmla="*/ 4 w 26"/>
                  <a:gd name="T11" fmla="*/ 0 h 29"/>
                  <a:gd name="T12" fmla="*/ 3 w 26"/>
                  <a:gd name="T13" fmla="*/ 0 h 29"/>
                  <a:gd name="T14" fmla="*/ 3 w 26"/>
                  <a:gd name="T15" fmla="*/ 0 h 29"/>
                  <a:gd name="T16" fmla="*/ 2 w 26"/>
                  <a:gd name="T17" fmla="*/ 1 h 29"/>
                  <a:gd name="T18" fmla="*/ 1 w 26"/>
                  <a:gd name="T19" fmla="*/ 1 h 29"/>
                  <a:gd name="T20" fmla="*/ 1 w 26"/>
                  <a:gd name="T21" fmla="*/ 2 h 29"/>
                  <a:gd name="T22" fmla="*/ 1 w 26"/>
                  <a:gd name="T23" fmla="*/ 2 h 29"/>
                  <a:gd name="T24" fmla="*/ 0 w 26"/>
                  <a:gd name="T25" fmla="*/ 2 h 29"/>
                  <a:gd name="T26" fmla="*/ 0 w 26"/>
                  <a:gd name="T27" fmla="*/ 3 h 29"/>
                  <a:gd name="T28" fmla="*/ 0 w 26"/>
                  <a:gd name="T29" fmla="*/ 4 h 29"/>
                  <a:gd name="T30" fmla="*/ 1 w 26"/>
                  <a:gd name="T31" fmla="*/ 4 h 29"/>
                  <a:gd name="T32" fmla="*/ 2 w 26"/>
                  <a:gd name="T33" fmla="*/ 5 h 29"/>
                  <a:gd name="T34" fmla="*/ 3 w 26"/>
                  <a:gd name="T35" fmla="*/ 4 h 29"/>
                  <a:gd name="T36" fmla="*/ 4 w 26"/>
                  <a:gd name="T37" fmla="*/ 4 h 29"/>
                  <a:gd name="T38" fmla="*/ 4 w 26"/>
                  <a:gd name="T39" fmla="*/ 3 h 2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6"/>
                  <a:gd name="T61" fmla="*/ 0 h 29"/>
                  <a:gd name="T62" fmla="*/ 26 w 26"/>
                  <a:gd name="T63" fmla="*/ 29 h 2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6" h="29">
                    <a:moveTo>
                      <a:pt x="19" y="20"/>
                    </a:moveTo>
                    <a:lnTo>
                      <a:pt x="25" y="16"/>
                    </a:lnTo>
                    <a:lnTo>
                      <a:pt x="25" y="11"/>
                    </a:lnTo>
                    <a:lnTo>
                      <a:pt x="26" y="5"/>
                    </a:lnTo>
                    <a:lnTo>
                      <a:pt x="22" y="5"/>
                    </a:lnTo>
                    <a:lnTo>
                      <a:pt x="22" y="1"/>
                    </a:lnTo>
                    <a:lnTo>
                      <a:pt x="17" y="0"/>
                    </a:lnTo>
                    <a:lnTo>
                      <a:pt x="13" y="0"/>
                    </a:lnTo>
                    <a:lnTo>
                      <a:pt x="12" y="4"/>
                    </a:lnTo>
                    <a:lnTo>
                      <a:pt x="7" y="4"/>
                    </a:lnTo>
                    <a:lnTo>
                      <a:pt x="7" y="9"/>
                    </a:lnTo>
                    <a:lnTo>
                      <a:pt x="3" y="9"/>
                    </a:lnTo>
                    <a:lnTo>
                      <a:pt x="1" y="13"/>
                    </a:lnTo>
                    <a:lnTo>
                      <a:pt x="1" y="19"/>
                    </a:lnTo>
                    <a:lnTo>
                      <a:pt x="0" y="24"/>
                    </a:lnTo>
                    <a:lnTo>
                      <a:pt x="6" y="25"/>
                    </a:lnTo>
                    <a:lnTo>
                      <a:pt x="9" y="29"/>
                    </a:lnTo>
                    <a:lnTo>
                      <a:pt x="15" y="25"/>
                    </a:lnTo>
                    <a:lnTo>
                      <a:pt x="19" y="26"/>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260" name="Freeform 518">
                <a:extLst>
                  <a:ext uri="{FF2B5EF4-FFF2-40B4-BE49-F238E27FC236}">
                    <a16:creationId xmlns:a16="http://schemas.microsoft.com/office/drawing/2014/main" id="{D7C90D24-E791-4B24-88C2-AF8F59997A2A}"/>
                  </a:ext>
                </a:extLst>
              </p:cNvPr>
              <p:cNvSpPr>
                <a:spLocks/>
              </p:cNvSpPr>
              <p:nvPr/>
            </p:nvSpPr>
            <p:spPr bwMode="auto">
              <a:xfrm>
                <a:off x="4777" y="1171"/>
                <a:ext cx="5" cy="5"/>
              </a:xfrm>
              <a:custGeom>
                <a:avLst/>
                <a:gdLst>
                  <a:gd name="T0" fmla="*/ 4 w 26"/>
                  <a:gd name="T1" fmla="*/ 3 h 25"/>
                  <a:gd name="T2" fmla="*/ 5 w 26"/>
                  <a:gd name="T3" fmla="*/ 3 h 25"/>
                  <a:gd name="T4" fmla="*/ 5 w 26"/>
                  <a:gd name="T5" fmla="*/ 2 h 25"/>
                  <a:gd name="T6" fmla="*/ 5 w 26"/>
                  <a:gd name="T7" fmla="*/ 1 h 25"/>
                  <a:gd name="T8" fmla="*/ 4 w 26"/>
                  <a:gd name="T9" fmla="*/ 1 h 25"/>
                  <a:gd name="T10" fmla="*/ 4 w 26"/>
                  <a:gd name="T11" fmla="*/ 0 h 25"/>
                  <a:gd name="T12" fmla="*/ 3 w 26"/>
                  <a:gd name="T13" fmla="*/ 0 h 25"/>
                  <a:gd name="T14" fmla="*/ 2 w 26"/>
                  <a:gd name="T15" fmla="*/ 0 h 25"/>
                  <a:gd name="T16" fmla="*/ 1 w 26"/>
                  <a:gd name="T17" fmla="*/ 1 h 25"/>
                  <a:gd name="T18" fmla="*/ 1 w 26"/>
                  <a:gd name="T19" fmla="*/ 2 h 25"/>
                  <a:gd name="T20" fmla="*/ 0 w 26"/>
                  <a:gd name="T21" fmla="*/ 2 h 25"/>
                  <a:gd name="T22" fmla="*/ 0 w 26"/>
                  <a:gd name="T23" fmla="*/ 3 h 25"/>
                  <a:gd name="T24" fmla="*/ 0 w 26"/>
                  <a:gd name="T25" fmla="*/ 4 h 25"/>
                  <a:gd name="T26" fmla="*/ 1 w 26"/>
                  <a:gd name="T27" fmla="*/ 5 h 25"/>
                  <a:gd name="T28" fmla="*/ 2 w 26"/>
                  <a:gd name="T29" fmla="*/ 5 h 25"/>
                  <a:gd name="T30" fmla="*/ 3 w 26"/>
                  <a:gd name="T31" fmla="*/ 5 h 25"/>
                  <a:gd name="T32" fmla="*/ 4 w 26"/>
                  <a:gd name="T33" fmla="*/ 4 h 25"/>
                  <a:gd name="T34" fmla="*/ 4 w 26"/>
                  <a:gd name="T35" fmla="*/ 3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6"/>
                  <a:gd name="T55" fmla="*/ 0 h 25"/>
                  <a:gd name="T56" fmla="*/ 26 w 26"/>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6" h="25">
                    <a:moveTo>
                      <a:pt x="21" y="16"/>
                    </a:moveTo>
                    <a:lnTo>
                      <a:pt x="25" y="16"/>
                    </a:lnTo>
                    <a:lnTo>
                      <a:pt x="25" y="11"/>
                    </a:lnTo>
                    <a:lnTo>
                      <a:pt x="26" y="6"/>
                    </a:lnTo>
                    <a:lnTo>
                      <a:pt x="21" y="6"/>
                    </a:lnTo>
                    <a:lnTo>
                      <a:pt x="22" y="1"/>
                    </a:lnTo>
                    <a:lnTo>
                      <a:pt x="17" y="0"/>
                    </a:lnTo>
                    <a:lnTo>
                      <a:pt x="12" y="0"/>
                    </a:lnTo>
                    <a:lnTo>
                      <a:pt x="7" y="4"/>
                    </a:lnTo>
                    <a:lnTo>
                      <a:pt x="6" y="9"/>
                    </a:lnTo>
                    <a:lnTo>
                      <a:pt x="2" y="9"/>
                    </a:lnTo>
                    <a:lnTo>
                      <a:pt x="2" y="14"/>
                    </a:lnTo>
                    <a:lnTo>
                      <a:pt x="0" y="19"/>
                    </a:lnTo>
                    <a:lnTo>
                      <a:pt x="5" y="25"/>
                    </a:lnTo>
                    <a:lnTo>
                      <a:pt x="9" y="25"/>
                    </a:lnTo>
                    <a:lnTo>
                      <a:pt x="15" y="25"/>
                    </a:lnTo>
                    <a:lnTo>
                      <a:pt x="20" y="20"/>
                    </a:lnTo>
                    <a:lnTo>
                      <a:pt x="21"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261" name="Freeform 519">
                <a:extLst>
                  <a:ext uri="{FF2B5EF4-FFF2-40B4-BE49-F238E27FC236}">
                    <a16:creationId xmlns:a16="http://schemas.microsoft.com/office/drawing/2014/main" id="{CBEBE54A-437B-4ECD-85D4-F5D4BDACDAF5}"/>
                  </a:ext>
                </a:extLst>
              </p:cNvPr>
              <p:cNvSpPr>
                <a:spLocks/>
              </p:cNvSpPr>
              <p:nvPr/>
            </p:nvSpPr>
            <p:spPr bwMode="auto">
              <a:xfrm>
                <a:off x="4777" y="1171"/>
                <a:ext cx="5" cy="5"/>
              </a:xfrm>
              <a:custGeom>
                <a:avLst/>
                <a:gdLst>
                  <a:gd name="T0" fmla="*/ 4 w 26"/>
                  <a:gd name="T1" fmla="*/ 3 h 25"/>
                  <a:gd name="T2" fmla="*/ 5 w 26"/>
                  <a:gd name="T3" fmla="*/ 3 h 25"/>
                  <a:gd name="T4" fmla="*/ 5 w 26"/>
                  <a:gd name="T5" fmla="*/ 2 h 25"/>
                  <a:gd name="T6" fmla="*/ 5 w 26"/>
                  <a:gd name="T7" fmla="*/ 1 h 25"/>
                  <a:gd name="T8" fmla="*/ 4 w 26"/>
                  <a:gd name="T9" fmla="*/ 1 h 25"/>
                  <a:gd name="T10" fmla="*/ 4 w 26"/>
                  <a:gd name="T11" fmla="*/ 0 h 25"/>
                  <a:gd name="T12" fmla="*/ 3 w 26"/>
                  <a:gd name="T13" fmla="*/ 0 h 25"/>
                  <a:gd name="T14" fmla="*/ 2 w 26"/>
                  <a:gd name="T15" fmla="*/ 0 h 25"/>
                  <a:gd name="T16" fmla="*/ 1 w 26"/>
                  <a:gd name="T17" fmla="*/ 1 h 25"/>
                  <a:gd name="T18" fmla="*/ 1 w 26"/>
                  <a:gd name="T19" fmla="*/ 2 h 25"/>
                  <a:gd name="T20" fmla="*/ 0 w 26"/>
                  <a:gd name="T21" fmla="*/ 2 h 25"/>
                  <a:gd name="T22" fmla="*/ 0 w 26"/>
                  <a:gd name="T23" fmla="*/ 3 h 25"/>
                  <a:gd name="T24" fmla="*/ 0 w 26"/>
                  <a:gd name="T25" fmla="*/ 4 h 25"/>
                  <a:gd name="T26" fmla="*/ 1 w 26"/>
                  <a:gd name="T27" fmla="*/ 5 h 25"/>
                  <a:gd name="T28" fmla="*/ 2 w 26"/>
                  <a:gd name="T29" fmla="*/ 5 h 25"/>
                  <a:gd name="T30" fmla="*/ 3 w 26"/>
                  <a:gd name="T31" fmla="*/ 5 h 25"/>
                  <a:gd name="T32" fmla="*/ 4 w 26"/>
                  <a:gd name="T33" fmla="*/ 4 h 25"/>
                  <a:gd name="T34" fmla="*/ 4 w 26"/>
                  <a:gd name="T35" fmla="*/ 3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6"/>
                  <a:gd name="T55" fmla="*/ 0 h 25"/>
                  <a:gd name="T56" fmla="*/ 26 w 26"/>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6" h="25">
                    <a:moveTo>
                      <a:pt x="21" y="16"/>
                    </a:moveTo>
                    <a:lnTo>
                      <a:pt x="25" y="16"/>
                    </a:lnTo>
                    <a:lnTo>
                      <a:pt x="25" y="11"/>
                    </a:lnTo>
                    <a:lnTo>
                      <a:pt x="26" y="6"/>
                    </a:lnTo>
                    <a:lnTo>
                      <a:pt x="21" y="6"/>
                    </a:lnTo>
                    <a:lnTo>
                      <a:pt x="22" y="1"/>
                    </a:lnTo>
                    <a:lnTo>
                      <a:pt x="17" y="0"/>
                    </a:lnTo>
                    <a:lnTo>
                      <a:pt x="12" y="0"/>
                    </a:lnTo>
                    <a:lnTo>
                      <a:pt x="7" y="4"/>
                    </a:lnTo>
                    <a:lnTo>
                      <a:pt x="6" y="9"/>
                    </a:lnTo>
                    <a:lnTo>
                      <a:pt x="2" y="9"/>
                    </a:lnTo>
                    <a:lnTo>
                      <a:pt x="2" y="14"/>
                    </a:lnTo>
                    <a:lnTo>
                      <a:pt x="0" y="19"/>
                    </a:lnTo>
                    <a:lnTo>
                      <a:pt x="5" y="25"/>
                    </a:lnTo>
                    <a:lnTo>
                      <a:pt x="9" y="25"/>
                    </a:lnTo>
                    <a:lnTo>
                      <a:pt x="15" y="25"/>
                    </a:lnTo>
                    <a:lnTo>
                      <a:pt x="20" y="20"/>
                    </a:lnTo>
                    <a:lnTo>
                      <a:pt x="21"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262" name="Freeform 520">
                <a:extLst>
                  <a:ext uri="{FF2B5EF4-FFF2-40B4-BE49-F238E27FC236}">
                    <a16:creationId xmlns:a16="http://schemas.microsoft.com/office/drawing/2014/main" id="{48C3681C-D4B5-42B5-B1E4-EE41DC6BAA84}"/>
                  </a:ext>
                </a:extLst>
              </p:cNvPr>
              <p:cNvSpPr>
                <a:spLocks/>
              </p:cNvSpPr>
              <p:nvPr/>
            </p:nvSpPr>
            <p:spPr bwMode="auto">
              <a:xfrm>
                <a:off x="4786" y="1640"/>
                <a:ext cx="13" cy="19"/>
              </a:xfrm>
              <a:custGeom>
                <a:avLst/>
                <a:gdLst>
                  <a:gd name="T0" fmla="*/ 13 w 69"/>
                  <a:gd name="T1" fmla="*/ 10 h 93"/>
                  <a:gd name="T2" fmla="*/ 13 w 69"/>
                  <a:gd name="T3" fmla="*/ 8 h 93"/>
                  <a:gd name="T4" fmla="*/ 13 w 69"/>
                  <a:gd name="T5" fmla="*/ 7 h 93"/>
                  <a:gd name="T6" fmla="*/ 12 w 69"/>
                  <a:gd name="T7" fmla="*/ 5 h 93"/>
                  <a:gd name="T8" fmla="*/ 11 w 69"/>
                  <a:gd name="T9" fmla="*/ 4 h 93"/>
                  <a:gd name="T10" fmla="*/ 11 w 69"/>
                  <a:gd name="T11" fmla="*/ 3 h 93"/>
                  <a:gd name="T12" fmla="*/ 11 w 69"/>
                  <a:gd name="T13" fmla="*/ 2 h 93"/>
                  <a:gd name="T14" fmla="*/ 10 w 69"/>
                  <a:gd name="T15" fmla="*/ 0 h 93"/>
                  <a:gd name="T16" fmla="*/ 9 w 69"/>
                  <a:gd name="T17" fmla="*/ 0 h 93"/>
                  <a:gd name="T18" fmla="*/ 8 w 69"/>
                  <a:gd name="T19" fmla="*/ 0 h 93"/>
                  <a:gd name="T20" fmla="*/ 7 w 69"/>
                  <a:gd name="T21" fmla="*/ 0 h 93"/>
                  <a:gd name="T22" fmla="*/ 6 w 69"/>
                  <a:gd name="T23" fmla="*/ 0 h 93"/>
                  <a:gd name="T24" fmla="*/ 5 w 69"/>
                  <a:gd name="T25" fmla="*/ 0 h 93"/>
                  <a:gd name="T26" fmla="*/ 4 w 69"/>
                  <a:gd name="T27" fmla="*/ 1 h 93"/>
                  <a:gd name="T28" fmla="*/ 4 w 69"/>
                  <a:gd name="T29" fmla="*/ 2 h 93"/>
                  <a:gd name="T30" fmla="*/ 3 w 69"/>
                  <a:gd name="T31" fmla="*/ 3 h 93"/>
                  <a:gd name="T32" fmla="*/ 2 w 69"/>
                  <a:gd name="T33" fmla="*/ 4 h 93"/>
                  <a:gd name="T34" fmla="*/ 2 w 69"/>
                  <a:gd name="T35" fmla="*/ 5 h 93"/>
                  <a:gd name="T36" fmla="*/ 1 w 69"/>
                  <a:gd name="T37" fmla="*/ 6 h 93"/>
                  <a:gd name="T38" fmla="*/ 1 w 69"/>
                  <a:gd name="T39" fmla="*/ 8 h 93"/>
                  <a:gd name="T40" fmla="*/ 0 w 69"/>
                  <a:gd name="T41" fmla="*/ 9 h 93"/>
                  <a:gd name="T42" fmla="*/ 0 w 69"/>
                  <a:gd name="T43" fmla="*/ 11 h 93"/>
                  <a:gd name="T44" fmla="*/ 1 w 69"/>
                  <a:gd name="T45" fmla="*/ 12 h 93"/>
                  <a:gd name="T46" fmla="*/ 1 w 69"/>
                  <a:gd name="T47" fmla="*/ 14 h 93"/>
                  <a:gd name="T48" fmla="*/ 2 w 69"/>
                  <a:gd name="T49" fmla="*/ 15 h 93"/>
                  <a:gd name="T50" fmla="*/ 2 w 69"/>
                  <a:gd name="T51" fmla="*/ 16 h 93"/>
                  <a:gd name="T52" fmla="*/ 2 w 69"/>
                  <a:gd name="T53" fmla="*/ 17 h 93"/>
                  <a:gd name="T54" fmla="*/ 3 w 69"/>
                  <a:gd name="T55" fmla="*/ 17 h 93"/>
                  <a:gd name="T56" fmla="*/ 4 w 69"/>
                  <a:gd name="T57" fmla="*/ 19 h 93"/>
                  <a:gd name="T58" fmla="*/ 5 w 69"/>
                  <a:gd name="T59" fmla="*/ 19 h 93"/>
                  <a:gd name="T60" fmla="*/ 7 w 69"/>
                  <a:gd name="T61" fmla="*/ 19 h 93"/>
                  <a:gd name="T62" fmla="*/ 8 w 69"/>
                  <a:gd name="T63" fmla="*/ 19 h 93"/>
                  <a:gd name="T64" fmla="*/ 8 w 69"/>
                  <a:gd name="T65" fmla="*/ 19 h 93"/>
                  <a:gd name="T66" fmla="*/ 9 w 69"/>
                  <a:gd name="T67" fmla="*/ 18 h 93"/>
                  <a:gd name="T68" fmla="*/ 10 w 69"/>
                  <a:gd name="T69" fmla="*/ 17 h 93"/>
                  <a:gd name="T70" fmla="*/ 11 w 69"/>
                  <a:gd name="T71" fmla="*/ 16 h 93"/>
                  <a:gd name="T72" fmla="*/ 11 w 69"/>
                  <a:gd name="T73" fmla="*/ 15 h 93"/>
                  <a:gd name="T74" fmla="*/ 12 w 69"/>
                  <a:gd name="T75" fmla="*/ 14 h 93"/>
                  <a:gd name="T76" fmla="*/ 12 w 69"/>
                  <a:gd name="T77" fmla="*/ 13 h 93"/>
                  <a:gd name="T78" fmla="*/ 13 w 69"/>
                  <a:gd name="T79" fmla="*/ 11 h 93"/>
                  <a:gd name="T80" fmla="*/ 13 w 69"/>
                  <a:gd name="T81" fmla="*/ 10 h 9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
                  <a:gd name="T124" fmla="*/ 0 h 93"/>
                  <a:gd name="T125" fmla="*/ 69 w 69"/>
                  <a:gd name="T126" fmla="*/ 93 h 9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 h="93">
                    <a:moveTo>
                      <a:pt x="68" y="49"/>
                    </a:moveTo>
                    <a:lnTo>
                      <a:pt x="68" y="40"/>
                    </a:lnTo>
                    <a:lnTo>
                      <a:pt x="69" y="34"/>
                    </a:lnTo>
                    <a:lnTo>
                      <a:pt x="65" y="24"/>
                    </a:lnTo>
                    <a:lnTo>
                      <a:pt x="61" y="18"/>
                    </a:lnTo>
                    <a:lnTo>
                      <a:pt x="61" y="14"/>
                    </a:lnTo>
                    <a:lnTo>
                      <a:pt x="57" y="8"/>
                    </a:lnTo>
                    <a:lnTo>
                      <a:pt x="54" y="2"/>
                    </a:lnTo>
                    <a:lnTo>
                      <a:pt x="48" y="2"/>
                    </a:lnTo>
                    <a:lnTo>
                      <a:pt x="43" y="2"/>
                    </a:lnTo>
                    <a:lnTo>
                      <a:pt x="39" y="1"/>
                    </a:lnTo>
                    <a:lnTo>
                      <a:pt x="30" y="0"/>
                    </a:lnTo>
                    <a:lnTo>
                      <a:pt x="25" y="0"/>
                    </a:lnTo>
                    <a:lnTo>
                      <a:pt x="20" y="5"/>
                    </a:lnTo>
                    <a:lnTo>
                      <a:pt x="20" y="10"/>
                    </a:lnTo>
                    <a:lnTo>
                      <a:pt x="14" y="15"/>
                    </a:lnTo>
                    <a:lnTo>
                      <a:pt x="8" y="19"/>
                    </a:lnTo>
                    <a:lnTo>
                      <a:pt x="8" y="24"/>
                    </a:lnTo>
                    <a:lnTo>
                      <a:pt x="3" y="28"/>
                    </a:lnTo>
                    <a:lnTo>
                      <a:pt x="3" y="39"/>
                    </a:lnTo>
                    <a:lnTo>
                      <a:pt x="2" y="44"/>
                    </a:lnTo>
                    <a:lnTo>
                      <a:pt x="0" y="53"/>
                    </a:lnTo>
                    <a:lnTo>
                      <a:pt x="5" y="59"/>
                    </a:lnTo>
                    <a:lnTo>
                      <a:pt x="4" y="69"/>
                    </a:lnTo>
                    <a:lnTo>
                      <a:pt x="8" y="75"/>
                    </a:lnTo>
                    <a:lnTo>
                      <a:pt x="8" y="79"/>
                    </a:lnTo>
                    <a:lnTo>
                      <a:pt x="12" y="85"/>
                    </a:lnTo>
                    <a:lnTo>
                      <a:pt x="17" y="85"/>
                    </a:lnTo>
                    <a:lnTo>
                      <a:pt x="21" y="91"/>
                    </a:lnTo>
                    <a:lnTo>
                      <a:pt x="26" y="92"/>
                    </a:lnTo>
                    <a:lnTo>
                      <a:pt x="35" y="92"/>
                    </a:lnTo>
                    <a:lnTo>
                      <a:pt x="40" y="93"/>
                    </a:lnTo>
                    <a:lnTo>
                      <a:pt x="45" y="93"/>
                    </a:lnTo>
                    <a:lnTo>
                      <a:pt x="50" y="88"/>
                    </a:lnTo>
                    <a:lnTo>
                      <a:pt x="55" y="84"/>
                    </a:lnTo>
                    <a:lnTo>
                      <a:pt x="56" y="78"/>
                    </a:lnTo>
                    <a:lnTo>
                      <a:pt x="60" y="74"/>
                    </a:lnTo>
                    <a:lnTo>
                      <a:pt x="66" y="69"/>
                    </a:lnTo>
                    <a:lnTo>
                      <a:pt x="66" y="65"/>
                    </a:lnTo>
                    <a:lnTo>
                      <a:pt x="67" y="54"/>
                    </a:lnTo>
                    <a:lnTo>
                      <a:pt x="68" y="49"/>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263" name="Freeform 521">
                <a:extLst>
                  <a:ext uri="{FF2B5EF4-FFF2-40B4-BE49-F238E27FC236}">
                    <a16:creationId xmlns:a16="http://schemas.microsoft.com/office/drawing/2014/main" id="{7A03834E-BD33-4FEF-BE9B-0EB849827ADC}"/>
                  </a:ext>
                </a:extLst>
              </p:cNvPr>
              <p:cNvSpPr>
                <a:spLocks/>
              </p:cNvSpPr>
              <p:nvPr/>
            </p:nvSpPr>
            <p:spPr bwMode="auto">
              <a:xfrm>
                <a:off x="4786" y="1640"/>
                <a:ext cx="13" cy="19"/>
              </a:xfrm>
              <a:custGeom>
                <a:avLst/>
                <a:gdLst>
                  <a:gd name="T0" fmla="*/ 13 w 69"/>
                  <a:gd name="T1" fmla="*/ 10 h 93"/>
                  <a:gd name="T2" fmla="*/ 13 w 69"/>
                  <a:gd name="T3" fmla="*/ 8 h 93"/>
                  <a:gd name="T4" fmla="*/ 13 w 69"/>
                  <a:gd name="T5" fmla="*/ 7 h 93"/>
                  <a:gd name="T6" fmla="*/ 12 w 69"/>
                  <a:gd name="T7" fmla="*/ 5 h 93"/>
                  <a:gd name="T8" fmla="*/ 11 w 69"/>
                  <a:gd name="T9" fmla="*/ 4 h 93"/>
                  <a:gd name="T10" fmla="*/ 11 w 69"/>
                  <a:gd name="T11" fmla="*/ 3 h 93"/>
                  <a:gd name="T12" fmla="*/ 11 w 69"/>
                  <a:gd name="T13" fmla="*/ 2 h 93"/>
                  <a:gd name="T14" fmla="*/ 10 w 69"/>
                  <a:gd name="T15" fmla="*/ 0 h 93"/>
                  <a:gd name="T16" fmla="*/ 9 w 69"/>
                  <a:gd name="T17" fmla="*/ 0 h 93"/>
                  <a:gd name="T18" fmla="*/ 8 w 69"/>
                  <a:gd name="T19" fmla="*/ 0 h 93"/>
                  <a:gd name="T20" fmla="*/ 7 w 69"/>
                  <a:gd name="T21" fmla="*/ 0 h 93"/>
                  <a:gd name="T22" fmla="*/ 6 w 69"/>
                  <a:gd name="T23" fmla="*/ 0 h 93"/>
                  <a:gd name="T24" fmla="*/ 5 w 69"/>
                  <a:gd name="T25" fmla="*/ 0 h 93"/>
                  <a:gd name="T26" fmla="*/ 4 w 69"/>
                  <a:gd name="T27" fmla="*/ 1 h 93"/>
                  <a:gd name="T28" fmla="*/ 4 w 69"/>
                  <a:gd name="T29" fmla="*/ 2 h 93"/>
                  <a:gd name="T30" fmla="*/ 3 w 69"/>
                  <a:gd name="T31" fmla="*/ 3 h 93"/>
                  <a:gd name="T32" fmla="*/ 2 w 69"/>
                  <a:gd name="T33" fmla="*/ 4 h 93"/>
                  <a:gd name="T34" fmla="*/ 2 w 69"/>
                  <a:gd name="T35" fmla="*/ 5 h 93"/>
                  <a:gd name="T36" fmla="*/ 1 w 69"/>
                  <a:gd name="T37" fmla="*/ 6 h 93"/>
                  <a:gd name="T38" fmla="*/ 1 w 69"/>
                  <a:gd name="T39" fmla="*/ 8 h 93"/>
                  <a:gd name="T40" fmla="*/ 0 w 69"/>
                  <a:gd name="T41" fmla="*/ 9 h 93"/>
                  <a:gd name="T42" fmla="*/ 0 w 69"/>
                  <a:gd name="T43" fmla="*/ 11 h 93"/>
                  <a:gd name="T44" fmla="*/ 1 w 69"/>
                  <a:gd name="T45" fmla="*/ 12 h 93"/>
                  <a:gd name="T46" fmla="*/ 1 w 69"/>
                  <a:gd name="T47" fmla="*/ 14 h 93"/>
                  <a:gd name="T48" fmla="*/ 2 w 69"/>
                  <a:gd name="T49" fmla="*/ 15 h 93"/>
                  <a:gd name="T50" fmla="*/ 2 w 69"/>
                  <a:gd name="T51" fmla="*/ 16 h 93"/>
                  <a:gd name="T52" fmla="*/ 2 w 69"/>
                  <a:gd name="T53" fmla="*/ 17 h 93"/>
                  <a:gd name="T54" fmla="*/ 3 w 69"/>
                  <a:gd name="T55" fmla="*/ 17 h 93"/>
                  <a:gd name="T56" fmla="*/ 4 w 69"/>
                  <a:gd name="T57" fmla="*/ 19 h 93"/>
                  <a:gd name="T58" fmla="*/ 5 w 69"/>
                  <a:gd name="T59" fmla="*/ 19 h 93"/>
                  <a:gd name="T60" fmla="*/ 7 w 69"/>
                  <a:gd name="T61" fmla="*/ 19 h 93"/>
                  <a:gd name="T62" fmla="*/ 8 w 69"/>
                  <a:gd name="T63" fmla="*/ 19 h 93"/>
                  <a:gd name="T64" fmla="*/ 8 w 69"/>
                  <a:gd name="T65" fmla="*/ 19 h 93"/>
                  <a:gd name="T66" fmla="*/ 9 w 69"/>
                  <a:gd name="T67" fmla="*/ 18 h 93"/>
                  <a:gd name="T68" fmla="*/ 10 w 69"/>
                  <a:gd name="T69" fmla="*/ 17 h 93"/>
                  <a:gd name="T70" fmla="*/ 11 w 69"/>
                  <a:gd name="T71" fmla="*/ 16 h 93"/>
                  <a:gd name="T72" fmla="*/ 11 w 69"/>
                  <a:gd name="T73" fmla="*/ 15 h 93"/>
                  <a:gd name="T74" fmla="*/ 12 w 69"/>
                  <a:gd name="T75" fmla="*/ 14 h 93"/>
                  <a:gd name="T76" fmla="*/ 12 w 69"/>
                  <a:gd name="T77" fmla="*/ 13 h 93"/>
                  <a:gd name="T78" fmla="*/ 13 w 69"/>
                  <a:gd name="T79" fmla="*/ 11 h 93"/>
                  <a:gd name="T80" fmla="*/ 13 w 69"/>
                  <a:gd name="T81" fmla="*/ 10 h 9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
                  <a:gd name="T124" fmla="*/ 0 h 93"/>
                  <a:gd name="T125" fmla="*/ 69 w 69"/>
                  <a:gd name="T126" fmla="*/ 93 h 9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 h="93">
                    <a:moveTo>
                      <a:pt x="68" y="49"/>
                    </a:moveTo>
                    <a:lnTo>
                      <a:pt x="68" y="40"/>
                    </a:lnTo>
                    <a:lnTo>
                      <a:pt x="69" y="34"/>
                    </a:lnTo>
                    <a:lnTo>
                      <a:pt x="65" y="24"/>
                    </a:lnTo>
                    <a:lnTo>
                      <a:pt x="61" y="18"/>
                    </a:lnTo>
                    <a:lnTo>
                      <a:pt x="61" y="14"/>
                    </a:lnTo>
                    <a:lnTo>
                      <a:pt x="57" y="8"/>
                    </a:lnTo>
                    <a:lnTo>
                      <a:pt x="54" y="2"/>
                    </a:lnTo>
                    <a:lnTo>
                      <a:pt x="48" y="2"/>
                    </a:lnTo>
                    <a:lnTo>
                      <a:pt x="43" y="2"/>
                    </a:lnTo>
                    <a:lnTo>
                      <a:pt x="39" y="1"/>
                    </a:lnTo>
                    <a:lnTo>
                      <a:pt x="30" y="0"/>
                    </a:lnTo>
                    <a:lnTo>
                      <a:pt x="25" y="0"/>
                    </a:lnTo>
                    <a:lnTo>
                      <a:pt x="20" y="5"/>
                    </a:lnTo>
                    <a:lnTo>
                      <a:pt x="20" y="10"/>
                    </a:lnTo>
                    <a:lnTo>
                      <a:pt x="14" y="15"/>
                    </a:lnTo>
                    <a:lnTo>
                      <a:pt x="8" y="19"/>
                    </a:lnTo>
                    <a:lnTo>
                      <a:pt x="8" y="24"/>
                    </a:lnTo>
                    <a:lnTo>
                      <a:pt x="3" y="28"/>
                    </a:lnTo>
                    <a:lnTo>
                      <a:pt x="3" y="39"/>
                    </a:lnTo>
                    <a:lnTo>
                      <a:pt x="2" y="44"/>
                    </a:lnTo>
                    <a:lnTo>
                      <a:pt x="0" y="53"/>
                    </a:lnTo>
                    <a:lnTo>
                      <a:pt x="5" y="59"/>
                    </a:lnTo>
                    <a:lnTo>
                      <a:pt x="4" y="69"/>
                    </a:lnTo>
                    <a:lnTo>
                      <a:pt x="8" y="75"/>
                    </a:lnTo>
                    <a:lnTo>
                      <a:pt x="8" y="79"/>
                    </a:lnTo>
                    <a:lnTo>
                      <a:pt x="12" y="85"/>
                    </a:lnTo>
                    <a:lnTo>
                      <a:pt x="17" y="85"/>
                    </a:lnTo>
                    <a:lnTo>
                      <a:pt x="21" y="91"/>
                    </a:lnTo>
                    <a:lnTo>
                      <a:pt x="26" y="92"/>
                    </a:lnTo>
                    <a:lnTo>
                      <a:pt x="35" y="92"/>
                    </a:lnTo>
                    <a:lnTo>
                      <a:pt x="40" y="93"/>
                    </a:lnTo>
                    <a:lnTo>
                      <a:pt x="45" y="93"/>
                    </a:lnTo>
                    <a:lnTo>
                      <a:pt x="50" y="88"/>
                    </a:lnTo>
                    <a:lnTo>
                      <a:pt x="55" y="84"/>
                    </a:lnTo>
                    <a:lnTo>
                      <a:pt x="56" y="78"/>
                    </a:lnTo>
                    <a:lnTo>
                      <a:pt x="60" y="74"/>
                    </a:lnTo>
                    <a:lnTo>
                      <a:pt x="66" y="69"/>
                    </a:lnTo>
                    <a:lnTo>
                      <a:pt x="66" y="65"/>
                    </a:lnTo>
                    <a:lnTo>
                      <a:pt x="67" y="54"/>
                    </a:lnTo>
                    <a:lnTo>
                      <a:pt x="68" y="49"/>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264" name="Freeform 522">
                <a:extLst>
                  <a:ext uri="{FF2B5EF4-FFF2-40B4-BE49-F238E27FC236}">
                    <a16:creationId xmlns:a16="http://schemas.microsoft.com/office/drawing/2014/main" id="{4F5333B3-63EA-490C-93FA-61FAA6402884}"/>
                  </a:ext>
                </a:extLst>
              </p:cNvPr>
              <p:cNvSpPr>
                <a:spLocks/>
              </p:cNvSpPr>
              <p:nvPr/>
            </p:nvSpPr>
            <p:spPr bwMode="auto">
              <a:xfrm>
                <a:off x="4799" y="1611"/>
                <a:ext cx="4" cy="6"/>
              </a:xfrm>
              <a:custGeom>
                <a:avLst/>
                <a:gdLst>
                  <a:gd name="T0" fmla="*/ 4 w 20"/>
                  <a:gd name="T1" fmla="*/ 4 h 31"/>
                  <a:gd name="T2" fmla="*/ 4 w 20"/>
                  <a:gd name="T3" fmla="*/ 3 h 31"/>
                  <a:gd name="T4" fmla="*/ 4 w 20"/>
                  <a:gd name="T5" fmla="*/ 2 h 31"/>
                  <a:gd name="T6" fmla="*/ 4 w 20"/>
                  <a:gd name="T7" fmla="*/ 1 h 31"/>
                  <a:gd name="T8" fmla="*/ 3 w 20"/>
                  <a:gd name="T9" fmla="*/ 1 h 31"/>
                  <a:gd name="T10" fmla="*/ 3 w 20"/>
                  <a:gd name="T11" fmla="*/ 0 h 31"/>
                  <a:gd name="T12" fmla="*/ 2 w 20"/>
                  <a:gd name="T13" fmla="*/ 0 h 31"/>
                  <a:gd name="T14" fmla="*/ 2 w 20"/>
                  <a:gd name="T15" fmla="*/ 1 h 31"/>
                  <a:gd name="T16" fmla="*/ 1 w 20"/>
                  <a:gd name="T17" fmla="*/ 1 h 31"/>
                  <a:gd name="T18" fmla="*/ 0 w 20"/>
                  <a:gd name="T19" fmla="*/ 1 h 31"/>
                  <a:gd name="T20" fmla="*/ 0 w 20"/>
                  <a:gd name="T21" fmla="*/ 2 h 31"/>
                  <a:gd name="T22" fmla="*/ 0 w 20"/>
                  <a:gd name="T23" fmla="*/ 3 h 31"/>
                  <a:gd name="T24" fmla="*/ 0 w 20"/>
                  <a:gd name="T25" fmla="*/ 4 h 31"/>
                  <a:gd name="T26" fmla="*/ 0 w 20"/>
                  <a:gd name="T27" fmla="*/ 5 h 31"/>
                  <a:gd name="T28" fmla="*/ 1 w 20"/>
                  <a:gd name="T29" fmla="*/ 6 h 31"/>
                  <a:gd name="T30" fmla="*/ 2 w 20"/>
                  <a:gd name="T31" fmla="*/ 6 h 31"/>
                  <a:gd name="T32" fmla="*/ 3 w 20"/>
                  <a:gd name="T33" fmla="*/ 5 h 31"/>
                  <a:gd name="T34" fmla="*/ 3 w 20"/>
                  <a:gd name="T35" fmla="*/ 4 h 31"/>
                  <a:gd name="T36" fmla="*/ 4 w 20"/>
                  <a:gd name="T37" fmla="*/ 4 h 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0"/>
                  <a:gd name="T58" fmla="*/ 0 h 31"/>
                  <a:gd name="T59" fmla="*/ 20 w 20"/>
                  <a:gd name="T60" fmla="*/ 31 h 3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0" h="31">
                    <a:moveTo>
                      <a:pt x="19" y="22"/>
                    </a:moveTo>
                    <a:lnTo>
                      <a:pt x="19" y="16"/>
                    </a:lnTo>
                    <a:lnTo>
                      <a:pt x="20" y="12"/>
                    </a:lnTo>
                    <a:lnTo>
                      <a:pt x="20" y="6"/>
                    </a:lnTo>
                    <a:lnTo>
                      <a:pt x="16" y="6"/>
                    </a:lnTo>
                    <a:lnTo>
                      <a:pt x="16" y="0"/>
                    </a:lnTo>
                    <a:lnTo>
                      <a:pt x="11" y="0"/>
                    </a:lnTo>
                    <a:lnTo>
                      <a:pt x="11" y="6"/>
                    </a:lnTo>
                    <a:lnTo>
                      <a:pt x="5" y="5"/>
                    </a:lnTo>
                    <a:lnTo>
                      <a:pt x="1" y="5"/>
                    </a:lnTo>
                    <a:lnTo>
                      <a:pt x="1" y="9"/>
                    </a:lnTo>
                    <a:lnTo>
                      <a:pt x="0" y="15"/>
                    </a:lnTo>
                    <a:lnTo>
                      <a:pt x="0" y="19"/>
                    </a:lnTo>
                    <a:lnTo>
                      <a:pt x="0" y="25"/>
                    </a:lnTo>
                    <a:lnTo>
                      <a:pt x="3" y="30"/>
                    </a:lnTo>
                    <a:lnTo>
                      <a:pt x="9" y="31"/>
                    </a:lnTo>
                    <a:lnTo>
                      <a:pt x="13" y="26"/>
                    </a:lnTo>
                    <a:lnTo>
                      <a:pt x="15" y="21"/>
                    </a:lnTo>
                    <a:lnTo>
                      <a:pt x="19"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265" name="Freeform 523">
                <a:extLst>
                  <a:ext uri="{FF2B5EF4-FFF2-40B4-BE49-F238E27FC236}">
                    <a16:creationId xmlns:a16="http://schemas.microsoft.com/office/drawing/2014/main" id="{E74690F2-109B-4F02-A14C-31114B855CDB}"/>
                  </a:ext>
                </a:extLst>
              </p:cNvPr>
              <p:cNvSpPr>
                <a:spLocks/>
              </p:cNvSpPr>
              <p:nvPr/>
            </p:nvSpPr>
            <p:spPr bwMode="auto">
              <a:xfrm>
                <a:off x="4799" y="1611"/>
                <a:ext cx="4" cy="6"/>
              </a:xfrm>
              <a:custGeom>
                <a:avLst/>
                <a:gdLst>
                  <a:gd name="T0" fmla="*/ 4 w 20"/>
                  <a:gd name="T1" fmla="*/ 4 h 31"/>
                  <a:gd name="T2" fmla="*/ 4 w 20"/>
                  <a:gd name="T3" fmla="*/ 3 h 31"/>
                  <a:gd name="T4" fmla="*/ 4 w 20"/>
                  <a:gd name="T5" fmla="*/ 2 h 31"/>
                  <a:gd name="T6" fmla="*/ 4 w 20"/>
                  <a:gd name="T7" fmla="*/ 1 h 31"/>
                  <a:gd name="T8" fmla="*/ 3 w 20"/>
                  <a:gd name="T9" fmla="*/ 1 h 31"/>
                  <a:gd name="T10" fmla="*/ 3 w 20"/>
                  <a:gd name="T11" fmla="*/ 0 h 31"/>
                  <a:gd name="T12" fmla="*/ 2 w 20"/>
                  <a:gd name="T13" fmla="*/ 0 h 31"/>
                  <a:gd name="T14" fmla="*/ 2 w 20"/>
                  <a:gd name="T15" fmla="*/ 1 h 31"/>
                  <a:gd name="T16" fmla="*/ 1 w 20"/>
                  <a:gd name="T17" fmla="*/ 1 h 31"/>
                  <a:gd name="T18" fmla="*/ 0 w 20"/>
                  <a:gd name="T19" fmla="*/ 1 h 31"/>
                  <a:gd name="T20" fmla="*/ 0 w 20"/>
                  <a:gd name="T21" fmla="*/ 2 h 31"/>
                  <a:gd name="T22" fmla="*/ 0 w 20"/>
                  <a:gd name="T23" fmla="*/ 3 h 31"/>
                  <a:gd name="T24" fmla="*/ 0 w 20"/>
                  <a:gd name="T25" fmla="*/ 4 h 31"/>
                  <a:gd name="T26" fmla="*/ 0 w 20"/>
                  <a:gd name="T27" fmla="*/ 5 h 31"/>
                  <a:gd name="T28" fmla="*/ 1 w 20"/>
                  <a:gd name="T29" fmla="*/ 6 h 31"/>
                  <a:gd name="T30" fmla="*/ 2 w 20"/>
                  <a:gd name="T31" fmla="*/ 6 h 31"/>
                  <a:gd name="T32" fmla="*/ 3 w 20"/>
                  <a:gd name="T33" fmla="*/ 5 h 31"/>
                  <a:gd name="T34" fmla="*/ 3 w 20"/>
                  <a:gd name="T35" fmla="*/ 4 h 31"/>
                  <a:gd name="T36" fmla="*/ 4 w 20"/>
                  <a:gd name="T37" fmla="*/ 4 h 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0"/>
                  <a:gd name="T58" fmla="*/ 0 h 31"/>
                  <a:gd name="T59" fmla="*/ 20 w 20"/>
                  <a:gd name="T60" fmla="*/ 31 h 3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0" h="31">
                    <a:moveTo>
                      <a:pt x="19" y="22"/>
                    </a:moveTo>
                    <a:lnTo>
                      <a:pt x="19" y="16"/>
                    </a:lnTo>
                    <a:lnTo>
                      <a:pt x="20" y="12"/>
                    </a:lnTo>
                    <a:lnTo>
                      <a:pt x="20" y="6"/>
                    </a:lnTo>
                    <a:lnTo>
                      <a:pt x="16" y="6"/>
                    </a:lnTo>
                    <a:lnTo>
                      <a:pt x="16" y="0"/>
                    </a:lnTo>
                    <a:lnTo>
                      <a:pt x="11" y="0"/>
                    </a:lnTo>
                    <a:lnTo>
                      <a:pt x="11" y="6"/>
                    </a:lnTo>
                    <a:lnTo>
                      <a:pt x="5" y="5"/>
                    </a:lnTo>
                    <a:lnTo>
                      <a:pt x="1" y="5"/>
                    </a:lnTo>
                    <a:lnTo>
                      <a:pt x="1" y="9"/>
                    </a:lnTo>
                    <a:lnTo>
                      <a:pt x="0" y="15"/>
                    </a:lnTo>
                    <a:lnTo>
                      <a:pt x="0" y="19"/>
                    </a:lnTo>
                    <a:lnTo>
                      <a:pt x="0" y="25"/>
                    </a:lnTo>
                    <a:lnTo>
                      <a:pt x="3" y="30"/>
                    </a:lnTo>
                    <a:lnTo>
                      <a:pt x="9" y="31"/>
                    </a:lnTo>
                    <a:lnTo>
                      <a:pt x="13" y="26"/>
                    </a:lnTo>
                    <a:lnTo>
                      <a:pt x="15" y="21"/>
                    </a:lnTo>
                    <a:lnTo>
                      <a:pt x="19"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266" name="Freeform 524">
                <a:extLst>
                  <a:ext uri="{FF2B5EF4-FFF2-40B4-BE49-F238E27FC236}">
                    <a16:creationId xmlns:a16="http://schemas.microsoft.com/office/drawing/2014/main" id="{CBF964F0-1203-4F22-9311-435DA425F715}"/>
                  </a:ext>
                </a:extLst>
              </p:cNvPr>
              <p:cNvSpPr>
                <a:spLocks/>
              </p:cNvSpPr>
              <p:nvPr/>
            </p:nvSpPr>
            <p:spPr bwMode="auto">
              <a:xfrm>
                <a:off x="4817" y="1659"/>
                <a:ext cx="4" cy="5"/>
              </a:xfrm>
              <a:custGeom>
                <a:avLst/>
                <a:gdLst>
                  <a:gd name="T0" fmla="*/ 4 w 22"/>
                  <a:gd name="T1" fmla="*/ 4 h 26"/>
                  <a:gd name="T2" fmla="*/ 4 w 22"/>
                  <a:gd name="T3" fmla="*/ 3 h 26"/>
                  <a:gd name="T4" fmla="*/ 4 w 22"/>
                  <a:gd name="T5" fmla="*/ 2 h 26"/>
                  <a:gd name="T6" fmla="*/ 4 w 22"/>
                  <a:gd name="T7" fmla="*/ 1 h 26"/>
                  <a:gd name="T8" fmla="*/ 4 w 22"/>
                  <a:gd name="T9" fmla="*/ 0 h 26"/>
                  <a:gd name="T10" fmla="*/ 3 w 22"/>
                  <a:gd name="T11" fmla="*/ 0 h 26"/>
                  <a:gd name="T12" fmla="*/ 2 w 22"/>
                  <a:gd name="T13" fmla="*/ 0 h 26"/>
                  <a:gd name="T14" fmla="*/ 1 w 22"/>
                  <a:gd name="T15" fmla="*/ 1 h 26"/>
                  <a:gd name="T16" fmla="*/ 1 w 22"/>
                  <a:gd name="T17" fmla="*/ 2 h 26"/>
                  <a:gd name="T18" fmla="*/ 0 w 22"/>
                  <a:gd name="T19" fmla="*/ 3 h 26"/>
                  <a:gd name="T20" fmla="*/ 0 w 22"/>
                  <a:gd name="T21" fmla="*/ 4 h 26"/>
                  <a:gd name="T22" fmla="*/ 0 w 22"/>
                  <a:gd name="T23" fmla="*/ 5 h 26"/>
                  <a:gd name="T24" fmla="*/ 1 w 22"/>
                  <a:gd name="T25" fmla="*/ 5 h 26"/>
                  <a:gd name="T26" fmla="*/ 2 w 22"/>
                  <a:gd name="T27" fmla="*/ 5 h 26"/>
                  <a:gd name="T28" fmla="*/ 3 w 22"/>
                  <a:gd name="T29" fmla="*/ 5 h 26"/>
                  <a:gd name="T30" fmla="*/ 4 w 22"/>
                  <a:gd name="T31" fmla="*/ 4 h 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2"/>
                  <a:gd name="T49" fmla="*/ 0 h 26"/>
                  <a:gd name="T50" fmla="*/ 22 w 22"/>
                  <a:gd name="T51" fmla="*/ 26 h 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2" h="26">
                    <a:moveTo>
                      <a:pt x="20" y="21"/>
                    </a:moveTo>
                    <a:lnTo>
                      <a:pt x="21" y="16"/>
                    </a:lnTo>
                    <a:lnTo>
                      <a:pt x="21" y="11"/>
                    </a:lnTo>
                    <a:lnTo>
                      <a:pt x="22" y="5"/>
                    </a:lnTo>
                    <a:lnTo>
                      <a:pt x="22" y="1"/>
                    </a:lnTo>
                    <a:lnTo>
                      <a:pt x="17" y="0"/>
                    </a:lnTo>
                    <a:lnTo>
                      <a:pt x="13" y="0"/>
                    </a:lnTo>
                    <a:lnTo>
                      <a:pt x="7" y="4"/>
                    </a:lnTo>
                    <a:lnTo>
                      <a:pt x="3" y="9"/>
                    </a:lnTo>
                    <a:lnTo>
                      <a:pt x="1" y="14"/>
                    </a:lnTo>
                    <a:lnTo>
                      <a:pt x="1" y="19"/>
                    </a:lnTo>
                    <a:lnTo>
                      <a:pt x="0" y="25"/>
                    </a:lnTo>
                    <a:lnTo>
                      <a:pt x="5" y="25"/>
                    </a:lnTo>
                    <a:lnTo>
                      <a:pt x="11" y="25"/>
                    </a:lnTo>
                    <a:lnTo>
                      <a:pt x="15" y="26"/>
                    </a:lnTo>
                    <a:lnTo>
                      <a:pt x="20"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267" name="Freeform 525">
                <a:extLst>
                  <a:ext uri="{FF2B5EF4-FFF2-40B4-BE49-F238E27FC236}">
                    <a16:creationId xmlns:a16="http://schemas.microsoft.com/office/drawing/2014/main" id="{8CC08DC1-696D-4232-B122-14F0B85E424B}"/>
                  </a:ext>
                </a:extLst>
              </p:cNvPr>
              <p:cNvSpPr>
                <a:spLocks/>
              </p:cNvSpPr>
              <p:nvPr/>
            </p:nvSpPr>
            <p:spPr bwMode="auto">
              <a:xfrm>
                <a:off x="4817" y="1659"/>
                <a:ext cx="4" cy="5"/>
              </a:xfrm>
              <a:custGeom>
                <a:avLst/>
                <a:gdLst>
                  <a:gd name="T0" fmla="*/ 4 w 22"/>
                  <a:gd name="T1" fmla="*/ 4 h 26"/>
                  <a:gd name="T2" fmla="*/ 4 w 22"/>
                  <a:gd name="T3" fmla="*/ 3 h 26"/>
                  <a:gd name="T4" fmla="*/ 4 w 22"/>
                  <a:gd name="T5" fmla="*/ 2 h 26"/>
                  <a:gd name="T6" fmla="*/ 4 w 22"/>
                  <a:gd name="T7" fmla="*/ 1 h 26"/>
                  <a:gd name="T8" fmla="*/ 4 w 22"/>
                  <a:gd name="T9" fmla="*/ 0 h 26"/>
                  <a:gd name="T10" fmla="*/ 3 w 22"/>
                  <a:gd name="T11" fmla="*/ 0 h 26"/>
                  <a:gd name="T12" fmla="*/ 2 w 22"/>
                  <a:gd name="T13" fmla="*/ 0 h 26"/>
                  <a:gd name="T14" fmla="*/ 1 w 22"/>
                  <a:gd name="T15" fmla="*/ 1 h 26"/>
                  <a:gd name="T16" fmla="*/ 1 w 22"/>
                  <a:gd name="T17" fmla="*/ 2 h 26"/>
                  <a:gd name="T18" fmla="*/ 0 w 22"/>
                  <a:gd name="T19" fmla="*/ 3 h 26"/>
                  <a:gd name="T20" fmla="*/ 0 w 22"/>
                  <a:gd name="T21" fmla="*/ 4 h 26"/>
                  <a:gd name="T22" fmla="*/ 0 w 22"/>
                  <a:gd name="T23" fmla="*/ 5 h 26"/>
                  <a:gd name="T24" fmla="*/ 1 w 22"/>
                  <a:gd name="T25" fmla="*/ 5 h 26"/>
                  <a:gd name="T26" fmla="*/ 2 w 22"/>
                  <a:gd name="T27" fmla="*/ 5 h 26"/>
                  <a:gd name="T28" fmla="*/ 3 w 22"/>
                  <a:gd name="T29" fmla="*/ 5 h 26"/>
                  <a:gd name="T30" fmla="*/ 4 w 22"/>
                  <a:gd name="T31" fmla="*/ 4 h 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2"/>
                  <a:gd name="T49" fmla="*/ 0 h 26"/>
                  <a:gd name="T50" fmla="*/ 22 w 22"/>
                  <a:gd name="T51" fmla="*/ 26 h 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2" h="26">
                    <a:moveTo>
                      <a:pt x="20" y="21"/>
                    </a:moveTo>
                    <a:lnTo>
                      <a:pt x="21" y="16"/>
                    </a:lnTo>
                    <a:lnTo>
                      <a:pt x="21" y="11"/>
                    </a:lnTo>
                    <a:lnTo>
                      <a:pt x="22" y="5"/>
                    </a:lnTo>
                    <a:lnTo>
                      <a:pt x="22" y="1"/>
                    </a:lnTo>
                    <a:lnTo>
                      <a:pt x="17" y="0"/>
                    </a:lnTo>
                    <a:lnTo>
                      <a:pt x="13" y="0"/>
                    </a:lnTo>
                    <a:lnTo>
                      <a:pt x="7" y="4"/>
                    </a:lnTo>
                    <a:lnTo>
                      <a:pt x="3" y="9"/>
                    </a:lnTo>
                    <a:lnTo>
                      <a:pt x="1" y="14"/>
                    </a:lnTo>
                    <a:lnTo>
                      <a:pt x="1" y="19"/>
                    </a:lnTo>
                    <a:lnTo>
                      <a:pt x="0" y="25"/>
                    </a:lnTo>
                    <a:lnTo>
                      <a:pt x="5" y="25"/>
                    </a:lnTo>
                    <a:lnTo>
                      <a:pt x="11" y="25"/>
                    </a:lnTo>
                    <a:lnTo>
                      <a:pt x="15" y="26"/>
                    </a:lnTo>
                    <a:lnTo>
                      <a:pt x="20"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268" name="Freeform 526">
                <a:extLst>
                  <a:ext uri="{FF2B5EF4-FFF2-40B4-BE49-F238E27FC236}">
                    <a16:creationId xmlns:a16="http://schemas.microsoft.com/office/drawing/2014/main" id="{3308C688-01CD-484F-9412-CF8E05F8B915}"/>
                  </a:ext>
                </a:extLst>
              </p:cNvPr>
              <p:cNvSpPr>
                <a:spLocks/>
              </p:cNvSpPr>
              <p:nvPr/>
            </p:nvSpPr>
            <p:spPr bwMode="auto">
              <a:xfrm>
                <a:off x="4811" y="1618"/>
                <a:ext cx="5" cy="5"/>
              </a:xfrm>
              <a:custGeom>
                <a:avLst/>
                <a:gdLst>
                  <a:gd name="T0" fmla="*/ 4 w 25"/>
                  <a:gd name="T1" fmla="*/ 4 h 25"/>
                  <a:gd name="T2" fmla="*/ 4 w 25"/>
                  <a:gd name="T3" fmla="*/ 3 h 25"/>
                  <a:gd name="T4" fmla="*/ 5 w 25"/>
                  <a:gd name="T5" fmla="*/ 3 h 25"/>
                  <a:gd name="T6" fmla="*/ 5 w 25"/>
                  <a:gd name="T7" fmla="*/ 2 h 25"/>
                  <a:gd name="T8" fmla="*/ 4 w 25"/>
                  <a:gd name="T9" fmla="*/ 1 h 25"/>
                  <a:gd name="T10" fmla="*/ 4 w 25"/>
                  <a:gd name="T11" fmla="*/ 0 h 25"/>
                  <a:gd name="T12" fmla="*/ 3 w 25"/>
                  <a:gd name="T13" fmla="*/ 0 h 25"/>
                  <a:gd name="T14" fmla="*/ 2 w 25"/>
                  <a:gd name="T15" fmla="*/ 0 h 25"/>
                  <a:gd name="T16" fmla="*/ 2 w 25"/>
                  <a:gd name="T17" fmla="*/ 1 h 25"/>
                  <a:gd name="T18" fmla="*/ 1 w 25"/>
                  <a:gd name="T19" fmla="*/ 1 h 25"/>
                  <a:gd name="T20" fmla="*/ 0 w 25"/>
                  <a:gd name="T21" fmla="*/ 2 h 25"/>
                  <a:gd name="T22" fmla="*/ 0 w 25"/>
                  <a:gd name="T23" fmla="*/ 3 h 25"/>
                  <a:gd name="T24" fmla="*/ 0 w 25"/>
                  <a:gd name="T25" fmla="*/ 4 h 25"/>
                  <a:gd name="T26" fmla="*/ 0 w 25"/>
                  <a:gd name="T27" fmla="*/ 5 h 25"/>
                  <a:gd name="T28" fmla="*/ 1 w 25"/>
                  <a:gd name="T29" fmla="*/ 5 h 25"/>
                  <a:gd name="T30" fmla="*/ 2 w 25"/>
                  <a:gd name="T31" fmla="*/ 5 h 25"/>
                  <a:gd name="T32" fmla="*/ 3 w 25"/>
                  <a:gd name="T33" fmla="*/ 5 h 25"/>
                  <a:gd name="T34" fmla="*/ 4 w 25"/>
                  <a:gd name="T35" fmla="*/ 4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5"/>
                  <a:gd name="T56" fmla="*/ 25 w 25"/>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5">
                    <a:moveTo>
                      <a:pt x="19" y="21"/>
                    </a:moveTo>
                    <a:lnTo>
                      <a:pt x="19" y="16"/>
                    </a:lnTo>
                    <a:lnTo>
                      <a:pt x="24" y="16"/>
                    </a:lnTo>
                    <a:lnTo>
                      <a:pt x="25" y="11"/>
                    </a:lnTo>
                    <a:lnTo>
                      <a:pt x="20" y="6"/>
                    </a:lnTo>
                    <a:lnTo>
                      <a:pt x="20" y="0"/>
                    </a:lnTo>
                    <a:lnTo>
                      <a:pt x="16" y="0"/>
                    </a:lnTo>
                    <a:lnTo>
                      <a:pt x="11" y="0"/>
                    </a:lnTo>
                    <a:lnTo>
                      <a:pt x="11" y="5"/>
                    </a:lnTo>
                    <a:lnTo>
                      <a:pt x="7" y="5"/>
                    </a:lnTo>
                    <a:lnTo>
                      <a:pt x="1" y="9"/>
                    </a:lnTo>
                    <a:lnTo>
                      <a:pt x="1" y="14"/>
                    </a:lnTo>
                    <a:lnTo>
                      <a:pt x="0" y="20"/>
                    </a:lnTo>
                    <a:lnTo>
                      <a:pt x="0" y="24"/>
                    </a:lnTo>
                    <a:lnTo>
                      <a:pt x="5" y="24"/>
                    </a:lnTo>
                    <a:lnTo>
                      <a:pt x="9" y="25"/>
                    </a:lnTo>
                    <a:lnTo>
                      <a:pt x="14" y="25"/>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269" name="Freeform 527">
                <a:extLst>
                  <a:ext uri="{FF2B5EF4-FFF2-40B4-BE49-F238E27FC236}">
                    <a16:creationId xmlns:a16="http://schemas.microsoft.com/office/drawing/2014/main" id="{83F3936E-55C3-4131-8874-6254D4541C3B}"/>
                  </a:ext>
                </a:extLst>
              </p:cNvPr>
              <p:cNvSpPr>
                <a:spLocks/>
              </p:cNvSpPr>
              <p:nvPr/>
            </p:nvSpPr>
            <p:spPr bwMode="auto">
              <a:xfrm>
                <a:off x="4811" y="1618"/>
                <a:ext cx="5" cy="5"/>
              </a:xfrm>
              <a:custGeom>
                <a:avLst/>
                <a:gdLst>
                  <a:gd name="T0" fmla="*/ 4 w 25"/>
                  <a:gd name="T1" fmla="*/ 4 h 25"/>
                  <a:gd name="T2" fmla="*/ 4 w 25"/>
                  <a:gd name="T3" fmla="*/ 3 h 25"/>
                  <a:gd name="T4" fmla="*/ 5 w 25"/>
                  <a:gd name="T5" fmla="*/ 3 h 25"/>
                  <a:gd name="T6" fmla="*/ 5 w 25"/>
                  <a:gd name="T7" fmla="*/ 2 h 25"/>
                  <a:gd name="T8" fmla="*/ 4 w 25"/>
                  <a:gd name="T9" fmla="*/ 1 h 25"/>
                  <a:gd name="T10" fmla="*/ 4 w 25"/>
                  <a:gd name="T11" fmla="*/ 0 h 25"/>
                  <a:gd name="T12" fmla="*/ 3 w 25"/>
                  <a:gd name="T13" fmla="*/ 0 h 25"/>
                  <a:gd name="T14" fmla="*/ 2 w 25"/>
                  <a:gd name="T15" fmla="*/ 0 h 25"/>
                  <a:gd name="T16" fmla="*/ 2 w 25"/>
                  <a:gd name="T17" fmla="*/ 1 h 25"/>
                  <a:gd name="T18" fmla="*/ 1 w 25"/>
                  <a:gd name="T19" fmla="*/ 1 h 25"/>
                  <a:gd name="T20" fmla="*/ 0 w 25"/>
                  <a:gd name="T21" fmla="*/ 2 h 25"/>
                  <a:gd name="T22" fmla="*/ 0 w 25"/>
                  <a:gd name="T23" fmla="*/ 3 h 25"/>
                  <a:gd name="T24" fmla="*/ 0 w 25"/>
                  <a:gd name="T25" fmla="*/ 4 h 25"/>
                  <a:gd name="T26" fmla="*/ 0 w 25"/>
                  <a:gd name="T27" fmla="*/ 5 h 25"/>
                  <a:gd name="T28" fmla="*/ 1 w 25"/>
                  <a:gd name="T29" fmla="*/ 5 h 25"/>
                  <a:gd name="T30" fmla="*/ 2 w 25"/>
                  <a:gd name="T31" fmla="*/ 5 h 25"/>
                  <a:gd name="T32" fmla="*/ 3 w 25"/>
                  <a:gd name="T33" fmla="*/ 5 h 25"/>
                  <a:gd name="T34" fmla="*/ 4 w 25"/>
                  <a:gd name="T35" fmla="*/ 4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5"/>
                  <a:gd name="T56" fmla="*/ 25 w 25"/>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5">
                    <a:moveTo>
                      <a:pt x="19" y="21"/>
                    </a:moveTo>
                    <a:lnTo>
                      <a:pt x="19" y="16"/>
                    </a:lnTo>
                    <a:lnTo>
                      <a:pt x="24" y="16"/>
                    </a:lnTo>
                    <a:lnTo>
                      <a:pt x="25" y="11"/>
                    </a:lnTo>
                    <a:lnTo>
                      <a:pt x="20" y="6"/>
                    </a:lnTo>
                    <a:lnTo>
                      <a:pt x="20" y="0"/>
                    </a:lnTo>
                    <a:lnTo>
                      <a:pt x="16" y="0"/>
                    </a:lnTo>
                    <a:lnTo>
                      <a:pt x="11" y="0"/>
                    </a:lnTo>
                    <a:lnTo>
                      <a:pt x="11" y="5"/>
                    </a:lnTo>
                    <a:lnTo>
                      <a:pt x="7" y="5"/>
                    </a:lnTo>
                    <a:lnTo>
                      <a:pt x="1" y="9"/>
                    </a:lnTo>
                    <a:lnTo>
                      <a:pt x="1" y="14"/>
                    </a:lnTo>
                    <a:lnTo>
                      <a:pt x="0" y="20"/>
                    </a:lnTo>
                    <a:lnTo>
                      <a:pt x="0" y="24"/>
                    </a:lnTo>
                    <a:lnTo>
                      <a:pt x="5" y="24"/>
                    </a:lnTo>
                    <a:lnTo>
                      <a:pt x="9" y="25"/>
                    </a:lnTo>
                    <a:lnTo>
                      <a:pt x="14" y="25"/>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270" name="Freeform 528">
                <a:extLst>
                  <a:ext uri="{FF2B5EF4-FFF2-40B4-BE49-F238E27FC236}">
                    <a16:creationId xmlns:a16="http://schemas.microsoft.com/office/drawing/2014/main" id="{D7BEF51A-2767-43B4-AD3B-710DA6F4FA7E}"/>
                  </a:ext>
                </a:extLst>
              </p:cNvPr>
              <p:cNvSpPr>
                <a:spLocks/>
              </p:cNvSpPr>
              <p:nvPr/>
            </p:nvSpPr>
            <p:spPr bwMode="auto">
              <a:xfrm>
                <a:off x="4819" y="1639"/>
                <a:ext cx="5" cy="5"/>
              </a:xfrm>
              <a:custGeom>
                <a:avLst/>
                <a:gdLst>
                  <a:gd name="T0" fmla="*/ 4 w 24"/>
                  <a:gd name="T1" fmla="*/ 3 h 26"/>
                  <a:gd name="T2" fmla="*/ 5 w 24"/>
                  <a:gd name="T3" fmla="*/ 2 h 26"/>
                  <a:gd name="T4" fmla="*/ 5 w 24"/>
                  <a:gd name="T5" fmla="*/ 1 h 26"/>
                  <a:gd name="T6" fmla="*/ 4 w 24"/>
                  <a:gd name="T7" fmla="*/ 1 h 26"/>
                  <a:gd name="T8" fmla="*/ 4 w 24"/>
                  <a:gd name="T9" fmla="*/ 0 h 26"/>
                  <a:gd name="T10" fmla="*/ 3 w 24"/>
                  <a:gd name="T11" fmla="*/ 0 h 26"/>
                  <a:gd name="T12" fmla="*/ 2 w 24"/>
                  <a:gd name="T13" fmla="*/ 0 h 26"/>
                  <a:gd name="T14" fmla="*/ 1 w 24"/>
                  <a:gd name="T15" fmla="*/ 0 h 26"/>
                  <a:gd name="T16" fmla="*/ 1 w 24"/>
                  <a:gd name="T17" fmla="*/ 1 h 26"/>
                  <a:gd name="T18" fmla="*/ 0 w 24"/>
                  <a:gd name="T19" fmla="*/ 1 h 26"/>
                  <a:gd name="T20" fmla="*/ 0 w 24"/>
                  <a:gd name="T21" fmla="*/ 2 h 26"/>
                  <a:gd name="T22" fmla="*/ 0 w 24"/>
                  <a:gd name="T23" fmla="*/ 3 h 26"/>
                  <a:gd name="T24" fmla="*/ 0 w 24"/>
                  <a:gd name="T25" fmla="*/ 4 h 26"/>
                  <a:gd name="T26" fmla="*/ 1 w 24"/>
                  <a:gd name="T27" fmla="*/ 4 h 26"/>
                  <a:gd name="T28" fmla="*/ 1 w 24"/>
                  <a:gd name="T29" fmla="*/ 5 h 26"/>
                  <a:gd name="T30" fmla="*/ 2 w 24"/>
                  <a:gd name="T31" fmla="*/ 5 h 26"/>
                  <a:gd name="T32" fmla="*/ 3 w 24"/>
                  <a:gd name="T33" fmla="*/ 5 h 26"/>
                  <a:gd name="T34" fmla="*/ 3 w 24"/>
                  <a:gd name="T35" fmla="*/ 4 h 26"/>
                  <a:gd name="T36" fmla="*/ 4 w 24"/>
                  <a:gd name="T37" fmla="*/ 4 h 26"/>
                  <a:gd name="T38" fmla="*/ 4 w 24"/>
                  <a:gd name="T39" fmla="*/ 3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4"/>
                  <a:gd name="T61" fmla="*/ 0 h 26"/>
                  <a:gd name="T62" fmla="*/ 24 w 24"/>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4" h="26">
                    <a:moveTo>
                      <a:pt x="19" y="17"/>
                    </a:moveTo>
                    <a:lnTo>
                      <a:pt x="23" y="12"/>
                    </a:lnTo>
                    <a:lnTo>
                      <a:pt x="24" y="7"/>
                    </a:lnTo>
                    <a:lnTo>
                      <a:pt x="20" y="7"/>
                    </a:lnTo>
                    <a:lnTo>
                      <a:pt x="20" y="1"/>
                    </a:lnTo>
                    <a:lnTo>
                      <a:pt x="15" y="1"/>
                    </a:lnTo>
                    <a:lnTo>
                      <a:pt x="11" y="1"/>
                    </a:lnTo>
                    <a:lnTo>
                      <a:pt x="6" y="0"/>
                    </a:lnTo>
                    <a:lnTo>
                      <a:pt x="5" y="6"/>
                    </a:lnTo>
                    <a:lnTo>
                      <a:pt x="1" y="5"/>
                    </a:lnTo>
                    <a:lnTo>
                      <a:pt x="1" y="10"/>
                    </a:lnTo>
                    <a:lnTo>
                      <a:pt x="0" y="15"/>
                    </a:lnTo>
                    <a:lnTo>
                      <a:pt x="0" y="21"/>
                    </a:lnTo>
                    <a:lnTo>
                      <a:pt x="4" y="21"/>
                    </a:lnTo>
                    <a:lnTo>
                      <a:pt x="4" y="25"/>
                    </a:lnTo>
                    <a:lnTo>
                      <a:pt x="9" y="26"/>
                    </a:lnTo>
                    <a:lnTo>
                      <a:pt x="13" y="26"/>
                    </a:lnTo>
                    <a:lnTo>
                      <a:pt x="13" y="22"/>
                    </a:lnTo>
                    <a:lnTo>
                      <a:pt x="19" y="22"/>
                    </a:lnTo>
                    <a:lnTo>
                      <a:pt x="19"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271" name="Freeform 529">
                <a:extLst>
                  <a:ext uri="{FF2B5EF4-FFF2-40B4-BE49-F238E27FC236}">
                    <a16:creationId xmlns:a16="http://schemas.microsoft.com/office/drawing/2014/main" id="{7540C869-0239-4D93-ABEA-79F7F935ED3E}"/>
                  </a:ext>
                </a:extLst>
              </p:cNvPr>
              <p:cNvSpPr>
                <a:spLocks/>
              </p:cNvSpPr>
              <p:nvPr/>
            </p:nvSpPr>
            <p:spPr bwMode="auto">
              <a:xfrm>
                <a:off x="4819" y="1639"/>
                <a:ext cx="5" cy="5"/>
              </a:xfrm>
              <a:custGeom>
                <a:avLst/>
                <a:gdLst>
                  <a:gd name="T0" fmla="*/ 4 w 24"/>
                  <a:gd name="T1" fmla="*/ 3 h 26"/>
                  <a:gd name="T2" fmla="*/ 5 w 24"/>
                  <a:gd name="T3" fmla="*/ 2 h 26"/>
                  <a:gd name="T4" fmla="*/ 5 w 24"/>
                  <a:gd name="T5" fmla="*/ 1 h 26"/>
                  <a:gd name="T6" fmla="*/ 4 w 24"/>
                  <a:gd name="T7" fmla="*/ 1 h 26"/>
                  <a:gd name="T8" fmla="*/ 4 w 24"/>
                  <a:gd name="T9" fmla="*/ 0 h 26"/>
                  <a:gd name="T10" fmla="*/ 3 w 24"/>
                  <a:gd name="T11" fmla="*/ 0 h 26"/>
                  <a:gd name="T12" fmla="*/ 2 w 24"/>
                  <a:gd name="T13" fmla="*/ 0 h 26"/>
                  <a:gd name="T14" fmla="*/ 1 w 24"/>
                  <a:gd name="T15" fmla="*/ 0 h 26"/>
                  <a:gd name="T16" fmla="*/ 1 w 24"/>
                  <a:gd name="T17" fmla="*/ 1 h 26"/>
                  <a:gd name="T18" fmla="*/ 0 w 24"/>
                  <a:gd name="T19" fmla="*/ 1 h 26"/>
                  <a:gd name="T20" fmla="*/ 0 w 24"/>
                  <a:gd name="T21" fmla="*/ 2 h 26"/>
                  <a:gd name="T22" fmla="*/ 0 w 24"/>
                  <a:gd name="T23" fmla="*/ 3 h 26"/>
                  <a:gd name="T24" fmla="*/ 0 w 24"/>
                  <a:gd name="T25" fmla="*/ 4 h 26"/>
                  <a:gd name="T26" fmla="*/ 1 w 24"/>
                  <a:gd name="T27" fmla="*/ 4 h 26"/>
                  <a:gd name="T28" fmla="*/ 1 w 24"/>
                  <a:gd name="T29" fmla="*/ 5 h 26"/>
                  <a:gd name="T30" fmla="*/ 2 w 24"/>
                  <a:gd name="T31" fmla="*/ 5 h 26"/>
                  <a:gd name="T32" fmla="*/ 3 w 24"/>
                  <a:gd name="T33" fmla="*/ 5 h 26"/>
                  <a:gd name="T34" fmla="*/ 3 w 24"/>
                  <a:gd name="T35" fmla="*/ 4 h 26"/>
                  <a:gd name="T36" fmla="*/ 4 w 24"/>
                  <a:gd name="T37" fmla="*/ 4 h 26"/>
                  <a:gd name="T38" fmla="*/ 4 w 24"/>
                  <a:gd name="T39" fmla="*/ 3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4"/>
                  <a:gd name="T61" fmla="*/ 0 h 26"/>
                  <a:gd name="T62" fmla="*/ 24 w 24"/>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4" h="26">
                    <a:moveTo>
                      <a:pt x="19" y="17"/>
                    </a:moveTo>
                    <a:lnTo>
                      <a:pt x="23" y="12"/>
                    </a:lnTo>
                    <a:lnTo>
                      <a:pt x="24" y="7"/>
                    </a:lnTo>
                    <a:lnTo>
                      <a:pt x="20" y="7"/>
                    </a:lnTo>
                    <a:lnTo>
                      <a:pt x="20" y="1"/>
                    </a:lnTo>
                    <a:lnTo>
                      <a:pt x="15" y="1"/>
                    </a:lnTo>
                    <a:lnTo>
                      <a:pt x="11" y="1"/>
                    </a:lnTo>
                    <a:lnTo>
                      <a:pt x="6" y="0"/>
                    </a:lnTo>
                    <a:lnTo>
                      <a:pt x="5" y="6"/>
                    </a:lnTo>
                    <a:lnTo>
                      <a:pt x="1" y="5"/>
                    </a:lnTo>
                    <a:lnTo>
                      <a:pt x="1" y="10"/>
                    </a:lnTo>
                    <a:lnTo>
                      <a:pt x="0" y="15"/>
                    </a:lnTo>
                    <a:lnTo>
                      <a:pt x="0" y="21"/>
                    </a:lnTo>
                    <a:lnTo>
                      <a:pt x="4" y="21"/>
                    </a:lnTo>
                    <a:lnTo>
                      <a:pt x="4" y="25"/>
                    </a:lnTo>
                    <a:lnTo>
                      <a:pt x="9" y="26"/>
                    </a:lnTo>
                    <a:lnTo>
                      <a:pt x="13" y="26"/>
                    </a:lnTo>
                    <a:lnTo>
                      <a:pt x="13" y="22"/>
                    </a:lnTo>
                    <a:lnTo>
                      <a:pt x="19" y="22"/>
                    </a:lnTo>
                    <a:lnTo>
                      <a:pt x="19"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272" name="Freeform 530">
                <a:extLst>
                  <a:ext uri="{FF2B5EF4-FFF2-40B4-BE49-F238E27FC236}">
                    <a16:creationId xmlns:a16="http://schemas.microsoft.com/office/drawing/2014/main" id="{A90740F6-9C68-4BA8-B174-EC9E3DE44B68}"/>
                  </a:ext>
                </a:extLst>
              </p:cNvPr>
              <p:cNvSpPr>
                <a:spLocks/>
              </p:cNvSpPr>
              <p:nvPr/>
            </p:nvSpPr>
            <p:spPr bwMode="auto">
              <a:xfrm>
                <a:off x="4791" y="1561"/>
                <a:ext cx="14" cy="19"/>
              </a:xfrm>
              <a:custGeom>
                <a:avLst/>
                <a:gdLst>
                  <a:gd name="T0" fmla="*/ 14 w 66"/>
                  <a:gd name="T1" fmla="*/ 10 h 92"/>
                  <a:gd name="T2" fmla="*/ 14 w 66"/>
                  <a:gd name="T3" fmla="*/ 8 h 92"/>
                  <a:gd name="T4" fmla="*/ 14 w 66"/>
                  <a:gd name="T5" fmla="*/ 7 h 92"/>
                  <a:gd name="T6" fmla="*/ 13 w 66"/>
                  <a:gd name="T7" fmla="*/ 5 h 92"/>
                  <a:gd name="T8" fmla="*/ 13 w 66"/>
                  <a:gd name="T9" fmla="*/ 4 h 92"/>
                  <a:gd name="T10" fmla="*/ 13 w 66"/>
                  <a:gd name="T11" fmla="*/ 2 h 92"/>
                  <a:gd name="T12" fmla="*/ 12 w 66"/>
                  <a:gd name="T13" fmla="*/ 2 h 92"/>
                  <a:gd name="T14" fmla="*/ 11 w 66"/>
                  <a:gd name="T15" fmla="*/ 1 h 92"/>
                  <a:gd name="T16" fmla="*/ 10 w 66"/>
                  <a:gd name="T17" fmla="*/ 0 h 92"/>
                  <a:gd name="T18" fmla="*/ 9 w 66"/>
                  <a:gd name="T19" fmla="*/ 0 h 92"/>
                  <a:gd name="T20" fmla="*/ 8 w 66"/>
                  <a:gd name="T21" fmla="*/ 0 h 92"/>
                  <a:gd name="T22" fmla="*/ 7 w 66"/>
                  <a:gd name="T23" fmla="*/ 0 h 92"/>
                  <a:gd name="T24" fmla="*/ 6 w 66"/>
                  <a:gd name="T25" fmla="*/ 0 h 92"/>
                  <a:gd name="T26" fmla="*/ 5 w 66"/>
                  <a:gd name="T27" fmla="*/ 1 h 92"/>
                  <a:gd name="T28" fmla="*/ 4 w 66"/>
                  <a:gd name="T29" fmla="*/ 2 h 92"/>
                  <a:gd name="T30" fmla="*/ 3 w 66"/>
                  <a:gd name="T31" fmla="*/ 3 h 92"/>
                  <a:gd name="T32" fmla="*/ 1 w 66"/>
                  <a:gd name="T33" fmla="*/ 4 h 92"/>
                  <a:gd name="T34" fmla="*/ 1 w 66"/>
                  <a:gd name="T35" fmla="*/ 5 h 92"/>
                  <a:gd name="T36" fmla="*/ 1 w 66"/>
                  <a:gd name="T37" fmla="*/ 6 h 92"/>
                  <a:gd name="T38" fmla="*/ 0 w 66"/>
                  <a:gd name="T39" fmla="*/ 8 h 92"/>
                  <a:gd name="T40" fmla="*/ 0 w 66"/>
                  <a:gd name="T41" fmla="*/ 9 h 92"/>
                  <a:gd name="T42" fmla="*/ 1 w 66"/>
                  <a:gd name="T43" fmla="*/ 11 h 92"/>
                  <a:gd name="T44" fmla="*/ 1 w 66"/>
                  <a:gd name="T45" fmla="*/ 12 h 92"/>
                  <a:gd name="T46" fmla="*/ 0 w 66"/>
                  <a:gd name="T47" fmla="*/ 14 h 92"/>
                  <a:gd name="T48" fmla="*/ 1 w 66"/>
                  <a:gd name="T49" fmla="*/ 15 h 92"/>
                  <a:gd name="T50" fmla="*/ 2 w 66"/>
                  <a:gd name="T51" fmla="*/ 16 h 92"/>
                  <a:gd name="T52" fmla="*/ 3 w 66"/>
                  <a:gd name="T53" fmla="*/ 17 h 92"/>
                  <a:gd name="T54" fmla="*/ 4 w 66"/>
                  <a:gd name="T55" fmla="*/ 17 h 92"/>
                  <a:gd name="T56" fmla="*/ 5 w 66"/>
                  <a:gd name="T57" fmla="*/ 19 h 92"/>
                  <a:gd name="T58" fmla="*/ 6 w 66"/>
                  <a:gd name="T59" fmla="*/ 19 h 92"/>
                  <a:gd name="T60" fmla="*/ 7 w 66"/>
                  <a:gd name="T61" fmla="*/ 19 h 92"/>
                  <a:gd name="T62" fmla="*/ 8 w 66"/>
                  <a:gd name="T63" fmla="*/ 19 h 92"/>
                  <a:gd name="T64" fmla="*/ 9 w 66"/>
                  <a:gd name="T65" fmla="*/ 19 h 92"/>
                  <a:gd name="T66" fmla="*/ 10 w 66"/>
                  <a:gd name="T67" fmla="*/ 18 h 92"/>
                  <a:gd name="T68" fmla="*/ 11 w 66"/>
                  <a:gd name="T69" fmla="*/ 17 h 92"/>
                  <a:gd name="T70" fmla="*/ 12 w 66"/>
                  <a:gd name="T71" fmla="*/ 16 h 92"/>
                  <a:gd name="T72" fmla="*/ 12 w 66"/>
                  <a:gd name="T73" fmla="*/ 15 h 92"/>
                  <a:gd name="T74" fmla="*/ 14 w 66"/>
                  <a:gd name="T75" fmla="*/ 14 h 92"/>
                  <a:gd name="T76" fmla="*/ 14 w 66"/>
                  <a:gd name="T77" fmla="*/ 13 h 92"/>
                  <a:gd name="T78" fmla="*/ 14 w 66"/>
                  <a:gd name="T79" fmla="*/ 11 h 92"/>
                  <a:gd name="T80" fmla="*/ 14 w 66"/>
                  <a:gd name="T81" fmla="*/ 10 h 9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92"/>
                  <a:gd name="T125" fmla="*/ 66 w 66"/>
                  <a:gd name="T126" fmla="*/ 92 h 9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92">
                    <a:moveTo>
                      <a:pt x="65" y="48"/>
                    </a:moveTo>
                    <a:lnTo>
                      <a:pt x="66" y="38"/>
                    </a:lnTo>
                    <a:lnTo>
                      <a:pt x="66" y="34"/>
                    </a:lnTo>
                    <a:lnTo>
                      <a:pt x="63" y="23"/>
                    </a:lnTo>
                    <a:lnTo>
                      <a:pt x="63" y="18"/>
                    </a:lnTo>
                    <a:lnTo>
                      <a:pt x="60" y="12"/>
                    </a:lnTo>
                    <a:lnTo>
                      <a:pt x="55" y="8"/>
                    </a:lnTo>
                    <a:lnTo>
                      <a:pt x="51" y="6"/>
                    </a:lnTo>
                    <a:lnTo>
                      <a:pt x="46" y="1"/>
                    </a:lnTo>
                    <a:lnTo>
                      <a:pt x="41" y="1"/>
                    </a:lnTo>
                    <a:lnTo>
                      <a:pt x="37" y="1"/>
                    </a:lnTo>
                    <a:lnTo>
                      <a:pt x="31" y="0"/>
                    </a:lnTo>
                    <a:lnTo>
                      <a:pt x="27" y="0"/>
                    </a:lnTo>
                    <a:lnTo>
                      <a:pt x="22" y="4"/>
                    </a:lnTo>
                    <a:lnTo>
                      <a:pt x="17" y="9"/>
                    </a:lnTo>
                    <a:lnTo>
                      <a:pt x="12" y="13"/>
                    </a:lnTo>
                    <a:lnTo>
                      <a:pt x="6" y="18"/>
                    </a:lnTo>
                    <a:lnTo>
                      <a:pt x="6" y="23"/>
                    </a:lnTo>
                    <a:lnTo>
                      <a:pt x="5" y="28"/>
                    </a:lnTo>
                    <a:lnTo>
                      <a:pt x="0" y="38"/>
                    </a:lnTo>
                    <a:lnTo>
                      <a:pt x="0" y="43"/>
                    </a:lnTo>
                    <a:lnTo>
                      <a:pt x="3" y="53"/>
                    </a:lnTo>
                    <a:lnTo>
                      <a:pt x="3" y="58"/>
                    </a:lnTo>
                    <a:lnTo>
                      <a:pt x="2" y="69"/>
                    </a:lnTo>
                    <a:lnTo>
                      <a:pt x="6" y="73"/>
                    </a:lnTo>
                    <a:lnTo>
                      <a:pt x="10" y="79"/>
                    </a:lnTo>
                    <a:lnTo>
                      <a:pt x="14" y="84"/>
                    </a:lnTo>
                    <a:lnTo>
                      <a:pt x="19" y="84"/>
                    </a:lnTo>
                    <a:lnTo>
                      <a:pt x="23" y="90"/>
                    </a:lnTo>
                    <a:lnTo>
                      <a:pt x="28" y="90"/>
                    </a:lnTo>
                    <a:lnTo>
                      <a:pt x="34" y="91"/>
                    </a:lnTo>
                    <a:lnTo>
                      <a:pt x="38" y="91"/>
                    </a:lnTo>
                    <a:lnTo>
                      <a:pt x="43" y="92"/>
                    </a:lnTo>
                    <a:lnTo>
                      <a:pt x="47" y="87"/>
                    </a:lnTo>
                    <a:lnTo>
                      <a:pt x="53" y="82"/>
                    </a:lnTo>
                    <a:lnTo>
                      <a:pt x="58" y="78"/>
                    </a:lnTo>
                    <a:lnTo>
                      <a:pt x="58" y="73"/>
                    </a:lnTo>
                    <a:lnTo>
                      <a:pt x="64" y="69"/>
                    </a:lnTo>
                    <a:lnTo>
                      <a:pt x="64" y="63"/>
                    </a:lnTo>
                    <a:lnTo>
                      <a:pt x="65" y="53"/>
                    </a:lnTo>
                    <a:lnTo>
                      <a:pt x="65" y="48"/>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273" name="Freeform 531">
                <a:extLst>
                  <a:ext uri="{FF2B5EF4-FFF2-40B4-BE49-F238E27FC236}">
                    <a16:creationId xmlns:a16="http://schemas.microsoft.com/office/drawing/2014/main" id="{4B9775C3-DE77-4223-A253-6FA9B7FC27B7}"/>
                  </a:ext>
                </a:extLst>
              </p:cNvPr>
              <p:cNvSpPr>
                <a:spLocks/>
              </p:cNvSpPr>
              <p:nvPr/>
            </p:nvSpPr>
            <p:spPr bwMode="auto">
              <a:xfrm>
                <a:off x="4791" y="1561"/>
                <a:ext cx="14" cy="19"/>
              </a:xfrm>
              <a:custGeom>
                <a:avLst/>
                <a:gdLst>
                  <a:gd name="T0" fmla="*/ 14 w 66"/>
                  <a:gd name="T1" fmla="*/ 10 h 92"/>
                  <a:gd name="T2" fmla="*/ 14 w 66"/>
                  <a:gd name="T3" fmla="*/ 8 h 92"/>
                  <a:gd name="T4" fmla="*/ 14 w 66"/>
                  <a:gd name="T5" fmla="*/ 7 h 92"/>
                  <a:gd name="T6" fmla="*/ 13 w 66"/>
                  <a:gd name="T7" fmla="*/ 5 h 92"/>
                  <a:gd name="T8" fmla="*/ 13 w 66"/>
                  <a:gd name="T9" fmla="*/ 4 h 92"/>
                  <a:gd name="T10" fmla="*/ 13 w 66"/>
                  <a:gd name="T11" fmla="*/ 2 h 92"/>
                  <a:gd name="T12" fmla="*/ 12 w 66"/>
                  <a:gd name="T13" fmla="*/ 2 h 92"/>
                  <a:gd name="T14" fmla="*/ 11 w 66"/>
                  <a:gd name="T15" fmla="*/ 1 h 92"/>
                  <a:gd name="T16" fmla="*/ 10 w 66"/>
                  <a:gd name="T17" fmla="*/ 0 h 92"/>
                  <a:gd name="T18" fmla="*/ 9 w 66"/>
                  <a:gd name="T19" fmla="*/ 0 h 92"/>
                  <a:gd name="T20" fmla="*/ 8 w 66"/>
                  <a:gd name="T21" fmla="*/ 0 h 92"/>
                  <a:gd name="T22" fmla="*/ 7 w 66"/>
                  <a:gd name="T23" fmla="*/ 0 h 92"/>
                  <a:gd name="T24" fmla="*/ 6 w 66"/>
                  <a:gd name="T25" fmla="*/ 0 h 92"/>
                  <a:gd name="T26" fmla="*/ 5 w 66"/>
                  <a:gd name="T27" fmla="*/ 1 h 92"/>
                  <a:gd name="T28" fmla="*/ 4 w 66"/>
                  <a:gd name="T29" fmla="*/ 2 h 92"/>
                  <a:gd name="T30" fmla="*/ 3 w 66"/>
                  <a:gd name="T31" fmla="*/ 3 h 92"/>
                  <a:gd name="T32" fmla="*/ 1 w 66"/>
                  <a:gd name="T33" fmla="*/ 4 h 92"/>
                  <a:gd name="T34" fmla="*/ 1 w 66"/>
                  <a:gd name="T35" fmla="*/ 5 h 92"/>
                  <a:gd name="T36" fmla="*/ 1 w 66"/>
                  <a:gd name="T37" fmla="*/ 6 h 92"/>
                  <a:gd name="T38" fmla="*/ 0 w 66"/>
                  <a:gd name="T39" fmla="*/ 8 h 92"/>
                  <a:gd name="T40" fmla="*/ 0 w 66"/>
                  <a:gd name="T41" fmla="*/ 9 h 92"/>
                  <a:gd name="T42" fmla="*/ 1 w 66"/>
                  <a:gd name="T43" fmla="*/ 11 h 92"/>
                  <a:gd name="T44" fmla="*/ 1 w 66"/>
                  <a:gd name="T45" fmla="*/ 12 h 92"/>
                  <a:gd name="T46" fmla="*/ 0 w 66"/>
                  <a:gd name="T47" fmla="*/ 14 h 92"/>
                  <a:gd name="T48" fmla="*/ 1 w 66"/>
                  <a:gd name="T49" fmla="*/ 15 h 92"/>
                  <a:gd name="T50" fmla="*/ 2 w 66"/>
                  <a:gd name="T51" fmla="*/ 16 h 92"/>
                  <a:gd name="T52" fmla="*/ 3 w 66"/>
                  <a:gd name="T53" fmla="*/ 17 h 92"/>
                  <a:gd name="T54" fmla="*/ 4 w 66"/>
                  <a:gd name="T55" fmla="*/ 17 h 92"/>
                  <a:gd name="T56" fmla="*/ 5 w 66"/>
                  <a:gd name="T57" fmla="*/ 19 h 92"/>
                  <a:gd name="T58" fmla="*/ 6 w 66"/>
                  <a:gd name="T59" fmla="*/ 19 h 92"/>
                  <a:gd name="T60" fmla="*/ 7 w 66"/>
                  <a:gd name="T61" fmla="*/ 19 h 92"/>
                  <a:gd name="T62" fmla="*/ 8 w 66"/>
                  <a:gd name="T63" fmla="*/ 19 h 92"/>
                  <a:gd name="T64" fmla="*/ 9 w 66"/>
                  <a:gd name="T65" fmla="*/ 19 h 92"/>
                  <a:gd name="T66" fmla="*/ 10 w 66"/>
                  <a:gd name="T67" fmla="*/ 18 h 92"/>
                  <a:gd name="T68" fmla="*/ 11 w 66"/>
                  <a:gd name="T69" fmla="*/ 17 h 92"/>
                  <a:gd name="T70" fmla="*/ 12 w 66"/>
                  <a:gd name="T71" fmla="*/ 16 h 92"/>
                  <a:gd name="T72" fmla="*/ 12 w 66"/>
                  <a:gd name="T73" fmla="*/ 15 h 92"/>
                  <a:gd name="T74" fmla="*/ 14 w 66"/>
                  <a:gd name="T75" fmla="*/ 14 h 92"/>
                  <a:gd name="T76" fmla="*/ 14 w 66"/>
                  <a:gd name="T77" fmla="*/ 13 h 92"/>
                  <a:gd name="T78" fmla="*/ 14 w 66"/>
                  <a:gd name="T79" fmla="*/ 11 h 92"/>
                  <a:gd name="T80" fmla="*/ 14 w 66"/>
                  <a:gd name="T81" fmla="*/ 10 h 9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92"/>
                  <a:gd name="T125" fmla="*/ 66 w 66"/>
                  <a:gd name="T126" fmla="*/ 92 h 9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92">
                    <a:moveTo>
                      <a:pt x="65" y="48"/>
                    </a:moveTo>
                    <a:lnTo>
                      <a:pt x="66" y="38"/>
                    </a:lnTo>
                    <a:lnTo>
                      <a:pt x="66" y="34"/>
                    </a:lnTo>
                    <a:lnTo>
                      <a:pt x="63" y="23"/>
                    </a:lnTo>
                    <a:lnTo>
                      <a:pt x="63" y="18"/>
                    </a:lnTo>
                    <a:lnTo>
                      <a:pt x="60" y="12"/>
                    </a:lnTo>
                    <a:lnTo>
                      <a:pt x="55" y="8"/>
                    </a:lnTo>
                    <a:lnTo>
                      <a:pt x="51" y="6"/>
                    </a:lnTo>
                    <a:lnTo>
                      <a:pt x="46" y="1"/>
                    </a:lnTo>
                    <a:lnTo>
                      <a:pt x="41" y="1"/>
                    </a:lnTo>
                    <a:lnTo>
                      <a:pt x="37" y="1"/>
                    </a:lnTo>
                    <a:lnTo>
                      <a:pt x="31" y="0"/>
                    </a:lnTo>
                    <a:lnTo>
                      <a:pt x="27" y="0"/>
                    </a:lnTo>
                    <a:lnTo>
                      <a:pt x="22" y="4"/>
                    </a:lnTo>
                    <a:lnTo>
                      <a:pt x="17" y="9"/>
                    </a:lnTo>
                    <a:lnTo>
                      <a:pt x="12" y="13"/>
                    </a:lnTo>
                    <a:lnTo>
                      <a:pt x="6" y="18"/>
                    </a:lnTo>
                    <a:lnTo>
                      <a:pt x="6" y="23"/>
                    </a:lnTo>
                    <a:lnTo>
                      <a:pt x="5" y="28"/>
                    </a:lnTo>
                    <a:lnTo>
                      <a:pt x="0" y="38"/>
                    </a:lnTo>
                    <a:lnTo>
                      <a:pt x="0" y="43"/>
                    </a:lnTo>
                    <a:lnTo>
                      <a:pt x="3" y="53"/>
                    </a:lnTo>
                    <a:lnTo>
                      <a:pt x="3" y="58"/>
                    </a:lnTo>
                    <a:lnTo>
                      <a:pt x="2" y="69"/>
                    </a:lnTo>
                    <a:lnTo>
                      <a:pt x="6" y="73"/>
                    </a:lnTo>
                    <a:lnTo>
                      <a:pt x="10" y="79"/>
                    </a:lnTo>
                    <a:lnTo>
                      <a:pt x="14" y="84"/>
                    </a:lnTo>
                    <a:lnTo>
                      <a:pt x="19" y="84"/>
                    </a:lnTo>
                    <a:lnTo>
                      <a:pt x="23" y="90"/>
                    </a:lnTo>
                    <a:lnTo>
                      <a:pt x="28" y="90"/>
                    </a:lnTo>
                    <a:lnTo>
                      <a:pt x="34" y="91"/>
                    </a:lnTo>
                    <a:lnTo>
                      <a:pt x="38" y="91"/>
                    </a:lnTo>
                    <a:lnTo>
                      <a:pt x="43" y="92"/>
                    </a:lnTo>
                    <a:lnTo>
                      <a:pt x="47" y="87"/>
                    </a:lnTo>
                    <a:lnTo>
                      <a:pt x="53" y="82"/>
                    </a:lnTo>
                    <a:lnTo>
                      <a:pt x="58" y="78"/>
                    </a:lnTo>
                    <a:lnTo>
                      <a:pt x="58" y="73"/>
                    </a:lnTo>
                    <a:lnTo>
                      <a:pt x="64" y="69"/>
                    </a:lnTo>
                    <a:lnTo>
                      <a:pt x="64" y="63"/>
                    </a:lnTo>
                    <a:lnTo>
                      <a:pt x="65" y="53"/>
                    </a:lnTo>
                    <a:lnTo>
                      <a:pt x="65" y="48"/>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274" name="Freeform 532">
                <a:extLst>
                  <a:ext uri="{FF2B5EF4-FFF2-40B4-BE49-F238E27FC236}">
                    <a16:creationId xmlns:a16="http://schemas.microsoft.com/office/drawing/2014/main" id="{31C8877A-59EB-4D48-AD51-E65F7392309C}"/>
                  </a:ext>
                </a:extLst>
              </p:cNvPr>
              <p:cNvSpPr>
                <a:spLocks/>
              </p:cNvSpPr>
              <p:nvPr/>
            </p:nvSpPr>
            <p:spPr bwMode="auto">
              <a:xfrm>
                <a:off x="4799" y="1522"/>
                <a:ext cx="4" cy="5"/>
              </a:xfrm>
              <a:custGeom>
                <a:avLst/>
                <a:gdLst>
                  <a:gd name="T0" fmla="*/ 3 w 22"/>
                  <a:gd name="T1" fmla="*/ 4 h 25"/>
                  <a:gd name="T2" fmla="*/ 3 w 22"/>
                  <a:gd name="T3" fmla="*/ 3 h 25"/>
                  <a:gd name="T4" fmla="*/ 4 w 22"/>
                  <a:gd name="T5" fmla="*/ 2 h 25"/>
                  <a:gd name="T6" fmla="*/ 4 w 22"/>
                  <a:gd name="T7" fmla="*/ 1 h 25"/>
                  <a:gd name="T8" fmla="*/ 4 w 22"/>
                  <a:gd name="T9" fmla="*/ 0 h 25"/>
                  <a:gd name="T10" fmla="*/ 3 w 22"/>
                  <a:gd name="T11" fmla="*/ 0 h 25"/>
                  <a:gd name="T12" fmla="*/ 2 w 22"/>
                  <a:gd name="T13" fmla="*/ 0 h 25"/>
                  <a:gd name="T14" fmla="*/ 1 w 22"/>
                  <a:gd name="T15" fmla="*/ 1 h 25"/>
                  <a:gd name="T16" fmla="*/ 0 w 22"/>
                  <a:gd name="T17" fmla="*/ 1 h 25"/>
                  <a:gd name="T18" fmla="*/ 0 w 22"/>
                  <a:gd name="T19" fmla="*/ 2 h 25"/>
                  <a:gd name="T20" fmla="*/ 0 w 22"/>
                  <a:gd name="T21" fmla="*/ 3 h 25"/>
                  <a:gd name="T22" fmla="*/ 0 w 22"/>
                  <a:gd name="T23" fmla="*/ 4 h 25"/>
                  <a:gd name="T24" fmla="*/ 0 w 22"/>
                  <a:gd name="T25" fmla="*/ 5 h 25"/>
                  <a:gd name="T26" fmla="*/ 1 w 22"/>
                  <a:gd name="T27" fmla="*/ 5 h 25"/>
                  <a:gd name="T28" fmla="*/ 2 w 22"/>
                  <a:gd name="T29" fmla="*/ 5 h 25"/>
                  <a:gd name="T30" fmla="*/ 3 w 22"/>
                  <a:gd name="T31" fmla="*/ 5 h 25"/>
                  <a:gd name="T32" fmla="*/ 3 w 22"/>
                  <a:gd name="T33" fmla="*/ 4 h 25"/>
                  <a:gd name="T34" fmla="*/ 3 w 22"/>
                  <a:gd name="T35" fmla="*/ 4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5"/>
                  <a:gd name="T56" fmla="*/ 22 w 22"/>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5">
                    <a:moveTo>
                      <a:pt x="19" y="21"/>
                    </a:moveTo>
                    <a:lnTo>
                      <a:pt x="19" y="16"/>
                    </a:lnTo>
                    <a:lnTo>
                      <a:pt x="20" y="10"/>
                    </a:lnTo>
                    <a:lnTo>
                      <a:pt x="20" y="6"/>
                    </a:lnTo>
                    <a:lnTo>
                      <a:pt x="22" y="0"/>
                    </a:lnTo>
                    <a:lnTo>
                      <a:pt x="16" y="0"/>
                    </a:lnTo>
                    <a:lnTo>
                      <a:pt x="11" y="0"/>
                    </a:lnTo>
                    <a:lnTo>
                      <a:pt x="7" y="5"/>
                    </a:lnTo>
                    <a:lnTo>
                      <a:pt x="1" y="5"/>
                    </a:lnTo>
                    <a:lnTo>
                      <a:pt x="1" y="9"/>
                    </a:lnTo>
                    <a:lnTo>
                      <a:pt x="1" y="14"/>
                    </a:lnTo>
                    <a:lnTo>
                      <a:pt x="0" y="19"/>
                    </a:lnTo>
                    <a:lnTo>
                      <a:pt x="0" y="24"/>
                    </a:lnTo>
                    <a:lnTo>
                      <a:pt x="5" y="25"/>
                    </a:lnTo>
                    <a:lnTo>
                      <a:pt x="9" y="25"/>
                    </a:lnTo>
                    <a:lnTo>
                      <a:pt x="14" y="25"/>
                    </a:lnTo>
                    <a:lnTo>
                      <a:pt x="15" y="21"/>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275" name="Freeform 533">
                <a:extLst>
                  <a:ext uri="{FF2B5EF4-FFF2-40B4-BE49-F238E27FC236}">
                    <a16:creationId xmlns:a16="http://schemas.microsoft.com/office/drawing/2014/main" id="{59DFBB3B-68FA-488A-99BD-071734D85EA0}"/>
                  </a:ext>
                </a:extLst>
              </p:cNvPr>
              <p:cNvSpPr>
                <a:spLocks/>
              </p:cNvSpPr>
              <p:nvPr/>
            </p:nvSpPr>
            <p:spPr bwMode="auto">
              <a:xfrm>
                <a:off x="4799" y="1522"/>
                <a:ext cx="4" cy="5"/>
              </a:xfrm>
              <a:custGeom>
                <a:avLst/>
                <a:gdLst>
                  <a:gd name="T0" fmla="*/ 3 w 22"/>
                  <a:gd name="T1" fmla="*/ 4 h 25"/>
                  <a:gd name="T2" fmla="*/ 3 w 22"/>
                  <a:gd name="T3" fmla="*/ 3 h 25"/>
                  <a:gd name="T4" fmla="*/ 4 w 22"/>
                  <a:gd name="T5" fmla="*/ 2 h 25"/>
                  <a:gd name="T6" fmla="*/ 4 w 22"/>
                  <a:gd name="T7" fmla="*/ 1 h 25"/>
                  <a:gd name="T8" fmla="*/ 4 w 22"/>
                  <a:gd name="T9" fmla="*/ 0 h 25"/>
                  <a:gd name="T10" fmla="*/ 3 w 22"/>
                  <a:gd name="T11" fmla="*/ 0 h 25"/>
                  <a:gd name="T12" fmla="*/ 2 w 22"/>
                  <a:gd name="T13" fmla="*/ 0 h 25"/>
                  <a:gd name="T14" fmla="*/ 1 w 22"/>
                  <a:gd name="T15" fmla="*/ 1 h 25"/>
                  <a:gd name="T16" fmla="*/ 0 w 22"/>
                  <a:gd name="T17" fmla="*/ 1 h 25"/>
                  <a:gd name="T18" fmla="*/ 0 w 22"/>
                  <a:gd name="T19" fmla="*/ 2 h 25"/>
                  <a:gd name="T20" fmla="*/ 0 w 22"/>
                  <a:gd name="T21" fmla="*/ 3 h 25"/>
                  <a:gd name="T22" fmla="*/ 0 w 22"/>
                  <a:gd name="T23" fmla="*/ 4 h 25"/>
                  <a:gd name="T24" fmla="*/ 0 w 22"/>
                  <a:gd name="T25" fmla="*/ 5 h 25"/>
                  <a:gd name="T26" fmla="*/ 1 w 22"/>
                  <a:gd name="T27" fmla="*/ 5 h 25"/>
                  <a:gd name="T28" fmla="*/ 2 w 22"/>
                  <a:gd name="T29" fmla="*/ 5 h 25"/>
                  <a:gd name="T30" fmla="*/ 3 w 22"/>
                  <a:gd name="T31" fmla="*/ 5 h 25"/>
                  <a:gd name="T32" fmla="*/ 3 w 22"/>
                  <a:gd name="T33" fmla="*/ 4 h 25"/>
                  <a:gd name="T34" fmla="*/ 3 w 22"/>
                  <a:gd name="T35" fmla="*/ 4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5"/>
                  <a:gd name="T56" fmla="*/ 22 w 22"/>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5">
                    <a:moveTo>
                      <a:pt x="19" y="21"/>
                    </a:moveTo>
                    <a:lnTo>
                      <a:pt x="19" y="16"/>
                    </a:lnTo>
                    <a:lnTo>
                      <a:pt x="20" y="10"/>
                    </a:lnTo>
                    <a:lnTo>
                      <a:pt x="20" y="6"/>
                    </a:lnTo>
                    <a:lnTo>
                      <a:pt x="22" y="0"/>
                    </a:lnTo>
                    <a:lnTo>
                      <a:pt x="16" y="0"/>
                    </a:lnTo>
                    <a:lnTo>
                      <a:pt x="11" y="0"/>
                    </a:lnTo>
                    <a:lnTo>
                      <a:pt x="7" y="5"/>
                    </a:lnTo>
                    <a:lnTo>
                      <a:pt x="1" y="5"/>
                    </a:lnTo>
                    <a:lnTo>
                      <a:pt x="1" y="9"/>
                    </a:lnTo>
                    <a:lnTo>
                      <a:pt x="1" y="14"/>
                    </a:lnTo>
                    <a:lnTo>
                      <a:pt x="0" y="19"/>
                    </a:lnTo>
                    <a:lnTo>
                      <a:pt x="0" y="24"/>
                    </a:lnTo>
                    <a:lnTo>
                      <a:pt x="5" y="25"/>
                    </a:lnTo>
                    <a:lnTo>
                      <a:pt x="9" y="25"/>
                    </a:lnTo>
                    <a:lnTo>
                      <a:pt x="14" y="25"/>
                    </a:lnTo>
                    <a:lnTo>
                      <a:pt x="15" y="21"/>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276" name="Freeform 534">
                <a:extLst>
                  <a:ext uri="{FF2B5EF4-FFF2-40B4-BE49-F238E27FC236}">
                    <a16:creationId xmlns:a16="http://schemas.microsoft.com/office/drawing/2014/main" id="{381A6676-C7D7-4639-83DA-BAD8D10F168B}"/>
                  </a:ext>
                </a:extLst>
              </p:cNvPr>
              <p:cNvSpPr>
                <a:spLocks/>
              </p:cNvSpPr>
              <p:nvPr/>
            </p:nvSpPr>
            <p:spPr bwMode="auto">
              <a:xfrm>
                <a:off x="4826" y="1572"/>
                <a:ext cx="4" cy="5"/>
              </a:xfrm>
              <a:custGeom>
                <a:avLst/>
                <a:gdLst>
                  <a:gd name="T0" fmla="*/ 4 w 20"/>
                  <a:gd name="T1" fmla="*/ 3 h 26"/>
                  <a:gd name="T2" fmla="*/ 4 w 20"/>
                  <a:gd name="T3" fmla="*/ 2 h 26"/>
                  <a:gd name="T4" fmla="*/ 4 w 20"/>
                  <a:gd name="T5" fmla="*/ 1 h 26"/>
                  <a:gd name="T6" fmla="*/ 4 w 20"/>
                  <a:gd name="T7" fmla="*/ 0 h 26"/>
                  <a:gd name="T8" fmla="*/ 3 w 20"/>
                  <a:gd name="T9" fmla="*/ 0 h 26"/>
                  <a:gd name="T10" fmla="*/ 2 w 20"/>
                  <a:gd name="T11" fmla="*/ 0 h 26"/>
                  <a:gd name="T12" fmla="*/ 1 w 20"/>
                  <a:gd name="T13" fmla="*/ 0 h 26"/>
                  <a:gd name="T14" fmla="*/ 1 w 20"/>
                  <a:gd name="T15" fmla="*/ 1 h 26"/>
                  <a:gd name="T16" fmla="*/ 0 w 20"/>
                  <a:gd name="T17" fmla="*/ 1 h 26"/>
                  <a:gd name="T18" fmla="*/ 0 w 20"/>
                  <a:gd name="T19" fmla="*/ 2 h 26"/>
                  <a:gd name="T20" fmla="*/ 0 w 20"/>
                  <a:gd name="T21" fmla="*/ 3 h 26"/>
                  <a:gd name="T22" fmla="*/ 0 w 20"/>
                  <a:gd name="T23" fmla="*/ 4 h 26"/>
                  <a:gd name="T24" fmla="*/ 1 w 20"/>
                  <a:gd name="T25" fmla="*/ 5 h 26"/>
                  <a:gd name="T26" fmla="*/ 2 w 20"/>
                  <a:gd name="T27" fmla="*/ 5 h 26"/>
                  <a:gd name="T28" fmla="*/ 3 w 20"/>
                  <a:gd name="T29" fmla="*/ 5 h 26"/>
                  <a:gd name="T30" fmla="*/ 3 w 20"/>
                  <a:gd name="T31" fmla="*/ 4 h 26"/>
                  <a:gd name="T32" fmla="*/ 4 w 20"/>
                  <a:gd name="T33" fmla="*/ 4 h 26"/>
                  <a:gd name="T34" fmla="*/ 4 w 20"/>
                  <a:gd name="T35" fmla="*/ 3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6"/>
                  <a:gd name="T56" fmla="*/ 20 w 2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6">
                    <a:moveTo>
                      <a:pt x="19" y="16"/>
                    </a:moveTo>
                    <a:lnTo>
                      <a:pt x="20" y="11"/>
                    </a:lnTo>
                    <a:lnTo>
                      <a:pt x="20" y="5"/>
                    </a:lnTo>
                    <a:lnTo>
                      <a:pt x="20" y="1"/>
                    </a:lnTo>
                    <a:lnTo>
                      <a:pt x="15" y="1"/>
                    </a:lnTo>
                    <a:lnTo>
                      <a:pt x="11" y="0"/>
                    </a:lnTo>
                    <a:lnTo>
                      <a:pt x="6" y="0"/>
                    </a:lnTo>
                    <a:lnTo>
                      <a:pt x="5" y="4"/>
                    </a:lnTo>
                    <a:lnTo>
                      <a:pt x="1" y="4"/>
                    </a:lnTo>
                    <a:lnTo>
                      <a:pt x="1" y="10"/>
                    </a:lnTo>
                    <a:lnTo>
                      <a:pt x="0" y="14"/>
                    </a:lnTo>
                    <a:lnTo>
                      <a:pt x="0" y="19"/>
                    </a:lnTo>
                    <a:lnTo>
                      <a:pt x="4" y="25"/>
                    </a:lnTo>
                    <a:lnTo>
                      <a:pt x="9" y="25"/>
                    </a:lnTo>
                    <a:lnTo>
                      <a:pt x="13" y="26"/>
                    </a:lnTo>
                    <a:lnTo>
                      <a:pt x="14" y="20"/>
                    </a:lnTo>
                    <a:lnTo>
                      <a:pt x="19" y="21"/>
                    </a:lnTo>
                    <a:lnTo>
                      <a:pt x="19"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277" name="Freeform 535">
                <a:extLst>
                  <a:ext uri="{FF2B5EF4-FFF2-40B4-BE49-F238E27FC236}">
                    <a16:creationId xmlns:a16="http://schemas.microsoft.com/office/drawing/2014/main" id="{2D0E34CE-9B2E-4086-8E9C-3E9D4204018D}"/>
                  </a:ext>
                </a:extLst>
              </p:cNvPr>
              <p:cNvSpPr>
                <a:spLocks/>
              </p:cNvSpPr>
              <p:nvPr/>
            </p:nvSpPr>
            <p:spPr bwMode="auto">
              <a:xfrm>
                <a:off x="4826" y="1572"/>
                <a:ext cx="4" cy="5"/>
              </a:xfrm>
              <a:custGeom>
                <a:avLst/>
                <a:gdLst>
                  <a:gd name="T0" fmla="*/ 4 w 20"/>
                  <a:gd name="T1" fmla="*/ 3 h 26"/>
                  <a:gd name="T2" fmla="*/ 4 w 20"/>
                  <a:gd name="T3" fmla="*/ 2 h 26"/>
                  <a:gd name="T4" fmla="*/ 4 w 20"/>
                  <a:gd name="T5" fmla="*/ 1 h 26"/>
                  <a:gd name="T6" fmla="*/ 4 w 20"/>
                  <a:gd name="T7" fmla="*/ 0 h 26"/>
                  <a:gd name="T8" fmla="*/ 3 w 20"/>
                  <a:gd name="T9" fmla="*/ 0 h 26"/>
                  <a:gd name="T10" fmla="*/ 2 w 20"/>
                  <a:gd name="T11" fmla="*/ 0 h 26"/>
                  <a:gd name="T12" fmla="*/ 1 w 20"/>
                  <a:gd name="T13" fmla="*/ 0 h 26"/>
                  <a:gd name="T14" fmla="*/ 1 w 20"/>
                  <a:gd name="T15" fmla="*/ 1 h 26"/>
                  <a:gd name="T16" fmla="*/ 0 w 20"/>
                  <a:gd name="T17" fmla="*/ 1 h 26"/>
                  <a:gd name="T18" fmla="*/ 0 w 20"/>
                  <a:gd name="T19" fmla="*/ 2 h 26"/>
                  <a:gd name="T20" fmla="*/ 0 w 20"/>
                  <a:gd name="T21" fmla="*/ 3 h 26"/>
                  <a:gd name="T22" fmla="*/ 0 w 20"/>
                  <a:gd name="T23" fmla="*/ 4 h 26"/>
                  <a:gd name="T24" fmla="*/ 1 w 20"/>
                  <a:gd name="T25" fmla="*/ 5 h 26"/>
                  <a:gd name="T26" fmla="*/ 2 w 20"/>
                  <a:gd name="T27" fmla="*/ 5 h 26"/>
                  <a:gd name="T28" fmla="*/ 3 w 20"/>
                  <a:gd name="T29" fmla="*/ 5 h 26"/>
                  <a:gd name="T30" fmla="*/ 3 w 20"/>
                  <a:gd name="T31" fmla="*/ 4 h 26"/>
                  <a:gd name="T32" fmla="*/ 4 w 20"/>
                  <a:gd name="T33" fmla="*/ 4 h 26"/>
                  <a:gd name="T34" fmla="*/ 4 w 20"/>
                  <a:gd name="T35" fmla="*/ 3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6"/>
                  <a:gd name="T56" fmla="*/ 20 w 2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6">
                    <a:moveTo>
                      <a:pt x="19" y="16"/>
                    </a:moveTo>
                    <a:lnTo>
                      <a:pt x="20" y="11"/>
                    </a:lnTo>
                    <a:lnTo>
                      <a:pt x="20" y="5"/>
                    </a:lnTo>
                    <a:lnTo>
                      <a:pt x="20" y="1"/>
                    </a:lnTo>
                    <a:lnTo>
                      <a:pt x="15" y="1"/>
                    </a:lnTo>
                    <a:lnTo>
                      <a:pt x="11" y="0"/>
                    </a:lnTo>
                    <a:lnTo>
                      <a:pt x="6" y="0"/>
                    </a:lnTo>
                    <a:lnTo>
                      <a:pt x="5" y="4"/>
                    </a:lnTo>
                    <a:lnTo>
                      <a:pt x="1" y="4"/>
                    </a:lnTo>
                    <a:lnTo>
                      <a:pt x="1" y="10"/>
                    </a:lnTo>
                    <a:lnTo>
                      <a:pt x="0" y="14"/>
                    </a:lnTo>
                    <a:lnTo>
                      <a:pt x="0" y="19"/>
                    </a:lnTo>
                    <a:lnTo>
                      <a:pt x="4" y="25"/>
                    </a:lnTo>
                    <a:lnTo>
                      <a:pt x="9" y="25"/>
                    </a:lnTo>
                    <a:lnTo>
                      <a:pt x="13" y="26"/>
                    </a:lnTo>
                    <a:lnTo>
                      <a:pt x="14" y="20"/>
                    </a:lnTo>
                    <a:lnTo>
                      <a:pt x="19" y="21"/>
                    </a:lnTo>
                    <a:lnTo>
                      <a:pt x="19"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278" name="Freeform 536">
                <a:extLst>
                  <a:ext uri="{FF2B5EF4-FFF2-40B4-BE49-F238E27FC236}">
                    <a16:creationId xmlns:a16="http://schemas.microsoft.com/office/drawing/2014/main" id="{11AC1C0C-FB54-4009-B828-D5E0F80FE1F6}"/>
                  </a:ext>
                </a:extLst>
              </p:cNvPr>
              <p:cNvSpPr>
                <a:spLocks/>
              </p:cNvSpPr>
              <p:nvPr/>
            </p:nvSpPr>
            <p:spPr bwMode="auto">
              <a:xfrm>
                <a:off x="4808" y="1600"/>
                <a:ext cx="5" cy="6"/>
              </a:xfrm>
              <a:custGeom>
                <a:avLst/>
                <a:gdLst>
                  <a:gd name="T0" fmla="*/ 4 w 25"/>
                  <a:gd name="T1" fmla="*/ 4 h 26"/>
                  <a:gd name="T2" fmla="*/ 5 w 25"/>
                  <a:gd name="T3" fmla="*/ 4 h 26"/>
                  <a:gd name="T4" fmla="*/ 5 w 25"/>
                  <a:gd name="T5" fmla="*/ 3 h 26"/>
                  <a:gd name="T6" fmla="*/ 5 w 25"/>
                  <a:gd name="T7" fmla="*/ 2 h 26"/>
                  <a:gd name="T8" fmla="*/ 4 w 25"/>
                  <a:gd name="T9" fmla="*/ 0 h 26"/>
                  <a:gd name="T10" fmla="*/ 3 w 25"/>
                  <a:gd name="T11" fmla="*/ 0 h 26"/>
                  <a:gd name="T12" fmla="*/ 2 w 25"/>
                  <a:gd name="T13" fmla="*/ 0 h 26"/>
                  <a:gd name="T14" fmla="*/ 1 w 25"/>
                  <a:gd name="T15" fmla="*/ 0 h 26"/>
                  <a:gd name="T16" fmla="*/ 1 w 25"/>
                  <a:gd name="T17" fmla="*/ 1 h 26"/>
                  <a:gd name="T18" fmla="*/ 1 w 25"/>
                  <a:gd name="T19" fmla="*/ 2 h 26"/>
                  <a:gd name="T20" fmla="*/ 0 w 25"/>
                  <a:gd name="T21" fmla="*/ 2 h 26"/>
                  <a:gd name="T22" fmla="*/ 0 w 25"/>
                  <a:gd name="T23" fmla="*/ 3 h 26"/>
                  <a:gd name="T24" fmla="*/ 0 w 25"/>
                  <a:gd name="T25" fmla="*/ 5 h 26"/>
                  <a:gd name="T26" fmla="*/ 1 w 25"/>
                  <a:gd name="T27" fmla="*/ 5 h 26"/>
                  <a:gd name="T28" fmla="*/ 1 w 25"/>
                  <a:gd name="T29" fmla="*/ 6 h 26"/>
                  <a:gd name="T30" fmla="*/ 2 w 25"/>
                  <a:gd name="T31" fmla="*/ 6 h 26"/>
                  <a:gd name="T32" fmla="*/ 3 w 25"/>
                  <a:gd name="T33" fmla="*/ 6 h 26"/>
                  <a:gd name="T34" fmla="*/ 4 w 25"/>
                  <a:gd name="T35" fmla="*/ 5 h 26"/>
                  <a:gd name="T36" fmla="*/ 4 w 25"/>
                  <a:gd name="T37" fmla="*/ 4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20" y="17"/>
                    </a:moveTo>
                    <a:lnTo>
                      <a:pt x="24" y="17"/>
                    </a:lnTo>
                    <a:lnTo>
                      <a:pt x="25" y="12"/>
                    </a:lnTo>
                    <a:lnTo>
                      <a:pt x="25" y="7"/>
                    </a:lnTo>
                    <a:lnTo>
                      <a:pt x="21" y="1"/>
                    </a:lnTo>
                    <a:lnTo>
                      <a:pt x="16" y="1"/>
                    </a:lnTo>
                    <a:lnTo>
                      <a:pt x="12" y="1"/>
                    </a:lnTo>
                    <a:lnTo>
                      <a:pt x="7" y="0"/>
                    </a:lnTo>
                    <a:lnTo>
                      <a:pt x="7" y="6"/>
                    </a:lnTo>
                    <a:lnTo>
                      <a:pt x="6" y="10"/>
                    </a:lnTo>
                    <a:lnTo>
                      <a:pt x="1" y="10"/>
                    </a:lnTo>
                    <a:lnTo>
                      <a:pt x="1" y="15"/>
                    </a:lnTo>
                    <a:lnTo>
                      <a:pt x="0" y="21"/>
                    </a:lnTo>
                    <a:lnTo>
                      <a:pt x="5" y="21"/>
                    </a:lnTo>
                    <a:lnTo>
                      <a:pt x="5" y="25"/>
                    </a:lnTo>
                    <a:lnTo>
                      <a:pt x="9" y="26"/>
                    </a:lnTo>
                    <a:lnTo>
                      <a:pt x="14" y="26"/>
                    </a:lnTo>
                    <a:lnTo>
                      <a:pt x="20" y="22"/>
                    </a:lnTo>
                    <a:lnTo>
                      <a:pt x="20"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279" name="Freeform 537">
                <a:extLst>
                  <a:ext uri="{FF2B5EF4-FFF2-40B4-BE49-F238E27FC236}">
                    <a16:creationId xmlns:a16="http://schemas.microsoft.com/office/drawing/2014/main" id="{FFACB869-1A7E-4F6B-8ABD-E6BB77051A09}"/>
                  </a:ext>
                </a:extLst>
              </p:cNvPr>
              <p:cNvSpPr>
                <a:spLocks/>
              </p:cNvSpPr>
              <p:nvPr/>
            </p:nvSpPr>
            <p:spPr bwMode="auto">
              <a:xfrm>
                <a:off x="4808" y="1600"/>
                <a:ext cx="5" cy="6"/>
              </a:xfrm>
              <a:custGeom>
                <a:avLst/>
                <a:gdLst>
                  <a:gd name="T0" fmla="*/ 4 w 25"/>
                  <a:gd name="T1" fmla="*/ 4 h 26"/>
                  <a:gd name="T2" fmla="*/ 5 w 25"/>
                  <a:gd name="T3" fmla="*/ 4 h 26"/>
                  <a:gd name="T4" fmla="*/ 5 w 25"/>
                  <a:gd name="T5" fmla="*/ 3 h 26"/>
                  <a:gd name="T6" fmla="*/ 5 w 25"/>
                  <a:gd name="T7" fmla="*/ 2 h 26"/>
                  <a:gd name="T8" fmla="*/ 4 w 25"/>
                  <a:gd name="T9" fmla="*/ 0 h 26"/>
                  <a:gd name="T10" fmla="*/ 3 w 25"/>
                  <a:gd name="T11" fmla="*/ 0 h 26"/>
                  <a:gd name="T12" fmla="*/ 2 w 25"/>
                  <a:gd name="T13" fmla="*/ 0 h 26"/>
                  <a:gd name="T14" fmla="*/ 1 w 25"/>
                  <a:gd name="T15" fmla="*/ 0 h 26"/>
                  <a:gd name="T16" fmla="*/ 1 w 25"/>
                  <a:gd name="T17" fmla="*/ 1 h 26"/>
                  <a:gd name="T18" fmla="*/ 1 w 25"/>
                  <a:gd name="T19" fmla="*/ 2 h 26"/>
                  <a:gd name="T20" fmla="*/ 0 w 25"/>
                  <a:gd name="T21" fmla="*/ 2 h 26"/>
                  <a:gd name="T22" fmla="*/ 0 w 25"/>
                  <a:gd name="T23" fmla="*/ 3 h 26"/>
                  <a:gd name="T24" fmla="*/ 0 w 25"/>
                  <a:gd name="T25" fmla="*/ 5 h 26"/>
                  <a:gd name="T26" fmla="*/ 1 w 25"/>
                  <a:gd name="T27" fmla="*/ 5 h 26"/>
                  <a:gd name="T28" fmla="*/ 1 w 25"/>
                  <a:gd name="T29" fmla="*/ 6 h 26"/>
                  <a:gd name="T30" fmla="*/ 2 w 25"/>
                  <a:gd name="T31" fmla="*/ 6 h 26"/>
                  <a:gd name="T32" fmla="*/ 3 w 25"/>
                  <a:gd name="T33" fmla="*/ 6 h 26"/>
                  <a:gd name="T34" fmla="*/ 4 w 25"/>
                  <a:gd name="T35" fmla="*/ 5 h 26"/>
                  <a:gd name="T36" fmla="*/ 4 w 25"/>
                  <a:gd name="T37" fmla="*/ 4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20" y="17"/>
                    </a:moveTo>
                    <a:lnTo>
                      <a:pt x="24" y="17"/>
                    </a:lnTo>
                    <a:lnTo>
                      <a:pt x="25" y="12"/>
                    </a:lnTo>
                    <a:lnTo>
                      <a:pt x="25" y="7"/>
                    </a:lnTo>
                    <a:lnTo>
                      <a:pt x="21" y="1"/>
                    </a:lnTo>
                    <a:lnTo>
                      <a:pt x="16" y="1"/>
                    </a:lnTo>
                    <a:lnTo>
                      <a:pt x="12" y="1"/>
                    </a:lnTo>
                    <a:lnTo>
                      <a:pt x="7" y="0"/>
                    </a:lnTo>
                    <a:lnTo>
                      <a:pt x="7" y="6"/>
                    </a:lnTo>
                    <a:lnTo>
                      <a:pt x="6" y="10"/>
                    </a:lnTo>
                    <a:lnTo>
                      <a:pt x="1" y="10"/>
                    </a:lnTo>
                    <a:lnTo>
                      <a:pt x="1" y="15"/>
                    </a:lnTo>
                    <a:lnTo>
                      <a:pt x="0" y="21"/>
                    </a:lnTo>
                    <a:lnTo>
                      <a:pt x="5" y="21"/>
                    </a:lnTo>
                    <a:lnTo>
                      <a:pt x="5" y="25"/>
                    </a:lnTo>
                    <a:lnTo>
                      <a:pt x="9" y="26"/>
                    </a:lnTo>
                    <a:lnTo>
                      <a:pt x="14" y="26"/>
                    </a:lnTo>
                    <a:lnTo>
                      <a:pt x="20" y="22"/>
                    </a:lnTo>
                    <a:lnTo>
                      <a:pt x="20"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280" name="Freeform 538">
                <a:extLst>
                  <a:ext uri="{FF2B5EF4-FFF2-40B4-BE49-F238E27FC236}">
                    <a16:creationId xmlns:a16="http://schemas.microsoft.com/office/drawing/2014/main" id="{F940A70C-0130-4867-ABC7-DF4F3A3CBCA3}"/>
                  </a:ext>
                </a:extLst>
              </p:cNvPr>
              <p:cNvSpPr>
                <a:spLocks/>
              </p:cNvSpPr>
              <p:nvPr/>
            </p:nvSpPr>
            <p:spPr bwMode="auto">
              <a:xfrm>
                <a:off x="4816" y="1534"/>
                <a:ext cx="4" cy="5"/>
              </a:xfrm>
              <a:custGeom>
                <a:avLst/>
                <a:gdLst>
                  <a:gd name="T0" fmla="*/ 4 w 20"/>
                  <a:gd name="T1" fmla="*/ 4 h 26"/>
                  <a:gd name="T2" fmla="*/ 4 w 20"/>
                  <a:gd name="T3" fmla="*/ 3 h 26"/>
                  <a:gd name="T4" fmla="*/ 4 w 20"/>
                  <a:gd name="T5" fmla="*/ 2 h 26"/>
                  <a:gd name="T6" fmla="*/ 4 w 20"/>
                  <a:gd name="T7" fmla="*/ 1 h 26"/>
                  <a:gd name="T8" fmla="*/ 3 w 20"/>
                  <a:gd name="T9" fmla="*/ 0 h 26"/>
                  <a:gd name="T10" fmla="*/ 2 w 20"/>
                  <a:gd name="T11" fmla="*/ 0 h 26"/>
                  <a:gd name="T12" fmla="*/ 1 w 20"/>
                  <a:gd name="T13" fmla="*/ 0 h 26"/>
                  <a:gd name="T14" fmla="*/ 1 w 20"/>
                  <a:gd name="T15" fmla="*/ 1 h 26"/>
                  <a:gd name="T16" fmla="*/ 0 w 20"/>
                  <a:gd name="T17" fmla="*/ 1 h 26"/>
                  <a:gd name="T18" fmla="*/ 0 w 20"/>
                  <a:gd name="T19" fmla="*/ 2 h 26"/>
                  <a:gd name="T20" fmla="*/ 0 w 20"/>
                  <a:gd name="T21" fmla="*/ 3 h 26"/>
                  <a:gd name="T22" fmla="*/ 0 w 20"/>
                  <a:gd name="T23" fmla="*/ 4 h 26"/>
                  <a:gd name="T24" fmla="*/ 0 w 20"/>
                  <a:gd name="T25" fmla="*/ 5 h 26"/>
                  <a:gd name="T26" fmla="*/ 1 w 20"/>
                  <a:gd name="T27" fmla="*/ 5 h 26"/>
                  <a:gd name="T28" fmla="*/ 2 w 20"/>
                  <a:gd name="T29" fmla="*/ 5 h 26"/>
                  <a:gd name="T30" fmla="*/ 3 w 20"/>
                  <a:gd name="T31" fmla="*/ 5 h 26"/>
                  <a:gd name="T32" fmla="*/ 3 w 20"/>
                  <a:gd name="T33" fmla="*/ 4 h 26"/>
                  <a:gd name="T34" fmla="*/ 4 w 20"/>
                  <a:gd name="T35" fmla="*/ 4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6"/>
                  <a:gd name="T56" fmla="*/ 20 w 2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6">
                    <a:moveTo>
                      <a:pt x="19" y="21"/>
                    </a:moveTo>
                    <a:lnTo>
                      <a:pt x="20" y="17"/>
                    </a:lnTo>
                    <a:lnTo>
                      <a:pt x="20" y="11"/>
                    </a:lnTo>
                    <a:lnTo>
                      <a:pt x="20" y="7"/>
                    </a:lnTo>
                    <a:lnTo>
                      <a:pt x="17" y="1"/>
                    </a:lnTo>
                    <a:lnTo>
                      <a:pt x="12" y="1"/>
                    </a:lnTo>
                    <a:lnTo>
                      <a:pt x="7" y="0"/>
                    </a:lnTo>
                    <a:lnTo>
                      <a:pt x="7" y="5"/>
                    </a:lnTo>
                    <a:lnTo>
                      <a:pt x="2" y="4"/>
                    </a:lnTo>
                    <a:lnTo>
                      <a:pt x="1" y="10"/>
                    </a:lnTo>
                    <a:lnTo>
                      <a:pt x="1" y="14"/>
                    </a:lnTo>
                    <a:lnTo>
                      <a:pt x="1" y="20"/>
                    </a:lnTo>
                    <a:lnTo>
                      <a:pt x="0" y="25"/>
                    </a:lnTo>
                    <a:lnTo>
                      <a:pt x="4" y="25"/>
                    </a:lnTo>
                    <a:lnTo>
                      <a:pt x="9" y="26"/>
                    </a:lnTo>
                    <a:lnTo>
                      <a:pt x="15" y="26"/>
                    </a:lnTo>
                    <a:lnTo>
                      <a:pt x="15" y="21"/>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281" name="Freeform 539">
                <a:extLst>
                  <a:ext uri="{FF2B5EF4-FFF2-40B4-BE49-F238E27FC236}">
                    <a16:creationId xmlns:a16="http://schemas.microsoft.com/office/drawing/2014/main" id="{263953C4-6561-4771-8819-DA0721F28E8D}"/>
                  </a:ext>
                </a:extLst>
              </p:cNvPr>
              <p:cNvSpPr>
                <a:spLocks/>
              </p:cNvSpPr>
              <p:nvPr/>
            </p:nvSpPr>
            <p:spPr bwMode="auto">
              <a:xfrm>
                <a:off x="4816" y="1534"/>
                <a:ext cx="4" cy="5"/>
              </a:xfrm>
              <a:custGeom>
                <a:avLst/>
                <a:gdLst>
                  <a:gd name="T0" fmla="*/ 4 w 20"/>
                  <a:gd name="T1" fmla="*/ 4 h 26"/>
                  <a:gd name="T2" fmla="*/ 4 w 20"/>
                  <a:gd name="T3" fmla="*/ 3 h 26"/>
                  <a:gd name="T4" fmla="*/ 4 w 20"/>
                  <a:gd name="T5" fmla="*/ 2 h 26"/>
                  <a:gd name="T6" fmla="*/ 4 w 20"/>
                  <a:gd name="T7" fmla="*/ 1 h 26"/>
                  <a:gd name="T8" fmla="*/ 3 w 20"/>
                  <a:gd name="T9" fmla="*/ 0 h 26"/>
                  <a:gd name="T10" fmla="*/ 2 w 20"/>
                  <a:gd name="T11" fmla="*/ 0 h 26"/>
                  <a:gd name="T12" fmla="*/ 1 w 20"/>
                  <a:gd name="T13" fmla="*/ 0 h 26"/>
                  <a:gd name="T14" fmla="*/ 1 w 20"/>
                  <a:gd name="T15" fmla="*/ 1 h 26"/>
                  <a:gd name="T16" fmla="*/ 0 w 20"/>
                  <a:gd name="T17" fmla="*/ 1 h 26"/>
                  <a:gd name="T18" fmla="*/ 0 w 20"/>
                  <a:gd name="T19" fmla="*/ 2 h 26"/>
                  <a:gd name="T20" fmla="*/ 0 w 20"/>
                  <a:gd name="T21" fmla="*/ 3 h 26"/>
                  <a:gd name="T22" fmla="*/ 0 w 20"/>
                  <a:gd name="T23" fmla="*/ 4 h 26"/>
                  <a:gd name="T24" fmla="*/ 0 w 20"/>
                  <a:gd name="T25" fmla="*/ 5 h 26"/>
                  <a:gd name="T26" fmla="*/ 1 w 20"/>
                  <a:gd name="T27" fmla="*/ 5 h 26"/>
                  <a:gd name="T28" fmla="*/ 2 w 20"/>
                  <a:gd name="T29" fmla="*/ 5 h 26"/>
                  <a:gd name="T30" fmla="*/ 3 w 20"/>
                  <a:gd name="T31" fmla="*/ 5 h 26"/>
                  <a:gd name="T32" fmla="*/ 3 w 20"/>
                  <a:gd name="T33" fmla="*/ 4 h 26"/>
                  <a:gd name="T34" fmla="*/ 4 w 20"/>
                  <a:gd name="T35" fmla="*/ 4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6"/>
                  <a:gd name="T56" fmla="*/ 20 w 2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6">
                    <a:moveTo>
                      <a:pt x="19" y="21"/>
                    </a:moveTo>
                    <a:lnTo>
                      <a:pt x="20" y="17"/>
                    </a:lnTo>
                    <a:lnTo>
                      <a:pt x="20" y="11"/>
                    </a:lnTo>
                    <a:lnTo>
                      <a:pt x="20" y="7"/>
                    </a:lnTo>
                    <a:lnTo>
                      <a:pt x="17" y="1"/>
                    </a:lnTo>
                    <a:lnTo>
                      <a:pt x="12" y="1"/>
                    </a:lnTo>
                    <a:lnTo>
                      <a:pt x="7" y="0"/>
                    </a:lnTo>
                    <a:lnTo>
                      <a:pt x="7" y="5"/>
                    </a:lnTo>
                    <a:lnTo>
                      <a:pt x="2" y="4"/>
                    </a:lnTo>
                    <a:lnTo>
                      <a:pt x="1" y="10"/>
                    </a:lnTo>
                    <a:lnTo>
                      <a:pt x="1" y="14"/>
                    </a:lnTo>
                    <a:lnTo>
                      <a:pt x="1" y="20"/>
                    </a:lnTo>
                    <a:lnTo>
                      <a:pt x="0" y="25"/>
                    </a:lnTo>
                    <a:lnTo>
                      <a:pt x="4" y="25"/>
                    </a:lnTo>
                    <a:lnTo>
                      <a:pt x="9" y="26"/>
                    </a:lnTo>
                    <a:lnTo>
                      <a:pt x="15" y="26"/>
                    </a:lnTo>
                    <a:lnTo>
                      <a:pt x="15" y="21"/>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282" name="Freeform 540">
                <a:extLst>
                  <a:ext uri="{FF2B5EF4-FFF2-40B4-BE49-F238E27FC236}">
                    <a16:creationId xmlns:a16="http://schemas.microsoft.com/office/drawing/2014/main" id="{55892B51-2135-48B1-B556-AF5358571D75}"/>
                  </a:ext>
                </a:extLst>
              </p:cNvPr>
              <p:cNvSpPr>
                <a:spLocks/>
              </p:cNvSpPr>
              <p:nvPr/>
            </p:nvSpPr>
            <p:spPr bwMode="auto">
              <a:xfrm>
                <a:off x="4818" y="1588"/>
                <a:ext cx="4" cy="6"/>
              </a:xfrm>
              <a:custGeom>
                <a:avLst/>
                <a:gdLst>
                  <a:gd name="T0" fmla="*/ 4 w 20"/>
                  <a:gd name="T1" fmla="*/ 4 h 31"/>
                  <a:gd name="T2" fmla="*/ 4 w 20"/>
                  <a:gd name="T3" fmla="*/ 3 h 31"/>
                  <a:gd name="T4" fmla="*/ 4 w 20"/>
                  <a:gd name="T5" fmla="*/ 2 h 31"/>
                  <a:gd name="T6" fmla="*/ 4 w 20"/>
                  <a:gd name="T7" fmla="*/ 1 h 31"/>
                  <a:gd name="T8" fmla="*/ 3 w 20"/>
                  <a:gd name="T9" fmla="*/ 1 h 31"/>
                  <a:gd name="T10" fmla="*/ 2 w 20"/>
                  <a:gd name="T11" fmla="*/ 0 h 31"/>
                  <a:gd name="T12" fmla="*/ 2 w 20"/>
                  <a:gd name="T13" fmla="*/ 1 h 31"/>
                  <a:gd name="T14" fmla="*/ 1 w 20"/>
                  <a:gd name="T15" fmla="*/ 1 h 31"/>
                  <a:gd name="T16" fmla="*/ 0 w 20"/>
                  <a:gd name="T17" fmla="*/ 1 h 31"/>
                  <a:gd name="T18" fmla="*/ 0 w 20"/>
                  <a:gd name="T19" fmla="*/ 2 h 31"/>
                  <a:gd name="T20" fmla="*/ 0 w 20"/>
                  <a:gd name="T21" fmla="*/ 3 h 31"/>
                  <a:gd name="T22" fmla="*/ 0 w 20"/>
                  <a:gd name="T23" fmla="*/ 4 h 31"/>
                  <a:gd name="T24" fmla="*/ 0 w 20"/>
                  <a:gd name="T25" fmla="*/ 5 h 31"/>
                  <a:gd name="T26" fmla="*/ 1 w 20"/>
                  <a:gd name="T27" fmla="*/ 6 h 31"/>
                  <a:gd name="T28" fmla="*/ 2 w 20"/>
                  <a:gd name="T29" fmla="*/ 6 h 31"/>
                  <a:gd name="T30" fmla="*/ 3 w 20"/>
                  <a:gd name="T31" fmla="*/ 5 h 31"/>
                  <a:gd name="T32" fmla="*/ 3 w 20"/>
                  <a:gd name="T33" fmla="*/ 4 h 31"/>
                  <a:gd name="T34" fmla="*/ 4 w 20"/>
                  <a:gd name="T35" fmla="*/ 4 h 3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1"/>
                  <a:gd name="T56" fmla="*/ 20 w 20"/>
                  <a:gd name="T57" fmla="*/ 31 h 3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1">
                    <a:moveTo>
                      <a:pt x="19" y="22"/>
                    </a:moveTo>
                    <a:lnTo>
                      <a:pt x="19" y="16"/>
                    </a:lnTo>
                    <a:lnTo>
                      <a:pt x="19" y="12"/>
                    </a:lnTo>
                    <a:lnTo>
                      <a:pt x="20" y="6"/>
                    </a:lnTo>
                    <a:lnTo>
                      <a:pt x="16" y="6"/>
                    </a:lnTo>
                    <a:lnTo>
                      <a:pt x="11" y="0"/>
                    </a:lnTo>
                    <a:lnTo>
                      <a:pt x="11" y="6"/>
                    </a:lnTo>
                    <a:lnTo>
                      <a:pt x="6" y="5"/>
                    </a:lnTo>
                    <a:lnTo>
                      <a:pt x="1" y="5"/>
                    </a:lnTo>
                    <a:lnTo>
                      <a:pt x="1" y="9"/>
                    </a:lnTo>
                    <a:lnTo>
                      <a:pt x="0" y="15"/>
                    </a:lnTo>
                    <a:lnTo>
                      <a:pt x="0" y="19"/>
                    </a:lnTo>
                    <a:lnTo>
                      <a:pt x="0" y="25"/>
                    </a:lnTo>
                    <a:lnTo>
                      <a:pt x="3" y="30"/>
                    </a:lnTo>
                    <a:lnTo>
                      <a:pt x="8" y="31"/>
                    </a:lnTo>
                    <a:lnTo>
                      <a:pt x="13" y="26"/>
                    </a:lnTo>
                    <a:lnTo>
                      <a:pt x="13" y="21"/>
                    </a:lnTo>
                    <a:lnTo>
                      <a:pt x="19"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283" name="Freeform 541">
                <a:extLst>
                  <a:ext uri="{FF2B5EF4-FFF2-40B4-BE49-F238E27FC236}">
                    <a16:creationId xmlns:a16="http://schemas.microsoft.com/office/drawing/2014/main" id="{981ECD0B-5000-4918-A144-C5CE43BB9354}"/>
                  </a:ext>
                </a:extLst>
              </p:cNvPr>
              <p:cNvSpPr>
                <a:spLocks/>
              </p:cNvSpPr>
              <p:nvPr/>
            </p:nvSpPr>
            <p:spPr bwMode="auto">
              <a:xfrm>
                <a:off x="4818" y="1588"/>
                <a:ext cx="4" cy="6"/>
              </a:xfrm>
              <a:custGeom>
                <a:avLst/>
                <a:gdLst>
                  <a:gd name="T0" fmla="*/ 4 w 20"/>
                  <a:gd name="T1" fmla="*/ 4 h 31"/>
                  <a:gd name="T2" fmla="*/ 4 w 20"/>
                  <a:gd name="T3" fmla="*/ 3 h 31"/>
                  <a:gd name="T4" fmla="*/ 4 w 20"/>
                  <a:gd name="T5" fmla="*/ 2 h 31"/>
                  <a:gd name="T6" fmla="*/ 4 w 20"/>
                  <a:gd name="T7" fmla="*/ 1 h 31"/>
                  <a:gd name="T8" fmla="*/ 3 w 20"/>
                  <a:gd name="T9" fmla="*/ 1 h 31"/>
                  <a:gd name="T10" fmla="*/ 2 w 20"/>
                  <a:gd name="T11" fmla="*/ 0 h 31"/>
                  <a:gd name="T12" fmla="*/ 2 w 20"/>
                  <a:gd name="T13" fmla="*/ 1 h 31"/>
                  <a:gd name="T14" fmla="*/ 1 w 20"/>
                  <a:gd name="T15" fmla="*/ 1 h 31"/>
                  <a:gd name="T16" fmla="*/ 0 w 20"/>
                  <a:gd name="T17" fmla="*/ 1 h 31"/>
                  <a:gd name="T18" fmla="*/ 0 w 20"/>
                  <a:gd name="T19" fmla="*/ 2 h 31"/>
                  <a:gd name="T20" fmla="*/ 0 w 20"/>
                  <a:gd name="T21" fmla="*/ 3 h 31"/>
                  <a:gd name="T22" fmla="*/ 0 w 20"/>
                  <a:gd name="T23" fmla="*/ 4 h 31"/>
                  <a:gd name="T24" fmla="*/ 0 w 20"/>
                  <a:gd name="T25" fmla="*/ 5 h 31"/>
                  <a:gd name="T26" fmla="*/ 1 w 20"/>
                  <a:gd name="T27" fmla="*/ 6 h 31"/>
                  <a:gd name="T28" fmla="*/ 2 w 20"/>
                  <a:gd name="T29" fmla="*/ 6 h 31"/>
                  <a:gd name="T30" fmla="*/ 3 w 20"/>
                  <a:gd name="T31" fmla="*/ 5 h 31"/>
                  <a:gd name="T32" fmla="*/ 3 w 20"/>
                  <a:gd name="T33" fmla="*/ 4 h 31"/>
                  <a:gd name="T34" fmla="*/ 4 w 20"/>
                  <a:gd name="T35" fmla="*/ 4 h 3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1"/>
                  <a:gd name="T56" fmla="*/ 20 w 20"/>
                  <a:gd name="T57" fmla="*/ 31 h 3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1">
                    <a:moveTo>
                      <a:pt x="19" y="22"/>
                    </a:moveTo>
                    <a:lnTo>
                      <a:pt x="19" y="16"/>
                    </a:lnTo>
                    <a:lnTo>
                      <a:pt x="19" y="12"/>
                    </a:lnTo>
                    <a:lnTo>
                      <a:pt x="20" y="6"/>
                    </a:lnTo>
                    <a:lnTo>
                      <a:pt x="16" y="6"/>
                    </a:lnTo>
                    <a:lnTo>
                      <a:pt x="11" y="0"/>
                    </a:lnTo>
                    <a:lnTo>
                      <a:pt x="11" y="6"/>
                    </a:lnTo>
                    <a:lnTo>
                      <a:pt x="6" y="5"/>
                    </a:lnTo>
                    <a:lnTo>
                      <a:pt x="1" y="5"/>
                    </a:lnTo>
                    <a:lnTo>
                      <a:pt x="1" y="9"/>
                    </a:lnTo>
                    <a:lnTo>
                      <a:pt x="0" y="15"/>
                    </a:lnTo>
                    <a:lnTo>
                      <a:pt x="0" y="19"/>
                    </a:lnTo>
                    <a:lnTo>
                      <a:pt x="0" y="25"/>
                    </a:lnTo>
                    <a:lnTo>
                      <a:pt x="3" y="30"/>
                    </a:lnTo>
                    <a:lnTo>
                      <a:pt x="8" y="31"/>
                    </a:lnTo>
                    <a:lnTo>
                      <a:pt x="13" y="26"/>
                    </a:lnTo>
                    <a:lnTo>
                      <a:pt x="13" y="21"/>
                    </a:lnTo>
                    <a:lnTo>
                      <a:pt x="19"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284" name="Freeform 542">
                <a:extLst>
                  <a:ext uri="{FF2B5EF4-FFF2-40B4-BE49-F238E27FC236}">
                    <a16:creationId xmlns:a16="http://schemas.microsoft.com/office/drawing/2014/main" id="{BE1A3481-E178-4FCF-BC97-5076A495A190}"/>
                  </a:ext>
                </a:extLst>
              </p:cNvPr>
              <p:cNvSpPr>
                <a:spLocks/>
              </p:cNvSpPr>
              <p:nvPr/>
            </p:nvSpPr>
            <p:spPr bwMode="auto">
              <a:xfrm>
                <a:off x="4825" y="1553"/>
                <a:ext cx="4" cy="5"/>
              </a:xfrm>
              <a:custGeom>
                <a:avLst/>
                <a:gdLst>
                  <a:gd name="T0" fmla="*/ 4 w 20"/>
                  <a:gd name="T1" fmla="*/ 4 h 26"/>
                  <a:gd name="T2" fmla="*/ 4 w 20"/>
                  <a:gd name="T3" fmla="*/ 3 h 26"/>
                  <a:gd name="T4" fmla="*/ 4 w 20"/>
                  <a:gd name="T5" fmla="*/ 2 h 26"/>
                  <a:gd name="T6" fmla="*/ 4 w 20"/>
                  <a:gd name="T7" fmla="*/ 1 h 26"/>
                  <a:gd name="T8" fmla="*/ 3 w 20"/>
                  <a:gd name="T9" fmla="*/ 0 h 26"/>
                  <a:gd name="T10" fmla="*/ 2 w 20"/>
                  <a:gd name="T11" fmla="*/ 0 h 26"/>
                  <a:gd name="T12" fmla="*/ 1 w 20"/>
                  <a:gd name="T13" fmla="*/ 0 h 26"/>
                  <a:gd name="T14" fmla="*/ 1 w 20"/>
                  <a:gd name="T15" fmla="*/ 1 h 26"/>
                  <a:gd name="T16" fmla="*/ 0 w 20"/>
                  <a:gd name="T17" fmla="*/ 1 h 26"/>
                  <a:gd name="T18" fmla="*/ 0 w 20"/>
                  <a:gd name="T19" fmla="*/ 2 h 26"/>
                  <a:gd name="T20" fmla="*/ 0 w 20"/>
                  <a:gd name="T21" fmla="*/ 3 h 26"/>
                  <a:gd name="T22" fmla="*/ 0 w 20"/>
                  <a:gd name="T23" fmla="*/ 4 h 26"/>
                  <a:gd name="T24" fmla="*/ 0 w 20"/>
                  <a:gd name="T25" fmla="*/ 5 h 26"/>
                  <a:gd name="T26" fmla="*/ 1 w 20"/>
                  <a:gd name="T27" fmla="*/ 5 h 26"/>
                  <a:gd name="T28" fmla="*/ 2 w 20"/>
                  <a:gd name="T29" fmla="*/ 5 h 26"/>
                  <a:gd name="T30" fmla="*/ 3 w 20"/>
                  <a:gd name="T31" fmla="*/ 5 h 26"/>
                  <a:gd name="T32" fmla="*/ 3 w 20"/>
                  <a:gd name="T33" fmla="*/ 4 h 26"/>
                  <a:gd name="T34" fmla="*/ 4 w 20"/>
                  <a:gd name="T35" fmla="*/ 4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6"/>
                  <a:gd name="T56" fmla="*/ 20 w 2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6">
                    <a:moveTo>
                      <a:pt x="19" y="21"/>
                    </a:moveTo>
                    <a:lnTo>
                      <a:pt x="19" y="15"/>
                    </a:lnTo>
                    <a:lnTo>
                      <a:pt x="20" y="11"/>
                    </a:lnTo>
                    <a:lnTo>
                      <a:pt x="20" y="5"/>
                    </a:lnTo>
                    <a:lnTo>
                      <a:pt x="16" y="1"/>
                    </a:lnTo>
                    <a:lnTo>
                      <a:pt x="11" y="0"/>
                    </a:lnTo>
                    <a:lnTo>
                      <a:pt x="7" y="0"/>
                    </a:lnTo>
                    <a:lnTo>
                      <a:pt x="7" y="4"/>
                    </a:lnTo>
                    <a:lnTo>
                      <a:pt x="1" y="4"/>
                    </a:lnTo>
                    <a:lnTo>
                      <a:pt x="1" y="9"/>
                    </a:lnTo>
                    <a:lnTo>
                      <a:pt x="1" y="14"/>
                    </a:lnTo>
                    <a:lnTo>
                      <a:pt x="0" y="19"/>
                    </a:lnTo>
                    <a:lnTo>
                      <a:pt x="0" y="25"/>
                    </a:lnTo>
                    <a:lnTo>
                      <a:pt x="4" y="25"/>
                    </a:lnTo>
                    <a:lnTo>
                      <a:pt x="9" y="25"/>
                    </a:lnTo>
                    <a:lnTo>
                      <a:pt x="13" y="26"/>
                    </a:lnTo>
                    <a:lnTo>
                      <a:pt x="15" y="20"/>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285" name="Freeform 543">
                <a:extLst>
                  <a:ext uri="{FF2B5EF4-FFF2-40B4-BE49-F238E27FC236}">
                    <a16:creationId xmlns:a16="http://schemas.microsoft.com/office/drawing/2014/main" id="{F1816D8E-ACB0-4412-88D8-C6AB445CFF0B}"/>
                  </a:ext>
                </a:extLst>
              </p:cNvPr>
              <p:cNvSpPr>
                <a:spLocks/>
              </p:cNvSpPr>
              <p:nvPr/>
            </p:nvSpPr>
            <p:spPr bwMode="auto">
              <a:xfrm>
                <a:off x="4825" y="1553"/>
                <a:ext cx="4" cy="5"/>
              </a:xfrm>
              <a:custGeom>
                <a:avLst/>
                <a:gdLst>
                  <a:gd name="T0" fmla="*/ 4 w 20"/>
                  <a:gd name="T1" fmla="*/ 4 h 26"/>
                  <a:gd name="T2" fmla="*/ 4 w 20"/>
                  <a:gd name="T3" fmla="*/ 3 h 26"/>
                  <a:gd name="T4" fmla="*/ 4 w 20"/>
                  <a:gd name="T5" fmla="*/ 2 h 26"/>
                  <a:gd name="T6" fmla="*/ 4 w 20"/>
                  <a:gd name="T7" fmla="*/ 1 h 26"/>
                  <a:gd name="T8" fmla="*/ 3 w 20"/>
                  <a:gd name="T9" fmla="*/ 0 h 26"/>
                  <a:gd name="T10" fmla="*/ 2 w 20"/>
                  <a:gd name="T11" fmla="*/ 0 h 26"/>
                  <a:gd name="T12" fmla="*/ 1 w 20"/>
                  <a:gd name="T13" fmla="*/ 0 h 26"/>
                  <a:gd name="T14" fmla="*/ 1 w 20"/>
                  <a:gd name="T15" fmla="*/ 1 h 26"/>
                  <a:gd name="T16" fmla="*/ 0 w 20"/>
                  <a:gd name="T17" fmla="*/ 1 h 26"/>
                  <a:gd name="T18" fmla="*/ 0 w 20"/>
                  <a:gd name="T19" fmla="*/ 2 h 26"/>
                  <a:gd name="T20" fmla="*/ 0 w 20"/>
                  <a:gd name="T21" fmla="*/ 3 h 26"/>
                  <a:gd name="T22" fmla="*/ 0 w 20"/>
                  <a:gd name="T23" fmla="*/ 4 h 26"/>
                  <a:gd name="T24" fmla="*/ 0 w 20"/>
                  <a:gd name="T25" fmla="*/ 5 h 26"/>
                  <a:gd name="T26" fmla="*/ 1 w 20"/>
                  <a:gd name="T27" fmla="*/ 5 h 26"/>
                  <a:gd name="T28" fmla="*/ 2 w 20"/>
                  <a:gd name="T29" fmla="*/ 5 h 26"/>
                  <a:gd name="T30" fmla="*/ 3 w 20"/>
                  <a:gd name="T31" fmla="*/ 5 h 26"/>
                  <a:gd name="T32" fmla="*/ 3 w 20"/>
                  <a:gd name="T33" fmla="*/ 4 h 26"/>
                  <a:gd name="T34" fmla="*/ 4 w 20"/>
                  <a:gd name="T35" fmla="*/ 4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6"/>
                  <a:gd name="T56" fmla="*/ 20 w 2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6">
                    <a:moveTo>
                      <a:pt x="19" y="21"/>
                    </a:moveTo>
                    <a:lnTo>
                      <a:pt x="19" y="15"/>
                    </a:lnTo>
                    <a:lnTo>
                      <a:pt x="20" y="11"/>
                    </a:lnTo>
                    <a:lnTo>
                      <a:pt x="20" y="5"/>
                    </a:lnTo>
                    <a:lnTo>
                      <a:pt x="16" y="1"/>
                    </a:lnTo>
                    <a:lnTo>
                      <a:pt x="11" y="0"/>
                    </a:lnTo>
                    <a:lnTo>
                      <a:pt x="7" y="0"/>
                    </a:lnTo>
                    <a:lnTo>
                      <a:pt x="7" y="4"/>
                    </a:lnTo>
                    <a:lnTo>
                      <a:pt x="1" y="4"/>
                    </a:lnTo>
                    <a:lnTo>
                      <a:pt x="1" y="9"/>
                    </a:lnTo>
                    <a:lnTo>
                      <a:pt x="1" y="14"/>
                    </a:lnTo>
                    <a:lnTo>
                      <a:pt x="0" y="19"/>
                    </a:lnTo>
                    <a:lnTo>
                      <a:pt x="0" y="25"/>
                    </a:lnTo>
                    <a:lnTo>
                      <a:pt x="4" y="25"/>
                    </a:lnTo>
                    <a:lnTo>
                      <a:pt x="9" y="25"/>
                    </a:lnTo>
                    <a:lnTo>
                      <a:pt x="13" y="26"/>
                    </a:lnTo>
                    <a:lnTo>
                      <a:pt x="15" y="20"/>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286" name="Freeform 544">
                <a:extLst>
                  <a:ext uri="{FF2B5EF4-FFF2-40B4-BE49-F238E27FC236}">
                    <a16:creationId xmlns:a16="http://schemas.microsoft.com/office/drawing/2014/main" id="{F51BF9CA-7E4B-46FA-840D-D2AFCE40FD20}"/>
                  </a:ext>
                </a:extLst>
              </p:cNvPr>
              <p:cNvSpPr>
                <a:spLocks/>
              </p:cNvSpPr>
              <p:nvPr/>
            </p:nvSpPr>
            <p:spPr bwMode="auto">
              <a:xfrm>
                <a:off x="4799" y="1477"/>
                <a:ext cx="13" cy="19"/>
              </a:xfrm>
              <a:custGeom>
                <a:avLst/>
                <a:gdLst>
                  <a:gd name="T0" fmla="*/ 13 w 67"/>
                  <a:gd name="T1" fmla="*/ 10 h 93"/>
                  <a:gd name="T2" fmla="*/ 13 w 67"/>
                  <a:gd name="T3" fmla="*/ 8 h 93"/>
                  <a:gd name="T4" fmla="*/ 13 w 67"/>
                  <a:gd name="T5" fmla="*/ 7 h 93"/>
                  <a:gd name="T6" fmla="*/ 12 w 67"/>
                  <a:gd name="T7" fmla="*/ 5 h 93"/>
                  <a:gd name="T8" fmla="*/ 12 w 67"/>
                  <a:gd name="T9" fmla="*/ 4 h 93"/>
                  <a:gd name="T10" fmla="*/ 12 w 67"/>
                  <a:gd name="T11" fmla="*/ 3 h 93"/>
                  <a:gd name="T12" fmla="*/ 11 w 67"/>
                  <a:gd name="T13" fmla="*/ 2 h 93"/>
                  <a:gd name="T14" fmla="*/ 10 w 67"/>
                  <a:gd name="T15" fmla="*/ 1 h 93"/>
                  <a:gd name="T16" fmla="*/ 9 w 67"/>
                  <a:gd name="T17" fmla="*/ 1 h 93"/>
                  <a:gd name="T18" fmla="*/ 8 w 67"/>
                  <a:gd name="T19" fmla="*/ 0 h 93"/>
                  <a:gd name="T20" fmla="*/ 7 w 67"/>
                  <a:gd name="T21" fmla="*/ 0 h 93"/>
                  <a:gd name="T22" fmla="*/ 6 w 67"/>
                  <a:gd name="T23" fmla="*/ 0 h 93"/>
                  <a:gd name="T24" fmla="*/ 5 w 67"/>
                  <a:gd name="T25" fmla="*/ 0 h 93"/>
                  <a:gd name="T26" fmla="*/ 4 w 67"/>
                  <a:gd name="T27" fmla="*/ 1 h 93"/>
                  <a:gd name="T28" fmla="*/ 3 w 67"/>
                  <a:gd name="T29" fmla="*/ 2 h 93"/>
                  <a:gd name="T30" fmla="*/ 2 w 67"/>
                  <a:gd name="T31" fmla="*/ 3 h 93"/>
                  <a:gd name="T32" fmla="*/ 1 w 67"/>
                  <a:gd name="T33" fmla="*/ 4 h 93"/>
                  <a:gd name="T34" fmla="*/ 1 w 67"/>
                  <a:gd name="T35" fmla="*/ 5 h 93"/>
                  <a:gd name="T36" fmla="*/ 1 w 67"/>
                  <a:gd name="T37" fmla="*/ 6 h 93"/>
                  <a:gd name="T38" fmla="*/ 0 w 67"/>
                  <a:gd name="T39" fmla="*/ 8 h 93"/>
                  <a:gd name="T40" fmla="*/ 0 w 67"/>
                  <a:gd name="T41" fmla="*/ 9 h 93"/>
                  <a:gd name="T42" fmla="*/ 1 w 67"/>
                  <a:gd name="T43" fmla="*/ 11 h 93"/>
                  <a:gd name="T44" fmla="*/ 1 w 67"/>
                  <a:gd name="T45" fmla="*/ 12 h 93"/>
                  <a:gd name="T46" fmla="*/ 0 w 67"/>
                  <a:gd name="T47" fmla="*/ 14 h 93"/>
                  <a:gd name="T48" fmla="*/ 1 w 67"/>
                  <a:gd name="T49" fmla="*/ 15 h 93"/>
                  <a:gd name="T50" fmla="*/ 2 w 67"/>
                  <a:gd name="T51" fmla="*/ 16 h 93"/>
                  <a:gd name="T52" fmla="*/ 3 w 67"/>
                  <a:gd name="T53" fmla="*/ 17 h 93"/>
                  <a:gd name="T54" fmla="*/ 4 w 67"/>
                  <a:gd name="T55" fmla="*/ 17 h 93"/>
                  <a:gd name="T56" fmla="*/ 5 w 67"/>
                  <a:gd name="T57" fmla="*/ 19 h 93"/>
                  <a:gd name="T58" fmla="*/ 5 w 67"/>
                  <a:gd name="T59" fmla="*/ 19 h 93"/>
                  <a:gd name="T60" fmla="*/ 6 w 67"/>
                  <a:gd name="T61" fmla="*/ 19 h 93"/>
                  <a:gd name="T62" fmla="*/ 8 w 67"/>
                  <a:gd name="T63" fmla="*/ 19 h 93"/>
                  <a:gd name="T64" fmla="*/ 8 w 67"/>
                  <a:gd name="T65" fmla="*/ 19 h 93"/>
                  <a:gd name="T66" fmla="*/ 9 w 67"/>
                  <a:gd name="T67" fmla="*/ 18 h 93"/>
                  <a:gd name="T68" fmla="*/ 10 w 67"/>
                  <a:gd name="T69" fmla="*/ 17 h 93"/>
                  <a:gd name="T70" fmla="*/ 11 w 67"/>
                  <a:gd name="T71" fmla="*/ 16 h 93"/>
                  <a:gd name="T72" fmla="*/ 11 w 67"/>
                  <a:gd name="T73" fmla="*/ 15 h 93"/>
                  <a:gd name="T74" fmla="*/ 13 w 67"/>
                  <a:gd name="T75" fmla="*/ 14 h 93"/>
                  <a:gd name="T76" fmla="*/ 13 w 67"/>
                  <a:gd name="T77" fmla="*/ 13 h 93"/>
                  <a:gd name="T78" fmla="*/ 13 w 67"/>
                  <a:gd name="T79" fmla="*/ 11 h 93"/>
                  <a:gd name="T80" fmla="*/ 13 w 67"/>
                  <a:gd name="T81" fmla="*/ 10 h 9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93"/>
                  <a:gd name="T125" fmla="*/ 67 w 67"/>
                  <a:gd name="T126" fmla="*/ 93 h 9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93">
                    <a:moveTo>
                      <a:pt x="66" y="49"/>
                    </a:moveTo>
                    <a:lnTo>
                      <a:pt x="67" y="39"/>
                    </a:lnTo>
                    <a:lnTo>
                      <a:pt x="67" y="34"/>
                    </a:lnTo>
                    <a:lnTo>
                      <a:pt x="63" y="24"/>
                    </a:lnTo>
                    <a:lnTo>
                      <a:pt x="63" y="18"/>
                    </a:lnTo>
                    <a:lnTo>
                      <a:pt x="60" y="14"/>
                    </a:lnTo>
                    <a:lnTo>
                      <a:pt x="55" y="8"/>
                    </a:lnTo>
                    <a:lnTo>
                      <a:pt x="51" y="7"/>
                    </a:lnTo>
                    <a:lnTo>
                      <a:pt x="46" y="3"/>
                    </a:lnTo>
                    <a:lnTo>
                      <a:pt x="42" y="1"/>
                    </a:lnTo>
                    <a:lnTo>
                      <a:pt x="37" y="1"/>
                    </a:lnTo>
                    <a:lnTo>
                      <a:pt x="32" y="1"/>
                    </a:lnTo>
                    <a:lnTo>
                      <a:pt x="27" y="0"/>
                    </a:lnTo>
                    <a:lnTo>
                      <a:pt x="23" y="5"/>
                    </a:lnTo>
                    <a:lnTo>
                      <a:pt x="17" y="9"/>
                    </a:lnTo>
                    <a:lnTo>
                      <a:pt x="11" y="14"/>
                    </a:lnTo>
                    <a:lnTo>
                      <a:pt x="7" y="19"/>
                    </a:lnTo>
                    <a:lnTo>
                      <a:pt x="7" y="24"/>
                    </a:lnTo>
                    <a:lnTo>
                      <a:pt x="6" y="29"/>
                    </a:lnTo>
                    <a:lnTo>
                      <a:pt x="0" y="39"/>
                    </a:lnTo>
                    <a:lnTo>
                      <a:pt x="0" y="43"/>
                    </a:lnTo>
                    <a:lnTo>
                      <a:pt x="3" y="54"/>
                    </a:lnTo>
                    <a:lnTo>
                      <a:pt x="3" y="59"/>
                    </a:lnTo>
                    <a:lnTo>
                      <a:pt x="2" y="69"/>
                    </a:lnTo>
                    <a:lnTo>
                      <a:pt x="7" y="75"/>
                    </a:lnTo>
                    <a:lnTo>
                      <a:pt x="10" y="79"/>
                    </a:lnTo>
                    <a:lnTo>
                      <a:pt x="15" y="85"/>
                    </a:lnTo>
                    <a:lnTo>
                      <a:pt x="19" y="85"/>
                    </a:lnTo>
                    <a:lnTo>
                      <a:pt x="24" y="91"/>
                    </a:lnTo>
                    <a:lnTo>
                      <a:pt x="28" y="92"/>
                    </a:lnTo>
                    <a:lnTo>
                      <a:pt x="33" y="92"/>
                    </a:lnTo>
                    <a:lnTo>
                      <a:pt x="39" y="92"/>
                    </a:lnTo>
                    <a:lnTo>
                      <a:pt x="43" y="93"/>
                    </a:lnTo>
                    <a:lnTo>
                      <a:pt x="48" y="88"/>
                    </a:lnTo>
                    <a:lnTo>
                      <a:pt x="53" y="84"/>
                    </a:lnTo>
                    <a:lnTo>
                      <a:pt x="59" y="78"/>
                    </a:lnTo>
                    <a:lnTo>
                      <a:pt x="59" y="74"/>
                    </a:lnTo>
                    <a:lnTo>
                      <a:pt x="65" y="69"/>
                    </a:lnTo>
                    <a:lnTo>
                      <a:pt x="65" y="64"/>
                    </a:lnTo>
                    <a:lnTo>
                      <a:pt x="66" y="54"/>
                    </a:lnTo>
                    <a:lnTo>
                      <a:pt x="66" y="49"/>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287" name="Freeform 545">
                <a:extLst>
                  <a:ext uri="{FF2B5EF4-FFF2-40B4-BE49-F238E27FC236}">
                    <a16:creationId xmlns:a16="http://schemas.microsoft.com/office/drawing/2014/main" id="{32C49041-6D1A-46D3-9479-E6FCDB66C13B}"/>
                  </a:ext>
                </a:extLst>
              </p:cNvPr>
              <p:cNvSpPr>
                <a:spLocks/>
              </p:cNvSpPr>
              <p:nvPr/>
            </p:nvSpPr>
            <p:spPr bwMode="auto">
              <a:xfrm>
                <a:off x="4799" y="1477"/>
                <a:ext cx="13" cy="19"/>
              </a:xfrm>
              <a:custGeom>
                <a:avLst/>
                <a:gdLst>
                  <a:gd name="T0" fmla="*/ 13 w 67"/>
                  <a:gd name="T1" fmla="*/ 10 h 93"/>
                  <a:gd name="T2" fmla="*/ 13 w 67"/>
                  <a:gd name="T3" fmla="*/ 8 h 93"/>
                  <a:gd name="T4" fmla="*/ 13 w 67"/>
                  <a:gd name="T5" fmla="*/ 7 h 93"/>
                  <a:gd name="T6" fmla="*/ 12 w 67"/>
                  <a:gd name="T7" fmla="*/ 5 h 93"/>
                  <a:gd name="T8" fmla="*/ 12 w 67"/>
                  <a:gd name="T9" fmla="*/ 4 h 93"/>
                  <a:gd name="T10" fmla="*/ 12 w 67"/>
                  <a:gd name="T11" fmla="*/ 3 h 93"/>
                  <a:gd name="T12" fmla="*/ 11 w 67"/>
                  <a:gd name="T13" fmla="*/ 2 h 93"/>
                  <a:gd name="T14" fmla="*/ 10 w 67"/>
                  <a:gd name="T15" fmla="*/ 1 h 93"/>
                  <a:gd name="T16" fmla="*/ 9 w 67"/>
                  <a:gd name="T17" fmla="*/ 1 h 93"/>
                  <a:gd name="T18" fmla="*/ 8 w 67"/>
                  <a:gd name="T19" fmla="*/ 0 h 93"/>
                  <a:gd name="T20" fmla="*/ 7 w 67"/>
                  <a:gd name="T21" fmla="*/ 0 h 93"/>
                  <a:gd name="T22" fmla="*/ 6 w 67"/>
                  <a:gd name="T23" fmla="*/ 0 h 93"/>
                  <a:gd name="T24" fmla="*/ 5 w 67"/>
                  <a:gd name="T25" fmla="*/ 0 h 93"/>
                  <a:gd name="T26" fmla="*/ 4 w 67"/>
                  <a:gd name="T27" fmla="*/ 1 h 93"/>
                  <a:gd name="T28" fmla="*/ 3 w 67"/>
                  <a:gd name="T29" fmla="*/ 2 h 93"/>
                  <a:gd name="T30" fmla="*/ 2 w 67"/>
                  <a:gd name="T31" fmla="*/ 3 h 93"/>
                  <a:gd name="T32" fmla="*/ 1 w 67"/>
                  <a:gd name="T33" fmla="*/ 4 h 93"/>
                  <a:gd name="T34" fmla="*/ 1 w 67"/>
                  <a:gd name="T35" fmla="*/ 5 h 93"/>
                  <a:gd name="T36" fmla="*/ 1 w 67"/>
                  <a:gd name="T37" fmla="*/ 6 h 93"/>
                  <a:gd name="T38" fmla="*/ 0 w 67"/>
                  <a:gd name="T39" fmla="*/ 8 h 93"/>
                  <a:gd name="T40" fmla="*/ 0 w 67"/>
                  <a:gd name="T41" fmla="*/ 9 h 93"/>
                  <a:gd name="T42" fmla="*/ 1 w 67"/>
                  <a:gd name="T43" fmla="*/ 11 h 93"/>
                  <a:gd name="T44" fmla="*/ 1 w 67"/>
                  <a:gd name="T45" fmla="*/ 12 h 93"/>
                  <a:gd name="T46" fmla="*/ 0 w 67"/>
                  <a:gd name="T47" fmla="*/ 14 h 93"/>
                  <a:gd name="T48" fmla="*/ 1 w 67"/>
                  <a:gd name="T49" fmla="*/ 15 h 93"/>
                  <a:gd name="T50" fmla="*/ 2 w 67"/>
                  <a:gd name="T51" fmla="*/ 16 h 93"/>
                  <a:gd name="T52" fmla="*/ 3 w 67"/>
                  <a:gd name="T53" fmla="*/ 17 h 93"/>
                  <a:gd name="T54" fmla="*/ 4 w 67"/>
                  <a:gd name="T55" fmla="*/ 17 h 93"/>
                  <a:gd name="T56" fmla="*/ 5 w 67"/>
                  <a:gd name="T57" fmla="*/ 19 h 93"/>
                  <a:gd name="T58" fmla="*/ 5 w 67"/>
                  <a:gd name="T59" fmla="*/ 19 h 93"/>
                  <a:gd name="T60" fmla="*/ 6 w 67"/>
                  <a:gd name="T61" fmla="*/ 19 h 93"/>
                  <a:gd name="T62" fmla="*/ 8 w 67"/>
                  <a:gd name="T63" fmla="*/ 19 h 93"/>
                  <a:gd name="T64" fmla="*/ 8 w 67"/>
                  <a:gd name="T65" fmla="*/ 19 h 93"/>
                  <a:gd name="T66" fmla="*/ 9 w 67"/>
                  <a:gd name="T67" fmla="*/ 18 h 93"/>
                  <a:gd name="T68" fmla="*/ 10 w 67"/>
                  <a:gd name="T69" fmla="*/ 17 h 93"/>
                  <a:gd name="T70" fmla="*/ 11 w 67"/>
                  <a:gd name="T71" fmla="*/ 16 h 93"/>
                  <a:gd name="T72" fmla="*/ 11 w 67"/>
                  <a:gd name="T73" fmla="*/ 15 h 93"/>
                  <a:gd name="T74" fmla="*/ 13 w 67"/>
                  <a:gd name="T75" fmla="*/ 14 h 93"/>
                  <a:gd name="T76" fmla="*/ 13 w 67"/>
                  <a:gd name="T77" fmla="*/ 13 h 93"/>
                  <a:gd name="T78" fmla="*/ 13 w 67"/>
                  <a:gd name="T79" fmla="*/ 11 h 93"/>
                  <a:gd name="T80" fmla="*/ 13 w 67"/>
                  <a:gd name="T81" fmla="*/ 10 h 9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93"/>
                  <a:gd name="T125" fmla="*/ 67 w 67"/>
                  <a:gd name="T126" fmla="*/ 93 h 9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93">
                    <a:moveTo>
                      <a:pt x="66" y="49"/>
                    </a:moveTo>
                    <a:lnTo>
                      <a:pt x="67" y="39"/>
                    </a:lnTo>
                    <a:lnTo>
                      <a:pt x="67" y="34"/>
                    </a:lnTo>
                    <a:lnTo>
                      <a:pt x="63" y="24"/>
                    </a:lnTo>
                    <a:lnTo>
                      <a:pt x="63" y="18"/>
                    </a:lnTo>
                    <a:lnTo>
                      <a:pt x="60" y="14"/>
                    </a:lnTo>
                    <a:lnTo>
                      <a:pt x="55" y="8"/>
                    </a:lnTo>
                    <a:lnTo>
                      <a:pt x="51" y="7"/>
                    </a:lnTo>
                    <a:lnTo>
                      <a:pt x="46" y="3"/>
                    </a:lnTo>
                    <a:lnTo>
                      <a:pt x="42" y="1"/>
                    </a:lnTo>
                    <a:lnTo>
                      <a:pt x="37" y="1"/>
                    </a:lnTo>
                    <a:lnTo>
                      <a:pt x="32" y="1"/>
                    </a:lnTo>
                    <a:lnTo>
                      <a:pt x="27" y="0"/>
                    </a:lnTo>
                    <a:lnTo>
                      <a:pt x="23" y="5"/>
                    </a:lnTo>
                    <a:lnTo>
                      <a:pt x="17" y="9"/>
                    </a:lnTo>
                    <a:lnTo>
                      <a:pt x="11" y="14"/>
                    </a:lnTo>
                    <a:lnTo>
                      <a:pt x="7" y="19"/>
                    </a:lnTo>
                    <a:lnTo>
                      <a:pt x="7" y="24"/>
                    </a:lnTo>
                    <a:lnTo>
                      <a:pt x="6" y="29"/>
                    </a:lnTo>
                    <a:lnTo>
                      <a:pt x="0" y="39"/>
                    </a:lnTo>
                    <a:lnTo>
                      <a:pt x="0" y="43"/>
                    </a:lnTo>
                    <a:lnTo>
                      <a:pt x="3" y="54"/>
                    </a:lnTo>
                    <a:lnTo>
                      <a:pt x="3" y="59"/>
                    </a:lnTo>
                    <a:lnTo>
                      <a:pt x="2" y="69"/>
                    </a:lnTo>
                    <a:lnTo>
                      <a:pt x="7" y="75"/>
                    </a:lnTo>
                    <a:lnTo>
                      <a:pt x="10" y="79"/>
                    </a:lnTo>
                    <a:lnTo>
                      <a:pt x="15" y="85"/>
                    </a:lnTo>
                    <a:lnTo>
                      <a:pt x="19" y="85"/>
                    </a:lnTo>
                    <a:lnTo>
                      <a:pt x="24" y="91"/>
                    </a:lnTo>
                    <a:lnTo>
                      <a:pt x="28" y="92"/>
                    </a:lnTo>
                    <a:lnTo>
                      <a:pt x="33" y="92"/>
                    </a:lnTo>
                    <a:lnTo>
                      <a:pt x="39" y="92"/>
                    </a:lnTo>
                    <a:lnTo>
                      <a:pt x="43" y="93"/>
                    </a:lnTo>
                    <a:lnTo>
                      <a:pt x="48" y="88"/>
                    </a:lnTo>
                    <a:lnTo>
                      <a:pt x="53" y="84"/>
                    </a:lnTo>
                    <a:lnTo>
                      <a:pt x="59" y="78"/>
                    </a:lnTo>
                    <a:lnTo>
                      <a:pt x="59" y="74"/>
                    </a:lnTo>
                    <a:lnTo>
                      <a:pt x="65" y="69"/>
                    </a:lnTo>
                    <a:lnTo>
                      <a:pt x="65" y="64"/>
                    </a:lnTo>
                    <a:lnTo>
                      <a:pt x="66" y="54"/>
                    </a:lnTo>
                    <a:lnTo>
                      <a:pt x="66" y="49"/>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288" name="Freeform 546">
                <a:extLst>
                  <a:ext uri="{FF2B5EF4-FFF2-40B4-BE49-F238E27FC236}">
                    <a16:creationId xmlns:a16="http://schemas.microsoft.com/office/drawing/2014/main" id="{633EB83B-DE81-4044-8D8D-71B034653753}"/>
                  </a:ext>
                </a:extLst>
              </p:cNvPr>
              <p:cNvSpPr>
                <a:spLocks/>
              </p:cNvSpPr>
              <p:nvPr/>
            </p:nvSpPr>
            <p:spPr bwMode="auto">
              <a:xfrm>
                <a:off x="4805" y="1439"/>
                <a:ext cx="4" cy="5"/>
              </a:xfrm>
              <a:custGeom>
                <a:avLst/>
                <a:gdLst>
                  <a:gd name="T0" fmla="*/ 4 w 22"/>
                  <a:gd name="T1" fmla="*/ 3 h 26"/>
                  <a:gd name="T2" fmla="*/ 4 w 22"/>
                  <a:gd name="T3" fmla="*/ 2 h 26"/>
                  <a:gd name="T4" fmla="*/ 4 w 22"/>
                  <a:gd name="T5" fmla="*/ 1 h 26"/>
                  <a:gd name="T6" fmla="*/ 4 w 22"/>
                  <a:gd name="T7" fmla="*/ 0 h 26"/>
                  <a:gd name="T8" fmla="*/ 3 w 22"/>
                  <a:gd name="T9" fmla="*/ 0 h 26"/>
                  <a:gd name="T10" fmla="*/ 2 w 22"/>
                  <a:gd name="T11" fmla="*/ 0 h 26"/>
                  <a:gd name="T12" fmla="*/ 1 w 22"/>
                  <a:gd name="T13" fmla="*/ 0 h 26"/>
                  <a:gd name="T14" fmla="*/ 1 w 22"/>
                  <a:gd name="T15" fmla="*/ 1 h 26"/>
                  <a:gd name="T16" fmla="*/ 1 w 22"/>
                  <a:gd name="T17" fmla="*/ 1 h 26"/>
                  <a:gd name="T18" fmla="*/ 0 w 22"/>
                  <a:gd name="T19" fmla="*/ 2 h 26"/>
                  <a:gd name="T20" fmla="*/ 0 w 22"/>
                  <a:gd name="T21" fmla="*/ 3 h 26"/>
                  <a:gd name="T22" fmla="*/ 0 w 22"/>
                  <a:gd name="T23" fmla="*/ 4 h 26"/>
                  <a:gd name="T24" fmla="*/ 0 w 22"/>
                  <a:gd name="T25" fmla="*/ 5 h 26"/>
                  <a:gd name="T26" fmla="*/ 1 w 22"/>
                  <a:gd name="T27" fmla="*/ 5 h 26"/>
                  <a:gd name="T28" fmla="*/ 2 w 22"/>
                  <a:gd name="T29" fmla="*/ 5 h 26"/>
                  <a:gd name="T30" fmla="*/ 3 w 22"/>
                  <a:gd name="T31" fmla="*/ 5 h 26"/>
                  <a:gd name="T32" fmla="*/ 3 w 22"/>
                  <a:gd name="T33" fmla="*/ 4 h 26"/>
                  <a:gd name="T34" fmla="*/ 4 w 22"/>
                  <a:gd name="T35" fmla="*/ 4 h 26"/>
                  <a:gd name="T36" fmla="*/ 4 w 22"/>
                  <a:gd name="T37" fmla="*/ 3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2"/>
                  <a:gd name="T58" fmla="*/ 0 h 26"/>
                  <a:gd name="T59" fmla="*/ 22 w 22"/>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2" h="26">
                    <a:moveTo>
                      <a:pt x="21" y="17"/>
                    </a:moveTo>
                    <a:lnTo>
                      <a:pt x="21" y="12"/>
                    </a:lnTo>
                    <a:lnTo>
                      <a:pt x="21" y="7"/>
                    </a:lnTo>
                    <a:lnTo>
                      <a:pt x="22" y="1"/>
                    </a:lnTo>
                    <a:lnTo>
                      <a:pt x="17" y="1"/>
                    </a:lnTo>
                    <a:lnTo>
                      <a:pt x="12" y="1"/>
                    </a:lnTo>
                    <a:lnTo>
                      <a:pt x="7" y="0"/>
                    </a:lnTo>
                    <a:lnTo>
                      <a:pt x="7" y="6"/>
                    </a:lnTo>
                    <a:lnTo>
                      <a:pt x="3" y="5"/>
                    </a:lnTo>
                    <a:lnTo>
                      <a:pt x="1" y="10"/>
                    </a:lnTo>
                    <a:lnTo>
                      <a:pt x="1" y="15"/>
                    </a:lnTo>
                    <a:lnTo>
                      <a:pt x="0" y="21"/>
                    </a:lnTo>
                    <a:lnTo>
                      <a:pt x="0" y="25"/>
                    </a:lnTo>
                    <a:lnTo>
                      <a:pt x="5" y="25"/>
                    </a:lnTo>
                    <a:lnTo>
                      <a:pt x="9" y="26"/>
                    </a:lnTo>
                    <a:lnTo>
                      <a:pt x="15" y="26"/>
                    </a:lnTo>
                    <a:lnTo>
                      <a:pt x="15" y="22"/>
                    </a:lnTo>
                    <a:lnTo>
                      <a:pt x="20" y="22"/>
                    </a:lnTo>
                    <a:lnTo>
                      <a:pt x="21"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289" name="Freeform 547">
                <a:extLst>
                  <a:ext uri="{FF2B5EF4-FFF2-40B4-BE49-F238E27FC236}">
                    <a16:creationId xmlns:a16="http://schemas.microsoft.com/office/drawing/2014/main" id="{20AB6264-2E6A-4810-992B-B8EF4C491644}"/>
                  </a:ext>
                </a:extLst>
              </p:cNvPr>
              <p:cNvSpPr>
                <a:spLocks/>
              </p:cNvSpPr>
              <p:nvPr/>
            </p:nvSpPr>
            <p:spPr bwMode="auto">
              <a:xfrm>
                <a:off x="4805" y="1439"/>
                <a:ext cx="4" cy="5"/>
              </a:xfrm>
              <a:custGeom>
                <a:avLst/>
                <a:gdLst>
                  <a:gd name="T0" fmla="*/ 4 w 22"/>
                  <a:gd name="T1" fmla="*/ 3 h 26"/>
                  <a:gd name="T2" fmla="*/ 4 w 22"/>
                  <a:gd name="T3" fmla="*/ 2 h 26"/>
                  <a:gd name="T4" fmla="*/ 4 w 22"/>
                  <a:gd name="T5" fmla="*/ 1 h 26"/>
                  <a:gd name="T6" fmla="*/ 4 w 22"/>
                  <a:gd name="T7" fmla="*/ 0 h 26"/>
                  <a:gd name="T8" fmla="*/ 3 w 22"/>
                  <a:gd name="T9" fmla="*/ 0 h 26"/>
                  <a:gd name="T10" fmla="*/ 2 w 22"/>
                  <a:gd name="T11" fmla="*/ 0 h 26"/>
                  <a:gd name="T12" fmla="*/ 1 w 22"/>
                  <a:gd name="T13" fmla="*/ 0 h 26"/>
                  <a:gd name="T14" fmla="*/ 1 w 22"/>
                  <a:gd name="T15" fmla="*/ 1 h 26"/>
                  <a:gd name="T16" fmla="*/ 1 w 22"/>
                  <a:gd name="T17" fmla="*/ 1 h 26"/>
                  <a:gd name="T18" fmla="*/ 0 w 22"/>
                  <a:gd name="T19" fmla="*/ 2 h 26"/>
                  <a:gd name="T20" fmla="*/ 0 w 22"/>
                  <a:gd name="T21" fmla="*/ 3 h 26"/>
                  <a:gd name="T22" fmla="*/ 0 w 22"/>
                  <a:gd name="T23" fmla="*/ 4 h 26"/>
                  <a:gd name="T24" fmla="*/ 0 w 22"/>
                  <a:gd name="T25" fmla="*/ 5 h 26"/>
                  <a:gd name="T26" fmla="*/ 1 w 22"/>
                  <a:gd name="T27" fmla="*/ 5 h 26"/>
                  <a:gd name="T28" fmla="*/ 2 w 22"/>
                  <a:gd name="T29" fmla="*/ 5 h 26"/>
                  <a:gd name="T30" fmla="*/ 3 w 22"/>
                  <a:gd name="T31" fmla="*/ 5 h 26"/>
                  <a:gd name="T32" fmla="*/ 3 w 22"/>
                  <a:gd name="T33" fmla="*/ 4 h 26"/>
                  <a:gd name="T34" fmla="*/ 4 w 22"/>
                  <a:gd name="T35" fmla="*/ 4 h 26"/>
                  <a:gd name="T36" fmla="*/ 4 w 22"/>
                  <a:gd name="T37" fmla="*/ 3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2"/>
                  <a:gd name="T58" fmla="*/ 0 h 26"/>
                  <a:gd name="T59" fmla="*/ 22 w 22"/>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2" h="26">
                    <a:moveTo>
                      <a:pt x="21" y="17"/>
                    </a:moveTo>
                    <a:lnTo>
                      <a:pt x="21" y="12"/>
                    </a:lnTo>
                    <a:lnTo>
                      <a:pt x="21" y="7"/>
                    </a:lnTo>
                    <a:lnTo>
                      <a:pt x="22" y="1"/>
                    </a:lnTo>
                    <a:lnTo>
                      <a:pt x="17" y="1"/>
                    </a:lnTo>
                    <a:lnTo>
                      <a:pt x="12" y="1"/>
                    </a:lnTo>
                    <a:lnTo>
                      <a:pt x="7" y="0"/>
                    </a:lnTo>
                    <a:lnTo>
                      <a:pt x="7" y="6"/>
                    </a:lnTo>
                    <a:lnTo>
                      <a:pt x="3" y="5"/>
                    </a:lnTo>
                    <a:lnTo>
                      <a:pt x="1" y="10"/>
                    </a:lnTo>
                    <a:lnTo>
                      <a:pt x="1" y="15"/>
                    </a:lnTo>
                    <a:lnTo>
                      <a:pt x="0" y="21"/>
                    </a:lnTo>
                    <a:lnTo>
                      <a:pt x="0" y="25"/>
                    </a:lnTo>
                    <a:lnTo>
                      <a:pt x="5" y="25"/>
                    </a:lnTo>
                    <a:lnTo>
                      <a:pt x="9" y="26"/>
                    </a:lnTo>
                    <a:lnTo>
                      <a:pt x="15" y="26"/>
                    </a:lnTo>
                    <a:lnTo>
                      <a:pt x="15" y="22"/>
                    </a:lnTo>
                    <a:lnTo>
                      <a:pt x="20" y="22"/>
                    </a:lnTo>
                    <a:lnTo>
                      <a:pt x="21"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290" name="Freeform 548">
                <a:extLst>
                  <a:ext uri="{FF2B5EF4-FFF2-40B4-BE49-F238E27FC236}">
                    <a16:creationId xmlns:a16="http://schemas.microsoft.com/office/drawing/2014/main" id="{735FAD50-01D7-4F41-9938-BD11C02D9864}"/>
                  </a:ext>
                </a:extLst>
              </p:cNvPr>
              <p:cNvSpPr>
                <a:spLocks/>
              </p:cNvSpPr>
              <p:nvPr/>
            </p:nvSpPr>
            <p:spPr bwMode="auto">
              <a:xfrm>
                <a:off x="4830" y="1489"/>
                <a:ext cx="5" cy="5"/>
              </a:xfrm>
              <a:custGeom>
                <a:avLst/>
                <a:gdLst>
                  <a:gd name="T0" fmla="*/ 5 w 25"/>
                  <a:gd name="T1" fmla="*/ 3 h 29"/>
                  <a:gd name="T2" fmla="*/ 5 w 25"/>
                  <a:gd name="T3" fmla="*/ 3 h 29"/>
                  <a:gd name="T4" fmla="*/ 5 w 25"/>
                  <a:gd name="T5" fmla="*/ 2 h 29"/>
                  <a:gd name="T6" fmla="*/ 5 w 25"/>
                  <a:gd name="T7" fmla="*/ 1 h 29"/>
                  <a:gd name="T8" fmla="*/ 4 w 25"/>
                  <a:gd name="T9" fmla="*/ 1 h 29"/>
                  <a:gd name="T10" fmla="*/ 4 w 25"/>
                  <a:gd name="T11" fmla="*/ 0 h 29"/>
                  <a:gd name="T12" fmla="*/ 3 w 25"/>
                  <a:gd name="T13" fmla="*/ 0 h 29"/>
                  <a:gd name="T14" fmla="*/ 2 w 25"/>
                  <a:gd name="T15" fmla="*/ 0 h 29"/>
                  <a:gd name="T16" fmla="*/ 2 w 25"/>
                  <a:gd name="T17" fmla="*/ 1 h 29"/>
                  <a:gd name="T18" fmla="*/ 1 w 25"/>
                  <a:gd name="T19" fmla="*/ 1 h 29"/>
                  <a:gd name="T20" fmla="*/ 1 w 25"/>
                  <a:gd name="T21" fmla="*/ 2 h 29"/>
                  <a:gd name="T22" fmla="*/ 0 w 25"/>
                  <a:gd name="T23" fmla="*/ 2 h 29"/>
                  <a:gd name="T24" fmla="*/ 0 w 25"/>
                  <a:gd name="T25" fmla="*/ 3 h 29"/>
                  <a:gd name="T26" fmla="*/ 1 w 25"/>
                  <a:gd name="T27" fmla="*/ 3 h 29"/>
                  <a:gd name="T28" fmla="*/ 1 w 25"/>
                  <a:gd name="T29" fmla="*/ 4 h 29"/>
                  <a:gd name="T30" fmla="*/ 2 w 25"/>
                  <a:gd name="T31" fmla="*/ 5 h 29"/>
                  <a:gd name="T32" fmla="*/ 3 w 25"/>
                  <a:gd name="T33" fmla="*/ 5 h 29"/>
                  <a:gd name="T34" fmla="*/ 3 w 25"/>
                  <a:gd name="T35" fmla="*/ 4 h 29"/>
                  <a:gd name="T36" fmla="*/ 4 w 25"/>
                  <a:gd name="T37" fmla="*/ 4 h 29"/>
                  <a:gd name="T38" fmla="*/ 4 w 25"/>
                  <a:gd name="T39" fmla="*/ 3 h 29"/>
                  <a:gd name="T40" fmla="*/ 5 w 25"/>
                  <a:gd name="T41" fmla="*/ 3 h 2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29"/>
                  <a:gd name="T65" fmla="*/ 25 w 25"/>
                  <a:gd name="T66" fmla="*/ 29 h 2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29">
                    <a:moveTo>
                      <a:pt x="23" y="20"/>
                    </a:moveTo>
                    <a:lnTo>
                      <a:pt x="23" y="16"/>
                    </a:lnTo>
                    <a:lnTo>
                      <a:pt x="25" y="10"/>
                    </a:lnTo>
                    <a:lnTo>
                      <a:pt x="25" y="6"/>
                    </a:lnTo>
                    <a:lnTo>
                      <a:pt x="20" y="6"/>
                    </a:lnTo>
                    <a:lnTo>
                      <a:pt x="20" y="0"/>
                    </a:lnTo>
                    <a:lnTo>
                      <a:pt x="16" y="0"/>
                    </a:lnTo>
                    <a:lnTo>
                      <a:pt x="11" y="0"/>
                    </a:lnTo>
                    <a:lnTo>
                      <a:pt x="10" y="4"/>
                    </a:lnTo>
                    <a:lnTo>
                      <a:pt x="5" y="4"/>
                    </a:lnTo>
                    <a:lnTo>
                      <a:pt x="5" y="9"/>
                    </a:lnTo>
                    <a:lnTo>
                      <a:pt x="0" y="13"/>
                    </a:lnTo>
                    <a:lnTo>
                      <a:pt x="0" y="19"/>
                    </a:lnTo>
                    <a:lnTo>
                      <a:pt x="4" y="19"/>
                    </a:lnTo>
                    <a:lnTo>
                      <a:pt x="4" y="24"/>
                    </a:lnTo>
                    <a:lnTo>
                      <a:pt x="8" y="29"/>
                    </a:lnTo>
                    <a:lnTo>
                      <a:pt x="13" y="29"/>
                    </a:lnTo>
                    <a:lnTo>
                      <a:pt x="13" y="25"/>
                    </a:lnTo>
                    <a:lnTo>
                      <a:pt x="18" y="25"/>
                    </a:lnTo>
                    <a:lnTo>
                      <a:pt x="19" y="20"/>
                    </a:lnTo>
                    <a:lnTo>
                      <a:pt x="23"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291" name="Freeform 549">
                <a:extLst>
                  <a:ext uri="{FF2B5EF4-FFF2-40B4-BE49-F238E27FC236}">
                    <a16:creationId xmlns:a16="http://schemas.microsoft.com/office/drawing/2014/main" id="{ABBEC99B-2130-484C-8F3B-286C0148CA51}"/>
                  </a:ext>
                </a:extLst>
              </p:cNvPr>
              <p:cNvSpPr>
                <a:spLocks/>
              </p:cNvSpPr>
              <p:nvPr/>
            </p:nvSpPr>
            <p:spPr bwMode="auto">
              <a:xfrm>
                <a:off x="4830" y="1489"/>
                <a:ext cx="5" cy="5"/>
              </a:xfrm>
              <a:custGeom>
                <a:avLst/>
                <a:gdLst>
                  <a:gd name="T0" fmla="*/ 5 w 25"/>
                  <a:gd name="T1" fmla="*/ 3 h 29"/>
                  <a:gd name="T2" fmla="*/ 5 w 25"/>
                  <a:gd name="T3" fmla="*/ 3 h 29"/>
                  <a:gd name="T4" fmla="*/ 5 w 25"/>
                  <a:gd name="T5" fmla="*/ 2 h 29"/>
                  <a:gd name="T6" fmla="*/ 5 w 25"/>
                  <a:gd name="T7" fmla="*/ 1 h 29"/>
                  <a:gd name="T8" fmla="*/ 4 w 25"/>
                  <a:gd name="T9" fmla="*/ 1 h 29"/>
                  <a:gd name="T10" fmla="*/ 4 w 25"/>
                  <a:gd name="T11" fmla="*/ 0 h 29"/>
                  <a:gd name="T12" fmla="*/ 3 w 25"/>
                  <a:gd name="T13" fmla="*/ 0 h 29"/>
                  <a:gd name="T14" fmla="*/ 2 w 25"/>
                  <a:gd name="T15" fmla="*/ 0 h 29"/>
                  <a:gd name="T16" fmla="*/ 2 w 25"/>
                  <a:gd name="T17" fmla="*/ 1 h 29"/>
                  <a:gd name="T18" fmla="*/ 1 w 25"/>
                  <a:gd name="T19" fmla="*/ 1 h 29"/>
                  <a:gd name="T20" fmla="*/ 1 w 25"/>
                  <a:gd name="T21" fmla="*/ 2 h 29"/>
                  <a:gd name="T22" fmla="*/ 0 w 25"/>
                  <a:gd name="T23" fmla="*/ 2 h 29"/>
                  <a:gd name="T24" fmla="*/ 0 w 25"/>
                  <a:gd name="T25" fmla="*/ 3 h 29"/>
                  <a:gd name="T26" fmla="*/ 1 w 25"/>
                  <a:gd name="T27" fmla="*/ 3 h 29"/>
                  <a:gd name="T28" fmla="*/ 1 w 25"/>
                  <a:gd name="T29" fmla="*/ 4 h 29"/>
                  <a:gd name="T30" fmla="*/ 2 w 25"/>
                  <a:gd name="T31" fmla="*/ 5 h 29"/>
                  <a:gd name="T32" fmla="*/ 3 w 25"/>
                  <a:gd name="T33" fmla="*/ 5 h 29"/>
                  <a:gd name="T34" fmla="*/ 3 w 25"/>
                  <a:gd name="T35" fmla="*/ 4 h 29"/>
                  <a:gd name="T36" fmla="*/ 4 w 25"/>
                  <a:gd name="T37" fmla="*/ 4 h 29"/>
                  <a:gd name="T38" fmla="*/ 4 w 25"/>
                  <a:gd name="T39" fmla="*/ 3 h 29"/>
                  <a:gd name="T40" fmla="*/ 5 w 25"/>
                  <a:gd name="T41" fmla="*/ 3 h 2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29"/>
                  <a:gd name="T65" fmla="*/ 25 w 25"/>
                  <a:gd name="T66" fmla="*/ 29 h 2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29">
                    <a:moveTo>
                      <a:pt x="23" y="20"/>
                    </a:moveTo>
                    <a:lnTo>
                      <a:pt x="23" y="16"/>
                    </a:lnTo>
                    <a:lnTo>
                      <a:pt x="25" y="10"/>
                    </a:lnTo>
                    <a:lnTo>
                      <a:pt x="25" y="6"/>
                    </a:lnTo>
                    <a:lnTo>
                      <a:pt x="20" y="6"/>
                    </a:lnTo>
                    <a:lnTo>
                      <a:pt x="20" y="0"/>
                    </a:lnTo>
                    <a:lnTo>
                      <a:pt x="16" y="0"/>
                    </a:lnTo>
                    <a:lnTo>
                      <a:pt x="11" y="0"/>
                    </a:lnTo>
                    <a:lnTo>
                      <a:pt x="10" y="4"/>
                    </a:lnTo>
                    <a:lnTo>
                      <a:pt x="5" y="4"/>
                    </a:lnTo>
                    <a:lnTo>
                      <a:pt x="5" y="9"/>
                    </a:lnTo>
                    <a:lnTo>
                      <a:pt x="0" y="13"/>
                    </a:lnTo>
                    <a:lnTo>
                      <a:pt x="0" y="19"/>
                    </a:lnTo>
                    <a:lnTo>
                      <a:pt x="4" y="19"/>
                    </a:lnTo>
                    <a:lnTo>
                      <a:pt x="4" y="24"/>
                    </a:lnTo>
                    <a:lnTo>
                      <a:pt x="8" y="29"/>
                    </a:lnTo>
                    <a:lnTo>
                      <a:pt x="13" y="29"/>
                    </a:lnTo>
                    <a:lnTo>
                      <a:pt x="13" y="25"/>
                    </a:lnTo>
                    <a:lnTo>
                      <a:pt x="18" y="25"/>
                    </a:lnTo>
                    <a:lnTo>
                      <a:pt x="19" y="20"/>
                    </a:lnTo>
                    <a:lnTo>
                      <a:pt x="23"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292" name="Freeform 550">
                <a:extLst>
                  <a:ext uri="{FF2B5EF4-FFF2-40B4-BE49-F238E27FC236}">
                    <a16:creationId xmlns:a16="http://schemas.microsoft.com/office/drawing/2014/main" id="{4843B73F-4167-4787-99B4-A664D953A9DE}"/>
                  </a:ext>
                </a:extLst>
              </p:cNvPr>
              <p:cNvSpPr>
                <a:spLocks/>
              </p:cNvSpPr>
              <p:nvPr/>
            </p:nvSpPr>
            <p:spPr bwMode="auto">
              <a:xfrm>
                <a:off x="4816" y="1516"/>
                <a:ext cx="5" cy="6"/>
              </a:xfrm>
              <a:custGeom>
                <a:avLst/>
                <a:gdLst>
                  <a:gd name="T0" fmla="*/ 4 w 25"/>
                  <a:gd name="T1" fmla="*/ 4 h 26"/>
                  <a:gd name="T2" fmla="*/ 5 w 25"/>
                  <a:gd name="T3" fmla="*/ 4 h 26"/>
                  <a:gd name="T4" fmla="*/ 5 w 25"/>
                  <a:gd name="T5" fmla="*/ 3 h 26"/>
                  <a:gd name="T6" fmla="*/ 5 w 25"/>
                  <a:gd name="T7" fmla="*/ 2 h 26"/>
                  <a:gd name="T8" fmla="*/ 4 w 25"/>
                  <a:gd name="T9" fmla="*/ 0 h 26"/>
                  <a:gd name="T10" fmla="*/ 3 w 25"/>
                  <a:gd name="T11" fmla="*/ 0 h 26"/>
                  <a:gd name="T12" fmla="*/ 2 w 25"/>
                  <a:gd name="T13" fmla="*/ 0 h 26"/>
                  <a:gd name="T14" fmla="*/ 1 w 25"/>
                  <a:gd name="T15" fmla="*/ 0 h 26"/>
                  <a:gd name="T16" fmla="*/ 1 w 25"/>
                  <a:gd name="T17" fmla="*/ 1 h 26"/>
                  <a:gd name="T18" fmla="*/ 1 w 25"/>
                  <a:gd name="T19" fmla="*/ 2 h 26"/>
                  <a:gd name="T20" fmla="*/ 0 w 25"/>
                  <a:gd name="T21" fmla="*/ 2 h 26"/>
                  <a:gd name="T22" fmla="*/ 0 w 25"/>
                  <a:gd name="T23" fmla="*/ 3 h 26"/>
                  <a:gd name="T24" fmla="*/ 0 w 25"/>
                  <a:gd name="T25" fmla="*/ 5 h 26"/>
                  <a:gd name="T26" fmla="*/ 1 w 25"/>
                  <a:gd name="T27" fmla="*/ 5 h 26"/>
                  <a:gd name="T28" fmla="*/ 1 w 25"/>
                  <a:gd name="T29" fmla="*/ 6 h 26"/>
                  <a:gd name="T30" fmla="*/ 2 w 25"/>
                  <a:gd name="T31" fmla="*/ 6 h 26"/>
                  <a:gd name="T32" fmla="*/ 3 w 25"/>
                  <a:gd name="T33" fmla="*/ 6 h 26"/>
                  <a:gd name="T34" fmla="*/ 4 w 25"/>
                  <a:gd name="T35" fmla="*/ 5 h 26"/>
                  <a:gd name="T36" fmla="*/ 4 w 25"/>
                  <a:gd name="T37" fmla="*/ 4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9" y="17"/>
                    </a:moveTo>
                    <a:lnTo>
                      <a:pt x="23" y="17"/>
                    </a:lnTo>
                    <a:lnTo>
                      <a:pt x="25" y="12"/>
                    </a:lnTo>
                    <a:lnTo>
                      <a:pt x="25" y="7"/>
                    </a:lnTo>
                    <a:lnTo>
                      <a:pt x="20" y="1"/>
                    </a:lnTo>
                    <a:lnTo>
                      <a:pt x="16" y="1"/>
                    </a:lnTo>
                    <a:lnTo>
                      <a:pt x="11" y="1"/>
                    </a:lnTo>
                    <a:lnTo>
                      <a:pt x="6" y="0"/>
                    </a:lnTo>
                    <a:lnTo>
                      <a:pt x="5" y="6"/>
                    </a:lnTo>
                    <a:lnTo>
                      <a:pt x="5" y="10"/>
                    </a:lnTo>
                    <a:lnTo>
                      <a:pt x="1" y="10"/>
                    </a:lnTo>
                    <a:lnTo>
                      <a:pt x="0" y="15"/>
                    </a:lnTo>
                    <a:lnTo>
                      <a:pt x="0" y="20"/>
                    </a:lnTo>
                    <a:lnTo>
                      <a:pt x="4" y="20"/>
                    </a:lnTo>
                    <a:lnTo>
                      <a:pt x="4" y="26"/>
                    </a:lnTo>
                    <a:lnTo>
                      <a:pt x="9" y="26"/>
                    </a:lnTo>
                    <a:lnTo>
                      <a:pt x="13" y="26"/>
                    </a:lnTo>
                    <a:lnTo>
                      <a:pt x="19" y="21"/>
                    </a:lnTo>
                    <a:lnTo>
                      <a:pt x="19"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293" name="Freeform 551">
                <a:extLst>
                  <a:ext uri="{FF2B5EF4-FFF2-40B4-BE49-F238E27FC236}">
                    <a16:creationId xmlns:a16="http://schemas.microsoft.com/office/drawing/2014/main" id="{90A920FE-0631-43CB-AA38-AC37DCE1964C}"/>
                  </a:ext>
                </a:extLst>
              </p:cNvPr>
              <p:cNvSpPr>
                <a:spLocks/>
              </p:cNvSpPr>
              <p:nvPr/>
            </p:nvSpPr>
            <p:spPr bwMode="auto">
              <a:xfrm>
                <a:off x="4816" y="1516"/>
                <a:ext cx="5" cy="6"/>
              </a:xfrm>
              <a:custGeom>
                <a:avLst/>
                <a:gdLst>
                  <a:gd name="T0" fmla="*/ 4 w 25"/>
                  <a:gd name="T1" fmla="*/ 4 h 26"/>
                  <a:gd name="T2" fmla="*/ 5 w 25"/>
                  <a:gd name="T3" fmla="*/ 4 h 26"/>
                  <a:gd name="T4" fmla="*/ 5 w 25"/>
                  <a:gd name="T5" fmla="*/ 3 h 26"/>
                  <a:gd name="T6" fmla="*/ 5 w 25"/>
                  <a:gd name="T7" fmla="*/ 2 h 26"/>
                  <a:gd name="T8" fmla="*/ 4 w 25"/>
                  <a:gd name="T9" fmla="*/ 0 h 26"/>
                  <a:gd name="T10" fmla="*/ 3 w 25"/>
                  <a:gd name="T11" fmla="*/ 0 h 26"/>
                  <a:gd name="T12" fmla="*/ 2 w 25"/>
                  <a:gd name="T13" fmla="*/ 0 h 26"/>
                  <a:gd name="T14" fmla="*/ 1 w 25"/>
                  <a:gd name="T15" fmla="*/ 0 h 26"/>
                  <a:gd name="T16" fmla="*/ 1 w 25"/>
                  <a:gd name="T17" fmla="*/ 1 h 26"/>
                  <a:gd name="T18" fmla="*/ 1 w 25"/>
                  <a:gd name="T19" fmla="*/ 2 h 26"/>
                  <a:gd name="T20" fmla="*/ 0 w 25"/>
                  <a:gd name="T21" fmla="*/ 2 h 26"/>
                  <a:gd name="T22" fmla="*/ 0 w 25"/>
                  <a:gd name="T23" fmla="*/ 3 h 26"/>
                  <a:gd name="T24" fmla="*/ 0 w 25"/>
                  <a:gd name="T25" fmla="*/ 5 h 26"/>
                  <a:gd name="T26" fmla="*/ 1 w 25"/>
                  <a:gd name="T27" fmla="*/ 5 h 26"/>
                  <a:gd name="T28" fmla="*/ 1 w 25"/>
                  <a:gd name="T29" fmla="*/ 6 h 26"/>
                  <a:gd name="T30" fmla="*/ 2 w 25"/>
                  <a:gd name="T31" fmla="*/ 6 h 26"/>
                  <a:gd name="T32" fmla="*/ 3 w 25"/>
                  <a:gd name="T33" fmla="*/ 6 h 26"/>
                  <a:gd name="T34" fmla="*/ 4 w 25"/>
                  <a:gd name="T35" fmla="*/ 5 h 26"/>
                  <a:gd name="T36" fmla="*/ 4 w 25"/>
                  <a:gd name="T37" fmla="*/ 4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9" y="17"/>
                    </a:moveTo>
                    <a:lnTo>
                      <a:pt x="23" y="17"/>
                    </a:lnTo>
                    <a:lnTo>
                      <a:pt x="25" y="12"/>
                    </a:lnTo>
                    <a:lnTo>
                      <a:pt x="25" y="7"/>
                    </a:lnTo>
                    <a:lnTo>
                      <a:pt x="20" y="1"/>
                    </a:lnTo>
                    <a:lnTo>
                      <a:pt x="16" y="1"/>
                    </a:lnTo>
                    <a:lnTo>
                      <a:pt x="11" y="1"/>
                    </a:lnTo>
                    <a:lnTo>
                      <a:pt x="6" y="0"/>
                    </a:lnTo>
                    <a:lnTo>
                      <a:pt x="5" y="6"/>
                    </a:lnTo>
                    <a:lnTo>
                      <a:pt x="5" y="10"/>
                    </a:lnTo>
                    <a:lnTo>
                      <a:pt x="1" y="10"/>
                    </a:lnTo>
                    <a:lnTo>
                      <a:pt x="0" y="15"/>
                    </a:lnTo>
                    <a:lnTo>
                      <a:pt x="0" y="20"/>
                    </a:lnTo>
                    <a:lnTo>
                      <a:pt x="4" y="20"/>
                    </a:lnTo>
                    <a:lnTo>
                      <a:pt x="4" y="26"/>
                    </a:lnTo>
                    <a:lnTo>
                      <a:pt x="9" y="26"/>
                    </a:lnTo>
                    <a:lnTo>
                      <a:pt x="13" y="26"/>
                    </a:lnTo>
                    <a:lnTo>
                      <a:pt x="19" y="21"/>
                    </a:lnTo>
                    <a:lnTo>
                      <a:pt x="19"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294" name="Freeform 552">
                <a:extLst>
                  <a:ext uri="{FF2B5EF4-FFF2-40B4-BE49-F238E27FC236}">
                    <a16:creationId xmlns:a16="http://schemas.microsoft.com/office/drawing/2014/main" id="{5E88912B-132C-4422-8869-330881489601}"/>
                  </a:ext>
                </a:extLst>
              </p:cNvPr>
              <p:cNvSpPr>
                <a:spLocks/>
              </p:cNvSpPr>
              <p:nvPr/>
            </p:nvSpPr>
            <p:spPr bwMode="auto">
              <a:xfrm>
                <a:off x="4827" y="1450"/>
                <a:ext cx="5" cy="5"/>
              </a:xfrm>
              <a:custGeom>
                <a:avLst/>
                <a:gdLst>
                  <a:gd name="T0" fmla="*/ 4 w 25"/>
                  <a:gd name="T1" fmla="*/ 4 h 25"/>
                  <a:gd name="T2" fmla="*/ 4 w 25"/>
                  <a:gd name="T3" fmla="*/ 3 h 25"/>
                  <a:gd name="T4" fmla="*/ 5 w 25"/>
                  <a:gd name="T5" fmla="*/ 3 h 25"/>
                  <a:gd name="T6" fmla="*/ 5 w 25"/>
                  <a:gd name="T7" fmla="*/ 2 h 25"/>
                  <a:gd name="T8" fmla="*/ 4 w 25"/>
                  <a:gd name="T9" fmla="*/ 1 h 25"/>
                  <a:gd name="T10" fmla="*/ 4 w 25"/>
                  <a:gd name="T11" fmla="*/ 0 h 25"/>
                  <a:gd name="T12" fmla="*/ 3 w 25"/>
                  <a:gd name="T13" fmla="*/ 0 h 25"/>
                  <a:gd name="T14" fmla="*/ 2 w 25"/>
                  <a:gd name="T15" fmla="*/ 0 h 25"/>
                  <a:gd name="T16" fmla="*/ 1 w 25"/>
                  <a:gd name="T17" fmla="*/ 1 h 25"/>
                  <a:gd name="T18" fmla="*/ 0 w 25"/>
                  <a:gd name="T19" fmla="*/ 2 h 25"/>
                  <a:gd name="T20" fmla="*/ 0 w 25"/>
                  <a:gd name="T21" fmla="*/ 3 h 25"/>
                  <a:gd name="T22" fmla="*/ 0 w 25"/>
                  <a:gd name="T23" fmla="*/ 4 h 25"/>
                  <a:gd name="T24" fmla="*/ 0 w 25"/>
                  <a:gd name="T25" fmla="*/ 5 h 25"/>
                  <a:gd name="T26" fmla="*/ 1 w 25"/>
                  <a:gd name="T27" fmla="*/ 5 h 25"/>
                  <a:gd name="T28" fmla="*/ 2 w 25"/>
                  <a:gd name="T29" fmla="*/ 5 h 25"/>
                  <a:gd name="T30" fmla="*/ 3 w 25"/>
                  <a:gd name="T31" fmla="*/ 5 h 25"/>
                  <a:gd name="T32" fmla="*/ 4 w 25"/>
                  <a:gd name="T33" fmla="*/ 4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5"/>
                  <a:gd name="T53" fmla="*/ 25 w 25"/>
                  <a:gd name="T54" fmla="*/ 25 h 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5">
                    <a:moveTo>
                      <a:pt x="19" y="20"/>
                    </a:moveTo>
                    <a:lnTo>
                      <a:pt x="19" y="15"/>
                    </a:lnTo>
                    <a:lnTo>
                      <a:pt x="24" y="15"/>
                    </a:lnTo>
                    <a:lnTo>
                      <a:pt x="25" y="11"/>
                    </a:lnTo>
                    <a:lnTo>
                      <a:pt x="20" y="5"/>
                    </a:lnTo>
                    <a:lnTo>
                      <a:pt x="20" y="1"/>
                    </a:lnTo>
                    <a:lnTo>
                      <a:pt x="16" y="0"/>
                    </a:lnTo>
                    <a:lnTo>
                      <a:pt x="11" y="0"/>
                    </a:lnTo>
                    <a:lnTo>
                      <a:pt x="6" y="4"/>
                    </a:lnTo>
                    <a:lnTo>
                      <a:pt x="1" y="9"/>
                    </a:lnTo>
                    <a:lnTo>
                      <a:pt x="0" y="13"/>
                    </a:lnTo>
                    <a:lnTo>
                      <a:pt x="0" y="19"/>
                    </a:lnTo>
                    <a:lnTo>
                      <a:pt x="0" y="23"/>
                    </a:lnTo>
                    <a:lnTo>
                      <a:pt x="4" y="25"/>
                    </a:lnTo>
                    <a:lnTo>
                      <a:pt x="9" y="25"/>
                    </a:lnTo>
                    <a:lnTo>
                      <a:pt x="14" y="25"/>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295" name="Freeform 553">
                <a:extLst>
                  <a:ext uri="{FF2B5EF4-FFF2-40B4-BE49-F238E27FC236}">
                    <a16:creationId xmlns:a16="http://schemas.microsoft.com/office/drawing/2014/main" id="{37200692-317B-42C2-821B-8A3A4F8910E4}"/>
                  </a:ext>
                </a:extLst>
              </p:cNvPr>
              <p:cNvSpPr>
                <a:spLocks/>
              </p:cNvSpPr>
              <p:nvPr/>
            </p:nvSpPr>
            <p:spPr bwMode="auto">
              <a:xfrm>
                <a:off x="4827" y="1450"/>
                <a:ext cx="5" cy="5"/>
              </a:xfrm>
              <a:custGeom>
                <a:avLst/>
                <a:gdLst>
                  <a:gd name="T0" fmla="*/ 4 w 25"/>
                  <a:gd name="T1" fmla="*/ 4 h 25"/>
                  <a:gd name="T2" fmla="*/ 4 w 25"/>
                  <a:gd name="T3" fmla="*/ 3 h 25"/>
                  <a:gd name="T4" fmla="*/ 5 w 25"/>
                  <a:gd name="T5" fmla="*/ 3 h 25"/>
                  <a:gd name="T6" fmla="*/ 5 w 25"/>
                  <a:gd name="T7" fmla="*/ 2 h 25"/>
                  <a:gd name="T8" fmla="*/ 4 w 25"/>
                  <a:gd name="T9" fmla="*/ 1 h 25"/>
                  <a:gd name="T10" fmla="*/ 4 w 25"/>
                  <a:gd name="T11" fmla="*/ 0 h 25"/>
                  <a:gd name="T12" fmla="*/ 3 w 25"/>
                  <a:gd name="T13" fmla="*/ 0 h 25"/>
                  <a:gd name="T14" fmla="*/ 2 w 25"/>
                  <a:gd name="T15" fmla="*/ 0 h 25"/>
                  <a:gd name="T16" fmla="*/ 1 w 25"/>
                  <a:gd name="T17" fmla="*/ 1 h 25"/>
                  <a:gd name="T18" fmla="*/ 0 w 25"/>
                  <a:gd name="T19" fmla="*/ 2 h 25"/>
                  <a:gd name="T20" fmla="*/ 0 w 25"/>
                  <a:gd name="T21" fmla="*/ 3 h 25"/>
                  <a:gd name="T22" fmla="*/ 0 w 25"/>
                  <a:gd name="T23" fmla="*/ 4 h 25"/>
                  <a:gd name="T24" fmla="*/ 0 w 25"/>
                  <a:gd name="T25" fmla="*/ 5 h 25"/>
                  <a:gd name="T26" fmla="*/ 1 w 25"/>
                  <a:gd name="T27" fmla="*/ 5 h 25"/>
                  <a:gd name="T28" fmla="*/ 2 w 25"/>
                  <a:gd name="T29" fmla="*/ 5 h 25"/>
                  <a:gd name="T30" fmla="*/ 3 w 25"/>
                  <a:gd name="T31" fmla="*/ 5 h 25"/>
                  <a:gd name="T32" fmla="*/ 4 w 25"/>
                  <a:gd name="T33" fmla="*/ 4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5"/>
                  <a:gd name="T53" fmla="*/ 25 w 25"/>
                  <a:gd name="T54" fmla="*/ 25 h 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5">
                    <a:moveTo>
                      <a:pt x="19" y="20"/>
                    </a:moveTo>
                    <a:lnTo>
                      <a:pt x="19" y="15"/>
                    </a:lnTo>
                    <a:lnTo>
                      <a:pt x="24" y="15"/>
                    </a:lnTo>
                    <a:lnTo>
                      <a:pt x="25" y="11"/>
                    </a:lnTo>
                    <a:lnTo>
                      <a:pt x="20" y="5"/>
                    </a:lnTo>
                    <a:lnTo>
                      <a:pt x="20" y="1"/>
                    </a:lnTo>
                    <a:lnTo>
                      <a:pt x="16" y="0"/>
                    </a:lnTo>
                    <a:lnTo>
                      <a:pt x="11" y="0"/>
                    </a:lnTo>
                    <a:lnTo>
                      <a:pt x="6" y="4"/>
                    </a:lnTo>
                    <a:lnTo>
                      <a:pt x="1" y="9"/>
                    </a:lnTo>
                    <a:lnTo>
                      <a:pt x="0" y="13"/>
                    </a:lnTo>
                    <a:lnTo>
                      <a:pt x="0" y="19"/>
                    </a:lnTo>
                    <a:lnTo>
                      <a:pt x="0" y="23"/>
                    </a:lnTo>
                    <a:lnTo>
                      <a:pt x="4" y="25"/>
                    </a:lnTo>
                    <a:lnTo>
                      <a:pt x="9" y="25"/>
                    </a:lnTo>
                    <a:lnTo>
                      <a:pt x="14" y="25"/>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296" name="Freeform 554">
                <a:extLst>
                  <a:ext uri="{FF2B5EF4-FFF2-40B4-BE49-F238E27FC236}">
                    <a16:creationId xmlns:a16="http://schemas.microsoft.com/office/drawing/2014/main" id="{FC32DFB8-6C04-4AA2-8E5B-3D0A41ACE26F}"/>
                  </a:ext>
                </a:extLst>
              </p:cNvPr>
              <p:cNvSpPr>
                <a:spLocks/>
              </p:cNvSpPr>
              <p:nvPr/>
            </p:nvSpPr>
            <p:spPr bwMode="auto">
              <a:xfrm>
                <a:off x="4825" y="1504"/>
                <a:ext cx="5" cy="6"/>
              </a:xfrm>
              <a:custGeom>
                <a:avLst/>
                <a:gdLst>
                  <a:gd name="T0" fmla="*/ 5 w 22"/>
                  <a:gd name="T1" fmla="*/ 4 h 30"/>
                  <a:gd name="T2" fmla="*/ 5 w 22"/>
                  <a:gd name="T3" fmla="*/ 3 h 30"/>
                  <a:gd name="T4" fmla="*/ 5 w 22"/>
                  <a:gd name="T5" fmla="*/ 2 h 30"/>
                  <a:gd name="T6" fmla="*/ 5 w 22"/>
                  <a:gd name="T7" fmla="*/ 1 h 30"/>
                  <a:gd name="T8" fmla="*/ 4 w 22"/>
                  <a:gd name="T9" fmla="*/ 1 h 30"/>
                  <a:gd name="T10" fmla="*/ 4 w 22"/>
                  <a:gd name="T11" fmla="*/ 0 h 30"/>
                  <a:gd name="T12" fmla="*/ 3 w 22"/>
                  <a:gd name="T13" fmla="*/ 0 h 30"/>
                  <a:gd name="T14" fmla="*/ 3 w 22"/>
                  <a:gd name="T15" fmla="*/ 1 h 30"/>
                  <a:gd name="T16" fmla="*/ 2 w 22"/>
                  <a:gd name="T17" fmla="*/ 1 h 30"/>
                  <a:gd name="T18" fmla="*/ 0 w 22"/>
                  <a:gd name="T19" fmla="*/ 1 h 30"/>
                  <a:gd name="T20" fmla="*/ 0 w 22"/>
                  <a:gd name="T21" fmla="*/ 2 h 30"/>
                  <a:gd name="T22" fmla="*/ 0 w 22"/>
                  <a:gd name="T23" fmla="*/ 3 h 30"/>
                  <a:gd name="T24" fmla="*/ 0 w 22"/>
                  <a:gd name="T25" fmla="*/ 4 h 30"/>
                  <a:gd name="T26" fmla="*/ 0 w 22"/>
                  <a:gd name="T27" fmla="*/ 5 h 30"/>
                  <a:gd name="T28" fmla="*/ 1 w 22"/>
                  <a:gd name="T29" fmla="*/ 6 h 30"/>
                  <a:gd name="T30" fmla="*/ 2 w 22"/>
                  <a:gd name="T31" fmla="*/ 6 h 30"/>
                  <a:gd name="T32" fmla="*/ 3 w 22"/>
                  <a:gd name="T33" fmla="*/ 5 h 30"/>
                  <a:gd name="T34" fmla="*/ 3 w 22"/>
                  <a:gd name="T35" fmla="*/ 4 h 30"/>
                  <a:gd name="T36" fmla="*/ 5 w 22"/>
                  <a:gd name="T37" fmla="*/ 4 h 3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2"/>
                  <a:gd name="T58" fmla="*/ 0 h 30"/>
                  <a:gd name="T59" fmla="*/ 22 w 22"/>
                  <a:gd name="T60" fmla="*/ 30 h 3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2" h="30">
                    <a:moveTo>
                      <a:pt x="21" y="21"/>
                    </a:moveTo>
                    <a:lnTo>
                      <a:pt x="21" y="16"/>
                    </a:lnTo>
                    <a:lnTo>
                      <a:pt x="21" y="11"/>
                    </a:lnTo>
                    <a:lnTo>
                      <a:pt x="22" y="6"/>
                    </a:lnTo>
                    <a:lnTo>
                      <a:pt x="17" y="6"/>
                    </a:lnTo>
                    <a:lnTo>
                      <a:pt x="17" y="1"/>
                    </a:lnTo>
                    <a:lnTo>
                      <a:pt x="13" y="0"/>
                    </a:lnTo>
                    <a:lnTo>
                      <a:pt x="11" y="6"/>
                    </a:lnTo>
                    <a:lnTo>
                      <a:pt x="7" y="4"/>
                    </a:lnTo>
                    <a:lnTo>
                      <a:pt x="2" y="4"/>
                    </a:lnTo>
                    <a:lnTo>
                      <a:pt x="2" y="9"/>
                    </a:lnTo>
                    <a:lnTo>
                      <a:pt x="1" y="15"/>
                    </a:lnTo>
                    <a:lnTo>
                      <a:pt x="1" y="19"/>
                    </a:lnTo>
                    <a:lnTo>
                      <a:pt x="0" y="25"/>
                    </a:lnTo>
                    <a:lnTo>
                      <a:pt x="5" y="30"/>
                    </a:lnTo>
                    <a:lnTo>
                      <a:pt x="9" y="30"/>
                    </a:lnTo>
                    <a:lnTo>
                      <a:pt x="15" y="26"/>
                    </a:lnTo>
                    <a:lnTo>
                      <a:pt x="15" y="20"/>
                    </a:lnTo>
                    <a:lnTo>
                      <a:pt x="21"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297" name="Freeform 555">
                <a:extLst>
                  <a:ext uri="{FF2B5EF4-FFF2-40B4-BE49-F238E27FC236}">
                    <a16:creationId xmlns:a16="http://schemas.microsoft.com/office/drawing/2014/main" id="{79B5FE05-1E0F-44C7-89C8-5A35A97A22D5}"/>
                  </a:ext>
                </a:extLst>
              </p:cNvPr>
              <p:cNvSpPr>
                <a:spLocks/>
              </p:cNvSpPr>
              <p:nvPr/>
            </p:nvSpPr>
            <p:spPr bwMode="auto">
              <a:xfrm>
                <a:off x="4825" y="1504"/>
                <a:ext cx="5" cy="6"/>
              </a:xfrm>
              <a:custGeom>
                <a:avLst/>
                <a:gdLst>
                  <a:gd name="T0" fmla="*/ 5 w 22"/>
                  <a:gd name="T1" fmla="*/ 4 h 30"/>
                  <a:gd name="T2" fmla="*/ 5 w 22"/>
                  <a:gd name="T3" fmla="*/ 3 h 30"/>
                  <a:gd name="T4" fmla="*/ 5 w 22"/>
                  <a:gd name="T5" fmla="*/ 2 h 30"/>
                  <a:gd name="T6" fmla="*/ 5 w 22"/>
                  <a:gd name="T7" fmla="*/ 1 h 30"/>
                  <a:gd name="T8" fmla="*/ 4 w 22"/>
                  <a:gd name="T9" fmla="*/ 1 h 30"/>
                  <a:gd name="T10" fmla="*/ 4 w 22"/>
                  <a:gd name="T11" fmla="*/ 0 h 30"/>
                  <a:gd name="T12" fmla="*/ 3 w 22"/>
                  <a:gd name="T13" fmla="*/ 0 h 30"/>
                  <a:gd name="T14" fmla="*/ 3 w 22"/>
                  <a:gd name="T15" fmla="*/ 1 h 30"/>
                  <a:gd name="T16" fmla="*/ 2 w 22"/>
                  <a:gd name="T17" fmla="*/ 1 h 30"/>
                  <a:gd name="T18" fmla="*/ 0 w 22"/>
                  <a:gd name="T19" fmla="*/ 1 h 30"/>
                  <a:gd name="T20" fmla="*/ 0 w 22"/>
                  <a:gd name="T21" fmla="*/ 2 h 30"/>
                  <a:gd name="T22" fmla="*/ 0 w 22"/>
                  <a:gd name="T23" fmla="*/ 3 h 30"/>
                  <a:gd name="T24" fmla="*/ 0 w 22"/>
                  <a:gd name="T25" fmla="*/ 4 h 30"/>
                  <a:gd name="T26" fmla="*/ 0 w 22"/>
                  <a:gd name="T27" fmla="*/ 5 h 30"/>
                  <a:gd name="T28" fmla="*/ 1 w 22"/>
                  <a:gd name="T29" fmla="*/ 6 h 30"/>
                  <a:gd name="T30" fmla="*/ 2 w 22"/>
                  <a:gd name="T31" fmla="*/ 6 h 30"/>
                  <a:gd name="T32" fmla="*/ 3 w 22"/>
                  <a:gd name="T33" fmla="*/ 5 h 30"/>
                  <a:gd name="T34" fmla="*/ 3 w 22"/>
                  <a:gd name="T35" fmla="*/ 4 h 30"/>
                  <a:gd name="T36" fmla="*/ 5 w 22"/>
                  <a:gd name="T37" fmla="*/ 4 h 3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2"/>
                  <a:gd name="T58" fmla="*/ 0 h 30"/>
                  <a:gd name="T59" fmla="*/ 22 w 22"/>
                  <a:gd name="T60" fmla="*/ 30 h 3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2" h="30">
                    <a:moveTo>
                      <a:pt x="21" y="21"/>
                    </a:moveTo>
                    <a:lnTo>
                      <a:pt x="21" y="16"/>
                    </a:lnTo>
                    <a:lnTo>
                      <a:pt x="21" y="11"/>
                    </a:lnTo>
                    <a:lnTo>
                      <a:pt x="22" y="6"/>
                    </a:lnTo>
                    <a:lnTo>
                      <a:pt x="17" y="6"/>
                    </a:lnTo>
                    <a:lnTo>
                      <a:pt x="17" y="1"/>
                    </a:lnTo>
                    <a:lnTo>
                      <a:pt x="13" y="0"/>
                    </a:lnTo>
                    <a:lnTo>
                      <a:pt x="11" y="6"/>
                    </a:lnTo>
                    <a:lnTo>
                      <a:pt x="7" y="4"/>
                    </a:lnTo>
                    <a:lnTo>
                      <a:pt x="2" y="4"/>
                    </a:lnTo>
                    <a:lnTo>
                      <a:pt x="2" y="9"/>
                    </a:lnTo>
                    <a:lnTo>
                      <a:pt x="1" y="15"/>
                    </a:lnTo>
                    <a:lnTo>
                      <a:pt x="1" y="19"/>
                    </a:lnTo>
                    <a:lnTo>
                      <a:pt x="0" y="25"/>
                    </a:lnTo>
                    <a:lnTo>
                      <a:pt x="5" y="30"/>
                    </a:lnTo>
                    <a:lnTo>
                      <a:pt x="9" y="30"/>
                    </a:lnTo>
                    <a:lnTo>
                      <a:pt x="15" y="26"/>
                    </a:lnTo>
                    <a:lnTo>
                      <a:pt x="15" y="20"/>
                    </a:lnTo>
                    <a:lnTo>
                      <a:pt x="21"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298" name="Freeform 556">
                <a:extLst>
                  <a:ext uri="{FF2B5EF4-FFF2-40B4-BE49-F238E27FC236}">
                    <a16:creationId xmlns:a16="http://schemas.microsoft.com/office/drawing/2014/main" id="{BE4CD116-7AE7-42CD-8329-8D5BDA052561}"/>
                  </a:ext>
                </a:extLst>
              </p:cNvPr>
              <p:cNvSpPr>
                <a:spLocks/>
              </p:cNvSpPr>
              <p:nvPr/>
            </p:nvSpPr>
            <p:spPr bwMode="auto">
              <a:xfrm>
                <a:off x="4832" y="1468"/>
                <a:ext cx="5" cy="6"/>
              </a:xfrm>
              <a:custGeom>
                <a:avLst/>
                <a:gdLst>
                  <a:gd name="T0" fmla="*/ 5 w 21"/>
                  <a:gd name="T1" fmla="*/ 4 h 26"/>
                  <a:gd name="T2" fmla="*/ 5 w 21"/>
                  <a:gd name="T3" fmla="*/ 3 h 26"/>
                  <a:gd name="T4" fmla="*/ 5 w 21"/>
                  <a:gd name="T5" fmla="*/ 1 h 26"/>
                  <a:gd name="T6" fmla="*/ 5 w 21"/>
                  <a:gd name="T7" fmla="*/ 0 h 26"/>
                  <a:gd name="T8" fmla="*/ 4 w 21"/>
                  <a:gd name="T9" fmla="*/ 0 h 26"/>
                  <a:gd name="T10" fmla="*/ 3 w 21"/>
                  <a:gd name="T11" fmla="*/ 0 h 26"/>
                  <a:gd name="T12" fmla="*/ 2 w 21"/>
                  <a:gd name="T13" fmla="*/ 0 h 26"/>
                  <a:gd name="T14" fmla="*/ 2 w 21"/>
                  <a:gd name="T15" fmla="*/ 1 h 26"/>
                  <a:gd name="T16" fmla="*/ 0 w 21"/>
                  <a:gd name="T17" fmla="*/ 1 h 26"/>
                  <a:gd name="T18" fmla="*/ 0 w 21"/>
                  <a:gd name="T19" fmla="*/ 2 h 26"/>
                  <a:gd name="T20" fmla="*/ 0 w 21"/>
                  <a:gd name="T21" fmla="*/ 3 h 26"/>
                  <a:gd name="T22" fmla="*/ 0 w 21"/>
                  <a:gd name="T23" fmla="*/ 5 h 26"/>
                  <a:gd name="T24" fmla="*/ 0 w 21"/>
                  <a:gd name="T25" fmla="*/ 6 h 26"/>
                  <a:gd name="T26" fmla="*/ 1 w 21"/>
                  <a:gd name="T27" fmla="*/ 6 h 26"/>
                  <a:gd name="T28" fmla="*/ 2 w 21"/>
                  <a:gd name="T29" fmla="*/ 6 h 26"/>
                  <a:gd name="T30" fmla="*/ 3 w 21"/>
                  <a:gd name="T31" fmla="*/ 6 h 26"/>
                  <a:gd name="T32" fmla="*/ 4 w 21"/>
                  <a:gd name="T33" fmla="*/ 5 h 26"/>
                  <a:gd name="T34" fmla="*/ 5 w 21"/>
                  <a:gd name="T35" fmla="*/ 4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6"/>
                  <a:gd name="T56" fmla="*/ 21 w 2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6">
                    <a:moveTo>
                      <a:pt x="20" y="16"/>
                    </a:moveTo>
                    <a:lnTo>
                      <a:pt x="21" y="12"/>
                    </a:lnTo>
                    <a:lnTo>
                      <a:pt x="21" y="6"/>
                    </a:lnTo>
                    <a:lnTo>
                      <a:pt x="21" y="1"/>
                    </a:lnTo>
                    <a:lnTo>
                      <a:pt x="16" y="1"/>
                    </a:lnTo>
                    <a:lnTo>
                      <a:pt x="12" y="0"/>
                    </a:lnTo>
                    <a:lnTo>
                      <a:pt x="7" y="0"/>
                    </a:lnTo>
                    <a:lnTo>
                      <a:pt x="7" y="5"/>
                    </a:lnTo>
                    <a:lnTo>
                      <a:pt x="1" y="5"/>
                    </a:lnTo>
                    <a:lnTo>
                      <a:pt x="1" y="10"/>
                    </a:lnTo>
                    <a:lnTo>
                      <a:pt x="1" y="15"/>
                    </a:lnTo>
                    <a:lnTo>
                      <a:pt x="0" y="20"/>
                    </a:lnTo>
                    <a:lnTo>
                      <a:pt x="0" y="25"/>
                    </a:lnTo>
                    <a:lnTo>
                      <a:pt x="5" y="25"/>
                    </a:lnTo>
                    <a:lnTo>
                      <a:pt x="9" y="25"/>
                    </a:lnTo>
                    <a:lnTo>
                      <a:pt x="14" y="26"/>
                    </a:lnTo>
                    <a:lnTo>
                      <a:pt x="15" y="21"/>
                    </a:lnTo>
                    <a:lnTo>
                      <a:pt x="20"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299" name="Freeform 557">
                <a:extLst>
                  <a:ext uri="{FF2B5EF4-FFF2-40B4-BE49-F238E27FC236}">
                    <a16:creationId xmlns:a16="http://schemas.microsoft.com/office/drawing/2014/main" id="{C0948E0F-BA10-4DB3-819F-E65D94EABBE3}"/>
                  </a:ext>
                </a:extLst>
              </p:cNvPr>
              <p:cNvSpPr>
                <a:spLocks/>
              </p:cNvSpPr>
              <p:nvPr/>
            </p:nvSpPr>
            <p:spPr bwMode="auto">
              <a:xfrm>
                <a:off x="4832" y="1468"/>
                <a:ext cx="5" cy="6"/>
              </a:xfrm>
              <a:custGeom>
                <a:avLst/>
                <a:gdLst>
                  <a:gd name="T0" fmla="*/ 5 w 21"/>
                  <a:gd name="T1" fmla="*/ 4 h 26"/>
                  <a:gd name="T2" fmla="*/ 5 w 21"/>
                  <a:gd name="T3" fmla="*/ 3 h 26"/>
                  <a:gd name="T4" fmla="*/ 5 w 21"/>
                  <a:gd name="T5" fmla="*/ 1 h 26"/>
                  <a:gd name="T6" fmla="*/ 5 w 21"/>
                  <a:gd name="T7" fmla="*/ 0 h 26"/>
                  <a:gd name="T8" fmla="*/ 4 w 21"/>
                  <a:gd name="T9" fmla="*/ 0 h 26"/>
                  <a:gd name="T10" fmla="*/ 3 w 21"/>
                  <a:gd name="T11" fmla="*/ 0 h 26"/>
                  <a:gd name="T12" fmla="*/ 2 w 21"/>
                  <a:gd name="T13" fmla="*/ 0 h 26"/>
                  <a:gd name="T14" fmla="*/ 2 w 21"/>
                  <a:gd name="T15" fmla="*/ 1 h 26"/>
                  <a:gd name="T16" fmla="*/ 0 w 21"/>
                  <a:gd name="T17" fmla="*/ 1 h 26"/>
                  <a:gd name="T18" fmla="*/ 0 w 21"/>
                  <a:gd name="T19" fmla="*/ 2 h 26"/>
                  <a:gd name="T20" fmla="*/ 0 w 21"/>
                  <a:gd name="T21" fmla="*/ 3 h 26"/>
                  <a:gd name="T22" fmla="*/ 0 w 21"/>
                  <a:gd name="T23" fmla="*/ 5 h 26"/>
                  <a:gd name="T24" fmla="*/ 0 w 21"/>
                  <a:gd name="T25" fmla="*/ 6 h 26"/>
                  <a:gd name="T26" fmla="*/ 1 w 21"/>
                  <a:gd name="T27" fmla="*/ 6 h 26"/>
                  <a:gd name="T28" fmla="*/ 2 w 21"/>
                  <a:gd name="T29" fmla="*/ 6 h 26"/>
                  <a:gd name="T30" fmla="*/ 3 w 21"/>
                  <a:gd name="T31" fmla="*/ 6 h 26"/>
                  <a:gd name="T32" fmla="*/ 4 w 21"/>
                  <a:gd name="T33" fmla="*/ 5 h 26"/>
                  <a:gd name="T34" fmla="*/ 5 w 21"/>
                  <a:gd name="T35" fmla="*/ 4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6"/>
                  <a:gd name="T56" fmla="*/ 21 w 2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6">
                    <a:moveTo>
                      <a:pt x="20" y="16"/>
                    </a:moveTo>
                    <a:lnTo>
                      <a:pt x="21" y="12"/>
                    </a:lnTo>
                    <a:lnTo>
                      <a:pt x="21" y="6"/>
                    </a:lnTo>
                    <a:lnTo>
                      <a:pt x="21" y="1"/>
                    </a:lnTo>
                    <a:lnTo>
                      <a:pt x="16" y="1"/>
                    </a:lnTo>
                    <a:lnTo>
                      <a:pt x="12" y="0"/>
                    </a:lnTo>
                    <a:lnTo>
                      <a:pt x="7" y="0"/>
                    </a:lnTo>
                    <a:lnTo>
                      <a:pt x="7" y="5"/>
                    </a:lnTo>
                    <a:lnTo>
                      <a:pt x="1" y="5"/>
                    </a:lnTo>
                    <a:lnTo>
                      <a:pt x="1" y="10"/>
                    </a:lnTo>
                    <a:lnTo>
                      <a:pt x="1" y="15"/>
                    </a:lnTo>
                    <a:lnTo>
                      <a:pt x="0" y="20"/>
                    </a:lnTo>
                    <a:lnTo>
                      <a:pt x="0" y="25"/>
                    </a:lnTo>
                    <a:lnTo>
                      <a:pt x="5" y="25"/>
                    </a:lnTo>
                    <a:lnTo>
                      <a:pt x="9" y="25"/>
                    </a:lnTo>
                    <a:lnTo>
                      <a:pt x="14" y="26"/>
                    </a:lnTo>
                    <a:lnTo>
                      <a:pt x="15" y="21"/>
                    </a:lnTo>
                    <a:lnTo>
                      <a:pt x="20"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300" name="Freeform 558">
                <a:extLst>
                  <a:ext uri="{FF2B5EF4-FFF2-40B4-BE49-F238E27FC236}">
                    <a16:creationId xmlns:a16="http://schemas.microsoft.com/office/drawing/2014/main" id="{95E07395-A74A-4318-B2A3-56E23349073F}"/>
                  </a:ext>
                </a:extLst>
              </p:cNvPr>
              <p:cNvSpPr>
                <a:spLocks/>
              </p:cNvSpPr>
              <p:nvPr/>
            </p:nvSpPr>
            <p:spPr bwMode="auto">
              <a:xfrm>
                <a:off x="4806" y="1396"/>
                <a:ext cx="14" cy="19"/>
              </a:xfrm>
              <a:custGeom>
                <a:avLst/>
                <a:gdLst>
                  <a:gd name="T0" fmla="*/ 14 w 68"/>
                  <a:gd name="T1" fmla="*/ 10 h 96"/>
                  <a:gd name="T2" fmla="*/ 14 w 68"/>
                  <a:gd name="T3" fmla="*/ 9 h 96"/>
                  <a:gd name="T4" fmla="*/ 14 w 68"/>
                  <a:gd name="T5" fmla="*/ 6 h 96"/>
                  <a:gd name="T6" fmla="*/ 13 w 68"/>
                  <a:gd name="T7" fmla="*/ 6 h 96"/>
                  <a:gd name="T8" fmla="*/ 13 w 68"/>
                  <a:gd name="T9" fmla="*/ 4 h 96"/>
                  <a:gd name="T10" fmla="*/ 12 w 68"/>
                  <a:gd name="T11" fmla="*/ 3 h 96"/>
                  <a:gd name="T12" fmla="*/ 12 w 68"/>
                  <a:gd name="T13" fmla="*/ 2 h 96"/>
                  <a:gd name="T14" fmla="*/ 11 w 68"/>
                  <a:gd name="T15" fmla="*/ 1 h 96"/>
                  <a:gd name="T16" fmla="*/ 10 w 68"/>
                  <a:gd name="T17" fmla="*/ 0 h 96"/>
                  <a:gd name="T18" fmla="*/ 9 w 68"/>
                  <a:gd name="T19" fmla="*/ 0 h 96"/>
                  <a:gd name="T20" fmla="*/ 8 w 68"/>
                  <a:gd name="T21" fmla="*/ 0 h 96"/>
                  <a:gd name="T22" fmla="*/ 7 w 68"/>
                  <a:gd name="T23" fmla="*/ 0 h 96"/>
                  <a:gd name="T24" fmla="*/ 6 w 68"/>
                  <a:gd name="T25" fmla="*/ 1 h 96"/>
                  <a:gd name="T26" fmla="*/ 5 w 68"/>
                  <a:gd name="T27" fmla="*/ 1 h 96"/>
                  <a:gd name="T28" fmla="*/ 4 w 68"/>
                  <a:gd name="T29" fmla="*/ 2 h 96"/>
                  <a:gd name="T30" fmla="*/ 3 w 68"/>
                  <a:gd name="T31" fmla="*/ 3 h 96"/>
                  <a:gd name="T32" fmla="*/ 2 w 68"/>
                  <a:gd name="T33" fmla="*/ 4 h 96"/>
                  <a:gd name="T34" fmla="*/ 1 w 68"/>
                  <a:gd name="T35" fmla="*/ 4 h 96"/>
                  <a:gd name="T36" fmla="*/ 1 w 68"/>
                  <a:gd name="T37" fmla="*/ 6 h 96"/>
                  <a:gd name="T38" fmla="*/ 0 w 68"/>
                  <a:gd name="T39" fmla="*/ 7 h 96"/>
                  <a:gd name="T40" fmla="*/ 0 w 68"/>
                  <a:gd name="T41" fmla="*/ 9 h 96"/>
                  <a:gd name="T42" fmla="*/ 1 w 68"/>
                  <a:gd name="T43" fmla="*/ 10 h 96"/>
                  <a:gd name="T44" fmla="*/ 1 w 68"/>
                  <a:gd name="T45" fmla="*/ 12 h 96"/>
                  <a:gd name="T46" fmla="*/ 1 w 68"/>
                  <a:gd name="T47" fmla="*/ 13 h 96"/>
                  <a:gd name="T48" fmla="*/ 1 w 68"/>
                  <a:gd name="T49" fmla="*/ 14 h 96"/>
                  <a:gd name="T50" fmla="*/ 2 w 68"/>
                  <a:gd name="T51" fmla="*/ 16 h 96"/>
                  <a:gd name="T52" fmla="*/ 3 w 68"/>
                  <a:gd name="T53" fmla="*/ 17 h 96"/>
                  <a:gd name="T54" fmla="*/ 4 w 68"/>
                  <a:gd name="T55" fmla="*/ 18 h 96"/>
                  <a:gd name="T56" fmla="*/ 5 w 68"/>
                  <a:gd name="T57" fmla="*/ 18 h 96"/>
                  <a:gd name="T58" fmla="*/ 6 w 68"/>
                  <a:gd name="T59" fmla="*/ 19 h 96"/>
                  <a:gd name="T60" fmla="*/ 7 w 68"/>
                  <a:gd name="T61" fmla="*/ 19 h 96"/>
                  <a:gd name="T62" fmla="*/ 8 w 68"/>
                  <a:gd name="T63" fmla="*/ 19 h 96"/>
                  <a:gd name="T64" fmla="*/ 9 w 68"/>
                  <a:gd name="T65" fmla="*/ 18 h 96"/>
                  <a:gd name="T66" fmla="*/ 10 w 68"/>
                  <a:gd name="T67" fmla="*/ 17 h 96"/>
                  <a:gd name="T68" fmla="*/ 11 w 68"/>
                  <a:gd name="T69" fmla="*/ 17 h 96"/>
                  <a:gd name="T70" fmla="*/ 12 w 68"/>
                  <a:gd name="T71" fmla="*/ 16 h 96"/>
                  <a:gd name="T72" fmla="*/ 12 w 68"/>
                  <a:gd name="T73" fmla="*/ 15 h 96"/>
                  <a:gd name="T74" fmla="*/ 13 w 68"/>
                  <a:gd name="T75" fmla="*/ 13 h 96"/>
                  <a:gd name="T76" fmla="*/ 14 w 68"/>
                  <a:gd name="T77" fmla="*/ 12 h 96"/>
                  <a:gd name="T78" fmla="*/ 14 w 68"/>
                  <a:gd name="T79" fmla="*/ 11 h 96"/>
                  <a:gd name="T80" fmla="*/ 14 w 68"/>
                  <a:gd name="T81" fmla="*/ 10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96"/>
                  <a:gd name="T125" fmla="*/ 68 w 68"/>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96">
                    <a:moveTo>
                      <a:pt x="67" y="48"/>
                    </a:moveTo>
                    <a:lnTo>
                      <a:pt x="67" y="43"/>
                    </a:lnTo>
                    <a:lnTo>
                      <a:pt x="68" y="32"/>
                    </a:lnTo>
                    <a:lnTo>
                      <a:pt x="64" y="28"/>
                    </a:lnTo>
                    <a:lnTo>
                      <a:pt x="65" y="22"/>
                    </a:lnTo>
                    <a:lnTo>
                      <a:pt x="60" y="17"/>
                    </a:lnTo>
                    <a:lnTo>
                      <a:pt x="56" y="12"/>
                    </a:lnTo>
                    <a:lnTo>
                      <a:pt x="51" y="6"/>
                    </a:lnTo>
                    <a:lnTo>
                      <a:pt x="48" y="1"/>
                    </a:lnTo>
                    <a:lnTo>
                      <a:pt x="42" y="1"/>
                    </a:lnTo>
                    <a:lnTo>
                      <a:pt x="38" y="0"/>
                    </a:lnTo>
                    <a:lnTo>
                      <a:pt x="33" y="0"/>
                    </a:lnTo>
                    <a:lnTo>
                      <a:pt x="29" y="4"/>
                    </a:lnTo>
                    <a:lnTo>
                      <a:pt x="23" y="4"/>
                    </a:lnTo>
                    <a:lnTo>
                      <a:pt x="18" y="9"/>
                    </a:lnTo>
                    <a:lnTo>
                      <a:pt x="13" y="13"/>
                    </a:lnTo>
                    <a:lnTo>
                      <a:pt x="8" y="18"/>
                    </a:lnTo>
                    <a:lnTo>
                      <a:pt x="7" y="22"/>
                    </a:lnTo>
                    <a:lnTo>
                      <a:pt x="6" y="32"/>
                    </a:lnTo>
                    <a:lnTo>
                      <a:pt x="1" y="37"/>
                    </a:lnTo>
                    <a:lnTo>
                      <a:pt x="0" y="47"/>
                    </a:lnTo>
                    <a:lnTo>
                      <a:pt x="5" y="53"/>
                    </a:lnTo>
                    <a:lnTo>
                      <a:pt x="4" y="63"/>
                    </a:lnTo>
                    <a:lnTo>
                      <a:pt x="4" y="68"/>
                    </a:lnTo>
                    <a:lnTo>
                      <a:pt x="7" y="73"/>
                    </a:lnTo>
                    <a:lnTo>
                      <a:pt x="12" y="79"/>
                    </a:lnTo>
                    <a:lnTo>
                      <a:pt x="16" y="84"/>
                    </a:lnTo>
                    <a:lnTo>
                      <a:pt x="21" y="89"/>
                    </a:lnTo>
                    <a:lnTo>
                      <a:pt x="25" y="90"/>
                    </a:lnTo>
                    <a:lnTo>
                      <a:pt x="30" y="96"/>
                    </a:lnTo>
                    <a:lnTo>
                      <a:pt x="34" y="96"/>
                    </a:lnTo>
                    <a:lnTo>
                      <a:pt x="39" y="96"/>
                    </a:lnTo>
                    <a:lnTo>
                      <a:pt x="44" y="91"/>
                    </a:lnTo>
                    <a:lnTo>
                      <a:pt x="49" y="87"/>
                    </a:lnTo>
                    <a:lnTo>
                      <a:pt x="53" y="87"/>
                    </a:lnTo>
                    <a:lnTo>
                      <a:pt x="59" y="82"/>
                    </a:lnTo>
                    <a:lnTo>
                      <a:pt x="59" y="78"/>
                    </a:lnTo>
                    <a:lnTo>
                      <a:pt x="65" y="68"/>
                    </a:lnTo>
                    <a:lnTo>
                      <a:pt x="66" y="63"/>
                    </a:lnTo>
                    <a:lnTo>
                      <a:pt x="66" y="58"/>
                    </a:lnTo>
                    <a:lnTo>
                      <a:pt x="67" y="48"/>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301" name="Freeform 559">
                <a:extLst>
                  <a:ext uri="{FF2B5EF4-FFF2-40B4-BE49-F238E27FC236}">
                    <a16:creationId xmlns:a16="http://schemas.microsoft.com/office/drawing/2014/main" id="{FAF0FBAE-77FD-48A0-B039-E3A93FEED254}"/>
                  </a:ext>
                </a:extLst>
              </p:cNvPr>
              <p:cNvSpPr>
                <a:spLocks/>
              </p:cNvSpPr>
              <p:nvPr/>
            </p:nvSpPr>
            <p:spPr bwMode="auto">
              <a:xfrm>
                <a:off x="4806" y="1396"/>
                <a:ext cx="14" cy="19"/>
              </a:xfrm>
              <a:custGeom>
                <a:avLst/>
                <a:gdLst>
                  <a:gd name="T0" fmla="*/ 14 w 68"/>
                  <a:gd name="T1" fmla="*/ 10 h 96"/>
                  <a:gd name="T2" fmla="*/ 14 w 68"/>
                  <a:gd name="T3" fmla="*/ 9 h 96"/>
                  <a:gd name="T4" fmla="*/ 14 w 68"/>
                  <a:gd name="T5" fmla="*/ 6 h 96"/>
                  <a:gd name="T6" fmla="*/ 13 w 68"/>
                  <a:gd name="T7" fmla="*/ 6 h 96"/>
                  <a:gd name="T8" fmla="*/ 13 w 68"/>
                  <a:gd name="T9" fmla="*/ 4 h 96"/>
                  <a:gd name="T10" fmla="*/ 12 w 68"/>
                  <a:gd name="T11" fmla="*/ 3 h 96"/>
                  <a:gd name="T12" fmla="*/ 12 w 68"/>
                  <a:gd name="T13" fmla="*/ 2 h 96"/>
                  <a:gd name="T14" fmla="*/ 11 w 68"/>
                  <a:gd name="T15" fmla="*/ 1 h 96"/>
                  <a:gd name="T16" fmla="*/ 10 w 68"/>
                  <a:gd name="T17" fmla="*/ 0 h 96"/>
                  <a:gd name="T18" fmla="*/ 9 w 68"/>
                  <a:gd name="T19" fmla="*/ 0 h 96"/>
                  <a:gd name="T20" fmla="*/ 8 w 68"/>
                  <a:gd name="T21" fmla="*/ 0 h 96"/>
                  <a:gd name="T22" fmla="*/ 7 w 68"/>
                  <a:gd name="T23" fmla="*/ 0 h 96"/>
                  <a:gd name="T24" fmla="*/ 6 w 68"/>
                  <a:gd name="T25" fmla="*/ 1 h 96"/>
                  <a:gd name="T26" fmla="*/ 5 w 68"/>
                  <a:gd name="T27" fmla="*/ 1 h 96"/>
                  <a:gd name="T28" fmla="*/ 4 w 68"/>
                  <a:gd name="T29" fmla="*/ 2 h 96"/>
                  <a:gd name="T30" fmla="*/ 3 w 68"/>
                  <a:gd name="T31" fmla="*/ 3 h 96"/>
                  <a:gd name="T32" fmla="*/ 2 w 68"/>
                  <a:gd name="T33" fmla="*/ 4 h 96"/>
                  <a:gd name="T34" fmla="*/ 1 w 68"/>
                  <a:gd name="T35" fmla="*/ 4 h 96"/>
                  <a:gd name="T36" fmla="*/ 1 w 68"/>
                  <a:gd name="T37" fmla="*/ 6 h 96"/>
                  <a:gd name="T38" fmla="*/ 0 w 68"/>
                  <a:gd name="T39" fmla="*/ 7 h 96"/>
                  <a:gd name="T40" fmla="*/ 0 w 68"/>
                  <a:gd name="T41" fmla="*/ 9 h 96"/>
                  <a:gd name="T42" fmla="*/ 1 w 68"/>
                  <a:gd name="T43" fmla="*/ 10 h 96"/>
                  <a:gd name="T44" fmla="*/ 1 w 68"/>
                  <a:gd name="T45" fmla="*/ 12 h 96"/>
                  <a:gd name="T46" fmla="*/ 1 w 68"/>
                  <a:gd name="T47" fmla="*/ 13 h 96"/>
                  <a:gd name="T48" fmla="*/ 1 w 68"/>
                  <a:gd name="T49" fmla="*/ 14 h 96"/>
                  <a:gd name="T50" fmla="*/ 2 w 68"/>
                  <a:gd name="T51" fmla="*/ 16 h 96"/>
                  <a:gd name="T52" fmla="*/ 3 w 68"/>
                  <a:gd name="T53" fmla="*/ 17 h 96"/>
                  <a:gd name="T54" fmla="*/ 4 w 68"/>
                  <a:gd name="T55" fmla="*/ 18 h 96"/>
                  <a:gd name="T56" fmla="*/ 5 w 68"/>
                  <a:gd name="T57" fmla="*/ 18 h 96"/>
                  <a:gd name="T58" fmla="*/ 6 w 68"/>
                  <a:gd name="T59" fmla="*/ 19 h 96"/>
                  <a:gd name="T60" fmla="*/ 7 w 68"/>
                  <a:gd name="T61" fmla="*/ 19 h 96"/>
                  <a:gd name="T62" fmla="*/ 8 w 68"/>
                  <a:gd name="T63" fmla="*/ 19 h 96"/>
                  <a:gd name="T64" fmla="*/ 9 w 68"/>
                  <a:gd name="T65" fmla="*/ 18 h 96"/>
                  <a:gd name="T66" fmla="*/ 10 w 68"/>
                  <a:gd name="T67" fmla="*/ 17 h 96"/>
                  <a:gd name="T68" fmla="*/ 11 w 68"/>
                  <a:gd name="T69" fmla="*/ 17 h 96"/>
                  <a:gd name="T70" fmla="*/ 12 w 68"/>
                  <a:gd name="T71" fmla="*/ 16 h 96"/>
                  <a:gd name="T72" fmla="*/ 12 w 68"/>
                  <a:gd name="T73" fmla="*/ 15 h 96"/>
                  <a:gd name="T74" fmla="*/ 13 w 68"/>
                  <a:gd name="T75" fmla="*/ 13 h 96"/>
                  <a:gd name="T76" fmla="*/ 14 w 68"/>
                  <a:gd name="T77" fmla="*/ 12 h 96"/>
                  <a:gd name="T78" fmla="*/ 14 w 68"/>
                  <a:gd name="T79" fmla="*/ 11 h 96"/>
                  <a:gd name="T80" fmla="*/ 14 w 68"/>
                  <a:gd name="T81" fmla="*/ 10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96"/>
                  <a:gd name="T125" fmla="*/ 68 w 68"/>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96">
                    <a:moveTo>
                      <a:pt x="67" y="48"/>
                    </a:moveTo>
                    <a:lnTo>
                      <a:pt x="67" y="43"/>
                    </a:lnTo>
                    <a:lnTo>
                      <a:pt x="68" y="32"/>
                    </a:lnTo>
                    <a:lnTo>
                      <a:pt x="64" y="28"/>
                    </a:lnTo>
                    <a:lnTo>
                      <a:pt x="65" y="22"/>
                    </a:lnTo>
                    <a:lnTo>
                      <a:pt x="60" y="17"/>
                    </a:lnTo>
                    <a:lnTo>
                      <a:pt x="56" y="12"/>
                    </a:lnTo>
                    <a:lnTo>
                      <a:pt x="51" y="6"/>
                    </a:lnTo>
                    <a:lnTo>
                      <a:pt x="48" y="1"/>
                    </a:lnTo>
                    <a:lnTo>
                      <a:pt x="42" y="1"/>
                    </a:lnTo>
                    <a:lnTo>
                      <a:pt x="38" y="0"/>
                    </a:lnTo>
                    <a:lnTo>
                      <a:pt x="33" y="0"/>
                    </a:lnTo>
                    <a:lnTo>
                      <a:pt x="29" y="4"/>
                    </a:lnTo>
                    <a:lnTo>
                      <a:pt x="23" y="4"/>
                    </a:lnTo>
                    <a:lnTo>
                      <a:pt x="18" y="9"/>
                    </a:lnTo>
                    <a:lnTo>
                      <a:pt x="13" y="13"/>
                    </a:lnTo>
                    <a:lnTo>
                      <a:pt x="8" y="18"/>
                    </a:lnTo>
                    <a:lnTo>
                      <a:pt x="7" y="22"/>
                    </a:lnTo>
                    <a:lnTo>
                      <a:pt x="6" y="32"/>
                    </a:lnTo>
                    <a:lnTo>
                      <a:pt x="1" y="37"/>
                    </a:lnTo>
                    <a:lnTo>
                      <a:pt x="0" y="47"/>
                    </a:lnTo>
                    <a:lnTo>
                      <a:pt x="5" y="53"/>
                    </a:lnTo>
                    <a:lnTo>
                      <a:pt x="4" y="63"/>
                    </a:lnTo>
                    <a:lnTo>
                      <a:pt x="4" y="68"/>
                    </a:lnTo>
                    <a:lnTo>
                      <a:pt x="7" y="73"/>
                    </a:lnTo>
                    <a:lnTo>
                      <a:pt x="12" y="79"/>
                    </a:lnTo>
                    <a:lnTo>
                      <a:pt x="16" y="84"/>
                    </a:lnTo>
                    <a:lnTo>
                      <a:pt x="21" y="89"/>
                    </a:lnTo>
                    <a:lnTo>
                      <a:pt x="25" y="90"/>
                    </a:lnTo>
                    <a:lnTo>
                      <a:pt x="30" y="96"/>
                    </a:lnTo>
                    <a:lnTo>
                      <a:pt x="34" y="96"/>
                    </a:lnTo>
                    <a:lnTo>
                      <a:pt x="39" y="96"/>
                    </a:lnTo>
                    <a:lnTo>
                      <a:pt x="44" y="91"/>
                    </a:lnTo>
                    <a:lnTo>
                      <a:pt x="49" y="87"/>
                    </a:lnTo>
                    <a:lnTo>
                      <a:pt x="53" y="87"/>
                    </a:lnTo>
                    <a:lnTo>
                      <a:pt x="59" y="82"/>
                    </a:lnTo>
                    <a:lnTo>
                      <a:pt x="59" y="78"/>
                    </a:lnTo>
                    <a:lnTo>
                      <a:pt x="65" y="68"/>
                    </a:lnTo>
                    <a:lnTo>
                      <a:pt x="66" y="63"/>
                    </a:lnTo>
                    <a:lnTo>
                      <a:pt x="66" y="58"/>
                    </a:lnTo>
                    <a:lnTo>
                      <a:pt x="67" y="48"/>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302" name="Freeform 560">
                <a:extLst>
                  <a:ext uri="{FF2B5EF4-FFF2-40B4-BE49-F238E27FC236}">
                    <a16:creationId xmlns:a16="http://schemas.microsoft.com/office/drawing/2014/main" id="{8DD13861-CA93-4A68-B1BE-27972E445C4D}"/>
                  </a:ext>
                </a:extLst>
              </p:cNvPr>
              <p:cNvSpPr>
                <a:spLocks/>
              </p:cNvSpPr>
              <p:nvPr/>
            </p:nvSpPr>
            <p:spPr bwMode="auto">
              <a:xfrm>
                <a:off x="4815" y="1364"/>
                <a:ext cx="5" cy="6"/>
              </a:xfrm>
              <a:custGeom>
                <a:avLst/>
                <a:gdLst>
                  <a:gd name="T0" fmla="*/ 4 w 26"/>
                  <a:gd name="T1" fmla="*/ 4 h 31"/>
                  <a:gd name="T2" fmla="*/ 5 w 26"/>
                  <a:gd name="T3" fmla="*/ 4 h 31"/>
                  <a:gd name="T4" fmla="*/ 5 w 26"/>
                  <a:gd name="T5" fmla="*/ 3 h 31"/>
                  <a:gd name="T6" fmla="*/ 5 w 26"/>
                  <a:gd name="T7" fmla="*/ 2 h 31"/>
                  <a:gd name="T8" fmla="*/ 5 w 26"/>
                  <a:gd name="T9" fmla="*/ 1 h 31"/>
                  <a:gd name="T10" fmla="*/ 4 w 26"/>
                  <a:gd name="T11" fmla="*/ 1 h 31"/>
                  <a:gd name="T12" fmla="*/ 4 w 26"/>
                  <a:gd name="T13" fmla="*/ 0 h 31"/>
                  <a:gd name="T14" fmla="*/ 3 w 26"/>
                  <a:gd name="T15" fmla="*/ 0 h 31"/>
                  <a:gd name="T16" fmla="*/ 2 w 26"/>
                  <a:gd name="T17" fmla="*/ 0 h 31"/>
                  <a:gd name="T18" fmla="*/ 2 w 26"/>
                  <a:gd name="T19" fmla="*/ 1 h 31"/>
                  <a:gd name="T20" fmla="*/ 1 w 26"/>
                  <a:gd name="T21" fmla="*/ 1 h 31"/>
                  <a:gd name="T22" fmla="*/ 1 w 26"/>
                  <a:gd name="T23" fmla="*/ 2 h 31"/>
                  <a:gd name="T24" fmla="*/ 1 w 26"/>
                  <a:gd name="T25" fmla="*/ 3 h 31"/>
                  <a:gd name="T26" fmla="*/ 0 w 26"/>
                  <a:gd name="T27" fmla="*/ 3 h 31"/>
                  <a:gd name="T28" fmla="*/ 0 w 26"/>
                  <a:gd name="T29" fmla="*/ 4 h 31"/>
                  <a:gd name="T30" fmla="*/ 1 w 26"/>
                  <a:gd name="T31" fmla="*/ 5 h 31"/>
                  <a:gd name="T32" fmla="*/ 1 w 26"/>
                  <a:gd name="T33" fmla="*/ 6 h 31"/>
                  <a:gd name="T34" fmla="*/ 2 w 26"/>
                  <a:gd name="T35" fmla="*/ 6 h 31"/>
                  <a:gd name="T36" fmla="*/ 3 w 26"/>
                  <a:gd name="T37" fmla="*/ 6 h 31"/>
                  <a:gd name="T38" fmla="*/ 3 w 26"/>
                  <a:gd name="T39" fmla="*/ 5 h 31"/>
                  <a:gd name="T40" fmla="*/ 4 w 26"/>
                  <a:gd name="T41" fmla="*/ 5 h 31"/>
                  <a:gd name="T42" fmla="*/ 4 w 26"/>
                  <a:gd name="T43" fmla="*/ 4 h 3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6"/>
                  <a:gd name="T67" fmla="*/ 0 h 31"/>
                  <a:gd name="T68" fmla="*/ 26 w 26"/>
                  <a:gd name="T69" fmla="*/ 31 h 3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6" h="31">
                    <a:moveTo>
                      <a:pt x="20" y="21"/>
                    </a:moveTo>
                    <a:lnTo>
                      <a:pt x="24" y="22"/>
                    </a:lnTo>
                    <a:lnTo>
                      <a:pt x="25" y="16"/>
                    </a:lnTo>
                    <a:lnTo>
                      <a:pt x="25" y="12"/>
                    </a:lnTo>
                    <a:lnTo>
                      <a:pt x="26" y="7"/>
                    </a:lnTo>
                    <a:lnTo>
                      <a:pt x="21" y="6"/>
                    </a:lnTo>
                    <a:lnTo>
                      <a:pt x="22" y="2"/>
                    </a:lnTo>
                    <a:lnTo>
                      <a:pt x="17" y="0"/>
                    </a:lnTo>
                    <a:lnTo>
                      <a:pt x="12" y="0"/>
                    </a:lnTo>
                    <a:lnTo>
                      <a:pt x="12" y="6"/>
                    </a:lnTo>
                    <a:lnTo>
                      <a:pt x="7" y="5"/>
                    </a:lnTo>
                    <a:lnTo>
                      <a:pt x="6" y="11"/>
                    </a:lnTo>
                    <a:lnTo>
                      <a:pt x="6" y="15"/>
                    </a:lnTo>
                    <a:lnTo>
                      <a:pt x="2" y="15"/>
                    </a:lnTo>
                    <a:lnTo>
                      <a:pt x="0" y="20"/>
                    </a:lnTo>
                    <a:lnTo>
                      <a:pt x="5" y="25"/>
                    </a:lnTo>
                    <a:lnTo>
                      <a:pt x="5" y="30"/>
                    </a:lnTo>
                    <a:lnTo>
                      <a:pt x="9" y="31"/>
                    </a:lnTo>
                    <a:lnTo>
                      <a:pt x="14" y="31"/>
                    </a:lnTo>
                    <a:lnTo>
                      <a:pt x="15" y="26"/>
                    </a:lnTo>
                    <a:lnTo>
                      <a:pt x="20" y="26"/>
                    </a:lnTo>
                    <a:lnTo>
                      <a:pt x="20"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303" name="Freeform 561">
                <a:extLst>
                  <a:ext uri="{FF2B5EF4-FFF2-40B4-BE49-F238E27FC236}">
                    <a16:creationId xmlns:a16="http://schemas.microsoft.com/office/drawing/2014/main" id="{9A0E5D11-9E42-494C-B956-DD1148867584}"/>
                  </a:ext>
                </a:extLst>
              </p:cNvPr>
              <p:cNvSpPr>
                <a:spLocks/>
              </p:cNvSpPr>
              <p:nvPr/>
            </p:nvSpPr>
            <p:spPr bwMode="auto">
              <a:xfrm>
                <a:off x="4815" y="1364"/>
                <a:ext cx="5" cy="6"/>
              </a:xfrm>
              <a:custGeom>
                <a:avLst/>
                <a:gdLst>
                  <a:gd name="T0" fmla="*/ 4 w 26"/>
                  <a:gd name="T1" fmla="*/ 4 h 31"/>
                  <a:gd name="T2" fmla="*/ 5 w 26"/>
                  <a:gd name="T3" fmla="*/ 4 h 31"/>
                  <a:gd name="T4" fmla="*/ 5 w 26"/>
                  <a:gd name="T5" fmla="*/ 3 h 31"/>
                  <a:gd name="T6" fmla="*/ 5 w 26"/>
                  <a:gd name="T7" fmla="*/ 2 h 31"/>
                  <a:gd name="T8" fmla="*/ 5 w 26"/>
                  <a:gd name="T9" fmla="*/ 1 h 31"/>
                  <a:gd name="T10" fmla="*/ 4 w 26"/>
                  <a:gd name="T11" fmla="*/ 1 h 31"/>
                  <a:gd name="T12" fmla="*/ 4 w 26"/>
                  <a:gd name="T13" fmla="*/ 0 h 31"/>
                  <a:gd name="T14" fmla="*/ 3 w 26"/>
                  <a:gd name="T15" fmla="*/ 0 h 31"/>
                  <a:gd name="T16" fmla="*/ 2 w 26"/>
                  <a:gd name="T17" fmla="*/ 0 h 31"/>
                  <a:gd name="T18" fmla="*/ 2 w 26"/>
                  <a:gd name="T19" fmla="*/ 1 h 31"/>
                  <a:gd name="T20" fmla="*/ 1 w 26"/>
                  <a:gd name="T21" fmla="*/ 1 h 31"/>
                  <a:gd name="T22" fmla="*/ 1 w 26"/>
                  <a:gd name="T23" fmla="*/ 2 h 31"/>
                  <a:gd name="T24" fmla="*/ 1 w 26"/>
                  <a:gd name="T25" fmla="*/ 3 h 31"/>
                  <a:gd name="T26" fmla="*/ 0 w 26"/>
                  <a:gd name="T27" fmla="*/ 3 h 31"/>
                  <a:gd name="T28" fmla="*/ 0 w 26"/>
                  <a:gd name="T29" fmla="*/ 4 h 31"/>
                  <a:gd name="T30" fmla="*/ 1 w 26"/>
                  <a:gd name="T31" fmla="*/ 5 h 31"/>
                  <a:gd name="T32" fmla="*/ 1 w 26"/>
                  <a:gd name="T33" fmla="*/ 6 h 31"/>
                  <a:gd name="T34" fmla="*/ 2 w 26"/>
                  <a:gd name="T35" fmla="*/ 6 h 31"/>
                  <a:gd name="T36" fmla="*/ 3 w 26"/>
                  <a:gd name="T37" fmla="*/ 6 h 31"/>
                  <a:gd name="T38" fmla="*/ 3 w 26"/>
                  <a:gd name="T39" fmla="*/ 5 h 31"/>
                  <a:gd name="T40" fmla="*/ 4 w 26"/>
                  <a:gd name="T41" fmla="*/ 5 h 31"/>
                  <a:gd name="T42" fmla="*/ 4 w 26"/>
                  <a:gd name="T43" fmla="*/ 4 h 3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6"/>
                  <a:gd name="T67" fmla="*/ 0 h 31"/>
                  <a:gd name="T68" fmla="*/ 26 w 26"/>
                  <a:gd name="T69" fmla="*/ 31 h 3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6" h="31">
                    <a:moveTo>
                      <a:pt x="20" y="21"/>
                    </a:moveTo>
                    <a:lnTo>
                      <a:pt x="24" y="22"/>
                    </a:lnTo>
                    <a:lnTo>
                      <a:pt x="25" y="16"/>
                    </a:lnTo>
                    <a:lnTo>
                      <a:pt x="25" y="12"/>
                    </a:lnTo>
                    <a:lnTo>
                      <a:pt x="26" y="7"/>
                    </a:lnTo>
                    <a:lnTo>
                      <a:pt x="21" y="6"/>
                    </a:lnTo>
                    <a:lnTo>
                      <a:pt x="22" y="2"/>
                    </a:lnTo>
                    <a:lnTo>
                      <a:pt x="17" y="0"/>
                    </a:lnTo>
                    <a:lnTo>
                      <a:pt x="12" y="0"/>
                    </a:lnTo>
                    <a:lnTo>
                      <a:pt x="12" y="6"/>
                    </a:lnTo>
                    <a:lnTo>
                      <a:pt x="7" y="5"/>
                    </a:lnTo>
                    <a:lnTo>
                      <a:pt x="6" y="11"/>
                    </a:lnTo>
                    <a:lnTo>
                      <a:pt x="6" y="15"/>
                    </a:lnTo>
                    <a:lnTo>
                      <a:pt x="2" y="15"/>
                    </a:lnTo>
                    <a:lnTo>
                      <a:pt x="0" y="20"/>
                    </a:lnTo>
                    <a:lnTo>
                      <a:pt x="5" y="25"/>
                    </a:lnTo>
                    <a:lnTo>
                      <a:pt x="5" y="30"/>
                    </a:lnTo>
                    <a:lnTo>
                      <a:pt x="9" y="31"/>
                    </a:lnTo>
                    <a:lnTo>
                      <a:pt x="14" y="31"/>
                    </a:lnTo>
                    <a:lnTo>
                      <a:pt x="15" y="26"/>
                    </a:lnTo>
                    <a:lnTo>
                      <a:pt x="20" y="26"/>
                    </a:lnTo>
                    <a:lnTo>
                      <a:pt x="20"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304" name="Freeform 562">
                <a:extLst>
                  <a:ext uri="{FF2B5EF4-FFF2-40B4-BE49-F238E27FC236}">
                    <a16:creationId xmlns:a16="http://schemas.microsoft.com/office/drawing/2014/main" id="{1CD67A78-20EB-4C17-ACD2-D0F175BDEDEE}"/>
                  </a:ext>
                </a:extLst>
              </p:cNvPr>
              <p:cNvSpPr>
                <a:spLocks/>
              </p:cNvSpPr>
              <p:nvPr/>
            </p:nvSpPr>
            <p:spPr bwMode="auto">
              <a:xfrm>
                <a:off x="4844" y="1409"/>
                <a:ext cx="5" cy="5"/>
              </a:xfrm>
              <a:custGeom>
                <a:avLst/>
                <a:gdLst>
                  <a:gd name="T0" fmla="*/ 4 w 26"/>
                  <a:gd name="T1" fmla="*/ 3 h 26"/>
                  <a:gd name="T2" fmla="*/ 5 w 26"/>
                  <a:gd name="T3" fmla="*/ 3 h 26"/>
                  <a:gd name="T4" fmla="*/ 5 w 26"/>
                  <a:gd name="T5" fmla="*/ 2 h 26"/>
                  <a:gd name="T6" fmla="*/ 5 w 26"/>
                  <a:gd name="T7" fmla="*/ 1 h 26"/>
                  <a:gd name="T8" fmla="*/ 4 w 26"/>
                  <a:gd name="T9" fmla="*/ 1 h 26"/>
                  <a:gd name="T10" fmla="*/ 4 w 26"/>
                  <a:gd name="T11" fmla="*/ 0 h 26"/>
                  <a:gd name="T12" fmla="*/ 3 w 26"/>
                  <a:gd name="T13" fmla="*/ 0 h 26"/>
                  <a:gd name="T14" fmla="*/ 2 w 26"/>
                  <a:gd name="T15" fmla="*/ 0 h 26"/>
                  <a:gd name="T16" fmla="*/ 1 w 26"/>
                  <a:gd name="T17" fmla="*/ 0 h 26"/>
                  <a:gd name="T18" fmla="*/ 1 w 26"/>
                  <a:gd name="T19" fmla="*/ 1 h 26"/>
                  <a:gd name="T20" fmla="*/ 0 w 26"/>
                  <a:gd name="T21" fmla="*/ 2 h 26"/>
                  <a:gd name="T22" fmla="*/ 0 w 26"/>
                  <a:gd name="T23" fmla="*/ 3 h 26"/>
                  <a:gd name="T24" fmla="*/ 0 w 26"/>
                  <a:gd name="T25" fmla="*/ 4 h 26"/>
                  <a:gd name="T26" fmla="*/ 1 w 26"/>
                  <a:gd name="T27" fmla="*/ 4 h 26"/>
                  <a:gd name="T28" fmla="*/ 1 w 26"/>
                  <a:gd name="T29" fmla="*/ 5 h 26"/>
                  <a:gd name="T30" fmla="*/ 2 w 26"/>
                  <a:gd name="T31" fmla="*/ 5 h 26"/>
                  <a:gd name="T32" fmla="*/ 3 w 26"/>
                  <a:gd name="T33" fmla="*/ 5 h 26"/>
                  <a:gd name="T34" fmla="*/ 4 w 26"/>
                  <a:gd name="T35" fmla="*/ 4 h 26"/>
                  <a:gd name="T36" fmla="*/ 4 w 26"/>
                  <a:gd name="T37" fmla="*/ 3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6"/>
                  <a:gd name="T58" fmla="*/ 0 h 26"/>
                  <a:gd name="T59" fmla="*/ 26 w 26"/>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6" h="26">
                    <a:moveTo>
                      <a:pt x="20" y="17"/>
                    </a:moveTo>
                    <a:lnTo>
                      <a:pt x="25" y="17"/>
                    </a:lnTo>
                    <a:lnTo>
                      <a:pt x="25" y="12"/>
                    </a:lnTo>
                    <a:lnTo>
                      <a:pt x="26" y="7"/>
                    </a:lnTo>
                    <a:lnTo>
                      <a:pt x="20" y="7"/>
                    </a:lnTo>
                    <a:lnTo>
                      <a:pt x="21" y="2"/>
                    </a:lnTo>
                    <a:lnTo>
                      <a:pt x="17" y="1"/>
                    </a:lnTo>
                    <a:lnTo>
                      <a:pt x="11" y="1"/>
                    </a:lnTo>
                    <a:lnTo>
                      <a:pt x="6" y="0"/>
                    </a:lnTo>
                    <a:lnTo>
                      <a:pt x="6" y="6"/>
                    </a:lnTo>
                    <a:lnTo>
                      <a:pt x="1" y="10"/>
                    </a:lnTo>
                    <a:lnTo>
                      <a:pt x="1" y="15"/>
                    </a:lnTo>
                    <a:lnTo>
                      <a:pt x="0" y="20"/>
                    </a:lnTo>
                    <a:lnTo>
                      <a:pt x="5" y="20"/>
                    </a:lnTo>
                    <a:lnTo>
                      <a:pt x="4" y="26"/>
                    </a:lnTo>
                    <a:lnTo>
                      <a:pt x="9" y="26"/>
                    </a:lnTo>
                    <a:lnTo>
                      <a:pt x="14" y="26"/>
                    </a:lnTo>
                    <a:lnTo>
                      <a:pt x="19" y="21"/>
                    </a:lnTo>
                    <a:lnTo>
                      <a:pt x="20"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305" name="Freeform 563">
                <a:extLst>
                  <a:ext uri="{FF2B5EF4-FFF2-40B4-BE49-F238E27FC236}">
                    <a16:creationId xmlns:a16="http://schemas.microsoft.com/office/drawing/2014/main" id="{7BF1E175-0FDA-4A0C-9623-335444246CC5}"/>
                  </a:ext>
                </a:extLst>
              </p:cNvPr>
              <p:cNvSpPr>
                <a:spLocks/>
              </p:cNvSpPr>
              <p:nvPr/>
            </p:nvSpPr>
            <p:spPr bwMode="auto">
              <a:xfrm>
                <a:off x="4844" y="1409"/>
                <a:ext cx="5" cy="5"/>
              </a:xfrm>
              <a:custGeom>
                <a:avLst/>
                <a:gdLst>
                  <a:gd name="T0" fmla="*/ 4 w 26"/>
                  <a:gd name="T1" fmla="*/ 3 h 26"/>
                  <a:gd name="T2" fmla="*/ 5 w 26"/>
                  <a:gd name="T3" fmla="*/ 3 h 26"/>
                  <a:gd name="T4" fmla="*/ 5 w 26"/>
                  <a:gd name="T5" fmla="*/ 2 h 26"/>
                  <a:gd name="T6" fmla="*/ 5 w 26"/>
                  <a:gd name="T7" fmla="*/ 1 h 26"/>
                  <a:gd name="T8" fmla="*/ 4 w 26"/>
                  <a:gd name="T9" fmla="*/ 1 h 26"/>
                  <a:gd name="T10" fmla="*/ 4 w 26"/>
                  <a:gd name="T11" fmla="*/ 0 h 26"/>
                  <a:gd name="T12" fmla="*/ 3 w 26"/>
                  <a:gd name="T13" fmla="*/ 0 h 26"/>
                  <a:gd name="T14" fmla="*/ 2 w 26"/>
                  <a:gd name="T15" fmla="*/ 0 h 26"/>
                  <a:gd name="T16" fmla="*/ 1 w 26"/>
                  <a:gd name="T17" fmla="*/ 0 h 26"/>
                  <a:gd name="T18" fmla="*/ 1 w 26"/>
                  <a:gd name="T19" fmla="*/ 1 h 26"/>
                  <a:gd name="T20" fmla="*/ 0 w 26"/>
                  <a:gd name="T21" fmla="*/ 2 h 26"/>
                  <a:gd name="T22" fmla="*/ 0 w 26"/>
                  <a:gd name="T23" fmla="*/ 3 h 26"/>
                  <a:gd name="T24" fmla="*/ 0 w 26"/>
                  <a:gd name="T25" fmla="*/ 4 h 26"/>
                  <a:gd name="T26" fmla="*/ 1 w 26"/>
                  <a:gd name="T27" fmla="*/ 4 h 26"/>
                  <a:gd name="T28" fmla="*/ 1 w 26"/>
                  <a:gd name="T29" fmla="*/ 5 h 26"/>
                  <a:gd name="T30" fmla="*/ 2 w 26"/>
                  <a:gd name="T31" fmla="*/ 5 h 26"/>
                  <a:gd name="T32" fmla="*/ 3 w 26"/>
                  <a:gd name="T33" fmla="*/ 5 h 26"/>
                  <a:gd name="T34" fmla="*/ 4 w 26"/>
                  <a:gd name="T35" fmla="*/ 4 h 26"/>
                  <a:gd name="T36" fmla="*/ 4 w 26"/>
                  <a:gd name="T37" fmla="*/ 3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6"/>
                  <a:gd name="T58" fmla="*/ 0 h 26"/>
                  <a:gd name="T59" fmla="*/ 26 w 26"/>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6" h="26">
                    <a:moveTo>
                      <a:pt x="20" y="17"/>
                    </a:moveTo>
                    <a:lnTo>
                      <a:pt x="25" y="17"/>
                    </a:lnTo>
                    <a:lnTo>
                      <a:pt x="25" y="12"/>
                    </a:lnTo>
                    <a:lnTo>
                      <a:pt x="26" y="7"/>
                    </a:lnTo>
                    <a:lnTo>
                      <a:pt x="20" y="7"/>
                    </a:lnTo>
                    <a:lnTo>
                      <a:pt x="21" y="2"/>
                    </a:lnTo>
                    <a:lnTo>
                      <a:pt x="17" y="1"/>
                    </a:lnTo>
                    <a:lnTo>
                      <a:pt x="11" y="1"/>
                    </a:lnTo>
                    <a:lnTo>
                      <a:pt x="6" y="0"/>
                    </a:lnTo>
                    <a:lnTo>
                      <a:pt x="6" y="6"/>
                    </a:lnTo>
                    <a:lnTo>
                      <a:pt x="1" y="10"/>
                    </a:lnTo>
                    <a:lnTo>
                      <a:pt x="1" y="15"/>
                    </a:lnTo>
                    <a:lnTo>
                      <a:pt x="0" y="20"/>
                    </a:lnTo>
                    <a:lnTo>
                      <a:pt x="5" y="20"/>
                    </a:lnTo>
                    <a:lnTo>
                      <a:pt x="4" y="26"/>
                    </a:lnTo>
                    <a:lnTo>
                      <a:pt x="9" y="26"/>
                    </a:lnTo>
                    <a:lnTo>
                      <a:pt x="14" y="26"/>
                    </a:lnTo>
                    <a:lnTo>
                      <a:pt x="19" y="21"/>
                    </a:lnTo>
                    <a:lnTo>
                      <a:pt x="20"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306" name="Freeform 564">
                <a:extLst>
                  <a:ext uri="{FF2B5EF4-FFF2-40B4-BE49-F238E27FC236}">
                    <a16:creationId xmlns:a16="http://schemas.microsoft.com/office/drawing/2014/main" id="{4E35C043-2235-453B-B02C-71D8840527E5}"/>
                  </a:ext>
                </a:extLst>
              </p:cNvPr>
              <p:cNvSpPr>
                <a:spLocks/>
              </p:cNvSpPr>
              <p:nvPr/>
            </p:nvSpPr>
            <p:spPr bwMode="auto">
              <a:xfrm>
                <a:off x="4823" y="1435"/>
                <a:ext cx="5" cy="6"/>
              </a:xfrm>
              <a:custGeom>
                <a:avLst/>
                <a:gdLst>
                  <a:gd name="T0" fmla="*/ 4 w 25"/>
                  <a:gd name="T1" fmla="*/ 5 h 26"/>
                  <a:gd name="T2" fmla="*/ 5 w 25"/>
                  <a:gd name="T3" fmla="*/ 4 h 26"/>
                  <a:gd name="T4" fmla="*/ 5 w 25"/>
                  <a:gd name="T5" fmla="*/ 3 h 26"/>
                  <a:gd name="T6" fmla="*/ 5 w 25"/>
                  <a:gd name="T7" fmla="*/ 2 h 26"/>
                  <a:gd name="T8" fmla="*/ 4 w 25"/>
                  <a:gd name="T9" fmla="*/ 1 h 26"/>
                  <a:gd name="T10" fmla="*/ 4 w 25"/>
                  <a:gd name="T11" fmla="*/ 0 h 26"/>
                  <a:gd name="T12" fmla="*/ 3 w 25"/>
                  <a:gd name="T13" fmla="*/ 0 h 26"/>
                  <a:gd name="T14" fmla="*/ 2 w 25"/>
                  <a:gd name="T15" fmla="*/ 0 h 26"/>
                  <a:gd name="T16" fmla="*/ 2 w 25"/>
                  <a:gd name="T17" fmla="*/ 1 h 26"/>
                  <a:gd name="T18" fmla="*/ 1 w 25"/>
                  <a:gd name="T19" fmla="*/ 1 h 26"/>
                  <a:gd name="T20" fmla="*/ 1 w 25"/>
                  <a:gd name="T21" fmla="*/ 3 h 26"/>
                  <a:gd name="T22" fmla="*/ 0 w 25"/>
                  <a:gd name="T23" fmla="*/ 3 h 26"/>
                  <a:gd name="T24" fmla="*/ 0 w 25"/>
                  <a:gd name="T25" fmla="*/ 5 h 26"/>
                  <a:gd name="T26" fmla="*/ 1 w 25"/>
                  <a:gd name="T27" fmla="*/ 6 h 26"/>
                  <a:gd name="T28" fmla="*/ 2 w 25"/>
                  <a:gd name="T29" fmla="*/ 6 h 26"/>
                  <a:gd name="T30" fmla="*/ 3 w 25"/>
                  <a:gd name="T31" fmla="*/ 6 h 26"/>
                  <a:gd name="T32" fmla="*/ 4 w 25"/>
                  <a:gd name="T33" fmla="*/ 6 h 26"/>
                  <a:gd name="T34" fmla="*/ 4 w 25"/>
                  <a:gd name="T35" fmla="*/ 5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18" y="22"/>
                    </a:moveTo>
                    <a:lnTo>
                      <a:pt x="24" y="16"/>
                    </a:lnTo>
                    <a:lnTo>
                      <a:pt x="24" y="12"/>
                    </a:lnTo>
                    <a:lnTo>
                      <a:pt x="25" y="7"/>
                    </a:lnTo>
                    <a:lnTo>
                      <a:pt x="20" y="6"/>
                    </a:lnTo>
                    <a:lnTo>
                      <a:pt x="20" y="1"/>
                    </a:lnTo>
                    <a:lnTo>
                      <a:pt x="16" y="1"/>
                    </a:lnTo>
                    <a:lnTo>
                      <a:pt x="11" y="0"/>
                    </a:lnTo>
                    <a:lnTo>
                      <a:pt x="10" y="6"/>
                    </a:lnTo>
                    <a:lnTo>
                      <a:pt x="6" y="5"/>
                    </a:lnTo>
                    <a:lnTo>
                      <a:pt x="6" y="11"/>
                    </a:lnTo>
                    <a:lnTo>
                      <a:pt x="0" y="15"/>
                    </a:lnTo>
                    <a:lnTo>
                      <a:pt x="0" y="20"/>
                    </a:lnTo>
                    <a:lnTo>
                      <a:pt x="5" y="25"/>
                    </a:lnTo>
                    <a:lnTo>
                      <a:pt x="9" y="25"/>
                    </a:lnTo>
                    <a:lnTo>
                      <a:pt x="14" y="26"/>
                    </a:lnTo>
                    <a:lnTo>
                      <a:pt x="18" y="26"/>
                    </a:lnTo>
                    <a:lnTo>
                      <a:pt x="18"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307" name="Freeform 565">
                <a:extLst>
                  <a:ext uri="{FF2B5EF4-FFF2-40B4-BE49-F238E27FC236}">
                    <a16:creationId xmlns:a16="http://schemas.microsoft.com/office/drawing/2014/main" id="{BE6B1959-02B6-4199-B130-61736A086664}"/>
                  </a:ext>
                </a:extLst>
              </p:cNvPr>
              <p:cNvSpPr>
                <a:spLocks/>
              </p:cNvSpPr>
              <p:nvPr/>
            </p:nvSpPr>
            <p:spPr bwMode="auto">
              <a:xfrm>
                <a:off x="4823" y="1435"/>
                <a:ext cx="5" cy="6"/>
              </a:xfrm>
              <a:custGeom>
                <a:avLst/>
                <a:gdLst>
                  <a:gd name="T0" fmla="*/ 4 w 25"/>
                  <a:gd name="T1" fmla="*/ 5 h 26"/>
                  <a:gd name="T2" fmla="*/ 5 w 25"/>
                  <a:gd name="T3" fmla="*/ 4 h 26"/>
                  <a:gd name="T4" fmla="*/ 5 w 25"/>
                  <a:gd name="T5" fmla="*/ 3 h 26"/>
                  <a:gd name="T6" fmla="*/ 5 w 25"/>
                  <a:gd name="T7" fmla="*/ 2 h 26"/>
                  <a:gd name="T8" fmla="*/ 4 w 25"/>
                  <a:gd name="T9" fmla="*/ 1 h 26"/>
                  <a:gd name="T10" fmla="*/ 4 w 25"/>
                  <a:gd name="T11" fmla="*/ 0 h 26"/>
                  <a:gd name="T12" fmla="*/ 3 w 25"/>
                  <a:gd name="T13" fmla="*/ 0 h 26"/>
                  <a:gd name="T14" fmla="*/ 2 w 25"/>
                  <a:gd name="T15" fmla="*/ 0 h 26"/>
                  <a:gd name="T16" fmla="*/ 2 w 25"/>
                  <a:gd name="T17" fmla="*/ 1 h 26"/>
                  <a:gd name="T18" fmla="*/ 1 w 25"/>
                  <a:gd name="T19" fmla="*/ 1 h 26"/>
                  <a:gd name="T20" fmla="*/ 1 w 25"/>
                  <a:gd name="T21" fmla="*/ 3 h 26"/>
                  <a:gd name="T22" fmla="*/ 0 w 25"/>
                  <a:gd name="T23" fmla="*/ 3 h 26"/>
                  <a:gd name="T24" fmla="*/ 0 w 25"/>
                  <a:gd name="T25" fmla="*/ 5 h 26"/>
                  <a:gd name="T26" fmla="*/ 1 w 25"/>
                  <a:gd name="T27" fmla="*/ 6 h 26"/>
                  <a:gd name="T28" fmla="*/ 2 w 25"/>
                  <a:gd name="T29" fmla="*/ 6 h 26"/>
                  <a:gd name="T30" fmla="*/ 3 w 25"/>
                  <a:gd name="T31" fmla="*/ 6 h 26"/>
                  <a:gd name="T32" fmla="*/ 4 w 25"/>
                  <a:gd name="T33" fmla="*/ 6 h 26"/>
                  <a:gd name="T34" fmla="*/ 4 w 25"/>
                  <a:gd name="T35" fmla="*/ 5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18" y="22"/>
                    </a:moveTo>
                    <a:lnTo>
                      <a:pt x="24" y="16"/>
                    </a:lnTo>
                    <a:lnTo>
                      <a:pt x="24" y="12"/>
                    </a:lnTo>
                    <a:lnTo>
                      <a:pt x="25" y="7"/>
                    </a:lnTo>
                    <a:lnTo>
                      <a:pt x="20" y="6"/>
                    </a:lnTo>
                    <a:lnTo>
                      <a:pt x="20" y="1"/>
                    </a:lnTo>
                    <a:lnTo>
                      <a:pt x="16" y="1"/>
                    </a:lnTo>
                    <a:lnTo>
                      <a:pt x="11" y="0"/>
                    </a:lnTo>
                    <a:lnTo>
                      <a:pt x="10" y="6"/>
                    </a:lnTo>
                    <a:lnTo>
                      <a:pt x="6" y="5"/>
                    </a:lnTo>
                    <a:lnTo>
                      <a:pt x="6" y="11"/>
                    </a:lnTo>
                    <a:lnTo>
                      <a:pt x="0" y="15"/>
                    </a:lnTo>
                    <a:lnTo>
                      <a:pt x="0" y="20"/>
                    </a:lnTo>
                    <a:lnTo>
                      <a:pt x="5" y="25"/>
                    </a:lnTo>
                    <a:lnTo>
                      <a:pt x="9" y="25"/>
                    </a:lnTo>
                    <a:lnTo>
                      <a:pt x="14" y="26"/>
                    </a:lnTo>
                    <a:lnTo>
                      <a:pt x="18" y="26"/>
                    </a:lnTo>
                    <a:lnTo>
                      <a:pt x="18"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308" name="Freeform 566">
                <a:extLst>
                  <a:ext uri="{FF2B5EF4-FFF2-40B4-BE49-F238E27FC236}">
                    <a16:creationId xmlns:a16="http://schemas.microsoft.com/office/drawing/2014/main" id="{656CB617-B122-445E-A492-F1873BB94904}"/>
                  </a:ext>
                </a:extLst>
              </p:cNvPr>
              <p:cNvSpPr>
                <a:spLocks/>
              </p:cNvSpPr>
              <p:nvPr/>
            </p:nvSpPr>
            <p:spPr bwMode="auto">
              <a:xfrm>
                <a:off x="4834" y="1369"/>
                <a:ext cx="5" cy="6"/>
              </a:xfrm>
              <a:custGeom>
                <a:avLst/>
                <a:gdLst>
                  <a:gd name="T0" fmla="*/ 4 w 25"/>
                  <a:gd name="T1" fmla="*/ 4 h 29"/>
                  <a:gd name="T2" fmla="*/ 5 w 25"/>
                  <a:gd name="T3" fmla="*/ 3 h 29"/>
                  <a:gd name="T4" fmla="*/ 5 w 25"/>
                  <a:gd name="T5" fmla="*/ 2 h 29"/>
                  <a:gd name="T6" fmla="*/ 4 w 25"/>
                  <a:gd name="T7" fmla="*/ 2 h 29"/>
                  <a:gd name="T8" fmla="*/ 4 w 25"/>
                  <a:gd name="T9" fmla="*/ 1 h 29"/>
                  <a:gd name="T10" fmla="*/ 3 w 25"/>
                  <a:gd name="T11" fmla="*/ 0 h 29"/>
                  <a:gd name="T12" fmla="*/ 2 w 25"/>
                  <a:gd name="T13" fmla="*/ 1 h 29"/>
                  <a:gd name="T14" fmla="*/ 1 w 25"/>
                  <a:gd name="T15" fmla="*/ 1 h 29"/>
                  <a:gd name="T16" fmla="*/ 1 w 25"/>
                  <a:gd name="T17" fmla="*/ 2 h 29"/>
                  <a:gd name="T18" fmla="*/ 0 w 25"/>
                  <a:gd name="T19" fmla="*/ 2 h 29"/>
                  <a:gd name="T20" fmla="*/ 0 w 25"/>
                  <a:gd name="T21" fmla="*/ 3 h 29"/>
                  <a:gd name="T22" fmla="*/ 0 w 25"/>
                  <a:gd name="T23" fmla="*/ 4 h 29"/>
                  <a:gd name="T24" fmla="*/ 0 w 25"/>
                  <a:gd name="T25" fmla="*/ 5 h 29"/>
                  <a:gd name="T26" fmla="*/ 1 w 25"/>
                  <a:gd name="T27" fmla="*/ 5 h 29"/>
                  <a:gd name="T28" fmla="*/ 1 w 25"/>
                  <a:gd name="T29" fmla="*/ 6 h 29"/>
                  <a:gd name="T30" fmla="*/ 2 w 25"/>
                  <a:gd name="T31" fmla="*/ 6 h 29"/>
                  <a:gd name="T32" fmla="*/ 3 w 25"/>
                  <a:gd name="T33" fmla="*/ 6 h 29"/>
                  <a:gd name="T34" fmla="*/ 3 w 25"/>
                  <a:gd name="T35" fmla="*/ 5 h 29"/>
                  <a:gd name="T36" fmla="*/ 4 w 25"/>
                  <a:gd name="T37" fmla="*/ 5 h 29"/>
                  <a:gd name="T38" fmla="*/ 4 w 25"/>
                  <a:gd name="T39" fmla="*/ 4 h 2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29"/>
                  <a:gd name="T62" fmla="*/ 25 w 25"/>
                  <a:gd name="T63" fmla="*/ 29 h 2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29">
                    <a:moveTo>
                      <a:pt x="19" y="20"/>
                    </a:moveTo>
                    <a:lnTo>
                      <a:pt x="25" y="16"/>
                    </a:lnTo>
                    <a:lnTo>
                      <a:pt x="25" y="10"/>
                    </a:lnTo>
                    <a:lnTo>
                      <a:pt x="20" y="10"/>
                    </a:lnTo>
                    <a:lnTo>
                      <a:pt x="22" y="5"/>
                    </a:lnTo>
                    <a:lnTo>
                      <a:pt x="17" y="0"/>
                    </a:lnTo>
                    <a:lnTo>
                      <a:pt x="11" y="5"/>
                    </a:lnTo>
                    <a:lnTo>
                      <a:pt x="7" y="4"/>
                    </a:lnTo>
                    <a:lnTo>
                      <a:pt x="7" y="9"/>
                    </a:lnTo>
                    <a:lnTo>
                      <a:pt x="2" y="8"/>
                    </a:lnTo>
                    <a:lnTo>
                      <a:pt x="1" y="14"/>
                    </a:lnTo>
                    <a:lnTo>
                      <a:pt x="1" y="18"/>
                    </a:lnTo>
                    <a:lnTo>
                      <a:pt x="0" y="24"/>
                    </a:lnTo>
                    <a:lnTo>
                      <a:pt x="6" y="24"/>
                    </a:lnTo>
                    <a:lnTo>
                      <a:pt x="5" y="29"/>
                    </a:lnTo>
                    <a:lnTo>
                      <a:pt x="9" y="29"/>
                    </a:lnTo>
                    <a:lnTo>
                      <a:pt x="14" y="29"/>
                    </a:lnTo>
                    <a:lnTo>
                      <a:pt x="15" y="25"/>
                    </a:lnTo>
                    <a:lnTo>
                      <a:pt x="19" y="25"/>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309" name="Freeform 567">
                <a:extLst>
                  <a:ext uri="{FF2B5EF4-FFF2-40B4-BE49-F238E27FC236}">
                    <a16:creationId xmlns:a16="http://schemas.microsoft.com/office/drawing/2014/main" id="{642A83CE-3FD5-4BBA-BC42-CBB709EB7A1C}"/>
                  </a:ext>
                </a:extLst>
              </p:cNvPr>
              <p:cNvSpPr>
                <a:spLocks/>
              </p:cNvSpPr>
              <p:nvPr/>
            </p:nvSpPr>
            <p:spPr bwMode="auto">
              <a:xfrm>
                <a:off x="4834" y="1369"/>
                <a:ext cx="5" cy="6"/>
              </a:xfrm>
              <a:custGeom>
                <a:avLst/>
                <a:gdLst>
                  <a:gd name="T0" fmla="*/ 4 w 25"/>
                  <a:gd name="T1" fmla="*/ 4 h 29"/>
                  <a:gd name="T2" fmla="*/ 5 w 25"/>
                  <a:gd name="T3" fmla="*/ 3 h 29"/>
                  <a:gd name="T4" fmla="*/ 5 w 25"/>
                  <a:gd name="T5" fmla="*/ 2 h 29"/>
                  <a:gd name="T6" fmla="*/ 4 w 25"/>
                  <a:gd name="T7" fmla="*/ 2 h 29"/>
                  <a:gd name="T8" fmla="*/ 4 w 25"/>
                  <a:gd name="T9" fmla="*/ 1 h 29"/>
                  <a:gd name="T10" fmla="*/ 3 w 25"/>
                  <a:gd name="T11" fmla="*/ 0 h 29"/>
                  <a:gd name="T12" fmla="*/ 2 w 25"/>
                  <a:gd name="T13" fmla="*/ 1 h 29"/>
                  <a:gd name="T14" fmla="*/ 1 w 25"/>
                  <a:gd name="T15" fmla="*/ 1 h 29"/>
                  <a:gd name="T16" fmla="*/ 1 w 25"/>
                  <a:gd name="T17" fmla="*/ 2 h 29"/>
                  <a:gd name="T18" fmla="*/ 0 w 25"/>
                  <a:gd name="T19" fmla="*/ 2 h 29"/>
                  <a:gd name="T20" fmla="*/ 0 w 25"/>
                  <a:gd name="T21" fmla="*/ 3 h 29"/>
                  <a:gd name="T22" fmla="*/ 0 w 25"/>
                  <a:gd name="T23" fmla="*/ 4 h 29"/>
                  <a:gd name="T24" fmla="*/ 0 w 25"/>
                  <a:gd name="T25" fmla="*/ 5 h 29"/>
                  <a:gd name="T26" fmla="*/ 1 w 25"/>
                  <a:gd name="T27" fmla="*/ 5 h 29"/>
                  <a:gd name="T28" fmla="*/ 1 w 25"/>
                  <a:gd name="T29" fmla="*/ 6 h 29"/>
                  <a:gd name="T30" fmla="*/ 2 w 25"/>
                  <a:gd name="T31" fmla="*/ 6 h 29"/>
                  <a:gd name="T32" fmla="*/ 3 w 25"/>
                  <a:gd name="T33" fmla="*/ 6 h 29"/>
                  <a:gd name="T34" fmla="*/ 3 w 25"/>
                  <a:gd name="T35" fmla="*/ 5 h 29"/>
                  <a:gd name="T36" fmla="*/ 4 w 25"/>
                  <a:gd name="T37" fmla="*/ 5 h 29"/>
                  <a:gd name="T38" fmla="*/ 4 w 25"/>
                  <a:gd name="T39" fmla="*/ 4 h 2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29"/>
                  <a:gd name="T62" fmla="*/ 25 w 25"/>
                  <a:gd name="T63" fmla="*/ 29 h 2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29">
                    <a:moveTo>
                      <a:pt x="19" y="20"/>
                    </a:moveTo>
                    <a:lnTo>
                      <a:pt x="25" y="16"/>
                    </a:lnTo>
                    <a:lnTo>
                      <a:pt x="25" y="10"/>
                    </a:lnTo>
                    <a:lnTo>
                      <a:pt x="20" y="10"/>
                    </a:lnTo>
                    <a:lnTo>
                      <a:pt x="22" y="5"/>
                    </a:lnTo>
                    <a:lnTo>
                      <a:pt x="17" y="0"/>
                    </a:lnTo>
                    <a:lnTo>
                      <a:pt x="11" y="5"/>
                    </a:lnTo>
                    <a:lnTo>
                      <a:pt x="7" y="4"/>
                    </a:lnTo>
                    <a:lnTo>
                      <a:pt x="7" y="9"/>
                    </a:lnTo>
                    <a:lnTo>
                      <a:pt x="2" y="8"/>
                    </a:lnTo>
                    <a:lnTo>
                      <a:pt x="1" y="14"/>
                    </a:lnTo>
                    <a:lnTo>
                      <a:pt x="1" y="18"/>
                    </a:lnTo>
                    <a:lnTo>
                      <a:pt x="0" y="24"/>
                    </a:lnTo>
                    <a:lnTo>
                      <a:pt x="6" y="24"/>
                    </a:lnTo>
                    <a:lnTo>
                      <a:pt x="5" y="29"/>
                    </a:lnTo>
                    <a:lnTo>
                      <a:pt x="9" y="29"/>
                    </a:lnTo>
                    <a:lnTo>
                      <a:pt x="14" y="29"/>
                    </a:lnTo>
                    <a:lnTo>
                      <a:pt x="15" y="25"/>
                    </a:lnTo>
                    <a:lnTo>
                      <a:pt x="19" y="25"/>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310" name="Freeform 568">
                <a:extLst>
                  <a:ext uri="{FF2B5EF4-FFF2-40B4-BE49-F238E27FC236}">
                    <a16:creationId xmlns:a16="http://schemas.microsoft.com/office/drawing/2014/main" id="{AF0BB642-1E7A-4D17-81C8-72C086CF0D27}"/>
                  </a:ext>
                </a:extLst>
              </p:cNvPr>
              <p:cNvSpPr>
                <a:spLocks/>
              </p:cNvSpPr>
              <p:nvPr/>
            </p:nvSpPr>
            <p:spPr bwMode="auto">
              <a:xfrm>
                <a:off x="4833" y="1424"/>
                <a:ext cx="4" cy="5"/>
              </a:xfrm>
              <a:custGeom>
                <a:avLst/>
                <a:gdLst>
                  <a:gd name="T0" fmla="*/ 4 w 22"/>
                  <a:gd name="T1" fmla="*/ 3 h 26"/>
                  <a:gd name="T2" fmla="*/ 4 w 22"/>
                  <a:gd name="T3" fmla="*/ 2 h 26"/>
                  <a:gd name="T4" fmla="*/ 4 w 22"/>
                  <a:gd name="T5" fmla="*/ 1 h 26"/>
                  <a:gd name="T6" fmla="*/ 4 w 22"/>
                  <a:gd name="T7" fmla="*/ 0 h 26"/>
                  <a:gd name="T8" fmla="*/ 3 w 22"/>
                  <a:gd name="T9" fmla="*/ 0 h 26"/>
                  <a:gd name="T10" fmla="*/ 2 w 22"/>
                  <a:gd name="T11" fmla="*/ 0 h 26"/>
                  <a:gd name="T12" fmla="*/ 1 w 22"/>
                  <a:gd name="T13" fmla="*/ 0 h 26"/>
                  <a:gd name="T14" fmla="*/ 1 w 22"/>
                  <a:gd name="T15" fmla="*/ 1 h 26"/>
                  <a:gd name="T16" fmla="*/ 0 w 22"/>
                  <a:gd name="T17" fmla="*/ 1 h 26"/>
                  <a:gd name="T18" fmla="*/ 0 w 22"/>
                  <a:gd name="T19" fmla="*/ 2 h 26"/>
                  <a:gd name="T20" fmla="*/ 0 w 22"/>
                  <a:gd name="T21" fmla="*/ 3 h 26"/>
                  <a:gd name="T22" fmla="*/ 0 w 22"/>
                  <a:gd name="T23" fmla="*/ 4 h 26"/>
                  <a:gd name="T24" fmla="*/ 0 w 22"/>
                  <a:gd name="T25" fmla="*/ 5 h 26"/>
                  <a:gd name="T26" fmla="*/ 1 w 22"/>
                  <a:gd name="T27" fmla="*/ 5 h 26"/>
                  <a:gd name="T28" fmla="*/ 2 w 22"/>
                  <a:gd name="T29" fmla="*/ 5 h 26"/>
                  <a:gd name="T30" fmla="*/ 3 w 22"/>
                  <a:gd name="T31" fmla="*/ 5 h 26"/>
                  <a:gd name="T32" fmla="*/ 3 w 22"/>
                  <a:gd name="T33" fmla="*/ 4 h 26"/>
                  <a:gd name="T34" fmla="*/ 4 w 22"/>
                  <a:gd name="T35" fmla="*/ 3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6"/>
                  <a:gd name="T56" fmla="*/ 22 w 22"/>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6">
                    <a:moveTo>
                      <a:pt x="20" y="16"/>
                    </a:moveTo>
                    <a:lnTo>
                      <a:pt x="21" y="11"/>
                    </a:lnTo>
                    <a:lnTo>
                      <a:pt x="21" y="5"/>
                    </a:lnTo>
                    <a:lnTo>
                      <a:pt x="22" y="1"/>
                    </a:lnTo>
                    <a:lnTo>
                      <a:pt x="16" y="1"/>
                    </a:lnTo>
                    <a:lnTo>
                      <a:pt x="12" y="0"/>
                    </a:lnTo>
                    <a:lnTo>
                      <a:pt x="7" y="0"/>
                    </a:lnTo>
                    <a:lnTo>
                      <a:pt x="7" y="4"/>
                    </a:lnTo>
                    <a:lnTo>
                      <a:pt x="2" y="4"/>
                    </a:lnTo>
                    <a:lnTo>
                      <a:pt x="2" y="9"/>
                    </a:lnTo>
                    <a:lnTo>
                      <a:pt x="2" y="15"/>
                    </a:lnTo>
                    <a:lnTo>
                      <a:pt x="0" y="19"/>
                    </a:lnTo>
                    <a:lnTo>
                      <a:pt x="0" y="25"/>
                    </a:lnTo>
                    <a:lnTo>
                      <a:pt x="5" y="25"/>
                    </a:lnTo>
                    <a:lnTo>
                      <a:pt x="9" y="25"/>
                    </a:lnTo>
                    <a:lnTo>
                      <a:pt x="14" y="26"/>
                    </a:lnTo>
                    <a:lnTo>
                      <a:pt x="15" y="20"/>
                    </a:lnTo>
                    <a:lnTo>
                      <a:pt x="20"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311" name="Freeform 569">
                <a:extLst>
                  <a:ext uri="{FF2B5EF4-FFF2-40B4-BE49-F238E27FC236}">
                    <a16:creationId xmlns:a16="http://schemas.microsoft.com/office/drawing/2014/main" id="{D87700F7-EA68-4FD9-B15F-B78F70DBE9AD}"/>
                  </a:ext>
                </a:extLst>
              </p:cNvPr>
              <p:cNvSpPr>
                <a:spLocks/>
              </p:cNvSpPr>
              <p:nvPr/>
            </p:nvSpPr>
            <p:spPr bwMode="auto">
              <a:xfrm>
                <a:off x="4833" y="1424"/>
                <a:ext cx="4" cy="5"/>
              </a:xfrm>
              <a:custGeom>
                <a:avLst/>
                <a:gdLst>
                  <a:gd name="T0" fmla="*/ 4 w 22"/>
                  <a:gd name="T1" fmla="*/ 3 h 26"/>
                  <a:gd name="T2" fmla="*/ 4 w 22"/>
                  <a:gd name="T3" fmla="*/ 2 h 26"/>
                  <a:gd name="T4" fmla="*/ 4 w 22"/>
                  <a:gd name="T5" fmla="*/ 1 h 26"/>
                  <a:gd name="T6" fmla="*/ 4 w 22"/>
                  <a:gd name="T7" fmla="*/ 0 h 26"/>
                  <a:gd name="T8" fmla="*/ 3 w 22"/>
                  <a:gd name="T9" fmla="*/ 0 h 26"/>
                  <a:gd name="T10" fmla="*/ 2 w 22"/>
                  <a:gd name="T11" fmla="*/ 0 h 26"/>
                  <a:gd name="T12" fmla="*/ 1 w 22"/>
                  <a:gd name="T13" fmla="*/ 0 h 26"/>
                  <a:gd name="T14" fmla="*/ 1 w 22"/>
                  <a:gd name="T15" fmla="*/ 1 h 26"/>
                  <a:gd name="T16" fmla="*/ 0 w 22"/>
                  <a:gd name="T17" fmla="*/ 1 h 26"/>
                  <a:gd name="T18" fmla="*/ 0 w 22"/>
                  <a:gd name="T19" fmla="*/ 2 h 26"/>
                  <a:gd name="T20" fmla="*/ 0 w 22"/>
                  <a:gd name="T21" fmla="*/ 3 h 26"/>
                  <a:gd name="T22" fmla="*/ 0 w 22"/>
                  <a:gd name="T23" fmla="*/ 4 h 26"/>
                  <a:gd name="T24" fmla="*/ 0 w 22"/>
                  <a:gd name="T25" fmla="*/ 5 h 26"/>
                  <a:gd name="T26" fmla="*/ 1 w 22"/>
                  <a:gd name="T27" fmla="*/ 5 h 26"/>
                  <a:gd name="T28" fmla="*/ 2 w 22"/>
                  <a:gd name="T29" fmla="*/ 5 h 26"/>
                  <a:gd name="T30" fmla="*/ 3 w 22"/>
                  <a:gd name="T31" fmla="*/ 5 h 26"/>
                  <a:gd name="T32" fmla="*/ 3 w 22"/>
                  <a:gd name="T33" fmla="*/ 4 h 26"/>
                  <a:gd name="T34" fmla="*/ 4 w 22"/>
                  <a:gd name="T35" fmla="*/ 3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6"/>
                  <a:gd name="T56" fmla="*/ 22 w 22"/>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6">
                    <a:moveTo>
                      <a:pt x="20" y="16"/>
                    </a:moveTo>
                    <a:lnTo>
                      <a:pt x="21" y="11"/>
                    </a:lnTo>
                    <a:lnTo>
                      <a:pt x="21" y="5"/>
                    </a:lnTo>
                    <a:lnTo>
                      <a:pt x="22" y="1"/>
                    </a:lnTo>
                    <a:lnTo>
                      <a:pt x="16" y="1"/>
                    </a:lnTo>
                    <a:lnTo>
                      <a:pt x="12" y="0"/>
                    </a:lnTo>
                    <a:lnTo>
                      <a:pt x="7" y="0"/>
                    </a:lnTo>
                    <a:lnTo>
                      <a:pt x="7" y="4"/>
                    </a:lnTo>
                    <a:lnTo>
                      <a:pt x="2" y="4"/>
                    </a:lnTo>
                    <a:lnTo>
                      <a:pt x="2" y="9"/>
                    </a:lnTo>
                    <a:lnTo>
                      <a:pt x="2" y="15"/>
                    </a:lnTo>
                    <a:lnTo>
                      <a:pt x="0" y="19"/>
                    </a:lnTo>
                    <a:lnTo>
                      <a:pt x="0" y="25"/>
                    </a:lnTo>
                    <a:lnTo>
                      <a:pt x="5" y="25"/>
                    </a:lnTo>
                    <a:lnTo>
                      <a:pt x="9" y="25"/>
                    </a:lnTo>
                    <a:lnTo>
                      <a:pt x="14" y="26"/>
                    </a:lnTo>
                    <a:lnTo>
                      <a:pt x="15" y="20"/>
                    </a:lnTo>
                    <a:lnTo>
                      <a:pt x="20"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312" name="Freeform 570">
                <a:extLst>
                  <a:ext uri="{FF2B5EF4-FFF2-40B4-BE49-F238E27FC236}">
                    <a16:creationId xmlns:a16="http://schemas.microsoft.com/office/drawing/2014/main" id="{8EE601AA-7506-4F8E-88B0-3927251102B1}"/>
                  </a:ext>
                </a:extLst>
              </p:cNvPr>
              <p:cNvSpPr>
                <a:spLocks/>
              </p:cNvSpPr>
              <p:nvPr/>
            </p:nvSpPr>
            <p:spPr bwMode="auto">
              <a:xfrm>
                <a:off x="4840" y="1388"/>
                <a:ext cx="4" cy="5"/>
              </a:xfrm>
              <a:custGeom>
                <a:avLst/>
                <a:gdLst>
                  <a:gd name="T0" fmla="*/ 4 w 22"/>
                  <a:gd name="T1" fmla="*/ 3 h 29"/>
                  <a:gd name="T2" fmla="*/ 4 w 22"/>
                  <a:gd name="T3" fmla="*/ 3 h 29"/>
                  <a:gd name="T4" fmla="*/ 4 w 22"/>
                  <a:gd name="T5" fmla="*/ 2 h 29"/>
                  <a:gd name="T6" fmla="*/ 4 w 22"/>
                  <a:gd name="T7" fmla="*/ 1 h 29"/>
                  <a:gd name="T8" fmla="*/ 3 w 22"/>
                  <a:gd name="T9" fmla="*/ 1 h 29"/>
                  <a:gd name="T10" fmla="*/ 3 w 22"/>
                  <a:gd name="T11" fmla="*/ 0 h 29"/>
                  <a:gd name="T12" fmla="*/ 2 w 22"/>
                  <a:gd name="T13" fmla="*/ 0 h 29"/>
                  <a:gd name="T14" fmla="*/ 1 w 22"/>
                  <a:gd name="T15" fmla="*/ 1 h 29"/>
                  <a:gd name="T16" fmla="*/ 1 w 22"/>
                  <a:gd name="T17" fmla="*/ 1 h 29"/>
                  <a:gd name="T18" fmla="*/ 1 w 22"/>
                  <a:gd name="T19" fmla="*/ 2 h 29"/>
                  <a:gd name="T20" fmla="*/ 0 w 22"/>
                  <a:gd name="T21" fmla="*/ 2 h 29"/>
                  <a:gd name="T22" fmla="*/ 0 w 22"/>
                  <a:gd name="T23" fmla="*/ 3 h 29"/>
                  <a:gd name="T24" fmla="*/ 0 w 22"/>
                  <a:gd name="T25" fmla="*/ 4 h 29"/>
                  <a:gd name="T26" fmla="*/ 1 w 22"/>
                  <a:gd name="T27" fmla="*/ 4 h 29"/>
                  <a:gd name="T28" fmla="*/ 1 w 22"/>
                  <a:gd name="T29" fmla="*/ 5 h 29"/>
                  <a:gd name="T30" fmla="*/ 2 w 22"/>
                  <a:gd name="T31" fmla="*/ 5 h 29"/>
                  <a:gd name="T32" fmla="*/ 2 w 22"/>
                  <a:gd name="T33" fmla="*/ 4 h 29"/>
                  <a:gd name="T34" fmla="*/ 3 w 22"/>
                  <a:gd name="T35" fmla="*/ 4 h 29"/>
                  <a:gd name="T36" fmla="*/ 3 w 22"/>
                  <a:gd name="T37" fmla="*/ 3 h 29"/>
                  <a:gd name="T38" fmla="*/ 4 w 22"/>
                  <a:gd name="T39" fmla="*/ 3 h 2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2"/>
                  <a:gd name="T61" fmla="*/ 0 h 29"/>
                  <a:gd name="T62" fmla="*/ 22 w 22"/>
                  <a:gd name="T63" fmla="*/ 29 h 2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2" h="29">
                    <a:moveTo>
                      <a:pt x="21" y="20"/>
                    </a:moveTo>
                    <a:lnTo>
                      <a:pt x="21" y="16"/>
                    </a:lnTo>
                    <a:lnTo>
                      <a:pt x="21" y="10"/>
                    </a:lnTo>
                    <a:lnTo>
                      <a:pt x="22" y="5"/>
                    </a:lnTo>
                    <a:lnTo>
                      <a:pt x="17" y="5"/>
                    </a:lnTo>
                    <a:lnTo>
                      <a:pt x="17" y="0"/>
                    </a:lnTo>
                    <a:lnTo>
                      <a:pt x="13" y="0"/>
                    </a:lnTo>
                    <a:lnTo>
                      <a:pt x="7" y="4"/>
                    </a:lnTo>
                    <a:lnTo>
                      <a:pt x="3" y="4"/>
                    </a:lnTo>
                    <a:lnTo>
                      <a:pt x="3" y="9"/>
                    </a:lnTo>
                    <a:lnTo>
                      <a:pt x="2" y="13"/>
                    </a:lnTo>
                    <a:lnTo>
                      <a:pt x="2" y="19"/>
                    </a:lnTo>
                    <a:lnTo>
                      <a:pt x="0" y="24"/>
                    </a:lnTo>
                    <a:lnTo>
                      <a:pt x="6" y="25"/>
                    </a:lnTo>
                    <a:lnTo>
                      <a:pt x="5" y="29"/>
                    </a:lnTo>
                    <a:lnTo>
                      <a:pt x="10" y="29"/>
                    </a:lnTo>
                    <a:lnTo>
                      <a:pt x="11" y="25"/>
                    </a:lnTo>
                    <a:lnTo>
                      <a:pt x="15" y="25"/>
                    </a:lnTo>
                    <a:lnTo>
                      <a:pt x="15" y="20"/>
                    </a:lnTo>
                    <a:lnTo>
                      <a:pt x="21"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313" name="Freeform 571">
                <a:extLst>
                  <a:ext uri="{FF2B5EF4-FFF2-40B4-BE49-F238E27FC236}">
                    <a16:creationId xmlns:a16="http://schemas.microsoft.com/office/drawing/2014/main" id="{01FD06C5-7FDE-49DC-B4B9-7CDDDF6A687E}"/>
                  </a:ext>
                </a:extLst>
              </p:cNvPr>
              <p:cNvSpPr>
                <a:spLocks/>
              </p:cNvSpPr>
              <p:nvPr/>
            </p:nvSpPr>
            <p:spPr bwMode="auto">
              <a:xfrm>
                <a:off x="4840" y="1388"/>
                <a:ext cx="4" cy="5"/>
              </a:xfrm>
              <a:custGeom>
                <a:avLst/>
                <a:gdLst>
                  <a:gd name="T0" fmla="*/ 4 w 22"/>
                  <a:gd name="T1" fmla="*/ 3 h 29"/>
                  <a:gd name="T2" fmla="*/ 4 w 22"/>
                  <a:gd name="T3" fmla="*/ 3 h 29"/>
                  <a:gd name="T4" fmla="*/ 4 w 22"/>
                  <a:gd name="T5" fmla="*/ 2 h 29"/>
                  <a:gd name="T6" fmla="*/ 4 w 22"/>
                  <a:gd name="T7" fmla="*/ 1 h 29"/>
                  <a:gd name="T8" fmla="*/ 3 w 22"/>
                  <a:gd name="T9" fmla="*/ 1 h 29"/>
                  <a:gd name="T10" fmla="*/ 3 w 22"/>
                  <a:gd name="T11" fmla="*/ 0 h 29"/>
                  <a:gd name="T12" fmla="*/ 2 w 22"/>
                  <a:gd name="T13" fmla="*/ 0 h 29"/>
                  <a:gd name="T14" fmla="*/ 1 w 22"/>
                  <a:gd name="T15" fmla="*/ 1 h 29"/>
                  <a:gd name="T16" fmla="*/ 1 w 22"/>
                  <a:gd name="T17" fmla="*/ 1 h 29"/>
                  <a:gd name="T18" fmla="*/ 1 w 22"/>
                  <a:gd name="T19" fmla="*/ 2 h 29"/>
                  <a:gd name="T20" fmla="*/ 0 w 22"/>
                  <a:gd name="T21" fmla="*/ 2 h 29"/>
                  <a:gd name="T22" fmla="*/ 0 w 22"/>
                  <a:gd name="T23" fmla="*/ 3 h 29"/>
                  <a:gd name="T24" fmla="*/ 0 w 22"/>
                  <a:gd name="T25" fmla="*/ 4 h 29"/>
                  <a:gd name="T26" fmla="*/ 1 w 22"/>
                  <a:gd name="T27" fmla="*/ 4 h 29"/>
                  <a:gd name="T28" fmla="*/ 1 w 22"/>
                  <a:gd name="T29" fmla="*/ 5 h 29"/>
                  <a:gd name="T30" fmla="*/ 2 w 22"/>
                  <a:gd name="T31" fmla="*/ 5 h 29"/>
                  <a:gd name="T32" fmla="*/ 2 w 22"/>
                  <a:gd name="T33" fmla="*/ 4 h 29"/>
                  <a:gd name="T34" fmla="*/ 3 w 22"/>
                  <a:gd name="T35" fmla="*/ 4 h 29"/>
                  <a:gd name="T36" fmla="*/ 3 w 22"/>
                  <a:gd name="T37" fmla="*/ 3 h 29"/>
                  <a:gd name="T38" fmla="*/ 4 w 22"/>
                  <a:gd name="T39" fmla="*/ 3 h 2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2"/>
                  <a:gd name="T61" fmla="*/ 0 h 29"/>
                  <a:gd name="T62" fmla="*/ 22 w 22"/>
                  <a:gd name="T63" fmla="*/ 29 h 2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2" h="29">
                    <a:moveTo>
                      <a:pt x="21" y="20"/>
                    </a:moveTo>
                    <a:lnTo>
                      <a:pt x="21" y="16"/>
                    </a:lnTo>
                    <a:lnTo>
                      <a:pt x="21" y="10"/>
                    </a:lnTo>
                    <a:lnTo>
                      <a:pt x="22" y="5"/>
                    </a:lnTo>
                    <a:lnTo>
                      <a:pt x="17" y="5"/>
                    </a:lnTo>
                    <a:lnTo>
                      <a:pt x="17" y="0"/>
                    </a:lnTo>
                    <a:lnTo>
                      <a:pt x="13" y="0"/>
                    </a:lnTo>
                    <a:lnTo>
                      <a:pt x="7" y="4"/>
                    </a:lnTo>
                    <a:lnTo>
                      <a:pt x="3" y="4"/>
                    </a:lnTo>
                    <a:lnTo>
                      <a:pt x="3" y="9"/>
                    </a:lnTo>
                    <a:lnTo>
                      <a:pt x="2" y="13"/>
                    </a:lnTo>
                    <a:lnTo>
                      <a:pt x="2" y="19"/>
                    </a:lnTo>
                    <a:lnTo>
                      <a:pt x="0" y="24"/>
                    </a:lnTo>
                    <a:lnTo>
                      <a:pt x="6" y="25"/>
                    </a:lnTo>
                    <a:lnTo>
                      <a:pt x="5" y="29"/>
                    </a:lnTo>
                    <a:lnTo>
                      <a:pt x="10" y="29"/>
                    </a:lnTo>
                    <a:lnTo>
                      <a:pt x="11" y="25"/>
                    </a:lnTo>
                    <a:lnTo>
                      <a:pt x="15" y="25"/>
                    </a:lnTo>
                    <a:lnTo>
                      <a:pt x="15" y="20"/>
                    </a:lnTo>
                    <a:lnTo>
                      <a:pt x="21"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314" name="Freeform 572">
                <a:extLst>
                  <a:ext uri="{FF2B5EF4-FFF2-40B4-BE49-F238E27FC236}">
                    <a16:creationId xmlns:a16="http://schemas.microsoft.com/office/drawing/2014/main" id="{ACFBD673-0C89-46B3-A124-0695D4446EB4}"/>
                  </a:ext>
                </a:extLst>
              </p:cNvPr>
              <p:cNvSpPr>
                <a:spLocks/>
              </p:cNvSpPr>
              <p:nvPr/>
            </p:nvSpPr>
            <p:spPr bwMode="auto">
              <a:xfrm>
                <a:off x="4814" y="1328"/>
                <a:ext cx="14" cy="20"/>
              </a:xfrm>
              <a:custGeom>
                <a:avLst/>
                <a:gdLst>
                  <a:gd name="T0" fmla="*/ 14 w 69"/>
                  <a:gd name="T1" fmla="*/ 10 h 97"/>
                  <a:gd name="T2" fmla="*/ 14 w 69"/>
                  <a:gd name="T3" fmla="*/ 9 h 97"/>
                  <a:gd name="T4" fmla="*/ 14 w 69"/>
                  <a:gd name="T5" fmla="*/ 7 h 97"/>
                  <a:gd name="T6" fmla="*/ 13 w 69"/>
                  <a:gd name="T7" fmla="*/ 6 h 97"/>
                  <a:gd name="T8" fmla="*/ 12 w 69"/>
                  <a:gd name="T9" fmla="*/ 5 h 97"/>
                  <a:gd name="T10" fmla="*/ 12 w 69"/>
                  <a:gd name="T11" fmla="*/ 4 h 97"/>
                  <a:gd name="T12" fmla="*/ 11 w 69"/>
                  <a:gd name="T13" fmla="*/ 2 h 97"/>
                  <a:gd name="T14" fmla="*/ 11 w 69"/>
                  <a:gd name="T15" fmla="*/ 1 h 97"/>
                  <a:gd name="T16" fmla="*/ 10 w 69"/>
                  <a:gd name="T17" fmla="*/ 1 h 97"/>
                  <a:gd name="T18" fmla="*/ 9 w 69"/>
                  <a:gd name="T19" fmla="*/ 0 h 97"/>
                  <a:gd name="T20" fmla="*/ 8 w 69"/>
                  <a:gd name="T21" fmla="*/ 0 h 97"/>
                  <a:gd name="T22" fmla="*/ 6 w 69"/>
                  <a:gd name="T23" fmla="*/ 0 h 97"/>
                  <a:gd name="T24" fmla="*/ 5 w 69"/>
                  <a:gd name="T25" fmla="*/ 1 h 97"/>
                  <a:gd name="T26" fmla="*/ 4 w 69"/>
                  <a:gd name="T27" fmla="*/ 2 h 97"/>
                  <a:gd name="T28" fmla="*/ 3 w 69"/>
                  <a:gd name="T29" fmla="*/ 3 h 97"/>
                  <a:gd name="T30" fmla="*/ 2 w 69"/>
                  <a:gd name="T31" fmla="*/ 4 h 97"/>
                  <a:gd name="T32" fmla="*/ 2 w 69"/>
                  <a:gd name="T33" fmla="*/ 6 h 97"/>
                  <a:gd name="T34" fmla="*/ 0 w 69"/>
                  <a:gd name="T35" fmla="*/ 7 h 97"/>
                  <a:gd name="T36" fmla="*/ 0 w 69"/>
                  <a:gd name="T37" fmla="*/ 8 h 97"/>
                  <a:gd name="T38" fmla="*/ 0 w 69"/>
                  <a:gd name="T39" fmla="*/ 10 h 97"/>
                  <a:gd name="T40" fmla="*/ 0 w 69"/>
                  <a:gd name="T41" fmla="*/ 11 h 97"/>
                  <a:gd name="T42" fmla="*/ 1 w 69"/>
                  <a:gd name="T43" fmla="*/ 13 h 97"/>
                  <a:gd name="T44" fmla="*/ 1 w 69"/>
                  <a:gd name="T45" fmla="*/ 14 h 97"/>
                  <a:gd name="T46" fmla="*/ 2 w 69"/>
                  <a:gd name="T47" fmla="*/ 15 h 97"/>
                  <a:gd name="T48" fmla="*/ 2 w 69"/>
                  <a:gd name="T49" fmla="*/ 16 h 97"/>
                  <a:gd name="T50" fmla="*/ 2 w 69"/>
                  <a:gd name="T51" fmla="*/ 17 h 97"/>
                  <a:gd name="T52" fmla="*/ 3 w 69"/>
                  <a:gd name="T53" fmla="*/ 19 h 97"/>
                  <a:gd name="T54" fmla="*/ 4 w 69"/>
                  <a:gd name="T55" fmla="*/ 20 h 97"/>
                  <a:gd name="T56" fmla="*/ 5 w 69"/>
                  <a:gd name="T57" fmla="*/ 20 h 97"/>
                  <a:gd name="T58" fmla="*/ 7 w 69"/>
                  <a:gd name="T59" fmla="*/ 20 h 97"/>
                  <a:gd name="T60" fmla="*/ 8 w 69"/>
                  <a:gd name="T61" fmla="*/ 20 h 97"/>
                  <a:gd name="T62" fmla="*/ 9 w 69"/>
                  <a:gd name="T63" fmla="*/ 19 h 97"/>
                  <a:gd name="T64" fmla="*/ 10 w 69"/>
                  <a:gd name="T65" fmla="*/ 19 h 97"/>
                  <a:gd name="T66" fmla="*/ 11 w 69"/>
                  <a:gd name="T67" fmla="*/ 18 h 97"/>
                  <a:gd name="T68" fmla="*/ 11 w 69"/>
                  <a:gd name="T69" fmla="*/ 17 h 97"/>
                  <a:gd name="T70" fmla="*/ 12 w 69"/>
                  <a:gd name="T71" fmla="*/ 16 h 97"/>
                  <a:gd name="T72" fmla="*/ 13 w 69"/>
                  <a:gd name="T73" fmla="*/ 15 h 97"/>
                  <a:gd name="T74" fmla="*/ 13 w 69"/>
                  <a:gd name="T75" fmla="*/ 13 h 97"/>
                  <a:gd name="T76" fmla="*/ 13 w 69"/>
                  <a:gd name="T77" fmla="*/ 12 h 97"/>
                  <a:gd name="T78" fmla="*/ 14 w 69"/>
                  <a:gd name="T79" fmla="*/ 10 h 9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69"/>
                  <a:gd name="T121" fmla="*/ 0 h 97"/>
                  <a:gd name="T122" fmla="*/ 69 w 69"/>
                  <a:gd name="T123" fmla="*/ 97 h 9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69" h="97">
                    <a:moveTo>
                      <a:pt x="68" y="48"/>
                    </a:moveTo>
                    <a:lnTo>
                      <a:pt x="68" y="44"/>
                    </a:lnTo>
                    <a:lnTo>
                      <a:pt x="69" y="33"/>
                    </a:lnTo>
                    <a:lnTo>
                      <a:pt x="64" y="28"/>
                    </a:lnTo>
                    <a:lnTo>
                      <a:pt x="60" y="23"/>
                    </a:lnTo>
                    <a:lnTo>
                      <a:pt x="61" y="18"/>
                    </a:lnTo>
                    <a:lnTo>
                      <a:pt x="56" y="12"/>
                    </a:lnTo>
                    <a:lnTo>
                      <a:pt x="52" y="7"/>
                    </a:lnTo>
                    <a:lnTo>
                      <a:pt x="47" y="6"/>
                    </a:lnTo>
                    <a:lnTo>
                      <a:pt x="43" y="1"/>
                    </a:lnTo>
                    <a:lnTo>
                      <a:pt x="38" y="1"/>
                    </a:lnTo>
                    <a:lnTo>
                      <a:pt x="29" y="0"/>
                    </a:lnTo>
                    <a:lnTo>
                      <a:pt x="24" y="4"/>
                    </a:lnTo>
                    <a:lnTo>
                      <a:pt x="19" y="10"/>
                    </a:lnTo>
                    <a:lnTo>
                      <a:pt x="13" y="14"/>
                    </a:lnTo>
                    <a:lnTo>
                      <a:pt x="8" y="19"/>
                    </a:lnTo>
                    <a:lnTo>
                      <a:pt x="8" y="29"/>
                    </a:lnTo>
                    <a:lnTo>
                      <a:pt x="2" y="33"/>
                    </a:lnTo>
                    <a:lnTo>
                      <a:pt x="2" y="38"/>
                    </a:lnTo>
                    <a:lnTo>
                      <a:pt x="1" y="48"/>
                    </a:lnTo>
                    <a:lnTo>
                      <a:pt x="0" y="53"/>
                    </a:lnTo>
                    <a:lnTo>
                      <a:pt x="4" y="64"/>
                    </a:lnTo>
                    <a:lnTo>
                      <a:pt x="3" y="69"/>
                    </a:lnTo>
                    <a:lnTo>
                      <a:pt x="8" y="74"/>
                    </a:lnTo>
                    <a:lnTo>
                      <a:pt x="8" y="79"/>
                    </a:lnTo>
                    <a:lnTo>
                      <a:pt x="12" y="84"/>
                    </a:lnTo>
                    <a:lnTo>
                      <a:pt x="16" y="90"/>
                    </a:lnTo>
                    <a:lnTo>
                      <a:pt x="20" y="95"/>
                    </a:lnTo>
                    <a:lnTo>
                      <a:pt x="25" y="96"/>
                    </a:lnTo>
                    <a:lnTo>
                      <a:pt x="35" y="97"/>
                    </a:lnTo>
                    <a:lnTo>
                      <a:pt x="39" y="97"/>
                    </a:lnTo>
                    <a:lnTo>
                      <a:pt x="44" y="92"/>
                    </a:lnTo>
                    <a:lnTo>
                      <a:pt x="50" y="92"/>
                    </a:lnTo>
                    <a:lnTo>
                      <a:pt x="54" y="88"/>
                    </a:lnTo>
                    <a:lnTo>
                      <a:pt x="55" y="83"/>
                    </a:lnTo>
                    <a:lnTo>
                      <a:pt x="60" y="79"/>
                    </a:lnTo>
                    <a:lnTo>
                      <a:pt x="65" y="73"/>
                    </a:lnTo>
                    <a:lnTo>
                      <a:pt x="66" y="64"/>
                    </a:lnTo>
                    <a:lnTo>
                      <a:pt x="66" y="58"/>
                    </a:lnTo>
                    <a:lnTo>
                      <a:pt x="68" y="48"/>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315" name="Freeform 573">
                <a:extLst>
                  <a:ext uri="{FF2B5EF4-FFF2-40B4-BE49-F238E27FC236}">
                    <a16:creationId xmlns:a16="http://schemas.microsoft.com/office/drawing/2014/main" id="{8CD85C19-767A-4DC3-AD87-FD89CEFC3A3C}"/>
                  </a:ext>
                </a:extLst>
              </p:cNvPr>
              <p:cNvSpPr>
                <a:spLocks/>
              </p:cNvSpPr>
              <p:nvPr/>
            </p:nvSpPr>
            <p:spPr bwMode="auto">
              <a:xfrm>
                <a:off x="4814" y="1328"/>
                <a:ext cx="14" cy="20"/>
              </a:xfrm>
              <a:custGeom>
                <a:avLst/>
                <a:gdLst>
                  <a:gd name="T0" fmla="*/ 14 w 69"/>
                  <a:gd name="T1" fmla="*/ 10 h 97"/>
                  <a:gd name="T2" fmla="*/ 14 w 69"/>
                  <a:gd name="T3" fmla="*/ 9 h 97"/>
                  <a:gd name="T4" fmla="*/ 14 w 69"/>
                  <a:gd name="T5" fmla="*/ 7 h 97"/>
                  <a:gd name="T6" fmla="*/ 13 w 69"/>
                  <a:gd name="T7" fmla="*/ 6 h 97"/>
                  <a:gd name="T8" fmla="*/ 12 w 69"/>
                  <a:gd name="T9" fmla="*/ 5 h 97"/>
                  <a:gd name="T10" fmla="*/ 12 w 69"/>
                  <a:gd name="T11" fmla="*/ 4 h 97"/>
                  <a:gd name="T12" fmla="*/ 11 w 69"/>
                  <a:gd name="T13" fmla="*/ 2 h 97"/>
                  <a:gd name="T14" fmla="*/ 11 w 69"/>
                  <a:gd name="T15" fmla="*/ 1 h 97"/>
                  <a:gd name="T16" fmla="*/ 10 w 69"/>
                  <a:gd name="T17" fmla="*/ 1 h 97"/>
                  <a:gd name="T18" fmla="*/ 9 w 69"/>
                  <a:gd name="T19" fmla="*/ 0 h 97"/>
                  <a:gd name="T20" fmla="*/ 8 w 69"/>
                  <a:gd name="T21" fmla="*/ 0 h 97"/>
                  <a:gd name="T22" fmla="*/ 6 w 69"/>
                  <a:gd name="T23" fmla="*/ 0 h 97"/>
                  <a:gd name="T24" fmla="*/ 5 w 69"/>
                  <a:gd name="T25" fmla="*/ 1 h 97"/>
                  <a:gd name="T26" fmla="*/ 4 w 69"/>
                  <a:gd name="T27" fmla="*/ 2 h 97"/>
                  <a:gd name="T28" fmla="*/ 3 w 69"/>
                  <a:gd name="T29" fmla="*/ 3 h 97"/>
                  <a:gd name="T30" fmla="*/ 2 w 69"/>
                  <a:gd name="T31" fmla="*/ 4 h 97"/>
                  <a:gd name="T32" fmla="*/ 2 w 69"/>
                  <a:gd name="T33" fmla="*/ 6 h 97"/>
                  <a:gd name="T34" fmla="*/ 0 w 69"/>
                  <a:gd name="T35" fmla="*/ 7 h 97"/>
                  <a:gd name="T36" fmla="*/ 0 w 69"/>
                  <a:gd name="T37" fmla="*/ 8 h 97"/>
                  <a:gd name="T38" fmla="*/ 0 w 69"/>
                  <a:gd name="T39" fmla="*/ 10 h 97"/>
                  <a:gd name="T40" fmla="*/ 0 w 69"/>
                  <a:gd name="T41" fmla="*/ 11 h 97"/>
                  <a:gd name="T42" fmla="*/ 1 w 69"/>
                  <a:gd name="T43" fmla="*/ 13 h 97"/>
                  <a:gd name="T44" fmla="*/ 1 w 69"/>
                  <a:gd name="T45" fmla="*/ 14 h 97"/>
                  <a:gd name="T46" fmla="*/ 2 w 69"/>
                  <a:gd name="T47" fmla="*/ 15 h 97"/>
                  <a:gd name="T48" fmla="*/ 2 w 69"/>
                  <a:gd name="T49" fmla="*/ 16 h 97"/>
                  <a:gd name="T50" fmla="*/ 2 w 69"/>
                  <a:gd name="T51" fmla="*/ 17 h 97"/>
                  <a:gd name="T52" fmla="*/ 3 w 69"/>
                  <a:gd name="T53" fmla="*/ 19 h 97"/>
                  <a:gd name="T54" fmla="*/ 4 w 69"/>
                  <a:gd name="T55" fmla="*/ 20 h 97"/>
                  <a:gd name="T56" fmla="*/ 5 w 69"/>
                  <a:gd name="T57" fmla="*/ 20 h 97"/>
                  <a:gd name="T58" fmla="*/ 7 w 69"/>
                  <a:gd name="T59" fmla="*/ 20 h 97"/>
                  <a:gd name="T60" fmla="*/ 8 w 69"/>
                  <a:gd name="T61" fmla="*/ 20 h 97"/>
                  <a:gd name="T62" fmla="*/ 9 w 69"/>
                  <a:gd name="T63" fmla="*/ 19 h 97"/>
                  <a:gd name="T64" fmla="*/ 10 w 69"/>
                  <a:gd name="T65" fmla="*/ 19 h 97"/>
                  <a:gd name="T66" fmla="*/ 11 w 69"/>
                  <a:gd name="T67" fmla="*/ 18 h 97"/>
                  <a:gd name="T68" fmla="*/ 11 w 69"/>
                  <a:gd name="T69" fmla="*/ 17 h 97"/>
                  <a:gd name="T70" fmla="*/ 12 w 69"/>
                  <a:gd name="T71" fmla="*/ 16 h 97"/>
                  <a:gd name="T72" fmla="*/ 13 w 69"/>
                  <a:gd name="T73" fmla="*/ 15 h 97"/>
                  <a:gd name="T74" fmla="*/ 13 w 69"/>
                  <a:gd name="T75" fmla="*/ 13 h 97"/>
                  <a:gd name="T76" fmla="*/ 13 w 69"/>
                  <a:gd name="T77" fmla="*/ 12 h 97"/>
                  <a:gd name="T78" fmla="*/ 14 w 69"/>
                  <a:gd name="T79" fmla="*/ 10 h 9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69"/>
                  <a:gd name="T121" fmla="*/ 0 h 97"/>
                  <a:gd name="T122" fmla="*/ 69 w 69"/>
                  <a:gd name="T123" fmla="*/ 97 h 9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69" h="97">
                    <a:moveTo>
                      <a:pt x="68" y="48"/>
                    </a:moveTo>
                    <a:lnTo>
                      <a:pt x="68" y="44"/>
                    </a:lnTo>
                    <a:lnTo>
                      <a:pt x="69" y="33"/>
                    </a:lnTo>
                    <a:lnTo>
                      <a:pt x="64" y="28"/>
                    </a:lnTo>
                    <a:lnTo>
                      <a:pt x="60" y="23"/>
                    </a:lnTo>
                    <a:lnTo>
                      <a:pt x="61" y="18"/>
                    </a:lnTo>
                    <a:lnTo>
                      <a:pt x="56" y="12"/>
                    </a:lnTo>
                    <a:lnTo>
                      <a:pt x="52" y="7"/>
                    </a:lnTo>
                    <a:lnTo>
                      <a:pt x="47" y="6"/>
                    </a:lnTo>
                    <a:lnTo>
                      <a:pt x="43" y="1"/>
                    </a:lnTo>
                    <a:lnTo>
                      <a:pt x="38" y="1"/>
                    </a:lnTo>
                    <a:lnTo>
                      <a:pt x="29" y="0"/>
                    </a:lnTo>
                    <a:lnTo>
                      <a:pt x="24" y="4"/>
                    </a:lnTo>
                    <a:lnTo>
                      <a:pt x="19" y="10"/>
                    </a:lnTo>
                    <a:lnTo>
                      <a:pt x="13" y="14"/>
                    </a:lnTo>
                    <a:lnTo>
                      <a:pt x="8" y="19"/>
                    </a:lnTo>
                    <a:lnTo>
                      <a:pt x="8" y="29"/>
                    </a:lnTo>
                    <a:lnTo>
                      <a:pt x="2" y="33"/>
                    </a:lnTo>
                    <a:lnTo>
                      <a:pt x="2" y="38"/>
                    </a:lnTo>
                    <a:lnTo>
                      <a:pt x="1" y="48"/>
                    </a:lnTo>
                    <a:lnTo>
                      <a:pt x="0" y="53"/>
                    </a:lnTo>
                    <a:lnTo>
                      <a:pt x="4" y="64"/>
                    </a:lnTo>
                    <a:lnTo>
                      <a:pt x="3" y="69"/>
                    </a:lnTo>
                    <a:lnTo>
                      <a:pt x="8" y="74"/>
                    </a:lnTo>
                    <a:lnTo>
                      <a:pt x="8" y="79"/>
                    </a:lnTo>
                    <a:lnTo>
                      <a:pt x="12" y="84"/>
                    </a:lnTo>
                    <a:lnTo>
                      <a:pt x="16" y="90"/>
                    </a:lnTo>
                    <a:lnTo>
                      <a:pt x="20" y="95"/>
                    </a:lnTo>
                    <a:lnTo>
                      <a:pt x="25" y="96"/>
                    </a:lnTo>
                    <a:lnTo>
                      <a:pt x="35" y="97"/>
                    </a:lnTo>
                    <a:lnTo>
                      <a:pt x="39" y="97"/>
                    </a:lnTo>
                    <a:lnTo>
                      <a:pt x="44" y="92"/>
                    </a:lnTo>
                    <a:lnTo>
                      <a:pt x="50" y="92"/>
                    </a:lnTo>
                    <a:lnTo>
                      <a:pt x="54" y="88"/>
                    </a:lnTo>
                    <a:lnTo>
                      <a:pt x="55" y="83"/>
                    </a:lnTo>
                    <a:lnTo>
                      <a:pt x="60" y="79"/>
                    </a:lnTo>
                    <a:lnTo>
                      <a:pt x="65" y="73"/>
                    </a:lnTo>
                    <a:lnTo>
                      <a:pt x="66" y="64"/>
                    </a:lnTo>
                    <a:lnTo>
                      <a:pt x="66" y="58"/>
                    </a:lnTo>
                    <a:lnTo>
                      <a:pt x="68" y="48"/>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316" name="Freeform 574">
                <a:extLst>
                  <a:ext uri="{FF2B5EF4-FFF2-40B4-BE49-F238E27FC236}">
                    <a16:creationId xmlns:a16="http://schemas.microsoft.com/office/drawing/2014/main" id="{6A01F480-A3DC-4A86-9A68-503DB27C58CA}"/>
                  </a:ext>
                </a:extLst>
              </p:cNvPr>
              <p:cNvSpPr>
                <a:spLocks/>
              </p:cNvSpPr>
              <p:nvPr/>
            </p:nvSpPr>
            <p:spPr bwMode="auto">
              <a:xfrm>
                <a:off x="4845" y="1341"/>
                <a:ext cx="5" cy="5"/>
              </a:xfrm>
              <a:custGeom>
                <a:avLst/>
                <a:gdLst>
                  <a:gd name="T0" fmla="*/ 4 w 24"/>
                  <a:gd name="T1" fmla="*/ 4 h 26"/>
                  <a:gd name="T2" fmla="*/ 4 w 24"/>
                  <a:gd name="T3" fmla="*/ 3 h 26"/>
                  <a:gd name="T4" fmla="*/ 5 w 24"/>
                  <a:gd name="T5" fmla="*/ 3 h 26"/>
                  <a:gd name="T6" fmla="*/ 5 w 24"/>
                  <a:gd name="T7" fmla="*/ 2 h 26"/>
                  <a:gd name="T8" fmla="*/ 5 w 24"/>
                  <a:gd name="T9" fmla="*/ 1 h 26"/>
                  <a:gd name="T10" fmla="*/ 4 w 24"/>
                  <a:gd name="T11" fmla="*/ 1 h 26"/>
                  <a:gd name="T12" fmla="*/ 4 w 24"/>
                  <a:gd name="T13" fmla="*/ 0 h 26"/>
                  <a:gd name="T14" fmla="*/ 3 w 24"/>
                  <a:gd name="T15" fmla="*/ 0 h 26"/>
                  <a:gd name="T16" fmla="*/ 2 w 24"/>
                  <a:gd name="T17" fmla="*/ 0 h 26"/>
                  <a:gd name="T18" fmla="*/ 1 w 24"/>
                  <a:gd name="T19" fmla="*/ 1 h 26"/>
                  <a:gd name="T20" fmla="*/ 0 w 24"/>
                  <a:gd name="T21" fmla="*/ 2 h 26"/>
                  <a:gd name="T22" fmla="*/ 0 w 24"/>
                  <a:gd name="T23" fmla="*/ 3 h 26"/>
                  <a:gd name="T24" fmla="*/ 0 w 24"/>
                  <a:gd name="T25" fmla="*/ 4 h 26"/>
                  <a:gd name="T26" fmla="*/ 1 w 24"/>
                  <a:gd name="T27" fmla="*/ 5 h 26"/>
                  <a:gd name="T28" fmla="*/ 2 w 24"/>
                  <a:gd name="T29" fmla="*/ 5 h 26"/>
                  <a:gd name="T30" fmla="*/ 3 w 24"/>
                  <a:gd name="T31" fmla="*/ 5 h 26"/>
                  <a:gd name="T32" fmla="*/ 4 w 24"/>
                  <a:gd name="T33" fmla="*/ 4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4"/>
                  <a:gd name="T52" fmla="*/ 0 h 26"/>
                  <a:gd name="T53" fmla="*/ 24 w 24"/>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4" h="26">
                    <a:moveTo>
                      <a:pt x="19" y="20"/>
                    </a:moveTo>
                    <a:lnTo>
                      <a:pt x="19" y="16"/>
                    </a:lnTo>
                    <a:lnTo>
                      <a:pt x="23" y="16"/>
                    </a:lnTo>
                    <a:lnTo>
                      <a:pt x="24" y="11"/>
                    </a:lnTo>
                    <a:lnTo>
                      <a:pt x="24" y="7"/>
                    </a:lnTo>
                    <a:lnTo>
                      <a:pt x="20" y="5"/>
                    </a:lnTo>
                    <a:lnTo>
                      <a:pt x="20" y="1"/>
                    </a:lnTo>
                    <a:lnTo>
                      <a:pt x="15" y="0"/>
                    </a:lnTo>
                    <a:lnTo>
                      <a:pt x="11" y="0"/>
                    </a:lnTo>
                    <a:lnTo>
                      <a:pt x="5" y="4"/>
                    </a:lnTo>
                    <a:lnTo>
                      <a:pt x="1" y="9"/>
                    </a:lnTo>
                    <a:lnTo>
                      <a:pt x="0" y="14"/>
                    </a:lnTo>
                    <a:lnTo>
                      <a:pt x="0" y="19"/>
                    </a:lnTo>
                    <a:lnTo>
                      <a:pt x="4" y="25"/>
                    </a:lnTo>
                    <a:lnTo>
                      <a:pt x="9" y="25"/>
                    </a:lnTo>
                    <a:lnTo>
                      <a:pt x="13" y="26"/>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317" name="Freeform 575">
                <a:extLst>
                  <a:ext uri="{FF2B5EF4-FFF2-40B4-BE49-F238E27FC236}">
                    <a16:creationId xmlns:a16="http://schemas.microsoft.com/office/drawing/2014/main" id="{DE6F9DBF-4F6B-4C4F-B119-5CE59130B0BA}"/>
                  </a:ext>
                </a:extLst>
              </p:cNvPr>
              <p:cNvSpPr>
                <a:spLocks/>
              </p:cNvSpPr>
              <p:nvPr/>
            </p:nvSpPr>
            <p:spPr bwMode="auto">
              <a:xfrm>
                <a:off x="4845" y="1341"/>
                <a:ext cx="5" cy="5"/>
              </a:xfrm>
              <a:custGeom>
                <a:avLst/>
                <a:gdLst>
                  <a:gd name="T0" fmla="*/ 4 w 24"/>
                  <a:gd name="T1" fmla="*/ 4 h 26"/>
                  <a:gd name="T2" fmla="*/ 4 w 24"/>
                  <a:gd name="T3" fmla="*/ 3 h 26"/>
                  <a:gd name="T4" fmla="*/ 5 w 24"/>
                  <a:gd name="T5" fmla="*/ 3 h 26"/>
                  <a:gd name="T6" fmla="*/ 5 w 24"/>
                  <a:gd name="T7" fmla="*/ 2 h 26"/>
                  <a:gd name="T8" fmla="*/ 5 w 24"/>
                  <a:gd name="T9" fmla="*/ 1 h 26"/>
                  <a:gd name="T10" fmla="*/ 4 w 24"/>
                  <a:gd name="T11" fmla="*/ 1 h 26"/>
                  <a:gd name="T12" fmla="*/ 4 w 24"/>
                  <a:gd name="T13" fmla="*/ 0 h 26"/>
                  <a:gd name="T14" fmla="*/ 3 w 24"/>
                  <a:gd name="T15" fmla="*/ 0 h 26"/>
                  <a:gd name="T16" fmla="*/ 2 w 24"/>
                  <a:gd name="T17" fmla="*/ 0 h 26"/>
                  <a:gd name="T18" fmla="*/ 1 w 24"/>
                  <a:gd name="T19" fmla="*/ 1 h 26"/>
                  <a:gd name="T20" fmla="*/ 0 w 24"/>
                  <a:gd name="T21" fmla="*/ 2 h 26"/>
                  <a:gd name="T22" fmla="*/ 0 w 24"/>
                  <a:gd name="T23" fmla="*/ 3 h 26"/>
                  <a:gd name="T24" fmla="*/ 0 w 24"/>
                  <a:gd name="T25" fmla="*/ 4 h 26"/>
                  <a:gd name="T26" fmla="*/ 1 w 24"/>
                  <a:gd name="T27" fmla="*/ 5 h 26"/>
                  <a:gd name="T28" fmla="*/ 2 w 24"/>
                  <a:gd name="T29" fmla="*/ 5 h 26"/>
                  <a:gd name="T30" fmla="*/ 3 w 24"/>
                  <a:gd name="T31" fmla="*/ 5 h 26"/>
                  <a:gd name="T32" fmla="*/ 4 w 24"/>
                  <a:gd name="T33" fmla="*/ 4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4"/>
                  <a:gd name="T52" fmla="*/ 0 h 26"/>
                  <a:gd name="T53" fmla="*/ 24 w 24"/>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4" h="26">
                    <a:moveTo>
                      <a:pt x="19" y="20"/>
                    </a:moveTo>
                    <a:lnTo>
                      <a:pt x="19" y="16"/>
                    </a:lnTo>
                    <a:lnTo>
                      <a:pt x="23" y="16"/>
                    </a:lnTo>
                    <a:lnTo>
                      <a:pt x="24" y="11"/>
                    </a:lnTo>
                    <a:lnTo>
                      <a:pt x="24" y="7"/>
                    </a:lnTo>
                    <a:lnTo>
                      <a:pt x="20" y="5"/>
                    </a:lnTo>
                    <a:lnTo>
                      <a:pt x="20" y="1"/>
                    </a:lnTo>
                    <a:lnTo>
                      <a:pt x="15" y="0"/>
                    </a:lnTo>
                    <a:lnTo>
                      <a:pt x="11" y="0"/>
                    </a:lnTo>
                    <a:lnTo>
                      <a:pt x="5" y="4"/>
                    </a:lnTo>
                    <a:lnTo>
                      <a:pt x="1" y="9"/>
                    </a:lnTo>
                    <a:lnTo>
                      <a:pt x="0" y="14"/>
                    </a:lnTo>
                    <a:lnTo>
                      <a:pt x="0" y="19"/>
                    </a:lnTo>
                    <a:lnTo>
                      <a:pt x="4" y="25"/>
                    </a:lnTo>
                    <a:lnTo>
                      <a:pt x="9" y="25"/>
                    </a:lnTo>
                    <a:lnTo>
                      <a:pt x="13" y="26"/>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318" name="Freeform 576">
                <a:extLst>
                  <a:ext uri="{FF2B5EF4-FFF2-40B4-BE49-F238E27FC236}">
                    <a16:creationId xmlns:a16="http://schemas.microsoft.com/office/drawing/2014/main" id="{C96DB27C-AC5F-48BE-B0FC-8AC4F4D75C59}"/>
                  </a:ext>
                </a:extLst>
              </p:cNvPr>
              <p:cNvSpPr>
                <a:spLocks/>
              </p:cNvSpPr>
              <p:nvPr/>
            </p:nvSpPr>
            <p:spPr bwMode="auto">
              <a:xfrm>
                <a:off x="4842" y="1302"/>
                <a:ext cx="4" cy="5"/>
              </a:xfrm>
              <a:custGeom>
                <a:avLst/>
                <a:gdLst>
                  <a:gd name="T0" fmla="*/ 4 w 21"/>
                  <a:gd name="T1" fmla="*/ 3 h 25"/>
                  <a:gd name="T2" fmla="*/ 4 w 21"/>
                  <a:gd name="T3" fmla="*/ 2 h 25"/>
                  <a:gd name="T4" fmla="*/ 4 w 21"/>
                  <a:gd name="T5" fmla="*/ 1 h 25"/>
                  <a:gd name="T6" fmla="*/ 4 w 21"/>
                  <a:gd name="T7" fmla="*/ 0 h 25"/>
                  <a:gd name="T8" fmla="*/ 3 w 21"/>
                  <a:gd name="T9" fmla="*/ 0 h 25"/>
                  <a:gd name="T10" fmla="*/ 2 w 21"/>
                  <a:gd name="T11" fmla="*/ 0 h 25"/>
                  <a:gd name="T12" fmla="*/ 1 w 21"/>
                  <a:gd name="T13" fmla="*/ 0 h 25"/>
                  <a:gd name="T14" fmla="*/ 1 w 21"/>
                  <a:gd name="T15" fmla="*/ 1 h 25"/>
                  <a:gd name="T16" fmla="*/ 0 w 21"/>
                  <a:gd name="T17" fmla="*/ 1 h 25"/>
                  <a:gd name="T18" fmla="*/ 0 w 21"/>
                  <a:gd name="T19" fmla="*/ 2 h 25"/>
                  <a:gd name="T20" fmla="*/ 0 w 21"/>
                  <a:gd name="T21" fmla="*/ 3 h 25"/>
                  <a:gd name="T22" fmla="*/ 0 w 21"/>
                  <a:gd name="T23" fmla="*/ 4 h 25"/>
                  <a:gd name="T24" fmla="*/ 1 w 21"/>
                  <a:gd name="T25" fmla="*/ 5 h 25"/>
                  <a:gd name="T26" fmla="*/ 2 w 21"/>
                  <a:gd name="T27" fmla="*/ 5 h 25"/>
                  <a:gd name="T28" fmla="*/ 2 w 21"/>
                  <a:gd name="T29" fmla="*/ 5 h 25"/>
                  <a:gd name="T30" fmla="*/ 3 w 21"/>
                  <a:gd name="T31" fmla="*/ 4 h 25"/>
                  <a:gd name="T32" fmla="*/ 4 w 21"/>
                  <a:gd name="T33" fmla="*/ 4 h 25"/>
                  <a:gd name="T34" fmla="*/ 4 w 21"/>
                  <a:gd name="T35" fmla="*/ 3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5"/>
                  <a:gd name="T56" fmla="*/ 21 w 21"/>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5">
                    <a:moveTo>
                      <a:pt x="19" y="15"/>
                    </a:moveTo>
                    <a:lnTo>
                      <a:pt x="20" y="11"/>
                    </a:lnTo>
                    <a:lnTo>
                      <a:pt x="20" y="6"/>
                    </a:lnTo>
                    <a:lnTo>
                      <a:pt x="21" y="1"/>
                    </a:lnTo>
                    <a:lnTo>
                      <a:pt x="16" y="1"/>
                    </a:lnTo>
                    <a:lnTo>
                      <a:pt x="11" y="0"/>
                    </a:lnTo>
                    <a:lnTo>
                      <a:pt x="7" y="0"/>
                    </a:lnTo>
                    <a:lnTo>
                      <a:pt x="7" y="5"/>
                    </a:lnTo>
                    <a:lnTo>
                      <a:pt x="1" y="4"/>
                    </a:lnTo>
                    <a:lnTo>
                      <a:pt x="1" y="10"/>
                    </a:lnTo>
                    <a:lnTo>
                      <a:pt x="1" y="14"/>
                    </a:lnTo>
                    <a:lnTo>
                      <a:pt x="0" y="19"/>
                    </a:lnTo>
                    <a:lnTo>
                      <a:pt x="4" y="24"/>
                    </a:lnTo>
                    <a:lnTo>
                      <a:pt x="9" y="25"/>
                    </a:lnTo>
                    <a:lnTo>
                      <a:pt x="13" y="25"/>
                    </a:lnTo>
                    <a:lnTo>
                      <a:pt x="14" y="20"/>
                    </a:lnTo>
                    <a:lnTo>
                      <a:pt x="19" y="21"/>
                    </a:lnTo>
                    <a:lnTo>
                      <a:pt x="19" y="15"/>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319" name="Freeform 577">
                <a:extLst>
                  <a:ext uri="{FF2B5EF4-FFF2-40B4-BE49-F238E27FC236}">
                    <a16:creationId xmlns:a16="http://schemas.microsoft.com/office/drawing/2014/main" id="{35693183-8CDA-4472-B9FD-CAB9EF8645A7}"/>
                  </a:ext>
                </a:extLst>
              </p:cNvPr>
              <p:cNvSpPr>
                <a:spLocks/>
              </p:cNvSpPr>
              <p:nvPr/>
            </p:nvSpPr>
            <p:spPr bwMode="auto">
              <a:xfrm>
                <a:off x="4842" y="1302"/>
                <a:ext cx="4" cy="5"/>
              </a:xfrm>
              <a:custGeom>
                <a:avLst/>
                <a:gdLst>
                  <a:gd name="T0" fmla="*/ 4 w 21"/>
                  <a:gd name="T1" fmla="*/ 3 h 25"/>
                  <a:gd name="T2" fmla="*/ 4 w 21"/>
                  <a:gd name="T3" fmla="*/ 2 h 25"/>
                  <a:gd name="T4" fmla="*/ 4 w 21"/>
                  <a:gd name="T5" fmla="*/ 1 h 25"/>
                  <a:gd name="T6" fmla="*/ 4 w 21"/>
                  <a:gd name="T7" fmla="*/ 0 h 25"/>
                  <a:gd name="T8" fmla="*/ 3 w 21"/>
                  <a:gd name="T9" fmla="*/ 0 h 25"/>
                  <a:gd name="T10" fmla="*/ 2 w 21"/>
                  <a:gd name="T11" fmla="*/ 0 h 25"/>
                  <a:gd name="T12" fmla="*/ 1 w 21"/>
                  <a:gd name="T13" fmla="*/ 0 h 25"/>
                  <a:gd name="T14" fmla="*/ 1 w 21"/>
                  <a:gd name="T15" fmla="*/ 1 h 25"/>
                  <a:gd name="T16" fmla="*/ 0 w 21"/>
                  <a:gd name="T17" fmla="*/ 1 h 25"/>
                  <a:gd name="T18" fmla="*/ 0 w 21"/>
                  <a:gd name="T19" fmla="*/ 2 h 25"/>
                  <a:gd name="T20" fmla="*/ 0 w 21"/>
                  <a:gd name="T21" fmla="*/ 3 h 25"/>
                  <a:gd name="T22" fmla="*/ 0 w 21"/>
                  <a:gd name="T23" fmla="*/ 4 h 25"/>
                  <a:gd name="T24" fmla="*/ 1 w 21"/>
                  <a:gd name="T25" fmla="*/ 5 h 25"/>
                  <a:gd name="T26" fmla="*/ 2 w 21"/>
                  <a:gd name="T27" fmla="*/ 5 h 25"/>
                  <a:gd name="T28" fmla="*/ 2 w 21"/>
                  <a:gd name="T29" fmla="*/ 5 h 25"/>
                  <a:gd name="T30" fmla="*/ 3 w 21"/>
                  <a:gd name="T31" fmla="*/ 4 h 25"/>
                  <a:gd name="T32" fmla="*/ 4 w 21"/>
                  <a:gd name="T33" fmla="*/ 4 h 25"/>
                  <a:gd name="T34" fmla="*/ 4 w 21"/>
                  <a:gd name="T35" fmla="*/ 3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5"/>
                  <a:gd name="T56" fmla="*/ 21 w 21"/>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5">
                    <a:moveTo>
                      <a:pt x="19" y="15"/>
                    </a:moveTo>
                    <a:lnTo>
                      <a:pt x="20" y="11"/>
                    </a:lnTo>
                    <a:lnTo>
                      <a:pt x="20" y="6"/>
                    </a:lnTo>
                    <a:lnTo>
                      <a:pt x="21" y="1"/>
                    </a:lnTo>
                    <a:lnTo>
                      <a:pt x="16" y="1"/>
                    </a:lnTo>
                    <a:lnTo>
                      <a:pt x="11" y="0"/>
                    </a:lnTo>
                    <a:lnTo>
                      <a:pt x="7" y="0"/>
                    </a:lnTo>
                    <a:lnTo>
                      <a:pt x="7" y="5"/>
                    </a:lnTo>
                    <a:lnTo>
                      <a:pt x="1" y="4"/>
                    </a:lnTo>
                    <a:lnTo>
                      <a:pt x="1" y="10"/>
                    </a:lnTo>
                    <a:lnTo>
                      <a:pt x="1" y="14"/>
                    </a:lnTo>
                    <a:lnTo>
                      <a:pt x="0" y="19"/>
                    </a:lnTo>
                    <a:lnTo>
                      <a:pt x="4" y="24"/>
                    </a:lnTo>
                    <a:lnTo>
                      <a:pt x="9" y="25"/>
                    </a:lnTo>
                    <a:lnTo>
                      <a:pt x="13" y="25"/>
                    </a:lnTo>
                    <a:lnTo>
                      <a:pt x="14" y="20"/>
                    </a:lnTo>
                    <a:lnTo>
                      <a:pt x="19" y="21"/>
                    </a:lnTo>
                    <a:lnTo>
                      <a:pt x="19" y="15"/>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320" name="Freeform 578">
                <a:extLst>
                  <a:ext uri="{FF2B5EF4-FFF2-40B4-BE49-F238E27FC236}">
                    <a16:creationId xmlns:a16="http://schemas.microsoft.com/office/drawing/2014/main" id="{25C71DC1-9312-490E-A965-195A8931EF51}"/>
                  </a:ext>
                </a:extLst>
              </p:cNvPr>
              <p:cNvSpPr>
                <a:spLocks/>
              </p:cNvSpPr>
              <p:nvPr/>
            </p:nvSpPr>
            <p:spPr bwMode="auto">
              <a:xfrm>
                <a:off x="4840" y="1356"/>
                <a:ext cx="5" cy="5"/>
              </a:xfrm>
              <a:custGeom>
                <a:avLst/>
                <a:gdLst>
                  <a:gd name="T0" fmla="*/ 4 w 24"/>
                  <a:gd name="T1" fmla="*/ 4 h 25"/>
                  <a:gd name="T2" fmla="*/ 5 w 24"/>
                  <a:gd name="T3" fmla="*/ 3 h 25"/>
                  <a:gd name="T4" fmla="*/ 5 w 24"/>
                  <a:gd name="T5" fmla="*/ 2 h 25"/>
                  <a:gd name="T6" fmla="*/ 5 w 24"/>
                  <a:gd name="T7" fmla="*/ 1 h 25"/>
                  <a:gd name="T8" fmla="*/ 4 w 24"/>
                  <a:gd name="T9" fmla="*/ 1 h 25"/>
                  <a:gd name="T10" fmla="*/ 4 w 24"/>
                  <a:gd name="T11" fmla="*/ 0 h 25"/>
                  <a:gd name="T12" fmla="*/ 3 w 24"/>
                  <a:gd name="T13" fmla="*/ 0 h 25"/>
                  <a:gd name="T14" fmla="*/ 2 w 24"/>
                  <a:gd name="T15" fmla="*/ 0 h 25"/>
                  <a:gd name="T16" fmla="*/ 2 w 24"/>
                  <a:gd name="T17" fmla="*/ 1 h 25"/>
                  <a:gd name="T18" fmla="*/ 1 w 24"/>
                  <a:gd name="T19" fmla="*/ 1 h 25"/>
                  <a:gd name="T20" fmla="*/ 1 w 24"/>
                  <a:gd name="T21" fmla="*/ 2 h 25"/>
                  <a:gd name="T22" fmla="*/ 0 w 24"/>
                  <a:gd name="T23" fmla="*/ 2 h 25"/>
                  <a:gd name="T24" fmla="*/ 0 w 24"/>
                  <a:gd name="T25" fmla="*/ 3 h 25"/>
                  <a:gd name="T26" fmla="*/ 0 w 24"/>
                  <a:gd name="T27" fmla="*/ 4 h 25"/>
                  <a:gd name="T28" fmla="*/ 1 w 24"/>
                  <a:gd name="T29" fmla="*/ 5 h 25"/>
                  <a:gd name="T30" fmla="*/ 2 w 24"/>
                  <a:gd name="T31" fmla="*/ 5 h 25"/>
                  <a:gd name="T32" fmla="*/ 3 w 24"/>
                  <a:gd name="T33" fmla="*/ 5 h 25"/>
                  <a:gd name="T34" fmla="*/ 4 w 24"/>
                  <a:gd name="T35" fmla="*/ 5 h 25"/>
                  <a:gd name="T36" fmla="*/ 4 w 24"/>
                  <a:gd name="T37" fmla="*/ 4 h 2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4"/>
                  <a:gd name="T58" fmla="*/ 0 h 25"/>
                  <a:gd name="T59" fmla="*/ 24 w 24"/>
                  <a:gd name="T60" fmla="*/ 25 h 2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4" h="25">
                    <a:moveTo>
                      <a:pt x="19" y="20"/>
                    </a:moveTo>
                    <a:lnTo>
                      <a:pt x="23" y="16"/>
                    </a:lnTo>
                    <a:lnTo>
                      <a:pt x="24" y="10"/>
                    </a:lnTo>
                    <a:lnTo>
                      <a:pt x="24" y="5"/>
                    </a:lnTo>
                    <a:lnTo>
                      <a:pt x="20" y="5"/>
                    </a:lnTo>
                    <a:lnTo>
                      <a:pt x="20" y="0"/>
                    </a:lnTo>
                    <a:lnTo>
                      <a:pt x="15" y="0"/>
                    </a:lnTo>
                    <a:lnTo>
                      <a:pt x="11" y="0"/>
                    </a:lnTo>
                    <a:lnTo>
                      <a:pt x="10" y="4"/>
                    </a:lnTo>
                    <a:lnTo>
                      <a:pt x="5" y="4"/>
                    </a:lnTo>
                    <a:lnTo>
                      <a:pt x="5" y="9"/>
                    </a:lnTo>
                    <a:lnTo>
                      <a:pt x="1" y="9"/>
                    </a:lnTo>
                    <a:lnTo>
                      <a:pt x="0" y="13"/>
                    </a:lnTo>
                    <a:lnTo>
                      <a:pt x="0" y="19"/>
                    </a:lnTo>
                    <a:lnTo>
                      <a:pt x="4" y="24"/>
                    </a:lnTo>
                    <a:lnTo>
                      <a:pt x="9" y="25"/>
                    </a:lnTo>
                    <a:lnTo>
                      <a:pt x="13" y="25"/>
                    </a:lnTo>
                    <a:lnTo>
                      <a:pt x="18" y="25"/>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321" name="Freeform 579">
                <a:extLst>
                  <a:ext uri="{FF2B5EF4-FFF2-40B4-BE49-F238E27FC236}">
                    <a16:creationId xmlns:a16="http://schemas.microsoft.com/office/drawing/2014/main" id="{1103D4BC-1106-4C88-BD06-D93171EF07E8}"/>
                  </a:ext>
                </a:extLst>
              </p:cNvPr>
              <p:cNvSpPr>
                <a:spLocks/>
              </p:cNvSpPr>
              <p:nvPr/>
            </p:nvSpPr>
            <p:spPr bwMode="auto">
              <a:xfrm>
                <a:off x="4840" y="1356"/>
                <a:ext cx="5" cy="5"/>
              </a:xfrm>
              <a:custGeom>
                <a:avLst/>
                <a:gdLst>
                  <a:gd name="T0" fmla="*/ 4 w 24"/>
                  <a:gd name="T1" fmla="*/ 4 h 25"/>
                  <a:gd name="T2" fmla="*/ 5 w 24"/>
                  <a:gd name="T3" fmla="*/ 3 h 25"/>
                  <a:gd name="T4" fmla="*/ 5 w 24"/>
                  <a:gd name="T5" fmla="*/ 2 h 25"/>
                  <a:gd name="T6" fmla="*/ 5 w 24"/>
                  <a:gd name="T7" fmla="*/ 1 h 25"/>
                  <a:gd name="T8" fmla="*/ 4 w 24"/>
                  <a:gd name="T9" fmla="*/ 1 h 25"/>
                  <a:gd name="T10" fmla="*/ 4 w 24"/>
                  <a:gd name="T11" fmla="*/ 0 h 25"/>
                  <a:gd name="T12" fmla="*/ 3 w 24"/>
                  <a:gd name="T13" fmla="*/ 0 h 25"/>
                  <a:gd name="T14" fmla="*/ 2 w 24"/>
                  <a:gd name="T15" fmla="*/ 0 h 25"/>
                  <a:gd name="T16" fmla="*/ 2 w 24"/>
                  <a:gd name="T17" fmla="*/ 1 h 25"/>
                  <a:gd name="T18" fmla="*/ 1 w 24"/>
                  <a:gd name="T19" fmla="*/ 1 h 25"/>
                  <a:gd name="T20" fmla="*/ 1 w 24"/>
                  <a:gd name="T21" fmla="*/ 2 h 25"/>
                  <a:gd name="T22" fmla="*/ 0 w 24"/>
                  <a:gd name="T23" fmla="*/ 2 h 25"/>
                  <a:gd name="T24" fmla="*/ 0 w 24"/>
                  <a:gd name="T25" fmla="*/ 3 h 25"/>
                  <a:gd name="T26" fmla="*/ 0 w 24"/>
                  <a:gd name="T27" fmla="*/ 4 h 25"/>
                  <a:gd name="T28" fmla="*/ 1 w 24"/>
                  <a:gd name="T29" fmla="*/ 5 h 25"/>
                  <a:gd name="T30" fmla="*/ 2 w 24"/>
                  <a:gd name="T31" fmla="*/ 5 h 25"/>
                  <a:gd name="T32" fmla="*/ 3 w 24"/>
                  <a:gd name="T33" fmla="*/ 5 h 25"/>
                  <a:gd name="T34" fmla="*/ 4 w 24"/>
                  <a:gd name="T35" fmla="*/ 5 h 25"/>
                  <a:gd name="T36" fmla="*/ 4 w 24"/>
                  <a:gd name="T37" fmla="*/ 4 h 2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4"/>
                  <a:gd name="T58" fmla="*/ 0 h 25"/>
                  <a:gd name="T59" fmla="*/ 24 w 24"/>
                  <a:gd name="T60" fmla="*/ 25 h 2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4" h="25">
                    <a:moveTo>
                      <a:pt x="19" y="20"/>
                    </a:moveTo>
                    <a:lnTo>
                      <a:pt x="23" y="16"/>
                    </a:lnTo>
                    <a:lnTo>
                      <a:pt x="24" y="10"/>
                    </a:lnTo>
                    <a:lnTo>
                      <a:pt x="24" y="5"/>
                    </a:lnTo>
                    <a:lnTo>
                      <a:pt x="20" y="5"/>
                    </a:lnTo>
                    <a:lnTo>
                      <a:pt x="20" y="0"/>
                    </a:lnTo>
                    <a:lnTo>
                      <a:pt x="15" y="0"/>
                    </a:lnTo>
                    <a:lnTo>
                      <a:pt x="11" y="0"/>
                    </a:lnTo>
                    <a:lnTo>
                      <a:pt x="10" y="4"/>
                    </a:lnTo>
                    <a:lnTo>
                      <a:pt x="5" y="4"/>
                    </a:lnTo>
                    <a:lnTo>
                      <a:pt x="5" y="9"/>
                    </a:lnTo>
                    <a:lnTo>
                      <a:pt x="1" y="9"/>
                    </a:lnTo>
                    <a:lnTo>
                      <a:pt x="0" y="13"/>
                    </a:lnTo>
                    <a:lnTo>
                      <a:pt x="0" y="19"/>
                    </a:lnTo>
                    <a:lnTo>
                      <a:pt x="4" y="24"/>
                    </a:lnTo>
                    <a:lnTo>
                      <a:pt x="9" y="25"/>
                    </a:lnTo>
                    <a:lnTo>
                      <a:pt x="13" y="25"/>
                    </a:lnTo>
                    <a:lnTo>
                      <a:pt x="18" y="25"/>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322" name="Freeform 580">
                <a:extLst>
                  <a:ext uri="{FF2B5EF4-FFF2-40B4-BE49-F238E27FC236}">
                    <a16:creationId xmlns:a16="http://schemas.microsoft.com/office/drawing/2014/main" id="{32A7AED6-1EAE-4D04-A47C-9A183D838565}"/>
                  </a:ext>
                </a:extLst>
              </p:cNvPr>
              <p:cNvSpPr>
                <a:spLocks/>
              </p:cNvSpPr>
              <p:nvPr/>
            </p:nvSpPr>
            <p:spPr bwMode="auto">
              <a:xfrm>
                <a:off x="4847" y="1320"/>
                <a:ext cx="5" cy="6"/>
              </a:xfrm>
              <a:custGeom>
                <a:avLst/>
                <a:gdLst>
                  <a:gd name="T0" fmla="*/ 4 w 24"/>
                  <a:gd name="T1" fmla="*/ 4 h 26"/>
                  <a:gd name="T2" fmla="*/ 5 w 24"/>
                  <a:gd name="T3" fmla="*/ 4 h 26"/>
                  <a:gd name="T4" fmla="*/ 5 w 24"/>
                  <a:gd name="T5" fmla="*/ 3 h 26"/>
                  <a:gd name="T6" fmla="*/ 5 w 24"/>
                  <a:gd name="T7" fmla="*/ 2 h 26"/>
                  <a:gd name="T8" fmla="*/ 4 w 24"/>
                  <a:gd name="T9" fmla="*/ 0 h 26"/>
                  <a:gd name="T10" fmla="*/ 3 w 24"/>
                  <a:gd name="T11" fmla="*/ 0 h 26"/>
                  <a:gd name="T12" fmla="*/ 2 w 24"/>
                  <a:gd name="T13" fmla="*/ 0 h 26"/>
                  <a:gd name="T14" fmla="*/ 1 w 24"/>
                  <a:gd name="T15" fmla="*/ 0 h 26"/>
                  <a:gd name="T16" fmla="*/ 1 w 24"/>
                  <a:gd name="T17" fmla="*/ 1 h 26"/>
                  <a:gd name="T18" fmla="*/ 0 w 24"/>
                  <a:gd name="T19" fmla="*/ 2 h 26"/>
                  <a:gd name="T20" fmla="*/ 0 w 24"/>
                  <a:gd name="T21" fmla="*/ 3 h 26"/>
                  <a:gd name="T22" fmla="*/ 0 w 24"/>
                  <a:gd name="T23" fmla="*/ 5 h 26"/>
                  <a:gd name="T24" fmla="*/ 1 w 24"/>
                  <a:gd name="T25" fmla="*/ 5 h 26"/>
                  <a:gd name="T26" fmla="*/ 1 w 24"/>
                  <a:gd name="T27" fmla="*/ 6 h 26"/>
                  <a:gd name="T28" fmla="*/ 2 w 24"/>
                  <a:gd name="T29" fmla="*/ 6 h 26"/>
                  <a:gd name="T30" fmla="*/ 3 w 24"/>
                  <a:gd name="T31" fmla="*/ 6 h 26"/>
                  <a:gd name="T32" fmla="*/ 3 w 24"/>
                  <a:gd name="T33" fmla="*/ 5 h 26"/>
                  <a:gd name="T34" fmla="*/ 4 w 24"/>
                  <a:gd name="T35" fmla="*/ 5 h 26"/>
                  <a:gd name="T36" fmla="*/ 4 w 24"/>
                  <a:gd name="T37" fmla="*/ 4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4"/>
                  <a:gd name="T58" fmla="*/ 0 h 26"/>
                  <a:gd name="T59" fmla="*/ 24 w 24"/>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4" h="26">
                    <a:moveTo>
                      <a:pt x="19" y="17"/>
                    </a:moveTo>
                    <a:lnTo>
                      <a:pt x="23" y="17"/>
                    </a:lnTo>
                    <a:lnTo>
                      <a:pt x="24" y="11"/>
                    </a:lnTo>
                    <a:lnTo>
                      <a:pt x="24" y="7"/>
                    </a:lnTo>
                    <a:lnTo>
                      <a:pt x="20" y="1"/>
                    </a:lnTo>
                    <a:lnTo>
                      <a:pt x="15" y="1"/>
                    </a:lnTo>
                    <a:lnTo>
                      <a:pt x="11" y="1"/>
                    </a:lnTo>
                    <a:lnTo>
                      <a:pt x="6" y="0"/>
                    </a:lnTo>
                    <a:lnTo>
                      <a:pt x="6" y="6"/>
                    </a:lnTo>
                    <a:lnTo>
                      <a:pt x="1" y="10"/>
                    </a:lnTo>
                    <a:lnTo>
                      <a:pt x="1" y="15"/>
                    </a:lnTo>
                    <a:lnTo>
                      <a:pt x="0" y="21"/>
                    </a:lnTo>
                    <a:lnTo>
                      <a:pt x="4" y="21"/>
                    </a:lnTo>
                    <a:lnTo>
                      <a:pt x="4" y="25"/>
                    </a:lnTo>
                    <a:lnTo>
                      <a:pt x="9" y="26"/>
                    </a:lnTo>
                    <a:lnTo>
                      <a:pt x="13" y="26"/>
                    </a:lnTo>
                    <a:lnTo>
                      <a:pt x="14" y="22"/>
                    </a:lnTo>
                    <a:lnTo>
                      <a:pt x="19" y="22"/>
                    </a:lnTo>
                    <a:lnTo>
                      <a:pt x="19"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323" name="Freeform 581">
                <a:extLst>
                  <a:ext uri="{FF2B5EF4-FFF2-40B4-BE49-F238E27FC236}">
                    <a16:creationId xmlns:a16="http://schemas.microsoft.com/office/drawing/2014/main" id="{3E45CF27-98EE-4B8D-A024-E162FC889C40}"/>
                  </a:ext>
                </a:extLst>
              </p:cNvPr>
              <p:cNvSpPr>
                <a:spLocks/>
              </p:cNvSpPr>
              <p:nvPr/>
            </p:nvSpPr>
            <p:spPr bwMode="auto">
              <a:xfrm>
                <a:off x="4847" y="1320"/>
                <a:ext cx="5" cy="6"/>
              </a:xfrm>
              <a:custGeom>
                <a:avLst/>
                <a:gdLst>
                  <a:gd name="T0" fmla="*/ 4 w 24"/>
                  <a:gd name="T1" fmla="*/ 4 h 26"/>
                  <a:gd name="T2" fmla="*/ 5 w 24"/>
                  <a:gd name="T3" fmla="*/ 4 h 26"/>
                  <a:gd name="T4" fmla="*/ 5 w 24"/>
                  <a:gd name="T5" fmla="*/ 3 h 26"/>
                  <a:gd name="T6" fmla="*/ 5 w 24"/>
                  <a:gd name="T7" fmla="*/ 2 h 26"/>
                  <a:gd name="T8" fmla="*/ 4 w 24"/>
                  <a:gd name="T9" fmla="*/ 0 h 26"/>
                  <a:gd name="T10" fmla="*/ 3 w 24"/>
                  <a:gd name="T11" fmla="*/ 0 h 26"/>
                  <a:gd name="T12" fmla="*/ 2 w 24"/>
                  <a:gd name="T13" fmla="*/ 0 h 26"/>
                  <a:gd name="T14" fmla="*/ 1 w 24"/>
                  <a:gd name="T15" fmla="*/ 0 h 26"/>
                  <a:gd name="T16" fmla="*/ 1 w 24"/>
                  <a:gd name="T17" fmla="*/ 1 h 26"/>
                  <a:gd name="T18" fmla="*/ 0 w 24"/>
                  <a:gd name="T19" fmla="*/ 2 h 26"/>
                  <a:gd name="T20" fmla="*/ 0 w 24"/>
                  <a:gd name="T21" fmla="*/ 3 h 26"/>
                  <a:gd name="T22" fmla="*/ 0 w 24"/>
                  <a:gd name="T23" fmla="*/ 5 h 26"/>
                  <a:gd name="T24" fmla="*/ 1 w 24"/>
                  <a:gd name="T25" fmla="*/ 5 h 26"/>
                  <a:gd name="T26" fmla="*/ 1 w 24"/>
                  <a:gd name="T27" fmla="*/ 6 h 26"/>
                  <a:gd name="T28" fmla="*/ 2 w 24"/>
                  <a:gd name="T29" fmla="*/ 6 h 26"/>
                  <a:gd name="T30" fmla="*/ 3 w 24"/>
                  <a:gd name="T31" fmla="*/ 6 h 26"/>
                  <a:gd name="T32" fmla="*/ 3 w 24"/>
                  <a:gd name="T33" fmla="*/ 5 h 26"/>
                  <a:gd name="T34" fmla="*/ 4 w 24"/>
                  <a:gd name="T35" fmla="*/ 5 h 26"/>
                  <a:gd name="T36" fmla="*/ 4 w 24"/>
                  <a:gd name="T37" fmla="*/ 4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4"/>
                  <a:gd name="T58" fmla="*/ 0 h 26"/>
                  <a:gd name="T59" fmla="*/ 24 w 24"/>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4" h="26">
                    <a:moveTo>
                      <a:pt x="19" y="17"/>
                    </a:moveTo>
                    <a:lnTo>
                      <a:pt x="23" y="17"/>
                    </a:lnTo>
                    <a:lnTo>
                      <a:pt x="24" y="11"/>
                    </a:lnTo>
                    <a:lnTo>
                      <a:pt x="24" y="7"/>
                    </a:lnTo>
                    <a:lnTo>
                      <a:pt x="20" y="1"/>
                    </a:lnTo>
                    <a:lnTo>
                      <a:pt x="15" y="1"/>
                    </a:lnTo>
                    <a:lnTo>
                      <a:pt x="11" y="1"/>
                    </a:lnTo>
                    <a:lnTo>
                      <a:pt x="6" y="0"/>
                    </a:lnTo>
                    <a:lnTo>
                      <a:pt x="6" y="6"/>
                    </a:lnTo>
                    <a:lnTo>
                      <a:pt x="1" y="10"/>
                    </a:lnTo>
                    <a:lnTo>
                      <a:pt x="1" y="15"/>
                    </a:lnTo>
                    <a:lnTo>
                      <a:pt x="0" y="21"/>
                    </a:lnTo>
                    <a:lnTo>
                      <a:pt x="4" y="21"/>
                    </a:lnTo>
                    <a:lnTo>
                      <a:pt x="4" y="25"/>
                    </a:lnTo>
                    <a:lnTo>
                      <a:pt x="9" y="26"/>
                    </a:lnTo>
                    <a:lnTo>
                      <a:pt x="13" y="26"/>
                    </a:lnTo>
                    <a:lnTo>
                      <a:pt x="14" y="22"/>
                    </a:lnTo>
                    <a:lnTo>
                      <a:pt x="19" y="22"/>
                    </a:lnTo>
                    <a:lnTo>
                      <a:pt x="19"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324" name="Freeform 582">
                <a:extLst>
                  <a:ext uri="{FF2B5EF4-FFF2-40B4-BE49-F238E27FC236}">
                    <a16:creationId xmlns:a16="http://schemas.microsoft.com/office/drawing/2014/main" id="{12D54B4B-63BB-41F1-8CFB-949E8A7B072C}"/>
                  </a:ext>
                </a:extLst>
              </p:cNvPr>
              <p:cNvSpPr>
                <a:spLocks/>
              </p:cNvSpPr>
              <p:nvPr/>
            </p:nvSpPr>
            <p:spPr bwMode="auto">
              <a:xfrm>
                <a:off x="4822" y="1296"/>
                <a:ext cx="5" cy="5"/>
              </a:xfrm>
              <a:custGeom>
                <a:avLst/>
                <a:gdLst>
                  <a:gd name="T0" fmla="*/ 4 w 25"/>
                  <a:gd name="T1" fmla="*/ 3 h 26"/>
                  <a:gd name="T2" fmla="*/ 5 w 25"/>
                  <a:gd name="T3" fmla="*/ 3 h 26"/>
                  <a:gd name="T4" fmla="*/ 5 w 25"/>
                  <a:gd name="T5" fmla="*/ 2 h 26"/>
                  <a:gd name="T6" fmla="*/ 5 w 25"/>
                  <a:gd name="T7" fmla="*/ 1 h 26"/>
                  <a:gd name="T8" fmla="*/ 4 w 25"/>
                  <a:gd name="T9" fmla="*/ 0 h 26"/>
                  <a:gd name="T10" fmla="*/ 3 w 25"/>
                  <a:gd name="T11" fmla="*/ 0 h 26"/>
                  <a:gd name="T12" fmla="*/ 2 w 25"/>
                  <a:gd name="T13" fmla="*/ 0 h 26"/>
                  <a:gd name="T14" fmla="*/ 1 w 25"/>
                  <a:gd name="T15" fmla="*/ 0 h 26"/>
                  <a:gd name="T16" fmla="*/ 1 w 25"/>
                  <a:gd name="T17" fmla="*/ 1 h 26"/>
                  <a:gd name="T18" fmla="*/ 1 w 25"/>
                  <a:gd name="T19" fmla="*/ 2 h 26"/>
                  <a:gd name="T20" fmla="*/ 0 w 25"/>
                  <a:gd name="T21" fmla="*/ 2 h 26"/>
                  <a:gd name="T22" fmla="*/ 0 w 25"/>
                  <a:gd name="T23" fmla="*/ 3 h 26"/>
                  <a:gd name="T24" fmla="*/ 0 w 25"/>
                  <a:gd name="T25" fmla="*/ 4 h 26"/>
                  <a:gd name="T26" fmla="*/ 1 w 25"/>
                  <a:gd name="T27" fmla="*/ 4 h 26"/>
                  <a:gd name="T28" fmla="*/ 1 w 25"/>
                  <a:gd name="T29" fmla="*/ 5 h 26"/>
                  <a:gd name="T30" fmla="*/ 2 w 25"/>
                  <a:gd name="T31" fmla="*/ 5 h 26"/>
                  <a:gd name="T32" fmla="*/ 3 w 25"/>
                  <a:gd name="T33" fmla="*/ 5 h 26"/>
                  <a:gd name="T34" fmla="*/ 4 w 25"/>
                  <a:gd name="T35" fmla="*/ 4 h 26"/>
                  <a:gd name="T36" fmla="*/ 4 w 25"/>
                  <a:gd name="T37" fmla="*/ 3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9" y="16"/>
                    </a:moveTo>
                    <a:lnTo>
                      <a:pt x="24" y="16"/>
                    </a:lnTo>
                    <a:lnTo>
                      <a:pt x="25" y="12"/>
                    </a:lnTo>
                    <a:lnTo>
                      <a:pt x="25" y="7"/>
                    </a:lnTo>
                    <a:lnTo>
                      <a:pt x="20" y="1"/>
                    </a:lnTo>
                    <a:lnTo>
                      <a:pt x="16" y="0"/>
                    </a:lnTo>
                    <a:lnTo>
                      <a:pt x="11" y="0"/>
                    </a:lnTo>
                    <a:lnTo>
                      <a:pt x="7" y="0"/>
                    </a:lnTo>
                    <a:lnTo>
                      <a:pt x="6" y="5"/>
                    </a:lnTo>
                    <a:lnTo>
                      <a:pt x="6" y="10"/>
                    </a:lnTo>
                    <a:lnTo>
                      <a:pt x="1" y="9"/>
                    </a:lnTo>
                    <a:lnTo>
                      <a:pt x="0" y="15"/>
                    </a:lnTo>
                    <a:lnTo>
                      <a:pt x="0" y="19"/>
                    </a:lnTo>
                    <a:lnTo>
                      <a:pt x="5" y="19"/>
                    </a:lnTo>
                    <a:lnTo>
                      <a:pt x="5" y="25"/>
                    </a:lnTo>
                    <a:lnTo>
                      <a:pt x="9" y="25"/>
                    </a:lnTo>
                    <a:lnTo>
                      <a:pt x="14" y="26"/>
                    </a:lnTo>
                    <a:lnTo>
                      <a:pt x="19" y="21"/>
                    </a:lnTo>
                    <a:lnTo>
                      <a:pt x="19"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325" name="Freeform 583">
                <a:extLst>
                  <a:ext uri="{FF2B5EF4-FFF2-40B4-BE49-F238E27FC236}">
                    <a16:creationId xmlns:a16="http://schemas.microsoft.com/office/drawing/2014/main" id="{BC7B670F-8ED8-4676-97BC-F81DE9F48757}"/>
                  </a:ext>
                </a:extLst>
              </p:cNvPr>
              <p:cNvSpPr>
                <a:spLocks/>
              </p:cNvSpPr>
              <p:nvPr/>
            </p:nvSpPr>
            <p:spPr bwMode="auto">
              <a:xfrm>
                <a:off x="4822" y="1296"/>
                <a:ext cx="5" cy="5"/>
              </a:xfrm>
              <a:custGeom>
                <a:avLst/>
                <a:gdLst>
                  <a:gd name="T0" fmla="*/ 4 w 25"/>
                  <a:gd name="T1" fmla="*/ 3 h 26"/>
                  <a:gd name="T2" fmla="*/ 5 w 25"/>
                  <a:gd name="T3" fmla="*/ 3 h 26"/>
                  <a:gd name="T4" fmla="*/ 5 w 25"/>
                  <a:gd name="T5" fmla="*/ 2 h 26"/>
                  <a:gd name="T6" fmla="*/ 5 w 25"/>
                  <a:gd name="T7" fmla="*/ 1 h 26"/>
                  <a:gd name="T8" fmla="*/ 4 w 25"/>
                  <a:gd name="T9" fmla="*/ 0 h 26"/>
                  <a:gd name="T10" fmla="*/ 3 w 25"/>
                  <a:gd name="T11" fmla="*/ 0 h 26"/>
                  <a:gd name="T12" fmla="*/ 2 w 25"/>
                  <a:gd name="T13" fmla="*/ 0 h 26"/>
                  <a:gd name="T14" fmla="*/ 1 w 25"/>
                  <a:gd name="T15" fmla="*/ 0 h 26"/>
                  <a:gd name="T16" fmla="*/ 1 w 25"/>
                  <a:gd name="T17" fmla="*/ 1 h 26"/>
                  <a:gd name="T18" fmla="*/ 1 w 25"/>
                  <a:gd name="T19" fmla="*/ 2 h 26"/>
                  <a:gd name="T20" fmla="*/ 0 w 25"/>
                  <a:gd name="T21" fmla="*/ 2 h 26"/>
                  <a:gd name="T22" fmla="*/ 0 w 25"/>
                  <a:gd name="T23" fmla="*/ 3 h 26"/>
                  <a:gd name="T24" fmla="*/ 0 w 25"/>
                  <a:gd name="T25" fmla="*/ 4 h 26"/>
                  <a:gd name="T26" fmla="*/ 1 w 25"/>
                  <a:gd name="T27" fmla="*/ 4 h 26"/>
                  <a:gd name="T28" fmla="*/ 1 w 25"/>
                  <a:gd name="T29" fmla="*/ 5 h 26"/>
                  <a:gd name="T30" fmla="*/ 2 w 25"/>
                  <a:gd name="T31" fmla="*/ 5 h 26"/>
                  <a:gd name="T32" fmla="*/ 3 w 25"/>
                  <a:gd name="T33" fmla="*/ 5 h 26"/>
                  <a:gd name="T34" fmla="*/ 4 w 25"/>
                  <a:gd name="T35" fmla="*/ 4 h 26"/>
                  <a:gd name="T36" fmla="*/ 4 w 25"/>
                  <a:gd name="T37" fmla="*/ 3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9" y="16"/>
                    </a:moveTo>
                    <a:lnTo>
                      <a:pt x="24" y="16"/>
                    </a:lnTo>
                    <a:lnTo>
                      <a:pt x="25" y="12"/>
                    </a:lnTo>
                    <a:lnTo>
                      <a:pt x="25" y="7"/>
                    </a:lnTo>
                    <a:lnTo>
                      <a:pt x="20" y="1"/>
                    </a:lnTo>
                    <a:lnTo>
                      <a:pt x="16" y="0"/>
                    </a:lnTo>
                    <a:lnTo>
                      <a:pt x="11" y="0"/>
                    </a:lnTo>
                    <a:lnTo>
                      <a:pt x="7" y="0"/>
                    </a:lnTo>
                    <a:lnTo>
                      <a:pt x="6" y="5"/>
                    </a:lnTo>
                    <a:lnTo>
                      <a:pt x="6" y="10"/>
                    </a:lnTo>
                    <a:lnTo>
                      <a:pt x="1" y="9"/>
                    </a:lnTo>
                    <a:lnTo>
                      <a:pt x="0" y="15"/>
                    </a:lnTo>
                    <a:lnTo>
                      <a:pt x="0" y="19"/>
                    </a:lnTo>
                    <a:lnTo>
                      <a:pt x="5" y="19"/>
                    </a:lnTo>
                    <a:lnTo>
                      <a:pt x="5" y="25"/>
                    </a:lnTo>
                    <a:lnTo>
                      <a:pt x="9" y="25"/>
                    </a:lnTo>
                    <a:lnTo>
                      <a:pt x="14" y="26"/>
                    </a:lnTo>
                    <a:lnTo>
                      <a:pt x="19" y="21"/>
                    </a:lnTo>
                    <a:lnTo>
                      <a:pt x="19"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326" name="Freeform 584">
                <a:extLst>
                  <a:ext uri="{FF2B5EF4-FFF2-40B4-BE49-F238E27FC236}">
                    <a16:creationId xmlns:a16="http://schemas.microsoft.com/office/drawing/2014/main" id="{337A9B0F-6F37-41E9-8917-ACD27C2E5C2A}"/>
                  </a:ext>
                </a:extLst>
              </p:cNvPr>
              <p:cNvSpPr>
                <a:spLocks/>
              </p:cNvSpPr>
              <p:nvPr/>
            </p:nvSpPr>
            <p:spPr bwMode="auto">
              <a:xfrm>
                <a:off x="4820" y="1260"/>
                <a:ext cx="14" cy="19"/>
              </a:xfrm>
              <a:custGeom>
                <a:avLst/>
                <a:gdLst>
                  <a:gd name="T0" fmla="*/ 14 w 68"/>
                  <a:gd name="T1" fmla="*/ 10 h 93"/>
                  <a:gd name="T2" fmla="*/ 14 w 68"/>
                  <a:gd name="T3" fmla="*/ 8 h 93"/>
                  <a:gd name="T4" fmla="*/ 14 w 68"/>
                  <a:gd name="T5" fmla="*/ 7 h 93"/>
                  <a:gd name="T6" fmla="*/ 13 w 68"/>
                  <a:gd name="T7" fmla="*/ 5 h 93"/>
                  <a:gd name="T8" fmla="*/ 12 w 68"/>
                  <a:gd name="T9" fmla="*/ 4 h 93"/>
                  <a:gd name="T10" fmla="*/ 13 w 68"/>
                  <a:gd name="T11" fmla="*/ 3 h 93"/>
                  <a:gd name="T12" fmla="*/ 12 w 68"/>
                  <a:gd name="T13" fmla="*/ 2 h 93"/>
                  <a:gd name="T14" fmla="*/ 11 w 68"/>
                  <a:gd name="T15" fmla="*/ 2 h 93"/>
                  <a:gd name="T16" fmla="*/ 10 w 68"/>
                  <a:gd name="T17" fmla="*/ 1 h 93"/>
                  <a:gd name="T18" fmla="*/ 9 w 68"/>
                  <a:gd name="T19" fmla="*/ 0 h 93"/>
                  <a:gd name="T20" fmla="*/ 8 w 68"/>
                  <a:gd name="T21" fmla="*/ 0 h 93"/>
                  <a:gd name="T22" fmla="*/ 6 w 68"/>
                  <a:gd name="T23" fmla="*/ 0 h 93"/>
                  <a:gd name="T24" fmla="*/ 5 w 68"/>
                  <a:gd name="T25" fmla="*/ 0 h 93"/>
                  <a:gd name="T26" fmla="*/ 4 w 68"/>
                  <a:gd name="T27" fmla="*/ 1 h 93"/>
                  <a:gd name="T28" fmla="*/ 4 w 68"/>
                  <a:gd name="T29" fmla="*/ 2 h 93"/>
                  <a:gd name="T30" fmla="*/ 3 w 68"/>
                  <a:gd name="T31" fmla="*/ 3 h 93"/>
                  <a:gd name="T32" fmla="*/ 2 w 68"/>
                  <a:gd name="T33" fmla="*/ 4 h 93"/>
                  <a:gd name="T34" fmla="*/ 2 w 68"/>
                  <a:gd name="T35" fmla="*/ 5 h 93"/>
                  <a:gd name="T36" fmla="*/ 1 w 68"/>
                  <a:gd name="T37" fmla="*/ 6 h 93"/>
                  <a:gd name="T38" fmla="*/ 0 w 68"/>
                  <a:gd name="T39" fmla="*/ 8 h 93"/>
                  <a:gd name="T40" fmla="*/ 0 w 68"/>
                  <a:gd name="T41" fmla="*/ 9 h 93"/>
                  <a:gd name="T42" fmla="*/ 0 w 68"/>
                  <a:gd name="T43" fmla="*/ 11 h 93"/>
                  <a:gd name="T44" fmla="*/ 1 w 68"/>
                  <a:gd name="T45" fmla="*/ 12 h 93"/>
                  <a:gd name="T46" fmla="*/ 1 w 68"/>
                  <a:gd name="T47" fmla="*/ 14 h 93"/>
                  <a:gd name="T48" fmla="*/ 2 w 68"/>
                  <a:gd name="T49" fmla="*/ 15 h 93"/>
                  <a:gd name="T50" fmla="*/ 1 w 68"/>
                  <a:gd name="T51" fmla="*/ 16 h 93"/>
                  <a:gd name="T52" fmla="*/ 2 w 68"/>
                  <a:gd name="T53" fmla="*/ 17 h 93"/>
                  <a:gd name="T54" fmla="*/ 3 w 68"/>
                  <a:gd name="T55" fmla="*/ 17 h 93"/>
                  <a:gd name="T56" fmla="*/ 4 w 68"/>
                  <a:gd name="T57" fmla="*/ 19 h 93"/>
                  <a:gd name="T58" fmla="*/ 5 w 68"/>
                  <a:gd name="T59" fmla="*/ 19 h 93"/>
                  <a:gd name="T60" fmla="*/ 7 w 68"/>
                  <a:gd name="T61" fmla="*/ 19 h 93"/>
                  <a:gd name="T62" fmla="*/ 8 w 68"/>
                  <a:gd name="T63" fmla="*/ 19 h 93"/>
                  <a:gd name="T64" fmla="*/ 9 w 68"/>
                  <a:gd name="T65" fmla="*/ 19 h 93"/>
                  <a:gd name="T66" fmla="*/ 10 w 68"/>
                  <a:gd name="T67" fmla="*/ 18 h 93"/>
                  <a:gd name="T68" fmla="*/ 11 w 68"/>
                  <a:gd name="T69" fmla="*/ 17 h 93"/>
                  <a:gd name="T70" fmla="*/ 11 w 68"/>
                  <a:gd name="T71" fmla="*/ 16 h 93"/>
                  <a:gd name="T72" fmla="*/ 12 w 68"/>
                  <a:gd name="T73" fmla="*/ 15 h 93"/>
                  <a:gd name="T74" fmla="*/ 14 w 68"/>
                  <a:gd name="T75" fmla="*/ 14 h 93"/>
                  <a:gd name="T76" fmla="*/ 14 w 68"/>
                  <a:gd name="T77" fmla="*/ 13 h 93"/>
                  <a:gd name="T78" fmla="*/ 14 w 68"/>
                  <a:gd name="T79" fmla="*/ 11 h 93"/>
                  <a:gd name="T80" fmla="*/ 14 w 68"/>
                  <a:gd name="T81" fmla="*/ 10 h 9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93"/>
                  <a:gd name="T125" fmla="*/ 68 w 68"/>
                  <a:gd name="T126" fmla="*/ 93 h 9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93">
                    <a:moveTo>
                      <a:pt x="67" y="49"/>
                    </a:moveTo>
                    <a:lnTo>
                      <a:pt x="68" y="39"/>
                    </a:lnTo>
                    <a:lnTo>
                      <a:pt x="68" y="34"/>
                    </a:lnTo>
                    <a:lnTo>
                      <a:pt x="65" y="24"/>
                    </a:lnTo>
                    <a:lnTo>
                      <a:pt x="60" y="19"/>
                    </a:lnTo>
                    <a:lnTo>
                      <a:pt x="61" y="14"/>
                    </a:lnTo>
                    <a:lnTo>
                      <a:pt x="57" y="8"/>
                    </a:lnTo>
                    <a:lnTo>
                      <a:pt x="52" y="8"/>
                    </a:lnTo>
                    <a:lnTo>
                      <a:pt x="48" y="3"/>
                    </a:lnTo>
                    <a:lnTo>
                      <a:pt x="43" y="2"/>
                    </a:lnTo>
                    <a:lnTo>
                      <a:pt x="39" y="2"/>
                    </a:lnTo>
                    <a:lnTo>
                      <a:pt x="29" y="0"/>
                    </a:lnTo>
                    <a:lnTo>
                      <a:pt x="24" y="0"/>
                    </a:lnTo>
                    <a:lnTo>
                      <a:pt x="20" y="5"/>
                    </a:lnTo>
                    <a:lnTo>
                      <a:pt x="19" y="11"/>
                    </a:lnTo>
                    <a:lnTo>
                      <a:pt x="14" y="15"/>
                    </a:lnTo>
                    <a:lnTo>
                      <a:pt x="8" y="20"/>
                    </a:lnTo>
                    <a:lnTo>
                      <a:pt x="8" y="24"/>
                    </a:lnTo>
                    <a:lnTo>
                      <a:pt x="3" y="29"/>
                    </a:lnTo>
                    <a:lnTo>
                      <a:pt x="2" y="39"/>
                    </a:lnTo>
                    <a:lnTo>
                      <a:pt x="2" y="43"/>
                    </a:lnTo>
                    <a:lnTo>
                      <a:pt x="0" y="54"/>
                    </a:lnTo>
                    <a:lnTo>
                      <a:pt x="5" y="59"/>
                    </a:lnTo>
                    <a:lnTo>
                      <a:pt x="4" y="69"/>
                    </a:lnTo>
                    <a:lnTo>
                      <a:pt x="8" y="75"/>
                    </a:lnTo>
                    <a:lnTo>
                      <a:pt x="7" y="80"/>
                    </a:lnTo>
                    <a:lnTo>
                      <a:pt x="12" y="85"/>
                    </a:lnTo>
                    <a:lnTo>
                      <a:pt x="16" y="85"/>
                    </a:lnTo>
                    <a:lnTo>
                      <a:pt x="21" y="91"/>
                    </a:lnTo>
                    <a:lnTo>
                      <a:pt x="25" y="91"/>
                    </a:lnTo>
                    <a:lnTo>
                      <a:pt x="35" y="92"/>
                    </a:lnTo>
                    <a:lnTo>
                      <a:pt x="40" y="92"/>
                    </a:lnTo>
                    <a:lnTo>
                      <a:pt x="45" y="93"/>
                    </a:lnTo>
                    <a:lnTo>
                      <a:pt x="49" y="89"/>
                    </a:lnTo>
                    <a:lnTo>
                      <a:pt x="55" y="84"/>
                    </a:lnTo>
                    <a:lnTo>
                      <a:pt x="55" y="78"/>
                    </a:lnTo>
                    <a:lnTo>
                      <a:pt x="60" y="74"/>
                    </a:lnTo>
                    <a:lnTo>
                      <a:pt x="66" y="69"/>
                    </a:lnTo>
                    <a:lnTo>
                      <a:pt x="66" y="65"/>
                    </a:lnTo>
                    <a:lnTo>
                      <a:pt x="67" y="55"/>
                    </a:lnTo>
                    <a:lnTo>
                      <a:pt x="67" y="49"/>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327" name="Freeform 585">
                <a:extLst>
                  <a:ext uri="{FF2B5EF4-FFF2-40B4-BE49-F238E27FC236}">
                    <a16:creationId xmlns:a16="http://schemas.microsoft.com/office/drawing/2014/main" id="{2ECAF913-6531-4779-ADE6-0FA7E1C1E4BB}"/>
                  </a:ext>
                </a:extLst>
              </p:cNvPr>
              <p:cNvSpPr>
                <a:spLocks/>
              </p:cNvSpPr>
              <p:nvPr/>
            </p:nvSpPr>
            <p:spPr bwMode="auto">
              <a:xfrm>
                <a:off x="4820" y="1260"/>
                <a:ext cx="14" cy="19"/>
              </a:xfrm>
              <a:custGeom>
                <a:avLst/>
                <a:gdLst>
                  <a:gd name="T0" fmla="*/ 14 w 68"/>
                  <a:gd name="T1" fmla="*/ 10 h 93"/>
                  <a:gd name="T2" fmla="*/ 14 w 68"/>
                  <a:gd name="T3" fmla="*/ 8 h 93"/>
                  <a:gd name="T4" fmla="*/ 14 w 68"/>
                  <a:gd name="T5" fmla="*/ 7 h 93"/>
                  <a:gd name="T6" fmla="*/ 13 w 68"/>
                  <a:gd name="T7" fmla="*/ 5 h 93"/>
                  <a:gd name="T8" fmla="*/ 12 w 68"/>
                  <a:gd name="T9" fmla="*/ 4 h 93"/>
                  <a:gd name="T10" fmla="*/ 13 w 68"/>
                  <a:gd name="T11" fmla="*/ 3 h 93"/>
                  <a:gd name="T12" fmla="*/ 12 w 68"/>
                  <a:gd name="T13" fmla="*/ 2 h 93"/>
                  <a:gd name="T14" fmla="*/ 11 w 68"/>
                  <a:gd name="T15" fmla="*/ 2 h 93"/>
                  <a:gd name="T16" fmla="*/ 10 w 68"/>
                  <a:gd name="T17" fmla="*/ 1 h 93"/>
                  <a:gd name="T18" fmla="*/ 9 w 68"/>
                  <a:gd name="T19" fmla="*/ 0 h 93"/>
                  <a:gd name="T20" fmla="*/ 8 w 68"/>
                  <a:gd name="T21" fmla="*/ 0 h 93"/>
                  <a:gd name="T22" fmla="*/ 6 w 68"/>
                  <a:gd name="T23" fmla="*/ 0 h 93"/>
                  <a:gd name="T24" fmla="*/ 5 w 68"/>
                  <a:gd name="T25" fmla="*/ 0 h 93"/>
                  <a:gd name="T26" fmla="*/ 4 w 68"/>
                  <a:gd name="T27" fmla="*/ 1 h 93"/>
                  <a:gd name="T28" fmla="*/ 4 w 68"/>
                  <a:gd name="T29" fmla="*/ 2 h 93"/>
                  <a:gd name="T30" fmla="*/ 3 w 68"/>
                  <a:gd name="T31" fmla="*/ 3 h 93"/>
                  <a:gd name="T32" fmla="*/ 2 w 68"/>
                  <a:gd name="T33" fmla="*/ 4 h 93"/>
                  <a:gd name="T34" fmla="*/ 2 w 68"/>
                  <a:gd name="T35" fmla="*/ 5 h 93"/>
                  <a:gd name="T36" fmla="*/ 1 w 68"/>
                  <a:gd name="T37" fmla="*/ 6 h 93"/>
                  <a:gd name="T38" fmla="*/ 0 w 68"/>
                  <a:gd name="T39" fmla="*/ 8 h 93"/>
                  <a:gd name="T40" fmla="*/ 0 w 68"/>
                  <a:gd name="T41" fmla="*/ 9 h 93"/>
                  <a:gd name="T42" fmla="*/ 0 w 68"/>
                  <a:gd name="T43" fmla="*/ 11 h 93"/>
                  <a:gd name="T44" fmla="*/ 1 w 68"/>
                  <a:gd name="T45" fmla="*/ 12 h 93"/>
                  <a:gd name="T46" fmla="*/ 1 w 68"/>
                  <a:gd name="T47" fmla="*/ 14 h 93"/>
                  <a:gd name="T48" fmla="*/ 2 w 68"/>
                  <a:gd name="T49" fmla="*/ 15 h 93"/>
                  <a:gd name="T50" fmla="*/ 1 w 68"/>
                  <a:gd name="T51" fmla="*/ 16 h 93"/>
                  <a:gd name="T52" fmla="*/ 2 w 68"/>
                  <a:gd name="T53" fmla="*/ 17 h 93"/>
                  <a:gd name="T54" fmla="*/ 3 w 68"/>
                  <a:gd name="T55" fmla="*/ 17 h 93"/>
                  <a:gd name="T56" fmla="*/ 4 w 68"/>
                  <a:gd name="T57" fmla="*/ 19 h 93"/>
                  <a:gd name="T58" fmla="*/ 5 w 68"/>
                  <a:gd name="T59" fmla="*/ 19 h 93"/>
                  <a:gd name="T60" fmla="*/ 7 w 68"/>
                  <a:gd name="T61" fmla="*/ 19 h 93"/>
                  <a:gd name="T62" fmla="*/ 8 w 68"/>
                  <a:gd name="T63" fmla="*/ 19 h 93"/>
                  <a:gd name="T64" fmla="*/ 9 w 68"/>
                  <a:gd name="T65" fmla="*/ 19 h 93"/>
                  <a:gd name="T66" fmla="*/ 10 w 68"/>
                  <a:gd name="T67" fmla="*/ 18 h 93"/>
                  <a:gd name="T68" fmla="*/ 11 w 68"/>
                  <a:gd name="T69" fmla="*/ 17 h 93"/>
                  <a:gd name="T70" fmla="*/ 11 w 68"/>
                  <a:gd name="T71" fmla="*/ 16 h 93"/>
                  <a:gd name="T72" fmla="*/ 12 w 68"/>
                  <a:gd name="T73" fmla="*/ 15 h 93"/>
                  <a:gd name="T74" fmla="*/ 14 w 68"/>
                  <a:gd name="T75" fmla="*/ 14 h 93"/>
                  <a:gd name="T76" fmla="*/ 14 w 68"/>
                  <a:gd name="T77" fmla="*/ 13 h 93"/>
                  <a:gd name="T78" fmla="*/ 14 w 68"/>
                  <a:gd name="T79" fmla="*/ 11 h 93"/>
                  <a:gd name="T80" fmla="*/ 14 w 68"/>
                  <a:gd name="T81" fmla="*/ 10 h 9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93"/>
                  <a:gd name="T125" fmla="*/ 68 w 68"/>
                  <a:gd name="T126" fmla="*/ 93 h 9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93">
                    <a:moveTo>
                      <a:pt x="67" y="49"/>
                    </a:moveTo>
                    <a:lnTo>
                      <a:pt x="68" y="39"/>
                    </a:lnTo>
                    <a:lnTo>
                      <a:pt x="68" y="34"/>
                    </a:lnTo>
                    <a:lnTo>
                      <a:pt x="65" y="24"/>
                    </a:lnTo>
                    <a:lnTo>
                      <a:pt x="60" y="19"/>
                    </a:lnTo>
                    <a:lnTo>
                      <a:pt x="61" y="14"/>
                    </a:lnTo>
                    <a:lnTo>
                      <a:pt x="57" y="8"/>
                    </a:lnTo>
                    <a:lnTo>
                      <a:pt x="52" y="8"/>
                    </a:lnTo>
                    <a:lnTo>
                      <a:pt x="48" y="3"/>
                    </a:lnTo>
                    <a:lnTo>
                      <a:pt x="43" y="2"/>
                    </a:lnTo>
                    <a:lnTo>
                      <a:pt x="39" y="2"/>
                    </a:lnTo>
                    <a:lnTo>
                      <a:pt x="29" y="0"/>
                    </a:lnTo>
                    <a:lnTo>
                      <a:pt x="24" y="0"/>
                    </a:lnTo>
                    <a:lnTo>
                      <a:pt x="20" y="5"/>
                    </a:lnTo>
                    <a:lnTo>
                      <a:pt x="19" y="11"/>
                    </a:lnTo>
                    <a:lnTo>
                      <a:pt x="14" y="15"/>
                    </a:lnTo>
                    <a:lnTo>
                      <a:pt x="8" y="20"/>
                    </a:lnTo>
                    <a:lnTo>
                      <a:pt x="8" y="24"/>
                    </a:lnTo>
                    <a:lnTo>
                      <a:pt x="3" y="29"/>
                    </a:lnTo>
                    <a:lnTo>
                      <a:pt x="2" y="39"/>
                    </a:lnTo>
                    <a:lnTo>
                      <a:pt x="2" y="43"/>
                    </a:lnTo>
                    <a:lnTo>
                      <a:pt x="0" y="54"/>
                    </a:lnTo>
                    <a:lnTo>
                      <a:pt x="5" y="59"/>
                    </a:lnTo>
                    <a:lnTo>
                      <a:pt x="4" y="69"/>
                    </a:lnTo>
                    <a:lnTo>
                      <a:pt x="8" y="75"/>
                    </a:lnTo>
                    <a:lnTo>
                      <a:pt x="7" y="80"/>
                    </a:lnTo>
                    <a:lnTo>
                      <a:pt x="12" y="85"/>
                    </a:lnTo>
                    <a:lnTo>
                      <a:pt x="16" y="85"/>
                    </a:lnTo>
                    <a:lnTo>
                      <a:pt x="21" y="91"/>
                    </a:lnTo>
                    <a:lnTo>
                      <a:pt x="25" y="91"/>
                    </a:lnTo>
                    <a:lnTo>
                      <a:pt x="35" y="92"/>
                    </a:lnTo>
                    <a:lnTo>
                      <a:pt x="40" y="92"/>
                    </a:lnTo>
                    <a:lnTo>
                      <a:pt x="45" y="93"/>
                    </a:lnTo>
                    <a:lnTo>
                      <a:pt x="49" y="89"/>
                    </a:lnTo>
                    <a:lnTo>
                      <a:pt x="55" y="84"/>
                    </a:lnTo>
                    <a:lnTo>
                      <a:pt x="55" y="78"/>
                    </a:lnTo>
                    <a:lnTo>
                      <a:pt x="60" y="74"/>
                    </a:lnTo>
                    <a:lnTo>
                      <a:pt x="66" y="69"/>
                    </a:lnTo>
                    <a:lnTo>
                      <a:pt x="66" y="65"/>
                    </a:lnTo>
                    <a:lnTo>
                      <a:pt x="67" y="55"/>
                    </a:lnTo>
                    <a:lnTo>
                      <a:pt x="67" y="49"/>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328" name="Freeform 586">
                <a:extLst>
                  <a:ext uri="{FF2B5EF4-FFF2-40B4-BE49-F238E27FC236}">
                    <a16:creationId xmlns:a16="http://schemas.microsoft.com/office/drawing/2014/main" id="{9FBDEC63-BDAC-4B81-B145-FA4B3B72CF5B}"/>
                  </a:ext>
                </a:extLst>
              </p:cNvPr>
              <p:cNvSpPr>
                <a:spLocks/>
              </p:cNvSpPr>
              <p:nvPr/>
            </p:nvSpPr>
            <p:spPr bwMode="auto">
              <a:xfrm>
                <a:off x="4829" y="1225"/>
                <a:ext cx="5" cy="5"/>
              </a:xfrm>
              <a:custGeom>
                <a:avLst/>
                <a:gdLst>
                  <a:gd name="T0" fmla="*/ 4 w 25"/>
                  <a:gd name="T1" fmla="*/ 3 h 26"/>
                  <a:gd name="T2" fmla="*/ 5 w 25"/>
                  <a:gd name="T3" fmla="*/ 3 h 26"/>
                  <a:gd name="T4" fmla="*/ 5 w 25"/>
                  <a:gd name="T5" fmla="*/ 2 h 26"/>
                  <a:gd name="T6" fmla="*/ 5 w 25"/>
                  <a:gd name="T7" fmla="*/ 1 h 26"/>
                  <a:gd name="T8" fmla="*/ 4 w 25"/>
                  <a:gd name="T9" fmla="*/ 0 h 26"/>
                  <a:gd name="T10" fmla="*/ 3 w 25"/>
                  <a:gd name="T11" fmla="*/ 0 h 26"/>
                  <a:gd name="T12" fmla="*/ 2 w 25"/>
                  <a:gd name="T13" fmla="*/ 0 h 26"/>
                  <a:gd name="T14" fmla="*/ 1 w 25"/>
                  <a:gd name="T15" fmla="*/ 0 h 26"/>
                  <a:gd name="T16" fmla="*/ 1 w 25"/>
                  <a:gd name="T17" fmla="*/ 1 h 26"/>
                  <a:gd name="T18" fmla="*/ 0 w 25"/>
                  <a:gd name="T19" fmla="*/ 2 h 26"/>
                  <a:gd name="T20" fmla="*/ 0 w 25"/>
                  <a:gd name="T21" fmla="*/ 3 h 26"/>
                  <a:gd name="T22" fmla="*/ 0 w 25"/>
                  <a:gd name="T23" fmla="*/ 4 h 26"/>
                  <a:gd name="T24" fmla="*/ 1 w 25"/>
                  <a:gd name="T25" fmla="*/ 4 h 26"/>
                  <a:gd name="T26" fmla="*/ 1 w 25"/>
                  <a:gd name="T27" fmla="*/ 5 h 26"/>
                  <a:gd name="T28" fmla="*/ 2 w 25"/>
                  <a:gd name="T29" fmla="*/ 5 h 26"/>
                  <a:gd name="T30" fmla="*/ 3 w 25"/>
                  <a:gd name="T31" fmla="*/ 5 h 26"/>
                  <a:gd name="T32" fmla="*/ 3 w 25"/>
                  <a:gd name="T33" fmla="*/ 4 h 26"/>
                  <a:gd name="T34" fmla="*/ 4 w 25"/>
                  <a:gd name="T35" fmla="*/ 4 h 26"/>
                  <a:gd name="T36" fmla="*/ 4 w 25"/>
                  <a:gd name="T37" fmla="*/ 3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20" y="16"/>
                    </a:moveTo>
                    <a:lnTo>
                      <a:pt x="24" y="16"/>
                    </a:lnTo>
                    <a:lnTo>
                      <a:pt x="24" y="12"/>
                    </a:lnTo>
                    <a:lnTo>
                      <a:pt x="25" y="7"/>
                    </a:lnTo>
                    <a:lnTo>
                      <a:pt x="21" y="2"/>
                    </a:lnTo>
                    <a:lnTo>
                      <a:pt x="16" y="0"/>
                    </a:lnTo>
                    <a:lnTo>
                      <a:pt x="12" y="0"/>
                    </a:lnTo>
                    <a:lnTo>
                      <a:pt x="7" y="0"/>
                    </a:lnTo>
                    <a:lnTo>
                      <a:pt x="6" y="5"/>
                    </a:lnTo>
                    <a:lnTo>
                      <a:pt x="2" y="9"/>
                    </a:lnTo>
                    <a:lnTo>
                      <a:pt x="0" y="15"/>
                    </a:lnTo>
                    <a:lnTo>
                      <a:pt x="0" y="20"/>
                    </a:lnTo>
                    <a:lnTo>
                      <a:pt x="5" y="20"/>
                    </a:lnTo>
                    <a:lnTo>
                      <a:pt x="5" y="25"/>
                    </a:lnTo>
                    <a:lnTo>
                      <a:pt x="9" y="25"/>
                    </a:lnTo>
                    <a:lnTo>
                      <a:pt x="14" y="26"/>
                    </a:lnTo>
                    <a:lnTo>
                      <a:pt x="14" y="21"/>
                    </a:lnTo>
                    <a:lnTo>
                      <a:pt x="18" y="22"/>
                    </a:lnTo>
                    <a:lnTo>
                      <a:pt x="20"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329" name="Freeform 587">
                <a:extLst>
                  <a:ext uri="{FF2B5EF4-FFF2-40B4-BE49-F238E27FC236}">
                    <a16:creationId xmlns:a16="http://schemas.microsoft.com/office/drawing/2014/main" id="{4D0B1598-97C6-4B22-91FB-FC5E0376EF97}"/>
                  </a:ext>
                </a:extLst>
              </p:cNvPr>
              <p:cNvSpPr>
                <a:spLocks/>
              </p:cNvSpPr>
              <p:nvPr/>
            </p:nvSpPr>
            <p:spPr bwMode="auto">
              <a:xfrm>
                <a:off x="4829" y="1225"/>
                <a:ext cx="5" cy="5"/>
              </a:xfrm>
              <a:custGeom>
                <a:avLst/>
                <a:gdLst>
                  <a:gd name="T0" fmla="*/ 4 w 25"/>
                  <a:gd name="T1" fmla="*/ 3 h 26"/>
                  <a:gd name="T2" fmla="*/ 5 w 25"/>
                  <a:gd name="T3" fmla="*/ 3 h 26"/>
                  <a:gd name="T4" fmla="*/ 5 w 25"/>
                  <a:gd name="T5" fmla="*/ 2 h 26"/>
                  <a:gd name="T6" fmla="*/ 5 w 25"/>
                  <a:gd name="T7" fmla="*/ 1 h 26"/>
                  <a:gd name="T8" fmla="*/ 4 w 25"/>
                  <a:gd name="T9" fmla="*/ 0 h 26"/>
                  <a:gd name="T10" fmla="*/ 3 w 25"/>
                  <a:gd name="T11" fmla="*/ 0 h 26"/>
                  <a:gd name="T12" fmla="*/ 2 w 25"/>
                  <a:gd name="T13" fmla="*/ 0 h 26"/>
                  <a:gd name="T14" fmla="*/ 1 w 25"/>
                  <a:gd name="T15" fmla="*/ 0 h 26"/>
                  <a:gd name="T16" fmla="*/ 1 w 25"/>
                  <a:gd name="T17" fmla="*/ 1 h 26"/>
                  <a:gd name="T18" fmla="*/ 0 w 25"/>
                  <a:gd name="T19" fmla="*/ 2 h 26"/>
                  <a:gd name="T20" fmla="*/ 0 w 25"/>
                  <a:gd name="T21" fmla="*/ 3 h 26"/>
                  <a:gd name="T22" fmla="*/ 0 w 25"/>
                  <a:gd name="T23" fmla="*/ 4 h 26"/>
                  <a:gd name="T24" fmla="*/ 1 w 25"/>
                  <a:gd name="T25" fmla="*/ 4 h 26"/>
                  <a:gd name="T26" fmla="*/ 1 w 25"/>
                  <a:gd name="T27" fmla="*/ 5 h 26"/>
                  <a:gd name="T28" fmla="*/ 2 w 25"/>
                  <a:gd name="T29" fmla="*/ 5 h 26"/>
                  <a:gd name="T30" fmla="*/ 3 w 25"/>
                  <a:gd name="T31" fmla="*/ 5 h 26"/>
                  <a:gd name="T32" fmla="*/ 3 w 25"/>
                  <a:gd name="T33" fmla="*/ 4 h 26"/>
                  <a:gd name="T34" fmla="*/ 4 w 25"/>
                  <a:gd name="T35" fmla="*/ 4 h 26"/>
                  <a:gd name="T36" fmla="*/ 4 w 25"/>
                  <a:gd name="T37" fmla="*/ 3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20" y="16"/>
                    </a:moveTo>
                    <a:lnTo>
                      <a:pt x="24" y="16"/>
                    </a:lnTo>
                    <a:lnTo>
                      <a:pt x="24" y="12"/>
                    </a:lnTo>
                    <a:lnTo>
                      <a:pt x="25" y="7"/>
                    </a:lnTo>
                    <a:lnTo>
                      <a:pt x="21" y="2"/>
                    </a:lnTo>
                    <a:lnTo>
                      <a:pt x="16" y="0"/>
                    </a:lnTo>
                    <a:lnTo>
                      <a:pt x="12" y="0"/>
                    </a:lnTo>
                    <a:lnTo>
                      <a:pt x="7" y="0"/>
                    </a:lnTo>
                    <a:lnTo>
                      <a:pt x="6" y="5"/>
                    </a:lnTo>
                    <a:lnTo>
                      <a:pt x="2" y="9"/>
                    </a:lnTo>
                    <a:lnTo>
                      <a:pt x="0" y="15"/>
                    </a:lnTo>
                    <a:lnTo>
                      <a:pt x="0" y="20"/>
                    </a:lnTo>
                    <a:lnTo>
                      <a:pt x="5" y="20"/>
                    </a:lnTo>
                    <a:lnTo>
                      <a:pt x="5" y="25"/>
                    </a:lnTo>
                    <a:lnTo>
                      <a:pt x="9" y="25"/>
                    </a:lnTo>
                    <a:lnTo>
                      <a:pt x="14" y="26"/>
                    </a:lnTo>
                    <a:lnTo>
                      <a:pt x="14" y="21"/>
                    </a:lnTo>
                    <a:lnTo>
                      <a:pt x="18" y="22"/>
                    </a:lnTo>
                    <a:lnTo>
                      <a:pt x="20"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330" name="Freeform 588">
                <a:extLst>
                  <a:ext uri="{FF2B5EF4-FFF2-40B4-BE49-F238E27FC236}">
                    <a16:creationId xmlns:a16="http://schemas.microsoft.com/office/drawing/2014/main" id="{861F97C5-D5D4-4C96-951C-3A8F7CC8023A}"/>
                  </a:ext>
                </a:extLst>
              </p:cNvPr>
              <p:cNvSpPr>
                <a:spLocks/>
              </p:cNvSpPr>
              <p:nvPr/>
            </p:nvSpPr>
            <p:spPr bwMode="auto">
              <a:xfrm>
                <a:off x="4851" y="1272"/>
                <a:ext cx="5" cy="5"/>
              </a:xfrm>
              <a:custGeom>
                <a:avLst/>
                <a:gdLst>
                  <a:gd name="T0" fmla="*/ 4 w 25"/>
                  <a:gd name="T1" fmla="*/ 3 h 29"/>
                  <a:gd name="T2" fmla="*/ 5 w 25"/>
                  <a:gd name="T3" fmla="*/ 3 h 29"/>
                  <a:gd name="T4" fmla="*/ 5 w 25"/>
                  <a:gd name="T5" fmla="*/ 2 h 29"/>
                  <a:gd name="T6" fmla="*/ 4 w 25"/>
                  <a:gd name="T7" fmla="*/ 2 h 29"/>
                  <a:gd name="T8" fmla="*/ 4 w 25"/>
                  <a:gd name="T9" fmla="*/ 1 h 29"/>
                  <a:gd name="T10" fmla="*/ 4 w 25"/>
                  <a:gd name="T11" fmla="*/ 0 h 29"/>
                  <a:gd name="T12" fmla="*/ 3 w 25"/>
                  <a:gd name="T13" fmla="*/ 0 h 29"/>
                  <a:gd name="T14" fmla="*/ 2 w 25"/>
                  <a:gd name="T15" fmla="*/ 0 h 29"/>
                  <a:gd name="T16" fmla="*/ 2 w 25"/>
                  <a:gd name="T17" fmla="*/ 1 h 29"/>
                  <a:gd name="T18" fmla="*/ 1 w 25"/>
                  <a:gd name="T19" fmla="*/ 1 h 29"/>
                  <a:gd name="T20" fmla="*/ 1 w 25"/>
                  <a:gd name="T21" fmla="*/ 2 h 29"/>
                  <a:gd name="T22" fmla="*/ 0 w 25"/>
                  <a:gd name="T23" fmla="*/ 2 h 29"/>
                  <a:gd name="T24" fmla="*/ 0 w 25"/>
                  <a:gd name="T25" fmla="*/ 2 h 29"/>
                  <a:gd name="T26" fmla="*/ 0 w 25"/>
                  <a:gd name="T27" fmla="*/ 3 h 29"/>
                  <a:gd name="T28" fmla="*/ 0 w 25"/>
                  <a:gd name="T29" fmla="*/ 4 h 29"/>
                  <a:gd name="T30" fmla="*/ 1 w 25"/>
                  <a:gd name="T31" fmla="*/ 4 h 29"/>
                  <a:gd name="T32" fmla="*/ 1 w 25"/>
                  <a:gd name="T33" fmla="*/ 5 h 29"/>
                  <a:gd name="T34" fmla="*/ 2 w 25"/>
                  <a:gd name="T35" fmla="*/ 5 h 29"/>
                  <a:gd name="T36" fmla="*/ 3 w 25"/>
                  <a:gd name="T37" fmla="*/ 4 h 29"/>
                  <a:gd name="T38" fmla="*/ 4 w 25"/>
                  <a:gd name="T39" fmla="*/ 4 h 29"/>
                  <a:gd name="T40" fmla="*/ 4 w 25"/>
                  <a:gd name="T41" fmla="*/ 3 h 2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29"/>
                  <a:gd name="T65" fmla="*/ 25 w 25"/>
                  <a:gd name="T66" fmla="*/ 29 h 2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29">
                    <a:moveTo>
                      <a:pt x="19" y="20"/>
                    </a:moveTo>
                    <a:lnTo>
                      <a:pt x="24" y="16"/>
                    </a:lnTo>
                    <a:lnTo>
                      <a:pt x="25" y="11"/>
                    </a:lnTo>
                    <a:lnTo>
                      <a:pt x="19" y="10"/>
                    </a:lnTo>
                    <a:lnTo>
                      <a:pt x="21" y="6"/>
                    </a:lnTo>
                    <a:lnTo>
                      <a:pt x="21" y="0"/>
                    </a:lnTo>
                    <a:lnTo>
                      <a:pt x="16" y="0"/>
                    </a:lnTo>
                    <a:lnTo>
                      <a:pt x="12" y="0"/>
                    </a:lnTo>
                    <a:lnTo>
                      <a:pt x="12" y="5"/>
                    </a:lnTo>
                    <a:lnTo>
                      <a:pt x="6" y="5"/>
                    </a:lnTo>
                    <a:lnTo>
                      <a:pt x="6" y="9"/>
                    </a:lnTo>
                    <a:lnTo>
                      <a:pt x="1" y="9"/>
                    </a:lnTo>
                    <a:lnTo>
                      <a:pt x="0" y="14"/>
                    </a:lnTo>
                    <a:lnTo>
                      <a:pt x="0" y="19"/>
                    </a:lnTo>
                    <a:lnTo>
                      <a:pt x="0" y="24"/>
                    </a:lnTo>
                    <a:lnTo>
                      <a:pt x="5" y="24"/>
                    </a:lnTo>
                    <a:lnTo>
                      <a:pt x="4" y="29"/>
                    </a:lnTo>
                    <a:lnTo>
                      <a:pt x="8" y="29"/>
                    </a:lnTo>
                    <a:lnTo>
                      <a:pt x="14" y="25"/>
                    </a:lnTo>
                    <a:lnTo>
                      <a:pt x="18" y="25"/>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331" name="Freeform 589">
                <a:extLst>
                  <a:ext uri="{FF2B5EF4-FFF2-40B4-BE49-F238E27FC236}">
                    <a16:creationId xmlns:a16="http://schemas.microsoft.com/office/drawing/2014/main" id="{87A35CD6-D93D-473E-A3AB-4642F153140E}"/>
                  </a:ext>
                </a:extLst>
              </p:cNvPr>
              <p:cNvSpPr>
                <a:spLocks/>
              </p:cNvSpPr>
              <p:nvPr/>
            </p:nvSpPr>
            <p:spPr bwMode="auto">
              <a:xfrm>
                <a:off x="4851" y="1272"/>
                <a:ext cx="5" cy="5"/>
              </a:xfrm>
              <a:custGeom>
                <a:avLst/>
                <a:gdLst>
                  <a:gd name="T0" fmla="*/ 4 w 25"/>
                  <a:gd name="T1" fmla="*/ 3 h 29"/>
                  <a:gd name="T2" fmla="*/ 5 w 25"/>
                  <a:gd name="T3" fmla="*/ 3 h 29"/>
                  <a:gd name="T4" fmla="*/ 5 w 25"/>
                  <a:gd name="T5" fmla="*/ 2 h 29"/>
                  <a:gd name="T6" fmla="*/ 4 w 25"/>
                  <a:gd name="T7" fmla="*/ 2 h 29"/>
                  <a:gd name="T8" fmla="*/ 4 w 25"/>
                  <a:gd name="T9" fmla="*/ 1 h 29"/>
                  <a:gd name="T10" fmla="*/ 4 w 25"/>
                  <a:gd name="T11" fmla="*/ 0 h 29"/>
                  <a:gd name="T12" fmla="*/ 3 w 25"/>
                  <a:gd name="T13" fmla="*/ 0 h 29"/>
                  <a:gd name="T14" fmla="*/ 2 w 25"/>
                  <a:gd name="T15" fmla="*/ 0 h 29"/>
                  <a:gd name="T16" fmla="*/ 2 w 25"/>
                  <a:gd name="T17" fmla="*/ 1 h 29"/>
                  <a:gd name="T18" fmla="*/ 1 w 25"/>
                  <a:gd name="T19" fmla="*/ 1 h 29"/>
                  <a:gd name="T20" fmla="*/ 1 w 25"/>
                  <a:gd name="T21" fmla="*/ 2 h 29"/>
                  <a:gd name="T22" fmla="*/ 0 w 25"/>
                  <a:gd name="T23" fmla="*/ 2 h 29"/>
                  <a:gd name="T24" fmla="*/ 0 w 25"/>
                  <a:gd name="T25" fmla="*/ 2 h 29"/>
                  <a:gd name="T26" fmla="*/ 0 w 25"/>
                  <a:gd name="T27" fmla="*/ 3 h 29"/>
                  <a:gd name="T28" fmla="*/ 0 w 25"/>
                  <a:gd name="T29" fmla="*/ 4 h 29"/>
                  <a:gd name="T30" fmla="*/ 1 w 25"/>
                  <a:gd name="T31" fmla="*/ 4 h 29"/>
                  <a:gd name="T32" fmla="*/ 1 w 25"/>
                  <a:gd name="T33" fmla="*/ 5 h 29"/>
                  <a:gd name="T34" fmla="*/ 2 w 25"/>
                  <a:gd name="T35" fmla="*/ 5 h 29"/>
                  <a:gd name="T36" fmla="*/ 3 w 25"/>
                  <a:gd name="T37" fmla="*/ 4 h 29"/>
                  <a:gd name="T38" fmla="*/ 4 w 25"/>
                  <a:gd name="T39" fmla="*/ 4 h 29"/>
                  <a:gd name="T40" fmla="*/ 4 w 25"/>
                  <a:gd name="T41" fmla="*/ 3 h 2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29"/>
                  <a:gd name="T65" fmla="*/ 25 w 25"/>
                  <a:gd name="T66" fmla="*/ 29 h 2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29">
                    <a:moveTo>
                      <a:pt x="19" y="20"/>
                    </a:moveTo>
                    <a:lnTo>
                      <a:pt x="24" y="16"/>
                    </a:lnTo>
                    <a:lnTo>
                      <a:pt x="25" y="11"/>
                    </a:lnTo>
                    <a:lnTo>
                      <a:pt x="19" y="10"/>
                    </a:lnTo>
                    <a:lnTo>
                      <a:pt x="21" y="6"/>
                    </a:lnTo>
                    <a:lnTo>
                      <a:pt x="21" y="0"/>
                    </a:lnTo>
                    <a:lnTo>
                      <a:pt x="16" y="0"/>
                    </a:lnTo>
                    <a:lnTo>
                      <a:pt x="12" y="0"/>
                    </a:lnTo>
                    <a:lnTo>
                      <a:pt x="12" y="5"/>
                    </a:lnTo>
                    <a:lnTo>
                      <a:pt x="6" y="5"/>
                    </a:lnTo>
                    <a:lnTo>
                      <a:pt x="6" y="9"/>
                    </a:lnTo>
                    <a:lnTo>
                      <a:pt x="1" y="9"/>
                    </a:lnTo>
                    <a:lnTo>
                      <a:pt x="0" y="14"/>
                    </a:lnTo>
                    <a:lnTo>
                      <a:pt x="0" y="19"/>
                    </a:lnTo>
                    <a:lnTo>
                      <a:pt x="0" y="24"/>
                    </a:lnTo>
                    <a:lnTo>
                      <a:pt x="5" y="24"/>
                    </a:lnTo>
                    <a:lnTo>
                      <a:pt x="4" y="29"/>
                    </a:lnTo>
                    <a:lnTo>
                      <a:pt x="8" y="29"/>
                    </a:lnTo>
                    <a:lnTo>
                      <a:pt x="14" y="25"/>
                    </a:lnTo>
                    <a:lnTo>
                      <a:pt x="18" y="25"/>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332" name="Freeform 590">
                <a:extLst>
                  <a:ext uri="{FF2B5EF4-FFF2-40B4-BE49-F238E27FC236}">
                    <a16:creationId xmlns:a16="http://schemas.microsoft.com/office/drawing/2014/main" id="{7579BD41-2FC9-421A-84F5-6F8A99F983EB}"/>
                  </a:ext>
                </a:extLst>
              </p:cNvPr>
              <p:cNvSpPr>
                <a:spLocks/>
              </p:cNvSpPr>
              <p:nvPr/>
            </p:nvSpPr>
            <p:spPr bwMode="auto">
              <a:xfrm>
                <a:off x="4848" y="1233"/>
                <a:ext cx="4" cy="5"/>
              </a:xfrm>
              <a:custGeom>
                <a:avLst/>
                <a:gdLst>
                  <a:gd name="T0" fmla="*/ 4 w 21"/>
                  <a:gd name="T1" fmla="*/ 4 h 25"/>
                  <a:gd name="T2" fmla="*/ 4 w 21"/>
                  <a:gd name="T3" fmla="*/ 3 h 25"/>
                  <a:gd name="T4" fmla="*/ 4 w 21"/>
                  <a:gd name="T5" fmla="*/ 2 h 25"/>
                  <a:gd name="T6" fmla="*/ 4 w 21"/>
                  <a:gd name="T7" fmla="*/ 1 h 25"/>
                  <a:gd name="T8" fmla="*/ 4 w 21"/>
                  <a:gd name="T9" fmla="*/ 0 h 25"/>
                  <a:gd name="T10" fmla="*/ 3 w 21"/>
                  <a:gd name="T11" fmla="*/ 0 h 25"/>
                  <a:gd name="T12" fmla="*/ 2 w 21"/>
                  <a:gd name="T13" fmla="*/ 0 h 25"/>
                  <a:gd name="T14" fmla="*/ 1 w 21"/>
                  <a:gd name="T15" fmla="*/ 1 h 25"/>
                  <a:gd name="T16" fmla="*/ 0 w 21"/>
                  <a:gd name="T17" fmla="*/ 1 h 25"/>
                  <a:gd name="T18" fmla="*/ 0 w 21"/>
                  <a:gd name="T19" fmla="*/ 2 h 25"/>
                  <a:gd name="T20" fmla="*/ 0 w 21"/>
                  <a:gd name="T21" fmla="*/ 3 h 25"/>
                  <a:gd name="T22" fmla="*/ 0 w 21"/>
                  <a:gd name="T23" fmla="*/ 4 h 25"/>
                  <a:gd name="T24" fmla="*/ 0 w 21"/>
                  <a:gd name="T25" fmla="*/ 5 h 25"/>
                  <a:gd name="T26" fmla="*/ 1 w 21"/>
                  <a:gd name="T27" fmla="*/ 5 h 25"/>
                  <a:gd name="T28" fmla="*/ 2 w 21"/>
                  <a:gd name="T29" fmla="*/ 5 h 25"/>
                  <a:gd name="T30" fmla="*/ 3 w 21"/>
                  <a:gd name="T31" fmla="*/ 5 h 25"/>
                  <a:gd name="T32" fmla="*/ 3 w 21"/>
                  <a:gd name="T33" fmla="*/ 4 h 25"/>
                  <a:gd name="T34" fmla="*/ 4 w 21"/>
                  <a:gd name="T35" fmla="*/ 4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5"/>
                  <a:gd name="T56" fmla="*/ 21 w 21"/>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5">
                    <a:moveTo>
                      <a:pt x="20" y="20"/>
                    </a:moveTo>
                    <a:lnTo>
                      <a:pt x="20" y="16"/>
                    </a:lnTo>
                    <a:lnTo>
                      <a:pt x="21" y="11"/>
                    </a:lnTo>
                    <a:lnTo>
                      <a:pt x="21" y="6"/>
                    </a:lnTo>
                    <a:lnTo>
                      <a:pt x="21" y="1"/>
                    </a:lnTo>
                    <a:lnTo>
                      <a:pt x="16" y="0"/>
                    </a:lnTo>
                    <a:lnTo>
                      <a:pt x="12" y="0"/>
                    </a:lnTo>
                    <a:lnTo>
                      <a:pt x="6" y="4"/>
                    </a:lnTo>
                    <a:lnTo>
                      <a:pt x="2" y="4"/>
                    </a:lnTo>
                    <a:lnTo>
                      <a:pt x="2" y="9"/>
                    </a:lnTo>
                    <a:lnTo>
                      <a:pt x="0" y="15"/>
                    </a:lnTo>
                    <a:lnTo>
                      <a:pt x="0" y="19"/>
                    </a:lnTo>
                    <a:lnTo>
                      <a:pt x="0" y="24"/>
                    </a:lnTo>
                    <a:lnTo>
                      <a:pt x="5" y="25"/>
                    </a:lnTo>
                    <a:lnTo>
                      <a:pt x="9" y="25"/>
                    </a:lnTo>
                    <a:lnTo>
                      <a:pt x="14" y="25"/>
                    </a:lnTo>
                    <a:lnTo>
                      <a:pt x="15" y="20"/>
                    </a:lnTo>
                    <a:lnTo>
                      <a:pt x="20"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333" name="Freeform 591">
                <a:extLst>
                  <a:ext uri="{FF2B5EF4-FFF2-40B4-BE49-F238E27FC236}">
                    <a16:creationId xmlns:a16="http://schemas.microsoft.com/office/drawing/2014/main" id="{65755516-4ED1-490B-896A-00B0801C6CA0}"/>
                  </a:ext>
                </a:extLst>
              </p:cNvPr>
              <p:cNvSpPr>
                <a:spLocks/>
              </p:cNvSpPr>
              <p:nvPr/>
            </p:nvSpPr>
            <p:spPr bwMode="auto">
              <a:xfrm>
                <a:off x="4848" y="1233"/>
                <a:ext cx="4" cy="5"/>
              </a:xfrm>
              <a:custGeom>
                <a:avLst/>
                <a:gdLst>
                  <a:gd name="T0" fmla="*/ 4 w 21"/>
                  <a:gd name="T1" fmla="*/ 4 h 25"/>
                  <a:gd name="T2" fmla="*/ 4 w 21"/>
                  <a:gd name="T3" fmla="*/ 3 h 25"/>
                  <a:gd name="T4" fmla="*/ 4 w 21"/>
                  <a:gd name="T5" fmla="*/ 2 h 25"/>
                  <a:gd name="T6" fmla="*/ 4 w 21"/>
                  <a:gd name="T7" fmla="*/ 1 h 25"/>
                  <a:gd name="T8" fmla="*/ 4 w 21"/>
                  <a:gd name="T9" fmla="*/ 0 h 25"/>
                  <a:gd name="T10" fmla="*/ 3 w 21"/>
                  <a:gd name="T11" fmla="*/ 0 h 25"/>
                  <a:gd name="T12" fmla="*/ 2 w 21"/>
                  <a:gd name="T13" fmla="*/ 0 h 25"/>
                  <a:gd name="T14" fmla="*/ 1 w 21"/>
                  <a:gd name="T15" fmla="*/ 1 h 25"/>
                  <a:gd name="T16" fmla="*/ 0 w 21"/>
                  <a:gd name="T17" fmla="*/ 1 h 25"/>
                  <a:gd name="T18" fmla="*/ 0 w 21"/>
                  <a:gd name="T19" fmla="*/ 2 h 25"/>
                  <a:gd name="T20" fmla="*/ 0 w 21"/>
                  <a:gd name="T21" fmla="*/ 3 h 25"/>
                  <a:gd name="T22" fmla="*/ 0 w 21"/>
                  <a:gd name="T23" fmla="*/ 4 h 25"/>
                  <a:gd name="T24" fmla="*/ 0 w 21"/>
                  <a:gd name="T25" fmla="*/ 5 h 25"/>
                  <a:gd name="T26" fmla="*/ 1 w 21"/>
                  <a:gd name="T27" fmla="*/ 5 h 25"/>
                  <a:gd name="T28" fmla="*/ 2 w 21"/>
                  <a:gd name="T29" fmla="*/ 5 h 25"/>
                  <a:gd name="T30" fmla="*/ 3 w 21"/>
                  <a:gd name="T31" fmla="*/ 5 h 25"/>
                  <a:gd name="T32" fmla="*/ 3 w 21"/>
                  <a:gd name="T33" fmla="*/ 4 h 25"/>
                  <a:gd name="T34" fmla="*/ 4 w 21"/>
                  <a:gd name="T35" fmla="*/ 4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5"/>
                  <a:gd name="T56" fmla="*/ 21 w 21"/>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5">
                    <a:moveTo>
                      <a:pt x="20" y="20"/>
                    </a:moveTo>
                    <a:lnTo>
                      <a:pt x="20" y="16"/>
                    </a:lnTo>
                    <a:lnTo>
                      <a:pt x="21" y="11"/>
                    </a:lnTo>
                    <a:lnTo>
                      <a:pt x="21" y="6"/>
                    </a:lnTo>
                    <a:lnTo>
                      <a:pt x="21" y="1"/>
                    </a:lnTo>
                    <a:lnTo>
                      <a:pt x="16" y="0"/>
                    </a:lnTo>
                    <a:lnTo>
                      <a:pt x="12" y="0"/>
                    </a:lnTo>
                    <a:lnTo>
                      <a:pt x="6" y="4"/>
                    </a:lnTo>
                    <a:lnTo>
                      <a:pt x="2" y="4"/>
                    </a:lnTo>
                    <a:lnTo>
                      <a:pt x="2" y="9"/>
                    </a:lnTo>
                    <a:lnTo>
                      <a:pt x="0" y="15"/>
                    </a:lnTo>
                    <a:lnTo>
                      <a:pt x="0" y="19"/>
                    </a:lnTo>
                    <a:lnTo>
                      <a:pt x="0" y="24"/>
                    </a:lnTo>
                    <a:lnTo>
                      <a:pt x="5" y="25"/>
                    </a:lnTo>
                    <a:lnTo>
                      <a:pt x="9" y="25"/>
                    </a:lnTo>
                    <a:lnTo>
                      <a:pt x="14" y="25"/>
                    </a:lnTo>
                    <a:lnTo>
                      <a:pt x="15" y="20"/>
                    </a:lnTo>
                    <a:lnTo>
                      <a:pt x="20"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334" name="Freeform 592">
                <a:extLst>
                  <a:ext uri="{FF2B5EF4-FFF2-40B4-BE49-F238E27FC236}">
                    <a16:creationId xmlns:a16="http://schemas.microsoft.com/office/drawing/2014/main" id="{09B1F0CF-4E38-43AA-B0A5-AD8EB988DCBB}"/>
                  </a:ext>
                </a:extLst>
              </p:cNvPr>
              <p:cNvSpPr>
                <a:spLocks/>
              </p:cNvSpPr>
              <p:nvPr/>
            </p:nvSpPr>
            <p:spPr bwMode="auto">
              <a:xfrm>
                <a:off x="4846" y="1287"/>
                <a:ext cx="5" cy="6"/>
              </a:xfrm>
              <a:custGeom>
                <a:avLst/>
                <a:gdLst>
                  <a:gd name="T0" fmla="*/ 4 w 25"/>
                  <a:gd name="T1" fmla="*/ 4 h 31"/>
                  <a:gd name="T2" fmla="*/ 5 w 25"/>
                  <a:gd name="T3" fmla="*/ 4 h 31"/>
                  <a:gd name="T4" fmla="*/ 5 w 25"/>
                  <a:gd name="T5" fmla="*/ 3 h 31"/>
                  <a:gd name="T6" fmla="*/ 5 w 25"/>
                  <a:gd name="T7" fmla="*/ 2 h 31"/>
                  <a:gd name="T8" fmla="*/ 4 w 25"/>
                  <a:gd name="T9" fmla="*/ 1 h 31"/>
                  <a:gd name="T10" fmla="*/ 3 w 25"/>
                  <a:gd name="T11" fmla="*/ 1 h 31"/>
                  <a:gd name="T12" fmla="*/ 3 w 25"/>
                  <a:gd name="T13" fmla="*/ 0 h 31"/>
                  <a:gd name="T14" fmla="*/ 3 w 25"/>
                  <a:gd name="T15" fmla="*/ 1 h 31"/>
                  <a:gd name="T16" fmla="*/ 2 w 25"/>
                  <a:gd name="T17" fmla="*/ 1 h 31"/>
                  <a:gd name="T18" fmla="*/ 1 w 25"/>
                  <a:gd name="T19" fmla="*/ 1 h 31"/>
                  <a:gd name="T20" fmla="*/ 1 w 25"/>
                  <a:gd name="T21" fmla="*/ 2 h 31"/>
                  <a:gd name="T22" fmla="*/ 0 w 25"/>
                  <a:gd name="T23" fmla="*/ 3 h 31"/>
                  <a:gd name="T24" fmla="*/ 0 w 25"/>
                  <a:gd name="T25" fmla="*/ 4 h 31"/>
                  <a:gd name="T26" fmla="*/ 0 w 25"/>
                  <a:gd name="T27" fmla="*/ 5 h 31"/>
                  <a:gd name="T28" fmla="*/ 1 w 25"/>
                  <a:gd name="T29" fmla="*/ 5 h 31"/>
                  <a:gd name="T30" fmla="*/ 1 w 25"/>
                  <a:gd name="T31" fmla="*/ 6 h 31"/>
                  <a:gd name="T32" fmla="*/ 2 w 25"/>
                  <a:gd name="T33" fmla="*/ 6 h 31"/>
                  <a:gd name="T34" fmla="*/ 3 w 25"/>
                  <a:gd name="T35" fmla="*/ 6 h 31"/>
                  <a:gd name="T36" fmla="*/ 3 w 25"/>
                  <a:gd name="T37" fmla="*/ 5 h 31"/>
                  <a:gd name="T38" fmla="*/ 4 w 25"/>
                  <a:gd name="T39" fmla="*/ 5 h 31"/>
                  <a:gd name="T40" fmla="*/ 4 w 25"/>
                  <a:gd name="T41" fmla="*/ 4 h 3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31"/>
                  <a:gd name="T65" fmla="*/ 25 w 25"/>
                  <a:gd name="T66" fmla="*/ 31 h 3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31">
                    <a:moveTo>
                      <a:pt x="19" y="20"/>
                    </a:moveTo>
                    <a:lnTo>
                      <a:pt x="25" y="22"/>
                    </a:lnTo>
                    <a:lnTo>
                      <a:pt x="25" y="16"/>
                    </a:lnTo>
                    <a:lnTo>
                      <a:pt x="25" y="11"/>
                    </a:lnTo>
                    <a:lnTo>
                      <a:pt x="22" y="6"/>
                    </a:lnTo>
                    <a:lnTo>
                      <a:pt x="17" y="6"/>
                    </a:lnTo>
                    <a:lnTo>
                      <a:pt x="17" y="0"/>
                    </a:lnTo>
                    <a:lnTo>
                      <a:pt x="17" y="6"/>
                    </a:lnTo>
                    <a:lnTo>
                      <a:pt x="11" y="6"/>
                    </a:lnTo>
                    <a:lnTo>
                      <a:pt x="7" y="5"/>
                    </a:lnTo>
                    <a:lnTo>
                      <a:pt x="7" y="10"/>
                    </a:lnTo>
                    <a:lnTo>
                      <a:pt x="1" y="15"/>
                    </a:lnTo>
                    <a:lnTo>
                      <a:pt x="1" y="19"/>
                    </a:lnTo>
                    <a:lnTo>
                      <a:pt x="0" y="25"/>
                    </a:lnTo>
                    <a:lnTo>
                      <a:pt x="6" y="25"/>
                    </a:lnTo>
                    <a:lnTo>
                      <a:pt x="5" y="29"/>
                    </a:lnTo>
                    <a:lnTo>
                      <a:pt x="9" y="31"/>
                    </a:lnTo>
                    <a:lnTo>
                      <a:pt x="14" y="31"/>
                    </a:lnTo>
                    <a:lnTo>
                      <a:pt x="15" y="26"/>
                    </a:lnTo>
                    <a:lnTo>
                      <a:pt x="19" y="26"/>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335" name="Freeform 593">
                <a:extLst>
                  <a:ext uri="{FF2B5EF4-FFF2-40B4-BE49-F238E27FC236}">
                    <a16:creationId xmlns:a16="http://schemas.microsoft.com/office/drawing/2014/main" id="{2CDE54E4-E079-4B5F-9BD6-ED5DC3A87EBE}"/>
                  </a:ext>
                </a:extLst>
              </p:cNvPr>
              <p:cNvSpPr>
                <a:spLocks/>
              </p:cNvSpPr>
              <p:nvPr/>
            </p:nvSpPr>
            <p:spPr bwMode="auto">
              <a:xfrm>
                <a:off x="4846" y="1287"/>
                <a:ext cx="5" cy="6"/>
              </a:xfrm>
              <a:custGeom>
                <a:avLst/>
                <a:gdLst>
                  <a:gd name="T0" fmla="*/ 4 w 25"/>
                  <a:gd name="T1" fmla="*/ 4 h 31"/>
                  <a:gd name="T2" fmla="*/ 5 w 25"/>
                  <a:gd name="T3" fmla="*/ 4 h 31"/>
                  <a:gd name="T4" fmla="*/ 5 w 25"/>
                  <a:gd name="T5" fmla="*/ 3 h 31"/>
                  <a:gd name="T6" fmla="*/ 5 w 25"/>
                  <a:gd name="T7" fmla="*/ 2 h 31"/>
                  <a:gd name="T8" fmla="*/ 4 w 25"/>
                  <a:gd name="T9" fmla="*/ 1 h 31"/>
                  <a:gd name="T10" fmla="*/ 3 w 25"/>
                  <a:gd name="T11" fmla="*/ 1 h 31"/>
                  <a:gd name="T12" fmla="*/ 3 w 25"/>
                  <a:gd name="T13" fmla="*/ 0 h 31"/>
                  <a:gd name="T14" fmla="*/ 3 w 25"/>
                  <a:gd name="T15" fmla="*/ 1 h 31"/>
                  <a:gd name="T16" fmla="*/ 2 w 25"/>
                  <a:gd name="T17" fmla="*/ 1 h 31"/>
                  <a:gd name="T18" fmla="*/ 1 w 25"/>
                  <a:gd name="T19" fmla="*/ 1 h 31"/>
                  <a:gd name="T20" fmla="*/ 1 w 25"/>
                  <a:gd name="T21" fmla="*/ 2 h 31"/>
                  <a:gd name="T22" fmla="*/ 0 w 25"/>
                  <a:gd name="T23" fmla="*/ 3 h 31"/>
                  <a:gd name="T24" fmla="*/ 0 w 25"/>
                  <a:gd name="T25" fmla="*/ 4 h 31"/>
                  <a:gd name="T26" fmla="*/ 0 w 25"/>
                  <a:gd name="T27" fmla="*/ 5 h 31"/>
                  <a:gd name="T28" fmla="*/ 1 w 25"/>
                  <a:gd name="T29" fmla="*/ 5 h 31"/>
                  <a:gd name="T30" fmla="*/ 1 w 25"/>
                  <a:gd name="T31" fmla="*/ 6 h 31"/>
                  <a:gd name="T32" fmla="*/ 2 w 25"/>
                  <a:gd name="T33" fmla="*/ 6 h 31"/>
                  <a:gd name="T34" fmla="*/ 3 w 25"/>
                  <a:gd name="T35" fmla="*/ 6 h 31"/>
                  <a:gd name="T36" fmla="*/ 3 w 25"/>
                  <a:gd name="T37" fmla="*/ 5 h 31"/>
                  <a:gd name="T38" fmla="*/ 4 w 25"/>
                  <a:gd name="T39" fmla="*/ 5 h 31"/>
                  <a:gd name="T40" fmla="*/ 4 w 25"/>
                  <a:gd name="T41" fmla="*/ 4 h 3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31"/>
                  <a:gd name="T65" fmla="*/ 25 w 25"/>
                  <a:gd name="T66" fmla="*/ 31 h 3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31">
                    <a:moveTo>
                      <a:pt x="19" y="20"/>
                    </a:moveTo>
                    <a:lnTo>
                      <a:pt x="25" y="22"/>
                    </a:lnTo>
                    <a:lnTo>
                      <a:pt x="25" y="16"/>
                    </a:lnTo>
                    <a:lnTo>
                      <a:pt x="25" y="11"/>
                    </a:lnTo>
                    <a:lnTo>
                      <a:pt x="22" y="6"/>
                    </a:lnTo>
                    <a:lnTo>
                      <a:pt x="17" y="6"/>
                    </a:lnTo>
                    <a:lnTo>
                      <a:pt x="17" y="0"/>
                    </a:lnTo>
                    <a:lnTo>
                      <a:pt x="17" y="6"/>
                    </a:lnTo>
                    <a:lnTo>
                      <a:pt x="11" y="6"/>
                    </a:lnTo>
                    <a:lnTo>
                      <a:pt x="7" y="5"/>
                    </a:lnTo>
                    <a:lnTo>
                      <a:pt x="7" y="10"/>
                    </a:lnTo>
                    <a:lnTo>
                      <a:pt x="1" y="15"/>
                    </a:lnTo>
                    <a:lnTo>
                      <a:pt x="1" y="19"/>
                    </a:lnTo>
                    <a:lnTo>
                      <a:pt x="0" y="25"/>
                    </a:lnTo>
                    <a:lnTo>
                      <a:pt x="6" y="25"/>
                    </a:lnTo>
                    <a:lnTo>
                      <a:pt x="5" y="29"/>
                    </a:lnTo>
                    <a:lnTo>
                      <a:pt x="9" y="31"/>
                    </a:lnTo>
                    <a:lnTo>
                      <a:pt x="14" y="31"/>
                    </a:lnTo>
                    <a:lnTo>
                      <a:pt x="15" y="26"/>
                    </a:lnTo>
                    <a:lnTo>
                      <a:pt x="19" y="26"/>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336" name="Freeform 594">
                <a:extLst>
                  <a:ext uri="{FF2B5EF4-FFF2-40B4-BE49-F238E27FC236}">
                    <a16:creationId xmlns:a16="http://schemas.microsoft.com/office/drawing/2014/main" id="{4DA038B2-3145-4B15-8541-BCFC80DBD739}"/>
                  </a:ext>
                </a:extLst>
              </p:cNvPr>
              <p:cNvSpPr>
                <a:spLocks/>
              </p:cNvSpPr>
              <p:nvPr/>
            </p:nvSpPr>
            <p:spPr bwMode="auto">
              <a:xfrm>
                <a:off x="4853" y="1252"/>
                <a:ext cx="5" cy="5"/>
              </a:xfrm>
              <a:custGeom>
                <a:avLst/>
                <a:gdLst>
                  <a:gd name="T0" fmla="*/ 4 w 25"/>
                  <a:gd name="T1" fmla="*/ 4 h 26"/>
                  <a:gd name="T2" fmla="*/ 5 w 25"/>
                  <a:gd name="T3" fmla="*/ 3 h 26"/>
                  <a:gd name="T4" fmla="*/ 5 w 25"/>
                  <a:gd name="T5" fmla="*/ 2 h 26"/>
                  <a:gd name="T6" fmla="*/ 5 w 25"/>
                  <a:gd name="T7" fmla="*/ 1 h 26"/>
                  <a:gd name="T8" fmla="*/ 4 w 25"/>
                  <a:gd name="T9" fmla="*/ 1 h 26"/>
                  <a:gd name="T10" fmla="*/ 4 w 25"/>
                  <a:gd name="T11" fmla="*/ 0 h 26"/>
                  <a:gd name="T12" fmla="*/ 3 w 25"/>
                  <a:gd name="T13" fmla="*/ 0 h 26"/>
                  <a:gd name="T14" fmla="*/ 2 w 25"/>
                  <a:gd name="T15" fmla="*/ 0 h 26"/>
                  <a:gd name="T16" fmla="*/ 1 w 25"/>
                  <a:gd name="T17" fmla="*/ 1 h 26"/>
                  <a:gd name="T18" fmla="*/ 1 w 25"/>
                  <a:gd name="T19" fmla="*/ 2 h 26"/>
                  <a:gd name="T20" fmla="*/ 0 w 25"/>
                  <a:gd name="T21" fmla="*/ 2 h 26"/>
                  <a:gd name="T22" fmla="*/ 0 w 25"/>
                  <a:gd name="T23" fmla="*/ 3 h 26"/>
                  <a:gd name="T24" fmla="*/ 0 w 25"/>
                  <a:gd name="T25" fmla="*/ 4 h 26"/>
                  <a:gd name="T26" fmla="*/ 1 w 25"/>
                  <a:gd name="T27" fmla="*/ 4 h 26"/>
                  <a:gd name="T28" fmla="*/ 1 w 25"/>
                  <a:gd name="T29" fmla="*/ 5 h 26"/>
                  <a:gd name="T30" fmla="*/ 2 w 25"/>
                  <a:gd name="T31" fmla="*/ 5 h 26"/>
                  <a:gd name="T32" fmla="*/ 3 w 25"/>
                  <a:gd name="T33" fmla="*/ 5 h 26"/>
                  <a:gd name="T34" fmla="*/ 4 w 25"/>
                  <a:gd name="T35" fmla="*/ 5 h 26"/>
                  <a:gd name="T36" fmla="*/ 4 w 25"/>
                  <a:gd name="T37" fmla="*/ 4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9" y="21"/>
                    </a:moveTo>
                    <a:lnTo>
                      <a:pt x="24" y="15"/>
                    </a:lnTo>
                    <a:lnTo>
                      <a:pt x="25" y="11"/>
                    </a:lnTo>
                    <a:lnTo>
                      <a:pt x="25" y="6"/>
                    </a:lnTo>
                    <a:lnTo>
                      <a:pt x="21" y="5"/>
                    </a:lnTo>
                    <a:lnTo>
                      <a:pt x="21" y="1"/>
                    </a:lnTo>
                    <a:lnTo>
                      <a:pt x="16" y="0"/>
                    </a:lnTo>
                    <a:lnTo>
                      <a:pt x="12" y="0"/>
                    </a:lnTo>
                    <a:lnTo>
                      <a:pt x="6" y="4"/>
                    </a:lnTo>
                    <a:lnTo>
                      <a:pt x="6" y="10"/>
                    </a:lnTo>
                    <a:lnTo>
                      <a:pt x="1" y="9"/>
                    </a:lnTo>
                    <a:lnTo>
                      <a:pt x="0" y="14"/>
                    </a:lnTo>
                    <a:lnTo>
                      <a:pt x="0" y="19"/>
                    </a:lnTo>
                    <a:lnTo>
                      <a:pt x="5" y="19"/>
                    </a:lnTo>
                    <a:lnTo>
                      <a:pt x="5" y="24"/>
                    </a:lnTo>
                    <a:lnTo>
                      <a:pt x="9" y="24"/>
                    </a:lnTo>
                    <a:lnTo>
                      <a:pt x="14" y="26"/>
                    </a:lnTo>
                    <a:lnTo>
                      <a:pt x="18" y="26"/>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337" name="Freeform 595">
                <a:extLst>
                  <a:ext uri="{FF2B5EF4-FFF2-40B4-BE49-F238E27FC236}">
                    <a16:creationId xmlns:a16="http://schemas.microsoft.com/office/drawing/2014/main" id="{3C39389D-C593-4EC2-9B47-9F78163D116B}"/>
                  </a:ext>
                </a:extLst>
              </p:cNvPr>
              <p:cNvSpPr>
                <a:spLocks/>
              </p:cNvSpPr>
              <p:nvPr/>
            </p:nvSpPr>
            <p:spPr bwMode="auto">
              <a:xfrm>
                <a:off x="4853" y="1252"/>
                <a:ext cx="5" cy="5"/>
              </a:xfrm>
              <a:custGeom>
                <a:avLst/>
                <a:gdLst>
                  <a:gd name="T0" fmla="*/ 4 w 25"/>
                  <a:gd name="T1" fmla="*/ 4 h 26"/>
                  <a:gd name="T2" fmla="*/ 5 w 25"/>
                  <a:gd name="T3" fmla="*/ 3 h 26"/>
                  <a:gd name="T4" fmla="*/ 5 w 25"/>
                  <a:gd name="T5" fmla="*/ 2 h 26"/>
                  <a:gd name="T6" fmla="*/ 5 w 25"/>
                  <a:gd name="T7" fmla="*/ 1 h 26"/>
                  <a:gd name="T8" fmla="*/ 4 w 25"/>
                  <a:gd name="T9" fmla="*/ 1 h 26"/>
                  <a:gd name="T10" fmla="*/ 4 w 25"/>
                  <a:gd name="T11" fmla="*/ 0 h 26"/>
                  <a:gd name="T12" fmla="*/ 3 w 25"/>
                  <a:gd name="T13" fmla="*/ 0 h 26"/>
                  <a:gd name="T14" fmla="*/ 2 w 25"/>
                  <a:gd name="T15" fmla="*/ 0 h 26"/>
                  <a:gd name="T16" fmla="*/ 1 w 25"/>
                  <a:gd name="T17" fmla="*/ 1 h 26"/>
                  <a:gd name="T18" fmla="*/ 1 w 25"/>
                  <a:gd name="T19" fmla="*/ 2 h 26"/>
                  <a:gd name="T20" fmla="*/ 0 w 25"/>
                  <a:gd name="T21" fmla="*/ 2 h 26"/>
                  <a:gd name="T22" fmla="*/ 0 w 25"/>
                  <a:gd name="T23" fmla="*/ 3 h 26"/>
                  <a:gd name="T24" fmla="*/ 0 w 25"/>
                  <a:gd name="T25" fmla="*/ 4 h 26"/>
                  <a:gd name="T26" fmla="*/ 1 w 25"/>
                  <a:gd name="T27" fmla="*/ 4 h 26"/>
                  <a:gd name="T28" fmla="*/ 1 w 25"/>
                  <a:gd name="T29" fmla="*/ 5 h 26"/>
                  <a:gd name="T30" fmla="*/ 2 w 25"/>
                  <a:gd name="T31" fmla="*/ 5 h 26"/>
                  <a:gd name="T32" fmla="*/ 3 w 25"/>
                  <a:gd name="T33" fmla="*/ 5 h 26"/>
                  <a:gd name="T34" fmla="*/ 4 w 25"/>
                  <a:gd name="T35" fmla="*/ 5 h 26"/>
                  <a:gd name="T36" fmla="*/ 4 w 25"/>
                  <a:gd name="T37" fmla="*/ 4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9" y="21"/>
                    </a:moveTo>
                    <a:lnTo>
                      <a:pt x="24" y="15"/>
                    </a:lnTo>
                    <a:lnTo>
                      <a:pt x="25" y="11"/>
                    </a:lnTo>
                    <a:lnTo>
                      <a:pt x="25" y="6"/>
                    </a:lnTo>
                    <a:lnTo>
                      <a:pt x="21" y="5"/>
                    </a:lnTo>
                    <a:lnTo>
                      <a:pt x="21" y="1"/>
                    </a:lnTo>
                    <a:lnTo>
                      <a:pt x="16" y="0"/>
                    </a:lnTo>
                    <a:lnTo>
                      <a:pt x="12" y="0"/>
                    </a:lnTo>
                    <a:lnTo>
                      <a:pt x="6" y="4"/>
                    </a:lnTo>
                    <a:lnTo>
                      <a:pt x="6" y="10"/>
                    </a:lnTo>
                    <a:lnTo>
                      <a:pt x="1" y="9"/>
                    </a:lnTo>
                    <a:lnTo>
                      <a:pt x="0" y="14"/>
                    </a:lnTo>
                    <a:lnTo>
                      <a:pt x="0" y="19"/>
                    </a:lnTo>
                    <a:lnTo>
                      <a:pt x="5" y="19"/>
                    </a:lnTo>
                    <a:lnTo>
                      <a:pt x="5" y="24"/>
                    </a:lnTo>
                    <a:lnTo>
                      <a:pt x="9" y="24"/>
                    </a:lnTo>
                    <a:lnTo>
                      <a:pt x="14" y="26"/>
                    </a:lnTo>
                    <a:lnTo>
                      <a:pt x="18" y="26"/>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338" name="Freeform 596">
                <a:extLst>
                  <a:ext uri="{FF2B5EF4-FFF2-40B4-BE49-F238E27FC236}">
                    <a16:creationId xmlns:a16="http://schemas.microsoft.com/office/drawing/2014/main" id="{E63BD690-0090-45B5-8DA6-8F4F68DA71A3}"/>
                  </a:ext>
                </a:extLst>
              </p:cNvPr>
              <p:cNvSpPr>
                <a:spLocks/>
              </p:cNvSpPr>
              <p:nvPr/>
            </p:nvSpPr>
            <p:spPr bwMode="auto">
              <a:xfrm>
                <a:off x="4827" y="1186"/>
                <a:ext cx="14" cy="19"/>
              </a:xfrm>
              <a:custGeom>
                <a:avLst/>
                <a:gdLst>
                  <a:gd name="T0" fmla="*/ 14 w 68"/>
                  <a:gd name="T1" fmla="*/ 10 h 96"/>
                  <a:gd name="T2" fmla="*/ 14 w 68"/>
                  <a:gd name="T3" fmla="*/ 8 h 96"/>
                  <a:gd name="T4" fmla="*/ 14 w 68"/>
                  <a:gd name="T5" fmla="*/ 7 h 96"/>
                  <a:gd name="T6" fmla="*/ 13 w 68"/>
                  <a:gd name="T7" fmla="*/ 6 h 96"/>
                  <a:gd name="T8" fmla="*/ 12 w 68"/>
                  <a:gd name="T9" fmla="*/ 4 h 96"/>
                  <a:gd name="T10" fmla="*/ 13 w 68"/>
                  <a:gd name="T11" fmla="*/ 2 h 96"/>
                  <a:gd name="T12" fmla="*/ 12 w 68"/>
                  <a:gd name="T13" fmla="*/ 2 h 96"/>
                  <a:gd name="T14" fmla="*/ 11 w 68"/>
                  <a:gd name="T15" fmla="*/ 1 h 96"/>
                  <a:gd name="T16" fmla="*/ 10 w 68"/>
                  <a:gd name="T17" fmla="*/ 0 h 96"/>
                  <a:gd name="T18" fmla="*/ 9 w 68"/>
                  <a:gd name="T19" fmla="*/ 0 h 96"/>
                  <a:gd name="T20" fmla="*/ 8 w 68"/>
                  <a:gd name="T21" fmla="*/ 0 h 96"/>
                  <a:gd name="T22" fmla="*/ 6 w 68"/>
                  <a:gd name="T23" fmla="*/ 0 h 96"/>
                  <a:gd name="T24" fmla="*/ 5 w 68"/>
                  <a:gd name="T25" fmla="*/ 1 h 96"/>
                  <a:gd name="T26" fmla="*/ 4 w 68"/>
                  <a:gd name="T27" fmla="*/ 1 h 96"/>
                  <a:gd name="T28" fmla="*/ 4 w 68"/>
                  <a:gd name="T29" fmla="*/ 2 h 96"/>
                  <a:gd name="T30" fmla="*/ 3 w 68"/>
                  <a:gd name="T31" fmla="*/ 3 h 96"/>
                  <a:gd name="T32" fmla="*/ 2 w 68"/>
                  <a:gd name="T33" fmla="*/ 4 h 96"/>
                  <a:gd name="T34" fmla="*/ 1 w 68"/>
                  <a:gd name="T35" fmla="*/ 5 h 96"/>
                  <a:gd name="T36" fmla="*/ 0 w 68"/>
                  <a:gd name="T37" fmla="*/ 7 h 96"/>
                  <a:gd name="T38" fmla="*/ 0 w 68"/>
                  <a:gd name="T39" fmla="*/ 7 h 96"/>
                  <a:gd name="T40" fmla="*/ 0 w 68"/>
                  <a:gd name="T41" fmla="*/ 9 h 96"/>
                  <a:gd name="T42" fmla="*/ 0 w 68"/>
                  <a:gd name="T43" fmla="*/ 10 h 96"/>
                  <a:gd name="T44" fmla="*/ 1 w 68"/>
                  <a:gd name="T45" fmla="*/ 12 h 96"/>
                  <a:gd name="T46" fmla="*/ 1 w 68"/>
                  <a:gd name="T47" fmla="*/ 13 h 96"/>
                  <a:gd name="T48" fmla="*/ 2 w 68"/>
                  <a:gd name="T49" fmla="*/ 14 h 96"/>
                  <a:gd name="T50" fmla="*/ 1 w 68"/>
                  <a:gd name="T51" fmla="*/ 16 h 96"/>
                  <a:gd name="T52" fmla="*/ 2 w 68"/>
                  <a:gd name="T53" fmla="*/ 17 h 96"/>
                  <a:gd name="T54" fmla="*/ 3 w 68"/>
                  <a:gd name="T55" fmla="*/ 18 h 96"/>
                  <a:gd name="T56" fmla="*/ 4 w 68"/>
                  <a:gd name="T57" fmla="*/ 18 h 96"/>
                  <a:gd name="T58" fmla="*/ 5 w 68"/>
                  <a:gd name="T59" fmla="*/ 19 h 96"/>
                  <a:gd name="T60" fmla="*/ 7 w 68"/>
                  <a:gd name="T61" fmla="*/ 19 h 96"/>
                  <a:gd name="T62" fmla="*/ 8 w 68"/>
                  <a:gd name="T63" fmla="*/ 18 h 96"/>
                  <a:gd name="T64" fmla="*/ 9 w 68"/>
                  <a:gd name="T65" fmla="*/ 18 h 96"/>
                  <a:gd name="T66" fmla="*/ 10 w 68"/>
                  <a:gd name="T67" fmla="*/ 17 h 96"/>
                  <a:gd name="T68" fmla="*/ 11 w 68"/>
                  <a:gd name="T69" fmla="*/ 17 h 96"/>
                  <a:gd name="T70" fmla="*/ 11 w 68"/>
                  <a:gd name="T71" fmla="*/ 16 h 96"/>
                  <a:gd name="T72" fmla="*/ 12 w 68"/>
                  <a:gd name="T73" fmla="*/ 14 h 96"/>
                  <a:gd name="T74" fmla="*/ 14 w 68"/>
                  <a:gd name="T75" fmla="*/ 13 h 96"/>
                  <a:gd name="T76" fmla="*/ 14 w 68"/>
                  <a:gd name="T77" fmla="*/ 12 h 96"/>
                  <a:gd name="T78" fmla="*/ 14 w 68"/>
                  <a:gd name="T79" fmla="*/ 10 h 96"/>
                  <a:gd name="T80" fmla="*/ 14 w 68"/>
                  <a:gd name="T81" fmla="*/ 10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96"/>
                  <a:gd name="T125" fmla="*/ 68 w 68"/>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96">
                    <a:moveTo>
                      <a:pt x="67" y="49"/>
                    </a:moveTo>
                    <a:lnTo>
                      <a:pt x="68" y="38"/>
                    </a:lnTo>
                    <a:lnTo>
                      <a:pt x="68" y="33"/>
                    </a:lnTo>
                    <a:lnTo>
                      <a:pt x="65" y="28"/>
                    </a:lnTo>
                    <a:lnTo>
                      <a:pt x="60" y="18"/>
                    </a:lnTo>
                    <a:lnTo>
                      <a:pt x="61" y="12"/>
                    </a:lnTo>
                    <a:lnTo>
                      <a:pt x="56" y="12"/>
                    </a:lnTo>
                    <a:lnTo>
                      <a:pt x="52" y="7"/>
                    </a:lnTo>
                    <a:lnTo>
                      <a:pt x="48" y="1"/>
                    </a:lnTo>
                    <a:lnTo>
                      <a:pt x="43" y="1"/>
                    </a:lnTo>
                    <a:lnTo>
                      <a:pt x="39" y="0"/>
                    </a:lnTo>
                    <a:lnTo>
                      <a:pt x="29" y="0"/>
                    </a:lnTo>
                    <a:lnTo>
                      <a:pt x="24" y="4"/>
                    </a:lnTo>
                    <a:lnTo>
                      <a:pt x="18" y="4"/>
                    </a:lnTo>
                    <a:lnTo>
                      <a:pt x="18" y="9"/>
                    </a:lnTo>
                    <a:lnTo>
                      <a:pt x="13" y="14"/>
                    </a:lnTo>
                    <a:lnTo>
                      <a:pt x="8" y="18"/>
                    </a:lnTo>
                    <a:lnTo>
                      <a:pt x="7" y="24"/>
                    </a:lnTo>
                    <a:lnTo>
                      <a:pt x="1" y="33"/>
                    </a:lnTo>
                    <a:lnTo>
                      <a:pt x="1" y="37"/>
                    </a:lnTo>
                    <a:lnTo>
                      <a:pt x="0" y="47"/>
                    </a:lnTo>
                    <a:lnTo>
                      <a:pt x="0" y="53"/>
                    </a:lnTo>
                    <a:lnTo>
                      <a:pt x="4" y="63"/>
                    </a:lnTo>
                    <a:lnTo>
                      <a:pt x="4" y="68"/>
                    </a:lnTo>
                    <a:lnTo>
                      <a:pt x="8" y="73"/>
                    </a:lnTo>
                    <a:lnTo>
                      <a:pt x="7" y="79"/>
                    </a:lnTo>
                    <a:lnTo>
                      <a:pt x="12" y="84"/>
                    </a:lnTo>
                    <a:lnTo>
                      <a:pt x="16" y="89"/>
                    </a:lnTo>
                    <a:lnTo>
                      <a:pt x="21" y="89"/>
                    </a:lnTo>
                    <a:lnTo>
                      <a:pt x="25" y="95"/>
                    </a:lnTo>
                    <a:lnTo>
                      <a:pt x="34" y="96"/>
                    </a:lnTo>
                    <a:lnTo>
                      <a:pt x="40" y="91"/>
                    </a:lnTo>
                    <a:lnTo>
                      <a:pt x="44" y="91"/>
                    </a:lnTo>
                    <a:lnTo>
                      <a:pt x="49" y="87"/>
                    </a:lnTo>
                    <a:lnTo>
                      <a:pt x="55" y="87"/>
                    </a:lnTo>
                    <a:lnTo>
                      <a:pt x="55" y="82"/>
                    </a:lnTo>
                    <a:lnTo>
                      <a:pt x="60" y="73"/>
                    </a:lnTo>
                    <a:lnTo>
                      <a:pt x="66" y="68"/>
                    </a:lnTo>
                    <a:lnTo>
                      <a:pt x="66" y="63"/>
                    </a:lnTo>
                    <a:lnTo>
                      <a:pt x="67" y="53"/>
                    </a:lnTo>
                    <a:lnTo>
                      <a:pt x="67" y="49"/>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339" name="Freeform 597">
                <a:extLst>
                  <a:ext uri="{FF2B5EF4-FFF2-40B4-BE49-F238E27FC236}">
                    <a16:creationId xmlns:a16="http://schemas.microsoft.com/office/drawing/2014/main" id="{FA7653B1-A1F1-40DE-AA3E-D0C372F2EF1B}"/>
                  </a:ext>
                </a:extLst>
              </p:cNvPr>
              <p:cNvSpPr>
                <a:spLocks/>
              </p:cNvSpPr>
              <p:nvPr/>
            </p:nvSpPr>
            <p:spPr bwMode="auto">
              <a:xfrm>
                <a:off x="4827" y="1186"/>
                <a:ext cx="14" cy="19"/>
              </a:xfrm>
              <a:custGeom>
                <a:avLst/>
                <a:gdLst>
                  <a:gd name="T0" fmla="*/ 14 w 68"/>
                  <a:gd name="T1" fmla="*/ 10 h 96"/>
                  <a:gd name="T2" fmla="*/ 14 w 68"/>
                  <a:gd name="T3" fmla="*/ 8 h 96"/>
                  <a:gd name="T4" fmla="*/ 14 w 68"/>
                  <a:gd name="T5" fmla="*/ 7 h 96"/>
                  <a:gd name="T6" fmla="*/ 13 w 68"/>
                  <a:gd name="T7" fmla="*/ 6 h 96"/>
                  <a:gd name="T8" fmla="*/ 12 w 68"/>
                  <a:gd name="T9" fmla="*/ 4 h 96"/>
                  <a:gd name="T10" fmla="*/ 13 w 68"/>
                  <a:gd name="T11" fmla="*/ 2 h 96"/>
                  <a:gd name="T12" fmla="*/ 12 w 68"/>
                  <a:gd name="T13" fmla="*/ 2 h 96"/>
                  <a:gd name="T14" fmla="*/ 11 w 68"/>
                  <a:gd name="T15" fmla="*/ 1 h 96"/>
                  <a:gd name="T16" fmla="*/ 10 w 68"/>
                  <a:gd name="T17" fmla="*/ 0 h 96"/>
                  <a:gd name="T18" fmla="*/ 9 w 68"/>
                  <a:gd name="T19" fmla="*/ 0 h 96"/>
                  <a:gd name="T20" fmla="*/ 8 w 68"/>
                  <a:gd name="T21" fmla="*/ 0 h 96"/>
                  <a:gd name="T22" fmla="*/ 6 w 68"/>
                  <a:gd name="T23" fmla="*/ 0 h 96"/>
                  <a:gd name="T24" fmla="*/ 5 w 68"/>
                  <a:gd name="T25" fmla="*/ 1 h 96"/>
                  <a:gd name="T26" fmla="*/ 4 w 68"/>
                  <a:gd name="T27" fmla="*/ 1 h 96"/>
                  <a:gd name="T28" fmla="*/ 4 w 68"/>
                  <a:gd name="T29" fmla="*/ 2 h 96"/>
                  <a:gd name="T30" fmla="*/ 3 w 68"/>
                  <a:gd name="T31" fmla="*/ 3 h 96"/>
                  <a:gd name="T32" fmla="*/ 2 w 68"/>
                  <a:gd name="T33" fmla="*/ 4 h 96"/>
                  <a:gd name="T34" fmla="*/ 1 w 68"/>
                  <a:gd name="T35" fmla="*/ 5 h 96"/>
                  <a:gd name="T36" fmla="*/ 0 w 68"/>
                  <a:gd name="T37" fmla="*/ 7 h 96"/>
                  <a:gd name="T38" fmla="*/ 0 w 68"/>
                  <a:gd name="T39" fmla="*/ 7 h 96"/>
                  <a:gd name="T40" fmla="*/ 0 w 68"/>
                  <a:gd name="T41" fmla="*/ 9 h 96"/>
                  <a:gd name="T42" fmla="*/ 0 w 68"/>
                  <a:gd name="T43" fmla="*/ 10 h 96"/>
                  <a:gd name="T44" fmla="*/ 1 w 68"/>
                  <a:gd name="T45" fmla="*/ 12 h 96"/>
                  <a:gd name="T46" fmla="*/ 1 w 68"/>
                  <a:gd name="T47" fmla="*/ 13 h 96"/>
                  <a:gd name="T48" fmla="*/ 2 w 68"/>
                  <a:gd name="T49" fmla="*/ 14 h 96"/>
                  <a:gd name="T50" fmla="*/ 1 w 68"/>
                  <a:gd name="T51" fmla="*/ 16 h 96"/>
                  <a:gd name="T52" fmla="*/ 2 w 68"/>
                  <a:gd name="T53" fmla="*/ 17 h 96"/>
                  <a:gd name="T54" fmla="*/ 3 w 68"/>
                  <a:gd name="T55" fmla="*/ 18 h 96"/>
                  <a:gd name="T56" fmla="*/ 4 w 68"/>
                  <a:gd name="T57" fmla="*/ 18 h 96"/>
                  <a:gd name="T58" fmla="*/ 5 w 68"/>
                  <a:gd name="T59" fmla="*/ 19 h 96"/>
                  <a:gd name="T60" fmla="*/ 7 w 68"/>
                  <a:gd name="T61" fmla="*/ 19 h 96"/>
                  <a:gd name="T62" fmla="*/ 8 w 68"/>
                  <a:gd name="T63" fmla="*/ 18 h 96"/>
                  <a:gd name="T64" fmla="*/ 9 w 68"/>
                  <a:gd name="T65" fmla="*/ 18 h 96"/>
                  <a:gd name="T66" fmla="*/ 10 w 68"/>
                  <a:gd name="T67" fmla="*/ 17 h 96"/>
                  <a:gd name="T68" fmla="*/ 11 w 68"/>
                  <a:gd name="T69" fmla="*/ 17 h 96"/>
                  <a:gd name="T70" fmla="*/ 11 w 68"/>
                  <a:gd name="T71" fmla="*/ 16 h 96"/>
                  <a:gd name="T72" fmla="*/ 12 w 68"/>
                  <a:gd name="T73" fmla="*/ 14 h 96"/>
                  <a:gd name="T74" fmla="*/ 14 w 68"/>
                  <a:gd name="T75" fmla="*/ 13 h 96"/>
                  <a:gd name="T76" fmla="*/ 14 w 68"/>
                  <a:gd name="T77" fmla="*/ 12 h 96"/>
                  <a:gd name="T78" fmla="*/ 14 w 68"/>
                  <a:gd name="T79" fmla="*/ 10 h 96"/>
                  <a:gd name="T80" fmla="*/ 14 w 68"/>
                  <a:gd name="T81" fmla="*/ 10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96"/>
                  <a:gd name="T125" fmla="*/ 68 w 68"/>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96">
                    <a:moveTo>
                      <a:pt x="67" y="49"/>
                    </a:moveTo>
                    <a:lnTo>
                      <a:pt x="68" y="38"/>
                    </a:lnTo>
                    <a:lnTo>
                      <a:pt x="68" y="33"/>
                    </a:lnTo>
                    <a:lnTo>
                      <a:pt x="65" y="28"/>
                    </a:lnTo>
                    <a:lnTo>
                      <a:pt x="60" y="18"/>
                    </a:lnTo>
                    <a:lnTo>
                      <a:pt x="61" y="12"/>
                    </a:lnTo>
                    <a:lnTo>
                      <a:pt x="56" y="12"/>
                    </a:lnTo>
                    <a:lnTo>
                      <a:pt x="52" y="7"/>
                    </a:lnTo>
                    <a:lnTo>
                      <a:pt x="48" y="1"/>
                    </a:lnTo>
                    <a:lnTo>
                      <a:pt x="43" y="1"/>
                    </a:lnTo>
                    <a:lnTo>
                      <a:pt x="39" y="0"/>
                    </a:lnTo>
                    <a:lnTo>
                      <a:pt x="29" y="0"/>
                    </a:lnTo>
                    <a:lnTo>
                      <a:pt x="24" y="4"/>
                    </a:lnTo>
                    <a:lnTo>
                      <a:pt x="18" y="4"/>
                    </a:lnTo>
                    <a:lnTo>
                      <a:pt x="18" y="9"/>
                    </a:lnTo>
                    <a:lnTo>
                      <a:pt x="13" y="14"/>
                    </a:lnTo>
                    <a:lnTo>
                      <a:pt x="8" y="18"/>
                    </a:lnTo>
                    <a:lnTo>
                      <a:pt x="7" y="24"/>
                    </a:lnTo>
                    <a:lnTo>
                      <a:pt x="1" y="33"/>
                    </a:lnTo>
                    <a:lnTo>
                      <a:pt x="1" y="37"/>
                    </a:lnTo>
                    <a:lnTo>
                      <a:pt x="0" y="47"/>
                    </a:lnTo>
                    <a:lnTo>
                      <a:pt x="0" y="53"/>
                    </a:lnTo>
                    <a:lnTo>
                      <a:pt x="4" y="63"/>
                    </a:lnTo>
                    <a:lnTo>
                      <a:pt x="4" y="68"/>
                    </a:lnTo>
                    <a:lnTo>
                      <a:pt x="8" y="73"/>
                    </a:lnTo>
                    <a:lnTo>
                      <a:pt x="7" y="79"/>
                    </a:lnTo>
                    <a:lnTo>
                      <a:pt x="12" y="84"/>
                    </a:lnTo>
                    <a:lnTo>
                      <a:pt x="16" y="89"/>
                    </a:lnTo>
                    <a:lnTo>
                      <a:pt x="21" y="89"/>
                    </a:lnTo>
                    <a:lnTo>
                      <a:pt x="25" y="95"/>
                    </a:lnTo>
                    <a:lnTo>
                      <a:pt x="34" y="96"/>
                    </a:lnTo>
                    <a:lnTo>
                      <a:pt x="40" y="91"/>
                    </a:lnTo>
                    <a:lnTo>
                      <a:pt x="44" y="91"/>
                    </a:lnTo>
                    <a:lnTo>
                      <a:pt x="49" y="87"/>
                    </a:lnTo>
                    <a:lnTo>
                      <a:pt x="55" y="87"/>
                    </a:lnTo>
                    <a:lnTo>
                      <a:pt x="55" y="82"/>
                    </a:lnTo>
                    <a:lnTo>
                      <a:pt x="60" y="73"/>
                    </a:lnTo>
                    <a:lnTo>
                      <a:pt x="66" y="68"/>
                    </a:lnTo>
                    <a:lnTo>
                      <a:pt x="66" y="63"/>
                    </a:lnTo>
                    <a:lnTo>
                      <a:pt x="67" y="53"/>
                    </a:lnTo>
                    <a:lnTo>
                      <a:pt x="67" y="49"/>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340" name="Freeform 598">
                <a:extLst>
                  <a:ext uri="{FF2B5EF4-FFF2-40B4-BE49-F238E27FC236}">
                    <a16:creationId xmlns:a16="http://schemas.microsoft.com/office/drawing/2014/main" id="{B8A3489F-A236-4824-B5BE-D5438CE59A6D}"/>
                  </a:ext>
                </a:extLst>
              </p:cNvPr>
              <p:cNvSpPr>
                <a:spLocks/>
              </p:cNvSpPr>
              <p:nvPr/>
            </p:nvSpPr>
            <p:spPr bwMode="auto">
              <a:xfrm>
                <a:off x="4841" y="1153"/>
                <a:ext cx="5" cy="5"/>
              </a:xfrm>
              <a:custGeom>
                <a:avLst/>
                <a:gdLst>
                  <a:gd name="T0" fmla="*/ 4 w 25"/>
                  <a:gd name="T1" fmla="*/ 3 h 26"/>
                  <a:gd name="T2" fmla="*/ 5 w 25"/>
                  <a:gd name="T3" fmla="*/ 3 h 26"/>
                  <a:gd name="T4" fmla="*/ 5 w 25"/>
                  <a:gd name="T5" fmla="*/ 2 h 26"/>
                  <a:gd name="T6" fmla="*/ 5 w 25"/>
                  <a:gd name="T7" fmla="*/ 1 h 26"/>
                  <a:gd name="T8" fmla="*/ 4 w 25"/>
                  <a:gd name="T9" fmla="*/ 1 h 26"/>
                  <a:gd name="T10" fmla="*/ 4 w 25"/>
                  <a:gd name="T11" fmla="*/ 0 h 26"/>
                  <a:gd name="T12" fmla="*/ 3 w 25"/>
                  <a:gd name="T13" fmla="*/ 0 h 26"/>
                  <a:gd name="T14" fmla="*/ 2 w 25"/>
                  <a:gd name="T15" fmla="*/ 0 h 26"/>
                  <a:gd name="T16" fmla="*/ 1 w 25"/>
                  <a:gd name="T17" fmla="*/ 0 h 26"/>
                  <a:gd name="T18" fmla="*/ 1 w 25"/>
                  <a:gd name="T19" fmla="*/ 1 h 26"/>
                  <a:gd name="T20" fmla="*/ 0 w 25"/>
                  <a:gd name="T21" fmla="*/ 2 h 26"/>
                  <a:gd name="T22" fmla="*/ 0 w 25"/>
                  <a:gd name="T23" fmla="*/ 3 h 26"/>
                  <a:gd name="T24" fmla="*/ 0 w 25"/>
                  <a:gd name="T25" fmla="*/ 4 h 26"/>
                  <a:gd name="T26" fmla="*/ 1 w 25"/>
                  <a:gd name="T27" fmla="*/ 4 h 26"/>
                  <a:gd name="T28" fmla="*/ 1 w 25"/>
                  <a:gd name="T29" fmla="*/ 5 h 26"/>
                  <a:gd name="T30" fmla="*/ 2 w 25"/>
                  <a:gd name="T31" fmla="*/ 5 h 26"/>
                  <a:gd name="T32" fmla="*/ 3 w 25"/>
                  <a:gd name="T33" fmla="*/ 5 h 26"/>
                  <a:gd name="T34" fmla="*/ 4 w 25"/>
                  <a:gd name="T35" fmla="*/ 4 h 26"/>
                  <a:gd name="T36" fmla="*/ 4 w 25"/>
                  <a:gd name="T37" fmla="*/ 3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20" y="16"/>
                    </a:moveTo>
                    <a:lnTo>
                      <a:pt x="25" y="16"/>
                    </a:lnTo>
                    <a:lnTo>
                      <a:pt x="25" y="11"/>
                    </a:lnTo>
                    <a:lnTo>
                      <a:pt x="25" y="6"/>
                    </a:lnTo>
                    <a:lnTo>
                      <a:pt x="21" y="5"/>
                    </a:lnTo>
                    <a:lnTo>
                      <a:pt x="22" y="1"/>
                    </a:lnTo>
                    <a:lnTo>
                      <a:pt x="16" y="0"/>
                    </a:lnTo>
                    <a:lnTo>
                      <a:pt x="12" y="0"/>
                    </a:lnTo>
                    <a:lnTo>
                      <a:pt x="7" y="0"/>
                    </a:lnTo>
                    <a:lnTo>
                      <a:pt x="7" y="4"/>
                    </a:lnTo>
                    <a:lnTo>
                      <a:pt x="2" y="9"/>
                    </a:lnTo>
                    <a:lnTo>
                      <a:pt x="2" y="14"/>
                    </a:lnTo>
                    <a:lnTo>
                      <a:pt x="0" y="19"/>
                    </a:lnTo>
                    <a:lnTo>
                      <a:pt x="6" y="19"/>
                    </a:lnTo>
                    <a:lnTo>
                      <a:pt x="5" y="25"/>
                    </a:lnTo>
                    <a:lnTo>
                      <a:pt x="9" y="25"/>
                    </a:lnTo>
                    <a:lnTo>
                      <a:pt x="14" y="26"/>
                    </a:lnTo>
                    <a:lnTo>
                      <a:pt x="20" y="20"/>
                    </a:lnTo>
                    <a:lnTo>
                      <a:pt x="20"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341" name="Freeform 599">
                <a:extLst>
                  <a:ext uri="{FF2B5EF4-FFF2-40B4-BE49-F238E27FC236}">
                    <a16:creationId xmlns:a16="http://schemas.microsoft.com/office/drawing/2014/main" id="{7168BD1B-8315-4133-A423-D327417EF466}"/>
                  </a:ext>
                </a:extLst>
              </p:cNvPr>
              <p:cNvSpPr>
                <a:spLocks/>
              </p:cNvSpPr>
              <p:nvPr/>
            </p:nvSpPr>
            <p:spPr bwMode="auto">
              <a:xfrm>
                <a:off x="4841" y="1153"/>
                <a:ext cx="5" cy="5"/>
              </a:xfrm>
              <a:custGeom>
                <a:avLst/>
                <a:gdLst>
                  <a:gd name="T0" fmla="*/ 4 w 25"/>
                  <a:gd name="T1" fmla="*/ 3 h 26"/>
                  <a:gd name="T2" fmla="*/ 5 w 25"/>
                  <a:gd name="T3" fmla="*/ 3 h 26"/>
                  <a:gd name="T4" fmla="*/ 5 w 25"/>
                  <a:gd name="T5" fmla="*/ 2 h 26"/>
                  <a:gd name="T6" fmla="*/ 5 w 25"/>
                  <a:gd name="T7" fmla="*/ 1 h 26"/>
                  <a:gd name="T8" fmla="*/ 4 w 25"/>
                  <a:gd name="T9" fmla="*/ 1 h 26"/>
                  <a:gd name="T10" fmla="*/ 4 w 25"/>
                  <a:gd name="T11" fmla="*/ 0 h 26"/>
                  <a:gd name="T12" fmla="*/ 3 w 25"/>
                  <a:gd name="T13" fmla="*/ 0 h 26"/>
                  <a:gd name="T14" fmla="*/ 2 w 25"/>
                  <a:gd name="T15" fmla="*/ 0 h 26"/>
                  <a:gd name="T16" fmla="*/ 1 w 25"/>
                  <a:gd name="T17" fmla="*/ 0 h 26"/>
                  <a:gd name="T18" fmla="*/ 1 w 25"/>
                  <a:gd name="T19" fmla="*/ 1 h 26"/>
                  <a:gd name="T20" fmla="*/ 0 w 25"/>
                  <a:gd name="T21" fmla="*/ 2 h 26"/>
                  <a:gd name="T22" fmla="*/ 0 w 25"/>
                  <a:gd name="T23" fmla="*/ 3 h 26"/>
                  <a:gd name="T24" fmla="*/ 0 w 25"/>
                  <a:gd name="T25" fmla="*/ 4 h 26"/>
                  <a:gd name="T26" fmla="*/ 1 w 25"/>
                  <a:gd name="T27" fmla="*/ 4 h 26"/>
                  <a:gd name="T28" fmla="*/ 1 w 25"/>
                  <a:gd name="T29" fmla="*/ 5 h 26"/>
                  <a:gd name="T30" fmla="*/ 2 w 25"/>
                  <a:gd name="T31" fmla="*/ 5 h 26"/>
                  <a:gd name="T32" fmla="*/ 3 w 25"/>
                  <a:gd name="T33" fmla="*/ 5 h 26"/>
                  <a:gd name="T34" fmla="*/ 4 w 25"/>
                  <a:gd name="T35" fmla="*/ 4 h 26"/>
                  <a:gd name="T36" fmla="*/ 4 w 25"/>
                  <a:gd name="T37" fmla="*/ 3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20" y="16"/>
                    </a:moveTo>
                    <a:lnTo>
                      <a:pt x="25" y="16"/>
                    </a:lnTo>
                    <a:lnTo>
                      <a:pt x="25" y="11"/>
                    </a:lnTo>
                    <a:lnTo>
                      <a:pt x="25" y="6"/>
                    </a:lnTo>
                    <a:lnTo>
                      <a:pt x="21" y="5"/>
                    </a:lnTo>
                    <a:lnTo>
                      <a:pt x="22" y="1"/>
                    </a:lnTo>
                    <a:lnTo>
                      <a:pt x="16" y="0"/>
                    </a:lnTo>
                    <a:lnTo>
                      <a:pt x="12" y="0"/>
                    </a:lnTo>
                    <a:lnTo>
                      <a:pt x="7" y="0"/>
                    </a:lnTo>
                    <a:lnTo>
                      <a:pt x="7" y="4"/>
                    </a:lnTo>
                    <a:lnTo>
                      <a:pt x="2" y="9"/>
                    </a:lnTo>
                    <a:lnTo>
                      <a:pt x="2" y="14"/>
                    </a:lnTo>
                    <a:lnTo>
                      <a:pt x="0" y="19"/>
                    </a:lnTo>
                    <a:lnTo>
                      <a:pt x="6" y="19"/>
                    </a:lnTo>
                    <a:lnTo>
                      <a:pt x="5" y="25"/>
                    </a:lnTo>
                    <a:lnTo>
                      <a:pt x="9" y="25"/>
                    </a:lnTo>
                    <a:lnTo>
                      <a:pt x="14" y="26"/>
                    </a:lnTo>
                    <a:lnTo>
                      <a:pt x="20" y="20"/>
                    </a:lnTo>
                    <a:lnTo>
                      <a:pt x="20"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342" name="Freeform 600">
                <a:extLst>
                  <a:ext uri="{FF2B5EF4-FFF2-40B4-BE49-F238E27FC236}">
                    <a16:creationId xmlns:a16="http://schemas.microsoft.com/office/drawing/2014/main" id="{4CFF1CA5-BA55-460C-8C6E-B4891872FF06}"/>
                  </a:ext>
                </a:extLst>
              </p:cNvPr>
              <p:cNvSpPr>
                <a:spLocks/>
              </p:cNvSpPr>
              <p:nvPr/>
            </p:nvSpPr>
            <p:spPr bwMode="auto">
              <a:xfrm>
                <a:off x="4858" y="1198"/>
                <a:ext cx="5" cy="6"/>
              </a:xfrm>
              <a:custGeom>
                <a:avLst/>
                <a:gdLst>
                  <a:gd name="T0" fmla="*/ 4 w 26"/>
                  <a:gd name="T1" fmla="*/ 4 h 26"/>
                  <a:gd name="T2" fmla="*/ 5 w 26"/>
                  <a:gd name="T3" fmla="*/ 3 h 26"/>
                  <a:gd name="T4" fmla="*/ 5 w 26"/>
                  <a:gd name="T5" fmla="*/ 2 h 26"/>
                  <a:gd name="T6" fmla="*/ 4 w 26"/>
                  <a:gd name="T7" fmla="*/ 2 h 26"/>
                  <a:gd name="T8" fmla="*/ 4 w 26"/>
                  <a:gd name="T9" fmla="*/ 0 h 26"/>
                  <a:gd name="T10" fmla="*/ 3 w 26"/>
                  <a:gd name="T11" fmla="*/ 0 h 26"/>
                  <a:gd name="T12" fmla="*/ 2 w 26"/>
                  <a:gd name="T13" fmla="*/ 0 h 26"/>
                  <a:gd name="T14" fmla="*/ 1 w 26"/>
                  <a:gd name="T15" fmla="*/ 0 h 26"/>
                  <a:gd name="T16" fmla="*/ 1 w 26"/>
                  <a:gd name="T17" fmla="*/ 1 h 26"/>
                  <a:gd name="T18" fmla="*/ 0 w 26"/>
                  <a:gd name="T19" fmla="*/ 1 h 26"/>
                  <a:gd name="T20" fmla="*/ 0 w 26"/>
                  <a:gd name="T21" fmla="*/ 2 h 26"/>
                  <a:gd name="T22" fmla="*/ 0 w 26"/>
                  <a:gd name="T23" fmla="*/ 3 h 26"/>
                  <a:gd name="T24" fmla="*/ 0 w 26"/>
                  <a:gd name="T25" fmla="*/ 5 h 26"/>
                  <a:gd name="T26" fmla="*/ 1 w 26"/>
                  <a:gd name="T27" fmla="*/ 5 h 26"/>
                  <a:gd name="T28" fmla="*/ 1 w 26"/>
                  <a:gd name="T29" fmla="*/ 6 h 26"/>
                  <a:gd name="T30" fmla="*/ 2 w 26"/>
                  <a:gd name="T31" fmla="*/ 6 h 26"/>
                  <a:gd name="T32" fmla="*/ 3 w 26"/>
                  <a:gd name="T33" fmla="*/ 6 h 26"/>
                  <a:gd name="T34" fmla="*/ 3 w 26"/>
                  <a:gd name="T35" fmla="*/ 5 h 26"/>
                  <a:gd name="T36" fmla="*/ 4 w 26"/>
                  <a:gd name="T37" fmla="*/ 5 h 26"/>
                  <a:gd name="T38" fmla="*/ 4 w 26"/>
                  <a:gd name="T39" fmla="*/ 4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6"/>
                  <a:gd name="T61" fmla="*/ 0 h 26"/>
                  <a:gd name="T62" fmla="*/ 26 w 26"/>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6" h="26">
                    <a:moveTo>
                      <a:pt x="20" y="16"/>
                    </a:moveTo>
                    <a:lnTo>
                      <a:pt x="25" y="11"/>
                    </a:lnTo>
                    <a:lnTo>
                      <a:pt x="26" y="7"/>
                    </a:lnTo>
                    <a:lnTo>
                      <a:pt x="20" y="7"/>
                    </a:lnTo>
                    <a:lnTo>
                      <a:pt x="21" y="1"/>
                    </a:lnTo>
                    <a:lnTo>
                      <a:pt x="17" y="1"/>
                    </a:lnTo>
                    <a:lnTo>
                      <a:pt x="11" y="0"/>
                    </a:lnTo>
                    <a:lnTo>
                      <a:pt x="7" y="0"/>
                    </a:lnTo>
                    <a:lnTo>
                      <a:pt x="7" y="6"/>
                    </a:lnTo>
                    <a:lnTo>
                      <a:pt x="2" y="4"/>
                    </a:lnTo>
                    <a:lnTo>
                      <a:pt x="1" y="10"/>
                    </a:lnTo>
                    <a:lnTo>
                      <a:pt x="1" y="15"/>
                    </a:lnTo>
                    <a:lnTo>
                      <a:pt x="0" y="20"/>
                    </a:lnTo>
                    <a:lnTo>
                      <a:pt x="6" y="20"/>
                    </a:lnTo>
                    <a:lnTo>
                      <a:pt x="5" y="25"/>
                    </a:lnTo>
                    <a:lnTo>
                      <a:pt x="9" y="26"/>
                    </a:lnTo>
                    <a:lnTo>
                      <a:pt x="15" y="26"/>
                    </a:lnTo>
                    <a:lnTo>
                      <a:pt x="15" y="21"/>
                    </a:lnTo>
                    <a:lnTo>
                      <a:pt x="19" y="21"/>
                    </a:lnTo>
                    <a:lnTo>
                      <a:pt x="20"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343" name="Freeform 601">
                <a:extLst>
                  <a:ext uri="{FF2B5EF4-FFF2-40B4-BE49-F238E27FC236}">
                    <a16:creationId xmlns:a16="http://schemas.microsoft.com/office/drawing/2014/main" id="{1730D233-D654-430A-8A0C-951B3CDA5368}"/>
                  </a:ext>
                </a:extLst>
              </p:cNvPr>
              <p:cNvSpPr>
                <a:spLocks/>
              </p:cNvSpPr>
              <p:nvPr/>
            </p:nvSpPr>
            <p:spPr bwMode="auto">
              <a:xfrm>
                <a:off x="4858" y="1198"/>
                <a:ext cx="5" cy="6"/>
              </a:xfrm>
              <a:custGeom>
                <a:avLst/>
                <a:gdLst>
                  <a:gd name="T0" fmla="*/ 4 w 26"/>
                  <a:gd name="T1" fmla="*/ 4 h 26"/>
                  <a:gd name="T2" fmla="*/ 5 w 26"/>
                  <a:gd name="T3" fmla="*/ 3 h 26"/>
                  <a:gd name="T4" fmla="*/ 5 w 26"/>
                  <a:gd name="T5" fmla="*/ 2 h 26"/>
                  <a:gd name="T6" fmla="*/ 4 w 26"/>
                  <a:gd name="T7" fmla="*/ 2 h 26"/>
                  <a:gd name="T8" fmla="*/ 4 w 26"/>
                  <a:gd name="T9" fmla="*/ 0 h 26"/>
                  <a:gd name="T10" fmla="*/ 3 w 26"/>
                  <a:gd name="T11" fmla="*/ 0 h 26"/>
                  <a:gd name="T12" fmla="*/ 2 w 26"/>
                  <a:gd name="T13" fmla="*/ 0 h 26"/>
                  <a:gd name="T14" fmla="*/ 1 w 26"/>
                  <a:gd name="T15" fmla="*/ 0 h 26"/>
                  <a:gd name="T16" fmla="*/ 1 w 26"/>
                  <a:gd name="T17" fmla="*/ 1 h 26"/>
                  <a:gd name="T18" fmla="*/ 0 w 26"/>
                  <a:gd name="T19" fmla="*/ 1 h 26"/>
                  <a:gd name="T20" fmla="*/ 0 w 26"/>
                  <a:gd name="T21" fmla="*/ 2 h 26"/>
                  <a:gd name="T22" fmla="*/ 0 w 26"/>
                  <a:gd name="T23" fmla="*/ 3 h 26"/>
                  <a:gd name="T24" fmla="*/ 0 w 26"/>
                  <a:gd name="T25" fmla="*/ 5 h 26"/>
                  <a:gd name="T26" fmla="*/ 1 w 26"/>
                  <a:gd name="T27" fmla="*/ 5 h 26"/>
                  <a:gd name="T28" fmla="*/ 1 w 26"/>
                  <a:gd name="T29" fmla="*/ 6 h 26"/>
                  <a:gd name="T30" fmla="*/ 2 w 26"/>
                  <a:gd name="T31" fmla="*/ 6 h 26"/>
                  <a:gd name="T32" fmla="*/ 3 w 26"/>
                  <a:gd name="T33" fmla="*/ 6 h 26"/>
                  <a:gd name="T34" fmla="*/ 3 w 26"/>
                  <a:gd name="T35" fmla="*/ 5 h 26"/>
                  <a:gd name="T36" fmla="*/ 4 w 26"/>
                  <a:gd name="T37" fmla="*/ 5 h 26"/>
                  <a:gd name="T38" fmla="*/ 4 w 26"/>
                  <a:gd name="T39" fmla="*/ 4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6"/>
                  <a:gd name="T61" fmla="*/ 0 h 26"/>
                  <a:gd name="T62" fmla="*/ 26 w 26"/>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6" h="26">
                    <a:moveTo>
                      <a:pt x="20" y="16"/>
                    </a:moveTo>
                    <a:lnTo>
                      <a:pt x="25" y="11"/>
                    </a:lnTo>
                    <a:lnTo>
                      <a:pt x="26" y="7"/>
                    </a:lnTo>
                    <a:lnTo>
                      <a:pt x="20" y="7"/>
                    </a:lnTo>
                    <a:lnTo>
                      <a:pt x="21" y="1"/>
                    </a:lnTo>
                    <a:lnTo>
                      <a:pt x="17" y="1"/>
                    </a:lnTo>
                    <a:lnTo>
                      <a:pt x="11" y="0"/>
                    </a:lnTo>
                    <a:lnTo>
                      <a:pt x="7" y="0"/>
                    </a:lnTo>
                    <a:lnTo>
                      <a:pt x="7" y="6"/>
                    </a:lnTo>
                    <a:lnTo>
                      <a:pt x="2" y="4"/>
                    </a:lnTo>
                    <a:lnTo>
                      <a:pt x="1" y="10"/>
                    </a:lnTo>
                    <a:lnTo>
                      <a:pt x="1" y="15"/>
                    </a:lnTo>
                    <a:lnTo>
                      <a:pt x="0" y="20"/>
                    </a:lnTo>
                    <a:lnTo>
                      <a:pt x="6" y="20"/>
                    </a:lnTo>
                    <a:lnTo>
                      <a:pt x="5" y="25"/>
                    </a:lnTo>
                    <a:lnTo>
                      <a:pt x="9" y="26"/>
                    </a:lnTo>
                    <a:lnTo>
                      <a:pt x="15" y="26"/>
                    </a:lnTo>
                    <a:lnTo>
                      <a:pt x="15" y="21"/>
                    </a:lnTo>
                    <a:lnTo>
                      <a:pt x="19" y="21"/>
                    </a:lnTo>
                    <a:lnTo>
                      <a:pt x="20"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344" name="Freeform 602">
                <a:extLst>
                  <a:ext uri="{FF2B5EF4-FFF2-40B4-BE49-F238E27FC236}">
                    <a16:creationId xmlns:a16="http://schemas.microsoft.com/office/drawing/2014/main" id="{E56672CB-F2ED-4240-8D96-7E1FBC5961A5}"/>
                  </a:ext>
                </a:extLst>
              </p:cNvPr>
              <p:cNvSpPr>
                <a:spLocks/>
              </p:cNvSpPr>
              <p:nvPr/>
            </p:nvSpPr>
            <p:spPr bwMode="auto">
              <a:xfrm>
                <a:off x="4855" y="1159"/>
                <a:ext cx="4" cy="6"/>
              </a:xfrm>
              <a:custGeom>
                <a:avLst/>
                <a:gdLst>
                  <a:gd name="T0" fmla="*/ 4 w 21"/>
                  <a:gd name="T1" fmla="*/ 4 h 31"/>
                  <a:gd name="T2" fmla="*/ 4 w 21"/>
                  <a:gd name="T3" fmla="*/ 3 h 31"/>
                  <a:gd name="T4" fmla="*/ 4 w 21"/>
                  <a:gd name="T5" fmla="*/ 2 h 31"/>
                  <a:gd name="T6" fmla="*/ 4 w 21"/>
                  <a:gd name="T7" fmla="*/ 1 h 31"/>
                  <a:gd name="T8" fmla="*/ 3 w 21"/>
                  <a:gd name="T9" fmla="*/ 1 h 31"/>
                  <a:gd name="T10" fmla="*/ 3 w 21"/>
                  <a:gd name="T11" fmla="*/ 0 h 31"/>
                  <a:gd name="T12" fmla="*/ 2 w 21"/>
                  <a:gd name="T13" fmla="*/ 0 h 31"/>
                  <a:gd name="T14" fmla="*/ 2 w 21"/>
                  <a:gd name="T15" fmla="*/ 1 h 31"/>
                  <a:gd name="T16" fmla="*/ 1 w 21"/>
                  <a:gd name="T17" fmla="*/ 1 h 31"/>
                  <a:gd name="T18" fmla="*/ 0 w 21"/>
                  <a:gd name="T19" fmla="*/ 2 h 31"/>
                  <a:gd name="T20" fmla="*/ 0 w 21"/>
                  <a:gd name="T21" fmla="*/ 3 h 31"/>
                  <a:gd name="T22" fmla="*/ 0 w 21"/>
                  <a:gd name="T23" fmla="*/ 4 h 31"/>
                  <a:gd name="T24" fmla="*/ 0 w 21"/>
                  <a:gd name="T25" fmla="*/ 5 h 31"/>
                  <a:gd name="T26" fmla="*/ 1 w 21"/>
                  <a:gd name="T27" fmla="*/ 5 h 31"/>
                  <a:gd name="T28" fmla="*/ 1 w 21"/>
                  <a:gd name="T29" fmla="*/ 6 h 31"/>
                  <a:gd name="T30" fmla="*/ 2 w 21"/>
                  <a:gd name="T31" fmla="*/ 6 h 31"/>
                  <a:gd name="T32" fmla="*/ 3 w 21"/>
                  <a:gd name="T33" fmla="*/ 5 h 31"/>
                  <a:gd name="T34" fmla="*/ 4 w 21"/>
                  <a:gd name="T35" fmla="*/ 4 h 3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31"/>
                  <a:gd name="T56" fmla="*/ 21 w 21"/>
                  <a:gd name="T57" fmla="*/ 31 h 3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31">
                    <a:moveTo>
                      <a:pt x="20" y="22"/>
                    </a:moveTo>
                    <a:lnTo>
                      <a:pt x="20" y="16"/>
                    </a:lnTo>
                    <a:lnTo>
                      <a:pt x="20" y="12"/>
                    </a:lnTo>
                    <a:lnTo>
                      <a:pt x="21" y="7"/>
                    </a:lnTo>
                    <a:lnTo>
                      <a:pt x="16" y="6"/>
                    </a:lnTo>
                    <a:lnTo>
                      <a:pt x="16" y="1"/>
                    </a:lnTo>
                    <a:lnTo>
                      <a:pt x="12" y="0"/>
                    </a:lnTo>
                    <a:lnTo>
                      <a:pt x="12" y="6"/>
                    </a:lnTo>
                    <a:lnTo>
                      <a:pt x="6" y="6"/>
                    </a:lnTo>
                    <a:lnTo>
                      <a:pt x="1" y="10"/>
                    </a:lnTo>
                    <a:lnTo>
                      <a:pt x="0" y="15"/>
                    </a:lnTo>
                    <a:lnTo>
                      <a:pt x="0" y="19"/>
                    </a:lnTo>
                    <a:lnTo>
                      <a:pt x="0" y="25"/>
                    </a:lnTo>
                    <a:lnTo>
                      <a:pt x="5" y="25"/>
                    </a:lnTo>
                    <a:lnTo>
                      <a:pt x="4" y="31"/>
                    </a:lnTo>
                    <a:lnTo>
                      <a:pt x="9" y="31"/>
                    </a:lnTo>
                    <a:lnTo>
                      <a:pt x="14" y="26"/>
                    </a:lnTo>
                    <a:lnTo>
                      <a:pt x="20"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345" name="Freeform 603">
                <a:extLst>
                  <a:ext uri="{FF2B5EF4-FFF2-40B4-BE49-F238E27FC236}">
                    <a16:creationId xmlns:a16="http://schemas.microsoft.com/office/drawing/2014/main" id="{75A1868E-7532-4EBA-AAE8-5AC0028B1203}"/>
                  </a:ext>
                </a:extLst>
              </p:cNvPr>
              <p:cNvSpPr>
                <a:spLocks/>
              </p:cNvSpPr>
              <p:nvPr/>
            </p:nvSpPr>
            <p:spPr bwMode="auto">
              <a:xfrm>
                <a:off x="4855" y="1159"/>
                <a:ext cx="4" cy="6"/>
              </a:xfrm>
              <a:custGeom>
                <a:avLst/>
                <a:gdLst>
                  <a:gd name="T0" fmla="*/ 4 w 21"/>
                  <a:gd name="T1" fmla="*/ 4 h 31"/>
                  <a:gd name="T2" fmla="*/ 4 w 21"/>
                  <a:gd name="T3" fmla="*/ 3 h 31"/>
                  <a:gd name="T4" fmla="*/ 4 w 21"/>
                  <a:gd name="T5" fmla="*/ 2 h 31"/>
                  <a:gd name="T6" fmla="*/ 4 w 21"/>
                  <a:gd name="T7" fmla="*/ 1 h 31"/>
                  <a:gd name="T8" fmla="*/ 3 w 21"/>
                  <a:gd name="T9" fmla="*/ 1 h 31"/>
                  <a:gd name="T10" fmla="*/ 3 w 21"/>
                  <a:gd name="T11" fmla="*/ 0 h 31"/>
                  <a:gd name="T12" fmla="*/ 2 w 21"/>
                  <a:gd name="T13" fmla="*/ 0 h 31"/>
                  <a:gd name="T14" fmla="*/ 2 w 21"/>
                  <a:gd name="T15" fmla="*/ 1 h 31"/>
                  <a:gd name="T16" fmla="*/ 1 w 21"/>
                  <a:gd name="T17" fmla="*/ 1 h 31"/>
                  <a:gd name="T18" fmla="*/ 0 w 21"/>
                  <a:gd name="T19" fmla="*/ 2 h 31"/>
                  <a:gd name="T20" fmla="*/ 0 w 21"/>
                  <a:gd name="T21" fmla="*/ 3 h 31"/>
                  <a:gd name="T22" fmla="*/ 0 w 21"/>
                  <a:gd name="T23" fmla="*/ 4 h 31"/>
                  <a:gd name="T24" fmla="*/ 0 w 21"/>
                  <a:gd name="T25" fmla="*/ 5 h 31"/>
                  <a:gd name="T26" fmla="*/ 1 w 21"/>
                  <a:gd name="T27" fmla="*/ 5 h 31"/>
                  <a:gd name="T28" fmla="*/ 1 w 21"/>
                  <a:gd name="T29" fmla="*/ 6 h 31"/>
                  <a:gd name="T30" fmla="*/ 2 w 21"/>
                  <a:gd name="T31" fmla="*/ 6 h 31"/>
                  <a:gd name="T32" fmla="*/ 3 w 21"/>
                  <a:gd name="T33" fmla="*/ 5 h 31"/>
                  <a:gd name="T34" fmla="*/ 4 w 21"/>
                  <a:gd name="T35" fmla="*/ 4 h 3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31"/>
                  <a:gd name="T56" fmla="*/ 21 w 21"/>
                  <a:gd name="T57" fmla="*/ 31 h 3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31">
                    <a:moveTo>
                      <a:pt x="20" y="22"/>
                    </a:moveTo>
                    <a:lnTo>
                      <a:pt x="20" y="16"/>
                    </a:lnTo>
                    <a:lnTo>
                      <a:pt x="20" y="12"/>
                    </a:lnTo>
                    <a:lnTo>
                      <a:pt x="21" y="7"/>
                    </a:lnTo>
                    <a:lnTo>
                      <a:pt x="16" y="6"/>
                    </a:lnTo>
                    <a:lnTo>
                      <a:pt x="16" y="1"/>
                    </a:lnTo>
                    <a:lnTo>
                      <a:pt x="12" y="0"/>
                    </a:lnTo>
                    <a:lnTo>
                      <a:pt x="12" y="6"/>
                    </a:lnTo>
                    <a:lnTo>
                      <a:pt x="6" y="6"/>
                    </a:lnTo>
                    <a:lnTo>
                      <a:pt x="1" y="10"/>
                    </a:lnTo>
                    <a:lnTo>
                      <a:pt x="0" y="15"/>
                    </a:lnTo>
                    <a:lnTo>
                      <a:pt x="0" y="19"/>
                    </a:lnTo>
                    <a:lnTo>
                      <a:pt x="0" y="25"/>
                    </a:lnTo>
                    <a:lnTo>
                      <a:pt x="5" y="25"/>
                    </a:lnTo>
                    <a:lnTo>
                      <a:pt x="4" y="31"/>
                    </a:lnTo>
                    <a:lnTo>
                      <a:pt x="9" y="31"/>
                    </a:lnTo>
                    <a:lnTo>
                      <a:pt x="14" y="26"/>
                    </a:lnTo>
                    <a:lnTo>
                      <a:pt x="20"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346" name="Freeform 604">
                <a:extLst>
                  <a:ext uri="{FF2B5EF4-FFF2-40B4-BE49-F238E27FC236}">
                    <a16:creationId xmlns:a16="http://schemas.microsoft.com/office/drawing/2014/main" id="{41151BEE-1D67-4BE6-88E6-9D19B0DDCE19}"/>
                  </a:ext>
                </a:extLst>
              </p:cNvPr>
              <p:cNvSpPr>
                <a:spLocks/>
              </p:cNvSpPr>
              <p:nvPr/>
            </p:nvSpPr>
            <p:spPr bwMode="auto">
              <a:xfrm>
                <a:off x="4853" y="1214"/>
                <a:ext cx="5" cy="5"/>
              </a:xfrm>
              <a:custGeom>
                <a:avLst/>
                <a:gdLst>
                  <a:gd name="T0" fmla="*/ 4 w 25"/>
                  <a:gd name="T1" fmla="*/ 3 h 25"/>
                  <a:gd name="T2" fmla="*/ 5 w 25"/>
                  <a:gd name="T3" fmla="*/ 3 h 25"/>
                  <a:gd name="T4" fmla="*/ 5 w 25"/>
                  <a:gd name="T5" fmla="*/ 2 h 25"/>
                  <a:gd name="T6" fmla="*/ 5 w 25"/>
                  <a:gd name="T7" fmla="*/ 1 h 25"/>
                  <a:gd name="T8" fmla="*/ 4 w 25"/>
                  <a:gd name="T9" fmla="*/ 1 h 25"/>
                  <a:gd name="T10" fmla="*/ 4 w 25"/>
                  <a:gd name="T11" fmla="*/ 0 h 25"/>
                  <a:gd name="T12" fmla="*/ 3 w 25"/>
                  <a:gd name="T13" fmla="*/ 0 h 25"/>
                  <a:gd name="T14" fmla="*/ 2 w 25"/>
                  <a:gd name="T15" fmla="*/ 0 h 25"/>
                  <a:gd name="T16" fmla="*/ 1 w 25"/>
                  <a:gd name="T17" fmla="*/ 0 h 25"/>
                  <a:gd name="T18" fmla="*/ 1 w 25"/>
                  <a:gd name="T19" fmla="*/ 1 h 25"/>
                  <a:gd name="T20" fmla="*/ 1 w 25"/>
                  <a:gd name="T21" fmla="*/ 2 h 25"/>
                  <a:gd name="T22" fmla="*/ 0 w 25"/>
                  <a:gd name="T23" fmla="*/ 2 h 25"/>
                  <a:gd name="T24" fmla="*/ 0 w 25"/>
                  <a:gd name="T25" fmla="*/ 3 h 25"/>
                  <a:gd name="T26" fmla="*/ 0 w 25"/>
                  <a:gd name="T27" fmla="*/ 4 h 25"/>
                  <a:gd name="T28" fmla="*/ 1 w 25"/>
                  <a:gd name="T29" fmla="*/ 4 h 25"/>
                  <a:gd name="T30" fmla="*/ 1 w 25"/>
                  <a:gd name="T31" fmla="*/ 5 h 25"/>
                  <a:gd name="T32" fmla="*/ 2 w 25"/>
                  <a:gd name="T33" fmla="*/ 5 h 25"/>
                  <a:gd name="T34" fmla="*/ 3 w 25"/>
                  <a:gd name="T35" fmla="*/ 5 h 25"/>
                  <a:gd name="T36" fmla="*/ 4 w 25"/>
                  <a:gd name="T37" fmla="*/ 4 h 25"/>
                  <a:gd name="T38" fmla="*/ 4 w 25"/>
                  <a:gd name="T39" fmla="*/ 3 h 2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25"/>
                  <a:gd name="T62" fmla="*/ 25 w 25"/>
                  <a:gd name="T63" fmla="*/ 25 h 2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25">
                    <a:moveTo>
                      <a:pt x="19" y="16"/>
                    </a:moveTo>
                    <a:lnTo>
                      <a:pt x="25" y="16"/>
                    </a:lnTo>
                    <a:lnTo>
                      <a:pt x="25" y="11"/>
                    </a:lnTo>
                    <a:lnTo>
                      <a:pt x="25" y="6"/>
                    </a:lnTo>
                    <a:lnTo>
                      <a:pt x="20" y="6"/>
                    </a:lnTo>
                    <a:lnTo>
                      <a:pt x="21" y="1"/>
                    </a:lnTo>
                    <a:lnTo>
                      <a:pt x="16" y="0"/>
                    </a:lnTo>
                    <a:lnTo>
                      <a:pt x="11" y="0"/>
                    </a:lnTo>
                    <a:lnTo>
                      <a:pt x="7" y="0"/>
                    </a:lnTo>
                    <a:lnTo>
                      <a:pt x="7" y="5"/>
                    </a:lnTo>
                    <a:lnTo>
                      <a:pt x="6" y="9"/>
                    </a:lnTo>
                    <a:lnTo>
                      <a:pt x="1" y="9"/>
                    </a:lnTo>
                    <a:lnTo>
                      <a:pt x="1" y="15"/>
                    </a:lnTo>
                    <a:lnTo>
                      <a:pt x="0" y="19"/>
                    </a:lnTo>
                    <a:lnTo>
                      <a:pt x="5" y="19"/>
                    </a:lnTo>
                    <a:lnTo>
                      <a:pt x="5" y="25"/>
                    </a:lnTo>
                    <a:lnTo>
                      <a:pt x="9" y="25"/>
                    </a:lnTo>
                    <a:lnTo>
                      <a:pt x="14" y="25"/>
                    </a:lnTo>
                    <a:lnTo>
                      <a:pt x="19" y="20"/>
                    </a:lnTo>
                    <a:lnTo>
                      <a:pt x="19"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347" name="Freeform 605">
                <a:extLst>
                  <a:ext uri="{FF2B5EF4-FFF2-40B4-BE49-F238E27FC236}">
                    <a16:creationId xmlns:a16="http://schemas.microsoft.com/office/drawing/2014/main" id="{74E3D912-7286-4A6F-A064-4DF802BB99FA}"/>
                  </a:ext>
                </a:extLst>
              </p:cNvPr>
              <p:cNvSpPr>
                <a:spLocks/>
              </p:cNvSpPr>
              <p:nvPr/>
            </p:nvSpPr>
            <p:spPr bwMode="auto">
              <a:xfrm>
                <a:off x="4853" y="1214"/>
                <a:ext cx="5" cy="5"/>
              </a:xfrm>
              <a:custGeom>
                <a:avLst/>
                <a:gdLst>
                  <a:gd name="T0" fmla="*/ 4 w 25"/>
                  <a:gd name="T1" fmla="*/ 3 h 25"/>
                  <a:gd name="T2" fmla="*/ 5 w 25"/>
                  <a:gd name="T3" fmla="*/ 3 h 25"/>
                  <a:gd name="T4" fmla="*/ 5 w 25"/>
                  <a:gd name="T5" fmla="*/ 2 h 25"/>
                  <a:gd name="T6" fmla="*/ 5 w 25"/>
                  <a:gd name="T7" fmla="*/ 1 h 25"/>
                  <a:gd name="T8" fmla="*/ 4 w 25"/>
                  <a:gd name="T9" fmla="*/ 1 h 25"/>
                  <a:gd name="T10" fmla="*/ 4 w 25"/>
                  <a:gd name="T11" fmla="*/ 0 h 25"/>
                  <a:gd name="T12" fmla="*/ 3 w 25"/>
                  <a:gd name="T13" fmla="*/ 0 h 25"/>
                  <a:gd name="T14" fmla="*/ 2 w 25"/>
                  <a:gd name="T15" fmla="*/ 0 h 25"/>
                  <a:gd name="T16" fmla="*/ 1 w 25"/>
                  <a:gd name="T17" fmla="*/ 0 h 25"/>
                  <a:gd name="T18" fmla="*/ 1 w 25"/>
                  <a:gd name="T19" fmla="*/ 1 h 25"/>
                  <a:gd name="T20" fmla="*/ 1 w 25"/>
                  <a:gd name="T21" fmla="*/ 2 h 25"/>
                  <a:gd name="T22" fmla="*/ 0 w 25"/>
                  <a:gd name="T23" fmla="*/ 2 h 25"/>
                  <a:gd name="T24" fmla="*/ 0 w 25"/>
                  <a:gd name="T25" fmla="*/ 3 h 25"/>
                  <a:gd name="T26" fmla="*/ 0 w 25"/>
                  <a:gd name="T27" fmla="*/ 4 h 25"/>
                  <a:gd name="T28" fmla="*/ 1 w 25"/>
                  <a:gd name="T29" fmla="*/ 4 h 25"/>
                  <a:gd name="T30" fmla="*/ 1 w 25"/>
                  <a:gd name="T31" fmla="*/ 5 h 25"/>
                  <a:gd name="T32" fmla="*/ 2 w 25"/>
                  <a:gd name="T33" fmla="*/ 5 h 25"/>
                  <a:gd name="T34" fmla="*/ 3 w 25"/>
                  <a:gd name="T35" fmla="*/ 5 h 25"/>
                  <a:gd name="T36" fmla="*/ 4 w 25"/>
                  <a:gd name="T37" fmla="*/ 4 h 25"/>
                  <a:gd name="T38" fmla="*/ 4 w 25"/>
                  <a:gd name="T39" fmla="*/ 3 h 2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25"/>
                  <a:gd name="T62" fmla="*/ 25 w 25"/>
                  <a:gd name="T63" fmla="*/ 25 h 2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25">
                    <a:moveTo>
                      <a:pt x="19" y="16"/>
                    </a:moveTo>
                    <a:lnTo>
                      <a:pt x="25" y="16"/>
                    </a:lnTo>
                    <a:lnTo>
                      <a:pt x="25" y="11"/>
                    </a:lnTo>
                    <a:lnTo>
                      <a:pt x="25" y="6"/>
                    </a:lnTo>
                    <a:lnTo>
                      <a:pt x="20" y="6"/>
                    </a:lnTo>
                    <a:lnTo>
                      <a:pt x="21" y="1"/>
                    </a:lnTo>
                    <a:lnTo>
                      <a:pt x="16" y="0"/>
                    </a:lnTo>
                    <a:lnTo>
                      <a:pt x="11" y="0"/>
                    </a:lnTo>
                    <a:lnTo>
                      <a:pt x="7" y="0"/>
                    </a:lnTo>
                    <a:lnTo>
                      <a:pt x="7" y="5"/>
                    </a:lnTo>
                    <a:lnTo>
                      <a:pt x="6" y="9"/>
                    </a:lnTo>
                    <a:lnTo>
                      <a:pt x="1" y="9"/>
                    </a:lnTo>
                    <a:lnTo>
                      <a:pt x="1" y="15"/>
                    </a:lnTo>
                    <a:lnTo>
                      <a:pt x="0" y="19"/>
                    </a:lnTo>
                    <a:lnTo>
                      <a:pt x="5" y="19"/>
                    </a:lnTo>
                    <a:lnTo>
                      <a:pt x="5" y="25"/>
                    </a:lnTo>
                    <a:lnTo>
                      <a:pt x="9" y="25"/>
                    </a:lnTo>
                    <a:lnTo>
                      <a:pt x="14" y="25"/>
                    </a:lnTo>
                    <a:lnTo>
                      <a:pt x="19" y="20"/>
                    </a:lnTo>
                    <a:lnTo>
                      <a:pt x="19"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348" name="Freeform 606">
                <a:extLst>
                  <a:ext uri="{FF2B5EF4-FFF2-40B4-BE49-F238E27FC236}">
                    <a16:creationId xmlns:a16="http://schemas.microsoft.com/office/drawing/2014/main" id="{7777EC4E-85F6-49EB-A50A-17079C610412}"/>
                  </a:ext>
                </a:extLst>
              </p:cNvPr>
              <p:cNvSpPr>
                <a:spLocks/>
              </p:cNvSpPr>
              <p:nvPr/>
            </p:nvSpPr>
            <p:spPr bwMode="auto">
              <a:xfrm>
                <a:off x="4860" y="1178"/>
                <a:ext cx="5" cy="5"/>
              </a:xfrm>
              <a:custGeom>
                <a:avLst/>
                <a:gdLst>
                  <a:gd name="T0" fmla="*/ 4 w 25"/>
                  <a:gd name="T1" fmla="*/ 3 h 29"/>
                  <a:gd name="T2" fmla="*/ 5 w 25"/>
                  <a:gd name="T3" fmla="*/ 3 h 29"/>
                  <a:gd name="T4" fmla="*/ 5 w 25"/>
                  <a:gd name="T5" fmla="*/ 2 h 29"/>
                  <a:gd name="T6" fmla="*/ 5 w 25"/>
                  <a:gd name="T7" fmla="*/ 1 h 29"/>
                  <a:gd name="T8" fmla="*/ 4 w 25"/>
                  <a:gd name="T9" fmla="*/ 1 h 29"/>
                  <a:gd name="T10" fmla="*/ 4 w 25"/>
                  <a:gd name="T11" fmla="*/ 0 h 29"/>
                  <a:gd name="T12" fmla="*/ 3 w 25"/>
                  <a:gd name="T13" fmla="*/ 0 h 29"/>
                  <a:gd name="T14" fmla="*/ 2 w 25"/>
                  <a:gd name="T15" fmla="*/ 0 h 29"/>
                  <a:gd name="T16" fmla="*/ 2 w 25"/>
                  <a:gd name="T17" fmla="*/ 1 h 29"/>
                  <a:gd name="T18" fmla="*/ 1 w 25"/>
                  <a:gd name="T19" fmla="*/ 1 h 29"/>
                  <a:gd name="T20" fmla="*/ 1 w 25"/>
                  <a:gd name="T21" fmla="*/ 2 h 29"/>
                  <a:gd name="T22" fmla="*/ 0 w 25"/>
                  <a:gd name="T23" fmla="*/ 2 h 29"/>
                  <a:gd name="T24" fmla="*/ 0 w 25"/>
                  <a:gd name="T25" fmla="*/ 2 h 29"/>
                  <a:gd name="T26" fmla="*/ 0 w 25"/>
                  <a:gd name="T27" fmla="*/ 3 h 29"/>
                  <a:gd name="T28" fmla="*/ 1 w 25"/>
                  <a:gd name="T29" fmla="*/ 4 h 29"/>
                  <a:gd name="T30" fmla="*/ 2 w 25"/>
                  <a:gd name="T31" fmla="*/ 5 h 29"/>
                  <a:gd name="T32" fmla="*/ 3 w 25"/>
                  <a:gd name="T33" fmla="*/ 4 h 29"/>
                  <a:gd name="T34" fmla="*/ 4 w 25"/>
                  <a:gd name="T35" fmla="*/ 4 h 29"/>
                  <a:gd name="T36" fmla="*/ 4 w 25"/>
                  <a:gd name="T37" fmla="*/ 3 h 2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9"/>
                  <a:gd name="T59" fmla="*/ 25 w 25"/>
                  <a:gd name="T60" fmla="*/ 29 h 2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9">
                    <a:moveTo>
                      <a:pt x="19" y="20"/>
                    </a:moveTo>
                    <a:lnTo>
                      <a:pt x="24" y="16"/>
                    </a:lnTo>
                    <a:lnTo>
                      <a:pt x="25" y="10"/>
                    </a:lnTo>
                    <a:lnTo>
                      <a:pt x="25" y="6"/>
                    </a:lnTo>
                    <a:lnTo>
                      <a:pt x="20" y="6"/>
                    </a:lnTo>
                    <a:lnTo>
                      <a:pt x="20" y="0"/>
                    </a:lnTo>
                    <a:lnTo>
                      <a:pt x="16" y="0"/>
                    </a:lnTo>
                    <a:lnTo>
                      <a:pt x="11" y="0"/>
                    </a:lnTo>
                    <a:lnTo>
                      <a:pt x="10" y="5"/>
                    </a:lnTo>
                    <a:lnTo>
                      <a:pt x="6" y="5"/>
                    </a:lnTo>
                    <a:lnTo>
                      <a:pt x="6" y="9"/>
                    </a:lnTo>
                    <a:lnTo>
                      <a:pt x="1" y="9"/>
                    </a:lnTo>
                    <a:lnTo>
                      <a:pt x="0" y="14"/>
                    </a:lnTo>
                    <a:lnTo>
                      <a:pt x="0" y="19"/>
                    </a:lnTo>
                    <a:lnTo>
                      <a:pt x="5" y="24"/>
                    </a:lnTo>
                    <a:lnTo>
                      <a:pt x="8" y="29"/>
                    </a:lnTo>
                    <a:lnTo>
                      <a:pt x="14" y="25"/>
                    </a:lnTo>
                    <a:lnTo>
                      <a:pt x="18" y="25"/>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349" name="Freeform 607">
                <a:extLst>
                  <a:ext uri="{FF2B5EF4-FFF2-40B4-BE49-F238E27FC236}">
                    <a16:creationId xmlns:a16="http://schemas.microsoft.com/office/drawing/2014/main" id="{E101C495-B024-4227-9F9A-8D69B1224CA4}"/>
                  </a:ext>
                </a:extLst>
              </p:cNvPr>
              <p:cNvSpPr>
                <a:spLocks/>
              </p:cNvSpPr>
              <p:nvPr/>
            </p:nvSpPr>
            <p:spPr bwMode="auto">
              <a:xfrm>
                <a:off x="4860" y="1178"/>
                <a:ext cx="5" cy="5"/>
              </a:xfrm>
              <a:custGeom>
                <a:avLst/>
                <a:gdLst>
                  <a:gd name="T0" fmla="*/ 4 w 25"/>
                  <a:gd name="T1" fmla="*/ 3 h 29"/>
                  <a:gd name="T2" fmla="*/ 5 w 25"/>
                  <a:gd name="T3" fmla="*/ 3 h 29"/>
                  <a:gd name="T4" fmla="*/ 5 w 25"/>
                  <a:gd name="T5" fmla="*/ 2 h 29"/>
                  <a:gd name="T6" fmla="*/ 5 w 25"/>
                  <a:gd name="T7" fmla="*/ 1 h 29"/>
                  <a:gd name="T8" fmla="*/ 4 w 25"/>
                  <a:gd name="T9" fmla="*/ 1 h 29"/>
                  <a:gd name="T10" fmla="*/ 4 w 25"/>
                  <a:gd name="T11" fmla="*/ 0 h 29"/>
                  <a:gd name="T12" fmla="*/ 3 w 25"/>
                  <a:gd name="T13" fmla="*/ 0 h 29"/>
                  <a:gd name="T14" fmla="*/ 2 w 25"/>
                  <a:gd name="T15" fmla="*/ 0 h 29"/>
                  <a:gd name="T16" fmla="*/ 2 w 25"/>
                  <a:gd name="T17" fmla="*/ 1 h 29"/>
                  <a:gd name="T18" fmla="*/ 1 w 25"/>
                  <a:gd name="T19" fmla="*/ 1 h 29"/>
                  <a:gd name="T20" fmla="*/ 1 w 25"/>
                  <a:gd name="T21" fmla="*/ 2 h 29"/>
                  <a:gd name="T22" fmla="*/ 0 w 25"/>
                  <a:gd name="T23" fmla="*/ 2 h 29"/>
                  <a:gd name="T24" fmla="*/ 0 w 25"/>
                  <a:gd name="T25" fmla="*/ 2 h 29"/>
                  <a:gd name="T26" fmla="*/ 0 w 25"/>
                  <a:gd name="T27" fmla="*/ 3 h 29"/>
                  <a:gd name="T28" fmla="*/ 1 w 25"/>
                  <a:gd name="T29" fmla="*/ 4 h 29"/>
                  <a:gd name="T30" fmla="*/ 2 w 25"/>
                  <a:gd name="T31" fmla="*/ 5 h 29"/>
                  <a:gd name="T32" fmla="*/ 3 w 25"/>
                  <a:gd name="T33" fmla="*/ 4 h 29"/>
                  <a:gd name="T34" fmla="*/ 4 w 25"/>
                  <a:gd name="T35" fmla="*/ 4 h 29"/>
                  <a:gd name="T36" fmla="*/ 4 w 25"/>
                  <a:gd name="T37" fmla="*/ 3 h 2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9"/>
                  <a:gd name="T59" fmla="*/ 25 w 25"/>
                  <a:gd name="T60" fmla="*/ 29 h 2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9">
                    <a:moveTo>
                      <a:pt x="19" y="20"/>
                    </a:moveTo>
                    <a:lnTo>
                      <a:pt x="24" y="16"/>
                    </a:lnTo>
                    <a:lnTo>
                      <a:pt x="25" y="10"/>
                    </a:lnTo>
                    <a:lnTo>
                      <a:pt x="25" y="6"/>
                    </a:lnTo>
                    <a:lnTo>
                      <a:pt x="20" y="6"/>
                    </a:lnTo>
                    <a:lnTo>
                      <a:pt x="20" y="0"/>
                    </a:lnTo>
                    <a:lnTo>
                      <a:pt x="16" y="0"/>
                    </a:lnTo>
                    <a:lnTo>
                      <a:pt x="11" y="0"/>
                    </a:lnTo>
                    <a:lnTo>
                      <a:pt x="10" y="5"/>
                    </a:lnTo>
                    <a:lnTo>
                      <a:pt x="6" y="5"/>
                    </a:lnTo>
                    <a:lnTo>
                      <a:pt x="6" y="9"/>
                    </a:lnTo>
                    <a:lnTo>
                      <a:pt x="1" y="9"/>
                    </a:lnTo>
                    <a:lnTo>
                      <a:pt x="0" y="14"/>
                    </a:lnTo>
                    <a:lnTo>
                      <a:pt x="0" y="19"/>
                    </a:lnTo>
                    <a:lnTo>
                      <a:pt x="5" y="24"/>
                    </a:lnTo>
                    <a:lnTo>
                      <a:pt x="8" y="29"/>
                    </a:lnTo>
                    <a:lnTo>
                      <a:pt x="14" y="25"/>
                    </a:lnTo>
                    <a:lnTo>
                      <a:pt x="18" y="25"/>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350" name="Freeform 608">
                <a:extLst>
                  <a:ext uri="{FF2B5EF4-FFF2-40B4-BE49-F238E27FC236}">
                    <a16:creationId xmlns:a16="http://schemas.microsoft.com/office/drawing/2014/main" id="{3EBD4144-0A89-4976-8281-DE846BB26CCE}"/>
                  </a:ext>
                </a:extLst>
              </p:cNvPr>
              <p:cNvSpPr>
                <a:spLocks/>
              </p:cNvSpPr>
              <p:nvPr/>
            </p:nvSpPr>
            <p:spPr bwMode="auto">
              <a:xfrm>
                <a:off x="4834" y="1105"/>
                <a:ext cx="14" cy="19"/>
              </a:xfrm>
              <a:custGeom>
                <a:avLst/>
                <a:gdLst>
                  <a:gd name="T0" fmla="*/ 14 w 69"/>
                  <a:gd name="T1" fmla="*/ 10 h 96"/>
                  <a:gd name="T2" fmla="*/ 14 w 69"/>
                  <a:gd name="T3" fmla="*/ 9 h 96"/>
                  <a:gd name="T4" fmla="*/ 14 w 69"/>
                  <a:gd name="T5" fmla="*/ 7 h 96"/>
                  <a:gd name="T6" fmla="*/ 13 w 69"/>
                  <a:gd name="T7" fmla="*/ 6 h 96"/>
                  <a:gd name="T8" fmla="*/ 12 w 69"/>
                  <a:gd name="T9" fmla="*/ 4 h 96"/>
                  <a:gd name="T10" fmla="*/ 12 w 69"/>
                  <a:gd name="T11" fmla="*/ 3 h 96"/>
                  <a:gd name="T12" fmla="*/ 12 w 69"/>
                  <a:gd name="T13" fmla="*/ 2 h 96"/>
                  <a:gd name="T14" fmla="*/ 11 w 69"/>
                  <a:gd name="T15" fmla="*/ 1 h 96"/>
                  <a:gd name="T16" fmla="*/ 10 w 69"/>
                  <a:gd name="T17" fmla="*/ 1 h 96"/>
                  <a:gd name="T18" fmla="*/ 9 w 69"/>
                  <a:gd name="T19" fmla="*/ 0 h 96"/>
                  <a:gd name="T20" fmla="*/ 8 w 69"/>
                  <a:gd name="T21" fmla="*/ 0 h 96"/>
                  <a:gd name="T22" fmla="*/ 6 w 69"/>
                  <a:gd name="T23" fmla="*/ 1 h 96"/>
                  <a:gd name="T24" fmla="*/ 5 w 69"/>
                  <a:gd name="T25" fmla="*/ 1 h 96"/>
                  <a:gd name="T26" fmla="*/ 4 w 69"/>
                  <a:gd name="T27" fmla="*/ 2 h 96"/>
                  <a:gd name="T28" fmla="*/ 3 w 69"/>
                  <a:gd name="T29" fmla="*/ 3 h 96"/>
                  <a:gd name="T30" fmla="*/ 2 w 69"/>
                  <a:gd name="T31" fmla="*/ 4 h 96"/>
                  <a:gd name="T32" fmla="*/ 2 w 69"/>
                  <a:gd name="T33" fmla="*/ 6 h 96"/>
                  <a:gd name="T34" fmla="*/ 1 w 69"/>
                  <a:gd name="T35" fmla="*/ 6 h 96"/>
                  <a:gd name="T36" fmla="*/ 0 w 69"/>
                  <a:gd name="T37" fmla="*/ 8 h 96"/>
                  <a:gd name="T38" fmla="*/ 0 w 69"/>
                  <a:gd name="T39" fmla="*/ 10 h 96"/>
                  <a:gd name="T40" fmla="*/ 0 w 69"/>
                  <a:gd name="T41" fmla="*/ 11 h 96"/>
                  <a:gd name="T42" fmla="*/ 1 w 69"/>
                  <a:gd name="T43" fmla="*/ 12 h 96"/>
                  <a:gd name="T44" fmla="*/ 1 w 69"/>
                  <a:gd name="T45" fmla="*/ 13 h 96"/>
                  <a:gd name="T46" fmla="*/ 2 w 69"/>
                  <a:gd name="T47" fmla="*/ 15 h 96"/>
                  <a:gd name="T48" fmla="*/ 2 w 69"/>
                  <a:gd name="T49" fmla="*/ 16 h 96"/>
                  <a:gd name="T50" fmla="*/ 3 w 69"/>
                  <a:gd name="T51" fmla="*/ 17 h 96"/>
                  <a:gd name="T52" fmla="*/ 3 w 69"/>
                  <a:gd name="T53" fmla="*/ 18 h 96"/>
                  <a:gd name="T54" fmla="*/ 4 w 69"/>
                  <a:gd name="T55" fmla="*/ 19 h 96"/>
                  <a:gd name="T56" fmla="*/ 5 w 69"/>
                  <a:gd name="T57" fmla="*/ 19 h 96"/>
                  <a:gd name="T58" fmla="*/ 7 w 69"/>
                  <a:gd name="T59" fmla="*/ 19 h 96"/>
                  <a:gd name="T60" fmla="*/ 8 w 69"/>
                  <a:gd name="T61" fmla="*/ 19 h 96"/>
                  <a:gd name="T62" fmla="*/ 9 w 69"/>
                  <a:gd name="T63" fmla="*/ 18 h 96"/>
                  <a:gd name="T64" fmla="*/ 10 w 69"/>
                  <a:gd name="T65" fmla="*/ 18 h 96"/>
                  <a:gd name="T66" fmla="*/ 11 w 69"/>
                  <a:gd name="T67" fmla="*/ 17 h 96"/>
                  <a:gd name="T68" fmla="*/ 11 w 69"/>
                  <a:gd name="T69" fmla="*/ 16 h 96"/>
                  <a:gd name="T70" fmla="*/ 12 w 69"/>
                  <a:gd name="T71" fmla="*/ 15 h 96"/>
                  <a:gd name="T72" fmla="*/ 13 w 69"/>
                  <a:gd name="T73" fmla="*/ 14 h 96"/>
                  <a:gd name="T74" fmla="*/ 14 w 69"/>
                  <a:gd name="T75" fmla="*/ 12 h 96"/>
                  <a:gd name="T76" fmla="*/ 14 w 69"/>
                  <a:gd name="T77" fmla="*/ 11 h 96"/>
                  <a:gd name="T78" fmla="*/ 14 w 69"/>
                  <a:gd name="T79" fmla="*/ 10 h 9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69"/>
                  <a:gd name="T121" fmla="*/ 0 h 96"/>
                  <a:gd name="T122" fmla="*/ 69 w 69"/>
                  <a:gd name="T123" fmla="*/ 96 h 9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69" h="96">
                    <a:moveTo>
                      <a:pt x="68" y="48"/>
                    </a:moveTo>
                    <a:lnTo>
                      <a:pt x="68" y="43"/>
                    </a:lnTo>
                    <a:lnTo>
                      <a:pt x="69" y="33"/>
                    </a:lnTo>
                    <a:lnTo>
                      <a:pt x="65" y="28"/>
                    </a:lnTo>
                    <a:lnTo>
                      <a:pt x="61" y="22"/>
                    </a:lnTo>
                    <a:lnTo>
                      <a:pt x="61" y="17"/>
                    </a:lnTo>
                    <a:lnTo>
                      <a:pt x="57" y="12"/>
                    </a:lnTo>
                    <a:lnTo>
                      <a:pt x="52" y="6"/>
                    </a:lnTo>
                    <a:lnTo>
                      <a:pt x="48" y="6"/>
                    </a:lnTo>
                    <a:lnTo>
                      <a:pt x="43" y="0"/>
                    </a:lnTo>
                    <a:lnTo>
                      <a:pt x="39" y="0"/>
                    </a:lnTo>
                    <a:lnTo>
                      <a:pt x="30" y="5"/>
                    </a:lnTo>
                    <a:lnTo>
                      <a:pt x="24" y="4"/>
                    </a:lnTo>
                    <a:lnTo>
                      <a:pt x="20" y="8"/>
                    </a:lnTo>
                    <a:lnTo>
                      <a:pt x="14" y="13"/>
                    </a:lnTo>
                    <a:lnTo>
                      <a:pt x="10" y="18"/>
                    </a:lnTo>
                    <a:lnTo>
                      <a:pt x="8" y="28"/>
                    </a:lnTo>
                    <a:lnTo>
                      <a:pt x="3" y="32"/>
                    </a:lnTo>
                    <a:lnTo>
                      <a:pt x="2" y="42"/>
                    </a:lnTo>
                    <a:lnTo>
                      <a:pt x="2" y="48"/>
                    </a:lnTo>
                    <a:lnTo>
                      <a:pt x="0" y="58"/>
                    </a:lnTo>
                    <a:lnTo>
                      <a:pt x="5" y="63"/>
                    </a:lnTo>
                    <a:lnTo>
                      <a:pt x="5" y="68"/>
                    </a:lnTo>
                    <a:lnTo>
                      <a:pt x="8" y="74"/>
                    </a:lnTo>
                    <a:lnTo>
                      <a:pt x="8" y="83"/>
                    </a:lnTo>
                    <a:lnTo>
                      <a:pt x="13" y="84"/>
                    </a:lnTo>
                    <a:lnTo>
                      <a:pt x="16" y="90"/>
                    </a:lnTo>
                    <a:lnTo>
                      <a:pt x="21" y="94"/>
                    </a:lnTo>
                    <a:lnTo>
                      <a:pt x="25" y="95"/>
                    </a:lnTo>
                    <a:lnTo>
                      <a:pt x="36" y="95"/>
                    </a:lnTo>
                    <a:lnTo>
                      <a:pt x="40" y="96"/>
                    </a:lnTo>
                    <a:lnTo>
                      <a:pt x="46" y="92"/>
                    </a:lnTo>
                    <a:lnTo>
                      <a:pt x="50" y="92"/>
                    </a:lnTo>
                    <a:lnTo>
                      <a:pt x="55" y="87"/>
                    </a:lnTo>
                    <a:lnTo>
                      <a:pt x="56" y="82"/>
                    </a:lnTo>
                    <a:lnTo>
                      <a:pt x="60" y="77"/>
                    </a:lnTo>
                    <a:lnTo>
                      <a:pt x="66" y="73"/>
                    </a:lnTo>
                    <a:lnTo>
                      <a:pt x="67" y="63"/>
                    </a:lnTo>
                    <a:lnTo>
                      <a:pt x="67" y="58"/>
                    </a:lnTo>
                    <a:lnTo>
                      <a:pt x="68" y="48"/>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351" name="Freeform 609">
                <a:extLst>
                  <a:ext uri="{FF2B5EF4-FFF2-40B4-BE49-F238E27FC236}">
                    <a16:creationId xmlns:a16="http://schemas.microsoft.com/office/drawing/2014/main" id="{6FDA830F-5A30-432F-A9BE-3903BD726292}"/>
                  </a:ext>
                </a:extLst>
              </p:cNvPr>
              <p:cNvSpPr>
                <a:spLocks/>
              </p:cNvSpPr>
              <p:nvPr/>
            </p:nvSpPr>
            <p:spPr bwMode="auto">
              <a:xfrm>
                <a:off x="4834" y="1105"/>
                <a:ext cx="14" cy="19"/>
              </a:xfrm>
              <a:custGeom>
                <a:avLst/>
                <a:gdLst>
                  <a:gd name="T0" fmla="*/ 14 w 69"/>
                  <a:gd name="T1" fmla="*/ 10 h 96"/>
                  <a:gd name="T2" fmla="*/ 14 w 69"/>
                  <a:gd name="T3" fmla="*/ 9 h 96"/>
                  <a:gd name="T4" fmla="*/ 14 w 69"/>
                  <a:gd name="T5" fmla="*/ 7 h 96"/>
                  <a:gd name="T6" fmla="*/ 13 w 69"/>
                  <a:gd name="T7" fmla="*/ 6 h 96"/>
                  <a:gd name="T8" fmla="*/ 12 w 69"/>
                  <a:gd name="T9" fmla="*/ 4 h 96"/>
                  <a:gd name="T10" fmla="*/ 12 w 69"/>
                  <a:gd name="T11" fmla="*/ 3 h 96"/>
                  <a:gd name="T12" fmla="*/ 12 w 69"/>
                  <a:gd name="T13" fmla="*/ 2 h 96"/>
                  <a:gd name="T14" fmla="*/ 11 w 69"/>
                  <a:gd name="T15" fmla="*/ 1 h 96"/>
                  <a:gd name="T16" fmla="*/ 10 w 69"/>
                  <a:gd name="T17" fmla="*/ 1 h 96"/>
                  <a:gd name="T18" fmla="*/ 9 w 69"/>
                  <a:gd name="T19" fmla="*/ 0 h 96"/>
                  <a:gd name="T20" fmla="*/ 8 w 69"/>
                  <a:gd name="T21" fmla="*/ 0 h 96"/>
                  <a:gd name="T22" fmla="*/ 6 w 69"/>
                  <a:gd name="T23" fmla="*/ 1 h 96"/>
                  <a:gd name="T24" fmla="*/ 5 w 69"/>
                  <a:gd name="T25" fmla="*/ 1 h 96"/>
                  <a:gd name="T26" fmla="*/ 4 w 69"/>
                  <a:gd name="T27" fmla="*/ 2 h 96"/>
                  <a:gd name="T28" fmla="*/ 3 w 69"/>
                  <a:gd name="T29" fmla="*/ 3 h 96"/>
                  <a:gd name="T30" fmla="*/ 2 w 69"/>
                  <a:gd name="T31" fmla="*/ 4 h 96"/>
                  <a:gd name="T32" fmla="*/ 2 w 69"/>
                  <a:gd name="T33" fmla="*/ 6 h 96"/>
                  <a:gd name="T34" fmla="*/ 1 w 69"/>
                  <a:gd name="T35" fmla="*/ 6 h 96"/>
                  <a:gd name="T36" fmla="*/ 0 w 69"/>
                  <a:gd name="T37" fmla="*/ 8 h 96"/>
                  <a:gd name="T38" fmla="*/ 0 w 69"/>
                  <a:gd name="T39" fmla="*/ 10 h 96"/>
                  <a:gd name="T40" fmla="*/ 0 w 69"/>
                  <a:gd name="T41" fmla="*/ 11 h 96"/>
                  <a:gd name="T42" fmla="*/ 1 w 69"/>
                  <a:gd name="T43" fmla="*/ 12 h 96"/>
                  <a:gd name="T44" fmla="*/ 1 w 69"/>
                  <a:gd name="T45" fmla="*/ 13 h 96"/>
                  <a:gd name="T46" fmla="*/ 2 w 69"/>
                  <a:gd name="T47" fmla="*/ 15 h 96"/>
                  <a:gd name="T48" fmla="*/ 2 w 69"/>
                  <a:gd name="T49" fmla="*/ 16 h 96"/>
                  <a:gd name="T50" fmla="*/ 3 w 69"/>
                  <a:gd name="T51" fmla="*/ 17 h 96"/>
                  <a:gd name="T52" fmla="*/ 3 w 69"/>
                  <a:gd name="T53" fmla="*/ 18 h 96"/>
                  <a:gd name="T54" fmla="*/ 4 w 69"/>
                  <a:gd name="T55" fmla="*/ 19 h 96"/>
                  <a:gd name="T56" fmla="*/ 5 w 69"/>
                  <a:gd name="T57" fmla="*/ 19 h 96"/>
                  <a:gd name="T58" fmla="*/ 7 w 69"/>
                  <a:gd name="T59" fmla="*/ 19 h 96"/>
                  <a:gd name="T60" fmla="*/ 8 w 69"/>
                  <a:gd name="T61" fmla="*/ 19 h 96"/>
                  <a:gd name="T62" fmla="*/ 9 w 69"/>
                  <a:gd name="T63" fmla="*/ 18 h 96"/>
                  <a:gd name="T64" fmla="*/ 10 w 69"/>
                  <a:gd name="T65" fmla="*/ 18 h 96"/>
                  <a:gd name="T66" fmla="*/ 11 w 69"/>
                  <a:gd name="T67" fmla="*/ 17 h 96"/>
                  <a:gd name="T68" fmla="*/ 11 w 69"/>
                  <a:gd name="T69" fmla="*/ 16 h 96"/>
                  <a:gd name="T70" fmla="*/ 12 w 69"/>
                  <a:gd name="T71" fmla="*/ 15 h 96"/>
                  <a:gd name="T72" fmla="*/ 13 w 69"/>
                  <a:gd name="T73" fmla="*/ 14 h 96"/>
                  <a:gd name="T74" fmla="*/ 14 w 69"/>
                  <a:gd name="T75" fmla="*/ 12 h 96"/>
                  <a:gd name="T76" fmla="*/ 14 w 69"/>
                  <a:gd name="T77" fmla="*/ 11 h 96"/>
                  <a:gd name="T78" fmla="*/ 14 w 69"/>
                  <a:gd name="T79" fmla="*/ 10 h 9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69"/>
                  <a:gd name="T121" fmla="*/ 0 h 96"/>
                  <a:gd name="T122" fmla="*/ 69 w 69"/>
                  <a:gd name="T123" fmla="*/ 96 h 9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69" h="96">
                    <a:moveTo>
                      <a:pt x="68" y="48"/>
                    </a:moveTo>
                    <a:lnTo>
                      <a:pt x="68" y="43"/>
                    </a:lnTo>
                    <a:lnTo>
                      <a:pt x="69" y="33"/>
                    </a:lnTo>
                    <a:lnTo>
                      <a:pt x="65" y="28"/>
                    </a:lnTo>
                    <a:lnTo>
                      <a:pt x="61" y="22"/>
                    </a:lnTo>
                    <a:lnTo>
                      <a:pt x="61" y="17"/>
                    </a:lnTo>
                    <a:lnTo>
                      <a:pt x="57" y="12"/>
                    </a:lnTo>
                    <a:lnTo>
                      <a:pt x="52" y="6"/>
                    </a:lnTo>
                    <a:lnTo>
                      <a:pt x="48" y="6"/>
                    </a:lnTo>
                    <a:lnTo>
                      <a:pt x="43" y="0"/>
                    </a:lnTo>
                    <a:lnTo>
                      <a:pt x="39" y="0"/>
                    </a:lnTo>
                    <a:lnTo>
                      <a:pt x="30" y="5"/>
                    </a:lnTo>
                    <a:lnTo>
                      <a:pt x="24" y="4"/>
                    </a:lnTo>
                    <a:lnTo>
                      <a:pt x="20" y="8"/>
                    </a:lnTo>
                    <a:lnTo>
                      <a:pt x="14" y="13"/>
                    </a:lnTo>
                    <a:lnTo>
                      <a:pt x="10" y="18"/>
                    </a:lnTo>
                    <a:lnTo>
                      <a:pt x="8" y="28"/>
                    </a:lnTo>
                    <a:lnTo>
                      <a:pt x="3" y="32"/>
                    </a:lnTo>
                    <a:lnTo>
                      <a:pt x="2" y="42"/>
                    </a:lnTo>
                    <a:lnTo>
                      <a:pt x="2" y="48"/>
                    </a:lnTo>
                    <a:lnTo>
                      <a:pt x="0" y="58"/>
                    </a:lnTo>
                    <a:lnTo>
                      <a:pt x="5" y="63"/>
                    </a:lnTo>
                    <a:lnTo>
                      <a:pt x="5" y="68"/>
                    </a:lnTo>
                    <a:lnTo>
                      <a:pt x="8" y="74"/>
                    </a:lnTo>
                    <a:lnTo>
                      <a:pt x="8" y="83"/>
                    </a:lnTo>
                    <a:lnTo>
                      <a:pt x="13" y="84"/>
                    </a:lnTo>
                    <a:lnTo>
                      <a:pt x="16" y="90"/>
                    </a:lnTo>
                    <a:lnTo>
                      <a:pt x="21" y="94"/>
                    </a:lnTo>
                    <a:lnTo>
                      <a:pt x="25" y="95"/>
                    </a:lnTo>
                    <a:lnTo>
                      <a:pt x="36" y="95"/>
                    </a:lnTo>
                    <a:lnTo>
                      <a:pt x="40" y="96"/>
                    </a:lnTo>
                    <a:lnTo>
                      <a:pt x="46" y="92"/>
                    </a:lnTo>
                    <a:lnTo>
                      <a:pt x="50" y="92"/>
                    </a:lnTo>
                    <a:lnTo>
                      <a:pt x="55" y="87"/>
                    </a:lnTo>
                    <a:lnTo>
                      <a:pt x="56" y="82"/>
                    </a:lnTo>
                    <a:lnTo>
                      <a:pt x="60" y="77"/>
                    </a:lnTo>
                    <a:lnTo>
                      <a:pt x="66" y="73"/>
                    </a:lnTo>
                    <a:lnTo>
                      <a:pt x="67" y="63"/>
                    </a:lnTo>
                    <a:lnTo>
                      <a:pt x="67" y="58"/>
                    </a:lnTo>
                    <a:lnTo>
                      <a:pt x="68" y="48"/>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27657" name="Group 811">
              <a:extLst>
                <a:ext uri="{FF2B5EF4-FFF2-40B4-BE49-F238E27FC236}">
                  <a16:creationId xmlns:a16="http://schemas.microsoft.com/office/drawing/2014/main" id="{8FDA2D78-923B-46D9-BC92-DD0404FC17D9}"/>
                </a:ext>
              </a:extLst>
            </p:cNvPr>
            <p:cNvGrpSpPr>
              <a:grpSpLocks/>
            </p:cNvGrpSpPr>
            <p:nvPr/>
          </p:nvGrpSpPr>
          <p:grpSpPr bwMode="auto">
            <a:xfrm>
              <a:off x="4828" y="957"/>
              <a:ext cx="127" cy="670"/>
              <a:chOff x="4828" y="957"/>
              <a:chExt cx="127" cy="670"/>
            </a:xfrm>
          </p:grpSpPr>
          <p:sp>
            <p:nvSpPr>
              <p:cNvPr id="27952" name="Freeform 611">
                <a:extLst>
                  <a:ext uri="{FF2B5EF4-FFF2-40B4-BE49-F238E27FC236}">
                    <a16:creationId xmlns:a16="http://schemas.microsoft.com/office/drawing/2014/main" id="{B797172B-775B-46A1-A169-69EF31CE8D19}"/>
                  </a:ext>
                </a:extLst>
              </p:cNvPr>
              <p:cNvSpPr>
                <a:spLocks/>
              </p:cNvSpPr>
              <p:nvPr/>
            </p:nvSpPr>
            <p:spPr bwMode="auto">
              <a:xfrm>
                <a:off x="4849" y="1072"/>
                <a:ext cx="5" cy="5"/>
              </a:xfrm>
              <a:custGeom>
                <a:avLst/>
                <a:gdLst>
                  <a:gd name="T0" fmla="*/ 4 w 25"/>
                  <a:gd name="T1" fmla="*/ 4 h 25"/>
                  <a:gd name="T2" fmla="*/ 5 w 25"/>
                  <a:gd name="T3" fmla="*/ 3 h 25"/>
                  <a:gd name="T4" fmla="*/ 5 w 25"/>
                  <a:gd name="T5" fmla="*/ 2 h 25"/>
                  <a:gd name="T6" fmla="*/ 5 w 25"/>
                  <a:gd name="T7" fmla="*/ 1 h 25"/>
                  <a:gd name="T8" fmla="*/ 4 w 25"/>
                  <a:gd name="T9" fmla="*/ 1 h 25"/>
                  <a:gd name="T10" fmla="*/ 4 w 25"/>
                  <a:gd name="T11" fmla="*/ 0 h 25"/>
                  <a:gd name="T12" fmla="*/ 3 w 25"/>
                  <a:gd name="T13" fmla="*/ 0 h 25"/>
                  <a:gd name="T14" fmla="*/ 2 w 25"/>
                  <a:gd name="T15" fmla="*/ 0 h 25"/>
                  <a:gd name="T16" fmla="*/ 2 w 25"/>
                  <a:gd name="T17" fmla="*/ 1 h 25"/>
                  <a:gd name="T18" fmla="*/ 1 w 25"/>
                  <a:gd name="T19" fmla="*/ 1 h 25"/>
                  <a:gd name="T20" fmla="*/ 1 w 25"/>
                  <a:gd name="T21" fmla="*/ 2 h 25"/>
                  <a:gd name="T22" fmla="*/ 0 w 25"/>
                  <a:gd name="T23" fmla="*/ 2 h 25"/>
                  <a:gd name="T24" fmla="*/ 0 w 25"/>
                  <a:gd name="T25" fmla="*/ 3 h 25"/>
                  <a:gd name="T26" fmla="*/ 0 w 25"/>
                  <a:gd name="T27" fmla="*/ 4 h 25"/>
                  <a:gd name="T28" fmla="*/ 1 w 25"/>
                  <a:gd name="T29" fmla="*/ 5 h 25"/>
                  <a:gd name="T30" fmla="*/ 2 w 25"/>
                  <a:gd name="T31" fmla="*/ 5 h 25"/>
                  <a:gd name="T32" fmla="*/ 3 w 25"/>
                  <a:gd name="T33" fmla="*/ 5 h 25"/>
                  <a:gd name="T34" fmla="*/ 4 w 25"/>
                  <a:gd name="T35" fmla="*/ 5 h 25"/>
                  <a:gd name="T36" fmla="*/ 4 w 25"/>
                  <a:gd name="T37" fmla="*/ 4 h 2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5"/>
                  <a:gd name="T59" fmla="*/ 25 w 25"/>
                  <a:gd name="T60" fmla="*/ 25 h 2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5">
                    <a:moveTo>
                      <a:pt x="19" y="21"/>
                    </a:moveTo>
                    <a:lnTo>
                      <a:pt x="23" y="16"/>
                    </a:lnTo>
                    <a:lnTo>
                      <a:pt x="25" y="10"/>
                    </a:lnTo>
                    <a:lnTo>
                      <a:pt x="25" y="6"/>
                    </a:lnTo>
                    <a:lnTo>
                      <a:pt x="20" y="6"/>
                    </a:lnTo>
                    <a:lnTo>
                      <a:pt x="20" y="0"/>
                    </a:lnTo>
                    <a:lnTo>
                      <a:pt x="15" y="0"/>
                    </a:lnTo>
                    <a:lnTo>
                      <a:pt x="11" y="0"/>
                    </a:lnTo>
                    <a:lnTo>
                      <a:pt x="11" y="5"/>
                    </a:lnTo>
                    <a:lnTo>
                      <a:pt x="5" y="5"/>
                    </a:lnTo>
                    <a:lnTo>
                      <a:pt x="5" y="9"/>
                    </a:lnTo>
                    <a:lnTo>
                      <a:pt x="1" y="9"/>
                    </a:lnTo>
                    <a:lnTo>
                      <a:pt x="0" y="14"/>
                    </a:lnTo>
                    <a:lnTo>
                      <a:pt x="0" y="19"/>
                    </a:lnTo>
                    <a:lnTo>
                      <a:pt x="4" y="24"/>
                    </a:lnTo>
                    <a:lnTo>
                      <a:pt x="9" y="25"/>
                    </a:lnTo>
                    <a:lnTo>
                      <a:pt x="13" y="25"/>
                    </a:lnTo>
                    <a:lnTo>
                      <a:pt x="18" y="25"/>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953" name="Freeform 612">
                <a:extLst>
                  <a:ext uri="{FF2B5EF4-FFF2-40B4-BE49-F238E27FC236}">
                    <a16:creationId xmlns:a16="http://schemas.microsoft.com/office/drawing/2014/main" id="{B072C265-CAB5-4D25-8F61-9C0828C87669}"/>
                  </a:ext>
                </a:extLst>
              </p:cNvPr>
              <p:cNvSpPr>
                <a:spLocks/>
              </p:cNvSpPr>
              <p:nvPr/>
            </p:nvSpPr>
            <p:spPr bwMode="auto">
              <a:xfrm>
                <a:off x="4849" y="1072"/>
                <a:ext cx="5" cy="5"/>
              </a:xfrm>
              <a:custGeom>
                <a:avLst/>
                <a:gdLst>
                  <a:gd name="T0" fmla="*/ 4 w 25"/>
                  <a:gd name="T1" fmla="*/ 4 h 25"/>
                  <a:gd name="T2" fmla="*/ 5 w 25"/>
                  <a:gd name="T3" fmla="*/ 3 h 25"/>
                  <a:gd name="T4" fmla="*/ 5 w 25"/>
                  <a:gd name="T5" fmla="*/ 2 h 25"/>
                  <a:gd name="T6" fmla="*/ 5 w 25"/>
                  <a:gd name="T7" fmla="*/ 1 h 25"/>
                  <a:gd name="T8" fmla="*/ 4 w 25"/>
                  <a:gd name="T9" fmla="*/ 1 h 25"/>
                  <a:gd name="T10" fmla="*/ 4 w 25"/>
                  <a:gd name="T11" fmla="*/ 0 h 25"/>
                  <a:gd name="T12" fmla="*/ 3 w 25"/>
                  <a:gd name="T13" fmla="*/ 0 h 25"/>
                  <a:gd name="T14" fmla="*/ 2 w 25"/>
                  <a:gd name="T15" fmla="*/ 0 h 25"/>
                  <a:gd name="T16" fmla="*/ 2 w 25"/>
                  <a:gd name="T17" fmla="*/ 1 h 25"/>
                  <a:gd name="T18" fmla="*/ 1 w 25"/>
                  <a:gd name="T19" fmla="*/ 1 h 25"/>
                  <a:gd name="T20" fmla="*/ 1 w 25"/>
                  <a:gd name="T21" fmla="*/ 2 h 25"/>
                  <a:gd name="T22" fmla="*/ 0 w 25"/>
                  <a:gd name="T23" fmla="*/ 2 h 25"/>
                  <a:gd name="T24" fmla="*/ 0 w 25"/>
                  <a:gd name="T25" fmla="*/ 3 h 25"/>
                  <a:gd name="T26" fmla="*/ 0 w 25"/>
                  <a:gd name="T27" fmla="*/ 4 h 25"/>
                  <a:gd name="T28" fmla="*/ 1 w 25"/>
                  <a:gd name="T29" fmla="*/ 5 h 25"/>
                  <a:gd name="T30" fmla="*/ 2 w 25"/>
                  <a:gd name="T31" fmla="*/ 5 h 25"/>
                  <a:gd name="T32" fmla="*/ 3 w 25"/>
                  <a:gd name="T33" fmla="*/ 5 h 25"/>
                  <a:gd name="T34" fmla="*/ 4 w 25"/>
                  <a:gd name="T35" fmla="*/ 5 h 25"/>
                  <a:gd name="T36" fmla="*/ 4 w 25"/>
                  <a:gd name="T37" fmla="*/ 4 h 2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5"/>
                  <a:gd name="T59" fmla="*/ 25 w 25"/>
                  <a:gd name="T60" fmla="*/ 25 h 2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5">
                    <a:moveTo>
                      <a:pt x="19" y="21"/>
                    </a:moveTo>
                    <a:lnTo>
                      <a:pt x="23" y="16"/>
                    </a:lnTo>
                    <a:lnTo>
                      <a:pt x="25" y="10"/>
                    </a:lnTo>
                    <a:lnTo>
                      <a:pt x="25" y="6"/>
                    </a:lnTo>
                    <a:lnTo>
                      <a:pt x="20" y="6"/>
                    </a:lnTo>
                    <a:lnTo>
                      <a:pt x="20" y="0"/>
                    </a:lnTo>
                    <a:lnTo>
                      <a:pt x="15" y="0"/>
                    </a:lnTo>
                    <a:lnTo>
                      <a:pt x="11" y="0"/>
                    </a:lnTo>
                    <a:lnTo>
                      <a:pt x="11" y="5"/>
                    </a:lnTo>
                    <a:lnTo>
                      <a:pt x="5" y="5"/>
                    </a:lnTo>
                    <a:lnTo>
                      <a:pt x="5" y="9"/>
                    </a:lnTo>
                    <a:lnTo>
                      <a:pt x="1" y="9"/>
                    </a:lnTo>
                    <a:lnTo>
                      <a:pt x="0" y="14"/>
                    </a:lnTo>
                    <a:lnTo>
                      <a:pt x="0" y="19"/>
                    </a:lnTo>
                    <a:lnTo>
                      <a:pt x="4" y="24"/>
                    </a:lnTo>
                    <a:lnTo>
                      <a:pt x="9" y="25"/>
                    </a:lnTo>
                    <a:lnTo>
                      <a:pt x="13" y="25"/>
                    </a:lnTo>
                    <a:lnTo>
                      <a:pt x="18" y="25"/>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954" name="Freeform 613">
                <a:extLst>
                  <a:ext uri="{FF2B5EF4-FFF2-40B4-BE49-F238E27FC236}">
                    <a16:creationId xmlns:a16="http://schemas.microsoft.com/office/drawing/2014/main" id="{BB97F22C-F94B-4166-BE64-73C8581CAF7F}"/>
                  </a:ext>
                </a:extLst>
              </p:cNvPr>
              <p:cNvSpPr>
                <a:spLocks/>
              </p:cNvSpPr>
              <p:nvPr/>
            </p:nvSpPr>
            <p:spPr bwMode="auto">
              <a:xfrm>
                <a:off x="4865" y="1117"/>
                <a:ext cx="5" cy="5"/>
              </a:xfrm>
              <a:custGeom>
                <a:avLst/>
                <a:gdLst>
                  <a:gd name="T0" fmla="*/ 4 w 25"/>
                  <a:gd name="T1" fmla="*/ 4 h 25"/>
                  <a:gd name="T2" fmla="*/ 4 w 25"/>
                  <a:gd name="T3" fmla="*/ 3 h 25"/>
                  <a:gd name="T4" fmla="*/ 5 w 25"/>
                  <a:gd name="T5" fmla="*/ 3 h 25"/>
                  <a:gd name="T6" fmla="*/ 5 w 25"/>
                  <a:gd name="T7" fmla="*/ 2 h 25"/>
                  <a:gd name="T8" fmla="*/ 4 w 25"/>
                  <a:gd name="T9" fmla="*/ 1 h 25"/>
                  <a:gd name="T10" fmla="*/ 4 w 25"/>
                  <a:gd name="T11" fmla="*/ 0 h 25"/>
                  <a:gd name="T12" fmla="*/ 3 w 25"/>
                  <a:gd name="T13" fmla="*/ 0 h 25"/>
                  <a:gd name="T14" fmla="*/ 2 w 25"/>
                  <a:gd name="T15" fmla="*/ 0 h 25"/>
                  <a:gd name="T16" fmla="*/ 1 w 25"/>
                  <a:gd name="T17" fmla="*/ 1 h 25"/>
                  <a:gd name="T18" fmla="*/ 0 w 25"/>
                  <a:gd name="T19" fmla="*/ 2 h 25"/>
                  <a:gd name="T20" fmla="*/ 0 w 25"/>
                  <a:gd name="T21" fmla="*/ 3 h 25"/>
                  <a:gd name="T22" fmla="*/ 0 w 25"/>
                  <a:gd name="T23" fmla="*/ 4 h 25"/>
                  <a:gd name="T24" fmla="*/ 1 w 25"/>
                  <a:gd name="T25" fmla="*/ 5 h 25"/>
                  <a:gd name="T26" fmla="*/ 2 w 25"/>
                  <a:gd name="T27" fmla="*/ 5 h 25"/>
                  <a:gd name="T28" fmla="*/ 3 w 25"/>
                  <a:gd name="T29" fmla="*/ 5 h 25"/>
                  <a:gd name="T30" fmla="*/ 4 w 25"/>
                  <a:gd name="T31" fmla="*/ 4 h 2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25"/>
                  <a:gd name="T50" fmla="*/ 25 w 25"/>
                  <a:gd name="T51" fmla="*/ 25 h 2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25">
                    <a:moveTo>
                      <a:pt x="19" y="21"/>
                    </a:moveTo>
                    <a:lnTo>
                      <a:pt x="19" y="16"/>
                    </a:lnTo>
                    <a:lnTo>
                      <a:pt x="24" y="16"/>
                    </a:lnTo>
                    <a:lnTo>
                      <a:pt x="25" y="12"/>
                    </a:lnTo>
                    <a:lnTo>
                      <a:pt x="21" y="6"/>
                    </a:lnTo>
                    <a:lnTo>
                      <a:pt x="21" y="2"/>
                    </a:lnTo>
                    <a:lnTo>
                      <a:pt x="16" y="0"/>
                    </a:lnTo>
                    <a:lnTo>
                      <a:pt x="12" y="0"/>
                    </a:lnTo>
                    <a:lnTo>
                      <a:pt x="7" y="5"/>
                    </a:lnTo>
                    <a:lnTo>
                      <a:pt x="1" y="9"/>
                    </a:lnTo>
                    <a:lnTo>
                      <a:pt x="1" y="15"/>
                    </a:lnTo>
                    <a:lnTo>
                      <a:pt x="0" y="20"/>
                    </a:lnTo>
                    <a:lnTo>
                      <a:pt x="5" y="25"/>
                    </a:lnTo>
                    <a:lnTo>
                      <a:pt x="9" y="25"/>
                    </a:lnTo>
                    <a:lnTo>
                      <a:pt x="14" y="25"/>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955" name="Freeform 614">
                <a:extLst>
                  <a:ext uri="{FF2B5EF4-FFF2-40B4-BE49-F238E27FC236}">
                    <a16:creationId xmlns:a16="http://schemas.microsoft.com/office/drawing/2014/main" id="{46040F28-0EA3-4C46-A13E-51006E3DF349}"/>
                  </a:ext>
                </a:extLst>
              </p:cNvPr>
              <p:cNvSpPr>
                <a:spLocks/>
              </p:cNvSpPr>
              <p:nvPr/>
            </p:nvSpPr>
            <p:spPr bwMode="auto">
              <a:xfrm>
                <a:off x="4865" y="1117"/>
                <a:ext cx="5" cy="5"/>
              </a:xfrm>
              <a:custGeom>
                <a:avLst/>
                <a:gdLst>
                  <a:gd name="T0" fmla="*/ 4 w 25"/>
                  <a:gd name="T1" fmla="*/ 4 h 25"/>
                  <a:gd name="T2" fmla="*/ 4 w 25"/>
                  <a:gd name="T3" fmla="*/ 3 h 25"/>
                  <a:gd name="T4" fmla="*/ 5 w 25"/>
                  <a:gd name="T5" fmla="*/ 3 h 25"/>
                  <a:gd name="T6" fmla="*/ 5 w 25"/>
                  <a:gd name="T7" fmla="*/ 2 h 25"/>
                  <a:gd name="T8" fmla="*/ 4 w 25"/>
                  <a:gd name="T9" fmla="*/ 1 h 25"/>
                  <a:gd name="T10" fmla="*/ 4 w 25"/>
                  <a:gd name="T11" fmla="*/ 0 h 25"/>
                  <a:gd name="T12" fmla="*/ 3 w 25"/>
                  <a:gd name="T13" fmla="*/ 0 h 25"/>
                  <a:gd name="T14" fmla="*/ 2 w 25"/>
                  <a:gd name="T15" fmla="*/ 0 h 25"/>
                  <a:gd name="T16" fmla="*/ 1 w 25"/>
                  <a:gd name="T17" fmla="*/ 1 h 25"/>
                  <a:gd name="T18" fmla="*/ 0 w 25"/>
                  <a:gd name="T19" fmla="*/ 2 h 25"/>
                  <a:gd name="T20" fmla="*/ 0 w 25"/>
                  <a:gd name="T21" fmla="*/ 3 h 25"/>
                  <a:gd name="T22" fmla="*/ 0 w 25"/>
                  <a:gd name="T23" fmla="*/ 4 h 25"/>
                  <a:gd name="T24" fmla="*/ 1 w 25"/>
                  <a:gd name="T25" fmla="*/ 5 h 25"/>
                  <a:gd name="T26" fmla="*/ 2 w 25"/>
                  <a:gd name="T27" fmla="*/ 5 h 25"/>
                  <a:gd name="T28" fmla="*/ 3 w 25"/>
                  <a:gd name="T29" fmla="*/ 5 h 25"/>
                  <a:gd name="T30" fmla="*/ 4 w 25"/>
                  <a:gd name="T31" fmla="*/ 4 h 2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25"/>
                  <a:gd name="T50" fmla="*/ 25 w 25"/>
                  <a:gd name="T51" fmla="*/ 25 h 2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25">
                    <a:moveTo>
                      <a:pt x="19" y="21"/>
                    </a:moveTo>
                    <a:lnTo>
                      <a:pt x="19" y="16"/>
                    </a:lnTo>
                    <a:lnTo>
                      <a:pt x="24" y="16"/>
                    </a:lnTo>
                    <a:lnTo>
                      <a:pt x="25" y="12"/>
                    </a:lnTo>
                    <a:lnTo>
                      <a:pt x="21" y="6"/>
                    </a:lnTo>
                    <a:lnTo>
                      <a:pt x="21" y="2"/>
                    </a:lnTo>
                    <a:lnTo>
                      <a:pt x="16" y="0"/>
                    </a:lnTo>
                    <a:lnTo>
                      <a:pt x="12" y="0"/>
                    </a:lnTo>
                    <a:lnTo>
                      <a:pt x="7" y="5"/>
                    </a:lnTo>
                    <a:lnTo>
                      <a:pt x="1" y="9"/>
                    </a:lnTo>
                    <a:lnTo>
                      <a:pt x="1" y="15"/>
                    </a:lnTo>
                    <a:lnTo>
                      <a:pt x="0" y="20"/>
                    </a:lnTo>
                    <a:lnTo>
                      <a:pt x="5" y="25"/>
                    </a:lnTo>
                    <a:lnTo>
                      <a:pt x="9" y="25"/>
                    </a:lnTo>
                    <a:lnTo>
                      <a:pt x="14" y="25"/>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956" name="Freeform 615">
                <a:extLst>
                  <a:ext uri="{FF2B5EF4-FFF2-40B4-BE49-F238E27FC236}">
                    <a16:creationId xmlns:a16="http://schemas.microsoft.com/office/drawing/2014/main" id="{3A0582AE-997F-4881-9EB2-B93AE944BE63}"/>
                  </a:ext>
                </a:extLst>
              </p:cNvPr>
              <p:cNvSpPr>
                <a:spLocks/>
              </p:cNvSpPr>
              <p:nvPr/>
            </p:nvSpPr>
            <p:spPr bwMode="auto">
              <a:xfrm>
                <a:off x="4862" y="1079"/>
                <a:ext cx="5" cy="5"/>
              </a:xfrm>
              <a:custGeom>
                <a:avLst/>
                <a:gdLst>
                  <a:gd name="T0" fmla="*/ 5 w 22"/>
                  <a:gd name="T1" fmla="*/ 3 h 26"/>
                  <a:gd name="T2" fmla="*/ 5 w 22"/>
                  <a:gd name="T3" fmla="*/ 2 h 26"/>
                  <a:gd name="T4" fmla="*/ 5 w 22"/>
                  <a:gd name="T5" fmla="*/ 1 h 26"/>
                  <a:gd name="T6" fmla="*/ 5 w 22"/>
                  <a:gd name="T7" fmla="*/ 0 h 26"/>
                  <a:gd name="T8" fmla="*/ 4 w 22"/>
                  <a:gd name="T9" fmla="*/ 0 h 26"/>
                  <a:gd name="T10" fmla="*/ 3 w 22"/>
                  <a:gd name="T11" fmla="*/ 0 h 26"/>
                  <a:gd name="T12" fmla="*/ 2 w 22"/>
                  <a:gd name="T13" fmla="*/ 0 h 26"/>
                  <a:gd name="T14" fmla="*/ 2 w 22"/>
                  <a:gd name="T15" fmla="*/ 1 h 26"/>
                  <a:gd name="T16" fmla="*/ 1 w 22"/>
                  <a:gd name="T17" fmla="*/ 1 h 26"/>
                  <a:gd name="T18" fmla="*/ 0 w 22"/>
                  <a:gd name="T19" fmla="*/ 2 h 26"/>
                  <a:gd name="T20" fmla="*/ 0 w 22"/>
                  <a:gd name="T21" fmla="*/ 3 h 26"/>
                  <a:gd name="T22" fmla="*/ 0 w 22"/>
                  <a:gd name="T23" fmla="*/ 4 h 26"/>
                  <a:gd name="T24" fmla="*/ 0 w 22"/>
                  <a:gd name="T25" fmla="*/ 5 h 26"/>
                  <a:gd name="T26" fmla="*/ 1 w 22"/>
                  <a:gd name="T27" fmla="*/ 5 h 26"/>
                  <a:gd name="T28" fmla="*/ 2 w 22"/>
                  <a:gd name="T29" fmla="*/ 5 h 26"/>
                  <a:gd name="T30" fmla="*/ 3 w 22"/>
                  <a:gd name="T31" fmla="*/ 5 h 26"/>
                  <a:gd name="T32" fmla="*/ 3 w 22"/>
                  <a:gd name="T33" fmla="*/ 4 h 26"/>
                  <a:gd name="T34" fmla="*/ 5 w 22"/>
                  <a:gd name="T35" fmla="*/ 4 h 26"/>
                  <a:gd name="T36" fmla="*/ 5 w 22"/>
                  <a:gd name="T37" fmla="*/ 3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2"/>
                  <a:gd name="T58" fmla="*/ 0 h 26"/>
                  <a:gd name="T59" fmla="*/ 22 w 22"/>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2" h="26">
                    <a:moveTo>
                      <a:pt x="20" y="16"/>
                    </a:moveTo>
                    <a:lnTo>
                      <a:pt x="21" y="11"/>
                    </a:lnTo>
                    <a:lnTo>
                      <a:pt x="21" y="6"/>
                    </a:lnTo>
                    <a:lnTo>
                      <a:pt x="22" y="1"/>
                    </a:lnTo>
                    <a:lnTo>
                      <a:pt x="16" y="1"/>
                    </a:lnTo>
                    <a:lnTo>
                      <a:pt x="12" y="0"/>
                    </a:lnTo>
                    <a:lnTo>
                      <a:pt x="7" y="0"/>
                    </a:lnTo>
                    <a:lnTo>
                      <a:pt x="7" y="5"/>
                    </a:lnTo>
                    <a:lnTo>
                      <a:pt x="3" y="5"/>
                    </a:lnTo>
                    <a:lnTo>
                      <a:pt x="2" y="9"/>
                    </a:lnTo>
                    <a:lnTo>
                      <a:pt x="2" y="15"/>
                    </a:lnTo>
                    <a:lnTo>
                      <a:pt x="0" y="19"/>
                    </a:lnTo>
                    <a:lnTo>
                      <a:pt x="0" y="25"/>
                    </a:lnTo>
                    <a:lnTo>
                      <a:pt x="5" y="25"/>
                    </a:lnTo>
                    <a:lnTo>
                      <a:pt x="9" y="25"/>
                    </a:lnTo>
                    <a:lnTo>
                      <a:pt x="14" y="26"/>
                    </a:lnTo>
                    <a:lnTo>
                      <a:pt x="15" y="21"/>
                    </a:lnTo>
                    <a:lnTo>
                      <a:pt x="20" y="22"/>
                    </a:lnTo>
                    <a:lnTo>
                      <a:pt x="20"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957" name="Freeform 616">
                <a:extLst>
                  <a:ext uri="{FF2B5EF4-FFF2-40B4-BE49-F238E27FC236}">
                    <a16:creationId xmlns:a16="http://schemas.microsoft.com/office/drawing/2014/main" id="{CE836395-2285-4922-B508-657C0E5B8B54}"/>
                  </a:ext>
                </a:extLst>
              </p:cNvPr>
              <p:cNvSpPr>
                <a:spLocks/>
              </p:cNvSpPr>
              <p:nvPr/>
            </p:nvSpPr>
            <p:spPr bwMode="auto">
              <a:xfrm>
                <a:off x="4862" y="1079"/>
                <a:ext cx="5" cy="5"/>
              </a:xfrm>
              <a:custGeom>
                <a:avLst/>
                <a:gdLst>
                  <a:gd name="T0" fmla="*/ 5 w 22"/>
                  <a:gd name="T1" fmla="*/ 3 h 26"/>
                  <a:gd name="T2" fmla="*/ 5 w 22"/>
                  <a:gd name="T3" fmla="*/ 2 h 26"/>
                  <a:gd name="T4" fmla="*/ 5 w 22"/>
                  <a:gd name="T5" fmla="*/ 1 h 26"/>
                  <a:gd name="T6" fmla="*/ 5 w 22"/>
                  <a:gd name="T7" fmla="*/ 0 h 26"/>
                  <a:gd name="T8" fmla="*/ 4 w 22"/>
                  <a:gd name="T9" fmla="*/ 0 h 26"/>
                  <a:gd name="T10" fmla="*/ 3 w 22"/>
                  <a:gd name="T11" fmla="*/ 0 h 26"/>
                  <a:gd name="T12" fmla="*/ 2 w 22"/>
                  <a:gd name="T13" fmla="*/ 0 h 26"/>
                  <a:gd name="T14" fmla="*/ 2 w 22"/>
                  <a:gd name="T15" fmla="*/ 1 h 26"/>
                  <a:gd name="T16" fmla="*/ 1 w 22"/>
                  <a:gd name="T17" fmla="*/ 1 h 26"/>
                  <a:gd name="T18" fmla="*/ 0 w 22"/>
                  <a:gd name="T19" fmla="*/ 2 h 26"/>
                  <a:gd name="T20" fmla="*/ 0 w 22"/>
                  <a:gd name="T21" fmla="*/ 3 h 26"/>
                  <a:gd name="T22" fmla="*/ 0 w 22"/>
                  <a:gd name="T23" fmla="*/ 4 h 26"/>
                  <a:gd name="T24" fmla="*/ 0 w 22"/>
                  <a:gd name="T25" fmla="*/ 5 h 26"/>
                  <a:gd name="T26" fmla="*/ 1 w 22"/>
                  <a:gd name="T27" fmla="*/ 5 h 26"/>
                  <a:gd name="T28" fmla="*/ 2 w 22"/>
                  <a:gd name="T29" fmla="*/ 5 h 26"/>
                  <a:gd name="T30" fmla="*/ 3 w 22"/>
                  <a:gd name="T31" fmla="*/ 5 h 26"/>
                  <a:gd name="T32" fmla="*/ 3 w 22"/>
                  <a:gd name="T33" fmla="*/ 4 h 26"/>
                  <a:gd name="T34" fmla="*/ 5 w 22"/>
                  <a:gd name="T35" fmla="*/ 4 h 26"/>
                  <a:gd name="T36" fmla="*/ 5 w 22"/>
                  <a:gd name="T37" fmla="*/ 3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2"/>
                  <a:gd name="T58" fmla="*/ 0 h 26"/>
                  <a:gd name="T59" fmla="*/ 22 w 22"/>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2" h="26">
                    <a:moveTo>
                      <a:pt x="20" y="16"/>
                    </a:moveTo>
                    <a:lnTo>
                      <a:pt x="21" y="11"/>
                    </a:lnTo>
                    <a:lnTo>
                      <a:pt x="21" y="6"/>
                    </a:lnTo>
                    <a:lnTo>
                      <a:pt x="22" y="1"/>
                    </a:lnTo>
                    <a:lnTo>
                      <a:pt x="16" y="1"/>
                    </a:lnTo>
                    <a:lnTo>
                      <a:pt x="12" y="0"/>
                    </a:lnTo>
                    <a:lnTo>
                      <a:pt x="7" y="0"/>
                    </a:lnTo>
                    <a:lnTo>
                      <a:pt x="7" y="5"/>
                    </a:lnTo>
                    <a:lnTo>
                      <a:pt x="3" y="5"/>
                    </a:lnTo>
                    <a:lnTo>
                      <a:pt x="2" y="9"/>
                    </a:lnTo>
                    <a:lnTo>
                      <a:pt x="2" y="15"/>
                    </a:lnTo>
                    <a:lnTo>
                      <a:pt x="0" y="19"/>
                    </a:lnTo>
                    <a:lnTo>
                      <a:pt x="0" y="25"/>
                    </a:lnTo>
                    <a:lnTo>
                      <a:pt x="5" y="25"/>
                    </a:lnTo>
                    <a:lnTo>
                      <a:pt x="9" y="25"/>
                    </a:lnTo>
                    <a:lnTo>
                      <a:pt x="14" y="26"/>
                    </a:lnTo>
                    <a:lnTo>
                      <a:pt x="15" y="21"/>
                    </a:lnTo>
                    <a:lnTo>
                      <a:pt x="20" y="22"/>
                    </a:lnTo>
                    <a:lnTo>
                      <a:pt x="20"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958" name="Freeform 617">
                <a:extLst>
                  <a:ext uri="{FF2B5EF4-FFF2-40B4-BE49-F238E27FC236}">
                    <a16:creationId xmlns:a16="http://schemas.microsoft.com/office/drawing/2014/main" id="{36AC8C37-6890-4378-9877-94BC43C5F731}"/>
                  </a:ext>
                </a:extLst>
              </p:cNvPr>
              <p:cNvSpPr>
                <a:spLocks/>
              </p:cNvSpPr>
              <p:nvPr/>
            </p:nvSpPr>
            <p:spPr bwMode="auto">
              <a:xfrm>
                <a:off x="4860" y="1133"/>
                <a:ext cx="5" cy="5"/>
              </a:xfrm>
              <a:custGeom>
                <a:avLst/>
                <a:gdLst>
                  <a:gd name="T0" fmla="*/ 4 w 25"/>
                  <a:gd name="T1" fmla="*/ 4 h 26"/>
                  <a:gd name="T2" fmla="*/ 5 w 25"/>
                  <a:gd name="T3" fmla="*/ 3 h 26"/>
                  <a:gd name="T4" fmla="*/ 5 w 25"/>
                  <a:gd name="T5" fmla="*/ 2 h 26"/>
                  <a:gd name="T6" fmla="*/ 5 w 25"/>
                  <a:gd name="T7" fmla="*/ 1 h 26"/>
                  <a:gd name="T8" fmla="*/ 4 w 25"/>
                  <a:gd name="T9" fmla="*/ 1 h 26"/>
                  <a:gd name="T10" fmla="*/ 4 w 25"/>
                  <a:gd name="T11" fmla="*/ 0 h 26"/>
                  <a:gd name="T12" fmla="*/ 3 w 25"/>
                  <a:gd name="T13" fmla="*/ 0 h 26"/>
                  <a:gd name="T14" fmla="*/ 2 w 25"/>
                  <a:gd name="T15" fmla="*/ 0 h 26"/>
                  <a:gd name="T16" fmla="*/ 2 w 25"/>
                  <a:gd name="T17" fmla="*/ 1 h 26"/>
                  <a:gd name="T18" fmla="*/ 1 w 25"/>
                  <a:gd name="T19" fmla="*/ 1 h 26"/>
                  <a:gd name="T20" fmla="*/ 1 w 25"/>
                  <a:gd name="T21" fmla="*/ 2 h 26"/>
                  <a:gd name="T22" fmla="*/ 0 w 25"/>
                  <a:gd name="T23" fmla="*/ 2 h 26"/>
                  <a:gd name="T24" fmla="*/ 0 w 25"/>
                  <a:gd name="T25" fmla="*/ 3 h 26"/>
                  <a:gd name="T26" fmla="*/ 0 w 25"/>
                  <a:gd name="T27" fmla="*/ 4 h 26"/>
                  <a:gd name="T28" fmla="*/ 1 w 25"/>
                  <a:gd name="T29" fmla="*/ 5 h 26"/>
                  <a:gd name="T30" fmla="*/ 2 w 25"/>
                  <a:gd name="T31" fmla="*/ 5 h 26"/>
                  <a:gd name="T32" fmla="*/ 3 w 25"/>
                  <a:gd name="T33" fmla="*/ 5 h 26"/>
                  <a:gd name="T34" fmla="*/ 4 w 25"/>
                  <a:gd name="T35" fmla="*/ 5 h 26"/>
                  <a:gd name="T36" fmla="*/ 4 w 25"/>
                  <a:gd name="T37" fmla="*/ 4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9" y="22"/>
                    </a:moveTo>
                    <a:lnTo>
                      <a:pt x="24" y="17"/>
                    </a:lnTo>
                    <a:lnTo>
                      <a:pt x="25" y="12"/>
                    </a:lnTo>
                    <a:lnTo>
                      <a:pt x="25" y="7"/>
                    </a:lnTo>
                    <a:lnTo>
                      <a:pt x="21" y="6"/>
                    </a:lnTo>
                    <a:lnTo>
                      <a:pt x="21" y="2"/>
                    </a:lnTo>
                    <a:lnTo>
                      <a:pt x="16" y="2"/>
                    </a:lnTo>
                    <a:lnTo>
                      <a:pt x="12" y="0"/>
                    </a:lnTo>
                    <a:lnTo>
                      <a:pt x="12" y="6"/>
                    </a:lnTo>
                    <a:lnTo>
                      <a:pt x="6" y="5"/>
                    </a:lnTo>
                    <a:lnTo>
                      <a:pt x="6" y="11"/>
                    </a:lnTo>
                    <a:lnTo>
                      <a:pt x="1" y="11"/>
                    </a:lnTo>
                    <a:lnTo>
                      <a:pt x="0" y="15"/>
                    </a:lnTo>
                    <a:lnTo>
                      <a:pt x="0" y="20"/>
                    </a:lnTo>
                    <a:lnTo>
                      <a:pt x="5" y="25"/>
                    </a:lnTo>
                    <a:lnTo>
                      <a:pt x="9" y="26"/>
                    </a:lnTo>
                    <a:lnTo>
                      <a:pt x="14" y="26"/>
                    </a:lnTo>
                    <a:lnTo>
                      <a:pt x="18" y="26"/>
                    </a:lnTo>
                    <a:lnTo>
                      <a:pt x="19"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959" name="Freeform 618">
                <a:extLst>
                  <a:ext uri="{FF2B5EF4-FFF2-40B4-BE49-F238E27FC236}">
                    <a16:creationId xmlns:a16="http://schemas.microsoft.com/office/drawing/2014/main" id="{4C8C1BEF-92D8-4BEF-9CA7-9D17C32C74AF}"/>
                  </a:ext>
                </a:extLst>
              </p:cNvPr>
              <p:cNvSpPr>
                <a:spLocks/>
              </p:cNvSpPr>
              <p:nvPr/>
            </p:nvSpPr>
            <p:spPr bwMode="auto">
              <a:xfrm>
                <a:off x="4860" y="1133"/>
                <a:ext cx="5" cy="5"/>
              </a:xfrm>
              <a:custGeom>
                <a:avLst/>
                <a:gdLst>
                  <a:gd name="T0" fmla="*/ 4 w 25"/>
                  <a:gd name="T1" fmla="*/ 4 h 26"/>
                  <a:gd name="T2" fmla="*/ 5 w 25"/>
                  <a:gd name="T3" fmla="*/ 3 h 26"/>
                  <a:gd name="T4" fmla="*/ 5 w 25"/>
                  <a:gd name="T5" fmla="*/ 2 h 26"/>
                  <a:gd name="T6" fmla="*/ 5 w 25"/>
                  <a:gd name="T7" fmla="*/ 1 h 26"/>
                  <a:gd name="T8" fmla="*/ 4 w 25"/>
                  <a:gd name="T9" fmla="*/ 1 h 26"/>
                  <a:gd name="T10" fmla="*/ 4 w 25"/>
                  <a:gd name="T11" fmla="*/ 0 h 26"/>
                  <a:gd name="T12" fmla="*/ 3 w 25"/>
                  <a:gd name="T13" fmla="*/ 0 h 26"/>
                  <a:gd name="T14" fmla="*/ 2 w 25"/>
                  <a:gd name="T15" fmla="*/ 0 h 26"/>
                  <a:gd name="T16" fmla="*/ 2 w 25"/>
                  <a:gd name="T17" fmla="*/ 1 h 26"/>
                  <a:gd name="T18" fmla="*/ 1 w 25"/>
                  <a:gd name="T19" fmla="*/ 1 h 26"/>
                  <a:gd name="T20" fmla="*/ 1 w 25"/>
                  <a:gd name="T21" fmla="*/ 2 h 26"/>
                  <a:gd name="T22" fmla="*/ 0 w 25"/>
                  <a:gd name="T23" fmla="*/ 2 h 26"/>
                  <a:gd name="T24" fmla="*/ 0 w 25"/>
                  <a:gd name="T25" fmla="*/ 3 h 26"/>
                  <a:gd name="T26" fmla="*/ 0 w 25"/>
                  <a:gd name="T27" fmla="*/ 4 h 26"/>
                  <a:gd name="T28" fmla="*/ 1 w 25"/>
                  <a:gd name="T29" fmla="*/ 5 h 26"/>
                  <a:gd name="T30" fmla="*/ 2 w 25"/>
                  <a:gd name="T31" fmla="*/ 5 h 26"/>
                  <a:gd name="T32" fmla="*/ 3 w 25"/>
                  <a:gd name="T33" fmla="*/ 5 h 26"/>
                  <a:gd name="T34" fmla="*/ 4 w 25"/>
                  <a:gd name="T35" fmla="*/ 5 h 26"/>
                  <a:gd name="T36" fmla="*/ 4 w 25"/>
                  <a:gd name="T37" fmla="*/ 4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9" y="22"/>
                    </a:moveTo>
                    <a:lnTo>
                      <a:pt x="24" y="17"/>
                    </a:lnTo>
                    <a:lnTo>
                      <a:pt x="25" y="12"/>
                    </a:lnTo>
                    <a:lnTo>
                      <a:pt x="25" y="7"/>
                    </a:lnTo>
                    <a:lnTo>
                      <a:pt x="21" y="6"/>
                    </a:lnTo>
                    <a:lnTo>
                      <a:pt x="21" y="2"/>
                    </a:lnTo>
                    <a:lnTo>
                      <a:pt x="16" y="2"/>
                    </a:lnTo>
                    <a:lnTo>
                      <a:pt x="12" y="0"/>
                    </a:lnTo>
                    <a:lnTo>
                      <a:pt x="12" y="6"/>
                    </a:lnTo>
                    <a:lnTo>
                      <a:pt x="6" y="5"/>
                    </a:lnTo>
                    <a:lnTo>
                      <a:pt x="6" y="11"/>
                    </a:lnTo>
                    <a:lnTo>
                      <a:pt x="1" y="11"/>
                    </a:lnTo>
                    <a:lnTo>
                      <a:pt x="0" y="15"/>
                    </a:lnTo>
                    <a:lnTo>
                      <a:pt x="0" y="20"/>
                    </a:lnTo>
                    <a:lnTo>
                      <a:pt x="5" y="25"/>
                    </a:lnTo>
                    <a:lnTo>
                      <a:pt x="9" y="26"/>
                    </a:lnTo>
                    <a:lnTo>
                      <a:pt x="14" y="26"/>
                    </a:lnTo>
                    <a:lnTo>
                      <a:pt x="18" y="26"/>
                    </a:lnTo>
                    <a:lnTo>
                      <a:pt x="19"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960" name="Freeform 619">
                <a:extLst>
                  <a:ext uri="{FF2B5EF4-FFF2-40B4-BE49-F238E27FC236}">
                    <a16:creationId xmlns:a16="http://schemas.microsoft.com/office/drawing/2014/main" id="{57571742-5F66-4236-9B5E-299E7F43B84B}"/>
                  </a:ext>
                </a:extLst>
              </p:cNvPr>
              <p:cNvSpPr>
                <a:spLocks/>
              </p:cNvSpPr>
              <p:nvPr/>
            </p:nvSpPr>
            <p:spPr bwMode="auto">
              <a:xfrm>
                <a:off x="4867" y="1097"/>
                <a:ext cx="5" cy="6"/>
              </a:xfrm>
              <a:custGeom>
                <a:avLst/>
                <a:gdLst>
                  <a:gd name="T0" fmla="*/ 4 w 25"/>
                  <a:gd name="T1" fmla="*/ 4 h 26"/>
                  <a:gd name="T2" fmla="*/ 5 w 25"/>
                  <a:gd name="T3" fmla="*/ 4 h 26"/>
                  <a:gd name="T4" fmla="*/ 5 w 25"/>
                  <a:gd name="T5" fmla="*/ 3 h 26"/>
                  <a:gd name="T6" fmla="*/ 5 w 25"/>
                  <a:gd name="T7" fmla="*/ 2 h 26"/>
                  <a:gd name="T8" fmla="*/ 4 w 25"/>
                  <a:gd name="T9" fmla="*/ 0 h 26"/>
                  <a:gd name="T10" fmla="*/ 3 w 25"/>
                  <a:gd name="T11" fmla="*/ 0 h 26"/>
                  <a:gd name="T12" fmla="*/ 2 w 25"/>
                  <a:gd name="T13" fmla="*/ 0 h 26"/>
                  <a:gd name="T14" fmla="*/ 1 w 25"/>
                  <a:gd name="T15" fmla="*/ 0 h 26"/>
                  <a:gd name="T16" fmla="*/ 1 w 25"/>
                  <a:gd name="T17" fmla="*/ 1 h 26"/>
                  <a:gd name="T18" fmla="*/ 0 w 25"/>
                  <a:gd name="T19" fmla="*/ 2 h 26"/>
                  <a:gd name="T20" fmla="*/ 0 w 25"/>
                  <a:gd name="T21" fmla="*/ 3 h 26"/>
                  <a:gd name="T22" fmla="*/ 0 w 25"/>
                  <a:gd name="T23" fmla="*/ 4 h 26"/>
                  <a:gd name="T24" fmla="*/ 1 w 25"/>
                  <a:gd name="T25" fmla="*/ 5 h 26"/>
                  <a:gd name="T26" fmla="*/ 1 w 25"/>
                  <a:gd name="T27" fmla="*/ 6 h 26"/>
                  <a:gd name="T28" fmla="*/ 2 w 25"/>
                  <a:gd name="T29" fmla="*/ 6 h 26"/>
                  <a:gd name="T30" fmla="*/ 3 w 25"/>
                  <a:gd name="T31" fmla="*/ 6 h 26"/>
                  <a:gd name="T32" fmla="*/ 4 w 25"/>
                  <a:gd name="T33" fmla="*/ 5 h 26"/>
                  <a:gd name="T34" fmla="*/ 4 w 25"/>
                  <a:gd name="T35" fmla="*/ 4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20" y="16"/>
                    </a:moveTo>
                    <a:lnTo>
                      <a:pt x="25" y="17"/>
                    </a:lnTo>
                    <a:lnTo>
                      <a:pt x="25" y="11"/>
                    </a:lnTo>
                    <a:lnTo>
                      <a:pt x="25" y="7"/>
                    </a:lnTo>
                    <a:lnTo>
                      <a:pt x="22" y="1"/>
                    </a:lnTo>
                    <a:lnTo>
                      <a:pt x="16" y="1"/>
                    </a:lnTo>
                    <a:lnTo>
                      <a:pt x="12" y="0"/>
                    </a:lnTo>
                    <a:lnTo>
                      <a:pt x="7" y="0"/>
                    </a:lnTo>
                    <a:lnTo>
                      <a:pt x="7" y="4"/>
                    </a:lnTo>
                    <a:lnTo>
                      <a:pt x="1" y="10"/>
                    </a:lnTo>
                    <a:lnTo>
                      <a:pt x="1" y="15"/>
                    </a:lnTo>
                    <a:lnTo>
                      <a:pt x="0" y="19"/>
                    </a:lnTo>
                    <a:lnTo>
                      <a:pt x="5" y="20"/>
                    </a:lnTo>
                    <a:lnTo>
                      <a:pt x="5" y="25"/>
                    </a:lnTo>
                    <a:lnTo>
                      <a:pt x="9" y="26"/>
                    </a:lnTo>
                    <a:lnTo>
                      <a:pt x="14" y="26"/>
                    </a:lnTo>
                    <a:lnTo>
                      <a:pt x="20" y="21"/>
                    </a:lnTo>
                    <a:lnTo>
                      <a:pt x="20"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961" name="Freeform 620">
                <a:extLst>
                  <a:ext uri="{FF2B5EF4-FFF2-40B4-BE49-F238E27FC236}">
                    <a16:creationId xmlns:a16="http://schemas.microsoft.com/office/drawing/2014/main" id="{41C94F28-7F26-4357-8377-DC4BDE1DFEF6}"/>
                  </a:ext>
                </a:extLst>
              </p:cNvPr>
              <p:cNvSpPr>
                <a:spLocks/>
              </p:cNvSpPr>
              <p:nvPr/>
            </p:nvSpPr>
            <p:spPr bwMode="auto">
              <a:xfrm>
                <a:off x="4867" y="1097"/>
                <a:ext cx="5" cy="6"/>
              </a:xfrm>
              <a:custGeom>
                <a:avLst/>
                <a:gdLst>
                  <a:gd name="T0" fmla="*/ 4 w 25"/>
                  <a:gd name="T1" fmla="*/ 4 h 26"/>
                  <a:gd name="T2" fmla="*/ 5 w 25"/>
                  <a:gd name="T3" fmla="*/ 4 h 26"/>
                  <a:gd name="T4" fmla="*/ 5 w 25"/>
                  <a:gd name="T5" fmla="*/ 3 h 26"/>
                  <a:gd name="T6" fmla="*/ 5 w 25"/>
                  <a:gd name="T7" fmla="*/ 2 h 26"/>
                  <a:gd name="T8" fmla="*/ 4 w 25"/>
                  <a:gd name="T9" fmla="*/ 0 h 26"/>
                  <a:gd name="T10" fmla="*/ 3 w 25"/>
                  <a:gd name="T11" fmla="*/ 0 h 26"/>
                  <a:gd name="T12" fmla="*/ 2 w 25"/>
                  <a:gd name="T13" fmla="*/ 0 h 26"/>
                  <a:gd name="T14" fmla="*/ 1 w 25"/>
                  <a:gd name="T15" fmla="*/ 0 h 26"/>
                  <a:gd name="T16" fmla="*/ 1 w 25"/>
                  <a:gd name="T17" fmla="*/ 1 h 26"/>
                  <a:gd name="T18" fmla="*/ 0 w 25"/>
                  <a:gd name="T19" fmla="*/ 2 h 26"/>
                  <a:gd name="T20" fmla="*/ 0 w 25"/>
                  <a:gd name="T21" fmla="*/ 3 h 26"/>
                  <a:gd name="T22" fmla="*/ 0 w 25"/>
                  <a:gd name="T23" fmla="*/ 4 h 26"/>
                  <a:gd name="T24" fmla="*/ 1 w 25"/>
                  <a:gd name="T25" fmla="*/ 5 h 26"/>
                  <a:gd name="T26" fmla="*/ 1 w 25"/>
                  <a:gd name="T27" fmla="*/ 6 h 26"/>
                  <a:gd name="T28" fmla="*/ 2 w 25"/>
                  <a:gd name="T29" fmla="*/ 6 h 26"/>
                  <a:gd name="T30" fmla="*/ 3 w 25"/>
                  <a:gd name="T31" fmla="*/ 6 h 26"/>
                  <a:gd name="T32" fmla="*/ 4 w 25"/>
                  <a:gd name="T33" fmla="*/ 5 h 26"/>
                  <a:gd name="T34" fmla="*/ 4 w 25"/>
                  <a:gd name="T35" fmla="*/ 4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20" y="16"/>
                    </a:moveTo>
                    <a:lnTo>
                      <a:pt x="25" y="17"/>
                    </a:lnTo>
                    <a:lnTo>
                      <a:pt x="25" y="11"/>
                    </a:lnTo>
                    <a:lnTo>
                      <a:pt x="25" y="7"/>
                    </a:lnTo>
                    <a:lnTo>
                      <a:pt x="22" y="1"/>
                    </a:lnTo>
                    <a:lnTo>
                      <a:pt x="16" y="1"/>
                    </a:lnTo>
                    <a:lnTo>
                      <a:pt x="12" y="0"/>
                    </a:lnTo>
                    <a:lnTo>
                      <a:pt x="7" y="0"/>
                    </a:lnTo>
                    <a:lnTo>
                      <a:pt x="7" y="4"/>
                    </a:lnTo>
                    <a:lnTo>
                      <a:pt x="1" y="10"/>
                    </a:lnTo>
                    <a:lnTo>
                      <a:pt x="1" y="15"/>
                    </a:lnTo>
                    <a:lnTo>
                      <a:pt x="0" y="19"/>
                    </a:lnTo>
                    <a:lnTo>
                      <a:pt x="5" y="20"/>
                    </a:lnTo>
                    <a:lnTo>
                      <a:pt x="5" y="25"/>
                    </a:lnTo>
                    <a:lnTo>
                      <a:pt x="9" y="26"/>
                    </a:lnTo>
                    <a:lnTo>
                      <a:pt x="14" y="26"/>
                    </a:lnTo>
                    <a:lnTo>
                      <a:pt x="20" y="21"/>
                    </a:lnTo>
                    <a:lnTo>
                      <a:pt x="20"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962" name="Freeform 621">
                <a:extLst>
                  <a:ext uri="{FF2B5EF4-FFF2-40B4-BE49-F238E27FC236}">
                    <a16:creationId xmlns:a16="http://schemas.microsoft.com/office/drawing/2014/main" id="{8F812318-DF92-43B0-BE9F-561BDD3F145E}"/>
                  </a:ext>
                </a:extLst>
              </p:cNvPr>
              <p:cNvSpPr>
                <a:spLocks/>
              </p:cNvSpPr>
              <p:nvPr/>
            </p:nvSpPr>
            <p:spPr bwMode="auto">
              <a:xfrm>
                <a:off x="4841" y="1031"/>
                <a:ext cx="14" cy="18"/>
              </a:xfrm>
              <a:custGeom>
                <a:avLst/>
                <a:gdLst>
                  <a:gd name="T0" fmla="*/ 14 w 69"/>
                  <a:gd name="T1" fmla="*/ 10 h 92"/>
                  <a:gd name="T2" fmla="*/ 14 w 69"/>
                  <a:gd name="T3" fmla="*/ 8 h 92"/>
                  <a:gd name="T4" fmla="*/ 14 w 69"/>
                  <a:gd name="T5" fmla="*/ 7 h 92"/>
                  <a:gd name="T6" fmla="*/ 13 w 69"/>
                  <a:gd name="T7" fmla="*/ 5 h 92"/>
                  <a:gd name="T8" fmla="*/ 12 w 69"/>
                  <a:gd name="T9" fmla="*/ 4 h 92"/>
                  <a:gd name="T10" fmla="*/ 12 w 69"/>
                  <a:gd name="T11" fmla="*/ 3 h 92"/>
                  <a:gd name="T12" fmla="*/ 12 w 69"/>
                  <a:gd name="T13" fmla="*/ 2 h 92"/>
                  <a:gd name="T14" fmla="*/ 11 w 69"/>
                  <a:gd name="T15" fmla="*/ 2 h 92"/>
                  <a:gd name="T16" fmla="*/ 10 w 69"/>
                  <a:gd name="T17" fmla="*/ 0 h 92"/>
                  <a:gd name="T18" fmla="*/ 9 w 69"/>
                  <a:gd name="T19" fmla="*/ 0 h 92"/>
                  <a:gd name="T20" fmla="*/ 8 w 69"/>
                  <a:gd name="T21" fmla="*/ 0 h 92"/>
                  <a:gd name="T22" fmla="*/ 6 w 69"/>
                  <a:gd name="T23" fmla="*/ 0 h 92"/>
                  <a:gd name="T24" fmla="*/ 5 w 69"/>
                  <a:gd name="T25" fmla="*/ 0 h 92"/>
                  <a:gd name="T26" fmla="*/ 4 w 69"/>
                  <a:gd name="T27" fmla="*/ 1 h 92"/>
                  <a:gd name="T28" fmla="*/ 4 w 69"/>
                  <a:gd name="T29" fmla="*/ 2 h 92"/>
                  <a:gd name="T30" fmla="*/ 3 w 69"/>
                  <a:gd name="T31" fmla="*/ 3 h 92"/>
                  <a:gd name="T32" fmla="*/ 2 w 69"/>
                  <a:gd name="T33" fmla="*/ 4 h 92"/>
                  <a:gd name="T34" fmla="*/ 2 w 69"/>
                  <a:gd name="T35" fmla="*/ 5 h 92"/>
                  <a:gd name="T36" fmla="*/ 1 w 69"/>
                  <a:gd name="T37" fmla="*/ 5 h 92"/>
                  <a:gd name="T38" fmla="*/ 1 w 69"/>
                  <a:gd name="T39" fmla="*/ 7 h 92"/>
                  <a:gd name="T40" fmla="*/ 0 w 69"/>
                  <a:gd name="T41" fmla="*/ 9 h 92"/>
                  <a:gd name="T42" fmla="*/ 0 w 69"/>
                  <a:gd name="T43" fmla="*/ 11 h 92"/>
                  <a:gd name="T44" fmla="*/ 1 w 69"/>
                  <a:gd name="T45" fmla="*/ 11 h 92"/>
                  <a:gd name="T46" fmla="*/ 1 w 69"/>
                  <a:gd name="T47" fmla="*/ 14 h 92"/>
                  <a:gd name="T48" fmla="*/ 2 w 69"/>
                  <a:gd name="T49" fmla="*/ 14 h 92"/>
                  <a:gd name="T50" fmla="*/ 2 w 69"/>
                  <a:gd name="T51" fmla="*/ 15 h 92"/>
                  <a:gd name="T52" fmla="*/ 3 w 69"/>
                  <a:gd name="T53" fmla="*/ 16 h 92"/>
                  <a:gd name="T54" fmla="*/ 3 w 69"/>
                  <a:gd name="T55" fmla="*/ 18 h 92"/>
                  <a:gd name="T56" fmla="*/ 4 w 69"/>
                  <a:gd name="T57" fmla="*/ 18 h 92"/>
                  <a:gd name="T58" fmla="*/ 5 w 69"/>
                  <a:gd name="T59" fmla="*/ 18 h 92"/>
                  <a:gd name="T60" fmla="*/ 7 w 69"/>
                  <a:gd name="T61" fmla="*/ 18 h 92"/>
                  <a:gd name="T62" fmla="*/ 8 w 69"/>
                  <a:gd name="T63" fmla="*/ 18 h 92"/>
                  <a:gd name="T64" fmla="*/ 9 w 69"/>
                  <a:gd name="T65" fmla="*/ 18 h 92"/>
                  <a:gd name="T66" fmla="*/ 10 w 69"/>
                  <a:gd name="T67" fmla="*/ 17 h 92"/>
                  <a:gd name="T68" fmla="*/ 11 w 69"/>
                  <a:gd name="T69" fmla="*/ 16 h 92"/>
                  <a:gd name="T70" fmla="*/ 11 w 69"/>
                  <a:gd name="T71" fmla="*/ 15 h 92"/>
                  <a:gd name="T72" fmla="*/ 12 w 69"/>
                  <a:gd name="T73" fmla="*/ 14 h 92"/>
                  <a:gd name="T74" fmla="*/ 13 w 69"/>
                  <a:gd name="T75" fmla="*/ 14 h 92"/>
                  <a:gd name="T76" fmla="*/ 14 w 69"/>
                  <a:gd name="T77" fmla="*/ 13 h 92"/>
                  <a:gd name="T78" fmla="*/ 14 w 69"/>
                  <a:gd name="T79" fmla="*/ 11 h 92"/>
                  <a:gd name="T80" fmla="*/ 14 w 69"/>
                  <a:gd name="T81" fmla="*/ 10 h 9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
                  <a:gd name="T124" fmla="*/ 0 h 92"/>
                  <a:gd name="T125" fmla="*/ 69 w 69"/>
                  <a:gd name="T126" fmla="*/ 92 h 9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 h="92">
                    <a:moveTo>
                      <a:pt x="68" y="49"/>
                    </a:moveTo>
                    <a:lnTo>
                      <a:pt x="69" y="39"/>
                    </a:lnTo>
                    <a:lnTo>
                      <a:pt x="69" y="34"/>
                    </a:lnTo>
                    <a:lnTo>
                      <a:pt x="66" y="23"/>
                    </a:lnTo>
                    <a:lnTo>
                      <a:pt x="61" y="18"/>
                    </a:lnTo>
                    <a:lnTo>
                      <a:pt x="61" y="13"/>
                    </a:lnTo>
                    <a:lnTo>
                      <a:pt x="57" y="8"/>
                    </a:lnTo>
                    <a:lnTo>
                      <a:pt x="52" y="8"/>
                    </a:lnTo>
                    <a:lnTo>
                      <a:pt x="49" y="2"/>
                    </a:lnTo>
                    <a:lnTo>
                      <a:pt x="43" y="2"/>
                    </a:lnTo>
                    <a:lnTo>
                      <a:pt x="39" y="1"/>
                    </a:lnTo>
                    <a:lnTo>
                      <a:pt x="30" y="1"/>
                    </a:lnTo>
                    <a:lnTo>
                      <a:pt x="25" y="0"/>
                    </a:lnTo>
                    <a:lnTo>
                      <a:pt x="20" y="4"/>
                    </a:lnTo>
                    <a:lnTo>
                      <a:pt x="20" y="10"/>
                    </a:lnTo>
                    <a:lnTo>
                      <a:pt x="14" y="14"/>
                    </a:lnTo>
                    <a:lnTo>
                      <a:pt x="8" y="19"/>
                    </a:lnTo>
                    <a:lnTo>
                      <a:pt x="8" y="23"/>
                    </a:lnTo>
                    <a:lnTo>
                      <a:pt x="4" y="28"/>
                    </a:lnTo>
                    <a:lnTo>
                      <a:pt x="3" y="38"/>
                    </a:lnTo>
                    <a:lnTo>
                      <a:pt x="2" y="44"/>
                    </a:lnTo>
                    <a:lnTo>
                      <a:pt x="0" y="54"/>
                    </a:lnTo>
                    <a:lnTo>
                      <a:pt x="5" y="58"/>
                    </a:lnTo>
                    <a:lnTo>
                      <a:pt x="4" y="69"/>
                    </a:lnTo>
                    <a:lnTo>
                      <a:pt x="8" y="74"/>
                    </a:lnTo>
                    <a:lnTo>
                      <a:pt x="8" y="79"/>
                    </a:lnTo>
                    <a:lnTo>
                      <a:pt x="13" y="84"/>
                    </a:lnTo>
                    <a:lnTo>
                      <a:pt x="16" y="90"/>
                    </a:lnTo>
                    <a:lnTo>
                      <a:pt x="22" y="90"/>
                    </a:lnTo>
                    <a:lnTo>
                      <a:pt x="26" y="91"/>
                    </a:lnTo>
                    <a:lnTo>
                      <a:pt x="35" y="91"/>
                    </a:lnTo>
                    <a:lnTo>
                      <a:pt x="40" y="92"/>
                    </a:lnTo>
                    <a:lnTo>
                      <a:pt x="44" y="92"/>
                    </a:lnTo>
                    <a:lnTo>
                      <a:pt x="50" y="88"/>
                    </a:lnTo>
                    <a:lnTo>
                      <a:pt x="56" y="83"/>
                    </a:lnTo>
                    <a:lnTo>
                      <a:pt x="56" y="78"/>
                    </a:lnTo>
                    <a:lnTo>
                      <a:pt x="61" y="73"/>
                    </a:lnTo>
                    <a:lnTo>
                      <a:pt x="66" y="69"/>
                    </a:lnTo>
                    <a:lnTo>
                      <a:pt x="67" y="64"/>
                    </a:lnTo>
                    <a:lnTo>
                      <a:pt x="67" y="54"/>
                    </a:lnTo>
                    <a:lnTo>
                      <a:pt x="68" y="49"/>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963" name="Freeform 622">
                <a:extLst>
                  <a:ext uri="{FF2B5EF4-FFF2-40B4-BE49-F238E27FC236}">
                    <a16:creationId xmlns:a16="http://schemas.microsoft.com/office/drawing/2014/main" id="{658995D7-1511-49B2-9567-90E1C7D20C0A}"/>
                  </a:ext>
                </a:extLst>
              </p:cNvPr>
              <p:cNvSpPr>
                <a:spLocks/>
              </p:cNvSpPr>
              <p:nvPr/>
            </p:nvSpPr>
            <p:spPr bwMode="auto">
              <a:xfrm>
                <a:off x="4841" y="1031"/>
                <a:ext cx="14" cy="18"/>
              </a:xfrm>
              <a:custGeom>
                <a:avLst/>
                <a:gdLst>
                  <a:gd name="T0" fmla="*/ 14 w 69"/>
                  <a:gd name="T1" fmla="*/ 10 h 92"/>
                  <a:gd name="T2" fmla="*/ 14 w 69"/>
                  <a:gd name="T3" fmla="*/ 8 h 92"/>
                  <a:gd name="T4" fmla="*/ 14 w 69"/>
                  <a:gd name="T5" fmla="*/ 7 h 92"/>
                  <a:gd name="T6" fmla="*/ 13 w 69"/>
                  <a:gd name="T7" fmla="*/ 5 h 92"/>
                  <a:gd name="T8" fmla="*/ 12 w 69"/>
                  <a:gd name="T9" fmla="*/ 4 h 92"/>
                  <a:gd name="T10" fmla="*/ 12 w 69"/>
                  <a:gd name="T11" fmla="*/ 3 h 92"/>
                  <a:gd name="T12" fmla="*/ 12 w 69"/>
                  <a:gd name="T13" fmla="*/ 2 h 92"/>
                  <a:gd name="T14" fmla="*/ 11 w 69"/>
                  <a:gd name="T15" fmla="*/ 2 h 92"/>
                  <a:gd name="T16" fmla="*/ 10 w 69"/>
                  <a:gd name="T17" fmla="*/ 0 h 92"/>
                  <a:gd name="T18" fmla="*/ 9 w 69"/>
                  <a:gd name="T19" fmla="*/ 0 h 92"/>
                  <a:gd name="T20" fmla="*/ 8 w 69"/>
                  <a:gd name="T21" fmla="*/ 0 h 92"/>
                  <a:gd name="T22" fmla="*/ 6 w 69"/>
                  <a:gd name="T23" fmla="*/ 0 h 92"/>
                  <a:gd name="T24" fmla="*/ 5 w 69"/>
                  <a:gd name="T25" fmla="*/ 0 h 92"/>
                  <a:gd name="T26" fmla="*/ 4 w 69"/>
                  <a:gd name="T27" fmla="*/ 1 h 92"/>
                  <a:gd name="T28" fmla="*/ 4 w 69"/>
                  <a:gd name="T29" fmla="*/ 2 h 92"/>
                  <a:gd name="T30" fmla="*/ 3 w 69"/>
                  <a:gd name="T31" fmla="*/ 3 h 92"/>
                  <a:gd name="T32" fmla="*/ 2 w 69"/>
                  <a:gd name="T33" fmla="*/ 4 h 92"/>
                  <a:gd name="T34" fmla="*/ 2 w 69"/>
                  <a:gd name="T35" fmla="*/ 5 h 92"/>
                  <a:gd name="T36" fmla="*/ 1 w 69"/>
                  <a:gd name="T37" fmla="*/ 5 h 92"/>
                  <a:gd name="T38" fmla="*/ 1 w 69"/>
                  <a:gd name="T39" fmla="*/ 7 h 92"/>
                  <a:gd name="T40" fmla="*/ 0 w 69"/>
                  <a:gd name="T41" fmla="*/ 9 h 92"/>
                  <a:gd name="T42" fmla="*/ 0 w 69"/>
                  <a:gd name="T43" fmla="*/ 11 h 92"/>
                  <a:gd name="T44" fmla="*/ 1 w 69"/>
                  <a:gd name="T45" fmla="*/ 11 h 92"/>
                  <a:gd name="T46" fmla="*/ 1 w 69"/>
                  <a:gd name="T47" fmla="*/ 14 h 92"/>
                  <a:gd name="T48" fmla="*/ 2 w 69"/>
                  <a:gd name="T49" fmla="*/ 14 h 92"/>
                  <a:gd name="T50" fmla="*/ 2 w 69"/>
                  <a:gd name="T51" fmla="*/ 15 h 92"/>
                  <a:gd name="T52" fmla="*/ 3 w 69"/>
                  <a:gd name="T53" fmla="*/ 16 h 92"/>
                  <a:gd name="T54" fmla="*/ 3 w 69"/>
                  <a:gd name="T55" fmla="*/ 18 h 92"/>
                  <a:gd name="T56" fmla="*/ 4 w 69"/>
                  <a:gd name="T57" fmla="*/ 18 h 92"/>
                  <a:gd name="T58" fmla="*/ 5 w 69"/>
                  <a:gd name="T59" fmla="*/ 18 h 92"/>
                  <a:gd name="T60" fmla="*/ 7 w 69"/>
                  <a:gd name="T61" fmla="*/ 18 h 92"/>
                  <a:gd name="T62" fmla="*/ 8 w 69"/>
                  <a:gd name="T63" fmla="*/ 18 h 92"/>
                  <a:gd name="T64" fmla="*/ 9 w 69"/>
                  <a:gd name="T65" fmla="*/ 18 h 92"/>
                  <a:gd name="T66" fmla="*/ 10 w 69"/>
                  <a:gd name="T67" fmla="*/ 17 h 92"/>
                  <a:gd name="T68" fmla="*/ 11 w 69"/>
                  <a:gd name="T69" fmla="*/ 16 h 92"/>
                  <a:gd name="T70" fmla="*/ 11 w 69"/>
                  <a:gd name="T71" fmla="*/ 15 h 92"/>
                  <a:gd name="T72" fmla="*/ 12 w 69"/>
                  <a:gd name="T73" fmla="*/ 14 h 92"/>
                  <a:gd name="T74" fmla="*/ 13 w 69"/>
                  <a:gd name="T75" fmla="*/ 14 h 92"/>
                  <a:gd name="T76" fmla="*/ 14 w 69"/>
                  <a:gd name="T77" fmla="*/ 13 h 92"/>
                  <a:gd name="T78" fmla="*/ 14 w 69"/>
                  <a:gd name="T79" fmla="*/ 11 h 92"/>
                  <a:gd name="T80" fmla="*/ 14 w 69"/>
                  <a:gd name="T81" fmla="*/ 10 h 9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
                  <a:gd name="T124" fmla="*/ 0 h 92"/>
                  <a:gd name="T125" fmla="*/ 69 w 69"/>
                  <a:gd name="T126" fmla="*/ 92 h 9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 h="92">
                    <a:moveTo>
                      <a:pt x="68" y="49"/>
                    </a:moveTo>
                    <a:lnTo>
                      <a:pt x="69" y="39"/>
                    </a:lnTo>
                    <a:lnTo>
                      <a:pt x="69" y="34"/>
                    </a:lnTo>
                    <a:lnTo>
                      <a:pt x="66" y="23"/>
                    </a:lnTo>
                    <a:lnTo>
                      <a:pt x="61" y="18"/>
                    </a:lnTo>
                    <a:lnTo>
                      <a:pt x="61" y="13"/>
                    </a:lnTo>
                    <a:lnTo>
                      <a:pt x="57" y="8"/>
                    </a:lnTo>
                    <a:lnTo>
                      <a:pt x="52" y="8"/>
                    </a:lnTo>
                    <a:lnTo>
                      <a:pt x="49" y="2"/>
                    </a:lnTo>
                    <a:lnTo>
                      <a:pt x="43" y="2"/>
                    </a:lnTo>
                    <a:lnTo>
                      <a:pt x="39" y="1"/>
                    </a:lnTo>
                    <a:lnTo>
                      <a:pt x="30" y="1"/>
                    </a:lnTo>
                    <a:lnTo>
                      <a:pt x="25" y="0"/>
                    </a:lnTo>
                    <a:lnTo>
                      <a:pt x="20" y="4"/>
                    </a:lnTo>
                    <a:lnTo>
                      <a:pt x="20" y="10"/>
                    </a:lnTo>
                    <a:lnTo>
                      <a:pt x="14" y="14"/>
                    </a:lnTo>
                    <a:lnTo>
                      <a:pt x="8" y="19"/>
                    </a:lnTo>
                    <a:lnTo>
                      <a:pt x="8" y="23"/>
                    </a:lnTo>
                    <a:lnTo>
                      <a:pt x="4" y="28"/>
                    </a:lnTo>
                    <a:lnTo>
                      <a:pt x="3" y="38"/>
                    </a:lnTo>
                    <a:lnTo>
                      <a:pt x="2" y="44"/>
                    </a:lnTo>
                    <a:lnTo>
                      <a:pt x="0" y="54"/>
                    </a:lnTo>
                    <a:lnTo>
                      <a:pt x="5" y="58"/>
                    </a:lnTo>
                    <a:lnTo>
                      <a:pt x="4" y="69"/>
                    </a:lnTo>
                    <a:lnTo>
                      <a:pt x="8" y="74"/>
                    </a:lnTo>
                    <a:lnTo>
                      <a:pt x="8" y="79"/>
                    </a:lnTo>
                    <a:lnTo>
                      <a:pt x="13" y="84"/>
                    </a:lnTo>
                    <a:lnTo>
                      <a:pt x="16" y="90"/>
                    </a:lnTo>
                    <a:lnTo>
                      <a:pt x="22" y="90"/>
                    </a:lnTo>
                    <a:lnTo>
                      <a:pt x="26" y="91"/>
                    </a:lnTo>
                    <a:lnTo>
                      <a:pt x="35" y="91"/>
                    </a:lnTo>
                    <a:lnTo>
                      <a:pt x="40" y="92"/>
                    </a:lnTo>
                    <a:lnTo>
                      <a:pt x="44" y="92"/>
                    </a:lnTo>
                    <a:lnTo>
                      <a:pt x="50" y="88"/>
                    </a:lnTo>
                    <a:lnTo>
                      <a:pt x="56" y="83"/>
                    </a:lnTo>
                    <a:lnTo>
                      <a:pt x="56" y="78"/>
                    </a:lnTo>
                    <a:lnTo>
                      <a:pt x="61" y="73"/>
                    </a:lnTo>
                    <a:lnTo>
                      <a:pt x="66" y="69"/>
                    </a:lnTo>
                    <a:lnTo>
                      <a:pt x="67" y="64"/>
                    </a:lnTo>
                    <a:lnTo>
                      <a:pt x="67" y="54"/>
                    </a:lnTo>
                    <a:lnTo>
                      <a:pt x="68" y="49"/>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964" name="Freeform 623">
                <a:extLst>
                  <a:ext uri="{FF2B5EF4-FFF2-40B4-BE49-F238E27FC236}">
                    <a16:creationId xmlns:a16="http://schemas.microsoft.com/office/drawing/2014/main" id="{BB8AD365-E9BB-4F50-84D0-B81D0F1EA999}"/>
                  </a:ext>
                </a:extLst>
              </p:cNvPr>
              <p:cNvSpPr>
                <a:spLocks/>
              </p:cNvSpPr>
              <p:nvPr/>
            </p:nvSpPr>
            <p:spPr bwMode="auto">
              <a:xfrm>
                <a:off x="4856" y="997"/>
                <a:ext cx="4" cy="6"/>
              </a:xfrm>
              <a:custGeom>
                <a:avLst/>
                <a:gdLst>
                  <a:gd name="T0" fmla="*/ 3 w 24"/>
                  <a:gd name="T1" fmla="*/ 4 h 29"/>
                  <a:gd name="T2" fmla="*/ 4 w 24"/>
                  <a:gd name="T3" fmla="*/ 4 h 29"/>
                  <a:gd name="T4" fmla="*/ 4 w 24"/>
                  <a:gd name="T5" fmla="*/ 3 h 29"/>
                  <a:gd name="T6" fmla="*/ 4 w 24"/>
                  <a:gd name="T7" fmla="*/ 2 h 29"/>
                  <a:gd name="T8" fmla="*/ 3 w 24"/>
                  <a:gd name="T9" fmla="*/ 1 h 29"/>
                  <a:gd name="T10" fmla="*/ 3 w 24"/>
                  <a:gd name="T11" fmla="*/ 1 h 29"/>
                  <a:gd name="T12" fmla="*/ 3 w 24"/>
                  <a:gd name="T13" fmla="*/ 0 h 29"/>
                  <a:gd name="T14" fmla="*/ 3 w 24"/>
                  <a:gd name="T15" fmla="*/ 1 h 29"/>
                  <a:gd name="T16" fmla="*/ 2 w 24"/>
                  <a:gd name="T17" fmla="*/ 1 h 29"/>
                  <a:gd name="T18" fmla="*/ 1 w 24"/>
                  <a:gd name="T19" fmla="*/ 1 h 29"/>
                  <a:gd name="T20" fmla="*/ 1 w 24"/>
                  <a:gd name="T21" fmla="*/ 2 h 29"/>
                  <a:gd name="T22" fmla="*/ 0 w 24"/>
                  <a:gd name="T23" fmla="*/ 3 h 29"/>
                  <a:gd name="T24" fmla="*/ 0 w 24"/>
                  <a:gd name="T25" fmla="*/ 4 h 29"/>
                  <a:gd name="T26" fmla="*/ 0 w 24"/>
                  <a:gd name="T27" fmla="*/ 5 h 29"/>
                  <a:gd name="T28" fmla="*/ 1 w 24"/>
                  <a:gd name="T29" fmla="*/ 5 h 29"/>
                  <a:gd name="T30" fmla="*/ 1 w 24"/>
                  <a:gd name="T31" fmla="*/ 6 h 29"/>
                  <a:gd name="T32" fmla="*/ 2 w 24"/>
                  <a:gd name="T33" fmla="*/ 6 h 29"/>
                  <a:gd name="T34" fmla="*/ 2 w 24"/>
                  <a:gd name="T35" fmla="*/ 6 h 29"/>
                  <a:gd name="T36" fmla="*/ 2 w 24"/>
                  <a:gd name="T37" fmla="*/ 5 h 29"/>
                  <a:gd name="T38" fmla="*/ 3 w 24"/>
                  <a:gd name="T39" fmla="*/ 5 h 29"/>
                  <a:gd name="T40" fmla="*/ 3 w 24"/>
                  <a:gd name="T41" fmla="*/ 4 h 2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4"/>
                  <a:gd name="T64" fmla="*/ 0 h 29"/>
                  <a:gd name="T65" fmla="*/ 24 w 24"/>
                  <a:gd name="T66" fmla="*/ 29 h 2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4" h="29">
                    <a:moveTo>
                      <a:pt x="19" y="20"/>
                    </a:moveTo>
                    <a:lnTo>
                      <a:pt x="23" y="20"/>
                    </a:lnTo>
                    <a:lnTo>
                      <a:pt x="24" y="16"/>
                    </a:lnTo>
                    <a:lnTo>
                      <a:pt x="24" y="10"/>
                    </a:lnTo>
                    <a:lnTo>
                      <a:pt x="20" y="6"/>
                    </a:lnTo>
                    <a:lnTo>
                      <a:pt x="15" y="5"/>
                    </a:lnTo>
                    <a:lnTo>
                      <a:pt x="17" y="0"/>
                    </a:lnTo>
                    <a:lnTo>
                      <a:pt x="15" y="5"/>
                    </a:lnTo>
                    <a:lnTo>
                      <a:pt x="11" y="5"/>
                    </a:lnTo>
                    <a:lnTo>
                      <a:pt x="6" y="5"/>
                    </a:lnTo>
                    <a:lnTo>
                      <a:pt x="5" y="9"/>
                    </a:lnTo>
                    <a:lnTo>
                      <a:pt x="1" y="14"/>
                    </a:lnTo>
                    <a:lnTo>
                      <a:pt x="0" y="19"/>
                    </a:lnTo>
                    <a:lnTo>
                      <a:pt x="0" y="24"/>
                    </a:lnTo>
                    <a:lnTo>
                      <a:pt x="4" y="24"/>
                    </a:lnTo>
                    <a:lnTo>
                      <a:pt x="4" y="29"/>
                    </a:lnTo>
                    <a:lnTo>
                      <a:pt x="9" y="29"/>
                    </a:lnTo>
                    <a:lnTo>
                      <a:pt x="13" y="29"/>
                    </a:lnTo>
                    <a:lnTo>
                      <a:pt x="14" y="25"/>
                    </a:lnTo>
                    <a:lnTo>
                      <a:pt x="19" y="25"/>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965" name="Freeform 624">
                <a:extLst>
                  <a:ext uri="{FF2B5EF4-FFF2-40B4-BE49-F238E27FC236}">
                    <a16:creationId xmlns:a16="http://schemas.microsoft.com/office/drawing/2014/main" id="{7E5BB10D-514E-4D1D-89F2-734733F65FA0}"/>
                  </a:ext>
                </a:extLst>
              </p:cNvPr>
              <p:cNvSpPr>
                <a:spLocks/>
              </p:cNvSpPr>
              <p:nvPr/>
            </p:nvSpPr>
            <p:spPr bwMode="auto">
              <a:xfrm>
                <a:off x="4856" y="997"/>
                <a:ext cx="4" cy="6"/>
              </a:xfrm>
              <a:custGeom>
                <a:avLst/>
                <a:gdLst>
                  <a:gd name="T0" fmla="*/ 3 w 24"/>
                  <a:gd name="T1" fmla="*/ 4 h 29"/>
                  <a:gd name="T2" fmla="*/ 4 w 24"/>
                  <a:gd name="T3" fmla="*/ 4 h 29"/>
                  <a:gd name="T4" fmla="*/ 4 w 24"/>
                  <a:gd name="T5" fmla="*/ 3 h 29"/>
                  <a:gd name="T6" fmla="*/ 4 w 24"/>
                  <a:gd name="T7" fmla="*/ 2 h 29"/>
                  <a:gd name="T8" fmla="*/ 3 w 24"/>
                  <a:gd name="T9" fmla="*/ 1 h 29"/>
                  <a:gd name="T10" fmla="*/ 3 w 24"/>
                  <a:gd name="T11" fmla="*/ 1 h 29"/>
                  <a:gd name="T12" fmla="*/ 3 w 24"/>
                  <a:gd name="T13" fmla="*/ 0 h 29"/>
                  <a:gd name="T14" fmla="*/ 3 w 24"/>
                  <a:gd name="T15" fmla="*/ 1 h 29"/>
                  <a:gd name="T16" fmla="*/ 2 w 24"/>
                  <a:gd name="T17" fmla="*/ 1 h 29"/>
                  <a:gd name="T18" fmla="*/ 1 w 24"/>
                  <a:gd name="T19" fmla="*/ 1 h 29"/>
                  <a:gd name="T20" fmla="*/ 1 w 24"/>
                  <a:gd name="T21" fmla="*/ 2 h 29"/>
                  <a:gd name="T22" fmla="*/ 0 w 24"/>
                  <a:gd name="T23" fmla="*/ 3 h 29"/>
                  <a:gd name="T24" fmla="*/ 0 w 24"/>
                  <a:gd name="T25" fmla="*/ 4 h 29"/>
                  <a:gd name="T26" fmla="*/ 0 w 24"/>
                  <a:gd name="T27" fmla="*/ 5 h 29"/>
                  <a:gd name="T28" fmla="*/ 1 w 24"/>
                  <a:gd name="T29" fmla="*/ 5 h 29"/>
                  <a:gd name="T30" fmla="*/ 1 w 24"/>
                  <a:gd name="T31" fmla="*/ 6 h 29"/>
                  <a:gd name="T32" fmla="*/ 2 w 24"/>
                  <a:gd name="T33" fmla="*/ 6 h 29"/>
                  <a:gd name="T34" fmla="*/ 2 w 24"/>
                  <a:gd name="T35" fmla="*/ 6 h 29"/>
                  <a:gd name="T36" fmla="*/ 2 w 24"/>
                  <a:gd name="T37" fmla="*/ 5 h 29"/>
                  <a:gd name="T38" fmla="*/ 3 w 24"/>
                  <a:gd name="T39" fmla="*/ 5 h 29"/>
                  <a:gd name="T40" fmla="*/ 3 w 24"/>
                  <a:gd name="T41" fmla="*/ 4 h 2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4"/>
                  <a:gd name="T64" fmla="*/ 0 h 29"/>
                  <a:gd name="T65" fmla="*/ 24 w 24"/>
                  <a:gd name="T66" fmla="*/ 29 h 2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4" h="29">
                    <a:moveTo>
                      <a:pt x="19" y="20"/>
                    </a:moveTo>
                    <a:lnTo>
                      <a:pt x="23" y="20"/>
                    </a:lnTo>
                    <a:lnTo>
                      <a:pt x="24" y="16"/>
                    </a:lnTo>
                    <a:lnTo>
                      <a:pt x="24" y="10"/>
                    </a:lnTo>
                    <a:lnTo>
                      <a:pt x="20" y="6"/>
                    </a:lnTo>
                    <a:lnTo>
                      <a:pt x="15" y="5"/>
                    </a:lnTo>
                    <a:lnTo>
                      <a:pt x="17" y="0"/>
                    </a:lnTo>
                    <a:lnTo>
                      <a:pt x="15" y="5"/>
                    </a:lnTo>
                    <a:lnTo>
                      <a:pt x="11" y="5"/>
                    </a:lnTo>
                    <a:lnTo>
                      <a:pt x="6" y="5"/>
                    </a:lnTo>
                    <a:lnTo>
                      <a:pt x="5" y="9"/>
                    </a:lnTo>
                    <a:lnTo>
                      <a:pt x="1" y="14"/>
                    </a:lnTo>
                    <a:lnTo>
                      <a:pt x="0" y="19"/>
                    </a:lnTo>
                    <a:lnTo>
                      <a:pt x="0" y="24"/>
                    </a:lnTo>
                    <a:lnTo>
                      <a:pt x="4" y="24"/>
                    </a:lnTo>
                    <a:lnTo>
                      <a:pt x="4" y="29"/>
                    </a:lnTo>
                    <a:lnTo>
                      <a:pt x="9" y="29"/>
                    </a:lnTo>
                    <a:lnTo>
                      <a:pt x="13" y="29"/>
                    </a:lnTo>
                    <a:lnTo>
                      <a:pt x="14" y="25"/>
                    </a:lnTo>
                    <a:lnTo>
                      <a:pt x="19" y="25"/>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966" name="Freeform 625">
                <a:extLst>
                  <a:ext uri="{FF2B5EF4-FFF2-40B4-BE49-F238E27FC236}">
                    <a16:creationId xmlns:a16="http://schemas.microsoft.com/office/drawing/2014/main" id="{574A7C36-EB2D-4D13-8C78-AD60AD5E798E}"/>
                  </a:ext>
                </a:extLst>
              </p:cNvPr>
              <p:cNvSpPr>
                <a:spLocks/>
              </p:cNvSpPr>
              <p:nvPr/>
            </p:nvSpPr>
            <p:spPr bwMode="auto">
              <a:xfrm>
                <a:off x="4872" y="1042"/>
                <a:ext cx="5" cy="6"/>
              </a:xfrm>
              <a:custGeom>
                <a:avLst/>
                <a:gdLst>
                  <a:gd name="T0" fmla="*/ 4 w 25"/>
                  <a:gd name="T1" fmla="*/ 4 h 30"/>
                  <a:gd name="T2" fmla="*/ 5 w 25"/>
                  <a:gd name="T3" fmla="*/ 3 h 30"/>
                  <a:gd name="T4" fmla="*/ 5 w 25"/>
                  <a:gd name="T5" fmla="*/ 2 h 30"/>
                  <a:gd name="T6" fmla="*/ 4 w 25"/>
                  <a:gd name="T7" fmla="*/ 2 h 30"/>
                  <a:gd name="T8" fmla="*/ 4 w 25"/>
                  <a:gd name="T9" fmla="*/ 1 h 30"/>
                  <a:gd name="T10" fmla="*/ 3 w 25"/>
                  <a:gd name="T11" fmla="*/ 0 h 30"/>
                  <a:gd name="T12" fmla="*/ 2 w 25"/>
                  <a:gd name="T13" fmla="*/ 0 h 30"/>
                  <a:gd name="T14" fmla="*/ 2 w 25"/>
                  <a:gd name="T15" fmla="*/ 1 h 30"/>
                  <a:gd name="T16" fmla="*/ 1 w 25"/>
                  <a:gd name="T17" fmla="*/ 1 h 30"/>
                  <a:gd name="T18" fmla="*/ 1 w 25"/>
                  <a:gd name="T19" fmla="*/ 2 h 30"/>
                  <a:gd name="T20" fmla="*/ 0 w 25"/>
                  <a:gd name="T21" fmla="*/ 2 h 30"/>
                  <a:gd name="T22" fmla="*/ 0 w 25"/>
                  <a:gd name="T23" fmla="*/ 3 h 30"/>
                  <a:gd name="T24" fmla="*/ 0 w 25"/>
                  <a:gd name="T25" fmla="*/ 4 h 30"/>
                  <a:gd name="T26" fmla="*/ 0 w 25"/>
                  <a:gd name="T27" fmla="*/ 5 h 30"/>
                  <a:gd name="T28" fmla="*/ 1 w 25"/>
                  <a:gd name="T29" fmla="*/ 5 h 30"/>
                  <a:gd name="T30" fmla="*/ 1 w 25"/>
                  <a:gd name="T31" fmla="*/ 6 h 30"/>
                  <a:gd name="T32" fmla="*/ 2 w 25"/>
                  <a:gd name="T33" fmla="*/ 6 h 30"/>
                  <a:gd name="T34" fmla="*/ 3 w 25"/>
                  <a:gd name="T35" fmla="*/ 5 h 30"/>
                  <a:gd name="T36" fmla="*/ 4 w 25"/>
                  <a:gd name="T37" fmla="*/ 5 h 30"/>
                  <a:gd name="T38" fmla="*/ 4 w 25"/>
                  <a:gd name="T39" fmla="*/ 4 h 3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30"/>
                  <a:gd name="T62" fmla="*/ 25 w 25"/>
                  <a:gd name="T63" fmla="*/ 30 h 3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30">
                    <a:moveTo>
                      <a:pt x="19" y="21"/>
                    </a:moveTo>
                    <a:lnTo>
                      <a:pt x="25" y="16"/>
                    </a:lnTo>
                    <a:lnTo>
                      <a:pt x="25" y="12"/>
                    </a:lnTo>
                    <a:lnTo>
                      <a:pt x="21" y="10"/>
                    </a:lnTo>
                    <a:lnTo>
                      <a:pt x="21" y="6"/>
                    </a:lnTo>
                    <a:lnTo>
                      <a:pt x="17" y="0"/>
                    </a:lnTo>
                    <a:lnTo>
                      <a:pt x="11" y="0"/>
                    </a:lnTo>
                    <a:lnTo>
                      <a:pt x="11" y="5"/>
                    </a:lnTo>
                    <a:lnTo>
                      <a:pt x="7" y="5"/>
                    </a:lnTo>
                    <a:lnTo>
                      <a:pt x="6" y="9"/>
                    </a:lnTo>
                    <a:lnTo>
                      <a:pt x="1" y="9"/>
                    </a:lnTo>
                    <a:lnTo>
                      <a:pt x="1" y="15"/>
                    </a:lnTo>
                    <a:lnTo>
                      <a:pt x="0" y="19"/>
                    </a:lnTo>
                    <a:lnTo>
                      <a:pt x="0" y="24"/>
                    </a:lnTo>
                    <a:lnTo>
                      <a:pt x="5" y="25"/>
                    </a:lnTo>
                    <a:lnTo>
                      <a:pt x="5" y="30"/>
                    </a:lnTo>
                    <a:lnTo>
                      <a:pt x="9" y="30"/>
                    </a:lnTo>
                    <a:lnTo>
                      <a:pt x="15" y="25"/>
                    </a:lnTo>
                    <a:lnTo>
                      <a:pt x="19" y="26"/>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967" name="Freeform 626">
                <a:extLst>
                  <a:ext uri="{FF2B5EF4-FFF2-40B4-BE49-F238E27FC236}">
                    <a16:creationId xmlns:a16="http://schemas.microsoft.com/office/drawing/2014/main" id="{A80A1061-2F5F-425F-9DE0-BD53B305C45B}"/>
                  </a:ext>
                </a:extLst>
              </p:cNvPr>
              <p:cNvSpPr>
                <a:spLocks/>
              </p:cNvSpPr>
              <p:nvPr/>
            </p:nvSpPr>
            <p:spPr bwMode="auto">
              <a:xfrm>
                <a:off x="4872" y="1042"/>
                <a:ext cx="5" cy="6"/>
              </a:xfrm>
              <a:custGeom>
                <a:avLst/>
                <a:gdLst>
                  <a:gd name="T0" fmla="*/ 4 w 25"/>
                  <a:gd name="T1" fmla="*/ 4 h 30"/>
                  <a:gd name="T2" fmla="*/ 5 w 25"/>
                  <a:gd name="T3" fmla="*/ 3 h 30"/>
                  <a:gd name="T4" fmla="*/ 5 w 25"/>
                  <a:gd name="T5" fmla="*/ 2 h 30"/>
                  <a:gd name="T6" fmla="*/ 4 w 25"/>
                  <a:gd name="T7" fmla="*/ 2 h 30"/>
                  <a:gd name="T8" fmla="*/ 4 w 25"/>
                  <a:gd name="T9" fmla="*/ 1 h 30"/>
                  <a:gd name="T10" fmla="*/ 3 w 25"/>
                  <a:gd name="T11" fmla="*/ 0 h 30"/>
                  <a:gd name="T12" fmla="*/ 2 w 25"/>
                  <a:gd name="T13" fmla="*/ 0 h 30"/>
                  <a:gd name="T14" fmla="*/ 2 w 25"/>
                  <a:gd name="T15" fmla="*/ 1 h 30"/>
                  <a:gd name="T16" fmla="*/ 1 w 25"/>
                  <a:gd name="T17" fmla="*/ 1 h 30"/>
                  <a:gd name="T18" fmla="*/ 1 w 25"/>
                  <a:gd name="T19" fmla="*/ 2 h 30"/>
                  <a:gd name="T20" fmla="*/ 0 w 25"/>
                  <a:gd name="T21" fmla="*/ 2 h 30"/>
                  <a:gd name="T22" fmla="*/ 0 w 25"/>
                  <a:gd name="T23" fmla="*/ 3 h 30"/>
                  <a:gd name="T24" fmla="*/ 0 w 25"/>
                  <a:gd name="T25" fmla="*/ 4 h 30"/>
                  <a:gd name="T26" fmla="*/ 0 w 25"/>
                  <a:gd name="T27" fmla="*/ 5 h 30"/>
                  <a:gd name="T28" fmla="*/ 1 w 25"/>
                  <a:gd name="T29" fmla="*/ 5 h 30"/>
                  <a:gd name="T30" fmla="*/ 1 w 25"/>
                  <a:gd name="T31" fmla="*/ 6 h 30"/>
                  <a:gd name="T32" fmla="*/ 2 w 25"/>
                  <a:gd name="T33" fmla="*/ 6 h 30"/>
                  <a:gd name="T34" fmla="*/ 3 w 25"/>
                  <a:gd name="T35" fmla="*/ 5 h 30"/>
                  <a:gd name="T36" fmla="*/ 4 w 25"/>
                  <a:gd name="T37" fmla="*/ 5 h 30"/>
                  <a:gd name="T38" fmla="*/ 4 w 25"/>
                  <a:gd name="T39" fmla="*/ 4 h 3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30"/>
                  <a:gd name="T62" fmla="*/ 25 w 25"/>
                  <a:gd name="T63" fmla="*/ 30 h 3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30">
                    <a:moveTo>
                      <a:pt x="19" y="21"/>
                    </a:moveTo>
                    <a:lnTo>
                      <a:pt x="25" y="16"/>
                    </a:lnTo>
                    <a:lnTo>
                      <a:pt x="25" y="12"/>
                    </a:lnTo>
                    <a:lnTo>
                      <a:pt x="21" y="10"/>
                    </a:lnTo>
                    <a:lnTo>
                      <a:pt x="21" y="6"/>
                    </a:lnTo>
                    <a:lnTo>
                      <a:pt x="17" y="0"/>
                    </a:lnTo>
                    <a:lnTo>
                      <a:pt x="11" y="0"/>
                    </a:lnTo>
                    <a:lnTo>
                      <a:pt x="11" y="5"/>
                    </a:lnTo>
                    <a:lnTo>
                      <a:pt x="7" y="5"/>
                    </a:lnTo>
                    <a:lnTo>
                      <a:pt x="6" y="9"/>
                    </a:lnTo>
                    <a:lnTo>
                      <a:pt x="1" y="9"/>
                    </a:lnTo>
                    <a:lnTo>
                      <a:pt x="1" y="15"/>
                    </a:lnTo>
                    <a:lnTo>
                      <a:pt x="0" y="19"/>
                    </a:lnTo>
                    <a:lnTo>
                      <a:pt x="0" y="24"/>
                    </a:lnTo>
                    <a:lnTo>
                      <a:pt x="5" y="25"/>
                    </a:lnTo>
                    <a:lnTo>
                      <a:pt x="5" y="30"/>
                    </a:lnTo>
                    <a:lnTo>
                      <a:pt x="9" y="30"/>
                    </a:lnTo>
                    <a:lnTo>
                      <a:pt x="15" y="25"/>
                    </a:lnTo>
                    <a:lnTo>
                      <a:pt x="19" y="26"/>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968" name="Freeform 627">
                <a:extLst>
                  <a:ext uri="{FF2B5EF4-FFF2-40B4-BE49-F238E27FC236}">
                    <a16:creationId xmlns:a16="http://schemas.microsoft.com/office/drawing/2014/main" id="{E32DC2F0-26C8-4559-B884-CD2D30E38765}"/>
                  </a:ext>
                </a:extLst>
              </p:cNvPr>
              <p:cNvSpPr>
                <a:spLocks/>
              </p:cNvSpPr>
              <p:nvPr/>
            </p:nvSpPr>
            <p:spPr bwMode="auto">
              <a:xfrm>
                <a:off x="4869" y="1004"/>
                <a:ext cx="4" cy="6"/>
              </a:xfrm>
              <a:custGeom>
                <a:avLst/>
                <a:gdLst>
                  <a:gd name="T0" fmla="*/ 4 w 22"/>
                  <a:gd name="T1" fmla="*/ 5 h 29"/>
                  <a:gd name="T2" fmla="*/ 4 w 22"/>
                  <a:gd name="T3" fmla="*/ 3 h 29"/>
                  <a:gd name="T4" fmla="*/ 4 w 22"/>
                  <a:gd name="T5" fmla="*/ 2 h 29"/>
                  <a:gd name="T6" fmla="*/ 4 w 22"/>
                  <a:gd name="T7" fmla="*/ 1 h 29"/>
                  <a:gd name="T8" fmla="*/ 4 w 22"/>
                  <a:gd name="T9" fmla="*/ 0 h 29"/>
                  <a:gd name="T10" fmla="*/ 3 w 22"/>
                  <a:gd name="T11" fmla="*/ 0 h 29"/>
                  <a:gd name="T12" fmla="*/ 2 w 22"/>
                  <a:gd name="T13" fmla="*/ 0 h 29"/>
                  <a:gd name="T14" fmla="*/ 1 w 22"/>
                  <a:gd name="T15" fmla="*/ 1 h 29"/>
                  <a:gd name="T16" fmla="*/ 0 w 22"/>
                  <a:gd name="T17" fmla="*/ 2 h 29"/>
                  <a:gd name="T18" fmla="*/ 0 w 22"/>
                  <a:gd name="T19" fmla="*/ 3 h 29"/>
                  <a:gd name="T20" fmla="*/ 0 w 22"/>
                  <a:gd name="T21" fmla="*/ 4 h 29"/>
                  <a:gd name="T22" fmla="*/ 0 w 22"/>
                  <a:gd name="T23" fmla="*/ 5 h 29"/>
                  <a:gd name="T24" fmla="*/ 1 w 22"/>
                  <a:gd name="T25" fmla="*/ 5 h 29"/>
                  <a:gd name="T26" fmla="*/ 1 w 22"/>
                  <a:gd name="T27" fmla="*/ 6 h 29"/>
                  <a:gd name="T28" fmla="*/ 2 w 22"/>
                  <a:gd name="T29" fmla="*/ 5 h 29"/>
                  <a:gd name="T30" fmla="*/ 3 w 22"/>
                  <a:gd name="T31" fmla="*/ 5 h 29"/>
                  <a:gd name="T32" fmla="*/ 3 w 22"/>
                  <a:gd name="T33" fmla="*/ 4 h 29"/>
                  <a:gd name="T34" fmla="*/ 4 w 22"/>
                  <a:gd name="T35" fmla="*/ 5 h 2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9"/>
                  <a:gd name="T56" fmla="*/ 22 w 22"/>
                  <a:gd name="T57" fmla="*/ 29 h 2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9">
                    <a:moveTo>
                      <a:pt x="20" y="22"/>
                    </a:moveTo>
                    <a:lnTo>
                      <a:pt x="21" y="16"/>
                    </a:lnTo>
                    <a:lnTo>
                      <a:pt x="21" y="11"/>
                    </a:lnTo>
                    <a:lnTo>
                      <a:pt x="22" y="6"/>
                    </a:lnTo>
                    <a:lnTo>
                      <a:pt x="22" y="1"/>
                    </a:lnTo>
                    <a:lnTo>
                      <a:pt x="17" y="1"/>
                    </a:lnTo>
                    <a:lnTo>
                      <a:pt x="13" y="0"/>
                    </a:lnTo>
                    <a:lnTo>
                      <a:pt x="7" y="5"/>
                    </a:lnTo>
                    <a:lnTo>
                      <a:pt x="1" y="9"/>
                    </a:lnTo>
                    <a:lnTo>
                      <a:pt x="1" y="15"/>
                    </a:lnTo>
                    <a:lnTo>
                      <a:pt x="1" y="19"/>
                    </a:lnTo>
                    <a:lnTo>
                      <a:pt x="0" y="25"/>
                    </a:lnTo>
                    <a:lnTo>
                      <a:pt x="5" y="25"/>
                    </a:lnTo>
                    <a:lnTo>
                      <a:pt x="5" y="29"/>
                    </a:lnTo>
                    <a:lnTo>
                      <a:pt x="11" y="25"/>
                    </a:lnTo>
                    <a:lnTo>
                      <a:pt x="15" y="26"/>
                    </a:lnTo>
                    <a:lnTo>
                      <a:pt x="15" y="20"/>
                    </a:lnTo>
                    <a:lnTo>
                      <a:pt x="20"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969" name="Freeform 628">
                <a:extLst>
                  <a:ext uri="{FF2B5EF4-FFF2-40B4-BE49-F238E27FC236}">
                    <a16:creationId xmlns:a16="http://schemas.microsoft.com/office/drawing/2014/main" id="{0715BCA6-3F75-4C7C-8B75-1ACBA1953D2B}"/>
                  </a:ext>
                </a:extLst>
              </p:cNvPr>
              <p:cNvSpPr>
                <a:spLocks/>
              </p:cNvSpPr>
              <p:nvPr/>
            </p:nvSpPr>
            <p:spPr bwMode="auto">
              <a:xfrm>
                <a:off x="4869" y="1004"/>
                <a:ext cx="4" cy="6"/>
              </a:xfrm>
              <a:custGeom>
                <a:avLst/>
                <a:gdLst>
                  <a:gd name="T0" fmla="*/ 4 w 22"/>
                  <a:gd name="T1" fmla="*/ 5 h 29"/>
                  <a:gd name="T2" fmla="*/ 4 w 22"/>
                  <a:gd name="T3" fmla="*/ 3 h 29"/>
                  <a:gd name="T4" fmla="*/ 4 w 22"/>
                  <a:gd name="T5" fmla="*/ 2 h 29"/>
                  <a:gd name="T6" fmla="*/ 4 w 22"/>
                  <a:gd name="T7" fmla="*/ 1 h 29"/>
                  <a:gd name="T8" fmla="*/ 4 w 22"/>
                  <a:gd name="T9" fmla="*/ 0 h 29"/>
                  <a:gd name="T10" fmla="*/ 3 w 22"/>
                  <a:gd name="T11" fmla="*/ 0 h 29"/>
                  <a:gd name="T12" fmla="*/ 2 w 22"/>
                  <a:gd name="T13" fmla="*/ 0 h 29"/>
                  <a:gd name="T14" fmla="*/ 1 w 22"/>
                  <a:gd name="T15" fmla="*/ 1 h 29"/>
                  <a:gd name="T16" fmla="*/ 0 w 22"/>
                  <a:gd name="T17" fmla="*/ 2 h 29"/>
                  <a:gd name="T18" fmla="*/ 0 w 22"/>
                  <a:gd name="T19" fmla="*/ 3 h 29"/>
                  <a:gd name="T20" fmla="*/ 0 w 22"/>
                  <a:gd name="T21" fmla="*/ 4 h 29"/>
                  <a:gd name="T22" fmla="*/ 0 w 22"/>
                  <a:gd name="T23" fmla="*/ 5 h 29"/>
                  <a:gd name="T24" fmla="*/ 1 w 22"/>
                  <a:gd name="T25" fmla="*/ 5 h 29"/>
                  <a:gd name="T26" fmla="*/ 1 w 22"/>
                  <a:gd name="T27" fmla="*/ 6 h 29"/>
                  <a:gd name="T28" fmla="*/ 2 w 22"/>
                  <a:gd name="T29" fmla="*/ 5 h 29"/>
                  <a:gd name="T30" fmla="*/ 3 w 22"/>
                  <a:gd name="T31" fmla="*/ 5 h 29"/>
                  <a:gd name="T32" fmla="*/ 3 w 22"/>
                  <a:gd name="T33" fmla="*/ 4 h 29"/>
                  <a:gd name="T34" fmla="*/ 4 w 22"/>
                  <a:gd name="T35" fmla="*/ 5 h 2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9"/>
                  <a:gd name="T56" fmla="*/ 22 w 22"/>
                  <a:gd name="T57" fmla="*/ 29 h 2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9">
                    <a:moveTo>
                      <a:pt x="20" y="22"/>
                    </a:moveTo>
                    <a:lnTo>
                      <a:pt x="21" y="16"/>
                    </a:lnTo>
                    <a:lnTo>
                      <a:pt x="21" y="11"/>
                    </a:lnTo>
                    <a:lnTo>
                      <a:pt x="22" y="6"/>
                    </a:lnTo>
                    <a:lnTo>
                      <a:pt x="22" y="1"/>
                    </a:lnTo>
                    <a:lnTo>
                      <a:pt x="17" y="1"/>
                    </a:lnTo>
                    <a:lnTo>
                      <a:pt x="13" y="0"/>
                    </a:lnTo>
                    <a:lnTo>
                      <a:pt x="7" y="5"/>
                    </a:lnTo>
                    <a:lnTo>
                      <a:pt x="1" y="9"/>
                    </a:lnTo>
                    <a:lnTo>
                      <a:pt x="1" y="15"/>
                    </a:lnTo>
                    <a:lnTo>
                      <a:pt x="1" y="19"/>
                    </a:lnTo>
                    <a:lnTo>
                      <a:pt x="0" y="25"/>
                    </a:lnTo>
                    <a:lnTo>
                      <a:pt x="5" y="25"/>
                    </a:lnTo>
                    <a:lnTo>
                      <a:pt x="5" y="29"/>
                    </a:lnTo>
                    <a:lnTo>
                      <a:pt x="11" y="25"/>
                    </a:lnTo>
                    <a:lnTo>
                      <a:pt x="15" y="26"/>
                    </a:lnTo>
                    <a:lnTo>
                      <a:pt x="15" y="20"/>
                    </a:lnTo>
                    <a:lnTo>
                      <a:pt x="20"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970" name="Freeform 629">
                <a:extLst>
                  <a:ext uri="{FF2B5EF4-FFF2-40B4-BE49-F238E27FC236}">
                    <a16:creationId xmlns:a16="http://schemas.microsoft.com/office/drawing/2014/main" id="{14354576-3175-4276-8DAE-C9B30B68DC64}"/>
                  </a:ext>
                </a:extLst>
              </p:cNvPr>
              <p:cNvSpPr>
                <a:spLocks/>
              </p:cNvSpPr>
              <p:nvPr/>
            </p:nvSpPr>
            <p:spPr bwMode="auto">
              <a:xfrm>
                <a:off x="4867" y="1059"/>
                <a:ext cx="5" cy="5"/>
              </a:xfrm>
              <a:custGeom>
                <a:avLst/>
                <a:gdLst>
                  <a:gd name="T0" fmla="*/ 4 w 25"/>
                  <a:gd name="T1" fmla="*/ 3 h 26"/>
                  <a:gd name="T2" fmla="*/ 5 w 25"/>
                  <a:gd name="T3" fmla="*/ 3 h 26"/>
                  <a:gd name="T4" fmla="*/ 5 w 25"/>
                  <a:gd name="T5" fmla="*/ 2 h 26"/>
                  <a:gd name="T6" fmla="*/ 5 w 25"/>
                  <a:gd name="T7" fmla="*/ 1 h 26"/>
                  <a:gd name="T8" fmla="*/ 4 w 25"/>
                  <a:gd name="T9" fmla="*/ 0 h 26"/>
                  <a:gd name="T10" fmla="*/ 3 w 25"/>
                  <a:gd name="T11" fmla="*/ 0 h 26"/>
                  <a:gd name="T12" fmla="*/ 2 w 25"/>
                  <a:gd name="T13" fmla="*/ 0 h 26"/>
                  <a:gd name="T14" fmla="*/ 1 w 25"/>
                  <a:gd name="T15" fmla="*/ 0 h 26"/>
                  <a:gd name="T16" fmla="*/ 1 w 25"/>
                  <a:gd name="T17" fmla="*/ 1 h 26"/>
                  <a:gd name="T18" fmla="*/ 0 w 25"/>
                  <a:gd name="T19" fmla="*/ 2 h 26"/>
                  <a:gd name="T20" fmla="*/ 0 w 25"/>
                  <a:gd name="T21" fmla="*/ 3 h 26"/>
                  <a:gd name="T22" fmla="*/ 0 w 25"/>
                  <a:gd name="T23" fmla="*/ 4 h 26"/>
                  <a:gd name="T24" fmla="*/ 1 w 25"/>
                  <a:gd name="T25" fmla="*/ 4 h 26"/>
                  <a:gd name="T26" fmla="*/ 1 w 25"/>
                  <a:gd name="T27" fmla="*/ 5 h 26"/>
                  <a:gd name="T28" fmla="*/ 2 w 25"/>
                  <a:gd name="T29" fmla="*/ 5 h 26"/>
                  <a:gd name="T30" fmla="*/ 3 w 25"/>
                  <a:gd name="T31" fmla="*/ 5 h 26"/>
                  <a:gd name="T32" fmla="*/ 3 w 25"/>
                  <a:gd name="T33" fmla="*/ 4 h 26"/>
                  <a:gd name="T34" fmla="*/ 4 w 25"/>
                  <a:gd name="T35" fmla="*/ 4 h 26"/>
                  <a:gd name="T36" fmla="*/ 4 w 25"/>
                  <a:gd name="T37" fmla="*/ 3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9" y="17"/>
                    </a:moveTo>
                    <a:lnTo>
                      <a:pt x="24" y="17"/>
                    </a:lnTo>
                    <a:lnTo>
                      <a:pt x="25" y="12"/>
                    </a:lnTo>
                    <a:lnTo>
                      <a:pt x="25" y="7"/>
                    </a:lnTo>
                    <a:lnTo>
                      <a:pt x="21" y="1"/>
                    </a:lnTo>
                    <a:lnTo>
                      <a:pt x="16" y="1"/>
                    </a:lnTo>
                    <a:lnTo>
                      <a:pt x="11" y="1"/>
                    </a:lnTo>
                    <a:lnTo>
                      <a:pt x="7" y="0"/>
                    </a:lnTo>
                    <a:lnTo>
                      <a:pt x="6" y="5"/>
                    </a:lnTo>
                    <a:lnTo>
                      <a:pt x="1" y="10"/>
                    </a:lnTo>
                    <a:lnTo>
                      <a:pt x="0" y="14"/>
                    </a:lnTo>
                    <a:lnTo>
                      <a:pt x="0" y="20"/>
                    </a:lnTo>
                    <a:lnTo>
                      <a:pt x="5" y="20"/>
                    </a:lnTo>
                    <a:lnTo>
                      <a:pt x="5" y="26"/>
                    </a:lnTo>
                    <a:lnTo>
                      <a:pt x="9" y="26"/>
                    </a:lnTo>
                    <a:lnTo>
                      <a:pt x="14" y="26"/>
                    </a:lnTo>
                    <a:lnTo>
                      <a:pt x="14" y="21"/>
                    </a:lnTo>
                    <a:lnTo>
                      <a:pt x="19" y="21"/>
                    </a:lnTo>
                    <a:lnTo>
                      <a:pt x="19"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971" name="Freeform 630">
                <a:extLst>
                  <a:ext uri="{FF2B5EF4-FFF2-40B4-BE49-F238E27FC236}">
                    <a16:creationId xmlns:a16="http://schemas.microsoft.com/office/drawing/2014/main" id="{43E91B4D-2CB9-4229-AF7F-7C493AF67F5D}"/>
                  </a:ext>
                </a:extLst>
              </p:cNvPr>
              <p:cNvSpPr>
                <a:spLocks/>
              </p:cNvSpPr>
              <p:nvPr/>
            </p:nvSpPr>
            <p:spPr bwMode="auto">
              <a:xfrm>
                <a:off x="4867" y="1059"/>
                <a:ext cx="5" cy="5"/>
              </a:xfrm>
              <a:custGeom>
                <a:avLst/>
                <a:gdLst>
                  <a:gd name="T0" fmla="*/ 4 w 25"/>
                  <a:gd name="T1" fmla="*/ 3 h 26"/>
                  <a:gd name="T2" fmla="*/ 5 w 25"/>
                  <a:gd name="T3" fmla="*/ 3 h 26"/>
                  <a:gd name="T4" fmla="*/ 5 w 25"/>
                  <a:gd name="T5" fmla="*/ 2 h 26"/>
                  <a:gd name="T6" fmla="*/ 5 w 25"/>
                  <a:gd name="T7" fmla="*/ 1 h 26"/>
                  <a:gd name="T8" fmla="*/ 4 w 25"/>
                  <a:gd name="T9" fmla="*/ 0 h 26"/>
                  <a:gd name="T10" fmla="*/ 3 w 25"/>
                  <a:gd name="T11" fmla="*/ 0 h 26"/>
                  <a:gd name="T12" fmla="*/ 2 w 25"/>
                  <a:gd name="T13" fmla="*/ 0 h 26"/>
                  <a:gd name="T14" fmla="*/ 1 w 25"/>
                  <a:gd name="T15" fmla="*/ 0 h 26"/>
                  <a:gd name="T16" fmla="*/ 1 w 25"/>
                  <a:gd name="T17" fmla="*/ 1 h 26"/>
                  <a:gd name="T18" fmla="*/ 0 w 25"/>
                  <a:gd name="T19" fmla="*/ 2 h 26"/>
                  <a:gd name="T20" fmla="*/ 0 w 25"/>
                  <a:gd name="T21" fmla="*/ 3 h 26"/>
                  <a:gd name="T22" fmla="*/ 0 w 25"/>
                  <a:gd name="T23" fmla="*/ 4 h 26"/>
                  <a:gd name="T24" fmla="*/ 1 w 25"/>
                  <a:gd name="T25" fmla="*/ 4 h 26"/>
                  <a:gd name="T26" fmla="*/ 1 w 25"/>
                  <a:gd name="T27" fmla="*/ 5 h 26"/>
                  <a:gd name="T28" fmla="*/ 2 w 25"/>
                  <a:gd name="T29" fmla="*/ 5 h 26"/>
                  <a:gd name="T30" fmla="*/ 3 w 25"/>
                  <a:gd name="T31" fmla="*/ 5 h 26"/>
                  <a:gd name="T32" fmla="*/ 3 w 25"/>
                  <a:gd name="T33" fmla="*/ 4 h 26"/>
                  <a:gd name="T34" fmla="*/ 4 w 25"/>
                  <a:gd name="T35" fmla="*/ 4 h 26"/>
                  <a:gd name="T36" fmla="*/ 4 w 25"/>
                  <a:gd name="T37" fmla="*/ 3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9" y="17"/>
                    </a:moveTo>
                    <a:lnTo>
                      <a:pt x="24" y="17"/>
                    </a:lnTo>
                    <a:lnTo>
                      <a:pt x="25" y="12"/>
                    </a:lnTo>
                    <a:lnTo>
                      <a:pt x="25" y="7"/>
                    </a:lnTo>
                    <a:lnTo>
                      <a:pt x="21" y="1"/>
                    </a:lnTo>
                    <a:lnTo>
                      <a:pt x="16" y="1"/>
                    </a:lnTo>
                    <a:lnTo>
                      <a:pt x="11" y="1"/>
                    </a:lnTo>
                    <a:lnTo>
                      <a:pt x="7" y="0"/>
                    </a:lnTo>
                    <a:lnTo>
                      <a:pt x="6" y="5"/>
                    </a:lnTo>
                    <a:lnTo>
                      <a:pt x="1" y="10"/>
                    </a:lnTo>
                    <a:lnTo>
                      <a:pt x="0" y="14"/>
                    </a:lnTo>
                    <a:lnTo>
                      <a:pt x="0" y="20"/>
                    </a:lnTo>
                    <a:lnTo>
                      <a:pt x="5" y="20"/>
                    </a:lnTo>
                    <a:lnTo>
                      <a:pt x="5" y="26"/>
                    </a:lnTo>
                    <a:lnTo>
                      <a:pt x="9" y="26"/>
                    </a:lnTo>
                    <a:lnTo>
                      <a:pt x="14" y="26"/>
                    </a:lnTo>
                    <a:lnTo>
                      <a:pt x="14" y="21"/>
                    </a:lnTo>
                    <a:lnTo>
                      <a:pt x="19" y="21"/>
                    </a:lnTo>
                    <a:lnTo>
                      <a:pt x="19"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972" name="Freeform 631">
                <a:extLst>
                  <a:ext uri="{FF2B5EF4-FFF2-40B4-BE49-F238E27FC236}">
                    <a16:creationId xmlns:a16="http://schemas.microsoft.com/office/drawing/2014/main" id="{51B4863E-D681-4C30-B763-B4C058D16FB6}"/>
                  </a:ext>
                </a:extLst>
              </p:cNvPr>
              <p:cNvSpPr>
                <a:spLocks/>
              </p:cNvSpPr>
              <p:nvPr/>
            </p:nvSpPr>
            <p:spPr bwMode="auto">
              <a:xfrm>
                <a:off x="4874" y="1022"/>
                <a:ext cx="5" cy="6"/>
              </a:xfrm>
              <a:custGeom>
                <a:avLst/>
                <a:gdLst>
                  <a:gd name="T0" fmla="*/ 4 w 25"/>
                  <a:gd name="T1" fmla="*/ 5 h 26"/>
                  <a:gd name="T2" fmla="*/ 5 w 25"/>
                  <a:gd name="T3" fmla="*/ 4 h 26"/>
                  <a:gd name="T4" fmla="*/ 5 w 25"/>
                  <a:gd name="T5" fmla="*/ 3 h 26"/>
                  <a:gd name="T6" fmla="*/ 5 w 25"/>
                  <a:gd name="T7" fmla="*/ 1 h 26"/>
                  <a:gd name="T8" fmla="*/ 4 w 25"/>
                  <a:gd name="T9" fmla="*/ 1 h 26"/>
                  <a:gd name="T10" fmla="*/ 4 w 25"/>
                  <a:gd name="T11" fmla="*/ 0 h 26"/>
                  <a:gd name="T12" fmla="*/ 3 w 25"/>
                  <a:gd name="T13" fmla="*/ 0 h 26"/>
                  <a:gd name="T14" fmla="*/ 2 w 25"/>
                  <a:gd name="T15" fmla="*/ 0 h 26"/>
                  <a:gd name="T16" fmla="*/ 1 w 25"/>
                  <a:gd name="T17" fmla="*/ 1 h 26"/>
                  <a:gd name="T18" fmla="*/ 1 w 25"/>
                  <a:gd name="T19" fmla="*/ 2 h 26"/>
                  <a:gd name="T20" fmla="*/ 0 w 25"/>
                  <a:gd name="T21" fmla="*/ 2 h 26"/>
                  <a:gd name="T22" fmla="*/ 0 w 25"/>
                  <a:gd name="T23" fmla="*/ 3 h 26"/>
                  <a:gd name="T24" fmla="*/ 0 w 25"/>
                  <a:gd name="T25" fmla="*/ 4 h 26"/>
                  <a:gd name="T26" fmla="*/ 1 w 25"/>
                  <a:gd name="T27" fmla="*/ 5 h 26"/>
                  <a:gd name="T28" fmla="*/ 1 w 25"/>
                  <a:gd name="T29" fmla="*/ 6 h 26"/>
                  <a:gd name="T30" fmla="*/ 2 w 25"/>
                  <a:gd name="T31" fmla="*/ 6 h 26"/>
                  <a:gd name="T32" fmla="*/ 3 w 25"/>
                  <a:gd name="T33" fmla="*/ 6 h 26"/>
                  <a:gd name="T34" fmla="*/ 4 w 25"/>
                  <a:gd name="T35" fmla="*/ 6 h 26"/>
                  <a:gd name="T36" fmla="*/ 4 w 25"/>
                  <a:gd name="T37" fmla="*/ 5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8" y="21"/>
                    </a:moveTo>
                    <a:lnTo>
                      <a:pt x="24" y="17"/>
                    </a:lnTo>
                    <a:lnTo>
                      <a:pt x="24" y="11"/>
                    </a:lnTo>
                    <a:lnTo>
                      <a:pt x="25" y="6"/>
                    </a:lnTo>
                    <a:lnTo>
                      <a:pt x="20" y="6"/>
                    </a:lnTo>
                    <a:lnTo>
                      <a:pt x="21" y="1"/>
                    </a:lnTo>
                    <a:lnTo>
                      <a:pt x="16" y="1"/>
                    </a:lnTo>
                    <a:lnTo>
                      <a:pt x="12" y="0"/>
                    </a:lnTo>
                    <a:lnTo>
                      <a:pt x="6" y="4"/>
                    </a:lnTo>
                    <a:lnTo>
                      <a:pt x="6" y="10"/>
                    </a:lnTo>
                    <a:lnTo>
                      <a:pt x="0" y="10"/>
                    </a:lnTo>
                    <a:lnTo>
                      <a:pt x="0" y="14"/>
                    </a:lnTo>
                    <a:lnTo>
                      <a:pt x="0" y="19"/>
                    </a:lnTo>
                    <a:lnTo>
                      <a:pt x="5" y="20"/>
                    </a:lnTo>
                    <a:lnTo>
                      <a:pt x="4" y="25"/>
                    </a:lnTo>
                    <a:lnTo>
                      <a:pt x="9" y="26"/>
                    </a:lnTo>
                    <a:lnTo>
                      <a:pt x="14" y="26"/>
                    </a:lnTo>
                    <a:lnTo>
                      <a:pt x="18" y="26"/>
                    </a:lnTo>
                    <a:lnTo>
                      <a:pt x="18"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973" name="Freeform 632">
                <a:extLst>
                  <a:ext uri="{FF2B5EF4-FFF2-40B4-BE49-F238E27FC236}">
                    <a16:creationId xmlns:a16="http://schemas.microsoft.com/office/drawing/2014/main" id="{1590D6E2-58FA-429C-9B8C-3C0E0281E347}"/>
                  </a:ext>
                </a:extLst>
              </p:cNvPr>
              <p:cNvSpPr>
                <a:spLocks/>
              </p:cNvSpPr>
              <p:nvPr/>
            </p:nvSpPr>
            <p:spPr bwMode="auto">
              <a:xfrm>
                <a:off x="4874" y="1022"/>
                <a:ext cx="5" cy="6"/>
              </a:xfrm>
              <a:custGeom>
                <a:avLst/>
                <a:gdLst>
                  <a:gd name="T0" fmla="*/ 4 w 25"/>
                  <a:gd name="T1" fmla="*/ 5 h 26"/>
                  <a:gd name="T2" fmla="*/ 5 w 25"/>
                  <a:gd name="T3" fmla="*/ 4 h 26"/>
                  <a:gd name="T4" fmla="*/ 5 w 25"/>
                  <a:gd name="T5" fmla="*/ 3 h 26"/>
                  <a:gd name="T6" fmla="*/ 5 w 25"/>
                  <a:gd name="T7" fmla="*/ 1 h 26"/>
                  <a:gd name="T8" fmla="*/ 4 w 25"/>
                  <a:gd name="T9" fmla="*/ 1 h 26"/>
                  <a:gd name="T10" fmla="*/ 4 w 25"/>
                  <a:gd name="T11" fmla="*/ 0 h 26"/>
                  <a:gd name="T12" fmla="*/ 3 w 25"/>
                  <a:gd name="T13" fmla="*/ 0 h 26"/>
                  <a:gd name="T14" fmla="*/ 2 w 25"/>
                  <a:gd name="T15" fmla="*/ 0 h 26"/>
                  <a:gd name="T16" fmla="*/ 1 w 25"/>
                  <a:gd name="T17" fmla="*/ 1 h 26"/>
                  <a:gd name="T18" fmla="*/ 1 w 25"/>
                  <a:gd name="T19" fmla="*/ 2 h 26"/>
                  <a:gd name="T20" fmla="*/ 0 w 25"/>
                  <a:gd name="T21" fmla="*/ 2 h 26"/>
                  <a:gd name="T22" fmla="*/ 0 w 25"/>
                  <a:gd name="T23" fmla="*/ 3 h 26"/>
                  <a:gd name="T24" fmla="*/ 0 w 25"/>
                  <a:gd name="T25" fmla="*/ 4 h 26"/>
                  <a:gd name="T26" fmla="*/ 1 w 25"/>
                  <a:gd name="T27" fmla="*/ 5 h 26"/>
                  <a:gd name="T28" fmla="*/ 1 w 25"/>
                  <a:gd name="T29" fmla="*/ 6 h 26"/>
                  <a:gd name="T30" fmla="*/ 2 w 25"/>
                  <a:gd name="T31" fmla="*/ 6 h 26"/>
                  <a:gd name="T32" fmla="*/ 3 w 25"/>
                  <a:gd name="T33" fmla="*/ 6 h 26"/>
                  <a:gd name="T34" fmla="*/ 4 w 25"/>
                  <a:gd name="T35" fmla="*/ 6 h 26"/>
                  <a:gd name="T36" fmla="*/ 4 w 25"/>
                  <a:gd name="T37" fmla="*/ 5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8" y="21"/>
                    </a:moveTo>
                    <a:lnTo>
                      <a:pt x="24" y="17"/>
                    </a:lnTo>
                    <a:lnTo>
                      <a:pt x="24" y="11"/>
                    </a:lnTo>
                    <a:lnTo>
                      <a:pt x="25" y="6"/>
                    </a:lnTo>
                    <a:lnTo>
                      <a:pt x="20" y="6"/>
                    </a:lnTo>
                    <a:lnTo>
                      <a:pt x="21" y="1"/>
                    </a:lnTo>
                    <a:lnTo>
                      <a:pt x="16" y="1"/>
                    </a:lnTo>
                    <a:lnTo>
                      <a:pt x="12" y="0"/>
                    </a:lnTo>
                    <a:lnTo>
                      <a:pt x="6" y="4"/>
                    </a:lnTo>
                    <a:lnTo>
                      <a:pt x="6" y="10"/>
                    </a:lnTo>
                    <a:lnTo>
                      <a:pt x="0" y="10"/>
                    </a:lnTo>
                    <a:lnTo>
                      <a:pt x="0" y="14"/>
                    </a:lnTo>
                    <a:lnTo>
                      <a:pt x="0" y="19"/>
                    </a:lnTo>
                    <a:lnTo>
                      <a:pt x="5" y="20"/>
                    </a:lnTo>
                    <a:lnTo>
                      <a:pt x="4" y="25"/>
                    </a:lnTo>
                    <a:lnTo>
                      <a:pt x="9" y="26"/>
                    </a:lnTo>
                    <a:lnTo>
                      <a:pt x="14" y="26"/>
                    </a:lnTo>
                    <a:lnTo>
                      <a:pt x="18" y="26"/>
                    </a:lnTo>
                    <a:lnTo>
                      <a:pt x="18"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974" name="Freeform 633">
                <a:extLst>
                  <a:ext uri="{FF2B5EF4-FFF2-40B4-BE49-F238E27FC236}">
                    <a16:creationId xmlns:a16="http://schemas.microsoft.com/office/drawing/2014/main" id="{2C8B647C-818A-4108-806C-02A473F5253B}"/>
                  </a:ext>
                </a:extLst>
              </p:cNvPr>
              <p:cNvSpPr>
                <a:spLocks/>
              </p:cNvSpPr>
              <p:nvPr/>
            </p:nvSpPr>
            <p:spPr bwMode="auto">
              <a:xfrm>
                <a:off x="4848" y="957"/>
                <a:ext cx="14" cy="19"/>
              </a:xfrm>
              <a:custGeom>
                <a:avLst/>
                <a:gdLst>
                  <a:gd name="T0" fmla="*/ 14 w 69"/>
                  <a:gd name="T1" fmla="*/ 10 h 96"/>
                  <a:gd name="T2" fmla="*/ 14 w 69"/>
                  <a:gd name="T3" fmla="*/ 8 h 96"/>
                  <a:gd name="T4" fmla="*/ 14 w 69"/>
                  <a:gd name="T5" fmla="*/ 7 h 96"/>
                  <a:gd name="T6" fmla="*/ 13 w 69"/>
                  <a:gd name="T7" fmla="*/ 6 h 96"/>
                  <a:gd name="T8" fmla="*/ 12 w 69"/>
                  <a:gd name="T9" fmla="*/ 5 h 96"/>
                  <a:gd name="T10" fmla="*/ 12 w 69"/>
                  <a:gd name="T11" fmla="*/ 3 h 96"/>
                  <a:gd name="T12" fmla="*/ 12 w 69"/>
                  <a:gd name="T13" fmla="*/ 3 h 96"/>
                  <a:gd name="T14" fmla="*/ 11 w 69"/>
                  <a:gd name="T15" fmla="*/ 1 h 96"/>
                  <a:gd name="T16" fmla="*/ 10 w 69"/>
                  <a:gd name="T17" fmla="*/ 0 h 96"/>
                  <a:gd name="T18" fmla="*/ 9 w 69"/>
                  <a:gd name="T19" fmla="*/ 0 h 96"/>
                  <a:gd name="T20" fmla="*/ 8 w 69"/>
                  <a:gd name="T21" fmla="*/ 0 h 96"/>
                  <a:gd name="T22" fmla="*/ 6 w 69"/>
                  <a:gd name="T23" fmla="*/ 0 h 96"/>
                  <a:gd name="T24" fmla="*/ 5 w 69"/>
                  <a:gd name="T25" fmla="*/ 1 h 96"/>
                  <a:gd name="T26" fmla="*/ 4 w 69"/>
                  <a:gd name="T27" fmla="*/ 1 h 96"/>
                  <a:gd name="T28" fmla="*/ 4 w 69"/>
                  <a:gd name="T29" fmla="*/ 2 h 96"/>
                  <a:gd name="T30" fmla="*/ 3 w 69"/>
                  <a:gd name="T31" fmla="*/ 3 h 96"/>
                  <a:gd name="T32" fmla="*/ 2 w 69"/>
                  <a:gd name="T33" fmla="*/ 4 h 96"/>
                  <a:gd name="T34" fmla="*/ 2 w 69"/>
                  <a:gd name="T35" fmla="*/ 5 h 96"/>
                  <a:gd name="T36" fmla="*/ 1 w 69"/>
                  <a:gd name="T37" fmla="*/ 7 h 96"/>
                  <a:gd name="T38" fmla="*/ 1 w 69"/>
                  <a:gd name="T39" fmla="*/ 8 h 96"/>
                  <a:gd name="T40" fmla="*/ 0 w 69"/>
                  <a:gd name="T41" fmla="*/ 10 h 96"/>
                  <a:gd name="T42" fmla="*/ 0 w 69"/>
                  <a:gd name="T43" fmla="*/ 10 h 96"/>
                  <a:gd name="T44" fmla="*/ 1 w 69"/>
                  <a:gd name="T45" fmla="*/ 12 h 96"/>
                  <a:gd name="T46" fmla="*/ 1 w 69"/>
                  <a:gd name="T47" fmla="*/ 14 h 96"/>
                  <a:gd name="T48" fmla="*/ 2 w 69"/>
                  <a:gd name="T49" fmla="*/ 15 h 96"/>
                  <a:gd name="T50" fmla="*/ 2 w 69"/>
                  <a:gd name="T51" fmla="*/ 16 h 96"/>
                  <a:gd name="T52" fmla="*/ 3 w 69"/>
                  <a:gd name="T53" fmla="*/ 17 h 96"/>
                  <a:gd name="T54" fmla="*/ 3 w 69"/>
                  <a:gd name="T55" fmla="*/ 18 h 96"/>
                  <a:gd name="T56" fmla="*/ 4 w 69"/>
                  <a:gd name="T57" fmla="*/ 18 h 96"/>
                  <a:gd name="T58" fmla="*/ 5 w 69"/>
                  <a:gd name="T59" fmla="*/ 19 h 96"/>
                  <a:gd name="T60" fmla="*/ 7 w 69"/>
                  <a:gd name="T61" fmla="*/ 19 h 96"/>
                  <a:gd name="T62" fmla="*/ 8 w 69"/>
                  <a:gd name="T63" fmla="*/ 18 h 96"/>
                  <a:gd name="T64" fmla="*/ 9 w 69"/>
                  <a:gd name="T65" fmla="*/ 18 h 96"/>
                  <a:gd name="T66" fmla="*/ 10 w 69"/>
                  <a:gd name="T67" fmla="*/ 17 h 96"/>
                  <a:gd name="T68" fmla="*/ 11 w 69"/>
                  <a:gd name="T69" fmla="*/ 17 h 96"/>
                  <a:gd name="T70" fmla="*/ 11 w 69"/>
                  <a:gd name="T71" fmla="*/ 16 h 96"/>
                  <a:gd name="T72" fmla="*/ 12 w 69"/>
                  <a:gd name="T73" fmla="*/ 15 h 96"/>
                  <a:gd name="T74" fmla="*/ 13 w 69"/>
                  <a:gd name="T75" fmla="*/ 14 h 96"/>
                  <a:gd name="T76" fmla="*/ 13 w 69"/>
                  <a:gd name="T77" fmla="*/ 12 h 96"/>
                  <a:gd name="T78" fmla="*/ 14 w 69"/>
                  <a:gd name="T79" fmla="*/ 10 h 96"/>
                  <a:gd name="T80" fmla="*/ 14 w 69"/>
                  <a:gd name="T81" fmla="*/ 10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
                  <a:gd name="T124" fmla="*/ 0 h 96"/>
                  <a:gd name="T125" fmla="*/ 69 w 69"/>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 h="96">
                    <a:moveTo>
                      <a:pt x="68" y="49"/>
                    </a:moveTo>
                    <a:lnTo>
                      <a:pt x="68" y="39"/>
                    </a:lnTo>
                    <a:lnTo>
                      <a:pt x="69" y="34"/>
                    </a:lnTo>
                    <a:lnTo>
                      <a:pt x="65" y="28"/>
                    </a:lnTo>
                    <a:lnTo>
                      <a:pt x="60" y="23"/>
                    </a:lnTo>
                    <a:lnTo>
                      <a:pt x="61" y="13"/>
                    </a:lnTo>
                    <a:lnTo>
                      <a:pt x="57" y="13"/>
                    </a:lnTo>
                    <a:lnTo>
                      <a:pt x="52" y="7"/>
                    </a:lnTo>
                    <a:lnTo>
                      <a:pt x="48" y="1"/>
                    </a:lnTo>
                    <a:lnTo>
                      <a:pt x="43" y="1"/>
                    </a:lnTo>
                    <a:lnTo>
                      <a:pt x="39" y="1"/>
                    </a:lnTo>
                    <a:lnTo>
                      <a:pt x="30" y="0"/>
                    </a:lnTo>
                    <a:lnTo>
                      <a:pt x="24" y="5"/>
                    </a:lnTo>
                    <a:lnTo>
                      <a:pt x="19" y="5"/>
                    </a:lnTo>
                    <a:lnTo>
                      <a:pt x="19" y="9"/>
                    </a:lnTo>
                    <a:lnTo>
                      <a:pt x="14" y="14"/>
                    </a:lnTo>
                    <a:lnTo>
                      <a:pt x="8" y="18"/>
                    </a:lnTo>
                    <a:lnTo>
                      <a:pt x="8" y="24"/>
                    </a:lnTo>
                    <a:lnTo>
                      <a:pt x="3" y="33"/>
                    </a:lnTo>
                    <a:lnTo>
                      <a:pt x="3" y="39"/>
                    </a:lnTo>
                    <a:lnTo>
                      <a:pt x="1" y="49"/>
                    </a:lnTo>
                    <a:lnTo>
                      <a:pt x="0" y="53"/>
                    </a:lnTo>
                    <a:lnTo>
                      <a:pt x="5" y="63"/>
                    </a:lnTo>
                    <a:lnTo>
                      <a:pt x="4" y="69"/>
                    </a:lnTo>
                    <a:lnTo>
                      <a:pt x="8" y="74"/>
                    </a:lnTo>
                    <a:lnTo>
                      <a:pt x="8" y="79"/>
                    </a:lnTo>
                    <a:lnTo>
                      <a:pt x="13" y="85"/>
                    </a:lnTo>
                    <a:lnTo>
                      <a:pt x="16" y="89"/>
                    </a:lnTo>
                    <a:lnTo>
                      <a:pt x="21" y="91"/>
                    </a:lnTo>
                    <a:lnTo>
                      <a:pt x="25" y="96"/>
                    </a:lnTo>
                    <a:lnTo>
                      <a:pt x="35" y="96"/>
                    </a:lnTo>
                    <a:lnTo>
                      <a:pt x="40" y="92"/>
                    </a:lnTo>
                    <a:lnTo>
                      <a:pt x="44" y="93"/>
                    </a:lnTo>
                    <a:lnTo>
                      <a:pt x="50" y="87"/>
                    </a:lnTo>
                    <a:lnTo>
                      <a:pt x="55" y="88"/>
                    </a:lnTo>
                    <a:lnTo>
                      <a:pt x="55" y="83"/>
                    </a:lnTo>
                    <a:lnTo>
                      <a:pt x="60" y="78"/>
                    </a:lnTo>
                    <a:lnTo>
                      <a:pt x="66" y="69"/>
                    </a:lnTo>
                    <a:lnTo>
                      <a:pt x="66" y="63"/>
                    </a:lnTo>
                    <a:lnTo>
                      <a:pt x="67" y="53"/>
                    </a:lnTo>
                    <a:lnTo>
                      <a:pt x="68" y="49"/>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975" name="Freeform 634">
                <a:extLst>
                  <a:ext uri="{FF2B5EF4-FFF2-40B4-BE49-F238E27FC236}">
                    <a16:creationId xmlns:a16="http://schemas.microsoft.com/office/drawing/2014/main" id="{56EE9B85-3AFA-4134-8877-2D201FA26CCC}"/>
                  </a:ext>
                </a:extLst>
              </p:cNvPr>
              <p:cNvSpPr>
                <a:spLocks/>
              </p:cNvSpPr>
              <p:nvPr/>
            </p:nvSpPr>
            <p:spPr bwMode="auto">
              <a:xfrm>
                <a:off x="4848" y="957"/>
                <a:ext cx="14" cy="19"/>
              </a:xfrm>
              <a:custGeom>
                <a:avLst/>
                <a:gdLst>
                  <a:gd name="T0" fmla="*/ 14 w 69"/>
                  <a:gd name="T1" fmla="*/ 10 h 96"/>
                  <a:gd name="T2" fmla="*/ 14 w 69"/>
                  <a:gd name="T3" fmla="*/ 8 h 96"/>
                  <a:gd name="T4" fmla="*/ 14 w 69"/>
                  <a:gd name="T5" fmla="*/ 7 h 96"/>
                  <a:gd name="T6" fmla="*/ 13 w 69"/>
                  <a:gd name="T7" fmla="*/ 6 h 96"/>
                  <a:gd name="T8" fmla="*/ 12 w 69"/>
                  <a:gd name="T9" fmla="*/ 5 h 96"/>
                  <a:gd name="T10" fmla="*/ 12 w 69"/>
                  <a:gd name="T11" fmla="*/ 3 h 96"/>
                  <a:gd name="T12" fmla="*/ 12 w 69"/>
                  <a:gd name="T13" fmla="*/ 3 h 96"/>
                  <a:gd name="T14" fmla="*/ 11 w 69"/>
                  <a:gd name="T15" fmla="*/ 1 h 96"/>
                  <a:gd name="T16" fmla="*/ 10 w 69"/>
                  <a:gd name="T17" fmla="*/ 0 h 96"/>
                  <a:gd name="T18" fmla="*/ 9 w 69"/>
                  <a:gd name="T19" fmla="*/ 0 h 96"/>
                  <a:gd name="T20" fmla="*/ 8 w 69"/>
                  <a:gd name="T21" fmla="*/ 0 h 96"/>
                  <a:gd name="T22" fmla="*/ 6 w 69"/>
                  <a:gd name="T23" fmla="*/ 0 h 96"/>
                  <a:gd name="T24" fmla="*/ 5 w 69"/>
                  <a:gd name="T25" fmla="*/ 1 h 96"/>
                  <a:gd name="T26" fmla="*/ 4 w 69"/>
                  <a:gd name="T27" fmla="*/ 1 h 96"/>
                  <a:gd name="T28" fmla="*/ 4 w 69"/>
                  <a:gd name="T29" fmla="*/ 2 h 96"/>
                  <a:gd name="T30" fmla="*/ 3 w 69"/>
                  <a:gd name="T31" fmla="*/ 3 h 96"/>
                  <a:gd name="T32" fmla="*/ 2 w 69"/>
                  <a:gd name="T33" fmla="*/ 4 h 96"/>
                  <a:gd name="T34" fmla="*/ 2 w 69"/>
                  <a:gd name="T35" fmla="*/ 5 h 96"/>
                  <a:gd name="T36" fmla="*/ 1 w 69"/>
                  <a:gd name="T37" fmla="*/ 7 h 96"/>
                  <a:gd name="T38" fmla="*/ 1 w 69"/>
                  <a:gd name="T39" fmla="*/ 8 h 96"/>
                  <a:gd name="T40" fmla="*/ 0 w 69"/>
                  <a:gd name="T41" fmla="*/ 10 h 96"/>
                  <a:gd name="T42" fmla="*/ 0 w 69"/>
                  <a:gd name="T43" fmla="*/ 10 h 96"/>
                  <a:gd name="T44" fmla="*/ 1 w 69"/>
                  <a:gd name="T45" fmla="*/ 12 h 96"/>
                  <a:gd name="T46" fmla="*/ 1 w 69"/>
                  <a:gd name="T47" fmla="*/ 14 h 96"/>
                  <a:gd name="T48" fmla="*/ 2 w 69"/>
                  <a:gd name="T49" fmla="*/ 15 h 96"/>
                  <a:gd name="T50" fmla="*/ 2 w 69"/>
                  <a:gd name="T51" fmla="*/ 16 h 96"/>
                  <a:gd name="T52" fmla="*/ 3 w 69"/>
                  <a:gd name="T53" fmla="*/ 17 h 96"/>
                  <a:gd name="T54" fmla="*/ 3 w 69"/>
                  <a:gd name="T55" fmla="*/ 18 h 96"/>
                  <a:gd name="T56" fmla="*/ 4 w 69"/>
                  <a:gd name="T57" fmla="*/ 18 h 96"/>
                  <a:gd name="T58" fmla="*/ 5 w 69"/>
                  <a:gd name="T59" fmla="*/ 19 h 96"/>
                  <a:gd name="T60" fmla="*/ 7 w 69"/>
                  <a:gd name="T61" fmla="*/ 19 h 96"/>
                  <a:gd name="T62" fmla="*/ 8 w 69"/>
                  <a:gd name="T63" fmla="*/ 18 h 96"/>
                  <a:gd name="T64" fmla="*/ 9 w 69"/>
                  <a:gd name="T65" fmla="*/ 18 h 96"/>
                  <a:gd name="T66" fmla="*/ 10 w 69"/>
                  <a:gd name="T67" fmla="*/ 17 h 96"/>
                  <a:gd name="T68" fmla="*/ 11 w 69"/>
                  <a:gd name="T69" fmla="*/ 17 h 96"/>
                  <a:gd name="T70" fmla="*/ 11 w 69"/>
                  <a:gd name="T71" fmla="*/ 16 h 96"/>
                  <a:gd name="T72" fmla="*/ 12 w 69"/>
                  <a:gd name="T73" fmla="*/ 15 h 96"/>
                  <a:gd name="T74" fmla="*/ 13 w 69"/>
                  <a:gd name="T75" fmla="*/ 14 h 96"/>
                  <a:gd name="T76" fmla="*/ 13 w 69"/>
                  <a:gd name="T77" fmla="*/ 12 h 96"/>
                  <a:gd name="T78" fmla="*/ 14 w 69"/>
                  <a:gd name="T79" fmla="*/ 10 h 96"/>
                  <a:gd name="T80" fmla="*/ 14 w 69"/>
                  <a:gd name="T81" fmla="*/ 10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
                  <a:gd name="T124" fmla="*/ 0 h 96"/>
                  <a:gd name="T125" fmla="*/ 69 w 69"/>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 h="96">
                    <a:moveTo>
                      <a:pt x="68" y="49"/>
                    </a:moveTo>
                    <a:lnTo>
                      <a:pt x="68" y="39"/>
                    </a:lnTo>
                    <a:lnTo>
                      <a:pt x="69" y="34"/>
                    </a:lnTo>
                    <a:lnTo>
                      <a:pt x="65" y="28"/>
                    </a:lnTo>
                    <a:lnTo>
                      <a:pt x="60" y="23"/>
                    </a:lnTo>
                    <a:lnTo>
                      <a:pt x="61" y="13"/>
                    </a:lnTo>
                    <a:lnTo>
                      <a:pt x="57" y="13"/>
                    </a:lnTo>
                    <a:lnTo>
                      <a:pt x="52" y="7"/>
                    </a:lnTo>
                    <a:lnTo>
                      <a:pt x="48" y="1"/>
                    </a:lnTo>
                    <a:lnTo>
                      <a:pt x="43" y="1"/>
                    </a:lnTo>
                    <a:lnTo>
                      <a:pt x="39" y="1"/>
                    </a:lnTo>
                    <a:lnTo>
                      <a:pt x="30" y="0"/>
                    </a:lnTo>
                    <a:lnTo>
                      <a:pt x="24" y="5"/>
                    </a:lnTo>
                    <a:lnTo>
                      <a:pt x="19" y="5"/>
                    </a:lnTo>
                    <a:lnTo>
                      <a:pt x="19" y="9"/>
                    </a:lnTo>
                    <a:lnTo>
                      <a:pt x="14" y="14"/>
                    </a:lnTo>
                    <a:lnTo>
                      <a:pt x="8" y="18"/>
                    </a:lnTo>
                    <a:lnTo>
                      <a:pt x="8" y="24"/>
                    </a:lnTo>
                    <a:lnTo>
                      <a:pt x="3" y="33"/>
                    </a:lnTo>
                    <a:lnTo>
                      <a:pt x="3" y="39"/>
                    </a:lnTo>
                    <a:lnTo>
                      <a:pt x="1" y="49"/>
                    </a:lnTo>
                    <a:lnTo>
                      <a:pt x="0" y="53"/>
                    </a:lnTo>
                    <a:lnTo>
                      <a:pt x="5" y="63"/>
                    </a:lnTo>
                    <a:lnTo>
                      <a:pt x="4" y="69"/>
                    </a:lnTo>
                    <a:lnTo>
                      <a:pt x="8" y="74"/>
                    </a:lnTo>
                    <a:lnTo>
                      <a:pt x="8" y="79"/>
                    </a:lnTo>
                    <a:lnTo>
                      <a:pt x="13" y="85"/>
                    </a:lnTo>
                    <a:lnTo>
                      <a:pt x="16" y="89"/>
                    </a:lnTo>
                    <a:lnTo>
                      <a:pt x="21" y="91"/>
                    </a:lnTo>
                    <a:lnTo>
                      <a:pt x="25" y="96"/>
                    </a:lnTo>
                    <a:lnTo>
                      <a:pt x="35" y="96"/>
                    </a:lnTo>
                    <a:lnTo>
                      <a:pt x="40" y="92"/>
                    </a:lnTo>
                    <a:lnTo>
                      <a:pt x="44" y="93"/>
                    </a:lnTo>
                    <a:lnTo>
                      <a:pt x="50" y="87"/>
                    </a:lnTo>
                    <a:lnTo>
                      <a:pt x="55" y="88"/>
                    </a:lnTo>
                    <a:lnTo>
                      <a:pt x="55" y="83"/>
                    </a:lnTo>
                    <a:lnTo>
                      <a:pt x="60" y="78"/>
                    </a:lnTo>
                    <a:lnTo>
                      <a:pt x="66" y="69"/>
                    </a:lnTo>
                    <a:lnTo>
                      <a:pt x="66" y="63"/>
                    </a:lnTo>
                    <a:lnTo>
                      <a:pt x="67" y="53"/>
                    </a:lnTo>
                    <a:lnTo>
                      <a:pt x="68" y="49"/>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976" name="Freeform 635">
                <a:extLst>
                  <a:ext uri="{FF2B5EF4-FFF2-40B4-BE49-F238E27FC236}">
                    <a16:creationId xmlns:a16="http://schemas.microsoft.com/office/drawing/2014/main" id="{EBE378A0-0979-4926-AF1E-20B77EDC47D6}"/>
                  </a:ext>
                </a:extLst>
              </p:cNvPr>
              <p:cNvSpPr>
                <a:spLocks/>
              </p:cNvSpPr>
              <p:nvPr/>
            </p:nvSpPr>
            <p:spPr bwMode="auto">
              <a:xfrm>
                <a:off x="4883" y="969"/>
                <a:ext cx="5" cy="5"/>
              </a:xfrm>
              <a:custGeom>
                <a:avLst/>
                <a:gdLst>
                  <a:gd name="T0" fmla="*/ 5 w 25"/>
                  <a:gd name="T1" fmla="*/ 3 h 25"/>
                  <a:gd name="T2" fmla="*/ 5 w 25"/>
                  <a:gd name="T3" fmla="*/ 2 h 25"/>
                  <a:gd name="T4" fmla="*/ 5 w 25"/>
                  <a:gd name="T5" fmla="*/ 1 h 25"/>
                  <a:gd name="T6" fmla="*/ 4 w 25"/>
                  <a:gd name="T7" fmla="*/ 0 h 25"/>
                  <a:gd name="T8" fmla="*/ 3 w 25"/>
                  <a:gd name="T9" fmla="*/ 0 h 25"/>
                  <a:gd name="T10" fmla="*/ 2 w 25"/>
                  <a:gd name="T11" fmla="*/ 0 h 25"/>
                  <a:gd name="T12" fmla="*/ 1 w 25"/>
                  <a:gd name="T13" fmla="*/ 1 h 25"/>
                  <a:gd name="T14" fmla="*/ 1 w 25"/>
                  <a:gd name="T15" fmla="*/ 2 h 25"/>
                  <a:gd name="T16" fmla="*/ 0 w 25"/>
                  <a:gd name="T17" fmla="*/ 2 h 25"/>
                  <a:gd name="T18" fmla="*/ 0 w 25"/>
                  <a:gd name="T19" fmla="*/ 3 h 25"/>
                  <a:gd name="T20" fmla="*/ 0 w 25"/>
                  <a:gd name="T21" fmla="*/ 4 h 25"/>
                  <a:gd name="T22" fmla="*/ 1 w 25"/>
                  <a:gd name="T23" fmla="*/ 4 h 25"/>
                  <a:gd name="T24" fmla="*/ 1 w 25"/>
                  <a:gd name="T25" fmla="*/ 5 h 25"/>
                  <a:gd name="T26" fmla="*/ 2 w 25"/>
                  <a:gd name="T27" fmla="*/ 5 h 25"/>
                  <a:gd name="T28" fmla="*/ 3 w 25"/>
                  <a:gd name="T29" fmla="*/ 5 h 25"/>
                  <a:gd name="T30" fmla="*/ 4 w 25"/>
                  <a:gd name="T31" fmla="*/ 4 h 25"/>
                  <a:gd name="T32" fmla="*/ 5 w 25"/>
                  <a:gd name="T33" fmla="*/ 3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5"/>
                  <a:gd name="T53" fmla="*/ 25 w 25"/>
                  <a:gd name="T54" fmla="*/ 25 h 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5">
                    <a:moveTo>
                      <a:pt x="24" y="16"/>
                    </a:moveTo>
                    <a:lnTo>
                      <a:pt x="25" y="11"/>
                    </a:lnTo>
                    <a:lnTo>
                      <a:pt x="25" y="6"/>
                    </a:lnTo>
                    <a:lnTo>
                      <a:pt x="21" y="0"/>
                    </a:lnTo>
                    <a:lnTo>
                      <a:pt x="16" y="0"/>
                    </a:lnTo>
                    <a:lnTo>
                      <a:pt x="12" y="0"/>
                    </a:lnTo>
                    <a:lnTo>
                      <a:pt x="6" y="4"/>
                    </a:lnTo>
                    <a:lnTo>
                      <a:pt x="6" y="9"/>
                    </a:lnTo>
                    <a:lnTo>
                      <a:pt x="1" y="9"/>
                    </a:lnTo>
                    <a:lnTo>
                      <a:pt x="0" y="13"/>
                    </a:lnTo>
                    <a:lnTo>
                      <a:pt x="0" y="19"/>
                    </a:lnTo>
                    <a:lnTo>
                      <a:pt x="5" y="19"/>
                    </a:lnTo>
                    <a:lnTo>
                      <a:pt x="5" y="25"/>
                    </a:lnTo>
                    <a:lnTo>
                      <a:pt x="9" y="25"/>
                    </a:lnTo>
                    <a:lnTo>
                      <a:pt x="14" y="25"/>
                    </a:lnTo>
                    <a:lnTo>
                      <a:pt x="19" y="20"/>
                    </a:lnTo>
                    <a:lnTo>
                      <a:pt x="24"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977" name="Freeform 636">
                <a:extLst>
                  <a:ext uri="{FF2B5EF4-FFF2-40B4-BE49-F238E27FC236}">
                    <a16:creationId xmlns:a16="http://schemas.microsoft.com/office/drawing/2014/main" id="{4247B546-5089-4EF6-BEA4-747F9E6FAE85}"/>
                  </a:ext>
                </a:extLst>
              </p:cNvPr>
              <p:cNvSpPr>
                <a:spLocks/>
              </p:cNvSpPr>
              <p:nvPr/>
            </p:nvSpPr>
            <p:spPr bwMode="auto">
              <a:xfrm>
                <a:off x="4883" y="969"/>
                <a:ext cx="5" cy="5"/>
              </a:xfrm>
              <a:custGeom>
                <a:avLst/>
                <a:gdLst>
                  <a:gd name="T0" fmla="*/ 5 w 25"/>
                  <a:gd name="T1" fmla="*/ 3 h 25"/>
                  <a:gd name="T2" fmla="*/ 5 w 25"/>
                  <a:gd name="T3" fmla="*/ 2 h 25"/>
                  <a:gd name="T4" fmla="*/ 5 w 25"/>
                  <a:gd name="T5" fmla="*/ 1 h 25"/>
                  <a:gd name="T6" fmla="*/ 4 w 25"/>
                  <a:gd name="T7" fmla="*/ 0 h 25"/>
                  <a:gd name="T8" fmla="*/ 3 w 25"/>
                  <a:gd name="T9" fmla="*/ 0 h 25"/>
                  <a:gd name="T10" fmla="*/ 2 w 25"/>
                  <a:gd name="T11" fmla="*/ 0 h 25"/>
                  <a:gd name="T12" fmla="*/ 1 w 25"/>
                  <a:gd name="T13" fmla="*/ 1 h 25"/>
                  <a:gd name="T14" fmla="*/ 1 w 25"/>
                  <a:gd name="T15" fmla="*/ 2 h 25"/>
                  <a:gd name="T16" fmla="*/ 0 w 25"/>
                  <a:gd name="T17" fmla="*/ 2 h 25"/>
                  <a:gd name="T18" fmla="*/ 0 w 25"/>
                  <a:gd name="T19" fmla="*/ 3 h 25"/>
                  <a:gd name="T20" fmla="*/ 0 w 25"/>
                  <a:gd name="T21" fmla="*/ 4 h 25"/>
                  <a:gd name="T22" fmla="*/ 1 w 25"/>
                  <a:gd name="T23" fmla="*/ 4 h 25"/>
                  <a:gd name="T24" fmla="*/ 1 w 25"/>
                  <a:gd name="T25" fmla="*/ 5 h 25"/>
                  <a:gd name="T26" fmla="*/ 2 w 25"/>
                  <a:gd name="T27" fmla="*/ 5 h 25"/>
                  <a:gd name="T28" fmla="*/ 3 w 25"/>
                  <a:gd name="T29" fmla="*/ 5 h 25"/>
                  <a:gd name="T30" fmla="*/ 4 w 25"/>
                  <a:gd name="T31" fmla="*/ 4 h 25"/>
                  <a:gd name="T32" fmla="*/ 5 w 25"/>
                  <a:gd name="T33" fmla="*/ 3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5"/>
                  <a:gd name="T53" fmla="*/ 25 w 25"/>
                  <a:gd name="T54" fmla="*/ 25 h 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5">
                    <a:moveTo>
                      <a:pt x="24" y="16"/>
                    </a:moveTo>
                    <a:lnTo>
                      <a:pt x="25" y="11"/>
                    </a:lnTo>
                    <a:lnTo>
                      <a:pt x="25" y="6"/>
                    </a:lnTo>
                    <a:lnTo>
                      <a:pt x="21" y="0"/>
                    </a:lnTo>
                    <a:lnTo>
                      <a:pt x="16" y="0"/>
                    </a:lnTo>
                    <a:lnTo>
                      <a:pt x="12" y="0"/>
                    </a:lnTo>
                    <a:lnTo>
                      <a:pt x="6" y="4"/>
                    </a:lnTo>
                    <a:lnTo>
                      <a:pt x="6" y="9"/>
                    </a:lnTo>
                    <a:lnTo>
                      <a:pt x="1" y="9"/>
                    </a:lnTo>
                    <a:lnTo>
                      <a:pt x="0" y="13"/>
                    </a:lnTo>
                    <a:lnTo>
                      <a:pt x="0" y="19"/>
                    </a:lnTo>
                    <a:lnTo>
                      <a:pt x="5" y="19"/>
                    </a:lnTo>
                    <a:lnTo>
                      <a:pt x="5" y="25"/>
                    </a:lnTo>
                    <a:lnTo>
                      <a:pt x="9" y="25"/>
                    </a:lnTo>
                    <a:lnTo>
                      <a:pt x="14" y="25"/>
                    </a:lnTo>
                    <a:lnTo>
                      <a:pt x="19" y="20"/>
                    </a:lnTo>
                    <a:lnTo>
                      <a:pt x="24"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978" name="Freeform 637">
                <a:extLst>
                  <a:ext uri="{FF2B5EF4-FFF2-40B4-BE49-F238E27FC236}">
                    <a16:creationId xmlns:a16="http://schemas.microsoft.com/office/drawing/2014/main" id="{68222F7E-BED3-4425-8B33-FE80F76CF26F}"/>
                  </a:ext>
                </a:extLst>
              </p:cNvPr>
              <p:cNvSpPr>
                <a:spLocks/>
              </p:cNvSpPr>
              <p:nvPr/>
            </p:nvSpPr>
            <p:spPr bwMode="auto">
              <a:xfrm>
                <a:off x="4874" y="985"/>
                <a:ext cx="5" cy="5"/>
              </a:xfrm>
              <a:custGeom>
                <a:avLst/>
                <a:gdLst>
                  <a:gd name="T0" fmla="*/ 4 w 25"/>
                  <a:gd name="T1" fmla="*/ 3 h 26"/>
                  <a:gd name="T2" fmla="*/ 5 w 25"/>
                  <a:gd name="T3" fmla="*/ 3 h 26"/>
                  <a:gd name="T4" fmla="*/ 5 w 25"/>
                  <a:gd name="T5" fmla="*/ 2 h 26"/>
                  <a:gd name="T6" fmla="*/ 5 w 25"/>
                  <a:gd name="T7" fmla="*/ 1 h 26"/>
                  <a:gd name="T8" fmla="*/ 4 w 25"/>
                  <a:gd name="T9" fmla="*/ 1 h 26"/>
                  <a:gd name="T10" fmla="*/ 4 w 25"/>
                  <a:gd name="T11" fmla="*/ 0 h 26"/>
                  <a:gd name="T12" fmla="*/ 3 w 25"/>
                  <a:gd name="T13" fmla="*/ 0 h 26"/>
                  <a:gd name="T14" fmla="*/ 2 w 25"/>
                  <a:gd name="T15" fmla="*/ 0 h 26"/>
                  <a:gd name="T16" fmla="*/ 1 w 25"/>
                  <a:gd name="T17" fmla="*/ 1 h 26"/>
                  <a:gd name="T18" fmla="*/ 1 w 25"/>
                  <a:gd name="T19" fmla="*/ 2 h 26"/>
                  <a:gd name="T20" fmla="*/ 0 w 25"/>
                  <a:gd name="T21" fmla="*/ 2 h 26"/>
                  <a:gd name="T22" fmla="*/ 0 w 25"/>
                  <a:gd name="T23" fmla="*/ 3 h 26"/>
                  <a:gd name="T24" fmla="*/ 0 w 25"/>
                  <a:gd name="T25" fmla="*/ 4 h 26"/>
                  <a:gd name="T26" fmla="*/ 1 w 25"/>
                  <a:gd name="T27" fmla="*/ 4 h 26"/>
                  <a:gd name="T28" fmla="*/ 1 w 25"/>
                  <a:gd name="T29" fmla="*/ 5 h 26"/>
                  <a:gd name="T30" fmla="*/ 2 w 25"/>
                  <a:gd name="T31" fmla="*/ 5 h 26"/>
                  <a:gd name="T32" fmla="*/ 3 w 25"/>
                  <a:gd name="T33" fmla="*/ 5 h 26"/>
                  <a:gd name="T34" fmla="*/ 4 w 25"/>
                  <a:gd name="T35" fmla="*/ 4 h 26"/>
                  <a:gd name="T36" fmla="*/ 4 w 25"/>
                  <a:gd name="T37" fmla="*/ 3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9" y="16"/>
                    </a:moveTo>
                    <a:lnTo>
                      <a:pt x="24" y="17"/>
                    </a:lnTo>
                    <a:lnTo>
                      <a:pt x="25" y="12"/>
                    </a:lnTo>
                    <a:lnTo>
                      <a:pt x="25" y="7"/>
                    </a:lnTo>
                    <a:lnTo>
                      <a:pt x="20" y="6"/>
                    </a:lnTo>
                    <a:lnTo>
                      <a:pt x="20" y="1"/>
                    </a:lnTo>
                    <a:lnTo>
                      <a:pt x="16" y="1"/>
                    </a:lnTo>
                    <a:lnTo>
                      <a:pt x="11" y="0"/>
                    </a:lnTo>
                    <a:lnTo>
                      <a:pt x="6" y="5"/>
                    </a:lnTo>
                    <a:lnTo>
                      <a:pt x="6" y="10"/>
                    </a:lnTo>
                    <a:lnTo>
                      <a:pt x="1" y="9"/>
                    </a:lnTo>
                    <a:lnTo>
                      <a:pt x="0" y="15"/>
                    </a:lnTo>
                    <a:lnTo>
                      <a:pt x="0" y="19"/>
                    </a:lnTo>
                    <a:lnTo>
                      <a:pt x="5" y="21"/>
                    </a:lnTo>
                    <a:lnTo>
                      <a:pt x="5" y="25"/>
                    </a:lnTo>
                    <a:lnTo>
                      <a:pt x="9" y="25"/>
                    </a:lnTo>
                    <a:lnTo>
                      <a:pt x="14" y="26"/>
                    </a:lnTo>
                    <a:lnTo>
                      <a:pt x="19" y="22"/>
                    </a:lnTo>
                    <a:lnTo>
                      <a:pt x="19"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979" name="Freeform 638">
                <a:extLst>
                  <a:ext uri="{FF2B5EF4-FFF2-40B4-BE49-F238E27FC236}">
                    <a16:creationId xmlns:a16="http://schemas.microsoft.com/office/drawing/2014/main" id="{9456E7B0-9CCE-4D84-BC0E-1E0580643897}"/>
                  </a:ext>
                </a:extLst>
              </p:cNvPr>
              <p:cNvSpPr>
                <a:spLocks/>
              </p:cNvSpPr>
              <p:nvPr/>
            </p:nvSpPr>
            <p:spPr bwMode="auto">
              <a:xfrm>
                <a:off x="4874" y="985"/>
                <a:ext cx="5" cy="5"/>
              </a:xfrm>
              <a:custGeom>
                <a:avLst/>
                <a:gdLst>
                  <a:gd name="T0" fmla="*/ 4 w 25"/>
                  <a:gd name="T1" fmla="*/ 3 h 26"/>
                  <a:gd name="T2" fmla="*/ 5 w 25"/>
                  <a:gd name="T3" fmla="*/ 3 h 26"/>
                  <a:gd name="T4" fmla="*/ 5 w 25"/>
                  <a:gd name="T5" fmla="*/ 2 h 26"/>
                  <a:gd name="T6" fmla="*/ 5 w 25"/>
                  <a:gd name="T7" fmla="*/ 1 h 26"/>
                  <a:gd name="T8" fmla="*/ 4 w 25"/>
                  <a:gd name="T9" fmla="*/ 1 h 26"/>
                  <a:gd name="T10" fmla="*/ 4 w 25"/>
                  <a:gd name="T11" fmla="*/ 0 h 26"/>
                  <a:gd name="T12" fmla="*/ 3 w 25"/>
                  <a:gd name="T13" fmla="*/ 0 h 26"/>
                  <a:gd name="T14" fmla="*/ 2 w 25"/>
                  <a:gd name="T15" fmla="*/ 0 h 26"/>
                  <a:gd name="T16" fmla="*/ 1 w 25"/>
                  <a:gd name="T17" fmla="*/ 1 h 26"/>
                  <a:gd name="T18" fmla="*/ 1 w 25"/>
                  <a:gd name="T19" fmla="*/ 2 h 26"/>
                  <a:gd name="T20" fmla="*/ 0 w 25"/>
                  <a:gd name="T21" fmla="*/ 2 h 26"/>
                  <a:gd name="T22" fmla="*/ 0 w 25"/>
                  <a:gd name="T23" fmla="*/ 3 h 26"/>
                  <a:gd name="T24" fmla="*/ 0 w 25"/>
                  <a:gd name="T25" fmla="*/ 4 h 26"/>
                  <a:gd name="T26" fmla="*/ 1 w 25"/>
                  <a:gd name="T27" fmla="*/ 4 h 26"/>
                  <a:gd name="T28" fmla="*/ 1 w 25"/>
                  <a:gd name="T29" fmla="*/ 5 h 26"/>
                  <a:gd name="T30" fmla="*/ 2 w 25"/>
                  <a:gd name="T31" fmla="*/ 5 h 26"/>
                  <a:gd name="T32" fmla="*/ 3 w 25"/>
                  <a:gd name="T33" fmla="*/ 5 h 26"/>
                  <a:gd name="T34" fmla="*/ 4 w 25"/>
                  <a:gd name="T35" fmla="*/ 4 h 26"/>
                  <a:gd name="T36" fmla="*/ 4 w 25"/>
                  <a:gd name="T37" fmla="*/ 3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9" y="16"/>
                    </a:moveTo>
                    <a:lnTo>
                      <a:pt x="24" y="17"/>
                    </a:lnTo>
                    <a:lnTo>
                      <a:pt x="25" y="12"/>
                    </a:lnTo>
                    <a:lnTo>
                      <a:pt x="25" y="7"/>
                    </a:lnTo>
                    <a:lnTo>
                      <a:pt x="20" y="6"/>
                    </a:lnTo>
                    <a:lnTo>
                      <a:pt x="20" y="1"/>
                    </a:lnTo>
                    <a:lnTo>
                      <a:pt x="16" y="1"/>
                    </a:lnTo>
                    <a:lnTo>
                      <a:pt x="11" y="0"/>
                    </a:lnTo>
                    <a:lnTo>
                      <a:pt x="6" y="5"/>
                    </a:lnTo>
                    <a:lnTo>
                      <a:pt x="6" y="10"/>
                    </a:lnTo>
                    <a:lnTo>
                      <a:pt x="1" y="9"/>
                    </a:lnTo>
                    <a:lnTo>
                      <a:pt x="0" y="15"/>
                    </a:lnTo>
                    <a:lnTo>
                      <a:pt x="0" y="19"/>
                    </a:lnTo>
                    <a:lnTo>
                      <a:pt x="5" y="21"/>
                    </a:lnTo>
                    <a:lnTo>
                      <a:pt x="5" y="25"/>
                    </a:lnTo>
                    <a:lnTo>
                      <a:pt x="9" y="25"/>
                    </a:lnTo>
                    <a:lnTo>
                      <a:pt x="14" y="26"/>
                    </a:lnTo>
                    <a:lnTo>
                      <a:pt x="19" y="22"/>
                    </a:lnTo>
                    <a:lnTo>
                      <a:pt x="19"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980" name="Freeform 639">
                <a:extLst>
                  <a:ext uri="{FF2B5EF4-FFF2-40B4-BE49-F238E27FC236}">
                    <a16:creationId xmlns:a16="http://schemas.microsoft.com/office/drawing/2014/main" id="{D832B2C1-98C2-4D2B-99A9-3AED322105A2}"/>
                  </a:ext>
                </a:extLst>
              </p:cNvPr>
              <p:cNvSpPr>
                <a:spLocks/>
              </p:cNvSpPr>
              <p:nvPr/>
            </p:nvSpPr>
            <p:spPr bwMode="auto">
              <a:xfrm>
                <a:off x="4842" y="993"/>
                <a:ext cx="4" cy="6"/>
              </a:xfrm>
              <a:custGeom>
                <a:avLst/>
                <a:gdLst>
                  <a:gd name="T0" fmla="*/ 4 w 21"/>
                  <a:gd name="T1" fmla="*/ 5 h 26"/>
                  <a:gd name="T2" fmla="*/ 4 w 21"/>
                  <a:gd name="T3" fmla="*/ 4 h 26"/>
                  <a:gd name="T4" fmla="*/ 4 w 21"/>
                  <a:gd name="T5" fmla="*/ 3 h 26"/>
                  <a:gd name="T6" fmla="*/ 4 w 21"/>
                  <a:gd name="T7" fmla="*/ 2 h 26"/>
                  <a:gd name="T8" fmla="*/ 4 w 21"/>
                  <a:gd name="T9" fmla="*/ 0 h 26"/>
                  <a:gd name="T10" fmla="*/ 3 w 21"/>
                  <a:gd name="T11" fmla="*/ 0 h 26"/>
                  <a:gd name="T12" fmla="*/ 2 w 21"/>
                  <a:gd name="T13" fmla="*/ 0 h 26"/>
                  <a:gd name="T14" fmla="*/ 1 w 21"/>
                  <a:gd name="T15" fmla="*/ 0 h 26"/>
                  <a:gd name="T16" fmla="*/ 1 w 21"/>
                  <a:gd name="T17" fmla="*/ 1 h 26"/>
                  <a:gd name="T18" fmla="*/ 0 w 21"/>
                  <a:gd name="T19" fmla="*/ 1 h 26"/>
                  <a:gd name="T20" fmla="*/ 0 w 21"/>
                  <a:gd name="T21" fmla="*/ 2 h 26"/>
                  <a:gd name="T22" fmla="*/ 0 w 21"/>
                  <a:gd name="T23" fmla="*/ 3 h 26"/>
                  <a:gd name="T24" fmla="*/ 0 w 21"/>
                  <a:gd name="T25" fmla="*/ 4 h 26"/>
                  <a:gd name="T26" fmla="*/ 0 w 21"/>
                  <a:gd name="T27" fmla="*/ 6 h 26"/>
                  <a:gd name="T28" fmla="*/ 1 w 21"/>
                  <a:gd name="T29" fmla="*/ 6 h 26"/>
                  <a:gd name="T30" fmla="*/ 2 w 21"/>
                  <a:gd name="T31" fmla="*/ 6 h 26"/>
                  <a:gd name="T32" fmla="*/ 3 w 21"/>
                  <a:gd name="T33" fmla="*/ 6 h 26"/>
                  <a:gd name="T34" fmla="*/ 3 w 21"/>
                  <a:gd name="T35" fmla="*/ 5 h 26"/>
                  <a:gd name="T36" fmla="*/ 4 w 21"/>
                  <a:gd name="T37" fmla="*/ 5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26"/>
                  <a:gd name="T59" fmla="*/ 21 w 21"/>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26">
                    <a:moveTo>
                      <a:pt x="19" y="22"/>
                    </a:moveTo>
                    <a:lnTo>
                      <a:pt x="20" y="16"/>
                    </a:lnTo>
                    <a:lnTo>
                      <a:pt x="20" y="11"/>
                    </a:lnTo>
                    <a:lnTo>
                      <a:pt x="20" y="7"/>
                    </a:lnTo>
                    <a:lnTo>
                      <a:pt x="21" y="1"/>
                    </a:lnTo>
                    <a:lnTo>
                      <a:pt x="16" y="1"/>
                    </a:lnTo>
                    <a:lnTo>
                      <a:pt x="12" y="0"/>
                    </a:lnTo>
                    <a:lnTo>
                      <a:pt x="6" y="0"/>
                    </a:lnTo>
                    <a:lnTo>
                      <a:pt x="6" y="6"/>
                    </a:lnTo>
                    <a:lnTo>
                      <a:pt x="2" y="5"/>
                    </a:lnTo>
                    <a:lnTo>
                      <a:pt x="1" y="10"/>
                    </a:lnTo>
                    <a:lnTo>
                      <a:pt x="1" y="15"/>
                    </a:lnTo>
                    <a:lnTo>
                      <a:pt x="1" y="19"/>
                    </a:lnTo>
                    <a:lnTo>
                      <a:pt x="0" y="25"/>
                    </a:lnTo>
                    <a:lnTo>
                      <a:pt x="4" y="25"/>
                    </a:lnTo>
                    <a:lnTo>
                      <a:pt x="10" y="26"/>
                    </a:lnTo>
                    <a:lnTo>
                      <a:pt x="14" y="26"/>
                    </a:lnTo>
                    <a:lnTo>
                      <a:pt x="14" y="20"/>
                    </a:lnTo>
                    <a:lnTo>
                      <a:pt x="19"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981" name="Freeform 640">
                <a:extLst>
                  <a:ext uri="{FF2B5EF4-FFF2-40B4-BE49-F238E27FC236}">
                    <a16:creationId xmlns:a16="http://schemas.microsoft.com/office/drawing/2014/main" id="{AC6AE67E-5398-4D11-BC37-33E605FC8363}"/>
                  </a:ext>
                </a:extLst>
              </p:cNvPr>
              <p:cNvSpPr>
                <a:spLocks/>
              </p:cNvSpPr>
              <p:nvPr/>
            </p:nvSpPr>
            <p:spPr bwMode="auto">
              <a:xfrm>
                <a:off x="4842" y="993"/>
                <a:ext cx="4" cy="6"/>
              </a:xfrm>
              <a:custGeom>
                <a:avLst/>
                <a:gdLst>
                  <a:gd name="T0" fmla="*/ 4 w 21"/>
                  <a:gd name="T1" fmla="*/ 5 h 26"/>
                  <a:gd name="T2" fmla="*/ 4 w 21"/>
                  <a:gd name="T3" fmla="*/ 4 h 26"/>
                  <a:gd name="T4" fmla="*/ 4 w 21"/>
                  <a:gd name="T5" fmla="*/ 3 h 26"/>
                  <a:gd name="T6" fmla="*/ 4 w 21"/>
                  <a:gd name="T7" fmla="*/ 2 h 26"/>
                  <a:gd name="T8" fmla="*/ 4 w 21"/>
                  <a:gd name="T9" fmla="*/ 0 h 26"/>
                  <a:gd name="T10" fmla="*/ 3 w 21"/>
                  <a:gd name="T11" fmla="*/ 0 h 26"/>
                  <a:gd name="T12" fmla="*/ 2 w 21"/>
                  <a:gd name="T13" fmla="*/ 0 h 26"/>
                  <a:gd name="T14" fmla="*/ 1 w 21"/>
                  <a:gd name="T15" fmla="*/ 0 h 26"/>
                  <a:gd name="T16" fmla="*/ 1 w 21"/>
                  <a:gd name="T17" fmla="*/ 1 h 26"/>
                  <a:gd name="T18" fmla="*/ 0 w 21"/>
                  <a:gd name="T19" fmla="*/ 1 h 26"/>
                  <a:gd name="T20" fmla="*/ 0 w 21"/>
                  <a:gd name="T21" fmla="*/ 2 h 26"/>
                  <a:gd name="T22" fmla="*/ 0 w 21"/>
                  <a:gd name="T23" fmla="*/ 3 h 26"/>
                  <a:gd name="T24" fmla="*/ 0 w 21"/>
                  <a:gd name="T25" fmla="*/ 4 h 26"/>
                  <a:gd name="T26" fmla="*/ 0 w 21"/>
                  <a:gd name="T27" fmla="*/ 6 h 26"/>
                  <a:gd name="T28" fmla="*/ 1 w 21"/>
                  <a:gd name="T29" fmla="*/ 6 h 26"/>
                  <a:gd name="T30" fmla="*/ 2 w 21"/>
                  <a:gd name="T31" fmla="*/ 6 h 26"/>
                  <a:gd name="T32" fmla="*/ 3 w 21"/>
                  <a:gd name="T33" fmla="*/ 6 h 26"/>
                  <a:gd name="T34" fmla="*/ 3 w 21"/>
                  <a:gd name="T35" fmla="*/ 5 h 26"/>
                  <a:gd name="T36" fmla="*/ 4 w 21"/>
                  <a:gd name="T37" fmla="*/ 5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26"/>
                  <a:gd name="T59" fmla="*/ 21 w 21"/>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26">
                    <a:moveTo>
                      <a:pt x="19" y="22"/>
                    </a:moveTo>
                    <a:lnTo>
                      <a:pt x="20" y="16"/>
                    </a:lnTo>
                    <a:lnTo>
                      <a:pt x="20" y="11"/>
                    </a:lnTo>
                    <a:lnTo>
                      <a:pt x="20" y="7"/>
                    </a:lnTo>
                    <a:lnTo>
                      <a:pt x="21" y="1"/>
                    </a:lnTo>
                    <a:lnTo>
                      <a:pt x="16" y="1"/>
                    </a:lnTo>
                    <a:lnTo>
                      <a:pt x="12" y="0"/>
                    </a:lnTo>
                    <a:lnTo>
                      <a:pt x="6" y="0"/>
                    </a:lnTo>
                    <a:lnTo>
                      <a:pt x="6" y="6"/>
                    </a:lnTo>
                    <a:lnTo>
                      <a:pt x="2" y="5"/>
                    </a:lnTo>
                    <a:lnTo>
                      <a:pt x="1" y="10"/>
                    </a:lnTo>
                    <a:lnTo>
                      <a:pt x="1" y="15"/>
                    </a:lnTo>
                    <a:lnTo>
                      <a:pt x="1" y="19"/>
                    </a:lnTo>
                    <a:lnTo>
                      <a:pt x="0" y="25"/>
                    </a:lnTo>
                    <a:lnTo>
                      <a:pt x="4" y="25"/>
                    </a:lnTo>
                    <a:lnTo>
                      <a:pt x="10" y="26"/>
                    </a:lnTo>
                    <a:lnTo>
                      <a:pt x="14" y="26"/>
                    </a:lnTo>
                    <a:lnTo>
                      <a:pt x="14" y="20"/>
                    </a:lnTo>
                    <a:lnTo>
                      <a:pt x="19"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982" name="Freeform 641">
                <a:extLst>
                  <a:ext uri="{FF2B5EF4-FFF2-40B4-BE49-F238E27FC236}">
                    <a16:creationId xmlns:a16="http://schemas.microsoft.com/office/drawing/2014/main" id="{AAFB17DD-CAFC-4CF7-B5E7-6E95C878AFE4}"/>
                  </a:ext>
                </a:extLst>
              </p:cNvPr>
              <p:cNvSpPr>
                <a:spLocks/>
              </p:cNvSpPr>
              <p:nvPr/>
            </p:nvSpPr>
            <p:spPr bwMode="auto">
              <a:xfrm>
                <a:off x="4835" y="1068"/>
                <a:ext cx="4" cy="5"/>
              </a:xfrm>
              <a:custGeom>
                <a:avLst/>
                <a:gdLst>
                  <a:gd name="T0" fmla="*/ 4 w 20"/>
                  <a:gd name="T1" fmla="*/ 3 h 25"/>
                  <a:gd name="T2" fmla="*/ 4 w 20"/>
                  <a:gd name="T3" fmla="*/ 2 h 25"/>
                  <a:gd name="T4" fmla="*/ 4 w 20"/>
                  <a:gd name="T5" fmla="*/ 1 h 25"/>
                  <a:gd name="T6" fmla="*/ 4 w 20"/>
                  <a:gd name="T7" fmla="*/ 0 h 25"/>
                  <a:gd name="T8" fmla="*/ 3 w 20"/>
                  <a:gd name="T9" fmla="*/ 0 h 25"/>
                  <a:gd name="T10" fmla="*/ 2 w 20"/>
                  <a:gd name="T11" fmla="*/ 0 h 25"/>
                  <a:gd name="T12" fmla="*/ 1 w 20"/>
                  <a:gd name="T13" fmla="*/ 0 h 25"/>
                  <a:gd name="T14" fmla="*/ 1 w 20"/>
                  <a:gd name="T15" fmla="*/ 1 h 25"/>
                  <a:gd name="T16" fmla="*/ 0 w 20"/>
                  <a:gd name="T17" fmla="*/ 1 h 25"/>
                  <a:gd name="T18" fmla="*/ 0 w 20"/>
                  <a:gd name="T19" fmla="*/ 2 h 25"/>
                  <a:gd name="T20" fmla="*/ 0 w 20"/>
                  <a:gd name="T21" fmla="*/ 3 h 25"/>
                  <a:gd name="T22" fmla="*/ 0 w 20"/>
                  <a:gd name="T23" fmla="*/ 4 h 25"/>
                  <a:gd name="T24" fmla="*/ 1 w 20"/>
                  <a:gd name="T25" fmla="*/ 5 h 25"/>
                  <a:gd name="T26" fmla="*/ 2 w 20"/>
                  <a:gd name="T27" fmla="*/ 5 h 25"/>
                  <a:gd name="T28" fmla="*/ 3 w 20"/>
                  <a:gd name="T29" fmla="*/ 5 h 25"/>
                  <a:gd name="T30" fmla="*/ 3 w 20"/>
                  <a:gd name="T31" fmla="*/ 4 h 25"/>
                  <a:gd name="T32" fmla="*/ 4 w 20"/>
                  <a:gd name="T33" fmla="*/ 4 h 25"/>
                  <a:gd name="T34" fmla="*/ 4 w 20"/>
                  <a:gd name="T35" fmla="*/ 3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5"/>
                  <a:gd name="T56" fmla="*/ 20 w 20"/>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5">
                    <a:moveTo>
                      <a:pt x="19" y="16"/>
                    </a:moveTo>
                    <a:lnTo>
                      <a:pt x="19" y="11"/>
                    </a:lnTo>
                    <a:lnTo>
                      <a:pt x="20" y="5"/>
                    </a:lnTo>
                    <a:lnTo>
                      <a:pt x="20" y="1"/>
                    </a:lnTo>
                    <a:lnTo>
                      <a:pt x="16" y="0"/>
                    </a:lnTo>
                    <a:lnTo>
                      <a:pt x="11" y="0"/>
                    </a:lnTo>
                    <a:lnTo>
                      <a:pt x="5" y="0"/>
                    </a:lnTo>
                    <a:lnTo>
                      <a:pt x="5" y="4"/>
                    </a:lnTo>
                    <a:lnTo>
                      <a:pt x="1" y="4"/>
                    </a:lnTo>
                    <a:lnTo>
                      <a:pt x="0" y="9"/>
                    </a:lnTo>
                    <a:lnTo>
                      <a:pt x="0" y="14"/>
                    </a:lnTo>
                    <a:lnTo>
                      <a:pt x="0" y="19"/>
                    </a:lnTo>
                    <a:lnTo>
                      <a:pt x="3" y="25"/>
                    </a:lnTo>
                    <a:lnTo>
                      <a:pt x="9" y="25"/>
                    </a:lnTo>
                    <a:lnTo>
                      <a:pt x="13" y="25"/>
                    </a:lnTo>
                    <a:lnTo>
                      <a:pt x="13" y="20"/>
                    </a:lnTo>
                    <a:lnTo>
                      <a:pt x="18" y="20"/>
                    </a:lnTo>
                    <a:lnTo>
                      <a:pt x="19"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983" name="Freeform 642">
                <a:extLst>
                  <a:ext uri="{FF2B5EF4-FFF2-40B4-BE49-F238E27FC236}">
                    <a16:creationId xmlns:a16="http://schemas.microsoft.com/office/drawing/2014/main" id="{3C639EE4-DDB0-4832-8ED8-6582EBE1E144}"/>
                  </a:ext>
                </a:extLst>
              </p:cNvPr>
              <p:cNvSpPr>
                <a:spLocks/>
              </p:cNvSpPr>
              <p:nvPr/>
            </p:nvSpPr>
            <p:spPr bwMode="auto">
              <a:xfrm>
                <a:off x="4835" y="1068"/>
                <a:ext cx="4" cy="5"/>
              </a:xfrm>
              <a:custGeom>
                <a:avLst/>
                <a:gdLst>
                  <a:gd name="T0" fmla="*/ 4 w 20"/>
                  <a:gd name="T1" fmla="*/ 3 h 25"/>
                  <a:gd name="T2" fmla="*/ 4 w 20"/>
                  <a:gd name="T3" fmla="*/ 2 h 25"/>
                  <a:gd name="T4" fmla="*/ 4 w 20"/>
                  <a:gd name="T5" fmla="*/ 1 h 25"/>
                  <a:gd name="T6" fmla="*/ 4 w 20"/>
                  <a:gd name="T7" fmla="*/ 0 h 25"/>
                  <a:gd name="T8" fmla="*/ 3 w 20"/>
                  <a:gd name="T9" fmla="*/ 0 h 25"/>
                  <a:gd name="T10" fmla="*/ 2 w 20"/>
                  <a:gd name="T11" fmla="*/ 0 h 25"/>
                  <a:gd name="T12" fmla="*/ 1 w 20"/>
                  <a:gd name="T13" fmla="*/ 0 h 25"/>
                  <a:gd name="T14" fmla="*/ 1 w 20"/>
                  <a:gd name="T15" fmla="*/ 1 h 25"/>
                  <a:gd name="T16" fmla="*/ 0 w 20"/>
                  <a:gd name="T17" fmla="*/ 1 h 25"/>
                  <a:gd name="T18" fmla="*/ 0 w 20"/>
                  <a:gd name="T19" fmla="*/ 2 h 25"/>
                  <a:gd name="T20" fmla="*/ 0 w 20"/>
                  <a:gd name="T21" fmla="*/ 3 h 25"/>
                  <a:gd name="T22" fmla="*/ 0 w 20"/>
                  <a:gd name="T23" fmla="*/ 4 h 25"/>
                  <a:gd name="T24" fmla="*/ 1 w 20"/>
                  <a:gd name="T25" fmla="*/ 5 h 25"/>
                  <a:gd name="T26" fmla="*/ 2 w 20"/>
                  <a:gd name="T27" fmla="*/ 5 h 25"/>
                  <a:gd name="T28" fmla="*/ 3 w 20"/>
                  <a:gd name="T29" fmla="*/ 5 h 25"/>
                  <a:gd name="T30" fmla="*/ 3 w 20"/>
                  <a:gd name="T31" fmla="*/ 4 h 25"/>
                  <a:gd name="T32" fmla="*/ 4 w 20"/>
                  <a:gd name="T33" fmla="*/ 4 h 25"/>
                  <a:gd name="T34" fmla="*/ 4 w 20"/>
                  <a:gd name="T35" fmla="*/ 3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5"/>
                  <a:gd name="T56" fmla="*/ 20 w 20"/>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5">
                    <a:moveTo>
                      <a:pt x="19" y="16"/>
                    </a:moveTo>
                    <a:lnTo>
                      <a:pt x="19" y="11"/>
                    </a:lnTo>
                    <a:lnTo>
                      <a:pt x="20" y="5"/>
                    </a:lnTo>
                    <a:lnTo>
                      <a:pt x="20" y="1"/>
                    </a:lnTo>
                    <a:lnTo>
                      <a:pt x="16" y="0"/>
                    </a:lnTo>
                    <a:lnTo>
                      <a:pt x="11" y="0"/>
                    </a:lnTo>
                    <a:lnTo>
                      <a:pt x="5" y="0"/>
                    </a:lnTo>
                    <a:lnTo>
                      <a:pt x="5" y="4"/>
                    </a:lnTo>
                    <a:lnTo>
                      <a:pt x="1" y="4"/>
                    </a:lnTo>
                    <a:lnTo>
                      <a:pt x="0" y="9"/>
                    </a:lnTo>
                    <a:lnTo>
                      <a:pt x="0" y="14"/>
                    </a:lnTo>
                    <a:lnTo>
                      <a:pt x="0" y="19"/>
                    </a:lnTo>
                    <a:lnTo>
                      <a:pt x="3" y="25"/>
                    </a:lnTo>
                    <a:lnTo>
                      <a:pt x="9" y="25"/>
                    </a:lnTo>
                    <a:lnTo>
                      <a:pt x="13" y="25"/>
                    </a:lnTo>
                    <a:lnTo>
                      <a:pt x="13" y="20"/>
                    </a:lnTo>
                    <a:lnTo>
                      <a:pt x="18" y="20"/>
                    </a:lnTo>
                    <a:lnTo>
                      <a:pt x="19"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984" name="Freeform 643">
                <a:extLst>
                  <a:ext uri="{FF2B5EF4-FFF2-40B4-BE49-F238E27FC236}">
                    <a16:creationId xmlns:a16="http://schemas.microsoft.com/office/drawing/2014/main" id="{4BD8F396-25D8-4223-9FEB-24BD7C493278}"/>
                  </a:ext>
                </a:extLst>
              </p:cNvPr>
              <p:cNvSpPr>
                <a:spLocks/>
              </p:cNvSpPr>
              <p:nvPr/>
            </p:nvSpPr>
            <p:spPr bwMode="auto">
              <a:xfrm>
                <a:off x="4828" y="1142"/>
                <a:ext cx="4" cy="6"/>
              </a:xfrm>
              <a:custGeom>
                <a:avLst/>
                <a:gdLst>
                  <a:gd name="T0" fmla="*/ 4 w 21"/>
                  <a:gd name="T1" fmla="*/ 4 h 30"/>
                  <a:gd name="T2" fmla="*/ 4 w 21"/>
                  <a:gd name="T3" fmla="*/ 3 h 30"/>
                  <a:gd name="T4" fmla="*/ 4 w 21"/>
                  <a:gd name="T5" fmla="*/ 2 h 30"/>
                  <a:gd name="T6" fmla="*/ 4 w 21"/>
                  <a:gd name="T7" fmla="*/ 1 h 30"/>
                  <a:gd name="T8" fmla="*/ 3 w 21"/>
                  <a:gd name="T9" fmla="*/ 0 h 30"/>
                  <a:gd name="T10" fmla="*/ 2 w 21"/>
                  <a:gd name="T11" fmla="*/ 0 h 30"/>
                  <a:gd name="T12" fmla="*/ 2 w 21"/>
                  <a:gd name="T13" fmla="*/ 1 h 30"/>
                  <a:gd name="T14" fmla="*/ 1 w 21"/>
                  <a:gd name="T15" fmla="*/ 1 h 30"/>
                  <a:gd name="T16" fmla="*/ 0 w 21"/>
                  <a:gd name="T17" fmla="*/ 2 h 30"/>
                  <a:gd name="T18" fmla="*/ 0 w 21"/>
                  <a:gd name="T19" fmla="*/ 3 h 30"/>
                  <a:gd name="T20" fmla="*/ 0 w 21"/>
                  <a:gd name="T21" fmla="*/ 4 h 30"/>
                  <a:gd name="T22" fmla="*/ 0 w 21"/>
                  <a:gd name="T23" fmla="*/ 5 h 30"/>
                  <a:gd name="T24" fmla="*/ 1 w 21"/>
                  <a:gd name="T25" fmla="*/ 5 h 30"/>
                  <a:gd name="T26" fmla="*/ 1 w 21"/>
                  <a:gd name="T27" fmla="*/ 6 h 30"/>
                  <a:gd name="T28" fmla="*/ 2 w 21"/>
                  <a:gd name="T29" fmla="*/ 6 h 30"/>
                  <a:gd name="T30" fmla="*/ 3 w 21"/>
                  <a:gd name="T31" fmla="*/ 5 h 30"/>
                  <a:gd name="T32" fmla="*/ 4 w 21"/>
                  <a:gd name="T33" fmla="*/ 4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1"/>
                  <a:gd name="T52" fmla="*/ 0 h 30"/>
                  <a:gd name="T53" fmla="*/ 21 w 21"/>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1" h="30">
                    <a:moveTo>
                      <a:pt x="19" y="21"/>
                    </a:moveTo>
                    <a:lnTo>
                      <a:pt x="20" y="16"/>
                    </a:lnTo>
                    <a:lnTo>
                      <a:pt x="20" y="11"/>
                    </a:lnTo>
                    <a:lnTo>
                      <a:pt x="21" y="6"/>
                    </a:lnTo>
                    <a:lnTo>
                      <a:pt x="17" y="0"/>
                    </a:lnTo>
                    <a:lnTo>
                      <a:pt x="12" y="0"/>
                    </a:lnTo>
                    <a:lnTo>
                      <a:pt x="11" y="5"/>
                    </a:lnTo>
                    <a:lnTo>
                      <a:pt x="7" y="5"/>
                    </a:lnTo>
                    <a:lnTo>
                      <a:pt x="2" y="9"/>
                    </a:lnTo>
                    <a:lnTo>
                      <a:pt x="1" y="14"/>
                    </a:lnTo>
                    <a:lnTo>
                      <a:pt x="1" y="20"/>
                    </a:lnTo>
                    <a:lnTo>
                      <a:pt x="0" y="24"/>
                    </a:lnTo>
                    <a:lnTo>
                      <a:pt x="5" y="24"/>
                    </a:lnTo>
                    <a:lnTo>
                      <a:pt x="4" y="30"/>
                    </a:lnTo>
                    <a:lnTo>
                      <a:pt x="9" y="30"/>
                    </a:lnTo>
                    <a:lnTo>
                      <a:pt x="14" y="25"/>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985" name="Freeform 644">
                <a:extLst>
                  <a:ext uri="{FF2B5EF4-FFF2-40B4-BE49-F238E27FC236}">
                    <a16:creationId xmlns:a16="http://schemas.microsoft.com/office/drawing/2014/main" id="{63F618BA-B3C8-41E1-B6F4-9D37E3D6527F}"/>
                  </a:ext>
                </a:extLst>
              </p:cNvPr>
              <p:cNvSpPr>
                <a:spLocks/>
              </p:cNvSpPr>
              <p:nvPr/>
            </p:nvSpPr>
            <p:spPr bwMode="auto">
              <a:xfrm>
                <a:off x="4828" y="1142"/>
                <a:ext cx="4" cy="6"/>
              </a:xfrm>
              <a:custGeom>
                <a:avLst/>
                <a:gdLst>
                  <a:gd name="T0" fmla="*/ 4 w 21"/>
                  <a:gd name="T1" fmla="*/ 4 h 30"/>
                  <a:gd name="T2" fmla="*/ 4 w 21"/>
                  <a:gd name="T3" fmla="*/ 3 h 30"/>
                  <a:gd name="T4" fmla="*/ 4 w 21"/>
                  <a:gd name="T5" fmla="*/ 2 h 30"/>
                  <a:gd name="T6" fmla="*/ 4 w 21"/>
                  <a:gd name="T7" fmla="*/ 1 h 30"/>
                  <a:gd name="T8" fmla="*/ 3 w 21"/>
                  <a:gd name="T9" fmla="*/ 0 h 30"/>
                  <a:gd name="T10" fmla="*/ 2 w 21"/>
                  <a:gd name="T11" fmla="*/ 0 h 30"/>
                  <a:gd name="T12" fmla="*/ 2 w 21"/>
                  <a:gd name="T13" fmla="*/ 1 h 30"/>
                  <a:gd name="T14" fmla="*/ 1 w 21"/>
                  <a:gd name="T15" fmla="*/ 1 h 30"/>
                  <a:gd name="T16" fmla="*/ 0 w 21"/>
                  <a:gd name="T17" fmla="*/ 2 h 30"/>
                  <a:gd name="T18" fmla="*/ 0 w 21"/>
                  <a:gd name="T19" fmla="*/ 3 h 30"/>
                  <a:gd name="T20" fmla="*/ 0 w 21"/>
                  <a:gd name="T21" fmla="*/ 4 h 30"/>
                  <a:gd name="T22" fmla="*/ 0 w 21"/>
                  <a:gd name="T23" fmla="*/ 5 h 30"/>
                  <a:gd name="T24" fmla="*/ 1 w 21"/>
                  <a:gd name="T25" fmla="*/ 5 h 30"/>
                  <a:gd name="T26" fmla="*/ 1 w 21"/>
                  <a:gd name="T27" fmla="*/ 6 h 30"/>
                  <a:gd name="T28" fmla="*/ 2 w 21"/>
                  <a:gd name="T29" fmla="*/ 6 h 30"/>
                  <a:gd name="T30" fmla="*/ 3 w 21"/>
                  <a:gd name="T31" fmla="*/ 5 h 30"/>
                  <a:gd name="T32" fmla="*/ 4 w 21"/>
                  <a:gd name="T33" fmla="*/ 4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1"/>
                  <a:gd name="T52" fmla="*/ 0 h 30"/>
                  <a:gd name="T53" fmla="*/ 21 w 21"/>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1" h="30">
                    <a:moveTo>
                      <a:pt x="19" y="21"/>
                    </a:moveTo>
                    <a:lnTo>
                      <a:pt x="20" y="16"/>
                    </a:lnTo>
                    <a:lnTo>
                      <a:pt x="20" y="11"/>
                    </a:lnTo>
                    <a:lnTo>
                      <a:pt x="21" y="6"/>
                    </a:lnTo>
                    <a:lnTo>
                      <a:pt x="17" y="0"/>
                    </a:lnTo>
                    <a:lnTo>
                      <a:pt x="12" y="0"/>
                    </a:lnTo>
                    <a:lnTo>
                      <a:pt x="11" y="5"/>
                    </a:lnTo>
                    <a:lnTo>
                      <a:pt x="7" y="5"/>
                    </a:lnTo>
                    <a:lnTo>
                      <a:pt x="2" y="9"/>
                    </a:lnTo>
                    <a:lnTo>
                      <a:pt x="1" y="14"/>
                    </a:lnTo>
                    <a:lnTo>
                      <a:pt x="1" y="20"/>
                    </a:lnTo>
                    <a:lnTo>
                      <a:pt x="0" y="24"/>
                    </a:lnTo>
                    <a:lnTo>
                      <a:pt x="5" y="24"/>
                    </a:lnTo>
                    <a:lnTo>
                      <a:pt x="4" y="30"/>
                    </a:lnTo>
                    <a:lnTo>
                      <a:pt x="9" y="30"/>
                    </a:lnTo>
                    <a:lnTo>
                      <a:pt x="14" y="25"/>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986" name="Freeform 645">
                <a:extLst>
                  <a:ext uri="{FF2B5EF4-FFF2-40B4-BE49-F238E27FC236}">
                    <a16:creationId xmlns:a16="http://schemas.microsoft.com/office/drawing/2014/main" id="{EEE2BABF-139C-430E-9E83-879258FED042}"/>
                  </a:ext>
                </a:extLst>
              </p:cNvPr>
              <p:cNvSpPr>
                <a:spLocks/>
              </p:cNvSpPr>
              <p:nvPr/>
            </p:nvSpPr>
            <p:spPr bwMode="auto">
              <a:xfrm>
                <a:off x="4836" y="1608"/>
                <a:ext cx="14" cy="19"/>
              </a:xfrm>
              <a:custGeom>
                <a:avLst/>
                <a:gdLst>
                  <a:gd name="T0" fmla="*/ 14 w 69"/>
                  <a:gd name="T1" fmla="*/ 10 h 92"/>
                  <a:gd name="T2" fmla="*/ 14 w 69"/>
                  <a:gd name="T3" fmla="*/ 8 h 92"/>
                  <a:gd name="T4" fmla="*/ 13 w 69"/>
                  <a:gd name="T5" fmla="*/ 7 h 92"/>
                  <a:gd name="T6" fmla="*/ 13 w 69"/>
                  <a:gd name="T7" fmla="*/ 5 h 92"/>
                  <a:gd name="T8" fmla="*/ 12 w 69"/>
                  <a:gd name="T9" fmla="*/ 4 h 92"/>
                  <a:gd name="T10" fmla="*/ 12 w 69"/>
                  <a:gd name="T11" fmla="*/ 2 h 92"/>
                  <a:gd name="T12" fmla="*/ 12 w 69"/>
                  <a:gd name="T13" fmla="*/ 2 h 92"/>
                  <a:gd name="T14" fmla="*/ 11 w 69"/>
                  <a:gd name="T15" fmla="*/ 0 h 92"/>
                  <a:gd name="T16" fmla="*/ 10 w 69"/>
                  <a:gd name="T17" fmla="*/ 0 h 92"/>
                  <a:gd name="T18" fmla="*/ 8 w 69"/>
                  <a:gd name="T19" fmla="*/ 0 h 92"/>
                  <a:gd name="T20" fmla="*/ 7 w 69"/>
                  <a:gd name="T21" fmla="*/ 0 h 92"/>
                  <a:gd name="T22" fmla="*/ 6 w 69"/>
                  <a:gd name="T23" fmla="*/ 0 h 92"/>
                  <a:gd name="T24" fmla="*/ 5 w 69"/>
                  <a:gd name="T25" fmla="*/ 0 h 92"/>
                  <a:gd name="T26" fmla="*/ 4 w 69"/>
                  <a:gd name="T27" fmla="*/ 1 h 92"/>
                  <a:gd name="T28" fmla="*/ 3 w 69"/>
                  <a:gd name="T29" fmla="*/ 2 h 92"/>
                  <a:gd name="T30" fmla="*/ 3 w 69"/>
                  <a:gd name="T31" fmla="*/ 3 h 92"/>
                  <a:gd name="T32" fmla="*/ 2 w 69"/>
                  <a:gd name="T33" fmla="*/ 4 h 92"/>
                  <a:gd name="T34" fmla="*/ 1 w 69"/>
                  <a:gd name="T35" fmla="*/ 5 h 92"/>
                  <a:gd name="T36" fmla="*/ 1 w 69"/>
                  <a:gd name="T37" fmla="*/ 6 h 92"/>
                  <a:gd name="T38" fmla="*/ 1 w 69"/>
                  <a:gd name="T39" fmla="*/ 8 h 92"/>
                  <a:gd name="T40" fmla="*/ 1 w 69"/>
                  <a:gd name="T41" fmla="*/ 9 h 92"/>
                  <a:gd name="T42" fmla="*/ 0 w 69"/>
                  <a:gd name="T43" fmla="*/ 11 h 92"/>
                  <a:gd name="T44" fmla="*/ 0 w 69"/>
                  <a:gd name="T45" fmla="*/ 12 h 92"/>
                  <a:gd name="T46" fmla="*/ 1 w 69"/>
                  <a:gd name="T47" fmla="*/ 13 h 92"/>
                  <a:gd name="T48" fmla="*/ 1 w 69"/>
                  <a:gd name="T49" fmla="*/ 15 h 92"/>
                  <a:gd name="T50" fmla="*/ 2 w 69"/>
                  <a:gd name="T51" fmla="*/ 16 h 92"/>
                  <a:gd name="T52" fmla="*/ 3 w 69"/>
                  <a:gd name="T53" fmla="*/ 17 h 92"/>
                  <a:gd name="T54" fmla="*/ 3 w 69"/>
                  <a:gd name="T55" fmla="*/ 17 h 92"/>
                  <a:gd name="T56" fmla="*/ 4 w 69"/>
                  <a:gd name="T57" fmla="*/ 19 h 92"/>
                  <a:gd name="T58" fmla="*/ 5 w 69"/>
                  <a:gd name="T59" fmla="*/ 19 h 92"/>
                  <a:gd name="T60" fmla="*/ 6 w 69"/>
                  <a:gd name="T61" fmla="*/ 19 h 92"/>
                  <a:gd name="T62" fmla="*/ 7 w 69"/>
                  <a:gd name="T63" fmla="*/ 19 h 92"/>
                  <a:gd name="T64" fmla="*/ 8 w 69"/>
                  <a:gd name="T65" fmla="*/ 19 h 92"/>
                  <a:gd name="T66" fmla="*/ 9 w 69"/>
                  <a:gd name="T67" fmla="*/ 18 h 92"/>
                  <a:gd name="T68" fmla="*/ 10 w 69"/>
                  <a:gd name="T69" fmla="*/ 17 h 92"/>
                  <a:gd name="T70" fmla="*/ 11 w 69"/>
                  <a:gd name="T71" fmla="*/ 16 h 92"/>
                  <a:gd name="T72" fmla="*/ 12 w 69"/>
                  <a:gd name="T73" fmla="*/ 15 h 92"/>
                  <a:gd name="T74" fmla="*/ 12 w 69"/>
                  <a:gd name="T75" fmla="*/ 14 h 92"/>
                  <a:gd name="T76" fmla="*/ 14 w 69"/>
                  <a:gd name="T77" fmla="*/ 12 h 92"/>
                  <a:gd name="T78" fmla="*/ 14 w 69"/>
                  <a:gd name="T79" fmla="*/ 11 h 92"/>
                  <a:gd name="T80" fmla="*/ 14 w 69"/>
                  <a:gd name="T81" fmla="*/ 10 h 9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
                  <a:gd name="T124" fmla="*/ 0 h 92"/>
                  <a:gd name="T125" fmla="*/ 69 w 69"/>
                  <a:gd name="T126" fmla="*/ 92 h 9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 h="92">
                    <a:moveTo>
                      <a:pt x="68" y="49"/>
                    </a:moveTo>
                    <a:lnTo>
                      <a:pt x="69" y="39"/>
                    </a:lnTo>
                    <a:lnTo>
                      <a:pt x="65" y="34"/>
                    </a:lnTo>
                    <a:lnTo>
                      <a:pt x="66" y="23"/>
                    </a:lnTo>
                    <a:lnTo>
                      <a:pt x="61" y="18"/>
                    </a:lnTo>
                    <a:lnTo>
                      <a:pt x="57" y="12"/>
                    </a:lnTo>
                    <a:lnTo>
                      <a:pt x="58" y="8"/>
                    </a:lnTo>
                    <a:lnTo>
                      <a:pt x="53" y="2"/>
                    </a:lnTo>
                    <a:lnTo>
                      <a:pt x="49" y="2"/>
                    </a:lnTo>
                    <a:lnTo>
                      <a:pt x="39" y="1"/>
                    </a:lnTo>
                    <a:lnTo>
                      <a:pt x="34" y="1"/>
                    </a:lnTo>
                    <a:lnTo>
                      <a:pt x="30" y="1"/>
                    </a:lnTo>
                    <a:lnTo>
                      <a:pt x="25" y="0"/>
                    </a:lnTo>
                    <a:lnTo>
                      <a:pt x="20" y="4"/>
                    </a:lnTo>
                    <a:lnTo>
                      <a:pt x="15" y="9"/>
                    </a:lnTo>
                    <a:lnTo>
                      <a:pt x="14" y="14"/>
                    </a:lnTo>
                    <a:lnTo>
                      <a:pt x="9" y="19"/>
                    </a:lnTo>
                    <a:lnTo>
                      <a:pt x="4" y="23"/>
                    </a:lnTo>
                    <a:lnTo>
                      <a:pt x="4" y="28"/>
                    </a:lnTo>
                    <a:lnTo>
                      <a:pt x="3" y="38"/>
                    </a:lnTo>
                    <a:lnTo>
                      <a:pt x="3" y="44"/>
                    </a:lnTo>
                    <a:lnTo>
                      <a:pt x="2" y="53"/>
                    </a:lnTo>
                    <a:lnTo>
                      <a:pt x="0" y="58"/>
                    </a:lnTo>
                    <a:lnTo>
                      <a:pt x="5" y="64"/>
                    </a:lnTo>
                    <a:lnTo>
                      <a:pt x="4" y="74"/>
                    </a:lnTo>
                    <a:lnTo>
                      <a:pt x="8" y="79"/>
                    </a:lnTo>
                    <a:lnTo>
                      <a:pt x="13" y="84"/>
                    </a:lnTo>
                    <a:lnTo>
                      <a:pt x="17" y="84"/>
                    </a:lnTo>
                    <a:lnTo>
                      <a:pt x="22" y="90"/>
                    </a:lnTo>
                    <a:lnTo>
                      <a:pt x="26" y="91"/>
                    </a:lnTo>
                    <a:lnTo>
                      <a:pt x="31" y="91"/>
                    </a:lnTo>
                    <a:lnTo>
                      <a:pt x="35" y="91"/>
                    </a:lnTo>
                    <a:lnTo>
                      <a:pt x="40" y="92"/>
                    </a:lnTo>
                    <a:lnTo>
                      <a:pt x="46" y="88"/>
                    </a:lnTo>
                    <a:lnTo>
                      <a:pt x="51" y="82"/>
                    </a:lnTo>
                    <a:lnTo>
                      <a:pt x="56" y="78"/>
                    </a:lnTo>
                    <a:lnTo>
                      <a:pt x="61" y="73"/>
                    </a:lnTo>
                    <a:lnTo>
                      <a:pt x="61" y="69"/>
                    </a:lnTo>
                    <a:lnTo>
                      <a:pt x="67" y="58"/>
                    </a:lnTo>
                    <a:lnTo>
                      <a:pt x="68" y="54"/>
                    </a:lnTo>
                    <a:lnTo>
                      <a:pt x="68" y="49"/>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987" name="Freeform 646">
                <a:extLst>
                  <a:ext uri="{FF2B5EF4-FFF2-40B4-BE49-F238E27FC236}">
                    <a16:creationId xmlns:a16="http://schemas.microsoft.com/office/drawing/2014/main" id="{31D00E0E-609A-4A63-827D-716F23A50CB9}"/>
                  </a:ext>
                </a:extLst>
              </p:cNvPr>
              <p:cNvSpPr>
                <a:spLocks/>
              </p:cNvSpPr>
              <p:nvPr/>
            </p:nvSpPr>
            <p:spPr bwMode="auto">
              <a:xfrm>
                <a:off x="4836" y="1608"/>
                <a:ext cx="14" cy="19"/>
              </a:xfrm>
              <a:custGeom>
                <a:avLst/>
                <a:gdLst>
                  <a:gd name="T0" fmla="*/ 14 w 69"/>
                  <a:gd name="T1" fmla="*/ 10 h 92"/>
                  <a:gd name="T2" fmla="*/ 14 w 69"/>
                  <a:gd name="T3" fmla="*/ 8 h 92"/>
                  <a:gd name="T4" fmla="*/ 13 w 69"/>
                  <a:gd name="T5" fmla="*/ 7 h 92"/>
                  <a:gd name="T6" fmla="*/ 13 w 69"/>
                  <a:gd name="T7" fmla="*/ 5 h 92"/>
                  <a:gd name="T8" fmla="*/ 12 w 69"/>
                  <a:gd name="T9" fmla="*/ 4 h 92"/>
                  <a:gd name="T10" fmla="*/ 12 w 69"/>
                  <a:gd name="T11" fmla="*/ 2 h 92"/>
                  <a:gd name="T12" fmla="*/ 12 w 69"/>
                  <a:gd name="T13" fmla="*/ 2 h 92"/>
                  <a:gd name="T14" fmla="*/ 11 w 69"/>
                  <a:gd name="T15" fmla="*/ 0 h 92"/>
                  <a:gd name="T16" fmla="*/ 10 w 69"/>
                  <a:gd name="T17" fmla="*/ 0 h 92"/>
                  <a:gd name="T18" fmla="*/ 8 w 69"/>
                  <a:gd name="T19" fmla="*/ 0 h 92"/>
                  <a:gd name="T20" fmla="*/ 7 w 69"/>
                  <a:gd name="T21" fmla="*/ 0 h 92"/>
                  <a:gd name="T22" fmla="*/ 6 w 69"/>
                  <a:gd name="T23" fmla="*/ 0 h 92"/>
                  <a:gd name="T24" fmla="*/ 5 w 69"/>
                  <a:gd name="T25" fmla="*/ 0 h 92"/>
                  <a:gd name="T26" fmla="*/ 4 w 69"/>
                  <a:gd name="T27" fmla="*/ 1 h 92"/>
                  <a:gd name="T28" fmla="*/ 3 w 69"/>
                  <a:gd name="T29" fmla="*/ 2 h 92"/>
                  <a:gd name="T30" fmla="*/ 3 w 69"/>
                  <a:gd name="T31" fmla="*/ 3 h 92"/>
                  <a:gd name="T32" fmla="*/ 2 w 69"/>
                  <a:gd name="T33" fmla="*/ 4 h 92"/>
                  <a:gd name="T34" fmla="*/ 1 w 69"/>
                  <a:gd name="T35" fmla="*/ 5 h 92"/>
                  <a:gd name="T36" fmla="*/ 1 w 69"/>
                  <a:gd name="T37" fmla="*/ 6 h 92"/>
                  <a:gd name="T38" fmla="*/ 1 w 69"/>
                  <a:gd name="T39" fmla="*/ 8 h 92"/>
                  <a:gd name="T40" fmla="*/ 1 w 69"/>
                  <a:gd name="T41" fmla="*/ 9 h 92"/>
                  <a:gd name="T42" fmla="*/ 0 w 69"/>
                  <a:gd name="T43" fmla="*/ 11 h 92"/>
                  <a:gd name="T44" fmla="*/ 0 w 69"/>
                  <a:gd name="T45" fmla="*/ 12 h 92"/>
                  <a:gd name="T46" fmla="*/ 1 w 69"/>
                  <a:gd name="T47" fmla="*/ 13 h 92"/>
                  <a:gd name="T48" fmla="*/ 1 w 69"/>
                  <a:gd name="T49" fmla="*/ 15 h 92"/>
                  <a:gd name="T50" fmla="*/ 2 w 69"/>
                  <a:gd name="T51" fmla="*/ 16 h 92"/>
                  <a:gd name="T52" fmla="*/ 3 w 69"/>
                  <a:gd name="T53" fmla="*/ 17 h 92"/>
                  <a:gd name="T54" fmla="*/ 3 w 69"/>
                  <a:gd name="T55" fmla="*/ 17 h 92"/>
                  <a:gd name="T56" fmla="*/ 4 w 69"/>
                  <a:gd name="T57" fmla="*/ 19 h 92"/>
                  <a:gd name="T58" fmla="*/ 5 w 69"/>
                  <a:gd name="T59" fmla="*/ 19 h 92"/>
                  <a:gd name="T60" fmla="*/ 6 w 69"/>
                  <a:gd name="T61" fmla="*/ 19 h 92"/>
                  <a:gd name="T62" fmla="*/ 7 w 69"/>
                  <a:gd name="T63" fmla="*/ 19 h 92"/>
                  <a:gd name="T64" fmla="*/ 8 w 69"/>
                  <a:gd name="T65" fmla="*/ 19 h 92"/>
                  <a:gd name="T66" fmla="*/ 9 w 69"/>
                  <a:gd name="T67" fmla="*/ 18 h 92"/>
                  <a:gd name="T68" fmla="*/ 10 w 69"/>
                  <a:gd name="T69" fmla="*/ 17 h 92"/>
                  <a:gd name="T70" fmla="*/ 11 w 69"/>
                  <a:gd name="T71" fmla="*/ 16 h 92"/>
                  <a:gd name="T72" fmla="*/ 12 w 69"/>
                  <a:gd name="T73" fmla="*/ 15 h 92"/>
                  <a:gd name="T74" fmla="*/ 12 w 69"/>
                  <a:gd name="T75" fmla="*/ 14 h 92"/>
                  <a:gd name="T76" fmla="*/ 14 w 69"/>
                  <a:gd name="T77" fmla="*/ 12 h 92"/>
                  <a:gd name="T78" fmla="*/ 14 w 69"/>
                  <a:gd name="T79" fmla="*/ 11 h 92"/>
                  <a:gd name="T80" fmla="*/ 14 w 69"/>
                  <a:gd name="T81" fmla="*/ 10 h 9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
                  <a:gd name="T124" fmla="*/ 0 h 92"/>
                  <a:gd name="T125" fmla="*/ 69 w 69"/>
                  <a:gd name="T126" fmla="*/ 92 h 9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 h="92">
                    <a:moveTo>
                      <a:pt x="68" y="49"/>
                    </a:moveTo>
                    <a:lnTo>
                      <a:pt x="69" y="39"/>
                    </a:lnTo>
                    <a:lnTo>
                      <a:pt x="65" y="34"/>
                    </a:lnTo>
                    <a:lnTo>
                      <a:pt x="66" y="23"/>
                    </a:lnTo>
                    <a:lnTo>
                      <a:pt x="61" y="18"/>
                    </a:lnTo>
                    <a:lnTo>
                      <a:pt x="57" y="12"/>
                    </a:lnTo>
                    <a:lnTo>
                      <a:pt x="58" y="8"/>
                    </a:lnTo>
                    <a:lnTo>
                      <a:pt x="53" y="2"/>
                    </a:lnTo>
                    <a:lnTo>
                      <a:pt x="49" y="2"/>
                    </a:lnTo>
                    <a:lnTo>
                      <a:pt x="39" y="1"/>
                    </a:lnTo>
                    <a:lnTo>
                      <a:pt x="34" y="1"/>
                    </a:lnTo>
                    <a:lnTo>
                      <a:pt x="30" y="1"/>
                    </a:lnTo>
                    <a:lnTo>
                      <a:pt x="25" y="0"/>
                    </a:lnTo>
                    <a:lnTo>
                      <a:pt x="20" y="4"/>
                    </a:lnTo>
                    <a:lnTo>
                      <a:pt x="15" y="9"/>
                    </a:lnTo>
                    <a:lnTo>
                      <a:pt x="14" y="14"/>
                    </a:lnTo>
                    <a:lnTo>
                      <a:pt x="9" y="19"/>
                    </a:lnTo>
                    <a:lnTo>
                      <a:pt x="4" y="23"/>
                    </a:lnTo>
                    <a:lnTo>
                      <a:pt x="4" y="28"/>
                    </a:lnTo>
                    <a:lnTo>
                      <a:pt x="3" y="38"/>
                    </a:lnTo>
                    <a:lnTo>
                      <a:pt x="3" y="44"/>
                    </a:lnTo>
                    <a:lnTo>
                      <a:pt x="2" y="53"/>
                    </a:lnTo>
                    <a:lnTo>
                      <a:pt x="0" y="58"/>
                    </a:lnTo>
                    <a:lnTo>
                      <a:pt x="5" y="64"/>
                    </a:lnTo>
                    <a:lnTo>
                      <a:pt x="4" y="74"/>
                    </a:lnTo>
                    <a:lnTo>
                      <a:pt x="8" y="79"/>
                    </a:lnTo>
                    <a:lnTo>
                      <a:pt x="13" y="84"/>
                    </a:lnTo>
                    <a:lnTo>
                      <a:pt x="17" y="84"/>
                    </a:lnTo>
                    <a:lnTo>
                      <a:pt x="22" y="90"/>
                    </a:lnTo>
                    <a:lnTo>
                      <a:pt x="26" y="91"/>
                    </a:lnTo>
                    <a:lnTo>
                      <a:pt x="31" y="91"/>
                    </a:lnTo>
                    <a:lnTo>
                      <a:pt x="35" y="91"/>
                    </a:lnTo>
                    <a:lnTo>
                      <a:pt x="40" y="92"/>
                    </a:lnTo>
                    <a:lnTo>
                      <a:pt x="46" y="88"/>
                    </a:lnTo>
                    <a:lnTo>
                      <a:pt x="51" y="82"/>
                    </a:lnTo>
                    <a:lnTo>
                      <a:pt x="56" y="78"/>
                    </a:lnTo>
                    <a:lnTo>
                      <a:pt x="61" y="73"/>
                    </a:lnTo>
                    <a:lnTo>
                      <a:pt x="61" y="69"/>
                    </a:lnTo>
                    <a:lnTo>
                      <a:pt x="67" y="58"/>
                    </a:lnTo>
                    <a:lnTo>
                      <a:pt x="68" y="54"/>
                    </a:lnTo>
                    <a:lnTo>
                      <a:pt x="68" y="49"/>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988" name="Freeform 647">
                <a:extLst>
                  <a:ext uri="{FF2B5EF4-FFF2-40B4-BE49-F238E27FC236}">
                    <a16:creationId xmlns:a16="http://schemas.microsoft.com/office/drawing/2014/main" id="{A769E6D2-7A17-459C-B68D-2E37E8219441}"/>
                  </a:ext>
                </a:extLst>
              </p:cNvPr>
              <p:cNvSpPr>
                <a:spLocks/>
              </p:cNvSpPr>
              <p:nvPr/>
            </p:nvSpPr>
            <p:spPr bwMode="auto">
              <a:xfrm>
                <a:off x="4841" y="1571"/>
                <a:ext cx="5" cy="6"/>
              </a:xfrm>
              <a:custGeom>
                <a:avLst/>
                <a:gdLst>
                  <a:gd name="T0" fmla="*/ 4 w 25"/>
                  <a:gd name="T1" fmla="*/ 4 h 31"/>
                  <a:gd name="T2" fmla="*/ 5 w 25"/>
                  <a:gd name="T3" fmla="*/ 3 h 31"/>
                  <a:gd name="T4" fmla="*/ 5 w 25"/>
                  <a:gd name="T5" fmla="*/ 2 h 31"/>
                  <a:gd name="T6" fmla="*/ 4 w 25"/>
                  <a:gd name="T7" fmla="*/ 1 h 31"/>
                  <a:gd name="T8" fmla="*/ 3 w 25"/>
                  <a:gd name="T9" fmla="*/ 1 h 31"/>
                  <a:gd name="T10" fmla="*/ 3 w 25"/>
                  <a:gd name="T11" fmla="*/ 0 h 31"/>
                  <a:gd name="T12" fmla="*/ 2 w 25"/>
                  <a:gd name="T13" fmla="*/ 1 h 31"/>
                  <a:gd name="T14" fmla="*/ 1 w 25"/>
                  <a:gd name="T15" fmla="*/ 1 h 31"/>
                  <a:gd name="T16" fmla="*/ 1 w 25"/>
                  <a:gd name="T17" fmla="*/ 2 h 31"/>
                  <a:gd name="T18" fmla="*/ 0 w 25"/>
                  <a:gd name="T19" fmla="*/ 3 h 31"/>
                  <a:gd name="T20" fmla="*/ 0 w 25"/>
                  <a:gd name="T21" fmla="*/ 4 h 31"/>
                  <a:gd name="T22" fmla="*/ 0 w 25"/>
                  <a:gd name="T23" fmla="*/ 5 h 31"/>
                  <a:gd name="T24" fmla="*/ 1 w 25"/>
                  <a:gd name="T25" fmla="*/ 5 h 31"/>
                  <a:gd name="T26" fmla="*/ 1 w 25"/>
                  <a:gd name="T27" fmla="*/ 6 h 31"/>
                  <a:gd name="T28" fmla="*/ 2 w 25"/>
                  <a:gd name="T29" fmla="*/ 6 h 31"/>
                  <a:gd name="T30" fmla="*/ 3 w 25"/>
                  <a:gd name="T31" fmla="*/ 6 h 31"/>
                  <a:gd name="T32" fmla="*/ 3 w 25"/>
                  <a:gd name="T33" fmla="*/ 5 h 31"/>
                  <a:gd name="T34" fmla="*/ 4 w 25"/>
                  <a:gd name="T35" fmla="*/ 5 h 31"/>
                  <a:gd name="T36" fmla="*/ 4 w 25"/>
                  <a:gd name="T37" fmla="*/ 4 h 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31"/>
                  <a:gd name="T59" fmla="*/ 25 w 25"/>
                  <a:gd name="T60" fmla="*/ 31 h 3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31">
                    <a:moveTo>
                      <a:pt x="19" y="21"/>
                    </a:moveTo>
                    <a:lnTo>
                      <a:pt x="25" y="16"/>
                    </a:lnTo>
                    <a:lnTo>
                      <a:pt x="25" y="12"/>
                    </a:lnTo>
                    <a:lnTo>
                      <a:pt x="22" y="6"/>
                    </a:lnTo>
                    <a:lnTo>
                      <a:pt x="16" y="6"/>
                    </a:lnTo>
                    <a:lnTo>
                      <a:pt x="17" y="0"/>
                    </a:lnTo>
                    <a:lnTo>
                      <a:pt x="12" y="5"/>
                    </a:lnTo>
                    <a:lnTo>
                      <a:pt x="7" y="5"/>
                    </a:lnTo>
                    <a:lnTo>
                      <a:pt x="7" y="11"/>
                    </a:lnTo>
                    <a:lnTo>
                      <a:pt x="1" y="15"/>
                    </a:lnTo>
                    <a:lnTo>
                      <a:pt x="1" y="20"/>
                    </a:lnTo>
                    <a:lnTo>
                      <a:pt x="0" y="25"/>
                    </a:lnTo>
                    <a:lnTo>
                      <a:pt x="5" y="25"/>
                    </a:lnTo>
                    <a:lnTo>
                      <a:pt x="5" y="30"/>
                    </a:lnTo>
                    <a:lnTo>
                      <a:pt x="9" y="31"/>
                    </a:lnTo>
                    <a:lnTo>
                      <a:pt x="14" y="31"/>
                    </a:lnTo>
                    <a:lnTo>
                      <a:pt x="15" y="26"/>
                    </a:lnTo>
                    <a:lnTo>
                      <a:pt x="19" y="26"/>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989" name="Freeform 648">
                <a:extLst>
                  <a:ext uri="{FF2B5EF4-FFF2-40B4-BE49-F238E27FC236}">
                    <a16:creationId xmlns:a16="http://schemas.microsoft.com/office/drawing/2014/main" id="{839768DD-68BF-4876-B4FB-55C459F2A19C}"/>
                  </a:ext>
                </a:extLst>
              </p:cNvPr>
              <p:cNvSpPr>
                <a:spLocks/>
              </p:cNvSpPr>
              <p:nvPr/>
            </p:nvSpPr>
            <p:spPr bwMode="auto">
              <a:xfrm>
                <a:off x="4841" y="1571"/>
                <a:ext cx="5" cy="6"/>
              </a:xfrm>
              <a:custGeom>
                <a:avLst/>
                <a:gdLst>
                  <a:gd name="T0" fmla="*/ 4 w 25"/>
                  <a:gd name="T1" fmla="*/ 4 h 31"/>
                  <a:gd name="T2" fmla="*/ 5 w 25"/>
                  <a:gd name="T3" fmla="*/ 3 h 31"/>
                  <a:gd name="T4" fmla="*/ 5 w 25"/>
                  <a:gd name="T5" fmla="*/ 2 h 31"/>
                  <a:gd name="T6" fmla="*/ 4 w 25"/>
                  <a:gd name="T7" fmla="*/ 1 h 31"/>
                  <a:gd name="T8" fmla="*/ 3 w 25"/>
                  <a:gd name="T9" fmla="*/ 1 h 31"/>
                  <a:gd name="T10" fmla="*/ 3 w 25"/>
                  <a:gd name="T11" fmla="*/ 0 h 31"/>
                  <a:gd name="T12" fmla="*/ 2 w 25"/>
                  <a:gd name="T13" fmla="*/ 1 h 31"/>
                  <a:gd name="T14" fmla="*/ 1 w 25"/>
                  <a:gd name="T15" fmla="*/ 1 h 31"/>
                  <a:gd name="T16" fmla="*/ 1 w 25"/>
                  <a:gd name="T17" fmla="*/ 2 h 31"/>
                  <a:gd name="T18" fmla="*/ 0 w 25"/>
                  <a:gd name="T19" fmla="*/ 3 h 31"/>
                  <a:gd name="T20" fmla="*/ 0 w 25"/>
                  <a:gd name="T21" fmla="*/ 4 h 31"/>
                  <a:gd name="T22" fmla="*/ 0 w 25"/>
                  <a:gd name="T23" fmla="*/ 5 h 31"/>
                  <a:gd name="T24" fmla="*/ 1 w 25"/>
                  <a:gd name="T25" fmla="*/ 5 h 31"/>
                  <a:gd name="T26" fmla="*/ 1 w 25"/>
                  <a:gd name="T27" fmla="*/ 6 h 31"/>
                  <a:gd name="T28" fmla="*/ 2 w 25"/>
                  <a:gd name="T29" fmla="*/ 6 h 31"/>
                  <a:gd name="T30" fmla="*/ 3 w 25"/>
                  <a:gd name="T31" fmla="*/ 6 h 31"/>
                  <a:gd name="T32" fmla="*/ 3 w 25"/>
                  <a:gd name="T33" fmla="*/ 5 h 31"/>
                  <a:gd name="T34" fmla="*/ 4 w 25"/>
                  <a:gd name="T35" fmla="*/ 5 h 31"/>
                  <a:gd name="T36" fmla="*/ 4 w 25"/>
                  <a:gd name="T37" fmla="*/ 4 h 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31"/>
                  <a:gd name="T59" fmla="*/ 25 w 25"/>
                  <a:gd name="T60" fmla="*/ 31 h 3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31">
                    <a:moveTo>
                      <a:pt x="19" y="21"/>
                    </a:moveTo>
                    <a:lnTo>
                      <a:pt x="25" y="16"/>
                    </a:lnTo>
                    <a:lnTo>
                      <a:pt x="25" y="12"/>
                    </a:lnTo>
                    <a:lnTo>
                      <a:pt x="22" y="6"/>
                    </a:lnTo>
                    <a:lnTo>
                      <a:pt x="16" y="6"/>
                    </a:lnTo>
                    <a:lnTo>
                      <a:pt x="17" y="0"/>
                    </a:lnTo>
                    <a:lnTo>
                      <a:pt x="12" y="5"/>
                    </a:lnTo>
                    <a:lnTo>
                      <a:pt x="7" y="5"/>
                    </a:lnTo>
                    <a:lnTo>
                      <a:pt x="7" y="11"/>
                    </a:lnTo>
                    <a:lnTo>
                      <a:pt x="1" y="15"/>
                    </a:lnTo>
                    <a:lnTo>
                      <a:pt x="1" y="20"/>
                    </a:lnTo>
                    <a:lnTo>
                      <a:pt x="0" y="25"/>
                    </a:lnTo>
                    <a:lnTo>
                      <a:pt x="5" y="25"/>
                    </a:lnTo>
                    <a:lnTo>
                      <a:pt x="5" y="30"/>
                    </a:lnTo>
                    <a:lnTo>
                      <a:pt x="9" y="31"/>
                    </a:lnTo>
                    <a:lnTo>
                      <a:pt x="14" y="31"/>
                    </a:lnTo>
                    <a:lnTo>
                      <a:pt x="15" y="26"/>
                    </a:lnTo>
                    <a:lnTo>
                      <a:pt x="19" y="26"/>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990" name="Freeform 649">
                <a:extLst>
                  <a:ext uri="{FF2B5EF4-FFF2-40B4-BE49-F238E27FC236}">
                    <a16:creationId xmlns:a16="http://schemas.microsoft.com/office/drawing/2014/main" id="{2B14DA7C-8C01-4002-8A99-A32A93162D39}"/>
                  </a:ext>
                </a:extLst>
              </p:cNvPr>
              <p:cNvSpPr>
                <a:spLocks/>
              </p:cNvSpPr>
              <p:nvPr/>
            </p:nvSpPr>
            <p:spPr bwMode="auto">
              <a:xfrm>
                <a:off x="4864" y="1581"/>
                <a:ext cx="4" cy="5"/>
              </a:xfrm>
              <a:custGeom>
                <a:avLst/>
                <a:gdLst>
                  <a:gd name="T0" fmla="*/ 4 w 22"/>
                  <a:gd name="T1" fmla="*/ 4 h 26"/>
                  <a:gd name="T2" fmla="*/ 4 w 22"/>
                  <a:gd name="T3" fmla="*/ 3 h 26"/>
                  <a:gd name="T4" fmla="*/ 4 w 22"/>
                  <a:gd name="T5" fmla="*/ 2 h 26"/>
                  <a:gd name="T6" fmla="*/ 4 w 22"/>
                  <a:gd name="T7" fmla="*/ 1 h 26"/>
                  <a:gd name="T8" fmla="*/ 3 w 22"/>
                  <a:gd name="T9" fmla="*/ 0 h 26"/>
                  <a:gd name="T10" fmla="*/ 2 w 22"/>
                  <a:gd name="T11" fmla="*/ 0 h 26"/>
                  <a:gd name="T12" fmla="*/ 1 w 22"/>
                  <a:gd name="T13" fmla="*/ 0 h 26"/>
                  <a:gd name="T14" fmla="*/ 1 w 22"/>
                  <a:gd name="T15" fmla="*/ 1 h 26"/>
                  <a:gd name="T16" fmla="*/ 1 w 22"/>
                  <a:gd name="T17" fmla="*/ 1 h 26"/>
                  <a:gd name="T18" fmla="*/ 1 w 22"/>
                  <a:gd name="T19" fmla="*/ 2 h 26"/>
                  <a:gd name="T20" fmla="*/ 0 w 22"/>
                  <a:gd name="T21" fmla="*/ 3 h 26"/>
                  <a:gd name="T22" fmla="*/ 0 w 22"/>
                  <a:gd name="T23" fmla="*/ 4 h 26"/>
                  <a:gd name="T24" fmla="*/ 0 w 22"/>
                  <a:gd name="T25" fmla="*/ 5 h 26"/>
                  <a:gd name="T26" fmla="*/ 1 w 22"/>
                  <a:gd name="T27" fmla="*/ 5 h 26"/>
                  <a:gd name="T28" fmla="*/ 2 w 22"/>
                  <a:gd name="T29" fmla="*/ 5 h 26"/>
                  <a:gd name="T30" fmla="*/ 3 w 22"/>
                  <a:gd name="T31" fmla="*/ 5 h 26"/>
                  <a:gd name="T32" fmla="*/ 3 w 22"/>
                  <a:gd name="T33" fmla="*/ 4 h 26"/>
                  <a:gd name="T34" fmla="*/ 4 w 22"/>
                  <a:gd name="T35" fmla="*/ 4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6"/>
                  <a:gd name="T56" fmla="*/ 22 w 22"/>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6">
                    <a:moveTo>
                      <a:pt x="21" y="22"/>
                    </a:moveTo>
                    <a:lnTo>
                      <a:pt x="21" y="16"/>
                    </a:lnTo>
                    <a:lnTo>
                      <a:pt x="21" y="11"/>
                    </a:lnTo>
                    <a:lnTo>
                      <a:pt x="22" y="6"/>
                    </a:lnTo>
                    <a:lnTo>
                      <a:pt x="17" y="1"/>
                    </a:lnTo>
                    <a:lnTo>
                      <a:pt x="13" y="0"/>
                    </a:lnTo>
                    <a:lnTo>
                      <a:pt x="8" y="0"/>
                    </a:lnTo>
                    <a:lnTo>
                      <a:pt x="7" y="5"/>
                    </a:lnTo>
                    <a:lnTo>
                      <a:pt x="3" y="5"/>
                    </a:lnTo>
                    <a:lnTo>
                      <a:pt x="3" y="9"/>
                    </a:lnTo>
                    <a:lnTo>
                      <a:pt x="1" y="15"/>
                    </a:lnTo>
                    <a:lnTo>
                      <a:pt x="1" y="19"/>
                    </a:lnTo>
                    <a:lnTo>
                      <a:pt x="0" y="25"/>
                    </a:lnTo>
                    <a:lnTo>
                      <a:pt x="6" y="25"/>
                    </a:lnTo>
                    <a:lnTo>
                      <a:pt x="11" y="25"/>
                    </a:lnTo>
                    <a:lnTo>
                      <a:pt x="15" y="26"/>
                    </a:lnTo>
                    <a:lnTo>
                      <a:pt x="15" y="20"/>
                    </a:lnTo>
                    <a:lnTo>
                      <a:pt x="21"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991" name="Freeform 650">
                <a:extLst>
                  <a:ext uri="{FF2B5EF4-FFF2-40B4-BE49-F238E27FC236}">
                    <a16:creationId xmlns:a16="http://schemas.microsoft.com/office/drawing/2014/main" id="{2B31D637-18C1-4D7B-BFC2-7E2B6BEE8B42}"/>
                  </a:ext>
                </a:extLst>
              </p:cNvPr>
              <p:cNvSpPr>
                <a:spLocks/>
              </p:cNvSpPr>
              <p:nvPr/>
            </p:nvSpPr>
            <p:spPr bwMode="auto">
              <a:xfrm>
                <a:off x="4864" y="1581"/>
                <a:ext cx="4" cy="5"/>
              </a:xfrm>
              <a:custGeom>
                <a:avLst/>
                <a:gdLst>
                  <a:gd name="T0" fmla="*/ 4 w 22"/>
                  <a:gd name="T1" fmla="*/ 4 h 26"/>
                  <a:gd name="T2" fmla="*/ 4 w 22"/>
                  <a:gd name="T3" fmla="*/ 3 h 26"/>
                  <a:gd name="T4" fmla="*/ 4 w 22"/>
                  <a:gd name="T5" fmla="*/ 2 h 26"/>
                  <a:gd name="T6" fmla="*/ 4 w 22"/>
                  <a:gd name="T7" fmla="*/ 1 h 26"/>
                  <a:gd name="T8" fmla="*/ 3 w 22"/>
                  <a:gd name="T9" fmla="*/ 0 h 26"/>
                  <a:gd name="T10" fmla="*/ 2 w 22"/>
                  <a:gd name="T11" fmla="*/ 0 h 26"/>
                  <a:gd name="T12" fmla="*/ 1 w 22"/>
                  <a:gd name="T13" fmla="*/ 0 h 26"/>
                  <a:gd name="T14" fmla="*/ 1 w 22"/>
                  <a:gd name="T15" fmla="*/ 1 h 26"/>
                  <a:gd name="T16" fmla="*/ 1 w 22"/>
                  <a:gd name="T17" fmla="*/ 1 h 26"/>
                  <a:gd name="T18" fmla="*/ 1 w 22"/>
                  <a:gd name="T19" fmla="*/ 2 h 26"/>
                  <a:gd name="T20" fmla="*/ 0 w 22"/>
                  <a:gd name="T21" fmla="*/ 3 h 26"/>
                  <a:gd name="T22" fmla="*/ 0 w 22"/>
                  <a:gd name="T23" fmla="*/ 4 h 26"/>
                  <a:gd name="T24" fmla="*/ 0 w 22"/>
                  <a:gd name="T25" fmla="*/ 5 h 26"/>
                  <a:gd name="T26" fmla="*/ 1 w 22"/>
                  <a:gd name="T27" fmla="*/ 5 h 26"/>
                  <a:gd name="T28" fmla="*/ 2 w 22"/>
                  <a:gd name="T29" fmla="*/ 5 h 26"/>
                  <a:gd name="T30" fmla="*/ 3 w 22"/>
                  <a:gd name="T31" fmla="*/ 5 h 26"/>
                  <a:gd name="T32" fmla="*/ 3 w 22"/>
                  <a:gd name="T33" fmla="*/ 4 h 26"/>
                  <a:gd name="T34" fmla="*/ 4 w 22"/>
                  <a:gd name="T35" fmla="*/ 4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6"/>
                  <a:gd name="T56" fmla="*/ 22 w 22"/>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6">
                    <a:moveTo>
                      <a:pt x="21" y="22"/>
                    </a:moveTo>
                    <a:lnTo>
                      <a:pt x="21" y="16"/>
                    </a:lnTo>
                    <a:lnTo>
                      <a:pt x="21" y="11"/>
                    </a:lnTo>
                    <a:lnTo>
                      <a:pt x="22" y="6"/>
                    </a:lnTo>
                    <a:lnTo>
                      <a:pt x="17" y="1"/>
                    </a:lnTo>
                    <a:lnTo>
                      <a:pt x="13" y="0"/>
                    </a:lnTo>
                    <a:lnTo>
                      <a:pt x="8" y="0"/>
                    </a:lnTo>
                    <a:lnTo>
                      <a:pt x="7" y="5"/>
                    </a:lnTo>
                    <a:lnTo>
                      <a:pt x="3" y="5"/>
                    </a:lnTo>
                    <a:lnTo>
                      <a:pt x="3" y="9"/>
                    </a:lnTo>
                    <a:lnTo>
                      <a:pt x="1" y="15"/>
                    </a:lnTo>
                    <a:lnTo>
                      <a:pt x="1" y="19"/>
                    </a:lnTo>
                    <a:lnTo>
                      <a:pt x="0" y="25"/>
                    </a:lnTo>
                    <a:lnTo>
                      <a:pt x="6" y="25"/>
                    </a:lnTo>
                    <a:lnTo>
                      <a:pt x="11" y="25"/>
                    </a:lnTo>
                    <a:lnTo>
                      <a:pt x="15" y="26"/>
                    </a:lnTo>
                    <a:lnTo>
                      <a:pt x="15" y="20"/>
                    </a:lnTo>
                    <a:lnTo>
                      <a:pt x="21"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992" name="Freeform 651">
                <a:extLst>
                  <a:ext uri="{FF2B5EF4-FFF2-40B4-BE49-F238E27FC236}">
                    <a16:creationId xmlns:a16="http://schemas.microsoft.com/office/drawing/2014/main" id="{BFC5F8C3-046F-4D38-BE35-1C8243CD3E49}"/>
                  </a:ext>
                </a:extLst>
              </p:cNvPr>
              <p:cNvSpPr>
                <a:spLocks/>
              </p:cNvSpPr>
              <p:nvPr/>
            </p:nvSpPr>
            <p:spPr bwMode="auto">
              <a:xfrm>
                <a:off x="4872" y="1597"/>
                <a:ext cx="4" cy="6"/>
              </a:xfrm>
              <a:custGeom>
                <a:avLst/>
                <a:gdLst>
                  <a:gd name="T0" fmla="*/ 4 w 20"/>
                  <a:gd name="T1" fmla="*/ 4 h 31"/>
                  <a:gd name="T2" fmla="*/ 4 w 20"/>
                  <a:gd name="T3" fmla="*/ 3 h 31"/>
                  <a:gd name="T4" fmla="*/ 4 w 20"/>
                  <a:gd name="T5" fmla="*/ 2 h 31"/>
                  <a:gd name="T6" fmla="*/ 4 w 20"/>
                  <a:gd name="T7" fmla="*/ 1 h 31"/>
                  <a:gd name="T8" fmla="*/ 3 w 20"/>
                  <a:gd name="T9" fmla="*/ 1 h 31"/>
                  <a:gd name="T10" fmla="*/ 3 w 20"/>
                  <a:gd name="T11" fmla="*/ 0 h 31"/>
                  <a:gd name="T12" fmla="*/ 2 w 20"/>
                  <a:gd name="T13" fmla="*/ 0 h 31"/>
                  <a:gd name="T14" fmla="*/ 1 w 20"/>
                  <a:gd name="T15" fmla="*/ 0 h 31"/>
                  <a:gd name="T16" fmla="*/ 1 w 20"/>
                  <a:gd name="T17" fmla="*/ 1 h 31"/>
                  <a:gd name="T18" fmla="*/ 0 w 20"/>
                  <a:gd name="T19" fmla="*/ 1 h 31"/>
                  <a:gd name="T20" fmla="*/ 0 w 20"/>
                  <a:gd name="T21" fmla="*/ 2 h 31"/>
                  <a:gd name="T22" fmla="*/ 0 w 20"/>
                  <a:gd name="T23" fmla="*/ 3 h 31"/>
                  <a:gd name="T24" fmla="*/ 0 w 20"/>
                  <a:gd name="T25" fmla="*/ 4 h 31"/>
                  <a:gd name="T26" fmla="*/ 0 w 20"/>
                  <a:gd name="T27" fmla="*/ 5 h 31"/>
                  <a:gd name="T28" fmla="*/ 1 w 20"/>
                  <a:gd name="T29" fmla="*/ 5 h 31"/>
                  <a:gd name="T30" fmla="*/ 1 w 20"/>
                  <a:gd name="T31" fmla="*/ 6 h 31"/>
                  <a:gd name="T32" fmla="*/ 2 w 20"/>
                  <a:gd name="T33" fmla="*/ 6 h 31"/>
                  <a:gd name="T34" fmla="*/ 2 w 20"/>
                  <a:gd name="T35" fmla="*/ 5 h 31"/>
                  <a:gd name="T36" fmla="*/ 3 w 20"/>
                  <a:gd name="T37" fmla="*/ 5 h 31"/>
                  <a:gd name="T38" fmla="*/ 3 w 20"/>
                  <a:gd name="T39" fmla="*/ 4 h 31"/>
                  <a:gd name="T40" fmla="*/ 4 w 20"/>
                  <a:gd name="T41" fmla="*/ 4 h 3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0"/>
                  <a:gd name="T64" fmla="*/ 0 h 31"/>
                  <a:gd name="T65" fmla="*/ 20 w 20"/>
                  <a:gd name="T66" fmla="*/ 31 h 3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0" h="31">
                    <a:moveTo>
                      <a:pt x="19" y="20"/>
                    </a:moveTo>
                    <a:lnTo>
                      <a:pt x="20" y="16"/>
                    </a:lnTo>
                    <a:lnTo>
                      <a:pt x="20" y="11"/>
                    </a:lnTo>
                    <a:lnTo>
                      <a:pt x="20" y="6"/>
                    </a:lnTo>
                    <a:lnTo>
                      <a:pt x="16" y="6"/>
                    </a:lnTo>
                    <a:lnTo>
                      <a:pt x="17" y="0"/>
                    </a:lnTo>
                    <a:lnTo>
                      <a:pt x="12" y="0"/>
                    </a:lnTo>
                    <a:lnTo>
                      <a:pt x="7" y="0"/>
                    </a:lnTo>
                    <a:lnTo>
                      <a:pt x="7" y="5"/>
                    </a:lnTo>
                    <a:lnTo>
                      <a:pt x="2" y="5"/>
                    </a:lnTo>
                    <a:lnTo>
                      <a:pt x="1" y="9"/>
                    </a:lnTo>
                    <a:lnTo>
                      <a:pt x="1" y="15"/>
                    </a:lnTo>
                    <a:lnTo>
                      <a:pt x="1" y="19"/>
                    </a:lnTo>
                    <a:lnTo>
                      <a:pt x="0" y="24"/>
                    </a:lnTo>
                    <a:lnTo>
                      <a:pt x="5" y="25"/>
                    </a:lnTo>
                    <a:lnTo>
                      <a:pt x="5" y="30"/>
                    </a:lnTo>
                    <a:lnTo>
                      <a:pt x="9" y="31"/>
                    </a:lnTo>
                    <a:lnTo>
                      <a:pt x="9" y="25"/>
                    </a:lnTo>
                    <a:lnTo>
                      <a:pt x="15" y="26"/>
                    </a:lnTo>
                    <a:lnTo>
                      <a:pt x="15" y="20"/>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993" name="Freeform 652">
                <a:extLst>
                  <a:ext uri="{FF2B5EF4-FFF2-40B4-BE49-F238E27FC236}">
                    <a16:creationId xmlns:a16="http://schemas.microsoft.com/office/drawing/2014/main" id="{7D2951EC-D1F4-4122-A910-96CA4E8D278C}"/>
                  </a:ext>
                </a:extLst>
              </p:cNvPr>
              <p:cNvSpPr>
                <a:spLocks/>
              </p:cNvSpPr>
              <p:nvPr/>
            </p:nvSpPr>
            <p:spPr bwMode="auto">
              <a:xfrm>
                <a:off x="4872" y="1597"/>
                <a:ext cx="4" cy="6"/>
              </a:xfrm>
              <a:custGeom>
                <a:avLst/>
                <a:gdLst>
                  <a:gd name="T0" fmla="*/ 4 w 20"/>
                  <a:gd name="T1" fmla="*/ 4 h 31"/>
                  <a:gd name="T2" fmla="*/ 4 w 20"/>
                  <a:gd name="T3" fmla="*/ 3 h 31"/>
                  <a:gd name="T4" fmla="*/ 4 w 20"/>
                  <a:gd name="T5" fmla="*/ 2 h 31"/>
                  <a:gd name="T6" fmla="*/ 4 w 20"/>
                  <a:gd name="T7" fmla="*/ 1 h 31"/>
                  <a:gd name="T8" fmla="*/ 3 w 20"/>
                  <a:gd name="T9" fmla="*/ 1 h 31"/>
                  <a:gd name="T10" fmla="*/ 3 w 20"/>
                  <a:gd name="T11" fmla="*/ 0 h 31"/>
                  <a:gd name="T12" fmla="*/ 2 w 20"/>
                  <a:gd name="T13" fmla="*/ 0 h 31"/>
                  <a:gd name="T14" fmla="*/ 1 w 20"/>
                  <a:gd name="T15" fmla="*/ 0 h 31"/>
                  <a:gd name="T16" fmla="*/ 1 w 20"/>
                  <a:gd name="T17" fmla="*/ 1 h 31"/>
                  <a:gd name="T18" fmla="*/ 0 w 20"/>
                  <a:gd name="T19" fmla="*/ 1 h 31"/>
                  <a:gd name="T20" fmla="*/ 0 w 20"/>
                  <a:gd name="T21" fmla="*/ 2 h 31"/>
                  <a:gd name="T22" fmla="*/ 0 w 20"/>
                  <a:gd name="T23" fmla="*/ 3 h 31"/>
                  <a:gd name="T24" fmla="*/ 0 w 20"/>
                  <a:gd name="T25" fmla="*/ 4 h 31"/>
                  <a:gd name="T26" fmla="*/ 0 w 20"/>
                  <a:gd name="T27" fmla="*/ 5 h 31"/>
                  <a:gd name="T28" fmla="*/ 1 w 20"/>
                  <a:gd name="T29" fmla="*/ 5 h 31"/>
                  <a:gd name="T30" fmla="*/ 1 w 20"/>
                  <a:gd name="T31" fmla="*/ 6 h 31"/>
                  <a:gd name="T32" fmla="*/ 2 w 20"/>
                  <a:gd name="T33" fmla="*/ 6 h 31"/>
                  <a:gd name="T34" fmla="*/ 2 w 20"/>
                  <a:gd name="T35" fmla="*/ 5 h 31"/>
                  <a:gd name="T36" fmla="*/ 3 w 20"/>
                  <a:gd name="T37" fmla="*/ 5 h 31"/>
                  <a:gd name="T38" fmla="*/ 3 w 20"/>
                  <a:gd name="T39" fmla="*/ 4 h 31"/>
                  <a:gd name="T40" fmla="*/ 4 w 20"/>
                  <a:gd name="T41" fmla="*/ 4 h 3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0"/>
                  <a:gd name="T64" fmla="*/ 0 h 31"/>
                  <a:gd name="T65" fmla="*/ 20 w 20"/>
                  <a:gd name="T66" fmla="*/ 31 h 3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0" h="31">
                    <a:moveTo>
                      <a:pt x="19" y="20"/>
                    </a:moveTo>
                    <a:lnTo>
                      <a:pt x="20" y="16"/>
                    </a:lnTo>
                    <a:lnTo>
                      <a:pt x="20" y="11"/>
                    </a:lnTo>
                    <a:lnTo>
                      <a:pt x="20" y="6"/>
                    </a:lnTo>
                    <a:lnTo>
                      <a:pt x="16" y="6"/>
                    </a:lnTo>
                    <a:lnTo>
                      <a:pt x="17" y="0"/>
                    </a:lnTo>
                    <a:lnTo>
                      <a:pt x="12" y="0"/>
                    </a:lnTo>
                    <a:lnTo>
                      <a:pt x="7" y="0"/>
                    </a:lnTo>
                    <a:lnTo>
                      <a:pt x="7" y="5"/>
                    </a:lnTo>
                    <a:lnTo>
                      <a:pt x="2" y="5"/>
                    </a:lnTo>
                    <a:lnTo>
                      <a:pt x="1" y="9"/>
                    </a:lnTo>
                    <a:lnTo>
                      <a:pt x="1" y="15"/>
                    </a:lnTo>
                    <a:lnTo>
                      <a:pt x="1" y="19"/>
                    </a:lnTo>
                    <a:lnTo>
                      <a:pt x="0" y="24"/>
                    </a:lnTo>
                    <a:lnTo>
                      <a:pt x="5" y="25"/>
                    </a:lnTo>
                    <a:lnTo>
                      <a:pt x="5" y="30"/>
                    </a:lnTo>
                    <a:lnTo>
                      <a:pt x="9" y="31"/>
                    </a:lnTo>
                    <a:lnTo>
                      <a:pt x="9" y="25"/>
                    </a:lnTo>
                    <a:lnTo>
                      <a:pt x="15" y="26"/>
                    </a:lnTo>
                    <a:lnTo>
                      <a:pt x="15" y="20"/>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994" name="Freeform 653">
                <a:extLst>
                  <a:ext uri="{FF2B5EF4-FFF2-40B4-BE49-F238E27FC236}">
                    <a16:creationId xmlns:a16="http://schemas.microsoft.com/office/drawing/2014/main" id="{9952FAC7-2967-4C76-B566-6FD2FDDED218}"/>
                  </a:ext>
                </a:extLst>
              </p:cNvPr>
              <p:cNvSpPr>
                <a:spLocks/>
              </p:cNvSpPr>
              <p:nvPr/>
            </p:nvSpPr>
            <p:spPr bwMode="auto">
              <a:xfrm>
                <a:off x="4844" y="1524"/>
                <a:ext cx="14" cy="19"/>
              </a:xfrm>
              <a:custGeom>
                <a:avLst/>
                <a:gdLst>
                  <a:gd name="T0" fmla="*/ 14 w 69"/>
                  <a:gd name="T1" fmla="*/ 9 h 93"/>
                  <a:gd name="T2" fmla="*/ 14 w 69"/>
                  <a:gd name="T3" fmla="*/ 8 h 93"/>
                  <a:gd name="T4" fmla="*/ 13 w 69"/>
                  <a:gd name="T5" fmla="*/ 7 h 93"/>
                  <a:gd name="T6" fmla="*/ 13 w 69"/>
                  <a:gd name="T7" fmla="*/ 5 h 93"/>
                  <a:gd name="T8" fmla="*/ 12 w 69"/>
                  <a:gd name="T9" fmla="*/ 4 h 93"/>
                  <a:gd name="T10" fmla="*/ 11 w 69"/>
                  <a:gd name="T11" fmla="*/ 3 h 93"/>
                  <a:gd name="T12" fmla="*/ 12 w 69"/>
                  <a:gd name="T13" fmla="*/ 2 h 93"/>
                  <a:gd name="T14" fmla="*/ 11 w 69"/>
                  <a:gd name="T15" fmla="*/ 1 h 93"/>
                  <a:gd name="T16" fmla="*/ 10 w 69"/>
                  <a:gd name="T17" fmla="*/ 1 h 93"/>
                  <a:gd name="T18" fmla="*/ 8 w 69"/>
                  <a:gd name="T19" fmla="*/ 0 h 93"/>
                  <a:gd name="T20" fmla="*/ 7 w 69"/>
                  <a:gd name="T21" fmla="*/ 0 h 93"/>
                  <a:gd name="T22" fmla="*/ 6 w 69"/>
                  <a:gd name="T23" fmla="*/ 0 h 93"/>
                  <a:gd name="T24" fmla="*/ 5 w 69"/>
                  <a:gd name="T25" fmla="*/ 0 h 93"/>
                  <a:gd name="T26" fmla="*/ 4 w 69"/>
                  <a:gd name="T27" fmla="*/ 1 h 93"/>
                  <a:gd name="T28" fmla="*/ 3 w 69"/>
                  <a:gd name="T29" fmla="*/ 2 h 93"/>
                  <a:gd name="T30" fmla="*/ 3 w 69"/>
                  <a:gd name="T31" fmla="*/ 3 h 93"/>
                  <a:gd name="T32" fmla="*/ 2 w 69"/>
                  <a:gd name="T33" fmla="*/ 4 h 93"/>
                  <a:gd name="T34" fmla="*/ 1 w 69"/>
                  <a:gd name="T35" fmla="*/ 5 h 93"/>
                  <a:gd name="T36" fmla="*/ 1 w 69"/>
                  <a:gd name="T37" fmla="*/ 6 h 93"/>
                  <a:gd name="T38" fmla="*/ 0 w 69"/>
                  <a:gd name="T39" fmla="*/ 8 h 93"/>
                  <a:gd name="T40" fmla="*/ 0 w 69"/>
                  <a:gd name="T41" fmla="*/ 9 h 93"/>
                  <a:gd name="T42" fmla="*/ 0 w 69"/>
                  <a:gd name="T43" fmla="*/ 11 h 93"/>
                  <a:gd name="T44" fmla="*/ 0 w 69"/>
                  <a:gd name="T45" fmla="*/ 12 h 93"/>
                  <a:gd name="T46" fmla="*/ 1 w 69"/>
                  <a:gd name="T47" fmla="*/ 13 h 93"/>
                  <a:gd name="T48" fmla="*/ 1 w 69"/>
                  <a:gd name="T49" fmla="*/ 15 h 93"/>
                  <a:gd name="T50" fmla="*/ 2 w 69"/>
                  <a:gd name="T51" fmla="*/ 16 h 93"/>
                  <a:gd name="T52" fmla="*/ 2 w 69"/>
                  <a:gd name="T53" fmla="*/ 17 h 93"/>
                  <a:gd name="T54" fmla="*/ 3 w 69"/>
                  <a:gd name="T55" fmla="*/ 18 h 93"/>
                  <a:gd name="T56" fmla="*/ 4 w 69"/>
                  <a:gd name="T57" fmla="*/ 19 h 93"/>
                  <a:gd name="T58" fmla="*/ 5 w 69"/>
                  <a:gd name="T59" fmla="*/ 19 h 93"/>
                  <a:gd name="T60" fmla="*/ 6 w 69"/>
                  <a:gd name="T61" fmla="*/ 19 h 93"/>
                  <a:gd name="T62" fmla="*/ 7 w 69"/>
                  <a:gd name="T63" fmla="*/ 19 h 93"/>
                  <a:gd name="T64" fmla="*/ 8 w 69"/>
                  <a:gd name="T65" fmla="*/ 19 h 93"/>
                  <a:gd name="T66" fmla="*/ 9 w 69"/>
                  <a:gd name="T67" fmla="*/ 18 h 93"/>
                  <a:gd name="T68" fmla="*/ 10 w 69"/>
                  <a:gd name="T69" fmla="*/ 17 h 93"/>
                  <a:gd name="T70" fmla="*/ 11 w 69"/>
                  <a:gd name="T71" fmla="*/ 16 h 93"/>
                  <a:gd name="T72" fmla="*/ 12 w 69"/>
                  <a:gd name="T73" fmla="*/ 15 h 93"/>
                  <a:gd name="T74" fmla="*/ 12 w 69"/>
                  <a:gd name="T75" fmla="*/ 14 h 93"/>
                  <a:gd name="T76" fmla="*/ 13 w 69"/>
                  <a:gd name="T77" fmla="*/ 12 h 93"/>
                  <a:gd name="T78" fmla="*/ 14 w 69"/>
                  <a:gd name="T79" fmla="*/ 11 h 93"/>
                  <a:gd name="T80" fmla="*/ 14 w 69"/>
                  <a:gd name="T81" fmla="*/ 9 h 9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
                  <a:gd name="T124" fmla="*/ 0 h 93"/>
                  <a:gd name="T125" fmla="*/ 69 w 69"/>
                  <a:gd name="T126" fmla="*/ 93 h 9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 h="93">
                    <a:moveTo>
                      <a:pt x="68" y="44"/>
                    </a:moveTo>
                    <a:lnTo>
                      <a:pt x="69" y="40"/>
                    </a:lnTo>
                    <a:lnTo>
                      <a:pt x="64" y="34"/>
                    </a:lnTo>
                    <a:lnTo>
                      <a:pt x="65" y="24"/>
                    </a:lnTo>
                    <a:lnTo>
                      <a:pt x="61" y="18"/>
                    </a:lnTo>
                    <a:lnTo>
                      <a:pt x="56" y="14"/>
                    </a:lnTo>
                    <a:lnTo>
                      <a:pt x="57" y="8"/>
                    </a:lnTo>
                    <a:lnTo>
                      <a:pt x="53" y="3"/>
                    </a:lnTo>
                    <a:lnTo>
                      <a:pt x="48" y="3"/>
                    </a:lnTo>
                    <a:lnTo>
                      <a:pt x="38" y="1"/>
                    </a:lnTo>
                    <a:lnTo>
                      <a:pt x="34" y="1"/>
                    </a:lnTo>
                    <a:lnTo>
                      <a:pt x="29" y="1"/>
                    </a:lnTo>
                    <a:lnTo>
                      <a:pt x="25" y="0"/>
                    </a:lnTo>
                    <a:lnTo>
                      <a:pt x="19" y="5"/>
                    </a:lnTo>
                    <a:lnTo>
                      <a:pt x="14" y="10"/>
                    </a:lnTo>
                    <a:lnTo>
                      <a:pt x="13" y="15"/>
                    </a:lnTo>
                    <a:lnTo>
                      <a:pt x="9" y="20"/>
                    </a:lnTo>
                    <a:lnTo>
                      <a:pt x="3" y="24"/>
                    </a:lnTo>
                    <a:lnTo>
                      <a:pt x="3" y="30"/>
                    </a:lnTo>
                    <a:lnTo>
                      <a:pt x="2" y="39"/>
                    </a:lnTo>
                    <a:lnTo>
                      <a:pt x="1" y="44"/>
                    </a:lnTo>
                    <a:lnTo>
                      <a:pt x="1" y="55"/>
                    </a:lnTo>
                    <a:lnTo>
                      <a:pt x="0" y="59"/>
                    </a:lnTo>
                    <a:lnTo>
                      <a:pt x="4" y="65"/>
                    </a:lnTo>
                    <a:lnTo>
                      <a:pt x="3" y="75"/>
                    </a:lnTo>
                    <a:lnTo>
                      <a:pt x="8" y="79"/>
                    </a:lnTo>
                    <a:lnTo>
                      <a:pt x="12" y="85"/>
                    </a:lnTo>
                    <a:lnTo>
                      <a:pt x="17" y="86"/>
                    </a:lnTo>
                    <a:lnTo>
                      <a:pt x="21" y="91"/>
                    </a:lnTo>
                    <a:lnTo>
                      <a:pt x="26" y="92"/>
                    </a:lnTo>
                    <a:lnTo>
                      <a:pt x="30" y="92"/>
                    </a:lnTo>
                    <a:lnTo>
                      <a:pt x="35" y="92"/>
                    </a:lnTo>
                    <a:lnTo>
                      <a:pt x="39" y="93"/>
                    </a:lnTo>
                    <a:lnTo>
                      <a:pt x="45" y="88"/>
                    </a:lnTo>
                    <a:lnTo>
                      <a:pt x="51" y="84"/>
                    </a:lnTo>
                    <a:lnTo>
                      <a:pt x="55" y="79"/>
                    </a:lnTo>
                    <a:lnTo>
                      <a:pt x="61" y="74"/>
                    </a:lnTo>
                    <a:lnTo>
                      <a:pt x="61" y="69"/>
                    </a:lnTo>
                    <a:lnTo>
                      <a:pt x="66" y="60"/>
                    </a:lnTo>
                    <a:lnTo>
                      <a:pt x="68" y="55"/>
                    </a:lnTo>
                    <a:lnTo>
                      <a:pt x="68" y="44"/>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995" name="Freeform 654">
                <a:extLst>
                  <a:ext uri="{FF2B5EF4-FFF2-40B4-BE49-F238E27FC236}">
                    <a16:creationId xmlns:a16="http://schemas.microsoft.com/office/drawing/2014/main" id="{B46926EC-103A-45D5-9C03-633CF5255A1E}"/>
                  </a:ext>
                </a:extLst>
              </p:cNvPr>
              <p:cNvSpPr>
                <a:spLocks/>
              </p:cNvSpPr>
              <p:nvPr/>
            </p:nvSpPr>
            <p:spPr bwMode="auto">
              <a:xfrm>
                <a:off x="4844" y="1524"/>
                <a:ext cx="14" cy="19"/>
              </a:xfrm>
              <a:custGeom>
                <a:avLst/>
                <a:gdLst>
                  <a:gd name="T0" fmla="*/ 14 w 69"/>
                  <a:gd name="T1" fmla="*/ 9 h 93"/>
                  <a:gd name="T2" fmla="*/ 14 w 69"/>
                  <a:gd name="T3" fmla="*/ 8 h 93"/>
                  <a:gd name="T4" fmla="*/ 13 w 69"/>
                  <a:gd name="T5" fmla="*/ 7 h 93"/>
                  <a:gd name="T6" fmla="*/ 13 w 69"/>
                  <a:gd name="T7" fmla="*/ 5 h 93"/>
                  <a:gd name="T8" fmla="*/ 12 w 69"/>
                  <a:gd name="T9" fmla="*/ 4 h 93"/>
                  <a:gd name="T10" fmla="*/ 11 w 69"/>
                  <a:gd name="T11" fmla="*/ 3 h 93"/>
                  <a:gd name="T12" fmla="*/ 12 w 69"/>
                  <a:gd name="T13" fmla="*/ 2 h 93"/>
                  <a:gd name="T14" fmla="*/ 11 w 69"/>
                  <a:gd name="T15" fmla="*/ 1 h 93"/>
                  <a:gd name="T16" fmla="*/ 10 w 69"/>
                  <a:gd name="T17" fmla="*/ 1 h 93"/>
                  <a:gd name="T18" fmla="*/ 8 w 69"/>
                  <a:gd name="T19" fmla="*/ 0 h 93"/>
                  <a:gd name="T20" fmla="*/ 7 w 69"/>
                  <a:gd name="T21" fmla="*/ 0 h 93"/>
                  <a:gd name="T22" fmla="*/ 6 w 69"/>
                  <a:gd name="T23" fmla="*/ 0 h 93"/>
                  <a:gd name="T24" fmla="*/ 5 w 69"/>
                  <a:gd name="T25" fmla="*/ 0 h 93"/>
                  <a:gd name="T26" fmla="*/ 4 w 69"/>
                  <a:gd name="T27" fmla="*/ 1 h 93"/>
                  <a:gd name="T28" fmla="*/ 3 w 69"/>
                  <a:gd name="T29" fmla="*/ 2 h 93"/>
                  <a:gd name="T30" fmla="*/ 3 w 69"/>
                  <a:gd name="T31" fmla="*/ 3 h 93"/>
                  <a:gd name="T32" fmla="*/ 2 w 69"/>
                  <a:gd name="T33" fmla="*/ 4 h 93"/>
                  <a:gd name="T34" fmla="*/ 1 w 69"/>
                  <a:gd name="T35" fmla="*/ 5 h 93"/>
                  <a:gd name="T36" fmla="*/ 1 w 69"/>
                  <a:gd name="T37" fmla="*/ 6 h 93"/>
                  <a:gd name="T38" fmla="*/ 0 w 69"/>
                  <a:gd name="T39" fmla="*/ 8 h 93"/>
                  <a:gd name="T40" fmla="*/ 0 w 69"/>
                  <a:gd name="T41" fmla="*/ 9 h 93"/>
                  <a:gd name="T42" fmla="*/ 0 w 69"/>
                  <a:gd name="T43" fmla="*/ 11 h 93"/>
                  <a:gd name="T44" fmla="*/ 0 w 69"/>
                  <a:gd name="T45" fmla="*/ 12 h 93"/>
                  <a:gd name="T46" fmla="*/ 1 w 69"/>
                  <a:gd name="T47" fmla="*/ 13 h 93"/>
                  <a:gd name="T48" fmla="*/ 1 w 69"/>
                  <a:gd name="T49" fmla="*/ 15 h 93"/>
                  <a:gd name="T50" fmla="*/ 2 w 69"/>
                  <a:gd name="T51" fmla="*/ 16 h 93"/>
                  <a:gd name="T52" fmla="*/ 2 w 69"/>
                  <a:gd name="T53" fmla="*/ 17 h 93"/>
                  <a:gd name="T54" fmla="*/ 3 w 69"/>
                  <a:gd name="T55" fmla="*/ 18 h 93"/>
                  <a:gd name="T56" fmla="*/ 4 w 69"/>
                  <a:gd name="T57" fmla="*/ 19 h 93"/>
                  <a:gd name="T58" fmla="*/ 5 w 69"/>
                  <a:gd name="T59" fmla="*/ 19 h 93"/>
                  <a:gd name="T60" fmla="*/ 6 w 69"/>
                  <a:gd name="T61" fmla="*/ 19 h 93"/>
                  <a:gd name="T62" fmla="*/ 7 w 69"/>
                  <a:gd name="T63" fmla="*/ 19 h 93"/>
                  <a:gd name="T64" fmla="*/ 8 w 69"/>
                  <a:gd name="T65" fmla="*/ 19 h 93"/>
                  <a:gd name="T66" fmla="*/ 9 w 69"/>
                  <a:gd name="T67" fmla="*/ 18 h 93"/>
                  <a:gd name="T68" fmla="*/ 10 w 69"/>
                  <a:gd name="T69" fmla="*/ 17 h 93"/>
                  <a:gd name="T70" fmla="*/ 11 w 69"/>
                  <a:gd name="T71" fmla="*/ 16 h 93"/>
                  <a:gd name="T72" fmla="*/ 12 w 69"/>
                  <a:gd name="T73" fmla="*/ 15 h 93"/>
                  <a:gd name="T74" fmla="*/ 12 w 69"/>
                  <a:gd name="T75" fmla="*/ 14 h 93"/>
                  <a:gd name="T76" fmla="*/ 13 w 69"/>
                  <a:gd name="T77" fmla="*/ 12 h 93"/>
                  <a:gd name="T78" fmla="*/ 14 w 69"/>
                  <a:gd name="T79" fmla="*/ 11 h 93"/>
                  <a:gd name="T80" fmla="*/ 14 w 69"/>
                  <a:gd name="T81" fmla="*/ 9 h 9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
                  <a:gd name="T124" fmla="*/ 0 h 93"/>
                  <a:gd name="T125" fmla="*/ 69 w 69"/>
                  <a:gd name="T126" fmla="*/ 93 h 9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 h="93">
                    <a:moveTo>
                      <a:pt x="68" y="44"/>
                    </a:moveTo>
                    <a:lnTo>
                      <a:pt x="69" y="40"/>
                    </a:lnTo>
                    <a:lnTo>
                      <a:pt x="64" y="34"/>
                    </a:lnTo>
                    <a:lnTo>
                      <a:pt x="65" y="24"/>
                    </a:lnTo>
                    <a:lnTo>
                      <a:pt x="61" y="18"/>
                    </a:lnTo>
                    <a:lnTo>
                      <a:pt x="56" y="14"/>
                    </a:lnTo>
                    <a:lnTo>
                      <a:pt x="57" y="8"/>
                    </a:lnTo>
                    <a:lnTo>
                      <a:pt x="53" y="3"/>
                    </a:lnTo>
                    <a:lnTo>
                      <a:pt x="48" y="3"/>
                    </a:lnTo>
                    <a:lnTo>
                      <a:pt x="38" y="1"/>
                    </a:lnTo>
                    <a:lnTo>
                      <a:pt x="34" y="1"/>
                    </a:lnTo>
                    <a:lnTo>
                      <a:pt x="29" y="1"/>
                    </a:lnTo>
                    <a:lnTo>
                      <a:pt x="25" y="0"/>
                    </a:lnTo>
                    <a:lnTo>
                      <a:pt x="19" y="5"/>
                    </a:lnTo>
                    <a:lnTo>
                      <a:pt x="14" y="10"/>
                    </a:lnTo>
                    <a:lnTo>
                      <a:pt x="13" y="15"/>
                    </a:lnTo>
                    <a:lnTo>
                      <a:pt x="9" y="20"/>
                    </a:lnTo>
                    <a:lnTo>
                      <a:pt x="3" y="24"/>
                    </a:lnTo>
                    <a:lnTo>
                      <a:pt x="3" y="30"/>
                    </a:lnTo>
                    <a:lnTo>
                      <a:pt x="2" y="39"/>
                    </a:lnTo>
                    <a:lnTo>
                      <a:pt x="1" y="44"/>
                    </a:lnTo>
                    <a:lnTo>
                      <a:pt x="1" y="55"/>
                    </a:lnTo>
                    <a:lnTo>
                      <a:pt x="0" y="59"/>
                    </a:lnTo>
                    <a:lnTo>
                      <a:pt x="4" y="65"/>
                    </a:lnTo>
                    <a:lnTo>
                      <a:pt x="3" y="75"/>
                    </a:lnTo>
                    <a:lnTo>
                      <a:pt x="8" y="79"/>
                    </a:lnTo>
                    <a:lnTo>
                      <a:pt x="12" y="85"/>
                    </a:lnTo>
                    <a:lnTo>
                      <a:pt x="17" y="86"/>
                    </a:lnTo>
                    <a:lnTo>
                      <a:pt x="21" y="91"/>
                    </a:lnTo>
                    <a:lnTo>
                      <a:pt x="26" y="92"/>
                    </a:lnTo>
                    <a:lnTo>
                      <a:pt x="30" y="92"/>
                    </a:lnTo>
                    <a:lnTo>
                      <a:pt x="35" y="92"/>
                    </a:lnTo>
                    <a:lnTo>
                      <a:pt x="39" y="93"/>
                    </a:lnTo>
                    <a:lnTo>
                      <a:pt x="45" y="88"/>
                    </a:lnTo>
                    <a:lnTo>
                      <a:pt x="51" y="84"/>
                    </a:lnTo>
                    <a:lnTo>
                      <a:pt x="55" y="79"/>
                    </a:lnTo>
                    <a:lnTo>
                      <a:pt x="61" y="74"/>
                    </a:lnTo>
                    <a:lnTo>
                      <a:pt x="61" y="69"/>
                    </a:lnTo>
                    <a:lnTo>
                      <a:pt x="66" y="60"/>
                    </a:lnTo>
                    <a:lnTo>
                      <a:pt x="68" y="55"/>
                    </a:lnTo>
                    <a:lnTo>
                      <a:pt x="68" y="44"/>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996" name="Freeform 655">
                <a:extLst>
                  <a:ext uri="{FF2B5EF4-FFF2-40B4-BE49-F238E27FC236}">
                    <a16:creationId xmlns:a16="http://schemas.microsoft.com/office/drawing/2014/main" id="{6CC73B65-B407-44E8-B630-042EBFED084B}"/>
                  </a:ext>
                </a:extLst>
              </p:cNvPr>
              <p:cNvSpPr>
                <a:spLocks/>
              </p:cNvSpPr>
              <p:nvPr/>
            </p:nvSpPr>
            <p:spPr bwMode="auto">
              <a:xfrm>
                <a:off x="4848" y="1487"/>
                <a:ext cx="4" cy="5"/>
              </a:xfrm>
              <a:custGeom>
                <a:avLst/>
                <a:gdLst>
                  <a:gd name="T0" fmla="*/ 4 w 22"/>
                  <a:gd name="T1" fmla="*/ 3 h 25"/>
                  <a:gd name="T2" fmla="*/ 4 w 22"/>
                  <a:gd name="T3" fmla="*/ 2 h 25"/>
                  <a:gd name="T4" fmla="*/ 4 w 22"/>
                  <a:gd name="T5" fmla="*/ 1 h 25"/>
                  <a:gd name="T6" fmla="*/ 4 w 22"/>
                  <a:gd name="T7" fmla="*/ 0 h 25"/>
                  <a:gd name="T8" fmla="*/ 3 w 22"/>
                  <a:gd name="T9" fmla="*/ 0 h 25"/>
                  <a:gd name="T10" fmla="*/ 2 w 22"/>
                  <a:gd name="T11" fmla="*/ 0 h 25"/>
                  <a:gd name="T12" fmla="*/ 1 w 22"/>
                  <a:gd name="T13" fmla="*/ 0 h 25"/>
                  <a:gd name="T14" fmla="*/ 1 w 22"/>
                  <a:gd name="T15" fmla="*/ 1 h 25"/>
                  <a:gd name="T16" fmla="*/ 0 w 22"/>
                  <a:gd name="T17" fmla="*/ 1 h 25"/>
                  <a:gd name="T18" fmla="*/ 0 w 22"/>
                  <a:gd name="T19" fmla="*/ 2 h 25"/>
                  <a:gd name="T20" fmla="*/ 0 w 22"/>
                  <a:gd name="T21" fmla="*/ 3 h 25"/>
                  <a:gd name="T22" fmla="*/ 0 w 22"/>
                  <a:gd name="T23" fmla="*/ 4 h 25"/>
                  <a:gd name="T24" fmla="*/ 1 w 22"/>
                  <a:gd name="T25" fmla="*/ 5 h 25"/>
                  <a:gd name="T26" fmla="*/ 2 w 22"/>
                  <a:gd name="T27" fmla="*/ 5 h 25"/>
                  <a:gd name="T28" fmla="*/ 3 w 22"/>
                  <a:gd name="T29" fmla="*/ 5 h 25"/>
                  <a:gd name="T30" fmla="*/ 3 w 22"/>
                  <a:gd name="T31" fmla="*/ 4 h 25"/>
                  <a:gd name="T32" fmla="*/ 3 w 22"/>
                  <a:gd name="T33" fmla="*/ 4 h 25"/>
                  <a:gd name="T34" fmla="*/ 4 w 22"/>
                  <a:gd name="T35" fmla="*/ 3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5"/>
                  <a:gd name="T56" fmla="*/ 22 w 22"/>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5">
                    <a:moveTo>
                      <a:pt x="20" y="16"/>
                    </a:moveTo>
                    <a:lnTo>
                      <a:pt x="20" y="10"/>
                    </a:lnTo>
                    <a:lnTo>
                      <a:pt x="20" y="6"/>
                    </a:lnTo>
                    <a:lnTo>
                      <a:pt x="22" y="1"/>
                    </a:lnTo>
                    <a:lnTo>
                      <a:pt x="17" y="0"/>
                    </a:lnTo>
                    <a:lnTo>
                      <a:pt x="11" y="0"/>
                    </a:lnTo>
                    <a:lnTo>
                      <a:pt x="7" y="0"/>
                    </a:lnTo>
                    <a:lnTo>
                      <a:pt x="7" y="4"/>
                    </a:lnTo>
                    <a:lnTo>
                      <a:pt x="2" y="4"/>
                    </a:lnTo>
                    <a:lnTo>
                      <a:pt x="1" y="9"/>
                    </a:lnTo>
                    <a:lnTo>
                      <a:pt x="1" y="14"/>
                    </a:lnTo>
                    <a:lnTo>
                      <a:pt x="0" y="19"/>
                    </a:lnTo>
                    <a:lnTo>
                      <a:pt x="5" y="25"/>
                    </a:lnTo>
                    <a:lnTo>
                      <a:pt x="9" y="25"/>
                    </a:lnTo>
                    <a:lnTo>
                      <a:pt x="15" y="25"/>
                    </a:lnTo>
                    <a:lnTo>
                      <a:pt x="15" y="20"/>
                    </a:lnTo>
                    <a:lnTo>
                      <a:pt x="19" y="20"/>
                    </a:lnTo>
                    <a:lnTo>
                      <a:pt x="20"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997" name="Freeform 656">
                <a:extLst>
                  <a:ext uri="{FF2B5EF4-FFF2-40B4-BE49-F238E27FC236}">
                    <a16:creationId xmlns:a16="http://schemas.microsoft.com/office/drawing/2014/main" id="{E262C600-B4FF-44EE-A79F-5E6EECE24FE1}"/>
                  </a:ext>
                </a:extLst>
              </p:cNvPr>
              <p:cNvSpPr>
                <a:spLocks/>
              </p:cNvSpPr>
              <p:nvPr/>
            </p:nvSpPr>
            <p:spPr bwMode="auto">
              <a:xfrm>
                <a:off x="4848" y="1487"/>
                <a:ext cx="4" cy="5"/>
              </a:xfrm>
              <a:custGeom>
                <a:avLst/>
                <a:gdLst>
                  <a:gd name="T0" fmla="*/ 4 w 22"/>
                  <a:gd name="T1" fmla="*/ 3 h 25"/>
                  <a:gd name="T2" fmla="*/ 4 w 22"/>
                  <a:gd name="T3" fmla="*/ 2 h 25"/>
                  <a:gd name="T4" fmla="*/ 4 w 22"/>
                  <a:gd name="T5" fmla="*/ 1 h 25"/>
                  <a:gd name="T6" fmla="*/ 4 w 22"/>
                  <a:gd name="T7" fmla="*/ 0 h 25"/>
                  <a:gd name="T8" fmla="*/ 3 w 22"/>
                  <a:gd name="T9" fmla="*/ 0 h 25"/>
                  <a:gd name="T10" fmla="*/ 2 w 22"/>
                  <a:gd name="T11" fmla="*/ 0 h 25"/>
                  <a:gd name="T12" fmla="*/ 1 w 22"/>
                  <a:gd name="T13" fmla="*/ 0 h 25"/>
                  <a:gd name="T14" fmla="*/ 1 w 22"/>
                  <a:gd name="T15" fmla="*/ 1 h 25"/>
                  <a:gd name="T16" fmla="*/ 0 w 22"/>
                  <a:gd name="T17" fmla="*/ 1 h 25"/>
                  <a:gd name="T18" fmla="*/ 0 w 22"/>
                  <a:gd name="T19" fmla="*/ 2 h 25"/>
                  <a:gd name="T20" fmla="*/ 0 w 22"/>
                  <a:gd name="T21" fmla="*/ 3 h 25"/>
                  <a:gd name="T22" fmla="*/ 0 w 22"/>
                  <a:gd name="T23" fmla="*/ 4 h 25"/>
                  <a:gd name="T24" fmla="*/ 1 w 22"/>
                  <a:gd name="T25" fmla="*/ 5 h 25"/>
                  <a:gd name="T26" fmla="*/ 2 w 22"/>
                  <a:gd name="T27" fmla="*/ 5 h 25"/>
                  <a:gd name="T28" fmla="*/ 3 w 22"/>
                  <a:gd name="T29" fmla="*/ 5 h 25"/>
                  <a:gd name="T30" fmla="*/ 3 w 22"/>
                  <a:gd name="T31" fmla="*/ 4 h 25"/>
                  <a:gd name="T32" fmla="*/ 3 w 22"/>
                  <a:gd name="T33" fmla="*/ 4 h 25"/>
                  <a:gd name="T34" fmla="*/ 4 w 22"/>
                  <a:gd name="T35" fmla="*/ 3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5"/>
                  <a:gd name="T56" fmla="*/ 22 w 22"/>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5">
                    <a:moveTo>
                      <a:pt x="20" y="16"/>
                    </a:moveTo>
                    <a:lnTo>
                      <a:pt x="20" y="10"/>
                    </a:lnTo>
                    <a:lnTo>
                      <a:pt x="20" y="6"/>
                    </a:lnTo>
                    <a:lnTo>
                      <a:pt x="22" y="1"/>
                    </a:lnTo>
                    <a:lnTo>
                      <a:pt x="17" y="0"/>
                    </a:lnTo>
                    <a:lnTo>
                      <a:pt x="11" y="0"/>
                    </a:lnTo>
                    <a:lnTo>
                      <a:pt x="7" y="0"/>
                    </a:lnTo>
                    <a:lnTo>
                      <a:pt x="7" y="4"/>
                    </a:lnTo>
                    <a:lnTo>
                      <a:pt x="2" y="4"/>
                    </a:lnTo>
                    <a:lnTo>
                      <a:pt x="1" y="9"/>
                    </a:lnTo>
                    <a:lnTo>
                      <a:pt x="1" y="14"/>
                    </a:lnTo>
                    <a:lnTo>
                      <a:pt x="0" y="19"/>
                    </a:lnTo>
                    <a:lnTo>
                      <a:pt x="5" y="25"/>
                    </a:lnTo>
                    <a:lnTo>
                      <a:pt x="9" y="25"/>
                    </a:lnTo>
                    <a:lnTo>
                      <a:pt x="15" y="25"/>
                    </a:lnTo>
                    <a:lnTo>
                      <a:pt x="15" y="20"/>
                    </a:lnTo>
                    <a:lnTo>
                      <a:pt x="19" y="20"/>
                    </a:lnTo>
                    <a:lnTo>
                      <a:pt x="20"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998" name="Freeform 657">
                <a:extLst>
                  <a:ext uri="{FF2B5EF4-FFF2-40B4-BE49-F238E27FC236}">
                    <a16:creationId xmlns:a16="http://schemas.microsoft.com/office/drawing/2014/main" id="{6EF34EC5-8CE8-492A-A972-30DBBEDE9014}"/>
                  </a:ext>
                </a:extLst>
              </p:cNvPr>
              <p:cNvSpPr>
                <a:spLocks/>
              </p:cNvSpPr>
              <p:nvPr/>
            </p:nvSpPr>
            <p:spPr bwMode="auto">
              <a:xfrm>
                <a:off x="4875" y="1536"/>
                <a:ext cx="4" cy="6"/>
              </a:xfrm>
              <a:custGeom>
                <a:avLst/>
                <a:gdLst>
                  <a:gd name="T0" fmla="*/ 4 w 21"/>
                  <a:gd name="T1" fmla="*/ 4 h 30"/>
                  <a:gd name="T2" fmla="*/ 4 w 21"/>
                  <a:gd name="T3" fmla="*/ 3 h 30"/>
                  <a:gd name="T4" fmla="*/ 4 w 21"/>
                  <a:gd name="T5" fmla="*/ 2 h 30"/>
                  <a:gd name="T6" fmla="*/ 4 w 21"/>
                  <a:gd name="T7" fmla="*/ 1 h 30"/>
                  <a:gd name="T8" fmla="*/ 4 w 21"/>
                  <a:gd name="T9" fmla="*/ 0 h 30"/>
                  <a:gd name="T10" fmla="*/ 3 w 21"/>
                  <a:gd name="T11" fmla="*/ 0 h 30"/>
                  <a:gd name="T12" fmla="*/ 2 w 21"/>
                  <a:gd name="T13" fmla="*/ 0 h 30"/>
                  <a:gd name="T14" fmla="*/ 1 w 21"/>
                  <a:gd name="T15" fmla="*/ 1 h 30"/>
                  <a:gd name="T16" fmla="*/ 0 w 21"/>
                  <a:gd name="T17" fmla="*/ 2 h 30"/>
                  <a:gd name="T18" fmla="*/ 0 w 21"/>
                  <a:gd name="T19" fmla="*/ 3 h 30"/>
                  <a:gd name="T20" fmla="*/ 0 w 21"/>
                  <a:gd name="T21" fmla="*/ 4 h 30"/>
                  <a:gd name="T22" fmla="*/ 0 w 21"/>
                  <a:gd name="T23" fmla="*/ 5 h 30"/>
                  <a:gd name="T24" fmla="*/ 1 w 21"/>
                  <a:gd name="T25" fmla="*/ 5 h 30"/>
                  <a:gd name="T26" fmla="*/ 2 w 21"/>
                  <a:gd name="T27" fmla="*/ 6 h 30"/>
                  <a:gd name="T28" fmla="*/ 2 w 21"/>
                  <a:gd name="T29" fmla="*/ 5 h 30"/>
                  <a:gd name="T30" fmla="*/ 3 w 21"/>
                  <a:gd name="T31" fmla="*/ 5 h 30"/>
                  <a:gd name="T32" fmla="*/ 4 w 21"/>
                  <a:gd name="T33" fmla="*/ 4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1"/>
                  <a:gd name="T52" fmla="*/ 0 h 30"/>
                  <a:gd name="T53" fmla="*/ 21 w 21"/>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1" h="30">
                    <a:moveTo>
                      <a:pt x="19" y="20"/>
                    </a:moveTo>
                    <a:lnTo>
                      <a:pt x="20" y="16"/>
                    </a:lnTo>
                    <a:lnTo>
                      <a:pt x="20" y="11"/>
                    </a:lnTo>
                    <a:lnTo>
                      <a:pt x="21" y="6"/>
                    </a:lnTo>
                    <a:lnTo>
                      <a:pt x="21" y="1"/>
                    </a:lnTo>
                    <a:lnTo>
                      <a:pt x="17" y="0"/>
                    </a:lnTo>
                    <a:lnTo>
                      <a:pt x="12" y="0"/>
                    </a:lnTo>
                    <a:lnTo>
                      <a:pt x="6" y="4"/>
                    </a:lnTo>
                    <a:lnTo>
                      <a:pt x="1" y="9"/>
                    </a:lnTo>
                    <a:lnTo>
                      <a:pt x="1" y="15"/>
                    </a:lnTo>
                    <a:lnTo>
                      <a:pt x="1" y="19"/>
                    </a:lnTo>
                    <a:lnTo>
                      <a:pt x="0" y="24"/>
                    </a:lnTo>
                    <a:lnTo>
                      <a:pt x="4" y="25"/>
                    </a:lnTo>
                    <a:lnTo>
                      <a:pt x="9" y="30"/>
                    </a:lnTo>
                    <a:lnTo>
                      <a:pt x="10" y="25"/>
                    </a:lnTo>
                    <a:lnTo>
                      <a:pt x="14" y="25"/>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999" name="Freeform 658">
                <a:extLst>
                  <a:ext uri="{FF2B5EF4-FFF2-40B4-BE49-F238E27FC236}">
                    <a16:creationId xmlns:a16="http://schemas.microsoft.com/office/drawing/2014/main" id="{409D9669-6987-47AA-BBB8-8183F209A300}"/>
                  </a:ext>
                </a:extLst>
              </p:cNvPr>
              <p:cNvSpPr>
                <a:spLocks/>
              </p:cNvSpPr>
              <p:nvPr/>
            </p:nvSpPr>
            <p:spPr bwMode="auto">
              <a:xfrm>
                <a:off x="4875" y="1536"/>
                <a:ext cx="4" cy="6"/>
              </a:xfrm>
              <a:custGeom>
                <a:avLst/>
                <a:gdLst>
                  <a:gd name="T0" fmla="*/ 4 w 21"/>
                  <a:gd name="T1" fmla="*/ 4 h 30"/>
                  <a:gd name="T2" fmla="*/ 4 w 21"/>
                  <a:gd name="T3" fmla="*/ 3 h 30"/>
                  <a:gd name="T4" fmla="*/ 4 w 21"/>
                  <a:gd name="T5" fmla="*/ 2 h 30"/>
                  <a:gd name="T6" fmla="*/ 4 w 21"/>
                  <a:gd name="T7" fmla="*/ 1 h 30"/>
                  <a:gd name="T8" fmla="*/ 4 w 21"/>
                  <a:gd name="T9" fmla="*/ 0 h 30"/>
                  <a:gd name="T10" fmla="*/ 3 w 21"/>
                  <a:gd name="T11" fmla="*/ 0 h 30"/>
                  <a:gd name="T12" fmla="*/ 2 w 21"/>
                  <a:gd name="T13" fmla="*/ 0 h 30"/>
                  <a:gd name="T14" fmla="*/ 1 w 21"/>
                  <a:gd name="T15" fmla="*/ 1 h 30"/>
                  <a:gd name="T16" fmla="*/ 0 w 21"/>
                  <a:gd name="T17" fmla="*/ 2 h 30"/>
                  <a:gd name="T18" fmla="*/ 0 w 21"/>
                  <a:gd name="T19" fmla="*/ 3 h 30"/>
                  <a:gd name="T20" fmla="*/ 0 w 21"/>
                  <a:gd name="T21" fmla="*/ 4 h 30"/>
                  <a:gd name="T22" fmla="*/ 0 w 21"/>
                  <a:gd name="T23" fmla="*/ 5 h 30"/>
                  <a:gd name="T24" fmla="*/ 1 w 21"/>
                  <a:gd name="T25" fmla="*/ 5 h 30"/>
                  <a:gd name="T26" fmla="*/ 2 w 21"/>
                  <a:gd name="T27" fmla="*/ 6 h 30"/>
                  <a:gd name="T28" fmla="*/ 2 w 21"/>
                  <a:gd name="T29" fmla="*/ 5 h 30"/>
                  <a:gd name="T30" fmla="*/ 3 w 21"/>
                  <a:gd name="T31" fmla="*/ 5 h 30"/>
                  <a:gd name="T32" fmla="*/ 4 w 21"/>
                  <a:gd name="T33" fmla="*/ 4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1"/>
                  <a:gd name="T52" fmla="*/ 0 h 30"/>
                  <a:gd name="T53" fmla="*/ 21 w 21"/>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1" h="30">
                    <a:moveTo>
                      <a:pt x="19" y="20"/>
                    </a:moveTo>
                    <a:lnTo>
                      <a:pt x="20" y="16"/>
                    </a:lnTo>
                    <a:lnTo>
                      <a:pt x="20" y="11"/>
                    </a:lnTo>
                    <a:lnTo>
                      <a:pt x="21" y="6"/>
                    </a:lnTo>
                    <a:lnTo>
                      <a:pt x="21" y="1"/>
                    </a:lnTo>
                    <a:lnTo>
                      <a:pt x="17" y="0"/>
                    </a:lnTo>
                    <a:lnTo>
                      <a:pt x="12" y="0"/>
                    </a:lnTo>
                    <a:lnTo>
                      <a:pt x="6" y="4"/>
                    </a:lnTo>
                    <a:lnTo>
                      <a:pt x="1" y="9"/>
                    </a:lnTo>
                    <a:lnTo>
                      <a:pt x="1" y="15"/>
                    </a:lnTo>
                    <a:lnTo>
                      <a:pt x="1" y="19"/>
                    </a:lnTo>
                    <a:lnTo>
                      <a:pt x="0" y="24"/>
                    </a:lnTo>
                    <a:lnTo>
                      <a:pt x="4" y="25"/>
                    </a:lnTo>
                    <a:lnTo>
                      <a:pt x="9" y="30"/>
                    </a:lnTo>
                    <a:lnTo>
                      <a:pt x="10" y="25"/>
                    </a:lnTo>
                    <a:lnTo>
                      <a:pt x="14" y="25"/>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000" name="Freeform 659">
                <a:extLst>
                  <a:ext uri="{FF2B5EF4-FFF2-40B4-BE49-F238E27FC236}">
                    <a16:creationId xmlns:a16="http://schemas.microsoft.com/office/drawing/2014/main" id="{0B85218F-1F43-4D7D-A165-171DDCCFAB77}"/>
                  </a:ext>
                </a:extLst>
              </p:cNvPr>
              <p:cNvSpPr>
                <a:spLocks/>
              </p:cNvSpPr>
              <p:nvPr/>
            </p:nvSpPr>
            <p:spPr bwMode="auto">
              <a:xfrm>
                <a:off x="4861" y="1564"/>
                <a:ext cx="4" cy="5"/>
              </a:xfrm>
              <a:custGeom>
                <a:avLst/>
                <a:gdLst>
                  <a:gd name="T0" fmla="*/ 4 w 20"/>
                  <a:gd name="T1" fmla="*/ 3 h 26"/>
                  <a:gd name="T2" fmla="*/ 4 w 20"/>
                  <a:gd name="T3" fmla="*/ 2 h 26"/>
                  <a:gd name="T4" fmla="*/ 4 w 20"/>
                  <a:gd name="T5" fmla="*/ 1 h 26"/>
                  <a:gd name="T6" fmla="*/ 4 w 20"/>
                  <a:gd name="T7" fmla="*/ 0 h 26"/>
                  <a:gd name="T8" fmla="*/ 3 w 20"/>
                  <a:gd name="T9" fmla="*/ 0 h 26"/>
                  <a:gd name="T10" fmla="*/ 2 w 20"/>
                  <a:gd name="T11" fmla="*/ 0 h 26"/>
                  <a:gd name="T12" fmla="*/ 1 w 20"/>
                  <a:gd name="T13" fmla="*/ 0 h 26"/>
                  <a:gd name="T14" fmla="*/ 1 w 20"/>
                  <a:gd name="T15" fmla="*/ 1 h 26"/>
                  <a:gd name="T16" fmla="*/ 0 w 20"/>
                  <a:gd name="T17" fmla="*/ 1 h 26"/>
                  <a:gd name="T18" fmla="*/ 0 w 20"/>
                  <a:gd name="T19" fmla="*/ 2 h 26"/>
                  <a:gd name="T20" fmla="*/ 0 w 20"/>
                  <a:gd name="T21" fmla="*/ 3 h 26"/>
                  <a:gd name="T22" fmla="*/ 0 w 20"/>
                  <a:gd name="T23" fmla="*/ 4 h 26"/>
                  <a:gd name="T24" fmla="*/ 1 w 20"/>
                  <a:gd name="T25" fmla="*/ 5 h 26"/>
                  <a:gd name="T26" fmla="*/ 2 w 20"/>
                  <a:gd name="T27" fmla="*/ 5 h 26"/>
                  <a:gd name="T28" fmla="*/ 3 w 20"/>
                  <a:gd name="T29" fmla="*/ 5 h 26"/>
                  <a:gd name="T30" fmla="*/ 3 w 20"/>
                  <a:gd name="T31" fmla="*/ 4 h 26"/>
                  <a:gd name="T32" fmla="*/ 4 w 20"/>
                  <a:gd name="T33" fmla="*/ 4 h 26"/>
                  <a:gd name="T34" fmla="*/ 4 w 20"/>
                  <a:gd name="T35" fmla="*/ 3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6"/>
                  <a:gd name="T56" fmla="*/ 20 w 2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6">
                    <a:moveTo>
                      <a:pt x="19" y="16"/>
                    </a:moveTo>
                    <a:lnTo>
                      <a:pt x="19" y="11"/>
                    </a:lnTo>
                    <a:lnTo>
                      <a:pt x="20" y="6"/>
                    </a:lnTo>
                    <a:lnTo>
                      <a:pt x="20" y="1"/>
                    </a:lnTo>
                    <a:lnTo>
                      <a:pt x="15" y="1"/>
                    </a:lnTo>
                    <a:lnTo>
                      <a:pt x="11" y="0"/>
                    </a:lnTo>
                    <a:lnTo>
                      <a:pt x="6" y="0"/>
                    </a:lnTo>
                    <a:lnTo>
                      <a:pt x="5" y="5"/>
                    </a:lnTo>
                    <a:lnTo>
                      <a:pt x="1" y="5"/>
                    </a:lnTo>
                    <a:lnTo>
                      <a:pt x="1" y="9"/>
                    </a:lnTo>
                    <a:lnTo>
                      <a:pt x="0" y="15"/>
                    </a:lnTo>
                    <a:lnTo>
                      <a:pt x="0" y="19"/>
                    </a:lnTo>
                    <a:lnTo>
                      <a:pt x="4" y="25"/>
                    </a:lnTo>
                    <a:lnTo>
                      <a:pt x="9" y="25"/>
                    </a:lnTo>
                    <a:lnTo>
                      <a:pt x="13" y="26"/>
                    </a:lnTo>
                    <a:lnTo>
                      <a:pt x="13" y="20"/>
                    </a:lnTo>
                    <a:lnTo>
                      <a:pt x="19" y="22"/>
                    </a:lnTo>
                    <a:lnTo>
                      <a:pt x="19"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001" name="Freeform 660">
                <a:extLst>
                  <a:ext uri="{FF2B5EF4-FFF2-40B4-BE49-F238E27FC236}">
                    <a16:creationId xmlns:a16="http://schemas.microsoft.com/office/drawing/2014/main" id="{7589DBEC-B7C6-4CA6-8CF4-786F0A06B424}"/>
                  </a:ext>
                </a:extLst>
              </p:cNvPr>
              <p:cNvSpPr>
                <a:spLocks/>
              </p:cNvSpPr>
              <p:nvPr/>
            </p:nvSpPr>
            <p:spPr bwMode="auto">
              <a:xfrm>
                <a:off x="4861" y="1564"/>
                <a:ext cx="4" cy="5"/>
              </a:xfrm>
              <a:custGeom>
                <a:avLst/>
                <a:gdLst>
                  <a:gd name="T0" fmla="*/ 4 w 20"/>
                  <a:gd name="T1" fmla="*/ 3 h 26"/>
                  <a:gd name="T2" fmla="*/ 4 w 20"/>
                  <a:gd name="T3" fmla="*/ 2 h 26"/>
                  <a:gd name="T4" fmla="*/ 4 w 20"/>
                  <a:gd name="T5" fmla="*/ 1 h 26"/>
                  <a:gd name="T6" fmla="*/ 4 w 20"/>
                  <a:gd name="T7" fmla="*/ 0 h 26"/>
                  <a:gd name="T8" fmla="*/ 3 w 20"/>
                  <a:gd name="T9" fmla="*/ 0 h 26"/>
                  <a:gd name="T10" fmla="*/ 2 w 20"/>
                  <a:gd name="T11" fmla="*/ 0 h 26"/>
                  <a:gd name="T12" fmla="*/ 1 w 20"/>
                  <a:gd name="T13" fmla="*/ 0 h 26"/>
                  <a:gd name="T14" fmla="*/ 1 w 20"/>
                  <a:gd name="T15" fmla="*/ 1 h 26"/>
                  <a:gd name="T16" fmla="*/ 0 w 20"/>
                  <a:gd name="T17" fmla="*/ 1 h 26"/>
                  <a:gd name="T18" fmla="*/ 0 w 20"/>
                  <a:gd name="T19" fmla="*/ 2 h 26"/>
                  <a:gd name="T20" fmla="*/ 0 w 20"/>
                  <a:gd name="T21" fmla="*/ 3 h 26"/>
                  <a:gd name="T22" fmla="*/ 0 w 20"/>
                  <a:gd name="T23" fmla="*/ 4 h 26"/>
                  <a:gd name="T24" fmla="*/ 1 w 20"/>
                  <a:gd name="T25" fmla="*/ 5 h 26"/>
                  <a:gd name="T26" fmla="*/ 2 w 20"/>
                  <a:gd name="T27" fmla="*/ 5 h 26"/>
                  <a:gd name="T28" fmla="*/ 3 w 20"/>
                  <a:gd name="T29" fmla="*/ 5 h 26"/>
                  <a:gd name="T30" fmla="*/ 3 w 20"/>
                  <a:gd name="T31" fmla="*/ 4 h 26"/>
                  <a:gd name="T32" fmla="*/ 4 w 20"/>
                  <a:gd name="T33" fmla="*/ 4 h 26"/>
                  <a:gd name="T34" fmla="*/ 4 w 20"/>
                  <a:gd name="T35" fmla="*/ 3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6"/>
                  <a:gd name="T56" fmla="*/ 20 w 2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6">
                    <a:moveTo>
                      <a:pt x="19" y="16"/>
                    </a:moveTo>
                    <a:lnTo>
                      <a:pt x="19" y="11"/>
                    </a:lnTo>
                    <a:lnTo>
                      <a:pt x="20" y="6"/>
                    </a:lnTo>
                    <a:lnTo>
                      <a:pt x="20" y="1"/>
                    </a:lnTo>
                    <a:lnTo>
                      <a:pt x="15" y="1"/>
                    </a:lnTo>
                    <a:lnTo>
                      <a:pt x="11" y="0"/>
                    </a:lnTo>
                    <a:lnTo>
                      <a:pt x="6" y="0"/>
                    </a:lnTo>
                    <a:lnTo>
                      <a:pt x="5" y="5"/>
                    </a:lnTo>
                    <a:lnTo>
                      <a:pt x="1" y="5"/>
                    </a:lnTo>
                    <a:lnTo>
                      <a:pt x="1" y="9"/>
                    </a:lnTo>
                    <a:lnTo>
                      <a:pt x="0" y="15"/>
                    </a:lnTo>
                    <a:lnTo>
                      <a:pt x="0" y="19"/>
                    </a:lnTo>
                    <a:lnTo>
                      <a:pt x="4" y="25"/>
                    </a:lnTo>
                    <a:lnTo>
                      <a:pt x="9" y="25"/>
                    </a:lnTo>
                    <a:lnTo>
                      <a:pt x="13" y="26"/>
                    </a:lnTo>
                    <a:lnTo>
                      <a:pt x="13" y="20"/>
                    </a:lnTo>
                    <a:lnTo>
                      <a:pt x="19" y="22"/>
                    </a:lnTo>
                    <a:lnTo>
                      <a:pt x="19"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002" name="Freeform 661">
                <a:extLst>
                  <a:ext uri="{FF2B5EF4-FFF2-40B4-BE49-F238E27FC236}">
                    <a16:creationId xmlns:a16="http://schemas.microsoft.com/office/drawing/2014/main" id="{8F6A19FA-5E65-46C0-AC9A-72937E8DB03B}"/>
                  </a:ext>
                </a:extLst>
              </p:cNvPr>
              <p:cNvSpPr>
                <a:spLocks/>
              </p:cNvSpPr>
              <p:nvPr/>
            </p:nvSpPr>
            <p:spPr bwMode="auto">
              <a:xfrm>
                <a:off x="4872" y="1497"/>
                <a:ext cx="4" cy="5"/>
              </a:xfrm>
              <a:custGeom>
                <a:avLst/>
                <a:gdLst>
                  <a:gd name="T0" fmla="*/ 4 w 21"/>
                  <a:gd name="T1" fmla="*/ 4 h 26"/>
                  <a:gd name="T2" fmla="*/ 4 w 21"/>
                  <a:gd name="T3" fmla="*/ 3 h 26"/>
                  <a:gd name="T4" fmla="*/ 4 w 21"/>
                  <a:gd name="T5" fmla="*/ 2 h 26"/>
                  <a:gd name="T6" fmla="*/ 4 w 21"/>
                  <a:gd name="T7" fmla="*/ 1 h 26"/>
                  <a:gd name="T8" fmla="*/ 4 w 21"/>
                  <a:gd name="T9" fmla="*/ 0 h 26"/>
                  <a:gd name="T10" fmla="*/ 3 w 21"/>
                  <a:gd name="T11" fmla="*/ 0 h 26"/>
                  <a:gd name="T12" fmla="*/ 2 w 21"/>
                  <a:gd name="T13" fmla="*/ 0 h 26"/>
                  <a:gd name="T14" fmla="*/ 2 w 21"/>
                  <a:gd name="T15" fmla="*/ 0 h 26"/>
                  <a:gd name="T16" fmla="*/ 1 w 21"/>
                  <a:gd name="T17" fmla="*/ 1 h 26"/>
                  <a:gd name="T18" fmla="*/ 0 w 21"/>
                  <a:gd name="T19" fmla="*/ 1 h 26"/>
                  <a:gd name="T20" fmla="*/ 0 w 21"/>
                  <a:gd name="T21" fmla="*/ 2 h 26"/>
                  <a:gd name="T22" fmla="*/ 0 w 21"/>
                  <a:gd name="T23" fmla="*/ 3 h 26"/>
                  <a:gd name="T24" fmla="*/ 0 w 21"/>
                  <a:gd name="T25" fmla="*/ 4 h 26"/>
                  <a:gd name="T26" fmla="*/ 0 w 21"/>
                  <a:gd name="T27" fmla="*/ 5 h 26"/>
                  <a:gd name="T28" fmla="*/ 1 w 21"/>
                  <a:gd name="T29" fmla="*/ 5 h 26"/>
                  <a:gd name="T30" fmla="*/ 2 w 21"/>
                  <a:gd name="T31" fmla="*/ 5 h 26"/>
                  <a:gd name="T32" fmla="*/ 3 w 21"/>
                  <a:gd name="T33" fmla="*/ 5 h 26"/>
                  <a:gd name="T34" fmla="*/ 3 w 21"/>
                  <a:gd name="T35" fmla="*/ 4 h 26"/>
                  <a:gd name="T36" fmla="*/ 4 w 21"/>
                  <a:gd name="T37" fmla="*/ 4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26"/>
                  <a:gd name="T59" fmla="*/ 21 w 21"/>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26">
                    <a:moveTo>
                      <a:pt x="19" y="21"/>
                    </a:moveTo>
                    <a:lnTo>
                      <a:pt x="20" y="16"/>
                    </a:lnTo>
                    <a:lnTo>
                      <a:pt x="20" y="11"/>
                    </a:lnTo>
                    <a:lnTo>
                      <a:pt x="21" y="5"/>
                    </a:lnTo>
                    <a:lnTo>
                      <a:pt x="21" y="1"/>
                    </a:lnTo>
                    <a:lnTo>
                      <a:pt x="17" y="1"/>
                    </a:lnTo>
                    <a:lnTo>
                      <a:pt x="12" y="0"/>
                    </a:lnTo>
                    <a:lnTo>
                      <a:pt x="8" y="0"/>
                    </a:lnTo>
                    <a:lnTo>
                      <a:pt x="7" y="4"/>
                    </a:lnTo>
                    <a:lnTo>
                      <a:pt x="2" y="4"/>
                    </a:lnTo>
                    <a:lnTo>
                      <a:pt x="2" y="9"/>
                    </a:lnTo>
                    <a:lnTo>
                      <a:pt x="1" y="14"/>
                    </a:lnTo>
                    <a:lnTo>
                      <a:pt x="1" y="19"/>
                    </a:lnTo>
                    <a:lnTo>
                      <a:pt x="0" y="25"/>
                    </a:lnTo>
                    <a:lnTo>
                      <a:pt x="5" y="25"/>
                    </a:lnTo>
                    <a:lnTo>
                      <a:pt x="10" y="25"/>
                    </a:lnTo>
                    <a:lnTo>
                      <a:pt x="14" y="26"/>
                    </a:lnTo>
                    <a:lnTo>
                      <a:pt x="14" y="20"/>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003" name="Freeform 662">
                <a:extLst>
                  <a:ext uri="{FF2B5EF4-FFF2-40B4-BE49-F238E27FC236}">
                    <a16:creationId xmlns:a16="http://schemas.microsoft.com/office/drawing/2014/main" id="{4F1AE627-5ADF-403E-84E2-BC5790725AEF}"/>
                  </a:ext>
                </a:extLst>
              </p:cNvPr>
              <p:cNvSpPr>
                <a:spLocks/>
              </p:cNvSpPr>
              <p:nvPr/>
            </p:nvSpPr>
            <p:spPr bwMode="auto">
              <a:xfrm>
                <a:off x="4872" y="1497"/>
                <a:ext cx="4" cy="5"/>
              </a:xfrm>
              <a:custGeom>
                <a:avLst/>
                <a:gdLst>
                  <a:gd name="T0" fmla="*/ 4 w 21"/>
                  <a:gd name="T1" fmla="*/ 4 h 26"/>
                  <a:gd name="T2" fmla="*/ 4 w 21"/>
                  <a:gd name="T3" fmla="*/ 3 h 26"/>
                  <a:gd name="T4" fmla="*/ 4 w 21"/>
                  <a:gd name="T5" fmla="*/ 2 h 26"/>
                  <a:gd name="T6" fmla="*/ 4 w 21"/>
                  <a:gd name="T7" fmla="*/ 1 h 26"/>
                  <a:gd name="T8" fmla="*/ 4 w 21"/>
                  <a:gd name="T9" fmla="*/ 0 h 26"/>
                  <a:gd name="T10" fmla="*/ 3 w 21"/>
                  <a:gd name="T11" fmla="*/ 0 h 26"/>
                  <a:gd name="T12" fmla="*/ 2 w 21"/>
                  <a:gd name="T13" fmla="*/ 0 h 26"/>
                  <a:gd name="T14" fmla="*/ 2 w 21"/>
                  <a:gd name="T15" fmla="*/ 0 h 26"/>
                  <a:gd name="T16" fmla="*/ 1 w 21"/>
                  <a:gd name="T17" fmla="*/ 1 h 26"/>
                  <a:gd name="T18" fmla="*/ 0 w 21"/>
                  <a:gd name="T19" fmla="*/ 1 h 26"/>
                  <a:gd name="T20" fmla="*/ 0 w 21"/>
                  <a:gd name="T21" fmla="*/ 2 h 26"/>
                  <a:gd name="T22" fmla="*/ 0 w 21"/>
                  <a:gd name="T23" fmla="*/ 3 h 26"/>
                  <a:gd name="T24" fmla="*/ 0 w 21"/>
                  <a:gd name="T25" fmla="*/ 4 h 26"/>
                  <a:gd name="T26" fmla="*/ 0 w 21"/>
                  <a:gd name="T27" fmla="*/ 5 h 26"/>
                  <a:gd name="T28" fmla="*/ 1 w 21"/>
                  <a:gd name="T29" fmla="*/ 5 h 26"/>
                  <a:gd name="T30" fmla="*/ 2 w 21"/>
                  <a:gd name="T31" fmla="*/ 5 h 26"/>
                  <a:gd name="T32" fmla="*/ 3 w 21"/>
                  <a:gd name="T33" fmla="*/ 5 h 26"/>
                  <a:gd name="T34" fmla="*/ 3 w 21"/>
                  <a:gd name="T35" fmla="*/ 4 h 26"/>
                  <a:gd name="T36" fmla="*/ 4 w 21"/>
                  <a:gd name="T37" fmla="*/ 4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26"/>
                  <a:gd name="T59" fmla="*/ 21 w 21"/>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26">
                    <a:moveTo>
                      <a:pt x="19" y="21"/>
                    </a:moveTo>
                    <a:lnTo>
                      <a:pt x="20" y="16"/>
                    </a:lnTo>
                    <a:lnTo>
                      <a:pt x="20" y="11"/>
                    </a:lnTo>
                    <a:lnTo>
                      <a:pt x="21" y="5"/>
                    </a:lnTo>
                    <a:lnTo>
                      <a:pt x="21" y="1"/>
                    </a:lnTo>
                    <a:lnTo>
                      <a:pt x="17" y="1"/>
                    </a:lnTo>
                    <a:lnTo>
                      <a:pt x="12" y="0"/>
                    </a:lnTo>
                    <a:lnTo>
                      <a:pt x="8" y="0"/>
                    </a:lnTo>
                    <a:lnTo>
                      <a:pt x="7" y="4"/>
                    </a:lnTo>
                    <a:lnTo>
                      <a:pt x="2" y="4"/>
                    </a:lnTo>
                    <a:lnTo>
                      <a:pt x="2" y="9"/>
                    </a:lnTo>
                    <a:lnTo>
                      <a:pt x="1" y="14"/>
                    </a:lnTo>
                    <a:lnTo>
                      <a:pt x="1" y="19"/>
                    </a:lnTo>
                    <a:lnTo>
                      <a:pt x="0" y="25"/>
                    </a:lnTo>
                    <a:lnTo>
                      <a:pt x="5" y="25"/>
                    </a:lnTo>
                    <a:lnTo>
                      <a:pt x="10" y="25"/>
                    </a:lnTo>
                    <a:lnTo>
                      <a:pt x="14" y="26"/>
                    </a:lnTo>
                    <a:lnTo>
                      <a:pt x="14" y="20"/>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004" name="Freeform 663">
                <a:extLst>
                  <a:ext uri="{FF2B5EF4-FFF2-40B4-BE49-F238E27FC236}">
                    <a16:creationId xmlns:a16="http://schemas.microsoft.com/office/drawing/2014/main" id="{400BA6B9-2EC9-49E5-AA32-BD92777EA575}"/>
                  </a:ext>
                </a:extLst>
              </p:cNvPr>
              <p:cNvSpPr>
                <a:spLocks/>
              </p:cNvSpPr>
              <p:nvPr/>
            </p:nvSpPr>
            <p:spPr bwMode="auto">
              <a:xfrm>
                <a:off x="4870" y="1551"/>
                <a:ext cx="4" cy="6"/>
              </a:xfrm>
              <a:custGeom>
                <a:avLst/>
                <a:gdLst>
                  <a:gd name="T0" fmla="*/ 4 w 20"/>
                  <a:gd name="T1" fmla="*/ 4 h 30"/>
                  <a:gd name="T2" fmla="*/ 4 w 20"/>
                  <a:gd name="T3" fmla="*/ 3 h 30"/>
                  <a:gd name="T4" fmla="*/ 4 w 20"/>
                  <a:gd name="T5" fmla="*/ 2 h 30"/>
                  <a:gd name="T6" fmla="*/ 4 w 20"/>
                  <a:gd name="T7" fmla="*/ 1 h 30"/>
                  <a:gd name="T8" fmla="*/ 3 w 20"/>
                  <a:gd name="T9" fmla="*/ 0 h 30"/>
                  <a:gd name="T10" fmla="*/ 2 w 20"/>
                  <a:gd name="T11" fmla="*/ 0 h 30"/>
                  <a:gd name="T12" fmla="*/ 2 w 20"/>
                  <a:gd name="T13" fmla="*/ 1 h 30"/>
                  <a:gd name="T14" fmla="*/ 1 w 20"/>
                  <a:gd name="T15" fmla="*/ 1 h 30"/>
                  <a:gd name="T16" fmla="*/ 1 w 20"/>
                  <a:gd name="T17" fmla="*/ 2 h 30"/>
                  <a:gd name="T18" fmla="*/ 0 w 20"/>
                  <a:gd name="T19" fmla="*/ 2 h 30"/>
                  <a:gd name="T20" fmla="*/ 0 w 20"/>
                  <a:gd name="T21" fmla="*/ 3 h 30"/>
                  <a:gd name="T22" fmla="*/ 0 w 20"/>
                  <a:gd name="T23" fmla="*/ 4 h 30"/>
                  <a:gd name="T24" fmla="*/ 0 w 20"/>
                  <a:gd name="T25" fmla="*/ 5 h 30"/>
                  <a:gd name="T26" fmla="*/ 1 w 20"/>
                  <a:gd name="T27" fmla="*/ 5 h 30"/>
                  <a:gd name="T28" fmla="*/ 1 w 20"/>
                  <a:gd name="T29" fmla="*/ 6 h 30"/>
                  <a:gd name="T30" fmla="*/ 2 w 20"/>
                  <a:gd name="T31" fmla="*/ 6 h 30"/>
                  <a:gd name="T32" fmla="*/ 3 w 20"/>
                  <a:gd name="T33" fmla="*/ 5 h 30"/>
                  <a:gd name="T34" fmla="*/ 4 w 20"/>
                  <a:gd name="T35" fmla="*/ 5 h 30"/>
                  <a:gd name="T36" fmla="*/ 4 w 20"/>
                  <a:gd name="T37" fmla="*/ 4 h 3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0"/>
                  <a:gd name="T58" fmla="*/ 0 h 30"/>
                  <a:gd name="T59" fmla="*/ 20 w 20"/>
                  <a:gd name="T60" fmla="*/ 30 h 3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0" h="30">
                    <a:moveTo>
                      <a:pt x="19" y="21"/>
                    </a:moveTo>
                    <a:lnTo>
                      <a:pt x="20" y="16"/>
                    </a:lnTo>
                    <a:lnTo>
                      <a:pt x="20" y="11"/>
                    </a:lnTo>
                    <a:lnTo>
                      <a:pt x="20" y="7"/>
                    </a:lnTo>
                    <a:lnTo>
                      <a:pt x="17" y="1"/>
                    </a:lnTo>
                    <a:lnTo>
                      <a:pt x="11" y="0"/>
                    </a:lnTo>
                    <a:lnTo>
                      <a:pt x="11" y="6"/>
                    </a:lnTo>
                    <a:lnTo>
                      <a:pt x="6" y="6"/>
                    </a:lnTo>
                    <a:lnTo>
                      <a:pt x="5" y="10"/>
                    </a:lnTo>
                    <a:lnTo>
                      <a:pt x="1" y="10"/>
                    </a:lnTo>
                    <a:lnTo>
                      <a:pt x="1" y="15"/>
                    </a:lnTo>
                    <a:lnTo>
                      <a:pt x="0" y="19"/>
                    </a:lnTo>
                    <a:lnTo>
                      <a:pt x="0" y="25"/>
                    </a:lnTo>
                    <a:lnTo>
                      <a:pt x="4" y="25"/>
                    </a:lnTo>
                    <a:lnTo>
                      <a:pt x="4" y="30"/>
                    </a:lnTo>
                    <a:lnTo>
                      <a:pt x="9" y="30"/>
                    </a:lnTo>
                    <a:lnTo>
                      <a:pt x="14" y="26"/>
                    </a:lnTo>
                    <a:lnTo>
                      <a:pt x="19" y="26"/>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005" name="Freeform 664">
                <a:extLst>
                  <a:ext uri="{FF2B5EF4-FFF2-40B4-BE49-F238E27FC236}">
                    <a16:creationId xmlns:a16="http://schemas.microsoft.com/office/drawing/2014/main" id="{5A32FF99-5CD2-4A84-897F-2870E1F4AE9A}"/>
                  </a:ext>
                </a:extLst>
              </p:cNvPr>
              <p:cNvSpPr>
                <a:spLocks/>
              </p:cNvSpPr>
              <p:nvPr/>
            </p:nvSpPr>
            <p:spPr bwMode="auto">
              <a:xfrm>
                <a:off x="4870" y="1551"/>
                <a:ext cx="4" cy="6"/>
              </a:xfrm>
              <a:custGeom>
                <a:avLst/>
                <a:gdLst>
                  <a:gd name="T0" fmla="*/ 4 w 20"/>
                  <a:gd name="T1" fmla="*/ 4 h 30"/>
                  <a:gd name="T2" fmla="*/ 4 w 20"/>
                  <a:gd name="T3" fmla="*/ 3 h 30"/>
                  <a:gd name="T4" fmla="*/ 4 w 20"/>
                  <a:gd name="T5" fmla="*/ 2 h 30"/>
                  <a:gd name="T6" fmla="*/ 4 w 20"/>
                  <a:gd name="T7" fmla="*/ 1 h 30"/>
                  <a:gd name="T8" fmla="*/ 3 w 20"/>
                  <a:gd name="T9" fmla="*/ 0 h 30"/>
                  <a:gd name="T10" fmla="*/ 2 w 20"/>
                  <a:gd name="T11" fmla="*/ 0 h 30"/>
                  <a:gd name="T12" fmla="*/ 2 w 20"/>
                  <a:gd name="T13" fmla="*/ 1 h 30"/>
                  <a:gd name="T14" fmla="*/ 1 w 20"/>
                  <a:gd name="T15" fmla="*/ 1 h 30"/>
                  <a:gd name="T16" fmla="*/ 1 w 20"/>
                  <a:gd name="T17" fmla="*/ 2 h 30"/>
                  <a:gd name="T18" fmla="*/ 0 w 20"/>
                  <a:gd name="T19" fmla="*/ 2 h 30"/>
                  <a:gd name="T20" fmla="*/ 0 w 20"/>
                  <a:gd name="T21" fmla="*/ 3 h 30"/>
                  <a:gd name="T22" fmla="*/ 0 w 20"/>
                  <a:gd name="T23" fmla="*/ 4 h 30"/>
                  <a:gd name="T24" fmla="*/ 0 w 20"/>
                  <a:gd name="T25" fmla="*/ 5 h 30"/>
                  <a:gd name="T26" fmla="*/ 1 w 20"/>
                  <a:gd name="T27" fmla="*/ 5 h 30"/>
                  <a:gd name="T28" fmla="*/ 1 w 20"/>
                  <a:gd name="T29" fmla="*/ 6 h 30"/>
                  <a:gd name="T30" fmla="*/ 2 w 20"/>
                  <a:gd name="T31" fmla="*/ 6 h 30"/>
                  <a:gd name="T32" fmla="*/ 3 w 20"/>
                  <a:gd name="T33" fmla="*/ 5 h 30"/>
                  <a:gd name="T34" fmla="*/ 4 w 20"/>
                  <a:gd name="T35" fmla="*/ 5 h 30"/>
                  <a:gd name="T36" fmla="*/ 4 w 20"/>
                  <a:gd name="T37" fmla="*/ 4 h 3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0"/>
                  <a:gd name="T58" fmla="*/ 0 h 30"/>
                  <a:gd name="T59" fmla="*/ 20 w 20"/>
                  <a:gd name="T60" fmla="*/ 30 h 3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0" h="30">
                    <a:moveTo>
                      <a:pt x="19" y="21"/>
                    </a:moveTo>
                    <a:lnTo>
                      <a:pt x="20" y="16"/>
                    </a:lnTo>
                    <a:lnTo>
                      <a:pt x="20" y="11"/>
                    </a:lnTo>
                    <a:lnTo>
                      <a:pt x="20" y="7"/>
                    </a:lnTo>
                    <a:lnTo>
                      <a:pt x="17" y="1"/>
                    </a:lnTo>
                    <a:lnTo>
                      <a:pt x="11" y="0"/>
                    </a:lnTo>
                    <a:lnTo>
                      <a:pt x="11" y="6"/>
                    </a:lnTo>
                    <a:lnTo>
                      <a:pt x="6" y="6"/>
                    </a:lnTo>
                    <a:lnTo>
                      <a:pt x="5" y="10"/>
                    </a:lnTo>
                    <a:lnTo>
                      <a:pt x="1" y="10"/>
                    </a:lnTo>
                    <a:lnTo>
                      <a:pt x="1" y="15"/>
                    </a:lnTo>
                    <a:lnTo>
                      <a:pt x="0" y="19"/>
                    </a:lnTo>
                    <a:lnTo>
                      <a:pt x="0" y="25"/>
                    </a:lnTo>
                    <a:lnTo>
                      <a:pt x="4" y="25"/>
                    </a:lnTo>
                    <a:lnTo>
                      <a:pt x="4" y="30"/>
                    </a:lnTo>
                    <a:lnTo>
                      <a:pt x="9" y="30"/>
                    </a:lnTo>
                    <a:lnTo>
                      <a:pt x="14" y="26"/>
                    </a:lnTo>
                    <a:lnTo>
                      <a:pt x="19" y="26"/>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006" name="Freeform 665">
                <a:extLst>
                  <a:ext uri="{FF2B5EF4-FFF2-40B4-BE49-F238E27FC236}">
                    <a16:creationId xmlns:a16="http://schemas.microsoft.com/office/drawing/2014/main" id="{604ECE33-AB7E-412E-9EAF-30D36D58AC3E}"/>
                  </a:ext>
                </a:extLst>
              </p:cNvPr>
              <p:cNvSpPr>
                <a:spLocks/>
              </p:cNvSpPr>
              <p:nvPr/>
            </p:nvSpPr>
            <p:spPr bwMode="auto">
              <a:xfrm>
                <a:off x="4877" y="1515"/>
                <a:ext cx="4" cy="6"/>
              </a:xfrm>
              <a:custGeom>
                <a:avLst/>
                <a:gdLst>
                  <a:gd name="T0" fmla="*/ 4 w 21"/>
                  <a:gd name="T1" fmla="*/ 4 h 26"/>
                  <a:gd name="T2" fmla="*/ 4 w 21"/>
                  <a:gd name="T3" fmla="*/ 3 h 26"/>
                  <a:gd name="T4" fmla="*/ 4 w 21"/>
                  <a:gd name="T5" fmla="*/ 2 h 26"/>
                  <a:gd name="T6" fmla="*/ 4 w 21"/>
                  <a:gd name="T7" fmla="*/ 0 h 26"/>
                  <a:gd name="T8" fmla="*/ 3 w 21"/>
                  <a:gd name="T9" fmla="*/ 0 h 26"/>
                  <a:gd name="T10" fmla="*/ 2 w 21"/>
                  <a:gd name="T11" fmla="*/ 0 h 26"/>
                  <a:gd name="T12" fmla="*/ 2 w 21"/>
                  <a:gd name="T13" fmla="*/ 0 h 26"/>
                  <a:gd name="T14" fmla="*/ 1 w 21"/>
                  <a:gd name="T15" fmla="*/ 1 h 26"/>
                  <a:gd name="T16" fmla="*/ 0 w 21"/>
                  <a:gd name="T17" fmla="*/ 3 h 26"/>
                  <a:gd name="T18" fmla="*/ 0 w 21"/>
                  <a:gd name="T19" fmla="*/ 3 h 26"/>
                  <a:gd name="T20" fmla="*/ 0 w 21"/>
                  <a:gd name="T21" fmla="*/ 5 h 26"/>
                  <a:gd name="T22" fmla="*/ 0 w 21"/>
                  <a:gd name="T23" fmla="*/ 6 h 26"/>
                  <a:gd name="T24" fmla="*/ 1 w 21"/>
                  <a:gd name="T25" fmla="*/ 6 h 26"/>
                  <a:gd name="T26" fmla="*/ 2 w 21"/>
                  <a:gd name="T27" fmla="*/ 6 h 26"/>
                  <a:gd name="T28" fmla="*/ 3 w 21"/>
                  <a:gd name="T29" fmla="*/ 6 h 26"/>
                  <a:gd name="T30" fmla="*/ 3 w 21"/>
                  <a:gd name="T31" fmla="*/ 5 h 26"/>
                  <a:gd name="T32" fmla="*/ 4 w 21"/>
                  <a:gd name="T33" fmla="*/ 5 h 26"/>
                  <a:gd name="T34" fmla="*/ 4 w 21"/>
                  <a:gd name="T35" fmla="*/ 4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6"/>
                  <a:gd name="T56" fmla="*/ 21 w 2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6">
                    <a:moveTo>
                      <a:pt x="20" y="16"/>
                    </a:moveTo>
                    <a:lnTo>
                      <a:pt x="20" y="12"/>
                    </a:lnTo>
                    <a:lnTo>
                      <a:pt x="21" y="7"/>
                    </a:lnTo>
                    <a:lnTo>
                      <a:pt x="21" y="1"/>
                    </a:lnTo>
                    <a:lnTo>
                      <a:pt x="17" y="1"/>
                    </a:lnTo>
                    <a:lnTo>
                      <a:pt x="12" y="0"/>
                    </a:lnTo>
                    <a:lnTo>
                      <a:pt x="8" y="0"/>
                    </a:lnTo>
                    <a:lnTo>
                      <a:pt x="6" y="6"/>
                    </a:lnTo>
                    <a:lnTo>
                      <a:pt x="2" y="11"/>
                    </a:lnTo>
                    <a:lnTo>
                      <a:pt x="1" y="15"/>
                    </a:lnTo>
                    <a:lnTo>
                      <a:pt x="1" y="20"/>
                    </a:lnTo>
                    <a:lnTo>
                      <a:pt x="0" y="25"/>
                    </a:lnTo>
                    <a:lnTo>
                      <a:pt x="5" y="25"/>
                    </a:lnTo>
                    <a:lnTo>
                      <a:pt x="10" y="26"/>
                    </a:lnTo>
                    <a:lnTo>
                      <a:pt x="14" y="26"/>
                    </a:lnTo>
                    <a:lnTo>
                      <a:pt x="14" y="22"/>
                    </a:lnTo>
                    <a:lnTo>
                      <a:pt x="19" y="22"/>
                    </a:lnTo>
                    <a:lnTo>
                      <a:pt x="20"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007" name="Freeform 666">
                <a:extLst>
                  <a:ext uri="{FF2B5EF4-FFF2-40B4-BE49-F238E27FC236}">
                    <a16:creationId xmlns:a16="http://schemas.microsoft.com/office/drawing/2014/main" id="{F23D5F51-E119-43EB-9E73-52B0F40A587E}"/>
                  </a:ext>
                </a:extLst>
              </p:cNvPr>
              <p:cNvSpPr>
                <a:spLocks/>
              </p:cNvSpPr>
              <p:nvPr/>
            </p:nvSpPr>
            <p:spPr bwMode="auto">
              <a:xfrm>
                <a:off x="4877" y="1515"/>
                <a:ext cx="4" cy="6"/>
              </a:xfrm>
              <a:custGeom>
                <a:avLst/>
                <a:gdLst>
                  <a:gd name="T0" fmla="*/ 4 w 21"/>
                  <a:gd name="T1" fmla="*/ 4 h 26"/>
                  <a:gd name="T2" fmla="*/ 4 w 21"/>
                  <a:gd name="T3" fmla="*/ 3 h 26"/>
                  <a:gd name="T4" fmla="*/ 4 w 21"/>
                  <a:gd name="T5" fmla="*/ 2 h 26"/>
                  <a:gd name="T6" fmla="*/ 4 w 21"/>
                  <a:gd name="T7" fmla="*/ 0 h 26"/>
                  <a:gd name="T8" fmla="*/ 3 w 21"/>
                  <a:gd name="T9" fmla="*/ 0 h 26"/>
                  <a:gd name="T10" fmla="*/ 2 w 21"/>
                  <a:gd name="T11" fmla="*/ 0 h 26"/>
                  <a:gd name="T12" fmla="*/ 2 w 21"/>
                  <a:gd name="T13" fmla="*/ 0 h 26"/>
                  <a:gd name="T14" fmla="*/ 1 w 21"/>
                  <a:gd name="T15" fmla="*/ 1 h 26"/>
                  <a:gd name="T16" fmla="*/ 0 w 21"/>
                  <a:gd name="T17" fmla="*/ 3 h 26"/>
                  <a:gd name="T18" fmla="*/ 0 w 21"/>
                  <a:gd name="T19" fmla="*/ 3 h 26"/>
                  <a:gd name="T20" fmla="*/ 0 w 21"/>
                  <a:gd name="T21" fmla="*/ 5 h 26"/>
                  <a:gd name="T22" fmla="*/ 0 w 21"/>
                  <a:gd name="T23" fmla="*/ 6 h 26"/>
                  <a:gd name="T24" fmla="*/ 1 w 21"/>
                  <a:gd name="T25" fmla="*/ 6 h 26"/>
                  <a:gd name="T26" fmla="*/ 2 w 21"/>
                  <a:gd name="T27" fmla="*/ 6 h 26"/>
                  <a:gd name="T28" fmla="*/ 3 w 21"/>
                  <a:gd name="T29" fmla="*/ 6 h 26"/>
                  <a:gd name="T30" fmla="*/ 3 w 21"/>
                  <a:gd name="T31" fmla="*/ 5 h 26"/>
                  <a:gd name="T32" fmla="*/ 4 w 21"/>
                  <a:gd name="T33" fmla="*/ 5 h 26"/>
                  <a:gd name="T34" fmla="*/ 4 w 21"/>
                  <a:gd name="T35" fmla="*/ 4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6"/>
                  <a:gd name="T56" fmla="*/ 21 w 2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6">
                    <a:moveTo>
                      <a:pt x="20" y="16"/>
                    </a:moveTo>
                    <a:lnTo>
                      <a:pt x="20" y="12"/>
                    </a:lnTo>
                    <a:lnTo>
                      <a:pt x="21" y="7"/>
                    </a:lnTo>
                    <a:lnTo>
                      <a:pt x="21" y="1"/>
                    </a:lnTo>
                    <a:lnTo>
                      <a:pt x="17" y="1"/>
                    </a:lnTo>
                    <a:lnTo>
                      <a:pt x="12" y="0"/>
                    </a:lnTo>
                    <a:lnTo>
                      <a:pt x="8" y="0"/>
                    </a:lnTo>
                    <a:lnTo>
                      <a:pt x="6" y="6"/>
                    </a:lnTo>
                    <a:lnTo>
                      <a:pt x="2" y="11"/>
                    </a:lnTo>
                    <a:lnTo>
                      <a:pt x="1" y="15"/>
                    </a:lnTo>
                    <a:lnTo>
                      <a:pt x="1" y="20"/>
                    </a:lnTo>
                    <a:lnTo>
                      <a:pt x="0" y="25"/>
                    </a:lnTo>
                    <a:lnTo>
                      <a:pt x="5" y="25"/>
                    </a:lnTo>
                    <a:lnTo>
                      <a:pt x="10" y="26"/>
                    </a:lnTo>
                    <a:lnTo>
                      <a:pt x="14" y="26"/>
                    </a:lnTo>
                    <a:lnTo>
                      <a:pt x="14" y="22"/>
                    </a:lnTo>
                    <a:lnTo>
                      <a:pt x="19" y="22"/>
                    </a:lnTo>
                    <a:lnTo>
                      <a:pt x="20"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008" name="Freeform 667">
                <a:extLst>
                  <a:ext uri="{FF2B5EF4-FFF2-40B4-BE49-F238E27FC236}">
                    <a16:creationId xmlns:a16="http://schemas.microsoft.com/office/drawing/2014/main" id="{30C52228-9C6D-47C6-9F1A-34CB3D857632}"/>
                  </a:ext>
                </a:extLst>
              </p:cNvPr>
              <p:cNvSpPr>
                <a:spLocks/>
              </p:cNvSpPr>
              <p:nvPr/>
            </p:nvSpPr>
            <p:spPr bwMode="auto">
              <a:xfrm>
                <a:off x="4851" y="1443"/>
                <a:ext cx="14" cy="19"/>
              </a:xfrm>
              <a:custGeom>
                <a:avLst/>
                <a:gdLst>
                  <a:gd name="T0" fmla="*/ 14 w 68"/>
                  <a:gd name="T1" fmla="*/ 10 h 96"/>
                  <a:gd name="T2" fmla="*/ 14 w 68"/>
                  <a:gd name="T3" fmla="*/ 8 h 96"/>
                  <a:gd name="T4" fmla="*/ 13 w 68"/>
                  <a:gd name="T5" fmla="*/ 7 h 96"/>
                  <a:gd name="T6" fmla="*/ 13 w 68"/>
                  <a:gd name="T7" fmla="*/ 6 h 96"/>
                  <a:gd name="T8" fmla="*/ 13 w 68"/>
                  <a:gd name="T9" fmla="*/ 4 h 96"/>
                  <a:gd name="T10" fmla="*/ 12 w 68"/>
                  <a:gd name="T11" fmla="*/ 2 h 96"/>
                  <a:gd name="T12" fmla="*/ 11 w 68"/>
                  <a:gd name="T13" fmla="*/ 1 h 96"/>
                  <a:gd name="T14" fmla="*/ 10 w 68"/>
                  <a:gd name="T15" fmla="*/ 0 h 96"/>
                  <a:gd name="T16" fmla="*/ 8 w 68"/>
                  <a:gd name="T17" fmla="*/ 0 h 96"/>
                  <a:gd name="T18" fmla="*/ 7 w 68"/>
                  <a:gd name="T19" fmla="*/ 0 h 96"/>
                  <a:gd name="T20" fmla="*/ 6 w 68"/>
                  <a:gd name="T21" fmla="*/ 0 h 96"/>
                  <a:gd name="T22" fmla="*/ 5 w 68"/>
                  <a:gd name="T23" fmla="*/ 1 h 96"/>
                  <a:gd name="T24" fmla="*/ 4 w 68"/>
                  <a:gd name="T25" fmla="*/ 1 h 96"/>
                  <a:gd name="T26" fmla="*/ 3 w 68"/>
                  <a:gd name="T27" fmla="*/ 2 h 96"/>
                  <a:gd name="T28" fmla="*/ 3 w 68"/>
                  <a:gd name="T29" fmla="*/ 3 h 96"/>
                  <a:gd name="T30" fmla="*/ 2 w 68"/>
                  <a:gd name="T31" fmla="*/ 4 h 96"/>
                  <a:gd name="T32" fmla="*/ 1 w 68"/>
                  <a:gd name="T33" fmla="*/ 5 h 96"/>
                  <a:gd name="T34" fmla="*/ 0 w 68"/>
                  <a:gd name="T35" fmla="*/ 7 h 96"/>
                  <a:gd name="T36" fmla="*/ 0 w 68"/>
                  <a:gd name="T37" fmla="*/ 8 h 96"/>
                  <a:gd name="T38" fmla="*/ 0 w 68"/>
                  <a:gd name="T39" fmla="*/ 10 h 96"/>
                  <a:gd name="T40" fmla="*/ 0 w 68"/>
                  <a:gd name="T41" fmla="*/ 10 h 96"/>
                  <a:gd name="T42" fmla="*/ 0 w 68"/>
                  <a:gd name="T43" fmla="*/ 12 h 96"/>
                  <a:gd name="T44" fmla="*/ 1 w 68"/>
                  <a:gd name="T45" fmla="*/ 14 h 96"/>
                  <a:gd name="T46" fmla="*/ 1 w 68"/>
                  <a:gd name="T47" fmla="*/ 14 h 96"/>
                  <a:gd name="T48" fmla="*/ 2 w 68"/>
                  <a:gd name="T49" fmla="*/ 16 h 96"/>
                  <a:gd name="T50" fmla="*/ 3 w 68"/>
                  <a:gd name="T51" fmla="*/ 17 h 96"/>
                  <a:gd name="T52" fmla="*/ 3 w 68"/>
                  <a:gd name="T53" fmla="*/ 18 h 96"/>
                  <a:gd name="T54" fmla="*/ 4 w 68"/>
                  <a:gd name="T55" fmla="*/ 18 h 96"/>
                  <a:gd name="T56" fmla="*/ 5 w 68"/>
                  <a:gd name="T57" fmla="*/ 19 h 96"/>
                  <a:gd name="T58" fmla="*/ 6 w 68"/>
                  <a:gd name="T59" fmla="*/ 19 h 96"/>
                  <a:gd name="T60" fmla="*/ 7 w 68"/>
                  <a:gd name="T61" fmla="*/ 18 h 96"/>
                  <a:gd name="T62" fmla="*/ 8 w 68"/>
                  <a:gd name="T63" fmla="*/ 18 h 96"/>
                  <a:gd name="T64" fmla="*/ 9 w 68"/>
                  <a:gd name="T65" fmla="*/ 17 h 96"/>
                  <a:gd name="T66" fmla="*/ 10 w 68"/>
                  <a:gd name="T67" fmla="*/ 17 h 96"/>
                  <a:gd name="T68" fmla="*/ 11 w 68"/>
                  <a:gd name="T69" fmla="*/ 16 h 96"/>
                  <a:gd name="T70" fmla="*/ 12 w 68"/>
                  <a:gd name="T71" fmla="*/ 14 h 96"/>
                  <a:gd name="T72" fmla="*/ 13 w 68"/>
                  <a:gd name="T73" fmla="*/ 13 h 96"/>
                  <a:gd name="T74" fmla="*/ 14 w 68"/>
                  <a:gd name="T75" fmla="*/ 12 h 96"/>
                  <a:gd name="T76" fmla="*/ 14 w 68"/>
                  <a:gd name="T77" fmla="*/ 11 h 96"/>
                  <a:gd name="T78" fmla="*/ 14 w 68"/>
                  <a:gd name="T79" fmla="*/ 10 h 9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68"/>
                  <a:gd name="T121" fmla="*/ 0 h 96"/>
                  <a:gd name="T122" fmla="*/ 68 w 68"/>
                  <a:gd name="T123" fmla="*/ 96 h 9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68" h="96">
                    <a:moveTo>
                      <a:pt x="68" y="48"/>
                    </a:moveTo>
                    <a:lnTo>
                      <a:pt x="68" y="38"/>
                    </a:lnTo>
                    <a:lnTo>
                      <a:pt x="64" y="33"/>
                    </a:lnTo>
                    <a:lnTo>
                      <a:pt x="64" y="28"/>
                    </a:lnTo>
                    <a:lnTo>
                      <a:pt x="61" y="18"/>
                    </a:lnTo>
                    <a:lnTo>
                      <a:pt x="57" y="12"/>
                    </a:lnTo>
                    <a:lnTo>
                      <a:pt x="52" y="7"/>
                    </a:lnTo>
                    <a:lnTo>
                      <a:pt x="48" y="2"/>
                    </a:lnTo>
                    <a:lnTo>
                      <a:pt x="39" y="1"/>
                    </a:lnTo>
                    <a:lnTo>
                      <a:pt x="34" y="0"/>
                    </a:lnTo>
                    <a:lnTo>
                      <a:pt x="29" y="0"/>
                    </a:lnTo>
                    <a:lnTo>
                      <a:pt x="24" y="4"/>
                    </a:lnTo>
                    <a:lnTo>
                      <a:pt x="19" y="4"/>
                    </a:lnTo>
                    <a:lnTo>
                      <a:pt x="14" y="9"/>
                    </a:lnTo>
                    <a:lnTo>
                      <a:pt x="14" y="13"/>
                    </a:lnTo>
                    <a:lnTo>
                      <a:pt x="8" y="18"/>
                    </a:lnTo>
                    <a:lnTo>
                      <a:pt x="3" y="23"/>
                    </a:lnTo>
                    <a:lnTo>
                      <a:pt x="2" y="33"/>
                    </a:lnTo>
                    <a:lnTo>
                      <a:pt x="2" y="38"/>
                    </a:lnTo>
                    <a:lnTo>
                      <a:pt x="1" y="48"/>
                    </a:lnTo>
                    <a:lnTo>
                      <a:pt x="0" y="53"/>
                    </a:lnTo>
                    <a:lnTo>
                      <a:pt x="0" y="63"/>
                    </a:lnTo>
                    <a:lnTo>
                      <a:pt x="3" y="69"/>
                    </a:lnTo>
                    <a:lnTo>
                      <a:pt x="3" y="73"/>
                    </a:lnTo>
                    <a:lnTo>
                      <a:pt x="8" y="79"/>
                    </a:lnTo>
                    <a:lnTo>
                      <a:pt x="13" y="85"/>
                    </a:lnTo>
                    <a:lnTo>
                      <a:pt x="16" y="89"/>
                    </a:lnTo>
                    <a:lnTo>
                      <a:pt x="20" y="90"/>
                    </a:lnTo>
                    <a:lnTo>
                      <a:pt x="25" y="96"/>
                    </a:lnTo>
                    <a:lnTo>
                      <a:pt x="29" y="96"/>
                    </a:lnTo>
                    <a:lnTo>
                      <a:pt x="35" y="91"/>
                    </a:lnTo>
                    <a:lnTo>
                      <a:pt x="40" y="91"/>
                    </a:lnTo>
                    <a:lnTo>
                      <a:pt x="45" y="87"/>
                    </a:lnTo>
                    <a:lnTo>
                      <a:pt x="50" y="87"/>
                    </a:lnTo>
                    <a:lnTo>
                      <a:pt x="54" y="82"/>
                    </a:lnTo>
                    <a:lnTo>
                      <a:pt x="60" y="73"/>
                    </a:lnTo>
                    <a:lnTo>
                      <a:pt x="61" y="68"/>
                    </a:lnTo>
                    <a:lnTo>
                      <a:pt x="66" y="63"/>
                    </a:lnTo>
                    <a:lnTo>
                      <a:pt x="67" y="54"/>
                    </a:lnTo>
                    <a:lnTo>
                      <a:pt x="68" y="48"/>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009" name="Freeform 668">
                <a:extLst>
                  <a:ext uri="{FF2B5EF4-FFF2-40B4-BE49-F238E27FC236}">
                    <a16:creationId xmlns:a16="http://schemas.microsoft.com/office/drawing/2014/main" id="{74B222D8-5C58-491D-B348-66E4F62FD77E}"/>
                  </a:ext>
                </a:extLst>
              </p:cNvPr>
              <p:cNvSpPr>
                <a:spLocks/>
              </p:cNvSpPr>
              <p:nvPr/>
            </p:nvSpPr>
            <p:spPr bwMode="auto">
              <a:xfrm>
                <a:off x="4851" y="1443"/>
                <a:ext cx="14" cy="19"/>
              </a:xfrm>
              <a:custGeom>
                <a:avLst/>
                <a:gdLst>
                  <a:gd name="T0" fmla="*/ 14 w 68"/>
                  <a:gd name="T1" fmla="*/ 10 h 96"/>
                  <a:gd name="T2" fmla="*/ 14 w 68"/>
                  <a:gd name="T3" fmla="*/ 8 h 96"/>
                  <a:gd name="T4" fmla="*/ 13 w 68"/>
                  <a:gd name="T5" fmla="*/ 7 h 96"/>
                  <a:gd name="T6" fmla="*/ 13 w 68"/>
                  <a:gd name="T7" fmla="*/ 6 h 96"/>
                  <a:gd name="T8" fmla="*/ 13 w 68"/>
                  <a:gd name="T9" fmla="*/ 4 h 96"/>
                  <a:gd name="T10" fmla="*/ 12 w 68"/>
                  <a:gd name="T11" fmla="*/ 2 h 96"/>
                  <a:gd name="T12" fmla="*/ 11 w 68"/>
                  <a:gd name="T13" fmla="*/ 1 h 96"/>
                  <a:gd name="T14" fmla="*/ 10 w 68"/>
                  <a:gd name="T15" fmla="*/ 0 h 96"/>
                  <a:gd name="T16" fmla="*/ 8 w 68"/>
                  <a:gd name="T17" fmla="*/ 0 h 96"/>
                  <a:gd name="T18" fmla="*/ 7 w 68"/>
                  <a:gd name="T19" fmla="*/ 0 h 96"/>
                  <a:gd name="T20" fmla="*/ 6 w 68"/>
                  <a:gd name="T21" fmla="*/ 0 h 96"/>
                  <a:gd name="T22" fmla="*/ 5 w 68"/>
                  <a:gd name="T23" fmla="*/ 1 h 96"/>
                  <a:gd name="T24" fmla="*/ 4 w 68"/>
                  <a:gd name="T25" fmla="*/ 1 h 96"/>
                  <a:gd name="T26" fmla="*/ 3 w 68"/>
                  <a:gd name="T27" fmla="*/ 2 h 96"/>
                  <a:gd name="T28" fmla="*/ 3 w 68"/>
                  <a:gd name="T29" fmla="*/ 3 h 96"/>
                  <a:gd name="T30" fmla="*/ 2 w 68"/>
                  <a:gd name="T31" fmla="*/ 4 h 96"/>
                  <a:gd name="T32" fmla="*/ 1 w 68"/>
                  <a:gd name="T33" fmla="*/ 5 h 96"/>
                  <a:gd name="T34" fmla="*/ 0 w 68"/>
                  <a:gd name="T35" fmla="*/ 7 h 96"/>
                  <a:gd name="T36" fmla="*/ 0 w 68"/>
                  <a:gd name="T37" fmla="*/ 8 h 96"/>
                  <a:gd name="T38" fmla="*/ 0 w 68"/>
                  <a:gd name="T39" fmla="*/ 10 h 96"/>
                  <a:gd name="T40" fmla="*/ 0 w 68"/>
                  <a:gd name="T41" fmla="*/ 10 h 96"/>
                  <a:gd name="T42" fmla="*/ 0 w 68"/>
                  <a:gd name="T43" fmla="*/ 12 h 96"/>
                  <a:gd name="T44" fmla="*/ 1 w 68"/>
                  <a:gd name="T45" fmla="*/ 14 h 96"/>
                  <a:gd name="T46" fmla="*/ 1 w 68"/>
                  <a:gd name="T47" fmla="*/ 14 h 96"/>
                  <a:gd name="T48" fmla="*/ 2 w 68"/>
                  <a:gd name="T49" fmla="*/ 16 h 96"/>
                  <a:gd name="T50" fmla="*/ 3 w 68"/>
                  <a:gd name="T51" fmla="*/ 17 h 96"/>
                  <a:gd name="T52" fmla="*/ 3 w 68"/>
                  <a:gd name="T53" fmla="*/ 18 h 96"/>
                  <a:gd name="T54" fmla="*/ 4 w 68"/>
                  <a:gd name="T55" fmla="*/ 18 h 96"/>
                  <a:gd name="T56" fmla="*/ 5 w 68"/>
                  <a:gd name="T57" fmla="*/ 19 h 96"/>
                  <a:gd name="T58" fmla="*/ 6 w 68"/>
                  <a:gd name="T59" fmla="*/ 19 h 96"/>
                  <a:gd name="T60" fmla="*/ 7 w 68"/>
                  <a:gd name="T61" fmla="*/ 18 h 96"/>
                  <a:gd name="T62" fmla="*/ 8 w 68"/>
                  <a:gd name="T63" fmla="*/ 18 h 96"/>
                  <a:gd name="T64" fmla="*/ 9 w 68"/>
                  <a:gd name="T65" fmla="*/ 17 h 96"/>
                  <a:gd name="T66" fmla="*/ 10 w 68"/>
                  <a:gd name="T67" fmla="*/ 17 h 96"/>
                  <a:gd name="T68" fmla="*/ 11 w 68"/>
                  <a:gd name="T69" fmla="*/ 16 h 96"/>
                  <a:gd name="T70" fmla="*/ 12 w 68"/>
                  <a:gd name="T71" fmla="*/ 14 h 96"/>
                  <a:gd name="T72" fmla="*/ 13 w 68"/>
                  <a:gd name="T73" fmla="*/ 13 h 96"/>
                  <a:gd name="T74" fmla="*/ 14 w 68"/>
                  <a:gd name="T75" fmla="*/ 12 h 96"/>
                  <a:gd name="T76" fmla="*/ 14 w 68"/>
                  <a:gd name="T77" fmla="*/ 11 h 96"/>
                  <a:gd name="T78" fmla="*/ 14 w 68"/>
                  <a:gd name="T79" fmla="*/ 10 h 9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68"/>
                  <a:gd name="T121" fmla="*/ 0 h 96"/>
                  <a:gd name="T122" fmla="*/ 68 w 68"/>
                  <a:gd name="T123" fmla="*/ 96 h 9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68" h="96">
                    <a:moveTo>
                      <a:pt x="68" y="48"/>
                    </a:moveTo>
                    <a:lnTo>
                      <a:pt x="68" y="38"/>
                    </a:lnTo>
                    <a:lnTo>
                      <a:pt x="64" y="33"/>
                    </a:lnTo>
                    <a:lnTo>
                      <a:pt x="64" y="28"/>
                    </a:lnTo>
                    <a:lnTo>
                      <a:pt x="61" y="18"/>
                    </a:lnTo>
                    <a:lnTo>
                      <a:pt x="57" y="12"/>
                    </a:lnTo>
                    <a:lnTo>
                      <a:pt x="52" y="7"/>
                    </a:lnTo>
                    <a:lnTo>
                      <a:pt x="48" y="2"/>
                    </a:lnTo>
                    <a:lnTo>
                      <a:pt x="39" y="1"/>
                    </a:lnTo>
                    <a:lnTo>
                      <a:pt x="34" y="0"/>
                    </a:lnTo>
                    <a:lnTo>
                      <a:pt x="29" y="0"/>
                    </a:lnTo>
                    <a:lnTo>
                      <a:pt x="24" y="4"/>
                    </a:lnTo>
                    <a:lnTo>
                      <a:pt x="19" y="4"/>
                    </a:lnTo>
                    <a:lnTo>
                      <a:pt x="14" y="9"/>
                    </a:lnTo>
                    <a:lnTo>
                      <a:pt x="14" y="13"/>
                    </a:lnTo>
                    <a:lnTo>
                      <a:pt x="8" y="18"/>
                    </a:lnTo>
                    <a:lnTo>
                      <a:pt x="3" y="23"/>
                    </a:lnTo>
                    <a:lnTo>
                      <a:pt x="2" y="33"/>
                    </a:lnTo>
                    <a:lnTo>
                      <a:pt x="2" y="38"/>
                    </a:lnTo>
                    <a:lnTo>
                      <a:pt x="1" y="48"/>
                    </a:lnTo>
                    <a:lnTo>
                      <a:pt x="0" y="53"/>
                    </a:lnTo>
                    <a:lnTo>
                      <a:pt x="0" y="63"/>
                    </a:lnTo>
                    <a:lnTo>
                      <a:pt x="3" y="69"/>
                    </a:lnTo>
                    <a:lnTo>
                      <a:pt x="3" y="73"/>
                    </a:lnTo>
                    <a:lnTo>
                      <a:pt x="8" y="79"/>
                    </a:lnTo>
                    <a:lnTo>
                      <a:pt x="13" y="85"/>
                    </a:lnTo>
                    <a:lnTo>
                      <a:pt x="16" y="89"/>
                    </a:lnTo>
                    <a:lnTo>
                      <a:pt x="20" y="90"/>
                    </a:lnTo>
                    <a:lnTo>
                      <a:pt x="25" y="96"/>
                    </a:lnTo>
                    <a:lnTo>
                      <a:pt x="29" y="96"/>
                    </a:lnTo>
                    <a:lnTo>
                      <a:pt x="35" y="91"/>
                    </a:lnTo>
                    <a:lnTo>
                      <a:pt x="40" y="91"/>
                    </a:lnTo>
                    <a:lnTo>
                      <a:pt x="45" y="87"/>
                    </a:lnTo>
                    <a:lnTo>
                      <a:pt x="50" y="87"/>
                    </a:lnTo>
                    <a:lnTo>
                      <a:pt x="54" y="82"/>
                    </a:lnTo>
                    <a:lnTo>
                      <a:pt x="60" y="73"/>
                    </a:lnTo>
                    <a:lnTo>
                      <a:pt x="61" y="68"/>
                    </a:lnTo>
                    <a:lnTo>
                      <a:pt x="66" y="63"/>
                    </a:lnTo>
                    <a:lnTo>
                      <a:pt x="67" y="54"/>
                    </a:lnTo>
                    <a:lnTo>
                      <a:pt x="68" y="48"/>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010" name="Freeform 669">
                <a:extLst>
                  <a:ext uri="{FF2B5EF4-FFF2-40B4-BE49-F238E27FC236}">
                    <a16:creationId xmlns:a16="http://schemas.microsoft.com/office/drawing/2014/main" id="{9C3F124B-0E49-4E5C-B208-015F4D58D89D}"/>
                  </a:ext>
                </a:extLst>
              </p:cNvPr>
              <p:cNvSpPr>
                <a:spLocks/>
              </p:cNvSpPr>
              <p:nvPr/>
            </p:nvSpPr>
            <p:spPr bwMode="auto">
              <a:xfrm>
                <a:off x="4865" y="1415"/>
                <a:ext cx="4" cy="5"/>
              </a:xfrm>
              <a:custGeom>
                <a:avLst/>
                <a:gdLst>
                  <a:gd name="T0" fmla="*/ 4 w 21"/>
                  <a:gd name="T1" fmla="*/ 3 h 26"/>
                  <a:gd name="T2" fmla="*/ 4 w 21"/>
                  <a:gd name="T3" fmla="*/ 2 h 26"/>
                  <a:gd name="T4" fmla="*/ 4 w 21"/>
                  <a:gd name="T5" fmla="*/ 1 h 26"/>
                  <a:gd name="T6" fmla="*/ 4 w 21"/>
                  <a:gd name="T7" fmla="*/ 0 h 26"/>
                  <a:gd name="T8" fmla="*/ 3 w 21"/>
                  <a:gd name="T9" fmla="*/ 0 h 26"/>
                  <a:gd name="T10" fmla="*/ 2 w 21"/>
                  <a:gd name="T11" fmla="*/ 0 h 26"/>
                  <a:gd name="T12" fmla="*/ 2 w 21"/>
                  <a:gd name="T13" fmla="*/ 0 h 26"/>
                  <a:gd name="T14" fmla="*/ 1 w 21"/>
                  <a:gd name="T15" fmla="*/ 1 h 26"/>
                  <a:gd name="T16" fmla="*/ 0 w 21"/>
                  <a:gd name="T17" fmla="*/ 2 h 26"/>
                  <a:gd name="T18" fmla="*/ 0 w 21"/>
                  <a:gd name="T19" fmla="*/ 3 h 26"/>
                  <a:gd name="T20" fmla="*/ 0 w 21"/>
                  <a:gd name="T21" fmla="*/ 4 h 26"/>
                  <a:gd name="T22" fmla="*/ 0 w 21"/>
                  <a:gd name="T23" fmla="*/ 5 h 26"/>
                  <a:gd name="T24" fmla="*/ 1 w 21"/>
                  <a:gd name="T25" fmla="*/ 5 h 26"/>
                  <a:gd name="T26" fmla="*/ 2 w 21"/>
                  <a:gd name="T27" fmla="*/ 5 h 26"/>
                  <a:gd name="T28" fmla="*/ 3 w 21"/>
                  <a:gd name="T29" fmla="*/ 5 h 26"/>
                  <a:gd name="T30" fmla="*/ 3 w 21"/>
                  <a:gd name="T31" fmla="*/ 4 h 26"/>
                  <a:gd name="T32" fmla="*/ 4 w 21"/>
                  <a:gd name="T33" fmla="*/ 4 h 26"/>
                  <a:gd name="T34" fmla="*/ 4 w 21"/>
                  <a:gd name="T35" fmla="*/ 3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6"/>
                  <a:gd name="T56" fmla="*/ 21 w 2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6">
                    <a:moveTo>
                      <a:pt x="20" y="17"/>
                    </a:moveTo>
                    <a:lnTo>
                      <a:pt x="20" y="12"/>
                    </a:lnTo>
                    <a:lnTo>
                      <a:pt x="21" y="7"/>
                    </a:lnTo>
                    <a:lnTo>
                      <a:pt x="21" y="2"/>
                    </a:lnTo>
                    <a:lnTo>
                      <a:pt x="17" y="2"/>
                    </a:lnTo>
                    <a:lnTo>
                      <a:pt x="12" y="2"/>
                    </a:lnTo>
                    <a:lnTo>
                      <a:pt x="8" y="0"/>
                    </a:lnTo>
                    <a:lnTo>
                      <a:pt x="7" y="6"/>
                    </a:lnTo>
                    <a:lnTo>
                      <a:pt x="2" y="11"/>
                    </a:lnTo>
                    <a:lnTo>
                      <a:pt x="1" y="15"/>
                    </a:lnTo>
                    <a:lnTo>
                      <a:pt x="1" y="21"/>
                    </a:lnTo>
                    <a:lnTo>
                      <a:pt x="0" y="25"/>
                    </a:lnTo>
                    <a:lnTo>
                      <a:pt x="6" y="25"/>
                    </a:lnTo>
                    <a:lnTo>
                      <a:pt x="10" y="26"/>
                    </a:lnTo>
                    <a:lnTo>
                      <a:pt x="15" y="26"/>
                    </a:lnTo>
                    <a:lnTo>
                      <a:pt x="15" y="22"/>
                    </a:lnTo>
                    <a:lnTo>
                      <a:pt x="20" y="22"/>
                    </a:lnTo>
                    <a:lnTo>
                      <a:pt x="20"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011" name="Freeform 670">
                <a:extLst>
                  <a:ext uri="{FF2B5EF4-FFF2-40B4-BE49-F238E27FC236}">
                    <a16:creationId xmlns:a16="http://schemas.microsoft.com/office/drawing/2014/main" id="{54E3F323-4FB4-4DCD-B19B-10E6EADE53CC}"/>
                  </a:ext>
                </a:extLst>
              </p:cNvPr>
              <p:cNvSpPr>
                <a:spLocks/>
              </p:cNvSpPr>
              <p:nvPr/>
            </p:nvSpPr>
            <p:spPr bwMode="auto">
              <a:xfrm>
                <a:off x="4865" y="1415"/>
                <a:ext cx="4" cy="5"/>
              </a:xfrm>
              <a:custGeom>
                <a:avLst/>
                <a:gdLst>
                  <a:gd name="T0" fmla="*/ 4 w 21"/>
                  <a:gd name="T1" fmla="*/ 3 h 26"/>
                  <a:gd name="T2" fmla="*/ 4 w 21"/>
                  <a:gd name="T3" fmla="*/ 2 h 26"/>
                  <a:gd name="T4" fmla="*/ 4 w 21"/>
                  <a:gd name="T5" fmla="*/ 1 h 26"/>
                  <a:gd name="T6" fmla="*/ 4 w 21"/>
                  <a:gd name="T7" fmla="*/ 0 h 26"/>
                  <a:gd name="T8" fmla="*/ 3 w 21"/>
                  <a:gd name="T9" fmla="*/ 0 h 26"/>
                  <a:gd name="T10" fmla="*/ 2 w 21"/>
                  <a:gd name="T11" fmla="*/ 0 h 26"/>
                  <a:gd name="T12" fmla="*/ 2 w 21"/>
                  <a:gd name="T13" fmla="*/ 0 h 26"/>
                  <a:gd name="T14" fmla="*/ 1 w 21"/>
                  <a:gd name="T15" fmla="*/ 1 h 26"/>
                  <a:gd name="T16" fmla="*/ 0 w 21"/>
                  <a:gd name="T17" fmla="*/ 2 h 26"/>
                  <a:gd name="T18" fmla="*/ 0 w 21"/>
                  <a:gd name="T19" fmla="*/ 3 h 26"/>
                  <a:gd name="T20" fmla="*/ 0 w 21"/>
                  <a:gd name="T21" fmla="*/ 4 h 26"/>
                  <a:gd name="T22" fmla="*/ 0 w 21"/>
                  <a:gd name="T23" fmla="*/ 5 h 26"/>
                  <a:gd name="T24" fmla="*/ 1 w 21"/>
                  <a:gd name="T25" fmla="*/ 5 h 26"/>
                  <a:gd name="T26" fmla="*/ 2 w 21"/>
                  <a:gd name="T27" fmla="*/ 5 h 26"/>
                  <a:gd name="T28" fmla="*/ 3 w 21"/>
                  <a:gd name="T29" fmla="*/ 5 h 26"/>
                  <a:gd name="T30" fmla="*/ 3 w 21"/>
                  <a:gd name="T31" fmla="*/ 4 h 26"/>
                  <a:gd name="T32" fmla="*/ 4 w 21"/>
                  <a:gd name="T33" fmla="*/ 4 h 26"/>
                  <a:gd name="T34" fmla="*/ 4 w 21"/>
                  <a:gd name="T35" fmla="*/ 3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6"/>
                  <a:gd name="T56" fmla="*/ 21 w 2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6">
                    <a:moveTo>
                      <a:pt x="20" y="17"/>
                    </a:moveTo>
                    <a:lnTo>
                      <a:pt x="20" y="12"/>
                    </a:lnTo>
                    <a:lnTo>
                      <a:pt x="21" y="7"/>
                    </a:lnTo>
                    <a:lnTo>
                      <a:pt x="21" y="2"/>
                    </a:lnTo>
                    <a:lnTo>
                      <a:pt x="17" y="2"/>
                    </a:lnTo>
                    <a:lnTo>
                      <a:pt x="12" y="2"/>
                    </a:lnTo>
                    <a:lnTo>
                      <a:pt x="8" y="0"/>
                    </a:lnTo>
                    <a:lnTo>
                      <a:pt x="7" y="6"/>
                    </a:lnTo>
                    <a:lnTo>
                      <a:pt x="2" y="11"/>
                    </a:lnTo>
                    <a:lnTo>
                      <a:pt x="1" y="15"/>
                    </a:lnTo>
                    <a:lnTo>
                      <a:pt x="1" y="21"/>
                    </a:lnTo>
                    <a:lnTo>
                      <a:pt x="0" y="25"/>
                    </a:lnTo>
                    <a:lnTo>
                      <a:pt x="6" y="25"/>
                    </a:lnTo>
                    <a:lnTo>
                      <a:pt x="10" y="26"/>
                    </a:lnTo>
                    <a:lnTo>
                      <a:pt x="15" y="26"/>
                    </a:lnTo>
                    <a:lnTo>
                      <a:pt x="15" y="22"/>
                    </a:lnTo>
                    <a:lnTo>
                      <a:pt x="20" y="22"/>
                    </a:lnTo>
                    <a:lnTo>
                      <a:pt x="20"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012" name="Freeform 671">
                <a:extLst>
                  <a:ext uri="{FF2B5EF4-FFF2-40B4-BE49-F238E27FC236}">
                    <a16:creationId xmlns:a16="http://schemas.microsoft.com/office/drawing/2014/main" id="{E1AF30B4-FB5F-4024-96EA-50C5ABFF8C88}"/>
                  </a:ext>
                </a:extLst>
              </p:cNvPr>
              <p:cNvSpPr>
                <a:spLocks/>
              </p:cNvSpPr>
              <p:nvPr/>
            </p:nvSpPr>
            <p:spPr bwMode="auto">
              <a:xfrm>
                <a:off x="4882" y="1456"/>
                <a:ext cx="4" cy="5"/>
              </a:xfrm>
              <a:custGeom>
                <a:avLst/>
                <a:gdLst>
                  <a:gd name="T0" fmla="*/ 4 w 20"/>
                  <a:gd name="T1" fmla="*/ 3 h 25"/>
                  <a:gd name="T2" fmla="*/ 4 w 20"/>
                  <a:gd name="T3" fmla="*/ 2 h 25"/>
                  <a:gd name="T4" fmla="*/ 4 w 20"/>
                  <a:gd name="T5" fmla="*/ 1 h 25"/>
                  <a:gd name="T6" fmla="*/ 4 w 20"/>
                  <a:gd name="T7" fmla="*/ 0 h 25"/>
                  <a:gd name="T8" fmla="*/ 3 w 20"/>
                  <a:gd name="T9" fmla="*/ 0 h 25"/>
                  <a:gd name="T10" fmla="*/ 2 w 20"/>
                  <a:gd name="T11" fmla="*/ 0 h 25"/>
                  <a:gd name="T12" fmla="*/ 1 w 20"/>
                  <a:gd name="T13" fmla="*/ 0 h 25"/>
                  <a:gd name="T14" fmla="*/ 1 w 20"/>
                  <a:gd name="T15" fmla="*/ 1 h 25"/>
                  <a:gd name="T16" fmla="*/ 0 w 20"/>
                  <a:gd name="T17" fmla="*/ 1 h 25"/>
                  <a:gd name="T18" fmla="*/ 0 w 20"/>
                  <a:gd name="T19" fmla="*/ 2 h 25"/>
                  <a:gd name="T20" fmla="*/ 0 w 20"/>
                  <a:gd name="T21" fmla="*/ 3 h 25"/>
                  <a:gd name="T22" fmla="*/ 0 w 20"/>
                  <a:gd name="T23" fmla="*/ 4 h 25"/>
                  <a:gd name="T24" fmla="*/ 1 w 20"/>
                  <a:gd name="T25" fmla="*/ 5 h 25"/>
                  <a:gd name="T26" fmla="*/ 2 w 20"/>
                  <a:gd name="T27" fmla="*/ 5 h 25"/>
                  <a:gd name="T28" fmla="*/ 3 w 20"/>
                  <a:gd name="T29" fmla="*/ 5 h 25"/>
                  <a:gd name="T30" fmla="*/ 3 w 20"/>
                  <a:gd name="T31" fmla="*/ 4 h 25"/>
                  <a:gd name="T32" fmla="*/ 4 w 20"/>
                  <a:gd name="T33" fmla="*/ 4 h 25"/>
                  <a:gd name="T34" fmla="*/ 4 w 20"/>
                  <a:gd name="T35" fmla="*/ 3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5"/>
                  <a:gd name="T56" fmla="*/ 20 w 20"/>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5">
                    <a:moveTo>
                      <a:pt x="19" y="16"/>
                    </a:moveTo>
                    <a:lnTo>
                      <a:pt x="19" y="10"/>
                    </a:lnTo>
                    <a:lnTo>
                      <a:pt x="20" y="6"/>
                    </a:lnTo>
                    <a:lnTo>
                      <a:pt x="20" y="1"/>
                    </a:lnTo>
                    <a:lnTo>
                      <a:pt x="16" y="0"/>
                    </a:lnTo>
                    <a:lnTo>
                      <a:pt x="11" y="0"/>
                    </a:lnTo>
                    <a:lnTo>
                      <a:pt x="7" y="0"/>
                    </a:lnTo>
                    <a:lnTo>
                      <a:pt x="6" y="4"/>
                    </a:lnTo>
                    <a:lnTo>
                      <a:pt x="1" y="4"/>
                    </a:lnTo>
                    <a:lnTo>
                      <a:pt x="1" y="9"/>
                    </a:lnTo>
                    <a:lnTo>
                      <a:pt x="0" y="13"/>
                    </a:lnTo>
                    <a:lnTo>
                      <a:pt x="0" y="19"/>
                    </a:lnTo>
                    <a:lnTo>
                      <a:pt x="4" y="25"/>
                    </a:lnTo>
                    <a:lnTo>
                      <a:pt x="9" y="25"/>
                    </a:lnTo>
                    <a:lnTo>
                      <a:pt x="13" y="25"/>
                    </a:lnTo>
                    <a:lnTo>
                      <a:pt x="15" y="20"/>
                    </a:lnTo>
                    <a:lnTo>
                      <a:pt x="19" y="20"/>
                    </a:lnTo>
                    <a:lnTo>
                      <a:pt x="19"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013" name="Freeform 672">
                <a:extLst>
                  <a:ext uri="{FF2B5EF4-FFF2-40B4-BE49-F238E27FC236}">
                    <a16:creationId xmlns:a16="http://schemas.microsoft.com/office/drawing/2014/main" id="{C36F9698-3086-4E8E-8796-D4DF94DB0210}"/>
                  </a:ext>
                </a:extLst>
              </p:cNvPr>
              <p:cNvSpPr>
                <a:spLocks/>
              </p:cNvSpPr>
              <p:nvPr/>
            </p:nvSpPr>
            <p:spPr bwMode="auto">
              <a:xfrm>
                <a:off x="4882" y="1456"/>
                <a:ext cx="4" cy="5"/>
              </a:xfrm>
              <a:custGeom>
                <a:avLst/>
                <a:gdLst>
                  <a:gd name="T0" fmla="*/ 4 w 20"/>
                  <a:gd name="T1" fmla="*/ 3 h 25"/>
                  <a:gd name="T2" fmla="*/ 4 w 20"/>
                  <a:gd name="T3" fmla="*/ 2 h 25"/>
                  <a:gd name="T4" fmla="*/ 4 w 20"/>
                  <a:gd name="T5" fmla="*/ 1 h 25"/>
                  <a:gd name="T6" fmla="*/ 4 w 20"/>
                  <a:gd name="T7" fmla="*/ 0 h 25"/>
                  <a:gd name="T8" fmla="*/ 3 w 20"/>
                  <a:gd name="T9" fmla="*/ 0 h 25"/>
                  <a:gd name="T10" fmla="*/ 2 w 20"/>
                  <a:gd name="T11" fmla="*/ 0 h 25"/>
                  <a:gd name="T12" fmla="*/ 1 w 20"/>
                  <a:gd name="T13" fmla="*/ 0 h 25"/>
                  <a:gd name="T14" fmla="*/ 1 w 20"/>
                  <a:gd name="T15" fmla="*/ 1 h 25"/>
                  <a:gd name="T16" fmla="*/ 0 w 20"/>
                  <a:gd name="T17" fmla="*/ 1 h 25"/>
                  <a:gd name="T18" fmla="*/ 0 w 20"/>
                  <a:gd name="T19" fmla="*/ 2 h 25"/>
                  <a:gd name="T20" fmla="*/ 0 w 20"/>
                  <a:gd name="T21" fmla="*/ 3 h 25"/>
                  <a:gd name="T22" fmla="*/ 0 w 20"/>
                  <a:gd name="T23" fmla="*/ 4 h 25"/>
                  <a:gd name="T24" fmla="*/ 1 w 20"/>
                  <a:gd name="T25" fmla="*/ 5 h 25"/>
                  <a:gd name="T26" fmla="*/ 2 w 20"/>
                  <a:gd name="T27" fmla="*/ 5 h 25"/>
                  <a:gd name="T28" fmla="*/ 3 w 20"/>
                  <a:gd name="T29" fmla="*/ 5 h 25"/>
                  <a:gd name="T30" fmla="*/ 3 w 20"/>
                  <a:gd name="T31" fmla="*/ 4 h 25"/>
                  <a:gd name="T32" fmla="*/ 4 w 20"/>
                  <a:gd name="T33" fmla="*/ 4 h 25"/>
                  <a:gd name="T34" fmla="*/ 4 w 20"/>
                  <a:gd name="T35" fmla="*/ 3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5"/>
                  <a:gd name="T56" fmla="*/ 20 w 20"/>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5">
                    <a:moveTo>
                      <a:pt x="19" y="16"/>
                    </a:moveTo>
                    <a:lnTo>
                      <a:pt x="19" y="10"/>
                    </a:lnTo>
                    <a:lnTo>
                      <a:pt x="20" y="6"/>
                    </a:lnTo>
                    <a:lnTo>
                      <a:pt x="20" y="1"/>
                    </a:lnTo>
                    <a:lnTo>
                      <a:pt x="16" y="0"/>
                    </a:lnTo>
                    <a:lnTo>
                      <a:pt x="11" y="0"/>
                    </a:lnTo>
                    <a:lnTo>
                      <a:pt x="7" y="0"/>
                    </a:lnTo>
                    <a:lnTo>
                      <a:pt x="6" y="4"/>
                    </a:lnTo>
                    <a:lnTo>
                      <a:pt x="1" y="4"/>
                    </a:lnTo>
                    <a:lnTo>
                      <a:pt x="1" y="9"/>
                    </a:lnTo>
                    <a:lnTo>
                      <a:pt x="0" y="13"/>
                    </a:lnTo>
                    <a:lnTo>
                      <a:pt x="0" y="19"/>
                    </a:lnTo>
                    <a:lnTo>
                      <a:pt x="4" y="25"/>
                    </a:lnTo>
                    <a:lnTo>
                      <a:pt x="9" y="25"/>
                    </a:lnTo>
                    <a:lnTo>
                      <a:pt x="13" y="25"/>
                    </a:lnTo>
                    <a:lnTo>
                      <a:pt x="15" y="20"/>
                    </a:lnTo>
                    <a:lnTo>
                      <a:pt x="19" y="20"/>
                    </a:lnTo>
                    <a:lnTo>
                      <a:pt x="19"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014" name="Freeform 673">
                <a:extLst>
                  <a:ext uri="{FF2B5EF4-FFF2-40B4-BE49-F238E27FC236}">
                    <a16:creationId xmlns:a16="http://schemas.microsoft.com/office/drawing/2014/main" id="{79988C8A-86DD-4319-95C1-4A88F520BE7B}"/>
                  </a:ext>
                </a:extLst>
              </p:cNvPr>
              <p:cNvSpPr>
                <a:spLocks/>
              </p:cNvSpPr>
              <p:nvPr/>
            </p:nvSpPr>
            <p:spPr bwMode="auto">
              <a:xfrm>
                <a:off x="4868" y="1482"/>
                <a:ext cx="4" cy="6"/>
              </a:xfrm>
              <a:custGeom>
                <a:avLst/>
                <a:gdLst>
                  <a:gd name="T0" fmla="*/ 4 w 21"/>
                  <a:gd name="T1" fmla="*/ 5 h 26"/>
                  <a:gd name="T2" fmla="*/ 4 w 21"/>
                  <a:gd name="T3" fmla="*/ 4 h 26"/>
                  <a:gd name="T4" fmla="*/ 4 w 21"/>
                  <a:gd name="T5" fmla="*/ 3 h 26"/>
                  <a:gd name="T6" fmla="*/ 4 w 21"/>
                  <a:gd name="T7" fmla="*/ 2 h 26"/>
                  <a:gd name="T8" fmla="*/ 4 w 21"/>
                  <a:gd name="T9" fmla="*/ 0 h 26"/>
                  <a:gd name="T10" fmla="*/ 3 w 21"/>
                  <a:gd name="T11" fmla="*/ 0 h 26"/>
                  <a:gd name="T12" fmla="*/ 2 w 21"/>
                  <a:gd name="T13" fmla="*/ 0 h 26"/>
                  <a:gd name="T14" fmla="*/ 1 w 21"/>
                  <a:gd name="T15" fmla="*/ 0 h 26"/>
                  <a:gd name="T16" fmla="*/ 1 w 21"/>
                  <a:gd name="T17" fmla="*/ 1 h 26"/>
                  <a:gd name="T18" fmla="*/ 0 w 21"/>
                  <a:gd name="T19" fmla="*/ 1 h 26"/>
                  <a:gd name="T20" fmla="*/ 0 w 21"/>
                  <a:gd name="T21" fmla="*/ 3 h 26"/>
                  <a:gd name="T22" fmla="*/ 0 w 21"/>
                  <a:gd name="T23" fmla="*/ 3 h 26"/>
                  <a:gd name="T24" fmla="*/ 0 w 21"/>
                  <a:gd name="T25" fmla="*/ 5 h 26"/>
                  <a:gd name="T26" fmla="*/ 0 w 21"/>
                  <a:gd name="T27" fmla="*/ 6 h 26"/>
                  <a:gd name="T28" fmla="*/ 1 w 21"/>
                  <a:gd name="T29" fmla="*/ 6 h 26"/>
                  <a:gd name="T30" fmla="*/ 2 w 21"/>
                  <a:gd name="T31" fmla="*/ 6 h 26"/>
                  <a:gd name="T32" fmla="*/ 3 w 21"/>
                  <a:gd name="T33" fmla="*/ 6 h 26"/>
                  <a:gd name="T34" fmla="*/ 3 w 21"/>
                  <a:gd name="T35" fmla="*/ 5 h 26"/>
                  <a:gd name="T36" fmla="*/ 4 w 21"/>
                  <a:gd name="T37" fmla="*/ 5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26"/>
                  <a:gd name="T59" fmla="*/ 21 w 21"/>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26">
                    <a:moveTo>
                      <a:pt x="19" y="22"/>
                    </a:moveTo>
                    <a:lnTo>
                      <a:pt x="20" y="17"/>
                    </a:lnTo>
                    <a:lnTo>
                      <a:pt x="20" y="12"/>
                    </a:lnTo>
                    <a:lnTo>
                      <a:pt x="20" y="7"/>
                    </a:lnTo>
                    <a:lnTo>
                      <a:pt x="21" y="2"/>
                    </a:lnTo>
                    <a:lnTo>
                      <a:pt x="17" y="2"/>
                    </a:lnTo>
                    <a:lnTo>
                      <a:pt x="12" y="2"/>
                    </a:lnTo>
                    <a:lnTo>
                      <a:pt x="7" y="0"/>
                    </a:lnTo>
                    <a:lnTo>
                      <a:pt x="7" y="6"/>
                    </a:lnTo>
                    <a:lnTo>
                      <a:pt x="2" y="5"/>
                    </a:lnTo>
                    <a:lnTo>
                      <a:pt x="1" y="11"/>
                    </a:lnTo>
                    <a:lnTo>
                      <a:pt x="1" y="15"/>
                    </a:lnTo>
                    <a:lnTo>
                      <a:pt x="1" y="21"/>
                    </a:lnTo>
                    <a:lnTo>
                      <a:pt x="0" y="25"/>
                    </a:lnTo>
                    <a:lnTo>
                      <a:pt x="4" y="25"/>
                    </a:lnTo>
                    <a:lnTo>
                      <a:pt x="10" y="26"/>
                    </a:lnTo>
                    <a:lnTo>
                      <a:pt x="15" y="26"/>
                    </a:lnTo>
                    <a:lnTo>
                      <a:pt x="15" y="22"/>
                    </a:lnTo>
                    <a:lnTo>
                      <a:pt x="19"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015" name="Freeform 674">
                <a:extLst>
                  <a:ext uri="{FF2B5EF4-FFF2-40B4-BE49-F238E27FC236}">
                    <a16:creationId xmlns:a16="http://schemas.microsoft.com/office/drawing/2014/main" id="{D6D8EEC1-A704-43A2-A071-717C93CFD974}"/>
                  </a:ext>
                </a:extLst>
              </p:cNvPr>
              <p:cNvSpPr>
                <a:spLocks/>
              </p:cNvSpPr>
              <p:nvPr/>
            </p:nvSpPr>
            <p:spPr bwMode="auto">
              <a:xfrm>
                <a:off x="4868" y="1482"/>
                <a:ext cx="4" cy="6"/>
              </a:xfrm>
              <a:custGeom>
                <a:avLst/>
                <a:gdLst>
                  <a:gd name="T0" fmla="*/ 4 w 21"/>
                  <a:gd name="T1" fmla="*/ 5 h 26"/>
                  <a:gd name="T2" fmla="*/ 4 w 21"/>
                  <a:gd name="T3" fmla="*/ 4 h 26"/>
                  <a:gd name="T4" fmla="*/ 4 w 21"/>
                  <a:gd name="T5" fmla="*/ 3 h 26"/>
                  <a:gd name="T6" fmla="*/ 4 w 21"/>
                  <a:gd name="T7" fmla="*/ 2 h 26"/>
                  <a:gd name="T8" fmla="*/ 4 w 21"/>
                  <a:gd name="T9" fmla="*/ 0 h 26"/>
                  <a:gd name="T10" fmla="*/ 3 w 21"/>
                  <a:gd name="T11" fmla="*/ 0 h 26"/>
                  <a:gd name="T12" fmla="*/ 2 w 21"/>
                  <a:gd name="T13" fmla="*/ 0 h 26"/>
                  <a:gd name="T14" fmla="*/ 1 w 21"/>
                  <a:gd name="T15" fmla="*/ 0 h 26"/>
                  <a:gd name="T16" fmla="*/ 1 w 21"/>
                  <a:gd name="T17" fmla="*/ 1 h 26"/>
                  <a:gd name="T18" fmla="*/ 0 w 21"/>
                  <a:gd name="T19" fmla="*/ 1 h 26"/>
                  <a:gd name="T20" fmla="*/ 0 w 21"/>
                  <a:gd name="T21" fmla="*/ 3 h 26"/>
                  <a:gd name="T22" fmla="*/ 0 w 21"/>
                  <a:gd name="T23" fmla="*/ 3 h 26"/>
                  <a:gd name="T24" fmla="*/ 0 w 21"/>
                  <a:gd name="T25" fmla="*/ 5 h 26"/>
                  <a:gd name="T26" fmla="*/ 0 w 21"/>
                  <a:gd name="T27" fmla="*/ 6 h 26"/>
                  <a:gd name="T28" fmla="*/ 1 w 21"/>
                  <a:gd name="T29" fmla="*/ 6 h 26"/>
                  <a:gd name="T30" fmla="*/ 2 w 21"/>
                  <a:gd name="T31" fmla="*/ 6 h 26"/>
                  <a:gd name="T32" fmla="*/ 3 w 21"/>
                  <a:gd name="T33" fmla="*/ 6 h 26"/>
                  <a:gd name="T34" fmla="*/ 3 w 21"/>
                  <a:gd name="T35" fmla="*/ 5 h 26"/>
                  <a:gd name="T36" fmla="*/ 4 w 21"/>
                  <a:gd name="T37" fmla="*/ 5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26"/>
                  <a:gd name="T59" fmla="*/ 21 w 21"/>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26">
                    <a:moveTo>
                      <a:pt x="19" y="22"/>
                    </a:moveTo>
                    <a:lnTo>
                      <a:pt x="20" y="17"/>
                    </a:lnTo>
                    <a:lnTo>
                      <a:pt x="20" y="12"/>
                    </a:lnTo>
                    <a:lnTo>
                      <a:pt x="20" y="7"/>
                    </a:lnTo>
                    <a:lnTo>
                      <a:pt x="21" y="2"/>
                    </a:lnTo>
                    <a:lnTo>
                      <a:pt x="17" y="2"/>
                    </a:lnTo>
                    <a:lnTo>
                      <a:pt x="12" y="2"/>
                    </a:lnTo>
                    <a:lnTo>
                      <a:pt x="7" y="0"/>
                    </a:lnTo>
                    <a:lnTo>
                      <a:pt x="7" y="6"/>
                    </a:lnTo>
                    <a:lnTo>
                      <a:pt x="2" y="5"/>
                    </a:lnTo>
                    <a:lnTo>
                      <a:pt x="1" y="11"/>
                    </a:lnTo>
                    <a:lnTo>
                      <a:pt x="1" y="15"/>
                    </a:lnTo>
                    <a:lnTo>
                      <a:pt x="1" y="21"/>
                    </a:lnTo>
                    <a:lnTo>
                      <a:pt x="0" y="25"/>
                    </a:lnTo>
                    <a:lnTo>
                      <a:pt x="4" y="25"/>
                    </a:lnTo>
                    <a:lnTo>
                      <a:pt x="10" y="26"/>
                    </a:lnTo>
                    <a:lnTo>
                      <a:pt x="15" y="26"/>
                    </a:lnTo>
                    <a:lnTo>
                      <a:pt x="15" y="22"/>
                    </a:lnTo>
                    <a:lnTo>
                      <a:pt x="19"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016" name="Freeform 675">
                <a:extLst>
                  <a:ext uri="{FF2B5EF4-FFF2-40B4-BE49-F238E27FC236}">
                    <a16:creationId xmlns:a16="http://schemas.microsoft.com/office/drawing/2014/main" id="{B7AD937E-C7E9-4E79-A3E4-DEE8D357D8F8}"/>
                  </a:ext>
                </a:extLst>
              </p:cNvPr>
              <p:cNvSpPr>
                <a:spLocks/>
              </p:cNvSpPr>
              <p:nvPr/>
            </p:nvSpPr>
            <p:spPr bwMode="auto">
              <a:xfrm>
                <a:off x="4879" y="1416"/>
                <a:ext cx="4" cy="6"/>
              </a:xfrm>
              <a:custGeom>
                <a:avLst/>
                <a:gdLst>
                  <a:gd name="T0" fmla="*/ 4 w 20"/>
                  <a:gd name="T1" fmla="*/ 4 h 30"/>
                  <a:gd name="T2" fmla="*/ 4 w 20"/>
                  <a:gd name="T3" fmla="*/ 3 h 30"/>
                  <a:gd name="T4" fmla="*/ 4 w 20"/>
                  <a:gd name="T5" fmla="*/ 2 h 30"/>
                  <a:gd name="T6" fmla="*/ 4 w 20"/>
                  <a:gd name="T7" fmla="*/ 1 h 30"/>
                  <a:gd name="T8" fmla="*/ 3 w 20"/>
                  <a:gd name="T9" fmla="*/ 1 h 30"/>
                  <a:gd name="T10" fmla="*/ 3 w 20"/>
                  <a:gd name="T11" fmla="*/ 0 h 30"/>
                  <a:gd name="T12" fmla="*/ 2 w 20"/>
                  <a:gd name="T13" fmla="*/ 0 h 30"/>
                  <a:gd name="T14" fmla="*/ 1 w 20"/>
                  <a:gd name="T15" fmla="*/ 1 h 30"/>
                  <a:gd name="T16" fmla="*/ 0 w 20"/>
                  <a:gd name="T17" fmla="*/ 1 h 30"/>
                  <a:gd name="T18" fmla="*/ 0 w 20"/>
                  <a:gd name="T19" fmla="*/ 2 h 30"/>
                  <a:gd name="T20" fmla="*/ 0 w 20"/>
                  <a:gd name="T21" fmla="*/ 3 h 30"/>
                  <a:gd name="T22" fmla="*/ 0 w 20"/>
                  <a:gd name="T23" fmla="*/ 4 h 30"/>
                  <a:gd name="T24" fmla="*/ 0 w 20"/>
                  <a:gd name="T25" fmla="*/ 5 h 30"/>
                  <a:gd name="T26" fmla="*/ 1 w 20"/>
                  <a:gd name="T27" fmla="*/ 6 h 30"/>
                  <a:gd name="T28" fmla="*/ 2 w 20"/>
                  <a:gd name="T29" fmla="*/ 6 h 30"/>
                  <a:gd name="T30" fmla="*/ 2 w 20"/>
                  <a:gd name="T31" fmla="*/ 5 h 30"/>
                  <a:gd name="T32" fmla="*/ 3 w 20"/>
                  <a:gd name="T33" fmla="*/ 5 h 30"/>
                  <a:gd name="T34" fmla="*/ 3 w 20"/>
                  <a:gd name="T35" fmla="*/ 4 h 30"/>
                  <a:gd name="T36" fmla="*/ 4 w 20"/>
                  <a:gd name="T37" fmla="*/ 4 h 3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0"/>
                  <a:gd name="T58" fmla="*/ 0 h 30"/>
                  <a:gd name="T59" fmla="*/ 20 w 20"/>
                  <a:gd name="T60" fmla="*/ 30 h 3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0" h="30">
                    <a:moveTo>
                      <a:pt x="19" y="20"/>
                    </a:moveTo>
                    <a:lnTo>
                      <a:pt x="20" y="16"/>
                    </a:lnTo>
                    <a:lnTo>
                      <a:pt x="20" y="10"/>
                    </a:lnTo>
                    <a:lnTo>
                      <a:pt x="20" y="6"/>
                    </a:lnTo>
                    <a:lnTo>
                      <a:pt x="16" y="6"/>
                    </a:lnTo>
                    <a:lnTo>
                      <a:pt x="17" y="0"/>
                    </a:lnTo>
                    <a:lnTo>
                      <a:pt x="11" y="0"/>
                    </a:lnTo>
                    <a:lnTo>
                      <a:pt x="7" y="5"/>
                    </a:lnTo>
                    <a:lnTo>
                      <a:pt x="2" y="5"/>
                    </a:lnTo>
                    <a:lnTo>
                      <a:pt x="1" y="9"/>
                    </a:lnTo>
                    <a:lnTo>
                      <a:pt x="1" y="14"/>
                    </a:lnTo>
                    <a:lnTo>
                      <a:pt x="1" y="19"/>
                    </a:lnTo>
                    <a:lnTo>
                      <a:pt x="0" y="24"/>
                    </a:lnTo>
                    <a:lnTo>
                      <a:pt x="5" y="30"/>
                    </a:lnTo>
                    <a:lnTo>
                      <a:pt x="9" y="30"/>
                    </a:lnTo>
                    <a:lnTo>
                      <a:pt x="9" y="25"/>
                    </a:lnTo>
                    <a:lnTo>
                      <a:pt x="15" y="25"/>
                    </a:lnTo>
                    <a:lnTo>
                      <a:pt x="15" y="20"/>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017" name="Freeform 676">
                <a:extLst>
                  <a:ext uri="{FF2B5EF4-FFF2-40B4-BE49-F238E27FC236}">
                    <a16:creationId xmlns:a16="http://schemas.microsoft.com/office/drawing/2014/main" id="{DA41804F-22FA-45E4-A25D-A8BA15A67115}"/>
                  </a:ext>
                </a:extLst>
              </p:cNvPr>
              <p:cNvSpPr>
                <a:spLocks/>
              </p:cNvSpPr>
              <p:nvPr/>
            </p:nvSpPr>
            <p:spPr bwMode="auto">
              <a:xfrm>
                <a:off x="4879" y="1416"/>
                <a:ext cx="4" cy="6"/>
              </a:xfrm>
              <a:custGeom>
                <a:avLst/>
                <a:gdLst>
                  <a:gd name="T0" fmla="*/ 4 w 20"/>
                  <a:gd name="T1" fmla="*/ 4 h 30"/>
                  <a:gd name="T2" fmla="*/ 4 w 20"/>
                  <a:gd name="T3" fmla="*/ 3 h 30"/>
                  <a:gd name="T4" fmla="*/ 4 w 20"/>
                  <a:gd name="T5" fmla="*/ 2 h 30"/>
                  <a:gd name="T6" fmla="*/ 4 w 20"/>
                  <a:gd name="T7" fmla="*/ 1 h 30"/>
                  <a:gd name="T8" fmla="*/ 3 w 20"/>
                  <a:gd name="T9" fmla="*/ 1 h 30"/>
                  <a:gd name="T10" fmla="*/ 3 w 20"/>
                  <a:gd name="T11" fmla="*/ 0 h 30"/>
                  <a:gd name="T12" fmla="*/ 2 w 20"/>
                  <a:gd name="T13" fmla="*/ 0 h 30"/>
                  <a:gd name="T14" fmla="*/ 1 w 20"/>
                  <a:gd name="T15" fmla="*/ 1 h 30"/>
                  <a:gd name="T16" fmla="*/ 0 w 20"/>
                  <a:gd name="T17" fmla="*/ 1 h 30"/>
                  <a:gd name="T18" fmla="*/ 0 w 20"/>
                  <a:gd name="T19" fmla="*/ 2 h 30"/>
                  <a:gd name="T20" fmla="*/ 0 w 20"/>
                  <a:gd name="T21" fmla="*/ 3 h 30"/>
                  <a:gd name="T22" fmla="*/ 0 w 20"/>
                  <a:gd name="T23" fmla="*/ 4 h 30"/>
                  <a:gd name="T24" fmla="*/ 0 w 20"/>
                  <a:gd name="T25" fmla="*/ 5 h 30"/>
                  <a:gd name="T26" fmla="*/ 1 w 20"/>
                  <a:gd name="T27" fmla="*/ 6 h 30"/>
                  <a:gd name="T28" fmla="*/ 2 w 20"/>
                  <a:gd name="T29" fmla="*/ 6 h 30"/>
                  <a:gd name="T30" fmla="*/ 2 w 20"/>
                  <a:gd name="T31" fmla="*/ 5 h 30"/>
                  <a:gd name="T32" fmla="*/ 3 w 20"/>
                  <a:gd name="T33" fmla="*/ 5 h 30"/>
                  <a:gd name="T34" fmla="*/ 3 w 20"/>
                  <a:gd name="T35" fmla="*/ 4 h 30"/>
                  <a:gd name="T36" fmla="*/ 4 w 20"/>
                  <a:gd name="T37" fmla="*/ 4 h 3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0"/>
                  <a:gd name="T58" fmla="*/ 0 h 30"/>
                  <a:gd name="T59" fmla="*/ 20 w 20"/>
                  <a:gd name="T60" fmla="*/ 30 h 3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0" h="30">
                    <a:moveTo>
                      <a:pt x="19" y="20"/>
                    </a:moveTo>
                    <a:lnTo>
                      <a:pt x="20" y="16"/>
                    </a:lnTo>
                    <a:lnTo>
                      <a:pt x="20" y="10"/>
                    </a:lnTo>
                    <a:lnTo>
                      <a:pt x="20" y="6"/>
                    </a:lnTo>
                    <a:lnTo>
                      <a:pt x="16" y="6"/>
                    </a:lnTo>
                    <a:lnTo>
                      <a:pt x="17" y="0"/>
                    </a:lnTo>
                    <a:lnTo>
                      <a:pt x="11" y="0"/>
                    </a:lnTo>
                    <a:lnTo>
                      <a:pt x="7" y="5"/>
                    </a:lnTo>
                    <a:lnTo>
                      <a:pt x="2" y="5"/>
                    </a:lnTo>
                    <a:lnTo>
                      <a:pt x="1" y="9"/>
                    </a:lnTo>
                    <a:lnTo>
                      <a:pt x="1" y="14"/>
                    </a:lnTo>
                    <a:lnTo>
                      <a:pt x="1" y="19"/>
                    </a:lnTo>
                    <a:lnTo>
                      <a:pt x="0" y="24"/>
                    </a:lnTo>
                    <a:lnTo>
                      <a:pt x="5" y="30"/>
                    </a:lnTo>
                    <a:lnTo>
                      <a:pt x="9" y="30"/>
                    </a:lnTo>
                    <a:lnTo>
                      <a:pt x="9" y="25"/>
                    </a:lnTo>
                    <a:lnTo>
                      <a:pt x="15" y="25"/>
                    </a:lnTo>
                    <a:lnTo>
                      <a:pt x="15" y="20"/>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018" name="Freeform 677">
                <a:extLst>
                  <a:ext uri="{FF2B5EF4-FFF2-40B4-BE49-F238E27FC236}">
                    <a16:creationId xmlns:a16="http://schemas.microsoft.com/office/drawing/2014/main" id="{71C71101-C37F-49EC-9226-D4A8F769C060}"/>
                  </a:ext>
                </a:extLst>
              </p:cNvPr>
              <p:cNvSpPr>
                <a:spLocks/>
              </p:cNvSpPr>
              <p:nvPr/>
            </p:nvSpPr>
            <p:spPr bwMode="auto">
              <a:xfrm>
                <a:off x="4877" y="1471"/>
                <a:ext cx="4" cy="5"/>
              </a:xfrm>
              <a:custGeom>
                <a:avLst/>
                <a:gdLst>
                  <a:gd name="T0" fmla="*/ 4 w 20"/>
                  <a:gd name="T1" fmla="*/ 3 h 26"/>
                  <a:gd name="T2" fmla="*/ 4 w 20"/>
                  <a:gd name="T3" fmla="*/ 2 h 26"/>
                  <a:gd name="T4" fmla="*/ 4 w 20"/>
                  <a:gd name="T5" fmla="*/ 1 h 26"/>
                  <a:gd name="T6" fmla="*/ 4 w 20"/>
                  <a:gd name="T7" fmla="*/ 0 h 26"/>
                  <a:gd name="T8" fmla="*/ 3 w 20"/>
                  <a:gd name="T9" fmla="*/ 0 h 26"/>
                  <a:gd name="T10" fmla="*/ 2 w 20"/>
                  <a:gd name="T11" fmla="*/ 0 h 26"/>
                  <a:gd name="T12" fmla="*/ 1 w 20"/>
                  <a:gd name="T13" fmla="*/ 0 h 26"/>
                  <a:gd name="T14" fmla="*/ 1 w 20"/>
                  <a:gd name="T15" fmla="*/ 1 h 26"/>
                  <a:gd name="T16" fmla="*/ 0 w 20"/>
                  <a:gd name="T17" fmla="*/ 1 h 26"/>
                  <a:gd name="T18" fmla="*/ 0 w 20"/>
                  <a:gd name="T19" fmla="*/ 2 h 26"/>
                  <a:gd name="T20" fmla="*/ 0 w 20"/>
                  <a:gd name="T21" fmla="*/ 3 h 26"/>
                  <a:gd name="T22" fmla="*/ 0 w 20"/>
                  <a:gd name="T23" fmla="*/ 4 h 26"/>
                  <a:gd name="T24" fmla="*/ 1 w 20"/>
                  <a:gd name="T25" fmla="*/ 5 h 26"/>
                  <a:gd name="T26" fmla="*/ 2 w 20"/>
                  <a:gd name="T27" fmla="*/ 5 h 26"/>
                  <a:gd name="T28" fmla="*/ 3 w 20"/>
                  <a:gd name="T29" fmla="*/ 5 h 26"/>
                  <a:gd name="T30" fmla="*/ 3 w 20"/>
                  <a:gd name="T31" fmla="*/ 4 h 26"/>
                  <a:gd name="T32" fmla="*/ 4 w 20"/>
                  <a:gd name="T33" fmla="*/ 4 h 26"/>
                  <a:gd name="T34" fmla="*/ 4 w 20"/>
                  <a:gd name="T35" fmla="*/ 3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6"/>
                  <a:gd name="T56" fmla="*/ 20 w 2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6">
                    <a:moveTo>
                      <a:pt x="19" y="16"/>
                    </a:moveTo>
                    <a:lnTo>
                      <a:pt x="19" y="11"/>
                    </a:lnTo>
                    <a:lnTo>
                      <a:pt x="20" y="6"/>
                    </a:lnTo>
                    <a:lnTo>
                      <a:pt x="20" y="1"/>
                    </a:lnTo>
                    <a:lnTo>
                      <a:pt x="16" y="1"/>
                    </a:lnTo>
                    <a:lnTo>
                      <a:pt x="11" y="0"/>
                    </a:lnTo>
                    <a:lnTo>
                      <a:pt x="7" y="0"/>
                    </a:lnTo>
                    <a:lnTo>
                      <a:pt x="6" y="4"/>
                    </a:lnTo>
                    <a:lnTo>
                      <a:pt x="1" y="4"/>
                    </a:lnTo>
                    <a:lnTo>
                      <a:pt x="1" y="9"/>
                    </a:lnTo>
                    <a:lnTo>
                      <a:pt x="0" y="15"/>
                    </a:lnTo>
                    <a:lnTo>
                      <a:pt x="0" y="19"/>
                    </a:lnTo>
                    <a:lnTo>
                      <a:pt x="4" y="25"/>
                    </a:lnTo>
                    <a:lnTo>
                      <a:pt x="9" y="25"/>
                    </a:lnTo>
                    <a:lnTo>
                      <a:pt x="13" y="26"/>
                    </a:lnTo>
                    <a:lnTo>
                      <a:pt x="13" y="20"/>
                    </a:lnTo>
                    <a:lnTo>
                      <a:pt x="19" y="21"/>
                    </a:lnTo>
                    <a:lnTo>
                      <a:pt x="19"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019" name="Freeform 678">
                <a:extLst>
                  <a:ext uri="{FF2B5EF4-FFF2-40B4-BE49-F238E27FC236}">
                    <a16:creationId xmlns:a16="http://schemas.microsoft.com/office/drawing/2014/main" id="{EFBA96C1-CCE9-4465-B543-B05901308AFC}"/>
                  </a:ext>
                </a:extLst>
              </p:cNvPr>
              <p:cNvSpPr>
                <a:spLocks/>
              </p:cNvSpPr>
              <p:nvPr/>
            </p:nvSpPr>
            <p:spPr bwMode="auto">
              <a:xfrm>
                <a:off x="4877" y="1471"/>
                <a:ext cx="4" cy="5"/>
              </a:xfrm>
              <a:custGeom>
                <a:avLst/>
                <a:gdLst>
                  <a:gd name="T0" fmla="*/ 4 w 20"/>
                  <a:gd name="T1" fmla="*/ 3 h 26"/>
                  <a:gd name="T2" fmla="*/ 4 w 20"/>
                  <a:gd name="T3" fmla="*/ 2 h 26"/>
                  <a:gd name="T4" fmla="*/ 4 w 20"/>
                  <a:gd name="T5" fmla="*/ 1 h 26"/>
                  <a:gd name="T6" fmla="*/ 4 w 20"/>
                  <a:gd name="T7" fmla="*/ 0 h 26"/>
                  <a:gd name="T8" fmla="*/ 3 w 20"/>
                  <a:gd name="T9" fmla="*/ 0 h 26"/>
                  <a:gd name="T10" fmla="*/ 2 w 20"/>
                  <a:gd name="T11" fmla="*/ 0 h 26"/>
                  <a:gd name="T12" fmla="*/ 1 w 20"/>
                  <a:gd name="T13" fmla="*/ 0 h 26"/>
                  <a:gd name="T14" fmla="*/ 1 w 20"/>
                  <a:gd name="T15" fmla="*/ 1 h 26"/>
                  <a:gd name="T16" fmla="*/ 0 w 20"/>
                  <a:gd name="T17" fmla="*/ 1 h 26"/>
                  <a:gd name="T18" fmla="*/ 0 w 20"/>
                  <a:gd name="T19" fmla="*/ 2 h 26"/>
                  <a:gd name="T20" fmla="*/ 0 w 20"/>
                  <a:gd name="T21" fmla="*/ 3 h 26"/>
                  <a:gd name="T22" fmla="*/ 0 w 20"/>
                  <a:gd name="T23" fmla="*/ 4 h 26"/>
                  <a:gd name="T24" fmla="*/ 1 w 20"/>
                  <a:gd name="T25" fmla="*/ 5 h 26"/>
                  <a:gd name="T26" fmla="*/ 2 w 20"/>
                  <a:gd name="T27" fmla="*/ 5 h 26"/>
                  <a:gd name="T28" fmla="*/ 3 w 20"/>
                  <a:gd name="T29" fmla="*/ 5 h 26"/>
                  <a:gd name="T30" fmla="*/ 3 w 20"/>
                  <a:gd name="T31" fmla="*/ 4 h 26"/>
                  <a:gd name="T32" fmla="*/ 4 w 20"/>
                  <a:gd name="T33" fmla="*/ 4 h 26"/>
                  <a:gd name="T34" fmla="*/ 4 w 20"/>
                  <a:gd name="T35" fmla="*/ 3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6"/>
                  <a:gd name="T56" fmla="*/ 20 w 2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6">
                    <a:moveTo>
                      <a:pt x="19" y="16"/>
                    </a:moveTo>
                    <a:lnTo>
                      <a:pt x="19" y="11"/>
                    </a:lnTo>
                    <a:lnTo>
                      <a:pt x="20" y="6"/>
                    </a:lnTo>
                    <a:lnTo>
                      <a:pt x="20" y="1"/>
                    </a:lnTo>
                    <a:lnTo>
                      <a:pt x="16" y="1"/>
                    </a:lnTo>
                    <a:lnTo>
                      <a:pt x="11" y="0"/>
                    </a:lnTo>
                    <a:lnTo>
                      <a:pt x="7" y="0"/>
                    </a:lnTo>
                    <a:lnTo>
                      <a:pt x="6" y="4"/>
                    </a:lnTo>
                    <a:lnTo>
                      <a:pt x="1" y="4"/>
                    </a:lnTo>
                    <a:lnTo>
                      <a:pt x="1" y="9"/>
                    </a:lnTo>
                    <a:lnTo>
                      <a:pt x="0" y="15"/>
                    </a:lnTo>
                    <a:lnTo>
                      <a:pt x="0" y="19"/>
                    </a:lnTo>
                    <a:lnTo>
                      <a:pt x="4" y="25"/>
                    </a:lnTo>
                    <a:lnTo>
                      <a:pt x="9" y="25"/>
                    </a:lnTo>
                    <a:lnTo>
                      <a:pt x="13" y="26"/>
                    </a:lnTo>
                    <a:lnTo>
                      <a:pt x="13" y="20"/>
                    </a:lnTo>
                    <a:lnTo>
                      <a:pt x="19" y="21"/>
                    </a:lnTo>
                    <a:lnTo>
                      <a:pt x="19"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020" name="Freeform 679">
                <a:extLst>
                  <a:ext uri="{FF2B5EF4-FFF2-40B4-BE49-F238E27FC236}">
                    <a16:creationId xmlns:a16="http://schemas.microsoft.com/office/drawing/2014/main" id="{C15F8A8D-C02A-4139-9510-6C368E5A138E}"/>
                  </a:ext>
                </a:extLst>
              </p:cNvPr>
              <p:cNvSpPr>
                <a:spLocks/>
              </p:cNvSpPr>
              <p:nvPr/>
            </p:nvSpPr>
            <p:spPr bwMode="auto">
              <a:xfrm>
                <a:off x="4884" y="1435"/>
                <a:ext cx="4" cy="5"/>
              </a:xfrm>
              <a:custGeom>
                <a:avLst/>
                <a:gdLst>
                  <a:gd name="T0" fmla="*/ 4 w 20"/>
                  <a:gd name="T1" fmla="*/ 3 h 29"/>
                  <a:gd name="T2" fmla="*/ 4 w 20"/>
                  <a:gd name="T3" fmla="*/ 3 h 29"/>
                  <a:gd name="T4" fmla="*/ 4 w 20"/>
                  <a:gd name="T5" fmla="*/ 2 h 29"/>
                  <a:gd name="T6" fmla="*/ 4 w 20"/>
                  <a:gd name="T7" fmla="*/ 1 h 29"/>
                  <a:gd name="T8" fmla="*/ 3 w 20"/>
                  <a:gd name="T9" fmla="*/ 0 h 29"/>
                  <a:gd name="T10" fmla="*/ 2 w 20"/>
                  <a:gd name="T11" fmla="*/ 0 h 29"/>
                  <a:gd name="T12" fmla="*/ 1 w 20"/>
                  <a:gd name="T13" fmla="*/ 1 h 29"/>
                  <a:gd name="T14" fmla="*/ 1 w 20"/>
                  <a:gd name="T15" fmla="*/ 2 h 29"/>
                  <a:gd name="T16" fmla="*/ 0 w 20"/>
                  <a:gd name="T17" fmla="*/ 2 h 29"/>
                  <a:gd name="T18" fmla="*/ 0 w 20"/>
                  <a:gd name="T19" fmla="*/ 2 h 29"/>
                  <a:gd name="T20" fmla="*/ 0 w 20"/>
                  <a:gd name="T21" fmla="*/ 3 h 29"/>
                  <a:gd name="T22" fmla="*/ 0 w 20"/>
                  <a:gd name="T23" fmla="*/ 4 h 29"/>
                  <a:gd name="T24" fmla="*/ 1 w 20"/>
                  <a:gd name="T25" fmla="*/ 4 h 29"/>
                  <a:gd name="T26" fmla="*/ 2 w 20"/>
                  <a:gd name="T27" fmla="*/ 5 h 29"/>
                  <a:gd name="T28" fmla="*/ 2 w 20"/>
                  <a:gd name="T29" fmla="*/ 4 h 29"/>
                  <a:gd name="T30" fmla="*/ 3 w 20"/>
                  <a:gd name="T31" fmla="*/ 4 h 29"/>
                  <a:gd name="T32" fmla="*/ 4 w 20"/>
                  <a:gd name="T33" fmla="*/ 4 h 29"/>
                  <a:gd name="T34" fmla="*/ 4 w 20"/>
                  <a:gd name="T35" fmla="*/ 3 h 2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9"/>
                  <a:gd name="T56" fmla="*/ 20 w 20"/>
                  <a:gd name="T57" fmla="*/ 29 h 2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9">
                    <a:moveTo>
                      <a:pt x="19" y="20"/>
                    </a:moveTo>
                    <a:lnTo>
                      <a:pt x="20" y="16"/>
                    </a:lnTo>
                    <a:lnTo>
                      <a:pt x="20" y="10"/>
                    </a:lnTo>
                    <a:lnTo>
                      <a:pt x="20" y="5"/>
                    </a:lnTo>
                    <a:lnTo>
                      <a:pt x="17" y="0"/>
                    </a:lnTo>
                    <a:lnTo>
                      <a:pt x="11" y="0"/>
                    </a:lnTo>
                    <a:lnTo>
                      <a:pt x="7" y="4"/>
                    </a:lnTo>
                    <a:lnTo>
                      <a:pt x="6" y="9"/>
                    </a:lnTo>
                    <a:lnTo>
                      <a:pt x="1" y="9"/>
                    </a:lnTo>
                    <a:lnTo>
                      <a:pt x="1" y="13"/>
                    </a:lnTo>
                    <a:lnTo>
                      <a:pt x="0" y="19"/>
                    </a:lnTo>
                    <a:lnTo>
                      <a:pt x="0" y="24"/>
                    </a:lnTo>
                    <a:lnTo>
                      <a:pt x="4" y="25"/>
                    </a:lnTo>
                    <a:lnTo>
                      <a:pt x="9" y="29"/>
                    </a:lnTo>
                    <a:lnTo>
                      <a:pt x="9" y="25"/>
                    </a:lnTo>
                    <a:lnTo>
                      <a:pt x="15" y="25"/>
                    </a:lnTo>
                    <a:lnTo>
                      <a:pt x="19" y="26"/>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021" name="Freeform 680">
                <a:extLst>
                  <a:ext uri="{FF2B5EF4-FFF2-40B4-BE49-F238E27FC236}">
                    <a16:creationId xmlns:a16="http://schemas.microsoft.com/office/drawing/2014/main" id="{DB64E6D4-C4BC-4D78-A406-7E9EAAA504CA}"/>
                  </a:ext>
                </a:extLst>
              </p:cNvPr>
              <p:cNvSpPr>
                <a:spLocks/>
              </p:cNvSpPr>
              <p:nvPr/>
            </p:nvSpPr>
            <p:spPr bwMode="auto">
              <a:xfrm>
                <a:off x="4884" y="1435"/>
                <a:ext cx="4" cy="5"/>
              </a:xfrm>
              <a:custGeom>
                <a:avLst/>
                <a:gdLst>
                  <a:gd name="T0" fmla="*/ 4 w 20"/>
                  <a:gd name="T1" fmla="*/ 3 h 29"/>
                  <a:gd name="T2" fmla="*/ 4 w 20"/>
                  <a:gd name="T3" fmla="*/ 3 h 29"/>
                  <a:gd name="T4" fmla="*/ 4 w 20"/>
                  <a:gd name="T5" fmla="*/ 2 h 29"/>
                  <a:gd name="T6" fmla="*/ 4 w 20"/>
                  <a:gd name="T7" fmla="*/ 1 h 29"/>
                  <a:gd name="T8" fmla="*/ 3 w 20"/>
                  <a:gd name="T9" fmla="*/ 0 h 29"/>
                  <a:gd name="T10" fmla="*/ 2 w 20"/>
                  <a:gd name="T11" fmla="*/ 0 h 29"/>
                  <a:gd name="T12" fmla="*/ 1 w 20"/>
                  <a:gd name="T13" fmla="*/ 1 h 29"/>
                  <a:gd name="T14" fmla="*/ 1 w 20"/>
                  <a:gd name="T15" fmla="*/ 2 h 29"/>
                  <a:gd name="T16" fmla="*/ 0 w 20"/>
                  <a:gd name="T17" fmla="*/ 2 h 29"/>
                  <a:gd name="T18" fmla="*/ 0 w 20"/>
                  <a:gd name="T19" fmla="*/ 2 h 29"/>
                  <a:gd name="T20" fmla="*/ 0 w 20"/>
                  <a:gd name="T21" fmla="*/ 3 h 29"/>
                  <a:gd name="T22" fmla="*/ 0 w 20"/>
                  <a:gd name="T23" fmla="*/ 4 h 29"/>
                  <a:gd name="T24" fmla="*/ 1 w 20"/>
                  <a:gd name="T25" fmla="*/ 4 h 29"/>
                  <a:gd name="T26" fmla="*/ 2 w 20"/>
                  <a:gd name="T27" fmla="*/ 5 h 29"/>
                  <a:gd name="T28" fmla="*/ 2 w 20"/>
                  <a:gd name="T29" fmla="*/ 4 h 29"/>
                  <a:gd name="T30" fmla="*/ 3 w 20"/>
                  <a:gd name="T31" fmla="*/ 4 h 29"/>
                  <a:gd name="T32" fmla="*/ 4 w 20"/>
                  <a:gd name="T33" fmla="*/ 4 h 29"/>
                  <a:gd name="T34" fmla="*/ 4 w 20"/>
                  <a:gd name="T35" fmla="*/ 3 h 2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9"/>
                  <a:gd name="T56" fmla="*/ 20 w 20"/>
                  <a:gd name="T57" fmla="*/ 29 h 2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9">
                    <a:moveTo>
                      <a:pt x="19" y="20"/>
                    </a:moveTo>
                    <a:lnTo>
                      <a:pt x="20" y="16"/>
                    </a:lnTo>
                    <a:lnTo>
                      <a:pt x="20" y="10"/>
                    </a:lnTo>
                    <a:lnTo>
                      <a:pt x="20" y="5"/>
                    </a:lnTo>
                    <a:lnTo>
                      <a:pt x="17" y="0"/>
                    </a:lnTo>
                    <a:lnTo>
                      <a:pt x="11" y="0"/>
                    </a:lnTo>
                    <a:lnTo>
                      <a:pt x="7" y="4"/>
                    </a:lnTo>
                    <a:lnTo>
                      <a:pt x="6" y="9"/>
                    </a:lnTo>
                    <a:lnTo>
                      <a:pt x="1" y="9"/>
                    </a:lnTo>
                    <a:lnTo>
                      <a:pt x="1" y="13"/>
                    </a:lnTo>
                    <a:lnTo>
                      <a:pt x="0" y="19"/>
                    </a:lnTo>
                    <a:lnTo>
                      <a:pt x="0" y="24"/>
                    </a:lnTo>
                    <a:lnTo>
                      <a:pt x="4" y="25"/>
                    </a:lnTo>
                    <a:lnTo>
                      <a:pt x="9" y="29"/>
                    </a:lnTo>
                    <a:lnTo>
                      <a:pt x="9" y="25"/>
                    </a:lnTo>
                    <a:lnTo>
                      <a:pt x="15" y="25"/>
                    </a:lnTo>
                    <a:lnTo>
                      <a:pt x="19" y="26"/>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022" name="Freeform 681">
                <a:extLst>
                  <a:ext uri="{FF2B5EF4-FFF2-40B4-BE49-F238E27FC236}">
                    <a16:creationId xmlns:a16="http://schemas.microsoft.com/office/drawing/2014/main" id="{C52BBB41-6E0D-43F1-A3F3-F82222E73042}"/>
                  </a:ext>
                </a:extLst>
              </p:cNvPr>
              <p:cNvSpPr>
                <a:spLocks/>
              </p:cNvSpPr>
              <p:nvPr/>
            </p:nvSpPr>
            <p:spPr bwMode="auto">
              <a:xfrm>
                <a:off x="4859" y="1375"/>
                <a:ext cx="14" cy="20"/>
              </a:xfrm>
              <a:custGeom>
                <a:avLst/>
                <a:gdLst>
                  <a:gd name="T0" fmla="*/ 14 w 69"/>
                  <a:gd name="T1" fmla="*/ 10 h 96"/>
                  <a:gd name="T2" fmla="*/ 13 w 69"/>
                  <a:gd name="T3" fmla="*/ 9 h 96"/>
                  <a:gd name="T4" fmla="*/ 13 w 69"/>
                  <a:gd name="T5" fmla="*/ 7 h 96"/>
                  <a:gd name="T6" fmla="*/ 13 w 69"/>
                  <a:gd name="T7" fmla="*/ 6 h 96"/>
                  <a:gd name="T8" fmla="*/ 12 w 69"/>
                  <a:gd name="T9" fmla="*/ 5 h 96"/>
                  <a:gd name="T10" fmla="*/ 11 w 69"/>
                  <a:gd name="T11" fmla="*/ 4 h 96"/>
                  <a:gd name="T12" fmla="*/ 11 w 69"/>
                  <a:gd name="T13" fmla="*/ 2 h 96"/>
                  <a:gd name="T14" fmla="*/ 10 w 69"/>
                  <a:gd name="T15" fmla="*/ 1 h 96"/>
                  <a:gd name="T16" fmla="*/ 9 w 69"/>
                  <a:gd name="T17" fmla="*/ 1 h 96"/>
                  <a:gd name="T18" fmla="*/ 8 w 69"/>
                  <a:gd name="T19" fmla="*/ 0 h 96"/>
                  <a:gd name="T20" fmla="*/ 7 w 69"/>
                  <a:gd name="T21" fmla="*/ 0 h 96"/>
                  <a:gd name="T22" fmla="*/ 6 w 69"/>
                  <a:gd name="T23" fmla="*/ 0 h 96"/>
                  <a:gd name="T24" fmla="*/ 5 w 69"/>
                  <a:gd name="T25" fmla="*/ 1 h 96"/>
                  <a:gd name="T26" fmla="*/ 4 w 69"/>
                  <a:gd name="T27" fmla="*/ 1 h 96"/>
                  <a:gd name="T28" fmla="*/ 3 w 69"/>
                  <a:gd name="T29" fmla="*/ 2 h 96"/>
                  <a:gd name="T30" fmla="*/ 2 w 69"/>
                  <a:gd name="T31" fmla="*/ 3 h 96"/>
                  <a:gd name="T32" fmla="*/ 2 w 69"/>
                  <a:gd name="T33" fmla="*/ 4 h 96"/>
                  <a:gd name="T34" fmla="*/ 1 w 69"/>
                  <a:gd name="T35" fmla="*/ 6 h 96"/>
                  <a:gd name="T36" fmla="*/ 1 w 69"/>
                  <a:gd name="T37" fmla="*/ 7 h 96"/>
                  <a:gd name="T38" fmla="*/ 0 w 69"/>
                  <a:gd name="T39" fmla="*/ 8 h 96"/>
                  <a:gd name="T40" fmla="*/ 0 w 69"/>
                  <a:gd name="T41" fmla="*/ 10 h 96"/>
                  <a:gd name="T42" fmla="*/ 0 w 69"/>
                  <a:gd name="T43" fmla="*/ 11 h 96"/>
                  <a:gd name="T44" fmla="*/ 0 w 69"/>
                  <a:gd name="T45" fmla="*/ 13 h 96"/>
                  <a:gd name="T46" fmla="*/ 1 w 69"/>
                  <a:gd name="T47" fmla="*/ 14 h 96"/>
                  <a:gd name="T48" fmla="*/ 1 w 69"/>
                  <a:gd name="T49" fmla="*/ 15 h 96"/>
                  <a:gd name="T50" fmla="*/ 2 w 69"/>
                  <a:gd name="T51" fmla="*/ 16 h 96"/>
                  <a:gd name="T52" fmla="*/ 2 w 69"/>
                  <a:gd name="T53" fmla="*/ 17 h 96"/>
                  <a:gd name="T54" fmla="*/ 3 w 69"/>
                  <a:gd name="T55" fmla="*/ 19 h 96"/>
                  <a:gd name="T56" fmla="*/ 4 w 69"/>
                  <a:gd name="T57" fmla="*/ 19 h 96"/>
                  <a:gd name="T58" fmla="*/ 5 w 69"/>
                  <a:gd name="T59" fmla="*/ 20 h 96"/>
                  <a:gd name="T60" fmla="*/ 6 w 69"/>
                  <a:gd name="T61" fmla="*/ 20 h 96"/>
                  <a:gd name="T62" fmla="*/ 7 w 69"/>
                  <a:gd name="T63" fmla="*/ 20 h 96"/>
                  <a:gd name="T64" fmla="*/ 8 w 69"/>
                  <a:gd name="T65" fmla="*/ 19 h 96"/>
                  <a:gd name="T66" fmla="*/ 9 w 69"/>
                  <a:gd name="T67" fmla="*/ 19 h 96"/>
                  <a:gd name="T68" fmla="*/ 10 w 69"/>
                  <a:gd name="T69" fmla="*/ 18 h 96"/>
                  <a:gd name="T70" fmla="*/ 11 w 69"/>
                  <a:gd name="T71" fmla="*/ 17 h 96"/>
                  <a:gd name="T72" fmla="*/ 11 w 69"/>
                  <a:gd name="T73" fmla="*/ 16 h 96"/>
                  <a:gd name="T74" fmla="*/ 13 w 69"/>
                  <a:gd name="T75" fmla="*/ 14 h 96"/>
                  <a:gd name="T76" fmla="*/ 13 w 69"/>
                  <a:gd name="T77" fmla="*/ 13 h 96"/>
                  <a:gd name="T78" fmla="*/ 14 w 69"/>
                  <a:gd name="T79" fmla="*/ 12 h 96"/>
                  <a:gd name="T80" fmla="*/ 14 w 69"/>
                  <a:gd name="T81" fmla="*/ 10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
                  <a:gd name="T124" fmla="*/ 0 h 96"/>
                  <a:gd name="T125" fmla="*/ 69 w 69"/>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 h="96">
                    <a:moveTo>
                      <a:pt x="69" y="48"/>
                    </a:moveTo>
                    <a:lnTo>
                      <a:pt x="64" y="43"/>
                    </a:lnTo>
                    <a:lnTo>
                      <a:pt x="65" y="33"/>
                    </a:lnTo>
                    <a:lnTo>
                      <a:pt x="65" y="28"/>
                    </a:lnTo>
                    <a:lnTo>
                      <a:pt x="61" y="22"/>
                    </a:lnTo>
                    <a:lnTo>
                      <a:pt x="56" y="17"/>
                    </a:lnTo>
                    <a:lnTo>
                      <a:pt x="53" y="11"/>
                    </a:lnTo>
                    <a:lnTo>
                      <a:pt x="48" y="7"/>
                    </a:lnTo>
                    <a:lnTo>
                      <a:pt x="44" y="5"/>
                    </a:lnTo>
                    <a:lnTo>
                      <a:pt x="39" y="1"/>
                    </a:lnTo>
                    <a:lnTo>
                      <a:pt x="35" y="0"/>
                    </a:lnTo>
                    <a:lnTo>
                      <a:pt x="30" y="0"/>
                    </a:lnTo>
                    <a:lnTo>
                      <a:pt x="24" y="4"/>
                    </a:lnTo>
                    <a:lnTo>
                      <a:pt x="20" y="4"/>
                    </a:lnTo>
                    <a:lnTo>
                      <a:pt x="14" y="9"/>
                    </a:lnTo>
                    <a:lnTo>
                      <a:pt x="10" y="13"/>
                    </a:lnTo>
                    <a:lnTo>
                      <a:pt x="9" y="18"/>
                    </a:lnTo>
                    <a:lnTo>
                      <a:pt x="3" y="28"/>
                    </a:lnTo>
                    <a:lnTo>
                      <a:pt x="3" y="33"/>
                    </a:lnTo>
                    <a:lnTo>
                      <a:pt x="2" y="37"/>
                    </a:lnTo>
                    <a:lnTo>
                      <a:pt x="2" y="47"/>
                    </a:lnTo>
                    <a:lnTo>
                      <a:pt x="1" y="53"/>
                    </a:lnTo>
                    <a:lnTo>
                      <a:pt x="0" y="63"/>
                    </a:lnTo>
                    <a:lnTo>
                      <a:pt x="4" y="68"/>
                    </a:lnTo>
                    <a:lnTo>
                      <a:pt x="4" y="73"/>
                    </a:lnTo>
                    <a:lnTo>
                      <a:pt x="9" y="79"/>
                    </a:lnTo>
                    <a:lnTo>
                      <a:pt x="12" y="83"/>
                    </a:lnTo>
                    <a:lnTo>
                      <a:pt x="17" y="89"/>
                    </a:lnTo>
                    <a:lnTo>
                      <a:pt x="21" y="90"/>
                    </a:lnTo>
                    <a:lnTo>
                      <a:pt x="26" y="95"/>
                    </a:lnTo>
                    <a:lnTo>
                      <a:pt x="30" y="96"/>
                    </a:lnTo>
                    <a:lnTo>
                      <a:pt x="35" y="96"/>
                    </a:lnTo>
                    <a:lnTo>
                      <a:pt x="40" y="91"/>
                    </a:lnTo>
                    <a:lnTo>
                      <a:pt x="45" y="91"/>
                    </a:lnTo>
                    <a:lnTo>
                      <a:pt x="50" y="87"/>
                    </a:lnTo>
                    <a:lnTo>
                      <a:pt x="55" y="82"/>
                    </a:lnTo>
                    <a:lnTo>
                      <a:pt x="56" y="78"/>
                    </a:lnTo>
                    <a:lnTo>
                      <a:pt x="62" y="68"/>
                    </a:lnTo>
                    <a:lnTo>
                      <a:pt x="62" y="63"/>
                    </a:lnTo>
                    <a:lnTo>
                      <a:pt x="67" y="59"/>
                    </a:lnTo>
                    <a:lnTo>
                      <a:pt x="69" y="48"/>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023" name="Freeform 682">
                <a:extLst>
                  <a:ext uri="{FF2B5EF4-FFF2-40B4-BE49-F238E27FC236}">
                    <a16:creationId xmlns:a16="http://schemas.microsoft.com/office/drawing/2014/main" id="{4ADA1C29-129A-4BCB-B3D4-E7C804BEBCCD}"/>
                  </a:ext>
                </a:extLst>
              </p:cNvPr>
              <p:cNvSpPr>
                <a:spLocks/>
              </p:cNvSpPr>
              <p:nvPr/>
            </p:nvSpPr>
            <p:spPr bwMode="auto">
              <a:xfrm>
                <a:off x="4859" y="1375"/>
                <a:ext cx="14" cy="20"/>
              </a:xfrm>
              <a:custGeom>
                <a:avLst/>
                <a:gdLst>
                  <a:gd name="T0" fmla="*/ 14 w 69"/>
                  <a:gd name="T1" fmla="*/ 10 h 96"/>
                  <a:gd name="T2" fmla="*/ 13 w 69"/>
                  <a:gd name="T3" fmla="*/ 9 h 96"/>
                  <a:gd name="T4" fmla="*/ 13 w 69"/>
                  <a:gd name="T5" fmla="*/ 7 h 96"/>
                  <a:gd name="T6" fmla="*/ 13 w 69"/>
                  <a:gd name="T7" fmla="*/ 6 h 96"/>
                  <a:gd name="T8" fmla="*/ 12 w 69"/>
                  <a:gd name="T9" fmla="*/ 5 h 96"/>
                  <a:gd name="T10" fmla="*/ 11 w 69"/>
                  <a:gd name="T11" fmla="*/ 4 h 96"/>
                  <a:gd name="T12" fmla="*/ 11 w 69"/>
                  <a:gd name="T13" fmla="*/ 2 h 96"/>
                  <a:gd name="T14" fmla="*/ 10 w 69"/>
                  <a:gd name="T15" fmla="*/ 1 h 96"/>
                  <a:gd name="T16" fmla="*/ 9 w 69"/>
                  <a:gd name="T17" fmla="*/ 1 h 96"/>
                  <a:gd name="T18" fmla="*/ 8 w 69"/>
                  <a:gd name="T19" fmla="*/ 0 h 96"/>
                  <a:gd name="T20" fmla="*/ 7 w 69"/>
                  <a:gd name="T21" fmla="*/ 0 h 96"/>
                  <a:gd name="T22" fmla="*/ 6 w 69"/>
                  <a:gd name="T23" fmla="*/ 0 h 96"/>
                  <a:gd name="T24" fmla="*/ 5 w 69"/>
                  <a:gd name="T25" fmla="*/ 1 h 96"/>
                  <a:gd name="T26" fmla="*/ 4 w 69"/>
                  <a:gd name="T27" fmla="*/ 1 h 96"/>
                  <a:gd name="T28" fmla="*/ 3 w 69"/>
                  <a:gd name="T29" fmla="*/ 2 h 96"/>
                  <a:gd name="T30" fmla="*/ 2 w 69"/>
                  <a:gd name="T31" fmla="*/ 3 h 96"/>
                  <a:gd name="T32" fmla="*/ 2 w 69"/>
                  <a:gd name="T33" fmla="*/ 4 h 96"/>
                  <a:gd name="T34" fmla="*/ 1 w 69"/>
                  <a:gd name="T35" fmla="*/ 6 h 96"/>
                  <a:gd name="T36" fmla="*/ 1 w 69"/>
                  <a:gd name="T37" fmla="*/ 7 h 96"/>
                  <a:gd name="T38" fmla="*/ 0 w 69"/>
                  <a:gd name="T39" fmla="*/ 8 h 96"/>
                  <a:gd name="T40" fmla="*/ 0 w 69"/>
                  <a:gd name="T41" fmla="*/ 10 h 96"/>
                  <a:gd name="T42" fmla="*/ 0 w 69"/>
                  <a:gd name="T43" fmla="*/ 11 h 96"/>
                  <a:gd name="T44" fmla="*/ 0 w 69"/>
                  <a:gd name="T45" fmla="*/ 13 h 96"/>
                  <a:gd name="T46" fmla="*/ 1 w 69"/>
                  <a:gd name="T47" fmla="*/ 14 h 96"/>
                  <a:gd name="T48" fmla="*/ 1 w 69"/>
                  <a:gd name="T49" fmla="*/ 15 h 96"/>
                  <a:gd name="T50" fmla="*/ 2 w 69"/>
                  <a:gd name="T51" fmla="*/ 16 h 96"/>
                  <a:gd name="T52" fmla="*/ 2 w 69"/>
                  <a:gd name="T53" fmla="*/ 17 h 96"/>
                  <a:gd name="T54" fmla="*/ 3 w 69"/>
                  <a:gd name="T55" fmla="*/ 19 h 96"/>
                  <a:gd name="T56" fmla="*/ 4 w 69"/>
                  <a:gd name="T57" fmla="*/ 19 h 96"/>
                  <a:gd name="T58" fmla="*/ 5 w 69"/>
                  <a:gd name="T59" fmla="*/ 20 h 96"/>
                  <a:gd name="T60" fmla="*/ 6 w 69"/>
                  <a:gd name="T61" fmla="*/ 20 h 96"/>
                  <a:gd name="T62" fmla="*/ 7 w 69"/>
                  <a:gd name="T63" fmla="*/ 20 h 96"/>
                  <a:gd name="T64" fmla="*/ 8 w 69"/>
                  <a:gd name="T65" fmla="*/ 19 h 96"/>
                  <a:gd name="T66" fmla="*/ 9 w 69"/>
                  <a:gd name="T67" fmla="*/ 19 h 96"/>
                  <a:gd name="T68" fmla="*/ 10 w 69"/>
                  <a:gd name="T69" fmla="*/ 18 h 96"/>
                  <a:gd name="T70" fmla="*/ 11 w 69"/>
                  <a:gd name="T71" fmla="*/ 17 h 96"/>
                  <a:gd name="T72" fmla="*/ 11 w 69"/>
                  <a:gd name="T73" fmla="*/ 16 h 96"/>
                  <a:gd name="T74" fmla="*/ 13 w 69"/>
                  <a:gd name="T75" fmla="*/ 14 h 96"/>
                  <a:gd name="T76" fmla="*/ 13 w 69"/>
                  <a:gd name="T77" fmla="*/ 13 h 96"/>
                  <a:gd name="T78" fmla="*/ 14 w 69"/>
                  <a:gd name="T79" fmla="*/ 12 h 96"/>
                  <a:gd name="T80" fmla="*/ 14 w 69"/>
                  <a:gd name="T81" fmla="*/ 10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
                  <a:gd name="T124" fmla="*/ 0 h 96"/>
                  <a:gd name="T125" fmla="*/ 69 w 69"/>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 h="96">
                    <a:moveTo>
                      <a:pt x="69" y="48"/>
                    </a:moveTo>
                    <a:lnTo>
                      <a:pt x="64" y="43"/>
                    </a:lnTo>
                    <a:lnTo>
                      <a:pt x="65" y="33"/>
                    </a:lnTo>
                    <a:lnTo>
                      <a:pt x="65" y="28"/>
                    </a:lnTo>
                    <a:lnTo>
                      <a:pt x="61" y="22"/>
                    </a:lnTo>
                    <a:lnTo>
                      <a:pt x="56" y="17"/>
                    </a:lnTo>
                    <a:lnTo>
                      <a:pt x="53" y="11"/>
                    </a:lnTo>
                    <a:lnTo>
                      <a:pt x="48" y="7"/>
                    </a:lnTo>
                    <a:lnTo>
                      <a:pt x="44" y="5"/>
                    </a:lnTo>
                    <a:lnTo>
                      <a:pt x="39" y="1"/>
                    </a:lnTo>
                    <a:lnTo>
                      <a:pt x="35" y="0"/>
                    </a:lnTo>
                    <a:lnTo>
                      <a:pt x="30" y="0"/>
                    </a:lnTo>
                    <a:lnTo>
                      <a:pt x="24" y="4"/>
                    </a:lnTo>
                    <a:lnTo>
                      <a:pt x="20" y="4"/>
                    </a:lnTo>
                    <a:lnTo>
                      <a:pt x="14" y="9"/>
                    </a:lnTo>
                    <a:lnTo>
                      <a:pt x="10" y="13"/>
                    </a:lnTo>
                    <a:lnTo>
                      <a:pt x="9" y="18"/>
                    </a:lnTo>
                    <a:lnTo>
                      <a:pt x="3" y="28"/>
                    </a:lnTo>
                    <a:lnTo>
                      <a:pt x="3" y="33"/>
                    </a:lnTo>
                    <a:lnTo>
                      <a:pt x="2" y="37"/>
                    </a:lnTo>
                    <a:lnTo>
                      <a:pt x="2" y="47"/>
                    </a:lnTo>
                    <a:lnTo>
                      <a:pt x="1" y="53"/>
                    </a:lnTo>
                    <a:lnTo>
                      <a:pt x="0" y="63"/>
                    </a:lnTo>
                    <a:lnTo>
                      <a:pt x="4" y="68"/>
                    </a:lnTo>
                    <a:lnTo>
                      <a:pt x="4" y="73"/>
                    </a:lnTo>
                    <a:lnTo>
                      <a:pt x="9" y="79"/>
                    </a:lnTo>
                    <a:lnTo>
                      <a:pt x="12" y="83"/>
                    </a:lnTo>
                    <a:lnTo>
                      <a:pt x="17" y="89"/>
                    </a:lnTo>
                    <a:lnTo>
                      <a:pt x="21" y="90"/>
                    </a:lnTo>
                    <a:lnTo>
                      <a:pt x="26" y="95"/>
                    </a:lnTo>
                    <a:lnTo>
                      <a:pt x="30" y="96"/>
                    </a:lnTo>
                    <a:lnTo>
                      <a:pt x="35" y="96"/>
                    </a:lnTo>
                    <a:lnTo>
                      <a:pt x="40" y="91"/>
                    </a:lnTo>
                    <a:lnTo>
                      <a:pt x="45" y="91"/>
                    </a:lnTo>
                    <a:lnTo>
                      <a:pt x="50" y="87"/>
                    </a:lnTo>
                    <a:lnTo>
                      <a:pt x="55" y="82"/>
                    </a:lnTo>
                    <a:lnTo>
                      <a:pt x="56" y="78"/>
                    </a:lnTo>
                    <a:lnTo>
                      <a:pt x="62" y="68"/>
                    </a:lnTo>
                    <a:lnTo>
                      <a:pt x="62" y="63"/>
                    </a:lnTo>
                    <a:lnTo>
                      <a:pt x="67" y="59"/>
                    </a:lnTo>
                    <a:lnTo>
                      <a:pt x="69" y="48"/>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024" name="Freeform 683">
                <a:extLst>
                  <a:ext uri="{FF2B5EF4-FFF2-40B4-BE49-F238E27FC236}">
                    <a16:creationId xmlns:a16="http://schemas.microsoft.com/office/drawing/2014/main" id="{6A8C6130-0686-4F3A-BEC2-02376225C21D}"/>
                  </a:ext>
                </a:extLst>
              </p:cNvPr>
              <p:cNvSpPr>
                <a:spLocks/>
              </p:cNvSpPr>
              <p:nvPr/>
            </p:nvSpPr>
            <p:spPr bwMode="auto">
              <a:xfrm>
                <a:off x="4890" y="1388"/>
                <a:ext cx="4" cy="5"/>
              </a:xfrm>
              <a:custGeom>
                <a:avLst/>
                <a:gdLst>
                  <a:gd name="T0" fmla="*/ 4 w 22"/>
                  <a:gd name="T1" fmla="*/ 3 h 26"/>
                  <a:gd name="T2" fmla="*/ 4 w 22"/>
                  <a:gd name="T3" fmla="*/ 2 h 26"/>
                  <a:gd name="T4" fmla="*/ 4 w 22"/>
                  <a:gd name="T5" fmla="*/ 1 h 26"/>
                  <a:gd name="T6" fmla="*/ 4 w 22"/>
                  <a:gd name="T7" fmla="*/ 0 h 26"/>
                  <a:gd name="T8" fmla="*/ 3 w 22"/>
                  <a:gd name="T9" fmla="*/ 0 h 26"/>
                  <a:gd name="T10" fmla="*/ 2 w 22"/>
                  <a:gd name="T11" fmla="*/ 0 h 26"/>
                  <a:gd name="T12" fmla="*/ 1 w 22"/>
                  <a:gd name="T13" fmla="*/ 0 h 26"/>
                  <a:gd name="T14" fmla="*/ 1 w 22"/>
                  <a:gd name="T15" fmla="*/ 1 h 26"/>
                  <a:gd name="T16" fmla="*/ 1 w 22"/>
                  <a:gd name="T17" fmla="*/ 1 h 26"/>
                  <a:gd name="T18" fmla="*/ 1 w 22"/>
                  <a:gd name="T19" fmla="*/ 2 h 26"/>
                  <a:gd name="T20" fmla="*/ 0 w 22"/>
                  <a:gd name="T21" fmla="*/ 3 h 26"/>
                  <a:gd name="T22" fmla="*/ 0 w 22"/>
                  <a:gd name="T23" fmla="*/ 4 h 26"/>
                  <a:gd name="T24" fmla="*/ 0 w 22"/>
                  <a:gd name="T25" fmla="*/ 5 h 26"/>
                  <a:gd name="T26" fmla="*/ 1 w 22"/>
                  <a:gd name="T27" fmla="*/ 5 h 26"/>
                  <a:gd name="T28" fmla="*/ 2 w 22"/>
                  <a:gd name="T29" fmla="*/ 5 h 26"/>
                  <a:gd name="T30" fmla="*/ 3 w 22"/>
                  <a:gd name="T31" fmla="*/ 5 h 26"/>
                  <a:gd name="T32" fmla="*/ 3 w 22"/>
                  <a:gd name="T33" fmla="*/ 4 h 26"/>
                  <a:gd name="T34" fmla="*/ 4 w 22"/>
                  <a:gd name="T35" fmla="*/ 3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6"/>
                  <a:gd name="T56" fmla="*/ 22 w 22"/>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6">
                    <a:moveTo>
                      <a:pt x="21" y="17"/>
                    </a:moveTo>
                    <a:lnTo>
                      <a:pt x="21" y="11"/>
                    </a:lnTo>
                    <a:lnTo>
                      <a:pt x="22" y="7"/>
                    </a:lnTo>
                    <a:lnTo>
                      <a:pt x="22" y="1"/>
                    </a:lnTo>
                    <a:lnTo>
                      <a:pt x="17" y="1"/>
                    </a:lnTo>
                    <a:lnTo>
                      <a:pt x="13" y="1"/>
                    </a:lnTo>
                    <a:lnTo>
                      <a:pt x="8" y="0"/>
                    </a:lnTo>
                    <a:lnTo>
                      <a:pt x="7" y="5"/>
                    </a:lnTo>
                    <a:lnTo>
                      <a:pt x="3" y="4"/>
                    </a:lnTo>
                    <a:lnTo>
                      <a:pt x="3" y="10"/>
                    </a:lnTo>
                    <a:lnTo>
                      <a:pt x="2" y="14"/>
                    </a:lnTo>
                    <a:lnTo>
                      <a:pt x="2" y="20"/>
                    </a:lnTo>
                    <a:lnTo>
                      <a:pt x="0" y="25"/>
                    </a:lnTo>
                    <a:lnTo>
                      <a:pt x="6" y="25"/>
                    </a:lnTo>
                    <a:lnTo>
                      <a:pt x="11" y="26"/>
                    </a:lnTo>
                    <a:lnTo>
                      <a:pt x="15" y="26"/>
                    </a:lnTo>
                    <a:lnTo>
                      <a:pt x="15" y="21"/>
                    </a:lnTo>
                    <a:lnTo>
                      <a:pt x="21"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025" name="Freeform 684">
                <a:extLst>
                  <a:ext uri="{FF2B5EF4-FFF2-40B4-BE49-F238E27FC236}">
                    <a16:creationId xmlns:a16="http://schemas.microsoft.com/office/drawing/2014/main" id="{CDD25591-9802-4E00-8F65-9504A64A819F}"/>
                  </a:ext>
                </a:extLst>
              </p:cNvPr>
              <p:cNvSpPr>
                <a:spLocks/>
              </p:cNvSpPr>
              <p:nvPr/>
            </p:nvSpPr>
            <p:spPr bwMode="auto">
              <a:xfrm>
                <a:off x="4890" y="1388"/>
                <a:ext cx="4" cy="5"/>
              </a:xfrm>
              <a:custGeom>
                <a:avLst/>
                <a:gdLst>
                  <a:gd name="T0" fmla="*/ 4 w 22"/>
                  <a:gd name="T1" fmla="*/ 3 h 26"/>
                  <a:gd name="T2" fmla="*/ 4 w 22"/>
                  <a:gd name="T3" fmla="*/ 2 h 26"/>
                  <a:gd name="T4" fmla="*/ 4 w 22"/>
                  <a:gd name="T5" fmla="*/ 1 h 26"/>
                  <a:gd name="T6" fmla="*/ 4 w 22"/>
                  <a:gd name="T7" fmla="*/ 0 h 26"/>
                  <a:gd name="T8" fmla="*/ 3 w 22"/>
                  <a:gd name="T9" fmla="*/ 0 h 26"/>
                  <a:gd name="T10" fmla="*/ 2 w 22"/>
                  <a:gd name="T11" fmla="*/ 0 h 26"/>
                  <a:gd name="T12" fmla="*/ 1 w 22"/>
                  <a:gd name="T13" fmla="*/ 0 h 26"/>
                  <a:gd name="T14" fmla="*/ 1 w 22"/>
                  <a:gd name="T15" fmla="*/ 1 h 26"/>
                  <a:gd name="T16" fmla="*/ 1 w 22"/>
                  <a:gd name="T17" fmla="*/ 1 h 26"/>
                  <a:gd name="T18" fmla="*/ 1 w 22"/>
                  <a:gd name="T19" fmla="*/ 2 h 26"/>
                  <a:gd name="T20" fmla="*/ 0 w 22"/>
                  <a:gd name="T21" fmla="*/ 3 h 26"/>
                  <a:gd name="T22" fmla="*/ 0 w 22"/>
                  <a:gd name="T23" fmla="*/ 4 h 26"/>
                  <a:gd name="T24" fmla="*/ 0 w 22"/>
                  <a:gd name="T25" fmla="*/ 5 h 26"/>
                  <a:gd name="T26" fmla="*/ 1 w 22"/>
                  <a:gd name="T27" fmla="*/ 5 h 26"/>
                  <a:gd name="T28" fmla="*/ 2 w 22"/>
                  <a:gd name="T29" fmla="*/ 5 h 26"/>
                  <a:gd name="T30" fmla="*/ 3 w 22"/>
                  <a:gd name="T31" fmla="*/ 5 h 26"/>
                  <a:gd name="T32" fmla="*/ 3 w 22"/>
                  <a:gd name="T33" fmla="*/ 4 h 26"/>
                  <a:gd name="T34" fmla="*/ 4 w 22"/>
                  <a:gd name="T35" fmla="*/ 3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6"/>
                  <a:gd name="T56" fmla="*/ 22 w 22"/>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6">
                    <a:moveTo>
                      <a:pt x="21" y="17"/>
                    </a:moveTo>
                    <a:lnTo>
                      <a:pt x="21" y="11"/>
                    </a:lnTo>
                    <a:lnTo>
                      <a:pt x="22" y="7"/>
                    </a:lnTo>
                    <a:lnTo>
                      <a:pt x="22" y="1"/>
                    </a:lnTo>
                    <a:lnTo>
                      <a:pt x="17" y="1"/>
                    </a:lnTo>
                    <a:lnTo>
                      <a:pt x="13" y="1"/>
                    </a:lnTo>
                    <a:lnTo>
                      <a:pt x="8" y="0"/>
                    </a:lnTo>
                    <a:lnTo>
                      <a:pt x="7" y="5"/>
                    </a:lnTo>
                    <a:lnTo>
                      <a:pt x="3" y="4"/>
                    </a:lnTo>
                    <a:lnTo>
                      <a:pt x="3" y="10"/>
                    </a:lnTo>
                    <a:lnTo>
                      <a:pt x="2" y="14"/>
                    </a:lnTo>
                    <a:lnTo>
                      <a:pt x="2" y="20"/>
                    </a:lnTo>
                    <a:lnTo>
                      <a:pt x="0" y="25"/>
                    </a:lnTo>
                    <a:lnTo>
                      <a:pt x="6" y="25"/>
                    </a:lnTo>
                    <a:lnTo>
                      <a:pt x="11" y="26"/>
                    </a:lnTo>
                    <a:lnTo>
                      <a:pt x="15" y="26"/>
                    </a:lnTo>
                    <a:lnTo>
                      <a:pt x="15" y="21"/>
                    </a:lnTo>
                    <a:lnTo>
                      <a:pt x="21"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026" name="Freeform 685">
                <a:extLst>
                  <a:ext uri="{FF2B5EF4-FFF2-40B4-BE49-F238E27FC236}">
                    <a16:creationId xmlns:a16="http://schemas.microsoft.com/office/drawing/2014/main" id="{694AA315-F3A9-4726-9B15-6AD232E2CFB3}"/>
                  </a:ext>
                </a:extLst>
              </p:cNvPr>
              <p:cNvSpPr>
                <a:spLocks/>
              </p:cNvSpPr>
              <p:nvPr/>
            </p:nvSpPr>
            <p:spPr bwMode="auto">
              <a:xfrm>
                <a:off x="4886" y="1349"/>
                <a:ext cx="5" cy="5"/>
              </a:xfrm>
              <a:custGeom>
                <a:avLst/>
                <a:gdLst>
                  <a:gd name="T0" fmla="*/ 4 w 25"/>
                  <a:gd name="T1" fmla="*/ 3 h 26"/>
                  <a:gd name="T2" fmla="*/ 5 w 25"/>
                  <a:gd name="T3" fmla="*/ 3 h 26"/>
                  <a:gd name="T4" fmla="*/ 5 w 25"/>
                  <a:gd name="T5" fmla="*/ 2 h 26"/>
                  <a:gd name="T6" fmla="*/ 5 w 25"/>
                  <a:gd name="T7" fmla="*/ 1 h 26"/>
                  <a:gd name="T8" fmla="*/ 4 w 25"/>
                  <a:gd name="T9" fmla="*/ 0 h 26"/>
                  <a:gd name="T10" fmla="*/ 3 w 25"/>
                  <a:gd name="T11" fmla="*/ 0 h 26"/>
                  <a:gd name="T12" fmla="*/ 2 w 25"/>
                  <a:gd name="T13" fmla="*/ 0 h 26"/>
                  <a:gd name="T14" fmla="*/ 1 w 25"/>
                  <a:gd name="T15" fmla="*/ 0 h 26"/>
                  <a:gd name="T16" fmla="*/ 1 w 25"/>
                  <a:gd name="T17" fmla="*/ 1 h 26"/>
                  <a:gd name="T18" fmla="*/ 0 w 25"/>
                  <a:gd name="T19" fmla="*/ 2 h 26"/>
                  <a:gd name="T20" fmla="*/ 0 w 25"/>
                  <a:gd name="T21" fmla="*/ 3 h 26"/>
                  <a:gd name="T22" fmla="*/ 0 w 25"/>
                  <a:gd name="T23" fmla="*/ 4 h 26"/>
                  <a:gd name="T24" fmla="*/ 1 w 25"/>
                  <a:gd name="T25" fmla="*/ 4 h 26"/>
                  <a:gd name="T26" fmla="*/ 1 w 25"/>
                  <a:gd name="T27" fmla="*/ 5 h 26"/>
                  <a:gd name="T28" fmla="*/ 2 w 25"/>
                  <a:gd name="T29" fmla="*/ 5 h 26"/>
                  <a:gd name="T30" fmla="*/ 3 w 25"/>
                  <a:gd name="T31" fmla="*/ 5 h 26"/>
                  <a:gd name="T32" fmla="*/ 3 w 25"/>
                  <a:gd name="T33" fmla="*/ 4 h 26"/>
                  <a:gd name="T34" fmla="*/ 4 w 25"/>
                  <a:gd name="T35" fmla="*/ 4 h 26"/>
                  <a:gd name="T36" fmla="*/ 4 w 25"/>
                  <a:gd name="T37" fmla="*/ 3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9" y="16"/>
                    </a:moveTo>
                    <a:lnTo>
                      <a:pt x="24" y="16"/>
                    </a:lnTo>
                    <a:lnTo>
                      <a:pt x="24" y="11"/>
                    </a:lnTo>
                    <a:lnTo>
                      <a:pt x="25" y="6"/>
                    </a:lnTo>
                    <a:lnTo>
                      <a:pt x="21" y="1"/>
                    </a:lnTo>
                    <a:lnTo>
                      <a:pt x="16" y="1"/>
                    </a:lnTo>
                    <a:lnTo>
                      <a:pt x="12" y="1"/>
                    </a:lnTo>
                    <a:lnTo>
                      <a:pt x="7" y="0"/>
                    </a:lnTo>
                    <a:lnTo>
                      <a:pt x="6" y="5"/>
                    </a:lnTo>
                    <a:lnTo>
                      <a:pt x="1" y="10"/>
                    </a:lnTo>
                    <a:lnTo>
                      <a:pt x="0" y="14"/>
                    </a:lnTo>
                    <a:lnTo>
                      <a:pt x="0" y="20"/>
                    </a:lnTo>
                    <a:lnTo>
                      <a:pt x="5" y="20"/>
                    </a:lnTo>
                    <a:lnTo>
                      <a:pt x="5" y="24"/>
                    </a:lnTo>
                    <a:lnTo>
                      <a:pt x="9" y="26"/>
                    </a:lnTo>
                    <a:lnTo>
                      <a:pt x="14" y="26"/>
                    </a:lnTo>
                    <a:lnTo>
                      <a:pt x="14" y="21"/>
                    </a:lnTo>
                    <a:lnTo>
                      <a:pt x="18" y="21"/>
                    </a:lnTo>
                    <a:lnTo>
                      <a:pt x="19"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027" name="Freeform 686">
                <a:extLst>
                  <a:ext uri="{FF2B5EF4-FFF2-40B4-BE49-F238E27FC236}">
                    <a16:creationId xmlns:a16="http://schemas.microsoft.com/office/drawing/2014/main" id="{F306CEBE-C4B4-4E68-8828-A7A1BBC27895}"/>
                  </a:ext>
                </a:extLst>
              </p:cNvPr>
              <p:cNvSpPr>
                <a:spLocks/>
              </p:cNvSpPr>
              <p:nvPr/>
            </p:nvSpPr>
            <p:spPr bwMode="auto">
              <a:xfrm>
                <a:off x="4886" y="1349"/>
                <a:ext cx="5" cy="5"/>
              </a:xfrm>
              <a:custGeom>
                <a:avLst/>
                <a:gdLst>
                  <a:gd name="T0" fmla="*/ 4 w 25"/>
                  <a:gd name="T1" fmla="*/ 3 h 26"/>
                  <a:gd name="T2" fmla="*/ 5 w 25"/>
                  <a:gd name="T3" fmla="*/ 3 h 26"/>
                  <a:gd name="T4" fmla="*/ 5 w 25"/>
                  <a:gd name="T5" fmla="*/ 2 h 26"/>
                  <a:gd name="T6" fmla="*/ 5 w 25"/>
                  <a:gd name="T7" fmla="*/ 1 h 26"/>
                  <a:gd name="T8" fmla="*/ 4 w 25"/>
                  <a:gd name="T9" fmla="*/ 0 h 26"/>
                  <a:gd name="T10" fmla="*/ 3 w 25"/>
                  <a:gd name="T11" fmla="*/ 0 h 26"/>
                  <a:gd name="T12" fmla="*/ 2 w 25"/>
                  <a:gd name="T13" fmla="*/ 0 h 26"/>
                  <a:gd name="T14" fmla="*/ 1 w 25"/>
                  <a:gd name="T15" fmla="*/ 0 h 26"/>
                  <a:gd name="T16" fmla="*/ 1 w 25"/>
                  <a:gd name="T17" fmla="*/ 1 h 26"/>
                  <a:gd name="T18" fmla="*/ 0 w 25"/>
                  <a:gd name="T19" fmla="*/ 2 h 26"/>
                  <a:gd name="T20" fmla="*/ 0 w 25"/>
                  <a:gd name="T21" fmla="*/ 3 h 26"/>
                  <a:gd name="T22" fmla="*/ 0 w 25"/>
                  <a:gd name="T23" fmla="*/ 4 h 26"/>
                  <a:gd name="T24" fmla="*/ 1 w 25"/>
                  <a:gd name="T25" fmla="*/ 4 h 26"/>
                  <a:gd name="T26" fmla="*/ 1 w 25"/>
                  <a:gd name="T27" fmla="*/ 5 h 26"/>
                  <a:gd name="T28" fmla="*/ 2 w 25"/>
                  <a:gd name="T29" fmla="*/ 5 h 26"/>
                  <a:gd name="T30" fmla="*/ 3 w 25"/>
                  <a:gd name="T31" fmla="*/ 5 h 26"/>
                  <a:gd name="T32" fmla="*/ 3 w 25"/>
                  <a:gd name="T33" fmla="*/ 4 h 26"/>
                  <a:gd name="T34" fmla="*/ 4 w 25"/>
                  <a:gd name="T35" fmla="*/ 4 h 26"/>
                  <a:gd name="T36" fmla="*/ 4 w 25"/>
                  <a:gd name="T37" fmla="*/ 3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9" y="16"/>
                    </a:moveTo>
                    <a:lnTo>
                      <a:pt x="24" y="16"/>
                    </a:lnTo>
                    <a:lnTo>
                      <a:pt x="24" y="11"/>
                    </a:lnTo>
                    <a:lnTo>
                      <a:pt x="25" y="6"/>
                    </a:lnTo>
                    <a:lnTo>
                      <a:pt x="21" y="1"/>
                    </a:lnTo>
                    <a:lnTo>
                      <a:pt x="16" y="1"/>
                    </a:lnTo>
                    <a:lnTo>
                      <a:pt x="12" y="1"/>
                    </a:lnTo>
                    <a:lnTo>
                      <a:pt x="7" y="0"/>
                    </a:lnTo>
                    <a:lnTo>
                      <a:pt x="6" y="5"/>
                    </a:lnTo>
                    <a:lnTo>
                      <a:pt x="1" y="10"/>
                    </a:lnTo>
                    <a:lnTo>
                      <a:pt x="0" y="14"/>
                    </a:lnTo>
                    <a:lnTo>
                      <a:pt x="0" y="20"/>
                    </a:lnTo>
                    <a:lnTo>
                      <a:pt x="5" y="20"/>
                    </a:lnTo>
                    <a:lnTo>
                      <a:pt x="5" y="24"/>
                    </a:lnTo>
                    <a:lnTo>
                      <a:pt x="9" y="26"/>
                    </a:lnTo>
                    <a:lnTo>
                      <a:pt x="14" y="26"/>
                    </a:lnTo>
                    <a:lnTo>
                      <a:pt x="14" y="21"/>
                    </a:lnTo>
                    <a:lnTo>
                      <a:pt x="18" y="21"/>
                    </a:lnTo>
                    <a:lnTo>
                      <a:pt x="19"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028" name="Freeform 687">
                <a:extLst>
                  <a:ext uri="{FF2B5EF4-FFF2-40B4-BE49-F238E27FC236}">
                    <a16:creationId xmlns:a16="http://schemas.microsoft.com/office/drawing/2014/main" id="{4327A437-2D7F-47DE-BE4A-7C0EDA579B27}"/>
                  </a:ext>
                </a:extLst>
              </p:cNvPr>
              <p:cNvSpPr>
                <a:spLocks/>
              </p:cNvSpPr>
              <p:nvPr/>
            </p:nvSpPr>
            <p:spPr bwMode="auto">
              <a:xfrm>
                <a:off x="4885" y="1403"/>
                <a:ext cx="4" cy="5"/>
              </a:xfrm>
              <a:custGeom>
                <a:avLst/>
                <a:gdLst>
                  <a:gd name="T0" fmla="*/ 4 w 22"/>
                  <a:gd name="T1" fmla="*/ 4 h 25"/>
                  <a:gd name="T2" fmla="*/ 4 w 22"/>
                  <a:gd name="T3" fmla="*/ 3 h 25"/>
                  <a:gd name="T4" fmla="*/ 4 w 22"/>
                  <a:gd name="T5" fmla="*/ 2 h 25"/>
                  <a:gd name="T6" fmla="*/ 4 w 22"/>
                  <a:gd name="T7" fmla="*/ 1 h 25"/>
                  <a:gd name="T8" fmla="*/ 3 w 22"/>
                  <a:gd name="T9" fmla="*/ 0 h 25"/>
                  <a:gd name="T10" fmla="*/ 2 w 22"/>
                  <a:gd name="T11" fmla="*/ 0 h 25"/>
                  <a:gd name="T12" fmla="*/ 1 w 22"/>
                  <a:gd name="T13" fmla="*/ 0 h 25"/>
                  <a:gd name="T14" fmla="*/ 1 w 22"/>
                  <a:gd name="T15" fmla="*/ 1 h 25"/>
                  <a:gd name="T16" fmla="*/ 1 w 22"/>
                  <a:gd name="T17" fmla="*/ 1 h 25"/>
                  <a:gd name="T18" fmla="*/ 0 w 22"/>
                  <a:gd name="T19" fmla="*/ 2 h 25"/>
                  <a:gd name="T20" fmla="*/ 0 w 22"/>
                  <a:gd name="T21" fmla="*/ 3 h 25"/>
                  <a:gd name="T22" fmla="*/ 0 w 22"/>
                  <a:gd name="T23" fmla="*/ 4 h 25"/>
                  <a:gd name="T24" fmla="*/ 0 w 22"/>
                  <a:gd name="T25" fmla="*/ 5 h 25"/>
                  <a:gd name="T26" fmla="*/ 1 w 22"/>
                  <a:gd name="T27" fmla="*/ 5 h 25"/>
                  <a:gd name="T28" fmla="*/ 2 w 22"/>
                  <a:gd name="T29" fmla="*/ 5 h 25"/>
                  <a:gd name="T30" fmla="*/ 3 w 22"/>
                  <a:gd name="T31" fmla="*/ 5 h 25"/>
                  <a:gd name="T32" fmla="*/ 3 w 22"/>
                  <a:gd name="T33" fmla="*/ 4 h 25"/>
                  <a:gd name="T34" fmla="*/ 4 w 22"/>
                  <a:gd name="T35" fmla="*/ 4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5"/>
                  <a:gd name="T56" fmla="*/ 22 w 22"/>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5">
                    <a:moveTo>
                      <a:pt x="20" y="20"/>
                    </a:moveTo>
                    <a:lnTo>
                      <a:pt x="21" y="16"/>
                    </a:lnTo>
                    <a:lnTo>
                      <a:pt x="21" y="11"/>
                    </a:lnTo>
                    <a:lnTo>
                      <a:pt x="22" y="6"/>
                    </a:lnTo>
                    <a:lnTo>
                      <a:pt x="17" y="0"/>
                    </a:lnTo>
                    <a:lnTo>
                      <a:pt x="13" y="0"/>
                    </a:lnTo>
                    <a:lnTo>
                      <a:pt x="7" y="0"/>
                    </a:lnTo>
                    <a:lnTo>
                      <a:pt x="7" y="4"/>
                    </a:lnTo>
                    <a:lnTo>
                      <a:pt x="3" y="4"/>
                    </a:lnTo>
                    <a:lnTo>
                      <a:pt x="2" y="9"/>
                    </a:lnTo>
                    <a:lnTo>
                      <a:pt x="2" y="15"/>
                    </a:lnTo>
                    <a:lnTo>
                      <a:pt x="2" y="19"/>
                    </a:lnTo>
                    <a:lnTo>
                      <a:pt x="0" y="24"/>
                    </a:lnTo>
                    <a:lnTo>
                      <a:pt x="5" y="25"/>
                    </a:lnTo>
                    <a:lnTo>
                      <a:pt x="11" y="25"/>
                    </a:lnTo>
                    <a:lnTo>
                      <a:pt x="15" y="25"/>
                    </a:lnTo>
                    <a:lnTo>
                      <a:pt x="15" y="20"/>
                    </a:lnTo>
                    <a:lnTo>
                      <a:pt x="20"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029" name="Freeform 688">
                <a:extLst>
                  <a:ext uri="{FF2B5EF4-FFF2-40B4-BE49-F238E27FC236}">
                    <a16:creationId xmlns:a16="http://schemas.microsoft.com/office/drawing/2014/main" id="{71ACE97C-8276-4F39-BE87-B9B0FF141F75}"/>
                  </a:ext>
                </a:extLst>
              </p:cNvPr>
              <p:cNvSpPr>
                <a:spLocks/>
              </p:cNvSpPr>
              <p:nvPr/>
            </p:nvSpPr>
            <p:spPr bwMode="auto">
              <a:xfrm>
                <a:off x="4885" y="1403"/>
                <a:ext cx="4" cy="5"/>
              </a:xfrm>
              <a:custGeom>
                <a:avLst/>
                <a:gdLst>
                  <a:gd name="T0" fmla="*/ 4 w 22"/>
                  <a:gd name="T1" fmla="*/ 4 h 25"/>
                  <a:gd name="T2" fmla="*/ 4 w 22"/>
                  <a:gd name="T3" fmla="*/ 3 h 25"/>
                  <a:gd name="T4" fmla="*/ 4 w 22"/>
                  <a:gd name="T5" fmla="*/ 2 h 25"/>
                  <a:gd name="T6" fmla="*/ 4 w 22"/>
                  <a:gd name="T7" fmla="*/ 1 h 25"/>
                  <a:gd name="T8" fmla="*/ 3 w 22"/>
                  <a:gd name="T9" fmla="*/ 0 h 25"/>
                  <a:gd name="T10" fmla="*/ 2 w 22"/>
                  <a:gd name="T11" fmla="*/ 0 h 25"/>
                  <a:gd name="T12" fmla="*/ 1 w 22"/>
                  <a:gd name="T13" fmla="*/ 0 h 25"/>
                  <a:gd name="T14" fmla="*/ 1 w 22"/>
                  <a:gd name="T15" fmla="*/ 1 h 25"/>
                  <a:gd name="T16" fmla="*/ 1 w 22"/>
                  <a:gd name="T17" fmla="*/ 1 h 25"/>
                  <a:gd name="T18" fmla="*/ 0 w 22"/>
                  <a:gd name="T19" fmla="*/ 2 h 25"/>
                  <a:gd name="T20" fmla="*/ 0 w 22"/>
                  <a:gd name="T21" fmla="*/ 3 h 25"/>
                  <a:gd name="T22" fmla="*/ 0 w 22"/>
                  <a:gd name="T23" fmla="*/ 4 h 25"/>
                  <a:gd name="T24" fmla="*/ 0 w 22"/>
                  <a:gd name="T25" fmla="*/ 5 h 25"/>
                  <a:gd name="T26" fmla="*/ 1 w 22"/>
                  <a:gd name="T27" fmla="*/ 5 h 25"/>
                  <a:gd name="T28" fmla="*/ 2 w 22"/>
                  <a:gd name="T29" fmla="*/ 5 h 25"/>
                  <a:gd name="T30" fmla="*/ 3 w 22"/>
                  <a:gd name="T31" fmla="*/ 5 h 25"/>
                  <a:gd name="T32" fmla="*/ 3 w 22"/>
                  <a:gd name="T33" fmla="*/ 4 h 25"/>
                  <a:gd name="T34" fmla="*/ 4 w 22"/>
                  <a:gd name="T35" fmla="*/ 4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5"/>
                  <a:gd name="T56" fmla="*/ 22 w 22"/>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5">
                    <a:moveTo>
                      <a:pt x="20" y="20"/>
                    </a:moveTo>
                    <a:lnTo>
                      <a:pt x="21" y="16"/>
                    </a:lnTo>
                    <a:lnTo>
                      <a:pt x="21" y="11"/>
                    </a:lnTo>
                    <a:lnTo>
                      <a:pt x="22" y="6"/>
                    </a:lnTo>
                    <a:lnTo>
                      <a:pt x="17" y="0"/>
                    </a:lnTo>
                    <a:lnTo>
                      <a:pt x="13" y="0"/>
                    </a:lnTo>
                    <a:lnTo>
                      <a:pt x="7" y="0"/>
                    </a:lnTo>
                    <a:lnTo>
                      <a:pt x="7" y="4"/>
                    </a:lnTo>
                    <a:lnTo>
                      <a:pt x="3" y="4"/>
                    </a:lnTo>
                    <a:lnTo>
                      <a:pt x="2" y="9"/>
                    </a:lnTo>
                    <a:lnTo>
                      <a:pt x="2" y="15"/>
                    </a:lnTo>
                    <a:lnTo>
                      <a:pt x="2" y="19"/>
                    </a:lnTo>
                    <a:lnTo>
                      <a:pt x="0" y="24"/>
                    </a:lnTo>
                    <a:lnTo>
                      <a:pt x="5" y="25"/>
                    </a:lnTo>
                    <a:lnTo>
                      <a:pt x="11" y="25"/>
                    </a:lnTo>
                    <a:lnTo>
                      <a:pt x="15" y="25"/>
                    </a:lnTo>
                    <a:lnTo>
                      <a:pt x="15" y="20"/>
                    </a:lnTo>
                    <a:lnTo>
                      <a:pt x="20"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030" name="Freeform 689">
                <a:extLst>
                  <a:ext uri="{FF2B5EF4-FFF2-40B4-BE49-F238E27FC236}">
                    <a16:creationId xmlns:a16="http://schemas.microsoft.com/office/drawing/2014/main" id="{9AA13276-B164-4003-A51F-B7667F4722B7}"/>
                  </a:ext>
                </a:extLst>
              </p:cNvPr>
              <p:cNvSpPr>
                <a:spLocks/>
              </p:cNvSpPr>
              <p:nvPr/>
            </p:nvSpPr>
            <p:spPr bwMode="auto">
              <a:xfrm>
                <a:off x="4892" y="1367"/>
                <a:ext cx="4" cy="6"/>
              </a:xfrm>
              <a:custGeom>
                <a:avLst/>
                <a:gdLst>
                  <a:gd name="T0" fmla="*/ 4 w 20"/>
                  <a:gd name="T1" fmla="*/ 4 h 29"/>
                  <a:gd name="T2" fmla="*/ 4 w 20"/>
                  <a:gd name="T3" fmla="*/ 3 h 29"/>
                  <a:gd name="T4" fmla="*/ 4 w 20"/>
                  <a:gd name="T5" fmla="*/ 2 h 29"/>
                  <a:gd name="T6" fmla="*/ 4 w 20"/>
                  <a:gd name="T7" fmla="*/ 1 h 29"/>
                  <a:gd name="T8" fmla="*/ 3 w 20"/>
                  <a:gd name="T9" fmla="*/ 1 h 29"/>
                  <a:gd name="T10" fmla="*/ 3 w 20"/>
                  <a:gd name="T11" fmla="*/ 0 h 29"/>
                  <a:gd name="T12" fmla="*/ 2 w 20"/>
                  <a:gd name="T13" fmla="*/ 0 h 29"/>
                  <a:gd name="T14" fmla="*/ 2 w 20"/>
                  <a:gd name="T15" fmla="*/ 1 h 29"/>
                  <a:gd name="T16" fmla="*/ 1 w 20"/>
                  <a:gd name="T17" fmla="*/ 1 h 29"/>
                  <a:gd name="T18" fmla="*/ 0 w 20"/>
                  <a:gd name="T19" fmla="*/ 2 h 29"/>
                  <a:gd name="T20" fmla="*/ 0 w 20"/>
                  <a:gd name="T21" fmla="*/ 3 h 29"/>
                  <a:gd name="T22" fmla="*/ 0 w 20"/>
                  <a:gd name="T23" fmla="*/ 4 h 29"/>
                  <a:gd name="T24" fmla="*/ 0 w 20"/>
                  <a:gd name="T25" fmla="*/ 5 h 29"/>
                  <a:gd name="T26" fmla="*/ 1 w 20"/>
                  <a:gd name="T27" fmla="*/ 6 h 29"/>
                  <a:gd name="T28" fmla="*/ 2 w 20"/>
                  <a:gd name="T29" fmla="*/ 6 h 29"/>
                  <a:gd name="T30" fmla="*/ 3 w 20"/>
                  <a:gd name="T31" fmla="*/ 5 h 29"/>
                  <a:gd name="T32" fmla="*/ 4 w 20"/>
                  <a:gd name="T33" fmla="*/ 4 h 2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9"/>
                  <a:gd name="T53" fmla="*/ 20 w 20"/>
                  <a:gd name="T54" fmla="*/ 29 h 2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9">
                    <a:moveTo>
                      <a:pt x="19" y="20"/>
                    </a:moveTo>
                    <a:lnTo>
                      <a:pt x="19" y="16"/>
                    </a:lnTo>
                    <a:lnTo>
                      <a:pt x="20" y="10"/>
                    </a:lnTo>
                    <a:lnTo>
                      <a:pt x="20" y="5"/>
                    </a:lnTo>
                    <a:lnTo>
                      <a:pt x="15" y="4"/>
                    </a:lnTo>
                    <a:lnTo>
                      <a:pt x="15" y="0"/>
                    </a:lnTo>
                    <a:lnTo>
                      <a:pt x="11" y="0"/>
                    </a:lnTo>
                    <a:lnTo>
                      <a:pt x="11" y="4"/>
                    </a:lnTo>
                    <a:lnTo>
                      <a:pt x="6" y="4"/>
                    </a:lnTo>
                    <a:lnTo>
                      <a:pt x="1" y="9"/>
                    </a:lnTo>
                    <a:lnTo>
                      <a:pt x="1" y="13"/>
                    </a:lnTo>
                    <a:lnTo>
                      <a:pt x="0" y="19"/>
                    </a:lnTo>
                    <a:lnTo>
                      <a:pt x="0" y="24"/>
                    </a:lnTo>
                    <a:lnTo>
                      <a:pt x="4" y="29"/>
                    </a:lnTo>
                    <a:lnTo>
                      <a:pt x="9" y="29"/>
                    </a:lnTo>
                    <a:lnTo>
                      <a:pt x="13" y="25"/>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031" name="Freeform 690">
                <a:extLst>
                  <a:ext uri="{FF2B5EF4-FFF2-40B4-BE49-F238E27FC236}">
                    <a16:creationId xmlns:a16="http://schemas.microsoft.com/office/drawing/2014/main" id="{9107A50F-8220-4075-9876-56E5E91C6D21}"/>
                  </a:ext>
                </a:extLst>
              </p:cNvPr>
              <p:cNvSpPr>
                <a:spLocks/>
              </p:cNvSpPr>
              <p:nvPr/>
            </p:nvSpPr>
            <p:spPr bwMode="auto">
              <a:xfrm>
                <a:off x="4892" y="1367"/>
                <a:ext cx="4" cy="6"/>
              </a:xfrm>
              <a:custGeom>
                <a:avLst/>
                <a:gdLst>
                  <a:gd name="T0" fmla="*/ 4 w 20"/>
                  <a:gd name="T1" fmla="*/ 4 h 29"/>
                  <a:gd name="T2" fmla="*/ 4 w 20"/>
                  <a:gd name="T3" fmla="*/ 3 h 29"/>
                  <a:gd name="T4" fmla="*/ 4 w 20"/>
                  <a:gd name="T5" fmla="*/ 2 h 29"/>
                  <a:gd name="T6" fmla="*/ 4 w 20"/>
                  <a:gd name="T7" fmla="*/ 1 h 29"/>
                  <a:gd name="T8" fmla="*/ 3 w 20"/>
                  <a:gd name="T9" fmla="*/ 1 h 29"/>
                  <a:gd name="T10" fmla="*/ 3 w 20"/>
                  <a:gd name="T11" fmla="*/ 0 h 29"/>
                  <a:gd name="T12" fmla="*/ 2 w 20"/>
                  <a:gd name="T13" fmla="*/ 0 h 29"/>
                  <a:gd name="T14" fmla="*/ 2 w 20"/>
                  <a:gd name="T15" fmla="*/ 1 h 29"/>
                  <a:gd name="T16" fmla="*/ 1 w 20"/>
                  <a:gd name="T17" fmla="*/ 1 h 29"/>
                  <a:gd name="T18" fmla="*/ 0 w 20"/>
                  <a:gd name="T19" fmla="*/ 2 h 29"/>
                  <a:gd name="T20" fmla="*/ 0 w 20"/>
                  <a:gd name="T21" fmla="*/ 3 h 29"/>
                  <a:gd name="T22" fmla="*/ 0 w 20"/>
                  <a:gd name="T23" fmla="*/ 4 h 29"/>
                  <a:gd name="T24" fmla="*/ 0 w 20"/>
                  <a:gd name="T25" fmla="*/ 5 h 29"/>
                  <a:gd name="T26" fmla="*/ 1 w 20"/>
                  <a:gd name="T27" fmla="*/ 6 h 29"/>
                  <a:gd name="T28" fmla="*/ 2 w 20"/>
                  <a:gd name="T29" fmla="*/ 6 h 29"/>
                  <a:gd name="T30" fmla="*/ 3 w 20"/>
                  <a:gd name="T31" fmla="*/ 5 h 29"/>
                  <a:gd name="T32" fmla="*/ 4 w 20"/>
                  <a:gd name="T33" fmla="*/ 4 h 2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9"/>
                  <a:gd name="T53" fmla="*/ 20 w 20"/>
                  <a:gd name="T54" fmla="*/ 29 h 2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9">
                    <a:moveTo>
                      <a:pt x="19" y="20"/>
                    </a:moveTo>
                    <a:lnTo>
                      <a:pt x="19" y="16"/>
                    </a:lnTo>
                    <a:lnTo>
                      <a:pt x="20" y="10"/>
                    </a:lnTo>
                    <a:lnTo>
                      <a:pt x="20" y="5"/>
                    </a:lnTo>
                    <a:lnTo>
                      <a:pt x="15" y="4"/>
                    </a:lnTo>
                    <a:lnTo>
                      <a:pt x="15" y="0"/>
                    </a:lnTo>
                    <a:lnTo>
                      <a:pt x="11" y="0"/>
                    </a:lnTo>
                    <a:lnTo>
                      <a:pt x="11" y="4"/>
                    </a:lnTo>
                    <a:lnTo>
                      <a:pt x="6" y="4"/>
                    </a:lnTo>
                    <a:lnTo>
                      <a:pt x="1" y="9"/>
                    </a:lnTo>
                    <a:lnTo>
                      <a:pt x="1" y="13"/>
                    </a:lnTo>
                    <a:lnTo>
                      <a:pt x="0" y="19"/>
                    </a:lnTo>
                    <a:lnTo>
                      <a:pt x="0" y="24"/>
                    </a:lnTo>
                    <a:lnTo>
                      <a:pt x="4" y="29"/>
                    </a:lnTo>
                    <a:lnTo>
                      <a:pt x="9" y="29"/>
                    </a:lnTo>
                    <a:lnTo>
                      <a:pt x="13" y="25"/>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032" name="Freeform 691">
                <a:extLst>
                  <a:ext uri="{FF2B5EF4-FFF2-40B4-BE49-F238E27FC236}">
                    <a16:creationId xmlns:a16="http://schemas.microsoft.com/office/drawing/2014/main" id="{001E675B-2D3D-4387-B434-BB443E93E2AC}"/>
                  </a:ext>
                </a:extLst>
              </p:cNvPr>
              <p:cNvSpPr>
                <a:spLocks/>
              </p:cNvSpPr>
              <p:nvPr/>
            </p:nvSpPr>
            <p:spPr bwMode="auto">
              <a:xfrm>
                <a:off x="4871" y="1346"/>
                <a:ext cx="4" cy="6"/>
              </a:xfrm>
              <a:custGeom>
                <a:avLst/>
                <a:gdLst>
                  <a:gd name="T0" fmla="*/ 4 w 21"/>
                  <a:gd name="T1" fmla="*/ 4 h 30"/>
                  <a:gd name="T2" fmla="*/ 4 w 21"/>
                  <a:gd name="T3" fmla="*/ 3 h 30"/>
                  <a:gd name="T4" fmla="*/ 4 w 21"/>
                  <a:gd name="T5" fmla="*/ 2 h 30"/>
                  <a:gd name="T6" fmla="*/ 4 w 21"/>
                  <a:gd name="T7" fmla="*/ 1 h 30"/>
                  <a:gd name="T8" fmla="*/ 3 w 21"/>
                  <a:gd name="T9" fmla="*/ 0 h 30"/>
                  <a:gd name="T10" fmla="*/ 2 w 21"/>
                  <a:gd name="T11" fmla="*/ 0 h 30"/>
                  <a:gd name="T12" fmla="*/ 1 w 21"/>
                  <a:gd name="T13" fmla="*/ 1 h 30"/>
                  <a:gd name="T14" fmla="*/ 1 w 21"/>
                  <a:gd name="T15" fmla="*/ 2 h 30"/>
                  <a:gd name="T16" fmla="*/ 0 w 21"/>
                  <a:gd name="T17" fmla="*/ 2 h 30"/>
                  <a:gd name="T18" fmla="*/ 0 w 21"/>
                  <a:gd name="T19" fmla="*/ 3 h 30"/>
                  <a:gd name="T20" fmla="*/ 0 w 21"/>
                  <a:gd name="T21" fmla="*/ 4 h 30"/>
                  <a:gd name="T22" fmla="*/ 0 w 21"/>
                  <a:gd name="T23" fmla="*/ 5 h 30"/>
                  <a:gd name="T24" fmla="*/ 1 w 21"/>
                  <a:gd name="T25" fmla="*/ 5 h 30"/>
                  <a:gd name="T26" fmla="*/ 1 w 21"/>
                  <a:gd name="T27" fmla="*/ 6 h 30"/>
                  <a:gd name="T28" fmla="*/ 2 w 21"/>
                  <a:gd name="T29" fmla="*/ 6 h 30"/>
                  <a:gd name="T30" fmla="*/ 2 w 21"/>
                  <a:gd name="T31" fmla="*/ 5 h 30"/>
                  <a:gd name="T32" fmla="*/ 3 w 21"/>
                  <a:gd name="T33" fmla="*/ 5 h 30"/>
                  <a:gd name="T34" fmla="*/ 4 w 21"/>
                  <a:gd name="T35" fmla="*/ 5 h 30"/>
                  <a:gd name="T36" fmla="*/ 4 w 21"/>
                  <a:gd name="T37" fmla="*/ 4 h 3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30"/>
                  <a:gd name="T59" fmla="*/ 21 w 21"/>
                  <a:gd name="T60" fmla="*/ 30 h 3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30">
                    <a:moveTo>
                      <a:pt x="19" y="21"/>
                    </a:moveTo>
                    <a:lnTo>
                      <a:pt x="20" y="16"/>
                    </a:lnTo>
                    <a:lnTo>
                      <a:pt x="20" y="11"/>
                    </a:lnTo>
                    <a:lnTo>
                      <a:pt x="21" y="5"/>
                    </a:lnTo>
                    <a:lnTo>
                      <a:pt x="16" y="0"/>
                    </a:lnTo>
                    <a:lnTo>
                      <a:pt x="12" y="0"/>
                    </a:lnTo>
                    <a:lnTo>
                      <a:pt x="6" y="4"/>
                    </a:lnTo>
                    <a:lnTo>
                      <a:pt x="6" y="10"/>
                    </a:lnTo>
                    <a:lnTo>
                      <a:pt x="2" y="9"/>
                    </a:lnTo>
                    <a:lnTo>
                      <a:pt x="1" y="14"/>
                    </a:lnTo>
                    <a:lnTo>
                      <a:pt x="1" y="19"/>
                    </a:lnTo>
                    <a:lnTo>
                      <a:pt x="0" y="25"/>
                    </a:lnTo>
                    <a:lnTo>
                      <a:pt x="5" y="25"/>
                    </a:lnTo>
                    <a:lnTo>
                      <a:pt x="4" y="29"/>
                    </a:lnTo>
                    <a:lnTo>
                      <a:pt x="9" y="30"/>
                    </a:lnTo>
                    <a:lnTo>
                      <a:pt x="10" y="25"/>
                    </a:lnTo>
                    <a:lnTo>
                      <a:pt x="14" y="26"/>
                    </a:lnTo>
                    <a:lnTo>
                      <a:pt x="19" y="26"/>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033" name="Freeform 692">
                <a:extLst>
                  <a:ext uri="{FF2B5EF4-FFF2-40B4-BE49-F238E27FC236}">
                    <a16:creationId xmlns:a16="http://schemas.microsoft.com/office/drawing/2014/main" id="{A062882B-A674-4D2F-9856-9D97CF149CD5}"/>
                  </a:ext>
                </a:extLst>
              </p:cNvPr>
              <p:cNvSpPr>
                <a:spLocks/>
              </p:cNvSpPr>
              <p:nvPr/>
            </p:nvSpPr>
            <p:spPr bwMode="auto">
              <a:xfrm>
                <a:off x="4871" y="1346"/>
                <a:ext cx="4" cy="6"/>
              </a:xfrm>
              <a:custGeom>
                <a:avLst/>
                <a:gdLst>
                  <a:gd name="T0" fmla="*/ 4 w 21"/>
                  <a:gd name="T1" fmla="*/ 4 h 30"/>
                  <a:gd name="T2" fmla="*/ 4 w 21"/>
                  <a:gd name="T3" fmla="*/ 3 h 30"/>
                  <a:gd name="T4" fmla="*/ 4 w 21"/>
                  <a:gd name="T5" fmla="*/ 2 h 30"/>
                  <a:gd name="T6" fmla="*/ 4 w 21"/>
                  <a:gd name="T7" fmla="*/ 1 h 30"/>
                  <a:gd name="T8" fmla="*/ 3 w 21"/>
                  <a:gd name="T9" fmla="*/ 0 h 30"/>
                  <a:gd name="T10" fmla="*/ 2 w 21"/>
                  <a:gd name="T11" fmla="*/ 0 h 30"/>
                  <a:gd name="T12" fmla="*/ 1 w 21"/>
                  <a:gd name="T13" fmla="*/ 1 h 30"/>
                  <a:gd name="T14" fmla="*/ 1 w 21"/>
                  <a:gd name="T15" fmla="*/ 2 h 30"/>
                  <a:gd name="T16" fmla="*/ 0 w 21"/>
                  <a:gd name="T17" fmla="*/ 2 h 30"/>
                  <a:gd name="T18" fmla="*/ 0 w 21"/>
                  <a:gd name="T19" fmla="*/ 3 h 30"/>
                  <a:gd name="T20" fmla="*/ 0 w 21"/>
                  <a:gd name="T21" fmla="*/ 4 h 30"/>
                  <a:gd name="T22" fmla="*/ 0 w 21"/>
                  <a:gd name="T23" fmla="*/ 5 h 30"/>
                  <a:gd name="T24" fmla="*/ 1 w 21"/>
                  <a:gd name="T25" fmla="*/ 5 h 30"/>
                  <a:gd name="T26" fmla="*/ 1 w 21"/>
                  <a:gd name="T27" fmla="*/ 6 h 30"/>
                  <a:gd name="T28" fmla="*/ 2 w 21"/>
                  <a:gd name="T29" fmla="*/ 6 h 30"/>
                  <a:gd name="T30" fmla="*/ 2 w 21"/>
                  <a:gd name="T31" fmla="*/ 5 h 30"/>
                  <a:gd name="T32" fmla="*/ 3 w 21"/>
                  <a:gd name="T33" fmla="*/ 5 h 30"/>
                  <a:gd name="T34" fmla="*/ 4 w 21"/>
                  <a:gd name="T35" fmla="*/ 5 h 30"/>
                  <a:gd name="T36" fmla="*/ 4 w 21"/>
                  <a:gd name="T37" fmla="*/ 4 h 3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30"/>
                  <a:gd name="T59" fmla="*/ 21 w 21"/>
                  <a:gd name="T60" fmla="*/ 30 h 3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30">
                    <a:moveTo>
                      <a:pt x="19" y="21"/>
                    </a:moveTo>
                    <a:lnTo>
                      <a:pt x="20" y="16"/>
                    </a:lnTo>
                    <a:lnTo>
                      <a:pt x="20" y="11"/>
                    </a:lnTo>
                    <a:lnTo>
                      <a:pt x="21" y="5"/>
                    </a:lnTo>
                    <a:lnTo>
                      <a:pt x="16" y="0"/>
                    </a:lnTo>
                    <a:lnTo>
                      <a:pt x="12" y="0"/>
                    </a:lnTo>
                    <a:lnTo>
                      <a:pt x="6" y="4"/>
                    </a:lnTo>
                    <a:lnTo>
                      <a:pt x="6" y="10"/>
                    </a:lnTo>
                    <a:lnTo>
                      <a:pt x="2" y="9"/>
                    </a:lnTo>
                    <a:lnTo>
                      <a:pt x="1" y="14"/>
                    </a:lnTo>
                    <a:lnTo>
                      <a:pt x="1" y="19"/>
                    </a:lnTo>
                    <a:lnTo>
                      <a:pt x="0" y="25"/>
                    </a:lnTo>
                    <a:lnTo>
                      <a:pt x="5" y="25"/>
                    </a:lnTo>
                    <a:lnTo>
                      <a:pt x="4" y="29"/>
                    </a:lnTo>
                    <a:lnTo>
                      <a:pt x="9" y="30"/>
                    </a:lnTo>
                    <a:lnTo>
                      <a:pt x="10" y="25"/>
                    </a:lnTo>
                    <a:lnTo>
                      <a:pt x="14" y="26"/>
                    </a:lnTo>
                    <a:lnTo>
                      <a:pt x="19" y="26"/>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034" name="Freeform 693">
                <a:extLst>
                  <a:ext uri="{FF2B5EF4-FFF2-40B4-BE49-F238E27FC236}">
                    <a16:creationId xmlns:a16="http://schemas.microsoft.com/office/drawing/2014/main" id="{56BEA510-4146-424A-A36E-FDFF633C88AA}"/>
                  </a:ext>
                </a:extLst>
              </p:cNvPr>
              <p:cNvSpPr>
                <a:spLocks/>
              </p:cNvSpPr>
              <p:nvPr/>
            </p:nvSpPr>
            <p:spPr bwMode="auto">
              <a:xfrm>
                <a:off x="4865" y="1307"/>
                <a:ext cx="14" cy="19"/>
              </a:xfrm>
              <a:custGeom>
                <a:avLst/>
                <a:gdLst>
                  <a:gd name="T0" fmla="*/ 14 w 68"/>
                  <a:gd name="T1" fmla="*/ 10 h 93"/>
                  <a:gd name="T2" fmla="*/ 13 w 68"/>
                  <a:gd name="T3" fmla="*/ 8 h 93"/>
                  <a:gd name="T4" fmla="*/ 13 w 68"/>
                  <a:gd name="T5" fmla="*/ 7 h 93"/>
                  <a:gd name="T6" fmla="*/ 14 w 68"/>
                  <a:gd name="T7" fmla="*/ 5 h 93"/>
                  <a:gd name="T8" fmla="*/ 13 w 68"/>
                  <a:gd name="T9" fmla="*/ 4 h 93"/>
                  <a:gd name="T10" fmla="*/ 12 w 68"/>
                  <a:gd name="T11" fmla="*/ 3 h 93"/>
                  <a:gd name="T12" fmla="*/ 11 w 68"/>
                  <a:gd name="T13" fmla="*/ 2 h 93"/>
                  <a:gd name="T14" fmla="*/ 10 w 68"/>
                  <a:gd name="T15" fmla="*/ 1 h 93"/>
                  <a:gd name="T16" fmla="*/ 9 w 68"/>
                  <a:gd name="T17" fmla="*/ 1 h 93"/>
                  <a:gd name="T18" fmla="*/ 8 w 68"/>
                  <a:gd name="T19" fmla="*/ 1 h 93"/>
                  <a:gd name="T20" fmla="*/ 7 w 68"/>
                  <a:gd name="T21" fmla="*/ 0 h 93"/>
                  <a:gd name="T22" fmla="*/ 6 w 68"/>
                  <a:gd name="T23" fmla="*/ 0 h 93"/>
                  <a:gd name="T24" fmla="*/ 5 w 68"/>
                  <a:gd name="T25" fmla="*/ 0 h 93"/>
                  <a:gd name="T26" fmla="*/ 4 w 68"/>
                  <a:gd name="T27" fmla="*/ 1 h 93"/>
                  <a:gd name="T28" fmla="*/ 3 w 68"/>
                  <a:gd name="T29" fmla="*/ 2 h 93"/>
                  <a:gd name="T30" fmla="*/ 2 w 68"/>
                  <a:gd name="T31" fmla="*/ 3 h 93"/>
                  <a:gd name="T32" fmla="*/ 2 w 68"/>
                  <a:gd name="T33" fmla="*/ 4 h 93"/>
                  <a:gd name="T34" fmla="*/ 1 w 68"/>
                  <a:gd name="T35" fmla="*/ 5 h 93"/>
                  <a:gd name="T36" fmla="*/ 1 w 68"/>
                  <a:gd name="T37" fmla="*/ 6 h 93"/>
                  <a:gd name="T38" fmla="*/ 1 w 68"/>
                  <a:gd name="T39" fmla="*/ 8 h 93"/>
                  <a:gd name="T40" fmla="*/ 1 w 68"/>
                  <a:gd name="T41" fmla="*/ 9 h 93"/>
                  <a:gd name="T42" fmla="*/ 0 w 68"/>
                  <a:gd name="T43" fmla="*/ 11 h 93"/>
                  <a:gd name="T44" fmla="*/ 0 w 68"/>
                  <a:gd name="T45" fmla="*/ 12 h 93"/>
                  <a:gd name="T46" fmla="*/ 1 w 68"/>
                  <a:gd name="T47" fmla="*/ 14 h 93"/>
                  <a:gd name="T48" fmla="*/ 1 w 68"/>
                  <a:gd name="T49" fmla="*/ 15 h 93"/>
                  <a:gd name="T50" fmla="*/ 2 w 68"/>
                  <a:gd name="T51" fmla="*/ 17 h 93"/>
                  <a:gd name="T52" fmla="*/ 3 w 68"/>
                  <a:gd name="T53" fmla="*/ 17 h 93"/>
                  <a:gd name="T54" fmla="*/ 4 w 68"/>
                  <a:gd name="T55" fmla="*/ 18 h 93"/>
                  <a:gd name="T56" fmla="*/ 5 w 68"/>
                  <a:gd name="T57" fmla="*/ 19 h 93"/>
                  <a:gd name="T58" fmla="*/ 5 w 68"/>
                  <a:gd name="T59" fmla="*/ 19 h 93"/>
                  <a:gd name="T60" fmla="*/ 6 w 68"/>
                  <a:gd name="T61" fmla="*/ 19 h 93"/>
                  <a:gd name="T62" fmla="*/ 7 w 68"/>
                  <a:gd name="T63" fmla="*/ 19 h 93"/>
                  <a:gd name="T64" fmla="*/ 8 w 68"/>
                  <a:gd name="T65" fmla="*/ 19 h 93"/>
                  <a:gd name="T66" fmla="*/ 9 w 68"/>
                  <a:gd name="T67" fmla="*/ 18 h 93"/>
                  <a:gd name="T68" fmla="*/ 11 w 68"/>
                  <a:gd name="T69" fmla="*/ 17 h 93"/>
                  <a:gd name="T70" fmla="*/ 12 w 68"/>
                  <a:gd name="T71" fmla="*/ 16 h 93"/>
                  <a:gd name="T72" fmla="*/ 12 w 68"/>
                  <a:gd name="T73" fmla="*/ 15 h 93"/>
                  <a:gd name="T74" fmla="*/ 13 w 68"/>
                  <a:gd name="T75" fmla="*/ 14 h 93"/>
                  <a:gd name="T76" fmla="*/ 13 w 68"/>
                  <a:gd name="T77" fmla="*/ 13 h 93"/>
                  <a:gd name="T78" fmla="*/ 14 w 68"/>
                  <a:gd name="T79" fmla="*/ 11 h 93"/>
                  <a:gd name="T80" fmla="*/ 14 w 68"/>
                  <a:gd name="T81" fmla="*/ 10 h 9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93"/>
                  <a:gd name="T125" fmla="*/ 68 w 68"/>
                  <a:gd name="T126" fmla="*/ 93 h 9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93">
                    <a:moveTo>
                      <a:pt x="68" y="50"/>
                    </a:moveTo>
                    <a:lnTo>
                      <a:pt x="65" y="40"/>
                    </a:lnTo>
                    <a:lnTo>
                      <a:pt x="65" y="34"/>
                    </a:lnTo>
                    <a:lnTo>
                      <a:pt x="66" y="24"/>
                    </a:lnTo>
                    <a:lnTo>
                      <a:pt x="61" y="20"/>
                    </a:lnTo>
                    <a:lnTo>
                      <a:pt x="57" y="14"/>
                    </a:lnTo>
                    <a:lnTo>
                      <a:pt x="53" y="8"/>
                    </a:lnTo>
                    <a:lnTo>
                      <a:pt x="49" y="3"/>
                    </a:lnTo>
                    <a:lnTo>
                      <a:pt x="44" y="3"/>
                    </a:lnTo>
                    <a:lnTo>
                      <a:pt x="39" y="3"/>
                    </a:lnTo>
                    <a:lnTo>
                      <a:pt x="34" y="2"/>
                    </a:lnTo>
                    <a:lnTo>
                      <a:pt x="30" y="2"/>
                    </a:lnTo>
                    <a:lnTo>
                      <a:pt x="25" y="0"/>
                    </a:lnTo>
                    <a:lnTo>
                      <a:pt x="19" y="6"/>
                    </a:lnTo>
                    <a:lnTo>
                      <a:pt x="15" y="11"/>
                    </a:lnTo>
                    <a:lnTo>
                      <a:pt x="9" y="15"/>
                    </a:lnTo>
                    <a:lnTo>
                      <a:pt x="9" y="20"/>
                    </a:lnTo>
                    <a:lnTo>
                      <a:pt x="4" y="24"/>
                    </a:lnTo>
                    <a:lnTo>
                      <a:pt x="4" y="30"/>
                    </a:lnTo>
                    <a:lnTo>
                      <a:pt x="3" y="39"/>
                    </a:lnTo>
                    <a:lnTo>
                      <a:pt x="3" y="45"/>
                    </a:lnTo>
                    <a:lnTo>
                      <a:pt x="1" y="55"/>
                    </a:lnTo>
                    <a:lnTo>
                      <a:pt x="0" y="59"/>
                    </a:lnTo>
                    <a:lnTo>
                      <a:pt x="5" y="69"/>
                    </a:lnTo>
                    <a:lnTo>
                      <a:pt x="4" y="75"/>
                    </a:lnTo>
                    <a:lnTo>
                      <a:pt x="8" y="81"/>
                    </a:lnTo>
                    <a:lnTo>
                      <a:pt x="13" y="85"/>
                    </a:lnTo>
                    <a:lnTo>
                      <a:pt x="17" y="86"/>
                    </a:lnTo>
                    <a:lnTo>
                      <a:pt x="22" y="91"/>
                    </a:lnTo>
                    <a:lnTo>
                      <a:pt x="26" y="92"/>
                    </a:lnTo>
                    <a:lnTo>
                      <a:pt x="31" y="92"/>
                    </a:lnTo>
                    <a:lnTo>
                      <a:pt x="35" y="93"/>
                    </a:lnTo>
                    <a:lnTo>
                      <a:pt x="40" y="93"/>
                    </a:lnTo>
                    <a:lnTo>
                      <a:pt x="45" y="89"/>
                    </a:lnTo>
                    <a:lnTo>
                      <a:pt x="51" y="84"/>
                    </a:lnTo>
                    <a:lnTo>
                      <a:pt x="56" y="80"/>
                    </a:lnTo>
                    <a:lnTo>
                      <a:pt x="57" y="74"/>
                    </a:lnTo>
                    <a:lnTo>
                      <a:pt x="61" y="69"/>
                    </a:lnTo>
                    <a:lnTo>
                      <a:pt x="62" y="65"/>
                    </a:lnTo>
                    <a:lnTo>
                      <a:pt x="68" y="55"/>
                    </a:lnTo>
                    <a:lnTo>
                      <a:pt x="68" y="50"/>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035" name="Freeform 694">
                <a:extLst>
                  <a:ext uri="{FF2B5EF4-FFF2-40B4-BE49-F238E27FC236}">
                    <a16:creationId xmlns:a16="http://schemas.microsoft.com/office/drawing/2014/main" id="{745A5275-BA67-4240-B6FA-C2E0DCE29234}"/>
                  </a:ext>
                </a:extLst>
              </p:cNvPr>
              <p:cNvSpPr>
                <a:spLocks/>
              </p:cNvSpPr>
              <p:nvPr/>
            </p:nvSpPr>
            <p:spPr bwMode="auto">
              <a:xfrm>
                <a:off x="4865" y="1307"/>
                <a:ext cx="14" cy="19"/>
              </a:xfrm>
              <a:custGeom>
                <a:avLst/>
                <a:gdLst>
                  <a:gd name="T0" fmla="*/ 14 w 68"/>
                  <a:gd name="T1" fmla="*/ 10 h 93"/>
                  <a:gd name="T2" fmla="*/ 13 w 68"/>
                  <a:gd name="T3" fmla="*/ 8 h 93"/>
                  <a:gd name="T4" fmla="*/ 13 w 68"/>
                  <a:gd name="T5" fmla="*/ 7 h 93"/>
                  <a:gd name="T6" fmla="*/ 14 w 68"/>
                  <a:gd name="T7" fmla="*/ 5 h 93"/>
                  <a:gd name="T8" fmla="*/ 13 w 68"/>
                  <a:gd name="T9" fmla="*/ 4 h 93"/>
                  <a:gd name="T10" fmla="*/ 12 w 68"/>
                  <a:gd name="T11" fmla="*/ 3 h 93"/>
                  <a:gd name="T12" fmla="*/ 11 w 68"/>
                  <a:gd name="T13" fmla="*/ 2 h 93"/>
                  <a:gd name="T14" fmla="*/ 10 w 68"/>
                  <a:gd name="T15" fmla="*/ 1 h 93"/>
                  <a:gd name="T16" fmla="*/ 9 w 68"/>
                  <a:gd name="T17" fmla="*/ 1 h 93"/>
                  <a:gd name="T18" fmla="*/ 8 w 68"/>
                  <a:gd name="T19" fmla="*/ 1 h 93"/>
                  <a:gd name="T20" fmla="*/ 7 w 68"/>
                  <a:gd name="T21" fmla="*/ 0 h 93"/>
                  <a:gd name="T22" fmla="*/ 6 w 68"/>
                  <a:gd name="T23" fmla="*/ 0 h 93"/>
                  <a:gd name="T24" fmla="*/ 5 w 68"/>
                  <a:gd name="T25" fmla="*/ 0 h 93"/>
                  <a:gd name="T26" fmla="*/ 4 w 68"/>
                  <a:gd name="T27" fmla="*/ 1 h 93"/>
                  <a:gd name="T28" fmla="*/ 3 w 68"/>
                  <a:gd name="T29" fmla="*/ 2 h 93"/>
                  <a:gd name="T30" fmla="*/ 2 w 68"/>
                  <a:gd name="T31" fmla="*/ 3 h 93"/>
                  <a:gd name="T32" fmla="*/ 2 w 68"/>
                  <a:gd name="T33" fmla="*/ 4 h 93"/>
                  <a:gd name="T34" fmla="*/ 1 w 68"/>
                  <a:gd name="T35" fmla="*/ 5 h 93"/>
                  <a:gd name="T36" fmla="*/ 1 w 68"/>
                  <a:gd name="T37" fmla="*/ 6 h 93"/>
                  <a:gd name="T38" fmla="*/ 1 w 68"/>
                  <a:gd name="T39" fmla="*/ 8 h 93"/>
                  <a:gd name="T40" fmla="*/ 1 w 68"/>
                  <a:gd name="T41" fmla="*/ 9 h 93"/>
                  <a:gd name="T42" fmla="*/ 0 w 68"/>
                  <a:gd name="T43" fmla="*/ 11 h 93"/>
                  <a:gd name="T44" fmla="*/ 0 w 68"/>
                  <a:gd name="T45" fmla="*/ 12 h 93"/>
                  <a:gd name="T46" fmla="*/ 1 w 68"/>
                  <a:gd name="T47" fmla="*/ 14 h 93"/>
                  <a:gd name="T48" fmla="*/ 1 w 68"/>
                  <a:gd name="T49" fmla="*/ 15 h 93"/>
                  <a:gd name="T50" fmla="*/ 2 w 68"/>
                  <a:gd name="T51" fmla="*/ 17 h 93"/>
                  <a:gd name="T52" fmla="*/ 3 w 68"/>
                  <a:gd name="T53" fmla="*/ 17 h 93"/>
                  <a:gd name="T54" fmla="*/ 4 w 68"/>
                  <a:gd name="T55" fmla="*/ 18 h 93"/>
                  <a:gd name="T56" fmla="*/ 5 w 68"/>
                  <a:gd name="T57" fmla="*/ 19 h 93"/>
                  <a:gd name="T58" fmla="*/ 5 w 68"/>
                  <a:gd name="T59" fmla="*/ 19 h 93"/>
                  <a:gd name="T60" fmla="*/ 6 w 68"/>
                  <a:gd name="T61" fmla="*/ 19 h 93"/>
                  <a:gd name="T62" fmla="*/ 7 w 68"/>
                  <a:gd name="T63" fmla="*/ 19 h 93"/>
                  <a:gd name="T64" fmla="*/ 8 w 68"/>
                  <a:gd name="T65" fmla="*/ 19 h 93"/>
                  <a:gd name="T66" fmla="*/ 9 w 68"/>
                  <a:gd name="T67" fmla="*/ 18 h 93"/>
                  <a:gd name="T68" fmla="*/ 11 w 68"/>
                  <a:gd name="T69" fmla="*/ 17 h 93"/>
                  <a:gd name="T70" fmla="*/ 12 w 68"/>
                  <a:gd name="T71" fmla="*/ 16 h 93"/>
                  <a:gd name="T72" fmla="*/ 12 w 68"/>
                  <a:gd name="T73" fmla="*/ 15 h 93"/>
                  <a:gd name="T74" fmla="*/ 13 w 68"/>
                  <a:gd name="T75" fmla="*/ 14 h 93"/>
                  <a:gd name="T76" fmla="*/ 13 w 68"/>
                  <a:gd name="T77" fmla="*/ 13 h 93"/>
                  <a:gd name="T78" fmla="*/ 14 w 68"/>
                  <a:gd name="T79" fmla="*/ 11 h 93"/>
                  <a:gd name="T80" fmla="*/ 14 w 68"/>
                  <a:gd name="T81" fmla="*/ 10 h 9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93"/>
                  <a:gd name="T125" fmla="*/ 68 w 68"/>
                  <a:gd name="T126" fmla="*/ 93 h 9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93">
                    <a:moveTo>
                      <a:pt x="68" y="50"/>
                    </a:moveTo>
                    <a:lnTo>
                      <a:pt x="65" y="40"/>
                    </a:lnTo>
                    <a:lnTo>
                      <a:pt x="65" y="34"/>
                    </a:lnTo>
                    <a:lnTo>
                      <a:pt x="66" y="24"/>
                    </a:lnTo>
                    <a:lnTo>
                      <a:pt x="61" y="20"/>
                    </a:lnTo>
                    <a:lnTo>
                      <a:pt x="57" y="14"/>
                    </a:lnTo>
                    <a:lnTo>
                      <a:pt x="53" y="8"/>
                    </a:lnTo>
                    <a:lnTo>
                      <a:pt x="49" y="3"/>
                    </a:lnTo>
                    <a:lnTo>
                      <a:pt x="44" y="3"/>
                    </a:lnTo>
                    <a:lnTo>
                      <a:pt x="39" y="3"/>
                    </a:lnTo>
                    <a:lnTo>
                      <a:pt x="34" y="2"/>
                    </a:lnTo>
                    <a:lnTo>
                      <a:pt x="30" y="2"/>
                    </a:lnTo>
                    <a:lnTo>
                      <a:pt x="25" y="0"/>
                    </a:lnTo>
                    <a:lnTo>
                      <a:pt x="19" y="6"/>
                    </a:lnTo>
                    <a:lnTo>
                      <a:pt x="15" y="11"/>
                    </a:lnTo>
                    <a:lnTo>
                      <a:pt x="9" y="15"/>
                    </a:lnTo>
                    <a:lnTo>
                      <a:pt x="9" y="20"/>
                    </a:lnTo>
                    <a:lnTo>
                      <a:pt x="4" y="24"/>
                    </a:lnTo>
                    <a:lnTo>
                      <a:pt x="4" y="30"/>
                    </a:lnTo>
                    <a:lnTo>
                      <a:pt x="3" y="39"/>
                    </a:lnTo>
                    <a:lnTo>
                      <a:pt x="3" y="45"/>
                    </a:lnTo>
                    <a:lnTo>
                      <a:pt x="1" y="55"/>
                    </a:lnTo>
                    <a:lnTo>
                      <a:pt x="0" y="59"/>
                    </a:lnTo>
                    <a:lnTo>
                      <a:pt x="5" y="69"/>
                    </a:lnTo>
                    <a:lnTo>
                      <a:pt x="4" y="75"/>
                    </a:lnTo>
                    <a:lnTo>
                      <a:pt x="8" y="81"/>
                    </a:lnTo>
                    <a:lnTo>
                      <a:pt x="13" y="85"/>
                    </a:lnTo>
                    <a:lnTo>
                      <a:pt x="17" y="86"/>
                    </a:lnTo>
                    <a:lnTo>
                      <a:pt x="22" y="91"/>
                    </a:lnTo>
                    <a:lnTo>
                      <a:pt x="26" y="92"/>
                    </a:lnTo>
                    <a:lnTo>
                      <a:pt x="31" y="92"/>
                    </a:lnTo>
                    <a:lnTo>
                      <a:pt x="35" y="93"/>
                    </a:lnTo>
                    <a:lnTo>
                      <a:pt x="40" y="93"/>
                    </a:lnTo>
                    <a:lnTo>
                      <a:pt x="45" y="89"/>
                    </a:lnTo>
                    <a:lnTo>
                      <a:pt x="51" y="84"/>
                    </a:lnTo>
                    <a:lnTo>
                      <a:pt x="56" y="80"/>
                    </a:lnTo>
                    <a:lnTo>
                      <a:pt x="57" y="74"/>
                    </a:lnTo>
                    <a:lnTo>
                      <a:pt x="61" y="69"/>
                    </a:lnTo>
                    <a:lnTo>
                      <a:pt x="62" y="65"/>
                    </a:lnTo>
                    <a:lnTo>
                      <a:pt x="68" y="55"/>
                    </a:lnTo>
                    <a:lnTo>
                      <a:pt x="68" y="50"/>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036" name="Freeform 695">
                <a:extLst>
                  <a:ext uri="{FF2B5EF4-FFF2-40B4-BE49-F238E27FC236}">
                    <a16:creationId xmlns:a16="http://schemas.microsoft.com/office/drawing/2014/main" id="{C8E728DF-641F-4C24-A9C1-4AEF14E7FC93}"/>
                  </a:ext>
                </a:extLst>
              </p:cNvPr>
              <p:cNvSpPr>
                <a:spLocks/>
              </p:cNvSpPr>
              <p:nvPr/>
            </p:nvSpPr>
            <p:spPr bwMode="auto">
              <a:xfrm>
                <a:off x="4880" y="1273"/>
                <a:ext cx="4" cy="6"/>
              </a:xfrm>
              <a:custGeom>
                <a:avLst/>
                <a:gdLst>
                  <a:gd name="T0" fmla="*/ 4 w 22"/>
                  <a:gd name="T1" fmla="*/ 4 h 29"/>
                  <a:gd name="T2" fmla="*/ 4 w 22"/>
                  <a:gd name="T3" fmla="*/ 3 h 29"/>
                  <a:gd name="T4" fmla="*/ 4 w 22"/>
                  <a:gd name="T5" fmla="*/ 2 h 29"/>
                  <a:gd name="T6" fmla="*/ 4 w 22"/>
                  <a:gd name="T7" fmla="*/ 1 h 29"/>
                  <a:gd name="T8" fmla="*/ 3 w 22"/>
                  <a:gd name="T9" fmla="*/ 1 h 29"/>
                  <a:gd name="T10" fmla="*/ 3 w 22"/>
                  <a:gd name="T11" fmla="*/ 0 h 29"/>
                  <a:gd name="T12" fmla="*/ 2 w 22"/>
                  <a:gd name="T13" fmla="*/ 0 h 29"/>
                  <a:gd name="T14" fmla="*/ 1 w 22"/>
                  <a:gd name="T15" fmla="*/ 1 h 29"/>
                  <a:gd name="T16" fmla="*/ 0 w 22"/>
                  <a:gd name="T17" fmla="*/ 2 h 29"/>
                  <a:gd name="T18" fmla="*/ 0 w 22"/>
                  <a:gd name="T19" fmla="*/ 3 h 29"/>
                  <a:gd name="T20" fmla="*/ 0 w 22"/>
                  <a:gd name="T21" fmla="*/ 4 h 29"/>
                  <a:gd name="T22" fmla="*/ 0 w 22"/>
                  <a:gd name="T23" fmla="*/ 5 h 29"/>
                  <a:gd name="T24" fmla="*/ 1 w 22"/>
                  <a:gd name="T25" fmla="*/ 6 h 29"/>
                  <a:gd name="T26" fmla="*/ 2 w 22"/>
                  <a:gd name="T27" fmla="*/ 6 h 29"/>
                  <a:gd name="T28" fmla="*/ 2 w 22"/>
                  <a:gd name="T29" fmla="*/ 5 h 29"/>
                  <a:gd name="T30" fmla="*/ 3 w 22"/>
                  <a:gd name="T31" fmla="*/ 5 h 29"/>
                  <a:gd name="T32" fmla="*/ 4 w 22"/>
                  <a:gd name="T33" fmla="*/ 4 h 2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2"/>
                  <a:gd name="T52" fmla="*/ 0 h 29"/>
                  <a:gd name="T53" fmla="*/ 22 w 22"/>
                  <a:gd name="T54" fmla="*/ 29 h 2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2" h="29">
                    <a:moveTo>
                      <a:pt x="20" y="20"/>
                    </a:moveTo>
                    <a:lnTo>
                      <a:pt x="21" y="16"/>
                    </a:lnTo>
                    <a:lnTo>
                      <a:pt x="21" y="10"/>
                    </a:lnTo>
                    <a:lnTo>
                      <a:pt x="22" y="6"/>
                    </a:lnTo>
                    <a:lnTo>
                      <a:pt x="16" y="4"/>
                    </a:lnTo>
                    <a:lnTo>
                      <a:pt x="17" y="0"/>
                    </a:lnTo>
                    <a:lnTo>
                      <a:pt x="13" y="0"/>
                    </a:lnTo>
                    <a:lnTo>
                      <a:pt x="7" y="4"/>
                    </a:lnTo>
                    <a:lnTo>
                      <a:pt x="2" y="9"/>
                    </a:lnTo>
                    <a:lnTo>
                      <a:pt x="2" y="13"/>
                    </a:lnTo>
                    <a:lnTo>
                      <a:pt x="2" y="19"/>
                    </a:lnTo>
                    <a:lnTo>
                      <a:pt x="0" y="24"/>
                    </a:lnTo>
                    <a:lnTo>
                      <a:pt x="5" y="29"/>
                    </a:lnTo>
                    <a:lnTo>
                      <a:pt x="9" y="29"/>
                    </a:lnTo>
                    <a:lnTo>
                      <a:pt x="11" y="25"/>
                    </a:lnTo>
                    <a:lnTo>
                      <a:pt x="15" y="25"/>
                    </a:lnTo>
                    <a:lnTo>
                      <a:pt x="20"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037" name="Freeform 696">
                <a:extLst>
                  <a:ext uri="{FF2B5EF4-FFF2-40B4-BE49-F238E27FC236}">
                    <a16:creationId xmlns:a16="http://schemas.microsoft.com/office/drawing/2014/main" id="{8373C8DF-040D-413D-B0E2-48D7CD09946A}"/>
                  </a:ext>
                </a:extLst>
              </p:cNvPr>
              <p:cNvSpPr>
                <a:spLocks/>
              </p:cNvSpPr>
              <p:nvPr/>
            </p:nvSpPr>
            <p:spPr bwMode="auto">
              <a:xfrm>
                <a:off x="4880" y="1273"/>
                <a:ext cx="4" cy="6"/>
              </a:xfrm>
              <a:custGeom>
                <a:avLst/>
                <a:gdLst>
                  <a:gd name="T0" fmla="*/ 4 w 22"/>
                  <a:gd name="T1" fmla="*/ 4 h 29"/>
                  <a:gd name="T2" fmla="*/ 4 w 22"/>
                  <a:gd name="T3" fmla="*/ 3 h 29"/>
                  <a:gd name="T4" fmla="*/ 4 w 22"/>
                  <a:gd name="T5" fmla="*/ 2 h 29"/>
                  <a:gd name="T6" fmla="*/ 4 w 22"/>
                  <a:gd name="T7" fmla="*/ 1 h 29"/>
                  <a:gd name="T8" fmla="*/ 3 w 22"/>
                  <a:gd name="T9" fmla="*/ 1 h 29"/>
                  <a:gd name="T10" fmla="*/ 3 w 22"/>
                  <a:gd name="T11" fmla="*/ 0 h 29"/>
                  <a:gd name="T12" fmla="*/ 2 w 22"/>
                  <a:gd name="T13" fmla="*/ 0 h 29"/>
                  <a:gd name="T14" fmla="*/ 1 w 22"/>
                  <a:gd name="T15" fmla="*/ 1 h 29"/>
                  <a:gd name="T16" fmla="*/ 0 w 22"/>
                  <a:gd name="T17" fmla="*/ 2 h 29"/>
                  <a:gd name="T18" fmla="*/ 0 w 22"/>
                  <a:gd name="T19" fmla="*/ 3 h 29"/>
                  <a:gd name="T20" fmla="*/ 0 w 22"/>
                  <a:gd name="T21" fmla="*/ 4 h 29"/>
                  <a:gd name="T22" fmla="*/ 0 w 22"/>
                  <a:gd name="T23" fmla="*/ 5 h 29"/>
                  <a:gd name="T24" fmla="*/ 1 w 22"/>
                  <a:gd name="T25" fmla="*/ 6 h 29"/>
                  <a:gd name="T26" fmla="*/ 2 w 22"/>
                  <a:gd name="T27" fmla="*/ 6 h 29"/>
                  <a:gd name="T28" fmla="*/ 2 w 22"/>
                  <a:gd name="T29" fmla="*/ 5 h 29"/>
                  <a:gd name="T30" fmla="*/ 3 w 22"/>
                  <a:gd name="T31" fmla="*/ 5 h 29"/>
                  <a:gd name="T32" fmla="*/ 4 w 22"/>
                  <a:gd name="T33" fmla="*/ 4 h 2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2"/>
                  <a:gd name="T52" fmla="*/ 0 h 29"/>
                  <a:gd name="T53" fmla="*/ 22 w 22"/>
                  <a:gd name="T54" fmla="*/ 29 h 2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2" h="29">
                    <a:moveTo>
                      <a:pt x="20" y="20"/>
                    </a:moveTo>
                    <a:lnTo>
                      <a:pt x="21" y="16"/>
                    </a:lnTo>
                    <a:lnTo>
                      <a:pt x="21" y="10"/>
                    </a:lnTo>
                    <a:lnTo>
                      <a:pt x="22" y="6"/>
                    </a:lnTo>
                    <a:lnTo>
                      <a:pt x="16" y="4"/>
                    </a:lnTo>
                    <a:lnTo>
                      <a:pt x="17" y="0"/>
                    </a:lnTo>
                    <a:lnTo>
                      <a:pt x="13" y="0"/>
                    </a:lnTo>
                    <a:lnTo>
                      <a:pt x="7" y="4"/>
                    </a:lnTo>
                    <a:lnTo>
                      <a:pt x="2" y="9"/>
                    </a:lnTo>
                    <a:lnTo>
                      <a:pt x="2" y="13"/>
                    </a:lnTo>
                    <a:lnTo>
                      <a:pt x="2" y="19"/>
                    </a:lnTo>
                    <a:lnTo>
                      <a:pt x="0" y="24"/>
                    </a:lnTo>
                    <a:lnTo>
                      <a:pt x="5" y="29"/>
                    </a:lnTo>
                    <a:lnTo>
                      <a:pt x="9" y="29"/>
                    </a:lnTo>
                    <a:lnTo>
                      <a:pt x="11" y="25"/>
                    </a:lnTo>
                    <a:lnTo>
                      <a:pt x="15" y="25"/>
                    </a:lnTo>
                    <a:lnTo>
                      <a:pt x="20"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038" name="Freeform 697">
                <a:extLst>
                  <a:ext uri="{FF2B5EF4-FFF2-40B4-BE49-F238E27FC236}">
                    <a16:creationId xmlns:a16="http://schemas.microsoft.com/office/drawing/2014/main" id="{0ED8301A-BC15-4068-BCA1-DD4D12A073C8}"/>
                  </a:ext>
                </a:extLst>
              </p:cNvPr>
              <p:cNvSpPr>
                <a:spLocks/>
              </p:cNvSpPr>
              <p:nvPr/>
            </p:nvSpPr>
            <p:spPr bwMode="auto">
              <a:xfrm>
                <a:off x="4896" y="1319"/>
                <a:ext cx="5" cy="6"/>
              </a:xfrm>
              <a:custGeom>
                <a:avLst/>
                <a:gdLst>
                  <a:gd name="T0" fmla="*/ 4 w 22"/>
                  <a:gd name="T1" fmla="*/ 4 h 31"/>
                  <a:gd name="T2" fmla="*/ 5 w 22"/>
                  <a:gd name="T3" fmla="*/ 3 h 31"/>
                  <a:gd name="T4" fmla="*/ 5 w 22"/>
                  <a:gd name="T5" fmla="*/ 2 h 31"/>
                  <a:gd name="T6" fmla="*/ 5 w 22"/>
                  <a:gd name="T7" fmla="*/ 1 h 31"/>
                  <a:gd name="T8" fmla="*/ 4 w 22"/>
                  <a:gd name="T9" fmla="*/ 1 h 31"/>
                  <a:gd name="T10" fmla="*/ 4 w 22"/>
                  <a:gd name="T11" fmla="*/ 0 h 31"/>
                  <a:gd name="T12" fmla="*/ 3 w 22"/>
                  <a:gd name="T13" fmla="*/ 0 h 31"/>
                  <a:gd name="T14" fmla="*/ 2 w 22"/>
                  <a:gd name="T15" fmla="*/ 0 h 31"/>
                  <a:gd name="T16" fmla="*/ 2 w 22"/>
                  <a:gd name="T17" fmla="*/ 1 h 31"/>
                  <a:gd name="T18" fmla="*/ 0 w 22"/>
                  <a:gd name="T19" fmla="*/ 1 h 31"/>
                  <a:gd name="T20" fmla="*/ 0 w 22"/>
                  <a:gd name="T21" fmla="*/ 2 h 31"/>
                  <a:gd name="T22" fmla="*/ 0 w 22"/>
                  <a:gd name="T23" fmla="*/ 3 h 31"/>
                  <a:gd name="T24" fmla="*/ 0 w 22"/>
                  <a:gd name="T25" fmla="*/ 4 h 31"/>
                  <a:gd name="T26" fmla="*/ 0 w 22"/>
                  <a:gd name="T27" fmla="*/ 5 h 31"/>
                  <a:gd name="T28" fmla="*/ 1 w 22"/>
                  <a:gd name="T29" fmla="*/ 5 h 31"/>
                  <a:gd name="T30" fmla="*/ 1 w 22"/>
                  <a:gd name="T31" fmla="*/ 6 h 31"/>
                  <a:gd name="T32" fmla="*/ 2 w 22"/>
                  <a:gd name="T33" fmla="*/ 6 h 31"/>
                  <a:gd name="T34" fmla="*/ 2 w 22"/>
                  <a:gd name="T35" fmla="*/ 5 h 31"/>
                  <a:gd name="T36" fmla="*/ 3 w 22"/>
                  <a:gd name="T37" fmla="*/ 5 h 31"/>
                  <a:gd name="T38" fmla="*/ 3 w 22"/>
                  <a:gd name="T39" fmla="*/ 4 h 31"/>
                  <a:gd name="T40" fmla="*/ 4 w 22"/>
                  <a:gd name="T41" fmla="*/ 4 h 3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2"/>
                  <a:gd name="T64" fmla="*/ 0 h 31"/>
                  <a:gd name="T65" fmla="*/ 22 w 22"/>
                  <a:gd name="T66" fmla="*/ 31 h 3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2" h="31">
                    <a:moveTo>
                      <a:pt x="19" y="22"/>
                    </a:moveTo>
                    <a:lnTo>
                      <a:pt x="20" y="16"/>
                    </a:lnTo>
                    <a:lnTo>
                      <a:pt x="20" y="11"/>
                    </a:lnTo>
                    <a:lnTo>
                      <a:pt x="22" y="6"/>
                    </a:lnTo>
                    <a:lnTo>
                      <a:pt x="16" y="6"/>
                    </a:lnTo>
                    <a:lnTo>
                      <a:pt x="17" y="0"/>
                    </a:lnTo>
                    <a:lnTo>
                      <a:pt x="12" y="0"/>
                    </a:lnTo>
                    <a:lnTo>
                      <a:pt x="7" y="0"/>
                    </a:lnTo>
                    <a:lnTo>
                      <a:pt x="7" y="5"/>
                    </a:lnTo>
                    <a:lnTo>
                      <a:pt x="2" y="5"/>
                    </a:lnTo>
                    <a:lnTo>
                      <a:pt x="2" y="9"/>
                    </a:lnTo>
                    <a:lnTo>
                      <a:pt x="1" y="15"/>
                    </a:lnTo>
                    <a:lnTo>
                      <a:pt x="1" y="19"/>
                    </a:lnTo>
                    <a:lnTo>
                      <a:pt x="0" y="25"/>
                    </a:lnTo>
                    <a:lnTo>
                      <a:pt x="5" y="25"/>
                    </a:lnTo>
                    <a:lnTo>
                      <a:pt x="5" y="30"/>
                    </a:lnTo>
                    <a:lnTo>
                      <a:pt x="9" y="31"/>
                    </a:lnTo>
                    <a:lnTo>
                      <a:pt x="10" y="25"/>
                    </a:lnTo>
                    <a:lnTo>
                      <a:pt x="15" y="26"/>
                    </a:lnTo>
                    <a:lnTo>
                      <a:pt x="15" y="20"/>
                    </a:lnTo>
                    <a:lnTo>
                      <a:pt x="19"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039" name="Freeform 698">
                <a:extLst>
                  <a:ext uri="{FF2B5EF4-FFF2-40B4-BE49-F238E27FC236}">
                    <a16:creationId xmlns:a16="http://schemas.microsoft.com/office/drawing/2014/main" id="{CC81F586-80E3-43A5-9686-E41FE927922E}"/>
                  </a:ext>
                </a:extLst>
              </p:cNvPr>
              <p:cNvSpPr>
                <a:spLocks/>
              </p:cNvSpPr>
              <p:nvPr/>
            </p:nvSpPr>
            <p:spPr bwMode="auto">
              <a:xfrm>
                <a:off x="4896" y="1319"/>
                <a:ext cx="5" cy="6"/>
              </a:xfrm>
              <a:custGeom>
                <a:avLst/>
                <a:gdLst>
                  <a:gd name="T0" fmla="*/ 4 w 22"/>
                  <a:gd name="T1" fmla="*/ 4 h 31"/>
                  <a:gd name="T2" fmla="*/ 5 w 22"/>
                  <a:gd name="T3" fmla="*/ 3 h 31"/>
                  <a:gd name="T4" fmla="*/ 5 w 22"/>
                  <a:gd name="T5" fmla="*/ 2 h 31"/>
                  <a:gd name="T6" fmla="*/ 5 w 22"/>
                  <a:gd name="T7" fmla="*/ 1 h 31"/>
                  <a:gd name="T8" fmla="*/ 4 w 22"/>
                  <a:gd name="T9" fmla="*/ 1 h 31"/>
                  <a:gd name="T10" fmla="*/ 4 w 22"/>
                  <a:gd name="T11" fmla="*/ 0 h 31"/>
                  <a:gd name="T12" fmla="*/ 3 w 22"/>
                  <a:gd name="T13" fmla="*/ 0 h 31"/>
                  <a:gd name="T14" fmla="*/ 2 w 22"/>
                  <a:gd name="T15" fmla="*/ 0 h 31"/>
                  <a:gd name="T16" fmla="*/ 2 w 22"/>
                  <a:gd name="T17" fmla="*/ 1 h 31"/>
                  <a:gd name="T18" fmla="*/ 0 w 22"/>
                  <a:gd name="T19" fmla="*/ 1 h 31"/>
                  <a:gd name="T20" fmla="*/ 0 w 22"/>
                  <a:gd name="T21" fmla="*/ 2 h 31"/>
                  <a:gd name="T22" fmla="*/ 0 w 22"/>
                  <a:gd name="T23" fmla="*/ 3 h 31"/>
                  <a:gd name="T24" fmla="*/ 0 w 22"/>
                  <a:gd name="T25" fmla="*/ 4 h 31"/>
                  <a:gd name="T26" fmla="*/ 0 w 22"/>
                  <a:gd name="T27" fmla="*/ 5 h 31"/>
                  <a:gd name="T28" fmla="*/ 1 w 22"/>
                  <a:gd name="T29" fmla="*/ 5 h 31"/>
                  <a:gd name="T30" fmla="*/ 1 w 22"/>
                  <a:gd name="T31" fmla="*/ 6 h 31"/>
                  <a:gd name="T32" fmla="*/ 2 w 22"/>
                  <a:gd name="T33" fmla="*/ 6 h 31"/>
                  <a:gd name="T34" fmla="*/ 2 w 22"/>
                  <a:gd name="T35" fmla="*/ 5 h 31"/>
                  <a:gd name="T36" fmla="*/ 3 w 22"/>
                  <a:gd name="T37" fmla="*/ 5 h 31"/>
                  <a:gd name="T38" fmla="*/ 3 w 22"/>
                  <a:gd name="T39" fmla="*/ 4 h 31"/>
                  <a:gd name="T40" fmla="*/ 4 w 22"/>
                  <a:gd name="T41" fmla="*/ 4 h 3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2"/>
                  <a:gd name="T64" fmla="*/ 0 h 31"/>
                  <a:gd name="T65" fmla="*/ 22 w 22"/>
                  <a:gd name="T66" fmla="*/ 31 h 3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2" h="31">
                    <a:moveTo>
                      <a:pt x="19" y="22"/>
                    </a:moveTo>
                    <a:lnTo>
                      <a:pt x="20" y="16"/>
                    </a:lnTo>
                    <a:lnTo>
                      <a:pt x="20" y="11"/>
                    </a:lnTo>
                    <a:lnTo>
                      <a:pt x="22" y="6"/>
                    </a:lnTo>
                    <a:lnTo>
                      <a:pt x="16" y="6"/>
                    </a:lnTo>
                    <a:lnTo>
                      <a:pt x="17" y="0"/>
                    </a:lnTo>
                    <a:lnTo>
                      <a:pt x="12" y="0"/>
                    </a:lnTo>
                    <a:lnTo>
                      <a:pt x="7" y="0"/>
                    </a:lnTo>
                    <a:lnTo>
                      <a:pt x="7" y="5"/>
                    </a:lnTo>
                    <a:lnTo>
                      <a:pt x="2" y="5"/>
                    </a:lnTo>
                    <a:lnTo>
                      <a:pt x="2" y="9"/>
                    </a:lnTo>
                    <a:lnTo>
                      <a:pt x="1" y="15"/>
                    </a:lnTo>
                    <a:lnTo>
                      <a:pt x="1" y="19"/>
                    </a:lnTo>
                    <a:lnTo>
                      <a:pt x="0" y="25"/>
                    </a:lnTo>
                    <a:lnTo>
                      <a:pt x="5" y="25"/>
                    </a:lnTo>
                    <a:lnTo>
                      <a:pt x="5" y="30"/>
                    </a:lnTo>
                    <a:lnTo>
                      <a:pt x="9" y="31"/>
                    </a:lnTo>
                    <a:lnTo>
                      <a:pt x="10" y="25"/>
                    </a:lnTo>
                    <a:lnTo>
                      <a:pt x="15" y="26"/>
                    </a:lnTo>
                    <a:lnTo>
                      <a:pt x="15" y="20"/>
                    </a:lnTo>
                    <a:lnTo>
                      <a:pt x="19"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040" name="Freeform 699">
                <a:extLst>
                  <a:ext uri="{FF2B5EF4-FFF2-40B4-BE49-F238E27FC236}">
                    <a16:creationId xmlns:a16="http://schemas.microsoft.com/office/drawing/2014/main" id="{D260E556-B39A-4F8C-A38C-E3B0378B3680}"/>
                  </a:ext>
                </a:extLst>
              </p:cNvPr>
              <p:cNvSpPr>
                <a:spLocks/>
              </p:cNvSpPr>
              <p:nvPr/>
            </p:nvSpPr>
            <p:spPr bwMode="auto">
              <a:xfrm>
                <a:off x="4893" y="1280"/>
                <a:ext cx="5" cy="5"/>
              </a:xfrm>
              <a:custGeom>
                <a:avLst/>
                <a:gdLst>
                  <a:gd name="T0" fmla="*/ 4 w 25"/>
                  <a:gd name="T1" fmla="*/ 4 h 26"/>
                  <a:gd name="T2" fmla="*/ 5 w 25"/>
                  <a:gd name="T3" fmla="*/ 3 h 26"/>
                  <a:gd name="T4" fmla="*/ 5 w 25"/>
                  <a:gd name="T5" fmla="*/ 2 h 26"/>
                  <a:gd name="T6" fmla="*/ 5 w 25"/>
                  <a:gd name="T7" fmla="*/ 1 h 26"/>
                  <a:gd name="T8" fmla="*/ 4 w 25"/>
                  <a:gd name="T9" fmla="*/ 1 h 26"/>
                  <a:gd name="T10" fmla="*/ 4 w 25"/>
                  <a:gd name="T11" fmla="*/ 0 h 26"/>
                  <a:gd name="T12" fmla="*/ 3 w 25"/>
                  <a:gd name="T13" fmla="*/ 0 h 26"/>
                  <a:gd name="T14" fmla="*/ 2 w 25"/>
                  <a:gd name="T15" fmla="*/ 0 h 26"/>
                  <a:gd name="T16" fmla="*/ 1 w 25"/>
                  <a:gd name="T17" fmla="*/ 1 h 26"/>
                  <a:gd name="T18" fmla="*/ 1 w 25"/>
                  <a:gd name="T19" fmla="*/ 2 h 26"/>
                  <a:gd name="T20" fmla="*/ 0 w 25"/>
                  <a:gd name="T21" fmla="*/ 2 h 26"/>
                  <a:gd name="T22" fmla="*/ 0 w 25"/>
                  <a:gd name="T23" fmla="*/ 3 h 26"/>
                  <a:gd name="T24" fmla="*/ 0 w 25"/>
                  <a:gd name="T25" fmla="*/ 4 h 26"/>
                  <a:gd name="T26" fmla="*/ 1 w 25"/>
                  <a:gd name="T27" fmla="*/ 4 h 26"/>
                  <a:gd name="T28" fmla="*/ 1 w 25"/>
                  <a:gd name="T29" fmla="*/ 5 h 26"/>
                  <a:gd name="T30" fmla="*/ 2 w 25"/>
                  <a:gd name="T31" fmla="*/ 5 h 26"/>
                  <a:gd name="T32" fmla="*/ 3 w 25"/>
                  <a:gd name="T33" fmla="*/ 5 h 26"/>
                  <a:gd name="T34" fmla="*/ 4 w 25"/>
                  <a:gd name="T35" fmla="*/ 5 h 26"/>
                  <a:gd name="T36" fmla="*/ 4 w 25"/>
                  <a:gd name="T37" fmla="*/ 4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8" y="20"/>
                    </a:moveTo>
                    <a:lnTo>
                      <a:pt x="24" y="16"/>
                    </a:lnTo>
                    <a:lnTo>
                      <a:pt x="24" y="11"/>
                    </a:lnTo>
                    <a:lnTo>
                      <a:pt x="25" y="7"/>
                    </a:lnTo>
                    <a:lnTo>
                      <a:pt x="20" y="6"/>
                    </a:lnTo>
                    <a:lnTo>
                      <a:pt x="20" y="1"/>
                    </a:lnTo>
                    <a:lnTo>
                      <a:pt x="16" y="0"/>
                    </a:lnTo>
                    <a:lnTo>
                      <a:pt x="11" y="0"/>
                    </a:lnTo>
                    <a:lnTo>
                      <a:pt x="6" y="4"/>
                    </a:lnTo>
                    <a:lnTo>
                      <a:pt x="6" y="10"/>
                    </a:lnTo>
                    <a:lnTo>
                      <a:pt x="0" y="9"/>
                    </a:lnTo>
                    <a:lnTo>
                      <a:pt x="0" y="15"/>
                    </a:lnTo>
                    <a:lnTo>
                      <a:pt x="0" y="19"/>
                    </a:lnTo>
                    <a:lnTo>
                      <a:pt x="4" y="19"/>
                    </a:lnTo>
                    <a:lnTo>
                      <a:pt x="3" y="25"/>
                    </a:lnTo>
                    <a:lnTo>
                      <a:pt x="9" y="25"/>
                    </a:lnTo>
                    <a:lnTo>
                      <a:pt x="13" y="26"/>
                    </a:lnTo>
                    <a:lnTo>
                      <a:pt x="18" y="26"/>
                    </a:lnTo>
                    <a:lnTo>
                      <a:pt x="18"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041" name="Freeform 700">
                <a:extLst>
                  <a:ext uri="{FF2B5EF4-FFF2-40B4-BE49-F238E27FC236}">
                    <a16:creationId xmlns:a16="http://schemas.microsoft.com/office/drawing/2014/main" id="{7F4FE4D5-F7BB-4E86-ACC4-BCABAB4B8633}"/>
                  </a:ext>
                </a:extLst>
              </p:cNvPr>
              <p:cNvSpPr>
                <a:spLocks/>
              </p:cNvSpPr>
              <p:nvPr/>
            </p:nvSpPr>
            <p:spPr bwMode="auto">
              <a:xfrm>
                <a:off x="4893" y="1280"/>
                <a:ext cx="5" cy="5"/>
              </a:xfrm>
              <a:custGeom>
                <a:avLst/>
                <a:gdLst>
                  <a:gd name="T0" fmla="*/ 4 w 25"/>
                  <a:gd name="T1" fmla="*/ 4 h 26"/>
                  <a:gd name="T2" fmla="*/ 5 w 25"/>
                  <a:gd name="T3" fmla="*/ 3 h 26"/>
                  <a:gd name="T4" fmla="*/ 5 w 25"/>
                  <a:gd name="T5" fmla="*/ 2 h 26"/>
                  <a:gd name="T6" fmla="*/ 5 w 25"/>
                  <a:gd name="T7" fmla="*/ 1 h 26"/>
                  <a:gd name="T8" fmla="*/ 4 w 25"/>
                  <a:gd name="T9" fmla="*/ 1 h 26"/>
                  <a:gd name="T10" fmla="*/ 4 w 25"/>
                  <a:gd name="T11" fmla="*/ 0 h 26"/>
                  <a:gd name="T12" fmla="*/ 3 w 25"/>
                  <a:gd name="T13" fmla="*/ 0 h 26"/>
                  <a:gd name="T14" fmla="*/ 2 w 25"/>
                  <a:gd name="T15" fmla="*/ 0 h 26"/>
                  <a:gd name="T16" fmla="*/ 1 w 25"/>
                  <a:gd name="T17" fmla="*/ 1 h 26"/>
                  <a:gd name="T18" fmla="*/ 1 w 25"/>
                  <a:gd name="T19" fmla="*/ 2 h 26"/>
                  <a:gd name="T20" fmla="*/ 0 w 25"/>
                  <a:gd name="T21" fmla="*/ 2 h 26"/>
                  <a:gd name="T22" fmla="*/ 0 w 25"/>
                  <a:gd name="T23" fmla="*/ 3 h 26"/>
                  <a:gd name="T24" fmla="*/ 0 w 25"/>
                  <a:gd name="T25" fmla="*/ 4 h 26"/>
                  <a:gd name="T26" fmla="*/ 1 w 25"/>
                  <a:gd name="T27" fmla="*/ 4 h 26"/>
                  <a:gd name="T28" fmla="*/ 1 w 25"/>
                  <a:gd name="T29" fmla="*/ 5 h 26"/>
                  <a:gd name="T30" fmla="*/ 2 w 25"/>
                  <a:gd name="T31" fmla="*/ 5 h 26"/>
                  <a:gd name="T32" fmla="*/ 3 w 25"/>
                  <a:gd name="T33" fmla="*/ 5 h 26"/>
                  <a:gd name="T34" fmla="*/ 4 w 25"/>
                  <a:gd name="T35" fmla="*/ 5 h 26"/>
                  <a:gd name="T36" fmla="*/ 4 w 25"/>
                  <a:gd name="T37" fmla="*/ 4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8" y="20"/>
                    </a:moveTo>
                    <a:lnTo>
                      <a:pt x="24" y="16"/>
                    </a:lnTo>
                    <a:lnTo>
                      <a:pt x="24" y="11"/>
                    </a:lnTo>
                    <a:lnTo>
                      <a:pt x="25" y="7"/>
                    </a:lnTo>
                    <a:lnTo>
                      <a:pt x="20" y="6"/>
                    </a:lnTo>
                    <a:lnTo>
                      <a:pt x="20" y="1"/>
                    </a:lnTo>
                    <a:lnTo>
                      <a:pt x="16" y="0"/>
                    </a:lnTo>
                    <a:lnTo>
                      <a:pt x="11" y="0"/>
                    </a:lnTo>
                    <a:lnTo>
                      <a:pt x="6" y="4"/>
                    </a:lnTo>
                    <a:lnTo>
                      <a:pt x="6" y="10"/>
                    </a:lnTo>
                    <a:lnTo>
                      <a:pt x="0" y="9"/>
                    </a:lnTo>
                    <a:lnTo>
                      <a:pt x="0" y="15"/>
                    </a:lnTo>
                    <a:lnTo>
                      <a:pt x="0" y="19"/>
                    </a:lnTo>
                    <a:lnTo>
                      <a:pt x="4" y="19"/>
                    </a:lnTo>
                    <a:lnTo>
                      <a:pt x="3" y="25"/>
                    </a:lnTo>
                    <a:lnTo>
                      <a:pt x="9" y="25"/>
                    </a:lnTo>
                    <a:lnTo>
                      <a:pt x="13" y="26"/>
                    </a:lnTo>
                    <a:lnTo>
                      <a:pt x="18" y="26"/>
                    </a:lnTo>
                    <a:lnTo>
                      <a:pt x="18"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042" name="Freeform 701">
                <a:extLst>
                  <a:ext uri="{FF2B5EF4-FFF2-40B4-BE49-F238E27FC236}">
                    <a16:creationId xmlns:a16="http://schemas.microsoft.com/office/drawing/2014/main" id="{0375BD8C-BAC8-4EEF-9CE4-10613C9D00CE}"/>
                  </a:ext>
                </a:extLst>
              </p:cNvPr>
              <p:cNvSpPr>
                <a:spLocks/>
              </p:cNvSpPr>
              <p:nvPr/>
            </p:nvSpPr>
            <p:spPr bwMode="auto">
              <a:xfrm>
                <a:off x="4891" y="1334"/>
                <a:ext cx="4" cy="6"/>
              </a:xfrm>
              <a:custGeom>
                <a:avLst/>
                <a:gdLst>
                  <a:gd name="T0" fmla="*/ 4 w 20"/>
                  <a:gd name="T1" fmla="*/ 4 h 30"/>
                  <a:gd name="T2" fmla="*/ 4 w 20"/>
                  <a:gd name="T3" fmla="*/ 3 h 30"/>
                  <a:gd name="T4" fmla="*/ 4 w 20"/>
                  <a:gd name="T5" fmla="*/ 2 h 30"/>
                  <a:gd name="T6" fmla="*/ 4 w 20"/>
                  <a:gd name="T7" fmla="*/ 1 h 30"/>
                  <a:gd name="T8" fmla="*/ 3 w 20"/>
                  <a:gd name="T9" fmla="*/ 1 h 30"/>
                  <a:gd name="T10" fmla="*/ 3 w 20"/>
                  <a:gd name="T11" fmla="*/ 0 h 30"/>
                  <a:gd name="T12" fmla="*/ 3 w 20"/>
                  <a:gd name="T13" fmla="*/ 0 h 30"/>
                  <a:gd name="T14" fmla="*/ 1 w 20"/>
                  <a:gd name="T15" fmla="*/ 1 h 30"/>
                  <a:gd name="T16" fmla="*/ 0 w 20"/>
                  <a:gd name="T17" fmla="*/ 2 h 30"/>
                  <a:gd name="T18" fmla="*/ 0 w 20"/>
                  <a:gd name="T19" fmla="*/ 3 h 30"/>
                  <a:gd name="T20" fmla="*/ 0 w 20"/>
                  <a:gd name="T21" fmla="*/ 4 h 30"/>
                  <a:gd name="T22" fmla="*/ 0 w 20"/>
                  <a:gd name="T23" fmla="*/ 5 h 30"/>
                  <a:gd name="T24" fmla="*/ 1 w 20"/>
                  <a:gd name="T25" fmla="*/ 6 h 30"/>
                  <a:gd name="T26" fmla="*/ 2 w 20"/>
                  <a:gd name="T27" fmla="*/ 6 h 30"/>
                  <a:gd name="T28" fmla="*/ 2 w 20"/>
                  <a:gd name="T29" fmla="*/ 5 h 30"/>
                  <a:gd name="T30" fmla="*/ 3 w 20"/>
                  <a:gd name="T31" fmla="*/ 5 h 30"/>
                  <a:gd name="T32" fmla="*/ 4 w 20"/>
                  <a:gd name="T33" fmla="*/ 4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0"/>
                  <a:gd name="T53" fmla="*/ 20 w 2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0">
                    <a:moveTo>
                      <a:pt x="19" y="21"/>
                    </a:moveTo>
                    <a:lnTo>
                      <a:pt x="20" y="16"/>
                    </a:lnTo>
                    <a:lnTo>
                      <a:pt x="20" y="10"/>
                    </a:lnTo>
                    <a:lnTo>
                      <a:pt x="20" y="6"/>
                    </a:lnTo>
                    <a:lnTo>
                      <a:pt x="16" y="5"/>
                    </a:lnTo>
                    <a:lnTo>
                      <a:pt x="17" y="0"/>
                    </a:lnTo>
                    <a:lnTo>
                      <a:pt x="13" y="0"/>
                    </a:lnTo>
                    <a:lnTo>
                      <a:pt x="7" y="5"/>
                    </a:lnTo>
                    <a:lnTo>
                      <a:pt x="1" y="9"/>
                    </a:lnTo>
                    <a:lnTo>
                      <a:pt x="1" y="14"/>
                    </a:lnTo>
                    <a:lnTo>
                      <a:pt x="1" y="19"/>
                    </a:lnTo>
                    <a:lnTo>
                      <a:pt x="0" y="24"/>
                    </a:lnTo>
                    <a:lnTo>
                      <a:pt x="5" y="30"/>
                    </a:lnTo>
                    <a:lnTo>
                      <a:pt x="9" y="30"/>
                    </a:lnTo>
                    <a:lnTo>
                      <a:pt x="9" y="25"/>
                    </a:lnTo>
                    <a:lnTo>
                      <a:pt x="15" y="25"/>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043" name="Freeform 702">
                <a:extLst>
                  <a:ext uri="{FF2B5EF4-FFF2-40B4-BE49-F238E27FC236}">
                    <a16:creationId xmlns:a16="http://schemas.microsoft.com/office/drawing/2014/main" id="{7E853B45-A356-4F93-94DB-B0C0FB5B25F0}"/>
                  </a:ext>
                </a:extLst>
              </p:cNvPr>
              <p:cNvSpPr>
                <a:spLocks/>
              </p:cNvSpPr>
              <p:nvPr/>
            </p:nvSpPr>
            <p:spPr bwMode="auto">
              <a:xfrm>
                <a:off x="4891" y="1334"/>
                <a:ext cx="4" cy="6"/>
              </a:xfrm>
              <a:custGeom>
                <a:avLst/>
                <a:gdLst>
                  <a:gd name="T0" fmla="*/ 4 w 20"/>
                  <a:gd name="T1" fmla="*/ 4 h 30"/>
                  <a:gd name="T2" fmla="*/ 4 w 20"/>
                  <a:gd name="T3" fmla="*/ 3 h 30"/>
                  <a:gd name="T4" fmla="*/ 4 w 20"/>
                  <a:gd name="T5" fmla="*/ 2 h 30"/>
                  <a:gd name="T6" fmla="*/ 4 w 20"/>
                  <a:gd name="T7" fmla="*/ 1 h 30"/>
                  <a:gd name="T8" fmla="*/ 3 w 20"/>
                  <a:gd name="T9" fmla="*/ 1 h 30"/>
                  <a:gd name="T10" fmla="*/ 3 w 20"/>
                  <a:gd name="T11" fmla="*/ 0 h 30"/>
                  <a:gd name="T12" fmla="*/ 3 w 20"/>
                  <a:gd name="T13" fmla="*/ 0 h 30"/>
                  <a:gd name="T14" fmla="*/ 1 w 20"/>
                  <a:gd name="T15" fmla="*/ 1 h 30"/>
                  <a:gd name="T16" fmla="*/ 0 w 20"/>
                  <a:gd name="T17" fmla="*/ 2 h 30"/>
                  <a:gd name="T18" fmla="*/ 0 w 20"/>
                  <a:gd name="T19" fmla="*/ 3 h 30"/>
                  <a:gd name="T20" fmla="*/ 0 w 20"/>
                  <a:gd name="T21" fmla="*/ 4 h 30"/>
                  <a:gd name="T22" fmla="*/ 0 w 20"/>
                  <a:gd name="T23" fmla="*/ 5 h 30"/>
                  <a:gd name="T24" fmla="*/ 1 w 20"/>
                  <a:gd name="T25" fmla="*/ 6 h 30"/>
                  <a:gd name="T26" fmla="*/ 2 w 20"/>
                  <a:gd name="T27" fmla="*/ 6 h 30"/>
                  <a:gd name="T28" fmla="*/ 2 w 20"/>
                  <a:gd name="T29" fmla="*/ 5 h 30"/>
                  <a:gd name="T30" fmla="*/ 3 w 20"/>
                  <a:gd name="T31" fmla="*/ 5 h 30"/>
                  <a:gd name="T32" fmla="*/ 4 w 20"/>
                  <a:gd name="T33" fmla="*/ 4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0"/>
                  <a:gd name="T53" fmla="*/ 20 w 2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0">
                    <a:moveTo>
                      <a:pt x="19" y="21"/>
                    </a:moveTo>
                    <a:lnTo>
                      <a:pt x="20" y="16"/>
                    </a:lnTo>
                    <a:lnTo>
                      <a:pt x="20" y="10"/>
                    </a:lnTo>
                    <a:lnTo>
                      <a:pt x="20" y="6"/>
                    </a:lnTo>
                    <a:lnTo>
                      <a:pt x="16" y="5"/>
                    </a:lnTo>
                    <a:lnTo>
                      <a:pt x="17" y="0"/>
                    </a:lnTo>
                    <a:lnTo>
                      <a:pt x="13" y="0"/>
                    </a:lnTo>
                    <a:lnTo>
                      <a:pt x="7" y="5"/>
                    </a:lnTo>
                    <a:lnTo>
                      <a:pt x="1" y="9"/>
                    </a:lnTo>
                    <a:lnTo>
                      <a:pt x="1" y="14"/>
                    </a:lnTo>
                    <a:lnTo>
                      <a:pt x="1" y="19"/>
                    </a:lnTo>
                    <a:lnTo>
                      <a:pt x="0" y="24"/>
                    </a:lnTo>
                    <a:lnTo>
                      <a:pt x="5" y="30"/>
                    </a:lnTo>
                    <a:lnTo>
                      <a:pt x="9" y="30"/>
                    </a:lnTo>
                    <a:lnTo>
                      <a:pt x="9" y="25"/>
                    </a:lnTo>
                    <a:lnTo>
                      <a:pt x="15" y="25"/>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044" name="Freeform 703">
                <a:extLst>
                  <a:ext uri="{FF2B5EF4-FFF2-40B4-BE49-F238E27FC236}">
                    <a16:creationId xmlns:a16="http://schemas.microsoft.com/office/drawing/2014/main" id="{02FE9EF6-D629-4578-9448-2D1847529DC5}"/>
                  </a:ext>
                </a:extLst>
              </p:cNvPr>
              <p:cNvSpPr>
                <a:spLocks/>
              </p:cNvSpPr>
              <p:nvPr/>
            </p:nvSpPr>
            <p:spPr bwMode="auto">
              <a:xfrm>
                <a:off x="4898" y="1299"/>
                <a:ext cx="5" cy="5"/>
              </a:xfrm>
              <a:custGeom>
                <a:avLst/>
                <a:gdLst>
                  <a:gd name="T0" fmla="*/ 5 w 22"/>
                  <a:gd name="T1" fmla="*/ 3 h 26"/>
                  <a:gd name="T2" fmla="*/ 5 w 22"/>
                  <a:gd name="T3" fmla="*/ 2 h 26"/>
                  <a:gd name="T4" fmla="*/ 5 w 22"/>
                  <a:gd name="T5" fmla="*/ 1 h 26"/>
                  <a:gd name="T6" fmla="*/ 5 w 22"/>
                  <a:gd name="T7" fmla="*/ 0 h 26"/>
                  <a:gd name="T8" fmla="*/ 4 w 22"/>
                  <a:gd name="T9" fmla="*/ 0 h 26"/>
                  <a:gd name="T10" fmla="*/ 3 w 22"/>
                  <a:gd name="T11" fmla="*/ 0 h 26"/>
                  <a:gd name="T12" fmla="*/ 2 w 22"/>
                  <a:gd name="T13" fmla="*/ 0 h 26"/>
                  <a:gd name="T14" fmla="*/ 2 w 22"/>
                  <a:gd name="T15" fmla="*/ 1 h 26"/>
                  <a:gd name="T16" fmla="*/ 0 w 22"/>
                  <a:gd name="T17" fmla="*/ 1 h 26"/>
                  <a:gd name="T18" fmla="*/ 0 w 22"/>
                  <a:gd name="T19" fmla="*/ 2 h 26"/>
                  <a:gd name="T20" fmla="*/ 0 w 22"/>
                  <a:gd name="T21" fmla="*/ 3 h 26"/>
                  <a:gd name="T22" fmla="*/ 0 w 22"/>
                  <a:gd name="T23" fmla="*/ 4 h 26"/>
                  <a:gd name="T24" fmla="*/ 0 w 22"/>
                  <a:gd name="T25" fmla="*/ 5 h 26"/>
                  <a:gd name="T26" fmla="*/ 1 w 22"/>
                  <a:gd name="T27" fmla="*/ 5 h 26"/>
                  <a:gd name="T28" fmla="*/ 2 w 22"/>
                  <a:gd name="T29" fmla="*/ 5 h 26"/>
                  <a:gd name="T30" fmla="*/ 3 w 22"/>
                  <a:gd name="T31" fmla="*/ 5 h 26"/>
                  <a:gd name="T32" fmla="*/ 3 w 22"/>
                  <a:gd name="T33" fmla="*/ 4 h 26"/>
                  <a:gd name="T34" fmla="*/ 4 w 22"/>
                  <a:gd name="T35" fmla="*/ 4 h 26"/>
                  <a:gd name="T36" fmla="*/ 5 w 22"/>
                  <a:gd name="T37" fmla="*/ 3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2"/>
                  <a:gd name="T58" fmla="*/ 0 h 26"/>
                  <a:gd name="T59" fmla="*/ 22 w 22"/>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2" h="26">
                    <a:moveTo>
                      <a:pt x="20" y="17"/>
                    </a:moveTo>
                    <a:lnTo>
                      <a:pt x="20" y="11"/>
                    </a:lnTo>
                    <a:lnTo>
                      <a:pt x="22" y="6"/>
                    </a:lnTo>
                    <a:lnTo>
                      <a:pt x="22" y="1"/>
                    </a:lnTo>
                    <a:lnTo>
                      <a:pt x="17" y="1"/>
                    </a:lnTo>
                    <a:lnTo>
                      <a:pt x="13" y="1"/>
                    </a:lnTo>
                    <a:lnTo>
                      <a:pt x="8" y="0"/>
                    </a:lnTo>
                    <a:lnTo>
                      <a:pt x="7" y="5"/>
                    </a:lnTo>
                    <a:lnTo>
                      <a:pt x="2" y="4"/>
                    </a:lnTo>
                    <a:lnTo>
                      <a:pt x="2" y="10"/>
                    </a:lnTo>
                    <a:lnTo>
                      <a:pt x="1" y="14"/>
                    </a:lnTo>
                    <a:lnTo>
                      <a:pt x="1" y="20"/>
                    </a:lnTo>
                    <a:lnTo>
                      <a:pt x="0" y="24"/>
                    </a:lnTo>
                    <a:lnTo>
                      <a:pt x="6" y="24"/>
                    </a:lnTo>
                    <a:lnTo>
                      <a:pt x="10" y="26"/>
                    </a:lnTo>
                    <a:lnTo>
                      <a:pt x="15" y="26"/>
                    </a:lnTo>
                    <a:lnTo>
                      <a:pt x="15" y="21"/>
                    </a:lnTo>
                    <a:lnTo>
                      <a:pt x="19" y="21"/>
                    </a:lnTo>
                    <a:lnTo>
                      <a:pt x="20"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045" name="Freeform 704">
                <a:extLst>
                  <a:ext uri="{FF2B5EF4-FFF2-40B4-BE49-F238E27FC236}">
                    <a16:creationId xmlns:a16="http://schemas.microsoft.com/office/drawing/2014/main" id="{41CC6D34-E86E-4756-8BE4-95A1D7EF19D6}"/>
                  </a:ext>
                </a:extLst>
              </p:cNvPr>
              <p:cNvSpPr>
                <a:spLocks/>
              </p:cNvSpPr>
              <p:nvPr/>
            </p:nvSpPr>
            <p:spPr bwMode="auto">
              <a:xfrm>
                <a:off x="4898" y="1299"/>
                <a:ext cx="5" cy="5"/>
              </a:xfrm>
              <a:custGeom>
                <a:avLst/>
                <a:gdLst>
                  <a:gd name="T0" fmla="*/ 5 w 22"/>
                  <a:gd name="T1" fmla="*/ 3 h 26"/>
                  <a:gd name="T2" fmla="*/ 5 w 22"/>
                  <a:gd name="T3" fmla="*/ 2 h 26"/>
                  <a:gd name="T4" fmla="*/ 5 w 22"/>
                  <a:gd name="T5" fmla="*/ 1 h 26"/>
                  <a:gd name="T6" fmla="*/ 5 w 22"/>
                  <a:gd name="T7" fmla="*/ 0 h 26"/>
                  <a:gd name="T8" fmla="*/ 4 w 22"/>
                  <a:gd name="T9" fmla="*/ 0 h 26"/>
                  <a:gd name="T10" fmla="*/ 3 w 22"/>
                  <a:gd name="T11" fmla="*/ 0 h 26"/>
                  <a:gd name="T12" fmla="*/ 2 w 22"/>
                  <a:gd name="T13" fmla="*/ 0 h 26"/>
                  <a:gd name="T14" fmla="*/ 2 w 22"/>
                  <a:gd name="T15" fmla="*/ 1 h 26"/>
                  <a:gd name="T16" fmla="*/ 0 w 22"/>
                  <a:gd name="T17" fmla="*/ 1 h 26"/>
                  <a:gd name="T18" fmla="*/ 0 w 22"/>
                  <a:gd name="T19" fmla="*/ 2 h 26"/>
                  <a:gd name="T20" fmla="*/ 0 w 22"/>
                  <a:gd name="T21" fmla="*/ 3 h 26"/>
                  <a:gd name="T22" fmla="*/ 0 w 22"/>
                  <a:gd name="T23" fmla="*/ 4 h 26"/>
                  <a:gd name="T24" fmla="*/ 0 w 22"/>
                  <a:gd name="T25" fmla="*/ 5 h 26"/>
                  <a:gd name="T26" fmla="*/ 1 w 22"/>
                  <a:gd name="T27" fmla="*/ 5 h 26"/>
                  <a:gd name="T28" fmla="*/ 2 w 22"/>
                  <a:gd name="T29" fmla="*/ 5 h 26"/>
                  <a:gd name="T30" fmla="*/ 3 w 22"/>
                  <a:gd name="T31" fmla="*/ 5 h 26"/>
                  <a:gd name="T32" fmla="*/ 3 w 22"/>
                  <a:gd name="T33" fmla="*/ 4 h 26"/>
                  <a:gd name="T34" fmla="*/ 4 w 22"/>
                  <a:gd name="T35" fmla="*/ 4 h 26"/>
                  <a:gd name="T36" fmla="*/ 5 w 22"/>
                  <a:gd name="T37" fmla="*/ 3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2"/>
                  <a:gd name="T58" fmla="*/ 0 h 26"/>
                  <a:gd name="T59" fmla="*/ 22 w 22"/>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2" h="26">
                    <a:moveTo>
                      <a:pt x="20" y="17"/>
                    </a:moveTo>
                    <a:lnTo>
                      <a:pt x="20" y="11"/>
                    </a:lnTo>
                    <a:lnTo>
                      <a:pt x="22" y="6"/>
                    </a:lnTo>
                    <a:lnTo>
                      <a:pt x="22" y="1"/>
                    </a:lnTo>
                    <a:lnTo>
                      <a:pt x="17" y="1"/>
                    </a:lnTo>
                    <a:lnTo>
                      <a:pt x="13" y="1"/>
                    </a:lnTo>
                    <a:lnTo>
                      <a:pt x="8" y="0"/>
                    </a:lnTo>
                    <a:lnTo>
                      <a:pt x="7" y="5"/>
                    </a:lnTo>
                    <a:lnTo>
                      <a:pt x="2" y="4"/>
                    </a:lnTo>
                    <a:lnTo>
                      <a:pt x="2" y="10"/>
                    </a:lnTo>
                    <a:lnTo>
                      <a:pt x="1" y="14"/>
                    </a:lnTo>
                    <a:lnTo>
                      <a:pt x="1" y="20"/>
                    </a:lnTo>
                    <a:lnTo>
                      <a:pt x="0" y="24"/>
                    </a:lnTo>
                    <a:lnTo>
                      <a:pt x="6" y="24"/>
                    </a:lnTo>
                    <a:lnTo>
                      <a:pt x="10" y="26"/>
                    </a:lnTo>
                    <a:lnTo>
                      <a:pt x="15" y="26"/>
                    </a:lnTo>
                    <a:lnTo>
                      <a:pt x="15" y="21"/>
                    </a:lnTo>
                    <a:lnTo>
                      <a:pt x="19" y="21"/>
                    </a:lnTo>
                    <a:lnTo>
                      <a:pt x="20"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046" name="Freeform 705">
                <a:extLst>
                  <a:ext uri="{FF2B5EF4-FFF2-40B4-BE49-F238E27FC236}">
                    <a16:creationId xmlns:a16="http://schemas.microsoft.com/office/drawing/2014/main" id="{4768BA9A-D82D-417B-9A50-7B00ED0F98C0}"/>
                  </a:ext>
                </a:extLst>
              </p:cNvPr>
              <p:cNvSpPr>
                <a:spLocks/>
              </p:cNvSpPr>
              <p:nvPr/>
            </p:nvSpPr>
            <p:spPr bwMode="auto">
              <a:xfrm>
                <a:off x="4872" y="1233"/>
                <a:ext cx="14" cy="19"/>
              </a:xfrm>
              <a:custGeom>
                <a:avLst/>
                <a:gdLst>
                  <a:gd name="T0" fmla="*/ 14 w 68"/>
                  <a:gd name="T1" fmla="*/ 10 h 92"/>
                  <a:gd name="T2" fmla="*/ 13 w 68"/>
                  <a:gd name="T3" fmla="*/ 8 h 92"/>
                  <a:gd name="T4" fmla="*/ 13 w 68"/>
                  <a:gd name="T5" fmla="*/ 7 h 92"/>
                  <a:gd name="T6" fmla="*/ 13 w 68"/>
                  <a:gd name="T7" fmla="*/ 6 h 92"/>
                  <a:gd name="T8" fmla="*/ 13 w 68"/>
                  <a:gd name="T9" fmla="*/ 4 h 92"/>
                  <a:gd name="T10" fmla="*/ 12 w 68"/>
                  <a:gd name="T11" fmla="*/ 2 h 92"/>
                  <a:gd name="T12" fmla="*/ 11 w 68"/>
                  <a:gd name="T13" fmla="*/ 1 h 92"/>
                  <a:gd name="T14" fmla="*/ 10 w 68"/>
                  <a:gd name="T15" fmla="*/ 1 h 92"/>
                  <a:gd name="T16" fmla="*/ 9 w 68"/>
                  <a:gd name="T17" fmla="*/ 0 h 92"/>
                  <a:gd name="T18" fmla="*/ 8 w 68"/>
                  <a:gd name="T19" fmla="*/ 0 h 92"/>
                  <a:gd name="T20" fmla="*/ 7 w 68"/>
                  <a:gd name="T21" fmla="*/ 0 h 92"/>
                  <a:gd name="T22" fmla="*/ 6 w 68"/>
                  <a:gd name="T23" fmla="*/ 0 h 92"/>
                  <a:gd name="T24" fmla="*/ 5 w 68"/>
                  <a:gd name="T25" fmla="*/ 0 h 92"/>
                  <a:gd name="T26" fmla="*/ 4 w 68"/>
                  <a:gd name="T27" fmla="*/ 1 h 92"/>
                  <a:gd name="T28" fmla="*/ 3 w 68"/>
                  <a:gd name="T29" fmla="*/ 2 h 92"/>
                  <a:gd name="T30" fmla="*/ 2 w 68"/>
                  <a:gd name="T31" fmla="*/ 3 h 92"/>
                  <a:gd name="T32" fmla="*/ 2 w 68"/>
                  <a:gd name="T33" fmla="*/ 4 h 92"/>
                  <a:gd name="T34" fmla="*/ 1 w 68"/>
                  <a:gd name="T35" fmla="*/ 5 h 92"/>
                  <a:gd name="T36" fmla="*/ 0 w 68"/>
                  <a:gd name="T37" fmla="*/ 7 h 92"/>
                  <a:gd name="T38" fmla="*/ 0 w 68"/>
                  <a:gd name="T39" fmla="*/ 8 h 92"/>
                  <a:gd name="T40" fmla="*/ 0 w 68"/>
                  <a:gd name="T41" fmla="*/ 10 h 92"/>
                  <a:gd name="T42" fmla="*/ 0 w 68"/>
                  <a:gd name="T43" fmla="*/ 11 h 92"/>
                  <a:gd name="T44" fmla="*/ 0 w 68"/>
                  <a:gd name="T45" fmla="*/ 12 h 92"/>
                  <a:gd name="T46" fmla="*/ 1 w 68"/>
                  <a:gd name="T47" fmla="*/ 14 h 92"/>
                  <a:gd name="T48" fmla="*/ 1 w 68"/>
                  <a:gd name="T49" fmla="*/ 15 h 92"/>
                  <a:gd name="T50" fmla="*/ 2 w 68"/>
                  <a:gd name="T51" fmla="*/ 16 h 92"/>
                  <a:gd name="T52" fmla="*/ 3 w 68"/>
                  <a:gd name="T53" fmla="*/ 18 h 92"/>
                  <a:gd name="T54" fmla="*/ 3 w 68"/>
                  <a:gd name="T55" fmla="*/ 19 h 92"/>
                  <a:gd name="T56" fmla="*/ 5 w 68"/>
                  <a:gd name="T57" fmla="*/ 19 h 92"/>
                  <a:gd name="T58" fmla="*/ 5 w 68"/>
                  <a:gd name="T59" fmla="*/ 19 h 92"/>
                  <a:gd name="T60" fmla="*/ 6 w 68"/>
                  <a:gd name="T61" fmla="*/ 19 h 92"/>
                  <a:gd name="T62" fmla="*/ 7 w 68"/>
                  <a:gd name="T63" fmla="*/ 19 h 92"/>
                  <a:gd name="T64" fmla="*/ 8 w 68"/>
                  <a:gd name="T65" fmla="*/ 19 h 92"/>
                  <a:gd name="T66" fmla="*/ 9 w 68"/>
                  <a:gd name="T67" fmla="*/ 18 h 92"/>
                  <a:gd name="T68" fmla="*/ 11 w 68"/>
                  <a:gd name="T69" fmla="*/ 17 h 92"/>
                  <a:gd name="T70" fmla="*/ 12 w 68"/>
                  <a:gd name="T71" fmla="*/ 16 h 92"/>
                  <a:gd name="T72" fmla="*/ 12 w 68"/>
                  <a:gd name="T73" fmla="*/ 15 h 92"/>
                  <a:gd name="T74" fmla="*/ 13 w 68"/>
                  <a:gd name="T75" fmla="*/ 14 h 92"/>
                  <a:gd name="T76" fmla="*/ 13 w 68"/>
                  <a:gd name="T77" fmla="*/ 13 h 92"/>
                  <a:gd name="T78" fmla="*/ 14 w 68"/>
                  <a:gd name="T79" fmla="*/ 11 h 92"/>
                  <a:gd name="T80" fmla="*/ 14 w 68"/>
                  <a:gd name="T81" fmla="*/ 10 h 9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92"/>
                  <a:gd name="T125" fmla="*/ 68 w 68"/>
                  <a:gd name="T126" fmla="*/ 92 h 9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92">
                    <a:moveTo>
                      <a:pt x="68" y="49"/>
                    </a:moveTo>
                    <a:lnTo>
                      <a:pt x="65" y="38"/>
                    </a:lnTo>
                    <a:lnTo>
                      <a:pt x="65" y="34"/>
                    </a:lnTo>
                    <a:lnTo>
                      <a:pt x="65" y="28"/>
                    </a:lnTo>
                    <a:lnTo>
                      <a:pt x="61" y="18"/>
                    </a:lnTo>
                    <a:lnTo>
                      <a:pt x="57" y="12"/>
                    </a:lnTo>
                    <a:lnTo>
                      <a:pt x="52" y="7"/>
                    </a:lnTo>
                    <a:lnTo>
                      <a:pt x="48" y="7"/>
                    </a:lnTo>
                    <a:lnTo>
                      <a:pt x="43" y="1"/>
                    </a:lnTo>
                    <a:lnTo>
                      <a:pt x="39" y="1"/>
                    </a:lnTo>
                    <a:lnTo>
                      <a:pt x="34" y="1"/>
                    </a:lnTo>
                    <a:lnTo>
                      <a:pt x="30" y="0"/>
                    </a:lnTo>
                    <a:lnTo>
                      <a:pt x="25" y="0"/>
                    </a:lnTo>
                    <a:lnTo>
                      <a:pt x="19" y="5"/>
                    </a:lnTo>
                    <a:lnTo>
                      <a:pt x="15" y="9"/>
                    </a:lnTo>
                    <a:lnTo>
                      <a:pt x="9" y="14"/>
                    </a:lnTo>
                    <a:lnTo>
                      <a:pt x="9" y="19"/>
                    </a:lnTo>
                    <a:lnTo>
                      <a:pt x="4" y="24"/>
                    </a:lnTo>
                    <a:lnTo>
                      <a:pt x="2" y="33"/>
                    </a:lnTo>
                    <a:lnTo>
                      <a:pt x="2" y="38"/>
                    </a:lnTo>
                    <a:lnTo>
                      <a:pt x="1" y="49"/>
                    </a:lnTo>
                    <a:lnTo>
                      <a:pt x="1" y="53"/>
                    </a:lnTo>
                    <a:lnTo>
                      <a:pt x="0" y="59"/>
                    </a:lnTo>
                    <a:lnTo>
                      <a:pt x="5" y="69"/>
                    </a:lnTo>
                    <a:lnTo>
                      <a:pt x="4" y="73"/>
                    </a:lnTo>
                    <a:lnTo>
                      <a:pt x="8" y="79"/>
                    </a:lnTo>
                    <a:lnTo>
                      <a:pt x="13" y="85"/>
                    </a:lnTo>
                    <a:lnTo>
                      <a:pt x="16" y="90"/>
                    </a:lnTo>
                    <a:lnTo>
                      <a:pt x="22" y="90"/>
                    </a:lnTo>
                    <a:lnTo>
                      <a:pt x="26" y="90"/>
                    </a:lnTo>
                    <a:lnTo>
                      <a:pt x="31" y="92"/>
                    </a:lnTo>
                    <a:lnTo>
                      <a:pt x="35" y="92"/>
                    </a:lnTo>
                    <a:lnTo>
                      <a:pt x="40" y="92"/>
                    </a:lnTo>
                    <a:lnTo>
                      <a:pt x="45" y="87"/>
                    </a:lnTo>
                    <a:lnTo>
                      <a:pt x="51" y="82"/>
                    </a:lnTo>
                    <a:lnTo>
                      <a:pt x="56" y="78"/>
                    </a:lnTo>
                    <a:lnTo>
                      <a:pt x="57" y="73"/>
                    </a:lnTo>
                    <a:lnTo>
                      <a:pt x="61" y="69"/>
                    </a:lnTo>
                    <a:lnTo>
                      <a:pt x="61" y="63"/>
                    </a:lnTo>
                    <a:lnTo>
                      <a:pt x="67" y="54"/>
                    </a:lnTo>
                    <a:lnTo>
                      <a:pt x="68" y="49"/>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047" name="Freeform 706">
                <a:extLst>
                  <a:ext uri="{FF2B5EF4-FFF2-40B4-BE49-F238E27FC236}">
                    <a16:creationId xmlns:a16="http://schemas.microsoft.com/office/drawing/2014/main" id="{F2BF3845-360A-4B06-AAC0-9079EED4D5CE}"/>
                  </a:ext>
                </a:extLst>
              </p:cNvPr>
              <p:cNvSpPr>
                <a:spLocks/>
              </p:cNvSpPr>
              <p:nvPr/>
            </p:nvSpPr>
            <p:spPr bwMode="auto">
              <a:xfrm>
                <a:off x="4872" y="1233"/>
                <a:ext cx="14" cy="19"/>
              </a:xfrm>
              <a:custGeom>
                <a:avLst/>
                <a:gdLst>
                  <a:gd name="T0" fmla="*/ 14 w 68"/>
                  <a:gd name="T1" fmla="*/ 10 h 92"/>
                  <a:gd name="T2" fmla="*/ 13 w 68"/>
                  <a:gd name="T3" fmla="*/ 8 h 92"/>
                  <a:gd name="T4" fmla="*/ 13 w 68"/>
                  <a:gd name="T5" fmla="*/ 7 h 92"/>
                  <a:gd name="T6" fmla="*/ 13 w 68"/>
                  <a:gd name="T7" fmla="*/ 6 h 92"/>
                  <a:gd name="T8" fmla="*/ 13 w 68"/>
                  <a:gd name="T9" fmla="*/ 4 h 92"/>
                  <a:gd name="T10" fmla="*/ 12 w 68"/>
                  <a:gd name="T11" fmla="*/ 2 h 92"/>
                  <a:gd name="T12" fmla="*/ 11 w 68"/>
                  <a:gd name="T13" fmla="*/ 1 h 92"/>
                  <a:gd name="T14" fmla="*/ 10 w 68"/>
                  <a:gd name="T15" fmla="*/ 1 h 92"/>
                  <a:gd name="T16" fmla="*/ 9 w 68"/>
                  <a:gd name="T17" fmla="*/ 0 h 92"/>
                  <a:gd name="T18" fmla="*/ 8 w 68"/>
                  <a:gd name="T19" fmla="*/ 0 h 92"/>
                  <a:gd name="T20" fmla="*/ 7 w 68"/>
                  <a:gd name="T21" fmla="*/ 0 h 92"/>
                  <a:gd name="T22" fmla="*/ 6 w 68"/>
                  <a:gd name="T23" fmla="*/ 0 h 92"/>
                  <a:gd name="T24" fmla="*/ 5 w 68"/>
                  <a:gd name="T25" fmla="*/ 0 h 92"/>
                  <a:gd name="T26" fmla="*/ 4 w 68"/>
                  <a:gd name="T27" fmla="*/ 1 h 92"/>
                  <a:gd name="T28" fmla="*/ 3 w 68"/>
                  <a:gd name="T29" fmla="*/ 2 h 92"/>
                  <a:gd name="T30" fmla="*/ 2 w 68"/>
                  <a:gd name="T31" fmla="*/ 3 h 92"/>
                  <a:gd name="T32" fmla="*/ 2 w 68"/>
                  <a:gd name="T33" fmla="*/ 4 h 92"/>
                  <a:gd name="T34" fmla="*/ 1 w 68"/>
                  <a:gd name="T35" fmla="*/ 5 h 92"/>
                  <a:gd name="T36" fmla="*/ 0 w 68"/>
                  <a:gd name="T37" fmla="*/ 7 h 92"/>
                  <a:gd name="T38" fmla="*/ 0 w 68"/>
                  <a:gd name="T39" fmla="*/ 8 h 92"/>
                  <a:gd name="T40" fmla="*/ 0 w 68"/>
                  <a:gd name="T41" fmla="*/ 10 h 92"/>
                  <a:gd name="T42" fmla="*/ 0 w 68"/>
                  <a:gd name="T43" fmla="*/ 11 h 92"/>
                  <a:gd name="T44" fmla="*/ 0 w 68"/>
                  <a:gd name="T45" fmla="*/ 12 h 92"/>
                  <a:gd name="T46" fmla="*/ 1 w 68"/>
                  <a:gd name="T47" fmla="*/ 14 h 92"/>
                  <a:gd name="T48" fmla="*/ 1 w 68"/>
                  <a:gd name="T49" fmla="*/ 15 h 92"/>
                  <a:gd name="T50" fmla="*/ 2 w 68"/>
                  <a:gd name="T51" fmla="*/ 16 h 92"/>
                  <a:gd name="T52" fmla="*/ 3 w 68"/>
                  <a:gd name="T53" fmla="*/ 18 h 92"/>
                  <a:gd name="T54" fmla="*/ 3 w 68"/>
                  <a:gd name="T55" fmla="*/ 19 h 92"/>
                  <a:gd name="T56" fmla="*/ 5 w 68"/>
                  <a:gd name="T57" fmla="*/ 19 h 92"/>
                  <a:gd name="T58" fmla="*/ 5 w 68"/>
                  <a:gd name="T59" fmla="*/ 19 h 92"/>
                  <a:gd name="T60" fmla="*/ 6 w 68"/>
                  <a:gd name="T61" fmla="*/ 19 h 92"/>
                  <a:gd name="T62" fmla="*/ 7 w 68"/>
                  <a:gd name="T63" fmla="*/ 19 h 92"/>
                  <a:gd name="T64" fmla="*/ 8 w 68"/>
                  <a:gd name="T65" fmla="*/ 19 h 92"/>
                  <a:gd name="T66" fmla="*/ 9 w 68"/>
                  <a:gd name="T67" fmla="*/ 18 h 92"/>
                  <a:gd name="T68" fmla="*/ 11 w 68"/>
                  <a:gd name="T69" fmla="*/ 17 h 92"/>
                  <a:gd name="T70" fmla="*/ 12 w 68"/>
                  <a:gd name="T71" fmla="*/ 16 h 92"/>
                  <a:gd name="T72" fmla="*/ 12 w 68"/>
                  <a:gd name="T73" fmla="*/ 15 h 92"/>
                  <a:gd name="T74" fmla="*/ 13 w 68"/>
                  <a:gd name="T75" fmla="*/ 14 h 92"/>
                  <a:gd name="T76" fmla="*/ 13 w 68"/>
                  <a:gd name="T77" fmla="*/ 13 h 92"/>
                  <a:gd name="T78" fmla="*/ 14 w 68"/>
                  <a:gd name="T79" fmla="*/ 11 h 92"/>
                  <a:gd name="T80" fmla="*/ 14 w 68"/>
                  <a:gd name="T81" fmla="*/ 10 h 9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92"/>
                  <a:gd name="T125" fmla="*/ 68 w 68"/>
                  <a:gd name="T126" fmla="*/ 92 h 9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92">
                    <a:moveTo>
                      <a:pt x="68" y="49"/>
                    </a:moveTo>
                    <a:lnTo>
                      <a:pt x="65" y="38"/>
                    </a:lnTo>
                    <a:lnTo>
                      <a:pt x="65" y="34"/>
                    </a:lnTo>
                    <a:lnTo>
                      <a:pt x="65" y="28"/>
                    </a:lnTo>
                    <a:lnTo>
                      <a:pt x="61" y="18"/>
                    </a:lnTo>
                    <a:lnTo>
                      <a:pt x="57" y="12"/>
                    </a:lnTo>
                    <a:lnTo>
                      <a:pt x="52" y="7"/>
                    </a:lnTo>
                    <a:lnTo>
                      <a:pt x="48" y="7"/>
                    </a:lnTo>
                    <a:lnTo>
                      <a:pt x="43" y="1"/>
                    </a:lnTo>
                    <a:lnTo>
                      <a:pt x="39" y="1"/>
                    </a:lnTo>
                    <a:lnTo>
                      <a:pt x="34" y="1"/>
                    </a:lnTo>
                    <a:lnTo>
                      <a:pt x="30" y="0"/>
                    </a:lnTo>
                    <a:lnTo>
                      <a:pt x="25" y="0"/>
                    </a:lnTo>
                    <a:lnTo>
                      <a:pt x="19" y="5"/>
                    </a:lnTo>
                    <a:lnTo>
                      <a:pt x="15" y="9"/>
                    </a:lnTo>
                    <a:lnTo>
                      <a:pt x="9" y="14"/>
                    </a:lnTo>
                    <a:lnTo>
                      <a:pt x="9" y="19"/>
                    </a:lnTo>
                    <a:lnTo>
                      <a:pt x="4" y="24"/>
                    </a:lnTo>
                    <a:lnTo>
                      <a:pt x="2" y="33"/>
                    </a:lnTo>
                    <a:lnTo>
                      <a:pt x="2" y="38"/>
                    </a:lnTo>
                    <a:lnTo>
                      <a:pt x="1" y="49"/>
                    </a:lnTo>
                    <a:lnTo>
                      <a:pt x="1" y="53"/>
                    </a:lnTo>
                    <a:lnTo>
                      <a:pt x="0" y="59"/>
                    </a:lnTo>
                    <a:lnTo>
                      <a:pt x="5" y="69"/>
                    </a:lnTo>
                    <a:lnTo>
                      <a:pt x="4" y="73"/>
                    </a:lnTo>
                    <a:lnTo>
                      <a:pt x="8" y="79"/>
                    </a:lnTo>
                    <a:lnTo>
                      <a:pt x="13" y="85"/>
                    </a:lnTo>
                    <a:lnTo>
                      <a:pt x="16" y="90"/>
                    </a:lnTo>
                    <a:lnTo>
                      <a:pt x="22" y="90"/>
                    </a:lnTo>
                    <a:lnTo>
                      <a:pt x="26" y="90"/>
                    </a:lnTo>
                    <a:lnTo>
                      <a:pt x="31" y="92"/>
                    </a:lnTo>
                    <a:lnTo>
                      <a:pt x="35" y="92"/>
                    </a:lnTo>
                    <a:lnTo>
                      <a:pt x="40" y="92"/>
                    </a:lnTo>
                    <a:lnTo>
                      <a:pt x="45" y="87"/>
                    </a:lnTo>
                    <a:lnTo>
                      <a:pt x="51" y="82"/>
                    </a:lnTo>
                    <a:lnTo>
                      <a:pt x="56" y="78"/>
                    </a:lnTo>
                    <a:lnTo>
                      <a:pt x="57" y="73"/>
                    </a:lnTo>
                    <a:lnTo>
                      <a:pt x="61" y="69"/>
                    </a:lnTo>
                    <a:lnTo>
                      <a:pt x="61" y="63"/>
                    </a:lnTo>
                    <a:lnTo>
                      <a:pt x="67" y="54"/>
                    </a:lnTo>
                    <a:lnTo>
                      <a:pt x="68" y="49"/>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048" name="Freeform 707">
                <a:extLst>
                  <a:ext uri="{FF2B5EF4-FFF2-40B4-BE49-F238E27FC236}">
                    <a16:creationId xmlns:a16="http://schemas.microsoft.com/office/drawing/2014/main" id="{8305F79F-E126-4B26-B0FF-9CA5FF8C46B6}"/>
                  </a:ext>
                </a:extLst>
              </p:cNvPr>
              <p:cNvSpPr>
                <a:spLocks/>
              </p:cNvSpPr>
              <p:nvPr/>
            </p:nvSpPr>
            <p:spPr bwMode="auto">
              <a:xfrm>
                <a:off x="4886" y="1200"/>
                <a:ext cx="5" cy="5"/>
              </a:xfrm>
              <a:custGeom>
                <a:avLst/>
                <a:gdLst>
                  <a:gd name="T0" fmla="*/ 5 w 21"/>
                  <a:gd name="T1" fmla="*/ 3 h 26"/>
                  <a:gd name="T2" fmla="*/ 5 w 21"/>
                  <a:gd name="T3" fmla="*/ 2 h 26"/>
                  <a:gd name="T4" fmla="*/ 5 w 21"/>
                  <a:gd name="T5" fmla="*/ 1 h 26"/>
                  <a:gd name="T6" fmla="*/ 5 w 21"/>
                  <a:gd name="T7" fmla="*/ 0 h 26"/>
                  <a:gd name="T8" fmla="*/ 4 w 21"/>
                  <a:gd name="T9" fmla="*/ 0 h 26"/>
                  <a:gd name="T10" fmla="*/ 3 w 21"/>
                  <a:gd name="T11" fmla="*/ 0 h 26"/>
                  <a:gd name="T12" fmla="*/ 2 w 21"/>
                  <a:gd name="T13" fmla="*/ 0 h 26"/>
                  <a:gd name="T14" fmla="*/ 2 w 21"/>
                  <a:gd name="T15" fmla="*/ 1 h 26"/>
                  <a:gd name="T16" fmla="*/ 0 w 21"/>
                  <a:gd name="T17" fmla="*/ 1 h 26"/>
                  <a:gd name="T18" fmla="*/ 0 w 21"/>
                  <a:gd name="T19" fmla="*/ 2 h 26"/>
                  <a:gd name="T20" fmla="*/ 0 w 21"/>
                  <a:gd name="T21" fmla="*/ 3 h 26"/>
                  <a:gd name="T22" fmla="*/ 0 w 21"/>
                  <a:gd name="T23" fmla="*/ 4 h 26"/>
                  <a:gd name="T24" fmla="*/ 0 w 21"/>
                  <a:gd name="T25" fmla="*/ 5 h 26"/>
                  <a:gd name="T26" fmla="*/ 1 w 21"/>
                  <a:gd name="T27" fmla="*/ 5 h 26"/>
                  <a:gd name="T28" fmla="*/ 2 w 21"/>
                  <a:gd name="T29" fmla="*/ 5 h 26"/>
                  <a:gd name="T30" fmla="*/ 4 w 21"/>
                  <a:gd name="T31" fmla="*/ 4 h 26"/>
                  <a:gd name="T32" fmla="*/ 5 w 21"/>
                  <a:gd name="T33" fmla="*/ 4 h 26"/>
                  <a:gd name="T34" fmla="*/ 5 w 21"/>
                  <a:gd name="T35" fmla="*/ 3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6"/>
                  <a:gd name="T56" fmla="*/ 21 w 2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6">
                    <a:moveTo>
                      <a:pt x="20" y="16"/>
                    </a:moveTo>
                    <a:lnTo>
                      <a:pt x="21" y="11"/>
                    </a:lnTo>
                    <a:lnTo>
                      <a:pt x="21" y="7"/>
                    </a:lnTo>
                    <a:lnTo>
                      <a:pt x="21" y="1"/>
                    </a:lnTo>
                    <a:lnTo>
                      <a:pt x="16" y="1"/>
                    </a:lnTo>
                    <a:lnTo>
                      <a:pt x="12" y="1"/>
                    </a:lnTo>
                    <a:lnTo>
                      <a:pt x="7" y="0"/>
                    </a:lnTo>
                    <a:lnTo>
                      <a:pt x="7" y="5"/>
                    </a:lnTo>
                    <a:lnTo>
                      <a:pt x="1" y="4"/>
                    </a:lnTo>
                    <a:lnTo>
                      <a:pt x="1" y="10"/>
                    </a:lnTo>
                    <a:lnTo>
                      <a:pt x="1" y="14"/>
                    </a:lnTo>
                    <a:lnTo>
                      <a:pt x="0" y="20"/>
                    </a:lnTo>
                    <a:lnTo>
                      <a:pt x="0" y="25"/>
                    </a:lnTo>
                    <a:lnTo>
                      <a:pt x="5" y="25"/>
                    </a:lnTo>
                    <a:lnTo>
                      <a:pt x="9" y="26"/>
                    </a:lnTo>
                    <a:lnTo>
                      <a:pt x="15" y="21"/>
                    </a:lnTo>
                    <a:lnTo>
                      <a:pt x="20" y="21"/>
                    </a:lnTo>
                    <a:lnTo>
                      <a:pt x="20"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049" name="Freeform 708">
                <a:extLst>
                  <a:ext uri="{FF2B5EF4-FFF2-40B4-BE49-F238E27FC236}">
                    <a16:creationId xmlns:a16="http://schemas.microsoft.com/office/drawing/2014/main" id="{0D9A9B65-EDBD-4CD2-8776-33CF82A8EDBA}"/>
                  </a:ext>
                </a:extLst>
              </p:cNvPr>
              <p:cNvSpPr>
                <a:spLocks/>
              </p:cNvSpPr>
              <p:nvPr/>
            </p:nvSpPr>
            <p:spPr bwMode="auto">
              <a:xfrm>
                <a:off x="4886" y="1200"/>
                <a:ext cx="5" cy="5"/>
              </a:xfrm>
              <a:custGeom>
                <a:avLst/>
                <a:gdLst>
                  <a:gd name="T0" fmla="*/ 5 w 21"/>
                  <a:gd name="T1" fmla="*/ 3 h 26"/>
                  <a:gd name="T2" fmla="*/ 5 w 21"/>
                  <a:gd name="T3" fmla="*/ 2 h 26"/>
                  <a:gd name="T4" fmla="*/ 5 w 21"/>
                  <a:gd name="T5" fmla="*/ 1 h 26"/>
                  <a:gd name="T6" fmla="*/ 5 w 21"/>
                  <a:gd name="T7" fmla="*/ 0 h 26"/>
                  <a:gd name="T8" fmla="*/ 4 w 21"/>
                  <a:gd name="T9" fmla="*/ 0 h 26"/>
                  <a:gd name="T10" fmla="*/ 3 w 21"/>
                  <a:gd name="T11" fmla="*/ 0 h 26"/>
                  <a:gd name="T12" fmla="*/ 2 w 21"/>
                  <a:gd name="T13" fmla="*/ 0 h 26"/>
                  <a:gd name="T14" fmla="*/ 2 w 21"/>
                  <a:gd name="T15" fmla="*/ 1 h 26"/>
                  <a:gd name="T16" fmla="*/ 0 w 21"/>
                  <a:gd name="T17" fmla="*/ 1 h 26"/>
                  <a:gd name="T18" fmla="*/ 0 w 21"/>
                  <a:gd name="T19" fmla="*/ 2 h 26"/>
                  <a:gd name="T20" fmla="*/ 0 w 21"/>
                  <a:gd name="T21" fmla="*/ 3 h 26"/>
                  <a:gd name="T22" fmla="*/ 0 w 21"/>
                  <a:gd name="T23" fmla="*/ 4 h 26"/>
                  <a:gd name="T24" fmla="*/ 0 w 21"/>
                  <a:gd name="T25" fmla="*/ 5 h 26"/>
                  <a:gd name="T26" fmla="*/ 1 w 21"/>
                  <a:gd name="T27" fmla="*/ 5 h 26"/>
                  <a:gd name="T28" fmla="*/ 2 w 21"/>
                  <a:gd name="T29" fmla="*/ 5 h 26"/>
                  <a:gd name="T30" fmla="*/ 4 w 21"/>
                  <a:gd name="T31" fmla="*/ 4 h 26"/>
                  <a:gd name="T32" fmla="*/ 5 w 21"/>
                  <a:gd name="T33" fmla="*/ 4 h 26"/>
                  <a:gd name="T34" fmla="*/ 5 w 21"/>
                  <a:gd name="T35" fmla="*/ 3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6"/>
                  <a:gd name="T56" fmla="*/ 21 w 2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6">
                    <a:moveTo>
                      <a:pt x="20" y="16"/>
                    </a:moveTo>
                    <a:lnTo>
                      <a:pt x="21" y="11"/>
                    </a:lnTo>
                    <a:lnTo>
                      <a:pt x="21" y="7"/>
                    </a:lnTo>
                    <a:lnTo>
                      <a:pt x="21" y="1"/>
                    </a:lnTo>
                    <a:lnTo>
                      <a:pt x="16" y="1"/>
                    </a:lnTo>
                    <a:lnTo>
                      <a:pt x="12" y="1"/>
                    </a:lnTo>
                    <a:lnTo>
                      <a:pt x="7" y="0"/>
                    </a:lnTo>
                    <a:lnTo>
                      <a:pt x="7" y="5"/>
                    </a:lnTo>
                    <a:lnTo>
                      <a:pt x="1" y="4"/>
                    </a:lnTo>
                    <a:lnTo>
                      <a:pt x="1" y="10"/>
                    </a:lnTo>
                    <a:lnTo>
                      <a:pt x="1" y="14"/>
                    </a:lnTo>
                    <a:lnTo>
                      <a:pt x="0" y="20"/>
                    </a:lnTo>
                    <a:lnTo>
                      <a:pt x="0" y="25"/>
                    </a:lnTo>
                    <a:lnTo>
                      <a:pt x="5" y="25"/>
                    </a:lnTo>
                    <a:lnTo>
                      <a:pt x="9" y="26"/>
                    </a:lnTo>
                    <a:lnTo>
                      <a:pt x="15" y="21"/>
                    </a:lnTo>
                    <a:lnTo>
                      <a:pt x="20" y="21"/>
                    </a:lnTo>
                    <a:lnTo>
                      <a:pt x="20"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050" name="Freeform 709">
                <a:extLst>
                  <a:ext uri="{FF2B5EF4-FFF2-40B4-BE49-F238E27FC236}">
                    <a16:creationId xmlns:a16="http://schemas.microsoft.com/office/drawing/2014/main" id="{17CA00DC-06BE-4607-906C-8B362B22E281}"/>
                  </a:ext>
                </a:extLst>
              </p:cNvPr>
              <p:cNvSpPr>
                <a:spLocks/>
              </p:cNvSpPr>
              <p:nvPr/>
            </p:nvSpPr>
            <p:spPr bwMode="auto">
              <a:xfrm>
                <a:off x="4903" y="1245"/>
                <a:ext cx="4" cy="6"/>
              </a:xfrm>
              <a:custGeom>
                <a:avLst/>
                <a:gdLst>
                  <a:gd name="T0" fmla="*/ 4 w 21"/>
                  <a:gd name="T1" fmla="*/ 4 h 29"/>
                  <a:gd name="T2" fmla="*/ 4 w 21"/>
                  <a:gd name="T3" fmla="*/ 3 h 29"/>
                  <a:gd name="T4" fmla="*/ 4 w 21"/>
                  <a:gd name="T5" fmla="*/ 2 h 29"/>
                  <a:gd name="T6" fmla="*/ 4 w 21"/>
                  <a:gd name="T7" fmla="*/ 1 h 29"/>
                  <a:gd name="T8" fmla="*/ 3 w 21"/>
                  <a:gd name="T9" fmla="*/ 1 h 29"/>
                  <a:gd name="T10" fmla="*/ 2 w 21"/>
                  <a:gd name="T11" fmla="*/ 0 h 29"/>
                  <a:gd name="T12" fmla="*/ 2 w 21"/>
                  <a:gd name="T13" fmla="*/ 1 h 29"/>
                  <a:gd name="T14" fmla="*/ 1 w 21"/>
                  <a:gd name="T15" fmla="*/ 1 h 29"/>
                  <a:gd name="T16" fmla="*/ 0 w 21"/>
                  <a:gd name="T17" fmla="*/ 1 h 29"/>
                  <a:gd name="T18" fmla="*/ 0 w 21"/>
                  <a:gd name="T19" fmla="*/ 2 h 29"/>
                  <a:gd name="T20" fmla="*/ 0 w 21"/>
                  <a:gd name="T21" fmla="*/ 3 h 29"/>
                  <a:gd name="T22" fmla="*/ 0 w 21"/>
                  <a:gd name="T23" fmla="*/ 4 h 29"/>
                  <a:gd name="T24" fmla="*/ 0 w 21"/>
                  <a:gd name="T25" fmla="*/ 5 h 29"/>
                  <a:gd name="T26" fmla="*/ 1 w 21"/>
                  <a:gd name="T27" fmla="*/ 6 h 29"/>
                  <a:gd name="T28" fmla="*/ 2 w 21"/>
                  <a:gd name="T29" fmla="*/ 6 h 29"/>
                  <a:gd name="T30" fmla="*/ 3 w 21"/>
                  <a:gd name="T31" fmla="*/ 5 h 29"/>
                  <a:gd name="T32" fmla="*/ 3 w 21"/>
                  <a:gd name="T33" fmla="*/ 4 h 29"/>
                  <a:gd name="T34" fmla="*/ 4 w 21"/>
                  <a:gd name="T35" fmla="*/ 4 h 2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9"/>
                  <a:gd name="T56" fmla="*/ 21 w 21"/>
                  <a:gd name="T57" fmla="*/ 29 h 2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9">
                    <a:moveTo>
                      <a:pt x="19" y="20"/>
                    </a:moveTo>
                    <a:lnTo>
                      <a:pt x="20" y="14"/>
                    </a:lnTo>
                    <a:lnTo>
                      <a:pt x="20" y="10"/>
                    </a:lnTo>
                    <a:lnTo>
                      <a:pt x="21" y="5"/>
                    </a:lnTo>
                    <a:lnTo>
                      <a:pt x="16" y="4"/>
                    </a:lnTo>
                    <a:lnTo>
                      <a:pt x="12" y="0"/>
                    </a:lnTo>
                    <a:lnTo>
                      <a:pt x="11" y="4"/>
                    </a:lnTo>
                    <a:lnTo>
                      <a:pt x="7" y="4"/>
                    </a:lnTo>
                    <a:lnTo>
                      <a:pt x="2" y="3"/>
                    </a:lnTo>
                    <a:lnTo>
                      <a:pt x="1" y="9"/>
                    </a:lnTo>
                    <a:lnTo>
                      <a:pt x="1" y="13"/>
                    </a:lnTo>
                    <a:lnTo>
                      <a:pt x="1" y="19"/>
                    </a:lnTo>
                    <a:lnTo>
                      <a:pt x="0" y="23"/>
                    </a:lnTo>
                    <a:lnTo>
                      <a:pt x="4" y="29"/>
                    </a:lnTo>
                    <a:lnTo>
                      <a:pt x="9" y="29"/>
                    </a:lnTo>
                    <a:lnTo>
                      <a:pt x="15" y="24"/>
                    </a:lnTo>
                    <a:lnTo>
                      <a:pt x="15" y="20"/>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051" name="Freeform 710">
                <a:extLst>
                  <a:ext uri="{FF2B5EF4-FFF2-40B4-BE49-F238E27FC236}">
                    <a16:creationId xmlns:a16="http://schemas.microsoft.com/office/drawing/2014/main" id="{5D08AD11-F5E6-41A0-ADF2-93D8061C7D9C}"/>
                  </a:ext>
                </a:extLst>
              </p:cNvPr>
              <p:cNvSpPr>
                <a:spLocks/>
              </p:cNvSpPr>
              <p:nvPr/>
            </p:nvSpPr>
            <p:spPr bwMode="auto">
              <a:xfrm>
                <a:off x="4903" y="1245"/>
                <a:ext cx="4" cy="6"/>
              </a:xfrm>
              <a:custGeom>
                <a:avLst/>
                <a:gdLst>
                  <a:gd name="T0" fmla="*/ 4 w 21"/>
                  <a:gd name="T1" fmla="*/ 4 h 29"/>
                  <a:gd name="T2" fmla="*/ 4 w 21"/>
                  <a:gd name="T3" fmla="*/ 3 h 29"/>
                  <a:gd name="T4" fmla="*/ 4 w 21"/>
                  <a:gd name="T5" fmla="*/ 2 h 29"/>
                  <a:gd name="T6" fmla="*/ 4 w 21"/>
                  <a:gd name="T7" fmla="*/ 1 h 29"/>
                  <a:gd name="T8" fmla="*/ 3 w 21"/>
                  <a:gd name="T9" fmla="*/ 1 h 29"/>
                  <a:gd name="T10" fmla="*/ 2 w 21"/>
                  <a:gd name="T11" fmla="*/ 0 h 29"/>
                  <a:gd name="T12" fmla="*/ 2 w 21"/>
                  <a:gd name="T13" fmla="*/ 1 h 29"/>
                  <a:gd name="T14" fmla="*/ 1 w 21"/>
                  <a:gd name="T15" fmla="*/ 1 h 29"/>
                  <a:gd name="T16" fmla="*/ 0 w 21"/>
                  <a:gd name="T17" fmla="*/ 1 h 29"/>
                  <a:gd name="T18" fmla="*/ 0 w 21"/>
                  <a:gd name="T19" fmla="*/ 2 h 29"/>
                  <a:gd name="T20" fmla="*/ 0 w 21"/>
                  <a:gd name="T21" fmla="*/ 3 h 29"/>
                  <a:gd name="T22" fmla="*/ 0 w 21"/>
                  <a:gd name="T23" fmla="*/ 4 h 29"/>
                  <a:gd name="T24" fmla="*/ 0 w 21"/>
                  <a:gd name="T25" fmla="*/ 5 h 29"/>
                  <a:gd name="T26" fmla="*/ 1 w 21"/>
                  <a:gd name="T27" fmla="*/ 6 h 29"/>
                  <a:gd name="T28" fmla="*/ 2 w 21"/>
                  <a:gd name="T29" fmla="*/ 6 h 29"/>
                  <a:gd name="T30" fmla="*/ 3 w 21"/>
                  <a:gd name="T31" fmla="*/ 5 h 29"/>
                  <a:gd name="T32" fmla="*/ 3 w 21"/>
                  <a:gd name="T33" fmla="*/ 4 h 29"/>
                  <a:gd name="T34" fmla="*/ 4 w 21"/>
                  <a:gd name="T35" fmla="*/ 4 h 2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9"/>
                  <a:gd name="T56" fmla="*/ 21 w 21"/>
                  <a:gd name="T57" fmla="*/ 29 h 2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9">
                    <a:moveTo>
                      <a:pt x="19" y="20"/>
                    </a:moveTo>
                    <a:lnTo>
                      <a:pt x="20" y="14"/>
                    </a:lnTo>
                    <a:lnTo>
                      <a:pt x="20" y="10"/>
                    </a:lnTo>
                    <a:lnTo>
                      <a:pt x="21" y="5"/>
                    </a:lnTo>
                    <a:lnTo>
                      <a:pt x="16" y="4"/>
                    </a:lnTo>
                    <a:lnTo>
                      <a:pt x="12" y="0"/>
                    </a:lnTo>
                    <a:lnTo>
                      <a:pt x="11" y="4"/>
                    </a:lnTo>
                    <a:lnTo>
                      <a:pt x="7" y="4"/>
                    </a:lnTo>
                    <a:lnTo>
                      <a:pt x="2" y="3"/>
                    </a:lnTo>
                    <a:lnTo>
                      <a:pt x="1" y="9"/>
                    </a:lnTo>
                    <a:lnTo>
                      <a:pt x="1" y="13"/>
                    </a:lnTo>
                    <a:lnTo>
                      <a:pt x="1" y="19"/>
                    </a:lnTo>
                    <a:lnTo>
                      <a:pt x="0" y="23"/>
                    </a:lnTo>
                    <a:lnTo>
                      <a:pt x="4" y="29"/>
                    </a:lnTo>
                    <a:lnTo>
                      <a:pt x="9" y="29"/>
                    </a:lnTo>
                    <a:lnTo>
                      <a:pt x="15" y="24"/>
                    </a:lnTo>
                    <a:lnTo>
                      <a:pt x="15" y="20"/>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052" name="Freeform 711">
                <a:extLst>
                  <a:ext uri="{FF2B5EF4-FFF2-40B4-BE49-F238E27FC236}">
                    <a16:creationId xmlns:a16="http://schemas.microsoft.com/office/drawing/2014/main" id="{90115842-E8CA-4C1A-BBCE-588709B88349}"/>
                  </a:ext>
                </a:extLst>
              </p:cNvPr>
              <p:cNvSpPr>
                <a:spLocks/>
              </p:cNvSpPr>
              <p:nvPr/>
            </p:nvSpPr>
            <p:spPr bwMode="auto">
              <a:xfrm>
                <a:off x="4899" y="1206"/>
                <a:ext cx="5" cy="6"/>
              </a:xfrm>
              <a:custGeom>
                <a:avLst/>
                <a:gdLst>
                  <a:gd name="T0" fmla="*/ 4 w 25"/>
                  <a:gd name="T1" fmla="*/ 4 h 30"/>
                  <a:gd name="T2" fmla="*/ 5 w 25"/>
                  <a:gd name="T3" fmla="*/ 3 h 30"/>
                  <a:gd name="T4" fmla="*/ 5 w 25"/>
                  <a:gd name="T5" fmla="*/ 2 h 30"/>
                  <a:gd name="T6" fmla="*/ 5 w 25"/>
                  <a:gd name="T7" fmla="*/ 1 h 30"/>
                  <a:gd name="T8" fmla="*/ 4 w 25"/>
                  <a:gd name="T9" fmla="*/ 1 h 30"/>
                  <a:gd name="T10" fmla="*/ 4 w 25"/>
                  <a:gd name="T11" fmla="*/ 0 h 30"/>
                  <a:gd name="T12" fmla="*/ 3 w 25"/>
                  <a:gd name="T13" fmla="*/ 0 h 30"/>
                  <a:gd name="T14" fmla="*/ 2 w 25"/>
                  <a:gd name="T15" fmla="*/ 0 h 30"/>
                  <a:gd name="T16" fmla="*/ 2 w 25"/>
                  <a:gd name="T17" fmla="*/ 1 h 30"/>
                  <a:gd name="T18" fmla="*/ 1 w 25"/>
                  <a:gd name="T19" fmla="*/ 1 h 30"/>
                  <a:gd name="T20" fmla="*/ 1 w 25"/>
                  <a:gd name="T21" fmla="*/ 2 h 30"/>
                  <a:gd name="T22" fmla="*/ 0 w 25"/>
                  <a:gd name="T23" fmla="*/ 2 h 30"/>
                  <a:gd name="T24" fmla="*/ 0 w 25"/>
                  <a:gd name="T25" fmla="*/ 3 h 30"/>
                  <a:gd name="T26" fmla="*/ 0 w 25"/>
                  <a:gd name="T27" fmla="*/ 4 h 30"/>
                  <a:gd name="T28" fmla="*/ 1 w 25"/>
                  <a:gd name="T29" fmla="*/ 5 h 30"/>
                  <a:gd name="T30" fmla="*/ 2 w 25"/>
                  <a:gd name="T31" fmla="*/ 6 h 30"/>
                  <a:gd name="T32" fmla="*/ 3 w 25"/>
                  <a:gd name="T33" fmla="*/ 5 h 30"/>
                  <a:gd name="T34" fmla="*/ 4 w 25"/>
                  <a:gd name="T35" fmla="*/ 5 h 30"/>
                  <a:gd name="T36" fmla="*/ 4 w 25"/>
                  <a:gd name="T37" fmla="*/ 4 h 3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30"/>
                  <a:gd name="T59" fmla="*/ 25 w 25"/>
                  <a:gd name="T60" fmla="*/ 30 h 3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30">
                    <a:moveTo>
                      <a:pt x="18" y="21"/>
                    </a:moveTo>
                    <a:lnTo>
                      <a:pt x="23" y="16"/>
                    </a:lnTo>
                    <a:lnTo>
                      <a:pt x="23" y="11"/>
                    </a:lnTo>
                    <a:lnTo>
                      <a:pt x="25" y="6"/>
                    </a:lnTo>
                    <a:lnTo>
                      <a:pt x="19" y="6"/>
                    </a:lnTo>
                    <a:lnTo>
                      <a:pt x="20" y="0"/>
                    </a:lnTo>
                    <a:lnTo>
                      <a:pt x="16" y="0"/>
                    </a:lnTo>
                    <a:lnTo>
                      <a:pt x="11" y="0"/>
                    </a:lnTo>
                    <a:lnTo>
                      <a:pt x="10" y="5"/>
                    </a:lnTo>
                    <a:lnTo>
                      <a:pt x="5" y="5"/>
                    </a:lnTo>
                    <a:lnTo>
                      <a:pt x="5" y="9"/>
                    </a:lnTo>
                    <a:lnTo>
                      <a:pt x="0" y="9"/>
                    </a:lnTo>
                    <a:lnTo>
                      <a:pt x="0" y="14"/>
                    </a:lnTo>
                    <a:lnTo>
                      <a:pt x="0" y="20"/>
                    </a:lnTo>
                    <a:lnTo>
                      <a:pt x="3" y="24"/>
                    </a:lnTo>
                    <a:lnTo>
                      <a:pt x="8" y="30"/>
                    </a:lnTo>
                    <a:lnTo>
                      <a:pt x="13" y="25"/>
                    </a:lnTo>
                    <a:lnTo>
                      <a:pt x="18" y="25"/>
                    </a:lnTo>
                    <a:lnTo>
                      <a:pt x="18"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053" name="Freeform 712">
                <a:extLst>
                  <a:ext uri="{FF2B5EF4-FFF2-40B4-BE49-F238E27FC236}">
                    <a16:creationId xmlns:a16="http://schemas.microsoft.com/office/drawing/2014/main" id="{4AAA7141-442D-409E-AD06-80FA4E1E20A3}"/>
                  </a:ext>
                </a:extLst>
              </p:cNvPr>
              <p:cNvSpPr>
                <a:spLocks/>
              </p:cNvSpPr>
              <p:nvPr/>
            </p:nvSpPr>
            <p:spPr bwMode="auto">
              <a:xfrm>
                <a:off x="4899" y="1206"/>
                <a:ext cx="5" cy="6"/>
              </a:xfrm>
              <a:custGeom>
                <a:avLst/>
                <a:gdLst>
                  <a:gd name="T0" fmla="*/ 4 w 25"/>
                  <a:gd name="T1" fmla="*/ 4 h 30"/>
                  <a:gd name="T2" fmla="*/ 5 w 25"/>
                  <a:gd name="T3" fmla="*/ 3 h 30"/>
                  <a:gd name="T4" fmla="*/ 5 w 25"/>
                  <a:gd name="T5" fmla="*/ 2 h 30"/>
                  <a:gd name="T6" fmla="*/ 5 w 25"/>
                  <a:gd name="T7" fmla="*/ 1 h 30"/>
                  <a:gd name="T8" fmla="*/ 4 w 25"/>
                  <a:gd name="T9" fmla="*/ 1 h 30"/>
                  <a:gd name="T10" fmla="*/ 4 w 25"/>
                  <a:gd name="T11" fmla="*/ 0 h 30"/>
                  <a:gd name="T12" fmla="*/ 3 w 25"/>
                  <a:gd name="T13" fmla="*/ 0 h 30"/>
                  <a:gd name="T14" fmla="*/ 2 w 25"/>
                  <a:gd name="T15" fmla="*/ 0 h 30"/>
                  <a:gd name="T16" fmla="*/ 2 w 25"/>
                  <a:gd name="T17" fmla="*/ 1 h 30"/>
                  <a:gd name="T18" fmla="*/ 1 w 25"/>
                  <a:gd name="T19" fmla="*/ 1 h 30"/>
                  <a:gd name="T20" fmla="*/ 1 w 25"/>
                  <a:gd name="T21" fmla="*/ 2 h 30"/>
                  <a:gd name="T22" fmla="*/ 0 w 25"/>
                  <a:gd name="T23" fmla="*/ 2 h 30"/>
                  <a:gd name="T24" fmla="*/ 0 w 25"/>
                  <a:gd name="T25" fmla="*/ 3 h 30"/>
                  <a:gd name="T26" fmla="*/ 0 w 25"/>
                  <a:gd name="T27" fmla="*/ 4 h 30"/>
                  <a:gd name="T28" fmla="*/ 1 w 25"/>
                  <a:gd name="T29" fmla="*/ 5 h 30"/>
                  <a:gd name="T30" fmla="*/ 2 w 25"/>
                  <a:gd name="T31" fmla="*/ 6 h 30"/>
                  <a:gd name="T32" fmla="*/ 3 w 25"/>
                  <a:gd name="T33" fmla="*/ 5 h 30"/>
                  <a:gd name="T34" fmla="*/ 4 w 25"/>
                  <a:gd name="T35" fmla="*/ 5 h 30"/>
                  <a:gd name="T36" fmla="*/ 4 w 25"/>
                  <a:gd name="T37" fmla="*/ 4 h 3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30"/>
                  <a:gd name="T59" fmla="*/ 25 w 25"/>
                  <a:gd name="T60" fmla="*/ 30 h 3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30">
                    <a:moveTo>
                      <a:pt x="18" y="21"/>
                    </a:moveTo>
                    <a:lnTo>
                      <a:pt x="23" y="16"/>
                    </a:lnTo>
                    <a:lnTo>
                      <a:pt x="23" y="11"/>
                    </a:lnTo>
                    <a:lnTo>
                      <a:pt x="25" y="6"/>
                    </a:lnTo>
                    <a:lnTo>
                      <a:pt x="19" y="6"/>
                    </a:lnTo>
                    <a:lnTo>
                      <a:pt x="20" y="0"/>
                    </a:lnTo>
                    <a:lnTo>
                      <a:pt x="16" y="0"/>
                    </a:lnTo>
                    <a:lnTo>
                      <a:pt x="11" y="0"/>
                    </a:lnTo>
                    <a:lnTo>
                      <a:pt x="10" y="5"/>
                    </a:lnTo>
                    <a:lnTo>
                      <a:pt x="5" y="5"/>
                    </a:lnTo>
                    <a:lnTo>
                      <a:pt x="5" y="9"/>
                    </a:lnTo>
                    <a:lnTo>
                      <a:pt x="0" y="9"/>
                    </a:lnTo>
                    <a:lnTo>
                      <a:pt x="0" y="14"/>
                    </a:lnTo>
                    <a:lnTo>
                      <a:pt x="0" y="20"/>
                    </a:lnTo>
                    <a:lnTo>
                      <a:pt x="3" y="24"/>
                    </a:lnTo>
                    <a:lnTo>
                      <a:pt x="8" y="30"/>
                    </a:lnTo>
                    <a:lnTo>
                      <a:pt x="13" y="25"/>
                    </a:lnTo>
                    <a:lnTo>
                      <a:pt x="18" y="25"/>
                    </a:lnTo>
                    <a:lnTo>
                      <a:pt x="18"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054" name="Freeform 713">
                <a:extLst>
                  <a:ext uri="{FF2B5EF4-FFF2-40B4-BE49-F238E27FC236}">
                    <a16:creationId xmlns:a16="http://schemas.microsoft.com/office/drawing/2014/main" id="{02906774-F42C-41B7-9C0B-73E6E062DD35}"/>
                  </a:ext>
                </a:extLst>
              </p:cNvPr>
              <p:cNvSpPr>
                <a:spLocks/>
              </p:cNvSpPr>
              <p:nvPr/>
            </p:nvSpPr>
            <p:spPr bwMode="auto">
              <a:xfrm>
                <a:off x="4898" y="1261"/>
                <a:ext cx="4" cy="5"/>
              </a:xfrm>
              <a:custGeom>
                <a:avLst/>
                <a:gdLst>
                  <a:gd name="T0" fmla="*/ 4 w 20"/>
                  <a:gd name="T1" fmla="*/ 3 h 26"/>
                  <a:gd name="T2" fmla="*/ 4 w 20"/>
                  <a:gd name="T3" fmla="*/ 2 h 26"/>
                  <a:gd name="T4" fmla="*/ 4 w 20"/>
                  <a:gd name="T5" fmla="*/ 1 h 26"/>
                  <a:gd name="T6" fmla="*/ 4 w 20"/>
                  <a:gd name="T7" fmla="*/ 0 h 26"/>
                  <a:gd name="T8" fmla="*/ 3 w 20"/>
                  <a:gd name="T9" fmla="*/ 0 h 26"/>
                  <a:gd name="T10" fmla="*/ 2 w 20"/>
                  <a:gd name="T11" fmla="*/ 0 h 26"/>
                  <a:gd name="T12" fmla="*/ 1 w 20"/>
                  <a:gd name="T13" fmla="*/ 0 h 26"/>
                  <a:gd name="T14" fmla="*/ 1 w 20"/>
                  <a:gd name="T15" fmla="*/ 1 h 26"/>
                  <a:gd name="T16" fmla="*/ 0 w 20"/>
                  <a:gd name="T17" fmla="*/ 1 h 26"/>
                  <a:gd name="T18" fmla="*/ 0 w 20"/>
                  <a:gd name="T19" fmla="*/ 2 h 26"/>
                  <a:gd name="T20" fmla="*/ 0 w 20"/>
                  <a:gd name="T21" fmla="*/ 3 h 26"/>
                  <a:gd name="T22" fmla="*/ 0 w 20"/>
                  <a:gd name="T23" fmla="*/ 4 h 26"/>
                  <a:gd name="T24" fmla="*/ 0 w 20"/>
                  <a:gd name="T25" fmla="*/ 5 h 26"/>
                  <a:gd name="T26" fmla="*/ 1 w 20"/>
                  <a:gd name="T27" fmla="*/ 5 h 26"/>
                  <a:gd name="T28" fmla="*/ 2 w 20"/>
                  <a:gd name="T29" fmla="*/ 5 h 26"/>
                  <a:gd name="T30" fmla="*/ 3 w 20"/>
                  <a:gd name="T31" fmla="*/ 5 h 26"/>
                  <a:gd name="T32" fmla="*/ 3 w 20"/>
                  <a:gd name="T33" fmla="*/ 4 h 26"/>
                  <a:gd name="T34" fmla="*/ 4 w 20"/>
                  <a:gd name="T35" fmla="*/ 4 h 26"/>
                  <a:gd name="T36" fmla="*/ 4 w 20"/>
                  <a:gd name="T37" fmla="*/ 3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0"/>
                  <a:gd name="T58" fmla="*/ 0 h 26"/>
                  <a:gd name="T59" fmla="*/ 20 w 20"/>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0" h="26">
                    <a:moveTo>
                      <a:pt x="19" y="16"/>
                    </a:moveTo>
                    <a:lnTo>
                      <a:pt x="20" y="11"/>
                    </a:lnTo>
                    <a:lnTo>
                      <a:pt x="20" y="7"/>
                    </a:lnTo>
                    <a:lnTo>
                      <a:pt x="20" y="1"/>
                    </a:lnTo>
                    <a:lnTo>
                      <a:pt x="16" y="1"/>
                    </a:lnTo>
                    <a:lnTo>
                      <a:pt x="11" y="0"/>
                    </a:lnTo>
                    <a:lnTo>
                      <a:pt x="7" y="0"/>
                    </a:lnTo>
                    <a:lnTo>
                      <a:pt x="6" y="5"/>
                    </a:lnTo>
                    <a:lnTo>
                      <a:pt x="1" y="5"/>
                    </a:lnTo>
                    <a:lnTo>
                      <a:pt x="1" y="10"/>
                    </a:lnTo>
                    <a:lnTo>
                      <a:pt x="0" y="15"/>
                    </a:lnTo>
                    <a:lnTo>
                      <a:pt x="0" y="19"/>
                    </a:lnTo>
                    <a:lnTo>
                      <a:pt x="0" y="25"/>
                    </a:lnTo>
                    <a:lnTo>
                      <a:pt x="4" y="25"/>
                    </a:lnTo>
                    <a:lnTo>
                      <a:pt x="9" y="26"/>
                    </a:lnTo>
                    <a:lnTo>
                      <a:pt x="14" y="26"/>
                    </a:lnTo>
                    <a:lnTo>
                      <a:pt x="15" y="20"/>
                    </a:lnTo>
                    <a:lnTo>
                      <a:pt x="19" y="22"/>
                    </a:lnTo>
                    <a:lnTo>
                      <a:pt x="19"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055" name="Freeform 714">
                <a:extLst>
                  <a:ext uri="{FF2B5EF4-FFF2-40B4-BE49-F238E27FC236}">
                    <a16:creationId xmlns:a16="http://schemas.microsoft.com/office/drawing/2014/main" id="{0F7E1A6E-F803-47E3-BF2B-20D1F99C2CDE}"/>
                  </a:ext>
                </a:extLst>
              </p:cNvPr>
              <p:cNvSpPr>
                <a:spLocks/>
              </p:cNvSpPr>
              <p:nvPr/>
            </p:nvSpPr>
            <p:spPr bwMode="auto">
              <a:xfrm>
                <a:off x="4898" y="1261"/>
                <a:ext cx="4" cy="5"/>
              </a:xfrm>
              <a:custGeom>
                <a:avLst/>
                <a:gdLst>
                  <a:gd name="T0" fmla="*/ 4 w 20"/>
                  <a:gd name="T1" fmla="*/ 3 h 26"/>
                  <a:gd name="T2" fmla="*/ 4 w 20"/>
                  <a:gd name="T3" fmla="*/ 2 h 26"/>
                  <a:gd name="T4" fmla="*/ 4 w 20"/>
                  <a:gd name="T5" fmla="*/ 1 h 26"/>
                  <a:gd name="T6" fmla="*/ 4 w 20"/>
                  <a:gd name="T7" fmla="*/ 0 h 26"/>
                  <a:gd name="T8" fmla="*/ 3 w 20"/>
                  <a:gd name="T9" fmla="*/ 0 h 26"/>
                  <a:gd name="T10" fmla="*/ 2 w 20"/>
                  <a:gd name="T11" fmla="*/ 0 h 26"/>
                  <a:gd name="T12" fmla="*/ 1 w 20"/>
                  <a:gd name="T13" fmla="*/ 0 h 26"/>
                  <a:gd name="T14" fmla="*/ 1 w 20"/>
                  <a:gd name="T15" fmla="*/ 1 h 26"/>
                  <a:gd name="T16" fmla="*/ 0 w 20"/>
                  <a:gd name="T17" fmla="*/ 1 h 26"/>
                  <a:gd name="T18" fmla="*/ 0 w 20"/>
                  <a:gd name="T19" fmla="*/ 2 h 26"/>
                  <a:gd name="T20" fmla="*/ 0 w 20"/>
                  <a:gd name="T21" fmla="*/ 3 h 26"/>
                  <a:gd name="T22" fmla="*/ 0 w 20"/>
                  <a:gd name="T23" fmla="*/ 4 h 26"/>
                  <a:gd name="T24" fmla="*/ 0 w 20"/>
                  <a:gd name="T25" fmla="*/ 5 h 26"/>
                  <a:gd name="T26" fmla="*/ 1 w 20"/>
                  <a:gd name="T27" fmla="*/ 5 h 26"/>
                  <a:gd name="T28" fmla="*/ 2 w 20"/>
                  <a:gd name="T29" fmla="*/ 5 h 26"/>
                  <a:gd name="T30" fmla="*/ 3 w 20"/>
                  <a:gd name="T31" fmla="*/ 5 h 26"/>
                  <a:gd name="T32" fmla="*/ 3 w 20"/>
                  <a:gd name="T33" fmla="*/ 4 h 26"/>
                  <a:gd name="T34" fmla="*/ 4 w 20"/>
                  <a:gd name="T35" fmla="*/ 4 h 26"/>
                  <a:gd name="T36" fmla="*/ 4 w 20"/>
                  <a:gd name="T37" fmla="*/ 3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0"/>
                  <a:gd name="T58" fmla="*/ 0 h 26"/>
                  <a:gd name="T59" fmla="*/ 20 w 20"/>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0" h="26">
                    <a:moveTo>
                      <a:pt x="19" y="16"/>
                    </a:moveTo>
                    <a:lnTo>
                      <a:pt x="20" y="11"/>
                    </a:lnTo>
                    <a:lnTo>
                      <a:pt x="20" y="7"/>
                    </a:lnTo>
                    <a:lnTo>
                      <a:pt x="20" y="1"/>
                    </a:lnTo>
                    <a:lnTo>
                      <a:pt x="16" y="1"/>
                    </a:lnTo>
                    <a:lnTo>
                      <a:pt x="11" y="0"/>
                    </a:lnTo>
                    <a:lnTo>
                      <a:pt x="7" y="0"/>
                    </a:lnTo>
                    <a:lnTo>
                      <a:pt x="6" y="5"/>
                    </a:lnTo>
                    <a:lnTo>
                      <a:pt x="1" y="5"/>
                    </a:lnTo>
                    <a:lnTo>
                      <a:pt x="1" y="10"/>
                    </a:lnTo>
                    <a:lnTo>
                      <a:pt x="0" y="15"/>
                    </a:lnTo>
                    <a:lnTo>
                      <a:pt x="0" y="19"/>
                    </a:lnTo>
                    <a:lnTo>
                      <a:pt x="0" y="25"/>
                    </a:lnTo>
                    <a:lnTo>
                      <a:pt x="4" y="25"/>
                    </a:lnTo>
                    <a:lnTo>
                      <a:pt x="9" y="26"/>
                    </a:lnTo>
                    <a:lnTo>
                      <a:pt x="14" y="26"/>
                    </a:lnTo>
                    <a:lnTo>
                      <a:pt x="15" y="20"/>
                    </a:lnTo>
                    <a:lnTo>
                      <a:pt x="19" y="22"/>
                    </a:lnTo>
                    <a:lnTo>
                      <a:pt x="19"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056" name="Freeform 715">
                <a:extLst>
                  <a:ext uri="{FF2B5EF4-FFF2-40B4-BE49-F238E27FC236}">
                    <a16:creationId xmlns:a16="http://schemas.microsoft.com/office/drawing/2014/main" id="{F81905E8-59ED-4BBD-A1C0-89F772A6E367}"/>
                  </a:ext>
                </a:extLst>
              </p:cNvPr>
              <p:cNvSpPr>
                <a:spLocks/>
              </p:cNvSpPr>
              <p:nvPr/>
            </p:nvSpPr>
            <p:spPr bwMode="auto">
              <a:xfrm>
                <a:off x="4905" y="1225"/>
                <a:ext cx="4" cy="5"/>
              </a:xfrm>
              <a:custGeom>
                <a:avLst/>
                <a:gdLst>
                  <a:gd name="T0" fmla="*/ 4 w 21"/>
                  <a:gd name="T1" fmla="*/ 4 h 25"/>
                  <a:gd name="T2" fmla="*/ 4 w 21"/>
                  <a:gd name="T3" fmla="*/ 3 h 25"/>
                  <a:gd name="T4" fmla="*/ 4 w 21"/>
                  <a:gd name="T5" fmla="*/ 2 h 25"/>
                  <a:gd name="T6" fmla="*/ 4 w 21"/>
                  <a:gd name="T7" fmla="*/ 1 h 25"/>
                  <a:gd name="T8" fmla="*/ 3 w 21"/>
                  <a:gd name="T9" fmla="*/ 0 h 25"/>
                  <a:gd name="T10" fmla="*/ 2 w 21"/>
                  <a:gd name="T11" fmla="*/ 0 h 25"/>
                  <a:gd name="T12" fmla="*/ 1 w 21"/>
                  <a:gd name="T13" fmla="*/ 0 h 25"/>
                  <a:gd name="T14" fmla="*/ 1 w 21"/>
                  <a:gd name="T15" fmla="*/ 1 h 25"/>
                  <a:gd name="T16" fmla="*/ 0 w 21"/>
                  <a:gd name="T17" fmla="*/ 1 h 25"/>
                  <a:gd name="T18" fmla="*/ 0 w 21"/>
                  <a:gd name="T19" fmla="*/ 2 h 25"/>
                  <a:gd name="T20" fmla="*/ 0 w 21"/>
                  <a:gd name="T21" fmla="*/ 3 h 25"/>
                  <a:gd name="T22" fmla="*/ 0 w 21"/>
                  <a:gd name="T23" fmla="*/ 4 h 25"/>
                  <a:gd name="T24" fmla="*/ 0 w 21"/>
                  <a:gd name="T25" fmla="*/ 5 h 25"/>
                  <a:gd name="T26" fmla="*/ 1 w 21"/>
                  <a:gd name="T27" fmla="*/ 5 h 25"/>
                  <a:gd name="T28" fmla="*/ 2 w 21"/>
                  <a:gd name="T29" fmla="*/ 5 h 25"/>
                  <a:gd name="T30" fmla="*/ 3 w 21"/>
                  <a:gd name="T31" fmla="*/ 5 h 25"/>
                  <a:gd name="T32" fmla="*/ 3 w 21"/>
                  <a:gd name="T33" fmla="*/ 4 h 25"/>
                  <a:gd name="T34" fmla="*/ 4 w 21"/>
                  <a:gd name="T35" fmla="*/ 4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5"/>
                  <a:gd name="T56" fmla="*/ 21 w 21"/>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5">
                    <a:moveTo>
                      <a:pt x="19" y="20"/>
                    </a:moveTo>
                    <a:lnTo>
                      <a:pt x="20" y="16"/>
                    </a:lnTo>
                    <a:lnTo>
                      <a:pt x="20" y="11"/>
                    </a:lnTo>
                    <a:lnTo>
                      <a:pt x="21" y="6"/>
                    </a:lnTo>
                    <a:lnTo>
                      <a:pt x="17" y="0"/>
                    </a:lnTo>
                    <a:lnTo>
                      <a:pt x="12" y="0"/>
                    </a:lnTo>
                    <a:lnTo>
                      <a:pt x="7" y="0"/>
                    </a:lnTo>
                    <a:lnTo>
                      <a:pt x="7" y="5"/>
                    </a:lnTo>
                    <a:lnTo>
                      <a:pt x="2" y="5"/>
                    </a:lnTo>
                    <a:lnTo>
                      <a:pt x="1" y="9"/>
                    </a:lnTo>
                    <a:lnTo>
                      <a:pt x="1" y="15"/>
                    </a:lnTo>
                    <a:lnTo>
                      <a:pt x="1" y="19"/>
                    </a:lnTo>
                    <a:lnTo>
                      <a:pt x="0" y="24"/>
                    </a:lnTo>
                    <a:lnTo>
                      <a:pt x="5" y="25"/>
                    </a:lnTo>
                    <a:lnTo>
                      <a:pt x="10" y="25"/>
                    </a:lnTo>
                    <a:lnTo>
                      <a:pt x="15" y="25"/>
                    </a:lnTo>
                    <a:lnTo>
                      <a:pt x="15" y="20"/>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057" name="Freeform 716">
                <a:extLst>
                  <a:ext uri="{FF2B5EF4-FFF2-40B4-BE49-F238E27FC236}">
                    <a16:creationId xmlns:a16="http://schemas.microsoft.com/office/drawing/2014/main" id="{DFB0A0D8-0089-4EA0-9225-8C9ED6CD299C}"/>
                  </a:ext>
                </a:extLst>
              </p:cNvPr>
              <p:cNvSpPr>
                <a:spLocks/>
              </p:cNvSpPr>
              <p:nvPr/>
            </p:nvSpPr>
            <p:spPr bwMode="auto">
              <a:xfrm>
                <a:off x="4905" y="1225"/>
                <a:ext cx="4" cy="5"/>
              </a:xfrm>
              <a:custGeom>
                <a:avLst/>
                <a:gdLst>
                  <a:gd name="T0" fmla="*/ 4 w 21"/>
                  <a:gd name="T1" fmla="*/ 4 h 25"/>
                  <a:gd name="T2" fmla="*/ 4 w 21"/>
                  <a:gd name="T3" fmla="*/ 3 h 25"/>
                  <a:gd name="T4" fmla="*/ 4 w 21"/>
                  <a:gd name="T5" fmla="*/ 2 h 25"/>
                  <a:gd name="T6" fmla="*/ 4 w 21"/>
                  <a:gd name="T7" fmla="*/ 1 h 25"/>
                  <a:gd name="T8" fmla="*/ 3 w 21"/>
                  <a:gd name="T9" fmla="*/ 0 h 25"/>
                  <a:gd name="T10" fmla="*/ 2 w 21"/>
                  <a:gd name="T11" fmla="*/ 0 h 25"/>
                  <a:gd name="T12" fmla="*/ 1 w 21"/>
                  <a:gd name="T13" fmla="*/ 0 h 25"/>
                  <a:gd name="T14" fmla="*/ 1 w 21"/>
                  <a:gd name="T15" fmla="*/ 1 h 25"/>
                  <a:gd name="T16" fmla="*/ 0 w 21"/>
                  <a:gd name="T17" fmla="*/ 1 h 25"/>
                  <a:gd name="T18" fmla="*/ 0 w 21"/>
                  <a:gd name="T19" fmla="*/ 2 h 25"/>
                  <a:gd name="T20" fmla="*/ 0 w 21"/>
                  <a:gd name="T21" fmla="*/ 3 h 25"/>
                  <a:gd name="T22" fmla="*/ 0 w 21"/>
                  <a:gd name="T23" fmla="*/ 4 h 25"/>
                  <a:gd name="T24" fmla="*/ 0 w 21"/>
                  <a:gd name="T25" fmla="*/ 5 h 25"/>
                  <a:gd name="T26" fmla="*/ 1 w 21"/>
                  <a:gd name="T27" fmla="*/ 5 h 25"/>
                  <a:gd name="T28" fmla="*/ 2 w 21"/>
                  <a:gd name="T29" fmla="*/ 5 h 25"/>
                  <a:gd name="T30" fmla="*/ 3 w 21"/>
                  <a:gd name="T31" fmla="*/ 5 h 25"/>
                  <a:gd name="T32" fmla="*/ 3 w 21"/>
                  <a:gd name="T33" fmla="*/ 4 h 25"/>
                  <a:gd name="T34" fmla="*/ 4 w 21"/>
                  <a:gd name="T35" fmla="*/ 4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5"/>
                  <a:gd name="T56" fmla="*/ 21 w 21"/>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5">
                    <a:moveTo>
                      <a:pt x="19" y="20"/>
                    </a:moveTo>
                    <a:lnTo>
                      <a:pt x="20" y="16"/>
                    </a:lnTo>
                    <a:lnTo>
                      <a:pt x="20" y="11"/>
                    </a:lnTo>
                    <a:lnTo>
                      <a:pt x="21" y="6"/>
                    </a:lnTo>
                    <a:lnTo>
                      <a:pt x="17" y="0"/>
                    </a:lnTo>
                    <a:lnTo>
                      <a:pt x="12" y="0"/>
                    </a:lnTo>
                    <a:lnTo>
                      <a:pt x="7" y="0"/>
                    </a:lnTo>
                    <a:lnTo>
                      <a:pt x="7" y="5"/>
                    </a:lnTo>
                    <a:lnTo>
                      <a:pt x="2" y="5"/>
                    </a:lnTo>
                    <a:lnTo>
                      <a:pt x="1" y="9"/>
                    </a:lnTo>
                    <a:lnTo>
                      <a:pt x="1" y="15"/>
                    </a:lnTo>
                    <a:lnTo>
                      <a:pt x="1" y="19"/>
                    </a:lnTo>
                    <a:lnTo>
                      <a:pt x="0" y="24"/>
                    </a:lnTo>
                    <a:lnTo>
                      <a:pt x="5" y="25"/>
                    </a:lnTo>
                    <a:lnTo>
                      <a:pt x="10" y="25"/>
                    </a:lnTo>
                    <a:lnTo>
                      <a:pt x="15" y="25"/>
                    </a:lnTo>
                    <a:lnTo>
                      <a:pt x="15" y="20"/>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058" name="Freeform 717">
                <a:extLst>
                  <a:ext uri="{FF2B5EF4-FFF2-40B4-BE49-F238E27FC236}">
                    <a16:creationId xmlns:a16="http://schemas.microsoft.com/office/drawing/2014/main" id="{6E495167-8D3A-49AF-9017-E2EB4C97B1A5}"/>
                  </a:ext>
                </a:extLst>
              </p:cNvPr>
              <p:cNvSpPr>
                <a:spLocks/>
              </p:cNvSpPr>
              <p:nvPr/>
            </p:nvSpPr>
            <p:spPr bwMode="auto">
              <a:xfrm>
                <a:off x="4880" y="1152"/>
                <a:ext cx="13" cy="19"/>
              </a:xfrm>
              <a:custGeom>
                <a:avLst/>
                <a:gdLst>
                  <a:gd name="T0" fmla="*/ 13 w 68"/>
                  <a:gd name="T1" fmla="*/ 10 h 96"/>
                  <a:gd name="T2" fmla="*/ 12 w 68"/>
                  <a:gd name="T3" fmla="*/ 9 h 96"/>
                  <a:gd name="T4" fmla="*/ 12 w 68"/>
                  <a:gd name="T5" fmla="*/ 7 h 96"/>
                  <a:gd name="T6" fmla="*/ 12 w 68"/>
                  <a:gd name="T7" fmla="*/ 6 h 96"/>
                  <a:gd name="T8" fmla="*/ 11 w 68"/>
                  <a:gd name="T9" fmla="*/ 5 h 96"/>
                  <a:gd name="T10" fmla="*/ 11 w 68"/>
                  <a:gd name="T11" fmla="*/ 3 h 96"/>
                  <a:gd name="T12" fmla="*/ 10 w 68"/>
                  <a:gd name="T13" fmla="*/ 2 h 96"/>
                  <a:gd name="T14" fmla="*/ 9 w 68"/>
                  <a:gd name="T15" fmla="*/ 1 h 96"/>
                  <a:gd name="T16" fmla="*/ 8 w 68"/>
                  <a:gd name="T17" fmla="*/ 1 h 96"/>
                  <a:gd name="T18" fmla="*/ 7 w 68"/>
                  <a:gd name="T19" fmla="*/ 0 h 96"/>
                  <a:gd name="T20" fmla="*/ 7 w 68"/>
                  <a:gd name="T21" fmla="*/ 0 h 96"/>
                  <a:gd name="T22" fmla="*/ 6 w 68"/>
                  <a:gd name="T23" fmla="*/ 0 h 96"/>
                  <a:gd name="T24" fmla="*/ 5 w 68"/>
                  <a:gd name="T25" fmla="*/ 1 h 96"/>
                  <a:gd name="T26" fmla="*/ 4 w 68"/>
                  <a:gd name="T27" fmla="*/ 1 h 96"/>
                  <a:gd name="T28" fmla="*/ 3 w 68"/>
                  <a:gd name="T29" fmla="*/ 2 h 96"/>
                  <a:gd name="T30" fmla="*/ 2 w 68"/>
                  <a:gd name="T31" fmla="*/ 3 h 96"/>
                  <a:gd name="T32" fmla="*/ 2 w 68"/>
                  <a:gd name="T33" fmla="*/ 4 h 96"/>
                  <a:gd name="T34" fmla="*/ 1 w 68"/>
                  <a:gd name="T35" fmla="*/ 6 h 96"/>
                  <a:gd name="T36" fmla="*/ 1 w 68"/>
                  <a:gd name="T37" fmla="*/ 7 h 96"/>
                  <a:gd name="T38" fmla="*/ 1 w 68"/>
                  <a:gd name="T39" fmla="*/ 8 h 96"/>
                  <a:gd name="T40" fmla="*/ 0 w 68"/>
                  <a:gd name="T41" fmla="*/ 10 h 96"/>
                  <a:gd name="T42" fmla="*/ 0 w 68"/>
                  <a:gd name="T43" fmla="*/ 11 h 96"/>
                  <a:gd name="T44" fmla="*/ 0 w 68"/>
                  <a:gd name="T45" fmla="*/ 12 h 96"/>
                  <a:gd name="T46" fmla="*/ 1 w 68"/>
                  <a:gd name="T47" fmla="*/ 13 h 96"/>
                  <a:gd name="T48" fmla="*/ 1 w 68"/>
                  <a:gd name="T49" fmla="*/ 15 h 96"/>
                  <a:gd name="T50" fmla="*/ 2 w 68"/>
                  <a:gd name="T51" fmla="*/ 15 h 96"/>
                  <a:gd name="T52" fmla="*/ 2 w 68"/>
                  <a:gd name="T53" fmla="*/ 17 h 96"/>
                  <a:gd name="T54" fmla="*/ 3 w 68"/>
                  <a:gd name="T55" fmla="*/ 18 h 96"/>
                  <a:gd name="T56" fmla="*/ 4 w 68"/>
                  <a:gd name="T57" fmla="*/ 19 h 96"/>
                  <a:gd name="T58" fmla="*/ 5 w 68"/>
                  <a:gd name="T59" fmla="*/ 19 h 96"/>
                  <a:gd name="T60" fmla="*/ 6 w 68"/>
                  <a:gd name="T61" fmla="*/ 19 h 96"/>
                  <a:gd name="T62" fmla="*/ 7 w 68"/>
                  <a:gd name="T63" fmla="*/ 19 h 96"/>
                  <a:gd name="T64" fmla="*/ 8 w 68"/>
                  <a:gd name="T65" fmla="*/ 18 h 96"/>
                  <a:gd name="T66" fmla="*/ 9 w 68"/>
                  <a:gd name="T67" fmla="*/ 18 h 96"/>
                  <a:gd name="T68" fmla="*/ 10 w 68"/>
                  <a:gd name="T69" fmla="*/ 17 h 96"/>
                  <a:gd name="T70" fmla="*/ 11 w 68"/>
                  <a:gd name="T71" fmla="*/ 16 h 96"/>
                  <a:gd name="T72" fmla="*/ 11 w 68"/>
                  <a:gd name="T73" fmla="*/ 15 h 96"/>
                  <a:gd name="T74" fmla="*/ 11 w 68"/>
                  <a:gd name="T75" fmla="*/ 14 h 96"/>
                  <a:gd name="T76" fmla="*/ 12 w 68"/>
                  <a:gd name="T77" fmla="*/ 13 h 96"/>
                  <a:gd name="T78" fmla="*/ 13 w 68"/>
                  <a:gd name="T79" fmla="*/ 12 h 96"/>
                  <a:gd name="T80" fmla="*/ 13 w 68"/>
                  <a:gd name="T81" fmla="*/ 10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96"/>
                  <a:gd name="T125" fmla="*/ 68 w 68"/>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96">
                    <a:moveTo>
                      <a:pt x="68" y="49"/>
                    </a:moveTo>
                    <a:lnTo>
                      <a:pt x="64" y="43"/>
                    </a:lnTo>
                    <a:lnTo>
                      <a:pt x="65" y="33"/>
                    </a:lnTo>
                    <a:lnTo>
                      <a:pt x="65" y="29"/>
                    </a:lnTo>
                    <a:lnTo>
                      <a:pt x="60" y="23"/>
                    </a:lnTo>
                    <a:lnTo>
                      <a:pt x="57" y="17"/>
                    </a:lnTo>
                    <a:lnTo>
                      <a:pt x="52" y="12"/>
                    </a:lnTo>
                    <a:lnTo>
                      <a:pt x="48" y="7"/>
                    </a:lnTo>
                    <a:lnTo>
                      <a:pt x="43" y="6"/>
                    </a:lnTo>
                    <a:lnTo>
                      <a:pt x="39" y="0"/>
                    </a:lnTo>
                    <a:lnTo>
                      <a:pt x="34" y="0"/>
                    </a:lnTo>
                    <a:lnTo>
                      <a:pt x="30" y="0"/>
                    </a:lnTo>
                    <a:lnTo>
                      <a:pt x="24" y="5"/>
                    </a:lnTo>
                    <a:lnTo>
                      <a:pt x="20" y="4"/>
                    </a:lnTo>
                    <a:lnTo>
                      <a:pt x="14" y="8"/>
                    </a:lnTo>
                    <a:lnTo>
                      <a:pt x="9" y="14"/>
                    </a:lnTo>
                    <a:lnTo>
                      <a:pt x="8" y="19"/>
                    </a:lnTo>
                    <a:lnTo>
                      <a:pt x="3" y="29"/>
                    </a:lnTo>
                    <a:lnTo>
                      <a:pt x="3" y="33"/>
                    </a:lnTo>
                    <a:lnTo>
                      <a:pt x="3" y="38"/>
                    </a:lnTo>
                    <a:lnTo>
                      <a:pt x="2" y="48"/>
                    </a:lnTo>
                    <a:lnTo>
                      <a:pt x="0" y="54"/>
                    </a:lnTo>
                    <a:lnTo>
                      <a:pt x="0" y="63"/>
                    </a:lnTo>
                    <a:lnTo>
                      <a:pt x="4" y="68"/>
                    </a:lnTo>
                    <a:lnTo>
                      <a:pt x="4" y="74"/>
                    </a:lnTo>
                    <a:lnTo>
                      <a:pt x="8" y="78"/>
                    </a:lnTo>
                    <a:lnTo>
                      <a:pt x="12" y="84"/>
                    </a:lnTo>
                    <a:lnTo>
                      <a:pt x="16" y="90"/>
                    </a:lnTo>
                    <a:lnTo>
                      <a:pt x="21" y="95"/>
                    </a:lnTo>
                    <a:lnTo>
                      <a:pt x="25" y="95"/>
                    </a:lnTo>
                    <a:lnTo>
                      <a:pt x="30" y="95"/>
                    </a:lnTo>
                    <a:lnTo>
                      <a:pt x="35" y="96"/>
                    </a:lnTo>
                    <a:lnTo>
                      <a:pt x="40" y="92"/>
                    </a:lnTo>
                    <a:lnTo>
                      <a:pt x="45" y="92"/>
                    </a:lnTo>
                    <a:lnTo>
                      <a:pt x="50" y="87"/>
                    </a:lnTo>
                    <a:lnTo>
                      <a:pt x="55" y="83"/>
                    </a:lnTo>
                    <a:lnTo>
                      <a:pt x="56" y="78"/>
                    </a:lnTo>
                    <a:lnTo>
                      <a:pt x="60" y="73"/>
                    </a:lnTo>
                    <a:lnTo>
                      <a:pt x="61" y="64"/>
                    </a:lnTo>
                    <a:lnTo>
                      <a:pt x="67" y="59"/>
                    </a:lnTo>
                    <a:lnTo>
                      <a:pt x="68" y="49"/>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059" name="Freeform 718">
                <a:extLst>
                  <a:ext uri="{FF2B5EF4-FFF2-40B4-BE49-F238E27FC236}">
                    <a16:creationId xmlns:a16="http://schemas.microsoft.com/office/drawing/2014/main" id="{54B01020-B38A-46CB-A2C4-6E1363550EEC}"/>
                  </a:ext>
                </a:extLst>
              </p:cNvPr>
              <p:cNvSpPr>
                <a:spLocks/>
              </p:cNvSpPr>
              <p:nvPr/>
            </p:nvSpPr>
            <p:spPr bwMode="auto">
              <a:xfrm>
                <a:off x="4880" y="1152"/>
                <a:ext cx="13" cy="19"/>
              </a:xfrm>
              <a:custGeom>
                <a:avLst/>
                <a:gdLst>
                  <a:gd name="T0" fmla="*/ 13 w 68"/>
                  <a:gd name="T1" fmla="*/ 10 h 96"/>
                  <a:gd name="T2" fmla="*/ 12 w 68"/>
                  <a:gd name="T3" fmla="*/ 9 h 96"/>
                  <a:gd name="T4" fmla="*/ 12 w 68"/>
                  <a:gd name="T5" fmla="*/ 7 h 96"/>
                  <a:gd name="T6" fmla="*/ 12 w 68"/>
                  <a:gd name="T7" fmla="*/ 6 h 96"/>
                  <a:gd name="T8" fmla="*/ 11 w 68"/>
                  <a:gd name="T9" fmla="*/ 5 h 96"/>
                  <a:gd name="T10" fmla="*/ 11 w 68"/>
                  <a:gd name="T11" fmla="*/ 3 h 96"/>
                  <a:gd name="T12" fmla="*/ 10 w 68"/>
                  <a:gd name="T13" fmla="*/ 2 h 96"/>
                  <a:gd name="T14" fmla="*/ 9 w 68"/>
                  <a:gd name="T15" fmla="*/ 1 h 96"/>
                  <a:gd name="T16" fmla="*/ 8 w 68"/>
                  <a:gd name="T17" fmla="*/ 1 h 96"/>
                  <a:gd name="T18" fmla="*/ 7 w 68"/>
                  <a:gd name="T19" fmla="*/ 0 h 96"/>
                  <a:gd name="T20" fmla="*/ 7 w 68"/>
                  <a:gd name="T21" fmla="*/ 0 h 96"/>
                  <a:gd name="T22" fmla="*/ 6 w 68"/>
                  <a:gd name="T23" fmla="*/ 0 h 96"/>
                  <a:gd name="T24" fmla="*/ 5 w 68"/>
                  <a:gd name="T25" fmla="*/ 1 h 96"/>
                  <a:gd name="T26" fmla="*/ 4 w 68"/>
                  <a:gd name="T27" fmla="*/ 1 h 96"/>
                  <a:gd name="T28" fmla="*/ 3 w 68"/>
                  <a:gd name="T29" fmla="*/ 2 h 96"/>
                  <a:gd name="T30" fmla="*/ 2 w 68"/>
                  <a:gd name="T31" fmla="*/ 3 h 96"/>
                  <a:gd name="T32" fmla="*/ 2 w 68"/>
                  <a:gd name="T33" fmla="*/ 4 h 96"/>
                  <a:gd name="T34" fmla="*/ 1 w 68"/>
                  <a:gd name="T35" fmla="*/ 6 h 96"/>
                  <a:gd name="T36" fmla="*/ 1 w 68"/>
                  <a:gd name="T37" fmla="*/ 7 h 96"/>
                  <a:gd name="T38" fmla="*/ 1 w 68"/>
                  <a:gd name="T39" fmla="*/ 8 h 96"/>
                  <a:gd name="T40" fmla="*/ 0 w 68"/>
                  <a:gd name="T41" fmla="*/ 10 h 96"/>
                  <a:gd name="T42" fmla="*/ 0 w 68"/>
                  <a:gd name="T43" fmla="*/ 11 h 96"/>
                  <a:gd name="T44" fmla="*/ 0 w 68"/>
                  <a:gd name="T45" fmla="*/ 12 h 96"/>
                  <a:gd name="T46" fmla="*/ 1 w 68"/>
                  <a:gd name="T47" fmla="*/ 13 h 96"/>
                  <a:gd name="T48" fmla="*/ 1 w 68"/>
                  <a:gd name="T49" fmla="*/ 15 h 96"/>
                  <a:gd name="T50" fmla="*/ 2 w 68"/>
                  <a:gd name="T51" fmla="*/ 15 h 96"/>
                  <a:gd name="T52" fmla="*/ 2 w 68"/>
                  <a:gd name="T53" fmla="*/ 17 h 96"/>
                  <a:gd name="T54" fmla="*/ 3 w 68"/>
                  <a:gd name="T55" fmla="*/ 18 h 96"/>
                  <a:gd name="T56" fmla="*/ 4 w 68"/>
                  <a:gd name="T57" fmla="*/ 19 h 96"/>
                  <a:gd name="T58" fmla="*/ 5 w 68"/>
                  <a:gd name="T59" fmla="*/ 19 h 96"/>
                  <a:gd name="T60" fmla="*/ 6 w 68"/>
                  <a:gd name="T61" fmla="*/ 19 h 96"/>
                  <a:gd name="T62" fmla="*/ 7 w 68"/>
                  <a:gd name="T63" fmla="*/ 19 h 96"/>
                  <a:gd name="T64" fmla="*/ 8 w 68"/>
                  <a:gd name="T65" fmla="*/ 18 h 96"/>
                  <a:gd name="T66" fmla="*/ 9 w 68"/>
                  <a:gd name="T67" fmla="*/ 18 h 96"/>
                  <a:gd name="T68" fmla="*/ 10 w 68"/>
                  <a:gd name="T69" fmla="*/ 17 h 96"/>
                  <a:gd name="T70" fmla="*/ 11 w 68"/>
                  <a:gd name="T71" fmla="*/ 16 h 96"/>
                  <a:gd name="T72" fmla="*/ 11 w 68"/>
                  <a:gd name="T73" fmla="*/ 15 h 96"/>
                  <a:gd name="T74" fmla="*/ 11 w 68"/>
                  <a:gd name="T75" fmla="*/ 14 h 96"/>
                  <a:gd name="T76" fmla="*/ 12 w 68"/>
                  <a:gd name="T77" fmla="*/ 13 h 96"/>
                  <a:gd name="T78" fmla="*/ 13 w 68"/>
                  <a:gd name="T79" fmla="*/ 12 h 96"/>
                  <a:gd name="T80" fmla="*/ 13 w 68"/>
                  <a:gd name="T81" fmla="*/ 10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96"/>
                  <a:gd name="T125" fmla="*/ 68 w 68"/>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96">
                    <a:moveTo>
                      <a:pt x="68" y="49"/>
                    </a:moveTo>
                    <a:lnTo>
                      <a:pt x="64" y="43"/>
                    </a:lnTo>
                    <a:lnTo>
                      <a:pt x="65" y="33"/>
                    </a:lnTo>
                    <a:lnTo>
                      <a:pt x="65" y="29"/>
                    </a:lnTo>
                    <a:lnTo>
                      <a:pt x="60" y="23"/>
                    </a:lnTo>
                    <a:lnTo>
                      <a:pt x="57" y="17"/>
                    </a:lnTo>
                    <a:lnTo>
                      <a:pt x="52" y="12"/>
                    </a:lnTo>
                    <a:lnTo>
                      <a:pt x="48" y="7"/>
                    </a:lnTo>
                    <a:lnTo>
                      <a:pt x="43" y="6"/>
                    </a:lnTo>
                    <a:lnTo>
                      <a:pt x="39" y="0"/>
                    </a:lnTo>
                    <a:lnTo>
                      <a:pt x="34" y="0"/>
                    </a:lnTo>
                    <a:lnTo>
                      <a:pt x="30" y="0"/>
                    </a:lnTo>
                    <a:lnTo>
                      <a:pt x="24" y="5"/>
                    </a:lnTo>
                    <a:lnTo>
                      <a:pt x="20" y="4"/>
                    </a:lnTo>
                    <a:lnTo>
                      <a:pt x="14" y="8"/>
                    </a:lnTo>
                    <a:lnTo>
                      <a:pt x="9" y="14"/>
                    </a:lnTo>
                    <a:lnTo>
                      <a:pt x="8" y="19"/>
                    </a:lnTo>
                    <a:lnTo>
                      <a:pt x="3" y="29"/>
                    </a:lnTo>
                    <a:lnTo>
                      <a:pt x="3" y="33"/>
                    </a:lnTo>
                    <a:lnTo>
                      <a:pt x="3" y="38"/>
                    </a:lnTo>
                    <a:lnTo>
                      <a:pt x="2" y="48"/>
                    </a:lnTo>
                    <a:lnTo>
                      <a:pt x="0" y="54"/>
                    </a:lnTo>
                    <a:lnTo>
                      <a:pt x="0" y="63"/>
                    </a:lnTo>
                    <a:lnTo>
                      <a:pt x="4" y="68"/>
                    </a:lnTo>
                    <a:lnTo>
                      <a:pt x="4" y="74"/>
                    </a:lnTo>
                    <a:lnTo>
                      <a:pt x="8" y="78"/>
                    </a:lnTo>
                    <a:lnTo>
                      <a:pt x="12" y="84"/>
                    </a:lnTo>
                    <a:lnTo>
                      <a:pt x="16" y="90"/>
                    </a:lnTo>
                    <a:lnTo>
                      <a:pt x="21" y="95"/>
                    </a:lnTo>
                    <a:lnTo>
                      <a:pt x="25" y="95"/>
                    </a:lnTo>
                    <a:lnTo>
                      <a:pt x="30" y="95"/>
                    </a:lnTo>
                    <a:lnTo>
                      <a:pt x="35" y="96"/>
                    </a:lnTo>
                    <a:lnTo>
                      <a:pt x="40" y="92"/>
                    </a:lnTo>
                    <a:lnTo>
                      <a:pt x="45" y="92"/>
                    </a:lnTo>
                    <a:lnTo>
                      <a:pt x="50" y="87"/>
                    </a:lnTo>
                    <a:lnTo>
                      <a:pt x="55" y="83"/>
                    </a:lnTo>
                    <a:lnTo>
                      <a:pt x="56" y="78"/>
                    </a:lnTo>
                    <a:lnTo>
                      <a:pt x="60" y="73"/>
                    </a:lnTo>
                    <a:lnTo>
                      <a:pt x="61" y="64"/>
                    </a:lnTo>
                    <a:lnTo>
                      <a:pt x="67" y="59"/>
                    </a:lnTo>
                    <a:lnTo>
                      <a:pt x="68" y="49"/>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060" name="Freeform 719">
                <a:extLst>
                  <a:ext uri="{FF2B5EF4-FFF2-40B4-BE49-F238E27FC236}">
                    <a16:creationId xmlns:a16="http://schemas.microsoft.com/office/drawing/2014/main" id="{FCF43C40-46D3-4F74-89B5-E109584042DA}"/>
                  </a:ext>
                </a:extLst>
              </p:cNvPr>
              <p:cNvSpPr>
                <a:spLocks/>
              </p:cNvSpPr>
              <p:nvPr/>
            </p:nvSpPr>
            <p:spPr bwMode="auto">
              <a:xfrm>
                <a:off x="4894" y="1119"/>
                <a:ext cx="4" cy="5"/>
              </a:xfrm>
              <a:custGeom>
                <a:avLst/>
                <a:gdLst>
                  <a:gd name="T0" fmla="*/ 4 w 21"/>
                  <a:gd name="T1" fmla="*/ 4 h 25"/>
                  <a:gd name="T2" fmla="*/ 4 w 21"/>
                  <a:gd name="T3" fmla="*/ 3 h 25"/>
                  <a:gd name="T4" fmla="*/ 4 w 21"/>
                  <a:gd name="T5" fmla="*/ 2 h 25"/>
                  <a:gd name="T6" fmla="*/ 4 w 21"/>
                  <a:gd name="T7" fmla="*/ 1 h 25"/>
                  <a:gd name="T8" fmla="*/ 3 w 21"/>
                  <a:gd name="T9" fmla="*/ 0 h 25"/>
                  <a:gd name="T10" fmla="*/ 2 w 21"/>
                  <a:gd name="T11" fmla="*/ 0 h 25"/>
                  <a:gd name="T12" fmla="*/ 1 w 21"/>
                  <a:gd name="T13" fmla="*/ 0 h 25"/>
                  <a:gd name="T14" fmla="*/ 1 w 21"/>
                  <a:gd name="T15" fmla="*/ 1 h 25"/>
                  <a:gd name="T16" fmla="*/ 0 w 21"/>
                  <a:gd name="T17" fmla="*/ 1 h 25"/>
                  <a:gd name="T18" fmla="*/ 0 w 21"/>
                  <a:gd name="T19" fmla="*/ 2 h 25"/>
                  <a:gd name="T20" fmla="*/ 0 w 21"/>
                  <a:gd name="T21" fmla="*/ 3 h 25"/>
                  <a:gd name="T22" fmla="*/ 0 w 21"/>
                  <a:gd name="T23" fmla="*/ 4 h 25"/>
                  <a:gd name="T24" fmla="*/ 0 w 21"/>
                  <a:gd name="T25" fmla="*/ 5 h 25"/>
                  <a:gd name="T26" fmla="*/ 1 w 21"/>
                  <a:gd name="T27" fmla="*/ 5 h 25"/>
                  <a:gd name="T28" fmla="*/ 2 w 21"/>
                  <a:gd name="T29" fmla="*/ 5 h 25"/>
                  <a:gd name="T30" fmla="*/ 3 w 21"/>
                  <a:gd name="T31" fmla="*/ 5 h 25"/>
                  <a:gd name="T32" fmla="*/ 3 w 21"/>
                  <a:gd name="T33" fmla="*/ 4 h 25"/>
                  <a:gd name="T34" fmla="*/ 4 w 21"/>
                  <a:gd name="T35" fmla="*/ 4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5"/>
                  <a:gd name="T56" fmla="*/ 21 w 21"/>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5">
                    <a:moveTo>
                      <a:pt x="20" y="21"/>
                    </a:moveTo>
                    <a:lnTo>
                      <a:pt x="20" y="16"/>
                    </a:lnTo>
                    <a:lnTo>
                      <a:pt x="20" y="12"/>
                    </a:lnTo>
                    <a:lnTo>
                      <a:pt x="21" y="6"/>
                    </a:lnTo>
                    <a:lnTo>
                      <a:pt x="16" y="0"/>
                    </a:lnTo>
                    <a:lnTo>
                      <a:pt x="12" y="0"/>
                    </a:lnTo>
                    <a:lnTo>
                      <a:pt x="7" y="0"/>
                    </a:lnTo>
                    <a:lnTo>
                      <a:pt x="6" y="5"/>
                    </a:lnTo>
                    <a:lnTo>
                      <a:pt x="2" y="5"/>
                    </a:lnTo>
                    <a:lnTo>
                      <a:pt x="2" y="9"/>
                    </a:lnTo>
                    <a:lnTo>
                      <a:pt x="1" y="15"/>
                    </a:lnTo>
                    <a:lnTo>
                      <a:pt x="1" y="19"/>
                    </a:lnTo>
                    <a:lnTo>
                      <a:pt x="0" y="24"/>
                    </a:lnTo>
                    <a:lnTo>
                      <a:pt x="5" y="25"/>
                    </a:lnTo>
                    <a:lnTo>
                      <a:pt x="10" y="25"/>
                    </a:lnTo>
                    <a:lnTo>
                      <a:pt x="14" y="25"/>
                    </a:lnTo>
                    <a:lnTo>
                      <a:pt x="14" y="21"/>
                    </a:lnTo>
                    <a:lnTo>
                      <a:pt x="20"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061" name="Freeform 720">
                <a:extLst>
                  <a:ext uri="{FF2B5EF4-FFF2-40B4-BE49-F238E27FC236}">
                    <a16:creationId xmlns:a16="http://schemas.microsoft.com/office/drawing/2014/main" id="{78214D80-37B2-480C-AD58-4878D6EB64F7}"/>
                  </a:ext>
                </a:extLst>
              </p:cNvPr>
              <p:cNvSpPr>
                <a:spLocks/>
              </p:cNvSpPr>
              <p:nvPr/>
            </p:nvSpPr>
            <p:spPr bwMode="auto">
              <a:xfrm>
                <a:off x="4894" y="1119"/>
                <a:ext cx="4" cy="5"/>
              </a:xfrm>
              <a:custGeom>
                <a:avLst/>
                <a:gdLst>
                  <a:gd name="T0" fmla="*/ 4 w 21"/>
                  <a:gd name="T1" fmla="*/ 4 h 25"/>
                  <a:gd name="T2" fmla="*/ 4 w 21"/>
                  <a:gd name="T3" fmla="*/ 3 h 25"/>
                  <a:gd name="T4" fmla="*/ 4 w 21"/>
                  <a:gd name="T5" fmla="*/ 2 h 25"/>
                  <a:gd name="T6" fmla="*/ 4 w 21"/>
                  <a:gd name="T7" fmla="*/ 1 h 25"/>
                  <a:gd name="T8" fmla="*/ 3 w 21"/>
                  <a:gd name="T9" fmla="*/ 0 h 25"/>
                  <a:gd name="T10" fmla="*/ 2 w 21"/>
                  <a:gd name="T11" fmla="*/ 0 h 25"/>
                  <a:gd name="T12" fmla="*/ 1 w 21"/>
                  <a:gd name="T13" fmla="*/ 0 h 25"/>
                  <a:gd name="T14" fmla="*/ 1 w 21"/>
                  <a:gd name="T15" fmla="*/ 1 h 25"/>
                  <a:gd name="T16" fmla="*/ 0 w 21"/>
                  <a:gd name="T17" fmla="*/ 1 h 25"/>
                  <a:gd name="T18" fmla="*/ 0 w 21"/>
                  <a:gd name="T19" fmla="*/ 2 h 25"/>
                  <a:gd name="T20" fmla="*/ 0 w 21"/>
                  <a:gd name="T21" fmla="*/ 3 h 25"/>
                  <a:gd name="T22" fmla="*/ 0 w 21"/>
                  <a:gd name="T23" fmla="*/ 4 h 25"/>
                  <a:gd name="T24" fmla="*/ 0 w 21"/>
                  <a:gd name="T25" fmla="*/ 5 h 25"/>
                  <a:gd name="T26" fmla="*/ 1 w 21"/>
                  <a:gd name="T27" fmla="*/ 5 h 25"/>
                  <a:gd name="T28" fmla="*/ 2 w 21"/>
                  <a:gd name="T29" fmla="*/ 5 h 25"/>
                  <a:gd name="T30" fmla="*/ 3 w 21"/>
                  <a:gd name="T31" fmla="*/ 5 h 25"/>
                  <a:gd name="T32" fmla="*/ 3 w 21"/>
                  <a:gd name="T33" fmla="*/ 4 h 25"/>
                  <a:gd name="T34" fmla="*/ 4 w 21"/>
                  <a:gd name="T35" fmla="*/ 4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5"/>
                  <a:gd name="T56" fmla="*/ 21 w 21"/>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5">
                    <a:moveTo>
                      <a:pt x="20" y="21"/>
                    </a:moveTo>
                    <a:lnTo>
                      <a:pt x="20" y="16"/>
                    </a:lnTo>
                    <a:lnTo>
                      <a:pt x="20" y="12"/>
                    </a:lnTo>
                    <a:lnTo>
                      <a:pt x="21" y="6"/>
                    </a:lnTo>
                    <a:lnTo>
                      <a:pt x="16" y="0"/>
                    </a:lnTo>
                    <a:lnTo>
                      <a:pt x="12" y="0"/>
                    </a:lnTo>
                    <a:lnTo>
                      <a:pt x="7" y="0"/>
                    </a:lnTo>
                    <a:lnTo>
                      <a:pt x="6" y="5"/>
                    </a:lnTo>
                    <a:lnTo>
                      <a:pt x="2" y="5"/>
                    </a:lnTo>
                    <a:lnTo>
                      <a:pt x="2" y="9"/>
                    </a:lnTo>
                    <a:lnTo>
                      <a:pt x="1" y="15"/>
                    </a:lnTo>
                    <a:lnTo>
                      <a:pt x="1" y="19"/>
                    </a:lnTo>
                    <a:lnTo>
                      <a:pt x="0" y="24"/>
                    </a:lnTo>
                    <a:lnTo>
                      <a:pt x="5" y="25"/>
                    </a:lnTo>
                    <a:lnTo>
                      <a:pt x="10" y="25"/>
                    </a:lnTo>
                    <a:lnTo>
                      <a:pt x="14" y="25"/>
                    </a:lnTo>
                    <a:lnTo>
                      <a:pt x="14" y="21"/>
                    </a:lnTo>
                    <a:lnTo>
                      <a:pt x="20"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062" name="Freeform 721">
                <a:extLst>
                  <a:ext uri="{FF2B5EF4-FFF2-40B4-BE49-F238E27FC236}">
                    <a16:creationId xmlns:a16="http://schemas.microsoft.com/office/drawing/2014/main" id="{C48A9CEB-DF43-4B45-9171-5CBC6BF7485B}"/>
                  </a:ext>
                </a:extLst>
              </p:cNvPr>
              <p:cNvSpPr>
                <a:spLocks/>
              </p:cNvSpPr>
              <p:nvPr/>
            </p:nvSpPr>
            <p:spPr bwMode="auto">
              <a:xfrm>
                <a:off x="4911" y="1164"/>
                <a:ext cx="4" cy="6"/>
              </a:xfrm>
              <a:custGeom>
                <a:avLst/>
                <a:gdLst>
                  <a:gd name="T0" fmla="*/ 4 w 21"/>
                  <a:gd name="T1" fmla="*/ 4 h 26"/>
                  <a:gd name="T2" fmla="*/ 4 w 21"/>
                  <a:gd name="T3" fmla="*/ 3 h 26"/>
                  <a:gd name="T4" fmla="*/ 4 w 21"/>
                  <a:gd name="T5" fmla="*/ 2 h 26"/>
                  <a:gd name="T6" fmla="*/ 4 w 21"/>
                  <a:gd name="T7" fmla="*/ 0 h 26"/>
                  <a:gd name="T8" fmla="*/ 3 w 21"/>
                  <a:gd name="T9" fmla="*/ 0 h 26"/>
                  <a:gd name="T10" fmla="*/ 2 w 21"/>
                  <a:gd name="T11" fmla="*/ 0 h 26"/>
                  <a:gd name="T12" fmla="*/ 1 w 21"/>
                  <a:gd name="T13" fmla="*/ 0 h 26"/>
                  <a:gd name="T14" fmla="*/ 1 w 21"/>
                  <a:gd name="T15" fmla="*/ 1 h 26"/>
                  <a:gd name="T16" fmla="*/ 0 w 21"/>
                  <a:gd name="T17" fmla="*/ 1 h 26"/>
                  <a:gd name="T18" fmla="*/ 0 w 21"/>
                  <a:gd name="T19" fmla="*/ 3 h 26"/>
                  <a:gd name="T20" fmla="*/ 0 w 21"/>
                  <a:gd name="T21" fmla="*/ 3 h 26"/>
                  <a:gd name="T22" fmla="*/ 0 w 21"/>
                  <a:gd name="T23" fmla="*/ 5 h 26"/>
                  <a:gd name="T24" fmla="*/ 0 w 21"/>
                  <a:gd name="T25" fmla="*/ 6 h 26"/>
                  <a:gd name="T26" fmla="*/ 1 w 21"/>
                  <a:gd name="T27" fmla="*/ 6 h 26"/>
                  <a:gd name="T28" fmla="*/ 2 w 21"/>
                  <a:gd name="T29" fmla="*/ 6 h 26"/>
                  <a:gd name="T30" fmla="*/ 3 w 21"/>
                  <a:gd name="T31" fmla="*/ 6 h 26"/>
                  <a:gd name="T32" fmla="*/ 3 w 21"/>
                  <a:gd name="T33" fmla="*/ 5 h 26"/>
                  <a:gd name="T34" fmla="*/ 4 w 21"/>
                  <a:gd name="T35" fmla="*/ 4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6"/>
                  <a:gd name="T56" fmla="*/ 21 w 2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6">
                    <a:moveTo>
                      <a:pt x="19" y="16"/>
                    </a:moveTo>
                    <a:lnTo>
                      <a:pt x="19" y="12"/>
                    </a:lnTo>
                    <a:lnTo>
                      <a:pt x="21" y="7"/>
                    </a:lnTo>
                    <a:lnTo>
                      <a:pt x="21" y="2"/>
                    </a:lnTo>
                    <a:lnTo>
                      <a:pt x="16" y="2"/>
                    </a:lnTo>
                    <a:lnTo>
                      <a:pt x="12" y="0"/>
                    </a:lnTo>
                    <a:lnTo>
                      <a:pt x="7" y="0"/>
                    </a:lnTo>
                    <a:lnTo>
                      <a:pt x="6" y="5"/>
                    </a:lnTo>
                    <a:lnTo>
                      <a:pt x="1" y="5"/>
                    </a:lnTo>
                    <a:lnTo>
                      <a:pt x="1" y="11"/>
                    </a:lnTo>
                    <a:lnTo>
                      <a:pt x="0" y="15"/>
                    </a:lnTo>
                    <a:lnTo>
                      <a:pt x="0" y="20"/>
                    </a:lnTo>
                    <a:lnTo>
                      <a:pt x="0" y="25"/>
                    </a:lnTo>
                    <a:lnTo>
                      <a:pt x="5" y="25"/>
                    </a:lnTo>
                    <a:lnTo>
                      <a:pt x="9" y="26"/>
                    </a:lnTo>
                    <a:lnTo>
                      <a:pt x="14" y="26"/>
                    </a:lnTo>
                    <a:lnTo>
                      <a:pt x="14" y="21"/>
                    </a:lnTo>
                    <a:lnTo>
                      <a:pt x="19"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063" name="Freeform 722">
                <a:extLst>
                  <a:ext uri="{FF2B5EF4-FFF2-40B4-BE49-F238E27FC236}">
                    <a16:creationId xmlns:a16="http://schemas.microsoft.com/office/drawing/2014/main" id="{67F5ED7F-1F4E-497D-8A30-39299BDA21F1}"/>
                  </a:ext>
                </a:extLst>
              </p:cNvPr>
              <p:cNvSpPr>
                <a:spLocks/>
              </p:cNvSpPr>
              <p:nvPr/>
            </p:nvSpPr>
            <p:spPr bwMode="auto">
              <a:xfrm>
                <a:off x="4911" y="1164"/>
                <a:ext cx="4" cy="6"/>
              </a:xfrm>
              <a:custGeom>
                <a:avLst/>
                <a:gdLst>
                  <a:gd name="T0" fmla="*/ 4 w 21"/>
                  <a:gd name="T1" fmla="*/ 4 h 26"/>
                  <a:gd name="T2" fmla="*/ 4 w 21"/>
                  <a:gd name="T3" fmla="*/ 3 h 26"/>
                  <a:gd name="T4" fmla="*/ 4 w 21"/>
                  <a:gd name="T5" fmla="*/ 2 h 26"/>
                  <a:gd name="T6" fmla="*/ 4 w 21"/>
                  <a:gd name="T7" fmla="*/ 0 h 26"/>
                  <a:gd name="T8" fmla="*/ 3 w 21"/>
                  <a:gd name="T9" fmla="*/ 0 h 26"/>
                  <a:gd name="T10" fmla="*/ 2 w 21"/>
                  <a:gd name="T11" fmla="*/ 0 h 26"/>
                  <a:gd name="T12" fmla="*/ 1 w 21"/>
                  <a:gd name="T13" fmla="*/ 0 h 26"/>
                  <a:gd name="T14" fmla="*/ 1 w 21"/>
                  <a:gd name="T15" fmla="*/ 1 h 26"/>
                  <a:gd name="T16" fmla="*/ 0 w 21"/>
                  <a:gd name="T17" fmla="*/ 1 h 26"/>
                  <a:gd name="T18" fmla="*/ 0 w 21"/>
                  <a:gd name="T19" fmla="*/ 3 h 26"/>
                  <a:gd name="T20" fmla="*/ 0 w 21"/>
                  <a:gd name="T21" fmla="*/ 3 h 26"/>
                  <a:gd name="T22" fmla="*/ 0 w 21"/>
                  <a:gd name="T23" fmla="*/ 5 h 26"/>
                  <a:gd name="T24" fmla="*/ 0 w 21"/>
                  <a:gd name="T25" fmla="*/ 6 h 26"/>
                  <a:gd name="T26" fmla="*/ 1 w 21"/>
                  <a:gd name="T27" fmla="*/ 6 h 26"/>
                  <a:gd name="T28" fmla="*/ 2 w 21"/>
                  <a:gd name="T29" fmla="*/ 6 h 26"/>
                  <a:gd name="T30" fmla="*/ 3 w 21"/>
                  <a:gd name="T31" fmla="*/ 6 h 26"/>
                  <a:gd name="T32" fmla="*/ 3 w 21"/>
                  <a:gd name="T33" fmla="*/ 5 h 26"/>
                  <a:gd name="T34" fmla="*/ 4 w 21"/>
                  <a:gd name="T35" fmla="*/ 4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6"/>
                  <a:gd name="T56" fmla="*/ 21 w 2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6">
                    <a:moveTo>
                      <a:pt x="19" y="16"/>
                    </a:moveTo>
                    <a:lnTo>
                      <a:pt x="19" y="12"/>
                    </a:lnTo>
                    <a:lnTo>
                      <a:pt x="21" y="7"/>
                    </a:lnTo>
                    <a:lnTo>
                      <a:pt x="21" y="2"/>
                    </a:lnTo>
                    <a:lnTo>
                      <a:pt x="16" y="2"/>
                    </a:lnTo>
                    <a:lnTo>
                      <a:pt x="12" y="0"/>
                    </a:lnTo>
                    <a:lnTo>
                      <a:pt x="7" y="0"/>
                    </a:lnTo>
                    <a:lnTo>
                      <a:pt x="6" y="5"/>
                    </a:lnTo>
                    <a:lnTo>
                      <a:pt x="1" y="5"/>
                    </a:lnTo>
                    <a:lnTo>
                      <a:pt x="1" y="11"/>
                    </a:lnTo>
                    <a:lnTo>
                      <a:pt x="0" y="15"/>
                    </a:lnTo>
                    <a:lnTo>
                      <a:pt x="0" y="20"/>
                    </a:lnTo>
                    <a:lnTo>
                      <a:pt x="0" y="25"/>
                    </a:lnTo>
                    <a:lnTo>
                      <a:pt x="5" y="25"/>
                    </a:lnTo>
                    <a:lnTo>
                      <a:pt x="9" y="26"/>
                    </a:lnTo>
                    <a:lnTo>
                      <a:pt x="14" y="26"/>
                    </a:lnTo>
                    <a:lnTo>
                      <a:pt x="14" y="21"/>
                    </a:lnTo>
                    <a:lnTo>
                      <a:pt x="19"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064" name="Freeform 723">
                <a:extLst>
                  <a:ext uri="{FF2B5EF4-FFF2-40B4-BE49-F238E27FC236}">
                    <a16:creationId xmlns:a16="http://schemas.microsoft.com/office/drawing/2014/main" id="{055306D3-719C-4E74-A6CD-0F740FAAB8D7}"/>
                  </a:ext>
                </a:extLst>
              </p:cNvPr>
              <p:cNvSpPr>
                <a:spLocks/>
              </p:cNvSpPr>
              <p:nvPr/>
            </p:nvSpPr>
            <p:spPr bwMode="auto">
              <a:xfrm>
                <a:off x="4907" y="1126"/>
                <a:ext cx="5" cy="5"/>
              </a:xfrm>
              <a:custGeom>
                <a:avLst/>
                <a:gdLst>
                  <a:gd name="T0" fmla="*/ 4 w 25"/>
                  <a:gd name="T1" fmla="*/ 3 h 26"/>
                  <a:gd name="T2" fmla="*/ 5 w 25"/>
                  <a:gd name="T3" fmla="*/ 3 h 26"/>
                  <a:gd name="T4" fmla="*/ 5 w 25"/>
                  <a:gd name="T5" fmla="*/ 2 h 26"/>
                  <a:gd name="T6" fmla="*/ 5 w 25"/>
                  <a:gd name="T7" fmla="*/ 1 h 26"/>
                  <a:gd name="T8" fmla="*/ 4 w 25"/>
                  <a:gd name="T9" fmla="*/ 0 h 26"/>
                  <a:gd name="T10" fmla="*/ 3 w 25"/>
                  <a:gd name="T11" fmla="*/ 0 h 26"/>
                  <a:gd name="T12" fmla="*/ 2 w 25"/>
                  <a:gd name="T13" fmla="*/ 0 h 26"/>
                  <a:gd name="T14" fmla="*/ 1 w 25"/>
                  <a:gd name="T15" fmla="*/ 0 h 26"/>
                  <a:gd name="T16" fmla="*/ 1 w 25"/>
                  <a:gd name="T17" fmla="*/ 1 h 26"/>
                  <a:gd name="T18" fmla="*/ 0 w 25"/>
                  <a:gd name="T19" fmla="*/ 2 h 26"/>
                  <a:gd name="T20" fmla="*/ 0 w 25"/>
                  <a:gd name="T21" fmla="*/ 3 h 26"/>
                  <a:gd name="T22" fmla="*/ 0 w 25"/>
                  <a:gd name="T23" fmla="*/ 4 h 26"/>
                  <a:gd name="T24" fmla="*/ 1 w 25"/>
                  <a:gd name="T25" fmla="*/ 4 h 26"/>
                  <a:gd name="T26" fmla="*/ 1 w 25"/>
                  <a:gd name="T27" fmla="*/ 5 h 26"/>
                  <a:gd name="T28" fmla="*/ 2 w 25"/>
                  <a:gd name="T29" fmla="*/ 5 h 26"/>
                  <a:gd name="T30" fmla="*/ 3 w 25"/>
                  <a:gd name="T31" fmla="*/ 5 h 26"/>
                  <a:gd name="T32" fmla="*/ 4 w 25"/>
                  <a:gd name="T33" fmla="*/ 4 h 26"/>
                  <a:gd name="T34" fmla="*/ 4 w 25"/>
                  <a:gd name="T35" fmla="*/ 3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19" y="16"/>
                    </a:moveTo>
                    <a:lnTo>
                      <a:pt x="24" y="17"/>
                    </a:lnTo>
                    <a:lnTo>
                      <a:pt x="25" y="12"/>
                    </a:lnTo>
                    <a:lnTo>
                      <a:pt x="25" y="7"/>
                    </a:lnTo>
                    <a:lnTo>
                      <a:pt x="20" y="1"/>
                    </a:lnTo>
                    <a:lnTo>
                      <a:pt x="16" y="1"/>
                    </a:lnTo>
                    <a:lnTo>
                      <a:pt x="11" y="0"/>
                    </a:lnTo>
                    <a:lnTo>
                      <a:pt x="7" y="0"/>
                    </a:lnTo>
                    <a:lnTo>
                      <a:pt x="6" y="5"/>
                    </a:lnTo>
                    <a:lnTo>
                      <a:pt x="1" y="10"/>
                    </a:lnTo>
                    <a:lnTo>
                      <a:pt x="0" y="15"/>
                    </a:lnTo>
                    <a:lnTo>
                      <a:pt x="0" y="19"/>
                    </a:lnTo>
                    <a:lnTo>
                      <a:pt x="4" y="21"/>
                    </a:lnTo>
                    <a:lnTo>
                      <a:pt x="4" y="25"/>
                    </a:lnTo>
                    <a:lnTo>
                      <a:pt x="9" y="26"/>
                    </a:lnTo>
                    <a:lnTo>
                      <a:pt x="13" y="26"/>
                    </a:lnTo>
                    <a:lnTo>
                      <a:pt x="19" y="22"/>
                    </a:lnTo>
                    <a:lnTo>
                      <a:pt x="19"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065" name="Freeform 724">
                <a:extLst>
                  <a:ext uri="{FF2B5EF4-FFF2-40B4-BE49-F238E27FC236}">
                    <a16:creationId xmlns:a16="http://schemas.microsoft.com/office/drawing/2014/main" id="{28245DD3-FA86-46D8-B715-2FF86D8A68E4}"/>
                  </a:ext>
                </a:extLst>
              </p:cNvPr>
              <p:cNvSpPr>
                <a:spLocks/>
              </p:cNvSpPr>
              <p:nvPr/>
            </p:nvSpPr>
            <p:spPr bwMode="auto">
              <a:xfrm>
                <a:off x="4907" y="1126"/>
                <a:ext cx="5" cy="5"/>
              </a:xfrm>
              <a:custGeom>
                <a:avLst/>
                <a:gdLst>
                  <a:gd name="T0" fmla="*/ 4 w 25"/>
                  <a:gd name="T1" fmla="*/ 3 h 26"/>
                  <a:gd name="T2" fmla="*/ 5 w 25"/>
                  <a:gd name="T3" fmla="*/ 3 h 26"/>
                  <a:gd name="T4" fmla="*/ 5 w 25"/>
                  <a:gd name="T5" fmla="*/ 2 h 26"/>
                  <a:gd name="T6" fmla="*/ 5 w 25"/>
                  <a:gd name="T7" fmla="*/ 1 h 26"/>
                  <a:gd name="T8" fmla="*/ 4 w 25"/>
                  <a:gd name="T9" fmla="*/ 0 h 26"/>
                  <a:gd name="T10" fmla="*/ 3 w 25"/>
                  <a:gd name="T11" fmla="*/ 0 h 26"/>
                  <a:gd name="T12" fmla="*/ 2 w 25"/>
                  <a:gd name="T13" fmla="*/ 0 h 26"/>
                  <a:gd name="T14" fmla="*/ 1 w 25"/>
                  <a:gd name="T15" fmla="*/ 0 h 26"/>
                  <a:gd name="T16" fmla="*/ 1 w 25"/>
                  <a:gd name="T17" fmla="*/ 1 h 26"/>
                  <a:gd name="T18" fmla="*/ 0 w 25"/>
                  <a:gd name="T19" fmla="*/ 2 h 26"/>
                  <a:gd name="T20" fmla="*/ 0 w 25"/>
                  <a:gd name="T21" fmla="*/ 3 h 26"/>
                  <a:gd name="T22" fmla="*/ 0 w 25"/>
                  <a:gd name="T23" fmla="*/ 4 h 26"/>
                  <a:gd name="T24" fmla="*/ 1 w 25"/>
                  <a:gd name="T25" fmla="*/ 4 h 26"/>
                  <a:gd name="T26" fmla="*/ 1 w 25"/>
                  <a:gd name="T27" fmla="*/ 5 h 26"/>
                  <a:gd name="T28" fmla="*/ 2 w 25"/>
                  <a:gd name="T29" fmla="*/ 5 h 26"/>
                  <a:gd name="T30" fmla="*/ 3 w 25"/>
                  <a:gd name="T31" fmla="*/ 5 h 26"/>
                  <a:gd name="T32" fmla="*/ 4 w 25"/>
                  <a:gd name="T33" fmla="*/ 4 h 26"/>
                  <a:gd name="T34" fmla="*/ 4 w 25"/>
                  <a:gd name="T35" fmla="*/ 3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19" y="16"/>
                    </a:moveTo>
                    <a:lnTo>
                      <a:pt x="24" y="17"/>
                    </a:lnTo>
                    <a:lnTo>
                      <a:pt x="25" y="12"/>
                    </a:lnTo>
                    <a:lnTo>
                      <a:pt x="25" y="7"/>
                    </a:lnTo>
                    <a:lnTo>
                      <a:pt x="20" y="1"/>
                    </a:lnTo>
                    <a:lnTo>
                      <a:pt x="16" y="1"/>
                    </a:lnTo>
                    <a:lnTo>
                      <a:pt x="11" y="0"/>
                    </a:lnTo>
                    <a:lnTo>
                      <a:pt x="7" y="0"/>
                    </a:lnTo>
                    <a:lnTo>
                      <a:pt x="6" y="5"/>
                    </a:lnTo>
                    <a:lnTo>
                      <a:pt x="1" y="10"/>
                    </a:lnTo>
                    <a:lnTo>
                      <a:pt x="0" y="15"/>
                    </a:lnTo>
                    <a:lnTo>
                      <a:pt x="0" y="19"/>
                    </a:lnTo>
                    <a:lnTo>
                      <a:pt x="4" y="21"/>
                    </a:lnTo>
                    <a:lnTo>
                      <a:pt x="4" y="25"/>
                    </a:lnTo>
                    <a:lnTo>
                      <a:pt x="9" y="26"/>
                    </a:lnTo>
                    <a:lnTo>
                      <a:pt x="13" y="26"/>
                    </a:lnTo>
                    <a:lnTo>
                      <a:pt x="19" y="22"/>
                    </a:lnTo>
                    <a:lnTo>
                      <a:pt x="19"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066" name="Freeform 725">
                <a:extLst>
                  <a:ext uri="{FF2B5EF4-FFF2-40B4-BE49-F238E27FC236}">
                    <a16:creationId xmlns:a16="http://schemas.microsoft.com/office/drawing/2014/main" id="{B226784D-23C6-4477-8649-D96FB2BA59B7}"/>
                  </a:ext>
                </a:extLst>
              </p:cNvPr>
              <p:cNvSpPr>
                <a:spLocks/>
              </p:cNvSpPr>
              <p:nvPr/>
            </p:nvSpPr>
            <p:spPr bwMode="auto">
              <a:xfrm>
                <a:off x="4905" y="1180"/>
                <a:ext cx="5" cy="5"/>
              </a:xfrm>
              <a:custGeom>
                <a:avLst/>
                <a:gdLst>
                  <a:gd name="T0" fmla="*/ 4 w 22"/>
                  <a:gd name="T1" fmla="*/ 4 h 26"/>
                  <a:gd name="T2" fmla="*/ 5 w 22"/>
                  <a:gd name="T3" fmla="*/ 3 h 26"/>
                  <a:gd name="T4" fmla="*/ 5 w 22"/>
                  <a:gd name="T5" fmla="*/ 2 h 26"/>
                  <a:gd name="T6" fmla="*/ 5 w 22"/>
                  <a:gd name="T7" fmla="*/ 1 h 26"/>
                  <a:gd name="T8" fmla="*/ 4 w 22"/>
                  <a:gd name="T9" fmla="*/ 0 h 26"/>
                  <a:gd name="T10" fmla="*/ 3 w 22"/>
                  <a:gd name="T11" fmla="*/ 0 h 26"/>
                  <a:gd name="T12" fmla="*/ 2 w 22"/>
                  <a:gd name="T13" fmla="*/ 0 h 26"/>
                  <a:gd name="T14" fmla="*/ 2 w 22"/>
                  <a:gd name="T15" fmla="*/ 1 h 26"/>
                  <a:gd name="T16" fmla="*/ 0 w 22"/>
                  <a:gd name="T17" fmla="*/ 1 h 26"/>
                  <a:gd name="T18" fmla="*/ 0 w 22"/>
                  <a:gd name="T19" fmla="*/ 2 h 26"/>
                  <a:gd name="T20" fmla="*/ 0 w 22"/>
                  <a:gd name="T21" fmla="*/ 3 h 26"/>
                  <a:gd name="T22" fmla="*/ 0 w 22"/>
                  <a:gd name="T23" fmla="*/ 4 h 26"/>
                  <a:gd name="T24" fmla="*/ 0 w 22"/>
                  <a:gd name="T25" fmla="*/ 5 h 26"/>
                  <a:gd name="T26" fmla="*/ 1 w 22"/>
                  <a:gd name="T27" fmla="*/ 5 h 26"/>
                  <a:gd name="T28" fmla="*/ 2 w 22"/>
                  <a:gd name="T29" fmla="*/ 5 h 26"/>
                  <a:gd name="T30" fmla="*/ 3 w 22"/>
                  <a:gd name="T31" fmla="*/ 5 h 26"/>
                  <a:gd name="T32" fmla="*/ 3 w 22"/>
                  <a:gd name="T33" fmla="*/ 4 h 26"/>
                  <a:gd name="T34" fmla="*/ 4 w 22"/>
                  <a:gd name="T35" fmla="*/ 4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6"/>
                  <a:gd name="T56" fmla="*/ 22 w 22"/>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6">
                    <a:moveTo>
                      <a:pt x="19" y="22"/>
                    </a:moveTo>
                    <a:lnTo>
                      <a:pt x="20" y="17"/>
                    </a:lnTo>
                    <a:lnTo>
                      <a:pt x="20" y="12"/>
                    </a:lnTo>
                    <a:lnTo>
                      <a:pt x="22" y="7"/>
                    </a:lnTo>
                    <a:lnTo>
                      <a:pt x="17" y="2"/>
                    </a:lnTo>
                    <a:lnTo>
                      <a:pt x="13" y="2"/>
                    </a:lnTo>
                    <a:lnTo>
                      <a:pt x="8" y="0"/>
                    </a:lnTo>
                    <a:lnTo>
                      <a:pt x="7" y="6"/>
                    </a:lnTo>
                    <a:lnTo>
                      <a:pt x="2" y="6"/>
                    </a:lnTo>
                    <a:lnTo>
                      <a:pt x="2" y="11"/>
                    </a:lnTo>
                    <a:lnTo>
                      <a:pt x="1" y="15"/>
                    </a:lnTo>
                    <a:lnTo>
                      <a:pt x="1" y="21"/>
                    </a:lnTo>
                    <a:lnTo>
                      <a:pt x="0" y="25"/>
                    </a:lnTo>
                    <a:lnTo>
                      <a:pt x="6" y="26"/>
                    </a:lnTo>
                    <a:lnTo>
                      <a:pt x="10" y="26"/>
                    </a:lnTo>
                    <a:lnTo>
                      <a:pt x="15" y="26"/>
                    </a:lnTo>
                    <a:lnTo>
                      <a:pt x="15" y="22"/>
                    </a:lnTo>
                    <a:lnTo>
                      <a:pt x="19"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067" name="Freeform 726">
                <a:extLst>
                  <a:ext uri="{FF2B5EF4-FFF2-40B4-BE49-F238E27FC236}">
                    <a16:creationId xmlns:a16="http://schemas.microsoft.com/office/drawing/2014/main" id="{9C579927-B3D4-4D65-AAC7-92C53D0C6EF6}"/>
                  </a:ext>
                </a:extLst>
              </p:cNvPr>
              <p:cNvSpPr>
                <a:spLocks/>
              </p:cNvSpPr>
              <p:nvPr/>
            </p:nvSpPr>
            <p:spPr bwMode="auto">
              <a:xfrm>
                <a:off x="4905" y="1180"/>
                <a:ext cx="5" cy="5"/>
              </a:xfrm>
              <a:custGeom>
                <a:avLst/>
                <a:gdLst>
                  <a:gd name="T0" fmla="*/ 4 w 22"/>
                  <a:gd name="T1" fmla="*/ 4 h 26"/>
                  <a:gd name="T2" fmla="*/ 5 w 22"/>
                  <a:gd name="T3" fmla="*/ 3 h 26"/>
                  <a:gd name="T4" fmla="*/ 5 w 22"/>
                  <a:gd name="T5" fmla="*/ 2 h 26"/>
                  <a:gd name="T6" fmla="*/ 5 w 22"/>
                  <a:gd name="T7" fmla="*/ 1 h 26"/>
                  <a:gd name="T8" fmla="*/ 4 w 22"/>
                  <a:gd name="T9" fmla="*/ 0 h 26"/>
                  <a:gd name="T10" fmla="*/ 3 w 22"/>
                  <a:gd name="T11" fmla="*/ 0 h 26"/>
                  <a:gd name="T12" fmla="*/ 2 w 22"/>
                  <a:gd name="T13" fmla="*/ 0 h 26"/>
                  <a:gd name="T14" fmla="*/ 2 w 22"/>
                  <a:gd name="T15" fmla="*/ 1 h 26"/>
                  <a:gd name="T16" fmla="*/ 0 w 22"/>
                  <a:gd name="T17" fmla="*/ 1 h 26"/>
                  <a:gd name="T18" fmla="*/ 0 w 22"/>
                  <a:gd name="T19" fmla="*/ 2 h 26"/>
                  <a:gd name="T20" fmla="*/ 0 w 22"/>
                  <a:gd name="T21" fmla="*/ 3 h 26"/>
                  <a:gd name="T22" fmla="*/ 0 w 22"/>
                  <a:gd name="T23" fmla="*/ 4 h 26"/>
                  <a:gd name="T24" fmla="*/ 0 w 22"/>
                  <a:gd name="T25" fmla="*/ 5 h 26"/>
                  <a:gd name="T26" fmla="*/ 1 w 22"/>
                  <a:gd name="T27" fmla="*/ 5 h 26"/>
                  <a:gd name="T28" fmla="*/ 2 w 22"/>
                  <a:gd name="T29" fmla="*/ 5 h 26"/>
                  <a:gd name="T30" fmla="*/ 3 w 22"/>
                  <a:gd name="T31" fmla="*/ 5 h 26"/>
                  <a:gd name="T32" fmla="*/ 3 w 22"/>
                  <a:gd name="T33" fmla="*/ 4 h 26"/>
                  <a:gd name="T34" fmla="*/ 4 w 22"/>
                  <a:gd name="T35" fmla="*/ 4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6"/>
                  <a:gd name="T56" fmla="*/ 22 w 22"/>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6">
                    <a:moveTo>
                      <a:pt x="19" y="22"/>
                    </a:moveTo>
                    <a:lnTo>
                      <a:pt x="20" y="17"/>
                    </a:lnTo>
                    <a:lnTo>
                      <a:pt x="20" y="12"/>
                    </a:lnTo>
                    <a:lnTo>
                      <a:pt x="22" y="7"/>
                    </a:lnTo>
                    <a:lnTo>
                      <a:pt x="17" y="2"/>
                    </a:lnTo>
                    <a:lnTo>
                      <a:pt x="13" y="2"/>
                    </a:lnTo>
                    <a:lnTo>
                      <a:pt x="8" y="0"/>
                    </a:lnTo>
                    <a:lnTo>
                      <a:pt x="7" y="6"/>
                    </a:lnTo>
                    <a:lnTo>
                      <a:pt x="2" y="6"/>
                    </a:lnTo>
                    <a:lnTo>
                      <a:pt x="2" y="11"/>
                    </a:lnTo>
                    <a:lnTo>
                      <a:pt x="1" y="15"/>
                    </a:lnTo>
                    <a:lnTo>
                      <a:pt x="1" y="21"/>
                    </a:lnTo>
                    <a:lnTo>
                      <a:pt x="0" y="25"/>
                    </a:lnTo>
                    <a:lnTo>
                      <a:pt x="6" y="26"/>
                    </a:lnTo>
                    <a:lnTo>
                      <a:pt x="10" y="26"/>
                    </a:lnTo>
                    <a:lnTo>
                      <a:pt x="15" y="26"/>
                    </a:lnTo>
                    <a:lnTo>
                      <a:pt x="15" y="22"/>
                    </a:lnTo>
                    <a:lnTo>
                      <a:pt x="19"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068" name="Freeform 727">
                <a:extLst>
                  <a:ext uri="{FF2B5EF4-FFF2-40B4-BE49-F238E27FC236}">
                    <a16:creationId xmlns:a16="http://schemas.microsoft.com/office/drawing/2014/main" id="{46F4FA86-A806-42C6-80A1-62DD34467434}"/>
                  </a:ext>
                </a:extLst>
              </p:cNvPr>
              <p:cNvSpPr>
                <a:spLocks/>
              </p:cNvSpPr>
              <p:nvPr/>
            </p:nvSpPr>
            <p:spPr bwMode="auto">
              <a:xfrm>
                <a:off x="4912" y="1143"/>
                <a:ext cx="5" cy="7"/>
              </a:xfrm>
              <a:custGeom>
                <a:avLst/>
                <a:gdLst>
                  <a:gd name="T0" fmla="*/ 5 w 21"/>
                  <a:gd name="T1" fmla="*/ 5 h 31"/>
                  <a:gd name="T2" fmla="*/ 5 w 21"/>
                  <a:gd name="T3" fmla="*/ 4 h 31"/>
                  <a:gd name="T4" fmla="*/ 5 w 21"/>
                  <a:gd name="T5" fmla="*/ 3 h 31"/>
                  <a:gd name="T6" fmla="*/ 5 w 21"/>
                  <a:gd name="T7" fmla="*/ 2 h 31"/>
                  <a:gd name="T8" fmla="*/ 4 w 21"/>
                  <a:gd name="T9" fmla="*/ 1 h 31"/>
                  <a:gd name="T10" fmla="*/ 3 w 21"/>
                  <a:gd name="T11" fmla="*/ 0 h 31"/>
                  <a:gd name="T12" fmla="*/ 3 w 21"/>
                  <a:gd name="T13" fmla="*/ 1 h 31"/>
                  <a:gd name="T14" fmla="*/ 2 w 21"/>
                  <a:gd name="T15" fmla="*/ 1 h 31"/>
                  <a:gd name="T16" fmla="*/ 0 w 21"/>
                  <a:gd name="T17" fmla="*/ 2 h 31"/>
                  <a:gd name="T18" fmla="*/ 0 w 21"/>
                  <a:gd name="T19" fmla="*/ 3 h 31"/>
                  <a:gd name="T20" fmla="*/ 0 w 21"/>
                  <a:gd name="T21" fmla="*/ 5 h 31"/>
                  <a:gd name="T22" fmla="*/ 0 w 21"/>
                  <a:gd name="T23" fmla="*/ 6 h 31"/>
                  <a:gd name="T24" fmla="*/ 1 w 21"/>
                  <a:gd name="T25" fmla="*/ 7 h 31"/>
                  <a:gd name="T26" fmla="*/ 2 w 21"/>
                  <a:gd name="T27" fmla="*/ 7 h 31"/>
                  <a:gd name="T28" fmla="*/ 4 w 21"/>
                  <a:gd name="T29" fmla="*/ 6 h 31"/>
                  <a:gd name="T30" fmla="*/ 5 w 21"/>
                  <a:gd name="T31" fmla="*/ 5 h 3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1"/>
                  <a:gd name="T49" fmla="*/ 0 h 31"/>
                  <a:gd name="T50" fmla="*/ 21 w 21"/>
                  <a:gd name="T51" fmla="*/ 31 h 3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1" h="31">
                    <a:moveTo>
                      <a:pt x="19" y="22"/>
                    </a:moveTo>
                    <a:lnTo>
                      <a:pt x="21" y="16"/>
                    </a:lnTo>
                    <a:lnTo>
                      <a:pt x="21" y="12"/>
                    </a:lnTo>
                    <a:lnTo>
                      <a:pt x="21" y="7"/>
                    </a:lnTo>
                    <a:lnTo>
                      <a:pt x="16" y="6"/>
                    </a:lnTo>
                    <a:lnTo>
                      <a:pt x="12" y="0"/>
                    </a:lnTo>
                    <a:lnTo>
                      <a:pt x="12" y="6"/>
                    </a:lnTo>
                    <a:lnTo>
                      <a:pt x="7" y="5"/>
                    </a:lnTo>
                    <a:lnTo>
                      <a:pt x="1" y="11"/>
                    </a:lnTo>
                    <a:lnTo>
                      <a:pt x="1" y="15"/>
                    </a:lnTo>
                    <a:lnTo>
                      <a:pt x="0" y="20"/>
                    </a:lnTo>
                    <a:lnTo>
                      <a:pt x="0" y="25"/>
                    </a:lnTo>
                    <a:lnTo>
                      <a:pt x="5" y="31"/>
                    </a:lnTo>
                    <a:lnTo>
                      <a:pt x="9" y="31"/>
                    </a:lnTo>
                    <a:lnTo>
                      <a:pt x="15" y="26"/>
                    </a:lnTo>
                    <a:lnTo>
                      <a:pt x="19"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069" name="Freeform 728">
                <a:extLst>
                  <a:ext uri="{FF2B5EF4-FFF2-40B4-BE49-F238E27FC236}">
                    <a16:creationId xmlns:a16="http://schemas.microsoft.com/office/drawing/2014/main" id="{CA26A954-0830-46C9-A7CF-70F9AC7B8A4C}"/>
                  </a:ext>
                </a:extLst>
              </p:cNvPr>
              <p:cNvSpPr>
                <a:spLocks/>
              </p:cNvSpPr>
              <p:nvPr/>
            </p:nvSpPr>
            <p:spPr bwMode="auto">
              <a:xfrm>
                <a:off x="4912" y="1143"/>
                <a:ext cx="5" cy="7"/>
              </a:xfrm>
              <a:custGeom>
                <a:avLst/>
                <a:gdLst>
                  <a:gd name="T0" fmla="*/ 5 w 21"/>
                  <a:gd name="T1" fmla="*/ 5 h 31"/>
                  <a:gd name="T2" fmla="*/ 5 w 21"/>
                  <a:gd name="T3" fmla="*/ 4 h 31"/>
                  <a:gd name="T4" fmla="*/ 5 w 21"/>
                  <a:gd name="T5" fmla="*/ 3 h 31"/>
                  <a:gd name="T6" fmla="*/ 5 w 21"/>
                  <a:gd name="T7" fmla="*/ 2 h 31"/>
                  <a:gd name="T8" fmla="*/ 4 w 21"/>
                  <a:gd name="T9" fmla="*/ 1 h 31"/>
                  <a:gd name="T10" fmla="*/ 3 w 21"/>
                  <a:gd name="T11" fmla="*/ 0 h 31"/>
                  <a:gd name="T12" fmla="*/ 3 w 21"/>
                  <a:gd name="T13" fmla="*/ 1 h 31"/>
                  <a:gd name="T14" fmla="*/ 2 w 21"/>
                  <a:gd name="T15" fmla="*/ 1 h 31"/>
                  <a:gd name="T16" fmla="*/ 0 w 21"/>
                  <a:gd name="T17" fmla="*/ 2 h 31"/>
                  <a:gd name="T18" fmla="*/ 0 w 21"/>
                  <a:gd name="T19" fmla="*/ 3 h 31"/>
                  <a:gd name="T20" fmla="*/ 0 w 21"/>
                  <a:gd name="T21" fmla="*/ 5 h 31"/>
                  <a:gd name="T22" fmla="*/ 0 w 21"/>
                  <a:gd name="T23" fmla="*/ 6 h 31"/>
                  <a:gd name="T24" fmla="*/ 1 w 21"/>
                  <a:gd name="T25" fmla="*/ 7 h 31"/>
                  <a:gd name="T26" fmla="*/ 2 w 21"/>
                  <a:gd name="T27" fmla="*/ 7 h 31"/>
                  <a:gd name="T28" fmla="*/ 4 w 21"/>
                  <a:gd name="T29" fmla="*/ 6 h 31"/>
                  <a:gd name="T30" fmla="*/ 5 w 21"/>
                  <a:gd name="T31" fmla="*/ 5 h 3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1"/>
                  <a:gd name="T49" fmla="*/ 0 h 31"/>
                  <a:gd name="T50" fmla="*/ 21 w 21"/>
                  <a:gd name="T51" fmla="*/ 31 h 3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1" h="31">
                    <a:moveTo>
                      <a:pt x="19" y="22"/>
                    </a:moveTo>
                    <a:lnTo>
                      <a:pt x="21" y="16"/>
                    </a:lnTo>
                    <a:lnTo>
                      <a:pt x="21" y="12"/>
                    </a:lnTo>
                    <a:lnTo>
                      <a:pt x="21" y="7"/>
                    </a:lnTo>
                    <a:lnTo>
                      <a:pt x="16" y="6"/>
                    </a:lnTo>
                    <a:lnTo>
                      <a:pt x="12" y="0"/>
                    </a:lnTo>
                    <a:lnTo>
                      <a:pt x="12" y="6"/>
                    </a:lnTo>
                    <a:lnTo>
                      <a:pt x="7" y="5"/>
                    </a:lnTo>
                    <a:lnTo>
                      <a:pt x="1" y="11"/>
                    </a:lnTo>
                    <a:lnTo>
                      <a:pt x="1" y="15"/>
                    </a:lnTo>
                    <a:lnTo>
                      <a:pt x="0" y="20"/>
                    </a:lnTo>
                    <a:lnTo>
                      <a:pt x="0" y="25"/>
                    </a:lnTo>
                    <a:lnTo>
                      <a:pt x="5" y="31"/>
                    </a:lnTo>
                    <a:lnTo>
                      <a:pt x="9" y="31"/>
                    </a:lnTo>
                    <a:lnTo>
                      <a:pt x="15" y="26"/>
                    </a:lnTo>
                    <a:lnTo>
                      <a:pt x="19"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070" name="Freeform 729">
                <a:extLst>
                  <a:ext uri="{FF2B5EF4-FFF2-40B4-BE49-F238E27FC236}">
                    <a16:creationId xmlns:a16="http://schemas.microsoft.com/office/drawing/2014/main" id="{FBD7720A-314B-415E-A5A8-6CC61E77A404}"/>
                  </a:ext>
                </a:extLst>
              </p:cNvPr>
              <p:cNvSpPr>
                <a:spLocks/>
              </p:cNvSpPr>
              <p:nvPr/>
            </p:nvSpPr>
            <p:spPr bwMode="auto">
              <a:xfrm>
                <a:off x="4886" y="1078"/>
                <a:ext cx="14" cy="18"/>
              </a:xfrm>
              <a:custGeom>
                <a:avLst/>
                <a:gdLst>
                  <a:gd name="T0" fmla="*/ 14 w 68"/>
                  <a:gd name="T1" fmla="*/ 9 h 91"/>
                  <a:gd name="T2" fmla="*/ 13 w 68"/>
                  <a:gd name="T3" fmla="*/ 8 h 91"/>
                  <a:gd name="T4" fmla="*/ 13 w 68"/>
                  <a:gd name="T5" fmla="*/ 7 h 91"/>
                  <a:gd name="T6" fmla="*/ 13 w 68"/>
                  <a:gd name="T7" fmla="*/ 5 h 91"/>
                  <a:gd name="T8" fmla="*/ 13 w 68"/>
                  <a:gd name="T9" fmla="*/ 4 h 91"/>
                  <a:gd name="T10" fmla="*/ 12 w 68"/>
                  <a:gd name="T11" fmla="*/ 2 h 91"/>
                  <a:gd name="T12" fmla="*/ 11 w 68"/>
                  <a:gd name="T13" fmla="*/ 1 h 91"/>
                  <a:gd name="T14" fmla="*/ 10 w 68"/>
                  <a:gd name="T15" fmla="*/ 1 h 91"/>
                  <a:gd name="T16" fmla="*/ 9 w 68"/>
                  <a:gd name="T17" fmla="*/ 0 h 91"/>
                  <a:gd name="T18" fmla="*/ 8 w 68"/>
                  <a:gd name="T19" fmla="*/ 0 h 91"/>
                  <a:gd name="T20" fmla="*/ 7 w 68"/>
                  <a:gd name="T21" fmla="*/ 0 h 91"/>
                  <a:gd name="T22" fmla="*/ 6 w 68"/>
                  <a:gd name="T23" fmla="*/ 0 h 91"/>
                  <a:gd name="T24" fmla="*/ 5 w 68"/>
                  <a:gd name="T25" fmla="*/ 0 h 91"/>
                  <a:gd name="T26" fmla="*/ 4 w 68"/>
                  <a:gd name="T27" fmla="*/ 1 h 91"/>
                  <a:gd name="T28" fmla="*/ 3 w 68"/>
                  <a:gd name="T29" fmla="*/ 2 h 91"/>
                  <a:gd name="T30" fmla="*/ 2 w 68"/>
                  <a:gd name="T31" fmla="*/ 3 h 91"/>
                  <a:gd name="T32" fmla="*/ 2 w 68"/>
                  <a:gd name="T33" fmla="*/ 4 h 91"/>
                  <a:gd name="T34" fmla="*/ 1 w 68"/>
                  <a:gd name="T35" fmla="*/ 5 h 91"/>
                  <a:gd name="T36" fmla="*/ 1 w 68"/>
                  <a:gd name="T37" fmla="*/ 6 h 91"/>
                  <a:gd name="T38" fmla="*/ 0 w 68"/>
                  <a:gd name="T39" fmla="*/ 8 h 91"/>
                  <a:gd name="T40" fmla="*/ 0 w 68"/>
                  <a:gd name="T41" fmla="*/ 9 h 91"/>
                  <a:gd name="T42" fmla="*/ 0 w 68"/>
                  <a:gd name="T43" fmla="*/ 10 h 91"/>
                  <a:gd name="T44" fmla="*/ 0 w 68"/>
                  <a:gd name="T45" fmla="*/ 11 h 91"/>
                  <a:gd name="T46" fmla="*/ 1 w 68"/>
                  <a:gd name="T47" fmla="*/ 14 h 91"/>
                  <a:gd name="T48" fmla="*/ 1 w 68"/>
                  <a:gd name="T49" fmla="*/ 14 h 91"/>
                  <a:gd name="T50" fmla="*/ 2 w 68"/>
                  <a:gd name="T51" fmla="*/ 16 h 91"/>
                  <a:gd name="T52" fmla="*/ 2 w 68"/>
                  <a:gd name="T53" fmla="*/ 17 h 91"/>
                  <a:gd name="T54" fmla="*/ 4 w 68"/>
                  <a:gd name="T55" fmla="*/ 17 h 91"/>
                  <a:gd name="T56" fmla="*/ 4 w 68"/>
                  <a:gd name="T57" fmla="*/ 18 h 91"/>
                  <a:gd name="T58" fmla="*/ 5 w 68"/>
                  <a:gd name="T59" fmla="*/ 18 h 91"/>
                  <a:gd name="T60" fmla="*/ 6 w 68"/>
                  <a:gd name="T61" fmla="*/ 18 h 91"/>
                  <a:gd name="T62" fmla="*/ 7 w 68"/>
                  <a:gd name="T63" fmla="*/ 18 h 91"/>
                  <a:gd name="T64" fmla="*/ 8 w 68"/>
                  <a:gd name="T65" fmla="*/ 18 h 91"/>
                  <a:gd name="T66" fmla="*/ 9 w 68"/>
                  <a:gd name="T67" fmla="*/ 17 h 91"/>
                  <a:gd name="T68" fmla="*/ 10 w 68"/>
                  <a:gd name="T69" fmla="*/ 16 h 91"/>
                  <a:gd name="T70" fmla="*/ 12 w 68"/>
                  <a:gd name="T71" fmla="*/ 15 h 91"/>
                  <a:gd name="T72" fmla="*/ 12 w 68"/>
                  <a:gd name="T73" fmla="*/ 14 h 91"/>
                  <a:gd name="T74" fmla="*/ 13 w 68"/>
                  <a:gd name="T75" fmla="*/ 13 h 91"/>
                  <a:gd name="T76" fmla="*/ 13 w 68"/>
                  <a:gd name="T77" fmla="*/ 12 h 91"/>
                  <a:gd name="T78" fmla="*/ 14 w 68"/>
                  <a:gd name="T79" fmla="*/ 10 h 91"/>
                  <a:gd name="T80" fmla="*/ 14 w 68"/>
                  <a:gd name="T81" fmla="*/ 9 h 9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91"/>
                  <a:gd name="T125" fmla="*/ 68 w 68"/>
                  <a:gd name="T126" fmla="*/ 91 h 9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91">
                    <a:moveTo>
                      <a:pt x="68" y="48"/>
                    </a:moveTo>
                    <a:lnTo>
                      <a:pt x="64" y="38"/>
                    </a:lnTo>
                    <a:lnTo>
                      <a:pt x="65" y="33"/>
                    </a:lnTo>
                    <a:lnTo>
                      <a:pt x="65" y="24"/>
                    </a:lnTo>
                    <a:lnTo>
                      <a:pt x="61" y="18"/>
                    </a:lnTo>
                    <a:lnTo>
                      <a:pt x="57" y="12"/>
                    </a:lnTo>
                    <a:lnTo>
                      <a:pt x="52" y="7"/>
                    </a:lnTo>
                    <a:lnTo>
                      <a:pt x="48" y="7"/>
                    </a:lnTo>
                    <a:lnTo>
                      <a:pt x="43" y="1"/>
                    </a:lnTo>
                    <a:lnTo>
                      <a:pt x="39" y="1"/>
                    </a:lnTo>
                    <a:lnTo>
                      <a:pt x="34" y="0"/>
                    </a:lnTo>
                    <a:lnTo>
                      <a:pt x="30" y="0"/>
                    </a:lnTo>
                    <a:lnTo>
                      <a:pt x="24" y="0"/>
                    </a:lnTo>
                    <a:lnTo>
                      <a:pt x="20" y="4"/>
                    </a:lnTo>
                    <a:lnTo>
                      <a:pt x="14" y="9"/>
                    </a:lnTo>
                    <a:lnTo>
                      <a:pt x="9" y="13"/>
                    </a:lnTo>
                    <a:lnTo>
                      <a:pt x="8" y="18"/>
                    </a:lnTo>
                    <a:lnTo>
                      <a:pt x="4" y="24"/>
                    </a:lnTo>
                    <a:lnTo>
                      <a:pt x="3" y="28"/>
                    </a:lnTo>
                    <a:lnTo>
                      <a:pt x="1" y="38"/>
                    </a:lnTo>
                    <a:lnTo>
                      <a:pt x="1" y="43"/>
                    </a:lnTo>
                    <a:lnTo>
                      <a:pt x="0" y="53"/>
                    </a:lnTo>
                    <a:lnTo>
                      <a:pt x="0" y="57"/>
                    </a:lnTo>
                    <a:lnTo>
                      <a:pt x="4" y="69"/>
                    </a:lnTo>
                    <a:lnTo>
                      <a:pt x="4" y="73"/>
                    </a:lnTo>
                    <a:lnTo>
                      <a:pt x="8" y="79"/>
                    </a:lnTo>
                    <a:lnTo>
                      <a:pt x="12" y="85"/>
                    </a:lnTo>
                    <a:lnTo>
                      <a:pt x="17" y="85"/>
                    </a:lnTo>
                    <a:lnTo>
                      <a:pt x="21" y="90"/>
                    </a:lnTo>
                    <a:lnTo>
                      <a:pt x="25" y="90"/>
                    </a:lnTo>
                    <a:lnTo>
                      <a:pt x="31" y="90"/>
                    </a:lnTo>
                    <a:lnTo>
                      <a:pt x="35" y="91"/>
                    </a:lnTo>
                    <a:lnTo>
                      <a:pt x="40" y="91"/>
                    </a:lnTo>
                    <a:lnTo>
                      <a:pt x="46" y="87"/>
                    </a:lnTo>
                    <a:lnTo>
                      <a:pt x="50" y="82"/>
                    </a:lnTo>
                    <a:lnTo>
                      <a:pt x="56" y="78"/>
                    </a:lnTo>
                    <a:lnTo>
                      <a:pt x="56" y="73"/>
                    </a:lnTo>
                    <a:lnTo>
                      <a:pt x="61" y="68"/>
                    </a:lnTo>
                    <a:lnTo>
                      <a:pt x="61" y="63"/>
                    </a:lnTo>
                    <a:lnTo>
                      <a:pt x="67" y="53"/>
                    </a:lnTo>
                    <a:lnTo>
                      <a:pt x="68" y="48"/>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071" name="Freeform 730">
                <a:extLst>
                  <a:ext uri="{FF2B5EF4-FFF2-40B4-BE49-F238E27FC236}">
                    <a16:creationId xmlns:a16="http://schemas.microsoft.com/office/drawing/2014/main" id="{02AFA218-FBC6-4480-8D8E-1ED4DC2D9C4F}"/>
                  </a:ext>
                </a:extLst>
              </p:cNvPr>
              <p:cNvSpPr>
                <a:spLocks/>
              </p:cNvSpPr>
              <p:nvPr/>
            </p:nvSpPr>
            <p:spPr bwMode="auto">
              <a:xfrm>
                <a:off x="4886" y="1078"/>
                <a:ext cx="14" cy="18"/>
              </a:xfrm>
              <a:custGeom>
                <a:avLst/>
                <a:gdLst>
                  <a:gd name="T0" fmla="*/ 14 w 68"/>
                  <a:gd name="T1" fmla="*/ 9 h 91"/>
                  <a:gd name="T2" fmla="*/ 13 w 68"/>
                  <a:gd name="T3" fmla="*/ 8 h 91"/>
                  <a:gd name="T4" fmla="*/ 13 w 68"/>
                  <a:gd name="T5" fmla="*/ 7 h 91"/>
                  <a:gd name="T6" fmla="*/ 13 w 68"/>
                  <a:gd name="T7" fmla="*/ 5 h 91"/>
                  <a:gd name="T8" fmla="*/ 13 w 68"/>
                  <a:gd name="T9" fmla="*/ 4 h 91"/>
                  <a:gd name="T10" fmla="*/ 12 w 68"/>
                  <a:gd name="T11" fmla="*/ 2 h 91"/>
                  <a:gd name="T12" fmla="*/ 11 w 68"/>
                  <a:gd name="T13" fmla="*/ 1 h 91"/>
                  <a:gd name="T14" fmla="*/ 10 w 68"/>
                  <a:gd name="T15" fmla="*/ 1 h 91"/>
                  <a:gd name="T16" fmla="*/ 9 w 68"/>
                  <a:gd name="T17" fmla="*/ 0 h 91"/>
                  <a:gd name="T18" fmla="*/ 8 w 68"/>
                  <a:gd name="T19" fmla="*/ 0 h 91"/>
                  <a:gd name="T20" fmla="*/ 7 w 68"/>
                  <a:gd name="T21" fmla="*/ 0 h 91"/>
                  <a:gd name="T22" fmla="*/ 6 w 68"/>
                  <a:gd name="T23" fmla="*/ 0 h 91"/>
                  <a:gd name="T24" fmla="*/ 5 w 68"/>
                  <a:gd name="T25" fmla="*/ 0 h 91"/>
                  <a:gd name="T26" fmla="*/ 4 w 68"/>
                  <a:gd name="T27" fmla="*/ 1 h 91"/>
                  <a:gd name="T28" fmla="*/ 3 w 68"/>
                  <a:gd name="T29" fmla="*/ 2 h 91"/>
                  <a:gd name="T30" fmla="*/ 2 w 68"/>
                  <a:gd name="T31" fmla="*/ 3 h 91"/>
                  <a:gd name="T32" fmla="*/ 2 w 68"/>
                  <a:gd name="T33" fmla="*/ 4 h 91"/>
                  <a:gd name="T34" fmla="*/ 1 w 68"/>
                  <a:gd name="T35" fmla="*/ 5 h 91"/>
                  <a:gd name="T36" fmla="*/ 1 w 68"/>
                  <a:gd name="T37" fmla="*/ 6 h 91"/>
                  <a:gd name="T38" fmla="*/ 0 w 68"/>
                  <a:gd name="T39" fmla="*/ 8 h 91"/>
                  <a:gd name="T40" fmla="*/ 0 w 68"/>
                  <a:gd name="T41" fmla="*/ 9 h 91"/>
                  <a:gd name="T42" fmla="*/ 0 w 68"/>
                  <a:gd name="T43" fmla="*/ 10 h 91"/>
                  <a:gd name="T44" fmla="*/ 0 w 68"/>
                  <a:gd name="T45" fmla="*/ 11 h 91"/>
                  <a:gd name="T46" fmla="*/ 1 w 68"/>
                  <a:gd name="T47" fmla="*/ 14 h 91"/>
                  <a:gd name="T48" fmla="*/ 1 w 68"/>
                  <a:gd name="T49" fmla="*/ 14 h 91"/>
                  <a:gd name="T50" fmla="*/ 2 w 68"/>
                  <a:gd name="T51" fmla="*/ 16 h 91"/>
                  <a:gd name="T52" fmla="*/ 2 w 68"/>
                  <a:gd name="T53" fmla="*/ 17 h 91"/>
                  <a:gd name="T54" fmla="*/ 4 w 68"/>
                  <a:gd name="T55" fmla="*/ 17 h 91"/>
                  <a:gd name="T56" fmla="*/ 4 w 68"/>
                  <a:gd name="T57" fmla="*/ 18 h 91"/>
                  <a:gd name="T58" fmla="*/ 5 w 68"/>
                  <a:gd name="T59" fmla="*/ 18 h 91"/>
                  <a:gd name="T60" fmla="*/ 6 w 68"/>
                  <a:gd name="T61" fmla="*/ 18 h 91"/>
                  <a:gd name="T62" fmla="*/ 7 w 68"/>
                  <a:gd name="T63" fmla="*/ 18 h 91"/>
                  <a:gd name="T64" fmla="*/ 8 w 68"/>
                  <a:gd name="T65" fmla="*/ 18 h 91"/>
                  <a:gd name="T66" fmla="*/ 9 w 68"/>
                  <a:gd name="T67" fmla="*/ 17 h 91"/>
                  <a:gd name="T68" fmla="*/ 10 w 68"/>
                  <a:gd name="T69" fmla="*/ 16 h 91"/>
                  <a:gd name="T70" fmla="*/ 12 w 68"/>
                  <a:gd name="T71" fmla="*/ 15 h 91"/>
                  <a:gd name="T72" fmla="*/ 12 w 68"/>
                  <a:gd name="T73" fmla="*/ 14 h 91"/>
                  <a:gd name="T74" fmla="*/ 13 w 68"/>
                  <a:gd name="T75" fmla="*/ 13 h 91"/>
                  <a:gd name="T76" fmla="*/ 13 w 68"/>
                  <a:gd name="T77" fmla="*/ 12 h 91"/>
                  <a:gd name="T78" fmla="*/ 14 w 68"/>
                  <a:gd name="T79" fmla="*/ 10 h 91"/>
                  <a:gd name="T80" fmla="*/ 14 w 68"/>
                  <a:gd name="T81" fmla="*/ 9 h 9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91"/>
                  <a:gd name="T125" fmla="*/ 68 w 68"/>
                  <a:gd name="T126" fmla="*/ 91 h 9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91">
                    <a:moveTo>
                      <a:pt x="68" y="48"/>
                    </a:moveTo>
                    <a:lnTo>
                      <a:pt x="64" y="38"/>
                    </a:lnTo>
                    <a:lnTo>
                      <a:pt x="65" y="33"/>
                    </a:lnTo>
                    <a:lnTo>
                      <a:pt x="65" y="24"/>
                    </a:lnTo>
                    <a:lnTo>
                      <a:pt x="61" y="18"/>
                    </a:lnTo>
                    <a:lnTo>
                      <a:pt x="57" y="12"/>
                    </a:lnTo>
                    <a:lnTo>
                      <a:pt x="52" y="7"/>
                    </a:lnTo>
                    <a:lnTo>
                      <a:pt x="48" y="7"/>
                    </a:lnTo>
                    <a:lnTo>
                      <a:pt x="43" y="1"/>
                    </a:lnTo>
                    <a:lnTo>
                      <a:pt x="39" y="1"/>
                    </a:lnTo>
                    <a:lnTo>
                      <a:pt x="34" y="0"/>
                    </a:lnTo>
                    <a:lnTo>
                      <a:pt x="30" y="0"/>
                    </a:lnTo>
                    <a:lnTo>
                      <a:pt x="24" y="0"/>
                    </a:lnTo>
                    <a:lnTo>
                      <a:pt x="20" y="4"/>
                    </a:lnTo>
                    <a:lnTo>
                      <a:pt x="14" y="9"/>
                    </a:lnTo>
                    <a:lnTo>
                      <a:pt x="9" y="13"/>
                    </a:lnTo>
                    <a:lnTo>
                      <a:pt x="8" y="18"/>
                    </a:lnTo>
                    <a:lnTo>
                      <a:pt x="4" y="24"/>
                    </a:lnTo>
                    <a:lnTo>
                      <a:pt x="3" y="28"/>
                    </a:lnTo>
                    <a:lnTo>
                      <a:pt x="1" y="38"/>
                    </a:lnTo>
                    <a:lnTo>
                      <a:pt x="1" y="43"/>
                    </a:lnTo>
                    <a:lnTo>
                      <a:pt x="0" y="53"/>
                    </a:lnTo>
                    <a:lnTo>
                      <a:pt x="0" y="57"/>
                    </a:lnTo>
                    <a:lnTo>
                      <a:pt x="4" y="69"/>
                    </a:lnTo>
                    <a:lnTo>
                      <a:pt x="4" y="73"/>
                    </a:lnTo>
                    <a:lnTo>
                      <a:pt x="8" y="79"/>
                    </a:lnTo>
                    <a:lnTo>
                      <a:pt x="12" y="85"/>
                    </a:lnTo>
                    <a:lnTo>
                      <a:pt x="17" y="85"/>
                    </a:lnTo>
                    <a:lnTo>
                      <a:pt x="21" y="90"/>
                    </a:lnTo>
                    <a:lnTo>
                      <a:pt x="25" y="90"/>
                    </a:lnTo>
                    <a:lnTo>
                      <a:pt x="31" y="90"/>
                    </a:lnTo>
                    <a:lnTo>
                      <a:pt x="35" y="91"/>
                    </a:lnTo>
                    <a:lnTo>
                      <a:pt x="40" y="91"/>
                    </a:lnTo>
                    <a:lnTo>
                      <a:pt x="46" y="87"/>
                    </a:lnTo>
                    <a:lnTo>
                      <a:pt x="50" y="82"/>
                    </a:lnTo>
                    <a:lnTo>
                      <a:pt x="56" y="78"/>
                    </a:lnTo>
                    <a:lnTo>
                      <a:pt x="56" y="73"/>
                    </a:lnTo>
                    <a:lnTo>
                      <a:pt x="61" y="68"/>
                    </a:lnTo>
                    <a:lnTo>
                      <a:pt x="61" y="63"/>
                    </a:lnTo>
                    <a:lnTo>
                      <a:pt x="67" y="53"/>
                    </a:lnTo>
                    <a:lnTo>
                      <a:pt x="68" y="48"/>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072" name="Freeform 731">
                <a:extLst>
                  <a:ext uri="{FF2B5EF4-FFF2-40B4-BE49-F238E27FC236}">
                    <a16:creationId xmlns:a16="http://schemas.microsoft.com/office/drawing/2014/main" id="{562CD4AE-F355-4C38-B65E-1B63D9F04A96}"/>
                  </a:ext>
                </a:extLst>
              </p:cNvPr>
              <p:cNvSpPr>
                <a:spLocks/>
              </p:cNvSpPr>
              <p:nvPr/>
            </p:nvSpPr>
            <p:spPr bwMode="auto">
              <a:xfrm>
                <a:off x="4901" y="1044"/>
                <a:ext cx="4" cy="6"/>
              </a:xfrm>
              <a:custGeom>
                <a:avLst/>
                <a:gdLst>
                  <a:gd name="T0" fmla="*/ 4 w 20"/>
                  <a:gd name="T1" fmla="*/ 4 h 31"/>
                  <a:gd name="T2" fmla="*/ 4 w 20"/>
                  <a:gd name="T3" fmla="*/ 3 h 31"/>
                  <a:gd name="T4" fmla="*/ 4 w 20"/>
                  <a:gd name="T5" fmla="*/ 2 h 31"/>
                  <a:gd name="T6" fmla="*/ 4 w 20"/>
                  <a:gd name="T7" fmla="*/ 1 h 31"/>
                  <a:gd name="T8" fmla="*/ 3 w 20"/>
                  <a:gd name="T9" fmla="*/ 1 h 31"/>
                  <a:gd name="T10" fmla="*/ 3 w 20"/>
                  <a:gd name="T11" fmla="*/ 0 h 31"/>
                  <a:gd name="T12" fmla="*/ 2 w 20"/>
                  <a:gd name="T13" fmla="*/ 0 h 31"/>
                  <a:gd name="T14" fmla="*/ 1 w 20"/>
                  <a:gd name="T15" fmla="*/ 1 h 31"/>
                  <a:gd name="T16" fmla="*/ 0 w 20"/>
                  <a:gd name="T17" fmla="*/ 2 h 31"/>
                  <a:gd name="T18" fmla="*/ 0 w 20"/>
                  <a:gd name="T19" fmla="*/ 3 h 31"/>
                  <a:gd name="T20" fmla="*/ 0 w 20"/>
                  <a:gd name="T21" fmla="*/ 4 h 31"/>
                  <a:gd name="T22" fmla="*/ 0 w 20"/>
                  <a:gd name="T23" fmla="*/ 5 h 31"/>
                  <a:gd name="T24" fmla="*/ 1 w 20"/>
                  <a:gd name="T25" fmla="*/ 6 h 31"/>
                  <a:gd name="T26" fmla="*/ 2 w 20"/>
                  <a:gd name="T27" fmla="*/ 6 h 31"/>
                  <a:gd name="T28" fmla="*/ 2 w 20"/>
                  <a:gd name="T29" fmla="*/ 5 h 31"/>
                  <a:gd name="T30" fmla="*/ 3 w 20"/>
                  <a:gd name="T31" fmla="*/ 5 h 31"/>
                  <a:gd name="T32" fmla="*/ 4 w 20"/>
                  <a:gd name="T33" fmla="*/ 4 h 3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1"/>
                  <a:gd name="T53" fmla="*/ 20 w 20"/>
                  <a:gd name="T54" fmla="*/ 31 h 3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1">
                    <a:moveTo>
                      <a:pt x="19" y="20"/>
                    </a:moveTo>
                    <a:lnTo>
                      <a:pt x="19" y="16"/>
                    </a:lnTo>
                    <a:lnTo>
                      <a:pt x="20" y="11"/>
                    </a:lnTo>
                    <a:lnTo>
                      <a:pt x="20" y="6"/>
                    </a:lnTo>
                    <a:lnTo>
                      <a:pt x="15" y="6"/>
                    </a:lnTo>
                    <a:lnTo>
                      <a:pt x="15" y="0"/>
                    </a:lnTo>
                    <a:lnTo>
                      <a:pt x="11" y="0"/>
                    </a:lnTo>
                    <a:lnTo>
                      <a:pt x="6" y="5"/>
                    </a:lnTo>
                    <a:lnTo>
                      <a:pt x="1" y="9"/>
                    </a:lnTo>
                    <a:lnTo>
                      <a:pt x="1" y="15"/>
                    </a:lnTo>
                    <a:lnTo>
                      <a:pt x="0" y="19"/>
                    </a:lnTo>
                    <a:lnTo>
                      <a:pt x="0" y="24"/>
                    </a:lnTo>
                    <a:lnTo>
                      <a:pt x="4" y="29"/>
                    </a:lnTo>
                    <a:lnTo>
                      <a:pt x="9" y="31"/>
                    </a:lnTo>
                    <a:lnTo>
                      <a:pt x="9" y="25"/>
                    </a:lnTo>
                    <a:lnTo>
                      <a:pt x="13" y="25"/>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073" name="Freeform 732">
                <a:extLst>
                  <a:ext uri="{FF2B5EF4-FFF2-40B4-BE49-F238E27FC236}">
                    <a16:creationId xmlns:a16="http://schemas.microsoft.com/office/drawing/2014/main" id="{878DD410-0D90-4614-A18F-8703387BE748}"/>
                  </a:ext>
                </a:extLst>
              </p:cNvPr>
              <p:cNvSpPr>
                <a:spLocks/>
              </p:cNvSpPr>
              <p:nvPr/>
            </p:nvSpPr>
            <p:spPr bwMode="auto">
              <a:xfrm>
                <a:off x="4901" y="1044"/>
                <a:ext cx="4" cy="6"/>
              </a:xfrm>
              <a:custGeom>
                <a:avLst/>
                <a:gdLst>
                  <a:gd name="T0" fmla="*/ 4 w 20"/>
                  <a:gd name="T1" fmla="*/ 4 h 31"/>
                  <a:gd name="T2" fmla="*/ 4 w 20"/>
                  <a:gd name="T3" fmla="*/ 3 h 31"/>
                  <a:gd name="T4" fmla="*/ 4 w 20"/>
                  <a:gd name="T5" fmla="*/ 2 h 31"/>
                  <a:gd name="T6" fmla="*/ 4 w 20"/>
                  <a:gd name="T7" fmla="*/ 1 h 31"/>
                  <a:gd name="T8" fmla="*/ 3 w 20"/>
                  <a:gd name="T9" fmla="*/ 1 h 31"/>
                  <a:gd name="T10" fmla="*/ 3 w 20"/>
                  <a:gd name="T11" fmla="*/ 0 h 31"/>
                  <a:gd name="T12" fmla="*/ 2 w 20"/>
                  <a:gd name="T13" fmla="*/ 0 h 31"/>
                  <a:gd name="T14" fmla="*/ 1 w 20"/>
                  <a:gd name="T15" fmla="*/ 1 h 31"/>
                  <a:gd name="T16" fmla="*/ 0 w 20"/>
                  <a:gd name="T17" fmla="*/ 2 h 31"/>
                  <a:gd name="T18" fmla="*/ 0 w 20"/>
                  <a:gd name="T19" fmla="*/ 3 h 31"/>
                  <a:gd name="T20" fmla="*/ 0 w 20"/>
                  <a:gd name="T21" fmla="*/ 4 h 31"/>
                  <a:gd name="T22" fmla="*/ 0 w 20"/>
                  <a:gd name="T23" fmla="*/ 5 h 31"/>
                  <a:gd name="T24" fmla="*/ 1 w 20"/>
                  <a:gd name="T25" fmla="*/ 6 h 31"/>
                  <a:gd name="T26" fmla="*/ 2 w 20"/>
                  <a:gd name="T27" fmla="*/ 6 h 31"/>
                  <a:gd name="T28" fmla="*/ 2 w 20"/>
                  <a:gd name="T29" fmla="*/ 5 h 31"/>
                  <a:gd name="T30" fmla="*/ 3 w 20"/>
                  <a:gd name="T31" fmla="*/ 5 h 31"/>
                  <a:gd name="T32" fmla="*/ 4 w 20"/>
                  <a:gd name="T33" fmla="*/ 4 h 3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1"/>
                  <a:gd name="T53" fmla="*/ 20 w 20"/>
                  <a:gd name="T54" fmla="*/ 31 h 3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1">
                    <a:moveTo>
                      <a:pt x="19" y="20"/>
                    </a:moveTo>
                    <a:lnTo>
                      <a:pt x="19" y="16"/>
                    </a:lnTo>
                    <a:lnTo>
                      <a:pt x="20" y="11"/>
                    </a:lnTo>
                    <a:lnTo>
                      <a:pt x="20" y="6"/>
                    </a:lnTo>
                    <a:lnTo>
                      <a:pt x="15" y="6"/>
                    </a:lnTo>
                    <a:lnTo>
                      <a:pt x="15" y="0"/>
                    </a:lnTo>
                    <a:lnTo>
                      <a:pt x="11" y="0"/>
                    </a:lnTo>
                    <a:lnTo>
                      <a:pt x="6" y="5"/>
                    </a:lnTo>
                    <a:lnTo>
                      <a:pt x="1" y="9"/>
                    </a:lnTo>
                    <a:lnTo>
                      <a:pt x="1" y="15"/>
                    </a:lnTo>
                    <a:lnTo>
                      <a:pt x="0" y="19"/>
                    </a:lnTo>
                    <a:lnTo>
                      <a:pt x="0" y="24"/>
                    </a:lnTo>
                    <a:lnTo>
                      <a:pt x="4" y="29"/>
                    </a:lnTo>
                    <a:lnTo>
                      <a:pt x="9" y="31"/>
                    </a:lnTo>
                    <a:lnTo>
                      <a:pt x="9" y="25"/>
                    </a:lnTo>
                    <a:lnTo>
                      <a:pt x="13" y="25"/>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074" name="Freeform 733">
                <a:extLst>
                  <a:ext uri="{FF2B5EF4-FFF2-40B4-BE49-F238E27FC236}">
                    <a16:creationId xmlns:a16="http://schemas.microsoft.com/office/drawing/2014/main" id="{4897EFBA-18E3-45BD-9E12-5F33241DCD7D}"/>
                  </a:ext>
                </a:extLst>
              </p:cNvPr>
              <p:cNvSpPr>
                <a:spLocks/>
              </p:cNvSpPr>
              <p:nvPr/>
            </p:nvSpPr>
            <p:spPr bwMode="auto">
              <a:xfrm>
                <a:off x="4917" y="1089"/>
                <a:ext cx="4" cy="7"/>
              </a:xfrm>
              <a:custGeom>
                <a:avLst/>
                <a:gdLst>
                  <a:gd name="T0" fmla="*/ 4 w 20"/>
                  <a:gd name="T1" fmla="*/ 5 h 31"/>
                  <a:gd name="T2" fmla="*/ 4 w 20"/>
                  <a:gd name="T3" fmla="*/ 4 h 31"/>
                  <a:gd name="T4" fmla="*/ 4 w 20"/>
                  <a:gd name="T5" fmla="*/ 3 h 31"/>
                  <a:gd name="T6" fmla="*/ 4 w 20"/>
                  <a:gd name="T7" fmla="*/ 2 h 31"/>
                  <a:gd name="T8" fmla="*/ 3 w 20"/>
                  <a:gd name="T9" fmla="*/ 1 h 31"/>
                  <a:gd name="T10" fmla="*/ 3 w 20"/>
                  <a:gd name="T11" fmla="*/ 0 h 31"/>
                  <a:gd name="T12" fmla="*/ 2 w 20"/>
                  <a:gd name="T13" fmla="*/ 0 h 31"/>
                  <a:gd name="T14" fmla="*/ 1 w 20"/>
                  <a:gd name="T15" fmla="*/ 1 h 31"/>
                  <a:gd name="T16" fmla="*/ 0 w 20"/>
                  <a:gd name="T17" fmla="*/ 1 h 31"/>
                  <a:gd name="T18" fmla="*/ 0 w 20"/>
                  <a:gd name="T19" fmla="*/ 2 h 31"/>
                  <a:gd name="T20" fmla="*/ 0 w 20"/>
                  <a:gd name="T21" fmla="*/ 3 h 31"/>
                  <a:gd name="T22" fmla="*/ 0 w 20"/>
                  <a:gd name="T23" fmla="*/ 5 h 31"/>
                  <a:gd name="T24" fmla="*/ 0 w 20"/>
                  <a:gd name="T25" fmla="*/ 6 h 31"/>
                  <a:gd name="T26" fmla="*/ 1 w 20"/>
                  <a:gd name="T27" fmla="*/ 6 h 31"/>
                  <a:gd name="T28" fmla="*/ 1 w 20"/>
                  <a:gd name="T29" fmla="*/ 7 h 31"/>
                  <a:gd name="T30" fmla="*/ 2 w 20"/>
                  <a:gd name="T31" fmla="*/ 7 h 31"/>
                  <a:gd name="T32" fmla="*/ 2 w 20"/>
                  <a:gd name="T33" fmla="*/ 6 h 31"/>
                  <a:gd name="T34" fmla="*/ 3 w 20"/>
                  <a:gd name="T35" fmla="*/ 6 h 31"/>
                  <a:gd name="T36" fmla="*/ 3 w 20"/>
                  <a:gd name="T37" fmla="*/ 5 h 31"/>
                  <a:gd name="T38" fmla="*/ 4 w 20"/>
                  <a:gd name="T39" fmla="*/ 5 h 3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0"/>
                  <a:gd name="T61" fmla="*/ 0 h 31"/>
                  <a:gd name="T62" fmla="*/ 20 w 20"/>
                  <a:gd name="T63" fmla="*/ 31 h 3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0" h="31">
                    <a:moveTo>
                      <a:pt x="19" y="22"/>
                    </a:moveTo>
                    <a:lnTo>
                      <a:pt x="19" y="16"/>
                    </a:lnTo>
                    <a:lnTo>
                      <a:pt x="20" y="12"/>
                    </a:lnTo>
                    <a:lnTo>
                      <a:pt x="20" y="7"/>
                    </a:lnTo>
                    <a:lnTo>
                      <a:pt x="16" y="6"/>
                    </a:lnTo>
                    <a:lnTo>
                      <a:pt x="16" y="1"/>
                    </a:lnTo>
                    <a:lnTo>
                      <a:pt x="11" y="0"/>
                    </a:lnTo>
                    <a:lnTo>
                      <a:pt x="7" y="5"/>
                    </a:lnTo>
                    <a:lnTo>
                      <a:pt x="1" y="5"/>
                    </a:lnTo>
                    <a:lnTo>
                      <a:pt x="1" y="10"/>
                    </a:lnTo>
                    <a:lnTo>
                      <a:pt x="1" y="15"/>
                    </a:lnTo>
                    <a:lnTo>
                      <a:pt x="0" y="20"/>
                    </a:lnTo>
                    <a:lnTo>
                      <a:pt x="0" y="25"/>
                    </a:lnTo>
                    <a:lnTo>
                      <a:pt x="5" y="25"/>
                    </a:lnTo>
                    <a:lnTo>
                      <a:pt x="5" y="31"/>
                    </a:lnTo>
                    <a:lnTo>
                      <a:pt x="9" y="31"/>
                    </a:lnTo>
                    <a:lnTo>
                      <a:pt x="9" y="26"/>
                    </a:lnTo>
                    <a:lnTo>
                      <a:pt x="14" y="26"/>
                    </a:lnTo>
                    <a:lnTo>
                      <a:pt x="15" y="21"/>
                    </a:lnTo>
                    <a:lnTo>
                      <a:pt x="19"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075" name="Freeform 734">
                <a:extLst>
                  <a:ext uri="{FF2B5EF4-FFF2-40B4-BE49-F238E27FC236}">
                    <a16:creationId xmlns:a16="http://schemas.microsoft.com/office/drawing/2014/main" id="{B31397FE-07A0-4E8B-9D0F-522BE7F5B7EA}"/>
                  </a:ext>
                </a:extLst>
              </p:cNvPr>
              <p:cNvSpPr>
                <a:spLocks/>
              </p:cNvSpPr>
              <p:nvPr/>
            </p:nvSpPr>
            <p:spPr bwMode="auto">
              <a:xfrm>
                <a:off x="4917" y="1089"/>
                <a:ext cx="4" cy="7"/>
              </a:xfrm>
              <a:custGeom>
                <a:avLst/>
                <a:gdLst>
                  <a:gd name="T0" fmla="*/ 4 w 20"/>
                  <a:gd name="T1" fmla="*/ 5 h 31"/>
                  <a:gd name="T2" fmla="*/ 4 w 20"/>
                  <a:gd name="T3" fmla="*/ 4 h 31"/>
                  <a:gd name="T4" fmla="*/ 4 w 20"/>
                  <a:gd name="T5" fmla="*/ 3 h 31"/>
                  <a:gd name="T6" fmla="*/ 4 w 20"/>
                  <a:gd name="T7" fmla="*/ 2 h 31"/>
                  <a:gd name="T8" fmla="*/ 3 w 20"/>
                  <a:gd name="T9" fmla="*/ 1 h 31"/>
                  <a:gd name="T10" fmla="*/ 3 w 20"/>
                  <a:gd name="T11" fmla="*/ 0 h 31"/>
                  <a:gd name="T12" fmla="*/ 2 w 20"/>
                  <a:gd name="T13" fmla="*/ 0 h 31"/>
                  <a:gd name="T14" fmla="*/ 1 w 20"/>
                  <a:gd name="T15" fmla="*/ 1 h 31"/>
                  <a:gd name="T16" fmla="*/ 0 w 20"/>
                  <a:gd name="T17" fmla="*/ 1 h 31"/>
                  <a:gd name="T18" fmla="*/ 0 w 20"/>
                  <a:gd name="T19" fmla="*/ 2 h 31"/>
                  <a:gd name="T20" fmla="*/ 0 w 20"/>
                  <a:gd name="T21" fmla="*/ 3 h 31"/>
                  <a:gd name="T22" fmla="*/ 0 w 20"/>
                  <a:gd name="T23" fmla="*/ 5 h 31"/>
                  <a:gd name="T24" fmla="*/ 0 w 20"/>
                  <a:gd name="T25" fmla="*/ 6 h 31"/>
                  <a:gd name="T26" fmla="*/ 1 w 20"/>
                  <a:gd name="T27" fmla="*/ 6 h 31"/>
                  <a:gd name="T28" fmla="*/ 1 w 20"/>
                  <a:gd name="T29" fmla="*/ 7 h 31"/>
                  <a:gd name="T30" fmla="*/ 2 w 20"/>
                  <a:gd name="T31" fmla="*/ 7 h 31"/>
                  <a:gd name="T32" fmla="*/ 2 w 20"/>
                  <a:gd name="T33" fmla="*/ 6 h 31"/>
                  <a:gd name="T34" fmla="*/ 3 w 20"/>
                  <a:gd name="T35" fmla="*/ 6 h 31"/>
                  <a:gd name="T36" fmla="*/ 3 w 20"/>
                  <a:gd name="T37" fmla="*/ 5 h 31"/>
                  <a:gd name="T38" fmla="*/ 4 w 20"/>
                  <a:gd name="T39" fmla="*/ 5 h 3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0"/>
                  <a:gd name="T61" fmla="*/ 0 h 31"/>
                  <a:gd name="T62" fmla="*/ 20 w 20"/>
                  <a:gd name="T63" fmla="*/ 31 h 3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0" h="31">
                    <a:moveTo>
                      <a:pt x="19" y="22"/>
                    </a:moveTo>
                    <a:lnTo>
                      <a:pt x="19" y="16"/>
                    </a:lnTo>
                    <a:lnTo>
                      <a:pt x="20" y="12"/>
                    </a:lnTo>
                    <a:lnTo>
                      <a:pt x="20" y="7"/>
                    </a:lnTo>
                    <a:lnTo>
                      <a:pt x="16" y="6"/>
                    </a:lnTo>
                    <a:lnTo>
                      <a:pt x="16" y="1"/>
                    </a:lnTo>
                    <a:lnTo>
                      <a:pt x="11" y="0"/>
                    </a:lnTo>
                    <a:lnTo>
                      <a:pt x="7" y="5"/>
                    </a:lnTo>
                    <a:lnTo>
                      <a:pt x="1" y="5"/>
                    </a:lnTo>
                    <a:lnTo>
                      <a:pt x="1" y="10"/>
                    </a:lnTo>
                    <a:lnTo>
                      <a:pt x="1" y="15"/>
                    </a:lnTo>
                    <a:lnTo>
                      <a:pt x="0" y="20"/>
                    </a:lnTo>
                    <a:lnTo>
                      <a:pt x="0" y="25"/>
                    </a:lnTo>
                    <a:lnTo>
                      <a:pt x="5" y="25"/>
                    </a:lnTo>
                    <a:lnTo>
                      <a:pt x="5" y="31"/>
                    </a:lnTo>
                    <a:lnTo>
                      <a:pt x="9" y="31"/>
                    </a:lnTo>
                    <a:lnTo>
                      <a:pt x="9" y="26"/>
                    </a:lnTo>
                    <a:lnTo>
                      <a:pt x="14" y="26"/>
                    </a:lnTo>
                    <a:lnTo>
                      <a:pt x="15" y="21"/>
                    </a:lnTo>
                    <a:lnTo>
                      <a:pt x="19"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076" name="Freeform 735">
                <a:extLst>
                  <a:ext uri="{FF2B5EF4-FFF2-40B4-BE49-F238E27FC236}">
                    <a16:creationId xmlns:a16="http://schemas.microsoft.com/office/drawing/2014/main" id="{1B8EB407-1CD8-4532-ABED-FC0E7CD68593}"/>
                  </a:ext>
                </a:extLst>
              </p:cNvPr>
              <p:cNvSpPr>
                <a:spLocks/>
              </p:cNvSpPr>
              <p:nvPr/>
            </p:nvSpPr>
            <p:spPr bwMode="auto">
              <a:xfrm>
                <a:off x="4913" y="1051"/>
                <a:ext cx="5" cy="5"/>
              </a:xfrm>
              <a:custGeom>
                <a:avLst/>
                <a:gdLst>
                  <a:gd name="T0" fmla="*/ 4 w 25"/>
                  <a:gd name="T1" fmla="*/ 4 h 26"/>
                  <a:gd name="T2" fmla="*/ 5 w 25"/>
                  <a:gd name="T3" fmla="*/ 3 h 26"/>
                  <a:gd name="T4" fmla="*/ 5 w 25"/>
                  <a:gd name="T5" fmla="*/ 2 h 26"/>
                  <a:gd name="T6" fmla="*/ 5 w 25"/>
                  <a:gd name="T7" fmla="*/ 1 h 26"/>
                  <a:gd name="T8" fmla="*/ 4 w 25"/>
                  <a:gd name="T9" fmla="*/ 1 h 26"/>
                  <a:gd name="T10" fmla="*/ 4 w 25"/>
                  <a:gd name="T11" fmla="*/ 0 h 26"/>
                  <a:gd name="T12" fmla="*/ 3 w 25"/>
                  <a:gd name="T13" fmla="*/ 0 h 26"/>
                  <a:gd name="T14" fmla="*/ 2 w 25"/>
                  <a:gd name="T15" fmla="*/ 0 h 26"/>
                  <a:gd name="T16" fmla="*/ 1 w 25"/>
                  <a:gd name="T17" fmla="*/ 1 h 26"/>
                  <a:gd name="T18" fmla="*/ 1 w 25"/>
                  <a:gd name="T19" fmla="*/ 2 h 26"/>
                  <a:gd name="T20" fmla="*/ 0 w 25"/>
                  <a:gd name="T21" fmla="*/ 2 h 26"/>
                  <a:gd name="T22" fmla="*/ 0 w 25"/>
                  <a:gd name="T23" fmla="*/ 3 h 26"/>
                  <a:gd name="T24" fmla="*/ 0 w 25"/>
                  <a:gd name="T25" fmla="*/ 4 h 26"/>
                  <a:gd name="T26" fmla="*/ 1 w 25"/>
                  <a:gd name="T27" fmla="*/ 5 h 26"/>
                  <a:gd name="T28" fmla="*/ 2 w 25"/>
                  <a:gd name="T29" fmla="*/ 5 h 26"/>
                  <a:gd name="T30" fmla="*/ 3 w 25"/>
                  <a:gd name="T31" fmla="*/ 5 h 26"/>
                  <a:gd name="T32" fmla="*/ 4 w 25"/>
                  <a:gd name="T33" fmla="*/ 5 h 26"/>
                  <a:gd name="T34" fmla="*/ 4 w 25"/>
                  <a:gd name="T35" fmla="*/ 4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19" y="22"/>
                    </a:moveTo>
                    <a:lnTo>
                      <a:pt x="24" y="17"/>
                    </a:lnTo>
                    <a:lnTo>
                      <a:pt x="25" y="11"/>
                    </a:lnTo>
                    <a:lnTo>
                      <a:pt x="25" y="7"/>
                    </a:lnTo>
                    <a:lnTo>
                      <a:pt x="20" y="7"/>
                    </a:lnTo>
                    <a:lnTo>
                      <a:pt x="21" y="1"/>
                    </a:lnTo>
                    <a:lnTo>
                      <a:pt x="16" y="1"/>
                    </a:lnTo>
                    <a:lnTo>
                      <a:pt x="11" y="0"/>
                    </a:lnTo>
                    <a:lnTo>
                      <a:pt x="7" y="5"/>
                    </a:lnTo>
                    <a:lnTo>
                      <a:pt x="5" y="10"/>
                    </a:lnTo>
                    <a:lnTo>
                      <a:pt x="1" y="10"/>
                    </a:lnTo>
                    <a:lnTo>
                      <a:pt x="1" y="15"/>
                    </a:lnTo>
                    <a:lnTo>
                      <a:pt x="0" y="19"/>
                    </a:lnTo>
                    <a:lnTo>
                      <a:pt x="4" y="25"/>
                    </a:lnTo>
                    <a:lnTo>
                      <a:pt x="9" y="26"/>
                    </a:lnTo>
                    <a:lnTo>
                      <a:pt x="13" y="26"/>
                    </a:lnTo>
                    <a:lnTo>
                      <a:pt x="18" y="26"/>
                    </a:lnTo>
                    <a:lnTo>
                      <a:pt x="19"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077" name="Freeform 736">
                <a:extLst>
                  <a:ext uri="{FF2B5EF4-FFF2-40B4-BE49-F238E27FC236}">
                    <a16:creationId xmlns:a16="http://schemas.microsoft.com/office/drawing/2014/main" id="{3DF53481-9B07-4B9B-A6DD-7C9CF1528FB4}"/>
                  </a:ext>
                </a:extLst>
              </p:cNvPr>
              <p:cNvSpPr>
                <a:spLocks/>
              </p:cNvSpPr>
              <p:nvPr/>
            </p:nvSpPr>
            <p:spPr bwMode="auto">
              <a:xfrm>
                <a:off x="4913" y="1051"/>
                <a:ext cx="5" cy="5"/>
              </a:xfrm>
              <a:custGeom>
                <a:avLst/>
                <a:gdLst>
                  <a:gd name="T0" fmla="*/ 4 w 25"/>
                  <a:gd name="T1" fmla="*/ 4 h 26"/>
                  <a:gd name="T2" fmla="*/ 5 w 25"/>
                  <a:gd name="T3" fmla="*/ 3 h 26"/>
                  <a:gd name="T4" fmla="*/ 5 w 25"/>
                  <a:gd name="T5" fmla="*/ 2 h 26"/>
                  <a:gd name="T6" fmla="*/ 5 w 25"/>
                  <a:gd name="T7" fmla="*/ 1 h 26"/>
                  <a:gd name="T8" fmla="*/ 4 w 25"/>
                  <a:gd name="T9" fmla="*/ 1 h 26"/>
                  <a:gd name="T10" fmla="*/ 4 w 25"/>
                  <a:gd name="T11" fmla="*/ 0 h 26"/>
                  <a:gd name="T12" fmla="*/ 3 w 25"/>
                  <a:gd name="T13" fmla="*/ 0 h 26"/>
                  <a:gd name="T14" fmla="*/ 2 w 25"/>
                  <a:gd name="T15" fmla="*/ 0 h 26"/>
                  <a:gd name="T16" fmla="*/ 1 w 25"/>
                  <a:gd name="T17" fmla="*/ 1 h 26"/>
                  <a:gd name="T18" fmla="*/ 1 w 25"/>
                  <a:gd name="T19" fmla="*/ 2 h 26"/>
                  <a:gd name="T20" fmla="*/ 0 w 25"/>
                  <a:gd name="T21" fmla="*/ 2 h 26"/>
                  <a:gd name="T22" fmla="*/ 0 w 25"/>
                  <a:gd name="T23" fmla="*/ 3 h 26"/>
                  <a:gd name="T24" fmla="*/ 0 w 25"/>
                  <a:gd name="T25" fmla="*/ 4 h 26"/>
                  <a:gd name="T26" fmla="*/ 1 w 25"/>
                  <a:gd name="T27" fmla="*/ 5 h 26"/>
                  <a:gd name="T28" fmla="*/ 2 w 25"/>
                  <a:gd name="T29" fmla="*/ 5 h 26"/>
                  <a:gd name="T30" fmla="*/ 3 w 25"/>
                  <a:gd name="T31" fmla="*/ 5 h 26"/>
                  <a:gd name="T32" fmla="*/ 4 w 25"/>
                  <a:gd name="T33" fmla="*/ 5 h 26"/>
                  <a:gd name="T34" fmla="*/ 4 w 25"/>
                  <a:gd name="T35" fmla="*/ 4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19" y="22"/>
                    </a:moveTo>
                    <a:lnTo>
                      <a:pt x="24" y="17"/>
                    </a:lnTo>
                    <a:lnTo>
                      <a:pt x="25" y="11"/>
                    </a:lnTo>
                    <a:lnTo>
                      <a:pt x="25" y="7"/>
                    </a:lnTo>
                    <a:lnTo>
                      <a:pt x="20" y="7"/>
                    </a:lnTo>
                    <a:lnTo>
                      <a:pt x="21" y="1"/>
                    </a:lnTo>
                    <a:lnTo>
                      <a:pt x="16" y="1"/>
                    </a:lnTo>
                    <a:lnTo>
                      <a:pt x="11" y="0"/>
                    </a:lnTo>
                    <a:lnTo>
                      <a:pt x="7" y="5"/>
                    </a:lnTo>
                    <a:lnTo>
                      <a:pt x="5" y="10"/>
                    </a:lnTo>
                    <a:lnTo>
                      <a:pt x="1" y="10"/>
                    </a:lnTo>
                    <a:lnTo>
                      <a:pt x="1" y="15"/>
                    </a:lnTo>
                    <a:lnTo>
                      <a:pt x="0" y="19"/>
                    </a:lnTo>
                    <a:lnTo>
                      <a:pt x="4" y="25"/>
                    </a:lnTo>
                    <a:lnTo>
                      <a:pt x="9" y="26"/>
                    </a:lnTo>
                    <a:lnTo>
                      <a:pt x="13" y="26"/>
                    </a:lnTo>
                    <a:lnTo>
                      <a:pt x="18" y="26"/>
                    </a:lnTo>
                    <a:lnTo>
                      <a:pt x="19"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078" name="Freeform 737">
                <a:extLst>
                  <a:ext uri="{FF2B5EF4-FFF2-40B4-BE49-F238E27FC236}">
                    <a16:creationId xmlns:a16="http://schemas.microsoft.com/office/drawing/2014/main" id="{3048FDCF-71F1-4535-B7D6-CCC4C98A6B4B}"/>
                  </a:ext>
                </a:extLst>
              </p:cNvPr>
              <p:cNvSpPr>
                <a:spLocks/>
              </p:cNvSpPr>
              <p:nvPr/>
            </p:nvSpPr>
            <p:spPr bwMode="auto">
              <a:xfrm>
                <a:off x="4912" y="1105"/>
                <a:ext cx="4" cy="6"/>
              </a:xfrm>
              <a:custGeom>
                <a:avLst/>
                <a:gdLst>
                  <a:gd name="T0" fmla="*/ 4 w 20"/>
                  <a:gd name="T1" fmla="*/ 4 h 30"/>
                  <a:gd name="T2" fmla="*/ 4 w 20"/>
                  <a:gd name="T3" fmla="*/ 3 h 30"/>
                  <a:gd name="T4" fmla="*/ 4 w 20"/>
                  <a:gd name="T5" fmla="*/ 2 h 30"/>
                  <a:gd name="T6" fmla="*/ 4 w 20"/>
                  <a:gd name="T7" fmla="*/ 1 h 30"/>
                  <a:gd name="T8" fmla="*/ 3 w 20"/>
                  <a:gd name="T9" fmla="*/ 1 h 30"/>
                  <a:gd name="T10" fmla="*/ 3 w 20"/>
                  <a:gd name="T11" fmla="*/ 0 h 30"/>
                  <a:gd name="T12" fmla="*/ 2 w 20"/>
                  <a:gd name="T13" fmla="*/ 0 h 30"/>
                  <a:gd name="T14" fmla="*/ 2 w 20"/>
                  <a:gd name="T15" fmla="*/ 1 h 30"/>
                  <a:gd name="T16" fmla="*/ 1 w 20"/>
                  <a:gd name="T17" fmla="*/ 1 h 30"/>
                  <a:gd name="T18" fmla="*/ 0 w 20"/>
                  <a:gd name="T19" fmla="*/ 2 h 30"/>
                  <a:gd name="T20" fmla="*/ 0 w 20"/>
                  <a:gd name="T21" fmla="*/ 3 h 30"/>
                  <a:gd name="T22" fmla="*/ 0 w 20"/>
                  <a:gd name="T23" fmla="*/ 4 h 30"/>
                  <a:gd name="T24" fmla="*/ 0 w 20"/>
                  <a:gd name="T25" fmla="*/ 5 h 30"/>
                  <a:gd name="T26" fmla="*/ 1 w 20"/>
                  <a:gd name="T27" fmla="*/ 6 h 30"/>
                  <a:gd name="T28" fmla="*/ 2 w 20"/>
                  <a:gd name="T29" fmla="*/ 6 h 30"/>
                  <a:gd name="T30" fmla="*/ 3 w 20"/>
                  <a:gd name="T31" fmla="*/ 5 h 30"/>
                  <a:gd name="T32" fmla="*/ 4 w 20"/>
                  <a:gd name="T33" fmla="*/ 4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0"/>
                  <a:gd name="T53" fmla="*/ 20 w 2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0">
                    <a:moveTo>
                      <a:pt x="19" y="21"/>
                    </a:moveTo>
                    <a:lnTo>
                      <a:pt x="19" y="16"/>
                    </a:lnTo>
                    <a:lnTo>
                      <a:pt x="20" y="11"/>
                    </a:lnTo>
                    <a:lnTo>
                      <a:pt x="20" y="6"/>
                    </a:lnTo>
                    <a:lnTo>
                      <a:pt x="16" y="6"/>
                    </a:lnTo>
                    <a:lnTo>
                      <a:pt x="16" y="0"/>
                    </a:lnTo>
                    <a:lnTo>
                      <a:pt x="11" y="0"/>
                    </a:lnTo>
                    <a:lnTo>
                      <a:pt x="11" y="5"/>
                    </a:lnTo>
                    <a:lnTo>
                      <a:pt x="6" y="5"/>
                    </a:lnTo>
                    <a:lnTo>
                      <a:pt x="1" y="9"/>
                    </a:lnTo>
                    <a:lnTo>
                      <a:pt x="0" y="14"/>
                    </a:lnTo>
                    <a:lnTo>
                      <a:pt x="0" y="20"/>
                    </a:lnTo>
                    <a:lnTo>
                      <a:pt x="0" y="24"/>
                    </a:lnTo>
                    <a:lnTo>
                      <a:pt x="4" y="30"/>
                    </a:lnTo>
                    <a:lnTo>
                      <a:pt x="9" y="30"/>
                    </a:lnTo>
                    <a:lnTo>
                      <a:pt x="14" y="25"/>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079" name="Freeform 738">
                <a:extLst>
                  <a:ext uri="{FF2B5EF4-FFF2-40B4-BE49-F238E27FC236}">
                    <a16:creationId xmlns:a16="http://schemas.microsoft.com/office/drawing/2014/main" id="{21683CBA-6752-4D55-9FDC-2DEA8607D53E}"/>
                  </a:ext>
                </a:extLst>
              </p:cNvPr>
              <p:cNvSpPr>
                <a:spLocks/>
              </p:cNvSpPr>
              <p:nvPr/>
            </p:nvSpPr>
            <p:spPr bwMode="auto">
              <a:xfrm>
                <a:off x="4912" y="1105"/>
                <a:ext cx="4" cy="6"/>
              </a:xfrm>
              <a:custGeom>
                <a:avLst/>
                <a:gdLst>
                  <a:gd name="T0" fmla="*/ 4 w 20"/>
                  <a:gd name="T1" fmla="*/ 4 h 30"/>
                  <a:gd name="T2" fmla="*/ 4 w 20"/>
                  <a:gd name="T3" fmla="*/ 3 h 30"/>
                  <a:gd name="T4" fmla="*/ 4 w 20"/>
                  <a:gd name="T5" fmla="*/ 2 h 30"/>
                  <a:gd name="T6" fmla="*/ 4 w 20"/>
                  <a:gd name="T7" fmla="*/ 1 h 30"/>
                  <a:gd name="T8" fmla="*/ 3 w 20"/>
                  <a:gd name="T9" fmla="*/ 1 h 30"/>
                  <a:gd name="T10" fmla="*/ 3 w 20"/>
                  <a:gd name="T11" fmla="*/ 0 h 30"/>
                  <a:gd name="T12" fmla="*/ 2 w 20"/>
                  <a:gd name="T13" fmla="*/ 0 h 30"/>
                  <a:gd name="T14" fmla="*/ 2 w 20"/>
                  <a:gd name="T15" fmla="*/ 1 h 30"/>
                  <a:gd name="T16" fmla="*/ 1 w 20"/>
                  <a:gd name="T17" fmla="*/ 1 h 30"/>
                  <a:gd name="T18" fmla="*/ 0 w 20"/>
                  <a:gd name="T19" fmla="*/ 2 h 30"/>
                  <a:gd name="T20" fmla="*/ 0 w 20"/>
                  <a:gd name="T21" fmla="*/ 3 h 30"/>
                  <a:gd name="T22" fmla="*/ 0 w 20"/>
                  <a:gd name="T23" fmla="*/ 4 h 30"/>
                  <a:gd name="T24" fmla="*/ 0 w 20"/>
                  <a:gd name="T25" fmla="*/ 5 h 30"/>
                  <a:gd name="T26" fmla="*/ 1 w 20"/>
                  <a:gd name="T27" fmla="*/ 6 h 30"/>
                  <a:gd name="T28" fmla="*/ 2 w 20"/>
                  <a:gd name="T29" fmla="*/ 6 h 30"/>
                  <a:gd name="T30" fmla="*/ 3 w 20"/>
                  <a:gd name="T31" fmla="*/ 5 h 30"/>
                  <a:gd name="T32" fmla="*/ 4 w 20"/>
                  <a:gd name="T33" fmla="*/ 4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0"/>
                  <a:gd name="T53" fmla="*/ 20 w 2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0">
                    <a:moveTo>
                      <a:pt x="19" y="21"/>
                    </a:moveTo>
                    <a:lnTo>
                      <a:pt x="19" y="16"/>
                    </a:lnTo>
                    <a:lnTo>
                      <a:pt x="20" y="11"/>
                    </a:lnTo>
                    <a:lnTo>
                      <a:pt x="20" y="6"/>
                    </a:lnTo>
                    <a:lnTo>
                      <a:pt x="16" y="6"/>
                    </a:lnTo>
                    <a:lnTo>
                      <a:pt x="16" y="0"/>
                    </a:lnTo>
                    <a:lnTo>
                      <a:pt x="11" y="0"/>
                    </a:lnTo>
                    <a:lnTo>
                      <a:pt x="11" y="5"/>
                    </a:lnTo>
                    <a:lnTo>
                      <a:pt x="6" y="5"/>
                    </a:lnTo>
                    <a:lnTo>
                      <a:pt x="1" y="9"/>
                    </a:lnTo>
                    <a:lnTo>
                      <a:pt x="0" y="14"/>
                    </a:lnTo>
                    <a:lnTo>
                      <a:pt x="0" y="20"/>
                    </a:lnTo>
                    <a:lnTo>
                      <a:pt x="0" y="24"/>
                    </a:lnTo>
                    <a:lnTo>
                      <a:pt x="4" y="30"/>
                    </a:lnTo>
                    <a:lnTo>
                      <a:pt x="9" y="30"/>
                    </a:lnTo>
                    <a:lnTo>
                      <a:pt x="14" y="25"/>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080" name="Freeform 739">
                <a:extLst>
                  <a:ext uri="{FF2B5EF4-FFF2-40B4-BE49-F238E27FC236}">
                    <a16:creationId xmlns:a16="http://schemas.microsoft.com/office/drawing/2014/main" id="{C76634E5-EBC3-4F29-B524-53E86277F776}"/>
                  </a:ext>
                </a:extLst>
              </p:cNvPr>
              <p:cNvSpPr>
                <a:spLocks/>
              </p:cNvSpPr>
              <p:nvPr/>
            </p:nvSpPr>
            <p:spPr bwMode="auto">
              <a:xfrm>
                <a:off x="4916" y="1070"/>
                <a:ext cx="4" cy="6"/>
              </a:xfrm>
              <a:custGeom>
                <a:avLst/>
                <a:gdLst>
                  <a:gd name="T0" fmla="*/ 4 w 21"/>
                  <a:gd name="T1" fmla="*/ 4 h 31"/>
                  <a:gd name="T2" fmla="*/ 4 w 21"/>
                  <a:gd name="T3" fmla="*/ 3 h 31"/>
                  <a:gd name="T4" fmla="*/ 4 w 21"/>
                  <a:gd name="T5" fmla="*/ 2 h 31"/>
                  <a:gd name="T6" fmla="*/ 4 w 21"/>
                  <a:gd name="T7" fmla="*/ 1 h 31"/>
                  <a:gd name="T8" fmla="*/ 3 w 21"/>
                  <a:gd name="T9" fmla="*/ 1 h 31"/>
                  <a:gd name="T10" fmla="*/ 2 w 21"/>
                  <a:gd name="T11" fmla="*/ 0 h 31"/>
                  <a:gd name="T12" fmla="*/ 2 w 21"/>
                  <a:gd name="T13" fmla="*/ 1 h 31"/>
                  <a:gd name="T14" fmla="*/ 1 w 21"/>
                  <a:gd name="T15" fmla="*/ 1 h 31"/>
                  <a:gd name="T16" fmla="*/ 1 w 21"/>
                  <a:gd name="T17" fmla="*/ 1 h 31"/>
                  <a:gd name="T18" fmla="*/ 0 w 21"/>
                  <a:gd name="T19" fmla="*/ 2 h 31"/>
                  <a:gd name="T20" fmla="*/ 0 w 21"/>
                  <a:gd name="T21" fmla="*/ 3 h 31"/>
                  <a:gd name="T22" fmla="*/ 0 w 21"/>
                  <a:gd name="T23" fmla="*/ 4 h 31"/>
                  <a:gd name="T24" fmla="*/ 0 w 21"/>
                  <a:gd name="T25" fmla="*/ 5 h 31"/>
                  <a:gd name="T26" fmla="*/ 1 w 21"/>
                  <a:gd name="T27" fmla="*/ 6 h 31"/>
                  <a:gd name="T28" fmla="*/ 2 w 21"/>
                  <a:gd name="T29" fmla="*/ 6 h 31"/>
                  <a:gd name="T30" fmla="*/ 3 w 21"/>
                  <a:gd name="T31" fmla="*/ 5 h 31"/>
                  <a:gd name="T32" fmla="*/ 3 w 21"/>
                  <a:gd name="T33" fmla="*/ 4 h 31"/>
                  <a:gd name="T34" fmla="*/ 4 w 21"/>
                  <a:gd name="T35" fmla="*/ 4 h 3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31"/>
                  <a:gd name="T56" fmla="*/ 21 w 21"/>
                  <a:gd name="T57" fmla="*/ 31 h 3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31">
                    <a:moveTo>
                      <a:pt x="20" y="22"/>
                    </a:moveTo>
                    <a:lnTo>
                      <a:pt x="20" y="16"/>
                    </a:lnTo>
                    <a:lnTo>
                      <a:pt x="21" y="12"/>
                    </a:lnTo>
                    <a:lnTo>
                      <a:pt x="21" y="6"/>
                    </a:lnTo>
                    <a:lnTo>
                      <a:pt x="16" y="6"/>
                    </a:lnTo>
                    <a:lnTo>
                      <a:pt x="12" y="0"/>
                    </a:lnTo>
                    <a:lnTo>
                      <a:pt x="12" y="6"/>
                    </a:lnTo>
                    <a:lnTo>
                      <a:pt x="7" y="5"/>
                    </a:lnTo>
                    <a:lnTo>
                      <a:pt x="3" y="5"/>
                    </a:lnTo>
                    <a:lnTo>
                      <a:pt x="2" y="9"/>
                    </a:lnTo>
                    <a:lnTo>
                      <a:pt x="2" y="15"/>
                    </a:lnTo>
                    <a:lnTo>
                      <a:pt x="0" y="19"/>
                    </a:lnTo>
                    <a:lnTo>
                      <a:pt x="0" y="25"/>
                    </a:lnTo>
                    <a:lnTo>
                      <a:pt x="5" y="30"/>
                    </a:lnTo>
                    <a:lnTo>
                      <a:pt x="10" y="31"/>
                    </a:lnTo>
                    <a:lnTo>
                      <a:pt x="15" y="26"/>
                    </a:lnTo>
                    <a:lnTo>
                      <a:pt x="15" y="21"/>
                    </a:lnTo>
                    <a:lnTo>
                      <a:pt x="20"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081" name="Freeform 740">
                <a:extLst>
                  <a:ext uri="{FF2B5EF4-FFF2-40B4-BE49-F238E27FC236}">
                    <a16:creationId xmlns:a16="http://schemas.microsoft.com/office/drawing/2014/main" id="{2D7DE564-FB29-450A-BC52-05F37B43EF5F}"/>
                  </a:ext>
                </a:extLst>
              </p:cNvPr>
              <p:cNvSpPr>
                <a:spLocks/>
              </p:cNvSpPr>
              <p:nvPr/>
            </p:nvSpPr>
            <p:spPr bwMode="auto">
              <a:xfrm>
                <a:off x="4916" y="1070"/>
                <a:ext cx="4" cy="6"/>
              </a:xfrm>
              <a:custGeom>
                <a:avLst/>
                <a:gdLst>
                  <a:gd name="T0" fmla="*/ 4 w 21"/>
                  <a:gd name="T1" fmla="*/ 4 h 31"/>
                  <a:gd name="T2" fmla="*/ 4 w 21"/>
                  <a:gd name="T3" fmla="*/ 3 h 31"/>
                  <a:gd name="T4" fmla="*/ 4 w 21"/>
                  <a:gd name="T5" fmla="*/ 2 h 31"/>
                  <a:gd name="T6" fmla="*/ 4 w 21"/>
                  <a:gd name="T7" fmla="*/ 1 h 31"/>
                  <a:gd name="T8" fmla="*/ 3 w 21"/>
                  <a:gd name="T9" fmla="*/ 1 h 31"/>
                  <a:gd name="T10" fmla="*/ 2 w 21"/>
                  <a:gd name="T11" fmla="*/ 0 h 31"/>
                  <a:gd name="T12" fmla="*/ 2 w 21"/>
                  <a:gd name="T13" fmla="*/ 1 h 31"/>
                  <a:gd name="T14" fmla="*/ 1 w 21"/>
                  <a:gd name="T15" fmla="*/ 1 h 31"/>
                  <a:gd name="T16" fmla="*/ 1 w 21"/>
                  <a:gd name="T17" fmla="*/ 1 h 31"/>
                  <a:gd name="T18" fmla="*/ 0 w 21"/>
                  <a:gd name="T19" fmla="*/ 2 h 31"/>
                  <a:gd name="T20" fmla="*/ 0 w 21"/>
                  <a:gd name="T21" fmla="*/ 3 h 31"/>
                  <a:gd name="T22" fmla="*/ 0 w 21"/>
                  <a:gd name="T23" fmla="*/ 4 h 31"/>
                  <a:gd name="T24" fmla="*/ 0 w 21"/>
                  <a:gd name="T25" fmla="*/ 5 h 31"/>
                  <a:gd name="T26" fmla="*/ 1 w 21"/>
                  <a:gd name="T27" fmla="*/ 6 h 31"/>
                  <a:gd name="T28" fmla="*/ 2 w 21"/>
                  <a:gd name="T29" fmla="*/ 6 h 31"/>
                  <a:gd name="T30" fmla="*/ 3 w 21"/>
                  <a:gd name="T31" fmla="*/ 5 h 31"/>
                  <a:gd name="T32" fmla="*/ 3 w 21"/>
                  <a:gd name="T33" fmla="*/ 4 h 31"/>
                  <a:gd name="T34" fmla="*/ 4 w 21"/>
                  <a:gd name="T35" fmla="*/ 4 h 3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31"/>
                  <a:gd name="T56" fmla="*/ 21 w 21"/>
                  <a:gd name="T57" fmla="*/ 31 h 3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31">
                    <a:moveTo>
                      <a:pt x="20" y="22"/>
                    </a:moveTo>
                    <a:lnTo>
                      <a:pt x="20" y="16"/>
                    </a:lnTo>
                    <a:lnTo>
                      <a:pt x="21" y="12"/>
                    </a:lnTo>
                    <a:lnTo>
                      <a:pt x="21" y="6"/>
                    </a:lnTo>
                    <a:lnTo>
                      <a:pt x="16" y="6"/>
                    </a:lnTo>
                    <a:lnTo>
                      <a:pt x="12" y="0"/>
                    </a:lnTo>
                    <a:lnTo>
                      <a:pt x="12" y="6"/>
                    </a:lnTo>
                    <a:lnTo>
                      <a:pt x="7" y="5"/>
                    </a:lnTo>
                    <a:lnTo>
                      <a:pt x="3" y="5"/>
                    </a:lnTo>
                    <a:lnTo>
                      <a:pt x="2" y="9"/>
                    </a:lnTo>
                    <a:lnTo>
                      <a:pt x="2" y="15"/>
                    </a:lnTo>
                    <a:lnTo>
                      <a:pt x="0" y="19"/>
                    </a:lnTo>
                    <a:lnTo>
                      <a:pt x="0" y="25"/>
                    </a:lnTo>
                    <a:lnTo>
                      <a:pt x="5" y="30"/>
                    </a:lnTo>
                    <a:lnTo>
                      <a:pt x="10" y="31"/>
                    </a:lnTo>
                    <a:lnTo>
                      <a:pt x="15" y="26"/>
                    </a:lnTo>
                    <a:lnTo>
                      <a:pt x="15" y="21"/>
                    </a:lnTo>
                    <a:lnTo>
                      <a:pt x="20"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082" name="Freeform 741">
                <a:extLst>
                  <a:ext uri="{FF2B5EF4-FFF2-40B4-BE49-F238E27FC236}">
                    <a16:creationId xmlns:a16="http://schemas.microsoft.com/office/drawing/2014/main" id="{0FA8BB70-231E-4713-A8FF-9B42EBDBFCC7}"/>
                  </a:ext>
                </a:extLst>
              </p:cNvPr>
              <p:cNvSpPr>
                <a:spLocks/>
              </p:cNvSpPr>
              <p:nvPr/>
            </p:nvSpPr>
            <p:spPr bwMode="auto">
              <a:xfrm>
                <a:off x="4893" y="1004"/>
                <a:ext cx="14" cy="19"/>
              </a:xfrm>
              <a:custGeom>
                <a:avLst/>
                <a:gdLst>
                  <a:gd name="T0" fmla="*/ 14 w 67"/>
                  <a:gd name="T1" fmla="*/ 10 h 96"/>
                  <a:gd name="T2" fmla="*/ 13 w 67"/>
                  <a:gd name="T3" fmla="*/ 8 h 96"/>
                  <a:gd name="T4" fmla="*/ 13 w 67"/>
                  <a:gd name="T5" fmla="*/ 7 h 96"/>
                  <a:gd name="T6" fmla="*/ 14 w 67"/>
                  <a:gd name="T7" fmla="*/ 6 h 96"/>
                  <a:gd name="T8" fmla="*/ 13 w 67"/>
                  <a:gd name="T9" fmla="*/ 4 h 96"/>
                  <a:gd name="T10" fmla="*/ 12 w 67"/>
                  <a:gd name="T11" fmla="*/ 3 h 96"/>
                  <a:gd name="T12" fmla="*/ 11 w 67"/>
                  <a:gd name="T13" fmla="*/ 2 h 96"/>
                  <a:gd name="T14" fmla="*/ 10 w 67"/>
                  <a:gd name="T15" fmla="*/ 1 h 96"/>
                  <a:gd name="T16" fmla="*/ 9 w 67"/>
                  <a:gd name="T17" fmla="*/ 0 h 96"/>
                  <a:gd name="T18" fmla="*/ 8 w 67"/>
                  <a:gd name="T19" fmla="*/ 0 h 96"/>
                  <a:gd name="T20" fmla="*/ 7 w 67"/>
                  <a:gd name="T21" fmla="*/ 0 h 96"/>
                  <a:gd name="T22" fmla="*/ 6 w 67"/>
                  <a:gd name="T23" fmla="*/ 0 h 96"/>
                  <a:gd name="T24" fmla="*/ 5 w 67"/>
                  <a:gd name="T25" fmla="*/ 0 h 96"/>
                  <a:gd name="T26" fmla="*/ 4 w 67"/>
                  <a:gd name="T27" fmla="*/ 1 h 96"/>
                  <a:gd name="T28" fmla="*/ 3 w 67"/>
                  <a:gd name="T29" fmla="*/ 2 h 96"/>
                  <a:gd name="T30" fmla="*/ 2 w 67"/>
                  <a:gd name="T31" fmla="*/ 3 h 96"/>
                  <a:gd name="T32" fmla="*/ 2 w 67"/>
                  <a:gd name="T33" fmla="*/ 4 h 96"/>
                  <a:gd name="T34" fmla="*/ 1 w 67"/>
                  <a:gd name="T35" fmla="*/ 5 h 96"/>
                  <a:gd name="T36" fmla="*/ 1 w 67"/>
                  <a:gd name="T37" fmla="*/ 7 h 96"/>
                  <a:gd name="T38" fmla="*/ 0 w 67"/>
                  <a:gd name="T39" fmla="*/ 8 h 96"/>
                  <a:gd name="T40" fmla="*/ 0 w 67"/>
                  <a:gd name="T41" fmla="*/ 10 h 96"/>
                  <a:gd name="T42" fmla="*/ 0 w 67"/>
                  <a:gd name="T43" fmla="*/ 10 h 96"/>
                  <a:gd name="T44" fmla="*/ 0 w 67"/>
                  <a:gd name="T45" fmla="*/ 12 h 96"/>
                  <a:gd name="T46" fmla="*/ 1 w 67"/>
                  <a:gd name="T47" fmla="*/ 14 h 96"/>
                  <a:gd name="T48" fmla="*/ 1 w 67"/>
                  <a:gd name="T49" fmla="*/ 15 h 96"/>
                  <a:gd name="T50" fmla="*/ 1 w 67"/>
                  <a:gd name="T51" fmla="*/ 16 h 96"/>
                  <a:gd name="T52" fmla="*/ 3 w 67"/>
                  <a:gd name="T53" fmla="*/ 17 h 96"/>
                  <a:gd name="T54" fmla="*/ 3 w 67"/>
                  <a:gd name="T55" fmla="*/ 18 h 96"/>
                  <a:gd name="T56" fmla="*/ 4 w 67"/>
                  <a:gd name="T57" fmla="*/ 18 h 96"/>
                  <a:gd name="T58" fmla="*/ 5 w 67"/>
                  <a:gd name="T59" fmla="*/ 18 h 96"/>
                  <a:gd name="T60" fmla="*/ 6 w 67"/>
                  <a:gd name="T61" fmla="*/ 19 h 96"/>
                  <a:gd name="T62" fmla="*/ 7 w 67"/>
                  <a:gd name="T63" fmla="*/ 18 h 96"/>
                  <a:gd name="T64" fmla="*/ 8 w 67"/>
                  <a:gd name="T65" fmla="*/ 18 h 96"/>
                  <a:gd name="T66" fmla="*/ 9 w 67"/>
                  <a:gd name="T67" fmla="*/ 17 h 96"/>
                  <a:gd name="T68" fmla="*/ 10 w 67"/>
                  <a:gd name="T69" fmla="*/ 17 h 96"/>
                  <a:gd name="T70" fmla="*/ 11 w 67"/>
                  <a:gd name="T71" fmla="*/ 17 h 96"/>
                  <a:gd name="T72" fmla="*/ 12 w 67"/>
                  <a:gd name="T73" fmla="*/ 15 h 96"/>
                  <a:gd name="T74" fmla="*/ 13 w 67"/>
                  <a:gd name="T75" fmla="*/ 14 h 96"/>
                  <a:gd name="T76" fmla="*/ 13 w 67"/>
                  <a:gd name="T77" fmla="*/ 12 h 96"/>
                  <a:gd name="T78" fmla="*/ 14 w 67"/>
                  <a:gd name="T79" fmla="*/ 11 h 96"/>
                  <a:gd name="T80" fmla="*/ 14 w 67"/>
                  <a:gd name="T81" fmla="*/ 10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96"/>
                  <a:gd name="T125" fmla="*/ 67 w 67"/>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96">
                    <a:moveTo>
                      <a:pt x="67" y="49"/>
                    </a:moveTo>
                    <a:lnTo>
                      <a:pt x="64" y="39"/>
                    </a:lnTo>
                    <a:lnTo>
                      <a:pt x="64" y="34"/>
                    </a:lnTo>
                    <a:lnTo>
                      <a:pt x="65" y="28"/>
                    </a:lnTo>
                    <a:lnTo>
                      <a:pt x="60" y="18"/>
                    </a:lnTo>
                    <a:lnTo>
                      <a:pt x="57" y="13"/>
                    </a:lnTo>
                    <a:lnTo>
                      <a:pt x="52" y="8"/>
                    </a:lnTo>
                    <a:lnTo>
                      <a:pt x="48" y="7"/>
                    </a:lnTo>
                    <a:lnTo>
                      <a:pt x="43" y="2"/>
                    </a:lnTo>
                    <a:lnTo>
                      <a:pt x="39" y="1"/>
                    </a:lnTo>
                    <a:lnTo>
                      <a:pt x="34" y="1"/>
                    </a:lnTo>
                    <a:lnTo>
                      <a:pt x="28" y="1"/>
                    </a:lnTo>
                    <a:lnTo>
                      <a:pt x="24" y="0"/>
                    </a:lnTo>
                    <a:lnTo>
                      <a:pt x="19" y="5"/>
                    </a:lnTo>
                    <a:lnTo>
                      <a:pt x="14" y="9"/>
                    </a:lnTo>
                    <a:lnTo>
                      <a:pt x="9" y="14"/>
                    </a:lnTo>
                    <a:lnTo>
                      <a:pt x="8" y="19"/>
                    </a:lnTo>
                    <a:lnTo>
                      <a:pt x="4" y="24"/>
                    </a:lnTo>
                    <a:lnTo>
                      <a:pt x="3" y="34"/>
                    </a:lnTo>
                    <a:lnTo>
                      <a:pt x="1" y="39"/>
                    </a:lnTo>
                    <a:lnTo>
                      <a:pt x="1" y="49"/>
                    </a:lnTo>
                    <a:lnTo>
                      <a:pt x="0" y="53"/>
                    </a:lnTo>
                    <a:lnTo>
                      <a:pt x="0" y="59"/>
                    </a:lnTo>
                    <a:lnTo>
                      <a:pt x="4" y="69"/>
                    </a:lnTo>
                    <a:lnTo>
                      <a:pt x="4" y="75"/>
                    </a:lnTo>
                    <a:lnTo>
                      <a:pt x="7" y="79"/>
                    </a:lnTo>
                    <a:lnTo>
                      <a:pt x="12" y="85"/>
                    </a:lnTo>
                    <a:lnTo>
                      <a:pt x="16" y="91"/>
                    </a:lnTo>
                    <a:lnTo>
                      <a:pt x="21" y="91"/>
                    </a:lnTo>
                    <a:lnTo>
                      <a:pt x="25" y="92"/>
                    </a:lnTo>
                    <a:lnTo>
                      <a:pt x="30" y="96"/>
                    </a:lnTo>
                    <a:lnTo>
                      <a:pt x="35" y="92"/>
                    </a:lnTo>
                    <a:lnTo>
                      <a:pt x="40" y="93"/>
                    </a:lnTo>
                    <a:lnTo>
                      <a:pt x="44" y="88"/>
                    </a:lnTo>
                    <a:lnTo>
                      <a:pt x="50" y="88"/>
                    </a:lnTo>
                    <a:lnTo>
                      <a:pt x="54" y="84"/>
                    </a:lnTo>
                    <a:lnTo>
                      <a:pt x="56" y="74"/>
                    </a:lnTo>
                    <a:lnTo>
                      <a:pt x="61" y="69"/>
                    </a:lnTo>
                    <a:lnTo>
                      <a:pt x="61" y="63"/>
                    </a:lnTo>
                    <a:lnTo>
                      <a:pt x="67" y="54"/>
                    </a:lnTo>
                    <a:lnTo>
                      <a:pt x="67" y="49"/>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083" name="Freeform 742">
                <a:extLst>
                  <a:ext uri="{FF2B5EF4-FFF2-40B4-BE49-F238E27FC236}">
                    <a16:creationId xmlns:a16="http://schemas.microsoft.com/office/drawing/2014/main" id="{A630ADD8-B5E7-4A73-A648-178F41D10418}"/>
                  </a:ext>
                </a:extLst>
              </p:cNvPr>
              <p:cNvSpPr>
                <a:spLocks/>
              </p:cNvSpPr>
              <p:nvPr/>
            </p:nvSpPr>
            <p:spPr bwMode="auto">
              <a:xfrm>
                <a:off x="4893" y="1004"/>
                <a:ext cx="14" cy="19"/>
              </a:xfrm>
              <a:custGeom>
                <a:avLst/>
                <a:gdLst>
                  <a:gd name="T0" fmla="*/ 14 w 67"/>
                  <a:gd name="T1" fmla="*/ 10 h 96"/>
                  <a:gd name="T2" fmla="*/ 13 w 67"/>
                  <a:gd name="T3" fmla="*/ 8 h 96"/>
                  <a:gd name="T4" fmla="*/ 13 w 67"/>
                  <a:gd name="T5" fmla="*/ 7 h 96"/>
                  <a:gd name="T6" fmla="*/ 14 w 67"/>
                  <a:gd name="T7" fmla="*/ 6 h 96"/>
                  <a:gd name="T8" fmla="*/ 13 w 67"/>
                  <a:gd name="T9" fmla="*/ 4 h 96"/>
                  <a:gd name="T10" fmla="*/ 12 w 67"/>
                  <a:gd name="T11" fmla="*/ 3 h 96"/>
                  <a:gd name="T12" fmla="*/ 11 w 67"/>
                  <a:gd name="T13" fmla="*/ 2 h 96"/>
                  <a:gd name="T14" fmla="*/ 10 w 67"/>
                  <a:gd name="T15" fmla="*/ 1 h 96"/>
                  <a:gd name="T16" fmla="*/ 9 w 67"/>
                  <a:gd name="T17" fmla="*/ 0 h 96"/>
                  <a:gd name="T18" fmla="*/ 8 w 67"/>
                  <a:gd name="T19" fmla="*/ 0 h 96"/>
                  <a:gd name="T20" fmla="*/ 7 w 67"/>
                  <a:gd name="T21" fmla="*/ 0 h 96"/>
                  <a:gd name="T22" fmla="*/ 6 w 67"/>
                  <a:gd name="T23" fmla="*/ 0 h 96"/>
                  <a:gd name="T24" fmla="*/ 5 w 67"/>
                  <a:gd name="T25" fmla="*/ 0 h 96"/>
                  <a:gd name="T26" fmla="*/ 4 w 67"/>
                  <a:gd name="T27" fmla="*/ 1 h 96"/>
                  <a:gd name="T28" fmla="*/ 3 w 67"/>
                  <a:gd name="T29" fmla="*/ 2 h 96"/>
                  <a:gd name="T30" fmla="*/ 2 w 67"/>
                  <a:gd name="T31" fmla="*/ 3 h 96"/>
                  <a:gd name="T32" fmla="*/ 2 w 67"/>
                  <a:gd name="T33" fmla="*/ 4 h 96"/>
                  <a:gd name="T34" fmla="*/ 1 w 67"/>
                  <a:gd name="T35" fmla="*/ 5 h 96"/>
                  <a:gd name="T36" fmla="*/ 1 w 67"/>
                  <a:gd name="T37" fmla="*/ 7 h 96"/>
                  <a:gd name="T38" fmla="*/ 0 w 67"/>
                  <a:gd name="T39" fmla="*/ 8 h 96"/>
                  <a:gd name="T40" fmla="*/ 0 w 67"/>
                  <a:gd name="T41" fmla="*/ 10 h 96"/>
                  <a:gd name="T42" fmla="*/ 0 w 67"/>
                  <a:gd name="T43" fmla="*/ 10 h 96"/>
                  <a:gd name="T44" fmla="*/ 0 w 67"/>
                  <a:gd name="T45" fmla="*/ 12 h 96"/>
                  <a:gd name="T46" fmla="*/ 1 w 67"/>
                  <a:gd name="T47" fmla="*/ 14 h 96"/>
                  <a:gd name="T48" fmla="*/ 1 w 67"/>
                  <a:gd name="T49" fmla="*/ 15 h 96"/>
                  <a:gd name="T50" fmla="*/ 1 w 67"/>
                  <a:gd name="T51" fmla="*/ 16 h 96"/>
                  <a:gd name="T52" fmla="*/ 3 w 67"/>
                  <a:gd name="T53" fmla="*/ 17 h 96"/>
                  <a:gd name="T54" fmla="*/ 3 w 67"/>
                  <a:gd name="T55" fmla="*/ 18 h 96"/>
                  <a:gd name="T56" fmla="*/ 4 w 67"/>
                  <a:gd name="T57" fmla="*/ 18 h 96"/>
                  <a:gd name="T58" fmla="*/ 5 w 67"/>
                  <a:gd name="T59" fmla="*/ 18 h 96"/>
                  <a:gd name="T60" fmla="*/ 6 w 67"/>
                  <a:gd name="T61" fmla="*/ 19 h 96"/>
                  <a:gd name="T62" fmla="*/ 7 w 67"/>
                  <a:gd name="T63" fmla="*/ 18 h 96"/>
                  <a:gd name="T64" fmla="*/ 8 w 67"/>
                  <a:gd name="T65" fmla="*/ 18 h 96"/>
                  <a:gd name="T66" fmla="*/ 9 w 67"/>
                  <a:gd name="T67" fmla="*/ 17 h 96"/>
                  <a:gd name="T68" fmla="*/ 10 w 67"/>
                  <a:gd name="T69" fmla="*/ 17 h 96"/>
                  <a:gd name="T70" fmla="*/ 11 w 67"/>
                  <a:gd name="T71" fmla="*/ 17 h 96"/>
                  <a:gd name="T72" fmla="*/ 12 w 67"/>
                  <a:gd name="T73" fmla="*/ 15 h 96"/>
                  <a:gd name="T74" fmla="*/ 13 w 67"/>
                  <a:gd name="T75" fmla="*/ 14 h 96"/>
                  <a:gd name="T76" fmla="*/ 13 w 67"/>
                  <a:gd name="T77" fmla="*/ 12 h 96"/>
                  <a:gd name="T78" fmla="*/ 14 w 67"/>
                  <a:gd name="T79" fmla="*/ 11 h 96"/>
                  <a:gd name="T80" fmla="*/ 14 w 67"/>
                  <a:gd name="T81" fmla="*/ 10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96"/>
                  <a:gd name="T125" fmla="*/ 67 w 67"/>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96">
                    <a:moveTo>
                      <a:pt x="67" y="49"/>
                    </a:moveTo>
                    <a:lnTo>
                      <a:pt x="64" y="39"/>
                    </a:lnTo>
                    <a:lnTo>
                      <a:pt x="64" y="34"/>
                    </a:lnTo>
                    <a:lnTo>
                      <a:pt x="65" y="28"/>
                    </a:lnTo>
                    <a:lnTo>
                      <a:pt x="60" y="18"/>
                    </a:lnTo>
                    <a:lnTo>
                      <a:pt x="57" y="13"/>
                    </a:lnTo>
                    <a:lnTo>
                      <a:pt x="52" y="8"/>
                    </a:lnTo>
                    <a:lnTo>
                      <a:pt x="48" y="7"/>
                    </a:lnTo>
                    <a:lnTo>
                      <a:pt x="43" y="2"/>
                    </a:lnTo>
                    <a:lnTo>
                      <a:pt x="39" y="1"/>
                    </a:lnTo>
                    <a:lnTo>
                      <a:pt x="34" y="1"/>
                    </a:lnTo>
                    <a:lnTo>
                      <a:pt x="28" y="1"/>
                    </a:lnTo>
                    <a:lnTo>
                      <a:pt x="24" y="0"/>
                    </a:lnTo>
                    <a:lnTo>
                      <a:pt x="19" y="5"/>
                    </a:lnTo>
                    <a:lnTo>
                      <a:pt x="14" y="9"/>
                    </a:lnTo>
                    <a:lnTo>
                      <a:pt x="9" y="14"/>
                    </a:lnTo>
                    <a:lnTo>
                      <a:pt x="8" y="19"/>
                    </a:lnTo>
                    <a:lnTo>
                      <a:pt x="4" y="24"/>
                    </a:lnTo>
                    <a:lnTo>
                      <a:pt x="3" y="34"/>
                    </a:lnTo>
                    <a:lnTo>
                      <a:pt x="1" y="39"/>
                    </a:lnTo>
                    <a:lnTo>
                      <a:pt x="1" y="49"/>
                    </a:lnTo>
                    <a:lnTo>
                      <a:pt x="0" y="53"/>
                    </a:lnTo>
                    <a:lnTo>
                      <a:pt x="0" y="59"/>
                    </a:lnTo>
                    <a:lnTo>
                      <a:pt x="4" y="69"/>
                    </a:lnTo>
                    <a:lnTo>
                      <a:pt x="4" y="75"/>
                    </a:lnTo>
                    <a:lnTo>
                      <a:pt x="7" y="79"/>
                    </a:lnTo>
                    <a:lnTo>
                      <a:pt x="12" y="85"/>
                    </a:lnTo>
                    <a:lnTo>
                      <a:pt x="16" y="91"/>
                    </a:lnTo>
                    <a:lnTo>
                      <a:pt x="21" y="91"/>
                    </a:lnTo>
                    <a:lnTo>
                      <a:pt x="25" y="92"/>
                    </a:lnTo>
                    <a:lnTo>
                      <a:pt x="30" y="96"/>
                    </a:lnTo>
                    <a:lnTo>
                      <a:pt x="35" y="92"/>
                    </a:lnTo>
                    <a:lnTo>
                      <a:pt x="40" y="93"/>
                    </a:lnTo>
                    <a:lnTo>
                      <a:pt x="44" y="88"/>
                    </a:lnTo>
                    <a:lnTo>
                      <a:pt x="50" y="88"/>
                    </a:lnTo>
                    <a:lnTo>
                      <a:pt x="54" y="84"/>
                    </a:lnTo>
                    <a:lnTo>
                      <a:pt x="56" y="74"/>
                    </a:lnTo>
                    <a:lnTo>
                      <a:pt x="61" y="69"/>
                    </a:lnTo>
                    <a:lnTo>
                      <a:pt x="61" y="63"/>
                    </a:lnTo>
                    <a:lnTo>
                      <a:pt x="67" y="54"/>
                    </a:lnTo>
                    <a:lnTo>
                      <a:pt x="67" y="49"/>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084" name="Freeform 743">
                <a:extLst>
                  <a:ext uri="{FF2B5EF4-FFF2-40B4-BE49-F238E27FC236}">
                    <a16:creationId xmlns:a16="http://schemas.microsoft.com/office/drawing/2014/main" id="{21E1C378-9D33-4E3C-97F9-26773319F0F9}"/>
                  </a:ext>
                </a:extLst>
              </p:cNvPr>
              <p:cNvSpPr>
                <a:spLocks/>
              </p:cNvSpPr>
              <p:nvPr/>
            </p:nvSpPr>
            <p:spPr bwMode="auto">
              <a:xfrm>
                <a:off x="4930" y="1013"/>
                <a:ext cx="4" cy="5"/>
              </a:xfrm>
              <a:custGeom>
                <a:avLst/>
                <a:gdLst>
                  <a:gd name="T0" fmla="*/ 4 w 21"/>
                  <a:gd name="T1" fmla="*/ 4 h 25"/>
                  <a:gd name="T2" fmla="*/ 4 w 21"/>
                  <a:gd name="T3" fmla="*/ 3 h 25"/>
                  <a:gd name="T4" fmla="*/ 4 w 21"/>
                  <a:gd name="T5" fmla="*/ 2 h 25"/>
                  <a:gd name="T6" fmla="*/ 4 w 21"/>
                  <a:gd name="T7" fmla="*/ 1 h 25"/>
                  <a:gd name="T8" fmla="*/ 3 w 21"/>
                  <a:gd name="T9" fmla="*/ 0 h 25"/>
                  <a:gd name="T10" fmla="*/ 2 w 21"/>
                  <a:gd name="T11" fmla="*/ 0 h 25"/>
                  <a:gd name="T12" fmla="*/ 1 w 21"/>
                  <a:gd name="T13" fmla="*/ 1 h 25"/>
                  <a:gd name="T14" fmla="*/ 1 w 21"/>
                  <a:gd name="T15" fmla="*/ 1 h 25"/>
                  <a:gd name="T16" fmla="*/ 0 w 21"/>
                  <a:gd name="T17" fmla="*/ 2 h 25"/>
                  <a:gd name="T18" fmla="*/ 0 w 21"/>
                  <a:gd name="T19" fmla="*/ 3 h 25"/>
                  <a:gd name="T20" fmla="*/ 0 w 21"/>
                  <a:gd name="T21" fmla="*/ 4 h 25"/>
                  <a:gd name="T22" fmla="*/ 0 w 21"/>
                  <a:gd name="T23" fmla="*/ 5 h 25"/>
                  <a:gd name="T24" fmla="*/ 1 w 21"/>
                  <a:gd name="T25" fmla="*/ 5 h 25"/>
                  <a:gd name="T26" fmla="*/ 2 w 21"/>
                  <a:gd name="T27" fmla="*/ 5 h 25"/>
                  <a:gd name="T28" fmla="*/ 3 w 21"/>
                  <a:gd name="T29" fmla="*/ 5 h 25"/>
                  <a:gd name="T30" fmla="*/ 3 w 21"/>
                  <a:gd name="T31" fmla="*/ 4 h 25"/>
                  <a:gd name="T32" fmla="*/ 4 w 21"/>
                  <a:gd name="T33" fmla="*/ 4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1"/>
                  <a:gd name="T52" fmla="*/ 0 h 25"/>
                  <a:gd name="T53" fmla="*/ 21 w 21"/>
                  <a:gd name="T54" fmla="*/ 25 h 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1" h="25">
                    <a:moveTo>
                      <a:pt x="20" y="21"/>
                    </a:moveTo>
                    <a:lnTo>
                      <a:pt x="21" y="16"/>
                    </a:lnTo>
                    <a:lnTo>
                      <a:pt x="21" y="11"/>
                    </a:lnTo>
                    <a:lnTo>
                      <a:pt x="21" y="6"/>
                    </a:lnTo>
                    <a:lnTo>
                      <a:pt x="17" y="0"/>
                    </a:lnTo>
                    <a:lnTo>
                      <a:pt x="12" y="0"/>
                    </a:lnTo>
                    <a:lnTo>
                      <a:pt x="7" y="5"/>
                    </a:lnTo>
                    <a:lnTo>
                      <a:pt x="3" y="4"/>
                    </a:lnTo>
                    <a:lnTo>
                      <a:pt x="2" y="9"/>
                    </a:lnTo>
                    <a:lnTo>
                      <a:pt x="2" y="14"/>
                    </a:lnTo>
                    <a:lnTo>
                      <a:pt x="0" y="20"/>
                    </a:lnTo>
                    <a:lnTo>
                      <a:pt x="0" y="24"/>
                    </a:lnTo>
                    <a:lnTo>
                      <a:pt x="5" y="24"/>
                    </a:lnTo>
                    <a:lnTo>
                      <a:pt x="9" y="25"/>
                    </a:lnTo>
                    <a:lnTo>
                      <a:pt x="15" y="25"/>
                    </a:lnTo>
                    <a:lnTo>
                      <a:pt x="15" y="21"/>
                    </a:lnTo>
                    <a:lnTo>
                      <a:pt x="20"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085" name="Freeform 744">
                <a:extLst>
                  <a:ext uri="{FF2B5EF4-FFF2-40B4-BE49-F238E27FC236}">
                    <a16:creationId xmlns:a16="http://schemas.microsoft.com/office/drawing/2014/main" id="{E4377294-361D-4EE6-ACB2-EDA5D0D98BF6}"/>
                  </a:ext>
                </a:extLst>
              </p:cNvPr>
              <p:cNvSpPr>
                <a:spLocks/>
              </p:cNvSpPr>
              <p:nvPr/>
            </p:nvSpPr>
            <p:spPr bwMode="auto">
              <a:xfrm>
                <a:off x="4930" y="1013"/>
                <a:ext cx="4" cy="5"/>
              </a:xfrm>
              <a:custGeom>
                <a:avLst/>
                <a:gdLst>
                  <a:gd name="T0" fmla="*/ 4 w 21"/>
                  <a:gd name="T1" fmla="*/ 4 h 25"/>
                  <a:gd name="T2" fmla="*/ 4 w 21"/>
                  <a:gd name="T3" fmla="*/ 3 h 25"/>
                  <a:gd name="T4" fmla="*/ 4 w 21"/>
                  <a:gd name="T5" fmla="*/ 2 h 25"/>
                  <a:gd name="T6" fmla="*/ 4 w 21"/>
                  <a:gd name="T7" fmla="*/ 1 h 25"/>
                  <a:gd name="T8" fmla="*/ 3 w 21"/>
                  <a:gd name="T9" fmla="*/ 0 h 25"/>
                  <a:gd name="T10" fmla="*/ 2 w 21"/>
                  <a:gd name="T11" fmla="*/ 0 h 25"/>
                  <a:gd name="T12" fmla="*/ 1 w 21"/>
                  <a:gd name="T13" fmla="*/ 1 h 25"/>
                  <a:gd name="T14" fmla="*/ 1 w 21"/>
                  <a:gd name="T15" fmla="*/ 1 h 25"/>
                  <a:gd name="T16" fmla="*/ 0 w 21"/>
                  <a:gd name="T17" fmla="*/ 2 h 25"/>
                  <a:gd name="T18" fmla="*/ 0 w 21"/>
                  <a:gd name="T19" fmla="*/ 3 h 25"/>
                  <a:gd name="T20" fmla="*/ 0 w 21"/>
                  <a:gd name="T21" fmla="*/ 4 h 25"/>
                  <a:gd name="T22" fmla="*/ 0 w 21"/>
                  <a:gd name="T23" fmla="*/ 5 h 25"/>
                  <a:gd name="T24" fmla="*/ 1 w 21"/>
                  <a:gd name="T25" fmla="*/ 5 h 25"/>
                  <a:gd name="T26" fmla="*/ 2 w 21"/>
                  <a:gd name="T27" fmla="*/ 5 h 25"/>
                  <a:gd name="T28" fmla="*/ 3 w 21"/>
                  <a:gd name="T29" fmla="*/ 5 h 25"/>
                  <a:gd name="T30" fmla="*/ 3 w 21"/>
                  <a:gd name="T31" fmla="*/ 4 h 25"/>
                  <a:gd name="T32" fmla="*/ 4 w 21"/>
                  <a:gd name="T33" fmla="*/ 4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1"/>
                  <a:gd name="T52" fmla="*/ 0 h 25"/>
                  <a:gd name="T53" fmla="*/ 21 w 21"/>
                  <a:gd name="T54" fmla="*/ 25 h 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1" h="25">
                    <a:moveTo>
                      <a:pt x="20" y="21"/>
                    </a:moveTo>
                    <a:lnTo>
                      <a:pt x="21" y="16"/>
                    </a:lnTo>
                    <a:lnTo>
                      <a:pt x="21" y="11"/>
                    </a:lnTo>
                    <a:lnTo>
                      <a:pt x="21" y="6"/>
                    </a:lnTo>
                    <a:lnTo>
                      <a:pt x="17" y="0"/>
                    </a:lnTo>
                    <a:lnTo>
                      <a:pt x="12" y="0"/>
                    </a:lnTo>
                    <a:lnTo>
                      <a:pt x="7" y="5"/>
                    </a:lnTo>
                    <a:lnTo>
                      <a:pt x="3" y="4"/>
                    </a:lnTo>
                    <a:lnTo>
                      <a:pt x="2" y="9"/>
                    </a:lnTo>
                    <a:lnTo>
                      <a:pt x="2" y="14"/>
                    </a:lnTo>
                    <a:lnTo>
                      <a:pt x="0" y="20"/>
                    </a:lnTo>
                    <a:lnTo>
                      <a:pt x="0" y="24"/>
                    </a:lnTo>
                    <a:lnTo>
                      <a:pt x="5" y="24"/>
                    </a:lnTo>
                    <a:lnTo>
                      <a:pt x="9" y="25"/>
                    </a:lnTo>
                    <a:lnTo>
                      <a:pt x="15" y="25"/>
                    </a:lnTo>
                    <a:lnTo>
                      <a:pt x="15" y="21"/>
                    </a:lnTo>
                    <a:lnTo>
                      <a:pt x="20"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086" name="Freeform 745">
                <a:extLst>
                  <a:ext uri="{FF2B5EF4-FFF2-40B4-BE49-F238E27FC236}">
                    <a16:creationId xmlns:a16="http://schemas.microsoft.com/office/drawing/2014/main" id="{433BA834-934C-4454-B832-3F7E55A62B00}"/>
                  </a:ext>
                </a:extLst>
              </p:cNvPr>
              <p:cNvSpPr>
                <a:spLocks/>
              </p:cNvSpPr>
              <p:nvPr/>
            </p:nvSpPr>
            <p:spPr bwMode="auto">
              <a:xfrm>
                <a:off x="4922" y="1031"/>
                <a:ext cx="5" cy="6"/>
              </a:xfrm>
              <a:custGeom>
                <a:avLst/>
                <a:gdLst>
                  <a:gd name="T0" fmla="*/ 4 w 25"/>
                  <a:gd name="T1" fmla="*/ 4 h 26"/>
                  <a:gd name="T2" fmla="*/ 5 w 25"/>
                  <a:gd name="T3" fmla="*/ 4 h 26"/>
                  <a:gd name="T4" fmla="*/ 5 w 25"/>
                  <a:gd name="T5" fmla="*/ 3 h 26"/>
                  <a:gd name="T6" fmla="*/ 5 w 25"/>
                  <a:gd name="T7" fmla="*/ 2 h 26"/>
                  <a:gd name="T8" fmla="*/ 4 w 25"/>
                  <a:gd name="T9" fmla="*/ 1 h 26"/>
                  <a:gd name="T10" fmla="*/ 4 w 25"/>
                  <a:gd name="T11" fmla="*/ 0 h 26"/>
                  <a:gd name="T12" fmla="*/ 3 w 25"/>
                  <a:gd name="T13" fmla="*/ 0 h 26"/>
                  <a:gd name="T14" fmla="*/ 2 w 25"/>
                  <a:gd name="T15" fmla="*/ 0 h 26"/>
                  <a:gd name="T16" fmla="*/ 1 w 25"/>
                  <a:gd name="T17" fmla="*/ 1 h 26"/>
                  <a:gd name="T18" fmla="*/ 0 w 25"/>
                  <a:gd name="T19" fmla="*/ 2 h 26"/>
                  <a:gd name="T20" fmla="*/ 0 w 25"/>
                  <a:gd name="T21" fmla="*/ 3 h 26"/>
                  <a:gd name="T22" fmla="*/ 0 w 25"/>
                  <a:gd name="T23" fmla="*/ 4 h 26"/>
                  <a:gd name="T24" fmla="*/ 1 w 25"/>
                  <a:gd name="T25" fmla="*/ 6 h 26"/>
                  <a:gd name="T26" fmla="*/ 2 w 25"/>
                  <a:gd name="T27" fmla="*/ 6 h 26"/>
                  <a:gd name="T28" fmla="*/ 3 w 25"/>
                  <a:gd name="T29" fmla="*/ 6 h 26"/>
                  <a:gd name="T30" fmla="*/ 3 w 25"/>
                  <a:gd name="T31" fmla="*/ 5 h 26"/>
                  <a:gd name="T32" fmla="*/ 4 w 25"/>
                  <a:gd name="T33" fmla="*/ 5 h 26"/>
                  <a:gd name="T34" fmla="*/ 4 w 25"/>
                  <a:gd name="T35" fmla="*/ 4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19" y="16"/>
                    </a:moveTo>
                    <a:lnTo>
                      <a:pt x="23" y="17"/>
                    </a:lnTo>
                    <a:lnTo>
                      <a:pt x="23" y="11"/>
                    </a:lnTo>
                    <a:lnTo>
                      <a:pt x="25" y="7"/>
                    </a:lnTo>
                    <a:lnTo>
                      <a:pt x="19" y="6"/>
                    </a:lnTo>
                    <a:lnTo>
                      <a:pt x="20" y="1"/>
                    </a:lnTo>
                    <a:lnTo>
                      <a:pt x="16" y="1"/>
                    </a:lnTo>
                    <a:lnTo>
                      <a:pt x="10" y="0"/>
                    </a:lnTo>
                    <a:lnTo>
                      <a:pt x="5" y="4"/>
                    </a:lnTo>
                    <a:lnTo>
                      <a:pt x="0" y="9"/>
                    </a:lnTo>
                    <a:lnTo>
                      <a:pt x="0" y="15"/>
                    </a:lnTo>
                    <a:lnTo>
                      <a:pt x="0" y="19"/>
                    </a:lnTo>
                    <a:lnTo>
                      <a:pt x="3" y="25"/>
                    </a:lnTo>
                    <a:lnTo>
                      <a:pt x="8" y="25"/>
                    </a:lnTo>
                    <a:lnTo>
                      <a:pt x="13" y="26"/>
                    </a:lnTo>
                    <a:lnTo>
                      <a:pt x="13" y="20"/>
                    </a:lnTo>
                    <a:lnTo>
                      <a:pt x="18" y="21"/>
                    </a:lnTo>
                    <a:lnTo>
                      <a:pt x="19"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087" name="Freeform 746">
                <a:extLst>
                  <a:ext uri="{FF2B5EF4-FFF2-40B4-BE49-F238E27FC236}">
                    <a16:creationId xmlns:a16="http://schemas.microsoft.com/office/drawing/2014/main" id="{BB8C416B-1B76-4219-956F-FD6A0F1EDC8D}"/>
                  </a:ext>
                </a:extLst>
              </p:cNvPr>
              <p:cNvSpPr>
                <a:spLocks/>
              </p:cNvSpPr>
              <p:nvPr/>
            </p:nvSpPr>
            <p:spPr bwMode="auto">
              <a:xfrm>
                <a:off x="4922" y="1031"/>
                <a:ext cx="5" cy="6"/>
              </a:xfrm>
              <a:custGeom>
                <a:avLst/>
                <a:gdLst>
                  <a:gd name="T0" fmla="*/ 4 w 25"/>
                  <a:gd name="T1" fmla="*/ 4 h 26"/>
                  <a:gd name="T2" fmla="*/ 5 w 25"/>
                  <a:gd name="T3" fmla="*/ 4 h 26"/>
                  <a:gd name="T4" fmla="*/ 5 w 25"/>
                  <a:gd name="T5" fmla="*/ 3 h 26"/>
                  <a:gd name="T6" fmla="*/ 5 w 25"/>
                  <a:gd name="T7" fmla="*/ 2 h 26"/>
                  <a:gd name="T8" fmla="*/ 4 w 25"/>
                  <a:gd name="T9" fmla="*/ 1 h 26"/>
                  <a:gd name="T10" fmla="*/ 4 w 25"/>
                  <a:gd name="T11" fmla="*/ 0 h 26"/>
                  <a:gd name="T12" fmla="*/ 3 w 25"/>
                  <a:gd name="T13" fmla="*/ 0 h 26"/>
                  <a:gd name="T14" fmla="*/ 2 w 25"/>
                  <a:gd name="T15" fmla="*/ 0 h 26"/>
                  <a:gd name="T16" fmla="*/ 1 w 25"/>
                  <a:gd name="T17" fmla="*/ 1 h 26"/>
                  <a:gd name="T18" fmla="*/ 0 w 25"/>
                  <a:gd name="T19" fmla="*/ 2 h 26"/>
                  <a:gd name="T20" fmla="*/ 0 w 25"/>
                  <a:gd name="T21" fmla="*/ 3 h 26"/>
                  <a:gd name="T22" fmla="*/ 0 w 25"/>
                  <a:gd name="T23" fmla="*/ 4 h 26"/>
                  <a:gd name="T24" fmla="*/ 1 w 25"/>
                  <a:gd name="T25" fmla="*/ 6 h 26"/>
                  <a:gd name="T26" fmla="*/ 2 w 25"/>
                  <a:gd name="T27" fmla="*/ 6 h 26"/>
                  <a:gd name="T28" fmla="*/ 3 w 25"/>
                  <a:gd name="T29" fmla="*/ 6 h 26"/>
                  <a:gd name="T30" fmla="*/ 3 w 25"/>
                  <a:gd name="T31" fmla="*/ 5 h 26"/>
                  <a:gd name="T32" fmla="*/ 4 w 25"/>
                  <a:gd name="T33" fmla="*/ 5 h 26"/>
                  <a:gd name="T34" fmla="*/ 4 w 25"/>
                  <a:gd name="T35" fmla="*/ 4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19" y="16"/>
                    </a:moveTo>
                    <a:lnTo>
                      <a:pt x="23" y="17"/>
                    </a:lnTo>
                    <a:lnTo>
                      <a:pt x="23" y="11"/>
                    </a:lnTo>
                    <a:lnTo>
                      <a:pt x="25" y="7"/>
                    </a:lnTo>
                    <a:lnTo>
                      <a:pt x="19" y="6"/>
                    </a:lnTo>
                    <a:lnTo>
                      <a:pt x="20" y="1"/>
                    </a:lnTo>
                    <a:lnTo>
                      <a:pt x="16" y="1"/>
                    </a:lnTo>
                    <a:lnTo>
                      <a:pt x="10" y="0"/>
                    </a:lnTo>
                    <a:lnTo>
                      <a:pt x="5" y="4"/>
                    </a:lnTo>
                    <a:lnTo>
                      <a:pt x="0" y="9"/>
                    </a:lnTo>
                    <a:lnTo>
                      <a:pt x="0" y="15"/>
                    </a:lnTo>
                    <a:lnTo>
                      <a:pt x="0" y="19"/>
                    </a:lnTo>
                    <a:lnTo>
                      <a:pt x="3" y="25"/>
                    </a:lnTo>
                    <a:lnTo>
                      <a:pt x="8" y="25"/>
                    </a:lnTo>
                    <a:lnTo>
                      <a:pt x="13" y="26"/>
                    </a:lnTo>
                    <a:lnTo>
                      <a:pt x="13" y="20"/>
                    </a:lnTo>
                    <a:lnTo>
                      <a:pt x="18" y="21"/>
                    </a:lnTo>
                    <a:lnTo>
                      <a:pt x="19"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088" name="Freeform 747">
                <a:extLst>
                  <a:ext uri="{FF2B5EF4-FFF2-40B4-BE49-F238E27FC236}">
                    <a16:creationId xmlns:a16="http://schemas.microsoft.com/office/drawing/2014/main" id="{EECA1578-2131-43E9-9A5F-C89E5091D39F}"/>
                  </a:ext>
                </a:extLst>
              </p:cNvPr>
              <p:cNvSpPr>
                <a:spLocks/>
              </p:cNvSpPr>
              <p:nvPr/>
            </p:nvSpPr>
            <p:spPr bwMode="auto">
              <a:xfrm>
                <a:off x="4901" y="973"/>
                <a:ext cx="4" cy="5"/>
              </a:xfrm>
              <a:custGeom>
                <a:avLst/>
                <a:gdLst>
                  <a:gd name="T0" fmla="*/ 4 w 20"/>
                  <a:gd name="T1" fmla="*/ 4 h 25"/>
                  <a:gd name="T2" fmla="*/ 4 w 20"/>
                  <a:gd name="T3" fmla="*/ 3 h 25"/>
                  <a:gd name="T4" fmla="*/ 4 w 20"/>
                  <a:gd name="T5" fmla="*/ 2 h 25"/>
                  <a:gd name="T6" fmla="*/ 4 w 20"/>
                  <a:gd name="T7" fmla="*/ 1 h 25"/>
                  <a:gd name="T8" fmla="*/ 3 w 20"/>
                  <a:gd name="T9" fmla="*/ 0 h 25"/>
                  <a:gd name="T10" fmla="*/ 2 w 20"/>
                  <a:gd name="T11" fmla="*/ 0 h 25"/>
                  <a:gd name="T12" fmla="*/ 1 w 20"/>
                  <a:gd name="T13" fmla="*/ 0 h 25"/>
                  <a:gd name="T14" fmla="*/ 1 w 20"/>
                  <a:gd name="T15" fmla="*/ 1 h 25"/>
                  <a:gd name="T16" fmla="*/ 0 w 20"/>
                  <a:gd name="T17" fmla="*/ 1 h 25"/>
                  <a:gd name="T18" fmla="*/ 0 w 20"/>
                  <a:gd name="T19" fmla="*/ 2 h 25"/>
                  <a:gd name="T20" fmla="*/ 0 w 20"/>
                  <a:gd name="T21" fmla="*/ 3 h 25"/>
                  <a:gd name="T22" fmla="*/ 0 w 20"/>
                  <a:gd name="T23" fmla="*/ 4 h 25"/>
                  <a:gd name="T24" fmla="*/ 0 w 20"/>
                  <a:gd name="T25" fmla="*/ 5 h 25"/>
                  <a:gd name="T26" fmla="*/ 1 w 20"/>
                  <a:gd name="T27" fmla="*/ 5 h 25"/>
                  <a:gd name="T28" fmla="*/ 2 w 20"/>
                  <a:gd name="T29" fmla="*/ 5 h 25"/>
                  <a:gd name="T30" fmla="*/ 3 w 20"/>
                  <a:gd name="T31" fmla="*/ 5 h 25"/>
                  <a:gd name="T32" fmla="*/ 3 w 20"/>
                  <a:gd name="T33" fmla="*/ 4 h 25"/>
                  <a:gd name="T34" fmla="*/ 4 w 20"/>
                  <a:gd name="T35" fmla="*/ 4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5"/>
                  <a:gd name="T56" fmla="*/ 20 w 20"/>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5">
                    <a:moveTo>
                      <a:pt x="19" y="21"/>
                    </a:moveTo>
                    <a:lnTo>
                      <a:pt x="19" y="16"/>
                    </a:lnTo>
                    <a:lnTo>
                      <a:pt x="20" y="12"/>
                    </a:lnTo>
                    <a:lnTo>
                      <a:pt x="20" y="6"/>
                    </a:lnTo>
                    <a:lnTo>
                      <a:pt x="17" y="0"/>
                    </a:lnTo>
                    <a:lnTo>
                      <a:pt x="11" y="0"/>
                    </a:lnTo>
                    <a:lnTo>
                      <a:pt x="7" y="0"/>
                    </a:lnTo>
                    <a:lnTo>
                      <a:pt x="7" y="5"/>
                    </a:lnTo>
                    <a:lnTo>
                      <a:pt x="2" y="5"/>
                    </a:lnTo>
                    <a:lnTo>
                      <a:pt x="1" y="10"/>
                    </a:lnTo>
                    <a:lnTo>
                      <a:pt x="1" y="15"/>
                    </a:lnTo>
                    <a:lnTo>
                      <a:pt x="0" y="20"/>
                    </a:lnTo>
                    <a:lnTo>
                      <a:pt x="0" y="24"/>
                    </a:lnTo>
                    <a:lnTo>
                      <a:pt x="4" y="25"/>
                    </a:lnTo>
                    <a:lnTo>
                      <a:pt x="9" y="25"/>
                    </a:lnTo>
                    <a:lnTo>
                      <a:pt x="15" y="25"/>
                    </a:lnTo>
                    <a:lnTo>
                      <a:pt x="15" y="21"/>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089" name="Freeform 748">
                <a:extLst>
                  <a:ext uri="{FF2B5EF4-FFF2-40B4-BE49-F238E27FC236}">
                    <a16:creationId xmlns:a16="http://schemas.microsoft.com/office/drawing/2014/main" id="{E0763174-1BBA-44EB-89F0-BAD2E954EFBA}"/>
                  </a:ext>
                </a:extLst>
              </p:cNvPr>
              <p:cNvSpPr>
                <a:spLocks/>
              </p:cNvSpPr>
              <p:nvPr/>
            </p:nvSpPr>
            <p:spPr bwMode="auto">
              <a:xfrm>
                <a:off x="4901" y="973"/>
                <a:ext cx="4" cy="5"/>
              </a:xfrm>
              <a:custGeom>
                <a:avLst/>
                <a:gdLst>
                  <a:gd name="T0" fmla="*/ 4 w 20"/>
                  <a:gd name="T1" fmla="*/ 4 h 25"/>
                  <a:gd name="T2" fmla="*/ 4 w 20"/>
                  <a:gd name="T3" fmla="*/ 3 h 25"/>
                  <a:gd name="T4" fmla="*/ 4 w 20"/>
                  <a:gd name="T5" fmla="*/ 2 h 25"/>
                  <a:gd name="T6" fmla="*/ 4 w 20"/>
                  <a:gd name="T7" fmla="*/ 1 h 25"/>
                  <a:gd name="T8" fmla="*/ 3 w 20"/>
                  <a:gd name="T9" fmla="*/ 0 h 25"/>
                  <a:gd name="T10" fmla="*/ 2 w 20"/>
                  <a:gd name="T11" fmla="*/ 0 h 25"/>
                  <a:gd name="T12" fmla="*/ 1 w 20"/>
                  <a:gd name="T13" fmla="*/ 0 h 25"/>
                  <a:gd name="T14" fmla="*/ 1 w 20"/>
                  <a:gd name="T15" fmla="*/ 1 h 25"/>
                  <a:gd name="T16" fmla="*/ 0 w 20"/>
                  <a:gd name="T17" fmla="*/ 1 h 25"/>
                  <a:gd name="T18" fmla="*/ 0 w 20"/>
                  <a:gd name="T19" fmla="*/ 2 h 25"/>
                  <a:gd name="T20" fmla="*/ 0 w 20"/>
                  <a:gd name="T21" fmla="*/ 3 h 25"/>
                  <a:gd name="T22" fmla="*/ 0 w 20"/>
                  <a:gd name="T23" fmla="*/ 4 h 25"/>
                  <a:gd name="T24" fmla="*/ 0 w 20"/>
                  <a:gd name="T25" fmla="*/ 5 h 25"/>
                  <a:gd name="T26" fmla="*/ 1 w 20"/>
                  <a:gd name="T27" fmla="*/ 5 h 25"/>
                  <a:gd name="T28" fmla="*/ 2 w 20"/>
                  <a:gd name="T29" fmla="*/ 5 h 25"/>
                  <a:gd name="T30" fmla="*/ 3 w 20"/>
                  <a:gd name="T31" fmla="*/ 5 h 25"/>
                  <a:gd name="T32" fmla="*/ 3 w 20"/>
                  <a:gd name="T33" fmla="*/ 4 h 25"/>
                  <a:gd name="T34" fmla="*/ 4 w 20"/>
                  <a:gd name="T35" fmla="*/ 4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5"/>
                  <a:gd name="T56" fmla="*/ 20 w 20"/>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5">
                    <a:moveTo>
                      <a:pt x="19" y="21"/>
                    </a:moveTo>
                    <a:lnTo>
                      <a:pt x="19" y="16"/>
                    </a:lnTo>
                    <a:lnTo>
                      <a:pt x="20" y="12"/>
                    </a:lnTo>
                    <a:lnTo>
                      <a:pt x="20" y="6"/>
                    </a:lnTo>
                    <a:lnTo>
                      <a:pt x="17" y="0"/>
                    </a:lnTo>
                    <a:lnTo>
                      <a:pt x="11" y="0"/>
                    </a:lnTo>
                    <a:lnTo>
                      <a:pt x="7" y="0"/>
                    </a:lnTo>
                    <a:lnTo>
                      <a:pt x="7" y="5"/>
                    </a:lnTo>
                    <a:lnTo>
                      <a:pt x="2" y="5"/>
                    </a:lnTo>
                    <a:lnTo>
                      <a:pt x="1" y="10"/>
                    </a:lnTo>
                    <a:lnTo>
                      <a:pt x="1" y="15"/>
                    </a:lnTo>
                    <a:lnTo>
                      <a:pt x="0" y="20"/>
                    </a:lnTo>
                    <a:lnTo>
                      <a:pt x="0" y="24"/>
                    </a:lnTo>
                    <a:lnTo>
                      <a:pt x="4" y="25"/>
                    </a:lnTo>
                    <a:lnTo>
                      <a:pt x="9" y="25"/>
                    </a:lnTo>
                    <a:lnTo>
                      <a:pt x="15" y="25"/>
                    </a:lnTo>
                    <a:lnTo>
                      <a:pt x="15" y="21"/>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090" name="Freeform 749">
                <a:extLst>
                  <a:ext uri="{FF2B5EF4-FFF2-40B4-BE49-F238E27FC236}">
                    <a16:creationId xmlns:a16="http://schemas.microsoft.com/office/drawing/2014/main" id="{93A6A7A4-EEF8-4B3A-99B9-91BD2CEAE7C8}"/>
                  </a:ext>
                </a:extLst>
              </p:cNvPr>
              <p:cNvSpPr>
                <a:spLocks/>
              </p:cNvSpPr>
              <p:nvPr/>
            </p:nvSpPr>
            <p:spPr bwMode="auto">
              <a:xfrm>
                <a:off x="4886" y="1040"/>
                <a:ext cx="5" cy="6"/>
              </a:xfrm>
              <a:custGeom>
                <a:avLst/>
                <a:gdLst>
                  <a:gd name="T0" fmla="*/ 4 w 25"/>
                  <a:gd name="T1" fmla="*/ 4 h 26"/>
                  <a:gd name="T2" fmla="*/ 5 w 25"/>
                  <a:gd name="T3" fmla="*/ 4 h 26"/>
                  <a:gd name="T4" fmla="*/ 5 w 25"/>
                  <a:gd name="T5" fmla="*/ 3 h 26"/>
                  <a:gd name="T6" fmla="*/ 5 w 25"/>
                  <a:gd name="T7" fmla="*/ 2 h 26"/>
                  <a:gd name="T8" fmla="*/ 4 w 25"/>
                  <a:gd name="T9" fmla="*/ 2 h 26"/>
                  <a:gd name="T10" fmla="*/ 4 w 25"/>
                  <a:gd name="T11" fmla="*/ 0 h 26"/>
                  <a:gd name="T12" fmla="*/ 3 w 25"/>
                  <a:gd name="T13" fmla="*/ 0 h 26"/>
                  <a:gd name="T14" fmla="*/ 2 w 25"/>
                  <a:gd name="T15" fmla="*/ 0 h 26"/>
                  <a:gd name="T16" fmla="*/ 1 w 25"/>
                  <a:gd name="T17" fmla="*/ 0 h 26"/>
                  <a:gd name="T18" fmla="*/ 1 w 25"/>
                  <a:gd name="T19" fmla="*/ 1 h 26"/>
                  <a:gd name="T20" fmla="*/ 1 w 25"/>
                  <a:gd name="T21" fmla="*/ 2 h 26"/>
                  <a:gd name="T22" fmla="*/ 0 w 25"/>
                  <a:gd name="T23" fmla="*/ 2 h 26"/>
                  <a:gd name="T24" fmla="*/ 0 w 25"/>
                  <a:gd name="T25" fmla="*/ 3 h 26"/>
                  <a:gd name="T26" fmla="*/ 0 w 25"/>
                  <a:gd name="T27" fmla="*/ 5 h 26"/>
                  <a:gd name="T28" fmla="*/ 1 w 25"/>
                  <a:gd name="T29" fmla="*/ 5 h 26"/>
                  <a:gd name="T30" fmla="*/ 1 w 25"/>
                  <a:gd name="T31" fmla="*/ 6 h 26"/>
                  <a:gd name="T32" fmla="*/ 2 w 25"/>
                  <a:gd name="T33" fmla="*/ 6 h 26"/>
                  <a:gd name="T34" fmla="*/ 3 w 25"/>
                  <a:gd name="T35" fmla="*/ 6 h 26"/>
                  <a:gd name="T36" fmla="*/ 4 w 25"/>
                  <a:gd name="T37" fmla="*/ 5 h 26"/>
                  <a:gd name="T38" fmla="*/ 4 w 25"/>
                  <a:gd name="T39" fmla="*/ 4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26"/>
                  <a:gd name="T62" fmla="*/ 25 w 25"/>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26">
                    <a:moveTo>
                      <a:pt x="19" y="17"/>
                    </a:moveTo>
                    <a:lnTo>
                      <a:pt x="24" y="17"/>
                    </a:lnTo>
                    <a:lnTo>
                      <a:pt x="25" y="11"/>
                    </a:lnTo>
                    <a:lnTo>
                      <a:pt x="25" y="7"/>
                    </a:lnTo>
                    <a:lnTo>
                      <a:pt x="20" y="7"/>
                    </a:lnTo>
                    <a:lnTo>
                      <a:pt x="20" y="1"/>
                    </a:lnTo>
                    <a:lnTo>
                      <a:pt x="16" y="1"/>
                    </a:lnTo>
                    <a:lnTo>
                      <a:pt x="11" y="1"/>
                    </a:lnTo>
                    <a:lnTo>
                      <a:pt x="7" y="0"/>
                    </a:lnTo>
                    <a:lnTo>
                      <a:pt x="7" y="6"/>
                    </a:lnTo>
                    <a:lnTo>
                      <a:pt x="6" y="10"/>
                    </a:lnTo>
                    <a:lnTo>
                      <a:pt x="1" y="10"/>
                    </a:lnTo>
                    <a:lnTo>
                      <a:pt x="1" y="15"/>
                    </a:lnTo>
                    <a:lnTo>
                      <a:pt x="0" y="20"/>
                    </a:lnTo>
                    <a:lnTo>
                      <a:pt x="4" y="20"/>
                    </a:lnTo>
                    <a:lnTo>
                      <a:pt x="4" y="25"/>
                    </a:lnTo>
                    <a:lnTo>
                      <a:pt x="9" y="26"/>
                    </a:lnTo>
                    <a:lnTo>
                      <a:pt x="14" y="26"/>
                    </a:lnTo>
                    <a:lnTo>
                      <a:pt x="19" y="22"/>
                    </a:lnTo>
                    <a:lnTo>
                      <a:pt x="19"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091" name="Freeform 750">
                <a:extLst>
                  <a:ext uri="{FF2B5EF4-FFF2-40B4-BE49-F238E27FC236}">
                    <a16:creationId xmlns:a16="http://schemas.microsoft.com/office/drawing/2014/main" id="{7F6F1FCF-2159-4A23-B248-CF248F256FA3}"/>
                  </a:ext>
                </a:extLst>
              </p:cNvPr>
              <p:cNvSpPr>
                <a:spLocks/>
              </p:cNvSpPr>
              <p:nvPr/>
            </p:nvSpPr>
            <p:spPr bwMode="auto">
              <a:xfrm>
                <a:off x="4886" y="1040"/>
                <a:ext cx="5" cy="6"/>
              </a:xfrm>
              <a:custGeom>
                <a:avLst/>
                <a:gdLst>
                  <a:gd name="T0" fmla="*/ 4 w 25"/>
                  <a:gd name="T1" fmla="*/ 4 h 26"/>
                  <a:gd name="T2" fmla="*/ 5 w 25"/>
                  <a:gd name="T3" fmla="*/ 4 h 26"/>
                  <a:gd name="T4" fmla="*/ 5 w 25"/>
                  <a:gd name="T5" fmla="*/ 3 h 26"/>
                  <a:gd name="T6" fmla="*/ 5 w 25"/>
                  <a:gd name="T7" fmla="*/ 2 h 26"/>
                  <a:gd name="T8" fmla="*/ 4 w 25"/>
                  <a:gd name="T9" fmla="*/ 2 h 26"/>
                  <a:gd name="T10" fmla="*/ 4 w 25"/>
                  <a:gd name="T11" fmla="*/ 0 h 26"/>
                  <a:gd name="T12" fmla="*/ 3 w 25"/>
                  <a:gd name="T13" fmla="*/ 0 h 26"/>
                  <a:gd name="T14" fmla="*/ 2 w 25"/>
                  <a:gd name="T15" fmla="*/ 0 h 26"/>
                  <a:gd name="T16" fmla="*/ 1 w 25"/>
                  <a:gd name="T17" fmla="*/ 0 h 26"/>
                  <a:gd name="T18" fmla="*/ 1 w 25"/>
                  <a:gd name="T19" fmla="*/ 1 h 26"/>
                  <a:gd name="T20" fmla="*/ 1 w 25"/>
                  <a:gd name="T21" fmla="*/ 2 h 26"/>
                  <a:gd name="T22" fmla="*/ 0 w 25"/>
                  <a:gd name="T23" fmla="*/ 2 h 26"/>
                  <a:gd name="T24" fmla="*/ 0 w 25"/>
                  <a:gd name="T25" fmla="*/ 3 h 26"/>
                  <a:gd name="T26" fmla="*/ 0 w 25"/>
                  <a:gd name="T27" fmla="*/ 5 h 26"/>
                  <a:gd name="T28" fmla="*/ 1 w 25"/>
                  <a:gd name="T29" fmla="*/ 5 h 26"/>
                  <a:gd name="T30" fmla="*/ 1 w 25"/>
                  <a:gd name="T31" fmla="*/ 6 h 26"/>
                  <a:gd name="T32" fmla="*/ 2 w 25"/>
                  <a:gd name="T33" fmla="*/ 6 h 26"/>
                  <a:gd name="T34" fmla="*/ 3 w 25"/>
                  <a:gd name="T35" fmla="*/ 6 h 26"/>
                  <a:gd name="T36" fmla="*/ 4 w 25"/>
                  <a:gd name="T37" fmla="*/ 5 h 26"/>
                  <a:gd name="T38" fmla="*/ 4 w 25"/>
                  <a:gd name="T39" fmla="*/ 4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26"/>
                  <a:gd name="T62" fmla="*/ 25 w 25"/>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26">
                    <a:moveTo>
                      <a:pt x="19" y="17"/>
                    </a:moveTo>
                    <a:lnTo>
                      <a:pt x="24" y="17"/>
                    </a:lnTo>
                    <a:lnTo>
                      <a:pt x="25" y="11"/>
                    </a:lnTo>
                    <a:lnTo>
                      <a:pt x="25" y="7"/>
                    </a:lnTo>
                    <a:lnTo>
                      <a:pt x="20" y="7"/>
                    </a:lnTo>
                    <a:lnTo>
                      <a:pt x="20" y="1"/>
                    </a:lnTo>
                    <a:lnTo>
                      <a:pt x="16" y="1"/>
                    </a:lnTo>
                    <a:lnTo>
                      <a:pt x="11" y="1"/>
                    </a:lnTo>
                    <a:lnTo>
                      <a:pt x="7" y="0"/>
                    </a:lnTo>
                    <a:lnTo>
                      <a:pt x="7" y="6"/>
                    </a:lnTo>
                    <a:lnTo>
                      <a:pt x="6" y="10"/>
                    </a:lnTo>
                    <a:lnTo>
                      <a:pt x="1" y="10"/>
                    </a:lnTo>
                    <a:lnTo>
                      <a:pt x="1" y="15"/>
                    </a:lnTo>
                    <a:lnTo>
                      <a:pt x="0" y="20"/>
                    </a:lnTo>
                    <a:lnTo>
                      <a:pt x="4" y="20"/>
                    </a:lnTo>
                    <a:lnTo>
                      <a:pt x="4" y="25"/>
                    </a:lnTo>
                    <a:lnTo>
                      <a:pt x="9" y="26"/>
                    </a:lnTo>
                    <a:lnTo>
                      <a:pt x="14" y="26"/>
                    </a:lnTo>
                    <a:lnTo>
                      <a:pt x="19" y="22"/>
                    </a:lnTo>
                    <a:lnTo>
                      <a:pt x="19"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092" name="Freeform 751">
                <a:extLst>
                  <a:ext uri="{FF2B5EF4-FFF2-40B4-BE49-F238E27FC236}">
                    <a16:creationId xmlns:a16="http://schemas.microsoft.com/office/drawing/2014/main" id="{C9103ECF-47F8-4A2A-94FC-B9471B609C42}"/>
                  </a:ext>
                </a:extLst>
              </p:cNvPr>
              <p:cNvSpPr>
                <a:spLocks/>
              </p:cNvSpPr>
              <p:nvPr/>
            </p:nvSpPr>
            <p:spPr bwMode="auto">
              <a:xfrm>
                <a:off x="4879" y="1115"/>
                <a:ext cx="5" cy="5"/>
              </a:xfrm>
              <a:custGeom>
                <a:avLst/>
                <a:gdLst>
                  <a:gd name="T0" fmla="*/ 4 w 25"/>
                  <a:gd name="T1" fmla="*/ 3 h 26"/>
                  <a:gd name="T2" fmla="*/ 5 w 25"/>
                  <a:gd name="T3" fmla="*/ 3 h 26"/>
                  <a:gd name="T4" fmla="*/ 5 w 25"/>
                  <a:gd name="T5" fmla="*/ 2 h 26"/>
                  <a:gd name="T6" fmla="*/ 5 w 25"/>
                  <a:gd name="T7" fmla="*/ 1 h 26"/>
                  <a:gd name="T8" fmla="*/ 4 w 25"/>
                  <a:gd name="T9" fmla="*/ 0 h 26"/>
                  <a:gd name="T10" fmla="*/ 3 w 25"/>
                  <a:gd name="T11" fmla="*/ 0 h 26"/>
                  <a:gd name="T12" fmla="*/ 2 w 25"/>
                  <a:gd name="T13" fmla="*/ 0 h 26"/>
                  <a:gd name="T14" fmla="*/ 1 w 25"/>
                  <a:gd name="T15" fmla="*/ 0 h 26"/>
                  <a:gd name="T16" fmla="*/ 1 w 25"/>
                  <a:gd name="T17" fmla="*/ 1 h 26"/>
                  <a:gd name="T18" fmla="*/ 0 w 25"/>
                  <a:gd name="T19" fmla="*/ 2 h 26"/>
                  <a:gd name="T20" fmla="*/ 0 w 25"/>
                  <a:gd name="T21" fmla="*/ 3 h 26"/>
                  <a:gd name="T22" fmla="*/ 0 w 25"/>
                  <a:gd name="T23" fmla="*/ 4 h 26"/>
                  <a:gd name="T24" fmla="*/ 1 w 25"/>
                  <a:gd name="T25" fmla="*/ 4 h 26"/>
                  <a:gd name="T26" fmla="*/ 1 w 25"/>
                  <a:gd name="T27" fmla="*/ 5 h 26"/>
                  <a:gd name="T28" fmla="*/ 2 w 25"/>
                  <a:gd name="T29" fmla="*/ 5 h 26"/>
                  <a:gd name="T30" fmla="*/ 3 w 25"/>
                  <a:gd name="T31" fmla="*/ 5 h 26"/>
                  <a:gd name="T32" fmla="*/ 3 w 25"/>
                  <a:gd name="T33" fmla="*/ 4 h 26"/>
                  <a:gd name="T34" fmla="*/ 4 w 25"/>
                  <a:gd name="T35" fmla="*/ 4 h 26"/>
                  <a:gd name="T36" fmla="*/ 4 w 25"/>
                  <a:gd name="T37" fmla="*/ 3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9" y="16"/>
                    </a:moveTo>
                    <a:lnTo>
                      <a:pt x="25" y="16"/>
                    </a:lnTo>
                    <a:lnTo>
                      <a:pt x="25" y="11"/>
                    </a:lnTo>
                    <a:lnTo>
                      <a:pt x="25" y="7"/>
                    </a:lnTo>
                    <a:lnTo>
                      <a:pt x="22" y="1"/>
                    </a:lnTo>
                    <a:lnTo>
                      <a:pt x="16" y="0"/>
                    </a:lnTo>
                    <a:lnTo>
                      <a:pt x="11" y="0"/>
                    </a:lnTo>
                    <a:lnTo>
                      <a:pt x="7" y="0"/>
                    </a:lnTo>
                    <a:lnTo>
                      <a:pt x="7" y="4"/>
                    </a:lnTo>
                    <a:lnTo>
                      <a:pt x="1" y="9"/>
                    </a:lnTo>
                    <a:lnTo>
                      <a:pt x="1" y="14"/>
                    </a:lnTo>
                    <a:lnTo>
                      <a:pt x="0" y="19"/>
                    </a:lnTo>
                    <a:lnTo>
                      <a:pt x="5" y="19"/>
                    </a:lnTo>
                    <a:lnTo>
                      <a:pt x="5" y="25"/>
                    </a:lnTo>
                    <a:lnTo>
                      <a:pt x="9" y="25"/>
                    </a:lnTo>
                    <a:lnTo>
                      <a:pt x="14" y="26"/>
                    </a:lnTo>
                    <a:lnTo>
                      <a:pt x="15" y="20"/>
                    </a:lnTo>
                    <a:lnTo>
                      <a:pt x="19" y="21"/>
                    </a:lnTo>
                    <a:lnTo>
                      <a:pt x="19"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093" name="Freeform 752">
                <a:extLst>
                  <a:ext uri="{FF2B5EF4-FFF2-40B4-BE49-F238E27FC236}">
                    <a16:creationId xmlns:a16="http://schemas.microsoft.com/office/drawing/2014/main" id="{71CA5B08-7352-4993-B970-AEE685B7FDC5}"/>
                  </a:ext>
                </a:extLst>
              </p:cNvPr>
              <p:cNvSpPr>
                <a:spLocks/>
              </p:cNvSpPr>
              <p:nvPr/>
            </p:nvSpPr>
            <p:spPr bwMode="auto">
              <a:xfrm>
                <a:off x="4879" y="1115"/>
                <a:ext cx="5" cy="5"/>
              </a:xfrm>
              <a:custGeom>
                <a:avLst/>
                <a:gdLst>
                  <a:gd name="T0" fmla="*/ 4 w 25"/>
                  <a:gd name="T1" fmla="*/ 3 h 26"/>
                  <a:gd name="T2" fmla="*/ 5 w 25"/>
                  <a:gd name="T3" fmla="*/ 3 h 26"/>
                  <a:gd name="T4" fmla="*/ 5 w 25"/>
                  <a:gd name="T5" fmla="*/ 2 h 26"/>
                  <a:gd name="T6" fmla="*/ 5 w 25"/>
                  <a:gd name="T7" fmla="*/ 1 h 26"/>
                  <a:gd name="T8" fmla="*/ 4 w 25"/>
                  <a:gd name="T9" fmla="*/ 0 h 26"/>
                  <a:gd name="T10" fmla="*/ 3 w 25"/>
                  <a:gd name="T11" fmla="*/ 0 h 26"/>
                  <a:gd name="T12" fmla="*/ 2 w 25"/>
                  <a:gd name="T13" fmla="*/ 0 h 26"/>
                  <a:gd name="T14" fmla="*/ 1 w 25"/>
                  <a:gd name="T15" fmla="*/ 0 h 26"/>
                  <a:gd name="T16" fmla="*/ 1 w 25"/>
                  <a:gd name="T17" fmla="*/ 1 h 26"/>
                  <a:gd name="T18" fmla="*/ 0 w 25"/>
                  <a:gd name="T19" fmla="*/ 2 h 26"/>
                  <a:gd name="T20" fmla="*/ 0 w 25"/>
                  <a:gd name="T21" fmla="*/ 3 h 26"/>
                  <a:gd name="T22" fmla="*/ 0 w 25"/>
                  <a:gd name="T23" fmla="*/ 4 h 26"/>
                  <a:gd name="T24" fmla="*/ 1 w 25"/>
                  <a:gd name="T25" fmla="*/ 4 h 26"/>
                  <a:gd name="T26" fmla="*/ 1 w 25"/>
                  <a:gd name="T27" fmla="*/ 5 h 26"/>
                  <a:gd name="T28" fmla="*/ 2 w 25"/>
                  <a:gd name="T29" fmla="*/ 5 h 26"/>
                  <a:gd name="T30" fmla="*/ 3 w 25"/>
                  <a:gd name="T31" fmla="*/ 5 h 26"/>
                  <a:gd name="T32" fmla="*/ 3 w 25"/>
                  <a:gd name="T33" fmla="*/ 4 h 26"/>
                  <a:gd name="T34" fmla="*/ 4 w 25"/>
                  <a:gd name="T35" fmla="*/ 4 h 26"/>
                  <a:gd name="T36" fmla="*/ 4 w 25"/>
                  <a:gd name="T37" fmla="*/ 3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9" y="16"/>
                    </a:moveTo>
                    <a:lnTo>
                      <a:pt x="25" y="16"/>
                    </a:lnTo>
                    <a:lnTo>
                      <a:pt x="25" y="11"/>
                    </a:lnTo>
                    <a:lnTo>
                      <a:pt x="25" y="7"/>
                    </a:lnTo>
                    <a:lnTo>
                      <a:pt x="22" y="1"/>
                    </a:lnTo>
                    <a:lnTo>
                      <a:pt x="16" y="0"/>
                    </a:lnTo>
                    <a:lnTo>
                      <a:pt x="11" y="0"/>
                    </a:lnTo>
                    <a:lnTo>
                      <a:pt x="7" y="0"/>
                    </a:lnTo>
                    <a:lnTo>
                      <a:pt x="7" y="4"/>
                    </a:lnTo>
                    <a:lnTo>
                      <a:pt x="1" y="9"/>
                    </a:lnTo>
                    <a:lnTo>
                      <a:pt x="1" y="14"/>
                    </a:lnTo>
                    <a:lnTo>
                      <a:pt x="0" y="19"/>
                    </a:lnTo>
                    <a:lnTo>
                      <a:pt x="5" y="19"/>
                    </a:lnTo>
                    <a:lnTo>
                      <a:pt x="5" y="25"/>
                    </a:lnTo>
                    <a:lnTo>
                      <a:pt x="9" y="25"/>
                    </a:lnTo>
                    <a:lnTo>
                      <a:pt x="14" y="26"/>
                    </a:lnTo>
                    <a:lnTo>
                      <a:pt x="15" y="20"/>
                    </a:lnTo>
                    <a:lnTo>
                      <a:pt x="19" y="21"/>
                    </a:lnTo>
                    <a:lnTo>
                      <a:pt x="19"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094" name="Freeform 753">
                <a:extLst>
                  <a:ext uri="{FF2B5EF4-FFF2-40B4-BE49-F238E27FC236}">
                    <a16:creationId xmlns:a16="http://schemas.microsoft.com/office/drawing/2014/main" id="{208E5FBD-2E26-4FE9-9F27-6C8F21487C4A}"/>
                  </a:ext>
                </a:extLst>
              </p:cNvPr>
              <p:cNvSpPr>
                <a:spLocks/>
              </p:cNvSpPr>
              <p:nvPr/>
            </p:nvSpPr>
            <p:spPr bwMode="auto">
              <a:xfrm>
                <a:off x="4872" y="1189"/>
                <a:ext cx="5" cy="5"/>
              </a:xfrm>
              <a:custGeom>
                <a:avLst/>
                <a:gdLst>
                  <a:gd name="T0" fmla="*/ 4 w 25"/>
                  <a:gd name="T1" fmla="*/ 4 h 26"/>
                  <a:gd name="T2" fmla="*/ 5 w 25"/>
                  <a:gd name="T3" fmla="*/ 3 h 26"/>
                  <a:gd name="T4" fmla="*/ 5 w 25"/>
                  <a:gd name="T5" fmla="*/ 2 h 26"/>
                  <a:gd name="T6" fmla="*/ 5 w 25"/>
                  <a:gd name="T7" fmla="*/ 1 h 26"/>
                  <a:gd name="T8" fmla="*/ 4 w 25"/>
                  <a:gd name="T9" fmla="*/ 1 h 26"/>
                  <a:gd name="T10" fmla="*/ 4 w 25"/>
                  <a:gd name="T11" fmla="*/ 0 h 26"/>
                  <a:gd name="T12" fmla="*/ 3 w 25"/>
                  <a:gd name="T13" fmla="*/ 0 h 26"/>
                  <a:gd name="T14" fmla="*/ 2 w 25"/>
                  <a:gd name="T15" fmla="*/ 0 h 26"/>
                  <a:gd name="T16" fmla="*/ 2 w 25"/>
                  <a:gd name="T17" fmla="*/ 1 h 26"/>
                  <a:gd name="T18" fmla="*/ 1 w 25"/>
                  <a:gd name="T19" fmla="*/ 1 h 26"/>
                  <a:gd name="T20" fmla="*/ 1 w 25"/>
                  <a:gd name="T21" fmla="*/ 2 h 26"/>
                  <a:gd name="T22" fmla="*/ 0 w 25"/>
                  <a:gd name="T23" fmla="*/ 2 h 26"/>
                  <a:gd name="T24" fmla="*/ 0 w 25"/>
                  <a:gd name="T25" fmla="*/ 3 h 26"/>
                  <a:gd name="T26" fmla="*/ 0 w 25"/>
                  <a:gd name="T27" fmla="*/ 4 h 26"/>
                  <a:gd name="T28" fmla="*/ 1 w 25"/>
                  <a:gd name="T29" fmla="*/ 5 h 26"/>
                  <a:gd name="T30" fmla="*/ 2 w 25"/>
                  <a:gd name="T31" fmla="*/ 5 h 26"/>
                  <a:gd name="T32" fmla="*/ 3 w 25"/>
                  <a:gd name="T33" fmla="*/ 5 h 26"/>
                  <a:gd name="T34" fmla="*/ 4 w 25"/>
                  <a:gd name="T35" fmla="*/ 5 h 26"/>
                  <a:gd name="T36" fmla="*/ 4 w 25"/>
                  <a:gd name="T37" fmla="*/ 4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9" y="21"/>
                    </a:moveTo>
                    <a:lnTo>
                      <a:pt x="25" y="16"/>
                    </a:lnTo>
                    <a:lnTo>
                      <a:pt x="25" y="12"/>
                    </a:lnTo>
                    <a:lnTo>
                      <a:pt x="25" y="6"/>
                    </a:lnTo>
                    <a:lnTo>
                      <a:pt x="21" y="6"/>
                    </a:lnTo>
                    <a:lnTo>
                      <a:pt x="22" y="0"/>
                    </a:lnTo>
                    <a:lnTo>
                      <a:pt x="16" y="0"/>
                    </a:lnTo>
                    <a:lnTo>
                      <a:pt x="11" y="0"/>
                    </a:lnTo>
                    <a:lnTo>
                      <a:pt x="11" y="5"/>
                    </a:lnTo>
                    <a:lnTo>
                      <a:pt x="7" y="5"/>
                    </a:lnTo>
                    <a:lnTo>
                      <a:pt x="6" y="9"/>
                    </a:lnTo>
                    <a:lnTo>
                      <a:pt x="1" y="9"/>
                    </a:lnTo>
                    <a:lnTo>
                      <a:pt x="1" y="14"/>
                    </a:lnTo>
                    <a:lnTo>
                      <a:pt x="0" y="20"/>
                    </a:lnTo>
                    <a:lnTo>
                      <a:pt x="5" y="24"/>
                    </a:lnTo>
                    <a:lnTo>
                      <a:pt x="9" y="25"/>
                    </a:lnTo>
                    <a:lnTo>
                      <a:pt x="14" y="25"/>
                    </a:lnTo>
                    <a:lnTo>
                      <a:pt x="19" y="26"/>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095" name="Freeform 754">
                <a:extLst>
                  <a:ext uri="{FF2B5EF4-FFF2-40B4-BE49-F238E27FC236}">
                    <a16:creationId xmlns:a16="http://schemas.microsoft.com/office/drawing/2014/main" id="{0A05765F-9F10-4B5A-8D16-BB16984E3E95}"/>
                  </a:ext>
                </a:extLst>
              </p:cNvPr>
              <p:cNvSpPr>
                <a:spLocks/>
              </p:cNvSpPr>
              <p:nvPr/>
            </p:nvSpPr>
            <p:spPr bwMode="auto">
              <a:xfrm>
                <a:off x="4872" y="1189"/>
                <a:ext cx="5" cy="5"/>
              </a:xfrm>
              <a:custGeom>
                <a:avLst/>
                <a:gdLst>
                  <a:gd name="T0" fmla="*/ 4 w 25"/>
                  <a:gd name="T1" fmla="*/ 4 h 26"/>
                  <a:gd name="T2" fmla="*/ 5 w 25"/>
                  <a:gd name="T3" fmla="*/ 3 h 26"/>
                  <a:gd name="T4" fmla="*/ 5 w 25"/>
                  <a:gd name="T5" fmla="*/ 2 h 26"/>
                  <a:gd name="T6" fmla="*/ 5 w 25"/>
                  <a:gd name="T7" fmla="*/ 1 h 26"/>
                  <a:gd name="T8" fmla="*/ 4 w 25"/>
                  <a:gd name="T9" fmla="*/ 1 h 26"/>
                  <a:gd name="T10" fmla="*/ 4 w 25"/>
                  <a:gd name="T11" fmla="*/ 0 h 26"/>
                  <a:gd name="T12" fmla="*/ 3 w 25"/>
                  <a:gd name="T13" fmla="*/ 0 h 26"/>
                  <a:gd name="T14" fmla="*/ 2 w 25"/>
                  <a:gd name="T15" fmla="*/ 0 h 26"/>
                  <a:gd name="T16" fmla="*/ 2 w 25"/>
                  <a:gd name="T17" fmla="*/ 1 h 26"/>
                  <a:gd name="T18" fmla="*/ 1 w 25"/>
                  <a:gd name="T19" fmla="*/ 1 h 26"/>
                  <a:gd name="T20" fmla="*/ 1 w 25"/>
                  <a:gd name="T21" fmla="*/ 2 h 26"/>
                  <a:gd name="T22" fmla="*/ 0 w 25"/>
                  <a:gd name="T23" fmla="*/ 2 h 26"/>
                  <a:gd name="T24" fmla="*/ 0 w 25"/>
                  <a:gd name="T25" fmla="*/ 3 h 26"/>
                  <a:gd name="T26" fmla="*/ 0 w 25"/>
                  <a:gd name="T27" fmla="*/ 4 h 26"/>
                  <a:gd name="T28" fmla="*/ 1 w 25"/>
                  <a:gd name="T29" fmla="*/ 5 h 26"/>
                  <a:gd name="T30" fmla="*/ 2 w 25"/>
                  <a:gd name="T31" fmla="*/ 5 h 26"/>
                  <a:gd name="T32" fmla="*/ 3 w 25"/>
                  <a:gd name="T33" fmla="*/ 5 h 26"/>
                  <a:gd name="T34" fmla="*/ 4 w 25"/>
                  <a:gd name="T35" fmla="*/ 5 h 26"/>
                  <a:gd name="T36" fmla="*/ 4 w 25"/>
                  <a:gd name="T37" fmla="*/ 4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9" y="21"/>
                    </a:moveTo>
                    <a:lnTo>
                      <a:pt x="25" y="16"/>
                    </a:lnTo>
                    <a:lnTo>
                      <a:pt x="25" y="12"/>
                    </a:lnTo>
                    <a:lnTo>
                      <a:pt x="25" y="6"/>
                    </a:lnTo>
                    <a:lnTo>
                      <a:pt x="21" y="6"/>
                    </a:lnTo>
                    <a:lnTo>
                      <a:pt x="22" y="0"/>
                    </a:lnTo>
                    <a:lnTo>
                      <a:pt x="16" y="0"/>
                    </a:lnTo>
                    <a:lnTo>
                      <a:pt x="11" y="0"/>
                    </a:lnTo>
                    <a:lnTo>
                      <a:pt x="11" y="5"/>
                    </a:lnTo>
                    <a:lnTo>
                      <a:pt x="7" y="5"/>
                    </a:lnTo>
                    <a:lnTo>
                      <a:pt x="6" y="9"/>
                    </a:lnTo>
                    <a:lnTo>
                      <a:pt x="1" y="9"/>
                    </a:lnTo>
                    <a:lnTo>
                      <a:pt x="1" y="14"/>
                    </a:lnTo>
                    <a:lnTo>
                      <a:pt x="0" y="20"/>
                    </a:lnTo>
                    <a:lnTo>
                      <a:pt x="5" y="24"/>
                    </a:lnTo>
                    <a:lnTo>
                      <a:pt x="9" y="25"/>
                    </a:lnTo>
                    <a:lnTo>
                      <a:pt x="14" y="25"/>
                    </a:lnTo>
                    <a:lnTo>
                      <a:pt x="19" y="26"/>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096" name="Freeform 755">
                <a:extLst>
                  <a:ext uri="{FF2B5EF4-FFF2-40B4-BE49-F238E27FC236}">
                    <a16:creationId xmlns:a16="http://schemas.microsoft.com/office/drawing/2014/main" id="{5C8D9E80-A22D-4A01-899E-B28CCAE1199C}"/>
                  </a:ext>
                </a:extLst>
              </p:cNvPr>
              <p:cNvSpPr>
                <a:spLocks/>
              </p:cNvSpPr>
              <p:nvPr/>
            </p:nvSpPr>
            <p:spPr bwMode="auto">
              <a:xfrm>
                <a:off x="4895" y="1534"/>
                <a:ext cx="4" cy="6"/>
              </a:xfrm>
              <a:custGeom>
                <a:avLst/>
                <a:gdLst>
                  <a:gd name="T0" fmla="*/ 4 w 20"/>
                  <a:gd name="T1" fmla="*/ 4 h 31"/>
                  <a:gd name="T2" fmla="*/ 4 w 20"/>
                  <a:gd name="T3" fmla="*/ 3 h 31"/>
                  <a:gd name="T4" fmla="*/ 4 w 20"/>
                  <a:gd name="T5" fmla="*/ 2 h 31"/>
                  <a:gd name="T6" fmla="*/ 4 w 20"/>
                  <a:gd name="T7" fmla="*/ 1 h 31"/>
                  <a:gd name="T8" fmla="*/ 3 w 20"/>
                  <a:gd name="T9" fmla="*/ 1 h 31"/>
                  <a:gd name="T10" fmla="*/ 3 w 20"/>
                  <a:gd name="T11" fmla="*/ 0 h 31"/>
                  <a:gd name="T12" fmla="*/ 3 w 20"/>
                  <a:gd name="T13" fmla="*/ 0 h 31"/>
                  <a:gd name="T14" fmla="*/ 2 w 20"/>
                  <a:gd name="T15" fmla="*/ 1 h 31"/>
                  <a:gd name="T16" fmla="*/ 1 w 20"/>
                  <a:gd name="T17" fmla="*/ 1 h 31"/>
                  <a:gd name="T18" fmla="*/ 0 w 20"/>
                  <a:gd name="T19" fmla="*/ 2 h 31"/>
                  <a:gd name="T20" fmla="*/ 0 w 20"/>
                  <a:gd name="T21" fmla="*/ 3 h 31"/>
                  <a:gd name="T22" fmla="*/ 0 w 20"/>
                  <a:gd name="T23" fmla="*/ 4 h 31"/>
                  <a:gd name="T24" fmla="*/ 0 w 20"/>
                  <a:gd name="T25" fmla="*/ 5 h 31"/>
                  <a:gd name="T26" fmla="*/ 1 w 20"/>
                  <a:gd name="T27" fmla="*/ 5 h 31"/>
                  <a:gd name="T28" fmla="*/ 1 w 20"/>
                  <a:gd name="T29" fmla="*/ 6 h 31"/>
                  <a:gd name="T30" fmla="*/ 2 w 20"/>
                  <a:gd name="T31" fmla="*/ 6 h 31"/>
                  <a:gd name="T32" fmla="*/ 3 w 20"/>
                  <a:gd name="T33" fmla="*/ 6 h 31"/>
                  <a:gd name="T34" fmla="*/ 3 w 20"/>
                  <a:gd name="T35" fmla="*/ 5 h 31"/>
                  <a:gd name="T36" fmla="*/ 4 w 20"/>
                  <a:gd name="T37" fmla="*/ 4 h 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0"/>
                  <a:gd name="T58" fmla="*/ 0 h 31"/>
                  <a:gd name="T59" fmla="*/ 20 w 20"/>
                  <a:gd name="T60" fmla="*/ 31 h 3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0" h="31">
                    <a:moveTo>
                      <a:pt x="19" y="20"/>
                    </a:moveTo>
                    <a:lnTo>
                      <a:pt x="20" y="16"/>
                    </a:lnTo>
                    <a:lnTo>
                      <a:pt x="20" y="11"/>
                    </a:lnTo>
                    <a:lnTo>
                      <a:pt x="20" y="6"/>
                    </a:lnTo>
                    <a:lnTo>
                      <a:pt x="16" y="6"/>
                    </a:lnTo>
                    <a:lnTo>
                      <a:pt x="17" y="0"/>
                    </a:lnTo>
                    <a:lnTo>
                      <a:pt x="13" y="0"/>
                    </a:lnTo>
                    <a:lnTo>
                      <a:pt x="11" y="5"/>
                    </a:lnTo>
                    <a:lnTo>
                      <a:pt x="7" y="5"/>
                    </a:lnTo>
                    <a:lnTo>
                      <a:pt x="1" y="9"/>
                    </a:lnTo>
                    <a:lnTo>
                      <a:pt x="1" y="15"/>
                    </a:lnTo>
                    <a:lnTo>
                      <a:pt x="1" y="19"/>
                    </a:lnTo>
                    <a:lnTo>
                      <a:pt x="0" y="24"/>
                    </a:lnTo>
                    <a:lnTo>
                      <a:pt x="5" y="25"/>
                    </a:lnTo>
                    <a:lnTo>
                      <a:pt x="5" y="30"/>
                    </a:lnTo>
                    <a:lnTo>
                      <a:pt x="9" y="31"/>
                    </a:lnTo>
                    <a:lnTo>
                      <a:pt x="14" y="31"/>
                    </a:lnTo>
                    <a:lnTo>
                      <a:pt x="15" y="26"/>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097" name="Freeform 756">
                <a:extLst>
                  <a:ext uri="{FF2B5EF4-FFF2-40B4-BE49-F238E27FC236}">
                    <a16:creationId xmlns:a16="http://schemas.microsoft.com/office/drawing/2014/main" id="{332AE6EA-6FFC-4FEA-B75A-167C54FB1FB3}"/>
                  </a:ext>
                </a:extLst>
              </p:cNvPr>
              <p:cNvSpPr>
                <a:spLocks/>
              </p:cNvSpPr>
              <p:nvPr/>
            </p:nvSpPr>
            <p:spPr bwMode="auto">
              <a:xfrm>
                <a:off x="4895" y="1534"/>
                <a:ext cx="4" cy="6"/>
              </a:xfrm>
              <a:custGeom>
                <a:avLst/>
                <a:gdLst>
                  <a:gd name="T0" fmla="*/ 4 w 20"/>
                  <a:gd name="T1" fmla="*/ 4 h 31"/>
                  <a:gd name="T2" fmla="*/ 4 w 20"/>
                  <a:gd name="T3" fmla="*/ 3 h 31"/>
                  <a:gd name="T4" fmla="*/ 4 w 20"/>
                  <a:gd name="T5" fmla="*/ 2 h 31"/>
                  <a:gd name="T6" fmla="*/ 4 w 20"/>
                  <a:gd name="T7" fmla="*/ 1 h 31"/>
                  <a:gd name="T8" fmla="*/ 3 w 20"/>
                  <a:gd name="T9" fmla="*/ 1 h 31"/>
                  <a:gd name="T10" fmla="*/ 3 w 20"/>
                  <a:gd name="T11" fmla="*/ 0 h 31"/>
                  <a:gd name="T12" fmla="*/ 3 w 20"/>
                  <a:gd name="T13" fmla="*/ 0 h 31"/>
                  <a:gd name="T14" fmla="*/ 2 w 20"/>
                  <a:gd name="T15" fmla="*/ 1 h 31"/>
                  <a:gd name="T16" fmla="*/ 1 w 20"/>
                  <a:gd name="T17" fmla="*/ 1 h 31"/>
                  <a:gd name="T18" fmla="*/ 0 w 20"/>
                  <a:gd name="T19" fmla="*/ 2 h 31"/>
                  <a:gd name="T20" fmla="*/ 0 w 20"/>
                  <a:gd name="T21" fmla="*/ 3 h 31"/>
                  <a:gd name="T22" fmla="*/ 0 w 20"/>
                  <a:gd name="T23" fmla="*/ 4 h 31"/>
                  <a:gd name="T24" fmla="*/ 0 w 20"/>
                  <a:gd name="T25" fmla="*/ 5 h 31"/>
                  <a:gd name="T26" fmla="*/ 1 w 20"/>
                  <a:gd name="T27" fmla="*/ 5 h 31"/>
                  <a:gd name="T28" fmla="*/ 1 w 20"/>
                  <a:gd name="T29" fmla="*/ 6 h 31"/>
                  <a:gd name="T30" fmla="*/ 2 w 20"/>
                  <a:gd name="T31" fmla="*/ 6 h 31"/>
                  <a:gd name="T32" fmla="*/ 3 w 20"/>
                  <a:gd name="T33" fmla="*/ 6 h 31"/>
                  <a:gd name="T34" fmla="*/ 3 w 20"/>
                  <a:gd name="T35" fmla="*/ 5 h 31"/>
                  <a:gd name="T36" fmla="*/ 4 w 20"/>
                  <a:gd name="T37" fmla="*/ 4 h 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0"/>
                  <a:gd name="T58" fmla="*/ 0 h 31"/>
                  <a:gd name="T59" fmla="*/ 20 w 20"/>
                  <a:gd name="T60" fmla="*/ 31 h 3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0" h="31">
                    <a:moveTo>
                      <a:pt x="19" y="20"/>
                    </a:moveTo>
                    <a:lnTo>
                      <a:pt x="20" y="16"/>
                    </a:lnTo>
                    <a:lnTo>
                      <a:pt x="20" y="11"/>
                    </a:lnTo>
                    <a:lnTo>
                      <a:pt x="20" y="6"/>
                    </a:lnTo>
                    <a:lnTo>
                      <a:pt x="16" y="6"/>
                    </a:lnTo>
                    <a:lnTo>
                      <a:pt x="17" y="0"/>
                    </a:lnTo>
                    <a:lnTo>
                      <a:pt x="13" y="0"/>
                    </a:lnTo>
                    <a:lnTo>
                      <a:pt x="11" y="5"/>
                    </a:lnTo>
                    <a:lnTo>
                      <a:pt x="7" y="5"/>
                    </a:lnTo>
                    <a:lnTo>
                      <a:pt x="1" y="9"/>
                    </a:lnTo>
                    <a:lnTo>
                      <a:pt x="1" y="15"/>
                    </a:lnTo>
                    <a:lnTo>
                      <a:pt x="1" y="19"/>
                    </a:lnTo>
                    <a:lnTo>
                      <a:pt x="0" y="24"/>
                    </a:lnTo>
                    <a:lnTo>
                      <a:pt x="5" y="25"/>
                    </a:lnTo>
                    <a:lnTo>
                      <a:pt x="5" y="30"/>
                    </a:lnTo>
                    <a:lnTo>
                      <a:pt x="9" y="31"/>
                    </a:lnTo>
                    <a:lnTo>
                      <a:pt x="14" y="31"/>
                    </a:lnTo>
                    <a:lnTo>
                      <a:pt x="15" y="26"/>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098" name="Freeform 757">
                <a:extLst>
                  <a:ext uri="{FF2B5EF4-FFF2-40B4-BE49-F238E27FC236}">
                    <a16:creationId xmlns:a16="http://schemas.microsoft.com/office/drawing/2014/main" id="{6AC9CE8E-8B38-4D7C-BBEC-DEED2FC03859}"/>
                  </a:ext>
                </a:extLst>
              </p:cNvPr>
              <p:cNvSpPr>
                <a:spLocks/>
              </p:cNvSpPr>
              <p:nvPr/>
            </p:nvSpPr>
            <p:spPr bwMode="auto">
              <a:xfrm>
                <a:off x="4896" y="1485"/>
                <a:ext cx="14" cy="19"/>
              </a:xfrm>
              <a:custGeom>
                <a:avLst/>
                <a:gdLst>
                  <a:gd name="T0" fmla="*/ 14 w 68"/>
                  <a:gd name="T1" fmla="*/ 10 h 93"/>
                  <a:gd name="T2" fmla="*/ 14 w 68"/>
                  <a:gd name="T3" fmla="*/ 8 h 93"/>
                  <a:gd name="T4" fmla="*/ 14 w 68"/>
                  <a:gd name="T5" fmla="*/ 7 h 93"/>
                  <a:gd name="T6" fmla="*/ 13 w 68"/>
                  <a:gd name="T7" fmla="*/ 5 h 93"/>
                  <a:gd name="T8" fmla="*/ 13 w 68"/>
                  <a:gd name="T9" fmla="*/ 4 h 93"/>
                  <a:gd name="T10" fmla="*/ 13 w 68"/>
                  <a:gd name="T11" fmla="*/ 2 h 93"/>
                  <a:gd name="T12" fmla="*/ 12 w 68"/>
                  <a:gd name="T13" fmla="*/ 2 h 93"/>
                  <a:gd name="T14" fmla="*/ 11 w 68"/>
                  <a:gd name="T15" fmla="*/ 1 h 93"/>
                  <a:gd name="T16" fmla="*/ 10 w 68"/>
                  <a:gd name="T17" fmla="*/ 0 h 93"/>
                  <a:gd name="T18" fmla="*/ 9 w 68"/>
                  <a:gd name="T19" fmla="*/ 0 h 93"/>
                  <a:gd name="T20" fmla="*/ 8 w 68"/>
                  <a:gd name="T21" fmla="*/ 0 h 93"/>
                  <a:gd name="T22" fmla="*/ 7 w 68"/>
                  <a:gd name="T23" fmla="*/ 0 h 93"/>
                  <a:gd name="T24" fmla="*/ 6 w 68"/>
                  <a:gd name="T25" fmla="*/ 0 h 93"/>
                  <a:gd name="T26" fmla="*/ 5 w 68"/>
                  <a:gd name="T27" fmla="*/ 1 h 93"/>
                  <a:gd name="T28" fmla="*/ 4 w 68"/>
                  <a:gd name="T29" fmla="*/ 2 h 93"/>
                  <a:gd name="T30" fmla="*/ 3 w 68"/>
                  <a:gd name="T31" fmla="*/ 3 h 93"/>
                  <a:gd name="T32" fmla="*/ 2 w 68"/>
                  <a:gd name="T33" fmla="*/ 4 h 93"/>
                  <a:gd name="T34" fmla="*/ 2 w 68"/>
                  <a:gd name="T35" fmla="*/ 5 h 93"/>
                  <a:gd name="T36" fmla="*/ 0 w 68"/>
                  <a:gd name="T37" fmla="*/ 6 h 93"/>
                  <a:gd name="T38" fmla="*/ 0 w 68"/>
                  <a:gd name="T39" fmla="*/ 8 h 93"/>
                  <a:gd name="T40" fmla="*/ 0 w 68"/>
                  <a:gd name="T41" fmla="*/ 9 h 93"/>
                  <a:gd name="T42" fmla="*/ 0 w 68"/>
                  <a:gd name="T43" fmla="*/ 11 h 93"/>
                  <a:gd name="T44" fmla="*/ 1 w 68"/>
                  <a:gd name="T45" fmla="*/ 12 h 93"/>
                  <a:gd name="T46" fmla="*/ 1 w 68"/>
                  <a:gd name="T47" fmla="*/ 14 h 93"/>
                  <a:gd name="T48" fmla="*/ 2 w 68"/>
                  <a:gd name="T49" fmla="*/ 15 h 93"/>
                  <a:gd name="T50" fmla="*/ 2 w 68"/>
                  <a:gd name="T51" fmla="*/ 16 h 93"/>
                  <a:gd name="T52" fmla="*/ 3 w 68"/>
                  <a:gd name="T53" fmla="*/ 17 h 93"/>
                  <a:gd name="T54" fmla="*/ 5 w 68"/>
                  <a:gd name="T55" fmla="*/ 18 h 93"/>
                  <a:gd name="T56" fmla="*/ 6 w 68"/>
                  <a:gd name="T57" fmla="*/ 18 h 93"/>
                  <a:gd name="T58" fmla="*/ 7 w 68"/>
                  <a:gd name="T59" fmla="*/ 19 h 93"/>
                  <a:gd name="T60" fmla="*/ 8 w 68"/>
                  <a:gd name="T61" fmla="*/ 19 h 93"/>
                  <a:gd name="T62" fmla="*/ 9 w 68"/>
                  <a:gd name="T63" fmla="*/ 19 h 93"/>
                  <a:gd name="T64" fmla="*/ 10 w 68"/>
                  <a:gd name="T65" fmla="*/ 18 h 93"/>
                  <a:gd name="T66" fmla="*/ 11 w 68"/>
                  <a:gd name="T67" fmla="*/ 17 h 93"/>
                  <a:gd name="T68" fmla="*/ 12 w 68"/>
                  <a:gd name="T69" fmla="*/ 16 h 93"/>
                  <a:gd name="T70" fmla="*/ 12 w 68"/>
                  <a:gd name="T71" fmla="*/ 15 h 93"/>
                  <a:gd name="T72" fmla="*/ 13 w 68"/>
                  <a:gd name="T73" fmla="*/ 14 h 93"/>
                  <a:gd name="T74" fmla="*/ 13 w 68"/>
                  <a:gd name="T75" fmla="*/ 13 h 93"/>
                  <a:gd name="T76" fmla="*/ 14 w 68"/>
                  <a:gd name="T77" fmla="*/ 11 h 93"/>
                  <a:gd name="T78" fmla="*/ 14 w 68"/>
                  <a:gd name="T79" fmla="*/ 10 h 9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68"/>
                  <a:gd name="T121" fmla="*/ 0 h 93"/>
                  <a:gd name="T122" fmla="*/ 68 w 68"/>
                  <a:gd name="T123" fmla="*/ 93 h 9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68" h="93">
                    <a:moveTo>
                      <a:pt x="66" y="49"/>
                    </a:moveTo>
                    <a:lnTo>
                      <a:pt x="68" y="38"/>
                    </a:lnTo>
                    <a:lnTo>
                      <a:pt x="68" y="34"/>
                    </a:lnTo>
                    <a:lnTo>
                      <a:pt x="64" y="24"/>
                    </a:lnTo>
                    <a:lnTo>
                      <a:pt x="65" y="18"/>
                    </a:lnTo>
                    <a:lnTo>
                      <a:pt x="61" y="12"/>
                    </a:lnTo>
                    <a:lnTo>
                      <a:pt x="56" y="8"/>
                    </a:lnTo>
                    <a:lnTo>
                      <a:pt x="52" y="7"/>
                    </a:lnTo>
                    <a:lnTo>
                      <a:pt x="47" y="2"/>
                    </a:lnTo>
                    <a:lnTo>
                      <a:pt x="43" y="1"/>
                    </a:lnTo>
                    <a:lnTo>
                      <a:pt x="38" y="1"/>
                    </a:lnTo>
                    <a:lnTo>
                      <a:pt x="34" y="0"/>
                    </a:lnTo>
                    <a:lnTo>
                      <a:pt x="28" y="0"/>
                    </a:lnTo>
                    <a:lnTo>
                      <a:pt x="24" y="4"/>
                    </a:lnTo>
                    <a:lnTo>
                      <a:pt x="18" y="9"/>
                    </a:lnTo>
                    <a:lnTo>
                      <a:pt x="13" y="13"/>
                    </a:lnTo>
                    <a:lnTo>
                      <a:pt x="8" y="18"/>
                    </a:lnTo>
                    <a:lnTo>
                      <a:pt x="8" y="24"/>
                    </a:lnTo>
                    <a:lnTo>
                      <a:pt x="2" y="28"/>
                    </a:lnTo>
                    <a:lnTo>
                      <a:pt x="1" y="38"/>
                    </a:lnTo>
                    <a:lnTo>
                      <a:pt x="1" y="43"/>
                    </a:lnTo>
                    <a:lnTo>
                      <a:pt x="0" y="53"/>
                    </a:lnTo>
                    <a:lnTo>
                      <a:pt x="4" y="59"/>
                    </a:lnTo>
                    <a:lnTo>
                      <a:pt x="3" y="69"/>
                    </a:lnTo>
                    <a:lnTo>
                      <a:pt x="8" y="73"/>
                    </a:lnTo>
                    <a:lnTo>
                      <a:pt x="12" y="79"/>
                    </a:lnTo>
                    <a:lnTo>
                      <a:pt x="16" y="85"/>
                    </a:lnTo>
                    <a:lnTo>
                      <a:pt x="25" y="90"/>
                    </a:lnTo>
                    <a:lnTo>
                      <a:pt x="29" y="90"/>
                    </a:lnTo>
                    <a:lnTo>
                      <a:pt x="35" y="91"/>
                    </a:lnTo>
                    <a:lnTo>
                      <a:pt x="39" y="91"/>
                    </a:lnTo>
                    <a:lnTo>
                      <a:pt x="44" y="93"/>
                    </a:lnTo>
                    <a:lnTo>
                      <a:pt x="50" y="87"/>
                    </a:lnTo>
                    <a:lnTo>
                      <a:pt x="54" y="82"/>
                    </a:lnTo>
                    <a:lnTo>
                      <a:pt x="60" y="78"/>
                    </a:lnTo>
                    <a:lnTo>
                      <a:pt x="60" y="73"/>
                    </a:lnTo>
                    <a:lnTo>
                      <a:pt x="65" y="69"/>
                    </a:lnTo>
                    <a:lnTo>
                      <a:pt x="65" y="63"/>
                    </a:lnTo>
                    <a:lnTo>
                      <a:pt x="66" y="54"/>
                    </a:lnTo>
                    <a:lnTo>
                      <a:pt x="66" y="49"/>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099" name="Freeform 758">
                <a:extLst>
                  <a:ext uri="{FF2B5EF4-FFF2-40B4-BE49-F238E27FC236}">
                    <a16:creationId xmlns:a16="http://schemas.microsoft.com/office/drawing/2014/main" id="{7768EC92-8835-4B15-9FE9-9B29EA24BB3A}"/>
                  </a:ext>
                </a:extLst>
              </p:cNvPr>
              <p:cNvSpPr>
                <a:spLocks/>
              </p:cNvSpPr>
              <p:nvPr/>
            </p:nvSpPr>
            <p:spPr bwMode="auto">
              <a:xfrm>
                <a:off x="4896" y="1485"/>
                <a:ext cx="14" cy="19"/>
              </a:xfrm>
              <a:custGeom>
                <a:avLst/>
                <a:gdLst>
                  <a:gd name="T0" fmla="*/ 14 w 68"/>
                  <a:gd name="T1" fmla="*/ 10 h 93"/>
                  <a:gd name="T2" fmla="*/ 14 w 68"/>
                  <a:gd name="T3" fmla="*/ 8 h 93"/>
                  <a:gd name="T4" fmla="*/ 14 w 68"/>
                  <a:gd name="T5" fmla="*/ 7 h 93"/>
                  <a:gd name="T6" fmla="*/ 13 w 68"/>
                  <a:gd name="T7" fmla="*/ 5 h 93"/>
                  <a:gd name="T8" fmla="*/ 13 w 68"/>
                  <a:gd name="T9" fmla="*/ 4 h 93"/>
                  <a:gd name="T10" fmla="*/ 13 w 68"/>
                  <a:gd name="T11" fmla="*/ 2 h 93"/>
                  <a:gd name="T12" fmla="*/ 12 w 68"/>
                  <a:gd name="T13" fmla="*/ 2 h 93"/>
                  <a:gd name="T14" fmla="*/ 11 w 68"/>
                  <a:gd name="T15" fmla="*/ 1 h 93"/>
                  <a:gd name="T16" fmla="*/ 10 w 68"/>
                  <a:gd name="T17" fmla="*/ 0 h 93"/>
                  <a:gd name="T18" fmla="*/ 9 w 68"/>
                  <a:gd name="T19" fmla="*/ 0 h 93"/>
                  <a:gd name="T20" fmla="*/ 8 w 68"/>
                  <a:gd name="T21" fmla="*/ 0 h 93"/>
                  <a:gd name="T22" fmla="*/ 7 w 68"/>
                  <a:gd name="T23" fmla="*/ 0 h 93"/>
                  <a:gd name="T24" fmla="*/ 6 w 68"/>
                  <a:gd name="T25" fmla="*/ 0 h 93"/>
                  <a:gd name="T26" fmla="*/ 5 w 68"/>
                  <a:gd name="T27" fmla="*/ 1 h 93"/>
                  <a:gd name="T28" fmla="*/ 4 w 68"/>
                  <a:gd name="T29" fmla="*/ 2 h 93"/>
                  <a:gd name="T30" fmla="*/ 3 w 68"/>
                  <a:gd name="T31" fmla="*/ 3 h 93"/>
                  <a:gd name="T32" fmla="*/ 2 w 68"/>
                  <a:gd name="T33" fmla="*/ 4 h 93"/>
                  <a:gd name="T34" fmla="*/ 2 w 68"/>
                  <a:gd name="T35" fmla="*/ 5 h 93"/>
                  <a:gd name="T36" fmla="*/ 0 w 68"/>
                  <a:gd name="T37" fmla="*/ 6 h 93"/>
                  <a:gd name="T38" fmla="*/ 0 w 68"/>
                  <a:gd name="T39" fmla="*/ 8 h 93"/>
                  <a:gd name="T40" fmla="*/ 0 w 68"/>
                  <a:gd name="T41" fmla="*/ 9 h 93"/>
                  <a:gd name="T42" fmla="*/ 0 w 68"/>
                  <a:gd name="T43" fmla="*/ 11 h 93"/>
                  <a:gd name="T44" fmla="*/ 1 w 68"/>
                  <a:gd name="T45" fmla="*/ 12 h 93"/>
                  <a:gd name="T46" fmla="*/ 1 w 68"/>
                  <a:gd name="T47" fmla="*/ 14 h 93"/>
                  <a:gd name="T48" fmla="*/ 2 w 68"/>
                  <a:gd name="T49" fmla="*/ 15 h 93"/>
                  <a:gd name="T50" fmla="*/ 2 w 68"/>
                  <a:gd name="T51" fmla="*/ 16 h 93"/>
                  <a:gd name="T52" fmla="*/ 3 w 68"/>
                  <a:gd name="T53" fmla="*/ 17 h 93"/>
                  <a:gd name="T54" fmla="*/ 5 w 68"/>
                  <a:gd name="T55" fmla="*/ 18 h 93"/>
                  <a:gd name="T56" fmla="*/ 6 w 68"/>
                  <a:gd name="T57" fmla="*/ 18 h 93"/>
                  <a:gd name="T58" fmla="*/ 7 w 68"/>
                  <a:gd name="T59" fmla="*/ 19 h 93"/>
                  <a:gd name="T60" fmla="*/ 8 w 68"/>
                  <a:gd name="T61" fmla="*/ 19 h 93"/>
                  <a:gd name="T62" fmla="*/ 9 w 68"/>
                  <a:gd name="T63" fmla="*/ 19 h 93"/>
                  <a:gd name="T64" fmla="*/ 10 w 68"/>
                  <a:gd name="T65" fmla="*/ 18 h 93"/>
                  <a:gd name="T66" fmla="*/ 11 w 68"/>
                  <a:gd name="T67" fmla="*/ 17 h 93"/>
                  <a:gd name="T68" fmla="*/ 12 w 68"/>
                  <a:gd name="T69" fmla="*/ 16 h 93"/>
                  <a:gd name="T70" fmla="*/ 12 w 68"/>
                  <a:gd name="T71" fmla="*/ 15 h 93"/>
                  <a:gd name="T72" fmla="*/ 13 w 68"/>
                  <a:gd name="T73" fmla="*/ 14 h 93"/>
                  <a:gd name="T74" fmla="*/ 13 w 68"/>
                  <a:gd name="T75" fmla="*/ 13 h 93"/>
                  <a:gd name="T76" fmla="*/ 14 w 68"/>
                  <a:gd name="T77" fmla="*/ 11 h 93"/>
                  <a:gd name="T78" fmla="*/ 14 w 68"/>
                  <a:gd name="T79" fmla="*/ 10 h 9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68"/>
                  <a:gd name="T121" fmla="*/ 0 h 93"/>
                  <a:gd name="T122" fmla="*/ 68 w 68"/>
                  <a:gd name="T123" fmla="*/ 93 h 9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68" h="93">
                    <a:moveTo>
                      <a:pt x="66" y="49"/>
                    </a:moveTo>
                    <a:lnTo>
                      <a:pt x="68" y="38"/>
                    </a:lnTo>
                    <a:lnTo>
                      <a:pt x="68" y="34"/>
                    </a:lnTo>
                    <a:lnTo>
                      <a:pt x="64" y="24"/>
                    </a:lnTo>
                    <a:lnTo>
                      <a:pt x="65" y="18"/>
                    </a:lnTo>
                    <a:lnTo>
                      <a:pt x="61" y="12"/>
                    </a:lnTo>
                    <a:lnTo>
                      <a:pt x="56" y="8"/>
                    </a:lnTo>
                    <a:lnTo>
                      <a:pt x="52" y="7"/>
                    </a:lnTo>
                    <a:lnTo>
                      <a:pt x="47" y="2"/>
                    </a:lnTo>
                    <a:lnTo>
                      <a:pt x="43" y="1"/>
                    </a:lnTo>
                    <a:lnTo>
                      <a:pt x="38" y="1"/>
                    </a:lnTo>
                    <a:lnTo>
                      <a:pt x="34" y="0"/>
                    </a:lnTo>
                    <a:lnTo>
                      <a:pt x="28" y="0"/>
                    </a:lnTo>
                    <a:lnTo>
                      <a:pt x="24" y="4"/>
                    </a:lnTo>
                    <a:lnTo>
                      <a:pt x="18" y="9"/>
                    </a:lnTo>
                    <a:lnTo>
                      <a:pt x="13" y="13"/>
                    </a:lnTo>
                    <a:lnTo>
                      <a:pt x="8" y="18"/>
                    </a:lnTo>
                    <a:lnTo>
                      <a:pt x="8" y="24"/>
                    </a:lnTo>
                    <a:lnTo>
                      <a:pt x="2" y="28"/>
                    </a:lnTo>
                    <a:lnTo>
                      <a:pt x="1" y="38"/>
                    </a:lnTo>
                    <a:lnTo>
                      <a:pt x="1" y="43"/>
                    </a:lnTo>
                    <a:lnTo>
                      <a:pt x="0" y="53"/>
                    </a:lnTo>
                    <a:lnTo>
                      <a:pt x="4" y="59"/>
                    </a:lnTo>
                    <a:lnTo>
                      <a:pt x="3" y="69"/>
                    </a:lnTo>
                    <a:lnTo>
                      <a:pt x="8" y="73"/>
                    </a:lnTo>
                    <a:lnTo>
                      <a:pt x="12" y="79"/>
                    </a:lnTo>
                    <a:lnTo>
                      <a:pt x="16" y="85"/>
                    </a:lnTo>
                    <a:lnTo>
                      <a:pt x="25" y="90"/>
                    </a:lnTo>
                    <a:lnTo>
                      <a:pt x="29" y="90"/>
                    </a:lnTo>
                    <a:lnTo>
                      <a:pt x="35" y="91"/>
                    </a:lnTo>
                    <a:lnTo>
                      <a:pt x="39" y="91"/>
                    </a:lnTo>
                    <a:lnTo>
                      <a:pt x="44" y="93"/>
                    </a:lnTo>
                    <a:lnTo>
                      <a:pt x="50" y="87"/>
                    </a:lnTo>
                    <a:lnTo>
                      <a:pt x="54" y="82"/>
                    </a:lnTo>
                    <a:lnTo>
                      <a:pt x="60" y="78"/>
                    </a:lnTo>
                    <a:lnTo>
                      <a:pt x="60" y="73"/>
                    </a:lnTo>
                    <a:lnTo>
                      <a:pt x="65" y="69"/>
                    </a:lnTo>
                    <a:lnTo>
                      <a:pt x="65" y="63"/>
                    </a:lnTo>
                    <a:lnTo>
                      <a:pt x="66" y="54"/>
                    </a:lnTo>
                    <a:lnTo>
                      <a:pt x="66" y="49"/>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100" name="Freeform 759">
                <a:extLst>
                  <a:ext uri="{FF2B5EF4-FFF2-40B4-BE49-F238E27FC236}">
                    <a16:creationId xmlns:a16="http://schemas.microsoft.com/office/drawing/2014/main" id="{9E8FA791-1C91-4462-9096-CF2E22DCEE38}"/>
                  </a:ext>
                </a:extLst>
              </p:cNvPr>
              <p:cNvSpPr>
                <a:spLocks/>
              </p:cNvSpPr>
              <p:nvPr/>
            </p:nvSpPr>
            <p:spPr bwMode="auto">
              <a:xfrm>
                <a:off x="4902" y="1459"/>
                <a:ext cx="4" cy="5"/>
              </a:xfrm>
              <a:custGeom>
                <a:avLst/>
                <a:gdLst>
                  <a:gd name="T0" fmla="*/ 4 w 22"/>
                  <a:gd name="T1" fmla="*/ 4 h 26"/>
                  <a:gd name="T2" fmla="*/ 4 w 22"/>
                  <a:gd name="T3" fmla="*/ 3 h 26"/>
                  <a:gd name="T4" fmla="*/ 4 w 22"/>
                  <a:gd name="T5" fmla="*/ 2 h 26"/>
                  <a:gd name="T6" fmla="*/ 4 w 22"/>
                  <a:gd name="T7" fmla="*/ 1 h 26"/>
                  <a:gd name="T8" fmla="*/ 4 w 22"/>
                  <a:gd name="T9" fmla="*/ 0 h 26"/>
                  <a:gd name="T10" fmla="*/ 3 w 22"/>
                  <a:gd name="T11" fmla="*/ 0 h 26"/>
                  <a:gd name="T12" fmla="*/ 2 w 22"/>
                  <a:gd name="T13" fmla="*/ 0 h 26"/>
                  <a:gd name="T14" fmla="*/ 1 w 22"/>
                  <a:gd name="T15" fmla="*/ 0 h 26"/>
                  <a:gd name="T16" fmla="*/ 1 w 22"/>
                  <a:gd name="T17" fmla="*/ 1 h 26"/>
                  <a:gd name="T18" fmla="*/ 0 w 22"/>
                  <a:gd name="T19" fmla="*/ 1 h 26"/>
                  <a:gd name="T20" fmla="*/ 0 w 22"/>
                  <a:gd name="T21" fmla="*/ 2 h 26"/>
                  <a:gd name="T22" fmla="*/ 0 w 22"/>
                  <a:gd name="T23" fmla="*/ 3 h 26"/>
                  <a:gd name="T24" fmla="*/ 0 w 22"/>
                  <a:gd name="T25" fmla="*/ 4 h 26"/>
                  <a:gd name="T26" fmla="*/ 0 w 22"/>
                  <a:gd name="T27" fmla="*/ 5 h 26"/>
                  <a:gd name="T28" fmla="*/ 1 w 22"/>
                  <a:gd name="T29" fmla="*/ 5 h 26"/>
                  <a:gd name="T30" fmla="*/ 2 w 22"/>
                  <a:gd name="T31" fmla="*/ 5 h 26"/>
                  <a:gd name="T32" fmla="*/ 3 w 22"/>
                  <a:gd name="T33" fmla="*/ 5 h 26"/>
                  <a:gd name="T34" fmla="*/ 3 w 22"/>
                  <a:gd name="T35" fmla="*/ 4 h 26"/>
                  <a:gd name="T36" fmla="*/ 4 w 22"/>
                  <a:gd name="T37" fmla="*/ 4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2"/>
                  <a:gd name="T58" fmla="*/ 0 h 26"/>
                  <a:gd name="T59" fmla="*/ 22 w 22"/>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2" h="26">
                    <a:moveTo>
                      <a:pt x="20" y="20"/>
                    </a:moveTo>
                    <a:lnTo>
                      <a:pt x="20" y="16"/>
                    </a:lnTo>
                    <a:lnTo>
                      <a:pt x="20" y="11"/>
                    </a:lnTo>
                    <a:lnTo>
                      <a:pt x="22" y="6"/>
                    </a:lnTo>
                    <a:lnTo>
                      <a:pt x="22" y="1"/>
                    </a:lnTo>
                    <a:lnTo>
                      <a:pt x="17" y="0"/>
                    </a:lnTo>
                    <a:lnTo>
                      <a:pt x="12" y="0"/>
                    </a:lnTo>
                    <a:lnTo>
                      <a:pt x="8" y="0"/>
                    </a:lnTo>
                    <a:lnTo>
                      <a:pt x="7" y="5"/>
                    </a:lnTo>
                    <a:lnTo>
                      <a:pt x="2" y="5"/>
                    </a:lnTo>
                    <a:lnTo>
                      <a:pt x="2" y="9"/>
                    </a:lnTo>
                    <a:lnTo>
                      <a:pt x="1" y="15"/>
                    </a:lnTo>
                    <a:lnTo>
                      <a:pt x="1" y="19"/>
                    </a:lnTo>
                    <a:lnTo>
                      <a:pt x="0" y="24"/>
                    </a:lnTo>
                    <a:lnTo>
                      <a:pt x="6" y="25"/>
                    </a:lnTo>
                    <a:lnTo>
                      <a:pt x="10" y="25"/>
                    </a:lnTo>
                    <a:lnTo>
                      <a:pt x="15" y="26"/>
                    </a:lnTo>
                    <a:lnTo>
                      <a:pt x="15" y="20"/>
                    </a:lnTo>
                    <a:lnTo>
                      <a:pt x="20"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101" name="Freeform 760">
                <a:extLst>
                  <a:ext uri="{FF2B5EF4-FFF2-40B4-BE49-F238E27FC236}">
                    <a16:creationId xmlns:a16="http://schemas.microsoft.com/office/drawing/2014/main" id="{0B12F4B6-DB76-4507-AB37-8BF7BFBB2195}"/>
                  </a:ext>
                </a:extLst>
              </p:cNvPr>
              <p:cNvSpPr>
                <a:spLocks/>
              </p:cNvSpPr>
              <p:nvPr/>
            </p:nvSpPr>
            <p:spPr bwMode="auto">
              <a:xfrm>
                <a:off x="4902" y="1459"/>
                <a:ext cx="4" cy="5"/>
              </a:xfrm>
              <a:custGeom>
                <a:avLst/>
                <a:gdLst>
                  <a:gd name="T0" fmla="*/ 4 w 22"/>
                  <a:gd name="T1" fmla="*/ 4 h 26"/>
                  <a:gd name="T2" fmla="*/ 4 w 22"/>
                  <a:gd name="T3" fmla="*/ 3 h 26"/>
                  <a:gd name="T4" fmla="*/ 4 w 22"/>
                  <a:gd name="T5" fmla="*/ 2 h 26"/>
                  <a:gd name="T6" fmla="*/ 4 w 22"/>
                  <a:gd name="T7" fmla="*/ 1 h 26"/>
                  <a:gd name="T8" fmla="*/ 4 w 22"/>
                  <a:gd name="T9" fmla="*/ 0 h 26"/>
                  <a:gd name="T10" fmla="*/ 3 w 22"/>
                  <a:gd name="T11" fmla="*/ 0 h 26"/>
                  <a:gd name="T12" fmla="*/ 2 w 22"/>
                  <a:gd name="T13" fmla="*/ 0 h 26"/>
                  <a:gd name="T14" fmla="*/ 1 w 22"/>
                  <a:gd name="T15" fmla="*/ 0 h 26"/>
                  <a:gd name="T16" fmla="*/ 1 w 22"/>
                  <a:gd name="T17" fmla="*/ 1 h 26"/>
                  <a:gd name="T18" fmla="*/ 0 w 22"/>
                  <a:gd name="T19" fmla="*/ 1 h 26"/>
                  <a:gd name="T20" fmla="*/ 0 w 22"/>
                  <a:gd name="T21" fmla="*/ 2 h 26"/>
                  <a:gd name="T22" fmla="*/ 0 w 22"/>
                  <a:gd name="T23" fmla="*/ 3 h 26"/>
                  <a:gd name="T24" fmla="*/ 0 w 22"/>
                  <a:gd name="T25" fmla="*/ 4 h 26"/>
                  <a:gd name="T26" fmla="*/ 0 w 22"/>
                  <a:gd name="T27" fmla="*/ 5 h 26"/>
                  <a:gd name="T28" fmla="*/ 1 w 22"/>
                  <a:gd name="T29" fmla="*/ 5 h 26"/>
                  <a:gd name="T30" fmla="*/ 2 w 22"/>
                  <a:gd name="T31" fmla="*/ 5 h 26"/>
                  <a:gd name="T32" fmla="*/ 3 w 22"/>
                  <a:gd name="T33" fmla="*/ 5 h 26"/>
                  <a:gd name="T34" fmla="*/ 3 w 22"/>
                  <a:gd name="T35" fmla="*/ 4 h 26"/>
                  <a:gd name="T36" fmla="*/ 4 w 22"/>
                  <a:gd name="T37" fmla="*/ 4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2"/>
                  <a:gd name="T58" fmla="*/ 0 h 26"/>
                  <a:gd name="T59" fmla="*/ 22 w 22"/>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2" h="26">
                    <a:moveTo>
                      <a:pt x="20" y="20"/>
                    </a:moveTo>
                    <a:lnTo>
                      <a:pt x="20" y="16"/>
                    </a:lnTo>
                    <a:lnTo>
                      <a:pt x="20" y="11"/>
                    </a:lnTo>
                    <a:lnTo>
                      <a:pt x="22" y="6"/>
                    </a:lnTo>
                    <a:lnTo>
                      <a:pt x="22" y="1"/>
                    </a:lnTo>
                    <a:lnTo>
                      <a:pt x="17" y="0"/>
                    </a:lnTo>
                    <a:lnTo>
                      <a:pt x="12" y="0"/>
                    </a:lnTo>
                    <a:lnTo>
                      <a:pt x="8" y="0"/>
                    </a:lnTo>
                    <a:lnTo>
                      <a:pt x="7" y="5"/>
                    </a:lnTo>
                    <a:lnTo>
                      <a:pt x="2" y="5"/>
                    </a:lnTo>
                    <a:lnTo>
                      <a:pt x="2" y="9"/>
                    </a:lnTo>
                    <a:lnTo>
                      <a:pt x="1" y="15"/>
                    </a:lnTo>
                    <a:lnTo>
                      <a:pt x="1" y="19"/>
                    </a:lnTo>
                    <a:lnTo>
                      <a:pt x="0" y="24"/>
                    </a:lnTo>
                    <a:lnTo>
                      <a:pt x="6" y="25"/>
                    </a:lnTo>
                    <a:lnTo>
                      <a:pt x="10" y="25"/>
                    </a:lnTo>
                    <a:lnTo>
                      <a:pt x="15" y="26"/>
                    </a:lnTo>
                    <a:lnTo>
                      <a:pt x="15" y="20"/>
                    </a:lnTo>
                    <a:lnTo>
                      <a:pt x="20"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102" name="Freeform 761">
                <a:extLst>
                  <a:ext uri="{FF2B5EF4-FFF2-40B4-BE49-F238E27FC236}">
                    <a16:creationId xmlns:a16="http://schemas.microsoft.com/office/drawing/2014/main" id="{5F6BFBC4-6BDE-4819-9DEE-18D801E828A2}"/>
                  </a:ext>
                </a:extLst>
              </p:cNvPr>
              <p:cNvSpPr>
                <a:spLocks/>
              </p:cNvSpPr>
              <p:nvPr/>
            </p:nvSpPr>
            <p:spPr bwMode="auto">
              <a:xfrm>
                <a:off x="4928" y="1499"/>
                <a:ext cx="5" cy="5"/>
              </a:xfrm>
              <a:custGeom>
                <a:avLst/>
                <a:gdLst>
                  <a:gd name="T0" fmla="*/ 5 w 22"/>
                  <a:gd name="T1" fmla="*/ 4 h 25"/>
                  <a:gd name="T2" fmla="*/ 5 w 22"/>
                  <a:gd name="T3" fmla="*/ 3 h 25"/>
                  <a:gd name="T4" fmla="*/ 5 w 22"/>
                  <a:gd name="T5" fmla="*/ 2 h 25"/>
                  <a:gd name="T6" fmla="*/ 5 w 22"/>
                  <a:gd name="T7" fmla="*/ 1 h 25"/>
                  <a:gd name="T8" fmla="*/ 5 w 22"/>
                  <a:gd name="T9" fmla="*/ 0 h 25"/>
                  <a:gd name="T10" fmla="*/ 4 w 22"/>
                  <a:gd name="T11" fmla="*/ 0 h 25"/>
                  <a:gd name="T12" fmla="*/ 3 w 22"/>
                  <a:gd name="T13" fmla="*/ 0 h 25"/>
                  <a:gd name="T14" fmla="*/ 2 w 22"/>
                  <a:gd name="T15" fmla="*/ 0 h 25"/>
                  <a:gd name="T16" fmla="*/ 2 w 22"/>
                  <a:gd name="T17" fmla="*/ 1 h 25"/>
                  <a:gd name="T18" fmla="*/ 0 w 22"/>
                  <a:gd name="T19" fmla="*/ 2 h 25"/>
                  <a:gd name="T20" fmla="*/ 0 w 22"/>
                  <a:gd name="T21" fmla="*/ 3 h 25"/>
                  <a:gd name="T22" fmla="*/ 0 w 22"/>
                  <a:gd name="T23" fmla="*/ 4 h 25"/>
                  <a:gd name="T24" fmla="*/ 0 w 22"/>
                  <a:gd name="T25" fmla="*/ 5 h 25"/>
                  <a:gd name="T26" fmla="*/ 1 w 22"/>
                  <a:gd name="T27" fmla="*/ 5 h 25"/>
                  <a:gd name="T28" fmla="*/ 2 w 22"/>
                  <a:gd name="T29" fmla="*/ 5 h 25"/>
                  <a:gd name="T30" fmla="*/ 3 w 22"/>
                  <a:gd name="T31" fmla="*/ 5 h 25"/>
                  <a:gd name="T32" fmla="*/ 5 w 22"/>
                  <a:gd name="T33" fmla="*/ 4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2"/>
                  <a:gd name="T52" fmla="*/ 0 h 25"/>
                  <a:gd name="T53" fmla="*/ 22 w 22"/>
                  <a:gd name="T54" fmla="*/ 25 h 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2" h="25">
                    <a:moveTo>
                      <a:pt x="20" y="20"/>
                    </a:moveTo>
                    <a:lnTo>
                      <a:pt x="21" y="16"/>
                    </a:lnTo>
                    <a:lnTo>
                      <a:pt x="21" y="10"/>
                    </a:lnTo>
                    <a:lnTo>
                      <a:pt x="21" y="5"/>
                    </a:lnTo>
                    <a:lnTo>
                      <a:pt x="22" y="1"/>
                    </a:lnTo>
                    <a:lnTo>
                      <a:pt x="17" y="0"/>
                    </a:lnTo>
                    <a:lnTo>
                      <a:pt x="13" y="0"/>
                    </a:lnTo>
                    <a:lnTo>
                      <a:pt x="7" y="0"/>
                    </a:lnTo>
                    <a:lnTo>
                      <a:pt x="7" y="4"/>
                    </a:lnTo>
                    <a:lnTo>
                      <a:pt x="2" y="9"/>
                    </a:lnTo>
                    <a:lnTo>
                      <a:pt x="2" y="14"/>
                    </a:lnTo>
                    <a:lnTo>
                      <a:pt x="2" y="19"/>
                    </a:lnTo>
                    <a:lnTo>
                      <a:pt x="0" y="23"/>
                    </a:lnTo>
                    <a:lnTo>
                      <a:pt x="5" y="25"/>
                    </a:lnTo>
                    <a:lnTo>
                      <a:pt x="10" y="25"/>
                    </a:lnTo>
                    <a:lnTo>
                      <a:pt x="15" y="25"/>
                    </a:lnTo>
                    <a:lnTo>
                      <a:pt x="20"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103" name="Freeform 762">
                <a:extLst>
                  <a:ext uri="{FF2B5EF4-FFF2-40B4-BE49-F238E27FC236}">
                    <a16:creationId xmlns:a16="http://schemas.microsoft.com/office/drawing/2014/main" id="{77D590B2-6F38-4778-A81A-1A1048A4660D}"/>
                  </a:ext>
                </a:extLst>
              </p:cNvPr>
              <p:cNvSpPr>
                <a:spLocks/>
              </p:cNvSpPr>
              <p:nvPr/>
            </p:nvSpPr>
            <p:spPr bwMode="auto">
              <a:xfrm>
                <a:off x="4928" y="1499"/>
                <a:ext cx="5" cy="5"/>
              </a:xfrm>
              <a:custGeom>
                <a:avLst/>
                <a:gdLst>
                  <a:gd name="T0" fmla="*/ 5 w 22"/>
                  <a:gd name="T1" fmla="*/ 4 h 25"/>
                  <a:gd name="T2" fmla="*/ 5 w 22"/>
                  <a:gd name="T3" fmla="*/ 3 h 25"/>
                  <a:gd name="T4" fmla="*/ 5 w 22"/>
                  <a:gd name="T5" fmla="*/ 2 h 25"/>
                  <a:gd name="T6" fmla="*/ 5 w 22"/>
                  <a:gd name="T7" fmla="*/ 1 h 25"/>
                  <a:gd name="T8" fmla="*/ 5 w 22"/>
                  <a:gd name="T9" fmla="*/ 0 h 25"/>
                  <a:gd name="T10" fmla="*/ 4 w 22"/>
                  <a:gd name="T11" fmla="*/ 0 h 25"/>
                  <a:gd name="T12" fmla="*/ 3 w 22"/>
                  <a:gd name="T13" fmla="*/ 0 h 25"/>
                  <a:gd name="T14" fmla="*/ 2 w 22"/>
                  <a:gd name="T15" fmla="*/ 0 h 25"/>
                  <a:gd name="T16" fmla="*/ 2 w 22"/>
                  <a:gd name="T17" fmla="*/ 1 h 25"/>
                  <a:gd name="T18" fmla="*/ 0 w 22"/>
                  <a:gd name="T19" fmla="*/ 2 h 25"/>
                  <a:gd name="T20" fmla="*/ 0 w 22"/>
                  <a:gd name="T21" fmla="*/ 3 h 25"/>
                  <a:gd name="T22" fmla="*/ 0 w 22"/>
                  <a:gd name="T23" fmla="*/ 4 h 25"/>
                  <a:gd name="T24" fmla="*/ 0 w 22"/>
                  <a:gd name="T25" fmla="*/ 5 h 25"/>
                  <a:gd name="T26" fmla="*/ 1 w 22"/>
                  <a:gd name="T27" fmla="*/ 5 h 25"/>
                  <a:gd name="T28" fmla="*/ 2 w 22"/>
                  <a:gd name="T29" fmla="*/ 5 h 25"/>
                  <a:gd name="T30" fmla="*/ 3 w 22"/>
                  <a:gd name="T31" fmla="*/ 5 h 25"/>
                  <a:gd name="T32" fmla="*/ 5 w 22"/>
                  <a:gd name="T33" fmla="*/ 4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2"/>
                  <a:gd name="T52" fmla="*/ 0 h 25"/>
                  <a:gd name="T53" fmla="*/ 22 w 22"/>
                  <a:gd name="T54" fmla="*/ 25 h 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2" h="25">
                    <a:moveTo>
                      <a:pt x="20" y="20"/>
                    </a:moveTo>
                    <a:lnTo>
                      <a:pt x="21" y="16"/>
                    </a:lnTo>
                    <a:lnTo>
                      <a:pt x="21" y="10"/>
                    </a:lnTo>
                    <a:lnTo>
                      <a:pt x="21" y="5"/>
                    </a:lnTo>
                    <a:lnTo>
                      <a:pt x="22" y="1"/>
                    </a:lnTo>
                    <a:lnTo>
                      <a:pt x="17" y="0"/>
                    </a:lnTo>
                    <a:lnTo>
                      <a:pt x="13" y="0"/>
                    </a:lnTo>
                    <a:lnTo>
                      <a:pt x="7" y="0"/>
                    </a:lnTo>
                    <a:lnTo>
                      <a:pt x="7" y="4"/>
                    </a:lnTo>
                    <a:lnTo>
                      <a:pt x="2" y="9"/>
                    </a:lnTo>
                    <a:lnTo>
                      <a:pt x="2" y="14"/>
                    </a:lnTo>
                    <a:lnTo>
                      <a:pt x="2" y="19"/>
                    </a:lnTo>
                    <a:lnTo>
                      <a:pt x="0" y="23"/>
                    </a:lnTo>
                    <a:lnTo>
                      <a:pt x="5" y="25"/>
                    </a:lnTo>
                    <a:lnTo>
                      <a:pt x="10" y="25"/>
                    </a:lnTo>
                    <a:lnTo>
                      <a:pt x="15" y="25"/>
                    </a:lnTo>
                    <a:lnTo>
                      <a:pt x="20"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104" name="Freeform 763">
                <a:extLst>
                  <a:ext uri="{FF2B5EF4-FFF2-40B4-BE49-F238E27FC236}">
                    <a16:creationId xmlns:a16="http://schemas.microsoft.com/office/drawing/2014/main" id="{F5516CAD-67E6-40B1-876F-D7D518C16EC6}"/>
                  </a:ext>
                </a:extLst>
              </p:cNvPr>
              <p:cNvSpPr>
                <a:spLocks/>
              </p:cNvSpPr>
              <p:nvPr/>
            </p:nvSpPr>
            <p:spPr bwMode="auto">
              <a:xfrm>
                <a:off x="4913" y="1529"/>
                <a:ext cx="5" cy="5"/>
              </a:xfrm>
              <a:custGeom>
                <a:avLst/>
                <a:gdLst>
                  <a:gd name="T0" fmla="*/ 4 w 25"/>
                  <a:gd name="T1" fmla="*/ 4 h 26"/>
                  <a:gd name="T2" fmla="*/ 5 w 25"/>
                  <a:gd name="T3" fmla="*/ 3 h 26"/>
                  <a:gd name="T4" fmla="*/ 5 w 25"/>
                  <a:gd name="T5" fmla="*/ 2 h 26"/>
                  <a:gd name="T6" fmla="*/ 5 w 25"/>
                  <a:gd name="T7" fmla="*/ 1 h 26"/>
                  <a:gd name="T8" fmla="*/ 4 w 25"/>
                  <a:gd name="T9" fmla="*/ 1 h 26"/>
                  <a:gd name="T10" fmla="*/ 4 w 25"/>
                  <a:gd name="T11" fmla="*/ 0 h 26"/>
                  <a:gd name="T12" fmla="*/ 3 w 25"/>
                  <a:gd name="T13" fmla="*/ 0 h 26"/>
                  <a:gd name="T14" fmla="*/ 2 w 25"/>
                  <a:gd name="T15" fmla="*/ 0 h 26"/>
                  <a:gd name="T16" fmla="*/ 1 w 25"/>
                  <a:gd name="T17" fmla="*/ 1 h 26"/>
                  <a:gd name="T18" fmla="*/ 1 w 25"/>
                  <a:gd name="T19" fmla="*/ 2 h 26"/>
                  <a:gd name="T20" fmla="*/ 0 w 25"/>
                  <a:gd name="T21" fmla="*/ 2 h 26"/>
                  <a:gd name="T22" fmla="*/ 0 w 25"/>
                  <a:gd name="T23" fmla="*/ 3 h 26"/>
                  <a:gd name="T24" fmla="*/ 0 w 25"/>
                  <a:gd name="T25" fmla="*/ 4 h 26"/>
                  <a:gd name="T26" fmla="*/ 1 w 25"/>
                  <a:gd name="T27" fmla="*/ 4 h 26"/>
                  <a:gd name="T28" fmla="*/ 1 w 25"/>
                  <a:gd name="T29" fmla="*/ 5 h 26"/>
                  <a:gd name="T30" fmla="*/ 2 w 25"/>
                  <a:gd name="T31" fmla="*/ 5 h 26"/>
                  <a:gd name="T32" fmla="*/ 3 w 25"/>
                  <a:gd name="T33" fmla="*/ 5 h 26"/>
                  <a:gd name="T34" fmla="*/ 4 w 25"/>
                  <a:gd name="T35" fmla="*/ 5 h 26"/>
                  <a:gd name="T36" fmla="*/ 4 w 25"/>
                  <a:gd name="T37" fmla="*/ 4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8" y="21"/>
                    </a:moveTo>
                    <a:lnTo>
                      <a:pt x="24" y="17"/>
                    </a:lnTo>
                    <a:lnTo>
                      <a:pt x="24" y="11"/>
                    </a:lnTo>
                    <a:lnTo>
                      <a:pt x="25" y="7"/>
                    </a:lnTo>
                    <a:lnTo>
                      <a:pt x="20" y="6"/>
                    </a:lnTo>
                    <a:lnTo>
                      <a:pt x="21" y="1"/>
                    </a:lnTo>
                    <a:lnTo>
                      <a:pt x="16" y="1"/>
                    </a:lnTo>
                    <a:lnTo>
                      <a:pt x="12" y="0"/>
                    </a:lnTo>
                    <a:lnTo>
                      <a:pt x="6" y="4"/>
                    </a:lnTo>
                    <a:lnTo>
                      <a:pt x="6" y="10"/>
                    </a:lnTo>
                    <a:lnTo>
                      <a:pt x="0" y="9"/>
                    </a:lnTo>
                    <a:lnTo>
                      <a:pt x="0" y="15"/>
                    </a:lnTo>
                    <a:lnTo>
                      <a:pt x="0" y="19"/>
                    </a:lnTo>
                    <a:lnTo>
                      <a:pt x="5" y="20"/>
                    </a:lnTo>
                    <a:lnTo>
                      <a:pt x="4" y="25"/>
                    </a:lnTo>
                    <a:lnTo>
                      <a:pt x="9" y="25"/>
                    </a:lnTo>
                    <a:lnTo>
                      <a:pt x="14" y="26"/>
                    </a:lnTo>
                    <a:lnTo>
                      <a:pt x="18" y="26"/>
                    </a:lnTo>
                    <a:lnTo>
                      <a:pt x="18"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105" name="Freeform 764">
                <a:extLst>
                  <a:ext uri="{FF2B5EF4-FFF2-40B4-BE49-F238E27FC236}">
                    <a16:creationId xmlns:a16="http://schemas.microsoft.com/office/drawing/2014/main" id="{8C81D2CF-7928-4538-8F5C-EBC6C3333754}"/>
                  </a:ext>
                </a:extLst>
              </p:cNvPr>
              <p:cNvSpPr>
                <a:spLocks/>
              </p:cNvSpPr>
              <p:nvPr/>
            </p:nvSpPr>
            <p:spPr bwMode="auto">
              <a:xfrm>
                <a:off x="4913" y="1529"/>
                <a:ext cx="5" cy="5"/>
              </a:xfrm>
              <a:custGeom>
                <a:avLst/>
                <a:gdLst>
                  <a:gd name="T0" fmla="*/ 4 w 25"/>
                  <a:gd name="T1" fmla="*/ 4 h 26"/>
                  <a:gd name="T2" fmla="*/ 5 w 25"/>
                  <a:gd name="T3" fmla="*/ 3 h 26"/>
                  <a:gd name="T4" fmla="*/ 5 w 25"/>
                  <a:gd name="T5" fmla="*/ 2 h 26"/>
                  <a:gd name="T6" fmla="*/ 5 w 25"/>
                  <a:gd name="T7" fmla="*/ 1 h 26"/>
                  <a:gd name="T8" fmla="*/ 4 w 25"/>
                  <a:gd name="T9" fmla="*/ 1 h 26"/>
                  <a:gd name="T10" fmla="*/ 4 w 25"/>
                  <a:gd name="T11" fmla="*/ 0 h 26"/>
                  <a:gd name="T12" fmla="*/ 3 w 25"/>
                  <a:gd name="T13" fmla="*/ 0 h 26"/>
                  <a:gd name="T14" fmla="*/ 2 w 25"/>
                  <a:gd name="T15" fmla="*/ 0 h 26"/>
                  <a:gd name="T16" fmla="*/ 1 w 25"/>
                  <a:gd name="T17" fmla="*/ 1 h 26"/>
                  <a:gd name="T18" fmla="*/ 1 w 25"/>
                  <a:gd name="T19" fmla="*/ 2 h 26"/>
                  <a:gd name="T20" fmla="*/ 0 w 25"/>
                  <a:gd name="T21" fmla="*/ 2 h 26"/>
                  <a:gd name="T22" fmla="*/ 0 w 25"/>
                  <a:gd name="T23" fmla="*/ 3 h 26"/>
                  <a:gd name="T24" fmla="*/ 0 w 25"/>
                  <a:gd name="T25" fmla="*/ 4 h 26"/>
                  <a:gd name="T26" fmla="*/ 1 w 25"/>
                  <a:gd name="T27" fmla="*/ 4 h 26"/>
                  <a:gd name="T28" fmla="*/ 1 w 25"/>
                  <a:gd name="T29" fmla="*/ 5 h 26"/>
                  <a:gd name="T30" fmla="*/ 2 w 25"/>
                  <a:gd name="T31" fmla="*/ 5 h 26"/>
                  <a:gd name="T32" fmla="*/ 3 w 25"/>
                  <a:gd name="T33" fmla="*/ 5 h 26"/>
                  <a:gd name="T34" fmla="*/ 4 w 25"/>
                  <a:gd name="T35" fmla="*/ 5 h 26"/>
                  <a:gd name="T36" fmla="*/ 4 w 25"/>
                  <a:gd name="T37" fmla="*/ 4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8" y="21"/>
                    </a:moveTo>
                    <a:lnTo>
                      <a:pt x="24" y="17"/>
                    </a:lnTo>
                    <a:lnTo>
                      <a:pt x="24" y="11"/>
                    </a:lnTo>
                    <a:lnTo>
                      <a:pt x="25" y="7"/>
                    </a:lnTo>
                    <a:lnTo>
                      <a:pt x="20" y="6"/>
                    </a:lnTo>
                    <a:lnTo>
                      <a:pt x="21" y="1"/>
                    </a:lnTo>
                    <a:lnTo>
                      <a:pt x="16" y="1"/>
                    </a:lnTo>
                    <a:lnTo>
                      <a:pt x="12" y="0"/>
                    </a:lnTo>
                    <a:lnTo>
                      <a:pt x="6" y="4"/>
                    </a:lnTo>
                    <a:lnTo>
                      <a:pt x="6" y="10"/>
                    </a:lnTo>
                    <a:lnTo>
                      <a:pt x="0" y="9"/>
                    </a:lnTo>
                    <a:lnTo>
                      <a:pt x="0" y="15"/>
                    </a:lnTo>
                    <a:lnTo>
                      <a:pt x="0" y="19"/>
                    </a:lnTo>
                    <a:lnTo>
                      <a:pt x="5" y="20"/>
                    </a:lnTo>
                    <a:lnTo>
                      <a:pt x="4" y="25"/>
                    </a:lnTo>
                    <a:lnTo>
                      <a:pt x="9" y="25"/>
                    </a:lnTo>
                    <a:lnTo>
                      <a:pt x="14" y="26"/>
                    </a:lnTo>
                    <a:lnTo>
                      <a:pt x="18" y="26"/>
                    </a:lnTo>
                    <a:lnTo>
                      <a:pt x="18"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106" name="Freeform 765">
                <a:extLst>
                  <a:ext uri="{FF2B5EF4-FFF2-40B4-BE49-F238E27FC236}">
                    <a16:creationId xmlns:a16="http://schemas.microsoft.com/office/drawing/2014/main" id="{04986A9E-BCD5-43E8-B3F5-8E75639E8704}"/>
                  </a:ext>
                </a:extLst>
              </p:cNvPr>
              <p:cNvSpPr>
                <a:spLocks/>
              </p:cNvSpPr>
              <p:nvPr/>
            </p:nvSpPr>
            <p:spPr bwMode="auto">
              <a:xfrm>
                <a:off x="4915" y="1460"/>
                <a:ext cx="5" cy="6"/>
              </a:xfrm>
              <a:custGeom>
                <a:avLst/>
                <a:gdLst>
                  <a:gd name="T0" fmla="*/ 5 w 25"/>
                  <a:gd name="T1" fmla="*/ 4 h 30"/>
                  <a:gd name="T2" fmla="*/ 5 w 25"/>
                  <a:gd name="T3" fmla="*/ 3 h 30"/>
                  <a:gd name="T4" fmla="*/ 5 w 25"/>
                  <a:gd name="T5" fmla="*/ 2 h 30"/>
                  <a:gd name="T6" fmla="*/ 5 w 25"/>
                  <a:gd name="T7" fmla="*/ 1 h 30"/>
                  <a:gd name="T8" fmla="*/ 4 w 25"/>
                  <a:gd name="T9" fmla="*/ 1 h 30"/>
                  <a:gd name="T10" fmla="*/ 3 w 25"/>
                  <a:gd name="T11" fmla="*/ 0 h 30"/>
                  <a:gd name="T12" fmla="*/ 3 w 25"/>
                  <a:gd name="T13" fmla="*/ 1 h 30"/>
                  <a:gd name="T14" fmla="*/ 2 w 25"/>
                  <a:gd name="T15" fmla="*/ 1 h 30"/>
                  <a:gd name="T16" fmla="*/ 1 w 25"/>
                  <a:gd name="T17" fmla="*/ 1 h 30"/>
                  <a:gd name="T18" fmla="*/ 1 w 25"/>
                  <a:gd name="T19" fmla="*/ 2 h 30"/>
                  <a:gd name="T20" fmla="*/ 1 w 25"/>
                  <a:gd name="T21" fmla="*/ 3 h 30"/>
                  <a:gd name="T22" fmla="*/ 0 w 25"/>
                  <a:gd name="T23" fmla="*/ 3 h 30"/>
                  <a:gd name="T24" fmla="*/ 0 w 25"/>
                  <a:gd name="T25" fmla="*/ 4 h 30"/>
                  <a:gd name="T26" fmla="*/ 1 w 25"/>
                  <a:gd name="T27" fmla="*/ 5 h 30"/>
                  <a:gd name="T28" fmla="*/ 1 w 25"/>
                  <a:gd name="T29" fmla="*/ 6 h 30"/>
                  <a:gd name="T30" fmla="*/ 2 w 25"/>
                  <a:gd name="T31" fmla="*/ 6 h 30"/>
                  <a:gd name="T32" fmla="*/ 3 w 25"/>
                  <a:gd name="T33" fmla="*/ 6 h 30"/>
                  <a:gd name="T34" fmla="*/ 3 w 25"/>
                  <a:gd name="T35" fmla="*/ 5 h 30"/>
                  <a:gd name="T36" fmla="*/ 4 w 25"/>
                  <a:gd name="T37" fmla="*/ 5 h 30"/>
                  <a:gd name="T38" fmla="*/ 4 w 25"/>
                  <a:gd name="T39" fmla="*/ 4 h 30"/>
                  <a:gd name="T40" fmla="*/ 5 w 25"/>
                  <a:gd name="T41" fmla="*/ 4 h 3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30"/>
                  <a:gd name="T65" fmla="*/ 25 w 25"/>
                  <a:gd name="T66" fmla="*/ 30 h 3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30">
                    <a:moveTo>
                      <a:pt x="23" y="21"/>
                    </a:moveTo>
                    <a:lnTo>
                      <a:pt x="25" y="15"/>
                    </a:lnTo>
                    <a:lnTo>
                      <a:pt x="25" y="11"/>
                    </a:lnTo>
                    <a:lnTo>
                      <a:pt x="25" y="5"/>
                    </a:lnTo>
                    <a:lnTo>
                      <a:pt x="20" y="5"/>
                    </a:lnTo>
                    <a:lnTo>
                      <a:pt x="16" y="0"/>
                    </a:lnTo>
                    <a:lnTo>
                      <a:pt x="16" y="5"/>
                    </a:lnTo>
                    <a:lnTo>
                      <a:pt x="11" y="4"/>
                    </a:lnTo>
                    <a:lnTo>
                      <a:pt x="6" y="4"/>
                    </a:lnTo>
                    <a:lnTo>
                      <a:pt x="5" y="9"/>
                    </a:lnTo>
                    <a:lnTo>
                      <a:pt x="5" y="14"/>
                    </a:lnTo>
                    <a:lnTo>
                      <a:pt x="1" y="13"/>
                    </a:lnTo>
                    <a:lnTo>
                      <a:pt x="0" y="19"/>
                    </a:lnTo>
                    <a:lnTo>
                      <a:pt x="4" y="24"/>
                    </a:lnTo>
                    <a:lnTo>
                      <a:pt x="4" y="29"/>
                    </a:lnTo>
                    <a:lnTo>
                      <a:pt x="9" y="29"/>
                    </a:lnTo>
                    <a:lnTo>
                      <a:pt x="13" y="30"/>
                    </a:lnTo>
                    <a:lnTo>
                      <a:pt x="13" y="24"/>
                    </a:lnTo>
                    <a:lnTo>
                      <a:pt x="19" y="26"/>
                    </a:lnTo>
                    <a:lnTo>
                      <a:pt x="19" y="20"/>
                    </a:lnTo>
                    <a:lnTo>
                      <a:pt x="23"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107" name="Freeform 766">
                <a:extLst>
                  <a:ext uri="{FF2B5EF4-FFF2-40B4-BE49-F238E27FC236}">
                    <a16:creationId xmlns:a16="http://schemas.microsoft.com/office/drawing/2014/main" id="{0B69A6F4-E590-4A3B-921C-61EBF27D6C53}"/>
                  </a:ext>
                </a:extLst>
              </p:cNvPr>
              <p:cNvSpPr>
                <a:spLocks/>
              </p:cNvSpPr>
              <p:nvPr/>
            </p:nvSpPr>
            <p:spPr bwMode="auto">
              <a:xfrm>
                <a:off x="4915" y="1460"/>
                <a:ext cx="5" cy="6"/>
              </a:xfrm>
              <a:custGeom>
                <a:avLst/>
                <a:gdLst>
                  <a:gd name="T0" fmla="*/ 5 w 25"/>
                  <a:gd name="T1" fmla="*/ 4 h 30"/>
                  <a:gd name="T2" fmla="*/ 5 w 25"/>
                  <a:gd name="T3" fmla="*/ 3 h 30"/>
                  <a:gd name="T4" fmla="*/ 5 w 25"/>
                  <a:gd name="T5" fmla="*/ 2 h 30"/>
                  <a:gd name="T6" fmla="*/ 5 w 25"/>
                  <a:gd name="T7" fmla="*/ 1 h 30"/>
                  <a:gd name="T8" fmla="*/ 4 w 25"/>
                  <a:gd name="T9" fmla="*/ 1 h 30"/>
                  <a:gd name="T10" fmla="*/ 3 w 25"/>
                  <a:gd name="T11" fmla="*/ 0 h 30"/>
                  <a:gd name="T12" fmla="*/ 3 w 25"/>
                  <a:gd name="T13" fmla="*/ 1 h 30"/>
                  <a:gd name="T14" fmla="*/ 2 w 25"/>
                  <a:gd name="T15" fmla="*/ 1 h 30"/>
                  <a:gd name="T16" fmla="*/ 1 w 25"/>
                  <a:gd name="T17" fmla="*/ 1 h 30"/>
                  <a:gd name="T18" fmla="*/ 1 w 25"/>
                  <a:gd name="T19" fmla="*/ 2 h 30"/>
                  <a:gd name="T20" fmla="*/ 1 w 25"/>
                  <a:gd name="T21" fmla="*/ 3 h 30"/>
                  <a:gd name="T22" fmla="*/ 0 w 25"/>
                  <a:gd name="T23" fmla="*/ 3 h 30"/>
                  <a:gd name="T24" fmla="*/ 0 w 25"/>
                  <a:gd name="T25" fmla="*/ 4 h 30"/>
                  <a:gd name="T26" fmla="*/ 1 w 25"/>
                  <a:gd name="T27" fmla="*/ 5 h 30"/>
                  <a:gd name="T28" fmla="*/ 1 w 25"/>
                  <a:gd name="T29" fmla="*/ 6 h 30"/>
                  <a:gd name="T30" fmla="*/ 2 w 25"/>
                  <a:gd name="T31" fmla="*/ 6 h 30"/>
                  <a:gd name="T32" fmla="*/ 3 w 25"/>
                  <a:gd name="T33" fmla="*/ 6 h 30"/>
                  <a:gd name="T34" fmla="*/ 3 w 25"/>
                  <a:gd name="T35" fmla="*/ 5 h 30"/>
                  <a:gd name="T36" fmla="*/ 4 w 25"/>
                  <a:gd name="T37" fmla="*/ 5 h 30"/>
                  <a:gd name="T38" fmla="*/ 4 w 25"/>
                  <a:gd name="T39" fmla="*/ 4 h 30"/>
                  <a:gd name="T40" fmla="*/ 5 w 25"/>
                  <a:gd name="T41" fmla="*/ 4 h 3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30"/>
                  <a:gd name="T65" fmla="*/ 25 w 25"/>
                  <a:gd name="T66" fmla="*/ 30 h 3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30">
                    <a:moveTo>
                      <a:pt x="23" y="21"/>
                    </a:moveTo>
                    <a:lnTo>
                      <a:pt x="25" y="15"/>
                    </a:lnTo>
                    <a:lnTo>
                      <a:pt x="25" y="11"/>
                    </a:lnTo>
                    <a:lnTo>
                      <a:pt x="25" y="5"/>
                    </a:lnTo>
                    <a:lnTo>
                      <a:pt x="20" y="5"/>
                    </a:lnTo>
                    <a:lnTo>
                      <a:pt x="16" y="0"/>
                    </a:lnTo>
                    <a:lnTo>
                      <a:pt x="16" y="5"/>
                    </a:lnTo>
                    <a:lnTo>
                      <a:pt x="11" y="4"/>
                    </a:lnTo>
                    <a:lnTo>
                      <a:pt x="6" y="4"/>
                    </a:lnTo>
                    <a:lnTo>
                      <a:pt x="5" y="9"/>
                    </a:lnTo>
                    <a:lnTo>
                      <a:pt x="5" y="14"/>
                    </a:lnTo>
                    <a:lnTo>
                      <a:pt x="1" y="13"/>
                    </a:lnTo>
                    <a:lnTo>
                      <a:pt x="0" y="19"/>
                    </a:lnTo>
                    <a:lnTo>
                      <a:pt x="4" y="24"/>
                    </a:lnTo>
                    <a:lnTo>
                      <a:pt x="4" y="29"/>
                    </a:lnTo>
                    <a:lnTo>
                      <a:pt x="9" y="29"/>
                    </a:lnTo>
                    <a:lnTo>
                      <a:pt x="13" y="30"/>
                    </a:lnTo>
                    <a:lnTo>
                      <a:pt x="13" y="24"/>
                    </a:lnTo>
                    <a:lnTo>
                      <a:pt x="19" y="26"/>
                    </a:lnTo>
                    <a:lnTo>
                      <a:pt x="19" y="20"/>
                    </a:lnTo>
                    <a:lnTo>
                      <a:pt x="23"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108" name="Freeform 767">
                <a:extLst>
                  <a:ext uri="{FF2B5EF4-FFF2-40B4-BE49-F238E27FC236}">
                    <a16:creationId xmlns:a16="http://schemas.microsoft.com/office/drawing/2014/main" id="{11E9952D-C8FF-4892-91AB-D0B7DA907049}"/>
                  </a:ext>
                </a:extLst>
              </p:cNvPr>
              <p:cNvSpPr>
                <a:spLocks/>
              </p:cNvSpPr>
              <p:nvPr/>
            </p:nvSpPr>
            <p:spPr bwMode="auto">
              <a:xfrm>
                <a:off x="4923" y="1517"/>
                <a:ext cx="5" cy="5"/>
              </a:xfrm>
              <a:custGeom>
                <a:avLst/>
                <a:gdLst>
                  <a:gd name="T0" fmla="*/ 4 w 25"/>
                  <a:gd name="T1" fmla="*/ 3 h 26"/>
                  <a:gd name="T2" fmla="*/ 5 w 25"/>
                  <a:gd name="T3" fmla="*/ 3 h 26"/>
                  <a:gd name="T4" fmla="*/ 5 w 25"/>
                  <a:gd name="T5" fmla="*/ 1 h 26"/>
                  <a:gd name="T6" fmla="*/ 4 w 25"/>
                  <a:gd name="T7" fmla="*/ 1 h 26"/>
                  <a:gd name="T8" fmla="*/ 4 w 25"/>
                  <a:gd name="T9" fmla="*/ 0 h 26"/>
                  <a:gd name="T10" fmla="*/ 3 w 25"/>
                  <a:gd name="T11" fmla="*/ 0 h 26"/>
                  <a:gd name="T12" fmla="*/ 2 w 25"/>
                  <a:gd name="T13" fmla="*/ 0 h 26"/>
                  <a:gd name="T14" fmla="*/ 1 w 25"/>
                  <a:gd name="T15" fmla="*/ 0 h 26"/>
                  <a:gd name="T16" fmla="*/ 1 w 25"/>
                  <a:gd name="T17" fmla="*/ 1 h 26"/>
                  <a:gd name="T18" fmla="*/ 0 w 25"/>
                  <a:gd name="T19" fmla="*/ 1 h 26"/>
                  <a:gd name="T20" fmla="*/ 0 w 25"/>
                  <a:gd name="T21" fmla="*/ 2 h 26"/>
                  <a:gd name="T22" fmla="*/ 0 w 25"/>
                  <a:gd name="T23" fmla="*/ 3 h 26"/>
                  <a:gd name="T24" fmla="*/ 0 w 25"/>
                  <a:gd name="T25" fmla="*/ 4 h 26"/>
                  <a:gd name="T26" fmla="*/ 1 w 25"/>
                  <a:gd name="T27" fmla="*/ 5 h 26"/>
                  <a:gd name="T28" fmla="*/ 2 w 25"/>
                  <a:gd name="T29" fmla="*/ 5 h 26"/>
                  <a:gd name="T30" fmla="*/ 3 w 25"/>
                  <a:gd name="T31" fmla="*/ 5 h 26"/>
                  <a:gd name="T32" fmla="*/ 3 w 25"/>
                  <a:gd name="T33" fmla="*/ 4 h 26"/>
                  <a:gd name="T34" fmla="*/ 4 w 25"/>
                  <a:gd name="T35" fmla="*/ 4 h 26"/>
                  <a:gd name="T36" fmla="*/ 4 w 25"/>
                  <a:gd name="T37" fmla="*/ 3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20" y="17"/>
                    </a:moveTo>
                    <a:lnTo>
                      <a:pt x="25" y="13"/>
                    </a:lnTo>
                    <a:lnTo>
                      <a:pt x="25" y="7"/>
                    </a:lnTo>
                    <a:lnTo>
                      <a:pt x="21" y="7"/>
                    </a:lnTo>
                    <a:lnTo>
                      <a:pt x="21" y="2"/>
                    </a:lnTo>
                    <a:lnTo>
                      <a:pt x="16" y="2"/>
                    </a:lnTo>
                    <a:lnTo>
                      <a:pt x="12" y="2"/>
                    </a:lnTo>
                    <a:lnTo>
                      <a:pt x="7" y="0"/>
                    </a:lnTo>
                    <a:lnTo>
                      <a:pt x="7" y="6"/>
                    </a:lnTo>
                    <a:lnTo>
                      <a:pt x="2" y="5"/>
                    </a:lnTo>
                    <a:lnTo>
                      <a:pt x="2" y="11"/>
                    </a:lnTo>
                    <a:lnTo>
                      <a:pt x="2" y="15"/>
                    </a:lnTo>
                    <a:lnTo>
                      <a:pt x="0" y="21"/>
                    </a:lnTo>
                    <a:lnTo>
                      <a:pt x="5" y="25"/>
                    </a:lnTo>
                    <a:lnTo>
                      <a:pt x="9" y="26"/>
                    </a:lnTo>
                    <a:lnTo>
                      <a:pt x="14" y="26"/>
                    </a:lnTo>
                    <a:lnTo>
                      <a:pt x="15" y="22"/>
                    </a:lnTo>
                    <a:lnTo>
                      <a:pt x="20" y="22"/>
                    </a:lnTo>
                    <a:lnTo>
                      <a:pt x="20"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109" name="Freeform 768">
                <a:extLst>
                  <a:ext uri="{FF2B5EF4-FFF2-40B4-BE49-F238E27FC236}">
                    <a16:creationId xmlns:a16="http://schemas.microsoft.com/office/drawing/2014/main" id="{877FA48A-E82B-4026-B3DC-78678C2B4EA3}"/>
                  </a:ext>
                </a:extLst>
              </p:cNvPr>
              <p:cNvSpPr>
                <a:spLocks/>
              </p:cNvSpPr>
              <p:nvPr/>
            </p:nvSpPr>
            <p:spPr bwMode="auto">
              <a:xfrm>
                <a:off x="4923" y="1517"/>
                <a:ext cx="5" cy="5"/>
              </a:xfrm>
              <a:custGeom>
                <a:avLst/>
                <a:gdLst>
                  <a:gd name="T0" fmla="*/ 4 w 25"/>
                  <a:gd name="T1" fmla="*/ 3 h 26"/>
                  <a:gd name="T2" fmla="*/ 5 w 25"/>
                  <a:gd name="T3" fmla="*/ 3 h 26"/>
                  <a:gd name="T4" fmla="*/ 5 w 25"/>
                  <a:gd name="T5" fmla="*/ 1 h 26"/>
                  <a:gd name="T6" fmla="*/ 4 w 25"/>
                  <a:gd name="T7" fmla="*/ 1 h 26"/>
                  <a:gd name="T8" fmla="*/ 4 w 25"/>
                  <a:gd name="T9" fmla="*/ 0 h 26"/>
                  <a:gd name="T10" fmla="*/ 3 w 25"/>
                  <a:gd name="T11" fmla="*/ 0 h 26"/>
                  <a:gd name="T12" fmla="*/ 2 w 25"/>
                  <a:gd name="T13" fmla="*/ 0 h 26"/>
                  <a:gd name="T14" fmla="*/ 1 w 25"/>
                  <a:gd name="T15" fmla="*/ 0 h 26"/>
                  <a:gd name="T16" fmla="*/ 1 w 25"/>
                  <a:gd name="T17" fmla="*/ 1 h 26"/>
                  <a:gd name="T18" fmla="*/ 0 w 25"/>
                  <a:gd name="T19" fmla="*/ 1 h 26"/>
                  <a:gd name="T20" fmla="*/ 0 w 25"/>
                  <a:gd name="T21" fmla="*/ 2 h 26"/>
                  <a:gd name="T22" fmla="*/ 0 w 25"/>
                  <a:gd name="T23" fmla="*/ 3 h 26"/>
                  <a:gd name="T24" fmla="*/ 0 w 25"/>
                  <a:gd name="T25" fmla="*/ 4 h 26"/>
                  <a:gd name="T26" fmla="*/ 1 w 25"/>
                  <a:gd name="T27" fmla="*/ 5 h 26"/>
                  <a:gd name="T28" fmla="*/ 2 w 25"/>
                  <a:gd name="T29" fmla="*/ 5 h 26"/>
                  <a:gd name="T30" fmla="*/ 3 w 25"/>
                  <a:gd name="T31" fmla="*/ 5 h 26"/>
                  <a:gd name="T32" fmla="*/ 3 w 25"/>
                  <a:gd name="T33" fmla="*/ 4 h 26"/>
                  <a:gd name="T34" fmla="*/ 4 w 25"/>
                  <a:gd name="T35" fmla="*/ 4 h 26"/>
                  <a:gd name="T36" fmla="*/ 4 w 25"/>
                  <a:gd name="T37" fmla="*/ 3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20" y="17"/>
                    </a:moveTo>
                    <a:lnTo>
                      <a:pt x="25" y="13"/>
                    </a:lnTo>
                    <a:lnTo>
                      <a:pt x="25" y="7"/>
                    </a:lnTo>
                    <a:lnTo>
                      <a:pt x="21" y="7"/>
                    </a:lnTo>
                    <a:lnTo>
                      <a:pt x="21" y="2"/>
                    </a:lnTo>
                    <a:lnTo>
                      <a:pt x="16" y="2"/>
                    </a:lnTo>
                    <a:lnTo>
                      <a:pt x="12" y="2"/>
                    </a:lnTo>
                    <a:lnTo>
                      <a:pt x="7" y="0"/>
                    </a:lnTo>
                    <a:lnTo>
                      <a:pt x="7" y="6"/>
                    </a:lnTo>
                    <a:lnTo>
                      <a:pt x="2" y="5"/>
                    </a:lnTo>
                    <a:lnTo>
                      <a:pt x="2" y="11"/>
                    </a:lnTo>
                    <a:lnTo>
                      <a:pt x="2" y="15"/>
                    </a:lnTo>
                    <a:lnTo>
                      <a:pt x="0" y="21"/>
                    </a:lnTo>
                    <a:lnTo>
                      <a:pt x="5" y="25"/>
                    </a:lnTo>
                    <a:lnTo>
                      <a:pt x="9" y="26"/>
                    </a:lnTo>
                    <a:lnTo>
                      <a:pt x="14" y="26"/>
                    </a:lnTo>
                    <a:lnTo>
                      <a:pt x="15" y="22"/>
                    </a:lnTo>
                    <a:lnTo>
                      <a:pt x="20" y="22"/>
                    </a:lnTo>
                    <a:lnTo>
                      <a:pt x="20"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110" name="Freeform 769">
                <a:extLst>
                  <a:ext uri="{FF2B5EF4-FFF2-40B4-BE49-F238E27FC236}">
                    <a16:creationId xmlns:a16="http://schemas.microsoft.com/office/drawing/2014/main" id="{C7C71E85-1990-4F5F-9EBA-6FDC13967443}"/>
                  </a:ext>
                </a:extLst>
              </p:cNvPr>
              <p:cNvSpPr>
                <a:spLocks/>
              </p:cNvSpPr>
              <p:nvPr/>
            </p:nvSpPr>
            <p:spPr bwMode="auto">
              <a:xfrm>
                <a:off x="4926" y="1479"/>
                <a:ext cx="4" cy="6"/>
              </a:xfrm>
              <a:custGeom>
                <a:avLst/>
                <a:gdLst>
                  <a:gd name="T0" fmla="*/ 4 w 20"/>
                  <a:gd name="T1" fmla="*/ 4 h 30"/>
                  <a:gd name="T2" fmla="*/ 4 w 20"/>
                  <a:gd name="T3" fmla="*/ 3 h 30"/>
                  <a:gd name="T4" fmla="*/ 4 w 20"/>
                  <a:gd name="T5" fmla="*/ 2 h 30"/>
                  <a:gd name="T6" fmla="*/ 4 w 20"/>
                  <a:gd name="T7" fmla="*/ 1 h 30"/>
                  <a:gd name="T8" fmla="*/ 3 w 20"/>
                  <a:gd name="T9" fmla="*/ 0 h 30"/>
                  <a:gd name="T10" fmla="*/ 2 w 20"/>
                  <a:gd name="T11" fmla="*/ 0 h 30"/>
                  <a:gd name="T12" fmla="*/ 2 w 20"/>
                  <a:gd name="T13" fmla="*/ 1 h 30"/>
                  <a:gd name="T14" fmla="*/ 1 w 20"/>
                  <a:gd name="T15" fmla="*/ 1 h 30"/>
                  <a:gd name="T16" fmla="*/ 1 w 20"/>
                  <a:gd name="T17" fmla="*/ 2 h 30"/>
                  <a:gd name="T18" fmla="*/ 0 w 20"/>
                  <a:gd name="T19" fmla="*/ 2 h 30"/>
                  <a:gd name="T20" fmla="*/ 0 w 20"/>
                  <a:gd name="T21" fmla="*/ 3 h 30"/>
                  <a:gd name="T22" fmla="*/ 0 w 20"/>
                  <a:gd name="T23" fmla="*/ 4 h 30"/>
                  <a:gd name="T24" fmla="*/ 0 w 20"/>
                  <a:gd name="T25" fmla="*/ 5 h 30"/>
                  <a:gd name="T26" fmla="*/ 1 w 20"/>
                  <a:gd name="T27" fmla="*/ 5 h 30"/>
                  <a:gd name="T28" fmla="*/ 1 w 20"/>
                  <a:gd name="T29" fmla="*/ 6 h 30"/>
                  <a:gd name="T30" fmla="*/ 2 w 20"/>
                  <a:gd name="T31" fmla="*/ 6 h 30"/>
                  <a:gd name="T32" fmla="*/ 3 w 20"/>
                  <a:gd name="T33" fmla="*/ 5 h 30"/>
                  <a:gd name="T34" fmla="*/ 4 w 20"/>
                  <a:gd name="T35" fmla="*/ 5 h 30"/>
                  <a:gd name="T36" fmla="*/ 4 w 20"/>
                  <a:gd name="T37" fmla="*/ 4 h 3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0"/>
                  <a:gd name="T58" fmla="*/ 0 h 30"/>
                  <a:gd name="T59" fmla="*/ 20 w 20"/>
                  <a:gd name="T60" fmla="*/ 30 h 3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0" h="30">
                    <a:moveTo>
                      <a:pt x="19" y="21"/>
                    </a:moveTo>
                    <a:lnTo>
                      <a:pt x="19" y="15"/>
                    </a:lnTo>
                    <a:lnTo>
                      <a:pt x="20" y="11"/>
                    </a:lnTo>
                    <a:lnTo>
                      <a:pt x="20" y="5"/>
                    </a:lnTo>
                    <a:lnTo>
                      <a:pt x="16" y="0"/>
                    </a:lnTo>
                    <a:lnTo>
                      <a:pt x="11" y="0"/>
                    </a:lnTo>
                    <a:lnTo>
                      <a:pt x="11" y="5"/>
                    </a:lnTo>
                    <a:lnTo>
                      <a:pt x="7" y="4"/>
                    </a:lnTo>
                    <a:lnTo>
                      <a:pt x="5" y="10"/>
                    </a:lnTo>
                    <a:lnTo>
                      <a:pt x="1" y="9"/>
                    </a:lnTo>
                    <a:lnTo>
                      <a:pt x="1" y="14"/>
                    </a:lnTo>
                    <a:lnTo>
                      <a:pt x="0" y="19"/>
                    </a:lnTo>
                    <a:lnTo>
                      <a:pt x="0" y="24"/>
                    </a:lnTo>
                    <a:lnTo>
                      <a:pt x="4" y="24"/>
                    </a:lnTo>
                    <a:lnTo>
                      <a:pt x="4" y="29"/>
                    </a:lnTo>
                    <a:lnTo>
                      <a:pt x="9" y="30"/>
                    </a:lnTo>
                    <a:lnTo>
                      <a:pt x="13" y="26"/>
                    </a:lnTo>
                    <a:lnTo>
                      <a:pt x="19" y="26"/>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111" name="Freeform 770">
                <a:extLst>
                  <a:ext uri="{FF2B5EF4-FFF2-40B4-BE49-F238E27FC236}">
                    <a16:creationId xmlns:a16="http://schemas.microsoft.com/office/drawing/2014/main" id="{3A43B2FE-6F6C-4458-A3A0-24DF343C984C}"/>
                  </a:ext>
                </a:extLst>
              </p:cNvPr>
              <p:cNvSpPr>
                <a:spLocks/>
              </p:cNvSpPr>
              <p:nvPr/>
            </p:nvSpPr>
            <p:spPr bwMode="auto">
              <a:xfrm>
                <a:off x="4926" y="1479"/>
                <a:ext cx="4" cy="6"/>
              </a:xfrm>
              <a:custGeom>
                <a:avLst/>
                <a:gdLst>
                  <a:gd name="T0" fmla="*/ 4 w 20"/>
                  <a:gd name="T1" fmla="*/ 4 h 30"/>
                  <a:gd name="T2" fmla="*/ 4 w 20"/>
                  <a:gd name="T3" fmla="*/ 3 h 30"/>
                  <a:gd name="T4" fmla="*/ 4 w 20"/>
                  <a:gd name="T5" fmla="*/ 2 h 30"/>
                  <a:gd name="T6" fmla="*/ 4 w 20"/>
                  <a:gd name="T7" fmla="*/ 1 h 30"/>
                  <a:gd name="T8" fmla="*/ 3 w 20"/>
                  <a:gd name="T9" fmla="*/ 0 h 30"/>
                  <a:gd name="T10" fmla="*/ 2 w 20"/>
                  <a:gd name="T11" fmla="*/ 0 h 30"/>
                  <a:gd name="T12" fmla="*/ 2 w 20"/>
                  <a:gd name="T13" fmla="*/ 1 h 30"/>
                  <a:gd name="T14" fmla="*/ 1 w 20"/>
                  <a:gd name="T15" fmla="*/ 1 h 30"/>
                  <a:gd name="T16" fmla="*/ 1 w 20"/>
                  <a:gd name="T17" fmla="*/ 2 h 30"/>
                  <a:gd name="T18" fmla="*/ 0 w 20"/>
                  <a:gd name="T19" fmla="*/ 2 h 30"/>
                  <a:gd name="T20" fmla="*/ 0 w 20"/>
                  <a:gd name="T21" fmla="*/ 3 h 30"/>
                  <a:gd name="T22" fmla="*/ 0 w 20"/>
                  <a:gd name="T23" fmla="*/ 4 h 30"/>
                  <a:gd name="T24" fmla="*/ 0 w 20"/>
                  <a:gd name="T25" fmla="*/ 5 h 30"/>
                  <a:gd name="T26" fmla="*/ 1 w 20"/>
                  <a:gd name="T27" fmla="*/ 5 h 30"/>
                  <a:gd name="T28" fmla="*/ 1 w 20"/>
                  <a:gd name="T29" fmla="*/ 6 h 30"/>
                  <a:gd name="T30" fmla="*/ 2 w 20"/>
                  <a:gd name="T31" fmla="*/ 6 h 30"/>
                  <a:gd name="T32" fmla="*/ 3 w 20"/>
                  <a:gd name="T33" fmla="*/ 5 h 30"/>
                  <a:gd name="T34" fmla="*/ 4 w 20"/>
                  <a:gd name="T35" fmla="*/ 5 h 30"/>
                  <a:gd name="T36" fmla="*/ 4 w 20"/>
                  <a:gd name="T37" fmla="*/ 4 h 3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0"/>
                  <a:gd name="T58" fmla="*/ 0 h 30"/>
                  <a:gd name="T59" fmla="*/ 20 w 20"/>
                  <a:gd name="T60" fmla="*/ 30 h 3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0" h="30">
                    <a:moveTo>
                      <a:pt x="19" y="21"/>
                    </a:moveTo>
                    <a:lnTo>
                      <a:pt x="19" y="15"/>
                    </a:lnTo>
                    <a:lnTo>
                      <a:pt x="20" y="11"/>
                    </a:lnTo>
                    <a:lnTo>
                      <a:pt x="20" y="5"/>
                    </a:lnTo>
                    <a:lnTo>
                      <a:pt x="16" y="0"/>
                    </a:lnTo>
                    <a:lnTo>
                      <a:pt x="11" y="0"/>
                    </a:lnTo>
                    <a:lnTo>
                      <a:pt x="11" y="5"/>
                    </a:lnTo>
                    <a:lnTo>
                      <a:pt x="7" y="4"/>
                    </a:lnTo>
                    <a:lnTo>
                      <a:pt x="5" y="10"/>
                    </a:lnTo>
                    <a:lnTo>
                      <a:pt x="1" y="9"/>
                    </a:lnTo>
                    <a:lnTo>
                      <a:pt x="1" y="14"/>
                    </a:lnTo>
                    <a:lnTo>
                      <a:pt x="0" y="19"/>
                    </a:lnTo>
                    <a:lnTo>
                      <a:pt x="0" y="24"/>
                    </a:lnTo>
                    <a:lnTo>
                      <a:pt x="4" y="24"/>
                    </a:lnTo>
                    <a:lnTo>
                      <a:pt x="4" y="29"/>
                    </a:lnTo>
                    <a:lnTo>
                      <a:pt x="9" y="30"/>
                    </a:lnTo>
                    <a:lnTo>
                      <a:pt x="13" y="26"/>
                    </a:lnTo>
                    <a:lnTo>
                      <a:pt x="19" y="26"/>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112" name="Freeform 771">
                <a:extLst>
                  <a:ext uri="{FF2B5EF4-FFF2-40B4-BE49-F238E27FC236}">
                    <a16:creationId xmlns:a16="http://schemas.microsoft.com/office/drawing/2014/main" id="{5AF7EC50-6887-47A6-9208-0C7B8B9C8D77}"/>
                  </a:ext>
                </a:extLst>
              </p:cNvPr>
              <p:cNvSpPr>
                <a:spLocks/>
              </p:cNvSpPr>
              <p:nvPr/>
            </p:nvSpPr>
            <p:spPr bwMode="auto">
              <a:xfrm>
                <a:off x="4904" y="1417"/>
                <a:ext cx="14" cy="20"/>
              </a:xfrm>
              <a:custGeom>
                <a:avLst/>
                <a:gdLst>
                  <a:gd name="T0" fmla="*/ 14 w 68"/>
                  <a:gd name="T1" fmla="*/ 10 h 97"/>
                  <a:gd name="T2" fmla="*/ 14 w 68"/>
                  <a:gd name="T3" fmla="*/ 8 h 97"/>
                  <a:gd name="T4" fmla="*/ 13 w 68"/>
                  <a:gd name="T5" fmla="*/ 7 h 97"/>
                  <a:gd name="T6" fmla="*/ 13 w 68"/>
                  <a:gd name="T7" fmla="*/ 6 h 97"/>
                  <a:gd name="T8" fmla="*/ 12 w 68"/>
                  <a:gd name="T9" fmla="*/ 4 h 97"/>
                  <a:gd name="T10" fmla="*/ 13 w 68"/>
                  <a:gd name="T11" fmla="*/ 3 h 97"/>
                  <a:gd name="T12" fmla="*/ 12 w 68"/>
                  <a:gd name="T13" fmla="*/ 2 h 97"/>
                  <a:gd name="T14" fmla="*/ 11 w 68"/>
                  <a:gd name="T15" fmla="*/ 2 h 97"/>
                  <a:gd name="T16" fmla="*/ 10 w 68"/>
                  <a:gd name="T17" fmla="*/ 0 h 97"/>
                  <a:gd name="T18" fmla="*/ 9 w 68"/>
                  <a:gd name="T19" fmla="*/ 0 h 97"/>
                  <a:gd name="T20" fmla="*/ 8 w 68"/>
                  <a:gd name="T21" fmla="*/ 0 h 97"/>
                  <a:gd name="T22" fmla="*/ 6 w 68"/>
                  <a:gd name="T23" fmla="*/ 0 h 97"/>
                  <a:gd name="T24" fmla="*/ 5 w 68"/>
                  <a:gd name="T25" fmla="*/ 0 h 97"/>
                  <a:gd name="T26" fmla="*/ 4 w 68"/>
                  <a:gd name="T27" fmla="*/ 1 h 97"/>
                  <a:gd name="T28" fmla="*/ 3 w 68"/>
                  <a:gd name="T29" fmla="*/ 2 h 97"/>
                  <a:gd name="T30" fmla="*/ 3 w 68"/>
                  <a:gd name="T31" fmla="*/ 3 h 97"/>
                  <a:gd name="T32" fmla="*/ 2 w 68"/>
                  <a:gd name="T33" fmla="*/ 4 h 97"/>
                  <a:gd name="T34" fmla="*/ 1 w 68"/>
                  <a:gd name="T35" fmla="*/ 5 h 97"/>
                  <a:gd name="T36" fmla="*/ 0 w 68"/>
                  <a:gd name="T37" fmla="*/ 7 h 97"/>
                  <a:gd name="T38" fmla="*/ 0 w 68"/>
                  <a:gd name="T39" fmla="*/ 8 h 97"/>
                  <a:gd name="T40" fmla="*/ 0 w 68"/>
                  <a:gd name="T41" fmla="*/ 10 h 97"/>
                  <a:gd name="T42" fmla="*/ 0 w 68"/>
                  <a:gd name="T43" fmla="*/ 11 h 97"/>
                  <a:gd name="T44" fmla="*/ 1 w 68"/>
                  <a:gd name="T45" fmla="*/ 13 h 97"/>
                  <a:gd name="T46" fmla="*/ 1 w 68"/>
                  <a:gd name="T47" fmla="*/ 14 h 97"/>
                  <a:gd name="T48" fmla="*/ 2 w 68"/>
                  <a:gd name="T49" fmla="*/ 15 h 97"/>
                  <a:gd name="T50" fmla="*/ 1 w 68"/>
                  <a:gd name="T51" fmla="*/ 16 h 97"/>
                  <a:gd name="T52" fmla="*/ 2 w 68"/>
                  <a:gd name="T53" fmla="*/ 18 h 97"/>
                  <a:gd name="T54" fmla="*/ 3 w 68"/>
                  <a:gd name="T55" fmla="*/ 19 h 97"/>
                  <a:gd name="T56" fmla="*/ 4 w 68"/>
                  <a:gd name="T57" fmla="*/ 19 h 97"/>
                  <a:gd name="T58" fmla="*/ 5 w 68"/>
                  <a:gd name="T59" fmla="*/ 19 h 97"/>
                  <a:gd name="T60" fmla="*/ 6 w 68"/>
                  <a:gd name="T61" fmla="*/ 20 h 97"/>
                  <a:gd name="T62" fmla="*/ 8 w 68"/>
                  <a:gd name="T63" fmla="*/ 19 h 97"/>
                  <a:gd name="T64" fmla="*/ 9 w 68"/>
                  <a:gd name="T65" fmla="*/ 19 h 97"/>
                  <a:gd name="T66" fmla="*/ 10 w 68"/>
                  <a:gd name="T67" fmla="*/ 18 h 97"/>
                  <a:gd name="T68" fmla="*/ 11 w 68"/>
                  <a:gd name="T69" fmla="*/ 18 h 97"/>
                  <a:gd name="T70" fmla="*/ 11 w 68"/>
                  <a:gd name="T71" fmla="*/ 17 h 97"/>
                  <a:gd name="T72" fmla="*/ 12 w 68"/>
                  <a:gd name="T73" fmla="*/ 15 h 97"/>
                  <a:gd name="T74" fmla="*/ 12 w 68"/>
                  <a:gd name="T75" fmla="*/ 14 h 97"/>
                  <a:gd name="T76" fmla="*/ 14 w 68"/>
                  <a:gd name="T77" fmla="*/ 13 h 97"/>
                  <a:gd name="T78" fmla="*/ 14 w 68"/>
                  <a:gd name="T79" fmla="*/ 11 h 97"/>
                  <a:gd name="T80" fmla="*/ 14 w 68"/>
                  <a:gd name="T81" fmla="*/ 10 h 9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97"/>
                  <a:gd name="T125" fmla="*/ 68 w 68"/>
                  <a:gd name="T126" fmla="*/ 97 h 9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97">
                    <a:moveTo>
                      <a:pt x="67" y="50"/>
                    </a:moveTo>
                    <a:lnTo>
                      <a:pt x="68" y="39"/>
                    </a:lnTo>
                    <a:lnTo>
                      <a:pt x="64" y="34"/>
                    </a:lnTo>
                    <a:lnTo>
                      <a:pt x="65" y="29"/>
                    </a:lnTo>
                    <a:lnTo>
                      <a:pt x="60" y="19"/>
                    </a:lnTo>
                    <a:lnTo>
                      <a:pt x="61" y="13"/>
                    </a:lnTo>
                    <a:lnTo>
                      <a:pt x="57" y="8"/>
                    </a:lnTo>
                    <a:lnTo>
                      <a:pt x="52" y="8"/>
                    </a:lnTo>
                    <a:lnTo>
                      <a:pt x="48" y="2"/>
                    </a:lnTo>
                    <a:lnTo>
                      <a:pt x="43" y="2"/>
                    </a:lnTo>
                    <a:lnTo>
                      <a:pt x="39" y="1"/>
                    </a:lnTo>
                    <a:lnTo>
                      <a:pt x="29" y="1"/>
                    </a:lnTo>
                    <a:lnTo>
                      <a:pt x="24" y="0"/>
                    </a:lnTo>
                    <a:lnTo>
                      <a:pt x="19" y="5"/>
                    </a:lnTo>
                    <a:lnTo>
                      <a:pt x="14" y="10"/>
                    </a:lnTo>
                    <a:lnTo>
                      <a:pt x="13" y="14"/>
                    </a:lnTo>
                    <a:lnTo>
                      <a:pt x="8" y="19"/>
                    </a:lnTo>
                    <a:lnTo>
                      <a:pt x="7" y="25"/>
                    </a:lnTo>
                    <a:lnTo>
                      <a:pt x="2" y="34"/>
                    </a:lnTo>
                    <a:lnTo>
                      <a:pt x="2" y="38"/>
                    </a:lnTo>
                    <a:lnTo>
                      <a:pt x="0" y="48"/>
                    </a:lnTo>
                    <a:lnTo>
                      <a:pt x="0" y="54"/>
                    </a:lnTo>
                    <a:lnTo>
                      <a:pt x="4" y="64"/>
                    </a:lnTo>
                    <a:lnTo>
                      <a:pt x="4" y="69"/>
                    </a:lnTo>
                    <a:lnTo>
                      <a:pt x="8" y="74"/>
                    </a:lnTo>
                    <a:lnTo>
                      <a:pt x="7" y="80"/>
                    </a:lnTo>
                    <a:lnTo>
                      <a:pt x="12" y="85"/>
                    </a:lnTo>
                    <a:lnTo>
                      <a:pt x="16" y="90"/>
                    </a:lnTo>
                    <a:lnTo>
                      <a:pt x="21" y="90"/>
                    </a:lnTo>
                    <a:lnTo>
                      <a:pt x="25" y="91"/>
                    </a:lnTo>
                    <a:lnTo>
                      <a:pt x="30" y="97"/>
                    </a:lnTo>
                    <a:lnTo>
                      <a:pt x="40" y="92"/>
                    </a:lnTo>
                    <a:lnTo>
                      <a:pt x="45" y="92"/>
                    </a:lnTo>
                    <a:lnTo>
                      <a:pt x="49" y="88"/>
                    </a:lnTo>
                    <a:lnTo>
                      <a:pt x="55" y="88"/>
                    </a:lnTo>
                    <a:lnTo>
                      <a:pt x="55" y="83"/>
                    </a:lnTo>
                    <a:lnTo>
                      <a:pt x="60" y="74"/>
                    </a:lnTo>
                    <a:lnTo>
                      <a:pt x="60" y="69"/>
                    </a:lnTo>
                    <a:lnTo>
                      <a:pt x="66" y="64"/>
                    </a:lnTo>
                    <a:lnTo>
                      <a:pt x="67" y="54"/>
                    </a:lnTo>
                    <a:lnTo>
                      <a:pt x="67" y="50"/>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113" name="Freeform 772">
                <a:extLst>
                  <a:ext uri="{FF2B5EF4-FFF2-40B4-BE49-F238E27FC236}">
                    <a16:creationId xmlns:a16="http://schemas.microsoft.com/office/drawing/2014/main" id="{A80D4575-E65F-494F-AEF8-CE7D6CA32883}"/>
                  </a:ext>
                </a:extLst>
              </p:cNvPr>
              <p:cNvSpPr>
                <a:spLocks/>
              </p:cNvSpPr>
              <p:nvPr/>
            </p:nvSpPr>
            <p:spPr bwMode="auto">
              <a:xfrm>
                <a:off x="4904" y="1417"/>
                <a:ext cx="14" cy="20"/>
              </a:xfrm>
              <a:custGeom>
                <a:avLst/>
                <a:gdLst>
                  <a:gd name="T0" fmla="*/ 14 w 68"/>
                  <a:gd name="T1" fmla="*/ 10 h 97"/>
                  <a:gd name="T2" fmla="*/ 14 w 68"/>
                  <a:gd name="T3" fmla="*/ 8 h 97"/>
                  <a:gd name="T4" fmla="*/ 13 w 68"/>
                  <a:gd name="T5" fmla="*/ 7 h 97"/>
                  <a:gd name="T6" fmla="*/ 13 w 68"/>
                  <a:gd name="T7" fmla="*/ 6 h 97"/>
                  <a:gd name="T8" fmla="*/ 12 w 68"/>
                  <a:gd name="T9" fmla="*/ 4 h 97"/>
                  <a:gd name="T10" fmla="*/ 13 w 68"/>
                  <a:gd name="T11" fmla="*/ 3 h 97"/>
                  <a:gd name="T12" fmla="*/ 12 w 68"/>
                  <a:gd name="T13" fmla="*/ 2 h 97"/>
                  <a:gd name="T14" fmla="*/ 11 w 68"/>
                  <a:gd name="T15" fmla="*/ 2 h 97"/>
                  <a:gd name="T16" fmla="*/ 10 w 68"/>
                  <a:gd name="T17" fmla="*/ 0 h 97"/>
                  <a:gd name="T18" fmla="*/ 9 w 68"/>
                  <a:gd name="T19" fmla="*/ 0 h 97"/>
                  <a:gd name="T20" fmla="*/ 8 w 68"/>
                  <a:gd name="T21" fmla="*/ 0 h 97"/>
                  <a:gd name="T22" fmla="*/ 6 w 68"/>
                  <a:gd name="T23" fmla="*/ 0 h 97"/>
                  <a:gd name="T24" fmla="*/ 5 w 68"/>
                  <a:gd name="T25" fmla="*/ 0 h 97"/>
                  <a:gd name="T26" fmla="*/ 4 w 68"/>
                  <a:gd name="T27" fmla="*/ 1 h 97"/>
                  <a:gd name="T28" fmla="*/ 3 w 68"/>
                  <a:gd name="T29" fmla="*/ 2 h 97"/>
                  <a:gd name="T30" fmla="*/ 3 w 68"/>
                  <a:gd name="T31" fmla="*/ 3 h 97"/>
                  <a:gd name="T32" fmla="*/ 2 w 68"/>
                  <a:gd name="T33" fmla="*/ 4 h 97"/>
                  <a:gd name="T34" fmla="*/ 1 w 68"/>
                  <a:gd name="T35" fmla="*/ 5 h 97"/>
                  <a:gd name="T36" fmla="*/ 0 w 68"/>
                  <a:gd name="T37" fmla="*/ 7 h 97"/>
                  <a:gd name="T38" fmla="*/ 0 w 68"/>
                  <a:gd name="T39" fmla="*/ 8 h 97"/>
                  <a:gd name="T40" fmla="*/ 0 w 68"/>
                  <a:gd name="T41" fmla="*/ 10 h 97"/>
                  <a:gd name="T42" fmla="*/ 0 w 68"/>
                  <a:gd name="T43" fmla="*/ 11 h 97"/>
                  <a:gd name="T44" fmla="*/ 1 w 68"/>
                  <a:gd name="T45" fmla="*/ 13 h 97"/>
                  <a:gd name="T46" fmla="*/ 1 w 68"/>
                  <a:gd name="T47" fmla="*/ 14 h 97"/>
                  <a:gd name="T48" fmla="*/ 2 w 68"/>
                  <a:gd name="T49" fmla="*/ 15 h 97"/>
                  <a:gd name="T50" fmla="*/ 1 w 68"/>
                  <a:gd name="T51" fmla="*/ 16 h 97"/>
                  <a:gd name="T52" fmla="*/ 2 w 68"/>
                  <a:gd name="T53" fmla="*/ 18 h 97"/>
                  <a:gd name="T54" fmla="*/ 3 w 68"/>
                  <a:gd name="T55" fmla="*/ 19 h 97"/>
                  <a:gd name="T56" fmla="*/ 4 w 68"/>
                  <a:gd name="T57" fmla="*/ 19 h 97"/>
                  <a:gd name="T58" fmla="*/ 5 w 68"/>
                  <a:gd name="T59" fmla="*/ 19 h 97"/>
                  <a:gd name="T60" fmla="*/ 6 w 68"/>
                  <a:gd name="T61" fmla="*/ 20 h 97"/>
                  <a:gd name="T62" fmla="*/ 8 w 68"/>
                  <a:gd name="T63" fmla="*/ 19 h 97"/>
                  <a:gd name="T64" fmla="*/ 9 w 68"/>
                  <a:gd name="T65" fmla="*/ 19 h 97"/>
                  <a:gd name="T66" fmla="*/ 10 w 68"/>
                  <a:gd name="T67" fmla="*/ 18 h 97"/>
                  <a:gd name="T68" fmla="*/ 11 w 68"/>
                  <a:gd name="T69" fmla="*/ 18 h 97"/>
                  <a:gd name="T70" fmla="*/ 11 w 68"/>
                  <a:gd name="T71" fmla="*/ 17 h 97"/>
                  <a:gd name="T72" fmla="*/ 12 w 68"/>
                  <a:gd name="T73" fmla="*/ 15 h 97"/>
                  <a:gd name="T74" fmla="*/ 12 w 68"/>
                  <a:gd name="T75" fmla="*/ 14 h 97"/>
                  <a:gd name="T76" fmla="*/ 14 w 68"/>
                  <a:gd name="T77" fmla="*/ 13 h 97"/>
                  <a:gd name="T78" fmla="*/ 14 w 68"/>
                  <a:gd name="T79" fmla="*/ 11 h 97"/>
                  <a:gd name="T80" fmla="*/ 14 w 68"/>
                  <a:gd name="T81" fmla="*/ 10 h 9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97"/>
                  <a:gd name="T125" fmla="*/ 68 w 68"/>
                  <a:gd name="T126" fmla="*/ 97 h 9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97">
                    <a:moveTo>
                      <a:pt x="67" y="50"/>
                    </a:moveTo>
                    <a:lnTo>
                      <a:pt x="68" y="39"/>
                    </a:lnTo>
                    <a:lnTo>
                      <a:pt x="64" y="34"/>
                    </a:lnTo>
                    <a:lnTo>
                      <a:pt x="65" y="29"/>
                    </a:lnTo>
                    <a:lnTo>
                      <a:pt x="60" y="19"/>
                    </a:lnTo>
                    <a:lnTo>
                      <a:pt x="61" y="13"/>
                    </a:lnTo>
                    <a:lnTo>
                      <a:pt x="57" y="8"/>
                    </a:lnTo>
                    <a:lnTo>
                      <a:pt x="52" y="8"/>
                    </a:lnTo>
                    <a:lnTo>
                      <a:pt x="48" y="2"/>
                    </a:lnTo>
                    <a:lnTo>
                      <a:pt x="43" y="2"/>
                    </a:lnTo>
                    <a:lnTo>
                      <a:pt x="39" y="1"/>
                    </a:lnTo>
                    <a:lnTo>
                      <a:pt x="29" y="1"/>
                    </a:lnTo>
                    <a:lnTo>
                      <a:pt x="24" y="0"/>
                    </a:lnTo>
                    <a:lnTo>
                      <a:pt x="19" y="5"/>
                    </a:lnTo>
                    <a:lnTo>
                      <a:pt x="14" y="10"/>
                    </a:lnTo>
                    <a:lnTo>
                      <a:pt x="13" y="14"/>
                    </a:lnTo>
                    <a:lnTo>
                      <a:pt x="8" y="19"/>
                    </a:lnTo>
                    <a:lnTo>
                      <a:pt x="7" y="25"/>
                    </a:lnTo>
                    <a:lnTo>
                      <a:pt x="2" y="34"/>
                    </a:lnTo>
                    <a:lnTo>
                      <a:pt x="2" y="38"/>
                    </a:lnTo>
                    <a:lnTo>
                      <a:pt x="0" y="48"/>
                    </a:lnTo>
                    <a:lnTo>
                      <a:pt x="0" y="54"/>
                    </a:lnTo>
                    <a:lnTo>
                      <a:pt x="4" y="64"/>
                    </a:lnTo>
                    <a:lnTo>
                      <a:pt x="4" y="69"/>
                    </a:lnTo>
                    <a:lnTo>
                      <a:pt x="8" y="74"/>
                    </a:lnTo>
                    <a:lnTo>
                      <a:pt x="7" y="80"/>
                    </a:lnTo>
                    <a:lnTo>
                      <a:pt x="12" y="85"/>
                    </a:lnTo>
                    <a:lnTo>
                      <a:pt x="16" y="90"/>
                    </a:lnTo>
                    <a:lnTo>
                      <a:pt x="21" y="90"/>
                    </a:lnTo>
                    <a:lnTo>
                      <a:pt x="25" y="91"/>
                    </a:lnTo>
                    <a:lnTo>
                      <a:pt x="30" y="97"/>
                    </a:lnTo>
                    <a:lnTo>
                      <a:pt x="40" y="92"/>
                    </a:lnTo>
                    <a:lnTo>
                      <a:pt x="45" y="92"/>
                    </a:lnTo>
                    <a:lnTo>
                      <a:pt x="49" y="88"/>
                    </a:lnTo>
                    <a:lnTo>
                      <a:pt x="55" y="88"/>
                    </a:lnTo>
                    <a:lnTo>
                      <a:pt x="55" y="83"/>
                    </a:lnTo>
                    <a:lnTo>
                      <a:pt x="60" y="74"/>
                    </a:lnTo>
                    <a:lnTo>
                      <a:pt x="60" y="69"/>
                    </a:lnTo>
                    <a:lnTo>
                      <a:pt x="66" y="64"/>
                    </a:lnTo>
                    <a:lnTo>
                      <a:pt x="67" y="54"/>
                    </a:lnTo>
                    <a:lnTo>
                      <a:pt x="67" y="50"/>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114" name="Freeform 773">
                <a:extLst>
                  <a:ext uri="{FF2B5EF4-FFF2-40B4-BE49-F238E27FC236}">
                    <a16:creationId xmlns:a16="http://schemas.microsoft.com/office/drawing/2014/main" id="{847914F8-1457-49C5-8217-64D1921E021D}"/>
                  </a:ext>
                </a:extLst>
              </p:cNvPr>
              <p:cNvSpPr>
                <a:spLocks/>
              </p:cNvSpPr>
              <p:nvPr/>
            </p:nvSpPr>
            <p:spPr bwMode="auto">
              <a:xfrm>
                <a:off x="4931" y="1430"/>
                <a:ext cx="4" cy="6"/>
              </a:xfrm>
              <a:custGeom>
                <a:avLst/>
                <a:gdLst>
                  <a:gd name="T0" fmla="*/ 4 w 20"/>
                  <a:gd name="T1" fmla="*/ 4 h 30"/>
                  <a:gd name="T2" fmla="*/ 4 w 20"/>
                  <a:gd name="T3" fmla="*/ 3 h 30"/>
                  <a:gd name="T4" fmla="*/ 4 w 20"/>
                  <a:gd name="T5" fmla="*/ 2 h 30"/>
                  <a:gd name="T6" fmla="*/ 4 w 20"/>
                  <a:gd name="T7" fmla="*/ 1 h 30"/>
                  <a:gd name="T8" fmla="*/ 3 w 20"/>
                  <a:gd name="T9" fmla="*/ 1 h 30"/>
                  <a:gd name="T10" fmla="*/ 3 w 20"/>
                  <a:gd name="T11" fmla="*/ 0 h 30"/>
                  <a:gd name="T12" fmla="*/ 2 w 20"/>
                  <a:gd name="T13" fmla="*/ 0 h 30"/>
                  <a:gd name="T14" fmla="*/ 1 w 20"/>
                  <a:gd name="T15" fmla="*/ 1 h 30"/>
                  <a:gd name="T16" fmla="*/ 0 w 20"/>
                  <a:gd name="T17" fmla="*/ 2 h 30"/>
                  <a:gd name="T18" fmla="*/ 0 w 20"/>
                  <a:gd name="T19" fmla="*/ 3 h 30"/>
                  <a:gd name="T20" fmla="*/ 0 w 20"/>
                  <a:gd name="T21" fmla="*/ 4 h 30"/>
                  <a:gd name="T22" fmla="*/ 0 w 20"/>
                  <a:gd name="T23" fmla="*/ 5 h 30"/>
                  <a:gd name="T24" fmla="*/ 1 w 20"/>
                  <a:gd name="T25" fmla="*/ 5 h 30"/>
                  <a:gd name="T26" fmla="*/ 1 w 20"/>
                  <a:gd name="T27" fmla="*/ 6 h 30"/>
                  <a:gd name="T28" fmla="*/ 2 w 20"/>
                  <a:gd name="T29" fmla="*/ 6 h 30"/>
                  <a:gd name="T30" fmla="*/ 2 w 20"/>
                  <a:gd name="T31" fmla="*/ 5 h 30"/>
                  <a:gd name="T32" fmla="*/ 3 w 20"/>
                  <a:gd name="T33" fmla="*/ 5 h 30"/>
                  <a:gd name="T34" fmla="*/ 4 w 20"/>
                  <a:gd name="T35" fmla="*/ 4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0"/>
                  <a:gd name="T56" fmla="*/ 20 w 2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0">
                    <a:moveTo>
                      <a:pt x="19" y="21"/>
                    </a:moveTo>
                    <a:lnTo>
                      <a:pt x="19" y="16"/>
                    </a:lnTo>
                    <a:lnTo>
                      <a:pt x="20" y="11"/>
                    </a:lnTo>
                    <a:lnTo>
                      <a:pt x="20" y="6"/>
                    </a:lnTo>
                    <a:lnTo>
                      <a:pt x="16" y="5"/>
                    </a:lnTo>
                    <a:lnTo>
                      <a:pt x="16" y="0"/>
                    </a:lnTo>
                    <a:lnTo>
                      <a:pt x="11" y="0"/>
                    </a:lnTo>
                    <a:lnTo>
                      <a:pt x="7" y="5"/>
                    </a:lnTo>
                    <a:lnTo>
                      <a:pt x="1" y="10"/>
                    </a:lnTo>
                    <a:lnTo>
                      <a:pt x="1" y="14"/>
                    </a:lnTo>
                    <a:lnTo>
                      <a:pt x="0" y="20"/>
                    </a:lnTo>
                    <a:lnTo>
                      <a:pt x="0" y="24"/>
                    </a:lnTo>
                    <a:lnTo>
                      <a:pt x="4" y="24"/>
                    </a:lnTo>
                    <a:lnTo>
                      <a:pt x="4" y="30"/>
                    </a:lnTo>
                    <a:lnTo>
                      <a:pt x="9" y="30"/>
                    </a:lnTo>
                    <a:lnTo>
                      <a:pt x="9" y="25"/>
                    </a:lnTo>
                    <a:lnTo>
                      <a:pt x="13" y="25"/>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115" name="Freeform 774">
                <a:extLst>
                  <a:ext uri="{FF2B5EF4-FFF2-40B4-BE49-F238E27FC236}">
                    <a16:creationId xmlns:a16="http://schemas.microsoft.com/office/drawing/2014/main" id="{C3A593FA-B55C-46C4-A169-9BBD1B68BB90}"/>
                  </a:ext>
                </a:extLst>
              </p:cNvPr>
              <p:cNvSpPr>
                <a:spLocks/>
              </p:cNvSpPr>
              <p:nvPr/>
            </p:nvSpPr>
            <p:spPr bwMode="auto">
              <a:xfrm>
                <a:off x="4931" y="1430"/>
                <a:ext cx="4" cy="6"/>
              </a:xfrm>
              <a:custGeom>
                <a:avLst/>
                <a:gdLst>
                  <a:gd name="T0" fmla="*/ 4 w 20"/>
                  <a:gd name="T1" fmla="*/ 4 h 30"/>
                  <a:gd name="T2" fmla="*/ 4 w 20"/>
                  <a:gd name="T3" fmla="*/ 3 h 30"/>
                  <a:gd name="T4" fmla="*/ 4 w 20"/>
                  <a:gd name="T5" fmla="*/ 2 h 30"/>
                  <a:gd name="T6" fmla="*/ 4 w 20"/>
                  <a:gd name="T7" fmla="*/ 1 h 30"/>
                  <a:gd name="T8" fmla="*/ 3 w 20"/>
                  <a:gd name="T9" fmla="*/ 1 h 30"/>
                  <a:gd name="T10" fmla="*/ 3 w 20"/>
                  <a:gd name="T11" fmla="*/ 0 h 30"/>
                  <a:gd name="T12" fmla="*/ 2 w 20"/>
                  <a:gd name="T13" fmla="*/ 0 h 30"/>
                  <a:gd name="T14" fmla="*/ 1 w 20"/>
                  <a:gd name="T15" fmla="*/ 1 h 30"/>
                  <a:gd name="T16" fmla="*/ 0 w 20"/>
                  <a:gd name="T17" fmla="*/ 2 h 30"/>
                  <a:gd name="T18" fmla="*/ 0 w 20"/>
                  <a:gd name="T19" fmla="*/ 3 h 30"/>
                  <a:gd name="T20" fmla="*/ 0 w 20"/>
                  <a:gd name="T21" fmla="*/ 4 h 30"/>
                  <a:gd name="T22" fmla="*/ 0 w 20"/>
                  <a:gd name="T23" fmla="*/ 5 h 30"/>
                  <a:gd name="T24" fmla="*/ 1 w 20"/>
                  <a:gd name="T25" fmla="*/ 5 h 30"/>
                  <a:gd name="T26" fmla="*/ 1 w 20"/>
                  <a:gd name="T27" fmla="*/ 6 h 30"/>
                  <a:gd name="T28" fmla="*/ 2 w 20"/>
                  <a:gd name="T29" fmla="*/ 6 h 30"/>
                  <a:gd name="T30" fmla="*/ 2 w 20"/>
                  <a:gd name="T31" fmla="*/ 5 h 30"/>
                  <a:gd name="T32" fmla="*/ 3 w 20"/>
                  <a:gd name="T33" fmla="*/ 5 h 30"/>
                  <a:gd name="T34" fmla="*/ 4 w 20"/>
                  <a:gd name="T35" fmla="*/ 4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0"/>
                  <a:gd name="T56" fmla="*/ 20 w 2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0">
                    <a:moveTo>
                      <a:pt x="19" y="21"/>
                    </a:moveTo>
                    <a:lnTo>
                      <a:pt x="19" y="16"/>
                    </a:lnTo>
                    <a:lnTo>
                      <a:pt x="20" y="11"/>
                    </a:lnTo>
                    <a:lnTo>
                      <a:pt x="20" y="6"/>
                    </a:lnTo>
                    <a:lnTo>
                      <a:pt x="16" y="5"/>
                    </a:lnTo>
                    <a:lnTo>
                      <a:pt x="16" y="0"/>
                    </a:lnTo>
                    <a:lnTo>
                      <a:pt x="11" y="0"/>
                    </a:lnTo>
                    <a:lnTo>
                      <a:pt x="7" y="5"/>
                    </a:lnTo>
                    <a:lnTo>
                      <a:pt x="1" y="10"/>
                    </a:lnTo>
                    <a:lnTo>
                      <a:pt x="1" y="14"/>
                    </a:lnTo>
                    <a:lnTo>
                      <a:pt x="0" y="20"/>
                    </a:lnTo>
                    <a:lnTo>
                      <a:pt x="0" y="24"/>
                    </a:lnTo>
                    <a:lnTo>
                      <a:pt x="4" y="24"/>
                    </a:lnTo>
                    <a:lnTo>
                      <a:pt x="4" y="30"/>
                    </a:lnTo>
                    <a:lnTo>
                      <a:pt x="9" y="30"/>
                    </a:lnTo>
                    <a:lnTo>
                      <a:pt x="9" y="25"/>
                    </a:lnTo>
                    <a:lnTo>
                      <a:pt x="13" y="25"/>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116" name="Freeform 775">
                <a:extLst>
                  <a:ext uri="{FF2B5EF4-FFF2-40B4-BE49-F238E27FC236}">
                    <a16:creationId xmlns:a16="http://schemas.microsoft.com/office/drawing/2014/main" id="{A10DC87F-287D-4E1F-A6E2-AE4B69F3BE95}"/>
                  </a:ext>
                </a:extLst>
              </p:cNvPr>
              <p:cNvSpPr>
                <a:spLocks/>
              </p:cNvSpPr>
              <p:nvPr/>
            </p:nvSpPr>
            <p:spPr bwMode="auto">
              <a:xfrm>
                <a:off x="4923" y="1393"/>
                <a:ext cx="5" cy="5"/>
              </a:xfrm>
              <a:custGeom>
                <a:avLst/>
                <a:gdLst>
                  <a:gd name="T0" fmla="*/ 4 w 25"/>
                  <a:gd name="T1" fmla="*/ 3 h 25"/>
                  <a:gd name="T2" fmla="*/ 5 w 25"/>
                  <a:gd name="T3" fmla="*/ 2 h 25"/>
                  <a:gd name="T4" fmla="*/ 5 w 25"/>
                  <a:gd name="T5" fmla="*/ 1 h 25"/>
                  <a:gd name="T6" fmla="*/ 4 w 25"/>
                  <a:gd name="T7" fmla="*/ 1 h 25"/>
                  <a:gd name="T8" fmla="*/ 4 w 25"/>
                  <a:gd name="T9" fmla="*/ 0 h 25"/>
                  <a:gd name="T10" fmla="*/ 3 w 25"/>
                  <a:gd name="T11" fmla="*/ 0 h 25"/>
                  <a:gd name="T12" fmla="*/ 2 w 25"/>
                  <a:gd name="T13" fmla="*/ 0 h 25"/>
                  <a:gd name="T14" fmla="*/ 1 w 25"/>
                  <a:gd name="T15" fmla="*/ 0 h 25"/>
                  <a:gd name="T16" fmla="*/ 1 w 25"/>
                  <a:gd name="T17" fmla="*/ 1 h 25"/>
                  <a:gd name="T18" fmla="*/ 0 w 25"/>
                  <a:gd name="T19" fmla="*/ 1 h 25"/>
                  <a:gd name="T20" fmla="*/ 0 w 25"/>
                  <a:gd name="T21" fmla="*/ 2 h 25"/>
                  <a:gd name="T22" fmla="*/ 0 w 25"/>
                  <a:gd name="T23" fmla="*/ 3 h 25"/>
                  <a:gd name="T24" fmla="*/ 0 w 25"/>
                  <a:gd name="T25" fmla="*/ 4 h 25"/>
                  <a:gd name="T26" fmla="*/ 1 w 25"/>
                  <a:gd name="T27" fmla="*/ 5 h 25"/>
                  <a:gd name="T28" fmla="*/ 2 w 25"/>
                  <a:gd name="T29" fmla="*/ 5 h 25"/>
                  <a:gd name="T30" fmla="*/ 3 w 25"/>
                  <a:gd name="T31" fmla="*/ 5 h 25"/>
                  <a:gd name="T32" fmla="*/ 3 w 25"/>
                  <a:gd name="T33" fmla="*/ 4 h 25"/>
                  <a:gd name="T34" fmla="*/ 4 w 25"/>
                  <a:gd name="T35" fmla="*/ 4 h 25"/>
                  <a:gd name="T36" fmla="*/ 4 w 25"/>
                  <a:gd name="T37" fmla="*/ 3 h 2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5"/>
                  <a:gd name="T59" fmla="*/ 25 w 25"/>
                  <a:gd name="T60" fmla="*/ 25 h 2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5">
                    <a:moveTo>
                      <a:pt x="20" y="16"/>
                    </a:moveTo>
                    <a:lnTo>
                      <a:pt x="24" y="11"/>
                    </a:lnTo>
                    <a:lnTo>
                      <a:pt x="25" y="6"/>
                    </a:lnTo>
                    <a:lnTo>
                      <a:pt x="21" y="6"/>
                    </a:lnTo>
                    <a:lnTo>
                      <a:pt x="21" y="1"/>
                    </a:lnTo>
                    <a:lnTo>
                      <a:pt x="16" y="0"/>
                    </a:lnTo>
                    <a:lnTo>
                      <a:pt x="12" y="0"/>
                    </a:lnTo>
                    <a:lnTo>
                      <a:pt x="7" y="0"/>
                    </a:lnTo>
                    <a:lnTo>
                      <a:pt x="6" y="5"/>
                    </a:lnTo>
                    <a:lnTo>
                      <a:pt x="2" y="5"/>
                    </a:lnTo>
                    <a:lnTo>
                      <a:pt x="2" y="9"/>
                    </a:lnTo>
                    <a:lnTo>
                      <a:pt x="0" y="15"/>
                    </a:lnTo>
                    <a:lnTo>
                      <a:pt x="0" y="19"/>
                    </a:lnTo>
                    <a:lnTo>
                      <a:pt x="5" y="25"/>
                    </a:lnTo>
                    <a:lnTo>
                      <a:pt x="9" y="25"/>
                    </a:lnTo>
                    <a:lnTo>
                      <a:pt x="14" y="25"/>
                    </a:lnTo>
                    <a:lnTo>
                      <a:pt x="14" y="20"/>
                    </a:lnTo>
                    <a:lnTo>
                      <a:pt x="18" y="20"/>
                    </a:lnTo>
                    <a:lnTo>
                      <a:pt x="20"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117" name="Freeform 776">
                <a:extLst>
                  <a:ext uri="{FF2B5EF4-FFF2-40B4-BE49-F238E27FC236}">
                    <a16:creationId xmlns:a16="http://schemas.microsoft.com/office/drawing/2014/main" id="{A263803E-B40A-4549-97D9-674B62FE1C1C}"/>
                  </a:ext>
                </a:extLst>
              </p:cNvPr>
              <p:cNvSpPr>
                <a:spLocks/>
              </p:cNvSpPr>
              <p:nvPr/>
            </p:nvSpPr>
            <p:spPr bwMode="auto">
              <a:xfrm>
                <a:off x="4923" y="1393"/>
                <a:ext cx="5" cy="5"/>
              </a:xfrm>
              <a:custGeom>
                <a:avLst/>
                <a:gdLst>
                  <a:gd name="T0" fmla="*/ 4 w 25"/>
                  <a:gd name="T1" fmla="*/ 3 h 25"/>
                  <a:gd name="T2" fmla="*/ 5 w 25"/>
                  <a:gd name="T3" fmla="*/ 2 h 25"/>
                  <a:gd name="T4" fmla="*/ 5 w 25"/>
                  <a:gd name="T5" fmla="*/ 1 h 25"/>
                  <a:gd name="T6" fmla="*/ 4 w 25"/>
                  <a:gd name="T7" fmla="*/ 1 h 25"/>
                  <a:gd name="T8" fmla="*/ 4 w 25"/>
                  <a:gd name="T9" fmla="*/ 0 h 25"/>
                  <a:gd name="T10" fmla="*/ 3 w 25"/>
                  <a:gd name="T11" fmla="*/ 0 h 25"/>
                  <a:gd name="T12" fmla="*/ 2 w 25"/>
                  <a:gd name="T13" fmla="*/ 0 h 25"/>
                  <a:gd name="T14" fmla="*/ 1 w 25"/>
                  <a:gd name="T15" fmla="*/ 0 h 25"/>
                  <a:gd name="T16" fmla="*/ 1 w 25"/>
                  <a:gd name="T17" fmla="*/ 1 h 25"/>
                  <a:gd name="T18" fmla="*/ 0 w 25"/>
                  <a:gd name="T19" fmla="*/ 1 h 25"/>
                  <a:gd name="T20" fmla="*/ 0 w 25"/>
                  <a:gd name="T21" fmla="*/ 2 h 25"/>
                  <a:gd name="T22" fmla="*/ 0 w 25"/>
                  <a:gd name="T23" fmla="*/ 3 h 25"/>
                  <a:gd name="T24" fmla="*/ 0 w 25"/>
                  <a:gd name="T25" fmla="*/ 4 h 25"/>
                  <a:gd name="T26" fmla="*/ 1 w 25"/>
                  <a:gd name="T27" fmla="*/ 5 h 25"/>
                  <a:gd name="T28" fmla="*/ 2 w 25"/>
                  <a:gd name="T29" fmla="*/ 5 h 25"/>
                  <a:gd name="T30" fmla="*/ 3 w 25"/>
                  <a:gd name="T31" fmla="*/ 5 h 25"/>
                  <a:gd name="T32" fmla="*/ 3 w 25"/>
                  <a:gd name="T33" fmla="*/ 4 h 25"/>
                  <a:gd name="T34" fmla="*/ 4 w 25"/>
                  <a:gd name="T35" fmla="*/ 4 h 25"/>
                  <a:gd name="T36" fmla="*/ 4 w 25"/>
                  <a:gd name="T37" fmla="*/ 3 h 2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5"/>
                  <a:gd name="T59" fmla="*/ 25 w 25"/>
                  <a:gd name="T60" fmla="*/ 25 h 2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5">
                    <a:moveTo>
                      <a:pt x="20" y="16"/>
                    </a:moveTo>
                    <a:lnTo>
                      <a:pt x="24" y="11"/>
                    </a:lnTo>
                    <a:lnTo>
                      <a:pt x="25" y="6"/>
                    </a:lnTo>
                    <a:lnTo>
                      <a:pt x="21" y="6"/>
                    </a:lnTo>
                    <a:lnTo>
                      <a:pt x="21" y="1"/>
                    </a:lnTo>
                    <a:lnTo>
                      <a:pt x="16" y="0"/>
                    </a:lnTo>
                    <a:lnTo>
                      <a:pt x="12" y="0"/>
                    </a:lnTo>
                    <a:lnTo>
                      <a:pt x="7" y="0"/>
                    </a:lnTo>
                    <a:lnTo>
                      <a:pt x="6" y="5"/>
                    </a:lnTo>
                    <a:lnTo>
                      <a:pt x="2" y="5"/>
                    </a:lnTo>
                    <a:lnTo>
                      <a:pt x="2" y="9"/>
                    </a:lnTo>
                    <a:lnTo>
                      <a:pt x="0" y="15"/>
                    </a:lnTo>
                    <a:lnTo>
                      <a:pt x="0" y="19"/>
                    </a:lnTo>
                    <a:lnTo>
                      <a:pt x="5" y="25"/>
                    </a:lnTo>
                    <a:lnTo>
                      <a:pt x="9" y="25"/>
                    </a:lnTo>
                    <a:lnTo>
                      <a:pt x="14" y="25"/>
                    </a:lnTo>
                    <a:lnTo>
                      <a:pt x="14" y="20"/>
                    </a:lnTo>
                    <a:lnTo>
                      <a:pt x="18" y="20"/>
                    </a:lnTo>
                    <a:lnTo>
                      <a:pt x="20"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118" name="Freeform 777">
                <a:extLst>
                  <a:ext uri="{FF2B5EF4-FFF2-40B4-BE49-F238E27FC236}">
                    <a16:creationId xmlns:a16="http://schemas.microsoft.com/office/drawing/2014/main" id="{F0AEFCDD-8E60-4181-A86F-4AA78A2307F1}"/>
                  </a:ext>
                </a:extLst>
              </p:cNvPr>
              <p:cNvSpPr>
                <a:spLocks/>
              </p:cNvSpPr>
              <p:nvPr/>
            </p:nvSpPr>
            <p:spPr bwMode="auto">
              <a:xfrm>
                <a:off x="4926" y="1446"/>
                <a:ext cx="4" cy="5"/>
              </a:xfrm>
              <a:custGeom>
                <a:avLst/>
                <a:gdLst>
                  <a:gd name="T0" fmla="*/ 4 w 20"/>
                  <a:gd name="T1" fmla="*/ 3 h 25"/>
                  <a:gd name="T2" fmla="*/ 4 w 20"/>
                  <a:gd name="T3" fmla="*/ 2 h 25"/>
                  <a:gd name="T4" fmla="*/ 4 w 20"/>
                  <a:gd name="T5" fmla="*/ 1 h 25"/>
                  <a:gd name="T6" fmla="*/ 4 w 20"/>
                  <a:gd name="T7" fmla="*/ 0 h 25"/>
                  <a:gd name="T8" fmla="*/ 3 w 20"/>
                  <a:gd name="T9" fmla="*/ 0 h 25"/>
                  <a:gd name="T10" fmla="*/ 2 w 20"/>
                  <a:gd name="T11" fmla="*/ 0 h 25"/>
                  <a:gd name="T12" fmla="*/ 1 w 20"/>
                  <a:gd name="T13" fmla="*/ 0 h 25"/>
                  <a:gd name="T14" fmla="*/ 1 w 20"/>
                  <a:gd name="T15" fmla="*/ 1 h 25"/>
                  <a:gd name="T16" fmla="*/ 0 w 20"/>
                  <a:gd name="T17" fmla="*/ 1 h 25"/>
                  <a:gd name="T18" fmla="*/ 0 w 20"/>
                  <a:gd name="T19" fmla="*/ 2 h 25"/>
                  <a:gd name="T20" fmla="*/ 0 w 20"/>
                  <a:gd name="T21" fmla="*/ 3 h 25"/>
                  <a:gd name="T22" fmla="*/ 0 w 20"/>
                  <a:gd name="T23" fmla="*/ 4 h 25"/>
                  <a:gd name="T24" fmla="*/ 1 w 20"/>
                  <a:gd name="T25" fmla="*/ 5 h 25"/>
                  <a:gd name="T26" fmla="*/ 2 w 20"/>
                  <a:gd name="T27" fmla="*/ 5 h 25"/>
                  <a:gd name="T28" fmla="*/ 3 w 20"/>
                  <a:gd name="T29" fmla="*/ 5 h 25"/>
                  <a:gd name="T30" fmla="*/ 3 w 20"/>
                  <a:gd name="T31" fmla="*/ 4 h 25"/>
                  <a:gd name="T32" fmla="*/ 4 w 20"/>
                  <a:gd name="T33" fmla="*/ 4 h 25"/>
                  <a:gd name="T34" fmla="*/ 4 w 20"/>
                  <a:gd name="T35" fmla="*/ 3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5"/>
                  <a:gd name="T56" fmla="*/ 20 w 20"/>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5">
                    <a:moveTo>
                      <a:pt x="19" y="16"/>
                    </a:moveTo>
                    <a:lnTo>
                      <a:pt x="20" y="12"/>
                    </a:lnTo>
                    <a:lnTo>
                      <a:pt x="20" y="6"/>
                    </a:lnTo>
                    <a:lnTo>
                      <a:pt x="20" y="2"/>
                    </a:lnTo>
                    <a:lnTo>
                      <a:pt x="16" y="0"/>
                    </a:lnTo>
                    <a:lnTo>
                      <a:pt x="11" y="0"/>
                    </a:lnTo>
                    <a:lnTo>
                      <a:pt x="7" y="0"/>
                    </a:lnTo>
                    <a:lnTo>
                      <a:pt x="7" y="5"/>
                    </a:lnTo>
                    <a:lnTo>
                      <a:pt x="1" y="5"/>
                    </a:lnTo>
                    <a:lnTo>
                      <a:pt x="1" y="9"/>
                    </a:lnTo>
                    <a:lnTo>
                      <a:pt x="1" y="15"/>
                    </a:lnTo>
                    <a:lnTo>
                      <a:pt x="0" y="20"/>
                    </a:lnTo>
                    <a:lnTo>
                      <a:pt x="4" y="25"/>
                    </a:lnTo>
                    <a:lnTo>
                      <a:pt x="9" y="25"/>
                    </a:lnTo>
                    <a:lnTo>
                      <a:pt x="13" y="25"/>
                    </a:lnTo>
                    <a:lnTo>
                      <a:pt x="15" y="21"/>
                    </a:lnTo>
                    <a:lnTo>
                      <a:pt x="19" y="21"/>
                    </a:lnTo>
                    <a:lnTo>
                      <a:pt x="19"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119" name="Freeform 778">
                <a:extLst>
                  <a:ext uri="{FF2B5EF4-FFF2-40B4-BE49-F238E27FC236}">
                    <a16:creationId xmlns:a16="http://schemas.microsoft.com/office/drawing/2014/main" id="{672C6C2C-F555-4CB6-8EB6-D678291EEBC8}"/>
                  </a:ext>
                </a:extLst>
              </p:cNvPr>
              <p:cNvSpPr>
                <a:spLocks/>
              </p:cNvSpPr>
              <p:nvPr/>
            </p:nvSpPr>
            <p:spPr bwMode="auto">
              <a:xfrm>
                <a:off x="4926" y="1446"/>
                <a:ext cx="4" cy="5"/>
              </a:xfrm>
              <a:custGeom>
                <a:avLst/>
                <a:gdLst>
                  <a:gd name="T0" fmla="*/ 4 w 20"/>
                  <a:gd name="T1" fmla="*/ 3 h 25"/>
                  <a:gd name="T2" fmla="*/ 4 w 20"/>
                  <a:gd name="T3" fmla="*/ 2 h 25"/>
                  <a:gd name="T4" fmla="*/ 4 w 20"/>
                  <a:gd name="T5" fmla="*/ 1 h 25"/>
                  <a:gd name="T6" fmla="*/ 4 w 20"/>
                  <a:gd name="T7" fmla="*/ 0 h 25"/>
                  <a:gd name="T8" fmla="*/ 3 w 20"/>
                  <a:gd name="T9" fmla="*/ 0 h 25"/>
                  <a:gd name="T10" fmla="*/ 2 w 20"/>
                  <a:gd name="T11" fmla="*/ 0 h 25"/>
                  <a:gd name="T12" fmla="*/ 1 w 20"/>
                  <a:gd name="T13" fmla="*/ 0 h 25"/>
                  <a:gd name="T14" fmla="*/ 1 w 20"/>
                  <a:gd name="T15" fmla="*/ 1 h 25"/>
                  <a:gd name="T16" fmla="*/ 0 w 20"/>
                  <a:gd name="T17" fmla="*/ 1 h 25"/>
                  <a:gd name="T18" fmla="*/ 0 w 20"/>
                  <a:gd name="T19" fmla="*/ 2 h 25"/>
                  <a:gd name="T20" fmla="*/ 0 w 20"/>
                  <a:gd name="T21" fmla="*/ 3 h 25"/>
                  <a:gd name="T22" fmla="*/ 0 w 20"/>
                  <a:gd name="T23" fmla="*/ 4 h 25"/>
                  <a:gd name="T24" fmla="*/ 1 w 20"/>
                  <a:gd name="T25" fmla="*/ 5 h 25"/>
                  <a:gd name="T26" fmla="*/ 2 w 20"/>
                  <a:gd name="T27" fmla="*/ 5 h 25"/>
                  <a:gd name="T28" fmla="*/ 3 w 20"/>
                  <a:gd name="T29" fmla="*/ 5 h 25"/>
                  <a:gd name="T30" fmla="*/ 3 w 20"/>
                  <a:gd name="T31" fmla="*/ 4 h 25"/>
                  <a:gd name="T32" fmla="*/ 4 w 20"/>
                  <a:gd name="T33" fmla="*/ 4 h 25"/>
                  <a:gd name="T34" fmla="*/ 4 w 20"/>
                  <a:gd name="T35" fmla="*/ 3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5"/>
                  <a:gd name="T56" fmla="*/ 20 w 20"/>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5">
                    <a:moveTo>
                      <a:pt x="19" y="16"/>
                    </a:moveTo>
                    <a:lnTo>
                      <a:pt x="20" y="12"/>
                    </a:lnTo>
                    <a:lnTo>
                      <a:pt x="20" y="6"/>
                    </a:lnTo>
                    <a:lnTo>
                      <a:pt x="20" y="2"/>
                    </a:lnTo>
                    <a:lnTo>
                      <a:pt x="16" y="0"/>
                    </a:lnTo>
                    <a:lnTo>
                      <a:pt x="11" y="0"/>
                    </a:lnTo>
                    <a:lnTo>
                      <a:pt x="7" y="0"/>
                    </a:lnTo>
                    <a:lnTo>
                      <a:pt x="7" y="5"/>
                    </a:lnTo>
                    <a:lnTo>
                      <a:pt x="1" y="5"/>
                    </a:lnTo>
                    <a:lnTo>
                      <a:pt x="1" y="9"/>
                    </a:lnTo>
                    <a:lnTo>
                      <a:pt x="1" y="15"/>
                    </a:lnTo>
                    <a:lnTo>
                      <a:pt x="0" y="20"/>
                    </a:lnTo>
                    <a:lnTo>
                      <a:pt x="4" y="25"/>
                    </a:lnTo>
                    <a:lnTo>
                      <a:pt x="9" y="25"/>
                    </a:lnTo>
                    <a:lnTo>
                      <a:pt x="13" y="25"/>
                    </a:lnTo>
                    <a:lnTo>
                      <a:pt x="15" y="21"/>
                    </a:lnTo>
                    <a:lnTo>
                      <a:pt x="19" y="21"/>
                    </a:lnTo>
                    <a:lnTo>
                      <a:pt x="19"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120" name="Freeform 779">
                <a:extLst>
                  <a:ext uri="{FF2B5EF4-FFF2-40B4-BE49-F238E27FC236}">
                    <a16:creationId xmlns:a16="http://schemas.microsoft.com/office/drawing/2014/main" id="{2C1A0AEF-8745-4BF7-8CF7-C9A78FBD403D}"/>
                  </a:ext>
                </a:extLst>
              </p:cNvPr>
              <p:cNvSpPr>
                <a:spLocks/>
              </p:cNvSpPr>
              <p:nvPr/>
            </p:nvSpPr>
            <p:spPr bwMode="auto">
              <a:xfrm>
                <a:off x="4933" y="1410"/>
                <a:ext cx="4" cy="5"/>
              </a:xfrm>
              <a:custGeom>
                <a:avLst/>
                <a:gdLst>
                  <a:gd name="T0" fmla="*/ 4 w 21"/>
                  <a:gd name="T1" fmla="*/ 3 h 25"/>
                  <a:gd name="T2" fmla="*/ 4 w 21"/>
                  <a:gd name="T3" fmla="*/ 2 h 25"/>
                  <a:gd name="T4" fmla="*/ 4 w 21"/>
                  <a:gd name="T5" fmla="*/ 1 h 25"/>
                  <a:gd name="T6" fmla="*/ 4 w 21"/>
                  <a:gd name="T7" fmla="*/ 0 h 25"/>
                  <a:gd name="T8" fmla="*/ 3 w 21"/>
                  <a:gd name="T9" fmla="*/ 0 h 25"/>
                  <a:gd name="T10" fmla="*/ 2 w 21"/>
                  <a:gd name="T11" fmla="*/ 0 h 25"/>
                  <a:gd name="T12" fmla="*/ 1 w 21"/>
                  <a:gd name="T13" fmla="*/ 0 h 25"/>
                  <a:gd name="T14" fmla="*/ 1 w 21"/>
                  <a:gd name="T15" fmla="*/ 1 h 25"/>
                  <a:gd name="T16" fmla="*/ 0 w 21"/>
                  <a:gd name="T17" fmla="*/ 1 h 25"/>
                  <a:gd name="T18" fmla="*/ 0 w 21"/>
                  <a:gd name="T19" fmla="*/ 2 h 25"/>
                  <a:gd name="T20" fmla="*/ 0 w 21"/>
                  <a:gd name="T21" fmla="*/ 3 h 25"/>
                  <a:gd name="T22" fmla="*/ 0 w 21"/>
                  <a:gd name="T23" fmla="*/ 4 h 25"/>
                  <a:gd name="T24" fmla="*/ 0 w 21"/>
                  <a:gd name="T25" fmla="*/ 5 h 25"/>
                  <a:gd name="T26" fmla="*/ 1 w 21"/>
                  <a:gd name="T27" fmla="*/ 5 h 25"/>
                  <a:gd name="T28" fmla="*/ 2 w 21"/>
                  <a:gd name="T29" fmla="*/ 5 h 25"/>
                  <a:gd name="T30" fmla="*/ 3 w 21"/>
                  <a:gd name="T31" fmla="*/ 5 h 25"/>
                  <a:gd name="T32" fmla="*/ 3 w 21"/>
                  <a:gd name="T33" fmla="*/ 4 h 25"/>
                  <a:gd name="T34" fmla="*/ 4 w 21"/>
                  <a:gd name="T35" fmla="*/ 4 h 25"/>
                  <a:gd name="T36" fmla="*/ 4 w 21"/>
                  <a:gd name="T37" fmla="*/ 3 h 2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25"/>
                  <a:gd name="T59" fmla="*/ 21 w 21"/>
                  <a:gd name="T60" fmla="*/ 25 h 2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25">
                    <a:moveTo>
                      <a:pt x="20" y="16"/>
                    </a:moveTo>
                    <a:lnTo>
                      <a:pt x="20" y="11"/>
                    </a:lnTo>
                    <a:lnTo>
                      <a:pt x="20" y="6"/>
                    </a:lnTo>
                    <a:lnTo>
                      <a:pt x="21" y="1"/>
                    </a:lnTo>
                    <a:lnTo>
                      <a:pt x="17" y="0"/>
                    </a:lnTo>
                    <a:lnTo>
                      <a:pt x="11" y="0"/>
                    </a:lnTo>
                    <a:lnTo>
                      <a:pt x="7" y="0"/>
                    </a:lnTo>
                    <a:lnTo>
                      <a:pt x="7" y="4"/>
                    </a:lnTo>
                    <a:lnTo>
                      <a:pt x="2" y="4"/>
                    </a:lnTo>
                    <a:lnTo>
                      <a:pt x="1" y="9"/>
                    </a:lnTo>
                    <a:lnTo>
                      <a:pt x="1" y="15"/>
                    </a:lnTo>
                    <a:lnTo>
                      <a:pt x="0" y="19"/>
                    </a:lnTo>
                    <a:lnTo>
                      <a:pt x="0" y="24"/>
                    </a:lnTo>
                    <a:lnTo>
                      <a:pt x="4" y="25"/>
                    </a:lnTo>
                    <a:lnTo>
                      <a:pt x="9" y="25"/>
                    </a:lnTo>
                    <a:lnTo>
                      <a:pt x="15" y="25"/>
                    </a:lnTo>
                    <a:lnTo>
                      <a:pt x="15" y="20"/>
                    </a:lnTo>
                    <a:lnTo>
                      <a:pt x="19" y="20"/>
                    </a:lnTo>
                    <a:lnTo>
                      <a:pt x="20"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121" name="Freeform 780">
                <a:extLst>
                  <a:ext uri="{FF2B5EF4-FFF2-40B4-BE49-F238E27FC236}">
                    <a16:creationId xmlns:a16="http://schemas.microsoft.com/office/drawing/2014/main" id="{095667B2-5224-474B-9FBF-91508EDDE091}"/>
                  </a:ext>
                </a:extLst>
              </p:cNvPr>
              <p:cNvSpPr>
                <a:spLocks/>
              </p:cNvSpPr>
              <p:nvPr/>
            </p:nvSpPr>
            <p:spPr bwMode="auto">
              <a:xfrm>
                <a:off x="4933" y="1410"/>
                <a:ext cx="4" cy="5"/>
              </a:xfrm>
              <a:custGeom>
                <a:avLst/>
                <a:gdLst>
                  <a:gd name="T0" fmla="*/ 4 w 21"/>
                  <a:gd name="T1" fmla="*/ 3 h 25"/>
                  <a:gd name="T2" fmla="*/ 4 w 21"/>
                  <a:gd name="T3" fmla="*/ 2 h 25"/>
                  <a:gd name="T4" fmla="*/ 4 w 21"/>
                  <a:gd name="T5" fmla="*/ 1 h 25"/>
                  <a:gd name="T6" fmla="*/ 4 w 21"/>
                  <a:gd name="T7" fmla="*/ 0 h 25"/>
                  <a:gd name="T8" fmla="*/ 3 w 21"/>
                  <a:gd name="T9" fmla="*/ 0 h 25"/>
                  <a:gd name="T10" fmla="*/ 2 w 21"/>
                  <a:gd name="T11" fmla="*/ 0 h 25"/>
                  <a:gd name="T12" fmla="*/ 1 w 21"/>
                  <a:gd name="T13" fmla="*/ 0 h 25"/>
                  <a:gd name="T14" fmla="*/ 1 w 21"/>
                  <a:gd name="T15" fmla="*/ 1 h 25"/>
                  <a:gd name="T16" fmla="*/ 0 w 21"/>
                  <a:gd name="T17" fmla="*/ 1 h 25"/>
                  <a:gd name="T18" fmla="*/ 0 w 21"/>
                  <a:gd name="T19" fmla="*/ 2 h 25"/>
                  <a:gd name="T20" fmla="*/ 0 w 21"/>
                  <a:gd name="T21" fmla="*/ 3 h 25"/>
                  <a:gd name="T22" fmla="*/ 0 w 21"/>
                  <a:gd name="T23" fmla="*/ 4 h 25"/>
                  <a:gd name="T24" fmla="*/ 0 w 21"/>
                  <a:gd name="T25" fmla="*/ 5 h 25"/>
                  <a:gd name="T26" fmla="*/ 1 w 21"/>
                  <a:gd name="T27" fmla="*/ 5 h 25"/>
                  <a:gd name="T28" fmla="*/ 2 w 21"/>
                  <a:gd name="T29" fmla="*/ 5 h 25"/>
                  <a:gd name="T30" fmla="*/ 3 w 21"/>
                  <a:gd name="T31" fmla="*/ 5 h 25"/>
                  <a:gd name="T32" fmla="*/ 3 w 21"/>
                  <a:gd name="T33" fmla="*/ 4 h 25"/>
                  <a:gd name="T34" fmla="*/ 4 w 21"/>
                  <a:gd name="T35" fmla="*/ 4 h 25"/>
                  <a:gd name="T36" fmla="*/ 4 w 21"/>
                  <a:gd name="T37" fmla="*/ 3 h 2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25"/>
                  <a:gd name="T59" fmla="*/ 21 w 21"/>
                  <a:gd name="T60" fmla="*/ 25 h 2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25">
                    <a:moveTo>
                      <a:pt x="20" y="16"/>
                    </a:moveTo>
                    <a:lnTo>
                      <a:pt x="20" y="11"/>
                    </a:lnTo>
                    <a:lnTo>
                      <a:pt x="20" y="6"/>
                    </a:lnTo>
                    <a:lnTo>
                      <a:pt x="21" y="1"/>
                    </a:lnTo>
                    <a:lnTo>
                      <a:pt x="17" y="0"/>
                    </a:lnTo>
                    <a:lnTo>
                      <a:pt x="11" y="0"/>
                    </a:lnTo>
                    <a:lnTo>
                      <a:pt x="7" y="0"/>
                    </a:lnTo>
                    <a:lnTo>
                      <a:pt x="7" y="4"/>
                    </a:lnTo>
                    <a:lnTo>
                      <a:pt x="2" y="4"/>
                    </a:lnTo>
                    <a:lnTo>
                      <a:pt x="1" y="9"/>
                    </a:lnTo>
                    <a:lnTo>
                      <a:pt x="1" y="15"/>
                    </a:lnTo>
                    <a:lnTo>
                      <a:pt x="0" y="19"/>
                    </a:lnTo>
                    <a:lnTo>
                      <a:pt x="0" y="24"/>
                    </a:lnTo>
                    <a:lnTo>
                      <a:pt x="4" y="25"/>
                    </a:lnTo>
                    <a:lnTo>
                      <a:pt x="9" y="25"/>
                    </a:lnTo>
                    <a:lnTo>
                      <a:pt x="15" y="25"/>
                    </a:lnTo>
                    <a:lnTo>
                      <a:pt x="15" y="20"/>
                    </a:lnTo>
                    <a:lnTo>
                      <a:pt x="19" y="20"/>
                    </a:lnTo>
                    <a:lnTo>
                      <a:pt x="20"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122" name="Freeform 781">
                <a:extLst>
                  <a:ext uri="{FF2B5EF4-FFF2-40B4-BE49-F238E27FC236}">
                    <a16:creationId xmlns:a16="http://schemas.microsoft.com/office/drawing/2014/main" id="{2E6C635E-7D7A-44FE-AAFB-B7A4CCB2A40A}"/>
                  </a:ext>
                </a:extLst>
              </p:cNvPr>
              <p:cNvSpPr>
                <a:spLocks/>
              </p:cNvSpPr>
              <p:nvPr/>
            </p:nvSpPr>
            <p:spPr bwMode="auto">
              <a:xfrm>
                <a:off x="4908" y="1390"/>
                <a:ext cx="4" cy="6"/>
              </a:xfrm>
              <a:custGeom>
                <a:avLst/>
                <a:gdLst>
                  <a:gd name="T0" fmla="*/ 4 w 21"/>
                  <a:gd name="T1" fmla="*/ 4 h 30"/>
                  <a:gd name="T2" fmla="*/ 4 w 21"/>
                  <a:gd name="T3" fmla="*/ 3 h 30"/>
                  <a:gd name="T4" fmla="*/ 4 w 21"/>
                  <a:gd name="T5" fmla="*/ 2 h 30"/>
                  <a:gd name="T6" fmla="*/ 4 w 21"/>
                  <a:gd name="T7" fmla="*/ 1 h 30"/>
                  <a:gd name="T8" fmla="*/ 3 w 21"/>
                  <a:gd name="T9" fmla="*/ 1 h 30"/>
                  <a:gd name="T10" fmla="*/ 3 w 21"/>
                  <a:gd name="T11" fmla="*/ 0 h 30"/>
                  <a:gd name="T12" fmla="*/ 2 w 21"/>
                  <a:gd name="T13" fmla="*/ 0 h 30"/>
                  <a:gd name="T14" fmla="*/ 2 w 21"/>
                  <a:gd name="T15" fmla="*/ 1 h 30"/>
                  <a:gd name="T16" fmla="*/ 1 w 21"/>
                  <a:gd name="T17" fmla="*/ 1 h 30"/>
                  <a:gd name="T18" fmla="*/ 0 w 21"/>
                  <a:gd name="T19" fmla="*/ 2 h 30"/>
                  <a:gd name="T20" fmla="*/ 0 w 21"/>
                  <a:gd name="T21" fmla="*/ 3 h 30"/>
                  <a:gd name="T22" fmla="*/ 0 w 21"/>
                  <a:gd name="T23" fmla="*/ 4 h 30"/>
                  <a:gd name="T24" fmla="*/ 0 w 21"/>
                  <a:gd name="T25" fmla="*/ 5 h 30"/>
                  <a:gd name="T26" fmla="*/ 1 w 21"/>
                  <a:gd name="T27" fmla="*/ 5 h 30"/>
                  <a:gd name="T28" fmla="*/ 1 w 21"/>
                  <a:gd name="T29" fmla="*/ 6 h 30"/>
                  <a:gd name="T30" fmla="*/ 2 w 21"/>
                  <a:gd name="T31" fmla="*/ 6 h 30"/>
                  <a:gd name="T32" fmla="*/ 3 w 21"/>
                  <a:gd name="T33" fmla="*/ 5 h 30"/>
                  <a:gd name="T34" fmla="*/ 4 w 21"/>
                  <a:gd name="T35" fmla="*/ 4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30"/>
                  <a:gd name="T56" fmla="*/ 21 w 21"/>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30">
                    <a:moveTo>
                      <a:pt x="19" y="21"/>
                    </a:moveTo>
                    <a:lnTo>
                      <a:pt x="20" y="16"/>
                    </a:lnTo>
                    <a:lnTo>
                      <a:pt x="20" y="11"/>
                    </a:lnTo>
                    <a:lnTo>
                      <a:pt x="21" y="6"/>
                    </a:lnTo>
                    <a:lnTo>
                      <a:pt x="15" y="5"/>
                    </a:lnTo>
                    <a:lnTo>
                      <a:pt x="17" y="0"/>
                    </a:lnTo>
                    <a:lnTo>
                      <a:pt x="12" y="0"/>
                    </a:lnTo>
                    <a:lnTo>
                      <a:pt x="11" y="5"/>
                    </a:lnTo>
                    <a:lnTo>
                      <a:pt x="6" y="5"/>
                    </a:lnTo>
                    <a:lnTo>
                      <a:pt x="2" y="9"/>
                    </a:lnTo>
                    <a:lnTo>
                      <a:pt x="1" y="14"/>
                    </a:lnTo>
                    <a:lnTo>
                      <a:pt x="1" y="20"/>
                    </a:lnTo>
                    <a:lnTo>
                      <a:pt x="0" y="24"/>
                    </a:lnTo>
                    <a:lnTo>
                      <a:pt x="5" y="24"/>
                    </a:lnTo>
                    <a:lnTo>
                      <a:pt x="4" y="30"/>
                    </a:lnTo>
                    <a:lnTo>
                      <a:pt x="9" y="30"/>
                    </a:lnTo>
                    <a:lnTo>
                      <a:pt x="14" y="25"/>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123" name="Freeform 782">
                <a:extLst>
                  <a:ext uri="{FF2B5EF4-FFF2-40B4-BE49-F238E27FC236}">
                    <a16:creationId xmlns:a16="http://schemas.microsoft.com/office/drawing/2014/main" id="{F30B8A4A-E794-47A4-A867-81D20B3DC26C}"/>
                  </a:ext>
                </a:extLst>
              </p:cNvPr>
              <p:cNvSpPr>
                <a:spLocks/>
              </p:cNvSpPr>
              <p:nvPr/>
            </p:nvSpPr>
            <p:spPr bwMode="auto">
              <a:xfrm>
                <a:off x="4908" y="1390"/>
                <a:ext cx="4" cy="6"/>
              </a:xfrm>
              <a:custGeom>
                <a:avLst/>
                <a:gdLst>
                  <a:gd name="T0" fmla="*/ 4 w 21"/>
                  <a:gd name="T1" fmla="*/ 4 h 30"/>
                  <a:gd name="T2" fmla="*/ 4 w 21"/>
                  <a:gd name="T3" fmla="*/ 3 h 30"/>
                  <a:gd name="T4" fmla="*/ 4 w 21"/>
                  <a:gd name="T5" fmla="*/ 2 h 30"/>
                  <a:gd name="T6" fmla="*/ 4 w 21"/>
                  <a:gd name="T7" fmla="*/ 1 h 30"/>
                  <a:gd name="T8" fmla="*/ 3 w 21"/>
                  <a:gd name="T9" fmla="*/ 1 h 30"/>
                  <a:gd name="T10" fmla="*/ 3 w 21"/>
                  <a:gd name="T11" fmla="*/ 0 h 30"/>
                  <a:gd name="T12" fmla="*/ 2 w 21"/>
                  <a:gd name="T13" fmla="*/ 0 h 30"/>
                  <a:gd name="T14" fmla="*/ 2 w 21"/>
                  <a:gd name="T15" fmla="*/ 1 h 30"/>
                  <a:gd name="T16" fmla="*/ 1 w 21"/>
                  <a:gd name="T17" fmla="*/ 1 h 30"/>
                  <a:gd name="T18" fmla="*/ 0 w 21"/>
                  <a:gd name="T19" fmla="*/ 2 h 30"/>
                  <a:gd name="T20" fmla="*/ 0 w 21"/>
                  <a:gd name="T21" fmla="*/ 3 h 30"/>
                  <a:gd name="T22" fmla="*/ 0 w 21"/>
                  <a:gd name="T23" fmla="*/ 4 h 30"/>
                  <a:gd name="T24" fmla="*/ 0 w 21"/>
                  <a:gd name="T25" fmla="*/ 5 h 30"/>
                  <a:gd name="T26" fmla="*/ 1 w 21"/>
                  <a:gd name="T27" fmla="*/ 5 h 30"/>
                  <a:gd name="T28" fmla="*/ 1 w 21"/>
                  <a:gd name="T29" fmla="*/ 6 h 30"/>
                  <a:gd name="T30" fmla="*/ 2 w 21"/>
                  <a:gd name="T31" fmla="*/ 6 h 30"/>
                  <a:gd name="T32" fmla="*/ 3 w 21"/>
                  <a:gd name="T33" fmla="*/ 5 h 30"/>
                  <a:gd name="T34" fmla="*/ 4 w 21"/>
                  <a:gd name="T35" fmla="*/ 4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30"/>
                  <a:gd name="T56" fmla="*/ 21 w 21"/>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30">
                    <a:moveTo>
                      <a:pt x="19" y="21"/>
                    </a:moveTo>
                    <a:lnTo>
                      <a:pt x="20" y="16"/>
                    </a:lnTo>
                    <a:lnTo>
                      <a:pt x="20" y="11"/>
                    </a:lnTo>
                    <a:lnTo>
                      <a:pt x="21" y="6"/>
                    </a:lnTo>
                    <a:lnTo>
                      <a:pt x="15" y="5"/>
                    </a:lnTo>
                    <a:lnTo>
                      <a:pt x="17" y="0"/>
                    </a:lnTo>
                    <a:lnTo>
                      <a:pt x="12" y="0"/>
                    </a:lnTo>
                    <a:lnTo>
                      <a:pt x="11" y="5"/>
                    </a:lnTo>
                    <a:lnTo>
                      <a:pt x="6" y="5"/>
                    </a:lnTo>
                    <a:lnTo>
                      <a:pt x="2" y="9"/>
                    </a:lnTo>
                    <a:lnTo>
                      <a:pt x="1" y="14"/>
                    </a:lnTo>
                    <a:lnTo>
                      <a:pt x="1" y="20"/>
                    </a:lnTo>
                    <a:lnTo>
                      <a:pt x="0" y="24"/>
                    </a:lnTo>
                    <a:lnTo>
                      <a:pt x="5" y="24"/>
                    </a:lnTo>
                    <a:lnTo>
                      <a:pt x="4" y="30"/>
                    </a:lnTo>
                    <a:lnTo>
                      <a:pt x="9" y="30"/>
                    </a:lnTo>
                    <a:lnTo>
                      <a:pt x="14" y="25"/>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124" name="Freeform 783">
                <a:extLst>
                  <a:ext uri="{FF2B5EF4-FFF2-40B4-BE49-F238E27FC236}">
                    <a16:creationId xmlns:a16="http://schemas.microsoft.com/office/drawing/2014/main" id="{C68905A9-FB1E-4497-90FF-BD50A86F13DB}"/>
                  </a:ext>
                </a:extLst>
              </p:cNvPr>
              <p:cNvSpPr>
                <a:spLocks/>
              </p:cNvSpPr>
              <p:nvPr/>
            </p:nvSpPr>
            <p:spPr bwMode="auto">
              <a:xfrm>
                <a:off x="4910" y="1348"/>
                <a:ext cx="14" cy="20"/>
              </a:xfrm>
              <a:custGeom>
                <a:avLst/>
                <a:gdLst>
                  <a:gd name="T0" fmla="*/ 14 w 67"/>
                  <a:gd name="T1" fmla="*/ 10 h 97"/>
                  <a:gd name="T2" fmla="*/ 14 w 67"/>
                  <a:gd name="T3" fmla="*/ 9 h 97"/>
                  <a:gd name="T4" fmla="*/ 13 w 67"/>
                  <a:gd name="T5" fmla="*/ 7 h 97"/>
                  <a:gd name="T6" fmla="*/ 13 w 67"/>
                  <a:gd name="T7" fmla="*/ 6 h 97"/>
                  <a:gd name="T8" fmla="*/ 13 w 67"/>
                  <a:gd name="T9" fmla="*/ 5 h 97"/>
                  <a:gd name="T10" fmla="*/ 13 w 67"/>
                  <a:gd name="T11" fmla="*/ 4 h 97"/>
                  <a:gd name="T12" fmla="*/ 11 w 67"/>
                  <a:gd name="T13" fmla="*/ 3 h 97"/>
                  <a:gd name="T14" fmla="*/ 11 w 67"/>
                  <a:gd name="T15" fmla="*/ 2 h 97"/>
                  <a:gd name="T16" fmla="*/ 10 w 67"/>
                  <a:gd name="T17" fmla="*/ 1 h 97"/>
                  <a:gd name="T18" fmla="*/ 9 w 67"/>
                  <a:gd name="T19" fmla="*/ 0 h 97"/>
                  <a:gd name="T20" fmla="*/ 8 w 67"/>
                  <a:gd name="T21" fmla="*/ 0 h 97"/>
                  <a:gd name="T22" fmla="*/ 6 w 67"/>
                  <a:gd name="T23" fmla="*/ 0 h 97"/>
                  <a:gd name="T24" fmla="*/ 5 w 67"/>
                  <a:gd name="T25" fmla="*/ 1 h 97"/>
                  <a:gd name="T26" fmla="*/ 4 w 67"/>
                  <a:gd name="T27" fmla="*/ 2 h 97"/>
                  <a:gd name="T28" fmla="*/ 3 w 67"/>
                  <a:gd name="T29" fmla="*/ 2 h 97"/>
                  <a:gd name="T30" fmla="*/ 3 w 67"/>
                  <a:gd name="T31" fmla="*/ 3 h 97"/>
                  <a:gd name="T32" fmla="*/ 2 w 67"/>
                  <a:gd name="T33" fmla="*/ 4 h 97"/>
                  <a:gd name="T34" fmla="*/ 1 w 67"/>
                  <a:gd name="T35" fmla="*/ 6 h 97"/>
                  <a:gd name="T36" fmla="*/ 0 w 67"/>
                  <a:gd name="T37" fmla="*/ 7 h 97"/>
                  <a:gd name="T38" fmla="*/ 0 w 67"/>
                  <a:gd name="T39" fmla="*/ 8 h 97"/>
                  <a:gd name="T40" fmla="*/ 0 w 67"/>
                  <a:gd name="T41" fmla="*/ 10 h 97"/>
                  <a:gd name="T42" fmla="*/ 0 w 67"/>
                  <a:gd name="T43" fmla="*/ 11 h 97"/>
                  <a:gd name="T44" fmla="*/ 1 w 67"/>
                  <a:gd name="T45" fmla="*/ 13 h 97"/>
                  <a:gd name="T46" fmla="*/ 1 w 67"/>
                  <a:gd name="T47" fmla="*/ 14 h 97"/>
                  <a:gd name="T48" fmla="*/ 1 w 67"/>
                  <a:gd name="T49" fmla="*/ 15 h 97"/>
                  <a:gd name="T50" fmla="*/ 1 w 67"/>
                  <a:gd name="T51" fmla="*/ 16 h 97"/>
                  <a:gd name="T52" fmla="*/ 2 w 67"/>
                  <a:gd name="T53" fmla="*/ 18 h 97"/>
                  <a:gd name="T54" fmla="*/ 3 w 67"/>
                  <a:gd name="T55" fmla="*/ 19 h 97"/>
                  <a:gd name="T56" fmla="*/ 4 w 67"/>
                  <a:gd name="T57" fmla="*/ 20 h 97"/>
                  <a:gd name="T58" fmla="*/ 5 w 67"/>
                  <a:gd name="T59" fmla="*/ 20 h 97"/>
                  <a:gd name="T60" fmla="*/ 6 w 67"/>
                  <a:gd name="T61" fmla="*/ 20 h 97"/>
                  <a:gd name="T62" fmla="*/ 8 w 67"/>
                  <a:gd name="T63" fmla="*/ 20 h 97"/>
                  <a:gd name="T64" fmla="*/ 9 w 67"/>
                  <a:gd name="T65" fmla="*/ 19 h 97"/>
                  <a:gd name="T66" fmla="*/ 10 w 67"/>
                  <a:gd name="T67" fmla="*/ 19 h 97"/>
                  <a:gd name="T68" fmla="*/ 11 w 67"/>
                  <a:gd name="T69" fmla="*/ 18 h 97"/>
                  <a:gd name="T70" fmla="*/ 11 w 67"/>
                  <a:gd name="T71" fmla="*/ 17 h 97"/>
                  <a:gd name="T72" fmla="*/ 12 w 67"/>
                  <a:gd name="T73" fmla="*/ 16 h 97"/>
                  <a:gd name="T74" fmla="*/ 13 w 67"/>
                  <a:gd name="T75" fmla="*/ 15 h 97"/>
                  <a:gd name="T76" fmla="*/ 14 w 67"/>
                  <a:gd name="T77" fmla="*/ 13 h 97"/>
                  <a:gd name="T78" fmla="*/ 14 w 67"/>
                  <a:gd name="T79" fmla="*/ 12 h 97"/>
                  <a:gd name="T80" fmla="*/ 14 w 67"/>
                  <a:gd name="T81" fmla="*/ 10 h 9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97"/>
                  <a:gd name="T125" fmla="*/ 67 w 67"/>
                  <a:gd name="T126" fmla="*/ 97 h 9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97">
                    <a:moveTo>
                      <a:pt x="67" y="49"/>
                    </a:moveTo>
                    <a:lnTo>
                      <a:pt x="67" y="44"/>
                    </a:lnTo>
                    <a:lnTo>
                      <a:pt x="63" y="34"/>
                    </a:lnTo>
                    <a:lnTo>
                      <a:pt x="63" y="28"/>
                    </a:lnTo>
                    <a:lnTo>
                      <a:pt x="60" y="24"/>
                    </a:lnTo>
                    <a:lnTo>
                      <a:pt x="60" y="18"/>
                    </a:lnTo>
                    <a:lnTo>
                      <a:pt x="55" y="13"/>
                    </a:lnTo>
                    <a:lnTo>
                      <a:pt x="52" y="8"/>
                    </a:lnTo>
                    <a:lnTo>
                      <a:pt x="46" y="7"/>
                    </a:lnTo>
                    <a:lnTo>
                      <a:pt x="43" y="1"/>
                    </a:lnTo>
                    <a:lnTo>
                      <a:pt x="37" y="1"/>
                    </a:lnTo>
                    <a:lnTo>
                      <a:pt x="28" y="0"/>
                    </a:lnTo>
                    <a:lnTo>
                      <a:pt x="23" y="5"/>
                    </a:lnTo>
                    <a:lnTo>
                      <a:pt x="18" y="10"/>
                    </a:lnTo>
                    <a:lnTo>
                      <a:pt x="14" y="9"/>
                    </a:lnTo>
                    <a:lnTo>
                      <a:pt x="13" y="15"/>
                    </a:lnTo>
                    <a:lnTo>
                      <a:pt x="8" y="19"/>
                    </a:lnTo>
                    <a:lnTo>
                      <a:pt x="7" y="30"/>
                    </a:lnTo>
                    <a:lnTo>
                      <a:pt x="1" y="34"/>
                    </a:lnTo>
                    <a:lnTo>
                      <a:pt x="1" y="39"/>
                    </a:lnTo>
                    <a:lnTo>
                      <a:pt x="0" y="49"/>
                    </a:lnTo>
                    <a:lnTo>
                      <a:pt x="0" y="53"/>
                    </a:lnTo>
                    <a:lnTo>
                      <a:pt x="3" y="65"/>
                    </a:lnTo>
                    <a:lnTo>
                      <a:pt x="3" y="69"/>
                    </a:lnTo>
                    <a:lnTo>
                      <a:pt x="7" y="75"/>
                    </a:lnTo>
                    <a:lnTo>
                      <a:pt x="7" y="79"/>
                    </a:lnTo>
                    <a:lnTo>
                      <a:pt x="11" y="85"/>
                    </a:lnTo>
                    <a:lnTo>
                      <a:pt x="16" y="91"/>
                    </a:lnTo>
                    <a:lnTo>
                      <a:pt x="19" y="95"/>
                    </a:lnTo>
                    <a:lnTo>
                      <a:pt x="25" y="96"/>
                    </a:lnTo>
                    <a:lnTo>
                      <a:pt x="29" y="96"/>
                    </a:lnTo>
                    <a:lnTo>
                      <a:pt x="39" y="97"/>
                    </a:lnTo>
                    <a:lnTo>
                      <a:pt x="44" y="93"/>
                    </a:lnTo>
                    <a:lnTo>
                      <a:pt x="49" y="93"/>
                    </a:lnTo>
                    <a:lnTo>
                      <a:pt x="53" y="88"/>
                    </a:lnTo>
                    <a:lnTo>
                      <a:pt x="54" y="84"/>
                    </a:lnTo>
                    <a:lnTo>
                      <a:pt x="59" y="79"/>
                    </a:lnTo>
                    <a:lnTo>
                      <a:pt x="60" y="74"/>
                    </a:lnTo>
                    <a:lnTo>
                      <a:pt x="66" y="65"/>
                    </a:lnTo>
                    <a:lnTo>
                      <a:pt x="66" y="59"/>
                    </a:lnTo>
                    <a:lnTo>
                      <a:pt x="67" y="49"/>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125" name="Freeform 784">
                <a:extLst>
                  <a:ext uri="{FF2B5EF4-FFF2-40B4-BE49-F238E27FC236}">
                    <a16:creationId xmlns:a16="http://schemas.microsoft.com/office/drawing/2014/main" id="{4579910F-B49A-4159-BA83-BB84C840190A}"/>
                  </a:ext>
                </a:extLst>
              </p:cNvPr>
              <p:cNvSpPr>
                <a:spLocks/>
              </p:cNvSpPr>
              <p:nvPr/>
            </p:nvSpPr>
            <p:spPr bwMode="auto">
              <a:xfrm>
                <a:off x="4910" y="1348"/>
                <a:ext cx="14" cy="20"/>
              </a:xfrm>
              <a:custGeom>
                <a:avLst/>
                <a:gdLst>
                  <a:gd name="T0" fmla="*/ 14 w 67"/>
                  <a:gd name="T1" fmla="*/ 10 h 97"/>
                  <a:gd name="T2" fmla="*/ 14 w 67"/>
                  <a:gd name="T3" fmla="*/ 9 h 97"/>
                  <a:gd name="T4" fmla="*/ 13 w 67"/>
                  <a:gd name="T5" fmla="*/ 7 h 97"/>
                  <a:gd name="T6" fmla="*/ 13 w 67"/>
                  <a:gd name="T7" fmla="*/ 6 h 97"/>
                  <a:gd name="T8" fmla="*/ 13 w 67"/>
                  <a:gd name="T9" fmla="*/ 5 h 97"/>
                  <a:gd name="T10" fmla="*/ 13 w 67"/>
                  <a:gd name="T11" fmla="*/ 4 h 97"/>
                  <a:gd name="T12" fmla="*/ 11 w 67"/>
                  <a:gd name="T13" fmla="*/ 3 h 97"/>
                  <a:gd name="T14" fmla="*/ 11 w 67"/>
                  <a:gd name="T15" fmla="*/ 2 h 97"/>
                  <a:gd name="T16" fmla="*/ 10 w 67"/>
                  <a:gd name="T17" fmla="*/ 1 h 97"/>
                  <a:gd name="T18" fmla="*/ 9 w 67"/>
                  <a:gd name="T19" fmla="*/ 0 h 97"/>
                  <a:gd name="T20" fmla="*/ 8 w 67"/>
                  <a:gd name="T21" fmla="*/ 0 h 97"/>
                  <a:gd name="T22" fmla="*/ 6 w 67"/>
                  <a:gd name="T23" fmla="*/ 0 h 97"/>
                  <a:gd name="T24" fmla="*/ 5 w 67"/>
                  <a:gd name="T25" fmla="*/ 1 h 97"/>
                  <a:gd name="T26" fmla="*/ 4 w 67"/>
                  <a:gd name="T27" fmla="*/ 2 h 97"/>
                  <a:gd name="T28" fmla="*/ 3 w 67"/>
                  <a:gd name="T29" fmla="*/ 2 h 97"/>
                  <a:gd name="T30" fmla="*/ 3 w 67"/>
                  <a:gd name="T31" fmla="*/ 3 h 97"/>
                  <a:gd name="T32" fmla="*/ 2 w 67"/>
                  <a:gd name="T33" fmla="*/ 4 h 97"/>
                  <a:gd name="T34" fmla="*/ 1 w 67"/>
                  <a:gd name="T35" fmla="*/ 6 h 97"/>
                  <a:gd name="T36" fmla="*/ 0 w 67"/>
                  <a:gd name="T37" fmla="*/ 7 h 97"/>
                  <a:gd name="T38" fmla="*/ 0 w 67"/>
                  <a:gd name="T39" fmla="*/ 8 h 97"/>
                  <a:gd name="T40" fmla="*/ 0 w 67"/>
                  <a:gd name="T41" fmla="*/ 10 h 97"/>
                  <a:gd name="T42" fmla="*/ 0 w 67"/>
                  <a:gd name="T43" fmla="*/ 11 h 97"/>
                  <a:gd name="T44" fmla="*/ 1 w 67"/>
                  <a:gd name="T45" fmla="*/ 13 h 97"/>
                  <a:gd name="T46" fmla="*/ 1 w 67"/>
                  <a:gd name="T47" fmla="*/ 14 h 97"/>
                  <a:gd name="T48" fmla="*/ 1 w 67"/>
                  <a:gd name="T49" fmla="*/ 15 h 97"/>
                  <a:gd name="T50" fmla="*/ 1 w 67"/>
                  <a:gd name="T51" fmla="*/ 16 h 97"/>
                  <a:gd name="T52" fmla="*/ 2 w 67"/>
                  <a:gd name="T53" fmla="*/ 18 h 97"/>
                  <a:gd name="T54" fmla="*/ 3 w 67"/>
                  <a:gd name="T55" fmla="*/ 19 h 97"/>
                  <a:gd name="T56" fmla="*/ 4 w 67"/>
                  <a:gd name="T57" fmla="*/ 20 h 97"/>
                  <a:gd name="T58" fmla="*/ 5 w 67"/>
                  <a:gd name="T59" fmla="*/ 20 h 97"/>
                  <a:gd name="T60" fmla="*/ 6 w 67"/>
                  <a:gd name="T61" fmla="*/ 20 h 97"/>
                  <a:gd name="T62" fmla="*/ 8 w 67"/>
                  <a:gd name="T63" fmla="*/ 20 h 97"/>
                  <a:gd name="T64" fmla="*/ 9 w 67"/>
                  <a:gd name="T65" fmla="*/ 19 h 97"/>
                  <a:gd name="T66" fmla="*/ 10 w 67"/>
                  <a:gd name="T67" fmla="*/ 19 h 97"/>
                  <a:gd name="T68" fmla="*/ 11 w 67"/>
                  <a:gd name="T69" fmla="*/ 18 h 97"/>
                  <a:gd name="T70" fmla="*/ 11 w 67"/>
                  <a:gd name="T71" fmla="*/ 17 h 97"/>
                  <a:gd name="T72" fmla="*/ 12 w 67"/>
                  <a:gd name="T73" fmla="*/ 16 h 97"/>
                  <a:gd name="T74" fmla="*/ 13 w 67"/>
                  <a:gd name="T75" fmla="*/ 15 h 97"/>
                  <a:gd name="T76" fmla="*/ 14 w 67"/>
                  <a:gd name="T77" fmla="*/ 13 h 97"/>
                  <a:gd name="T78" fmla="*/ 14 w 67"/>
                  <a:gd name="T79" fmla="*/ 12 h 97"/>
                  <a:gd name="T80" fmla="*/ 14 w 67"/>
                  <a:gd name="T81" fmla="*/ 10 h 9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97"/>
                  <a:gd name="T125" fmla="*/ 67 w 67"/>
                  <a:gd name="T126" fmla="*/ 97 h 9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97">
                    <a:moveTo>
                      <a:pt x="67" y="49"/>
                    </a:moveTo>
                    <a:lnTo>
                      <a:pt x="67" y="44"/>
                    </a:lnTo>
                    <a:lnTo>
                      <a:pt x="63" y="34"/>
                    </a:lnTo>
                    <a:lnTo>
                      <a:pt x="63" y="28"/>
                    </a:lnTo>
                    <a:lnTo>
                      <a:pt x="60" y="24"/>
                    </a:lnTo>
                    <a:lnTo>
                      <a:pt x="60" y="18"/>
                    </a:lnTo>
                    <a:lnTo>
                      <a:pt x="55" y="13"/>
                    </a:lnTo>
                    <a:lnTo>
                      <a:pt x="52" y="8"/>
                    </a:lnTo>
                    <a:lnTo>
                      <a:pt x="46" y="7"/>
                    </a:lnTo>
                    <a:lnTo>
                      <a:pt x="43" y="1"/>
                    </a:lnTo>
                    <a:lnTo>
                      <a:pt x="37" y="1"/>
                    </a:lnTo>
                    <a:lnTo>
                      <a:pt x="28" y="0"/>
                    </a:lnTo>
                    <a:lnTo>
                      <a:pt x="23" y="5"/>
                    </a:lnTo>
                    <a:lnTo>
                      <a:pt x="18" y="10"/>
                    </a:lnTo>
                    <a:lnTo>
                      <a:pt x="14" y="9"/>
                    </a:lnTo>
                    <a:lnTo>
                      <a:pt x="13" y="15"/>
                    </a:lnTo>
                    <a:lnTo>
                      <a:pt x="8" y="19"/>
                    </a:lnTo>
                    <a:lnTo>
                      <a:pt x="7" y="30"/>
                    </a:lnTo>
                    <a:lnTo>
                      <a:pt x="1" y="34"/>
                    </a:lnTo>
                    <a:lnTo>
                      <a:pt x="1" y="39"/>
                    </a:lnTo>
                    <a:lnTo>
                      <a:pt x="0" y="49"/>
                    </a:lnTo>
                    <a:lnTo>
                      <a:pt x="0" y="53"/>
                    </a:lnTo>
                    <a:lnTo>
                      <a:pt x="3" y="65"/>
                    </a:lnTo>
                    <a:lnTo>
                      <a:pt x="3" y="69"/>
                    </a:lnTo>
                    <a:lnTo>
                      <a:pt x="7" y="75"/>
                    </a:lnTo>
                    <a:lnTo>
                      <a:pt x="7" y="79"/>
                    </a:lnTo>
                    <a:lnTo>
                      <a:pt x="11" y="85"/>
                    </a:lnTo>
                    <a:lnTo>
                      <a:pt x="16" y="91"/>
                    </a:lnTo>
                    <a:lnTo>
                      <a:pt x="19" y="95"/>
                    </a:lnTo>
                    <a:lnTo>
                      <a:pt x="25" y="96"/>
                    </a:lnTo>
                    <a:lnTo>
                      <a:pt x="29" y="96"/>
                    </a:lnTo>
                    <a:lnTo>
                      <a:pt x="39" y="97"/>
                    </a:lnTo>
                    <a:lnTo>
                      <a:pt x="44" y="93"/>
                    </a:lnTo>
                    <a:lnTo>
                      <a:pt x="49" y="93"/>
                    </a:lnTo>
                    <a:lnTo>
                      <a:pt x="53" y="88"/>
                    </a:lnTo>
                    <a:lnTo>
                      <a:pt x="54" y="84"/>
                    </a:lnTo>
                    <a:lnTo>
                      <a:pt x="59" y="79"/>
                    </a:lnTo>
                    <a:lnTo>
                      <a:pt x="60" y="74"/>
                    </a:lnTo>
                    <a:lnTo>
                      <a:pt x="66" y="65"/>
                    </a:lnTo>
                    <a:lnTo>
                      <a:pt x="66" y="59"/>
                    </a:lnTo>
                    <a:lnTo>
                      <a:pt x="67" y="49"/>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126" name="Freeform 785">
                <a:extLst>
                  <a:ext uri="{FF2B5EF4-FFF2-40B4-BE49-F238E27FC236}">
                    <a16:creationId xmlns:a16="http://schemas.microsoft.com/office/drawing/2014/main" id="{9E0F5C36-BB46-4FD8-9A54-FD4638642349}"/>
                  </a:ext>
                </a:extLst>
              </p:cNvPr>
              <p:cNvSpPr>
                <a:spLocks/>
              </p:cNvSpPr>
              <p:nvPr/>
            </p:nvSpPr>
            <p:spPr bwMode="auto">
              <a:xfrm>
                <a:off x="4924" y="1315"/>
                <a:ext cx="5" cy="5"/>
              </a:xfrm>
              <a:custGeom>
                <a:avLst/>
                <a:gdLst>
                  <a:gd name="T0" fmla="*/ 4 w 25"/>
                  <a:gd name="T1" fmla="*/ 4 h 25"/>
                  <a:gd name="T2" fmla="*/ 4 w 25"/>
                  <a:gd name="T3" fmla="*/ 3 h 25"/>
                  <a:gd name="T4" fmla="*/ 5 w 25"/>
                  <a:gd name="T5" fmla="*/ 3 h 25"/>
                  <a:gd name="T6" fmla="*/ 5 w 25"/>
                  <a:gd name="T7" fmla="*/ 2 h 25"/>
                  <a:gd name="T8" fmla="*/ 4 w 25"/>
                  <a:gd name="T9" fmla="*/ 1 h 25"/>
                  <a:gd name="T10" fmla="*/ 4 w 25"/>
                  <a:gd name="T11" fmla="*/ 0 h 25"/>
                  <a:gd name="T12" fmla="*/ 3 w 25"/>
                  <a:gd name="T13" fmla="*/ 0 h 25"/>
                  <a:gd name="T14" fmla="*/ 2 w 25"/>
                  <a:gd name="T15" fmla="*/ 0 h 25"/>
                  <a:gd name="T16" fmla="*/ 1 w 25"/>
                  <a:gd name="T17" fmla="*/ 1 h 25"/>
                  <a:gd name="T18" fmla="*/ 0 w 25"/>
                  <a:gd name="T19" fmla="*/ 2 h 25"/>
                  <a:gd name="T20" fmla="*/ 0 w 25"/>
                  <a:gd name="T21" fmla="*/ 3 h 25"/>
                  <a:gd name="T22" fmla="*/ 0 w 25"/>
                  <a:gd name="T23" fmla="*/ 4 h 25"/>
                  <a:gd name="T24" fmla="*/ 0 w 25"/>
                  <a:gd name="T25" fmla="*/ 5 h 25"/>
                  <a:gd name="T26" fmla="*/ 1 w 25"/>
                  <a:gd name="T27" fmla="*/ 5 h 25"/>
                  <a:gd name="T28" fmla="*/ 2 w 25"/>
                  <a:gd name="T29" fmla="*/ 5 h 25"/>
                  <a:gd name="T30" fmla="*/ 3 w 25"/>
                  <a:gd name="T31" fmla="*/ 5 h 25"/>
                  <a:gd name="T32" fmla="*/ 4 w 25"/>
                  <a:gd name="T33" fmla="*/ 4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5"/>
                  <a:gd name="T53" fmla="*/ 25 w 25"/>
                  <a:gd name="T54" fmla="*/ 25 h 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5">
                    <a:moveTo>
                      <a:pt x="19" y="20"/>
                    </a:moveTo>
                    <a:lnTo>
                      <a:pt x="19" y="16"/>
                    </a:lnTo>
                    <a:lnTo>
                      <a:pt x="25" y="16"/>
                    </a:lnTo>
                    <a:lnTo>
                      <a:pt x="25" y="11"/>
                    </a:lnTo>
                    <a:lnTo>
                      <a:pt x="20" y="6"/>
                    </a:lnTo>
                    <a:lnTo>
                      <a:pt x="22" y="0"/>
                    </a:lnTo>
                    <a:lnTo>
                      <a:pt x="16" y="0"/>
                    </a:lnTo>
                    <a:lnTo>
                      <a:pt x="11" y="0"/>
                    </a:lnTo>
                    <a:lnTo>
                      <a:pt x="7" y="5"/>
                    </a:lnTo>
                    <a:lnTo>
                      <a:pt x="1" y="9"/>
                    </a:lnTo>
                    <a:lnTo>
                      <a:pt x="1" y="14"/>
                    </a:lnTo>
                    <a:lnTo>
                      <a:pt x="0" y="19"/>
                    </a:lnTo>
                    <a:lnTo>
                      <a:pt x="0" y="24"/>
                    </a:lnTo>
                    <a:lnTo>
                      <a:pt x="5" y="24"/>
                    </a:lnTo>
                    <a:lnTo>
                      <a:pt x="9" y="25"/>
                    </a:lnTo>
                    <a:lnTo>
                      <a:pt x="14" y="25"/>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127" name="Freeform 786">
                <a:extLst>
                  <a:ext uri="{FF2B5EF4-FFF2-40B4-BE49-F238E27FC236}">
                    <a16:creationId xmlns:a16="http://schemas.microsoft.com/office/drawing/2014/main" id="{98067F1C-A1C8-465F-950B-952E1FA18B9E}"/>
                  </a:ext>
                </a:extLst>
              </p:cNvPr>
              <p:cNvSpPr>
                <a:spLocks/>
              </p:cNvSpPr>
              <p:nvPr/>
            </p:nvSpPr>
            <p:spPr bwMode="auto">
              <a:xfrm>
                <a:off x="4924" y="1315"/>
                <a:ext cx="5" cy="5"/>
              </a:xfrm>
              <a:custGeom>
                <a:avLst/>
                <a:gdLst>
                  <a:gd name="T0" fmla="*/ 4 w 25"/>
                  <a:gd name="T1" fmla="*/ 4 h 25"/>
                  <a:gd name="T2" fmla="*/ 4 w 25"/>
                  <a:gd name="T3" fmla="*/ 3 h 25"/>
                  <a:gd name="T4" fmla="*/ 5 w 25"/>
                  <a:gd name="T5" fmla="*/ 3 h 25"/>
                  <a:gd name="T6" fmla="*/ 5 w 25"/>
                  <a:gd name="T7" fmla="*/ 2 h 25"/>
                  <a:gd name="T8" fmla="*/ 4 w 25"/>
                  <a:gd name="T9" fmla="*/ 1 h 25"/>
                  <a:gd name="T10" fmla="*/ 4 w 25"/>
                  <a:gd name="T11" fmla="*/ 0 h 25"/>
                  <a:gd name="T12" fmla="*/ 3 w 25"/>
                  <a:gd name="T13" fmla="*/ 0 h 25"/>
                  <a:gd name="T14" fmla="*/ 2 w 25"/>
                  <a:gd name="T15" fmla="*/ 0 h 25"/>
                  <a:gd name="T16" fmla="*/ 1 w 25"/>
                  <a:gd name="T17" fmla="*/ 1 h 25"/>
                  <a:gd name="T18" fmla="*/ 0 w 25"/>
                  <a:gd name="T19" fmla="*/ 2 h 25"/>
                  <a:gd name="T20" fmla="*/ 0 w 25"/>
                  <a:gd name="T21" fmla="*/ 3 h 25"/>
                  <a:gd name="T22" fmla="*/ 0 w 25"/>
                  <a:gd name="T23" fmla="*/ 4 h 25"/>
                  <a:gd name="T24" fmla="*/ 0 w 25"/>
                  <a:gd name="T25" fmla="*/ 5 h 25"/>
                  <a:gd name="T26" fmla="*/ 1 w 25"/>
                  <a:gd name="T27" fmla="*/ 5 h 25"/>
                  <a:gd name="T28" fmla="*/ 2 w 25"/>
                  <a:gd name="T29" fmla="*/ 5 h 25"/>
                  <a:gd name="T30" fmla="*/ 3 w 25"/>
                  <a:gd name="T31" fmla="*/ 5 h 25"/>
                  <a:gd name="T32" fmla="*/ 4 w 25"/>
                  <a:gd name="T33" fmla="*/ 4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5"/>
                  <a:gd name="T53" fmla="*/ 25 w 25"/>
                  <a:gd name="T54" fmla="*/ 25 h 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5">
                    <a:moveTo>
                      <a:pt x="19" y="20"/>
                    </a:moveTo>
                    <a:lnTo>
                      <a:pt x="19" y="16"/>
                    </a:lnTo>
                    <a:lnTo>
                      <a:pt x="25" y="16"/>
                    </a:lnTo>
                    <a:lnTo>
                      <a:pt x="25" y="11"/>
                    </a:lnTo>
                    <a:lnTo>
                      <a:pt x="20" y="6"/>
                    </a:lnTo>
                    <a:lnTo>
                      <a:pt x="22" y="0"/>
                    </a:lnTo>
                    <a:lnTo>
                      <a:pt x="16" y="0"/>
                    </a:lnTo>
                    <a:lnTo>
                      <a:pt x="11" y="0"/>
                    </a:lnTo>
                    <a:lnTo>
                      <a:pt x="7" y="5"/>
                    </a:lnTo>
                    <a:lnTo>
                      <a:pt x="1" y="9"/>
                    </a:lnTo>
                    <a:lnTo>
                      <a:pt x="1" y="14"/>
                    </a:lnTo>
                    <a:lnTo>
                      <a:pt x="0" y="19"/>
                    </a:lnTo>
                    <a:lnTo>
                      <a:pt x="0" y="24"/>
                    </a:lnTo>
                    <a:lnTo>
                      <a:pt x="5" y="24"/>
                    </a:lnTo>
                    <a:lnTo>
                      <a:pt x="9" y="25"/>
                    </a:lnTo>
                    <a:lnTo>
                      <a:pt x="14" y="25"/>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128" name="Freeform 787">
                <a:extLst>
                  <a:ext uri="{FF2B5EF4-FFF2-40B4-BE49-F238E27FC236}">
                    <a16:creationId xmlns:a16="http://schemas.microsoft.com/office/drawing/2014/main" id="{686A5B95-D707-48DE-9E4F-A5606571385A}"/>
                  </a:ext>
                </a:extLst>
              </p:cNvPr>
              <p:cNvSpPr>
                <a:spLocks/>
              </p:cNvSpPr>
              <p:nvPr/>
            </p:nvSpPr>
            <p:spPr bwMode="auto">
              <a:xfrm>
                <a:off x="4941" y="1361"/>
                <a:ext cx="4" cy="5"/>
              </a:xfrm>
              <a:custGeom>
                <a:avLst/>
                <a:gdLst>
                  <a:gd name="T0" fmla="*/ 4 w 21"/>
                  <a:gd name="T1" fmla="*/ 4 h 26"/>
                  <a:gd name="T2" fmla="*/ 4 w 21"/>
                  <a:gd name="T3" fmla="*/ 3 h 26"/>
                  <a:gd name="T4" fmla="*/ 4 w 21"/>
                  <a:gd name="T5" fmla="*/ 2 h 26"/>
                  <a:gd name="T6" fmla="*/ 4 w 21"/>
                  <a:gd name="T7" fmla="*/ 1 h 26"/>
                  <a:gd name="T8" fmla="*/ 4 w 21"/>
                  <a:gd name="T9" fmla="*/ 0 h 26"/>
                  <a:gd name="T10" fmla="*/ 3 w 21"/>
                  <a:gd name="T11" fmla="*/ 0 h 26"/>
                  <a:gd name="T12" fmla="*/ 2 w 21"/>
                  <a:gd name="T13" fmla="*/ 0 h 26"/>
                  <a:gd name="T14" fmla="*/ 1 w 21"/>
                  <a:gd name="T15" fmla="*/ 0 h 26"/>
                  <a:gd name="T16" fmla="*/ 1 w 21"/>
                  <a:gd name="T17" fmla="*/ 1 h 26"/>
                  <a:gd name="T18" fmla="*/ 0 w 21"/>
                  <a:gd name="T19" fmla="*/ 2 h 26"/>
                  <a:gd name="T20" fmla="*/ 0 w 21"/>
                  <a:gd name="T21" fmla="*/ 3 h 26"/>
                  <a:gd name="T22" fmla="*/ 0 w 21"/>
                  <a:gd name="T23" fmla="*/ 4 h 26"/>
                  <a:gd name="T24" fmla="*/ 0 w 21"/>
                  <a:gd name="T25" fmla="*/ 5 h 26"/>
                  <a:gd name="T26" fmla="*/ 1 w 21"/>
                  <a:gd name="T27" fmla="*/ 5 h 26"/>
                  <a:gd name="T28" fmla="*/ 2 w 21"/>
                  <a:gd name="T29" fmla="*/ 5 h 26"/>
                  <a:gd name="T30" fmla="*/ 2 w 21"/>
                  <a:gd name="T31" fmla="*/ 5 h 26"/>
                  <a:gd name="T32" fmla="*/ 4 w 21"/>
                  <a:gd name="T33" fmla="*/ 4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1"/>
                  <a:gd name="T52" fmla="*/ 0 h 26"/>
                  <a:gd name="T53" fmla="*/ 21 w 21"/>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1" h="26">
                    <a:moveTo>
                      <a:pt x="19" y="21"/>
                    </a:moveTo>
                    <a:lnTo>
                      <a:pt x="19" y="16"/>
                    </a:lnTo>
                    <a:lnTo>
                      <a:pt x="20" y="12"/>
                    </a:lnTo>
                    <a:lnTo>
                      <a:pt x="20" y="6"/>
                    </a:lnTo>
                    <a:lnTo>
                      <a:pt x="21" y="1"/>
                    </a:lnTo>
                    <a:lnTo>
                      <a:pt x="16" y="0"/>
                    </a:lnTo>
                    <a:lnTo>
                      <a:pt x="11" y="0"/>
                    </a:lnTo>
                    <a:lnTo>
                      <a:pt x="7" y="0"/>
                    </a:lnTo>
                    <a:lnTo>
                      <a:pt x="7" y="5"/>
                    </a:lnTo>
                    <a:lnTo>
                      <a:pt x="1" y="9"/>
                    </a:lnTo>
                    <a:lnTo>
                      <a:pt x="1" y="15"/>
                    </a:lnTo>
                    <a:lnTo>
                      <a:pt x="0" y="20"/>
                    </a:lnTo>
                    <a:lnTo>
                      <a:pt x="0" y="25"/>
                    </a:lnTo>
                    <a:lnTo>
                      <a:pt x="4" y="25"/>
                    </a:lnTo>
                    <a:lnTo>
                      <a:pt x="9" y="25"/>
                    </a:lnTo>
                    <a:lnTo>
                      <a:pt x="13" y="26"/>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129" name="Freeform 788">
                <a:extLst>
                  <a:ext uri="{FF2B5EF4-FFF2-40B4-BE49-F238E27FC236}">
                    <a16:creationId xmlns:a16="http://schemas.microsoft.com/office/drawing/2014/main" id="{E073672B-987D-4854-94FC-9044332F004C}"/>
                  </a:ext>
                </a:extLst>
              </p:cNvPr>
              <p:cNvSpPr>
                <a:spLocks/>
              </p:cNvSpPr>
              <p:nvPr/>
            </p:nvSpPr>
            <p:spPr bwMode="auto">
              <a:xfrm>
                <a:off x="4941" y="1361"/>
                <a:ext cx="4" cy="5"/>
              </a:xfrm>
              <a:custGeom>
                <a:avLst/>
                <a:gdLst>
                  <a:gd name="T0" fmla="*/ 4 w 21"/>
                  <a:gd name="T1" fmla="*/ 4 h 26"/>
                  <a:gd name="T2" fmla="*/ 4 w 21"/>
                  <a:gd name="T3" fmla="*/ 3 h 26"/>
                  <a:gd name="T4" fmla="*/ 4 w 21"/>
                  <a:gd name="T5" fmla="*/ 2 h 26"/>
                  <a:gd name="T6" fmla="*/ 4 w 21"/>
                  <a:gd name="T7" fmla="*/ 1 h 26"/>
                  <a:gd name="T8" fmla="*/ 4 w 21"/>
                  <a:gd name="T9" fmla="*/ 0 h 26"/>
                  <a:gd name="T10" fmla="*/ 3 w 21"/>
                  <a:gd name="T11" fmla="*/ 0 h 26"/>
                  <a:gd name="T12" fmla="*/ 2 w 21"/>
                  <a:gd name="T13" fmla="*/ 0 h 26"/>
                  <a:gd name="T14" fmla="*/ 1 w 21"/>
                  <a:gd name="T15" fmla="*/ 0 h 26"/>
                  <a:gd name="T16" fmla="*/ 1 w 21"/>
                  <a:gd name="T17" fmla="*/ 1 h 26"/>
                  <a:gd name="T18" fmla="*/ 0 w 21"/>
                  <a:gd name="T19" fmla="*/ 2 h 26"/>
                  <a:gd name="T20" fmla="*/ 0 w 21"/>
                  <a:gd name="T21" fmla="*/ 3 h 26"/>
                  <a:gd name="T22" fmla="*/ 0 w 21"/>
                  <a:gd name="T23" fmla="*/ 4 h 26"/>
                  <a:gd name="T24" fmla="*/ 0 w 21"/>
                  <a:gd name="T25" fmla="*/ 5 h 26"/>
                  <a:gd name="T26" fmla="*/ 1 w 21"/>
                  <a:gd name="T27" fmla="*/ 5 h 26"/>
                  <a:gd name="T28" fmla="*/ 2 w 21"/>
                  <a:gd name="T29" fmla="*/ 5 h 26"/>
                  <a:gd name="T30" fmla="*/ 2 w 21"/>
                  <a:gd name="T31" fmla="*/ 5 h 26"/>
                  <a:gd name="T32" fmla="*/ 4 w 21"/>
                  <a:gd name="T33" fmla="*/ 4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1"/>
                  <a:gd name="T52" fmla="*/ 0 h 26"/>
                  <a:gd name="T53" fmla="*/ 21 w 21"/>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1" h="26">
                    <a:moveTo>
                      <a:pt x="19" y="21"/>
                    </a:moveTo>
                    <a:lnTo>
                      <a:pt x="19" y="16"/>
                    </a:lnTo>
                    <a:lnTo>
                      <a:pt x="20" y="12"/>
                    </a:lnTo>
                    <a:lnTo>
                      <a:pt x="20" y="6"/>
                    </a:lnTo>
                    <a:lnTo>
                      <a:pt x="21" y="1"/>
                    </a:lnTo>
                    <a:lnTo>
                      <a:pt x="16" y="0"/>
                    </a:lnTo>
                    <a:lnTo>
                      <a:pt x="11" y="0"/>
                    </a:lnTo>
                    <a:lnTo>
                      <a:pt x="7" y="0"/>
                    </a:lnTo>
                    <a:lnTo>
                      <a:pt x="7" y="5"/>
                    </a:lnTo>
                    <a:lnTo>
                      <a:pt x="1" y="9"/>
                    </a:lnTo>
                    <a:lnTo>
                      <a:pt x="1" y="15"/>
                    </a:lnTo>
                    <a:lnTo>
                      <a:pt x="0" y="20"/>
                    </a:lnTo>
                    <a:lnTo>
                      <a:pt x="0" y="25"/>
                    </a:lnTo>
                    <a:lnTo>
                      <a:pt x="4" y="25"/>
                    </a:lnTo>
                    <a:lnTo>
                      <a:pt x="9" y="25"/>
                    </a:lnTo>
                    <a:lnTo>
                      <a:pt x="13" y="26"/>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130" name="Freeform 789">
                <a:extLst>
                  <a:ext uri="{FF2B5EF4-FFF2-40B4-BE49-F238E27FC236}">
                    <a16:creationId xmlns:a16="http://schemas.microsoft.com/office/drawing/2014/main" id="{98BAC07F-B0A3-4CE5-A2E3-B0D59466D42F}"/>
                  </a:ext>
                </a:extLst>
              </p:cNvPr>
              <p:cNvSpPr>
                <a:spLocks/>
              </p:cNvSpPr>
              <p:nvPr/>
            </p:nvSpPr>
            <p:spPr bwMode="auto">
              <a:xfrm>
                <a:off x="4938" y="1322"/>
                <a:ext cx="4" cy="5"/>
              </a:xfrm>
              <a:custGeom>
                <a:avLst/>
                <a:gdLst>
                  <a:gd name="T0" fmla="*/ 4 w 21"/>
                  <a:gd name="T1" fmla="*/ 3 h 26"/>
                  <a:gd name="T2" fmla="*/ 4 w 21"/>
                  <a:gd name="T3" fmla="*/ 2 h 26"/>
                  <a:gd name="T4" fmla="*/ 4 w 21"/>
                  <a:gd name="T5" fmla="*/ 1 h 26"/>
                  <a:gd name="T6" fmla="*/ 4 w 21"/>
                  <a:gd name="T7" fmla="*/ 0 h 26"/>
                  <a:gd name="T8" fmla="*/ 3 w 21"/>
                  <a:gd name="T9" fmla="*/ 0 h 26"/>
                  <a:gd name="T10" fmla="*/ 2 w 21"/>
                  <a:gd name="T11" fmla="*/ 0 h 26"/>
                  <a:gd name="T12" fmla="*/ 1 w 21"/>
                  <a:gd name="T13" fmla="*/ 0 h 26"/>
                  <a:gd name="T14" fmla="*/ 1 w 21"/>
                  <a:gd name="T15" fmla="*/ 1 h 26"/>
                  <a:gd name="T16" fmla="*/ 0 w 21"/>
                  <a:gd name="T17" fmla="*/ 1 h 26"/>
                  <a:gd name="T18" fmla="*/ 0 w 21"/>
                  <a:gd name="T19" fmla="*/ 2 h 26"/>
                  <a:gd name="T20" fmla="*/ 0 w 21"/>
                  <a:gd name="T21" fmla="*/ 3 h 26"/>
                  <a:gd name="T22" fmla="*/ 0 w 21"/>
                  <a:gd name="T23" fmla="*/ 4 h 26"/>
                  <a:gd name="T24" fmla="*/ 0 w 21"/>
                  <a:gd name="T25" fmla="*/ 5 h 26"/>
                  <a:gd name="T26" fmla="*/ 1 w 21"/>
                  <a:gd name="T27" fmla="*/ 5 h 26"/>
                  <a:gd name="T28" fmla="*/ 2 w 21"/>
                  <a:gd name="T29" fmla="*/ 5 h 26"/>
                  <a:gd name="T30" fmla="*/ 3 w 21"/>
                  <a:gd name="T31" fmla="*/ 5 h 26"/>
                  <a:gd name="T32" fmla="*/ 3 w 21"/>
                  <a:gd name="T33" fmla="*/ 4 h 26"/>
                  <a:gd name="T34" fmla="*/ 4 w 21"/>
                  <a:gd name="T35" fmla="*/ 4 h 26"/>
                  <a:gd name="T36" fmla="*/ 4 w 21"/>
                  <a:gd name="T37" fmla="*/ 3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26"/>
                  <a:gd name="T59" fmla="*/ 21 w 21"/>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26">
                    <a:moveTo>
                      <a:pt x="20" y="16"/>
                    </a:moveTo>
                    <a:lnTo>
                      <a:pt x="20" y="11"/>
                    </a:lnTo>
                    <a:lnTo>
                      <a:pt x="20" y="7"/>
                    </a:lnTo>
                    <a:lnTo>
                      <a:pt x="21" y="1"/>
                    </a:lnTo>
                    <a:lnTo>
                      <a:pt x="17" y="1"/>
                    </a:lnTo>
                    <a:lnTo>
                      <a:pt x="11" y="0"/>
                    </a:lnTo>
                    <a:lnTo>
                      <a:pt x="7" y="0"/>
                    </a:lnTo>
                    <a:lnTo>
                      <a:pt x="7" y="5"/>
                    </a:lnTo>
                    <a:lnTo>
                      <a:pt x="2" y="5"/>
                    </a:lnTo>
                    <a:lnTo>
                      <a:pt x="1" y="10"/>
                    </a:lnTo>
                    <a:lnTo>
                      <a:pt x="1" y="15"/>
                    </a:lnTo>
                    <a:lnTo>
                      <a:pt x="0" y="19"/>
                    </a:lnTo>
                    <a:lnTo>
                      <a:pt x="0" y="25"/>
                    </a:lnTo>
                    <a:lnTo>
                      <a:pt x="4" y="25"/>
                    </a:lnTo>
                    <a:lnTo>
                      <a:pt x="9" y="26"/>
                    </a:lnTo>
                    <a:lnTo>
                      <a:pt x="15" y="26"/>
                    </a:lnTo>
                    <a:lnTo>
                      <a:pt x="15" y="20"/>
                    </a:lnTo>
                    <a:lnTo>
                      <a:pt x="19" y="22"/>
                    </a:lnTo>
                    <a:lnTo>
                      <a:pt x="20"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131" name="Freeform 790">
                <a:extLst>
                  <a:ext uri="{FF2B5EF4-FFF2-40B4-BE49-F238E27FC236}">
                    <a16:creationId xmlns:a16="http://schemas.microsoft.com/office/drawing/2014/main" id="{6116D932-C243-4E81-8BC2-04B10C42E5BF}"/>
                  </a:ext>
                </a:extLst>
              </p:cNvPr>
              <p:cNvSpPr>
                <a:spLocks/>
              </p:cNvSpPr>
              <p:nvPr/>
            </p:nvSpPr>
            <p:spPr bwMode="auto">
              <a:xfrm>
                <a:off x="4938" y="1322"/>
                <a:ext cx="4" cy="5"/>
              </a:xfrm>
              <a:custGeom>
                <a:avLst/>
                <a:gdLst>
                  <a:gd name="T0" fmla="*/ 4 w 21"/>
                  <a:gd name="T1" fmla="*/ 3 h 26"/>
                  <a:gd name="T2" fmla="*/ 4 w 21"/>
                  <a:gd name="T3" fmla="*/ 2 h 26"/>
                  <a:gd name="T4" fmla="*/ 4 w 21"/>
                  <a:gd name="T5" fmla="*/ 1 h 26"/>
                  <a:gd name="T6" fmla="*/ 4 w 21"/>
                  <a:gd name="T7" fmla="*/ 0 h 26"/>
                  <a:gd name="T8" fmla="*/ 3 w 21"/>
                  <a:gd name="T9" fmla="*/ 0 h 26"/>
                  <a:gd name="T10" fmla="*/ 2 w 21"/>
                  <a:gd name="T11" fmla="*/ 0 h 26"/>
                  <a:gd name="T12" fmla="*/ 1 w 21"/>
                  <a:gd name="T13" fmla="*/ 0 h 26"/>
                  <a:gd name="T14" fmla="*/ 1 w 21"/>
                  <a:gd name="T15" fmla="*/ 1 h 26"/>
                  <a:gd name="T16" fmla="*/ 0 w 21"/>
                  <a:gd name="T17" fmla="*/ 1 h 26"/>
                  <a:gd name="T18" fmla="*/ 0 w 21"/>
                  <a:gd name="T19" fmla="*/ 2 h 26"/>
                  <a:gd name="T20" fmla="*/ 0 w 21"/>
                  <a:gd name="T21" fmla="*/ 3 h 26"/>
                  <a:gd name="T22" fmla="*/ 0 w 21"/>
                  <a:gd name="T23" fmla="*/ 4 h 26"/>
                  <a:gd name="T24" fmla="*/ 0 w 21"/>
                  <a:gd name="T25" fmla="*/ 5 h 26"/>
                  <a:gd name="T26" fmla="*/ 1 w 21"/>
                  <a:gd name="T27" fmla="*/ 5 h 26"/>
                  <a:gd name="T28" fmla="*/ 2 w 21"/>
                  <a:gd name="T29" fmla="*/ 5 h 26"/>
                  <a:gd name="T30" fmla="*/ 3 w 21"/>
                  <a:gd name="T31" fmla="*/ 5 h 26"/>
                  <a:gd name="T32" fmla="*/ 3 w 21"/>
                  <a:gd name="T33" fmla="*/ 4 h 26"/>
                  <a:gd name="T34" fmla="*/ 4 w 21"/>
                  <a:gd name="T35" fmla="*/ 4 h 26"/>
                  <a:gd name="T36" fmla="*/ 4 w 21"/>
                  <a:gd name="T37" fmla="*/ 3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26"/>
                  <a:gd name="T59" fmla="*/ 21 w 21"/>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26">
                    <a:moveTo>
                      <a:pt x="20" y="16"/>
                    </a:moveTo>
                    <a:lnTo>
                      <a:pt x="20" y="11"/>
                    </a:lnTo>
                    <a:lnTo>
                      <a:pt x="20" y="7"/>
                    </a:lnTo>
                    <a:lnTo>
                      <a:pt x="21" y="1"/>
                    </a:lnTo>
                    <a:lnTo>
                      <a:pt x="17" y="1"/>
                    </a:lnTo>
                    <a:lnTo>
                      <a:pt x="11" y="0"/>
                    </a:lnTo>
                    <a:lnTo>
                      <a:pt x="7" y="0"/>
                    </a:lnTo>
                    <a:lnTo>
                      <a:pt x="7" y="5"/>
                    </a:lnTo>
                    <a:lnTo>
                      <a:pt x="2" y="5"/>
                    </a:lnTo>
                    <a:lnTo>
                      <a:pt x="1" y="10"/>
                    </a:lnTo>
                    <a:lnTo>
                      <a:pt x="1" y="15"/>
                    </a:lnTo>
                    <a:lnTo>
                      <a:pt x="0" y="19"/>
                    </a:lnTo>
                    <a:lnTo>
                      <a:pt x="0" y="25"/>
                    </a:lnTo>
                    <a:lnTo>
                      <a:pt x="4" y="25"/>
                    </a:lnTo>
                    <a:lnTo>
                      <a:pt x="9" y="26"/>
                    </a:lnTo>
                    <a:lnTo>
                      <a:pt x="15" y="26"/>
                    </a:lnTo>
                    <a:lnTo>
                      <a:pt x="15" y="20"/>
                    </a:lnTo>
                    <a:lnTo>
                      <a:pt x="19" y="22"/>
                    </a:lnTo>
                    <a:lnTo>
                      <a:pt x="20"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132" name="Freeform 791">
                <a:extLst>
                  <a:ext uri="{FF2B5EF4-FFF2-40B4-BE49-F238E27FC236}">
                    <a16:creationId xmlns:a16="http://schemas.microsoft.com/office/drawing/2014/main" id="{AF9347F4-48DB-4F63-8C6E-BDCEF5A2BED6}"/>
                  </a:ext>
                </a:extLst>
              </p:cNvPr>
              <p:cNvSpPr>
                <a:spLocks/>
              </p:cNvSpPr>
              <p:nvPr/>
            </p:nvSpPr>
            <p:spPr bwMode="auto">
              <a:xfrm>
                <a:off x="4936" y="1376"/>
                <a:ext cx="5" cy="5"/>
              </a:xfrm>
              <a:custGeom>
                <a:avLst/>
                <a:gdLst>
                  <a:gd name="T0" fmla="*/ 4 w 25"/>
                  <a:gd name="T1" fmla="*/ 4 h 25"/>
                  <a:gd name="T2" fmla="*/ 4 w 25"/>
                  <a:gd name="T3" fmla="*/ 3 h 25"/>
                  <a:gd name="T4" fmla="*/ 5 w 25"/>
                  <a:gd name="T5" fmla="*/ 3 h 25"/>
                  <a:gd name="T6" fmla="*/ 5 w 25"/>
                  <a:gd name="T7" fmla="*/ 2 h 25"/>
                  <a:gd name="T8" fmla="*/ 4 w 25"/>
                  <a:gd name="T9" fmla="*/ 1 h 25"/>
                  <a:gd name="T10" fmla="*/ 4 w 25"/>
                  <a:gd name="T11" fmla="*/ 0 h 25"/>
                  <a:gd name="T12" fmla="*/ 3 w 25"/>
                  <a:gd name="T13" fmla="*/ 0 h 25"/>
                  <a:gd name="T14" fmla="*/ 2 w 25"/>
                  <a:gd name="T15" fmla="*/ 0 h 25"/>
                  <a:gd name="T16" fmla="*/ 2 w 25"/>
                  <a:gd name="T17" fmla="*/ 1 h 25"/>
                  <a:gd name="T18" fmla="*/ 1 w 25"/>
                  <a:gd name="T19" fmla="*/ 1 h 25"/>
                  <a:gd name="T20" fmla="*/ 0 w 25"/>
                  <a:gd name="T21" fmla="*/ 2 h 25"/>
                  <a:gd name="T22" fmla="*/ 0 w 25"/>
                  <a:gd name="T23" fmla="*/ 3 h 25"/>
                  <a:gd name="T24" fmla="*/ 0 w 25"/>
                  <a:gd name="T25" fmla="*/ 4 h 25"/>
                  <a:gd name="T26" fmla="*/ 0 w 25"/>
                  <a:gd name="T27" fmla="*/ 5 h 25"/>
                  <a:gd name="T28" fmla="*/ 1 w 25"/>
                  <a:gd name="T29" fmla="*/ 5 h 25"/>
                  <a:gd name="T30" fmla="*/ 2 w 25"/>
                  <a:gd name="T31" fmla="*/ 5 h 25"/>
                  <a:gd name="T32" fmla="*/ 3 w 25"/>
                  <a:gd name="T33" fmla="*/ 5 h 25"/>
                  <a:gd name="T34" fmla="*/ 4 w 25"/>
                  <a:gd name="T35" fmla="*/ 4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5"/>
                  <a:gd name="T56" fmla="*/ 25 w 25"/>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5">
                    <a:moveTo>
                      <a:pt x="19" y="21"/>
                    </a:moveTo>
                    <a:lnTo>
                      <a:pt x="19" y="15"/>
                    </a:lnTo>
                    <a:lnTo>
                      <a:pt x="24" y="16"/>
                    </a:lnTo>
                    <a:lnTo>
                      <a:pt x="25" y="11"/>
                    </a:lnTo>
                    <a:lnTo>
                      <a:pt x="20" y="6"/>
                    </a:lnTo>
                    <a:lnTo>
                      <a:pt x="20" y="0"/>
                    </a:lnTo>
                    <a:lnTo>
                      <a:pt x="16" y="0"/>
                    </a:lnTo>
                    <a:lnTo>
                      <a:pt x="11" y="0"/>
                    </a:lnTo>
                    <a:lnTo>
                      <a:pt x="11" y="5"/>
                    </a:lnTo>
                    <a:lnTo>
                      <a:pt x="7" y="5"/>
                    </a:lnTo>
                    <a:lnTo>
                      <a:pt x="1" y="9"/>
                    </a:lnTo>
                    <a:lnTo>
                      <a:pt x="1" y="14"/>
                    </a:lnTo>
                    <a:lnTo>
                      <a:pt x="0" y="20"/>
                    </a:lnTo>
                    <a:lnTo>
                      <a:pt x="0" y="24"/>
                    </a:lnTo>
                    <a:lnTo>
                      <a:pt x="4" y="24"/>
                    </a:lnTo>
                    <a:lnTo>
                      <a:pt x="9" y="25"/>
                    </a:lnTo>
                    <a:lnTo>
                      <a:pt x="13" y="25"/>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133" name="Freeform 792">
                <a:extLst>
                  <a:ext uri="{FF2B5EF4-FFF2-40B4-BE49-F238E27FC236}">
                    <a16:creationId xmlns:a16="http://schemas.microsoft.com/office/drawing/2014/main" id="{5A672E80-9891-4732-9C43-CF435C62A9A9}"/>
                  </a:ext>
                </a:extLst>
              </p:cNvPr>
              <p:cNvSpPr>
                <a:spLocks/>
              </p:cNvSpPr>
              <p:nvPr/>
            </p:nvSpPr>
            <p:spPr bwMode="auto">
              <a:xfrm>
                <a:off x="4936" y="1376"/>
                <a:ext cx="5" cy="5"/>
              </a:xfrm>
              <a:custGeom>
                <a:avLst/>
                <a:gdLst>
                  <a:gd name="T0" fmla="*/ 4 w 25"/>
                  <a:gd name="T1" fmla="*/ 4 h 25"/>
                  <a:gd name="T2" fmla="*/ 4 w 25"/>
                  <a:gd name="T3" fmla="*/ 3 h 25"/>
                  <a:gd name="T4" fmla="*/ 5 w 25"/>
                  <a:gd name="T5" fmla="*/ 3 h 25"/>
                  <a:gd name="T6" fmla="*/ 5 w 25"/>
                  <a:gd name="T7" fmla="*/ 2 h 25"/>
                  <a:gd name="T8" fmla="*/ 4 w 25"/>
                  <a:gd name="T9" fmla="*/ 1 h 25"/>
                  <a:gd name="T10" fmla="*/ 4 w 25"/>
                  <a:gd name="T11" fmla="*/ 0 h 25"/>
                  <a:gd name="T12" fmla="*/ 3 w 25"/>
                  <a:gd name="T13" fmla="*/ 0 h 25"/>
                  <a:gd name="T14" fmla="*/ 2 w 25"/>
                  <a:gd name="T15" fmla="*/ 0 h 25"/>
                  <a:gd name="T16" fmla="*/ 2 w 25"/>
                  <a:gd name="T17" fmla="*/ 1 h 25"/>
                  <a:gd name="T18" fmla="*/ 1 w 25"/>
                  <a:gd name="T19" fmla="*/ 1 h 25"/>
                  <a:gd name="T20" fmla="*/ 0 w 25"/>
                  <a:gd name="T21" fmla="*/ 2 h 25"/>
                  <a:gd name="T22" fmla="*/ 0 w 25"/>
                  <a:gd name="T23" fmla="*/ 3 h 25"/>
                  <a:gd name="T24" fmla="*/ 0 w 25"/>
                  <a:gd name="T25" fmla="*/ 4 h 25"/>
                  <a:gd name="T26" fmla="*/ 0 w 25"/>
                  <a:gd name="T27" fmla="*/ 5 h 25"/>
                  <a:gd name="T28" fmla="*/ 1 w 25"/>
                  <a:gd name="T29" fmla="*/ 5 h 25"/>
                  <a:gd name="T30" fmla="*/ 2 w 25"/>
                  <a:gd name="T31" fmla="*/ 5 h 25"/>
                  <a:gd name="T32" fmla="*/ 3 w 25"/>
                  <a:gd name="T33" fmla="*/ 5 h 25"/>
                  <a:gd name="T34" fmla="*/ 4 w 25"/>
                  <a:gd name="T35" fmla="*/ 4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5"/>
                  <a:gd name="T56" fmla="*/ 25 w 25"/>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5">
                    <a:moveTo>
                      <a:pt x="19" y="21"/>
                    </a:moveTo>
                    <a:lnTo>
                      <a:pt x="19" y="15"/>
                    </a:lnTo>
                    <a:lnTo>
                      <a:pt x="24" y="16"/>
                    </a:lnTo>
                    <a:lnTo>
                      <a:pt x="25" y="11"/>
                    </a:lnTo>
                    <a:lnTo>
                      <a:pt x="20" y="6"/>
                    </a:lnTo>
                    <a:lnTo>
                      <a:pt x="20" y="0"/>
                    </a:lnTo>
                    <a:lnTo>
                      <a:pt x="16" y="0"/>
                    </a:lnTo>
                    <a:lnTo>
                      <a:pt x="11" y="0"/>
                    </a:lnTo>
                    <a:lnTo>
                      <a:pt x="11" y="5"/>
                    </a:lnTo>
                    <a:lnTo>
                      <a:pt x="7" y="5"/>
                    </a:lnTo>
                    <a:lnTo>
                      <a:pt x="1" y="9"/>
                    </a:lnTo>
                    <a:lnTo>
                      <a:pt x="1" y="14"/>
                    </a:lnTo>
                    <a:lnTo>
                      <a:pt x="0" y="20"/>
                    </a:lnTo>
                    <a:lnTo>
                      <a:pt x="0" y="24"/>
                    </a:lnTo>
                    <a:lnTo>
                      <a:pt x="4" y="24"/>
                    </a:lnTo>
                    <a:lnTo>
                      <a:pt x="9" y="25"/>
                    </a:lnTo>
                    <a:lnTo>
                      <a:pt x="13" y="25"/>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134" name="Freeform 793">
                <a:extLst>
                  <a:ext uri="{FF2B5EF4-FFF2-40B4-BE49-F238E27FC236}">
                    <a16:creationId xmlns:a16="http://schemas.microsoft.com/office/drawing/2014/main" id="{E6077799-00C2-4996-84F1-0D4E1A7800A2}"/>
                  </a:ext>
                </a:extLst>
              </p:cNvPr>
              <p:cNvSpPr>
                <a:spLocks/>
              </p:cNvSpPr>
              <p:nvPr/>
            </p:nvSpPr>
            <p:spPr bwMode="auto">
              <a:xfrm>
                <a:off x="4943" y="1341"/>
                <a:ext cx="5" cy="5"/>
              </a:xfrm>
              <a:custGeom>
                <a:avLst/>
                <a:gdLst>
                  <a:gd name="T0" fmla="*/ 4 w 25"/>
                  <a:gd name="T1" fmla="*/ 3 h 26"/>
                  <a:gd name="T2" fmla="*/ 5 w 25"/>
                  <a:gd name="T3" fmla="*/ 2 h 26"/>
                  <a:gd name="T4" fmla="*/ 5 w 25"/>
                  <a:gd name="T5" fmla="*/ 1 h 26"/>
                  <a:gd name="T6" fmla="*/ 4 w 25"/>
                  <a:gd name="T7" fmla="*/ 1 h 26"/>
                  <a:gd name="T8" fmla="*/ 4 w 25"/>
                  <a:gd name="T9" fmla="*/ 0 h 26"/>
                  <a:gd name="T10" fmla="*/ 3 w 25"/>
                  <a:gd name="T11" fmla="*/ 0 h 26"/>
                  <a:gd name="T12" fmla="*/ 2 w 25"/>
                  <a:gd name="T13" fmla="*/ 0 h 26"/>
                  <a:gd name="T14" fmla="*/ 1 w 25"/>
                  <a:gd name="T15" fmla="*/ 0 h 26"/>
                  <a:gd name="T16" fmla="*/ 1 w 25"/>
                  <a:gd name="T17" fmla="*/ 1 h 26"/>
                  <a:gd name="T18" fmla="*/ 0 w 25"/>
                  <a:gd name="T19" fmla="*/ 1 h 26"/>
                  <a:gd name="T20" fmla="*/ 0 w 25"/>
                  <a:gd name="T21" fmla="*/ 2 h 26"/>
                  <a:gd name="T22" fmla="*/ 0 w 25"/>
                  <a:gd name="T23" fmla="*/ 3 h 26"/>
                  <a:gd name="T24" fmla="*/ 0 w 25"/>
                  <a:gd name="T25" fmla="*/ 4 h 26"/>
                  <a:gd name="T26" fmla="*/ 1 w 25"/>
                  <a:gd name="T27" fmla="*/ 4 h 26"/>
                  <a:gd name="T28" fmla="*/ 1 w 25"/>
                  <a:gd name="T29" fmla="*/ 5 h 26"/>
                  <a:gd name="T30" fmla="*/ 2 w 25"/>
                  <a:gd name="T31" fmla="*/ 5 h 26"/>
                  <a:gd name="T32" fmla="*/ 3 w 25"/>
                  <a:gd name="T33" fmla="*/ 5 h 26"/>
                  <a:gd name="T34" fmla="*/ 3 w 25"/>
                  <a:gd name="T35" fmla="*/ 4 h 26"/>
                  <a:gd name="T36" fmla="*/ 4 w 25"/>
                  <a:gd name="T37" fmla="*/ 4 h 26"/>
                  <a:gd name="T38" fmla="*/ 4 w 25"/>
                  <a:gd name="T39" fmla="*/ 3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26"/>
                  <a:gd name="T62" fmla="*/ 25 w 25"/>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26">
                    <a:moveTo>
                      <a:pt x="20" y="17"/>
                    </a:moveTo>
                    <a:lnTo>
                      <a:pt x="25" y="11"/>
                    </a:lnTo>
                    <a:lnTo>
                      <a:pt x="25" y="7"/>
                    </a:lnTo>
                    <a:lnTo>
                      <a:pt x="20" y="7"/>
                    </a:lnTo>
                    <a:lnTo>
                      <a:pt x="21" y="1"/>
                    </a:lnTo>
                    <a:lnTo>
                      <a:pt x="17" y="1"/>
                    </a:lnTo>
                    <a:lnTo>
                      <a:pt x="11" y="1"/>
                    </a:lnTo>
                    <a:lnTo>
                      <a:pt x="7" y="0"/>
                    </a:lnTo>
                    <a:lnTo>
                      <a:pt x="7" y="5"/>
                    </a:lnTo>
                    <a:lnTo>
                      <a:pt x="2" y="4"/>
                    </a:lnTo>
                    <a:lnTo>
                      <a:pt x="1" y="10"/>
                    </a:lnTo>
                    <a:lnTo>
                      <a:pt x="1" y="14"/>
                    </a:lnTo>
                    <a:lnTo>
                      <a:pt x="0" y="20"/>
                    </a:lnTo>
                    <a:lnTo>
                      <a:pt x="5" y="20"/>
                    </a:lnTo>
                    <a:lnTo>
                      <a:pt x="4" y="25"/>
                    </a:lnTo>
                    <a:lnTo>
                      <a:pt x="9" y="26"/>
                    </a:lnTo>
                    <a:lnTo>
                      <a:pt x="14" y="26"/>
                    </a:lnTo>
                    <a:lnTo>
                      <a:pt x="14" y="21"/>
                    </a:lnTo>
                    <a:lnTo>
                      <a:pt x="19" y="21"/>
                    </a:lnTo>
                    <a:lnTo>
                      <a:pt x="20"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135" name="Freeform 794">
                <a:extLst>
                  <a:ext uri="{FF2B5EF4-FFF2-40B4-BE49-F238E27FC236}">
                    <a16:creationId xmlns:a16="http://schemas.microsoft.com/office/drawing/2014/main" id="{95F71E7B-03A9-4C89-928C-A941C79FD248}"/>
                  </a:ext>
                </a:extLst>
              </p:cNvPr>
              <p:cNvSpPr>
                <a:spLocks/>
              </p:cNvSpPr>
              <p:nvPr/>
            </p:nvSpPr>
            <p:spPr bwMode="auto">
              <a:xfrm>
                <a:off x="4943" y="1341"/>
                <a:ext cx="5" cy="5"/>
              </a:xfrm>
              <a:custGeom>
                <a:avLst/>
                <a:gdLst>
                  <a:gd name="T0" fmla="*/ 4 w 25"/>
                  <a:gd name="T1" fmla="*/ 3 h 26"/>
                  <a:gd name="T2" fmla="*/ 5 w 25"/>
                  <a:gd name="T3" fmla="*/ 2 h 26"/>
                  <a:gd name="T4" fmla="*/ 5 w 25"/>
                  <a:gd name="T5" fmla="*/ 1 h 26"/>
                  <a:gd name="T6" fmla="*/ 4 w 25"/>
                  <a:gd name="T7" fmla="*/ 1 h 26"/>
                  <a:gd name="T8" fmla="*/ 4 w 25"/>
                  <a:gd name="T9" fmla="*/ 0 h 26"/>
                  <a:gd name="T10" fmla="*/ 3 w 25"/>
                  <a:gd name="T11" fmla="*/ 0 h 26"/>
                  <a:gd name="T12" fmla="*/ 2 w 25"/>
                  <a:gd name="T13" fmla="*/ 0 h 26"/>
                  <a:gd name="T14" fmla="*/ 1 w 25"/>
                  <a:gd name="T15" fmla="*/ 0 h 26"/>
                  <a:gd name="T16" fmla="*/ 1 w 25"/>
                  <a:gd name="T17" fmla="*/ 1 h 26"/>
                  <a:gd name="T18" fmla="*/ 0 w 25"/>
                  <a:gd name="T19" fmla="*/ 1 h 26"/>
                  <a:gd name="T20" fmla="*/ 0 w 25"/>
                  <a:gd name="T21" fmla="*/ 2 h 26"/>
                  <a:gd name="T22" fmla="*/ 0 w 25"/>
                  <a:gd name="T23" fmla="*/ 3 h 26"/>
                  <a:gd name="T24" fmla="*/ 0 w 25"/>
                  <a:gd name="T25" fmla="*/ 4 h 26"/>
                  <a:gd name="T26" fmla="*/ 1 w 25"/>
                  <a:gd name="T27" fmla="*/ 4 h 26"/>
                  <a:gd name="T28" fmla="*/ 1 w 25"/>
                  <a:gd name="T29" fmla="*/ 5 h 26"/>
                  <a:gd name="T30" fmla="*/ 2 w 25"/>
                  <a:gd name="T31" fmla="*/ 5 h 26"/>
                  <a:gd name="T32" fmla="*/ 3 w 25"/>
                  <a:gd name="T33" fmla="*/ 5 h 26"/>
                  <a:gd name="T34" fmla="*/ 3 w 25"/>
                  <a:gd name="T35" fmla="*/ 4 h 26"/>
                  <a:gd name="T36" fmla="*/ 4 w 25"/>
                  <a:gd name="T37" fmla="*/ 4 h 26"/>
                  <a:gd name="T38" fmla="*/ 4 w 25"/>
                  <a:gd name="T39" fmla="*/ 3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26"/>
                  <a:gd name="T62" fmla="*/ 25 w 25"/>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26">
                    <a:moveTo>
                      <a:pt x="20" y="17"/>
                    </a:moveTo>
                    <a:lnTo>
                      <a:pt x="25" y="11"/>
                    </a:lnTo>
                    <a:lnTo>
                      <a:pt x="25" y="7"/>
                    </a:lnTo>
                    <a:lnTo>
                      <a:pt x="20" y="7"/>
                    </a:lnTo>
                    <a:lnTo>
                      <a:pt x="21" y="1"/>
                    </a:lnTo>
                    <a:lnTo>
                      <a:pt x="17" y="1"/>
                    </a:lnTo>
                    <a:lnTo>
                      <a:pt x="11" y="1"/>
                    </a:lnTo>
                    <a:lnTo>
                      <a:pt x="7" y="0"/>
                    </a:lnTo>
                    <a:lnTo>
                      <a:pt x="7" y="5"/>
                    </a:lnTo>
                    <a:lnTo>
                      <a:pt x="2" y="4"/>
                    </a:lnTo>
                    <a:lnTo>
                      <a:pt x="1" y="10"/>
                    </a:lnTo>
                    <a:lnTo>
                      <a:pt x="1" y="14"/>
                    </a:lnTo>
                    <a:lnTo>
                      <a:pt x="0" y="20"/>
                    </a:lnTo>
                    <a:lnTo>
                      <a:pt x="5" y="20"/>
                    </a:lnTo>
                    <a:lnTo>
                      <a:pt x="4" y="25"/>
                    </a:lnTo>
                    <a:lnTo>
                      <a:pt x="9" y="26"/>
                    </a:lnTo>
                    <a:lnTo>
                      <a:pt x="14" y="26"/>
                    </a:lnTo>
                    <a:lnTo>
                      <a:pt x="14" y="21"/>
                    </a:lnTo>
                    <a:lnTo>
                      <a:pt x="19" y="21"/>
                    </a:lnTo>
                    <a:lnTo>
                      <a:pt x="20"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136" name="Freeform 795">
                <a:extLst>
                  <a:ext uri="{FF2B5EF4-FFF2-40B4-BE49-F238E27FC236}">
                    <a16:creationId xmlns:a16="http://schemas.microsoft.com/office/drawing/2014/main" id="{06500C95-80F8-44D7-A016-DA180633CF45}"/>
                  </a:ext>
                </a:extLst>
              </p:cNvPr>
              <p:cNvSpPr>
                <a:spLocks/>
              </p:cNvSpPr>
              <p:nvPr/>
            </p:nvSpPr>
            <p:spPr bwMode="auto">
              <a:xfrm>
                <a:off x="4917" y="1275"/>
                <a:ext cx="14" cy="19"/>
              </a:xfrm>
              <a:custGeom>
                <a:avLst/>
                <a:gdLst>
                  <a:gd name="T0" fmla="*/ 14 w 68"/>
                  <a:gd name="T1" fmla="*/ 10 h 93"/>
                  <a:gd name="T2" fmla="*/ 14 w 68"/>
                  <a:gd name="T3" fmla="*/ 8 h 93"/>
                  <a:gd name="T4" fmla="*/ 13 w 68"/>
                  <a:gd name="T5" fmla="*/ 7 h 93"/>
                  <a:gd name="T6" fmla="*/ 13 w 68"/>
                  <a:gd name="T7" fmla="*/ 5 h 93"/>
                  <a:gd name="T8" fmla="*/ 13 w 68"/>
                  <a:gd name="T9" fmla="*/ 4 h 93"/>
                  <a:gd name="T10" fmla="*/ 13 w 68"/>
                  <a:gd name="T11" fmla="*/ 3 h 93"/>
                  <a:gd name="T12" fmla="*/ 12 w 68"/>
                  <a:gd name="T13" fmla="*/ 2 h 93"/>
                  <a:gd name="T14" fmla="*/ 11 w 68"/>
                  <a:gd name="T15" fmla="*/ 0 h 93"/>
                  <a:gd name="T16" fmla="*/ 10 w 68"/>
                  <a:gd name="T17" fmla="*/ 0 h 93"/>
                  <a:gd name="T18" fmla="*/ 9 w 68"/>
                  <a:gd name="T19" fmla="*/ 0 h 93"/>
                  <a:gd name="T20" fmla="*/ 8 w 68"/>
                  <a:gd name="T21" fmla="*/ 0 h 93"/>
                  <a:gd name="T22" fmla="*/ 6 w 68"/>
                  <a:gd name="T23" fmla="*/ 0 h 93"/>
                  <a:gd name="T24" fmla="*/ 5 w 68"/>
                  <a:gd name="T25" fmla="*/ 0 h 93"/>
                  <a:gd name="T26" fmla="*/ 4 w 68"/>
                  <a:gd name="T27" fmla="*/ 1 h 93"/>
                  <a:gd name="T28" fmla="*/ 3 w 68"/>
                  <a:gd name="T29" fmla="*/ 2 h 93"/>
                  <a:gd name="T30" fmla="*/ 3 w 68"/>
                  <a:gd name="T31" fmla="*/ 3 h 93"/>
                  <a:gd name="T32" fmla="*/ 2 w 68"/>
                  <a:gd name="T33" fmla="*/ 4 h 93"/>
                  <a:gd name="T34" fmla="*/ 2 w 68"/>
                  <a:gd name="T35" fmla="*/ 5 h 93"/>
                  <a:gd name="T36" fmla="*/ 0 w 68"/>
                  <a:gd name="T37" fmla="*/ 6 h 93"/>
                  <a:gd name="T38" fmla="*/ 0 w 68"/>
                  <a:gd name="T39" fmla="*/ 8 h 93"/>
                  <a:gd name="T40" fmla="*/ 0 w 68"/>
                  <a:gd name="T41" fmla="*/ 9 h 93"/>
                  <a:gd name="T42" fmla="*/ 0 w 68"/>
                  <a:gd name="T43" fmla="*/ 11 h 93"/>
                  <a:gd name="T44" fmla="*/ 1 w 68"/>
                  <a:gd name="T45" fmla="*/ 12 h 93"/>
                  <a:gd name="T46" fmla="*/ 1 w 68"/>
                  <a:gd name="T47" fmla="*/ 13 h 93"/>
                  <a:gd name="T48" fmla="*/ 2 w 68"/>
                  <a:gd name="T49" fmla="*/ 15 h 93"/>
                  <a:gd name="T50" fmla="*/ 2 w 68"/>
                  <a:gd name="T51" fmla="*/ 16 h 93"/>
                  <a:gd name="T52" fmla="*/ 2 w 68"/>
                  <a:gd name="T53" fmla="*/ 17 h 93"/>
                  <a:gd name="T54" fmla="*/ 4 w 68"/>
                  <a:gd name="T55" fmla="*/ 17 h 93"/>
                  <a:gd name="T56" fmla="*/ 4 w 68"/>
                  <a:gd name="T57" fmla="*/ 19 h 93"/>
                  <a:gd name="T58" fmla="*/ 5 w 68"/>
                  <a:gd name="T59" fmla="*/ 19 h 93"/>
                  <a:gd name="T60" fmla="*/ 6 w 68"/>
                  <a:gd name="T61" fmla="*/ 19 h 93"/>
                  <a:gd name="T62" fmla="*/ 8 w 68"/>
                  <a:gd name="T63" fmla="*/ 19 h 93"/>
                  <a:gd name="T64" fmla="*/ 9 w 68"/>
                  <a:gd name="T65" fmla="*/ 19 h 93"/>
                  <a:gd name="T66" fmla="*/ 10 w 68"/>
                  <a:gd name="T67" fmla="*/ 18 h 93"/>
                  <a:gd name="T68" fmla="*/ 11 w 68"/>
                  <a:gd name="T69" fmla="*/ 17 h 93"/>
                  <a:gd name="T70" fmla="*/ 11 w 68"/>
                  <a:gd name="T71" fmla="*/ 16 h 93"/>
                  <a:gd name="T72" fmla="*/ 12 w 68"/>
                  <a:gd name="T73" fmla="*/ 15 h 93"/>
                  <a:gd name="T74" fmla="*/ 13 w 68"/>
                  <a:gd name="T75" fmla="*/ 14 h 93"/>
                  <a:gd name="T76" fmla="*/ 14 w 68"/>
                  <a:gd name="T77" fmla="*/ 12 h 93"/>
                  <a:gd name="T78" fmla="*/ 14 w 68"/>
                  <a:gd name="T79" fmla="*/ 11 h 93"/>
                  <a:gd name="T80" fmla="*/ 14 w 68"/>
                  <a:gd name="T81" fmla="*/ 10 h 9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93"/>
                  <a:gd name="T125" fmla="*/ 68 w 68"/>
                  <a:gd name="T126" fmla="*/ 93 h 9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93">
                    <a:moveTo>
                      <a:pt x="67" y="49"/>
                    </a:moveTo>
                    <a:lnTo>
                      <a:pt x="68" y="39"/>
                    </a:lnTo>
                    <a:lnTo>
                      <a:pt x="64" y="34"/>
                    </a:lnTo>
                    <a:lnTo>
                      <a:pt x="64" y="24"/>
                    </a:lnTo>
                    <a:lnTo>
                      <a:pt x="61" y="18"/>
                    </a:lnTo>
                    <a:lnTo>
                      <a:pt x="61" y="13"/>
                    </a:lnTo>
                    <a:lnTo>
                      <a:pt x="56" y="8"/>
                    </a:lnTo>
                    <a:lnTo>
                      <a:pt x="52" y="2"/>
                    </a:lnTo>
                    <a:lnTo>
                      <a:pt x="47" y="2"/>
                    </a:lnTo>
                    <a:lnTo>
                      <a:pt x="43" y="1"/>
                    </a:lnTo>
                    <a:lnTo>
                      <a:pt x="38" y="1"/>
                    </a:lnTo>
                    <a:lnTo>
                      <a:pt x="29" y="0"/>
                    </a:lnTo>
                    <a:lnTo>
                      <a:pt x="24" y="0"/>
                    </a:lnTo>
                    <a:lnTo>
                      <a:pt x="19" y="5"/>
                    </a:lnTo>
                    <a:lnTo>
                      <a:pt x="13" y="9"/>
                    </a:lnTo>
                    <a:lnTo>
                      <a:pt x="13" y="14"/>
                    </a:lnTo>
                    <a:lnTo>
                      <a:pt x="8" y="19"/>
                    </a:lnTo>
                    <a:lnTo>
                      <a:pt x="8" y="24"/>
                    </a:lnTo>
                    <a:lnTo>
                      <a:pt x="2" y="28"/>
                    </a:lnTo>
                    <a:lnTo>
                      <a:pt x="1" y="39"/>
                    </a:lnTo>
                    <a:lnTo>
                      <a:pt x="1" y="43"/>
                    </a:lnTo>
                    <a:lnTo>
                      <a:pt x="0" y="53"/>
                    </a:lnTo>
                    <a:lnTo>
                      <a:pt x="4" y="59"/>
                    </a:lnTo>
                    <a:lnTo>
                      <a:pt x="4" y="63"/>
                    </a:lnTo>
                    <a:lnTo>
                      <a:pt x="8" y="75"/>
                    </a:lnTo>
                    <a:lnTo>
                      <a:pt x="8" y="79"/>
                    </a:lnTo>
                    <a:lnTo>
                      <a:pt x="11" y="85"/>
                    </a:lnTo>
                    <a:lnTo>
                      <a:pt x="17" y="85"/>
                    </a:lnTo>
                    <a:lnTo>
                      <a:pt x="20" y="91"/>
                    </a:lnTo>
                    <a:lnTo>
                      <a:pt x="25" y="91"/>
                    </a:lnTo>
                    <a:lnTo>
                      <a:pt x="30" y="92"/>
                    </a:lnTo>
                    <a:lnTo>
                      <a:pt x="39" y="92"/>
                    </a:lnTo>
                    <a:lnTo>
                      <a:pt x="44" y="93"/>
                    </a:lnTo>
                    <a:lnTo>
                      <a:pt x="50" y="88"/>
                    </a:lnTo>
                    <a:lnTo>
                      <a:pt x="54" y="83"/>
                    </a:lnTo>
                    <a:lnTo>
                      <a:pt x="55" y="78"/>
                    </a:lnTo>
                    <a:lnTo>
                      <a:pt x="60" y="74"/>
                    </a:lnTo>
                    <a:lnTo>
                      <a:pt x="61" y="69"/>
                    </a:lnTo>
                    <a:lnTo>
                      <a:pt x="67" y="59"/>
                    </a:lnTo>
                    <a:lnTo>
                      <a:pt x="67" y="54"/>
                    </a:lnTo>
                    <a:lnTo>
                      <a:pt x="67" y="49"/>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137" name="Freeform 796">
                <a:extLst>
                  <a:ext uri="{FF2B5EF4-FFF2-40B4-BE49-F238E27FC236}">
                    <a16:creationId xmlns:a16="http://schemas.microsoft.com/office/drawing/2014/main" id="{FBD5C8F3-9FB7-4038-A1FD-142EF45C9829}"/>
                  </a:ext>
                </a:extLst>
              </p:cNvPr>
              <p:cNvSpPr>
                <a:spLocks/>
              </p:cNvSpPr>
              <p:nvPr/>
            </p:nvSpPr>
            <p:spPr bwMode="auto">
              <a:xfrm>
                <a:off x="4917" y="1275"/>
                <a:ext cx="14" cy="19"/>
              </a:xfrm>
              <a:custGeom>
                <a:avLst/>
                <a:gdLst>
                  <a:gd name="T0" fmla="*/ 14 w 68"/>
                  <a:gd name="T1" fmla="*/ 10 h 93"/>
                  <a:gd name="T2" fmla="*/ 14 w 68"/>
                  <a:gd name="T3" fmla="*/ 8 h 93"/>
                  <a:gd name="T4" fmla="*/ 13 w 68"/>
                  <a:gd name="T5" fmla="*/ 7 h 93"/>
                  <a:gd name="T6" fmla="*/ 13 w 68"/>
                  <a:gd name="T7" fmla="*/ 5 h 93"/>
                  <a:gd name="T8" fmla="*/ 13 w 68"/>
                  <a:gd name="T9" fmla="*/ 4 h 93"/>
                  <a:gd name="T10" fmla="*/ 13 w 68"/>
                  <a:gd name="T11" fmla="*/ 3 h 93"/>
                  <a:gd name="T12" fmla="*/ 12 w 68"/>
                  <a:gd name="T13" fmla="*/ 2 h 93"/>
                  <a:gd name="T14" fmla="*/ 11 w 68"/>
                  <a:gd name="T15" fmla="*/ 0 h 93"/>
                  <a:gd name="T16" fmla="*/ 10 w 68"/>
                  <a:gd name="T17" fmla="*/ 0 h 93"/>
                  <a:gd name="T18" fmla="*/ 9 w 68"/>
                  <a:gd name="T19" fmla="*/ 0 h 93"/>
                  <a:gd name="T20" fmla="*/ 8 w 68"/>
                  <a:gd name="T21" fmla="*/ 0 h 93"/>
                  <a:gd name="T22" fmla="*/ 6 w 68"/>
                  <a:gd name="T23" fmla="*/ 0 h 93"/>
                  <a:gd name="T24" fmla="*/ 5 w 68"/>
                  <a:gd name="T25" fmla="*/ 0 h 93"/>
                  <a:gd name="T26" fmla="*/ 4 w 68"/>
                  <a:gd name="T27" fmla="*/ 1 h 93"/>
                  <a:gd name="T28" fmla="*/ 3 w 68"/>
                  <a:gd name="T29" fmla="*/ 2 h 93"/>
                  <a:gd name="T30" fmla="*/ 3 w 68"/>
                  <a:gd name="T31" fmla="*/ 3 h 93"/>
                  <a:gd name="T32" fmla="*/ 2 w 68"/>
                  <a:gd name="T33" fmla="*/ 4 h 93"/>
                  <a:gd name="T34" fmla="*/ 2 w 68"/>
                  <a:gd name="T35" fmla="*/ 5 h 93"/>
                  <a:gd name="T36" fmla="*/ 0 w 68"/>
                  <a:gd name="T37" fmla="*/ 6 h 93"/>
                  <a:gd name="T38" fmla="*/ 0 w 68"/>
                  <a:gd name="T39" fmla="*/ 8 h 93"/>
                  <a:gd name="T40" fmla="*/ 0 w 68"/>
                  <a:gd name="T41" fmla="*/ 9 h 93"/>
                  <a:gd name="T42" fmla="*/ 0 w 68"/>
                  <a:gd name="T43" fmla="*/ 11 h 93"/>
                  <a:gd name="T44" fmla="*/ 1 w 68"/>
                  <a:gd name="T45" fmla="*/ 12 h 93"/>
                  <a:gd name="T46" fmla="*/ 1 w 68"/>
                  <a:gd name="T47" fmla="*/ 13 h 93"/>
                  <a:gd name="T48" fmla="*/ 2 w 68"/>
                  <a:gd name="T49" fmla="*/ 15 h 93"/>
                  <a:gd name="T50" fmla="*/ 2 w 68"/>
                  <a:gd name="T51" fmla="*/ 16 h 93"/>
                  <a:gd name="T52" fmla="*/ 2 w 68"/>
                  <a:gd name="T53" fmla="*/ 17 h 93"/>
                  <a:gd name="T54" fmla="*/ 4 w 68"/>
                  <a:gd name="T55" fmla="*/ 17 h 93"/>
                  <a:gd name="T56" fmla="*/ 4 w 68"/>
                  <a:gd name="T57" fmla="*/ 19 h 93"/>
                  <a:gd name="T58" fmla="*/ 5 w 68"/>
                  <a:gd name="T59" fmla="*/ 19 h 93"/>
                  <a:gd name="T60" fmla="*/ 6 w 68"/>
                  <a:gd name="T61" fmla="*/ 19 h 93"/>
                  <a:gd name="T62" fmla="*/ 8 w 68"/>
                  <a:gd name="T63" fmla="*/ 19 h 93"/>
                  <a:gd name="T64" fmla="*/ 9 w 68"/>
                  <a:gd name="T65" fmla="*/ 19 h 93"/>
                  <a:gd name="T66" fmla="*/ 10 w 68"/>
                  <a:gd name="T67" fmla="*/ 18 h 93"/>
                  <a:gd name="T68" fmla="*/ 11 w 68"/>
                  <a:gd name="T69" fmla="*/ 17 h 93"/>
                  <a:gd name="T70" fmla="*/ 11 w 68"/>
                  <a:gd name="T71" fmla="*/ 16 h 93"/>
                  <a:gd name="T72" fmla="*/ 12 w 68"/>
                  <a:gd name="T73" fmla="*/ 15 h 93"/>
                  <a:gd name="T74" fmla="*/ 13 w 68"/>
                  <a:gd name="T75" fmla="*/ 14 h 93"/>
                  <a:gd name="T76" fmla="*/ 14 w 68"/>
                  <a:gd name="T77" fmla="*/ 12 h 93"/>
                  <a:gd name="T78" fmla="*/ 14 w 68"/>
                  <a:gd name="T79" fmla="*/ 11 h 93"/>
                  <a:gd name="T80" fmla="*/ 14 w 68"/>
                  <a:gd name="T81" fmla="*/ 10 h 9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93"/>
                  <a:gd name="T125" fmla="*/ 68 w 68"/>
                  <a:gd name="T126" fmla="*/ 93 h 9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93">
                    <a:moveTo>
                      <a:pt x="67" y="49"/>
                    </a:moveTo>
                    <a:lnTo>
                      <a:pt x="68" y="39"/>
                    </a:lnTo>
                    <a:lnTo>
                      <a:pt x="64" y="34"/>
                    </a:lnTo>
                    <a:lnTo>
                      <a:pt x="64" y="24"/>
                    </a:lnTo>
                    <a:lnTo>
                      <a:pt x="61" y="18"/>
                    </a:lnTo>
                    <a:lnTo>
                      <a:pt x="61" y="13"/>
                    </a:lnTo>
                    <a:lnTo>
                      <a:pt x="56" y="8"/>
                    </a:lnTo>
                    <a:lnTo>
                      <a:pt x="52" y="2"/>
                    </a:lnTo>
                    <a:lnTo>
                      <a:pt x="47" y="2"/>
                    </a:lnTo>
                    <a:lnTo>
                      <a:pt x="43" y="1"/>
                    </a:lnTo>
                    <a:lnTo>
                      <a:pt x="38" y="1"/>
                    </a:lnTo>
                    <a:lnTo>
                      <a:pt x="29" y="0"/>
                    </a:lnTo>
                    <a:lnTo>
                      <a:pt x="24" y="0"/>
                    </a:lnTo>
                    <a:lnTo>
                      <a:pt x="19" y="5"/>
                    </a:lnTo>
                    <a:lnTo>
                      <a:pt x="13" y="9"/>
                    </a:lnTo>
                    <a:lnTo>
                      <a:pt x="13" y="14"/>
                    </a:lnTo>
                    <a:lnTo>
                      <a:pt x="8" y="19"/>
                    </a:lnTo>
                    <a:lnTo>
                      <a:pt x="8" y="24"/>
                    </a:lnTo>
                    <a:lnTo>
                      <a:pt x="2" y="28"/>
                    </a:lnTo>
                    <a:lnTo>
                      <a:pt x="1" y="39"/>
                    </a:lnTo>
                    <a:lnTo>
                      <a:pt x="1" y="43"/>
                    </a:lnTo>
                    <a:lnTo>
                      <a:pt x="0" y="53"/>
                    </a:lnTo>
                    <a:lnTo>
                      <a:pt x="4" y="59"/>
                    </a:lnTo>
                    <a:lnTo>
                      <a:pt x="4" y="63"/>
                    </a:lnTo>
                    <a:lnTo>
                      <a:pt x="8" y="75"/>
                    </a:lnTo>
                    <a:lnTo>
                      <a:pt x="8" y="79"/>
                    </a:lnTo>
                    <a:lnTo>
                      <a:pt x="11" y="85"/>
                    </a:lnTo>
                    <a:lnTo>
                      <a:pt x="17" y="85"/>
                    </a:lnTo>
                    <a:lnTo>
                      <a:pt x="20" y="91"/>
                    </a:lnTo>
                    <a:lnTo>
                      <a:pt x="25" y="91"/>
                    </a:lnTo>
                    <a:lnTo>
                      <a:pt x="30" y="92"/>
                    </a:lnTo>
                    <a:lnTo>
                      <a:pt x="39" y="92"/>
                    </a:lnTo>
                    <a:lnTo>
                      <a:pt x="44" y="93"/>
                    </a:lnTo>
                    <a:lnTo>
                      <a:pt x="50" y="88"/>
                    </a:lnTo>
                    <a:lnTo>
                      <a:pt x="54" y="83"/>
                    </a:lnTo>
                    <a:lnTo>
                      <a:pt x="55" y="78"/>
                    </a:lnTo>
                    <a:lnTo>
                      <a:pt x="60" y="74"/>
                    </a:lnTo>
                    <a:lnTo>
                      <a:pt x="61" y="69"/>
                    </a:lnTo>
                    <a:lnTo>
                      <a:pt x="67" y="59"/>
                    </a:lnTo>
                    <a:lnTo>
                      <a:pt x="67" y="54"/>
                    </a:lnTo>
                    <a:lnTo>
                      <a:pt x="67" y="49"/>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138" name="Freeform 797">
                <a:extLst>
                  <a:ext uri="{FF2B5EF4-FFF2-40B4-BE49-F238E27FC236}">
                    <a16:creationId xmlns:a16="http://schemas.microsoft.com/office/drawing/2014/main" id="{9BBFE0BD-716B-458D-A9B6-6ECE145BCC2E}"/>
                  </a:ext>
                </a:extLst>
              </p:cNvPr>
              <p:cNvSpPr>
                <a:spLocks/>
              </p:cNvSpPr>
              <p:nvPr/>
            </p:nvSpPr>
            <p:spPr bwMode="auto">
              <a:xfrm>
                <a:off x="4931" y="1241"/>
                <a:ext cx="5" cy="6"/>
              </a:xfrm>
              <a:custGeom>
                <a:avLst/>
                <a:gdLst>
                  <a:gd name="T0" fmla="*/ 4 w 25"/>
                  <a:gd name="T1" fmla="*/ 4 h 31"/>
                  <a:gd name="T2" fmla="*/ 4 w 25"/>
                  <a:gd name="T3" fmla="*/ 3 h 31"/>
                  <a:gd name="T4" fmla="*/ 5 w 25"/>
                  <a:gd name="T5" fmla="*/ 3 h 31"/>
                  <a:gd name="T6" fmla="*/ 5 w 25"/>
                  <a:gd name="T7" fmla="*/ 2 h 31"/>
                  <a:gd name="T8" fmla="*/ 4 w 25"/>
                  <a:gd name="T9" fmla="*/ 1 h 31"/>
                  <a:gd name="T10" fmla="*/ 4 w 25"/>
                  <a:gd name="T11" fmla="*/ 0 h 31"/>
                  <a:gd name="T12" fmla="*/ 3 w 25"/>
                  <a:gd name="T13" fmla="*/ 0 h 31"/>
                  <a:gd name="T14" fmla="*/ 2 w 25"/>
                  <a:gd name="T15" fmla="*/ 0 h 31"/>
                  <a:gd name="T16" fmla="*/ 2 w 25"/>
                  <a:gd name="T17" fmla="*/ 1 h 31"/>
                  <a:gd name="T18" fmla="*/ 1 w 25"/>
                  <a:gd name="T19" fmla="*/ 1 h 31"/>
                  <a:gd name="T20" fmla="*/ 1 w 25"/>
                  <a:gd name="T21" fmla="*/ 2 h 31"/>
                  <a:gd name="T22" fmla="*/ 0 w 25"/>
                  <a:gd name="T23" fmla="*/ 2 h 31"/>
                  <a:gd name="T24" fmla="*/ 0 w 25"/>
                  <a:gd name="T25" fmla="*/ 3 h 31"/>
                  <a:gd name="T26" fmla="*/ 0 w 25"/>
                  <a:gd name="T27" fmla="*/ 4 h 31"/>
                  <a:gd name="T28" fmla="*/ 0 w 25"/>
                  <a:gd name="T29" fmla="*/ 5 h 31"/>
                  <a:gd name="T30" fmla="*/ 1 w 25"/>
                  <a:gd name="T31" fmla="*/ 5 h 31"/>
                  <a:gd name="T32" fmla="*/ 1 w 25"/>
                  <a:gd name="T33" fmla="*/ 6 h 31"/>
                  <a:gd name="T34" fmla="*/ 2 w 25"/>
                  <a:gd name="T35" fmla="*/ 6 h 31"/>
                  <a:gd name="T36" fmla="*/ 3 w 25"/>
                  <a:gd name="T37" fmla="*/ 6 h 31"/>
                  <a:gd name="T38" fmla="*/ 3 w 25"/>
                  <a:gd name="T39" fmla="*/ 5 h 31"/>
                  <a:gd name="T40" fmla="*/ 4 w 25"/>
                  <a:gd name="T41" fmla="*/ 5 h 31"/>
                  <a:gd name="T42" fmla="*/ 4 w 25"/>
                  <a:gd name="T43" fmla="*/ 4 h 3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5"/>
                  <a:gd name="T67" fmla="*/ 0 h 31"/>
                  <a:gd name="T68" fmla="*/ 25 w 25"/>
                  <a:gd name="T69" fmla="*/ 31 h 3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5" h="31">
                    <a:moveTo>
                      <a:pt x="19" y="21"/>
                    </a:moveTo>
                    <a:lnTo>
                      <a:pt x="19" y="16"/>
                    </a:lnTo>
                    <a:lnTo>
                      <a:pt x="24" y="16"/>
                    </a:lnTo>
                    <a:lnTo>
                      <a:pt x="25" y="12"/>
                    </a:lnTo>
                    <a:lnTo>
                      <a:pt x="20" y="6"/>
                    </a:lnTo>
                    <a:lnTo>
                      <a:pt x="20" y="2"/>
                    </a:lnTo>
                    <a:lnTo>
                      <a:pt x="16" y="0"/>
                    </a:lnTo>
                    <a:lnTo>
                      <a:pt x="11" y="0"/>
                    </a:lnTo>
                    <a:lnTo>
                      <a:pt x="11" y="5"/>
                    </a:lnTo>
                    <a:lnTo>
                      <a:pt x="7" y="5"/>
                    </a:lnTo>
                    <a:lnTo>
                      <a:pt x="6" y="11"/>
                    </a:lnTo>
                    <a:lnTo>
                      <a:pt x="1" y="9"/>
                    </a:lnTo>
                    <a:lnTo>
                      <a:pt x="1" y="15"/>
                    </a:lnTo>
                    <a:lnTo>
                      <a:pt x="0" y="20"/>
                    </a:lnTo>
                    <a:lnTo>
                      <a:pt x="0" y="24"/>
                    </a:lnTo>
                    <a:lnTo>
                      <a:pt x="5" y="25"/>
                    </a:lnTo>
                    <a:lnTo>
                      <a:pt x="3" y="30"/>
                    </a:lnTo>
                    <a:lnTo>
                      <a:pt x="9" y="31"/>
                    </a:lnTo>
                    <a:lnTo>
                      <a:pt x="14" y="31"/>
                    </a:lnTo>
                    <a:lnTo>
                      <a:pt x="14" y="26"/>
                    </a:lnTo>
                    <a:lnTo>
                      <a:pt x="18" y="26"/>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139" name="Freeform 798">
                <a:extLst>
                  <a:ext uri="{FF2B5EF4-FFF2-40B4-BE49-F238E27FC236}">
                    <a16:creationId xmlns:a16="http://schemas.microsoft.com/office/drawing/2014/main" id="{12B357AB-8B4B-4B14-9A88-13E60E28D00C}"/>
                  </a:ext>
                </a:extLst>
              </p:cNvPr>
              <p:cNvSpPr>
                <a:spLocks/>
              </p:cNvSpPr>
              <p:nvPr/>
            </p:nvSpPr>
            <p:spPr bwMode="auto">
              <a:xfrm>
                <a:off x="4931" y="1241"/>
                <a:ext cx="5" cy="6"/>
              </a:xfrm>
              <a:custGeom>
                <a:avLst/>
                <a:gdLst>
                  <a:gd name="T0" fmla="*/ 4 w 25"/>
                  <a:gd name="T1" fmla="*/ 4 h 31"/>
                  <a:gd name="T2" fmla="*/ 4 w 25"/>
                  <a:gd name="T3" fmla="*/ 3 h 31"/>
                  <a:gd name="T4" fmla="*/ 5 w 25"/>
                  <a:gd name="T5" fmla="*/ 3 h 31"/>
                  <a:gd name="T6" fmla="*/ 5 w 25"/>
                  <a:gd name="T7" fmla="*/ 2 h 31"/>
                  <a:gd name="T8" fmla="*/ 4 w 25"/>
                  <a:gd name="T9" fmla="*/ 1 h 31"/>
                  <a:gd name="T10" fmla="*/ 4 w 25"/>
                  <a:gd name="T11" fmla="*/ 0 h 31"/>
                  <a:gd name="T12" fmla="*/ 3 w 25"/>
                  <a:gd name="T13" fmla="*/ 0 h 31"/>
                  <a:gd name="T14" fmla="*/ 2 w 25"/>
                  <a:gd name="T15" fmla="*/ 0 h 31"/>
                  <a:gd name="T16" fmla="*/ 2 w 25"/>
                  <a:gd name="T17" fmla="*/ 1 h 31"/>
                  <a:gd name="T18" fmla="*/ 1 w 25"/>
                  <a:gd name="T19" fmla="*/ 1 h 31"/>
                  <a:gd name="T20" fmla="*/ 1 w 25"/>
                  <a:gd name="T21" fmla="*/ 2 h 31"/>
                  <a:gd name="T22" fmla="*/ 0 w 25"/>
                  <a:gd name="T23" fmla="*/ 2 h 31"/>
                  <a:gd name="T24" fmla="*/ 0 w 25"/>
                  <a:gd name="T25" fmla="*/ 3 h 31"/>
                  <a:gd name="T26" fmla="*/ 0 w 25"/>
                  <a:gd name="T27" fmla="*/ 4 h 31"/>
                  <a:gd name="T28" fmla="*/ 0 w 25"/>
                  <a:gd name="T29" fmla="*/ 5 h 31"/>
                  <a:gd name="T30" fmla="*/ 1 w 25"/>
                  <a:gd name="T31" fmla="*/ 5 h 31"/>
                  <a:gd name="T32" fmla="*/ 1 w 25"/>
                  <a:gd name="T33" fmla="*/ 6 h 31"/>
                  <a:gd name="T34" fmla="*/ 2 w 25"/>
                  <a:gd name="T35" fmla="*/ 6 h 31"/>
                  <a:gd name="T36" fmla="*/ 3 w 25"/>
                  <a:gd name="T37" fmla="*/ 6 h 31"/>
                  <a:gd name="T38" fmla="*/ 3 w 25"/>
                  <a:gd name="T39" fmla="*/ 5 h 31"/>
                  <a:gd name="T40" fmla="*/ 4 w 25"/>
                  <a:gd name="T41" fmla="*/ 5 h 31"/>
                  <a:gd name="T42" fmla="*/ 4 w 25"/>
                  <a:gd name="T43" fmla="*/ 4 h 3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5"/>
                  <a:gd name="T67" fmla="*/ 0 h 31"/>
                  <a:gd name="T68" fmla="*/ 25 w 25"/>
                  <a:gd name="T69" fmla="*/ 31 h 3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5" h="31">
                    <a:moveTo>
                      <a:pt x="19" y="21"/>
                    </a:moveTo>
                    <a:lnTo>
                      <a:pt x="19" y="16"/>
                    </a:lnTo>
                    <a:lnTo>
                      <a:pt x="24" y="16"/>
                    </a:lnTo>
                    <a:lnTo>
                      <a:pt x="25" y="12"/>
                    </a:lnTo>
                    <a:lnTo>
                      <a:pt x="20" y="6"/>
                    </a:lnTo>
                    <a:lnTo>
                      <a:pt x="20" y="2"/>
                    </a:lnTo>
                    <a:lnTo>
                      <a:pt x="16" y="0"/>
                    </a:lnTo>
                    <a:lnTo>
                      <a:pt x="11" y="0"/>
                    </a:lnTo>
                    <a:lnTo>
                      <a:pt x="11" y="5"/>
                    </a:lnTo>
                    <a:lnTo>
                      <a:pt x="7" y="5"/>
                    </a:lnTo>
                    <a:lnTo>
                      <a:pt x="6" y="11"/>
                    </a:lnTo>
                    <a:lnTo>
                      <a:pt x="1" y="9"/>
                    </a:lnTo>
                    <a:lnTo>
                      <a:pt x="1" y="15"/>
                    </a:lnTo>
                    <a:lnTo>
                      <a:pt x="0" y="20"/>
                    </a:lnTo>
                    <a:lnTo>
                      <a:pt x="0" y="24"/>
                    </a:lnTo>
                    <a:lnTo>
                      <a:pt x="5" y="25"/>
                    </a:lnTo>
                    <a:lnTo>
                      <a:pt x="3" y="30"/>
                    </a:lnTo>
                    <a:lnTo>
                      <a:pt x="9" y="31"/>
                    </a:lnTo>
                    <a:lnTo>
                      <a:pt x="14" y="31"/>
                    </a:lnTo>
                    <a:lnTo>
                      <a:pt x="14" y="26"/>
                    </a:lnTo>
                    <a:lnTo>
                      <a:pt x="18" y="26"/>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140" name="Freeform 799">
                <a:extLst>
                  <a:ext uri="{FF2B5EF4-FFF2-40B4-BE49-F238E27FC236}">
                    <a16:creationId xmlns:a16="http://schemas.microsoft.com/office/drawing/2014/main" id="{7DC45811-86C4-40E8-8646-BAA28AB21BBE}"/>
                  </a:ext>
                </a:extLst>
              </p:cNvPr>
              <p:cNvSpPr>
                <a:spLocks/>
              </p:cNvSpPr>
              <p:nvPr/>
            </p:nvSpPr>
            <p:spPr bwMode="auto">
              <a:xfrm>
                <a:off x="4948" y="1287"/>
                <a:ext cx="4" cy="6"/>
              </a:xfrm>
              <a:custGeom>
                <a:avLst/>
                <a:gdLst>
                  <a:gd name="T0" fmla="*/ 4 w 20"/>
                  <a:gd name="T1" fmla="*/ 4 h 30"/>
                  <a:gd name="T2" fmla="*/ 4 w 20"/>
                  <a:gd name="T3" fmla="*/ 3 h 30"/>
                  <a:gd name="T4" fmla="*/ 4 w 20"/>
                  <a:gd name="T5" fmla="*/ 2 h 30"/>
                  <a:gd name="T6" fmla="*/ 4 w 20"/>
                  <a:gd name="T7" fmla="*/ 1 h 30"/>
                  <a:gd name="T8" fmla="*/ 3 w 20"/>
                  <a:gd name="T9" fmla="*/ 0 h 30"/>
                  <a:gd name="T10" fmla="*/ 2 w 20"/>
                  <a:gd name="T11" fmla="*/ 0 h 30"/>
                  <a:gd name="T12" fmla="*/ 1 w 20"/>
                  <a:gd name="T13" fmla="*/ 1 h 30"/>
                  <a:gd name="T14" fmla="*/ 1 w 20"/>
                  <a:gd name="T15" fmla="*/ 2 h 30"/>
                  <a:gd name="T16" fmla="*/ 0 w 20"/>
                  <a:gd name="T17" fmla="*/ 2 h 30"/>
                  <a:gd name="T18" fmla="*/ 0 w 20"/>
                  <a:gd name="T19" fmla="*/ 3 h 30"/>
                  <a:gd name="T20" fmla="*/ 0 w 20"/>
                  <a:gd name="T21" fmla="*/ 4 h 30"/>
                  <a:gd name="T22" fmla="*/ 0 w 20"/>
                  <a:gd name="T23" fmla="*/ 5 h 30"/>
                  <a:gd name="T24" fmla="*/ 1 w 20"/>
                  <a:gd name="T25" fmla="*/ 5 h 30"/>
                  <a:gd name="T26" fmla="*/ 1 w 20"/>
                  <a:gd name="T27" fmla="*/ 6 h 30"/>
                  <a:gd name="T28" fmla="*/ 2 w 20"/>
                  <a:gd name="T29" fmla="*/ 6 h 30"/>
                  <a:gd name="T30" fmla="*/ 2 w 20"/>
                  <a:gd name="T31" fmla="*/ 5 h 30"/>
                  <a:gd name="T32" fmla="*/ 3 w 20"/>
                  <a:gd name="T33" fmla="*/ 5 h 30"/>
                  <a:gd name="T34" fmla="*/ 4 w 20"/>
                  <a:gd name="T35" fmla="*/ 5 h 30"/>
                  <a:gd name="T36" fmla="*/ 4 w 20"/>
                  <a:gd name="T37" fmla="*/ 4 h 3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0"/>
                  <a:gd name="T58" fmla="*/ 0 h 30"/>
                  <a:gd name="T59" fmla="*/ 20 w 20"/>
                  <a:gd name="T60" fmla="*/ 30 h 3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0" h="30">
                    <a:moveTo>
                      <a:pt x="19" y="21"/>
                    </a:moveTo>
                    <a:lnTo>
                      <a:pt x="19" y="15"/>
                    </a:lnTo>
                    <a:lnTo>
                      <a:pt x="20" y="11"/>
                    </a:lnTo>
                    <a:lnTo>
                      <a:pt x="20" y="6"/>
                    </a:lnTo>
                    <a:lnTo>
                      <a:pt x="15" y="1"/>
                    </a:lnTo>
                    <a:lnTo>
                      <a:pt x="11" y="0"/>
                    </a:lnTo>
                    <a:lnTo>
                      <a:pt x="6" y="5"/>
                    </a:lnTo>
                    <a:lnTo>
                      <a:pt x="5" y="10"/>
                    </a:lnTo>
                    <a:lnTo>
                      <a:pt x="1" y="10"/>
                    </a:lnTo>
                    <a:lnTo>
                      <a:pt x="1" y="14"/>
                    </a:lnTo>
                    <a:lnTo>
                      <a:pt x="0" y="20"/>
                    </a:lnTo>
                    <a:lnTo>
                      <a:pt x="0" y="25"/>
                    </a:lnTo>
                    <a:lnTo>
                      <a:pt x="4" y="25"/>
                    </a:lnTo>
                    <a:lnTo>
                      <a:pt x="4" y="30"/>
                    </a:lnTo>
                    <a:lnTo>
                      <a:pt x="9" y="30"/>
                    </a:lnTo>
                    <a:lnTo>
                      <a:pt x="9" y="26"/>
                    </a:lnTo>
                    <a:lnTo>
                      <a:pt x="13" y="26"/>
                    </a:lnTo>
                    <a:lnTo>
                      <a:pt x="19" y="26"/>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141" name="Freeform 800">
                <a:extLst>
                  <a:ext uri="{FF2B5EF4-FFF2-40B4-BE49-F238E27FC236}">
                    <a16:creationId xmlns:a16="http://schemas.microsoft.com/office/drawing/2014/main" id="{009968CF-F7B8-46AF-AE85-4320D911E836}"/>
                  </a:ext>
                </a:extLst>
              </p:cNvPr>
              <p:cNvSpPr>
                <a:spLocks/>
              </p:cNvSpPr>
              <p:nvPr/>
            </p:nvSpPr>
            <p:spPr bwMode="auto">
              <a:xfrm>
                <a:off x="4948" y="1287"/>
                <a:ext cx="4" cy="6"/>
              </a:xfrm>
              <a:custGeom>
                <a:avLst/>
                <a:gdLst>
                  <a:gd name="T0" fmla="*/ 4 w 20"/>
                  <a:gd name="T1" fmla="*/ 4 h 30"/>
                  <a:gd name="T2" fmla="*/ 4 w 20"/>
                  <a:gd name="T3" fmla="*/ 3 h 30"/>
                  <a:gd name="T4" fmla="*/ 4 w 20"/>
                  <a:gd name="T5" fmla="*/ 2 h 30"/>
                  <a:gd name="T6" fmla="*/ 4 w 20"/>
                  <a:gd name="T7" fmla="*/ 1 h 30"/>
                  <a:gd name="T8" fmla="*/ 3 w 20"/>
                  <a:gd name="T9" fmla="*/ 0 h 30"/>
                  <a:gd name="T10" fmla="*/ 2 w 20"/>
                  <a:gd name="T11" fmla="*/ 0 h 30"/>
                  <a:gd name="T12" fmla="*/ 1 w 20"/>
                  <a:gd name="T13" fmla="*/ 1 h 30"/>
                  <a:gd name="T14" fmla="*/ 1 w 20"/>
                  <a:gd name="T15" fmla="*/ 2 h 30"/>
                  <a:gd name="T16" fmla="*/ 0 w 20"/>
                  <a:gd name="T17" fmla="*/ 2 h 30"/>
                  <a:gd name="T18" fmla="*/ 0 w 20"/>
                  <a:gd name="T19" fmla="*/ 3 h 30"/>
                  <a:gd name="T20" fmla="*/ 0 w 20"/>
                  <a:gd name="T21" fmla="*/ 4 h 30"/>
                  <a:gd name="T22" fmla="*/ 0 w 20"/>
                  <a:gd name="T23" fmla="*/ 5 h 30"/>
                  <a:gd name="T24" fmla="*/ 1 w 20"/>
                  <a:gd name="T25" fmla="*/ 5 h 30"/>
                  <a:gd name="T26" fmla="*/ 1 w 20"/>
                  <a:gd name="T27" fmla="*/ 6 h 30"/>
                  <a:gd name="T28" fmla="*/ 2 w 20"/>
                  <a:gd name="T29" fmla="*/ 6 h 30"/>
                  <a:gd name="T30" fmla="*/ 2 w 20"/>
                  <a:gd name="T31" fmla="*/ 5 h 30"/>
                  <a:gd name="T32" fmla="*/ 3 w 20"/>
                  <a:gd name="T33" fmla="*/ 5 h 30"/>
                  <a:gd name="T34" fmla="*/ 4 w 20"/>
                  <a:gd name="T35" fmla="*/ 5 h 30"/>
                  <a:gd name="T36" fmla="*/ 4 w 20"/>
                  <a:gd name="T37" fmla="*/ 4 h 3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0"/>
                  <a:gd name="T58" fmla="*/ 0 h 30"/>
                  <a:gd name="T59" fmla="*/ 20 w 20"/>
                  <a:gd name="T60" fmla="*/ 30 h 3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0" h="30">
                    <a:moveTo>
                      <a:pt x="19" y="21"/>
                    </a:moveTo>
                    <a:lnTo>
                      <a:pt x="19" y="15"/>
                    </a:lnTo>
                    <a:lnTo>
                      <a:pt x="20" y="11"/>
                    </a:lnTo>
                    <a:lnTo>
                      <a:pt x="20" y="6"/>
                    </a:lnTo>
                    <a:lnTo>
                      <a:pt x="15" y="1"/>
                    </a:lnTo>
                    <a:lnTo>
                      <a:pt x="11" y="0"/>
                    </a:lnTo>
                    <a:lnTo>
                      <a:pt x="6" y="5"/>
                    </a:lnTo>
                    <a:lnTo>
                      <a:pt x="5" y="10"/>
                    </a:lnTo>
                    <a:lnTo>
                      <a:pt x="1" y="10"/>
                    </a:lnTo>
                    <a:lnTo>
                      <a:pt x="1" y="14"/>
                    </a:lnTo>
                    <a:lnTo>
                      <a:pt x="0" y="20"/>
                    </a:lnTo>
                    <a:lnTo>
                      <a:pt x="0" y="25"/>
                    </a:lnTo>
                    <a:lnTo>
                      <a:pt x="4" y="25"/>
                    </a:lnTo>
                    <a:lnTo>
                      <a:pt x="4" y="30"/>
                    </a:lnTo>
                    <a:lnTo>
                      <a:pt x="9" y="30"/>
                    </a:lnTo>
                    <a:lnTo>
                      <a:pt x="9" y="26"/>
                    </a:lnTo>
                    <a:lnTo>
                      <a:pt x="13" y="26"/>
                    </a:lnTo>
                    <a:lnTo>
                      <a:pt x="19" y="26"/>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142" name="Freeform 801">
                <a:extLst>
                  <a:ext uri="{FF2B5EF4-FFF2-40B4-BE49-F238E27FC236}">
                    <a16:creationId xmlns:a16="http://schemas.microsoft.com/office/drawing/2014/main" id="{446C45F4-722F-4113-A02C-C887664CE341}"/>
                  </a:ext>
                </a:extLst>
              </p:cNvPr>
              <p:cNvSpPr>
                <a:spLocks/>
              </p:cNvSpPr>
              <p:nvPr/>
            </p:nvSpPr>
            <p:spPr bwMode="auto">
              <a:xfrm>
                <a:off x="4945" y="1248"/>
                <a:ext cx="4" cy="5"/>
              </a:xfrm>
              <a:custGeom>
                <a:avLst/>
                <a:gdLst>
                  <a:gd name="T0" fmla="*/ 4 w 20"/>
                  <a:gd name="T1" fmla="*/ 4 h 26"/>
                  <a:gd name="T2" fmla="*/ 4 w 20"/>
                  <a:gd name="T3" fmla="*/ 3 h 26"/>
                  <a:gd name="T4" fmla="*/ 4 w 20"/>
                  <a:gd name="T5" fmla="*/ 2 h 26"/>
                  <a:gd name="T6" fmla="*/ 4 w 20"/>
                  <a:gd name="T7" fmla="*/ 1 h 26"/>
                  <a:gd name="T8" fmla="*/ 3 w 20"/>
                  <a:gd name="T9" fmla="*/ 0 h 26"/>
                  <a:gd name="T10" fmla="*/ 2 w 20"/>
                  <a:gd name="T11" fmla="*/ 0 h 26"/>
                  <a:gd name="T12" fmla="*/ 1 w 20"/>
                  <a:gd name="T13" fmla="*/ 0 h 26"/>
                  <a:gd name="T14" fmla="*/ 1 w 20"/>
                  <a:gd name="T15" fmla="*/ 1 h 26"/>
                  <a:gd name="T16" fmla="*/ 0 w 20"/>
                  <a:gd name="T17" fmla="*/ 1 h 26"/>
                  <a:gd name="T18" fmla="*/ 0 w 20"/>
                  <a:gd name="T19" fmla="*/ 2 h 26"/>
                  <a:gd name="T20" fmla="*/ 0 w 20"/>
                  <a:gd name="T21" fmla="*/ 3 h 26"/>
                  <a:gd name="T22" fmla="*/ 0 w 20"/>
                  <a:gd name="T23" fmla="*/ 4 h 26"/>
                  <a:gd name="T24" fmla="*/ 0 w 20"/>
                  <a:gd name="T25" fmla="*/ 5 h 26"/>
                  <a:gd name="T26" fmla="*/ 1 w 20"/>
                  <a:gd name="T27" fmla="*/ 5 h 26"/>
                  <a:gd name="T28" fmla="*/ 2 w 20"/>
                  <a:gd name="T29" fmla="*/ 5 h 26"/>
                  <a:gd name="T30" fmla="*/ 3 w 20"/>
                  <a:gd name="T31" fmla="*/ 5 h 26"/>
                  <a:gd name="T32" fmla="*/ 3 w 20"/>
                  <a:gd name="T33" fmla="*/ 4 h 26"/>
                  <a:gd name="T34" fmla="*/ 4 w 20"/>
                  <a:gd name="T35" fmla="*/ 4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6"/>
                  <a:gd name="T56" fmla="*/ 20 w 2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6">
                    <a:moveTo>
                      <a:pt x="19" y="22"/>
                    </a:moveTo>
                    <a:lnTo>
                      <a:pt x="19" y="17"/>
                    </a:lnTo>
                    <a:lnTo>
                      <a:pt x="20" y="12"/>
                    </a:lnTo>
                    <a:lnTo>
                      <a:pt x="20" y="7"/>
                    </a:lnTo>
                    <a:lnTo>
                      <a:pt x="16" y="2"/>
                    </a:lnTo>
                    <a:lnTo>
                      <a:pt x="11" y="2"/>
                    </a:lnTo>
                    <a:lnTo>
                      <a:pt x="7" y="0"/>
                    </a:lnTo>
                    <a:lnTo>
                      <a:pt x="7" y="6"/>
                    </a:lnTo>
                    <a:lnTo>
                      <a:pt x="2" y="6"/>
                    </a:lnTo>
                    <a:lnTo>
                      <a:pt x="1" y="11"/>
                    </a:lnTo>
                    <a:lnTo>
                      <a:pt x="1" y="15"/>
                    </a:lnTo>
                    <a:lnTo>
                      <a:pt x="0" y="21"/>
                    </a:lnTo>
                    <a:lnTo>
                      <a:pt x="0" y="25"/>
                    </a:lnTo>
                    <a:lnTo>
                      <a:pt x="4" y="26"/>
                    </a:lnTo>
                    <a:lnTo>
                      <a:pt x="9" y="26"/>
                    </a:lnTo>
                    <a:lnTo>
                      <a:pt x="13" y="26"/>
                    </a:lnTo>
                    <a:lnTo>
                      <a:pt x="15" y="22"/>
                    </a:lnTo>
                    <a:lnTo>
                      <a:pt x="19"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143" name="Freeform 802">
                <a:extLst>
                  <a:ext uri="{FF2B5EF4-FFF2-40B4-BE49-F238E27FC236}">
                    <a16:creationId xmlns:a16="http://schemas.microsoft.com/office/drawing/2014/main" id="{A0A31317-0237-4C67-AF6D-EB1D3C0A874F}"/>
                  </a:ext>
                </a:extLst>
              </p:cNvPr>
              <p:cNvSpPr>
                <a:spLocks/>
              </p:cNvSpPr>
              <p:nvPr/>
            </p:nvSpPr>
            <p:spPr bwMode="auto">
              <a:xfrm>
                <a:off x="4945" y="1248"/>
                <a:ext cx="4" cy="5"/>
              </a:xfrm>
              <a:custGeom>
                <a:avLst/>
                <a:gdLst>
                  <a:gd name="T0" fmla="*/ 4 w 20"/>
                  <a:gd name="T1" fmla="*/ 4 h 26"/>
                  <a:gd name="T2" fmla="*/ 4 w 20"/>
                  <a:gd name="T3" fmla="*/ 3 h 26"/>
                  <a:gd name="T4" fmla="*/ 4 w 20"/>
                  <a:gd name="T5" fmla="*/ 2 h 26"/>
                  <a:gd name="T6" fmla="*/ 4 w 20"/>
                  <a:gd name="T7" fmla="*/ 1 h 26"/>
                  <a:gd name="T8" fmla="*/ 3 w 20"/>
                  <a:gd name="T9" fmla="*/ 0 h 26"/>
                  <a:gd name="T10" fmla="*/ 2 w 20"/>
                  <a:gd name="T11" fmla="*/ 0 h 26"/>
                  <a:gd name="T12" fmla="*/ 1 w 20"/>
                  <a:gd name="T13" fmla="*/ 0 h 26"/>
                  <a:gd name="T14" fmla="*/ 1 w 20"/>
                  <a:gd name="T15" fmla="*/ 1 h 26"/>
                  <a:gd name="T16" fmla="*/ 0 w 20"/>
                  <a:gd name="T17" fmla="*/ 1 h 26"/>
                  <a:gd name="T18" fmla="*/ 0 w 20"/>
                  <a:gd name="T19" fmla="*/ 2 h 26"/>
                  <a:gd name="T20" fmla="*/ 0 w 20"/>
                  <a:gd name="T21" fmla="*/ 3 h 26"/>
                  <a:gd name="T22" fmla="*/ 0 w 20"/>
                  <a:gd name="T23" fmla="*/ 4 h 26"/>
                  <a:gd name="T24" fmla="*/ 0 w 20"/>
                  <a:gd name="T25" fmla="*/ 5 h 26"/>
                  <a:gd name="T26" fmla="*/ 1 w 20"/>
                  <a:gd name="T27" fmla="*/ 5 h 26"/>
                  <a:gd name="T28" fmla="*/ 2 w 20"/>
                  <a:gd name="T29" fmla="*/ 5 h 26"/>
                  <a:gd name="T30" fmla="*/ 3 w 20"/>
                  <a:gd name="T31" fmla="*/ 5 h 26"/>
                  <a:gd name="T32" fmla="*/ 3 w 20"/>
                  <a:gd name="T33" fmla="*/ 4 h 26"/>
                  <a:gd name="T34" fmla="*/ 4 w 20"/>
                  <a:gd name="T35" fmla="*/ 4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6"/>
                  <a:gd name="T56" fmla="*/ 20 w 2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6">
                    <a:moveTo>
                      <a:pt x="19" y="22"/>
                    </a:moveTo>
                    <a:lnTo>
                      <a:pt x="19" y="17"/>
                    </a:lnTo>
                    <a:lnTo>
                      <a:pt x="20" y="12"/>
                    </a:lnTo>
                    <a:lnTo>
                      <a:pt x="20" y="7"/>
                    </a:lnTo>
                    <a:lnTo>
                      <a:pt x="16" y="2"/>
                    </a:lnTo>
                    <a:lnTo>
                      <a:pt x="11" y="2"/>
                    </a:lnTo>
                    <a:lnTo>
                      <a:pt x="7" y="0"/>
                    </a:lnTo>
                    <a:lnTo>
                      <a:pt x="7" y="6"/>
                    </a:lnTo>
                    <a:lnTo>
                      <a:pt x="2" y="6"/>
                    </a:lnTo>
                    <a:lnTo>
                      <a:pt x="1" y="11"/>
                    </a:lnTo>
                    <a:lnTo>
                      <a:pt x="1" y="15"/>
                    </a:lnTo>
                    <a:lnTo>
                      <a:pt x="0" y="21"/>
                    </a:lnTo>
                    <a:lnTo>
                      <a:pt x="0" y="25"/>
                    </a:lnTo>
                    <a:lnTo>
                      <a:pt x="4" y="26"/>
                    </a:lnTo>
                    <a:lnTo>
                      <a:pt x="9" y="26"/>
                    </a:lnTo>
                    <a:lnTo>
                      <a:pt x="13" y="26"/>
                    </a:lnTo>
                    <a:lnTo>
                      <a:pt x="15" y="22"/>
                    </a:lnTo>
                    <a:lnTo>
                      <a:pt x="19"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144" name="Freeform 803">
                <a:extLst>
                  <a:ext uri="{FF2B5EF4-FFF2-40B4-BE49-F238E27FC236}">
                    <a16:creationId xmlns:a16="http://schemas.microsoft.com/office/drawing/2014/main" id="{8B863318-38B1-4871-B260-34CFC7636663}"/>
                  </a:ext>
                </a:extLst>
              </p:cNvPr>
              <p:cNvSpPr>
                <a:spLocks/>
              </p:cNvSpPr>
              <p:nvPr/>
            </p:nvSpPr>
            <p:spPr bwMode="auto">
              <a:xfrm>
                <a:off x="4943" y="1302"/>
                <a:ext cx="5" cy="6"/>
              </a:xfrm>
              <a:custGeom>
                <a:avLst/>
                <a:gdLst>
                  <a:gd name="T0" fmla="*/ 4 w 25"/>
                  <a:gd name="T1" fmla="*/ 4 h 30"/>
                  <a:gd name="T2" fmla="*/ 5 w 25"/>
                  <a:gd name="T3" fmla="*/ 3 h 30"/>
                  <a:gd name="T4" fmla="*/ 5 w 25"/>
                  <a:gd name="T5" fmla="*/ 2 h 30"/>
                  <a:gd name="T6" fmla="*/ 4 w 25"/>
                  <a:gd name="T7" fmla="*/ 2 h 30"/>
                  <a:gd name="T8" fmla="*/ 4 w 25"/>
                  <a:gd name="T9" fmla="*/ 1 h 30"/>
                  <a:gd name="T10" fmla="*/ 3 w 25"/>
                  <a:gd name="T11" fmla="*/ 0 h 30"/>
                  <a:gd name="T12" fmla="*/ 2 w 25"/>
                  <a:gd name="T13" fmla="*/ 0 h 30"/>
                  <a:gd name="T14" fmla="*/ 2 w 25"/>
                  <a:gd name="T15" fmla="*/ 1 h 30"/>
                  <a:gd name="T16" fmla="*/ 1 w 25"/>
                  <a:gd name="T17" fmla="*/ 1 h 30"/>
                  <a:gd name="T18" fmla="*/ 1 w 25"/>
                  <a:gd name="T19" fmla="*/ 2 h 30"/>
                  <a:gd name="T20" fmla="*/ 0 w 25"/>
                  <a:gd name="T21" fmla="*/ 2 h 30"/>
                  <a:gd name="T22" fmla="*/ 0 w 25"/>
                  <a:gd name="T23" fmla="*/ 3 h 30"/>
                  <a:gd name="T24" fmla="*/ 0 w 25"/>
                  <a:gd name="T25" fmla="*/ 4 h 30"/>
                  <a:gd name="T26" fmla="*/ 0 w 25"/>
                  <a:gd name="T27" fmla="*/ 5 h 30"/>
                  <a:gd name="T28" fmla="*/ 1 w 25"/>
                  <a:gd name="T29" fmla="*/ 5 h 30"/>
                  <a:gd name="T30" fmla="*/ 1 w 25"/>
                  <a:gd name="T31" fmla="*/ 6 h 30"/>
                  <a:gd name="T32" fmla="*/ 2 w 25"/>
                  <a:gd name="T33" fmla="*/ 6 h 30"/>
                  <a:gd name="T34" fmla="*/ 3 w 25"/>
                  <a:gd name="T35" fmla="*/ 6 h 30"/>
                  <a:gd name="T36" fmla="*/ 3 w 25"/>
                  <a:gd name="T37" fmla="*/ 5 h 30"/>
                  <a:gd name="T38" fmla="*/ 4 w 25"/>
                  <a:gd name="T39" fmla="*/ 5 h 30"/>
                  <a:gd name="T40" fmla="*/ 4 w 25"/>
                  <a:gd name="T41" fmla="*/ 4 h 3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30"/>
                  <a:gd name="T65" fmla="*/ 25 w 25"/>
                  <a:gd name="T66" fmla="*/ 30 h 3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30">
                    <a:moveTo>
                      <a:pt x="19" y="20"/>
                    </a:moveTo>
                    <a:lnTo>
                      <a:pt x="23" y="16"/>
                    </a:lnTo>
                    <a:lnTo>
                      <a:pt x="25" y="11"/>
                    </a:lnTo>
                    <a:lnTo>
                      <a:pt x="20" y="10"/>
                    </a:lnTo>
                    <a:lnTo>
                      <a:pt x="20" y="5"/>
                    </a:lnTo>
                    <a:lnTo>
                      <a:pt x="15" y="0"/>
                    </a:lnTo>
                    <a:lnTo>
                      <a:pt x="11" y="0"/>
                    </a:lnTo>
                    <a:lnTo>
                      <a:pt x="11" y="4"/>
                    </a:lnTo>
                    <a:lnTo>
                      <a:pt x="5" y="4"/>
                    </a:lnTo>
                    <a:lnTo>
                      <a:pt x="5" y="9"/>
                    </a:lnTo>
                    <a:lnTo>
                      <a:pt x="1" y="9"/>
                    </a:lnTo>
                    <a:lnTo>
                      <a:pt x="0" y="14"/>
                    </a:lnTo>
                    <a:lnTo>
                      <a:pt x="0" y="19"/>
                    </a:lnTo>
                    <a:lnTo>
                      <a:pt x="0" y="23"/>
                    </a:lnTo>
                    <a:lnTo>
                      <a:pt x="4" y="25"/>
                    </a:lnTo>
                    <a:lnTo>
                      <a:pt x="3" y="29"/>
                    </a:lnTo>
                    <a:lnTo>
                      <a:pt x="9" y="29"/>
                    </a:lnTo>
                    <a:lnTo>
                      <a:pt x="13" y="30"/>
                    </a:lnTo>
                    <a:lnTo>
                      <a:pt x="13" y="25"/>
                    </a:lnTo>
                    <a:lnTo>
                      <a:pt x="18" y="26"/>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145" name="Freeform 804">
                <a:extLst>
                  <a:ext uri="{FF2B5EF4-FFF2-40B4-BE49-F238E27FC236}">
                    <a16:creationId xmlns:a16="http://schemas.microsoft.com/office/drawing/2014/main" id="{EB5C3765-B796-414D-8638-63A3D50AA623}"/>
                  </a:ext>
                </a:extLst>
              </p:cNvPr>
              <p:cNvSpPr>
                <a:spLocks/>
              </p:cNvSpPr>
              <p:nvPr/>
            </p:nvSpPr>
            <p:spPr bwMode="auto">
              <a:xfrm>
                <a:off x="4943" y="1302"/>
                <a:ext cx="5" cy="6"/>
              </a:xfrm>
              <a:custGeom>
                <a:avLst/>
                <a:gdLst>
                  <a:gd name="T0" fmla="*/ 4 w 25"/>
                  <a:gd name="T1" fmla="*/ 4 h 30"/>
                  <a:gd name="T2" fmla="*/ 5 w 25"/>
                  <a:gd name="T3" fmla="*/ 3 h 30"/>
                  <a:gd name="T4" fmla="*/ 5 w 25"/>
                  <a:gd name="T5" fmla="*/ 2 h 30"/>
                  <a:gd name="T6" fmla="*/ 4 w 25"/>
                  <a:gd name="T7" fmla="*/ 2 h 30"/>
                  <a:gd name="T8" fmla="*/ 4 w 25"/>
                  <a:gd name="T9" fmla="*/ 1 h 30"/>
                  <a:gd name="T10" fmla="*/ 3 w 25"/>
                  <a:gd name="T11" fmla="*/ 0 h 30"/>
                  <a:gd name="T12" fmla="*/ 2 w 25"/>
                  <a:gd name="T13" fmla="*/ 0 h 30"/>
                  <a:gd name="T14" fmla="*/ 2 w 25"/>
                  <a:gd name="T15" fmla="*/ 1 h 30"/>
                  <a:gd name="T16" fmla="*/ 1 w 25"/>
                  <a:gd name="T17" fmla="*/ 1 h 30"/>
                  <a:gd name="T18" fmla="*/ 1 w 25"/>
                  <a:gd name="T19" fmla="*/ 2 h 30"/>
                  <a:gd name="T20" fmla="*/ 0 w 25"/>
                  <a:gd name="T21" fmla="*/ 2 h 30"/>
                  <a:gd name="T22" fmla="*/ 0 w 25"/>
                  <a:gd name="T23" fmla="*/ 3 h 30"/>
                  <a:gd name="T24" fmla="*/ 0 w 25"/>
                  <a:gd name="T25" fmla="*/ 4 h 30"/>
                  <a:gd name="T26" fmla="*/ 0 w 25"/>
                  <a:gd name="T27" fmla="*/ 5 h 30"/>
                  <a:gd name="T28" fmla="*/ 1 w 25"/>
                  <a:gd name="T29" fmla="*/ 5 h 30"/>
                  <a:gd name="T30" fmla="*/ 1 w 25"/>
                  <a:gd name="T31" fmla="*/ 6 h 30"/>
                  <a:gd name="T32" fmla="*/ 2 w 25"/>
                  <a:gd name="T33" fmla="*/ 6 h 30"/>
                  <a:gd name="T34" fmla="*/ 3 w 25"/>
                  <a:gd name="T35" fmla="*/ 6 h 30"/>
                  <a:gd name="T36" fmla="*/ 3 w 25"/>
                  <a:gd name="T37" fmla="*/ 5 h 30"/>
                  <a:gd name="T38" fmla="*/ 4 w 25"/>
                  <a:gd name="T39" fmla="*/ 5 h 30"/>
                  <a:gd name="T40" fmla="*/ 4 w 25"/>
                  <a:gd name="T41" fmla="*/ 4 h 3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30"/>
                  <a:gd name="T65" fmla="*/ 25 w 25"/>
                  <a:gd name="T66" fmla="*/ 30 h 3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30">
                    <a:moveTo>
                      <a:pt x="19" y="20"/>
                    </a:moveTo>
                    <a:lnTo>
                      <a:pt x="23" y="16"/>
                    </a:lnTo>
                    <a:lnTo>
                      <a:pt x="25" y="11"/>
                    </a:lnTo>
                    <a:lnTo>
                      <a:pt x="20" y="10"/>
                    </a:lnTo>
                    <a:lnTo>
                      <a:pt x="20" y="5"/>
                    </a:lnTo>
                    <a:lnTo>
                      <a:pt x="15" y="0"/>
                    </a:lnTo>
                    <a:lnTo>
                      <a:pt x="11" y="0"/>
                    </a:lnTo>
                    <a:lnTo>
                      <a:pt x="11" y="4"/>
                    </a:lnTo>
                    <a:lnTo>
                      <a:pt x="5" y="4"/>
                    </a:lnTo>
                    <a:lnTo>
                      <a:pt x="5" y="9"/>
                    </a:lnTo>
                    <a:lnTo>
                      <a:pt x="1" y="9"/>
                    </a:lnTo>
                    <a:lnTo>
                      <a:pt x="0" y="14"/>
                    </a:lnTo>
                    <a:lnTo>
                      <a:pt x="0" y="19"/>
                    </a:lnTo>
                    <a:lnTo>
                      <a:pt x="0" y="23"/>
                    </a:lnTo>
                    <a:lnTo>
                      <a:pt x="4" y="25"/>
                    </a:lnTo>
                    <a:lnTo>
                      <a:pt x="3" y="29"/>
                    </a:lnTo>
                    <a:lnTo>
                      <a:pt x="9" y="29"/>
                    </a:lnTo>
                    <a:lnTo>
                      <a:pt x="13" y="30"/>
                    </a:lnTo>
                    <a:lnTo>
                      <a:pt x="13" y="25"/>
                    </a:lnTo>
                    <a:lnTo>
                      <a:pt x="18" y="26"/>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146" name="Freeform 805">
                <a:extLst>
                  <a:ext uri="{FF2B5EF4-FFF2-40B4-BE49-F238E27FC236}">
                    <a16:creationId xmlns:a16="http://schemas.microsoft.com/office/drawing/2014/main" id="{320FE011-CEA3-43D2-B8F3-E66ED4D5607D}"/>
                  </a:ext>
                </a:extLst>
              </p:cNvPr>
              <p:cNvSpPr>
                <a:spLocks/>
              </p:cNvSpPr>
              <p:nvPr/>
            </p:nvSpPr>
            <p:spPr bwMode="auto">
              <a:xfrm>
                <a:off x="4950" y="1267"/>
                <a:ext cx="5" cy="5"/>
              </a:xfrm>
              <a:custGeom>
                <a:avLst/>
                <a:gdLst>
                  <a:gd name="T0" fmla="*/ 4 w 25"/>
                  <a:gd name="T1" fmla="*/ 3 h 25"/>
                  <a:gd name="T2" fmla="*/ 5 w 25"/>
                  <a:gd name="T3" fmla="*/ 3 h 25"/>
                  <a:gd name="T4" fmla="*/ 5 w 25"/>
                  <a:gd name="T5" fmla="*/ 2 h 25"/>
                  <a:gd name="T6" fmla="*/ 5 w 25"/>
                  <a:gd name="T7" fmla="*/ 1 h 25"/>
                  <a:gd name="T8" fmla="*/ 4 w 25"/>
                  <a:gd name="T9" fmla="*/ 1 h 25"/>
                  <a:gd name="T10" fmla="*/ 4 w 25"/>
                  <a:gd name="T11" fmla="*/ 0 h 25"/>
                  <a:gd name="T12" fmla="*/ 3 w 25"/>
                  <a:gd name="T13" fmla="*/ 0 h 25"/>
                  <a:gd name="T14" fmla="*/ 2 w 25"/>
                  <a:gd name="T15" fmla="*/ 0 h 25"/>
                  <a:gd name="T16" fmla="*/ 1 w 25"/>
                  <a:gd name="T17" fmla="*/ 1 h 25"/>
                  <a:gd name="T18" fmla="*/ 0 w 25"/>
                  <a:gd name="T19" fmla="*/ 2 h 25"/>
                  <a:gd name="T20" fmla="*/ 0 w 25"/>
                  <a:gd name="T21" fmla="*/ 3 h 25"/>
                  <a:gd name="T22" fmla="*/ 0 w 25"/>
                  <a:gd name="T23" fmla="*/ 4 h 25"/>
                  <a:gd name="T24" fmla="*/ 1 w 25"/>
                  <a:gd name="T25" fmla="*/ 5 h 25"/>
                  <a:gd name="T26" fmla="*/ 2 w 25"/>
                  <a:gd name="T27" fmla="*/ 5 h 25"/>
                  <a:gd name="T28" fmla="*/ 3 w 25"/>
                  <a:gd name="T29" fmla="*/ 5 h 25"/>
                  <a:gd name="T30" fmla="*/ 3 w 25"/>
                  <a:gd name="T31" fmla="*/ 4 h 25"/>
                  <a:gd name="T32" fmla="*/ 4 w 25"/>
                  <a:gd name="T33" fmla="*/ 4 h 25"/>
                  <a:gd name="T34" fmla="*/ 4 w 25"/>
                  <a:gd name="T35" fmla="*/ 3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5"/>
                  <a:gd name="T56" fmla="*/ 25 w 25"/>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5">
                    <a:moveTo>
                      <a:pt x="19" y="16"/>
                    </a:moveTo>
                    <a:lnTo>
                      <a:pt x="25" y="16"/>
                    </a:lnTo>
                    <a:lnTo>
                      <a:pt x="25" y="12"/>
                    </a:lnTo>
                    <a:lnTo>
                      <a:pt x="25" y="6"/>
                    </a:lnTo>
                    <a:lnTo>
                      <a:pt x="20" y="6"/>
                    </a:lnTo>
                    <a:lnTo>
                      <a:pt x="21" y="1"/>
                    </a:lnTo>
                    <a:lnTo>
                      <a:pt x="16" y="0"/>
                    </a:lnTo>
                    <a:lnTo>
                      <a:pt x="11" y="0"/>
                    </a:lnTo>
                    <a:lnTo>
                      <a:pt x="6" y="5"/>
                    </a:lnTo>
                    <a:lnTo>
                      <a:pt x="1" y="9"/>
                    </a:lnTo>
                    <a:lnTo>
                      <a:pt x="1" y="15"/>
                    </a:lnTo>
                    <a:lnTo>
                      <a:pt x="0" y="19"/>
                    </a:lnTo>
                    <a:lnTo>
                      <a:pt x="4" y="25"/>
                    </a:lnTo>
                    <a:lnTo>
                      <a:pt x="9" y="25"/>
                    </a:lnTo>
                    <a:lnTo>
                      <a:pt x="13" y="25"/>
                    </a:lnTo>
                    <a:lnTo>
                      <a:pt x="14" y="21"/>
                    </a:lnTo>
                    <a:lnTo>
                      <a:pt x="19" y="21"/>
                    </a:lnTo>
                    <a:lnTo>
                      <a:pt x="19"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147" name="Freeform 806">
                <a:extLst>
                  <a:ext uri="{FF2B5EF4-FFF2-40B4-BE49-F238E27FC236}">
                    <a16:creationId xmlns:a16="http://schemas.microsoft.com/office/drawing/2014/main" id="{0B987FCE-0DF5-45FE-81CE-31E955A25C18}"/>
                  </a:ext>
                </a:extLst>
              </p:cNvPr>
              <p:cNvSpPr>
                <a:spLocks/>
              </p:cNvSpPr>
              <p:nvPr/>
            </p:nvSpPr>
            <p:spPr bwMode="auto">
              <a:xfrm>
                <a:off x="4950" y="1267"/>
                <a:ext cx="5" cy="5"/>
              </a:xfrm>
              <a:custGeom>
                <a:avLst/>
                <a:gdLst>
                  <a:gd name="T0" fmla="*/ 4 w 25"/>
                  <a:gd name="T1" fmla="*/ 3 h 25"/>
                  <a:gd name="T2" fmla="*/ 5 w 25"/>
                  <a:gd name="T3" fmla="*/ 3 h 25"/>
                  <a:gd name="T4" fmla="*/ 5 w 25"/>
                  <a:gd name="T5" fmla="*/ 2 h 25"/>
                  <a:gd name="T6" fmla="*/ 5 w 25"/>
                  <a:gd name="T7" fmla="*/ 1 h 25"/>
                  <a:gd name="T8" fmla="*/ 4 w 25"/>
                  <a:gd name="T9" fmla="*/ 1 h 25"/>
                  <a:gd name="T10" fmla="*/ 4 w 25"/>
                  <a:gd name="T11" fmla="*/ 0 h 25"/>
                  <a:gd name="T12" fmla="*/ 3 w 25"/>
                  <a:gd name="T13" fmla="*/ 0 h 25"/>
                  <a:gd name="T14" fmla="*/ 2 w 25"/>
                  <a:gd name="T15" fmla="*/ 0 h 25"/>
                  <a:gd name="T16" fmla="*/ 1 w 25"/>
                  <a:gd name="T17" fmla="*/ 1 h 25"/>
                  <a:gd name="T18" fmla="*/ 0 w 25"/>
                  <a:gd name="T19" fmla="*/ 2 h 25"/>
                  <a:gd name="T20" fmla="*/ 0 w 25"/>
                  <a:gd name="T21" fmla="*/ 3 h 25"/>
                  <a:gd name="T22" fmla="*/ 0 w 25"/>
                  <a:gd name="T23" fmla="*/ 4 h 25"/>
                  <a:gd name="T24" fmla="*/ 1 w 25"/>
                  <a:gd name="T25" fmla="*/ 5 h 25"/>
                  <a:gd name="T26" fmla="*/ 2 w 25"/>
                  <a:gd name="T27" fmla="*/ 5 h 25"/>
                  <a:gd name="T28" fmla="*/ 3 w 25"/>
                  <a:gd name="T29" fmla="*/ 5 h 25"/>
                  <a:gd name="T30" fmla="*/ 3 w 25"/>
                  <a:gd name="T31" fmla="*/ 4 h 25"/>
                  <a:gd name="T32" fmla="*/ 4 w 25"/>
                  <a:gd name="T33" fmla="*/ 4 h 25"/>
                  <a:gd name="T34" fmla="*/ 4 w 25"/>
                  <a:gd name="T35" fmla="*/ 3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5"/>
                  <a:gd name="T56" fmla="*/ 25 w 25"/>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5">
                    <a:moveTo>
                      <a:pt x="19" y="16"/>
                    </a:moveTo>
                    <a:lnTo>
                      <a:pt x="25" y="16"/>
                    </a:lnTo>
                    <a:lnTo>
                      <a:pt x="25" y="12"/>
                    </a:lnTo>
                    <a:lnTo>
                      <a:pt x="25" y="6"/>
                    </a:lnTo>
                    <a:lnTo>
                      <a:pt x="20" y="6"/>
                    </a:lnTo>
                    <a:lnTo>
                      <a:pt x="21" y="1"/>
                    </a:lnTo>
                    <a:lnTo>
                      <a:pt x="16" y="0"/>
                    </a:lnTo>
                    <a:lnTo>
                      <a:pt x="11" y="0"/>
                    </a:lnTo>
                    <a:lnTo>
                      <a:pt x="6" y="5"/>
                    </a:lnTo>
                    <a:lnTo>
                      <a:pt x="1" y="9"/>
                    </a:lnTo>
                    <a:lnTo>
                      <a:pt x="1" y="15"/>
                    </a:lnTo>
                    <a:lnTo>
                      <a:pt x="0" y="19"/>
                    </a:lnTo>
                    <a:lnTo>
                      <a:pt x="4" y="25"/>
                    </a:lnTo>
                    <a:lnTo>
                      <a:pt x="9" y="25"/>
                    </a:lnTo>
                    <a:lnTo>
                      <a:pt x="13" y="25"/>
                    </a:lnTo>
                    <a:lnTo>
                      <a:pt x="14" y="21"/>
                    </a:lnTo>
                    <a:lnTo>
                      <a:pt x="19" y="21"/>
                    </a:lnTo>
                    <a:lnTo>
                      <a:pt x="19"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148" name="Freeform 807">
                <a:extLst>
                  <a:ext uri="{FF2B5EF4-FFF2-40B4-BE49-F238E27FC236}">
                    <a16:creationId xmlns:a16="http://schemas.microsoft.com/office/drawing/2014/main" id="{6C9B1DC9-F302-4035-87B9-FCA95F2FFBB3}"/>
                  </a:ext>
                </a:extLst>
              </p:cNvPr>
              <p:cNvSpPr>
                <a:spLocks/>
              </p:cNvSpPr>
              <p:nvPr/>
            </p:nvSpPr>
            <p:spPr bwMode="auto">
              <a:xfrm>
                <a:off x="4924" y="1194"/>
                <a:ext cx="14" cy="19"/>
              </a:xfrm>
              <a:custGeom>
                <a:avLst/>
                <a:gdLst>
                  <a:gd name="T0" fmla="*/ 14 w 68"/>
                  <a:gd name="T1" fmla="*/ 10 h 95"/>
                  <a:gd name="T2" fmla="*/ 14 w 68"/>
                  <a:gd name="T3" fmla="*/ 8 h 95"/>
                  <a:gd name="T4" fmla="*/ 13 w 68"/>
                  <a:gd name="T5" fmla="*/ 6 h 95"/>
                  <a:gd name="T6" fmla="*/ 13 w 68"/>
                  <a:gd name="T7" fmla="*/ 6 h 95"/>
                  <a:gd name="T8" fmla="*/ 12 w 68"/>
                  <a:gd name="T9" fmla="*/ 3 h 95"/>
                  <a:gd name="T10" fmla="*/ 13 w 68"/>
                  <a:gd name="T11" fmla="*/ 2 h 95"/>
                  <a:gd name="T12" fmla="*/ 12 w 68"/>
                  <a:gd name="T13" fmla="*/ 2 h 95"/>
                  <a:gd name="T14" fmla="*/ 11 w 68"/>
                  <a:gd name="T15" fmla="*/ 1 h 95"/>
                  <a:gd name="T16" fmla="*/ 10 w 68"/>
                  <a:gd name="T17" fmla="*/ 0 h 95"/>
                  <a:gd name="T18" fmla="*/ 9 w 68"/>
                  <a:gd name="T19" fmla="*/ 0 h 95"/>
                  <a:gd name="T20" fmla="*/ 8 w 68"/>
                  <a:gd name="T21" fmla="*/ 0 h 95"/>
                  <a:gd name="T22" fmla="*/ 6 w 68"/>
                  <a:gd name="T23" fmla="*/ 0 h 95"/>
                  <a:gd name="T24" fmla="*/ 5 w 68"/>
                  <a:gd name="T25" fmla="*/ 1 h 95"/>
                  <a:gd name="T26" fmla="*/ 4 w 68"/>
                  <a:gd name="T27" fmla="*/ 1 h 95"/>
                  <a:gd name="T28" fmla="*/ 3 w 68"/>
                  <a:gd name="T29" fmla="*/ 2 h 95"/>
                  <a:gd name="T30" fmla="*/ 3 w 68"/>
                  <a:gd name="T31" fmla="*/ 3 h 95"/>
                  <a:gd name="T32" fmla="*/ 2 w 68"/>
                  <a:gd name="T33" fmla="*/ 4 h 95"/>
                  <a:gd name="T34" fmla="*/ 2 w 68"/>
                  <a:gd name="T35" fmla="*/ 4 h 95"/>
                  <a:gd name="T36" fmla="*/ 0 w 68"/>
                  <a:gd name="T37" fmla="*/ 6 h 95"/>
                  <a:gd name="T38" fmla="*/ 0 w 68"/>
                  <a:gd name="T39" fmla="*/ 7 h 95"/>
                  <a:gd name="T40" fmla="*/ 0 w 68"/>
                  <a:gd name="T41" fmla="*/ 9 h 95"/>
                  <a:gd name="T42" fmla="*/ 0 w 68"/>
                  <a:gd name="T43" fmla="*/ 11 h 95"/>
                  <a:gd name="T44" fmla="*/ 1 w 68"/>
                  <a:gd name="T45" fmla="*/ 13 h 95"/>
                  <a:gd name="T46" fmla="*/ 1 w 68"/>
                  <a:gd name="T47" fmla="*/ 13 h 95"/>
                  <a:gd name="T48" fmla="*/ 2 w 68"/>
                  <a:gd name="T49" fmla="*/ 15 h 95"/>
                  <a:gd name="T50" fmla="*/ 1 w 68"/>
                  <a:gd name="T51" fmla="*/ 16 h 95"/>
                  <a:gd name="T52" fmla="*/ 2 w 68"/>
                  <a:gd name="T53" fmla="*/ 17 h 95"/>
                  <a:gd name="T54" fmla="*/ 3 w 68"/>
                  <a:gd name="T55" fmla="*/ 18 h 95"/>
                  <a:gd name="T56" fmla="*/ 4 w 68"/>
                  <a:gd name="T57" fmla="*/ 18 h 95"/>
                  <a:gd name="T58" fmla="*/ 5 w 68"/>
                  <a:gd name="T59" fmla="*/ 19 h 95"/>
                  <a:gd name="T60" fmla="*/ 6 w 68"/>
                  <a:gd name="T61" fmla="*/ 19 h 95"/>
                  <a:gd name="T62" fmla="*/ 8 w 68"/>
                  <a:gd name="T63" fmla="*/ 18 h 95"/>
                  <a:gd name="T64" fmla="*/ 9 w 68"/>
                  <a:gd name="T65" fmla="*/ 18 h 95"/>
                  <a:gd name="T66" fmla="*/ 10 w 68"/>
                  <a:gd name="T67" fmla="*/ 17 h 95"/>
                  <a:gd name="T68" fmla="*/ 11 w 68"/>
                  <a:gd name="T69" fmla="*/ 17 h 95"/>
                  <a:gd name="T70" fmla="*/ 11 w 68"/>
                  <a:gd name="T71" fmla="*/ 16 h 95"/>
                  <a:gd name="T72" fmla="*/ 12 w 68"/>
                  <a:gd name="T73" fmla="*/ 14 h 95"/>
                  <a:gd name="T74" fmla="*/ 12 w 68"/>
                  <a:gd name="T75" fmla="*/ 13 h 95"/>
                  <a:gd name="T76" fmla="*/ 14 w 68"/>
                  <a:gd name="T77" fmla="*/ 13 h 95"/>
                  <a:gd name="T78" fmla="*/ 14 w 68"/>
                  <a:gd name="T79" fmla="*/ 11 h 95"/>
                  <a:gd name="T80" fmla="*/ 14 w 68"/>
                  <a:gd name="T81" fmla="*/ 10 h 9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95"/>
                  <a:gd name="T125" fmla="*/ 68 w 68"/>
                  <a:gd name="T126" fmla="*/ 95 h 9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95">
                    <a:moveTo>
                      <a:pt x="67" y="48"/>
                    </a:moveTo>
                    <a:lnTo>
                      <a:pt x="68" y="38"/>
                    </a:lnTo>
                    <a:lnTo>
                      <a:pt x="63" y="32"/>
                    </a:lnTo>
                    <a:lnTo>
                      <a:pt x="65" y="28"/>
                    </a:lnTo>
                    <a:lnTo>
                      <a:pt x="60" y="17"/>
                    </a:lnTo>
                    <a:lnTo>
                      <a:pt x="61" y="12"/>
                    </a:lnTo>
                    <a:lnTo>
                      <a:pt x="57" y="12"/>
                    </a:lnTo>
                    <a:lnTo>
                      <a:pt x="52" y="6"/>
                    </a:lnTo>
                    <a:lnTo>
                      <a:pt x="48" y="1"/>
                    </a:lnTo>
                    <a:lnTo>
                      <a:pt x="43" y="1"/>
                    </a:lnTo>
                    <a:lnTo>
                      <a:pt x="39" y="0"/>
                    </a:lnTo>
                    <a:lnTo>
                      <a:pt x="28" y="0"/>
                    </a:lnTo>
                    <a:lnTo>
                      <a:pt x="24" y="4"/>
                    </a:lnTo>
                    <a:lnTo>
                      <a:pt x="19" y="3"/>
                    </a:lnTo>
                    <a:lnTo>
                      <a:pt x="14" y="8"/>
                    </a:lnTo>
                    <a:lnTo>
                      <a:pt x="14" y="13"/>
                    </a:lnTo>
                    <a:lnTo>
                      <a:pt x="8" y="18"/>
                    </a:lnTo>
                    <a:lnTo>
                      <a:pt x="8" y="22"/>
                    </a:lnTo>
                    <a:lnTo>
                      <a:pt x="2" y="32"/>
                    </a:lnTo>
                    <a:lnTo>
                      <a:pt x="1" y="37"/>
                    </a:lnTo>
                    <a:lnTo>
                      <a:pt x="0" y="47"/>
                    </a:lnTo>
                    <a:lnTo>
                      <a:pt x="0" y="53"/>
                    </a:lnTo>
                    <a:lnTo>
                      <a:pt x="4" y="63"/>
                    </a:lnTo>
                    <a:lnTo>
                      <a:pt x="4" y="67"/>
                    </a:lnTo>
                    <a:lnTo>
                      <a:pt x="8" y="73"/>
                    </a:lnTo>
                    <a:lnTo>
                      <a:pt x="7" y="78"/>
                    </a:lnTo>
                    <a:lnTo>
                      <a:pt x="11" y="83"/>
                    </a:lnTo>
                    <a:lnTo>
                      <a:pt x="16" y="89"/>
                    </a:lnTo>
                    <a:lnTo>
                      <a:pt x="20" y="89"/>
                    </a:lnTo>
                    <a:lnTo>
                      <a:pt x="25" y="95"/>
                    </a:lnTo>
                    <a:lnTo>
                      <a:pt x="30" y="95"/>
                    </a:lnTo>
                    <a:lnTo>
                      <a:pt x="40" y="91"/>
                    </a:lnTo>
                    <a:lnTo>
                      <a:pt x="44" y="91"/>
                    </a:lnTo>
                    <a:lnTo>
                      <a:pt x="49" y="87"/>
                    </a:lnTo>
                    <a:lnTo>
                      <a:pt x="54" y="87"/>
                    </a:lnTo>
                    <a:lnTo>
                      <a:pt x="54" y="82"/>
                    </a:lnTo>
                    <a:lnTo>
                      <a:pt x="60" y="72"/>
                    </a:lnTo>
                    <a:lnTo>
                      <a:pt x="60" y="67"/>
                    </a:lnTo>
                    <a:lnTo>
                      <a:pt x="66" y="63"/>
                    </a:lnTo>
                    <a:lnTo>
                      <a:pt x="67" y="53"/>
                    </a:lnTo>
                    <a:lnTo>
                      <a:pt x="67" y="48"/>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149" name="Freeform 808">
                <a:extLst>
                  <a:ext uri="{FF2B5EF4-FFF2-40B4-BE49-F238E27FC236}">
                    <a16:creationId xmlns:a16="http://schemas.microsoft.com/office/drawing/2014/main" id="{C7C6B37A-CAA5-460F-ABA4-D367C4DC93CE}"/>
                  </a:ext>
                </a:extLst>
              </p:cNvPr>
              <p:cNvSpPr>
                <a:spLocks/>
              </p:cNvSpPr>
              <p:nvPr/>
            </p:nvSpPr>
            <p:spPr bwMode="auto">
              <a:xfrm>
                <a:off x="4924" y="1194"/>
                <a:ext cx="14" cy="19"/>
              </a:xfrm>
              <a:custGeom>
                <a:avLst/>
                <a:gdLst>
                  <a:gd name="T0" fmla="*/ 14 w 68"/>
                  <a:gd name="T1" fmla="*/ 10 h 95"/>
                  <a:gd name="T2" fmla="*/ 14 w 68"/>
                  <a:gd name="T3" fmla="*/ 8 h 95"/>
                  <a:gd name="T4" fmla="*/ 13 w 68"/>
                  <a:gd name="T5" fmla="*/ 6 h 95"/>
                  <a:gd name="T6" fmla="*/ 13 w 68"/>
                  <a:gd name="T7" fmla="*/ 6 h 95"/>
                  <a:gd name="T8" fmla="*/ 12 w 68"/>
                  <a:gd name="T9" fmla="*/ 3 h 95"/>
                  <a:gd name="T10" fmla="*/ 13 w 68"/>
                  <a:gd name="T11" fmla="*/ 2 h 95"/>
                  <a:gd name="T12" fmla="*/ 12 w 68"/>
                  <a:gd name="T13" fmla="*/ 2 h 95"/>
                  <a:gd name="T14" fmla="*/ 11 w 68"/>
                  <a:gd name="T15" fmla="*/ 1 h 95"/>
                  <a:gd name="T16" fmla="*/ 10 w 68"/>
                  <a:gd name="T17" fmla="*/ 0 h 95"/>
                  <a:gd name="T18" fmla="*/ 9 w 68"/>
                  <a:gd name="T19" fmla="*/ 0 h 95"/>
                  <a:gd name="T20" fmla="*/ 8 w 68"/>
                  <a:gd name="T21" fmla="*/ 0 h 95"/>
                  <a:gd name="T22" fmla="*/ 6 w 68"/>
                  <a:gd name="T23" fmla="*/ 0 h 95"/>
                  <a:gd name="T24" fmla="*/ 5 w 68"/>
                  <a:gd name="T25" fmla="*/ 1 h 95"/>
                  <a:gd name="T26" fmla="*/ 4 w 68"/>
                  <a:gd name="T27" fmla="*/ 1 h 95"/>
                  <a:gd name="T28" fmla="*/ 3 w 68"/>
                  <a:gd name="T29" fmla="*/ 2 h 95"/>
                  <a:gd name="T30" fmla="*/ 3 w 68"/>
                  <a:gd name="T31" fmla="*/ 3 h 95"/>
                  <a:gd name="T32" fmla="*/ 2 w 68"/>
                  <a:gd name="T33" fmla="*/ 4 h 95"/>
                  <a:gd name="T34" fmla="*/ 2 w 68"/>
                  <a:gd name="T35" fmla="*/ 4 h 95"/>
                  <a:gd name="T36" fmla="*/ 0 w 68"/>
                  <a:gd name="T37" fmla="*/ 6 h 95"/>
                  <a:gd name="T38" fmla="*/ 0 w 68"/>
                  <a:gd name="T39" fmla="*/ 7 h 95"/>
                  <a:gd name="T40" fmla="*/ 0 w 68"/>
                  <a:gd name="T41" fmla="*/ 9 h 95"/>
                  <a:gd name="T42" fmla="*/ 0 w 68"/>
                  <a:gd name="T43" fmla="*/ 11 h 95"/>
                  <a:gd name="T44" fmla="*/ 1 w 68"/>
                  <a:gd name="T45" fmla="*/ 13 h 95"/>
                  <a:gd name="T46" fmla="*/ 1 w 68"/>
                  <a:gd name="T47" fmla="*/ 13 h 95"/>
                  <a:gd name="T48" fmla="*/ 2 w 68"/>
                  <a:gd name="T49" fmla="*/ 15 h 95"/>
                  <a:gd name="T50" fmla="*/ 1 w 68"/>
                  <a:gd name="T51" fmla="*/ 16 h 95"/>
                  <a:gd name="T52" fmla="*/ 2 w 68"/>
                  <a:gd name="T53" fmla="*/ 17 h 95"/>
                  <a:gd name="T54" fmla="*/ 3 w 68"/>
                  <a:gd name="T55" fmla="*/ 18 h 95"/>
                  <a:gd name="T56" fmla="*/ 4 w 68"/>
                  <a:gd name="T57" fmla="*/ 18 h 95"/>
                  <a:gd name="T58" fmla="*/ 5 w 68"/>
                  <a:gd name="T59" fmla="*/ 19 h 95"/>
                  <a:gd name="T60" fmla="*/ 6 w 68"/>
                  <a:gd name="T61" fmla="*/ 19 h 95"/>
                  <a:gd name="T62" fmla="*/ 8 w 68"/>
                  <a:gd name="T63" fmla="*/ 18 h 95"/>
                  <a:gd name="T64" fmla="*/ 9 w 68"/>
                  <a:gd name="T65" fmla="*/ 18 h 95"/>
                  <a:gd name="T66" fmla="*/ 10 w 68"/>
                  <a:gd name="T67" fmla="*/ 17 h 95"/>
                  <a:gd name="T68" fmla="*/ 11 w 68"/>
                  <a:gd name="T69" fmla="*/ 17 h 95"/>
                  <a:gd name="T70" fmla="*/ 11 w 68"/>
                  <a:gd name="T71" fmla="*/ 16 h 95"/>
                  <a:gd name="T72" fmla="*/ 12 w 68"/>
                  <a:gd name="T73" fmla="*/ 14 h 95"/>
                  <a:gd name="T74" fmla="*/ 12 w 68"/>
                  <a:gd name="T75" fmla="*/ 13 h 95"/>
                  <a:gd name="T76" fmla="*/ 14 w 68"/>
                  <a:gd name="T77" fmla="*/ 13 h 95"/>
                  <a:gd name="T78" fmla="*/ 14 w 68"/>
                  <a:gd name="T79" fmla="*/ 11 h 95"/>
                  <a:gd name="T80" fmla="*/ 14 w 68"/>
                  <a:gd name="T81" fmla="*/ 10 h 9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95"/>
                  <a:gd name="T125" fmla="*/ 68 w 68"/>
                  <a:gd name="T126" fmla="*/ 95 h 9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95">
                    <a:moveTo>
                      <a:pt x="67" y="48"/>
                    </a:moveTo>
                    <a:lnTo>
                      <a:pt x="68" y="38"/>
                    </a:lnTo>
                    <a:lnTo>
                      <a:pt x="63" y="32"/>
                    </a:lnTo>
                    <a:lnTo>
                      <a:pt x="65" y="28"/>
                    </a:lnTo>
                    <a:lnTo>
                      <a:pt x="60" y="17"/>
                    </a:lnTo>
                    <a:lnTo>
                      <a:pt x="61" y="12"/>
                    </a:lnTo>
                    <a:lnTo>
                      <a:pt x="57" y="12"/>
                    </a:lnTo>
                    <a:lnTo>
                      <a:pt x="52" y="6"/>
                    </a:lnTo>
                    <a:lnTo>
                      <a:pt x="48" y="1"/>
                    </a:lnTo>
                    <a:lnTo>
                      <a:pt x="43" y="1"/>
                    </a:lnTo>
                    <a:lnTo>
                      <a:pt x="39" y="0"/>
                    </a:lnTo>
                    <a:lnTo>
                      <a:pt x="28" y="0"/>
                    </a:lnTo>
                    <a:lnTo>
                      <a:pt x="24" y="4"/>
                    </a:lnTo>
                    <a:lnTo>
                      <a:pt x="19" y="3"/>
                    </a:lnTo>
                    <a:lnTo>
                      <a:pt x="14" y="8"/>
                    </a:lnTo>
                    <a:lnTo>
                      <a:pt x="14" y="13"/>
                    </a:lnTo>
                    <a:lnTo>
                      <a:pt x="8" y="18"/>
                    </a:lnTo>
                    <a:lnTo>
                      <a:pt x="8" y="22"/>
                    </a:lnTo>
                    <a:lnTo>
                      <a:pt x="2" y="32"/>
                    </a:lnTo>
                    <a:lnTo>
                      <a:pt x="1" y="37"/>
                    </a:lnTo>
                    <a:lnTo>
                      <a:pt x="0" y="47"/>
                    </a:lnTo>
                    <a:lnTo>
                      <a:pt x="0" y="53"/>
                    </a:lnTo>
                    <a:lnTo>
                      <a:pt x="4" y="63"/>
                    </a:lnTo>
                    <a:lnTo>
                      <a:pt x="4" y="67"/>
                    </a:lnTo>
                    <a:lnTo>
                      <a:pt x="8" y="73"/>
                    </a:lnTo>
                    <a:lnTo>
                      <a:pt x="7" y="78"/>
                    </a:lnTo>
                    <a:lnTo>
                      <a:pt x="11" y="83"/>
                    </a:lnTo>
                    <a:lnTo>
                      <a:pt x="16" y="89"/>
                    </a:lnTo>
                    <a:lnTo>
                      <a:pt x="20" y="89"/>
                    </a:lnTo>
                    <a:lnTo>
                      <a:pt x="25" y="95"/>
                    </a:lnTo>
                    <a:lnTo>
                      <a:pt x="30" y="95"/>
                    </a:lnTo>
                    <a:lnTo>
                      <a:pt x="40" y="91"/>
                    </a:lnTo>
                    <a:lnTo>
                      <a:pt x="44" y="91"/>
                    </a:lnTo>
                    <a:lnTo>
                      <a:pt x="49" y="87"/>
                    </a:lnTo>
                    <a:lnTo>
                      <a:pt x="54" y="87"/>
                    </a:lnTo>
                    <a:lnTo>
                      <a:pt x="54" y="82"/>
                    </a:lnTo>
                    <a:lnTo>
                      <a:pt x="60" y="72"/>
                    </a:lnTo>
                    <a:lnTo>
                      <a:pt x="60" y="67"/>
                    </a:lnTo>
                    <a:lnTo>
                      <a:pt x="66" y="63"/>
                    </a:lnTo>
                    <a:lnTo>
                      <a:pt x="67" y="53"/>
                    </a:lnTo>
                    <a:lnTo>
                      <a:pt x="67" y="48"/>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8150" name="Freeform 809">
                <a:extLst>
                  <a:ext uri="{FF2B5EF4-FFF2-40B4-BE49-F238E27FC236}">
                    <a16:creationId xmlns:a16="http://schemas.microsoft.com/office/drawing/2014/main" id="{ADBD3B0E-50A7-41A3-BB59-B3595EA98124}"/>
                  </a:ext>
                </a:extLst>
              </p:cNvPr>
              <p:cNvSpPr>
                <a:spLocks/>
              </p:cNvSpPr>
              <p:nvPr/>
            </p:nvSpPr>
            <p:spPr bwMode="auto">
              <a:xfrm>
                <a:off x="4938" y="1161"/>
                <a:ext cx="6" cy="5"/>
              </a:xfrm>
              <a:custGeom>
                <a:avLst/>
                <a:gdLst>
                  <a:gd name="T0" fmla="*/ 5 w 26"/>
                  <a:gd name="T1" fmla="*/ 3 h 25"/>
                  <a:gd name="T2" fmla="*/ 6 w 26"/>
                  <a:gd name="T3" fmla="*/ 2 h 25"/>
                  <a:gd name="T4" fmla="*/ 6 w 26"/>
                  <a:gd name="T5" fmla="*/ 1 h 25"/>
                  <a:gd name="T6" fmla="*/ 5 w 26"/>
                  <a:gd name="T7" fmla="*/ 1 h 25"/>
                  <a:gd name="T8" fmla="*/ 5 w 26"/>
                  <a:gd name="T9" fmla="*/ 0 h 25"/>
                  <a:gd name="T10" fmla="*/ 4 w 26"/>
                  <a:gd name="T11" fmla="*/ 0 h 25"/>
                  <a:gd name="T12" fmla="*/ 3 w 26"/>
                  <a:gd name="T13" fmla="*/ 0 h 25"/>
                  <a:gd name="T14" fmla="*/ 2 w 26"/>
                  <a:gd name="T15" fmla="*/ 0 h 25"/>
                  <a:gd name="T16" fmla="*/ 2 w 26"/>
                  <a:gd name="T17" fmla="*/ 1 h 25"/>
                  <a:gd name="T18" fmla="*/ 0 w 26"/>
                  <a:gd name="T19" fmla="*/ 1 h 25"/>
                  <a:gd name="T20" fmla="*/ 0 w 26"/>
                  <a:gd name="T21" fmla="*/ 2 h 25"/>
                  <a:gd name="T22" fmla="*/ 0 w 26"/>
                  <a:gd name="T23" fmla="*/ 3 h 25"/>
                  <a:gd name="T24" fmla="*/ 0 w 26"/>
                  <a:gd name="T25" fmla="*/ 4 h 25"/>
                  <a:gd name="T26" fmla="*/ 1 w 26"/>
                  <a:gd name="T27" fmla="*/ 4 h 25"/>
                  <a:gd name="T28" fmla="*/ 1 w 26"/>
                  <a:gd name="T29" fmla="*/ 5 h 25"/>
                  <a:gd name="T30" fmla="*/ 2 w 26"/>
                  <a:gd name="T31" fmla="*/ 5 h 25"/>
                  <a:gd name="T32" fmla="*/ 3 w 26"/>
                  <a:gd name="T33" fmla="*/ 5 h 25"/>
                  <a:gd name="T34" fmla="*/ 3 w 26"/>
                  <a:gd name="T35" fmla="*/ 4 h 25"/>
                  <a:gd name="T36" fmla="*/ 4 w 26"/>
                  <a:gd name="T37" fmla="*/ 4 h 25"/>
                  <a:gd name="T38" fmla="*/ 5 w 26"/>
                  <a:gd name="T39" fmla="*/ 3 h 2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6"/>
                  <a:gd name="T61" fmla="*/ 0 h 25"/>
                  <a:gd name="T62" fmla="*/ 26 w 26"/>
                  <a:gd name="T63" fmla="*/ 25 h 2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6" h="25">
                    <a:moveTo>
                      <a:pt x="21" y="16"/>
                    </a:moveTo>
                    <a:lnTo>
                      <a:pt x="25" y="12"/>
                    </a:lnTo>
                    <a:lnTo>
                      <a:pt x="26" y="6"/>
                    </a:lnTo>
                    <a:lnTo>
                      <a:pt x="21" y="6"/>
                    </a:lnTo>
                    <a:lnTo>
                      <a:pt x="22" y="2"/>
                    </a:lnTo>
                    <a:lnTo>
                      <a:pt x="17" y="0"/>
                    </a:lnTo>
                    <a:lnTo>
                      <a:pt x="12" y="0"/>
                    </a:lnTo>
                    <a:lnTo>
                      <a:pt x="7" y="0"/>
                    </a:lnTo>
                    <a:lnTo>
                      <a:pt x="7" y="5"/>
                    </a:lnTo>
                    <a:lnTo>
                      <a:pt x="2" y="5"/>
                    </a:lnTo>
                    <a:lnTo>
                      <a:pt x="1" y="9"/>
                    </a:lnTo>
                    <a:lnTo>
                      <a:pt x="1" y="15"/>
                    </a:lnTo>
                    <a:lnTo>
                      <a:pt x="0" y="20"/>
                    </a:lnTo>
                    <a:lnTo>
                      <a:pt x="6" y="20"/>
                    </a:lnTo>
                    <a:lnTo>
                      <a:pt x="5" y="25"/>
                    </a:lnTo>
                    <a:lnTo>
                      <a:pt x="9" y="25"/>
                    </a:lnTo>
                    <a:lnTo>
                      <a:pt x="15" y="25"/>
                    </a:lnTo>
                    <a:lnTo>
                      <a:pt x="15" y="21"/>
                    </a:lnTo>
                    <a:lnTo>
                      <a:pt x="19" y="21"/>
                    </a:lnTo>
                    <a:lnTo>
                      <a:pt x="21"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151" name="Freeform 810">
                <a:extLst>
                  <a:ext uri="{FF2B5EF4-FFF2-40B4-BE49-F238E27FC236}">
                    <a16:creationId xmlns:a16="http://schemas.microsoft.com/office/drawing/2014/main" id="{1FD53D27-6A73-4CA7-ABF9-784DA96C219A}"/>
                  </a:ext>
                </a:extLst>
              </p:cNvPr>
              <p:cNvSpPr>
                <a:spLocks/>
              </p:cNvSpPr>
              <p:nvPr/>
            </p:nvSpPr>
            <p:spPr bwMode="auto">
              <a:xfrm>
                <a:off x="4938" y="1161"/>
                <a:ext cx="6" cy="5"/>
              </a:xfrm>
              <a:custGeom>
                <a:avLst/>
                <a:gdLst>
                  <a:gd name="T0" fmla="*/ 5 w 26"/>
                  <a:gd name="T1" fmla="*/ 3 h 25"/>
                  <a:gd name="T2" fmla="*/ 6 w 26"/>
                  <a:gd name="T3" fmla="*/ 2 h 25"/>
                  <a:gd name="T4" fmla="*/ 6 w 26"/>
                  <a:gd name="T5" fmla="*/ 1 h 25"/>
                  <a:gd name="T6" fmla="*/ 5 w 26"/>
                  <a:gd name="T7" fmla="*/ 1 h 25"/>
                  <a:gd name="T8" fmla="*/ 5 w 26"/>
                  <a:gd name="T9" fmla="*/ 0 h 25"/>
                  <a:gd name="T10" fmla="*/ 4 w 26"/>
                  <a:gd name="T11" fmla="*/ 0 h 25"/>
                  <a:gd name="T12" fmla="*/ 3 w 26"/>
                  <a:gd name="T13" fmla="*/ 0 h 25"/>
                  <a:gd name="T14" fmla="*/ 2 w 26"/>
                  <a:gd name="T15" fmla="*/ 0 h 25"/>
                  <a:gd name="T16" fmla="*/ 2 w 26"/>
                  <a:gd name="T17" fmla="*/ 1 h 25"/>
                  <a:gd name="T18" fmla="*/ 0 w 26"/>
                  <a:gd name="T19" fmla="*/ 1 h 25"/>
                  <a:gd name="T20" fmla="*/ 0 w 26"/>
                  <a:gd name="T21" fmla="*/ 2 h 25"/>
                  <a:gd name="T22" fmla="*/ 0 w 26"/>
                  <a:gd name="T23" fmla="*/ 3 h 25"/>
                  <a:gd name="T24" fmla="*/ 0 w 26"/>
                  <a:gd name="T25" fmla="*/ 4 h 25"/>
                  <a:gd name="T26" fmla="*/ 1 w 26"/>
                  <a:gd name="T27" fmla="*/ 4 h 25"/>
                  <a:gd name="T28" fmla="*/ 1 w 26"/>
                  <a:gd name="T29" fmla="*/ 5 h 25"/>
                  <a:gd name="T30" fmla="*/ 2 w 26"/>
                  <a:gd name="T31" fmla="*/ 5 h 25"/>
                  <a:gd name="T32" fmla="*/ 3 w 26"/>
                  <a:gd name="T33" fmla="*/ 5 h 25"/>
                  <a:gd name="T34" fmla="*/ 3 w 26"/>
                  <a:gd name="T35" fmla="*/ 4 h 25"/>
                  <a:gd name="T36" fmla="*/ 4 w 26"/>
                  <a:gd name="T37" fmla="*/ 4 h 25"/>
                  <a:gd name="T38" fmla="*/ 5 w 26"/>
                  <a:gd name="T39" fmla="*/ 3 h 2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6"/>
                  <a:gd name="T61" fmla="*/ 0 h 25"/>
                  <a:gd name="T62" fmla="*/ 26 w 26"/>
                  <a:gd name="T63" fmla="*/ 25 h 2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6" h="25">
                    <a:moveTo>
                      <a:pt x="21" y="16"/>
                    </a:moveTo>
                    <a:lnTo>
                      <a:pt x="25" y="12"/>
                    </a:lnTo>
                    <a:lnTo>
                      <a:pt x="26" y="6"/>
                    </a:lnTo>
                    <a:lnTo>
                      <a:pt x="21" y="6"/>
                    </a:lnTo>
                    <a:lnTo>
                      <a:pt x="22" y="2"/>
                    </a:lnTo>
                    <a:lnTo>
                      <a:pt x="17" y="0"/>
                    </a:lnTo>
                    <a:lnTo>
                      <a:pt x="12" y="0"/>
                    </a:lnTo>
                    <a:lnTo>
                      <a:pt x="7" y="0"/>
                    </a:lnTo>
                    <a:lnTo>
                      <a:pt x="7" y="5"/>
                    </a:lnTo>
                    <a:lnTo>
                      <a:pt x="2" y="5"/>
                    </a:lnTo>
                    <a:lnTo>
                      <a:pt x="1" y="9"/>
                    </a:lnTo>
                    <a:lnTo>
                      <a:pt x="1" y="15"/>
                    </a:lnTo>
                    <a:lnTo>
                      <a:pt x="0" y="20"/>
                    </a:lnTo>
                    <a:lnTo>
                      <a:pt x="6" y="20"/>
                    </a:lnTo>
                    <a:lnTo>
                      <a:pt x="5" y="25"/>
                    </a:lnTo>
                    <a:lnTo>
                      <a:pt x="9" y="25"/>
                    </a:lnTo>
                    <a:lnTo>
                      <a:pt x="15" y="25"/>
                    </a:lnTo>
                    <a:lnTo>
                      <a:pt x="15" y="21"/>
                    </a:lnTo>
                    <a:lnTo>
                      <a:pt x="19" y="21"/>
                    </a:lnTo>
                    <a:lnTo>
                      <a:pt x="21"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27658" name="Group 1012">
              <a:extLst>
                <a:ext uri="{FF2B5EF4-FFF2-40B4-BE49-F238E27FC236}">
                  <a16:creationId xmlns:a16="http://schemas.microsoft.com/office/drawing/2014/main" id="{B05A3022-74DF-4A5D-9BF8-5766D5A63EC5}"/>
                </a:ext>
              </a:extLst>
            </p:cNvPr>
            <p:cNvGrpSpPr>
              <a:grpSpLocks/>
            </p:cNvGrpSpPr>
            <p:nvPr/>
          </p:nvGrpSpPr>
          <p:grpSpPr bwMode="auto">
            <a:xfrm>
              <a:off x="2109" y="582"/>
              <a:ext cx="2883" cy="3511"/>
              <a:chOff x="2109" y="582"/>
              <a:chExt cx="2883" cy="3511"/>
            </a:xfrm>
          </p:grpSpPr>
          <p:sp>
            <p:nvSpPr>
              <p:cNvPr id="27752" name="Freeform 812">
                <a:extLst>
                  <a:ext uri="{FF2B5EF4-FFF2-40B4-BE49-F238E27FC236}">
                    <a16:creationId xmlns:a16="http://schemas.microsoft.com/office/drawing/2014/main" id="{043C01CC-E4A4-449E-AE77-FE45F4EF4D17}"/>
                  </a:ext>
                </a:extLst>
              </p:cNvPr>
              <p:cNvSpPr>
                <a:spLocks/>
              </p:cNvSpPr>
              <p:nvPr/>
            </p:nvSpPr>
            <p:spPr bwMode="auto">
              <a:xfrm>
                <a:off x="4955" y="1207"/>
                <a:ext cx="4" cy="5"/>
              </a:xfrm>
              <a:custGeom>
                <a:avLst/>
                <a:gdLst>
                  <a:gd name="T0" fmla="*/ 4 w 20"/>
                  <a:gd name="T1" fmla="*/ 3 h 26"/>
                  <a:gd name="T2" fmla="*/ 4 w 20"/>
                  <a:gd name="T3" fmla="*/ 2 h 26"/>
                  <a:gd name="T4" fmla="*/ 4 w 20"/>
                  <a:gd name="T5" fmla="*/ 1 h 26"/>
                  <a:gd name="T6" fmla="*/ 4 w 20"/>
                  <a:gd name="T7" fmla="*/ 0 h 26"/>
                  <a:gd name="T8" fmla="*/ 3 w 20"/>
                  <a:gd name="T9" fmla="*/ 0 h 26"/>
                  <a:gd name="T10" fmla="*/ 2 w 20"/>
                  <a:gd name="T11" fmla="*/ 0 h 26"/>
                  <a:gd name="T12" fmla="*/ 1 w 20"/>
                  <a:gd name="T13" fmla="*/ 0 h 26"/>
                  <a:gd name="T14" fmla="*/ 1 w 20"/>
                  <a:gd name="T15" fmla="*/ 1 h 26"/>
                  <a:gd name="T16" fmla="*/ 0 w 20"/>
                  <a:gd name="T17" fmla="*/ 1 h 26"/>
                  <a:gd name="T18" fmla="*/ 0 w 20"/>
                  <a:gd name="T19" fmla="*/ 2 h 26"/>
                  <a:gd name="T20" fmla="*/ 0 w 20"/>
                  <a:gd name="T21" fmla="*/ 3 h 26"/>
                  <a:gd name="T22" fmla="*/ 0 w 20"/>
                  <a:gd name="T23" fmla="*/ 4 h 26"/>
                  <a:gd name="T24" fmla="*/ 1 w 20"/>
                  <a:gd name="T25" fmla="*/ 5 h 26"/>
                  <a:gd name="T26" fmla="*/ 2 w 20"/>
                  <a:gd name="T27" fmla="*/ 5 h 26"/>
                  <a:gd name="T28" fmla="*/ 3 w 20"/>
                  <a:gd name="T29" fmla="*/ 5 h 26"/>
                  <a:gd name="T30" fmla="*/ 3 w 20"/>
                  <a:gd name="T31" fmla="*/ 4 h 26"/>
                  <a:gd name="T32" fmla="*/ 4 w 20"/>
                  <a:gd name="T33" fmla="*/ 4 h 26"/>
                  <a:gd name="T34" fmla="*/ 4 w 20"/>
                  <a:gd name="T35" fmla="*/ 3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6"/>
                  <a:gd name="T56" fmla="*/ 20 w 2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6">
                    <a:moveTo>
                      <a:pt x="19" y="15"/>
                    </a:moveTo>
                    <a:lnTo>
                      <a:pt x="19" y="11"/>
                    </a:lnTo>
                    <a:lnTo>
                      <a:pt x="19" y="5"/>
                    </a:lnTo>
                    <a:lnTo>
                      <a:pt x="20" y="1"/>
                    </a:lnTo>
                    <a:lnTo>
                      <a:pt x="16" y="1"/>
                    </a:lnTo>
                    <a:lnTo>
                      <a:pt x="11" y="0"/>
                    </a:lnTo>
                    <a:lnTo>
                      <a:pt x="6" y="0"/>
                    </a:lnTo>
                    <a:lnTo>
                      <a:pt x="6" y="4"/>
                    </a:lnTo>
                    <a:lnTo>
                      <a:pt x="1" y="4"/>
                    </a:lnTo>
                    <a:lnTo>
                      <a:pt x="0" y="10"/>
                    </a:lnTo>
                    <a:lnTo>
                      <a:pt x="0" y="14"/>
                    </a:lnTo>
                    <a:lnTo>
                      <a:pt x="0" y="19"/>
                    </a:lnTo>
                    <a:lnTo>
                      <a:pt x="3" y="25"/>
                    </a:lnTo>
                    <a:lnTo>
                      <a:pt x="9" y="25"/>
                    </a:lnTo>
                    <a:lnTo>
                      <a:pt x="14" y="26"/>
                    </a:lnTo>
                    <a:lnTo>
                      <a:pt x="14" y="20"/>
                    </a:lnTo>
                    <a:lnTo>
                      <a:pt x="18" y="21"/>
                    </a:lnTo>
                    <a:lnTo>
                      <a:pt x="19" y="15"/>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53" name="Freeform 813">
                <a:extLst>
                  <a:ext uri="{FF2B5EF4-FFF2-40B4-BE49-F238E27FC236}">
                    <a16:creationId xmlns:a16="http://schemas.microsoft.com/office/drawing/2014/main" id="{682E8655-6970-4285-9811-89FC37542510}"/>
                  </a:ext>
                </a:extLst>
              </p:cNvPr>
              <p:cNvSpPr>
                <a:spLocks/>
              </p:cNvSpPr>
              <p:nvPr/>
            </p:nvSpPr>
            <p:spPr bwMode="auto">
              <a:xfrm>
                <a:off x="4955" y="1207"/>
                <a:ext cx="4" cy="5"/>
              </a:xfrm>
              <a:custGeom>
                <a:avLst/>
                <a:gdLst>
                  <a:gd name="T0" fmla="*/ 4 w 20"/>
                  <a:gd name="T1" fmla="*/ 3 h 26"/>
                  <a:gd name="T2" fmla="*/ 4 w 20"/>
                  <a:gd name="T3" fmla="*/ 2 h 26"/>
                  <a:gd name="T4" fmla="*/ 4 w 20"/>
                  <a:gd name="T5" fmla="*/ 1 h 26"/>
                  <a:gd name="T6" fmla="*/ 4 w 20"/>
                  <a:gd name="T7" fmla="*/ 0 h 26"/>
                  <a:gd name="T8" fmla="*/ 3 w 20"/>
                  <a:gd name="T9" fmla="*/ 0 h 26"/>
                  <a:gd name="T10" fmla="*/ 2 w 20"/>
                  <a:gd name="T11" fmla="*/ 0 h 26"/>
                  <a:gd name="T12" fmla="*/ 1 w 20"/>
                  <a:gd name="T13" fmla="*/ 0 h 26"/>
                  <a:gd name="T14" fmla="*/ 1 w 20"/>
                  <a:gd name="T15" fmla="*/ 1 h 26"/>
                  <a:gd name="T16" fmla="*/ 0 w 20"/>
                  <a:gd name="T17" fmla="*/ 1 h 26"/>
                  <a:gd name="T18" fmla="*/ 0 w 20"/>
                  <a:gd name="T19" fmla="*/ 2 h 26"/>
                  <a:gd name="T20" fmla="*/ 0 w 20"/>
                  <a:gd name="T21" fmla="*/ 3 h 26"/>
                  <a:gd name="T22" fmla="*/ 0 w 20"/>
                  <a:gd name="T23" fmla="*/ 4 h 26"/>
                  <a:gd name="T24" fmla="*/ 1 w 20"/>
                  <a:gd name="T25" fmla="*/ 5 h 26"/>
                  <a:gd name="T26" fmla="*/ 2 w 20"/>
                  <a:gd name="T27" fmla="*/ 5 h 26"/>
                  <a:gd name="T28" fmla="*/ 3 w 20"/>
                  <a:gd name="T29" fmla="*/ 5 h 26"/>
                  <a:gd name="T30" fmla="*/ 3 w 20"/>
                  <a:gd name="T31" fmla="*/ 4 h 26"/>
                  <a:gd name="T32" fmla="*/ 4 w 20"/>
                  <a:gd name="T33" fmla="*/ 4 h 26"/>
                  <a:gd name="T34" fmla="*/ 4 w 20"/>
                  <a:gd name="T35" fmla="*/ 3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6"/>
                  <a:gd name="T56" fmla="*/ 20 w 2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6">
                    <a:moveTo>
                      <a:pt x="19" y="15"/>
                    </a:moveTo>
                    <a:lnTo>
                      <a:pt x="19" y="11"/>
                    </a:lnTo>
                    <a:lnTo>
                      <a:pt x="19" y="5"/>
                    </a:lnTo>
                    <a:lnTo>
                      <a:pt x="20" y="1"/>
                    </a:lnTo>
                    <a:lnTo>
                      <a:pt x="16" y="1"/>
                    </a:lnTo>
                    <a:lnTo>
                      <a:pt x="11" y="0"/>
                    </a:lnTo>
                    <a:lnTo>
                      <a:pt x="6" y="0"/>
                    </a:lnTo>
                    <a:lnTo>
                      <a:pt x="6" y="4"/>
                    </a:lnTo>
                    <a:lnTo>
                      <a:pt x="1" y="4"/>
                    </a:lnTo>
                    <a:lnTo>
                      <a:pt x="0" y="10"/>
                    </a:lnTo>
                    <a:lnTo>
                      <a:pt x="0" y="14"/>
                    </a:lnTo>
                    <a:lnTo>
                      <a:pt x="0" y="19"/>
                    </a:lnTo>
                    <a:lnTo>
                      <a:pt x="3" y="25"/>
                    </a:lnTo>
                    <a:lnTo>
                      <a:pt x="9" y="25"/>
                    </a:lnTo>
                    <a:lnTo>
                      <a:pt x="14" y="26"/>
                    </a:lnTo>
                    <a:lnTo>
                      <a:pt x="14" y="20"/>
                    </a:lnTo>
                    <a:lnTo>
                      <a:pt x="18" y="21"/>
                    </a:lnTo>
                    <a:lnTo>
                      <a:pt x="19" y="15"/>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754" name="Freeform 814">
                <a:extLst>
                  <a:ext uri="{FF2B5EF4-FFF2-40B4-BE49-F238E27FC236}">
                    <a16:creationId xmlns:a16="http://schemas.microsoft.com/office/drawing/2014/main" id="{6548C98D-3297-4E50-A1B2-A1CD165BDCE6}"/>
                  </a:ext>
                </a:extLst>
              </p:cNvPr>
              <p:cNvSpPr>
                <a:spLocks/>
              </p:cNvSpPr>
              <p:nvPr/>
            </p:nvSpPr>
            <p:spPr bwMode="auto">
              <a:xfrm>
                <a:off x="4952" y="1167"/>
                <a:ext cx="4" cy="6"/>
              </a:xfrm>
              <a:custGeom>
                <a:avLst/>
                <a:gdLst>
                  <a:gd name="T0" fmla="*/ 4 w 20"/>
                  <a:gd name="T1" fmla="*/ 4 h 30"/>
                  <a:gd name="T2" fmla="*/ 4 w 20"/>
                  <a:gd name="T3" fmla="*/ 3 h 30"/>
                  <a:gd name="T4" fmla="*/ 4 w 20"/>
                  <a:gd name="T5" fmla="*/ 2 h 30"/>
                  <a:gd name="T6" fmla="*/ 4 w 20"/>
                  <a:gd name="T7" fmla="*/ 1 h 30"/>
                  <a:gd name="T8" fmla="*/ 3 w 20"/>
                  <a:gd name="T9" fmla="*/ 1 h 30"/>
                  <a:gd name="T10" fmla="*/ 3 w 20"/>
                  <a:gd name="T11" fmla="*/ 0 h 30"/>
                  <a:gd name="T12" fmla="*/ 2 w 20"/>
                  <a:gd name="T13" fmla="*/ 0 h 30"/>
                  <a:gd name="T14" fmla="*/ 1 w 20"/>
                  <a:gd name="T15" fmla="*/ 1 h 30"/>
                  <a:gd name="T16" fmla="*/ 0 w 20"/>
                  <a:gd name="T17" fmla="*/ 2 h 30"/>
                  <a:gd name="T18" fmla="*/ 0 w 20"/>
                  <a:gd name="T19" fmla="*/ 3 h 30"/>
                  <a:gd name="T20" fmla="*/ 0 w 20"/>
                  <a:gd name="T21" fmla="*/ 4 h 30"/>
                  <a:gd name="T22" fmla="*/ 0 w 20"/>
                  <a:gd name="T23" fmla="*/ 5 h 30"/>
                  <a:gd name="T24" fmla="*/ 1 w 20"/>
                  <a:gd name="T25" fmla="*/ 6 h 30"/>
                  <a:gd name="T26" fmla="*/ 2 w 20"/>
                  <a:gd name="T27" fmla="*/ 6 h 30"/>
                  <a:gd name="T28" fmla="*/ 2 w 20"/>
                  <a:gd name="T29" fmla="*/ 5 h 30"/>
                  <a:gd name="T30" fmla="*/ 3 w 20"/>
                  <a:gd name="T31" fmla="*/ 5 h 30"/>
                  <a:gd name="T32" fmla="*/ 4 w 20"/>
                  <a:gd name="T33" fmla="*/ 4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0"/>
                  <a:gd name="T53" fmla="*/ 20 w 2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0">
                    <a:moveTo>
                      <a:pt x="19" y="21"/>
                    </a:moveTo>
                    <a:lnTo>
                      <a:pt x="19" y="16"/>
                    </a:lnTo>
                    <a:lnTo>
                      <a:pt x="20" y="11"/>
                    </a:lnTo>
                    <a:lnTo>
                      <a:pt x="20" y="6"/>
                    </a:lnTo>
                    <a:lnTo>
                      <a:pt x="16" y="6"/>
                    </a:lnTo>
                    <a:lnTo>
                      <a:pt x="16" y="1"/>
                    </a:lnTo>
                    <a:lnTo>
                      <a:pt x="11" y="0"/>
                    </a:lnTo>
                    <a:lnTo>
                      <a:pt x="6" y="4"/>
                    </a:lnTo>
                    <a:lnTo>
                      <a:pt x="1" y="9"/>
                    </a:lnTo>
                    <a:lnTo>
                      <a:pt x="0" y="15"/>
                    </a:lnTo>
                    <a:lnTo>
                      <a:pt x="0" y="19"/>
                    </a:lnTo>
                    <a:lnTo>
                      <a:pt x="0" y="25"/>
                    </a:lnTo>
                    <a:lnTo>
                      <a:pt x="4" y="30"/>
                    </a:lnTo>
                    <a:lnTo>
                      <a:pt x="9" y="30"/>
                    </a:lnTo>
                    <a:lnTo>
                      <a:pt x="9" y="25"/>
                    </a:lnTo>
                    <a:lnTo>
                      <a:pt x="14" y="26"/>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55" name="Freeform 815">
                <a:extLst>
                  <a:ext uri="{FF2B5EF4-FFF2-40B4-BE49-F238E27FC236}">
                    <a16:creationId xmlns:a16="http://schemas.microsoft.com/office/drawing/2014/main" id="{865D18C3-F031-4422-9ED2-2F8CB96BE3F9}"/>
                  </a:ext>
                </a:extLst>
              </p:cNvPr>
              <p:cNvSpPr>
                <a:spLocks/>
              </p:cNvSpPr>
              <p:nvPr/>
            </p:nvSpPr>
            <p:spPr bwMode="auto">
              <a:xfrm>
                <a:off x="4952" y="1167"/>
                <a:ext cx="4" cy="6"/>
              </a:xfrm>
              <a:custGeom>
                <a:avLst/>
                <a:gdLst>
                  <a:gd name="T0" fmla="*/ 4 w 20"/>
                  <a:gd name="T1" fmla="*/ 4 h 30"/>
                  <a:gd name="T2" fmla="*/ 4 w 20"/>
                  <a:gd name="T3" fmla="*/ 3 h 30"/>
                  <a:gd name="T4" fmla="*/ 4 w 20"/>
                  <a:gd name="T5" fmla="*/ 2 h 30"/>
                  <a:gd name="T6" fmla="*/ 4 w 20"/>
                  <a:gd name="T7" fmla="*/ 1 h 30"/>
                  <a:gd name="T8" fmla="*/ 3 w 20"/>
                  <a:gd name="T9" fmla="*/ 1 h 30"/>
                  <a:gd name="T10" fmla="*/ 3 w 20"/>
                  <a:gd name="T11" fmla="*/ 0 h 30"/>
                  <a:gd name="T12" fmla="*/ 2 w 20"/>
                  <a:gd name="T13" fmla="*/ 0 h 30"/>
                  <a:gd name="T14" fmla="*/ 1 w 20"/>
                  <a:gd name="T15" fmla="*/ 1 h 30"/>
                  <a:gd name="T16" fmla="*/ 0 w 20"/>
                  <a:gd name="T17" fmla="*/ 2 h 30"/>
                  <a:gd name="T18" fmla="*/ 0 w 20"/>
                  <a:gd name="T19" fmla="*/ 3 h 30"/>
                  <a:gd name="T20" fmla="*/ 0 w 20"/>
                  <a:gd name="T21" fmla="*/ 4 h 30"/>
                  <a:gd name="T22" fmla="*/ 0 w 20"/>
                  <a:gd name="T23" fmla="*/ 5 h 30"/>
                  <a:gd name="T24" fmla="*/ 1 w 20"/>
                  <a:gd name="T25" fmla="*/ 6 h 30"/>
                  <a:gd name="T26" fmla="*/ 2 w 20"/>
                  <a:gd name="T27" fmla="*/ 6 h 30"/>
                  <a:gd name="T28" fmla="*/ 2 w 20"/>
                  <a:gd name="T29" fmla="*/ 5 h 30"/>
                  <a:gd name="T30" fmla="*/ 3 w 20"/>
                  <a:gd name="T31" fmla="*/ 5 h 30"/>
                  <a:gd name="T32" fmla="*/ 4 w 20"/>
                  <a:gd name="T33" fmla="*/ 4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0"/>
                  <a:gd name="T53" fmla="*/ 20 w 2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0">
                    <a:moveTo>
                      <a:pt x="19" y="21"/>
                    </a:moveTo>
                    <a:lnTo>
                      <a:pt x="19" y="16"/>
                    </a:lnTo>
                    <a:lnTo>
                      <a:pt x="20" y="11"/>
                    </a:lnTo>
                    <a:lnTo>
                      <a:pt x="20" y="6"/>
                    </a:lnTo>
                    <a:lnTo>
                      <a:pt x="16" y="6"/>
                    </a:lnTo>
                    <a:lnTo>
                      <a:pt x="16" y="1"/>
                    </a:lnTo>
                    <a:lnTo>
                      <a:pt x="11" y="0"/>
                    </a:lnTo>
                    <a:lnTo>
                      <a:pt x="6" y="4"/>
                    </a:lnTo>
                    <a:lnTo>
                      <a:pt x="1" y="9"/>
                    </a:lnTo>
                    <a:lnTo>
                      <a:pt x="0" y="15"/>
                    </a:lnTo>
                    <a:lnTo>
                      <a:pt x="0" y="19"/>
                    </a:lnTo>
                    <a:lnTo>
                      <a:pt x="0" y="25"/>
                    </a:lnTo>
                    <a:lnTo>
                      <a:pt x="4" y="30"/>
                    </a:lnTo>
                    <a:lnTo>
                      <a:pt x="9" y="30"/>
                    </a:lnTo>
                    <a:lnTo>
                      <a:pt x="9" y="25"/>
                    </a:lnTo>
                    <a:lnTo>
                      <a:pt x="14" y="26"/>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756" name="Freeform 816">
                <a:extLst>
                  <a:ext uri="{FF2B5EF4-FFF2-40B4-BE49-F238E27FC236}">
                    <a16:creationId xmlns:a16="http://schemas.microsoft.com/office/drawing/2014/main" id="{54BA35E0-585F-49C5-8E13-1C1B6EE20D82}"/>
                  </a:ext>
                </a:extLst>
              </p:cNvPr>
              <p:cNvSpPr>
                <a:spLocks/>
              </p:cNvSpPr>
              <p:nvPr/>
            </p:nvSpPr>
            <p:spPr bwMode="auto">
              <a:xfrm>
                <a:off x="4950" y="1222"/>
                <a:ext cx="5" cy="5"/>
              </a:xfrm>
              <a:custGeom>
                <a:avLst/>
                <a:gdLst>
                  <a:gd name="T0" fmla="*/ 4 w 25"/>
                  <a:gd name="T1" fmla="*/ 3 h 26"/>
                  <a:gd name="T2" fmla="*/ 5 w 25"/>
                  <a:gd name="T3" fmla="*/ 2 h 26"/>
                  <a:gd name="T4" fmla="*/ 5 w 25"/>
                  <a:gd name="T5" fmla="*/ 1 h 26"/>
                  <a:gd name="T6" fmla="*/ 4 w 25"/>
                  <a:gd name="T7" fmla="*/ 1 h 26"/>
                  <a:gd name="T8" fmla="*/ 4 w 25"/>
                  <a:gd name="T9" fmla="*/ 0 h 26"/>
                  <a:gd name="T10" fmla="*/ 3 w 25"/>
                  <a:gd name="T11" fmla="*/ 0 h 26"/>
                  <a:gd name="T12" fmla="*/ 2 w 25"/>
                  <a:gd name="T13" fmla="*/ 0 h 26"/>
                  <a:gd name="T14" fmla="*/ 1 w 25"/>
                  <a:gd name="T15" fmla="*/ 0 h 26"/>
                  <a:gd name="T16" fmla="*/ 1 w 25"/>
                  <a:gd name="T17" fmla="*/ 1 h 26"/>
                  <a:gd name="T18" fmla="*/ 0 w 25"/>
                  <a:gd name="T19" fmla="*/ 2 h 26"/>
                  <a:gd name="T20" fmla="*/ 0 w 25"/>
                  <a:gd name="T21" fmla="*/ 3 h 26"/>
                  <a:gd name="T22" fmla="*/ 0 w 25"/>
                  <a:gd name="T23" fmla="*/ 4 h 26"/>
                  <a:gd name="T24" fmla="*/ 1 w 25"/>
                  <a:gd name="T25" fmla="*/ 5 h 26"/>
                  <a:gd name="T26" fmla="*/ 2 w 25"/>
                  <a:gd name="T27" fmla="*/ 5 h 26"/>
                  <a:gd name="T28" fmla="*/ 3 w 25"/>
                  <a:gd name="T29" fmla="*/ 5 h 26"/>
                  <a:gd name="T30" fmla="*/ 3 w 25"/>
                  <a:gd name="T31" fmla="*/ 4 h 26"/>
                  <a:gd name="T32" fmla="*/ 4 w 25"/>
                  <a:gd name="T33" fmla="*/ 4 h 26"/>
                  <a:gd name="T34" fmla="*/ 4 w 25"/>
                  <a:gd name="T35" fmla="*/ 3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19" y="17"/>
                    </a:moveTo>
                    <a:lnTo>
                      <a:pt x="25" y="12"/>
                    </a:lnTo>
                    <a:lnTo>
                      <a:pt x="25" y="6"/>
                    </a:lnTo>
                    <a:lnTo>
                      <a:pt x="20" y="6"/>
                    </a:lnTo>
                    <a:lnTo>
                      <a:pt x="21" y="1"/>
                    </a:lnTo>
                    <a:lnTo>
                      <a:pt x="17" y="1"/>
                    </a:lnTo>
                    <a:lnTo>
                      <a:pt x="11" y="1"/>
                    </a:lnTo>
                    <a:lnTo>
                      <a:pt x="7" y="0"/>
                    </a:lnTo>
                    <a:lnTo>
                      <a:pt x="7" y="5"/>
                    </a:lnTo>
                    <a:lnTo>
                      <a:pt x="1" y="10"/>
                    </a:lnTo>
                    <a:lnTo>
                      <a:pt x="1" y="14"/>
                    </a:lnTo>
                    <a:lnTo>
                      <a:pt x="0" y="20"/>
                    </a:lnTo>
                    <a:lnTo>
                      <a:pt x="4" y="26"/>
                    </a:lnTo>
                    <a:lnTo>
                      <a:pt x="9" y="26"/>
                    </a:lnTo>
                    <a:lnTo>
                      <a:pt x="15" y="26"/>
                    </a:lnTo>
                    <a:lnTo>
                      <a:pt x="15" y="21"/>
                    </a:lnTo>
                    <a:lnTo>
                      <a:pt x="19" y="21"/>
                    </a:lnTo>
                    <a:lnTo>
                      <a:pt x="19"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57" name="Freeform 817">
                <a:extLst>
                  <a:ext uri="{FF2B5EF4-FFF2-40B4-BE49-F238E27FC236}">
                    <a16:creationId xmlns:a16="http://schemas.microsoft.com/office/drawing/2014/main" id="{CA3E0B2C-61CF-4FC9-AD29-C02D4398C638}"/>
                  </a:ext>
                </a:extLst>
              </p:cNvPr>
              <p:cNvSpPr>
                <a:spLocks/>
              </p:cNvSpPr>
              <p:nvPr/>
            </p:nvSpPr>
            <p:spPr bwMode="auto">
              <a:xfrm>
                <a:off x="4950" y="1222"/>
                <a:ext cx="5" cy="5"/>
              </a:xfrm>
              <a:custGeom>
                <a:avLst/>
                <a:gdLst>
                  <a:gd name="T0" fmla="*/ 4 w 25"/>
                  <a:gd name="T1" fmla="*/ 3 h 26"/>
                  <a:gd name="T2" fmla="*/ 5 w 25"/>
                  <a:gd name="T3" fmla="*/ 2 h 26"/>
                  <a:gd name="T4" fmla="*/ 5 w 25"/>
                  <a:gd name="T5" fmla="*/ 1 h 26"/>
                  <a:gd name="T6" fmla="*/ 4 w 25"/>
                  <a:gd name="T7" fmla="*/ 1 h 26"/>
                  <a:gd name="T8" fmla="*/ 4 w 25"/>
                  <a:gd name="T9" fmla="*/ 0 h 26"/>
                  <a:gd name="T10" fmla="*/ 3 w 25"/>
                  <a:gd name="T11" fmla="*/ 0 h 26"/>
                  <a:gd name="T12" fmla="*/ 2 w 25"/>
                  <a:gd name="T13" fmla="*/ 0 h 26"/>
                  <a:gd name="T14" fmla="*/ 1 w 25"/>
                  <a:gd name="T15" fmla="*/ 0 h 26"/>
                  <a:gd name="T16" fmla="*/ 1 w 25"/>
                  <a:gd name="T17" fmla="*/ 1 h 26"/>
                  <a:gd name="T18" fmla="*/ 0 w 25"/>
                  <a:gd name="T19" fmla="*/ 2 h 26"/>
                  <a:gd name="T20" fmla="*/ 0 w 25"/>
                  <a:gd name="T21" fmla="*/ 3 h 26"/>
                  <a:gd name="T22" fmla="*/ 0 w 25"/>
                  <a:gd name="T23" fmla="*/ 4 h 26"/>
                  <a:gd name="T24" fmla="*/ 1 w 25"/>
                  <a:gd name="T25" fmla="*/ 5 h 26"/>
                  <a:gd name="T26" fmla="*/ 2 w 25"/>
                  <a:gd name="T27" fmla="*/ 5 h 26"/>
                  <a:gd name="T28" fmla="*/ 3 w 25"/>
                  <a:gd name="T29" fmla="*/ 5 h 26"/>
                  <a:gd name="T30" fmla="*/ 3 w 25"/>
                  <a:gd name="T31" fmla="*/ 4 h 26"/>
                  <a:gd name="T32" fmla="*/ 4 w 25"/>
                  <a:gd name="T33" fmla="*/ 4 h 26"/>
                  <a:gd name="T34" fmla="*/ 4 w 25"/>
                  <a:gd name="T35" fmla="*/ 3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19" y="17"/>
                    </a:moveTo>
                    <a:lnTo>
                      <a:pt x="25" y="12"/>
                    </a:lnTo>
                    <a:lnTo>
                      <a:pt x="25" y="6"/>
                    </a:lnTo>
                    <a:lnTo>
                      <a:pt x="20" y="6"/>
                    </a:lnTo>
                    <a:lnTo>
                      <a:pt x="21" y="1"/>
                    </a:lnTo>
                    <a:lnTo>
                      <a:pt x="17" y="1"/>
                    </a:lnTo>
                    <a:lnTo>
                      <a:pt x="11" y="1"/>
                    </a:lnTo>
                    <a:lnTo>
                      <a:pt x="7" y="0"/>
                    </a:lnTo>
                    <a:lnTo>
                      <a:pt x="7" y="5"/>
                    </a:lnTo>
                    <a:lnTo>
                      <a:pt x="1" y="10"/>
                    </a:lnTo>
                    <a:lnTo>
                      <a:pt x="1" y="14"/>
                    </a:lnTo>
                    <a:lnTo>
                      <a:pt x="0" y="20"/>
                    </a:lnTo>
                    <a:lnTo>
                      <a:pt x="4" y="26"/>
                    </a:lnTo>
                    <a:lnTo>
                      <a:pt x="9" y="26"/>
                    </a:lnTo>
                    <a:lnTo>
                      <a:pt x="15" y="26"/>
                    </a:lnTo>
                    <a:lnTo>
                      <a:pt x="15" y="21"/>
                    </a:lnTo>
                    <a:lnTo>
                      <a:pt x="19" y="21"/>
                    </a:lnTo>
                    <a:lnTo>
                      <a:pt x="19"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758" name="Freeform 818">
                <a:extLst>
                  <a:ext uri="{FF2B5EF4-FFF2-40B4-BE49-F238E27FC236}">
                    <a16:creationId xmlns:a16="http://schemas.microsoft.com/office/drawing/2014/main" id="{BF317D8C-92BF-43DB-8C33-A4D9169AE6E2}"/>
                  </a:ext>
                </a:extLst>
              </p:cNvPr>
              <p:cNvSpPr>
                <a:spLocks/>
              </p:cNvSpPr>
              <p:nvPr/>
            </p:nvSpPr>
            <p:spPr bwMode="auto">
              <a:xfrm>
                <a:off x="4957" y="1186"/>
                <a:ext cx="5" cy="6"/>
              </a:xfrm>
              <a:custGeom>
                <a:avLst/>
                <a:gdLst>
                  <a:gd name="T0" fmla="*/ 4 w 25"/>
                  <a:gd name="T1" fmla="*/ 4 h 30"/>
                  <a:gd name="T2" fmla="*/ 4 w 25"/>
                  <a:gd name="T3" fmla="*/ 3 h 30"/>
                  <a:gd name="T4" fmla="*/ 5 w 25"/>
                  <a:gd name="T5" fmla="*/ 3 h 30"/>
                  <a:gd name="T6" fmla="*/ 5 w 25"/>
                  <a:gd name="T7" fmla="*/ 2 h 30"/>
                  <a:gd name="T8" fmla="*/ 4 w 25"/>
                  <a:gd name="T9" fmla="*/ 1 h 30"/>
                  <a:gd name="T10" fmla="*/ 4 w 25"/>
                  <a:gd name="T11" fmla="*/ 0 h 30"/>
                  <a:gd name="T12" fmla="*/ 3 w 25"/>
                  <a:gd name="T13" fmla="*/ 0 h 30"/>
                  <a:gd name="T14" fmla="*/ 2 w 25"/>
                  <a:gd name="T15" fmla="*/ 0 h 30"/>
                  <a:gd name="T16" fmla="*/ 2 w 25"/>
                  <a:gd name="T17" fmla="*/ 1 h 30"/>
                  <a:gd name="T18" fmla="*/ 1 w 25"/>
                  <a:gd name="T19" fmla="*/ 1 h 30"/>
                  <a:gd name="T20" fmla="*/ 1 w 25"/>
                  <a:gd name="T21" fmla="*/ 2 h 30"/>
                  <a:gd name="T22" fmla="*/ 0 w 25"/>
                  <a:gd name="T23" fmla="*/ 2 h 30"/>
                  <a:gd name="T24" fmla="*/ 0 w 25"/>
                  <a:gd name="T25" fmla="*/ 3 h 30"/>
                  <a:gd name="T26" fmla="*/ 0 w 25"/>
                  <a:gd name="T27" fmla="*/ 4 h 30"/>
                  <a:gd name="T28" fmla="*/ 0 w 25"/>
                  <a:gd name="T29" fmla="*/ 5 h 30"/>
                  <a:gd name="T30" fmla="*/ 1 w 25"/>
                  <a:gd name="T31" fmla="*/ 5 h 30"/>
                  <a:gd name="T32" fmla="*/ 1 w 25"/>
                  <a:gd name="T33" fmla="*/ 6 h 30"/>
                  <a:gd name="T34" fmla="*/ 2 w 25"/>
                  <a:gd name="T35" fmla="*/ 6 h 30"/>
                  <a:gd name="T36" fmla="*/ 2 w 25"/>
                  <a:gd name="T37" fmla="*/ 5 h 30"/>
                  <a:gd name="T38" fmla="*/ 3 w 25"/>
                  <a:gd name="T39" fmla="*/ 5 h 30"/>
                  <a:gd name="T40" fmla="*/ 4 w 25"/>
                  <a:gd name="T41" fmla="*/ 5 h 30"/>
                  <a:gd name="T42" fmla="*/ 4 w 25"/>
                  <a:gd name="T43" fmla="*/ 4 h 3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5"/>
                  <a:gd name="T67" fmla="*/ 0 h 30"/>
                  <a:gd name="T68" fmla="*/ 25 w 25"/>
                  <a:gd name="T69" fmla="*/ 30 h 3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5" h="30">
                    <a:moveTo>
                      <a:pt x="19" y="21"/>
                    </a:moveTo>
                    <a:lnTo>
                      <a:pt x="19" y="15"/>
                    </a:lnTo>
                    <a:lnTo>
                      <a:pt x="24" y="17"/>
                    </a:lnTo>
                    <a:lnTo>
                      <a:pt x="25" y="11"/>
                    </a:lnTo>
                    <a:lnTo>
                      <a:pt x="20" y="6"/>
                    </a:lnTo>
                    <a:lnTo>
                      <a:pt x="20" y="1"/>
                    </a:lnTo>
                    <a:lnTo>
                      <a:pt x="16" y="1"/>
                    </a:lnTo>
                    <a:lnTo>
                      <a:pt x="11" y="0"/>
                    </a:lnTo>
                    <a:lnTo>
                      <a:pt x="11" y="5"/>
                    </a:lnTo>
                    <a:lnTo>
                      <a:pt x="6" y="4"/>
                    </a:lnTo>
                    <a:lnTo>
                      <a:pt x="6" y="10"/>
                    </a:lnTo>
                    <a:lnTo>
                      <a:pt x="1" y="10"/>
                    </a:lnTo>
                    <a:lnTo>
                      <a:pt x="0" y="14"/>
                    </a:lnTo>
                    <a:lnTo>
                      <a:pt x="0" y="19"/>
                    </a:lnTo>
                    <a:lnTo>
                      <a:pt x="0" y="24"/>
                    </a:lnTo>
                    <a:lnTo>
                      <a:pt x="5" y="24"/>
                    </a:lnTo>
                    <a:lnTo>
                      <a:pt x="3" y="30"/>
                    </a:lnTo>
                    <a:lnTo>
                      <a:pt x="9" y="30"/>
                    </a:lnTo>
                    <a:lnTo>
                      <a:pt x="9" y="26"/>
                    </a:lnTo>
                    <a:lnTo>
                      <a:pt x="14" y="26"/>
                    </a:lnTo>
                    <a:lnTo>
                      <a:pt x="18" y="26"/>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59" name="Freeform 819">
                <a:extLst>
                  <a:ext uri="{FF2B5EF4-FFF2-40B4-BE49-F238E27FC236}">
                    <a16:creationId xmlns:a16="http://schemas.microsoft.com/office/drawing/2014/main" id="{EF20DEC9-8447-40F5-8636-7B1105D7FFD9}"/>
                  </a:ext>
                </a:extLst>
              </p:cNvPr>
              <p:cNvSpPr>
                <a:spLocks/>
              </p:cNvSpPr>
              <p:nvPr/>
            </p:nvSpPr>
            <p:spPr bwMode="auto">
              <a:xfrm>
                <a:off x="4957" y="1186"/>
                <a:ext cx="5" cy="6"/>
              </a:xfrm>
              <a:custGeom>
                <a:avLst/>
                <a:gdLst>
                  <a:gd name="T0" fmla="*/ 4 w 25"/>
                  <a:gd name="T1" fmla="*/ 4 h 30"/>
                  <a:gd name="T2" fmla="*/ 4 w 25"/>
                  <a:gd name="T3" fmla="*/ 3 h 30"/>
                  <a:gd name="T4" fmla="*/ 5 w 25"/>
                  <a:gd name="T5" fmla="*/ 3 h 30"/>
                  <a:gd name="T6" fmla="*/ 5 w 25"/>
                  <a:gd name="T7" fmla="*/ 2 h 30"/>
                  <a:gd name="T8" fmla="*/ 4 w 25"/>
                  <a:gd name="T9" fmla="*/ 1 h 30"/>
                  <a:gd name="T10" fmla="*/ 4 w 25"/>
                  <a:gd name="T11" fmla="*/ 0 h 30"/>
                  <a:gd name="T12" fmla="*/ 3 w 25"/>
                  <a:gd name="T13" fmla="*/ 0 h 30"/>
                  <a:gd name="T14" fmla="*/ 2 w 25"/>
                  <a:gd name="T15" fmla="*/ 0 h 30"/>
                  <a:gd name="T16" fmla="*/ 2 w 25"/>
                  <a:gd name="T17" fmla="*/ 1 h 30"/>
                  <a:gd name="T18" fmla="*/ 1 w 25"/>
                  <a:gd name="T19" fmla="*/ 1 h 30"/>
                  <a:gd name="T20" fmla="*/ 1 w 25"/>
                  <a:gd name="T21" fmla="*/ 2 h 30"/>
                  <a:gd name="T22" fmla="*/ 0 w 25"/>
                  <a:gd name="T23" fmla="*/ 2 h 30"/>
                  <a:gd name="T24" fmla="*/ 0 w 25"/>
                  <a:gd name="T25" fmla="*/ 3 h 30"/>
                  <a:gd name="T26" fmla="*/ 0 w 25"/>
                  <a:gd name="T27" fmla="*/ 4 h 30"/>
                  <a:gd name="T28" fmla="*/ 0 w 25"/>
                  <a:gd name="T29" fmla="*/ 5 h 30"/>
                  <a:gd name="T30" fmla="*/ 1 w 25"/>
                  <a:gd name="T31" fmla="*/ 5 h 30"/>
                  <a:gd name="T32" fmla="*/ 1 w 25"/>
                  <a:gd name="T33" fmla="*/ 6 h 30"/>
                  <a:gd name="T34" fmla="*/ 2 w 25"/>
                  <a:gd name="T35" fmla="*/ 6 h 30"/>
                  <a:gd name="T36" fmla="*/ 2 w 25"/>
                  <a:gd name="T37" fmla="*/ 5 h 30"/>
                  <a:gd name="T38" fmla="*/ 3 w 25"/>
                  <a:gd name="T39" fmla="*/ 5 h 30"/>
                  <a:gd name="T40" fmla="*/ 4 w 25"/>
                  <a:gd name="T41" fmla="*/ 5 h 30"/>
                  <a:gd name="T42" fmla="*/ 4 w 25"/>
                  <a:gd name="T43" fmla="*/ 4 h 3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5"/>
                  <a:gd name="T67" fmla="*/ 0 h 30"/>
                  <a:gd name="T68" fmla="*/ 25 w 25"/>
                  <a:gd name="T69" fmla="*/ 30 h 3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5" h="30">
                    <a:moveTo>
                      <a:pt x="19" y="21"/>
                    </a:moveTo>
                    <a:lnTo>
                      <a:pt x="19" y="15"/>
                    </a:lnTo>
                    <a:lnTo>
                      <a:pt x="24" y="17"/>
                    </a:lnTo>
                    <a:lnTo>
                      <a:pt x="25" y="11"/>
                    </a:lnTo>
                    <a:lnTo>
                      <a:pt x="20" y="6"/>
                    </a:lnTo>
                    <a:lnTo>
                      <a:pt x="20" y="1"/>
                    </a:lnTo>
                    <a:lnTo>
                      <a:pt x="16" y="1"/>
                    </a:lnTo>
                    <a:lnTo>
                      <a:pt x="11" y="0"/>
                    </a:lnTo>
                    <a:lnTo>
                      <a:pt x="11" y="5"/>
                    </a:lnTo>
                    <a:lnTo>
                      <a:pt x="6" y="4"/>
                    </a:lnTo>
                    <a:lnTo>
                      <a:pt x="6" y="10"/>
                    </a:lnTo>
                    <a:lnTo>
                      <a:pt x="1" y="10"/>
                    </a:lnTo>
                    <a:lnTo>
                      <a:pt x="0" y="14"/>
                    </a:lnTo>
                    <a:lnTo>
                      <a:pt x="0" y="19"/>
                    </a:lnTo>
                    <a:lnTo>
                      <a:pt x="0" y="24"/>
                    </a:lnTo>
                    <a:lnTo>
                      <a:pt x="5" y="24"/>
                    </a:lnTo>
                    <a:lnTo>
                      <a:pt x="3" y="30"/>
                    </a:lnTo>
                    <a:lnTo>
                      <a:pt x="9" y="30"/>
                    </a:lnTo>
                    <a:lnTo>
                      <a:pt x="9" y="26"/>
                    </a:lnTo>
                    <a:lnTo>
                      <a:pt x="14" y="26"/>
                    </a:lnTo>
                    <a:lnTo>
                      <a:pt x="18" y="26"/>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760" name="Freeform 820">
                <a:extLst>
                  <a:ext uri="{FF2B5EF4-FFF2-40B4-BE49-F238E27FC236}">
                    <a16:creationId xmlns:a16="http://schemas.microsoft.com/office/drawing/2014/main" id="{A6EB1C48-2307-4CA8-8CC5-18A810F47B55}"/>
                  </a:ext>
                </a:extLst>
              </p:cNvPr>
              <p:cNvSpPr>
                <a:spLocks/>
              </p:cNvSpPr>
              <p:nvPr/>
            </p:nvSpPr>
            <p:spPr bwMode="auto">
              <a:xfrm>
                <a:off x="4931" y="1119"/>
                <a:ext cx="14" cy="20"/>
              </a:xfrm>
              <a:custGeom>
                <a:avLst/>
                <a:gdLst>
                  <a:gd name="T0" fmla="*/ 14 w 68"/>
                  <a:gd name="T1" fmla="*/ 10 h 97"/>
                  <a:gd name="T2" fmla="*/ 14 w 68"/>
                  <a:gd name="T3" fmla="*/ 9 h 97"/>
                  <a:gd name="T4" fmla="*/ 13 w 68"/>
                  <a:gd name="T5" fmla="*/ 7 h 97"/>
                  <a:gd name="T6" fmla="*/ 13 w 68"/>
                  <a:gd name="T7" fmla="*/ 6 h 97"/>
                  <a:gd name="T8" fmla="*/ 12 w 68"/>
                  <a:gd name="T9" fmla="*/ 5 h 97"/>
                  <a:gd name="T10" fmla="*/ 13 w 68"/>
                  <a:gd name="T11" fmla="*/ 4 h 97"/>
                  <a:gd name="T12" fmla="*/ 12 w 68"/>
                  <a:gd name="T13" fmla="*/ 3 h 97"/>
                  <a:gd name="T14" fmla="*/ 11 w 68"/>
                  <a:gd name="T15" fmla="*/ 1 h 97"/>
                  <a:gd name="T16" fmla="*/ 10 w 68"/>
                  <a:gd name="T17" fmla="*/ 1 h 97"/>
                  <a:gd name="T18" fmla="*/ 9 w 68"/>
                  <a:gd name="T19" fmla="*/ 0 h 97"/>
                  <a:gd name="T20" fmla="*/ 8 w 68"/>
                  <a:gd name="T21" fmla="*/ 0 h 97"/>
                  <a:gd name="T22" fmla="*/ 6 w 68"/>
                  <a:gd name="T23" fmla="*/ 1 h 97"/>
                  <a:gd name="T24" fmla="*/ 5 w 68"/>
                  <a:gd name="T25" fmla="*/ 1 h 97"/>
                  <a:gd name="T26" fmla="*/ 4 w 68"/>
                  <a:gd name="T27" fmla="*/ 2 h 97"/>
                  <a:gd name="T28" fmla="*/ 3 w 68"/>
                  <a:gd name="T29" fmla="*/ 2 h 97"/>
                  <a:gd name="T30" fmla="*/ 3 w 68"/>
                  <a:gd name="T31" fmla="*/ 3 h 97"/>
                  <a:gd name="T32" fmla="*/ 2 w 68"/>
                  <a:gd name="T33" fmla="*/ 4 h 97"/>
                  <a:gd name="T34" fmla="*/ 1 w 68"/>
                  <a:gd name="T35" fmla="*/ 6 h 97"/>
                  <a:gd name="T36" fmla="*/ 0 w 68"/>
                  <a:gd name="T37" fmla="*/ 7 h 97"/>
                  <a:gd name="T38" fmla="*/ 0 w 68"/>
                  <a:gd name="T39" fmla="*/ 9 h 97"/>
                  <a:gd name="T40" fmla="*/ 0 w 68"/>
                  <a:gd name="T41" fmla="*/ 10 h 97"/>
                  <a:gd name="T42" fmla="*/ 0 w 68"/>
                  <a:gd name="T43" fmla="*/ 12 h 97"/>
                  <a:gd name="T44" fmla="*/ 1 w 68"/>
                  <a:gd name="T45" fmla="*/ 13 h 97"/>
                  <a:gd name="T46" fmla="*/ 1 w 68"/>
                  <a:gd name="T47" fmla="*/ 14 h 97"/>
                  <a:gd name="T48" fmla="*/ 2 w 68"/>
                  <a:gd name="T49" fmla="*/ 15 h 97"/>
                  <a:gd name="T50" fmla="*/ 1 w 68"/>
                  <a:gd name="T51" fmla="*/ 17 h 97"/>
                  <a:gd name="T52" fmla="*/ 2 w 68"/>
                  <a:gd name="T53" fmla="*/ 17 h 97"/>
                  <a:gd name="T54" fmla="*/ 3 w 68"/>
                  <a:gd name="T55" fmla="*/ 19 h 97"/>
                  <a:gd name="T56" fmla="*/ 4 w 68"/>
                  <a:gd name="T57" fmla="*/ 20 h 97"/>
                  <a:gd name="T58" fmla="*/ 5 w 68"/>
                  <a:gd name="T59" fmla="*/ 20 h 97"/>
                  <a:gd name="T60" fmla="*/ 6 w 68"/>
                  <a:gd name="T61" fmla="*/ 20 h 97"/>
                  <a:gd name="T62" fmla="*/ 8 w 68"/>
                  <a:gd name="T63" fmla="*/ 20 h 97"/>
                  <a:gd name="T64" fmla="*/ 9 w 68"/>
                  <a:gd name="T65" fmla="*/ 19 h 97"/>
                  <a:gd name="T66" fmla="*/ 10 w 68"/>
                  <a:gd name="T67" fmla="*/ 19 h 97"/>
                  <a:gd name="T68" fmla="*/ 11 w 68"/>
                  <a:gd name="T69" fmla="*/ 18 h 97"/>
                  <a:gd name="T70" fmla="*/ 11 w 68"/>
                  <a:gd name="T71" fmla="*/ 17 h 97"/>
                  <a:gd name="T72" fmla="*/ 12 w 68"/>
                  <a:gd name="T73" fmla="*/ 16 h 97"/>
                  <a:gd name="T74" fmla="*/ 12 w 68"/>
                  <a:gd name="T75" fmla="*/ 15 h 97"/>
                  <a:gd name="T76" fmla="*/ 14 w 68"/>
                  <a:gd name="T77" fmla="*/ 13 h 97"/>
                  <a:gd name="T78" fmla="*/ 14 w 68"/>
                  <a:gd name="T79" fmla="*/ 12 h 97"/>
                  <a:gd name="T80" fmla="*/ 14 w 68"/>
                  <a:gd name="T81" fmla="*/ 10 h 9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97"/>
                  <a:gd name="T125" fmla="*/ 68 w 68"/>
                  <a:gd name="T126" fmla="*/ 97 h 9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97">
                    <a:moveTo>
                      <a:pt x="68" y="49"/>
                    </a:moveTo>
                    <a:lnTo>
                      <a:pt x="68" y="43"/>
                    </a:lnTo>
                    <a:lnTo>
                      <a:pt x="64" y="33"/>
                    </a:lnTo>
                    <a:lnTo>
                      <a:pt x="64" y="29"/>
                    </a:lnTo>
                    <a:lnTo>
                      <a:pt x="60" y="23"/>
                    </a:lnTo>
                    <a:lnTo>
                      <a:pt x="61" y="17"/>
                    </a:lnTo>
                    <a:lnTo>
                      <a:pt x="57" y="13"/>
                    </a:lnTo>
                    <a:lnTo>
                      <a:pt x="52" y="7"/>
                    </a:lnTo>
                    <a:lnTo>
                      <a:pt x="48" y="6"/>
                    </a:lnTo>
                    <a:lnTo>
                      <a:pt x="43" y="2"/>
                    </a:lnTo>
                    <a:lnTo>
                      <a:pt x="38" y="0"/>
                    </a:lnTo>
                    <a:lnTo>
                      <a:pt x="28" y="5"/>
                    </a:lnTo>
                    <a:lnTo>
                      <a:pt x="24" y="5"/>
                    </a:lnTo>
                    <a:lnTo>
                      <a:pt x="18" y="10"/>
                    </a:lnTo>
                    <a:lnTo>
                      <a:pt x="14" y="8"/>
                    </a:lnTo>
                    <a:lnTo>
                      <a:pt x="14" y="14"/>
                    </a:lnTo>
                    <a:lnTo>
                      <a:pt x="8" y="19"/>
                    </a:lnTo>
                    <a:lnTo>
                      <a:pt x="7" y="29"/>
                    </a:lnTo>
                    <a:lnTo>
                      <a:pt x="2" y="33"/>
                    </a:lnTo>
                    <a:lnTo>
                      <a:pt x="1" y="43"/>
                    </a:lnTo>
                    <a:lnTo>
                      <a:pt x="1" y="48"/>
                    </a:lnTo>
                    <a:lnTo>
                      <a:pt x="0" y="58"/>
                    </a:lnTo>
                    <a:lnTo>
                      <a:pt x="5" y="64"/>
                    </a:lnTo>
                    <a:lnTo>
                      <a:pt x="3" y="68"/>
                    </a:lnTo>
                    <a:lnTo>
                      <a:pt x="8" y="74"/>
                    </a:lnTo>
                    <a:lnTo>
                      <a:pt x="7" y="84"/>
                    </a:lnTo>
                    <a:lnTo>
                      <a:pt x="11" y="84"/>
                    </a:lnTo>
                    <a:lnTo>
                      <a:pt x="16" y="90"/>
                    </a:lnTo>
                    <a:lnTo>
                      <a:pt x="20" y="95"/>
                    </a:lnTo>
                    <a:lnTo>
                      <a:pt x="25" y="95"/>
                    </a:lnTo>
                    <a:lnTo>
                      <a:pt x="29" y="95"/>
                    </a:lnTo>
                    <a:lnTo>
                      <a:pt x="40" y="97"/>
                    </a:lnTo>
                    <a:lnTo>
                      <a:pt x="44" y="92"/>
                    </a:lnTo>
                    <a:lnTo>
                      <a:pt x="49" y="92"/>
                    </a:lnTo>
                    <a:lnTo>
                      <a:pt x="54" y="87"/>
                    </a:lnTo>
                    <a:lnTo>
                      <a:pt x="54" y="83"/>
                    </a:lnTo>
                    <a:lnTo>
                      <a:pt x="60" y="78"/>
                    </a:lnTo>
                    <a:lnTo>
                      <a:pt x="60" y="73"/>
                    </a:lnTo>
                    <a:lnTo>
                      <a:pt x="66" y="64"/>
                    </a:lnTo>
                    <a:lnTo>
                      <a:pt x="67" y="58"/>
                    </a:lnTo>
                    <a:lnTo>
                      <a:pt x="68" y="49"/>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61" name="Freeform 821">
                <a:extLst>
                  <a:ext uri="{FF2B5EF4-FFF2-40B4-BE49-F238E27FC236}">
                    <a16:creationId xmlns:a16="http://schemas.microsoft.com/office/drawing/2014/main" id="{1ADE85DA-84F2-4F0F-B954-74DB7FE2D176}"/>
                  </a:ext>
                </a:extLst>
              </p:cNvPr>
              <p:cNvSpPr>
                <a:spLocks/>
              </p:cNvSpPr>
              <p:nvPr/>
            </p:nvSpPr>
            <p:spPr bwMode="auto">
              <a:xfrm>
                <a:off x="4931" y="1119"/>
                <a:ext cx="14" cy="20"/>
              </a:xfrm>
              <a:custGeom>
                <a:avLst/>
                <a:gdLst>
                  <a:gd name="T0" fmla="*/ 14 w 68"/>
                  <a:gd name="T1" fmla="*/ 10 h 97"/>
                  <a:gd name="T2" fmla="*/ 14 w 68"/>
                  <a:gd name="T3" fmla="*/ 9 h 97"/>
                  <a:gd name="T4" fmla="*/ 13 w 68"/>
                  <a:gd name="T5" fmla="*/ 7 h 97"/>
                  <a:gd name="T6" fmla="*/ 13 w 68"/>
                  <a:gd name="T7" fmla="*/ 6 h 97"/>
                  <a:gd name="T8" fmla="*/ 12 w 68"/>
                  <a:gd name="T9" fmla="*/ 5 h 97"/>
                  <a:gd name="T10" fmla="*/ 13 w 68"/>
                  <a:gd name="T11" fmla="*/ 4 h 97"/>
                  <a:gd name="T12" fmla="*/ 12 w 68"/>
                  <a:gd name="T13" fmla="*/ 3 h 97"/>
                  <a:gd name="T14" fmla="*/ 11 w 68"/>
                  <a:gd name="T15" fmla="*/ 1 h 97"/>
                  <a:gd name="T16" fmla="*/ 10 w 68"/>
                  <a:gd name="T17" fmla="*/ 1 h 97"/>
                  <a:gd name="T18" fmla="*/ 9 w 68"/>
                  <a:gd name="T19" fmla="*/ 0 h 97"/>
                  <a:gd name="T20" fmla="*/ 8 w 68"/>
                  <a:gd name="T21" fmla="*/ 0 h 97"/>
                  <a:gd name="T22" fmla="*/ 6 w 68"/>
                  <a:gd name="T23" fmla="*/ 1 h 97"/>
                  <a:gd name="T24" fmla="*/ 5 w 68"/>
                  <a:gd name="T25" fmla="*/ 1 h 97"/>
                  <a:gd name="T26" fmla="*/ 4 w 68"/>
                  <a:gd name="T27" fmla="*/ 2 h 97"/>
                  <a:gd name="T28" fmla="*/ 3 w 68"/>
                  <a:gd name="T29" fmla="*/ 2 h 97"/>
                  <a:gd name="T30" fmla="*/ 3 w 68"/>
                  <a:gd name="T31" fmla="*/ 3 h 97"/>
                  <a:gd name="T32" fmla="*/ 2 w 68"/>
                  <a:gd name="T33" fmla="*/ 4 h 97"/>
                  <a:gd name="T34" fmla="*/ 1 w 68"/>
                  <a:gd name="T35" fmla="*/ 6 h 97"/>
                  <a:gd name="T36" fmla="*/ 0 w 68"/>
                  <a:gd name="T37" fmla="*/ 7 h 97"/>
                  <a:gd name="T38" fmla="*/ 0 w 68"/>
                  <a:gd name="T39" fmla="*/ 9 h 97"/>
                  <a:gd name="T40" fmla="*/ 0 w 68"/>
                  <a:gd name="T41" fmla="*/ 10 h 97"/>
                  <a:gd name="T42" fmla="*/ 0 w 68"/>
                  <a:gd name="T43" fmla="*/ 12 h 97"/>
                  <a:gd name="T44" fmla="*/ 1 w 68"/>
                  <a:gd name="T45" fmla="*/ 13 h 97"/>
                  <a:gd name="T46" fmla="*/ 1 w 68"/>
                  <a:gd name="T47" fmla="*/ 14 h 97"/>
                  <a:gd name="T48" fmla="*/ 2 w 68"/>
                  <a:gd name="T49" fmla="*/ 15 h 97"/>
                  <a:gd name="T50" fmla="*/ 1 w 68"/>
                  <a:gd name="T51" fmla="*/ 17 h 97"/>
                  <a:gd name="T52" fmla="*/ 2 w 68"/>
                  <a:gd name="T53" fmla="*/ 17 h 97"/>
                  <a:gd name="T54" fmla="*/ 3 w 68"/>
                  <a:gd name="T55" fmla="*/ 19 h 97"/>
                  <a:gd name="T56" fmla="*/ 4 w 68"/>
                  <a:gd name="T57" fmla="*/ 20 h 97"/>
                  <a:gd name="T58" fmla="*/ 5 w 68"/>
                  <a:gd name="T59" fmla="*/ 20 h 97"/>
                  <a:gd name="T60" fmla="*/ 6 w 68"/>
                  <a:gd name="T61" fmla="*/ 20 h 97"/>
                  <a:gd name="T62" fmla="*/ 8 w 68"/>
                  <a:gd name="T63" fmla="*/ 20 h 97"/>
                  <a:gd name="T64" fmla="*/ 9 w 68"/>
                  <a:gd name="T65" fmla="*/ 19 h 97"/>
                  <a:gd name="T66" fmla="*/ 10 w 68"/>
                  <a:gd name="T67" fmla="*/ 19 h 97"/>
                  <a:gd name="T68" fmla="*/ 11 w 68"/>
                  <a:gd name="T69" fmla="*/ 18 h 97"/>
                  <a:gd name="T70" fmla="*/ 11 w 68"/>
                  <a:gd name="T71" fmla="*/ 17 h 97"/>
                  <a:gd name="T72" fmla="*/ 12 w 68"/>
                  <a:gd name="T73" fmla="*/ 16 h 97"/>
                  <a:gd name="T74" fmla="*/ 12 w 68"/>
                  <a:gd name="T75" fmla="*/ 15 h 97"/>
                  <a:gd name="T76" fmla="*/ 14 w 68"/>
                  <a:gd name="T77" fmla="*/ 13 h 97"/>
                  <a:gd name="T78" fmla="*/ 14 w 68"/>
                  <a:gd name="T79" fmla="*/ 12 h 97"/>
                  <a:gd name="T80" fmla="*/ 14 w 68"/>
                  <a:gd name="T81" fmla="*/ 10 h 9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97"/>
                  <a:gd name="T125" fmla="*/ 68 w 68"/>
                  <a:gd name="T126" fmla="*/ 97 h 9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97">
                    <a:moveTo>
                      <a:pt x="68" y="49"/>
                    </a:moveTo>
                    <a:lnTo>
                      <a:pt x="68" y="43"/>
                    </a:lnTo>
                    <a:lnTo>
                      <a:pt x="64" y="33"/>
                    </a:lnTo>
                    <a:lnTo>
                      <a:pt x="64" y="29"/>
                    </a:lnTo>
                    <a:lnTo>
                      <a:pt x="60" y="23"/>
                    </a:lnTo>
                    <a:lnTo>
                      <a:pt x="61" y="17"/>
                    </a:lnTo>
                    <a:lnTo>
                      <a:pt x="57" y="13"/>
                    </a:lnTo>
                    <a:lnTo>
                      <a:pt x="52" y="7"/>
                    </a:lnTo>
                    <a:lnTo>
                      <a:pt x="48" y="6"/>
                    </a:lnTo>
                    <a:lnTo>
                      <a:pt x="43" y="2"/>
                    </a:lnTo>
                    <a:lnTo>
                      <a:pt x="38" y="0"/>
                    </a:lnTo>
                    <a:lnTo>
                      <a:pt x="28" y="5"/>
                    </a:lnTo>
                    <a:lnTo>
                      <a:pt x="24" y="5"/>
                    </a:lnTo>
                    <a:lnTo>
                      <a:pt x="18" y="10"/>
                    </a:lnTo>
                    <a:lnTo>
                      <a:pt x="14" y="8"/>
                    </a:lnTo>
                    <a:lnTo>
                      <a:pt x="14" y="14"/>
                    </a:lnTo>
                    <a:lnTo>
                      <a:pt x="8" y="19"/>
                    </a:lnTo>
                    <a:lnTo>
                      <a:pt x="7" y="29"/>
                    </a:lnTo>
                    <a:lnTo>
                      <a:pt x="2" y="33"/>
                    </a:lnTo>
                    <a:lnTo>
                      <a:pt x="1" y="43"/>
                    </a:lnTo>
                    <a:lnTo>
                      <a:pt x="1" y="48"/>
                    </a:lnTo>
                    <a:lnTo>
                      <a:pt x="0" y="58"/>
                    </a:lnTo>
                    <a:lnTo>
                      <a:pt x="5" y="64"/>
                    </a:lnTo>
                    <a:lnTo>
                      <a:pt x="3" y="68"/>
                    </a:lnTo>
                    <a:lnTo>
                      <a:pt x="8" y="74"/>
                    </a:lnTo>
                    <a:lnTo>
                      <a:pt x="7" y="84"/>
                    </a:lnTo>
                    <a:lnTo>
                      <a:pt x="11" y="84"/>
                    </a:lnTo>
                    <a:lnTo>
                      <a:pt x="16" y="90"/>
                    </a:lnTo>
                    <a:lnTo>
                      <a:pt x="20" y="95"/>
                    </a:lnTo>
                    <a:lnTo>
                      <a:pt x="25" y="95"/>
                    </a:lnTo>
                    <a:lnTo>
                      <a:pt x="29" y="95"/>
                    </a:lnTo>
                    <a:lnTo>
                      <a:pt x="40" y="97"/>
                    </a:lnTo>
                    <a:lnTo>
                      <a:pt x="44" y="92"/>
                    </a:lnTo>
                    <a:lnTo>
                      <a:pt x="49" y="92"/>
                    </a:lnTo>
                    <a:lnTo>
                      <a:pt x="54" y="87"/>
                    </a:lnTo>
                    <a:lnTo>
                      <a:pt x="54" y="83"/>
                    </a:lnTo>
                    <a:lnTo>
                      <a:pt x="60" y="78"/>
                    </a:lnTo>
                    <a:lnTo>
                      <a:pt x="60" y="73"/>
                    </a:lnTo>
                    <a:lnTo>
                      <a:pt x="66" y="64"/>
                    </a:lnTo>
                    <a:lnTo>
                      <a:pt x="67" y="58"/>
                    </a:lnTo>
                    <a:lnTo>
                      <a:pt x="68" y="49"/>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762" name="Freeform 822">
                <a:extLst>
                  <a:ext uri="{FF2B5EF4-FFF2-40B4-BE49-F238E27FC236}">
                    <a16:creationId xmlns:a16="http://schemas.microsoft.com/office/drawing/2014/main" id="{CE1BFBEC-8749-42D9-AA55-77D92F71B2B0}"/>
                  </a:ext>
                </a:extLst>
              </p:cNvPr>
              <p:cNvSpPr>
                <a:spLocks/>
              </p:cNvSpPr>
              <p:nvPr/>
            </p:nvSpPr>
            <p:spPr bwMode="auto">
              <a:xfrm>
                <a:off x="4947" y="1093"/>
                <a:ext cx="4" cy="5"/>
              </a:xfrm>
              <a:custGeom>
                <a:avLst/>
                <a:gdLst>
                  <a:gd name="T0" fmla="*/ 4 w 21"/>
                  <a:gd name="T1" fmla="*/ 4 h 26"/>
                  <a:gd name="T2" fmla="*/ 4 w 21"/>
                  <a:gd name="T3" fmla="*/ 3 h 26"/>
                  <a:gd name="T4" fmla="*/ 4 w 21"/>
                  <a:gd name="T5" fmla="*/ 2 h 26"/>
                  <a:gd name="T6" fmla="*/ 4 w 21"/>
                  <a:gd name="T7" fmla="*/ 1 h 26"/>
                  <a:gd name="T8" fmla="*/ 4 w 21"/>
                  <a:gd name="T9" fmla="*/ 0 h 26"/>
                  <a:gd name="T10" fmla="*/ 3 w 21"/>
                  <a:gd name="T11" fmla="*/ 0 h 26"/>
                  <a:gd name="T12" fmla="*/ 2 w 21"/>
                  <a:gd name="T13" fmla="*/ 0 h 26"/>
                  <a:gd name="T14" fmla="*/ 1 w 21"/>
                  <a:gd name="T15" fmla="*/ 0 h 26"/>
                  <a:gd name="T16" fmla="*/ 1 w 21"/>
                  <a:gd name="T17" fmla="*/ 1 h 26"/>
                  <a:gd name="T18" fmla="*/ 0 w 21"/>
                  <a:gd name="T19" fmla="*/ 1 h 26"/>
                  <a:gd name="T20" fmla="*/ 0 w 21"/>
                  <a:gd name="T21" fmla="*/ 2 h 26"/>
                  <a:gd name="T22" fmla="*/ 0 w 21"/>
                  <a:gd name="T23" fmla="*/ 3 h 26"/>
                  <a:gd name="T24" fmla="*/ 0 w 21"/>
                  <a:gd name="T25" fmla="*/ 4 h 26"/>
                  <a:gd name="T26" fmla="*/ 0 w 21"/>
                  <a:gd name="T27" fmla="*/ 5 h 26"/>
                  <a:gd name="T28" fmla="*/ 1 w 21"/>
                  <a:gd name="T29" fmla="*/ 5 h 26"/>
                  <a:gd name="T30" fmla="*/ 2 w 21"/>
                  <a:gd name="T31" fmla="*/ 5 h 26"/>
                  <a:gd name="T32" fmla="*/ 2 w 21"/>
                  <a:gd name="T33" fmla="*/ 5 h 26"/>
                  <a:gd name="T34" fmla="*/ 3 w 21"/>
                  <a:gd name="T35" fmla="*/ 4 h 26"/>
                  <a:gd name="T36" fmla="*/ 4 w 21"/>
                  <a:gd name="T37" fmla="*/ 4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26"/>
                  <a:gd name="T59" fmla="*/ 21 w 21"/>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26">
                    <a:moveTo>
                      <a:pt x="19" y="22"/>
                    </a:moveTo>
                    <a:lnTo>
                      <a:pt x="19" y="17"/>
                    </a:lnTo>
                    <a:lnTo>
                      <a:pt x="20" y="12"/>
                    </a:lnTo>
                    <a:lnTo>
                      <a:pt x="20" y="7"/>
                    </a:lnTo>
                    <a:lnTo>
                      <a:pt x="21" y="1"/>
                    </a:lnTo>
                    <a:lnTo>
                      <a:pt x="16" y="1"/>
                    </a:lnTo>
                    <a:lnTo>
                      <a:pt x="11" y="1"/>
                    </a:lnTo>
                    <a:lnTo>
                      <a:pt x="7" y="0"/>
                    </a:lnTo>
                    <a:lnTo>
                      <a:pt x="7" y="6"/>
                    </a:lnTo>
                    <a:lnTo>
                      <a:pt x="2" y="5"/>
                    </a:lnTo>
                    <a:lnTo>
                      <a:pt x="1" y="10"/>
                    </a:lnTo>
                    <a:lnTo>
                      <a:pt x="1" y="15"/>
                    </a:lnTo>
                    <a:lnTo>
                      <a:pt x="0" y="21"/>
                    </a:lnTo>
                    <a:lnTo>
                      <a:pt x="0" y="25"/>
                    </a:lnTo>
                    <a:lnTo>
                      <a:pt x="4" y="25"/>
                    </a:lnTo>
                    <a:lnTo>
                      <a:pt x="9" y="26"/>
                    </a:lnTo>
                    <a:lnTo>
                      <a:pt x="13" y="26"/>
                    </a:lnTo>
                    <a:lnTo>
                      <a:pt x="15" y="22"/>
                    </a:lnTo>
                    <a:lnTo>
                      <a:pt x="19"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63" name="Freeform 823">
                <a:extLst>
                  <a:ext uri="{FF2B5EF4-FFF2-40B4-BE49-F238E27FC236}">
                    <a16:creationId xmlns:a16="http://schemas.microsoft.com/office/drawing/2014/main" id="{FD62105D-584B-463F-983F-B09398B8F0D1}"/>
                  </a:ext>
                </a:extLst>
              </p:cNvPr>
              <p:cNvSpPr>
                <a:spLocks/>
              </p:cNvSpPr>
              <p:nvPr/>
            </p:nvSpPr>
            <p:spPr bwMode="auto">
              <a:xfrm>
                <a:off x="4947" y="1093"/>
                <a:ext cx="4" cy="5"/>
              </a:xfrm>
              <a:custGeom>
                <a:avLst/>
                <a:gdLst>
                  <a:gd name="T0" fmla="*/ 4 w 21"/>
                  <a:gd name="T1" fmla="*/ 4 h 26"/>
                  <a:gd name="T2" fmla="*/ 4 w 21"/>
                  <a:gd name="T3" fmla="*/ 3 h 26"/>
                  <a:gd name="T4" fmla="*/ 4 w 21"/>
                  <a:gd name="T5" fmla="*/ 2 h 26"/>
                  <a:gd name="T6" fmla="*/ 4 w 21"/>
                  <a:gd name="T7" fmla="*/ 1 h 26"/>
                  <a:gd name="T8" fmla="*/ 4 w 21"/>
                  <a:gd name="T9" fmla="*/ 0 h 26"/>
                  <a:gd name="T10" fmla="*/ 3 w 21"/>
                  <a:gd name="T11" fmla="*/ 0 h 26"/>
                  <a:gd name="T12" fmla="*/ 2 w 21"/>
                  <a:gd name="T13" fmla="*/ 0 h 26"/>
                  <a:gd name="T14" fmla="*/ 1 w 21"/>
                  <a:gd name="T15" fmla="*/ 0 h 26"/>
                  <a:gd name="T16" fmla="*/ 1 w 21"/>
                  <a:gd name="T17" fmla="*/ 1 h 26"/>
                  <a:gd name="T18" fmla="*/ 0 w 21"/>
                  <a:gd name="T19" fmla="*/ 1 h 26"/>
                  <a:gd name="T20" fmla="*/ 0 w 21"/>
                  <a:gd name="T21" fmla="*/ 2 h 26"/>
                  <a:gd name="T22" fmla="*/ 0 w 21"/>
                  <a:gd name="T23" fmla="*/ 3 h 26"/>
                  <a:gd name="T24" fmla="*/ 0 w 21"/>
                  <a:gd name="T25" fmla="*/ 4 h 26"/>
                  <a:gd name="T26" fmla="*/ 0 w 21"/>
                  <a:gd name="T27" fmla="*/ 5 h 26"/>
                  <a:gd name="T28" fmla="*/ 1 w 21"/>
                  <a:gd name="T29" fmla="*/ 5 h 26"/>
                  <a:gd name="T30" fmla="*/ 2 w 21"/>
                  <a:gd name="T31" fmla="*/ 5 h 26"/>
                  <a:gd name="T32" fmla="*/ 2 w 21"/>
                  <a:gd name="T33" fmla="*/ 5 h 26"/>
                  <a:gd name="T34" fmla="*/ 3 w 21"/>
                  <a:gd name="T35" fmla="*/ 4 h 26"/>
                  <a:gd name="T36" fmla="*/ 4 w 21"/>
                  <a:gd name="T37" fmla="*/ 4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26"/>
                  <a:gd name="T59" fmla="*/ 21 w 21"/>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26">
                    <a:moveTo>
                      <a:pt x="19" y="22"/>
                    </a:moveTo>
                    <a:lnTo>
                      <a:pt x="19" y="17"/>
                    </a:lnTo>
                    <a:lnTo>
                      <a:pt x="20" y="12"/>
                    </a:lnTo>
                    <a:lnTo>
                      <a:pt x="20" y="7"/>
                    </a:lnTo>
                    <a:lnTo>
                      <a:pt x="21" y="1"/>
                    </a:lnTo>
                    <a:lnTo>
                      <a:pt x="16" y="1"/>
                    </a:lnTo>
                    <a:lnTo>
                      <a:pt x="11" y="1"/>
                    </a:lnTo>
                    <a:lnTo>
                      <a:pt x="7" y="0"/>
                    </a:lnTo>
                    <a:lnTo>
                      <a:pt x="7" y="6"/>
                    </a:lnTo>
                    <a:lnTo>
                      <a:pt x="2" y="5"/>
                    </a:lnTo>
                    <a:lnTo>
                      <a:pt x="1" y="10"/>
                    </a:lnTo>
                    <a:lnTo>
                      <a:pt x="1" y="15"/>
                    </a:lnTo>
                    <a:lnTo>
                      <a:pt x="0" y="21"/>
                    </a:lnTo>
                    <a:lnTo>
                      <a:pt x="0" y="25"/>
                    </a:lnTo>
                    <a:lnTo>
                      <a:pt x="4" y="25"/>
                    </a:lnTo>
                    <a:lnTo>
                      <a:pt x="9" y="26"/>
                    </a:lnTo>
                    <a:lnTo>
                      <a:pt x="13" y="26"/>
                    </a:lnTo>
                    <a:lnTo>
                      <a:pt x="15" y="22"/>
                    </a:lnTo>
                    <a:lnTo>
                      <a:pt x="19"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764" name="Freeform 824">
                <a:extLst>
                  <a:ext uri="{FF2B5EF4-FFF2-40B4-BE49-F238E27FC236}">
                    <a16:creationId xmlns:a16="http://schemas.microsoft.com/office/drawing/2014/main" id="{F51947A2-7555-4F8A-A593-7AAFF03A7644}"/>
                  </a:ext>
                </a:extLst>
              </p:cNvPr>
              <p:cNvSpPr>
                <a:spLocks/>
              </p:cNvSpPr>
              <p:nvPr/>
            </p:nvSpPr>
            <p:spPr bwMode="auto">
              <a:xfrm>
                <a:off x="4970" y="1129"/>
                <a:ext cx="4" cy="5"/>
              </a:xfrm>
              <a:custGeom>
                <a:avLst/>
                <a:gdLst>
                  <a:gd name="T0" fmla="*/ 4 w 22"/>
                  <a:gd name="T1" fmla="*/ 3 h 25"/>
                  <a:gd name="T2" fmla="*/ 4 w 22"/>
                  <a:gd name="T3" fmla="*/ 2 h 25"/>
                  <a:gd name="T4" fmla="*/ 4 w 22"/>
                  <a:gd name="T5" fmla="*/ 1 h 25"/>
                  <a:gd name="T6" fmla="*/ 4 w 22"/>
                  <a:gd name="T7" fmla="*/ 0 h 25"/>
                  <a:gd name="T8" fmla="*/ 3 w 22"/>
                  <a:gd name="T9" fmla="*/ 0 h 25"/>
                  <a:gd name="T10" fmla="*/ 2 w 22"/>
                  <a:gd name="T11" fmla="*/ 0 h 25"/>
                  <a:gd name="T12" fmla="*/ 1 w 22"/>
                  <a:gd name="T13" fmla="*/ 0 h 25"/>
                  <a:gd name="T14" fmla="*/ 1 w 22"/>
                  <a:gd name="T15" fmla="*/ 1 h 25"/>
                  <a:gd name="T16" fmla="*/ 1 w 22"/>
                  <a:gd name="T17" fmla="*/ 1 h 25"/>
                  <a:gd name="T18" fmla="*/ 0 w 22"/>
                  <a:gd name="T19" fmla="*/ 2 h 25"/>
                  <a:gd name="T20" fmla="*/ 0 w 22"/>
                  <a:gd name="T21" fmla="*/ 3 h 25"/>
                  <a:gd name="T22" fmla="*/ 0 w 22"/>
                  <a:gd name="T23" fmla="*/ 4 h 25"/>
                  <a:gd name="T24" fmla="*/ 0 w 22"/>
                  <a:gd name="T25" fmla="*/ 5 h 25"/>
                  <a:gd name="T26" fmla="*/ 1 w 22"/>
                  <a:gd name="T27" fmla="*/ 5 h 25"/>
                  <a:gd name="T28" fmla="*/ 2 w 22"/>
                  <a:gd name="T29" fmla="*/ 5 h 25"/>
                  <a:gd name="T30" fmla="*/ 3 w 22"/>
                  <a:gd name="T31" fmla="*/ 4 h 25"/>
                  <a:gd name="T32" fmla="*/ 3 w 22"/>
                  <a:gd name="T33" fmla="*/ 4 h 25"/>
                  <a:gd name="T34" fmla="*/ 4 w 22"/>
                  <a:gd name="T35" fmla="*/ 3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5"/>
                  <a:gd name="T56" fmla="*/ 22 w 22"/>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5">
                    <a:moveTo>
                      <a:pt x="21" y="16"/>
                    </a:moveTo>
                    <a:lnTo>
                      <a:pt x="21" y="10"/>
                    </a:lnTo>
                    <a:lnTo>
                      <a:pt x="21" y="6"/>
                    </a:lnTo>
                    <a:lnTo>
                      <a:pt x="22" y="1"/>
                    </a:lnTo>
                    <a:lnTo>
                      <a:pt x="17" y="0"/>
                    </a:lnTo>
                    <a:lnTo>
                      <a:pt x="12" y="0"/>
                    </a:lnTo>
                    <a:lnTo>
                      <a:pt x="7" y="0"/>
                    </a:lnTo>
                    <a:lnTo>
                      <a:pt x="7" y="5"/>
                    </a:lnTo>
                    <a:lnTo>
                      <a:pt x="3" y="5"/>
                    </a:lnTo>
                    <a:lnTo>
                      <a:pt x="1" y="9"/>
                    </a:lnTo>
                    <a:lnTo>
                      <a:pt x="1" y="14"/>
                    </a:lnTo>
                    <a:lnTo>
                      <a:pt x="0" y="19"/>
                    </a:lnTo>
                    <a:lnTo>
                      <a:pt x="0" y="24"/>
                    </a:lnTo>
                    <a:lnTo>
                      <a:pt x="5" y="25"/>
                    </a:lnTo>
                    <a:lnTo>
                      <a:pt x="9" y="25"/>
                    </a:lnTo>
                    <a:lnTo>
                      <a:pt x="15" y="21"/>
                    </a:lnTo>
                    <a:lnTo>
                      <a:pt x="19" y="21"/>
                    </a:lnTo>
                    <a:lnTo>
                      <a:pt x="21"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65" name="Freeform 825">
                <a:extLst>
                  <a:ext uri="{FF2B5EF4-FFF2-40B4-BE49-F238E27FC236}">
                    <a16:creationId xmlns:a16="http://schemas.microsoft.com/office/drawing/2014/main" id="{560AC49D-A662-483C-AC42-E5FF64E1203C}"/>
                  </a:ext>
                </a:extLst>
              </p:cNvPr>
              <p:cNvSpPr>
                <a:spLocks/>
              </p:cNvSpPr>
              <p:nvPr/>
            </p:nvSpPr>
            <p:spPr bwMode="auto">
              <a:xfrm>
                <a:off x="4970" y="1129"/>
                <a:ext cx="4" cy="5"/>
              </a:xfrm>
              <a:custGeom>
                <a:avLst/>
                <a:gdLst>
                  <a:gd name="T0" fmla="*/ 4 w 22"/>
                  <a:gd name="T1" fmla="*/ 3 h 25"/>
                  <a:gd name="T2" fmla="*/ 4 w 22"/>
                  <a:gd name="T3" fmla="*/ 2 h 25"/>
                  <a:gd name="T4" fmla="*/ 4 w 22"/>
                  <a:gd name="T5" fmla="*/ 1 h 25"/>
                  <a:gd name="T6" fmla="*/ 4 w 22"/>
                  <a:gd name="T7" fmla="*/ 0 h 25"/>
                  <a:gd name="T8" fmla="*/ 3 w 22"/>
                  <a:gd name="T9" fmla="*/ 0 h 25"/>
                  <a:gd name="T10" fmla="*/ 2 w 22"/>
                  <a:gd name="T11" fmla="*/ 0 h 25"/>
                  <a:gd name="T12" fmla="*/ 1 w 22"/>
                  <a:gd name="T13" fmla="*/ 0 h 25"/>
                  <a:gd name="T14" fmla="*/ 1 w 22"/>
                  <a:gd name="T15" fmla="*/ 1 h 25"/>
                  <a:gd name="T16" fmla="*/ 1 w 22"/>
                  <a:gd name="T17" fmla="*/ 1 h 25"/>
                  <a:gd name="T18" fmla="*/ 0 w 22"/>
                  <a:gd name="T19" fmla="*/ 2 h 25"/>
                  <a:gd name="T20" fmla="*/ 0 w 22"/>
                  <a:gd name="T21" fmla="*/ 3 h 25"/>
                  <a:gd name="T22" fmla="*/ 0 w 22"/>
                  <a:gd name="T23" fmla="*/ 4 h 25"/>
                  <a:gd name="T24" fmla="*/ 0 w 22"/>
                  <a:gd name="T25" fmla="*/ 5 h 25"/>
                  <a:gd name="T26" fmla="*/ 1 w 22"/>
                  <a:gd name="T27" fmla="*/ 5 h 25"/>
                  <a:gd name="T28" fmla="*/ 2 w 22"/>
                  <a:gd name="T29" fmla="*/ 5 h 25"/>
                  <a:gd name="T30" fmla="*/ 3 w 22"/>
                  <a:gd name="T31" fmla="*/ 4 h 25"/>
                  <a:gd name="T32" fmla="*/ 3 w 22"/>
                  <a:gd name="T33" fmla="*/ 4 h 25"/>
                  <a:gd name="T34" fmla="*/ 4 w 22"/>
                  <a:gd name="T35" fmla="*/ 3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5"/>
                  <a:gd name="T56" fmla="*/ 22 w 22"/>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5">
                    <a:moveTo>
                      <a:pt x="21" y="16"/>
                    </a:moveTo>
                    <a:lnTo>
                      <a:pt x="21" y="10"/>
                    </a:lnTo>
                    <a:lnTo>
                      <a:pt x="21" y="6"/>
                    </a:lnTo>
                    <a:lnTo>
                      <a:pt x="22" y="1"/>
                    </a:lnTo>
                    <a:lnTo>
                      <a:pt x="17" y="0"/>
                    </a:lnTo>
                    <a:lnTo>
                      <a:pt x="12" y="0"/>
                    </a:lnTo>
                    <a:lnTo>
                      <a:pt x="7" y="0"/>
                    </a:lnTo>
                    <a:lnTo>
                      <a:pt x="7" y="5"/>
                    </a:lnTo>
                    <a:lnTo>
                      <a:pt x="3" y="5"/>
                    </a:lnTo>
                    <a:lnTo>
                      <a:pt x="1" y="9"/>
                    </a:lnTo>
                    <a:lnTo>
                      <a:pt x="1" y="14"/>
                    </a:lnTo>
                    <a:lnTo>
                      <a:pt x="0" y="19"/>
                    </a:lnTo>
                    <a:lnTo>
                      <a:pt x="0" y="24"/>
                    </a:lnTo>
                    <a:lnTo>
                      <a:pt x="5" y="25"/>
                    </a:lnTo>
                    <a:lnTo>
                      <a:pt x="9" y="25"/>
                    </a:lnTo>
                    <a:lnTo>
                      <a:pt x="15" y="21"/>
                    </a:lnTo>
                    <a:lnTo>
                      <a:pt x="19" y="21"/>
                    </a:lnTo>
                    <a:lnTo>
                      <a:pt x="21"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766" name="Freeform 826">
                <a:extLst>
                  <a:ext uri="{FF2B5EF4-FFF2-40B4-BE49-F238E27FC236}">
                    <a16:creationId xmlns:a16="http://schemas.microsoft.com/office/drawing/2014/main" id="{B5D9607C-D70F-408D-9695-516D65176EBC}"/>
                  </a:ext>
                </a:extLst>
              </p:cNvPr>
              <p:cNvSpPr>
                <a:spLocks/>
              </p:cNvSpPr>
              <p:nvPr/>
            </p:nvSpPr>
            <p:spPr bwMode="auto">
              <a:xfrm>
                <a:off x="4960" y="1146"/>
                <a:ext cx="5" cy="6"/>
              </a:xfrm>
              <a:custGeom>
                <a:avLst/>
                <a:gdLst>
                  <a:gd name="T0" fmla="*/ 4 w 24"/>
                  <a:gd name="T1" fmla="*/ 4 h 30"/>
                  <a:gd name="T2" fmla="*/ 4 w 24"/>
                  <a:gd name="T3" fmla="*/ 3 h 30"/>
                  <a:gd name="T4" fmla="*/ 5 w 24"/>
                  <a:gd name="T5" fmla="*/ 3 h 30"/>
                  <a:gd name="T6" fmla="*/ 5 w 24"/>
                  <a:gd name="T7" fmla="*/ 2 h 30"/>
                  <a:gd name="T8" fmla="*/ 4 w 24"/>
                  <a:gd name="T9" fmla="*/ 2 h 30"/>
                  <a:gd name="T10" fmla="*/ 4 w 24"/>
                  <a:gd name="T11" fmla="*/ 1 h 30"/>
                  <a:gd name="T12" fmla="*/ 3 w 24"/>
                  <a:gd name="T13" fmla="*/ 0 h 30"/>
                  <a:gd name="T14" fmla="*/ 2 w 24"/>
                  <a:gd name="T15" fmla="*/ 0 h 30"/>
                  <a:gd name="T16" fmla="*/ 2 w 24"/>
                  <a:gd name="T17" fmla="*/ 1 h 30"/>
                  <a:gd name="T18" fmla="*/ 1 w 24"/>
                  <a:gd name="T19" fmla="*/ 1 h 30"/>
                  <a:gd name="T20" fmla="*/ 1 w 24"/>
                  <a:gd name="T21" fmla="*/ 2 h 30"/>
                  <a:gd name="T22" fmla="*/ 0 w 24"/>
                  <a:gd name="T23" fmla="*/ 2 h 30"/>
                  <a:gd name="T24" fmla="*/ 0 w 24"/>
                  <a:gd name="T25" fmla="*/ 3 h 30"/>
                  <a:gd name="T26" fmla="*/ 0 w 24"/>
                  <a:gd name="T27" fmla="*/ 4 h 30"/>
                  <a:gd name="T28" fmla="*/ 0 w 24"/>
                  <a:gd name="T29" fmla="*/ 5 h 30"/>
                  <a:gd name="T30" fmla="*/ 1 w 24"/>
                  <a:gd name="T31" fmla="*/ 5 h 30"/>
                  <a:gd name="T32" fmla="*/ 1 w 24"/>
                  <a:gd name="T33" fmla="*/ 6 h 30"/>
                  <a:gd name="T34" fmla="*/ 2 w 24"/>
                  <a:gd name="T35" fmla="*/ 6 h 30"/>
                  <a:gd name="T36" fmla="*/ 3 w 24"/>
                  <a:gd name="T37" fmla="*/ 5 h 30"/>
                  <a:gd name="T38" fmla="*/ 4 w 24"/>
                  <a:gd name="T39" fmla="*/ 5 h 30"/>
                  <a:gd name="T40" fmla="*/ 4 w 24"/>
                  <a:gd name="T41" fmla="*/ 4 h 3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4"/>
                  <a:gd name="T64" fmla="*/ 0 h 30"/>
                  <a:gd name="T65" fmla="*/ 24 w 24"/>
                  <a:gd name="T66" fmla="*/ 30 h 3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4" h="30">
                    <a:moveTo>
                      <a:pt x="19" y="20"/>
                    </a:moveTo>
                    <a:lnTo>
                      <a:pt x="19" y="15"/>
                    </a:lnTo>
                    <a:lnTo>
                      <a:pt x="23" y="15"/>
                    </a:lnTo>
                    <a:lnTo>
                      <a:pt x="24" y="11"/>
                    </a:lnTo>
                    <a:lnTo>
                      <a:pt x="20" y="11"/>
                    </a:lnTo>
                    <a:lnTo>
                      <a:pt x="20" y="5"/>
                    </a:lnTo>
                    <a:lnTo>
                      <a:pt x="15" y="0"/>
                    </a:lnTo>
                    <a:lnTo>
                      <a:pt x="11" y="0"/>
                    </a:lnTo>
                    <a:lnTo>
                      <a:pt x="11" y="4"/>
                    </a:lnTo>
                    <a:lnTo>
                      <a:pt x="5" y="4"/>
                    </a:lnTo>
                    <a:lnTo>
                      <a:pt x="5" y="9"/>
                    </a:lnTo>
                    <a:lnTo>
                      <a:pt x="1" y="9"/>
                    </a:lnTo>
                    <a:lnTo>
                      <a:pt x="0" y="14"/>
                    </a:lnTo>
                    <a:lnTo>
                      <a:pt x="0" y="19"/>
                    </a:lnTo>
                    <a:lnTo>
                      <a:pt x="0" y="23"/>
                    </a:lnTo>
                    <a:lnTo>
                      <a:pt x="4" y="24"/>
                    </a:lnTo>
                    <a:lnTo>
                      <a:pt x="3" y="29"/>
                    </a:lnTo>
                    <a:lnTo>
                      <a:pt x="9" y="30"/>
                    </a:lnTo>
                    <a:lnTo>
                      <a:pt x="13" y="24"/>
                    </a:lnTo>
                    <a:lnTo>
                      <a:pt x="18" y="26"/>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67" name="Freeform 827">
                <a:extLst>
                  <a:ext uri="{FF2B5EF4-FFF2-40B4-BE49-F238E27FC236}">
                    <a16:creationId xmlns:a16="http://schemas.microsoft.com/office/drawing/2014/main" id="{364E14E4-E1BF-49C7-B344-5287B27E5B6D}"/>
                  </a:ext>
                </a:extLst>
              </p:cNvPr>
              <p:cNvSpPr>
                <a:spLocks/>
              </p:cNvSpPr>
              <p:nvPr/>
            </p:nvSpPr>
            <p:spPr bwMode="auto">
              <a:xfrm>
                <a:off x="4960" y="1146"/>
                <a:ext cx="5" cy="6"/>
              </a:xfrm>
              <a:custGeom>
                <a:avLst/>
                <a:gdLst>
                  <a:gd name="T0" fmla="*/ 4 w 24"/>
                  <a:gd name="T1" fmla="*/ 4 h 30"/>
                  <a:gd name="T2" fmla="*/ 4 w 24"/>
                  <a:gd name="T3" fmla="*/ 3 h 30"/>
                  <a:gd name="T4" fmla="*/ 5 w 24"/>
                  <a:gd name="T5" fmla="*/ 3 h 30"/>
                  <a:gd name="T6" fmla="*/ 5 w 24"/>
                  <a:gd name="T7" fmla="*/ 2 h 30"/>
                  <a:gd name="T8" fmla="*/ 4 w 24"/>
                  <a:gd name="T9" fmla="*/ 2 h 30"/>
                  <a:gd name="T10" fmla="*/ 4 w 24"/>
                  <a:gd name="T11" fmla="*/ 1 h 30"/>
                  <a:gd name="T12" fmla="*/ 3 w 24"/>
                  <a:gd name="T13" fmla="*/ 0 h 30"/>
                  <a:gd name="T14" fmla="*/ 2 w 24"/>
                  <a:gd name="T15" fmla="*/ 0 h 30"/>
                  <a:gd name="T16" fmla="*/ 2 w 24"/>
                  <a:gd name="T17" fmla="*/ 1 h 30"/>
                  <a:gd name="T18" fmla="*/ 1 w 24"/>
                  <a:gd name="T19" fmla="*/ 1 h 30"/>
                  <a:gd name="T20" fmla="*/ 1 w 24"/>
                  <a:gd name="T21" fmla="*/ 2 h 30"/>
                  <a:gd name="T22" fmla="*/ 0 w 24"/>
                  <a:gd name="T23" fmla="*/ 2 h 30"/>
                  <a:gd name="T24" fmla="*/ 0 w 24"/>
                  <a:gd name="T25" fmla="*/ 3 h 30"/>
                  <a:gd name="T26" fmla="*/ 0 w 24"/>
                  <a:gd name="T27" fmla="*/ 4 h 30"/>
                  <a:gd name="T28" fmla="*/ 0 w 24"/>
                  <a:gd name="T29" fmla="*/ 5 h 30"/>
                  <a:gd name="T30" fmla="*/ 1 w 24"/>
                  <a:gd name="T31" fmla="*/ 5 h 30"/>
                  <a:gd name="T32" fmla="*/ 1 w 24"/>
                  <a:gd name="T33" fmla="*/ 6 h 30"/>
                  <a:gd name="T34" fmla="*/ 2 w 24"/>
                  <a:gd name="T35" fmla="*/ 6 h 30"/>
                  <a:gd name="T36" fmla="*/ 3 w 24"/>
                  <a:gd name="T37" fmla="*/ 5 h 30"/>
                  <a:gd name="T38" fmla="*/ 4 w 24"/>
                  <a:gd name="T39" fmla="*/ 5 h 30"/>
                  <a:gd name="T40" fmla="*/ 4 w 24"/>
                  <a:gd name="T41" fmla="*/ 4 h 3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4"/>
                  <a:gd name="T64" fmla="*/ 0 h 30"/>
                  <a:gd name="T65" fmla="*/ 24 w 24"/>
                  <a:gd name="T66" fmla="*/ 30 h 3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4" h="30">
                    <a:moveTo>
                      <a:pt x="19" y="20"/>
                    </a:moveTo>
                    <a:lnTo>
                      <a:pt x="19" y="15"/>
                    </a:lnTo>
                    <a:lnTo>
                      <a:pt x="23" y="15"/>
                    </a:lnTo>
                    <a:lnTo>
                      <a:pt x="24" y="11"/>
                    </a:lnTo>
                    <a:lnTo>
                      <a:pt x="20" y="11"/>
                    </a:lnTo>
                    <a:lnTo>
                      <a:pt x="20" y="5"/>
                    </a:lnTo>
                    <a:lnTo>
                      <a:pt x="15" y="0"/>
                    </a:lnTo>
                    <a:lnTo>
                      <a:pt x="11" y="0"/>
                    </a:lnTo>
                    <a:lnTo>
                      <a:pt x="11" y="4"/>
                    </a:lnTo>
                    <a:lnTo>
                      <a:pt x="5" y="4"/>
                    </a:lnTo>
                    <a:lnTo>
                      <a:pt x="5" y="9"/>
                    </a:lnTo>
                    <a:lnTo>
                      <a:pt x="1" y="9"/>
                    </a:lnTo>
                    <a:lnTo>
                      <a:pt x="0" y="14"/>
                    </a:lnTo>
                    <a:lnTo>
                      <a:pt x="0" y="19"/>
                    </a:lnTo>
                    <a:lnTo>
                      <a:pt x="0" y="23"/>
                    </a:lnTo>
                    <a:lnTo>
                      <a:pt x="4" y="24"/>
                    </a:lnTo>
                    <a:lnTo>
                      <a:pt x="3" y="29"/>
                    </a:lnTo>
                    <a:lnTo>
                      <a:pt x="9" y="30"/>
                    </a:lnTo>
                    <a:lnTo>
                      <a:pt x="13" y="24"/>
                    </a:lnTo>
                    <a:lnTo>
                      <a:pt x="18" y="26"/>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768" name="Freeform 828">
                <a:extLst>
                  <a:ext uri="{FF2B5EF4-FFF2-40B4-BE49-F238E27FC236}">
                    <a16:creationId xmlns:a16="http://schemas.microsoft.com/office/drawing/2014/main" id="{60219EB9-548F-447F-8360-7CAA8DD5B99B}"/>
                  </a:ext>
                </a:extLst>
              </p:cNvPr>
              <p:cNvSpPr>
                <a:spLocks/>
              </p:cNvSpPr>
              <p:nvPr/>
            </p:nvSpPr>
            <p:spPr bwMode="auto">
              <a:xfrm>
                <a:off x="4932" y="1089"/>
                <a:ext cx="5" cy="6"/>
              </a:xfrm>
              <a:custGeom>
                <a:avLst/>
                <a:gdLst>
                  <a:gd name="T0" fmla="*/ 5 w 25"/>
                  <a:gd name="T1" fmla="*/ 4 h 30"/>
                  <a:gd name="T2" fmla="*/ 5 w 25"/>
                  <a:gd name="T3" fmla="*/ 3 h 30"/>
                  <a:gd name="T4" fmla="*/ 5 w 25"/>
                  <a:gd name="T5" fmla="*/ 2 h 30"/>
                  <a:gd name="T6" fmla="*/ 5 w 25"/>
                  <a:gd name="T7" fmla="*/ 1 h 30"/>
                  <a:gd name="T8" fmla="*/ 4 w 25"/>
                  <a:gd name="T9" fmla="*/ 1 h 30"/>
                  <a:gd name="T10" fmla="*/ 4 w 25"/>
                  <a:gd name="T11" fmla="*/ 0 h 30"/>
                  <a:gd name="T12" fmla="*/ 3 w 25"/>
                  <a:gd name="T13" fmla="*/ 0 h 30"/>
                  <a:gd name="T14" fmla="*/ 2 w 25"/>
                  <a:gd name="T15" fmla="*/ 1 h 30"/>
                  <a:gd name="T16" fmla="*/ 1 w 25"/>
                  <a:gd name="T17" fmla="*/ 1 h 30"/>
                  <a:gd name="T18" fmla="*/ 1 w 25"/>
                  <a:gd name="T19" fmla="*/ 2 h 30"/>
                  <a:gd name="T20" fmla="*/ 1 w 25"/>
                  <a:gd name="T21" fmla="*/ 3 h 30"/>
                  <a:gd name="T22" fmla="*/ 0 w 25"/>
                  <a:gd name="T23" fmla="*/ 3 h 30"/>
                  <a:gd name="T24" fmla="*/ 0 w 25"/>
                  <a:gd name="T25" fmla="*/ 4 h 30"/>
                  <a:gd name="T26" fmla="*/ 1 w 25"/>
                  <a:gd name="T27" fmla="*/ 5 h 30"/>
                  <a:gd name="T28" fmla="*/ 1 w 25"/>
                  <a:gd name="T29" fmla="*/ 6 h 30"/>
                  <a:gd name="T30" fmla="*/ 2 w 25"/>
                  <a:gd name="T31" fmla="*/ 6 h 30"/>
                  <a:gd name="T32" fmla="*/ 3 w 25"/>
                  <a:gd name="T33" fmla="*/ 6 h 30"/>
                  <a:gd name="T34" fmla="*/ 3 w 25"/>
                  <a:gd name="T35" fmla="*/ 5 h 30"/>
                  <a:gd name="T36" fmla="*/ 4 w 25"/>
                  <a:gd name="T37" fmla="*/ 5 h 30"/>
                  <a:gd name="T38" fmla="*/ 4 w 25"/>
                  <a:gd name="T39" fmla="*/ 4 h 30"/>
                  <a:gd name="T40" fmla="*/ 5 w 25"/>
                  <a:gd name="T41" fmla="*/ 4 h 3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30"/>
                  <a:gd name="T65" fmla="*/ 25 w 25"/>
                  <a:gd name="T66" fmla="*/ 30 h 3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30">
                    <a:moveTo>
                      <a:pt x="24" y="21"/>
                    </a:moveTo>
                    <a:lnTo>
                      <a:pt x="24" y="16"/>
                    </a:lnTo>
                    <a:lnTo>
                      <a:pt x="24" y="11"/>
                    </a:lnTo>
                    <a:lnTo>
                      <a:pt x="25" y="6"/>
                    </a:lnTo>
                    <a:lnTo>
                      <a:pt x="21" y="6"/>
                    </a:lnTo>
                    <a:lnTo>
                      <a:pt x="21" y="0"/>
                    </a:lnTo>
                    <a:lnTo>
                      <a:pt x="16" y="0"/>
                    </a:lnTo>
                    <a:lnTo>
                      <a:pt x="11" y="4"/>
                    </a:lnTo>
                    <a:lnTo>
                      <a:pt x="6" y="4"/>
                    </a:lnTo>
                    <a:lnTo>
                      <a:pt x="6" y="9"/>
                    </a:lnTo>
                    <a:lnTo>
                      <a:pt x="5" y="15"/>
                    </a:lnTo>
                    <a:lnTo>
                      <a:pt x="0" y="13"/>
                    </a:lnTo>
                    <a:lnTo>
                      <a:pt x="0" y="19"/>
                    </a:lnTo>
                    <a:lnTo>
                      <a:pt x="4" y="25"/>
                    </a:lnTo>
                    <a:lnTo>
                      <a:pt x="4" y="29"/>
                    </a:lnTo>
                    <a:lnTo>
                      <a:pt x="8" y="29"/>
                    </a:lnTo>
                    <a:lnTo>
                      <a:pt x="13" y="30"/>
                    </a:lnTo>
                    <a:lnTo>
                      <a:pt x="14" y="25"/>
                    </a:lnTo>
                    <a:lnTo>
                      <a:pt x="19" y="26"/>
                    </a:lnTo>
                    <a:lnTo>
                      <a:pt x="19" y="20"/>
                    </a:lnTo>
                    <a:lnTo>
                      <a:pt x="24"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69" name="Freeform 829">
                <a:extLst>
                  <a:ext uri="{FF2B5EF4-FFF2-40B4-BE49-F238E27FC236}">
                    <a16:creationId xmlns:a16="http://schemas.microsoft.com/office/drawing/2014/main" id="{CD2F4094-59BA-48A6-9C6F-EA9654CD5A70}"/>
                  </a:ext>
                </a:extLst>
              </p:cNvPr>
              <p:cNvSpPr>
                <a:spLocks/>
              </p:cNvSpPr>
              <p:nvPr/>
            </p:nvSpPr>
            <p:spPr bwMode="auto">
              <a:xfrm>
                <a:off x="4932" y="1089"/>
                <a:ext cx="5" cy="6"/>
              </a:xfrm>
              <a:custGeom>
                <a:avLst/>
                <a:gdLst>
                  <a:gd name="T0" fmla="*/ 5 w 25"/>
                  <a:gd name="T1" fmla="*/ 4 h 30"/>
                  <a:gd name="T2" fmla="*/ 5 w 25"/>
                  <a:gd name="T3" fmla="*/ 3 h 30"/>
                  <a:gd name="T4" fmla="*/ 5 w 25"/>
                  <a:gd name="T5" fmla="*/ 2 h 30"/>
                  <a:gd name="T6" fmla="*/ 5 w 25"/>
                  <a:gd name="T7" fmla="*/ 1 h 30"/>
                  <a:gd name="T8" fmla="*/ 4 w 25"/>
                  <a:gd name="T9" fmla="*/ 1 h 30"/>
                  <a:gd name="T10" fmla="*/ 4 w 25"/>
                  <a:gd name="T11" fmla="*/ 0 h 30"/>
                  <a:gd name="T12" fmla="*/ 3 w 25"/>
                  <a:gd name="T13" fmla="*/ 0 h 30"/>
                  <a:gd name="T14" fmla="*/ 2 w 25"/>
                  <a:gd name="T15" fmla="*/ 1 h 30"/>
                  <a:gd name="T16" fmla="*/ 1 w 25"/>
                  <a:gd name="T17" fmla="*/ 1 h 30"/>
                  <a:gd name="T18" fmla="*/ 1 w 25"/>
                  <a:gd name="T19" fmla="*/ 2 h 30"/>
                  <a:gd name="T20" fmla="*/ 1 w 25"/>
                  <a:gd name="T21" fmla="*/ 3 h 30"/>
                  <a:gd name="T22" fmla="*/ 0 w 25"/>
                  <a:gd name="T23" fmla="*/ 3 h 30"/>
                  <a:gd name="T24" fmla="*/ 0 w 25"/>
                  <a:gd name="T25" fmla="*/ 4 h 30"/>
                  <a:gd name="T26" fmla="*/ 1 w 25"/>
                  <a:gd name="T27" fmla="*/ 5 h 30"/>
                  <a:gd name="T28" fmla="*/ 1 w 25"/>
                  <a:gd name="T29" fmla="*/ 6 h 30"/>
                  <a:gd name="T30" fmla="*/ 2 w 25"/>
                  <a:gd name="T31" fmla="*/ 6 h 30"/>
                  <a:gd name="T32" fmla="*/ 3 w 25"/>
                  <a:gd name="T33" fmla="*/ 6 h 30"/>
                  <a:gd name="T34" fmla="*/ 3 w 25"/>
                  <a:gd name="T35" fmla="*/ 5 h 30"/>
                  <a:gd name="T36" fmla="*/ 4 w 25"/>
                  <a:gd name="T37" fmla="*/ 5 h 30"/>
                  <a:gd name="T38" fmla="*/ 4 w 25"/>
                  <a:gd name="T39" fmla="*/ 4 h 30"/>
                  <a:gd name="T40" fmla="*/ 5 w 25"/>
                  <a:gd name="T41" fmla="*/ 4 h 3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30"/>
                  <a:gd name="T65" fmla="*/ 25 w 25"/>
                  <a:gd name="T66" fmla="*/ 30 h 3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30">
                    <a:moveTo>
                      <a:pt x="24" y="21"/>
                    </a:moveTo>
                    <a:lnTo>
                      <a:pt x="24" y="16"/>
                    </a:lnTo>
                    <a:lnTo>
                      <a:pt x="24" y="11"/>
                    </a:lnTo>
                    <a:lnTo>
                      <a:pt x="25" y="6"/>
                    </a:lnTo>
                    <a:lnTo>
                      <a:pt x="21" y="6"/>
                    </a:lnTo>
                    <a:lnTo>
                      <a:pt x="21" y="0"/>
                    </a:lnTo>
                    <a:lnTo>
                      <a:pt x="16" y="0"/>
                    </a:lnTo>
                    <a:lnTo>
                      <a:pt x="11" y="4"/>
                    </a:lnTo>
                    <a:lnTo>
                      <a:pt x="6" y="4"/>
                    </a:lnTo>
                    <a:lnTo>
                      <a:pt x="6" y="9"/>
                    </a:lnTo>
                    <a:lnTo>
                      <a:pt x="5" y="15"/>
                    </a:lnTo>
                    <a:lnTo>
                      <a:pt x="0" y="13"/>
                    </a:lnTo>
                    <a:lnTo>
                      <a:pt x="0" y="19"/>
                    </a:lnTo>
                    <a:lnTo>
                      <a:pt x="4" y="25"/>
                    </a:lnTo>
                    <a:lnTo>
                      <a:pt x="4" y="29"/>
                    </a:lnTo>
                    <a:lnTo>
                      <a:pt x="8" y="29"/>
                    </a:lnTo>
                    <a:lnTo>
                      <a:pt x="13" y="30"/>
                    </a:lnTo>
                    <a:lnTo>
                      <a:pt x="14" y="25"/>
                    </a:lnTo>
                    <a:lnTo>
                      <a:pt x="19" y="26"/>
                    </a:lnTo>
                    <a:lnTo>
                      <a:pt x="19" y="20"/>
                    </a:lnTo>
                    <a:lnTo>
                      <a:pt x="24"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770" name="Freeform 830">
                <a:extLst>
                  <a:ext uri="{FF2B5EF4-FFF2-40B4-BE49-F238E27FC236}">
                    <a16:creationId xmlns:a16="http://schemas.microsoft.com/office/drawing/2014/main" id="{A53AA883-49F5-41F4-91F0-31AAA161A61F}"/>
                  </a:ext>
                </a:extLst>
              </p:cNvPr>
              <p:cNvSpPr>
                <a:spLocks/>
              </p:cNvSpPr>
              <p:nvPr/>
            </p:nvSpPr>
            <p:spPr bwMode="auto">
              <a:xfrm>
                <a:off x="4925" y="1156"/>
                <a:ext cx="4" cy="6"/>
              </a:xfrm>
              <a:custGeom>
                <a:avLst/>
                <a:gdLst>
                  <a:gd name="T0" fmla="*/ 4 w 21"/>
                  <a:gd name="T1" fmla="*/ 4 h 31"/>
                  <a:gd name="T2" fmla="*/ 4 w 21"/>
                  <a:gd name="T3" fmla="*/ 3 h 31"/>
                  <a:gd name="T4" fmla="*/ 4 w 21"/>
                  <a:gd name="T5" fmla="*/ 2 h 31"/>
                  <a:gd name="T6" fmla="*/ 4 w 21"/>
                  <a:gd name="T7" fmla="*/ 1 h 31"/>
                  <a:gd name="T8" fmla="*/ 3 w 21"/>
                  <a:gd name="T9" fmla="*/ 1 h 31"/>
                  <a:gd name="T10" fmla="*/ 3 w 21"/>
                  <a:gd name="T11" fmla="*/ 0 h 31"/>
                  <a:gd name="T12" fmla="*/ 2 w 21"/>
                  <a:gd name="T13" fmla="*/ 0 h 31"/>
                  <a:gd name="T14" fmla="*/ 1 w 21"/>
                  <a:gd name="T15" fmla="*/ 1 h 31"/>
                  <a:gd name="T16" fmla="*/ 0 w 21"/>
                  <a:gd name="T17" fmla="*/ 2 h 31"/>
                  <a:gd name="T18" fmla="*/ 0 w 21"/>
                  <a:gd name="T19" fmla="*/ 3 h 31"/>
                  <a:gd name="T20" fmla="*/ 0 w 21"/>
                  <a:gd name="T21" fmla="*/ 4 h 31"/>
                  <a:gd name="T22" fmla="*/ 0 w 21"/>
                  <a:gd name="T23" fmla="*/ 5 h 31"/>
                  <a:gd name="T24" fmla="*/ 1 w 21"/>
                  <a:gd name="T25" fmla="*/ 5 h 31"/>
                  <a:gd name="T26" fmla="*/ 1 w 21"/>
                  <a:gd name="T27" fmla="*/ 6 h 31"/>
                  <a:gd name="T28" fmla="*/ 2 w 21"/>
                  <a:gd name="T29" fmla="*/ 6 h 31"/>
                  <a:gd name="T30" fmla="*/ 2 w 21"/>
                  <a:gd name="T31" fmla="*/ 5 h 31"/>
                  <a:gd name="T32" fmla="*/ 3 w 21"/>
                  <a:gd name="T33" fmla="*/ 5 h 31"/>
                  <a:gd name="T34" fmla="*/ 4 w 21"/>
                  <a:gd name="T35" fmla="*/ 4 h 3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31"/>
                  <a:gd name="T56" fmla="*/ 21 w 21"/>
                  <a:gd name="T57" fmla="*/ 31 h 3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31">
                    <a:moveTo>
                      <a:pt x="19" y="21"/>
                    </a:moveTo>
                    <a:lnTo>
                      <a:pt x="21" y="16"/>
                    </a:lnTo>
                    <a:lnTo>
                      <a:pt x="21" y="12"/>
                    </a:lnTo>
                    <a:lnTo>
                      <a:pt x="21" y="6"/>
                    </a:lnTo>
                    <a:lnTo>
                      <a:pt x="16" y="6"/>
                    </a:lnTo>
                    <a:lnTo>
                      <a:pt x="17" y="0"/>
                    </a:lnTo>
                    <a:lnTo>
                      <a:pt x="12" y="0"/>
                    </a:lnTo>
                    <a:lnTo>
                      <a:pt x="7" y="5"/>
                    </a:lnTo>
                    <a:lnTo>
                      <a:pt x="1" y="9"/>
                    </a:lnTo>
                    <a:lnTo>
                      <a:pt x="1" y="15"/>
                    </a:lnTo>
                    <a:lnTo>
                      <a:pt x="0" y="20"/>
                    </a:lnTo>
                    <a:lnTo>
                      <a:pt x="0" y="24"/>
                    </a:lnTo>
                    <a:lnTo>
                      <a:pt x="5" y="25"/>
                    </a:lnTo>
                    <a:lnTo>
                      <a:pt x="5" y="30"/>
                    </a:lnTo>
                    <a:lnTo>
                      <a:pt x="9" y="31"/>
                    </a:lnTo>
                    <a:lnTo>
                      <a:pt x="9" y="25"/>
                    </a:lnTo>
                    <a:lnTo>
                      <a:pt x="15" y="25"/>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71" name="Freeform 831">
                <a:extLst>
                  <a:ext uri="{FF2B5EF4-FFF2-40B4-BE49-F238E27FC236}">
                    <a16:creationId xmlns:a16="http://schemas.microsoft.com/office/drawing/2014/main" id="{1410FC5C-DA47-4F98-9A7C-A066F5056BE6}"/>
                  </a:ext>
                </a:extLst>
              </p:cNvPr>
              <p:cNvSpPr>
                <a:spLocks/>
              </p:cNvSpPr>
              <p:nvPr/>
            </p:nvSpPr>
            <p:spPr bwMode="auto">
              <a:xfrm>
                <a:off x="4925" y="1156"/>
                <a:ext cx="4" cy="6"/>
              </a:xfrm>
              <a:custGeom>
                <a:avLst/>
                <a:gdLst>
                  <a:gd name="T0" fmla="*/ 4 w 21"/>
                  <a:gd name="T1" fmla="*/ 4 h 31"/>
                  <a:gd name="T2" fmla="*/ 4 w 21"/>
                  <a:gd name="T3" fmla="*/ 3 h 31"/>
                  <a:gd name="T4" fmla="*/ 4 w 21"/>
                  <a:gd name="T5" fmla="*/ 2 h 31"/>
                  <a:gd name="T6" fmla="*/ 4 w 21"/>
                  <a:gd name="T7" fmla="*/ 1 h 31"/>
                  <a:gd name="T8" fmla="*/ 3 w 21"/>
                  <a:gd name="T9" fmla="*/ 1 h 31"/>
                  <a:gd name="T10" fmla="*/ 3 w 21"/>
                  <a:gd name="T11" fmla="*/ 0 h 31"/>
                  <a:gd name="T12" fmla="*/ 2 w 21"/>
                  <a:gd name="T13" fmla="*/ 0 h 31"/>
                  <a:gd name="T14" fmla="*/ 1 w 21"/>
                  <a:gd name="T15" fmla="*/ 1 h 31"/>
                  <a:gd name="T16" fmla="*/ 0 w 21"/>
                  <a:gd name="T17" fmla="*/ 2 h 31"/>
                  <a:gd name="T18" fmla="*/ 0 w 21"/>
                  <a:gd name="T19" fmla="*/ 3 h 31"/>
                  <a:gd name="T20" fmla="*/ 0 w 21"/>
                  <a:gd name="T21" fmla="*/ 4 h 31"/>
                  <a:gd name="T22" fmla="*/ 0 w 21"/>
                  <a:gd name="T23" fmla="*/ 5 h 31"/>
                  <a:gd name="T24" fmla="*/ 1 w 21"/>
                  <a:gd name="T25" fmla="*/ 5 h 31"/>
                  <a:gd name="T26" fmla="*/ 1 w 21"/>
                  <a:gd name="T27" fmla="*/ 6 h 31"/>
                  <a:gd name="T28" fmla="*/ 2 w 21"/>
                  <a:gd name="T29" fmla="*/ 6 h 31"/>
                  <a:gd name="T30" fmla="*/ 2 w 21"/>
                  <a:gd name="T31" fmla="*/ 5 h 31"/>
                  <a:gd name="T32" fmla="*/ 3 w 21"/>
                  <a:gd name="T33" fmla="*/ 5 h 31"/>
                  <a:gd name="T34" fmla="*/ 4 w 21"/>
                  <a:gd name="T35" fmla="*/ 4 h 3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31"/>
                  <a:gd name="T56" fmla="*/ 21 w 21"/>
                  <a:gd name="T57" fmla="*/ 31 h 3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31">
                    <a:moveTo>
                      <a:pt x="19" y="21"/>
                    </a:moveTo>
                    <a:lnTo>
                      <a:pt x="21" y="16"/>
                    </a:lnTo>
                    <a:lnTo>
                      <a:pt x="21" y="12"/>
                    </a:lnTo>
                    <a:lnTo>
                      <a:pt x="21" y="6"/>
                    </a:lnTo>
                    <a:lnTo>
                      <a:pt x="16" y="6"/>
                    </a:lnTo>
                    <a:lnTo>
                      <a:pt x="17" y="0"/>
                    </a:lnTo>
                    <a:lnTo>
                      <a:pt x="12" y="0"/>
                    </a:lnTo>
                    <a:lnTo>
                      <a:pt x="7" y="5"/>
                    </a:lnTo>
                    <a:lnTo>
                      <a:pt x="1" y="9"/>
                    </a:lnTo>
                    <a:lnTo>
                      <a:pt x="1" y="15"/>
                    </a:lnTo>
                    <a:lnTo>
                      <a:pt x="0" y="20"/>
                    </a:lnTo>
                    <a:lnTo>
                      <a:pt x="0" y="24"/>
                    </a:lnTo>
                    <a:lnTo>
                      <a:pt x="5" y="25"/>
                    </a:lnTo>
                    <a:lnTo>
                      <a:pt x="5" y="30"/>
                    </a:lnTo>
                    <a:lnTo>
                      <a:pt x="9" y="31"/>
                    </a:lnTo>
                    <a:lnTo>
                      <a:pt x="9" y="25"/>
                    </a:lnTo>
                    <a:lnTo>
                      <a:pt x="15" y="25"/>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772" name="Freeform 832">
                <a:extLst>
                  <a:ext uri="{FF2B5EF4-FFF2-40B4-BE49-F238E27FC236}">
                    <a16:creationId xmlns:a16="http://schemas.microsoft.com/office/drawing/2014/main" id="{D2F79450-0D4E-44F9-ADBE-C9E97FFFC59B}"/>
                  </a:ext>
                </a:extLst>
              </p:cNvPr>
              <p:cNvSpPr>
                <a:spLocks/>
              </p:cNvSpPr>
              <p:nvPr/>
            </p:nvSpPr>
            <p:spPr bwMode="auto">
              <a:xfrm>
                <a:off x="4918" y="1231"/>
                <a:ext cx="4" cy="5"/>
              </a:xfrm>
              <a:custGeom>
                <a:avLst/>
                <a:gdLst>
                  <a:gd name="T0" fmla="*/ 4 w 21"/>
                  <a:gd name="T1" fmla="*/ 3 h 24"/>
                  <a:gd name="T2" fmla="*/ 4 w 21"/>
                  <a:gd name="T3" fmla="*/ 2 h 24"/>
                  <a:gd name="T4" fmla="*/ 4 w 21"/>
                  <a:gd name="T5" fmla="*/ 1 h 24"/>
                  <a:gd name="T6" fmla="*/ 4 w 21"/>
                  <a:gd name="T7" fmla="*/ 0 h 24"/>
                  <a:gd name="T8" fmla="*/ 3 w 21"/>
                  <a:gd name="T9" fmla="*/ 0 h 24"/>
                  <a:gd name="T10" fmla="*/ 2 w 21"/>
                  <a:gd name="T11" fmla="*/ 0 h 24"/>
                  <a:gd name="T12" fmla="*/ 1 w 21"/>
                  <a:gd name="T13" fmla="*/ 0 h 24"/>
                  <a:gd name="T14" fmla="*/ 1 w 21"/>
                  <a:gd name="T15" fmla="*/ 1 h 24"/>
                  <a:gd name="T16" fmla="*/ 0 w 21"/>
                  <a:gd name="T17" fmla="*/ 1 h 24"/>
                  <a:gd name="T18" fmla="*/ 0 w 21"/>
                  <a:gd name="T19" fmla="*/ 2 h 24"/>
                  <a:gd name="T20" fmla="*/ 0 w 21"/>
                  <a:gd name="T21" fmla="*/ 3 h 24"/>
                  <a:gd name="T22" fmla="*/ 0 w 21"/>
                  <a:gd name="T23" fmla="*/ 4 h 24"/>
                  <a:gd name="T24" fmla="*/ 0 w 21"/>
                  <a:gd name="T25" fmla="*/ 5 h 24"/>
                  <a:gd name="T26" fmla="*/ 1 w 21"/>
                  <a:gd name="T27" fmla="*/ 5 h 24"/>
                  <a:gd name="T28" fmla="*/ 2 w 21"/>
                  <a:gd name="T29" fmla="*/ 5 h 24"/>
                  <a:gd name="T30" fmla="*/ 3 w 21"/>
                  <a:gd name="T31" fmla="*/ 5 h 24"/>
                  <a:gd name="T32" fmla="*/ 3 w 21"/>
                  <a:gd name="T33" fmla="*/ 4 h 24"/>
                  <a:gd name="T34" fmla="*/ 4 w 21"/>
                  <a:gd name="T35" fmla="*/ 4 h 24"/>
                  <a:gd name="T36" fmla="*/ 4 w 21"/>
                  <a:gd name="T37" fmla="*/ 3 h 2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24"/>
                  <a:gd name="T59" fmla="*/ 21 w 21"/>
                  <a:gd name="T60" fmla="*/ 24 h 2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24">
                    <a:moveTo>
                      <a:pt x="20" y="15"/>
                    </a:moveTo>
                    <a:lnTo>
                      <a:pt x="21" y="11"/>
                    </a:lnTo>
                    <a:lnTo>
                      <a:pt x="21" y="5"/>
                    </a:lnTo>
                    <a:lnTo>
                      <a:pt x="21" y="1"/>
                    </a:lnTo>
                    <a:lnTo>
                      <a:pt x="16" y="0"/>
                    </a:lnTo>
                    <a:lnTo>
                      <a:pt x="12" y="0"/>
                    </a:lnTo>
                    <a:lnTo>
                      <a:pt x="7" y="0"/>
                    </a:lnTo>
                    <a:lnTo>
                      <a:pt x="7" y="4"/>
                    </a:lnTo>
                    <a:lnTo>
                      <a:pt x="2" y="4"/>
                    </a:lnTo>
                    <a:lnTo>
                      <a:pt x="2" y="9"/>
                    </a:lnTo>
                    <a:lnTo>
                      <a:pt x="2" y="14"/>
                    </a:lnTo>
                    <a:lnTo>
                      <a:pt x="0" y="19"/>
                    </a:lnTo>
                    <a:lnTo>
                      <a:pt x="0" y="23"/>
                    </a:lnTo>
                    <a:lnTo>
                      <a:pt x="5" y="24"/>
                    </a:lnTo>
                    <a:lnTo>
                      <a:pt x="9" y="24"/>
                    </a:lnTo>
                    <a:lnTo>
                      <a:pt x="14" y="24"/>
                    </a:lnTo>
                    <a:lnTo>
                      <a:pt x="15" y="20"/>
                    </a:lnTo>
                    <a:lnTo>
                      <a:pt x="20" y="20"/>
                    </a:lnTo>
                    <a:lnTo>
                      <a:pt x="20" y="15"/>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73" name="Freeform 833">
                <a:extLst>
                  <a:ext uri="{FF2B5EF4-FFF2-40B4-BE49-F238E27FC236}">
                    <a16:creationId xmlns:a16="http://schemas.microsoft.com/office/drawing/2014/main" id="{18A23414-A0ED-415C-AF92-8AAAA97583E1}"/>
                  </a:ext>
                </a:extLst>
              </p:cNvPr>
              <p:cNvSpPr>
                <a:spLocks/>
              </p:cNvSpPr>
              <p:nvPr/>
            </p:nvSpPr>
            <p:spPr bwMode="auto">
              <a:xfrm>
                <a:off x="4918" y="1231"/>
                <a:ext cx="4" cy="5"/>
              </a:xfrm>
              <a:custGeom>
                <a:avLst/>
                <a:gdLst>
                  <a:gd name="T0" fmla="*/ 4 w 21"/>
                  <a:gd name="T1" fmla="*/ 3 h 24"/>
                  <a:gd name="T2" fmla="*/ 4 w 21"/>
                  <a:gd name="T3" fmla="*/ 2 h 24"/>
                  <a:gd name="T4" fmla="*/ 4 w 21"/>
                  <a:gd name="T5" fmla="*/ 1 h 24"/>
                  <a:gd name="T6" fmla="*/ 4 w 21"/>
                  <a:gd name="T7" fmla="*/ 0 h 24"/>
                  <a:gd name="T8" fmla="*/ 3 w 21"/>
                  <a:gd name="T9" fmla="*/ 0 h 24"/>
                  <a:gd name="T10" fmla="*/ 2 w 21"/>
                  <a:gd name="T11" fmla="*/ 0 h 24"/>
                  <a:gd name="T12" fmla="*/ 1 w 21"/>
                  <a:gd name="T13" fmla="*/ 0 h 24"/>
                  <a:gd name="T14" fmla="*/ 1 w 21"/>
                  <a:gd name="T15" fmla="*/ 1 h 24"/>
                  <a:gd name="T16" fmla="*/ 0 w 21"/>
                  <a:gd name="T17" fmla="*/ 1 h 24"/>
                  <a:gd name="T18" fmla="*/ 0 w 21"/>
                  <a:gd name="T19" fmla="*/ 2 h 24"/>
                  <a:gd name="T20" fmla="*/ 0 w 21"/>
                  <a:gd name="T21" fmla="*/ 3 h 24"/>
                  <a:gd name="T22" fmla="*/ 0 w 21"/>
                  <a:gd name="T23" fmla="*/ 4 h 24"/>
                  <a:gd name="T24" fmla="*/ 0 w 21"/>
                  <a:gd name="T25" fmla="*/ 5 h 24"/>
                  <a:gd name="T26" fmla="*/ 1 w 21"/>
                  <a:gd name="T27" fmla="*/ 5 h 24"/>
                  <a:gd name="T28" fmla="*/ 2 w 21"/>
                  <a:gd name="T29" fmla="*/ 5 h 24"/>
                  <a:gd name="T30" fmla="*/ 3 w 21"/>
                  <a:gd name="T31" fmla="*/ 5 h 24"/>
                  <a:gd name="T32" fmla="*/ 3 w 21"/>
                  <a:gd name="T33" fmla="*/ 4 h 24"/>
                  <a:gd name="T34" fmla="*/ 4 w 21"/>
                  <a:gd name="T35" fmla="*/ 4 h 24"/>
                  <a:gd name="T36" fmla="*/ 4 w 21"/>
                  <a:gd name="T37" fmla="*/ 3 h 2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24"/>
                  <a:gd name="T59" fmla="*/ 21 w 21"/>
                  <a:gd name="T60" fmla="*/ 24 h 2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24">
                    <a:moveTo>
                      <a:pt x="20" y="15"/>
                    </a:moveTo>
                    <a:lnTo>
                      <a:pt x="21" y="11"/>
                    </a:lnTo>
                    <a:lnTo>
                      <a:pt x="21" y="5"/>
                    </a:lnTo>
                    <a:lnTo>
                      <a:pt x="21" y="1"/>
                    </a:lnTo>
                    <a:lnTo>
                      <a:pt x="16" y="0"/>
                    </a:lnTo>
                    <a:lnTo>
                      <a:pt x="12" y="0"/>
                    </a:lnTo>
                    <a:lnTo>
                      <a:pt x="7" y="0"/>
                    </a:lnTo>
                    <a:lnTo>
                      <a:pt x="7" y="4"/>
                    </a:lnTo>
                    <a:lnTo>
                      <a:pt x="2" y="4"/>
                    </a:lnTo>
                    <a:lnTo>
                      <a:pt x="2" y="9"/>
                    </a:lnTo>
                    <a:lnTo>
                      <a:pt x="2" y="14"/>
                    </a:lnTo>
                    <a:lnTo>
                      <a:pt x="0" y="19"/>
                    </a:lnTo>
                    <a:lnTo>
                      <a:pt x="0" y="23"/>
                    </a:lnTo>
                    <a:lnTo>
                      <a:pt x="5" y="24"/>
                    </a:lnTo>
                    <a:lnTo>
                      <a:pt x="9" y="24"/>
                    </a:lnTo>
                    <a:lnTo>
                      <a:pt x="14" y="24"/>
                    </a:lnTo>
                    <a:lnTo>
                      <a:pt x="15" y="20"/>
                    </a:lnTo>
                    <a:lnTo>
                      <a:pt x="20" y="20"/>
                    </a:lnTo>
                    <a:lnTo>
                      <a:pt x="20" y="15"/>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774" name="Freeform 834">
                <a:extLst>
                  <a:ext uri="{FF2B5EF4-FFF2-40B4-BE49-F238E27FC236}">
                    <a16:creationId xmlns:a16="http://schemas.microsoft.com/office/drawing/2014/main" id="{60F28208-400B-48A1-B747-2D1474AE0E4C}"/>
                  </a:ext>
                </a:extLst>
              </p:cNvPr>
              <p:cNvSpPr>
                <a:spLocks/>
              </p:cNvSpPr>
              <p:nvPr/>
            </p:nvSpPr>
            <p:spPr bwMode="auto">
              <a:xfrm>
                <a:off x="4955" y="1386"/>
                <a:ext cx="14" cy="19"/>
              </a:xfrm>
              <a:custGeom>
                <a:avLst/>
                <a:gdLst>
                  <a:gd name="T0" fmla="*/ 14 w 67"/>
                  <a:gd name="T1" fmla="*/ 10 h 93"/>
                  <a:gd name="T2" fmla="*/ 13 w 67"/>
                  <a:gd name="T3" fmla="*/ 8 h 93"/>
                  <a:gd name="T4" fmla="*/ 13 w 67"/>
                  <a:gd name="T5" fmla="*/ 7 h 93"/>
                  <a:gd name="T6" fmla="*/ 13 w 67"/>
                  <a:gd name="T7" fmla="*/ 5 h 93"/>
                  <a:gd name="T8" fmla="*/ 13 w 67"/>
                  <a:gd name="T9" fmla="*/ 4 h 93"/>
                  <a:gd name="T10" fmla="*/ 12 w 67"/>
                  <a:gd name="T11" fmla="*/ 3 h 93"/>
                  <a:gd name="T12" fmla="*/ 11 w 67"/>
                  <a:gd name="T13" fmla="*/ 2 h 93"/>
                  <a:gd name="T14" fmla="*/ 10 w 67"/>
                  <a:gd name="T15" fmla="*/ 1 h 93"/>
                  <a:gd name="T16" fmla="*/ 9 w 67"/>
                  <a:gd name="T17" fmla="*/ 0 h 93"/>
                  <a:gd name="T18" fmla="*/ 8 w 67"/>
                  <a:gd name="T19" fmla="*/ 0 h 93"/>
                  <a:gd name="T20" fmla="*/ 7 w 67"/>
                  <a:gd name="T21" fmla="*/ 0 h 93"/>
                  <a:gd name="T22" fmla="*/ 6 w 67"/>
                  <a:gd name="T23" fmla="*/ 0 h 93"/>
                  <a:gd name="T24" fmla="*/ 5 w 67"/>
                  <a:gd name="T25" fmla="*/ 0 h 93"/>
                  <a:gd name="T26" fmla="*/ 4 w 67"/>
                  <a:gd name="T27" fmla="*/ 1 h 93"/>
                  <a:gd name="T28" fmla="*/ 3 w 67"/>
                  <a:gd name="T29" fmla="*/ 2 h 93"/>
                  <a:gd name="T30" fmla="*/ 2 w 67"/>
                  <a:gd name="T31" fmla="*/ 3 h 93"/>
                  <a:gd name="T32" fmla="*/ 2 w 67"/>
                  <a:gd name="T33" fmla="*/ 4 h 93"/>
                  <a:gd name="T34" fmla="*/ 0 w 67"/>
                  <a:gd name="T35" fmla="*/ 5 h 93"/>
                  <a:gd name="T36" fmla="*/ 0 w 67"/>
                  <a:gd name="T37" fmla="*/ 6 h 93"/>
                  <a:gd name="T38" fmla="*/ 0 w 67"/>
                  <a:gd name="T39" fmla="*/ 8 h 93"/>
                  <a:gd name="T40" fmla="*/ 0 w 67"/>
                  <a:gd name="T41" fmla="*/ 9 h 93"/>
                  <a:gd name="T42" fmla="*/ 0 w 67"/>
                  <a:gd name="T43" fmla="*/ 11 h 93"/>
                  <a:gd name="T44" fmla="*/ 0 w 67"/>
                  <a:gd name="T45" fmla="*/ 12 h 93"/>
                  <a:gd name="T46" fmla="*/ 1 w 67"/>
                  <a:gd name="T47" fmla="*/ 14 h 93"/>
                  <a:gd name="T48" fmla="*/ 1 w 67"/>
                  <a:gd name="T49" fmla="*/ 15 h 93"/>
                  <a:gd name="T50" fmla="*/ 1 w 67"/>
                  <a:gd name="T51" fmla="*/ 16 h 93"/>
                  <a:gd name="T52" fmla="*/ 2 w 67"/>
                  <a:gd name="T53" fmla="*/ 17 h 93"/>
                  <a:gd name="T54" fmla="*/ 3 w 67"/>
                  <a:gd name="T55" fmla="*/ 18 h 93"/>
                  <a:gd name="T56" fmla="*/ 4 w 67"/>
                  <a:gd name="T57" fmla="*/ 18 h 93"/>
                  <a:gd name="T58" fmla="*/ 5 w 67"/>
                  <a:gd name="T59" fmla="*/ 19 h 93"/>
                  <a:gd name="T60" fmla="*/ 6 w 67"/>
                  <a:gd name="T61" fmla="*/ 19 h 93"/>
                  <a:gd name="T62" fmla="*/ 7 w 67"/>
                  <a:gd name="T63" fmla="*/ 19 h 93"/>
                  <a:gd name="T64" fmla="*/ 8 w 67"/>
                  <a:gd name="T65" fmla="*/ 19 h 93"/>
                  <a:gd name="T66" fmla="*/ 9 w 67"/>
                  <a:gd name="T67" fmla="*/ 18 h 93"/>
                  <a:gd name="T68" fmla="*/ 10 w 67"/>
                  <a:gd name="T69" fmla="*/ 17 h 93"/>
                  <a:gd name="T70" fmla="*/ 11 w 67"/>
                  <a:gd name="T71" fmla="*/ 16 h 93"/>
                  <a:gd name="T72" fmla="*/ 13 w 67"/>
                  <a:gd name="T73" fmla="*/ 15 h 93"/>
                  <a:gd name="T74" fmla="*/ 13 w 67"/>
                  <a:gd name="T75" fmla="*/ 14 h 93"/>
                  <a:gd name="T76" fmla="*/ 13 w 67"/>
                  <a:gd name="T77" fmla="*/ 13 h 93"/>
                  <a:gd name="T78" fmla="*/ 14 w 67"/>
                  <a:gd name="T79" fmla="*/ 11 h 93"/>
                  <a:gd name="T80" fmla="*/ 14 w 67"/>
                  <a:gd name="T81" fmla="*/ 10 h 9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93"/>
                  <a:gd name="T125" fmla="*/ 67 w 67"/>
                  <a:gd name="T126" fmla="*/ 93 h 9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93">
                    <a:moveTo>
                      <a:pt x="67" y="50"/>
                    </a:moveTo>
                    <a:lnTo>
                      <a:pt x="63" y="38"/>
                    </a:lnTo>
                    <a:lnTo>
                      <a:pt x="63" y="34"/>
                    </a:lnTo>
                    <a:lnTo>
                      <a:pt x="64" y="24"/>
                    </a:lnTo>
                    <a:lnTo>
                      <a:pt x="60" y="18"/>
                    </a:lnTo>
                    <a:lnTo>
                      <a:pt x="56" y="14"/>
                    </a:lnTo>
                    <a:lnTo>
                      <a:pt x="52" y="8"/>
                    </a:lnTo>
                    <a:lnTo>
                      <a:pt x="47" y="7"/>
                    </a:lnTo>
                    <a:lnTo>
                      <a:pt x="43" y="2"/>
                    </a:lnTo>
                    <a:lnTo>
                      <a:pt x="38" y="1"/>
                    </a:lnTo>
                    <a:lnTo>
                      <a:pt x="33" y="1"/>
                    </a:lnTo>
                    <a:lnTo>
                      <a:pt x="28" y="1"/>
                    </a:lnTo>
                    <a:lnTo>
                      <a:pt x="24" y="0"/>
                    </a:lnTo>
                    <a:lnTo>
                      <a:pt x="19" y="5"/>
                    </a:lnTo>
                    <a:lnTo>
                      <a:pt x="14" y="9"/>
                    </a:lnTo>
                    <a:lnTo>
                      <a:pt x="8" y="14"/>
                    </a:lnTo>
                    <a:lnTo>
                      <a:pt x="8" y="19"/>
                    </a:lnTo>
                    <a:lnTo>
                      <a:pt x="2" y="24"/>
                    </a:lnTo>
                    <a:lnTo>
                      <a:pt x="2" y="28"/>
                    </a:lnTo>
                    <a:lnTo>
                      <a:pt x="1" y="38"/>
                    </a:lnTo>
                    <a:lnTo>
                      <a:pt x="1" y="44"/>
                    </a:lnTo>
                    <a:lnTo>
                      <a:pt x="0" y="54"/>
                    </a:lnTo>
                    <a:lnTo>
                      <a:pt x="0" y="59"/>
                    </a:lnTo>
                    <a:lnTo>
                      <a:pt x="3" y="69"/>
                    </a:lnTo>
                    <a:lnTo>
                      <a:pt x="3" y="75"/>
                    </a:lnTo>
                    <a:lnTo>
                      <a:pt x="7" y="79"/>
                    </a:lnTo>
                    <a:lnTo>
                      <a:pt x="11" y="85"/>
                    </a:lnTo>
                    <a:lnTo>
                      <a:pt x="16" y="90"/>
                    </a:lnTo>
                    <a:lnTo>
                      <a:pt x="20" y="90"/>
                    </a:lnTo>
                    <a:lnTo>
                      <a:pt x="25" y="92"/>
                    </a:lnTo>
                    <a:lnTo>
                      <a:pt x="29" y="92"/>
                    </a:lnTo>
                    <a:lnTo>
                      <a:pt x="35" y="92"/>
                    </a:lnTo>
                    <a:lnTo>
                      <a:pt x="39" y="93"/>
                    </a:lnTo>
                    <a:lnTo>
                      <a:pt x="44" y="88"/>
                    </a:lnTo>
                    <a:lnTo>
                      <a:pt x="50" y="84"/>
                    </a:lnTo>
                    <a:lnTo>
                      <a:pt x="54" y="78"/>
                    </a:lnTo>
                    <a:lnTo>
                      <a:pt x="60" y="73"/>
                    </a:lnTo>
                    <a:lnTo>
                      <a:pt x="60" y="69"/>
                    </a:lnTo>
                    <a:lnTo>
                      <a:pt x="61" y="64"/>
                    </a:lnTo>
                    <a:lnTo>
                      <a:pt x="67" y="54"/>
                    </a:lnTo>
                    <a:lnTo>
                      <a:pt x="67" y="50"/>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75" name="Freeform 835">
                <a:extLst>
                  <a:ext uri="{FF2B5EF4-FFF2-40B4-BE49-F238E27FC236}">
                    <a16:creationId xmlns:a16="http://schemas.microsoft.com/office/drawing/2014/main" id="{B7731386-A12D-4966-8CDE-A9F76D7426BB}"/>
                  </a:ext>
                </a:extLst>
              </p:cNvPr>
              <p:cNvSpPr>
                <a:spLocks/>
              </p:cNvSpPr>
              <p:nvPr/>
            </p:nvSpPr>
            <p:spPr bwMode="auto">
              <a:xfrm>
                <a:off x="4955" y="1386"/>
                <a:ext cx="14" cy="19"/>
              </a:xfrm>
              <a:custGeom>
                <a:avLst/>
                <a:gdLst>
                  <a:gd name="T0" fmla="*/ 14 w 67"/>
                  <a:gd name="T1" fmla="*/ 10 h 93"/>
                  <a:gd name="T2" fmla="*/ 13 w 67"/>
                  <a:gd name="T3" fmla="*/ 8 h 93"/>
                  <a:gd name="T4" fmla="*/ 13 w 67"/>
                  <a:gd name="T5" fmla="*/ 7 h 93"/>
                  <a:gd name="T6" fmla="*/ 13 w 67"/>
                  <a:gd name="T7" fmla="*/ 5 h 93"/>
                  <a:gd name="T8" fmla="*/ 13 w 67"/>
                  <a:gd name="T9" fmla="*/ 4 h 93"/>
                  <a:gd name="T10" fmla="*/ 12 w 67"/>
                  <a:gd name="T11" fmla="*/ 3 h 93"/>
                  <a:gd name="T12" fmla="*/ 11 w 67"/>
                  <a:gd name="T13" fmla="*/ 2 h 93"/>
                  <a:gd name="T14" fmla="*/ 10 w 67"/>
                  <a:gd name="T15" fmla="*/ 1 h 93"/>
                  <a:gd name="T16" fmla="*/ 9 w 67"/>
                  <a:gd name="T17" fmla="*/ 0 h 93"/>
                  <a:gd name="T18" fmla="*/ 8 w 67"/>
                  <a:gd name="T19" fmla="*/ 0 h 93"/>
                  <a:gd name="T20" fmla="*/ 7 w 67"/>
                  <a:gd name="T21" fmla="*/ 0 h 93"/>
                  <a:gd name="T22" fmla="*/ 6 w 67"/>
                  <a:gd name="T23" fmla="*/ 0 h 93"/>
                  <a:gd name="T24" fmla="*/ 5 w 67"/>
                  <a:gd name="T25" fmla="*/ 0 h 93"/>
                  <a:gd name="T26" fmla="*/ 4 w 67"/>
                  <a:gd name="T27" fmla="*/ 1 h 93"/>
                  <a:gd name="T28" fmla="*/ 3 w 67"/>
                  <a:gd name="T29" fmla="*/ 2 h 93"/>
                  <a:gd name="T30" fmla="*/ 2 w 67"/>
                  <a:gd name="T31" fmla="*/ 3 h 93"/>
                  <a:gd name="T32" fmla="*/ 2 w 67"/>
                  <a:gd name="T33" fmla="*/ 4 h 93"/>
                  <a:gd name="T34" fmla="*/ 0 w 67"/>
                  <a:gd name="T35" fmla="*/ 5 h 93"/>
                  <a:gd name="T36" fmla="*/ 0 w 67"/>
                  <a:gd name="T37" fmla="*/ 6 h 93"/>
                  <a:gd name="T38" fmla="*/ 0 w 67"/>
                  <a:gd name="T39" fmla="*/ 8 h 93"/>
                  <a:gd name="T40" fmla="*/ 0 w 67"/>
                  <a:gd name="T41" fmla="*/ 9 h 93"/>
                  <a:gd name="T42" fmla="*/ 0 w 67"/>
                  <a:gd name="T43" fmla="*/ 11 h 93"/>
                  <a:gd name="T44" fmla="*/ 0 w 67"/>
                  <a:gd name="T45" fmla="*/ 12 h 93"/>
                  <a:gd name="T46" fmla="*/ 1 w 67"/>
                  <a:gd name="T47" fmla="*/ 14 h 93"/>
                  <a:gd name="T48" fmla="*/ 1 w 67"/>
                  <a:gd name="T49" fmla="*/ 15 h 93"/>
                  <a:gd name="T50" fmla="*/ 1 w 67"/>
                  <a:gd name="T51" fmla="*/ 16 h 93"/>
                  <a:gd name="T52" fmla="*/ 2 w 67"/>
                  <a:gd name="T53" fmla="*/ 17 h 93"/>
                  <a:gd name="T54" fmla="*/ 3 w 67"/>
                  <a:gd name="T55" fmla="*/ 18 h 93"/>
                  <a:gd name="T56" fmla="*/ 4 w 67"/>
                  <a:gd name="T57" fmla="*/ 18 h 93"/>
                  <a:gd name="T58" fmla="*/ 5 w 67"/>
                  <a:gd name="T59" fmla="*/ 19 h 93"/>
                  <a:gd name="T60" fmla="*/ 6 w 67"/>
                  <a:gd name="T61" fmla="*/ 19 h 93"/>
                  <a:gd name="T62" fmla="*/ 7 w 67"/>
                  <a:gd name="T63" fmla="*/ 19 h 93"/>
                  <a:gd name="T64" fmla="*/ 8 w 67"/>
                  <a:gd name="T65" fmla="*/ 19 h 93"/>
                  <a:gd name="T66" fmla="*/ 9 w 67"/>
                  <a:gd name="T67" fmla="*/ 18 h 93"/>
                  <a:gd name="T68" fmla="*/ 10 w 67"/>
                  <a:gd name="T69" fmla="*/ 17 h 93"/>
                  <a:gd name="T70" fmla="*/ 11 w 67"/>
                  <a:gd name="T71" fmla="*/ 16 h 93"/>
                  <a:gd name="T72" fmla="*/ 13 w 67"/>
                  <a:gd name="T73" fmla="*/ 15 h 93"/>
                  <a:gd name="T74" fmla="*/ 13 w 67"/>
                  <a:gd name="T75" fmla="*/ 14 h 93"/>
                  <a:gd name="T76" fmla="*/ 13 w 67"/>
                  <a:gd name="T77" fmla="*/ 13 h 93"/>
                  <a:gd name="T78" fmla="*/ 14 w 67"/>
                  <a:gd name="T79" fmla="*/ 11 h 93"/>
                  <a:gd name="T80" fmla="*/ 14 w 67"/>
                  <a:gd name="T81" fmla="*/ 10 h 9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93"/>
                  <a:gd name="T125" fmla="*/ 67 w 67"/>
                  <a:gd name="T126" fmla="*/ 93 h 9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93">
                    <a:moveTo>
                      <a:pt x="67" y="50"/>
                    </a:moveTo>
                    <a:lnTo>
                      <a:pt x="63" y="38"/>
                    </a:lnTo>
                    <a:lnTo>
                      <a:pt x="63" y="34"/>
                    </a:lnTo>
                    <a:lnTo>
                      <a:pt x="64" y="24"/>
                    </a:lnTo>
                    <a:lnTo>
                      <a:pt x="60" y="18"/>
                    </a:lnTo>
                    <a:lnTo>
                      <a:pt x="56" y="14"/>
                    </a:lnTo>
                    <a:lnTo>
                      <a:pt x="52" y="8"/>
                    </a:lnTo>
                    <a:lnTo>
                      <a:pt x="47" y="7"/>
                    </a:lnTo>
                    <a:lnTo>
                      <a:pt x="43" y="2"/>
                    </a:lnTo>
                    <a:lnTo>
                      <a:pt x="38" y="1"/>
                    </a:lnTo>
                    <a:lnTo>
                      <a:pt x="33" y="1"/>
                    </a:lnTo>
                    <a:lnTo>
                      <a:pt x="28" y="1"/>
                    </a:lnTo>
                    <a:lnTo>
                      <a:pt x="24" y="0"/>
                    </a:lnTo>
                    <a:lnTo>
                      <a:pt x="19" y="5"/>
                    </a:lnTo>
                    <a:lnTo>
                      <a:pt x="14" y="9"/>
                    </a:lnTo>
                    <a:lnTo>
                      <a:pt x="8" y="14"/>
                    </a:lnTo>
                    <a:lnTo>
                      <a:pt x="8" y="19"/>
                    </a:lnTo>
                    <a:lnTo>
                      <a:pt x="2" y="24"/>
                    </a:lnTo>
                    <a:lnTo>
                      <a:pt x="2" y="28"/>
                    </a:lnTo>
                    <a:lnTo>
                      <a:pt x="1" y="38"/>
                    </a:lnTo>
                    <a:lnTo>
                      <a:pt x="1" y="44"/>
                    </a:lnTo>
                    <a:lnTo>
                      <a:pt x="0" y="54"/>
                    </a:lnTo>
                    <a:lnTo>
                      <a:pt x="0" y="59"/>
                    </a:lnTo>
                    <a:lnTo>
                      <a:pt x="3" y="69"/>
                    </a:lnTo>
                    <a:lnTo>
                      <a:pt x="3" y="75"/>
                    </a:lnTo>
                    <a:lnTo>
                      <a:pt x="7" y="79"/>
                    </a:lnTo>
                    <a:lnTo>
                      <a:pt x="11" y="85"/>
                    </a:lnTo>
                    <a:lnTo>
                      <a:pt x="16" y="90"/>
                    </a:lnTo>
                    <a:lnTo>
                      <a:pt x="20" y="90"/>
                    </a:lnTo>
                    <a:lnTo>
                      <a:pt x="25" y="92"/>
                    </a:lnTo>
                    <a:lnTo>
                      <a:pt x="29" y="92"/>
                    </a:lnTo>
                    <a:lnTo>
                      <a:pt x="35" y="92"/>
                    </a:lnTo>
                    <a:lnTo>
                      <a:pt x="39" y="93"/>
                    </a:lnTo>
                    <a:lnTo>
                      <a:pt x="44" y="88"/>
                    </a:lnTo>
                    <a:lnTo>
                      <a:pt x="50" y="84"/>
                    </a:lnTo>
                    <a:lnTo>
                      <a:pt x="54" y="78"/>
                    </a:lnTo>
                    <a:lnTo>
                      <a:pt x="60" y="73"/>
                    </a:lnTo>
                    <a:lnTo>
                      <a:pt x="60" y="69"/>
                    </a:lnTo>
                    <a:lnTo>
                      <a:pt x="61" y="64"/>
                    </a:lnTo>
                    <a:lnTo>
                      <a:pt x="67" y="54"/>
                    </a:lnTo>
                    <a:lnTo>
                      <a:pt x="67" y="50"/>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776" name="Freeform 836">
                <a:extLst>
                  <a:ext uri="{FF2B5EF4-FFF2-40B4-BE49-F238E27FC236}">
                    <a16:creationId xmlns:a16="http://schemas.microsoft.com/office/drawing/2014/main" id="{D4B66C86-35D2-4E89-A5CC-209CA3B47669}"/>
                  </a:ext>
                </a:extLst>
              </p:cNvPr>
              <p:cNvSpPr>
                <a:spLocks/>
              </p:cNvSpPr>
              <p:nvPr/>
            </p:nvSpPr>
            <p:spPr bwMode="auto">
              <a:xfrm>
                <a:off x="4970" y="1358"/>
                <a:ext cx="5" cy="5"/>
              </a:xfrm>
              <a:custGeom>
                <a:avLst/>
                <a:gdLst>
                  <a:gd name="T0" fmla="*/ 5 w 25"/>
                  <a:gd name="T1" fmla="*/ 3 h 26"/>
                  <a:gd name="T2" fmla="*/ 5 w 25"/>
                  <a:gd name="T3" fmla="*/ 2 h 26"/>
                  <a:gd name="T4" fmla="*/ 5 w 25"/>
                  <a:gd name="T5" fmla="*/ 1 h 26"/>
                  <a:gd name="T6" fmla="*/ 5 w 25"/>
                  <a:gd name="T7" fmla="*/ 0 h 26"/>
                  <a:gd name="T8" fmla="*/ 4 w 25"/>
                  <a:gd name="T9" fmla="*/ 0 h 26"/>
                  <a:gd name="T10" fmla="*/ 3 w 25"/>
                  <a:gd name="T11" fmla="*/ 0 h 26"/>
                  <a:gd name="T12" fmla="*/ 2 w 25"/>
                  <a:gd name="T13" fmla="*/ 0 h 26"/>
                  <a:gd name="T14" fmla="*/ 1 w 25"/>
                  <a:gd name="T15" fmla="*/ 1 h 26"/>
                  <a:gd name="T16" fmla="*/ 1 w 25"/>
                  <a:gd name="T17" fmla="*/ 2 h 26"/>
                  <a:gd name="T18" fmla="*/ 0 w 25"/>
                  <a:gd name="T19" fmla="*/ 2 h 26"/>
                  <a:gd name="T20" fmla="*/ 0 w 25"/>
                  <a:gd name="T21" fmla="*/ 3 h 26"/>
                  <a:gd name="T22" fmla="*/ 1 w 25"/>
                  <a:gd name="T23" fmla="*/ 4 h 26"/>
                  <a:gd name="T24" fmla="*/ 1 w 25"/>
                  <a:gd name="T25" fmla="*/ 5 h 26"/>
                  <a:gd name="T26" fmla="*/ 2 w 25"/>
                  <a:gd name="T27" fmla="*/ 5 h 26"/>
                  <a:gd name="T28" fmla="*/ 3 w 25"/>
                  <a:gd name="T29" fmla="*/ 5 h 26"/>
                  <a:gd name="T30" fmla="*/ 4 w 25"/>
                  <a:gd name="T31" fmla="*/ 4 h 26"/>
                  <a:gd name="T32" fmla="*/ 5 w 25"/>
                  <a:gd name="T33" fmla="*/ 3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6"/>
                  <a:gd name="T53" fmla="*/ 25 w 25"/>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6">
                    <a:moveTo>
                      <a:pt x="24" y="17"/>
                    </a:moveTo>
                    <a:lnTo>
                      <a:pt x="24" y="11"/>
                    </a:lnTo>
                    <a:lnTo>
                      <a:pt x="25" y="7"/>
                    </a:lnTo>
                    <a:lnTo>
                      <a:pt x="25" y="1"/>
                    </a:lnTo>
                    <a:lnTo>
                      <a:pt x="21" y="1"/>
                    </a:lnTo>
                    <a:lnTo>
                      <a:pt x="16" y="1"/>
                    </a:lnTo>
                    <a:lnTo>
                      <a:pt x="12" y="0"/>
                    </a:lnTo>
                    <a:lnTo>
                      <a:pt x="6" y="4"/>
                    </a:lnTo>
                    <a:lnTo>
                      <a:pt x="6" y="10"/>
                    </a:lnTo>
                    <a:lnTo>
                      <a:pt x="0" y="10"/>
                    </a:lnTo>
                    <a:lnTo>
                      <a:pt x="0" y="14"/>
                    </a:lnTo>
                    <a:lnTo>
                      <a:pt x="5" y="20"/>
                    </a:lnTo>
                    <a:lnTo>
                      <a:pt x="4" y="25"/>
                    </a:lnTo>
                    <a:lnTo>
                      <a:pt x="9" y="26"/>
                    </a:lnTo>
                    <a:lnTo>
                      <a:pt x="14" y="26"/>
                    </a:lnTo>
                    <a:lnTo>
                      <a:pt x="18" y="21"/>
                    </a:lnTo>
                    <a:lnTo>
                      <a:pt x="24"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77" name="Freeform 837">
                <a:extLst>
                  <a:ext uri="{FF2B5EF4-FFF2-40B4-BE49-F238E27FC236}">
                    <a16:creationId xmlns:a16="http://schemas.microsoft.com/office/drawing/2014/main" id="{93BA68FB-D235-41E0-B7AE-2BD054B86E96}"/>
                  </a:ext>
                </a:extLst>
              </p:cNvPr>
              <p:cNvSpPr>
                <a:spLocks/>
              </p:cNvSpPr>
              <p:nvPr/>
            </p:nvSpPr>
            <p:spPr bwMode="auto">
              <a:xfrm>
                <a:off x="4970" y="1358"/>
                <a:ext cx="5" cy="5"/>
              </a:xfrm>
              <a:custGeom>
                <a:avLst/>
                <a:gdLst>
                  <a:gd name="T0" fmla="*/ 5 w 25"/>
                  <a:gd name="T1" fmla="*/ 3 h 26"/>
                  <a:gd name="T2" fmla="*/ 5 w 25"/>
                  <a:gd name="T3" fmla="*/ 2 h 26"/>
                  <a:gd name="T4" fmla="*/ 5 w 25"/>
                  <a:gd name="T5" fmla="*/ 1 h 26"/>
                  <a:gd name="T6" fmla="*/ 5 w 25"/>
                  <a:gd name="T7" fmla="*/ 0 h 26"/>
                  <a:gd name="T8" fmla="*/ 4 w 25"/>
                  <a:gd name="T9" fmla="*/ 0 h 26"/>
                  <a:gd name="T10" fmla="*/ 3 w 25"/>
                  <a:gd name="T11" fmla="*/ 0 h 26"/>
                  <a:gd name="T12" fmla="*/ 2 w 25"/>
                  <a:gd name="T13" fmla="*/ 0 h 26"/>
                  <a:gd name="T14" fmla="*/ 1 w 25"/>
                  <a:gd name="T15" fmla="*/ 1 h 26"/>
                  <a:gd name="T16" fmla="*/ 1 w 25"/>
                  <a:gd name="T17" fmla="*/ 2 h 26"/>
                  <a:gd name="T18" fmla="*/ 0 w 25"/>
                  <a:gd name="T19" fmla="*/ 2 h 26"/>
                  <a:gd name="T20" fmla="*/ 0 w 25"/>
                  <a:gd name="T21" fmla="*/ 3 h 26"/>
                  <a:gd name="T22" fmla="*/ 1 w 25"/>
                  <a:gd name="T23" fmla="*/ 4 h 26"/>
                  <a:gd name="T24" fmla="*/ 1 w 25"/>
                  <a:gd name="T25" fmla="*/ 5 h 26"/>
                  <a:gd name="T26" fmla="*/ 2 w 25"/>
                  <a:gd name="T27" fmla="*/ 5 h 26"/>
                  <a:gd name="T28" fmla="*/ 3 w 25"/>
                  <a:gd name="T29" fmla="*/ 5 h 26"/>
                  <a:gd name="T30" fmla="*/ 4 w 25"/>
                  <a:gd name="T31" fmla="*/ 4 h 26"/>
                  <a:gd name="T32" fmla="*/ 5 w 25"/>
                  <a:gd name="T33" fmla="*/ 3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6"/>
                  <a:gd name="T53" fmla="*/ 25 w 25"/>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6">
                    <a:moveTo>
                      <a:pt x="24" y="17"/>
                    </a:moveTo>
                    <a:lnTo>
                      <a:pt x="24" y="11"/>
                    </a:lnTo>
                    <a:lnTo>
                      <a:pt x="25" y="7"/>
                    </a:lnTo>
                    <a:lnTo>
                      <a:pt x="25" y="1"/>
                    </a:lnTo>
                    <a:lnTo>
                      <a:pt x="21" y="1"/>
                    </a:lnTo>
                    <a:lnTo>
                      <a:pt x="16" y="1"/>
                    </a:lnTo>
                    <a:lnTo>
                      <a:pt x="12" y="0"/>
                    </a:lnTo>
                    <a:lnTo>
                      <a:pt x="6" y="4"/>
                    </a:lnTo>
                    <a:lnTo>
                      <a:pt x="6" y="10"/>
                    </a:lnTo>
                    <a:lnTo>
                      <a:pt x="0" y="10"/>
                    </a:lnTo>
                    <a:lnTo>
                      <a:pt x="0" y="14"/>
                    </a:lnTo>
                    <a:lnTo>
                      <a:pt x="5" y="20"/>
                    </a:lnTo>
                    <a:lnTo>
                      <a:pt x="4" y="25"/>
                    </a:lnTo>
                    <a:lnTo>
                      <a:pt x="9" y="26"/>
                    </a:lnTo>
                    <a:lnTo>
                      <a:pt x="14" y="26"/>
                    </a:lnTo>
                    <a:lnTo>
                      <a:pt x="18" y="21"/>
                    </a:lnTo>
                    <a:lnTo>
                      <a:pt x="24"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778" name="Freeform 838">
                <a:extLst>
                  <a:ext uri="{FF2B5EF4-FFF2-40B4-BE49-F238E27FC236}">
                    <a16:creationId xmlns:a16="http://schemas.microsoft.com/office/drawing/2014/main" id="{44E28680-1DA4-421C-A11B-9331A9B5000B}"/>
                  </a:ext>
                </a:extLst>
              </p:cNvPr>
              <p:cNvSpPr>
                <a:spLocks/>
              </p:cNvSpPr>
              <p:nvPr/>
            </p:nvSpPr>
            <p:spPr bwMode="auto">
              <a:xfrm>
                <a:off x="4962" y="1309"/>
                <a:ext cx="14" cy="19"/>
              </a:xfrm>
              <a:custGeom>
                <a:avLst/>
                <a:gdLst>
                  <a:gd name="T0" fmla="*/ 14 w 67"/>
                  <a:gd name="T1" fmla="*/ 10 h 92"/>
                  <a:gd name="T2" fmla="*/ 13 w 67"/>
                  <a:gd name="T3" fmla="*/ 8 h 92"/>
                  <a:gd name="T4" fmla="*/ 13 w 67"/>
                  <a:gd name="T5" fmla="*/ 7 h 92"/>
                  <a:gd name="T6" fmla="*/ 13 w 67"/>
                  <a:gd name="T7" fmla="*/ 5 h 92"/>
                  <a:gd name="T8" fmla="*/ 13 w 67"/>
                  <a:gd name="T9" fmla="*/ 4 h 92"/>
                  <a:gd name="T10" fmla="*/ 12 w 67"/>
                  <a:gd name="T11" fmla="*/ 3 h 92"/>
                  <a:gd name="T12" fmla="*/ 11 w 67"/>
                  <a:gd name="T13" fmla="*/ 2 h 92"/>
                  <a:gd name="T14" fmla="*/ 10 w 67"/>
                  <a:gd name="T15" fmla="*/ 0 h 92"/>
                  <a:gd name="T16" fmla="*/ 9 w 67"/>
                  <a:gd name="T17" fmla="*/ 0 h 92"/>
                  <a:gd name="T18" fmla="*/ 8 w 67"/>
                  <a:gd name="T19" fmla="*/ 0 h 92"/>
                  <a:gd name="T20" fmla="*/ 7 w 67"/>
                  <a:gd name="T21" fmla="*/ 0 h 92"/>
                  <a:gd name="T22" fmla="*/ 6 w 67"/>
                  <a:gd name="T23" fmla="*/ 0 h 92"/>
                  <a:gd name="T24" fmla="*/ 5 w 67"/>
                  <a:gd name="T25" fmla="*/ 0 h 92"/>
                  <a:gd name="T26" fmla="*/ 4 w 67"/>
                  <a:gd name="T27" fmla="*/ 1 h 92"/>
                  <a:gd name="T28" fmla="*/ 3 w 67"/>
                  <a:gd name="T29" fmla="*/ 2 h 92"/>
                  <a:gd name="T30" fmla="*/ 2 w 67"/>
                  <a:gd name="T31" fmla="*/ 3 h 92"/>
                  <a:gd name="T32" fmla="*/ 2 w 67"/>
                  <a:gd name="T33" fmla="*/ 4 h 92"/>
                  <a:gd name="T34" fmla="*/ 0 w 67"/>
                  <a:gd name="T35" fmla="*/ 5 h 92"/>
                  <a:gd name="T36" fmla="*/ 0 w 67"/>
                  <a:gd name="T37" fmla="*/ 6 h 92"/>
                  <a:gd name="T38" fmla="*/ 0 w 67"/>
                  <a:gd name="T39" fmla="*/ 8 h 92"/>
                  <a:gd name="T40" fmla="*/ 0 w 67"/>
                  <a:gd name="T41" fmla="*/ 9 h 92"/>
                  <a:gd name="T42" fmla="*/ 0 w 67"/>
                  <a:gd name="T43" fmla="*/ 11 h 92"/>
                  <a:gd name="T44" fmla="*/ 0 w 67"/>
                  <a:gd name="T45" fmla="*/ 12 h 92"/>
                  <a:gd name="T46" fmla="*/ 1 w 67"/>
                  <a:gd name="T47" fmla="*/ 14 h 92"/>
                  <a:gd name="T48" fmla="*/ 1 w 67"/>
                  <a:gd name="T49" fmla="*/ 15 h 92"/>
                  <a:gd name="T50" fmla="*/ 1 w 67"/>
                  <a:gd name="T51" fmla="*/ 17 h 92"/>
                  <a:gd name="T52" fmla="*/ 2 w 67"/>
                  <a:gd name="T53" fmla="*/ 17 h 92"/>
                  <a:gd name="T54" fmla="*/ 3 w 67"/>
                  <a:gd name="T55" fmla="*/ 18 h 92"/>
                  <a:gd name="T56" fmla="*/ 4 w 67"/>
                  <a:gd name="T57" fmla="*/ 19 h 92"/>
                  <a:gd name="T58" fmla="*/ 5 w 67"/>
                  <a:gd name="T59" fmla="*/ 19 h 92"/>
                  <a:gd name="T60" fmla="*/ 6 w 67"/>
                  <a:gd name="T61" fmla="*/ 19 h 92"/>
                  <a:gd name="T62" fmla="*/ 7 w 67"/>
                  <a:gd name="T63" fmla="*/ 19 h 92"/>
                  <a:gd name="T64" fmla="*/ 8 w 67"/>
                  <a:gd name="T65" fmla="*/ 19 h 92"/>
                  <a:gd name="T66" fmla="*/ 9 w 67"/>
                  <a:gd name="T67" fmla="*/ 18 h 92"/>
                  <a:gd name="T68" fmla="*/ 10 w 67"/>
                  <a:gd name="T69" fmla="*/ 17 h 92"/>
                  <a:gd name="T70" fmla="*/ 11 w 67"/>
                  <a:gd name="T71" fmla="*/ 16 h 92"/>
                  <a:gd name="T72" fmla="*/ 13 w 67"/>
                  <a:gd name="T73" fmla="*/ 15 h 92"/>
                  <a:gd name="T74" fmla="*/ 13 w 67"/>
                  <a:gd name="T75" fmla="*/ 14 h 92"/>
                  <a:gd name="T76" fmla="*/ 13 w 67"/>
                  <a:gd name="T77" fmla="*/ 13 h 92"/>
                  <a:gd name="T78" fmla="*/ 14 w 67"/>
                  <a:gd name="T79" fmla="*/ 11 h 92"/>
                  <a:gd name="T80" fmla="*/ 14 w 67"/>
                  <a:gd name="T81" fmla="*/ 10 h 9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92"/>
                  <a:gd name="T125" fmla="*/ 67 w 67"/>
                  <a:gd name="T126" fmla="*/ 92 h 9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92">
                    <a:moveTo>
                      <a:pt x="67" y="49"/>
                    </a:moveTo>
                    <a:lnTo>
                      <a:pt x="63" y="39"/>
                    </a:lnTo>
                    <a:lnTo>
                      <a:pt x="63" y="34"/>
                    </a:lnTo>
                    <a:lnTo>
                      <a:pt x="64" y="23"/>
                    </a:lnTo>
                    <a:lnTo>
                      <a:pt x="60" y="18"/>
                    </a:lnTo>
                    <a:lnTo>
                      <a:pt x="56" y="13"/>
                    </a:lnTo>
                    <a:lnTo>
                      <a:pt x="52" y="8"/>
                    </a:lnTo>
                    <a:lnTo>
                      <a:pt x="47" y="2"/>
                    </a:lnTo>
                    <a:lnTo>
                      <a:pt x="43" y="2"/>
                    </a:lnTo>
                    <a:lnTo>
                      <a:pt x="38" y="1"/>
                    </a:lnTo>
                    <a:lnTo>
                      <a:pt x="34" y="1"/>
                    </a:lnTo>
                    <a:lnTo>
                      <a:pt x="28" y="1"/>
                    </a:lnTo>
                    <a:lnTo>
                      <a:pt x="24" y="0"/>
                    </a:lnTo>
                    <a:lnTo>
                      <a:pt x="19" y="4"/>
                    </a:lnTo>
                    <a:lnTo>
                      <a:pt x="14" y="10"/>
                    </a:lnTo>
                    <a:lnTo>
                      <a:pt x="8" y="14"/>
                    </a:lnTo>
                    <a:lnTo>
                      <a:pt x="8" y="19"/>
                    </a:lnTo>
                    <a:lnTo>
                      <a:pt x="2" y="23"/>
                    </a:lnTo>
                    <a:lnTo>
                      <a:pt x="2" y="29"/>
                    </a:lnTo>
                    <a:lnTo>
                      <a:pt x="1" y="38"/>
                    </a:lnTo>
                    <a:lnTo>
                      <a:pt x="1" y="44"/>
                    </a:lnTo>
                    <a:lnTo>
                      <a:pt x="0" y="54"/>
                    </a:lnTo>
                    <a:lnTo>
                      <a:pt x="0" y="58"/>
                    </a:lnTo>
                    <a:lnTo>
                      <a:pt x="3" y="69"/>
                    </a:lnTo>
                    <a:lnTo>
                      <a:pt x="3" y="74"/>
                    </a:lnTo>
                    <a:lnTo>
                      <a:pt x="7" y="80"/>
                    </a:lnTo>
                    <a:lnTo>
                      <a:pt x="11" y="84"/>
                    </a:lnTo>
                    <a:lnTo>
                      <a:pt x="16" y="86"/>
                    </a:lnTo>
                    <a:lnTo>
                      <a:pt x="20" y="90"/>
                    </a:lnTo>
                    <a:lnTo>
                      <a:pt x="25" y="91"/>
                    </a:lnTo>
                    <a:lnTo>
                      <a:pt x="29" y="91"/>
                    </a:lnTo>
                    <a:lnTo>
                      <a:pt x="35" y="91"/>
                    </a:lnTo>
                    <a:lnTo>
                      <a:pt x="40" y="92"/>
                    </a:lnTo>
                    <a:lnTo>
                      <a:pt x="44" y="88"/>
                    </a:lnTo>
                    <a:lnTo>
                      <a:pt x="50" y="83"/>
                    </a:lnTo>
                    <a:lnTo>
                      <a:pt x="55" y="79"/>
                    </a:lnTo>
                    <a:lnTo>
                      <a:pt x="60" y="74"/>
                    </a:lnTo>
                    <a:lnTo>
                      <a:pt x="61" y="69"/>
                    </a:lnTo>
                    <a:lnTo>
                      <a:pt x="61" y="64"/>
                    </a:lnTo>
                    <a:lnTo>
                      <a:pt x="67" y="54"/>
                    </a:lnTo>
                    <a:lnTo>
                      <a:pt x="67" y="49"/>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79" name="Freeform 839">
                <a:extLst>
                  <a:ext uri="{FF2B5EF4-FFF2-40B4-BE49-F238E27FC236}">
                    <a16:creationId xmlns:a16="http://schemas.microsoft.com/office/drawing/2014/main" id="{4BF85D57-B8B7-43A3-BA04-3E55FE7FBE8D}"/>
                  </a:ext>
                </a:extLst>
              </p:cNvPr>
              <p:cNvSpPr>
                <a:spLocks/>
              </p:cNvSpPr>
              <p:nvPr/>
            </p:nvSpPr>
            <p:spPr bwMode="auto">
              <a:xfrm>
                <a:off x="4962" y="1309"/>
                <a:ext cx="14" cy="19"/>
              </a:xfrm>
              <a:custGeom>
                <a:avLst/>
                <a:gdLst>
                  <a:gd name="T0" fmla="*/ 14 w 67"/>
                  <a:gd name="T1" fmla="*/ 10 h 92"/>
                  <a:gd name="T2" fmla="*/ 13 w 67"/>
                  <a:gd name="T3" fmla="*/ 8 h 92"/>
                  <a:gd name="T4" fmla="*/ 13 w 67"/>
                  <a:gd name="T5" fmla="*/ 7 h 92"/>
                  <a:gd name="T6" fmla="*/ 13 w 67"/>
                  <a:gd name="T7" fmla="*/ 5 h 92"/>
                  <a:gd name="T8" fmla="*/ 13 w 67"/>
                  <a:gd name="T9" fmla="*/ 4 h 92"/>
                  <a:gd name="T10" fmla="*/ 12 w 67"/>
                  <a:gd name="T11" fmla="*/ 3 h 92"/>
                  <a:gd name="T12" fmla="*/ 11 w 67"/>
                  <a:gd name="T13" fmla="*/ 2 h 92"/>
                  <a:gd name="T14" fmla="*/ 10 w 67"/>
                  <a:gd name="T15" fmla="*/ 0 h 92"/>
                  <a:gd name="T16" fmla="*/ 9 w 67"/>
                  <a:gd name="T17" fmla="*/ 0 h 92"/>
                  <a:gd name="T18" fmla="*/ 8 w 67"/>
                  <a:gd name="T19" fmla="*/ 0 h 92"/>
                  <a:gd name="T20" fmla="*/ 7 w 67"/>
                  <a:gd name="T21" fmla="*/ 0 h 92"/>
                  <a:gd name="T22" fmla="*/ 6 w 67"/>
                  <a:gd name="T23" fmla="*/ 0 h 92"/>
                  <a:gd name="T24" fmla="*/ 5 w 67"/>
                  <a:gd name="T25" fmla="*/ 0 h 92"/>
                  <a:gd name="T26" fmla="*/ 4 w 67"/>
                  <a:gd name="T27" fmla="*/ 1 h 92"/>
                  <a:gd name="T28" fmla="*/ 3 w 67"/>
                  <a:gd name="T29" fmla="*/ 2 h 92"/>
                  <a:gd name="T30" fmla="*/ 2 w 67"/>
                  <a:gd name="T31" fmla="*/ 3 h 92"/>
                  <a:gd name="T32" fmla="*/ 2 w 67"/>
                  <a:gd name="T33" fmla="*/ 4 h 92"/>
                  <a:gd name="T34" fmla="*/ 0 w 67"/>
                  <a:gd name="T35" fmla="*/ 5 h 92"/>
                  <a:gd name="T36" fmla="*/ 0 w 67"/>
                  <a:gd name="T37" fmla="*/ 6 h 92"/>
                  <a:gd name="T38" fmla="*/ 0 w 67"/>
                  <a:gd name="T39" fmla="*/ 8 h 92"/>
                  <a:gd name="T40" fmla="*/ 0 w 67"/>
                  <a:gd name="T41" fmla="*/ 9 h 92"/>
                  <a:gd name="T42" fmla="*/ 0 w 67"/>
                  <a:gd name="T43" fmla="*/ 11 h 92"/>
                  <a:gd name="T44" fmla="*/ 0 w 67"/>
                  <a:gd name="T45" fmla="*/ 12 h 92"/>
                  <a:gd name="T46" fmla="*/ 1 w 67"/>
                  <a:gd name="T47" fmla="*/ 14 h 92"/>
                  <a:gd name="T48" fmla="*/ 1 w 67"/>
                  <a:gd name="T49" fmla="*/ 15 h 92"/>
                  <a:gd name="T50" fmla="*/ 1 w 67"/>
                  <a:gd name="T51" fmla="*/ 17 h 92"/>
                  <a:gd name="T52" fmla="*/ 2 w 67"/>
                  <a:gd name="T53" fmla="*/ 17 h 92"/>
                  <a:gd name="T54" fmla="*/ 3 w 67"/>
                  <a:gd name="T55" fmla="*/ 18 h 92"/>
                  <a:gd name="T56" fmla="*/ 4 w 67"/>
                  <a:gd name="T57" fmla="*/ 19 h 92"/>
                  <a:gd name="T58" fmla="*/ 5 w 67"/>
                  <a:gd name="T59" fmla="*/ 19 h 92"/>
                  <a:gd name="T60" fmla="*/ 6 w 67"/>
                  <a:gd name="T61" fmla="*/ 19 h 92"/>
                  <a:gd name="T62" fmla="*/ 7 w 67"/>
                  <a:gd name="T63" fmla="*/ 19 h 92"/>
                  <a:gd name="T64" fmla="*/ 8 w 67"/>
                  <a:gd name="T65" fmla="*/ 19 h 92"/>
                  <a:gd name="T66" fmla="*/ 9 w 67"/>
                  <a:gd name="T67" fmla="*/ 18 h 92"/>
                  <a:gd name="T68" fmla="*/ 10 w 67"/>
                  <a:gd name="T69" fmla="*/ 17 h 92"/>
                  <a:gd name="T70" fmla="*/ 11 w 67"/>
                  <a:gd name="T71" fmla="*/ 16 h 92"/>
                  <a:gd name="T72" fmla="*/ 13 w 67"/>
                  <a:gd name="T73" fmla="*/ 15 h 92"/>
                  <a:gd name="T74" fmla="*/ 13 w 67"/>
                  <a:gd name="T75" fmla="*/ 14 h 92"/>
                  <a:gd name="T76" fmla="*/ 13 w 67"/>
                  <a:gd name="T77" fmla="*/ 13 h 92"/>
                  <a:gd name="T78" fmla="*/ 14 w 67"/>
                  <a:gd name="T79" fmla="*/ 11 h 92"/>
                  <a:gd name="T80" fmla="*/ 14 w 67"/>
                  <a:gd name="T81" fmla="*/ 10 h 9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92"/>
                  <a:gd name="T125" fmla="*/ 67 w 67"/>
                  <a:gd name="T126" fmla="*/ 92 h 9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92">
                    <a:moveTo>
                      <a:pt x="67" y="49"/>
                    </a:moveTo>
                    <a:lnTo>
                      <a:pt x="63" y="39"/>
                    </a:lnTo>
                    <a:lnTo>
                      <a:pt x="63" y="34"/>
                    </a:lnTo>
                    <a:lnTo>
                      <a:pt x="64" y="23"/>
                    </a:lnTo>
                    <a:lnTo>
                      <a:pt x="60" y="18"/>
                    </a:lnTo>
                    <a:lnTo>
                      <a:pt x="56" y="13"/>
                    </a:lnTo>
                    <a:lnTo>
                      <a:pt x="52" y="8"/>
                    </a:lnTo>
                    <a:lnTo>
                      <a:pt x="47" y="2"/>
                    </a:lnTo>
                    <a:lnTo>
                      <a:pt x="43" y="2"/>
                    </a:lnTo>
                    <a:lnTo>
                      <a:pt x="38" y="1"/>
                    </a:lnTo>
                    <a:lnTo>
                      <a:pt x="34" y="1"/>
                    </a:lnTo>
                    <a:lnTo>
                      <a:pt x="28" y="1"/>
                    </a:lnTo>
                    <a:lnTo>
                      <a:pt x="24" y="0"/>
                    </a:lnTo>
                    <a:lnTo>
                      <a:pt x="19" y="4"/>
                    </a:lnTo>
                    <a:lnTo>
                      <a:pt x="14" y="10"/>
                    </a:lnTo>
                    <a:lnTo>
                      <a:pt x="8" y="14"/>
                    </a:lnTo>
                    <a:lnTo>
                      <a:pt x="8" y="19"/>
                    </a:lnTo>
                    <a:lnTo>
                      <a:pt x="2" y="23"/>
                    </a:lnTo>
                    <a:lnTo>
                      <a:pt x="2" y="29"/>
                    </a:lnTo>
                    <a:lnTo>
                      <a:pt x="1" y="38"/>
                    </a:lnTo>
                    <a:lnTo>
                      <a:pt x="1" y="44"/>
                    </a:lnTo>
                    <a:lnTo>
                      <a:pt x="0" y="54"/>
                    </a:lnTo>
                    <a:lnTo>
                      <a:pt x="0" y="58"/>
                    </a:lnTo>
                    <a:lnTo>
                      <a:pt x="3" y="69"/>
                    </a:lnTo>
                    <a:lnTo>
                      <a:pt x="3" y="74"/>
                    </a:lnTo>
                    <a:lnTo>
                      <a:pt x="7" y="80"/>
                    </a:lnTo>
                    <a:lnTo>
                      <a:pt x="11" y="84"/>
                    </a:lnTo>
                    <a:lnTo>
                      <a:pt x="16" y="86"/>
                    </a:lnTo>
                    <a:lnTo>
                      <a:pt x="20" y="90"/>
                    </a:lnTo>
                    <a:lnTo>
                      <a:pt x="25" y="91"/>
                    </a:lnTo>
                    <a:lnTo>
                      <a:pt x="29" y="91"/>
                    </a:lnTo>
                    <a:lnTo>
                      <a:pt x="35" y="91"/>
                    </a:lnTo>
                    <a:lnTo>
                      <a:pt x="40" y="92"/>
                    </a:lnTo>
                    <a:lnTo>
                      <a:pt x="44" y="88"/>
                    </a:lnTo>
                    <a:lnTo>
                      <a:pt x="50" y="83"/>
                    </a:lnTo>
                    <a:lnTo>
                      <a:pt x="55" y="79"/>
                    </a:lnTo>
                    <a:lnTo>
                      <a:pt x="60" y="74"/>
                    </a:lnTo>
                    <a:lnTo>
                      <a:pt x="61" y="69"/>
                    </a:lnTo>
                    <a:lnTo>
                      <a:pt x="61" y="64"/>
                    </a:lnTo>
                    <a:lnTo>
                      <a:pt x="67" y="54"/>
                    </a:lnTo>
                    <a:lnTo>
                      <a:pt x="67" y="49"/>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780" name="Freeform 840">
                <a:extLst>
                  <a:ext uri="{FF2B5EF4-FFF2-40B4-BE49-F238E27FC236}">
                    <a16:creationId xmlns:a16="http://schemas.microsoft.com/office/drawing/2014/main" id="{291FCB5E-4FD1-40E7-80E5-AD444EBF7474}"/>
                  </a:ext>
                </a:extLst>
              </p:cNvPr>
              <p:cNvSpPr>
                <a:spLocks/>
              </p:cNvSpPr>
              <p:nvPr/>
            </p:nvSpPr>
            <p:spPr bwMode="auto">
              <a:xfrm>
                <a:off x="4975" y="1279"/>
                <a:ext cx="5" cy="5"/>
              </a:xfrm>
              <a:custGeom>
                <a:avLst/>
                <a:gdLst>
                  <a:gd name="T0" fmla="*/ 5 w 22"/>
                  <a:gd name="T1" fmla="*/ 3 h 25"/>
                  <a:gd name="T2" fmla="*/ 5 w 22"/>
                  <a:gd name="T3" fmla="*/ 2 h 25"/>
                  <a:gd name="T4" fmla="*/ 5 w 22"/>
                  <a:gd name="T5" fmla="*/ 1 h 25"/>
                  <a:gd name="T6" fmla="*/ 5 w 22"/>
                  <a:gd name="T7" fmla="*/ 0 h 25"/>
                  <a:gd name="T8" fmla="*/ 4 w 22"/>
                  <a:gd name="T9" fmla="*/ 0 h 25"/>
                  <a:gd name="T10" fmla="*/ 3 w 22"/>
                  <a:gd name="T11" fmla="*/ 0 h 25"/>
                  <a:gd name="T12" fmla="*/ 2 w 22"/>
                  <a:gd name="T13" fmla="*/ 0 h 25"/>
                  <a:gd name="T14" fmla="*/ 2 w 22"/>
                  <a:gd name="T15" fmla="*/ 1 h 25"/>
                  <a:gd name="T16" fmla="*/ 0 w 22"/>
                  <a:gd name="T17" fmla="*/ 1 h 25"/>
                  <a:gd name="T18" fmla="*/ 0 w 22"/>
                  <a:gd name="T19" fmla="*/ 2 h 25"/>
                  <a:gd name="T20" fmla="*/ 0 w 22"/>
                  <a:gd name="T21" fmla="*/ 3 h 25"/>
                  <a:gd name="T22" fmla="*/ 0 w 22"/>
                  <a:gd name="T23" fmla="*/ 4 h 25"/>
                  <a:gd name="T24" fmla="*/ 0 w 22"/>
                  <a:gd name="T25" fmla="*/ 5 h 25"/>
                  <a:gd name="T26" fmla="*/ 1 w 22"/>
                  <a:gd name="T27" fmla="*/ 5 h 25"/>
                  <a:gd name="T28" fmla="*/ 2 w 22"/>
                  <a:gd name="T29" fmla="*/ 5 h 25"/>
                  <a:gd name="T30" fmla="*/ 3 w 22"/>
                  <a:gd name="T31" fmla="*/ 5 h 25"/>
                  <a:gd name="T32" fmla="*/ 3 w 22"/>
                  <a:gd name="T33" fmla="*/ 4 h 25"/>
                  <a:gd name="T34" fmla="*/ 5 w 22"/>
                  <a:gd name="T35" fmla="*/ 4 h 25"/>
                  <a:gd name="T36" fmla="*/ 5 w 22"/>
                  <a:gd name="T37" fmla="*/ 3 h 2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2"/>
                  <a:gd name="T58" fmla="*/ 0 h 25"/>
                  <a:gd name="T59" fmla="*/ 22 w 22"/>
                  <a:gd name="T60" fmla="*/ 25 h 2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2" h="25">
                    <a:moveTo>
                      <a:pt x="20" y="16"/>
                    </a:moveTo>
                    <a:lnTo>
                      <a:pt x="21" y="12"/>
                    </a:lnTo>
                    <a:lnTo>
                      <a:pt x="21" y="6"/>
                    </a:lnTo>
                    <a:lnTo>
                      <a:pt x="22" y="1"/>
                    </a:lnTo>
                    <a:lnTo>
                      <a:pt x="16" y="0"/>
                    </a:lnTo>
                    <a:lnTo>
                      <a:pt x="12" y="0"/>
                    </a:lnTo>
                    <a:lnTo>
                      <a:pt x="7" y="0"/>
                    </a:lnTo>
                    <a:lnTo>
                      <a:pt x="7" y="5"/>
                    </a:lnTo>
                    <a:lnTo>
                      <a:pt x="1" y="5"/>
                    </a:lnTo>
                    <a:lnTo>
                      <a:pt x="1" y="9"/>
                    </a:lnTo>
                    <a:lnTo>
                      <a:pt x="1" y="15"/>
                    </a:lnTo>
                    <a:lnTo>
                      <a:pt x="0" y="19"/>
                    </a:lnTo>
                    <a:lnTo>
                      <a:pt x="0" y="24"/>
                    </a:lnTo>
                    <a:lnTo>
                      <a:pt x="5" y="25"/>
                    </a:lnTo>
                    <a:lnTo>
                      <a:pt x="9" y="25"/>
                    </a:lnTo>
                    <a:lnTo>
                      <a:pt x="14" y="25"/>
                    </a:lnTo>
                    <a:lnTo>
                      <a:pt x="15" y="21"/>
                    </a:lnTo>
                    <a:lnTo>
                      <a:pt x="20" y="21"/>
                    </a:lnTo>
                    <a:lnTo>
                      <a:pt x="20"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81" name="Freeform 841">
                <a:extLst>
                  <a:ext uri="{FF2B5EF4-FFF2-40B4-BE49-F238E27FC236}">
                    <a16:creationId xmlns:a16="http://schemas.microsoft.com/office/drawing/2014/main" id="{2A9C5B61-F349-4F09-BF71-3C8A141FE3D4}"/>
                  </a:ext>
                </a:extLst>
              </p:cNvPr>
              <p:cNvSpPr>
                <a:spLocks/>
              </p:cNvSpPr>
              <p:nvPr/>
            </p:nvSpPr>
            <p:spPr bwMode="auto">
              <a:xfrm>
                <a:off x="4975" y="1279"/>
                <a:ext cx="5" cy="5"/>
              </a:xfrm>
              <a:custGeom>
                <a:avLst/>
                <a:gdLst>
                  <a:gd name="T0" fmla="*/ 5 w 22"/>
                  <a:gd name="T1" fmla="*/ 3 h 25"/>
                  <a:gd name="T2" fmla="*/ 5 w 22"/>
                  <a:gd name="T3" fmla="*/ 2 h 25"/>
                  <a:gd name="T4" fmla="*/ 5 w 22"/>
                  <a:gd name="T5" fmla="*/ 1 h 25"/>
                  <a:gd name="T6" fmla="*/ 5 w 22"/>
                  <a:gd name="T7" fmla="*/ 0 h 25"/>
                  <a:gd name="T8" fmla="*/ 4 w 22"/>
                  <a:gd name="T9" fmla="*/ 0 h 25"/>
                  <a:gd name="T10" fmla="*/ 3 w 22"/>
                  <a:gd name="T11" fmla="*/ 0 h 25"/>
                  <a:gd name="T12" fmla="*/ 2 w 22"/>
                  <a:gd name="T13" fmla="*/ 0 h 25"/>
                  <a:gd name="T14" fmla="*/ 2 w 22"/>
                  <a:gd name="T15" fmla="*/ 1 h 25"/>
                  <a:gd name="T16" fmla="*/ 0 w 22"/>
                  <a:gd name="T17" fmla="*/ 1 h 25"/>
                  <a:gd name="T18" fmla="*/ 0 w 22"/>
                  <a:gd name="T19" fmla="*/ 2 h 25"/>
                  <a:gd name="T20" fmla="*/ 0 w 22"/>
                  <a:gd name="T21" fmla="*/ 3 h 25"/>
                  <a:gd name="T22" fmla="*/ 0 w 22"/>
                  <a:gd name="T23" fmla="*/ 4 h 25"/>
                  <a:gd name="T24" fmla="*/ 0 w 22"/>
                  <a:gd name="T25" fmla="*/ 5 h 25"/>
                  <a:gd name="T26" fmla="*/ 1 w 22"/>
                  <a:gd name="T27" fmla="*/ 5 h 25"/>
                  <a:gd name="T28" fmla="*/ 2 w 22"/>
                  <a:gd name="T29" fmla="*/ 5 h 25"/>
                  <a:gd name="T30" fmla="*/ 3 w 22"/>
                  <a:gd name="T31" fmla="*/ 5 h 25"/>
                  <a:gd name="T32" fmla="*/ 3 w 22"/>
                  <a:gd name="T33" fmla="*/ 4 h 25"/>
                  <a:gd name="T34" fmla="*/ 5 w 22"/>
                  <a:gd name="T35" fmla="*/ 4 h 25"/>
                  <a:gd name="T36" fmla="*/ 5 w 22"/>
                  <a:gd name="T37" fmla="*/ 3 h 2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2"/>
                  <a:gd name="T58" fmla="*/ 0 h 25"/>
                  <a:gd name="T59" fmla="*/ 22 w 22"/>
                  <a:gd name="T60" fmla="*/ 25 h 2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2" h="25">
                    <a:moveTo>
                      <a:pt x="20" y="16"/>
                    </a:moveTo>
                    <a:lnTo>
                      <a:pt x="21" y="12"/>
                    </a:lnTo>
                    <a:lnTo>
                      <a:pt x="21" y="6"/>
                    </a:lnTo>
                    <a:lnTo>
                      <a:pt x="22" y="1"/>
                    </a:lnTo>
                    <a:lnTo>
                      <a:pt x="16" y="0"/>
                    </a:lnTo>
                    <a:lnTo>
                      <a:pt x="12" y="0"/>
                    </a:lnTo>
                    <a:lnTo>
                      <a:pt x="7" y="0"/>
                    </a:lnTo>
                    <a:lnTo>
                      <a:pt x="7" y="5"/>
                    </a:lnTo>
                    <a:lnTo>
                      <a:pt x="1" y="5"/>
                    </a:lnTo>
                    <a:lnTo>
                      <a:pt x="1" y="9"/>
                    </a:lnTo>
                    <a:lnTo>
                      <a:pt x="1" y="15"/>
                    </a:lnTo>
                    <a:lnTo>
                      <a:pt x="0" y="19"/>
                    </a:lnTo>
                    <a:lnTo>
                      <a:pt x="0" y="24"/>
                    </a:lnTo>
                    <a:lnTo>
                      <a:pt x="5" y="25"/>
                    </a:lnTo>
                    <a:lnTo>
                      <a:pt x="9" y="25"/>
                    </a:lnTo>
                    <a:lnTo>
                      <a:pt x="14" y="25"/>
                    </a:lnTo>
                    <a:lnTo>
                      <a:pt x="15" y="21"/>
                    </a:lnTo>
                    <a:lnTo>
                      <a:pt x="20" y="21"/>
                    </a:lnTo>
                    <a:lnTo>
                      <a:pt x="20"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782" name="Freeform 842">
                <a:extLst>
                  <a:ext uri="{FF2B5EF4-FFF2-40B4-BE49-F238E27FC236}">
                    <a16:creationId xmlns:a16="http://schemas.microsoft.com/office/drawing/2014/main" id="{528176FE-2FFD-4512-89C3-B5C3CBF9BA66}"/>
                  </a:ext>
                </a:extLst>
              </p:cNvPr>
              <p:cNvSpPr>
                <a:spLocks/>
              </p:cNvSpPr>
              <p:nvPr/>
            </p:nvSpPr>
            <p:spPr bwMode="auto">
              <a:xfrm>
                <a:off x="4967" y="1231"/>
                <a:ext cx="13" cy="19"/>
              </a:xfrm>
              <a:custGeom>
                <a:avLst/>
                <a:gdLst>
                  <a:gd name="T0" fmla="*/ 13 w 68"/>
                  <a:gd name="T1" fmla="*/ 9 h 96"/>
                  <a:gd name="T2" fmla="*/ 13 w 68"/>
                  <a:gd name="T3" fmla="*/ 9 h 96"/>
                  <a:gd name="T4" fmla="*/ 12 w 68"/>
                  <a:gd name="T5" fmla="*/ 7 h 96"/>
                  <a:gd name="T6" fmla="*/ 12 w 68"/>
                  <a:gd name="T7" fmla="*/ 5 h 96"/>
                  <a:gd name="T8" fmla="*/ 11 w 68"/>
                  <a:gd name="T9" fmla="*/ 4 h 96"/>
                  <a:gd name="T10" fmla="*/ 11 w 68"/>
                  <a:gd name="T11" fmla="*/ 3 h 96"/>
                  <a:gd name="T12" fmla="*/ 11 w 68"/>
                  <a:gd name="T13" fmla="*/ 2 h 96"/>
                  <a:gd name="T14" fmla="*/ 10 w 68"/>
                  <a:gd name="T15" fmla="*/ 1 h 96"/>
                  <a:gd name="T16" fmla="*/ 9 w 68"/>
                  <a:gd name="T17" fmla="*/ 1 h 96"/>
                  <a:gd name="T18" fmla="*/ 8 w 68"/>
                  <a:gd name="T19" fmla="*/ 0 h 96"/>
                  <a:gd name="T20" fmla="*/ 7 w 68"/>
                  <a:gd name="T21" fmla="*/ 0 h 96"/>
                  <a:gd name="T22" fmla="*/ 6 w 68"/>
                  <a:gd name="T23" fmla="*/ 1 h 96"/>
                  <a:gd name="T24" fmla="*/ 5 w 68"/>
                  <a:gd name="T25" fmla="*/ 1 h 96"/>
                  <a:gd name="T26" fmla="*/ 4 w 68"/>
                  <a:gd name="T27" fmla="*/ 2 h 96"/>
                  <a:gd name="T28" fmla="*/ 3 w 68"/>
                  <a:gd name="T29" fmla="*/ 2 h 96"/>
                  <a:gd name="T30" fmla="*/ 3 w 68"/>
                  <a:gd name="T31" fmla="*/ 3 h 96"/>
                  <a:gd name="T32" fmla="*/ 2 w 68"/>
                  <a:gd name="T33" fmla="*/ 4 h 96"/>
                  <a:gd name="T34" fmla="*/ 1 w 68"/>
                  <a:gd name="T35" fmla="*/ 6 h 96"/>
                  <a:gd name="T36" fmla="*/ 1 w 68"/>
                  <a:gd name="T37" fmla="*/ 7 h 96"/>
                  <a:gd name="T38" fmla="*/ 0 w 68"/>
                  <a:gd name="T39" fmla="*/ 9 h 96"/>
                  <a:gd name="T40" fmla="*/ 0 w 68"/>
                  <a:gd name="T41" fmla="*/ 9 h 96"/>
                  <a:gd name="T42" fmla="*/ 0 w 68"/>
                  <a:gd name="T43" fmla="*/ 11 h 96"/>
                  <a:gd name="T44" fmla="*/ 1 w 68"/>
                  <a:gd name="T45" fmla="*/ 12 h 96"/>
                  <a:gd name="T46" fmla="*/ 1 w 68"/>
                  <a:gd name="T47" fmla="*/ 13 h 96"/>
                  <a:gd name="T48" fmla="*/ 1 w 68"/>
                  <a:gd name="T49" fmla="*/ 15 h 96"/>
                  <a:gd name="T50" fmla="*/ 1 w 68"/>
                  <a:gd name="T51" fmla="*/ 16 h 96"/>
                  <a:gd name="T52" fmla="*/ 2 w 68"/>
                  <a:gd name="T53" fmla="*/ 16 h 96"/>
                  <a:gd name="T54" fmla="*/ 3 w 68"/>
                  <a:gd name="T55" fmla="*/ 18 h 96"/>
                  <a:gd name="T56" fmla="*/ 4 w 68"/>
                  <a:gd name="T57" fmla="*/ 19 h 96"/>
                  <a:gd name="T58" fmla="*/ 5 w 68"/>
                  <a:gd name="T59" fmla="*/ 19 h 96"/>
                  <a:gd name="T60" fmla="*/ 6 w 68"/>
                  <a:gd name="T61" fmla="*/ 19 h 96"/>
                  <a:gd name="T62" fmla="*/ 7 w 68"/>
                  <a:gd name="T63" fmla="*/ 19 h 96"/>
                  <a:gd name="T64" fmla="*/ 8 w 68"/>
                  <a:gd name="T65" fmla="*/ 18 h 96"/>
                  <a:gd name="T66" fmla="*/ 9 w 68"/>
                  <a:gd name="T67" fmla="*/ 18 h 96"/>
                  <a:gd name="T68" fmla="*/ 11 w 68"/>
                  <a:gd name="T69" fmla="*/ 17 h 96"/>
                  <a:gd name="T70" fmla="*/ 11 w 68"/>
                  <a:gd name="T71" fmla="*/ 16 h 96"/>
                  <a:gd name="T72" fmla="*/ 11 w 68"/>
                  <a:gd name="T73" fmla="*/ 15 h 96"/>
                  <a:gd name="T74" fmla="*/ 11 w 68"/>
                  <a:gd name="T75" fmla="*/ 14 h 96"/>
                  <a:gd name="T76" fmla="*/ 13 w 68"/>
                  <a:gd name="T77" fmla="*/ 12 h 96"/>
                  <a:gd name="T78" fmla="*/ 13 w 68"/>
                  <a:gd name="T79" fmla="*/ 11 h 96"/>
                  <a:gd name="T80" fmla="*/ 13 w 68"/>
                  <a:gd name="T81" fmla="*/ 9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96"/>
                  <a:gd name="T125" fmla="*/ 68 w 68"/>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96">
                    <a:moveTo>
                      <a:pt x="67" y="47"/>
                    </a:moveTo>
                    <a:lnTo>
                      <a:pt x="68" y="43"/>
                    </a:lnTo>
                    <a:lnTo>
                      <a:pt x="64" y="33"/>
                    </a:lnTo>
                    <a:lnTo>
                      <a:pt x="65" y="27"/>
                    </a:lnTo>
                    <a:lnTo>
                      <a:pt x="60" y="22"/>
                    </a:lnTo>
                    <a:lnTo>
                      <a:pt x="60" y="17"/>
                    </a:lnTo>
                    <a:lnTo>
                      <a:pt x="57" y="11"/>
                    </a:lnTo>
                    <a:lnTo>
                      <a:pt x="52" y="7"/>
                    </a:lnTo>
                    <a:lnTo>
                      <a:pt x="48" y="5"/>
                    </a:lnTo>
                    <a:lnTo>
                      <a:pt x="43" y="0"/>
                    </a:lnTo>
                    <a:lnTo>
                      <a:pt x="39" y="0"/>
                    </a:lnTo>
                    <a:lnTo>
                      <a:pt x="29" y="4"/>
                    </a:lnTo>
                    <a:lnTo>
                      <a:pt x="24" y="4"/>
                    </a:lnTo>
                    <a:lnTo>
                      <a:pt x="19" y="9"/>
                    </a:lnTo>
                    <a:lnTo>
                      <a:pt x="14" y="8"/>
                    </a:lnTo>
                    <a:lnTo>
                      <a:pt x="14" y="13"/>
                    </a:lnTo>
                    <a:lnTo>
                      <a:pt x="8" y="22"/>
                    </a:lnTo>
                    <a:lnTo>
                      <a:pt x="7" y="28"/>
                    </a:lnTo>
                    <a:lnTo>
                      <a:pt x="3" y="33"/>
                    </a:lnTo>
                    <a:lnTo>
                      <a:pt x="2" y="43"/>
                    </a:lnTo>
                    <a:lnTo>
                      <a:pt x="0" y="47"/>
                    </a:lnTo>
                    <a:lnTo>
                      <a:pt x="0" y="57"/>
                    </a:lnTo>
                    <a:lnTo>
                      <a:pt x="4" y="63"/>
                    </a:lnTo>
                    <a:lnTo>
                      <a:pt x="4" y="68"/>
                    </a:lnTo>
                    <a:lnTo>
                      <a:pt x="7" y="78"/>
                    </a:lnTo>
                    <a:lnTo>
                      <a:pt x="7" y="83"/>
                    </a:lnTo>
                    <a:lnTo>
                      <a:pt x="12" y="83"/>
                    </a:lnTo>
                    <a:lnTo>
                      <a:pt x="16" y="89"/>
                    </a:lnTo>
                    <a:lnTo>
                      <a:pt x="21" y="95"/>
                    </a:lnTo>
                    <a:lnTo>
                      <a:pt x="25" y="95"/>
                    </a:lnTo>
                    <a:lnTo>
                      <a:pt x="30" y="95"/>
                    </a:lnTo>
                    <a:lnTo>
                      <a:pt x="39" y="96"/>
                    </a:lnTo>
                    <a:lnTo>
                      <a:pt x="44" y="91"/>
                    </a:lnTo>
                    <a:lnTo>
                      <a:pt x="49" y="91"/>
                    </a:lnTo>
                    <a:lnTo>
                      <a:pt x="55" y="87"/>
                    </a:lnTo>
                    <a:lnTo>
                      <a:pt x="55" y="82"/>
                    </a:lnTo>
                    <a:lnTo>
                      <a:pt x="60" y="78"/>
                    </a:lnTo>
                    <a:lnTo>
                      <a:pt x="60" y="72"/>
                    </a:lnTo>
                    <a:lnTo>
                      <a:pt x="66" y="63"/>
                    </a:lnTo>
                    <a:lnTo>
                      <a:pt x="67" y="57"/>
                    </a:lnTo>
                    <a:lnTo>
                      <a:pt x="67" y="47"/>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83" name="Freeform 843">
                <a:extLst>
                  <a:ext uri="{FF2B5EF4-FFF2-40B4-BE49-F238E27FC236}">
                    <a16:creationId xmlns:a16="http://schemas.microsoft.com/office/drawing/2014/main" id="{20B31C95-2E9B-4577-AA5B-74BAC0810734}"/>
                  </a:ext>
                </a:extLst>
              </p:cNvPr>
              <p:cNvSpPr>
                <a:spLocks/>
              </p:cNvSpPr>
              <p:nvPr/>
            </p:nvSpPr>
            <p:spPr bwMode="auto">
              <a:xfrm>
                <a:off x="4967" y="1231"/>
                <a:ext cx="13" cy="19"/>
              </a:xfrm>
              <a:custGeom>
                <a:avLst/>
                <a:gdLst>
                  <a:gd name="T0" fmla="*/ 13 w 68"/>
                  <a:gd name="T1" fmla="*/ 9 h 96"/>
                  <a:gd name="T2" fmla="*/ 13 w 68"/>
                  <a:gd name="T3" fmla="*/ 9 h 96"/>
                  <a:gd name="T4" fmla="*/ 12 w 68"/>
                  <a:gd name="T5" fmla="*/ 7 h 96"/>
                  <a:gd name="T6" fmla="*/ 12 w 68"/>
                  <a:gd name="T7" fmla="*/ 5 h 96"/>
                  <a:gd name="T8" fmla="*/ 11 w 68"/>
                  <a:gd name="T9" fmla="*/ 4 h 96"/>
                  <a:gd name="T10" fmla="*/ 11 w 68"/>
                  <a:gd name="T11" fmla="*/ 3 h 96"/>
                  <a:gd name="T12" fmla="*/ 11 w 68"/>
                  <a:gd name="T13" fmla="*/ 2 h 96"/>
                  <a:gd name="T14" fmla="*/ 10 w 68"/>
                  <a:gd name="T15" fmla="*/ 1 h 96"/>
                  <a:gd name="T16" fmla="*/ 9 w 68"/>
                  <a:gd name="T17" fmla="*/ 1 h 96"/>
                  <a:gd name="T18" fmla="*/ 8 w 68"/>
                  <a:gd name="T19" fmla="*/ 0 h 96"/>
                  <a:gd name="T20" fmla="*/ 7 w 68"/>
                  <a:gd name="T21" fmla="*/ 0 h 96"/>
                  <a:gd name="T22" fmla="*/ 6 w 68"/>
                  <a:gd name="T23" fmla="*/ 1 h 96"/>
                  <a:gd name="T24" fmla="*/ 5 w 68"/>
                  <a:gd name="T25" fmla="*/ 1 h 96"/>
                  <a:gd name="T26" fmla="*/ 4 w 68"/>
                  <a:gd name="T27" fmla="*/ 2 h 96"/>
                  <a:gd name="T28" fmla="*/ 3 w 68"/>
                  <a:gd name="T29" fmla="*/ 2 h 96"/>
                  <a:gd name="T30" fmla="*/ 3 w 68"/>
                  <a:gd name="T31" fmla="*/ 3 h 96"/>
                  <a:gd name="T32" fmla="*/ 2 w 68"/>
                  <a:gd name="T33" fmla="*/ 4 h 96"/>
                  <a:gd name="T34" fmla="*/ 1 w 68"/>
                  <a:gd name="T35" fmla="*/ 6 h 96"/>
                  <a:gd name="T36" fmla="*/ 1 w 68"/>
                  <a:gd name="T37" fmla="*/ 7 h 96"/>
                  <a:gd name="T38" fmla="*/ 0 w 68"/>
                  <a:gd name="T39" fmla="*/ 9 h 96"/>
                  <a:gd name="T40" fmla="*/ 0 w 68"/>
                  <a:gd name="T41" fmla="*/ 9 h 96"/>
                  <a:gd name="T42" fmla="*/ 0 w 68"/>
                  <a:gd name="T43" fmla="*/ 11 h 96"/>
                  <a:gd name="T44" fmla="*/ 1 w 68"/>
                  <a:gd name="T45" fmla="*/ 12 h 96"/>
                  <a:gd name="T46" fmla="*/ 1 w 68"/>
                  <a:gd name="T47" fmla="*/ 13 h 96"/>
                  <a:gd name="T48" fmla="*/ 1 w 68"/>
                  <a:gd name="T49" fmla="*/ 15 h 96"/>
                  <a:gd name="T50" fmla="*/ 1 w 68"/>
                  <a:gd name="T51" fmla="*/ 16 h 96"/>
                  <a:gd name="T52" fmla="*/ 2 w 68"/>
                  <a:gd name="T53" fmla="*/ 16 h 96"/>
                  <a:gd name="T54" fmla="*/ 3 w 68"/>
                  <a:gd name="T55" fmla="*/ 18 h 96"/>
                  <a:gd name="T56" fmla="*/ 4 w 68"/>
                  <a:gd name="T57" fmla="*/ 19 h 96"/>
                  <a:gd name="T58" fmla="*/ 5 w 68"/>
                  <a:gd name="T59" fmla="*/ 19 h 96"/>
                  <a:gd name="T60" fmla="*/ 6 w 68"/>
                  <a:gd name="T61" fmla="*/ 19 h 96"/>
                  <a:gd name="T62" fmla="*/ 7 w 68"/>
                  <a:gd name="T63" fmla="*/ 19 h 96"/>
                  <a:gd name="T64" fmla="*/ 8 w 68"/>
                  <a:gd name="T65" fmla="*/ 18 h 96"/>
                  <a:gd name="T66" fmla="*/ 9 w 68"/>
                  <a:gd name="T67" fmla="*/ 18 h 96"/>
                  <a:gd name="T68" fmla="*/ 11 w 68"/>
                  <a:gd name="T69" fmla="*/ 17 h 96"/>
                  <a:gd name="T70" fmla="*/ 11 w 68"/>
                  <a:gd name="T71" fmla="*/ 16 h 96"/>
                  <a:gd name="T72" fmla="*/ 11 w 68"/>
                  <a:gd name="T73" fmla="*/ 15 h 96"/>
                  <a:gd name="T74" fmla="*/ 11 w 68"/>
                  <a:gd name="T75" fmla="*/ 14 h 96"/>
                  <a:gd name="T76" fmla="*/ 13 w 68"/>
                  <a:gd name="T77" fmla="*/ 12 h 96"/>
                  <a:gd name="T78" fmla="*/ 13 w 68"/>
                  <a:gd name="T79" fmla="*/ 11 h 96"/>
                  <a:gd name="T80" fmla="*/ 13 w 68"/>
                  <a:gd name="T81" fmla="*/ 9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96"/>
                  <a:gd name="T125" fmla="*/ 68 w 68"/>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96">
                    <a:moveTo>
                      <a:pt x="67" y="47"/>
                    </a:moveTo>
                    <a:lnTo>
                      <a:pt x="68" y="43"/>
                    </a:lnTo>
                    <a:lnTo>
                      <a:pt x="64" y="33"/>
                    </a:lnTo>
                    <a:lnTo>
                      <a:pt x="65" y="27"/>
                    </a:lnTo>
                    <a:lnTo>
                      <a:pt x="60" y="22"/>
                    </a:lnTo>
                    <a:lnTo>
                      <a:pt x="60" y="17"/>
                    </a:lnTo>
                    <a:lnTo>
                      <a:pt x="57" y="11"/>
                    </a:lnTo>
                    <a:lnTo>
                      <a:pt x="52" y="7"/>
                    </a:lnTo>
                    <a:lnTo>
                      <a:pt x="48" y="5"/>
                    </a:lnTo>
                    <a:lnTo>
                      <a:pt x="43" y="0"/>
                    </a:lnTo>
                    <a:lnTo>
                      <a:pt x="39" y="0"/>
                    </a:lnTo>
                    <a:lnTo>
                      <a:pt x="29" y="4"/>
                    </a:lnTo>
                    <a:lnTo>
                      <a:pt x="24" y="4"/>
                    </a:lnTo>
                    <a:lnTo>
                      <a:pt x="19" y="9"/>
                    </a:lnTo>
                    <a:lnTo>
                      <a:pt x="14" y="8"/>
                    </a:lnTo>
                    <a:lnTo>
                      <a:pt x="14" y="13"/>
                    </a:lnTo>
                    <a:lnTo>
                      <a:pt x="8" y="22"/>
                    </a:lnTo>
                    <a:lnTo>
                      <a:pt x="7" y="28"/>
                    </a:lnTo>
                    <a:lnTo>
                      <a:pt x="3" y="33"/>
                    </a:lnTo>
                    <a:lnTo>
                      <a:pt x="2" y="43"/>
                    </a:lnTo>
                    <a:lnTo>
                      <a:pt x="0" y="47"/>
                    </a:lnTo>
                    <a:lnTo>
                      <a:pt x="0" y="57"/>
                    </a:lnTo>
                    <a:lnTo>
                      <a:pt x="4" y="63"/>
                    </a:lnTo>
                    <a:lnTo>
                      <a:pt x="4" y="68"/>
                    </a:lnTo>
                    <a:lnTo>
                      <a:pt x="7" y="78"/>
                    </a:lnTo>
                    <a:lnTo>
                      <a:pt x="7" y="83"/>
                    </a:lnTo>
                    <a:lnTo>
                      <a:pt x="12" y="83"/>
                    </a:lnTo>
                    <a:lnTo>
                      <a:pt x="16" y="89"/>
                    </a:lnTo>
                    <a:lnTo>
                      <a:pt x="21" y="95"/>
                    </a:lnTo>
                    <a:lnTo>
                      <a:pt x="25" y="95"/>
                    </a:lnTo>
                    <a:lnTo>
                      <a:pt x="30" y="95"/>
                    </a:lnTo>
                    <a:lnTo>
                      <a:pt x="39" y="96"/>
                    </a:lnTo>
                    <a:lnTo>
                      <a:pt x="44" y="91"/>
                    </a:lnTo>
                    <a:lnTo>
                      <a:pt x="49" y="91"/>
                    </a:lnTo>
                    <a:lnTo>
                      <a:pt x="55" y="87"/>
                    </a:lnTo>
                    <a:lnTo>
                      <a:pt x="55" y="82"/>
                    </a:lnTo>
                    <a:lnTo>
                      <a:pt x="60" y="78"/>
                    </a:lnTo>
                    <a:lnTo>
                      <a:pt x="60" y="72"/>
                    </a:lnTo>
                    <a:lnTo>
                      <a:pt x="66" y="63"/>
                    </a:lnTo>
                    <a:lnTo>
                      <a:pt x="67" y="57"/>
                    </a:lnTo>
                    <a:lnTo>
                      <a:pt x="67" y="47"/>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784" name="Freeform 844">
                <a:extLst>
                  <a:ext uri="{FF2B5EF4-FFF2-40B4-BE49-F238E27FC236}">
                    <a16:creationId xmlns:a16="http://schemas.microsoft.com/office/drawing/2014/main" id="{DD004FC1-D678-4873-BFFA-95331C723559}"/>
                  </a:ext>
                </a:extLst>
              </p:cNvPr>
              <p:cNvSpPr>
                <a:spLocks/>
              </p:cNvSpPr>
              <p:nvPr/>
            </p:nvSpPr>
            <p:spPr bwMode="auto">
              <a:xfrm>
                <a:off x="4973" y="1202"/>
                <a:ext cx="4" cy="6"/>
              </a:xfrm>
              <a:custGeom>
                <a:avLst/>
                <a:gdLst>
                  <a:gd name="T0" fmla="*/ 4 w 20"/>
                  <a:gd name="T1" fmla="*/ 4 h 31"/>
                  <a:gd name="T2" fmla="*/ 4 w 20"/>
                  <a:gd name="T3" fmla="*/ 3 h 31"/>
                  <a:gd name="T4" fmla="*/ 4 w 20"/>
                  <a:gd name="T5" fmla="*/ 2 h 31"/>
                  <a:gd name="T6" fmla="*/ 4 w 20"/>
                  <a:gd name="T7" fmla="*/ 1 h 31"/>
                  <a:gd name="T8" fmla="*/ 3 w 20"/>
                  <a:gd name="T9" fmla="*/ 1 h 31"/>
                  <a:gd name="T10" fmla="*/ 3 w 20"/>
                  <a:gd name="T11" fmla="*/ 0 h 31"/>
                  <a:gd name="T12" fmla="*/ 2 w 20"/>
                  <a:gd name="T13" fmla="*/ 0 h 31"/>
                  <a:gd name="T14" fmla="*/ 1 w 20"/>
                  <a:gd name="T15" fmla="*/ 1 h 31"/>
                  <a:gd name="T16" fmla="*/ 0 w 20"/>
                  <a:gd name="T17" fmla="*/ 1 h 31"/>
                  <a:gd name="T18" fmla="*/ 0 w 20"/>
                  <a:gd name="T19" fmla="*/ 2 h 31"/>
                  <a:gd name="T20" fmla="*/ 0 w 20"/>
                  <a:gd name="T21" fmla="*/ 3 h 31"/>
                  <a:gd name="T22" fmla="*/ 0 w 20"/>
                  <a:gd name="T23" fmla="*/ 4 h 31"/>
                  <a:gd name="T24" fmla="*/ 0 w 20"/>
                  <a:gd name="T25" fmla="*/ 5 h 31"/>
                  <a:gd name="T26" fmla="*/ 1 w 20"/>
                  <a:gd name="T27" fmla="*/ 5 h 31"/>
                  <a:gd name="T28" fmla="*/ 1 w 20"/>
                  <a:gd name="T29" fmla="*/ 6 h 31"/>
                  <a:gd name="T30" fmla="*/ 2 w 20"/>
                  <a:gd name="T31" fmla="*/ 6 h 31"/>
                  <a:gd name="T32" fmla="*/ 2 w 20"/>
                  <a:gd name="T33" fmla="*/ 5 h 31"/>
                  <a:gd name="T34" fmla="*/ 3 w 20"/>
                  <a:gd name="T35" fmla="*/ 5 h 31"/>
                  <a:gd name="T36" fmla="*/ 3 w 20"/>
                  <a:gd name="T37" fmla="*/ 4 h 31"/>
                  <a:gd name="T38" fmla="*/ 4 w 20"/>
                  <a:gd name="T39" fmla="*/ 4 h 3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0"/>
                  <a:gd name="T61" fmla="*/ 0 h 31"/>
                  <a:gd name="T62" fmla="*/ 20 w 20"/>
                  <a:gd name="T63" fmla="*/ 31 h 3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0" h="31">
                    <a:moveTo>
                      <a:pt x="19" y="20"/>
                    </a:moveTo>
                    <a:lnTo>
                      <a:pt x="19" y="16"/>
                    </a:lnTo>
                    <a:lnTo>
                      <a:pt x="20" y="11"/>
                    </a:lnTo>
                    <a:lnTo>
                      <a:pt x="20" y="6"/>
                    </a:lnTo>
                    <a:lnTo>
                      <a:pt x="16" y="6"/>
                    </a:lnTo>
                    <a:lnTo>
                      <a:pt x="16" y="0"/>
                    </a:lnTo>
                    <a:lnTo>
                      <a:pt x="11" y="0"/>
                    </a:lnTo>
                    <a:lnTo>
                      <a:pt x="7" y="5"/>
                    </a:lnTo>
                    <a:lnTo>
                      <a:pt x="1" y="5"/>
                    </a:lnTo>
                    <a:lnTo>
                      <a:pt x="1" y="9"/>
                    </a:lnTo>
                    <a:lnTo>
                      <a:pt x="1" y="15"/>
                    </a:lnTo>
                    <a:lnTo>
                      <a:pt x="0" y="19"/>
                    </a:lnTo>
                    <a:lnTo>
                      <a:pt x="0" y="25"/>
                    </a:lnTo>
                    <a:lnTo>
                      <a:pt x="4" y="25"/>
                    </a:lnTo>
                    <a:lnTo>
                      <a:pt x="4" y="29"/>
                    </a:lnTo>
                    <a:lnTo>
                      <a:pt x="9" y="31"/>
                    </a:lnTo>
                    <a:lnTo>
                      <a:pt x="9" y="25"/>
                    </a:lnTo>
                    <a:lnTo>
                      <a:pt x="13" y="26"/>
                    </a:lnTo>
                    <a:lnTo>
                      <a:pt x="15" y="20"/>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85" name="Freeform 845">
                <a:extLst>
                  <a:ext uri="{FF2B5EF4-FFF2-40B4-BE49-F238E27FC236}">
                    <a16:creationId xmlns:a16="http://schemas.microsoft.com/office/drawing/2014/main" id="{83280CC1-0D50-414F-A5D6-1B32278B4C0F}"/>
                  </a:ext>
                </a:extLst>
              </p:cNvPr>
              <p:cNvSpPr>
                <a:spLocks/>
              </p:cNvSpPr>
              <p:nvPr/>
            </p:nvSpPr>
            <p:spPr bwMode="auto">
              <a:xfrm>
                <a:off x="4973" y="1202"/>
                <a:ext cx="4" cy="6"/>
              </a:xfrm>
              <a:custGeom>
                <a:avLst/>
                <a:gdLst>
                  <a:gd name="T0" fmla="*/ 4 w 20"/>
                  <a:gd name="T1" fmla="*/ 4 h 31"/>
                  <a:gd name="T2" fmla="*/ 4 w 20"/>
                  <a:gd name="T3" fmla="*/ 3 h 31"/>
                  <a:gd name="T4" fmla="*/ 4 w 20"/>
                  <a:gd name="T5" fmla="*/ 2 h 31"/>
                  <a:gd name="T6" fmla="*/ 4 w 20"/>
                  <a:gd name="T7" fmla="*/ 1 h 31"/>
                  <a:gd name="T8" fmla="*/ 3 w 20"/>
                  <a:gd name="T9" fmla="*/ 1 h 31"/>
                  <a:gd name="T10" fmla="*/ 3 w 20"/>
                  <a:gd name="T11" fmla="*/ 0 h 31"/>
                  <a:gd name="T12" fmla="*/ 2 w 20"/>
                  <a:gd name="T13" fmla="*/ 0 h 31"/>
                  <a:gd name="T14" fmla="*/ 1 w 20"/>
                  <a:gd name="T15" fmla="*/ 1 h 31"/>
                  <a:gd name="T16" fmla="*/ 0 w 20"/>
                  <a:gd name="T17" fmla="*/ 1 h 31"/>
                  <a:gd name="T18" fmla="*/ 0 w 20"/>
                  <a:gd name="T19" fmla="*/ 2 h 31"/>
                  <a:gd name="T20" fmla="*/ 0 w 20"/>
                  <a:gd name="T21" fmla="*/ 3 h 31"/>
                  <a:gd name="T22" fmla="*/ 0 w 20"/>
                  <a:gd name="T23" fmla="*/ 4 h 31"/>
                  <a:gd name="T24" fmla="*/ 0 w 20"/>
                  <a:gd name="T25" fmla="*/ 5 h 31"/>
                  <a:gd name="T26" fmla="*/ 1 w 20"/>
                  <a:gd name="T27" fmla="*/ 5 h 31"/>
                  <a:gd name="T28" fmla="*/ 1 w 20"/>
                  <a:gd name="T29" fmla="*/ 6 h 31"/>
                  <a:gd name="T30" fmla="*/ 2 w 20"/>
                  <a:gd name="T31" fmla="*/ 6 h 31"/>
                  <a:gd name="T32" fmla="*/ 2 w 20"/>
                  <a:gd name="T33" fmla="*/ 5 h 31"/>
                  <a:gd name="T34" fmla="*/ 3 w 20"/>
                  <a:gd name="T35" fmla="*/ 5 h 31"/>
                  <a:gd name="T36" fmla="*/ 3 w 20"/>
                  <a:gd name="T37" fmla="*/ 4 h 31"/>
                  <a:gd name="T38" fmla="*/ 4 w 20"/>
                  <a:gd name="T39" fmla="*/ 4 h 3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0"/>
                  <a:gd name="T61" fmla="*/ 0 h 31"/>
                  <a:gd name="T62" fmla="*/ 20 w 20"/>
                  <a:gd name="T63" fmla="*/ 31 h 3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0" h="31">
                    <a:moveTo>
                      <a:pt x="19" y="20"/>
                    </a:moveTo>
                    <a:lnTo>
                      <a:pt x="19" y="16"/>
                    </a:lnTo>
                    <a:lnTo>
                      <a:pt x="20" y="11"/>
                    </a:lnTo>
                    <a:lnTo>
                      <a:pt x="20" y="6"/>
                    </a:lnTo>
                    <a:lnTo>
                      <a:pt x="16" y="6"/>
                    </a:lnTo>
                    <a:lnTo>
                      <a:pt x="16" y="0"/>
                    </a:lnTo>
                    <a:lnTo>
                      <a:pt x="11" y="0"/>
                    </a:lnTo>
                    <a:lnTo>
                      <a:pt x="7" y="5"/>
                    </a:lnTo>
                    <a:lnTo>
                      <a:pt x="1" y="5"/>
                    </a:lnTo>
                    <a:lnTo>
                      <a:pt x="1" y="9"/>
                    </a:lnTo>
                    <a:lnTo>
                      <a:pt x="1" y="15"/>
                    </a:lnTo>
                    <a:lnTo>
                      <a:pt x="0" y="19"/>
                    </a:lnTo>
                    <a:lnTo>
                      <a:pt x="0" y="25"/>
                    </a:lnTo>
                    <a:lnTo>
                      <a:pt x="4" y="25"/>
                    </a:lnTo>
                    <a:lnTo>
                      <a:pt x="4" y="29"/>
                    </a:lnTo>
                    <a:lnTo>
                      <a:pt x="9" y="31"/>
                    </a:lnTo>
                    <a:lnTo>
                      <a:pt x="9" y="25"/>
                    </a:lnTo>
                    <a:lnTo>
                      <a:pt x="13" y="26"/>
                    </a:lnTo>
                    <a:lnTo>
                      <a:pt x="15" y="20"/>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786" name="Freeform 846">
                <a:extLst>
                  <a:ext uri="{FF2B5EF4-FFF2-40B4-BE49-F238E27FC236}">
                    <a16:creationId xmlns:a16="http://schemas.microsoft.com/office/drawing/2014/main" id="{E47D29D7-05F0-43DB-A2AA-57C6E6D71921}"/>
                  </a:ext>
                </a:extLst>
              </p:cNvPr>
              <p:cNvSpPr>
                <a:spLocks/>
              </p:cNvSpPr>
              <p:nvPr/>
            </p:nvSpPr>
            <p:spPr bwMode="auto">
              <a:xfrm>
                <a:off x="4961" y="1274"/>
                <a:ext cx="5" cy="6"/>
              </a:xfrm>
              <a:custGeom>
                <a:avLst/>
                <a:gdLst>
                  <a:gd name="T0" fmla="*/ 5 w 25"/>
                  <a:gd name="T1" fmla="*/ 4 h 31"/>
                  <a:gd name="T2" fmla="*/ 5 w 25"/>
                  <a:gd name="T3" fmla="*/ 3 h 31"/>
                  <a:gd name="T4" fmla="*/ 5 w 25"/>
                  <a:gd name="T5" fmla="*/ 2 h 31"/>
                  <a:gd name="T6" fmla="*/ 5 w 25"/>
                  <a:gd name="T7" fmla="*/ 1 h 31"/>
                  <a:gd name="T8" fmla="*/ 4 w 25"/>
                  <a:gd name="T9" fmla="*/ 1 h 31"/>
                  <a:gd name="T10" fmla="*/ 4 w 25"/>
                  <a:gd name="T11" fmla="*/ 0 h 31"/>
                  <a:gd name="T12" fmla="*/ 3 w 25"/>
                  <a:gd name="T13" fmla="*/ 0 h 31"/>
                  <a:gd name="T14" fmla="*/ 2 w 25"/>
                  <a:gd name="T15" fmla="*/ 1 h 31"/>
                  <a:gd name="T16" fmla="*/ 1 w 25"/>
                  <a:gd name="T17" fmla="*/ 1 h 31"/>
                  <a:gd name="T18" fmla="*/ 1 w 25"/>
                  <a:gd name="T19" fmla="*/ 2 h 31"/>
                  <a:gd name="T20" fmla="*/ 0 w 25"/>
                  <a:gd name="T21" fmla="*/ 3 h 31"/>
                  <a:gd name="T22" fmla="*/ 0 w 25"/>
                  <a:gd name="T23" fmla="*/ 4 h 31"/>
                  <a:gd name="T24" fmla="*/ 1 w 25"/>
                  <a:gd name="T25" fmla="*/ 4 h 31"/>
                  <a:gd name="T26" fmla="*/ 1 w 25"/>
                  <a:gd name="T27" fmla="*/ 5 h 31"/>
                  <a:gd name="T28" fmla="*/ 1 w 25"/>
                  <a:gd name="T29" fmla="*/ 6 h 31"/>
                  <a:gd name="T30" fmla="*/ 2 w 25"/>
                  <a:gd name="T31" fmla="*/ 6 h 31"/>
                  <a:gd name="T32" fmla="*/ 3 w 25"/>
                  <a:gd name="T33" fmla="*/ 6 h 31"/>
                  <a:gd name="T34" fmla="*/ 3 w 25"/>
                  <a:gd name="T35" fmla="*/ 5 h 31"/>
                  <a:gd name="T36" fmla="*/ 4 w 25"/>
                  <a:gd name="T37" fmla="*/ 5 h 31"/>
                  <a:gd name="T38" fmla="*/ 4 w 25"/>
                  <a:gd name="T39" fmla="*/ 4 h 31"/>
                  <a:gd name="T40" fmla="*/ 5 w 25"/>
                  <a:gd name="T41" fmla="*/ 4 h 3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31"/>
                  <a:gd name="T65" fmla="*/ 25 w 25"/>
                  <a:gd name="T66" fmla="*/ 31 h 3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31">
                    <a:moveTo>
                      <a:pt x="24" y="21"/>
                    </a:moveTo>
                    <a:lnTo>
                      <a:pt x="24" y="16"/>
                    </a:lnTo>
                    <a:lnTo>
                      <a:pt x="25" y="12"/>
                    </a:lnTo>
                    <a:lnTo>
                      <a:pt x="25" y="6"/>
                    </a:lnTo>
                    <a:lnTo>
                      <a:pt x="20" y="6"/>
                    </a:lnTo>
                    <a:lnTo>
                      <a:pt x="20" y="0"/>
                    </a:lnTo>
                    <a:lnTo>
                      <a:pt x="16" y="0"/>
                    </a:lnTo>
                    <a:lnTo>
                      <a:pt x="11" y="5"/>
                    </a:lnTo>
                    <a:lnTo>
                      <a:pt x="6" y="5"/>
                    </a:lnTo>
                    <a:lnTo>
                      <a:pt x="6" y="9"/>
                    </a:lnTo>
                    <a:lnTo>
                      <a:pt x="0" y="14"/>
                    </a:lnTo>
                    <a:lnTo>
                      <a:pt x="0" y="19"/>
                    </a:lnTo>
                    <a:lnTo>
                      <a:pt x="4" y="19"/>
                    </a:lnTo>
                    <a:lnTo>
                      <a:pt x="4" y="24"/>
                    </a:lnTo>
                    <a:lnTo>
                      <a:pt x="3" y="30"/>
                    </a:lnTo>
                    <a:lnTo>
                      <a:pt x="9" y="30"/>
                    </a:lnTo>
                    <a:lnTo>
                      <a:pt x="13" y="31"/>
                    </a:lnTo>
                    <a:lnTo>
                      <a:pt x="13" y="25"/>
                    </a:lnTo>
                    <a:lnTo>
                      <a:pt x="18" y="26"/>
                    </a:lnTo>
                    <a:lnTo>
                      <a:pt x="19" y="21"/>
                    </a:lnTo>
                    <a:lnTo>
                      <a:pt x="24"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87" name="Freeform 847">
                <a:extLst>
                  <a:ext uri="{FF2B5EF4-FFF2-40B4-BE49-F238E27FC236}">
                    <a16:creationId xmlns:a16="http://schemas.microsoft.com/office/drawing/2014/main" id="{E73E0552-25F8-420D-B24E-403BB0846B4C}"/>
                  </a:ext>
                </a:extLst>
              </p:cNvPr>
              <p:cNvSpPr>
                <a:spLocks/>
              </p:cNvSpPr>
              <p:nvPr/>
            </p:nvSpPr>
            <p:spPr bwMode="auto">
              <a:xfrm>
                <a:off x="4961" y="1274"/>
                <a:ext cx="5" cy="6"/>
              </a:xfrm>
              <a:custGeom>
                <a:avLst/>
                <a:gdLst>
                  <a:gd name="T0" fmla="*/ 5 w 25"/>
                  <a:gd name="T1" fmla="*/ 4 h 31"/>
                  <a:gd name="T2" fmla="*/ 5 w 25"/>
                  <a:gd name="T3" fmla="*/ 3 h 31"/>
                  <a:gd name="T4" fmla="*/ 5 w 25"/>
                  <a:gd name="T5" fmla="*/ 2 h 31"/>
                  <a:gd name="T6" fmla="*/ 5 w 25"/>
                  <a:gd name="T7" fmla="*/ 1 h 31"/>
                  <a:gd name="T8" fmla="*/ 4 w 25"/>
                  <a:gd name="T9" fmla="*/ 1 h 31"/>
                  <a:gd name="T10" fmla="*/ 4 w 25"/>
                  <a:gd name="T11" fmla="*/ 0 h 31"/>
                  <a:gd name="T12" fmla="*/ 3 w 25"/>
                  <a:gd name="T13" fmla="*/ 0 h 31"/>
                  <a:gd name="T14" fmla="*/ 2 w 25"/>
                  <a:gd name="T15" fmla="*/ 1 h 31"/>
                  <a:gd name="T16" fmla="*/ 1 w 25"/>
                  <a:gd name="T17" fmla="*/ 1 h 31"/>
                  <a:gd name="T18" fmla="*/ 1 w 25"/>
                  <a:gd name="T19" fmla="*/ 2 h 31"/>
                  <a:gd name="T20" fmla="*/ 0 w 25"/>
                  <a:gd name="T21" fmla="*/ 3 h 31"/>
                  <a:gd name="T22" fmla="*/ 0 w 25"/>
                  <a:gd name="T23" fmla="*/ 4 h 31"/>
                  <a:gd name="T24" fmla="*/ 1 w 25"/>
                  <a:gd name="T25" fmla="*/ 4 h 31"/>
                  <a:gd name="T26" fmla="*/ 1 w 25"/>
                  <a:gd name="T27" fmla="*/ 5 h 31"/>
                  <a:gd name="T28" fmla="*/ 1 w 25"/>
                  <a:gd name="T29" fmla="*/ 6 h 31"/>
                  <a:gd name="T30" fmla="*/ 2 w 25"/>
                  <a:gd name="T31" fmla="*/ 6 h 31"/>
                  <a:gd name="T32" fmla="*/ 3 w 25"/>
                  <a:gd name="T33" fmla="*/ 6 h 31"/>
                  <a:gd name="T34" fmla="*/ 3 w 25"/>
                  <a:gd name="T35" fmla="*/ 5 h 31"/>
                  <a:gd name="T36" fmla="*/ 4 w 25"/>
                  <a:gd name="T37" fmla="*/ 5 h 31"/>
                  <a:gd name="T38" fmla="*/ 4 w 25"/>
                  <a:gd name="T39" fmla="*/ 4 h 31"/>
                  <a:gd name="T40" fmla="*/ 5 w 25"/>
                  <a:gd name="T41" fmla="*/ 4 h 3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31"/>
                  <a:gd name="T65" fmla="*/ 25 w 25"/>
                  <a:gd name="T66" fmla="*/ 31 h 3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31">
                    <a:moveTo>
                      <a:pt x="24" y="21"/>
                    </a:moveTo>
                    <a:lnTo>
                      <a:pt x="24" y="16"/>
                    </a:lnTo>
                    <a:lnTo>
                      <a:pt x="25" y="12"/>
                    </a:lnTo>
                    <a:lnTo>
                      <a:pt x="25" y="6"/>
                    </a:lnTo>
                    <a:lnTo>
                      <a:pt x="20" y="6"/>
                    </a:lnTo>
                    <a:lnTo>
                      <a:pt x="20" y="0"/>
                    </a:lnTo>
                    <a:lnTo>
                      <a:pt x="16" y="0"/>
                    </a:lnTo>
                    <a:lnTo>
                      <a:pt x="11" y="5"/>
                    </a:lnTo>
                    <a:lnTo>
                      <a:pt x="6" y="5"/>
                    </a:lnTo>
                    <a:lnTo>
                      <a:pt x="6" y="9"/>
                    </a:lnTo>
                    <a:lnTo>
                      <a:pt x="0" y="14"/>
                    </a:lnTo>
                    <a:lnTo>
                      <a:pt x="0" y="19"/>
                    </a:lnTo>
                    <a:lnTo>
                      <a:pt x="4" y="19"/>
                    </a:lnTo>
                    <a:lnTo>
                      <a:pt x="4" y="24"/>
                    </a:lnTo>
                    <a:lnTo>
                      <a:pt x="3" y="30"/>
                    </a:lnTo>
                    <a:lnTo>
                      <a:pt x="9" y="30"/>
                    </a:lnTo>
                    <a:lnTo>
                      <a:pt x="13" y="31"/>
                    </a:lnTo>
                    <a:lnTo>
                      <a:pt x="13" y="25"/>
                    </a:lnTo>
                    <a:lnTo>
                      <a:pt x="18" y="26"/>
                    </a:lnTo>
                    <a:lnTo>
                      <a:pt x="19" y="21"/>
                    </a:lnTo>
                    <a:lnTo>
                      <a:pt x="24"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788" name="Freeform 848">
                <a:extLst>
                  <a:ext uri="{FF2B5EF4-FFF2-40B4-BE49-F238E27FC236}">
                    <a16:creationId xmlns:a16="http://schemas.microsoft.com/office/drawing/2014/main" id="{E2C63C5A-F588-48C4-8228-6DD655536C93}"/>
                  </a:ext>
                </a:extLst>
              </p:cNvPr>
              <p:cNvSpPr>
                <a:spLocks/>
              </p:cNvSpPr>
              <p:nvPr/>
            </p:nvSpPr>
            <p:spPr bwMode="auto">
              <a:xfrm>
                <a:off x="4954" y="1349"/>
                <a:ext cx="5" cy="5"/>
              </a:xfrm>
              <a:custGeom>
                <a:avLst/>
                <a:gdLst>
                  <a:gd name="T0" fmla="*/ 5 w 25"/>
                  <a:gd name="T1" fmla="*/ 4 h 26"/>
                  <a:gd name="T2" fmla="*/ 5 w 25"/>
                  <a:gd name="T3" fmla="*/ 3 h 26"/>
                  <a:gd name="T4" fmla="*/ 5 w 25"/>
                  <a:gd name="T5" fmla="*/ 2 h 26"/>
                  <a:gd name="T6" fmla="*/ 5 w 25"/>
                  <a:gd name="T7" fmla="*/ 1 h 26"/>
                  <a:gd name="T8" fmla="*/ 4 w 25"/>
                  <a:gd name="T9" fmla="*/ 0 h 26"/>
                  <a:gd name="T10" fmla="*/ 3 w 25"/>
                  <a:gd name="T11" fmla="*/ 0 h 26"/>
                  <a:gd name="T12" fmla="*/ 2 w 25"/>
                  <a:gd name="T13" fmla="*/ 0 h 26"/>
                  <a:gd name="T14" fmla="*/ 2 w 25"/>
                  <a:gd name="T15" fmla="*/ 1 h 26"/>
                  <a:gd name="T16" fmla="*/ 1 w 25"/>
                  <a:gd name="T17" fmla="*/ 1 h 26"/>
                  <a:gd name="T18" fmla="*/ 1 w 25"/>
                  <a:gd name="T19" fmla="*/ 2 h 26"/>
                  <a:gd name="T20" fmla="*/ 0 w 25"/>
                  <a:gd name="T21" fmla="*/ 3 h 26"/>
                  <a:gd name="T22" fmla="*/ 0 w 25"/>
                  <a:gd name="T23" fmla="*/ 4 h 26"/>
                  <a:gd name="T24" fmla="*/ 1 w 25"/>
                  <a:gd name="T25" fmla="*/ 4 h 26"/>
                  <a:gd name="T26" fmla="*/ 1 w 25"/>
                  <a:gd name="T27" fmla="*/ 5 h 26"/>
                  <a:gd name="T28" fmla="*/ 2 w 25"/>
                  <a:gd name="T29" fmla="*/ 5 h 26"/>
                  <a:gd name="T30" fmla="*/ 3 w 25"/>
                  <a:gd name="T31" fmla="*/ 5 h 26"/>
                  <a:gd name="T32" fmla="*/ 4 w 25"/>
                  <a:gd name="T33" fmla="*/ 5 h 26"/>
                  <a:gd name="T34" fmla="*/ 4 w 25"/>
                  <a:gd name="T35" fmla="*/ 4 h 26"/>
                  <a:gd name="T36" fmla="*/ 5 w 25"/>
                  <a:gd name="T37" fmla="*/ 4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24" y="21"/>
                    </a:moveTo>
                    <a:lnTo>
                      <a:pt x="24" y="16"/>
                    </a:lnTo>
                    <a:lnTo>
                      <a:pt x="24" y="12"/>
                    </a:lnTo>
                    <a:lnTo>
                      <a:pt x="25" y="6"/>
                    </a:lnTo>
                    <a:lnTo>
                      <a:pt x="20" y="0"/>
                    </a:lnTo>
                    <a:lnTo>
                      <a:pt x="16" y="0"/>
                    </a:lnTo>
                    <a:lnTo>
                      <a:pt x="11" y="0"/>
                    </a:lnTo>
                    <a:lnTo>
                      <a:pt x="10" y="5"/>
                    </a:lnTo>
                    <a:lnTo>
                      <a:pt x="6" y="5"/>
                    </a:lnTo>
                    <a:lnTo>
                      <a:pt x="6" y="9"/>
                    </a:lnTo>
                    <a:lnTo>
                      <a:pt x="0" y="14"/>
                    </a:lnTo>
                    <a:lnTo>
                      <a:pt x="0" y="20"/>
                    </a:lnTo>
                    <a:lnTo>
                      <a:pt x="5" y="20"/>
                    </a:lnTo>
                    <a:lnTo>
                      <a:pt x="3" y="24"/>
                    </a:lnTo>
                    <a:lnTo>
                      <a:pt x="9" y="25"/>
                    </a:lnTo>
                    <a:lnTo>
                      <a:pt x="14" y="25"/>
                    </a:lnTo>
                    <a:lnTo>
                      <a:pt x="18" y="26"/>
                    </a:lnTo>
                    <a:lnTo>
                      <a:pt x="18" y="21"/>
                    </a:lnTo>
                    <a:lnTo>
                      <a:pt x="24"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89" name="Freeform 849">
                <a:extLst>
                  <a:ext uri="{FF2B5EF4-FFF2-40B4-BE49-F238E27FC236}">
                    <a16:creationId xmlns:a16="http://schemas.microsoft.com/office/drawing/2014/main" id="{D61A51FF-07F2-4A03-AA2A-1C3E8FD6B6CB}"/>
                  </a:ext>
                </a:extLst>
              </p:cNvPr>
              <p:cNvSpPr>
                <a:spLocks/>
              </p:cNvSpPr>
              <p:nvPr/>
            </p:nvSpPr>
            <p:spPr bwMode="auto">
              <a:xfrm>
                <a:off x="4954" y="1349"/>
                <a:ext cx="5" cy="5"/>
              </a:xfrm>
              <a:custGeom>
                <a:avLst/>
                <a:gdLst>
                  <a:gd name="T0" fmla="*/ 5 w 25"/>
                  <a:gd name="T1" fmla="*/ 4 h 26"/>
                  <a:gd name="T2" fmla="*/ 5 w 25"/>
                  <a:gd name="T3" fmla="*/ 3 h 26"/>
                  <a:gd name="T4" fmla="*/ 5 w 25"/>
                  <a:gd name="T5" fmla="*/ 2 h 26"/>
                  <a:gd name="T6" fmla="*/ 5 w 25"/>
                  <a:gd name="T7" fmla="*/ 1 h 26"/>
                  <a:gd name="T8" fmla="*/ 4 w 25"/>
                  <a:gd name="T9" fmla="*/ 0 h 26"/>
                  <a:gd name="T10" fmla="*/ 3 w 25"/>
                  <a:gd name="T11" fmla="*/ 0 h 26"/>
                  <a:gd name="T12" fmla="*/ 2 w 25"/>
                  <a:gd name="T13" fmla="*/ 0 h 26"/>
                  <a:gd name="T14" fmla="*/ 2 w 25"/>
                  <a:gd name="T15" fmla="*/ 1 h 26"/>
                  <a:gd name="T16" fmla="*/ 1 w 25"/>
                  <a:gd name="T17" fmla="*/ 1 h 26"/>
                  <a:gd name="T18" fmla="*/ 1 w 25"/>
                  <a:gd name="T19" fmla="*/ 2 h 26"/>
                  <a:gd name="T20" fmla="*/ 0 w 25"/>
                  <a:gd name="T21" fmla="*/ 3 h 26"/>
                  <a:gd name="T22" fmla="*/ 0 w 25"/>
                  <a:gd name="T23" fmla="*/ 4 h 26"/>
                  <a:gd name="T24" fmla="*/ 1 w 25"/>
                  <a:gd name="T25" fmla="*/ 4 h 26"/>
                  <a:gd name="T26" fmla="*/ 1 w 25"/>
                  <a:gd name="T27" fmla="*/ 5 h 26"/>
                  <a:gd name="T28" fmla="*/ 2 w 25"/>
                  <a:gd name="T29" fmla="*/ 5 h 26"/>
                  <a:gd name="T30" fmla="*/ 3 w 25"/>
                  <a:gd name="T31" fmla="*/ 5 h 26"/>
                  <a:gd name="T32" fmla="*/ 4 w 25"/>
                  <a:gd name="T33" fmla="*/ 5 h 26"/>
                  <a:gd name="T34" fmla="*/ 4 w 25"/>
                  <a:gd name="T35" fmla="*/ 4 h 26"/>
                  <a:gd name="T36" fmla="*/ 5 w 25"/>
                  <a:gd name="T37" fmla="*/ 4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24" y="21"/>
                    </a:moveTo>
                    <a:lnTo>
                      <a:pt x="24" y="16"/>
                    </a:lnTo>
                    <a:lnTo>
                      <a:pt x="24" y="12"/>
                    </a:lnTo>
                    <a:lnTo>
                      <a:pt x="25" y="6"/>
                    </a:lnTo>
                    <a:lnTo>
                      <a:pt x="20" y="0"/>
                    </a:lnTo>
                    <a:lnTo>
                      <a:pt x="16" y="0"/>
                    </a:lnTo>
                    <a:lnTo>
                      <a:pt x="11" y="0"/>
                    </a:lnTo>
                    <a:lnTo>
                      <a:pt x="10" y="5"/>
                    </a:lnTo>
                    <a:lnTo>
                      <a:pt x="6" y="5"/>
                    </a:lnTo>
                    <a:lnTo>
                      <a:pt x="6" y="9"/>
                    </a:lnTo>
                    <a:lnTo>
                      <a:pt x="0" y="14"/>
                    </a:lnTo>
                    <a:lnTo>
                      <a:pt x="0" y="20"/>
                    </a:lnTo>
                    <a:lnTo>
                      <a:pt x="5" y="20"/>
                    </a:lnTo>
                    <a:lnTo>
                      <a:pt x="3" y="24"/>
                    </a:lnTo>
                    <a:lnTo>
                      <a:pt x="9" y="25"/>
                    </a:lnTo>
                    <a:lnTo>
                      <a:pt x="14" y="25"/>
                    </a:lnTo>
                    <a:lnTo>
                      <a:pt x="18" y="26"/>
                    </a:lnTo>
                    <a:lnTo>
                      <a:pt x="18" y="21"/>
                    </a:lnTo>
                    <a:lnTo>
                      <a:pt x="24"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790" name="Freeform 850">
                <a:extLst>
                  <a:ext uri="{FF2B5EF4-FFF2-40B4-BE49-F238E27FC236}">
                    <a16:creationId xmlns:a16="http://schemas.microsoft.com/office/drawing/2014/main" id="{EAF40EA1-BC0E-4D69-AA64-DB32052B8BD9}"/>
                  </a:ext>
                </a:extLst>
              </p:cNvPr>
              <p:cNvSpPr>
                <a:spLocks/>
              </p:cNvSpPr>
              <p:nvPr/>
            </p:nvSpPr>
            <p:spPr bwMode="auto">
              <a:xfrm>
                <a:off x="4940" y="1452"/>
                <a:ext cx="14" cy="18"/>
              </a:xfrm>
              <a:custGeom>
                <a:avLst/>
                <a:gdLst>
                  <a:gd name="T0" fmla="*/ 14 w 68"/>
                  <a:gd name="T1" fmla="*/ 9 h 92"/>
                  <a:gd name="T2" fmla="*/ 14 w 68"/>
                  <a:gd name="T3" fmla="*/ 7 h 92"/>
                  <a:gd name="T4" fmla="*/ 14 w 68"/>
                  <a:gd name="T5" fmla="*/ 6 h 92"/>
                  <a:gd name="T6" fmla="*/ 13 w 68"/>
                  <a:gd name="T7" fmla="*/ 5 h 92"/>
                  <a:gd name="T8" fmla="*/ 13 w 68"/>
                  <a:gd name="T9" fmla="*/ 4 h 92"/>
                  <a:gd name="T10" fmla="*/ 12 w 68"/>
                  <a:gd name="T11" fmla="*/ 3 h 92"/>
                  <a:gd name="T12" fmla="*/ 12 w 68"/>
                  <a:gd name="T13" fmla="*/ 1 h 92"/>
                  <a:gd name="T14" fmla="*/ 11 w 68"/>
                  <a:gd name="T15" fmla="*/ 1 h 92"/>
                  <a:gd name="T16" fmla="*/ 10 w 68"/>
                  <a:gd name="T17" fmla="*/ 0 h 92"/>
                  <a:gd name="T18" fmla="*/ 9 w 68"/>
                  <a:gd name="T19" fmla="*/ 0 h 92"/>
                  <a:gd name="T20" fmla="*/ 8 w 68"/>
                  <a:gd name="T21" fmla="*/ 0 h 92"/>
                  <a:gd name="T22" fmla="*/ 7 w 68"/>
                  <a:gd name="T23" fmla="*/ 0 h 92"/>
                  <a:gd name="T24" fmla="*/ 5 w 68"/>
                  <a:gd name="T25" fmla="*/ 0 h 92"/>
                  <a:gd name="T26" fmla="*/ 5 w 68"/>
                  <a:gd name="T27" fmla="*/ 1 h 92"/>
                  <a:gd name="T28" fmla="*/ 4 w 68"/>
                  <a:gd name="T29" fmla="*/ 2 h 92"/>
                  <a:gd name="T30" fmla="*/ 3 w 68"/>
                  <a:gd name="T31" fmla="*/ 3 h 92"/>
                  <a:gd name="T32" fmla="*/ 2 w 68"/>
                  <a:gd name="T33" fmla="*/ 4 h 92"/>
                  <a:gd name="T34" fmla="*/ 1 w 68"/>
                  <a:gd name="T35" fmla="*/ 5 h 92"/>
                  <a:gd name="T36" fmla="*/ 0 w 68"/>
                  <a:gd name="T37" fmla="*/ 5 h 92"/>
                  <a:gd name="T38" fmla="*/ 0 w 68"/>
                  <a:gd name="T39" fmla="*/ 7 h 92"/>
                  <a:gd name="T40" fmla="*/ 0 w 68"/>
                  <a:gd name="T41" fmla="*/ 8 h 92"/>
                  <a:gd name="T42" fmla="*/ 0 w 68"/>
                  <a:gd name="T43" fmla="*/ 10 h 92"/>
                  <a:gd name="T44" fmla="*/ 1 w 68"/>
                  <a:gd name="T45" fmla="*/ 11 h 92"/>
                  <a:gd name="T46" fmla="*/ 0 w 68"/>
                  <a:gd name="T47" fmla="*/ 13 h 92"/>
                  <a:gd name="T48" fmla="*/ 1 w 68"/>
                  <a:gd name="T49" fmla="*/ 14 h 92"/>
                  <a:gd name="T50" fmla="*/ 2 w 68"/>
                  <a:gd name="T51" fmla="*/ 15 h 92"/>
                  <a:gd name="T52" fmla="*/ 2 w 68"/>
                  <a:gd name="T53" fmla="*/ 16 h 92"/>
                  <a:gd name="T54" fmla="*/ 3 w 68"/>
                  <a:gd name="T55" fmla="*/ 18 h 92"/>
                  <a:gd name="T56" fmla="*/ 4 w 68"/>
                  <a:gd name="T57" fmla="*/ 18 h 92"/>
                  <a:gd name="T58" fmla="*/ 5 w 68"/>
                  <a:gd name="T59" fmla="*/ 18 h 92"/>
                  <a:gd name="T60" fmla="*/ 7 w 68"/>
                  <a:gd name="T61" fmla="*/ 18 h 92"/>
                  <a:gd name="T62" fmla="*/ 8 w 68"/>
                  <a:gd name="T63" fmla="*/ 18 h 92"/>
                  <a:gd name="T64" fmla="*/ 9 w 68"/>
                  <a:gd name="T65" fmla="*/ 18 h 92"/>
                  <a:gd name="T66" fmla="*/ 10 w 68"/>
                  <a:gd name="T67" fmla="*/ 17 h 92"/>
                  <a:gd name="T68" fmla="*/ 11 w 68"/>
                  <a:gd name="T69" fmla="*/ 16 h 92"/>
                  <a:gd name="T70" fmla="*/ 11 w 68"/>
                  <a:gd name="T71" fmla="*/ 15 h 92"/>
                  <a:gd name="T72" fmla="*/ 12 w 68"/>
                  <a:gd name="T73" fmla="*/ 14 h 92"/>
                  <a:gd name="T74" fmla="*/ 13 w 68"/>
                  <a:gd name="T75" fmla="*/ 13 h 92"/>
                  <a:gd name="T76" fmla="*/ 14 w 68"/>
                  <a:gd name="T77" fmla="*/ 13 h 92"/>
                  <a:gd name="T78" fmla="*/ 14 w 68"/>
                  <a:gd name="T79" fmla="*/ 11 h 92"/>
                  <a:gd name="T80" fmla="*/ 14 w 68"/>
                  <a:gd name="T81" fmla="*/ 9 h 9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92"/>
                  <a:gd name="T125" fmla="*/ 68 w 68"/>
                  <a:gd name="T126" fmla="*/ 92 h 9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92">
                    <a:moveTo>
                      <a:pt x="67" y="48"/>
                    </a:moveTo>
                    <a:lnTo>
                      <a:pt x="68" y="38"/>
                    </a:lnTo>
                    <a:lnTo>
                      <a:pt x="68" y="33"/>
                    </a:lnTo>
                    <a:lnTo>
                      <a:pt x="65" y="23"/>
                    </a:lnTo>
                    <a:lnTo>
                      <a:pt x="65" y="18"/>
                    </a:lnTo>
                    <a:lnTo>
                      <a:pt x="60" y="13"/>
                    </a:lnTo>
                    <a:lnTo>
                      <a:pt x="57" y="7"/>
                    </a:lnTo>
                    <a:lnTo>
                      <a:pt x="51" y="6"/>
                    </a:lnTo>
                    <a:lnTo>
                      <a:pt x="48" y="2"/>
                    </a:lnTo>
                    <a:lnTo>
                      <a:pt x="42" y="1"/>
                    </a:lnTo>
                    <a:lnTo>
                      <a:pt x="37" y="1"/>
                    </a:lnTo>
                    <a:lnTo>
                      <a:pt x="33" y="1"/>
                    </a:lnTo>
                    <a:lnTo>
                      <a:pt x="24" y="0"/>
                    </a:lnTo>
                    <a:lnTo>
                      <a:pt x="23" y="4"/>
                    </a:lnTo>
                    <a:lnTo>
                      <a:pt x="18" y="9"/>
                    </a:lnTo>
                    <a:lnTo>
                      <a:pt x="13" y="14"/>
                    </a:lnTo>
                    <a:lnTo>
                      <a:pt x="8" y="19"/>
                    </a:lnTo>
                    <a:lnTo>
                      <a:pt x="7" y="23"/>
                    </a:lnTo>
                    <a:lnTo>
                      <a:pt x="2" y="28"/>
                    </a:lnTo>
                    <a:lnTo>
                      <a:pt x="1" y="38"/>
                    </a:lnTo>
                    <a:lnTo>
                      <a:pt x="0" y="43"/>
                    </a:lnTo>
                    <a:lnTo>
                      <a:pt x="0" y="53"/>
                    </a:lnTo>
                    <a:lnTo>
                      <a:pt x="4" y="58"/>
                    </a:lnTo>
                    <a:lnTo>
                      <a:pt x="2" y="68"/>
                    </a:lnTo>
                    <a:lnTo>
                      <a:pt x="7" y="74"/>
                    </a:lnTo>
                    <a:lnTo>
                      <a:pt x="11" y="79"/>
                    </a:lnTo>
                    <a:lnTo>
                      <a:pt x="11" y="84"/>
                    </a:lnTo>
                    <a:lnTo>
                      <a:pt x="15" y="90"/>
                    </a:lnTo>
                    <a:lnTo>
                      <a:pt x="20" y="90"/>
                    </a:lnTo>
                    <a:lnTo>
                      <a:pt x="25" y="90"/>
                    </a:lnTo>
                    <a:lnTo>
                      <a:pt x="34" y="91"/>
                    </a:lnTo>
                    <a:lnTo>
                      <a:pt x="39" y="91"/>
                    </a:lnTo>
                    <a:lnTo>
                      <a:pt x="43" y="92"/>
                    </a:lnTo>
                    <a:lnTo>
                      <a:pt x="49" y="88"/>
                    </a:lnTo>
                    <a:lnTo>
                      <a:pt x="54" y="83"/>
                    </a:lnTo>
                    <a:lnTo>
                      <a:pt x="54" y="78"/>
                    </a:lnTo>
                    <a:lnTo>
                      <a:pt x="60" y="73"/>
                    </a:lnTo>
                    <a:lnTo>
                      <a:pt x="65" y="68"/>
                    </a:lnTo>
                    <a:lnTo>
                      <a:pt x="66" y="64"/>
                    </a:lnTo>
                    <a:lnTo>
                      <a:pt x="66" y="54"/>
                    </a:lnTo>
                    <a:lnTo>
                      <a:pt x="67" y="48"/>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91" name="Freeform 851">
                <a:extLst>
                  <a:ext uri="{FF2B5EF4-FFF2-40B4-BE49-F238E27FC236}">
                    <a16:creationId xmlns:a16="http://schemas.microsoft.com/office/drawing/2014/main" id="{2EC1B72F-2E56-4B06-B5FC-712D1D3C7BA6}"/>
                  </a:ext>
                </a:extLst>
              </p:cNvPr>
              <p:cNvSpPr>
                <a:spLocks/>
              </p:cNvSpPr>
              <p:nvPr/>
            </p:nvSpPr>
            <p:spPr bwMode="auto">
              <a:xfrm>
                <a:off x="4940" y="1452"/>
                <a:ext cx="14" cy="18"/>
              </a:xfrm>
              <a:custGeom>
                <a:avLst/>
                <a:gdLst>
                  <a:gd name="T0" fmla="*/ 14 w 68"/>
                  <a:gd name="T1" fmla="*/ 9 h 92"/>
                  <a:gd name="T2" fmla="*/ 14 w 68"/>
                  <a:gd name="T3" fmla="*/ 7 h 92"/>
                  <a:gd name="T4" fmla="*/ 14 w 68"/>
                  <a:gd name="T5" fmla="*/ 6 h 92"/>
                  <a:gd name="T6" fmla="*/ 13 w 68"/>
                  <a:gd name="T7" fmla="*/ 5 h 92"/>
                  <a:gd name="T8" fmla="*/ 13 w 68"/>
                  <a:gd name="T9" fmla="*/ 4 h 92"/>
                  <a:gd name="T10" fmla="*/ 12 w 68"/>
                  <a:gd name="T11" fmla="*/ 3 h 92"/>
                  <a:gd name="T12" fmla="*/ 12 w 68"/>
                  <a:gd name="T13" fmla="*/ 1 h 92"/>
                  <a:gd name="T14" fmla="*/ 11 w 68"/>
                  <a:gd name="T15" fmla="*/ 1 h 92"/>
                  <a:gd name="T16" fmla="*/ 10 w 68"/>
                  <a:gd name="T17" fmla="*/ 0 h 92"/>
                  <a:gd name="T18" fmla="*/ 9 w 68"/>
                  <a:gd name="T19" fmla="*/ 0 h 92"/>
                  <a:gd name="T20" fmla="*/ 8 w 68"/>
                  <a:gd name="T21" fmla="*/ 0 h 92"/>
                  <a:gd name="T22" fmla="*/ 7 w 68"/>
                  <a:gd name="T23" fmla="*/ 0 h 92"/>
                  <a:gd name="T24" fmla="*/ 5 w 68"/>
                  <a:gd name="T25" fmla="*/ 0 h 92"/>
                  <a:gd name="T26" fmla="*/ 5 w 68"/>
                  <a:gd name="T27" fmla="*/ 1 h 92"/>
                  <a:gd name="T28" fmla="*/ 4 w 68"/>
                  <a:gd name="T29" fmla="*/ 2 h 92"/>
                  <a:gd name="T30" fmla="*/ 3 w 68"/>
                  <a:gd name="T31" fmla="*/ 3 h 92"/>
                  <a:gd name="T32" fmla="*/ 2 w 68"/>
                  <a:gd name="T33" fmla="*/ 4 h 92"/>
                  <a:gd name="T34" fmla="*/ 1 w 68"/>
                  <a:gd name="T35" fmla="*/ 5 h 92"/>
                  <a:gd name="T36" fmla="*/ 0 w 68"/>
                  <a:gd name="T37" fmla="*/ 5 h 92"/>
                  <a:gd name="T38" fmla="*/ 0 w 68"/>
                  <a:gd name="T39" fmla="*/ 7 h 92"/>
                  <a:gd name="T40" fmla="*/ 0 w 68"/>
                  <a:gd name="T41" fmla="*/ 8 h 92"/>
                  <a:gd name="T42" fmla="*/ 0 w 68"/>
                  <a:gd name="T43" fmla="*/ 10 h 92"/>
                  <a:gd name="T44" fmla="*/ 1 w 68"/>
                  <a:gd name="T45" fmla="*/ 11 h 92"/>
                  <a:gd name="T46" fmla="*/ 0 w 68"/>
                  <a:gd name="T47" fmla="*/ 13 h 92"/>
                  <a:gd name="T48" fmla="*/ 1 w 68"/>
                  <a:gd name="T49" fmla="*/ 14 h 92"/>
                  <a:gd name="T50" fmla="*/ 2 w 68"/>
                  <a:gd name="T51" fmla="*/ 15 h 92"/>
                  <a:gd name="T52" fmla="*/ 2 w 68"/>
                  <a:gd name="T53" fmla="*/ 16 h 92"/>
                  <a:gd name="T54" fmla="*/ 3 w 68"/>
                  <a:gd name="T55" fmla="*/ 18 h 92"/>
                  <a:gd name="T56" fmla="*/ 4 w 68"/>
                  <a:gd name="T57" fmla="*/ 18 h 92"/>
                  <a:gd name="T58" fmla="*/ 5 w 68"/>
                  <a:gd name="T59" fmla="*/ 18 h 92"/>
                  <a:gd name="T60" fmla="*/ 7 w 68"/>
                  <a:gd name="T61" fmla="*/ 18 h 92"/>
                  <a:gd name="T62" fmla="*/ 8 w 68"/>
                  <a:gd name="T63" fmla="*/ 18 h 92"/>
                  <a:gd name="T64" fmla="*/ 9 w 68"/>
                  <a:gd name="T65" fmla="*/ 18 h 92"/>
                  <a:gd name="T66" fmla="*/ 10 w 68"/>
                  <a:gd name="T67" fmla="*/ 17 h 92"/>
                  <a:gd name="T68" fmla="*/ 11 w 68"/>
                  <a:gd name="T69" fmla="*/ 16 h 92"/>
                  <a:gd name="T70" fmla="*/ 11 w 68"/>
                  <a:gd name="T71" fmla="*/ 15 h 92"/>
                  <a:gd name="T72" fmla="*/ 12 w 68"/>
                  <a:gd name="T73" fmla="*/ 14 h 92"/>
                  <a:gd name="T74" fmla="*/ 13 w 68"/>
                  <a:gd name="T75" fmla="*/ 13 h 92"/>
                  <a:gd name="T76" fmla="*/ 14 w 68"/>
                  <a:gd name="T77" fmla="*/ 13 h 92"/>
                  <a:gd name="T78" fmla="*/ 14 w 68"/>
                  <a:gd name="T79" fmla="*/ 11 h 92"/>
                  <a:gd name="T80" fmla="*/ 14 w 68"/>
                  <a:gd name="T81" fmla="*/ 9 h 9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92"/>
                  <a:gd name="T125" fmla="*/ 68 w 68"/>
                  <a:gd name="T126" fmla="*/ 92 h 9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92">
                    <a:moveTo>
                      <a:pt x="67" y="48"/>
                    </a:moveTo>
                    <a:lnTo>
                      <a:pt x="68" y="38"/>
                    </a:lnTo>
                    <a:lnTo>
                      <a:pt x="68" y="33"/>
                    </a:lnTo>
                    <a:lnTo>
                      <a:pt x="65" y="23"/>
                    </a:lnTo>
                    <a:lnTo>
                      <a:pt x="65" y="18"/>
                    </a:lnTo>
                    <a:lnTo>
                      <a:pt x="60" y="13"/>
                    </a:lnTo>
                    <a:lnTo>
                      <a:pt x="57" y="7"/>
                    </a:lnTo>
                    <a:lnTo>
                      <a:pt x="51" y="6"/>
                    </a:lnTo>
                    <a:lnTo>
                      <a:pt x="48" y="2"/>
                    </a:lnTo>
                    <a:lnTo>
                      <a:pt x="42" y="1"/>
                    </a:lnTo>
                    <a:lnTo>
                      <a:pt x="37" y="1"/>
                    </a:lnTo>
                    <a:lnTo>
                      <a:pt x="33" y="1"/>
                    </a:lnTo>
                    <a:lnTo>
                      <a:pt x="24" y="0"/>
                    </a:lnTo>
                    <a:lnTo>
                      <a:pt x="23" y="4"/>
                    </a:lnTo>
                    <a:lnTo>
                      <a:pt x="18" y="9"/>
                    </a:lnTo>
                    <a:lnTo>
                      <a:pt x="13" y="14"/>
                    </a:lnTo>
                    <a:lnTo>
                      <a:pt x="8" y="19"/>
                    </a:lnTo>
                    <a:lnTo>
                      <a:pt x="7" y="23"/>
                    </a:lnTo>
                    <a:lnTo>
                      <a:pt x="2" y="28"/>
                    </a:lnTo>
                    <a:lnTo>
                      <a:pt x="1" y="38"/>
                    </a:lnTo>
                    <a:lnTo>
                      <a:pt x="0" y="43"/>
                    </a:lnTo>
                    <a:lnTo>
                      <a:pt x="0" y="53"/>
                    </a:lnTo>
                    <a:lnTo>
                      <a:pt x="4" y="58"/>
                    </a:lnTo>
                    <a:lnTo>
                      <a:pt x="2" y="68"/>
                    </a:lnTo>
                    <a:lnTo>
                      <a:pt x="7" y="74"/>
                    </a:lnTo>
                    <a:lnTo>
                      <a:pt x="11" y="79"/>
                    </a:lnTo>
                    <a:lnTo>
                      <a:pt x="11" y="84"/>
                    </a:lnTo>
                    <a:lnTo>
                      <a:pt x="15" y="90"/>
                    </a:lnTo>
                    <a:lnTo>
                      <a:pt x="20" y="90"/>
                    </a:lnTo>
                    <a:lnTo>
                      <a:pt x="25" y="90"/>
                    </a:lnTo>
                    <a:lnTo>
                      <a:pt x="34" y="91"/>
                    </a:lnTo>
                    <a:lnTo>
                      <a:pt x="39" y="91"/>
                    </a:lnTo>
                    <a:lnTo>
                      <a:pt x="43" y="92"/>
                    </a:lnTo>
                    <a:lnTo>
                      <a:pt x="49" y="88"/>
                    </a:lnTo>
                    <a:lnTo>
                      <a:pt x="54" y="83"/>
                    </a:lnTo>
                    <a:lnTo>
                      <a:pt x="54" y="78"/>
                    </a:lnTo>
                    <a:lnTo>
                      <a:pt x="60" y="73"/>
                    </a:lnTo>
                    <a:lnTo>
                      <a:pt x="65" y="68"/>
                    </a:lnTo>
                    <a:lnTo>
                      <a:pt x="66" y="64"/>
                    </a:lnTo>
                    <a:lnTo>
                      <a:pt x="66" y="54"/>
                    </a:lnTo>
                    <a:lnTo>
                      <a:pt x="67" y="48"/>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792" name="Freeform 852">
                <a:extLst>
                  <a:ext uri="{FF2B5EF4-FFF2-40B4-BE49-F238E27FC236}">
                    <a16:creationId xmlns:a16="http://schemas.microsoft.com/office/drawing/2014/main" id="{55209211-A285-42EF-A3B0-785AB8EDF412}"/>
                  </a:ext>
                </a:extLst>
              </p:cNvPr>
              <p:cNvSpPr>
                <a:spLocks/>
              </p:cNvSpPr>
              <p:nvPr/>
            </p:nvSpPr>
            <p:spPr bwMode="auto">
              <a:xfrm>
                <a:off x="4881" y="1558"/>
                <a:ext cx="14" cy="19"/>
              </a:xfrm>
              <a:custGeom>
                <a:avLst/>
                <a:gdLst>
                  <a:gd name="T0" fmla="*/ 14 w 69"/>
                  <a:gd name="T1" fmla="*/ 9 h 96"/>
                  <a:gd name="T2" fmla="*/ 14 w 69"/>
                  <a:gd name="T3" fmla="*/ 9 h 96"/>
                  <a:gd name="T4" fmla="*/ 13 w 69"/>
                  <a:gd name="T5" fmla="*/ 6 h 96"/>
                  <a:gd name="T6" fmla="*/ 13 w 69"/>
                  <a:gd name="T7" fmla="*/ 5 h 96"/>
                  <a:gd name="T8" fmla="*/ 13 w 69"/>
                  <a:gd name="T9" fmla="*/ 4 h 96"/>
                  <a:gd name="T10" fmla="*/ 12 w 69"/>
                  <a:gd name="T11" fmla="*/ 3 h 96"/>
                  <a:gd name="T12" fmla="*/ 11 w 69"/>
                  <a:gd name="T13" fmla="*/ 2 h 96"/>
                  <a:gd name="T14" fmla="*/ 10 w 69"/>
                  <a:gd name="T15" fmla="*/ 1 h 96"/>
                  <a:gd name="T16" fmla="*/ 9 w 69"/>
                  <a:gd name="T17" fmla="*/ 1 h 96"/>
                  <a:gd name="T18" fmla="*/ 8 w 69"/>
                  <a:gd name="T19" fmla="*/ 0 h 96"/>
                  <a:gd name="T20" fmla="*/ 7 w 69"/>
                  <a:gd name="T21" fmla="*/ 0 h 96"/>
                  <a:gd name="T22" fmla="*/ 6 w 69"/>
                  <a:gd name="T23" fmla="*/ 1 h 96"/>
                  <a:gd name="T24" fmla="*/ 5 w 69"/>
                  <a:gd name="T25" fmla="*/ 1 h 96"/>
                  <a:gd name="T26" fmla="*/ 4 w 69"/>
                  <a:gd name="T27" fmla="*/ 2 h 96"/>
                  <a:gd name="T28" fmla="*/ 3 w 69"/>
                  <a:gd name="T29" fmla="*/ 2 h 96"/>
                  <a:gd name="T30" fmla="*/ 2 w 69"/>
                  <a:gd name="T31" fmla="*/ 2 h 96"/>
                  <a:gd name="T32" fmla="*/ 2 w 69"/>
                  <a:gd name="T33" fmla="*/ 4 h 96"/>
                  <a:gd name="T34" fmla="*/ 1 w 69"/>
                  <a:gd name="T35" fmla="*/ 5 h 96"/>
                  <a:gd name="T36" fmla="*/ 1 w 69"/>
                  <a:gd name="T37" fmla="*/ 6 h 96"/>
                  <a:gd name="T38" fmla="*/ 1 w 69"/>
                  <a:gd name="T39" fmla="*/ 9 h 96"/>
                  <a:gd name="T40" fmla="*/ 1 w 69"/>
                  <a:gd name="T41" fmla="*/ 9 h 96"/>
                  <a:gd name="T42" fmla="*/ 0 w 69"/>
                  <a:gd name="T43" fmla="*/ 11 h 96"/>
                  <a:gd name="T44" fmla="*/ 0 w 69"/>
                  <a:gd name="T45" fmla="*/ 12 h 96"/>
                  <a:gd name="T46" fmla="*/ 1 w 69"/>
                  <a:gd name="T47" fmla="*/ 13 h 96"/>
                  <a:gd name="T48" fmla="*/ 1 w 69"/>
                  <a:gd name="T49" fmla="*/ 15 h 96"/>
                  <a:gd name="T50" fmla="*/ 2 w 69"/>
                  <a:gd name="T51" fmla="*/ 16 h 96"/>
                  <a:gd name="T52" fmla="*/ 3 w 69"/>
                  <a:gd name="T53" fmla="*/ 16 h 96"/>
                  <a:gd name="T54" fmla="*/ 3 w 69"/>
                  <a:gd name="T55" fmla="*/ 18 h 96"/>
                  <a:gd name="T56" fmla="*/ 4 w 69"/>
                  <a:gd name="T57" fmla="*/ 19 h 96"/>
                  <a:gd name="T58" fmla="*/ 5 w 69"/>
                  <a:gd name="T59" fmla="*/ 19 h 96"/>
                  <a:gd name="T60" fmla="*/ 6 w 69"/>
                  <a:gd name="T61" fmla="*/ 19 h 96"/>
                  <a:gd name="T62" fmla="*/ 7 w 69"/>
                  <a:gd name="T63" fmla="*/ 19 h 96"/>
                  <a:gd name="T64" fmla="*/ 8 w 69"/>
                  <a:gd name="T65" fmla="*/ 18 h 96"/>
                  <a:gd name="T66" fmla="*/ 9 w 69"/>
                  <a:gd name="T67" fmla="*/ 18 h 96"/>
                  <a:gd name="T68" fmla="*/ 10 w 69"/>
                  <a:gd name="T69" fmla="*/ 17 h 96"/>
                  <a:gd name="T70" fmla="*/ 11 w 69"/>
                  <a:gd name="T71" fmla="*/ 16 h 96"/>
                  <a:gd name="T72" fmla="*/ 13 w 69"/>
                  <a:gd name="T73" fmla="*/ 15 h 96"/>
                  <a:gd name="T74" fmla="*/ 13 w 69"/>
                  <a:gd name="T75" fmla="*/ 14 h 96"/>
                  <a:gd name="T76" fmla="*/ 13 w 69"/>
                  <a:gd name="T77" fmla="*/ 12 h 96"/>
                  <a:gd name="T78" fmla="*/ 14 w 69"/>
                  <a:gd name="T79" fmla="*/ 11 h 96"/>
                  <a:gd name="T80" fmla="*/ 14 w 69"/>
                  <a:gd name="T81" fmla="*/ 9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
                  <a:gd name="T124" fmla="*/ 0 h 96"/>
                  <a:gd name="T125" fmla="*/ 69 w 69"/>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 h="96">
                    <a:moveTo>
                      <a:pt x="68" y="47"/>
                    </a:moveTo>
                    <a:lnTo>
                      <a:pt x="69" y="43"/>
                    </a:lnTo>
                    <a:lnTo>
                      <a:pt x="65" y="32"/>
                    </a:lnTo>
                    <a:lnTo>
                      <a:pt x="66" y="27"/>
                    </a:lnTo>
                    <a:lnTo>
                      <a:pt x="62" y="22"/>
                    </a:lnTo>
                    <a:lnTo>
                      <a:pt x="57" y="17"/>
                    </a:lnTo>
                    <a:lnTo>
                      <a:pt x="52" y="11"/>
                    </a:lnTo>
                    <a:lnTo>
                      <a:pt x="49" y="5"/>
                    </a:lnTo>
                    <a:lnTo>
                      <a:pt x="45" y="5"/>
                    </a:lnTo>
                    <a:lnTo>
                      <a:pt x="40" y="0"/>
                    </a:lnTo>
                    <a:lnTo>
                      <a:pt x="36" y="0"/>
                    </a:lnTo>
                    <a:lnTo>
                      <a:pt x="30" y="4"/>
                    </a:lnTo>
                    <a:lnTo>
                      <a:pt x="25" y="4"/>
                    </a:lnTo>
                    <a:lnTo>
                      <a:pt x="20" y="9"/>
                    </a:lnTo>
                    <a:lnTo>
                      <a:pt x="15" y="8"/>
                    </a:lnTo>
                    <a:lnTo>
                      <a:pt x="11" y="12"/>
                    </a:lnTo>
                    <a:lnTo>
                      <a:pt x="10" y="22"/>
                    </a:lnTo>
                    <a:lnTo>
                      <a:pt x="4" y="27"/>
                    </a:lnTo>
                    <a:lnTo>
                      <a:pt x="4" y="32"/>
                    </a:lnTo>
                    <a:lnTo>
                      <a:pt x="3" y="43"/>
                    </a:lnTo>
                    <a:lnTo>
                      <a:pt x="3" y="47"/>
                    </a:lnTo>
                    <a:lnTo>
                      <a:pt x="2" y="57"/>
                    </a:lnTo>
                    <a:lnTo>
                      <a:pt x="0" y="62"/>
                    </a:lnTo>
                    <a:lnTo>
                      <a:pt x="5" y="67"/>
                    </a:lnTo>
                    <a:lnTo>
                      <a:pt x="4" y="78"/>
                    </a:lnTo>
                    <a:lnTo>
                      <a:pt x="8" y="83"/>
                    </a:lnTo>
                    <a:lnTo>
                      <a:pt x="13" y="83"/>
                    </a:lnTo>
                    <a:lnTo>
                      <a:pt x="17" y="89"/>
                    </a:lnTo>
                    <a:lnTo>
                      <a:pt x="22" y="95"/>
                    </a:lnTo>
                    <a:lnTo>
                      <a:pt x="26" y="95"/>
                    </a:lnTo>
                    <a:lnTo>
                      <a:pt x="31" y="95"/>
                    </a:lnTo>
                    <a:lnTo>
                      <a:pt x="36" y="96"/>
                    </a:lnTo>
                    <a:lnTo>
                      <a:pt x="41" y="91"/>
                    </a:lnTo>
                    <a:lnTo>
                      <a:pt x="46" y="91"/>
                    </a:lnTo>
                    <a:lnTo>
                      <a:pt x="51" y="87"/>
                    </a:lnTo>
                    <a:lnTo>
                      <a:pt x="56" y="82"/>
                    </a:lnTo>
                    <a:lnTo>
                      <a:pt x="62" y="78"/>
                    </a:lnTo>
                    <a:lnTo>
                      <a:pt x="62" y="72"/>
                    </a:lnTo>
                    <a:lnTo>
                      <a:pt x="63" y="62"/>
                    </a:lnTo>
                    <a:lnTo>
                      <a:pt x="68" y="57"/>
                    </a:lnTo>
                    <a:lnTo>
                      <a:pt x="68" y="47"/>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93" name="Freeform 853">
                <a:extLst>
                  <a:ext uri="{FF2B5EF4-FFF2-40B4-BE49-F238E27FC236}">
                    <a16:creationId xmlns:a16="http://schemas.microsoft.com/office/drawing/2014/main" id="{EA9CDAB8-37B1-4E4A-9D0A-30BE534861E8}"/>
                  </a:ext>
                </a:extLst>
              </p:cNvPr>
              <p:cNvSpPr>
                <a:spLocks/>
              </p:cNvSpPr>
              <p:nvPr/>
            </p:nvSpPr>
            <p:spPr bwMode="auto">
              <a:xfrm>
                <a:off x="4881" y="1558"/>
                <a:ext cx="14" cy="19"/>
              </a:xfrm>
              <a:custGeom>
                <a:avLst/>
                <a:gdLst>
                  <a:gd name="T0" fmla="*/ 14 w 69"/>
                  <a:gd name="T1" fmla="*/ 9 h 96"/>
                  <a:gd name="T2" fmla="*/ 14 w 69"/>
                  <a:gd name="T3" fmla="*/ 9 h 96"/>
                  <a:gd name="T4" fmla="*/ 13 w 69"/>
                  <a:gd name="T5" fmla="*/ 6 h 96"/>
                  <a:gd name="T6" fmla="*/ 13 w 69"/>
                  <a:gd name="T7" fmla="*/ 5 h 96"/>
                  <a:gd name="T8" fmla="*/ 13 w 69"/>
                  <a:gd name="T9" fmla="*/ 4 h 96"/>
                  <a:gd name="T10" fmla="*/ 12 w 69"/>
                  <a:gd name="T11" fmla="*/ 3 h 96"/>
                  <a:gd name="T12" fmla="*/ 11 w 69"/>
                  <a:gd name="T13" fmla="*/ 2 h 96"/>
                  <a:gd name="T14" fmla="*/ 10 w 69"/>
                  <a:gd name="T15" fmla="*/ 1 h 96"/>
                  <a:gd name="T16" fmla="*/ 9 w 69"/>
                  <a:gd name="T17" fmla="*/ 1 h 96"/>
                  <a:gd name="T18" fmla="*/ 8 w 69"/>
                  <a:gd name="T19" fmla="*/ 0 h 96"/>
                  <a:gd name="T20" fmla="*/ 7 w 69"/>
                  <a:gd name="T21" fmla="*/ 0 h 96"/>
                  <a:gd name="T22" fmla="*/ 6 w 69"/>
                  <a:gd name="T23" fmla="*/ 1 h 96"/>
                  <a:gd name="T24" fmla="*/ 5 w 69"/>
                  <a:gd name="T25" fmla="*/ 1 h 96"/>
                  <a:gd name="T26" fmla="*/ 4 w 69"/>
                  <a:gd name="T27" fmla="*/ 2 h 96"/>
                  <a:gd name="T28" fmla="*/ 3 w 69"/>
                  <a:gd name="T29" fmla="*/ 2 h 96"/>
                  <a:gd name="T30" fmla="*/ 2 w 69"/>
                  <a:gd name="T31" fmla="*/ 2 h 96"/>
                  <a:gd name="T32" fmla="*/ 2 w 69"/>
                  <a:gd name="T33" fmla="*/ 4 h 96"/>
                  <a:gd name="T34" fmla="*/ 1 w 69"/>
                  <a:gd name="T35" fmla="*/ 5 h 96"/>
                  <a:gd name="T36" fmla="*/ 1 w 69"/>
                  <a:gd name="T37" fmla="*/ 6 h 96"/>
                  <a:gd name="T38" fmla="*/ 1 w 69"/>
                  <a:gd name="T39" fmla="*/ 9 h 96"/>
                  <a:gd name="T40" fmla="*/ 1 w 69"/>
                  <a:gd name="T41" fmla="*/ 9 h 96"/>
                  <a:gd name="T42" fmla="*/ 0 w 69"/>
                  <a:gd name="T43" fmla="*/ 11 h 96"/>
                  <a:gd name="T44" fmla="*/ 0 w 69"/>
                  <a:gd name="T45" fmla="*/ 12 h 96"/>
                  <a:gd name="T46" fmla="*/ 1 w 69"/>
                  <a:gd name="T47" fmla="*/ 13 h 96"/>
                  <a:gd name="T48" fmla="*/ 1 w 69"/>
                  <a:gd name="T49" fmla="*/ 15 h 96"/>
                  <a:gd name="T50" fmla="*/ 2 w 69"/>
                  <a:gd name="T51" fmla="*/ 16 h 96"/>
                  <a:gd name="T52" fmla="*/ 3 w 69"/>
                  <a:gd name="T53" fmla="*/ 16 h 96"/>
                  <a:gd name="T54" fmla="*/ 3 w 69"/>
                  <a:gd name="T55" fmla="*/ 18 h 96"/>
                  <a:gd name="T56" fmla="*/ 4 w 69"/>
                  <a:gd name="T57" fmla="*/ 19 h 96"/>
                  <a:gd name="T58" fmla="*/ 5 w 69"/>
                  <a:gd name="T59" fmla="*/ 19 h 96"/>
                  <a:gd name="T60" fmla="*/ 6 w 69"/>
                  <a:gd name="T61" fmla="*/ 19 h 96"/>
                  <a:gd name="T62" fmla="*/ 7 w 69"/>
                  <a:gd name="T63" fmla="*/ 19 h 96"/>
                  <a:gd name="T64" fmla="*/ 8 w 69"/>
                  <a:gd name="T65" fmla="*/ 18 h 96"/>
                  <a:gd name="T66" fmla="*/ 9 w 69"/>
                  <a:gd name="T67" fmla="*/ 18 h 96"/>
                  <a:gd name="T68" fmla="*/ 10 w 69"/>
                  <a:gd name="T69" fmla="*/ 17 h 96"/>
                  <a:gd name="T70" fmla="*/ 11 w 69"/>
                  <a:gd name="T71" fmla="*/ 16 h 96"/>
                  <a:gd name="T72" fmla="*/ 13 w 69"/>
                  <a:gd name="T73" fmla="*/ 15 h 96"/>
                  <a:gd name="T74" fmla="*/ 13 w 69"/>
                  <a:gd name="T75" fmla="*/ 14 h 96"/>
                  <a:gd name="T76" fmla="*/ 13 w 69"/>
                  <a:gd name="T77" fmla="*/ 12 h 96"/>
                  <a:gd name="T78" fmla="*/ 14 w 69"/>
                  <a:gd name="T79" fmla="*/ 11 h 96"/>
                  <a:gd name="T80" fmla="*/ 14 w 69"/>
                  <a:gd name="T81" fmla="*/ 9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
                  <a:gd name="T124" fmla="*/ 0 h 96"/>
                  <a:gd name="T125" fmla="*/ 69 w 69"/>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 h="96">
                    <a:moveTo>
                      <a:pt x="68" y="47"/>
                    </a:moveTo>
                    <a:lnTo>
                      <a:pt x="69" y="43"/>
                    </a:lnTo>
                    <a:lnTo>
                      <a:pt x="65" y="32"/>
                    </a:lnTo>
                    <a:lnTo>
                      <a:pt x="66" y="27"/>
                    </a:lnTo>
                    <a:lnTo>
                      <a:pt x="62" y="22"/>
                    </a:lnTo>
                    <a:lnTo>
                      <a:pt x="57" y="17"/>
                    </a:lnTo>
                    <a:lnTo>
                      <a:pt x="52" y="11"/>
                    </a:lnTo>
                    <a:lnTo>
                      <a:pt x="49" y="5"/>
                    </a:lnTo>
                    <a:lnTo>
                      <a:pt x="45" y="5"/>
                    </a:lnTo>
                    <a:lnTo>
                      <a:pt x="40" y="0"/>
                    </a:lnTo>
                    <a:lnTo>
                      <a:pt x="36" y="0"/>
                    </a:lnTo>
                    <a:lnTo>
                      <a:pt x="30" y="4"/>
                    </a:lnTo>
                    <a:lnTo>
                      <a:pt x="25" y="4"/>
                    </a:lnTo>
                    <a:lnTo>
                      <a:pt x="20" y="9"/>
                    </a:lnTo>
                    <a:lnTo>
                      <a:pt x="15" y="8"/>
                    </a:lnTo>
                    <a:lnTo>
                      <a:pt x="11" y="12"/>
                    </a:lnTo>
                    <a:lnTo>
                      <a:pt x="10" y="22"/>
                    </a:lnTo>
                    <a:lnTo>
                      <a:pt x="4" y="27"/>
                    </a:lnTo>
                    <a:lnTo>
                      <a:pt x="4" y="32"/>
                    </a:lnTo>
                    <a:lnTo>
                      <a:pt x="3" y="43"/>
                    </a:lnTo>
                    <a:lnTo>
                      <a:pt x="3" y="47"/>
                    </a:lnTo>
                    <a:lnTo>
                      <a:pt x="2" y="57"/>
                    </a:lnTo>
                    <a:lnTo>
                      <a:pt x="0" y="62"/>
                    </a:lnTo>
                    <a:lnTo>
                      <a:pt x="5" y="67"/>
                    </a:lnTo>
                    <a:lnTo>
                      <a:pt x="4" y="78"/>
                    </a:lnTo>
                    <a:lnTo>
                      <a:pt x="8" y="83"/>
                    </a:lnTo>
                    <a:lnTo>
                      <a:pt x="13" y="83"/>
                    </a:lnTo>
                    <a:lnTo>
                      <a:pt x="17" y="89"/>
                    </a:lnTo>
                    <a:lnTo>
                      <a:pt x="22" y="95"/>
                    </a:lnTo>
                    <a:lnTo>
                      <a:pt x="26" y="95"/>
                    </a:lnTo>
                    <a:lnTo>
                      <a:pt x="31" y="95"/>
                    </a:lnTo>
                    <a:lnTo>
                      <a:pt x="36" y="96"/>
                    </a:lnTo>
                    <a:lnTo>
                      <a:pt x="41" y="91"/>
                    </a:lnTo>
                    <a:lnTo>
                      <a:pt x="46" y="91"/>
                    </a:lnTo>
                    <a:lnTo>
                      <a:pt x="51" y="87"/>
                    </a:lnTo>
                    <a:lnTo>
                      <a:pt x="56" y="82"/>
                    </a:lnTo>
                    <a:lnTo>
                      <a:pt x="62" y="78"/>
                    </a:lnTo>
                    <a:lnTo>
                      <a:pt x="62" y="72"/>
                    </a:lnTo>
                    <a:lnTo>
                      <a:pt x="63" y="62"/>
                    </a:lnTo>
                    <a:lnTo>
                      <a:pt x="68" y="57"/>
                    </a:lnTo>
                    <a:lnTo>
                      <a:pt x="68" y="47"/>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794" name="Freeform 854">
                <a:extLst>
                  <a:ext uri="{FF2B5EF4-FFF2-40B4-BE49-F238E27FC236}">
                    <a16:creationId xmlns:a16="http://schemas.microsoft.com/office/drawing/2014/main" id="{D7EB1BC6-4EC0-4D80-B9C8-05554B7D86FC}"/>
                  </a:ext>
                </a:extLst>
              </p:cNvPr>
              <p:cNvSpPr>
                <a:spLocks/>
              </p:cNvSpPr>
              <p:nvPr/>
            </p:nvSpPr>
            <p:spPr bwMode="auto">
              <a:xfrm>
                <a:off x="4937" y="1052"/>
                <a:ext cx="14" cy="18"/>
              </a:xfrm>
              <a:custGeom>
                <a:avLst/>
                <a:gdLst>
                  <a:gd name="T0" fmla="*/ 14 w 67"/>
                  <a:gd name="T1" fmla="*/ 9 h 91"/>
                  <a:gd name="T2" fmla="*/ 14 w 67"/>
                  <a:gd name="T3" fmla="*/ 8 h 91"/>
                  <a:gd name="T4" fmla="*/ 13 w 67"/>
                  <a:gd name="T5" fmla="*/ 7 h 91"/>
                  <a:gd name="T6" fmla="*/ 13 w 67"/>
                  <a:gd name="T7" fmla="*/ 5 h 91"/>
                  <a:gd name="T8" fmla="*/ 13 w 67"/>
                  <a:gd name="T9" fmla="*/ 4 h 91"/>
                  <a:gd name="T10" fmla="*/ 13 w 67"/>
                  <a:gd name="T11" fmla="*/ 2 h 91"/>
                  <a:gd name="T12" fmla="*/ 12 w 67"/>
                  <a:gd name="T13" fmla="*/ 2 h 91"/>
                  <a:gd name="T14" fmla="*/ 11 w 67"/>
                  <a:gd name="T15" fmla="*/ 0 h 91"/>
                  <a:gd name="T16" fmla="*/ 10 w 67"/>
                  <a:gd name="T17" fmla="*/ 0 h 91"/>
                  <a:gd name="T18" fmla="*/ 9 w 67"/>
                  <a:gd name="T19" fmla="*/ 0 h 91"/>
                  <a:gd name="T20" fmla="*/ 8 w 67"/>
                  <a:gd name="T21" fmla="*/ 0 h 91"/>
                  <a:gd name="T22" fmla="*/ 6 w 67"/>
                  <a:gd name="T23" fmla="*/ 0 h 91"/>
                  <a:gd name="T24" fmla="*/ 5 w 67"/>
                  <a:gd name="T25" fmla="*/ 0 h 91"/>
                  <a:gd name="T26" fmla="*/ 4 w 67"/>
                  <a:gd name="T27" fmla="*/ 1 h 91"/>
                  <a:gd name="T28" fmla="*/ 3 w 67"/>
                  <a:gd name="T29" fmla="*/ 2 h 91"/>
                  <a:gd name="T30" fmla="*/ 3 w 67"/>
                  <a:gd name="T31" fmla="*/ 3 h 91"/>
                  <a:gd name="T32" fmla="*/ 1 w 67"/>
                  <a:gd name="T33" fmla="*/ 4 h 91"/>
                  <a:gd name="T34" fmla="*/ 1 w 67"/>
                  <a:gd name="T35" fmla="*/ 5 h 91"/>
                  <a:gd name="T36" fmla="*/ 0 w 67"/>
                  <a:gd name="T37" fmla="*/ 6 h 91"/>
                  <a:gd name="T38" fmla="*/ 0 w 67"/>
                  <a:gd name="T39" fmla="*/ 8 h 91"/>
                  <a:gd name="T40" fmla="*/ 0 w 67"/>
                  <a:gd name="T41" fmla="*/ 9 h 91"/>
                  <a:gd name="T42" fmla="*/ 0 w 67"/>
                  <a:gd name="T43" fmla="*/ 10 h 91"/>
                  <a:gd name="T44" fmla="*/ 1 w 67"/>
                  <a:gd name="T45" fmla="*/ 12 h 91"/>
                  <a:gd name="T46" fmla="*/ 1 w 67"/>
                  <a:gd name="T47" fmla="*/ 14 h 91"/>
                  <a:gd name="T48" fmla="*/ 1 w 67"/>
                  <a:gd name="T49" fmla="*/ 14 h 91"/>
                  <a:gd name="T50" fmla="*/ 1 w 67"/>
                  <a:gd name="T51" fmla="*/ 16 h 91"/>
                  <a:gd name="T52" fmla="*/ 2 w 67"/>
                  <a:gd name="T53" fmla="*/ 17 h 91"/>
                  <a:gd name="T54" fmla="*/ 4 w 67"/>
                  <a:gd name="T55" fmla="*/ 17 h 91"/>
                  <a:gd name="T56" fmla="*/ 4 w 67"/>
                  <a:gd name="T57" fmla="*/ 18 h 91"/>
                  <a:gd name="T58" fmla="*/ 5 w 67"/>
                  <a:gd name="T59" fmla="*/ 18 h 91"/>
                  <a:gd name="T60" fmla="*/ 6 w 67"/>
                  <a:gd name="T61" fmla="*/ 18 h 91"/>
                  <a:gd name="T62" fmla="*/ 8 w 67"/>
                  <a:gd name="T63" fmla="*/ 18 h 91"/>
                  <a:gd name="T64" fmla="*/ 9 w 67"/>
                  <a:gd name="T65" fmla="*/ 18 h 91"/>
                  <a:gd name="T66" fmla="*/ 10 w 67"/>
                  <a:gd name="T67" fmla="*/ 17 h 91"/>
                  <a:gd name="T68" fmla="*/ 11 w 67"/>
                  <a:gd name="T69" fmla="*/ 16 h 91"/>
                  <a:gd name="T70" fmla="*/ 11 w 67"/>
                  <a:gd name="T71" fmla="*/ 15 h 91"/>
                  <a:gd name="T72" fmla="*/ 12 w 67"/>
                  <a:gd name="T73" fmla="*/ 14 h 91"/>
                  <a:gd name="T74" fmla="*/ 13 w 67"/>
                  <a:gd name="T75" fmla="*/ 13 h 91"/>
                  <a:gd name="T76" fmla="*/ 14 w 67"/>
                  <a:gd name="T77" fmla="*/ 12 h 91"/>
                  <a:gd name="T78" fmla="*/ 14 w 67"/>
                  <a:gd name="T79" fmla="*/ 10 h 91"/>
                  <a:gd name="T80" fmla="*/ 14 w 67"/>
                  <a:gd name="T81" fmla="*/ 9 h 9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91"/>
                  <a:gd name="T125" fmla="*/ 67 w 67"/>
                  <a:gd name="T126" fmla="*/ 91 h 9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91">
                    <a:moveTo>
                      <a:pt x="67" y="48"/>
                    </a:moveTo>
                    <a:lnTo>
                      <a:pt x="67" y="38"/>
                    </a:lnTo>
                    <a:lnTo>
                      <a:pt x="64" y="33"/>
                    </a:lnTo>
                    <a:lnTo>
                      <a:pt x="64" y="24"/>
                    </a:lnTo>
                    <a:lnTo>
                      <a:pt x="61" y="18"/>
                    </a:lnTo>
                    <a:lnTo>
                      <a:pt x="61" y="12"/>
                    </a:lnTo>
                    <a:lnTo>
                      <a:pt x="56" y="8"/>
                    </a:lnTo>
                    <a:lnTo>
                      <a:pt x="53" y="2"/>
                    </a:lnTo>
                    <a:lnTo>
                      <a:pt x="47" y="1"/>
                    </a:lnTo>
                    <a:lnTo>
                      <a:pt x="42" y="1"/>
                    </a:lnTo>
                    <a:lnTo>
                      <a:pt x="38" y="1"/>
                    </a:lnTo>
                    <a:lnTo>
                      <a:pt x="29" y="0"/>
                    </a:lnTo>
                    <a:lnTo>
                      <a:pt x="23" y="0"/>
                    </a:lnTo>
                    <a:lnTo>
                      <a:pt x="19" y="4"/>
                    </a:lnTo>
                    <a:lnTo>
                      <a:pt x="13" y="9"/>
                    </a:lnTo>
                    <a:lnTo>
                      <a:pt x="13" y="13"/>
                    </a:lnTo>
                    <a:lnTo>
                      <a:pt x="7" y="18"/>
                    </a:lnTo>
                    <a:lnTo>
                      <a:pt x="7" y="24"/>
                    </a:lnTo>
                    <a:lnTo>
                      <a:pt x="2" y="28"/>
                    </a:lnTo>
                    <a:lnTo>
                      <a:pt x="2" y="38"/>
                    </a:lnTo>
                    <a:lnTo>
                      <a:pt x="1" y="43"/>
                    </a:lnTo>
                    <a:lnTo>
                      <a:pt x="0" y="53"/>
                    </a:lnTo>
                    <a:lnTo>
                      <a:pt x="4" y="59"/>
                    </a:lnTo>
                    <a:lnTo>
                      <a:pt x="3" y="69"/>
                    </a:lnTo>
                    <a:lnTo>
                      <a:pt x="7" y="73"/>
                    </a:lnTo>
                    <a:lnTo>
                      <a:pt x="7" y="79"/>
                    </a:lnTo>
                    <a:lnTo>
                      <a:pt x="11" y="85"/>
                    </a:lnTo>
                    <a:lnTo>
                      <a:pt x="17" y="85"/>
                    </a:lnTo>
                    <a:lnTo>
                      <a:pt x="20" y="90"/>
                    </a:lnTo>
                    <a:lnTo>
                      <a:pt x="26" y="90"/>
                    </a:lnTo>
                    <a:lnTo>
                      <a:pt x="30" y="90"/>
                    </a:lnTo>
                    <a:lnTo>
                      <a:pt x="39" y="91"/>
                    </a:lnTo>
                    <a:lnTo>
                      <a:pt x="44" y="91"/>
                    </a:lnTo>
                    <a:lnTo>
                      <a:pt x="49" y="87"/>
                    </a:lnTo>
                    <a:lnTo>
                      <a:pt x="54" y="82"/>
                    </a:lnTo>
                    <a:lnTo>
                      <a:pt x="55" y="78"/>
                    </a:lnTo>
                    <a:lnTo>
                      <a:pt x="59" y="73"/>
                    </a:lnTo>
                    <a:lnTo>
                      <a:pt x="61" y="68"/>
                    </a:lnTo>
                    <a:lnTo>
                      <a:pt x="65" y="63"/>
                    </a:lnTo>
                    <a:lnTo>
                      <a:pt x="66" y="53"/>
                    </a:lnTo>
                    <a:lnTo>
                      <a:pt x="67" y="48"/>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95" name="Freeform 855">
                <a:extLst>
                  <a:ext uri="{FF2B5EF4-FFF2-40B4-BE49-F238E27FC236}">
                    <a16:creationId xmlns:a16="http://schemas.microsoft.com/office/drawing/2014/main" id="{1EE3361C-7815-49D2-8774-D8F9C0797B8F}"/>
                  </a:ext>
                </a:extLst>
              </p:cNvPr>
              <p:cNvSpPr>
                <a:spLocks/>
              </p:cNvSpPr>
              <p:nvPr/>
            </p:nvSpPr>
            <p:spPr bwMode="auto">
              <a:xfrm>
                <a:off x="4937" y="1052"/>
                <a:ext cx="14" cy="18"/>
              </a:xfrm>
              <a:custGeom>
                <a:avLst/>
                <a:gdLst>
                  <a:gd name="T0" fmla="*/ 14 w 67"/>
                  <a:gd name="T1" fmla="*/ 9 h 91"/>
                  <a:gd name="T2" fmla="*/ 14 w 67"/>
                  <a:gd name="T3" fmla="*/ 8 h 91"/>
                  <a:gd name="T4" fmla="*/ 13 w 67"/>
                  <a:gd name="T5" fmla="*/ 7 h 91"/>
                  <a:gd name="T6" fmla="*/ 13 w 67"/>
                  <a:gd name="T7" fmla="*/ 5 h 91"/>
                  <a:gd name="T8" fmla="*/ 13 w 67"/>
                  <a:gd name="T9" fmla="*/ 4 h 91"/>
                  <a:gd name="T10" fmla="*/ 13 w 67"/>
                  <a:gd name="T11" fmla="*/ 2 h 91"/>
                  <a:gd name="T12" fmla="*/ 12 w 67"/>
                  <a:gd name="T13" fmla="*/ 2 h 91"/>
                  <a:gd name="T14" fmla="*/ 11 w 67"/>
                  <a:gd name="T15" fmla="*/ 0 h 91"/>
                  <a:gd name="T16" fmla="*/ 10 w 67"/>
                  <a:gd name="T17" fmla="*/ 0 h 91"/>
                  <a:gd name="T18" fmla="*/ 9 w 67"/>
                  <a:gd name="T19" fmla="*/ 0 h 91"/>
                  <a:gd name="T20" fmla="*/ 8 w 67"/>
                  <a:gd name="T21" fmla="*/ 0 h 91"/>
                  <a:gd name="T22" fmla="*/ 6 w 67"/>
                  <a:gd name="T23" fmla="*/ 0 h 91"/>
                  <a:gd name="T24" fmla="*/ 5 w 67"/>
                  <a:gd name="T25" fmla="*/ 0 h 91"/>
                  <a:gd name="T26" fmla="*/ 4 w 67"/>
                  <a:gd name="T27" fmla="*/ 1 h 91"/>
                  <a:gd name="T28" fmla="*/ 3 w 67"/>
                  <a:gd name="T29" fmla="*/ 2 h 91"/>
                  <a:gd name="T30" fmla="*/ 3 w 67"/>
                  <a:gd name="T31" fmla="*/ 3 h 91"/>
                  <a:gd name="T32" fmla="*/ 1 w 67"/>
                  <a:gd name="T33" fmla="*/ 4 h 91"/>
                  <a:gd name="T34" fmla="*/ 1 w 67"/>
                  <a:gd name="T35" fmla="*/ 5 h 91"/>
                  <a:gd name="T36" fmla="*/ 0 w 67"/>
                  <a:gd name="T37" fmla="*/ 6 h 91"/>
                  <a:gd name="T38" fmla="*/ 0 w 67"/>
                  <a:gd name="T39" fmla="*/ 8 h 91"/>
                  <a:gd name="T40" fmla="*/ 0 w 67"/>
                  <a:gd name="T41" fmla="*/ 9 h 91"/>
                  <a:gd name="T42" fmla="*/ 0 w 67"/>
                  <a:gd name="T43" fmla="*/ 10 h 91"/>
                  <a:gd name="T44" fmla="*/ 1 w 67"/>
                  <a:gd name="T45" fmla="*/ 12 h 91"/>
                  <a:gd name="T46" fmla="*/ 1 w 67"/>
                  <a:gd name="T47" fmla="*/ 14 h 91"/>
                  <a:gd name="T48" fmla="*/ 1 w 67"/>
                  <a:gd name="T49" fmla="*/ 14 h 91"/>
                  <a:gd name="T50" fmla="*/ 1 w 67"/>
                  <a:gd name="T51" fmla="*/ 16 h 91"/>
                  <a:gd name="T52" fmla="*/ 2 w 67"/>
                  <a:gd name="T53" fmla="*/ 17 h 91"/>
                  <a:gd name="T54" fmla="*/ 4 w 67"/>
                  <a:gd name="T55" fmla="*/ 17 h 91"/>
                  <a:gd name="T56" fmla="*/ 4 w 67"/>
                  <a:gd name="T57" fmla="*/ 18 h 91"/>
                  <a:gd name="T58" fmla="*/ 5 w 67"/>
                  <a:gd name="T59" fmla="*/ 18 h 91"/>
                  <a:gd name="T60" fmla="*/ 6 w 67"/>
                  <a:gd name="T61" fmla="*/ 18 h 91"/>
                  <a:gd name="T62" fmla="*/ 8 w 67"/>
                  <a:gd name="T63" fmla="*/ 18 h 91"/>
                  <a:gd name="T64" fmla="*/ 9 w 67"/>
                  <a:gd name="T65" fmla="*/ 18 h 91"/>
                  <a:gd name="T66" fmla="*/ 10 w 67"/>
                  <a:gd name="T67" fmla="*/ 17 h 91"/>
                  <a:gd name="T68" fmla="*/ 11 w 67"/>
                  <a:gd name="T69" fmla="*/ 16 h 91"/>
                  <a:gd name="T70" fmla="*/ 11 w 67"/>
                  <a:gd name="T71" fmla="*/ 15 h 91"/>
                  <a:gd name="T72" fmla="*/ 12 w 67"/>
                  <a:gd name="T73" fmla="*/ 14 h 91"/>
                  <a:gd name="T74" fmla="*/ 13 w 67"/>
                  <a:gd name="T75" fmla="*/ 13 h 91"/>
                  <a:gd name="T76" fmla="*/ 14 w 67"/>
                  <a:gd name="T77" fmla="*/ 12 h 91"/>
                  <a:gd name="T78" fmla="*/ 14 w 67"/>
                  <a:gd name="T79" fmla="*/ 10 h 91"/>
                  <a:gd name="T80" fmla="*/ 14 w 67"/>
                  <a:gd name="T81" fmla="*/ 9 h 9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91"/>
                  <a:gd name="T125" fmla="*/ 67 w 67"/>
                  <a:gd name="T126" fmla="*/ 91 h 9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91">
                    <a:moveTo>
                      <a:pt x="67" y="48"/>
                    </a:moveTo>
                    <a:lnTo>
                      <a:pt x="67" y="38"/>
                    </a:lnTo>
                    <a:lnTo>
                      <a:pt x="64" y="33"/>
                    </a:lnTo>
                    <a:lnTo>
                      <a:pt x="64" y="24"/>
                    </a:lnTo>
                    <a:lnTo>
                      <a:pt x="61" y="18"/>
                    </a:lnTo>
                    <a:lnTo>
                      <a:pt x="61" y="12"/>
                    </a:lnTo>
                    <a:lnTo>
                      <a:pt x="56" y="8"/>
                    </a:lnTo>
                    <a:lnTo>
                      <a:pt x="53" y="2"/>
                    </a:lnTo>
                    <a:lnTo>
                      <a:pt x="47" y="1"/>
                    </a:lnTo>
                    <a:lnTo>
                      <a:pt x="42" y="1"/>
                    </a:lnTo>
                    <a:lnTo>
                      <a:pt x="38" y="1"/>
                    </a:lnTo>
                    <a:lnTo>
                      <a:pt x="29" y="0"/>
                    </a:lnTo>
                    <a:lnTo>
                      <a:pt x="23" y="0"/>
                    </a:lnTo>
                    <a:lnTo>
                      <a:pt x="19" y="4"/>
                    </a:lnTo>
                    <a:lnTo>
                      <a:pt x="13" y="9"/>
                    </a:lnTo>
                    <a:lnTo>
                      <a:pt x="13" y="13"/>
                    </a:lnTo>
                    <a:lnTo>
                      <a:pt x="7" y="18"/>
                    </a:lnTo>
                    <a:lnTo>
                      <a:pt x="7" y="24"/>
                    </a:lnTo>
                    <a:lnTo>
                      <a:pt x="2" y="28"/>
                    </a:lnTo>
                    <a:lnTo>
                      <a:pt x="2" y="38"/>
                    </a:lnTo>
                    <a:lnTo>
                      <a:pt x="1" y="43"/>
                    </a:lnTo>
                    <a:lnTo>
                      <a:pt x="0" y="53"/>
                    </a:lnTo>
                    <a:lnTo>
                      <a:pt x="4" y="59"/>
                    </a:lnTo>
                    <a:lnTo>
                      <a:pt x="3" y="69"/>
                    </a:lnTo>
                    <a:lnTo>
                      <a:pt x="7" y="73"/>
                    </a:lnTo>
                    <a:lnTo>
                      <a:pt x="7" y="79"/>
                    </a:lnTo>
                    <a:lnTo>
                      <a:pt x="11" y="85"/>
                    </a:lnTo>
                    <a:lnTo>
                      <a:pt x="17" y="85"/>
                    </a:lnTo>
                    <a:lnTo>
                      <a:pt x="20" y="90"/>
                    </a:lnTo>
                    <a:lnTo>
                      <a:pt x="26" y="90"/>
                    </a:lnTo>
                    <a:lnTo>
                      <a:pt x="30" y="90"/>
                    </a:lnTo>
                    <a:lnTo>
                      <a:pt x="39" y="91"/>
                    </a:lnTo>
                    <a:lnTo>
                      <a:pt x="44" y="91"/>
                    </a:lnTo>
                    <a:lnTo>
                      <a:pt x="49" y="87"/>
                    </a:lnTo>
                    <a:lnTo>
                      <a:pt x="54" y="82"/>
                    </a:lnTo>
                    <a:lnTo>
                      <a:pt x="55" y="78"/>
                    </a:lnTo>
                    <a:lnTo>
                      <a:pt x="59" y="73"/>
                    </a:lnTo>
                    <a:lnTo>
                      <a:pt x="61" y="68"/>
                    </a:lnTo>
                    <a:lnTo>
                      <a:pt x="65" y="63"/>
                    </a:lnTo>
                    <a:lnTo>
                      <a:pt x="66" y="53"/>
                    </a:lnTo>
                    <a:lnTo>
                      <a:pt x="67" y="48"/>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796" name="Freeform 856">
                <a:extLst>
                  <a:ext uri="{FF2B5EF4-FFF2-40B4-BE49-F238E27FC236}">
                    <a16:creationId xmlns:a16="http://schemas.microsoft.com/office/drawing/2014/main" id="{6425842C-F30D-4D72-855C-2B75DD0BF2EA}"/>
                  </a:ext>
                </a:extLst>
              </p:cNvPr>
              <p:cNvSpPr>
                <a:spLocks/>
              </p:cNvSpPr>
              <p:nvPr/>
            </p:nvSpPr>
            <p:spPr bwMode="auto">
              <a:xfrm>
                <a:off x="4949" y="1424"/>
                <a:ext cx="5" cy="5"/>
              </a:xfrm>
              <a:custGeom>
                <a:avLst/>
                <a:gdLst>
                  <a:gd name="T0" fmla="*/ 4 w 25"/>
                  <a:gd name="T1" fmla="*/ 3 h 26"/>
                  <a:gd name="T2" fmla="*/ 5 w 25"/>
                  <a:gd name="T3" fmla="*/ 2 h 26"/>
                  <a:gd name="T4" fmla="*/ 5 w 25"/>
                  <a:gd name="T5" fmla="*/ 1 h 26"/>
                  <a:gd name="T6" fmla="*/ 4 w 25"/>
                  <a:gd name="T7" fmla="*/ 1 h 26"/>
                  <a:gd name="T8" fmla="*/ 4 w 25"/>
                  <a:gd name="T9" fmla="*/ 0 h 26"/>
                  <a:gd name="T10" fmla="*/ 3 w 25"/>
                  <a:gd name="T11" fmla="*/ 0 h 26"/>
                  <a:gd name="T12" fmla="*/ 2 w 25"/>
                  <a:gd name="T13" fmla="*/ 0 h 26"/>
                  <a:gd name="T14" fmla="*/ 1 w 25"/>
                  <a:gd name="T15" fmla="*/ 0 h 26"/>
                  <a:gd name="T16" fmla="*/ 1 w 25"/>
                  <a:gd name="T17" fmla="*/ 1 h 26"/>
                  <a:gd name="T18" fmla="*/ 0 w 25"/>
                  <a:gd name="T19" fmla="*/ 1 h 26"/>
                  <a:gd name="T20" fmla="*/ 0 w 25"/>
                  <a:gd name="T21" fmla="*/ 2 h 26"/>
                  <a:gd name="T22" fmla="*/ 0 w 25"/>
                  <a:gd name="T23" fmla="*/ 3 h 26"/>
                  <a:gd name="T24" fmla="*/ 0 w 25"/>
                  <a:gd name="T25" fmla="*/ 4 h 26"/>
                  <a:gd name="T26" fmla="*/ 1 w 25"/>
                  <a:gd name="T27" fmla="*/ 4 h 26"/>
                  <a:gd name="T28" fmla="*/ 1 w 25"/>
                  <a:gd name="T29" fmla="*/ 5 h 26"/>
                  <a:gd name="T30" fmla="*/ 2 w 25"/>
                  <a:gd name="T31" fmla="*/ 5 h 26"/>
                  <a:gd name="T32" fmla="*/ 3 w 25"/>
                  <a:gd name="T33" fmla="*/ 5 h 26"/>
                  <a:gd name="T34" fmla="*/ 3 w 25"/>
                  <a:gd name="T35" fmla="*/ 4 h 26"/>
                  <a:gd name="T36" fmla="*/ 4 w 25"/>
                  <a:gd name="T37" fmla="*/ 4 h 26"/>
                  <a:gd name="T38" fmla="*/ 4 w 25"/>
                  <a:gd name="T39" fmla="*/ 3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26"/>
                  <a:gd name="T62" fmla="*/ 25 w 25"/>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26">
                    <a:moveTo>
                      <a:pt x="19" y="15"/>
                    </a:moveTo>
                    <a:lnTo>
                      <a:pt x="24" y="11"/>
                    </a:lnTo>
                    <a:lnTo>
                      <a:pt x="25" y="6"/>
                    </a:lnTo>
                    <a:lnTo>
                      <a:pt x="21" y="6"/>
                    </a:lnTo>
                    <a:lnTo>
                      <a:pt x="21" y="1"/>
                    </a:lnTo>
                    <a:lnTo>
                      <a:pt x="16" y="1"/>
                    </a:lnTo>
                    <a:lnTo>
                      <a:pt x="11" y="0"/>
                    </a:lnTo>
                    <a:lnTo>
                      <a:pt x="7" y="0"/>
                    </a:lnTo>
                    <a:lnTo>
                      <a:pt x="6" y="4"/>
                    </a:lnTo>
                    <a:lnTo>
                      <a:pt x="1" y="4"/>
                    </a:lnTo>
                    <a:lnTo>
                      <a:pt x="1" y="10"/>
                    </a:lnTo>
                    <a:lnTo>
                      <a:pt x="0" y="14"/>
                    </a:lnTo>
                    <a:lnTo>
                      <a:pt x="0" y="19"/>
                    </a:lnTo>
                    <a:lnTo>
                      <a:pt x="5" y="20"/>
                    </a:lnTo>
                    <a:lnTo>
                      <a:pt x="4" y="24"/>
                    </a:lnTo>
                    <a:lnTo>
                      <a:pt x="9" y="26"/>
                    </a:lnTo>
                    <a:lnTo>
                      <a:pt x="14" y="26"/>
                    </a:lnTo>
                    <a:lnTo>
                      <a:pt x="14" y="20"/>
                    </a:lnTo>
                    <a:lnTo>
                      <a:pt x="18" y="21"/>
                    </a:lnTo>
                    <a:lnTo>
                      <a:pt x="19" y="15"/>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97" name="Freeform 857">
                <a:extLst>
                  <a:ext uri="{FF2B5EF4-FFF2-40B4-BE49-F238E27FC236}">
                    <a16:creationId xmlns:a16="http://schemas.microsoft.com/office/drawing/2014/main" id="{288B986D-0751-44C2-93D5-65C2C7942161}"/>
                  </a:ext>
                </a:extLst>
              </p:cNvPr>
              <p:cNvSpPr>
                <a:spLocks/>
              </p:cNvSpPr>
              <p:nvPr/>
            </p:nvSpPr>
            <p:spPr bwMode="auto">
              <a:xfrm>
                <a:off x="4949" y="1424"/>
                <a:ext cx="5" cy="5"/>
              </a:xfrm>
              <a:custGeom>
                <a:avLst/>
                <a:gdLst>
                  <a:gd name="T0" fmla="*/ 4 w 25"/>
                  <a:gd name="T1" fmla="*/ 3 h 26"/>
                  <a:gd name="T2" fmla="*/ 5 w 25"/>
                  <a:gd name="T3" fmla="*/ 2 h 26"/>
                  <a:gd name="T4" fmla="*/ 5 w 25"/>
                  <a:gd name="T5" fmla="*/ 1 h 26"/>
                  <a:gd name="T6" fmla="*/ 4 w 25"/>
                  <a:gd name="T7" fmla="*/ 1 h 26"/>
                  <a:gd name="T8" fmla="*/ 4 w 25"/>
                  <a:gd name="T9" fmla="*/ 0 h 26"/>
                  <a:gd name="T10" fmla="*/ 3 w 25"/>
                  <a:gd name="T11" fmla="*/ 0 h 26"/>
                  <a:gd name="T12" fmla="*/ 2 w 25"/>
                  <a:gd name="T13" fmla="*/ 0 h 26"/>
                  <a:gd name="T14" fmla="*/ 1 w 25"/>
                  <a:gd name="T15" fmla="*/ 0 h 26"/>
                  <a:gd name="T16" fmla="*/ 1 w 25"/>
                  <a:gd name="T17" fmla="*/ 1 h 26"/>
                  <a:gd name="T18" fmla="*/ 0 w 25"/>
                  <a:gd name="T19" fmla="*/ 1 h 26"/>
                  <a:gd name="T20" fmla="*/ 0 w 25"/>
                  <a:gd name="T21" fmla="*/ 2 h 26"/>
                  <a:gd name="T22" fmla="*/ 0 w 25"/>
                  <a:gd name="T23" fmla="*/ 3 h 26"/>
                  <a:gd name="T24" fmla="*/ 0 w 25"/>
                  <a:gd name="T25" fmla="*/ 4 h 26"/>
                  <a:gd name="T26" fmla="*/ 1 w 25"/>
                  <a:gd name="T27" fmla="*/ 4 h 26"/>
                  <a:gd name="T28" fmla="*/ 1 w 25"/>
                  <a:gd name="T29" fmla="*/ 5 h 26"/>
                  <a:gd name="T30" fmla="*/ 2 w 25"/>
                  <a:gd name="T31" fmla="*/ 5 h 26"/>
                  <a:gd name="T32" fmla="*/ 3 w 25"/>
                  <a:gd name="T33" fmla="*/ 5 h 26"/>
                  <a:gd name="T34" fmla="*/ 3 w 25"/>
                  <a:gd name="T35" fmla="*/ 4 h 26"/>
                  <a:gd name="T36" fmla="*/ 4 w 25"/>
                  <a:gd name="T37" fmla="*/ 4 h 26"/>
                  <a:gd name="T38" fmla="*/ 4 w 25"/>
                  <a:gd name="T39" fmla="*/ 3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26"/>
                  <a:gd name="T62" fmla="*/ 25 w 25"/>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26">
                    <a:moveTo>
                      <a:pt x="19" y="15"/>
                    </a:moveTo>
                    <a:lnTo>
                      <a:pt x="24" y="11"/>
                    </a:lnTo>
                    <a:lnTo>
                      <a:pt x="25" y="6"/>
                    </a:lnTo>
                    <a:lnTo>
                      <a:pt x="21" y="6"/>
                    </a:lnTo>
                    <a:lnTo>
                      <a:pt x="21" y="1"/>
                    </a:lnTo>
                    <a:lnTo>
                      <a:pt x="16" y="1"/>
                    </a:lnTo>
                    <a:lnTo>
                      <a:pt x="11" y="0"/>
                    </a:lnTo>
                    <a:lnTo>
                      <a:pt x="7" y="0"/>
                    </a:lnTo>
                    <a:lnTo>
                      <a:pt x="6" y="4"/>
                    </a:lnTo>
                    <a:lnTo>
                      <a:pt x="1" y="4"/>
                    </a:lnTo>
                    <a:lnTo>
                      <a:pt x="1" y="10"/>
                    </a:lnTo>
                    <a:lnTo>
                      <a:pt x="0" y="14"/>
                    </a:lnTo>
                    <a:lnTo>
                      <a:pt x="0" y="19"/>
                    </a:lnTo>
                    <a:lnTo>
                      <a:pt x="5" y="20"/>
                    </a:lnTo>
                    <a:lnTo>
                      <a:pt x="4" y="24"/>
                    </a:lnTo>
                    <a:lnTo>
                      <a:pt x="9" y="26"/>
                    </a:lnTo>
                    <a:lnTo>
                      <a:pt x="14" y="26"/>
                    </a:lnTo>
                    <a:lnTo>
                      <a:pt x="14" y="20"/>
                    </a:lnTo>
                    <a:lnTo>
                      <a:pt x="18" y="21"/>
                    </a:lnTo>
                    <a:lnTo>
                      <a:pt x="19" y="15"/>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798" name="Freeform 858">
                <a:extLst>
                  <a:ext uri="{FF2B5EF4-FFF2-40B4-BE49-F238E27FC236}">
                    <a16:creationId xmlns:a16="http://schemas.microsoft.com/office/drawing/2014/main" id="{E7D3905F-6BDF-46F2-B40B-4CBA88FCD156}"/>
                  </a:ext>
                </a:extLst>
              </p:cNvPr>
              <p:cNvSpPr>
                <a:spLocks/>
              </p:cNvSpPr>
              <p:nvPr/>
            </p:nvSpPr>
            <p:spPr bwMode="auto">
              <a:xfrm>
                <a:off x="4904" y="1544"/>
                <a:ext cx="4" cy="5"/>
              </a:xfrm>
              <a:custGeom>
                <a:avLst/>
                <a:gdLst>
                  <a:gd name="T0" fmla="*/ 3 w 24"/>
                  <a:gd name="T1" fmla="*/ 4 h 26"/>
                  <a:gd name="T2" fmla="*/ 3 w 24"/>
                  <a:gd name="T3" fmla="*/ 3 h 26"/>
                  <a:gd name="T4" fmla="*/ 4 w 24"/>
                  <a:gd name="T5" fmla="*/ 3 h 26"/>
                  <a:gd name="T6" fmla="*/ 4 w 24"/>
                  <a:gd name="T7" fmla="*/ 2 h 26"/>
                  <a:gd name="T8" fmla="*/ 4 w 24"/>
                  <a:gd name="T9" fmla="*/ 1 h 26"/>
                  <a:gd name="T10" fmla="*/ 4 w 24"/>
                  <a:gd name="T11" fmla="*/ 0 h 26"/>
                  <a:gd name="T12" fmla="*/ 3 w 24"/>
                  <a:gd name="T13" fmla="*/ 0 h 26"/>
                  <a:gd name="T14" fmla="*/ 2 w 24"/>
                  <a:gd name="T15" fmla="*/ 0 h 26"/>
                  <a:gd name="T16" fmla="*/ 1 w 24"/>
                  <a:gd name="T17" fmla="*/ 1 h 26"/>
                  <a:gd name="T18" fmla="*/ 0 w 24"/>
                  <a:gd name="T19" fmla="*/ 2 h 26"/>
                  <a:gd name="T20" fmla="*/ 0 w 24"/>
                  <a:gd name="T21" fmla="*/ 3 h 26"/>
                  <a:gd name="T22" fmla="*/ 0 w 24"/>
                  <a:gd name="T23" fmla="*/ 4 h 26"/>
                  <a:gd name="T24" fmla="*/ 1 w 24"/>
                  <a:gd name="T25" fmla="*/ 5 h 26"/>
                  <a:gd name="T26" fmla="*/ 2 w 24"/>
                  <a:gd name="T27" fmla="*/ 5 h 26"/>
                  <a:gd name="T28" fmla="*/ 2 w 24"/>
                  <a:gd name="T29" fmla="*/ 5 h 26"/>
                  <a:gd name="T30" fmla="*/ 3 w 24"/>
                  <a:gd name="T31" fmla="*/ 4 h 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4"/>
                  <a:gd name="T49" fmla="*/ 0 h 26"/>
                  <a:gd name="T50" fmla="*/ 24 w 24"/>
                  <a:gd name="T51" fmla="*/ 26 h 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4" h="26">
                    <a:moveTo>
                      <a:pt x="18" y="21"/>
                    </a:moveTo>
                    <a:lnTo>
                      <a:pt x="19" y="16"/>
                    </a:lnTo>
                    <a:lnTo>
                      <a:pt x="24" y="17"/>
                    </a:lnTo>
                    <a:lnTo>
                      <a:pt x="24" y="11"/>
                    </a:lnTo>
                    <a:lnTo>
                      <a:pt x="21" y="5"/>
                    </a:lnTo>
                    <a:lnTo>
                      <a:pt x="21" y="1"/>
                    </a:lnTo>
                    <a:lnTo>
                      <a:pt x="16" y="1"/>
                    </a:lnTo>
                    <a:lnTo>
                      <a:pt x="12" y="0"/>
                    </a:lnTo>
                    <a:lnTo>
                      <a:pt x="6" y="4"/>
                    </a:lnTo>
                    <a:lnTo>
                      <a:pt x="0" y="9"/>
                    </a:lnTo>
                    <a:lnTo>
                      <a:pt x="0" y="14"/>
                    </a:lnTo>
                    <a:lnTo>
                      <a:pt x="0" y="19"/>
                    </a:lnTo>
                    <a:lnTo>
                      <a:pt x="4" y="25"/>
                    </a:lnTo>
                    <a:lnTo>
                      <a:pt x="9" y="25"/>
                    </a:lnTo>
                    <a:lnTo>
                      <a:pt x="14" y="26"/>
                    </a:lnTo>
                    <a:lnTo>
                      <a:pt x="18"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99" name="Freeform 859">
                <a:extLst>
                  <a:ext uri="{FF2B5EF4-FFF2-40B4-BE49-F238E27FC236}">
                    <a16:creationId xmlns:a16="http://schemas.microsoft.com/office/drawing/2014/main" id="{CED46E9C-1222-4329-9F83-BE6C19E212BD}"/>
                  </a:ext>
                </a:extLst>
              </p:cNvPr>
              <p:cNvSpPr>
                <a:spLocks/>
              </p:cNvSpPr>
              <p:nvPr/>
            </p:nvSpPr>
            <p:spPr bwMode="auto">
              <a:xfrm>
                <a:off x="4904" y="1544"/>
                <a:ext cx="4" cy="5"/>
              </a:xfrm>
              <a:custGeom>
                <a:avLst/>
                <a:gdLst>
                  <a:gd name="T0" fmla="*/ 3 w 24"/>
                  <a:gd name="T1" fmla="*/ 4 h 26"/>
                  <a:gd name="T2" fmla="*/ 3 w 24"/>
                  <a:gd name="T3" fmla="*/ 3 h 26"/>
                  <a:gd name="T4" fmla="*/ 4 w 24"/>
                  <a:gd name="T5" fmla="*/ 3 h 26"/>
                  <a:gd name="T6" fmla="*/ 4 w 24"/>
                  <a:gd name="T7" fmla="*/ 2 h 26"/>
                  <a:gd name="T8" fmla="*/ 4 w 24"/>
                  <a:gd name="T9" fmla="*/ 1 h 26"/>
                  <a:gd name="T10" fmla="*/ 4 w 24"/>
                  <a:gd name="T11" fmla="*/ 0 h 26"/>
                  <a:gd name="T12" fmla="*/ 3 w 24"/>
                  <a:gd name="T13" fmla="*/ 0 h 26"/>
                  <a:gd name="T14" fmla="*/ 2 w 24"/>
                  <a:gd name="T15" fmla="*/ 0 h 26"/>
                  <a:gd name="T16" fmla="*/ 1 w 24"/>
                  <a:gd name="T17" fmla="*/ 1 h 26"/>
                  <a:gd name="T18" fmla="*/ 0 w 24"/>
                  <a:gd name="T19" fmla="*/ 2 h 26"/>
                  <a:gd name="T20" fmla="*/ 0 w 24"/>
                  <a:gd name="T21" fmla="*/ 3 h 26"/>
                  <a:gd name="T22" fmla="*/ 0 w 24"/>
                  <a:gd name="T23" fmla="*/ 4 h 26"/>
                  <a:gd name="T24" fmla="*/ 1 w 24"/>
                  <a:gd name="T25" fmla="*/ 5 h 26"/>
                  <a:gd name="T26" fmla="*/ 2 w 24"/>
                  <a:gd name="T27" fmla="*/ 5 h 26"/>
                  <a:gd name="T28" fmla="*/ 2 w 24"/>
                  <a:gd name="T29" fmla="*/ 5 h 26"/>
                  <a:gd name="T30" fmla="*/ 3 w 24"/>
                  <a:gd name="T31" fmla="*/ 4 h 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4"/>
                  <a:gd name="T49" fmla="*/ 0 h 26"/>
                  <a:gd name="T50" fmla="*/ 24 w 24"/>
                  <a:gd name="T51" fmla="*/ 26 h 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4" h="26">
                    <a:moveTo>
                      <a:pt x="18" y="21"/>
                    </a:moveTo>
                    <a:lnTo>
                      <a:pt x="19" y="16"/>
                    </a:lnTo>
                    <a:lnTo>
                      <a:pt x="24" y="17"/>
                    </a:lnTo>
                    <a:lnTo>
                      <a:pt x="24" y="11"/>
                    </a:lnTo>
                    <a:lnTo>
                      <a:pt x="21" y="5"/>
                    </a:lnTo>
                    <a:lnTo>
                      <a:pt x="21" y="1"/>
                    </a:lnTo>
                    <a:lnTo>
                      <a:pt x="16" y="1"/>
                    </a:lnTo>
                    <a:lnTo>
                      <a:pt x="12" y="0"/>
                    </a:lnTo>
                    <a:lnTo>
                      <a:pt x="6" y="4"/>
                    </a:lnTo>
                    <a:lnTo>
                      <a:pt x="0" y="9"/>
                    </a:lnTo>
                    <a:lnTo>
                      <a:pt x="0" y="14"/>
                    </a:lnTo>
                    <a:lnTo>
                      <a:pt x="0" y="19"/>
                    </a:lnTo>
                    <a:lnTo>
                      <a:pt x="4" y="25"/>
                    </a:lnTo>
                    <a:lnTo>
                      <a:pt x="9" y="25"/>
                    </a:lnTo>
                    <a:lnTo>
                      <a:pt x="14" y="26"/>
                    </a:lnTo>
                    <a:lnTo>
                      <a:pt x="18"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800" name="Freeform 860">
                <a:extLst>
                  <a:ext uri="{FF2B5EF4-FFF2-40B4-BE49-F238E27FC236}">
                    <a16:creationId xmlns:a16="http://schemas.microsoft.com/office/drawing/2014/main" id="{F123014A-8A9C-483C-BE91-70575304A817}"/>
                  </a:ext>
                </a:extLst>
              </p:cNvPr>
              <p:cNvSpPr>
                <a:spLocks/>
              </p:cNvSpPr>
              <p:nvPr/>
            </p:nvSpPr>
            <p:spPr bwMode="auto">
              <a:xfrm>
                <a:off x="4716" y="1695"/>
                <a:ext cx="4" cy="5"/>
              </a:xfrm>
              <a:custGeom>
                <a:avLst/>
                <a:gdLst>
                  <a:gd name="T0" fmla="*/ 4 w 22"/>
                  <a:gd name="T1" fmla="*/ 3 h 26"/>
                  <a:gd name="T2" fmla="*/ 4 w 22"/>
                  <a:gd name="T3" fmla="*/ 2 h 26"/>
                  <a:gd name="T4" fmla="*/ 4 w 22"/>
                  <a:gd name="T5" fmla="*/ 1 h 26"/>
                  <a:gd name="T6" fmla="*/ 4 w 22"/>
                  <a:gd name="T7" fmla="*/ 0 h 26"/>
                  <a:gd name="T8" fmla="*/ 3 w 22"/>
                  <a:gd name="T9" fmla="*/ 0 h 26"/>
                  <a:gd name="T10" fmla="*/ 2 w 22"/>
                  <a:gd name="T11" fmla="*/ 0 h 26"/>
                  <a:gd name="T12" fmla="*/ 1 w 22"/>
                  <a:gd name="T13" fmla="*/ 0 h 26"/>
                  <a:gd name="T14" fmla="*/ 0 w 22"/>
                  <a:gd name="T15" fmla="*/ 1 h 26"/>
                  <a:gd name="T16" fmla="*/ 0 w 22"/>
                  <a:gd name="T17" fmla="*/ 2 h 26"/>
                  <a:gd name="T18" fmla="*/ 0 w 22"/>
                  <a:gd name="T19" fmla="*/ 3 h 26"/>
                  <a:gd name="T20" fmla="*/ 0 w 22"/>
                  <a:gd name="T21" fmla="*/ 4 h 26"/>
                  <a:gd name="T22" fmla="*/ 0 w 22"/>
                  <a:gd name="T23" fmla="*/ 5 h 26"/>
                  <a:gd name="T24" fmla="*/ 1 w 22"/>
                  <a:gd name="T25" fmla="*/ 5 h 26"/>
                  <a:gd name="T26" fmla="*/ 2 w 22"/>
                  <a:gd name="T27" fmla="*/ 5 h 26"/>
                  <a:gd name="T28" fmla="*/ 3 w 22"/>
                  <a:gd name="T29" fmla="*/ 5 h 26"/>
                  <a:gd name="T30" fmla="*/ 3 w 22"/>
                  <a:gd name="T31" fmla="*/ 4 h 26"/>
                  <a:gd name="T32" fmla="*/ 4 w 22"/>
                  <a:gd name="T33" fmla="*/ 4 h 26"/>
                  <a:gd name="T34" fmla="*/ 4 w 22"/>
                  <a:gd name="T35" fmla="*/ 3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6"/>
                  <a:gd name="T56" fmla="*/ 22 w 22"/>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6">
                    <a:moveTo>
                      <a:pt x="21" y="16"/>
                    </a:moveTo>
                    <a:lnTo>
                      <a:pt x="21" y="12"/>
                    </a:lnTo>
                    <a:lnTo>
                      <a:pt x="22" y="6"/>
                    </a:lnTo>
                    <a:lnTo>
                      <a:pt x="22" y="2"/>
                    </a:lnTo>
                    <a:lnTo>
                      <a:pt x="17" y="0"/>
                    </a:lnTo>
                    <a:lnTo>
                      <a:pt x="13" y="0"/>
                    </a:lnTo>
                    <a:lnTo>
                      <a:pt x="8" y="0"/>
                    </a:lnTo>
                    <a:lnTo>
                      <a:pt x="2" y="5"/>
                    </a:lnTo>
                    <a:lnTo>
                      <a:pt x="2" y="9"/>
                    </a:lnTo>
                    <a:lnTo>
                      <a:pt x="1" y="15"/>
                    </a:lnTo>
                    <a:lnTo>
                      <a:pt x="1" y="20"/>
                    </a:lnTo>
                    <a:lnTo>
                      <a:pt x="0" y="24"/>
                    </a:lnTo>
                    <a:lnTo>
                      <a:pt x="6" y="25"/>
                    </a:lnTo>
                    <a:lnTo>
                      <a:pt x="10" y="25"/>
                    </a:lnTo>
                    <a:lnTo>
                      <a:pt x="15" y="26"/>
                    </a:lnTo>
                    <a:lnTo>
                      <a:pt x="15" y="21"/>
                    </a:lnTo>
                    <a:lnTo>
                      <a:pt x="21" y="21"/>
                    </a:lnTo>
                    <a:lnTo>
                      <a:pt x="21"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801" name="Freeform 861">
                <a:extLst>
                  <a:ext uri="{FF2B5EF4-FFF2-40B4-BE49-F238E27FC236}">
                    <a16:creationId xmlns:a16="http://schemas.microsoft.com/office/drawing/2014/main" id="{301C6FF9-508B-4DF6-886E-6C1D0DF4F29E}"/>
                  </a:ext>
                </a:extLst>
              </p:cNvPr>
              <p:cNvSpPr>
                <a:spLocks/>
              </p:cNvSpPr>
              <p:nvPr/>
            </p:nvSpPr>
            <p:spPr bwMode="auto">
              <a:xfrm>
                <a:off x="4716" y="1695"/>
                <a:ext cx="4" cy="5"/>
              </a:xfrm>
              <a:custGeom>
                <a:avLst/>
                <a:gdLst>
                  <a:gd name="T0" fmla="*/ 4 w 22"/>
                  <a:gd name="T1" fmla="*/ 3 h 26"/>
                  <a:gd name="T2" fmla="*/ 4 w 22"/>
                  <a:gd name="T3" fmla="*/ 2 h 26"/>
                  <a:gd name="T4" fmla="*/ 4 w 22"/>
                  <a:gd name="T5" fmla="*/ 1 h 26"/>
                  <a:gd name="T6" fmla="*/ 4 w 22"/>
                  <a:gd name="T7" fmla="*/ 0 h 26"/>
                  <a:gd name="T8" fmla="*/ 3 w 22"/>
                  <a:gd name="T9" fmla="*/ 0 h 26"/>
                  <a:gd name="T10" fmla="*/ 2 w 22"/>
                  <a:gd name="T11" fmla="*/ 0 h 26"/>
                  <a:gd name="T12" fmla="*/ 1 w 22"/>
                  <a:gd name="T13" fmla="*/ 0 h 26"/>
                  <a:gd name="T14" fmla="*/ 0 w 22"/>
                  <a:gd name="T15" fmla="*/ 1 h 26"/>
                  <a:gd name="T16" fmla="*/ 0 w 22"/>
                  <a:gd name="T17" fmla="*/ 2 h 26"/>
                  <a:gd name="T18" fmla="*/ 0 w 22"/>
                  <a:gd name="T19" fmla="*/ 3 h 26"/>
                  <a:gd name="T20" fmla="*/ 0 w 22"/>
                  <a:gd name="T21" fmla="*/ 4 h 26"/>
                  <a:gd name="T22" fmla="*/ 0 w 22"/>
                  <a:gd name="T23" fmla="*/ 5 h 26"/>
                  <a:gd name="T24" fmla="*/ 1 w 22"/>
                  <a:gd name="T25" fmla="*/ 5 h 26"/>
                  <a:gd name="T26" fmla="*/ 2 w 22"/>
                  <a:gd name="T27" fmla="*/ 5 h 26"/>
                  <a:gd name="T28" fmla="*/ 3 w 22"/>
                  <a:gd name="T29" fmla="*/ 5 h 26"/>
                  <a:gd name="T30" fmla="*/ 3 w 22"/>
                  <a:gd name="T31" fmla="*/ 4 h 26"/>
                  <a:gd name="T32" fmla="*/ 4 w 22"/>
                  <a:gd name="T33" fmla="*/ 4 h 26"/>
                  <a:gd name="T34" fmla="*/ 4 w 22"/>
                  <a:gd name="T35" fmla="*/ 3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6"/>
                  <a:gd name="T56" fmla="*/ 22 w 22"/>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6">
                    <a:moveTo>
                      <a:pt x="21" y="16"/>
                    </a:moveTo>
                    <a:lnTo>
                      <a:pt x="21" y="12"/>
                    </a:lnTo>
                    <a:lnTo>
                      <a:pt x="22" y="6"/>
                    </a:lnTo>
                    <a:lnTo>
                      <a:pt x="22" y="2"/>
                    </a:lnTo>
                    <a:lnTo>
                      <a:pt x="17" y="0"/>
                    </a:lnTo>
                    <a:lnTo>
                      <a:pt x="13" y="0"/>
                    </a:lnTo>
                    <a:lnTo>
                      <a:pt x="8" y="0"/>
                    </a:lnTo>
                    <a:lnTo>
                      <a:pt x="2" y="5"/>
                    </a:lnTo>
                    <a:lnTo>
                      <a:pt x="2" y="9"/>
                    </a:lnTo>
                    <a:lnTo>
                      <a:pt x="1" y="15"/>
                    </a:lnTo>
                    <a:lnTo>
                      <a:pt x="1" y="20"/>
                    </a:lnTo>
                    <a:lnTo>
                      <a:pt x="0" y="24"/>
                    </a:lnTo>
                    <a:lnTo>
                      <a:pt x="6" y="25"/>
                    </a:lnTo>
                    <a:lnTo>
                      <a:pt x="10" y="25"/>
                    </a:lnTo>
                    <a:lnTo>
                      <a:pt x="15" y="26"/>
                    </a:lnTo>
                    <a:lnTo>
                      <a:pt x="15" y="21"/>
                    </a:lnTo>
                    <a:lnTo>
                      <a:pt x="21" y="21"/>
                    </a:lnTo>
                    <a:lnTo>
                      <a:pt x="21"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802" name="Freeform 862">
                <a:extLst>
                  <a:ext uri="{FF2B5EF4-FFF2-40B4-BE49-F238E27FC236}">
                    <a16:creationId xmlns:a16="http://schemas.microsoft.com/office/drawing/2014/main" id="{F01EFB50-8640-4A3B-B60A-185DC2F7A197}"/>
                  </a:ext>
                </a:extLst>
              </p:cNvPr>
              <p:cNvSpPr>
                <a:spLocks/>
              </p:cNvSpPr>
              <p:nvPr/>
            </p:nvSpPr>
            <p:spPr bwMode="auto">
              <a:xfrm>
                <a:off x="4685" y="1699"/>
                <a:ext cx="14" cy="20"/>
              </a:xfrm>
              <a:custGeom>
                <a:avLst/>
                <a:gdLst>
                  <a:gd name="T0" fmla="*/ 14 w 67"/>
                  <a:gd name="T1" fmla="*/ 10 h 96"/>
                  <a:gd name="T2" fmla="*/ 14 w 67"/>
                  <a:gd name="T3" fmla="*/ 9 h 96"/>
                  <a:gd name="T4" fmla="*/ 13 w 67"/>
                  <a:gd name="T5" fmla="*/ 7 h 96"/>
                  <a:gd name="T6" fmla="*/ 13 w 67"/>
                  <a:gd name="T7" fmla="*/ 6 h 96"/>
                  <a:gd name="T8" fmla="*/ 13 w 67"/>
                  <a:gd name="T9" fmla="*/ 5 h 96"/>
                  <a:gd name="T10" fmla="*/ 12 w 67"/>
                  <a:gd name="T11" fmla="*/ 4 h 96"/>
                  <a:gd name="T12" fmla="*/ 12 w 67"/>
                  <a:gd name="T13" fmla="*/ 3 h 96"/>
                  <a:gd name="T14" fmla="*/ 11 w 67"/>
                  <a:gd name="T15" fmla="*/ 1 h 96"/>
                  <a:gd name="T16" fmla="*/ 10 w 67"/>
                  <a:gd name="T17" fmla="*/ 1 h 96"/>
                  <a:gd name="T18" fmla="*/ 8 w 67"/>
                  <a:gd name="T19" fmla="*/ 0 h 96"/>
                  <a:gd name="T20" fmla="*/ 7 w 67"/>
                  <a:gd name="T21" fmla="*/ 0 h 96"/>
                  <a:gd name="T22" fmla="*/ 6 w 67"/>
                  <a:gd name="T23" fmla="*/ 0 h 96"/>
                  <a:gd name="T24" fmla="*/ 5 w 67"/>
                  <a:gd name="T25" fmla="*/ 1 h 96"/>
                  <a:gd name="T26" fmla="*/ 4 w 67"/>
                  <a:gd name="T27" fmla="*/ 2 h 96"/>
                  <a:gd name="T28" fmla="*/ 3 w 67"/>
                  <a:gd name="T29" fmla="*/ 2 h 96"/>
                  <a:gd name="T30" fmla="*/ 2 w 67"/>
                  <a:gd name="T31" fmla="*/ 3 h 96"/>
                  <a:gd name="T32" fmla="*/ 2 w 67"/>
                  <a:gd name="T33" fmla="*/ 4 h 96"/>
                  <a:gd name="T34" fmla="*/ 1 w 67"/>
                  <a:gd name="T35" fmla="*/ 6 h 96"/>
                  <a:gd name="T36" fmla="*/ 0 w 67"/>
                  <a:gd name="T37" fmla="*/ 7 h 96"/>
                  <a:gd name="T38" fmla="*/ 0 w 67"/>
                  <a:gd name="T39" fmla="*/ 8 h 96"/>
                  <a:gd name="T40" fmla="*/ 0 w 67"/>
                  <a:gd name="T41" fmla="*/ 10 h 96"/>
                  <a:gd name="T42" fmla="*/ 0 w 67"/>
                  <a:gd name="T43" fmla="*/ 12 h 96"/>
                  <a:gd name="T44" fmla="*/ 0 w 67"/>
                  <a:gd name="T45" fmla="*/ 13 h 96"/>
                  <a:gd name="T46" fmla="*/ 1 w 67"/>
                  <a:gd name="T47" fmla="*/ 14 h 96"/>
                  <a:gd name="T48" fmla="*/ 1 w 67"/>
                  <a:gd name="T49" fmla="*/ 15 h 96"/>
                  <a:gd name="T50" fmla="*/ 2 w 67"/>
                  <a:gd name="T51" fmla="*/ 16 h 96"/>
                  <a:gd name="T52" fmla="*/ 3 w 67"/>
                  <a:gd name="T53" fmla="*/ 18 h 96"/>
                  <a:gd name="T54" fmla="*/ 4 w 67"/>
                  <a:gd name="T55" fmla="*/ 19 h 96"/>
                  <a:gd name="T56" fmla="*/ 4 w 67"/>
                  <a:gd name="T57" fmla="*/ 20 h 96"/>
                  <a:gd name="T58" fmla="*/ 5 w 67"/>
                  <a:gd name="T59" fmla="*/ 20 h 96"/>
                  <a:gd name="T60" fmla="*/ 6 w 67"/>
                  <a:gd name="T61" fmla="*/ 20 h 96"/>
                  <a:gd name="T62" fmla="*/ 7 w 67"/>
                  <a:gd name="T63" fmla="*/ 20 h 96"/>
                  <a:gd name="T64" fmla="*/ 8 w 67"/>
                  <a:gd name="T65" fmla="*/ 19 h 96"/>
                  <a:gd name="T66" fmla="*/ 9 w 67"/>
                  <a:gd name="T67" fmla="*/ 19 h 96"/>
                  <a:gd name="T68" fmla="*/ 10 w 67"/>
                  <a:gd name="T69" fmla="*/ 18 h 96"/>
                  <a:gd name="T70" fmla="*/ 11 w 67"/>
                  <a:gd name="T71" fmla="*/ 18 h 96"/>
                  <a:gd name="T72" fmla="*/ 13 w 67"/>
                  <a:gd name="T73" fmla="*/ 16 h 96"/>
                  <a:gd name="T74" fmla="*/ 13 w 67"/>
                  <a:gd name="T75" fmla="*/ 15 h 96"/>
                  <a:gd name="T76" fmla="*/ 14 w 67"/>
                  <a:gd name="T77" fmla="*/ 14 h 96"/>
                  <a:gd name="T78" fmla="*/ 14 w 67"/>
                  <a:gd name="T79" fmla="*/ 12 h 96"/>
                  <a:gd name="T80" fmla="*/ 14 w 67"/>
                  <a:gd name="T81" fmla="*/ 10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96"/>
                  <a:gd name="T125" fmla="*/ 67 w 67"/>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96">
                    <a:moveTo>
                      <a:pt x="67" y="49"/>
                    </a:moveTo>
                    <a:lnTo>
                      <a:pt x="67" y="44"/>
                    </a:lnTo>
                    <a:lnTo>
                      <a:pt x="64" y="34"/>
                    </a:lnTo>
                    <a:lnTo>
                      <a:pt x="64" y="28"/>
                    </a:lnTo>
                    <a:lnTo>
                      <a:pt x="61" y="23"/>
                    </a:lnTo>
                    <a:lnTo>
                      <a:pt x="56" y="18"/>
                    </a:lnTo>
                    <a:lnTo>
                      <a:pt x="56" y="13"/>
                    </a:lnTo>
                    <a:lnTo>
                      <a:pt x="53" y="7"/>
                    </a:lnTo>
                    <a:lnTo>
                      <a:pt x="47" y="7"/>
                    </a:lnTo>
                    <a:lnTo>
                      <a:pt x="38" y="1"/>
                    </a:lnTo>
                    <a:lnTo>
                      <a:pt x="34" y="1"/>
                    </a:lnTo>
                    <a:lnTo>
                      <a:pt x="29" y="0"/>
                    </a:lnTo>
                    <a:lnTo>
                      <a:pt x="23" y="5"/>
                    </a:lnTo>
                    <a:lnTo>
                      <a:pt x="19" y="9"/>
                    </a:lnTo>
                    <a:lnTo>
                      <a:pt x="14" y="9"/>
                    </a:lnTo>
                    <a:lnTo>
                      <a:pt x="9" y="14"/>
                    </a:lnTo>
                    <a:lnTo>
                      <a:pt x="9" y="19"/>
                    </a:lnTo>
                    <a:lnTo>
                      <a:pt x="3" y="28"/>
                    </a:lnTo>
                    <a:lnTo>
                      <a:pt x="2" y="34"/>
                    </a:lnTo>
                    <a:lnTo>
                      <a:pt x="2" y="39"/>
                    </a:lnTo>
                    <a:lnTo>
                      <a:pt x="1" y="49"/>
                    </a:lnTo>
                    <a:lnTo>
                      <a:pt x="0" y="59"/>
                    </a:lnTo>
                    <a:lnTo>
                      <a:pt x="0" y="63"/>
                    </a:lnTo>
                    <a:lnTo>
                      <a:pt x="4" y="69"/>
                    </a:lnTo>
                    <a:lnTo>
                      <a:pt x="3" y="74"/>
                    </a:lnTo>
                    <a:lnTo>
                      <a:pt x="8" y="79"/>
                    </a:lnTo>
                    <a:lnTo>
                      <a:pt x="12" y="85"/>
                    </a:lnTo>
                    <a:lnTo>
                      <a:pt x="17" y="91"/>
                    </a:lnTo>
                    <a:lnTo>
                      <a:pt x="20" y="95"/>
                    </a:lnTo>
                    <a:lnTo>
                      <a:pt x="26" y="96"/>
                    </a:lnTo>
                    <a:lnTo>
                      <a:pt x="30" y="96"/>
                    </a:lnTo>
                    <a:lnTo>
                      <a:pt x="35" y="96"/>
                    </a:lnTo>
                    <a:lnTo>
                      <a:pt x="39" y="92"/>
                    </a:lnTo>
                    <a:lnTo>
                      <a:pt x="45" y="93"/>
                    </a:lnTo>
                    <a:lnTo>
                      <a:pt x="49" y="88"/>
                    </a:lnTo>
                    <a:lnTo>
                      <a:pt x="55" y="84"/>
                    </a:lnTo>
                    <a:lnTo>
                      <a:pt x="60" y="78"/>
                    </a:lnTo>
                    <a:lnTo>
                      <a:pt x="61" y="74"/>
                    </a:lnTo>
                    <a:lnTo>
                      <a:pt x="66" y="65"/>
                    </a:lnTo>
                    <a:lnTo>
                      <a:pt x="66" y="59"/>
                    </a:lnTo>
                    <a:lnTo>
                      <a:pt x="67" y="49"/>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803" name="Freeform 863">
                <a:extLst>
                  <a:ext uri="{FF2B5EF4-FFF2-40B4-BE49-F238E27FC236}">
                    <a16:creationId xmlns:a16="http://schemas.microsoft.com/office/drawing/2014/main" id="{A3473E7A-B89E-4675-9162-6E8216353963}"/>
                  </a:ext>
                </a:extLst>
              </p:cNvPr>
              <p:cNvSpPr>
                <a:spLocks/>
              </p:cNvSpPr>
              <p:nvPr/>
            </p:nvSpPr>
            <p:spPr bwMode="auto">
              <a:xfrm>
                <a:off x="4685" y="1699"/>
                <a:ext cx="14" cy="20"/>
              </a:xfrm>
              <a:custGeom>
                <a:avLst/>
                <a:gdLst>
                  <a:gd name="T0" fmla="*/ 14 w 67"/>
                  <a:gd name="T1" fmla="*/ 10 h 96"/>
                  <a:gd name="T2" fmla="*/ 14 w 67"/>
                  <a:gd name="T3" fmla="*/ 9 h 96"/>
                  <a:gd name="T4" fmla="*/ 13 w 67"/>
                  <a:gd name="T5" fmla="*/ 7 h 96"/>
                  <a:gd name="T6" fmla="*/ 13 w 67"/>
                  <a:gd name="T7" fmla="*/ 6 h 96"/>
                  <a:gd name="T8" fmla="*/ 13 w 67"/>
                  <a:gd name="T9" fmla="*/ 5 h 96"/>
                  <a:gd name="T10" fmla="*/ 12 w 67"/>
                  <a:gd name="T11" fmla="*/ 4 h 96"/>
                  <a:gd name="T12" fmla="*/ 12 w 67"/>
                  <a:gd name="T13" fmla="*/ 3 h 96"/>
                  <a:gd name="T14" fmla="*/ 11 w 67"/>
                  <a:gd name="T15" fmla="*/ 1 h 96"/>
                  <a:gd name="T16" fmla="*/ 10 w 67"/>
                  <a:gd name="T17" fmla="*/ 1 h 96"/>
                  <a:gd name="T18" fmla="*/ 8 w 67"/>
                  <a:gd name="T19" fmla="*/ 0 h 96"/>
                  <a:gd name="T20" fmla="*/ 7 w 67"/>
                  <a:gd name="T21" fmla="*/ 0 h 96"/>
                  <a:gd name="T22" fmla="*/ 6 w 67"/>
                  <a:gd name="T23" fmla="*/ 0 h 96"/>
                  <a:gd name="T24" fmla="*/ 5 w 67"/>
                  <a:gd name="T25" fmla="*/ 1 h 96"/>
                  <a:gd name="T26" fmla="*/ 4 w 67"/>
                  <a:gd name="T27" fmla="*/ 2 h 96"/>
                  <a:gd name="T28" fmla="*/ 3 w 67"/>
                  <a:gd name="T29" fmla="*/ 2 h 96"/>
                  <a:gd name="T30" fmla="*/ 2 w 67"/>
                  <a:gd name="T31" fmla="*/ 3 h 96"/>
                  <a:gd name="T32" fmla="*/ 2 w 67"/>
                  <a:gd name="T33" fmla="*/ 4 h 96"/>
                  <a:gd name="T34" fmla="*/ 1 w 67"/>
                  <a:gd name="T35" fmla="*/ 6 h 96"/>
                  <a:gd name="T36" fmla="*/ 0 w 67"/>
                  <a:gd name="T37" fmla="*/ 7 h 96"/>
                  <a:gd name="T38" fmla="*/ 0 w 67"/>
                  <a:gd name="T39" fmla="*/ 8 h 96"/>
                  <a:gd name="T40" fmla="*/ 0 w 67"/>
                  <a:gd name="T41" fmla="*/ 10 h 96"/>
                  <a:gd name="T42" fmla="*/ 0 w 67"/>
                  <a:gd name="T43" fmla="*/ 12 h 96"/>
                  <a:gd name="T44" fmla="*/ 0 w 67"/>
                  <a:gd name="T45" fmla="*/ 13 h 96"/>
                  <a:gd name="T46" fmla="*/ 1 w 67"/>
                  <a:gd name="T47" fmla="*/ 14 h 96"/>
                  <a:gd name="T48" fmla="*/ 1 w 67"/>
                  <a:gd name="T49" fmla="*/ 15 h 96"/>
                  <a:gd name="T50" fmla="*/ 2 w 67"/>
                  <a:gd name="T51" fmla="*/ 16 h 96"/>
                  <a:gd name="T52" fmla="*/ 3 w 67"/>
                  <a:gd name="T53" fmla="*/ 18 h 96"/>
                  <a:gd name="T54" fmla="*/ 4 w 67"/>
                  <a:gd name="T55" fmla="*/ 19 h 96"/>
                  <a:gd name="T56" fmla="*/ 4 w 67"/>
                  <a:gd name="T57" fmla="*/ 20 h 96"/>
                  <a:gd name="T58" fmla="*/ 5 w 67"/>
                  <a:gd name="T59" fmla="*/ 20 h 96"/>
                  <a:gd name="T60" fmla="*/ 6 w 67"/>
                  <a:gd name="T61" fmla="*/ 20 h 96"/>
                  <a:gd name="T62" fmla="*/ 7 w 67"/>
                  <a:gd name="T63" fmla="*/ 20 h 96"/>
                  <a:gd name="T64" fmla="*/ 8 w 67"/>
                  <a:gd name="T65" fmla="*/ 19 h 96"/>
                  <a:gd name="T66" fmla="*/ 9 w 67"/>
                  <a:gd name="T67" fmla="*/ 19 h 96"/>
                  <a:gd name="T68" fmla="*/ 10 w 67"/>
                  <a:gd name="T69" fmla="*/ 18 h 96"/>
                  <a:gd name="T70" fmla="*/ 11 w 67"/>
                  <a:gd name="T71" fmla="*/ 18 h 96"/>
                  <a:gd name="T72" fmla="*/ 13 w 67"/>
                  <a:gd name="T73" fmla="*/ 16 h 96"/>
                  <a:gd name="T74" fmla="*/ 13 w 67"/>
                  <a:gd name="T75" fmla="*/ 15 h 96"/>
                  <a:gd name="T76" fmla="*/ 14 w 67"/>
                  <a:gd name="T77" fmla="*/ 14 h 96"/>
                  <a:gd name="T78" fmla="*/ 14 w 67"/>
                  <a:gd name="T79" fmla="*/ 12 h 96"/>
                  <a:gd name="T80" fmla="*/ 14 w 67"/>
                  <a:gd name="T81" fmla="*/ 10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96"/>
                  <a:gd name="T125" fmla="*/ 67 w 67"/>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96">
                    <a:moveTo>
                      <a:pt x="67" y="49"/>
                    </a:moveTo>
                    <a:lnTo>
                      <a:pt x="67" y="44"/>
                    </a:lnTo>
                    <a:lnTo>
                      <a:pt x="64" y="34"/>
                    </a:lnTo>
                    <a:lnTo>
                      <a:pt x="64" y="28"/>
                    </a:lnTo>
                    <a:lnTo>
                      <a:pt x="61" y="23"/>
                    </a:lnTo>
                    <a:lnTo>
                      <a:pt x="56" y="18"/>
                    </a:lnTo>
                    <a:lnTo>
                      <a:pt x="56" y="13"/>
                    </a:lnTo>
                    <a:lnTo>
                      <a:pt x="53" y="7"/>
                    </a:lnTo>
                    <a:lnTo>
                      <a:pt x="47" y="7"/>
                    </a:lnTo>
                    <a:lnTo>
                      <a:pt x="38" y="1"/>
                    </a:lnTo>
                    <a:lnTo>
                      <a:pt x="34" y="1"/>
                    </a:lnTo>
                    <a:lnTo>
                      <a:pt x="29" y="0"/>
                    </a:lnTo>
                    <a:lnTo>
                      <a:pt x="23" y="5"/>
                    </a:lnTo>
                    <a:lnTo>
                      <a:pt x="19" y="9"/>
                    </a:lnTo>
                    <a:lnTo>
                      <a:pt x="14" y="9"/>
                    </a:lnTo>
                    <a:lnTo>
                      <a:pt x="9" y="14"/>
                    </a:lnTo>
                    <a:lnTo>
                      <a:pt x="9" y="19"/>
                    </a:lnTo>
                    <a:lnTo>
                      <a:pt x="3" y="28"/>
                    </a:lnTo>
                    <a:lnTo>
                      <a:pt x="2" y="34"/>
                    </a:lnTo>
                    <a:lnTo>
                      <a:pt x="2" y="39"/>
                    </a:lnTo>
                    <a:lnTo>
                      <a:pt x="1" y="49"/>
                    </a:lnTo>
                    <a:lnTo>
                      <a:pt x="0" y="59"/>
                    </a:lnTo>
                    <a:lnTo>
                      <a:pt x="0" y="63"/>
                    </a:lnTo>
                    <a:lnTo>
                      <a:pt x="4" y="69"/>
                    </a:lnTo>
                    <a:lnTo>
                      <a:pt x="3" y="74"/>
                    </a:lnTo>
                    <a:lnTo>
                      <a:pt x="8" y="79"/>
                    </a:lnTo>
                    <a:lnTo>
                      <a:pt x="12" y="85"/>
                    </a:lnTo>
                    <a:lnTo>
                      <a:pt x="17" y="91"/>
                    </a:lnTo>
                    <a:lnTo>
                      <a:pt x="20" y="95"/>
                    </a:lnTo>
                    <a:lnTo>
                      <a:pt x="26" y="96"/>
                    </a:lnTo>
                    <a:lnTo>
                      <a:pt x="30" y="96"/>
                    </a:lnTo>
                    <a:lnTo>
                      <a:pt x="35" y="96"/>
                    </a:lnTo>
                    <a:lnTo>
                      <a:pt x="39" y="92"/>
                    </a:lnTo>
                    <a:lnTo>
                      <a:pt x="45" y="93"/>
                    </a:lnTo>
                    <a:lnTo>
                      <a:pt x="49" y="88"/>
                    </a:lnTo>
                    <a:lnTo>
                      <a:pt x="55" y="84"/>
                    </a:lnTo>
                    <a:lnTo>
                      <a:pt x="60" y="78"/>
                    </a:lnTo>
                    <a:lnTo>
                      <a:pt x="61" y="74"/>
                    </a:lnTo>
                    <a:lnTo>
                      <a:pt x="66" y="65"/>
                    </a:lnTo>
                    <a:lnTo>
                      <a:pt x="66" y="59"/>
                    </a:lnTo>
                    <a:lnTo>
                      <a:pt x="67" y="49"/>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804" name="Freeform 864">
                <a:extLst>
                  <a:ext uri="{FF2B5EF4-FFF2-40B4-BE49-F238E27FC236}">
                    <a16:creationId xmlns:a16="http://schemas.microsoft.com/office/drawing/2014/main" id="{39AE3E0C-DB53-4B31-AB9F-706949BB73F0}"/>
                  </a:ext>
                </a:extLst>
              </p:cNvPr>
              <p:cNvSpPr>
                <a:spLocks/>
              </p:cNvSpPr>
              <p:nvPr/>
            </p:nvSpPr>
            <p:spPr bwMode="auto">
              <a:xfrm>
                <a:off x="4780" y="1677"/>
                <a:ext cx="5" cy="5"/>
              </a:xfrm>
              <a:custGeom>
                <a:avLst/>
                <a:gdLst>
                  <a:gd name="T0" fmla="*/ 4 w 25"/>
                  <a:gd name="T1" fmla="*/ 3 h 26"/>
                  <a:gd name="T2" fmla="*/ 5 w 25"/>
                  <a:gd name="T3" fmla="*/ 3 h 26"/>
                  <a:gd name="T4" fmla="*/ 5 w 25"/>
                  <a:gd name="T5" fmla="*/ 2 h 26"/>
                  <a:gd name="T6" fmla="*/ 5 w 25"/>
                  <a:gd name="T7" fmla="*/ 1 h 26"/>
                  <a:gd name="T8" fmla="*/ 4 w 25"/>
                  <a:gd name="T9" fmla="*/ 1 h 26"/>
                  <a:gd name="T10" fmla="*/ 4 w 25"/>
                  <a:gd name="T11" fmla="*/ 0 h 26"/>
                  <a:gd name="T12" fmla="*/ 3 w 25"/>
                  <a:gd name="T13" fmla="*/ 0 h 26"/>
                  <a:gd name="T14" fmla="*/ 2 w 25"/>
                  <a:gd name="T15" fmla="*/ 0 h 26"/>
                  <a:gd name="T16" fmla="*/ 1 w 25"/>
                  <a:gd name="T17" fmla="*/ 1 h 26"/>
                  <a:gd name="T18" fmla="*/ 1 w 25"/>
                  <a:gd name="T19" fmla="*/ 2 h 26"/>
                  <a:gd name="T20" fmla="*/ 0 w 25"/>
                  <a:gd name="T21" fmla="*/ 2 h 26"/>
                  <a:gd name="T22" fmla="*/ 0 w 25"/>
                  <a:gd name="T23" fmla="*/ 3 h 26"/>
                  <a:gd name="T24" fmla="*/ 0 w 25"/>
                  <a:gd name="T25" fmla="*/ 4 h 26"/>
                  <a:gd name="T26" fmla="*/ 1 w 25"/>
                  <a:gd name="T27" fmla="*/ 5 h 26"/>
                  <a:gd name="T28" fmla="*/ 2 w 25"/>
                  <a:gd name="T29" fmla="*/ 5 h 26"/>
                  <a:gd name="T30" fmla="*/ 3 w 25"/>
                  <a:gd name="T31" fmla="*/ 5 h 26"/>
                  <a:gd name="T32" fmla="*/ 4 w 25"/>
                  <a:gd name="T33" fmla="*/ 4 h 26"/>
                  <a:gd name="T34" fmla="*/ 4 w 25"/>
                  <a:gd name="T35" fmla="*/ 3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20" y="16"/>
                    </a:moveTo>
                    <a:lnTo>
                      <a:pt x="24" y="17"/>
                    </a:lnTo>
                    <a:lnTo>
                      <a:pt x="24" y="11"/>
                    </a:lnTo>
                    <a:lnTo>
                      <a:pt x="25" y="7"/>
                    </a:lnTo>
                    <a:lnTo>
                      <a:pt x="21" y="6"/>
                    </a:lnTo>
                    <a:lnTo>
                      <a:pt x="21" y="1"/>
                    </a:lnTo>
                    <a:lnTo>
                      <a:pt x="16" y="1"/>
                    </a:lnTo>
                    <a:lnTo>
                      <a:pt x="12" y="0"/>
                    </a:lnTo>
                    <a:lnTo>
                      <a:pt x="6" y="5"/>
                    </a:lnTo>
                    <a:lnTo>
                      <a:pt x="6" y="10"/>
                    </a:lnTo>
                    <a:lnTo>
                      <a:pt x="1" y="9"/>
                    </a:lnTo>
                    <a:lnTo>
                      <a:pt x="0" y="15"/>
                    </a:lnTo>
                    <a:lnTo>
                      <a:pt x="0" y="19"/>
                    </a:lnTo>
                    <a:lnTo>
                      <a:pt x="5" y="25"/>
                    </a:lnTo>
                    <a:lnTo>
                      <a:pt x="9" y="25"/>
                    </a:lnTo>
                    <a:lnTo>
                      <a:pt x="14" y="26"/>
                    </a:lnTo>
                    <a:lnTo>
                      <a:pt x="18" y="22"/>
                    </a:lnTo>
                    <a:lnTo>
                      <a:pt x="20"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805" name="Freeform 865">
                <a:extLst>
                  <a:ext uri="{FF2B5EF4-FFF2-40B4-BE49-F238E27FC236}">
                    <a16:creationId xmlns:a16="http://schemas.microsoft.com/office/drawing/2014/main" id="{6CA343F3-F05F-4964-A3D3-2D1CEE1A6F67}"/>
                  </a:ext>
                </a:extLst>
              </p:cNvPr>
              <p:cNvSpPr>
                <a:spLocks/>
              </p:cNvSpPr>
              <p:nvPr/>
            </p:nvSpPr>
            <p:spPr bwMode="auto">
              <a:xfrm>
                <a:off x="4780" y="1677"/>
                <a:ext cx="5" cy="5"/>
              </a:xfrm>
              <a:custGeom>
                <a:avLst/>
                <a:gdLst>
                  <a:gd name="T0" fmla="*/ 4 w 25"/>
                  <a:gd name="T1" fmla="*/ 3 h 26"/>
                  <a:gd name="T2" fmla="*/ 5 w 25"/>
                  <a:gd name="T3" fmla="*/ 3 h 26"/>
                  <a:gd name="T4" fmla="*/ 5 w 25"/>
                  <a:gd name="T5" fmla="*/ 2 h 26"/>
                  <a:gd name="T6" fmla="*/ 5 w 25"/>
                  <a:gd name="T7" fmla="*/ 1 h 26"/>
                  <a:gd name="T8" fmla="*/ 4 w 25"/>
                  <a:gd name="T9" fmla="*/ 1 h 26"/>
                  <a:gd name="T10" fmla="*/ 4 w 25"/>
                  <a:gd name="T11" fmla="*/ 0 h 26"/>
                  <a:gd name="T12" fmla="*/ 3 w 25"/>
                  <a:gd name="T13" fmla="*/ 0 h 26"/>
                  <a:gd name="T14" fmla="*/ 2 w 25"/>
                  <a:gd name="T15" fmla="*/ 0 h 26"/>
                  <a:gd name="T16" fmla="*/ 1 w 25"/>
                  <a:gd name="T17" fmla="*/ 1 h 26"/>
                  <a:gd name="T18" fmla="*/ 1 w 25"/>
                  <a:gd name="T19" fmla="*/ 2 h 26"/>
                  <a:gd name="T20" fmla="*/ 0 w 25"/>
                  <a:gd name="T21" fmla="*/ 2 h 26"/>
                  <a:gd name="T22" fmla="*/ 0 w 25"/>
                  <a:gd name="T23" fmla="*/ 3 h 26"/>
                  <a:gd name="T24" fmla="*/ 0 w 25"/>
                  <a:gd name="T25" fmla="*/ 4 h 26"/>
                  <a:gd name="T26" fmla="*/ 1 w 25"/>
                  <a:gd name="T27" fmla="*/ 5 h 26"/>
                  <a:gd name="T28" fmla="*/ 2 w 25"/>
                  <a:gd name="T29" fmla="*/ 5 h 26"/>
                  <a:gd name="T30" fmla="*/ 3 w 25"/>
                  <a:gd name="T31" fmla="*/ 5 h 26"/>
                  <a:gd name="T32" fmla="*/ 4 w 25"/>
                  <a:gd name="T33" fmla="*/ 4 h 26"/>
                  <a:gd name="T34" fmla="*/ 4 w 25"/>
                  <a:gd name="T35" fmla="*/ 3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20" y="16"/>
                    </a:moveTo>
                    <a:lnTo>
                      <a:pt x="24" y="17"/>
                    </a:lnTo>
                    <a:lnTo>
                      <a:pt x="24" y="11"/>
                    </a:lnTo>
                    <a:lnTo>
                      <a:pt x="25" y="7"/>
                    </a:lnTo>
                    <a:lnTo>
                      <a:pt x="21" y="6"/>
                    </a:lnTo>
                    <a:lnTo>
                      <a:pt x="21" y="1"/>
                    </a:lnTo>
                    <a:lnTo>
                      <a:pt x="16" y="1"/>
                    </a:lnTo>
                    <a:lnTo>
                      <a:pt x="12" y="0"/>
                    </a:lnTo>
                    <a:lnTo>
                      <a:pt x="6" y="5"/>
                    </a:lnTo>
                    <a:lnTo>
                      <a:pt x="6" y="10"/>
                    </a:lnTo>
                    <a:lnTo>
                      <a:pt x="1" y="9"/>
                    </a:lnTo>
                    <a:lnTo>
                      <a:pt x="0" y="15"/>
                    </a:lnTo>
                    <a:lnTo>
                      <a:pt x="0" y="19"/>
                    </a:lnTo>
                    <a:lnTo>
                      <a:pt x="5" y="25"/>
                    </a:lnTo>
                    <a:lnTo>
                      <a:pt x="9" y="25"/>
                    </a:lnTo>
                    <a:lnTo>
                      <a:pt x="14" y="26"/>
                    </a:lnTo>
                    <a:lnTo>
                      <a:pt x="18" y="22"/>
                    </a:lnTo>
                    <a:lnTo>
                      <a:pt x="20"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806" name="Freeform 866">
                <a:extLst>
                  <a:ext uri="{FF2B5EF4-FFF2-40B4-BE49-F238E27FC236}">
                    <a16:creationId xmlns:a16="http://schemas.microsoft.com/office/drawing/2014/main" id="{FCE1C95B-65E6-4553-99E5-3BDDAB8449B3}"/>
                  </a:ext>
                </a:extLst>
              </p:cNvPr>
              <p:cNvSpPr>
                <a:spLocks/>
              </p:cNvSpPr>
              <p:nvPr/>
            </p:nvSpPr>
            <p:spPr bwMode="auto">
              <a:xfrm>
                <a:off x="4851" y="925"/>
                <a:ext cx="4" cy="6"/>
              </a:xfrm>
              <a:custGeom>
                <a:avLst/>
                <a:gdLst>
                  <a:gd name="T0" fmla="*/ 4 w 20"/>
                  <a:gd name="T1" fmla="*/ 4 h 30"/>
                  <a:gd name="T2" fmla="*/ 4 w 20"/>
                  <a:gd name="T3" fmla="*/ 3 h 30"/>
                  <a:gd name="T4" fmla="*/ 4 w 20"/>
                  <a:gd name="T5" fmla="*/ 2 h 30"/>
                  <a:gd name="T6" fmla="*/ 4 w 20"/>
                  <a:gd name="T7" fmla="*/ 1 h 30"/>
                  <a:gd name="T8" fmla="*/ 3 w 20"/>
                  <a:gd name="T9" fmla="*/ 1 h 30"/>
                  <a:gd name="T10" fmla="*/ 3 w 20"/>
                  <a:gd name="T11" fmla="*/ 0 h 30"/>
                  <a:gd name="T12" fmla="*/ 2 w 20"/>
                  <a:gd name="T13" fmla="*/ 1 h 30"/>
                  <a:gd name="T14" fmla="*/ 1 w 20"/>
                  <a:gd name="T15" fmla="*/ 1 h 30"/>
                  <a:gd name="T16" fmla="*/ 0 w 20"/>
                  <a:gd name="T17" fmla="*/ 2 h 30"/>
                  <a:gd name="T18" fmla="*/ 0 w 20"/>
                  <a:gd name="T19" fmla="*/ 3 h 30"/>
                  <a:gd name="T20" fmla="*/ 0 w 20"/>
                  <a:gd name="T21" fmla="*/ 4 h 30"/>
                  <a:gd name="T22" fmla="*/ 0 w 20"/>
                  <a:gd name="T23" fmla="*/ 5 h 30"/>
                  <a:gd name="T24" fmla="*/ 1 w 20"/>
                  <a:gd name="T25" fmla="*/ 6 h 30"/>
                  <a:gd name="T26" fmla="*/ 2 w 20"/>
                  <a:gd name="T27" fmla="*/ 6 h 30"/>
                  <a:gd name="T28" fmla="*/ 3 w 20"/>
                  <a:gd name="T29" fmla="*/ 6 h 30"/>
                  <a:gd name="T30" fmla="*/ 3 w 20"/>
                  <a:gd name="T31" fmla="*/ 5 h 30"/>
                  <a:gd name="T32" fmla="*/ 4 w 20"/>
                  <a:gd name="T33" fmla="*/ 4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0"/>
                  <a:gd name="T53" fmla="*/ 20 w 2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0">
                    <a:moveTo>
                      <a:pt x="19" y="20"/>
                    </a:moveTo>
                    <a:lnTo>
                      <a:pt x="19" y="15"/>
                    </a:lnTo>
                    <a:lnTo>
                      <a:pt x="19" y="11"/>
                    </a:lnTo>
                    <a:lnTo>
                      <a:pt x="20" y="5"/>
                    </a:lnTo>
                    <a:lnTo>
                      <a:pt x="16" y="5"/>
                    </a:lnTo>
                    <a:lnTo>
                      <a:pt x="16" y="0"/>
                    </a:lnTo>
                    <a:lnTo>
                      <a:pt x="11" y="4"/>
                    </a:lnTo>
                    <a:lnTo>
                      <a:pt x="5" y="4"/>
                    </a:lnTo>
                    <a:lnTo>
                      <a:pt x="1" y="9"/>
                    </a:lnTo>
                    <a:lnTo>
                      <a:pt x="0" y="14"/>
                    </a:lnTo>
                    <a:lnTo>
                      <a:pt x="0" y="19"/>
                    </a:lnTo>
                    <a:lnTo>
                      <a:pt x="0" y="23"/>
                    </a:lnTo>
                    <a:lnTo>
                      <a:pt x="3" y="29"/>
                    </a:lnTo>
                    <a:lnTo>
                      <a:pt x="9" y="30"/>
                    </a:lnTo>
                    <a:lnTo>
                      <a:pt x="13" y="30"/>
                    </a:lnTo>
                    <a:lnTo>
                      <a:pt x="13" y="26"/>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807" name="Freeform 867">
                <a:extLst>
                  <a:ext uri="{FF2B5EF4-FFF2-40B4-BE49-F238E27FC236}">
                    <a16:creationId xmlns:a16="http://schemas.microsoft.com/office/drawing/2014/main" id="{C9B16052-CA85-4B73-A390-4B1C5A3199D9}"/>
                  </a:ext>
                </a:extLst>
              </p:cNvPr>
              <p:cNvSpPr>
                <a:spLocks/>
              </p:cNvSpPr>
              <p:nvPr/>
            </p:nvSpPr>
            <p:spPr bwMode="auto">
              <a:xfrm>
                <a:off x="4851" y="925"/>
                <a:ext cx="4" cy="6"/>
              </a:xfrm>
              <a:custGeom>
                <a:avLst/>
                <a:gdLst>
                  <a:gd name="T0" fmla="*/ 4 w 20"/>
                  <a:gd name="T1" fmla="*/ 4 h 30"/>
                  <a:gd name="T2" fmla="*/ 4 w 20"/>
                  <a:gd name="T3" fmla="*/ 3 h 30"/>
                  <a:gd name="T4" fmla="*/ 4 w 20"/>
                  <a:gd name="T5" fmla="*/ 2 h 30"/>
                  <a:gd name="T6" fmla="*/ 4 w 20"/>
                  <a:gd name="T7" fmla="*/ 1 h 30"/>
                  <a:gd name="T8" fmla="*/ 3 w 20"/>
                  <a:gd name="T9" fmla="*/ 1 h 30"/>
                  <a:gd name="T10" fmla="*/ 3 w 20"/>
                  <a:gd name="T11" fmla="*/ 0 h 30"/>
                  <a:gd name="T12" fmla="*/ 2 w 20"/>
                  <a:gd name="T13" fmla="*/ 1 h 30"/>
                  <a:gd name="T14" fmla="*/ 1 w 20"/>
                  <a:gd name="T15" fmla="*/ 1 h 30"/>
                  <a:gd name="T16" fmla="*/ 0 w 20"/>
                  <a:gd name="T17" fmla="*/ 2 h 30"/>
                  <a:gd name="T18" fmla="*/ 0 w 20"/>
                  <a:gd name="T19" fmla="*/ 3 h 30"/>
                  <a:gd name="T20" fmla="*/ 0 w 20"/>
                  <a:gd name="T21" fmla="*/ 4 h 30"/>
                  <a:gd name="T22" fmla="*/ 0 w 20"/>
                  <a:gd name="T23" fmla="*/ 5 h 30"/>
                  <a:gd name="T24" fmla="*/ 1 w 20"/>
                  <a:gd name="T25" fmla="*/ 6 h 30"/>
                  <a:gd name="T26" fmla="*/ 2 w 20"/>
                  <a:gd name="T27" fmla="*/ 6 h 30"/>
                  <a:gd name="T28" fmla="*/ 3 w 20"/>
                  <a:gd name="T29" fmla="*/ 6 h 30"/>
                  <a:gd name="T30" fmla="*/ 3 w 20"/>
                  <a:gd name="T31" fmla="*/ 5 h 30"/>
                  <a:gd name="T32" fmla="*/ 4 w 20"/>
                  <a:gd name="T33" fmla="*/ 4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0"/>
                  <a:gd name="T53" fmla="*/ 20 w 2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0">
                    <a:moveTo>
                      <a:pt x="19" y="20"/>
                    </a:moveTo>
                    <a:lnTo>
                      <a:pt x="19" y="15"/>
                    </a:lnTo>
                    <a:lnTo>
                      <a:pt x="19" y="11"/>
                    </a:lnTo>
                    <a:lnTo>
                      <a:pt x="20" y="5"/>
                    </a:lnTo>
                    <a:lnTo>
                      <a:pt x="16" y="5"/>
                    </a:lnTo>
                    <a:lnTo>
                      <a:pt x="16" y="0"/>
                    </a:lnTo>
                    <a:lnTo>
                      <a:pt x="11" y="4"/>
                    </a:lnTo>
                    <a:lnTo>
                      <a:pt x="5" y="4"/>
                    </a:lnTo>
                    <a:lnTo>
                      <a:pt x="1" y="9"/>
                    </a:lnTo>
                    <a:lnTo>
                      <a:pt x="0" y="14"/>
                    </a:lnTo>
                    <a:lnTo>
                      <a:pt x="0" y="19"/>
                    </a:lnTo>
                    <a:lnTo>
                      <a:pt x="0" y="23"/>
                    </a:lnTo>
                    <a:lnTo>
                      <a:pt x="3" y="29"/>
                    </a:lnTo>
                    <a:lnTo>
                      <a:pt x="9" y="30"/>
                    </a:lnTo>
                    <a:lnTo>
                      <a:pt x="13" y="30"/>
                    </a:lnTo>
                    <a:lnTo>
                      <a:pt x="13" y="26"/>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808" name="Freeform 868">
                <a:extLst>
                  <a:ext uri="{FF2B5EF4-FFF2-40B4-BE49-F238E27FC236}">
                    <a16:creationId xmlns:a16="http://schemas.microsoft.com/office/drawing/2014/main" id="{121D820F-4DD1-46A8-AA36-5276C5E226BF}"/>
                  </a:ext>
                </a:extLst>
              </p:cNvPr>
              <p:cNvSpPr>
                <a:spLocks/>
              </p:cNvSpPr>
              <p:nvPr/>
            </p:nvSpPr>
            <p:spPr bwMode="auto">
              <a:xfrm>
                <a:off x="4712" y="1721"/>
                <a:ext cx="5" cy="6"/>
              </a:xfrm>
              <a:custGeom>
                <a:avLst/>
                <a:gdLst>
                  <a:gd name="T0" fmla="*/ 5 w 21"/>
                  <a:gd name="T1" fmla="*/ 4 h 30"/>
                  <a:gd name="T2" fmla="*/ 5 w 21"/>
                  <a:gd name="T3" fmla="*/ 3 h 30"/>
                  <a:gd name="T4" fmla="*/ 5 w 21"/>
                  <a:gd name="T5" fmla="*/ 2 h 30"/>
                  <a:gd name="T6" fmla="*/ 5 w 21"/>
                  <a:gd name="T7" fmla="*/ 1 h 30"/>
                  <a:gd name="T8" fmla="*/ 4 w 21"/>
                  <a:gd name="T9" fmla="*/ 0 h 30"/>
                  <a:gd name="T10" fmla="*/ 3 w 21"/>
                  <a:gd name="T11" fmla="*/ 0 h 30"/>
                  <a:gd name="T12" fmla="*/ 2 w 21"/>
                  <a:gd name="T13" fmla="*/ 1 h 30"/>
                  <a:gd name="T14" fmla="*/ 0 w 21"/>
                  <a:gd name="T15" fmla="*/ 2 h 30"/>
                  <a:gd name="T16" fmla="*/ 0 w 21"/>
                  <a:gd name="T17" fmla="*/ 3 h 30"/>
                  <a:gd name="T18" fmla="*/ 0 w 21"/>
                  <a:gd name="T19" fmla="*/ 4 h 30"/>
                  <a:gd name="T20" fmla="*/ 0 w 21"/>
                  <a:gd name="T21" fmla="*/ 5 h 30"/>
                  <a:gd name="T22" fmla="*/ 1 w 21"/>
                  <a:gd name="T23" fmla="*/ 5 h 30"/>
                  <a:gd name="T24" fmla="*/ 1 w 21"/>
                  <a:gd name="T25" fmla="*/ 6 h 30"/>
                  <a:gd name="T26" fmla="*/ 2 w 21"/>
                  <a:gd name="T27" fmla="*/ 6 h 30"/>
                  <a:gd name="T28" fmla="*/ 2 w 21"/>
                  <a:gd name="T29" fmla="*/ 5 h 30"/>
                  <a:gd name="T30" fmla="*/ 3 w 21"/>
                  <a:gd name="T31" fmla="*/ 5 h 30"/>
                  <a:gd name="T32" fmla="*/ 5 w 21"/>
                  <a:gd name="T33" fmla="*/ 4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1"/>
                  <a:gd name="T52" fmla="*/ 0 h 30"/>
                  <a:gd name="T53" fmla="*/ 21 w 21"/>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1" h="30">
                    <a:moveTo>
                      <a:pt x="20" y="21"/>
                    </a:moveTo>
                    <a:lnTo>
                      <a:pt x="20" y="16"/>
                    </a:lnTo>
                    <a:lnTo>
                      <a:pt x="21" y="11"/>
                    </a:lnTo>
                    <a:lnTo>
                      <a:pt x="21" y="6"/>
                    </a:lnTo>
                    <a:lnTo>
                      <a:pt x="16" y="0"/>
                    </a:lnTo>
                    <a:lnTo>
                      <a:pt x="12" y="0"/>
                    </a:lnTo>
                    <a:lnTo>
                      <a:pt x="7" y="5"/>
                    </a:lnTo>
                    <a:lnTo>
                      <a:pt x="2" y="9"/>
                    </a:lnTo>
                    <a:lnTo>
                      <a:pt x="2" y="14"/>
                    </a:lnTo>
                    <a:lnTo>
                      <a:pt x="0" y="20"/>
                    </a:lnTo>
                    <a:lnTo>
                      <a:pt x="0" y="24"/>
                    </a:lnTo>
                    <a:lnTo>
                      <a:pt x="5" y="25"/>
                    </a:lnTo>
                    <a:lnTo>
                      <a:pt x="5" y="30"/>
                    </a:lnTo>
                    <a:lnTo>
                      <a:pt x="9" y="30"/>
                    </a:lnTo>
                    <a:lnTo>
                      <a:pt x="9" y="25"/>
                    </a:lnTo>
                    <a:lnTo>
                      <a:pt x="14" y="25"/>
                    </a:lnTo>
                    <a:lnTo>
                      <a:pt x="20"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809" name="Freeform 869">
                <a:extLst>
                  <a:ext uri="{FF2B5EF4-FFF2-40B4-BE49-F238E27FC236}">
                    <a16:creationId xmlns:a16="http://schemas.microsoft.com/office/drawing/2014/main" id="{C90621BE-E811-42E4-9D2D-E8884C36D91D}"/>
                  </a:ext>
                </a:extLst>
              </p:cNvPr>
              <p:cNvSpPr>
                <a:spLocks/>
              </p:cNvSpPr>
              <p:nvPr/>
            </p:nvSpPr>
            <p:spPr bwMode="auto">
              <a:xfrm>
                <a:off x="4712" y="1721"/>
                <a:ext cx="5" cy="6"/>
              </a:xfrm>
              <a:custGeom>
                <a:avLst/>
                <a:gdLst>
                  <a:gd name="T0" fmla="*/ 5 w 21"/>
                  <a:gd name="T1" fmla="*/ 4 h 30"/>
                  <a:gd name="T2" fmla="*/ 5 w 21"/>
                  <a:gd name="T3" fmla="*/ 3 h 30"/>
                  <a:gd name="T4" fmla="*/ 5 w 21"/>
                  <a:gd name="T5" fmla="*/ 2 h 30"/>
                  <a:gd name="T6" fmla="*/ 5 w 21"/>
                  <a:gd name="T7" fmla="*/ 1 h 30"/>
                  <a:gd name="T8" fmla="*/ 4 w 21"/>
                  <a:gd name="T9" fmla="*/ 0 h 30"/>
                  <a:gd name="T10" fmla="*/ 3 w 21"/>
                  <a:gd name="T11" fmla="*/ 0 h 30"/>
                  <a:gd name="T12" fmla="*/ 2 w 21"/>
                  <a:gd name="T13" fmla="*/ 1 h 30"/>
                  <a:gd name="T14" fmla="*/ 0 w 21"/>
                  <a:gd name="T15" fmla="*/ 2 h 30"/>
                  <a:gd name="T16" fmla="*/ 0 w 21"/>
                  <a:gd name="T17" fmla="*/ 3 h 30"/>
                  <a:gd name="T18" fmla="*/ 0 w 21"/>
                  <a:gd name="T19" fmla="*/ 4 h 30"/>
                  <a:gd name="T20" fmla="*/ 0 w 21"/>
                  <a:gd name="T21" fmla="*/ 5 h 30"/>
                  <a:gd name="T22" fmla="*/ 1 w 21"/>
                  <a:gd name="T23" fmla="*/ 5 h 30"/>
                  <a:gd name="T24" fmla="*/ 1 w 21"/>
                  <a:gd name="T25" fmla="*/ 6 h 30"/>
                  <a:gd name="T26" fmla="*/ 2 w 21"/>
                  <a:gd name="T27" fmla="*/ 6 h 30"/>
                  <a:gd name="T28" fmla="*/ 2 w 21"/>
                  <a:gd name="T29" fmla="*/ 5 h 30"/>
                  <a:gd name="T30" fmla="*/ 3 w 21"/>
                  <a:gd name="T31" fmla="*/ 5 h 30"/>
                  <a:gd name="T32" fmla="*/ 5 w 21"/>
                  <a:gd name="T33" fmla="*/ 4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1"/>
                  <a:gd name="T52" fmla="*/ 0 h 30"/>
                  <a:gd name="T53" fmla="*/ 21 w 21"/>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1" h="30">
                    <a:moveTo>
                      <a:pt x="20" y="21"/>
                    </a:moveTo>
                    <a:lnTo>
                      <a:pt x="20" y="16"/>
                    </a:lnTo>
                    <a:lnTo>
                      <a:pt x="21" y="11"/>
                    </a:lnTo>
                    <a:lnTo>
                      <a:pt x="21" y="6"/>
                    </a:lnTo>
                    <a:lnTo>
                      <a:pt x="16" y="0"/>
                    </a:lnTo>
                    <a:lnTo>
                      <a:pt x="12" y="0"/>
                    </a:lnTo>
                    <a:lnTo>
                      <a:pt x="7" y="5"/>
                    </a:lnTo>
                    <a:lnTo>
                      <a:pt x="2" y="9"/>
                    </a:lnTo>
                    <a:lnTo>
                      <a:pt x="2" y="14"/>
                    </a:lnTo>
                    <a:lnTo>
                      <a:pt x="0" y="20"/>
                    </a:lnTo>
                    <a:lnTo>
                      <a:pt x="0" y="24"/>
                    </a:lnTo>
                    <a:lnTo>
                      <a:pt x="5" y="25"/>
                    </a:lnTo>
                    <a:lnTo>
                      <a:pt x="5" y="30"/>
                    </a:lnTo>
                    <a:lnTo>
                      <a:pt x="9" y="30"/>
                    </a:lnTo>
                    <a:lnTo>
                      <a:pt x="9" y="25"/>
                    </a:lnTo>
                    <a:lnTo>
                      <a:pt x="14" y="25"/>
                    </a:lnTo>
                    <a:lnTo>
                      <a:pt x="20"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810" name="Freeform 870">
                <a:extLst>
                  <a:ext uri="{FF2B5EF4-FFF2-40B4-BE49-F238E27FC236}">
                    <a16:creationId xmlns:a16="http://schemas.microsoft.com/office/drawing/2014/main" id="{FD6C97F6-7E08-4955-A1D5-FBDF99D3554A}"/>
                  </a:ext>
                </a:extLst>
              </p:cNvPr>
              <p:cNvSpPr>
                <a:spLocks/>
              </p:cNvSpPr>
              <p:nvPr/>
            </p:nvSpPr>
            <p:spPr bwMode="auto">
              <a:xfrm>
                <a:off x="4697" y="1735"/>
                <a:ext cx="5" cy="6"/>
              </a:xfrm>
              <a:custGeom>
                <a:avLst/>
                <a:gdLst>
                  <a:gd name="T0" fmla="*/ 4 w 25"/>
                  <a:gd name="T1" fmla="*/ 4 h 26"/>
                  <a:gd name="T2" fmla="*/ 5 w 25"/>
                  <a:gd name="T3" fmla="*/ 3 h 26"/>
                  <a:gd name="T4" fmla="*/ 5 w 25"/>
                  <a:gd name="T5" fmla="*/ 2 h 26"/>
                  <a:gd name="T6" fmla="*/ 4 w 25"/>
                  <a:gd name="T7" fmla="*/ 2 h 26"/>
                  <a:gd name="T8" fmla="*/ 4 w 25"/>
                  <a:gd name="T9" fmla="*/ 0 h 26"/>
                  <a:gd name="T10" fmla="*/ 3 w 25"/>
                  <a:gd name="T11" fmla="*/ 0 h 26"/>
                  <a:gd name="T12" fmla="*/ 2 w 25"/>
                  <a:gd name="T13" fmla="*/ 0 h 26"/>
                  <a:gd name="T14" fmla="*/ 1 w 25"/>
                  <a:gd name="T15" fmla="*/ 0 h 26"/>
                  <a:gd name="T16" fmla="*/ 1 w 25"/>
                  <a:gd name="T17" fmla="*/ 1 h 26"/>
                  <a:gd name="T18" fmla="*/ 0 w 25"/>
                  <a:gd name="T19" fmla="*/ 2 h 26"/>
                  <a:gd name="T20" fmla="*/ 0 w 25"/>
                  <a:gd name="T21" fmla="*/ 3 h 26"/>
                  <a:gd name="T22" fmla="*/ 0 w 25"/>
                  <a:gd name="T23" fmla="*/ 4 h 26"/>
                  <a:gd name="T24" fmla="*/ 1 w 25"/>
                  <a:gd name="T25" fmla="*/ 5 h 26"/>
                  <a:gd name="T26" fmla="*/ 1 w 25"/>
                  <a:gd name="T27" fmla="*/ 6 h 26"/>
                  <a:gd name="T28" fmla="*/ 2 w 25"/>
                  <a:gd name="T29" fmla="*/ 6 h 26"/>
                  <a:gd name="T30" fmla="*/ 3 w 25"/>
                  <a:gd name="T31" fmla="*/ 6 h 26"/>
                  <a:gd name="T32" fmla="*/ 4 w 25"/>
                  <a:gd name="T33" fmla="*/ 5 h 26"/>
                  <a:gd name="T34" fmla="*/ 4 w 25"/>
                  <a:gd name="T35" fmla="*/ 4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20" y="16"/>
                    </a:moveTo>
                    <a:lnTo>
                      <a:pt x="25" y="11"/>
                    </a:lnTo>
                    <a:lnTo>
                      <a:pt x="25" y="7"/>
                    </a:lnTo>
                    <a:lnTo>
                      <a:pt x="21" y="7"/>
                    </a:lnTo>
                    <a:lnTo>
                      <a:pt x="21" y="1"/>
                    </a:lnTo>
                    <a:lnTo>
                      <a:pt x="16" y="1"/>
                    </a:lnTo>
                    <a:lnTo>
                      <a:pt x="12" y="0"/>
                    </a:lnTo>
                    <a:lnTo>
                      <a:pt x="7" y="0"/>
                    </a:lnTo>
                    <a:lnTo>
                      <a:pt x="6" y="4"/>
                    </a:lnTo>
                    <a:lnTo>
                      <a:pt x="2" y="10"/>
                    </a:lnTo>
                    <a:lnTo>
                      <a:pt x="0" y="15"/>
                    </a:lnTo>
                    <a:lnTo>
                      <a:pt x="0" y="19"/>
                    </a:lnTo>
                    <a:lnTo>
                      <a:pt x="5" y="20"/>
                    </a:lnTo>
                    <a:lnTo>
                      <a:pt x="5" y="25"/>
                    </a:lnTo>
                    <a:lnTo>
                      <a:pt x="9" y="26"/>
                    </a:lnTo>
                    <a:lnTo>
                      <a:pt x="14" y="26"/>
                    </a:lnTo>
                    <a:lnTo>
                      <a:pt x="20" y="21"/>
                    </a:lnTo>
                    <a:lnTo>
                      <a:pt x="20"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811" name="Freeform 871">
                <a:extLst>
                  <a:ext uri="{FF2B5EF4-FFF2-40B4-BE49-F238E27FC236}">
                    <a16:creationId xmlns:a16="http://schemas.microsoft.com/office/drawing/2014/main" id="{C7EFD9A6-A1C7-4736-A506-4E61F9C354EC}"/>
                  </a:ext>
                </a:extLst>
              </p:cNvPr>
              <p:cNvSpPr>
                <a:spLocks/>
              </p:cNvSpPr>
              <p:nvPr/>
            </p:nvSpPr>
            <p:spPr bwMode="auto">
              <a:xfrm>
                <a:off x="4697" y="1735"/>
                <a:ext cx="5" cy="6"/>
              </a:xfrm>
              <a:custGeom>
                <a:avLst/>
                <a:gdLst>
                  <a:gd name="T0" fmla="*/ 4 w 25"/>
                  <a:gd name="T1" fmla="*/ 4 h 26"/>
                  <a:gd name="T2" fmla="*/ 5 w 25"/>
                  <a:gd name="T3" fmla="*/ 3 h 26"/>
                  <a:gd name="T4" fmla="*/ 5 w 25"/>
                  <a:gd name="T5" fmla="*/ 2 h 26"/>
                  <a:gd name="T6" fmla="*/ 4 w 25"/>
                  <a:gd name="T7" fmla="*/ 2 h 26"/>
                  <a:gd name="T8" fmla="*/ 4 w 25"/>
                  <a:gd name="T9" fmla="*/ 0 h 26"/>
                  <a:gd name="T10" fmla="*/ 3 w 25"/>
                  <a:gd name="T11" fmla="*/ 0 h 26"/>
                  <a:gd name="T12" fmla="*/ 2 w 25"/>
                  <a:gd name="T13" fmla="*/ 0 h 26"/>
                  <a:gd name="T14" fmla="*/ 1 w 25"/>
                  <a:gd name="T15" fmla="*/ 0 h 26"/>
                  <a:gd name="T16" fmla="*/ 1 w 25"/>
                  <a:gd name="T17" fmla="*/ 1 h 26"/>
                  <a:gd name="T18" fmla="*/ 0 w 25"/>
                  <a:gd name="T19" fmla="*/ 2 h 26"/>
                  <a:gd name="T20" fmla="*/ 0 w 25"/>
                  <a:gd name="T21" fmla="*/ 3 h 26"/>
                  <a:gd name="T22" fmla="*/ 0 w 25"/>
                  <a:gd name="T23" fmla="*/ 4 h 26"/>
                  <a:gd name="T24" fmla="*/ 1 w 25"/>
                  <a:gd name="T25" fmla="*/ 5 h 26"/>
                  <a:gd name="T26" fmla="*/ 1 w 25"/>
                  <a:gd name="T27" fmla="*/ 6 h 26"/>
                  <a:gd name="T28" fmla="*/ 2 w 25"/>
                  <a:gd name="T29" fmla="*/ 6 h 26"/>
                  <a:gd name="T30" fmla="*/ 3 w 25"/>
                  <a:gd name="T31" fmla="*/ 6 h 26"/>
                  <a:gd name="T32" fmla="*/ 4 w 25"/>
                  <a:gd name="T33" fmla="*/ 5 h 26"/>
                  <a:gd name="T34" fmla="*/ 4 w 25"/>
                  <a:gd name="T35" fmla="*/ 4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20" y="16"/>
                    </a:moveTo>
                    <a:lnTo>
                      <a:pt x="25" y="11"/>
                    </a:lnTo>
                    <a:lnTo>
                      <a:pt x="25" y="7"/>
                    </a:lnTo>
                    <a:lnTo>
                      <a:pt x="21" y="7"/>
                    </a:lnTo>
                    <a:lnTo>
                      <a:pt x="21" y="1"/>
                    </a:lnTo>
                    <a:lnTo>
                      <a:pt x="16" y="1"/>
                    </a:lnTo>
                    <a:lnTo>
                      <a:pt x="12" y="0"/>
                    </a:lnTo>
                    <a:lnTo>
                      <a:pt x="7" y="0"/>
                    </a:lnTo>
                    <a:lnTo>
                      <a:pt x="6" y="4"/>
                    </a:lnTo>
                    <a:lnTo>
                      <a:pt x="2" y="10"/>
                    </a:lnTo>
                    <a:lnTo>
                      <a:pt x="0" y="15"/>
                    </a:lnTo>
                    <a:lnTo>
                      <a:pt x="0" y="19"/>
                    </a:lnTo>
                    <a:lnTo>
                      <a:pt x="5" y="20"/>
                    </a:lnTo>
                    <a:lnTo>
                      <a:pt x="5" y="25"/>
                    </a:lnTo>
                    <a:lnTo>
                      <a:pt x="9" y="26"/>
                    </a:lnTo>
                    <a:lnTo>
                      <a:pt x="14" y="26"/>
                    </a:lnTo>
                    <a:lnTo>
                      <a:pt x="20" y="21"/>
                    </a:lnTo>
                    <a:lnTo>
                      <a:pt x="20"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812" name="Freeform 872">
                <a:extLst>
                  <a:ext uri="{FF2B5EF4-FFF2-40B4-BE49-F238E27FC236}">
                    <a16:creationId xmlns:a16="http://schemas.microsoft.com/office/drawing/2014/main" id="{570F0D9D-36D9-4ECD-8621-017090CD0009}"/>
                  </a:ext>
                </a:extLst>
              </p:cNvPr>
              <p:cNvSpPr>
                <a:spLocks/>
              </p:cNvSpPr>
              <p:nvPr/>
            </p:nvSpPr>
            <p:spPr bwMode="auto">
              <a:xfrm>
                <a:off x="4671" y="1731"/>
                <a:ext cx="4" cy="5"/>
              </a:xfrm>
              <a:custGeom>
                <a:avLst/>
                <a:gdLst>
                  <a:gd name="T0" fmla="*/ 4 w 21"/>
                  <a:gd name="T1" fmla="*/ 4 h 26"/>
                  <a:gd name="T2" fmla="*/ 4 w 21"/>
                  <a:gd name="T3" fmla="*/ 3 h 26"/>
                  <a:gd name="T4" fmla="*/ 4 w 21"/>
                  <a:gd name="T5" fmla="*/ 2 h 26"/>
                  <a:gd name="T6" fmla="*/ 4 w 21"/>
                  <a:gd name="T7" fmla="*/ 1 h 26"/>
                  <a:gd name="T8" fmla="*/ 4 w 21"/>
                  <a:gd name="T9" fmla="*/ 0 h 26"/>
                  <a:gd name="T10" fmla="*/ 3 w 21"/>
                  <a:gd name="T11" fmla="*/ 0 h 26"/>
                  <a:gd name="T12" fmla="*/ 2 w 21"/>
                  <a:gd name="T13" fmla="*/ 0 h 26"/>
                  <a:gd name="T14" fmla="*/ 1 w 21"/>
                  <a:gd name="T15" fmla="*/ 0 h 26"/>
                  <a:gd name="T16" fmla="*/ 1 w 21"/>
                  <a:gd name="T17" fmla="*/ 1 h 26"/>
                  <a:gd name="T18" fmla="*/ 0 w 21"/>
                  <a:gd name="T19" fmla="*/ 1 h 26"/>
                  <a:gd name="T20" fmla="*/ 0 w 21"/>
                  <a:gd name="T21" fmla="*/ 2 h 26"/>
                  <a:gd name="T22" fmla="*/ 0 w 21"/>
                  <a:gd name="T23" fmla="*/ 3 h 26"/>
                  <a:gd name="T24" fmla="*/ 0 w 21"/>
                  <a:gd name="T25" fmla="*/ 4 h 26"/>
                  <a:gd name="T26" fmla="*/ 0 w 21"/>
                  <a:gd name="T27" fmla="*/ 5 h 26"/>
                  <a:gd name="T28" fmla="*/ 1 w 21"/>
                  <a:gd name="T29" fmla="*/ 5 h 26"/>
                  <a:gd name="T30" fmla="*/ 2 w 21"/>
                  <a:gd name="T31" fmla="*/ 5 h 26"/>
                  <a:gd name="T32" fmla="*/ 3 w 21"/>
                  <a:gd name="T33" fmla="*/ 5 h 26"/>
                  <a:gd name="T34" fmla="*/ 4 w 21"/>
                  <a:gd name="T35" fmla="*/ 4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6"/>
                  <a:gd name="T56" fmla="*/ 21 w 2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6">
                    <a:moveTo>
                      <a:pt x="20" y="22"/>
                    </a:moveTo>
                    <a:lnTo>
                      <a:pt x="20" y="17"/>
                    </a:lnTo>
                    <a:lnTo>
                      <a:pt x="20" y="12"/>
                    </a:lnTo>
                    <a:lnTo>
                      <a:pt x="21" y="7"/>
                    </a:lnTo>
                    <a:lnTo>
                      <a:pt x="21" y="2"/>
                    </a:lnTo>
                    <a:lnTo>
                      <a:pt x="16" y="2"/>
                    </a:lnTo>
                    <a:lnTo>
                      <a:pt x="12" y="2"/>
                    </a:lnTo>
                    <a:lnTo>
                      <a:pt x="7" y="0"/>
                    </a:lnTo>
                    <a:lnTo>
                      <a:pt x="6" y="6"/>
                    </a:lnTo>
                    <a:lnTo>
                      <a:pt x="1" y="6"/>
                    </a:lnTo>
                    <a:lnTo>
                      <a:pt x="1" y="11"/>
                    </a:lnTo>
                    <a:lnTo>
                      <a:pt x="0" y="15"/>
                    </a:lnTo>
                    <a:lnTo>
                      <a:pt x="0" y="21"/>
                    </a:lnTo>
                    <a:lnTo>
                      <a:pt x="0" y="25"/>
                    </a:lnTo>
                    <a:lnTo>
                      <a:pt x="5" y="26"/>
                    </a:lnTo>
                    <a:lnTo>
                      <a:pt x="9" y="26"/>
                    </a:lnTo>
                    <a:lnTo>
                      <a:pt x="14" y="26"/>
                    </a:lnTo>
                    <a:lnTo>
                      <a:pt x="20"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813" name="Freeform 873">
                <a:extLst>
                  <a:ext uri="{FF2B5EF4-FFF2-40B4-BE49-F238E27FC236}">
                    <a16:creationId xmlns:a16="http://schemas.microsoft.com/office/drawing/2014/main" id="{6BBFF9D0-2C72-4A44-B9E1-5462FA2BCA0A}"/>
                  </a:ext>
                </a:extLst>
              </p:cNvPr>
              <p:cNvSpPr>
                <a:spLocks/>
              </p:cNvSpPr>
              <p:nvPr/>
            </p:nvSpPr>
            <p:spPr bwMode="auto">
              <a:xfrm>
                <a:off x="4671" y="1731"/>
                <a:ext cx="4" cy="5"/>
              </a:xfrm>
              <a:custGeom>
                <a:avLst/>
                <a:gdLst>
                  <a:gd name="T0" fmla="*/ 4 w 21"/>
                  <a:gd name="T1" fmla="*/ 4 h 26"/>
                  <a:gd name="T2" fmla="*/ 4 w 21"/>
                  <a:gd name="T3" fmla="*/ 3 h 26"/>
                  <a:gd name="T4" fmla="*/ 4 w 21"/>
                  <a:gd name="T5" fmla="*/ 2 h 26"/>
                  <a:gd name="T6" fmla="*/ 4 w 21"/>
                  <a:gd name="T7" fmla="*/ 1 h 26"/>
                  <a:gd name="T8" fmla="*/ 4 w 21"/>
                  <a:gd name="T9" fmla="*/ 0 h 26"/>
                  <a:gd name="T10" fmla="*/ 3 w 21"/>
                  <a:gd name="T11" fmla="*/ 0 h 26"/>
                  <a:gd name="T12" fmla="*/ 2 w 21"/>
                  <a:gd name="T13" fmla="*/ 0 h 26"/>
                  <a:gd name="T14" fmla="*/ 1 w 21"/>
                  <a:gd name="T15" fmla="*/ 0 h 26"/>
                  <a:gd name="T16" fmla="*/ 1 w 21"/>
                  <a:gd name="T17" fmla="*/ 1 h 26"/>
                  <a:gd name="T18" fmla="*/ 0 w 21"/>
                  <a:gd name="T19" fmla="*/ 1 h 26"/>
                  <a:gd name="T20" fmla="*/ 0 w 21"/>
                  <a:gd name="T21" fmla="*/ 2 h 26"/>
                  <a:gd name="T22" fmla="*/ 0 w 21"/>
                  <a:gd name="T23" fmla="*/ 3 h 26"/>
                  <a:gd name="T24" fmla="*/ 0 w 21"/>
                  <a:gd name="T25" fmla="*/ 4 h 26"/>
                  <a:gd name="T26" fmla="*/ 0 w 21"/>
                  <a:gd name="T27" fmla="*/ 5 h 26"/>
                  <a:gd name="T28" fmla="*/ 1 w 21"/>
                  <a:gd name="T29" fmla="*/ 5 h 26"/>
                  <a:gd name="T30" fmla="*/ 2 w 21"/>
                  <a:gd name="T31" fmla="*/ 5 h 26"/>
                  <a:gd name="T32" fmla="*/ 3 w 21"/>
                  <a:gd name="T33" fmla="*/ 5 h 26"/>
                  <a:gd name="T34" fmla="*/ 4 w 21"/>
                  <a:gd name="T35" fmla="*/ 4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6"/>
                  <a:gd name="T56" fmla="*/ 21 w 2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6">
                    <a:moveTo>
                      <a:pt x="20" y="22"/>
                    </a:moveTo>
                    <a:lnTo>
                      <a:pt x="20" y="17"/>
                    </a:lnTo>
                    <a:lnTo>
                      <a:pt x="20" y="12"/>
                    </a:lnTo>
                    <a:lnTo>
                      <a:pt x="21" y="7"/>
                    </a:lnTo>
                    <a:lnTo>
                      <a:pt x="21" y="2"/>
                    </a:lnTo>
                    <a:lnTo>
                      <a:pt x="16" y="2"/>
                    </a:lnTo>
                    <a:lnTo>
                      <a:pt x="12" y="2"/>
                    </a:lnTo>
                    <a:lnTo>
                      <a:pt x="7" y="0"/>
                    </a:lnTo>
                    <a:lnTo>
                      <a:pt x="6" y="6"/>
                    </a:lnTo>
                    <a:lnTo>
                      <a:pt x="1" y="6"/>
                    </a:lnTo>
                    <a:lnTo>
                      <a:pt x="1" y="11"/>
                    </a:lnTo>
                    <a:lnTo>
                      <a:pt x="0" y="15"/>
                    </a:lnTo>
                    <a:lnTo>
                      <a:pt x="0" y="21"/>
                    </a:lnTo>
                    <a:lnTo>
                      <a:pt x="0" y="25"/>
                    </a:lnTo>
                    <a:lnTo>
                      <a:pt x="5" y="26"/>
                    </a:lnTo>
                    <a:lnTo>
                      <a:pt x="9" y="26"/>
                    </a:lnTo>
                    <a:lnTo>
                      <a:pt x="14" y="26"/>
                    </a:lnTo>
                    <a:lnTo>
                      <a:pt x="20"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814" name="Freeform 874">
                <a:extLst>
                  <a:ext uri="{FF2B5EF4-FFF2-40B4-BE49-F238E27FC236}">
                    <a16:creationId xmlns:a16="http://schemas.microsoft.com/office/drawing/2014/main" id="{8BE6D3D6-ED6E-4713-9062-455A76010185}"/>
                  </a:ext>
                </a:extLst>
              </p:cNvPr>
              <p:cNvSpPr>
                <a:spLocks/>
              </p:cNvSpPr>
              <p:nvPr/>
            </p:nvSpPr>
            <p:spPr bwMode="auto">
              <a:xfrm>
                <a:off x="4734" y="1715"/>
                <a:ext cx="5" cy="6"/>
              </a:xfrm>
              <a:custGeom>
                <a:avLst/>
                <a:gdLst>
                  <a:gd name="T0" fmla="*/ 4 w 26"/>
                  <a:gd name="T1" fmla="*/ 4 h 31"/>
                  <a:gd name="T2" fmla="*/ 4 w 26"/>
                  <a:gd name="T3" fmla="*/ 3 h 31"/>
                  <a:gd name="T4" fmla="*/ 5 w 26"/>
                  <a:gd name="T5" fmla="*/ 3 h 31"/>
                  <a:gd name="T6" fmla="*/ 5 w 26"/>
                  <a:gd name="T7" fmla="*/ 2 h 31"/>
                  <a:gd name="T8" fmla="*/ 4 w 26"/>
                  <a:gd name="T9" fmla="*/ 2 h 31"/>
                  <a:gd name="T10" fmla="*/ 4 w 26"/>
                  <a:gd name="T11" fmla="*/ 1 h 31"/>
                  <a:gd name="T12" fmla="*/ 3 w 26"/>
                  <a:gd name="T13" fmla="*/ 0 h 31"/>
                  <a:gd name="T14" fmla="*/ 2 w 26"/>
                  <a:gd name="T15" fmla="*/ 0 h 31"/>
                  <a:gd name="T16" fmla="*/ 2 w 26"/>
                  <a:gd name="T17" fmla="*/ 1 h 31"/>
                  <a:gd name="T18" fmla="*/ 1 w 26"/>
                  <a:gd name="T19" fmla="*/ 1 h 31"/>
                  <a:gd name="T20" fmla="*/ 1 w 26"/>
                  <a:gd name="T21" fmla="*/ 2 h 31"/>
                  <a:gd name="T22" fmla="*/ 0 w 26"/>
                  <a:gd name="T23" fmla="*/ 2 h 31"/>
                  <a:gd name="T24" fmla="*/ 0 w 26"/>
                  <a:gd name="T25" fmla="*/ 3 h 31"/>
                  <a:gd name="T26" fmla="*/ 0 w 26"/>
                  <a:gd name="T27" fmla="*/ 4 h 31"/>
                  <a:gd name="T28" fmla="*/ 0 w 26"/>
                  <a:gd name="T29" fmla="*/ 5 h 31"/>
                  <a:gd name="T30" fmla="*/ 1 w 26"/>
                  <a:gd name="T31" fmla="*/ 5 h 31"/>
                  <a:gd name="T32" fmla="*/ 1 w 26"/>
                  <a:gd name="T33" fmla="*/ 6 h 31"/>
                  <a:gd name="T34" fmla="*/ 2 w 26"/>
                  <a:gd name="T35" fmla="*/ 6 h 31"/>
                  <a:gd name="T36" fmla="*/ 3 w 26"/>
                  <a:gd name="T37" fmla="*/ 5 h 31"/>
                  <a:gd name="T38" fmla="*/ 4 w 26"/>
                  <a:gd name="T39" fmla="*/ 5 h 31"/>
                  <a:gd name="T40" fmla="*/ 4 w 26"/>
                  <a:gd name="T41" fmla="*/ 4 h 3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6"/>
                  <a:gd name="T64" fmla="*/ 0 h 31"/>
                  <a:gd name="T65" fmla="*/ 26 w 26"/>
                  <a:gd name="T66" fmla="*/ 31 h 3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6" h="31">
                    <a:moveTo>
                      <a:pt x="20" y="22"/>
                    </a:moveTo>
                    <a:lnTo>
                      <a:pt x="20" y="16"/>
                    </a:lnTo>
                    <a:lnTo>
                      <a:pt x="24" y="17"/>
                    </a:lnTo>
                    <a:lnTo>
                      <a:pt x="26" y="12"/>
                    </a:lnTo>
                    <a:lnTo>
                      <a:pt x="20" y="12"/>
                    </a:lnTo>
                    <a:lnTo>
                      <a:pt x="21" y="7"/>
                    </a:lnTo>
                    <a:lnTo>
                      <a:pt x="17" y="1"/>
                    </a:lnTo>
                    <a:lnTo>
                      <a:pt x="12" y="0"/>
                    </a:lnTo>
                    <a:lnTo>
                      <a:pt x="11" y="6"/>
                    </a:lnTo>
                    <a:lnTo>
                      <a:pt x="6" y="6"/>
                    </a:lnTo>
                    <a:lnTo>
                      <a:pt x="6" y="10"/>
                    </a:lnTo>
                    <a:lnTo>
                      <a:pt x="2" y="10"/>
                    </a:lnTo>
                    <a:lnTo>
                      <a:pt x="1" y="15"/>
                    </a:lnTo>
                    <a:lnTo>
                      <a:pt x="1" y="19"/>
                    </a:lnTo>
                    <a:lnTo>
                      <a:pt x="0" y="25"/>
                    </a:lnTo>
                    <a:lnTo>
                      <a:pt x="5" y="25"/>
                    </a:lnTo>
                    <a:lnTo>
                      <a:pt x="4" y="31"/>
                    </a:lnTo>
                    <a:lnTo>
                      <a:pt x="9" y="31"/>
                    </a:lnTo>
                    <a:lnTo>
                      <a:pt x="14" y="26"/>
                    </a:lnTo>
                    <a:lnTo>
                      <a:pt x="19" y="26"/>
                    </a:lnTo>
                    <a:lnTo>
                      <a:pt x="20"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815" name="Freeform 875">
                <a:extLst>
                  <a:ext uri="{FF2B5EF4-FFF2-40B4-BE49-F238E27FC236}">
                    <a16:creationId xmlns:a16="http://schemas.microsoft.com/office/drawing/2014/main" id="{C05B1864-78FF-4916-AD81-66EF7B13DB0A}"/>
                  </a:ext>
                </a:extLst>
              </p:cNvPr>
              <p:cNvSpPr>
                <a:spLocks/>
              </p:cNvSpPr>
              <p:nvPr/>
            </p:nvSpPr>
            <p:spPr bwMode="auto">
              <a:xfrm>
                <a:off x="4734" y="1715"/>
                <a:ext cx="5" cy="6"/>
              </a:xfrm>
              <a:custGeom>
                <a:avLst/>
                <a:gdLst>
                  <a:gd name="T0" fmla="*/ 4 w 26"/>
                  <a:gd name="T1" fmla="*/ 4 h 31"/>
                  <a:gd name="T2" fmla="*/ 4 w 26"/>
                  <a:gd name="T3" fmla="*/ 3 h 31"/>
                  <a:gd name="T4" fmla="*/ 5 w 26"/>
                  <a:gd name="T5" fmla="*/ 3 h 31"/>
                  <a:gd name="T6" fmla="*/ 5 w 26"/>
                  <a:gd name="T7" fmla="*/ 2 h 31"/>
                  <a:gd name="T8" fmla="*/ 4 w 26"/>
                  <a:gd name="T9" fmla="*/ 2 h 31"/>
                  <a:gd name="T10" fmla="*/ 4 w 26"/>
                  <a:gd name="T11" fmla="*/ 1 h 31"/>
                  <a:gd name="T12" fmla="*/ 3 w 26"/>
                  <a:gd name="T13" fmla="*/ 0 h 31"/>
                  <a:gd name="T14" fmla="*/ 2 w 26"/>
                  <a:gd name="T15" fmla="*/ 0 h 31"/>
                  <a:gd name="T16" fmla="*/ 2 w 26"/>
                  <a:gd name="T17" fmla="*/ 1 h 31"/>
                  <a:gd name="T18" fmla="*/ 1 w 26"/>
                  <a:gd name="T19" fmla="*/ 1 h 31"/>
                  <a:gd name="T20" fmla="*/ 1 w 26"/>
                  <a:gd name="T21" fmla="*/ 2 h 31"/>
                  <a:gd name="T22" fmla="*/ 0 w 26"/>
                  <a:gd name="T23" fmla="*/ 2 h 31"/>
                  <a:gd name="T24" fmla="*/ 0 w 26"/>
                  <a:gd name="T25" fmla="*/ 3 h 31"/>
                  <a:gd name="T26" fmla="*/ 0 w 26"/>
                  <a:gd name="T27" fmla="*/ 4 h 31"/>
                  <a:gd name="T28" fmla="*/ 0 w 26"/>
                  <a:gd name="T29" fmla="*/ 5 h 31"/>
                  <a:gd name="T30" fmla="*/ 1 w 26"/>
                  <a:gd name="T31" fmla="*/ 5 h 31"/>
                  <a:gd name="T32" fmla="*/ 1 w 26"/>
                  <a:gd name="T33" fmla="*/ 6 h 31"/>
                  <a:gd name="T34" fmla="*/ 2 w 26"/>
                  <a:gd name="T35" fmla="*/ 6 h 31"/>
                  <a:gd name="T36" fmla="*/ 3 w 26"/>
                  <a:gd name="T37" fmla="*/ 5 h 31"/>
                  <a:gd name="T38" fmla="*/ 4 w 26"/>
                  <a:gd name="T39" fmla="*/ 5 h 31"/>
                  <a:gd name="T40" fmla="*/ 4 w 26"/>
                  <a:gd name="T41" fmla="*/ 4 h 3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6"/>
                  <a:gd name="T64" fmla="*/ 0 h 31"/>
                  <a:gd name="T65" fmla="*/ 26 w 26"/>
                  <a:gd name="T66" fmla="*/ 31 h 3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6" h="31">
                    <a:moveTo>
                      <a:pt x="20" y="22"/>
                    </a:moveTo>
                    <a:lnTo>
                      <a:pt x="20" y="16"/>
                    </a:lnTo>
                    <a:lnTo>
                      <a:pt x="24" y="17"/>
                    </a:lnTo>
                    <a:lnTo>
                      <a:pt x="26" y="12"/>
                    </a:lnTo>
                    <a:lnTo>
                      <a:pt x="20" y="12"/>
                    </a:lnTo>
                    <a:lnTo>
                      <a:pt x="21" y="7"/>
                    </a:lnTo>
                    <a:lnTo>
                      <a:pt x="17" y="1"/>
                    </a:lnTo>
                    <a:lnTo>
                      <a:pt x="12" y="0"/>
                    </a:lnTo>
                    <a:lnTo>
                      <a:pt x="11" y="6"/>
                    </a:lnTo>
                    <a:lnTo>
                      <a:pt x="6" y="6"/>
                    </a:lnTo>
                    <a:lnTo>
                      <a:pt x="6" y="10"/>
                    </a:lnTo>
                    <a:lnTo>
                      <a:pt x="2" y="10"/>
                    </a:lnTo>
                    <a:lnTo>
                      <a:pt x="1" y="15"/>
                    </a:lnTo>
                    <a:lnTo>
                      <a:pt x="1" y="19"/>
                    </a:lnTo>
                    <a:lnTo>
                      <a:pt x="0" y="25"/>
                    </a:lnTo>
                    <a:lnTo>
                      <a:pt x="5" y="25"/>
                    </a:lnTo>
                    <a:lnTo>
                      <a:pt x="4" y="31"/>
                    </a:lnTo>
                    <a:lnTo>
                      <a:pt x="9" y="31"/>
                    </a:lnTo>
                    <a:lnTo>
                      <a:pt x="14" y="26"/>
                    </a:lnTo>
                    <a:lnTo>
                      <a:pt x="19" y="26"/>
                    </a:lnTo>
                    <a:lnTo>
                      <a:pt x="20"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816" name="Freeform 876">
                <a:extLst>
                  <a:ext uri="{FF2B5EF4-FFF2-40B4-BE49-F238E27FC236}">
                    <a16:creationId xmlns:a16="http://schemas.microsoft.com/office/drawing/2014/main" id="{C94CC72A-AABA-40BF-80A5-914C66A4C2FD}"/>
                  </a:ext>
                </a:extLst>
              </p:cNvPr>
              <p:cNvSpPr>
                <a:spLocks/>
              </p:cNvSpPr>
              <p:nvPr/>
            </p:nvSpPr>
            <p:spPr bwMode="auto">
              <a:xfrm>
                <a:off x="4757" y="1708"/>
                <a:ext cx="5" cy="5"/>
              </a:xfrm>
              <a:custGeom>
                <a:avLst/>
                <a:gdLst>
                  <a:gd name="T0" fmla="*/ 4 w 25"/>
                  <a:gd name="T1" fmla="*/ 4 h 25"/>
                  <a:gd name="T2" fmla="*/ 4 w 25"/>
                  <a:gd name="T3" fmla="*/ 3 h 25"/>
                  <a:gd name="T4" fmla="*/ 5 w 25"/>
                  <a:gd name="T5" fmla="*/ 2 h 25"/>
                  <a:gd name="T6" fmla="*/ 5 w 25"/>
                  <a:gd name="T7" fmla="*/ 1 h 25"/>
                  <a:gd name="T8" fmla="*/ 4 w 25"/>
                  <a:gd name="T9" fmla="*/ 1 h 25"/>
                  <a:gd name="T10" fmla="*/ 4 w 25"/>
                  <a:gd name="T11" fmla="*/ 0 h 25"/>
                  <a:gd name="T12" fmla="*/ 3 w 25"/>
                  <a:gd name="T13" fmla="*/ 0 h 25"/>
                  <a:gd name="T14" fmla="*/ 2 w 25"/>
                  <a:gd name="T15" fmla="*/ 0 h 25"/>
                  <a:gd name="T16" fmla="*/ 1 w 25"/>
                  <a:gd name="T17" fmla="*/ 1 h 25"/>
                  <a:gd name="T18" fmla="*/ 0 w 25"/>
                  <a:gd name="T19" fmla="*/ 2 h 25"/>
                  <a:gd name="T20" fmla="*/ 0 w 25"/>
                  <a:gd name="T21" fmla="*/ 3 h 25"/>
                  <a:gd name="T22" fmla="*/ 0 w 25"/>
                  <a:gd name="T23" fmla="*/ 4 h 25"/>
                  <a:gd name="T24" fmla="*/ 1 w 25"/>
                  <a:gd name="T25" fmla="*/ 5 h 25"/>
                  <a:gd name="T26" fmla="*/ 2 w 25"/>
                  <a:gd name="T27" fmla="*/ 5 h 25"/>
                  <a:gd name="T28" fmla="*/ 3 w 25"/>
                  <a:gd name="T29" fmla="*/ 5 h 25"/>
                  <a:gd name="T30" fmla="*/ 4 w 25"/>
                  <a:gd name="T31" fmla="*/ 4 h 2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25"/>
                  <a:gd name="T50" fmla="*/ 25 w 25"/>
                  <a:gd name="T51" fmla="*/ 25 h 2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25">
                    <a:moveTo>
                      <a:pt x="18" y="21"/>
                    </a:moveTo>
                    <a:lnTo>
                      <a:pt x="19" y="16"/>
                    </a:lnTo>
                    <a:lnTo>
                      <a:pt x="24" y="12"/>
                    </a:lnTo>
                    <a:lnTo>
                      <a:pt x="25" y="6"/>
                    </a:lnTo>
                    <a:lnTo>
                      <a:pt x="21" y="6"/>
                    </a:lnTo>
                    <a:lnTo>
                      <a:pt x="21" y="1"/>
                    </a:lnTo>
                    <a:lnTo>
                      <a:pt x="16" y="0"/>
                    </a:lnTo>
                    <a:lnTo>
                      <a:pt x="12" y="0"/>
                    </a:lnTo>
                    <a:lnTo>
                      <a:pt x="6" y="5"/>
                    </a:lnTo>
                    <a:lnTo>
                      <a:pt x="1" y="9"/>
                    </a:lnTo>
                    <a:lnTo>
                      <a:pt x="0" y="15"/>
                    </a:lnTo>
                    <a:lnTo>
                      <a:pt x="0" y="19"/>
                    </a:lnTo>
                    <a:lnTo>
                      <a:pt x="4" y="25"/>
                    </a:lnTo>
                    <a:lnTo>
                      <a:pt x="9" y="25"/>
                    </a:lnTo>
                    <a:lnTo>
                      <a:pt x="14" y="25"/>
                    </a:lnTo>
                    <a:lnTo>
                      <a:pt x="18"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817" name="Freeform 877">
                <a:extLst>
                  <a:ext uri="{FF2B5EF4-FFF2-40B4-BE49-F238E27FC236}">
                    <a16:creationId xmlns:a16="http://schemas.microsoft.com/office/drawing/2014/main" id="{51D1B021-0070-4783-9DFB-9E3F8B800C78}"/>
                  </a:ext>
                </a:extLst>
              </p:cNvPr>
              <p:cNvSpPr>
                <a:spLocks/>
              </p:cNvSpPr>
              <p:nvPr/>
            </p:nvSpPr>
            <p:spPr bwMode="auto">
              <a:xfrm>
                <a:off x="4757" y="1708"/>
                <a:ext cx="5" cy="5"/>
              </a:xfrm>
              <a:custGeom>
                <a:avLst/>
                <a:gdLst>
                  <a:gd name="T0" fmla="*/ 4 w 25"/>
                  <a:gd name="T1" fmla="*/ 4 h 25"/>
                  <a:gd name="T2" fmla="*/ 4 w 25"/>
                  <a:gd name="T3" fmla="*/ 3 h 25"/>
                  <a:gd name="T4" fmla="*/ 5 w 25"/>
                  <a:gd name="T5" fmla="*/ 2 h 25"/>
                  <a:gd name="T6" fmla="*/ 5 w 25"/>
                  <a:gd name="T7" fmla="*/ 1 h 25"/>
                  <a:gd name="T8" fmla="*/ 4 w 25"/>
                  <a:gd name="T9" fmla="*/ 1 h 25"/>
                  <a:gd name="T10" fmla="*/ 4 w 25"/>
                  <a:gd name="T11" fmla="*/ 0 h 25"/>
                  <a:gd name="T12" fmla="*/ 3 w 25"/>
                  <a:gd name="T13" fmla="*/ 0 h 25"/>
                  <a:gd name="T14" fmla="*/ 2 w 25"/>
                  <a:gd name="T15" fmla="*/ 0 h 25"/>
                  <a:gd name="T16" fmla="*/ 1 w 25"/>
                  <a:gd name="T17" fmla="*/ 1 h 25"/>
                  <a:gd name="T18" fmla="*/ 0 w 25"/>
                  <a:gd name="T19" fmla="*/ 2 h 25"/>
                  <a:gd name="T20" fmla="*/ 0 w 25"/>
                  <a:gd name="T21" fmla="*/ 3 h 25"/>
                  <a:gd name="T22" fmla="*/ 0 w 25"/>
                  <a:gd name="T23" fmla="*/ 4 h 25"/>
                  <a:gd name="T24" fmla="*/ 1 w 25"/>
                  <a:gd name="T25" fmla="*/ 5 h 25"/>
                  <a:gd name="T26" fmla="*/ 2 w 25"/>
                  <a:gd name="T27" fmla="*/ 5 h 25"/>
                  <a:gd name="T28" fmla="*/ 3 w 25"/>
                  <a:gd name="T29" fmla="*/ 5 h 25"/>
                  <a:gd name="T30" fmla="*/ 4 w 25"/>
                  <a:gd name="T31" fmla="*/ 4 h 2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25"/>
                  <a:gd name="T50" fmla="*/ 25 w 25"/>
                  <a:gd name="T51" fmla="*/ 25 h 2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25">
                    <a:moveTo>
                      <a:pt x="18" y="21"/>
                    </a:moveTo>
                    <a:lnTo>
                      <a:pt x="19" y="16"/>
                    </a:lnTo>
                    <a:lnTo>
                      <a:pt x="24" y="12"/>
                    </a:lnTo>
                    <a:lnTo>
                      <a:pt x="25" y="6"/>
                    </a:lnTo>
                    <a:lnTo>
                      <a:pt x="21" y="6"/>
                    </a:lnTo>
                    <a:lnTo>
                      <a:pt x="21" y="1"/>
                    </a:lnTo>
                    <a:lnTo>
                      <a:pt x="16" y="0"/>
                    </a:lnTo>
                    <a:lnTo>
                      <a:pt x="12" y="0"/>
                    </a:lnTo>
                    <a:lnTo>
                      <a:pt x="6" y="5"/>
                    </a:lnTo>
                    <a:lnTo>
                      <a:pt x="1" y="9"/>
                    </a:lnTo>
                    <a:lnTo>
                      <a:pt x="0" y="15"/>
                    </a:lnTo>
                    <a:lnTo>
                      <a:pt x="0" y="19"/>
                    </a:lnTo>
                    <a:lnTo>
                      <a:pt x="4" y="25"/>
                    </a:lnTo>
                    <a:lnTo>
                      <a:pt x="9" y="25"/>
                    </a:lnTo>
                    <a:lnTo>
                      <a:pt x="14" y="25"/>
                    </a:lnTo>
                    <a:lnTo>
                      <a:pt x="18"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818" name="Freeform 878">
                <a:extLst>
                  <a:ext uri="{FF2B5EF4-FFF2-40B4-BE49-F238E27FC236}">
                    <a16:creationId xmlns:a16="http://schemas.microsoft.com/office/drawing/2014/main" id="{F4D9E08B-EB65-405D-9D6F-A14B0C277EF1}"/>
                  </a:ext>
                </a:extLst>
              </p:cNvPr>
              <p:cNvSpPr>
                <a:spLocks/>
              </p:cNvSpPr>
              <p:nvPr/>
            </p:nvSpPr>
            <p:spPr bwMode="auto">
              <a:xfrm>
                <a:off x="4799" y="1680"/>
                <a:ext cx="5" cy="6"/>
              </a:xfrm>
              <a:custGeom>
                <a:avLst/>
                <a:gdLst>
                  <a:gd name="T0" fmla="*/ 5 w 26"/>
                  <a:gd name="T1" fmla="*/ 5 h 26"/>
                  <a:gd name="T2" fmla="*/ 5 w 26"/>
                  <a:gd name="T3" fmla="*/ 4 h 26"/>
                  <a:gd name="T4" fmla="*/ 5 w 26"/>
                  <a:gd name="T5" fmla="*/ 3 h 26"/>
                  <a:gd name="T6" fmla="*/ 5 w 26"/>
                  <a:gd name="T7" fmla="*/ 1 h 26"/>
                  <a:gd name="T8" fmla="*/ 4 w 26"/>
                  <a:gd name="T9" fmla="*/ 1 h 26"/>
                  <a:gd name="T10" fmla="*/ 4 w 26"/>
                  <a:gd name="T11" fmla="*/ 0 h 26"/>
                  <a:gd name="T12" fmla="*/ 3 w 26"/>
                  <a:gd name="T13" fmla="*/ 0 h 26"/>
                  <a:gd name="T14" fmla="*/ 2 w 26"/>
                  <a:gd name="T15" fmla="*/ 0 h 26"/>
                  <a:gd name="T16" fmla="*/ 2 w 26"/>
                  <a:gd name="T17" fmla="*/ 1 h 26"/>
                  <a:gd name="T18" fmla="*/ 1 w 26"/>
                  <a:gd name="T19" fmla="*/ 1 h 26"/>
                  <a:gd name="T20" fmla="*/ 1 w 26"/>
                  <a:gd name="T21" fmla="*/ 2 h 26"/>
                  <a:gd name="T22" fmla="*/ 0 w 26"/>
                  <a:gd name="T23" fmla="*/ 3 h 26"/>
                  <a:gd name="T24" fmla="*/ 0 w 26"/>
                  <a:gd name="T25" fmla="*/ 4 h 26"/>
                  <a:gd name="T26" fmla="*/ 1 w 26"/>
                  <a:gd name="T27" fmla="*/ 4 h 26"/>
                  <a:gd name="T28" fmla="*/ 1 w 26"/>
                  <a:gd name="T29" fmla="*/ 6 h 26"/>
                  <a:gd name="T30" fmla="*/ 2 w 26"/>
                  <a:gd name="T31" fmla="*/ 6 h 26"/>
                  <a:gd name="T32" fmla="*/ 3 w 26"/>
                  <a:gd name="T33" fmla="*/ 6 h 26"/>
                  <a:gd name="T34" fmla="*/ 4 w 26"/>
                  <a:gd name="T35" fmla="*/ 6 h 26"/>
                  <a:gd name="T36" fmla="*/ 4 w 26"/>
                  <a:gd name="T37" fmla="*/ 5 h 26"/>
                  <a:gd name="T38" fmla="*/ 5 w 26"/>
                  <a:gd name="T39" fmla="*/ 5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6"/>
                  <a:gd name="T61" fmla="*/ 0 h 26"/>
                  <a:gd name="T62" fmla="*/ 26 w 26"/>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6" h="26">
                    <a:moveTo>
                      <a:pt x="24" y="22"/>
                    </a:moveTo>
                    <a:lnTo>
                      <a:pt x="25" y="16"/>
                    </a:lnTo>
                    <a:lnTo>
                      <a:pt x="25" y="12"/>
                    </a:lnTo>
                    <a:lnTo>
                      <a:pt x="26" y="6"/>
                    </a:lnTo>
                    <a:lnTo>
                      <a:pt x="20" y="6"/>
                    </a:lnTo>
                    <a:lnTo>
                      <a:pt x="21" y="1"/>
                    </a:lnTo>
                    <a:lnTo>
                      <a:pt x="17" y="0"/>
                    </a:lnTo>
                    <a:lnTo>
                      <a:pt x="11" y="0"/>
                    </a:lnTo>
                    <a:lnTo>
                      <a:pt x="11" y="5"/>
                    </a:lnTo>
                    <a:lnTo>
                      <a:pt x="7" y="5"/>
                    </a:lnTo>
                    <a:lnTo>
                      <a:pt x="6" y="10"/>
                    </a:lnTo>
                    <a:lnTo>
                      <a:pt x="1" y="15"/>
                    </a:lnTo>
                    <a:lnTo>
                      <a:pt x="0" y="19"/>
                    </a:lnTo>
                    <a:lnTo>
                      <a:pt x="6" y="19"/>
                    </a:lnTo>
                    <a:lnTo>
                      <a:pt x="4" y="25"/>
                    </a:lnTo>
                    <a:lnTo>
                      <a:pt x="9" y="25"/>
                    </a:lnTo>
                    <a:lnTo>
                      <a:pt x="15" y="25"/>
                    </a:lnTo>
                    <a:lnTo>
                      <a:pt x="19" y="26"/>
                    </a:lnTo>
                    <a:lnTo>
                      <a:pt x="19" y="21"/>
                    </a:lnTo>
                    <a:lnTo>
                      <a:pt x="24"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819" name="Freeform 879">
                <a:extLst>
                  <a:ext uri="{FF2B5EF4-FFF2-40B4-BE49-F238E27FC236}">
                    <a16:creationId xmlns:a16="http://schemas.microsoft.com/office/drawing/2014/main" id="{73299800-A8DC-4195-BFB9-E1BFAEDE7583}"/>
                  </a:ext>
                </a:extLst>
              </p:cNvPr>
              <p:cNvSpPr>
                <a:spLocks/>
              </p:cNvSpPr>
              <p:nvPr/>
            </p:nvSpPr>
            <p:spPr bwMode="auto">
              <a:xfrm>
                <a:off x="4799" y="1680"/>
                <a:ext cx="5" cy="6"/>
              </a:xfrm>
              <a:custGeom>
                <a:avLst/>
                <a:gdLst>
                  <a:gd name="T0" fmla="*/ 5 w 26"/>
                  <a:gd name="T1" fmla="*/ 5 h 26"/>
                  <a:gd name="T2" fmla="*/ 5 w 26"/>
                  <a:gd name="T3" fmla="*/ 4 h 26"/>
                  <a:gd name="T4" fmla="*/ 5 w 26"/>
                  <a:gd name="T5" fmla="*/ 3 h 26"/>
                  <a:gd name="T6" fmla="*/ 5 w 26"/>
                  <a:gd name="T7" fmla="*/ 1 h 26"/>
                  <a:gd name="T8" fmla="*/ 4 w 26"/>
                  <a:gd name="T9" fmla="*/ 1 h 26"/>
                  <a:gd name="T10" fmla="*/ 4 w 26"/>
                  <a:gd name="T11" fmla="*/ 0 h 26"/>
                  <a:gd name="T12" fmla="*/ 3 w 26"/>
                  <a:gd name="T13" fmla="*/ 0 h 26"/>
                  <a:gd name="T14" fmla="*/ 2 w 26"/>
                  <a:gd name="T15" fmla="*/ 0 h 26"/>
                  <a:gd name="T16" fmla="*/ 2 w 26"/>
                  <a:gd name="T17" fmla="*/ 1 h 26"/>
                  <a:gd name="T18" fmla="*/ 1 w 26"/>
                  <a:gd name="T19" fmla="*/ 1 h 26"/>
                  <a:gd name="T20" fmla="*/ 1 w 26"/>
                  <a:gd name="T21" fmla="*/ 2 h 26"/>
                  <a:gd name="T22" fmla="*/ 0 w 26"/>
                  <a:gd name="T23" fmla="*/ 3 h 26"/>
                  <a:gd name="T24" fmla="*/ 0 w 26"/>
                  <a:gd name="T25" fmla="*/ 4 h 26"/>
                  <a:gd name="T26" fmla="*/ 1 w 26"/>
                  <a:gd name="T27" fmla="*/ 4 h 26"/>
                  <a:gd name="T28" fmla="*/ 1 w 26"/>
                  <a:gd name="T29" fmla="*/ 6 h 26"/>
                  <a:gd name="T30" fmla="*/ 2 w 26"/>
                  <a:gd name="T31" fmla="*/ 6 h 26"/>
                  <a:gd name="T32" fmla="*/ 3 w 26"/>
                  <a:gd name="T33" fmla="*/ 6 h 26"/>
                  <a:gd name="T34" fmla="*/ 4 w 26"/>
                  <a:gd name="T35" fmla="*/ 6 h 26"/>
                  <a:gd name="T36" fmla="*/ 4 w 26"/>
                  <a:gd name="T37" fmla="*/ 5 h 26"/>
                  <a:gd name="T38" fmla="*/ 5 w 26"/>
                  <a:gd name="T39" fmla="*/ 5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6"/>
                  <a:gd name="T61" fmla="*/ 0 h 26"/>
                  <a:gd name="T62" fmla="*/ 26 w 26"/>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6" h="26">
                    <a:moveTo>
                      <a:pt x="24" y="22"/>
                    </a:moveTo>
                    <a:lnTo>
                      <a:pt x="25" y="16"/>
                    </a:lnTo>
                    <a:lnTo>
                      <a:pt x="25" y="12"/>
                    </a:lnTo>
                    <a:lnTo>
                      <a:pt x="26" y="6"/>
                    </a:lnTo>
                    <a:lnTo>
                      <a:pt x="20" y="6"/>
                    </a:lnTo>
                    <a:lnTo>
                      <a:pt x="21" y="1"/>
                    </a:lnTo>
                    <a:lnTo>
                      <a:pt x="17" y="0"/>
                    </a:lnTo>
                    <a:lnTo>
                      <a:pt x="11" y="0"/>
                    </a:lnTo>
                    <a:lnTo>
                      <a:pt x="11" y="5"/>
                    </a:lnTo>
                    <a:lnTo>
                      <a:pt x="7" y="5"/>
                    </a:lnTo>
                    <a:lnTo>
                      <a:pt x="6" y="10"/>
                    </a:lnTo>
                    <a:lnTo>
                      <a:pt x="1" y="15"/>
                    </a:lnTo>
                    <a:lnTo>
                      <a:pt x="0" y="19"/>
                    </a:lnTo>
                    <a:lnTo>
                      <a:pt x="6" y="19"/>
                    </a:lnTo>
                    <a:lnTo>
                      <a:pt x="4" y="25"/>
                    </a:lnTo>
                    <a:lnTo>
                      <a:pt x="9" y="25"/>
                    </a:lnTo>
                    <a:lnTo>
                      <a:pt x="15" y="25"/>
                    </a:lnTo>
                    <a:lnTo>
                      <a:pt x="19" y="26"/>
                    </a:lnTo>
                    <a:lnTo>
                      <a:pt x="19" y="21"/>
                    </a:lnTo>
                    <a:lnTo>
                      <a:pt x="24"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820" name="Freeform 880">
                <a:extLst>
                  <a:ext uri="{FF2B5EF4-FFF2-40B4-BE49-F238E27FC236}">
                    <a16:creationId xmlns:a16="http://schemas.microsoft.com/office/drawing/2014/main" id="{8825A201-5543-4CF5-BC9A-1A8A941DAD14}"/>
                  </a:ext>
                </a:extLst>
              </p:cNvPr>
              <p:cNvSpPr>
                <a:spLocks/>
              </p:cNvSpPr>
              <p:nvPr/>
            </p:nvSpPr>
            <p:spPr bwMode="auto">
              <a:xfrm>
                <a:off x="4839" y="1649"/>
                <a:ext cx="4" cy="5"/>
              </a:xfrm>
              <a:custGeom>
                <a:avLst/>
                <a:gdLst>
                  <a:gd name="T0" fmla="*/ 4 w 20"/>
                  <a:gd name="T1" fmla="*/ 3 h 29"/>
                  <a:gd name="T2" fmla="*/ 4 w 20"/>
                  <a:gd name="T3" fmla="*/ 3 h 29"/>
                  <a:gd name="T4" fmla="*/ 4 w 20"/>
                  <a:gd name="T5" fmla="*/ 2 h 29"/>
                  <a:gd name="T6" fmla="*/ 4 w 20"/>
                  <a:gd name="T7" fmla="*/ 1 h 29"/>
                  <a:gd name="T8" fmla="*/ 3 w 20"/>
                  <a:gd name="T9" fmla="*/ 1 h 29"/>
                  <a:gd name="T10" fmla="*/ 3 w 20"/>
                  <a:gd name="T11" fmla="*/ 0 h 29"/>
                  <a:gd name="T12" fmla="*/ 2 w 20"/>
                  <a:gd name="T13" fmla="*/ 0 h 29"/>
                  <a:gd name="T14" fmla="*/ 1 w 20"/>
                  <a:gd name="T15" fmla="*/ 1 h 29"/>
                  <a:gd name="T16" fmla="*/ 0 w 20"/>
                  <a:gd name="T17" fmla="*/ 1 h 29"/>
                  <a:gd name="T18" fmla="*/ 0 w 20"/>
                  <a:gd name="T19" fmla="*/ 2 h 29"/>
                  <a:gd name="T20" fmla="*/ 0 w 20"/>
                  <a:gd name="T21" fmla="*/ 2 h 29"/>
                  <a:gd name="T22" fmla="*/ 0 w 20"/>
                  <a:gd name="T23" fmla="*/ 3 h 29"/>
                  <a:gd name="T24" fmla="*/ 0 w 20"/>
                  <a:gd name="T25" fmla="*/ 4 h 29"/>
                  <a:gd name="T26" fmla="*/ 1 w 20"/>
                  <a:gd name="T27" fmla="*/ 4 h 29"/>
                  <a:gd name="T28" fmla="*/ 1 w 20"/>
                  <a:gd name="T29" fmla="*/ 5 h 29"/>
                  <a:gd name="T30" fmla="*/ 2 w 20"/>
                  <a:gd name="T31" fmla="*/ 5 h 29"/>
                  <a:gd name="T32" fmla="*/ 2 w 20"/>
                  <a:gd name="T33" fmla="*/ 4 h 29"/>
                  <a:gd name="T34" fmla="*/ 3 w 20"/>
                  <a:gd name="T35" fmla="*/ 4 h 29"/>
                  <a:gd name="T36" fmla="*/ 3 w 20"/>
                  <a:gd name="T37" fmla="*/ 3 h 29"/>
                  <a:gd name="T38" fmla="*/ 4 w 20"/>
                  <a:gd name="T39" fmla="*/ 3 h 2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0"/>
                  <a:gd name="T61" fmla="*/ 0 h 29"/>
                  <a:gd name="T62" fmla="*/ 20 w 20"/>
                  <a:gd name="T63" fmla="*/ 29 h 2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0" h="29">
                    <a:moveTo>
                      <a:pt x="19" y="20"/>
                    </a:moveTo>
                    <a:lnTo>
                      <a:pt x="20" y="16"/>
                    </a:lnTo>
                    <a:lnTo>
                      <a:pt x="20" y="10"/>
                    </a:lnTo>
                    <a:lnTo>
                      <a:pt x="20" y="6"/>
                    </a:lnTo>
                    <a:lnTo>
                      <a:pt x="16" y="4"/>
                    </a:lnTo>
                    <a:lnTo>
                      <a:pt x="17" y="0"/>
                    </a:lnTo>
                    <a:lnTo>
                      <a:pt x="11" y="0"/>
                    </a:lnTo>
                    <a:lnTo>
                      <a:pt x="7" y="4"/>
                    </a:lnTo>
                    <a:lnTo>
                      <a:pt x="2" y="3"/>
                    </a:lnTo>
                    <a:lnTo>
                      <a:pt x="1" y="9"/>
                    </a:lnTo>
                    <a:lnTo>
                      <a:pt x="1" y="13"/>
                    </a:lnTo>
                    <a:lnTo>
                      <a:pt x="0" y="19"/>
                    </a:lnTo>
                    <a:lnTo>
                      <a:pt x="0" y="24"/>
                    </a:lnTo>
                    <a:lnTo>
                      <a:pt x="4" y="24"/>
                    </a:lnTo>
                    <a:lnTo>
                      <a:pt x="4" y="29"/>
                    </a:lnTo>
                    <a:lnTo>
                      <a:pt x="9" y="29"/>
                    </a:lnTo>
                    <a:lnTo>
                      <a:pt x="9" y="25"/>
                    </a:lnTo>
                    <a:lnTo>
                      <a:pt x="15" y="25"/>
                    </a:lnTo>
                    <a:lnTo>
                      <a:pt x="15" y="20"/>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821" name="Freeform 881">
                <a:extLst>
                  <a:ext uri="{FF2B5EF4-FFF2-40B4-BE49-F238E27FC236}">
                    <a16:creationId xmlns:a16="http://schemas.microsoft.com/office/drawing/2014/main" id="{CA5A4C6D-8245-480A-B18D-C59F9D693A14}"/>
                  </a:ext>
                </a:extLst>
              </p:cNvPr>
              <p:cNvSpPr>
                <a:spLocks/>
              </p:cNvSpPr>
              <p:nvPr/>
            </p:nvSpPr>
            <p:spPr bwMode="auto">
              <a:xfrm>
                <a:off x="4839" y="1649"/>
                <a:ext cx="4" cy="5"/>
              </a:xfrm>
              <a:custGeom>
                <a:avLst/>
                <a:gdLst>
                  <a:gd name="T0" fmla="*/ 4 w 20"/>
                  <a:gd name="T1" fmla="*/ 3 h 29"/>
                  <a:gd name="T2" fmla="*/ 4 w 20"/>
                  <a:gd name="T3" fmla="*/ 3 h 29"/>
                  <a:gd name="T4" fmla="*/ 4 w 20"/>
                  <a:gd name="T5" fmla="*/ 2 h 29"/>
                  <a:gd name="T6" fmla="*/ 4 w 20"/>
                  <a:gd name="T7" fmla="*/ 1 h 29"/>
                  <a:gd name="T8" fmla="*/ 3 w 20"/>
                  <a:gd name="T9" fmla="*/ 1 h 29"/>
                  <a:gd name="T10" fmla="*/ 3 w 20"/>
                  <a:gd name="T11" fmla="*/ 0 h 29"/>
                  <a:gd name="T12" fmla="*/ 2 w 20"/>
                  <a:gd name="T13" fmla="*/ 0 h 29"/>
                  <a:gd name="T14" fmla="*/ 1 w 20"/>
                  <a:gd name="T15" fmla="*/ 1 h 29"/>
                  <a:gd name="T16" fmla="*/ 0 w 20"/>
                  <a:gd name="T17" fmla="*/ 1 h 29"/>
                  <a:gd name="T18" fmla="*/ 0 w 20"/>
                  <a:gd name="T19" fmla="*/ 2 h 29"/>
                  <a:gd name="T20" fmla="*/ 0 w 20"/>
                  <a:gd name="T21" fmla="*/ 2 h 29"/>
                  <a:gd name="T22" fmla="*/ 0 w 20"/>
                  <a:gd name="T23" fmla="*/ 3 h 29"/>
                  <a:gd name="T24" fmla="*/ 0 w 20"/>
                  <a:gd name="T25" fmla="*/ 4 h 29"/>
                  <a:gd name="T26" fmla="*/ 1 w 20"/>
                  <a:gd name="T27" fmla="*/ 4 h 29"/>
                  <a:gd name="T28" fmla="*/ 1 w 20"/>
                  <a:gd name="T29" fmla="*/ 5 h 29"/>
                  <a:gd name="T30" fmla="*/ 2 w 20"/>
                  <a:gd name="T31" fmla="*/ 5 h 29"/>
                  <a:gd name="T32" fmla="*/ 2 w 20"/>
                  <a:gd name="T33" fmla="*/ 4 h 29"/>
                  <a:gd name="T34" fmla="*/ 3 w 20"/>
                  <a:gd name="T35" fmla="*/ 4 h 29"/>
                  <a:gd name="T36" fmla="*/ 3 w 20"/>
                  <a:gd name="T37" fmla="*/ 3 h 29"/>
                  <a:gd name="T38" fmla="*/ 4 w 20"/>
                  <a:gd name="T39" fmla="*/ 3 h 2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0"/>
                  <a:gd name="T61" fmla="*/ 0 h 29"/>
                  <a:gd name="T62" fmla="*/ 20 w 20"/>
                  <a:gd name="T63" fmla="*/ 29 h 2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0" h="29">
                    <a:moveTo>
                      <a:pt x="19" y="20"/>
                    </a:moveTo>
                    <a:lnTo>
                      <a:pt x="20" y="16"/>
                    </a:lnTo>
                    <a:lnTo>
                      <a:pt x="20" y="10"/>
                    </a:lnTo>
                    <a:lnTo>
                      <a:pt x="20" y="6"/>
                    </a:lnTo>
                    <a:lnTo>
                      <a:pt x="16" y="4"/>
                    </a:lnTo>
                    <a:lnTo>
                      <a:pt x="17" y="0"/>
                    </a:lnTo>
                    <a:lnTo>
                      <a:pt x="11" y="0"/>
                    </a:lnTo>
                    <a:lnTo>
                      <a:pt x="7" y="4"/>
                    </a:lnTo>
                    <a:lnTo>
                      <a:pt x="2" y="3"/>
                    </a:lnTo>
                    <a:lnTo>
                      <a:pt x="1" y="9"/>
                    </a:lnTo>
                    <a:lnTo>
                      <a:pt x="1" y="13"/>
                    </a:lnTo>
                    <a:lnTo>
                      <a:pt x="0" y="19"/>
                    </a:lnTo>
                    <a:lnTo>
                      <a:pt x="0" y="24"/>
                    </a:lnTo>
                    <a:lnTo>
                      <a:pt x="4" y="24"/>
                    </a:lnTo>
                    <a:lnTo>
                      <a:pt x="4" y="29"/>
                    </a:lnTo>
                    <a:lnTo>
                      <a:pt x="9" y="29"/>
                    </a:lnTo>
                    <a:lnTo>
                      <a:pt x="9" y="25"/>
                    </a:lnTo>
                    <a:lnTo>
                      <a:pt x="15" y="25"/>
                    </a:lnTo>
                    <a:lnTo>
                      <a:pt x="15" y="20"/>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822" name="Freeform 882">
                <a:extLst>
                  <a:ext uri="{FF2B5EF4-FFF2-40B4-BE49-F238E27FC236}">
                    <a16:creationId xmlns:a16="http://schemas.microsoft.com/office/drawing/2014/main" id="{3FF97759-A736-46FE-B9A5-7D6E773A015B}"/>
                  </a:ext>
                </a:extLst>
              </p:cNvPr>
              <p:cNvSpPr>
                <a:spLocks/>
              </p:cNvSpPr>
              <p:nvPr/>
            </p:nvSpPr>
            <p:spPr bwMode="auto">
              <a:xfrm>
                <a:off x="4870" y="1619"/>
                <a:ext cx="4" cy="5"/>
              </a:xfrm>
              <a:custGeom>
                <a:avLst/>
                <a:gdLst>
                  <a:gd name="T0" fmla="*/ 4 w 21"/>
                  <a:gd name="T1" fmla="*/ 3 h 26"/>
                  <a:gd name="T2" fmla="*/ 4 w 21"/>
                  <a:gd name="T3" fmla="*/ 2 h 26"/>
                  <a:gd name="T4" fmla="*/ 4 w 21"/>
                  <a:gd name="T5" fmla="*/ 1 h 26"/>
                  <a:gd name="T6" fmla="*/ 4 w 21"/>
                  <a:gd name="T7" fmla="*/ 0 h 26"/>
                  <a:gd name="T8" fmla="*/ 3 w 21"/>
                  <a:gd name="T9" fmla="*/ 0 h 26"/>
                  <a:gd name="T10" fmla="*/ 2 w 21"/>
                  <a:gd name="T11" fmla="*/ 0 h 26"/>
                  <a:gd name="T12" fmla="*/ 1 w 21"/>
                  <a:gd name="T13" fmla="*/ 0 h 26"/>
                  <a:gd name="T14" fmla="*/ 0 w 21"/>
                  <a:gd name="T15" fmla="*/ 1 h 26"/>
                  <a:gd name="T16" fmla="*/ 0 w 21"/>
                  <a:gd name="T17" fmla="*/ 2 h 26"/>
                  <a:gd name="T18" fmla="*/ 0 w 21"/>
                  <a:gd name="T19" fmla="*/ 3 h 26"/>
                  <a:gd name="T20" fmla="*/ 0 w 21"/>
                  <a:gd name="T21" fmla="*/ 4 h 26"/>
                  <a:gd name="T22" fmla="*/ 0 w 21"/>
                  <a:gd name="T23" fmla="*/ 5 h 26"/>
                  <a:gd name="T24" fmla="*/ 1 w 21"/>
                  <a:gd name="T25" fmla="*/ 5 h 26"/>
                  <a:gd name="T26" fmla="*/ 2 w 21"/>
                  <a:gd name="T27" fmla="*/ 5 h 26"/>
                  <a:gd name="T28" fmla="*/ 3 w 21"/>
                  <a:gd name="T29" fmla="*/ 5 h 26"/>
                  <a:gd name="T30" fmla="*/ 3 w 21"/>
                  <a:gd name="T31" fmla="*/ 4 h 26"/>
                  <a:gd name="T32" fmla="*/ 4 w 21"/>
                  <a:gd name="T33" fmla="*/ 3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1"/>
                  <a:gd name="T52" fmla="*/ 0 h 26"/>
                  <a:gd name="T53" fmla="*/ 21 w 21"/>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1" h="26">
                    <a:moveTo>
                      <a:pt x="20" y="16"/>
                    </a:moveTo>
                    <a:lnTo>
                      <a:pt x="20" y="11"/>
                    </a:lnTo>
                    <a:lnTo>
                      <a:pt x="21" y="7"/>
                    </a:lnTo>
                    <a:lnTo>
                      <a:pt x="21" y="1"/>
                    </a:lnTo>
                    <a:lnTo>
                      <a:pt x="17" y="1"/>
                    </a:lnTo>
                    <a:lnTo>
                      <a:pt x="12" y="0"/>
                    </a:lnTo>
                    <a:lnTo>
                      <a:pt x="7" y="0"/>
                    </a:lnTo>
                    <a:lnTo>
                      <a:pt x="2" y="4"/>
                    </a:lnTo>
                    <a:lnTo>
                      <a:pt x="1" y="10"/>
                    </a:lnTo>
                    <a:lnTo>
                      <a:pt x="1" y="14"/>
                    </a:lnTo>
                    <a:lnTo>
                      <a:pt x="1" y="19"/>
                    </a:lnTo>
                    <a:lnTo>
                      <a:pt x="0" y="25"/>
                    </a:lnTo>
                    <a:lnTo>
                      <a:pt x="4" y="25"/>
                    </a:lnTo>
                    <a:lnTo>
                      <a:pt x="10" y="26"/>
                    </a:lnTo>
                    <a:lnTo>
                      <a:pt x="15" y="26"/>
                    </a:lnTo>
                    <a:lnTo>
                      <a:pt x="15" y="21"/>
                    </a:lnTo>
                    <a:lnTo>
                      <a:pt x="20"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823" name="Freeform 883">
                <a:extLst>
                  <a:ext uri="{FF2B5EF4-FFF2-40B4-BE49-F238E27FC236}">
                    <a16:creationId xmlns:a16="http://schemas.microsoft.com/office/drawing/2014/main" id="{98437618-6CAA-40BF-81A1-C9A18615624B}"/>
                  </a:ext>
                </a:extLst>
              </p:cNvPr>
              <p:cNvSpPr>
                <a:spLocks/>
              </p:cNvSpPr>
              <p:nvPr/>
            </p:nvSpPr>
            <p:spPr bwMode="auto">
              <a:xfrm>
                <a:off x="4870" y="1619"/>
                <a:ext cx="4" cy="5"/>
              </a:xfrm>
              <a:custGeom>
                <a:avLst/>
                <a:gdLst>
                  <a:gd name="T0" fmla="*/ 4 w 21"/>
                  <a:gd name="T1" fmla="*/ 3 h 26"/>
                  <a:gd name="T2" fmla="*/ 4 w 21"/>
                  <a:gd name="T3" fmla="*/ 2 h 26"/>
                  <a:gd name="T4" fmla="*/ 4 w 21"/>
                  <a:gd name="T5" fmla="*/ 1 h 26"/>
                  <a:gd name="T6" fmla="*/ 4 w 21"/>
                  <a:gd name="T7" fmla="*/ 0 h 26"/>
                  <a:gd name="T8" fmla="*/ 3 w 21"/>
                  <a:gd name="T9" fmla="*/ 0 h 26"/>
                  <a:gd name="T10" fmla="*/ 2 w 21"/>
                  <a:gd name="T11" fmla="*/ 0 h 26"/>
                  <a:gd name="T12" fmla="*/ 1 w 21"/>
                  <a:gd name="T13" fmla="*/ 0 h 26"/>
                  <a:gd name="T14" fmla="*/ 0 w 21"/>
                  <a:gd name="T15" fmla="*/ 1 h 26"/>
                  <a:gd name="T16" fmla="*/ 0 w 21"/>
                  <a:gd name="T17" fmla="*/ 2 h 26"/>
                  <a:gd name="T18" fmla="*/ 0 w 21"/>
                  <a:gd name="T19" fmla="*/ 3 h 26"/>
                  <a:gd name="T20" fmla="*/ 0 w 21"/>
                  <a:gd name="T21" fmla="*/ 4 h 26"/>
                  <a:gd name="T22" fmla="*/ 0 w 21"/>
                  <a:gd name="T23" fmla="*/ 5 h 26"/>
                  <a:gd name="T24" fmla="*/ 1 w 21"/>
                  <a:gd name="T25" fmla="*/ 5 h 26"/>
                  <a:gd name="T26" fmla="*/ 2 w 21"/>
                  <a:gd name="T27" fmla="*/ 5 h 26"/>
                  <a:gd name="T28" fmla="*/ 3 w 21"/>
                  <a:gd name="T29" fmla="*/ 5 h 26"/>
                  <a:gd name="T30" fmla="*/ 3 w 21"/>
                  <a:gd name="T31" fmla="*/ 4 h 26"/>
                  <a:gd name="T32" fmla="*/ 4 w 21"/>
                  <a:gd name="T33" fmla="*/ 3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1"/>
                  <a:gd name="T52" fmla="*/ 0 h 26"/>
                  <a:gd name="T53" fmla="*/ 21 w 21"/>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1" h="26">
                    <a:moveTo>
                      <a:pt x="20" y="16"/>
                    </a:moveTo>
                    <a:lnTo>
                      <a:pt x="20" y="11"/>
                    </a:lnTo>
                    <a:lnTo>
                      <a:pt x="21" y="7"/>
                    </a:lnTo>
                    <a:lnTo>
                      <a:pt x="21" y="1"/>
                    </a:lnTo>
                    <a:lnTo>
                      <a:pt x="17" y="1"/>
                    </a:lnTo>
                    <a:lnTo>
                      <a:pt x="12" y="0"/>
                    </a:lnTo>
                    <a:lnTo>
                      <a:pt x="7" y="0"/>
                    </a:lnTo>
                    <a:lnTo>
                      <a:pt x="2" y="4"/>
                    </a:lnTo>
                    <a:lnTo>
                      <a:pt x="1" y="10"/>
                    </a:lnTo>
                    <a:lnTo>
                      <a:pt x="1" y="14"/>
                    </a:lnTo>
                    <a:lnTo>
                      <a:pt x="1" y="19"/>
                    </a:lnTo>
                    <a:lnTo>
                      <a:pt x="0" y="25"/>
                    </a:lnTo>
                    <a:lnTo>
                      <a:pt x="4" y="25"/>
                    </a:lnTo>
                    <a:lnTo>
                      <a:pt x="10" y="26"/>
                    </a:lnTo>
                    <a:lnTo>
                      <a:pt x="15" y="26"/>
                    </a:lnTo>
                    <a:lnTo>
                      <a:pt x="15" y="21"/>
                    </a:lnTo>
                    <a:lnTo>
                      <a:pt x="20"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824" name="Freeform 884">
                <a:extLst>
                  <a:ext uri="{FF2B5EF4-FFF2-40B4-BE49-F238E27FC236}">
                    <a16:creationId xmlns:a16="http://schemas.microsoft.com/office/drawing/2014/main" id="{EE8C81A9-6181-4626-A2C8-557894CFBDA3}"/>
                  </a:ext>
                </a:extLst>
              </p:cNvPr>
              <p:cNvSpPr>
                <a:spLocks/>
              </p:cNvSpPr>
              <p:nvPr/>
            </p:nvSpPr>
            <p:spPr bwMode="auto">
              <a:xfrm>
                <a:off x="4857" y="1640"/>
                <a:ext cx="5" cy="5"/>
              </a:xfrm>
              <a:custGeom>
                <a:avLst/>
                <a:gdLst>
                  <a:gd name="T0" fmla="*/ 5 w 25"/>
                  <a:gd name="T1" fmla="*/ 4 h 25"/>
                  <a:gd name="T2" fmla="*/ 5 w 25"/>
                  <a:gd name="T3" fmla="*/ 3 h 25"/>
                  <a:gd name="T4" fmla="*/ 5 w 25"/>
                  <a:gd name="T5" fmla="*/ 2 h 25"/>
                  <a:gd name="T6" fmla="*/ 5 w 25"/>
                  <a:gd name="T7" fmla="*/ 1 h 25"/>
                  <a:gd name="T8" fmla="*/ 4 w 25"/>
                  <a:gd name="T9" fmla="*/ 1 h 25"/>
                  <a:gd name="T10" fmla="*/ 4 w 25"/>
                  <a:gd name="T11" fmla="*/ 0 h 25"/>
                  <a:gd name="T12" fmla="*/ 3 w 25"/>
                  <a:gd name="T13" fmla="*/ 0 h 25"/>
                  <a:gd name="T14" fmla="*/ 2 w 25"/>
                  <a:gd name="T15" fmla="*/ 0 h 25"/>
                  <a:gd name="T16" fmla="*/ 2 w 25"/>
                  <a:gd name="T17" fmla="*/ 1 h 25"/>
                  <a:gd name="T18" fmla="*/ 1 w 25"/>
                  <a:gd name="T19" fmla="*/ 1 h 25"/>
                  <a:gd name="T20" fmla="*/ 1 w 25"/>
                  <a:gd name="T21" fmla="*/ 2 h 25"/>
                  <a:gd name="T22" fmla="*/ 0 w 25"/>
                  <a:gd name="T23" fmla="*/ 3 h 25"/>
                  <a:gd name="T24" fmla="*/ 0 w 25"/>
                  <a:gd name="T25" fmla="*/ 4 h 25"/>
                  <a:gd name="T26" fmla="*/ 1 w 25"/>
                  <a:gd name="T27" fmla="*/ 4 h 25"/>
                  <a:gd name="T28" fmla="*/ 1 w 25"/>
                  <a:gd name="T29" fmla="*/ 5 h 25"/>
                  <a:gd name="T30" fmla="*/ 2 w 25"/>
                  <a:gd name="T31" fmla="*/ 5 h 25"/>
                  <a:gd name="T32" fmla="*/ 3 w 25"/>
                  <a:gd name="T33" fmla="*/ 5 h 25"/>
                  <a:gd name="T34" fmla="*/ 4 w 25"/>
                  <a:gd name="T35" fmla="*/ 5 h 25"/>
                  <a:gd name="T36" fmla="*/ 4 w 25"/>
                  <a:gd name="T37" fmla="*/ 4 h 25"/>
                  <a:gd name="T38" fmla="*/ 5 w 25"/>
                  <a:gd name="T39" fmla="*/ 4 h 2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25"/>
                  <a:gd name="T62" fmla="*/ 25 w 25"/>
                  <a:gd name="T63" fmla="*/ 25 h 2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25">
                    <a:moveTo>
                      <a:pt x="24" y="20"/>
                    </a:moveTo>
                    <a:lnTo>
                      <a:pt x="24" y="16"/>
                    </a:lnTo>
                    <a:lnTo>
                      <a:pt x="24" y="11"/>
                    </a:lnTo>
                    <a:lnTo>
                      <a:pt x="25" y="6"/>
                    </a:lnTo>
                    <a:lnTo>
                      <a:pt x="21" y="6"/>
                    </a:lnTo>
                    <a:lnTo>
                      <a:pt x="21" y="0"/>
                    </a:lnTo>
                    <a:lnTo>
                      <a:pt x="16" y="0"/>
                    </a:lnTo>
                    <a:lnTo>
                      <a:pt x="12" y="0"/>
                    </a:lnTo>
                    <a:lnTo>
                      <a:pt x="11" y="5"/>
                    </a:lnTo>
                    <a:lnTo>
                      <a:pt x="6" y="5"/>
                    </a:lnTo>
                    <a:lnTo>
                      <a:pt x="6" y="9"/>
                    </a:lnTo>
                    <a:lnTo>
                      <a:pt x="0" y="14"/>
                    </a:lnTo>
                    <a:lnTo>
                      <a:pt x="0" y="19"/>
                    </a:lnTo>
                    <a:lnTo>
                      <a:pt x="5" y="19"/>
                    </a:lnTo>
                    <a:lnTo>
                      <a:pt x="4" y="24"/>
                    </a:lnTo>
                    <a:lnTo>
                      <a:pt x="9" y="25"/>
                    </a:lnTo>
                    <a:lnTo>
                      <a:pt x="14" y="25"/>
                    </a:lnTo>
                    <a:lnTo>
                      <a:pt x="18" y="25"/>
                    </a:lnTo>
                    <a:lnTo>
                      <a:pt x="18" y="20"/>
                    </a:lnTo>
                    <a:lnTo>
                      <a:pt x="24"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825" name="Freeform 885">
                <a:extLst>
                  <a:ext uri="{FF2B5EF4-FFF2-40B4-BE49-F238E27FC236}">
                    <a16:creationId xmlns:a16="http://schemas.microsoft.com/office/drawing/2014/main" id="{3BB35281-30B2-4210-8902-E39F801C3C64}"/>
                  </a:ext>
                </a:extLst>
              </p:cNvPr>
              <p:cNvSpPr>
                <a:spLocks/>
              </p:cNvSpPr>
              <p:nvPr/>
            </p:nvSpPr>
            <p:spPr bwMode="auto">
              <a:xfrm>
                <a:off x="4857" y="1640"/>
                <a:ext cx="5" cy="5"/>
              </a:xfrm>
              <a:custGeom>
                <a:avLst/>
                <a:gdLst>
                  <a:gd name="T0" fmla="*/ 5 w 25"/>
                  <a:gd name="T1" fmla="*/ 4 h 25"/>
                  <a:gd name="T2" fmla="*/ 5 w 25"/>
                  <a:gd name="T3" fmla="*/ 3 h 25"/>
                  <a:gd name="T4" fmla="*/ 5 w 25"/>
                  <a:gd name="T5" fmla="*/ 2 h 25"/>
                  <a:gd name="T6" fmla="*/ 5 w 25"/>
                  <a:gd name="T7" fmla="*/ 1 h 25"/>
                  <a:gd name="T8" fmla="*/ 4 w 25"/>
                  <a:gd name="T9" fmla="*/ 1 h 25"/>
                  <a:gd name="T10" fmla="*/ 4 w 25"/>
                  <a:gd name="T11" fmla="*/ 0 h 25"/>
                  <a:gd name="T12" fmla="*/ 3 w 25"/>
                  <a:gd name="T13" fmla="*/ 0 h 25"/>
                  <a:gd name="T14" fmla="*/ 2 w 25"/>
                  <a:gd name="T15" fmla="*/ 0 h 25"/>
                  <a:gd name="T16" fmla="*/ 2 w 25"/>
                  <a:gd name="T17" fmla="*/ 1 h 25"/>
                  <a:gd name="T18" fmla="*/ 1 w 25"/>
                  <a:gd name="T19" fmla="*/ 1 h 25"/>
                  <a:gd name="T20" fmla="*/ 1 w 25"/>
                  <a:gd name="T21" fmla="*/ 2 h 25"/>
                  <a:gd name="T22" fmla="*/ 0 w 25"/>
                  <a:gd name="T23" fmla="*/ 3 h 25"/>
                  <a:gd name="T24" fmla="*/ 0 w 25"/>
                  <a:gd name="T25" fmla="*/ 4 h 25"/>
                  <a:gd name="T26" fmla="*/ 1 w 25"/>
                  <a:gd name="T27" fmla="*/ 4 h 25"/>
                  <a:gd name="T28" fmla="*/ 1 w 25"/>
                  <a:gd name="T29" fmla="*/ 5 h 25"/>
                  <a:gd name="T30" fmla="*/ 2 w 25"/>
                  <a:gd name="T31" fmla="*/ 5 h 25"/>
                  <a:gd name="T32" fmla="*/ 3 w 25"/>
                  <a:gd name="T33" fmla="*/ 5 h 25"/>
                  <a:gd name="T34" fmla="*/ 4 w 25"/>
                  <a:gd name="T35" fmla="*/ 5 h 25"/>
                  <a:gd name="T36" fmla="*/ 4 w 25"/>
                  <a:gd name="T37" fmla="*/ 4 h 25"/>
                  <a:gd name="T38" fmla="*/ 5 w 25"/>
                  <a:gd name="T39" fmla="*/ 4 h 2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25"/>
                  <a:gd name="T62" fmla="*/ 25 w 25"/>
                  <a:gd name="T63" fmla="*/ 25 h 2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25">
                    <a:moveTo>
                      <a:pt x="24" y="20"/>
                    </a:moveTo>
                    <a:lnTo>
                      <a:pt x="24" y="16"/>
                    </a:lnTo>
                    <a:lnTo>
                      <a:pt x="24" y="11"/>
                    </a:lnTo>
                    <a:lnTo>
                      <a:pt x="25" y="6"/>
                    </a:lnTo>
                    <a:lnTo>
                      <a:pt x="21" y="6"/>
                    </a:lnTo>
                    <a:lnTo>
                      <a:pt x="21" y="0"/>
                    </a:lnTo>
                    <a:lnTo>
                      <a:pt x="16" y="0"/>
                    </a:lnTo>
                    <a:lnTo>
                      <a:pt x="12" y="0"/>
                    </a:lnTo>
                    <a:lnTo>
                      <a:pt x="11" y="5"/>
                    </a:lnTo>
                    <a:lnTo>
                      <a:pt x="6" y="5"/>
                    </a:lnTo>
                    <a:lnTo>
                      <a:pt x="6" y="9"/>
                    </a:lnTo>
                    <a:lnTo>
                      <a:pt x="0" y="14"/>
                    </a:lnTo>
                    <a:lnTo>
                      <a:pt x="0" y="19"/>
                    </a:lnTo>
                    <a:lnTo>
                      <a:pt x="5" y="19"/>
                    </a:lnTo>
                    <a:lnTo>
                      <a:pt x="4" y="24"/>
                    </a:lnTo>
                    <a:lnTo>
                      <a:pt x="9" y="25"/>
                    </a:lnTo>
                    <a:lnTo>
                      <a:pt x="14" y="25"/>
                    </a:lnTo>
                    <a:lnTo>
                      <a:pt x="18" y="25"/>
                    </a:lnTo>
                    <a:lnTo>
                      <a:pt x="18" y="20"/>
                    </a:lnTo>
                    <a:lnTo>
                      <a:pt x="24"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826" name="Freeform 886">
                <a:extLst>
                  <a:ext uri="{FF2B5EF4-FFF2-40B4-BE49-F238E27FC236}">
                    <a16:creationId xmlns:a16="http://schemas.microsoft.com/office/drawing/2014/main" id="{7143F081-A7C7-468F-A963-4D24E5B03E4C}"/>
                  </a:ext>
                </a:extLst>
              </p:cNvPr>
              <p:cNvSpPr>
                <a:spLocks/>
              </p:cNvSpPr>
              <p:nvPr/>
            </p:nvSpPr>
            <p:spPr bwMode="auto">
              <a:xfrm>
                <a:off x="4910" y="1561"/>
                <a:ext cx="5" cy="6"/>
              </a:xfrm>
              <a:custGeom>
                <a:avLst/>
                <a:gdLst>
                  <a:gd name="T0" fmla="*/ 4 w 22"/>
                  <a:gd name="T1" fmla="*/ 4 h 31"/>
                  <a:gd name="T2" fmla="*/ 5 w 22"/>
                  <a:gd name="T3" fmla="*/ 3 h 31"/>
                  <a:gd name="T4" fmla="*/ 5 w 22"/>
                  <a:gd name="T5" fmla="*/ 2 h 31"/>
                  <a:gd name="T6" fmla="*/ 5 w 22"/>
                  <a:gd name="T7" fmla="*/ 1 h 31"/>
                  <a:gd name="T8" fmla="*/ 4 w 22"/>
                  <a:gd name="T9" fmla="*/ 1 h 31"/>
                  <a:gd name="T10" fmla="*/ 4 w 22"/>
                  <a:gd name="T11" fmla="*/ 0 h 31"/>
                  <a:gd name="T12" fmla="*/ 3 w 22"/>
                  <a:gd name="T13" fmla="*/ 0 h 31"/>
                  <a:gd name="T14" fmla="*/ 2 w 22"/>
                  <a:gd name="T15" fmla="*/ 1 h 31"/>
                  <a:gd name="T16" fmla="*/ 0 w 22"/>
                  <a:gd name="T17" fmla="*/ 2 h 31"/>
                  <a:gd name="T18" fmla="*/ 0 w 22"/>
                  <a:gd name="T19" fmla="*/ 3 h 31"/>
                  <a:gd name="T20" fmla="*/ 0 w 22"/>
                  <a:gd name="T21" fmla="*/ 4 h 31"/>
                  <a:gd name="T22" fmla="*/ 0 w 22"/>
                  <a:gd name="T23" fmla="*/ 5 h 31"/>
                  <a:gd name="T24" fmla="*/ 1 w 22"/>
                  <a:gd name="T25" fmla="*/ 5 h 31"/>
                  <a:gd name="T26" fmla="*/ 1 w 22"/>
                  <a:gd name="T27" fmla="*/ 6 h 31"/>
                  <a:gd name="T28" fmla="*/ 2 w 22"/>
                  <a:gd name="T29" fmla="*/ 6 h 31"/>
                  <a:gd name="T30" fmla="*/ 2 w 22"/>
                  <a:gd name="T31" fmla="*/ 5 h 31"/>
                  <a:gd name="T32" fmla="*/ 3 w 22"/>
                  <a:gd name="T33" fmla="*/ 5 h 31"/>
                  <a:gd name="T34" fmla="*/ 4 w 22"/>
                  <a:gd name="T35" fmla="*/ 4 h 3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31"/>
                  <a:gd name="T56" fmla="*/ 22 w 22"/>
                  <a:gd name="T57" fmla="*/ 31 h 3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31">
                    <a:moveTo>
                      <a:pt x="19" y="22"/>
                    </a:moveTo>
                    <a:lnTo>
                      <a:pt x="20" y="16"/>
                    </a:lnTo>
                    <a:lnTo>
                      <a:pt x="20" y="12"/>
                    </a:lnTo>
                    <a:lnTo>
                      <a:pt x="22" y="6"/>
                    </a:lnTo>
                    <a:lnTo>
                      <a:pt x="17" y="6"/>
                    </a:lnTo>
                    <a:lnTo>
                      <a:pt x="17" y="1"/>
                    </a:lnTo>
                    <a:lnTo>
                      <a:pt x="13" y="0"/>
                    </a:lnTo>
                    <a:lnTo>
                      <a:pt x="7" y="5"/>
                    </a:lnTo>
                    <a:lnTo>
                      <a:pt x="2" y="9"/>
                    </a:lnTo>
                    <a:lnTo>
                      <a:pt x="1" y="15"/>
                    </a:lnTo>
                    <a:lnTo>
                      <a:pt x="1" y="20"/>
                    </a:lnTo>
                    <a:lnTo>
                      <a:pt x="0" y="25"/>
                    </a:lnTo>
                    <a:lnTo>
                      <a:pt x="6" y="25"/>
                    </a:lnTo>
                    <a:lnTo>
                      <a:pt x="5" y="31"/>
                    </a:lnTo>
                    <a:lnTo>
                      <a:pt x="9" y="31"/>
                    </a:lnTo>
                    <a:lnTo>
                      <a:pt x="10" y="25"/>
                    </a:lnTo>
                    <a:lnTo>
                      <a:pt x="15" y="26"/>
                    </a:lnTo>
                    <a:lnTo>
                      <a:pt x="19"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827" name="Freeform 887">
                <a:extLst>
                  <a:ext uri="{FF2B5EF4-FFF2-40B4-BE49-F238E27FC236}">
                    <a16:creationId xmlns:a16="http://schemas.microsoft.com/office/drawing/2014/main" id="{A6F1ACAC-F4AF-4F83-92EB-DE4EBDBA4650}"/>
                  </a:ext>
                </a:extLst>
              </p:cNvPr>
              <p:cNvSpPr>
                <a:spLocks/>
              </p:cNvSpPr>
              <p:nvPr/>
            </p:nvSpPr>
            <p:spPr bwMode="auto">
              <a:xfrm>
                <a:off x="4910" y="1561"/>
                <a:ext cx="5" cy="6"/>
              </a:xfrm>
              <a:custGeom>
                <a:avLst/>
                <a:gdLst>
                  <a:gd name="T0" fmla="*/ 4 w 22"/>
                  <a:gd name="T1" fmla="*/ 4 h 31"/>
                  <a:gd name="T2" fmla="*/ 5 w 22"/>
                  <a:gd name="T3" fmla="*/ 3 h 31"/>
                  <a:gd name="T4" fmla="*/ 5 w 22"/>
                  <a:gd name="T5" fmla="*/ 2 h 31"/>
                  <a:gd name="T6" fmla="*/ 5 w 22"/>
                  <a:gd name="T7" fmla="*/ 1 h 31"/>
                  <a:gd name="T8" fmla="*/ 4 w 22"/>
                  <a:gd name="T9" fmla="*/ 1 h 31"/>
                  <a:gd name="T10" fmla="*/ 4 w 22"/>
                  <a:gd name="T11" fmla="*/ 0 h 31"/>
                  <a:gd name="T12" fmla="*/ 3 w 22"/>
                  <a:gd name="T13" fmla="*/ 0 h 31"/>
                  <a:gd name="T14" fmla="*/ 2 w 22"/>
                  <a:gd name="T15" fmla="*/ 1 h 31"/>
                  <a:gd name="T16" fmla="*/ 0 w 22"/>
                  <a:gd name="T17" fmla="*/ 2 h 31"/>
                  <a:gd name="T18" fmla="*/ 0 w 22"/>
                  <a:gd name="T19" fmla="*/ 3 h 31"/>
                  <a:gd name="T20" fmla="*/ 0 w 22"/>
                  <a:gd name="T21" fmla="*/ 4 h 31"/>
                  <a:gd name="T22" fmla="*/ 0 w 22"/>
                  <a:gd name="T23" fmla="*/ 5 h 31"/>
                  <a:gd name="T24" fmla="*/ 1 w 22"/>
                  <a:gd name="T25" fmla="*/ 5 h 31"/>
                  <a:gd name="T26" fmla="*/ 1 w 22"/>
                  <a:gd name="T27" fmla="*/ 6 h 31"/>
                  <a:gd name="T28" fmla="*/ 2 w 22"/>
                  <a:gd name="T29" fmla="*/ 6 h 31"/>
                  <a:gd name="T30" fmla="*/ 2 w 22"/>
                  <a:gd name="T31" fmla="*/ 5 h 31"/>
                  <a:gd name="T32" fmla="*/ 3 w 22"/>
                  <a:gd name="T33" fmla="*/ 5 h 31"/>
                  <a:gd name="T34" fmla="*/ 4 w 22"/>
                  <a:gd name="T35" fmla="*/ 4 h 3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31"/>
                  <a:gd name="T56" fmla="*/ 22 w 22"/>
                  <a:gd name="T57" fmla="*/ 31 h 3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31">
                    <a:moveTo>
                      <a:pt x="19" y="22"/>
                    </a:moveTo>
                    <a:lnTo>
                      <a:pt x="20" y="16"/>
                    </a:lnTo>
                    <a:lnTo>
                      <a:pt x="20" y="12"/>
                    </a:lnTo>
                    <a:lnTo>
                      <a:pt x="22" y="6"/>
                    </a:lnTo>
                    <a:lnTo>
                      <a:pt x="17" y="6"/>
                    </a:lnTo>
                    <a:lnTo>
                      <a:pt x="17" y="1"/>
                    </a:lnTo>
                    <a:lnTo>
                      <a:pt x="13" y="0"/>
                    </a:lnTo>
                    <a:lnTo>
                      <a:pt x="7" y="5"/>
                    </a:lnTo>
                    <a:lnTo>
                      <a:pt x="2" y="9"/>
                    </a:lnTo>
                    <a:lnTo>
                      <a:pt x="1" y="15"/>
                    </a:lnTo>
                    <a:lnTo>
                      <a:pt x="1" y="20"/>
                    </a:lnTo>
                    <a:lnTo>
                      <a:pt x="0" y="25"/>
                    </a:lnTo>
                    <a:lnTo>
                      <a:pt x="6" y="25"/>
                    </a:lnTo>
                    <a:lnTo>
                      <a:pt x="5" y="31"/>
                    </a:lnTo>
                    <a:lnTo>
                      <a:pt x="9" y="31"/>
                    </a:lnTo>
                    <a:lnTo>
                      <a:pt x="10" y="25"/>
                    </a:lnTo>
                    <a:lnTo>
                      <a:pt x="15" y="26"/>
                    </a:lnTo>
                    <a:lnTo>
                      <a:pt x="19"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828" name="Freeform 888">
                <a:extLst>
                  <a:ext uri="{FF2B5EF4-FFF2-40B4-BE49-F238E27FC236}">
                    <a16:creationId xmlns:a16="http://schemas.microsoft.com/office/drawing/2014/main" id="{B5057EAC-BFB5-4781-ADDE-A5E41422C682}"/>
                  </a:ext>
                </a:extLst>
              </p:cNvPr>
              <p:cNvSpPr>
                <a:spLocks/>
              </p:cNvSpPr>
              <p:nvPr/>
            </p:nvSpPr>
            <p:spPr bwMode="auto">
              <a:xfrm>
                <a:off x="4895" y="1588"/>
                <a:ext cx="4" cy="6"/>
              </a:xfrm>
              <a:custGeom>
                <a:avLst/>
                <a:gdLst>
                  <a:gd name="T0" fmla="*/ 4 w 20"/>
                  <a:gd name="T1" fmla="*/ 4 h 26"/>
                  <a:gd name="T2" fmla="*/ 4 w 20"/>
                  <a:gd name="T3" fmla="*/ 3 h 26"/>
                  <a:gd name="T4" fmla="*/ 4 w 20"/>
                  <a:gd name="T5" fmla="*/ 2 h 26"/>
                  <a:gd name="T6" fmla="*/ 4 w 20"/>
                  <a:gd name="T7" fmla="*/ 0 h 26"/>
                  <a:gd name="T8" fmla="*/ 3 w 20"/>
                  <a:gd name="T9" fmla="*/ 0 h 26"/>
                  <a:gd name="T10" fmla="*/ 2 w 20"/>
                  <a:gd name="T11" fmla="*/ 0 h 26"/>
                  <a:gd name="T12" fmla="*/ 1 w 20"/>
                  <a:gd name="T13" fmla="*/ 0 h 26"/>
                  <a:gd name="T14" fmla="*/ 1 w 20"/>
                  <a:gd name="T15" fmla="*/ 1 h 26"/>
                  <a:gd name="T16" fmla="*/ 0 w 20"/>
                  <a:gd name="T17" fmla="*/ 1 h 26"/>
                  <a:gd name="T18" fmla="*/ 0 w 20"/>
                  <a:gd name="T19" fmla="*/ 3 h 26"/>
                  <a:gd name="T20" fmla="*/ 0 w 20"/>
                  <a:gd name="T21" fmla="*/ 3 h 26"/>
                  <a:gd name="T22" fmla="*/ 0 w 20"/>
                  <a:gd name="T23" fmla="*/ 5 h 26"/>
                  <a:gd name="T24" fmla="*/ 1 w 20"/>
                  <a:gd name="T25" fmla="*/ 6 h 26"/>
                  <a:gd name="T26" fmla="*/ 2 w 20"/>
                  <a:gd name="T27" fmla="*/ 6 h 26"/>
                  <a:gd name="T28" fmla="*/ 3 w 20"/>
                  <a:gd name="T29" fmla="*/ 6 h 26"/>
                  <a:gd name="T30" fmla="*/ 3 w 20"/>
                  <a:gd name="T31" fmla="*/ 5 h 26"/>
                  <a:gd name="T32" fmla="*/ 4 w 20"/>
                  <a:gd name="T33" fmla="*/ 5 h 26"/>
                  <a:gd name="T34" fmla="*/ 4 w 20"/>
                  <a:gd name="T35" fmla="*/ 4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6"/>
                  <a:gd name="T56" fmla="*/ 20 w 2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6">
                    <a:moveTo>
                      <a:pt x="19" y="17"/>
                    </a:moveTo>
                    <a:lnTo>
                      <a:pt x="19" y="12"/>
                    </a:lnTo>
                    <a:lnTo>
                      <a:pt x="20" y="7"/>
                    </a:lnTo>
                    <a:lnTo>
                      <a:pt x="20" y="1"/>
                    </a:lnTo>
                    <a:lnTo>
                      <a:pt x="16" y="1"/>
                    </a:lnTo>
                    <a:lnTo>
                      <a:pt x="11" y="1"/>
                    </a:lnTo>
                    <a:lnTo>
                      <a:pt x="6" y="0"/>
                    </a:lnTo>
                    <a:lnTo>
                      <a:pt x="6" y="6"/>
                    </a:lnTo>
                    <a:lnTo>
                      <a:pt x="1" y="6"/>
                    </a:lnTo>
                    <a:lnTo>
                      <a:pt x="0" y="11"/>
                    </a:lnTo>
                    <a:lnTo>
                      <a:pt x="0" y="15"/>
                    </a:lnTo>
                    <a:lnTo>
                      <a:pt x="0" y="21"/>
                    </a:lnTo>
                    <a:lnTo>
                      <a:pt x="4" y="26"/>
                    </a:lnTo>
                    <a:lnTo>
                      <a:pt x="9" y="26"/>
                    </a:lnTo>
                    <a:lnTo>
                      <a:pt x="14" y="26"/>
                    </a:lnTo>
                    <a:lnTo>
                      <a:pt x="14" y="22"/>
                    </a:lnTo>
                    <a:lnTo>
                      <a:pt x="18" y="22"/>
                    </a:lnTo>
                    <a:lnTo>
                      <a:pt x="19"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829" name="Freeform 889">
                <a:extLst>
                  <a:ext uri="{FF2B5EF4-FFF2-40B4-BE49-F238E27FC236}">
                    <a16:creationId xmlns:a16="http://schemas.microsoft.com/office/drawing/2014/main" id="{9CD4DAF0-9040-4E46-82BF-49C361ADE930}"/>
                  </a:ext>
                </a:extLst>
              </p:cNvPr>
              <p:cNvSpPr>
                <a:spLocks/>
              </p:cNvSpPr>
              <p:nvPr/>
            </p:nvSpPr>
            <p:spPr bwMode="auto">
              <a:xfrm>
                <a:off x="4895" y="1588"/>
                <a:ext cx="4" cy="6"/>
              </a:xfrm>
              <a:custGeom>
                <a:avLst/>
                <a:gdLst>
                  <a:gd name="T0" fmla="*/ 4 w 20"/>
                  <a:gd name="T1" fmla="*/ 4 h 26"/>
                  <a:gd name="T2" fmla="*/ 4 w 20"/>
                  <a:gd name="T3" fmla="*/ 3 h 26"/>
                  <a:gd name="T4" fmla="*/ 4 w 20"/>
                  <a:gd name="T5" fmla="*/ 2 h 26"/>
                  <a:gd name="T6" fmla="*/ 4 w 20"/>
                  <a:gd name="T7" fmla="*/ 0 h 26"/>
                  <a:gd name="T8" fmla="*/ 3 w 20"/>
                  <a:gd name="T9" fmla="*/ 0 h 26"/>
                  <a:gd name="T10" fmla="*/ 2 w 20"/>
                  <a:gd name="T11" fmla="*/ 0 h 26"/>
                  <a:gd name="T12" fmla="*/ 1 w 20"/>
                  <a:gd name="T13" fmla="*/ 0 h 26"/>
                  <a:gd name="T14" fmla="*/ 1 w 20"/>
                  <a:gd name="T15" fmla="*/ 1 h 26"/>
                  <a:gd name="T16" fmla="*/ 0 w 20"/>
                  <a:gd name="T17" fmla="*/ 1 h 26"/>
                  <a:gd name="T18" fmla="*/ 0 w 20"/>
                  <a:gd name="T19" fmla="*/ 3 h 26"/>
                  <a:gd name="T20" fmla="*/ 0 w 20"/>
                  <a:gd name="T21" fmla="*/ 3 h 26"/>
                  <a:gd name="T22" fmla="*/ 0 w 20"/>
                  <a:gd name="T23" fmla="*/ 5 h 26"/>
                  <a:gd name="T24" fmla="*/ 1 w 20"/>
                  <a:gd name="T25" fmla="*/ 6 h 26"/>
                  <a:gd name="T26" fmla="*/ 2 w 20"/>
                  <a:gd name="T27" fmla="*/ 6 h 26"/>
                  <a:gd name="T28" fmla="*/ 3 w 20"/>
                  <a:gd name="T29" fmla="*/ 6 h 26"/>
                  <a:gd name="T30" fmla="*/ 3 w 20"/>
                  <a:gd name="T31" fmla="*/ 5 h 26"/>
                  <a:gd name="T32" fmla="*/ 4 w 20"/>
                  <a:gd name="T33" fmla="*/ 5 h 26"/>
                  <a:gd name="T34" fmla="*/ 4 w 20"/>
                  <a:gd name="T35" fmla="*/ 4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6"/>
                  <a:gd name="T56" fmla="*/ 20 w 2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6">
                    <a:moveTo>
                      <a:pt x="19" y="17"/>
                    </a:moveTo>
                    <a:lnTo>
                      <a:pt x="19" y="12"/>
                    </a:lnTo>
                    <a:lnTo>
                      <a:pt x="20" y="7"/>
                    </a:lnTo>
                    <a:lnTo>
                      <a:pt x="20" y="1"/>
                    </a:lnTo>
                    <a:lnTo>
                      <a:pt x="16" y="1"/>
                    </a:lnTo>
                    <a:lnTo>
                      <a:pt x="11" y="1"/>
                    </a:lnTo>
                    <a:lnTo>
                      <a:pt x="6" y="0"/>
                    </a:lnTo>
                    <a:lnTo>
                      <a:pt x="6" y="6"/>
                    </a:lnTo>
                    <a:lnTo>
                      <a:pt x="1" y="6"/>
                    </a:lnTo>
                    <a:lnTo>
                      <a:pt x="0" y="11"/>
                    </a:lnTo>
                    <a:lnTo>
                      <a:pt x="0" y="15"/>
                    </a:lnTo>
                    <a:lnTo>
                      <a:pt x="0" y="21"/>
                    </a:lnTo>
                    <a:lnTo>
                      <a:pt x="4" y="26"/>
                    </a:lnTo>
                    <a:lnTo>
                      <a:pt x="9" y="26"/>
                    </a:lnTo>
                    <a:lnTo>
                      <a:pt x="14" y="26"/>
                    </a:lnTo>
                    <a:lnTo>
                      <a:pt x="14" y="22"/>
                    </a:lnTo>
                    <a:lnTo>
                      <a:pt x="18" y="22"/>
                    </a:lnTo>
                    <a:lnTo>
                      <a:pt x="19"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830" name="Freeform 890">
                <a:extLst>
                  <a:ext uri="{FF2B5EF4-FFF2-40B4-BE49-F238E27FC236}">
                    <a16:creationId xmlns:a16="http://schemas.microsoft.com/office/drawing/2014/main" id="{D2BD6D58-94FC-4D9A-B53A-CB36DF2F4E63}"/>
                  </a:ext>
                </a:extLst>
              </p:cNvPr>
              <p:cNvSpPr>
                <a:spLocks/>
              </p:cNvSpPr>
              <p:nvPr/>
            </p:nvSpPr>
            <p:spPr bwMode="auto">
              <a:xfrm>
                <a:off x="4964" y="1431"/>
                <a:ext cx="5" cy="5"/>
              </a:xfrm>
              <a:custGeom>
                <a:avLst/>
                <a:gdLst>
                  <a:gd name="T0" fmla="*/ 4 w 25"/>
                  <a:gd name="T1" fmla="*/ 3 h 25"/>
                  <a:gd name="T2" fmla="*/ 5 w 25"/>
                  <a:gd name="T3" fmla="*/ 3 h 25"/>
                  <a:gd name="T4" fmla="*/ 5 w 25"/>
                  <a:gd name="T5" fmla="*/ 2 h 25"/>
                  <a:gd name="T6" fmla="*/ 5 w 25"/>
                  <a:gd name="T7" fmla="*/ 1 h 25"/>
                  <a:gd name="T8" fmla="*/ 4 w 25"/>
                  <a:gd name="T9" fmla="*/ 0 h 25"/>
                  <a:gd name="T10" fmla="*/ 3 w 25"/>
                  <a:gd name="T11" fmla="*/ 0 h 25"/>
                  <a:gd name="T12" fmla="*/ 2 w 25"/>
                  <a:gd name="T13" fmla="*/ 0 h 25"/>
                  <a:gd name="T14" fmla="*/ 1 w 25"/>
                  <a:gd name="T15" fmla="*/ 0 h 25"/>
                  <a:gd name="T16" fmla="*/ 1 w 25"/>
                  <a:gd name="T17" fmla="*/ 1 h 25"/>
                  <a:gd name="T18" fmla="*/ 0 w 25"/>
                  <a:gd name="T19" fmla="*/ 2 h 25"/>
                  <a:gd name="T20" fmla="*/ 0 w 25"/>
                  <a:gd name="T21" fmla="*/ 3 h 25"/>
                  <a:gd name="T22" fmla="*/ 0 w 25"/>
                  <a:gd name="T23" fmla="*/ 4 h 25"/>
                  <a:gd name="T24" fmla="*/ 1 w 25"/>
                  <a:gd name="T25" fmla="*/ 4 h 25"/>
                  <a:gd name="T26" fmla="*/ 1 w 25"/>
                  <a:gd name="T27" fmla="*/ 5 h 25"/>
                  <a:gd name="T28" fmla="*/ 2 w 25"/>
                  <a:gd name="T29" fmla="*/ 5 h 25"/>
                  <a:gd name="T30" fmla="*/ 3 w 25"/>
                  <a:gd name="T31" fmla="*/ 5 h 25"/>
                  <a:gd name="T32" fmla="*/ 3 w 25"/>
                  <a:gd name="T33" fmla="*/ 4 h 25"/>
                  <a:gd name="T34" fmla="*/ 4 w 25"/>
                  <a:gd name="T35" fmla="*/ 4 h 25"/>
                  <a:gd name="T36" fmla="*/ 4 w 25"/>
                  <a:gd name="T37" fmla="*/ 3 h 2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5"/>
                  <a:gd name="T59" fmla="*/ 25 w 25"/>
                  <a:gd name="T60" fmla="*/ 25 h 2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5">
                    <a:moveTo>
                      <a:pt x="19" y="16"/>
                    </a:moveTo>
                    <a:lnTo>
                      <a:pt x="25" y="16"/>
                    </a:lnTo>
                    <a:lnTo>
                      <a:pt x="25" y="11"/>
                    </a:lnTo>
                    <a:lnTo>
                      <a:pt x="25" y="6"/>
                    </a:lnTo>
                    <a:lnTo>
                      <a:pt x="21" y="1"/>
                    </a:lnTo>
                    <a:lnTo>
                      <a:pt x="16" y="0"/>
                    </a:lnTo>
                    <a:lnTo>
                      <a:pt x="11" y="0"/>
                    </a:lnTo>
                    <a:lnTo>
                      <a:pt x="7" y="0"/>
                    </a:lnTo>
                    <a:lnTo>
                      <a:pt x="7" y="4"/>
                    </a:lnTo>
                    <a:lnTo>
                      <a:pt x="1" y="9"/>
                    </a:lnTo>
                    <a:lnTo>
                      <a:pt x="1" y="13"/>
                    </a:lnTo>
                    <a:lnTo>
                      <a:pt x="0" y="19"/>
                    </a:lnTo>
                    <a:lnTo>
                      <a:pt x="5" y="19"/>
                    </a:lnTo>
                    <a:lnTo>
                      <a:pt x="5" y="25"/>
                    </a:lnTo>
                    <a:lnTo>
                      <a:pt x="9" y="25"/>
                    </a:lnTo>
                    <a:lnTo>
                      <a:pt x="14" y="25"/>
                    </a:lnTo>
                    <a:lnTo>
                      <a:pt x="15" y="20"/>
                    </a:lnTo>
                    <a:lnTo>
                      <a:pt x="19" y="20"/>
                    </a:lnTo>
                    <a:lnTo>
                      <a:pt x="19"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831" name="Freeform 891">
                <a:extLst>
                  <a:ext uri="{FF2B5EF4-FFF2-40B4-BE49-F238E27FC236}">
                    <a16:creationId xmlns:a16="http://schemas.microsoft.com/office/drawing/2014/main" id="{09D6A7E0-F82E-4FAA-947B-3FED93ECDA10}"/>
                  </a:ext>
                </a:extLst>
              </p:cNvPr>
              <p:cNvSpPr>
                <a:spLocks/>
              </p:cNvSpPr>
              <p:nvPr/>
            </p:nvSpPr>
            <p:spPr bwMode="auto">
              <a:xfrm>
                <a:off x="4964" y="1431"/>
                <a:ext cx="5" cy="5"/>
              </a:xfrm>
              <a:custGeom>
                <a:avLst/>
                <a:gdLst>
                  <a:gd name="T0" fmla="*/ 4 w 25"/>
                  <a:gd name="T1" fmla="*/ 3 h 25"/>
                  <a:gd name="T2" fmla="*/ 5 w 25"/>
                  <a:gd name="T3" fmla="*/ 3 h 25"/>
                  <a:gd name="T4" fmla="*/ 5 w 25"/>
                  <a:gd name="T5" fmla="*/ 2 h 25"/>
                  <a:gd name="T6" fmla="*/ 5 w 25"/>
                  <a:gd name="T7" fmla="*/ 1 h 25"/>
                  <a:gd name="T8" fmla="*/ 4 w 25"/>
                  <a:gd name="T9" fmla="*/ 0 h 25"/>
                  <a:gd name="T10" fmla="*/ 3 w 25"/>
                  <a:gd name="T11" fmla="*/ 0 h 25"/>
                  <a:gd name="T12" fmla="*/ 2 w 25"/>
                  <a:gd name="T13" fmla="*/ 0 h 25"/>
                  <a:gd name="T14" fmla="*/ 1 w 25"/>
                  <a:gd name="T15" fmla="*/ 0 h 25"/>
                  <a:gd name="T16" fmla="*/ 1 w 25"/>
                  <a:gd name="T17" fmla="*/ 1 h 25"/>
                  <a:gd name="T18" fmla="*/ 0 w 25"/>
                  <a:gd name="T19" fmla="*/ 2 h 25"/>
                  <a:gd name="T20" fmla="*/ 0 w 25"/>
                  <a:gd name="T21" fmla="*/ 3 h 25"/>
                  <a:gd name="T22" fmla="*/ 0 w 25"/>
                  <a:gd name="T23" fmla="*/ 4 h 25"/>
                  <a:gd name="T24" fmla="*/ 1 w 25"/>
                  <a:gd name="T25" fmla="*/ 4 h 25"/>
                  <a:gd name="T26" fmla="*/ 1 w 25"/>
                  <a:gd name="T27" fmla="*/ 5 h 25"/>
                  <a:gd name="T28" fmla="*/ 2 w 25"/>
                  <a:gd name="T29" fmla="*/ 5 h 25"/>
                  <a:gd name="T30" fmla="*/ 3 w 25"/>
                  <a:gd name="T31" fmla="*/ 5 h 25"/>
                  <a:gd name="T32" fmla="*/ 3 w 25"/>
                  <a:gd name="T33" fmla="*/ 4 h 25"/>
                  <a:gd name="T34" fmla="*/ 4 w 25"/>
                  <a:gd name="T35" fmla="*/ 4 h 25"/>
                  <a:gd name="T36" fmla="*/ 4 w 25"/>
                  <a:gd name="T37" fmla="*/ 3 h 2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5"/>
                  <a:gd name="T59" fmla="*/ 25 w 25"/>
                  <a:gd name="T60" fmla="*/ 25 h 2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5">
                    <a:moveTo>
                      <a:pt x="19" y="16"/>
                    </a:moveTo>
                    <a:lnTo>
                      <a:pt x="25" y="16"/>
                    </a:lnTo>
                    <a:lnTo>
                      <a:pt x="25" y="11"/>
                    </a:lnTo>
                    <a:lnTo>
                      <a:pt x="25" y="6"/>
                    </a:lnTo>
                    <a:lnTo>
                      <a:pt x="21" y="1"/>
                    </a:lnTo>
                    <a:lnTo>
                      <a:pt x="16" y="0"/>
                    </a:lnTo>
                    <a:lnTo>
                      <a:pt x="11" y="0"/>
                    </a:lnTo>
                    <a:lnTo>
                      <a:pt x="7" y="0"/>
                    </a:lnTo>
                    <a:lnTo>
                      <a:pt x="7" y="4"/>
                    </a:lnTo>
                    <a:lnTo>
                      <a:pt x="1" y="9"/>
                    </a:lnTo>
                    <a:lnTo>
                      <a:pt x="1" y="13"/>
                    </a:lnTo>
                    <a:lnTo>
                      <a:pt x="0" y="19"/>
                    </a:lnTo>
                    <a:lnTo>
                      <a:pt x="5" y="19"/>
                    </a:lnTo>
                    <a:lnTo>
                      <a:pt x="5" y="25"/>
                    </a:lnTo>
                    <a:lnTo>
                      <a:pt x="9" y="25"/>
                    </a:lnTo>
                    <a:lnTo>
                      <a:pt x="14" y="25"/>
                    </a:lnTo>
                    <a:lnTo>
                      <a:pt x="15" y="20"/>
                    </a:lnTo>
                    <a:lnTo>
                      <a:pt x="19" y="20"/>
                    </a:lnTo>
                    <a:lnTo>
                      <a:pt x="19"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832" name="Freeform 892">
                <a:extLst>
                  <a:ext uri="{FF2B5EF4-FFF2-40B4-BE49-F238E27FC236}">
                    <a16:creationId xmlns:a16="http://schemas.microsoft.com/office/drawing/2014/main" id="{C71F347A-4E0C-4511-B1EB-54E053CD46E2}"/>
                  </a:ext>
                </a:extLst>
              </p:cNvPr>
              <p:cNvSpPr>
                <a:spLocks/>
              </p:cNvSpPr>
              <p:nvPr/>
            </p:nvSpPr>
            <p:spPr bwMode="auto">
              <a:xfrm>
                <a:off x="4944" y="1496"/>
                <a:ext cx="5" cy="5"/>
              </a:xfrm>
              <a:custGeom>
                <a:avLst/>
                <a:gdLst>
                  <a:gd name="T0" fmla="*/ 4 w 25"/>
                  <a:gd name="T1" fmla="*/ 3 h 26"/>
                  <a:gd name="T2" fmla="*/ 4 w 25"/>
                  <a:gd name="T3" fmla="*/ 2 h 26"/>
                  <a:gd name="T4" fmla="*/ 5 w 25"/>
                  <a:gd name="T5" fmla="*/ 2 h 26"/>
                  <a:gd name="T6" fmla="*/ 5 w 25"/>
                  <a:gd name="T7" fmla="*/ 1 h 26"/>
                  <a:gd name="T8" fmla="*/ 4 w 25"/>
                  <a:gd name="T9" fmla="*/ 1 h 26"/>
                  <a:gd name="T10" fmla="*/ 4 w 25"/>
                  <a:gd name="T11" fmla="*/ 0 h 26"/>
                  <a:gd name="T12" fmla="*/ 3 w 25"/>
                  <a:gd name="T13" fmla="*/ 0 h 26"/>
                  <a:gd name="T14" fmla="*/ 2 w 25"/>
                  <a:gd name="T15" fmla="*/ 0 h 26"/>
                  <a:gd name="T16" fmla="*/ 1 w 25"/>
                  <a:gd name="T17" fmla="*/ 0 h 26"/>
                  <a:gd name="T18" fmla="*/ 1 w 25"/>
                  <a:gd name="T19" fmla="*/ 1 h 26"/>
                  <a:gd name="T20" fmla="*/ 0 w 25"/>
                  <a:gd name="T21" fmla="*/ 1 h 26"/>
                  <a:gd name="T22" fmla="*/ 0 w 25"/>
                  <a:gd name="T23" fmla="*/ 2 h 26"/>
                  <a:gd name="T24" fmla="*/ 0 w 25"/>
                  <a:gd name="T25" fmla="*/ 3 h 26"/>
                  <a:gd name="T26" fmla="*/ 0 w 25"/>
                  <a:gd name="T27" fmla="*/ 4 h 26"/>
                  <a:gd name="T28" fmla="*/ 1 w 25"/>
                  <a:gd name="T29" fmla="*/ 4 h 26"/>
                  <a:gd name="T30" fmla="*/ 1 w 25"/>
                  <a:gd name="T31" fmla="*/ 5 h 26"/>
                  <a:gd name="T32" fmla="*/ 2 w 25"/>
                  <a:gd name="T33" fmla="*/ 5 h 26"/>
                  <a:gd name="T34" fmla="*/ 3 w 25"/>
                  <a:gd name="T35" fmla="*/ 5 h 26"/>
                  <a:gd name="T36" fmla="*/ 3 w 25"/>
                  <a:gd name="T37" fmla="*/ 4 h 26"/>
                  <a:gd name="T38" fmla="*/ 4 w 25"/>
                  <a:gd name="T39" fmla="*/ 4 h 26"/>
                  <a:gd name="T40" fmla="*/ 4 w 25"/>
                  <a:gd name="T41" fmla="*/ 3 h 2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26"/>
                  <a:gd name="T65" fmla="*/ 25 w 25"/>
                  <a:gd name="T66" fmla="*/ 26 h 2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26">
                    <a:moveTo>
                      <a:pt x="20" y="17"/>
                    </a:moveTo>
                    <a:lnTo>
                      <a:pt x="20" y="11"/>
                    </a:lnTo>
                    <a:lnTo>
                      <a:pt x="25" y="12"/>
                    </a:lnTo>
                    <a:lnTo>
                      <a:pt x="25" y="7"/>
                    </a:lnTo>
                    <a:lnTo>
                      <a:pt x="21" y="7"/>
                    </a:lnTo>
                    <a:lnTo>
                      <a:pt x="21" y="2"/>
                    </a:lnTo>
                    <a:lnTo>
                      <a:pt x="16" y="1"/>
                    </a:lnTo>
                    <a:lnTo>
                      <a:pt x="12" y="1"/>
                    </a:lnTo>
                    <a:lnTo>
                      <a:pt x="7" y="0"/>
                    </a:lnTo>
                    <a:lnTo>
                      <a:pt x="6" y="6"/>
                    </a:lnTo>
                    <a:lnTo>
                      <a:pt x="2" y="6"/>
                    </a:lnTo>
                    <a:lnTo>
                      <a:pt x="2" y="10"/>
                    </a:lnTo>
                    <a:lnTo>
                      <a:pt x="0" y="15"/>
                    </a:lnTo>
                    <a:lnTo>
                      <a:pt x="0" y="20"/>
                    </a:lnTo>
                    <a:lnTo>
                      <a:pt x="5" y="20"/>
                    </a:lnTo>
                    <a:lnTo>
                      <a:pt x="5" y="26"/>
                    </a:lnTo>
                    <a:lnTo>
                      <a:pt x="9" y="26"/>
                    </a:lnTo>
                    <a:lnTo>
                      <a:pt x="14" y="26"/>
                    </a:lnTo>
                    <a:lnTo>
                      <a:pt x="15" y="22"/>
                    </a:lnTo>
                    <a:lnTo>
                      <a:pt x="20" y="22"/>
                    </a:lnTo>
                    <a:lnTo>
                      <a:pt x="20"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833" name="Freeform 893">
                <a:extLst>
                  <a:ext uri="{FF2B5EF4-FFF2-40B4-BE49-F238E27FC236}">
                    <a16:creationId xmlns:a16="http://schemas.microsoft.com/office/drawing/2014/main" id="{33F2EC62-85EB-471B-8648-87F7139CA647}"/>
                  </a:ext>
                </a:extLst>
              </p:cNvPr>
              <p:cNvSpPr>
                <a:spLocks/>
              </p:cNvSpPr>
              <p:nvPr/>
            </p:nvSpPr>
            <p:spPr bwMode="auto">
              <a:xfrm>
                <a:off x="4944" y="1496"/>
                <a:ext cx="5" cy="5"/>
              </a:xfrm>
              <a:custGeom>
                <a:avLst/>
                <a:gdLst>
                  <a:gd name="T0" fmla="*/ 4 w 25"/>
                  <a:gd name="T1" fmla="*/ 3 h 26"/>
                  <a:gd name="T2" fmla="*/ 4 w 25"/>
                  <a:gd name="T3" fmla="*/ 2 h 26"/>
                  <a:gd name="T4" fmla="*/ 5 w 25"/>
                  <a:gd name="T5" fmla="*/ 2 h 26"/>
                  <a:gd name="T6" fmla="*/ 5 w 25"/>
                  <a:gd name="T7" fmla="*/ 1 h 26"/>
                  <a:gd name="T8" fmla="*/ 4 w 25"/>
                  <a:gd name="T9" fmla="*/ 1 h 26"/>
                  <a:gd name="T10" fmla="*/ 4 w 25"/>
                  <a:gd name="T11" fmla="*/ 0 h 26"/>
                  <a:gd name="T12" fmla="*/ 3 w 25"/>
                  <a:gd name="T13" fmla="*/ 0 h 26"/>
                  <a:gd name="T14" fmla="*/ 2 w 25"/>
                  <a:gd name="T15" fmla="*/ 0 h 26"/>
                  <a:gd name="T16" fmla="*/ 1 w 25"/>
                  <a:gd name="T17" fmla="*/ 0 h 26"/>
                  <a:gd name="T18" fmla="*/ 1 w 25"/>
                  <a:gd name="T19" fmla="*/ 1 h 26"/>
                  <a:gd name="T20" fmla="*/ 0 w 25"/>
                  <a:gd name="T21" fmla="*/ 1 h 26"/>
                  <a:gd name="T22" fmla="*/ 0 w 25"/>
                  <a:gd name="T23" fmla="*/ 2 h 26"/>
                  <a:gd name="T24" fmla="*/ 0 w 25"/>
                  <a:gd name="T25" fmla="*/ 3 h 26"/>
                  <a:gd name="T26" fmla="*/ 0 w 25"/>
                  <a:gd name="T27" fmla="*/ 4 h 26"/>
                  <a:gd name="T28" fmla="*/ 1 w 25"/>
                  <a:gd name="T29" fmla="*/ 4 h 26"/>
                  <a:gd name="T30" fmla="*/ 1 w 25"/>
                  <a:gd name="T31" fmla="*/ 5 h 26"/>
                  <a:gd name="T32" fmla="*/ 2 w 25"/>
                  <a:gd name="T33" fmla="*/ 5 h 26"/>
                  <a:gd name="T34" fmla="*/ 3 w 25"/>
                  <a:gd name="T35" fmla="*/ 5 h 26"/>
                  <a:gd name="T36" fmla="*/ 3 w 25"/>
                  <a:gd name="T37" fmla="*/ 4 h 26"/>
                  <a:gd name="T38" fmla="*/ 4 w 25"/>
                  <a:gd name="T39" fmla="*/ 4 h 26"/>
                  <a:gd name="T40" fmla="*/ 4 w 25"/>
                  <a:gd name="T41" fmla="*/ 3 h 2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26"/>
                  <a:gd name="T65" fmla="*/ 25 w 25"/>
                  <a:gd name="T66" fmla="*/ 26 h 2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26">
                    <a:moveTo>
                      <a:pt x="20" y="17"/>
                    </a:moveTo>
                    <a:lnTo>
                      <a:pt x="20" y="11"/>
                    </a:lnTo>
                    <a:lnTo>
                      <a:pt x="25" y="12"/>
                    </a:lnTo>
                    <a:lnTo>
                      <a:pt x="25" y="7"/>
                    </a:lnTo>
                    <a:lnTo>
                      <a:pt x="21" y="7"/>
                    </a:lnTo>
                    <a:lnTo>
                      <a:pt x="21" y="2"/>
                    </a:lnTo>
                    <a:lnTo>
                      <a:pt x="16" y="1"/>
                    </a:lnTo>
                    <a:lnTo>
                      <a:pt x="12" y="1"/>
                    </a:lnTo>
                    <a:lnTo>
                      <a:pt x="7" y="0"/>
                    </a:lnTo>
                    <a:lnTo>
                      <a:pt x="6" y="6"/>
                    </a:lnTo>
                    <a:lnTo>
                      <a:pt x="2" y="6"/>
                    </a:lnTo>
                    <a:lnTo>
                      <a:pt x="2" y="10"/>
                    </a:lnTo>
                    <a:lnTo>
                      <a:pt x="0" y="15"/>
                    </a:lnTo>
                    <a:lnTo>
                      <a:pt x="0" y="20"/>
                    </a:lnTo>
                    <a:lnTo>
                      <a:pt x="5" y="20"/>
                    </a:lnTo>
                    <a:lnTo>
                      <a:pt x="5" y="26"/>
                    </a:lnTo>
                    <a:lnTo>
                      <a:pt x="9" y="26"/>
                    </a:lnTo>
                    <a:lnTo>
                      <a:pt x="14" y="26"/>
                    </a:lnTo>
                    <a:lnTo>
                      <a:pt x="15" y="22"/>
                    </a:lnTo>
                    <a:lnTo>
                      <a:pt x="20" y="22"/>
                    </a:lnTo>
                    <a:lnTo>
                      <a:pt x="20"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834" name="Freeform 894">
                <a:extLst>
                  <a:ext uri="{FF2B5EF4-FFF2-40B4-BE49-F238E27FC236}">
                    <a16:creationId xmlns:a16="http://schemas.microsoft.com/office/drawing/2014/main" id="{5D822B00-E6CE-4DF0-8814-25213E7CE2D6}"/>
                  </a:ext>
                </a:extLst>
              </p:cNvPr>
              <p:cNvSpPr>
                <a:spLocks/>
              </p:cNvSpPr>
              <p:nvPr/>
            </p:nvSpPr>
            <p:spPr bwMode="auto">
              <a:xfrm>
                <a:off x="4979" y="1367"/>
                <a:ext cx="4" cy="6"/>
              </a:xfrm>
              <a:custGeom>
                <a:avLst/>
                <a:gdLst>
                  <a:gd name="T0" fmla="*/ 4 w 21"/>
                  <a:gd name="T1" fmla="*/ 4 h 30"/>
                  <a:gd name="T2" fmla="*/ 4 w 21"/>
                  <a:gd name="T3" fmla="*/ 3 h 30"/>
                  <a:gd name="T4" fmla="*/ 4 w 21"/>
                  <a:gd name="T5" fmla="*/ 2 h 30"/>
                  <a:gd name="T6" fmla="*/ 4 w 21"/>
                  <a:gd name="T7" fmla="*/ 1 h 30"/>
                  <a:gd name="T8" fmla="*/ 3 w 21"/>
                  <a:gd name="T9" fmla="*/ 0 h 30"/>
                  <a:gd name="T10" fmla="*/ 2 w 21"/>
                  <a:gd name="T11" fmla="*/ 0 h 30"/>
                  <a:gd name="T12" fmla="*/ 1 w 21"/>
                  <a:gd name="T13" fmla="*/ 1 h 30"/>
                  <a:gd name="T14" fmla="*/ 0 w 21"/>
                  <a:gd name="T15" fmla="*/ 2 h 30"/>
                  <a:gd name="T16" fmla="*/ 0 w 21"/>
                  <a:gd name="T17" fmla="*/ 3 h 30"/>
                  <a:gd name="T18" fmla="*/ 0 w 21"/>
                  <a:gd name="T19" fmla="*/ 4 h 30"/>
                  <a:gd name="T20" fmla="*/ 0 w 21"/>
                  <a:gd name="T21" fmla="*/ 5 h 30"/>
                  <a:gd name="T22" fmla="*/ 1 w 21"/>
                  <a:gd name="T23" fmla="*/ 5 h 30"/>
                  <a:gd name="T24" fmla="*/ 1 w 21"/>
                  <a:gd name="T25" fmla="*/ 6 h 30"/>
                  <a:gd name="T26" fmla="*/ 2 w 21"/>
                  <a:gd name="T27" fmla="*/ 6 h 30"/>
                  <a:gd name="T28" fmla="*/ 2 w 21"/>
                  <a:gd name="T29" fmla="*/ 5 h 30"/>
                  <a:gd name="T30" fmla="*/ 3 w 21"/>
                  <a:gd name="T31" fmla="*/ 5 h 30"/>
                  <a:gd name="T32" fmla="*/ 3 w 21"/>
                  <a:gd name="T33" fmla="*/ 5 h 30"/>
                  <a:gd name="T34" fmla="*/ 4 w 21"/>
                  <a:gd name="T35" fmla="*/ 4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30"/>
                  <a:gd name="T56" fmla="*/ 21 w 21"/>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30">
                    <a:moveTo>
                      <a:pt x="20" y="21"/>
                    </a:moveTo>
                    <a:lnTo>
                      <a:pt x="20" y="16"/>
                    </a:lnTo>
                    <a:lnTo>
                      <a:pt x="21" y="11"/>
                    </a:lnTo>
                    <a:lnTo>
                      <a:pt x="21" y="5"/>
                    </a:lnTo>
                    <a:lnTo>
                      <a:pt x="16" y="1"/>
                    </a:lnTo>
                    <a:lnTo>
                      <a:pt x="12" y="0"/>
                    </a:lnTo>
                    <a:lnTo>
                      <a:pt x="7" y="4"/>
                    </a:lnTo>
                    <a:lnTo>
                      <a:pt x="1" y="9"/>
                    </a:lnTo>
                    <a:lnTo>
                      <a:pt x="1" y="15"/>
                    </a:lnTo>
                    <a:lnTo>
                      <a:pt x="0" y="19"/>
                    </a:lnTo>
                    <a:lnTo>
                      <a:pt x="0" y="25"/>
                    </a:lnTo>
                    <a:lnTo>
                      <a:pt x="5" y="25"/>
                    </a:lnTo>
                    <a:lnTo>
                      <a:pt x="5" y="29"/>
                    </a:lnTo>
                    <a:lnTo>
                      <a:pt x="9" y="30"/>
                    </a:lnTo>
                    <a:lnTo>
                      <a:pt x="9" y="25"/>
                    </a:lnTo>
                    <a:lnTo>
                      <a:pt x="14" y="26"/>
                    </a:lnTo>
                    <a:lnTo>
                      <a:pt x="18" y="26"/>
                    </a:lnTo>
                    <a:lnTo>
                      <a:pt x="20"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835" name="Freeform 895">
                <a:extLst>
                  <a:ext uri="{FF2B5EF4-FFF2-40B4-BE49-F238E27FC236}">
                    <a16:creationId xmlns:a16="http://schemas.microsoft.com/office/drawing/2014/main" id="{93C38CF0-C674-4EC6-8DD1-04229B982297}"/>
                  </a:ext>
                </a:extLst>
              </p:cNvPr>
              <p:cNvSpPr>
                <a:spLocks/>
              </p:cNvSpPr>
              <p:nvPr/>
            </p:nvSpPr>
            <p:spPr bwMode="auto">
              <a:xfrm>
                <a:off x="4979" y="1367"/>
                <a:ext cx="4" cy="6"/>
              </a:xfrm>
              <a:custGeom>
                <a:avLst/>
                <a:gdLst>
                  <a:gd name="T0" fmla="*/ 4 w 21"/>
                  <a:gd name="T1" fmla="*/ 4 h 30"/>
                  <a:gd name="T2" fmla="*/ 4 w 21"/>
                  <a:gd name="T3" fmla="*/ 3 h 30"/>
                  <a:gd name="T4" fmla="*/ 4 w 21"/>
                  <a:gd name="T5" fmla="*/ 2 h 30"/>
                  <a:gd name="T6" fmla="*/ 4 w 21"/>
                  <a:gd name="T7" fmla="*/ 1 h 30"/>
                  <a:gd name="T8" fmla="*/ 3 w 21"/>
                  <a:gd name="T9" fmla="*/ 0 h 30"/>
                  <a:gd name="T10" fmla="*/ 2 w 21"/>
                  <a:gd name="T11" fmla="*/ 0 h 30"/>
                  <a:gd name="T12" fmla="*/ 1 w 21"/>
                  <a:gd name="T13" fmla="*/ 1 h 30"/>
                  <a:gd name="T14" fmla="*/ 0 w 21"/>
                  <a:gd name="T15" fmla="*/ 2 h 30"/>
                  <a:gd name="T16" fmla="*/ 0 w 21"/>
                  <a:gd name="T17" fmla="*/ 3 h 30"/>
                  <a:gd name="T18" fmla="*/ 0 w 21"/>
                  <a:gd name="T19" fmla="*/ 4 h 30"/>
                  <a:gd name="T20" fmla="*/ 0 w 21"/>
                  <a:gd name="T21" fmla="*/ 5 h 30"/>
                  <a:gd name="T22" fmla="*/ 1 w 21"/>
                  <a:gd name="T23" fmla="*/ 5 h 30"/>
                  <a:gd name="T24" fmla="*/ 1 w 21"/>
                  <a:gd name="T25" fmla="*/ 6 h 30"/>
                  <a:gd name="T26" fmla="*/ 2 w 21"/>
                  <a:gd name="T27" fmla="*/ 6 h 30"/>
                  <a:gd name="T28" fmla="*/ 2 w 21"/>
                  <a:gd name="T29" fmla="*/ 5 h 30"/>
                  <a:gd name="T30" fmla="*/ 3 w 21"/>
                  <a:gd name="T31" fmla="*/ 5 h 30"/>
                  <a:gd name="T32" fmla="*/ 3 w 21"/>
                  <a:gd name="T33" fmla="*/ 5 h 30"/>
                  <a:gd name="T34" fmla="*/ 4 w 21"/>
                  <a:gd name="T35" fmla="*/ 4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30"/>
                  <a:gd name="T56" fmla="*/ 21 w 21"/>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30">
                    <a:moveTo>
                      <a:pt x="20" y="21"/>
                    </a:moveTo>
                    <a:lnTo>
                      <a:pt x="20" y="16"/>
                    </a:lnTo>
                    <a:lnTo>
                      <a:pt x="21" y="11"/>
                    </a:lnTo>
                    <a:lnTo>
                      <a:pt x="21" y="5"/>
                    </a:lnTo>
                    <a:lnTo>
                      <a:pt x="16" y="1"/>
                    </a:lnTo>
                    <a:lnTo>
                      <a:pt x="12" y="0"/>
                    </a:lnTo>
                    <a:lnTo>
                      <a:pt x="7" y="4"/>
                    </a:lnTo>
                    <a:lnTo>
                      <a:pt x="1" y="9"/>
                    </a:lnTo>
                    <a:lnTo>
                      <a:pt x="1" y="15"/>
                    </a:lnTo>
                    <a:lnTo>
                      <a:pt x="0" y="19"/>
                    </a:lnTo>
                    <a:lnTo>
                      <a:pt x="0" y="25"/>
                    </a:lnTo>
                    <a:lnTo>
                      <a:pt x="5" y="25"/>
                    </a:lnTo>
                    <a:lnTo>
                      <a:pt x="5" y="29"/>
                    </a:lnTo>
                    <a:lnTo>
                      <a:pt x="9" y="30"/>
                    </a:lnTo>
                    <a:lnTo>
                      <a:pt x="9" y="25"/>
                    </a:lnTo>
                    <a:lnTo>
                      <a:pt x="14" y="26"/>
                    </a:lnTo>
                    <a:lnTo>
                      <a:pt x="18" y="26"/>
                    </a:lnTo>
                    <a:lnTo>
                      <a:pt x="20"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836" name="Freeform 896">
                <a:extLst>
                  <a:ext uri="{FF2B5EF4-FFF2-40B4-BE49-F238E27FC236}">
                    <a16:creationId xmlns:a16="http://schemas.microsoft.com/office/drawing/2014/main" id="{05D57387-3F8D-4D15-B43A-F764E8C35359}"/>
                  </a:ext>
                </a:extLst>
              </p:cNvPr>
              <p:cNvSpPr>
                <a:spLocks/>
              </p:cNvSpPr>
              <p:nvPr/>
            </p:nvSpPr>
            <p:spPr bwMode="auto">
              <a:xfrm>
                <a:off x="4984" y="1341"/>
                <a:ext cx="5" cy="6"/>
              </a:xfrm>
              <a:custGeom>
                <a:avLst/>
                <a:gdLst>
                  <a:gd name="T0" fmla="*/ 4 w 25"/>
                  <a:gd name="T1" fmla="*/ 4 h 30"/>
                  <a:gd name="T2" fmla="*/ 5 w 25"/>
                  <a:gd name="T3" fmla="*/ 4 h 30"/>
                  <a:gd name="T4" fmla="*/ 5 w 25"/>
                  <a:gd name="T5" fmla="*/ 3 h 30"/>
                  <a:gd name="T6" fmla="*/ 5 w 25"/>
                  <a:gd name="T7" fmla="*/ 2 h 30"/>
                  <a:gd name="T8" fmla="*/ 4 w 25"/>
                  <a:gd name="T9" fmla="*/ 1 h 30"/>
                  <a:gd name="T10" fmla="*/ 3 w 25"/>
                  <a:gd name="T11" fmla="*/ 1 h 30"/>
                  <a:gd name="T12" fmla="*/ 3 w 25"/>
                  <a:gd name="T13" fmla="*/ 0 h 30"/>
                  <a:gd name="T14" fmla="*/ 3 w 25"/>
                  <a:gd name="T15" fmla="*/ 1 h 30"/>
                  <a:gd name="T16" fmla="*/ 2 w 25"/>
                  <a:gd name="T17" fmla="*/ 1 h 30"/>
                  <a:gd name="T18" fmla="*/ 1 w 25"/>
                  <a:gd name="T19" fmla="*/ 1 h 30"/>
                  <a:gd name="T20" fmla="*/ 1 w 25"/>
                  <a:gd name="T21" fmla="*/ 2 h 30"/>
                  <a:gd name="T22" fmla="*/ 0 w 25"/>
                  <a:gd name="T23" fmla="*/ 3 h 30"/>
                  <a:gd name="T24" fmla="*/ 0 w 25"/>
                  <a:gd name="T25" fmla="*/ 4 h 30"/>
                  <a:gd name="T26" fmla="*/ 0 w 25"/>
                  <a:gd name="T27" fmla="*/ 5 h 30"/>
                  <a:gd name="T28" fmla="*/ 1 w 25"/>
                  <a:gd name="T29" fmla="*/ 5 h 30"/>
                  <a:gd name="T30" fmla="*/ 1 w 25"/>
                  <a:gd name="T31" fmla="*/ 6 h 30"/>
                  <a:gd name="T32" fmla="*/ 2 w 25"/>
                  <a:gd name="T33" fmla="*/ 6 h 30"/>
                  <a:gd name="T34" fmla="*/ 3 w 25"/>
                  <a:gd name="T35" fmla="*/ 6 h 30"/>
                  <a:gd name="T36" fmla="*/ 3 w 25"/>
                  <a:gd name="T37" fmla="*/ 5 h 30"/>
                  <a:gd name="T38" fmla="*/ 4 w 25"/>
                  <a:gd name="T39" fmla="*/ 5 h 30"/>
                  <a:gd name="T40" fmla="*/ 4 w 25"/>
                  <a:gd name="T41" fmla="*/ 4 h 3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30"/>
                  <a:gd name="T65" fmla="*/ 25 w 25"/>
                  <a:gd name="T66" fmla="*/ 30 h 3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30">
                    <a:moveTo>
                      <a:pt x="20" y="20"/>
                    </a:moveTo>
                    <a:lnTo>
                      <a:pt x="24" y="20"/>
                    </a:lnTo>
                    <a:lnTo>
                      <a:pt x="24" y="16"/>
                    </a:lnTo>
                    <a:lnTo>
                      <a:pt x="25" y="10"/>
                    </a:lnTo>
                    <a:lnTo>
                      <a:pt x="21" y="5"/>
                    </a:lnTo>
                    <a:lnTo>
                      <a:pt x="16" y="5"/>
                    </a:lnTo>
                    <a:lnTo>
                      <a:pt x="16" y="0"/>
                    </a:lnTo>
                    <a:lnTo>
                      <a:pt x="16" y="5"/>
                    </a:lnTo>
                    <a:lnTo>
                      <a:pt x="12" y="5"/>
                    </a:lnTo>
                    <a:lnTo>
                      <a:pt x="7" y="4"/>
                    </a:lnTo>
                    <a:lnTo>
                      <a:pt x="6" y="9"/>
                    </a:lnTo>
                    <a:lnTo>
                      <a:pt x="1" y="14"/>
                    </a:lnTo>
                    <a:lnTo>
                      <a:pt x="0" y="18"/>
                    </a:lnTo>
                    <a:lnTo>
                      <a:pt x="0" y="24"/>
                    </a:lnTo>
                    <a:lnTo>
                      <a:pt x="5" y="24"/>
                    </a:lnTo>
                    <a:lnTo>
                      <a:pt x="5" y="28"/>
                    </a:lnTo>
                    <a:lnTo>
                      <a:pt x="9" y="30"/>
                    </a:lnTo>
                    <a:lnTo>
                      <a:pt x="14" y="30"/>
                    </a:lnTo>
                    <a:lnTo>
                      <a:pt x="14" y="25"/>
                    </a:lnTo>
                    <a:lnTo>
                      <a:pt x="18" y="25"/>
                    </a:lnTo>
                    <a:lnTo>
                      <a:pt x="20"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837" name="Freeform 897">
                <a:extLst>
                  <a:ext uri="{FF2B5EF4-FFF2-40B4-BE49-F238E27FC236}">
                    <a16:creationId xmlns:a16="http://schemas.microsoft.com/office/drawing/2014/main" id="{97768782-06AB-4862-8760-0207BFF3F1BD}"/>
                  </a:ext>
                </a:extLst>
              </p:cNvPr>
              <p:cNvSpPr>
                <a:spLocks/>
              </p:cNvSpPr>
              <p:nvPr/>
            </p:nvSpPr>
            <p:spPr bwMode="auto">
              <a:xfrm>
                <a:off x="4984" y="1341"/>
                <a:ext cx="5" cy="6"/>
              </a:xfrm>
              <a:custGeom>
                <a:avLst/>
                <a:gdLst>
                  <a:gd name="T0" fmla="*/ 4 w 25"/>
                  <a:gd name="T1" fmla="*/ 4 h 30"/>
                  <a:gd name="T2" fmla="*/ 5 w 25"/>
                  <a:gd name="T3" fmla="*/ 4 h 30"/>
                  <a:gd name="T4" fmla="*/ 5 w 25"/>
                  <a:gd name="T5" fmla="*/ 3 h 30"/>
                  <a:gd name="T6" fmla="*/ 5 w 25"/>
                  <a:gd name="T7" fmla="*/ 2 h 30"/>
                  <a:gd name="T8" fmla="*/ 4 w 25"/>
                  <a:gd name="T9" fmla="*/ 1 h 30"/>
                  <a:gd name="T10" fmla="*/ 3 w 25"/>
                  <a:gd name="T11" fmla="*/ 1 h 30"/>
                  <a:gd name="T12" fmla="*/ 3 w 25"/>
                  <a:gd name="T13" fmla="*/ 0 h 30"/>
                  <a:gd name="T14" fmla="*/ 3 w 25"/>
                  <a:gd name="T15" fmla="*/ 1 h 30"/>
                  <a:gd name="T16" fmla="*/ 2 w 25"/>
                  <a:gd name="T17" fmla="*/ 1 h 30"/>
                  <a:gd name="T18" fmla="*/ 1 w 25"/>
                  <a:gd name="T19" fmla="*/ 1 h 30"/>
                  <a:gd name="T20" fmla="*/ 1 w 25"/>
                  <a:gd name="T21" fmla="*/ 2 h 30"/>
                  <a:gd name="T22" fmla="*/ 0 w 25"/>
                  <a:gd name="T23" fmla="*/ 3 h 30"/>
                  <a:gd name="T24" fmla="*/ 0 w 25"/>
                  <a:gd name="T25" fmla="*/ 4 h 30"/>
                  <a:gd name="T26" fmla="*/ 0 w 25"/>
                  <a:gd name="T27" fmla="*/ 5 h 30"/>
                  <a:gd name="T28" fmla="*/ 1 w 25"/>
                  <a:gd name="T29" fmla="*/ 5 h 30"/>
                  <a:gd name="T30" fmla="*/ 1 w 25"/>
                  <a:gd name="T31" fmla="*/ 6 h 30"/>
                  <a:gd name="T32" fmla="*/ 2 w 25"/>
                  <a:gd name="T33" fmla="*/ 6 h 30"/>
                  <a:gd name="T34" fmla="*/ 3 w 25"/>
                  <a:gd name="T35" fmla="*/ 6 h 30"/>
                  <a:gd name="T36" fmla="*/ 3 w 25"/>
                  <a:gd name="T37" fmla="*/ 5 h 30"/>
                  <a:gd name="T38" fmla="*/ 4 w 25"/>
                  <a:gd name="T39" fmla="*/ 5 h 30"/>
                  <a:gd name="T40" fmla="*/ 4 w 25"/>
                  <a:gd name="T41" fmla="*/ 4 h 3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30"/>
                  <a:gd name="T65" fmla="*/ 25 w 25"/>
                  <a:gd name="T66" fmla="*/ 30 h 3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30">
                    <a:moveTo>
                      <a:pt x="20" y="20"/>
                    </a:moveTo>
                    <a:lnTo>
                      <a:pt x="24" y="20"/>
                    </a:lnTo>
                    <a:lnTo>
                      <a:pt x="24" y="16"/>
                    </a:lnTo>
                    <a:lnTo>
                      <a:pt x="25" y="10"/>
                    </a:lnTo>
                    <a:lnTo>
                      <a:pt x="21" y="5"/>
                    </a:lnTo>
                    <a:lnTo>
                      <a:pt x="16" y="5"/>
                    </a:lnTo>
                    <a:lnTo>
                      <a:pt x="16" y="0"/>
                    </a:lnTo>
                    <a:lnTo>
                      <a:pt x="16" y="5"/>
                    </a:lnTo>
                    <a:lnTo>
                      <a:pt x="12" y="5"/>
                    </a:lnTo>
                    <a:lnTo>
                      <a:pt x="7" y="4"/>
                    </a:lnTo>
                    <a:lnTo>
                      <a:pt x="6" y="9"/>
                    </a:lnTo>
                    <a:lnTo>
                      <a:pt x="1" y="14"/>
                    </a:lnTo>
                    <a:lnTo>
                      <a:pt x="0" y="18"/>
                    </a:lnTo>
                    <a:lnTo>
                      <a:pt x="0" y="24"/>
                    </a:lnTo>
                    <a:lnTo>
                      <a:pt x="5" y="24"/>
                    </a:lnTo>
                    <a:lnTo>
                      <a:pt x="5" y="28"/>
                    </a:lnTo>
                    <a:lnTo>
                      <a:pt x="9" y="30"/>
                    </a:lnTo>
                    <a:lnTo>
                      <a:pt x="14" y="30"/>
                    </a:lnTo>
                    <a:lnTo>
                      <a:pt x="14" y="25"/>
                    </a:lnTo>
                    <a:lnTo>
                      <a:pt x="18" y="25"/>
                    </a:lnTo>
                    <a:lnTo>
                      <a:pt x="20"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838" name="Freeform 898">
                <a:extLst>
                  <a:ext uri="{FF2B5EF4-FFF2-40B4-BE49-F238E27FC236}">
                    <a16:creationId xmlns:a16="http://schemas.microsoft.com/office/drawing/2014/main" id="{2F8BAD32-D99B-4E95-99FC-7C8362C847D7}"/>
                  </a:ext>
                </a:extLst>
              </p:cNvPr>
              <p:cNvSpPr>
                <a:spLocks/>
              </p:cNvSpPr>
              <p:nvPr/>
            </p:nvSpPr>
            <p:spPr bwMode="auto">
              <a:xfrm>
                <a:off x="4988" y="1285"/>
                <a:ext cx="4" cy="5"/>
              </a:xfrm>
              <a:custGeom>
                <a:avLst/>
                <a:gdLst>
                  <a:gd name="T0" fmla="*/ 4 w 21"/>
                  <a:gd name="T1" fmla="*/ 3 h 25"/>
                  <a:gd name="T2" fmla="*/ 4 w 21"/>
                  <a:gd name="T3" fmla="*/ 2 h 25"/>
                  <a:gd name="T4" fmla="*/ 4 w 21"/>
                  <a:gd name="T5" fmla="*/ 1 h 25"/>
                  <a:gd name="T6" fmla="*/ 4 w 21"/>
                  <a:gd name="T7" fmla="*/ 0 h 25"/>
                  <a:gd name="T8" fmla="*/ 3 w 21"/>
                  <a:gd name="T9" fmla="*/ 0 h 25"/>
                  <a:gd name="T10" fmla="*/ 2 w 21"/>
                  <a:gd name="T11" fmla="*/ 0 h 25"/>
                  <a:gd name="T12" fmla="*/ 1 w 21"/>
                  <a:gd name="T13" fmla="*/ 0 h 25"/>
                  <a:gd name="T14" fmla="*/ 1 w 21"/>
                  <a:gd name="T15" fmla="*/ 1 h 25"/>
                  <a:gd name="T16" fmla="*/ 0 w 21"/>
                  <a:gd name="T17" fmla="*/ 1 h 25"/>
                  <a:gd name="T18" fmla="*/ 0 w 21"/>
                  <a:gd name="T19" fmla="*/ 2 h 25"/>
                  <a:gd name="T20" fmla="*/ 0 w 21"/>
                  <a:gd name="T21" fmla="*/ 3 h 25"/>
                  <a:gd name="T22" fmla="*/ 0 w 21"/>
                  <a:gd name="T23" fmla="*/ 4 h 25"/>
                  <a:gd name="T24" fmla="*/ 0 w 21"/>
                  <a:gd name="T25" fmla="*/ 5 h 25"/>
                  <a:gd name="T26" fmla="*/ 1 w 21"/>
                  <a:gd name="T27" fmla="*/ 5 h 25"/>
                  <a:gd name="T28" fmla="*/ 2 w 21"/>
                  <a:gd name="T29" fmla="*/ 5 h 25"/>
                  <a:gd name="T30" fmla="*/ 3 w 21"/>
                  <a:gd name="T31" fmla="*/ 5 h 25"/>
                  <a:gd name="T32" fmla="*/ 3 w 21"/>
                  <a:gd name="T33" fmla="*/ 4 h 25"/>
                  <a:gd name="T34" fmla="*/ 4 w 21"/>
                  <a:gd name="T35" fmla="*/ 3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5"/>
                  <a:gd name="T56" fmla="*/ 21 w 21"/>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5">
                    <a:moveTo>
                      <a:pt x="20" y="16"/>
                    </a:moveTo>
                    <a:lnTo>
                      <a:pt x="20" y="11"/>
                    </a:lnTo>
                    <a:lnTo>
                      <a:pt x="21" y="5"/>
                    </a:lnTo>
                    <a:lnTo>
                      <a:pt x="21" y="1"/>
                    </a:lnTo>
                    <a:lnTo>
                      <a:pt x="17" y="0"/>
                    </a:lnTo>
                    <a:lnTo>
                      <a:pt x="12" y="0"/>
                    </a:lnTo>
                    <a:lnTo>
                      <a:pt x="6" y="0"/>
                    </a:lnTo>
                    <a:lnTo>
                      <a:pt x="6" y="4"/>
                    </a:lnTo>
                    <a:lnTo>
                      <a:pt x="2" y="4"/>
                    </a:lnTo>
                    <a:lnTo>
                      <a:pt x="1" y="9"/>
                    </a:lnTo>
                    <a:lnTo>
                      <a:pt x="1" y="14"/>
                    </a:lnTo>
                    <a:lnTo>
                      <a:pt x="1" y="19"/>
                    </a:lnTo>
                    <a:lnTo>
                      <a:pt x="0" y="23"/>
                    </a:lnTo>
                    <a:lnTo>
                      <a:pt x="4" y="25"/>
                    </a:lnTo>
                    <a:lnTo>
                      <a:pt x="10" y="25"/>
                    </a:lnTo>
                    <a:lnTo>
                      <a:pt x="14" y="25"/>
                    </a:lnTo>
                    <a:lnTo>
                      <a:pt x="14" y="20"/>
                    </a:lnTo>
                    <a:lnTo>
                      <a:pt x="20"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839" name="Freeform 899">
                <a:extLst>
                  <a:ext uri="{FF2B5EF4-FFF2-40B4-BE49-F238E27FC236}">
                    <a16:creationId xmlns:a16="http://schemas.microsoft.com/office/drawing/2014/main" id="{D9B875CC-F7F9-46EE-A4B7-6F4C14E1C168}"/>
                  </a:ext>
                </a:extLst>
              </p:cNvPr>
              <p:cNvSpPr>
                <a:spLocks/>
              </p:cNvSpPr>
              <p:nvPr/>
            </p:nvSpPr>
            <p:spPr bwMode="auto">
              <a:xfrm>
                <a:off x="4988" y="1285"/>
                <a:ext cx="4" cy="5"/>
              </a:xfrm>
              <a:custGeom>
                <a:avLst/>
                <a:gdLst>
                  <a:gd name="T0" fmla="*/ 4 w 21"/>
                  <a:gd name="T1" fmla="*/ 3 h 25"/>
                  <a:gd name="T2" fmla="*/ 4 w 21"/>
                  <a:gd name="T3" fmla="*/ 2 h 25"/>
                  <a:gd name="T4" fmla="*/ 4 w 21"/>
                  <a:gd name="T5" fmla="*/ 1 h 25"/>
                  <a:gd name="T6" fmla="*/ 4 w 21"/>
                  <a:gd name="T7" fmla="*/ 0 h 25"/>
                  <a:gd name="T8" fmla="*/ 3 w 21"/>
                  <a:gd name="T9" fmla="*/ 0 h 25"/>
                  <a:gd name="T10" fmla="*/ 2 w 21"/>
                  <a:gd name="T11" fmla="*/ 0 h 25"/>
                  <a:gd name="T12" fmla="*/ 1 w 21"/>
                  <a:gd name="T13" fmla="*/ 0 h 25"/>
                  <a:gd name="T14" fmla="*/ 1 w 21"/>
                  <a:gd name="T15" fmla="*/ 1 h 25"/>
                  <a:gd name="T16" fmla="*/ 0 w 21"/>
                  <a:gd name="T17" fmla="*/ 1 h 25"/>
                  <a:gd name="T18" fmla="*/ 0 w 21"/>
                  <a:gd name="T19" fmla="*/ 2 h 25"/>
                  <a:gd name="T20" fmla="*/ 0 w 21"/>
                  <a:gd name="T21" fmla="*/ 3 h 25"/>
                  <a:gd name="T22" fmla="*/ 0 w 21"/>
                  <a:gd name="T23" fmla="*/ 4 h 25"/>
                  <a:gd name="T24" fmla="*/ 0 w 21"/>
                  <a:gd name="T25" fmla="*/ 5 h 25"/>
                  <a:gd name="T26" fmla="*/ 1 w 21"/>
                  <a:gd name="T27" fmla="*/ 5 h 25"/>
                  <a:gd name="T28" fmla="*/ 2 w 21"/>
                  <a:gd name="T29" fmla="*/ 5 h 25"/>
                  <a:gd name="T30" fmla="*/ 3 w 21"/>
                  <a:gd name="T31" fmla="*/ 5 h 25"/>
                  <a:gd name="T32" fmla="*/ 3 w 21"/>
                  <a:gd name="T33" fmla="*/ 4 h 25"/>
                  <a:gd name="T34" fmla="*/ 4 w 21"/>
                  <a:gd name="T35" fmla="*/ 3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5"/>
                  <a:gd name="T56" fmla="*/ 21 w 21"/>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5">
                    <a:moveTo>
                      <a:pt x="20" y="16"/>
                    </a:moveTo>
                    <a:lnTo>
                      <a:pt x="20" y="11"/>
                    </a:lnTo>
                    <a:lnTo>
                      <a:pt x="21" y="5"/>
                    </a:lnTo>
                    <a:lnTo>
                      <a:pt x="21" y="1"/>
                    </a:lnTo>
                    <a:lnTo>
                      <a:pt x="17" y="0"/>
                    </a:lnTo>
                    <a:lnTo>
                      <a:pt x="12" y="0"/>
                    </a:lnTo>
                    <a:lnTo>
                      <a:pt x="6" y="0"/>
                    </a:lnTo>
                    <a:lnTo>
                      <a:pt x="6" y="4"/>
                    </a:lnTo>
                    <a:lnTo>
                      <a:pt x="2" y="4"/>
                    </a:lnTo>
                    <a:lnTo>
                      <a:pt x="1" y="9"/>
                    </a:lnTo>
                    <a:lnTo>
                      <a:pt x="1" y="14"/>
                    </a:lnTo>
                    <a:lnTo>
                      <a:pt x="1" y="19"/>
                    </a:lnTo>
                    <a:lnTo>
                      <a:pt x="0" y="23"/>
                    </a:lnTo>
                    <a:lnTo>
                      <a:pt x="4" y="25"/>
                    </a:lnTo>
                    <a:lnTo>
                      <a:pt x="10" y="25"/>
                    </a:lnTo>
                    <a:lnTo>
                      <a:pt x="14" y="25"/>
                    </a:lnTo>
                    <a:lnTo>
                      <a:pt x="14" y="20"/>
                    </a:lnTo>
                    <a:lnTo>
                      <a:pt x="20"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840" name="Freeform 900">
                <a:extLst>
                  <a:ext uri="{FF2B5EF4-FFF2-40B4-BE49-F238E27FC236}">
                    <a16:creationId xmlns:a16="http://schemas.microsoft.com/office/drawing/2014/main" id="{C306A831-460A-43EC-8B46-E3004114291C}"/>
                  </a:ext>
                </a:extLst>
              </p:cNvPr>
              <p:cNvSpPr>
                <a:spLocks/>
              </p:cNvSpPr>
              <p:nvPr/>
            </p:nvSpPr>
            <p:spPr bwMode="auto">
              <a:xfrm>
                <a:off x="4987" y="1310"/>
                <a:ext cx="5" cy="5"/>
              </a:xfrm>
              <a:custGeom>
                <a:avLst/>
                <a:gdLst>
                  <a:gd name="T0" fmla="*/ 4 w 25"/>
                  <a:gd name="T1" fmla="*/ 3 h 25"/>
                  <a:gd name="T2" fmla="*/ 5 w 25"/>
                  <a:gd name="T3" fmla="*/ 3 h 25"/>
                  <a:gd name="T4" fmla="*/ 5 w 25"/>
                  <a:gd name="T5" fmla="*/ 2 h 25"/>
                  <a:gd name="T6" fmla="*/ 5 w 25"/>
                  <a:gd name="T7" fmla="*/ 1 h 25"/>
                  <a:gd name="T8" fmla="*/ 4 w 25"/>
                  <a:gd name="T9" fmla="*/ 1 h 25"/>
                  <a:gd name="T10" fmla="*/ 4 w 25"/>
                  <a:gd name="T11" fmla="*/ 0 h 25"/>
                  <a:gd name="T12" fmla="*/ 3 w 25"/>
                  <a:gd name="T13" fmla="*/ 0 h 25"/>
                  <a:gd name="T14" fmla="*/ 2 w 25"/>
                  <a:gd name="T15" fmla="*/ 0 h 25"/>
                  <a:gd name="T16" fmla="*/ 1 w 25"/>
                  <a:gd name="T17" fmla="*/ 0 h 25"/>
                  <a:gd name="T18" fmla="*/ 1 w 25"/>
                  <a:gd name="T19" fmla="*/ 1 h 25"/>
                  <a:gd name="T20" fmla="*/ 1 w 25"/>
                  <a:gd name="T21" fmla="*/ 2 h 25"/>
                  <a:gd name="T22" fmla="*/ 0 w 25"/>
                  <a:gd name="T23" fmla="*/ 2 h 25"/>
                  <a:gd name="T24" fmla="*/ 0 w 25"/>
                  <a:gd name="T25" fmla="*/ 3 h 25"/>
                  <a:gd name="T26" fmla="*/ 0 w 25"/>
                  <a:gd name="T27" fmla="*/ 4 h 25"/>
                  <a:gd name="T28" fmla="*/ 1 w 25"/>
                  <a:gd name="T29" fmla="*/ 4 h 25"/>
                  <a:gd name="T30" fmla="*/ 1 w 25"/>
                  <a:gd name="T31" fmla="*/ 5 h 25"/>
                  <a:gd name="T32" fmla="*/ 2 w 25"/>
                  <a:gd name="T33" fmla="*/ 5 h 25"/>
                  <a:gd name="T34" fmla="*/ 3 w 25"/>
                  <a:gd name="T35" fmla="*/ 5 h 25"/>
                  <a:gd name="T36" fmla="*/ 4 w 25"/>
                  <a:gd name="T37" fmla="*/ 4 h 25"/>
                  <a:gd name="T38" fmla="*/ 4 w 25"/>
                  <a:gd name="T39" fmla="*/ 3 h 2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25"/>
                  <a:gd name="T62" fmla="*/ 25 w 25"/>
                  <a:gd name="T63" fmla="*/ 25 h 2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25">
                    <a:moveTo>
                      <a:pt x="19" y="16"/>
                    </a:moveTo>
                    <a:lnTo>
                      <a:pt x="24" y="16"/>
                    </a:lnTo>
                    <a:lnTo>
                      <a:pt x="24" y="11"/>
                    </a:lnTo>
                    <a:lnTo>
                      <a:pt x="25" y="6"/>
                    </a:lnTo>
                    <a:lnTo>
                      <a:pt x="20" y="6"/>
                    </a:lnTo>
                    <a:lnTo>
                      <a:pt x="20" y="1"/>
                    </a:lnTo>
                    <a:lnTo>
                      <a:pt x="16" y="0"/>
                    </a:lnTo>
                    <a:lnTo>
                      <a:pt x="11" y="0"/>
                    </a:lnTo>
                    <a:lnTo>
                      <a:pt x="6" y="0"/>
                    </a:lnTo>
                    <a:lnTo>
                      <a:pt x="6" y="5"/>
                    </a:lnTo>
                    <a:lnTo>
                      <a:pt x="6" y="10"/>
                    </a:lnTo>
                    <a:lnTo>
                      <a:pt x="1" y="9"/>
                    </a:lnTo>
                    <a:lnTo>
                      <a:pt x="0" y="15"/>
                    </a:lnTo>
                    <a:lnTo>
                      <a:pt x="0" y="19"/>
                    </a:lnTo>
                    <a:lnTo>
                      <a:pt x="5" y="19"/>
                    </a:lnTo>
                    <a:lnTo>
                      <a:pt x="3" y="25"/>
                    </a:lnTo>
                    <a:lnTo>
                      <a:pt x="9" y="25"/>
                    </a:lnTo>
                    <a:lnTo>
                      <a:pt x="14" y="25"/>
                    </a:lnTo>
                    <a:lnTo>
                      <a:pt x="18" y="21"/>
                    </a:lnTo>
                    <a:lnTo>
                      <a:pt x="19"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841" name="Freeform 901">
                <a:extLst>
                  <a:ext uri="{FF2B5EF4-FFF2-40B4-BE49-F238E27FC236}">
                    <a16:creationId xmlns:a16="http://schemas.microsoft.com/office/drawing/2014/main" id="{580DB296-297F-4518-B97E-69800AC44D98}"/>
                  </a:ext>
                </a:extLst>
              </p:cNvPr>
              <p:cNvSpPr>
                <a:spLocks/>
              </p:cNvSpPr>
              <p:nvPr/>
            </p:nvSpPr>
            <p:spPr bwMode="auto">
              <a:xfrm>
                <a:off x="4987" y="1310"/>
                <a:ext cx="5" cy="5"/>
              </a:xfrm>
              <a:custGeom>
                <a:avLst/>
                <a:gdLst>
                  <a:gd name="T0" fmla="*/ 4 w 25"/>
                  <a:gd name="T1" fmla="*/ 3 h 25"/>
                  <a:gd name="T2" fmla="*/ 5 w 25"/>
                  <a:gd name="T3" fmla="*/ 3 h 25"/>
                  <a:gd name="T4" fmla="*/ 5 w 25"/>
                  <a:gd name="T5" fmla="*/ 2 h 25"/>
                  <a:gd name="T6" fmla="*/ 5 w 25"/>
                  <a:gd name="T7" fmla="*/ 1 h 25"/>
                  <a:gd name="T8" fmla="*/ 4 w 25"/>
                  <a:gd name="T9" fmla="*/ 1 h 25"/>
                  <a:gd name="T10" fmla="*/ 4 w 25"/>
                  <a:gd name="T11" fmla="*/ 0 h 25"/>
                  <a:gd name="T12" fmla="*/ 3 w 25"/>
                  <a:gd name="T13" fmla="*/ 0 h 25"/>
                  <a:gd name="T14" fmla="*/ 2 w 25"/>
                  <a:gd name="T15" fmla="*/ 0 h 25"/>
                  <a:gd name="T16" fmla="*/ 1 w 25"/>
                  <a:gd name="T17" fmla="*/ 0 h 25"/>
                  <a:gd name="T18" fmla="*/ 1 w 25"/>
                  <a:gd name="T19" fmla="*/ 1 h 25"/>
                  <a:gd name="T20" fmla="*/ 1 w 25"/>
                  <a:gd name="T21" fmla="*/ 2 h 25"/>
                  <a:gd name="T22" fmla="*/ 0 w 25"/>
                  <a:gd name="T23" fmla="*/ 2 h 25"/>
                  <a:gd name="T24" fmla="*/ 0 w 25"/>
                  <a:gd name="T25" fmla="*/ 3 h 25"/>
                  <a:gd name="T26" fmla="*/ 0 w 25"/>
                  <a:gd name="T27" fmla="*/ 4 h 25"/>
                  <a:gd name="T28" fmla="*/ 1 w 25"/>
                  <a:gd name="T29" fmla="*/ 4 h 25"/>
                  <a:gd name="T30" fmla="*/ 1 w 25"/>
                  <a:gd name="T31" fmla="*/ 5 h 25"/>
                  <a:gd name="T32" fmla="*/ 2 w 25"/>
                  <a:gd name="T33" fmla="*/ 5 h 25"/>
                  <a:gd name="T34" fmla="*/ 3 w 25"/>
                  <a:gd name="T35" fmla="*/ 5 h 25"/>
                  <a:gd name="T36" fmla="*/ 4 w 25"/>
                  <a:gd name="T37" fmla="*/ 4 h 25"/>
                  <a:gd name="T38" fmla="*/ 4 w 25"/>
                  <a:gd name="T39" fmla="*/ 3 h 2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25"/>
                  <a:gd name="T62" fmla="*/ 25 w 25"/>
                  <a:gd name="T63" fmla="*/ 25 h 2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25">
                    <a:moveTo>
                      <a:pt x="19" y="16"/>
                    </a:moveTo>
                    <a:lnTo>
                      <a:pt x="24" y="16"/>
                    </a:lnTo>
                    <a:lnTo>
                      <a:pt x="24" y="11"/>
                    </a:lnTo>
                    <a:lnTo>
                      <a:pt x="25" y="6"/>
                    </a:lnTo>
                    <a:lnTo>
                      <a:pt x="20" y="6"/>
                    </a:lnTo>
                    <a:lnTo>
                      <a:pt x="20" y="1"/>
                    </a:lnTo>
                    <a:lnTo>
                      <a:pt x="16" y="0"/>
                    </a:lnTo>
                    <a:lnTo>
                      <a:pt x="11" y="0"/>
                    </a:lnTo>
                    <a:lnTo>
                      <a:pt x="6" y="0"/>
                    </a:lnTo>
                    <a:lnTo>
                      <a:pt x="6" y="5"/>
                    </a:lnTo>
                    <a:lnTo>
                      <a:pt x="6" y="10"/>
                    </a:lnTo>
                    <a:lnTo>
                      <a:pt x="1" y="9"/>
                    </a:lnTo>
                    <a:lnTo>
                      <a:pt x="0" y="15"/>
                    </a:lnTo>
                    <a:lnTo>
                      <a:pt x="0" y="19"/>
                    </a:lnTo>
                    <a:lnTo>
                      <a:pt x="5" y="19"/>
                    </a:lnTo>
                    <a:lnTo>
                      <a:pt x="3" y="25"/>
                    </a:lnTo>
                    <a:lnTo>
                      <a:pt x="9" y="25"/>
                    </a:lnTo>
                    <a:lnTo>
                      <a:pt x="14" y="25"/>
                    </a:lnTo>
                    <a:lnTo>
                      <a:pt x="18" y="21"/>
                    </a:lnTo>
                    <a:lnTo>
                      <a:pt x="19"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842" name="Freeform 902">
                <a:extLst>
                  <a:ext uri="{FF2B5EF4-FFF2-40B4-BE49-F238E27FC236}">
                    <a16:creationId xmlns:a16="http://schemas.microsoft.com/office/drawing/2014/main" id="{1E0F5CB7-4B49-44CD-BA97-D862BE772829}"/>
                  </a:ext>
                </a:extLst>
              </p:cNvPr>
              <p:cNvSpPr>
                <a:spLocks/>
              </p:cNvSpPr>
              <p:nvPr/>
            </p:nvSpPr>
            <p:spPr bwMode="auto">
              <a:xfrm>
                <a:off x="4987" y="1259"/>
                <a:ext cx="5" cy="6"/>
              </a:xfrm>
              <a:custGeom>
                <a:avLst/>
                <a:gdLst>
                  <a:gd name="T0" fmla="*/ 4 w 25"/>
                  <a:gd name="T1" fmla="*/ 4 h 29"/>
                  <a:gd name="T2" fmla="*/ 4 w 25"/>
                  <a:gd name="T3" fmla="*/ 3 h 29"/>
                  <a:gd name="T4" fmla="*/ 5 w 25"/>
                  <a:gd name="T5" fmla="*/ 3 h 29"/>
                  <a:gd name="T6" fmla="*/ 5 w 25"/>
                  <a:gd name="T7" fmla="*/ 2 h 29"/>
                  <a:gd name="T8" fmla="*/ 4 w 25"/>
                  <a:gd name="T9" fmla="*/ 1 h 29"/>
                  <a:gd name="T10" fmla="*/ 4 w 25"/>
                  <a:gd name="T11" fmla="*/ 0 h 29"/>
                  <a:gd name="T12" fmla="*/ 3 w 25"/>
                  <a:gd name="T13" fmla="*/ 0 h 29"/>
                  <a:gd name="T14" fmla="*/ 2 w 25"/>
                  <a:gd name="T15" fmla="*/ 0 h 29"/>
                  <a:gd name="T16" fmla="*/ 2 w 25"/>
                  <a:gd name="T17" fmla="*/ 1 h 29"/>
                  <a:gd name="T18" fmla="*/ 1 w 25"/>
                  <a:gd name="T19" fmla="*/ 1 h 29"/>
                  <a:gd name="T20" fmla="*/ 1 w 25"/>
                  <a:gd name="T21" fmla="*/ 2 h 29"/>
                  <a:gd name="T22" fmla="*/ 0 w 25"/>
                  <a:gd name="T23" fmla="*/ 2 h 29"/>
                  <a:gd name="T24" fmla="*/ 0 w 25"/>
                  <a:gd name="T25" fmla="*/ 3 h 29"/>
                  <a:gd name="T26" fmla="*/ 0 w 25"/>
                  <a:gd name="T27" fmla="*/ 4 h 29"/>
                  <a:gd name="T28" fmla="*/ 0 w 25"/>
                  <a:gd name="T29" fmla="*/ 5 h 29"/>
                  <a:gd name="T30" fmla="*/ 1 w 25"/>
                  <a:gd name="T31" fmla="*/ 5 h 29"/>
                  <a:gd name="T32" fmla="*/ 2 w 25"/>
                  <a:gd name="T33" fmla="*/ 6 h 29"/>
                  <a:gd name="T34" fmla="*/ 2 w 25"/>
                  <a:gd name="T35" fmla="*/ 5 h 29"/>
                  <a:gd name="T36" fmla="*/ 3 w 25"/>
                  <a:gd name="T37" fmla="*/ 5 h 29"/>
                  <a:gd name="T38" fmla="*/ 4 w 25"/>
                  <a:gd name="T39" fmla="*/ 5 h 29"/>
                  <a:gd name="T40" fmla="*/ 4 w 25"/>
                  <a:gd name="T41" fmla="*/ 4 h 2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29"/>
                  <a:gd name="T65" fmla="*/ 25 w 25"/>
                  <a:gd name="T66" fmla="*/ 29 h 2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29">
                    <a:moveTo>
                      <a:pt x="19" y="20"/>
                    </a:moveTo>
                    <a:lnTo>
                      <a:pt x="20" y="14"/>
                    </a:lnTo>
                    <a:lnTo>
                      <a:pt x="25" y="15"/>
                    </a:lnTo>
                    <a:lnTo>
                      <a:pt x="25" y="10"/>
                    </a:lnTo>
                    <a:lnTo>
                      <a:pt x="20" y="5"/>
                    </a:lnTo>
                    <a:lnTo>
                      <a:pt x="21" y="0"/>
                    </a:lnTo>
                    <a:lnTo>
                      <a:pt x="17" y="0"/>
                    </a:lnTo>
                    <a:lnTo>
                      <a:pt x="11" y="0"/>
                    </a:lnTo>
                    <a:lnTo>
                      <a:pt x="11" y="4"/>
                    </a:lnTo>
                    <a:lnTo>
                      <a:pt x="7" y="4"/>
                    </a:lnTo>
                    <a:lnTo>
                      <a:pt x="6" y="9"/>
                    </a:lnTo>
                    <a:lnTo>
                      <a:pt x="1" y="9"/>
                    </a:lnTo>
                    <a:lnTo>
                      <a:pt x="1" y="13"/>
                    </a:lnTo>
                    <a:lnTo>
                      <a:pt x="0" y="19"/>
                    </a:lnTo>
                    <a:lnTo>
                      <a:pt x="0" y="23"/>
                    </a:lnTo>
                    <a:lnTo>
                      <a:pt x="4" y="23"/>
                    </a:lnTo>
                    <a:lnTo>
                      <a:pt x="9" y="29"/>
                    </a:lnTo>
                    <a:lnTo>
                      <a:pt x="9" y="25"/>
                    </a:lnTo>
                    <a:lnTo>
                      <a:pt x="15" y="25"/>
                    </a:lnTo>
                    <a:lnTo>
                      <a:pt x="19" y="25"/>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843" name="Freeform 903">
                <a:extLst>
                  <a:ext uri="{FF2B5EF4-FFF2-40B4-BE49-F238E27FC236}">
                    <a16:creationId xmlns:a16="http://schemas.microsoft.com/office/drawing/2014/main" id="{F8E7F67B-75CF-49ED-BD47-9DF66343EF0B}"/>
                  </a:ext>
                </a:extLst>
              </p:cNvPr>
              <p:cNvSpPr>
                <a:spLocks/>
              </p:cNvSpPr>
              <p:nvPr/>
            </p:nvSpPr>
            <p:spPr bwMode="auto">
              <a:xfrm>
                <a:off x="4987" y="1259"/>
                <a:ext cx="5" cy="6"/>
              </a:xfrm>
              <a:custGeom>
                <a:avLst/>
                <a:gdLst>
                  <a:gd name="T0" fmla="*/ 4 w 25"/>
                  <a:gd name="T1" fmla="*/ 4 h 29"/>
                  <a:gd name="T2" fmla="*/ 4 w 25"/>
                  <a:gd name="T3" fmla="*/ 3 h 29"/>
                  <a:gd name="T4" fmla="*/ 5 w 25"/>
                  <a:gd name="T5" fmla="*/ 3 h 29"/>
                  <a:gd name="T6" fmla="*/ 5 w 25"/>
                  <a:gd name="T7" fmla="*/ 2 h 29"/>
                  <a:gd name="T8" fmla="*/ 4 w 25"/>
                  <a:gd name="T9" fmla="*/ 1 h 29"/>
                  <a:gd name="T10" fmla="*/ 4 w 25"/>
                  <a:gd name="T11" fmla="*/ 0 h 29"/>
                  <a:gd name="T12" fmla="*/ 3 w 25"/>
                  <a:gd name="T13" fmla="*/ 0 h 29"/>
                  <a:gd name="T14" fmla="*/ 2 w 25"/>
                  <a:gd name="T15" fmla="*/ 0 h 29"/>
                  <a:gd name="T16" fmla="*/ 2 w 25"/>
                  <a:gd name="T17" fmla="*/ 1 h 29"/>
                  <a:gd name="T18" fmla="*/ 1 w 25"/>
                  <a:gd name="T19" fmla="*/ 1 h 29"/>
                  <a:gd name="T20" fmla="*/ 1 w 25"/>
                  <a:gd name="T21" fmla="*/ 2 h 29"/>
                  <a:gd name="T22" fmla="*/ 0 w 25"/>
                  <a:gd name="T23" fmla="*/ 2 h 29"/>
                  <a:gd name="T24" fmla="*/ 0 w 25"/>
                  <a:gd name="T25" fmla="*/ 3 h 29"/>
                  <a:gd name="T26" fmla="*/ 0 w 25"/>
                  <a:gd name="T27" fmla="*/ 4 h 29"/>
                  <a:gd name="T28" fmla="*/ 0 w 25"/>
                  <a:gd name="T29" fmla="*/ 5 h 29"/>
                  <a:gd name="T30" fmla="*/ 1 w 25"/>
                  <a:gd name="T31" fmla="*/ 5 h 29"/>
                  <a:gd name="T32" fmla="*/ 2 w 25"/>
                  <a:gd name="T33" fmla="*/ 6 h 29"/>
                  <a:gd name="T34" fmla="*/ 2 w 25"/>
                  <a:gd name="T35" fmla="*/ 5 h 29"/>
                  <a:gd name="T36" fmla="*/ 3 w 25"/>
                  <a:gd name="T37" fmla="*/ 5 h 29"/>
                  <a:gd name="T38" fmla="*/ 4 w 25"/>
                  <a:gd name="T39" fmla="*/ 5 h 29"/>
                  <a:gd name="T40" fmla="*/ 4 w 25"/>
                  <a:gd name="T41" fmla="*/ 4 h 2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29"/>
                  <a:gd name="T65" fmla="*/ 25 w 25"/>
                  <a:gd name="T66" fmla="*/ 29 h 2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29">
                    <a:moveTo>
                      <a:pt x="19" y="20"/>
                    </a:moveTo>
                    <a:lnTo>
                      <a:pt x="20" y="14"/>
                    </a:lnTo>
                    <a:lnTo>
                      <a:pt x="25" y="15"/>
                    </a:lnTo>
                    <a:lnTo>
                      <a:pt x="25" y="10"/>
                    </a:lnTo>
                    <a:lnTo>
                      <a:pt x="20" y="5"/>
                    </a:lnTo>
                    <a:lnTo>
                      <a:pt x="21" y="0"/>
                    </a:lnTo>
                    <a:lnTo>
                      <a:pt x="17" y="0"/>
                    </a:lnTo>
                    <a:lnTo>
                      <a:pt x="11" y="0"/>
                    </a:lnTo>
                    <a:lnTo>
                      <a:pt x="11" y="4"/>
                    </a:lnTo>
                    <a:lnTo>
                      <a:pt x="7" y="4"/>
                    </a:lnTo>
                    <a:lnTo>
                      <a:pt x="6" y="9"/>
                    </a:lnTo>
                    <a:lnTo>
                      <a:pt x="1" y="9"/>
                    </a:lnTo>
                    <a:lnTo>
                      <a:pt x="1" y="13"/>
                    </a:lnTo>
                    <a:lnTo>
                      <a:pt x="0" y="19"/>
                    </a:lnTo>
                    <a:lnTo>
                      <a:pt x="0" y="23"/>
                    </a:lnTo>
                    <a:lnTo>
                      <a:pt x="4" y="23"/>
                    </a:lnTo>
                    <a:lnTo>
                      <a:pt x="9" y="29"/>
                    </a:lnTo>
                    <a:lnTo>
                      <a:pt x="9" y="25"/>
                    </a:lnTo>
                    <a:lnTo>
                      <a:pt x="15" y="25"/>
                    </a:lnTo>
                    <a:lnTo>
                      <a:pt x="19" y="25"/>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844" name="Freeform 904">
                <a:extLst>
                  <a:ext uri="{FF2B5EF4-FFF2-40B4-BE49-F238E27FC236}">
                    <a16:creationId xmlns:a16="http://schemas.microsoft.com/office/drawing/2014/main" id="{93CD0D1E-ED7D-4CD4-B766-6FDF4A7405CD}"/>
                  </a:ext>
                </a:extLst>
              </p:cNvPr>
              <p:cNvSpPr>
                <a:spLocks/>
              </p:cNvSpPr>
              <p:nvPr/>
            </p:nvSpPr>
            <p:spPr bwMode="auto">
              <a:xfrm>
                <a:off x="4985" y="1214"/>
                <a:ext cx="5" cy="5"/>
              </a:xfrm>
              <a:custGeom>
                <a:avLst/>
                <a:gdLst>
                  <a:gd name="T0" fmla="*/ 4 w 25"/>
                  <a:gd name="T1" fmla="*/ 3 h 26"/>
                  <a:gd name="T2" fmla="*/ 5 w 25"/>
                  <a:gd name="T3" fmla="*/ 2 h 26"/>
                  <a:gd name="T4" fmla="*/ 5 w 25"/>
                  <a:gd name="T5" fmla="*/ 1 h 26"/>
                  <a:gd name="T6" fmla="*/ 4 w 25"/>
                  <a:gd name="T7" fmla="*/ 1 h 26"/>
                  <a:gd name="T8" fmla="*/ 4 w 25"/>
                  <a:gd name="T9" fmla="*/ 0 h 26"/>
                  <a:gd name="T10" fmla="*/ 3 w 25"/>
                  <a:gd name="T11" fmla="*/ 0 h 26"/>
                  <a:gd name="T12" fmla="*/ 2 w 25"/>
                  <a:gd name="T13" fmla="*/ 0 h 26"/>
                  <a:gd name="T14" fmla="*/ 1 w 25"/>
                  <a:gd name="T15" fmla="*/ 0 h 26"/>
                  <a:gd name="T16" fmla="*/ 1 w 25"/>
                  <a:gd name="T17" fmla="*/ 1 h 26"/>
                  <a:gd name="T18" fmla="*/ 0 w 25"/>
                  <a:gd name="T19" fmla="*/ 1 h 26"/>
                  <a:gd name="T20" fmla="*/ 0 w 25"/>
                  <a:gd name="T21" fmla="*/ 2 h 26"/>
                  <a:gd name="T22" fmla="*/ 0 w 25"/>
                  <a:gd name="T23" fmla="*/ 3 h 26"/>
                  <a:gd name="T24" fmla="*/ 0 w 25"/>
                  <a:gd name="T25" fmla="*/ 4 h 26"/>
                  <a:gd name="T26" fmla="*/ 1 w 25"/>
                  <a:gd name="T27" fmla="*/ 4 h 26"/>
                  <a:gd name="T28" fmla="*/ 1 w 25"/>
                  <a:gd name="T29" fmla="*/ 5 h 26"/>
                  <a:gd name="T30" fmla="*/ 2 w 25"/>
                  <a:gd name="T31" fmla="*/ 5 h 26"/>
                  <a:gd name="T32" fmla="*/ 3 w 25"/>
                  <a:gd name="T33" fmla="*/ 5 h 26"/>
                  <a:gd name="T34" fmla="*/ 3 w 25"/>
                  <a:gd name="T35" fmla="*/ 4 h 26"/>
                  <a:gd name="T36" fmla="*/ 4 w 25"/>
                  <a:gd name="T37" fmla="*/ 4 h 26"/>
                  <a:gd name="T38" fmla="*/ 4 w 25"/>
                  <a:gd name="T39" fmla="*/ 3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26"/>
                  <a:gd name="T62" fmla="*/ 25 w 25"/>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26">
                    <a:moveTo>
                      <a:pt x="19" y="17"/>
                    </a:moveTo>
                    <a:lnTo>
                      <a:pt x="25" y="12"/>
                    </a:lnTo>
                    <a:lnTo>
                      <a:pt x="25" y="7"/>
                    </a:lnTo>
                    <a:lnTo>
                      <a:pt x="20" y="7"/>
                    </a:lnTo>
                    <a:lnTo>
                      <a:pt x="20" y="1"/>
                    </a:lnTo>
                    <a:lnTo>
                      <a:pt x="16" y="1"/>
                    </a:lnTo>
                    <a:lnTo>
                      <a:pt x="11" y="1"/>
                    </a:lnTo>
                    <a:lnTo>
                      <a:pt x="7" y="0"/>
                    </a:lnTo>
                    <a:lnTo>
                      <a:pt x="7" y="6"/>
                    </a:lnTo>
                    <a:lnTo>
                      <a:pt x="1" y="4"/>
                    </a:lnTo>
                    <a:lnTo>
                      <a:pt x="1" y="10"/>
                    </a:lnTo>
                    <a:lnTo>
                      <a:pt x="1" y="15"/>
                    </a:lnTo>
                    <a:lnTo>
                      <a:pt x="0" y="20"/>
                    </a:lnTo>
                    <a:lnTo>
                      <a:pt x="4" y="20"/>
                    </a:lnTo>
                    <a:lnTo>
                      <a:pt x="4" y="25"/>
                    </a:lnTo>
                    <a:lnTo>
                      <a:pt x="9" y="26"/>
                    </a:lnTo>
                    <a:lnTo>
                      <a:pt x="14" y="26"/>
                    </a:lnTo>
                    <a:lnTo>
                      <a:pt x="15" y="21"/>
                    </a:lnTo>
                    <a:lnTo>
                      <a:pt x="19" y="21"/>
                    </a:lnTo>
                    <a:lnTo>
                      <a:pt x="19"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845" name="Freeform 905">
                <a:extLst>
                  <a:ext uri="{FF2B5EF4-FFF2-40B4-BE49-F238E27FC236}">
                    <a16:creationId xmlns:a16="http://schemas.microsoft.com/office/drawing/2014/main" id="{C461CF9A-3AA9-4AC5-824A-D9FAC38E9C1A}"/>
                  </a:ext>
                </a:extLst>
              </p:cNvPr>
              <p:cNvSpPr>
                <a:spLocks/>
              </p:cNvSpPr>
              <p:nvPr/>
            </p:nvSpPr>
            <p:spPr bwMode="auto">
              <a:xfrm>
                <a:off x="4985" y="1214"/>
                <a:ext cx="5" cy="5"/>
              </a:xfrm>
              <a:custGeom>
                <a:avLst/>
                <a:gdLst>
                  <a:gd name="T0" fmla="*/ 4 w 25"/>
                  <a:gd name="T1" fmla="*/ 3 h 26"/>
                  <a:gd name="T2" fmla="*/ 5 w 25"/>
                  <a:gd name="T3" fmla="*/ 2 h 26"/>
                  <a:gd name="T4" fmla="*/ 5 w 25"/>
                  <a:gd name="T5" fmla="*/ 1 h 26"/>
                  <a:gd name="T6" fmla="*/ 4 w 25"/>
                  <a:gd name="T7" fmla="*/ 1 h 26"/>
                  <a:gd name="T8" fmla="*/ 4 w 25"/>
                  <a:gd name="T9" fmla="*/ 0 h 26"/>
                  <a:gd name="T10" fmla="*/ 3 w 25"/>
                  <a:gd name="T11" fmla="*/ 0 h 26"/>
                  <a:gd name="T12" fmla="*/ 2 w 25"/>
                  <a:gd name="T13" fmla="*/ 0 h 26"/>
                  <a:gd name="T14" fmla="*/ 1 w 25"/>
                  <a:gd name="T15" fmla="*/ 0 h 26"/>
                  <a:gd name="T16" fmla="*/ 1 w 25"/>
                  <a:gd name="T17" fmla="*/ 1 h 26"/>
                  <a:gd name="T18" fmla="*/ 0 w 25"/>
                  <a:gd name="T19" fmla="*/ 1 h 26"/>
                  <a:gd name="T20" fmla="*/ 0 w 25"/>
                  <a:gd name="T21" fmla="*/ 2 h 26"/>
                  <a:gd name="T22" fmla="*/ 0 w 25"/>
                  <a:gd name="T23" fmla="*/ 3 h 26"/>
                  <a:gd name="T24" fmla="*/ 0 w 25"/>
                  <a:gd name="T25" fmla="*/ 4 h 26"/>
                  <a:gd name="T26" fmla="*/ 1 w 25"/>
                  <a:gd name="T27" fmla="*/ 4 h 26"/>
                  <a:gd name="T28" fmla="*/ 1 w 25"/>
                  <a:gd name="T29" fmla="*/ 5 h 26"/>
                  <a:gd name="T30" fmla="*/ 2 w 25"/>
                  <a:gd name="T31" fmla="*/ 5 h 26"/>
                  <a:gd name="T32" fmla="*/ 3 w 25"/>
                  <a:gd name="T33" fmla="*/ 5 h 26"/>
                  <a:gd name="T34" fmla="*/ 3 w 25"/>
                  <a:gd name="T35" fmla="*/ 4 h 26"/>
                  <a:gd name="T36" fmla="*/ 4 w 25"/>
                  <a:gd name="T37" fmla="*/ 4 h 26"/>
                  <a:gd name="T38" fmla="*/ 4 w 25"/>
                  <a:gd name="T39" fmla="*/ 3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26"/>
                  <a:gd name="T62" fmla="*/ 25 w 25"/>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26">
                    <a:moveTo>
                      <a:pt x="19" y="17"/>
                    </a:moveTo>
                    <a:lnTo>
                      <a:pt x="25" y="12"/>
                    </a:lnTo>
                    <a:lnTo>
                      <a:pt x="25" y="7"/>
                    </a:lnTo>
                    <a:lnTo>
                      <a:pt x="20" y="7"/>
                    </a:lnTo>
                    <a:lnTo>
                      <a:pt x="20" y="1"/>
                    </a:lnTo>
                    <a:lnTo>
                      <a:pt x="16" y="1"/>
                    </a:lnTo>
                    <a:lnTo>
                      <a:pt x="11" y="1"/>
                    </a:lnTo>
                    <a:lnTo>
                      <a:pt x="7" y="0"/>
                    </a:lnTo>
                    <a:lnTo>
                      <a:pt x="7" y="6"/>
                    </a:lnTo>
                    <a:lnTo>
                      <a:pt x="1" y="4"/>
                    </a:lnTo>
                    <a:lnTo>
                      <a:pt x="1" y="10"/>
                    </a:lnTo>
                    <a:lnTo>
                      <a:pt x="1" y="15"/>
                    </a:lnTo>
                    <a:lnTo>
                      <a:pt x="0" y="20"/>
                    </a:lnTo>
                    <a:lnTo>
                      <a:pt x="4" y="20"/>
                    </a:lnTo>
                    <a:lnTo>
                      <a:pt x="4" y="25"/>
                    </a:lnTo>
                    <a:lnTo>
                      <a:pt x="9" y="26"/>
                    </a:lnTo>
                    <a:lnTo>
                      <a:pt x="14" y="26"/>
                    </a:lnTo>
                    <a:lnTo>
                      <a:pt x="15" y="21"/>
                    </a:lnTo>
                    <a:lnTo>
                      <a:pt x="19" y="21"/>
                    </a:lnTo>
                    <a:lnTo>
                      <a:pt x="19"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846" name="Freeform 906">
                <a:extLst>
                  <a:ext uri="{FF2B5EF4-FFF2-40B4-BE49-F238E27FC236}">
                    <a16:creationId xmlns:a16="http://schemas.microsoft.com/office/drawing/2014/main" id="{5DD0564B-99B0-4EB0-B6C9-7697AA0673AB}"/>
                  </a:ext>
                </a:extLst>
              </p:cNvPr>
              <p:cNvSpPr>
                <a:spLocks/>
              </p:cNvSpPr>
              <p:nvPr/>
            </p:nvSpPr>
            <p:spPr bwMode="auto">
              <a:xfrm>
                <a:off x="4961" y="1097"/>
                <a:ext cx="5" cy="5"/>
              </a:xfrm>
              <a:custGeom>
                <a:avLst/>
                <a:gdLst>
                  <a:gd name="T0" fmla="*/ 4 w 25"/>
                  <a:gd name="T1" fmla="*/ 3 h 26"/>
                  <a:gd name="T2" fmla="*/ 5 w 25"/>
                  <a:gd name="T3" fmla="*/ 2 h 26"/>
                  <a:gd name="T4" fmla="*/ 5 w 25"/>
                  <a:gd name="T5" fmla="*/ 1 h 26"/>
                  <a:gd name="T6" fmla="*/ 4 w 25"/>
                  <a:gd name="T7" fmla="*/ 1 h 26"/>
                  <a:gd name="T8" fmla="*/ 4 w 25"/>
                  <a:gd name="T9" fmla="*/ 0 h 26"/>
                  <a:gd name="T10" fmla="*/ 3 w 25"/>
                  <a:gd name="T11" fmla="*/ 0 h 26"/>
                  <a:gd name="T12" fmla="*/ 2 w 25"/>
                  <a:gd name="T13" fmla="*/ 0 h 26"/>
                  <a:gd name="T14" fmla="*/ 1 w 25"/>
                  <a:gd name="T15" fmla="*/ 0 h 26"/>
                  <a:gd name="T16" fmla="*/ 1 w 25"/>
                  <a:gd name="T17" fmla="*/ 1 h 26"/>
                  <a:gd name="T18" fmla="*/ 0 w 25"/>
                  <a:gd name="T19" fmla="*/ 1 h 26"/>
                  <a:gd name="T20" fmla="*/ 0 w 25"/>
                  <a:gd name="T21" fmla="*/ 2 h 26"/>
                  <a:gd name="T22" fmla="*/ 0 w 25"/>
                  <a:gd name="T23" fmla="*/ 3 h 26"/>
                  <a:gd name="T24" fmla="*/ 0 w 25"/>
                  <a:gd name="T25" fmla="*/ 4 h 26"/>
                  <a:gd name="T26" fmla="*/ 1 w 25"/>
                  <a:gd name="T27" fmla="*/ 4 h 26"/>
                  <a:gd name="T28" fmla="*/ 1 w 25"/>
                  <a:gd name="T29" fmla="*/ 5 h 26"/>
                  <a:gd name="T30" fmla="*/ 2 w 25"/>
                  <a:gd name="T31" fmla="*/ 5 h 26"/>
                  <a:gd name="T32" fmla="*/ 3 w 25"/>
                  <a:gd name="T33" fmla="*/ 5 h 26"/>
                  <a:gd name="T34" fmla="*/ 3 w 25"/>
                  <a:gd name="T35" fmla="*/ 4 h 26"/>
                  <a:gd name="T36" fmla="*/ 4 w 25"/>
                  <a:gd name="T37" fmla="*/ 4 h 26"/>
                  <a:gd name="T38" fmla="*/ 4 w 25"/>
                  <a:gd name="T39" fmla="*/ 3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26"/>
                  <a:gd name="T62" fmla="*/ 25 w 25"/>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26">
                    <a:moveTo>
                      <a:pt x="20" y="16"/>
                    </a:moveTo>
                    <a:lnTo>
                      <a:pt x="25" y="11"/>
                    </a:lnTo>
                    <a:lnTo>
                      <a:pt x="25" y="7"/>
                    </a:lnTo>
                    <a:lnTo>
                      <a:pt x="21" y="7"/>
                    </a:lnTo>
                    <a:lnTo>
                      <a:pt x="21" y="1"/>
                    </a:lnTo>
                    <a:lnTo>
                      <a:pt x="16" y="1"/>
                    </a:lnTo>
                    <a:lnTo>
                      <a:pt x="12" y="0"/>
                    </a:lnTo>
                    <a:lnTo>
                      <a:pt x="7" y="0"/>
                    </a:lnTo>
                    <a:lnTo>
                      <a:pt x="6" y="5"/>
                    </a:lnTo>
                    <a:lnTo>
                      <a:pt x="2" y="4"/>
                    </a:lnTo>
                    <a:lnTo>
                      <a:pt x="2" y="10"/>
                    </a:lnTo>
                    <a:lnTo>
                      <a:pt x="0" y="14"/>
                    </a:lnTo>
                    <a:lnTo>
                      <a:pt x="0" y="19"/>
                    </a:lnTo>
                    <a:lnTo>
                      <a:pt x="5" y="20"/>
                    </a:lnTo>
                    <a:lnTo>
                      <a:pt x="5" y="25"/>
                    </a:lnTo>
                    <a:lnTo>
                      <a:pt x="9" y="26"/>
                    </a:lnTo>
                    <a:lnTo>
                      <a:pt x="14" y="26"/>
                    </a:lnTo>
                    <a:lnTo>
                      <a:pt x="14" y="21"/>
                    </a:lnTo>
                    <a:lnTo>
                      <a:pt x="20" y="21"/>
                    </a:lnTo>
                    <a:lnTo>
                      <a:pt x="20"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847" name="Freeform 907">
                <a:extLst>
                  <a:ext uri="{FF2B5EF4-FFF2-40B4-BE49-F238E27FC236}">
                    <a16:creationId xmlns:a16="http://schemas.microsoft.com/office/drawing/2014/main" id="{77EB05EE-161C-4D30-BA23-B5F91B07F950}"/>
                  </a:ext>
                </a:extLst>
              </p:cNvPr>
              <p:cNvSpPr>
                <a:spLocks/>
              </p:cNvSpPr>
              <p:nvPr/>
            </p:nvSpPr>
            <p:spPr bwMode="auto">
              <a:xfrm>
                <a:off x="4961" y="1097"/>
                <a:ext cx="5" cy="5"/>
              </a:xfrm>
              <a:custGeom>
                <a:avLst/>
                <a:gdLst>
                  <a:gd name="T0" fmla="*/ 4 w 25"/>
                  <a:gd name="T1" fmla="*/ 3 h 26"/>
                  <a:gd name="T2" fmla="*/ 5 w 25"/>
                  <a:gd name="T3" fmla="*/ 2 h 26"/>
                  <a:gd name="T4" fmla="*/ 5 w 25"/>
                  <a:gd name="T5" fmla="*/ 1 h 26"/>
                  <a:gd name="T6" fmla="*/ 4 w 25"/>
                  <a:gd name="T7" fmla="*/ 1 h 26"/>
                  <a:gd name="T8" fmla="*/ 4 w 25"/>
                  <a:gd name="T9" fmla="*/ 0 h 26"/>
                  <a:gd name="T10" fmla="*/ 3 w 25"/>
                  <a:gd name="T11" fmla="*/ 0 h 26"/>
                  <a:gd name="T12" fmla="*/ 2 w 25"/>
                  <a:gd name="T13" fmla="*/ 0 h 26"/>
                  <a:gd name="T14" fmla="*/ 1 w 25"/>
                  <a:gd name="T15" fmla="*/ 0 h 26"/>
                  <a:gd name="T16" fmla="*/ 1 w 25"/>
                  <a:gd name="T17" fmla="*/ 1 h 26"/>
                  <a:gd name="T18" fmla="*/ 0 w 25"/>
                  <a:gd name="T19" fmla="*/ 1 h 26"/>
                  <a:gd name="T20" fmla="*/ 0 w 25"/>
                  <a:gd name="T21" fmla="*/ 2 h 26"/>
                  <a:gd name="T22" fmla="*/ 0 w 25"/>
                  <a:gd name="T23" fmla="*/ 3 h 26"/>
                  <a:gd name="T24" fmla="*/ 0 w 25"/>
                  <a:gd name="T25" fmla="*/ 4 h 26"/>
                  <a:gd name="T26" fmla="*/ 1 w 25"/>
                  <a:gd name="T27" fmla="*/ 4 h 26"/>
                  <a:gd name="T28" fmla="*/ 1 w 25"/>
                  <a:gd name="T29" fmla="*/ 5 h 26"/>
                  <a:gd name="T30" fmla="*/ 2 w 25"/>
                  <a:gd name="T31" fmla="*/ 5 h 26"/>
                  <a:gd name="T32" fmla="*/ 3 w 25"/>
                  <a:gd name="T33" fmla="*/ 5 h 26"/>
                  <a:gd name="T34" fmla="*/ 3 w 25"/>
                  <a:gd name="T35" fmla="*/ 4 h 26"/>
                  <a:gd name="T36" fmla="*/ 4 w 25"/>
                  <a:gd name="T37" fmla="*/ 4 h 26"/>
                  <a:gd name="T38" fmla="*/ 4 w 25"/>
                  <a:gd name="T39" fmla="*/ 3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26"/>
                  <a:gd name="T62" fmla="*/ 25 w 25"/>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26">
                    <a:moveTo>
                      <a:pt x="20" y="16"/>
                    </a:moveTo>
                    <a:lnTo>
                      <a:pt x="25" y="11"/>
                    </a:lnTo>
                    <a:lnTo>
                      <a:pt x="25" y="7"/>
                    </a:lnTo>
                    <a:lnTo>
                      <a:pt x="21" y="7"/>
                    </a:lnTo>
                    <a:lnTo>
                      <a:pt x="21" y="1"/>
                    </a:lnTo>
                    <a:lnTo>
                      <a:pt x="16" y="1"/>
                    </a:lnTo>
                    <a:lnTo>
                      <a:pt x="12" y="0"/>
                    </a:lnTo>
                    <a:lnTo>
                      <a:pt x="7" y="0"/>
                    </a:lnTo>
                    <a:lnTo>
                      <a:pt x="6" y="5"/>
                    </a:lnTo>
                    <a:lnTo>
                      <a:pt x="2" y="4"/>
                    </a:lnTo>
                    <a:lnTo>
                      <a:pt x="2" y="10"/>
                    </a:lnTo>
                    <a:lnTo>
                      <a:pt x="0" y="14"/>
                    </a:lnTo>
                    <a:lnTo>
                      <a:pt x="0" y="19"/>
                    </a:lnTo>
                    <a:lnTo>
                      <a:pt x="5" y="20"/>
                    </a:lnTo>
                    <a:lnTo>
                      <a:pt x="5" y="25"/>
                    </a:lnTo>
                    <a:lnTo>
                      <a:pt x="9" y="26"/>
                    </a:lnTo>
                    <a:lnTo>
                      <a:pt x="14" y="26"/>
                    </a:lnTo>
                    <a:lnTo>
                      <a:pt x="14" y="21"/>
                    </a:lnTo>
                    <a:lnTo>
                      <a:pt x="20" y="21"/>
                    </a:lnTo>
                    <a:lnTo>
                      <a:pt x="20"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848" name="Freeform 908">
                <a:extLst>
                  <a:ext uri="{FF2B5EF4-FFF2-40B4-BE49-F238E27FC236}">
                    <a16:creationId xmlns:a16="http://schemas.microsoft.com/office/drawing/2014/main" id="{F2795CC1-BC90-4CEF-B64B-04B9FDD1EE5E}"/>
                  </a:ext>
                </a:extLst>
              </p:cNvPr>
              <p:cNvSpPr>
                <a:spLocks/>
              </p:cNvSpPr>
              <p:nvPr/>
            </p:nvSpPr>
            <p:spPr bwMode="auto">
              <a:xfrm>
                <a:off x="4969" y="1158"/>
                <a:ext cx="14" cy="18"/>
              </a:xfrm>
              <a:custGeom>
                <a:avLst/>
                <a:gdLst>
                  <a:gd name="T0" fmla="*/ 14 w 69"/>
                  <a:gd name="T1" fmla="*/ 9 h 91"/>
                  <a:gd name="T2" fmla="*/ 14 w 69"/>
                  <a:gd name="T3" fmla="*/ 8 h 91"/>
                  <a:gd name="T4" fmla="*/ 13 w 69"/>
                  <a:gd name="T5" fmla="*/ 6 h 91"/>
                  <a:gd name="T6" fmla="*/ 13 w 69"/>
                  <a:gd name="T7" fmla="*/ 4 h 91"/>
                  <a:gd name="T8" fmla="*/ 12 w 69"/>
                  <a:gd name="T9" fmla="*/ 4 h 91"/>
                  <a:gd name="T10" fmla="*/ 11 w 69"/>
                  <a:gd name="T11" fmla="*/ 2 h 91"/>
                  <a:gd name="T12" fmla="*/ 11 w 69"/>
                  <a:gd name="T13" fmla="*/ 1 h 91"/>
                  <a:gd name="T14" fmla="*/ 9 w 69"/>
                  <a:gd name="T15" fmla="*/ 0 h 91"/>
                  <a:gd name="T16" fmla="*/ 8 w 69"/>
                  <a:gd name="T17" fmla="*/ 0 h 91"/>
                  <a:gd name="T18" fmla="*/ 7 w 69"/>
                  <a:gd name="T19" fmla="*/ 0 h 91"/>
                  <a:gd name="T20" fmla="*/ 6 w 69"/>
                  <a:gd name="T21" fmla="*/ 0 h 91"/>
                  <a:gd name="T22" fmla="*/ 5 w 69"/>
                  <a:gd name="T23" fmla="*/ 0 h 91"/>
                  <a:gd name="T24" fmla="*/ 4 w 69"/>
                  <a:gd name="T25" fmla="*/ 1 h 91"/>
                  <a:gd name="T26" fmla="*/ 3 w 69"/>
                  <a:gd name="T27" fmla="*/ 2 h 91"/>
                  <a:gd name="T28" fmla="*/ 2 w 69"/>
                  <a:gd name="T29" fmla="*/ 3 h 91"/>
                  <a:gd name="T30" fmla="*/ 2 w 69"/>
                  <a:gd name="T31" fmla="*/ 4 h 91"/>
                  <a:gd name="T32" fmla="*/ 1 w 69"/>
                  <a:gd name="T33" fmla="*/ 4 h 91"/>
                  <a:gd name="T34" fmla="*/ 1 w 69"/>
                  <a:gd name="T35" fmla="*/ 6 h 91"/>
                  <a:gd name="T36" fmla="*/ 0 w 69"/>
                  <a:gd name="T37" fmla="*/ 8 h 91"/>
                  <a:gd name="T38" fmla="*/ 0 w 69"/>
                  <a:gd name="T39" fmla="*/ 9 h 91"/>
                  <a:gd name="T40" fmla="*/ 0 w 69"/>
                  <a:gd name="T41" fmla="*/ 10 h 91"/>
                  <a:gd name="T42" fmla="*/ 0 w 69"/>
                  <a:gd name="T43" fmla="*/ 11 h 91"/>
                  <a:gd name="T44" fmla="*/ 1 w 69"/>
                  <a:gd name="T45" fmla="*/ 13 h 91"/>
                  <a:gd name="T46" fmla="*/ 1 w 69"/>
                  <a:gd name="T47" fmla="*/ 14 h 91"/>
                  <a:gd name="T48" fmla="*/ 2 w 69"/>
                  <a:gd name="T49" fmla="*/ 16 h 91"/>
                  <a:gd name="T50" fmla="*/ 2 w 69"/>
                  <a:gd name="T51" fmla="*/ 16 h 91"/>
                  <a:gd name="T52" fmla="*/ 3 w 69"/>
                  <a:gd name="T53" fmla="*/ 17 h 91"/>
                  <a:gd name="T54" fmla="*/ 4 w 69"/>
                  <a:gd name="T55" fmla="*/ 18 h 91"/>
                  <a:gd name="T56" fmla="*/ 5 w 69"/>
                  <a:gd name="T57" fmla="*/ 18 h 91"/>
                  <a:gd name="T58" fmla="*/ 6 w 69"/>
                  <a:gd name="T59" fmla="*/ 18 h 91"/>
                  <a:gd name="T60" fmla="*/ 7 w 69"/>
                  <a:gd name="T61" fmla="*/ 18 h 91"/>
                  <a:gd name="T62" fmla="*/ 8 w 69"/>
                  <a:gd name="T63" fmla="*/ 18 h 91"/>
                  <a:gd name="T64" fmla="*/ 9 w 69"/>
                  <a:gd name="T65" fmla="*/ 17 h 91"/>
                  <a:gd name="T66" fmla="*/ 10 w 69"/>
                  <a:gd name="T67" fmla="*/ 16 h 91"/>
                  <a:gd name="T68" fmla="*/ 11 w 69"/>
                  <a:gd name="T69" fmla="*/ 15 h 91"/>
                  <a:gd name="T70" fmla="*/ 12 w 69"/>
                  <a:gd name="T71" fmla="*/ 14 h 91"/>
                  <a:gd name="T72" fmla="*/ 12 w 69"/>
                  <a:gd name="T73" fmla="*/ 13 h 91"/>
                  <a:gd name="T74" fmla="*/ 14 w 69"/>
                  <a:gd name="T75" fmla="*/ 12 h 91"/>
                  <a:gd name="T76" fmla="*/ 14 w 69"/>
                  <a:gd name="T77" fmla="*/ 10 h 91"/>
                  <a:gd name="T78" fmla="*/ 14 w 69"/>
                  <a:gd name="T79" fmla="*/ 9 h 91"/>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69"/>
                  <a:gd name="T121" fmla="*/ 0 h 91"/>
                  <a:gd name="T122" fmla="*/ 69 w 69"/>
                  <a:gd name="T123" fmla="*/ 91 h 91"/>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69" h="91">
                    <a:moveTo>
                      <a:pt x="68" y="48"/>
                    </a:moveTo>
                    <a:lnTo>
                      <a:pt x="69" y="38"/>
                    </a:lnTo>
                    <a:lnTo>
                      <a:pt x="64" y="32"/>
                    </a:lnTo>
                    <a:lnTo>
                      <a:pt x="66" y="22"/>
                    </a:lnTo>
                    <a:lnTo>
                      <a:pt x="61" y="18"/>
                    </a:lnTo>
                    <a:lnTo>
                      <a:pt x="56" y="12"/>
                    </a:lnTo>
                    <a:lnTo>
                      <a:pt x="53" y="6"/>
                    </a:lnTo>
                    <a:lnTo>
                      <a:pt x="44" y="1"/>
                    </a:lnTo>
                    <a:lnTo>
                      <a:pt x="40" y="1"/>
                    </a:lnTo>
                    <a:lnTo>
                      <a:pt x="34" y="0"/>
                    </a:lnTo>
                    <a:lnTo>
                      <a:pt x="29" y="0"/>
                    </a:lnTo>
                    <a:lnTo>
                      <a:pt x="25" y="0"/>
                    </a:lnTo>
                    <a:lnTo>
                      <a:pt x="19" y="4"/>
                    </a:lnTo>
                    <a:lnTo>
                      <a:pt x="15" y="9"/>
                    </a:lnTo>
                    <a:lnTo>
                      <a:pt x="9" y="13"/>
                    </a:lnTo>
                    <a:lnTo>
                      <a:pt x="9" y="18"/>
                    </a:lnTo>
                    <a:lnTo>
                      <a:pt x="3" y="22"/>
                    </a:lnTo>
                    <a:lnTo>
                      <a:pt x="3" y="28"/>
                    </a:lnTo>
                    <a:lnTo>
                      <a:pt x="2" y="38"/>
                    </a:lnTo>
                    <a:lnTo>
                      <a:pt x="2" y="43"/>
                    </a:lnTo>
                    <a:lnTo>
                      <a:pt x="1" y="53"/>
                    </a:lnTo>
                    <a:lnTo>
                      <a:pt x="0" y="57"/>
                    </a:lnTo>
                    <a:lnTo>
                      <a:pt x="5" y="67"/>
                    </a:lnTo>
                    <a:lnTo>
                      <a:pt x="3" y="73"/>
                    </a:lnTo>
                    <a:lnTo>
                      <a:pt x="8" y="79"/>
                    </a:lnTo>
                    <a:lnTo>
                      <a:pt x="12" y="83"/>
                    </a:lnTo>
                    <a:lnTo>
                      <a:pt x="17" y="84"/>
                    </a:lnTo>
                    <a:lnTo>
                      <a:pt x="21" y="90"/>
                    </a:lnTo>
                    <a:lnTo>
                      <a:pt x="26" y="90"/>
                    </a:lnTo>
                    <a:lnTo>
                      <a:pt x="30" y="90"/>
                    </a:lnTo>
                    <a:lnTo>
                      <a:pt x="35" y="91"/>
                    </a:lnTo>
                    <a:lnTo>
                      <a:pt x="41" y="91"/>
                    </a:lnTo>
                    <a:lnTo>
                      <a:pt x="45" y="87"/>
                    </a:lnTo>
                    <a:lnTo>
                      <a:pt x="51" y="82"/>
                    </a:lnTo>
                    <a:lnTo>
                      <a:pt x="55" y="78"/>
                    </a:lnTo>
                    <a:lnTo>
                      <a:pt x="61" y="73"/>
                    </a:lnTo>
                    <a:lnTo>
                      <a:pt x="61" y="67"/>
                    </a:lnTo>
                    <a:lnTo>
                      <a:pt x="67" y="63"/>
                    </a:lnTo>
                    <a:lnTo>
                      <a:pt x="68" y="53"/>
                    </a:lnTo>
                    <a:lnTo>
                      <a:pt x="68" y="48"/>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849" name="Freeform 909">
                <a:extLst>
                  <a:ext uri="{FF2B5EF4-FFF2-40B4-BE49-F238E27FC236}">
                    <a16:creationId xmlns:a16="http://schemas.microsoft.com/office/drawing/2014/main" id="{FF82A7D7-B04D-4EDF-863C-DF090FE14377}"/>
                  </a:ext>
                </a:extLst>
              </p:cNvPr>
              <p:cNvSpPr>
                <a:spLocks/>
              </p:cNvSpPr>
              <p:nvPr/>
            </p:nvSpPr>
            <p:spPr bwMode="auto">
              <a:xfrm>
                <a:off x="4969" y="1158"/>
                <a:ext cx="14" cy="18"/>
              </a:xfrm>
              <a:custGeom>
                <a:avLst/>
                <a:gdLst>
                  <a:gd name="T0" fmla="*/ 14 w 69"/>
                  <a:gd name="T1" fmla="*/ 9 h 91"/>
                  <a:gd name="T2" fmla="*/ 14 w 69"/>
                  <a:gd name="T3" fmla="*/ 8 h 91"/>
                  <a:gd name="T4" fmla="*/ 13 w 69"/>
                  <a:gd name="T5" fmla="*/ 6 h 91"/>
                  <a:gd name="T6" fmla="*/ 13 w 69"/>
                  <a:gd name="T7" fmla="*/ 4 h 91"/>
                  <a:gd name="T8" fmla="*/ 12 w 69"/>
                  <a:gd name="T9" fmla="*/ 4 h 91"/>
                  <a:gd name="T10" fmla="*/ 11 w 69"/>
                  <a:gd name="T11" fmla="*/ 2 h 91"/>
                  <a:gd name="T12" fmla="*/ 11 w 69"/>
                  <a:gd name="T13" fmla="*/ 1 h 91"/>
                  <a:gd name="T14" fmla="*/ 9 w 69"/>
                  <a:gd name="T15" fmla="*/ 0 h 91"/>
                  <a:gd name="T16" fmla="*/ 8 w 69"/>
                  <a:gd name="T17" fmla="*/ 0 h 91"/>
                  <a:gd name="T18" fmla="*/ 7 w 69"/>
                  <a:gd name="T19" fmla="*/ 0 h 91"/>
                  <a:gd name="T20" fmla="*/ 6 w 69"/>
                  <a:gd name="T21" fmla="*/ 0 h 91"/>
                  <a:gd name="T22" fmla="*/ 5 w 69"/>
                  <a:gd name="T23" fmla="*/ 0 h 91"/>
                  <a:gd name="T24" fmla="*/ 4 w 69"/>
                  <a:gd name="T25" fmla="*/ 1 h 91"/>
                  <a:gd name="T26" fmla="*/ 3 w 69"/>
                  <a:gd name="T27" fmla="*/ 2 h 91"/>
                  <a:gd name="T28" fmla="*/ 2 w 69"/>
                  <a:gd name="T29" fmla="*/ 3 h 91"/>
                  <a:gd name="T30" fmla="*/ 2 w 69"/>
                  <a:gd name="T31" fmla="*/ 4 h 91"/>
                  <a:gd name="T32" fmla="*/ 1 w 69"/>
                  <a:gd name="T33" fmla="*/ 4 h 91"/>
                  <a:gd name="T34" fmla="*/ 1 w 69"/>
                  <a:gd name="T35" fmla="*/ 6 h 91"/>
                  <a:gd name="T36" fmla="*/ 0 w 69"/>
                  <a:gd name="T37" fmla="*/ 8 h 91"/>
                  <a:gd name="T38" fmla="*/ 0 w 69"/>
                  <a:gd name="T39" fmla="*/ 9 h 91"/>
                  <a:gd name="T40" fmla="*/ 0 w 69"/>
                  <a:gd name="T41" fmla="*/ 10 h 91"/>
                  <a:gd name="T42" fmla="*/ 0 w 69"/>
                  <a:gd name="T43" fmla="*/ 11 h 91"/>
                  <a:gd name="T44" fmla="*/ 1 w 69"/>
                  <a:gd name="T45" fmla="*/ 13 h 91"/>
                  <a:gd name="T46" fmla="*/ 1 w 69"/>
                  <a:gd name="T47" fmla="*/ 14 h 91"/>
                  <a:gd name="T48" fmla="*/ 2 w 69"/>
                  <a:gd name="T49" fmla="*/ 16 h 91"/>
                  <a:gd name="T50" fmla="*/ 2 w 69"/>
                  <a:gd name="T51" fmla="*/ 16 h 91"/>
                  <a:gd name="T52" fmla="*/ 3 w 69"/>
                  <a:gd name="T53" fmla="*/ 17 h 91"/>
                  <a:gd name="T54" fmla="*/ 4 w 69"/>
                  <a:gd name="T55" fmla="*/ 18 h 91"/>
                  <a:gd name="T56" fmla="*/ 5 w 69"/>
                  <a:gd name="T57" fmla="*/ 18 h 91"/>
                  <a:gd name="T58" fmla="*/ 6 w 69"/>
                  <a:gd name="T59" fmla="*/ 18 h 91"/>
                  <a:gd name="T60" fmla="*/ 7 w 69"/>
                  <a:gd name="T61" fmla="*/ 18 h 91"/>
                  <a:gd name="T62" fmla="*/ 8 w 69"/>
                  <a:gd name="T63" fmla="*/ 18 h 91"/>
                  <a:gd name="T64" fmla="*/ 9 w 69"/>
                  <a:gd name="T65" fmla="*/ 17 h 91"/>
                  <a:gd name="T66" fmla="*/ 10 w 69"/>
                  <a:gd name="T67" fmla="*/ 16 h 91"/>
                  <a:gd name="T68" fmla="*/ 11 w 69"/>
                  <a:gd name="T69" fmla="*/ 15 h 91"/>
                  <a:gd name="T70" fmla="*/ 12 w 69"/>
                  <a:gd name="T71" fmla="*/ 14 h 91"/>
                  <a:gd name="T72" fmla="*/ 12 w 69"/>
                  <a:gd name="T73" fmla="*/ 13 h 91"/>
                  <a:gd name="T74" fmla="*/ 14 w 69"/>
                  <a:gd name="T75" fmla="*/ 12 h 91"/>
                  <a:gd name="T76" fmla="*/ 14 w 69"/>
                  <a:gd name="T77" fmla="*/ 10 h 91"/>
                  <a:gd name="T78" fmla="*/ 14 w 69"/>
                  <a:gd name="T79" fmla="*/ 9 h 91"/>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69"/>
                  <a:gd name="T121" fmla="*/ 0 h 91"/>
                  <a:gd name="T122" fmla="*/ 69 w 69"/>
                  <a:gd name="T123" fmla="*/ 91 h 91"/>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69" h="91">
                    <a:moveTo>
                      <a:pt x="68" y="48"/>
                    </a:moveTo>
                    <a:lnTo>
                      <a:pt x="69" y="38"/>
                    </a:lnTo>
                    <a:lnTo>
                      <a:pt x="64" y="32"/>
                    </a:lnTo>
                    <a:lnTo>
                      <a:pt x="66" y="22"/>
                    </a:lnTo>
                    <a:lnTo>
                      <a:pt x="61" y="18"/>
                    </a:lnTo>
                    <a:lnTo>
                      <a:pt x="56" y="12"/>
                    </a:lnTo>
                    <a:lnTo>
                      <a:pt x="53" y="6"/>
                    </a:lnTo>
                    <a:lnTo>
                      <a:pt x="44" y="1"/>
                    </a:lnTo>
                    <a:lnTo>
                      <a:pt x="40" y="1"/>
                    </a:lnTo>
                    <a:lnTo>
                      <a:pt x="34" y="0"/>
                    </a:lnTo>
                    <a:lnTo>
                      <a:pt x="29" y="0"/>
                    </a:lnTo>
                    <a:lnTo>
                      <a:pt x="25" y="0"/>
                    </a:lnTo>
                    <a:lnTo>
                      <a:pt x="19" y="4"/>
                    </a:lnTo>
                    <a:lnTo>
                      <a:pt x="15" y="9"/>
                    </a:lnTo>
                    <a:lnTo>
                      <a:pt x="9" y="13"/>
                    </a:lnTo>
                    <a:lnTo>
                      <a:pt x="9" y="18"/>
                    </a:lnTo>
                    <a:lnTo>
                      <a:pt x="3" y="22"/>
                    </a:lnTo>
                    <a:lnTo>
                      <a:pt x="3" y="28"/>
                    </a:lnTo>
                    <a:lnTo>
                      <a:pt x="2" y="38"/>
                    </a:lnTo>
                    <a:lnTo>
                      <a:pt x="2" y="43"/>
                    </a:lnTo>
                    <a:lnTo>
                      <a:pt x="1" y="53"/>
                    </a:lnTo>
                    <a:lnTo>
                      <a:pt x="0" y="57"/>
                    </a:lnTo>
                    <a:lnTo>
                      <a:pt x="5" y="67"/>
                    </a:lnTo>
                    <a:lnTo>
                      <a:pt x="3" y="73"/>
                    </a:lnTo>
                    <a:lnTo>
                      <a:pt x="8" y="79"/>
                    </a:lnTo>
                    <a:lnTo>
                      <a:pt x="12" y="83"/>
                    </a:lnTo>
                    <a:lnTo>
                      <a:pt x="17" y="84"/>
                    </a:lnTo>
                    <a:lnTo>
                      <a:pt x="21" y="90"/>
                    </a:lnTo>
                    <a:lnTo>
                      <a:pt x="26" y="90"/>
                    </a:lnTo>
                    <a:lnTo>
                      <a:pt x="30" y="90"/>
                    </a:lnTo>
                    <a:lnTo>
                      <a:pt x="35" y="91"/>
                    </a:lnTo>
                    <a:lnTo>
                      <a:pt x="41" y="91"/>
                    </a:lnTo>
                    <a:lnTo>
                      <a:pt x="45" y="87"/>
                    </a:lnTo>
                    <a:lnTo>
                      <a:pt x="51" y="82"/>
                    </a:lnTo>
                    <a:lnTo>
                      <a:pt x="55" y="78"/>
                    </a:lnTo>
                    <a:lnTo>
                      <a:pt x="61" y="73"/>
                    </a:lnTo>
                    <a:lnTo>
                      <a:pt x="61" y="67"/>
                    </a:lnTo>
                    <a:lnTo>
                      <a:pt x="67" y="63"/>
                    </a:lnTo>
                    <a:lnTo>
                      <a:pt x="68" y="53"/>
                    </a:lnTo>
                    <a:lnTo>
                      <a:pt x="68" y="48"/>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850" name="Freeform 910">
                <a:extLst>
                  <a:ext uri="{FF2B5EF4-FFF2-40B4-BE49-F238E27FC236}">
                    <a16:creationId xmlns:a16="http://schemas.microsoft.com/office/drawing/2014/main" id="{F235F444-B379-4804-A38F-AD8D2BEE87E0}"/>
                  </a:ext>
                </a:extLst>
              </p:cNvPr>
              <p:cNvSpPr>
                <a:spLocks/>
              </p:cNvSpPr>
              <p:nvPr/>
            </p:nvSpPr>
            <p:spPr bwMode="auto">
              <a:xfrm>
                <a:off x="4983" y="1193"/>
                <a:ext cx="4" cy="5"/>
              </a:xfrm>
              <a:custGeom>
                <a:avLst/>
                <a:gdLst>
                  <a:gd name="T0" fmla="*/ 4 w 20"/>
                  <a:gd name="T1" fmla="*/ 4 h 26"/>
                  <a:gd name="T2" fmla="*/ 4 w 20"/>
                  <a:gd name="T3" fmla="*/ 3 h 26"/>
                  <a:gd name="T4" fmla="*/ 4 w 20"/>
                  <a:gd name="T5" fmla="*/ 2 h 26"/>
                  <a:gd name="T6" fmla="*/ 4 w 20"/>
                  <a:gd name="T7" fmla="*/ 1 h 26"/>
                  <a:gd name="T8" fmla="*/ 4 w 20"/>
                  <a:gd name="T9" fmla="*/ 0 h 26"/>
                  <a:gd name="T10" fmla="*/ 3 w 20"/>
                  <a:gd name="T11" fmla="*/ 0 h 26"/>
                  <a:gd name="T12" fmla="*/ 2 w 20"/>
                  <a:gd name="T13" fmla="*/ 0 h 26"/>
                  <a:gd name="T14" fmla="*/ 1 w 20"/>
                  <a:gd name="T15" fmla="*/ 0 h 26"/>
                  <a:gd name="T16" fmla="*/ 1 w 20"/>
                  <a:gd name="T17" fmla="*/ 1 h 26"/>
                  <a:gd name="T18" fmla="*/ 0 w 20"/>
                  <a:gd name="T19" fmla="*/ 1 h 26"/>
                  <a:gd name="T20" fmla="*/ 0 w 20"/>
                  <a:gd name="T21" fmla="*/ 2 h 26"/>
                  <a:gd name="T22" fmla="*/ 0 w 20"/>
                  <a:gd name="T23" fmla="*/ 3 h 26"/>
                  <a:gd name="T24" fmla="*/ 0 w 20"/>
                  <a:gd name="T25" fmla="*/ 4 h 26"/>
                  <a:gd name="T26" fmla="*/ 0 w 20"/>
                  <a:gd name="T27" fmla="*/ 5 h 26"/>
                  <a:gd name="T28" fmla="*/ 1 w 20"/>
                  <a:gd name="T29" fmla="*/ 5 h 26"/>
                  <a:gd name="T30" fmla="*/ 2 w 20"/>
                  <a:gd name="T31" fmla="*/ 5 h 26"/>
                  <a:gd name="T32" fmla="*/ 3 w 20"/>
                  <a:gd name="T33" fmla="*/ 5 h 26"/>
                  <a:gd name="T34" fmla="*/ 4 w 20"/>
                  <a:gd name="T35" fmla="*/ 4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6"/>
                  <a:gd name="T56" fmla="*/ 20 w 2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6">
                    <a:moveTo>
                      <a:pt x="19" y="21"/>
                    </a:moveTo>
                    <a:lnTo>
                      <a:pt x="19" y="16"/>
                    </a:lnTo>
                    <a:lnTo>
                      <a:pt x="19" y="11"/>
                    </a:lnTo>
                    <a:lnTo>
                      <a:pt x="20" y="5"/>
                    </a:lnTo>
                    <a:lnTo>
                      <a:pt x="20" y="1"/>
                    </a:lnTo>
                    <a:lnTo>
                      <a:pt x="16" y="1"/>
                    </a:lnTo>
                    <a:lnTo>
                      <a:pt x="11" y="0"/>
                    </a:lnTo>
                    <a:lnTo>
                      <a:pt x="7" y="0"/>
                    </a:lnTo>
                    <a:lnTo>
                      <a:pt x="6" y="4"/>
                    </a:lnTo>
                    <a:lnTo>
                      <a:pt x="1" y="4"/>
                    </a:lnTo>
                    <a:lnTo>
                      <a:pt x="1" y="9"/>
                    </a:lnTo>
                    <a:lnTo>
                      <a:pt x="0" y="14"/>
                    </a:lnTo>
                    <a:lnTo>
                      <a:pt x="0" y="19"/>
                    </a:lnTo>
                    <a:lnTo>
                      <a:pt x="0" y="25"/>
                    </a:lnTo>
                    <a:lnTo>
                      <a:pt x="4" y="25"/>
                    </a:lnTo>
                    <a:lnTo>
                      <a:pt x="9" y="25"/>
                    </a:lnTo>
                    <a:lnTo>
                      <a:pt x="13" y="26"/>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851" name="Freeform 911">
                <a:extLst>
                  <a:ext uri="{FF2B5EF4-FFF2-40B4-BE49-F238E27FC236}">
                    <a16:creationId xmlns:a16="http://schemas.microsoft.com/office/drawing/2014/main" id="{D014B623-613D-4C61-AB9F-D5D14603DD8D}"/>
                  </a:ext>
                </a:extLst>
              </p:cNvPr>
              <p:cNvSpPr>
                <a:spLocks/>
              </p:cNvSpPr>
              <p:nvPr/>
            </p:nvSpPr>
            <p:spPr bwMode="auto">
              <a:xfrm>
                <a:off x="4983" y="1193"/>
                <a:ext cx="4" cy="5"/>
              </a:xfrm>
              <a:custGeom>
                <a:avLst/>
                <a:gdLst>
                  <a:gd name="T0" fmla="*/ 4 w 20"/>
                  <a:gd name="T1" fmla="*/ 4 h 26"/>
                  <a:gd name="T2" fmla="*/ 4 w 20"/>
                  <a:gd name="T3" fmla="*/ 3 h 26"/>
                  <a:gd name="T4" fmla="*/ 4 w 20"/>
                  <a:gd name="T5" fmla="*/ 2 h 26"/>
                  <a:gd name="T6" fmla="*/ 4 w 20"/>
                  <a:gd name="T7" fmla="*/ 1 h 26"/>
                  <a:gd name="T8" fmla="*/ 4 w 20"/>
                  <a:gd name="T9" fmla="*/ 0 h 26"/>
                  <a:gd name="T10" fmla="*/ 3 w 20"/>
                  <a:gd name="T11" fmla="*/ 0 h 26"/>
                  <a:gd name="T12" fmla="*/ 2 w 20"/>
                  <a:gd name="T13" fmla="*/ 0 h 26"/>
                  <a:gd name="T14" fmla="*/ 1 w 20"/>
                  <a:gd name="T15" fmla="*/ 0 h 26"/>
                  <a:gd name="T16" fmla="*/ 1 w 20"/>
                  <a:gd name="T17" fmla="*/ 1 h 26"/>
                  <a:gd name="T18" fmla="*/ 0 w 20"/>
                  <a:gd name="T19" fmla="*/ 1 h 26"/>
                  <a:gd name="T20" fmla="*/ 0 w 20"/>
                  <a:gd name="T21" fmla="*/ 2 h 26"/>
                  <a:gd name="T22" fmla="*/ 0 w 20"/>
                  <a:gd name="T23" fmla="*/ 3 h 26"/>
                  <a:gd name="T24" fmla="*/ 0 w 20"/>
                  <a:gd name="T25" fmla="*/ 4 h 26"/>
                  <a:gd name="T26" fmla="*/ 0 w 20"/>
                  <a:gd name="T27" fmla="*/ 5 h 26"/>
                  <a:gd name="T28" fmla="*/ 1 w 20"/>
                  <a:gd name="T29" fmla="*/ 5 h 26"/>
                  <a:gd name="T30" fmla="*/ 2 w 20"/>
                  <a:gd name="T31" fmla="*/ 5 h 26"/>
                  <a:gd name="T32" fmla="*/ 3 w 20"/>
                  <a:gd name="T33" fmla="*/ 5 h 26"/>
                  <a:gd name="T34" fmla="*/ 4 w 20"/>
                  <a:gd name="T35" fmla="*/ 4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6"/>
                  <a:gd name="T56" fmla="*/ 20 w 2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6">
                    <a:moveTo>
                      <a:pt x="19" y="21"/>
                    </a:moveTo>
                    <a:lnTo>
                      <a:pt x="19" y="16"/>
                    </a:lnTo>
                    <a:lnTo>
                      <a:pt x="19" y="11"/>
                    </a:lnTo>
                    <a:lnTo>
                      <a:pt x="20" y="5"/>
                    </a:lnTo>
                    <a:lnTo>
                      <a:pt x="20" y="1"/>
                    </a:lnTo>
                    <a:lnTo>
                      <a:pt x="16" y="1"/>
                    </a:lnTo>
                    <a:lnTo>
                      <a:pt x="11" y="0"/>
                    </a:lnTo>
                    <a:lnTo>
                      <a:pt x="7" y="0"/>
                    </a:lnTo>
                    <a:lnTo>
                      <a:pt x="6" y="4"/>
                    </a:lnTo>
                    <a:lnTo>
                      <a:pt x="1" y="4"/>
                    </a:lnTo>
                    <a:lnTo>
                      <a:pt x="1" y="9"/>
                    </a:lnTo>
                    <a:lnTo>
                      <a:pt x="0" y="14"/>
                    </a:lnTo>
                    <a:lnTo>
                      <a:pt x="0" y="19"/>
                    </a:lnTo>
                    <a:lnTo>
                      <a:pt x="0" y="25"/>
                    </a:lnTo>
                    <a:lnTo>
                      <a:pt x="4" y="25"/>
                    </a:lnTo>
                    <a:lnTo>
                      <a:pt x="9" y="25"/>
                    </a:lnTo>
                    <a:lnTo>
                      <a:pt x="13" y="26"/>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852" name="Freeform 912">
                <a:extLst>
                  <a:ext uri="{FF2B5EF4-FFF2-40B4-BE49-F238E27FC236}">
                    <a16:creationId xmlns:a16="http://schemas.microsoft.com/office/drawing/2014/main" id="{94A124A3-6D11-45A7-B099-EF3A8C0C7E8F}"/>
                  </a:ext>
                </a:extLst>
              </p:cNvPr>
              <p:cNvSpPr>
                <a:spLocks/>
              </p:cNvSpPr>
              <p:nvPr/>
            </p:nvSpPr>
            <p:spPr bwMode="auto">
              <a:xfrm>
                <a:off x="4971" y="1417"/>
                <a:ext cx="5" cy="5"/>
              </a:xfrm>
              <a:custGeom>
                <a:avLst/>
                <a:gdLst>
                  <a:gd name="T0" fmla="*/ 4 w 25"/>
                  <a:gd name="T1" fmla="*/ 4 h 24"/>
                  <a:gd name="T2" fmla="*/ 5 w 25"/>
                  <a:gd name="T3" fmla="*/ 3 h 24"/>
                  <a:gd name="T4" fmla="*/ 5 w 25"/>
                  <a:gd name="T5" fmla="*/ 2 h 24"/>
                  <a:gd name="T6" fmla="*/ 5 w 25"/>
                  <a:gd name="T7" fmla="*/ 1 h 24"/>
                  <a:gd name="T8" fmla="*/ 4 w 25"/>
                  <a:gd name="T9" fmla="*/ 1 h 24"/>
                  <a:gd name="T10" fmla="*/ 4 w 25"/>
                  <a:gd name="T11" fmla="*/ 0 h 24"/>
                  <a:gd name="T12" fmla="*/ 3 w 25"/>
                  <a:gd name="T13" fmla="*/ 0 h 24"/>
                  <a:gd name="T14" fmla="*/ 2 w 25"/>
                  <a:gd name="T15" fmla="*/ 0 h 24"/>
                  <a:gd name="T16" fmla="*/ 1 w 25"/>
                  <a:gd name="T17" fmla="*/ 1 h 24"/>
                  <a:gd name="T18" fmla="*/ 1 w 25"/>
                  <a:gd name="T19" fmla="*/ 2 h 24"/>
                  <a:gd name="T20" fmla="*/ 0 w 25"/>
                  <a:gd name="T21" fmla="*/ 2 h 24"/>
                  <a:gd name="T22" fmla="*/ 0 w 25"/>
                  <a:gd name="T23" fmla="*/ 3 h 24"/>
                  <a:gd name="T24" fmla="*/ 0 w 25"/>
                  <a:gd name="T25" fmla="*/ 4 h 24"/>
                  <a:gd name="T26" fmla="*/ 1 w 25"/>
                  <a:gd name="T27" fmla="*/ 4 h 24"/>
                  <a:gd name="T28" fmla="*/ 1 w 25"/>
                  <a:gd name="T29" fmla="*/ 5 h 24"/>
                  <a:gd name="T30" fmla="*/ 2 w 25"/>
                  <a:gd name="T31" fmla="*/ 5 h 24"/>
                  <a:gd name="T32" fmla="*/ 3 w 25"/>
                  <a:gd name="T33" fmla="*/ 5 h 24"/>
                  <a:gd name="T34" fmla="*/ 4 w 25"/>
                  <a:gd name="T35" fmla="*/ 5 h 24"/>
                  <a:gd name="T36" fmla="*/ 4 w 25"/>
                  <a:gd name="T37" fmla="*/ 4 h 2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4"/>
                  <a:gd name="T59" fmla="*/ 25 w 25"/>
                  <a:gd name="T60" fmla="*/ 24 h 2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4">
                    <a:moveTo>
                      <a:pt x="19" y="20"/>
                    </a:moveTo>
                    <a:lnTo>
                      <a:pt x="25" y="15"/>
                    </a:lnTo>
                    <a:lnTo>
                      <a:pt x="25" y="10"/>
                    </a:lnTo>
                    <a:lnTo>
                      <a:pt x="25" y="5"/>
                    </a:lnTo>
                    <a:lnTo>
                      <a:pt x="20" y="5"/>
                    </a:lnTo>
                    <a:lnTo>
                      <a:pt x="21" y="0"/>
                    </a:lnTo>
                    <a:lnTo>
                      <a:pt x="17" y="0"/>
                    </a:lnTo>
                    <a:lnTo>
                      <a:pt x="11" y="0"/>
                    </a:lnTo>
                    <a:lnTo>
                      <a:pt x="7" y="4"/>
                    </a:lnTo>
                    <a:lnTo>
                      <a:pt x="6" y="9"/>
                    </a:lnTo>
                    <a:lnTo>
                      <a:pt x="1" y="9"/>
                    </a:lnTo>
                    <a:lnTo>
                      <a:pt x="1" y="13"/>
                    </a:lnTo>
                    <a:lnTo>
                      <a:pt x="0" y="19"/>
                    </a:lnTo>
                    <a:lnTo>
                      <a:pt x="6" y="19"/>
                    </a:lnTo>
                    <a:lnTo>
                      <a:pt x="5" y="23"/>
                    </a:lnTo>
                    <a:lnTo>
                      <a:pt x="9" y="24"/>
                    </a:lnTo>
                    <a:lnTo>
                      <a:pt x="15" y="24"/>
                    </a:lnTo>
                    <a:lnTo>
                      <a:pt x="19" y="24"/>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853" name="Freeform 913">
                <a:extLst>
                  <a:ext uri="{FF2B5EF4-FFF2-40B4-BE49-F238E27FC236}">
                    <a16:creationId xmlns:a16="http://schemas.microsoft.com/office/drawing/2014/main" id="{43F696D8-24DE-4BAE-99CF-16C50438DD90}"/>
                  </a:ext>
                </a:extLst>
              </p:cNvPr>
              <p:cNvSpPr>
                <a:spLocks/>
              </p:cNvSpPr>
              <p:nvPr/>
            </p:nvSpPr>
            <p:spPr bwMode="auto">
              <a:xfrm>
                <a:off x="4971" y="1417"/>
                <a:ext cx="5" cy="5"/>
              </a:xfrm>
              <a:custGeom>
                <a:avLst/>
                <a:gdLst>
                  <a:gd name="T0" fmla="*/ 4 w 25"/>
                  <a:gd name="T1" fmla="*/ 4 h 24"/>
                  <a:gd name="T2" fmla="*/ 5 w 25"/>
                  <a:gd name="T3" fmla="*/ 3 h 24"/>
                  <a:gd name="T4" fmla="*/ 5 w 25"/>
                  <a:gd name="T5" fmla="*/ 2 h 24"/>
                  <a:gd name="T6" fmla="*/ 5 w 25"/>
                  <a:gd name="T7" fmla="*/ 1 h 24"/>
                  <a:gd name="T8" fmla="*/ 4 w 25"/>
                  <a:gd name="T9" fmla="*/ 1 h 24"/>
                  <a:gd name="T10" fmla="*/ 4 w 25"/>
                  <a:gd name="T11" fmla="*/ 0 h 24"/>
                  <a:gd name="T12" fmla="*/ 3 w 25"/>
                  <a:gd name="T13" fmla="*/ 0 h 24"/>
                  <a:gd name="T14" fmla="*/ 2 w 25"/>
                  <a:gd name="T15" fmla="*/ 0 h 24"/>
                  <a:gd name="T16" fmla="*/ 1 w 25"/>
                  <a:gd name="T17" fmla="*/ 1 h 24"/>
                  <a:gd name="T18" fmla="*/ 1 w 25"/>
                  <a:gd name="T19" fmla="*/ 2 h 24"/>
                  <a:gd name="T20" fmla="*/ 0 w 25"/>
                  <a:gd name="T21" fmla="*/ 2 h 24"/>
                  <a:gd name="T22" fmla="*/ 0 w 25"/>
                  <a:gd name="T23" fmla="*/ 3 h 24"/>
                  <a:gd name="T24" fmla="*/ 0 w 25"/>
                  <a:gd name="T25" fmla="*/ 4 h 24"/>
                  <a:gd name="T26" fmla="*/ 1 w 25"/>
                  <a:gd name="T27" fmla="*/ 4 h 24"/>
                  <a:gd name="T28" fmla="*/ 1 w 25"/>
                  <a:gd name="T29" fmla="*/ 5 h 24"/>
                  <a:gd name="T30" fmla="*/ 2 w 25"/>
                  <a:gd name="T31" fmla="*/ 5 h 24"/>
                  <a:gd name="T32" fmla="*/ 3 w 25"/>
                  <a:gd name="T33" fmla="*/ 5 h 24"/>
                  <a:gd name="T34" fmla="*/ 4 w 25"/>
                  <a:gd name="T35" fmla="*/ 5 h 24"/>
                  <a:gd name="T36" fmla="*/ 4 w 25"/>
                  <a:gd name="T37" fmla="*/ 4 h 2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4"/>
                  <a:gd name="T59" fmla="*/ 25 w 25"/>
                  <a:gd name="T60" fmla="*/ 24 h 2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4">
                    <a:moveTo>
                      <a:pt x="19" y="20"/>
                    </a:moveTo>
                    <a:lnTo>
                      <a:pt x="25" y="15"/>
                    </a:lnTo>
                    <a:lnTo>
                      <a:pt x="25" y="10"/>
                    </a:lnTo>
                    <a:lnTo>
                      <a:pt x="25" y="5"/>
                    </a:lnTo>
                    <a:lnTo>
                      <a:pt x="20" y="5"/>
                    </a:lnTo>
                    <a:lnTo>
                      <a:pt x="21" y="0"/>
                    </a:lnTo>
                    <a:lnTo>
                      <a:pt x="17" y="0"/>
                    </a:lnTo>
                    <a:lnTo>
                      <a:pt x="11" y="0"/>
                    </a:lnTo>
                    <a:lnTo>
                      <a:pt x="7" y="4"/>
                    </a:lnTo>
                    <a:lnTo>
                      <a:pt x="6" y="9"/>
                    </a:lnTo>
                    <a:lnTo>
                      <a:pt x="1" y="9"/>
                    </a:lnTo>
                    <a:lnTo>
                      <a:pt x="1" y="13"/>
                    </a:lnTo>
                    <a:lnTo>
                      <a:pt x="0" y="19"/>
                    </a:lnTo>
                    <a:lnTo>
                      <a:pt x="6" y="19"/>
                    </a:lnTo>
                    <a:lnTo>
                      <a:pt x="5" y="23"/>
                    </a:lnTo>
                    <a:lnTo>
                      <a:pt x="9" y="24"/>
                    </a:lnTo>
                    <a:lnTo>
                      <a:pt x="15" y="24"/>
                    </a:lnTo>
                    <a:lnTo>
                      <a:pt x="19" y="24"/>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854" name="Freeform 914">
                <a:extLst>
                  <a:ext uri="{FF2B5EF4-FFF2-40B4-BE49-F238E27FC236}">
                    <a16:creationId xmlns:a16="http://schemas.microsoft.com/office/drawing/2014/main" id="{A71BDF31-C326-4B76-ACF6-FA3D63C8097F}"/>
                  </a:ext>
                </a:extLst>
              </p:cNvPr>
              <p:cNvSpPr>
                <a:spLocks/>
              </p:cNvSpPr>
              <p:nvPr/>
            </p:nvSpPr>
            <p:spPr bwMode="auto">
              <a:xfrm>
                <a:off x="4953" y="1479"/>
                <a:ext cx="4" cy="5"/>
              </a:xfrm>
              <a:custGeom>
                <a:avLst/>
                <a:gdLst>
                  <a:gd name="T0" fmla="*/ 4 w 21"/>
                  <a:gd name="T1" fmla="*/ 3 h 25"/>
                  <a:gd name="T2" fmla="*/ 4 w 21"/>
                  <a:gd name="T3" fmla="*/ 2 h 25"/>
                  <a:gd name="T4" fmla="*/ 4 w 21"/>
                  <a:gd name="T5" fmla="*/ 1 h 25"/>
                  <a:gd name="T6" fmla="*/ 4 w 21"/>
                  <a:gd name="T7" fmla="*/ 0 h 25"/>
                  <a:gd name="T8" fmla="*/ 3 w 21"/>
                  <a:gd name="T9" fmla="*/ 0 h 25"/>
                  <a:gd name="T10" fmla="*/ 2 w 21"/>
                  <a:gd name="T11" fmla="*/ 0 h 25"/>
                  <a:gd name="T12" fmla="*/ 1 w 21"/>
                  <a:gd name="T13" fmla="*/ 0 h 25"/>
                  <a:gd name="T14" fmla="*/ 0 w 21"/>
                  <a:gd name="T15" fmla="*/ 1 h 25"/>
                  <a:gd name="T16" fmla="*/ 0 w 21"/>
                  <a:gd name="T17" fmla="*/ 2 h 25"/>
                  <a:gd name="T18" fmla="*/ 0 w 21"/>
                  <a:gd name="T19" fmla="*/ 3 h 25"/>
                  <a:gd name="T20" fmla="*/ 0 w 21"/>
                  <a:gd name="T21" fmla="*/ 4 h 25"/>
                  <a:gd name="T22" fmla="*/ 0 w 21"/>
                  <a:gd name="T23" fmla="*/ 5 h 25"/>
                  <a:gd name="T24" fmla="*/ 1 w 21"/>
                  <a:gd name="T25" fmla="*/ 5 h 25"/>
                  <a:gd name="T26" fmla="*/ 2 w 21"/>
                  <a:gd name="T27" fmla="*/ 5 h 25"/>
                  <a:gd name="T28" fmla="*/ 3 w 21"/>
                  <a:gd name="T29" fmla="*/ 4 h 25"/>
                  <a:gd name="T30" fmla="*/ 4 w 21"/>
                  <a:gd name="T31" fmla="*/ 3 h 2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1"/>
                  <a:gd name="T49" fmla="*/ 0 h 25"/>
                  <a:gd name="T50" fmla="*/ 21 w 21"/>
                  <a:gd name="T51" fmla="*/ 25 h 2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1" h="25">
                    <a:moveTo>
                      <a:pt x="20" y="16"/>
                    </a:moveTo>
                    <a:lnTo>
                      <a:pt x="20" y="10"/>
                    </a:lnTo>
                    <a:lnTo>
                      <a:pt x="21" y="6"/>
                    </a:lnTo>
                    <a:lnTo>
                      <a:pt x="21" y="1"/>
                    </a:lnTo>
                    <a:lnTo>
                      <a:pt x="17" y="0"/>
                    </a:lnTo>
                    <a:lnTo>
                      <a:pt x="12" y="0"/>
                    </a:lnTo>
                    <a:lnTo>
                      <a:pt x="6" y="0"/>
                    </a:lnTo>
                    <a:lnTo>
                      <a:pt x="2" y="5"/>
                    </a:lnTo>
                    <a:lnTo>
                      <a:pt x="1" y="9"/>
                    </a:lnTo>
                    <a:lnTo>
                      <a:pt x="1" y="15"/>
                    </a:lnTo>
                    <a:lnTo>
                      <a:pt x="1" y="19"/>
                    </a:lnTo>
                    <a:lnTo>
                      <a:pt x="0" y="24"/>
                    </a:lnTo>
                    <a:lnTo>
                      <a:pt x="4" y="25"/>
                    </a:lnTo>
                    <a:lnTo>
                      <a:pt x="10" y="25"/>
                    </a:lnTo>
                    <a:lnTo>
                      <a:pt x="14" y="21"/>
                    </a:lnTo>
                    <a:lnTo>
                      <a:pt x="20"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855" name="Freeform 915">
                <a:extLst>
                  <a:ext uri="{FF2B5EF4-FFF2-40B4-BE49-F238E27FC236}">
                    <a16:creationId xmlns:a16="http://schemas.microsoft.com/office/drawing/2014/main" id="{9E27337D-E9F3-44D5-93B1-279B2B652F7E}"/>
                  </a:ext>
                </a:extLst>
              </p:cNvPr>
              <p:cNvSpPr>
                <a:spLocks/>
              </p:cNvSpPr>
              <p:nvPr/>
            </p:nvSpPr>
            <p:spPr bwMode="auto">
              <a:xfrm>
                <a:off x="4953" y="1479"/>
                <a:ext cx="4" cy="5"/>
              </a:xfrm>
              <a:custGeom>
                <a:avLst/>
                <a:gdLst>
                  <a:gd name="T0" fmla="*/ 4 w 21"/>
                  <a:gd name="T1" fmla="*/ 3 h 25"/>
                  <a:gd name="T2" fmla="*/ 4 w 21"/>
                  <a:gd name="T3" fmla="*/ 2 h 25"/>
                  <a:gd name="T4" fmla="*/ 4 w 21"/>
                  <a:gd name="T5" fmla="*/ 1 h 25"/>
                  <a:gd name="T6" fmla="*/ 4 w 21"/>
                  <a:gd name="T7" fmla="*/ 0 h 25"/>
                  <a:gd name="T8" fmla="*/ 3 w 21"/>
                  <a:gd name="T9" fmla="*/ 0 h 25"/>
                  <a:gd name="T10" fmla="*/ 2 w 21"/>
                  <a:gd name="T11" fmla="*/ 0 h 25"/>
                  <a:gd name="T12" fmla="*/ 1 w 21"/>
                  <a:gd name="T13" fmla="*/ 0 h 25"/>
                  <a:gd name="T14" fmla="*/ 0 w 21"/>
                  <a:gd name="T15" fmla="*/ 1 h 25"/>
                  <a:gd name="T16" fmla="*/ 0 w 21"/>
                  <a:gd name="T17" fmla="*/ 2 h 25"/>
                  <a:gd name="T18" fmla="*/ 0 w 21"/>
                  <a:gd name="T19" fmla="*/ 3 h 25"/>
                  <a:gd name="T20" fmla="*/ 0 w 21"/>
                  <a:gd name="T21" fmla="*/ 4 h 25"/>
                  <a:gd name="T22" fmla="*/ 0 w 21"/>
                  <a:gd name="T23" fmla="*/ 5 h 25"/>
                  <a:gd name="T24" fmla="*/ 1 w 21"/>
                  <a:gd name="T25" fmla="*/ 5 h 25"/>
                  <a:gd name="T26" fmla="*/ 2 w 21"/>
                  <a:gd name="T27" fmla="*/ 5 h 25"/>
                  <a:gd name="T28" fmla="*/ 3 w 21"/>
                  <a:gd name="T29" fmla="*/ 4 h 25"/>
                  <a:gd name="T30" fmla="*/ 4 w 21"/>
                  <a:gd name="T31" fmla="*/ 3 h 2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1"/>
                  <a:gd name="T49" fmla="*/ 0 h 25"/>
                  <a:gd name="T50" fmla="*/ 21 w 21"/>
                  <a:gd name="T51" fmla="*/ 25 h 2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1" h="25">
                    <a:moveTo>
                      <a:pt x="20" y="16"/>
                    </a:moveTo>
                    <a:lnTo>
                      <a:pt x="20" y="10"/>
                    </a:lnTo>
                    <a:lnTo>
                      <a:pt x="21" y="6"/>
                    </a:lnTo>
                    <a:lnTo>
                      <a:pt x="21" y="1"/>
                    </a:lnTo>
                    <a:lnTo>
                      <a:pt x="17" y="0"/>
                    </a:lnTo>
                    <a:lnTo>
                      <a:pt x="12" y="0"/>
                    </a:lnTo>
                    <a:lnTo>
                      <a:pt x="6" y="0"/>
                    </a:lnTo>
                    <a:lnTo>
                      <a:pt x="2" y="5"/>
                    </a:lnTo>
                    <a:lnTo>
                      <a:pt x="1" y="9"/>
                    </a:lnTo>
                    <a:lnTo>
                      <a:pt x="1" y="15"/>
                    </a:lnTo>
                    <a:lnTo>
                      <a:pt x="1" y="19"/>
                    </a:lnTo>
                    <a:lnTo>
                      <a:pt x="0" y="24"/>
                    </a:lnTo>
                    <a:lnTo>
                      <a:pt x="4" y="25"/>
                    </a:lnTo>
                    <a:lnTo>
                      <a:pt x="10" y="25"/>
                    </a:lnTo>
                    <a:lnTo>
                      <a:pt x="14" y="21"/>
                    </a:lnTo>
                    <a:lnTo>
                      <a:pt x="20"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856" name="Freeform 916">
                <a:extLst>
                  <a:ext uri="{FF2B5EF4-FFF2-40B4-BE49-F238E27FC236}">
                    <a16:creationId xmlns:a16="http://schemas.microsoft.com/office/drawing/2014/main" id="{9F76327B-CF67-4254-AB7F-08F76F906458}"/>
                  </a:ext>
                </a:extLst>
              </p:cNvPr>
              <p:cNvSpPr>
                <a:spLocks/>
              </p:cNvSpPr>
              <p:nvPr/>
            </p:nvSpPr>
            <p:spPr bwMode="auto">
              <a:xfrm>
                <a:off x="4968" y="1107"/>
                <a:ext cx="4" cy="5"/>
              </a:xfrm>
              <a:custGeom>
                <a:avLst/>
                <a:gdLst>
                  <a:gd name="T0" fmla="*/ 3 w 22"/>
                  <a:gd name="T1" fmla="*/ 4 h 26"/>
                  <a:gd name="T2" fmla="*/ 4 w 22"/>
                  <a:gd name="T3" fmla="*/ 3 h 26"/>
                  <a:gd name="T4" fmla="*/ 4 w 22"/>
                  <a:gd name="T5" fmla="*/ 2 h 26"/>
                  <a:gd name="T6" fmla="*/ 4 w 22"/>
                  <a:gd name="T7" fmla="*/ 1 h 26"/>
                  <a:gd name="T8" fmla="*/ 4 w 22"/>
                  <a:gd name="T9" fmla="*/ 0 h 26"/>
                  <a:gd name="T10" fmla="*/ 3 w 22"/>
                  <a:gd name="T11" fmla="*/ 0 h 26"/>
                  <a:gd name="T12" fmla="*/ 2 w 22"/>
                  <a:gd name="T13" fmla="*/ 0 h 26"/>
                  <a:gd name="T14" fmla="*/ 1 w 22"/>
                  <a:gd name="T15" fmla="*/ 0 h 26"/>
                  <a:gd name="T16" fmla="*/ 1 w 22"/>
                  <a:gd name="T17" fmla="*/ 1 h 26"/>
                  <a:gd name="T18" fmla="*/ 0 w 22"/>
                  <a:gd name="T19" fmla="*/ 1 h 26"/>
                  <a:gd name="T20" fmla="*/ 0 w 22"/>
                  <a:gd name="T21" fmla="*/ 2 h 26"/>
                  <a:gd name="T22" fmla="*/ 0 w 22"/>
                  <a:gd name="T23" fmla="*/ 3 h 26"/>
                  <a:gd name="T24" fmla="*/ 0 w 22"/>
                  <a:gd name="T25" fmla="*/ 4 h 26"/>
                  <a:gd name="T26" fmla="*/ 0 w 22"/>
                  <a:gd name="T27" fmla="*/ 5 h 26"/>
                  <a:gd name="T28" fmla="*/ 1 w 22"/>
                  <a:gd name="T29" fmla="*/ 5 h 26"/>
                  <a:gd name="T30" fmla="*/ 2 w 22"/>
                  <a:gd name="T31" fmla="*/ 5 h 26"/>
                  <a:gd name="T32" fmla="*/ 3 w 22"/>
                  <a:gd name="T33" fmla="*/ 5 h 26"/>
                  <a:gd name="T34" fmla="*/ 3 w 22"/>
                  <a:gd name="T35" fmla="*/ 4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6"/>
                  <a:gd name="T56" fmla="*/ 22 w 22"/>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6">
                    <a:moveTo>
                      <a:pt x="19" y="21"/>
                    </a:moveTo>
                    <a:lnTo>
                      <a:pt x="21" y="16"/>
                    </a:lnTo>
                    <a:lnTo>
                      <a:pt x="21" y="12"/>
                    </a:lnTo>
                    <a:lnTo>
                      <a:pt x="22" y="6"/>
                    </a:lnTo>
                    <a:lnTo>
                      <a:pt x="22" y="1"/>
                    </a:lnTo>
                    <a:lnTo>
                      <a:pt x="17" y="0"/>
                    </a:lnTo>
                    <a:lnTo>
                      <a:pt x="13" y="0"/>
                    </a:lnTo>
                    <a:lnTo>
                      <a:pt x="7" y="0"/>
                    </a:lnTo>
                    <a:lnTo>
                      <a:pt x="7" y="5"/>
                    </a:lnTo>
                    <a:lnTo>
                      <a:pt x="2" y="5"/>
                    </a:lnTo>
                    <a:lnTo>
                      <a:pt x="1" y="9"/>
                    </a:lnTo>
                    <a:lnTo>
                      <a:pt x="1" y="15"/>
                    </a:lnTo>
                    <a:lnTo>
                      <a:pt x="1" y="20"/>
                    </a:lnTo>
                    <a:lnTo>
                      <a:pt x="0" y="25"/>
                    </a:lnTo>
                    <a:lnTo>
                      <a:pt x="5" y="25"/>
                    </a:lnTo>
                    <a:lnTo>
                      <a:pt x="10" y="25"/>
                    </a:lnTo>
                    <a:lnTo>
                      <a:pt x="15" y="26"/>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857" name="Freeform 917">
                <a:extLst>
                  <a:ext uri="{FF2B5EF4-FFF2-40B4-BE49-F238E27FC236}">
                    <a16:creationId xmlns:a16="http://schemas.microsoft.com/office/drawing/2014/main" id="{5169449D-4F89-4D2C-8CA0-D95ED5BB0377}"/>
                  </a:ext>
                </a:extLst>
              </p:cNvPr>
              <p:cNvSpPr>
                <a:spLocks/>
              </p:cNvSpPr>
              <p:nvPr/>
            </p:nvSpPr>
            <p:spPr bwMode="auto">
              <a:xfrm>
                <a:off x="4968" y="1107"/>
                <a:ext cx="4" cy="5"/>
              </a:xfrm>
              <a:custGeom>
                <a:avLst/>
                <a:gdLst>
                  <a:gd name="T0" fmla="*/ 3 w 22"/>
                  <a:gd name="T1" fmla="*/ 4 h 26"/>
                  <a:gd name="T2" fmla="*/ 4 w 22"/>
                  <a:gd name="T3" fmla="*/ 3 h 26"/>
                  <a:gd name="T4" fmla="*/ 4 w 22"/>
                  <a:gd name="T5" fmla="*/ 2 h 26"/>
                  <a:gd name="T6" fmla="*/ 4 w 22"/>
                  <a:gd name="T7" fmla="*/ 1 h 26"/>
                  <a:gd name="T8" fmla="*/ 4 w 22"/>
                  <a:gd name="T9" fmla="*/ 0 h 26"/>
                  <a:gd name="T10" fmla="*/ 3 w 22"/>
                  <a:gd name="T11" fmla="*/ 0 h 26"/>
                  <a:gd name="T12" fmla="*/ 2 w 22"/>
                  <a:gd name="T13" fmla="*/ 0 h 26"/>
                  <a:gd name="T14" fmla="*/ 1 w 22"/>
                  <a:gd name="T15" fmla="*/ 0 h 26"/>
                  <a:gd name="T16" fmla="*/ 1 w 22"/>
                  <a:gd name="T17" fmla="*/ 1 h 26"/>
                  <a:gd name="T18" fmla="*/ 0 w 22"/>
                  <a:gd name="T19" fmla="*/ 1 h 26"/>
                  <a:gd name="T20" fmla="*/ 0 w 22"/>
                  <a:gd name="T21" fmla="*/ 2 h 26"/>
                  <a:gd name="T22" fmla="*/ 0 w 22"/>
                  <a:gd name="T23" fmla="*/ 3 h 26"/>
                  <a:gd name="T24" fmla="*/ 0 w 22"/>
                  <a:gd name="T25" fmla="*/ 4 h 26"/>
                  <a:gd name="T26" fmla="*/ 0 w 22"/>
                  <a:gd name="T27" fmla="*/ 5 h 26"/>
                  <a:gd name="T28" fmla="*/ 1 w 22"/>
                  <a:gd name="T29" fmla="*/ 5 h 26"/>
                  <a:gd name="T30" fmla="*/ 2 w 22"/>
                  <a:gd name="T31" fmla="*/ 5 h 26"/>
                  <a:gd name="T32" fmla="*/ 3 w 22"/>
                  <a:gd name="T33" fmla="*/ 5 h 26"/>
                  <a:gd name="T34" fmla="*/ 3 w 22"/>
                  <a:gd name="T35" fmla="*/ 4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6"/>
                  <a:gd name="T56" fmla="*/ 22 w 22"/>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6">
                    <a:moveTo>
                      <a:pt x="19" y="21"/>
                    </a:moveTo>
                    <a:lnTo>
                      <a:pt x="21" y="16"/>
                    </a:lnTo>
                    <a:lnTo>
                      <a:pt x="21" y="12"/>
                    </a:lnTo>
                    <a:lnTo>
                      <a:pt x="22" y="6"/>
                    </a:lnTo>
                    <a:lnTo>
                      <a:pt x="22" y="1"/>
                    </a:lnTo>
                    <a:lnTo>
                      <a:pt x="17" y="0"/>
                    </a:lnTo>
                    <a:lnTo>
                      <a:pt x="13" y="0"/>
                    </a:lnTo>
                    <a:lnTo>
                      <a:pt x="7" y="0"/>
                    </a:lnTo>
                    <a:lnTo>
                      <a:pt x="7" y="5"/>
                    </a:lnTo>
                    <a:lnTo>
                      <a:pt x="2" y="5"/>
                    </a:lnTo>
                    <a:lnTo>
                      <a:pt x="1" y="9"/>
                    </a:lnTo>
                    <a:lnTo>
                      <a:pt x="1" y="15"/>
                    </a:lnTo>
                    <a:lnTo>
                      <a:pt x="1" y="20"/>
                    </a:lnTo>
                    <a:lnTo>
                      <a:pt x="0" y="25"/>
                    </a:lnTo>
                    <a:lnTo>
                      <a:pt x="5" y="25"/>
                    </a:lnTo>
                    <a:lnTo>
                      <a:pt x="10" y="25"/>
                    </a:lnTo>
                    <a:lnTo>
                      <a:pt x="15" y="26"/>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858" name="Freeform 918">
                <a:extLst>
                  <a:ext uri="{FF2B5EF4-FFF2-40B4-BE49-F238E27FC236}">
                    <a16:creationId xmlns:a16="http://schemas.microsoft.com/office/drawing/2014/main" id="{807C9FB8-D34E-4A87-87F8-78A0039E2F5E}"/>
                  </a:ext>
                </a:extLst>
              </p:cNvPr>
              <p:cNvSpPr>
                <a:spLocks/>
              </p:cNvSpPr>
              <p:nvPr/>
            </p:nvSpPr>
            <p:spPr bwMode="auto">
              <a:xfrm>
                <a:off x="4919" y="990"/>
                <a:ext cx="4" cy="5"/>
              </a:xfrm>
              <a:custGeom>
                <a:avLst/>
                <a:gdLst>
                  <a:gd name="T0" fmla="*/ 4 w 21"/>
                  <a:gd name="T1" fmla="*/ 3 h 26"/>
                  <a:gd name="T2" fmla="*/ 4 w 21"/>
                  <a:gd name="T3" fmla="*/ 2 h 26"/>
                  <a:gd name="T4" fmla="*/ 4 w 21"/>
                  <a:gd name="T5" fmla="*/ 1 h 26"/>
                  <a:gd name="T6" fmla="*/ 4 w 21"/>
                  <a:gd name="T7" fmla="*/ 0 h 26"/>
                  <a:gd name="T8" fmla="*/ 3 w 21"/>
                  <a:gd name="T9" fmla="*/ 0 h 26"/>
                  <a:gd name="T10" fmla="*/ 2 w 21"/>
                  <a:gd name="T11" fmla="*/ 0 h 26"/>
                  <a:gd name="T12" fmla="*/ 2 w 21"/>
                  <a:gd name="T13" fmla="*/ 0 h 26"/>
                  <a:gd name="T14" fmla="*/ 1 w 21"/>
                  <a:gd name="T15" fmla="*/ 1 h 26"/>
                  <a:gd name="T16" fmla="*/ 0 w 21"/>
                  <a:gd name="T17" fmla="*/ 1 h 26"/>
                  <a:gd name="T18" fmla="*/ 0 w 21"/>
                  <a:gd name="T19" fmla="*/ 2 h 26"/>
                  <a:gd name="T20" fmla="*/ 0 w 21"/>
                  <a:gd name="T21" fmla="*/ 3 h 26"/>
                  <a:gd name="T22" fmla="*/ 0 w 21"/>
                  <a:gd name="T23" fmla="*/ 4 h 26"/>
                  <a:gd name="T24" fmla="*/ 0 w 21"/>
                  <a:gd name="T25" fmla="*/ 5 h 26"/>
                  <a:gd name="T26" fmla="*/ 1 w 21"/>
                  <a:gd name="T27" fmla="*/ 5 h 26"/>
                  <a:gd name="T28" fmla="*/ 2 w 21"/>
                  <a:gd name="T29" fmla="*/ 5 h 26"/>
                  <a:gd name="T30" fmla="*/ 3 w 21"/>
                  <a:gd name="T31" fmla="*/ 5 h 26"/>
                  <a:gd name="T32" fmla="*/ 3 w 21"/>
                  <a:gd name="T33" fmla="*/ 4 h 26"/>
                  <a:gd name="T34" fmla="*/ 4 w 21"/>
                  <a:gd name="T35" fmla="*/ 4 h 26"/>
                  <a:gd name="T36" fmla="*/ 4 w 21"/>
                  <a:gd name="T37" fmla="*/ 3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26"/>
                  <a:gd name="T59" fmla="*/ 21 w 21"/>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26">
                    <a:moveTo>
                      <a:pt x="20" y="16"/>
                    </a:moveTo>
                    <a:lnTo>
                      <a:pt x="20" y="11"/>
                    </a:lnTo>
                    <a:lnTo>
                      <a:pt x="21" y="6"/>
                    </a:lnTo>
                    <a:lnTo>
                      <a:pt x="21" y="1"/>
                    </a:lnTo>
                    <a:lnTo>
                      <a:pt x="17" y="1"/>
                    </a:lnTo>
                    <a:lnTo>
                      <a:pt x="12" y="0"/>
                    </a:lnTo>
                    <a:lnTo>
                      <a:pt x="8" y="0"/>
                    </a:lnTo>
                    <a:lnTo>
                      <a:pt x="7" y="4"/>
                    </a:lnTo>
                    <a:lnTo>
                      <a:pt x="2" y="4"/>
                    </a:lnTo>
                    <a:lnTo>
                      <a:pt x="2" y="10"/>
                    </a:lnTo>
                    <a:lnTo>
                      <a:pt x="1" y="15"/>
                    </a:lnTo>
                    <a:lnTo>
                      <a:pt x="1" y="19"/>
                    </a:lnTo>
                    <a:lnTo>
                      <a:pt x="0" y="25"/>
                    </a:lnTo>
                    <a:lnTo>
                      <a:pt x="6" y="25"/>
                    </a:lnTo>
                    <a:lnTo>
                      <a:pt x="10" y="26"/>
                    </a:lnTo>
                    <a:lnTo>
                      <a:pt x="15" y="26"/>
                    </a:lnTo>
                    <a:lnTo>
                      <a:pt x="15" y="20"/>
                    </a:lnTo>
                    <a:lnTo>
                      <a:pt x="20" y="21"/>
                    </a:lnTo>
                    <a:lnTo>
                      <a:pt x="20"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859" name="Freeform 919">
                <a:extLst>
                  <a:ext uri="{FF2B5EF4-FFF2-40B4-BE49-F238E27FC236}">
                    <a16:creationId xmlns:a16="http://schemas.microsoft.com/office/drawing/2014/main" id="{17143F1F-149C-45F6-AE6C-E443E7955211}"/>
                  </a:ext>
                </a:extLst>
              </p:cNvPr>
              <p:cNvSpPr>
                <a:spLocks/>
              </p:cNvSpPr>
              <p:nvPr/>
            </p:nvSpPr>
            <p:spPr bwMode="auto">
              <a:xfrm>
                <a:off x="4919" y="990"/>
                <a:ext cx="4" cy="5"/>
              </a:xfrm>
              <a:custGeom>
                <a:avLst/>
                <a:gdLst>
                  <a:gd name="T0" fmla="*/ 4 w 21"/>
                  <a:gd name="T1" fmla="*/ 3 h 26"/>
                  <a:gd name="T2" fmla="*/ 4 w 21"/>
                  <a:gd name="T3" fmla="*/ 2 h 26"/>
                  <a:gd name="T4" fmla="*/ 4 w 21"/>
                  <a:gd name="T5" fmla="*/ 1 h 26"/>
                  <a:gd name="T6" fmla="*/ 4 w 21"/>
                  <a:gd name="T7" fmla="*/ 0 h 26"/>
                  <a:gd name="T8" fmla="*/ 3 w 21"/>
                  <a:gd name="T9" fmla="*/ 0 h 26"/>
                  <a:gd name="T10" fmla="*/ 2 w 21"/>
                  <a:gd name="T11" fmla="*/ 0 h 26"/>
                  <a:gd name="T12" fmla="*/ 2 w 21"/>
                  <a:gd name="T13" fmla="*/ 0 h 26"/>
                  <a:gd name="T14" fmla="*/ 1 w 21"/>
                  <a:gd name="T15" fmla="*/ 1 h 26"/>
                  <a:gd name="T16" fmla="*/ 0 w 21"/>
                  <a:gd name="T17" fmla="*/ 1 h 26"/>
                  <a:gd name="T18" fmla="*/ 0 w 21"/>
                  <a:gd name="T19" fmla="*/ 2 h 26"/>
                  <a:gd name="T20" fmla="*/ 0 w 21"/>
                  <a:gd name="T21" fmla="*/ 3 h 26"/>
                  <a:gd name="T22" fmla="*/ 0 w 21"/>
                  <a:gd name="T23" fmla="*/ 4 h 26"/>
                  <a:gd name="T24" fmla="*/ 0 w 21"/>
                  <a:gd name="T25" fmla="*/ 5 h 26"/>
                  <a:gd name="T26" fmla="*/ 1 w 21"/>
                  <a:gd name="T27" fmla="*/ 5 h 26"/>
                  <a:gd name="T28" fmla="*/ 2 w 21"/>
                  <a:gd name="T29" fmla="*/ 5 h 26"/>
                  <a:gd name="T30" fmla="*/ 3 w 21"/>
                  <a:gd name="T31" fmla="*/ 5 h 26"/>
                  <a:gd name="T32" fmla="*/ 3 w 21"/>
                  <a:gd name="T33" fmla="*/ 4 h 26"/>
                  <a:gd name="T34" fmla="*/ 4 w 21"/>
                  <a:gd name="T35" fmla="*/ 4 h 26"/>
                  <a:gd name="T36" fmla="*/ 4 w 21"/>
                  <a:gd name="T37" fmla="*/ 3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26"/>
                  <a:gd name="T59" fmla="*/ 21 w 21"/>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26">
                    <a:moveTo>
                      <a:pt x="20" y="16"/>
                    </a:moveTo>
                    <a:lnTo>
                      <a:pt x="20" y="11"/>
                    </a:lnTo>
                    <a:lnTo>
                      <a:pt x="21" y="6"/>
                    </a:lnTo>
                    <a:lnTo>
                      <a:pt x="21" y="1"/>
                    </a:lnTo>
                    <a:lnTo>
                      <a:pt x="17" y="1"/>
                    </a:lnTo>
                    <a:lnTo>
                      <a:pt x="12" y="0"/>
                    </a:lnTo>
                    <a:lnTo>
                      <a:pt x="8" y="0"/>
                    </a:lnTo>
                    <a:lnTo>
                      <a:pt x="7" y="4"/>
                    </a:lnTo>
                    <a:lnTo>
                      <a:pt x="2" y="4"/>
                    </a:lnTo>
                    <a:lnTo>
                      <a:pt x="2" y="10"/>
                    </a:lnTo>
                    <a:lnTo>
                      <a:pt x="1" y="15"/>
                    </a:lnTo>
                    <a:lnTo>
                      <a:pt x="1" y="19"/>
                    </a:lnTo>
                    <a:lnTo>
                      <a:pt x="0" y="25"/>
                    </a:lnTo>
                    <a:lnTo>
                      <a:pt x="6" y="25"/>
                    </a:lnTo>
                    <a:lnTo>
                      <a:pt x="10" y="26"/>
                    </a:lnTo>
                    <a:lnTo>
                      <a:pt x="15" y="26"/>
                    </a:lnTo>
                    <a:lnTo>
                      <a:pt x="15" y="20"/>
                    </a:lnTo>
                    <a:lnTo>
                      <a:pt x="20" y="21"/>
                    </a:lnTo>
                    <a:lnTo>
                      <a:pt x="20"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860" name="Freeform 920">
                <a:extLst>
                  <a:ext uri="{FF2B5EF4-FFF2-40B4-BE49-F238E27FC236}">
                    <a16:creationId xmlns:a16="http://schemas.microsoft.com/office/drawing/2014/main" id="{60B2A9CF-F8CC-4029-8A7C-3E33C3B54E7D}"/>
                  </a:ext>
                </a:extLst>
              </p:cNvPr>
              <p:cNvSpPr>
                <a:spLocks/>
              </p:cNvSpPr>
              <p:nvPr/>
            </p:nvSpPr>
            <p:spPr bwMode="auto">
              <a:xfrm>
                <a:off x="4885" y="945"/>
                <a:ext cx="4" cy="5"/>
              </a:xfrm>
              <a:custGeom>
                <a:avLst/>
                <a:gdLst>
                  <a:gd name="T0" fmla="*/ 4 w 22"/>
                  <a:gd name="T1" fmla="*/ 3 h 26"/>
                  <a:gd name="T2" fmla="*/ 4 w 22"/>
                  <a:gd name="T3" fmla="*/ 2 h 26"/>
                  <a:gd name="T4" fmla="*/ 4 w 22"/>
                  <a:gd name="T5" fmla="*/ 1 h 26"/>
                  <a:gd name="T6" fmla="*/ 4 w 22"/>
                  <a:gd name="T7" fmla="*/ 0 h 26"/>
                  <a:gd name="T8" fmla="*/ 3 w 22"/>
                  <a:gd name="T9" fmla="*/ 0 h 26"/>
                  <a:gd name="T10" fmla="*/ 2 w 22"/>
                  <a:gd name="T11" fmla="*/ 0 h 26"/>
                  <a:gd name="T12" fmla="*/ 1 w 22"/>
                  <a:gd name="T13" fmla="*/ 0 h 26"/>
                  <a:gd name="T14" fmla="*/ 1 w 22"/>
                  <a:gd name="T15" fmla="*/ 1 h 26"/>
                  <a:gd name="T16" fmla="*/ 1 w 22"/>
                  <a:gd name="T17" fmla="*/ 2 h 26"/>
                  <a:gd name="T18" fmla="*/ 0 w 22"/>
                  <a:gd name="T19" fmla="*/ 3 h 26"/>
                  <a:gd name="T20" fmla="*/ 0 w 22"/>
                  <a:gd name="T21" fmla="*/ 4 h 26"/>
                  <a:gd name="T22" fmla="*/ 0 w 22"/>
                  <a:gd name="T23" fmla="*/ 5 h 26"/>
                  <a:gd name="T24" fmla="*/ 1 w 22"/>
                  <a:gd name="T25" fmla="*/ 5 h 26"/>
                  <a:gd name="T26" fmla="*/ 2 w 22"/>
                  <a:gd name="T27" fmla="*/ 5 h 26"/>
                  <a:gd name="T28" fmla="*/ 3 w 22"/>
                  <a:gd name="T29" fmla="*/ 5 h 26"/>
                  <a:gd name="T30" fmla="*/ 3 w 22"/>
                  <a:gd name="T31" fmla="*/ 4 h 26"/>
                  <a:gd name="T32" fmla="*/ 4 w 22"/>
                  <a:gd name="T33" fmla="*/ 3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2"/>
                  <a:gd name="T52" fmla="*/ 0 h 26"/>
                  <a:gd name="T53" fmla="*/ 22 w 22"/>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2" h="26">
                    <a:moveTo>
                      <a:pt x="21" y="16"/>
                    </a:moveTo>
                    <a:lnTo>
                      <a:pt x="21" y="11"/>
                    </a:lnTo>
                    <a:lnTo>
                      <a:pt x="22" y="7"/>
                    </a:lnTo>
                    <a:lnTo>
                      <a:pt x="22" y="1"/>
                    </a:lnTo>
                    <a:lnTo>
                      <a:pt x="17" y="1"/>
                    </a:lnTo>
                    <a:lnTo>
                      <a:pt x="13" y="1"/>
                    </a:lnTo>
                    <a:lnTo>
                      <a:pt x="8" y="0"/>
                    </a:lnTo>
                    <a:lnTo>
                      <a:pt x="3" y="4"/>
                    </a:lnTo>
                    <a:lnTo>
                      <a:pt x="3" y="10"/>
                    </a:lnTo>
                    <a:lnTo>
                      <a:pt x="2" y="15"/>
                    </a:lnTo>
                    <a:lnTo>
                      <a:pt x="2" y="20"/>
                    </a:lnTo>
                    <a:lnTo>
                      <a:pt x="0" y="25"/>
                    </a:lnTo>
                    <a:lnTo>
                      <a:pt x="6" y="25"/>
                    </a:lnTo>
                    <a:lnTo>
                      <a:pt x="11" y="26"/>
                    </a:lnTo>
                    <a:lnTo>
                      <a:pt x="15" y="26"/>
                    </a:lnTo>
                    <a:lnTo>
                      <a:pt x="15" y="21"/>
                    </a:lnTo>
                    <a:lnTo>
                      <a:pt x="21"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861" name="Freeform 921">
                <a:extLst>
                  <a:ext uri="{FF2B5EF4-FFF2-40B4-BE49-F238E27FC236}">
                    <a16:creationId xmlns:a16="http://schemas.microsoft.com/office/drawing/2014/main" id="{4639FC5D-D653-459C-9ED3-A19002623D48}"/>
                  </a:ext>
                </a:extLst>
              </p:cNvPr>
              <p:cNvSpPr>
                <a:spLocks/>
              </p:cNvSpPr>
              <p:nvPr/>
            </p:nvSpPr>
            <p:spPr bwMode="auto">
              <a:xfrm>
                <a:off x="4885" y="945"/>
                <a:ext cx="4" cy="5"/>
              </a:xfrm>
              <a:custGeom>
                <a:avLst/>
                <a:gdLst>
                  <a:gd name="T0" fmla="*/ 4 w 22"/>
                  <a:gd name="T1" fmla="*/ 3 h 26"/>
                  <a:gd name="T2" fmla="*/ 4 w 22"/>
                  <a:gd name="T3" fmla="*/ 2 h 26"/>
                  <a:gd name="T4" fmla="*/ 4 w 22"/>
                  <a:gd name="T5" fmla="*/ 1 h 26"/>
                  <a:gd name="T6" fmla="*/ 4 w 22"/>
                  <a:gd name="T7" fmla="*/ 0 h 26"/>
                  <a:gd name="T8" fmla="*/ 3 w 22"/>
                  <a:gd name="T9" fmla="*/ 0 h 26"/>
                  <a:gd name="T10" fmla="*/ 2 w 22"/>
                  <a:gd name="T11" fmla="*/ 0 h 26"/>
                  <a:gd name="T12" fmla="*/ 1 w 22"/>
                  <a:gd name="T13" fmla="*/ 0 h 26"/>
                  <a:gd name="T14" fmla="*/ 1 w 22"/>
                  <a:gd name="T15" fmla="*/ 1 h 26"/>
                  <a:gd name="T16" fmla="*/ 1 w 22"/>
                  <a:gd name="T17" fmla="*/ 2 h 26"/>
                  <a:gd name="T18" fmla="*/ 0 w 22"/>
                  <a:gd name="T19" fmla="*/ 3 h 26"/>
                  <a:gd name="T20" fmla="*/ 0 w 22"/>
                  <a:gd name="T21" fmla="*/ 4 h 26"/>
                  <a:gd name="T22" fmla="*/ 0 w 22"/>
                  <a:gd name="T23" fmla="*/ 5 h 26"/>
                  <a:gd name="T24" fmla="*/ 1 w 22"/>
                  <a:gd name="T25" fmla="*/ 5 h 26"/>
                  <a:gd name="T26" fmla="*/ 2 w 22"/>
                  <a:gd name="T27" fmla="*/ 5 h 26"/>
                  <a:gd name="T28" fmla="*/ 3 w 22"/>
                  <a:gd name="T29" fmla="*/ 5 h 26"/>
                  <a:gd name="T30" fmla="*/ 3 w 22"/>
                  <a:gd name="T31" fmla="*/ 4 h 26"/>
                  <a:gd name="T32" fmla="*/ 4 w 22"/>
                  <a:gd name="T33" fmla="*/ 3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2"/>
                  <a:gd name="T52" fmla="*/ 0 h 26"/>
                  <a:gd name="T53" fmla="*/ 22 w 22"/>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2" h="26">
                    <a:moveTo>
                      <a:pt x="21" y="16"/>
                    </a:moveTo>
                    <a:lnTo>
                      <a:pt x="21" y="11"/>
                    </a:lnTo>
                    <a:lnTo>
                      <a:pt x="22" y="7"/>
                    </a:lnTo>
                    <a:lnTo>
                      <a:pt x="22" y="1"/>
                    </a:lnTo>
                    <a:lnTo>
                      <a:pt x="17" y="1"/>
                    </a:lnTo>
                    <a:lnTo>
                      <a:pt x="13" y="1"/>
                    </a:lnTo>
                    <a:lnTo>
                      <a:pt x="8" y="0"/>
                    </a:lnTo>
                    <a:lnTo>
                      <a:pt x="3" y="4"/>
                    </a:lnTo>
                    <a:lnTo>
                      <a:pt x="3" y="10"/>
                    </a:lnTo>
                    <a:lnTo>
                      <a:pt x="2" y="15"/>
                    </a:lnTo>
                    <a:lnTo>
                      <a:pt x="2" y="20"/>
                    </a:lnTo>
                    <a:lnTo>
                      <a:pt x="0" y="25"/>
                    </a:lnTo>
                    <a:lnTo>
                      <a:pt x="6" y="25"/>
                    </a:lnTo>
                    <a:lnTo>
                      <a:pt x="11" y="26"/>
                    </a:lnTo>
                    <a:lnTo>
                      <a:pt x="15" y="26"/>
                    </a:lnTo>
                    <a:lnTo>
                      <a:pt x="15" y="21"/>
                    </a:lnTo>
                    <a:lnTo>
                      <a:pt x="21"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862" name="Freeform 922">
                <a:extLst>
                  <a:ext uri="{FF2B5EF4-FFF2-40B4-BE49-F238E27FC236}">
                    <a16:creationId xmlns:a16="http://schemas.microsoft.com/office/drawing/2014/main" id="{B726F98A-99B1-425A-B368-F0F0C20F4CEB}"/>
                  </a:ext>
                </a:extLst>
              </p:cNvPr>
              <p:cNvSpPr>
                <a:spLocks/>
              </p:cNvSpPr>
              <p:nvPr/>
            </p:nvSpPr>
            <p:spPr bwMode="auto">
              <a:xfrm>
                <a:off x="4867" y="928"/>
                <a:ext cx="4" cy="6"/>
              </a:xfrm>
              <a:custGeom>
                <a:avLst/>
                <a:gdLst>
                  <a:gd name="T0" fmla="*/ 4 w 20"/>
                  <a:gd name="T1" fmla="*/ 4 h 30"/>
                  <a:gd name="T2" fmla="*/ 4 w 20"/>
                  <a:gd name="T3" fmla="*/ 3 h 30"/>
                  <a:gd name="T4" fmla="*/ 4 w 20"/>
                  <a:gd name="T5" fmla="*/ 2 h 30"/>
                  <a:gd name="T6" fmla="*/ 4 w 20"/>
                  <a:gd name="T7" fmla="*/ 1 h 30"/>
                  <a:gd name="T8" fmla="*/ 3 w 20"/>
                  <a:gd name="T9" fmla="*/ 0 h 30"/>
                  <a:gd name="T10" fmla="*/ 2 w 20"/>
                  <a:gd name="T11" fmla="*/ 0 h 30"/>
                  <a:gd name="T12" fmla="*/ 1 w 20"/>
                  <a:gd name="T13" fmla="*/ 1 h 30"/>
                  <a:gd name="T14" fmla="*/ 1 w 20"/>
                  <a:gd name="T15" fmla="*/ 2 h 30"/>
                  <a:gd name="T16" fmla="*/ 0 w 20"/>
                  <a:gd name="T17" fmla="*/ 2 h 30"/>
                  <a:gd name="T18" fmla="*/ 0 w 20"/>
                  <a:gd name="T19" fmla="*/ 3 h 30"/>
                  <a:gd name="T20" fmla="*/ 0 w 20"/>
                  <a:gd name="T21" fmla="*/ 4 h 30"/>
                  <a:gd name="T22" fmla="*/ 0 w 20"/>
                  <a:gd name="T23" fmla="*/ 5 h 30"/>
                  <a:gd name="T24" fmla="*/ 1 w 20"/>
                  <a:gd name="T25" fmla="*/ 5 h 30"/>
                  <a:gd name="T26" fmla="*/ 1 w 20"/>
                  <a:gd name="T27" fmla="*/ 6 h 30"/>
                  <a:gd name="T28" fmla="*/ 2 w 20"/>
                  <a:gd name="T29" fmla="*/ 6 h 30"/>
                  <a:gd name="T30" fmla="*/ 2 w 20"/>
                  <a:gd name="T31" fmla="*/ 5 h 30"/>
                  <a:gd name="T32" fmla="*/ 3 w 20"/>
                  <a:gd name="T33" fmla="*/ 5 h 30"/>
                  <a:gd name="T34" fmla="*/ 4 w 20"/>
                  <a:gd name="T35" fmla="*/ 5 h 30"/>
                  <a:gd name="T36" fmla="*/ 4 w 20"/>
                  <a:gd name="T37" fmla="*/ 4 h 3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0"/>
                  <a:gd name="T58" fmla="*/ 0 h 30"/>
                  <a:gd name="T59" fmla="*/ 20 w 20"/>
                  <a:gd name="T60" fmla="*/ 30 h 3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0" h="30">
                    <a:moveTo>
                      <a:pt x="19" y="21"/>
                    </a:moveTo>
                    <a:lnTo>
                      <a:pt x="19" y="16"/>
                    </a:lnTo>
                    <a:lnTo>
                      <a:pt x="20" y="11"/>
                    </a:lnTo>
                    <a:lnTo>
                      <a:pt x="20" y="6"/>
                    </a:lnTo>
                    <a:lnTo>
                      <a:pt x="16" y="0"/>
                    </a:lnTo>
                    <a:lnTo>
                      <a:pt x="11" y="0"/>
                    </a:lnTo>
                    <a:lnTo>
                      <a:pt x="7" y="5"/>
                    </a:lnTo>
                    <a:lnTo>
                      <a:pt x="6" y="10"/>
                    </a:lnTo>
                    <a:lnTo>
                      <a:pt x="1" y="10"/>
                    </a:lnTo>
                    <a:lnTo>
                      <a:pt x="1" y="14"/>
                    </a:lnTo>
                    <a:lnTo>
                      <a:pt x="0" y="20"/>
                    </a:lnTo>
                    <a:lnTo>
                      <a:pt x="0" y="24"/>
                    </a:lnTo>
                    <a:lnTo>
                      <a:pt x="4" y="25"/>
                    </a:lnTo>
                    <a:lnTo>
                      <a:pt x="4" y="30"/>
                    </a:lnTo>
                    <a:lnTo>
                      <a:pt x="9" y="30"/>
                    </a:lnTo>
                    <a:lnTo>
                      <a:pt x="9" y="25"/>
                    </a:lnTo>
                    <a:lnTo>
                      <a:pt x="13" y="25"/>
                    </a:lnTo>
                    <a:lnTo>
                      <a:pt x="18" y="26"/>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863" name="Freeform 923">
                <a:extLst>
                  <a:ext uri="{FF2B5EF4-FFF2-40B4-BE49-F238E27FC236}">
                    <a16:creationId xmlns:a16="http://schemas.microsoft.com/office/drawing/2014/main" id="{61D98931-0307-4643-B1DC-D1B203704C8A}"/>
                  </a:ext>
                </a:extLst>
              </p:cNvPr>
              <p:cNvSpPr>
                <a:spLocks/>
              </p:cNvSpPr>
              <p:nvPr/>
            </p:nvSpPr>
            <p:spPr bwMode="auto">
              <a:xfrm>
                <a:off x="4867" y="928"/>
                <a:ext cx="4" cy="6"/>
              </a:xfrm>
              <a:custGeom>
                <a:avLst/>
                <a:gdLst>
                  <a:gd name="T0" fmla="*/ 4 w 20"/>
                  <a:gd name="T1" fmla="*/ 4 h 30"/>
                  <a:gd name="T2" fmla="*/ 4 w 20"/>
                  <a:gd name="T3" fmla="*/ 3 h 30"/>
                  <a:gd name="T4" fmla="*/ 4 w 20"/>
                  <a:gd name="T5" fmla="*/ 2 h 30"/>
                  <a:gd name="T6" fmla="*/ 4 w 20"/>
                  <a:gd name="T7" fmla="*/ 1 h 30"/>
                  <a:gd name="T8" fmla="*/ 3 w 20"/>
                  <a:gd name="T9" fmla="*/ 0 h 30"/>
                  <a:gd name="T10" fmla="*/ 2 w 20"/>
                  <a:gd name="T11" fmla="*/ 0 h 30"/>
                  <a:gd name="T12" fmla="*/ 1 w 20"/>
                  <a:gd name="T13" fmla="*/ 1 h 30"/>
                  <a:gd name="T14" fmla="*/ 1 w 20"/>
                  <a:gd name="T15" fmla="*/ 2 h 30"/>
                  <a:gd name="T16" fmla="*/ 0 w 20"/>
                  <a:gd name="T17" fmla="*/ 2 h 30"/>
                  <a:gd name="T18" fmla="*/ 0 w 20"/>
                  <a:gd name="T19" fmla="*/ 3 h 30"/>
                  <a:gd name="T20" fmla="*/ 0 w 20"/>
                  <a:gd name="T21" fmla="*/ 4 h 30"/>
                  <a:gd name="T22" fmla="*/ 0 w 20"/>
                  <a:gd name="T23" fmla="*/ 5 h 30"/>
                  <a:gd name="T24" fmla="*/ 1 w 20"/>
                  <a:gd name="T25" fmla="*/ 5 h 30"/>
                  <a:gd name="T26" fmla="*/ 1 w 20"/>
                  <a:gd name="T27" fmla="*/ 6 h 30"/>
                  <a:gd name="T28" fmla="*/ 2 w 20"/>
                  <a:gd name="T29" fmla="*/ 6 h 30"/>
                  <a:gd name="T30" fmla="*/ 2 w 20"/>
                  <a:gd name="T31" fmla="*/ 5 h 30"/>
                  <a:gd name="T32" fmla="*/ 3 w 20"/>
                  <a:gd name="T33" fmla="*/ 5 h 30"/>
                  <a:gd name="T34" fmla="*/ 4 w 20"/>
                  <a:gd name="T35" fmla="*/ 5 h 30"/>
                  <a:gd name="T36" fmla="*/ 4 w 20"/>
                  <a:gd name="T37" fmla="*/ 4 h 3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0"/>
                  <a:gd name="T58" fmla="*/ 0 h 30"/>
                  <a:gd name="T59" fmla="*/ 20 w 20"/>
                  <a:gd name="T60" fmla="*/ 30 h 3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0" h="30">
                    <a:moveTo>
                      <a:pt x="19" y="21"/>
                    </a:moveTo>
                    <a:lnTo>
                      <a:pt x="19" y="16"/>
                    </a:lnTo>
                    <a:lnTo>
                      <a:pt x="20" y="11"/>
                    </a:lnTo>
                    <a:lnTo>
                      <a:pt x="20" y="6"/>
                    </a:lnTo>
                    <a:lnTo>
                      <a:pt x="16" y="0"/>
                    </a:lnTo>
                    <a:lnTo>
                      <a:pt x="11" y="0"/>
                    </a:lnTo>
                    <a:lnTo>
                      <a:pt x="7" y="5"/>
                    </a:lnTo>
                    <a:lnTo>
                      <a:pt x="6" y="10"/>
                    </a:lnTo>
                    <a:lnTo>
                      <a:pt x="1" y="10"/>
                    </a:lnTo>
                    <a:lnTo>
                      <a:pt x="1" y="14"/>
                    </a:lnTo>
                    <a:lnTo>
                      <a:pt x="0" y="20"/>
                    </a:lnTo>
                    <a:lnTo>
                      <a:pt x="0" y="24"/>
                    </a:lnTo>
                    <a:lnTo>
                      <a:pt x="4" y="25"/>
                    </a:lnTo>
                    <a:lnTo>
                      <a:pt x="4" y="30"/>
                    </a:lnTo>
                    <a:lnTo>
                      <a:pt x="9" y="30"/>
                    </a:lnTo>
                    <a:lnTo>
                      <a:pt x="9" y="25"/>
                    </a:lnTo>
                    <a:lnTo>
                      <a:pt x="13" y="25"/>
                    </a:lnTo>
                    <a:lnTo>
                      <a:pt x="18" y="26"/>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864" name="Freeform 924">
                <a:extLst>
                  <a:ext uri="{FF2B5EF4-FFF2-40B4-BE49-F238E27FC236}">
                    <a16:creationId xmlns:a16="http://schemas.microsoft.com/office/drawing/2014/main" id="{DC108D1D-9545-4DEA-9727-49A4530956AC}"/>
                  </a:ext>
                </a:extLst>
              </p:cNvPr>
              <p:cNvSpPr>
                <a:spLocks/>
              </p:cNvSpPr>
              <p:nvPr/>
            </p:nvSpPr>
            <p:spPr bwMode="auto">
              <a:xfrm>
                <a:off x="4836" y="900"/>
                <a:ext cx="5" cy="6"/>
              </a:xfrm>
              <a:custGeom>
                <a:avLst/>
                <a:gdLst>
                  <a:gd name="T0" fmla="*/ 4 w 25"/>
                  <a:gd name="T1" fmla="*/ 4 h 31"/>
                  <a:gd name="T2" fmla="*/ 5 w 25"/>
                  <a:gd name="T3" fmla="*/ 3 h 31"/>
                  <a:gd name="T4" fmla="*/ 5 w 25"/>
                  <a:gd name="T5" fmla="*/ 2 h 31"/>
                  <a:gd name="T6" fmla="*/ 5 w 25"/>
                  <a:gd name="T7" fmla="*/ 1 h 31"/>
                  <a:gd name="T8" fmla="*/ 4 w 25"/>
                  <a:gd name="T9" fmla="*/ 1 h 31"/>
                  <a:gd name="T10" fmla="*/ 4 w 25"/>
                  <a:gd name="T11" fmla="*/ 0 h 31"/>
                  <a:gd name="T12" fmla="*/ 3 w 25"/>
                  <a:gd name="T13" fmla="*/ 0 h 31"/>
                  <a:gd name="T14" fmla="*/ 2 w 25"/>
                  <a:gd name="T15" fmla="*/ 0 h 31"/>
                  <a:gd name="T16" fmla="*/ 2 w 25"/>
                  <a:gd name="T17" fmla="*/ 1 h 31"/>
                  <a:gd name="T18" fmla="*/ 1 w 25"/>
                  <a:gd name="T19" fmla="*/ 1 h 31"/>
                  <a:gd name="T20" fmla="*/ 1 w 25"/>
                  <a:gd name="T21" fmla="*/ 2 h 31"/>
                  <a:gd name="T22" fmla="*/ 0 w 25"/>
                  <a:gd name="T23" fmla="*/ 2 h 31"/>
                  <a:gd name="T24" fmla="*/ 0 w 25"/>
                  <a:gd name="T25" fmla="*/ 3 h 31"/>
                  <a:gd name="T26" fmla="*/ 0 w 25"/>
                  <a:gd name="T27" fmla="*/ 4 h 31"/>
                  <a:gd name="T28" fmla="*/ 1 w 25"/>
                  <a:gd name="T29" fmla="*/ 5 h 31"/>
                  <a:gd name="T30" fmla="*/ 2 w 25"/>
                  <a:gd name="T31" fmla="*/ 6 h 31"/>
                  <a:gd name="T32" fmla="*/ 3 w 25"/>
                  <a:gd name="T33" fmla="*/ 5 h 31"/>
                  <a:gd name="T34" fmla="*/ 4 w 25"/>
                  <a:gd name="T35" fmla="*/ 5 h 31"/>
                  <a:gd name="T36" fmla="*/ 4 w 25"/>
                  <a:gd name="T37" fmla="*/ 4 h 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31"/>
                  <a:gd name="T59" fmla="*/ 25 w 25"/>
                  <a:gd name="T60" fmla="*/ 31 h 3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31">
                    <a:moveTo>
                      <a:pt x="19" y="21"/>
                    </a:moveTo>
                    <a:lnTo>
                      <a:pt x="24" y="16"/>
                    </a:lnTo>
                    <a:lnTo>
                      <a:pt x="25" y="12"/>
                    </a:lnTo>
                    <a:lnTo>
                      <a:pt x="25" y="6"/>
                    </a:lnTo>
                    <a:lnTo>
                      <a:pt x="21" y="6"/>
                    </a:lnTo>
                    <a:lnTo>
                      <a:pt x="21" y="2"/>
                    </a:lnTo>
                    <a:lnTo>
                      <a:pt x="16" y="0"/>
                    </a:lnTo>
                    <a:lnTo>
                      <a:pt x="12" y="0"/>
                    </a:lnTo>
                    <a:lnTo>
                      <a:pt x="12" y="5"/>
                    </a:lnTo>
                    <a:lnTo>
                      <a:pt x="6" y="5"/>
                    </a:lnTo>
                    <a:lnTo>
                      <a:pt x="6" y="10"/>
                    </a:lnTo>
                    <a:lnTo>
                      <a:pt x="1" y="10"/>
                    </a:lnTo>
                    <a:lnTo>
                      <a:pt x="1" y="15"/>
                    </a:lnTo>
                    <a:lnTo>
                      <a:pt x="0" y="20"/>
                    </a:lnTo>
                    <a:lnTo>
                      <a:pt x="5" y="25"/>
                    </a:lnTo>
                    <a:lnTo>
                      <a:pt x="9" y="31"/>
                    </a:lnTo>
                    <a:lnTo>
                      <a:pt x="14" y="25"/>
                    </a:lnTo>
                    <a:lnTo>
                      <a:pt x="18" y="26"/>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865" name="Freeform 925">
                <a:extLst>
                  <a:ext uri="{FF2B5EF4-FFF2-40B4-BE49-F238E27FC236}">
                    <a16:creationId xmlns:a16="http://schemas.microsoft.com/office/drawing/2014/main" id="{9837B2CA-235F-4807-8BF6-D950BD21BF7D}"/>
                  </a:ext>
                </a:extLst>
              </p:cNvPr>
              <p:cNvSpPr>
                <a:spLocks/>
              </p:cNvSpPr>
              <p:nvPr/>
            </p:nvSpPr>
            <p:spPr bwMode="auto">
              <a:xfrm>
                <a:off x="4836" y="900"/>
                <a:ext cx="5" cy="6"/>
              </a:xfrm>
              <a:custGeom>
                <a:avLst/>
                <a:gdLst>
                  <a:gd name="T0" fmla="*/ 4 w 25"/>
                  <a:gd name="T1" fmla="*/ 4 h 31"/>
                  <a:gd name="T2" fmla="*/ 5 w 25"/>
                  <a:gd name="T3" fmla="*/ 3 h 31"/>
                  <a:gd name="T4" fmla="*/ 5 w 25"/>
                  <a:gd name="T5" fmla="*/ 2 h 31"/>
                  <a:gd name="T6" fmla="*/ 5 w 25"/>
                  <a:gd name="T7" fmla="*/ 1 h 31"/>
                  <a:gd name="T8" fmla="*/ 4 w 25"/>
                  <a:gd name="T9" fmla="*/ 1 h 31"/>
                  <a:gd name="T10" fmla="*/ 4 w 25"/>
                  <a:gd name="T11" fmla="*/ 0 h 31"/>
                  <a:gd name="T12" fmla="*/ 3 w 25"/>
                  <a:gd name="T13" fmla="*/ 0 h 31"/>
                  <a:gd name="T14" fmla="*/ 2 w 25"/>
                  <a:gd name="T15" fmla="*/ 0 h 31"/>
                  <a:gd name="T16" fmla="*/ 2 w 25"/>
                  <a:gd name="T17" fmla="*/ 1 h 31"/>
                  <a:gd name="T18" fmla="*/ 1 w 25"/>
                  <a:gd name="T19" fmla="*/ 1 h 31"/>
                  <a:gd name="T20" fmla="*/ 1 w 25"/>
                  <a:gd name="T21" fmla="*/ 2 h 31"/>
                  <a:gd name="T22" fmla="*/ 0 w 25"/>
                  <a:gd name="T23" fmla="*/ 2 h 31"/>
                  <a:gd name="T24" fmla="*/ 0 w 25"/>
                  <a:gd name="T25" fmla="*/ 3 h 31"/>
                  <a:gd name="T26" fmla="*/ 0 w 25"/>
                  <a:gd name="T27" fmla="*/ 4 h 31"/>
                  <a:gd name="T28" fmla="*/ 1 w 25"/>
                  <a:gd name="T29" fmla="*/ 5 h 31"/>
                  <a:gd name="T30" fmla="*/ 2 w 25"/>
                  <a:gd name="T31" fmla="*/ 6 h 31"/>
                  <a:gd name="T32" fmla="*/ 3 w 25"/>
                  <a:gd name="T33" fmla="*/ 5 h 31"/>
                  <a:gd name="T34" fmla="*/ 4 w 25"/>
                  <a:gd name="T35" fmla="*/ 5 h 31"/>
                  <a:gd name="T36" fmla="*/ 4 w 25"/>
                  <a:gd name="T37" fmla="*/ 4 h 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31"/>
                  <a:gd name="T59" fmla="*/ 25 w 25"/>
                  <a:gd name="T60" fmla="*/ 31 h 3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31">
                    <a:moveTo>
                      <a:pt x="19" y="21"/>
                    </a:moveTo>
                    <a:lnTo>
                      <a:pt x="24" y="16"/>
                    </a:lnTo>
                    <a:lnTo>
                      <a:pt x="25" y="12"/>
                    </a:lnTo>
                    <a:lnTo>
                      <a:pt x="25" y="6"/>
                    </a:lnTo>
                    <a:lnTo>
                      <a:pt x="21" y="6"/>
                    </a:lnTo>
                    <a:lnTo>
                      <a:pt x="21" y="2"/>
                    </a:lnTo>
                    <a:lnTo>
                      <a:pt x="16" y="0"/>
                    </a:lnTo>
                    <a:lnTo>
                      <a:pt x="12" y="0"/>
                    </a:lnTo>
                    <a:lnTo>
                      <a:pt x="12" y="5"/>
                    </a:lnTo>
                    <a:lnTo>
                      <a:pt x="6" y="5"/>
                    </a:lnTo>
                    <a:lnTo>
                      <a:pt x="6" y="10"/>
                    </a:lnTo>
                    <a:lnTo>
                      <a:pt x="1" y="10"/>
                    </a:lnTo>
                    <a:lnTo>
                      <a:pt x="1" y="15"/>
                    </a:lnTo>
                    <a:lnTo>
                      <a:pt x="0" y="20"/>
                    </a:lnTo>
                    <a:lnTo>
                      <a:pt x="5" y="25"/>
                    </a:lnTo>
                    <a:lnTo>
                      <a:pt x="9" y="31"/>
                    </a:lnTo>
                    <a:lnTo>
                      <a:pt x="14" y="25"/>
                    </a:lnTo>
                    <a:lnTo>
                      <a:pt x="18" y="26"/>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866" name="Freeform 926">
                <a:extLst>
                  <a:ext uri="{FF2B5EF4-FFF2-40B4-BE49-F238E27FC236}">
                    <a16:creationId xmlns:a16="http://schemas.microsoft.com/office/drawing/2014/main" id="{203F1CB9-DA14-46F8-A6BA-1963550981D5}"/>
                  </a:ext>
                </a:extLst>
              </p:cNvPr>
              <p:cNvSpPr>
                <a:spLocks/>
              </p:cNvSpPr>
              <p:nvPr/>
            </p:nvSpPr>
            <p:spPr bwMode="auto">
              <a:xfrm>
                <a:off x="4815" y="887"/>
                <a:ext cx="4" cy="5"/>
              </a:xfrm>
              <a:custGeom>
                <a:avLst/>
                <a:gdLst>
                  <a:gd name="T0" fmla="*/ 4 w 21"/>
                  <a:gd name="T1" fmla="*/ 3 h 29"/>
                  <a:gd name="T2" fmla="*/ 4 w 21"/>
                  <a:gd name="T3" fmla="*/ 3 h 29"/>
                  <a:gd name="T4" fmla="*/ 4 w 21"/>
                  <a:gd name="T5" fmla="*/ 2 h 29"/>
                  <a:gd name="T6" fmla="*/ 4 w 21"/>
                  <a:gd name="T7" fmla="*/ 1 h 29"/>
                  <a:gd name="T8" fmla="*/ 3 w 21"/>
                  <a:gd name="T9" fmla="*/ 1 h 29"/>
                  <a:gd name="T10" fmla="*/ 3 w 21"/>
                  <a:gd name="T11" fmla="*/ 0 h 29"/>
                  <a:gd name="T12" fmla="*/ 2 w 21"/>
                  <a:gd name="T13" fmla="*/ 0 h 29"/>
                  <a:gd name="T14" fmla="*/ 1 w 21"/>
                  <a:gd name="T15" fmla="*/ 1 h 29"/>
                  <a:gd name="T16" fmla="*/ 0 w 21"/>
                  <a:gd name="T17" fmla="*/ 1 h 29"/>
                  <a:gd name="T18" fmla="*/ 0 w 21"/>
                  <a:gd name="T19" fmla="*/ 2 h 29"/>
                  <a:gd name="T20" fmla="*/ 0 w 21"/>
                  <a:gd name="T21" fmla="*/ 2 h 29"/>
                  <a:gd name="T22" fmla="*/ 0 w 21"/>
                  <a:gd name="T23" fmla="*/ 3 h 29"/>
                  <a:gd name="T24" fmla="*/ 0 w 21"/>
                  <a:gd name="T25" fmla="*/ 4 h 29"/>
                  <a:gd name="T26" fmla="*/ 1 w 21"/>
                  <a:gd name="T27" fmla="*/ 5 h 29"/>
                  <a:gd name="T28" fmla="*/ 2 w 21"/>
                  <a:gd name="T29" fmla="*/ 5 h 29"/>
                  <a:gd name="T30" fmla="*/ 2 w 21"/>
                  <a:gd name="T31" fmla="*/ 4 h 29"/>
                  <a:gd name="T32" fmla="*/ 3 w 21"/>
                  <a:gd name="T33" fmla="*/ 4 h 29"/>
                  <a:gd name="T34" fmla="*/ 4 w 21"/>
                  <a:gd name="T35" fmla="*/ 3 h 2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9"/>
                  <a:gd name="T56" fmla="*/ 21 w 21"/>
                  <a:gd name="T57" fmla="*/ 29 h 2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9">
                    <a:moveTo>
                      <a:pt x="20" y="20"/>
                    </a:moveTo>
                    <a:lnTo>
                      <a:pt x="20" y="15"/>
                    </a:lnTo>
                    <a:lnTo>
                      <a:pt x="20" y="10"/>
                    </a:lnTo>
                    <a:lnTo>
                      <a:pt x="21" y="5"/>
                    </a:lnTo>
                    <a:lnTo>
                      <a:pt x="16" y="5"/>
                    </a:lnTo>
                    <a:lnTo>
                      <a:pt x="16" y="0"/>
                    </a:lnTo>
                    <a:lnTo>
                      <a:pt x="12" y="0"/>
                    </a:lnTo>
                    <a:lnTo>
                      <a:pt x="6" y="4"/>
                    </a:lnTo>
                    <a:lnTo>
                      <a:pt x="2" y="4"/>
                    </a:lnTo>
                    <a:lnTo>
                      <a:pt x="2" y="9"/>
                    </a:lnTo>
                    <a:lnTo>
                      <a:pt x="0" y="13"/>
                    </a:lnTo>
                    <a:lnTo>
                      <a:pt x="0" y="19"/>
                    </a:lnTo>
                    <a:lnTo>
                      <a:pt x="0" y="23"/>
                    </a:lnTo>
                    <a:lnTo>
                      <a:pt x="4" y="29"/>
                    </a:lnTo>
                    <a:lnTo>
                      <a:pt x="8" y="29"/>
                    </a:lnTo>
                    <a:lnTo>
                      <a:pt x="9" y="24"/>
                    </a:lnTo>
                    <a:lnTo>
                      <a:pt x="14" y="24"/>
                    </a:lnTo>
                    <a:lnTo>
                      <a:pt x="20"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867" name="Freeform 927">
                <a:extLst>
                  <a:ext uri="{FF2B5EF4-FFF2-40B4-BE49-F238E27FC236}">
                    <a16:creationId xmlns:a16="http://schemas.microsoft.com/office/drawing/2014/main" id="{BA1F095B-1DED-4BBF-9FDE-77AB1E52E749}"/>
                  </a:ext>
                </a:extLst>
              </p:cNvPr>
              <p:cNvSpPr>
                <a:spLocks/>
              </p:cNvSpPr>
              <p:nvPr/>
            </p:nvSpPr>
            <p:spPr bwMode="auto">
              <a:xfrm>
                <a:off x="4815" y="887"/>
                <a:ext cx="4" cy="5"/>
              </a:xfrm>
              <a:custGeom>
                <a:avLst/>
                <a:gdLst>
                  <a:gd name="T0" fmla="*/ 4 w 21"/>
                  <a:gd name="T1" fmla="*/ 3 h 29"/>
                  <a:gd name="T2" fmla="*/ 4 w 21"/>
                  <a:gd name="T3" fmla="*/ 3 h 29"/>
                  <a:gd name="T4" fmla="*/ 4 w 21"/>
                  <a:gd name="T5" fmla="*/ 2 h 29"/>
                  <a:gd name="T6" fmla="*/ 4 w 21"/>
                  <a:gd name="T7" fmla="*/ 1 h 29"/>
                  <a:gd name="T8" fmla="*/ 3 w 21"/>
                  <a:gd name="T9" fmla="*/ 1 h 29"/>
                  <a:gd name="T10" fmla="*/ 3 w 21"/>
                  <a:gd name="T11" fmla="*/ 0 h 29"/>
                  <a:gd name="T12" fmla="*/ 2 w 21"/>
                  <a:gd name="T13" fmla="*/ 0 h 29"/>
                  <a:gd name="T14" fmla="*/ 1 w 21"/>
                  <a:gd name="T15" fmla="*/ 1 h 29"/>
                  <a:gd name="T16" fmla="*/ 0 w 21"/>
                  <a:gd name="T17" fmla="*/ 1 h 29"/>
                  <a:gd name="T18" fmla="*/ 0 w 21"/>
                  <a:gd name="T19" fmla="*/ 2 h 29"/>
                  <a:gd name="T20" fmla="*/ 0 w 21"/>
                  <a:gd name="T21" fmla="*/ 2 h 29"/>
                  <a:gd name="T22" fmla="*/ 0 w 21"/>
                  <a:gd name="T23" fmla="*/ 3 h 29"/>
                  <a:gd name="T24" fmla="*/ 0 w 21"/>
                  <a:gd name="T25" fmla="*/ 4 h 29"/>
                  <a:gd name="T26" fmla="*/ 1 w 21"/>
                  <a:gd name="T27" fmla="*/ 5 h 29"/>
                  <a:gd name="T28" fmla="*/ 2 w 21"/>
                  <a:gd name="T29" fmla="*/ 5 h 29"/>
                  <a:gd name="T30" fmla="*/ 2 w 21"/>
                  <a:gd name="T31" fmla="*/ 4 h 29"/>
                  <a:gd name="T32" fmla="*/ 3 w 21"/>
                  <a:gd name="T33" fmla="*/ 4 h 29"/>
                  <a:gd name="T34" fmla="*/ 4 w 21"/>
                  <a:gd name="T35" fmla="*/ 3 h 2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9"/>
                  <a:gd name="T56" fmla="*/ 21 w 21"/>
                  <a:gd name="T57" fmla="*/ 29 h 2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9">
                    <a:moveTo>
                      <a:pt x="20" y="20"/>
                    </a:moveTo>
                    <a:lnTo>
                      <a:pt x="20" y="15"/>
                    </a:lnTo>
                    <a:lnTo>
                      <a:pt x="20" y="10"/>
                    </a:lnTo>
                    <a:lnTo>
                      <a:pt x="21" y="5"/>
                    </a:lnTo>
                    <a:lnTo>
                      <a:pt x="16" y="5"/>
                    </a:lnTo>
                    <a:lnTo>
                      <a:pt x="16" y="0"/>
                    </a:lnTo>
                    <a:lnTo>
                      <a:pt x="12" y="0"/>
                    </a:lnTo>
                    <a:lnTo>
                      <a:pt x="6" y="4"/>
                    </a:lnTo>
                    <a:lnTo>
                      <a:pt x="2" y="4"/>
                    </a:lnTo>
                    <a:lnTo>
                      <a:pt x="2" y="9"/>
                    </a:lnTo>
                    <a:lnTo>
                      <a:pt x="0" y="13"/>
                    </a:lnTo>
                    <a:lnTo>
                      <a:pt x="0" y="19"/>
                    </a:lnTo>
                    <a:lnTo>
                      <a:pt x="0" y="23"/>
                    </a:lnTo>
                    <a:lnTo>
                      <a:pt x="4" y="29"/>
                    </a:lnTo>
                    <a:lnTo>
                      <a:pt x="8" y="29"/>
                    </a:lnTo>
                    <a:lnTo>
                      <a:pt x="9" y="24"/>
                    </a:lnTo>
                    <a:lnTo>
                      <a:pt x="14" y="24"/>
                    </a:lnTo>
                    <a:lnTo>
                      <a:pt x="20"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868" name="Freeform 928">
                <a:extLst>
                  <a:ext uri="{FF2B5EF4-FFF2-40B4-BE49-F238E27FC236}">
                    <a16:creationId xmlns:a16="http://schemas.microsoft.com/office/drawing/2014/main" id="{BD9876C2-4F4A-42E4-8B15-00DCCC1901FF}"/>
                  </a:ext>
                </a:extLst>
              </p:cNvPr>
              <p:cNvSpPr>
                <a:spLocks/>
              </p:cNvSpPr>
              <p:nvPr/>
            </p:nvSpPr>
            <p:spPr bwMode="auto">
              <a:xfrm>
                <a:off x="4738" y="865"/>
                <a:ext cx="4" cy="6"/>
              </a:xfrm>
              <a:custGeom>
                <a:avLst/>
                <a:gdLst>
                  <a:gd name="T0" fmla="*/ 4 w 21"/>
                  <a:gd name="T1" fmla="*/ 4 h 30"/>
                  <a:gd name="T2" fmla="*/ 4 w 21"/>
                  <a:gd name="T3" fmla="*/ 3 h 30"/>
                  <a:gd name="T4" fmla="*/ 4 w 21"/>
                  <a:gd name="T5" fmla="*/ 2 h 30"/>
                  <a:gd name="T6" fmla="*/ 4 w 21"/>
                  <a:gd name="T7" fmla="*/ 1 h 30"/>
                  <a:gd name="T8" fmla="*/ 3 w 21"/>
                  <a:gd name="T9" fmla="*/ 0 h 30"/>
                  <a:gd name="T10" fmla="*/ 2 w 21"/>
                  <a:gd name="T11" fmla="*/ 0 h 30"/>
                  <a:gd name="T12" fmla="*/ 1 w 21"/>
                  <a:gd name="T13" fmla="*/ 1 h 30"/>
                  <a:gd name="T14" fmla="*/ 0 w 21"/>
                  <a:gd name="T15" fmla="*/ 2 h 30"/>
                  <a:gd name="T16" fmla="*/ 0 w 21"/>
                  <a:gd name="T17" fmla="*/ 3 h 30"/>
                  <a:gd name="T18" fmla="*/ 0 w 21"/>
                  <a:gd name="T19" fmla="*/ 4 h 30"/>
                  <a:gd name="T20" fmla="*/ 0 w 21"/>
                  <a:gd name="T21" fmla="*/ 5 h 30"/>
                  <a:gd name="T22" fmla="*/ 1 w 21"/>
                  <a:gd name="T23" fmla="*/ 5 h 30"/>
                  <a:gd name="T24" fmla="*/ 1 w 21"/>
                  <a:gd name="T25" fmla="*/ 6 h 30"/>
                  <a:gd name="T26" fmla="*/ 2 w 21"/>
                  <a:gd name="T27" fmla="*/ 6 h 30"/>
                  <a:gd name="T28" fmla="*/ 2 w 21"/>
                  <a:gd name="T29" fmla="*/ 5 h 30"/>
                  <a:gd name="T30" fmla="*/ 3 w 21"/>
                  <a:gd name="T31" fmla="*/ 5 h 30"/>
                  <a:gd name="T32" fmla="*/ 4 w 21"/>
                  <a:gd name="T33" fmla="*/ 5 h 30"/>
                  <a:gd name="T34" fmla="*/ 4 w 21"/>
                  <a:gd name="T35" fmla="*/ 4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30"/>
                  <a:gd name="T56" fmla="*/ 21 w 21"/>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30">
                    <a:moveTo>
                      <a:pt x="19" y="21"/>
                    </a:moveTo>
                    <a:lnTo>
                      <a:pt x="19" y="16"/>
                    </a:lnTo>
                    <a:lnTo>
                      <a:pt x="21" y="10"/>
                    </a:lnTo>
                    <a:lnTo>
                      <a:pt x="21" y="6"/>
                    </a:lnTo>
                    <a:lnTo>
                      <a:pt x="17" y="0"/>
                    </a:lnTo>
                    <a:lnTo>
                      <a:pt x="11" y="0"/>
                    </a:lnTo>
                    <a:lnTo>
                      <a:pt x="7" y="5"/>
                    </a:lnTo>
                    <a:lnTo>
                      <a:pt x="1" y="9"/>
                    </a:lnTo>
                    <a:lnTo>
                      <a:pt x="1" y="14"/>
                    </a:lnTo>
                    <a:lnTo>
                      <a:pt x="0" y="19"/>
                    </a:lnTo>
                    <a:lnTo>
                      <a:pt x="0" y="24"/>
                    </a:lnTo>
                    <a:lnTo>
                      <a:pt x="5" y="24"/>
                    </a:lnTo>
                    <a:lnTo>
                      <a:pt x="5" y="30"/>
                    </a:lnTo>
                    <a:lnTo>
                      <a:pt x="9" y="30"/>
                    </a:lnTo>
                    <a:lnTo>
                      <a:pt x="9" y="25"/>
                    </a:lnTo>
                    <a:lnTo>
                      <a:pt x="14" y="25"/>
                    </a:lnTo>
                    <a:lnTo>
                      <a:pt x="19" y="25"/>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869" name="Freeform 929">
                <a:extLst>
                  <a:ext uri="{FF2B5EF4-FFF2-40B4-BE49-F238E27FC236}">
                    <a16:creationId xmlns:a16="http://schemas.microsoft.com/office/drawing/2014/main" id="{B4553D83-76EF-4107-AD25-68EEF86E0438}"/>
                  </a:ext>
                </a:extLst>
              </p:cNvPr>
              <p:cNvSpPr>
                <a:spLocks/>
              </p:cNvSpPr>
              <p:nvPr/>
            </p:nvSpPr>
            <p:spPr bwMode="auto">
              <a:xfrm>
                <a:off x="4738" y="865"/>
                <a:ext cx="4" cy="6"/>
              </a:xfrm>
              <a:custGeom>
                <a:avLst/>
                <a:gdLst>
                  <a:gd name="T0" fmla="*/ 4 w 21"/>
                  <a:gd name="T1" fmla="*/ 4 h 30"/>
                  <a:gd name="T2" fmla="*/ 4 w 21"/>
                  <a:gd name="T3" fmla="*/ 3 h 30"/>
                  <a:gd name="T4" fmla="*/ 4 w 21"/>
                  <a:gd name="T5" fmla="*/ 2 h 30"/>
                  <a:gd name="T6" fmla="*/ 4 w 21"/>
                  <a:gd name="T7" fmla="*/ 1 h 30"/>
                  <a:gd name="T8" fmla="*/ 3 w 21"/>
                  <a:gd name="T9" fmla="*/ 0 h 30"/>
                  <a:gd name="T10" fmla="*/ 2 w 21"/>
                  <a:gd name="T11" fmla="*/ 0 h 30"/>
                  <a:gd name="T12" fmla="*/ 1 w 21"/>
                  <a:gd name="T13" fmla="*/ 1 h 30"/>
                  <a:gd name="T14" fmla="*/ 0 w 21"/>
                  <a:gd name="T15" fmla="*/ 2 h 30"/>
                  <a:gd name="T16" fmla="*/ 0 w 21"/>
                  <a:gd name="T17" fmla="*/ 3 h 30"/>
                  <a:gd name="T18" fmla="*/ 0 w 21"/>
                  <a:gd name="T19" fmla="*/ 4 h 30"/>
                  <a:gd name="T20" fmla="*/ 0 w 21"/>
                  <a:gd name="T21" fmla="*/ 5 h 30"/>
                  <a:gd name="T22" fmla="*/ 1 w 21"/>
                  <a:gd name="T23" fmla="*/ 5 h 30"/>
                  <a:gd name="T24" fmla="*/ 1 w 21"/>
                  <a:gd name="T25" fmla="*/ 6 h 30"/>
                  <a:gd name="T26" fmla="*/ 2 w 21"/>
                  <a:gd name="T27" fmla="*/ 6 h 30"/>
                  <a:gd name="T28" fmla="*/ 2 w 21"/>
                  <a:gd name="T29" fmla="*/ 5 h 30"/>
                  <a:gd name="T30" fmla="*/ 3 w 21"/>
                  <a:gd name="T31" fmla="*/ 5 h 30"/>
                  <a:gd name="T32" fmla="*/ 4 w 21"/>
                  <a:gd name="T33" fmla="*/ 5 h 30"/>
                  <a:gd name="T34" fmla="*/ 4 w 21"/>
                  <a:gd name="T35" fmla="*/ 4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30"/>
                  <a:gd name="T56" fmla="*/ 21 w 21"/>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30">
                    <a:moveTo>
                      <a:pt x="19" y="21"/>
                    </a:moveTo>
                    <a:lnTo>
                      <a:pt x="19" y="16"/>
                    </a:lnTo>
                    <a:lnTo>
                      <a:pt x="21" y="10"/>
                    </a:lnTo>
                    <a:lnTo>
                      <a:pt x="21" y="6"/>
                    </a:lnTo>
                    <a:lnTo>
                      <a:pt x="17" y="0"/>
                    </a:lnTo>
                    <a:lnTo>
                      <a:pt x="11" y="0"/>
                    </a:lnTo>
                    <a:lnTo>
                      <a:pt x="7" y="5"/>
                    </a:lnTo>
                    <a:lnTo>
                      <a:pt x="1" y="9"/>
                    </a:lnTo>
                    <a:lnTo>
                      <a:pt x="1" y="14"/>
                    </a:lnTo>
                    <a:lnTo>
                      <a:pt x="0" y="19"/>
                    </a:lnTo>
                    <a:lnTo>
                      <a:pt x="0" y="24"/>
                    </a:lnTo>
                    <a:lnTo>
                      <a:pt x="5" y="24"/>
                    </a:lnTo>
                    <a:lnTo>
                      <a:pt x="5" y="30"/>
                    </a:lnTo>
                    <a:lnTo>
                      <a:pt x="9" y="30"/>
                    </a:lnTo>
                    <a:lnTo>
                      <a:pt x="9" y="25"/>
                    </a:lnTo>
                    <a:lnTo>
                      <a:pt x="14" y="25"/>
                    </a:lnTo>
                    <a:lnTo>
                      <a:pt x="19" y="25"/>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870" name="Line 930">
                <a:extLst>
                  <a:ext uri="{FF2B5EF4-FFF2-40B4-BE49-F238E27FC236}">
                    <a16:creationId xmlns:a16="http://schemas.microsoft.com/office/drawing/2014/main" id="{667EC54B-E36D-4FAA-8AD4-19E606172EDA}"/>
                  </a:ext>
                </a:extLst>
              </p:cNvPr>
              <p:cNvSpPr>
                <a:spLocks noChangeShapeType="1"/>
              </p:cNvSpPr>
              <p:nvPr/>
            </p:nvSpPr>
            <p:spPr bwMode="auto">
              <a:xfrm flipV="1">
                <a:off x="2488" y="852"/>
                <a:ext cx="2233" cy="236"/>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871" name="Freeform 931">
                <a:extLst>
                  <a:ext uri="{FF2B5EF4-FFF2-40B4-BE49-F238E27FC236}">
                    <a16:creationId xmlns:a16="http://schemas.microsoft.com/office/drawing/2014/main" id="{F3256E43-94F4-4B55-996D-DF3ABD843BBE}"/>
                  </a:ext>
                </a:extLst>
              </p:cNvPr>
              <p:cNvSpPr>
                <a:spLocks/>
              </p:cNvSpPr>
              <p:nvPr/>
            </p:nvSpPr>
            <p:spPr bwMode="auto">
              <a:xfrm>
                <a:off x="2432" y="1088"/>
                <a:ext cx="2215" cy="655"/>
              </a:xfrm>
              <a:custGeom>
                <a:avLst/>
                <a:gdLst>
                  <a:gd name="T0" fmla="*/ 2215 w 11078"/>
                  <a:gd name="T1" fmla="*/ 655 h 3274"/>
                  <a:gd name="T2" fmla="*/ 0 w 11078"/>
                  <a:gd name="T3" fmla="*/ 616 h 3274"/>
                  <a:gd name="T4" fmla="*/ 56 w 11078"/>
                  <a:gd name="T5" fmla="*/ 0 h 3274"/>
                  <a:gd name="T6" fmla="*/ 0 60000 65536"/>
                  <a:gd name="T7" fmla="*/ 0 60000 65536"/>
                  <a:gd name="T8" fmla="*/ 0 60000 65536"/>
                  <a:gd name="T9" fmla="*/ 0 w 11078"/>
                  <a:gd name="T10" fmla="*/ 0 h 3274"/>
                  <a:gd name="T11" fmla="*/ 11078 w 11078"/>
                  <a:gd name="T12" fmla="*/ 3274 h 3274"/>
                </a:gdLst>
                <a:ahLst/>
                <a:cxnLst>
                  <a:cxn ang="T6">
                    <a:pos x="T0" y="T1"/>
                  </a:cxn>
                  <a:cxn ang="T7">
                    <a:pos x="T2" y="T3"/>
                  </a:cxn>
                  <a:cxn ang="T8">
                    <a:pos x="T4" y="T5"/>
                  </a:cxn>
                </a:cxnLst>
                <a:rect l="T9" t="T10" r="T11" b="T12"/>
                <a:pathLst>
                  <a:path w="11078" h="3274">
                    <a:moveTo>
                      <a:pt x="11078" y="3274"/>
                    </a:moveTo>
                    <a:lnTo>
                      <a:pt x="0" y="3077"/>
                    </a:lnTo>
                    <a:lnTo>
                      <a:pt x="281" y="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872" name="Freeform 932">
                <a:extLst>
                  <a:ext uri="{FF2B5EF4-FFF2-40B4-BE49-F238E27FC236}">
                    <a16:creationId xmlns:a16="http://schemas.microsoft.com/office/drawing/2014/main" id="{8BAE61B6-1AA3-4073-8E8D-B5F69D176C7B}"/>
                  </a:ext>
                </a:extLst>
              </p:cNvPr>
              <p:cNvSpPr>
                <a:spLocks noEditPoints="1"/>
              </p:cNvSpPr>
              <p:nvPr/>
            </p:nvSpPr>
            <p:spPr bwMode="auto">
              <a:xfrm>
                <a:off x="2232" y="3781"/>
                <a:ext cx="83" cy="100"/>
              </a:xfrm>
              <a:custGeom>
                <a:avLst/>
                <a:gdLst>
                  <a:gd name="T0" fmla="*/ 36 w 417"/>
                  <a:gd name="T1" fmla="*/ 0 h 498"/>
                  <a:gd name="T2" fmla="*/ 48 w 417"/>
                  <a:gd name="T3" fmla="*/ 0 h 498"/>
                  <a:gd name="T4" fmla="*/ 55 w 417"/>
                  <a:gd name="T5" fmla="*/ 2 h 498"/>
                  <a:gd name="T6" fmla="*/ 60 w 417"/>
                  <a:gd name="T7" fmla="*/ 3 h 498"/>
                  <a:gd name="T8" fmla="*/ 63 w 417"/>
                  <a:gd name="T9" fmla="*/ 5 h 498"/>
                  <a:gd name="T10" fmla="*/ 67 w 417"/>
                  <a:gd name="T11" fmla="*/ 8 h 498"/>
                  <a:gd name="T12" fmla="*/ 70 w 417"/>
                  <a:gd name="T13" fmla="*/ 11 h 498"/>
                  <a:gd name="T14" fmla="*/ 73 w 417"/>
                  <a:gd name="T15" fmla="*/ 14 h 498"/>
                  <a:gd name="T16" fmla="*/ 76 w 417"/>
                  <a:gd name="T17" fmla="*/ 18 h 498"/>
                  <a:gd name="T18" fmla="*/ 78 w 417"/>
                  <a:gd name="T19" fmla="*/ 23 h 498"/>
                  <a:gd name="T20" fmla="*/ 80 w 417"/>
                  <a:gd name="T21" fmla="*/ 27 h 498"/>
                  <a:gd name="T22" fmla="*/ 81 w 417"/>
                  <a:gd name="T23" fmla="*/ 32 h 498"/>
                  <a:gd name="T24" fmla="*/ 82 w 417"/>
                  <a:gd name="T25" fmla="*/ 38 h 498"/>
                  <a:gd name="T26" fmla="*/ 83 w 417"/>
                  <a:gd name="T27" fmla="*/ 51 h 498"/>
                  <a:gd name="T28" fmla="*/ 82 w 417"/>
                  <a:gd name="T29" fmla="*/ 62 h 498"/>
                  <a:gd name="T30" fmla="*/ 81 w 417"/>
                  <a:gd name="T31" fmla="*/ 67 h 498"/>
                  <a:gd name="T32" fmla="*/ 80 w 417"/>
                  <a:gd name="T33" fmla="*/ 72 h 498"/>
                  <a:gd name="T34" fmla="*/ 78 w 417"/>
                  <a:gd name="T35" fmla="*/ 77 h 498"/>
                  <a:gd name="T36" fmla="*/ 76 w 417"/>
                  <a:gd name="T37" fmla="*/ 82 h 498"/>
                  <a:gd name="T38" fmla="*/ 73 w 417"/>
                  <a:gd name="T39" fmla="*/ 86 h 498"/>
                  <a:gd name="T40" fmla="*/ 69 w 417"/>
                  <a:gd name="T41" fmla="*/ 90 h 498"/>
                  <a:gd name="T42" fmla="*/ 67 w 417"/>
                  <a:gd name="T43" fmla="*/ 92 h 498"/>
                  <a:gd name="T44" fmla="*/ 63 w 417"/>
                  <a:gd name="T45" fmla="*/ 94 h 498"/>
                  <a:gd name="T46" fmla="*/ 55 w 417"/>
                  <a:gd name="T47" fmla="*/ 98 h 498"/>
                  <a:gd name="T48" fmla="*/ 48 w 417"/>
                  <a:gd name="T49" fmla="*/ 100 h 498"/>
                  <a:gd name="T50" fmla="*/ 38 w 417"/>
                  <a:gd name="T51" fmla="*/ 100 h 498"/>
                  <a:gd name="T52" fmla="*/ 0 w 417"/>
                  <a:gd name="T53" fmla="*/ 0 h 498"/>
                  <a:gd name="T54" fmla="*/ 20 w 417"/>
                  <a:gd name="T55" fmla="*/ 83 h 498"/>
                  <a:gd name="T56" fmla="*/ 39 w 417"/>
                  <a:gd name="T57" fmla="*/ 83 h 498"/>
                  <a:gd name="T58" fmla="*/ 45 w 417"/>
                  <a:gd name="T59" fmla="*/ 83 h 498"/>
                  <a:gd name="T60" fmla="*/ 49 w 417"/>
                  <a:gd name="T61" fmla="*/ 81 h 498"/>
                  <a:gd name="T62" fmla="*/ 53 w 417"/>
                  <a:gd name="T63" fmla="*/ 79 h 498"/>
                  <a:gd name="T64" fmla="*/ 57 w 417"/>
                  <a:gd name="T65" fmla="*/ 76 h 498"/>
                  <a:gd name="T66" fmla="*/ 59 w 417"/>
                  <a:gd name="T67" fmla="*/ 71 h 498"/>
                  <a:gd name="T68" fmla="*/ 61 w 417"/>
                  <a:gd name="T69" fmla="*/ 65 h 498"/>
                  <a:gd name="T70" fmla="*/ 62 w 417"/>
                  <a:gd name="T71" fmla="*/ 55 h 498"/>
                  <a:gd name="T72" fmla="*/ 62 w 417"/>
                  <a:gd name="T73" fmla="*/ 44 h 498"/>
                  <a:gd name="T74" fmla="*/ 61 w 417"/>
                  <a:gd name="T75" fmla="*/ 36 h 498"/>
                  <a:gd name="T76" fmla="*/ 59 w 417"/>
                  <a:gd name="T77" fmla="*/ 29 h 498"/>
                  <a:gd name="T78" fmla="*/ 57 w 417"/>
                  <a:gd name="T79" fmla="*/ 24 h 498"/>
                  <a:gd name="T80" fmla="*/ 53 w 417"/>
                  <a:gd name="T81" fmla="*/ 21 h 498"/>
                  <a:gd name="T82" fmla="*/ 48 w 417"/>
                  <a:gd name="T83" fmla="*/ 18 h 498"/>
                  <a:gd name="T84" fmla="*/ 43 w 417"/>
                  <a:gd name="T85" fmla="*/ 17 h 498"/>
                  <a:gd name="T86" fmla="*/ 35 w 417"/>
                  <a:gd name="T87" fmla="*/ 17 h 498"/>
                  <a:gd name="T88" fmla="*/ 20 w 417"/>
                  <a:gd name="T89" fmla="*/ 17 h 49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17"/>
                  <a:gd name="T136" fmla="*/ 0 h 498"/>
                  <a:gd name="T137" fmla="*/ 417 w 417"/>
                  <a:gd name="T138" fmla="*/ 498 h 498"/>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17" h="498">
                    <a:moveTo>
                      <a:pt x="0" y="0"/>
                    </a:moveTo>
                    <a:lnTo>
                      <a:pt x="183" y="0"/>
                    </a:lnTo>
                    <a:lnTo>
                      <a:pt x="213" y="0"/>
                    </a:lnTo>
                    <a:lnTo>
                      <a:pt x="239" y="2"/>
                    </a:lnTo>
                    <a:lnTo>
                      <a:pt x="260" y="4"/>
                    </a:lnTo>
                    <a:lnTo>
                      <a:pt x="278" y="9"/>
                    </a:lnTo>
                    <a:lnTo>
                      <a:pt x="289" y="12"/>
                    </a:lnTo>
                    <a:lnTo>
                      <a:pt x="300" y="17"/>
                    </a:lnTo>
                    <a:lnTo>
                      <a:pt x="310" y="21"/>
                    </a:lnTo>
                    <a:lnTo>
                      <a:pt x="319" y="27"/>
                    </a:lnTo>
                    <a:lnTo>
                      <a:pt x="328" y="32"/>
                    </a:lnTo>
                    <a:lnTo>
                      <a:pt x="337" y="39"/>
                    </a:lnTo>
                    <a:lnTo>
                      <a:pt x="346" y="47"/>
                    </a:lnTo>
                    <a:lnTo>
                      <a:pt x="354" y="55"/>
                    </a:lnTo>
                    <a:lnTo>
                      <a:pt x="361" y="63"/>
                    </a:lnTo>
                    <a:lnTo>
                      <a:pt x="368" y="72"/>
                    </a:lnTo>
                    <a:lnTo>
                      <a:pt x="375" y="82"/>
                    </a:lnTo>
                    <a:lnTo>
                      <a:pt x="381" y="91"/>
                    </a:lnTo>
                    <a:lnTo>
                      <a:pt x="387" y="101"/>
                    </a:lnTo>
                    <a:lnTo>
                      <a:pt x="392" y="113"/>
                    </a:lnTo>
                    <a:lnTo>
                      <a:pt x="397" y="124"/>
                    </a:lnTo>
                    <a:lnTo>
                      <a:pt x="401" y="135"/>
                    </a:lnTo>
                    <a:lnTo>
                      <a:pt x="405" y="148"/>
                    </a:lnTo>
                    <a:lnTo>
                      <a:pt x="408" y="161"/>
                    </a:lnTo>
                    <a:lnTo>
                      <a:pt x="411" y="175"/>
                    </a:lnTo>
                    <a:lnTo>
                      <a:pt x="414" y="188"/>
                    </a:lnTo>
                    <a:lnTo>
                      <a:pt x="416" y="220"/>
                    </a:lnTo>
                    <a:lnTo>
                      <a:pt x="417" y="254"/>
                    </a:lnTo>
                    <a:lnTo>
                      <a:pt x="416" y="283"/>
                    </a:lnTo>
                    <a:lnTo>
                      <a:pt x="414" y="310"/>
                    </a:lnTo>
                    <a:lnTo>
                      <a:pt x="411" y="324"/>
                    </a:lnTo>
                    <a:lnTo>
                      <a:pt x="409" y="336"/>
                    </a:lnTo>
                    <a:lnTo>
                      <a:pt x="406" y="348"/>
                    </a:lnTo>
                    <a:lnTo>
                      <a:pt x="402" y="359"/>
                    </a:lnTo>
                    <a:lnTo>
                      <a:pt x="397" y="373"/>
                    </a:lnTo>
                    <a:lnTo>
                      <a:pt x="392" y="385"/>
                    </a:lnTo>
                    <a:lnTo>
                      <a:pt x="385" y="397"/>
                    </a:lnTo>
                    <a:lnTo>
                      <a:pt x="380" y="409"/>
                    </a:lnTo>
                    <a:lnTo>
                      <a:pt x="373" y="419"/>
                    </a:lnTo>
                    <a:lnTo>
                      <a:pt x="365" y="429"/>
                    </a:lnTo>
                    <a:lnTo>
                      <a:pt x="357" y="439"/>
                    </a:lnTo>
                    <a:lnTo>
                      <a:pt x="348" y="447"/>
                    </a:lnTo>
                    <a:lnTo>
                      <a:pt x="341" y="454"/>
                    </a:lnTo>
                    <a:lnTo>
                      <a:pt x="335" y="460"/>
                    </a:lnTo>
                    <a:lnTo>
                      <a:pt x="327" y="465"/>
                    </a:lnTo>
                    <a:lnTo>
                      <a:pt x="318" y="470"/>
                    </a:lnTo>
                    <a:lnTo>
                      <a:pt x="300" y="480"/>
                    </a:lnTo>
                    <a:lnTo>
                      <a:pt x="278" y="487"/>
                    </a:lnTo>
                    <a:lnTo>
                      <a:pt x="260" y="492"/>
                    </a:lnTo>
                    <a:lnTo>
                      <a:pt x="239" y="496"/>
                    </a:lnTo>
                    <a:lnTo>
                      <a:pt x="215" y="497"/>
                    </a:lnTo>
                    <a:lnTo>
                      <a:pt x="189" y="498"/>
                    </a:lnTo>
                    <a:lnTo>
                      <a:pt x="0" y="498"/>
                    </a:lnTo>
                    <a:lnTo>
                      <a:pt x="0" y="0"/>
                    </a:lnTo>
                    <a:close/>
                    <a:moveTo>
                      <a:pt x="101" y="83"/>
                    </a:moveTo>
                    <a:lnTo>
                      <a:pt x="101" y="413"/>
                    </a:lnTo>
                    <a:lnTo>
                      <a:pt x="175" y="413"/>
                    </a:lnTo>
                    <a:lnTo>
                      <a:pt x="194" y="413"/>
                    </a:lnTo>
                    <a:lnTo>
                      <a:pt x="211" y="412"/>
                    </a:lnTo>
                    <a:lnTo>
                      <a:pt x="225" y="411"/>
                    </a:lnTo>
                    <a:lnTo>
                      <a:pt x="236" y="409"/>
                    </a:lnTo>
                    <a:lnTo>
                      <a:pt x="248" y="405"/>
                    </a:lnTo>
                    <a:lnTo>
                      <a:pt x="259" y="401"/>
                    </a:lnTo>
                    <a:lnTo>
                      <a:pt x="268" y="395"/>
                    </a:lnTo>
                    <a:lnTo>
                      <a:pt x="277" y="388"/>
                    </a:lnTo>
                    <a:lnTo>
                      <a:pt x="285" y="379"/>
                    </a:lnTo>
                    <a:lnTo>
                      <a:pt x="292" y="369"/>
                    </a:lnTo>
                    <a:lnTo>
                      <a:pt x="297" y="356"/>
                    </a:lnTo>
                    <a:lnTo>
                      <a:pt x="303" y="340"/>
                    </a:lnTo>
                    <a:lnTo>
                      <a:pt x="307" y="322"/>
                    </a:lnTo>
                    <a:lnTo>
                      <a:pt x="311" y="300"/>
                    </a:lnTo>
                    <a:lnTo>
                      <a:pt x="313" y="276"/>
                    </a:lnTo>
                    <a:lnTo>
                      <a:pt x="313" y="249"/>
                    </a:lnTo>
                    <a:lnTo>
                      <a:pt x="313" y="221"/>
                    </a:lnTo>
                    <a:lnTo>
                      <a:pt x="311" y="197"/>
                    </a:lnTo>
                    <a:lnTo>
                      <a:pt x="307" y="177"/>
                    </a:lnTo>
                    <a:lnTo>
                      <a:pt x="303" y="160"/>
                    </a:lnTo>
                    <a:lnTo>
                      <a:pt x="297" y="145"/>
                    </a:lnTo>
                    <a:lnTo>
                      <a:pt x="291" y="133"/>
                    </a:lnTo>
                    <a:lnTo>
                      <a:pt x="284" y="122"/>
                    </a:lnTo>
                    <a:lnTo>
                      <a:pt x="275" y="111"/>
                    </a:lnTo>
                    <a:lnTo>
                      <a:pt x="265" y="104"/>
                    </a:lnTo>
                    <a:lnTo>
                      <a:pt x="253" y="97"/>
                    </a:lnTo>
                    <a:lnTo>
                      <a:pt x="242" y="92"/>
                    </a:lnTo>
                    <a:lnTo>
                      <a:pt x="228" y="89"/>
                    </a:lnTo>
                    <a:lnTo>
                      <a:pt x="215" y="87"/>
                    </a:lnTo>
                    <a:lnTo>
                      <a:pt x="197" y="84"/>
                    </a:lnTo>
                    <a:lnTo>
                      <a:pt x="174" y="84"/>
                    </a:lnTo>
                    <a:lnTo>
                      <a:pt x="146" y="83"/>
                    </a:lnTo>
                    <a:lnTo>
                      <a:pt x="101" y="8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873" name="Freeform 933">
                <a:extLst>
                  <a:ext uri="{FF2B5EF4-FFF2-40B4-BE49-F238E27FC236}">
                    <a16:creationId xmlns:a16="http://schemas.microsoft.com/office/drawing/2014/main" id="{BF132CDB-7C6B-459A-8253-8B1F482F2ACB}"/>
                  </a:ext>
                </a:extLst>
              </p:cNvPr>
              <p:cNvSpPr>
                <a:spLocks noEditPoints="1"/>
              </p:cNvSpPr>
              <p:nvPr/>
            </p:nvSpPr>
            <p:spPr bwMode="auto">
              <a:xfrm>
                <a:off x="2332" y="3781"/>
                <a:ext cx="19" cy="100"/>
              </a:xfrm>
              <a:custGeom>
                <a:avLst/>
                <a:gdLst>
                  <a:gd name="T0" fmla="*/ 0 w 96"/>
                  <a:gd name="T1" fmla="*/ 18 h 498"/>
                  <a:gd name="T2" fmla="*/ 0 w 96"/>
                  <a:gd name="T3" fmla="*/ 0 h 498"/>
                  <a:gd name="T4" fmla="*/ 19 w 96"/>
                  <a:gd name="T5" fmla="*/ 0 h 498"/>
                  <a:gd name="T6" fmla="*/ 19 w 96"/>
                  <a:gd name="T7" fmla="*/ 18 h 498"/>
                  <a:gd name="T8" fmla="*/ 0 w 96"/>
                  <a:gd name="T9" fmla="*/ 18 h 498"/>
                  <a:gd name="T10" fmla="*/ 0 w 96"/>
                  <a:gd name="T11" fmla="*/ 100 h 498"/>
                  <a:gd name="T12" fmla="*/ 0 w 96"/>
                  <a:gd name="T13" fmla="*/ 27 h 498"/>
                  <a:gd name="T14" fmla="*/ 19 w 96"/>
                  <a:gd name="T15" fmla="*/ 27 h 498"/>
                  <a:gd name="T16" fmla="*/ 19 w 96"/>
                  <a:gd name="T17" fmla="*/ 100 h 498"/>
                  <a:gd name="T18" fmla="*/ 0 w 96"/>
                  <a:gd name="T19" fmla="*/ 100 h 49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6"/>
                  <a:gd name="T31" fmla="*/ 0 h 498"/>
                  <a:gd name="T32" fmla="*/ 96 w 96"/>
                  <a:gd name="T33" fmla="*/ 498 h 49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6" h="498">
                    <a:moveTo>
                      <a:pt x="0" y="88"/>
                    </a:moveTo>
                    <a:lnTo>
                      <a:pt x="0" y="0"/>
                    </a:lnTo>
                    <a:lnTo>
                      <a:pt x="96" y="0"/>
                    </a:lnTo>
                    <a:lnTo>
                      <a:pt x="96" y="88"/>
                    </a:lnTo>
                    <a:lnTo>
                      <a:pt x="0" y="88"/>
                    </a:lnTo>
                    <a:close/>
                    <a:moveTo>
                      <a:pt x="0" y="498"/>
                    </a:moveTo>
                    <a:lnTo>
                      <a:pt x="0" y="136"/>
                    </a:lnTo>
                    <a:lnTo>
                      <a:pt x="96" y="136"/>
                    </a:lnTo>
                    <a:lnTo>
                      <a:pt x="96" y="498"/>
                    </a:lnTo>
                    <a:lnTo>
                      <a:pt x="0" y="49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874" name="Freeform 934">
                <a:extLst>
                  <a:ext uri="{FF2B5EF4-FFF2-40B4-BE49-F238E27FC236}">
                    <a16:creationId xmlns:a16="http://schemas.microsoft.com/office/drawing/2014/main" id="{C6F496D5-E340-45D0-ACAD-209E4BA7AD0C}"/>
                  </a:ext>
                </a:extLst>
              </p:cNvPr>
              <p:cNvSpPr>
                <a:spLocks/>
              </p:cNvSpPr>
              <p:nvPr/>
            </p:nvSpPr>
            <p:spPr bwMode="auto">
              <a:xfrm>
                <a:off x="2364" y="3807"/>
                <a:ext cx="68" cy="75"/>
              </a:xfrm>
              <a:custGeom>
                <a:avLst/>
                <a:gdLst>
                  <a:gd name="T0" fmla="*/ 20 w 337"/>
                  <a:gd name="T1" fmla="*/ 53 h 378"/>
                  <a:gd name="T2" fmla="*/ 23 w 337"/>
                  <a:gd name="T3" fmla="*/ 57 h 378"/>
                  <a:gd name="T4" fmla="*/ 25 w 337"/>
                  <a:gd name="T5" fmla="*/ 59 h 378"/>
                  <a:gd name="T6" fmla="*/ 29 w 337"/>
                  <a:gd name="T7" fmla="*/ 61 h 378"/>
                  <a:gd name="T8" fmla="*/ 38 w 337"/>
                  <a:gd name="T9" fmla="*/ 61 h 378"/>
                  <a:gd name="T10" fmla="*/ 44 w 337"/>
                  <a:gd name="T11" fmla="*/ 60 h 378"/>
                  <a:gd name="T12" fmla="*/ 47 w 337"/>
                  <a:gd name="T13" fmla="*/ 58 h 378"/>
                  <a:gd name="T14" fmla="*/ 49 w 337"/>
                  <a:gd name="T15" fmla="*/ 53 h 378"/>
                  <a:gd name="T16" fmla="*/ 48 w 337"/>
                  <a:gd name="T17" fmla="*/ 51 h 378"/>
                  <a:gd name="T18" fmla="*/ 45 w 337"/>
                  <a:gd name="T19" fmla="*/ 49 h 378"/>
                  <a:gd name="T20" fmla="*/ 30 w 337"/>
                  <a:gd name="T21" fmla="*/ 45 h 378"/>
                  <a:gd name="T22" fmla="*/ 16 w 337"/>
                  <a:gd name="T23" fmla="*/ 40 h 378"/>
                  <a:gd name="T24" fmla="*/ 9 w 337"/>
                  <a:gd name="T25" fmla="*/ 37 h 378"/>
                  <a:gd name="T26" fmla="*/ 5 w 337"/>
                  <a:gd name="T27" fmla="*/ 31 h 378"/>
                  <a:gd name="T28" fmla="*/ 3 w 337"/>
                  <a:gd name="T29" fmla="*/ 25 h 378"/>
                  <a:gd name="T30" fmla="*/ 3 w 337"/>
                  <a:gd name="T31" fmla="*/ 18 h 378"/>
                  <a:gd name="T32" fmla="*/ 5 w 337"/>
                  <a:gd name="T33" fmla="*/ 12 h 378"/>
                  <a:gd name="T34" fmla="*/ 10 w 337"/>
                  <a:gd name="T35" fmla="*/ 6 h 378"/>
                  <a:gd name="T36" fmla="*/ 17 w 337"/>
                  <a:gd name="T37" fmla="*/ 3 h 378"/>
                  <a:gd name="T38" fmla="*/ 26 w 337"/>
                  <a:gd name="T39" fmla="*/ 1 h 378"/>
                  <a:gd name="T40" fmla="*/ 37 w 337"/>
                  <a:gd name="T41" fmla="*/ 0 h 378"/>
                  <a:gd name="T42" fmla="*/ 46 w 337"/>
                  <a:gd name="T43" fmla="*/ 1 h 378"/>
                  <a:gd name="T44" fmla="*/ 54 w 337"/>
                  <a:gd name="T45" fmla="*/ 4 h 378"/>
                  <a:gd name="T46" fmla="*/ 59 w 337"/>
                  <a:gd name="T47" fmla="*/ 8 h 378"/>
                  <a:gd name="T48" fmla="*/ 63 w 337"/>
                  <a:gd name="T49" fmla="*/ 13 h 378"/>
                  <a:gd name="T50" fmla="*/ 66 w 337"/>
                  <a:gd name="T51" fmla="*/ 19 h 378"/>
                  <a:gd name="T52" fmla="*/ 46 w 337"/>
                  <a:gd name="T53" fmla="*/ 19 h 378"/>
                  <a:gd name="T54" fmla="*/ 41 w 337"/>
                  <a:gd name="T55" fmla="*/ 15 h 378"/>
                  <a:gd name="T56" fmla="*/ 33 w 337"/>
                  <a:gd name="T57" fmla="*/ 14 h 378"/>
                  <a:gd name="T58" fmla="*/ 25 w 337"/>
                  <a:gd name="T59" fmla="*/ 15 h 378"/>
                  <a:gd name="T60" fmla="*/ 21 w 337"/>
                  <a:gd name="T61" fmla="*/ 18 h 378"/>
                  <a:gd name="T62" fmla="*/ 21 w 337"/>
                  <a:gd name="T63" fmla="*/ 21 h 378"/>
                  <a:gd name="T64" fmla="*/ 22 w 337"/>
                  <a:gd name="T65" fmla="*/ 23 h 378"/>
                  <a:gd name="T66" fmla="*/ 33 w 337"/>
                  <a:gd name="T67" fmla="*/ 27 h 378"/>
                  <a:gd name="T68" fmla="*/ 48 w 337"/>
                  <a:gd name="T69" fmla="*/ 30 h 378"/>
                  <a:gd name="T70" fmla="*/ 56 w 337"/>
                  <a:gd name="T71" fmla="*/ 33 h 378"/>
                  <a:gd name="T72" fmla="*/ 62 w 337"/>
                  <a:gd name="T73" fmla="*/ 37 h 378"/>
                  <a:gd name="T74" fmla="*/ 66 w 337"/>
                  <a:gd name="T75" fmla="*/ 41 h 378"/>
                  <a:gd name="T76" fmla="*/ 68 w 337"/>
                  <a:gd name="T77" fmla="*/ 47 h 378"/>
                  <a:gd name="T78" fmla="*/ 68 w 337"/>
                  <a:gd name="T79" fmla="*/ 53 h 378"/>
                  <a:gd name="T80" fmla="*/ 66 w 337"/>
                  <a:gd name="T81" fmla="*/ 60 h 378"/>
                  <a:gd name="T82" fmla="*/ 62 w 337"/>
                  <a:gd name="T83" fmla="*/ 66 h 378"/>
                  <a:gd name="T84" fmla="*/ 55 w 337"/>
                  <a:gd name="T85" fmla="*/ 71 h 378"/>
                  <a:gd name="T86" fmla="*/ 46 w 337"/>
                  <a:gd name="T87" fmla="*/ 74 h 378"/>
                  <a:gd name="T88" fmla="*/ 35 w 337"/>
                  <a:gd name="T89" fmla="*/ 75 h 378"/>
                  <a:gd name="T90" fmla="*/ 25 w 337"/>
                  <a:gd name="T91" fmla="*/ 74 h 378"/>
                  <a:gd name="T92" fmla="*/ 16 w 337"/>
                  <a:gd name="T93" fmla="*/ 72 h 378"/>
                  <a:gd name="T94" fmla="*/ 9 w 337"/>
                  <a:gd name="T95" fmla="*/ 68 h 378"/>
                  <a:gd name="T96" fmla="*/ 4 w 337"/>
                  <a:gd name="T97" fmla="*/ 62 h 378"/>
                  <a:gd name="T98" fmla="*/ 1 w 337"/>
                  <a:gd name="T99" fmla="*/ 56 h 37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37"/>
                  <a:gd name="T151" fmla="*/ 0 h 378"/>
                  <a:gd name="T152" fmla="*/ 337 w 337"/>
                  <a:gd name="T153" fmla="*/ 378 h 378"/>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37" h="378">
                    <a:moveTo>
                      <a:pt x="0" y="267"/>
                    </a:moveTo>
                    <a:lnTo>
                      <a:pt x="95" y="252"/>
                    </a:lnTo>
                    <a:lnTo>
                      <a:pt x="100" y="265"/>
                    </a:lnTo>
                    <a:lnTo>
                      <a:pt x="105" y="276"/>
                    </a:lnTo>
                    <a:lnTo>
                      <a:pt x="109" y="282"/>
                    </a:lnTo>
                    <a:lnTo>
                      <a:pt x="112" y="286"/>
                    </a:lnTo>
                    <a:lnTo>
                      <a:pt x="115" y="291"/>
                    </a:lnTo>
                    <a:lnTo>
                      <a:pt x="120" y="294"/>
                    </a:lnTo>
                    <a:lnTo>
                      <a:pt x="126" y="298"/>
                    </a:lnTo>
                    <a:lnTo>
                      <a:pt x="131" y="301"/>
                    </a:lnTo>
                    <a:lnTo>
                      <a:pt x="137" y="303"/>
                    </a:lnTo>
                    <a:lnTo>
                      <a:pt x="143" y="306"/>
                    </a:lnTo>
                    <a:lnTo>
                      <a:pt x="157" y="308"/>
                    </a:lnTo>
                    <a:lnTo>
                      <a:pt x="173" y="309"/>
                    </a:lnTo>
                    <a:lnTo>
                      <a:pt x="190" y="308"/>
                    </a:lnTo>
                    <a:lnTo>
                      <a:pt x="205" y="306"/>
                    </a:lnTo>
                    <a:lnTo>
                      <a:pt x="212" y="303"/>
                    </a:lnTo>
                    <a:lnTo>
                      <a:pt x="218" y="301"/>
                    </a:lnTo>
                    <a:lnTo>
                      <a:pt x="224" y="299"/>
                    </a:lnTo>
                    <a:lnTo>
                      <a:pt x="228" y="295"/>
                    </a:lnTo>
                    <a:lnTo>
                      <a:pt x="234" y="290"/>
                    </a:lnTo>
                    <a:lnTo>
                      <a:pt x="238" y="284"/>
                    </a:lnTo>
                    <a:lnTo>
                      <a:pt x="241" y="277"/>
                    </a:lnTo>
                    <a:lnTo>
                      <a:pt x="241" y="269"/>
                    </a:lnTo>
                    <a:lnTo>
                      <a:pt x="241" y="265"/>
                    </a:lnTo>
                    <a:lnTo>
                      <a:pt x="240" y="260"/>
                    </a:lnTo>
                    <a:lnTo>
                      <a:pt x="238" y="256"/>
                    </a:lnTo>
                    <a:lnTo>
                      <a:pt x="234" y="251"/>
                    </a:lnTo>
                    <a:lnTo>
                      <a:pt x="230" y="248"/>
                    </a:lnTo>
                    <a:lnTo>
                      <a:pt x="223" y="246"/>
                    </a:lnTo>
                    <a:lnTo>
                      <a:pt x="214" y="242"/>
                    </a:lnTo>
                    <a:lnTo>
                      <a:pt x="202" y="239"/>
                    </a:lnTo>
                    <a:lnTo>
                      <a:pt x="149" y="226"/>
                    </a:lnTo>
                    <a:lnTo>
                      <a:pt x="108" y="215"/>
                    </a:lnTo>
                    <a:lnTo>
                      <a:pt x="91" y="209"/>
                    </a:lnTo>
                    <a:lnTo>
                      <a:pt x="77" y="204"/>
                    </a:lnTo>
                    <a:lnTo>
                      <a:pt x="65" y="198"/>
                    </a:lnTo>
                    <a:lnTo>
                      <a:pt x="56" y="193"/>
                    </a:lnTo>
                    <a:lnTo>
                      <a:pt x="45" y="185"/>
                    </a:lnTo>
                    <a:lnTo>
                      <a:pt x="38" y="177"/>
                    </a:lnTo>
                    <a:lnTo>
                      <a:pt x="30" y="168"/>
                    </a:lnTo>
                    <a:lnTo>
                      <a:pt x="24" y="157"/>
                    </a:lnTo>
                    <a:lnTo>
                      <a:pt x="19" y="147"/>
                    </a:lnTo>
                    <a:lnTo>
                      <a:pt x="16" y="136"/>
                    </a:lnTo>
                    <a:lnTo>
                      <a:pt x="14" y="124"/>
                    </a:lnTo>
                    <a:lnTo>
                      <a:pt x="13" y="111"/>
                    </a:lnTo>
                    <a:lnTo>
                      <a:pt x="14" y="100"/>
                    </a:lnTo>
                    <a:lnTo>
                      <a:pt x="15" y="89"/>
                    </a:lnTo>
                    <a:lnTo>
                      <a:pt x="18" y="78"/>
                    </a:lnTo>
                    <a:lnTo>
                      <a:pt x="23" y="68"/>
                    </a:lnTo>
                    <a:lnTo>
                      <a:pt x="27" y="58"/>
                    </a:lnTo>
                    <a:lnTo>
                      <a:pt x="34" y="49"/>
                    </a:lnTo>
                    <a:lnTo>
                      <a:pt x="41" y="41"/>
                    </a:lnTo>
                    <a:lnTo>
                      <a:pt x="50" y="32"/>
                    </a:lnTo>
                    <a:lnTo>
                      <a:pt x="60" y="25"/>
                    </a:lnTo>
                    <a:lnTo>
                      <a:pt x="71" y="19"/>
                    </a:lnTo>
                    <a:lnTo>
                      <a:pt x="84" y="13"/>
                    </a:lnTo>
                    <a:lnTo>
                      <a:pt x="97" y="8"/>
                    </a:lnTo>
                    <a:lnTo>
                      <a:pt x="112" y="5"/>
                    </a:lnTo>
                    <a:lnTo>
                      <a:pt x="129" y="3"/>
                    </a:lnTo>
                    <a:lnTo>
                      <a:pt x="146" y="0"/>
                    </a:lnTo>
                    <a:lnTo>
                      <a:pt x="165" y="0"/>
                    </a:lnTo>
                    <a:lnTo>
                      <a:pt x="183" y="0"/>
                    </a:lnTo>
                    <a:lnTo>
                      <a:pt x="199" y="2"/>
                    </a:lnTo>
                    <a:lnTo>
                      <a:pt x="215" y="4"/>
                    </a:lnTo>
                    <a:lnTo>
                      <a:pt x="230" y="6"/>
                    </a:lnTo>
                    <a:lnTo>
                      <a:pt x="243" y="9"/>
                    </a:lnTo>
                    <a:lnTo>
                      <a:pt x="254" y="14"/>
                    </a:lnTo>
                    <a:lnTo>
                      <a:pt x="266" y="19"/>
                    </a:lnTo>
                    <a:lnTo>
                      <a:pt x="275" y="24"/>
                    </a:lnTo>
                    <a:lnTo>
                      <a:pt x="284" y="31"/>
                    </a:lnTo>
                    <a:lnTo>
                      <a:pt x="292" y="38"/>
                    </a:lnTo>
                    <a:lnTo>
                      <a:pt x="299" y="46"/>
                    </a:lnTo>
                    <a:lnTo>
                      <a:pt x="305" y="55"/>
                    </a:lnTo>
                    <a:lnTo>
                      <a:pt x="311" y="64"/>
                    </a:lnTo>
                    <a:lnTo>
                      <a:pt x="317" y="74"/>
                    </a:lnTo>
                    <a:lnTo>
                      <a:pt x="321" y="85"/>
                    </a:lnTo>
                    <a:lnTo>
                      <a:pt x="325" y="96"/>
                    </a:lnTo>
                    <a:lnTo>
                      <a:pt x="235" y="112"/>
                    </a:lnTo>
                    <a:lnTo>
                      <a:pt x="231" y="103"/>
                    </a:lnTo>
                    <a:lnTo>
                      <a:pt x="226" y="94"/>
                    </a:lnTo>
                    <a:lnTo>
                      <a:pt x="221" y="86"/>
                    </a:lnTo>
                    <a:lnTo>
                      <a:pt x="213" y="81"/>
                    </a:lnTo>
                    <a:lnTo>
                      <a:pt x="204" y="75"/>
                    </a:lnTo>
                    <a:lnTo>
                      <a:pt x="193" y="72"/>
                    </a:lnTo>
                    <a:lnTo>
                      <a:pt x="181" y="69"/>
                    </a:lnTo>
                    <a:lnTo>
                      <a:pt x="166" y="69"/>
                    </a:lnTo>
                    <a:lnTo>
                      <a:pt x="149" y="69"/>
                    </a:lnTo>
                    <a:lnTo>
                      <a:pt x="135" y="72"/>
                    </a:lnTo>
                    <a:lnTo>
                      <a:pt x="122" y="75"/>
                    </a:lnTo>
                    <a:lnTo>
                      <a:pt x="112" y="80"/>
                    </a:lnTo>
                    <a:lnTo>
                      <a:pt x="108" y="84"/>
                    </a:lnTo>
                    <a:lnTo>
                      <a:pt x="104" y="89"/>
                    </a:lnTo>
                    <a:lnTo>
                      <a:pt x="102" y="93"/>
                    </a:lnTo>
                    <a:lnTo>
                      <a:pt x="102" y="99"/>
                    </a:lnTo>
                    <a:lnTo>
                      <a:pt x="102" y="104"/>
                    </a:lnTo>
                    <a:lnTo>
                      <a:pt x="104" y="109"/>
                    </a:lnTo>
                    <a:lnTo>
                      <a:pt x="108" y="112"/>
                    </a:lnTo>
                    <a:lnTo>
                      <a:pt x="111" y="117"/>
                    </a:lnTo>
                    <a:lnTo>
                      <a:pt x="122" y="121"/>
                    </a:lnTo>
                    <a:lnTo>
                      <a:pt x="140" y="128"/>
                    </a:lnTo>
                    <a:lnTo>
                      <a:pt x="166" y="135"/>
                    </a:lnTo>
                    <a:lnTo>
                      <a:pt x="200" y="143"/>
                    </a:lnTo>
                    <a:lnTo>
                      <a:pt x="219" y="147"/>
                    </a:lnTo>
                    <a:lnTo>
                      <a:pt x="236" y="153"/>
                    </a:lnTo>
                    <a:lnTo>
                      <a:pt x="251" y="157"/>
                    </a:lnTo>
                    <a:lnTo>
                      <a:pt x="266" y="162"/>
                    </a:lnTo>
                    <a:lnTo>
                      <a:pt x="278" y="168"/>
                    </a:lnTo>
                    <a:lnTo>
                      <a:pt x="289" y="173"/>
                    </a:lnTo>
                    <a:lnTo>
                      <a:pt x="299" y="180"/>
                    </a:lnTo>
                    <a:lnTo>
                      <a:pt x="308" y="186"/>
                    </a:lnTo>
                    <a:lnTo>
                      <a:pt x="314" y="193"/>
                    </a:lnTo>
                    <a:lnTo>
                      <a:pt x="320" y="199"/>
                    </a:lnTo>
                    <a:lnTo>
                      <a:pt x="326" y="208"/>
                    </a:lnTo>
                    <a:lnTo>
                      <a:pt x="329" y="216"/>
                    </a:lnTo>
                    <a:lnTo>
                      <a:pt x="332" y="225"/>
                    </a:lnTo>
                    <a:lnTo>
                      <a:pt x="335" y="235"/>
                    </a:lnTo>
                    <a:lnTo>
                      <a:pt x="337" y="246"/>
                    </a:lnTo>
                    <a:lnTo>
                      <a:pt x="337" y="257"/>
                    </a:lnTo>
                    <a:lnTo>
                      <a:pt x="337" y="269"/>
                    </a:lnTo>
                    <a:lnTo>
                      <a:pt x="335" y="281"/>
                    </a:lnTo>
                    <a:lnTo>
                      <a:pt x="331" y="292"/>
                    </a:lnTo>
                    <a:lnTo>
                      <a:pt x="327" y="303"/>
                    </a:lnTo>
                    <a:lnTo>
                      <a:pt x="321" y="313"/>
                    </a:lnTo>
                    <a:lnTo>
                      <a:pt x="313" y="324"/>
                    </a:lnTo>
                    <a:lnTo>
                      <a:pt x="305" y="333"/>
                    </a:lnTo>
                    <a:lnTo>
                      <a:pt x="295" y="342"/>
                    </a:lnTo>
                    <a:lnTo>
                      <a:pt x="285" y="351"/>
                    </a:lnTo>
                    <a:lnTo>
                      <a:pt x="273" y="358"/>
                    </a:lnTo>
                    <a:lnTo>
                      <a:pt x="259" y="364"/>
                    </a:lnTo>
                    <a:lnTo>
                      <a:pt x="244" y="369"/>
                    </a:lnTo>
                    <a:lnTo>
                      <a:pt x="228" y="373"/>
                    </a:lnTo>
                    <a:lnTo>
                      <a:pt x="212" y="376"/>
                    </a:lnTo>
                    <a:lnTo>
                      <a:pt x="192" y="378"/>
                    </a:lnTo>
                    <a:lnTo>
                      <a:pt x="173" y="378"/>
                    </a:lnTo>
                    <a:lnTo>
                      <a:pt x="155" y="378"/>
                    </a:lnTo>
                    <a:lnTo>
                      <a:pt x="138" y="376"/>
                    </a:lnTo>
                    <a:lnTo>
                      <a:pt x="122" y="373"/>
                    </a:lnTo>
                    <a:lnTo>
                      <a:pt x="106" y="370"/>
                    </a:lnTo>
                    <a:lnTo>
                      <a:pt x="93" y="367"/>
                    </a:lnTo>
                    <a:lnTo>
                      <a:pt x="79" y="361"/>
                    </a:lnTo>
                    <a:lnTo>
                      <a:pt x="67" y="355"/>
                    </a:lnTo>
                    <a:lnTo>
                      <a:pt x="56" y="348"/>
                    </a:lnTo>
                    <a:lnTo>
                      <a:pt x="45" y="341"/>
                    </a:lnTo>
                    <a:lnTo>
                      <a:pt x="36" y="332"/>
                    </a:lnTo>
                    <a:lnTo>
                      <a:pt x="28" y="322"/>
                    </a:lnTo>
                    <a:lnTo>
                      <a:pt x="21" y="312"/>
                    </a:lnTo>
                    <a:lnTo>
                      <a:pt x="14" y="302"/>
                    </a:lnTo>
                    <a:lnTo>
                      <a:pt x="8" y="291"/>
                    </a:lnTo>
                    <a:lnTo>
                      <a:pt x="4" y="280"/>
                    </a:lnTo>
                    <a:lnTo>
                      <a:pt x="0" y="26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875" name="Freeform 935">
                <a:extLst>
                  <a:ext uri="{FF2B5EF4-FFF2-40B4-BE49-F238E27FC236}">
                    <a16:creationId xmlns:a16="http://schemas.microsoft.com/office/drawing/2014/main" id="{71A19B2B-6A4A-4A24-9E1D-FAD78C9B6A2E}"/>
                  </a:ext>
                </a:extLst>
              </p:cNvPr>
              <p:cNvSpPr>
                <a:spLocks/>
              </p:cNvSpPr>
              <p:nvPr/>
            </p:nvSpPr>
            <p:spPr bwMode="auto">
              <a:xfrm>
                <a:off x="2444" y="3807"/>
                <a:ext cx="68" cy="75"/>
              </a:xfrm>
              <a:custGeom>
                <a:avLst/>
                <a:gdLst>
                  <a:gd name="T0" fmla="*/ 48 w 341"/>
                  <a:gd name="T1" fmla="*/ 26 h 378"/>
                  <a:gd name="T2" fmla="*/ 47 w 341"/>
                  <a:gd name="T3" fmla="*/ 21 h 378"/>
                  <a:gd name="T4" fmla="*/ 45 w 341"/>
                  <a:gd name="T5" fmla="*/ 19 h 378"/>
                  <a:gd name="T6" fmla="*/ 44 w 341"/>
                  <a:gd name="T7" fmla="*/ 18 h 378"/>
                  <a:gd name="T8" fmla="*/ 40 w 341"/>
                  <a:gd name="T9" fmla="*/ 16 h 378"/>
                  <a:gd name="T10" fmla="*/ 35 w 341"/>
                  <a:gd name="T11" fmla="*/ 15 h 378"/>
                  <a:gd name="T12" fmla="*/ 32 w 341"/>
                  <a:gd name="T13" fmla="*/ 15 h 378"/>
                  <a:gd name="T14" fmla="*/ 29 w 341"/>
                  <a:gd name="T15" fmla="*/ 16 h 378"/>
                  <a:gd name="T16" fmla="*/ 26 w 341"/>
                  <a:gd name="T17" fmla="*/ 18 h 378"/>
                  <a:gd name="T18" fmla="*/ 24 w 341"/>
                  <a:gd name="T19" fmla="*/ 20 h 378"/>
                  <a:gd name="T20" fmla="*/ 22 w 341"/>
                  <a:gd name="T21" fmla="*/ 23 h 378"/>
                  <a:gd name="T22" fmla="*/ 21 w 341"/>
                  <a:gd name="T23" fmla="*/ 27 h 378"/>
                  <a:gd name="T24" fmla="*/ 20 w 341"/>
                  <a:gd name="T25" fmla="*/ 31 h 378"/>
                  <a:gd name="T26" fmla="*/ 20 w 341"/>
                  <a:gd name="T27" fmla="*/ 36 h 378"/>
                  <a:gd name="T28" fmla="*/ 20 w 341"/>
                  <a:gd name="T29" fmla="*/ 42 h 378"/>
                  <a:gd name="T30" fmla="*/ 21 w 341"/>
                  <a:gd name="T31" fmla="*/ 47 h 378"/>
                  <a:gd name="T32" fmla="*/ 22 w 341"/>
                  <a:gd name="T33" fmla="*/ 51 h 378"/>
                  <a:gd name="T34" fmla="*/ 24 w 341"/>
                  <a:gd name="T35" fmla="*/ 54 h 378"/>
                  <a:gd name="T36" fmla="*/ 26 w 341"/>
                  <a:gd name="T37" fmla="*/ 57 h 378"/>
                  <a:gd name="T38" fmla="*/ 29 w 341"/>
                  <a:gd name="T39" fmla="*/ 58 h 378"/>
                  <a:gd name="T40" fmla="*/ 32 w 341"/>
                  <a:gd name="T41" fmla="*/ 59 h 378"/>
                  <a:gd name="T42" fmla="*/ 36 w 341"/>
                  <a:gd name="T43" fmla="*/ 60 h 378"/>
                  <a:gd name="T44" fmla="*/ 40 w 341"/>
                  <a:gd name="T45" fmla="*/ 59 h 378"/>
                  <a:gd name="T46" fmla="*/ 43 w 341"/>
                  <a:gd name="T47" fmla="*/ 58 h 378"/>
                  <a:gd name="T48" fmla="*/ 44 w 341"/>
                  <a:gd name="T49" fmla="*/ 56 h 378"/>
                  <a:gd name="T50" fmla="*/ 46 w 341"/>
                  <a:gd name="T51" fmla="*/ 55 h 378"/>
                  <a:gd name="T52" fmla="*/ 47 w 341"/>
                  <a:gd name="T53" fmla="*/ 52 h 378"/>
                  <a:gd name="T54" fmla="*/ 49 w 341"/>
                  <a:gd name="T55" fmla="*/ 46 h 378"/>
                  <a:gd name="T56" fmla="*/ 67 w 341"/>
                  <a:gd name="T57" fmla="*/ 52 h 378"/>
                  <a:gd name="T58" fmla="*/ 65 w 341"/>
                  <a:gd name="T59" fmla="*/ 58 h 378"/>
                  <a:gd name="T60" fmla="*/ 62 w 341"/>
                  <a:gd name="T61" fmla="*/ 63 h 378"/>
                  <a:gd name="T62" fmla="*/ 59 w 341"/>
                  <a:gd name="T63" fmla="*/ 67 h 378"/>
                  <a:gd name="T64" fmla="*/ 55 w 341"/>
                  <a:gd name="T65" fmla="*/ 70 h 378"/>
                  <a:gd name="T66" fmla="*/ 50 w 341"/>
                  <a:gd name="T67" fmla="*/ 72 h 378"/>
                  <a:gd name="T68" fmla="*/ 44 w 341"/>
                  <a:gd name="T69" fmla="*/ 74 h 378"/>
                  <a:gd name="T70" fmla="*/ 38 w 341"/>
                  <a:gd name="T71" fmla="*/ 75 h 378"/>
                  <a:gd name="T72" fmla="*/ 31 w 341"/>
                  <a:gd name="T73" fmla="*/ 75 h 378"/>
                  <a:gd name="T74" fmla="*/ 24 w 341"/>
                  <a:gd name="T75" fmla="*/ 74 h 378"/>
                  <a:gd name="T76" fmla="*/ 17 w 341"/>
                  <a:gd name="T77" fmla="*/ 71 h 378"/>
                  <a:gd name="T78" fmla="*/ 12 w 341"/>
                  <a:gd name="T79" fmla="*/ 67 h 378"/>
                  <a:gd name="T80" fmla="*/ 7 w 341"/>
                  <a:gd name="T81" fmla="*/ 63 h 378"/>
                  <a:gd name="T82" fmla="*/ 4 w 341"/>
                  <a:gd name="T83" fmla="*/ 57 h 378"/>
                  <a:gd name="T84" fmla="*/ 1 w 341"/>
                  <a:gd name="T85" fmla="*/ 50 h 378"/>
                  <a:gd name="T86" fmla="*/ 0 w 341"/>
                  <a:gd name="T87" fmla="*/ 42 h 378"/>
                  <a:gd name="T88" fmla="*/ 0 w 341"/>
                  <a:gd name="T89" fmla="*/ 33 h 378"/>
                  <a:gd name="T90" fmla="*/ 1 w 341"/>
                  <a:gd name="T91" fmla="*/ 25 h 378"/>
                  <a:gd name="T92" fmla="*/ 4 w 341"/>
                  <a:gd name="T93" fmla="*/ 18 h 378"/>
                  <a:gd name="T94" fmla="*/ 7 w 341"/>
                  <a:gd name="T95" fmla="*/ 13 h 378"/>
                  <a:gd name="T96" fmla="*/ 12 w 341"/>
                  <a:gd name="T97" fmla="*/ 8 h 378"/>
                  <a:gd name="T98" fmla="*/ 18 w 341"/>
                  <a:gd name="T99" fmla="*/ 4 h 378"/>
                  <a:gd name="T100" fmla="*/ 24 w 341"/>
                  <a:gd name="T101" fmla="*/ 1 h 378"/>
                  <a:gd name="T102" fmla="*/ 31 w 341"/>
                  <a:gd name="T103" fmla="*/ 0 h 378"/>
                  <a:gd name="T104" fmla="*/ 38 w 341"/>
                  <a:gd name="T105" fmla="*/ 0 h 378"/>
                  <a:gd name="T106" fmla="*/ 44 w 341"/>
                  <a:gd name="T107" fmla="*/ 1 h 378"/>
                  <a:gd name="T108" fmla="*/ 49 w 341"/>
                  <a:gd name="T109" fmla="*/ 2 h 378"/>
                  <a:gd name="T110" fmla="*/ 54 w 341"/>
                  <a:gd name="T111" fmla="*/ 4 h 378"/>
                  <a:gd name="T112" fmla="*/ 58 w 341"/>
                  <a:gd name="T113" fmla="*/ 7 h 378"/>
                  <a:gd name="T114" fmla="*/ 61 w 341"/>
                  <a:gd name="T115" fmla="*/ 11 h 378"/>
                  <a:gd name="T116" fmla="*/ 64 w 341"/>
                  <a:gd name="T117" fmla="*/ 15 h 378"/>
                  <a:gd name="T118" fmla="*/ 66 w 341"/>
                  <a:gd name="T119" fmla="*/ 20 h 37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41"/>
                  <a:gd name="T181" fmla="*/ 0 h 378"/>
                  <a:gd name="T182" fmla="*/ 341 w 341"/>
                  <a:gd name="T183" fmla="*/ 378 h 37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41" h="378">
                    <a:moveTo>
                      <a:pt x="337" y="116"/>
                    </a:moveTo>
                    <a:lnTo>
                      <a:pt x="242" y="133"/>
                    </a:lnTo>
                    <a:lnTo>
                      <a:pt x="240" y="119"/>
                    </a:lnTo>
                    <a:lnTo>
                      <a:pt x="235" y="108"/>
                    </a:lnTo>
                    <a:lnTo>
                      <a:pt x="232" y="102"/>
                    </a:lnTo>
                    <a:lnTo>
                      <a:pt x="228" y="98"/>
                    </a:lnTo>
                    <a:lnTo>
                      <a:pt x="225" y="94"/>
                    </a:lnTo>
                    <a:lnTo>
                      <a:pt x="220" y="90"/>
                    </a:lnTo>
                    <a:lnTo>
                      <a:pt x="211" y="84"/>
                    </a:lnTo>
                    <a:lnTo>
                      <a:pt x="201" y="80"/>
                    </a:lnTo>
                    <a:lnTo>
                      <a:pt x="190" y="76"/>
                    </a:lnTo>
                    <a:lnTo>
                      <a:pt x="177" y="76"/>
                    </a:lnTo>
                    <a:lnTo>
                      <a:pt x="168" y="76"/>
                    </a:lnTo>
                    <a:lnTo>
                      <a:pt x="161" y="77"/>
                    </a:lnTo>
                    <a:lnTo>
                      <a:pt x="153" y="80"/>
                    </a:lnTo>
                    <a:lnTo>
                      <a:pt x="145" y="82"/>
                    </a:lnTo>
                    <a:lnTo>
                      <a:pt x="138" y="85"/>
                    </a:lnTo>
                    <a:lnTo>
                      <a:pt x="131" y="90"/>
                    </a:lnTo>
                    <a:lnTo>
                      <a:pt x="125" y="94"/>
                    </a:lnTo>
                    <a:lnTo>
                      <a:pt x="120" y="100"/>
                    </a:lnTo>
                    <a:lnTo>
                      <a:pt x="115" y="107"/>
                    </a:lnTo>
                    <a:lnTo>
                      <a:pt x="111" y="115"/>
                    </a:lnTo>
                    <a:lnTo>
                      <a:pt x="107" y="124"/>
                    </a:lnTo>
                    <a:lnTo>
                      <a:pt x="104" y="134"/>
                    </a:lnTo>
                    <a:lnTo>
                      <a:pt x="102" y="144"/>
                    </a:lnTo>
                    <a:lnTo>
                      <a:pt x="101" y="156"/>
                    </a:lnTo>
                    <a:lnTo>
                      <a:pt x="99" y="169"/>
                    </a:lnTo>
                    <a:lnTo>
                      <a:pt x="98" y="182"/>
                    </a:lnTo>
                    <a:lnTo>
                      <a:pt x="99" y="198"/>
                    </a:lnTo>
                    <a:lnTo>
                      <a:pt x="101" y="213"/>
                    </a:lnTo>
                    <a:lnTo>
                      <a:pt x="102" y="225"/>
                    </a:lnTo>
                    <a:lnTo>
                      <a:pt x="104" y="238"/>
                    </a:lnTo>
                    <a:lnTo>
                      <a:pt x="107" y="248"/>
                    </a:lnTo>
                    <a:lnTo>
                      <a:pt x="111" y="258"/>
                    </a:lnTo>
                    <a:lnTo>
                      <a:pt x="115" y="266"/>
                    </a:lnTo>
                    <a:lnTo>
                      <a:pt x="121" y="274"/>
                    </a:lnTo>
                    <a:lnTo>
                      <a:pt x="127" y="280"/>
                    </a:lnTo>
                    <a:lnTo>
                      <a:pt x="132" y="285"/>
                    </a:lnTo>
                    <a:lnTo>
                      <a:pt x="139" y="290"/>
                    </a:lnTo>
                    <a:lnTo>
                      <a:pt x="146" y="293"/>
                    </a:lnTo>
                    <a:lnTo>
                      <a:pt x="154" y="296"/>
                    </a:lnTo>
                    <a:lnTo>
                      <a:pt x="162" y="299"/>
                    </a:lnTo>
                    <a:lnTo>
                      <a:pt x="170" y="300"/>
                    </a:lnTo>
                    <a:lnTo>
                      <a:pt x="179" y="300"/>
                    </a:lnTo>
                    <a:lnTo>
                      <a:pt x="191" y="299"/>
                    </a:lnTo>
                    <a:lnTo>
                      <a:pt x="203" y="296"/>
                    </a:lnTo>
                    <a:lnTo>
                      <a:pt x="208" y="294"/>
                    </a:lnTo>
                    <a:lnTo>
                      <a:pt x="214" y="291"/>
                    </a:lnTo>
                    <a:lnTo>
                      <a:pt x="218" y="289"/>
                    </a:lnTo>
                    <a:lnTo>
                      <a:pt x="223" y="284"/>
                    </a:lnTo>
                    <a:lnTo>
                      <a:pt x="227" y="281"/>
                    </a:lnTo>
                    <a:lnTo>
                      <a:pt x="231" y="275"/>
                    </a:lnTo>
                    <a:lnTo>
                      <a:pt x="234" y="269"/>
                    </a:lnTo>
                    <a:lnTo>
                      <a:pt x="237" y="264"/>
                    </a:lnTo>
                    <a:lnTo>
                      <a:pt x="243" y="249"/>
                    </a:lnTo>
                    <a:lnTo>
                      <a:pt x="248" y="231"/>
                    </a:lnTo>
                    <a:lnTo>
                      <a:pt x="341" y="247"/>
                    </a:lnTo>
                    <a:lnTo>
                      <a:pt x="337" y="263"/>
                    </a:lnTo>
                    <a:lnTo>
                      <a:pt x="332" y="277"/>
                    </a:lnTo>
                    <a:lnTo>
                      <a:pt x="327" y="291"/>
                    </a:lnTo>
                    <a:lnTo>
                      <a:pt x="320" y="304"/>
                    </a:lnTo>
                    <a:lnTo>
                      <a:pt x="312" y="316"/>
                    </a:lnTo>
                    <a:lnTo>
                      <a:pt x="304" y="327"/>
                    </a:lnTo>
                    <a:lnTo>
                      <a:pt x="295" y="336"/>
                    </a:lnTo>
                    <a:lnTo>
                      <a:pt x="285" y="345"/>
                    </a:lnTo>
                    <a:lnTo>
                      <a:pt x="275" y="353"/>
                    </a:lnTo>
                    <a:lnTo>
                      <a:pt x="262" y="360"/>
                    </a:lnTo>
                    <a:lnTo>
                      <a:pt x="250" y="365"/>
                    </a:lnTo>
                    <a:lnTo>
                      <a:pt x="236" y="370"/>
                    </a:lnTo>
                    <a:lnTo>
                      <a:pt x="223" y="373"/>
                    </a:lnTo>
                    <a:lnTo>
                      <a:pt x="207" y="376"/>
                    </a:lnTo>
                    <a:lnTo>
                      <a:pt x="191" y="378"/>
                    </a:lnTo>
                    <a:lnTo>
                      <a:pt x="174" y="378"/>
                    </a:lnTo>
                    <a:lnTo>
                      <a:pt x="155" y="377"/>
                    </a:lnTo>
                    <a:lnTo>
                      <a:pt x="137" y="374"/>
                    </a:lnTo>
                    <a:lnTo>
                      <a:pt x="119" y="371"/>
                    </a:lnTo>
                    <a:lnTo>
                      <a:pt x="103" y="365"/>
                    </a:lnTo>
                    <a:lnTo>
                      <a:pt x="87" y="359"/>
                    </a:lnTo>
                    <a:lnTo>
                      <a:pt x="74" y="350"/>
                    </a:lnTo>
                    <a:lnTo>
                      <a:pt x="60" y="339"/>
                    </a:lnTo>
                    <a:lnTo>
                      <a:pt x="48" y="328"/>
                    </a:lnTo>
                    <a:lnTo>
                      <a:pt x="36" y="315"/>
                    </a:lnTo>
                    <a:lnTo>
                      <a:pt x="27" y="301"/>
                    </a:lnTo>
                    <a:lnTo>
                      <a:pt x="19" y="285"/>
                    </a:lnTo>
                    <a:lnTo>
                      <a:pt x="13" y="268"/>
                    </a:lnTo>
                    <a:lnTo>
                      <a:pt x="7" y="250"/>
                    </a:lnTo>
                    <a:lnTo>
                      <a:pt x="3" y="231"/>
                    </a:lnTo>
                    <a:lnTo>
                      <a:pt x="1" y="211"/>
                    </a:lnTo>
                    <a:lnTo>
                      <a:pt x="0" y="189"/>
                    </a:lnTo>
                    <a:lnTo>
                      <a:pt x="1" y="168"/>
                    </a:lnTo>
                    <a:lnTo>
                      <a:pt x="3" y="147"/>
                    </a:lnTo>
                    <a:lnTo>
                      <a:pt x="7" y="128"/>
                    </a:lnTo>
                    <a:lnTo>
                      <a:pt x="13" y="110"/>
                    </a:lnTo>
                    <a:lnTo>
                      <a:pt x="19" y="93"/>
                    </a:lnTo>
                    <a:lnTo>
                      <a:pt x="27" y="77"/>
                    </a:lnTo>
                    <a:lnTo>
                      <a:pt x="36" y="64"/>
                    </a:lnTo>
                    <a:lnTo>
                      <a:pt x="48" y="50"/>
                    </a:lnTo>
                    <a:lnTo>
                      <a:pt x="60" y="39"/>
                    </a:lnTo>
                    <a:lnTo>
                      <a:pt x="74" y="29"/>
                    </a:lnTo>
                    <a:lnTo>
                      <a:pt x="88" y="20"/>
                    </a:lnTo>
                    <a:lnTo>
                      <a:pt x="103" y="13"/>
                    </a:lnTo>
                    <a:lnTo>
                      <a:pt x="120" y="7"/>
                    </a:lnTo>
                    <a:lnTo>
                      <a:pt x="138" y="4"/>
                    </a:lnTo>
                    <a:lnTo>
                      <a:pt x="156" y="2"/>
                    </a:lnTo>
                    <a:lnTo>
                      <a:pt x="175" y="0"/>
                    </a:lnTo>
                    <a:lnTo>
                      <a:pt x="192" y="0"/>
                    </a:lnTo>
                    <a:lnTo>
                      <a:pt x="207" y="3"/>
                    </a:lnTo>
                    <a:lnTo>
                      <a:pt x="222" y="5"/>
                    </a:lnTo>
                    <a:lnTo>
                      <a:pt x="235" y="7"/>
                    </a:lnTo>
                    <a:lnTo>
                      <a:pt x="248" y="12"/>
                    </a:lnTo>
                    <a:lnTo>
                      <a:pt x="260" y="16"/>
                    </a:lnTo>
                    <a:lnTo>
                      <a:pt x="270" y="22"/>
                    </a:lnTo>
                    <a:lnTo>
                      <a:pt x="280" y="29"/>
                    </a:lnTo>
                    <a:lnTo>
                      <a:pt x="290" y="37"/>
                    </a:lnTo>
                    <a:lnTo>
                      <a:pt x="298" y="44"/>
                    </a:lnTo>
                    <a:lnTo>
                      <a:pt x="306" y="55"/>
                    </a:lnTo>
                    <a:lnTo>
                      <a:pt x="314" y="65"/>
                    </a:lnTo>
                    <a:lnTo>
                      <a:pt x="321" y="76"/>
                    </a:lnTo>
                    <a:lnTo>
                      <a:pt x="327" y="89"/>
                    </a:lnTo>
                    <a:lnTo>
                      <a:pt x="332" y="101"/>
                    </a:lnTo>
                    <a:lnTo>
                      <a:pt x="337" y="11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876" name="Freeform 936">
                <a:extLst>
                  <a:ext uri="{FF2B5EF4-FFF2-40B4-BE49-F238E27FC236}">
                    <a16:creationId xmlns:a16="http://schemas.microsoft.com/office/drawing/2014/main" id="{04EF373A-9AEF-49C7-A8CD-C86C7427B4A1}"/>
                  </a:ext>
                </a:extLst>
              </p:cNvPr>
              <p:cNvSpPr>
                <a:spLocks noEditPoints="1"/>
              </p:cNvSpPr>
              <p:nvPr/>
            </p:nvSpPr>
            <p:spPr bwMode="auto">
              <a:xfrm>
                <a:off x="2521" y="3807"/>
                <a:ext cx="75" cy="75"/>
              </a:xfrm>
              <a:custGeom>
                <a:avLst/>
                <a:gdLst>
                  <a:gd name="T0" fmla="*/ 1 w 373"/>
                  <a:gd name="T1" fmla="*/ 32 h 378"/>
                  <a:gd name="T2" fmla="*/ 2 w 373"/>
                  <a:gd name="T3" fmla="*/ 25 h 378"/>
                  <a:gd name="T4" fmla="*/ 5 w 373"/>
                  <a:gd name="T5" fmla="*/ 18 h 378"/>
                  <a:gd name="T6" fmla="*/ 9 w 373"/>
                  <a:gd name="T7" fmla="*/ 12 h 378"/>
                  <a:gd name="T8" fmla="*/ 14 w 373"/>
                  <a:gd name="T9" fmla="*/ 7 h 378"/>
                  <a:gd name="T10" fmla="*/ 20 w 373"/>
                  <a:gd name="T11" fmla="*/ 4 h 378"/>
                  <a:gd name="T12" fmla="*/ 27 w 373"/>
                  <a:gd name="T13" fmla="*/ 1 h 378"/>
                  <a:gd name="T14" fmla="*/ 35 w 373"/>
                  <a:gd name="T15" fmla="*/ 0 h 378"/>
                  <a:gd name="T16" fmla="*/ 45 w 373"/>
                  <a:gd name="T17" fmla="*/ 1 h 378"/>
                  <a:gd name="T18" fmla="*/ 56 w 373"/>
                  <a:gd name="T19" fmla="*/ 4 h 378"/>
                  <a:gd name="T20" fmla="*/ 65 w 373"/>
                  <a:gd name="T21" fmla="*/ 11 h 378"/>
                  <a:gd name="T22" fmla="*/ 71 w 373"/>
                  <a:gd name="T23" fmla="*/ 19 h 378"/>
                  <a:gd name="T24" fmla="*/ 74 w 373"/>
                  <a:gd name="T25" fmla="*/ 30 h 378"/>
                  <a:gd name="T26" fmla="*/ 75 w 373"/>
                  <a:gd name="T27" fmla="*/ 41 h 378"/>
                  <a:gd name="T28" fmla="*/ 72 w 373"/>
                  <a:gd name="T29" fmla="*/ 52 h 378"/>
                  <a:gd name="T30" fmla="*/ 67 w 373"/>
                  <a:gd name="T31" fmla="*/ 62 h 378"/>
                  <a:gd name="T32" fmla="*/ 59 w 373"/>
                  <a:gd name="T33" fmla="*/ 69 h 378"/>
                  <a:gd name="T34" fmla="*/ 49 w 373"/>
                  <a:gd name="T35" fmla="*/ 73 h 378"/>
                  <a:gd name="T36" fmla="*/ 38 w 373"/>
                  <a:gd name="T37" fmla="*/ 75 h 378"/>
                  <a:gd name="T38" fmla="*/ 30 w 373"/>
                  <a:gd name="T39" fmla="*/ 74 h 378"/>
                  <a:gd name="T40" fmla="*/ 23 w 373"/>
                  <a:gd name="T41" fmla="*/ 72 h 378"/>
                  <a:gd name="T42" fmla="*/ 16 w 373"/>
                  <a:gd name="T43" fmla="*/ 69 h 378"/>
                  <a:gd name="T44" fmla="*/ 11 w 373"/>
                  <a:gd name="T45" fmla="*/ 65 h 378"/>
                  <a:gd name="T46" fmla="*/ 6 w 373"/>
                  <a:gd name="T47" fmla="*/ 60 h 378"/>
                  <a:gd name="T48" fmla="*/ 3 w 373"/>
                  <a:gd name="T49" fmla="*/ 53 h 378"/>
                  <a:gd name="T50" fmla="*/ 1 w 373"/>
                  <a:gd name="T51" fmla="*/ 45 h 378"/>
                  <a:gd name="T52" fmla="*/ 0 w 373"/>
                  <a:gd name="T53" fmla="*/ 37 h 378"/>
                  <a:gd name="T54" fmla="*/ 20 w 373"/>
                  <a:gd name="T55" fmla="*/ 42 h 378"/>
                  <a:gd name="T56" fmla="*/ 22 w 373"/>
                  <a:gd name="T57" fmla="*/ 49 h 378"/>
                  <a:gd name="T58" fmla="*/ 25 w 373"/>
                  <a:gd name="T59" fmla="*/ 54 h 378"/>
                  <a:gd name="T60" fmla="*/ 29 w 373"/>
                  <a:gd name="T61" fmla="*/ 57 h 378"/>
                  <a:gd name="T62" fmla="*/ 34 w 373"/>
                  <a:gd name="T63" fmla="*/ 59 h 378"/>
                  <a:gd name="T64" fmla="*/ 39 w 373"/>
                  <a:gd name="T65" fmla="*/ 60 h 378"/>
                  <a:gd name="T66" fmla="*/ 45 w 373"/>
                  <a:gd name="T67" fmla="*/ 58 h 378"/>
                  <a:gd name="T68" fmla="*/ 49 w 373"/>
                  <a:gd name="T69" fmla="*/ 55 h 378"/>
                  <a:gd name="T70" fmla="*/ 52 w 373"/>
                  <a:gd name="T71" fmla="*/ 51 h 378"/>
                  <a:gd name="T72" fmla="*/ 55 w 373"/>
                  <a:gd name="T73" fmla="*/ 45 h 378"/>
                  <a:gd name="T74" fmla="*/ 55 w 373"/>
                  <a:gd name="T75" fmla="*/ 37 h 378"/>
                  <a:gd name="T76" fmla="*/ 55 w 373"/>
                  <a:gd name="T77" fmla="*/ 30 h 378"/>
                  <a:gd name="T78" fmla="*/ 52 w 373"/>
                  <a:gd name="T79" fmla="*/ 24 h 378"/>
                  <a:gd name="T80" fmla="*/ 49 w 373"/>
                  <a:gd name="T81" fmla="*/ 20 h 378"/>
                  <a:gd name="T82" fmla="*/ 45 w 373"/>
                  <a:gd name="T83" fmla="*/ 17 h 378"/>
                  <a:gd name="T84" fmla="*/ 39 w 373"/>
                  <a:gd name="T85" fmla="*/ 15 h 378"/>
                  <a:gd name="T86" fmla="*/ 34 w 373"/>
                  <a:gd name="T87" fmla="*/ 16 h 378"/>
                  <a:gd name="T88" fmla="*/ 29 w 373"/>
                  <a:gd name="T89" fmla="*/ 18 h 378"/>
                  <a:gd name="T90" fmla="*/ 25 w 373"/>
                  <a:gd name="T91" fmla="*/ 21 h 378"/>
                  <a:gd name="T92" fmla="*/ 22 w 373"/>
                  <a:gd name="T93" fmla="*/ 26 h 378"/>
                  <a:gd name="T94" fmla="*/ 20 w 373"/>
                  <a:gd name="T95" fmla="*/ 33 h 37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73"/>
                  <a:gd name="T145" fmla="*/ 0 h 378"/>
                  <a:gd name="T146" fmla="*/ 373 w 373"/>
                  <a:gd name="T147" fmla="*/ 378 h 37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73" h="378">
                    <a:moveTo>
                      <a:pt x="0" y="185"/>
                    </a:moveTo>
                    <a:lnTo>
                      <a:pt x="2" y="172"/>
                    </a:lnTo>
                    <a:lnTo>
                      <a:pt x="3" y="161"/>
                    </a:lnTo>
                    <a:lnTo>
                      <a:pt x="4" y="148"/>
                    </a:lnTo>
                    <a:lnTo>
                      <a:pt x="6" y="137"/>
                    </a:lnTo>
                    <a:lnTo>
                      <a:pt x="10" y="126"/>
                    </a:lnTo>
                    <a:lnTo>
                      <a:pt x="14" y="115"/>
                    </a:lnTo>
                    <a:lnTo>
                      <a:pt x="19" y="103"/>
                    </a:lnTo>
                    <a:lnTo>
                      <a:pt x="24" y="92"/>
                    </a:lnTo>
                    <a:lnTo>
                      <a:pt x="30" y="81"/>
                    </a:lnTo>
                    <a:lnTo>
                      <a:pt x="37" y="70"/>
                    </a:lnTo>
                    <a:lnTo>
                      <a:pt x="45" y="61"/>
                    </a:lnTo>
                    <a:lnTo>
                      <a:pt x="52" y="52"/>
                    </a:lnTo>
                    <a:lnTo>
                      <a:pt x="61" y="44"/>
                    </a:lnTo>
                    <a:lnTo>
                      <a:pt x="71" y="37"/>
                    </a:lnTo>
                    <a:lnTo>
                      <a:pt x="81" y="30"/>
                    </a:lnTo>
                    <a:lnTo>
                      <a:pt x="91" y="24"/>
                    </a:lnTo>
                    <a:lnTo>
                      <a:pt x="101" y="19"/>
                    </a:lnTo>
                    <a:lnTo>
                      <a:pt x="112" y="14"/>
                    </a:lnTo>
                    <a:lnTo>
                      <a:pt x="125" y="9"/>
                    </a:lnTo>
                    <a:lnTo>
                      <a:pt x="136" y="6"/>
                    </a:lnTo>
                    <a:lnTo>
                      <a:pt x="148" y="4"/>
                    </a:lnTo>
                    <a:lnTo>
                      <a:pt x="161" y="2"/>
                    </a:lnTo>
                    <a:lnTo>
                      <a:pt x="173" y="0"/>
                    </a:lnTo>
                    <a:lnTo>
                      <a:pt x="187" y="0"/>
                    </a:lnTo>
                    <a:lnTo>
                      <a:pt x="207" y="2"/>
                    </a:lnTo>
                    <a:lnTo>
                      <a:pt x="225" y="4"/>
                    </a:lnTo>
                    <a:lnTo>
                      <a:pt x="245" y="8"/>
                    </a:lnTo>
                    <a:lnTo>
                      <a:pt x="261" y="14"/>
                    </a:lnTo>
                    <a:lnTo>
                      <a:pt x="277" y="21"/>
                    </a:lnTo>
                    <a:lnTo>
                      <a:pt x="293" y="31"/>
                    </a:lnTo>
                    <a:lnTo>
                      <a:pt x="308" y="41"/>
                    </a:lnTo>
                    <a:lnTo>
                      <a:pt x="321" y="54"/>
                    </a:lnTo>
                    <a:lnTo>
                      <a:pt x="334" y="67"/>
                    </a:lnTo>
                    <a:lnTo>
                      <a:pt x="344" y="82"/>
                    </a:lnTo>
                    <a:lnTo>
                      <a:pt x="353" y="98"/>
                    </a:lnTo>
                    <a:lnTo>
                      <a:pt x="360" y="113"/>
                    </a:lnTo>
                    <a:lnTo>
                      <a:pt x="367" y="132"/>
                    </a:lnTo>
                    <a:lnTo>
                      <a:pt x="370" y="150"/>
                    </a:lnTo>
                    <a:lnTo>
                      <a:pt x="372" y="169"/>
                    </a:lnTo>
                    <a:lnTo>
                      <a:pt x="373" y="188"/>
                    </a:lnTo>
                    <a:lnTo>
                      <a:pt x="372" y="208"/>
                    </a:lnTo>
                    <a:lnTo>
                      <a:pt x="370" y="228"/>
                    </a:lnTo>
                    <a:lnTo>
                      <a:pt x="365" y="246"/>
                    </a:lnTo>
                    <a:lnTo>
                      <a:pt x="360" y="263"/>
                    </a:lnTo>
                    <a:lnTo>
                      <a:pt x="353" y="280"/>
                    </a:lnTo>
                    <a:lnTo>
                      <a:pt x="344" y="295"/>
                    </a:lnTo>
                    <a:lnTo>
                      <a:pt x="333" y="310"/>
                    </a:lnTo>
                    <a:lnTo>
                      <a:pt x="320" y="324"/>
                    </a:lnTo>
                    <a:lnTo>
                      <a:pt x="307" y="337"/>
                    </a:lnTo>
                    <a:lnTo>
                      <a:pt x="292" y="347"/>
                    </a:lnTo>
                    <a:lnTo>
                      <a:pt x="277" y="356"/>
                    </a:lnTo>
                    <a:lnTo>
                      <a:pt x="260" y="364"/>
                    </a:lnTo>
                    <a:lnTo>
                      <a:pt x="243" y="370"/>
                    </a:lnTo>
                    <a:lnTo>
                      <a:pt x="225" y="374"/>
                    </a:lnTo>
                    <a:lnTo>
                      <a:pt x="207" y="377"/>
                    </a:lnTo>
                    <a:lnTo>
                      <a:pt x="188" y="378"/>
                    </a:lnTo>
                    <a:lnTo>
                      <a:pt x="176" y="378"/>
                    </a:lnTo>
                    <a:lnTo>
                      <a:pt x="163" y="377"/>
                    </a:lnTo>
                    <a:lnTo>
                      <a:pt x="151" y="374"/>
                    </a:lnTo>
                    <a:lnTo>
                      <a:pt x="139" y="372"/>
                    </a:lnTo>
                    <a:lnTo>
                      <a:pt x="127" y="369"/>
                    </a:lnTo>
                    <a:lnTo>
                      <a:pt x="116" y="365"/>
                    </a:lnTo>
                    <a:lnTo>
                      <a:pt x="104" y="361"/>
                    </a:lnTo>
                    <a:lnTo>
                      <a:pt x="93" y="355"/>
                    </a:lnTo>
                    <a:lnTo>
                      <a:pt x="82" y="350"/>
                    </a:lnTo>
                    <a:lnTo>
                      <a:pt x="72" y="343"/>
                    </a:lnTo>
                    <a:lnTo>
                      <a:pt x="61" y="336"/>
                    </a:lnTo>
                    <a:lnTo>
                      <a:pt x="54" y="328"/>
                    </a:lnTo>
                    <a:lnTo>
                      <a:pt x="45" y="319"/>
                    </a:lnTo>
                    <a:lnTo>
                      <a:pt x="38" y="310"/>
                    </a:lnTo>
                    <a:lnTo>
                      <a:pt x="30" y="300"/>
                    </a:lnTo>
                    <a:lnTo>
                      <a:pt x="24" y="290"/>
                    </a:lnTo>
                    <a:lnTo>
                      <a:pt x="19" y="278"/>
                    </a:lnTo>
                    <a:lnTo>
                      <a:pt x="14" y="267"/>
                    </a:lnTo>
                    <a:lnTo>
                      <a:pt x="10" y="255"/>
                    </a:lnTo>
                    <a:lnTo>
                      <a:pt x="6" y="241"/>
                    </a:lnTo>
                    <a:lnTo>
                      <a:pt x="4" y="229"/>
                    </a:lnTo>
                    <a:lnTo>
                      <a:pt x="3" y="214"/>
                    </a:lnTo>
                    <a:lnTo>
                      <a:pt x="2" y="199"/>
                    </a:lnTo>
                    <a:lnTo>
                      <a:pt x="0" y="185"/>
                    </a:lnTo>
                    <a:close/>
                    <a:moveTo>
                      <a:pt x="99" y="189"/>
                    </a:moveTo>
                    <a:lnTo>
                      <a:pt x="99" y="203"/>
                    </a:lnTo>
                    <a:lnTo>
                      <a:pt x="100" y="214"/>
                    </a:lnTo>
                    <a:lnTo>
                      <a:pt x="102" y="226"/>
                    </a:lnTo>
                    <a:lnTo>
                      <a:pt x="106" y="237"/>
                    </a:lnTo>
                    <a:lnTo>
                      <a:pt x="109" y="247"/>
                    </a:lnTo>
                    <a:lnTo>
                      <a:pt x="113" y="256"/>
                    </a:lnTo>
                    <a:lnTo>
                      <a:pt x="118" y="264"/>
                    </a:lnTo>
                    <a:lnTo>
                      <a:pt x="125" y="272"/>
                    </a:lnTo>
                    <a:lnTo>
                      <a:pt x="130" y="278"/>
                    </a:lnTo>
                    <a:lnTo>
                      <a:pt x="137" y="284"/>
                    </a:lnTo>
                    <a:lnTo>
                      <a:pt x="145" y="289"/>
                    </a:lnTo>
                    <a:lnTo>
                      <a:pt x="153" y="293"/>
                    </a:lnTo>
                    <a:lnTo>
                      <a:pt x="161" y="296"/>
                    </a:lnTo>
                    <a:lnTo>
                      <a:pt x="169" y="299"/>
                    </a:lnTo>
                    <a:lnTo>
                      <a:pt x="178" y="300"/>
                    </a:lnTo>
                    <a:lnTo>
                      <a:pt x="187" y="300"/>
                    </a:lnTo>
                    <a:lnTo>
                      <a:pt x="196" y="300"/>
                    </a:lnTo>
                    <a:lnTo>
                      <a:pt x="205" y="299"/>
                    </a:lnTo>
                    <a:lnTo>
                      <a:pt x="214" y="296"/>
                    </a:lnTo>
                    <a:lnTo>
                      <a:pt x="222" y="293"/>
                    </a:lnTo>
                    <a:lnTo>
                      <a:pt x="229" y="289"/>
                    </a:lnTo>
                    <a:lnTo>
                      <a:pt x="237" y="284"/>
                    </a:lnTo>
                    <a:lnTo>
                      <a:pt x="243" y="278"/>
                    </a:lnTo>
                    <a:lnTo>
                      <a:pt x="250" y="272"/>
                    </a:lnTo>
                    <a:lnTo>
                      <a:pt x="256" y="264"/>
                    </a:lnTo>
                    <a:lnTo>
                      <a:pt x="261" y="256"/>
                    </a:lnTo>
                    <a:lnTo>
                      <a:pt x="265" y="247"/>
                    </a:lnTo>
                    <a:lnTo>
                      <a:pt x="269" y="237"/>
                    </a:lnTo>
                    <a:lnTo>
                      <a:pt x="272" y="225"/>
                    </a:lnTo>
                    <a:lnTo>
                      <a:pt x="274" y="214"/>
                    </a:lnTo>
                    <a:lnTo>
                      <a:pt x="275" y="202"/>
                    </a:lnTo>
                    <a:lnTo>
                      <a:pt x="275" y="188"/>
                    </a:lnTo>
                    <a:lnTo>
                      <a:pt x="275" y="176"/>
                    </a:lnTo>
                    <a:lnTo>
                      <a:pt x="274" y="163"/>
                    </a:lnTo>
                    <a:lnTo>
                      <a:pt x="272" y="152"/>
                    </a:lnTo>
                    <a:lnTo>
                      <a:pt x="269" y="142"/>
                    </a:lnTo>
                    <a:lnTo>
                      <a:pt x="265" y="132"/>
                    </a:lnTo>
                    <a:lnTo>
                      <a:pt x="261" y="122"/>
                    </a:lnTo>
                    <a:lnTo>
                      <a:pt x="256" y="115"/>
                    </a:lnTo>
                    <a:lnTo>
                      <a:pt x="250" y="107"/>
                    </a:lnTo>
                    <a:lnTo>
                      <a:pt x="243" y="100"/>
                    </a:lnTo>
                    <a:lnTo>
                      <a:pt x="237" y="94"/>
                    </a:lnTo>
                    <a:lnTo>
                      <a:pt x="229" y="90"/>
                    </a:lnTo>
                    <a:lnTo>
                      <a:pt x="222" y="85"/>
                    </a:lnTo>
                    <a:lnTo>
                      <a:pt x="214" y="83"/>
                    </a:lnTo>
                    <a:lnTo>
                      <a:pt x="205" y="81"/>
                    </a:lnTo>
                    <a:lnTo>
                      <a:pt x="196" y="78"/>
                    </a:lnTo>
                    <a:lnTo>
                      <a:pt x="187" y="78"/>
                    </a:lnTo>
                    <a:lnTo>
                      <a:pt x="178" y="78"/>
                    </a:lnTo>
                    <a:lnTo>
                      <a:pt x="169" y="81"/>
                    </a:lnTo>
                    <a:lnTo>
                      <a:pt x="161" y="83"/>
                    </a:lnTo>
                    <a:lnTo>
                      <a:pt x="153" y="85"/>
                    </a:lnTo>
                    <a:lnTo>
                      <a:pt x="145" y="90"/>
                    </a:lnTo>
                    <a:lnTo>
                      <a:pt x="137" y="94"/>
                    </a:lnTo>
                    <a:lnTo>
                      <a:pt x="130" y="100"/>
                    </a:lnTo>
                    <a:lnTo>
                      <a:pt x="125" y="107"/>
                    </a:lnTo>
                    <a:lnTo>
                      <a:pt x="118" y="115"/>
                    </a:lnTo>
                    <a:lnTo>
                      <a:pt x="113" y="122"/>
                    </a:lnTo>
                    <a:lnTo>
                      <a:pt x="109" y="132"/>
                    </a:lnTo>
                    <a:lnTo>
                      <a:pt x="106" y="142"/>
                    </a:lnTo>
                    <a:lnTo>
                      <a:pt x="102" y="153"/>
                    </a:lnTo>
                    <a:lnTo>
                      <a:pt x="100" y="164"/>
                    </a:lnTo>
                    <a:lnTo>
                      <a:pt x="99" y="177"/>
                    </a:lnTo>
                    <a:lnTo>
                      <a:pt x="99" y="18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877" name="Freeform 937">
                <a:extLst>
                  <a:ext uri="{FF2B5EF4-FFF2-40B4-BE49-F238E27FC236}">
                    <a16:creationId xmlns:a16="http://schemas.microsoft.com/office/drawing/2014/main" id="{166C2E1A-A31A-4793-8253-AE39A82818B9}"/>
                  </a:ext>
                </a:extLst>
              </p:cNvPr>
              <p:cNvSpPr>
                <a:spLocks/>
              </p:cNvSpPr>
              <p:nvPr/>
            </p:nvSpPr>
            <p:spPr bwMode="auto">
              <a:xfrm>
                <a:off x="2604" y="3807"/>
                <a:ext cx="68" cy="75"/>
              </a:xfrm>
              <a:custGeom>
                <a:avLst/>
                <a:gdLst>
                  <a:gd name="T0" fmla="*/ 20 w 337"/>
                  <a:gd name="T1" fmla="*/ 53 h 378"/>
                  <a:gd name="T2" fmla="*/ 23 w 337"/>
                  <a:gd name="T3" fmla="*/ 57 h 378"/>
                  <a:gd name="T4" fmla="*/ 25 w 337"/>
                  <a:gd name="T5" fmla="*/ 59 h 378"/>
                  <a:gd name="T6" fmla="*/ 29 w 337"/>
                  <a:gd name="T7" fmla="*/ 61 h 378"/>
                  <a:gd name="T8" fmla="*/ 38 w 337"/>
                  <a:gd name="T9" fmla="*/ 61 h 378"/>
                  <a:gd name="T10" fmla="*/ 44 w 337"/>
                  <a:gd name="T11" fmla="*/ 60 h 378"/>
                  <a:gd name="T12" fmla="*/ 47 w 337"/>
                  <a:gd name="T13" fmla="*/ 58 h 378"/>
                  <a:gd name="T14" fmla="*/ 49 w 337"/>
                  <a:gd name="T15" fmla="*/ 53 h 378"/>
                  <a:gd name="T16" fmla="*/ 48 w 337"/>
                  <a:gd name="T17" fmla="*/ 51 h 378"/>
                  <a:gd name="T18" fmla="*/ 45 w 337"/>
                  <a:gd name="T19" fmla="*/ 49 h 378"/>
                  <a:gd name="T20" fmla="*/ 30 w 337"/>
                  <a:gd name="T21" fmla="*/ 45 h 378"/>
                  <a:gd name="T22" fmla="*/ 16 w 337"/>
                  <a:gd name="T23" fmla="*/ 40 h 378"/>
                  <a:gd name="T24" fmla="*/ 9 w 337"/>
                  <a:gd name="T25" fmla="*/ 37 h 378"/>
                  <a:gd name="T26" fmla="*/ 5 w 337"/>
                  <a:gd name="T27" fmla="*/ 31 h 378"/>
                  <a:gd name="T28" fmla="*/ 3 w 337"/>
                  <a:gd name="T29" fmla="*/ 25 h 378"/>
                  <a:gd name="T30" fmla="*/ 3 w 337"/>
                  <a:gd name="T31" fmla="*/ 18 h 378"/>
                  <a:gd name="T32" fmla="*/ 5 w 337"/>
                  <a:gd name="T33" fmla="*/ 12 h 378"/>
                  <a:gd name="T34" fmla="*/ 10 w 337"/>
                  <a:gd name="T35" fmla="*/ 6 h 378"/>
                  <a:gd name="T36" fmla="*/ 17 w 337"/>
                  <a:gd name="T37" fmla="*/ 3 h 378"/>
                  <a:gd name="T38" fmla="*/ 26 w 337"/>
                  <a:gd name="T39" fmla="*/ 1 h 378"/>
                  <a:gd name="T40" fmla="*/ 37 w 337"/>
                  <a:gd name="T41" fmla="*/ 0 h 378"/>
                  <a:gd name="T42" fmla="*/ 46 w 337"/>
                  <a:gd name="T43" fmla="*/ 1 h 378"/>
                  <a:gd name="T44" fmla="*/ 54 w 337"/>
                  <a:gd name="T45" fmla="*/ 4 h 378"/>
                  <a:gd name="T46" fmla="*/ 59 w 337"/>
                  <a:gd name="T47" fmla="*/ 8 h 378"/>
                  <a:gd name="T48" fmla="*/ 63 w 337"/>
                  <a:gd name="T49" fmla="*/ 13 h 378"/>
                  <a:gd name="T50" fmla="*/ 65 w 337"/>
                  <a:gd name="T51" fmla="*/ 19 h 378"/>
                  <a:gd name="T52" fmla="*/ 46 w 337"/>
                  <a:gd name="T53" fmla="*/ 19 h 378"/>
                  <a:gd name="T54" fmla="*/ 41 w 337"/>
                  <a:gd name="T55" fmla="*/ 15 h 378"/>
                  <a:gd name="T56" fmla="*/ 33 w 337"/>
                  <a:gd name="T57" fmla="*/ 14 h 378"/>
                  <a:gd name="T58" fmla="*/ 25 w 337"/>
                  <a:gd name="T59" fmla="*/ 15 h 378"/>
                  <a:gd name="T60" fmla="*/ 21 w 337"/>
                  <a:gd name="T61" fmla="*/ 18 h 378"/>
                  <a:gd name="T62" fmla="*/ 21 w 337"/>
                  <a:gd name="T63" fmla="*/ 21 h 378"/>
                  <a:gd name="T64" fmla="*/ 22 w 337"/>
                  <a:gd name="T65" fmla="*/ 23 h 378"/>
                  <a:gd name="T66" fmla="*/ 33 w 337"/>
                  <a:gd name="T67" fmla="*/ 27 h 378"/>
                  <a:gd name="T68" fmla="*/ 47 w 337"/>
                  <a:gd name="T69" fmla="*/ 30 h 378"/>
                  <a:gd name="T70" fmla="*/ 56 w 337"/>
                  <a:gd name="T71" fmla="*/ 33 h 378"/>
                  <a:gd name="T72" fmla="*/ 62 w 337"/>
                  <a:gd name="T73" fmla="*/ 37 h 378"/>
                  <a:gd name="T74" fmla="*/ 66 w 337"/>
                  <a:gd name="T75" fmla="*/ 41 h 378"/>
                  <a:gd name="T76" fmla="*/ 68 w 337"/>
                  <a:gd name="T77" fmla="*/ 47 h 378"/>
                  <a:gd name="T78" fmla="*/ 68 w 337"/>
                  <a:gd name="T79" fmla="*/ 53 h 378"/>
                  <a:gd name="T80" fmla="*/ 66 w 337"/>
                  <a:gd name="T81" fmla="*/ 60 h 378"/>
                  <a:gd name="T82" fmla="*/ 62 w 337"/>
                  <a:gd name="T83" fmla="*/ 66 h 378"/>
                  <a:gd name="T84" fmla="*/ 55 w 337"/>
                  <a:gd name="T85" fmla="*/ 71 h 378"/>
                  <a:gd name="T86" fmla="*/ 46 w 337"/>
                  <a:gd name="T87" fmla="*/ 74 h 378"/>
                  <a:gd name="T88" fmla="*/ 35 w 337"/>
                  <a:gd name="T89" fmla="*/ 75 h 378"/>
                  <a:gd name="T90" fmla="*/ 24 w 337"/>
                  <a:gd name="T91" fmla="*/ 74 h 378"/>
                  <a:gd name="T92" fmla="*/ 16 w 337"/>
                  <a:gd name="T93" fmla="*/ 72 h 378"/>
                  <a:gd name="T94" fmla="*/ 9 w 337"/>
                  <a:gd name="T95" fmla="*/ 68 h 378"/>
                  <a:gd name="T96" fmla="*/ 4 w 337"/>
                  <a:gd name="T97" fmla="*/ 62 h 378"/>
                  <a:gd name="T98" fmla="*/ 1 w 337"/>
                  <a:gd name="T99" fmla="*/ 56 h 37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37"/>
                  <a:gd name="T151" fmla="*/ 0 h 378"/>
                  <a:gd name="T152" fmla="*/ 337 w 337"/>
                  <a:gd name="T153" fmla="*/ 378 h 378"/>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37" h="378">
                    <a:moveTo>
                      <a:pt x="0" y="267"/>
                    </a:moveTo>
                    <a:lnTo>
                      <a:pt x="95" y="252"/>
                    </a:lnTo>
                    <a:lnTo>
                      <a:pt x="100" y="265"/>
                    </a:lnTo>
                    <a:lnTo>
                      <a:pt x="105" y="276"/>
                    </a:lnTo>
                    <a:lnTo>
                      <a:pt x="107" y="282"/>
                    </a:lnTo>
                    <a:lnTo>
                      <a:pt x="112" y="286"/>
                    </a:lnTo>
                    <a:lnTo>
                      <a:pt x="115" y="291"/>
                    </a:lnTo>
                    <a:lnTo>
                      <a:pt x="120" y="294"/>
                    </a:lnTo>
                    <a:lnTo>
                      <a:pt x="126" y="298"/>
                    </a:lnTo>
                    <a:lnTo>
                      <a:pt x="130" y="301"/>
                    </a:lnTo>
                    <a:lnTo>
                      <a:pt x="137" y="303"/>
                    </a:lnTo>
                    <a:lnTo>
                      <a:pt x="142" y="306"/>
                    </a:lnTo>
                    <a:lnTo>
                      <a:pt x="157" y="308"/>
                    </a:lnTo>
                    <a:lnTo>
                      <a:pt x="173" y="309"/>
                    </a:lnTo>
                    <a:lnTo>
                      <a:pt x="190" y="308"/>
                    </a:lnTo>
                    <a:lnTo>
                      <a:pt x="205" y="306"/>
                    </a:lnTo>
                    <a:lnTo>
                      <a:pt x="211" y="303"/>
                    </a:lnTo>
                    <a:lnTo>
                      <a:pt x="218" y="301"/>
                    </a:lnTo>
                    <a:lnTo>
                      <a:pt x="224" y="299"/>
                    </a:lnTo>
                    <a:lnTo>
                      <a:pt x="228" y="295"/>
                    </a:lnTo>
                    <a:lnTo>
                      <a:pt x="234" y="290"/>
                    </a:lnTo>
                    <a:lnTo>
                      <a:pt x="237" y="284"/>
                    </a:lnTo>
                    <a:lnTo>
                      <a:pt x="240" y="277"/>
                    </a:lnTo>
                    <a:lnTo>
                      <a:pt x="241" y="269"/>
                    </a:lnTo>
                    <a:lnTo>
                      <a:pt x="241" y="265"/>
                    </a:lnTo>
                    <a:lnTo>
                      <a:pt x="240" y="260"/>
                    </a:lnTo>
                    <a:lnTo>
                      <a:pt x="237" y="256"/>
                    </a:lnTo>
                    <a:lnTo>
                      <a:pt x="234" y="251"/>
                    </a:lnTo>
                    <a:lnTo>
                      <a:pt x="229" y="248"/>
                    </a:lnTo>
                    <a:lnTo>
                      <a:pt x="223" y="246"/>
                    </a:lnTo>
                    <a:lnTo>
                      <a:pt x="214" y="242"/>
                    </a:lnTo>
                    <a:lnTo>
                      <a:pt x="202" y="239"/>
                    </a:lnTo>
                    <a:lnTo>
                      <a:pt x="149" y="226"/>
                    </a:lnTo>
                    <a:lnTo>
                      <a:pt x="107" y="215"/>
                    </a:lnTo>
                    <a:lnTo>
                      <a:pt x="91" y="209"/>
                    </a:lnTo>
                    <a:lnTo>
                      <a:pt x="77" y="204"/>
                    </a:lnTo>
                    <a:lnTo>
                      <a:pt x="65" y="198"/>
                    </a:lnTo>
                    <a:lnTo>
                      <a:pt x="55" y="193"/>
                    </a:lnTo>
                    <a:lnTo>
                      <a:pt x="45" y="185"/>
                    </a:lnTo>
                    <a:lnTo>
                      <a:pt x="37" y="177"/>
                    </a:lnTo>
                    <a:lnTo>
                      <a:pt x="29" y="168"/>
                    </a:lnTo>
                    <a:lnTo>
                      <a:pt x="24" y="157"/>
                    </a:lnTo>
                    <a:lnTo>
                      <a:pt x="19" y="147"/>
                    </a:lnTo>
                    <a:lnTo>
                      <a:pt x="16" y="136"/>
                    </a:lnTo>
                    <a:lnTo>
                      <a:pt x="14" y="124"/>
                    </a:lnTo>
                    <a:lnTo>
                      <a:pt x="13" y="111"/>
                    </a:lnTo>
                    <a:lnTo>
                      <a:pt x="14" y="100"/>
                    </a:lnTo>
                    <a:lnTo>
                      <a:pt x="15" y="89"/>
                    </a:lnTo>
                    <a:lnTo>
                      <a:pt x="18" y="78"/>
                    </a:lnTo>
                    <a:lnTo>
                      <a:pt x="22" y="68"/>
                    </a:lnTo>
                    <a:lnTo>
                      <a:pt x="27" y="58"/>
                    </a:lnTo>
                    <a:lnTo>
                      <a:pt x="34" y="49"/>
                    </a:lnTo>
                    <a:lnTo>
                      <a:pt x="41" y="41"/>
                    </a:lnTo>
                    <a:lnTo>
                      <a:pt x="50" y="32"/>
                    </a:lnTo>
                    <a:lnTo>
                      <a:pt x="60" y="25"/>
                    </a:lnTo>
                    <a:lnTo>
                      <a:pt x="71" y="19"/>
                    </a:lnTo>
                    <a:lnTo>
                      <a:pt x="84" y="13"/>
                    </a:lnTo>
                    <a:lnTo>
                      <a:pt x="97" y="8"/>
                    </a:lnTo>
                    <a:lnTo>
                      <a:pt x="112" y="5"/>
                    </a:lnTo>
                    <a:lnTo>
                      <a:pt x="128" y="3"/>
                    </a:lnTo>
                    <a:lnTo>
                      <a:pt x="146" y="0"/>
                    </a:lnTo>
                    <a:lnTo>
                      <a:pt x="165" y="0"/>
                    </a:lnTo>
                    <a:lnTo>
                      <a:pt x="183" y="0"/>
                    </a:lnTo>
                    <a:lnTo>
                      <a:pt x="199" y="2"/>
                    </a:lnTo>
                    <a:lnTo>
                      <a:pt x="215" y="4"/>
                    </a:lnTo>
                    <a:lnTo>
                      <a:pt x="229" y="6"/>
                    </a:lnTo>
                    <a:lnTo>
                      <a:pt x="243" y="9"/>
                    </a:lnTo>
                    <a:lnTo>
                      <a:pt x="254" y="14"/>
                    </a:lnTo>
                    <a:lnTo>
                      <a:pt x="266" y="19"/>
                    </a:lnTo>
                    <a:lnTo>
                      <a:pt x="275" y="24"/>
                    </a:lnTo>
                    <a:lnTo>
                      <a:pt x="284" y="31"/>
                    </a:lnTo>
                    <a:lnTo>
                      <a:pt x="292" y="38"/>
                    </a:lnTo>
                    <a:lnTo>
                      <a:pt x="298" y="46"/>
                    </a:lnTo>
                    <a:lnTo>
                      <a:pt x="305" y="55"/>
                    </a:lnTo>
                    <a:lnTo>
                      <a:pt x="311" y="64"/>
                    </a:lnTo>
                    <a:lnTo>
                      <a:pt x="316" y="74"/>
                    </a:lnTo>
                    <a:lnTo>
                      <a:pt x="321" y="85"/>
                    </a:lnTo>
                    <a:lnTo>
                      <a:pt x="324" y="96"/>
                    </a:lnTo>
                    <a:lnTo>
                      <a:pt x="234" y="112"/>
                    </a:lnTo>
                    <a:lnTo>
                      <a:pt x="231" y="103"/>
                    </a:lnTo>
                    <a:lnTo>
                      <a:pt x="226" y="94"/>
                    </a:lnTo>
                    <a:lnTo>
                      <a:pt x="220" y="86"/>
                    </a:lnTo>
                    <a:lnTo>
                      <a:pt x="213" y="81"/>
                    </a:lnTo>
                    <a:lnTo>
                      <a:pt x="203" y="75"/>
                    </a:lnTo>
                    <a:lnTo>
                      <a:pt x="193" y="72"/>
                    </a:lnTo>
                    <a:lnTo>
                      <a:pt x="181" y="69"/>
                    </a:lnTo>
                    <a:lnTo>
                      <a:pt x="166" y="69"/>
                    </a:lnTo>
                    <a:lnTo>
                      <a:pt x="149" y="69"/>
                    </a:lnTo>
                    <a:lnTo>
                      <a:pt x="135" y="72"/>
                    </a:lnTo>
                    <a:lnTo>
                      <a:pt x="122" y="75"/>
                    </a:lnTo>
                    <a:lnTo>
                      <a:pt x="112" y="80"/>
                    </a:lnTo>
                    <a:lnTo>
                      <a:pt x="107" y="84"/>
                    </a:lnTo>
                    <a:lnTo>
                      <a:pt x="104" y="89"/>
                    </a:lnTo>
                    <a:lnTo>
                      <a:pt x="102" y="93"/>
                    </a:lnTo>
                    <a:lnTo>
                      <a:pt x="102" y="99"/>
                    </a:lnTo>
                    <a:lnTo>
                      <a:pt x="102" y="104"/>
                    </a:lnTo>
                    <a:lnTo>
                      <a:pt x="104" y="109"/>
                    </a:lnTo>
                    <a:lnTo>
                      <a:pt x="106" y="112"/>
                    </a:lnTo>
                    <a:lnTo>
                      <a:pt x="111" y="117"/>
                    </a:lnTo>
                    <a:lnTo>
                      <a:pt x="121" y="121"/>
                    </a:lnTo>
                    <a:lnTo>
                      <a:pt x="140" y="128"/>
                    </a:lnTo>
                    <a:lnTo>
                      <a:pt x="166" y="135"/>
                    </a:lnTo>
                    <a:lnTo>
                      <a:pt x="200" y="143"/>
                    </a:lnTo>
                    <a:lnTo>
                      <a:pt x="218" y="147"/>
                    </a:lnTo>
                    <a:lnTo>
                      <a:pt x="235" y="153"/>
                    </a:lnTo>
                    <a:lnTo>
                      <a:pt x="251" y="157"/>
                    </a:lnTo>
                    <a:lnTo>
                      <a:pt x="264" y="162"/>
                    </a:lnTo>
                    <a:lnTo>
                      <a:pt x="278" y="168"/>
                    </a:lnTo>
                    <a:lnTo>
                      <a:pt x="289" y="173"/>
                    </a:lnTo>
                    <a:lnTo>
                      <a:pt x="298" y="180"/>
                    </a:lnTo>
                    <a:lnTo>
                      <a:pt x="306" y="186"/>
                    </a:lnTo>
                    <a:lnTo>
                      <a:pt x="314" y="193"/>
                    </a:lnTo>
                    <a:lnTo>
                      <a:pt x="320" y="199"/>
                    </a:lnTo>
                    <a:lnTo>
                      <a:pt x="326" y="208"/>
                    </a:lnTo>
                    <a:lnTo>
                      <a:pt x="329" y="216"/>
                    </a:lnTo>
                    <a:lnTo>
                      <a:pt x="332" y="225"/>
                    </a:lnTo>
                    <a:lnTo>
                      <a:pt x="335" y="235"/>
                    </a:lnTo>
                    <a:lnTo>
                      <a:pt x="337" y="246"/>
                    </a:lnTo>
                    <a:lnTo>
                      <a:pt x="337" y="257"/>
                    </a:lnTo>
                    <a:lnTo>
                      <a:pt x="336" y="269"/>
                    </a:lnTo>
                    <a:lnTo>
                      <a:pt x="335" y="281"/>
                    </a:lnTo>
                    <a:lnTo>
                      <a:pt x="331" y="292"/>
                    </a:lnTo>
                    <a:lnTo>
                      <a:pt x="327" y="303"/>
                    </a:lnTo>
                    <a:lnTo>
                      <a:pt x="321" y="313"/>
                    </a:lnTo>
                    <a:lnTo>
                      <a:pt x="313" y="324"/>
                    </a:lnTo>
                    <a:lnTo>
                      <a:pt x="305" y="333"/>
                    </a:lnTo>
                    <a:lnTo>
                      <a:pt x="295" y="342"/>
                    </a:lnTo>
                    <a:lnTo>
                      <a:pt x="284" y="351"/>
                    </a:lnTo>
                    <a:lnTo>
                      <a:pt x="272" y="358"/>
                    </a:lnTo>
                    <a:lnTo>
                      <a:pt x="259" y="364"/>
                    </a:lnTo>
                    <a:lnTo>
                      <a:pt x="244" y="369"/>
                    </a:lnTo>
                    <a:lnTo>
                      <a:pt x="228" y="373"/>
                    </a:lnTo>
                    <a:lnTo>
                      <a:pt x="210" y="376"/>
                    </a:lnTo>
                    <a:lnTo>
                      <a:pt x="192" y="378"/>
                    </a:lnTo>
                    <a:lnTo>
                      <a:pt x="173" y="378"/>
                    </a:lnTo>
                    <a:lnTo>
                      <a:pt x="155" y="378"/>
                    </a:lnTo>
                    <a:lnTo>
                      <a:pt x="138" y="376"/>
                    </a:lnTo>
                    <a:lnTo>
                      <a:pt x="121" y="373"/>
                    </a:lnTo>
                    <a:lnTo>
                      <a:pt x="106" y="370"/>
                    </a:lnTo>
                    <a:lnTo>
                      <a:pt x="93" y="367"/>
                    </a:lnTo>
                    <a:lnTo>
                      <a:pt x="79" y="361"/>
                    </a:lnTo>
                    <a:lnTo>
                      <a:pt x="67" y="355"/>
                    </a:lnTo>
                    <a:lnTo>
                      <a:pt x="55" y="348"/>
                    </a:lnTo>
                    <a:lnTo>
                      <a:pt x="45" y="341"/>
                    </a:lnTo>
                    <a:lnTo>
                      <a:pt x="36" y="332"/>
                    </a:lnTo>
                    <a:lnTo>
                      <a:pt x="27" y="322"/>
                    </a:lnTo>
                    <a:lnTo>
                      <a:pt x="20" y="312"/>
                    </a:lnTo>
                    <a:lnTo>
                      <a:pt x="14" y="302"/>
                    </a:lnTo>
                    <a:lnTo>
                      <a:pt x="8" y="291"/>
                    </a:lnTo>
                    <a:lnTo>
                      <a:pt x="4" y="280"/>
                    </a:lnTo>
                    <a:lnTo>
                      <a:pt x="0" y="26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878" name="Freeform 938">
                <a:extLst>
                  <a:ext uri="{FF2B5EF4-FFF2-40B4-BE49-F238E27FC236}">
                    <a16:creationId xmlns:a16="http://schemas.microsoft.com/office/drawing/2014/main" id="{92E34CEA-FCE7-4225-8E72-2422C9F5F2BB}"/>
                  </a:ext>
                </a:extLst>
              </p:cNvPr>
              <p:cNvSpPr>
                <a:spLocks/>
              </p:cNvSpPr>
              <p:nvPr/>
            </p:nvSpPr>
            <p:spPr bwMode="auto">
              <a:xfrm>
                <a:off x="2719" y="3781"/>
                <a:ext cx="80" cy="100"/>
              </a:xfrm>
              <a:custGeom>
                <a:avLst/>
                <a:gdLst>
                  <a:gd name="T0" fmla="*/ 0 w 404"/>
                  <a:gd name="T1" fmla="*/ 100 h 498"/>
                  <a:gd name="T2" fmla="*/ 0 w 404"/>
                  <a:gd name="T3" fmla="*/ 82 h 498"/>
                  <a:gd name="T4" fmla="*/ 52 w 404"/>
                  <a:gd name="T5" fmla="*/ 17 h 498"/>
                  <a:gd name="T6" fmla="*/ 6 w 404"/>
                  <a:gd name="T7" fmla="*/ 17 h 498"/>
                  <a:gd name="T8" fmla="*/ 6 w 404"/>
                  <a:gd name="T9" fmla="*/ 0 h 498"/>
                  <a:gd name="T10" fmla="*/ 78 w 404"/>
                  <a:gd name="T11" fmla="*/ 0 h 498"/>
                  <a:gd name="T12" fmla="*/ 78 w 404"/>
                  <a:gd name="T13" fmla="*/ 16 h 498"/>
                  <a:gd name="T14" fmla="*/ 24 w 404"/>
                  <a:gd name="T15" fmla="*/ 83 h 498"/>
                  <a:gd name="T16" fmla="*/ 80 w 404"/>
                  <a:gd name="T17" fmla="*/ 83 h 498"/>
                  <a:gd name="T18" fmla="*/ 80 w 404"/>
                  <a:gd name="T19" fmla="*/ 100 h 498"/>
                  <a:gd name="T20" fmla="*/ 0 w 404"/>
                  <a:gd name="T21" fmla="*/ 100 h 49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04"/>
                  <a:gd name="T34" fmla="*/ 0 h 498"/>
                  <a:gd name="T35" fmla="*/ 404 w 404"/>
                  <a:gd name="T36" fmla="*/ 498 h 49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04" h="498">
                    <a:moveTo>
                      <a:pt x="0" y="498"/>
                    </a:moveTo>
                    <a:lnTo>
                      <a:pt x="0" y="408"/>
                    </a:lnTo>
                    <a:lnTo>
                      <a:pt x="261" y="83"/>
                    </a:lnTo>
                    <a:lnTo>
                      <a:pt x="29" y="83"/>
                    </a:lnTo>
                    <a:lnTo>
                      <a:pt x="29" y="0"/>
                    </a:lnTo>
                    <a:lnTo>
                      <a:pt x="394" y="0"/>
                    </a:lnTo>
                    <a:lnTo>
                      <a:pt x="394" y="78"/>
                    </a:lnTo>
                    <a:lnTo>
                      <a:pt x="121" y="413"/>
                    </a:lnTo>
                    <a:lnTo>
                      <a:pt x="404" y="413"/>
                    </a:lnTo>
                    <a:lnTo>
                      <a:pt x="404" y="498"/>
                    </a:lnTo>
                    <a:lnTo>
                      <a:pt x="0" y="49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879" name="Freeform 939">
                <a:extLst>
                  <a:ext uri="{FF2B5EF4-FFF2-40B4-BE49-F238E27FC236}">
                    <a16:creationId xmlns:a16="http://schemas.microsoft.com/office/drawing/2014/main" id="{58E023F3-505A-41F4-900D-5A08A4339EC6}"/>
                  </a:ext>
                </a:extLst>
              </p:cNvPr>
              <p:cNvSpPr>
                <a:spLocks/>
              </p:cNvSpPr>
              <p:nvPr/>
            </p:nvSpPr>
            <p:spPr bwMode="auto">
              <a:xfrm>
                <a:off x="2600" y="3568"/>
                <a:ext cx="84" cy="227"/>
              </a:xfrm>
              <a:custGeom>
                <a:avLst/>
                <a:gdLst>
                  <a:gd name="T0" fmla="*/ 47 w 419"/>
                  <a:gd name="T1" fmla="*/ 0 h 1134"/>
                  <a:gd name="T2" fmla="*/ 0 w 419"/>
                  <a:gd name="T3" fmla="*/ 219 h 1134"/>
                  <a:gd name="T4" fmla="*/ 37 w 419"/>
                  <a:gd name="T5" fmla="*/ 227 h 1134"/>
                  <a:gd name="T6" fmla="*/ 84 w 419"/>
                  <a:gd name="T7" fmla="*/ 8 h 1134"/>
                  <a:gd name="T8" fmla="*/ 47 w 419"/>
                  <a:gd name="T9" fmla="*/ 0 h 1134"/>
                  <a:gd name="T10" fmla="*/ 0 60000 65536"/>
                  <a:gd name="T11" fmla="*/ 0 60000 65536"/>
                  <a:gd name="T12" fmla="*/ 0 60000 65536"/>
                  <a:gd name="T13" fmla="*/ 0 60000 65536"/>
                  <a:gd name="T14" fmla="*/ 0 60000 65536"/>
                  <a:gd name="T15" fmla="*/ 0 w 419"/>
                  <a:gd name="T16" fmla="*/ 0 h 1134"/>
                  <a:gd name="T17" fmla="*/ 419 w 419"/>
                  <a:gd name="T18" fmla="*/ 1134 h 1134"/>
                </a:gdLst>
                <a:ahLst/>
                <a:cxnLst>
                  <a:cxn ang="T10">
                    <a:pos x="T0" y="T1"/>
                  </a:cxn>
                  <a:cxn ang="T11">
                    <a:pos x="T2" y="T3"/>
                  </a:cxn>
                  <a:cxn ang="T12">
                    <a:pos x="T4" y="T5"/>
                  </a:cxn>
                  <a:cxn ang="T13">
                    <a:pos x="T6" y="T7"/>
                  </a:cxn>
                  <a:cxn ang="T14">
                    <a:pos x="T8" y="T9"/>
                  </a:cxn>
                </a:cxnLst>
                <a:rect l="T15" t="T16" r="T17" b="T18"/>
                <a:pathLst>
                  <a:path w="419" h="1134">
                    <a:moveTo>
                      <a:pt x="236" y="0"/>
                    </a:moveTo>
                    <a:lnTo>
                      <a:pt x="0" y="1094"/>
                    </a:lnTo>
                    <a:lnTo>
                      <a:pt x="183" y="1134"/>
                    </a:lnTo>
                    <a:lnTo>
                      <a:pt x="419" y="40"/>
                    </a:lnTo>
                    <a:lnTo>
                      <a:pt x="236" y="0"/>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880" name="Freeform 940">
                <a:extLst>
                  <a:ext uri="{FF2B5EF4-FFF2-40B4-BE49-F238E27FC236}">
                    <a16:creationId xmlns:a16="http://schemas.microsoft.com/office/drawing/2014/main" id="{60DBF345-F124-478A-9A41-86CA0809734E}"/>
                  </a:ext>
                </a:extLst>
              </p:cNvPr>
              <p:cNvSpPr>
                <a:spLocks/>
              </p:cNvSpPr>
              <p:nvPr/>
            </p:nvSpPr>
            <p:spPr bwMode="auto">
              <a:xfrm>
                <a:off x="2618" y="3479"/>
                <a:ext cx="95" cy="105"/>
              </a:xfrm>
              <a:custGeom>
                <a:avLst/>
                <a:gdLst>
                  <a:gd name="T0" fmla="*/ 68 w 475"/>
                  <a:gd name="T1" fmla="*/ 0 h 526"/>
                  <a:gd name="T2" fmla="*/ 0 w 475"/>
                  <a:gd name="T3" fmla="*/ 85 h 526"/>
                  <a:gd name="T4" fmla="*/ 95 w 475"/>
                  <a:gd name="T5" fmla="*/ 105 h 526"/>
                  <a:gd name="T6" fmla="*/ 68 w 475"/>
                  <a:gd name="T7" fmla="*/ 0 h 526"/>
                  <a:gd name="T8" fmla="*/ 68 w 475"/>
                  <a:gd name="T9" fmla="*/ 0 h 526"/>
                  <a:gd name="T10" fmla="*/ 68 w 475"/>
                  <a:gd name="T11" fmla="*/ 0 h 526"/>
                  <a:gd name="T12" fmla="*/ 0 60000 65536"/>
                  <a:gd name="T13" fmla="*/ 0 60000 65536"/>
                  <a:gd name="T14" fmla="*/ 0 60000 65536"/>
                  <a:gd name="T15" fmla="*/ 0 60000 65536"/>
                  <a:gd name="T16" fmla="*/ 0 60000 65536"/>
                  <a:gd name="T17" fmla="*/ 0 60000 65536"/>
                  <a:gd name="T18" fmla="*/ 0 w 475"/>
                  <a:gd name="T19" fmla="*/ 0 h 526"/>
                  <a:gd name="T20" fmla="*/ 475 w 475"/>
                  <a:gd name="T21" fmla="*/ 526 h 526"/>
                </a:gdLst>
                <a:ahLst/>
                <a:cxnLst>
                  <a:cxn ang="T12">
                    <a:pos x="T0" y="T1"/>
                  </a:cxn>
                  <a:cxn ang="T13">
                    <a:pos x="T2" y="T3"/>
                  </a:cxn>
                  <a:cxn ang="T14">
                    <a:pos x="T4" y="T5"/>
                  </a:cxn>
                  <a:cxn ang="T15">
                    <a:pos x="T6" y="T7"/>
                  </a:cxn>
                  <a:cxn ang="T16">
                    <a:pos x="T8" y="T9"/>
                  </a:cxn>
                  <a:cxn ang="T17">
                    <a:pos x="T10" y="T11"/>
                  </a:cxn>
                </a:cxnLst>
                <a:rect l="T18" t="T19" r="T20" b="T21"/>
                <a:pathLst>
                  <a:path w="475" h="526">
                    <a:moveTo>
                      <a:pt x="340" y="1"/>
                    </a:moveTo>
                    <a:lnTo>
                      <a:pt x="0" y="424"/>
                    </a:lnTo>
                    <a:lnTo>
                      <a:pt x="475" y="526"/>
                    </a:lnTo>
                    <a:lnTo>
                      <a:pt x="340" y="1"/>
                    </a:lnTo>
                    <a:lnTo>
                      <a:pt x="340" y="0"/>
                    </a:lnTo>
                    <a:lnTo>
                      <a:pt x="340" y="1"/>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881" name="Freeform 941">
                <a:extLst>
                  <a:ext uri="{FF2B5EF4-FFF2-40B4-BE49-F238E27FC236}">
                    <a16:creationId xmlns:a16="http://schemas.microsoft.com/office/drawing/2014/main" id="{0D974915-8682-4C92-9E70-05BC0B57F0E9}"/>
                  </a:ext>
                </a:extLst>
              </p:cNvPr>
              <p:cNvSpPr>
                <a:spLocks noEditPoints="1"/>
              </p:cNvSpPr>
              <p:nvPr/>
            </p:nvSpPr>
            <p:spPr bwMode="auto">
              <a:xfrm>
                <a:off x="4219" y="3774"/>
                <a:ext cx="84" cy="100"/>
              </a:xfrm>
              <a:custGeom>
                <a:avLst/>
                <a:gdLst>
                  <a:gd name="T0" fmla="*/ 37 w 418"/>
                  <a:gd name="T1" fmla="*/ 0 h 499"/>
                  <a:gd name="T2" fmla="*/ 48 w 418"/>
                  <a:gd name="T3" fmla="*/ 1 h 499"/>
                  <a:gd name="T4" fmla="*/ 56 w 418"/>
                  <a:gd name="T5" fmla="*/ 2 h 499"/>
                  <a:gd name="T6" fmla="*/ 60 w 418"/>
                  <a:gd name="T7" fmla="*/ 4 h 499"/>
                  <a:gd name="T8" fmla="*/ 64 w 418"/>
                  <a:gd name="T9" fmla="*/ 6 h 499"/>
                  <a:gd name="T10" fmla="*/ 68 w 418"/>
                  <a:gd name="T11" fmla="*/ 8 h 499"/>
                  <a:gd name="T12" fmla="*/ 71 w 418"/>
                  <a:gd name="T13" fmla="*/ 11 h 499"/>
                  <a:gd name="T14" fmla="*/ 74 w 418"/>
                  <a:gd name="T15" fmla="*/ 15 h 499"/>
                  <a:gd name="T16" fmla="*/ 77 w 418"/>
                  <a:gd name="T17" fmla="*/ 19 h 499"/>
                  <a:gd name="T18" fmla="*/ 79 w 418"/>
                  <a:gd name="T19" fmla="*/ 23 h 499"/>
                  <a:gd name="T20" fmla="*/ 81 w 418"/>
                  <a:gd name="T21" fmla="*/ 27 h 499"/>
                  <a:gd name="T22" fmla="*/ 82 w 418"/>
                  <a:gd name="T23" fmla="*/ 32 h 499"/>
                  <a:gd name="T24" fmla="*/ 83 w 418"/>
                  <a:gd name="T25" fmla="*/ 38 h 499"/>
                  <a:gd name="T26" fmla="*/ 84 w 418"/>
                  <a:gd name="T27" fmla="*/ 51 h 499"/>
                  <a:gd name="T28" fmla="*/ 83 w 418"/>
                  <a:gd name="T29" fmla="*/ 63 h 499"/>
                  <a:gd name="T30" fmla="*/ 82 w 418"/>
                  <a:gd name="T31" fmla="*/ 68 h 499"/>
                  <a:gd name="T32" fmla="*/ 81 w 418"/>
                  <a:gd name="T33" fmla="*/ 72 h 499"/>
                  <a:gd name="T34" fmla="*/ 79 w 418"/>
                  <a:gd name="T35" fmla="*/ 78 h 499"/>
                  <a:gd name="T36" fmla="*/ 76 w 418"/>
                  <a:gd name="T37" fmla="*/ 82 h 499"/>
                  <a:gd name="T38" fmla="*/ 74 w 418"/>
                  <a:gd name="T39" fmla="*/ 86 h 499"/>
                  <a:gd name="T40" fmla="*/ 70 w 418"/>
                  <a:gd name="T41" fmla="*/ 90 h 499"/>
                  <a:gd name="T42" fmla="*/ 67 w 418"/>
                  <a:gd name="T43" fmla="*/ 92 h 499"/>
                  <a:gd name="T44" fmla="*/ 64 w 418"/>
                  <a:gd name="T45" fmla="*/ 95 h 499"/>
                  <a:gd name="T46" fmla="*/ 56 w 418"/>
                  <a:gd name="T47" fmla="*/ 98 h 499"/>
                  <a:gd name="T48" fmla="*/ 48 w 418"/>
                  <a:gd name="T49" fmla="*/ 100 h 499"/>
                  <a:gd name="T50" fmla="*/ 38 w 418"/>
                  <a:gd name="T51" fmla="*/ 100 h 499"/>
                  <a:gd name="T52" fmla="*/ 0 w 418"/>
                  <a:gd name="T53" fmla="*/ 0 h 499"/>
                  <a:gd name="T54" fmla="*/ 20 w 418"/>
                  <a:gd name="T55" fmla="*/ 83 h 499"/>
                  <a:gd name="T56" fmla="*/ 39 w 418"/>
                  <a:gd name="T57" fmla="*/ 83 h 499"/>
                  <a:gd name="T58" fmla="*/ 45 w 418"/>
                  <a:gd name="T59" fmla="*/ 83 h 499"/>
                  <a:gd name="T60" fmla="*/ 50 w 418"/>
                  <a:gd name="T61" fmla="*/ 82 h 499"/>
                  <a:gd name="T62" fmla="*/ 54 w 418"/>
                  <a:gd name="T63" fmla="*/ 80 h 499"/>
                  <a:gd name="T64" fmla="*/ 57 w 418"/>
                  <a:gd name="T65" fmla="*/ 76 h 499"/>
                  <a:gd name="T66" fmla="*/ 60 w 418"/>
                  <a:gd name="T67" fmla="*/ 72 h 499"/>
                  <a:gd name="T68" fmla="*/ 62 w 418"/>
                  <a:gd name="T69" fmla="*/ 65 h 499"/>
                  <a:gd name="T70" fmla="*/ 63 w 418"/>
                  <a:gd name="T71" fmla="*/ 56 h 499"/>
                  <a:gd name="T72" fmla="*/ 63 w 418"/>
                  <a:gd name="T73" fmla="*/ 45 h 499"/>
                  <a:gd name="T74" fmla="*/ 62 w 418"/>
                  <a:gd name="T75" fmla="*/ 36 h 499"/>
                  <a:gd name="T76" fmla="*/ 60 w 418"/>
                  <a:gd name="T77" fmla="*/ 29 h 499"/>
                  <a:gd name="T78" fmla="*/ 57 w 418"/>
                  <a:gd name="T79" fmla="*/ 24 h 499"/>
                  <a:gd name="T80" fmla="*/ 53 w 418"/>
                  <a:gd name="T81" fmla="*/ 21 h 499"/>
                  <a:gd name="T82" fmla="*/ 49 w 418"/>
                  <a:gd name="T83" fmla="*/ 19 h 499"/>
                  <a:gd name="T84" fmla="*/ 43 w 418"/>
                  <a:gd name="T85" fmla="*/ 17 h 499"/>
                  <a:gd name="T86" fmla="*/ 35 w 418"/>
                  <a:gd name="T87" fmla="*/ 17 h 499"/>
                  <a:gd name="T88" fmla="*/ 20 w 418"/>
                  <a:gd name="T89" fmla="*/ 17 h 49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18"/>
                  <a:gd name="T136" fmla="*/ 0 h 499"/>
                  <a:gd name="T137" fmla="*/ 418 w 418"/>
                  <a:gd name="T138" fmla="*/ 499 h 49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18" h="499">
                    <a:moveTo>
                      <a:pt x="0" y="0"/>
                    </a:moveTo>
                    <a:lnTo>
                      <a:pt x="184" y="0"/>
                    </a:lnTo>
                    <a:lnTo>
                      <a:pt x="214" y="2"/>
                    </a:lnTo>
                    <a:lnTo>
                      <a:pt x="238" y="3"/>
                    </a:lnTo>
                    <a:lnTo>
                      <a:pt x="261" y="6"/>
                    </a:lnTo>
                    <a:lnTo>
                      <a:pt x="279" y="11"/>
                    </a:lnTo>
                    <a:lnTo>
                      <a:pt x="289" y="14"/>
                    </a:lnTo>
                    <a:lnTo>
                      <a:pt x="301" y="19"/>
                    </a:lnTo>
                    <a:lnTo>
                      <a:pt x="310" y="23"/>
                    </a:lnTo>
                    <a:lnTo>
                      <a:pt x="320" y="29"/>
                    </a:lnTo>
                    <a:lnTo>
                      <a:pt x="329" y="34"/>
                    </a:lnTo>
                    <a:lnTo>
                      <a:pt x="338" y="41"/>
                    </a:lnTo>
                    <a:lnTo>
                      <a:pt x="346" y="48"/>
                    </a:lnTo>
                    <a:lnTo>
                      <a:pt x="354" y="56"/>
                    </a:lnTo>
                    <a:lnTo>
                      <a:pt x="362" y="65"/>
                    </a:lnTo>
                    <a:lnTo>
                      <a:pt x="368" y="74"/>
                    </a:lnTo>
                    <a:lnTo>
                      <a:pt x="375" y="83"/>
                    </a:lnTo>
                    <a:lnTo>
                      <a:pt x="382" y="93"/>
                    </a:lnTo>
                    <a:lnTo>
                      <a:pt x="388" y="103"/>
                    </a:lnTo>
                    <a:lnTo>
                      <a:pt x="392" y="115"/>
                    </a:lnTo>
                    <a:lnTo>
                      <a:pt x="398" y="125"/>
                    </a:lnTo>
                    <a:lnTo>
                      <a:pt x="401" y="137"/>
                    </a:lnTo>
                    <a:lnTo>
                      <a:pt x="406" y="150"/>
                    </a:lnTo>
                    <a:lnTo>
                      <a:pt x="409" y="162"/>
                    </a:lnTo>
                    <a:lnTo>
                      <a:pt x="411" y="176"/>
                    </a:lnTo>
                    <a:lnTo>
                      <a:pt x="414" y="190"/>
                    </a:lnTo>
                    <a:lnTo>
                      <a:pt x="417" y="221"/>
                    </a:lnTo>
                    <a:lnTo>
                      <a:pt x="418" y="255"/>
                    </a:lnTo>
                    <a:lnTo>
                      <a:pt x="417" y="284"/>
                    </a:lnTo>
                    <a:lnTo>
                      <a:pt x="414" y="312"/>
                    </a:lnTo>
                    <a:lnTo>
                      <a:pt x="412" y="325"/>
                    </a:lnTo>
                    <a:lnTo>
                      <a:pt x="409" y="337"/>
                    </a:lnTo>
                    <a:lnTo>
                      <a:pt x="406" y="350"/>
                    </a:lnTo>
                    <a:lnTo>
                      <a:pt x="402" y="361"/>
                    </a:lnTo>
                    <a:lnTo>
                      <a:pt x="398" y="374"/>
                    </a:lnTo>
                    <a:lnTo>
                      <a:pt x="392" y="387"/>
                    </a:lnTo>
                    <a:lnTo>
                      <a:pt x="387" y="399"/>
                    </a:lnTo>
                    <a:lnTo>
                      <a:pt x="380" y="411"/>
                    </a:lnTo>
                    <a:lnTo>
                      <a:pt x="373" y="421"/>
                    </a:lnTo>
                    <a:lnTo>
                      <a:pt x="366" y="431"/>
                    </a:lnTo>
                    <a:lnTo>
                      <a:pt x="358" y="440"/>
                    </a:lnTo>
                    <a:lnTo>
                      <a:pt x="349" y="449"/>
                    </a:lnTo>
                    <a:lnTo>
                      <a:pt x="342" y="455"/>
                    </a:lnTo>
                    <a:lnTo>
                      <a:pt x="335" y="461"/>
                    </a:lnTo>
                    <a:lnTo>
                      <a:pt x="327" y="466"/>
                    </a:lnTo>
                    <a:lnTo>
                      <a:pt x="319" y="472"/>
                    </a:lnTo>
                    <a:lnTo>
                      <a:pt x="300" y="481"/>
                    </a:lnTo>
                    <a:lnTo>
                      <a:pt x="279" y="489"/>
                    </a:lnTo>
                    <a:lnTo>
                      <a:pt x="261" y="493"/>
                    </a:lnTo>
                    <a:lnTo>
                      <a:pt x="240" y="497"/>
                    </a:lnTo>
                    <a:lnTo>
                      <a:pt x="216" y="499"/>
                    </a:lnTo>
                    <a:lnTo>
                      <a:pt x="190" y="499"/>
                    </a:lnTo>
                    <a:lnTo>
                      <a:pt x="0" y="499"/>
                    </a:lnTo>
                    <a:lnTo>
                      <a:pt x="0" y="0"/>
                    </a:lnTo>
                    <a:close/>
                    <a:moveTo>
                      <a:pt x="101" y="85"/>
                    </a:moveTo>
                    <a:lnTo>
                      <a:pt x="101" y="415"/>
                    </a:lnTo>
                    <a:lnTo>
                      <a:pt x="176" y="415"/>
                    </a:lnTo>
                    <a:lnTo>
                      <a:pt x="196" y="415"/>
                    </a:lnTo>
                    <a:lnTo>
                      <a:pt x="213" y="414"/>
                    </a:lnTo>
                    <a:lnTo>
                      <a:pt x="226" y="413"/>
                    </a:lnTo>
                    <a:lnTo>
                      <a:pt x="237" y="411"/>
                    </a:lnTo>
                    <a:lnTo>
                      <a:pt x="249" y="407"/>
                    </a:lnTo>
                    <a:lnTo>
                      <a:pt x="259" y="403"/>
                    </a:lnTo>
                    <a:lnTo>
                      <a:pt x="269" y="397"/>
                    </a:lnTo>
                    <a:lnTo>
                      <a:pt x="277" y="390"/>
                    </a:lnTo>
                    <a:lnTo>
                      <a:pt x="285" y="381"/>
                    </a:lnTo>
                    <a:lnTo>
                      <a:pt x="292" y="370"/>
                    </a:lnTo>
                    <a:lnTo>
                      <a:pt x="298" y="358"/>
                    </a:lnTo>
                    <a:lnTo>
                      <a:pt x="304" y="342"/>
                    </a:lnTo>
                    <a:lnTo>
                      <a:pt x="309" y="324"/>
                    </a:lnTo>
                    <a:lnTo>
                      <a:pt x="312" y="302"/>
                    </a:lnTo>
                    <a:lnTo>
                      <a:pt x="313" y="277"/>
                    </a:lnTo>
                    <a:lnTo>
                      <a:pt x="314" y="250"/>
                    </a:lnTo>
                    <a:lnTo>
                      <a:pt x="313" y="223"/>
                    </a:lnTo>
                    <a:lnTo>
                      <a:pt x="312" y="199"/>
                    </a:lnTo>
                    <a:lnTo>
                      <a:pt x="309" y="179"/>
                    </a:lnTo>
                    <a:lnTo>
                      <a:pt x="304" y="162"/>
                    </a:lnTo>
                    <a:lnTo>
                      <a:pt x="298" y="147"/>
                    </a:lnTo>
                    <a:lnTo>
                      <a:pt x="292" y="134"/>
                    </a:lnTo>
                    <a:lnTo>
                      <a:pt x="284" y="122"/>
                    </a:lnTo>
                    <a:lnTo>
                      <a:pt x="276" y="113"/>
                    </a:lnTo>
                    <a:lnTo>
                      <a:pt x="266" y="106"/>
                    </a:lnTo>
                    <a:lnTo>
                      <a:pt x="254" y="99"/>
                    </a:lnTo>
                    <a:lnTo>
                      <a:pt x="242" y="94"/>
                    </a:lnTo>
                    <a:lnTo>
                      <a:pt x="228" y="90"/>
                    </a:lnTo>
                    <a:lnTo>
                      <a:pt x="216" y="87"/>
                    </a:lnTo>
                    <a:lnTo>
                      <a:pt x="198" y="86"/>
                    </a:lnTo>
                    <a:lnTo>
                      <a:pt x="174" y="85"/>
                    </a:lnTo>
                    <a:lnTo>
                      <a:pt x="146" y="85"/>
                    </a:lnTo>
                    <a:lnTo>
                      <a:pt x="101" y="8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882" name="Freeform 942">
                <a:extLst>
                  <a:ext uri="{FF2B5EF4-FFF2-40B4-BE49-F238E27FC236}">
                    <a16:creationId xmlns:a16="http://schemas.microsoft.com/office/drawing/2014/main" id="{46BE5A36-CFFC-4E56-BF6B-909188515950}"/>
                  </a:ext>
                </a:extLst>
              </p:cNvPr>
              <p:cNvSpPr>
                <a:spLocks noEditPoints="1"/>
              </p:cNvSpPr>
              <p:nvPr/>
            </p:nvSpPr>
            <p:spPr bwMode="auto">
              <a:xfrm>
                <a:off x="4320" y="3774"/>
                <a:ext cx="19" cy="100"/>
              </a:xfrm>
              <a:custGeom>
                <a:avLst/>
                <a:gdLst>
                  <a:gd name="T0" fmla="*/ 0 w 95"/>
                  <a:gd name="T1" fmla="*/ 18 h 499"/>
                  <a:gd name="T2" fmla="*/ 0 w 95"/>
                  <a:gd name="T3" fmla="*/ 0 h 499"/>
                  <a:gd name="T4" fmla="*/ 19 w 95"/>
                  <a:gd name="T5" fmla="*/ 0 h 499"/>
                  <a:gd name="T6" fmla="*/ 19 w 95"/>
                  <a:gd name="T7" fmla="*/ 18 h 499"/>
                  <a:gd name="T8" fmla="*/ 0 w 95"/>
                  <a:gd name="T9" fmla="*/ 18 h 499"/>
                  <a:gd name="T10" fmla="*/ 0 w 95"/>
                  <a:gd name="T11" fmla="*/ 100 h 499"/>
                  <a:gd name="T12" fmla="*/ 0 w 95"/>
                  <a:gd name="T13" fmla="*/ 28 h 499"/>
                  <a:gd name="T14" fmla="*/ 19 w 95"/>
                  <a:gd name="T15" fmla="*/ 28 h 499"/>
                  <a:gd name="T16" fmla="*/ 19 w 95"/>
                  <a:gd name="T17" fmla="*/ 100 h 499"/>
                  <a:gd name="T18" fmla="*/ 0 w 95"/>
                  <a:gd name="T19" fmla="*/ 100 h 49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5"/>
                  <a:gd name="T31" fmla="*/ 0 h 499"/>
                  <a:gd name="T32" fmla="*/ 95 w 95"/>
                  <a:gd name="T33" fmla="*/ 499 h 49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5" h="499">
                    <a:moveTo>
                      <a:pt x="0" y="90"/>
                    </a:moveTo>
                    <a:lnTo>
                      <a:pt x="0" y="0"/>
                    </a:lnTo>
                    <a:lnTo>
                      <a:pt x="95" y="0"/>
                    </a:lnTo>
                    <a:lnTo>
                      <a:pt x="95" y="90"/>
                    </a:lnTo>
                    <a:lnTo>
                      <a:pt x="0" y="90"/>
                    </a:lnTo>
                    <a:close/>
                    <a:moveTo>
                      <a:pt x="0" y="499"/>
                    </a:moveTo>
                    <a:lnTo>
                      <a:pt x="0" y="138"/>
                    </a:lnTo>
                    <a:lnTo>
                      <a:pt x="95" y="138"/>
                    </a:lnTo>
                    <a:lnTo>
                      <a:pt x="95" y="499"/>
                    </a:lnTo>
                    <a:lnTo>
                      <a:pt x="0" y="49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883" name="Freeform 943">
                <a:extLst>
                  <a:ext uri="{FF2B5EF4-FFF2-40B4-BE49-F238E27FC236}">
                    <a16:creationId xmlns:a16="http://schemas.microsoft.com/office/drawing/2014/main" id="{60F69D41-0BA3-4241-B937-398323B7FDBD}"/>
                  </a:ext>
                </a:extLst>
              </p:cNvPr>
              <p:cNvSpPr>
                <a:spLocks/>
              </p:cNvSpPr>
              <p:nvPr/>
            </p:nvSpPr>
            <p:spPr bwMode="auto">
              <a:xfrm>
                <a:off x="4352" y="3800"/>
                <a:ext cx="67" cy="75"/>
              </a:xfrm>
              <a:custGeom>
                <a:avLst/>
                <a:gdLst>
                  <a:gd name="T0" fmla="*/ 20 w 338"/>
                  <a:gd name="T1" fmla="*/ 53 h 378"/>
                  <a:gd name="T2" fmla="*/ 22 w 338"/>
                  <a:gd name="T3" fmla="*/ 57 h 378"/>
                  <a:gd name="T4" fmla="*/ 25 w 338"/>
                  <a:gd name="T5" fmla="*/ 59 h 378"/>
                  <a:gd name="T6" fmla="*/ 29 w 338"/>
                  <a:gd name="T7" fmla="*/ 60 h 378"/>
                  <a:gd name="T8" fmla="*/ 38 w 338"/>
                  <a:gd name="T9" fmla="*/ 61 h 378"/>
                  <a:gd name="T10" fmla="*/ 43 w 338"/>
                  <a:gd name="T11" fmla="*/ 60 h 378"/>
                  <a:gd name="T12" fmla="*/ 47 w 338"/>
                  <a:gd name="T13" fmla="*/ 58 h 378"/>
                  <a:gd name="T14" fmla="*/ 48 w 338"/>
                  <a:gd name="T15" fmla="*/ 53 h 378"/>
                  <a:gd name="T16" fmla="*/ 47 w 338"/>
                  <a:gd name="T17" fmla="*/ 51 h 378"/>
                  <a:gd name="T18" fmla="*/ 44 w 338"/>
                  <a:gd name="T19" fmla="*/ 48 h 378"/>
                  <a:gd name="T20" fmla="*/ 30 w 338"/>
                  <a:gd name="T21" fmla="*/ 45 h 378"/>
                  <a:gd name="T22" fmla="*/ 15 w 338"/>
                  <a:gd name="T23" fmla="*/ 40 h 378"/>
                  <a:gd name="T24" fmla="*/ 9 w 338"/>
                  <a:gd name="T25" fmla="*/ 37 h 378"/>
                  <a:gd name="T26" fmla="*/ 5 w 338"/>
                  <a:gd name="T27" fmla="*/ 31 h 378"/>
                  <a:gd name="T28" fmla="*/ 3 w 338"/>
                  <a:gd name="T29" fmla="*/ 25 h 378"/>
                  <a:gd name="T30" fmla="*/ 3 w 338"/>
                  <a:gd name="T31" fmla="*/ 18 h 378"/>
                  <a:gd name="T32" fmla="*/ 6 w 338"/>
                  <a:gd name="T33" fmla="*/ 12 h 378"/>
                  <a:gd name="T34" fmla="*/ 10 w 338"/>
                  <a:gd name="T35" fmla="*/ 6 h 378"/>
                  <a:gd name="T36" fmla="*/ 17 w 338"/>
                  <a:gd name="T37" fmla="*/ 3 h 378"/>
                  <a:gd name="T38" fmla="*/ 26 w 338"/>
                  <a:gd name="T39" fmla="*/ 0 h 378"/>
                  <a:gd name="T40" fmla="*/ 36 w 338"/>
                  <a:gd name="T41" fmla="*/ 0 h 378"/>
                  <a:gd name="T42" fmla="*/ 46 w 338"/>
                  <a:gd name="T43" fmla="*/ 1 h 378"/>
                  <a:gd name="T44" fmla="*/ 53 w 338"/>
                  <a:gd name="T45" fmla="*/ 4 h 378"/>
                  <a:gd name="T46" fmla="*/ 58 w 338"/>
                  <a:gd name="T47" fmla="*/ 8 h 378"/>
                  <a:gd name="T48" fmla="*/ 62 w 338"/>
                  <a:gd name="T49" fmla="*/ 13 h 378"/>
                  <a:gd name="T50" fmla="*/ 65 w 338"/>
                  <a:gd name="T51" fmla="*/ 19 h 378"/>
                  <a:gd name="T52" fmla="*/ 45 w 338"/>
                  <a:gd name="T53" fmla="*/ 18 h 378"/>
                  <a:gd name="T54" fmla="*/ 41 w 338"/>
                  <a:gd name="T55" fmla="*/ 15 h 378"/>
                  <a:gd name="T56" fmla="*/ 33 w 338"/>
                  <a:gd name="T57" fmla="*/ 13 h 378"/>
                  <a:gd name="T58" fmla="*/ 24 w 338"/>
                  <a:gd name="T59" fmla="*/ 15 h 378"/>
                  <a:gd name="T60" fmla="*/ 21 w 338"/>
                  <a:gd name="T61" fmla="*/ 17 h 378"/>
                  <a:gd name="T62" fmla="*/ 20 w 338"/>
                  <a:gd name="T63" fmla="*/ 20 h 378"/>
                  <a:gd name="T64" fmla="*/ 22 w 338"/>
                  <a:gd name="T65" fmla="*/ 23 h 378"/>
                  <a:gd name="T66" fmla="*/ 33 w 338"/>
                  <a:gd name="T67" fmla="*/ 27 h 378"/>
                  <a:gd name="T68" fmla="*/ 47 w 338"/>
                  <a:gd name="T69" fmla="*/ 30 h 378"/>
                  <a:gd name="T70" fmla="*/ 55 w 338"/>
                  <a:gd name="T71" fmla="*/ 33 h 378"/>
                  <a:gd name="T72" fmla="*/ 61 w 338"/>
                  <a:gd name="T73" fmla="*/ 37 h 378"/>
                  <a:gd name="T74" fmla="*/ 65 w 338"/>
                  <a:gd name="T75" fmla="*/ 41 h 378"/>
                  <a:gd name="T76" fmla="*/ 67 w 338"/>
                  <a:gd name="T77" fmla="*/ 47 h 378"/>
                  <a:gd name="T78" fmla="*/ 67 w 338"/>
                  <a:gd name="T79" fmla="*/ 53 h 378"/>
                  <a:gd name="T80" fmla="*/ 65 w 338"/>
                  <a:gd name="T81" fmla="*/ 60 h 378"/>
                  <a:gd name="T82" fmla="*/ 61 w 338"/>
                  <a:gd name="T83" fmla="*/ 66 h 378"/>
                  <a:gd name="T84" fmla="*/ 54 w 338"/>
                  <a:gd name="T85" fmla="*/ 71 h 378"/>
                  <a:gd name="T86" fmla="*/ 45 w 338"/>
                  <a:gd name="T87" fmla="*/ 74 h 378"/>
                  <a:gd name="T88" fmla="*/ 34 w 338"/>
                  <a:gd name="T89" fmla="*/ 75 h 378"/>
                  <a:gd name="T90" fmla="*/ 24 w 338"/>
                  <a:gd name="T91" fmla="*/ 74 h 378"/>
                  <a:gd name="T92" fmla="*/ 16 w 338"/>
                  <a:gd name="T93" fmla="*/ 72 h 378"/>
                  <a:gd name="T94" fmla="*/ 9 w 338"/>
                  <a:gd name="T95" fmla="*/ 67 h 378"/>
                  <a:gd name="T96" fmla="*/ 4 w 338"/>
                  <a:gd name="T97" fmla="*/ 62 h 378"/>
                  <a:gd name="T98" fmla="*/ 1 w 338"/>
                  <a:gd name="T99" fmla="*/ 55 h 37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38"/>
                  <a:gd name="T151" fmla="*/ 0 h 378"/>
                  <a:gd name="T152" fmla="*/ 338 w 338"/>
                  <a:gd name="T153" fmla="*/ 378 h 378"/>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38" h="378">
                    <a:moveTo>
                      <a:pt x="0" y="266"/>
                    </a:moveTo>
                    <a:lnTo>
                      <a:pt x="96" y="251"/>
                    </a:lnTo>
                    <a:lnTo>
                      <a:pt x="100" y="265"/>
                    </a:lnTo>
                    <a:lnTo>
                      <a:pt x="105" y="276"/>
                    </a:lnTo>
                    <a:lnTo>
                      <a:pt x="109" y="282"/>
                    </a:lnTo>
                    <a:lnTo>
                      <a:pt x="112" y="286"/>
                    </a:lnTo>
                    <a:lnTo>
                      <a:pt x="117" y="290"/>
                    </a:lnTo>
                    <a:lnTo>
                      <a:pt x="121" y="294"/>
                    </a:lnTo>
                    <a:lnTo>
                      <a:pt x="126" y="298"/>
                    </a:lnTo>
                    <a:lnTo>
                      <a:pt x="131" y="300"/>
                    </a:lnTo>
                    <a:lnTo>
                      <a:pt x="137" y="303"/>
                    </a:lnTo>
                    <a:lnTo>
                      <a:pt x="144" y="304"/>
                    </a:lnTo>
                    <a:lnTo>
                      <a:pt x="157" y="308"/>
                    </a:lnTo>
                    <a:lnTo>
                      <a:pt x="173" y="309"/>
                    </a:lnTo>
                    <a:lnTo>
                      <a:pt x="191" y="308"/>
                    </a:lnTo>
                    <a:lnTo>
                      <a:pt x="206" y="305"/>
                    </a:lnTo>
                    <a:lnTo>
                      <a:pt x="213" y="303"/>
                    </a:lnTo>
                    <a:lnTo>
                      <a:pt x="218" y="301"/>
                    </a:lnTo>
                    <a:lnTo>
                      <a:pt x="224" y="298"/>
                    </a:lnTo>
                    <a:lnTo>
                      <a:pt x="230" y="295"/>
                    </a:lnTo>
                    <a:lnTo>
                      <a:pt x="235" y="290"/>
                    </a:lnTo>
                    <a:lnTo>
                      <a:pt x="239" y="284"/>
                    </a:lnTo>
                    <a:lnTo>
                      <a:pt x="241" y="277"/>
                    </a:lnTo>
                    <a:lnTo>
                      <a:pt x="242" y="269"/>
                    </a:lnTo>
                    <a:lnTo>
                      <a:pt x="241" y="264"/>
                    </a:lnTo>
                    <a:lnTo>
                      <a:pt x="240" y="259"/>
                    </a:lnTo>
                    <a:lnTo>
                      <a:pt x="237" y="255"/>
                    </a:lnTo>
                    <a:lnTo>
                      <a:pt x="235" y="251"/>
                    </a:lnTo>
                    <a:lnTo>
                      <a:pt x="231" y="248"/>
                    </a:lnTo>
                    <a:lnTo>
                      <a:pt x="224" y="244"/>
                    </a:lnTo>
                    <a:lnTo>
                      <a:pt x="215" y="242"/>
                    </a:lnTo>
                    <a:lnTo>
                      <a:pt x="204" y="239"/>
                    </a:lnTo>
                    <a:lnTo>
                      <a:pt x="150" y="226"/>
                    </a:lnTo>
                    <a:lnTo>
                      <a:pt x="109" y="214"/>
                    </a:lnTo>
                    <a:lnTo>
                      <a:pt x="92" y="208"/>
                    </a:lnTo>
                    <a:lnTo>
                      <a:pt x="77" y="203"/>
                    </a:lnTo>
                    <a:lnTo>
                      <a:pt x="66" y="197"/>
                    </a:lnTo>
                    <a:lnTo>
                      <a:pt x="57" y="192"/>
                    </a:lnTo>
                    <a:lnTo>
                      <a:pt x="47" y="185"/>
                    </a:lnTo>
                    <a:lnTo>
                      <a:pt x="37" y="177"/>
                    </a:lnTo>
                    <a:lnTo>
                      <a:pt x="31" y="167"/>
                    </a:lnTo>
                    <a:lnTo>
                      <a:pt x="24" y="157"/>
                    </a:lnTo>
                    <a:lnTo>
                      <a:pt x="19" y="146"/>
                    </a:lnTo>
                    <a:lnTo>
                      <a:pt x="16" y="136"/>
                    </a:lnTo>
                    <a:lnTo>
                      <a:pt x="15" y="124"/>
                    </a:lnTo>
                    <a:lnTo>
                      <a:pt x="14" y="111"/>
                    </a:lnTo>
                    <a:lnTo>
                      <a:pt x="14" y="100"/>
                    </a:lnTo>
                    <a:lnTo>
                      <a:pt x="16" y="89"/>
                    </a:lnTo>
                    <a:lnTo>
                      <a:pt x="19" y="78"/>
                    </a:lnTo>
                    <a:lnTo>
                      <a:pt x="23" y="68"/>
                    </a:lnTo>
                    <a:lnTo>
                      <a:pt x="28" y="58"/>
                    </a:lnTo>
                    <a:lnTo>
                      <a:pt x="34" y="49"/>
                    </a:lnTo>
                    <a:lnTo>
                      <a:pt x="42" y="40"/>
                    </a:lnTo>
                    <a:lnTo>
                      <a:pt x="51" y="32"/>
                    </a:lnTo>
                    <a:lnTo>
                      <a:pt x="60" y="24"/>
                    </a:lnTo>
                    <a:lnTo>
                      <a:pt x="71" y="18"/>
                    </a:lnTo>
                    <a:lnTo>
                      <a:pt x="84" y="13"/>
                    </a:lnTo>
                    <a:lnTo>
                      <a:pt x="98" y="8"/>
                    </a:lnTo>
                    <a:lnTo>
                      <a:pt x="113" y="5"/>
                    </a:lnTo>
                    <a:lnTo>
                      <a:pt x="129" y="2"/>
                    </a:lnTo>
                    <a:lnTo>
                      <a:pt x="147" y="0"/>
                    </a:lnTo>
                    <a:lnTo>
                      <a:pt x="165" y="0"/>
                    </a:lnTo>
                    <a:lnTo>
                      <a:pt x="183" y="0"/>
                    </a:lnTo>
                    <a:lnTo>
                      <a:pt x="200" y="2"/>
                    </a:lnTo>
                    <a:lnTo>
                      <a:pt x="216" y="4"/>
                    </a:lnTo>
                    <a:lnTo>
                      <a:pt x="231" y="6"/>
                    </a:lnTo>
                    <a:lnTo>
                      <a:pt x="243" y="9"/>
                    </a:lnTo>
                    <a:lnTo>
                      <a:pt x="256" y="14"/>
                    </a:lnTo>
                    <a:lnTo>
                      <a:pt x="266" y="18"/>
                    </a:lnTo>
                    <a:lnTo>
                      <a:pt x="276" y="24"/>
                    </a:lnTo>
                    <a:lnTo>
                      <a:pt x="285" y="31"/>
                    </a:lnTo>
                    <a:lnTo>
                      <a:pt x="293" y="38"/>
                    </a:lnTo>
                    <a:lnTo>
                      <a:pt x="300" y="46"/>
                    </a:lnTo>
                    <a:lnTo>
                      <a:pt x="306" y="55"/>
                    </a:lnTo>
                    <a:lnTo>
                      <a:pt x="312" y="64"/>
                    </a:lnTo>
                    <a:lnTo>
                      <a:pt x="318" y="74"/>
                    </a:lnTo>
                    <a:lnTo>
                      <a:pt x="322" y="84"/>
                    </a:lnTo>
                    <a:lnTo>
                      <a:pt x="326" y="95"/>
                    </a:lnTo>
                    <a:lnTo>
                      <a:pt x="235" y="112"/>
                    </a:lnTo>
                    <a:lnTo>
                      <a:pt x="232" y="102"/>
                    </a:lnTo>
                    <a:lnTo>
                      <a:pt x="227" y="93"/>
                    </a:lnTo>
                    <a:lnTo>
                      <a:pt x="220" y="86"/>
                    </a:lnTo>
                    <a:lnTo>
                      <a:pt x="214" y="79"/>
                    </a:lnTo>
                    <a:lnTo>
                      <a:pt x="205" y="75"/>
                    </a:lnTo>
                    <a:lnTo>
                      <a:pt x="193" y="72"/>
                    </a:lnTo>
                    <a:lnTo>
                      <a:pt x="181" y="69"/>
                    </a:lnTo>
                    <a:lnTo>
                      <a:pt x="167" y="68"/>
                    </a:lnTo>
                    <a:lnTo>
                      <a:pt x="149" y="69"/>
                    </a:lnTo>
                    <a:lnTo>
                      <a:pt x="135" y="72"/>
                    </a:lnTo>
                    <a:lnTo>
                      <a:pt x="123" y="75"/>
                    </a:lnTo>
                    <a:lnTo>
                      <a:pt x="113" y="79"/>
                    </a:lnTo>
                    <a:lnTo>
                      <a:pt x="109" y="83"/>
                    </a:lnTo>
                    <a:lnTo>
                      <a:pt x="105" y="87"/>
                    </a:lnTo>
                    <a:lnTo>
                      <a:pt x="103" y="93"/>
                    </a:lnTo>
                    <a:lnTo>
                      <a:pt x="103" y="99"/>
                    </a:lnTo>
                    <a:lnTo>
                      <a:pt x="103" y="103"/>
                    </a:lnTo>
                    <a:lnTo>
                      <a:pt x="105" y="108"/>
                    </a:lnTo>
                    <a:lnTo>
                      <a:pt x="108" y="112"/>
                    </a:lnTo>
                    <a:lnTo>
                      <a:pt x="112" y="116"/>
                    </a:lnTo>
                    <a:lnTo>
                      <a:pt x="122" y="121"/>
                    </a:lnTo>
                    <a:lnTo>
                      <a:pt x="140" y="127"/>
                    </a:lnTo>
                    <a:lnTo>
                      <a:pt x="167" y="135"/>
                    </a:lnTo>
                    <a:lnTo>
                      <a:pt x="201" y="143"/>
                    </a:lnTo>
                    <a:lnTo>
                      <a:pt x="219" y="147"/>
                    </a:lnTo>
                    <a:lnTo>
                      <a:pt x="236" y="152"/>
                    </a:lnTo>
                    <a:lnTo>
                      <a:pt x="252" y="157"/>
                    </a:lnTo>
                    <a:lnTo>
                      <a:pt x="266" y="162"/>
                    </a:lnTo>
                    <a:lnTo>
                      <a:pt x="278" y="168"/>
                    </a:lnTo>
                    <a:lnTo>
                      <a:pt x="289" y="173"/>
                    </a:lnTo>
                    <a:lnTo>
                      <a:pt x="300" y="179"/>
                    </a:lnTo>
                    <a:lnTo>
                      <a:pt x="307" y="186"/>
                    </a:lnTo>
                    <a:lnTo>
                      <a:pt x="314" y="192"/>
                    </a:lnTo>
                    <a:lnTo>
                      <a:pt x="321" y="199"/>
                    </a:lnTo>
                    <a:lnTo>
                      <a:pt x="326" y="207"/>
                    </a:lnTo>
                    <a:lnTo>
                      <a:pt x="330" y="216"/>
                    </a:lnTo>
                    <a:lnTo>
                      <a:pt x="333" y="225"/>
                    </a:lnTo>
                    <a:lnTo>
                      <a:pt x="336" y="235"/>
                    </a:lnTo>
                    <a:lnTo>
                      <a:pt x="337" y="246"/>
                    </a:lnTo>
                    <a:lnTo>
                      <a:pt x="338" y="257"/>
                    </a:lnTo>
                    <a:lnTo>
                      <a:pt x="337" y="268"/>
                    </a:lnTo>
                    <a:lnTo>
                      <a:pt x="335" y="281"/>
                    </a:lnTo>
                    <a:lnTo>
                      <a:pt x="332" y="292"/>
                    </a:lnTo>
                    <a:lnTo>
                      <a:pt x="328" y="302"/>
                    </a:lnTo>
                    <a:lnTo>
                      <a:pt x="321" y="313"/>
                    </a:lnTo>
                    <a:lnTo>
                      <a:pt x="314" y="324"/>
                    </a:lnTo>
                    <a:lnTo>
                      <a:pt x="306" y="333"/>
                    </a:lnTo>
                    <a:lnTo>
                      <a:pt x="296" y="342"/>
                    </a:lnTo>
                    <a:lnTo>
                      <a:pt x="285" y="351"/>
                    </a:lnTo>
                    <a:lnTo>
                      <a:pt x="272" y="357"/>
                    </a:lnTo>
                    <a:lnTo>
                      <a:pt x="260" y="363"/>
                    </a:lnTo>
                    <a:lnTo>
                      <a:pt x="244" y="369"/>
                    </a:lnTo>
                    <a:lnTo>
                      <a:pt x="228" y="372"/>
                    </a:lnTo>
                    <a:lnTo>
                      <a:pt x="211" y="376"/>
                    </a:lnTo>
                    <a:lnTo>
                      <a:pt x="193" y="377"/>
                    </a:lnTo>
                    <a:lnTo>
                      <a:pt x="173" y="378"/>
                    </a:lnTo>
                    <a:lnTo>
                      <a:pt x="155" y="377"/>
                    </a:lnTo>
                    <a:lnTo>
                      <a:pt x="138" y="376"/>
                    </a:lnTo>
                    <a:lnTo>
                      <a:pt x="122" y="373"/>
                    </a:lnTo>
                    <a:lnTo>
                      <a:pt x="108" y="370"/>
                    </a:lnTo>
                    <a:lnTo>
                      <a:pt x="93" y="365"/>
                    </a:lnTo>
                    <a:lnTo>
                      <a:pt x="80" y="361"/>
                    </a:lnTo>
                    <a:lnTo>
                      <a:pt x="68" y="354"/>
                    </a:lnTo>
                    <a:lnTo>
                      <a:pt x="57" y="347"/>
                    </a:lnTo>
                    <a:lnTo>
                      <a:pt x="47" y="339"/>
                    </a:lnTo>
                    <a:lnTo>
                      <a:pt x="37" y="331"/>
                    </a:lnTo>
                    <a:lnTo>
                      <a:pt x="28" y="322"/>
                    </a:lnTo>
                    <a:lnTo>
                      <a:pt x="22" y="312"/>
                    </a:lnTo>
                    <a:lnTo>
                      <a:pt x="15" y="302"/>
                    </a:lnTo>
                    <a:lnTo>
                      <a:pt x="9" y="291"/>
                    </a:lnTo>
                    <a:lnTo>
                      <a:pt x="5" y="278"/>
                    </a:lnTo>
                    <a:lnTo>
                      <a:pt x="0" y="26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884" name="Freeform 944">
                <a:extLst>
                  <a:ext uri="{FF2B5EF4-FFF2-40B4-BE49-F238E27FC236}">
                    <a16:creationId xmlns:a16="http://schemas.microsoft.com/office/drawing/2014/main" id="{DF27DD25-92CC-4308-981F-F0D0BC2F8DC3}"/>
                  </a:ext>
                </a:extLst>
              </p:cNvPr>
              <p:cNvSpPr>
                <a:spLocks/>
              </p:cNvSpPr>
              <p:nvPr/>
            </p:nvSpPr>
            <p:spPr bwMode="auto">
              <a:xfrm>
                <a:off x="4432" y="3800"/>
                <a:ext cx="68" cy="75"/>
              </a:xfrm>
              <a:custGeom>
                <a:avLst/>
                <a:gdLst>
                  <a:gd name="T0" fmla="*/ 48 w 341"/>
                  <a:gd name="T1" fmla="*/ 26 h 378"/>
                  <a:gd name="T2" fmla="*/ 47 w 341"/>
                  <a:gd name="T3" fmla="*/ 21 h 378"/>
                  <a:gd name="T4" fmla="*/ 45 w 341"/>
                  <a:gd name="T5" fmla="*/ 19 h 378"/>
                  <a:gd name="T6" fmla="*/ 44 w 341"/>
                  <a:gd name="T7" fmla="*/ 18 h 378"/>
                  <a:gd name="T8" fmla="*/ 40 w 341"/>
                  <a:gd name="T9" fmla="*/ 15 h 378"/>
                  <a:gd name="T10" fmla="*/ 35 w 341"/>
                  <a:gd name="T11" fmla="*/ 15 h 378"/>
                  <a:gd name="T12" fmla="*/ 32 w 341"/>
                  <a:gd name="T13" fmla="*/ 15 h 378"/>
                  <a:gd name="T14" fmla="*/ 29 w 341"/>
                  <a:gd name="T15" fmla="*/ 16 h 378"/>
                  <a:gd name="T16" fmla="*/ 26 w 341"/>
                  <a:gd name="T17" fmla="*/ 18 h 378"/>
                  <a:gd name="T18" fmla="*/ 24 w 341"/>
                  <a:gd name="T19" fmla="*/ 20 h 378"/>
                  <a:gd name="T20" fmla="*/ 22 w 341"/>
                  <a:gd name="T21" fmla="*/ 23 h 378"/>
                  <a:gd name="T22" fmla="*/ 21 w 341"/>
                  <a:gd name="T23" fmla="*/ 26 h 378"/>
                  <a:gd name="T24" fmla="*/ 20 w 341"/>
                  <a:gd name="T25" fmla="*/ 31 h 378"/>
                  <a:gd name="T26" fmla="*/ 20 w 341"/>
                  <a:gd name="T27" fmla="*/ 36 h 378"/>
                  <a:gd name="T28" fmla="*/ 20 w 341"/>
                  <a:gd name="T29" fmla="*/ 42 h 378"/>
                  <a:gd name="T30" fmla="*/ 21 w 341"/>
                  <a:gd name="T31" fmla="*/ 47 h 378"/>
                  <a:gd name="T32" fmla="*/ 22 w 341"/>
                  <a:gd name="T33" fmla="*/ 51 h 378"/>
                  <a:gd name="T34" fmla="*/ 24 w 341"/>
                  <a:gd name="T35" fmla="*/ 54 h 378"/>
                  <a:gd name="T36" fmla="*/ 26 w 341"/>
                  <a:gd name="T37" fmla="*/ 57 h 378"/>
                  <a:gd name="T38" fmla="*/ 29 w 341"/>
                  <a:gd name="T39" fmla="*/ 58 h 378"/>
                  <a:gd name="T40" fmla="*/ 32 w 341"/>
                  <a:gd name="T41" fmla="*/ 59 h 378"/>
                  <a:gd name="T42" fmla="*/ 35 w 341"/>
                  <a:gd name="T43" fmla="*/ 60 h 378"/>
                  <a:gd name="T44" fmla="*/ 40 w 341"/>
                  <a:gd name="T45" fmla="*/ 59 h 378"/>
                  <a:gd name="T46" fmla="*/ 43 w 341"/>
                  <a:gd name="T47" fmla="*/ 58 h 378"/>
                  <a:gd name="T48" fmla="*/ 44 w 341"/>
                  <a:gd name="T49" fmla="*/ 56 h 378"/>
                  <a:gd name="T50" fmla="*/ 46 w 341"/>
                  <a:gd name="T51" fmla="*/ 55 h 378"/>
                  <a:gd name="T52" fmla="*/ 47 w 341"/>
                  <a:gd name="T53" fmla="*/ 52 h 378"/>
                  <a:gd name="T54" fmla="*/ 49 w 341"/>
                  <a:gd name="T55" fmla="*/ 46 h 378"/>
                  <a:gd name="T56" fmla="*/ 67 w 341"/>
                  <a:gd name="T57" fmla="*/ 52 h 378"/>
                  <a:gd name="T58" fmla="*/ 65 w 341"/>
                  <a:gd name="T59" fmla="*/ 58 h 378"/>
                  <a:gd name="T60" fmla="*/ 62 w 341"/>
                  <a:gd name="T61" fmla="*/ 63 h 378"/>
                  <a:gd name="T62" fmla="*/ 59 w 341"/>
                  <a:gd name="T63" fmla="*/ 67 h 378"/>
                  <a:gd name="T64" fmla="*/ 55 w 341"/>
                  <a:gd name="T65" fmla="*/ 70 h 378"/>
                  <a:gd name="T66" fmla="*/ 50 w 341"/>
                  <a:gd name="T67" fmla="*/ 72 h 378"/>
                  <a:gd name="T68" fmla="*/ 44 w 341"/>
                  <a:gd name="T69" fmla="*/ 74 h 378"/>
                  <a:gd name="T70" fmla="*/ 38 w 341"/>
                  <a:gd name="T71" fmla="*/ 75 h 378"/>
                  <a:gd name="T72" fmla="*/ 31 w 341"/>
                  <a:gd name="T73" fmla="*/ 75 h 378"/>
                  <a:gd name="T74" fmla="*/ 24 w 341"/>
                  <a:gd name="T75" fmla="*/ 73 h 378"/>
                  <a:gd name="T76" fmla="*/ 17 w 341"/>
                  <a:gd name="T77" fmla="*/ 71 h 378"/>
                  <a:gd name="T78" fmla="*/ 12 w 341"/>
                  <a:gd name="T79" fmla="*/ 67 h 378"/>
                  <a:gd name="T80" fmla="*/ 7 w 341"/>
                  <a:gd name="T81" fmla="*/ 63 h 378"/>
                  <a:gd name="T82" fmla="*/ 4 w 341"/>
                  <a:gd name="T83" fmla="*/ 57 h 378"/>
                  <a:gd name="T84" fmla="*/ 1 w 341"/>
                  <a:gd name="T85" fmla="*/ 50 h 378"/>
                  <a:gd name="T86" fmla="*/ 0 w 341"/>
                  <a:gd name="T87" fmla="*/ 42 h 378"/>
                  <a:gd name="T88" fmla="*/ 0 w 341"/>
                  <a:gd name="T89" fmla="*/ 33 h 378"/>
                  <a:gd name="T90" fmla="*/ 1 w 341"/>
                  <a:gd name="T91" fmla="*/ 25 h 378"/>
                  <a:gd name="T92" fmla="*/ 4 w 341"/>
                  <a:gd name="T93" fmla="*/ 18 h 378"/>
                  <a:gd name="T94" fmla="*/ 7 w 341"/>
                  <a:gd name="T95" fmla="*/ 13 h 378"/>
                  <a:gd name="T96" fmla="*/ 12 w 341"/>
                  <a:gd name="T97" fmla="*/ 8 h 378"/>
                  <a:gd name="T98" fmla="*/ 17 w 341"/>
                  <a:gd name="T99" fmla="*/ 4 h 378"/>
                  <a:gd name="T100" fmla="*/ 24 w 341"/>
                  <a:gd name="T101" fmla="*/ 1 h 378"/>
                  <a:gd name="T102" fmla="*/ 31 w 341"/>
                  <a:gd name="T103" fmla="*/ 0 h 378"/>
                  <a:gd name="T104" fmla="*/ 38 w 341"/>
                  <a:gd name="T105" fmla="*/ 0 h 378"/>
                  <a:gd name="T106" fmla="*/ 44 w 341"/>
                  <a:gd name="T107" fmla="*/ 1 h 378"/>
                  <a:gd name="T108" fmla="*/ 49 w 341"/>
                  <a:gd name="T109" fmla="*/ 2 h 378"/>
                  <a:gd name="T110" fmla="*/ 54 w 341"/>
                  <a:gd name="T111" fmla="*/ 4 h 378"/>
                  <a:gd name="T112" fmla="*/ 58 w 341"/>
                  <a:gd name="T113" fmla="*/ 7 h 378"/>
                  <a:gd name="T114" fmla="*/ 61 w 341"/>
                  <a:gd name="T115" fmla="*/ 11 h 378"/>
                  <a:gd name="T116" fmla="*/ 64 w 341"/>
                  <a:gd name="T117" fmla="*/ 15 h 378"/>
                  <a:gd name="T118" fmla="*/ 66 w 341"/>
                  <a:gd name="T119" fmla="*/ 20 h 37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41"/>
                  <a:gd name="T181" fmla="*/ 0 h 378"/>
                  <a:gd name="T182" fmla="*/ 341 w 341"/>
                  <a:gd name="T183" fmla="*/ 378 h 37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41" h="378">
                    <a:moveTo>
                      <a:pt x="336" y="115"/>
                    </a:moveTo>
                    <a:lnTo>
                      <a:pt x="242" y="131"/>
                    </a:lnTo>
                    <a:lnTo>
                      <a:pt x="239" y="119"/>
                    </a:lnTo>
                    <a:lnTo>
                      <a:pt x="234" y="108"/>
                    </a:lnTo>
                    <a:lnTo>
                      <a:pt x="232" y="102"/>
                    </a:lnTo>
                    <a:lnTo>
                      <a:pt x="228" y="98"/>
                    </a:lnTo>
                    <a:lnTo>
                      <a:pt x="224" y="93"/>
                    </a:lnTo>
                    <a:lnTo>
                      <a:pt x="220" y="90"/>
                    </a:lnTo>
                    <a:lnTo>
                      <a:pt x="211" y="83"/>
                    </a:lnTo>
                    <a:lnTo>
                      <a:pt x="201" y="78"/>
                    </a:lnTo>
                    <a:lnTo>
                      <a:pt x="190" y="76"/>
                    </a:lnTo>
                    <a:lnTo>
                      <a:pt x="176" y="75"/>
                    </a:lnTo>
                    <a:lnTo>
                      <a:pt x="168" y="76"/>
                    </a:lnTo>
                    <a:lnTo>
                      <a:pt x="159" y="77"/>
                    </a:lnTo>
                    <a:lnTo>
                      <a:pt x="152" y="78"/>
                    </a:lnTo>
                    <a:lnTo>
                      <a:pt x="145" y="82"/>
                    </a:lnTo>
                    <a:lnTo>
                      <a:pt x="138" y="85"/>
                    </a:lnTo>
                    <a:lnTo>
                      <a:pt x="131" y="89"/>
                    </a:lnTo>
                    <a:lnTo>
                      <a:pt x="126" y="94"/>
                    </a:lnTo>
                    <a:lnTo>
                      <a:pt x="120" y="100"/>
                    </a:lnTo>
                    <a:lnTo>
                      <a:pt x="114" y="107"/>
                    </a:lnTo>
                    <a:lnTo>
                      <a:pt x="111" y="115"/>
                    </a:lnTo>
                    <a:lnTo>
                      <a:pt x="106" y="124"/>
                    </a:lnTo>
                    <a:lnTo>
                      <a:pt x="104" y="133"/>
                    </a:lnTo>
                    <a:lnTo>
                      <a:pt x="102" y="144"/>
                    </a:lnTo>
                    <a:lnTo>
                      <a:pt x="100" y="155"/>
                    </a:lnTo>
                    <a:lnTo>
                      <a:pt x="98" y="169"/>
                    </a:lnTo>
                    <a:lnTo>
                      <a:pt x="98" y="182"/>
                    </a:lnTo>
                    <a:lnTo>
                      <a:pt x="98" y="198"/>
                    </a:lnTo>
                    <a:lnTo>
                      <a:pt x="100" y="212"/>
                    </a:lnTo>
                    <a:lnTo>
                      <a:pt x="102" y="225"/>
                    </a:lnTo>
                    <a:lnTo>
                      <a:pt x="104" y="238"/>
                    </a:lnTo>
                    <a:lnTo>
                      <a:pt x="107" y="248"/>
                    </a:lnTo>
                    <a:lnTo>
                      <a:pt x="111" y="258"/>
                    </a:lnTo>
                    <a:lnTo>
                      <a:pt x="115" y="266"/>
                    </a:lnTo>
                    <a:lnTo>
                      <a:pt x="120" y="273"/>
                    </a:lnTo>
                    <a:lnTo>
                      <a:pt x="126" y="280"/>
                    </a:lnTo>
                    <a:lnTo>
                      <a:pt x="132" y="285"/>
                    </a:lnTo>
                    <a:lnTo>
                      <a:pt x="138" y="290"/>
                    </a:lnTo>
                    <a:lnTo>
                      <a:pt x="146" y="293"/>
                    </a:lnTo>
                    <a:lnTo>
                      <a:pt x="153" y="295"/>
                    </a:lnTo>
                    <a:lnTo>
                      <a:pt x="161" y="298"/>
                    </a:lnTo>
                    <a:lnTo>
                      <a:pt x="170" y="299"/>
                    </a:lnTo>
                    <a:lnTo>
                      <a:pt x="178" y="300"/>
                    </a:lnTo>
                    <a:lnTo>
                      <a:pt x="191" y="299"/>
                    </a:lnTo>
                    <a:lnTo>
                      <a:pt x="202" y="295"/>
                    </a:lnTo>
                    <a:lnTo>
                      <a:pt x="208" y="293"/>
                    </a:lnTo>
                    <a:lnTo>
                      <a:pt x="214" y="291"/>
                    </a:lnTo>
                    <a:lnTo>
                      <a:pt x="218" y="287"/>
                    </a:lnTo>
                    <a:lnTo>
                      <a:pt x="223" y="284"/>
                    </a:lnTo>
                    <a:lnTo>
                      <a:pt x="227" y="280"/>
                    </a:lnTo>
                    <a:lnTo>
                      <a:pt x="231" y="275"/>
                    </a:lnTo>
                    <a:lnTo>
                      <a:pt x="234" y="269"/>
                    </a:lnTo>
                    <a:lnTo>
                      <a:pt x="237" y="263"/>
                    </a:lnTo>
                    <a:lnTo>
                      <a:pt x="243" y="248"/>
                    </a:lnTo>
                    <a:lnTo>
                      <a:pt x="248" y="231"/>
                    </a:lnTo>
                    <a:lnTo>
                      <a:pt x="341" y="247"/>
                    </a:lnTo>
                    <a:lnTo>
                      <a:pt x="337" y="263"/>
                    </a:lnTo>
                    <a:lnTo>
                      <a:pt x="332" y="277"/>
                    </a:lnTo>
                    <a:lnTo>
                      <a:pt x="327" y="291"/>
                    </a:lnTo>
                    <a:lnTo>
                      <a:pt x="320" y="303"/>
                    </a:lnTo>
                    <a:lnTo>
                      <a:pt x="312" y="316"/>
                    </a:lnTo>
                    <a:lnTo>
                      <a:pt x="304" y="326"/>
                    </a:lnTo>
                    <a:lnTo>
                      <a:pt x="295" y="336"/>
                    </a:lnTo>
                    <a:lnTo>
                      <a:pt x="285" y="344"/>
                    </a:lnTo>
                    <a:lnTo>
                      <a:pt x="274" y="352"/>
                    </a:lnTo>
                    <a:lnTo>
                      <a:pt x="262" y="359"/>
                    </a:lnTo>
                    <a:lnTo>
                      <a:pt x="250" y="364"/>
                    </a:lnTo>
                    <a:lnTo>
                      <a:pt x="236" y="369"/>
                    </a:lnTo>
                    <a:lnTo>
                      <a:pt x="222" y="373"/>
                    </a:lnTo>
                    <a:lnTo>
                      <a:pt x="207" y="376"/>
                    </a:lnTo>
                    <a:lnTo>
                      <a:pt x="191" y="377"/>
                    </a:lnTo>
                    <a:lnTo>
                      <a:pt x="174" y="378"/>
                    </a:lnTo>
                    <a:lnTo>
                      <a:pt x="154" y="377"/>
                    </a:lnTo>
                    <a:lnTo>
                      <a:pt x="136" y="374"/>
                    </a:lnTo>
                    <a:lnTo>
                      <a:pt x="119" y="370"/>
                    </a:lnTo>
                    <a:lnTo>
                      <a:pt x="103" y="365"/>
                    </a:lnTo>
                    <a:lnTo>
                      <a:pt x="87" y="357"/>
                    </a:lnTo>
                    <a:lnTo>
                      <a:pt x="72" y="350"/>
                    </a:lnTo>
                    <a:lnTo>
                      <a:pt x="60" y="339"/>
                    </a:lnTo>
                    <a:lnTo>
                      <a:pt x="48" y="327"/>
                    </a:lnTo>
                    <a:lnTo>
                      <a:pt x="36" y="315"/>
                    </a:lnTo>
                    <a:lnTo>
                      <a:pt x="26" y="300"/>
                    </a:lnTo>
                    <a:lnTo>
                      <a:pt x="18" y="285"/>
                    </a:lnTo>
                    <a:lnTo>
                      <a:pt x="11" y="268"/>
                    </a:lnTo>
                    <a:lnTo>
                      <a:pt x="7" y="250"/>
                    </a:lnTo>
                    <a:lnTo>
                      <a:pt x="4" y="231"/>
                    </a:lnTo>
                    <a:lnTo>
                      <a:pt x="1" y="211"/>
                    </a:lnTo>
                    <a:lnTo>
                      <a:pt x="0" y="189"/>
                    </a:lnTo>
                    <a:lnTo>
                      <a:pt x="1" y="168"/>
                    </a:lnTo>
                    <a:lnTo>
                      <a:pt x="4" y="147"/>
                    </a:lnTo>
                    <a:lnTo>
                      <a:pt x="7" y="128"/>
                    </a:lnTo>
                    <a:lnTo>
                      <a:pt x="13" y="110"/>
                    </a:lnTo>
                    <a:lnTo>
                      <a:pt x="18" y="93"/>
                    </a:lnTo>
                    <a:lnTo>
                      <a:pt x="27" y="77"/>
                    </a:lnTo>
                    <a:lnTo>
                      <a:pt x="36" y="63"/>
                    </a:lnTo>
                    <a:lnTo>
                      <a:pt x="48" y="50"/>
                    </a:lnTo>
                    <a:lnTo>
                      <a:pt x="60" y="38"/>
                    </a:lnTo>
                    <a:lnTo>
                      <a:pt x="74" y="28"/>
                    </a:lnTo>
                    <a:lnTo>
                      <a:pt x="87" y="20"/>
                    </a:lnTo>
                    <a:lnTo>
                      <a:pt x="103" y="13"/>
                    </a:lnTo>
                    <a:lnTo>
                      <a:pt x="120" y="7"/>
                    </a:lnTo>
                    <a:lnTo>
                      <a:pt x="137" y="3"/>
                    </a:lnTo>
                    <a:lnTo>
                      <a:pt x="156" y="0"/>
                    </a:lnTo>
                    <a:lnTo>
                      <a:pt x="175" y="0"/>
                    </a:lnTo>
                    <a:lnTo>
                      <a:pt x="191" y="0"/>
                    </a:lnTo>
                    <a:lnTo>
                      <a:pt x="207" y="2"/>
                    </a:lnTo>
                    <a:lnTo>
                      <a:pt x="220" y="4"/>
                    </a:lnTo>
                    <a:lnTo>
                      <a:pt x="234" y="7"/>
                    </a:lnTo>
                    <a:lnTo>
                      <a:pt x="248" y="11"/>
                    </a:lnTo>
                    <a:lnTo>
                      <a:pt x="259" y="16"/>
                    </a:lnTo>
                    <a:lnTo>
                      <a:pt x="270" y="22"/>
                    </a:lnTo>
                    <a:lnTo>
                      <a:pt x="280" y="29"/>
                    </a:lnTo>
                    <a:lnTo>
                      <a:pt x="289" y="37"/>
                    </a:lnTo>
                    <a:lnTo>
                      <a:pt x="298" y="44"/>
                    </a:lnTo>
                    <a:lnTo>
                      <a:pt x="306" y="54"/>
                    </a:lnTo>
                    <a:lnTo>
                      <a:pt x="313" y="65"/>
                    </a:lnTo>
                    <a:lnTo>
                      <a:pt x="320" y="76"/>
                    </a:lnTo>
                    <a:lnTo>
                      <a:pt x="327" y="87"/>
                    </a:lnTo>
                    <a:lnTo>
                      <a:pt x="331" y="101"/>
                    </a:lnTo>
                    <a:lnTo>
                      <a:pt x="336" y="11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885" name="Freeform 945">
                <a:extLst>
                  <a:ext uri="{FF2B5EF4-FFF2-40B4-BE49-F238E27FC236}">
                    <a16:creationId xmlns:a16="http://schemas.microsoft.com/office/drawing/2014/main" id="{AB85EB4D-7710-4EA9-9631-6DDD39FC599D}"/>
                  </a:ext>
                </a:extLst>
              </p:cNvPr>
              <p:cNvSpPr>
                <a:spLocks noEditPoints="1"/>
              </p:cNvSpPr>
              <p:nvPr/>
            </p:nvSpPr>
            <p:spPr bwMode="auto">
              <a:xfrm>
                <a:off x="4509" y="3800"/>
                <a:ext cx="75" cy="75"/>
              </a:xfrm>
              <a:custGeom>
                <a:avLst/>
                <a:gdLst>
                  <a:gd name="T0" fmla="*/ 0 w 372"/>
                  <a:gd name="T1" fmla="*/ 32 h 378"/>
                  <a:gd name="T2" fmla="*/ 2 w 372"/>
                  <a:gd name="T3" fmla="*/ 25 h 378"/>
                  <a:gd name="T4" fmla="*/ 5 w 372"/>
                  <a:gd name="T5" fmla="*/ 18 h 378"/>
                  <a:gd name="T6" fmla="*/ 9 w 372"/>
                  <a:gd name="T7" fmla="*/ 12 h 378"/>
                  <a:gd name="T8" fmla="*/ 14 w 372"/>
                  <a:gd name="T9" fmla="*/ 7 h 378"/>
                  <a:gd name="T10" fmla="*/ 20 w 372"/>
                  <a:gd name="T11" fmla="*/ 4 h 378"/>
                  <a:gd name="T12" fmla="*/ 27 w 372"/>
                  <a:gd name="T13" fmla="*/ 1 h 378"/>
                  <a:gd name="T14" fmla="*/ 35 w 372"/>
                  <a:gd name="T15" fmla="*/ 0 h 378"/>
                  <a:gd name="T16" fmla="*/ 45 w 372"/>
                  <a:gd name="T17" fmla="*/ 1 h 378"/>
                  <a:gd name="T18" fmla="*/ 56 w 372"/>
                  <a:gd name="T19" fmla="*/ 4 h 378"/>
                  <a:gd name="T20" fmla="*/ 64 w 372"/>
                  <a:gd name="T21" fmla="*/ 11 h 378"/>
                  <a:gd name="T22" fmla="*/ 71 w 372"/>
                  <a:gd name="T23" fmla="*/ 19 h 378"/>
                  <a:gd name="T24" fmla="*/ 74 w 372"/>
                  <a:gd name="T25" fmla="*/ 29 h 378"/>
                  <a:gd name="T26" fmla="*/ 75 w 372"/>
                  <a:gd name="T27" fmla="*/ 41 h 378"/>
                  <a:gd name="T28" fmla="*/ 72 w 372"/>
                  <a:gd name="T29" fmla="*/ 52 h 378"/>
                  <a:gd name="T30" fmla="*/ 67 w 372"/>
                  <a:gd name="T31" fmla="*/ 62 h 378"/>
                  <a:gd name="T32" fmla="*/ 59 w 372"/>
                  <a:gd name="T33" fmla="*/ 69 h 378"/>
                  <a:gd name="T34" fmla="*/ 49 w 372"/>
                  <a:gd name="T35" fmla="*/ 73 h 378"/>
                  <a:gd name="T36" fmla="*/ 38 w 372"/>
                  <a:gd name="T37" fmla="*/ 75 h 378"/>
                  <a:gd name="T38" fmla="*/ 30 w 372"/>
                  <a:gd name="T39" fmla="*/ 74 h 378"/>
                  <a:gd name="T40" fmla="*/ 23 w 372"/>
                  <a:gd name="T41" fmla="*/ 72 h 378"/>
                  <a:gd name="T42" fmla="*/ 16 w 372"/>
                  <a:gd name="T43" fmla="*/ 69 h 378"/>
                  <a:gd name="T44" fmla="*/ 10 w 372"/>
                  <a:gd name="T45" fmla="*/ 65 h 378"/>
                  <a:gd name="T46" fmla="*/ 6 w 372"/>
                  <a:gd name="T47" fmla="*/ 60 h 378"/>
                  <a:gd name="T48" fmla="*/ 3 w 372"/>
                  <a:gd name="T49" fmla="*/ 53 h 378"/>
                  <a:gd name="T50" fmla="*/ 1 w 372"/>
                  <a:gd name="T51" fmla="*/ 45 h 378"/>
                  <a:gd name="T52" fmla="*/ 0 w 372"/>
                  <a:gd name="T53" fmla="*/ 36 h 378"/>
                  <a:gd name="T54" fmla="*/ 20 w 372"/>
                  <a:gd name="T55" fmla="*/ 42 h 378"/>
                  <a:gd name="T56" fmla="*/ 22 w 372"/>
                  <a:gd name="T57" fmla="*/ 49 h 378"/>
                  <a:gd name="T58" fmla="*/ 25 w 372"/>
                  <a:gd name="T59" fmla="*/ 54 h 378"/>
                  <a:gd name="T60" fmla="*/ 29 w 372"/>
                  <a:gd name="T61" fmla="*/ 57 h 378"/>
                  <a:gd name="T62" fmla="*/ 34 w 372"/>
                  <a:gd name="T63" fmla="*/ 59 h 378"/>
                  <a:gd name="T64" fmla="*/ 39 w 372"/>
                  <a:gd name="T65" fmla="*/ 59 h 378"/>
                  <a:gd name="T66" fmla="*/ 44 w 372"/>
                  <a:gd name="T67" fmla="*/ 58 h 378"/>
                  <a:gd name="T68" fmla="*/ 49 w 372"/>
                  <a:gd name="T69" fmla="*/ 55 h 378"/>
                  <a:gd name="T70" fmla="*/ 52 w 372"/>
                  <a:gd name="T71" fmla="*/ 51 h 378"/>
                  <a:gd name="T72" fmla="*/ 55 w 372"/>
                  <a:gd name="T73" fmla="*/ 45 h 378"/>
                  <a:gd name="T74" fmla="*/ 55 w 372"/>
                  <a:gd name="T75" fmla="*/ 37 h 378"/>
                  <a:gd name="T76" fmla="*/ 55 w 372"/>
                  <a:gd name="T77" fmla="*/ 30 h 378"/>
                  <a:gd name="T78" fmla="*/ 52 w 372"/>
                  <a:gd name="T79" fmla="*/ 24 h 378"/>
                  <a:gd name="T80" fmla="*/ 49 w 372"/>
                  <a:gd name="T81" fmla="*/ 20 h 378"/>
                  <a:gd name="T82" fmla="*/ 44 w 372"/>
                  <a:gd name="T83" fmla="*/ 17 h 378"/>
                  <a:gd name="T84" fmla="*/ 39 w 372"/>
                  <a:gd name="T85" fmla="*/ 15 h 378"/>
                  <a:gd name="T86" fmla="*/ 34 w 372"/>
                  <a:gd name="T87" fmla="*/ 16 h 378"/>
                  <a:gd name="T88" fmla="*/ 29 w 372"/>
                  <a:gd name="T89" fmla="*/ 18 h 378"/>
                  <a:gd name="T90" fmla="*/ 25 w 372"/>
                  <a:gd name="T91" fmla="*/ 21 h 378"/>
                  <a:gd name="T92" fmla="*/ 22 w 372"/>
                  <a:gd name="T93" fmla="*/ 26 h 378"/>
                  <a:gd name="T94" fmla="*/ 20 w 372"/>
                  <a:gd name="T95" fmla="*/ 32 h 37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72"/>
                  <a:gd name="T145" fmla="*/ 0 h 378"/>
                  <a:gd name="T146" fmla="*/ 372 w 372"/>
                  <a:gd name="T147" fmla="*/ 378 h 37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72" h="378">
                    <a:moveTo>
                      <a:pt x="0" y="183"/>
                    </a:moveTo>
                    <a:lnTo>
                      <a:pt x="0" y="172"/>
                    </a:lnTo>
                    <a:lnTo>
                      <a:pt x="1" y="160"/>
                    </a:lnTo>
                    <a:lnTo>
                      <a:pt x="3" y="148"/>
                    </a:lnTo>
                    <a:lnTo>
                      <a:pt x="5" y="137"/>
                    </a:lnTo>
                    <a:lnTo>
                      <a:pt x="9" y="126"/>
                    </a:lnTo>
                    <a:lnTo>
                      <a:pt x="13" y="113"/>
                    </a:lnTo>
                    <a:lnTo>
                      <a:pt x="18" y="102"/>
                    </a:lnTo>
                    <a:lnTo>
                      <a:pt x="23" y="92"/>
                    </a:lnTo>
                    <a:lnTo>
                      <a:pt x="29" y="81"/>
                    </a:lnTo>
                    <a:lnTo>
                      <a:pt x="36" y="70"/>
                    </a:lnTo>
                    <a:lnTo>
                      <a:pt x="44" y="61"/>
                    </a:lnTo>
                    <a:lnTo>
                      <a:pt x="52" y="52"/>
                    </a:lnTo>
                    <a:lnTo>
                      <a:pt x="59" y="44"/>
                    </a:lnTo>
                    <a:lnTo>
                      <a:pt x="70" y="37"/>
                    </a:lnTo>
                    <a:lnTo>
                      <a:pt x="79" y="30"/>
                    </a:lnTo>
                    <a:lnTo>
                      <a:pt x="89" y="23"/>
                    </a:lnTo>
                    <a:lnTo>
                      <a:pt x="100" y="18"/>
                    </a:lnTo>
                    <a:lnTo>
                      <a:pt x="111" y="13"/>
                    </a:lnTo>
                    <a:lnTo>
                      <a:pt x="123" y="9"/>
                    </a:lnTo>
                    <a:lnTo>
                      <a:pt x="135" y="6"/>
                    </a:lnTo>
                    <a:lnTo>
                      <a:pt x="148" y="4"/>
                    </a:lnTo>
                    <a:lnTo>
                      <a:pt x="160" y="2"/>
                    </a:lnTo>
                    <a:lnTo>
                      <a:pt x="172" y="0"/>
                    </a:lnTo>
                    <a:lnTo>
                      <a:pt x="186" y="0"/>
                    </a:lnTo>
                    <a:lnTo>
                      <a:pt x="205" y="0"/>
                    </a:lnTo>
                    <a:lnTo>
                      <a:pt x="224" y="4"/>
                    </a:lnTo>
                    <a:lnTo>
                      <a:pt x="242" y="7"/>
                    </a:lnTo>
                    <a:lnTo>
                      <a:pt x="259" y="13"/>
                    </a:lnTo>
                    <a:lnTo>
                      <a:pt x="276" y="21"/>
                    </a:lnTo>
                    <a:lnTo>
                      <a:pt x="292" y="30"/>
                    </a:lnTo>
                    <a:lnTo>
                      <a:pt x="306" y="41"/>
                    </a:lnTo>
                    <a:lnTo>
                      <a:pt x="319" y="54"/>
                    </a:lnTo>
                    <a:lnTo>
                      <a:pt x="332" y="67"/>
                    </a:lnTo>
                    <a:lnTo>
                      <a:pt x="343" y="82"/>
                    </a:lnTo>
                    <a:lnTo>
                      <a:pt x="352" y="98"/>
                    </a:lnTo>
                    <a:lnTo>
                      <a:pt x="359" y="113"/>
                    </a:lnTo>
                    <a:lnTo>
                      <a:pt x="364" y="130"/>
                    </a:lnTo>
                    <a:lnTo>
                      <a:pt x="369" y="148"/>
                    </a:lnTo>
                    <a:lnTo>
                      <a:pt x="371" y="168"/>
                    </a:lnTo>
                    <a:lnTo>
                      <a:pt x="372" y="188"/>
                    </a:lnTo>
                    <a:lnTo>
                      <a:pt x="371" y="208"/>
                    </a:lnTo>
                    <a:lnTo>
                      <a:pt x="369" y="226"/>
                    </a:lnTo>
                    <a:lnTo>
                      <a:pt x="364" y="246"/>
                    </a:lnTo>
                    <a:lnTo>
                      <a:pt x="359" y="263"/>
                    </a:lnTo>
                    <a:lnTo>
                      <a:pt x="351" y="280"/>
                    </a:lnTo>
                    <a:lnTo>
                      <a:pt x="342" y="295"/>
                    </a:lnTo>
                    <a:lnTo>
                      <a:pt x="332" y="310"/>
                    </a:lnTo>
                    <a:lnTo>
                      <a:pt x="319" y="324"/>
                    </a:lnTo>
                    <a:lnTo>
                      <a:pt x="306" y="336"/>
                    </a:lnTo>
                    <a:lnTo>
                      <a:pt x="291" y="347"/>
                    </a:lnTo>
                    <a:lnTo>
                      <a:pt x="275" y="356"/>
                    </a:lnTo>
                    <a:lnTo>
                      <a:pt x="259" y="364"/>
                    </a:lnTo>
                    <a:lnTo>
                      <a:pt x="242" y="370"/>
                    </a:lnTo>
                    <a:lnTo>
                      <a:pt x="224" y="374"/>
                    </a:lnTo>
                    <a:lnTo>
                      <a:pt x="205" y="377"/>
                    </a:lnTo>
                    <a:lnTo>
                      <a:pt x="186" y="378"/>
                    </a:lnTo>
                    <a:lnTo>
                      <a:pt x="174" y="377"/>
                    </a:lnTo>
                    <a:lnTo>
                      <a:pt x="161" y="376"/>
                    </a:lnTo>
                    <a:lnTo>
                      <a:pt x="150" y="374"/>
                    </a:lnTo>
                    <a:lnTo>
                      <a:pt x="137" y="372"/>
                    </a:lnTo>
                    <a:lnTo>
                      <a:pt x="126" y="369"/>
                    </a:lnTo>
                    <a:lnTo>
                      <a:pt x="114" y="365"/>
                    </a:lnTo>
                    <a:lnTo>
                      <a:pt x="102" y="360"/>
                    </a:lnTo>
                    <a:lnTo>
                      <a:pt x="91" y="355"/>
                    </a:lnTo>
                    <a:lnTo>
                      <a:pt x="81" y="350"/>
                    </a:lnTo>
                    <a:lnTo>
                      <a:pt x="71" y="343"/>
                    </a:lnTo>
                    <a:lnTo>
                      <a:pt x="61" y="335"/>
                    </a:lnTo>
                    <a:lnTo>
                      <a:pt x="52" y="327"/>
                    </a:lnTo>
                    <a:lnTo>
                      <a:pt x="44" y="319"/>
                    </a:lnTo>
                    <a:lnTo>
                      <a:pt x="36" y="310"/>
                    </a:lnTo>
                    <a:lnTo>
                      <a:pt x="29" y="300"/>
                    </a:lnTo>
                    <a:lnTo>
                      <a:pt x="23" y="290"/>
                    </a:lnTo>
                    <a:lnTo>
                      <a:pt x="18" y="278"/>
                    </a:lnTo>
                    <a:lnTo>
                      <a:pt x="13" y="266"/>
                    </a:lnTo>
                    <a:lnTo>
                      <a:pt x="9" y="254"/>
                    </a:lnTo>
                    <a:lnTo>
                      <a:pt x="5" y="241"/>
                    </a:lnTo>
                    <a:lnTo>
                      <a:pt x="3" y="228"/>
                    </a:lnTo>
                    <a:lnTo>
                      <a:pt x="1" y="214"/>
                    </a:lnTo>
                    <a:lnTo>
                      <a:pt x="0" y="199"/>
                    </a:lnTo>
                    <a:lnTo>
                      <a:pt x="0" y="183"/>
                    </a:lnTo>
                    <a:close/>
                    <a:moveTo>
                      <a:pt x="98" y="189"/>
                    </a:moveTo>
                    <a:lnTo>
                      <a:pt x="98" y="202"/>
                    </a:lnTo>
                    <a:lnTo>
                      <a:pt x="99" y="214"/>
                    </a:lnTo>
                    <a:lnTo>
                      <a:pt x="101" y="225"/>
                    </a:lnTo>
                    <a:lnTo>
                      <a:pt x="103" y="237"/>
                    </a:lnTo>
                    <a:lnTo>
                      <a:pt x="107" y="246"/>
                    </a:lnTo>
                    <a:lnTo>
                      <a:pt x="111" y="255"/>
                    </a:lnTo>
                    <a:lnTo>
                      <a:pt x="117" y="264"/>
                    </a:lnTo>
                    <a:lnTo>
                      <a:pt x="123" y="270"/>
                    </a:lnTo>
                    <a:lnTo>
                      <a:pt x="129" y="277"/>
                    </a:lnTo>
                    <a:lnTo>
                      <a:pt x="136" y="284"/>
                    </a:lnTo>
                    <a:lnTo>
                      <a:pt x="144" y="289"/>
                    </a:lnTo>
                    <a:lnTo>
                      <a:pt x="151" y="292"/>
                    </a:lnTo>
                    <a:lnTo>
                      <a:pt x="159" y="295"/>
                    </a:lnTo>
                    <a:lnTo>
                      <a:pt x="168" y="298"/>
                    </a:lnTo>
                    <a:lnTo>
                      <a:pt x="177" y="299"/>
                    </a:lnTo>
                    <a:lnTo>
                      <a:pt x="186" y="300"/>
                    </a:lnTo>
                    <a:lnTo>
                      <a:pt x="195" y="299"/>
                    </a:lnTo>
                    <a:lnTo>
                      <a:pt x="204" y="298"/>
                    </a:lnTo>
                    <a:lnTo>
                      <a:pt x="212" y="295"/>
                    </a:lnTo>
                    <a:lnTo>
                      <a:pt x="220" y="292"/>
                    </a:lnTo>
                    <a:lnTo>
                      <a:pt x="228" y="289"/>
                    </a:lnTo>
                    <a:lnTo>
                      <a:pt x="235" y="284"/>
                    </a:lnTo>
                    <a:lnTo>
                      <a:pt x="242" y="277"/>
                    </a:lnTo>
                    <a:lnTo>
                      <a:pt x="248" y="270"/>
                    </a:lnTo>
                    <a:lnTo>
                      <a:pt x="255" y="264"/>
                    </a:lnTo>
                    <a:lnTo>
                      <a:pt x="259" y="255"/>
                    </a:lnTo>
                    <a:lnTo>
                      <a:pt x="264" y="246"/>
                    </a:lnTo>
                    <a:lnTo>
                      <a:pt x="267" y="235"/>
                    </a:lnTo>
                    <a:lnTo>
                      <a:pt x="271" y="225"/>
                    </a:lnTo>
                    <a:lnTo>
                      <a:pt x="272" y="214"/>
                    </a:lnTo>
                    <a:lnTo>
                      <a:pt x="273" y="202"/>
                    </a:lnTo>
                    <a:lnTo>
                      <a:pt x="274" y="188"/>
                    </a:lnTo>
                    <a:lnTo>
                      <a:pt x="273" y="176"/>
                    </a:lnTo>
                    <a:lnTo>
                      <a:pt x="272" y="163"/>
                    </a:lnTo>
                    <a:lnTo>
                      <a:pt x="271" y="152"/>
                    </a:lnTo>
                    <a:lnTo>
                      <a:pt x="267" y="142"/>
                    </a:lnTo>
                    <a:lnTo>
                      <a:pt x="264" y="131"/>
                    </a:lnTo>
                    <a:lnTo>
                      <a:pt x="259" y="122"/>
                    </a:lnTo>
                    <a:lnTo>
                      <a:pt x="255" y="113"/>
                    </a:lnTo>
                    <a:lnTo>
                      <a:pt x="248" y="107"/>
                    </a:lnTo>
                    <a:lnTo>
                      <a:pt x="242" y="100"/>
                    </a:lnTo>
                    <a:lnTo>
                      <a:pt x="235" y="94"/>
                    </a:lnTo>
                    <a:lnTo>
                      <a:pt x="228" y="89"/>
                    </a:lnTo>
                    <a:lnTo>
                      <a:pt x="220" y="85"/>
                    </a:lnTo>
                    <a:lnTo>
                      <a:pt x="212" y="82"/>
                    </a:lnTo>
                    <a:lnTo>
                      <a:pt x="204" y="79"/>
                    </a:lnTo>
                    <a:lnTo>
                      <a:pt x="195" y="78"/>
                    </a:lnTo>
                    <a:lnTo>
                      <a:pt x="186" y="78"/>
                    </a:lnTo>
                    <a:lnTo>
                      <a:pt x="177" y="78"/>
                    </a:lnTo>
                    <a:lnTo>
                      <a:pt x="168" y="79"/>
                    </a:lnTo>
                    <a:lnTo>
                      <a:pt x="159" y="82"/>
                    </a:lnTo>
                    <a:lnTo>
                      <a:pt x="151" y="85"/>
                    </a:lnTo>
                    <a:lnTo>
                      <a:pt x="144" y="89"/>
                    </a:lnTo>
                    <a:lnTo>
                      <a:pt x="136" y="94"/>
                    </a:lnTo>
                    <a:lnTo>
                      <a:pt x="129" y="100"/>
                    </a:lnTo>
                    <a:lnTo>
                      <a:pt x="123" y="107"/>
                    </a:lnTo>
                    <a:lnTo>
                      <a:pt x="117" y="115"/>
                    </a:lnTo>
                    <a:lnTo>
                      <a:pt x="111" y="122"/>
                    </a:lnTo>
                    <a:lnTo>
                      <a:pt x="107" y="131"/>
                    </a:lnTo>
                    <a:lnTo>
                      <a:pt x="103" y="142"/>
                    </a:lnTo>
                    <a:lnTo>
                      <a:pt x="101" y="152"/>
                    </a:lnTo>
                    <a:lnTo>
                      <a:pt x="99" y="163"/>
                    </a:lnTo>
                    <a:lnTo>
                      <a:pt x="98" y="176"/>
                    </a:lnTo>
                    <a:lnTo>
                      <a:pt x="98" y="18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886" name="Freeform 946">
                <a:extLst>
                  <a:ext uri="{FF2B5EF4-FFF2-40B4-BE49-F238E27FC236}">
                    <a16:creationId xmlns:a16="http://schemas.microsoft.com/office/drawing/2014/main" id="{E4D870AE-DCC4-413A-963D-CB359C1D28FD}"/>
                  </a:ext>
                </a:extLst>
              </p:cNvPr>
              <p:cNvSpPr>
                <a:spLocks/>
              </p:cNvSpPr>
              <p:nvPr/>
            </p:nvSpPr>
            <p:spPr bwMode="auto">
              <a:xfrm>
                <a:off x="4592" y="3800"/>
                <a:ext cx="67" cy="75"/>
              </a:xfrm>
              <a:custGeom>
                <a:avLst/>
                <a:gdLst>
                  <a:gd name="T0" fmla="*/ 20 w 338"/>
                  <a:gd name="T1" fmla="*/ 53 h 378"/>
                  <a:gd name="T2" fmla="*/ 22 w 338"/>
                  <a:gd name="T3" fmla="*/ 57 h 378"/>
                  <a:gd name="T4" fmla="*/ 25 w 338"/>
                  <a:gd name="T5" fmla="*/ 59 h 378"/>
                  <a:gd name="T6" fmla="*/ 29 w 338"/>
                  <a:gd name="T7" fmla="*/ 60 h 378"/>
                  <a:gd name="T8" fmla="*/ 38 w 338"/>
                  <a:gd name="T9" fmla="*/ 61 h 378"/>
                  <a:gd name="T10" fmla="*/ 43 w 338"/>
                  <a:gd name="T11" fmla="*/ 60 h 378"/>
                  <a:gd name="T12" fmla="*/ 46 w 338"/>
                  <a:gd name="T13" fmla="*/ 58 h 378"/>
                  <a:gd name="T14" fmla="*/ 48 w 338"/>
                  <a:gd name="T15" fmla="*/ 53 h 378"/>
                  <a:gd name="T16" fmla="*/ 47 w 338"/>
                  <a:gd name="T17" fmla="*/ 51 h 378"/>
                  <a:gd name="T18" fmla="*/ 44 w 338"/>
                  <a:gd name="T19" fmla="*/ 48 h 378"/>
                  <a:gd name="T20" fmla="*/ 30 w 338"/>
                  <a:gd name="T21" fmla="*/ 45 h 378"/>
                  <a:gd name="T22" fmla="*/ 15 w 338"/>
                  <a:gd name="T23" fmla="*/ 40 h 378"/>
                  <a:gd name="T24" fmla="*/ 9 w 338"/>
                  <a:gd name="T25" fmla="*/ 37 h 378"/>
                  <a:gd name="T26" fmla="*/ 5 w 338"/>
                  <a:gd name="T27" fmla="*/ 31 h 378"/>
                  <a:gd name="T28" fmla="*/ 3 w 338"/>
                  <a:gd name="T29" fmla="*/ 25 h 378"/>
                  <a:gd name="T30" fmla="*/ 3 w 338"/>
                  <a:gd name="T31" fmla="*/ 18 h 378"/>
                  <a:gd name="T32" fmla="*/ 6 w 338"/>
                  <a:gd name="T33" fmla="*/ 12 h 378"/>
                  <a:gd name="T34" fmla="*/ 10 w 338"/>
                  <a:gd name="T35" fmla="*/ 6 h 378"/>
                  <a:gd name="T36" fmla="*/ 17 w 338"/>
                  <a:gd name="T37" fmla="*/ 3 h 378"/>
                  <a:gd name="T38" fmla="*/ 26 w 338"/>
                  <a:gd name="T39" fmla="*/ 0 h 378"/>
                  <a:gd name="T40" fmla="*/ 36 w 338"/>
                  <a:gd name="T41" fmla="*/ 0 h 378"/>
                  <a:gd name="T42" fmla="*/ 45 w 338"/>
                  <a:gd name="T43" fmla="*/ 1 h 378"/>
                  <a:gd name="T44" fmla="*/ 53 w 338"/>
                  <a:gd name="T45" fmla="*/ 4 h 378"/>
                  <a:gd name="T46" fmla="*/ 58 w 338"/>
                  <a:gd name="T47" fmla="*/ 8 h 378"/>
                  <a:gd name="T48" fmla="*/ 62 w 338"/>
                  <a:gd name="T49" fmla="*/ 13 h 378"/>
                  <a:gd name="T50" fmla="*/ 64 w 338"/>
                  <a:gd name="T51" fmla="*/ 19 h 378"/>
                  <a:gd name="T52" fmla="*/ 45 w 338"/>
                  <a:gd name="T53" fmla="*/ 18 h 378"/>
                  <a:gd name="T54" fmla="*/ 41 w 338"/>
                  <a:gd name="T55" fmla="*/ 15 h 378"/>
                  <a:gd name="T56" fmla="*/ 33 w 338"/>
                  <a:gd name="T57" fmla="*/ 13 h 378"/>
                  <a:gd name="T58" fmla="*/ 24 w 338"/>
                  <a:gd name="T59" fmla="*/ 15 h 378"/>
                  <a:gd name="T60" fmla="*/ 21 w 338"/>
                  <a:gd name="T61" fmla="*/ 17 h 378"/>
                  <a:gd name="T62" fmla="*/ 20 w 338"/>
                  <a:gd name="T63" fmla="*/ 20 h 378"/>
                  <a:gd name="T64" fmla="*/ 22 w 338"/>
                  <a:gd name="T65" fmla="*/ 23 h 378"/>
                  <a:gd name="T66" fmla="*/ 33 w 338"/>
                  <a:gd name="T67" fmla="*/ 27 h 378"/>
                  <a:gd name="T68" fmla="*/ 47 w 338"/>
                  <a:gd name="T69" fmla="*/ 30 h 378"/>
                  <a:gd name="T70" fmla="*/ 55 w 338"/>
                  <a:gd name="T71" fmla="*/ 33 h 378"/>
                  <a:gd name="T72" fmla="*/ 61 w 338"/>
                  <a:gd name="T73" fmla="*/ 37 h 378"/>
                  <a:gd name="T74" fmla="*/ 64 w 338"/>
                  <a:gd name="T75" fmla="*/ 41 h 378"/>
                  <a:gd name="T76" fmla="*/ 67 w 338"/>
                  <a:gd name="T77" fmla="*/ 47 h 378"/>
                  <a:gd name="T78" fmla="*/ 67 w 338"/>
                  <a:gd name="T79" fmla="*/ 53 h 378"/>
                  <a:gd name="T80" fmla="*/ 65 w 338"/>
                  <a:gd name="T81" fmla="*/ 60 h 378"/>
                  <a:gd name="T82" fmla="*/ 60 w 338"/>
                  <a:gd name="T83" fmla="*/ 66 h 378"/>
                  <a:gd name="T84" fmla="*/ 54 w 338"/>
                  <a:gd name="T85" fmla="*/ 71 h 378"/>
                  <a:gd name="T86" fmla="*/ 45 w 338"/>
                  <a:gd name="T87" fmla="*/ 74 h 378"/>
                  <a:gd name="T88" fmla="*/ 34 w 338"/>
                  <a:gd name="T89" fmla="*/ 75 h 378"/>
                  <a:gd name="T90" fmla="*/ 24 w 338"/>
                  <a:gd name="T91" fmla="*/ 74 h 378"/>
                  <a:gd name="T92" fmla="*/ 16 w 338"/>
                  <a:gd name="T93" fmla="*/ 72 h 378"/>
                  <a:gd name="T94" fmla="*/ 9 w 338"/>
                  <a:gd name="T95" fmla="*/ 67 h 378"/>
                  <a:gd name="T96" fmla="*/ 4 w 338"/>
                  <a:gd name="T97" fmla="*/ 62 h 378"/>
                  <a:gd name="T98" fmla="*/ 1 w 338"/>
                  <a:gd name="T99" fmla="*/ 55 h 37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38"/>
                  <a:gd name="T151" fmla="*/ 0 h 378"/>
                  <a:gd name="T152" fmla="*/ 338 w 338"/>
                  <a:gd name="T153" fmla="*/ 378 h 378"/>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38" h="378">
                    <a:moveTo>
                      <a:pt x="0" y="266"/>
                    </a:moveTo>
                    <a:lnTo>
                      <a:pt x="96" y="251"/>
                    </a:lnTo>
                    <a:lnTo>
                      <a:pt x="99" y="265"/>
                    </a:lnTo>
                    <a:lnTo>
                      <a:pt x="105" y="276"/>
                    </a:lnTo>
                    <a:lnTo>
                      <a:pt x="109" y="282"/>
                    </a:lnTo>
                    <a:lnTo>
                      <a:pt x="112" y="286"/>
                    </a:lnTo>
                    <a:lnTo>
                      <a:pt x="116" y="290"/>
                    </a:lnTo>
                    <a:lnTo>
                      <a:pt x="121" y="294"/>
                    </a:lnTo>
                    <a:lnTo>
                      <a:pt x="125" y="298"/>
                    </a:lnTo>
                    <a:lnTo>
                      <a:pt x="131" y="300"/>
                    </a:lnTo>
                    <a:lnTo>
                      <a:pt x="137" y="303"/>
                    </a:lnTo>
                    <a:lnTo>
                      <a:pt x="144" y="304"/>
                    </a:lnTo>
                    <a:lnTo>
                      <a:pt x="157" y="308"/>
                    </a:lnTo>
                    <a:lnTo>
                      <a:pt x="173" y="309"/>
                    </a:lnTo>
                    <a:lnTo>
                      <a:pt x="191" y="308"/>
                    </a:lnTo>
                    <a:lnTo>
                      <a:pt x="206" y="305"/>
                    </a:lnTo>
                    <a:lnTo>
                      <a:pt x="212" y="303"/>
                    </a:lnTo>
                    <a:lnTo>
                      <a:pt x="218" y="301"/>
                    </a:lnTo>
                    <a:lnTo>
                      <a:pt x="224" y="298"/>
                    </a:lnTo>
                    <a:lnTo>
                      <a:pt x="229" y="295"/>
                    </a:lnTo>
                    <a:lnTo>
                      <a:pt x="234" y="290"/>
                    </a:lnTo>
                    <a:lnTo>
                      <a:pt x="238" y="284"/>
                    </a:lnTo>
                    <a:lnTo>
                      <a:pt x="241" y="277"/>
                    </a:lnTo>
                    <a:lnTo>
                      <a:pt x="242" y="269"/>
                    </a:lnTo>
                    <a:lnTo>
                      <a:pt x="241" y="264"/>
                    </a:lnTo>
                    <a:lnTo>
                      <a:pt x="240" y="259"/>
                    </a:lnTo>
                    <a:lnTo>
                      <a:pt x="237" y="255"/>
                    </a:lnTo>
                    <a:lnTo>
                      <a:pt x="235" y="251"/>
                    </a:lnTo>
                    <a:lnTo>
                      <a:pt x="231" y="248"/>
                    </a:lnTo>
                    <a:lnTo>
                      <a:pt x="223" y="244"/>
                    </a:lnTo>
                    <a:lnTo>
                      <a:pt x="214" y="242"/>
                    </a:lnTo>
                    <a:lnTo>
                      <a:pt x="202" y="239"/>
                    </a:lnTo>
                    <a:lnTo>
                      <a:pt x="150" y="226"/>
                    </a:lnTo>
                    <a:lnTo>
                      <a:pt x="109" y="214"/>
                    </a:lnTo>
                    <a:lnTo>
                      <a:pt x="92" y="208"/>
                    </a:lnTo>
                    <a:lnTo>
                      <a:pt x="77" y="203"/>
                    </a:lnTo>
                    <a:lnTo>
                      <a:pt x="66" y="197"/>
                    </a:lnTo>
                    <a:lnTo>
                      <a:pt x="57" y="192"/>
                    </a:lnTo>
                    <a:lnTo>
                      <a:pt x="46" y="185"/>
                    </a:lnTo>
                    <a:lnTo>
                      <a:pt x="37" y="177"/>
                    </a:lnTo>
                    <a:lnTo>
                      <a:pt x="31" y="167"/>
                    </a:lnTo>
                    <a:lnTo>
                      <a:pt x="24" y="157"/>
                    </a:lnTo>
                    <a:lnTo>
                      <a:pt x="19" y="146"/>
                    </a:lnTo>
                    <a:lnTo>
                      <a:pt x="16" y="136"/>
                    </a:lnTo>
                    <a:lnTo>
                      <a:pt x="14" y="124"/>
                    </a:lnTo>
                    <a:lnTo>
                      <a:pt x="14" y="111"/>
                    </a:lnTo>
                    <a:lnTo>
                      <a:pt x="14" y="100"/>
                    </a:lnTo>
                    <a:lnTo>
                      <a:pt x="16" y="89"/>
                    </a:lnTo>
                    <a:lnTo>
                      <a:pt x="18" y="78"/>
                    </a:lnTo>
                    <a:lnTo>
                      <a:pt x="23" y="68"/>
                    </a:lnTo>
                    <a:lnTo>
                      <a:pt x="28" y="58"/>
                    </a:lnTo>
                    <a:lnTo>
                      <a:pt x="34" y="49"/>
                    </a:lnTo>
                    <a:lnTo>
                      <a:pt x="42" y="40"/>
                    </a:lnTo>
                    <a:lnTo>
                      <a:pt x="51" y="32"/>
                    </a:lnTo>
                    <a:lnTo>
                      <a:pt x="60" y="24"/>
                    </a:lnTo>
                    <a:lnTo>
                      <a:pt x="71" y="18"/>
                    </a:lnTo>
                    <a:lnTo>
                      <a:pt x="84" y="13"/>
                    </a:lnTo>
                    <a:lnTo>
                      <a:pt x="97" y="8"/>
                    </a:lnTo>
                    <a:lnTo>
                      <a:pt x="113" y="5"/>
                    </a:lnTo>
                    <a:lnTo>
                      <a:pt x="129" y="2"/>
                    </a:lnTo>
                    <a:lnTo>
                      <a:pt x="147" y="0"/>
                    </a:lnTo>
                    <a:lnTo>
                      <a:pt x="165" y="0"/>
                    </a:lnTo>
                    <a:lnTo>
                      <a:pt x="183" y="0"/>
                    </a:lnTo>
                    <a:lnTo>
                      <a:pt x="200" y="2"/>
                    </a:lnTo>
                    <a:lnTo>
                      <a:pt x="216" y="4"/>
                    </a:lnTo>
                    <a:lnTo>
                      <a:pt x="229" y="6"/>
                    </a:lnTo>
                    <a:lnTo>
                      <a:pt x="243" y="9"/>
                    </a:lnTo>
                    <a:lnTo>
                      <a:pt x="255" y="14"/>
                    </a:lnTo>
                    <a:lnTo>
                      <a:pt x="266" y="18"/>
                    </a:lnTo>
                    <a:lnTo>
                      <a:pt x="276" y="24"/>
                    </a:lnTo>
                    <a:lnTo>
                      <a:pt x="284" y="31"/>
                    </a:lnTo>
                    <a:lnTo>
                      <a:pt x="293" y="38"/>
                    </a:lnTo>
                    <a:lnTo>
                      <a:pt x="299" y="46"/>
                    </a:lnTo>
                    <a:lnTo>
                      <a:pt x="306" y="55"/>
                    </a:lnTo>
                    <a:lnTo>
                      <a:pt x="312" y="64"/>
                    </a:lnTo>
                    <a:lnTo>
                      <a:pt x="316" y="74"/>
                    </a:lnTo>
                    <a:lnTo>
                      <a:pt x="321" y="84"/>
                    </a:lnTo>
                    <a:lnTo>
                      <a:pt x="325" y="95"/>
                    </a:lnTo>
                    <a:lnTo>
                      <a:pt x="235" y="112"/>
                    </a:lnTo>
                    <a:lnTo>
                      <a:pt x="232" y="102"/>
                    </a:lnTo>
                    <a:lnTo>
                      <a:pt x="227" y="93"/>
                    </a:lnTo>
                    <a:lnTo>
                      <a:pt x="220" y="86"/>
                    </a:lnTo>
                    <a:lnTo>
                      <a:pt x="214" y="79"/>
                    </a:lnTo>
                    <a:lnTo>
                      <a:pt x="205" y="75"/>
                    </a:lnTo>
                    <a:lnTo>
                      <a:pt x="193" y="72"/>
                    </a:lnTo>
                    <a:lnTo>
                      <a:pt x="181" y="69"/>
                    </a:lnTo>
                    <a:lnTo>
                      <a:pt x="167" y="68"/>
                    </a:lnTo>
                    <a:lnTo>
                      <a:pt x="149" y="69"/>
                    </a:lnTo>
                    <a:lnTo>
                      <a:pt x="135" y="72"/>
                    </a:lnTo>
                    <a:lnTo>
                      <a:pt x="122" y="75"/>
                    </a:lnTo>
                    <a:lnTo>
                      <a:pt x="113" y="79"/>
                    </a:lnTo>
                    <a:lnTo>
                      <a:pt x="109" y="83"/>
                    </a:lnTo>
                    <a:lnTo>
                      <a:pt x="105" y="87"/>
                    </a:lnTo>
                    <a:lnTo>
                      <a:pt x="103" y="93"/>
                    </a:lnTo>
                    <a:lnTo>
                      <a:pt x="102" y="99"/>
                    </a:lnTo>
                    <a:lnTo>
                      <a:pt x="103" y="103"/>
                    </a:lnTo>
                    <a:lnTo>
                      <a:pt x="104" y="108"/>
                    </a:lnTo>
                    <a:lnTo>
                      <a:pt x="107" y="112"/>
                    </a:lnTo>
                    <a:lnTo>
                      <a:pt x="112" y="116"/>
                    </a:lnTo>
                    <a:lnTo>
                      <a:pt x="122" y="121"/>
                    </a:lnTo>
                    <a:lnTo>
                      <a:pt x="140" y="127"/>
                    </a:lnTo>
                    <a:lnTo>
                      <a:pt x="167" y="135"/>
                    </a:lnTo>
                    <a:lnTo>
                      <a:pt x="201" y="143"/>
                    </a:lnTo>
                    <a:lnTo>
                      <a:pt x="219" y="147"/>
                    </a:lnTo>
                    <a:lnTo>
                      <a:pt x="236" y="152"/>
                    </a:lnTo>
                    <a:lnTo>
                      <a:pt x="252" y="157"/>
                    </a:lnTo>
                    <a:lnTo>
                      <a:pt x="266" y="162"/>
                    </a:lnTo>
                    <a:lnTo>
                      <a:pt x="278" y="168"/>
                    </a:lnTo>
                    <a:lnTo>
                      <a:pt x="289" y="173"/>
                    </a:lnTo>
                    <a:lnTo>
                      <a:pt x="299" y="179"/>
                    </a:lnTo>
                    <a:lnTo>
                      <a:pt x="307" y="186"/>
                    </a:lnTo>
                    <a:lnTo>
                      <a:pt x="314" y="192"/>
                    </a:lnTo>
                    <a:lnTo>
                      <a:pt x="321" y="199"/>
                    </a:lnTo>
                    <a:lnTo>
                      <a:pt x="325" y="207"/>
                    </a:lnTo>
                    <a:lnTo>
                      <a:pt x="330" y="216"/>
                    </a:lnTo>
                    <a:lnTo>
                      <a:pt x="333" y="225"/>
                    </a:lnTo>
                    <a:lnTo>
                      <a:pt x="336" y="235"/>
                    </a:lnTo>
                    <a:lnTo>
                      <a:pt x="337" y="246"/>
                    </a:lnTo>
                    <a:lnTo>
                      <a:pt x="338" y="257"/>
                    </a:lnTo>
                    <a:lnTo>
                      <a:pt x="337" y="268"/>
                    </a:lnTo>
                    <a:lnTo>
                      <a:pt x="334" y="281"/>
                    </a:lnTo>
                    <a:lnTo>
                      <a:pt x="331" y="292"/>
                    </a:lnTo>
                    <a:lnTo>
                      <a:pt x="327" y="302"/>
                    </a:lnTo>
                    <a:lnTo>
                      <a:pt x="321" y="313"/>
                    </a:lnTo>
                    <a:lnTo>
                      <a:pt x="314" y="324"/>
                    </a:lnTo>
                    <a:lnTo>
                      <a:pt x="305" y="333"/>
                    </a:lnTo>
                    <a:lnTo>
                      <a:pt x="296" y="342"/>
                    </a:lnTo>
                    <a:lnTo>
                      <a:pt x="285" y="351"/>
                    </a:lnTo>
                    <a:lnTo>
                      <a:pt x="272" y="357"/>
                    </a:lnTo>
                    <a:lnTo>
                      <a:pt x="259" y="363"/>
                    </a:lnTo>
                    <a:lnTo>
                      <a:pt x="244" y="369"/>
                    </a:lnTo>
                    <a:lnTo>
                      <a:pt x="228" y="372"/>
                    </a:lnTo>
                    <a:lnTo>
                      <a:pt x="211" y="376"/>
                    </a:lnTo>
                    <a:lnTo>
                      <a:pt x="193" y="377"/>
                    </a:lnTo>
                    <a:lnTo>
                      <a:pt x="173" y="378"/>
                    </a:lnTo>
                    <a:lnTo>
                      <a:pt x="155" y="377"/>
                    </a:lnTo>
                    <a:lnTo>
                      <a:pt x="138" y="376"/>
                    </a:lnTo>
                    <a:lnTo>
                      <a:pt x="122" y="373"/>
                    </a:lnTo>
                    <a:lnTo>
                      <a:pt x="107" y="370"/>
                    </a:lnTo>
                    <a:lnTo>
                      <a:pt x="93" y="365"/>
                    </a:lnTo>
                    <a:lnTo>
                      <a:pt x="80" y="361"/>
                    </a:lnTo>
                    <a:lnTo>
                      <a:pt x="68" y="354"/>
                    </a:lnTo>
                    <a:lnTo>
                      <a:pt x="57" y="347"/>
                    </a:lnTo>
                    <a:lnTo>
                      <a:pt x="46" y="339"/>
                    </a:lnTo>
                    <a:lnTo>
                      <a:pt x="36" y="331"/>
                    </a:lnTo>
                    <a:lnTo>
                      <a:pt x="28" y="322"/>
                    </a:lnTo>
                    <a:lnTo>
                      <a:pt x="20" y="312"/>
                    </a:lnTo>
                    <a:lnTo>
                      <a:pt x="15" y="302"/>
                    </a:lnTo>
                    <a:lnTo>
                      <a:pt x="9" y="291"/>
                    </a:lnTo>
                    <a:lnTo>
                      <a:pt x="3" y="278"/>
                    </a:lnTo>
                    <a:lnTo>
                      <a:pt x="0" y="26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887" name="Freeform 947">
                <a:extLst>
                  <a:ext uri="{FF2B5EF4-FFF2-40B4-BE49-F238E27FC236}">
                    <a16:creationId xmlns:a16="http://schemas.microsoft.com/office/drawing/2014/main" id="{35E3CD89-905A-4969-862B-F3D1E2735483}"/>
                  </a:ext>
                </a:extLst>
              </p:cNvPr>
              <p:cNvSpPr>
                <a:spLocks/>
              </p:cNvSpPr>
              <p:nvPr/>
            </p:nvSpPr>
            <p:spPr bwMode="auto">
              <a:xfrm>
                <a:off x="4706" y="3774"/>
                <a:ext cx="81" cy="100"/>
              </a:xfrm>
              <a:custGeom>
                <a:avLst/>
                <a:gdLst>
                  <a:gd name="T0" fmla="*/ 0 w 405"/>
                  <a:gd name="T1" fmla="*/ 100 h 499"/>
                  <a:gd name="T2" fmla="*/ 0 w 405"/>
                  <a:gd name="T3" fmla="*/ 82 h 499"/>
                  <a:gd name="T4" fmla="*/ 52 w 405"/>
                  <a:gd name="T5" fmla="*/ 17 h 499"/>
                  <a:gd name="T6" fmla="*/ 6 w 405"/>
                  <a:gd name="T7" fmla="*/ 17 h 499"/>
                  <a:gd name="T8" fmla="*/ 6 w 405"/>
                  <a:gd name="T9" fmla="*/ 0 h 499"/>
                  <a:gd name="T10" fmla="*/ 79 w 405"/>
                  <a:gd name="T11" fmla="*/ 0 h 499"/>
                  <a:gd name="T12" fmla="*/ 79 w 405"/>
                  <a:gd name="T13" fmla="*/ 16 h 499"/>
                  <a:gd name="T14" fmla="*/ 24 w 405"/>
                  <a:gd name="T15" fmla="*/ 83 h 499"/>
                  <a:gd name="T16" fmla="*/ 81 w 405"/>
                  <a:gd name="T17" fmla="*/ 83 h 499"/>
                  <a:gd name="T18" fmla="*/ 81 w 405"/>
                  <a:gd name="T19" fmla="*/ 100 h 499"/>
                  <a:gd name="T20" fmla="*/ 0 w 405"/>
                  <a:gd name="T21" fmla="*/ 100 h 49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05"/>
                  <a:gd name="T34" fmla="*/ 0 h 499"/>
                  <a:gd name="T35" fmla="*/ 405 w 405"/>
                  <a:gd name="T36" fmla="*/ 499 h 49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05" h="499">
                    <a:moveTo>
                      <a:pt x="0" y="499"/>
                    </a:moveTo>
                    <a:lnTo>
                      <a:pt x="0" y="408"/>
                    </a:lnTo>
                    <a:lnTo>
                      <a:pt x="262" y="85"/>
                    </a:lnTo>
                    <a:lnTo>
                      <a:pt x="29" y="85"/>
                    </a:lnTo>
                    <a:lnTo>
                      <a:pt x="29" y="0"/>
                    </a:lnTo>
                    <a:lnTo>
                      <a:pt x="394" y="0"/>
                    </a:lnTo>
                    <a:lnTo>
                      <a:pt x="394" y="80"/>
                    </a:lnTo>
                    <a:lnTo>
                      <a:pt x="122" y="415"/>
                    </a:lnTo>
                    <a:lnTo>
                      <a:pt x="405" y="415"/>
                    </a:lnTo>
                    <a:lnTo>
                      <a:pt x="405" y="499"/>
                    </a:lnTo>
                    <a:lnTo>
                      <a:pt x="0" y="49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888" name="Freeform 948">
                <a:extLst>
                  <a:ext uri="{FF2B5EF4-FFF2-40B4-BE49-F238E27FC236}">
                    <a16:creationId xmlns:a16="http://schemas.microsoft.com/office/drawing/2014/main" id="{52CDC394-9A39-4AEE-B5F6-5FA74F914459}"/>
                  </a:ext>
                </a:extLst>
              </p:cNvPr>
              <p:cNvSpPr>
                <a:spLocks/>
              </p:cNvSpPr>
              <p:nvPr/>
            </p:nvSpPr>
            <p:spPr bwMode="auto">
              <a:xfrm>
                <a:off x="4378" y="3645"/>
                <a:ext cx="69" cy="140"/>
              </a:xfrm>
              <a:custGeom>
                <a:avLst/>
                <a:gdLst>
                  <a:gd name="T0" fmla="*/ 0 w 347"/>
                  <a:gd name="T1" fmla="*/ 9 h 700"/>
                  <a:gd name="T2" fmla="*/ 33 w 347"/>
                  <a:gd name="T3" fmla="*/ 140 h 700"/>
                  <a:gd name="T4" fmla="*/ 69 w 347"/>
                  <a:gd name="T5" fmla="*/ 131 h 700"/>
                  <a:gd name="T6" fmla="*/ 36 w 347"/>
                  <a:gd name="T7" fmla="*/ 0 h 700"/>
                  <a:gd name="T8" fmla="*/ 0 w 347"/>
                  <a:gd name="T9" fmla="*/ 9 h 700"/>
                  <a:gd name="T10" fmla="*/ 0 60000 65536"/>
                  <a:gd name="T11" fmla="*/ 0 60000 65536"/>
                  <a:gd name="T12" fmla="*/ 0 60000 65536"/>
                  <a:gd name="T13" fmla="*/ 0 60000 65536"/>
                  <a:gd name="T14" fmla="*/ 0 60000 65536"/>
                  <a:gd name="T15" fmla="*/ 0 w 347"/>
                  <a:gd name="T16" fmla="*/ 0 h 700"/>
                  <a:gd name="T17" fmla="*/ 347 w 347"/>
                  <a:gd name="T18" fmla="*/ 700 h 700"/>
                </a:gdLst>
                <a:ahLst/>
                <a:cxnLst>
                  <a:cxn ang="T10">
                    <a:pos x="T0" y="T1"/>
                  </a:cxn>
                  <a:cxn ang="T11">
                    <a:pos x="T2" y="T3"/>
                  </a:cxn>
                  <a:cxn ang="T12">
                    <a:pos x="T4" y="T5"/>
                  </a:cxn>
                  <a:cxn ang="T13">
                    <a:pos x="T6" y="T7"/>
                  </a:cxn>
                  <a:cxn ang="T14">
                    <a:pos x="T8" y="T9"/>
                  </a:cxn>
                </a:cxnLst>
                <a:rect l="T15" t="T16" r="T17" b="T18"/>
                <a:pathLst>
                  <a:path w="347" h="700">
                    <a:moveTo>
                      <a:pt x="0" y="46"/>
                    </a:moveTo>
                    <a:lnTo>
                      <a:pt x="166" y="700"/>
                    </a:lnTo>
                    <a:lnTo>
                      <a:pt x="347" y="655"/>
                    </a:lnTo>
                    <a:lnTo>
                      <a:pt x="182" y="0"/>
                    </a:lnTo>
                    <a:lnTo>
                      <a:pt x="0" y="46"/>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889" name="Freeform 949">
                <a:extLst>
                  <a:ext uri="{FF2B5EF4-FFF2-40B4-BE49-F238E27FC236}">
                    <a16:creationId xmlns:a16="http://schemas.microsoft.com/office/drawing/2014/main" id="{F61A6EF1-0D07-4CC8-8213-640BFF4F9A9F}"/>
                  </a:ext>
                </a:extLst>
              </p:cNvPr>
              <p:cNvSpPr>
                <a:spLocks/>
              </p:cNvSpPr>
              <p:nvPr/>
            </p:nvSpPr>
            <p:spPr bwMode="auto">
              <a:xfrm>
                <a:off x="4349" y="3557"/>
                <a:ext cx="94" cy="106"/>
              </a:xfrm>
              <a:custGeom>
                <a:avLst/>
                <a:gdLst>
                  <a:gd name="T0" fmla="*/ 23 w 470"/>
                  <a:gd name="T1" fmla="*/ 0 h 529"/>
                  <a:gd name="T2" fmla="*/ 0 w 470"/>
                  <a:gd name="T3" fmla="*/ 106 h 529"/>
                  <a:gd name="T4" fmla="*/ 94 w 470"/>
                  <a:gd name="T5" fmla="*/ 82 h 529"/>
                  <a:gd name="T6" fmla="*/ 23 w 470"/>
                  <a:gd name="T7" fmla="*/ 0 h 529"/>
                  <a:gd name="T8" fmla="*/ 23 w 470"/>
                  <a:gd name="T9" fmla="*/ 0 h 529"/>
                  <a:gd name="T10" fmla="*/ 0 60000 65536"/>
                  <a:gd name="T11" fmla="*/ 0 60000 65536"/>
                  <a:gd name="T12" fmla="*/ 0 60000 65536"/>
                  <a:gd name="T13" fmla="*/ 0 60000 65536"/>
                  <a:gd name="T14" fmla="*/ 0 60000 65536"/>
                  <a:gd name="T15" fmla="*/ 0 w 470"/>
                  <a:gd name="T16" fmla="*/ 0 h 529"/>
                  <a:gd name="T17" fmla="*/ 470 w 470"/>
                  <a:gd name="T18" fmla="*/ 529 h 529"/>
                </a:gdLst>
                <a:ahLst/>
                <a:cxnLst>
                  <a:cxn ang="T10">
                    <a:pos x="T0" y="T1"/>
                  </a:cxn>
                  <a:cxn ang="T11">
                    <a:pos x="T2" y="T3"/>
                  </a:cxn>
                  <a:cxn ang="T12">
                    <a:pos x="T4" y="T5"/>
                  </a:cxn>
                  <a:cxn ang="T13">
                    <a:pos x="T6" y="T7"/>
                  </a:cxn>
                  <a:cxn ang="T14">
                    <a:pos x="T8" y="T9"/>
                  </a:cxn>
                </a:cxnLst>
                <a:rect l="T15" t="T16" r="T17" b="T18"/>
                <a:pathLst>
                  <a:path w="470" h="529">
                    <a:moveTo>
                      <a:pt x="116" y="0"/>
                    </a:moveTo>
                    <a:lnTo>
                      <a:pt x="0" y="529"/>
                    </a:lnTo>
                    <a:lnTo>
                      <a:pt x="470" y="411"/>
                    </a:lnTo>
                    <a:lnTo>
                      <a:pt x="116" y="0"/>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890" name="Freeform 950">
                <a:extLst>
                  <a:ext uri="{FF2B5EF4-FFF2-40B4-BE49-F238E27FC236}">
                    <a16:creationId xmlns:a16="http://schemas.microsoft.com/office/drawing/2014/main" id="{7CDD2893-84B8-4971-99C3-D5567D0526D0}"/>
                  </a:ext>
                </a:extLst>
              </p:cNvPr>
              <p:cNvSpPr>
                <a:spLocks noEditPoints="1"/>
              </p:cNvSpPr>
              <p:nvPr/>
            </p:nvSpPr>
            <p:spPr bwMode="auto">
              <a:xfrm>
                <a:off x="2540" y="806"/>
                <a:ext cx="1040" cy="254"/>
              </a:xfrm>
              <a:custGeom>
                <a:avLst/>
                <a:gdLst>
                  <a:gd name="T0" fmla="*/ 0 w 5199"/>
                  <a:gd name="T1" fmla="*/ 254 h 1269"/>
                  <a:gd name="T2" fmla="*/ 0 w 5199"/>
                  <a:gd name="T3" fmla="*/ 16 h 1269"/>
                  <a:gd name="T4" fmla="*/ 32 w 5199"/>
                  <a:gd name="T5" fmla="*/ 16 h 1269"/>
                  <a:gd name="T6" fmla="*/ 32 w 5199"/>
                  <a:gd name="T7" fmla="*/ 254 h 1269"/>
                  <a:gd name="T8" fmla="*/ 0 w 5199"/>
                  <a:gd name="T9" fmla="*/ 254 h 1269"/>
                  <a:gd name="T10" fmla="*/ 0 w 5199"/>
                  <a:gd name="T11" fmla="*/ 16 h 1269"/>
                  <a:gd name="T12" fmla="*/ 0 w 5199"/>
                  <a:gd name="T13" fmla="*/ 0 h 1269"/>
                  <a:gd name="T14" fmla="*/ 16 w 5199"/>
                  <a:gd name="T15" fmla="*/ 0 h 1269"/>
                  <a:gd name="T16" fmla="*/ 16 w 5199"/>
                  <a:gd name="T17" fmla="*/ 16 h 1269"/>
                  <a:gd name="T18" fmla="*/ 0 w 5199"/>
                  <a:gd name="T19" fmla="*/ 16 h 1269"/>
                  <a:gd name="T20" fmla="*/ 16 w 5199"/>
                  <a:gd name="T21" fmla="*/ 0 h 1269"/>
                  <a:gd name="T22" fmla="*/ 1024 w 5199"/>
                  <a:gd name="T23" fmla="*/ 0 h 1269"/>
                  <a:gd name="T24" fmla="*/ 1024 w 5199"/>
                  <a:gd name="T25" fmla="*/ 32 h 1269"/>
                  <a:gd name="T26" fmla="*/ 16 w 5199"/>
                  <a:gd name="T27" fmla="*/ 32 h 1269"/>
                  <a:gd name="T28" fmla="*/ 16 w 5199"/>
                  <a:gd name="T29" fmla="*/ 0 h 1269"/>
                  <a:gd name="T30" fmla="*/ 1024 w 5199"/>
                  <a:gd name="T31" fmla="*/ 0 h 1269"/>
                  <a:gd name="T32" fmla="*/ 1040 w 5199"/>
                  <a:gd name="T33" fmla="*/ 0 h 1269"/>
                  <a:gd name="T34" fmla="*/ 1040 w 5199"/>
                  <a:gd name="T35" fmla="*/ 16 h 1269"/>
                  <a:gd name="T36" fmla="*/ 1024 w 5199"/>
                  <a:gd name="T37" fmla="*/ 16 h 1269"/>
                  <a:gd name="T38" fmla="*/ 1024 w 5199"/>
                  <a:gd name="T39" fmla="*/ 0 h 1269"/>
                  <a:gd name="T40" fmla="*/ 1040 w 5199"/>
                  <a:gd name="T41" fmla="*/ 16 h 1269"/>
                  <a:gd name="T42" fmla="*/ 1040 w 5199"/>
                  <a:gd name="T43" fmla="*/ 140 h 1269"/>
                  <a:gd name="T44" fmla="*/ 1008 w 5199"/>
                  <a:gd name="T45" fmla="*/ 140 h 1269"/>
                  <a:gd name="T46" fmla="*/ 1008 w 5199"/>
                  <a:gd name="T47" fmla="*/ 16 h 1269"/>
                  <a:gd name="T48" fmla="*/ 1040 w 5199"/>
                  <a:gd name="T49" fmla="*/ 16 h 126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99"/>
                  <a:gd name="T76" fmla="*/ 0 h 1269"/>
                  <a:gd name="T77" fmla="*/ 5199 w 5199"/>
                  <a:gd name="T78" fmla="*/ 1269 h 126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99" h="1269">
                    <a:moveTo>
                      <a:pt x="0" y="1269"/>
                    </a:moveTo>
                    <a:lnTo>
                      <a:pt x="0" y="81"/>
                    </a:lnTo>
                    <a:lnTo>
                      <a:pt x="162" y="81"/>
                    </a:lnTo>
                    <a:lnTo>
                      <a:pt x="162" y="1269"/>
                    </a:lnTo>
                    <a:lnTo>
                      <a:pt x="0" y="1269"/>
                    </a:lnTo>
                    <a:close/>
                    <a:moveTo>
                      <a:pt x="0" y="81"/>
                    </a:moveTo>
                    <a:lnTo>
                      <a:pt x="0" y="0"/>
                    </a:lnTo>
                    <a:lnTo>
                      <a:pt x="82" y="0"/>
                    </a:lnTo>
                    <a:lnTo>
                      <a:pt x="82" y="81"/>
                    </a:lnTo>
                    <a:lnTo>
                      <a:pt x="0" y="81"/>
                    </a:lnTo>
                    <a:close/>
                    <a:moveTo>
                      <a:pt x="82" y="0"/>
                    </a:moveTo>
                    <a:lnTo>
                      <a:pt x="5118" y="0"/>
                    </a:lnTo>
                    <a:lnTo>
                      <a:pt x="5118" y="161"/>
                    </a:lnTo>
                    <a:lnTo>
                      <a:pt x="82" y="161"/>
                    </a:lnTo>
                    <a:lnTo>
                      <a:pt x="82" y="0"/>
                    </a:lnTo>
                    <a:close/>
                    <a:moveTo>
                      <a:pt x="5118" y="0"/>
                    </a:moveTo>
                    <a:lnTo>
                      <a:pt x="5199" y="0"/>
                    </a:lnTo>
                    <a:lnTo>
                      <a:pt x="5199" y="81"/>
                    </a:lnTo>
                    <a:lnTo>
                      <a:pt x="5118" y="81"/>
                    </a:lnTo>
                    <a:lnTo>
                      <a:pt x="5118" y="0"/>
                    </a:lnTo>
                    <a:close/>
                    <a:moveTo>
                      <a:pt x="5199" y="81"/>
                    </a:moveTo>
                    <a:lnTo>
                      <a:pt x="5199" y="701"/>
                    </a:lnTo>
                    <a:lnTo>
                      <a:pt x="5038" y="701"/>
                    </a:lnTo>
                    <a:lnTo>
                      <a:pt x="5038" y="81"/>
                    </a:lnTo>
                    <a:lnTo>
                      <a:pt x="5199" y="81"/>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891" name="Rectangle 951">
                <a:extLst>
                  <a:ext uri="{FF2B5EF4-FFF2-40B4-BE49-F238E27FC236}">
                    <a16:creationId xmlns:a16="http://schemas.microsoft.com/office/drawing/2014/main" id="{1E1D3B4C-CBF1-4510-AEE3-7D4632A9060A}"/>
                  </a:ext>
                </a:extLst>
              </p:cNvPr>
              <p:cNvSpPr>
                <a:spLocks noChangeArrowheads="1"/>
              </p:cNvSpPr>
              <p:nvPr/>
            </p:nvSpPr>
            <p:spPr bwMode="auto">
              <a:xfrm>
                <a:off x="3020" y="708"/>
                <a:ext cx="32" cy="109"/>
              </a:xfrm>
              <a:prstGeom prst="rect">
                <a:avLst/>
              </a:prstGeom>
              <a:solidFill>
                <a:srgbClr val="30A55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27892" name="Freeform 952">
                <a:extLst>
                  <a:ext uri="{FF2B5EF4-FFF2-40B4-BE49-F238E27FC236}">
                    <a16:creationId xmlns:a16="http://schemas.microsoft.com/office/drawing/2014/main" id="{E6B97BBB-AEE7-46FF-A469-1EE89D98D3A8}"/>
                  </a:ext>
                </a:extLst>
              </p:cNvPr>
              <p:cNvSpPr>
                <a:spLocks/>
              </p:cNvSpPr>
              <p:nvPr/>
            </p:nvSpPr>
            <p:spPr bwMode="auto">
              <a:xfrm>
                <a:off x="2911" y="2188"/>
                <a:ext cx="116" cy="173"/>
              </a:xfrm>
              <a:custGeom>
                <a:avLst/>
                <a:gdLst>
                  <a:gd name="T0" fmla="*/ 100 w 577"/>
                  <a:gd name="T1" fmla="*/ 50 h 863"/>
                  <a:gd name="T2" fmla="*/ 92 w 577"/>
                  <a:gd name="T3" fmla="*/ 32 h 863"/>
                  <a:gd name="T4" fmla="*/ 80 w 577"/>
                  <a:gd name="T5" fmla="*/ 19 h 863"/>
                  <a:gd name="T6" fmla="*/ 65 w 577"/>
                  <a:gd name="T7" fmla="*/ 11 h 863"/>
                  <a:gd name="T8" fmla="*/ 50 w 577"/>
                  <a:gd name="T9" fmla="*/ 9 h 863"/>
                  <a:gd name="T10" fmla="*/ 40 w 577"/>
                  <a:gd name="T11" fmla="*/ 12 h 863"/>
                  <a:gd name="T12" fmla="*/ 32 w 577"/>
                  <a:gd name="T13" fmla="*/ 17 h 863"/>
                  <a:gd name="T14" fmla="*/ 27 w 577"/>
                  <a:gd name="T15" fmla="*/ 25 h 863"/>
                  <a:gd name="T16" fmla="*/ 27 w 577"/>
                  <a:gd name="T17" fmla="*/ 34 h 863"/>
                  <a:gd name="T18" fmla="*/ 31 w 577"/>
                  <a:gd name="T19" fmla="*/ 44 h 863"/>
                  <a:gd name="T20" fmla="*/ 44 w 577"/>
                  <a:gd name="T21" fmla="*/ 55 h 863"/>
                  <a:gd name="T22" fmla="*/ 74 w 577"/>
                  <a:gd name="T23" fmla="*/ 70 h 863"/>
                  <a:gd name="T24" fmla="*/ 95 w 577"/>
                  <a:gd name="T25" fmla="*/ 84 h 863"/>
                  <a:gd name="T26" fmla="*/ 108 w 577"/>
                  <a:gd name="T27" fmla="*/ 97 h 863"/>
                  <a:gd name="T28" fmla="*/ 115 w 577"/>
                  <a:gd name="T29" fmla="*/ 111 h 863"/>
                  <a:gd name="T30" fmla="*/ 116 w 577"/>
                  <a:gd name="T31" fmla="*/ 125 h 863"/>
                  <a:gd name="T32" fmla="*/ 114 w 577"/>
                  <a:gd name="T33" fmla="*/ 135 h 863"/>
                  <a:gd name="T34" fmla="*/ 111 w 577"/>
                  <a:gd name="T35" fmla="*/ 144 h 863"/>
                  <a:gd name="T36" fmla="*/ 105 w 577"/>
                  <a:gd name="T37" fmla="*/ 152 h 863"/>
                  <a:gd name="T38" fmla="*/ 98 w 577"/>
                  <a:gd name="T39" fmla="*/ 160 h 863"/>
                  <a:gd name="T40" fmla="*/ 89 w 577"/>
                  <a:gd name="T41" fmla="*/ 166 h 863"/>
                  <a:gd name="T42" fmla="*/ 79 w 577"/>
                  <a:gd name="T43" fmla="*/ 170 h 863"/>
                  <a:gd name="T44" fmla="*/ 68 w 577"/>
                  <a:gd name="T45" fmla="*/ 172 h 863"/>
                  <a:gd name="T46" fmla="*/ 55 w 577"/>
                  <a:gd name="T47" fmla="*/ 173 h 863"/>
                  <a:gd name="T48" fmla="*/ 40 w 577"/>
                  <a:gd name="T49" fmla="*/ 170 h 863"/>
                  <a:gd name="T50" fmla="*/ 24 w 577"/>
                  <a:gd name="T51" fmla="*/ 164 h 863"/>
                  <a:gd name="T52" fmla="*/ 15 w 577"/>
                  <a:gd name="T53" fmla="*/ 163 h 863"/>
                  <a:gd name="T54" fmla="*/ 8 w 577"/>
                  <a:gd name="T55" fmla="*/ 167 h 863"/>
                  <a:gd name="T56" fmla="*/ 0 w 577"/>
                  <a:gd name="T57" fmla="*/ 173 h 863"/>
                  <a:gd name="T58" fmla="*/ 8 w 577"/>
                  <a:gd name="T59" fmla="*/ 123 h 863"/>
                  <a:gd name="T60" fmla="*/ 15 w 577"/>
                  <a:gd name="T61" fmla="*/ 139 h 863"/>
                  <a:gd name="T62" fmla="*/ 21 w 577"/>
                  <a:gd name="T63" fmla="*/ 147 h 863"/>
                  <a:gd name="T64" fmla="*/ 33 w 577"/>
                  <a:gd name="T65" fmla="*/ 157 h 863"/>
                  <a:gd name="T66" fmla="*/ 49 w 577"/>
                  <a:gd name="T67" fmla="*/ 164 h 863"/>
                  <a:gd name="T68" fmla="*/ 64 w 577"/>
                  <a:gd name="T69" fmla="*/ 164 h 863"/>
                  <a:gd name="T70" fmla="*/ 75 w 577"/>
                  <a:gd name="T71" fmla="*/ 160 h 863"/>
                  <a:gd name="T72" fmla="*/ 83 w 577"/>
                  <a:gd name="T73" fmla="*/ 153 h 863"/>
                  <a:gd name="T74" fmla="*/ 87 w 577"/>
                  <a:gd name="T75" fmla="*/ 144 h 863"/>
                  <a:gd name="T76" fmla="*/ 87 w 577"/>
                  <a:gd name="T77" fmla="*/ 134 h 863"/>
                  <a:gd name="T78" fmla="*/ 81 w 577"/>
                  <a:gd name="T79" fmla="*/ 123 h 863"/>
                  <a:gd name="T80" fmla="*/ 67 w 577"/>
                  <a:gd name="T81" fmla="*/ 112 h 863"/>
                  <a:gd name="T82" fmla="*/ 34 w 577"/>
                  <a:gd name="T83" fmla="*/ 95 h 863"/>
                  <a:gd name="T84" fmla="*/ 20 w 577"/>
                  <a:gd name="T85" fmla="*/ 86 h 863"/>
                  <a:gd name="T86" fmla="*/ 12 w 577"/>
                  <a:gd name="T87" fmla="*/ 78 h 863"/>
                  <a:gd name="T88" fmla="*/ 5 w 577"/>
                  <a:gd name="T89" fmla="*/ 69 h 863"/>
                  <a:gd name="T90" fmla="*/ 1 w 577"/>
                  <a:gd name="T91" fmla="*/ 59 h 863"/>
                  <a:gd name="T92" fmla="*/ 0 w 577"/>
                  <a:gd name="T93" fmla="*/ 48 h 863"/>
                  <a:gd name="T94" fmla="*/ 1 w 577"/>
                  <a:gd name="T95" fmla="*/ 38 h 863"/>
                  <a:gd name="T96" fmla="*/ 4 w 577"/>
                  <a:gd name="T97" fmla="*/ 29 h 863"/>
                  <a:gd name="T98" fmla="*/ 8 w 577"/>
                  <a:gd name="T99" fmla="*/ 21 h 863"/>
                  <a:gd name="T100" fmla="*/ 14 w 577"/>
                  <a:gd name="T101" fmla="*/ 14 h 863"/>
                  <a:gd name="T102" fmla="*/ 22 w 577"/>
                  <a:gd name="T103" fmla="*/ 8 h 863"/>
                  <a:gd name="T104" fmla="*/ 31 w 577"/>
                  <a:gd name="T105" fmla="*/ 4 h 863"/>
                  <a:gd name="T106" fmla="*/ 41 w 577"/>
                  <a:gd name="T107" fmla="*/ 1 h 863"/>
                  <a:gd name="T108" fmla="*/ 59 w 577"/>
                  <a:gd name="T109" fmla="*/ 1 h 863"/>
                  <a:gd name="T110" fmla="*/ 73 w 577"/>
                  <a:gd name="T111" fmla="*/ 4 h 863"/>
                  <a:gd name="T112" fmla="*/ 88 w 577"/>
                  <a:gd name="T113" fmla="*/ 10 h 863"/>
                  <a:gd name="T114" fmla="*/ 95 w 577"/>
                  <a:gd name="T115" fmla="*/ 11 h 863"/>
                  <a:gd name="T116" fmla="*/ 99 w 577"/>
                  <a:gd name="T117" fmla="*/ 6 h 86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77"/>
                  <a:gd name="T178" fmla="*/ 0 h 863"/>
                  <a:gd name="T179" fmla="*/ 577 w 577"/>
                  <a:gd name="T180" fmla="*/ 863 h 86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77" h="863">
                    <a:moveTo>
                      <a:pt x="519" y="0"/>
                    </a:moveTo>
                    <a:lnTo>
                      <a:pt x="526" y="275"/>
                    </a:lnTo>
                    <a:lnTo>
                      <a:pt x="500" y="275"/>
                    </a:lnTo>
                    <a:lnTo>
                      <a:pt x="496" y="250"/>
                    </a:lnTo>
                    <a:lnTo>
                      <a:pt x="489" y="226"/>
                    </a:lnTo>
                    <a:lnTo>
                      <a:pt x="480" y="204"/>
                    </a:lnTo>
                    <a:lnTo>
                      <a:pt x="471" y="182"/>
                    </a:lnTo>
                    <a:lnTo>
                      <a:pt x="458" y="162"/>
                    </a:lnTo>
                    <a:lnTo>
                      <a:pt x="446" y="143"/>
                    </a:lnTo>
                    <a:lnTo>
                      <a:pt x="430" y="126"/>
                    </a:lnTo>
                    <a:lnTo>
                      <a:pt x="414" y="109"/>
                    </a:lnTo>
                    <a:lnTo>
                      <a:pt x="396" y="94"/>
                    </a:lnTo>
                    <a:lnTo>
                      <a:pt x="379" y="82"/>
                    </a:lnTo>
                    <a:lnTo>
                      <a:pt x="361" y="70"/>
                    </a:lnTo>
                    <a:lnTo>
                      <a:pt x="342" y="61"/>
                    </a:lnTo>
                    <a:lnTo>
                      <a:pt x="324" y="55"/>
                    </a:lnTo>
                    <a:lnTo>
                      <a:pt x="305" y="50"/>
                    </a:lnTo>
                    <a:lnTo>
                      <a:pt x="285" y="47"/>
                    </a:lnTo>
                    <a:lnTo>
                      <a:pt x="265" y="47"/>
                    </a:lnTo>
                    <a:lnTo>
                      <a:pt x="250" y="47"/>
                    </a:lnTo>
                    <a:lnTo>
                      <a:pt x="236" y="48"/>
                    </a:lnTo>
                    <a:lnTo>
                      <a:pt x="222" y="51"/>
                    </a:lnTo>
                    <a:lnTo>
                      <a:pt x="210" y="55"/>
                    </a:lnTo>
                    <a:lnTo>
                      <a:pt x="197" y="59"/>
                    </a:lnTo>
                    <a:lnTo>
                      <a:pt x="187" y="65"/>
                    </a:lnTo>
                    <a:lnTo>
                      <a:pt x="177" y="72"/>
                    </a:lnTo>
                    <a:lnTo>
                      <a:pt x="167" y="79"/>
                    </a:lnTo>
                    <a:lnTo>
                      <a:pt x="159" y="87"/>
                    </a:lnTo>
                    <a:lnTo>
                      <a:pt x="151" y="96"/>
                    </a:lnTo>
                    <a:lnTo>
                      <a:pt x="145" y="105"/>
                    </a:lnTo>
                    <a:lnTo>
                      <a:pt x="140" y="114"/>
                    </a:lnTo>
                    <a:lnTo>
                      <a:pt x="136" y="125"/>
                    </a:lnTo>
                    <a:lnTo>
                      <a:pt x="133" y="135"/>
                    </a:lnTo>
                    <a:lnTo>
                      <a:pt x="132" y="145"/>
                    </a:lnTo>
                    <a:lnTo>
                      <a:pt x="131" y="155"/>
                    </a:lnTo>
                    <a:lnTo>
                      <a:pt x="132" y="169"/>
                    </a:lnTo>
                    <a:lnTo>
                      <a:pt x="134" y="181"/>
                    </a:lnTo>
                    <a:lnTo>
                      <a:pt x="139" y="194"/>
                    </a:lnTo>
                    <a:lnTo>
                      <a:pt x="143" y="204"/>
                    </a:lnTo>
                    <a:lnTo>
                      <a:pt x="153" y="218"/>
                    </a:lnTo>
                    <a:lnTo>
                      <a:pt x="167" y="233"/>
                    </a:lnTo>
                    <a:lnTo>
                      <a:pt x="181" y="247"/>
                    </a:lnTo>
                    <a:lnTo>
                      <a:pt x="200" y="260"/>
                    </a:lnTo>
                    <a:lnTo>
                      <a:pt x="219" y="273"/>
                    </a:lnTo>
                    <a:lnTo>
                      <a:pt x="247" y="289"/>
                    </a:lnTo>
                    <a:lnTo>
                      <a:pt x="284" y="308"/>
                    </a:lnTo>
                    <a:lnTo>
                      <a:pt x="332" y="331"/>
                    </a:lnTo>
                    <a:lnTo>
                      <a:pt x="367" y="350"/>
                    </a:lnTo>
                    <a:lnTo>
                      <a:pt x="398" y="366"/>
                    </a:lnTo>
                    <a:lnTo>
                      <a:pt x="427" y="383"/>
                    </a:lnTo>
                    <a:lnTo>
                      <a:pt x="453" y="400"/>
                    </a:lnTo>
                    <a:lnTo>
                      <a:pt x="475" y="417"/>
                    </a:lnTo>
                    <a:lnTo>
                      <a:pt x="496" y="434"/>
                    </a:lnTo>
                    <a:lnTo>
                      <a:pt x="512" y="450"/>
                    </a:lnTo>
                    <a:lnTo>
                      <a:pt x="527" y="466"/>
                    </a:lnTo>
                    <a:lnTo>
                      <a:pt x="538" y="482"/>
                    </a:lnTo>
                    <a:lnTo>
                      <a:pt x="549" y="499"/>
                    </a:lnTo>
                    <a:lnTo>
                      <a:pt x="557" y="516"/>
                    </a:lnTo>
                    <a:lnTo>
                      <a:pt x="564" y="534"/>
                    </a:lnTo>
                    <a:lnTo>
                      <a:pt x="570" y="552"/>
                    </a:lnTo>
                    <a:lnTo>
                      <a:pt x="574" y="571"/>
                    </a:lnTo>
                    <a:lnTo>
                      <a:pt x="576" y="590"/>
                    </a:lnTo>
                    <a:lnTo>
                      <a:pt x="577" y="611"/>
                    </a:lnTo>
                    <a:lnTo>
                      <a:pt x="576" y="623"/>
                    </a:lnTo>
                    <a:lnTo>
                      <a:pt x="576" y="635"/>
                    </a:lnTo>
                    <a:lnTo>
                      <a:pt x="574" y="648"/>
                    </a:lnTo>
                    <a:lnTo>
                      <a:pt x="571" y="660"/>
                    </a:lnTo>
                    <a:lnTo>
                      <a:pt x="569" y="673"/>
                    </a:lnTo>
                    <a:lnTo>
                      <a:pt x="566" y="684"/>
                    </a:lnTo>
                    <a:lnTo>
                      <a:pt x="561" y="695"/>
                    </a:lnTo>
                    <a:lnTo>
                      <a:pt x="557" y="707"/>
                    </a:lnTo>
                    <a:lnTo>
                      <a:pt x="551" y="718"/>
                    </a:lnTo>
                    <a:lnTo>
                      <a:pt x="545" y="728"/>
                    </a:lnTo>
                    <a:lnTo>
                      <a:pt x="538" y="739"/>
                    </a:lnTo>
                    <a:lnTo>
                      <a:pt x="532" y="750"/>
                    </a:lnTo>
                    <a:lnTo>
                      <a:pt x="524" y="760"/>
                    </a:lnTo>
                    <a:lnTo>
                      <a:pt x="515" y="769"/>
                    </a:lnTo>
                    <a:lnTo>
                      <a:pt x="506" y="779"/>
                    </a:lnTo>
                    <a:lnTo>
                      <a:pt x="497" y="788"/>
                    </a:lnTo>
                    <a:lnTo>
                      <a:pt x="485" y="797"/>
                    </a:lnTo>
                    <a:lnTo>
                      <a:pt x="475" y="806"/>
                    </a:lnTo>
                    <a:lnTo>
                      <a:pt x="464" y="814"/>
                    </a:lnTo>
                    <a:lnTo>
                      <a:pt x="453" y="821"/>
                    </a:lnTo>
                    <a:lnTo>
                      <a:pt x="441" y="828"/>
                    </a:lnTo>
                    <a:lnTo>
                      <a:pt x="430" y="833"/>
                    </a:lnTo>
                    <a:lnTo>
                      <a:pt x="418" y="839"/>
                    </a:lnTo>
                    <a:lnTo>
                      <a:pt x="405" y="844"/>
                    </a:lnTo>
                    <a:lnTo>
                      <a:pt x="392" y="848"/>
                    </a:lnTo>
                    <a:lnTo>
                      <a:pt x="378" y="852"/>
                    </a:lnTo>
                    <a:lnTo>
                      <a:pt x="364" y="856"/>
                    </a:lnTo>
                    <a:lnTo>
                      <a:pt x="351" y="858"/>
                    </a:lnTo>
                    <a:lnTo>
                      <a:pt x="336" y="860"/>
                    </a:lnTo>
                    <a:lnTo>
                      <a:pt x="322" y="861"/>
                    </a:lnTo>
                    <a:lnTo>
                      <a:pt x="307" y="863"/>
                    </a:lnTo>
                    <a:lnTo>
                      <a:pt x="292" y="863"/>
                    </a:lnTo>
                    <a:lnTo>
                      <a:pt x="273" y="863"/>
                    </a:lnTo>
                    <a:lnTo>
                      <a:pt x="254" y="860"/>
                    </a:lnTo>
                    <a:lnTo>
                      <a:pt x="236" y="858"/>
                    </a:lnTo>
                    <a:lnTo>
                      <a:pt x="219" y="855"/>
                    </a:lnTo>
                    <a:lnTo>
                      <a:pt x="200" y="850"/>
                    </a:lnTo>
                    <a:lnTo>
                      <a:pt x="179" y="843"/>
                    </a:lnTo>
                    <a:lnTo>
                      <a:pt x="157" y="835"/>
                    </a:lnTo>
                    <a:lnTo>
                      <a:pt x="132" y="825"/>
                    </a:lnTo>
                    <a:lnTo>
                      <a:pt x="117" y="820"/>
                    </a:lnTo>
                    <a:lnTo>
                      <a:pt x="105" y="816"/>
                    </a:lnTo>
                    <a:lnTo>
                      <a:pt x="93" y="814"/>
                    </a:lnTo>
                    <a:lnTo>
                      <a:pt x="83" y="813"/>
                    </a:lnTo>
                    <a:lnTo>
                      <a:pt x="75" y="814"/>
                    </a:lnTo>
                    <a:lnTo>
                      <a:pt x="67" y="816"/>
                    </a:lnTo>
                    <a:lnTo>
                      <a:pt x="58" y="820"/>
                    </a:lnTo>
                    <a:lnTo>
                      <a:pt x="50" y="825"/>
                    </a:lnTo>
                    <a:lnTo>
                      <a:pt x="41" y="832"/>
                    </a:lnTo>
                    <a:lnTo>
                      <a:pt x="35" y="840"/>
                    </a:lnTo>
                    <a:lnTo>
                      <a:pt x="28" y="850"/>
                    </a:lnTo>
                    <a:lnTo>
                      <a:pt x="21" y="861"/>
                    </a:lnTo>
                    <a:lnTo>
                      <a:pt x="0" y="861"/>
                    </a:lnTo>
                    <a:lnTo>
                      <a:pt x="0" y="551"/>
                    </a:lnTo>
                    <a:lnTo>
                      <a:pt x="21" y="551"/>
                    </a:lnTo>
                    <a:lnTo>
                      <a:pt x="29" y="582"/>
                    </a:lnTo>
                    <a:lnTo>
                      <a:pt x="38" y="613"/>
                    </a:lnTo>
                    <a:lnTo>
                      <a:pt x="48" y="641"/>
                    </a:lnTo>
                    <a:lnTo>
                      <a:pt x="61" y="667"/>
                    </a:lnTo>
                    <a:lnTo>
                      <a:pt x="67" y="678"/>
                    </a:lnTo>
                    <a:lnTo>
                      <a:pt x="74" y="691"/>
                    </a:lnTo>
                    <a:lnTo>
                      <a:pt x="82" y="702"/>
                    </a:lnTo>
                    <a:lnTo>
                      <a:pt x="90" y="712"/>
                    </a:lnTo>
                    <a:lnTo>
                      <a:pt x="98" y="724"/>
                    </a:lnTo>
                    <a:lnTo>
                      <a:pt x="106" y="733"/>
                    </a:lnTo>
                    <a:lnTo>
                      <a:pt x="115" y="743"/>
                    </a:lnTo>
                    <a:lnTo>
                      <a:pt x="125" y="751"/>
                    </a:lnTo>
                    <a:lnTo>
                      <a:pt x="144" y="768"/>
                    </a:lnTo>
                    <a:lnTo>
                      <a:pt x="163" y="781"/>
                    </a:lnTo>
                    <a:lnTo>
                      <a:pt x="184" y="794"/>
                    </a:lnTo>
                    <a:lnTo>
                      <a:pt x="204" y="803"/>
                    </a:lnTo>
                    <a:lnTo>
                      <a:pt x="224" y="811"/>
                    </a:lnTo>
                    <a:lnTo>
                      <a:pt x="246" y="816"/>
                    </a:lnTo>
                    <a:lnTo>
                      <a:pt x="267" y="818"/>
                    </a:lnTo>
                    <a:lnTo>
                      <a:pt x="289" y="820"/>
                    </a:lnTo>
                    <a:lnTo>
                      <a:pt x="306" y="820"/>
                    </a:lnTo>
                    <a:lnTo>
                      <a:pt x="320" y="817"/>
                    </a:lnTo>
                    <a:lnTo>
                      <a:pt x="336" y="815"/>
                    </a:lnTo>
                    <a:lnTo>
                      <a:pt x="350" y="811"/>
                    </a:lnTo>
                    <a:lnTo>
                      <a:pt x="363" y="806"/>
                    </a:lnTo>
                    <a:lnTo>
                      <a:pt x="375" y="799"/>
                    </a:lnTo>
                    <a:lnTo>
                      <a:pt x="387" y="791"/>
                    </a:lnTo>
                    <a:lnTo>
                      <a:pt x="397" y="783"/>
                    </a:lnTo>
                    <a:lnTo>
                      <a:pt x="406" y="773"/>
                    </a:lnTo>
                    <a:lnTo>
                      <a:pt x="414" y="764"/>
                    </a:lnTo>
                    <a:lnTo>
                      <a:pt x="422" y="754"/>
                    </a:lnTo>
                    <a:lnTo>
                      <a:pt x="428" y="743"/>
                    </a:lnTo>
                    <a:lnTo>
                      <a:pt x="432" y="731"/>
                    </a:lnTo>
                    <a:lnTo>
                      <a:pt x="435" y="720"/>
                    </a:lnTo>
                    <a:lnTo>
                      <a:pt x="437" y="709"/>
                    </a:lnTo>
                    <a:lnTo>
                      <a:pt x="438" y="696"/>
                    </a:lnTo>
                    <a:lnTo>
                      <a:pt x="437" y="682"/>
                    </a:lnTo>
                    <a:lnTo>
                      <a:pt x="433" y="668"/>
                    </a:lnTo>
                    <a:lnTo>
                      <a:pt x="429" y="654"/>
                    </a:lnTo>
                    <a:lnTo>
                      <a:pt x="422" y="640"/>
                    </a:lnTo>
                    <a:lnTo>
                      <a:pt x="413" y="626"/>
                    </a:lnTo>
                    <a:lnTo>
                      <a:pt x="403" y="614"/>
                    </a:lnTo>
                    <a:lnTo>
                      <a:pt x="389" y="600"/>
                    </a:lnTo>
                    <a:lnTo>
                      <a:pt x="375" y="588"/>
                    </a:lnTo>
                    <a:lnTo>
                      <a:pt x="357" y="576"/>
                    </a:lnTo>
                    <a:lnTo>
                      <a:pt x="332" y="560"/>
                    </a:lnTo>
                    <a:lnTo>
                      <a:pt x="300" y="543"/>
                    </a:lnTo>
                    <a:lnTo>
                      <a:pt x="263" y="525"/>
                    </a:lnTo>
                    <a:lnTo>
                      <a:pt x="211" y="498"/>
                    </a:lnTo>
                    <a:lnTo>
                      <a:pt x="167" y="473"/>
                    </a:lnTo>
                    <a:lnTo>
                      <a:pt x="148" y="461"/>
                    </a:lnTo>
                    <a:lnTo>
                      <a:pt x="131" y="450"/>
                    </a:lnTo>
                    <a:lnTo>
                      <a:pt x="115" y="440"/>
                    </a:lnTo>
                    <a:lnTo>
                      <a:pt x="101" y="430"/>
                    </a:lnTo>
                    <a:lnTo>
                      <a:pt x="90" y="421"/>
                    </a:lnTo>
                    <a:lnTo>
                      <a:pt x="79" y="411"/>
                    </a:lnTo>
                    <a:lnTo>
                      <a:pt x="67" y="399"/>
                    </a:lnTo>
                    <a:lnTo>
                      <a:pt x="58" y="389"/>
                    </a:lnTo>
                    <a:lnTo>
                      <a:pt x="49" y="378"/>
                    </a:lnTo>
                    <a:lnTo>
                      <a:pt x="40" y="366"/>
                    </a:lnTo>
                    <a:lnTo>
                      <a:pt x="33" y="355"/>
                    </a:lnTo>
                    <a:lnTo>
                      <a:pt x="26" y="343"/>
                    </a:lnTo>
                    <a:lnTo>
                      <a:pt x="20" y="331"/>
                    </a:lnTo>
                    <a:lnTo>
                      <a:pt x="14" y="319"/>
                    </a:lnTo>
                    <a:lnTo>
                      <a:pt x="10" y="305"/>
                    </a:lnTo>
                    <a:lnTo>
                      <a:pt x="6" y="293"/>
                    </a:lnTo>
                    <a:lnTo>
                      <a:pt x="3" y="279"/>
                    </a:lnTo>
                    <a:lnTo>
                      <a:pt x="1" y="266"/>
                    </a:lnTo>
                    <a:lnTo>
                      <a:pt x="0" y="252"/>
                    </a:lnTo>
                    <a:lnTo>
                      <a:pt x="0" y="238"/>
                    </a:lnTo>
                    <a:lnTo>
                      <a:pt x="0" y="225"/>
                    </a:lnTo>
                    <a:lnTo>
                      <a:pt x="1" y="214"/>
                    </a:lnTo>
                    <a:lnTo>
                      <a:pt x="2" y="202"/>
                    </a:lnTo>
                    <a:lnTo>
                      <a:pt x="4" y="190"/>
                    </a:lnTo>
                    <a:lnTo>
                      <a:pt x="6" y="179"/>
                    </a:lnTo>
                    <a:lnTo>
                      <a:pt x="10" y="168"/>
                    </a:lnTo>
                    <a:lnTo>
                      <a:pt x="13" y="157"/>
                    </a:lnTo>
                    <a:lnTo>
                      <a:pt x="18" y="146"/>
                    </a:lnTo>
                    <a:lnTo>
                      <a:pt x="22" y="136"/>
                    </a:lnTo>
                    <a:lnTo>
                      <a:pt x="28" y="126"/>
                    </a:lnTo>
                    <a:lnTo>
                      <a:pt x="33" y="116"/>
                    </a:lnTo>
                    <a:lnTo>
                      <a:pt x="40" y="107"/>
                    </a:lnTo>
                    <a:lnTo>
                      <a:pt x="47" y="96"/>
                    </a:lnTo>
                    <a:lnTo>
                      <a:pt x="55" y="87"/>
                    </a:lnTo>
                    <a:lnTo>
                      <a:pt x="63" y="78"/>
                    </a:lnTo>
                    <a:lnTo>
                      <a:pt x="72" y="69"/>
                    </a:lnTo>
                    <a:lnTo>
                      <a:pt x="81" y="61"/>
                    </a:lnTo>
                    <a:lnTo>
                      <a:pt x="91" y="53"/>
                    </a:lnTo>
                    <a:lnTo>
                      <a:pt x="100" y="47"/>
                    </a:lnTo>
                    <a:lnTo>
                      <a:pt x="110" y="40"/>
                    </a:lnTo>
                    <a:lnTo>
                      <a:pt x="120" y="33"/>
                    </a:lnTo>
                    <a:lnTo>
                      <a:pt x="132" y="27"/>
                    </a:lnTo>
                    <a:lnTo>
                      <a:pt x="142" y="23"/>
                    </a:lnTo>
                    <a:lnTo>
                      <a:pt x="153" y="18"/>
                    </a:lnTo>
                    <a:lnTo>
                      <a:pt x="166" y="14"/>
                    </a:lnTo>
                    <a:lnTo>
                      <a:pt x="177" y="11"/>
                    </a:lnTo>
                    <a:lnTo>
                      <a:pt x="189" y="7"/>
                    </a:lnTo>
                    <a:lnTo>
                      <a:pt x="202" y="5"/>
                    </a:lnTo>
                    <a:lnTo>
                      <a:pt x="227" y="1"/>
                    </a:lnTo>
                    <a:lnTo>
                      <a:pt x="254" y="0"/>
                    </a:lnTo>
                    <a:lnTo>
                      <a:pt x="274" y="1"/>
                    </a:lnTo>
                    <a:lnTo>
                      <a:pt x="293" y="3"/>
                    </a:lnTo>
                    <a:lnTo>
                      <a:pt x="313" y="6"/>
                    </a:lnTo>
                    <a:lnTo>
                      <a:pt x="332" y="11"/>
                    </a:lnTo>
                    <a:lnTo>
                      <a:pt x="346" y="15"/>
                    </a:lnTo>
                    <a:lnTo>
                      <a:pt x="363" y="21"/>
                    </a:lnTo>
                    <a:lnTo>
                      <a:pt x="381" y="29"/>
                    </a:lnTo>
                    <a:lnTo>
                      <a:pt x="402" y="38"/>
                    </a:lnTo>
                    <a:lnTo>
                      <a:pt x="420" y="46"/>
                    </a:lnTo>
                    <a:lnTo>
                      <a:pt x="436" y="52"/>
                    </a:lnTo>
                    <a:lnTo>
                      <a:pt x="449" y="56"/>
                    </a:lnTo>
                    <a:lnTo>
                      <a:pt x="458" y="57"/>
                    </a:lnTo>
                    <a:lnTo>
                      <a:pt x="466" y="57"/>
                    </a:lnTo>
                    <a:lnTo>
                      <a:pt x="473" y="55"/>
                    </a:lnTo>
                    <a:lnTo>
                      <a:pt x="479" y="51"/>
                    </a:lnTo>
                    <a:lnTo>
                      <a:pt x="483" y="48"/>
                    </a:lnTo>
                    <a:lnTo>
                      <a:pt x="488" y="41"/>
                    </a:lnTo>
                    <a:lnTo>
                      <a:pt x="492" y="31"/>
                    </a:lnTo>
                    <a:lnTo>
                      <a:pt x="497" y="17"/>
                    </a:lnTo>
                    <a:lnTo>
                      <a:pt x="500" y="0"/>
                    </a:lnTo>
                    <a:lnTo>
                      <a:pt x="519"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893" name="Freeform 953">
                <a:extLst>
                  <a:ext uri="{FF2B5EF4-FFF2-40B4-BE49-F238E27FC236}">
                    <a16:creationId xmlns:a16="http://schemas.microsoft.com/office/drawing/2014/main" id="{571BC117-B695-4E09-A56C-D0BF95A5EB50}"/>
                  </a:ext>
                </a:extLst>
              </p:cNvPr>
              <p:cNvSpPr>
                <a:spLocks noEditPoints="1"/>
              </p:cNvSpPr>
              <p:nvPr/>
            </p:nvSpPr>
            <p:spPr bwMode="auto">
              <a:xfrm>
                <a:off x="3048" y="2240"/>
                <a:ext cx="109" cy="118"/>
              </a:xfrm>
              <a:custGeom>
                <a:avLst/>
                <a:gdLst>
                  <a:gd name="T0" fmla="*/ 45 w 546"/>
                  <a:gd name="T1" fmla="*/ 111 h 593"/>
                  <a:gd name="T2" fmla="*/ 33 w 546"/>
                  <a:gd name="T3" fmla="*/ 116 h 593"/>
                  <a:gd name="T4" fmla="*/ 25 w 546"/>
                  <a:gd name="T5" fmla="*/ 118 h 593"/>
                  <a:gd name="T6" fmla="*/ 16 w 546"/>
                  <a:gd name="T7" fmla="*/ 117 h 593"/>
                  <a:gd name="T8" fmla="*/ 8 w 546"/>
                  <a:gd name="T9" fmla="*/ 113 h 593"/>
                  <a:gd name="T10" fmla="*/ 2 w 546"/>
                  <a:gd name="T11" fmla="*/ 106 h 593"/>
                  <a:gd name="T12" fmla="*/ 0 w 546"/>
                  <a:gd name="T13" fmla="*/ 98 h 593"/>
                  <a:gd name="T14" fmla="*/ 2 w 546"/>
                  <a:gd name="T15" fmla="*/ 86 h 593"/>
                  <a:gd name="T16" fmla="*/ 9 w 546"/>
                  <a:gd name="T17" fmla="*/ 75 h 593"/>
                  <a:gd name="T18" fmla="*/ 23 w 546"/>
                  <a:gd name="T19" fmla="*/ 64 h 593"/>
                  <a:gd name="T20" fmla="*/ 51 w 546"/>
                  <a:gd name="T21" fmla="*/ 49 h 593"/>
                  <a:gd name="T22" fmla="*/ 59 w 546"/>
                  <a:gd name="T23" fmla="*/ 23 h 593"/>
                  <a:gd name="T24" fmla="*/ 56 w 546"/>
                  <a:gd name="T25" fmla="*/ 14 h 593"/>
                  <a:gd name="T26" fmla="*/ 49 w 546"/>
                  <a:gd name="T27" fmla="*/ 10 h 593"/>
                  <a:gd name="T28" fmla="*/ 41 w 546"/>
                  <a:gd name="T29" fmla="*/ 9 h 593"/>
                  <a:gd name="T30" fmla="*/ 34 w 546"/>
                  <a:gd name="T31" fmla="*/ 11 h 593"/>
                  <a:gd name="T32" fmla="*/ 29 w 546"/>
                  <a:gd name="T33" fmla="*/ 15 h 593"/>
                  <a:gd name="T34" fmla="*/ 29 w 546"/>
                  <a:gd name="T35" fmla="*/ 21 h 593"/>
                  <a:gd name="T36" fmla="*/ 35 w 546"/>
                  <a:gd name="T37" fmla="*/ 29 h 593"/>
                  <a:gd name="T38" fmla="*/ 36 w 546"/>
                  <a:gd name="T39" fmla="*/ 34 h 593"/>
                  <a:gd name="T40" fmla="*/ 35 w 546"/>
                  <a:gd name="T41" fmla="*/ 40 h 593"/>
                  <a:gd name="T42" fmla="*/ 32 w 546"/>
                  <a:gd name="T43" fmla="*/ 44 h 593"/>
                  <a:gd name="T44" fmla="*/ 27 w 546"/>
                  <a:gd name="T45" fmla="*/ 47 h 593"/>
                  <a:gd name="T46" fmla="*/ 20 w 546"/>
                  <a:gd name="T47" fmla="*/ 48 h 593"/>
                  <a:gd name="T48" fmla="*/ 13 w 546"/>
                  <a:gd name="T49" fmla="*/ 47 h 593"/>
                  <a:gd name="T50" fmla="*/ 7 w 546"/>
                  <a:gd name="T51" fmla="*/ 44 h 593"/>
                  <a:gd name="T52" fmla="*/ 4 w 546"/>
                  <a:gd name="T53" fmla="*/ 39 h 593"/>
                  <a:gd name="T54" fmla="*/ 2 w 546"/>
                  <a:gd name="T55" fmla="*/ 33 h 593"/>
                  <a:gd name="T56" fmla="*/ 4 w 546"/>
                  <a:gd name="T57" fmla="*/ 24 h 593"/>
                  <a:gd name="T58" fmla="*/ 9 w 546"/>
                  <a:gd name="T59" fmla="*/ 16 h 593"/>
                  <a:gd name="T60" fmla="*/ 18 w 546"/>
                  <a:gd name="T61" fmla="*/ 9 h 593"/>
                  <a:gd name="T62" fmla="*/ 29 w 546"/>
                  <a:gd name="T63" fmla="*/ 4 h 593"/>
                  <a:gd name="T64" fmla="*/ 41 w 546"/>
                  <a:gd name="T65" fmla="*/ 1 h 593"/>
                  <a:gd name="T66" fmla="*/ 54 w 546"/>
                  <a:gd name="T67" fmla="*/ 0 h 593"/>
                  <a:gd name="T68" fmla="*/ 68 w 546"/>
                  <a:gd name="T69" fmla="*/ 2 h 593"/>
                  <a:gd name="T70" fmla="*/ 80 w 546"/>
                  <a:gd name="T71" fmla="*/ 7 h 593"/>
                  <a:gd name="T72" fmla="*/ 87 w 546"/>
                  <a:gd name="T73" fmla="*/ 14 h 593"/>
                  <a:gd name="T74" fmla="*/ 92 w 546"/>
                  <a:gd name="T75" fmla="*/ 21 h 593"/>
                  <a:gd name="T76" fmla="*/ 93 w 546"/>
                  <a:gd name="T77" fmla="*/ 30 h 593"/>
                  <a:gd name="T78" fmla="*/ 94 w 546"/>
                  <a:gd name="T79" fmla="*/ 92 h 593"/>
                  <a:gd name="T80" fmla="*/ 94 w 546"/>
                  <a:gd name="T81" fmla="*/ 100 h 593"/>
                  <a:gd name="T82" fmla="*/ 97 w 546"/>
                  <a:gd name="T83" fmla="*/ 102 h 593"/>
                  <a:gd name="T84" fmla="*/ 100 w 546"/>
                  <a:gd name="T85" fmla="*/ 102 h 593"/>
                  <a:gd name="T86" fmla="*/ 104 w 546"/>
                  <a:gd name="T87" fmla="*/ 100 h 593"/>
                  <a:gd name="T88" fmla="*/ 103 w 546"/>
                  <a:gd name="T89" fmla="*/ 109 h 593"/>
                  <a:gd name="T90" fmla="*/ 96 w 546"/>
                  <a:gd name="T91" fmla="*/ 114 h 593"/>
                  <a:gd name="T92" fmla="*/ 90 w 546"/>
                  <a:gd name="T93" fmla="*/ 117 h 593"/>
                  <a:gd name="T94" fmla="*/ 82 w 546"/>
                  <a:gd name="T95" fmla="*/ 118 h 593"/>
                  <a:gd name="T96" fmla="*/ 73 w 546"/>
                  <a:gd name="T97" fmla="*/ 117 h 593"/>
                  <a:gd name="T98" fmla="*/ 66 w 546"/>
                  <a:gd name="T99" fmla="*/ 114 h 593"/>
                  <a:gd name="T100" fmla="*/ 62 w 546"/>
                  <a:gd name="T101" fmla="*/ 108 h 593"/>
                  <a:gd name="T102" fmla="*/ 60 w 546"/>
                  <a:gd name="T103" fmla="*/ 100 h 593"/>
                  <a:gd name="T104" fmla="*/ 53 w 546"/>
                  <a:gd name="T105" fmla="*/ 58 h 593"/>
                  <a:gd name="T106" fmla="*/ 42 w 546"/>
                  <a:gd name="T107" fmla="*/ 66 h 593"/>
                  <a:gd name="T108" fmla="*/ 36 w 546"/>
                  <a:gd name="T109" fmla="*/ 75 h 593"/>
                  <a:gd name="T110" fmla="*/ 34 w 546"/>
                  <a:gd name="T111" fmla="*/ 81 h 593"/>
                  <a:gd name="T112" fmla="*/ 34 w 546"/>
                  <a:gd name="T113" fmla="*/ 87 h 593"/>
                  <a:gd name="T114" fmla="*/ 35 w 546"/>
                  <a:gd name="T115" fmla="*/ 92 h 593"/>
                  <a:gd name="T116" fmla="*/ 39 w 546"/>
                  <a:gd name="T117" fmla="*/ 96 h 593"/>
                  <a:gd name="T118" fmla="*/ 43 w 546"/>
                  <a:gd name="T119" fmla="*/ 98 h 593"/>
                  <a:gd name="T120" fmla="*/ 49 w 546"/>
                  <a:gd name="T121" fmla="*/ 97 h 593"/>
                  <a:gd name="T122" fmla="*/ 56 w 546"/>
                  <a:gd name="T123" fmla="*/ 94 h 59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546"/>
                  <a:gd name="T187" fmla="*/ 0 h 593"/>
                  <a:gd name="T188" fmla="*/ 546 w 546"/>
                  <a:gd name="T189" fmla="*/ 593 h 59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546" h="593">
                    <a:moveTo>
                      <a:pt x="299" y="502"/>
                    </a:moveTo>
                    <a:lnTo>
                      <a:pt x="275" y="523"/>
                    </a:lnTo>
                    <a:lnTo>
                      <a:pt x="249" y="541"/>
                    </a:lnTo>
                    <a:lnTo>
                      <a:pt x="225" y="557"/>
                    </a:lnTo>
                    <a:lnTo>
                      <a:pt x="201" y="571"/>
                    </a:lnTo>
                    <a:lnTo>
                      <a:pt x="190" y="575"/>
                    </a:lnTo>
                    <a:lnTo>
                      <a:pt x="178" y="580"/>
                    </a:lnTo>
                    <a:lnTo>
                      <a:pt x="167" y="584"/>
                    </a:lnTo>
                    <a:lnTo>
                      <a:pt x="156" y="588"/>
                    </a:lnTo>
                    <a:lnTo>
                      <a:pt x="145" y="590"/>
                    </a:lnTo>
                    <a:lnTo>
                      <a:pt x="134" y="592"/>
                    </a:lnTo>
                    <a:lnTo>
                      <a:pt x="123" y="592"/>
                    </a:lnTo>
                    <a:lnTo>
                      <a:pt x="113" y="593"/>
                    </a:lnTo>
                    <a:lnTo>
                      <a:pt x="102" y="592"/>
                    </a:lnTo>
                    <a:lnTo>
                      <a:pt x="90" y="591"/>
                    </a:lnTo>
                    <a:lnTo>
                      <a:pt x="79" y="589"/>
                    </a:lnTo>
                    <a:lnTo>
                      <a:pt x="69" y="585"/>
                    </a:lnTo>
                    <a:lnTo>
                      <a:pt x="59" y="581"/>
                    </a:lnTo>
                    <a:lnTo>
                      <a:pt x="50" y="575"/>
                    </a:lnTo>
                    <a:lnTo>
                      <a:pt x="41" y="568"/>
                    </a:lnTo>
                    <a:lnTo>
                      <a:pt x="33" y="562"/>
                    </a:lnTo>
                    <a:lnTo>
                      <a:pt x="25" y="553"/>
                    </a:lnTo>
                    <a:lnTo>
                      <a:pt x="18" y="545"/>
                    </a:lnTo>
                    <a:lnTo>
                      <a:pt x="12" y="534"/>
                    </a:lnTo>
                    <a:lnTo>
                      <a:pt x="8" y="525"/>
                    </a:lnTo>
                    <a:lnTo>
                      <a:pt x="4" y="515"/>
                    </a:lnTo>
                    <a:lnTo>
                      <a:pt x="2" y="504"/>
                    </a:lnTo>
                    <a:lnTo>
                      <a:pt x="1" y="493"/>
                    </a:lnTo>
                    <a:lnTo>
                      <a:pt x="0" y="481"/>
                    </a:lnTo>
                    <a:lnTo>
                      <a:pt x="1" y="466"/>
                    </a:lnTo>
                    <a:lnTo>
                      <a:pt x="3" y="450"/>
                    </a:lnTo>
                    <a:lnTo>
                      <a:pt x="8" y="434"/>
                    </a:lnTo>
                    <a:lnTo>
                      <a:pt x="15" y="419"/>
                    </a:lnTo>
                    <a:lnTo>
                      <a:pt x="23" y="406"/>
                    </a:lnTo>
                    <a:lnTo>
                      <a:pt x="32" y="391"/>
                    </a:lnTo>
                    <a:lnTo>
                      <a:pt x="43" y="377"/>
                    </a:lnTo>
                    <a:lnTo>
                      <a:pt x="56" y="364"/>
                    </a:lnTo>
                    <a:lnTo>
                      <a:pt x="72" y="350"/>
                    </a:lnTo>
                    <a:lnTo>
                      <a:pt x="93" y="337"/>
                    </a:lnTo>
                    <a:lnTo>
                      <a:pt x="116" y="321"/>
                    </a:lnTo>
                    <a:lnTo>
                      <a:pt x="145" y="304"/>
                    </a:lnTo>
                    <a:lnTo>
                      <a:pt x="177" y="286"/>
                    </a:lnTo>
                    <a:lnTo>
                      <a:pt x="214" y="267"/>
                    </a:lnTo>
                    <a:lnTo>
                      <a:pt x="254" y="247"/>
                    </a:lnTo>
                    <a:lnTo>
                      <a:pt x="299" y="226"/>
                    </a:lnTo>
                    <a:lnTo>
                      <a:pt x="299" y="170"/>
                    </a:lnTo>
                    <a:lnTo>
                      <a:pt x="299" y="140"/>
                    </a:lnTo>
                    <a:lnTo>
                      <a:pt x="298" y="116"/>
                    </a:lnTo>
                    <a:lnTo>
                      <a:pt x="296" y="99"/>
                    </a:lnTo>
                    <a:lnTo>
                      <a:pt x="293" y="88"/>
                    </a:lnTo>
                    <a:lnTo>
                      <a:pt x="288" y="80"/>
                    </a:lnTo>
                    <a:lnTo>
                      <a:pt x="282" y="72"/>
                    </a:lnTo>
                    <a:lnTo>
                      <a:pt x="276" y="66"/>
                    </a:lnTo>
                    <a:lnTo>
                      <a:pt x="267" y="59"/>
                    </a:lnTo>
                    <a:lnTo>
                      <a:pt x="256" y="53"/>
                    </a:lnTo>
                    <a:lnTo>
                      <a:pt x="245" y="50"/>
                    </a:lnTo>
                    <a:lnTo>
                      <a:pt x="234" y="47"/>
                    </a:lnTo>
                    <a:lnTo>
                      <a:pt x="223" y="46"/>
                    </a:lnTo>
                    <a:lnTo>
                      <a:pt x="212" y="46"/>
                    </a:lnTo>
                    <a:lnTo>
                      <a:pt x="203" y="47"/>
                    </a:lnTo>
                    <a:lnTo>
                      <a:pt x="194" y="49"/>
                    </a:lnTo>
                    <a:lnTo>
                      <a:pt x="186" y="51"/>
                    </a:lnTo>
                    <a:lnTo>
                      <a:pt x="178" y="53"/>
                    </a:lnTo>
                    <a:lnTo>
                      <a:pt x="171" y="57"/>
                    </a:lnTo>
                    <a:lnTo>
                      <a:pt x="164" y="60"/>
                    </a:lnTo>
                    <a:lnTo>
                      <a:pt x="157" y="64"/>
                    </a:lnTo>
                    <a:lnTo>
                      <a:pt x="150" y="70"/>
                    </a:lnTo>
                    <a:lnTo>
                      <a:pt x="146" y="76"/>
                    </a:lnTo>
                    <a:lnTo>
                      <a:pt x="142" y="82"/>
                    </a:lnTo>
                    <a:lnTo>
                      <a:pt x="141" y="89"/>
                    </a:lnTo>
                    <a:lnTo>
                      <a:pt x="142" y="96"/>
                    </a:lnTo>
                    <a:lnTo>
                      <a:pt x="146" y="104"/>
                    </a:lnTo>
                    <a:lnTo>
                      <a:pt x="151" y="112"/>
                    </a:lnTo>
                    <a:lnTo>
                      <a:pt x="158" y="121"/>
                    </a:lnTo>
                    <a:lnTo>
                      <a:pt x="168" y="134"/>
                    </a:lnTo>
                    <a:lnTo>
                      <a:pt x="176" y="147"/>
                    </a:lnTo>
                    <a:lnTo>
                      <a:pt x="178" y="153"/>
                    </a:lnTo>
                    <a:lnTo>
                      <a:pt x="181" y="159"/>
                    </a:lnTo>
                    <a:lnTo>
                      <a:pt x="182" y="165"/>
                    </a:lnTo>
                    <a:lnTo>
                      <a:pt x="182" y="172"/>
                    </a:lnTo>
                    <a:lnTo>
                      <a:pt x="182" y="179"/>
                    </a:lnTo>
                    <a:lnTo>
                      <a:pt x="181" y="185"/>
                    </a:lnTo>
                    <a:lnTo>
                      <a:pt x="178" y="192"/>
                    </a:lnTo>
                    <a:lnTo>
                      <a:pt x="176" y="199"/>
                    </a:lnTo>
                    <a:lnTo>
                      <a:pt x="173" y="206"/>
                    </a:lnTo>
                    <a:lnTo>
                      <a:pt x="169" y="211"/>
                    </a:lnTo>
                    <a:lnTo>
                      <a:pt x="165" y="217"/>
                    </a:lnTo>
                    <a:lnTo>
                      <a:pt x="159" y="223"/>
                    </a:lnTo>
                    <a:lnTo>
                      <a:pt x="154" y="227"/>
                    </a:lnTo>
                    <a:lnTo>
                      <a:pt x="148" y="232"/>
                    </a:lnTo>
                    <a:lnTo>
                      <a:pt x="141" y="235"/>
                    </a:lnTo>
                    <a:lnTo>
                      <a:pt x="134" y="238"/>
                    </a:lnTo>
                    <a:lnTo>
                      <a:pt x="127" y="241"/>
                    </a:lnTo>
                    <a:lnTo>
                      <a:pt x="119" y="242"/>
                    </a:lnTo>
                    <a:lnTo>
                      <a:pt x="111" y="243"/>
                    </a:lnTo>
                    <a:lnTo>
                      <a:pt x="102" y="243"/>
                    </a:lnTo>
                    <a:lnTo>
                      <a:pt x="93" y="243"/>
                    </a:lnTo>
                    <a:lnTo>
                      <a:pt x="84" y="242"/>
                    </a:lnTo>
                    <a:lnTo>
                      <a:pt x="75" y="240"/>
                    </a:lnTo>
                    <a:lnTo>
                      <a:pt x="67" y="237"/>
                    </a:lnTo>
                    <a:lnTo>
                      <a:pt x="59" y="234"/>
                    </a:lnTo>
                    <a:lnTo>
                      <a:pt x="51" y="231"/>
                    </a:lnTo>
                    <a:lnTo>
                      <a:pt x="44" y="226"/>
                    </a:lnTo>
                    <a:lnTo>
                      <a:pt x="37" y="220"/>
                    </a:lnTo>
                    <a:lnTo>
                      <a:pt x="32" y="215"/>
                    </a:lnTo>
                    <a:lnTo>
                      <a:pt x="26" y="208"/>
                    </a:lnTo>
                    <a:lnTo>
                      <a:pt x="21" y="201"/>
                    </a:lnTo>
                    <a:lnTo>
                      <a:pt x="18" y="195"/>
                    </a:lnTo>
                    <a:lnTo>
                      <a:pt x="16" y="189"/>
                    </a:lnTo>
                    <a:lnTo>
                      <a:pt x="14" y="181"/>
                    </a:lnTo>
                    <a:lnTo>
                      <a:pt x="12" y="174"/>
                    </a:lnTo>
                    <a:lnTo>
                      <a:pt x="11" y="166"/>
                    </a:lnTo>
                    <a:lnTo>
                      <a:pt x="12" y="155"/>
                    </a:lnTo>
                    <a:lnTo>
                      <a:pt x="14" y="145"/>
                    </a:lnTo>
                    <a:lnTo>
                      <a:pt x="17" y="133"/>
                    </a:lnTo>
                    <a:lnTo>
                      <a:pt x="20" y="123"/>
                    </a:lnTo>
                    <a:lnTo>
                      <a:pt x="25" y="113"/>
                    </a:lnTo>
                    <a:lnTo>
                      <a:pt x="32" y="103"/>
                    </a:lnTo>
                    <a:lnTo>
                      <a:pt x="38" y="93"/>
                    </a:lnTo>
                    <a:lnTo>
                      <a:pt x="46" y="82"/>
                    </a:lnTo>
                    <a:lnTo>
                      <a:pt x="55" y="73"/>
                    </a:lnTo>
                    <a:lnTo>
                      <a:pt x="65" y="64"/>
                    </a:lnTo>
                    <a:lnTo>
                      <a:pt x="76" y="55"/>
                    </a:lnTo>
                    <a:lnTo>
                      <a:pt x="88" y="47"/>
                    </a:lnTo>
                    <a:lnTo>
                      <a:pt x="101" y="40"/>
                    </a:lnTo>
                    <a:lnTo>
                      <a:pt x="114" y="33"/>
                    </a:lnTo>
                    <a:lnTo>
                      <a:pt x="128" y="27"/>
                    </a:lnTo>
                    <a:lnTo>
                      <a:pt x="143" y="21"/>
                    </a:lnTo>
                    <a:lnTo>
                      <a:pt x="158" y="17"/>
                    </a:lnTo>
                    <a:lnTo>
                      <a:pt x="174" y="12"/>
                    </a:lnTo>
                    <a:lnTo>
                      <a:pt x="190" y="9"/>
                    </a:lnTo>
                    <a:lnTo>
                      <a:pt x="206" y="6"/>
                    </a:lnTo>
                    <a:lnTo>
                      <a:pt x="223" y="3"/>
                    </a:lnTo>
                    <a:lnTo>
                      <a:pt x="238" y="1"/>
                    </a:lnTo>
                    <a:lnTo>
                      <a:pt x="255" y="1"/>
                    </a:lnTo>
                    <a:lnTo>
                      <a:pt x="271" y="0"/>
                    </a:lnTo>
                    <a:lnTo>
                      <a:pt x="291" y="1"/>
                    </a:lnTo>
                    <a:lnTo>
                      <a:pt x="310" y="2"/>
                    </a:lnTo>
                    <a:lnTo>
                      <a:pt x="328" y="6"/>
                    </a:lnTo>
                    <a:lnTo>
                      <a:pt x="343" y="9"/>
                    </a:lnTo>
                    <a:lnTo>
                      <a:pt x="359" y="14"/>
                    </a:lnTo>
                    <a:lnTo>
                      <a:pt x="374" y="19"/>
                    </a:lnTo>
                    <a:lnTo>
                      <a:pt x="387" y="26"/>
                    </a:lnTo>
                    <a:lnTo>
                      <a:pt x="400" y="35"/>
                    </a:lnTo>
                    <a:lnTo>
                      <a:pt x="411" y="43"/>
                    </a:lnTo>
                    <a:lnTo>
                      <a:pt x="421" y="52"/>
                    </a:lnTo>
                    <a:lnTo>
                      <a:pt x="430" y="61"/>
                    </a:lnTo>
                    <a:lnTo>
                      <a:pt x="438" y="70"/>
                    </a:lnTo>
                    <a:lnTo>
                      <a:pt x="445" y="80"/>
                    </a:lnTo>
                    <a:lnTo>
                      <a:pt x="452" y="89"/>
                    </a:lnTo>
                    <a:lnTo>
                      <a:pt x="456" y="99"/>
                    </a:lnTo>
                    <a:lnTo>
                      <a:pt x="461" y="108"/>
                    </a:lnTo>
                    <a:lnTo>
                      <a:pt x="462" y="116"/>
                    </a:lnTo>
                    <a:lnTo>
                      <a:pt x="464" y="125"/>
                    </a:lnTo>
                    <a:lnTo>
                      <a:pt x="465" y="138"/>
                    </a:lnTo>
                    <a:lnTo>
                      <a:pt x="467" y="151"/>
                    </a:lnTo>
                    <a:lnTo>
                      <a:pt x="469" y="184"/>
                    </a:lnTo>
                    <a:lnTo>
                      <a:pt x="469" y="226"/>
                    </a:lnTo>
                    <a:lnTo>
                      <a:pt x="469" y="446"/>
                    </a:lnTo>
                    <a:lnTo>
                      <a:pt x="469" y="464"/>
                    </a:lnTo>
                    <a:lnTo>
                      <a:pt x="470" y="478"/>
                    </a:lnTo>
                    <a:lnTo>
                      <a:pt x="471" y="489"/>
                    </a:lnTo>
                    <a:lnTo>
                      <a:pt x="472" y="496"/>
                    </a:lnTo>
                    <a:lnTo>
                      <a:pt x="473" y="501"/>
                    </a:lnTo>
                    <a:lnTo>
                      <a:pt x="476" y="504"/>
                    </a:lnTo>
                    <a:lnTo>
                      <a:pt x="478" y="507"/>
                    </a:lnTo>
                    <a:lnTo>
                      <a:pt x="481" y="511"/>
                    </a:lnTo>
                    <a:lnTo>
                      <a:pt x="485" y="513"/>
                    </a:lnTo>
                    <a:lnTo>
                      <a:pt x="488" y="514"/>
                    </a:lnTo>
                    <a:lnTo>
                      <a:pt x="491" y="515"/>
                    </a:lnTo>
                    <a:lnTo>
                      <a:pt x="495" y="515"/>
                    </a:lnTo>
                    <a:lnTo>
                      <a:pt x="499" y="515"/>
                    </a:lnTo>
                    <a:lnTo>
                      <a:pt x="503" y="514"/>
                    </a:lnTo>
                    <a:lnTo>
                      <a:pt x="507" y="512"/>
                    </a:lnTo>
                    <a:lnTo>
                      <a:pt x="511" y="510"/>
                    </a:lnTo>
                    <a:lnTo>
                      <a:pt x="520" y="503"/>
                    </a:lnTo>
                    <a:lnTo>
                      <a:pt x="528" y="493"/>
                    </a:lnTo>
                    <a:lnTo>
                      <a:pt x="546" y="507"/>
                    </a:lnTo>
                    <a:lnTo>
                      <a:pt x="530" y="529"/>
                    </a:lnTo>
                    <a:lnTo>
                      <a:pt x="515" y="546"/>
                    </a:lnTo>
                    <a:lnTo>
                      <a:pt x="507" y="554"/>
                    </a:lnTo>
                    <a:lnTo>
                      <a:pt x="499" y="560"/>
                    </a:lnTo>
                    <a:lnTo>
                      <a:pt x="490" y="567"/>
                    </a:lnTo>
                    <a:lnTo>
                      <a:pt x="482" y="573"/>
                    </a:lnTo>
                    <a:lnTo>
                      <a:pt x="474" y="577"/>
                    </a:lnTo>
                    <a:lnTo>
                      <a:pt x="465" y="582"/>
                    </a:lnTo>
                    <a:lnTo>
                      <a:pt x="458" y="585"/>
                    </a:lnTo>
                    <a:lnTo>
                      <a:pt x="449" y="588"/>
                    </a:lnTo>
                    <a:lnTo>
                      <a:pt x="438" y="590"/>
                    </a:lnTo>
                    <a:lnTo>
                      <a:pt x="429" y="592"/>
                    </a:lnTo>
                    <a:lnTo>
                      <a:pt x="419" y="593"/>
                    </a:lnTo>
                    <a:lnTo>
                      <a:pt x="409" y="593"/>
                    </a:lnTo>
                    <a:lnTo>
                      <a:pt x="397" y="592"/>
                    </a:lnTo>
                    <a:lnTo>
                      <a:pt x="386" y="592"/>
                    </a:lnTo>
                    <a:lnTo>
                      <a:pt x="375" y="590"/>
                    </a:lnTo>
                    <a:lnTo>
                      <a:pt x="366" y="588"/>
                    </a:lnTo>
                    <a:lnTo>
                      <a:pt x="357" y="584"/>
                    </a:lnTo>
                    <a:lnTo>
                      <a:pt x="348" y="580"/>
                    </a:lnTo>
                    <a:lnTo>
                      <a:pt x="340" y="575"/>
                    </a:lnTo>
                    <a:lnTo>
                      <a:pt x="333" y="571"/>
                    </a:lnTo>
                    <a:lnTo>
                      <a:pt x="326" y="564"/>
                    </a:lnTo>
                    <a:lnTo>
                      <a:pt x="321" y="557"/>
                    </a:lnTo>
                    <a:lnTo>
                      <a:pt x="315" y="550"/>
                    </a:lnTo>
                    <a:lnTo>
                      <a:pt x="311" y="541"/>
                    </a:lnTo>
                    <a:lnTo>
                      <a:pt x="307" y="532"/>
                    </a:lnTo>
                    <a:lnTo>
                      <a:pt x="304" y="523"/>
                    </a:lnTo>
                    <a:lnTo>
                      <a:pt x="302" y="513"/>
                    </a:lnTo>
                    <a:lnTo>
                      <a:pt x="299" y="502"/>
                    </a:lnTo>
                    <a:close/>
                    <a:moveTo>
                      <a:pt x="299" y="457"/>
                    </a:moveTo>
                    <a:lnTo>
                      <a:pt x="299" y="267"/>
                    </a:lnTo>
                    <a:lnTo>
                      <a:pt x="281" y="278"/>
                    </a:lnTo>
                    <a:lnTo>
                      <a:pt x="265" y="289"/>
                    </a:lnTo>
                    <a:lnTo>
                      <a:pt x="250" y="301"/>
                    </a:lnTo>
                    <a:lnTo>
                      <a:pt x="236" y="312"/>
                    </a:lnTo>
                    <a:lnTo>
                      <a:pt x="223" y="323"/>
                    </a:lnTo>
                    <a:lnTo>
                      <a:pt x="210" y="334"/>
                    </a:lnTo>
                    <a:lnTo>
                      <a:pt x="200" y="347"/>
                    </a:lnTo>
                    <a:lnTo>
                      <a:pt x="191" y="359"/>
                    </a:lnTo>
                    <a:lnTo>
                      <a:pt x="185" y="367"/>
                    </a:lnTo>
                    <a:lnTo>
                      <a:pt x="180" y="375"/>
                    </a:lnTo>
                    <a:lnTo>
                      <a:pt x="176" y="384"/>
                    </a:lnTo>
                    <a:lnTo>
                      <a:pt x="173" y="392"/>
                    </a:lnTo>
                    <a:lnTo>
                      <a:pt x="169" y="400"/>
                    </a:lnTo>
                    <a:lnTo>
                      <a:pt x="168" y="409"/>
                    </a:lnTo>
                    <a:lnTo>
                      <a:pt x="167" y="417"/>
                    </a:lnTo>
                    <a:lnTo>
                      <a:pt x="166" y="425"/>
                    </a:lnTo>
                    <a:lnTo>
                      <a:pt x="167" y="432"/>
                    </a:lnTo>
                    <a:lnTo>
                      <a:pt x="168" y="438"/>
                    </a:lnTo>
                    <a:lnTo>
                      <a:pt x="169" y="445"/>
                    </a:lnTo>
                    <a:lnTo>
                      <a:pt x="172" y="452"/>
                    </a:lnTo>
                    <a:lnTo>
                      <a:pt x="174" y="458"/>
                    </a:lnTo>
                    <a:lnTo>
                      <a:pt x="177" y="463"/>
                    </a:lnTo>
                    <a:lnTo>
                      <a:pt x="182" y="469"/>
                    </a:lnTo>
                    <a:lnTo>
                      <a:pt x="186" y="475"/>
                    </a:lnTo>
                    <a:lnTo>
                      <a:pt x="191" y="478"/>
                    </a:lnTo>
                    <a:lnTo>
                      <a:pt x="195" y="481"/>
                    </a:lnTo>
                    <a:lnTo>
                      <a:pt x="200" y="485"/>
                    </a:lnTo>
                    <a:lnTo>
                      <a:pt x="204" y="487"/>
                    </a:lnTo>
                    <a:lnTo>
                      <a:pt x="210" y="489"/>
                    </a:lnTo>
                    <a:lnTo>
                      <a:pt x="216" y="490"/>
                    </a:lnTo>
                    <a:lnTo>
                      <a:pt x="223" y="490"/>
                    </a:lnTo>
                    <a:lnTo>
                      <a:pt x="229" y="492"/>
                    </a:lnTo>
                    <a:lnTo>
                      <a:pt x="237" y="490"/>
                    </a:lnTo>
                    <a:lnTo>
                      <a:pt x="245" y="489"/>
                    </a:lnTo>
                    <a:lnTo>
                      <a:pt x="253" y="486"/>
                    </a:lnTo>
                    <a:lnTo>
                      <a:pt x="262" y="483"/>
                    </a:lnTo>
                    <a:lnTo>
                      <a:pt x="271" y="478"/>
                    </a:lnTo>
                    <a:lnTo>
                      <a:pt x="280" y="472"/>
                    </a:lnTo>
                    <a:lnTo>
                      <a:pt x="289" y="464"/>
                    </a:lnTo>
                    <a:lnTo>
                      <a:pt x="299" y="45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894" name="Freeform 954">
                <a:extLst>
                  <a:ext uri="{FF2B5EF4-FFF2-40B4-BE49-F238E27FC236}">
                    <a16:creationId xmlns:a16="http://schemas.microsoft.com/office/drawing/2014/main" id="{82B59DC9-0151-4DE5-B11D-02DB29253F8A}"/>
                  </a:ext>
                </a:extLst>
              </p:cNvPr>
              <p:cNvSpPr>
                <a:spLocks/>
              </p:cNvSpPr>
              <p:nvPr/>
            </p:nvSpPr>
            <p:spPr bwMode="auto">
              <a:xfrm>
                <a:off x="3170" y="2240"/>
                <a:ext cx="98" cy="117"/>
              </a:xfrm>
              <a:custGeom>
                <a:avLst/>
                <a:gdLst>
                  <a:gd name="T0" fmla="*/ 50 w 487"/>
                  <a:gd name="T1" fmla="*/ 25 h 585"/>
                  <a:gd name="T2" fmla="*/ 57 w 487"/>
                  <a:gd name="T3" fmla="*/ 14 h 585"/>
                  <a:gd name="T4" fmla="*/ 64 w 487"/>
                  <a:gd name="T5" fmla="*/ 7 h 585"/>
                  <a:gd name="T6" fmla="*/ 71 w 487"/>
                  <a:gd name="T7" fmla="*/ 3 h 585"/>
                  <a:gd name="T8" fmla="*/ 77 w 487"/>
                  <a:gd name="T9" fmla="*/ 1 h 585"/>
                  <a:gd name="T10" fmla="*/ 83 w 487"/>
                  <a:gd name="T11" fmla="*/ 0 h 585"/>
                  <a:gd name="T12" fmla="*/ 88 w 487"/>
                  <a:gd name="T13" fmla="*/ 1 h 585"/>
                  <a:gd name="T14" fmla="*/ 92 w 487"/>
                  <a:gd name="T15" fmla="*/ 2 h 585"/>
                  <a:gd name="T16" fmla="*/ 95 w 487"/>
                  <a:gd name="T17" fmla="*/ 5 h 585"/>
                  <a:gd name="T18" fmla="*/ 97 w 487"/>
                  <a:gd name="T19" fmla="*/ 9 h 585"/>
                  <a:gd name="T20" fmla="*/ 98 w 487"/>
                  <a:gd name="T21" fmla="*/ 14 h 585"/>
                  <a:gd name="T22" fmla="*/ 98 w 487"/>
                  <a:gd name="T23" fmla="*/ 20 h 585"/>
                  <a:gd name="T24" fmla="*/ 96 w 487"/>
                  <a:gd name="T25" fmla="*/ 25 h 585"/>
                  <a:gd name="T26" fmla="*/ 94 w 487"/>
                  <a:gd name="T27" fmla="*/ 29 h 585"/>
                  <a:gd name="T28" fmla="*/ 91 w 487"/>
                  <a:gd name="T29" fmla="*/ 31 h 585"/>
                  <a:gd name="T30" fmla="*/ 87 w 487"/>
                  <a:gd name="T31" fmla="*/ 33 h 585"/>
                  <a:gd name="T32" fmla="*/ 83 w 487"/>
                  <a:gd name="T33" fmla="*/ 33 h 585"/>
                  <a:gd name="T34" fmla="*/ 78 w 487"/>
                  <a:gd name="T35" fmla="*/ 32 h 585"/>
                  <a:gd name="T36" fmla="*/ 74 w 487"/>
                  <a:gd name="T37" fmla="*/ 30 h 585"/>
                  <a:gd name="T38" fmla="*/ 68 w 487"/>
                  <a:gd name="T39" fmla="*/ 24 h 585"/>
                  <a:gd name="T40" fmla="*/ 63 w 487"/>
                  <a:gd name="T41" fmla="*/ 24 h 585"/>
                  <a:gd name="T42" fmla="*/ 58 w 487"/>
                  <a:gd name="T43" fmla="*/ 26 h 585"/>
                  <a:gd name="T44" fmla="*/ 55 w 487"/>
                  <a:gd name="T45" fmla="*/ 30 h 585"/>
                  <a:gd name="T46" fmla="*/ 52 w 487"/>
                  <a:gd name="T47" fmla="*/ 35 h 585"/>
                  <a:gd name="T48" fmla="*/ 50 w 487"/>
                  <a:gd name="T49" fmla="*/ 41 h 585"/>
                  <a:gd name="T50" fmla="*/ 47 w 487"/>
                  <a:gd name="T51" fmla="*/ 51 h 585"/>
                  <a:gd name="T52" fmla="*/ 47 w 487"/>
                  <a:gd name="T53" fmla="*/ 61 h 585"/>
                  <a:gd name="T54" fmla="*/ 47 w 487"/>
                  <a:gd name="T55" fmla="*/ 97 h 585"/>
                  <a:gd name="T56" fmla="*/ 47 w 487"/>
                  <a:gd name="T57" fmla="*/ 105 h 585"/>
                  <a:gd name="T58" fmla="*/ 50 w 487"/>
                  <a:gd name="T59" fmla="*/ 109 h 585"/>
                  <a:gd name="T60" fmla="*/ 54 w 487"/>
                  <a:gd name="T61" fmla="*/ 111 h 585"/>
                  <a:gd name="T62" fmla="*/ 62 w 487"/>
                  <a:gd name="T63" fmla="*/ 113 h 585"/>
                  <a:gd name="T64" fmla="*/ 0 w 487"/>
                  <a:gd name="T65" fmla="*/ 113 h 585"/>
                  <a:gd name="T66" fmla="*/ 5 w 487"/>
                  <a:gd name="T67" fmla="*/ 112 h 585"/>
                  <a:gd name="T68" fmla="*/ 8 w 487"/>
                  <a:gd name="T69" fmla="*/ 110 h 585"/>
                  <a:gd name="T70" fmla="*/ 10 w 487"/>
                  <a:gd name="T71" fmla="*/ 108 h 585"/>
                  <a:gd name="T72" fmla="*/ 12 w 487"/>
                  <a:gd name="T73" fmla="*/ 102 h 585"/>
                  <a:gd name="T74" fmla="*/ 12 w 487"/>
                  <a:gd name="T75" fmla="*/ 28 h 585"/>
                  <a:gd name="T76" fmla="*/ 12 w 487"/>
                  <a:gd name="T77" fmla="*/ 17 h 585"/>
                  <a:gd name="T78" fmla="*/ 10 w 487"/>
                  <a:gd name="T79" fmla="*/ 12 h 585"/>
                  <a:gd name="T80" fmla="*/ 7 w 487"/>
                  <a:gd name="T81" fmla="*/ 9 h 585"/>
                  <a:gd name="T82" fmla="*/ 0 w 487"/>
                  <a:gd name="T83" fmla="*/ 8 h 58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87"/>
                  <a:gd name="T127" fmla="*/ 0 h 585"/>
                  <a:gd name="T128" fmla="*/ 487 w 487"/>
                  <a:gd name="T129" fmla="*/ 585 h 58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87" h="585">
                    <a:moveTo>
                      <a:pt x="232" y="17"/>
                    </a:moveTo>
                    <a:lnTo>
                      <a:pt x="232" y="146"/>
                    </a:lnTo>
                    <a:lnTo>
                      <a:pt x="246" y="125"/>
                    </a:lnTo>
                    <a:lnTo>
                      <a:pt x="259" y="106"/>
                    </a:lnTo>
                    <a:lnTo>
                      <a:pt x="273" y="88"/>
                    </a:lnTo>
                    <a:lnTo>
                      <a:pt x="285" y="72"/>
                    </a:lnTo>
                    <a:lnTo>
                      <a:pt x="296" y="59"/>
                    </a:lnTo>
                    <a:lnTo>
                      <a:pt x="309" y="47"/>
                    </a:lnTo>
                    <a:lnTo>
                      <a:pt x="320" y="37"/>
                    </a:lnTo>
                    <a:lnTo>
                      <a:pt x="330" y="29"/>
                    </a:lnTo>
                    <a:lnTo>
                      <a:pt x="342" y="23"/>
                    </a:lnTo>
                    <a:lnTo>
                      <a:pt x="352" y="17"/>
                    </a:lnTo>
                    <a:lnTo>
                      <a:pt x="362" y="11"/>
                    </a:lnTo>
                    <a:lnTo>
                      <a:pt x="372" y="8"/>
                    </a:lnTo>
                    <a:lnTo>
                      <a:pt x="382" y="5"/>
                    </a:lnTo>
                    <a:lnTo>
                      <a:pt x="392" y="2"/>
                    </a:lnTo>
                    <a:lnTo>
                      <a:pt x="403" y="1"/>
                    </a:lnTo>
                    <a:lnTo>
                      <a:pt x="413" y="0"/>
                    </a:lnTo>
                    <a:lnTo>
                      <a:pt x="421" y="1"/>
                    </a:lnTo>
                    <a:lnTo>
                      <a:pt x="429" y="1"/>
                    </a:lnTo>
                    <a:lnTo>
                      <a:pt x="436" y="3"/>
                    </a:lnTo>
                    <a:lnTo>
                      <a:pt x="443" y="6"/>
                    </a:lnTo>
                    <a:lnTo>
                      <a:pt x="450" y="8"/>
                    </a:lnTo>
                    <a:lnTo>
                      <a:pt x="456" y="12"/>
                    </a:lnTo>
                    <a:lnTo>
                      <a:pt x="461" y="16"/>
                    </a:lnTo>
                    <a:lnTo>
                      <a:pt x="467" y="21"/>
                    </a:lnTo>
                    <a:lnTo>
                      <a:pt x="471" y="27"/>
                    </a:lnTo>
                    <a:lnTo>
                      <a:pt x="476" y="33"/>
                    </a:lnTo>
                    <a:lnTo>
                      <a:pt x="479" y="40"/>
                    </a:lnTo>
                    <a:lnTo>
                      <a:pt x="483" y="46"/>
                    </a:lnTo>
                    <a:lnTo>
                      <a:pt x="484" y="54"/>
                    </a:lnTo>
                    <a:lnTo>
                      <a:pt x="486" y="62"/>
                    </a:lnTo>
                    <a:lnTo>
                      <a:pt x="487" y="71"/>
                    </a:lnTo>
                    <a:lnTo>
                      <a:pt x="487" y="80"/>
                    </a:lnTo>
                    <a:lnTo>
                      <a:pt x="487" y="90"/>
                    </a:lnTo>
                    <a:lnTo>
                      <a:pt x="486" y="99"/>
                    </a:lnTo>
                    <a:lnTo>
                      <a:pt x="485" y="108"/>
                    </a:lnTo>
                    <a:lnTo>
                      <a:pt x="483" y="116"/>
                    </a:lnTo>
                    <a:lnTo>
                      <a:pt x="479" y="124"/>
                    </a:lnTo>
                    <a:lnTo>
                      <a:pt x="476" y="131"/>
                    </a:lnTo>
                    <a:lnTo>
                      <a:pt x="473" y="138"/>
                    </a:lnTo>
                    <a:lnTo>
                      <a:pt x="468" y="144"/>
                    </a:lnTo>
                    <a:lnTo>
                      <a:pt x="462" y="149"/>
                    </a:lnTo>
                    <a:lnTo>
                      <a:pt x="457" y="154"/>
                    </a:lnTo>
                    <a:lnTo>
                      <a:pt x="452" y="157"/>
                    </a:lnTo>
                    <a:lnTo>
                      <a:pt x="445" y="160"/>
                    </a:lnTo>
                    <a:lnTo>
                      <a:pt x="440" y="163"/>
                    </a:lnTo>
                    <a:lnTo>
                      <a:pt x="433" y="165"/>
                    </a:lnTo>
                    <a:lnTo>
                      <a:pt x="426" y="166"/>
                    </a:lnTo>
                    <a:lnTo>
                      <a:pt x="419" y="166"/>
                    </a:lnTo>
                    <a:lnTo>
                      <a:pt x="412" y="166"/>
                    </a:lnTo>
                    <a:lnTo>
                      <a:pt x="405" y="165"/>
                    </a:lnTo>
                    <a:lnTo>
                      <a:pt x="397" y="163"/>
                    </a:lnTo>
                    <a:lnTo>
                      <a:pt x="390" y="160"/>
                    </a:lnTo>
                    <a:lnTo>
                      <a:pt x="383" y="158"/>
                    </a:lnTo>
                    <a:lnTo>
                      <a:pt x="377" y="155"/>
                    </a:lnTo>
                    <a:lnTo>
                      <a:pt x="370" y="150"/>
                    </a:lnTo>
                    <a:lnTo>
                      <a:pt x="364" y="146"/>
                    </a:lnTo>
                    <a:lnTo>
                      <a:pt x="345" y="129"/>
                    </a:lnTo>
                    <a:lnTo>
                      <a:pt x="336" y="122"/>
                    </a:lnTo>
                    <a:lnTo>
                      <a:pt x="329" y="120"/>
                    </a:lnTo>
                    <a:lnTo>
                      <a:pt x="322" y="119"/>
                    </a:lnTo>
                    <a:lnTo>
                      <a:pt x="313" y="120"/>
                    </a:lnTo>
                    <a:lnTo>
                      <a:pt x="305" y="122"/>
                    </a:lnTo>
                    <a:lnTo>
                      <a:pt x="296" y="127"/>
                    </a:lnTo>
                    <a:lnTo>
                      <a:pt x="288" y="132"/>
                    </a:lnTo>
                    <a:lnTo>
                      <a:pt x="283" y="138"/>
                    </a:lnTo>
                    <a:lnTo>
                      <a:pt x="277" y="144"/>
                    </a:lnTo>
                    <a:lnTo>
                      <a:pt x="271" y="150"/>
                    </a:lnTo>
                    <a:lnTo>
                      <a:pt x="267" y="157"/>
                    </a:lnTo>
                    <a:lnTo>
                      <a:pt x="262" y="165"/>
                    </a:lnTo>
                    <a:lnTo>
                      <a:pt x="258" y="173"/>
                    </a:lnTo>
                    <a:lnTo>
                      <a:pt x="255" y="182"/>
                    </a:lnTo>
                    <a:lnTo>
                      <a:pt x="251" y="191"/>
                    </a:lnTo>
                    <a:lnTo>
                      <a:pt x="247" y="206"/>
                    </a:lnTo>
                    <a:lnTo>
                      <a:pt x="242" y="221"/>
                    </a:lnTo>
                    <a:lnTo>
                      <a:pt x="239" y="237"/>
                    </a:lnTo>
                    <a:lnTo>
                      <a:pt x="236" y="253"/>
                    </a:lnTo>
                    <a:lnTo>
                      <a:pt x="234" y="269"/>
                    </a:lnTo>
                    <a:lnTo>
                      <a:pt x="233" y="286"/>
                    </a:lnTo>
                    <a:lnTo>
                      <a:pt x="232" y="304"/>
                    </a:lnTo>
                    <a:lnTo>
                      <a:pt x="232" y="321"/>
                    </a:lnTo>
                    <a:lnTo>
                      <a:pt x="232" y="451"/>
                    </a:lnTo>
                    <a:lnTo>
                      <a:pt x="232" y="486"/>
                    </a:lnTo>
                    <a:lnTo>
                      <a:pt x="233" y="502"/>
                    </a:lnTo>
                    <a:lnTo>
                      <a:pt x="233" y="514"/>
                    </a:lnTo>
                    <a:lnTo>
                      <a:pt x="234" y="523"/>
                    </a:lnTo>
                    <a:lnTo>
                      <a:pt x="236" y="530"/>
                    </a:lnTo>
                    <a:lnTo>
                      <a:pt x="241" y="538"/>
                    </a:lnTo>
                    <a:lnTo>
                      <a:pt x="246" y="544"/>
                    </a:lnTo>
                    <a:lnTo>
                      <a:pt x="251" y="549"/>
                    </a:lnTo>
                    <a:lnTo>
                      <a:pt x="258" y="554"/>
                    </a:lnTo>
                    <a:lnTo>
                      <a:pt x="267" y="557"/>
                    </a:lnTo>
                    <a:lnTo>
                      <a:pt x="277" y="560"/>
                    </a:lnTo>
                    <a:lnTo>
                      <a:pt x="291" y="562"/>
                    </a:lnTo>
                    <a:lnTo>
                      <a:pt x="307" y="564"/>
                    </a:lnTo>
                    <a:lnTo>
                      <a:pt x="307" y="585"/>
                    </a:lnTo>
                    <a:lnTo>
                      <a:pt x="0" y="585"/>
                    </a:lnTo>
                    <a:lnTo>
                      <a:pt x="0" y="564"/>
                    </a:lnTo>
                    <a:lnTo>
                      <a:pt x="8" y="563"/>
                    </a:lnTo>
                    <a:lnTo>
                      <a:pt x="17" y="560"/>
                    </a:lnTo>
                    <a:lnTo>
                      <a:pt x="24" y="559"/>
                    </a:lnTo>
                    <a:lnTo>
                      <a:pt x="31" y="557"/>
                    </a:lnTo>
                    <a:lnTo>
                      <a:pt x="36" y="554"/>
                    </a:lnTo>
                    <a:lnTo>
                      <a:pt x="42" y="550"/>
                    </a:lnTo>
                    <a:lnTo>
                      <a:pt x="47" y="547"/>
                    </a:lnTo>
                    <a:lnTo>
                      <a:pt x="50" y="542"/>
                    </a:lnTo>
                    <a:lnTo>
                      <a:pt x="52" y="538"/>
                    </a:lnTo>
                    <a:lnTo>
                      <a:pt x="56" y="531"/>
                    </a:lnTo>
                    <a:lnTo>
                      <a:pt x="58" y="522"/>
                    </a:lnTo>
                    <a:lnTo>
                      <a:pt x="59" y="512"/>
                    </a:lnTo>
                    <a:lnTo>
                      <a:pt x="62" y="485"/>
                    </a:lnTo>
                    <a:lnTo>
                      <a:pt x="62" y="451"/>
                    </a:lnTo>
                    <a:lnTo>
                      <a:pt x="62" y="138"/>
                    </a:lnTo>
                    <a:lnTo>
                      <a:pt x="62" y="115"/>
                    </a:lnTo>
                    <a:lnTo>
                      <a:pt x="61" y="97"/>
                    </a:lnTo>
                    <a:lnTo>
                      <a:pt x="60" y="85"/>
                    </a:lnTo>
                    <a:lnTo>
                      <a:pt x="58" y="76"/>
                    </a:lnTo>
                    <a:lnTo>
                      <a:pt x="55" y="68"/>
                    </a:lnTo>
                    <a:lnTo>
                      <a:pt x="50" y="61"/>
                    </a:lnTo>
                    <a:lnTo>
                      <a:pt x="46" y="55"/>
                    </a:lnTo>
                    <a:lnTo>
                      <a:pt x="40" y="51"/>
                    </a:lnTo>
                    <a:lnTo>
                      <a:pt x="33" y="47"/>
                    </a:lnTo>
                    <a:lnTo>
                      <a:pt x="24" y="44"/>
                    </a:lnTo>
                    <a:lnTo>
                      <a:pt x="13" y="42"/>
                    </a:lnTo>
                    <a:lnTo>
                      <a:pt x="0" y="40"/>
                    </a:lnTo>
                    <a:lnTo>
                      <a:pt x="0" y="17"/>
                    </a:lnTo>
                    <a:lnTo>
                      <a:pt x="232" y="1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895" name="Freeform 955">
                <a:extLst>
                  <a:ext uri="{FF2B5EF4-FFF2-40B4-BE49-F238E27FC236}">
                    <a16:creationId xmlns:a16="http://schemas.microsoft.com/office/drawing/2014/main" id="{D8DCF3A3-BA02-410A-B87A-B1E059FF6E62}"/>
                  </a:ext>
                </a:extLst>
              </p:cNvPr>
              <p:cNvSpPr>
                <a:spLocks/>
              </p:cNvSpPr>
              <p:nvPr/>
            </p:nvSpPr>
            <p:spPr bwMode="auto">
              <a:xfrm>
                <a:off x="3276" y="2240"/>
                <a:ext cx="96" cy="120"/>
              </a:xfrm>
              <a:custGeom>
                <a:avLst/>
                <a:gdLst>
                  <a:gd name="T0" fmla="*/ 94 w 477"/>
                  <a:gd name="T1" fmla="*/ 94 h 602"/>
                  <a:gd name="T2" fmla="*/ 87 w 477"/>
                  <a:gd name="T3" fmla="*/ 103 h 602"/>
                  <a:gd name="T4" fmla="*/ 79 w 477"/>
                  <a:gd name="T5" fmla="*/ 111 h 602"/>
                  <a:gd name="T6" fmla="*/ 70 w 477"/>
                  <a:gd name="T7" fmla="*/ 116 h 602"/>
                  <a:gd name="T8" fmla="*/ 60 w 477"/>
                  <a:gd name="T9" fmla="*/ 119 h 602"/>
                  <a:gd name="T10" fmla="*/ 50 w 477"/>
                  <a:gd name="T11" fmla="*/ 120 h 602"/>
                  <a:gd name="T12" fmla="*/ 42 w 477"/>
                  <a:gd name="T13" fmla="*/ 119 h 602"/>
                  <a:gd name="T14" fmla="*/ 34 w 477"/>
                  <a:gd name="T15" fmla="*/ 118 h 602"/>
                  <a:gd name="T16" fmla="*/ 27 w 477"/>
                  <a:gd name="T17" fmla="*/ 115 h 602"/>
                  <a:gd name="T18" fmla="*/ 21 w 477"/>
                  <a:gd name="T19" fmla="*/ 110 h 602"/>
                  <a:gd name="T20" fmla="*/ 15 w 477"/>
                  <a:gd name="T21" fmla="*/ 105 h 602"/>
                  <a:gd name="T22" fmla="*/ 10 w 477"/>
                  <a:gd name="T23" fmla="*/ 99 h 602"/>
                  <a:gd name="T24" fmla="*/ 6 w 477"/>
                  <a:gd name="T25" fmla="*/ 92 h 602"/>
                  <a:gd name="T26" fmla="*/ 3 w 477"/>
                  <a:gd name="T27" fmla="*/ 84 h 602"/>
                  <a:gd name="T28" fmla="*/ 1 w 477"/>
                  <a:gd name="T29" fmla="*/ 76 h 602"/>
                  <a:gd name="T30" fmla="*/ 0 w 477"/>
                  <a:gd name="T31" fmla="*/ 62 h 602"/>
                  <a:gd name="T32" fmla="*/ 2 w 477"/>
                  <a:gd name="T33" fmla="*/ 45 h 602"/>
                  <a:gd name="T34" fmla="*/ 7 w 477"/>
                  <a:gd name="T35" fmla="*/ 30 h 602"/>
                  <a:gd name="T36" fmla="*/ 14 w 477"/>
                  <a:gd name="T37" fmla="*/ 19 h 602"/>
                  <a:gd name="T38" fmla="*/ 21 w 477"/>
                  <a:gd name="T39" fmla="*/ 12 h 602"/>
                  <a:gd name="T40" fmla="*/ 28 w 477"/>
                  <a:gd name="T41" fmla="*/ 7 h 602"/>
                  <a:gd name="T42" fmla="*/ 36 w 477"/>
                  <a:gd name="T43" fmla="*/ 3 h 602"/>
                  <a:gd name="T44" fmla="*/ 44 w 477"/>
                  <a:gd name="T45" fmla="*/ 1 h 602"/>
                  <a:gd name="T46" fmla="*/ 54 w 477"/>
                  <a:gd name="T47" fmla="*/ 0 h 602"/>
                  <a:gd name="T48" fmla="*/ 66 w 477"/>
                  <a:gd name="T49" fmla="*/ 1 h 602"/>
                  <a:gd name="T50" fmla="*/ 76 w 477"/>
                  <a:gd name="T51" fmla="*/ 5 h 602"/>
                  <a:gd name="T52" fmla="*/ 85 w 477"/>
                  <a:gd name="T53" fmla="*/ 11 h 602"/>
                  <a:gd name="T54" fmla="*/ 90 w 477"/>
                  <a:gd name="T55" fmla="*/ 18 h 602"/>
                  <a:gd name="T56" fmla="*/ 92 w 477"/>
                  <a:gd name="T57" fmla="*/ 26 h 602"/>
                  <a:gd name="T58" fmla="*/ 92 w 477"/>
                  <a:gd name="T59" fmla="*/ 32 h 602"/>
                  <a:gd name="T60" fmla="*/ 91 w 477"/>
                  <a:gd name="T61" fmla="*/ 36 h 602"/>
                  <a:gd name="T62" fmla="*/ 88 w 477"/>
                  <a:gd name="T63" fmla="*/ 40 h 602"/>
                  <a:gd name="T64" fmla="*/ 85 w 477"/>
                  <a:gd name="T65" fmla="*/ 42 h 602"/>
                  <a:gd name="T66" fmla="*/ 81 w 477"/>
                  <a:gd name="T67" fmla="*/ 43 h 602"/>
                  <a:gd name="T68" fmla="*/ 75 w 477"/>
                  <a:gd name="T69" fmla="*/ 44 h 602"/>
                  <a:gd name="T70" fmla="*/ 71 w 477"/>
                  <a:gd name="T71" fmla="*/ 43 h 602"/>
                  <a:gd name="T72" fmla="*/ 66 w 477"/>
                  <a:gd name="T73" fmla="*/ 40 h 602"/>
                  <a:gd name="T74" fmla="*/ 63 w 477"/>
                  <a:gd name="T75" fmla="*/ 36 h 602"/>
                  <a:gd name="T76" fmla="*/ 61 w 477"/>
                  <a:gd name="T77" fmla="*/ 30 h 602"/>
                  <a:gd name="T78" fmla="*/ 60 w 477"/>
                  <a:gd name="T79" fmla="*/ 22 h 602"/>
                  <a:gd name="T80" fmla="*/ 58 w 477"/>
                  <a:gd name="T81" fmla="*/ 14 h 602"/>
                  <a:gd name="T82" fmla="*/ 56 w 477"/>
                  <a:gd name="T83" fmla="*/ 12 h 602"/>
                  <a:gd name="T84" fmla="*/ 51 w 477"/>
                  <a:gd name="T85" fmla="*/ 9 h 602"/>
                  <a:gd name="T86" fmla="*/ 46 w 477"/>
                  <a:gd name="T87" fmla="*/ 9 h 602"/>
                  <a:gd name="T88" fmla="*/ 43 w 477"/>
                  <a:gd name="T89" fmla="*/ 11 h 602"/>
                  <a:gd name="T90" fmla="*/ 39 w 477"/>
                  <a:gd name="T91" fmla="*/ 15 h 602"/>
                  <a:gd name="T92" fmla="*/ 36 w 477"/>
                  <a:gd name="T93" fmla="*/ 23 h 602"/>
                  <a:gd name="T94" fmla="*/ 33 w 477"/>
                  <a:gd name="T95" fmla="*/ 34 h 602"/>
                  <a:gd name="T96" fmla="*/ 33 w 477"/>
                  <a:gd name="T97" fmla="*/ 47 h 602"/>
                  <a:gd name="T98" fmla="*/ 34 w 477"/>
                  <a:gd name="T99" fmla="*/ 59 h 602"/>
                  <a:gd name="T100" fmla="*/ 37 w 477"/>
                  <a:gd name="T101" fmla="*/ 70 h 602"/>
                  <a:gd name="T102" fmla="*/ 41 w 477"/>
                  <a:gd name="T103" fmla="*/ 81 h 602"/>
                  <a:gd name="T104" fmla="*/ 46 w 477"/>
                  <a:gd name="T105" fmla="*/ 89 h 602"/>
                  <a:gd name="T106" fmla="*/ 52 w 477"/>
                  <a:gd name="T107" fmla="*/ 95 h 602"/>
                  <a:gd name="T108" fmla="*/ 58 w 477"/>
                  <a:gd name="T109" fmla="*/ 99 h 602"/>
                  <a:gd name="T110" fmla="*/ 64 w 477"/>
                  <a:gd name="T111" fmla="*/ 100 h 602"/>
                  <a:gd name="T112" fmla="*/ 71 w 477"/>
                  <a:gd name="T113" fmla="*/ 101 h 602"/>
                  <a:gd name="T114" fmla="*/ 79 w 477"/>
                  <a:gd name="T115" fmla="*/ 98 h 602"/>
                  <a:gd name="T116" fmla="*/ 89 w 477"/>
                  <a:gd name="T117" fmla="*/ 91 h 60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477"/>
                  <a:gd name="T178" fmla="*/ 0 h 602"/>
                  <a:gd name="T179" fmla="*/ 477 w 477"/>
                  <a:gd name="T180" fmla="*/ 602 h 60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477" h="602">
                    <a:moveTo>
                      <a:pt x="458" y="438"/>
                    </a:moveTo>
                    <a:lnTo>
                      <a:pt x="477" y="453"/>
                    </a:lnTo>
                    <a:lnTo>
                      <a:pt x="467" y="471"/>
                    </a:lnTo>
                    <a:lnTo>
                      <a:pt x="456" y="488"/>
                    </a:lnTo>
                    <a:lnTo>
                      <a:pt x="444" y="504"/>
                    </a:lnTo>
                    <a:lnTo>
                      <a:pt x="432" y="519"/>
                    </a:lnTo>
                    <a:lnTo>
                      <a:pt x="420" y="532"/>
                    </a:lnTo>
                    <a:lnTo>
                      <a:pt x="406" y="545"/>
                    </a:lnTo>
                    <a:lnTo>
                      <a:pt x="391" y="556"/>
                    </a:lnTo>
                    <a:lnTo>
                      <a:pt x="377" y="565"/>
                    </a:lnTo>
                    <a:lnTo>
                      <a:pt x="362" y="574"/>
                    </a:lnTo>
                    <a:lnTo>
                      <a:pt x="346" y="582"/>
                    </a:lnTo>
                    <a:lnTo>
                      <a:pt x="331" y="588"/>
                    </a:lnTo>
                    <a:lnTo>
                      <a:pt x="316" y="593"/>
                    </a:lnTo>
                    <a:lnTo>
                      <a:pt x="299" y="597"/>
                    </a:lnTo>
                    <a:lnTo>
                      <a:pt x="283" y="600"/>
                    </a:lnTo>
                    <a:lnTo>
                      <a:pt x="267" y="601"/>
                    </a:lnTo>
                    <a:lnTo>
                      <a:pt x="250" y="602"/>
                    </a:lnTo>
                    <a:lnTo>
                      <a:pt x="235" y="602"/>
                    </a:lnTo>
                    <a:lnTo>
                      <a:pt x="222" y="601"/>
                    </a:lnTo>
                    <a:lnTo>
                      <a:pt x="208" y="599"/>
                    </a:lnTo>
                    <a:lnTo>
                      <a:pt x="196" y="597"/>
                    </a:lnTo>
                    <a:lnTo>
                      <a:pt x="183" y="593"/>
                    </a:lnTo>
                    <a:lnTo>
                      <a:pt x="171" y="590"/>
                    </a:lnTo>
                    <a:lnTo>
                      <a:pt x="159" y="585"/>
                    </a:lnTo>
                    <a:lnTo>
                      <a:pt x="147" y="581"/>
                    </a:lnTo>
                    <a:lnTo>
                      <a:pt x="136" y="575"/>
                    </a:lnTo>
                    <a:lnTo>
                      <a:pt x="126" y="568"/>
                    </a:lnTo>
                    <a:lnTo>
                      <a:pt x="116" y="562"/>
                    </a:lnTo>
                    <a:lnTo>
                      <a:pt x="105" y="554"/>
                    </a:lnTo>
                    <a:lnTo>
                      <a:pt x="95" y="546"/>
                    </a:lnTo>
                    <a:lnTo>
                      <a:pt x="86" y="537"/>
                    </a:lnTo>
                    <a:lnTo>
                      <a:pt x="77" y="527"/>
                    </a:lnTo>
                    <a:lnTo>
                      <a:pt x="68" y="516"/>
                    </a:lnTo>
                    <a:lnTo>
                      <a:pt x="60" y="506"/>
                    </a:lnTo>
                    <a:lnTo>
                      <a:pt x="52" y="495"/>
                    </a:lnTo>
                    <a:lnTo>
                      <a:pt x="46" y="484"/>
                    </a:lnTo>
                    <a:lnTo>
                      <a:pt x="39" y="471"/>
                    </a:lnTo>
                    <a:lnTo>
                      <a:pt x="32" y="460"/>
                    </a:lnTo>
                    <a:lnTo>
                      <a:pt x="26" y="447"/>
                    </a:lnTo>
                    <a:lnTo>
                      <a:pt x="22" y="435"/>
                    </a:lnTo>
                    <a:lnTo>
                      <a:pt x="17" y="423"/>
                    </a:lnTo>
                    <a:lnTo>
                      <a:pt x="13" y="409"/>
                    </a:lnTo>
                    <a:lnTo>
                      <a:pt x="9" y="396"/>
                    </a:lnTo>
                    <a:lnTo>
                      <a:pt x="7" y="382"/>
                    </a:lnTo>
                    <a:lnTo>
                      <a:pt x="5" y="368"/>
                    </a:lnTo>
                    <a:lnTo>
                      <a:pt x="1" y="340"/>
                    </a:lnTo>
                    <a:lnTo>
                      <a:pt x="0" y="311"/>
                    </a:lnTo>
                    <a:lnTo>
                      <a:pt x="1" y="283"/>
                    </a:lnTo>
                    <a:lnTo>
                      <a:pt x="4" y="254"/>
                    </a:lnTo>
                    <a:lnTo>
                      <a:pt x="9" y="227"/>
                    </a:lnTo>
                    <a:lnTo>
                      <a:pt x="16" y="201"/>
                    </a:lnTo>
                    <a:lnTo>
                      <a:pt x="24" y="176"/>
                    </a:lnTo>
                    <a:lnTo>
                      <a:pt x="35" y="153"/>
                    </a:lnTo>
                    <a:lnTo>
                      <a:pt x="48" y="129"/>
                    </a:lnTo>
                    <a:lnTo>
                      <a:pt x="62" y="106"/>
                    </a:lnTo>
                    <a:lnTo>
                      <a:pt x="72" y="94"/>
                    </a:lnTo>
                    <a:lnTo>
                      <a:pt x="82" y="81"/>
                    </a:lnTo>
                    <a:lnTo>
                      <a:pt x="92" y="70"/>
                    </a:lnTo>
                    <a:lnTo>
                      <a:pt x="103" y="60"/>
                    </a:lnTo>
                    <a:lnTo>
                      <a:pt x="114" y="51"/>
                    </a:lnTo>
                    <a:lnTo>
                      <a:pt x="126" y="42"/>
                    </a:lnTo>
                    <a:lnTo>
                      <a:pt x="138" y="34"/>
                    </a:lnTo>
                    <a:lnTo>
                      <a:pt x="151" y="27"/>
                    </a:lnTo>
                    <a:lnTo>
                      <a:pt x="164" y="20"/>
                    </a:lnTo>
                    <a:lnTo>
                      <a:pt x="178" y="15"/>
                    </a:lnTo>
                    <a:lnTo>
                      <a:pt x="191" y="10"/>
                    </a:lnTo>
                    <a:lnTo>
                      <a:pt x="206" y="7"/>
                    </a:lnTo>
                    <a:lnTo>
                      <a:pt x="221" y="5"/>
                    </a:lnTo>
                    <a:lnTo>
                      <a:pt x="236" y="2"/>
                    </a:lnTo>
                    <a:lnTo>
                      <a:pt x="252" y="1"/>
                    </a:lnTo>
                    <a:lnTo>
                      <a:pt x="268" y="0"/>
                    </a:lnTo>
                    <a:lnTo>
                      <a:pt x="290" y="1"/>
                    </a:lnTo>
                    <a:lnTo>
                      <a:pt x="310" y="3"/>
                    </a:lnTo>
                    <a:lnTo>
                      <a:pt x="329" y="7"/>
                    </a:lnTo>
                    <a:lnTo>
                      <a:pt x="347" y="11"/>
                    </a:lnTo>
                    <a:lnTo>
                      <a:pt x="364" y="18"/>
                    </a:lnTo>
                    <a:lnTo>
                      <a:pt x="380" y="25"/>
                    </a:lnTo>
                    <a:lnTo>
                      <a:pt x="395" y="34"/>
                    </a:lnTo>
                    <a:lnTo>
                      <a:pt x="408" y="45"/>
                    </a:lnTo>
                    <a:lnTo>
                      <a:pt x="421" y="55"/>
                    </a:lnTo>
                    <a:lnTo>
                      <a:pt x="431" y="68"/>
                    </a:lnTo>
                    <a:lnTo>
                      <a:pt x="440" y="79"/>
                    </a:lnTo>
                    <a:lnTo>
                      <a:pt x="447" y="92"/>
                    </a:lnTo>
                    <a:lnTo>
                      <a:pt x="452" y="104"/>
                    </a:lnTo>
                    <a:lnTo>
                      <a:pt x="457" y="116"/>
                    </a:lnTo>
                    <a:lnTo>
                      <a:pt x="459" y="130"/>
                    </a:lnTo>
                    <a:lnTo>
                      <a:pt x="460" y="144"/>
                    </a:lnTo>
                    <a:lnTo>
                      <a:pt x="459" y="151"/>
                    </a:lnTo>
                    <a:lnTo>
                      <a:pt x="459" y="160"/>
                    </a:lnTo>
                    <a:lnTo>
                      <a:pt x="457" y="167"/>
                    </a:lnTo>
                    <a:lnTo>
                      <a:pt x="455" y="175"/>
                    </a:lnTo>
                    <a:lnTo>
                      <a:pt x="451" y="182"/>
                    </a:lnTo>
                    <a:lnTo>
                      <a:pt x="448" y="188"/>
                    </a:lnTo>
                    <a:lnTo>
                      <a:pt x="443" y="193"/>
                    </a:lnTo>
                    <a:lnTo>
                      <a:pt x="439" y="199"/>
                    </a:lnTo>
                    <a:lnTo>
                      <a:pt x="433" y="203"/>
                    </a:lnTo>
                    <a:lnTo>
                      <a:pt x="427" y="208"/>
                    </a:lnTo>
                    <a:lnTo>
                      <a:pt x="422" y="211"/>
                    </a:lnTo>
                    <a:lnTo>
                      <a:pt x="415" y="215"/>
                    </a:lnTo>
                    <a:lnTo>
                      <a:pt x="407" y="217"/>
                    </a:lnTo>
                    <a:lnTo>
                      <a:pt x="400" y="218"/>
                    </a:lnTo>
                    <a:lnTo>
                      <a:pt x="392" y="219"/>
                    </a:lnTo>
                    <a:lnTo>
                      <a:pt x="384" y="219"/>
                    </a:lnTo>
                    <a:lnTo>
                      <a:pt x="375" y="219"/>
                    </a:lnTo>
                    <a:lnTo>
                      <a:pt x="366" y="218"/>
                    </a:lnTo>
                    <a:lnTo>
                      <a:pt x="359" y="216"/>
                    </a:lnTo>
                    <a:lnTo>
                      <a:pt x="352" y="214"/>
                    </a:lnTo>
                    <a:lnTo>
                      <a:pt x="344" y="210"/>
                    </a:lnTo>
                    <a:lnTo>
                      <a:pt x="337" y="206"/>
                    </a:lnTo>
                    <a:lnTo>
                      <a:pt x="330" y="201"/>
                    </a:lnTo>
                    <a:lnTo>
                      <a:pt x="325" y="195"/>
                    </a:lnTo>
                    <a:lnTo>
                      <a:pt x="319" y="190"/>
                    </a:lnTo>
                    <a:lnTo>
                      <a:pt x="314" y="182"/>
                    </a:lnTo>
                    <a:lnTo>
                      <a:pt x="310" y="173"/>
                    </a:lnTo>
                    <a:lnTo>
                      <a:pt x="305" y="163"/>
                    </a:lnTo>
                    <a:lnTo>
                      <a:pt x="302" y="151"/>
                    </a:lnTo>
                    <a:lnTo>
                      <a:pt x="300" y="139"/>
                    </a:lnTo>
                    <a:lnTo>
                      <a:pt x="297" y="127"/>
                    </a:lnTo>
                    <a:lnTo>
                      <a:pt x="296" y="112"/>
                    </a:lnTo>
                    <a:lnTo>
                      <a:pt x="293" y="94"/>
                    </a:lnTo>
                    <a:lnTo>
                      <a:pt x="290" y="79"/>
                    </a:lnTo>
                    <a:lnTo>
                      <a:pt x="287" y="72"/>
                    </a:lnTo>
                    <a:lnTo>
                      <a:pt x="285" y="67"/>
                    </a:lnTo>
                    <a:lnTo>
                      <a:pt x="282" y="62"/>
                    </a:lnTo>
                    <a:lnTo>
                      <a:pt x="278" y="58"/>
                    </a:lnTo>
                    <a:lnTo>
                      <a:pt x="270" y="51"/>
                    </a:lnTo>
                    <a:lnTo>
                      <a:pt x="264" y="46"/>
                    </a:lnTo>
                    <a:lnTo>
                      <a:pt x="255" y="44"/>
                    </a:lnTo>
                    <a:lnTo>
                      <a:pt x="246" y="43"/>
                    </a:lnTo>
                    <a:lnTo>
                      <a:pt x="239" y="43"/>
                    </a:lnTo>
                    <a:lnTo>
                      <a:pt x="231" y="45"/>
                    </a:lnTo>
                    <a:lnTo>
                      <a:pt x="225" y="47"/>
                    </a:lnTo>
                    <a:lnTo>
                      <a:pt x="218" y="51"/>
                    </a:lnTo>
                    <a:lnTo>
                      <a:pt x="213" y="55"/>
                    </a:lnTo>
                    <a:lnTo>
                      <a:pt x="206" y="60"/>
                    </a:lnTo>
                    <a:lnTo>
                      <a:pt x="201" y="67"/>
                    </a:lnTo>
                    <a:lnTo>
                      <a:pt x="196" y="73"/>
                    </a:lnTo>
                    <a:lnTo>
                      <a:pt x="188" y="86"/>
                    </a:lnTo>
                    <a:lnTo>
                      <a:pt x="182" y="101"/>
                    </a:lnTo>
                    <a:lnTo>
                      <a:pt x="177" y="116"/>
                    </a:lnTo>
                    <a:lnTo>
                      <a:pt x="172" y="133"/>
                    </a:lnTo>
                    <a:lnTo>
                      <a:pt x="169" y="151"/>
                    </a:lnTo>
                    <a:lnTo>
                      <a:pt x="166" y="172"/>
                    </a:lnTo>
                    <a:lnTo>
                      <a:pt x="164" y="193"/>
                    </a:lnTo>
                    <a:lnTo>
                      <a:pt x="164" y="217"/>
                    </a:lnTo>
                    <a:lnTo>
                      <a:pt x="164" y="237"/>
                    </a:lnTo>
                    <a:lnTo>
                      <a:pt x="165" y="257"/>
                    </a:lnTo>
                    <a:lnTo>
                      <a:pt x="168" y="276"/>
                    </a:lnTo>
                    <a:lnTo>
                      <a:pt x="171" y="295"/>
                    </a:lnTo>
                    <a:lnTo>
                      <a:pt x="174" y="314"/>
                    </a:lnTo>
                    <a:lnTo>
                      <a:pt x="179" y="333"/>
                    </a:lnTo>
                    <a:lnTo>
                      <a:pt x="183" y="351"/>
                    </a:lnTo>
                    <a:lnTo>
                      <a:pt x="190" y="371"/>
                    </a:lnTo>
                    <a:lnTo>
                      <a:pt x="196" y="388"/>
                    </a:lnTo>
                    <a:lnTo>
                      <a:pt x="204" y="405"/>
                    </a:lnTo>
                    <a:lnTo>
                      <a:pt x="212" y="420"/>
                    </a:lnTo>
                    <a:lnTo>
                      <a:pt x="220" y="434"/>
                    </a:lnTo>
                    <a:lnTo>
                      <a:pt x="229" y="447"/>
                    </a:lnTo>
                    <a:lnTo>
                      <a:pt x="239" y="459"/>
                    </a:lnTo>
                    <a:lnTo>
                      <a:pt x="249" y="470"/>
                    </a:lnTo>
                    <a:lnTo>
                      <a:pt x="259" y="479"/>
                    </a:lnTo>
                    <a:lnTo>
                      <a:pt x="268" y="486"/>
                    </a:lnTo>
                    <a:lnTo>
                      <a:pt x="277" y="490"/>
                    </a:lnTo>
                    <a:lnTo>
                      <a:pt x="286" y="495"/>
                    </a:lnTo>
                    <a:lnTo>
                      <a:pt x="296" y="499"/>
                    </a:lnTo>
                    <a:lnTo>
                      <a:pt x="305" y="502"/>
                    </a:lnTo>
                    <a:lnTo>
                      <a:pt x="317" y="504"/>
                    </a:lnTo>
                    <a:lnTo>
                      <a:pt x="327" y="505"/>
                    </a:lnTo>
                    <a:lnTo>
                      <a:pt x="338" y="505"/>
                    </a:lnTo>
                    <a:lnTo>
                      <a:pt x="353" y="505"/>
                    </a:lnTo>
                    <a:lnTo>
                      <a:pt x="368" y="502"/>
                    </a:lnTo>
                    <a:lnTo>
                      <a:pt x="381" y="497"/>
                    </a:lnTo>
                    <a:lnTo>
                      <a:pt x="395" y="492"/>
                    </a:lnTo>
                    <a:lnTo>
                      <a:pt x="409" y="484"/>
                    </a:lnTo>
                    <a:lnTo>
                      <a:pt x="424" y="471"/>
                    </a:lnTo>
                    <a:lnTo>
                      <a:pt x="441" y="457"/>
                    </a:lnTo>
                    <a:lnTo>
                      <a:pt x="458" y="43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896" name="Freeform 956">
                <a:extLst>
                  <a:ext uri="{FF2B5EF4-FFF2-40B4-BE49-F238E27FC236}">
                    <a16:creationId xmlns:a16="http://schemas.microsoft.com/office/drawing/2014/main" id="{9B8D3945-0211-480B-93A7-0AA8BE44B908}"/>
                  </a:ext>
                </a:extLst>
              </p:cNvPr>
              <p:cNvSpPr>
                <a:spLocks noEditPoints="1"/>
              </p:cNvSpPr>
              <p:nvPr/>
            </p:nvSpPr>
            <p:spPr bwMode="auto">
              <a:xfrm>
                <a:off x="3386" y="2186"/>
                <a:ext cx="107" cy="174"/>
              </a:xfrm>
              <a:custGeom>
                <a:avLst/>
                <a:gdLst>
                  <a:gd name="T0" fmla="*/ 64 w 534"/>
                  <a:gd name="T1" fmla="*/ 55 h 869"/>
                  <a:gd name="T2" fmla="*/ 78 w 534"/>
                  <a:gd name="T3" fmla="*/ 59 h 869"/>
                  <a:gd name="T4" fmla="*/ 90 w 534"/>
                  <a:gd name="T5" fmla="*/ 68 h 869"/>
                  <a:gd name="T6" fmla="*/ 99 w 534"/>
                  <a:gd name="T7" fmla="*/ 79 h 869"/>
                  <a:gd name="T8" fmla="*/ 104 w 534"/>
                  <a:gd name="T9" fmla="*/ 94 h 869"/>
                  <a:gd name="T10" fmla="*/ 107 w 534"/>
                  <a:gd name="T11" fmla="*/ 110 h 869"/>
                  <a:gd name="T12" fmla="*/ 105 w 534"/>
                  <a:gd name="T13" fmla="*/ 131 h 869"/>
                  <a:gd name="T14" fmla="*/ 99 w 534"/>
                  <a:gd name="T15" fmla="*/ 148 h 869"/>
                  <a:gd name="T16" fmla="*/ 93 w 534"/>
                  <a:gd name="T17" fmla="*/ 157 h 869"/>
                  <a:gd name="T18" fmla="*/ 84 w 534"/>
                  <a:gd name="T19" fmla="*/ 165 h 869"/>
                  <a:gd name="T20" fmla="*/ 74 w 534"/>
                  <a:gd name="T21" fmla="*/ 170 h 869"/>
                  <a:gd name="T22" fmla="*/ 63 w 534"/>
                  <a:gd name="T23" fmla="*/ 173 h 869"/>
                  <a:gd name="T24" fmla="*/ 50 w 534"/>
                  <a:gd name="T25" fmla="*/ 174 h 869"/>
                  <a:gd name="T26" fmla="*/ 39 w 534"/>
                  <a:gd name="T27" fmla="*/ 172 h 869"/>
                  <a:gd name="T28" fmla="*/ 28 w 534"/>
                  <a:gd name="T29" fmla="*/ 168 h 869"/>
                  <a:gd name="T30" fmla="*/ 20 w 534"/>
                  <a:gd name="T31" fmla="*/ 162 h 869"/>
                  <a:gd name="T32" fmla="*/ 12 w 534"/>
                  <a:gd name="T33" fmla="*/ 154 h 869"/>
                  <a:gd name="T34" fmla="*/ 7 w 534"/>
                  <a:gd name="T35" fmla="*/ 144 h 869"/>
                  <a:gd name="T36" fmla="*/ 3 w 534"/>
                  <a:gd name="T37" fmla="*/ 134 h 869"/>
                  <a:gd name="T38" fmla="*/ 0 w 534"/>
                  <a:gd name="T39" fmla="*/ 120 h 869"/>
                  <a:gd name="T40" fmla="*/ 1 w 534"/>
                  <a:gd name="T41" fmla="*/ 105 h 869"/>
                  <a:gd name="T42" fmla="*/ 3 w 534"/>
                  <a:gd name="T43" fmla="*/ 94 h 869"/>
                  <a:gd name="T44" fmla="*/ 7 w 534"/>
                  <a:gd name="T45" fmla="*/ 84 h 869"/>
                  <a:gd name="T46" fmla="*/ 13 w 534"/>
                  <a:gd name="T47" fmla="*/ 74 h 869"/>
                  <a:gd name="T48" fmla="*/ 20 w 534"/>
                  <a:gd name="T49" fmla="*/ 65 h 869"/>
                  <a:gd name="T50" fmla="*/ 29 w 534"/>
                  <a:gd name="T51" fmla="*/ 59 h 869"/>
                  <a:gd name="T52" fmla="*/ 39 w 534"/>
                  <a:gd name="T53" fmla="*/ 55 h 869"/>
                  <a:gd name="T54" fmla="*/ 50 w 534"/>
                  <a:gd name="T55" fmla="*/ 54 h 869"/>
                  <a:gd name="T56" fmla="*/ 51 w 534"/>
                  <a:gd name="T57" fmla="*/ 62 h 869"/>
                  <a:gd name="T58" fmla="*/ 45 w 534"/>
                  <a:gd name="T59" fmla="*/ 65 h 869"/>
                  <a:gd name="T60" fmla="*/ 41 w 534"/>
                  <a:gd name="T61" fmla="*/ 70 h 869"/>
                  <a:gd name="T62" fmla="*/ 38 w 534"/>
                  <a:gd name="T63" fmla="*/ 79 h 869"/>
                  <a:gd name="T64" fmla="*/ 36 w 534"/>
                  <a:gd name="T65" fmla="*/ 93 h 869"/>
                  <a:gd name="T66" fmla="*/ 36 w 534"/>
                  <a:gd name="T67" fmla="*/ 112 h 869"/>
                  <a:gd name="T68" fmla="*/ 36 w 534"/>
                  <a:gd name="T69" fmla="*/ 136 h 869"/>
                  <a:gd name="T70" fmla="*/ 38 w 534"/>
                  <a:gd name="T71" fmla="*/ 152 h 869"/>
                  <a:gd name="T72" fmla="*/ 41 w 534"/>
                  <a:gd name="T73" fmla="*/ 159 h 869"/>
                  <a:gd name="T74" fmla="*/ 45 w 534"/>
                  <a:gd name="T75" fmla="*/ 163 h 869"/>
                  <a:gd name="T76" fmla="*/ 50 w 534"/>
                  <a:gd name="T77" fmla="*/ 165 h 869"/>
                  <a:gd name="T78" fmla="*/ 58 w 534"/>
                  <a:gd name="T79" fmla="*/ 165 h 869"/>
                  <a:gd name="T80" fmla="*/ 65 w 534"/>
                  <a:gd name="T81" fmla="*/ 160 h 869"/>
                  <a:gd name="T82" fmla="*/ 68 w 534"/>
                  <a:gd name="T83" fmla="*/ 155 h 869"/>
                  <a:gd name="T84" fmla="*/ 70 w 534"/>
                  <a:gd name="T85" fmla="*/ 144 h 869"/>
                  <a:gd name="T86" fmla="*/ 71 w 534"/>
                  <a:gd name="T87" fmla="*/ 120 h 869"/>
                  <a:gd name="T88" fmla="*/ 71 w 534"/>
                  <a:gd name="T89" fmla="*/ 87 h 869"/>
                  <a:gd name="T90" fmla="*/ 69 w 534"/>
                  <a:gd name="T91" fmla="*/ 76 h 869"/>
                  <a:gd name="T92" fmla="*/ 66 w 534"/>
                  <a:gd name="T93" fmla="*/ 69 h 869"/>
                  <a:gd name="T94" fmla="*/ 62 w 534"/>
                  <a:gd name="T95" fmla="*/ 65 h 869"/>
                  <a:gd name="T96" fmla="*/ 54 w 534"/>
                  <a:gd name="T97" fmla="*/ 62 h 869"/>
                  <a:gd name="T98" fmla="*/ 54 w 534"/>
                  <a:gd name="T99" fmla="*/ 0 h 86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534"/>
                  <a:gd name="T151" fmla="*/ 0 h 869"/>
                  <a:gd name="T152" fmla="*/ 534 w 534"/>
                  <a:gd name="T153" fmla="*/ 869 h 86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534" h="869">
                    <a:moveTo>
                      <a:pt x="266" y="267"/>
                    </a:moveTo>
                    <a:lnTo>
                      <a:pt x="284" y="268"/>
                    </a:lnTo>
                    <a:lnTo>
                      <a:pt x="302" y="269"/>
                    </a:lnTo>
                    <a:lnTo>
                      <a:pt x="319" y="273"/>
                    </a:lnTo>
                    <a:lnTo>
                      <a:pt x="337" y="277"/>
                    </a:lnTo>
                    <a:lnTo>
                      <a:pt x="354" y="282"/>
                    </a:lnTo>
                    <a:lnTo>
                      <a:pt x="371" y="288"/>
                    </a:lnTo>
                    <a:lnTo>
                      <a:pt x="387" y="296"/>
                    </a:lnTo>
                    <a:lnTo>
                      <a:pt x="404" y="305"/>
                    </a:lnTo>
                    <a:lnTo>
                      <a:pt x="418" y="316"/>
                    </a:lnTo>
                    <a:lnTo>
                      <a:pt x="433" y="327"/>
                    </a:lnTo>
                    <a:lnTo>
                      <a:pt x="447" y="338"/>
                    </a:lnTo>
                    <a:lnTo>
                      <a:pt x="459" y="352"/>
                    </a:lnTo>
                    <a:lnTo>
                      <a:pt x="470" y="366"/>
                    </a:lnTo>
                    <a:lnTo>
                      <a:pt x="482" y="381"/>
                    </a:lnTo>
                    <a:lnTo>
                      <a:pt x="492" y="397"/>
                    </a:lnTo>
                    <a:lnTo>
                      <a:pt x="500" y="414"/>
                    </a:lnTo>
                    <a:lnTo>
                      <a:pt x="508" y="432"/>
                    </a:lnTo>
                    <a:lnTo>
                      <a:pt x="515" y="450"/>
                    </a:lnTo>
                    <a:lnTo>
                      <a:pt x="520" y="469"/>
                    </a:lnTo>
                    <a:lnTo>
                      <a:pt x="525" y="488"/>
                    </a:lnTo>
                    <a:lnTo>
                      <a:pt x="528" y="508"/>
                    </a:lnTo>
                    <a:lnTo>
                      <a:pt x="531" y="527"/>
                    </a:lnTo>
                    <a:lnTo>
                      <a:pt x="533" y="547"/>
                    </a:lnTo>
                    <a:lnTo>
                      <a:pt x="534" y="569"/>
                    </a:lnTo>
                    <a:lnTo>
                      <a:pt x="533" y="598"/>
                    </a:lnTo>
                    <a:lnTo>
                      <a:pt x="529" y="626"/>
                    </a:lnTo>
                    <a:lnTo>
                      <a:pt x="525" y="653"/>
                    </a:lnTo>
                    <a:lnTo>
                      <a:pt x="518" y="679"/>
                    </a:lnTo>
                    <a:lnTo>
                      <a:pt x="509" y="704"/>
                    </a:lnTo>
                    <a:lnTo>
                      <a:pt x="499" y="728"/>
                    </a:lnTo>
                    <a:lnTo>
                      <a:pt x="493" y="739"/>
                    </a:lnTo>
                    <a:lnTo>
                      <a:pt x="486" y="750"/>
                    </a:lnTo>
                    <a:lnTo>
                      <a:pt x="479" y="761"/>
                    </a:lnTo>
                    <a:lnTo>
                      <a:pt x="472" y="771"/>
                    </a:lnTo>
                    <a:lnTo>
                      <a:pt x="463" y="782"/>
                    </a:lnTo>
                    <a:lnTo>
                      <a:pt x="452" y="794"/>
                    </a:lnTo>
                    <a:lnTo>
                      <a:pt x="442" y="804"/>
                    </a:lnTo>
                    <a:lnTo>
                      <a:pt x="431" y="814"/>
                    </a:lnTo>
                    <a:lnTo>
                      <a:pt x="420" y="823"/>
                    </a:lnTo>
                    <a:lnTo>
                      <a:pt x="408" y="831"/>
                    </a:lnTo>
                    <a:lnTo>
                      <a:pt x="396" y="838"/>
                    </a:lnTo>
                    <a:lnTo>
                      <a:pt x="383" y="844"/>
                    </a:lnTo>
                    <a:lnTo>
                      <a:pt x="371" y="850"/>
                    </a:lnTo>
                    <a:lnTo>
                      <a:pt x="357" y="856"/>
                    </a:lnTo>
                    <a:lnTo>
                      <a:pt x="344" y="859"/>
                    </a:lnTo>
                    <a:lnTo>
                      <a:pt x="329" y="863"/>
                    </a:lnTo>
                    <a:lnTo>
                      <a:pt x="315" y="866"/>
                    </a:lnTo>
                    <a:lnTo>
                      <a:pt x="299" y="868"/>
                    </a:lnTo>
                    <a:lnTo>
                      <a:pt x="283" y="869"/>
                    </a:lnTo>
                    <a:lnTo>
                      <a:pt x="267" y="869"/>
                    </a:lnTo>
                    <a:lnTo>
                      <a:pt x="251" y="869"/>
                    </a:lnTo>
                    <a:lnTo>
                      <a:pt x="237" y="868"/>
                    </a:lnTo>
                    <a:lnTo>
                      <a:pt x="221" y="866"/>
                    </a:lnTo>
                    <a:lnTo>
                      <a:pt x="207" y="864"/>
                    </a:lnTo>
                    <a:lnTo>
                      <a:pt x="193" y="860"/>
                    </a:lnTo>
                    <a:lnTo>
                      <a:pt x="179" y="857"/>
                    </a:lnTo>
                    <a:lnTo>
                      <a:pt x="167" y="852"/>
                    </a:lnTo>
                    <a:lnTo>
                      <a:pt x="154" y="847"/>
                    </a:lnTo>
                    <a:lnTo>
                      <a:pt x="142" y="841"/>
                    </a:lnTo>
                    <a:lnTo>
                      <a:pt x="130" y="834"/>
                    </a:lnTo>
                    <a:lnTo>
                      <a:pt x="119" y="826"/>
                    </a:lnTo>
                    <a:lnTo>
                      <a:pt x="108" y="818"/>
                    </a:lnTo>
                    <a:lnTo>
                      <a:pt x="98" y="809"/>
                    </a:lnTo>
                    <a:lnTo>
                      <a:pt x="89" y="800"/>
                    </a:lnTo>
                    <a:lnTo>
                      <a:pt x="78" y="790"/>
                    </a:lnTo>
                    <a:lnTo>
                      <a:pt x="70" y="779"/>
                    </a:lnTo>
                    <a:lnTo>
                      <a:pt x="61" y="768"/>
                    </a:lnTo>
                    <a:lnTo>
                      <a:pt x="54" y="756"/>
                    </a:lnTo>
                    <a:lnTo>
                      <a:pt x="47" y="745"/>
                    </a:lnTo>
                    <a:lnTo>
                      <a:pt x="40" y="733"/>
                    </a:lnTo>
                    <a:lnTo>
                      <a:pt x="33" y="720"/>
                    </a:lnTo>
                    <a:lnTo>
                      <a:pt x="28" y="708"/>
                    </a:lnTo>
                    <a:lnTo>
                      <a:pt x="23" y="695"/>
                    </a:lnTo>
                    <a:lnTo>
                      <a:pt x="19" y="682"/>
                    </a:lnTo>
                    <a:lnTo>
                      <a:pt x="14" y="669"/>
                    </a:lnTo>
                    <a:lnTo>
                      <a:pt x="11" y="656"/>
                    </a:lnTo>
                    <a:lnTo>
                      <a:pt x="7" y="642"/>
                    </a:lnTo>
                    <a:lnTo>
                      <a:pt x="5" y="629"/>
                    </a:lnTo>
                    <a:lnTo>
                      <a:pt x="2" y="600"/>
                    </a:lnTo>
                    <a:lnTo>
                      <a:pt x="0" y="571"/>
                    </a:lnTo>
                    <a:lnTo>
                      <a:pt x="2" y="556"/>
                    </a:lnTo>
                    <a:lnTo>
                      <a:pt x="2" y="540"/>
                    </a:lnTo>
                    <a:lnTo>
                      <a:pt x="3" y="526"/>
                    </a:lnTo>
                    <a:lnTo>
                      <a:pt x="5" y="512"/>
                    </a:lnTo>
                    <a:lnTo>
                      <a:pt x="7" y="498"/>
                    </a:lnTo>
                    <a:lnTo>
                      <a:pt x="11" y="484"/>
                    </a:lnTo>
                    <a:lnTo>
                      <a:pt x="14" y="470"/>
                    </a:lnTo>
                    <a:lnTo>
                      <a:pt x="19" y="457"/>
                    </a:lnTo>
                    <a:lnTo>
                      <a:pt x="23" y="443"/>
                    </a:lnTo>
                    <a:lnTo>
                      <a:pt x="29" y="431"/>
                    </a:lnTo>
                    <a:lnTo>
                      <a:pt x="34" y="418"/>
                    </a:lnTo>
                    <a:lnTo>
                      <a:pt x="40" y="406"/>
                    </a:lnTo>
                    <a:lnTo>
                      <a:pt x="48" y="394"/>
                    </a:lnTo>
                    <a:lnTo>
                      <a:pt x="55" y="381"/>
                    </a:lnTo>
                    <a:lnTo>
                      <a:pt x="63" y="370"/>
                    </a:lnTo>
                    <a:lnTo>
                      <a:pt x="72" y="359"/>
                    </a:lnTo>
                    <a:lnTo>
                      <a:pt x="81" y="347"/>
                    </a:lnTo>
                    <a:lnTo>
                      <a:pt x="90" y="337"/>
                    </a:lnTo>
                    <a:lnTo>
                      <a:pt x="100" y="327"/>
                    </a:lnTo>
                    <a:lnTo>
                      <a:pt x="110" y="318"/>
                    </a:lnTo>
                    <a:lnTo>
                      <a:pt x="121" y="310"/>
                    </a:lnTo>
                    <a:lnTo>
                      <a:pt x="132" y="303"/>
                    </a:lnTo>
                    <a:lnTo>
                      <a:pt x="144" y="296"/>
                    </a:lnTo>
                    <a:lnTo>
                      <a:pt x="155" y="290"/>
                    </a:lnTo>
                    <a:lnTo>
                      <a:pt x="168" y="285"/>
                    </a:lnTo>
                    <a:lnTo>
                      <a:pt x="180" y="281"/>
                    </a:lnTo>
                    <a:lnTo>
                      <a:pt x="194" y="276"/>
                    </a:lnTo>
                    <a:lnTo>
                      <a:pt x="207" y="273"/>
                    </a:lnTo>
                    <a:lnTo>
                      <a:pt x="221" y="270"/>
                    </a:lnTo>
                    <a:lnTo>
                      <a:pt x="235" y="269"/>
                    </a:lnTo>
                    <a:lnTo>
                      <a:pt x="250" y="268"/>
                    </a:lnTo>
                    <a:lnTo>
                      <a:pt x="266" y="267"/>
                    </a:lnTo>
                    <a:close/>
                    <a:moveTo>
                      <a:pt x="268" y="310"/>
                    </a:moveTo>
                    <a:lnTo>
                      <a:pt x="260" y="311"/>
                    </a:lnTo>
                    <a:lnTo>
                      <a:pt x="254" y="312"/>
                    </a:lnTo>
                    <a:lnTo>
                      <a:pt x="246" y="313"/>
                    </a:lnTo>
                    <a:lnTo>
                      <a:pt x="239" y="317"/>
                    </a:lnTo>
                    <a:lnTo>
                      <a:pt x="233" y="319"/>
                    </a:lnTo>
                    <a:lnTo>
                      <a:pt x="226" y="324"/>
                    </a:lnTo>
                    <a:lnTo>
                      <a:pt x="221" y="328"/>
                    </a:lnTo>
                    <a:lnTo>
                      <a:pt x="215" y="334"/>
                    </a:lnTo>
                    <a:lnTo>
                      <a:pt x="209" y="340"/>
                    </a:lnTo>
                    <a:lnTo>
                      <a:pt x="205" y="348"/>
                    </a:lnTo>
                    <a:lnTo>
                      <a:pt x="200" y="357"/>
                    </a:lnTo>
                    <a:lnTo>
                      <a:pt x="196" y="369"/>
                    </a:lnTo>
                    <a:lnTo>
                      <a:pt x="193" y="381"/>
                    </a:lnTo>
                    <a:lnTo>
                      <a:pt x="190" y="395"/>
                    </a:lnTo>
                    <a:lnTo>
                      <a:pt x="188" y="409"/>
                    </a:lnTo>
                    <a:lnTo>
                      <a:pt x="186" y="426"/>
                    </a:lnTo>
                    <a:lnTo>
                      <a:pt x="183" y="444"/>
                    </a:lnTo>
                    <a:lnTo>
                      <a:pt x="182" y="464"/>
                    </a:lnTo>
                    <a:lnTo>
                      <a:pt x="181" y="485"/>
                    </a:lnTo>
                    <a:lnTo>
                      <a:pt x="180" y="509"/>
                    </a:lnTo>
                    <a:lnTo>
                      <a:pt x="180" y="534"/>
                    </a:lnTo>
                    <a:lnTo>
                      <a:pt x="179" y="560"/>
                    </a:lnTo>
                    <a:lnTo>
                      <a:pt x="179" y="588"/>
                    </a:lnTo>
                    <a:lnTo>
                      <a:pt x="179" y="617"/>
                    </a:lnTo>
                    <a:lnTo>
                      <a:pt x="179" y="650"/>
                    </a:lnTo>
                    <a:lnTo>
                      <a:pt x="181" y="681"/>
                    </a:lnTo>
                    <a:lnTo>
                      <a:pt x="183" y="710"/>
                    </a:lnTo>
                    <a:lnTo>
                      <a:pt x="187" y="739"/>
                    </a:lnTo>
                    <a:lnTo>
                      <a:pt x="189" y="750"/>
                    </a:lnTo>
                    <a:lnTo>
                      <a:pt x="191" y="760"/>
                    </a:lnTo>
                    <a:lnTo>
                      <a:pt x="195" y="769"/>
                    </a:lnTo>
                    <a:lnTo>
                      <a:pt x="198" y="777"/>
                    </a:lnTo>
                    <a:lnTo>
                      <a:pt x="202" y="785"/>
                    </a:lnTo>
                    <a:lnTo>
                      <a:pt x="206" y="792"/>
                    </a:lnTo>
                    <a:lnTo>
                      <a:pt x="211" y="799"/>
                    </a:lnTo>
                    <a:lnTo>
                      <a:pt x="216" y="805"/>
                    </a:lnTo>
                    <a:lnTo>
                      <a:pt x="221" y="811"/>
                    </a:lnTo>
                    <a:lnTo>
                      <a:pt x="226" y="815"/>
                    </a:lnTo>
                    <a:lnTo>
                      <a:pt x="233" y="818"/>
                    </a:lnTo>
                    <a:lnTo>
                      <a:pt x="239" y="822"/>
                    </a:lnTo>
                    <a:lnTo>
                      <a:pt x="246" y="824"/>
                    </a:lnTo>
                    <a:lnTo>
                      <a:pt x="252" y="826"/>
                    </a:lnTo>
                    <a:lnTo>
                      <a:pt x="258" y="827"/>
                    </a:lnTo>
                    <a:lnTo>
                      <a:pt x="266" y="827"/>
                    </a:lnTo>
                    <a:lnTo>
                      <a:pt x="278" y="826"/>
                    </a:lnTo>
                    <a:lnTo>
                      <a:pt x="291" y="823"/>
                    </a:lnTo>
                    <a:lnTo>
                      <a:pt x="301" y="818"/>
                    </a:lnTo>
                    <a:lnTo>
                      <a:pt x="311" y="812"/>
                    </a:lnTo>
                    <a:lnTo>
                      <a:pt x="317" y="807"/>
                    </a:lnTo>
                    <a:lnTo>
                      <a:pt x="322" y="800"/>
                    </a:lnTo>
                    <a:lnTo>
                      <a:pt x="327" y="795"/>
                    </a:lnTo>
                    <a:lnTo>
                      <a:pt x="330" y="787"/>
                    </a:lnTo>
                    <a:lnTo>
                      <a:pt x="335" y="780"/>
                    </a:lnTo>
                    <a:lnTo>
                      <a:pt x="337" y="772"/>
                    </a:lnTo>
                    <a:lnTo>
                      <a:pt x="341" y="763"/>
                    </a:lnTo>
                    <a:lnTo>
                      <a:pt x="343" y="754"/>
                    </a:lnTo>
                    <a:lnTo>
                      <a:pt x="345" y="738"/>
                    </a:lnTo>
                    <a:lnTo>
                      <a:pt x="348" y="718"/>
                    </a:lnTo>
                    <a:lnTo>
                      <a:pt x="350" y="694"/>
                    </a:lnTo>
                    <a:lnTo>
                      <a:pt x="352" y="667"/>
                    </a:lnTo>
                    <a:lnTo>
                      <a:pt x="353" y="637"/>
                    </a:lnTo>
                    <a:lnTo>
                      <a:pt x="354" y="601"/>
                    </a:lnTo>
                    <a:lnTo>
                      <a:pt x="354" y="563"/>
                    </a:lnTo>
                    <a:lnTo>
                      <a:pt x="355" y="521"/>
                    </a:lnTo>
                    <a:lnTo>
                      <a:pt x="354" y="474"/>
                    </a:lnTo>
                    <a:lnTo>
                      <a:pt x="352" y="434"/>
                    </a:lnTo>
                    <a:lnTo>
                      <a:pt x="351" y="417"/>
                    </a:lnTo>
                    <a:lnTo>
                      <a:pt x="348" y="403"/>
                    </a:lnTo>
                    <a:lnTo>
                      <a:pt x="346" y="390"/>
                    </a:lnTo>
                    <a:lnTo>
                      <a:pt x="343" y="379"/>
                    </a:lnTo>
                    <a:lnTo>
                      <a:pt x="341" y="370"/>
                    </a:lnTo>
                    <a:lnTo>
                      <a:pt x="337" y="361"/>
                    </a:lnTo>
                    <a:lnTo>
                      <a:pt x="333" y="353"/>
                    </a:lnTo>
                    <a:lnTo>
                      <a:pt x="329" y="346"/>
                    </a:lnTo>
                    <a:lnTo>
                      <a:pt x="325" y="339"/>
                    </a:lnTo>
                    <a:lnTo>
                      <a:pt x="320" y="334"/>
                    </a:lnTo>
                    <a:lnTo>
                      <a:pt x="315" y="328"/>
                    </a:lnTo>
                    <a:lnTo>
                      <a:pt x="309" y="324"/>
                    </a:lnTo>
                    <a:lnTo>
                      <a:pt x="301" y="318"/>
                    </a:lnTo>
                    <a:lnTo>
                      <a:pt x="291" y="313"/>
                    </a:lnTo>
                    <a:lnTo>
                      <a:pt x="280" y="311"/>
                    </a:lnTo>
                    <a:lnTo>
                      <a:pt x="268" y="310"/>
                    </a:lnTo>
                    <a:close/>
                    <a:moveTo>
                      <a:pt x="451" y="0"/>
                    </a:moveTo>
                    <a:lnTo>
                      <a:pt x="250" y="212"/>
                    </a:lnTo>
                    <a:lnTo>
                      <a:pt x="197" y="212"/>
                    </a:lnTo>
                    <a:lnTo>
                      <a:pt x="268" y="0"/>
                    </a:lnTo>
                    <a:lnTo>
                      <a:pt x="451"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897" name="Freeform 957">
                <a:extLst>
                  <a:ext uri="{FF2B5EF4-FFF2-40B4-BE49-F238E27FC236}">
                    <a16:creationId xmlns:a16="http://schemas.microsoft.com/office/drawing/2014/main" id="{B830EA01-261B-4EDA-9F16-558AAAB382FE}"/>
                  </a:ext>
                </a:extLst>
              </p:cNvPr>
              <p:cNvSpPr>
                <a:spLocks/>
              </p:cNvSpPr>
              <p:nvPr/>
            </p:nvSpPr>
            <p:spPr bwMode="auto">
              <a:xfrm>
                <a:off x="3511" y="2240"/>
                <a:ext cx="191" cy="117"/>
              </a:xfrm>
              <a:custGeom>
                <a:avLst/>
                <a:gdLst>
                  <a:gd name="T0" fmla="*/ 55 w 957"/>
                  <a:gd name="T1" fmla="*/ 10 h 585"/>
                  <a:gd name="T2" fmla="*/ 63 w 957"/>
                  <a:gd name="T3" fmla="*/ 4 h 585"/>
                  <a:gd name="T4" fmla="*/ 72 w 957"/>
                  <a:gd name="T5" fmla="*/ 1 h 585"/>
                  <a:gd name="T6" fmla="*/ 81 w 957"/>
                  <a:gd name="T7" fmla="*/ 0 h 585"/>
                  <a:gd name="T8" fmla="*/ 91 w 957"/>
                  <a:gd name="T9" fmla="*/ 1 h 585"/>
                  <a:gd name="T10" fmla="*/ 99 w 957"/>
                  <a:gd name="T11" fmla="*/ 5 h 585"/>
                  <a:gd name="T12" fmla="*/ 106 w 957"/>
                  <a:gd name="T13" fmla="*/ 12 h 585"/>
                  <a:gd name="T14" fmla="*/ 111 w 957"/>
                  <a:gd name="T15" fmla="*/ 21 h 585"/>
                  <a:gd name="T16" fmla="*/ 120 w 957"/>
                  <a:gd name="T17" fmla="*/ 11 h 585"/>
                  <a:gd name="T18" fmla="*/ 129 w 957"/>
                  <a:gd name="T19" fmla="*/ 5 h 585"/>
                  <a:gd name="T20" fmla="*/ 138 w 957"/>
                  <a:gd name="T21" fmla="*/ 1 h 585"/>
                  <a:gd name="T22" fmla="*/ 148 w 957"/>
                  <a:gd name="T23" fmla="*/ 0 h 585"/>
                  <a:gd name="T24" fmla="*/ 158 w 957"/>
                  <a:gd name="T25" fmla="*/ 1 h 585"/>
                  <a:gd name="T26" fmla="*/ 166 w 957"/>
                  <a:gd name="T27" fmla="*/ 5 h 585"/>
                  <a:gd name="T28" fmla="*/ 172 w 957"/>
                  <a:gd name="T29" fmla="*/ 12 h 585"/>
                  <a:gd name="T30" fmla="*/ 176 w 957"/>
                  <a:gd name="T31" fmla="*/ 19 h 585"/>
                  <a:gd name="T32" fmla="*/ 178 w 957"/>
                  <a:gd name="T33" fmla="*/ 30 h 585"/>
                  <a:gd name="T34" fmla="*/ 179 w 957"/>
                  <a:gd name="T35" fmla="*/ 98 h 585"/>
                  <a:gd name="T36" fmla="*/ 181 w 957"/>
                  <a:gd name="T37" fmla="*/ 108 h 585"/>
                  <a:gd name="T38" fmla="*/ 184 w 957"/>
                  <a:gd name="T39" fmla="*/ 111 h 585"/>
                  <a:gd name="T40" fmla="*/ 191 w 957"/>
                  <a:gd name="T41" fmla="*/ 117 h 585"/>
                  <a:gd name="T42" fmla="*/ 136 w 957"/>
                  <a:gd name="T43" fmla="*/ 112 h 585"/>
                  <a:gd name="T44" fmla="*/ 141 w 957"/>
                  <a:gd name="T45" fmla="*/ 109 h 585"/>
                  <a:gd name="T46" fmla="*/ 144 w 957"/>
                  <a:gd name="T47" fmla="*/ 105 h 585"/>
                  <a:gd name="T48" fmla="*/ 145 w 957"/>
                  <a:gd name="T49" fmla="*/ 92 h 585"/>
                  <a:gd name="T50" fmla="*/ 144 w 957"/>
                  <a:gd name="T51" fmla="*/ 27 h 585"/>
                  <a:gd name="T52" fmla="*/ 141 w 957"/>
                  <a:gd name="T53" fmla="*/ 19 h 585"/>
                  <a:gd name="T54" fmla="*/ 136 w 957"/>
                  <a:gd name="T55" fmla="*/ 16 h 585"/>
                  <a:gd name="T56" fmla="*/ 130 w 957"/>
                  <a:gd name="T57" fmla="*/ 16 h 585"/>
                  <a:gd name="T58" fmla="*/ 120 w 957"/>
                  <a:gd name="T59" fmla="*/ 22 h 585"/>
                  <a:gd name="T60" fmla="*/ 112 w 957"/>
                  <a:gd name="T61" fmla="*/ 92 h 585"/>
                  <a:gd name="T62" fmla="*/ 114 w 957"/>
                  <a:gd name="T63" fmla="*/ 106 h 585"/>
                  <a:gd name="T64" fmla="*/ 116 w 957"/>
                  <a:gd name="T65" fmla="*/ 110 h 585"/>
                  <a:gd name="T66" fmla="*/ 122 w 957"/>
                  <a:gd name="T67" fmla="*/ 112 h 585"/>
                  <a:gd name="T68" fmla="*/ 66 w 957"/>
                  <a:gd name="T69" fmla="*/ 117 h 585"/>
                  <a:gd name="T70" fmla="*/ 72 w 957"/>
                  <a:gd name="T71" fmla="*/ 111 h 585"/>
                  <a:gd name="T72" fmla="*/ 77 w 957"/>
                  <a:gd name="T73" fmla="*/ 107 h 585"/>
                  <a:gd name="T74" fmla="*/ 78 w 957"/>
                  <a:gd name="T75" fmla="*/ 97 h 585"/>
                  <a:gd name="T76" fmla="*/ 78 w 957"/>
                  <a:gd name="T77" fmla="*/ 31 h 585"/>
                  <a:gd name="T78" fmla="*/ 76 w 957"/>
                  <a:gd name="T79" fmla="*/ 21 h 585"/>
                  <a:gd name="T80" fmla="*/ 70 w 957"/>
                  <a:gd name="T81" fmla="*/ 16 h 585"/>
                  <a:gd name="T82" fmla="*/ 62 w 957"/>
                  <a:gd name="T83" fmla="*/ 16 h 585"/>
                  <a:gd name="T84" fmla="*/ 52 w 957"/>
                  <a:gd name="T85" fmla="*/ 24 h 585"/>
                  <a:gd name="T86" fmla="*/ 46 w 957"/>
                  <a:gd name="T87" fmla="*/ 98 h 585"/>
                  <a:gd name="T88" fmla="*/ 48 w 957"/>
                  <a:gd name="T89" fmla="*/ 107 h 585"/>
                  <a:gd name="T90" fmla="*/ 51 w 957"/>
                  <a:gd name="T91" fmla="*/ 111 h 585"/>
                  <a:gd name="T92" fmla="*/ 57 w 957"/>
                  <a:gd name="T93" fmla="*/ 113 h 585"/>
                  <a:gd name="T94" fmla="*/ 0 w 957"/>
                  <a:gd name="T95" fmla="*/ 113 h 585"/>
                  <a:gd name="T96" fmla="*/ 6 w 957"/>
                  <a:gd name="T97" fmla="*/ 111 h 585"/>
                  <a:gd name="T98" fmla="*/ 10 w 957"/>
                  <a:gd name="T99" fmla="*/ 108 h 585"/>
                  <a:gd name="T100" fmla="*/ 12 w 957"/>
                  <a:gd name="T101" fmla="*/ 103 h 585"/>
                  <a:gd name="T102" fmla="*/ 12 w 957"/>
                  <a:gd name="T103" fmla="*/ 22 h 585"/>
                  <a:gd name="T104" fmla="*/ 10 w 957"/>
                  <a:gd name="T105" fmla="*/ 13 h 585"/>
                  <a:gd name="T106" fmla="*/ 7 w 957"/>
                  <a:gd name="T107" fmla="*/ 10 h 585"/>
                  <a:gd name="T108" fmla="*/ 0 w 957"/>
                  <a:gd name="T109" fmla="*/ 3 h 58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957"/>
                  <a:gd name="T166" fmla="*/ 0 h 585"/>
                  <a:gd name="T167" fmla="*/ 957 w 957"/>
                  <a:gd name="T168" fmla="*/ 585 h 585"/>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957" h="585">
                    <a:moveTo>
                      <a:pt x="232" y="17"/>
                    </a:moveTo>
                    <a:lnTo>
                      <a:pt x="232" y="92"/>
                    </a:lnTo>
                    <a:lnTo>
                      <a:pt x="254" y="68"/>
                    </a:lnTo>
                    <a:lnTo>
                      <a:pt x="276" y="49"/>
                    </a:lnTo>
                    <a:lnTo>
                      <a:pt x="287" y="41"/>
                    </a:lnTo>
                    <a:lnTo>
                      <a:pt x="297" y="33"/>
                    </a:lnTo>
                    <a:lnTo>
                      <a:pt x="307" y="26"/>
                    </a:lnTo>
                    <a:lnTo>
                      <a:pt x="318" y="20"/>
                    </a:lnTo>
                    <a:lnTo>
                      <a:pt x="328" y="16"/>
                    </a:lnTo>
                    <a:lnTo>
                      <a:pt x="338" y="11"/>
                    </a:lnTo>
                    <a:lnTo>
                      <a:pt x="348" y="8"/>
                    </a:lnTo>
                    <a:lnTo>
                      <a:pt x="359" y="6"/>
                    </a:lnTo>
                    <a:lnTo>
                      <a:pt x="371" y="3"/>
                    </a:lnTo>
                    <a:lnTo>
                      <a:pt x="382" y="1"/>
                    </a:lnTo>
                    <a:lnTo>
                      <a:pt x="393" y="1"/>
                    </a:lnTo>
                    <a:lnTo>
                      <a:pt x="405" y="0"/>
                    </a:lnTo>
                    <a:lnTo>
                      <a:pt x="418" y="1"/>
                    </a:lnTo>
                    <a:lnTo>
                      <a:pt x="431" y="2"/>
                    </a:lnTo>
                    <a:lnTo>
                      <a:pt x="443" y="3"/>
                    </a:lnTo>
                    <a:lnTo>
                      <a:pt x="455" y="7"/>
                    </a:lnTo>
                    <a:lnTo>
                      <a:pt x="467" y="10"/>
                    </a:lnTo>
                    <a:lnTo>
                      <a:pt x="477" y="15"/>
                    </a:lnTo>
                    <a:lnTo>
                      <a:pt x="487" y="20"/>
                    </a:lnTo>
                    <a:lnTo>
                      <a:pt x="496" y="26"/>
                    </a:lnTo>
                    <a:lnTo>
                      <a:pt x="505" y="33"/>
                    </a:lnTo>
                    <a:lnTo>
                      <a:pt x="514" y="41"/>
                    </a:lnTo>
                    <a:lnTo>
                      <a:pt x="522" y="49"/>
                    </a:lnTo>
                    <a:lnTo>
                      <a:pt x="529" y="58"/>
                    </a:lnTo>
                    <a:lnTo>
                      <a:pt x="536" y="68"/>
                    </a:lnTo>
                    <a:lnTo>
                      <a:pt x="542" y="79"/>
                    </a:lnTo>
                    <a:lnTo>
                      <a:pt x="548" y="90"/>
                    </a:lnTo>
                    <a:lnTo>
                      <a:pt x="554" y="104"/>
                    </a:lnTo>
                    <a:lnTo>
                      <a:pt x="566" y="90"/>
                    </a:lnTo>
                    <a:lnTo>
                      <a:pt x="577" y="78"/>
                    </a:lnTo>
                    <a:lnTo>
                      <a:pt x="590" y="67"/>
                    </a:lnTo>
                    <a:lnTo>
                      <a:pt x="601" y="57"/>
                    </a:lnTo>
                    <a:lnTo>
                      <a:pt x="612" y="47"/>
                    </a:lnTo>
                    <a:lnTo>
                      <a:pt x="624" y="38"/>
                    </a:lnTo>
                    <a:lnTo>
                      <a:pt x="635" y="32"/>
                    </a:lnTo>
                    <a:lnTo>
                      <a:pt x="646" y="25"/>
                    </a:lnTo>
                    <a:lnTo>
                      <a:pt x="658" y="19"/>
                    </a:lnTo>
                    <a:lnTo>
                      <a:pt x="669" y="14"/>
                    </a:lnTo>
                    <a:lnTo>
                      <a:pt x="681" y="10"/>
                    </a:lnTo>
                    <a:lnTo>
                      <a:pt x="693" y="7"/>
                    </a:lnTo>
                    <a:lnTo>
                      <a:pt x="704" y="3"/>
                    </a:lnTo>
                    <a:lnTo>
                      <a:pt x="716" y="2"/>
                    </a:lnTo>
                    <a:lnTo>
                      <a:pt x="728" y="1"/>
                    </a:lnTo>
                    <a:lnTo>
                      <a:pt x="740" y="0"/>
                    </a:lnTo>
                    <a:lnTo>
                      <a:pt x="755" y="1"/>
                    </a:lnTo>
                    <a:lnTo>
                      <a:pt x="768" y="2"/>
                    </a:lnTo>
                    <a:lnTo>
                      <a:pt x="781" y="5"/>
                    </a:lnTo>
                    <a:lnTo>
                      <a:pt x="793" y="7"/>
                    </a:lnTo>
                    <a:lnTo>
                      <a:pt x="805" y="11"/>
                    </a:lnTo>
                    <a:lnTo>
                      <a:pt x="815" y="16"/>
                    </a:lnTo>
                    <a:lnTo>
                      <a:pt x="825" y="21"/>
                    </a:lnTo>
                    <a:lnTo>
                      <a:pt x="834" y="27"/>
                    </a:lnTo>
                    <a:lnTo>
                      <a:pt x="842" y="34"/>
                    </a:lnTo>
                    <a:lnTo>
                      <a:pt x="850" y="42"/>
                    </a:lnTo>
                    <a:lnTo>
                      <a:pt x="857" y="50"/>
                    </a:lnTo>
                    <a:lnTo>
                      <a:pt x="863" y="58"/>
                    </a:lnTo>
                    <a:lnTo>
                      <a:pt x="869" y="67"/>
                    </a:lnTo>
                    <a:lnTo>
                      <a:pt x="875" y="76"/>
                    </a:lnTo>
                    <a:lnTo>
                      <a:pt x="879" y="86"/>
                    </a:lnTo>
                    <a:lnTo>
                      <a:pt x="882" y="96"/>
                    </a:lnTo>
                    <a:lnTo>
                      <a:pt x="886" y="107"/>
                    </a:lnTo>
                    <a:lnTo>
                      <a:pt x="888" y="120"/>
                    </a:lnTo>
                    <a:lnTo>
                      <a:pt x="890" y="134"/>
                    </a:lnTo>
                    <a:lnTo>
                      <a:pt x="893" y="150"/>
                    </a:lnTo>
                    <a:lnTo>
                      <a:pt x="895" y="186"/>
                    </a:lnTo>
                    <a:lnTo>
                      <a:pt x="896" y="228"/>
                    </a:lnTo>
                    <a:lnTo>
                      <a:pt x="896" y="461"/>
                    </a:lnTo>
                    <a:lnTo>
                      <a:pt x="897" y="490"/>
                    </a:lnTo>
                    <a:lnTo>
                      <a:pt x="899" y="514"/>
                    </a:lnTo>
                    <a:lnTo>
                      <a:pt x="901" y="524"/>
                    </a:lnTo>
                    <a:lnTo>
                      <a:pt x="903" y="531"/>
                    </a:lnTo>
                    <a:lnTo>
                      <a:pt x="905" y="538"/>
                    </a:lnTo>
                    <a:lnTo>
                      <a:pt x="908" y="542"/>
                    </a:lnTo>
                    <a:lnTo>
                      <a:pt x="911" y="547"/>
                    </a:lnTo>
                    <a:lnTo>
                      <a:pt x="915" y="550"/>
                    </a:lnTo>
                    <a:lnTo>
                      <a:pt x="921" y="553"/>
                    </a:lnTo>
                    <a:lnTo>
                      <a:pt x="927" y="556"/>
                    </a:lnTo>
                    <a:lnTo>
                      <a:pt x="940" y="560"/>
                    </a:lnTo>
                    <a:lnTo>
                      <a:pt x="957" y="564"/>
                    </a:lnTo>
                    <a:lnTo>
                      <a:pt x="957" y="585"/>
                    </a:lnTo>
                    <a:lnTo>
                      <a:pt x="664" y="585"/>
                    </a:lnTo>
                    <a:lnTo>
                      <a:pt x="664" y="564"/>
                    </a:lnTo>
                    <a:lnTo>
                      <a:pt x="672" y="563"/>
                    </a:lnTo>
                    <a:lnTo>
                      <a:pt x="680" y="560"/>
                    </a:lnTo>
                    <a:lnTo>
                      <a:pt x="687" y="558"/>
                    </a:lnTo>
                    <a:lnTo>
                      <a:pt x="694" y="555"/>
                    </a:lnTo>
                    <a:lnTo>
                      <a:pt x="701" y="551"/>
                    </a:lnTo>
                    <a:lnTo>
                      <a:pt x="706" y="547"/>
                    </a:lnTo>
                    <a:lnTo>
                      <a:pt x="711" y="542"/>
                    </a:lnTo>
                    <a:lnTo>
                      <a:pt x="715" y="537"/>
                    </a:lnTo>
                    <a:lnTo>
                      <a:pt x="718" y="532"/>
                    </a:lnTo>
                    <a:lnTo>
                      <a:pt x="720" y="525"/>
                    </a:lnTo>
                    <a:lnTo>
                      <a:pt x="722" y="519"/>
                    </a:lnTo>
                    <a:lnTo>
                      <a:pt x="723" y="510"/>
                    </a:lnTo>
                    <a:lnTo>
                      <a:pt x="725" y="488"/>
                    </a:lnTo>
                    <a:lnTo>
                      <a:pt x="727" y="461"/>
                    </a:lnTo>
                    <a:lnTo>
                      <a:pt x="727" y="217"/>
                    </a:lnTo>
                    <a:lnTo>
                      <a:pt x="725" y="183"/>
                    </a:lnTo>
                    <a:lnTo>
                      <a:pt x="724" y="155"/>
                    </a:lnTo>
                    <a:lnTo>
                      <a:pt x="723" y="134"/>
                    </a:lnTo>
                    <a:lnTo>
                      <a:pt x="720" y="121"/>
                    </a:lnTo>
                    <a:lnTo>
                      <a:pt x="716" y="111"/>
                    </a:lnTo>
                    <a:lnTo>
                      <a:pt x="712" y="103"/>
                    </a:lnTo>
                    <a:lnTo>
                      <a:pt x="707" y="96"/>
                    </a:lnTo>
                    <a:lnTo>
                      <a:pt x="701" y="89"/>
                    </a:lnTo>
                    <a:lnTo>
                      <a:pt x="694" y="86"/>
                    </a:lnTo>
                    <a:lnTo>
                      <a:pt x="687" y="82"/>
                    </a:lnTo>
                    <a:lnTo>
                      <a:pt x="679" y="80"/>
                    </a:lnTo>
                    <a:lnTo>
                      <a:pt x="670" y="80"/>
                    </a:lnTo>
                    <a:lnTo>
                      <a:pt x="663" y="80"/>
                    </a:lnTo>
                    <a:lnTo>
                      <a:pt x="657" y="81"/>
                    </a:lnTo>
                    <a:lnTo>
                      <a:pt x="651" y="82"/>
                    </a:lnTo>
                    <a:lnTo>
                      <a:pt x="644" y="85"/>
                    </a:lnTo>
                    <a:lnTo>
                      <a:pt x="631" y="90"/>
                    </a:lnTo>
                    <a:lnTo>
                      <a:pt x="617" y="99"/>
                    </a:lnTo>
                    <a:lnTo>
                      <a:pt x="603" y="110"/>
                    </a:lnTo>
                    <a:lnTo>
                      <a:pt x="591" y="123"/>
                    </a:lnTo>
                    <a:lnTo>
                      <a:pt x="576" y="139"/>
                    </a:lnTo>
                    <a:lnTo>
                      <a:pt x="563" y="156"/>
                    </a:lnTo>
                    <a:lnTo>
                      <a:pt x="563" y="461"/>
                    </a:lnTo>
                    <a:lnTo>
                      <a:pt x="564" y="489"/>
                    </a:lnTo>
                    <a:lnTo>
                      <a:pt x="566" y="511"/>
                    </a:lnTo>
                    <a:lnTo>
                      <a:pt x="567" y="520"/>
                    </a:lnTo>
                    <a:lnTo>
                      <a:pt x="570" y="528"/>
                    </a:lnTo>
                    <a:lnTo>
                      <a:pt x="571" y="533"/>
                    </a:lnTo>
                    <a:lnTo>
                      <a:pt x="574" y="538"/>
                    </a:lnTo>
                    <a:lnTo>
                      <a:pt x="577" y="544"/>
                    </a:lnTo>
                    <a:lnTo>
                      <a:pt x="582" y="548"/>
                    </a:lnTo>
                    <a:lnTo>
                      <a:pt x="588" y="553"/>
                    </a:lnTo>
                    <a:lnTo>
                      <a:pt x="594" y="556"/>
                    </a:lnTo>
                    <a:lnTo>
                      <a:pt x="601" y="558"/>
                    </a:lnTo>
                    <a:lnTo>
                      <a:pt x="609" y="560"/>
                    </a:lnTo>
                    <a:lnTo>
                      <a:pt x="618" y="563"/>
                    </a:lnTo>
                    <a:lnTo>
                      <a:pt x="627" y="564"/>
                    </a:lnTo>
                    <a:lnTo>
                      <a:pt x="627" y="585"/>
                    </a:lnTo>
                    <a:lnTo>
                      <a:pt x="333" y="585"/>
                    </a:lnTo>
                    <a:lnTo>
                      <a:pt x="333" y="564"/>
                    </a:lnTo>
                    <a:lnTo>
                      <a:pt x="345" y="562"/>
                    </a:lnTo>
                    <a:lnTo>
                      <a:pt x="354" y="559"/>
                    </a:lnTo>
                    <a:lnTo>
                      <a:pt x="363" y="556"/>
                    </a:lnTo>
                    <a:lnTo>
                      <a:pt x="371" y="551"/>
                    </a:lnTo>
                    <a:lnTo>
                      <a:pt x="376" y="546"/>
                    </a:lnTo>
                    <a:lnTo>
                      <a:pt x="382" y="540"/>
                    </a:lnTo>
                    <a:lnTo>
                      <a:pt x="385" y="533"/>
                    </a:lnTo>
                    <a:lnTo>
                      <a:pt x="389" y="525"/>
                    </a:lnTo>
                    <a:lnTo>
                      <a:pt x="391" y="516"/>
                    </a:lnTo>
                    <a:lnTo>
                      <a:pt x="392" y="503"/>
                    </a:lnTo>
                    <a:lnTo>
                      <a:pt x="393" y="484"/>
                    </a:lnTo>
                    <a:lnTo>
                      <a:pt x="393" y="461"/>
                    </a:lnTo>
                    <a:lnTo>
                      <a:pt x="393" y="217"/>
                    </a:lnTo>
                    <a:lnTo>
                      <a:pt x="393" y="182"/>
                    </a:lnTo>
                    <a:lnTo>
                      <a:pt x="392" y="155"/>
                    </a:lnTo>
                    <a:lnTo>
                      <a:pt x="390" y="133"/>
                    </a:lnTo>
                    <a:lnTo>
                      <a:pt x="388" y="121"/>
                    </a:lnTo>
                    <a:lnTo>
                      <a:pt x="383" y="111"/>
                    </a:lnTo>
                    <a:lnTo>
                      <a:pt x="379" y="103"/>
                    </a:lnTo>
                    <a:lnTo>
                      <a:pt x="374" y="96"/>
                    </a:lnTo>
                    <a:lnTo>
                      <a:pt x="367" y="90"/>
                    </a:lnTo>
                    <a:lnTo>
                      <a:pt x="359" y="85"/>
                    </a:lnTo>
                    <a:lnTo>
                      <a:pt x="353" y="82"/>
                    </a:lnTo>
                    <a:lnTo>
                      <a:pt x="345" y="80"/>
                    </a:lnTo>
                    <a:lnTo>
                      <a:pt x="337" y="79"/>
                    </a:lnTo>
                    <a:lnTo>
                      <a:pt x="324" y="80"/>
                    </a:lnTo>
                    <a:lnTo>
                      <a:pt x="313" y="82"/>
                    </a:lnTo>
                    <a:lnTo>
                      <a:pt x="302" y="86"/>
                    </a:lnTo>
                    <a:lnTo>
                      <a:pt x="292" y="92"/>
                    </a:lnTo>
                    <a:lnTo>
                      <a:pt x="277" y="103"/>
                    </a:lnTo>
                    <a:lnTo>
                      <a:pt x="262" y="118"/>
                    </a:lnTo>
                    <a:lnTo>
                      <a:pt x="248" y="136"/>
                    </a:lnTo>
                    <a:lnTo>
                      <a:pt x="232" y="156"/>
                    </a:lnTo>
                    <a:lnTo>
                      <a:pt x="232" y="461"/>
                    </a:lnTo>
                    <a:lnTo>
                      <a:pt x="232" y="489"/>
                    </a:lnTo>
                    <a:lnTo>
                      <a:pt x="234" y="511"/>
                    </a:lnTo>
                    <a:lnTo>
                      <a:pt x="236" y="521"/>
                    </a:lnTo>
                    <a:lnTo>
                      <a:pt x="237" y="529"/>
                    </a:lnTo>
                    <a:lnTo>
                      <a:pt x="241" y="536"/>
                    </a:lnTo>
                    <a:lnTo>
                      <a:pt x="243" y="540"/>
                    </a:lnTo>
                    <a:lnTo>
                      <a:pt x="246" y="545"/>
                    </a:lnTo>
                    <a:lnTo>
                      <a:pt x="251" y="549"/>
                    </a:lnTo>
                    <a:lnTo>
                      <a:pt x="255" y="553"/>
                    </a:lnTo>
                    <a:lnTo>
                      <a:pt x="261" y="556"/>
                    </a:lnTo>
                    <a:lnTo>
                      <a:pt x="268" y="558"/>
                    </a:lnTo>
                    <a:lnTo>
                      <a:pt x="276" y="560"/>
                    </a:lnTo>
                    <a:lnTo>
                      <a:pt x="284" y="563"/>
                    </a:lnTo>
                    <a:lnTo>
                      <a:pt x="293" y="564"/>
                    </a:lnTo>
                    <a:lnTo>
                      <a:pt x="293" y="585"/>
                    </a:lnTo>
                    <a:lnTo>
                      <a:pt x="0" y="585"/>
                    </a:lnTo>
                    <a:lnTo>
                      <a:pt x="0" y="564"/>
                    </a:lnTo>
                    <a:lnTo>
                      <a:pt x="8" y="563"/>
                    </a:lnTo>
                    <a:lnTo>
                      <a:pt x="16" y="560"/>
                    </a:lnTo>
                    <a:lnTo>
                      <a:pt x="24" y="558"/>
                    </a:lnTo>
                    <a:lnTo>
                      <a:pt x="31" y="556"/>
                    </a:lnTo>
                    <a:lnTo>
                      <a:pt x="36" y="553"/>
                    </a:lnTo>
                    <a:lnTo>
                      <a:pt x="42" y="549"/>
                    </a:lnTo>
                    <a:lnTo>
                      <a:pt x="46" y="545"/>
                    </a:lnTo>
                    <a:lnTo>
                      <a:pt x="51" y="540"/>
                    </a:lnTo>
                    <a:lnTo>
                      <a:pt x="53" y="536"/>
                    </a:lnTo>
                    <a:lnTo>
                      <a:pt x="55" y="530"/>
                    </a:lnTo>
                    <a:lnTo>
                      <a:pt x="57" y="523"/>
                    </a:lnTo>
                    <a:lnTo>
                      <a:pt x="59" y="514"/>
                    </a:lnTo>
                    <a:lnTo>
                      <a:pt x="60" y="490"/>
                    </a:lnTo>
                    <a:lnTo>
                      <a:pt x="61" y="461"/>
                    </a:lnTo>
                    <a:lnTo>
                      <a:pt x="61" y="140"/>
                    </a:lnTo>
                    <a:lnTo>
                      <a:pt x="60" y="112"/>
                    </a:lnTo>
                    <a:lnTo>
                      <a:pt x="58" y="88"/>
                    </a:lnTo>
                    <a:lnTo>
                      <a:pt x="57" y="79"/>
                    </a:lnTo>
                    <a:lnTo>
                      <a:pt x="54" y="71"/>
                    </a:lnTo>
                    <a:lnTo>
                      <a:pt x="52" y="66"/>
                    </a:lnTo>
                    <a:lnTo>
                      <a:pt x="49" y="60"/>
                    </a:lnTo>
                    <a:lnTo>
                      <a:pt x="45" y="57"/>
                    </a:lnTo>
                    <a:lnTo>
                      <a:pt x="42" y="53"/>
                    </a:lnTo>
                    <a:lnTo>
                      <a:pt x="36" y="50"/>
                    </a:lnTo>
                    <a:lnTo>
                      <a:pt x="31" y="47"/>
                    </a:lnTo>
                    <a:lnTo>
                      <a:pt x="17" y="43"/>
                    </a:lnTo>
                    <a:lnTo>
                      <a:pt x="0" y="40"/>
                    </a:lnTo>
                    <a:lnTo>
                      <a:pt x="0" y="17"/>
                    </a:lnTo>
                    <a:lnTo>
                      <a:pt x="232" y="1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898" name="Freeform 958">
                <a:extLst>
                  <a:ext uri="{FF2B5EF4-FFF2-40B4-BE49-F238E27FC236}">
                    <a16:creationId xmlns:a16="http://schemas.microsoft.com/office/drawing/2014/main" id="{4C3AE552-0491-4E66-A200-9F9F3490D388}"/>
                  </a:ext>
                </a:extLst>
              </p:cNvPr>
              <p:cNvSpPr>
                <a:spLocks noEditPoints="1"/>
              </p:cNvSpPr>
              <p:nvPr/>
            </p:nvSpPr>
            <p:spPr bwMode="auto">
              <a:xfrm>
                <a:off x="3718" y="2240"/>
                <a:ext cx="96" cy="120"/>
              </a:xfrm>
              <a:custGeom>
                <a:avLst/>
                <a:gdLst>
                  <a:gd name="T0" fmla="*/ 33 w 476"/>
                  <a:gd name="T1" fmla="*/ 61 h 602"/>
                  <a:gd name="T2" fmla="*/ 37 w 476"/>
                  <a:gd name="T3" fmla="*/ 76 h 602"/>
                  <a:gd name="T4" fmla="*/ 43 w 476"/>
                  <a:gd name="T5" fmla="*/ 88 h 602"/>
                  <a:gd name="T6" fmla="*/ 50 w 476"/>
                  <a:gd name="T7" fmla="*/ 96 h 602"/>
                  <a:gd name="T8" fmla="*/ 57 w 476"/>
                  <a:gd name="T9" fmla="*/ 100 h 602"/>
                  <a:gd name="T10" fmla="*/ 66 w 476"/>
                  <a:gd name="T11" fmla="*/ 102 h 602"/>
                  <a:gd name="T12" fmla="*/ 71 w 476"/>
                  <a:gd name="T13" fmla="*/ 101 h 602"/>
                  <a:gd name="T14" fmla="*/ 76 w 476"/>
                  <a:gd name="T15" fmla="*/ 99 h 602"/>
                  <a:gd name="T16" fmla="*/ 80 w 476"/>
                  <a:gd name="T17" fmla="*/ 96 h 602"/>
                  <a:gd name="T18" fmla="*/ 85 w 476"/>
                  <a:gd name="T19" fmla="*/ 92 h 602"/>
                  <a:gd name="T20" fmla="*/ 96 w 476"/>
                  <a:gd name="T21" fmla="*/ 86 h 602"/>
                  <a:gd name="T22" fmla="*/ 89 w 476"/>
                  <a:gd name="T23" fmla="*/ 98 h 602"/>
                  <a:gd name="T24" fmla="*/ 81 w 476"/>
                  <a:gd name="T25" fmla="*/ 108 h 602"/>
                  <a:gd name="T26" fmla="*/ 73 w 476"/>
                  <a:gd name="T27" fmla="*/ 114 h 602"/>
                  <a:gd name="T28" fmla="*/ 63 w 476"/>
                  <a:gd name="T29" fmla="*/ 118 h 602"/>
                  <a:gd name="T30" fmla="*/ 53 w 476"/>
                  <a:gd name="T31" fmla="*/ 120 h 602"/>
                  <a:gd name="T32" fmla="*/ 43 w 476"/>
                  <a:gd name="T33" fmla="*/ 120 h 602"/>
                  <a:gd name="T34" fmla="*/ 34 w 476"/>
                  <a:gd name="T35" fmla="*/ 118 h 602"/>
                  <a:gd name="T36" fmla="*/ 27 w 476"/>
                  <a:gd name="T37" fmla="*/ 115 h 602"/>
                  <a:gd name="T38" fmla="*/ 20 w 476"/>
                  <a:gd name="T39" fmla="*/ 111 h 602"/>
                  <a:gd name="T40" fmla="*/ 14 w 476"/>
                  <a:gd name="T41" fmla="*/ 105 h 602"/>
                  <a:gd name="T42" fmla="*/ 8 w 476"/>
                  <a:gd name="T43" fmla="*/ 97 h 602"/>
                  <a:gd name="T44" fmla="*/ 3 w 476"/>
                  <a:gd name="T45" fmla="*/ 83 h 602"/>
                  <a:gd name="T46" fmla="*/ 0 w 476"/>
                  <a:gd name="T47" fmla="*/ 68 h 602"/>
                  <a:gd name="T48" fmla="*/ 0 w 476"/>
                  <a:gd name="T49" fmla="*/ 55 h 602"/>
                  <a:gd name="T50" fmla="*/ 2 w 476"/>
                  <a:gd name="T51" fmla="*/ 45 h 602"/>
                  <a:gd name="T52" fmla="*/ 4 w 476"/>
                  <a:gd name="T53" fmla="*/ 36 h 602"/>
                  <a:gd name="T54" fmla="*/ 7 w 476"/>
                  <a:gd name="T55" fmla="*/ 28 h 602"/>
                  <a:gd name="T56" fmla="*/ 12 w 476"/>
                  <a:gd name="T57" fmla="*/ 21 h 602"/>
                  <a:gd name="T58" fmla="*/ 18 w 476"/>
                  <a:gd name="T59" fmla="*/ 15 h 602"/>
                  <a:gd name="T60" fmla="*/ 24 w 476"/>
                  <a:gd name="T61" fmla="*/ 9 h 602"/>
                  <a:gd name="T62" fmla="*/ 30 w 476"/>
                  <a:gd name="T63" fmla="*/ 5 h 602"/>
                  <a:gd name="T64" fmla="*/ 37 w 476"/>
                  <a:gd name="T65" fmla="*/ 2 h 602"/>
                  <a:gd name="T66" fmla="*/ 44 w 476"/>
                  <a:gd name="T67" fmla="*/ 1 h 602"/>
                  <a:gd name="T68" fmla="*/ 52 w 476"/>
                  <a:gd name="T69" fmla="*/ 0 h 602"/>
                  <a:gd name="T70" fmla="*/ 62 w 476"/>
                  <a:gd name="T71" fmla="*/ 1 h 602"/>
                  <a:gd name="T72" fmla="*/ 68 w 476"/>
                  <a:gd name="T73" fmla="*/ 4 h 602"/>
                  <a:gd name="T74" fmla="*/ 79 w 476"/>
                  <a:gd name="T75" fmla="*/ 11 h 602"/>
                  <a:gd name="T76" fmla="*/ 85 w 476"/>
                  <a:gd name="T77" fmla="*/ 18 h 602"/>
                  <a:gd name="T78" fmla="*/ 89 w 476"/>
                  <a:gd name="T79" fmla="*/ 24 h 602"/>
                  <a:gd name="T80" fmla="*/ 92 w 476"/>
                  <a:gd name="T81" fmla="*/ 32 h 602"/>
                  <a:gd name="T82" fmla="*/ 96 w 476"/>
                  <a:gd name="T83" fmla="*/ 49 h 602"/>
                  <a:gd name="T84" fmla="*/ 66 w 476"/>
                  <a:gd name="T85" fmla="*/ 39 h 602"/>
                  <a:gd name="T86" fmla="*/ 65 w 476"/>
                  <a:gd name="T87" fmla="*/ 26 h 602"/>
                  <a:gd name="T88" fmla="*/ 63 w 476"/>
                  <a:gd name="T89" fmla="*/ 18 h 602"/>
                  <a:gd name="T90" fmla="*/ 59 w 476"/>
                  <a:gd name="T91" fmla="*/ 12 h 602"/>
                  <a:gd name="T92" fmla="*/ 56 w 476"/>
                  <a:gd name="T93" fmla="*/ 9 h 602"/>
                  <a:gd name="T94" fmla="*/ 50 w 476"/>
                  <a:gd name="T95" fmla="*/ 8 h 602"/>
                  <a:gd name="T96" fmla="*/ 46 w 476"/>
                  <a:gd name="T97" fmla="*/ 9 h 602"/>
                  <a:gd name="T98" fmla="*/ 42 w 476"/>
                  <a:gd name="T99" fmla="*/ 12 h 602"/>
                  <a:gd name="T100" fmla="*/ 38 w 476"/>
                  <a:gd name="T101" fmla="*/ 17 h 602"/>
                  <a:gd name="T102" fmla="*/ 34 w 476"/>
                  <a:gd name="T103" fmla="*/ 27 h 602"/>
                  <a:gd name="T104" fmla="*/ 33 w 476"/>
                  <a:gd name="T105" fmla="*/ 39 h 602"/>
                  <a:gd name="T106" fmla="*/ 66 w 476"/>
                  <a:gd name="T107" fmla="*/ 48 h 60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476"/>
                  <a:gd name="T163" fmla="*/ 0 h 602"/>
                  <a:gd name="T164" fmla="*/ 476 w 476"/>
                  <a:gd name="T165" fmla="*/ 602 h 60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476" h="602">
                    <a:moveTo>
                      <a:pt x="476" y="280"/>
                    </a:moveTo>
                    <a:lnTo>
                      <a:pt x="164" y="280"/>
                    </a:lnTo>
                    <a:lnTo>
                      <a:pt x="166" y="308"/>
                    </a:lnTo>
                    <a:lnTo>
                      <a:pt x="170" y="334"/>
                    </a:lnTo>
                    <a:lnTo>
                      <a:pt x="175" y="359"/>
                    </a:lnTo>
                    <a:lnTo>
                      <a:pt x="182" y="382"/>
                    </a:lnTo>
                    <a:lnTo>
                      <a:pt x="190" y="403"/>
                    </a:lnTo>
                    <a:lnTo>
                      <a:pt x="200" y="424"/>
                    </a:lnTo>
                    <a:lnTo>
                      <a:pt x="212" y="442"/>
                    </a:lnTo>
                    <a:lnTo>
                      <a:pt x="224" y="460"/>
                    </a:lnTo>
                    <a:lnTo>
                      <a:pt x="235" y="471"/>
                    </a:lnTo>
                    <a:lnTo>
                      <a:pt x="247" y="481"/>
                    </a:lnTo>
                    <a:lnTo>
                      <a:pt x="258" y="490"/>
                    </a:lnTo>
                    <a:lnTo>
                      <a:pt x="270" y="497"/>
                    </a:lnTo>
                    <a:lnTo>
                      <a:pt x="283" y="503"/>
                    </a:lnTo>
                    <a:lnTo>
                      <a:pt x="296" y="506"/>
                    </a:lnTo>
                    <a:lnTo>
                      <a:pt x="310" y="510"/>
                    </a:lnTo>
                    <a:lnTo>
                      <a:pt x="325" y="510"/>
                    </a:lnTo>
                    <a:lnTo>
                      <a:pt x="334" y="510"/>
                    </a:lnTo>
                    <a:lnTo>
                      <a:pt x="343" y="509"/>
                    </a:lnTo>
                    <a:lnTo>
                      <a:pt x="352" y="507"/>
                    </a:lnTo>
                    <a:lnTo>
                      <a:pt x="360" y="505"/>
                    </a:lnTo>
                    <a:lnTo>
                      <a:pt x="367" y="502"/>
                    </a:lnTo>
                    <a:lnTo>
                      <a:pt x="375" y="498"/>
                    </a:lnTo>
                    <a:lnTo>
                      <a:pt x="383" y="494"/>
                    </a:lnTo>
                    <a:lnTo>
                      <a:pt x="391" y="489"/>
                    </a:lnTo>
                    <a:lnTo>
                      <a:pt x="398" y="484"/>
                    </a:lnTo>
                    <a:lnTo>
                      <a:pt x="406" y="477"/>
                    </a:lnTo>
                    <a:lnTo>
                      <a:pt x="414" y="470"/>
                    </a:lnTo>
                    <a:lnTo>
                      <a:pt x="422" y="461"/>
                    </a:lnTo>
                    <a:lnTo>
                      <a:pt x="438" y="441"/>
                    </a:lnTo>
                    <a:lnTo>
                      <a:pt x="454" y="416"/>
                    </a:lnTo>
                    <a:lnTo>
                      <a:pt x="476" y="429"/>
                    </a:lnTo>
                    <a:lnTo>
                      <a:pt x="464" y="452"/>
                    </a:lnTo>
                    <a:lnTo>
                      <a:pt x="452" y="473"/>
                    </a:lnTo>
                    <a:lnTo>
                      <a:pt x="440" y="493"/>
                    </a:lnTo>
                    <a:lnTo>
                      <a:pt x="427" y="510"/>
                    </a:lnTo>
                    <a:lnTo>
                      <a:pt x="414" y="525"/>
                    </a:lnTo>
                    <a:lnTo>
                      <a:pt x="400" y="540"/>
                    </a:lnTo>
                    <a:lnTo>
                      <a:pt x="387" y="553"/>
                    </a:lnTo>
                    <a:lnTo>
                      <a:pt x="373" y="563"/>
                    </a:lnTo>
                    <a:lnTo>
                      <a:pt x="360" y="572"/>
                    </a:lnTo>
                    <a:lnTo>
                      <a:pt x="345" y="580"/>
                    </a:lnTo>
                    <a:lnTo>
                      <a:pt x="329" y="586"/>
                    </a:lnTo>
                    <a:lnTo>
                      <a:pt x="313" y="592"/>
                    </a:lnTo>
                    <a:lnTo>
                      <a:pt x="296" y="597"/>
                    </a:lnTo>
                    <a:lnTo>
                      <a:pt x="279" y="600"/>
                    </a:lnTo>
                    <a:lnTo>
                      <a:pt x="262" y="601"/>
                    </a:lnTo>
                    <a:lnTo>
                      <a:pt x="244" y="602"/>
                    </a:lnTo>
                    <a:lnTo>
                      <a:pt x="229" y="602"/>
                    </a:lnTo>
                    <a:lnTo>
                      <a:pt x="214" y="601"/>
                    </a:lnTo>
                    <a:lnTo>
                      <a:pt x="199" y="599"/>
                    </a:lnTo>
                    <a:lnTo>
                      <a:pt x="184" y="596"/>
                    </a:lnTo>
                    <a:lnTo>
                      <a:pt x="171" y="592"/>
                    </a:lnTo>
                    <a:lnTo>
                      <a:pt x="158" y="589"/>
                    </a:lnTo>
                    <a:lnTo>
                      <a:pt x="145" y="583"/>
                    </a:lnTo>
                    <a:lnTo>
                      <a:pt x="134" y="577"/>
                    </a:lnTo>
                    <a:lnTo>
                      <a:pt x="121" y="572"/>
                    </a:lnTo>
                    <a:lnTo>
                      <a:pt x="110" y="564"/>
                    </a:lnTo>
                    <a:lnTo>
                      <a:pt x="100" y="556"/>
                    </a:lnTo>
                    <a:lnTo>
                      <a:pt x="90" y="547"/>
                    </a:lnTo>
                    <a:lnTo>
                      <a:pt x="79" y="538"/>
                    </a:lnTo>
                    <a:lnTo>
                      <a:pt x="70" y="528"/>
                    </a:lnTo>
                    <a:lnTo>
                      <a:pt x="61" y="516"/>
                    </a:lnTo>
                    <a:lnTo>
                      <a:pt x="52" y="505"/>
                    </a:lnTo>
                    <a:lnTo>
                      <a:pt x="41" y="485"/>
                    </a:lnTo>
                    <a:lnTo>
                      <a:pt x="30" y="463"/>
                    </a:lnTo>
                    <a:lnTo>
                      <a:pt x="21" y="441"/>
                    </a:lnTo>
                    <a:lnTo>
                      <a:pt x="14" y="417"/>
                    </a:lnTo>
                    <a:lnTo>
                      <a:pt x="8" y="392"/>
                    </a:lnTo>
                    <a:lnTo>
                      <a:pt x="4" y="366"/>
                    </a:lnTo>
                    <a:lnTo>
                      <a:pt x="1" y="339"/>
                    </a:lnTo>
                    <a:lnTo>
                      <a:pt x="0" y="311"/>
                    </a:lnTo>
                    <a:lnTo>
                      <a:pt x="0" y="293"/>
                    </a:lnTo>
                    <a:lnTo>
                      <a:pt x="1" y="276"/>
                    </a:lnTo>
                    <a:lnTo>
                      <a:pt x="4" y="260"/>
                    </a:lnTo>
                    <a:lnTo>
                      <a:pt x="5" y="243"/>
                    </a:lnTo>
                    <a:lnTo>
                      <a:pt x="8" y="227"/>
                    </a:lnTo>
                    <a:lnTo>
                      <a:pt x="12" y="212"/>
                    </a:lnTo>
                    <a:lnTo>
                      <a:pt x="15" y="198"/>
                    </a:lnTo>
                    <a:lnTo>
                      <a:pt x="19" y="183"/>
                    </a:lnTo>
                    <a:lnTo>
                      <a:pt x="25" y="170"/>
                    </a:lnTo>
                    <a:lnTo>
                      <a:pt x="31" y="156"/>
                    </a:lnTo>
                    <a:lnTo>
                      <a:pt x="36" y="142"/>
                    </a:lnTo>
                    <a:lnTo>
                      <a:pt x="43" y="130"/>
                    </a:lnTo>
                    <a:lnTo>
                      <a:pt x="51" y="118"/>
                    </a:lnTo>
                    <a:lnTo>
                      <a:pt x="59" y="106"/>
                    </a:lnTo>
                    <a:lnTo>
                      <a:pt x="68" y="95"/>
                    </a:lnTo>
                    <a:lnTo>
                      <a:pt x="77" y="85"/>
                    </a:lnTo>
                    <a:lnTo>
                      <a:pt x="87" y="75"/>
                    </a:lnTo>
                    <a:lnTo>
                      <a:pt x="97" y="64"/>
                    </a:lnTo>
                    <a:lnTo>
                      <a:pt x="108" y="55"/>
                    </a:lnTo>
                    <a:lnTo>
                      <a:pt x="118" y="47"/>
                    </a:lnTo>
                    <a:lnTo>
                      <a:pt x="128" y="40"/>
                    </a:lnTo>
                    <a:lnTo>
                      <a:pt x="139" y="33"/>
                    </a:lnTo>
                    <a:lnTo>
                      <a:pt x="149" y="27"/>
                    </a:lnTo>
                    <a:lnTo>
                      <a:pt x="161" y="21"/>
                    </a:lnTo>
                    <a:lnTo>
                      <a:pt x="172" y="16"/>
                    </a:lnTo>
                    <a:lnTo>
                      <a:pt x="183" y="12"/>
                    </a:lnTo>
                    <a:lnTo>
                      <a:pt x="196" y="9"/>
                    </a:lnTo>
                    <a:lnTo>
                      <a:pt x="207" y="6"/>
                    </a:lnTo>
                    <a:lnTo>
                      <a:pt x="219" y="3"/>
                    </a:lnTo>
                    <a:lnTo>
                      <a:pt x="232" y="1"/>
                    </a:lnTo>
                    <a:lnTo>
                      <a:pt x="244" y="1"/>
                    </a:lnTo>
                    <a:lnTo>
                      <a:pt x="258" y="0"/>
                    </a:lnTo>
                    <a:lnTo>
                      <a:pt x="278" y="1"/>
                    </a:lnTo>
                    <a:lnTo>
                      <a:pt x="300" y="5"/>
                    </a:lnTo>
                    <a:lnTo>
                      <a:pt x="309" y="7"/>
                    </a:lnTo>
                    <a:lnTo>
                      <a:pt x="319" y="10"/>
                    </a:lnTo>
                    <a:lnTo>
                      <a:pt x="329" y="14"/>
                    </a:lnTo>
                    <a:lnTo>
                      <a:pt x="338" y="18"/>
                    </a:lnTo>
                    <a:lnTo>
                      <a:pt x="356" y="28"/>
                    </a:lnTo>
                    <a:lnTo>
                      <a:pt x="374" y="40"/>
                    </a:lnTo>
                    <a:lnTo>
                      <a:pt x="391" y="54"/>
                    </a:lnTo>
                    <a:lnTo>
                      <a:pt x="407" y="71"/>
                    </a:lnTo>
                    <a:lnTo>
                      <a:pt x="415" y="80"/>
                    </a:lnTo>
                    <a:lnTo>
                      <a:pt x="422" y="89"/>
                    </a:lnTo>
                    <a:lnTo>
                      <a:pt x="428" y="99"/>
                    </a:lnTo>
                    <a:lnTo>
                      <a:pt x="435" y="111"/>
                    </a:lnTo>
                    <a:lnTo>
                      <a:pt x="441" y="122"/>
                    </a:lnTo>
                    <a:lnTo>
                      <a:pt x="447" y="133"/>
                    </a:lnTo>
                    <a:lnTo>
                      <a:pt x="451" y="146"/>
                    </a:lnTo>
                    <a:lnTo>
                      <a:pt x="456" y="159"/>
                    </a:lnTo>
                    <a:lnTo>
                      <a:pt x="464" y="186"/>
                    </a:lnTo>
                    <a:lnTo>
                      <a:pt x="469" y="216"/>
                    </a:lnTo>
                    <a:lnTo>
                      <a:pt x="474" y="247"/>
                    </a:lnTo>
                    <a:lnTo>
                      <a:pt x="476" y="280"/>
                    </a:lnTo>
                    <a:close/>
                    <a:moveTo>
                      <a:pt x="326" y="241"/>
                    </a:moveTo>
                    <a:lnTo>
                      <a:pt x="326" y="195"/>
                    </a:lnTo>
                    <a:lnTo>
                      <a:pt x="323" y="158"/>
                    </a:lnTo>
                    <a:lnTo>
                      <a:pt x="322" y="142"/>
                    </a:lnTo>
                    <a:lnTo>
                      <a:pt x="320" y="128"/>
                    </a:lnTo>
                    <a:lnTo>
                      <a:pt x="318" y="116"/>
                    </a:lnTo>
                    <a:lnTo>
                      <a:pt x="316" y="106"/>
                    </a:lnTo>
                    <a:lnTo>
                      <a:pt x="310" y="89"/>
                    </a:lnTo>
                    <a:lnTo>
                      <a:pt x="302" y="73"/>
                    </a:lnTo>
                    <a:lnTo>
                      <a:pt x="297" y="67"/>
                    </a:lnTo>
                    <a:lnTo>
                      <a:pt x="293" y="61"/>
                    </a:lnTo>
                    <a:lnTo>
                      <a:pt x="287" y="55"/>
                    </a:lnTo>
                    <a:lnTo>
                      <a:pt x="283" y="51"/>
                    </a:lnTo>
                    <a:lnTo>
                      <a:pt x="276" y="46"/>
                    </a:lnTo>
                    <a:lnTo>
                      <a:pt x="268" y="43"/>
                    </a:lnTo>
                    <a:lnTo>
                      <a:pt x="259" y="41"/>
                    </a:lnTo>
                    <a:lnTo>
                      <a:pt x="249" y="40"/>
                    </a:lnTo>
                    <a:lnTo>
                      <a:pt x="241" y="41"/>
                    </a:lnTo>
                    <a:lnTo>
                      <a:pt x="233" y="42"/>
                    </a:lnTo>
                    <a:lnTo>
                      <a:pt x="226" y="44"/>
                    </a:lnTo>
                    <a:lnTo>
                      <a:pt x="219" y="47"/>
                    </a:lnTo>
                    <a:lnTo>
                      <a:pt x="214" y="52"/>
                    </a:lnTo>
                    <a:lnTo>
                      <a:pt x="207" y="58"/>
                    </a:lnTo>
                    <a:lnTo>
                      <a:pt x="201" y="63"/>
                    </a:lnTo>
                    <a:lnTo>
                      <a:pt x="197" y="71"/>
                    </a:lnTo>
                    <a:lnTo>
                      <a:pt x="189" y="85"/>
                    </a:lnTo>
                    <a:lnTo>
                      <a:pt x="181" y="101"/>
                    </a:lnTo>
                    <a:lnTo>
                      <a:pt x="175" y="116"/>
                    </a:lnTo>
                    <a:lnTo>
                      <a:pt x="170" y="134"/>
                    </a:lnTo>
                    <a:lnTo>
                      <a:pt x="166" y="154"/>
                    </a:lnTo>
                    <a:lnTo>
                      <a:pt x="163" y="174"/>
                    </a:lnTo>
                    <a:lnTo>
                      <a:pt x="162" y="195"/>
                    </a:lnTo>
                    <a:lnTo>
                      <a:pt x="161" y="219"/>
                    </a:lnTo>
                    <a:lnTo>
                      <a:pt x="161" y="241"/>
                    </a:lnTo>
                    <a:lnTo>
                      <a:pt x="326" y="24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899" name="Freeform 959">
                <a:extLst>
                  <a:ext uri="{FF2B5EF4-FFF2-40B4-BE49-F238E27FC236}">
                    <a16:creationId xmlns:a16="http://schemas.microsoft.com/office/drawing/2014/main" id="{8124E8A0-CE02-4328-8AF2-00CEC5D5AFE2}"/>
                  </a:ext>
                </a:extLst>
              </p:cNvPr>
              <p:cNvSpPr>
                <a:spLocks/>
              </p:cNvSpPr>
              <p:nvPr/>
            </p:nvSpPr>
            <p:spPr bwMode="auto">
              <a:xfrm>
                <a:off x="3829" y="2240"/>
                <a:ext cx="97" cy="117"/>
              </a:xfrm>
              <a:custGeom>
                <a:avLst/>
                <a:gdLst>
                  <a:gd name="T0" fmla="*/ 49 w 486"/>
                  <a:gd name="T1" fmla="*/ 25 h 585"/>
                  <a:gd name="T2" fmla="*/ 57 w 486"/>
                  <a:gd name="T3" fmla="*/ 14 h 585"/>
                  <a:gd name="T4" fmla="*/ 64 w 486"/>
                  <a:gd name="T5" fmla="*/ 7 h 585"/>
                  <a:gd name="T6" fmla="*/ 70 w 486"/>
                  <a:gd name="T7" fmla="*/ 3 h 585"/>
                  <a:gd name="T8" fmla="*/ 76 w 486"/>
                  <a:gd name="T9" fmla="*/ 1 h 585"/>
                  <a:gd name="T10" fmla="*/ 82 w 486"/>
                  <a:gd name="T11" fmla="*/ 0 h 585"/>
                  <a:gd name="T12" fmla="*/ 87 w 486"/>
                  <a:gd name="T13" fmla="*/ 1 h 585"/>
                  <a:gd name="T14" fmla="*/ 91 w 486"/>
                  <a:gd name="T15" fmla="*/ 2 h 585"/>
                  <a:gd name="T16" fmla="*/ 94 w 486"/>
                  <a:gd name="T17" fmla="*/ 5 h 585"/>
                  <a:gd name="T18" fmla="*/ 96 w 486"/>
                  <a:gd name="T19" fmla="*/ 9 h 585"/>
                  <a:gd name="T20" fmla="*/ 97 w 486"/>
                  <a:gd name="T21" fmla="*/ 14 h 585"/>
                  <a:gd name="T22" fmla="*/ 97 w 486"/>
                  <a:gd name="T23" fmla="*/ 20 h 585"/>
                  <a:gd name="T24" fmla="*/ 96 w 486"/>
                  <a:gd name="T25" fmla="*/ 25 h 585"/>
                  <a:gd name="T26" fmla="*/ 93 w 486"/>
                  <a:gd name="T27" fmla="*/ 29 h 585"/>
                  <a:gd name="T28" fmla="*/ 90 w 486"/>
                  <a:gd name="T29" fmla="*/ 31 h 585"/>
                  <a:gd name="T30" fmla="*/ 86 w 486"/>
                  <a:gd name="T31" fmla="*/ 33 h 585"/>
                  <a:gd name="T32" fmla="*/ 82 w 486"/>
                  <a:gd name="T33" fmla="*/ 33 h 585"/>
                  <a:gd name="T34" fmla="*/ 78 w 486"/>
                  <a:gd name="T35" fmla="*/ 32 h 585"/>
                  <a:gd name="T36" fmla="*/ 74 w 486"/>
                  <a:gd name="T37" fmla="*/ 30 h 585"/>
                  <a:gd name="T38" fmla="*/ 67 w 486"/>
                  <a:gd name="T39" fmla="*/ 24 h 585"/>
                  <a:gd name="T40" fmla="*/ 62 w 486"/>
                  <a:gd name="T41" fmla="*/ 24 h 585"/>
                  <a:gd name="T42" fmla="*/ 58 w 486"/>
                  <a:gd name="T43" fmla="*/ 26 h 585"/>
                  <a:gd name="T44" fmla="*/ 54 w 486"/>
                  <a:gd name="T45" fmla="*/ 30 h 585"/>
                  <a:gd name="T46" fmla="*/ 51 w 486"/>
                  <a:gd name="T47" fmla="*/ 35 h 585"/>
                  <a:gd name="T48" fmla="*/ 49 w 486"/>
                  <a:gd name="T49" fmla="*/ 41 h 585"/>
                  <a:gd name="T50" fmla="*/ 47 w 486"/>
                  <a:gd name="T51" fmla="*/ 51 h 585"/>
                  <a:gd name="T52" fmla="*/ 46 w 486"/>
                  <a:gd name="T53" fmla="*/ 61 h 585"/>
                  <a:gd name="T54" fmla="*/ 46 w 486"/>
                  <a:gd name="T55" fmla="*/ 97 h 585"/>
                  <a:gd name="T56" fmla="*/ 47 w 486"/>
                  <a:gd name="T57" fmla="*/ 105 h 585"/>
                  <a:gd name="T58" fmla="*/ 49 w 486"/>
                  <a:gd name="T59" fmla="*/ 109 h 585"/>
                  <a:gd name="T60" fmla="*/ 53 w 486"/>
                  <a:gd name="T61" fmla="*/ 111 h 585"/>
                  <a:gd name="T62" fmla="*/ 61 w 486"/>
                  <a:gd name="T63" fmla="*/ 113 h 585"/>
                  <a:gd name="T64" fmla="*/ 0 w 486"/>
                  <a:gd name="T65" fmla="*/ 113 h 585"/>
                  <a:gd name="T66" fmla="*/ 5 w 486"/>
                  <a:gd name="T67" fmla="*/ 112 h 585"/>
                  <a:gd name="T68" fmla="*/ 8 w 486"/>
                  <a:gd name="T69" fmla="*/ 110 h 585"/>
                  <a:gd name="T70" fmla="*/ 11 w 486"/>
                  <a:gd name="T71" fmla="*/ 108 h 585"/>
                  <a:gd name="T72" fmla="*/ 12 w 486"/>
                  <a:gd name="T73" fmla="*/ 102 h 585"/>
                  <a:gd name="T74" fmla="*/ 13 w 486"/>
                  <a:gd name="T75" fmla="*/ 28 h 585"/>
                  <a:gd name="T76" fmla="*/ 12 w 486"/>
                  <a:gd name="T77" fmla="*/ 17 h 585"/>
                  <a:gd name="T78" fmla="*/ 10 w 486"/>
                  <a:gd name="T79" fmla="*/ 12 h 585"/>
                  <a:gd name="T80" fmla="*/ 7 w 486"/>
                  <a:gd name="T81" fmla="*/ 9 h 585"/>
                  <a:gd name="T82" fmla="*/ 0 w 486"/>
                  <a:gd name="T83" fmla="*/ 8 h 58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86"/>
                  <a:gd name="T127" fmla="*/ 0 h 585"/>
                  <a:gd name="T128" fmla="*/ 486 w 486"/>
                  <a:gd name="T129" fmla="*/ 585 h 58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86" h="585">
                    <a:moveTo>
                      <a:pt x="231" y="17"/>
                    </a:moveTo>
                    <a:lnTo>
                      <a:pt x="231" y="146"/>
                    </a:lnTo>
                    <a:lnTo>
                      <a:pt x="245" y="125"/>
                    </a:lnTo>
                    <a:lnTo>
                      <a:pt x="258" y="106"/>
                    </a:lnTo>
                    <a:lnTo>
                      <a:pt x="272" y="88"/>
                    </a:lnTo>
                    <a:lnTo>
                      <a:pt x="284" y="72"/>
                    </a:lnTo>
                    <a:lnTo>
                      <a:pt x="297" y="59"/>
                    </a:lnTo>
                    <a:lnTo>
                      <a:pt x="308" y="47"/>
                    </a:lnTo>
                    <a:lnTo>
                      <a:pt x="319" y="37"/>
                    </a:lnTo>
                    <a:lnTo>
                      <a:pt x="331" y="29"/>
                    </a:lnTo>
                    <a:lnTo>
                      <a:pt x="341" y="23"/>
                    </a:lnTo>
                    <a:lnTo>
                      <a:pt x="351" y="17"/>
                    </a:lnTo>
                    <a:lnTo>
                      <a:pt x="361" y="11"/>
                    </a:lnTo>
                    <a:lnTo>
                      <a:pt x="372" y="8"/>
                    </a:lnTo>
                    <a:lnTo>
                      <a:pt x="383" y="5"/>
                    </a:lnTo>
                    <a:lnTo>
                      <a:pt x="393" y="2"/>
                    </a:lnTo>
                    <a:lnTo>
                      <a:pt x="402" y="1"/>
                    </a:lnTo>
                    <a:lnTo>
                      <a:pt x="412" y="0"/>
                    </a:lnTo>
                    <a:lnTo>
                      <a:pt x="421" y="1"/>
                    </a:lnTo>
                    <a:lnTo>
                      <a:pt x="428" y="1"/>
                    </a:lnTo>
                    <a:lnTo>
                      <a:pt x="436" y="3"/>
                    </a:lnTo>
                    <a:lnTo>
                      <a:pt x="442" y="6"/>
                    </a:lnTo>
                    <a:lnTo>
                      <a:pt x="449" y="8"/>
                    </a:lnTo>
                    <a:lnTo>
                      <a:pt x="456" y="12"/>
                    </a:lnTo>
                    <a:lnTo>
                      <a:pt x="462" y="16"/>
                    </a:lnTo>
                    <a:lnTo>
                      <a:pt x="466" y="21"/>
                    </a:lnTo>
                    <a:lnTo>
                      <a:pt x="472" y="27"/>
                    </a:lnTo>
                    <a:lnTo>
                      <a:pt x="475" y="33"/>
                    </a:lnTo>
                    <a:lnTo>
                      <a:pt x="479" y="40"/>
                    </a:lnTo>
                    <a:lnTo>
                      <a:pt x="482" y="46"/>
                    </a:lnTo>
                    <a:lnTo>
                      <a:pt x="484" y="54"/>
                    </a:lnTo>
                    <a:lnTo>
                      <a:pt x="485" y="62"/>
                    </a:lnTo>
                    <a:lnTo>
                      <a:pt x="486" y="71"/>
                    </a:lnTo>
                    <a:lnTo>
                      <a:pt x="486" y="80"/>
                    </a:lnTo>
                    <a:lnTo>
                      <a:pt x="486" y="90"/>
                    </a:lnTo>
                    <a:lnTo>
                      <a:pt x="485" y="99"/>
                    </a:lnTo>
                    <a:lnTo>
                      <a:pt x="484" y="108"/>
                    </a:lnTo>
                    <a:lnTo>
                      <a:pt x="482" y="116"/>
                    </a:lnTo>
                    <a:lnTo>
                      <a:pt x="479" y="124"/>
                    </a:lnTo>
                    <a:lnTo>
                      <a:pt x="475" y="131"/>
                    </a:lnTo>
                    <a:lnTo>
                      <a:pt x="472" y="138"/>
                    </a:lnTo>
                    <a:lnTo>
                      <a:pt x="467" y="144"/>
                    </a:lnTo>
                    <a:lnTo>
                      <a:pt x="462" y="149"/>
                    </a:lnTo>
                    <a:lnTo>
                      <a:pt x="457" y="154"/>
                    </a:lnTo>
                    <a:lnTo>
                      <a:pt x="451" y="157"/>
                    </a:lnTo>
                    <a:lnTo>
                      <a:pt x="446" y="160"/>
                    </a:lnTo>
                    <a:lnTo>
                      <a:pt x="439" y="163"/>
                    </a:lnTo>
                    <a:lnTo>
                      <a:pt x="433" y="165"/>
                    </a:lnTo>
                    <a:lnTo>
                      <a:pt x="427" y="166"/>
                    </a:lnTo>
                    <a:lnTo>
                      <a:pt x="420" y="166"/>
                    </a:lnTo>
                    <a:lnTo>
                      <a:pt x="412" y="166"/>
                    </a:lnTo>
                    <a:lnTo>
                      <a:pt x="404" y="165"/>
                    </a:lnTo>
                    <a:lnTo>
                      <a:pt x="396" y="163"/>
                    </a:lnTo>
                    <a:lnTo>
                      <a:pt x="389" y="160"/>
                    </a:lnTo>
                    <a:lnTo>
                      <a:pt x="383" y="158"/>
                    </a:lnTo>
                    <a:lnTo>
                      <a:pt x="376" y="155"/>
                    </a:lnTo>
                    <a:lnTo>
                      <a:pt x="370" y="150"/>
                    </a:lnTo>
                    <a:lnTo>
                      <a:pt x="363" y="146"/>
                    </a:lnTo>
                    <a:lnTo>
                      <a:pt x="344" y="129"/>
                    </a:lnTo>
                    <a:lnTo>
                      <a:pt x="336" y="122"/>
                    </a:lnTo>
                    <a:lnTo>
                      <a:pt x="329" y="120"/>
                    </a:lnTo>
                    <a:lnTo>
                      <a:pt x="322" y="119"/>
                    </a:lnTo>
                    <a:lnTo>
                      <a:pt x="312" y="120"/>
                    </a:lnTo>
                    <a:lnTo>
                      <a:pt x="305" y="122"/>
                    </a:lnTo>
                    <a:lnTo>
                      <a:pt x="297" y="127"/>
                    </a:lnTo>
                    <a:lnTo>
                      <a:pt x="289" y="132"/>
                    </a:lnTo>
                    <a:lnTo>
                      <a:pt x="282" y="138"/>
                    </a:lnTo>
                    <a:lnTo>
                      <a:pt x="276" y="144"/>
                    </a:lnTo>
                    <a:lnTo>
                      <a:pt x="272" y="150"/>
                    </a:lnTo>
                    <a:lnTo>
                      <a:pt x="266" y="157"/>
                    </a:lnTo>
                    <a:lnTo>
                      <a:pt x="262" y="165"/>
                    </a:lnTo>
                    <a:lnTo>
                      <a:pt x="258" y="173"/>
                    </a:lnTo>
                    <a:lnTo>
                      <a:pt x="254" y="182"/>
                    </a:lnTo>
                    <a:lnTo>
                      <a:pt x="250" y="191"/>
                    </a:lnTo>
                    <a:lnTo>
                      <a:pt x="246" y="206"/>
                    </a:lnTo>
                    <a:lnTo>
                      <a:pt x="242" y="221"/>
                    </a:lnTo>
                    <a:lnTo>
                      <a:pt x="239" y="237"/>
                    </a:lnTo>
                    <a:lnTo>
                      <a:pt x="236" y="253"/>
                    </a:lnTo>
                    <a:lnTo>
                      <a:pt x="233" y="269"/>
                    </a:lnTo>
                    <a:lnTo>
                      <a:pt x="232" y="286"/>
                    </a:lnTo>
                    <a:lnTo>
                      <a:pt x="231" y="304"/>
                    </a:lnTo>
                    <a:lnTo>
                      <a:pt x="231" y="321"/>
                    </a:lnTo>
                    <a:lnTo>
                      <a:pt x="231" y="451"/>
                    </a:lnTo>
                    <a:lnTo>
                      <a:pt x="232" y="486"/>
                    </a:lnTo>
                    <a:lnTo>
                      <a:pt x="232" y="502"/>
                    </a:lnTo>
                    <a:lnTo>
                      <a:pt x="233" y="514"/>
                    </a:lnTo>
                    <a:lnTo>
                      <a:pt x="235" y="523"/>
                    </a:lnTo>
                    <a:lnTo>
                      <a:pt x="236" y="530"/>
                    </a:lnTo>
                    <a:lnTo>
                      <a:pt x="240" y="538"/>
                    </a:lnTo>
                    <a:lnTo>
                      <a:pt x="245" y="544"/>
                    </a:lnTo>
                    <a:lnTo>
                      <a:pt x="250" y="549"/>
                    </a:lnTo>
                    <a:lnTo>
                      <a:pt x="257" y="554"/>
                    </a:lnTo>
                    <a:lnTo>
                      <a:pt x="266" y="557"/>
                    </a:lnTo>
                    <a:lnTo>
                      <a:pt x="276" y="560"/>
                    </a:lnTo>
                    <a:lnTo>
                      <a:pt x="290" y="562"/>
                    </a:lnTo>
                    <a:lnTo>
                      <a:pt x="306" y="564"/>
                    </a:lnTo>
                    <a:lnTo>
                      <a:pt x="306" y="585"/>
                    </a:lnTo>
                    <a:lnTo>
                      <a:pt x="0" y="585"/>
                    </a:lnTo>
                    <a:lnTo>
                      <a:pt x="0" y="564"/>
                    </a:lnTo>
                    <a:lnTo>
                      <a:pt x="9" y="563"/>
                    </a:lnTo>
                    <a:lnTo>
                      <a:pt x="16" y="560"/>
                    </a:lnTo>
                    <a:lnTo>
                      <a:pt x="23" y="559"/>
                    </a:lnTo>
                    <a:lnTo>
                      <a:pt x="30" y="557"/>
                    </a:lnTo>
                    <a:lnTo>
                      <a:pt x="36" y="554"/>
                    </a:lnTo>
                    <a:lnTo>
                      <a:pt x="41" y="550"/>
                    </a:lnTo>
                    <a:lnTo>
                      <a:pt x="46" y="547"/>
                    </a:lnTo>
                    <a:lnTo>
                      <a:pt x="49" y="542"/>
                    </a:lnTo>
                    <a:lnTo>
                      <a:pt x="53" y="538"/>
                    </a:lnTo>
                    <a:lnTo>
                      <a:pt x="55" y="531"/>
                    </a:lnTo>
                    <a:lnTo>
                      <a:pt x="57" y="522"/>
                    </a:lnTo>
                    <a:lnTo>
                      <a:pt x="59" y="512"/>
                    </a:lnTo>
                    <a:lnTo>
                      <a:pt x="62" y="485"/>
                    </a:lnTo>
                    <a:lnTo>
                      <a:pt x="63" y="451"/>
                    </a:lnTo>
                    <a:lnTo>
                      <a:pt x="63" y="138"/>
                    </a:lnTo>
                    <a:lnTo>
                      <a:pt x="62" y="115"/>
                    </a:lnTo>
                    <a:lnTo>
                      <a:pt x="62" y="97"/>
                    </a:lnTo>
                    <a:lnTo>
                      <a:pt x="59" y="85"/>
                    </a:lnTo>
                    <a:lnTo>
                      <a:pt x="57" y="76"/>
                    </a:lnTo>
                    <a:lnTo>
                      <a:pt x="54" y="68"/>
                    </a:lnTo>
                    <a:lnTo>
                      <a:pt x="50" y="61"/>
                    </a:lnTo>
                    <a:lnTo>
                      <a:pt x="45" y="55"/>
                    </a:lnTo>
                    <a:lnTo>
                      <a:pt x="40" y="51"/>
                    </a:lnTo>
                    <a:lnTo>
                      <a:pt x="33" y="47"/>
                    </a:lnTo>
                    <a:lnTo>
                      <a:pt x="24" y="44"/>
                    </a:lnTo>
                    <a:lnTo>
                      <a:pt x="13" y="42"/>
                    </a:lnTo>
                    <a:lnTo>
                      <a:pt x="0" y="40"/>
                    </a:lnTo>
                    <a:lnTo>
                      <a:pt x="0" y="17"/>
                    </a:lnTo>
                    <a:lnTo>
                      <a:pt x="231" y="1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900" name="Freeform 960">
                <a:extLst>
                  <a:ext uri="{FF2B5EF4-FFF2-40B4-BE49-F238E27FC236}">
                    <a16:creationId xmlns:a16="http://schemas.microsoft.com/office/drawing/2014/main" id="{91D71A01-401E-4C58-B81E-796FCCEBE21B}"/>
                  </a:ext>
                </a:extLst>
              </p:cNvPr>
              <p:cNvSpPr>
                <a:spLocks noEditPoints="1"/>
              </p:cNvSpPr>
              <p:nvPr/>
            </p:nvSpPr>
            <p:spPr bwMode="auto">
              <a:xfrm>
                <a:off x="3934" y="2240"/>
                <a:ext cx="107" cy="120"/>
              </a:xfrm>
              <a:custGeom>
                <a:avLst/>
                <a:gdLst>
                  <a:gd name="T0" fmla="*/ 64 w 532"/>
                  <a:gd name="T1" fmla="*/ 1 h 602"/>
                  <a:gd name="T2" fmla="*/ 78 w 532"/>
                  <a:gd name="T3" fmla="*/ 6 h 602"/>
                  <a:gd name="T4" fmla="*/ 90 w 532"/>
                  <a:gd name="T5" fmla="*/ 14 h 602"/>
                  <a:gd name="T6" fmla="*/ 99 w 532"/>
                  <a:gd name="T7" fmla="*/ 26 h 602"/>
                  <a:gd name="T8" fmla="*/ 105 w 532"/>
                  <a:gd name="T9" fmla="*/ 40 h 602"/>
                  <a:gd name="T10" fmla="*/ 107 w 532"/>
                  <a:gd name="T11" fmla="*/ 56 h 602"/>
                  <a:gd name="T12" fmla="*/ 106 w 532"/>
                  <a:gd name="T13" fmla="*/ 77 h 602"/>
                  <a:gd name="T14" fmla="*/ 99 w 532"/>
                  <a:gd name="T15" fmla="*/ 94 h 602"/>
                  <a:gd name="T16" fmla="*/ 93 w 532"/>
                  <a:gd name="T17" fmla="*/ 103 h 602"/>
                  <a:gd name="T18" fmla="*/ 84 w 532"/>
                  <a:gd name="T19" fmla="*/ 111 h 602"/>
                  <a:gd name="T20" fmla="*/ 74 w 532"/>
                  <a:gd name="T21" fmla="*/ 116 h 602"/>
                  <a:gd name="T22" fmla="*/ 63 w 532"/>
                  <a:gd name="T23" fmla="*/ 119 h 602"/>
                  <a:gd name="T24" fmla="*/ 50 w 532"/>
                  <a:gd name="T25" fmla="*/ 120 h 602"/>
                  <a:gd name="T26" fmla="*/ 39 w 532"/>
                  <a:gd name="T27" fmla="*/ 118 h 602"/>
                  <a:gd name="T28" fmla="*/ 28 w 532"/>
                  <a:gd name="T29" fmla="*/ 114 h 602"/>
                  <a:gd name="T30" fmla="*/ 20 w 532"/>
                  <a:gd name="T31" fmla="*/ 108 h 602"/>
                  <a:gd name="T32" fmla="*/ 12 w 532"/>
                  <a:gd name="T33" fmla="*/ 100 h 602"/>
                  <a:gd name="T34" fmla="*/ 7 w 532"/>
                  <a:gd name="T35" fmla="*/ 90 h 602"/>
                  <a:gd name="T36" fmla="*/ 3 w 532"/>
                  <a:gd name="T37" fmla="*/ 80 h 602"/>
                  <a:gd name="T38" fmla="*/ 0 w 532"/>
                  <a:gd name="T39" fmla="*/ 66 h 602"/>
                  <a:gd name="T40" fmla="*/ 1 w 532"/>
                  <a:gd name="T41" fmla="*/ 52 h 602"/>
                  <a:gd name="T42" fmla="*/ 3 w 532"/>
                  <a:gd name="T43" fmla="*/ 40 h 602"/>
                  <a:gd name="T44" fmla="*/ 7 w 532"/>
                  <a:gd name="T45" fmla="*/ 30 h 602"/>
                  <a:gd name="T46" fmla="*/ 12 w 532"/>
                  <a:gd name="T47" fmla="*/ 21 h 602"/>
                  <a:gd name="T48" fmla="*/ 20 w 532"/>
                  <a:gd name="T49" fmla="*/ 12 h 602"/>
                  <a:gd name="T50" fmla="*/ 29 w 532"/>
                  <a:gd name="T51" fmla="*/ 6 h 602"/>
                  <a:gd name="T52" fmla="*/ 39 w 532"/>
                  <a:gd name="T53" fmla="*/ 2 h 602"/>
                  <a:gd name="T54" fmla="*/ 50 w 532"/>
                  <a:gd name="T55" fmla="*/ 0 h 602"/>
                  <a:gd name="T56" fmla="*/ 51 w 532"/>
                  <a:gd name="T57" fmla="*/ 9 h 602"/>
                  <a:gd name="T58" fmla="*/ 45 w 532"/>
                  <a:gd name="T59" fmla="*/ 11 h 602"/>
                  <a:gd name="T60" fmla="*/ 41 w 532"/>
                  <a:gd name="T61" fmla="*/ 16 h 602"/>
                  <a:gd name="T62" fmla="*/ 38 w 532"/>
                  <a:gd name="T63" fmla="*/ 26 h 602"/>
                  <a:gd name="T64" fmla="*/ 37 w 532"/>
                  <a:gd name="T65" fmla="*/ 39 h 602"/>
                  <a:gd name="T66" fmla="*/ 36 w 532"/>
                  <a:gd name="T67" fmla="*/ 58 h 602"/>
                  <a:gd name="T68" fmla="*/ 36 w 532"/>
                  <a:gd name="T69" fmla="*/ 83 h 602"/>
                  <a:gd name="T70" fmla="*/ 38 w 532"/>
                  <a:gd name="T71" fmla="*/ 98 h 602"/>
                  <a:gd name="T72" fmla="*/ 41 w 532"/>
                  <a:gd name="T73" fmla="*/ 105 h 602"/>
                  <a:gd name="T74" fmla="*/ 45 w 532"/>
                  <a:gd name="T75" fmla="*/ 109 h 602"/>
                  <a:gd name="T76" fmla="*/ 50 w 532"/>
                  <a:gd name="T77" fmla="*/ 111 h 602"/>
                  <a:gd name="T78" fmla="*/ 58 w 532"/>
                  <a:gd name="T79" fmla="*/ 111 h 602"/>
                  <a:gd name="T80" fmla="*/ 65 w 532"/>
                  <a:gd name="T81" fmla="*/ 106 h 602"/>
                  <a:gd name="T82" fmla="*/ 68 w 532"/>
                  <a:gd name="T83" fmla="*/ 101 h 602"/>
                  <a:gd name="T84" fmla="*/ 70 w 532"/>
                  <a:gd name="T85" fmla="*/ 90 h 602"/>
                  <a:gd name="T86" fmla="*/ 71 w 532"/>
                  <a:gd name="T87" fmla="*/ 67 h 602"/>
                  <a:gd name="T88" fmla="*/ 71 w 532"/>
                  <a:gd name="T89" fmla="*/ 33 h 602"/>
                  <a:gd name="T90" fmla="*/ 69 w 532"/>
                  <a:gd name="T91" fmla="*/ 22 h 602"/>
                  <a:gd name="T92" fmla="*/ 66 w 532"/>
                  <a:gd name="T93" fmla="*/ 16 h 602"/>
                  <a:gd name="T94" fmla="*/ 62 w 532"/>
                  <a:gd name="T95" fmla="*/ 11 h 602"/>
                  <a:gd name="T96" fmla="*/ 54 w 532"/>
                  <a:gd name="T97" fmla="*/ 9 h 60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32"/>
                  <a:gd name="T148" fmla="*/ 0 h 602"/>
                  <a:gd name="T149" fmla="*/ 532 w 532"/>
                  <a:gd name="T150" fmla="*/ 602 h 60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32" h="602">
                    <a:moveTo>
                      <a:pt x="265" y="0"/>
                    </a:moveTo>
                    <a:lnTo>
                      <a:pt x="283" y="1"/>
                    </a:lnTo>
                    <a:lnTo>
                      <a:pt x="301" y="2"/>
                    </a:lnTo>
                    <a:lnTo>
                      <a:pt x="319" y="6"/>
                    </a:lnTo>
                    <a:lnTo>
                      <a:pt x="336" y="10"/>
                    </a:lnTo>
                    <a:lnTo>
                      <a:pt x="354" y="15"/>
                    </a:lnTo>
                    <a:lnTo>
                      <a:pt x="370" y="21"/>
                    </a:lnTo>
                    <a:lnTo>
                      <a:pt x="387" y="29"/>
                    </a:lnTo>
                    <a:lnTo>
                      <a:pt x="402" y="38"/>
                    </a:lnTo>
                    <a:lnTo>
                      <a:pt x="418" y="49"/>
                    </a:lnTo>
                    <a:lnTo>
                      <a:pt x="433" y="60"/>
                    </a:lnTo>
                    <a:lnTo>
                      <a:pt x="447" y="71"/>
                    </a:lnTo>
                    <a:lnTo>
                      <a:pt x="459" y="85"/>
                    </a:lnTo>
                    <a:lnTo>
                      <a:pt x="470" y="99"/>
                    </a:lnTo>
                    <a:lnTo>
                      <a:pt x="482" y="114"/>
                    </a:lnTo>
                    <a:lnTo>
                      <a:pt x="491" y="130"/>
                    </a:lnTo>
                    <a:lnTo>
                      <a:pt x="500" y="147"/>
                    </a:lnTo>
                    <a:lnTo>
                      <a:pt x="508" y="165"/>
                    </a:lnTo>
                    <a:lnTo>
                      <a:pt x="514" y="183"/>
                    </a:lnTo>
                    <a:lnTo>
                      <a:pt x="520" y="202"/>
                    </a:lnTo>
                    <a:lnTo>
                      <a:pt x="525" y="221"/>
                    </a:lnTo>
                    <a:lnTo>
                      <a:pt x="528" y="241"/>
                    </a:lnTo>
                    <a:lnTo>
                      <a:pt x="530" y="260"/>
                    </a:lnTo>
                    <a:lnTo>
                      <a:pt x="532" y="280"/>
                    </a:lnTo>
                    <a:lnTo>
                      <a:pt x="532" y="302"/>
                    </a:lnTo>
                    <a:lnTo>
                      <a:pt x="531" y="331"/>
                    </a:lnTo>
                    <a:lnTo>
                      <a:pt x="529" y="359"/>
                    </a:lnTo>
                    <a:lnTo>
                      <a:pt x="525" y="386"/>
                    </a:lnTo>
                    <a:lnTo>
                      <a:pt x="518" y="412"/>
                    </a:lnTo>
                    <a:lnTo>
                      <a:pt x="509" y="437"/>
                    </a:lnTo>
                    <a:lnTo>
                      <a:pt x="499" y="461"/>
                    </a:lnTo>
                    <a:lnTo>
                      <a:pt x="492" y="472"/>
                    </a:lnTo>
                    <a:lnTo>
                      <a:pt x="486" y="483"/>
                    </a:lnTo>
                    <a:lnTo>
                      <a:pt x="479" y="494"/>
                    </a:lnTo>
                    <a:lnTo>
                      <a:pt x="471" y="504"/>
                    </a:lnTo>
                    <a:lnTo>
                      <a:pt x="462" y="515"/>
                    </a:lnTo>
                    <a:lnTo>
                      <a:pt x="452" y="527"/>
                    </a:lnTo>
                    <a:lnTo>
                      <a:pt x="442" y="537"/>
                    </a:lnTo>
                    <a:lnTo>
                      <a:pt x="431" y="547"/>
                    </a:lnTo>
                    <a:lnTo>
                      <a:pt x="419" y="556"/>
                    </a:lnTo>
                    <a:lnTo>
                      <a:pt x="408" y="564"/>
                    </a:lnTo>
                    <a:lnTo>
                      <a:pt x="396" y="571"/>
                    </a:lnTo>
                    <a:lnTo>
                      <a:pt x="383" y="577"/>
                    </a:lnTo>
                    <a:lnTo>
                      <a:pt x="370" y="583"/>
                    </a:lnTo>
                    <a:lnTo>
                      <a:pt x="357" y="589"/>
                    </a:lnTo>
                    <a:lnTo>
                      <a:pt x="343" y="592"/>
                    </a:lnTo>
                    <a:lnTo>
                      <a:pt x="329" y="596"/>
                    </a:lnTo>
                    <a:lnTo>
                      <a:pt x="313" y="599"/>
                    </a:lnTo>
                    <a:lnTo>
                      <a:pt x="299" y="601"/>
                    </a:lnTo>
                    <a:lnTo>
                      <a:pt x="283" y="602"/>
                    </a:lnTo>
                    <a:lnTo>
                      <a:pt x="267" y="602"/>
                    </a:lnTo>
                    <a:lnTo>
                      <a:pt x="251" y="602"/>
                    </a:lnTo>
                    <a:lnTo>
                      <a:pt x="235" y="601"/>
                    </a:lnTo>
                    <a:lnTo>
                      <a:pt x="221" y="599"/>
                    </a:lnTo>
                    <a:lnTo>
                      <a:pt x="206" y="597"/>
                    </a:lnTo>
                    <a:lnTo>
                      <a:pt x="192" y="593"/>
                    </a:lnTo>
                    <a:lnTo>
                      <a:pt x="179" y="590"/>
                    </a:lnTo>
                    <a:lnTo>
                      <a:pt x="166" y="585"/>
                    </a:lnTo>
                    <a:lnTo>
                      <a:pt x="153" y="580"/>
                    </a:lnTo>
                    <a:lnTo>
                      <a:pt x="141" y="574"/>
                    </a:lnTo>
                    <a:lnTo>
                      <a:pt x="129" y="567"/>
                    </a:lnTo>
                    <a:lnTo>
                      <a:pt x="119" y="559"/>
                    </a:lnTo>
                    <a:lnTo>
                      <a:pt x="108" y="551"/>
                    </a:lnTo>
                    <a:lnTo>
                      <a:pt x="97" y="542"/>
                    </a:lnTo>
                    <a:lnTo>
                      <a:pt x="87" y="533"/>
                    </a:lnTo>
                    <a:lnTo>
                      <a:pt x="78" y="523"/>
                    </a:lnTo>
                    <a:lnTo>
                      <a:pt x="69" y="512"/>
                    </a:lnTo>
                    <a:lnTo>
                      <a:pt x="61" y="501"/>
                    </a:lnTo>
                    <a:lnTo>
                      <a:pt x="53" y="489"/>
                    </a:lnTo>
                    <a:lnTo>
                      <a:pt x="45" y="478"/>
                    </a:lnTo>
                    <a:lnTo>
                      <a:pt x="39" y="466"/>
                    </a:lnTo>
                    <a:lnTo>
                      <a:pt x="33" y="453"/>
                    </a:lnTo>
                    <a:lnTo>
                      <a:pt x="27" y="441"/>
                    </a:lnTo>
                    <a:lnTo>
                      <a:pt x="22" y="428"/>
                    </a:lnTo>
                    <a:lnTo>
                      <a:pt x="17" y="415"/>
                    </a:lnTo>
                    <a:lnTo>
                      <a:pt x="14" y="402"/>
                    </a:lnTo>
                    <a:lnTo>
                      <a:pt x="10" y="389"/>
                    </a:lnTo>
                    <a:lnTo>
                      <a:pt x="7" y="375"/>
                    </a:lnTo>
                    <a:lnTo>
                      <a:pt x="5" y="362"/>
                    </a:lnTo>
                    <a:lnTo>
                      <a:pt x="1" y="333"/>
                    </a:lnTo>
                    <a:lnTo>
                      <a:pt x="0" y="304"/>
                    </a:lnTo>
                    <a:lnTo>
                      <a:pt x="0" y="289"/>
                    </a:lnTo>
                    <a:lnTo>
                      <a:pt x="1" y="273"/>
                    </a:lnTo>
                    <a:lnTo>
                      <a:pt x="3" y="259"/>
                    </a:lnTo>
                    <a:lnTo>
                      <a:pt x="5" y="245"/>
                    </a:lnTo>
                    <a:lnTo>
                      <a:pt x="7" y="231"/>
                    </a:lnTo>
                    <a:lnTo>
                      <a:pt x="10" y="217"/>
                    </a:lnTo>
                    <a:lnTo>
                      <a:pt x="14" y="203"/>
                    </a:lnTo>
                    <a:lnTo>
                      <a:pt x="18" y="190"/>
                    </a:lnTo>
                    <a:lnTo>
                      <a:pt x="23" y="176"/>
                    </a:lnTo>
                    <a:lnTo>
                      <a:pt x="27" y="164"/>
                    </a:lnTo>
                    <a:lnTo>
                      <a:pt x="34" y="151"/>
                    </a:lnTo>
                    <a:lnTo>
                      <a:pt x="40" y="139"/>
                    </a:lnTo>
                    <a:lnTo>
                      <a:pt x="47" y="127"/>
                    </a:lnTo>
                    <a:lnTo>
                      <a:pt x="54" y="114"/>
                    </a:lnTo>
                    <a:lnTo>
                      <a:pt x="62" y="103"/>
                    </a:lnTo>
                    <a:lnTo>
                      <a:pt x="71" y="92"/>
                    </a:lnTo>
                    <a:lnTo>
                      <a:pt x="80" y="80"/>
                    </a:lnTo>
                    <a:lnTo>
                      <a:pt x="90" y="70"/>
                    </a:lnTo>
                    <a:lnTo>
                      <a:pt x="100" y="60"/>
                    </a:lnTo>
                    <a:lnTo>
                      <a:pt x="110" y="51"/>
                    </a:lnTo>
                    <a:lnTo>
                      <a:pt x="120" y="43"/>
                    </a:lnTo>
                    <a:lnTo>
                      <a:pt x="131" y="36"/>
                    </a:lnTo>
                    <a:lnTo>
                      <a:pt x="143" y="29"/>
                    </a:lnTo>
                    <a:lnTo>
                      <a:pt x="155" y="23"/>
                    </a:lnTo>
                    <a:lnTo>
                      <a:pt x="167" y="18"/>
                    </a:lnTo>
                    <a:lnTo>
                      <a:pt x="180" y="14"/>
                    </a:lnTo>
                    <a:lnTo>
                      <a:pt x="193" y="9"/>
                    </a:lnTo>
                    <a:lnTo>
                      <a:pt x="207" y="6"/>
                    </a:lnTo>
                    <a:lnTo>
                      <a:pt x="221" y="3"/>
                    </a:lnTo>
                    <a:lnTo>
                      <a:pt x="235" y="2"/>
                    </a:lnTo>
                    <a:lnTo>
                      <a:pt x="250" y="1"/>
                    </a:lnTo>
                    <a:lnTo>
                      <a:pt x="265" y="0"/>
                    </a:lnTo>
                    <a:close/>
                    <a:moveTo>
                      <a:pt x="267" y="43"/>
                    </a:moveTo>
                    <a:lnTo>
                      <a:pt x="260" y="44"/>
                    </a:lnTo>
                    <a:lnTo>
                      <a:pt x="252" y="45"/>
                    </a:lnTo>
                    <a:lnTo>
                      <a:pt x="245" y="46"/>
                    </a:lnTo>
                    <a:lnTo>
                      <a:pt x="239" y="50"/>
                    </a:lnTo>
                    <a:lnTo>
                      <a:pt x="232" y="52"/>
                    </a:lnTo>
                    <a:lnTo>
                      <a:pt x="226" y="57"/>
                    </a:lnTo>
                    <a:lnTo>
                      <a:pt x="219" y="61"/>
                    </a:lnTo>
                    <a:lnTo>
                      <a:pt x="214" y="67"/>
                    </a:lnTo>
                    <a:lnTo>
                      <a:pt x="209" y="73"/>
                    </a:lnTo>
                    <a:lnTo>
                      <a:pt x="204" y="81"/>
                    </a:lnTo>
                    <a:lnTo>
                      <a:pt x="200" y="90"/>
                    </a:lnTo>
                    <a:lnTo>
                      <a:pt x="196" y="102"/>
                    </a:lnTo>
                    <a:lnTo>
                      <a:pt x="192" y="114"/>
                    </a:lnTo>
                    <a:lnTo>
                      <a:pt x="189" y="128"/>
                    </a:lnTo>
                    <a:lnTo>
                      <a:pt x="187" y="142"/>
                    </a:lnTo>
                    <a:lnTo>
                      <a:pt x="186" y="159"/>
                    </a:lnTo>
                    <a:lnTo>
                      <a:pt x="183" y="177"/>
                    </a:lnTo>
                    <a:lnTo>
                      <a:pt x="182" y="197"/>
                    </a:lnTo>
                    <a:lnTo>
                      <a:pt x="181" y="218"/>
                    </a:lnTo>
                    <a:lnTo>
                      <a:pt x="180" y="242"/>
                    </a:lnTo>
                    <a:lnTo>
                      <a:pt x="179" y="267"/>
                    </a:lnTo>
                    <a:lnTo>
                      <a:pt x="179" y="293"/>
                    </a:lnTo>
                    <a:lnTo>
                      <a:pt x="178" y="321"/>
                    </a:lnTo>
                    <a:lnTo>
                      <a:pt x="178" y="350"/>
                    </a:lnTo>
                    <a:lnTo>
                      <a:pt x="179" y="383"/>
                    </a:lnTo>
                    <a:lnTo>
                      <a:pt x="180" y="414"/>
                    </a:lnTo>
                    <a:lnTo>
                      <a:pt x="183" y="443"/>
                    </a:lnTo>
                    <a:lnTo>
                      <a:pt x="187" y="472"/>
                    </a:lnTo>
                    <a:lnTo>
                      <a:pt x="189" y="483"/>
                    </a:lnTo>
                    <a:lnTo>
                      <a:pt x="191" y="493"/>
                    </a:lnTo>
                    <a:lnTo>
                      <a:pt x="193" y="502"/>
                    </a:lnTo>
                    <a:lnTo>
                      <a:pt x="197" y="510"/>
                    </a:lnTo>
                    <a:lnTo>
                      <a:pt x="201" y="518"/>
                    </a:lnTo>
                    <a:lnTo>
                      <a:pt x="205" y="525"/>
                    </a:lnTo>
                    <a:lnTo>
                      <a:pt x="210" y="532"/>
                    </a:lnTo>
                    <a:lnTo>
                      <a:pt x="215" y="538"/>
                    </a:lnTo>
                    <a:lnTo>
                      <a:pt x="221" y="544"/>
                    </a:lnTo>
                    <a:lnTo>
                      <a:pt x="226" y="548"/>
                    </a:lnTo>
                    <a:lnTo>
                      <a:pt x="232" y="551"/>
                    </a:lnTo>
                    <a:lnTo>
                      <a:pt x="239" y="555"/>
                    </a:lnTo>
                    <a:lnTo>
                      <a:pt x="244" y="557"/>
                    </a:lnTo>
                    <a:lnTo>
                      <a:pt x="251" y="559"/>
                    </a:lnTo>
                    <a:lnTo>
                      <a:pt x="258" y="560"/>
                    </a:lnTo>
                    <a:lnTo>
                      <a:pt x="265" y="560"/>
                    </a:lnTo>
                    <a:lnTo>
                      <a:pt x="278" y="559"/>
                    </a:lnTo>
                    <a:lnTo>
                      <a:pt x="290" y="556"/>
                    </a:lnTo>
                    <a:lnTo>
                      <a:pt x="301" y="551"/>
                    </a:lnTo>
                    <a:lnTo>
                      <a:pt x="311" y="545"/>
                    </a:lnTo>
                    <a:lnTo>
                      <a:pt x="317" y="540"/>
                    </a:lnTo>
                    <a:lnTo>
                      <a:pt x="321" y="533"/>
                    </a:lnTo>
                    <a:lnTo>
                      <a:pt x="326" y="528"/>
                    </a:lnTo>
                    <a:lnTo>
                      <a:pt x="330" y="520"/>
                    </a:lnTo>
                    <a:lnTo>
                      <a:pt x="334" y="513"/>
                    </a:lnTo>
                    <a:lnTo>
                      <a:pt x="337" y="505"/>
                    </a:lnTo>
                    <a:lnTo>
                      <a:pt x="340" y="496"/>
                    </a:lnTo>
                    <a:lnTo>
                      <a:pt x="341" y="487"/>
                    </a:lnTo>
                    <a:lnTo>
                      <a:pt x="345" y="471"/>
                    </a:lnTo>
                    <a:lnTo>
                      <a:pt x="347" y="451"/>
                    </a:lnTo>
                    <a:lnTo>
                      <a:pt x="349" y="427"/>
                    </a:lnTo>
                    <a:lnTo>
                      <a:pt x="352" y="400"/>
                    </a:lnTo>
                    <a:lnTo>
                      <a:pt x="353" y="370"/>
                    </a:lnTo>
                    <a:lnTo>
                      <a:pt x="354" y="334"/>
                    </a:lnTo>
                    <a:lnTo>
                      <a:pt x="354" y="296"/>
                    </a:lnTo>
                    <a:lnTo>
                      <a:pt x="354" y="254"/>
                    </a:lnTo>
                    <a:lnTo>
                      <a:pt x="354" y="207"/>
                    </a:lnTo>
                    <a:lnTo>
                      <a:pt x="352" y="167"/>
                    </a:lnTo>
                    <a:lnTo>
                      <a:pt x="349" y="150"/>
                    </a:lnTo>
                    <a:lnTo>
                      <a:pt x="347" y="136"/>
                    </a:lnTo>
                    <a:lnTo>
                      <a:pt x="345" y="123"/>
                    </a:lnTo>
                    <a:lnTo>
                      <a:pt x="343" y="112"/>
                    </a:lnTo>
                    <a:lnTo>
                      <a:pt x="339" y="103"/>
                    </a:lnTo>
                    <a:lnTo>
                      <a:pt x="336" y="94"/>
                    </a:lnTo>
                    <a:lnTo>
                      <a:pt x="332" y="86"/>
                    </a:lnTo>
                    <a:lnTo>
                      <a:pt x="328" y="79"/>
                    </a:lnTo>
                    <a:lnTo>
                      <a:pt x="323" y="72"/>
                    </a:lnTo>
                    <a:lnTo>
                      <a:pt x="319" y="67"/>
                    </a:lnTo>
                    <a:lnTo>
                      <a:pt x="314" y="61"/>
                    </a:lnTo>
                    <a:lnTo>
                      <a:pt x="309" y="57"/>
                    </a:lnTo>
                    <a:lnTo>
                      <a:pt x="300" y="51"/>
                    </a:lnTo>
                    <a:lnTo>
                      <a:pt x="291" y="46"/>
                    </a:lnTo>
                    <a:lnTo>
                      <a:pt x="279" y="44"/>
                    </a:lnTo>
                    <a:lnTo>
                      <a:pt x="267" y="4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901" name="Freeform 961">
                <a:extLst>
                  <a:ext uri="{FF2B5EF4-FFF2-40B4-BE49-F238E27FC236}">
                    <a16:creationId xmlns:a16="http://schemas.microsoft.com/office/drawing/2014/main" id="{49B00579-FD2E-4837-B2F0-9ADC58757947}"/>
                  </a:ext>
                </a:extLst>
              </p:cNvPr>
              <p:cNvSpPr>
                <a:spLocks/>
              </p:cNvSpPr>
              <p:nvPr/>
            </p:nvSpPr>
            <p:spPr bwMode="auto">
              <a:xfrm>
                <a:off x="2672" y="582"/>
                <a:ext cx="88" cy="111"/>
              </a:xfrm>
              <a:custGeom>
                <a:avLst/>
                <a:gdLst>
                  <a:gd name="T0" fmla="*/ 23 w 436"/>
                  <a:gd name="T1" fmla="*/ 77 h 556"/>
                  <a:gd name="T2" fmla="*/ 26 w 436"/>
                  <a:gd name="T3" fmla="*/ 85 h 556"/>
                  <a:gd name="T4" fmla="*/ 32 w 436"/>
                  <a:gd name="T5" fmla="*/ 90 h 556"/>
                  <a:gd name="T6" fmla="*/ 40 w 436"/>
                  <a:gd name="T7" fmla="*/ 93 h 556"/>
                  <a:gd name="T8" fmla="*/ 50 w 436"/>
                  <a:gd name="T9" fmla="*/ 93 h 556"/>
                  <a:gd name="T10" fmla="*/ 58 w 436"/>
                  <a:gd name="T11" fmla="*/ 90 h 556"/>
                  <a:gd name="T12" fmla="*/ 63 w 436"/>
                  <a:gd name="T13" fmla="*/ 86 h 556"/>
                  <a:gd name="T14" fmla="*/ 66 w 436"/>
                  <a:gd name="T15" fmla="*/ 81 h 556"/>
                  <a:gd name="T16" fmla="*/ 66 w 436"/>
                  <a:gd name="T17" fmla="*/ 74 h 556"/>
                  <a:gd name="T18" fmla="*/ 61 w 436"/>
                  <a:gd name="T19" fmla="*/ 69 h 556"/>
                  <a:gd name="T20" fmla="*/ 50 w 436"/>
                  <a:gd name="T21" fmla="*/ 65 h 556"/>
                  <a:gd name="T22" fmla="*/ 30 w 436"/>
                  <a:gd name="T23" fmla="*/ 60 h 556"/>
                  <a:gd name="T24" fmla="*/ 18 w 436"/>
                  <a:gd name="T25" fmla="*/ 55 h 556"/>
                  <a:gd name="T26" fmla="*/ 10 w 436"/>
                  <a:gd name="T27" fmla="*/ 47 h 556"/>
                  <a:gd name="T28" fmla="*/ 5 w 436"/>
                  <a:gd name="T29" fmla="*/ 36 h 556"/>
                  <a:gd name="T30" fmla="*/ 4 w 436"/>
                  <a:gd name="T31" fmla="*/ 26 h 556"/>
                  <a:gd name="T32" fmla="*/ 7 w 436"/>
                  <a:gd name="T33" fmla="*/ 18 h 556"/>
                  <a:gd name="T34" fmla="*/ 11 w 436"/>
                  <a:gd name="T35" fmla="*/ 11 h 556"/>
                  <a:gd name="T36" fmla="*/ 18 w 436"/>
                  <a:gd name="T37" fmla="*/ 6 h 556"/>
                  <a:gd name="T38" fmla="*/ 27 w 436"/>
                  <a:gd name="T39" fmla="*/ 2 h 556"/>
                  <a:gd name="T40" fmla="*/ 38 w 436"/>
                  <a:gd name="T41" fmla="*/ 0 h 556"/>
                  <a:gd name="T42" fmla="*/ 53 w 436"/>
                  <a:gd name="T43" fmla="*/ 1 h 556"/>
                  <a:gd name="T44" fmla="*/ 68 w 436"/>
                  <a:gd name="T45" fmla="*/ 5 h 556"/>
                  <a:gd name="T46" fmla="*/ 79 w 436"/>
                  <a:gd name="T47" fmla="*/ 14 h 556"/>
                  <a:gd name="T48" fmla="*/ 84 w 436"/>
                  <a:gd name="T49" fmla="*/ 26 h 556"/>
                  <a:gd name="T50" fmla="*/ 63 w 436"/>
                  <a:gd name="T51" fmla="*/ 32 h 556"/>
                  <a:gd name="T52" fmla="*/ 60 w 436"/>
                  <a:gd name="T53" fmla="*/ 25 h 556"/>
                  <a:gd name="T54" fmla="*/ 56 w 436"/>
                  <a:gd name="T55" fmla="*/ 21 h 556"/>
                  <a:gd name="T56" fmla="*/ 49 w 436"/>
                  <a:gd name="T57" fmla="*/ 19 h 556"/>
                  <a:gd name="T58" fmla="*/ 41 w 436"/>
                  <a:gd name="T59" fmla="*/ 18 h 556"/>
                  <a:gd name="T60" fmla="*/ 33 w 436"/>
                  <a:gd name="T61" fmla="*/ 20 h 556"/>
                  <a:gd name="T62" fmla="*/ 27 w 436"/>
                  <a:gd name="T63" fmla="*/ 23 h 556"/>
                  <a:gd name="T64" fmla="*/ 25 w 436"/>
                  <a:gd name="T65" fmla="*/ 26 h 556"/>
                  <a:gd name="T66" fmla="*/ 25 w 436"/>
                  <a:gd name="T67" fmla="*/ 30 h 556"/>
                  <a:gd name="T68" fmla="*/ 29 w 436"/>
                  <a:gd name="T69" fmla="*/ 36 h 556"/>
                  <a:gd name="T70" fmla="*/ 41 w 436"/>
                  <a:gd name="T71" fmla="*/ 41 h 556"/>
                  <a:gd name="T72" fmla="*/ 68 w 436"/>
                  <a:gd name="T73" fmla="*/ 48 h 556"/>
                  <a:gd name="T74" fmla="*/ 77 w 436"/>
                  <a:gd name="T75" fmla="*/ 53 h 556"/>
                  <a:gd name="T76" fmla="*/ 83 w 436"/>
                  <a:gd name="T77" fmla="*/ 59 h 556"/>
                  <a:gd name="T78" fmla="*/ 87 w 436"/>
                  <a:gd name="T79" fmla="*/ 66 h 556"/>
                  <a:gd name="T80" fmla="*/ 88 w 436"/>
                  <a:gd name="T81" fmla="*/ 75 h 556"/>
                  <a:gd name="T82" fmla="*/ 87 w 436"/>
                  <a:gd name="T83" fmla="*/ 85 h 556"/>
                  <a:gd name="T84" fmla="*/ 84 w 436"/>
                  <a:gd name="T85" fmla="*/ 93 h 556"/>
                  <a:gd name="T86" fmla="*/ 79 w 436"/>
                  <a:gd name="T87" fmla="*/ 101 h 556"/>
                  <a:gd name="T88" fmla="*/ 70 w 436"/>
                  <a:gd name="T89" fmla="*/ 106 h 556"/>
                  <a:gd name="T90" fmla="*/ 61 w 436"/>
                  <a:gd name="T91" fmla="*/ 109 h 556"/>
                  <a:gd name="T92" fmla="*/ 48 w 436"/>
                  <a:gd name="T93" fmla="*/ 111 h 556"/>
                  <a:gd name="T94" fmla="*/ 31 w 436"/>
                  <a:gd name="T95" fmla="*/ 110 h 556"/>
                  <a:gd name="T96" fmla="*/ 16 w 436"/>
                  <a:gd name="T97" fmla="*/ 104 h 556"/>
                  <a:gd name="T98" fmla="*/ 6 w 436"/>
                  <a:gd name="T99" fmla="*/ 93 h 556"/>
                  <a:gd name="T100" fmla="*/ 1 w 436"/>
                  <a:gd name="T101" fmla="*/ 79 h 55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436"/>
                  <a:gd name="T154" fmla="*/ 0 h 556"/>
                  <a:gd name="T155" fmla="*/ 436 w 436"/>
                  <a:gd name="T156" fmla="*/ 556 h 55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436" h="556">
                    <a:moveTo>
                      <a:pt x="0" y="372"/>
                    </a:moveTo>
                    <a:lnTo>
                      <a:pt x="105" y="362"/>
                    </a:lnTo>
                    <a:lnTo>
                      <a:pt x="109" y="374"/>
                    </a:lnTo>
                    <a:lnTo>
                      <a:pt x="112" y="387"/>
                    </a:lnTo>
                    <a:lnTo>
                      <a:pt x="116" y="398"/>
                    </a:lnTo>
                    <a:lnTo>
                      <a:pt x="120" y="408"/>
                    </a:lnTo>
                    <a:lnTo>
                      <a:pt x="126" y="417"/>
                    </a:lnTo>
                    <a:lnTo>
                      <a:pt x="131" y="425"/>
                    </a:lnTo>
                    <a:lnTo>
                      <a:pt x="137" y="433"/>
                    </a:lnTo>
                    <a:lnTo>
                      <a:pt x="145" y="440"/>
                    </a:lnTo>
                    <a:lnTo>
                      <a:pt x="152" y="446"/>
                    </a:lnTo>
                    <a:lnTo>
                      <a:pt x="160" y="450"/>
                    </a:lnTo>
                    <a:lnTo>
                      <a:pt x="169" y="455"/>
                    </a:lnTo>
                    <a:lnTo>
                      <a:pt x="179" y="458"/>
                    </a:lnTo>
                    <a:lnTo>
                      <a:pt x="189" y="461"/>
                    </a:lnTo>
                    <a:lnTo>
                      <a:pt x="199" y="464"/>
                    </a:lnTo>
                    <a:lnTo>
                      <a:pt x="210" y="465"/>
                    </a:lnTo>
                    <a:lnTo>
                      <a:pt x="223" y="465"/>
                    </a:lnTo>
                    <a:lnTo>
                      <a:pt x="235" y="465"/>
                    </a:lnTo>
                    <a:lnTo>
                      <a:pt x="248" y="464"/>
                    </a:lnTo>
                    <a:lnTo>
                      <a:pt x="258" y="461"/>
                    </a:lnTo>
                    <a:lnTo>
                      <a:pt x="269" y="459"/>
                    </a:lnTo>
                    <a:lnTo>
                      <a:pt x="278" y="456"/>
                    </a:lnTo>
                    <a:lnTo>
                      <a:pt x="287" y="452"/>
                    </a:lnTo>
                    <a:lnTo>
                      <a:pt x="295" y="448"/>
                    </a:lnTo>
                    <a:lnTo>
                      <a:pt x="302" y="442"/>
                    </a:lnTo>
                    <a:lnTo>
                      <a:pt x="308" y="437"/>
                    </a:lnTo>
                    <a:lnTo>
                      <a:pt x="313" y="431"/>
                    </a:lnTo>
                    <a:lnTo>
                      <a:pt x="318" y="425"/>
                    </a:lnTo>
                    <a:lnTo>
                      <a:pt x="321" y="418"/>
                    </a:lnTo>
                    <a:lnTo>
                      <a:pt x="325" y="412"/>
                    </a:lnTo>
                    <a:lnTo>
                      <a:pt x="327" y="405"/>
                    </a:lnTo>
                    <a:lnTo>
                      <a:pt x="328" y="398"/>
                    </a:lnTo>
                    <a:lnTo>
                      <a:pt x="328" y="390"/>
                    </a:lnTo>
                    <a:lnTo>
                      <a:pt x="328" y="381"/>
                    </a:lnTo>
                    <a:lnTo>
                      <a:pt x="326" y="373"/>
                    </a:lnTo>
                    <a:lnTo>
                      <a:pt x="322" y="365"/>
                    </a:lnTo>
                    <a:lnTo>
                      <a:pt x="317" y="359"/>
                    </a:lnTo>
                    <a:lnTo>
                      <a:pt x="311" y="352"/>
                    </a:lnTo>
                    <a:lnTo>
                      <a:pt x="302" y="346"/>
                    </a:lnTo>
                    <a:lnTo>
                      <a:pt x="291" y="340"/>
                    </a:lnTo>
                    <a:lnTo>
                      <a:pt x="278" y="335"/>
                    </a:lnTo>
                    <a:lnTo>
                      <a:pt x="266" y="331"/>
                    </a:lnTo>
                    <a:lnTo>
                      <a:pt x="247" y="326"/>
                    </a:lnTo>
                    <a:lnTo>
                      <a:pt x="222" y="319"/>
                    </a:lnTo>
                    <a:lnTo>
                      <a:pt x="191" y="311"/>
                    </a:lnTo>
                    <a:lnTo>
                      <a:pt x="171" y="307"/>
                    </a:lnTo>
                    <a:lnTo>
                      <a:pt x="151" y="300"/>
                    </a:lnTo>
                    <a:lnTo>
                      <a:pt x="134" y="294"/>
                    </a:lnTo>
                    <a:lnTo>
                      <a:pt x="117" y="287"/>
                    </a:lnTo>
                    <a:lnTo>
                      <a:pt x="103" y="281"/>
                    </a:lnTo>
                    <a:lnTo>
                      <a:pt x="90" y="274"/>
                    </a:lnTo>
                    <a:lnTo>
                      <a:pt x="78" y="266"/>
                    </a:lnTo>
                    <a:lnTo>
                      <a:pt x="69" y="258"/>
                    </a:lnTo>
                    <a:lnTo>
                      <a:pt x="58" y="247"/>
                    </a:lnTo>
                    <a:lnTo>
                      <a:pt x="48" y="235"/>
                    </a:lnTo>
                    <a:lnTo>
                      <a:pt x="39" y="223"/>
                    </a:lnTo>
                    <a:lnTo>
                      <a:pt x="32" y="209"/>
                    </a:lnTo>
                    <a:lnTo>
                      <a:pt x="26" y="196"/>
                    </a:lnTo>
                    <a:lnTo>
                      <a:pt x="23" y="181"/>
                    </a:lnTo>
                    <a:lnTo>
                      <a:pt x="21" y="166"/>
                    </a:lnTo>
                    <a:lnTo>
                      <a:pt x="20" y="151"/>
                    </a:lnTo>
                    <a:lnTo>
                      <a:pt x="20" y="140"/>
                    </a:lnTo>
                    <a:lnTo>
                      <a:pt x="21" y="130"/>
                    </a:lnTo>
                    <a:lnTo>
                      <a:pt x="23" y="120"/>
                    </a:lnTo>
                    <a:lnTo>
                      <a:pt x="25" y="111"/>
                    </a:lnTo>
                    <a:lnTo>
                      <a:pt x="29" y="101"/>
                    </a:lnTo>
                    <a:lnTo>
                      <a:pt x="33" y="92"/>
                    </a:lnTo>
                    <a:lnTo>
                      <a:pt x="38" y="83"/>
                    </a:lnTo>
                    <a:lnTo>
                      <a:pt x="43" y="74"/>
                    </a:lnTo>
                    <a:lnTo>
                      <a:pt x="49" y="65"/>
                    </a:lnTo>
                    <a:lnTo>
                      <a:pt x="56" y="57"/>
                    </a:lnTo>
                    <a:lnTo>
                      <a:pt x="64" y="49"/>
                    </a:lnTo>
                    <a:lnTo>
                      <a:pt x="72" y="42"/>
                    </a:lnTo>
                    <a:lnTo>
                      <a:pt x="79" y="35"/>
                    </a:lnTo>
                    <a:lnTo>
                      <a:pt x="90" y="30"/>
                    </a:lnTo>
                    <a:lnTo>
                      <a:pt x="100" y="24"/>
                    </a:lnTo>
                    <a:lnTo>
                      <a:pt x="110" y="20"/>
                    </a:lnTo>
                    <a:lnTo>
                      <a:pt x="121" y="15"/>
                    </a:lnTo>
                    <a:lnTo>
                      <a:pt x="133" y="12"/>
                    </a:lnTo>
                    <a:lnTo>
                      <a:pt x="145" y="8"/>
                    </a:lnTo>
                    <a:lnTo>
                      <a:pt x="159" y="5"/>
                    </a:lnTo>
                    <a:lnTo>
                      <a:pt x="172" y="4"/>
                    </a:lnTo>
                    <a:lnTo>
                      <a:pt x="186" y="1"/>
                    </a:lnTo>
                    <a:lnTo>
                      <a:pt x="200" y="1"/>
                    </a:lnTo>
                    <a:lnTo>
                      <a:pt x="215" y="0"/>
                    </a:lnTo>
                    <a:lnTo>
                      <a:pt x="240" y="1"/>
                    </a:lnTo>
                    <a:lnTo>
                      <a:pt x="262" y="4"/>
                    </a:lnTo>
                    <a:lnTo>
                      <a:pt x="284" y="7"/>
                    </a:lnTo>
                    <a:lnTo>
                      <a:pt x="304" y="12"/>
                    </a:lnTo>
                    <a:lnTo>
                      <a:pt x="322" y="18"/>
                    </a:lnTo>
                    <a:lnTo>
                      <a:pt x="339" y="25"/>
                    </a:lnTo>
                    <a:lnTo>
                      <a:pt x="354" y="34"/>
                    </a:lnTo>
                    <a:lnTo>
                      <a:pt x="368" y="44"/>
                    </a:lnTo>
                    <a:lnTo>
                      <a:pt x="380" y="57"/>
                    </a:lnTo>
                    <a:lnTo>
                      <a:pt x="390" y="69"/>
                    </a:lnTo>
                    <a:lnTo>
                      <a:pt x="399" y="83"/>
                    </a:lnTo>
                    <a:lnTo>
                      <a:pt x="407" y="96"/>
                    </a:lnTo>
                    <a:lnTo>
                      <a:pt x="413" y="112"/>
                    </a:lnTo>
                    <a:lnTo>
                      <a:pt x="417" y="128"/>
                    </a:lnTo>
                    <a:lnTo>
                      <a:pt x="419" y="145"/>
                    </a:lnTo>
                    <a:lnTo>
                      <a:pt x="422" y="163"/>
                    </a:lnTo>
                    <a:lnTo>
                      <a:pt x="313" y="168"/>
                    </a:lnTo>
                    <a:lnTo>
                      <a:pt x="311" y="159"/>
                    </a:lnTo>
                    <a:lnTo>
                      <a:pt x="309" y="148"/>
                    </a:lnTo>
                    <a:lnTo>
                      <a:pt x="305" y="140"/>
                    </a:lnTo>
                    <a:lnTo>
                      <a:pt x="302" y="133"/>
                    </a:lnTo>
                    <a:lnTo>
                      <a:pt x="297" y="126"/>
                    </a:lnTo>
                    <a:lnTo>
                      <a:pt x="294" y="119"/>
                    </a:lnTo>
                    <a:lnTo>
                      <a:pt x="288" y="113"/>
                    </a:lnTo>
                    <a:lnTo>
                      <a:pt x="283" y="109"/>
                    </a:lnTo>
                    <a:lnTo>
                      <a:pt x="277" y="104"/>
                    </a:lnTo>
                    <a:lnTo>
                      <a:pt x="270" y="101"/>
                    </a:lnTo>
                    <a:lnTo>
                      <a:pt x="262" y="98"/>
                    </a:lnTo>
                    <a:lnTo>
                      <a:pt x="255" y="95"/>
                    </a:lnTo>
                    <a:lnTo>
                      <a:pt x="245" y="93"/>
                    </a:lnTo>
                    <a:lnTo>
                      <a:pt x="236" y="92"/>
                    </a:lnTo>
                    <a:lnTo>
                      <a:pt x="225" y="91"/>
                    </a:lnTo>
                    <a:lnTo>
                      <a:pt x="215" y="91"/>
                    </a:lnTo>
                    <a:lnTo>
                      <a:pt x="203" y="91"/>
                    </a:lnTo>
                    <a:lnTo>
                      <a:pt x="192" y="92"/>
                    </a:lnTo>
                    <a:lnTo>
                      <a:pt x="182" y="93"/>
                    </a:lnTo>
                    <a:lnTo>
                      <a:pt x="172" y="95"/>
                    </a:lnTo>
                    <a:lnTo>
                      <a:pt x="163" y="98"/>
                    </a:lnTo>
                    <a:lnTo>
                      <a:pt x="155" y="101"/>
                    </a:lnTo>
                    <a:lnTo>
                      <a:pt x="147" y="105"/>
                    </a:lnTo>
                    <a:lnTo>
                      <a:pt x="140" y="110"/>
                    </a:lnTo>
                    <a:lnTo>
                      <a:pt x="136" y="113"/>
                    </a:lnTo>
                    <a:lnTo>
                      <a:pt x="133" y="117"/>
                    </a:lnTo>
                    <a:lnTo>
                      <a:pt x="130" y="120"/>
                    </a:lnTo>
                    <a:lnTo>
                      <a:pt x="128" y="125"/>
                    </a:lnTo>
                    <a:lnTo>
                      <a:pt x="126" y="129"/>
                    </a:lnTo>
                    <a:lnTo>
                      <a:pt x="125" y="134"/>
                    </a:lnTo>
                    <a:lnTo>
                      <a:pt x="123" y="138"/>
                    </a:lnTo>
                    <a:lnTo>
                      <a:pt x="123" y="143"/>
                    </a:lnTo>
                    <a:lnTo>
                      <a:pt x="125" y="152"/>
                    </a:lnTo>
                    <a:lnTo>
                      <a:pt x="127" y="161"/>
                    </a:lnTo>
                    <a:lnTo>
                      <a:pt x="133" y="169"/>
                    </a:lnTo>
                    <a:lnTo>
                      <a:pt x="139" y="175"/>
                    </a:lnTo>
                    <a:lnTo>
                      <a:pt x="145" y="180"/>
                    </a:lnTo>
                    <a:lnTo>
                      <a:pt x="153" y="185"/>
                    </a:lnTo>
                    <a:lnTo>
                      <a:pt x="163" y="189"/>
                    </a:lnTo>
                    <a:lnTo>
                      <a:pt x="174" y="194"/>
                    </a:lnTo>
                    <a:lnTo>
                      <a:pt x="203" y="203"/>
                    </a:lnTo>
                    <a:lnTo>
                      <a:pt x="239" y="212"/>
                    </a:lnTo>
                    <a:lnTo>
                      <a:pt x="276" y="221"/>
                    </a:lnTo>
                    <a:lnTo>
                      <a:pt x="308" y="231"/>
                    </a:lnTo>
                    <a:lnTo>
                      <a:pt x="335" y="240"/>
                    </a:lnTo>
                    <a:lnTo>
                      <a:pt x="356" y="250"/>
                    </a:lnTo>
                    <a:lnTo>
                      <a:pt x="365" y="256"/>
                    </a:lnTo>
                    <a:lnTo>
                      <a:pt x="374" y="261"/>
                    </a:lnTo>
                    <a:lnTo>
                      <a:pt x="382" y="267"/>
                    </a:lnTo>
                    <a:lnTo>
                      <a:pt x="390" y="274"/>
                    </a:lnTo>
                    <a:lnTo>
                      <a:pt x="397" y="281"/>
                    </a:lnTo>
                    <a:lnTo>
                      <a:pt x="404" y="288"/>
                    </a:lnTo>
                    <a:lnTo>
                      <a:pt x="409" y="296"/>
                    </a:lnTo>
                    <a:lnTo>
                      <a:pt x="415" y="304"/>
                    </a:lnTo>
                    <a:lnTo>
                      <a:pt x="421" y="313"/>
                    </a:lnTo>
                    <a:lnTo>
                      <a:pt x="425" y="324"/>
                    </a:lnTo>
                    <a:lnTo>
                      <a:pt x="429" y="333"/>
                    </a:lnTo>
                    <a:lnTo>
                      <a:pt x="431" y="344"/>
                    </a:lnTo>
                    <a:lnTo>
                      <a:pt x="434" y="354"/>
                    </a:lnTo>
                    <a:lnTo>
                      <a:pt x="435" y="366"/>
                    </a:lnTo>
                    <a:lnTo>
                      <a:pt x="436" y="378"/>
                    </a:lnTo>
                    <a:lnTo>
                      <a:pt x="436" y="390"/>
                    </a:lnTo>
                    <a:lnTo>
                      <a:pt x="436" y="401"/>
                    </a:lnTo>
                    <a:lnTo>
                      <a:pt x="435" y="413"/>
                    </a:lnTo>
                    <a:lnTo>
                      <a:pt x="433" y="424"/>
                    </a:lnTo>
                    <a:lnTo>
                      <a:pt x="431" y="435"/>
                    </a:lnTo>
                    <a:lnTo>
                      <a:pt x="426" y="446"/>
                    </a:lnTo>
                    <a:lnTo>
                      <a:pt x="422" y="456"/>
                    </a:lnTo>
                    <a:lnTo>
                      <a:pt x="417" y="467"/>
                    </a:lnTo>
                    <a:lnTo>
                      <a:pt x="412" y="477"/>
                    </a:lnTo>
                    <a:lnTo>
                      <a:pt x="405" y="486"/>
                    </a:lnTo>
                    <a:lnTo>
                      <a:pt x="397" y="495"/>
                    </a:lnTo>
                    <a:lnTo>
                      <a:pt x="389" y="504"/>
                    </a:lnTo>
                    <a:lnTo>
                      <a:pt x="380" y="512"/>
                    </a:lnTo>
                    <a:lnTo>
                      <a:pt x="371" y="519"/>
                    </a:lnTo>
                    <a:lnTo>
                      <a:pt x="361" y="526"/>
                    </a:lnTo>
                    <a:lnTo>
                      <a:pt x="349" y="531"/>
                    </a:lnTo>
                    <a:lnTo>
                      <a:pt x="338" y="536"/>
                    </a:lnTo>
                    <a:lnTo>
                      <a:pt x="327" y="542"/>
                    </a:lnTo>
                    <a:lnTo>
                      <a:pt x="313" y="545"/>
                    </a:lnTo>
                    <a:lnTo>
                      <a:pt x="300" y="548"/>
                    </a:lnTo>
                    <a:lnTo>
                      <a:pt x="286" y="552"/>
                    </a:lnTo>
                    <a:lnTo>
                      <a:pt x="271" y="553"/>
                    </a:lnTo>
                    <a:lnTo>
                      <a:pt x="256" y="555"/>
                    </a:lnTo>
                    <a:lnTo>
                      <a:pt x="239" y="556"/>
                    </a:lnTo>
                    <a:lnTo>
                      <a:pt x="222" y="556"/>
                    </a:lnTo>
                    <a:lnTo>
                      <a:pt x="197" y="555"/>
                    </a:lnTo>
                    <a:lnTo>
                      <a:pt x="174" y="553"/>
                    </a:lnTo>
                    <a:lnTo>
                      <a:pt x="152" y="550"/>
                    </a:lnTo>
                    <a:lnTo>
                      <a:pt x="131" y="544"/>
                    </a:lnTo>
                    <a:lnTo>
                      <a:pt x="113" y="538"/>
                    </a:lnTo>
                    <a:lnTo>
                      <a:pt x="95" y="529"/>
                    </a:lnTo>
                    <a:lnTo>
                      <a:pt x="79" y="520"/>
                    </a:lnTo>
                    <a:lnTo>
                      <a:pt x="66" y="509"/>
                    </a:lnTo>
                    <a:lnTo>
                      <a:pt x="52" y="496"/>
                    </a:lnTo>
                    <a:lnTo>
                      <a:pt x="41" y="483"/>
                    </a:lnTo>
                    <a:lnTo>
                      <a:pt x="31" y="468"/>
                    </a:lnTo>
                    <a:lnTo>
                      <a:pt x="22" y="451"/>
                    </a:lnTo>
                    <a:lnTo>
                      <a:pt x="14" y="433"/>
                    </a:lnTo>
                    <a:lnTo>
                      <a:pt x="8" y="414"/>
                    </a:lnTo>
                    <a:lnTo>
                      <a:pt x="4" y="394"/>
                    </a:lnTo>
                    <a:lnTo>
                      <a:pt x="0" y="37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902" name="Freeform 962">
                <a:extLst>
                  <a:ext uri="{FF2B5EF4-FFF2-40B4-BE49-F238E27FC236}">
                    <a16:creationId xmlns:a16="http://schemas.microsoft.com/office/drawing/2014/main" id="{588130D4-A43E-49B1-8F83-7ECDD9F97240}"/>
                  </a:ext>
                </a:extLst>
              </p:cNvPr>
              <p:cNvSpPr>
                <a:spLocks noEditPoints="1"/>
              </p:cNvSpPr>
              <p:nvPr/>
            </p:nvSpPr>
            <p:spPr bwMode="auto">
              <a:xfrm>
                <a:off x="2772" y="611"/>
                <a:ext cx="73" cy="82"/>
              </a:xfrm>
              <a:custGeom>
                <a:avLst/>
                <a:gdLst>
                  <a:gd name="T0" fmla="*/ 3 w 365"/>
                  <a:gd name="T1" fmla="*/ 20 h 407"/>
                  <a:gd name="T2" fmla="*/ 6 w 365"/>
                  <a:gd name="T3" fmla="*/ 13 h 407"/>
                  <a:gd name="T4" fmla="*/ 11 w 365"/>
                  <a:gd name="T5" fmla="*/ 7 h 407"/>
                  <a:gd name="T6" fmla="*/ 17 w 365"/>
                  <a:gd name="T7" fmla="*/ 3 h 407"/>
                  <a:gd name="T8" fmla="*/ 25 w 365"/>
                  <a:gd name="T9" fmla="*/ 1 h 407"/>
                  <a:gd name="T10" fmla="*/ 36 w 365"/>
                  <a:gd name="T11" fmla="*/ 0 h 407"/>
                  <a:gd name="T12" fmla="*/ 45 w 365"/>
                  <a:gd name="T13" fmla="*/ 1 h 407"/>
                  <a:gd name="T14" fmla="*/ 53 w 365"/>
                  <a:gd name="T15" fmla="*/ 2 h 407"/>
                  <a:gd name="T16" fmla="*/ 59 w 365"/>
                  <a:gd name="T17" fmla="*/ 5 h 407"/>
                  <a:gd name="T18" fmla="*/ 64 w 365"/>
                  <a:gd name="T19" fmla="*/ 9 h 407"/>
                  <a:gd name="T20" fmla="*/ 66 w 365"/>
                  <a:gd name="T21" fmla="*/ 13 h 407"/>
                  <a:gd name="T22" fmla="*/ 68 w 365"/>
                  <a:gd name="T23" fmla="*/ 19 h 407"/>
                  <a:gd name="T24" fmla="*/ 68 w 365"/>
                  <a:gd name="T25" fmla="*/ 54 h 407"/>
                  <a:gd name="T26" fmla="*/ 69 w 365"/>
                  <a:gd name="T27" fmla="*/ 67 h 407"/>
                  <a:gd name="T28" fmla="*/ 71 w 365"/>
                  <a:gd name="T29" fmla="*/ 75 h 407"/>
                  <a:gd name="T30" fmla="*/ 53 w 365"/>
                  <a:gd name="T31" fmla="*/ 80 h 407"/>
                  <a:gd name="T32" fmla="*/ 50 w 365"/>
                  <a:gd name="T33" fmla="*/ 73 h 407"/>
                  <a:gd name="T34" fmla="*/ 44 w 365"/>
                  <a:gd name="T35" fmla="*/ 76 h 407"/>
                  <a:gd name="T36" fmla="*/ 36 w 365"/>
                  <a:gd name="T37" fmla="*/ 81 h 407"/>
                  <a:gd name="T38" fmla="*/ 26 w 365"/>
                  <a:gd name="T39" fmla="*/ 82 h 407"/>
                  <a:gd name="T40" fmla="*/ 18 w 365"/>
                  <a:gd name="T41" fmla="*/ 81 h 407"/>
                  <a:gd name="T42" fmla="*/ 11 w 365"/>
                  <a:gd name="T43" fmla="*/ 78 h 407"/>
                  <a:gd name="T44" fmla="*/ 5 w 365"/>
                  <a:gd name="T45" fmla="*/ 74 h 407"/>
                  <a:gd name="T46" fmla="*/ 2 w 365"/>
                  <a:gd name="T47" fmla="*/ 68 h 407"/>
                  <a:gd name="T48" fmla="*/ 0 w 365"/>
                  <a:gd name="T49" fmla="*/ 61 h 407"/>
                  <a:gd name="T50" fmla="*/ 1 w 365"/>
                  <a:gd name="T51" fmla="*/ 53 h 407"/>
                  <a:gd name="T52" fmla="*/ 5 w 365"/>
                  <a:gd name="T53" fmla="*/ 45 h 407"/>
                  <a:gd name="T54" fmla="*/ 12 w 365"/>
                  <a:gd name="T55" fmla="*/ 39 h 407"/>
                  <a:gd name="T56" fmla="*/ 23 w 365"/>
                  <a:gd name="T57" fmla="*/ 35 h 407"/>
                  <a:gd name="T58" fmla="*/ 41 w 365"/>
                  <a:gd name="T59" fmla="*/ 32 h 407"/>
                  <a:gd name="T60" fmla="*/ 48 w 365"/>
                  <a:gd name="T61" fmla="*/ 27 h 407"/>
                  <a:gd name="T62" fmla="*/ 47 w 365"/>
                  <a:gd name="T63" fmla="*/ 21 h 407"/>
                  <a:gd name="T64" fmla="*/ 45 w 365"/>
                  <a:gd name="T65" fmla="*/ 19 h 407"/>
                  <a:gd name="T66" fmla="*/ 42 w 365"/>
                  <a:gd name="T67" fmla="*/ 17 h 407"/>
                  <a:gd name="T68" fmla="*/ 34 w 365"/>
                  <a:gd name="T69" fmla="*/ 16 h 407"/>
                  <a:gd name="T70" fmla="*/ 28 w 365"/>
                  <a:gd name="T71" fmla="*/ 17 h 407"/>
                  <a:gd name="T72" fmla="*/ 23 w 365"/>
                  <a:gd name="T73" fmla="*/ 21 h 407"/>
                  <a:gd name="T74" fmla="*/ 48 w 365"/>
                  <a:gd name="T75" fmla="*/ 43 h 407"/>
                  <a:gd name="T76" fmla="*/ 40 w 365"/>
                  <a:gd name="T77" fmla="*/ 45 h 407"/>
                  <a:gd name="T78" fmla="*/ 29 w 365"/>
                  <a:gd name="T79" fmla="*/ 48 h 407"/>
                  <a:gd name="T80" fmla="*/ 24 w 365"/>
                  <a:gd name="T81" fmla="*/ 50 h 407"/>
                  <a:gd name="T82" fmla="*/ 22 w 365"/>
                  <a:gd name="T83" fmla="*/ 53 h 407"/>
                  <a:gd name="T84" fmla="*/ 21 w 365"/>
                  <a:gd name="T85" fmla="*/ 56 h 407"/>
                  <a:gd name="T86" fmla="*/ 21 w 365"/>
                  <a:gd name="T87" fmla="*/ 61 h 407"/>
                  <a:gd name="T88" fmla="*/ 25 w 365"/>
                  <a:gd name="T89" fmla="*/ 65 h 407"/>
                  <a:gd name="T90" fmla="*/ 28 w 365"/>
                  <a:gd name="T91" fmla="*/ 67 h 407"/>
                  <a:gd name="T92" fmla="*/ 33 w 365"/>
                  <a:gd name="T93" fmla="*/ 67 h 407"/>
                  <a:gd name="T94" fmla="*/ 37 w 365"/>
                  <a:gd name="T95" fmla="*/ 66 h 407"/>
                  <a:gd name="T96" fmla="*/ 44 w 365"/>
                  <a:gd name="T97" fmla="*/ 62 h 407"/>
                  <a:gd name="T98" fmla="*/ 48 w 365"/>
                  <a:gd name="T99" fmla="*/ 57 h 407"/>
                  <a:gd name="T100" fmla="*/ 48 w 365"/>
                  <a:gd name="T101" fmla="*/ 50 h 40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65"/>
                  <a:gd name="T154" fmla="*/ 0 h 407"/>
                  <a:gd name="T155" fmla="*/ 365 w 365"/>
                  <a:gd name="T156" fmla="*/ 407 h 40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65" h="407">
                    <a:moveTo>
                      <a:pt x="104" y="128"/>
                    </a:moveTo>
                    <a:lnTo>
                      <a:pt x="11" y="111"/>
                    </a:lnTo>
                    <a:lnTo>
                      <a:pt x="14" y="98"/>
                    </a:lnTo>
                    <a:lnTo>
                      <a:pt x="20" y="85"/>
                    </a:lnTo>
                    <a:lnTo>
                      <a:pt x="26" y="74"/>
                    </a:lnTo>
                    <a:lnTo>
                      <a:pt x="32" y="63"/>
                    </a:lnTo>
                    <a:lnTo>
                      <a:pt x="39" y="52"/>
                    </a:lnTo>
                    <a:lnTo>
                      <a:pt x="47" y="43"/>
                    </a:lnTo>
                    <a:lnTo>
                      <a:pt x="55" y="35"/>
                    </a:lnTo>
                    <a:lnTo>
                      <a:pt x="65" y="27"/>
                    </a:lnTo>
                    <a:lnTo>
                      <a:pt x="75" y="22"/>
                    </a:lnTo>
                    <a:lnTo>
                      <a:pt x="87" y="16"/>
                    </a:lnTo>
                    <a:lnTo>
                      <a:pt x="99" y="12"/>
                    </a:lnTo>
                    <a:lnTo>
                      <a:pt x="113" y="8"/>
                    </a:lnTo>
                    <a:lnTo>
                      <a:pt x="127" y="5"/>
                    </a:lnTo>
                    <a:lnTo>
                      <a:pt x="143" y="3"/>
                    </a:lnTo>
                    <a:lnTo>
                      <a:pt x="160" y="1"/>
                    </a:lnTo>
                    <a:lnTo>
                      <a:pt x="179" y="0"/>
                    </a:lnTo>
                    <a:lnTo>
                      <a:pt x="195" y="1"/>
                    </a:lnTo>
                    <a:lnTo>
                      <a:pt x="211" y="1"/>
                    </a:lnTo>
                    <a:lnTo>
                      <a:pt x="226" y="4"/>
                    </a:lnTo>
                    <a:lnTo>
                      <a:pt x="239" y="5"/>
                    </a:lnTo>
                    <a:lnTo>
                      <a:pt x="252" y="7"/>
                    </a:lnTo>
                    <a:lnTo>
                      <a:pt x="263" y="11"/>
                    </a:lnTo>
                    <a:lnTo>
                      <a:pt x="273" y="14"/>
                    </a:lnTo>
                    <a:lnTo>
                      <a:pt x="281" y="17"/>
                    </a:lnTo>
                    <a:lnTo>
                      <a:pt x="297" y="26"/>
                    </a:lnTo>
                    <a:lnTo>
                      <a:pt x="310" y="35"/>
                    </a:lnTo>
                    <a:lnTo>
                      <a:pt x="316" y="41"/>
                    </a:lnTo>
                    <a:lnTo>
                      <a:pt x="321" y="47"/>
                    </a:lnTo>
                    <a:lnTo>
                      <a:pt x="325" y="52"/>
                    </a:lnTo>
                    <a:lnTo>
                      <a:pt x="328" y="59"/>
                    </a:lnTo>
                    <a:lnTo>
                      <a:pt x="332" y="66"/>
                    </a:lnTo>
                    <a:lnTo>
                      <a:pt x="335" y="74"/>
                    </a:lnTo>
                    <a:lnTo>
                      <a:pt x="338" y="83"/>
                    </a:lnTo>
                    <a:lnTo>
                      <a:pt x="340" y="94"/>
                    </a:lnTo>
                    <a:lnTo>
                      <a:pt x="342" y="120"/>
                    </a:lnTo>
                    <a:lnTo>
                      <a:pt x="343" y="151"/>
                    </a:lnTo>
                    <a:lnTo>
                      <a:pt x="342" y="270"/>
                    </a:lnTo>
                    <a:lnTo>
                      <a:pt x="342" y="295"/>
                    </a:lnTo>
                    <a:lnTo>
                      <a:pt x="343" y="316"/>
                    </a:lnTo>
                    <a:lnTo>
                      <a:pt x="344" y="333"/>
                    </a:lnTo>
                    <a:lnTo>
                      <a:pt x="347" y="346"/>
                    </a:lnTo>
                    <a:lnTo>
                      <a:pt x="350" y="359"/>
                    </a:lnTo>
                    <a:lnTo>
                      <a:pt x="353" y="372"/>
                    </a:lnTo>
                    <a:lnTo>
                      <a:pt x="359" y="385"/>
                    </a:lnTo>
                    <a:lnTo>
                      <a:pt x="365" y="398"/>
                    </a:lnTo>
                    <a:lnTo>
                      <a:pt x="263" y="398"/>
                    </a:lnTo>
                    <a:lnTo>
                      <a:pt x="258" y="386"/>
                    </a:lnTo>
                    <a:lnTo>
                      <a:pt x="253" y="369"/>
                    </a:lnTo>
                    <a:lnTo>
                      <a:pt x="252" y="361"/>
                    </a:lnTo>
                    <a:lnTo>
                      <a:pt x="249" y="356"/>
                    </a:lnTo>
                    <a:lnTo>
                      <a:pt x="236" y="368"/>
                    </a:lnTo>
                    <a:lnTo>
                      <a:pt x="222" y="379"/>
                    </a:lnTo>
                    <a:lnTo>
                      <a:pt x="208" y="388"/>
                    </a:lnTo>
                    <a:lnTo>
                      <a:pt x="193" y="395"/>
                    </a:lnTo>
                    <a:lnTo>
                      <a:pt x="178" y="400"/>
                    </a:lnTo>
                    <a:lnTo>
                      <a:pt x="162" y="404"/>
                    </a:lnTo>
                    <a:lnTo>
                      <a:pt x="147" y="406"/>
                    </a:lnTo>
                    <a:lnTo>
                      <a:pt x="130" y="407"/>
                    </a:lnTo>
                    <a:lnTo>
                      <a:pt x="115" y="407"/>
                    </a:lnTo>
                    <a:lnTo>
                      <a:pt x="100" y="405"/>
                    </a:lnTo>
                    <a:lnTo>
                      <a:pt x="88" y="403"/>
                    </a:lnTo>
                    <a:lnTo>
                      <a:pt x="75" y="399"/>
                    </a:lnTo>
                    <a:lnTo>
                      <a:pt x="64" y="395"/>
                    </a:lnTo>
                    <a:lnTo>
                      <a:pt x="54" y="389"/>
                    </a:lnTo>
                    <a:lnTo>
                      <a:pt x="44" y="382"/>
                    </a:lnTo>
                    <a:lnTo>
                      <a:pt x="35" y="374"/>
                    </a:lnTo>
                    <a:lnTo>
                      <a:pt x="27" y="366"/>
                    </a:lnTo>
                    <a:lnTo>
                      <a:pt x="19" y="357"/>
                    </a:lnTo>
                    <a:lnTo>
                      <a:pt x="13" y="348"/>
                    </a:lnTo>
                    <a:lnTo>
                      <a:pt x="9" y="338"/>
                    </a:lnTo>
                    <a:lnTo>
                      <a:pt x="5" y="327"/>
                    </a:lnTo>
                    <a:lnTo>
                      <a:pt x="2" y="317"/>
                    </a:lnTo>
                    <a:lnTo>
                      <a:pt x="1" y="304"/>
                    </a:lnTo>
                    <a:lnTo>
                      <a:pt x="0" y="292"/>
                    </a:lnTo>
                    <a:lnTo>
                      <a:pt x="1" y="276"/>
                    </a:lnTo>
                    <a:lnTo>
                      <a:pt x="4" y="261"/>
                    </a:lnTo>
                    <a:lnTo>
                      <a:pt x="9" y="247"/>
                    </a:lnTo>
                    <a:lnTo>
                      <a:pt x="16" y="233"/>
                    </a:lnTo>
                    <a:lnTo>
                      <a:pt x="25" y="222"/>
                    </a:lnTo>
                    <a:lnTo>
                      <a:pt x="35" y="211"/>
                    </a:lnTo>
                    <a:lnTo>
                      <a:pt x="46" y="201"/>
                    </a:lnTo>
                    <a:lnTo>
                      <a:pt x="60" y="194"/>
                    </a:lnTo>
                    <a:lnTo>
                      <a:pt x="75" y="188"/>
                    </a:lnTo>
                    <a:lnTo>
                      <a:pt x="95" y="181"/>
                    </a:lnTo>
                    <a:lnTo>
                      <a:pt x="116" y="176"/>
                    </a:lnTo>
                    <a:lnTo>
                      <a:pt x="142" y="170"/>
                    </a:lnTo>
                    <a:lnTo>
                      <a:pt x="175" y="163"/>
                    </a:lnTo>
                    <a:lnTo>
                      <a:pt x="203" y="157"/>
                    </a:lnTo>
                    <a:lnTo>
                      <a:pt x="225" y="151"/>
                    </a:lnTo>
                    <a:lnTo>
                      <a:pt x="241" y="145"/>
                    </a:lnTo>
                    <a:lnTo>
                      <a:pt x="241" y="135"/>
                    </a:lnTo>
                    <a:lnTo>
                      <a:pt x="240" y="121"/>
                    </a:lnTo>
                    <a:lnTo>
                      <a:pt x="238" y="109"/>
                    </a:lnTo>
                    <a:lnTo>
                      <a:pt x="236" y="104"/>
                    </a:lnTo>
                    <a:lnTo>
                      <a:pt x="234" y="100"/>
                    </a:lnTo>
                    <a:lnTo>
                      <a:pt x="230" y="95"/>
                    </a:lnTo>
                    <a:lnTo>
                      <a:pt x="227" y="92"/>
                    </a:lnTo>
                    <a:lnTo>
                      <a:pt x="223" y="90"/>
                    </a:lnTo>
                    <a:lnTo>
                      <a:pt x="218" y="86"/>
                    </a:lnTo>
                    <a:lnTo>
                      <a:pt x="212" y="85"/>
                    </a:lnTo>
                    <a:lnTo>
                      <a:pt x="205" y="83"/>
                    </a:lnTo>
                    <a:lnTo>
                      <a:pt x="191" y="81"/>
                    </a:lnTo>
                    <a:lnTo>
                      <a:pt x="171" y="79"/>
                    </a:lnTo>
                    <a:lnTo>
                      <a:pt x="159" y="81"/>
                    </a:lnTo>
                    <a:lnTo>
                      <a:pt x="148" y="83"/>
                    </a:lnTo>
                    <a:lnTo>
                      <a:pt x="138" y="86"/>
                    </a:lnTo>
                    <a:lnTo>
                      <a:pt x="129" y="91"/>
                    </a:lnTo>
                    <a:lnTo>
                      <a:pt x="122" y="96"/>
                    </a:lnTo>
                    <a:lnTo>
                      <a:pt x="115" y="105"/>
                    </a:lnTo>
                    <a:lnTo>
                      <a:pt x="109" y="116"/>
                    </a:lnTo>
                    <a:lnTo>
                      <a:pt x="104" y="128"/>
                    </a:lnTo>
                    <a:close/>
                    <a:moveTo>
                      <a:pt x="241" y="212"/>
                    </a:moveTo>
                    <a:lnTo>
                      <a:pt x="230" y="215"/>
                    </a:lnTo>
                    <a:lnTo>
                      <a:pt x="217" y="220"/>
                    </a:lnTo>
                    <a:lnTo>
                      <a:pt x="199" y="223"/>
                    </a:lnTo>
                    <a:lnTo>
                      <a:pt x="179" y="227"/>
                    </a:lnTo>
                    <a:lnTo>
                      <a:pt x="159" y="232"/>
                    </a:lnTo>
                    <a:lnTo>
                      <a:pt x="143" y="237"/>
                    </a:lnTo>
                    <a:lnTo>
                      <a:pt x="132" y="241"/>
                    </a:lnTo>
                    <a:lnTo>
                      <a:pt x="123" y="246"/>
                    </a:lnTo>
                    <a:lnTo>
                      <a:pt x="118" y="249"/>
                    </a:lnTo>
                    <a:lnTo>
                      <a:pt x="114" y="253"/>
                    </a:lnTo>
                    <a:lnTo>
                      <a:pt x="110" y="257"/>
                    </a:lnTo>
                    <a:lnTo>
                      <a:pt x="108" y="261"/>
                    </a:lnTo>
                    <a:lnTo>
                      <a:pt x="106" y="266"/>
                    </a:lnTo>
                    <a:lnTo>
                      <a:pt x="104" y="272"/>
                    </a:lnTo>
                    <a:lnTo>
                      <a:pt x="104" y="276"/>
                    </a:lnTo>
                    <a:lnTo>
                      <a:pt x="103" y="282"/>
                    </a:lnTo>
                    <a:lnTo>
                      <a:pt x="104" y="292"/>
                    </a:lnTo>
                    <a:lnTo>
                      <a:pt x="107" y="302"/>
                    </a:lnTo>
                    <a:lnTo>
                      <a:pt x="112" y="311"/>
                    </a:lnTo>
                    <a:lnTo>
                      <a:pt x="119" y="319"/>
                    </a:lnTo>
                    <a:lnTo>
                      <a:pt x="123" y="322"/>
                    </a:lnTo>
                    <a:lnTo>
                      <a:pt x="127" y="326"/>
                    </a:lnTo>
                    <a:lnTo>
                      <a:pt x="132" y="329"/>
                    </a:lnTo>
                    <a:lnTo>
                      <a:pt x="138" y="331"/>
                    </a:lnTo>
                    <a:lnTo>
                      <a:pt x="148" y="334"/>
                    </a:lnTo>
                    <a:lnTo>
                      <a:pt x="160" y="335"/>
                    </a:lnTo>
                    <a:lnTo>
                      <a:pt x="167" y="335"/>
                    </a:lnTo>
                    <a:lnTo>
                      <a:pt x="174" y="334"/>
                    </a:lnTo>
                    <a:lnTo>
                      <a:pt x="180" y="333"/>
                    </a:lnTo>
                    <a:lnTo>
                      <a:pt x="187" y="330"/>
                    </a:lnTo>
                    <a:lnTo>
                      <a:pt x="201" y="325"/>
                    </a:lnTo>
                    <a:lnTo>
                      <a:pt x="213" y="317"/>
                    </a:lnTo>
                    <a:lnTo>
                      <a:pt x="221" y="309"/>
                    </a:lnTo>
                    <a:lnTo>
                      <a:pt x="229" y="301"/>
                    </a:lnTo>
                    <a:lnTo>
                      <a:pt x="234" y="292"/>
                    </a:lnTo>
                    <a:lnTo>
                      <a:pt x="238" y="283"/>
                    </a:lnTo>
                    <a:lnTo>
                      <a:pt x="239" y="275"/>
                    </a:lnTo>
                    <a:lnTo>
                      <a:pt x="240" y="264"/>
                    </a:lnTo>
                    <a:lnTo>
                      <a:pt x="241" y="249"/>
                    </a:lnTo>
                    <a:lnTo>
                      <a:pt x="241" y="232"/>
                    </a:lnTo>
                    <a:lnTo>
                      <a:pt x="241" y="21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903" name="Freeform 963">
                <a:extLst>
                  <a:ext uri="{FF2B5EF4-FFF2-40B4-BE49-F238E27FC236}">
                    <a16:creationId xmlns:a16="http://schemas.microsoft.com/office/drawing/2014/main" id="{CDC956ED-0DCB-430B-ABEA-CB1AE1E81778}"/>
                  </a:ext>
                </a:extLst>
              </p:cNvPr>
              <p:cNvSpPr>
                <a:spLocks/>
              </p:cNvSpPr>
              <p:nvPr/>
            </p:nvSpPr>
            <p:spPr bwMode="auto">
              <a:xfrm>
                <a:off x="2860" y="611"/>
                <a:ext cx="51" cy="80"/>
              </a:xfrm>
              <a:custGeom>
                <a:avLst/>
                <a:gdLst>
                  <a:gd name="T0" fmla="*/ 21 w 251"/>
                  <a:gd name="T1" fmla="*/ 80 h 398"/>
                  <a:gd name="T2" fmla="*/ 0 w 251"/>
                  <a:gd name="T3" fmla="*/ 80 h 398"/>
                  <a:gd name="T4" fmla="*/ 0 w 251"/>
                  <a:gd name="T5" fmla="*/ 2 h 398"/>
                  <a:gd name="T6" fmla="*/ 19 w 251"/>
                  <a:gd name="T7" fmla="*/ 2 h 398"/>
                  <a:gd name="T8" fmla="*/ 19 w 251"/>
                  <a:gd name="T9" fmla="*/ 13 h 398"/>
                  <a:gd name="T10" fmla="*/ 22 w 251"/>
                  <a:gd name="T11" fmla="*/ 9 h 398"/>
                  <a:gd name="T12" fmla="*/ 24 w 251"/>
                  <a:gd name="T13" fmla="*/ 6 h 398"/>
                  <a:gd name="T14" fmla="*/ 26 w 251"/>
                  <a:gd name="T15" fmla="*/ 4 h 398"/>
                  <a:gd name="T16" fmla="*/ 28 w 251"/>
                  <a:gd name="T17" fmla="*/ 3 h 398"/>
                  <a:gd name="T18" fmla="*/ 30 w 251"/>
                  <a:gd name="T19" fmla="*/ 2 h 398"/>
                  <a:gd name="T20" fmla="*/ 33 w 251"/>
                  <a:gd name="T21" fmla="*/ 1 h 398"/>
                  <a:gd name="T22" fmla="*/ 35 w 251"/>
                  <a:gd name="T23" fmla="*/ 0 h 398"/>
                  <a:gd name="T24" fmla="*/ 37 w 251"/>
                  <a:gd name="T25" fmla="*/ 0 h 398"/>
                  <a:gd name="T26" fmla="*/ 39 w 251"/>
                  <a:gd name="T27" fmla="*/ 0 h 398"/>
                  <a:gd name="T28" fmla="*/ 41 w 251"/>
                  <a:gd name="T29" fmla="*/ 1 h 398"/>
                  <a:gd name="T30" fmla="*/ 42 w 251"/>
                  <a:gd name="T31" fmla="*/ 1 h 398"/>
                  <a:gd name="T32" fmla="*/ 44 w 251"/>
                  <a:gd name="T33" fmla="*/ 1 h 398"/>
                  <a:gd name="T34" fmla="*/ 46 w 251"/>
                  <a:gd name="T35" fmla="*/ 2 h 398"/>
                  <a:gd name="T36" fmla="*/ 48 w 251"/>
                  <a:gd name="T37" fmla="*/ 2 h 398"/>
                  <a:gd name="T38" fmla="*/ 49 w 251"/>
                  <a:gd name="T39" fmla="*/ 3 h 398"/>
                  <a:gd name="T40" fmla="*/ 51 w 251"/>
                  <a:gd name="T41" fmla="*/ 4 h 398"/>
                  <a:gd name="T42" fmla="*/ 45 w 251"/>
                  <a:gd name="T43" fmla="*/ 22 h 398"/>
                  <a:gd name="T44" fmla="*/ 42 w 251"/>
                  <a:gd name="T45" fmla="*/ 21 h 398"/>
                  <a:gd name="T46" fmla="*/ 40 w 251"/>
                  <a:gd name="T47" fmla="*/ 20 h 398"/>
                  <a:gd name="T48" fmla="*/ 37 w 251"/>
                  <a:gd name="T49" fmla="*/ 19 h 398"/>
                  <a:gd name="T50" fmla="*/ 35 w 251"/>
                  <a:gd name="T51" fmla="*/ 19 h 398"/>
                  <a:gd name="T52" fmla="*/ 33 w 251"/>
                  <a:gd name="T53" fmla="*/ 19 h 398"/>
                  <a:gd name="T54" fmla="*/ 31 w 251"/>
                  <a:gd name="T55" fmla="*/ 19 h 398"/>
                  <a:gd name="T56" fmla="*/ 29 w 251"/>
                  <a:gd name="T57" fmla="*/ 20 h 398"/>
                  <a:gd name="T58" fmla="*/ 27 w 251"/>
                  <a:gd name="T59" fmla="*/ 21 h 398"/>
                  <a:gd name="T60" fmla="*/ 26 w 251"/>
                  <a:gd name="T61" fmla="*/ 23 h 398"/>
                  <a:gd name="T62" fmla="*/ 25 w 251"/>
                  <a:gd name="T63" fmla="*/ 24 h 398"/>
                  <a:gd name="T64" fmla="*/ 24 w 251"/>
                  <a:gd name="T65" fmla="*/ 27 h 398"/>
                  <a:gd name="T66" fmla="*/ 23 w 251"/>
                  <a:gd name="T67" fmla="*/ 30 h 398"/>
                  <a:gd name="T68" fmla="*/ 22 w 251"/>
                  <a:gd name="T69" fmla="*/ 34 h 398"/>
                  <a:gd name="T70" fmla="*/ 21 w 251"/>
                  <a:gd name="T71" fmla="*/ 39 h 398"/>
                  <a:gd name="T72" fmla="*/ 21 w 251"/>
                  <a:gd name="T73" fmla="*/ 47 h 398"/>
                  <a:gd name="T74" fmla="*/ 21 w 251"/>
                  <a:gd name="T75" fmla="*/ 56 h 398"/>
                  <a:gd name="T76" fmla="*/ 21 w 251"/>
                  <a:gd name="T77" fmla="*/ 80 h 39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51"/>
                  <a:gd name="T118" fmla="*/ 0 h 398"/>
                  <a:gd name="T119" fmla="*/ 251 w 251"/>
                  <a:gd name="T120" fmla="*/ 398 h 398"/>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51" h="398">
                    <a:moveTo>
                      <a:pt x="103" y="398"/>
                    </a:moveTo>
                    <a:lnTo>
                      <a:pt x="0" y="398"/>
                    </a:lnTo>
                    <a:lnTo>
                      <a:pt x="0" y="9"/>
                    </a:lnTo>
                    <a:lnTo>
                      <a:pt x="95" y="9"/>
                    </a:lnTo>
                    <a:lnTo>
                      <a:pt x="95" y="65"/>
                    </a:lnTo>
                    <a:lnTo>
                      <a:pt x="108" y="47"/>
                    </a:lnTo>
                    <a:lnTo>
                      <a:pt x="119" y="32"/>
                    </a:lnTo>
                    <a:lnTo>
                      <a:pt x="129" y="22"/>
                    </a:lnTo>
                    <a:lnTo>
                      <a:pt x="139" y="14"/>
                    </a:lnTo>
                    <a:lnTo>
                      <a:pt x="149" y="8"/>
                    </a:lnTo>
                    <a:lnTo>
                      <a:pt x="161" y="4"/>
                    </a:lnTo>
                    <a:lnTo>
                      <a:pt x="172" y="1"/>
                    </a:lnTo>
                    <a:lnTo>
                      <a:pt x="183" y="0"/>
                    </a:lnTo>
                    <a:lnTo>
                      <a:pt x="192" y="1"/>
                    </a:lnTo>
                    <a:lnTo>
                      <a:pt x="201" y="3"/>
                    </a:lnTo>
                    <a:lnTo>
                      <a:pt x="209" y="4"/>
                    </a:lnTo>
                    <a:lnTo>
                      <a:pt x="218" y="6"/>
                    </a:lnTo>
                    <a:lnTo>
                      <a:pt x="226" y="8"/>
                    </a:lnTo>
                    <a:lnTo>
                      <a:pt x="235" y="12"/>
                    </a:lnTo>
                    <a:lnTo>
                      <a:pt x="243" y="16"/>
                    </a:lnTo>
                    <a:lnTo>
                      <a:pt x="251" y="21"/>
                    </a:lnTo>
                    <a:lnTo>
                      <a:pt x="220" y="110"/>
                    </a:lnTo>
                    <a:lnTo>
                      <a:pt x="207" y="103"/>
                    </a:lnTo>
                    <a:lnTo>
                      <a:pt x="195" y="98"/>
                    </a:lnTo>
                    <a:lnTo>
                      <a:pt x="183" y="94"/>
                    </a:lnTo>
                    <a:lnTo>
                      <a:pt x="171" y="93"/>
                    </a:lnTo>
                    <a:lnTo>
                      <a:pt x="161" y="94"/>
                    </a:lnTo>
                    <a:lnTo>
                      <a:pt x="152" y="96"/>
                    </a:lnTo>
                    <a:lnTo>
                      <a:pt x="143" y="100"/>
                    </a:lnTo>
                    <a:lnTo>
                      <a:pt x="135" y="105"/>
                    </a:lnTo>
                    <a:lnTo>
                      <a:pt x="128" y="112"/>
                    </a:lnTo>
                    <a:lnTo>
                      <a:pt x="121" y="121"/>
                    </a:lnTo>
                    <a:lnTo>
                      <a:pt x="116" y="134"/>
                    </a:lnTo>
                    <a:lnTo>
                      <a:pt x="111" y="148"/>
                    </a:lnTo>
                    <a:lnTo>
                      <a:pt x="108" y="168"/>
                    </a:lnTo>
                    <a:lnTo>
                      <a:pt x="104" y="196"/>
                    </a:lnTo>
                    <a:lnTo>
                      <a:pt x="103" y="233"/>
                    </a:lnTo>
                    <a:lnTo>
                      <a:pt x="103" y="278"/>
                    </a:lnTo>
                    <a:lnTo>
                      <a:pt x="103" y="39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904" name="Freeform 964">
                <a:extLst>
                  <a:ext uri="{FF2B5EF4-FFF2-40B4-BE49-F238E27FC236}">
                    <a16:creationId xmlns:a16="http://schemas.microsoft.com/office/drawing/2014/main" id="{A3A7CA56-569B-4D54-8826-32123B2BD775}"/>
                  </a:ext>
                </a:extLst>
              </p:cNvPr>
              <p:cNvSpPr>
                <a:spLocks/>
              </p:cNvSpPr>
              <p:nvPr/>
            </p:nvSpPr>
            <p:spPr bwMode="auto">
              <a:xfrm>
                <a:off x="2915" y="611"/>
                <a:ext cx="73" cy="82"/>
              </a:xfrm>
              <a:custGeom>
                <a:avLst/>
                <a:gdLst>
                  <a:gd name="T0" fmla="*/ 52 w 366"/>
                  <a:gd name="T1" fmla="*/ 29 h 407"/>
                  <a:gd name="T2" fmla="*/ 50 w 366"/>
                  <a:gd name="T3" fmla="*/ 24 h 407"/>
                  <a:gd name="T4" fmla="*/ 49 w 366"/>
                  <a:gd name="T5" fmla="*/ 21 h 407"/>
                  <a:gd name="T6" fmla="*/ 47 w 366"/>
                  <a:gd name="T7" fmla="*/ 20 h 407"/>
                  <a:gd name="T8" fmla="*/ 45 w 366"/>
                  <a:gd name="T9" fmla="*/ 18 h 407"/>
                  <a:gd name="T10" fmla="*/ 43 w 366"/>
                  <a:gd name="T11" fmla="*/ 17 h 407"/>
                  <a:gd name="T12" fmla="*/ 38 w 366"/>
                  <a:gd name="T13" fmla="*/ 17 h 407"/>
                  <a:gd name="T14" fmla="*/ 34 w 366"/>
                  <a:gd name="T15" fmla="*/ 17 h 407"/>
                  <a:gd name="T16" fmla="*/ 31 w 366"/>
                  <a:gd name="T17" fmla="*/ 18 h 407"/>
                  <a:gd name="T18" fmla="*/ 28 w 366"/>
                  <a:gd name="T19" fmla="*/ 19 h 407"/>
                  <a:gd name="T20" fmla="*/ 25 w 366"/>
                  <a:gd name="T21" fmla="*/ 22 h 407"/>
                  <a:gd name="T22" fmla="*/ 24 w 366"/>
                  <a:gd name="T23" fmla="*/ 25 h 407"/>
                  <a:gd name="T24" fmla="*/ 22 w 366"/>
                  <a:gd name="T25" fmla="*/ 29 h 407"/>
                  <a:gd name="T26" fmla="*/ 21 w 366"/>
                  <a:gd name="T27" fmla="*/ 34 h 407"/>
                  <a:gd name="T28" fmla="*/ 21 w 366"/>
                  <a:gd name="T29" fmla="*/ 40 h 407"/>
                  <a:gd name="T30" fmla="*/ 21 w 366"/>
                  <a:gd name="T31" fmla="*/ 46 h 407"/>
                  <a:gd name="T32" fmla="*/ 22 w 366"/>
                  <a:gd name="T33" fmla="*/ 52 h 407"/>
                  <a:gd name="T34" fmla="*/ 24 w 366"/>
                  <a:gd name="T35" fmla="*/ 56 h 407"/>
                  <a:gd name="T36" fmla="*/ 26 w 366"/>
                  <a:gd name="T37" fmla="*/ 59 h 407"/>
                  <a:gd name="T38" fmla="*/ 28 w 366"/>
                  <a:gd name="T39" fmla="*/ 62 h 407"/>
                  <a:gd name="T40" fmla="*/ 31 w 366"/>
                  <a:gd name="T41" fmla="*/ 64 h 407"/>
                  <a:gd name="T42" fmla="*/ 35 w 366"/>
                  <a:gd name="T43" fmla="*/ 65 h 407"/>
                  <a:gd name="T44" fmla="*/ 38 w 366"/>
                  <a:gd name="T45" fmla="*/ 65 h 407"/>
                  <a:gd name="T46" fmla="*/ 41 w 366"/>
                  <a:gd name="T47" fmla="*/ 65 h 407"/>
                  <a:gd name="T48" fmla="*/ 43 w 366"/>
                  <a:gd name="T49" fmla="*/ 64 h 407"/>
                  <a:gd name="T50" fmla="*/ 46 w 366"/>
                  <a:gd name="T51" fmla="*/ 63 h 407"/>
                  <a:gd name="T52" fmla="*/ 47 w 366"/>
                  <a:gd name="T53" fmla="*/ 62 h 407"/>
                  <a:gd name="T54" fmla="*/ 49 w 366"/>
                  <a:gd name="T55" fmla="*/ 60 h 407"/>
                  <a:gd name="T56" fmla="*/ 51 w 366"/>
                  <a:gd name="T57" fmla="*/ 57 h 407"/>
                  <a:gd name="T58" fmla="*/ 53 w 366"/>
                  <a:gd name="T59" fmla="*/ 50 h 407"/>
                  <a:gd name="T60" fmla="*/ 72 w 366"/>
                  <a:gd name="T61" fmla="*/ 57 h 407"/>
                  <a:gd name="T62" fmla="*/ 70 w 366"/>
                  <a:gd name="T63" fmla="*/ 63 h 407"/>
                  <a:gd name="T64" fmla="*/ 67 w 366"/>
                  <a:gd name="T65" fmla="*/ 69 h 407"/>
                  <a:gd name="T66" fmla="*/ 63 w 366"/>
                  <a:gd name="T67" fmla="*/ 73 h 407"/>
                  <a:gd name="T68" fmla="*/ 59 w 366"/>
                  <a:gd name="T69" fmla="*/ 77 h 407"/>
                  <a:gd name="T70" fmla="*/ 53 w 366"/>
                  <a:gd name="T71" fmla="*/ 79 h 407"/>
                  <a:gd name="T72" fmla="*/ 47 w 366"/>
                  <a:gd name="T73" fmla="*/ 81 h 407"/>
                  <a:gd name="T74" fmla="*/ 41 w 366"/>
                  <a:gd name="T75" fmla="*/ 82 h 407"/>
                  <a:gd name="T76" fmla="*/ 33 w 366"/>
                  <a:gd name="T77" fmla="*/ 82 h 407"/>
                  <a:gd name="T78" fmla="*/ 25 w 366"/>
                  <a:gd name="T79" fmla="*/ 81 h 407"/>
                  <a:gd name="T80" fmla="*/ 18 w 366"/>
                  <a:gd name="T81" fmla="*/ 78 h 407"/>
                  <a:gd name="T82" fmla="*/ 13 w 366"/>
                  <a:gd name="T83" fmla="*/ 74 h 407"/>
                  <a:gd name="T84" fmla="*/ 8 w 366"/>
                  <a:gd name="T85" fmla="*/ 68 h 407"/>
                  <a:gd name="T86" fmla="*/ 4 w 366"/>
                  <a:gd name="T87" fmla="*/ 62 h 407"/>
                  <a:gd name="T88" fmla="*/ 1 w 366"/>
                  <a:gd name="T89" fmla="*/ 54 h 407"/>
                  <a:gd name="T90" fmla="*/ 0 w 366"/>
                  <a:gd name="T91" fmla="*/ 46 h 407"/>
                  <a:gd name="T92" fmla="*/ 0 w 366"/>
                  <a:gd name="T93" fmla="*/ 36 h 407"/>
                  <a:gd name="T94" fmla="*/ 1 w 366"/>
                  <a:gd name="T95" fmla="*/ 28 h 407"/>
                  <a:gd name="T96" fmla="*/ 4 w 366"/>
                  <a:gd name="T97" fmla="*/ 20 h 407"/>
                  <a:gd name="T98" fmla="*/ 8 w 366"/>
                  <a:gd name="T99" fmla="*/ 14 h 407"/>
                  <a:gd name="T100" fmla="*/ 13 w 366"/>
                  <a:gd name="T101" fmla="*/ 8 h 407"/>
                  <a:gd name="T102" fmla="*/ 19 w 366"/>
                  <a:gd name="T103" fmla="*/ 4 h 407"/>
                  <a:gd name="T104" fmla="*/ 25 w 366"/>
                  <a:gd name="T105" fmla="*/ 2 h 407"/>
                  <a:gd name="T106" fmla="*/ 33 w 366"/>
                  <a:gd name="T107" fmla="*/ 0 h 407"/>
                  <a:gd name="T108" fmla="*/ 41 w 366"/>
                  <a:gd name="T109" fmla="*/ 0 h 407"/>
                  <a:gd name="T110" fmla="*/ 47 w 366"/>
                  <a:gd name="T111" fmla="*/ 1 h 407"/>
                  <a:gd name="T112" fmla="*/ 53 w 366"/>
                  <a:gd name="T113" fmla="*/ 3 h 407"/>
                  <a:gd name="T114" fmla="*/ 58 w 366"/>
                  <a:gd name="T115" fmla="*/ 5 h 407"/>
                  <a:gd name="T116" fmla="*/ 62 w 366"/>
                  <a:gd name="T117" fmla="*/ 8 h 407"/>
                  <a:gd name="T118" fmla="*/ 66 w 366"/>
                  <a:gd name="T119" fmla="*/ 12 h 407"/>
                  <a:gd name="T120" fmla="*/ 69 w 366"/>
                  <a:gd name="T121" fmla="*/ 17 h 407"/>
                  <a:gd name="T122" fmla="*/ 71 w 366"/>
                  <a:gd name="T123" fmla="*/ 22 h 40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66"/>
                  <a:gd name="T187" fmla="*/ 0 h 407"/>
                  <a:gd name="T188" fmla="*/ 366 w 366"/>
                  <a:gd name="T189" fmla="*/ 407 h 40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66" h="407">
                    <a:moveTo>
                      <a:pt x="361" y="125"/>
                    </a:moveTo>
                    <a:lnTo>
                      <a:pt x="260" y="143"/>
                    </a:lnTo>
                    <a:lnTo>
                      <a:pt x="256" y="129"/>
                    </a:lnTo>
                    <a:lnTo>
                      <a:pt x="252" y="117"/>
                    </a:lnTo>
                    <a:lnTo>
                      <a:pt x="248" y="111"/>
                    </a:lnTo>
                    <a:lnTo>
                      <a:pt x="245" y="105"/>
                    </a:lnTo>
                    <a:lnTo>
                      <a:pt x="240" y="101"/>
                    </a:lnTo>
                    <a:lnTo>
                      <a:pt x="236" y="98"/>
                    </a:lnTo>
                    <a:lnTo>
                      <a:pt x="231" y="94"/>
                    </a:lnTo>
                    <a:lnTo>
                      <a:pt x="227" y="91"/>
                    </a:lnTo>
                    <a:lnTo>
                      <a:pt x="221" y="88"/>
                    </a:lnTo>
                    <a:lnTo>
                      <a:pt x="216" y="86"/>
                    </a:lnTo>
                    <a:lnTo>
                      <a:pt x="203" y="83"/>
                    </a:lnTo>
                    <a:lnTo>
                      <a:pt x="190" y="82"/>
                    </a:lnTo>
                    <a:lnTo>
                      <a:pt x="179" y="83"/>
                    </a:lnTo>
                    <a:lnTo>
                      <a:pt x="171" y="84"/>
                    </a:lnTo>
                    <a:lnTo>
                      <a:pt x="162" y="86"/>
                    </a:lnTo>
                    <a:lnTo>
                      <a:pt x="155" y="88"/>
                    </a:lnTo>
                    <a:lnTo>
                      <a:pt x="148" y="92"/>
                    </a:lnTo>
                    <a:lnTo>
                      <a:pt x="140" y="96"/>
                    </a:lnTo>
                    <a:lnTo>
                      <a:pt x="134" y="102"/>
                    </a:lnTo>
                    <a:lnTo>
                      <a:pt x="127" y="109"/>
                    </a:lnTo>
                    <a:lnTo>
                      <a:pt x="123" y="116"/>
                    </a:lnTo>
                    <a:lnTo>
                      <a:pt x="118" y="124"/>
                    </a:lnTo>
                    <a:lnTo>
                      <a:pt x="114" y="134"/>
                    </a:lnTo>
                    <a:lnTo>
                      <a:pt x="110" y="144"/>
                    </a:lnTo>
                    <a:lnTo>
                      <a:pt x="108" y="155"/>
                    </a:lnTo>
                    <a:lnTo>
                      <a:pt x="106" y="169"/>
                    </a:lnTo>
                    <a:lnTo>
                      <a:pt x="106" y="182"/>
                    </a:lnTo>
                    <a:lnTo>
                      <a:pt x="105" y="197"/>
                    </a:lnTo>
                    <a:lnTo>
                      <a:pt x="106" y="214"/>
                    </a:lnTo>
                    <a:lnTo>
                      <a:pt x="106" y="230"/>
                    </a:lnTo>
                    <a:lnTo>
                      <a:pt x="108" y="243"/>
                    </a:lnTo>
                    <a:lnTo>
                      <a:pt x="110" y="257"/>
                    </a:lnTo>
                    <a:lnTo>
                      <a:pt x="114" y="268"/>
                    </a:lnTo>
                    <a:lnTo>
                      <a:pt x="118" y="278"/>
                    </a:lnTo>
                    <a:lnTo>
                      <a:pt x="123" y="287"/>
                    </a:lnTo>
                    <a:lnTo>
                      <a:pt x="129" y="295"/>
                    </a:lnTo>
                    <a:lnTo>
                      <a:pt x="134" y="302"/>
                    </a:lnTo>
                    <a:lnTo>
                      <a:pt x="141" y="308"/>
                    </a:lnTo>
                    <a:lnTo>
                      <a:pt x="148" y="312"/>
                    </a:lnTo>
                    <a:lnTo>
                      <a:pt x="156" y="317"/>
                    </a:lnTo>
                    <a:lnTo>
                      <a:pt x="164" y="319"/>
                    </a:lnTo>
                    <a:lnTo>
                      <a:pt x="173" y="321"/>
                    </a:lnTo>
                    <a:lnTo>
                      <a:pt x="182" y="324"/>
                    </a:lnTo>
                    <a:lnTo>
                      <a:pt x="191" y="324"/>
                    </a:lnTo>
                    <a:lnTo>
                      <a:pt x="197" y="324"/>
                    </a:lnTo>
                    <a:lnTo>
                      <a:pt x="204" y="322"/>
                    </a:lnTo>
                    <a:lnTo>
                      <a:pt x="211" y="321"/>
                    </a:lnTo>
                    <a:lnTo>
                      <a:pt x="218" y="319"/>
                    </a:lnTo>
                    <a:lnTo>
                      <a:pt x="223" y="317"/>
                    </a:lnTo>
                    <a:lnTo>
                      <a:pt x="229" y="314"/>
                    </a:lnTo>
                    <a:lnTo>
                      <a:pt x="234" y="311"/>
                    </a:lnTo>
                    <a:lnTo>
                      <a:pt x="238" y="307"/>
                    </a:lnTo>
                    <a:lnTo>
                      <a:pt x="243" y="302"/>
                    </a:lnTo>
                    <a:lnTo>
                      <a:pt x="247" y="298"/>
                    </a:lnTo>
                    <a:lnTo>
                      <a:pt x="251" y="291"/>
                    </a:lnTo>
                    <a:lnTo>
                      <a:pt x="255" y="284"/>
                    </a:lnTo>
                    <a:lnTo>
                      <a:pt x="261" y="268"/>
                    </a:lnTo>
                    <a:lnTo>
                      <a:pt x="265" y="250"/>
                    </a:lnTo>
                    <a:lnTo>
                      <a:pt x="366" y="267"/>
                    </a:lnTo>
                    <a:lnTo>
                      <a:pt x="361" y="284"/>
                    </a:lnTo>
                    <a:lnTo>
                      <a:pt x="357" y="300"/>
                    </a:lnTo>
                    <a:lnTo>
                      <a:pt x="350" y="314"/>
                    </a:lnTo>
                    <a:lnTo>
                      <a:pt x="343" y="328"/>
                    </a:lnTo>
                    <a:lnTo>
                      <a:pt x="335" y="340"/>
                    </a:lnTo>
                    <a:lnTo>
                      <a:pt x="326" y="352"/>
                    </a:lnTo>
                    <a:lnTo>
                      <a:pt x="316" y="362"/>
                    </a:lnTo>
                    <a:lnTo>
                      <a:pt x="306" y="372"/>
                    </a:lnTo>
                    <a:lnTo>
                      <a:pt x="294" y="380"/>
                    </a:lnTo>
                    <a:lnTo>
                      <a:pt x="281" y="388"/>
                    </a:lnTo>
                    <a:lnTo>
                      <a:pt x="268" y="394"/>
                    </a:lnTo>
                    <a:lnTo>
                      <a:pt x="254" y="398"/>
                    </a:lnTo>
                    <a:lnTo>
                      <a:pt x="238" y="403"/>
                    </a:lnTo>
                    <a:lnTo>
                      <a:pt x="221" y="405"/>
                    </a:lnTo>
                    <a:lnTo>
                      <a:pt x="204" y="407"/>
                    </a:lnTo>
                    <a:lnTo>
                      <a:pt x="186" y="407"/>
                    </a:lnTo>
                    <a:lnTo>
                      <a:pt x="165" y="406"/>
                    </a:lnTo>
                    <a:lnTo>
                      <a:pt x="146" y="404"/>
                    </a:lnTo>
                    <a:lnTo>
                      <a:pt x="126" y="400"/>
                    </a:lnTo>
                    <a:lnTo>
                      <a:pt x="109" y="394"/>
                    </a:lnTo>
                    <a:lnTo>
                      <a:pt x="92" y="387"/>
                    </a:lnTo>
                    <a:lnTo>
                      <a:pt x="78" y="377"/>
                    </a:lnTo>
                    <a:lnTo>
                      <a:pt x="63" y="366"/>
                    </a:lnTo>
                    <a:lnTo>
                      <a:pt x="49" y="354"/>
                    </a:lnTo>
                    <a:lnTo>
                      <a:pt x="38" y="339"/>
                    </a:lnTo>
                    <a:lnTo>
                      <a:pt x="28" y="325"/>
                    </a:lnTo>
                    <a:lnTo>
                      <a:pt x="19" y="308"/>
                    </a:lnTo>
                    <a:lnTo>
                      <a:pt x="12" y="290"/>
                    </a:lnTo>
                    <a:lnTo>
                      <a:pt x="7" y="270"/>
                    </a:lnTo>
                    <a:lnTo>
                      <a:pt x="2" y="250"/>
                    </a:lnTo>
                    <a:lnTo>
                      <a:pt x="0" y="227"/>
                    </a:lnTo>
                    <a:lnTo>
                      <a:pt x="0" y="205"/>
                    </a:lnTo>
                    <a:lnTo>
                      <a:pt x="0" y="181"/>
                    </a:lnTo>
                    <a:lnTo>
                      <a:pt x="2" y="159"/>
                    </a:lnTo>
                    <a:lnTo>
                      <a:pt x="7" y="138"/>
                    </a:lnTo>
                    <a:lnTo>
                      <a:pt x="12" y="119"/>
                    </a:lnTo>
                    <a:lnTo>
                      <a:pt x="19" y="101"/>
                    </a:lnTo>
                    <a:lnTo>
                      <a:pt x="28" y="84"/>
                    </a:lnTo>
                    <a:lnTo>
                      <a:pt x="38" y="69"/>
                    </a:lnTo>
                    <a:lnTo>
                      <a:pt x="51" y="55"/>
                    </a:lnTo>
                    <a:lnTo>
                      <a:pt x="63" y="42"/>
                    </a:lnTo>
                    <a:lnTo>
                      <a:pt x="78" y="31"/>
                    </a:lnTo>
                    <a:lnTo>
                      <a:pt x="94" y="22"/>
                    </a:lnTo>
                    <a:lnTo>
                      <a:pt x="110" y="14"/>
                    </a:lnTo>
                    <a:lnTo>
                      <a:pt x="127" y="8"/>
                    </a:lnTo>
                    <a:lnTo>
                      <a:pt x="147" y="4"/>
                    </a:lnTo>
                    <a:lnTo>
                      <a:pt x="167" y="1"/>
                    </a:lnTo>
                    <a:lnTo>
                      <a:pt x="187" y="0"/>
                    </a:lnTo>
                    <a:lnTo>
                      <a:pt x="205" y="1"/>
                    </a:lnTo>
                    <a:lnTo>
                      <a:pt x="221" y="3"/>
                    </a:lnTo>
                    <a:lnTo>
                      <a:pt x="237" y="5"/>
                    </a:lnTo>
                    <a:lnTo>
                      <a:pt x="252" y="8"/>
                    </a:lnTo>
                    <a:lnTo>
                      <a:pt x="265" y="13"/>
                    </a:lnTo>
                    <a:lnTo>
                      <a:pt x="278" y="18"/>
                    </a:lnTo>
                    <a:lnTo>
                      <a:pt x="290" y="24"/>
                    </a:lnTo>
                    <a:lnTo>
                      <a:pt x="300" y="32"/>
                    </a:lnTo>
                    <a:lnTo>
                      <a:pt x="310" y="40"/>
                    </a:lnTo>
                    <a:lnTo>
                      <a:pt x="321" y="49"/>
                    </a:lnTo>
                    <a:lnTo>
                      <a:pt x="329" y="59"/>
                    </a:lnTo>
                    <a:lnTo>
                      <a:pt x="336" y="70"/>
                    </a:lnTo>
                    <a:lnTo>
                      <a:pt x="344" y="83"/>
                    </a:lnTo>
                    <a:lnTo>
                      <a:pt x="350" y="95"/>
                    </a:lnTo>
                    <a:lnTo>
                      <a:pt x="356" y="110"/>
                    </a:lnTo>
                    <a:lnTo>
                      <a:pt x="361" y="12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905" name="Freeform 965">
                <a:extLst>
                  <a:ext uri="{FF2B5EF4-FFF2-40B4-BE49-F238E27FC236}">
                    <a16:creationId xmlns:a16="http://schemas.microsoft.com/office/drawing/2014/main" id="{30DB692D-1FE2-4E7F-98D0-B1551BFB371C}"/>
                  </a:ext>
                </a:extLst>
              </p:cNvPr>
              <p:cNvSpPr>
                <a:spLocks noEditPoints="1"/>
              </p:cNvSpPr>
              <p:nvPr/>
            </p:nvSpPr>
            <p:spPr bwMode="auto">
              <a:xfrm>
                <a:off x="2998" y="582"/>
                <a:ext cx="81" cy="111"/>
              </a:xfrm>
              <a:custGeom>
                <a:avLst/>
                <a:gdLst>
                  <a:gd name="T0" fmla="*/ 0 w 401"/>
                  <a:gd name="T1" fmla="*/ 64 h 555"/>
                  <a:gd name="T2" fmla="*/ 2 w 401"/>
                  <a:gd name="T3" fmla="*/ 57 h 555"/>
                  <a:gd name="T4" fmla="*/ 5 w 401"/>
                  <a:gd name="T5" fmla="*/ 50 h 555"/>
                  <a:gd name="T6" fmla="*/ 9 w 401"/>
                  <a:gd name="T7" fmla="*/ 43 h 555"/>
                  <a:gd name="T8" fmla="*/ 15 w 401"/>
                  <a:gd name="T9" fmla="*/ 38 h 555"/>
                  <a:gd name="T10" fmla="*/ 22 w 401"/>
                  <a:gd name="T11" fmla="*/ 34 h 555"/>
                  <a:gd name="T12" fmla="*/ 29 w 401"/>
                  <a:gd name="T13" fmla="*/ 31 h 555"/>
                  <a:gd name="T14" fmla="*/ 37 w 401"/>
                  <a:gd name="T15" fmla="*/ 30 h 555"/>
                  <a:gd name="T16" fmla="*/ 49 w 401"/>
                  <a:gd name="T17" fmla="*/ 31 h 555"/>
                  <a:gd name="T18" fmla="*/ 60 w 401"/>
                  <a:gd name="T19" fmla="*/ 34 h 555"/>
                  <a:gd name="T20" fmla="*/ 69 w 401"/>
                  <a:gd name="T21" fmla="*/ 41 h 555"/>
                  <a:gd name="T22" fmla="*/ 76 w 401"/>
                  <a:gd name="T23" fmla="*/ 51 h 555"/>
                  <a:gd name="T24" fmla="*/ 80 w 401"/>
                  <a:gd name="T25" fmla="*/ 62 h 555"/>
                  <a:gd name="T26" fmla="*/ 81 w 401"/>
                  <a:gd name="T27" fmla="*/ 75 h 555"/>
                  <a:gd name="T28" fmla="*/ 78 w 401"/>
                  <a:gd name="T29" fmla="*/ 86 h 555"/>
                  <a:gd name="T30" fmla="*/ 72 w 401"/>
                  <a:gd name="T31" fmla="*/ 97 h 555"/>
                  <a:gd name="T32" fmla="*/ 63 w 401"/>
                  <a:gd name="T33" fmla="*/ 104 h 555"/>
                  <a:gd name="T34" fmla="*/ 53 w 401"/>
                  <a:gd name="T35" fmla="*/ 109 h 555"/>
                  <a:gd name="T36" fmla="*/ 41 w 401"/>
                  <a:gd name="T37" fmla="*/ 111 h 555"/>
                  <a:gd name="T38" fmla="*/ 33 w 401"/>
                  <a:gd name="T39" fmla="*/ 110 h 555"/>
                  <a:gd name="T40" fmla="*/ 25 w 401"/>
                  <a:gd name="T41" fmla="*/ 108 h 555"/>
                  <a:gd name="T42" fmla="*/ 18 w 401"/>
                  <a:gd name="T43" fmla="*/ 105 h 555"/>
                  <a:gd name="T44" fmla="*/ 11 w 401"/>
                  <a:gd name="T45" fmla="*/ 100 h 555"/>
                  <a:gd name="T46" fmla="*/ 6 w 401"/>
                  <a:gd name="T47" fmla="*/ 94 h 555"/>
                  <a:gd name="T48" fmla="*/ 3 w 401"/>
                  <a:gd name="T49" fmla="*/ 87 h 555"/>
                  <a:gd name="T50" fmla="*/ 1 w 401"/>
                  <a:gd name="T51" fmla="*/ 79 h 555"/>
                  <a:gd name="T52" fmla="*/ 0 w 401"/>
                  <a:gd name="T53" fmla="*/ 69 h 555"/>
                  <a:gd name="T54" fmla="*/ 21 w 401"/>
                  <a:gd name="T55" fmla="*/ 76 h 555"/>
                  <a:gd name="T56" fmla="*/ 23 w 401"/>
                  <a:gd name="T57" fmla="*/ 83 h 555"/>
                  <a:gd name="T58" fmla="*/ 27 w 401"/>
                  <a:gd name="T59" fmla="*/ 88 h 555"/>
                  <a:gd name="T60" fmla="*/ 31 w 401"/>
                  <a:gd name="T61" fmla="*/ 92 h 555"/>
                  <a:gd name="T62" fmla="*/ 36 w 401"/>
                  <a:gd name="T63" fmla="*/ 94 h 555"/>
                  <a:gd name="T64" fmla="*/ 42 w 401"/>
                  <a:gd name="T65" fmla="*/ 94 h 555"/>
                  <a:gd name="T66" fmla="*/ 48 w 401"/>
                  <a:gd name="T67" fmla="*/ 93 h 555"/>
                  <a:gd name="T68" fmla="*/ 53 w 401"/>
                  <a:gd name="T69" fmla="*/ 90 h 555"/>
                  <a:gd name="T70" fmla="*/ 57 w 401"/>
                  <a:gd name="T71" fmla="*/ 85 h 555"/>
                  <a:gd name="T72" fmla="*/ 59 w 401"/>
                  <a:gd name="T73" fmla="*/ 78 h 555"/>
                  <a:gd name="T74" fmla="*/ 59 w 401"/>
                  <a:gd name="T75" fmla="*/ 70 h 555"/>
                  <a:gd name="T76" fmla="*/ 59 w 401"/>
                  <a:gd name="T77" fmla="*/ 62 h 555"/>
                  <a:gd name="T78" fmla="*/ 57 w 401"/>
                  <a:gd name="T79" fmla="*/ 56 h 555"/>
                  <a:gd name="T80" fmla="*/ 53 w 401"/>
                  <a:gd name="T81" fmla="*/ 51 h 555"/>
                  <a:gd name="T82" fmla="*/ 48 w 401"/>
                  <a:gd name="T83" fmla="*/ 48 h 555"/>
                  <a:gd name="T84" fmla="*/ 42 w 401"/>
                  <a:gd name="T85" fmla="*/ 47 h 555"/>
                  <a:gd name="T86" fmla="*/ 36 w 401"/>
                  <a:gd name="T87" fmla="*/ 47 h 555"/>
                  <a:gd name="T88" fmla="*/ 31 w 401"/>
                  <a:gd name="T89" fmla="*/ 49 h 555"/>
                  <a:gd name="T90" fmla="*/ 27 w 401"/>
                  <a:gd name="T91" fmla="*/ 53 h 555"/>
                  <a:gd name="T92" fmla="*/ 23 w 401"/>
                  <a:gd name="T93" fmla="*/ 58 h 555"/>
                  <a:gd name="T94" fmla="*/ 21 w 401"/>
                  <a:gd name="T95" fmla="*/ 65 h 555"/>
                  <a:gd name="T96" fmla="*/ 30 w 401"/>
                  <a:gd name="T97" fmla="*/ 22 h 555"/>
                  <a:gd name="T98" fmla="*/ 43 w 401"/>
                  <a:gd name="T99" fmla="*/ 22 h 55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401"/>
                  <a:gd name="T151" fmla="*/ 0 h 555"/>
                  <a:gd name="T152" fmla="*/ 401 w 401"/>
                  <a:gd name="T153" fmla="*/ 555 h 555"/>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401" h="555">
                    <a:moveTo>
                      <a:pt x="0" y="346"/>
                    </a:moveTo>
                    <a:lnTo>
                      <a:pt x="0" y="334"/>
                    </a:lnTo>
                    <a:lnTo>
                      <a:pt x="1" y="321"/>
                    </a:lnTo>
                    <a:lnTo>
                      <a:pt x="3" y="309"/>
                    </a:lnTo>
                    <a:lnTo>
                      <a:pt x="5" y="296"/>
                    </a:lnTo>
                    <a:lnTo>
                      <a:pt x="9" y="284"/>
                    </a:lnTo>
                    <a:lnTo>
                      <a:pt x="13" y="272"/>
                    </a:lnTo>
                    <a:lnTo>
                      <a:pt x="19" y="259"/>
                    </a:lnTo>
                    <a:lnTo>
                      <a:pt x="24" y="248"/>
                    </a:lnTo>
                    <a:lnTo>
                      <a:pt x="31" y="235"/>
                    </a:lnTo>
                    <a:lnTo>
                      <a:pt x="38" y="225"/>
                    </a:lnTo>
                    <a:lnTo>
                      <a:pt x="46" y="215"/>
                    </a:lnTo>
                    <a:lnTo>
                      <a:pt x="55" y="205"/>
                    </a:lnTo>
                    <a:lnTo>
                      <a:pt x="64" y="196"/>
                    </a:lnTo>
                    <a:lnTo>
                      <a:pt x="74" y="188"/>
                    </a:lnTo>
                    <a:lnTo>
                      <a:pt x="84" y="181"/>
                    </a:lnTo>
                    <a:lnTo>
                      <a:pt x="96" y="174"/>
                    </a:lnTo>
                    <a:lnTo>
                      <a:pt x="108" y="169"/>
                    </a:lnTo>
                    <a:lnTo>
                      <a:pt x="119" y="163"/>
                    </a:lnTo>
                    <a:lnTo>
                      <a:pt x="132" y="159"/>
                    </a:lnTo>
                    <a:lnTo>
                      <a:pt x="145" y="155"/>
                    </a:lnTo>
                    <a:lnTo>
                      <a:pt x="158" y="153"/>
                    </a:lnTo>
                    <a:lnTo>
                      <a:pt x="171" y="151"/>
                    </a:lnTo>
                    <a:lnTo>
                      <a:pt x="185" y="149"/>
                    </a:lnTo>
                    <a:lnTo>
                      <a:pt x="200" y="148"/>
                    </a:lnTo>
                    <a:lnTo>
                      <a:pt x="221" y="149"/>
                    </a:lnTo>
                    <a:lnTo>
                      <a:pt x="241" y="153"/>
                    </a:lnTo>
                    <a:lnTo>
                      <a:pt x="261" y="157"/>
                    </a:lnTo>
                    <a:lnTo>
                      <a:pt x="280" y="163"/>
                    </a:lnTo>
                    <a:lnTo>
                      <a:pt x="297" y="171"/>
                    </a:lnTo>
                    <a:lnTo>
                      <a:pt x="314" y="181"/>
                    </a:lnTo>
                    <a:lnTo>
                      <a:pt x="329" y="192"/>
                    </a:lnTo>
                    <a:lnTo>
                      <a:pt x="344" y="206"/>
                    </a:lnTo>
                    <a:lnTo>
                      <a:pt x="358" y="221"/>
                    </a:lnTo>
                    <a:lnTo>
                      <a:pt x="369" y="236"/>
                    </a:lnTo>
                    <a:lnTo>
                      <a:pt x="378" y="253"/>
                    </a:lnTo>
                    <a:lnTo>
                      <a:pt x="386" y="272"/>
                    </a:lnTo>
                    <a:lnTo>
                      <a:pt x="393" y="290"/>
                    </a:lnTo>
                    <a:lnTo>
                      <a:pt x="397" y="309"/>
                    </a:lnTo>
                    <a:lnTo>
                      <a:pt x="399" y="330"/>
                    </a:lnTo>
                    <a:lnTo>
                      <a:pt x="401" y="351"/>
                    </a:lnTo>
                    <a:lnTo>
                      <a:pt x="399" y="373"/>
                    </a:lnTo>
                    <a:lnTo>
                      <a:pt x="397" y="394"/>
                    </a:lnTo>
                    <a:lnTo>
                      <a:pt x="393" y="413"/>
                    </a:lnTo>
                    <a:lnTo>
                      <a:pt x="386" y="432"/>
                    </a:lnTo>
                    <a:lnTo>
                      <a:pt x="378" y="450"/>
                    </a:lnTo>
                    <a:lnTo>
                      <a:pt x="368" y="466"/>
                    </a:lnTo>
                    <a:lnTo>
                      <a:pt x="357" y="483"/>
                    </a:lnTo>
                    <a:lnTo>
                      <a:pt x="343" y="498"/>
                    </a:lnTo>
                    <a:lnTo>
                      <a:pt x="328" y="511"/>
                    </a:lnTo>
                    <a:lnTo>
                      <a:pt x="314" y="522"/>
                    </a:lnTo>
                    <a:lnTo>
                      <a:pt x="297" y="533"/>
                    </a:lnTo>
                    <a:lnTo>
                      <a:pt x="280" y="540"/>
                    </a:lnTo>
                    <a:lnTo>
                      <a:pt x="261" y="547"/>
                    </a:lnTo>
                    <a:lnTo>
                      <a:pt x="241" y="552"/>
                    </a:lnTo>
                    <a:lnTo>
                      <a:pt x="221" y="554"/>
                    </a:lnTo>
                    <a:lnTo>
                      <a:pt x="201" y="555"/>
                    </a:lnTo>
                    <a:lnTo>
                      <a:pt x="187" y="555"/>
                    </a:lnTo>
                    <a:lnTo>
                      <a:pt x="174" y="554"/>
                    </a:lnTo>
                    <a:lnTo>
                      <a:pt x="161" y="552"/>
                    </a:lnTo>
                    <a:lnTo>
                      <a:pt x="148" y="550"/>
                    </a:lnTo>
                    <a:lnTo>
                      <a:pt x="135" y="546"/>
                    </a:lnTo>
                    <a:lnTo>
                      <a:pt x="123" y="542"/>
                    </a:lnTo>
                    <a:lnTo>
                      <a:pt x="110" y="537"/>
                    </a:lnTo>
                    <a:lnTo>
                      <a:pt x="98" y="531"/>
                    </a:lnTo>
                    <a:lnTo>
                      <a:pt x="87" y="525"/>
                    </a:lnTo>
                    <a:lnTo>
                      <a:pt x="75" y="518"/>
                    </a:lnTo>
                    <a:lnTo>
                      <a:pt x="65" y="510"/>
                    </a:lnTo>
                    <a:lnTo>
                      <a:pt x="56" y="501"/>
                    </a:lnTo>
                    <a:lnTo>
                      <a:pt x="47" y="492"/>
                    </a:lnTo>
                    <a:lnTo>
                      <a:pt x="38" y="483"/>
                    </a:lnTo>
                    <a:lnTo>
                      <a:pt x="31" y="472"/>
                    </a:lnTo>
                    <a:lnTo>
                      <a:pt x="24" y="460"/>
                    </a:lnTo>
                    <a:lnTo>
                      <a:pt x="19" y="449"/>
                    </a:lnTo>
                    <a:lnTo>
                      <a:pt x="13" y="435"/>
                    </a:lnTo>
                    <a:lnTo>
                      <a:pt x="9" y="423"/>
                    </a:lnTo>
                    <a:lnTo>
                      <a:pt x="5" y="408"/>
                    </a:lnTo>
                    <a:lnTo>
                      <a:pt x="3" y="394"/>
                    </a:lnTo>
                    <a:lnTo>
                      <a:pt x="1" y="379"/>
                    </a:lnTo>
                    <a:lnTo>
                      <a:pt x="0" y="363"/>
                    </a:lnTo>
                    <a:lnTo>
                      <a:pt x="0" y="346"/>
                    </a:lnTo>
                    <a:close/>
                    <a:moveTo>
                      <a:pt x="105" y="352"/>
                    </a:moveTo>
                    <a:lnTo>
                      <a:pt x="105" y="366"/>
                    </a:lnTo>
                    <a:lnTo>
                      <a:pt x="106" y="379"/>
                    </a:lnTo>
                    <a:lnTo>
                      <a:pt x="108" y="391"/>
                    </a:lnTo>
                    <a:lnTo>
                      <a:pt x="111" y="404"/>
                    </a:lnTo>
                    <a:lnTo>
                      <a:pt x="115" y="414"/>
                    </a:lnTo>
                    <a:lnTo>
                      <a:pt x="120" y="424"/>
                    </a:lnTo>
                    <a:lnTo>
                      <a:pt x="126" y="433"/>
                    </a:lnTo>
                    <a:lnTo>
                      <a:pt x="132" y="441"/>
                    </a:lnTo>
                    <a:lnTo>
                      <a:pt x="140" y="448"/>
                    </a:lnTo>
                    <a:lnTo>
                      <a:pt x="146" y="455"/>
                    </a:lnTo>
                    <a:lnTo>
                      <a:pt x="154" y="459"/>
                    </a:lnTo>
                    <a:lnTo>
                      <a:pt x="162" y="464"/>
                    </a:lnTo>
                    <a:lnTo>
                      <a:pt x="171" y="467"/>
                    </a:lnTo>
                    <a:lnTo>
                      <a:pt x="180" y="469"/>
                    </a:lnTo>
                    <a:lnTo>
                      <a:pt x="190" y="472"/>
                    </a:lnTo>
                    <a:lnTo>
                      <a:pt x="200" y="472"/>
                    </a:lnTo>
                    <a:lnTo>
                      <a:pt x="210" y="472"/>
                    </a:lnTo>
                    <a:lnTo>
                      <a:pt x="219" y="469"/>
                    </a:lnTo>
                    <a:lnTo>
                      <a:pt x="228" y="467"/>
                    </a:lnTo>
                    <a:lnTo>
                      <a:pt x="237" y="464"/>
                    </a:lnTo>
                    <a:lnTo>
                      <a:pt x="245" y="459"/>
                    </a:lnTo>
                    <a:lnTo>
                      <a:pt x="253" y="455"/>
                    </a:lnTo>
                    <a:lnTo>
                      <a:pt x="261" y="448"/>
                    </a:lnTo>
                    <a:lnTo>
                      <a:pt x="267" y="441"/>
                    </a:lnTo>
                    <a:lnTo>
                      <a:pt x="274" y="433"/>
                    </a:lnTo>
                    <a:lnTo>
                      <a:pt x="280" y="424"/>
                    </a:lnTo>
                    <a:lnTo>
                      <a:pt x="284" y="414"/>
                    </a:lnTo>
                    <a:lnTo>
                      <a:pt x="288" y="403"/>
                    </a:lnTo>
                    <a:lnTo>
                      <a:pt x="291" y="391"/>
                    </a:lnTo>
                    <a:lnTo>
                      <a:pt x="293" y="379"/>
                    </a:lnTo>
                    <a:lnTo>
                      <a:pt x="294" y="365"/>
                    </a:lnTo>
                    <a:lnTo>
                      <a:pt x="294" y="352"/>
                    </a:lnTo>
                    <a:lnTo>
                      <a:pt x="294" y="337"/>
                    </a:lnTo>
                    <a:lnTo>
                      <a:pt x="293" y="325"/>
                    </a:lnTo>
                    <a:lnTo>
                      <a:pt x="291" y="312"/>
                    </a:lnTo>
                    <a:lnTo>
                      <a:pt x="288" y="301"/>
                    </a:lnTo>
                    <a:lnTo>
                      <a:pt x="284" y="291"/>
                    </a:lnTo>
                    <a:lnTo>
                      <a:pt x="280" y="281"/>
                    </a:lnTo>
                    <a:lnTo>
                      <a:pt x="274" y="272"/>
                    </a:lnTo>
                    <a:lnTo>
                      <a:pt x="267" y="264"/>
                    </a:lnTo>
                    <a:lnTo>
                      <a:pt x="261" y="257"/>
                    </a:lnTo>
                    <a:lnTo>
                      <a:pt x="253" y="250"/>
                    </a:lnTo>
                    <a:lnTo>
                      <a:pt x="245" y="244"/>
                    </a:lnTo>
                    <a:lnTo>
                      <a:pt x="237" y="241"/>
                    </a:lnTo>
                    <a:lnTo>
                      <a:pt x="228" y="238"/>
                    </a:lnTo>
                    <a:lnTo>
                      <a:pt x="219" y="234"/>
                    </a:lnTo>
                    <a:lnTo>
                      <a:pt x="210" y="233"/>
                    </a:lnTo>
                    <a:lnTo>
                      <a:pt x="200" y="233"/>
                    </a:lnTo>
                    <a:lnTo>
                      <a:pt x="190" y="233"/>
                    </a:lnTo>
                    <a:lnTo>
                      <a:pt x="180" y="234"/>
                    </a:lnTo>
                    <a:lnTo>
                      <a:pt x="171" y="238"/>
                    </a:lnTo>
                    <a:lnTo>
                      <a:pt x="162" y="241"/>
                    </a:lnTo>
                    <a:lnTo>
                      <a:pt x="154" y="244"/>
                    </a:lnTo>
                    <a:lnTo>
                      <a:pt x="146" y="250"/>
                    </a:lnTo>
                    <a:lnTo>
                      <a:pt x="140" y="257"/>
                    </a:lnTo>
                    <a:lnTo>
                      <a:pt x="132" y="264"/>
                    </a:lnTo>
                    <a:lnTo>
                      <a:pt x="126" y="272"/>
                    </a:lnTo>
                    <a:lnTo>
                      <a:pt x="120" y="281"/>
                    </a:lnTo>
                    <a:lnTo>
                      <a:pt x="115" y="291"/>
                    </a:lnTo>
                    <a:lnTo>
                      <a:pt x="111" y="301"/>
                    </a:lnTo>
                    <a:lnTo>
                      <a:pt x="108" y="312"/>
                    </a:lnTo>
                    <a:lnTo>
                      <a:pt x="106" y="325"/>
                    </a:lnTo>
                    <a:lnTo>
                      <a:pt x="105" y="338"/>
                    </a:lnTo>
                    <a:lnTo>
                      <a:pt x="105" y="352"/>
                    </a:lnTo>
                    <a:close/>
                    <a:moveTo>
                      <a:pt x="148" y="110"/>
                    </a:moveTo>
                    <a:lnTo>
                      <a:pt x="198" y="0"/>
                    </a:lnTo>
                    <a:lnTo>
                      <a:pt x="314" y="0"/>
                    </a:lnTo>
                    <a:lnTo>
                      <a:pt x="213" y="110"/>
                    </a:lnTo>
                    <a:lnTo>
                      <a:pt x="148" y="11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906" name="Freeform 966">
                <a:extLst>
                  <a:ext uri="{FF2B5EF4-FFF2-40B4-BE49-F238E27FC236}">
                    <a16:creationId xmlns:a16="http://schemas.microsoft.com/office/drawing/2014/main" id="{CC3F7564-D3A5-4499-BE48-AE0E1604D6FD}"/>
                  </a:ext>
                </a:extLst>
              </p:cNvPr>
              <p:cNvSpPr>
                <a:spLocks/>
              </p:cNvSpPr>
              <p:nvPr/>
            </p:nvSpPr>
            <p:spPr bwMode="auto">
              <a:xfrm>
                <a:off x="3093" y="611"/>
                <a:ext cx="114" cy="80"/>
              </a:xfrm>
              <a:custGeom>
                <a:avLst/>
                <a:gdLst>
                  <a:gd name="T0" fmla="*/ 19 w 572"/>
                  <a:gd name="T1" fmla="*/ 2 h 398"/>
                  <a:gd name="T2" fmla="*/ 22 w 572"/>
                  <a:gd name="T3" fmla="*/ 10 h 398"/>
                  <a:gd name="T4" fmla="*/ 27 w 572"/>
                  <a:gd name="T5" fmla="*/ 5 h 398"/>
                  <a:gd name="T6" fmla="*/ 33 w 572"/>
                  <a:gd name="T7" fmla="*/ 2 h 398"/>
                  <a:gd name="T8" fmla="*/ 40 w 572"/>
                  <a:gd name="T9" fmla="*/ 0 h 398"/>
                  <a:gd name="T10" fmla="*/ 47 w 572"/>
                  <a:gd name="T11" fmla="*/ 0 h 398"/>
                  <a:gd name="T12" fmla="*/ 53 w 572"/>
                  <a:gd name="T13" fmla="*/ 2 h 398"/>
                  <a:gd name="T14" fmla="*/ 57 w 572"/>
                  <a:gd name="T15" fmla="*/ 4 h 398"/>
                  <a:gd name="T16" fmla="*/ 60 w 572"/>
                  <a:gd name="T17" fmla="*/ 6 h 398"/>
                  <a:gd name="T18" fmla="*/ 63 w 572"/>
                  <a:gd name="T19" fmla="*/ 10 h 398"/>
                  <a:gd name="T20" fmla="*/ 68 w 572"/>
                  <a:gd name="T21" fmla="*/ 10 h 398"/>
                  <a:gd name="T22" fmla="*/ 73 w 572"/>
                  <a:gd name="T23" fmla="*/ 5 h 398"/>
                  <a:gd name="T24" fmla="*/ 79 w 572"/>
                  <a:gd name="T25" fmla="*/ 2 h 398"/>
                  <a:gd name="T26" fmla="*/ 85 w 572"/>
                  <a:gd name="T27" fmla="*/ 0 h 398"/>
                  <a:gd name="T28" fmla="*/ 91 w 572"/>
                  <a:gd name="T29" fmla="*/ 0 h 398"/>
                  <a:gd name="T30" fmla="*/ 94 w 572"/>
                  <a:gd name="T31" fmla="*/ 1 h 398"/>
                  <a:gd name="T32" fmla="*/ 98 w 572"/>
                  <a:gd name="T33" fmla="*/ 2 h 398"/>
                  <a:gd name="T34" fmla="*/ 101 w 572"/>
                  <a:gd name="T35" fmla="*/ 3 h 398"/>
                  <a:gd name="T36" fmla="*/ 104 w 572"/>
                  <a:gd name="T37" fmla="*/ 5 h 398"/>
                  <a:gd name="T38" fmla="*/ 107 w 572"/>
                  <a:gd name="T39" fmla="*/ 7 h 398"/>
                  <a:gd name="T40" fmla="*/ 109 w 572"/>
                  <a:gd name="T41" fmla="*/ 9 h 398"/>
                  <a:gd name="T42" fmla="*/ 111 w 572"/>
                  <a:gd name="T43" fmla="*/ 12 h 398"/>
                  <a:gd name="T44" fmla="*/ 113 w 572"/>
                  <a:gd name="T45" fmla="*/ 17 h 398"/>
                  <a:gd name="T46" fmla="*/ 114 w 572"/>
                  <a:gd name="T47" fmla="*/ 25 h 398"/>
                  <a:gd name="T48" fmla="*/ 114 w 572"/>
                  <a:gd name="T49" fmla="*/ 80 h 398"/>
                  <a:gd name="T50" fmla="*/ 93 w 572"/>
                  <a:gd name="T51" fmla="*/ 36 h 398"/>
                  <a:gd name="T52" fmla="*/ 93 w 572"/>
                  <a:gd name="T53" fmla="*/ 26 h 398"/>
                  <a:gd name="T54" fmla="*/ 92 w 572"/>
                  <a:gd name="T55" fmla="*/ 23 h 398"/>
                  <a:gd name="T56" fmla="*/ 91 w 572"/>
                  <a:gd name="T57" fmla="*/ 21 h 398"/>
                  <a:gd name="T58" fmla="*/ 90 w 572"/>
                  <a:gd name="T59" fmla="*/ 18 h 398"/>
                  <a:gd name="T60" fmla="*/ 88 w 572"/>
                  <a:gd name="T61" fmla="*/ 17 h 398"/>
                  <a:gd name="T62" fmla="*/ 85 w 572"/>
                  <a:gd name="T63" fmla="*/ 16 h 398"/>
                  <a:gd name="T64" fmla="*/ 83 w 572"/>
                  <a:gd name="T65" fmla="*/ 16 h 398"/>
                  <a:gd name="T66" fmla="*/ 79 w 572"/>
                  <a:gd name="T67" fmla="*/ 17 h 398"/>
                  <a:gd name="T68" fmla="*/ 75 w 572"/>
                  <a:gd name="T69" fmla="*/ 19 h 398"/>
                  <a:gd name="T70" fmla="*/ 71 w 572"/>
                  <a:gd name="T71" fmla="*/ 22 h 398"/>
                  <a:gd name="T72" fmla="*/ 69 w 572"/>
                  <a:gd name="T73" fmla="*/ 26 h 398"/>
                  <a:gd name="T74" fmla="*/ 68 w 572"/>
                  <a:gd name="T75" fmla="*/ 33 h 398"/>
                  <a:gd name="T76" fmla="*/ 67 w 572"/>
                  <a:gd name="T77" fmla="*/ 43 h 398"/>
                  <a:gd name="T78" fmla="*/ 47 w 572"/>
                  <a:gd name="T79" fmla="*/ 80 h 398"/>
                  <a:gd name="T80" fmla="*/ 47 w 572"/>
                  <a:gd name="T81" fmla="*/ 32 h 398"/>
                  <a:gd name="T82" fmla="*/ 46 w 572"/>
                  <a:gd name="T83" fmla="*/ 25 h 398"/>
                  <a:gd name="T84" fmla="*/ 45 w 572"/>
                  <a:gd name="T85" fmla="*/ 21 h 398"/>
                  <a:gd name="T86" fmla="*/ 43 w 572"/>
                  <a:gd name="T87" fmla="*/ 18 h 398"/>
                  <a:gd name="T88" fmla="*/ 41 w 572"/>
                  <a:gd name="T89" fmla="*/ 17 h 398"/>
                  <a:gd name="T90" fmla="*/ 38 w 572"/>
                  <a:gd name="T91" fmla="*/ 16 h 398"/>
                  <a:gd name="T92" fmla="*/ 34 w 572"/>
                  <a:gd name="T93" fmla="*/ 16 h 398"/>
                  <a:gd name="T94" fmla="*/ 29 w 572"/>
                  <a:gd name="T95" fmla="*/ 17 h 398"/>
                  <a:gd name="T96" fmla="*/ 26 w 572"/>
                  <a:gd name="T97" fmla="*/ 20 h 398"/>
                  <a:gd name="T98" fmla="*/ 23 w 572"/>
                  <a:gd name="T99" fmla="*/ 24 h 398"/>
                  <a:gd name="T100" fmla="*/ 21 w 572"/>
                  <a:gd name="T101" fmla="*/ 29 h 398"/>
                  <a:gd name="T102" fmla="*/ 21 w 572"/>
                  <a:gd name="T103" fmla="*/ 37 h 398"/>
                  <a:gd name="T104" fmla="*/ 21 w 572"/>
                  <a:gd name="T105" fmla="*/ 80 h 398"/>
                  <a:gd name="T106" fmla="*/ 0 w 572"/>
                  <a:gd name="T107" fmla="*/ 2 h 39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572"/>
                  <a:gd name="T163" fmla="*/ 0 h 398"/>
                  <a:gd name="T164" fmla="*/ 572 w 572"/>
                  <a:gd name="T165" fmla="*/ 398 h 398"/>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572" h="398">
                    <a:moveTo>
                      <a:pt x="0" y="9"/>
                    </a:moveTo>
                    <a:lnTo>
                      <a:pt x="95" y="9"/>
                    </a:lnTo>
                    <a:lnTo>
                      <a:pt x="95" y="63"/>
                    </a:lnTo>
                    <a:lnTo>
                      <a:pt x="108" y="48"/>
                    </a:lnTo>
                    <a:lnTo>
                      <a:pt x="122" y="35"/>
                    </a:lnTo>
                    <a:lnTo>
                      <a:pt x="136" y="25"/>
                    </a:lnTo>
                    <a:lnTo>
                      <a:pt x="151" y="16"/>
                    </a:lnTo>
                    <a:lnTo>
                      <a:pt x="166" y="9"/>
                    </a:lnTo>
                    <a:lnTo>
                      <a:pt x="182" y="5"/>
                    </a:lnTo>
                    <a:lnTo>
                      <a:pt x="199" y="1"/>
                    </a:lnTo>
                    <a:lnTo>
                      <a:pt x="217" y="0"/>
                    </a:lnTo>
                    <a:lnTo>
                      <a:pt x="234" y="1"/>
                    </a:lnTo>
                    <a:lnTo>
                      <a:pt x="251" y="5"/>
                    </a:lnTo>
                    <a:lnTo>
                      <a:pt x="267" y="9"/>
                    </a:lnTo>
                    <a:lnTo>
                      <a:pt x="281" y="16"/>
                    </a:lnTo>
                    <a:lnTo>
                      <a:pt x="288" y="21"/>
                    </a:lnTo>
                    <a:lnTo>
                      <a:pt x="294" y="25"/>
                    </a:lnTo>
                    <a:lnTo>
                      <a:pt x="300" y="30"/>
                    </a:lnTo>
                    <a:lnTo>
                      <a:pt x="306" y="35"/>
                    </a:lnTo>
                    <a:lnTo>
                      <a:pt x="316" y="48"/>
                    </a:lnTo>
                    <a:lnTo>
                      <a:pt x="326" y="63"/>
                    </a:lnTo>
                    <a:lnTo>
                      <a:pt x="339" y="48"/>
                    </a:lnTo>
                    <a:lnTo>
                      <a:pt x="352" y="35"/>
                    </a:lnTo>
                    <a:lnTo>
                      <a:pt x="367" y="25"/>
                    </a:lnTo>
                    <a:lnTo>
                      <a:pt x="382" y="16"/>
                    </a:lnTo>
                    <a:lnTo>
                      <a:pt x="396" y="9"/>
                    </a:lnTo>
                    <a:lnTo>
                      <a:pt x="412" y="5"/>
                    </a:lnTo>
                    <a:lnTo>
                      <a:pt x="428" y="1"/>
                    </a:lnTo>
                    <a:lnTo>
                      <a:pt x="445" y="0"/>
                    </a:lnTo>
                    <a:lnTo>
                      <a:pt x="455" y="1"/>
                    </a:lnTo>
                    <a:lnTo>
                      <a:pt x="465" y="1"/>
                    </a:lnTo>
                    <a:lnTo>
                      <a:pt x="474" y="4"/>
                    </a:lnTo>
                    <a:lnTo>
                      <a:pt x="485" y="5"/>
                    </a:lnTo>
                    <a:lnTo>
                      <a:pt x="494" y="8"/>
                    </a:lnTo>
                    <a:lnTo>
                      <a:pt x="502" y="11"/>
                    </a:lnTo>
                    <a:lnTo>
                      <a:pt x="509" y="14"/>
                    </a:lnTo>
                    <a:lnTo>
                      <a:pt x="517" y="18"/>
                    </a:lnTo>
                    <a:lnTo>
                      <a:pt x="524" y="23"/>
                    </a:lnTo>
                    <a:lnTo>
                      <a:pt x="531" y="29"/>
                    </a:lnTo>
                    <a:lnTo>
                      <a:pt x="538" y="34"/>
                    </a:lnTo>
                    <a:lnTo>
                      <a:pt x="543" y="40"/>
                    </a:lnTo>
                    <a:lnTo>
                      <a:pt x="548" y="47"/>
                    </a:lnTo>
                    <a:lnTo>
                      <a:pt x="554" y="53"/>
                    </a:lnTo>
                    <a:lnTo>
                      <a:pt x="558" y="61"/>
                    </a:lnTo>
                    <a:lnTo>
                      <a:pt x="561" y="69"/>
                    </a:lnTo>
                    <a:lnTo>
                      <a:pt x="566" y="84"/>
                    </a:lnTo>
                    <a:lnTo>
                      <a:pt x="569" y="102"/>
                    </a:lnTo>
                    <a:lnTo>
                      <a:pt x="572" y="125"/>
                    </a:lnTo>
                    <a:lnTo>
                      <a:pt x="572" y="150"/>
                    </a:lnTo>
                    <a:lnTo>
                      <a:pt x="572" y="398"/>
                    </a:lnTo>
                    <a:lnTo>
                      <a:pt x="469" y="398"/>
                    </a:lnTo>
                    <a:lnTo>
                      <a:pt x="469" y="177"/>
                    </a:lnTo>
                    <a:lnTo>
                      <a:pt x="469" y="150"/>
                    </a:lnTo>
                    <a:lnTo>
                      <a:pt x="467" y="129"/>
                    </a:lnTo>
                    <a:lnTo>
                      <a:pt x="465" y="120"/>
                    </a:lnTo>
                    <a:lnTo>
                      <a:pt x="463" y="112"/>
                    </a:lnTo>
                    <a:lnTo>
                      <a:pt x="461" y="107"/>
                    </a:lnTo>
                    <a:lnTo>
                      <a:pt x="459" y="102"/>
                    </a:lnTo>
                    <a:lnTo>
                      <a:pt x="455" y="96"/>
                    </a:lnTo>
                    <a:lnTo>
                      <a:pt x="451" y="92"/>
                    </a:lnTo>
                    <a:lnTo>
                      <a:pt x="446" y="88"/>
                    </a:lnTo>
                    <a:lnTo>
                      <a:pt x="441" y="85"/>
                    </a:lnTo>
                    <a:lnTo>
                      <a:pt x="435" y="83"/>
                    </a:lnTo>
                    <a:lnTo>
                      <a:pt x="428" y="81"/>
                    </a:lnTo>
                    <a:lnTo>
                      <a:pt x="421" y="79"/>
                    </a:lnTo>
                    <a:lnTo>
                      <a:pt x="415" y="79"/>
                    </a:lnTo>
                    <a:lnTo>
                      <a:pt x="404" y="81"/>
                    </a:lnTo>
                    <a:lnTo>
                      <a:pt x="394" y="83"/>
                    </a:lnTo>
                    <a:lnTo>
                      <a:pt x="384" y="87"/>
                    </a:lnTo>
                    <a:lnTo>
                      <a:pt x="374" y="93"/>
                    </a:lnTo>
                    <a:lnTo>
                      <a:pt x="365" y="100"/>
                    </a:lnTo>
                    <a:lnTo>
                      <a:pt x="358" y="109"/>
                    </a:lnTo>
                    <a:lnTo>
                      <a:pt x="351" y="119"/>
                    </a:lnTo>
                    <a:lnTo>
                      <a:pt x="347" y="131"/>
                    </a:lnTo>
                    <a:lnTo>
                      <a:pt x="343" y="146"/>
                    </a:lnTo>
                    <a:lnTo>
                      <a:pt x="340" y="164"/>
                    </a:lnTo>
                    <a:lnTo>
                      <a:pt x="339" y="187"/>
                    </a:lnTo>
                    <a:lnTo>
                      <a:pt x="338" y="212"/>
                    </a:lnTo>
                    <a:lnTo>
                      <a:pt x="338" y="398"/>
                    </a:lnTo>
                    <a:lnTo>
                      <a:pt x="235" y="398"/>
                    </a:lnTo>
                    <a:lnTo>
                      <a:pt x="235" y="186"/>
                    </a:lnTo>
                    <a:lnTo>
                      <a:pt x="235" y="160"/>
                    </a:lnTo>
                    <a:lnTo>
                      <a:pt x="234" y="139"/>
                    </a:lnTo>
                    <a:lnTo>
                      <a:pt x="233" y="124"/>
                    </a:lnTo>
                    <a:lnTo>
                      <a:pt x="229" y="112"/>
                    </a:lnTo>
                    <a:lnTo>
                      <a:pt x="227" y="104"/>
                    </a:lnTo>
                    <a:lnTo>
                      <a:pt x="223" y="98"/>
                    </a:lnTo>
                    <a:lnTo>
                      <a:pt x="218" y="92"/>
                    </a:lnTo>
                    <a:lnTo>
                      <a:pt x="212" y="87"/>
                    </a:lnTo>
                    <a:lnTo>
                      <a:pt x="207" y="84"/>
                    </a:lnTo>
                    <a:lnTo>
                      <a:pt x="199" y="82"/>
                    </a:lnTo>
                    <a:lnTo>
                      <a:pt x="191" y="81"/>
                    </a:lnTo>
                    <a:lnTo>
                      <a:pt x="182" y="79"/>
                    </a:lnTo>
                    <a:lnTo>
                      <a:pt x="169" y="81"/>
                    </a:lnTo>
                    <a:lnTo>
                      <a:pt x="159" y="83"/>
                    </a:lnTo>
                    <a:lnTo>
                      <a:pt x="148" y="87"/>
                    </a:lnTo>
                    <a:lnTo>
                      <a:pt x="139" y="93"/>
                    </a:lnTo>
                    <a:lnTo>
                      <a:pt x="130" y="100"/>
                    </a:lnTo>
                    <a:lnTo>
                      <a:pt x="122" y="108"/>
                    </a:lnTo>
                    <a:lnTo>
                      <a:pt x="116" y="118"/>
                    </a:lnTo>
                    <a:lnTo>
                      <a:pt x="112" y="129"/>
                    </a:lnTo>
                    <a:lnTo>
                      <a:pt x="107" y="144"/>
                    </a:lnTo>
                    <a:lnTo>
                      <a:pt x="105" y="162"/>
                    </a:lnTo>
                    <a:lnTo>
                      <a:pt x="104" y="183"/>
                    </a:lnTo>
                    <a:lnTo>
                      <a:pt x="103" y="209"/>
                    </a:lnTo>
                    <a:lnTo>
                      <a:pt x="103" y="398"/>
                    </a:lnTo>
                    <a:lnTo>
                      <a:pt x="0" y="398"/>
                    </a:lnTo>
                    <a:lnTo>
                      <a:pt x="0" y="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907" name="Freeform 967">
                <a:extLst>
                  <a:ext uri="{FF2B5EF4-FFF2-40B4-BE49-F238E27FC236}">
                    <a16:creationId xmlns:a16="http://schemas.microsoft.com/office/drawing/2014/main" id="{07CC367C-D720-4ED1-9CF5-028D32ABAAA3}"/>
                  </a:ext>
                </a:extLst>
              </p:cNvPr>
              <p:cNvSpPr>
                <a:spLocks noEditPoints="1"/>
              </p:cNvSpPr>
              <p:nvPr/>
            </p:nvSpPr>
            <p:spPr bwMode="auto">
              <a:xfrm>
                <a:off x="3222" y="611"/>
                <a:ext cx="73" cy="82"/>
              </a:xfrm>
              <a:custGeom>
                <a:avLst/>
                <a:gdLst>
                  <a:gd name="T0" fmla="*/ 71 w 363"/>
                  <a:gd name="T1" fmla="*/ 61 h 407"/>
                  <a:gd name="T2" fmla="*/ 67 w 363"/>
                  <a:gd name="T3" fmla="*/ 69 h 407"/>
                  <a:gd name="T4" fmla="*/ 61 w 363"/>
                  <a:gd name="T5" fmla="*/ 75 h 407"/>
                  <a:gd name="T6" fmla="*/ 55 w 363"/>
                  <a:gd name="T7" fmla="*/ 79 h 407"/>
                  <a:gd name="T8" fmla="*/ 47 w 363"/>
                  <a:gd name="T9" fmla="*/ 81 h 407"/>
                  <a:gd name="T10" fmla="*/ 38 w 363"/>
                  <a:gd name="T11" fmla="*/ 82 h 407"/>
                  <a:gd name="T12" fmla="*/ 26 w 363"/>
                  <a:gd name="T13" fmla="*/ 81 h 407"/>
                  <a:gd name="T14" fmla="*/ 20 w 363"/>
                  <a:gd name="T15" fmla="*/ 79 h 407"/>
                  <a:gd name="T16" fmla="*/ 15 w 363"/>
                  <a:gd name="T17" fmla="*/ 76 h 407"/>
                  <a:gd name="T18" fmla="*/ 10 w 363"/>
                  <a:gd name="T19" fmla="*/ 72 h 407"/>
                  <a:gd name="T20" fmla="*/ 6 w 363"/>
                  <a:gd name="T21" fmla="*/ 66 h 407"/>
                  <a:gd name="T22" fmla="*/ 2 w 363"/>
                  <a:gd name="T23" fmla="*/ 57 h 407"/>
                  <a:gd name="T24" fmla="*/ 0 w 363"/>
                  <a:gd name="T25" fmla="*/ 46 h 407"/>
                  <a:gd name="T26" fmla="*/ 0 w 363"/>
                  <a:gd name="T27" fmla="*/ 33 h 407"/>
                  <a:gd name="T28" fmla="*/ 4 w 363"/>
                  <a:gd name="T29" fmla="*/ 21 h 407"/>
                  <a:gd name="T30" fmla="*/ 10 w 363"/>
                  <a:gd name="T31" fmla="*/ 11 h 407"/>
                  <a:gd name="T32" fmla="*/ 19 w 363"/>
                  <a:gd name="T33" fmla="*/ 4 h 407"/>
                  <a:gd name="T34" fmla="*/ 28 w 363"/>
                  <a:gd name="T35" fmla="*/ 1 h 407"/>
                  <a:gd name="T36" fmla="*/ 40 w 363"/>
                  <a:gd name="T37" fmla="*/ 0 h 407"/>
                  <a:gd name="T38" fmla="*/ 51 w 363"/>
                  <a:gd name="T39" fmla="*/ 3 h 407"/>
                  <a:gd name="T40" fmla="*/ 61 w 363"/>
                  <a:gd name="T41" fmla="*/ 9 h 407"/>
                  <a:gd name="T42" fmla="*/ 66 w 363"/>
                  <a:gd name="T43" fmla="*/ 15 h 407"/>
                  <a:gd name="T44" fmla="*/ 69 w 363"/>
                  <a:gd name="T45" fmla="*/ 22 h 407"/>
                  <a:gd name="T46" fmla="*/ 72 w 363"/>
                  <a:gd name="T47" fmla="*/ 36 h 407"/>
                  <a:gd name="T48" fmla="*/ 21 w 363"/>
                  <a:gd name="T49" fmla="*/ 47 h 407"/>
                  <a:gd name="T50" fmla="*/ 22 w 363"/>
                  <a:gd name="T51" fmla="*/ 54 h 407"/>
                  <a:gd name="T52" fmla="*/ 24 w 363"/>
                  <a:gd name="T53" fmla="*/ 59 h 407"/>
                  <a:gd name="T54" fmla="*/ 27 w 363"/>
                  <a:gd name="T55" fmla="*/ 63 h 407"/>
                  <a:gd name="T56" fmla="*/ 32 w 363"/>
                  <a:gd name="T57" fmla="*/ 65 h 407"/>
                  <a:gd name="T58" fmla="*/ 36 w 363"/>
                  <a:gd name="T59" fmla="*/ 66 h 407"/>
                  <a:gd name="T60" fmla="*/ 42 w 363"/>
                  <a:gd name="T61" fmla="*/ 66 h 407"/>
                  <a:gd name="T62" fmla="*/ 48 w 363"/>
                  <a:gd name="T63" fmla="*/ 62 h 407"/>
                  <a:gd name="T64" fmla="*/ 51 w 363"/>
                  <a:gd name="T65" fmla="*/ 55 h 407"/>
                  <a:gd name="T66" fmla="*/ 52 w 363"/>
                  <a:gd name="T67" fmla="*/ 30 h 407"/>
                  <a:gd name="T68" fmla="*/ 50 w 363"/>
                  <a:gd name="T69" fmla="*/ 25 h 407"/>
                  <a:gd name="T70" fmla="*/ 48 w 363"/>
                  <a:gd name="T71" fmla="*/ 21 h 407"/>
                  <a:gd name="T72" fmla="*/ 44 w 363"/>
                  <a:gd name="T73" fmla="*/ 18 h 407"/>
                  <a:gd name="T74" fmla="*/ 40 w 363"/>
                  <a:gd name="T75" fmla="*/ 16 h 407"/>
                  <a:gd name="T76" fmla="*/ 35 w 363"/>
                  <a:gd name="T77" fmla="*/ 16 h 407"/>
                  <a:gd name="T78" fmla="*/ 31 w 363"/>
                  <a:gd name="T79" fmla="*/ 17 h 407"/>
                  <a:gd name="T80" fmla="*/ 27 w 363"/>
                  <a:gd name="T81" fmla="*/ 20 h 407"/>
                  <a:gd name="T82" fmla="*/ 24 w 363"/>
                  <a:gd name="T83" fmla="*/ 24 h 407"/>
                  <a:gd name="T84" fmla="*/ 22 w 363"/>
                  <a:gd name="T85" fmla="*/ 29 h 407"/>
                  <a:gd name="T86" fmla="*/ 22 w 363"/>
                  <a:gd name="T87" fmla="*/ 34 h 40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63"/>
                  <a:gd name="T133" fmla="*/ 0 h 407"/>
                  <a:gd name="T134" fmla="*/ 363 w 363"/>
                  <a:gd name="T135" fmla="*/ 407 h 40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63" h="407">
                    <a:moveTo>
                      <a:pt x="254" y="275"/>
                    </a:moveTo>
                    <a:lnTo>
                      <a:pt x="357" y="292"/>
                    </a:lnTo>
                    <a:lnTo>
                      <a:pt x="353" y="305"/>
                    </a:lnTo>
                    <a:lnTo>
                      <a:pt x="346" y="319"/>
                    </a:lnTo>
                    <a:lnTo>
                      <a:pt x="339" y="330"/>
                    </a:lnTo>
                    <a:lnTo>
                      <a:pt x="332" y="342"/>
                    </a:lnTo>
                    <a:lnTo>
                      <a:pt x="323" y="352"/>
                    </a:lnTo>
                    <a:lnTo>
                      <a:pt x="315" y="362"/>
                    </a:lnTo>
                    <a:lnTo>
                      <a:pt x="305" y="370"/>
                    </a:lnTo>
                    <a:lnTo>
                      <a:pt x="295" y="378"/>
                    </a:lnTo>
                    <a:lnTo>
                      <a:pt x="284" y="385"/>
                    </a:lnTo>
                    <a:lnTo>
                      <a:pt x="272" y="391"/>
                    </a:lnTo>
                    <a:lnTo>
                      <a:pt x="260" y="396"/>
                    </a:lnTo>
                    <a:lnTo>
                      <a:pt x="246" y="400"/>
                    </a:lnTo>
                    <a:lnTo>
                      <a:pt x="233" y="404"/>
                    </a:lnTo>
                    <a:lnTo>
                      <a:pt x="219" y="406"/>
                    </a:lnTo>
                    <a:lnTo>
                      <a:pt x="203" y="407"/>
                    </a:lnTo>
                    <a:lnTo>
                      <a:pt x="188" y="407"/>
                    </a:lnTo>
                    <a:lnTo>
                      <a:pt x="164" y="406"/>
                    </a:lnTo>
                    <a:lnTo>
                      <a:pt x="140" y="404"/>
                    </a:lnTo>
                    <a:lnTo>
                      <a:pt x="130" y="402"/>
                    </a:lnTo>
                    <a:lnTo>
                      <a:pt x="120" y="398"/>
                    </a:lnTo>
                    <a:lnTo>
                      <a:pt x="110" y="395"/>
                    </a:lnTo>
                    <a:lnTo>
                      <a:pt x="99" y="391"/>
                    </a:lnTo>
                    <a:lnTo>
                      <a:pt x="90" y="387"/>
                    </a:lnTo>
                    <a:lnTo>
                      <a:pt x="83" y="381"/>
                    </a:lnTo>
                    <a:lnTo>
                      <a:pt x="73" y="377"/>
                    </a:lnTo>
                    <a:lnTo>
                      <a:pt x="66" y="370"/>
                    </a:lnTo>
                    <a:lnTo>
                      <a:pt x="58" y="364"/>
                    </a:lnTo>
                    <a:lnTo>
                      <a:pt x="51" y="356"/>
                    </a:lnTo>
                    <a:lnTo>
                      <a:pt x="44" y="350"/>
                    </a:lnTo>
                    <a:lnTo>
                      <a:pt x="38" y="342"/>
                    </a:lnTo>
                    <a:lnTo>
                      <a:pt x="29" y="327"/>
                    </a:lnTo>
                    <a:lnTo>
                      <a:pt x="22" y="313"/>
                    </a:lnTo>
                    <a:lnTo>
                      <a:pt x="15" y="298"/>
                    </a:lnTo>
                    <a:lnTo>
                      <a:pt x="9" y="281"/>
                    </a:lnTo>
                    <a:lnTo>
                      <a:pt x="5" y="264"/>
                    </a:lnTo>
                    <a:lnTo>
                      <a:pt x="2" y="246"/>
                    </a:lnTo>
                    <a:lnTo>
                      <a:pt x="0" y="226"/>
                    </a:lnTo>
                    <a:lnTo>
                      <a:pt x="0" y="207"/>
                    </a:lnTo>
                    <a:lnTo>
                      <a:pt x="0" y="183"/>
                    </a:lnTo>
                    <a:lnTo>
                      <a:pt x="2" y="162"/>
                    </a:lnTo>
                    <a:lnTo>
                      <a:pt x="7" y="140"/>
                    </a:lnTo>
                    <a:lnTo>
                      <a:pt x="12" y="121"/>
                    </a:lnTo>
                    <a:lnTo>
                      <a:pt x="19" y="103"/>
                    </a:lnTo>
                    <a:lnTo>
                      <a:pt x="28" y="85"/>
                    </a:lnTo>
                    <a:lnTo>
                      <a:pt x="38" y="70"/>
                    </a:lnTo>
                    <a:lnTo>
                      <a:pt x="50" y="56"/>
                    </a:lnTo>
                    <a:lnTo>
                      <a:pt x="63" y="43"/>
                    </a:lnTo>
                    <a:lnTo>
                      <a:pt x="77" y="32"/>
                    </a:lnTo>
                    <a:lnTo>
                      <a:pt x="92" y="22"/>
                    </a:lnTo>
                    <a:lnTo>
                      <a:pt x="107" y="15"/>
                    </a:lnTo>
                    <a:lnTo>
                      <a:pt x="123" y="8"/>
                    </a:lnTo>
                    <a:lnTo>
                      <a:pt x="141" y="5"/>
                    </a:lnTo>
                    <a:lnTo>
                      <a:pt x="159" y="1"/>
                    </a:lnTo>
                    <a:lnTo>
                      <a:pt x="177" y="0"/>
                    </a:lnTo>
                    <a:lnTo>
                      <a:pt x="199" y="1"/>
                    </a:lnTo>
                    <a:lnTo>
                      <a:pt x="219" y="5"/>
                    </a:lnTo>
                    <a:lnTo>
                      <a:pt x="237" y="9"/>
                    </a:lnTo>
                    <a:lnTo>
                      <a:pt x="255" y="15"/>
                    </a:lnTo>
                    <a:lnTo>
                      <a:pt x="272" y="23"/>
                    </a:lnTo>
                    <a:lnTo>
                      <a:pt x="287" y="33"/>
                    </a:lnTo>
                    <a:lnTo>
                      <a:pt x="302" y="44"/>
                    </a:lnTo>
                    <a:lnTo>
                      <a:pt x="315" y="58"/>
                    </a:lnTo>
                    <a:lnTo>
                      <a:pt x="321" y="66"/>
                    </a:lnTo>
                    <a:lnTo>
                      <a:pt x="327" y="74"/>
                    </a:lnTo>
                    <a:lnTo>
                      <a:pt x="332" y="82"/>
                    </a:lnTo>
                    <a:lnTo>
                      <a:pt x="337" y="91"/>
                    </a:lnTo>
                    <a:lnTo>
                      <a:pt x="345" y="110"/>
                    </a:lnTo>
                    <a:lnTo>
                      <a:pt x="351" y="130"/>
                    </a:lnTo>
                    <a:lnTo>
                      <a:pt x="357" y="154"/>
                    </a:lnTo>
                    <a:lnTo>
                      <a:pt x="360" y="179"/>
                    </a:lnTo>
                    <a:lnTo>
                      <a:pt x="363" y="205"/>
                    </a:lnTo>
                    <a:lnTo>
                      <a:pt x="363" y="234"/>
                    </a:lnTo>
                    <a:lnTo>
                      <a:pt x="105" y="234"/>
                    </a:lnTo>
                    <a:lnTo>
                      <a:pt x="105" y="246"/>
                    </a:lnTo>
                    <a:lnTo>
                      <a:pt x="107" y="256"/>
                    </a:lnTo>
                    <a:lnTo>
                      <a:pt x="109" y="266"/>
                    </a:lnTo>
                    <a:lnTo>
                      <a:pt x="112" y="275"/>
                    </a:lnTo>
                    <a:lnTo>
                      <a:pt x="115" y="283"/>
                    </a:lnTo>
                    <a:lnTo>
                      <a:pt x="120" y="291"/>
                    </a:lnTo>
                    <a:lnTo>
                      <a:pt x="124" y="299"/>
                    </a:lnTo>
                    <a:lnTo>
                      <a:pt x="130" y="305"/>
                    </a:lnTo>
                    <a:lnTo>
                      <a:pt x="136" y="311"/>
                    </a:lnTo>
                    <a:lnTo>
                      <a:pt x="142" y="316"/>
                    </a:lnTo>
                    <a:lnTo>
                      <a:pt x="149" y="320"/>
                    </a:lnTo>
                    <a:lnTo>
                      <a:pt x="157" y="325"/>
                    </a:lnTo>
                    <a:lnTo>
                      <a:pt x="164" y="327"/>
                    </a:lnTo>
                    <a:lnTo>
                      <a:pt x="172" y="329"/>
                    </a:lnTo>
                    <a:lnTo>
                      <a:pt x="181" y="330"/>
                    </a:lnTo>
                    <a:lnTo>
                      <a:pt x="189" y="330"/>
                    </a:lnTo>
                    <a:lnTo>
                      <a:pt x="201" y="329"/>
                    </a:lnTo>
                    <a:lnTo>
                      <a:pt x="211" y="327"/>
                    </a:lnTo>
                    <a:lnTo>
                      <a:pt x="222" y="324"/>
                    </a:lnTo>
                    <a:lnTo>
                      <a:pt x="229" y="318"/>
                    </a:lnTo>
                    <a:lnTo>
                      <a:pt x="237" y="310"/>
                    </a:lnTo>
                    <a:lnTo>
                      <a:pt x="244" y="300"/>
                    </a:lnTo>
                    <a:lnTo>
                      <a:pt x="250" y="289"/>
                    </a:lnTo>
                    <a:lnTo>
                      <a:pt x="254" y="275"/>
                    </a:lnTo>
                    <a:close/>
                    <a:moveTo>
                      <a:pt x="261" y="171"/>
                    </a:moveTo>
                    <a:lnTo>
                      <a:pt x="260" y="160"/>
                    </a:lnTo>
                    <a:lnTo>
                      <a:pt x="259" y="150"/>
                    </a:lnTo>
                    <a:lnTo>
                      <a:pt x="257" y="140"/>
                    </a:lnTo>
                    <a:lnTo>
                      <a:pt x="254" y="131"/>
                    </a:lnTo>
                    <a:lnTo>
                      <a:pt x="251" y="124"/>
                    </a:lnTo>
                    <a:lnTo>
                      <a:pt x="247" y="116"/>
                    </a:lnTo>
                    <a:lnTo>
                      <a:pt x="243" y="109"/>
                    </a:lnTo>
                    <a:lnTo>
                      <a:pt x="237" y="103"/>
                    </a:lnTo>
                    <a:lnTo>
                      <a:pt x="232" y="98"/>
                    </a:lnTo>
                    <a:lnTo>
                      <a:pt x="226" y="93"/>
                    </a:lnTo>
                    <a:lnTo>
                      <a:pt x="219" y="88"/>
                    </a:lnTo>
                    <a:lnTo>
                      <a:pt x="214" y="85"/>
                    </a:lnTo>
                    <a:lnTo>
                      <a:pt x="207" y="83"/>
                    </a:lnTo>
                    <a:lnTo>
                      <a:pt x="199" y="81"/>
                    </a:lnTo>
                    <a:lnTo>
                      <a:pt x="192" y="79"/>
                    </a:lnTo>
                    <a:lnTo>
                      <a:pt x="184" y="79"/>
                    </a:lnTo>
                    <a:lnTo>
                      <a:pt x="176" y="81"/>
                    </a:lnTo>
                    <a:lnTo>
                      <a:pt x="168" y="82"/>
                    </a:lnTo>
                    <a:lnTo>
                      <a:pt x="160" y="83"/>
                    </a:lnTo>
                    <a:lnTo>
                      <a:pt x="154" y="86"/>
                    </a:lnTo>
                    <a:lnTo>
                      <a:pt x="147" y="90"/>
                    </a:lnTo>
                    <a:lnTo>
                      <a:pt x="140" y="93"/>
                    </a:lnTo>
                    <a:lnTo>
                      <a:pt x="135" y="99"/>
                    </a:lnTo>
                    <a:lnTo>
                      <a:pt x="129" y="104"/>
                    </a:lnTo>
                    <a:lnTo>
                      <a:pt x="123" y="111"/>
                    </a:lnTo>
                    <a:lnTo>
                      <a:pt x="119" y="118"/>
                    </a:lnTo>
                    <a:lnTo>
                      <a:pt x="115" y="125"/>
                    </a:lnTo>
                    <a:lnTo>
                      <a:pt x="112" y="134"/>
                    </a:lnTo>
                    <a:lnTo>
                      <a:pt x="110" y="142"/>
                    </a:lnTo>
                    <a:lnTo>
                      <a:pt x="109" y="151"/>
                    </a:lnTo>
                    <a:lnTo>
                      <a:pt x="107" y="161"/>
                    </a:lnTo>
                    <a:lnTo>
                      <a:pt x="107" y="171"/>
                    </a:lnTo>
                    <a:lnTo>
                      <a:pt x="261" y="17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908" name="Freeform 968">
                <a:extLst>
                  <a:ext uri="{FF2B5EF4-FFF2-40B4-BE49-F238E27FC236}">
                    <a16:creationId xmlns:a16="http://schemas.microsoft.com/office/drawing/2014/main" id="{48435224-D583-4F66-BF4F-BF2B2B1B0404}"/>
                  </a:ext>
                </a:extLst>
              </p:cNvPr>
              <p:cNvSpPr>
                <a:spLocks/>
              </p:cNvSpPr>
              <p:nvPr/>
            </p:nvSpPr>
            <p:spPr bwMode="auto">
              <a:xfrm>
                <a:off x="3310" y="611"/>
                <a:ext cx="51" cy="80"/>
              </a:xfrm>
              <a:custGeom>
                <a:avLst/>
                <a:gdLst>
                  <a:gd name="T0" fmla="*/ 21 w 252"/>
                  <a:gd name="T1" fmla="*/ 80 h 398"/>
                  <a:gd name="T2" fmla="*/ 0 w 252"/>
                  <a:gd name="T3" fmla="*/ 80 h 398"/>
                  <a:gd name="T4" fmla="*/ 0 w 252"/>
                  <a:gd name="T5" fmla="*/ 2 h 398"/>
                  <a:gd name="T6" fmla="*/ 19 w 252"/>
                  <a:gd name="T7" fmla="*/ 2 h 398"/>
                  <a:gd name="T8" fmla="*/ 19 w 252"/>
                  <a:gd name="T9" fmla="*/ 13 h 398"/>
                  <a:gd name="T10" fmla="*/ 22 w 252"/>
                  <a:gd name="T11" fmla="*/ 9 h 398"/>
                  <a:gd name="T12" fmla="*/ 24 w 252"/>
                  <a:gd name="T13" fmla="*/ 6 h 398"/>
                  <a:gd name="T14" fmla="*/ 26 w 252"/>
                  <a:gd name="T15" fmla="*/ 4 h 398"/>
                  <a:gd name="T16" fmla="*/ 28 w 252"/>
                  <a:gd name="T17" fmla="*/ 3 h 398"/>
                  <a:gd name="T18" fmla="*/ 30 w 252"/>
                  <a:gd name="T19" fmla="*/ 2 h 398"/>
                  <a:gd name="T20" fmla="*/ 33 w 252"/>
                  <a:gd name="T21" fmla="*/ 1 h 398"/>
                  <a:gd name="T22" fmla="*/ 35 w 252"/>
                  <a:gd name="T23" fmla="*/ 0 h 398"/>
                  <a:gd name="T24" fmla="*/ 37 w 252"/>
                  <a:gd name="T25" fmla="*/ 0 h 398"/>
                  <a:gd name="T26" fmla="*/ 39 w 252"/>
                  <a:gd name="T27" fmla="*/ 0 h 398"/>
                  <a:gd name="T28" fmla="*/ 41 w 252"/>
                  <a:gd name="T29" fmla="*/ 1 h 398"/>
                  <a:gd name="T30" fmla="*/ 43 w 252"/>
                  <a:gd name="T31" fmla="*/ 1 h 398"/>
                  <a:gd name="T32" fmla="*/ 44 w 252"/>
                  <a:gd name="T33" fmla="*/ 1 h 398"/>
                  <a:gd name="T34" fmla="*/ 46 w 252"/>
                  <a:gd name="T35" fmla="*/ 2 h 398"/>
                  <a:gd name="T36" fmla="*/ 48 w 252"/>
                  <a:gd name="T37" fmla="*/ 2 h 398"/>
                  <a:gd name="T38" fmla="*/ 49 w 252"/>
                  <a:gd name="T39" fmla="*/ 3 h 398"/>
                  <a:gd name="T40" fmla="*/ 51 w 252"/>
                  <a:gd name="T41" fmla="*/ 4 h 398"/>
                  <a:gd name="T42" fmla="*/ 45 w 252"/>
                  <a:gd name="T43" fmla="*/ 22 h 398"/>
                  <a:gd name="T44" fmla="*/ 42 w 252"/>
                  <a:gd name="T45" fmla="*/ 21 h 398"/>
                  <a:gd name="T46" fmla="*/ 39 w 252"/>
                  <a:gd name="T47" fmla="*/ 20 h 398"/>
                  <a:gd name="T48" fmla="*/ 37 w 252"/>
                  <a:gd name="T49" fmla="*/ 19 h 398"/>
                  <a:gd name="T50" fmla="*/ 35 w 252"/>
                  <a:gd name="T51" fmla="*/ 19 h 398"/>
                  <a:gd name="T52" fmla="*/ 33 w 252"/>
                  <a:gd name="T53" fmla="*/ 19 h 398"/>
                  <a:gd name="T54" fmla="*/ 31 w 252"/>
                  <a:gd name="T55" fmla="*/ 19 h 398"/>
                  <a:gd name="T56" fmla="*/ 29 w 252"/>
                  <a:gd name="T57" fmla="*/ 20 h 398"/>
                  <a:gd name="T58" fmla="*/ 27 w 252"/>
                  <a:gd name="T59" fmla="*/ 21 h 398"/>
                  <a:gd name="T60" fmla="*/ 26 w 252"/>
                  <a:gd name="T61" fmla="*/ 23 h 398"/>
                  <a:gd name="T62" fmla="*/ 25 w 252"/>
                  <a:gd name="T63" fmla="*/ 24 h 398"/>
                  <a:gd name="T64" fmla="*/ 23 w 252"/>
                  <a:gd name="T65" fmla="*/ 27 h 398"/>
                  <a:gd name="T66" fmla="*/ 23 w 252"/>
                  <a:gd name="T67" fmla="*/ 30 h 398"/>
                  <a:gd name="T68" fmla="*/ 22 w 252"/>
                  <a:gd name="T69" fmla="*/ 34 h 398"/>
                  <a:gd name="T70" fmla="*/ 21 w 252"/>
                  <a:gd name="T71" fmla="*/ 39 h 398"/>
                  <a:gd name="T72" fmla="*/ 21 w 252"/>
                  <a:gd name="T73" fmla="*/ 47 h 398"/>
                  <a:gd name="T74" fmla="*/ 21 w 252"/>
                  <a:gd name="T75" fmla="*/ 56 h 398"/>
                  <a:gd name="T76" fmla="*/ 21 w 252"/>
                  <a:gd name="T77" fmla="*/ 80 h 39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52"/>
                  <a:gd name="T118" fmla="*/ 0 h 398"/>
                  <a:gd name="T119" fmla="*/ 252 w 252"/>
                  <a:gd name="T120" fmla="*/ 398 h 398"/>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52" h="398">
                    <a:moveTo>
                      <a:pt x="103" y="398"/>
                    </a:moveTo>
                    <a:lnTo>
                      <a:pt x="0" y="398"/>
                    </a:lnTo>
                    <a:lnTo>
                      <a:pt x="0" y="9"/>
                    </a:lnTo>
                    <a:lnTo>
                      <a:pt x="96" y="9"/>
                    </a:lnTo>
                    <a:lnTo>
                      <a:pt x="96" y="65"/>
                    </a:lnTo>
                    <a:lnTo>
                      <a:pt x="108" y="47"/>
                    </a:lnTo>
                    <a:lnTo>
                      <a:pt x="120" y="32"/>
                    </a:lnTo>
                    <a:lnTo>
                      <a:pt x="130" y="22"/>
                    </a:lnTo>
                    <a:lnTo>
                      <a:pt x="140" y="14"/>
                    </a:lnTo>
                    <a:lnTo>
                      <a:pt x="150" y="8"/>
                    </a:lnTo>
                    <a:lnTo>
                      <a:pt x="161" y="4"/>
                    </a:lnTo>
                    <a:lnTo>
                      <a:pt x="173" y="1"/>
                    </a:lnTo>
                    <a:lnTo>
                      <a:pt x="184" y="0"/>
                    </a:lnTo>
                    <a:lnTo>
                      <a:pt x="193" y="1"/>
                    </a:lnTo>
                    <a:lnTo>
                      <a:pt x="202" y="3"/>
                    </a:lnTo>
                    <a:lnTo>
                      <a:pt x="210" y="4"/>
                    </a:lnTo>
                    <a:lnTo>
                      <a:pt x="219" y="6"/>
                    </a:lnTo>
                    <a:lnTo>
                      <a:pt x="227" y="8"/>
                    </a:lnTo>
                    <a:lnTo>
                      <a:pt x="236" y="12"/>
                    </a:lnTo>
                    <a:lnTo>
                      <a:pt x="244" y="16"/>
                    </a:lnTo>
                    <a:lnTo>
                      <a:pt x="252" y="21"/>
                    </a:lnTo>
                    <a:lnTo>
                      <a:pt x="220" y="110"/>
                    </a:lnTo>
                    <a:lnTo>
                      <a:pt x="208" y="103"/>
                    </a:lnTo>
                    <a:lnTo>
                      <a:pt x="195" y="98"/>
                    </a:lnTo>
                    <a:lnTo>
                      <a:pt x="183" y="94"/>
                    </a:lnTo>
                    <a:lnTo>
                      <a:pt x="172" y="93"/>
                    </a:lnTo>
                    <a:lnTo>
                      <a:pt x="161" y="94"/>
                    </a:lnTo>
                    <a:lnTo>
                      <a:pt x="152" y="96"/>
                    </a:lnTo>
                    <a:lnTo>
                      <a:pt x="143" y="100"/>
                    </a:lnTo>
                    <a:lnTo>
                      <a:pt x="135" y="105"/>
                    </a:lnTo>
                    <a:lnTo>
                      <a:pt x="129" y="112"/>
                    </a:lnTo>
                    <a:lnTo>
                      <a:pt x="122" y="121"/>
                    </a:lnTo>
                    <a:lnTo>
                      <a:pt x="116" y="134"/>
                    </a:lnTo>
                    <a:lnTo>
                      <a:pt x="112" y="148"/>
                    </a:lnTo>
                    <a:lnTo>
                      <a:pt x="108" y="168"/>
                    </a:lnTo>
                    <a:lnTo>
                      <a:pt x="105" y="196"/>
                    </a:lnTo>
                    <a:lnTo>
                      <a:pt x="104" y="233"/>
                    </a:lnTo>
                    <a:lnTo>
                      <a:pt x="103" y="278"/>
                    </a:lnTo>
                    <a:lnTo>
                      <a:pt x="103" y="39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909" name="Freeform 969">
                <a:extLst>
                  <a:ext uri="{FF2B5EF4-FFF2-40B4-BE49-F238E27FC236}">
                    <a16:creationId xmlns:a16="http://schemas.microsoft.com/office/drawing/2014/main" id="{F167506D-ED2E-4A30-BA9C-6436FC1AA80C}"/>
                  </a:ext>
                </a:extLst>
              </p:cNvPr>
              <p:cNvSpPr>
                <a:spLocks noEditPoints="1"/>
              </p:cNvSpPr>
              <p:nvPr/>
            </p:nvSpPr>
            <p:spPr bwMode="auto">
              <a:xfrm>
                <a:off x="3365" y="611"/>
                <a:ext cx="80" cy="82"/>
              </a:xfrm>
              <a:custGeom>
                <a:avLst/>
                <a:gdLst>
                  <a:gd name="T0" fmla="*/ 0 w 402"/>
                  <a:gd name="T1" fmla="*/ 35 h 407"/>
                  <a:gd name="T2" fmla="*/ 2 w 402"/>
                  <a:gd name="T3" fmla="*/ 27 h 407"/>
                  <a:gd name="T4" fmla="*/ 5 w 402"/>
                  <a:gd name="T5" fmla="*/ 20 h 407"/>
                  <a:gd name="T6" fmla="*/ 10 w 402"/>
                  <a:gd name="T7" fmla="*/ 13 h 407"/>
                  <a:gd name="T8" fmla="*/ 15 w 402"/>
                  <a:gd name="T9" fmla="*/ 8 h 407"/>
                  <a:gd name="T10" fmla="*/ 22 w 402"/>
                  <a:gd name="T11" fmla="*/ 4 h 407"/>
                  <a:gd name="T12" fmla="*/ 29 w 402"/>
                  <a:gd name="T13" fmla="*/ 1 h 407"/>
                  <a:gd name="T14" fmla="*/ 37 w 402"/>
                  <a:gd name="T15" fmla="*/ 0 h 407"/>
                  <a:gd name="T16" fmla="*/ 48 w 402"/>
                  <a:gd name="T17" fmla="*/ 1 h 407"/>
                  <a:gd name="T18" fmla="*/ 59 w 402"/>
                  <a:gd name="T19" fmla="*/ 5 h 407"/>
                  <a:gd name="T20" fmla="*/ 69 w 402"/>
                  <a:gd name="T21" fmla="*/ 12 h 407"/>
                  <a:gd name="T22" fmla="*/ 76 w 402"/>
                  <a:gd name="T23" fmla="*/ 21 h 407"/>
                  <a:gd name="T24" fmla="*/ 79 w 402"/>
                  <a:gd name="T25" fmla="*/ 32 h 407"/>
                  <a:gd name="T26" fmla="*/ 80 w 402"/>
                  <a:gd name="T27" fmla="*/ 45 h 407"/>
                  <a:gd name="T28" fmla="*/ 77 w 402"/>
                  <a:gd name="T29" fmla="*/ 57 h 407"/>
                  <a:gd name="T30" fmla="*/ 71 w 402"/>
                  <a:gd name="T31" fmla="*/ 67 h 407"/>
                  <a:gd name="T32" fmla="*/ 62 w 402"/>
                  <a:gd name="T33" fmla="*/ 75 h 407"/>
                  <a:gd name="T34" fmla="*/ 52 w 402"/>
                  <a:gd name="T35" fmla="*/ 80 h 407"/>
                  <a:gd name="T36" fmla="*/ 40 w 402"/>
                  <a:gd name="T37" fmla="*/ 82 h 407"/>
                  <a:gd name="T38" fmla="*/ 32 w 402"/>
                  <a:gd name="T39" fmla="*/ 81 h 407"/>
                  <a:gd name="T40" fmla="*/ 25 w 402"/>
                  <a:gd name="T41" fmla="*/ 79 h 407"/>
                  <a:gd name="T42" fmla="*/ 18 w 402"/>
                  <a:gd name="T43" fmla="*/ 76 h 407"/>
                  <a:gd name="T44" fmla="*/ 11 w 402"/>
                  <a:gd name="T45" fmla="*/ 71 h 407"/>
                  <a:gd name="T46" fmla="*/ 7 w 402"/>
                  <a:gd name="T47" fmla="*/ 65 h 407"/>
                  <a:gd name="T48" fmla="*/ 3 w 402"/>
                  <a:gd name="T49" fmla="*/ 58 h 407"/>
                  <a:gd name="T50" fmla="*/ 1 w 402"/>
                  <a:gd name="T51" fmla="*/ 50 h 407"/>
                  <a:gd name="T52" fmla="*/ 0 w 402"/>
                  <a:gd name="T53" fmla="*/ 40 h 407"/>
                  <a:gd name="T54" fmla="*/ 21 w 402"/>
                  <a:gd name="T55" fmla="*/ 47 h 407"/>
                  <a:gd name="T56" fmla="*/ 23 w 402"/>
                  <a:gd name="T57" fmla="*/ 54 h 407"/>
                  <a:gd name="T58" fmla="*/ 26 w 402"/>
                  <a:gd name="T59" fmla="*/ 59 h 407"/>
                  <a:gd name="T60" fmla="*/ 31 w 402"/>
                  <a:gd name="T61" fmla="*/ 63 h 407"/>
                  <a:gd name="T62" fmla="*/ 36 w 402"/>
                  <a:gd name="T63" fmla="*/ 65 h 407"/>
                  <a:gd name="T64" fmla="*/ 42 w 402"/>
                  <a:gd name="T65" fmla="*/ 65 h 407"/>
                  <a:gd name="T66" fmla="*/ 48 w 402"/>
                  <a:gd name="T67" fmla="*/ 64 h 407"/>
                  <a:gd name="T68" fmla="*/ 52 w 402"/>
                  <a:gd name="T69" fmla="*/ 60 h 407"/>
                  <a:gd name="T70" fmla="*/ 56 w 402"/>
                  <a:gd name="T71" fmla="*/ 56 h 407"/>
                  <a:gd name="T72" fmla="*/ 58 w 402"/>
                  <a:gd name="T73" fmla="*/ 49 h 407"/>
                  <a:gd name="T74" fmla="*/ 59 w 402"/>
                  <a:gd name="T75" fmla="*/ 41 h 407"/>
                  <a:gd name="T76" fmla="*/ 58 w 402"/>
                  <a:gd name="T77" fmla="*/ 33 h 407"/>
                  <a:gd name="T78" fmla="*/ 56 w 402"/>
                  <a:gd name="T79" fmla="*/ 27 h 407"/>
                  <a:gd name="T80" fmla="*/ 52 w 402"/>
                  <a:gd name="T81" fmla="*/ 22 h 407"/>
                  <a:gd name="T82" fmla="*/ 48 w 402"/>
                  <a:gd name="T83" fmla="*/ 19 h 407"/>
                  <a:gd name="T84" fmla="*/ 42 w 402"/>
                  <a:gd name="T85" fmla="*/ 17 h 407"/>
                  <a:gd name="T86" fmla="*/ 36 w 402"/>
                  <a:gd name="T87" fmla="*/ 17 h 407"/>
                  <a:gd name="T88" fmla="*/ 31 w 402"/>
                  <a:gd name="T89" fmla="*/ 19 h 407"/>
                  <a:gd name="T90" fmla="*/ 26 w 402"/>
                  <a:gd name="T91" fmla="*/ 23 h 407"/>
                  <a:gd name="T92" fmla="*/ 23 w 402"/>
                  <a:gd name="T93" fmla="*/ 29 h 407"/>
                  <a:gd name="T94" fmla="*/ 21 w 402"/>
                  <a:gd name="T95" fmla="*/ 36 h 40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02"/>
                  <a:gd name="T145" fmla="*/ 0 h 407"/>
                  <a:gd name="T146" fmla="*/ 402 w 402"/>
                  <a:gd name="T147" fmla="*/ 407 h 40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02" h="407">
                    <a:moveTo>
                      <a:pt x="0" y="198"/>
                    </a:moveTo>
                    <a:lnTo>
                      <a:pt x="1" y="186"/>
                    </a:lnTo>
                    <a:lnTo>
                      <a:pt x="2" y="173"/>
                    </a:lnTo>
                    <a:lnTo>
                      <a:pt x="5" y="161"/>
                    </a:lnTo>
                    <a:lnTo>
                      <a:pt x="7" y="148"/>
                    </a:lnTo>
                    <a:lnTo>
                      <a:pt x="10" y="136"/>
                    </a:lnTo>
                    <a:lnTo>
                      <a:pt x="15" y="124"/>
                    </a:lnTo>
                    <a:lnTo>
                      <a:pt x="20" y="111"/>
                    </a:lnTo>
                    <a:lnTo>
                      <a:pt x="26" y="100"/>
                    </a:lnTo>
                    <a:lnTo>
                      <a:pt x="33" y="87"/>
                    </a:lnTo>
                    <a:lnTo>
                      <a:pt x="40" y="77"/>
                    </a:lnTo>
                    <a:lnTo>
                      <a:pt x="48" y="67"/>
                    </a:lnTo>
                    <a:lnTo>
                      <a:pt x="57" y="57"/>
                    </a:lnTo>
                    <a:lnTo>
                      <a:pt x="66" y="48"/>
                    </a:lnTo>
                    <a:lnTo>
                      <a:pt x="76" y="40"/>
                    </a:lnTo>
                    <a:lnTo>
                      <a:pt x="86" y="33"/>
                    </a:lnTo>
                    <a:lnTo>
                      <a:pt x="97" y="26"/>
                    </a:lnTo>
                    <a:lnTo>
                      <a:pt x="110" y="21"/>
                    </a:lnTo>
                    <a:lnTo>
                      <a:pt x="121" y="15"/>
                    </a:lnTo>
                    <a:lnTo>
                      <a:pt x="133" y="11"/>
                    </a:lnTo>
                    <a:lnTo>
                      <a:pt x="147" y="7"/>
                    </a:lnTo>
                    <a:lnTo>
                      <a:pt x="159" y="5"/>
                    </a:lnTo>
                    <a:lnTo>
                      <a:pt x="173" y="3"/>
                    </a:lnTo>
                    <a:lnTo>
                      <a:pt x="187" y="1"/>
                    </a:lnTo>
                    <a:lnTo>
                      <a:pt x="201" y="0"/>
                    </a:lnTo>
                    <a:lnTo>
                      <a:pt x="223" y="1"/>
                    </a:lnTo>
                    <a:lnTo>
                      <a:pt x="243" y="5"/>
                    </a:lnTo>
                    <a:lnTo>
                      <a:pt x="262" y="9"/>
                    </a:lnTo>
                    <a:lnTo>
                      <a:pt x="281" y="15"/>
                    </a:lnTo>
                    <a:lnTo>
                      <a:pt x="298" y="23"/>
                    </a:lnTo>
                    <a:lnTo>
                      <a:pt x="315" y="33"/>
                    </a:lnTo>
                    <a:lnTo>
                      <a:pt x="331" y="44"/>
                    </a:lnTo>
                    <a:lnTo>
                      <a:pt x="346" y="58"/>
                    </a:lnTo>
                    <a:lnTo>
                      <a:pt x="358" y="73"/>
                    </a:lnTo>
                    <a:lnTo>
                      <a:pt x="371" y="88"/>
                    </a:lnTo>
                    <a:lnTo>
                      <a:pt x="380" y="105"/>
                    </a:lnTo>
                    <a:lnTo>
                      <a:pt x="388" y="124"/>
                    </a:lnTo>
                    <a:lnTo>
                      <a:pt x="394" y="142"/>
                    </a:lnTo>
                    <a:lnTo>
                      <a:pt x="398" y="161"/>
                    </a:lnTo>
                    <a:lnTo>
                      <a:pt x="401" y="182"/>
                    </a:lnTo>
                    <a:lnTo>
                      <a:pt x="402" y="203"/>
                    </a:lnTo>
                    <a:lnTo>
                      <a:pt x="401" y="225"/>
                    </a:lnTo>
                    <a:lnTo>
                      <a:pt x="398" y="246"/>
                    </a:lnTo>
                    <a:lnTo>
                      <a:pt x="394" y="265"/>
                    </a:lnTo>
                    <a:lnTo>
                      <a:pt x="388" y="284"/>
                    </a:lnTo>
                    <a:lnTo>
                      <a:pt x="380" y="302"/>
                    </a:lnTo>
                    <a:lnTo>
                      <a:pt x="370" y="318"/>
                    </a:lnTo>
                    <a:lnTo>
                      <a:pt x="358" y="335"/>
                    </a:lnTo>
                    <a:lnTo>
                      <a:pt x="345" y="350"/>
                    </a:lnTo>
                    <a:lnTo>
                      <a:pt x="330" y="363"/>
                    </a:lnTo>
                    <a:lnTo>
                      <a:pt x="314" y="374"/>
                    </a:lnTo>
                    <a:lnTo>
                      <a:pt x="298" y="385"/>
                    </a:lnTo>
                    <a:lnTo>
                      <a:pt x="280" y="392"/>
                    </a:lnTo>
                    <a:lnTo>
                      <a:pt x="262" y="399"/>
                    </a:lnTo>
                    <a:lnTo>
                      <a:pt x="243" y="404"/>
                    </a:lnTo>
                    <a:lnTo>
                      <a:pt x="223" y="406"/>
                    </a:lnTo>
                    <a:lnTo>
                      <a:pt x="201" y="407"/>
                    </a:lnTo>
                    <a:lnTo>
                      <a:pt x="189" y="407"/>
                    </a:lnTo>
                    <a:lnTo>
                      <a:pt x="175" y="406"/>
                    </a:lnTo>
                    <a:lnTo>
                      <a:pt x="162" y="404"/>
                    </a:lnTo>
                    <a:lnTo>
                      <a:pt x="149" y="402"/>
                    </a:lnTo>
                    <a:lnTo>
                      <a:pt x="137" y="398"/>
                    </a:lnTo>
                    <a:lnTo>
                      <a:pt x="124" y="394"/>
                    </a:lnTo>
                    <a:lnTo>
                      <a:pt x="112" y="389"/>
                    </a:lnTo>
                    <a:lnTo>
                      <a:pt x="100" y="383"/>
                    </a:lnTo>
                    <a:lnTo>
                      <a:pt x="88" y="377"/>
                    </a:lnTo>
                    <a:lnTo>
                      <a:pt x="77" y="370"/>
                    </a:lnTo>
                    <a:lnTo>
                      <a:pt x="67" y="362"/>
                    </a:lnTo>
                    <a:lnTo>
                      <a:pt x="57" y="353"/>
                    </a:lnTo>
                    <a:lnTo>
                      <a:pt x="48" y="344"/>
                    </a:lnTo>
                    <a:lnTo>
                      <a:pt x="40" y="335"/>
                    </a:lnTo>
                    <a:lnTo>
                      <a:pt x="33" y="324"/>
                    </a:lnTo>
                    <a:lnTo>
                      <a:pt x="26" y="312"/>
                    </a:lnTo>
                    <a:lnTo>
                      <a:pt x="20" y="301"/>
                    </a:lnTo>
                    <a:lnTo>
                      <a:pt x="15" y="287"/>
                    </a:lnTo>
                    <a:lnTo>
                      <a:pt x="10" y="275"/>
                    </a:lnTo>
                    <a:lnTo>
                      <a:pt x="7" y="260"/>
                    </a:lnTo>
                    <a:lnTo>
                      <a:pt x="5" y="246"/>
                    </a:lnTo>
                    <a:lnTo>
                      <a:pt x="2" y="231"/>
                    </a:lnTo>
                    <a:lnTo>
                      <a:pt x="1" y="215"/>
                    </a:lnTo>
                    <a:lnTo>
                      <a:pt x="0" y="198"/>
                    </a:lnTo>
                    <a:close/>
                    <a:moveTo>
                      <a:pt x="106" y="204"/>
                    </a:moveTo>
                    <a:lnTo>
                      <a:pt x="106" y="218"/>
                    </a:lnTo>
                    <a:lnTo>
                      <a:pt x="107" y="231"/>
                    </a:lnTo>
                    <a:lnTo>
                      <a:pt x="110" y="243"/>
                    </a:lnTo>
                    <a:lnTo>
                      <a:pt x="113" y="256"/>
                    </a:lnTo>
                    <a:lnTo>
                      <a:pt x="116" y="266"/>
                    </a:lnTo>
                    <a:lnTo>
                      <a:pt x="121" y="276"/>
                    </a:lnTo>
                    <a:lnTo>
                      <a:pt x="127" y="285"/>
                    </a:lnTo>
                    <a:lnTo>
                      <a:pt x="133" y="293"/>
                    </a:lnTo>
                    <a:lnTo>
                      <a:pt x="140" y="300"/>
                    </a:lnTo>
                    <a:lnTo>
                      <a:pt x="148" y="307"/>
                    </a:lnTo>
                    <a:lnTo>
                      <a:pt x="156" y="311"/>
                    </a:lnTo>
                    <a:lnTo>
                      <a:pt x="164" y="316"/>
                    </a:lnTo>
                    <a:lnTo>
                      <a:pt x="173" y="319"/>
                    </a:lnTo>
                    <a:lnTo>
                      <a:pt x="182" y="321"/>
                    </a:lnTo>
                    <a:lnTo>
                      <a:pt x="191" y="324"/>
                    </a:lnTo>
                    <a:lnTo>
                      <a:pt x="201" y="324"/>
                    </a:lnTo>
                    <a:lnTo>
                      <a:pt x="211" y="324"/>
                    </a:lnTo>
                    <a:lnTo>
                      <a:pt x="220" y="321"/>
                    </a:lnTo>
                    <a:lnTo>
                      <a:pt x="229" y="319"/>
                    </a:lnTo>
                    <a:lnTo>
                      <a:pt x="239" y="316"/>
                    </a:lnTo>
                    <a:lnTo>
                      <a:pt x="246" y="311"/>
                    </a:lnTo>
                    <a:lnTo>
                      <a:pt x="254" y="307"/>
                    </a:lnTo>
                    <a:lnTo>
                      <a:pt x="262" y="300"/>
                    </a:lnTo>
                    <a:lnTo>
                      <a:pt x="269" y="293"/>
                    </a:lnTo>
                    <a:lnTo>
                      <a:pt x="275" y="285"/>
                    </a:lnTo>
                    <a:lnTo>
                      <a:pt x="280" y="276"/>
                    </a:lnTo>
                    <a:lnTo>
                      <a:pt x="286" y="266"/>
                    </a:lnTo>
                    <a:lnTo>
                      <a:pt x="289" y="255"/>
                    </a:lnTo>
                    <a:lnTo>
                      <a:pt x="293" y="243"/>
                    </a:lnTo>
                    <a:lnTo>
                      <a:pt x="295" y="231"/>
                    </a:lnTo>
                    <a:lnTo>
                      <a:pt x="296" y="217"/>
                    </a:lnTo>
                    <a:lnTo>
                      <a:pt x="296" y="204"/>
                    </a:lnTo>
                    <a:lnTo>
                      <a:pt x="296" y="189"/>
                    </a:lnTo>
                    <a:lnTo>
                      <a:pt x="295" y="177"/>
                    </a:lnTo>
                    <a:lnTo>
                      <a:pt x="293" y="164"/>
                    </a:lnTo>
                    <a:lnTo>
                      <a:pt x="289" y="153"/>
                    </a:lnTo>
                    <a:lnTo>
                      <a:pt x="286" y="143"/>
                    </a:lnTo>
                    <a:lnTo>
                      <a:pt x="280" y="133"/>
                    </a:lnTo>
                    <a:lnTo>
                      <a:pt x="275" y="124"/>
                    </a:lnTo>
                    <a:lnTo>
                      <a:pt x="269" y="116"/>
                    </a:lnTo>
                    <a:lnTo>
                      <a:pt x="262" y="109"/>
                    </a:lnTo>
                    <a:lnTo>
                      <a:pt x="254" y="102"/>
                    </a:lnTo>
                    <a:lnTo>
                      <a:pt x="246" y="96"/>
                    </a:lnTo>
                    <a:lnTo>
                      <a:pt x="239" y="93"/>
                    </a:lnTo>
                    <a:lnTo>
                      <a:pt x="229" y="90"/>
                    </a:lnTo>
                    <a:lnTo>
                      <a:pt x="220" y="86"/>
                    </a:lnTo>
                    <a:lnTo>
                      <a:pt x="211" y="85"/>
                    </a:lnTo>
                    <a:lnTo>
                      <a:pt x="201" y="85"/>
                    </a:lnTo>
                    <a:lnTo>
                      <a:pt x="191" y="85"/>
                    </a:lnTo>
                    <a:lnTo>
                      <a:pt x="182" y="86"/>
                    </a:lnTo>
                    <a:lnTo>
                      <a:pt x="173" y="90"/>
                    </a:lnTo>
                    <a:lnTo>
                      <a:pt x="164" y="93"/>
                    </a:lnTo>
                    <a:lnTo>
                      <a:pt x="156" y="96"/>
                    </a:lnTo>
                    <a:lnTo>
                      <a:pt x="148" y="102"/>
                    </a:lnTo>
                    <a:lnTo>
                      <a:pt x="140" y="109"/>
                    </a:lnTo>
                    <a:lnTo>
                      <a:pt x="133" y="116"/>
                    </a:lnTo>
                    <a:lnTo>
                      <a:pt x="127" y="124"/>
                    </a:lnTo>
                    <a:lnTo>
                      <a:pt x="121" y="133"/>
                    </a:lnTo>
                    <a:lnTo>
                      <a:pt x="116" y="143"/>
                    </a:lnTo>
                    <a:lnTo>
                      <a:pt x="113" y="153"/>
                    </a:lnTo>
                    <a:lnTo>
                      <a:pt x="110" y="164"/>
                    </a:lnTo>
                    <a:lnTo>
                      <a:pt x="107" y="177"/>
                    </a:lnTo>
                    <a:lnTo>
                      <a:pt x="106" y="190"/>
                    </a:lnTo>
                    <a:lnTo>
                      <a:pt x="106" y="20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910" name="Freeform 970">
                <a:extLst>
                  <a:ext uri="{FF2B5EF4-FFF2-40B4-BE49-F238E27FC236}">
                    <a16:creationId xmlns:a16="http://schemas.microsoft.com/office/drawing/2014/main" id="{7EB52A80-D7E2-4B34-861A-BE670622B8D4}"/>
                  </a:ext>
                </a:extLst>
              </p:cNvPr>
              <p:cNvSpPr>
                <a:spLocks/>
              </p:cNvSpPr>
              <p:nvPr/>
            </p:nvSpPr>
            <p:spPr bwMode="auto">
              <a:xfrm>
                <a:off x="4017" y="756"/>
                <a:ext cx="44" cy="55"/>
              </a:xfrm>
              <a:custGeom>
                <a:avLst/>
                <a:gdLst>
                  <a:gd name="T0" fmla="*/ 0 w 221"/>
                  <a:gd name="T1" fmla="*/ 55 h 273"/>
                  <a:gd name="T2" fmla="*/ 0 w 221"/>
                  <a:gd name="T3" fmla="*/ 45 h 273"/>
                  <a:gd name="T4" fmla="*/ 28 w 221"/>
                  <a:gd name="T5" fmla="*/ 9 h 273"/>
                  <a:gd name="T6" fmla="*/ 3 w 221"/>
                  <a:gd name="T7" fmla="*/ 9 h 273"/>
                  <a:gd name="T8" fmla="*/ 3 w 221"/>
                  <a:gd name="T9" fmla="*/ 0 h 273"/>
                  <a:gd name="T10" fmla="*/ 43 w 221"/>
                  <a:gd name="T11" fmla="*/ 0 h 273"/>
                  <a:gd name="T12" fmla="*/ 43 w 221"/>
                  <a:gd name="T13" fmla="*/ 8 h 273"/>
                  <a:gd name="T14" fmla="*/ 13 w 221"/>
                  <a:gd name="T15" fmla="*/ 46 h 273"/>
                  <a:gd name="T16" fmla="*/ 44 w 221"/>
                  <a:gd name="T17" fmla="*/ 46 h 273"/>
                  <a:gd name="T18" fmla="*/ 44 w 221"/>
                  <a:gd name="T19" fmla="*/ 55 h 273"/>
                  <a:gd name="T20" fmla="*/ 0 w 221"/>
                  <a:gd name="T21" fmla="*/ 55 h 27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1"/>
                  <a:gd name="T34" fmla="*/ 0 h 273"/>
                  <a:gd name="T35" fmla="*/ 221 w 221"/>
                  <a:gd name="T36" fmla="*/ 273 h 27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1" h="273">
                    <a:moveTo>
                      <a:pt x="0" y="273"/>
                    </a:moveTo>
                    <a:lnTo>
                      <a:pt x="0" y="223"/>
                    </a:lnTo>
                    <a:lnTo>
                      <a:pt x="142" y="46"/>
                    </a:lnTo>
                    <a:lnTo>
                      <a:pt x="15" y="46"/>
                    </a:lnTo>
                    <a:lnTo>
                      <a:pt x="15" y="0"/>
                    </a:lnTo>
                    <a:lnTo>
                      <a:pt x="214" y="0"/>
                    </a:lnTo>
                    <a:lnTo>
                      <a:pt x="214" y="42"/>
                    </a:lnTo>
                    <a:lnTo>
                      <a:pt x="65" y="227"/>
                    </a:lnTo>
                    <a:lnTo>
                      <a:pt x="221" y="227"/>
                    </a:lnTo>
                    <a:lnTo>
                      <a:pt x="221" y="273"/>
                    </a:lnTo>
                    <a:lnTo>
                      <a:pt x="0" y="27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911" name="Freeform 971">
                <a:extLst>
                  <a:ext uri="{FF2B5EF4-FFF2-40B4-BE49-F238E27FC236}">
                    <a16:creationId xmlns:a16="http://schemas.microsoft.com/office/drawing/2014/main" id="{DE166E8B-DD0E-44F5-AE83-561AB9AC15A8}"/>
                  </a:ext>
                </a:extLst>
              </p:cNvPr>
              <p:cNvSpPr>
                <a:spLocks noEditPoints="1"/>
              </p:cNvSpPr>
              <p:nvPr/>
            </p:nvSpPr>
            <p:spPr bwMode="auto">
              <a:xfrm>
                <a:off x="4065" y="770"/>
                <a:ext cx="41" cy="42"/>
              </a:xfrm>
              <a:custGeom>
                <a:avLst/>
                <a:gdLst>
                  <a:gd name="T0" fmla="*/ 0 w 204"/>
                  <a:gd name="T1" fmla="*/ 18 h 207"/>
                  <a:gd name="T2" fmla="*/ 1 w 204"/>
                  <a:gd name="T3" fmla="*/ 13 h 207"/>
                  <a:gd name="T4" fmla="*/ 4 w 204"/>
                  <a:gd name="T5" fmla="*/ 8 h 207"/>
                  <a:gd name="T6" fmla="*/ 8 w 204"/>
                  <a:gd name="T7" fmla="*/ 4 h 207"/>
                  <a:gd name="T8" fmla="*/ 12 w 204"/>
                  <a:gd name="T9" fmla="*/ 1 h 207"/>
                  <a:gd name="T10" fmla="*/ 18 w 204"/>
                  <a:gd name="T11" fmla="*/ 0 h 207"/>
                  <a:gd name="T12" fmla="*/ 23 w 204"/>
                  <a:gd name="T13" fmla="*/ 0 h 207"/>
                  <a:gd name="T14" fmla="*/ 27 w 204"/>
                  <a:gd name="T15" fmla="*/ 1 h 207"/>
                  <a:gd name="T16" fmla="*/ 30 w 204"/>
                  <a:gd name="T17" fmla="*/ 2 h 207"/>
                  <a:gd name="T18" fmla="*/ 34 w 204"/>
                  <a:gd name="T19" fmla="*/ 4 h 207"/>
                  <a:gd name="T20" fmla="*/ 36 w 204"/>
                  <a:gd name="T21" fmla="*/ 7 h 207"/>
                  <a:gd name="T22" fmla="*/ 39 w 204"/>
                  <a:gd name="T23" fmla="*/ 11 h 207"/>
                  <a:gd name="T24" fmla="*/ 40 w 204"/>
                  <a:gd name="T25" fmla="*/ 14 h 207"/>
                  <a:gd name="T26" fmla="*/ 41 w 204"/>
                  <a:gd name="T27" fmla="*/ 18 h 207"/>
                  <a:gd name="T28" fmla="*/ 41 w 204"/>
                  <a:gd name="T29" fmla="*/ 23 h 207"/>
                  <a:gd name="T30" fmla="*/ 40 w 204"/>
                  <a:gd name="T31" fmla="*/ 27 h 207"/>
                  <a:gd name="T32" fmla="*/ 39 w 204"/>
                  <a:gd name="T33" fmla="*/ 31 h 207"/>
                  <a:gd name="T34" fmla="*/ 36 w 204"/>
                  <a:gd name="T35" fmla="*/ 34 h 207"/>
                  <a:gd name="T36" fmla="*/ 34 w 204"/>
                  <a:gd name="T37" fmla="*/ 37 h 207"/>
                  <a:gd name="T38" fmla="*/ 30 w 204"/>
                  <a:gd name="T39" fmla="*/ 39 h 207"/>
                  <a:gd name="T40" fmla="*/ 27 w 204"/>
                  <a:gd name="T41" fmla="*/ 41 h 207"/>
                  <a:gd name="T42" fmla="*/ 23 w 204"/>
                  <a:gd name="T43" fmla="*/ 42 h 207"/>
                  <a:gd name="T44" fmla="*/ 18 w 204"/>
                  <a:gd name="T45" fmla="*/ 42 h 207"/>
                  <a:gd name="T46" fmla="*/ 13 w 204"/>
                  <a:gd name="T47" fmla="*/ 40 h 207"/>
                  <a:gd name="T48" fmla="*/ 8 w 204"/>
                  <a:gd name="T49" fmla="*/ 38 h 207"/>
                  <a:gd name="T50" fmla="*/ 4 w 204"/>
                  <a:gd name="T51" fmla="*/ 34 h 207"/>
                  <a:gd name="T52" fmla="*/ 1 w 204"/>
                  <a:gd name="T53" fmla="*/ 30 h 207"/>
                  <a:gd name="T54" fmla="*/ 0 w 204"/>
                  <a:gd name="T55" fmla="*/ 24 h 207"/>
                  <a:gd name="T56" fmla="*/ 11 w 204"/>
                  <a:gd name="T57" fmla="*/ 21 h 207"/>
                  <a:gd name="T58" fmla="*/ 11 w 204"/>
                  <a:gd name="T59" fmla="*/ 26 h 207"/>
                  <a:gd name="T60" fmla="*/ 12 w 204"/>
                  <a:gd name="T61" fmla="*/ 28 h 207"/>
                  <a:gd name="T62" fmla="*/ 13 w 204"/>
                  <a:gd name="T63" fmla="*/ 30 h 207"/>
                  <a:gd name="T64" fmla="*/ 17 w 204"/>
                  <a:gd name="T65" fmla="*/ 32 h 207"/>
                  <a:gd name="T66" fmla="*/ 20 w 204"/>
                  <a:gd name="T67" fmla="*/ 33 h 207"/>
                  <a:gd name="T68" fmla="*/ 24 w 204"/>
                  <a:gd name="T69" fmla="*/ 32 h 207"/>
                  <a:gd name="T70" fmla="*/ 27 w 204"/>
                  <a:gd name="T71" fmla="*/ 30 h 207"/>
                  <a:gd name="T72" fmla="*/ 29 w 204"/>
                  <a:gd name="T73" fmla="*/ 28 h 207"/>
                  <a:gd name="T74" fmla="*/ 29 w 204"/>
                  <a:gd name="T75" fmla="*/ 26 h 207"/>
                  <a:gd name="T76" fmla="*/ 30 w 204"/>
                  <a:gd name="T77" fmla="*/ 21 h 207"/>
                  <a:gd name="T78" fmla="*/ 29 w 204"/>
                  <a:gd name="T79" fmla="*/ 16 h 207"/>
                  <a:gd name="T80" fmla="*/ 29 w 204"/>
                  <a:gd name="T81" fmla="*/ 13 h 207"/>
                  <a:gd name="T82" fmla="*/ 27 w 204"/>
                  <a:gd name="T83" fmla="*/ 12 h 207"/>
                  <a:gd name="T84" fmla="*/ 24 w 204"/>
                  <a:gd name="T85" fmla="*/ 9 h 207"/>
                  <a:gd name="T86" fmla="*/ 20 w 204"/>
                  <a:gd name="T87" fmla="*/ 9 h 207"/>
                  <a:gd name="T88" fmla="*/ 17 w 204"/>
                  <a:gd name="T89" fmla="*/ 9 h 207"/>
                  <a:gd name="T90" fmla="*/ 13 w 204"/>
                  <a:gd name="T91" fmla="*/ 12 h 207"/>
                  <a:gd name="T92" fmla="*/ 12 w 204"/>
                  <a:gd name="T93" fmla="*/ 13 h 207"/>
                  <a:gd name="T94" fmla="*/ 11 w 204"/>
                  <a:gd name="T95" fmla="*/ 16 h 207"/>
                  <a:gd name="T96" fmla="*/ 11 w 204"/>
                  <a:gd name="T97" fmla="*/ 21 h 20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04"/>
                  <a:gd name="T148" fmla="*/ 0 h 207"/>
                  <a:gd name="T149" fmla="*/ 204 w 204"/>
                  <a:gd name="T150" fmla="*/ 207 h 207"/>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04" h="207">
                    <a:moveTo>
                      <a:pt x="0" y="100"/>
                    </a:moveTo>
                    <a:lnTo>
                      <a:pt x="1" y="87"/>
                    </a:lnTo>
                    <a:lnTo>
                      <a:pt x="3" y="74"/>
                    </a:lnTo>
                    <a:lnTo>
                      <a:pt x="7" y="62"/>
                    </a:lnTo>
                    <a:lnTo>
                      <a:pt x="13" y="49"/>
                    </a:lnTo>
                    <a:lnTo>
                      <a:pt x="20" y="38"/>
                    </a:lnTo>
                    <a:lnTo>
                      <a:pt x="28" y="28"/>
                    </a:lnTo>
                    <a:lnTo>
                      <a:pt x="38" y="20"/>
                    </a:lnTo>
                    <a:lnTo>
                      <a:pt x="49" y="12"/>
                    </a:lnTo>
                    <a:lnTo>
                      <a:pt x="61" y="7"/>
                    </a:lnTo>
                    <a:lnTo>
                      <a:pt x="74" y="3"/>
                    </a:lnTo>
                    <a:lnTo>
                      <a:pt x="88" y="1"/>
                    </a:lnTo>
                    <a:lnTo>
                      <a:pt x="101" y="0"/>
                    </a:lnTo>
                    <a:lnTo>
                      <a:pt x="113" y="0"/>
                    </a:lnTo>
                    <a:lnTo>
                      <a:pt x="123" y="2"/>
                    </a:lnTo>
                    <a:lnTo>
                      <a:pt x="133" y="4"/>
                    </a:lnTo>
                    <a:lnTo>
                      <a:pt x="142" y="7"/>
                    </a:lnTo>
                    <a:lnTo>
                      <a:pt x="151" y="11"/>
                    </a:lnTo>
                    <a:lnTo>
                      <a:pt x="160" y="16"/>
                    </a:lnTo>
                    <a:lnTo>
                      <a:pt x="168" y="22"/>
                    </a:lnTo>
                    <a:lnTo>
                      <a:pt x="175" y="29"/>
                    </a:lnTo>
                    <a:lnTo>
                      <a:pt x="181" y="36"/>
                    </a:lnTo>
                    <a:lnTo>
                      <a:pt x="187" y="44"/>
                    </a:lnTo>
                    <a:lnTo>
                      <a:pt x="193" y="53"/>
                    </a:lnTo>
                    <a:lnTo>
                      <a:pt x="196" y="62"/>
                    </a:lnTo>
                    <a:lnTo>
                      <a:pt x="200" y="71"/>
                    </a:lnTo>
                    <a:lnTo>
                      <a:pt x="202" y="81"/>
                    </a:lnTo>
                    <a:lnTo>
                      <a:pt x="203" y="91"/>
                    </a:lnTo>
                    <a:lnTo>
                      <a:pt x="204" y="103"/>
                    </a:lnTo>
                    <a:lnTo>
                      <a:pt x="203" y="113"/>
                    </a:lnTo>
                    <a:lnTo>
                      <a:pt x="202" y="124"/>
                    </a:lnTo>
                    <a:lnTo>
                      <a:pt x="200" y="134"/>
                    </a:lnTo>
                    <a:lnTo>
                      <a:pt x="196" y="143"/>
                    </a:lnTo>
                    <a:lnTo>
                      <a:pt x="193" y="152"/>
                    </a:lnTo>
                    <a:lnTo>
                      <a:pt x="187" y="161"/>
                    </a:lnTo>
                    <a:lnTo>
                      <a:pt x="181" y="169"/>
                    </a:lnTo>
                    <a:lnTo>
                      <a:pt x="175" y="176"/>
                    </a:lnTo>
                    <a:lnTo>
                      <a:pt x="167" y="184"/>
                    </a:lnTo>
                    <a:lnTo>
                      <a:pt x="159" y="190"/>
                    </a:lnTo>
                    <a:lnTo>
                      <a:pt x="151" y="194"/>
                    </a:lnTo>
                    <a:lnTo>
                      <a:pt x="142" y="199"/>
                    </a:lnTo>
                    <a:lnTo>
                      <a:pt x="133" y="202"/>
                    </a:lnTo>
                    <a:lnTo>
                      <a:pt x="123" y="204"/>
                    </a:lnTo>
                    <a:lnTo>
                      <a:pt x="113" y="205"/>
                    </a:lnTo>
                    <a:lnTo>
                      <a:pt x="102" y="207"/>
                    </a:lnTo>
                    <a:lnTo>
                      <a:pt x="89" y="205"/>
                    </a:lnTo>
                    <a:lnTo>
                      <a:pt x="75" y="203"/>
                    </a:lnTo>
                    <a:lnTo>
                      <a:pt x="63" y="199"/>
                    </a:lnTo>
                    <a:lnTo>
                      <a:pt x="50" y="194"/>
                    </a:lnTo>
                    <a:lnTo>
                      <a:pt x="38" y="187"/>
                    </a:lnTo>
                    <a:lnTo>
                      <a:pt x="29" y="178"/>
                    </a:lnTo>
                    <a:lnTo>
                      <a:pt x="20" y="169"/>
                    </a:lnTo>
                    <a:lnTo>
                      <a:pt x="13" y="158"/>
                    </a:lnTo>
                    <a:lnTo>
                      <a:pt x="7" y="146"/>
                    </a:lnTo>
                    <a:lnTo>
                      <a:pt x="3" y="132"/>
                    </a:lnTo>
                    <a:lnTo>
                      <a:pt x="1" y="116"/>
                    </a:lnTo>
                    <a:lnTo>
                      <a:pt x="0" y="100"/>
                    </a:lnTo>
                    <a:close/>
                    <a:moveTo>
                      <a:pt x="54" y="103"/>
                    </a:moveTo>
                    <a:lnTo>
                      <a:pt x="54" y="116"/>
                    </a:lnTo>
                    <a:lnTo>
                      <a:pt x="57" y="129"/>
                    </a:lnTo>
                    <a:lnTo>
                      <a:pt x="58" y="134"/>
                    </a:lnTo>
                    <a:lnTo>
                      <a:pt x="62" y="139"/>
                    </a:lnTo>
                    <a:lnTo>
                      <a:pt x="64" y="143"/>
                    </a:lnTo>
                    <a:lnTo>
                      <a:pt x="67" y="148"/>
                    </a:lnTo>
                    <a:lnTo>
                      <a:pt x="74" y="155"/>
                    </a:lnTo>
                    <a:lnTo>
                      <a:pt x="83" y="159"/>
                    </a:lnTo>
                    <a:lnTo>
                      <a:pt x="92" y="162"/>
                    </a:lnTo>
                    <a:lnTo>
                      <a:pt x="101" y="164"/>
                    </a:lnTo>
                    <a:lnTo>
                      <a:pt x="111" y="162"/>
                    </a:lnTo>
                    <a:lnTo>
                      <a:pt x="120" y="159"/>
                    </a:lnTo>
                    <a:lnTo>
                      <a:pt x="128" y="155"/>
                    </a:lnTo>
                    <a:lnTo>
                      <a:pt x="136" y="148"/>
                    </a:lnTo>
                    <a:lnTo>
                      <a:pt x="140" y="143"/>
                    </a:lnTo>
                    <a:lnTo>
                      <a:pt x="142" y="139"/>
                    </a:lnTo>
                    <a:lnTo>
                      <a:pt x="144" y="134"/>
                    </a:lnTo>
                    <a:lnTo>
                      <a:pt x="146" y="129"/>
                    </a:lnTo>
                    <a:lnTo>
                      <a:pt x="149" y="116"/>
                    </a:lnTo>
                    <a:lnTo>
                      <a:pt x="150" y="103"/>
                    </a:lnTo>
                    <a:lnTo>
                      <a:pt x="149" y="89"/>
                    </a:lnTo>
                    <a:lnTo>
                      <a:pt x="146" y="77"/>
                    </a:lnTo>
                    <a:lnTo>
                      <a:pt x="144" y="71"/>
                    </a:lnTo>
                    <a:lnTo>
                      <a:pt x="142" y="66"/>
                    </a:lnTo>
                    <a:lnTo>
                      <a:pt x="140" y="62"/>
                    </a:lnTo>
                    <a:lnTo>
                      <a:pt x="136" y="57"/>
                    </a:lnTo>
                    <a:lnTo>
                      <a:pt x="128" y="51"/>
                    </a:lnTo>
                    <a:lnTo>
                      <a:pt x="120" y="46"/>
                    </a:lnTo>
                    <a:lnTo>
                      <a:pt x="111" y="43"/>
                    </a:lnTo>
                    <a:lnTo>
                      <a:pt x="101" y="43"/>
                    </a:lnTo>
                    <a:lnTo>
                      <a:pt x="92" y="43"/>
                    </a:lnTo>
                    <a:lnTo>
                      <a:pt x="83" y="46"/>
                    </a:lnTo>
                    <a:lnTo>
                      <a:pt x="74" y="51"/>
                    </a:lnTo>
                    <a:lnTo>
                      <a:pt x="67" y="57"/>
                    </a:lnTo>
                    <a:lnTo>
                      <a:pt x="64" y="62"/>
                    </a:lnTo>
                    <a:lnTo>
                      <a:pt x="62" y="66"/>
                    </a:lnTo>
                    <a:lnTo>
                      <a:pt x="58" y="72"/>
                    </a:lnTo>
                    <a:lnTo>
                      <a:pt x="57" y="77"/>
                    </a:lnTo>
                    <a:lnTo>
                      <a:pt x="54" y="89"/>
                    </a:lnTo>
                    <a:lnTo>
                      <a:pt x="54" y="10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912" name="Freeform 972">
                <a:extLst>
                  <a:ext uri="{FF2B5EF4-FFF2-40B4-BE49-F238E27FC236}">
                    <a16:creationId xmlns:a16="http://schemas.microsoft.com/office/drawing/2014/main" id="{02689F41-F126-4143-9F56-19EF3840804E}"/>
                  </a:ext>
                </a:extLst>
              </p:cNvPr>
              <p:cNvSpPr>
                <a:spLocks/>
              </p:cNvSpPr>
              <p:nvPr/>
            </p:nvSpPr>
            <p:spPr bwMode="auto">
              <a:xfrm>
                <a:off x="4114" y="770"/>
                <a:ext cx="36" cy="41"/>
              </a:xfrm>
              <a:custGeom>
                <a:avLst/>
                <a:gdLst>
                  <a:gd name="T0" fmla="*/ 36 w 180"/>
                  <a:gd name="T1" fmla="*/ 41 h 202"/>
                  <a:gd name="T2" fmla="*/ 25 w 180"/>
                  <a:gd name="T3" fmla="*/ 41 h 202"/>
                  <a:gd name="T4" fmla="*/ 25 w 180"/>
                  <a:gd name="T5" fmla="*/ 20 h 202"/>
                  <a:gd name="T6" fmla="*/ 25 w 180"/>
                  <a:gd name="T7" fmla="*/ 18 h 202"/>
                  <a:gd name="T8" fmla="*/ 25 w 180"/>
                  <a:gd name="T9" fmla="*/ 15 h 202"/>
                  <a:gd name="T10" fmla="*/ 25 w 180"/>
                  <a:gd name="T11" fmla="*/ 13 h 202"/>
                  <a:gd name="T12" fmla="*/ 25 w 180"/>
                  <a:gd name="T13" fmla="*/ 12 h 202"/>
                  <a:gd name="T14" fmla="*/ 25 w 180"/>
                  <a:gd name="T15" fmla="*/ 11 h 202"/>
                  <a:gd name="T16" fmla="*/ 24 w 180"/>
                  <a:gd name="T17" fmla="*/ 10 h 202"/>
                  <a:gd name="T18" fmla="*/ 23 w 180"/>
                  <a:gd name="T19" fmla="*/ 10 h 202"/>
                  <a:gd name="T20" fmla="*/ 23 w 180"/>
                  <a:gd name="T21" fmla="*/ 9 h 202"/>
                  <a:gd name="T22" fmla="*/ 22 w 180"/>
                  <a:gd name="T23" fmla="*/ 9 h 202"/>
                  <a:gd name="T24" fmla="*/ 21 w 180"/>
                  <a:gd name="T25" fmla="*/ 8 h 202"/>
                  <a:gd name="T26" fmla="*/ 20 w 180"/>
                  <a:gd name="T27" fmla="*/ 8 h 202"/>
                  <a:gd name="T28" fmla="*/ 19 w 180"/>
                  <a:gd name="T29" fmla="*/ 8 h 202"/>
                  <a:gd name="T30" fmla="*/ 18 w 180"/>
                  <a:gd name="T31" fmla="*/ 8 h 202"/>
                  <a:gd name="T32" fmla="*/ 16 w 180"/>
                  <a:gd name="T33" fmla="*/ 9 h 202"/>
                  <a:gd name="T34" fmla="*/ 15 w 180"/>
                  <a:gd name="T35" fmla="*/ 9 h 202"/>
                  <a:gd name="T36" fmla="*/ 14 w 180"/>
                  <a:gd name="T37" fmla="*/ 10 h 202"/>
                  <a:gd name="T38" fmla="*/ 13 w 180"/>
                  <a:gd name="T39" fmla="*/ 10 h 202"/>
                  <a:gd name="T40" fmla="*/ 12 w 180"/>
                  <a:gd name="T41" fmla="*/ 11 h 202"/>
                  <a:gd name="T42" fmla="*/ 12 w 180"/>
                  <a:gd name="T43" fmla="*/ 12 h 202"/>
                  <a:gd name="T44" fmla="*/ 11 w 180"/>
                  <a:gd name="T45" fmla="*/ 13 h 202"/>
                  <a:gd name="T46" fmla="*/ 11 w 180"/>
                  <a:gd name="T47" fmla="*/ 15 h 202"/>
                  <a:gd name="T48" fmla="*/ 11 w 180"/>
                  <a:gd name="T49" fmla="*/ 17 h 202"/>
                  <a:gd name="T50" fmla="*/ 11 w 180"/>
                  <a:gd name="T51" fmla="*/ 20 h 202"/>
                  <a:gd name="T52" fmla="*/ 11 w 180"/>
                  <a:gd name="T53" fmla="*/ 23 h 202"/>
                  <a:gd name="T54" fmla="*/ 11 w 180"/>
                  <a:gd name="T55" fmla="*/ 41 h 202"/>
                  <a:gd name="T56" fmla="*/ 0 w 180"/>
                  <a:gd name="T57" fmla="*/ 41 h 202"/>
                  <a:gd name="T58" fmla="*/ 0 w 180"/>
                  <a:gd name="T59" fmla="*/ 1 h 202"/>
                  <a:gd name="T60" fmla="*/ 10 w 180"/>
                  <a:gd name="T61" fmla="*/ 1 h 202"/>
                  <a:gd name="T62" fmla="*/ 10 w 180"/>
                  <a:gd name="T63" fmla="*/ 7 h 202"/>
                  <a:gd name="T64" fmla="*/ 11 w 180"/>
                  <a:gd name="T65" fmla="*/ 5 h 202"/>
                  <a:gd name="T66" fmla="*/ 12 w 180"/>
                  <a:gd name="T67" fmla="*/ 4 h 202"/>
                  <a:gd name="T68" fmla="*/ 14 w 180"/>
                  <a:gd name="T69" fmla="*/ 3 h 202"/>
                  <a:gd name="T70" fmla="*/ 16 w 180"/>
                  <a:gd name="T71" fmla="*/ 2 h 202"/>
                  <a:gd name="T72" fmla="*/ 17 w 180"/>
                  <a:gd name="T73" fmla="*/ 1 h 202"/>
                  <a:gd name="T74" fmla="*/ 19 w 180"/>
                  <a:gd name="T75" fmla="*/ 0 h 202"/>
                  <a:gd name="T76" fmla="*/ 21 w 180"/>
                  <a:gd name="T77" fmla="*/ 0 h 202"/>
                  <a:gd name="T78" fmla="*/ 23 w 180"/>
                  <a:gd name="T79" fmla="*/ 0 h 202"/>
                  <a:gd name="T80" fmla="*/ 24 w 180"/>
                  <a:gd name="T81" fmla="*/ 0 h 202"/>
                  <a:gd name="T82" fmla="*/ 26 w 180"/>
                  <a:gd name="T83" fmla="*/ 0 h 202"/>
                  <a:gd name="T84" fmla="*/ 27 w 180"/>
                  <a:gd name="T85" fmla="*/ 1 h 202"/>
                  <a:gd name="T86" fmla="*/ 29 w 180"/>
                  <a:gd name="T87" fmla="*/ 1 h 202"/>
                  <a:gd name="T88" fmla="*/ 30 w 180"/>
                  <a:gd name="T89" fmla="*/ 2 h 202"/>
                  <a:gd name="T90" fmla="*/ 32 w 180"/>
                  <a:gd name="T91" fmla="*/ 3 h 202"/>
                  <a:gd name="T92" fmla="*/ 32 w 180"/>
                  <a:gd name="T93" fmla="*/ 3 h 202"/>
                  <a:gd name="T94" fmla="*/ 33 w 180"/>
                  <a:gd name="T95" fmla="*/ 4 h 202"/>
                  <a:gd name="T96" fmla="*/ 34 w 180"/>
                  <a:gd name="T97" fmla="*/ 5 h 202"/>
                  <a:gd name="T98" fmla="*/ 35 w 180"/>
                  <a:gd name="T99" fmla="*/ 7 h 202"/>
                  <a:gd name="T100" fmla="*/ 35 w 180"/>
                  <a:gd name="T101" fmla="*/ 8 h 202"/>
                  <a:gd name="T102" fmla="*/ 35 w 180"/>
                  <a:gd name="T103" fmla="*/ 9 h 202"/>
                  <a:gd name="T104" fmla="*/ 36 w 180"/>
                  <a:gd name="T105" fmla="*/ 10 h 202"/>
                  <a:gd name="T106" fmla="*/ 36 w 180"/>
                  <a:gd name="T107" fmla="*/ 12 h 202"/>
                  <a:gd name="T108" fmla="*/ 36 w 180"/>
                  <a:gd name="T109" fmla="*/ 14 h 202"/>
                  <a:gd name="T110" fmla="*/ 36 w 180"/>
                  <a:gd name="T111" fmla="*/ 16 h 202"/>
                  <a:gd name="T112" fmla="*/ 36 w 180"/>
                  <a:gd name="T113" fmla="*/ 41 h 20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80"/>
                  <a:gd name="T172" fmla="*/ 0 h 202"/>
                  <a:gd name="T173" fmla="*/ 180 w 180"/>
                  <a:gd name="T174" fmla="*/ 202 h 20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80" h="202">
                    <a:moveTo>
                      <a:pt x="180" y="202"/>
                    </a:moveTo>
                    <a:lnTo>
                      <a:pt x="127" y="202"/>
                    </a:lnTo>
                    <a:lnTo>
                      <a:pt x="127" y="100"/>
                    </a:lnTo>
                    <a:lnTo>
                      <a:pt x="127" y="87"/>
                    </a:lnTo>
                    <a:lnTo>
                      <a:pt x="127" y="74"/>
                    </a:lnTo>
                    <a:lnTo>
                      <a:pt x="126" y="65"/>
                    </a:lnTo>
                    <a:lnTo>
                      <a:pt x="124" y="60"/>
                    </a:lnTo>
                    <a:lnTo>
                      <a:pt x="123" y="55"/>
                    </a:lnTo>
                    <a:lnTo>
                      <a:pt x="120" y="51"/>
                    </a:lnTo>
                    <a:lnTo>
                      <a:pt x="117" y="47"/>
                    </a:lnTo>
                    <a:lnTo>
                      <a:pt x="114" y="45"/>
                    </a:lnTo>
                    <a:lnTo>
                      <a:pt x="109" y="43"/>
                    </a:lnTo>
                    <a:lnTo>
                      <a:pt x="105" y="40"/>
                    </a:lnTo>
                    <a:lnTo>
                      <a:pt x="100" y="40"/>
                    </a:lnTo>
                    <a:lnTo>
                      <a:pt x="96" y="39"/>
                    </a:lnTo>
                    <a:lnTo>
                      <a:pt x="89" y="40"/>
                    </a:lnTo>
                    <a:lnTo>
                      <a:pt x="82" y="42"/>
                    </a:lnTo>
                    <a:lnTo>
                      <a:pt x="76" y="44"/>
                    </a:lnTo>
                    <a:lnTo>
                      <a:pt x="71" y="47"/>
                    </a:lnTo>
                    <a:lnTo>
                      <a:pt x="66" y="51"/>
                    </a:lnTo>
                    <a:lnTo>
                      <a:pt x="62" y="56"/>
                    </a:lnTo>
                    <a:lnTo>
                      <a:pt x="58" y="61"/>
                    </a:lnTo>
                    <a:lnTo>
                      <a:pt x="56" y="66"/>
                    </a:lnTo>
                    <a:lnTo>
                      <a:pt x="55" y="74"/>
                    </a:lnTo>
                    <a:lnTo>
                      <a:pt x="53" y="84"/>
                    </a:lnTo>
                    <a:lnTo>
                      <a:pt x="53" y="97"/>
                    </a:lnTo>
                    <a:lnTo>
                      <a:pt x="53" y="112"/>
                    </a:lnTo>
                    <a:lnTo>
                      <a:pt x="53" y="202"/>
                    </a:lnTo>
                    <a:lnTo>
                      <a:pt x="0" y="202"/>
                    </a:lnTo>
                    <a:lnTo>
                      <a:pt x="0" y="4"/>
                    </a:lnTo>
                    <a:lnTo>
                      <a:pt x="48" y="4"/>
                    </a:lnTo>
                    <a:lnTo>
                      <a:pt x="48" y="34"/>
                    </a:lnTo>
                    <a:lnTo>
                      <a:pt x="55" y="26"/>
                    </a:lnTo>
                    <a:lnTo>
                      <a:pt x="62" y="19"/>
                    </a:lnTo>
                    <a:lnTo>
                      <a:pt x="70" y="13"/>
                    </a:lnTo>
                    <a:lnTo>
                      <a:pt x="78" y="8"/>
                    </a:lnTo>
                    <a:lnTo>
                      <a:pt x="87" y="4"/>
                    </a:lnTo>
                    <a:lnTo>
                      <a:pt x="95" y="2"/>
                    </a:lnTo>
                    <a:lnTo>
                      <a:pt x="104" y="0"/>
                    </a:lnTo>
                    <a:lnTo>
                      <a:pt x="114" y="0"/>
                    </a:lnTo>
                    <a:lnTo>
                      <a:pt x="122" y="0"/>
                    </a:lnTo>
                    <a:lnTo>
                      <a:pt x="131" y="1"/>
                    </a:lnTo>
                    <a:lnTo>
                      <a:pt x="137" y="3"/>
                    </a:lnTo>
                    <a:lnTo>
                      <a:pt x="145" y="5"/>
                    </a:lnTo>
                    <a:lnTo>
                      <a:pt x="152" y="9"/>
                    </a:lnTo>
                    <a:lnTo>
                      <a:pt x="158" y="13"/>
                    </a:lnTo>
                    <a:lnTo>
                      <a:pt x="162" y="17"/>
                    </a:lnTo>
                    <a:lnTo>
                      <a:pt x="167" y="22"/>
                    </a:lnTo>
                    <a:lnTo>
                      <a:pt x="170" y="27"/>
                    </a:lnTo>
                    <a:lnTo>
                      <a:pt x="174" y="33"/>
                    </a:lnTo>
                    <a:lnTo>
                      <a:pt x="176" y="38"/>
                    </a:lnTo>
                    <a:lnTo>
                      <a:pt x="177" y="44"/>
                    </a:lnTo>
                    <a:lnTo>
                      <a:pt x="178" y="51"/>
                    </a:lnTo>
                    <a:lnTo>
                      <a:pt x="179" y="59"/>
                    </a:lnTo>
                    <a:lnTo>
                      <a:pt x="179" y="68"/>
                    </a:lnTo>
                    <a:lnTo>
                      <a:pt x="180" y="79"/>
                    </a:lnTo>
                    <a:lnTo>
                      <a:pt x="180" y="20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913" name="Freeform 973">
                <a:extLst>
                  <a:ext uri="{FF2B5EF4-FFF2-40B4-BE49-F238E27FC236}">
                    <a16:creationId xmlns:a16="http://schemas.microsoft.com/office/drawing/2014/main" id="{7FE74A2C-02C1-4BD1-95F2-04EF22353219}"/>
                  </a:ext>
                </a:extLst>
              </p:cNvPr>
              <p:cNvSpPr>
                <a:spLocks noEditPoints="1"/>
              </p:cNvSpPr>
              <p:nvPr/>
            </p:nvSpPr>
            <p:spPr bwMode="auto">
              <a:xfrm>
                <a:off x="4158" y="770"/>
                <a:ext cx="37" cy="42"/>
              </a:xfrm>
              <a:custGeom>
                <a:avLst/>
                <a:gdLst>
                  <a:gd name="T0" fmla="*/ 1 w 185"/>
                  <a:gd name="T1" fmla="*/ 11 h 207"/>
                  <a:gd name="T2" fmla="*/ 3 w 185"/>
                  <a:gd name="T3" fmla="*/ 6 h 207"/>
                  <a:gd name="T4" fmla="*/ 5 w 185"/>
                  <a:gd name="T5" fmla="*/ 4 h 207"/>
                  <a:gd name="T6" fmla="*/ 7 w 185"/>
                  <a:gd name="T7" fmla="*/ 3 h 207"/>
                  <a:gd name="T8" fmla="*/ 9 w 185"/>
                  <a:gd name="T9" fmla="*/ 2 h 207"/>
                  <a:gd name="T10" fmla="*/ 11 w 185"/>
                  <a:gd name="T11" fmla="*/ 1 h 207"/>
                  <a:gd name="T12" fmla="*/ 18 w 185"/>
                  <a:gd name="T13" fmla="*/ 0 h 207"/>
                  <a:gd name="T14" fmla="*/ 24 w 185"/>
                  <a:gd name="T15" fmla="*/ 0 h 207"/>
                  <a:gd name="T16" fmla="*/ 29 w 185"/>
                  <a:gd name="T17" fmla="*/ 2 h 207"/>
                  <a:gd name="T18" fmla="*/ 32 w 185"/>
                  <a:gd name="T19" fmla="*/ 4 h 207"/>
                  <a:gd name="T20" fmla="*/ 33 w 185"/>
                  <a:gd name="T21" fmla="*/ 6 h 207"/>
                  <a:gd name="T22" fmla="*/ 35 w 185"/>
                  <a:gd name="T23" fmla="*/ 10 h 207"/>
                  <a:gd name="T24" fmla="*/ 35 w 185"/>
                  <a:gd name="T25" fmla="*/ 15 h 207"/>
                  <a:gd name="T26" fmla="*/ 35 w 185"/>
                  <a:gd name="T27" fmla="*/ 30 h 207"/>
                  <a:gd name="T28" fmla="*/ 35 w 185"/>
                  <a:gd name="T29" fmla="*/ 34 h 207"/>
                  <a:gd name="T30" fmla="*/ 36 w 185"/>
                  <a:gd name="T31" fmla="*/ 38 h 207"/>
                  <a:gd name="T32" fmla="*/ 27 w 185"/>
                  <a:gd name="T33" fmla="*/ 41 h 207"/>
                  <a:gd name="T34" fmla="*/ 26 w 185"/>
                  <a:gd name="T35" fmla="*/ 38 h 207"/>
                  <a:gd name="T36" fmla="*/ 25 w 185"/>
                  <a:gd name="T37" fmla="*/ 36 h 207"/>
                  <a:gd name="T38" fmla="*/ 23 w 185"/>
                  <a:gd name="T39" fmla="*/ 39 h 207"/>
                  <a:gd name="T40" fmla="*/ 20 w 185"/>
                  <a:gd name="T41" fmla="*/ 41 h 207"/>
                  <a:gd name="T42" fmla="*/ 16 w 185"/>
                  <a:gd name="T43" fmla="*/ 41 h 207"/>
                  <a:gd name="T44" fmla="*/ 13 w 185"/>
                  <a:gd name="T45" fmla="*/ 42 h 207"/>
                  <a:gd name="T46" fmla="*/ 10 w 185"/>
                  <a:gd name="T47" fmla="*/ 42 h 207"/>
                  <a:gd name="T48" fmla="*/ 8 w 185"/>
                  <a:gd name="T49" fmla="*/ 41 h 207"/>
                  <a:gd name="T50" fmla="*/ 5 w 185"/>
                  <a:gd name="T51" fmla="*/ 40 h 207"/>
                  <a:gd name="T52" fmla="*/ 4 w 185"/>
                  <a:gd name="T53" fmla="*/ 39 h 207"/>
                  <a:gd name="T54" fmla="*/ 2 w 185"/>
                  <a:gd name="T55" fmla="*/ 37 h 207"/>
                  <a:gd name="T56" fmla="*/ 1 w 185"/>
                  <a:gd name="T57" fmla="*/ 34 h 207"/>
                  <a:gd name="T58" fmla="*/ 0 w 185"/>
                  <a:gd name="T59" fmla="*/ 32 h 207"/>
                  <a:gd name="T60" fmla="*/ 0 w 185"/>
                  <a:gd name="T61" fmla="*/ 30 h 207"/>
                  <a:gd name="T62" fmla="*/ 0 w 185"/>
                  <a:gd name="T63" fmla="*/ 27 h 207"/>
                  <a:gd name="T64" fmla="*/ 2 w 185"/>
                  <a:gd name="T65" fmla="*/ 24 h 207"/>
                  <a:gd name="T66" fmla="*/ 4 w 185"/>
                  <a:gd name="T67" fmla="*/ 22 h 207"/>
                  <a:gd name="T68" fmla="*/ 6 w 185"/>
                  <a:gd name="T69" fmla="*/ 20 h 207"/>
                  <a:gd name="T70" fmla="*/ 10 w 185"/>
                  <a:gd name="T71" fmla="*/ 18 h 207"/>
                  <a:gd name="T72" fmla="*/ 14 w 185"/>
                  <a:gd name="T73" fmla="*/ 17 h 207"/>
                  <a:gd name="T74" fmla="*/ 21 w 185"/>
                  <a:gd name="T75" fmla="*/ 16 h 207"/>
                  <a:gd name="T76" fmla="*/ 25 w 185"/>
                  <a:gd name="T77" fmla="*/ 15 h 207"/>
                  <a:gd name="T78" fmla="*/ 24 w 185"/>
                  <a:gd name="T79" fmla="*/ 12 h 207"/>
                  <a:gd name="T80" fmla="*/ 24 w 185"/>
                  <a:gd name="T81" fmla="*/ 10 h 207"/>
                  <a:gd name="T82" fmla="*/ 22 w 185"/>
                  <a:gd name="T83" fmla="*/ 9 h 207"/>
                  <a:gd name="T84" fmla="*/ 19 w 185"/>
                  <a:gd name="T85" fmla="*/ 8 h 207"/>
                  <a:gd name="T86" fmla="*/ 16 w 185"/>
                  <a:gd name="T87" fmla="*/ 8 h 207"/>
                  <a:gd name="T88" fmla="*/ 14 w 185"/>
                  <a:gd name="T89" fmla="*/ 9 h 207"/>
                  <a:gd name="T90" fmla="*/ 12 w 185"/>
                  <a:gd name="T91" fmla="*/ 10 h 207"/>
                  <a:gd name="T92" fmla="*/ 11 w 185"/>
                  <a:gd name="T93" fmla="*/ 12 h 207"/>
                  <a:gd name="T94" fmla="*/ 25 w 185"/>
                  <a:gd name="T95" fmla="*/ 22 h 207"/>
                  <a:gd name="T96" fmla="*/ 18 w 185"/>
                  <a:gd name="T97" fmla="*/ 23 h 207"/>
                  <a:gd name="T98" fmla="*/ 13 w 185"/>
                  <a:gd name="T99" fmla="*/ 25 h 207"/>
                  <a:gd name="T100" fmla="*/ 11 w 185"/>
                  <a:gd name="T101" fmla="*/ 27 h 207"/>
                  <a:gd name="T102" fmla="*/ 11 w 185"/>
                  <a:gd name="T103" fmla="*/ 29 h 207"/>
                  <a:gd name="T104" fmla="*/ 11 w 185"/>
                  <a:gd name="T105" fmla="*/ 31 h 207"/>
                  <a:gd name="T106" fmla="*/ 12 w 185"/>
                  <a:gd name="T107" fmla="*/ 33 h 207"/>
                  <a:gd name="T108" fmla="*/ 14 w 185"/>
                  <a:gd name="T109" fmla="*/ 34 h 207"/>
                  <a:gd name="T110" fmla="*/ 16 w 185"/>
                  <a:gd name="T111" fmla="*/ 34 h 207"/>
                  <a:gd name="T112" fmla="*/ 19 w 185"/>
                  <a:gd name="T113" fmla="*/ 34 h 207"/>
                  <a:gd name="T114" fmla="*/ 22 w 185"/>
                  <a:gd name="T115" fmla="*/ 32 h 207"/>
                  <a:gd name="T116" fmla="*/ 23 w 185"/>
                  <a:gd name="T117" fmla="*/ 31 h 207"/>
                  <a:gd name="T118" fmla="*/ 24 w 185"/>
                  <a:gd name="T119" fmla="*/ 29 h 207"/>
                  <a:gd name="T120" fmla="*/ 25 w 185"/>
                  <a:gd name="T121" fmla="*/ 24 h 2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85"/>
                  <a:gd name="T184" fmla="*/ 0 h 207"/>
                  <a:gd name="T185" fmla="*/ 185 w 185"/>
                  <a:gd name="T186" fmla="*/ 207 h 2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85" h="207">
                    <a:moveTo>
                      <a:pt x="53" y="64"/>
                    </a:moveTo>
                    <a:lnTo>
                      <a:pt x="5" y="56"/>
                    </a:lnTo>
                    <a:lnTo>
                      <a:pt x="10" y="43"/>
                    </a:lnTo>
                    <a:lnTo>
                      <a:pt x="17" y="31"/>
                    </a:lnTo>
                    <a:lnTo>
                      <a:pt x="20" y="26"/>
                    </a:lnTo>
                    <a:lnTo>
                      <a:pt x="24" y="21"/>
                    </a:lnTo>
                    <a:lnTo>
                      <a:pt x="28" y="17"/>
                    </a:lnTo>
                    <a:lnTo>
                      <a:pt x="33" y="13"/>
                    </a:lnTo>
                    <a:lnTo>
                      <a:pt x="38" y="10"/>
                    </a:lnTo>
                    <a:lnTo>
                      <a:pt x="44" y="8"/>
                    </a:lnTo>
                    <a:lnTo>
                      <a:pt x="51" y="5"/>
                    </a:lnTo>
                    <a:lnTo>
                      <a:pt x="57" y="3"/>
                    </a:lnTo>
                    <a:lnTo>
                      <a:pt x="73" y="1"/>
                    </a:lnTo>
                    <a:lnTo>
                      <a:pt x="91" y="0"/>
                    </a:lnTo>
                    <a:lnTo>
                      <a:pt x="107" y="0"/>
                    </a:lnTo>
                    <a:lnTo>
                      <a:pt x="122" y="2"/>
                    </a:lnTo>
                    <a:lnTo>
                      <a:pt x="133" y="4"/>
                    </a:lnTo>
                    <a:lnTo>
                      <a:pt x="143" y="8"/>
                    </a:lnTo>
                    <a:lnTo>
                      <a:pt x="151" y="12"/>
                    </a:lnTo>
                    <a:lnTo>
                      <a:pt x="158" y="18"/>
                    </a:lnTo>
                    <a:lnTo>
                      <a:pt x="162" y="22"/>
                    </a:lnTo>
                    <a:lnTo>
                      <a:pt x="167" y="29"/>
                    </a:lnTo>
                    <a:lnTo>
                      <a:pt x="170" y="37"/>
                    </a:lnTo>
                    <a:lnTo>
                      <a:pt x="173" y="47"/>
                    </a:lnTo>
                    <a:lnTo>
                      <a:pt x="174" y="60"/>
                    </a:lnTo>
                    <a:lnTo>
                      <a:pt x="174" y="75"/>
                    </a:lnTo>
                    <a:lnTo>
                      <a:pt x="174" y="136"/>
                    </a:lnTo>
                    <a:lnTo>
                      <a:pt x="174" y="149"/>
                    </a:lnTo>
                    <a:lnTo>
                      <a:pt x="174" y="159"/>
                    </a:lnTo>
                    <a:lnTo>
                      <a:pt x="175" y="168"/>
                    </a:lnTo>
                    <a:lnTo>
                      <a:pt x="176" y="175"/>
                    </a:lnTo>
                    <a:lnTo>
                      <a:pt x="179" y="187"/>
                    </a:lnTo>
                    <a:lnTo>
                      <a:pt x="185" y="202"/>
                    </a:lnTo>
                    <a:lnTo>
                      <a:pt x="134" y="202"/>
                    </a:lnTo>
                    <a:lnTo>
                      <a:pt x="132" y="195"/>
                    </a:lnTo>
                    <a:lnTo>
                      <a:pt x="129" y="186"/>
                    </a:lnTo>
                    <a:lnTo>
                      <a:pt x="127" y="183"/>
                    </a:lnTo>
                    <a:lnTo>
                      <a:pt x="127" y="179"/>
                    </a:lnTo>
                    <a:lnTo>
                      <a:pt x="120" y="186"/>
                    </a:lnTo>
                    <a:lnTo>
                      <a:pt x="113" y="192"/>
                    </a:lnTo>
                    <a:lnTo>
                      <a:pt x="106" y="196"/>
                    </a:lnTo>
                    <a:lnTo>
                      <a:pt x="98" y="200"/>
                    </a:lnTo>
                    <a:lnTo>
                      <a:pt x="90" y="202"/>
                    </a:lnTo>
                    <a:lnTo>
                      <a:pt x="82" y="204"/>
                    </a:lnTo>
                    <a:lnTo>
                      <a:pt x="74" y="205"/>
                    </a:lnTo>
                    <a:lnTo>
                      <a:pt x="65" y="207"/>
                    </a:lnTo>
                    <a:lnTo>
                      <a:pt x="59" y="205"/>
                    </a:lnTo>
                    <a:lnTo>
                      <a:pt x="52" y="205"/>
                    </a:lnTo>
                    <a:lnTo>
                      <a:pt x="45" y="203"/>
                    </a:lnTo>
                    <a:lnTo>
                      <a:pt x="38" y="202"/>
                    </a:lnTo>
                    <a:lnTo>
                      <a:pt x="33" y="200"/>
                    </a:lnTo>
                    <a:lnTo>
                      <a:pt x="27" y="196"/>
                    </a:lnTo>
                    <a:lnTo>
                      <a:pt x="22" y="193"/>
                    </a:lnTo>
                    <a:lnTo>
                      <a:pt x="18" y="190"/>
                    </a:lnTo>
                    <a:lnTo>
                      <a:pt x="13" y="185"/>
                    </a:lnTo>
                    <a:lnTo>
                      <a:pt x="10" y="181"/>
                    </a:lnTo>
                    <a:lnTo>
                      <a:pt x="7" y="176"/>
                    </a:lnTo>
                    <a:lnTo>
                      <a:pt x="4" y="170"/>
                    </a:lnTo>
                    <a:lnTo>
                      <a:pt x="3" y="166"/>
                    </a:lnTo>
                    <a:lnTo>
                      <a:pt x="1" y="160"/>
                    </a:lnTo>
                    <a:lnTo>
                      <a:pt x="1" y="153"/>
                    </a:lnTo>
                    <a:lnTo>
                      <a:pt x="0" y="148"/>
                    </a:lnTo>
                    <a:lnTo>
                      <a:pt x="1" y="140"/>
                    </a:lnTo>
                    <a:lnTo>
                      <a:pt x="2" y="132"/>
                    </a:lnTo>
                    <a:lnTo>
                      <a:pt x="4" y="124"/>
                    </a:lnTo>
                    <a:lnTo>
                      <a:pt x="8" y="117"/>
                    </a:lnTo>
                    <a:lnTo>
                      <a:pt x="12" y="112"/>
                    </a:lnTo>
                    <a:lnTo>
                      <a:pt x="18" y="106"/>
                    </a:lnTo>
                    <a:lnTo>
                      <a:pt x="24" y="101"/>
                    </a:lnTo>
                    <a:lnTo>
                      <a:pt x="30" y="98"/>
                    </a:lnTo>
                    <a:lnTo>
                      <a:pt x="38" y="95"/>
                    </a:lnTo>
                    <a:lnTo>
                      <a:pt x="48" y="91"/>
                    </a:lnTo>
                    <a:lnTo>
                      <a:pt x="60" y="88"/>
                    </a:lnTo>
                    <a:lnTo>
                      <a:pt x="72" y="86"/>
                    </a:lnTo>
                    <a:lnTo>
                      <a:pt x="89" y="82"/>
                    </a:lnTo>
                    <a:lnTo>
                      <a:pt x="103" y="79"/>
                    </a:lnTo>
                    <a:lnTo>
                      <a:pt x="114" y="75"/>
                    </a:lnTo>
                    <a:lnTo>
                      <a:pt x="123" y="73"/>
                    </a:lnTo>
                    <a:lnTo>
                      <a:pt x="123" y="68"/>
                    </a:lnTo>
                    <a:lnTo>
                      <a:pt x="122" y="61"/>
                    </a:lnTo>
                    <a:lnTo>
                      <a:pt x="121" y="55"/>
                    </a:lnTo>
                    <a:lnTo>
                      <a:pt x="118" y="49"/>
                    </a:lnTo>
                    <a:lnTo>
                      <a:pt x="115" y="46"/>
                    </a:lnTo>
                    <a:lnTo>
                      <a:pt x="111" y="44"/>
                    </a:lnTo>
                    <a:lnTo>
                      <a:pt x="105" y="42"/>
                    </a:lnTo>
                    <a:lnTo>
                      <a:pt x="97" y="40"/>
                    </a:lnTo>
                    <a:lnTo>
                      <a:pt x="87" y="39"/>
                    </a:lnTo>
                    <a:lnTo>
                      <a:pt x="81" y="40"/>
                    </a:lnTo>
                    <a:lnTo>
                      <a:pt x="74" y="42"/>
                    </a:lnTo>
                    <a:lnTo>
                      <a:pt x="70" y="43"/>
                    </a:lnTo>
                    <a:lnTo>
                      <a:pt x="65" y="45"/>
                    </a:lnTo>
                    <a:lnTo>
                      <a:pt x="62" y="48"/>
                    </a:lnTo>
                    <a:lnTo>
                      <a:pt x="59" y="53"/>
                    </a:lnTo>
                    <a:lnTo>
                      <a:pt x="55" y="59"/>
                    </a:lnTo>
                    <a:lnTo>
                      <a:pt x="53" y="64"/>
                    </a:lnTo>
                    <a:close/>
                    <a:moveTo>
                      <a:pt x="123" y="107"/>
                    </a:moveTo>
                    <a:lnTo>
                      <a:pt x="109" y="110"/>
                    </a:lnTo>
                    <a:lnTo>
                      <a:pt x="91" y="115"/>
                    </a:lnTo>
                    <a:lnTo>
                      <a:pt x="73" y="120"/>
                    </a:lnTo>
                    <a:lnTo>
                      <a:pt x="63" y="124"/>
                    </a:lnTo>
                    <a:lnTo>
                      <a:pt x="59" y="127"/>
                    </a:lnTo>
                    <a:lnTo>
                      <a:pt x="55" y="132"/>
                    </a:lnTo>
                    <a:lnTo>
                      <a:pt x="53" y="136"/>
                    </a:lnTo>
                    <a:lnTo>
                      <a:pt x="53" y="142"/>
                    </a:lnTo>
                    <a:lnTo>
                      <a:pt x="53" y="148"/>
                    </a:lnTo>
                    <a:lnTo>
                      <a:pt x="54" y="152"/>
                    </a:lnTo>
                    <a:lnTo>
                      <a:pt x="57" y="157"/>
                    </a:lnTo>
                    <a:lnTo>
                      <a:pt x="61" y="161"/>
                    </a:lnTo>
                    <a:lnTo>
                      <a:pt x="65" y="165"/>
                    </a:lnTo>
                    <a:lnTo>
                      <a:pt x="70" y="167"/>
                    </a:lnTo>
                    <a:lnTo>
                      <a:pt x="75" y="169"/>
                    </a:lnTo>
                    <a:lnTo>
                      <a:pt x="81" y="169"/>
                    </a:lnTo>
                    <a:lnTo>
                      <a:pt x="88" y="168"/>
                    </a:lnTo>
                    <a:lnTo>
                      <a:pt x="95" y="167"/>
                    </a:lnTo>
                    <a:lnTo>
                      <a:pt x="101" y="164"/>
                    </a:lnTo>
                    <a:lnTo>
                      <a:pt x="108" y="160"/>
                    </a:lnTo>
                    <a:lnTo>
                      <a:pt x="113" y="156"/>
                    </a:lnTo>
                    <a:lnTo>
                      <a:pt x="116" y="152"/>
                    </a:lnTo>
                    <a:lnTo>
                      <a:pt x="118" y="148"/>
                    </a:lnTo>
                    <a:lnTo>
                      <a:pt x="121" y="142"/>
                    </a:lnTo>
                    <a:lnTo>
                      <a:pt x="122" y="133"/>
                    </a:lnTo>
                    <a:lnTo>
                      <a:pt x="123" y="117"/>
                    </a:lnTo>
                    <a:lnTo>
                      <a:pt x="123" y="10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914" name="Freeform 974">
                <a:extLst>
                  <a:ext uri="{FF2B5EF4-FFF2-40B4-BE49-F238E27FC236}">
                    <a16:creationId xmlns:a16="http://schemas.microsoft.com/office/drawing/2014/main" id="{4E5399D3-341B-466C-9468-20CEED323694}"/>
                  </a:ext>
                </a:extLst>
              </p:cNvPr>
              <p:cNvSpPr>
                <a:spLocks/>
              </p:cNvSpPr>
              <p:nvPr/>
            </p:nvSpPr>
            <p:spPr bwMode="auto">
              <a:xfrm>
                <a:off x="4224" y="756"/>
                <a:ext cx="44" cy="55"/>
              </a:xfrm>
              <a:custGeom>
                <a:avLst/>
                <a:gdLst>
                  <a:gd name="T0" fmla="*/ 0 w 218"/>
                  <a:gd name="T1" fmla="*/ 55 h 273"/>
                  <a:gd name="T2" fmla="*/ 0 w 218"/>
                  <a:gd name="T3" fmla="*/ 0 h 273"/>
                  <a:gd name="T4" fmla="*/ 11 w 218"/>
                  <a:gd name="T5" fmla="*/ 0 h 273"/>
                  <a:gd name="T6" fmla="*/ 11 w 218"/>
                  <a:gd name="T7" fmla="*/ 22 h 273"/>
                  <a:gd name="T8" fmla="*/ 33 w 218"/>
                  <a:gd name="T9" fmla="*/ 22 h 273"/>
                  <a:gd name="T10" fmla="*/ 33 w 218"/>
                  <a:gd name="T11" fmla="*/ 0 h 273"/>
                  <a:gd name="T12" fmla="*/ 44 w 218"/>
                  <a:gd name="T13" fmla="*/ 0 h 273"/>
                  <a:gd name="T14" fmla="*/ 44 w 218"/>
                  <a:gd name="T15" fmla="*/ 55 h 273"/>
                  <a:gd name="T16" fmla="*/ 33 w 218"/>
                  <a:gd name="T17" fmla="*/ 55 h 273"/>
                  <a:gd name="T18" fmla="*/ 33 w 218"/>
                  <a:gd name="T19" fmla="*/ 31 h 273"/>
                  <a:gd name="T20" fmla="*/ 11 w 218"/>
                  <a:gd name="T21" fmla="*/ 31 h 273"/>
                  <a:gd name="T22" fmla="*/ 11 w 218"/>
                  <a:gd name="T23" fmla="*/ 55 h 273"/>
                  <a:gd name="T24" fmla="*/ 0 w 218"/>
                  <a:gd name="T25" fmla="*/ 55 h 27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18"/>
                  <a:gd name="T40" fmla="*/ 0 h 273"/>
                  <a:gd name="T41" fmla="*/ 218 w 218"/>
                  <a:gd name="T42" fmla="*/ 273 h 27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18" h="273">
                    <a:moveTo>
                      <a:pt x="0" y="273"/>
                    </a:moveTo>
                    <a:lnTo>
                      <a:pt x="0" y="0"/>
                    </a:lnTo>
                    <a:lnTo>
                      <a:pt x="55" y="0"/>
                    </a:lnTo>
                    <a:lnTo>
                      <a:pt x="55" y="107"/>
                    </a:lnTo>
                    <a:lnTo>
                      <a:pt x="163" y="107"/>
                    </a:lnTo>
                    <a:lnTo>
                      <a:pt x="163" y="0"/>
                    </a:lnTo>
                    <a:lnTo>
                      <a:pt x="218" y="0"/>
                    </a:lnTo>
                    <a:lnTo>
                      <a:pt x="218" y="273"/>
                    </a:lnTo>
                    <a:lnTo>
                      <a:pt x="163" y="273"/>
                    </a:lnTo>
                    <a:lnTo>
                      <a:pt x="163" y="153"/>
                    </a:lnTo>
                    <a:lnTo>
                      <a:pt x="55" y="153"/>
                    </a:lnTo>
                    <a:lnTo>
                      <a:pt x="55" y="273"/>
                    </a:lnTo>
                    <a:lnTo>
                      <a:pt x="0" y="27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915" name="Freeform 975">
                <a:extLst>
                  <a:ext uri="{FF2B5EF4-FFF2-40B4-BE49-F238E27FC236}">
                    <a16:creationId xmlns:a16="http://schemas.microsoft.com/office/drawing/2014/main" id="{850DFCB5-034D-44D0-A735-BB1BD33F7704}"/>
                  </a:ext>
                </a:extLst>
              </p:cNvPr>
              <p:cNvSpPr>
                <a:spLocks/>
              </p:cNvSpPr>
              <p:nvPr/>
            </p:nvSpPr>
            <p:spPr bwMode="auto">
              <a:xfrm>
                <a:off x="3336" y="2480"/>
                <a:ext cx="66" cy="81"/>
              </a:xfrm>
              <a:custGeom>
                <a:avLst/>
                <a:gdLst>
                  <a:gd name="T0" fmla="*/ 0 w 326"/>
                  <a:gd name="T1" fmla="*/ 81 h 403"/>
                  <a:gd name="T2" fmla="*/ 0 w 326"/>
                  <a:gd name="T3" fmla="*/ 66 h 403"/>
                  <a:gd name="T4" fmla="*/ 43 w 326"/>
                  <a:gd name="T5" fmla="*/ 14 h 403"/>
                  <a:gd name="T6" fmla="*/ 5 w 326"/>
                  <a:gd name="T7" fmla="*/ 14 h 403"/>
                  <a:gd name="T8" fmla="*/ 5 w 326"/>
                  <a:gd name="T9" fmla="*/ 0 h 403"/>
                  <a:gd name="T10" fmla="*/ 64 w 326"/>
                  <a:gd name="T11" fmla="*/ 0 h 403"/>
                  <a:gd name="T12" fmla="*/ 64 w 326"/>
                  <a:gd name="T13" fmla="*/ 12 h 403"/>
                  <a:gd name="T14" fmla="*/ 20 w 326"/>
                  <a:gd name="T15" fmla="*/ 67 h 403"/>
                  <a:gd name="T16" fmla="*/ 66 w 326"/>
                  <a:gd name="T17" fmla="*/ 67 h 403"/>
                  <a:gd name="T18" fmla="*/ 66 w 326"/>
                  <a:gd name="T19" fmla="*/ 81 h 403"/>
                  <a:gd name="T20" fmla="*/ 0 w 326"/>
                  <a:gd name="T21" fmla="*/ 81 h 40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26"/>
                  <a:gd name="T34" fmla="*/ 0 h 403"/>
                  <a:gd name="T35" fmla="*/ 326 w 326"/>
                  <a:gd name="T36" fmla="*/ 403 h 40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26" h="403">
                    <a:moveTo>
                      <a:pt x="0" y="403"/>
                    </a:moveTo>
                    <a:lnTo>
                      <a:pt x="0" y="329"/>
                    </a:lnTo>
                    <a:lnTo>
                      <a:pt x="211" y="68"/>
                    </a:lnTo>
                    <a:lnTo>
                      <a:pt x="23" y="68"/>
                    </a:lnTo>
                    <a:lnTo>
                      <a:pt x="23" y="0"/>
                    </a:lnTo>
                    <a:lnTo>
                      <a:pt x="318" y="0"/>
                    </a:lnTo>
                    <a:lnTo>
                      <a:pt x="318" y="62"/>
                    </a:lnTo>
                    <a:lnTo>
                      <a:pt x="98" y="335"/>
                    </a:lnTo>
                    <a:lnTo>
                      <a:pt x="326" y="335"/>
                    </a:lnTo>
                    <a:lnTo>
                      <a:pt x="326" y="403"/>
                    </a:lnTo>
                    <a:lnTo>
                      <a:pt x="0" y="40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916" name="Freeform 976">
                <a:extLst>
                  <a:ext uri="{FF2B5EF4-FFF2-40B4-BE49-F238E27FC236}">
                    <a16:creationId xmlns:a16="http://schemas.microsoft.com/office/drawing/2014/main" id="{97F4CBEB-EC22-4FC0-BA6C-5132C18D9A1A}"/>
                  </a:ext>
                </a:extLst>
              </p:cNvPr>
              <p:cNvSpPr>
                <a:spLocks noEditPoints="1"/>
              </p:cNvSpPr>
              <p:nvPr/>
            </p:nvSpPr>
            <p:spPr bwMode="auto">
              <a:xfrm>
                <a:off x="3408" y="2501"/>
                <a:ext cx="61" cy="61"/>
              </a:xfrm>
              <a:custGeom>
                <a:avLst/>
                <a:gdLst>
                  <a:gd name="T0" fmla="*/ 0 w 301"/>
                  <a:gd name="T1" fmla="*/ 26 h 304"/>
                  <a:gd name="T2" fmla="*/ 1 w 301"/>
                  <a:gd name="T3" fmla="*/ 20 h 304"/>
                  <a:gd name="T4" fmla="*/ 4 w 301"/>
                  <a:gd name="T5" fmla="*/ 15 h 304"/>
                  <a:gd name="T6" fmla="*/ 7 w 301"/>
                  <a:gd name="T7" fmla="*/ 10 h 304"/>
                  <a:gd name="T8" fmla="*/ 11 w 301"/>
                  <a:gd name="T9" fmla="*/ 6 h 304"/>
                  <a:gd name="T10" fmla="*/ 17 w 301"/>
                  <a:gd name="T11" fmla="*/ 3 h 304"/>
                  <a:gd name="T12" fmla="*/ 22 w 301"/>
                  <a:gd name="T13" fmla="*/ 1 h 304"/>
                  <a:gd name="T14" fmla="*/ 28 w 301"/>
                  <a:gd name="T15" fmla="*/ 0 h 304"/>
                  <a:gd name="T16" fmla="*/ 37 w 301"/>
                  <a:gd name="T17" fmla="*/ 1 h 304"/>
                  <a:gd name="T18" fmla="*/ 45 w 301"/>
                  <a:gd name="T19" fmla="*/ 3 h 304"/>
                  <a:gd name="T20" fmla="*/ 52 w 301"/>
                  <a:gd name="T21" fmla="*/ 9 h 304"/>
                  <a:gd name="T22" fmla="*/ 58 w 301"/>
                  <a:gd name="T23" fmla="*/ 16 h 304"/>
                  <a:gd name="T24" fmla="*/ 60 w 301"/>
                  <a:gd name="T25" fmla="*/ 24 h 304"/>
                  <a:gd name="T26" fmla="*/ 61 w 301"/>
                  <a:gd name="T27" fmla="*/ 34 h 304"/>
                  <a:gd name="T28" fmla="*/ 59 w 301"/>
                  <a:gd name="T29" fmla="*/ 43 h 304"/>
                  <a:gd name="T30" fmla="*/ 54 w 301"/>
                  <a:gd name="T31" fmla="*/ 50 h 304"/>
                  <a:gd name="T32" fmla="*/ 48 w 301"/>
                  <a:gd name="T33" fmla="*/ 56 h 304"/>
                  <a:gd name="T34" fmla="*/ 40 w 301"/>
                  <a:gd name="T35" fmla="*/ 60 h 304"/>
                  <a:gd name="T36" fmla="*/ 30 w 301"/>
                  <a:gd name="T37" fmla="*/ 61 h 304"/>
                  <a:gd name="T38" fmla="*/ 25 w 301"/>
                  <a:gd name="T39" fmla="*/ 61 h 304"/>
                  <a:gd name="T40" fmla="*/ 19 w 301"/>
                  <a:gd name="T41" fmla="*/ 59 h 304"/>
                  <a:gd name="T42" fmla="*/ 13 w 301"/>
                  <a:gd name="T43" fmla="*/ 57 h 304"/>
                  <a:gd name="T44" fmla="*/ 9 w 301"/>
                  <a:gd name="T45" fmla="*/ 53 h 304"/>
                  <a:gd name="T46" fmla="*/ 5 w 301"/>
                  <a:gd name="T47" fmla="*/ 49 h 304"/>
                  <a:gd name="T48" fmla="*/ 2 w 301"/>
                  <a:gd name="T49" fmla="*/ 43 h 304"/>
                  <a:gd name="T50" fmla="*/ 0 w 301"/>
                  <a:gd name="T51" fmla="*/ 37 h 304"/>
                  <a:gd name="T52" fmla="*/ 0 w 301"/>
                  <a:gd name="T53" fmla="*/ 30 h 304"/>
                  <a:gd name="T54" fmla="*/ 16 w 301"/>
                  <a:gd name="T55" fmla="*/ 35 h 304"/>
                  <a:gd name="T56" fmla="*/ 18 w 301"/>
                  <a:gd name="T57" fmla="*/ 40 h 304"/>
                  <a:gd name="T58" fmla="*/ 20 w 301"/>
                  <a:gd name="T59" fmla="*/ 44 h 304"/>
                  <a:gd name="T60" fmla="*/ 24 w 301"/>
                  <a:gd name="T61" fmla="*/ 47 h 304"/>
                  <a:gd name="T62" fmla="*/ 28 w 301"/>
                  <a:gd name="T63" fmla="*/ 48 h 304"/>
                  <a:gd name="T64" fmla="*/ 32 w 301"/>
                  <a:gd name="T65" fmla="*/ 49 h 304"/>
                  <a:gd name="T66" fmla="*/ 36 w 301"/>
                  <a:gd name="T67" fmla="*/ 47 h 304"/>
                  <a:gd name="T68" fmla="*/ 40 w 301"/>
                  <a:gd name="T69" fmla="*/ 45 h 304"/>
                  <a:gd name="T70" fmla="*/ 42 w 301"/>
                  <a:gd name="T71" fmla="*/ 41 h 304"/>
                  <a:gd name="T72" fmla="*/ 44 w 301"/>
                  <a:gd name="T73" fmla="*/ 37 h 304"/>
                  <a:gd name="T74" fmla="*/ 45 w 301"/>
                  <a:gd name="T75" fmla="*/ 31 h 304"/>
                  <a:gd name="T76" fmla="*/ 44 w 301"/>
                  <a:gd name="T77" fmla="*/ 24 h 304"/>
                  <a:gd name="T78" fmla="*/ 42 w 301"/>
                  <a:gd name="T79" fmla="*/ 20 h 304"/>
                  <a:gd name="T80" fmla="*/ 40 w 301"/>
                  <a:gd name="T81" fmla="*/ 16 h 304"/>
                  <a:gd name="T82" fmla="*/ 36 w 301"/>
                  <a:gd name="T83" fmla="*/ 14 h 304"/>
                  <a:gd name="T84" fmla="*/ 32 w 301"/>
                  <a:gd name="T85" fmla="*/ 13 h 304"/>
                  <a:gd name="T86" fmla="*/ 28 w 301"/>
                  <a:gd name="T87" fmla="*/ 13 h 304"/>
                  <a:gd name="T88" fmla="*/ 24 w 301"/>
                  <a:gd name="T89" fmla="*/ 14 h 304"/>
                  <a:gd name="T90" fmla="*/ 20 w 301"/>
                  <a:gd name="T91" fmla="*/ 17 h 304"/>
                  <a:gd name="T92" fmla="*/ 18 w 301"/>
                  <a:gd name="T93" fmla="*/ 21 h 304"/>
                  <a:gd name="T94" fmla="*/ 16 w 301"/>
                  <a:gd name="T95" fmla="*/ 26 h 30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01"/>
                  <a:gd name="T145" fmla="*/ 0 h 304"/>
                  <a:gd name="T146" fmla="*/ 301 w 301"/>
                  <a:gd name="T147" fmla="*/ 304 h 30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01" h="304">
                    <a:moveTo>
                      <a:pt x="0" y="148"/>
                    </a:moveTo>
                    <a:lnTo>
                      <a:pt x="0" y="139"/>
                    </a:lnTo>
                    <a:lnTo>
                      <a:pt x="1" y="129"/>
                    </a:lnTo>
                    <a:lnTo>
                      <a:pt x="2" y="120"/>
                    </a:lnTo>
                    <a:lnTo>
                      <a:pt x="5" y="111"/>
                    </a:lnTo>
                    <a:lnTo>
                      <a:pt x="7" y="101"/>
                    </a:lnTo>
                    <a:lnTo>
                      <a:pt x="10" y="92"/>
                    </a:lnTo>
                    <a:lnTo>
                      <a:pt x="14" y="83"/>
                    </a:lnTo>
                    <a:lnTo>
                      <a:pt x="18" y="74"/>
                    </a:lnTo>
                    <a:lnTo>
                      <a:pt x="24" y="65"/>
                    </a:lnTo>
                    <a:lnTo>
                      <a:pt x="30" y="57"/>
                    </a:lnTo>
                    <a:lnTo>
                      <a:pt x="35" y="49"/>
                    </a:lnTo>
                    <a:lnTo>
                      <a:pt x="42" y="42"/>
                    </a:lnTo>
                    <a:lnTo>
                      <a:pt x="49" y="35"/>
                    </a:lnTo>
                    <a:lnTo>
                      <a:pt x="56" y="30"/>
                    </a:lnTo>
                    <a:lnTo>
                      <a:pt x="63" y="24"/>
                    </a:lnTo>
                    <a:lnTo>
                      <a:pt x="72" y="19"/>
                    </a:lnTo>
                    <a:lnTo>
                      <a:pt x="82" y="15"/>
                    </a:lnTo>
                    <a:lnTo>
                      <a:pt x="91" y="10"/>
                    </a:lnTo>
                    <a:lnTo>
                      <a:pt x="100" y="7"/>
                    </a:lnTo>
                    <a:lnTo>
                      <a:pt x="109" y="5"/>
                    </a:lnTo>
                    <a:lnTo>
                      <a:pt x="119" y="3"/>
                    </a:lnTo>
                    <a:lnTo>
                      <a:pt x="129" y="1"/>
                    </a:lnTo>
                    <a:lnTo>
                      <a:pt x="139" y="0"/>
                    </a:lnTo>
                    <a:lnTo>
                      <a:pt x="149" y="0"/>
                    </a:lnTo>
                    <a:lnTo>
                      <a:pt x="166" y="0"/>
                    </a:lnTo>
                    <a:lnTo>
                      <a:pt x="181" y="3"/>
                    </a:lnTo>
                    <a:lnTo>
                      <a:pt x="196" y="6"/>
                    </a:lnTo>
                    <a:lnTo>
                      <a:pt x="210" y="10"/>
                    </a:lnTo>
                    <a:lnTo>
                      <a:pt x="223" y="17"/>
                    </a:lnTo>
                    <a:lnTo>
                      <a:pt x="235" y="24"/>
                    </a:lnTo>
                    <a:lnTo>
                      <a:pt x="248" y="33"/>
                    </a:lnTo>
                    <a:lnTo>
                      <a:pt x="258" y="43"/>
                    </a:lnTo>
                    <a:lnTo>
                      <a:pt x="268" y="55"/>
                    </a:lnTo>
                    <a:lnTo>
                      <a:pt x="277" y="66"/>
                    </a:lnTo>
                    <a:lnTo>
                      <a:pt x="284" y="78"/>
                    </a:lnTo>
                    <a:lnTo>
                      <a:pt x="289" y="92"/>
                    </a:lnTo>
                    <a:lnTo>
                      <a:pt x="294" y="105"/>
                    </a:lnTo>
                    <a:lnTo>
                      <a:pt x="297" y="120"/>
                    </a:lnTo>
                    <a:lnTo>
                      <a:pt x="300" y="136"/>
                    </a:lnTo>
                    <a:lnTo>
                      <a:pt x="301" y="152"/>
                    </a:lnTo>
                    <a:lnTo>
                      <a:pt x="300" y="168"/>
                    </a:lnTo>
                    <a:lnTo>
                      <a:pt x="297" y="183"/>
                    </a:lnTo>
                    <a:lnTo>
                      <a:pt x="294" y="198"/>
                    </a:lnTo>
                    <a:lnTo>
                      <a:pt x="289" y="212"/>
                    </a:lnTo>
                    <a:lnTo>
                      <a:pt x="284" y="225"/>
                    </a:lnTo>
                    <a:lnTo>
                      <a:pt x="276" y="238"/>
                    </a:lnTo>
                    <a:lnTo>
                      <a:pt x="268" y="250"/>
                    </a:lnTo>
                    <a:lnTo>
                      <a:pt x="258" y="261"/>
                    </a:lnTo>
                    <a:lnTo>
                      <a:pt x="246" y="271"/>
                    </a:lnTo>
                    <a:lnTo>
                      <a:pt x="235" y="281"/>
                    </a:lnTo>
                    <a:lnTo>
                      <a:pt x="223" y="287"/>
                    </a:lnTo>
                    <a:lnTo>
                      <a:pt x="209" y="294"/>
                    </a:lnTo>
                    <a:lnTo>
                      <a:pt x="196" y="299"/>
                    </a:lnTo>
                    <a:lnTo>
                      <a:pt x="181" y="302"/>
                    </a:lnTo>
                    <a:lnTo>
                      <a:pt x="166" y="304"/>
                    </a:lnTo>
                    <a:lnTo>
                      <a:pt x="150" y="304"/>
                    </a:lnTo>
                    <a:lnTo>
                      <a:pt x="140" y="304"/>
                    </a:lnTo>
                    <a:lnTo>
                      <a:pt x="130" y="303"/>
                    </a:lnTo>
                    <a:lnTo>
                      <a:pt x="121" y="302"/>
                    </a:lnTo>
                    <a:lnTo>
                      <a:pt x="111" y="300"/>
                    </a:lnTo>
                    <a:lnTo>
                      <a:pt x="102" y="297"/>
                    </a:lnTo>
                    <a:lnTo>
                      <a:pt x="93" y="294"/>
                    </a:lnTo>
                    <a:lnTo>
                      <a:pt x="83" y="291"/>
                    </a:lnTo>
                    <a:lnTo>
                      <a:pt x="74" y="286"/>
                    </a:lnTo>
                    <a:lnTo>
                      <a:pt x="65" y="282"/>
                    </a:lnTo>
                    <a:lnTo>
                      <a:pt x="57" y="276"/>
                    </a:lnTo>
                    <a:lnTo>
                      <a:pt x="49" y="270"/>
                    </a:lnTo>
                    <a:lnTo>
                      <a:pt x="42" y="265"/>
                    </a:lnTo>
                    <a:lnTo>
                      <a:pt x="35" y="258"/>
                    </a:lnTo>
                    <a:lnTo>
                      <a:pt x="30" y="250"/>
                    </a:lnTo>
                    <a:lnTo>
                      <a:pt x="24" y="242"/>
                    </a:lnTo>
                    <a:lnTo>
                      <a:pt x="18" y="233"/>
                    </a:lnTo>
                    <a:lnTo>
                      <a:pt x="14" y="224"/>
                    </a:lnTo>
                    <a:lnTo>
                      <a:pt x="10" y="215"/>
                    </a:lnTo>
                    <a:lnTo>
                      <a:pt x="7" y="205"/>
                    </a:lnTo>
                    <a:lnTo>
                      <a:pt x="5" y="195"/>
                    </a:lnTo>
                    <a:lnTo>
                      <a:pt x="2" y="183"/>
                    </a:lnTo>
                    <a:lnTo>
                      <a:pt x="1" y="172"/>
                    </a:lnTo>
                    <a:lnTo>
                      <a:pt x="0" y="161"/>
                    </a:lnTo>
                    <a:lnTo>
                      <a:pt x="0" y="148"/>
                    </a:lnTo>
                    <a:close/>
                    <a:moveTo>
                      <a:pt x="79" y="153"/>
                    </a:moveTo>
                    <a:lnTo>
                      <a:pt x="79" y="163"/>
                    </a:lnTo>
                    <a:lnTo>
                      <a:pt x="80" y="173"/>
                    </a:lnTo>
                    <a:lnTo>
                      <a:pt x="82" y="182"/>
                    </a:lnTo>
                    <a:lnTo>
                      <a:pt x="84" y="191"/>
                    </a:lnTo>
                    <a:lnTo>
                      <a:pt x="87" y="199"/>
                    </a:lnTo>
                    <a:lnTo>
                      <a:pt x="91" y="206"/>
                    </a:lnTo>
                    <a:lnTo>
                      <a:pt x="94" y="213"/>
                    </a:lnTo>
                    <a:lnTo>
                      <a:pt x="100" y="218"/>
                    </a:lnTo>
                    <a:lnTo>
                      <a:pt x="104" y="224"/>
                    </a:lnTo>
                    <a:lnTo>
                      <a:pt x="110" y="229"/>
                    </a:lnTo>
                    <a:lnTo>
                      <a:pt x="117" y="233"/>
                    </a:lnTo>
                    <a:lnTo>
                      <a:pt x="122" y="236"/>
                    </a:lnTo>
                    <a:lnTo>
                      <a:pt x="129" y="239"/>
                    </a:lnTo>
                    <a:lnTo>
                      <a:pt x="136" y="241"/>
                    </a:lnTo>
                    <a:lnTo>
                      <a:pt x="143" y="242"/>
                    </a:lnTo>
                    <a:lnTo>
                      <a:pt x="150" y="242"/>
                    </a:lnTo>
                    <a:lnTo>
                      <a:pt x="157" y="242"/>
                    </a:lnTo>
                    <a:lnTo>
                      <a:pt x="164" y="241"/>
                    </a:lnTo>
                    <a:lnTo>
                      <a:pt x="171" y="239"/>
                    </a:lnTo>
                    <a:lnTo>
                      <a:pt x="178" y="236"/>
                    </a:lnTo>
                    <a:lnTo>
                      <a:pt x="184" y="233"/>
                    </a:lnTo>
                    <a:lnTo>
                      <a:pt x="190" y="229"/>
                    </a:lnTo>
                    <a:lnTo>
                      <a:pt x="196" y="224"/>
                    </a:lnTo>
                    <a:lnTo>
                      <a:pt x="200" y="218"/>
                    </a:lnTo>
                    <a:lnTo>
                      <a:pt x="206" y="213"/>
                    </a:lnTo>
                    <a:lnTo>
                      <a:pt x="209" y="206"/>
                    </a:lnTo>
                    <a:lnTo>
                      <a:pt x="213" y="199"/>
                    </a:lnTo>
                    <a:lnTo>
                      <a:pt x="216" y="190"/>
                    </a:lnTo>
                    <a:lnTo>
                      <a:pt x="218" y="182"/>
                    </a:lnTo>
                    <a:lnTo>
                      <a:pt x="219" y="172"/>
                    </a:lnTo>
                    <a:lnTo>
                      <a:pt x="220" y="163"/>
                    </a:lnTo>
                    <a:lnTo>
                      <a:pt x="222" y="152"/>
                    </a:lnTo>
                    <a:lnTo>
                      <a:pt x="220" y="142"/>
                    </a:lnTo>
                    <a:lnTo>
                      <a:pt x="219" y="131"/>
                    </a:lnTo>
                    <a:lnTo>
                      <a:pt x="218" y="122"/>
                    </a:lnTo>
                    <a:lnTo>
                      <a:pt x="216" y="114"/>
                    </a:lnTo>
                    <a:lnTo>
                      <a:pt x="213" y="107"/>
                    </a:lnTo>
                    <a:lnTo>
                      <a:pt x="209" y="99"/>
                    </a:lnTo>
                    <a:lnTo>
                      <a:pt x="206" y="92"/>
                    </a:lnTo>
                    <a:lnTo>
                      <a:pt x="200" y="86"/>
                    </a:lnTo>
                    <a:lnTo>
                      <a:pt x="196" y="81"/>
                    </a:lnTo>
                    <a:lnTo>
                      <a:pt x="190" y="76"/>
                    </a:lnTo>
                    <a:lnTo>
                      <a:pt x="184" y="71"/>
                    </a:lnTo>
                    <a:lnTo>
                      <a:pt x="178" y="69"/>
                    </a:lnTo>
                    <a:lnTo>
                      <a:pt x="171" y="66"/>
                    </a:lnTo>
                    <a:lnTo>
                      <a:pt x="164" y="65"/>
                    </a:lnTo>
                    <a:lnTo>
                      <a:pt x="157" y="64"/>
                    </a:lnTo>
                    <a:lnTo>
                      <a:pt x="150" y="62"/>
                    </a:lnTo>
                    <a:lnTo>
                      <a:pt x="143" y="64"/>
                    </a:lnTo>
                    <a:lnTo>
                      <a:pt x="136" y="65"/>
                    </a:lnTo>
                    <a:lnTo>
                      <a:pt x="129" y="66"/>
                    </a:lnTo>
                    <a:lnTo>
                      <a:pt x="122" y="69"/>
                    </a:lnTo>
                    <a:lnTo>
                      <a:pt x="117" y="71"/>
                    </a:lnTo>
                    <a:lnTo>
                      <a:pt x="110" y="76"/>
                    </a:lnTo>
                    <a:lnTo>
                      <a:pt x="104" y="81"/>
                    </a:lnTo>
                    <a:lnTo>
                      <a:pt x="100" y="86"/>
                    </a:lnTo>
                    <a:lnTo>
                      <a:pt x="94" y="92"/>
                    </a:lnTo>
                    <a:lnTo>
                      <a:pt x="91" y="99"/>
                    </a:lnTo>
                    <a:lnTo>
                      <a:pt x="87" y="107"/>
                    </a:lnTo>
                    <a:lnTo>
                      <a:pt x="84" y="114"/>
                    </a:lnTo>
                    <a:lnTo>
                      <a:pt x="82" y="122"/>
                    </a:lnTo>
                    <a:lnTo>
                      <a:pt x="80" y="132"/>
                    </a:lnTo>
                    <a:lnTo>
                      <a:pt x="79" y="142"/>
                    </a:lnTo>
                    <a:lnTo>
                      <a:pt x="79" y="15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917" name="Freeform 977">
                <a:extLst>
                  <a:ext uri="{FF2B5EF4-FFF2-40B4-BE49-F238E27FC236}">
                    <a16:creationId xmlns:a16="http://schemas.microsoft.com/office/drawing/2014/main" id="{CFD5557D-5FE9-4E26-8518-FD7C21FDCE6E}"/>
                  </a:ext>
                </a:extLst>
              </p:cNvPr>
              <p:cNvSpPr>
                <a:spLocks/>
              </p:cNvSpPr>
              <p:nvPr/>
            </p:nvSpPr>
            <p:spPr bwMode="auto">
              <a:xfrm>
                <a:off x="3481" y="2501"/>
                <a:ext cx="53" cy="60"/>
              </a:xfrm>
              <a:custGeom>
                <a:avLst/>
                <a:gdLst>
                  <a:gd name="T0" fmla="*/ 53 w 265"/>
                  <a:gd name="T1" fmla="*/ 60 h 299"/>
                  <a:gd name="T2" fmla="*/ 38 w 265"/>
                  <a:gd name="T3" fmla="*/ 60 h 299"/>
                  <a:gd name="T4" fmla="*/ 38 w 265"/>
                  <a:gd name="T5" fmla="*/ 30 h 299"/>
                  <a:gd name="T6" fmla="*/ 37 w 265"/>
                  <a:gd name="T7" fmla="*/ 26 h 299"/>
                  <a:gd name="T8" fmla="*/ 37 w 265"/>
                  <a:gd name="T9" fmla="*/ 22 h 299"/>
                  <a:gd name="T10" fmla="*/ 37 w 265"/>
                  <a:gd name="T11" fmla="*/ 19 h 299"/>
                  <a:gd name="T12" fmla="*/ 37 w 265"/>
                  <a:gd name="T13" fmla="*/ 18 h 299"/>
                  <a:gd name="T14" fmla="*/ 36 w 265"/>
                  <a:gd name="T15" fmla="*/ 16 h 299"/>
                  <a:gd name="T16" fmla="*/ 35 w 265"/>
                  <a:gd name="T17" fmla="*/ 15 h 299"/>
                  <a:gd name="T18" fmla="*/ 34 w 265"/>
                  <a:gd name="T19" fmla="*/ 14 h 299"/>
                  <a:gd name="T20" fmla="*/ 33 w 265"/>
                  <a:gd name="T21" fmla="*/ 13 h 299"/>
                  <a:gd name="T22" fmla="*/ 32 w 265"/>
                  <a:gd name="T23" fmla="*/ 13 h 299"/>
                  <a:gd name="T24" fmla="*/ 31 w 265"/>
                  <a:gd name="T25" fmla="*/ 12 h 299"/>
                  <a:gd name="T26" fmla="*/ 30 w 265"/>
                  <a:gd name="T27" fmla="*/ 12 h 299"/>
                  <a:gd name="T28" fmla="*/ 28 w 265"/>
                  <a:gd name="T29" fmla="*/ 12 h 299"/>
                  <a:gd name="T30" fmla="*/ 26 w 265"/>
                  <a:gd name="T31" fmla="*/ 12 h 299"/>
                  <a:gd name="T32" fmla="*/ 24 w 265"/>
                  <a:gd name="T33" fmla="*/ 12 h 299"/>
                  <a:gd name="T34" fmla="*/ 23 w 265"/>
                  <a:gd name="T35" fmla="*/ 13 h 299"/>
                  <a:gd name="T36" fmla="*/ 21 w 265"/>
                  <a:gd name="T37" fmla="*/ 14 h 299"/>
                  <a:gd name="T38" fmla="*/ 19 w 265"/>
                  <a:gd name="T39" fmla="*/ 15 h 299"/>
                  <a:gd name="T40" fmla="*/ 18 w 265"/>
                  <a:gd name="T41" fmla="*/ 17 h 299"/>
                  <a:gd name="T42" fmla="*/ 17 w 265"/>
                  <a:gd name="T43" fmla="*/ 18 h 299"/>
                  <a:gd name="T44" fmla="*/ 16 w 265"/>
                  <a:gd name="T45" fmla="*/ 20 h 299"/>
                  <a:gd name="T46" fmla="*/ 16 w 265"/>
                  <a:gd name="T47" fmla="*/ 22 h 299"/>
                  <a:gd name="T48" fmla="*/ 16 w 265"/>
                  <a:gd name="T49" fmla="*/ 25 h 299"/>
                  <a:gd name="T50" fmla="*/ 15 w 265"/>
                  <a:gd name="T51" fmla="*/ 29 h 299"/>
                  <a:gd name="T52" fmla="*/ 15 w 265"/>
                  <a:gd name="T53" fmla="*/ 33 h 299"/>
                  <a:gd name="T54" fmla="*/ 15 w 265"/>
                  <a:gd name="T55" fmla="*/ 60 h 299"/>
                  <a:gd name="T56" fmla="*/ 0 w 265"/>
                  <a:gd name="T57" fmla="*/ 60 h 299"/>
                  <a:gd name="T58" fmla="*/ 0 w 265"/>
                  <a:gd name="T59" fmla="*/ 1 h 299"/>
                  <a:gd name="T60" fmla="*/ 14 w 265"/>
                  <a:gd name="T61" fmla="*/ 1 h 299"/>
                  <a:gd name="T62" fmla="*/ 14 w 265"/>
                  <a:gd name="T63" fmla="*/ 10 h 299"/>
                  <a:gd name="T64" fmla="*/ 16 w 265"/>
                  <a:gd name="T65" fmla="*/ 8 h 299"/>
                  <a:gd name="T66" fmla="*/ 18 w 265"/>
                  <a:gd name="T67" fmla="*/ 5 h 299"/>
                  <a:gd name="T68" fmla="*/ 20 w 265"/>
                  <a:gd name="T69" fmla="*/ 4 h 299"/>
                  <a:gd name="T70" fmla="*/ 23 w 265"/>
                  <a:gd name="T71" fmla="*/ 3 h 299"/>
                  <a:gd name="T72" fmla="*/ 25 w 265"/>
                  <a:gd name="T73" fmla="*/ 1 h 299"/>
                  <a:gd name="T74" fmla="*/ 28 w 265"/>
                  <a:gd name="T75" fmla="*/ 1 h 299"/>
                  <a:gd name="T76" fmla="*/ 31 w 265"/>
                  <a:gd name="T77" fmla="*/ 0 h 299"/>
                  <a:gd name="T78" fmla="*/ 33 w 265"/>
                  <a:gd name="T79" fmla="*/ 0 h 299"/>
                  <a:gd name="T80" fmla="*/ 36 w 265"/>
                  <a:gd name="T81" fmla="*/ 0 h 299"/>
                  <a:gd name="T82" fmla="*/ 38 w 265"/>
                  <a:gd name="T83" fmla="*/ 1 h 299"/>
                  <a:gd name="T84" fmla="*/ 41 w 265"/>
                  <a:gd name="T85" fmla="*/ 1 h 299"/>
                  <a:gd name="T86" fmla="*/ 43 w 265"/>
                  <a:gd name="T87" fmla="*/ 2 h 299"/>
                  <a:gd name="T88" fmla="*/ 45 w 265"/>
                  <a:gd name="T89" fmla="*/ 3 h 299"/>
                  <a:gd name="T90" fmla="*/ 46 w 265"/>
                  <a:gd name="T91" fmla="*/ 4 h 299"/>
                  <a:gd name="T92" fmla="*/ 48 w 265"/>
                  <a:gd name="T93" fmla="*/ 5 h 299"/>
                  <a:gd name="T94" fmla="*/ 49 w 265"/>
                  <a:gd name="T95" fmla="*/ 7 h 299"/>
                  <a:gd name="T96" fmla="*/ 50 w 265"/>
                  <a:gd name="T97" fmla="*/ 8 h 299"/>
                  <a:gd name="T98" fmla="*/ 51 w 265"/>
                  <a:gd name="T99" fmla="*/ 10 h 299"/>
                  <a:gd name="T100" fmla="*/ 52 w 265"/>
                  <a:gd name="T101" fmla="*/ 11 h 299"/>
                  <a:gd name="T102" fmla="*/ 52 w 265"/>
                  <a:gd name="T103" fmla="*/ 13 h 299"/>
                  <a:gd name="T104" fmla="*/ 53 w 265"/>
                  <a:gd name="T105" fmla="*/ 15 h 299"/>
                  <a:gd name="T106" fmla="*/ 53 w 265"/>
                  <a:gd name="T107" fmla="*/ 17 h 299"/>
                  <a:gd name="T108" fmla="*/ 53 w 265"/>
                  <a:gd name="T109" fmla="*/ 20 h 299"/>
                  <a:gd name="T110" fmla="*/ 53 w 265"/>
                  <a:gd name="T111" fmla="*/ 23 h 299"/>
                  <a:gd name="T112" fmla="*/ 53 w 265"/>
                  <a:gd name="T113" fmla="*/ 60 h 29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65"/>
                  <a:gd name="T172" fmla="*/ 0 h 299"/>
                  <a:gd name="T173" fmla="*/ 265 w 265"/>
                  <a:gd name="T174" fmla="*/ 299 h 29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65" h="299">
                    <a:moveTo>
                      <a:pt x="265" y="299"/>
                    </a:moveTo>
                    <a:lnTo>
                      <a:pt x="188" y="299"/>
                    </a:lnTo>
                    <a:lnTo>
                      <a:pt x="188" y="149"/>
                    </a:lnTo>
                    <a:lnTo>
                      <a:pt x="187" y="128"/>
                    </a:lnTo>
                    <a:lnTo>
                      <a:pt x="186" y="111"/>
                    </a:lnTo>
                    <a:lnTo>
                      <a:pt x="185" y="97"/>
                    </a:lnTo>
                    <a:lnTo>
                      <a:pt x="183" y="88"/>
                    </a:lnTo>
                    <a:lnTo>
                      <a:pt x="180" y="82"/>
                    </a:lnTo>
                    <a:lnTo>
                      <a:pt x="176" y="76"/>
                    </a:lnTo>
                    <a:lnTo>
                      <a:pt x="171" y="71"/>
                    </a:lnTo>
                    <a:lnTo>
                      <a:pt x="167" y="67"/>
                    </a:lnTo>
                    <a:lnTo>
                      <a:pt x="161" y="64"/>
                    </a:lnTo>
                    <a:lnTo>
                      <a:pt x="154" y="61"/>
                    </a:lnTo>
                    <a:lnTo>
                      <a:pt x="148" y="60"/>
                    </a:lnTo>
                    <a:lnTo>
                      <a:pt x="140" y="59"/>
                    </a:lnTo>
                    <a:lnTo>
                      <a:pt x="131" y="60"/>
                    </a:lnTo>
                    <a:lnTo>
                      <a:pt x="120" y="62"/>
                    </a:lnTo>
                    <a:lnTo>
                      <a:pt x="113" y="66"/>
                    </a:lnTo>
                    <a:lnTo>
                      <a:pt x="104" y="70"/>
                    </a:lnTo>
                    <a:lnTo>
                      <a:pt x="97" y="76"/>
                    </a:lnTo>
                    <a:lnTo>
                      <a:pt x="91" y="83"/>
                    </a:lnTo>
                    <a:lnTo>
                      <a:pt x="85" y="91"/>
                    </a:lnTo>
                    <a:lnTo>
                      <a:pt x="82" y="100"/>
                    </a:lnTo>
                    <a:lnTo>
                      <a:pt x="80" y="110"/>
                    </a:lnTo>
                    <a:lnTo>
                      <a:pt x="78" y="125"/>
                    </a:lnTo>
                    <a:lnTo>
                      <a:pt x="76" y="144"/>
                    </a:lnTo>
                    <a:lnTo>
                      <a:pt x="76" y="166"/>
                    </a:lnTo>
                    <a:lnTo>
                      <a:pt x="76" y="299"/>
                    </a:lnTo>
                    <a:lnTo>
                      <a:pt x="0" y="299"/>
                    </a:lnTo>
                    <a:lnTo>
                      <a:pt x="0" y="7"/>
                    </a:lnTo>
                    <a:lnTo>
                      <a:pt x="71" y="7"/>
                    </a:lnTo>
                    <a:lnTo>
                      <a:pt x="71" y="50"/>
                    </a:lnTo>
                    <a:lnTo>
                      <a:pt x="81" y="38"/>
                    </a:lnTo>
                    <a:lnTo>
                      <a:pt x="91" y="27"/>
                    </a:lnTo>
                    <a:lnTo>
                      <a:pt x="102" y="19"/>
                    </a:lnTo>
                    <a:lnTo>
                      <a:pt x="114" y="13"/>
                    </a:lnTo>
                    <a:lnTo>
                      <a:pt x="126" y="7"/>
                    </a:lnTo>
                    <a:lnTo>
                      <a:pt x="140" y="4"/>
                    </a:lnTo>
                    <a:lnTo>
                      <a:pt x="153" y="1"/>
                    </a:lnTo>
                    <a:lnTo>
                      <a:pt x="167" y="0"/>
                    </a:lnTo>
                    <a:lnTo>
                      <a:pt x="179" y="0"/>
                    </a:lnTo>
                    <a:lnTo>
                      <a:pt x="192" y="3"/>
                    </a:lnTo>
                    <a:lnTo>
                      <a:pt x="203" y="5"/>
                    </a:lnTo>
                    <a:lnTo>
                      <a:pt x="213" y="9"/>
                    </a:lnTo>
                    <a:lnTo>
                      <a:pt x="223" y="14"/>
                    </a:lnTo>
                    <a:lnTo>
                      <a:pt x="232" y="19"/>
                    </a:lnTo>
                    <a:lnTo>
                      <a:pt x="239" y="26"/>
                    </a:lnTo>
                    <a:lnTo>
                      <a:pt x="246" y="33"/>
                    </a:lnTo>
                    <a:lnTo>
                      <a:pt x="250" y="40"/>
                    </a:lnTo>
                    <a:lnTo>
                      <a:pt x="255" y="48"/>
                    </a:lnTo>
                    <a:lnTo>
                      <a:pt x="258" y="57"/>
                    </a:lnTo>
                    <a:lnTo>
                      <a:pt x="261" y="65"/>
                    </a:lnTo>
                    <a:lnTo>
                      <a:pt x="263" y="75"/>
                    </a:lnTo>
                    <a:lnTo>
                      <a:pt x="264" y="87"/>
                    </a:lnTo>
                    <a:lnTo>
                      <a:pt x="265" y="101"/>
                    </a:lnTo>
                    <a:lnTo>
                      <a:pt x="265" y="117"/>
                    </a:lnTo>
                    <a:lnTo>
                      <a:pt x="265" y="29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918" name="Freeform 978">
                <a:extLst>
                  <a:ext uri="{FF2B5EF4-FFF2-40B4-BE49-F238E27FC236}">
                    <a16:creationId xmlns:a16="http://schemas.microsoft.com/office/drawing/2014/main" id="{FF91D9A5-F68A-496F-8764-567C38A0A834}"/>
                  </a:ext>
                </a:extLst>
              </p:cNvPr>
              <p:cNvSpPr>
                <a:spLocks noEditPoints="1"/>
              </p:cNvSpPr>
              <p:nvPr/>
            </p:nvSpPr>
            <p:spPr bwMode="auto">
              <a:xfrm>
                <a:off x="3545" y="2501"/>
                <a:ext cx="55" cy="61"/>
              </a:xfrm>
              <a:custGeom>
                <a:avLst/>
                <a:gdLst>
                  <a:gd name="T0" fmla="*/ 2 w 273"/>
                  <a:gd name="T1" fmla="*/ 15 h 304"/>
                  <a:gd name="T2" fmla="*/ 5 w 273"/>
                  <a:gd name="T3" fmla="*/ 9 h 304"/>
                  <a:gd name="T4" fmla="*/ 8 w 273"/>
                  <a:gd name="T5" fmla="*/ 5 h 304"/>
                  <a:gd name="T6" fmla="*/ 13 w 273"/>
                  <a:gd name="T7" fmla="*/ 2 h 304"/>
                  <a:gd name="T8" fmla="*/ 19 w 273"/>
                  <a:gd name="T9" fmla="*/ 1 h 304"/>
                  <a:gd name="T10" fmla="*/ 27 w 273"/>
                  <a:gd name="T11" fmla="*/ 0 h 304"/>
                  <a:gd name="T12" fmla="*/ 38 w 273"/>
                  <a:gd name="T13" fmla="*/ 1 h 304"/>
                  <a:gd name="T14" fmla="*/ 43 w 273"/>
                  <a:gd name="T15" fmla="*/ 3 h 304"/>
                  <a:gd name="T16" fmla="*/ 48 w 273"/>
                  <a:gd name="T17" fmla="*/ 7 h 304"/>
                  <a:gd name="T18" fmla="*/ 51 w 273"/>
                  <a:gd name="T19" fmla="*/ 11 h 304"/>
                  <a:gd name="T20" fmla="*/ 52 w 273"/>
                  <a:gd name="T21" fmla="*/ 18 h 304"/>
                  <a:gd name="T22" fmla="*/ 52 w 273"/>
                  <a:gd name="T23" fmla="*/ 44 h 304"/>
                  <a:gd name="T24" fmla="*/ 52 w 273"/>
                  <a:gd name="T25" fmla="*/ 52 h 304"/>
                  <a:gd name="T26" fmla="*/ 54 w 273"/>
                  <a:gd name="T27" fmla="*/ 58 h 304"/>
                  <a:gd name="T28" fmla="*/ 39 w 273"/>
                  <a:gd name="T29" fmla="*/ 58 h 304"/>
                  <a:gd name="T30" fmla="*/ 38 w 273"/>
                  <a:gd name="T31" fmla="*/ 53 h 304"/>
                  <a:gd name="T32" fmla="*/ 31 w 273"/>
                  <a:gd name="T33" fmla="*/ 58 h 304"/>
                  <a:gd name="T34" fmla="*/ 25 w 273"/>
                  <a:gd name="T35" fmla="*/ 61 h 304"/>
                  <a:gd name="T36" fmla="*/ 17 w 273"/>
                  <a:gd name="T37" fmla="*/ 61 h 304"/>
                  <a:gd name="T38" fmla="*/ 11 w 273"/>
                  <a:gd name="T39" fmla="*/ 60 h 304"/>
                  <a:gd name="T40" fmla="*/ 6 w 273"/>
                  <a:gd name="T41" fmla="*/ 57 h 304"/>
                  <a:gd name="T42" fmla="*/ 3 w 273"/>
                  <a:gd name="T43" fmla="*/ 54 h 304"/>
                  <a:gd name="T44" fmla="*/ 1 w 273"/>
                  <a:gd name="T45" fmla="*/ 49 h 304"/>
                  <a:gd name="T46" fmla="*/ 0 w 273"/>
                  <a:gd name="T47" fmla="*/ 44 h 304"/>
                  <a:gd name="T48" fmla="*/ 1 w 273"/>
                  <a:gd name="T49" fmla="*/ 37 h 304"/>
                  <a:gd name="T50" fmla="*/ 5 w 273"/>
                  <a:gd name="T51" fmla="*/ 32 h 304"/>
                  <a:gd name="T52" fmla="*/ 11 w 273"/>
                  <a:gd name="T53" fmla="*/ 28 h 304"/>
                  <a:gd name="T54" fmla="*/ 21 w 273"/>
                  <a:gd name="T55" fmla="*/ 25 h 304"/>
                  <a:gd name="T56" fmla="*/ 34 w 273"/>
                  <a:gd name="T57" fmla="*/ 22 h 304"/>
                  <a:gd name="T58" fmla="*/ 36 w 273"/>
                  <a:gd name="T59" fmla="*/ 18 h 304"/>
                  <a:gd name="T60" fmla="*/ 34 w 273"/>
                  <a:gd name="T61" fmla="*/ 14 h 304"/>
                  <a:gd name="T62" fmla="*/ 29 w 273"/>
                  <a:gd name="T63" fmla="*/ 12 h 304"/>
                  <a:gd name="T64" fmla="*/ 22 w 273"/>
                  <a:gd name="T65" fmla="*/ 12 h 304"/>
                  <a:gd name="T66" fmla="*/ 18 w 273"/>
                  <a:gd name="T67" fmla="*/ 15 h 304"/>
                  <a:gd name="T68" fmla="*/ 16 w 273"/>
                  <a:gd name="T69" fmla="*/ 19 h 304"/>
                  <a:gd name="T70" fmla="*/ 32 w 273"/>
                  <a:gd name="T71" fmla="*/ 33 h 304"/>
                  <a:gd name="T72" fmla="*/ 24 w 273"/>
                  <a:gd name="T73" fmla="*/ 35 h 304"/>
                  <a:gd name="T74" fmla="*/ 19 w 273"/>
                  <a:gd name="T75" fmla="*/ 37 h 304"/>
                  <a:gd name="T76" fmla="*/ 16 w 273"/>
                  <a:gd name="T77" fmla="*/ 41 h 304"/>
                  <a:gd name="T78" fmla="*/ 16 w 273"/>
                  <a:gd name="T79" fmla="*/ 45 h 304"/>
                  <a:gd name="T80" fmla="*/ 19 w 273"/>
                  <a:gd name="T81" fmla="*/ 49 h 304"/>
                  <a:gd name="T82" fmla="*/ 24 w 273"/>
                  <a:gd name="T83" fmla="*/ 50 h 304"/>
                  <a:gd name="T84" fmla="*/ 30 w 273"/>
                  <a:gd name="T85" fmla="*/ 49 h 304"/>
                  <a:gd name="T86" fmla="*/ 34 w 273"/>
                  <a:gd name="T87" fmla="*/ 45 h 304"/>
                  <a:gd name="T88" fmla="*/ 36 w 273"/>
                  <a:gd name="T89" fmla="*/ 41 h 304"/>
                  <a:gd name="T90" fmla="*/ 36 w 273"/>
                  <a:gd name="T91" fmla="*/ 35 h 30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73"/>
                  <a:gd name="T139" fmla="*/ 0 h 304"/>
                  <a:gd name="T140" fmla="*/ 273 w 273"/>
                  <a:gd name="T141" fmla="*/ 304 h 30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73" h="304">
                    <a:moveTo>
                      <a:pt x="78" y="95"/>
                    </a:moveTo>
                    <a:lnTo>
                      <a:pt x="8" y="83"/>
                    </a:lnTo>
                    <a:lnTo>
                      <a:pt x="11" y="73"/>
                    </a:lnTo>
                    <a:lnTo>
                      <a:pt x="14" y="64"/>
                    </a:lnTo>
                    <a:lnTo>
                      <a:pt x="19" y="55"/>
                    </a:lnTo>
                    <a:lnTo>
                      <a:pt x="23" y="47"/>
                    </a:lnTo>
                    <a:lnTo>
                      <a:pt x="29" y="39"/>
                    </a:lnTo>
                    <a:lnTo>
                      <a:pt x="35" y="32"/>
                    </a:lnTo>
                    <a:lnTo>
                      <a:pt x="42" y="26"/>
                    </a:lnTo>
                    <a:lnTo>
                      <a:pt x="48" y="21"/>
                    </a:lnTo>
                    <a:lnTo>
                      <a:pt x="56" y="16"/>
                    </a:lnTo>
                    <a:lnTo>
                      <a:pt x="64" y="12"/>
                    </a:lnTo>
                    <a:lnTo>
                      <a:pt x="74" y="8"/>
                    </a:lnTo>
                    <a:lnTo>
                      <a:pt x="84" y="5"/>
                    </a:lnTo>
                    <a:lnTo>
                      <a:pt x="96" y="3"/>
                    </a:lnTo>
                    <a:lnTo>
                      <a:pt x="107" y="1"/>
                    </a:lnTo>
                    <a:lnTo>
                      <a:pt x="121" y="0"/>
                    </a:lnTo>
                    <a:lnTo>
                      <a:pt x="134" y="0"/>
                    </a:lnTo>
                    <a:lnTo>
                      <a:pt x="158" y="1"/>
                    </a:lnTo>
                    <a:lnTo>
                      <a:pt x="179" y="4"/>
                    </a:lnTo>
                    <a:lnTo>
                      <a:pt x="188" y="5"/>
                    </a:lnTo>
                    <a:lnTo>
                      <a:pt x="196" y="7"/>
                    </a:lnTo>
                    <a:lnTo>
                      <a:pt x="204" y="9"/>
                    </a:lnTo>
                    <a:lnTo>
                      <a:pt x="211" y="13"/>
                    </a:lnTo>
                    <a:lnTo>
                      <a:pt x="222" y="18"/>
                    </a:lnTo>
                    <a:lnTo>
                      <a:pt x="232" y="26"/>
                    </a:lnTo>
                    <a:lnTo>
                      <a:pt x="240" y="34"/>
                    </a:lnTo>
                    <a:lnTo>
                      <a:pt x="246" y="43"/>
                    </a:lnTo>
                    <a:lnTo>
                      <a:pt x="248" y="49"/>
                    </a:lnTo>
                    <a:lnTo>
                      <a:pt x="251" y="55"/>
                    </a:lnTo>
                    <a:lnTo>
                      <a:pt x="253" y="62"/>
                    </a:lnTo>
                    <a:lnTo>
                      <a:pt x="254" y="70"/>
                    </a:lnTo>
                    <a:lnTo>
                      <a:pt x="256" y="90"/>
                    </a:lnTo>
                    <a:lnTo>
                      <a:pt x="256" y="112"/>
                    </a:lnTo>
                    <a:lnTo>
                      <a:pt x="256" y="203"/>
                    </a:lnTo>
                    <a:lnTo>
                      <a:pt x="256" y="221"/>
                    </a:lnTo>
                    <a:lnTo>
                      <a:pt x="256" y="235"/>
                    </a:lnTo>
                    <a:lnTo>
                      <a:pt x="257" y="249"/>
                    </a:lnTo>
                    <a:lnTo>
                      <a:pt x="260" y="259"/>
                    </a:lnTo>
                    <a:lnTo>
                      <a:pt x="262" y="268"/>
                    </a:lnTo>
                    <a:lnTo>
                      <a:pt x="265" y="278"/>
                    </a:lnTo>
                    <a:lnTo>
                      <a:pt x="269" y="288"/>
                    </a:lnTo>
                    <a:lnTo>
                      <a:pt x="273" y="299"/>
                    </a:lnTo>
                    <a:lnTo>
                      <a:pt x="197" y="299"/>
                    </a:lnTo>
                    <a:lnTo>
                      <a:pt x="194" y="288"/>
                    </a:lnTo>
                    <a:lnTo>
                      <a:pt x="190" y="275"/>
                    </a:lnTo>
                    <a:lnTo>
                      <a:pt x="188" y="269"/>
                    </a:lnTo>
                    <a:lnTo>
                      <a:pt x="187" y="266"/>
                    </a:lnTo>
                    <a:lnTo>
                      <a:pt x="177" y="275"/>
                    </a:lnTo>
                    <a:lnTo>
                      <a:pt x="166" y="283"/>
                    </a:lnTo>
                    <a:lnTo>
                      <a:pt x="156" y="290"/>
                    </a:lnTo>
                    <a:lnTo>
                      <a:pt x="144" y="295"/>
                    </a:lnTo>
                    <a:lnTo>
                      <a:pt x="133" y="300"/>
                    </a:lnTo>
                    <a:lnTo>
                      <a:pt x="122" y="302"/>
                    </a:lnTo>
                    <a:lnTo>
                      <a:pt x="109" y="304"/>
                    </a:lnTo>
                    <a:lnTo>
                      <a:pt x="97" y="304"/>
                    </a:lnTo>
                    <a:lnTo>
                      <a:pt x="86" y="304"/>
                    </a:lnTo>
                    <a:lnTo>
                      <a:pt x="75" y="303"/>
                    </a:lnTo>
                    <a:lnTo>
                      <a:pt x="65" y="301"/>
                    </a:lnTo>
                    <a:lnTo>
                      <a:pt x="56" y="299"/>
                    </a:lnTo>
                    <a:lnTo>
                      <a:pt x="48" y="295"/>
                    </a:lnTo>
                    <a:lnTo>
                      <a:pt x="39" y="291"/>
                    </a:lnTo>
                    <a:lnTo>
                      <a:pt x="32" y="286"/>
                    </a:lnTo>
                    <a:lnTo>
                      <a:pt x="26" y="281"/>
                    </a:lnTo>
                    <a:lnTo>
                      <a:pt x="20" y="274"/>
                    </a:lnTo>
                    <a:lnTo>
                      <a:pt x="14" y="267"/>
                    </a:lnTo>
                    <a:lnTo>
                      <a:pt x="10" y="260"/>
                    </a:lnTo>
                    <a:lnTo>
                      <a:pt x="6" y="252"/>
                    </a:lnTo>
                    <a:lnTo>
                      <a:pt x="3" y="244"/>
                    </a:lnTo>
                    <a:lnTo>
                      <a:pt x="1" y="236"/>
                    </a:lnTo>
                    <a:lnTo>
                      <a:pt x="0" y="227"/>
                    </a:lnTo>
                    <a:lnTo>
                      <a:pt x="0" y="218"/>
                    </a:lnTo>
                    <a:lnTo>
                      <a:pt x="1" y="207"/>
                    </a:lnTo>
                    <a:lnTo>
                      <a:pt x="3" y="196"/>
                    </a:lnTo>
                    <a:lnTo>
                      <a:pt x="6" y="184"/>
                    </a:lnTo>
                    <a:lnTo>
                      <a:pt x="11" y="174"/>
                    </a:lnTo>
                    <a:lnTo>
                      <a:pt x="18" y="165"/>
                    </a:lnTo>
                    <a:lnTo>
                      <a:pt x="26" y="157"/>
                    </a:lnTo>
                    <a:lnTo>
                      <a:pt x="35" y="151"/>
                    </a:lnTo>
                    <a:lnTo>
                      <a:pt x="45" y="145"/>
                    </a:lnTo>
                    <a:lnTo>
                      <a:pt x="56" y="140"/>
                    </a:lnTo>
                    <a:lnTo>
                      <a:pt x="71" y="135"/>
                    </a:lnTo>
                    <a:lnTo>
                      <a:pt x="87" y="131"/>
                    </a:lnTo>
                    <a:lnTo>
                      <a:pt x="106" y="127"/>
                    </a:lnTo>
                    <a:lnTo>
                      <a:pt x="131" y="122"/>
                    </a:lnTo>
                    <a:lnTo>
                      <a:pt x="151" y="117"/>
                    </a:lnTo>
                    <a:lnTo>
                      <a:pt x="168" y="112"/>
                    </a:lnTo>
                    <a:lnTo>
                      <a:pt x="180" y="108"/>
                    </a:lnTo>
                    <a:lnTo>
                      <a:pt x="180" y="101"/>
                    </a:lnTo>
                    <a:lnTo>
                      <a:pt x="180" y="90"/>
                    </a:lnTo>
                    <a:lnTo>
                      <a:pt x="178" y="82"/>
                    </a:lnTo>
                    <a:lnTo>
                      <a:pt x="175" y="74"/>
                    </a:lnTo>
                    <a:lnTo>
                      <a:pt x="170" y="68"/>
                    </a:lnTo>
                    <a:lnTo>
                      <a:pt x="164" y="65"/>
                    </a:lnTo>
                    <a:lnTo>
                      <a:pt x="154" y="61"/>
                    </a:lnTo>
                    <a:lnTo>
                      <a:pt x="142" y="60"/>
                    </a:lnTo>
                    <a:lnTo>
                      <a:pt x="129" y="59"/>
                    </a:lnTo>
                    <a:lnTo>
                      <a:pt x="118" y="60"/>
                    </a:lnTo>
                    <a:lnTo>
                      <a:pt x="110" y="61"/>
                    </a:lnTo>
                    <a:lnTo>
                      <a:pt x="103" y="64"/>
                    </a:lnTo>
                    <a:lnTo>
                      <a:pt x="96" y="67"/>
                    </a:lnTo>
                    <a:lnTo>
                      <a:pt x="91" y="73"/>
                    </a:lnTo>
                    <a:lnTo>
                      <a:pt x="86" y="78"/>
                    </a:lnTo>
                    <a:lnTo>
                      <a:pt x="81" y="86"/>
                    </a:lnTo>
                    <a:lnTo>
                      <a:pt x="78" y="95"/>
                    </a:lnTo>
                    <a:close/>
                    <a:moveTo>
                      <a:pt x="180" y="158"/>
                    </a:moveTo>
                    <a:lnTo>
                      <a:pt x="173" y="161"/>
                    </a:lnTo>
                    <a:lnTo>
                      <a:pt x="161" y="164"/>
                    </a:lnTo>
                    <a:lnTo>
                      <a:pt x="149" y="166"/>
                    </a:lnTo>
                    <a:lnTo>
                      <a:pt x="134" y="170"/>
                    </a:lnTo>
                    <a:lnTo>
                      <a:pt x="119" y="173"/>
                    </a:lnTo>
                    <a:lnTo>
                      <a:pt x="107" y="177"/>
                    </a:lnTo>
                    <a:lnTo>
                      <a:pt x="98" y="180"/>
                    </a:lnTo>
                    <a:lnTo>
                      <a:pt x="92" y="183"/>
                    </a:lnTo>
                    <a:lnTo>
                      <a:pt x="86" y="189"/>
                    </a:lnTo>
                    <a:lnTo>
                      <a:pt x="81" y="196"/>
                    </a:lnTo>
                    <a:lnTo>
                      <a:pt x="78" y="203"/>
                    </a:lnTo>
                    <a:lnTo>
                      <a:pt x="77" y="210"/>
                    </a:lnTo>
                    <a:lnTo>
                      <a:pt x="78" y="218"/>
                    </a:lnTo>
                    <a:lnTo>
                      <a:pt x="80" y="225"/>
                    </a:lnTo>
                    <a:lnTo>
                      <a:pt x="83" y="232"/>
                    </a:lnTo>
                    <a:lnTo>
                      <a:pt x="89" y="239"/>
                    </a:lnTo>
                    <a:lnTo>
                      <a:pt x="96" y="243"/>
                    </a:lnTo>
                    <a:lnTo>
                      <a:pt x="103" y="248"/>
                    </a:lnTo>
                    <a:lnTo>
                      <a:pt x="110" y="250"/>
                    </a:lnTo>
                    <a:lnTo>
                      <a:pt x="119" y="250"/>
                    </a:lnTo>
                    <a:lnTo>
                      <a:pt x="130" y="250"/>
                    </a:lnTo>
                    <a:lnTo>
                      <a:pt x="140" y="247"/>
                    </a:lnTo>
                    <a:lnTo>
                      <a:pt x="150" y="243"/>
                    </a:lnTo>
                    <a:lnTo>
                      <a:pt x="159" y="236"/>
                    </a:lnTo>
                    <a:lnTo>
                      <a:pt x="166" y="231"/>
                    </a:lnTo>
                    <a:lnTo>
                      <a:pt x="171" y="225"/>
                    </a:lnTo>
                    <a:lnTo>
                      <a:pt x="175" y="218"/>
                    </a:lnTo>
                    <a:lnTo>
                      <a:pt x="178" y="212"/>
                    </a:lnTo>
                    <a:lnTo>
                      <a:pt x="179" y="205"/>
                    </a:lnTo>
                    <a:lnTo>
                      <a:pt x="180" y="197"/>
                    </a:lnTo>
                    <a:lnTo>
                      <a:pt x="180" y="187"/>
                    </a:lnTo>
                    <a:lnTo>
                      <a:pt x="180" y="173"/>
                    </a:lnTo>
                    <a:lnTo>
                      <a:pt x="180" y="15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919" name="Freeform 979">
                <a:extLst>
                  <a:ext uri="{FF2B5EF4-FFF2-40B4-BE49-F238E27FC236}">
                    <a16:creationId xmlns:a16="http://schemas.microsoft.com/office/drawing/2014/main" id="{C046BB7C-F60E-4276-BC1D-293DE92F9288}"/>
                  </a:ext>
                </a:extLst>
              </p:cNvPr>
              <p:cNvSpPr>
                <a:spLocks/>
              </p:cNvSpPr>
              <p:nvPr/>
            </p:nvSpPr>
            <p:spPr bwMode="auto">
              <a:xfrm>
                <a:off x="3643" y="2480"/>
                <a:ext cx="64" cy="81"/>
              </a:xfrm>
              <a:custGeom>
                <a:avLst/>
                <a:gdLst>
                  <a:gd name="T0" fmla="*/ 0 w 322"/>
                  <a:gd name="T1" fmla="*/ 81 h 403"/>
                  <a:gd name="T2" fmla="*/ 0 w 322"/>
                  <a:gd name="T3" fmla="*/ 0 h 403"/>
                  <a:gd name="T4" fmla="*/ 16 w 322"/>
                  <a:gd name="T5" fmla="*/ 0 h 403"/>
                  <a:gd name="T6" fmla="*/ 16 w 322"/>
                  <a:gd name="T7" fmla="*/ 32 h 403"/>
                  <a:gd name="T8" fmla="*/ 48 w 322"/>
                  <a:gd name="T9" fmla="*/ 32 h 403"/>
                  <a:gd name="T10" fmla="*/ 48 w 322"/>
                  <a:gd name="T11" fmla="*/ 0 h 403"/>
                  <a:gd name="T12" fmla="*/ 64 w 322"/>
                  <a:gd name="T13" fmla="*/ 0 h 403"/>
                  <a:gd name="T14" fmla="*/ 64 w 322"/>
                  <a:gd name="T15" fmla="*/ 81 h 403"/>
                  <a:gd name="T16" fmla="*/ 48 w 322"/>
                  <a:gd name="T17" fmla="*/ 81 h 403"/>
                  <a:gd name="T18" fmla="*/ 48 w 322"/>
                  <a:gd name="T19" fmla="*/ 45 h 403"/>
                  <a:gd name="T20" fmla="*/ 16 w 322"/>
                  <a:gd name="T21" fmla="*/ 45 h 403"/>
                  <a:gd name="T22" fmla="*/ 16 w 322"/>
                  <a:gd name="T23" fmla="*/ 81 h 403"/>
                  <a:gd name="T24" fmla="*/ 0 w 322"/>
                  <a:gd name="T25" fmla="*/ 81 h 40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22"/>
                  <a:gd name="T40" fmla="*/ 0 h 403"/>
                  <a:gd name="T41" fmla="*/ 322 w 322"/>
                  <a:gd name="T42" fmla="*/ 403 h 40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22" h="403">
                    <a:moveTo>
                      <a:pt x="0" y="403"/>
                    </a:moveTo>
                    <a:lnTo>
                      <a:pt x="0" y="0"/>
                    </a:lnTo>
                    <a:lnTo>
                      <a:pt x="81" y="0"/>
                    </a:lnTo>
                    <a:lnTo>
                      <a:pt x="81" y="159"/>
                    </a:lnTo>
                    <a:lnTo>
                      <a:pt x="241" y="159"/>
                    </a:lnTo>
                    <a:lnTo>
                      <a:pt x="241" y="0"/>
                    </a:lnTo>
                    <a:lnTo>
                      <a:pt x="322" y="0"/>
                    </a:lnTo>
                    <a:lnTo>
                      <a:pt x="322" y="403"/>
                    </a:lnTo>
                    <a:lnTo>
                      <a:pt x="241" y="403"/>
                    </a:lnTo>
                    <a:lnTo>
                      <a:pt x="241" y="226"/>
                    </a:lnTo>
                    <a:lnTo>
                      <a:pt x="81" y="226"/>
                    </a:lnTo>
                    <a:lnTo>
                      <a:pt x="81" y="403"/>
                    </a:lnTo>
                    <a:lnTo>
                      <a:pt x="0" y="40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920" name="Freeform 980">
                <a:extLst>
                  <a:ext uri="{FF2B5EF4-FFF2-40B4-BE49-F238E27FC236}">
                    <a16:creationId xmlns:a16="http://schemas.microsoft.com/office/drawing/2014/main" id="{AE71C613-94D5-46B9-A6C1-8EDCA3AEB324}"/>
                  </a:ext>
                </a:extLst>
              </p:cNvPr>
              <p:cNvSpPr>
                <a:spLocks noEditPoints="1"/>
              </p:cNvSpPr>
              <p:nvPr/>
            </p:nvSpPr>
            <p:spPr bwMode="auto">
              <a:xfrm>
                <a:off x="3326" y="1783"/>
                <a:ext cx="67" cy="80"/>
              </a:xfrm>
              <a:custGeom>
                <a:avLst/>
                <a:gdLst>
                  <a:gd name="T0" fmla="*/ 32 w 336"/>
                  <a:gd name="T1" fmla="*/ 0 h 402"/>
                  <a:gd name="T2" fmla="*/ 40 w 336"/>
                  <a:gd name="T3" fmla="*/ 0 h 402"/>
                  <a:gd name="T4" fmla="*/ 46 w 336"/>
                  <a:gd name="T5" fmla="*/ 1 h 402"/>
                  <a:gd name="T6" fmla="*/ 51 w 336"/>
                  <a:gd name="T7" fmla="*/ 2 h 402"/>
                  <a:gd name="T8" fmla="*/ 54 w 336"/>
                  <a:gd name="T9" fmla="*/ 4 h 402"/>
                  <a:gd name="T10" fmla="*/ 58 w 336"/>
                  <a:gd name="T11" fmla="*/ 7 h 402"/>
                  <a:gd name="T12" fmla="*/ 61 w 336"/>
                  <a:gd name="T13" fmla="*/ 11 h 402"/>
                  <a:gd name="T14" fmla="*/ 63 w 336"/>
                  <a:gd name="T15" fmla="*/ 15 h 402"/>
                  <a:gd name="T16" fmla="*/ 63 w 336"/>
                  <a:gd name="T17" fmla="*/ 20 h 402"/>
                  <a:gd name="T18" fmla="*/ 62 w 336"/>
                  <a:gd name="T19" fmla="*/ 26 h 402"/>
                  <a:gd name="T20" fmla="*/ 60 w 336"/>
                  <a:gd name="T21" fmla="*/ 31 h 402"/>
                  <a:gd name="T22" fmla="*/ 56 w 336"/>
                  <a:gd name="T23" fmla="*/ 35 h 402"/>
                  <a:gd name="T24" fmla="*/ 52 w 336"/>
                  <a:gd name="T25" fmla="*/ 38 h 402"/>
                  <a:gd name="T26" fmla="*/ 55 w 336"/>
                  <a:gd name="T27" fmla="*/ 39 h 402"/>
                  <a:gd name="T28" fmla="*/ 58 w 336"/>
                  <a:gd name="T29" fmla="*/ 41 h 402"/>
                  <a:gd name="T30" fmla="*/ 61 w 336"/>
                  <a:gd name="T31" fmla="*/ 43 h 402"/>
                  <a:gd name="T32" fmla="*/ 63 w 336"/>
                  <a:gd name="T33" fmla="*/ 45 h 402"/>
                  <a:gd name="T34" fmla="*/ 65 w 336"/>
                  <a:gd name="T35" fmla="*/ 48 h 402"/>
                  <a:gd name="T36" fmla="*/ 66 w 336"/>
                  <a:gd name="T37" fmla="*/ 50 h 402"/>
                  <a:gd name="T38" fmla="*/ 67 w 336"/>
                  <a:gd name="T39" fmla="*/ 54 h 402"/>
                  <a:gd name="T40" fmla="*/ 67 w 336"/>
                  <a:gd name="T41" fmla="*/ 57 h 402"/>
                  <a:gd name="T42" fmla="*/ 66 w 336"/>
                  <a:gd name="T43" fmla="*/ 62 h 402"/>
                  <a:gd name="T44" fmla="*/ 65 w 336"/>
                  <a:gd name="T45" fmla="*/ 67 h 402"/>
                  <a:gd name="T46" fmla="*/ 61 w 336"/>
                  <a:gd name="T47" fmla="*/ 72 h 402"/>
                  <a:gd name="T48" fmla="*/ 58 w 336"/>
                  <a:gd name="T49" fmla="*/ 76 h 402"/>
                  <a:gd name="T50" fmla="*/ 53 w 336"/>
                  <a:gd name="T51" fmla="*/ 78 h 402"/>
                  <a:gd name="T52" fmla="*/ 47 w 336"/>
                  <a:gd name="T53" fmla="*/ 80 h 402"/>
                  <a:gd name="T54" fmla="*/ 40 w 336"/>
                  <a:gd name="T55" fmla="*/ 80 h 402"/>
                  <a:gd name="T56" fmla="*/ 27 w 336"/>
                  <a:gd name="T57" fmla="*/ 80 h 402"/>
                  <a:gd name="T58" fmla="*/ 0 w 336"/>
                  <a:gd name="T59" fmla="*/ 0 h 402"/>
                  <a:gd name="T60" fmla="*/ 16 w 336"/>
                  <a:gd name="T61" fmla="*/ 32 h 402"/>
                  <a:gd name="T62" fmla="*/ 31 w 336"/>
                  <a:gd name="T63" fmla="*/ 32 h 402"/>
                  <a:gd name="T64" fmla="*/ 37 w 336"/>
                  <a:gd name="T65" fmla="*/ 32 h 402"/>
                  <a:gd name="T66" fmla="*/ 40 w 336"/>
                  <a:gd name="T67" fmla="*/ 31 h 402"/>
                  <a:gd name="T68" fmla="*/ 44 w 336"/>
                  <a:gd name="T69" fmla="*/ 30 h 402"/>
                  <a:gd name="T70" fmla="*/ 46 w 336"/>
                  <a:gd name="T71" fmla="*/ 27 h 402"/>
                  <a:gd name="T72" fmla="*/ 47 w 336"/>
                  <a:gd name="T73" fmla="*/ 24 h 402"/>
                  <a:gd name="T74" fmla="*/ 47 w 336"/>
                  <a:gd name="T75" fmla="*/ 21 h 402"/>
                  <a:gd name="T76" fmla="*/ 46 w 336"/>
                  <a:gd name="T77" fmla="*/ 18 h 402"/>
                  <a:gd name="T78" fmla="*/ 44 w 336"/>
                  <a:gd name="T79" fmla="*/ 16 h 402"/>
                  <a:gd name="T80" fmla="*/ 41 w 336"/>
                  <a:gd name="T81" fmla="*/ 14 h 402"/>
                  <a:gd name="T82" fmla="*/ 37 w 336"/>
                  <a:gd name="T83" fmla="*/ 14 h 402"/>
                  <a:gd name="T84" fmla="*/ 31 w 336"/>
                  <a:gd name="T85" fmla="*/ 14 h 402"/>
                  <a:gd name="T86" fmla="*/ 16 w 336"/>
                  <a:gd name="T87" fmla="*/ 13 h 402"/>
                  <a:gd name="T88" fmla="*/ 16 w 336"/>
                  <a:gd name="T89" fmla="*/ 67 h 402"/>
                  <a:gd name="T90" fmla="*/ 35 w 336"/>
                  <a:gd name="T91" fmla="*/ 67 h 402"/>
                  <a:gd name="T92" fmla="*/ 41 w 336"/>
                  <a:gd name="T93" fmla="*/ 66 h 402"/>
                  <a:gd name="T94" fmla="*/ 44 w 336"/>
                  <a:gd name="T95" fmla="*/ 66 h 402"/>
                  <a:gd name="T96" fmla="*/ 47 w 336"/>
                  <a:gd name="T97" fmla="*/ 64 h 402"/>
                  <a:gd name="T98" fmla="*/ 49 w 336"/>
                  <a:gd name="T99" fmla="*/ 62 h 402"/>
                  <a:gd name="T100" fmla="*/ 50 w 336"/>
                  <a:gd name="T101" fmla="*/ 58 h 402"/>
                  <a:gd name="T102" fmla="*/ 50 w 336"/>
                  <a:gd name="T103" fmla="*/ 55 h 402"/>
                  <a:gd name="T104" fmla="*/ 49 w 336"/>
                  <a:gd name="T105" fmla="*/ 51 h 402"/>
                  <a:gd name="T106" fmla="*/ 48 w 336"/>
                  <a:gd name="T107" fmla="*/ 49 h 402"/>
                  <a:gd name="T108" fmla="*/ 45 w 336"/>
                  <a:gd name="T109" fmla="*/ 47 h 402"/>
                  <a:gd name="T110" fmla="*/ 41 w 336"/>
                  <a:gd name="T111" fmla="*/ 46 h 402"/>
                  <a:gd name="T112" fmla="*/ 34 w 336"/>
                  <a:gd name="T113" fmla="*/ 45 h 402"/>
                  <a:gd name="T114" fmla="*/ 16 w 336"/>
                  <a:gd name="T115" fmla="*/ 45 h 40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36"/>
                  <a:gd name="T175" fmla="*/ 0 h 402"/>
                  <a:gd name="T176" fmla="*/ 336 w 336"/>
                  <a:gd name="T177" fmla="*/ 402 h 402"/>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36" h="402">
                    <a:moveTo>
                      <a:pt x="0" y="0"/>
                    </a:moveTo>
                    <a:lnTo>
                      <a:pt x="160" y="0"/>
                    </a:lnTo>
                    <a:lnTo>
                      <a:pt x="183" y="0"/>
                    </a:lnTo>
                    <a:lnTo>
                      <a:pt x="202" y="1"/>
                    </a:lnTo>
                    <a:lnTo>
                      <a:pt x="219" y="2"/>
                    </a:lnTo>
                    <a:lnTo>
                      <a:pt x="231" y="5"/>
                    </a:lnTo>
                    <a:lnTo>
                      <a:pt x="242" y="7"/>
                    </a:lnTo>
                    <a:lnTo>
                      <a:pt x="254" y="10"/>
                    </a:lnTo>
                    <a:lnTo>
                      <a:pt x="264" y="15"/>
                    </a:lnTo>
                    <a:lnTo>
                      <a:pt x="273" y="20"/>
                    </a:lnTo>
                    <a:lnTo>
                      <a:pt x="282" y="28"/>
                    </a:lnTo>
                    <a:lnTo>
                      <a:pt x="290" y="35"/>
                    </a:lnTo>
                    <a:lnTo>
                      <a:pt x="298" y="44"/>
                    </a:lnTo>
                    <a:lnTo>
                      <a:pt x="305" y="54"/>
                    </a:lnTo>
                    <a:lnTo>
                      <a:pt x="309" y="66"/>
                    </a:lnTo>
                    <a:lnTo>
                      <a:pt x="314" y="77"/>
                    </a:lnTo>
                    <a:lnTo>
                      <a:pt x="316" y="89"/>
                    </a:lnTo>
                    <a:lnTo>
                      <a:pt x="317" y="102"/>
                    </a:lnTo>
                    <a:lnTo>
                      <a:pt x="316" y="115"/>
                    </a:lnTo>
                    <a:lnTo>
                      <a:pt x="312" y="129"/>
                    </a:lnTo>
                    <a:lnTo>
                      <a:pt x="308" y="141"/>
                    </a:lnTo>
                    <a:lnTo>
                      <a:pt x="301" y="154"/>
                    </a:lnTo>
                    <a:lnTo>
                      <a:pt x="293" y="165"/>
                    </a:lnTo>
                    <a:lnTo>
                      <a:pt x="283" y="174"/>
                    </a:lnTo>
                    <a:lnTo>
                      <a:pt x="273" y="182"/>
                    </a:lnTo>
                    <a:lnTo>
                      <a:pt x="261" y="189"/>
                    </a:lnTo>
                    <a:lnTo>
                      <a:pt x="270" y="192"/>
                    </a:lnTo>
                    <a:lnTo>
                      <a:pt x="277" y="196"/>
                    </a:lnTo>
                    <a:lnTo>
                      <a:pt x="285" y="199"/>
                    </a:lnTo>
                    <a:lnTo>
                      <a:pt x="292" y="204"/>
                    </a:lnTo>
                    <a:lnTo>
                      <a:pt x="299" y="208"/>
                    </a:lnTo>
                    <a:lnTo>
                      <a:pt x="306" y="214"/>
                    </a:lnTo>
                    <a:lnTo>
                      <a:pt x="311" y="219"/>
                    </a:lnTo>
                    <a:lnTo>
                      <a:pt x="317" y="225"/>
                    </a:lnTo>
                    <a:lnTo>
                      <a:pt x="322" y="232"/>
                    </a:lnTo>
                    <a:lnTo>
                      <a:pt x="325" y="239"/>
                    </a:lnTo>
                    <a:lnTo>
                      <a:pt x="328" y="246"/>
                    </a:lnTo>
                    <a:lnTo>
                      <a:pt x="332" y="253"/>
                    </a:lnTo>
                    <a:lnTo>
                      <a:pt x="334" y="261"/>
                    </a:lnTo>
                    <a:lnTo>
                      <a:pt x="335" y="269"/>
                    </a:lnTo>
                    <a:lnTo>
                      <a:pt x="336" y="277"/>
                    </a:lnTo>
                    <a:lnTo>
                      <a:pt x="336" y="286"/>
                    </a:lnTo>
                    <a:lnTo>
                      <a:pt x="335" y="300"/>
                    </a:lnTo>
                    <a:lnTo>
                      <a:pt x="333" y="313"/>
                    </a:lnTo>
                    <a:lnTo>
                      <a:pt x="329" y="327"/>
                    </a:lnTo>
                    <a:lnTo>
                      <a:pt x="324" y="339"/>
                    </a:lnTo>
                    <a:lnTo>
                      <a:pt x="317" y="352"/>
                    </a:lnTo>
                    <a:lnTo>
                      <a:pt x="308" y="363"/>
                    </a:lnTo>
                    <a:lnTo>
                      <a:pt x="299" y="373"/>
                    </a:lnTo>
                    <a:lnTo>
                      <a:pt x="289" y="381"/>
                    </a:lnTo>
                    <a:lnTo>
                      <a:pt x="277" y="388"/>
                    </a:lnTo>
                    <a:lnTo>
                      <a:pt x="264" y="393"/>
                    </a:lnTo>
                    <a:lnTo>
                      <a:pt x="250" y="398"/>
                    </a:lnTo>
                    <a:lnTo>
                      <a:pt x="235" y="400"/>
                    </a:lnTo>
                    <a:lnTo>
                      <a:pt x="221" y="401"/>
                    </a:lnTo>
                    <a:lnTo>
                      <a:pt x="199" y="401"/>
                    </a:lnTo>
                    <a:lnTo>
                      <a:pt x="171" y="402"/>
                    </a:lnTo>
                    <a:lnTo>
                      <a:pt x="136" y="402"/>
                    </a:lnTo>
                    <a:lnTo>
                      <a:pt x="0" y="402"/>
                    </a:lnTo>
                    <a:lnTo>
                      <a:pt x="0" y="0"/>
                    </a:lnTo>
                    <a:close/>
                    <a:moveTo>
                      <a:pt x="81" y="67"/>
                    </a:moveTo>
                    <a:lnTo>
                      <a:pt x="81" y="161"/>
                    </a:lnTo>
                    <a:lnTo>
                      <a:pt x="134" y="161"/>
                    </a:lnTo>
                    <a:lnTo>
                      <a:pt x="155" y="161"/>
                    </a:lnTo>
                    <a:lnTo>
                      <a:pt x="172" y="159"/>
                    </a:lnTo>
                    <a:lnTo>
                      <a:pt x="185" y="159"/>
                    </a:lnTo>
                    <a:lnTo>
                      <a:pt x="193" y="159"/>
                    </a:lnTo>
                    <a:lnTo>
                      <a:pt x="203" y="157"/>
                    </a:lnTo>
                    <a:lnTo>
                      <a:pt x="212" y="154"/>
                    </a:lnTo>
                    <a:lnTo>
                      <a:pt x="219" y="150"/>
                    </a:lnTo>
                    <a:lnTo>
                      <a:pt x="225" y="145"/>
                    </a:lnTo>
                    <a:lnTo>
                      <a:pt x="231" y="138"/>
                    </a:lnTo>
                    <a:lnTo>
                      <a:pt x="235" y="131"/>
                    </a:lnTo>
                    <a:lnTo>
                      <a:pt x="237" y="122"/>
                    </a:lnTo>
                    <a:lnTo>
                      <a:pt x="238" y="113"/>
                    </a:lnTo>
                    <a:lnTo>
                      <a:pt x="237" y="104"/>
                    </a:lnTo>
                    <a:lnTo>
                      <a:pt x="235" y="96"/>
                    </a:lnTo>
                    <a:lnTo>
                      <a:pt x="232" y="89"/>
                    </a:lnTo>
                    <a:lnTo>
                      <a:pt x="228" y="83"/>
                    </a:lnTo>
                    <a:lnTo>
                      <a:pt x="221" y="78"/>
                    </a:lnTo>
                    <a:lnTo>
                      <a:pt x="214" y="74"/>
                    </a:lnTo>
                    <a:lnTo>
                      <a:pt x="206" y="70"/>
                    </a:lnTo>
                    <a:lnTo>
                      <a:pt x="197" y="69"/>
                    </a:lnTo>
                    <a:lnTo>
                      <a:pt x="188" y="68"/>
                    </a:lnTo>
                    <a:lnTo>
                      <a:pt x="174" y="68"/>
                    </a:lnTo>
                    <a:lnTo>
                      <a:pt x="153" y="68"/>
                    </a:lnTo>
                    <a:lnTo>
                      <a:pt x="127" y="67"/>
                    </a:lnTo>
                    <a:lnTo>
                      <a:pt x="81" y="67"/>
                    </a:lnTo>
                    <a:close/>
                    <a:moveTo>
                      <a:pt x="81" y="227"/>
                    </a:moveTo>
                    <a:lnTo>
                      <a:pt x="81" y="335"/>
                    </a:lnTo>
                    <a:lnTo>
                      <a:pt x="155" y="335"/>
                    </a:lnTo>
                    <a:lnTo>
                      <a:pt x="176" y="335"/>
                    </a:lnTo>
                    <a:lnTo>
                      <a:pt x="192" y="335"/>
                    </a:lnTo>
                    <a:lnTo>
                      <a:pt x="204" y="333"/>
                    </a:lnTo>
                    <a:lnTo>
                      <a:pt x="212" y="332"/>
                    </a:lnTo>
                    <a:lnTo>
                      <a:pt x="220" y="330"/>
                    </a:lnTo>
                    <a:lnTo>
                      <a:pt x="228" y="327"/>
                    </a:lnTo>
                    <a:lnTo>
                      <a:pt x="235" y="322"/>
                    </a:lnTo>
                    <a:lnTo>
                      <a:pt x="241" y="317"/>
                    </a:lnTo>
                    <a:lnTo>
                      <a:pt x="246" y="310"/>
                    </a:lnTo>
                    <a:lnTo>
                      <a:pt x="249" y="302"/>
                    </a:lnTo>
                    <a:lnTo>
                      <a:pt x="251" y="293"/>
                    </a:lnTo>
                    <a:lnTo>
                      <a:pt x="253" y="283"/>
                    </a:lnTo>
                    <a:lnTo>
                      <a:pt x="251" y="274"/>
                    </a:lnTo>
                    <a:lnTo>
                      <a:pt x="250" y="266"/>
                    </a:lnTo>
                    <a:lnTo>
                      <a:pt x="247" y="258"/>
                    </a:lnTo>
                    <a:lnTo>
                      <a:pt x="244" y="251"/>
                    </a:lnTo>
                    <a:lnTo>
                      <a:pt x="239" y="245"/>
                    </a:lnTo>
                    <a:lnTo>
                      <a:pt x="233" y="241"/>
                    </a:lnTo>
                    <a:lnTo>
                      <a:pt x="225" y="236"/>
                    </a:lnTo>
                    <a:lnTo>
                      <a:pt x="219" y="233"/>
                    </a:lnTo>
                    <a:lnTo>
                      <a:pt x="207" y="231"/>
                    </a:lnTo>
                    <a:lnTo>
                      <a:pt x="192" y="228"/>
                    </a:lnTo>
                    <a:lnTo>
                      <a:pt x="171" y="227"/>
                    </a:lnTo>
                    <a:lnTo>
                      <a:pt x="146" y="227"/>
                    </a:lnTo>
                    <a:lnTo>
                      <a:pt x="81" y="22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921" name="Freeform 981">
                <a:extLst>
                  <a:ext uri="{FF2B5EF4-FFF2-40B4-BE49-F238E27FC236}">
                    <a16:creationId xmlns:a16="http://schemas.microsoft.com/office/drawing/2014/main" id="{DF51AC02-A903-4C18-81D8-66E642969EB2}"/>
                  </a:ext>
                </a:extLst>
              </p:cNvPr>
              <p:cNvSpPr>
                <a:spLocks noEditPoints="1"/>
              </p:cNvSpPr>
              <p:nvPr/>
            </p:nvSpPr>
            <p:spPr bwMode="auto">
              <a:xfrm>
                <a:off x="3402" y="1804"/>
                <a:ext cx="55" cy="61"/>
              </a:xfrm>
              <a:custGeom>
                <a:avLst/>
                <a:gdLst>
                  <a:gd name="T0" fmla="*/ 2 w 274"/>
                  <a:gd name="T1" fmla="*/ 15 h 305"/>
                  <a:gd name="T2" fmla="*/ 5 w 274"/>
                  <a:gd name="T3" fmla="*/ 9 h 305"/>
                  <a:gd name="T4" fmla="*/ 8 w 274"/>
                  <a:gd name="T5" fmla="*/ 5 h 305"/>
                  <a:gd name="T6" fmla="*/ 13 w 274"/>
                  <a:gd name="T7" fmla="*/ 3 h 305"/>
                  <a:gd name="T8" fmla="*/ 19 w 274"/>
                  <a:gd name="T9" fmla="*/ 1 h 305"/>
                  <a:gd name="T10" fmla="*/ 27 w 274"/>
                  <a:gd name="T11" fmla="*/ 0 h 305"/>
                  <a:gd name="T12" fmla="*/ 38 w 274"/>
                  <a:gd name="T13" fmla="*/ 1 h 305"/>
                  <a:gd name="T14" fmla="*/ 42 w 274"/>
                  <a:gd name="T15" fmla="*/ 3 h 305"/>
                  <a:gd name="T16" fmla="*/ 48 w 274"/>
                  <a:gd name="T17" fmla="*/ 7 h 305"/>
                  <a:gd name="T18" fmla="*/ 51 w 274"/>
                  <a:gd name="T19" fmla="*/ 11 h 305"/>
                  <a:gd name="T20" fmla="*/ 51 w 274"/>
                  <a:gd name="T21" fmla="*/ 18 h 305"/>
                  <a:gd name="T22" fmla="*/ 51 w 274"/>
                  <a:gd name="T23" fmla="*/ 44 h 305"/>
                  <a:gd name="T24" fmla="*/ 52 w 274"/>
                  <a:gd name="T25" fmla="*/ 52 h 305"/>
                  <a:gd name="T26" fmla="*/ 54 w 274"/>
                  <a:gd name="T27" fmla="*/ 58 h 305"/>
                  <a:gd name="T28" fmla="*/ 39 w 274"/>
                  <a:gd name="T29" fmla="*/ 58 h 305"/>
                  <a:gd name="T30" fmla="*/ 38 w 274"/>
                  <a:gd name="T31" fmla="*/ 53 h 305"/>
                  <a:gd name="T32" fmla="*/ 31 w 274"/>
                  <a:gd name="T33" fmla="*/ 58 h 305"/>
                  <a:gd name="T34" fmla="*/ 24 w 274"/>
                  <a:gd name="T35" fmla="*/ 61 h 305"/>
                  <a:gd name="T36" fmla="*/ 17 w 274"/>
                  <a:gd name="T37" fmla="*/ 61 h 305"/>
                  <a:gd name="T38" fmla="*/ 11 w 274"/>
                  <a:gd name="T39" fmla="*/ 60 h 305"/>
                  <a:gd name="T40" fmla="*/ 6 w 274"/>
                  <a:gd name="T41" fmla="*/ 57 h 305"/>
                  <a:gd name="T42" fmla="*/ 3 w 274"/>
                  <a:gd name="T43" fmla="*/ 54 h 305"/>
                  <a:gd name="T44" fmla="*/ 1 w 274"/>
                  <a:gd name="T45" fmla="*/ 49 h 305"/>
                  <a:gd name="T46" fmla="*/ 0 w 274"/>
                  <a:gd name="T47" fmla="*/ 44 h 305"/>
                  <a:gd name="T48" fmla="*/ 1 w 274"/>
                  <a:gd name="T49" fmla="*/ 37 h 305"/>
                  <a:gd name="T50" fmla="*/ 5 w 274"/>
                  <a:gd name="T51" fmla="*/ 32 h 305"/>
                  <a:gd name="T52" fmla="*/ 11 w 274"/>
                  <a:gd name="T53" fmla="*/ 28 h 305"/>
                  <a:gd name="T54" fmla="*/ 21 w 274"/>
                  <a:gd name="T55" fmla="*/ 26 h 305"/>
                  <a:gd name="T56" fmla="*/ 34 w 274"/>
                  <a:gd name="T57" fmla="*/ 23 h 305"/>
                  <a:gd name="T58" fmla="*/ 36 w 274"/>
                  <a:gd name="T59" fmla="*/ 18 h 305"/>
                  <a:gd name="T60" fmla="*/ 34 w 274"/>
                  <a:gd name="T61" fmla="*/ 14 h 305"/>
                  <a:gd name="T62" fmla="*/ 29 w 274"/>
                  <a:gd name="T63" fmla="*/ 12 h 305"/>
                  <a:gd name="T64" fmla="*/ 22 w 274"/>
                  <a:gd name="T65" fmla="*/ 12 h 305"/>
                  <a:gd name="T66" fmla="*/ 18 w 274"/>
                  <a:gd name="T67" fmla="*/ 14 h 305"/>
                  <a:gd name="T68" fmla="*/ 16 w 274"/>
                  <a:gd name="T69" fmla="*/ 19 h 305"/>
                  <a:gd name="T70" fmla="*/ 33 w 274"/>
                  <a:gd name="T71" fmla="*/ 33 h 305"/>
                  <a:gd name="T72" fmla="*/ 24 w 274"/>
                  <a:gd name="T73" fmla="*/ 35 h 305"/>
                  <a:gd name="T74" fmla="*/ 18 w 274"/>
                  <a:gd name="T75" fmla="*/ 37 h 305"/>
                  <a:gd name="T76" fmla="*/ 16 w 274"/>
                  <a:gd name="T77" fmla="*/ 41 h 305"/>
                  <a:gd name="T78" fmla="*/ 16 w 274"/>
                  <a:gd name="T79" fmla="*/ 45 h 305"/>
                  <a:gd name="T80" fmla="*/ 19 w 274"/>
                  <a:gd name="T81" fmla="*/ 49 h 305"/>
                  <a:gd name="T82" fmla="*/ 24 w 274"/>
                  <a:gd name="T83" fmla="*/ 50 h 305"/>
                  <a:gd name="T84" fmla="*/ 30 w 274"/>
                  <a:gd name="T85" fmla="*/ 49 h 305"/>
                  <a:gd name="T86" fmla="*/ 34 w 274"/>
                  <a:gd name="T87" fmla="*/ 45 h 305"/>
                  <a:gd name="T88" fmla="*/ 36 w 274"/>
                  <a:gd name="T89" fmla="*/ 41 h 305"/>
                  <a:gd name="T90" fmla="*/ 37 w 274"/>
                  <a:gd name="T91" fmla="*/ 35 h 30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74"/>
                  <a:gd name="T139" fmla="*/ 0 h 305"/>
                  <a:gd name="T140" fmla="*/ 274 w 274"/>
                  <a:gd name="T141" fmla="*/ 305 h 305"/>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74" h="305">
                    <a:moveTo>
                      <a:pt x="78" y="96"/>
                    </a:moveTo>
                    <a:lnTo>
                      <a:pt x="8" y="84"/>
                    </a:lnTo>
                    <a:lnTo>
                      <a:pt x="11" y="74"/>
                    </a:lnTo>
                    <a:lnTo>
                      <a:pt x="15" y="63"/>
                    </a:lnTo>
                    <a:lnTo>
                      <a:pt x="19" y="55"/>
                    </a:lnTo>
                    <a:lnTo>
                      <a:pt x="25" y="46"/>
                    </a:lnTo>
                    <a:lnTo>
                      <a:pt x="29" y="40"/>
                    </a:lnTo>
                    <a:lnTo>
                      <a:pt x="36" y="33"/>
                    </a:lnTo>
                    <a:lnTo>
                      <a:pt x="41" y="26"/>
                    </a:lnTo>
                    <a:lnTo>
                      <a:pt x="48" y="20"/>
                    </a:lnTo>
                    <a:lnTo>
                      <a:pt x="56" y="16"/>
                    </a:lnTo>
                    <a:lnTo>
                      <a:pt x="65" y="13"/>
                    </a:lnTo>
                    <a:lnTo>
                      <a:pt x="74" y="9"/>
                    </a:lnTo>
                    <a:lnTo>
                      <a:pt x="84" y="6"/>
                    </a:lnTo>
                    <a:lnTo>
                      <a:pt x="96" y="3"/>
                    </a:lnTo>
                    <a:lnTo>
                      <a:pt x="108" y="2"/>
                    </a:lnTo>
                    <a:lnTo>
                      <a:pt x="121" y="1"/>
                    </a:lnTo>
                    <a:lnTo>
                      <a:pt x="134" y="0"/>
                    </a:lnTo>
                    <a:lnTo>
                      <a:pt x="158" y="1"/>
                    </a:lnTo>
                    <a:lnTo>
                      <a:pt x="179" y="3"/>
                    </a:lnTo>
                    <a:lnTo>
                      <a:pt x="188" y="6"/>
                    </a:lnTo>
                    <a:lnTo>
                      <a:pt x="196" y="8"/>
                    </a:lnTo>
                    <a:lnTo>
                      <a:pt x="204" y="10"/>
                    </a:lnTo>
                    <a:lnTo>
                      <a:pt x="211" y="13"/>
                    </a:lnTo>
                    <a:lnTo>
                      <a:pt x="222" y="19"/>
                    </a:lnTo>
                    <a:lnTo>
                      <a:pt x="232" y="27"/>
                    </a:lnTo>
                    <a:lnTo>
                      <a:pt x="240" y="35"/>
                    </a:lnTo>
                    <a:lnTo>
                      <a:pt x="247" y="44"/>
                    </a:lnTo>
                    <a:lnTo>
                      <a:pt x="249" y="49"/>
                    </a:lnTo>
                    <a:lnTo>
                      <a:pt x="252" y="55"/>
                    </a:lnTo>
                    <a:lnTo>
                      <a:pt x="253" y="62"/>
                    </a:lnTo>
                    <a:lnTo>
                      <a:pt x="254" y="70"/>
                    </a:lnTo>
                    <a:lnTo>
                      <a:pt x="256" y="89"/>
                    </a:lnTo>
                    <a:lnTo>
                      <a:pt x="257" y="113"/>
                    </a:lnTo>
                    <a:lnTo>
                      <a:pt x="256" y="204"/>
                    </a:lnTo>
                    <a:lnTo>
                      <a:pt x="256" y="220"/>
                    </a:lnTo>
                    <a:lnTo>
                      <a:pt x="257" y="236"/>
                    </a:lnTo>
                    <a:lnTo>
                      <a:pt x="258" y="249"/>
                    </a:lnTo>
                    <a:lnTo>
                      <a:pt x="260" y="260"/>
                    </a:lnTo>
                    <a:lnTo>
                      <a:pt x="262" y="269"/>
                    </a:lnTo>
                    <a:lnTo>
                      <a:pt x="265" y="278"/>
                    </a:lnTo>
                    <a:lnTo>
                      <a:pt x="269" y="288"/>
                    </a:lnTo>
                    <a:lnTo>
                      <a:pt x="274" y="298"/>
                    </a:lnTo>
                    <a:lnTo>
                      <a:pt x="197" y="298"/>
                    </a:lnTo>
                    <a:lnTo>
                      <a:pt x="194" y="289"/>
                    </a:lnTo>
                    <a:lnTo>
                      <a:pt x="189" y="276"/>
                    </a:lnTo>
                    <a:lnTo>
                      <a:pt x="188" y="270"/>
                    </a:lnTo>
                    <a:lnTo>
                      <a:pt x="187" y="267"/>
                    </a:lnTo>
                    <a:lnTo>
                      <a:pt x="177" y="276"/>
                    </a:lnTo>
                    <a:lnTo>
                      <a:pt x="167" y="284"/>
                    </a:lnTo>
                    <a:lnTo>
                      <a:pt x="156" y="291"/>
                    </a:lnTo>
                    <a:lnTo>
                      <a:pt x="145" y="296"/>
                    </a:lnTo>
                    <a:lnTo>
                      <a:pt x="133" y="300"/>
                    </a:lnTo>
                    <a:lnTo>
                      <a:pt x="122" y="303"/>
                    </a:lnTo>
                    <a:lnTo>
                      <a:pt x="109" y="305"/>
                    </a:lnTo>
                    <a:lnTo>
                      <a:pt x="97" y="305"/>
                    </a:lnTo>
                    <a:lnTo>
                      <a:pt x="86" y="305"/>
                    </a:lnTo>
                    <a:lnTo>
                      <a:pt x="75" y="304"/>
                    </a:lnTo>
                    <a:lnTo>
                      <a:pt x="66" y="302"/>
                    </a:lnTo>
                    <a:lnTo>
                      <a:pt x="57" y="300"/>
                    </a:lnTo>
                    <a:lnTo>
                      <a:pt x="48" y="296"/>
                    </a:lnTo>
                    <a:lnTo>
                      <a:pt x="40" y="292"/>
                    </a:lnTo>
                    <a:lnTo>
                      <a:pt x="32" y="287"/>
                    </a:lnTo>
                    <a:lnTo>
                      <a:pt x="26" y="280"/>
                    </a:lnTo>
                    <a:lnTo>
                      <a:pt x="20" y="275"/>
                    </a:lnTo>
                    <a:lnTo>
                      <a:pt x="14" y="268"/>
                    </a:lnTo>
                    <a:lnTo>
                      <a:pt x="10" y="261"/>
                    </a:lnTo>
                    <a:lnTo>
                      <a:pt x="6" y="253"/>
                    </a:lnTo>
                    <a:lnTo>
                      <a:pt x="4" y="245"/>
                    </a:lnTo>
                    <a:lnTo>
                      <a:pt x="2" y="237"/>
                    </a:lnTo>
                    <a:lnTo>
                      <a:pt x="1" y="228"/>
                    </a:lnTo>
                    <a:lnTo>
                      <a:pt x="0" y="219"/>
                    </a:lnTo>
                    <a:lnTo>
                      <a:pt x="1" y="207"/>
                    </a:lnTo>
                    <a:lnTo>
                      <a:pt x="3" y="196"/>
                    </a:lnTo>
                    <a:lnTo>
                      <a:pt x="6" y="185"/>
                    </a:lnTo>
                    <a:lnTo>
                      <a:pt x="12" y="175"/>
                    </a:lnTo>
                    <a:lnTo>
                      <a:pt x="19" y="166"/>
                    </a:lnTo>
                    <a:lnTo>
                      <a:pt x="26" y="158"/>
                    </a:lnTo>
                    <a:lnTo>
                      <a:pt x="35" y="152"/>
                    </a:lnTo>
                    <a:lnTo>
                      <a:pt x="45" y="146"/>
                    </a:lnTo>
                    <a:lnTo>
                      <a:pt x="57" y="140"/>
                    </a:lnTo>
                    <a:lnTo>
                      <a:pt x="71" y="136"/>
                    </a:lnTo>
                    <a:lnTo>
                      <a:pt x="88" y="131"/>
                    </a:lnTo>
                    <a:lnTo>
                      <a:pt x="106" y="128"/>
                    </a:lnTo>
                    <a:lnTo>
                      <a:pt x="131" y="122"/>
                    </a:lnTo>
                    <a:lnTo>
                      <a:pt x="152" y="118"/>
                    </a:lnTo>
                    <a:lnTo>
                      <a:pt x="169" y="113"/>
                    </a:lnTo>
                    <a:lnTo>
                      <a:pt x="182" y="109"/>
                    </a:lnTo>
                    <a:lnTo>
                      <a:pt x="182" y="101"/>
                    </a:lnTo>
                    <a:lnTo>
                      <a:pt x="180" y="91"/>
                    </a:lnTo>
                    <a:lnTo>
                      <a:pt x="178" y="81"/>
                    </a:lnTo>
                    <a:lnTo>
                      <a:pt x="175" y="75"/>
                    </a:lnTo>
                    <a:lnTo>
                      <a:pt x="170" y="69"/>
                    </a:lnTo>
                    <a:lnTo>
                      <a:pt x="163" y="65"/>
                    </a:lnTo>
                    <a:lnTo>
                      <a:pt x="154" y="62"/>
                    </a:lnTo>
                    <a:lnTo>
                      <a:pt x="143" y="60"/>
                    </a:lnTo>
                    <a:lnTo>
                      <a:pt x="128" y="60"/>
                    </a:lnTo>
                    <a:lnTo>
                      <a:pt x="119" y="60"/>
                    </a:lnTo>
                    <a:lnTo>
                      <a:pt x="110" y="62"/>
                    </a:lnTo>
                    <a:lnTo>
                      <a:pt x="102" y="65"/>
                    </a:lnTo>
                    <a:lnTo>
                      <a:pt x="97" y="68"/>
                    </a:lnTo>
                    <a:lnTo>
                      <a:pt x="91" y="72"/>
                    </a:lnTo>
                    <a:lnTo>
                      <a:pt x="87" y="79"/>
                    </a:lnTo>
                    <a:lnTo>
                      <a:pt x="82" y="87"/>
                    </a:lnTo>
                    <a:lnTo>
                      <a:pt x="78" y="96"/>
                    </a:lnTo>
                    <a:close/>
                    <a:moveTo>
                      <a:pt x="182" y="158"/>
                    </a:moveTo>
                    <a:lnTo>
                      <a:pt x="173" y="162"/>
                    </a:lnTo>
                    <a:lnTo>
                      <a:pt x="162" y="164"/>
                    </a:lnTo>
                    <a:lnTo>
                      <a:pt x="149" y="167"/>
                    </a:lnTo>
                    <a:lnTo>
                      <a:pt x="134" y="171"/>
                    </a:lnTo>
                    <a:lnTo>
                      <a:pt x="119" y="174"/>
                    </a:lnTo>
                    <a:lnTo>
                      <a:pt x="108" y="178"/>
                    </a:lnTo>
                    <a:lnTo>
                      <a:pt x="99" y="181"/>
                    </a:lnTo>
                    <a:lnTo>
                      <a:pt x="92" y="184"/>
                    </a:lnTo>
                    <a:lnTo>
                      <a:pt x="86" y="190"/>
                    </a:lnTo>
                    <a:lnTo>
                      <a:pt x="81" y="196"/>
                    </a:lnTo>
                    <a:lnTo>
                      <a:pt x="78" y="204"/>
                    </a:lnTo>
                    <a:lnTo>
                      <a:pt x="78" y="211"/>
                    </a:lnTo>
                    <a:lnTo>
                      <a:pt x="78" y="219"/>
                    </a:lnTo>
                    <a:lnTo>
                      <a:pt x="80" y="226"/>
                    </a:lnTo>
                    <a:lnTo>
                      <a:pt x="84" y="233"/>
                    </a:lnTo>
                    <a:lnTo>
                      <a:pt x="89" y="240"/>
                    </a:lnTo>
                    <a:lnTo>
                      <a:pt x="96" y="244"/>
                    </a:lnTo>
                    <a:lnTo>
                      <a:pt x="102" y="248"/>
                    </a:lnTo>
                    <a:lnTo>
                      <a:pt x="112" y="250"/>
                    </a:lnTo>
                    <a:lnTo>
                      <a:pt x="119" y="251"/>
                    </a:lnTo>
                    <a:lnTo>
                      <a:pt x="131" y="250"/>
                    </a:lnTo>
                    <a:lnTo>
                      <a:pt x="141" y="248"/>
                    </a:lnTo>
                    <a:lnTo>
                      <a:pt x="150" y="243"/>
                    </a:lnTo>
                    <a:lnTo>
                      <a:pt x="160" y="237"/>
                    </a:lnTo>
                    <a:lnTo>
                      <a:pt x="166" y="232"/>
                    </a:lnTo>
                    <a:lnTo>
                      <a:pt x="171" y="226"/>
                    </a:lnTo>
                    <a:lnTo>
                      <a:pt x="175" y="219"/>
                    </a:lnTo>
                    <a:lnTo>
                      <a:pt x="178" y="211"/>
                    </a:lnTo>
                    <a:lnTo>
                      <a:pt x="179" y="206"/>
                    </a:lnTo>
                    <a:lnTo>
                      <a:pt x="180" y="198"/>
                    </a:lnTo>
                    <a:lnTo>
                      <a:pt x="180" y="187"/>
                    </a:lnTo>
                    <a:lnTo>
                      <a:pt x="182" y="174"/>
                    </a:lnTo>
                    <a:lnTo>
                      <a:pt x="182" y="15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922" name="Freeform 982">
                <a:extLst>
                  <a:ext uri="{FF2B5EF4-FFF2-40B4-BE49-F238E27FC236}">
                    <a16:creationId xmlns:a16="http://schemas.microsoft.com/office/drawing/2014/main" id="{01E448B1-7E06-4474-B708-73C2C8F1081F}"/>
                  </a:ext>
                </a:extLst>
              </p:cNvPr>
              <p:cNvSpPr>
                <a:spLocks/>
              </p:cNvSpPr>
              <p:nvPr/>
            </p:nvSpPr>
            <p:spPr bwMode="auto">
              <a:xfrm>
                <a:off x="3469" y="1804"/>
                <a:ext cx="53" cy="59"/>
              </a:xfrm>
              <a:custGeom>
                <a:avLst/>
                <a:gdLst>
                  <a:gd name="T0" fmla="*/ 53 w 266"/>
                  <a:gd name="T1" fmla="*/ 59 h 298"/>
                  <a:gd name="T2" fmla="*/ 38 w 266"/>
                  <a:gd name="T3" fmla="*/ 59 h 298"/>
                  <a:gd name="T4" fmla="*/ 38 w 266"/>
                  <a:gd name="T5" fmla="*/ 30 h 298"/>
                  <a:gd name="T6" fmla="*/ 38 w 266"/>
                  <a:gd name="T7" fmla="*/ 26 h 298"/>
                  <a:gd name="T8" fmla="*/ 37 w 266"/>
                  <a:gd name="T9" fmla="*/ 22 h 298"/>
                  <a:gd name="T10" fmla="*/ 37 w 266"/>
                  <a:gd name="T11" fmla="*/ 19 h 298"/>
                  <a:gd name="T12" fmla="*/ 37 w 266"/>
                  <a:gd name="T13" fmla="*/ 18 h 298"/>
                  <a:gd name="T14" fmla="*/ 36 w 266"/>
                  <a:gd name="T15" fmla="*/ 16 h 298"/>
                  <a:gd name="T16" fmla="*/ 35 w 266"/>
                  <a:gd name="T17" fmla="*/ 15 h 298"/>
                  <a:gd name="T18" fmla="*/ 34 w 266"/>
                  <a:gd name="T19" fmla="*/ 14 h 298"/>
                  <a:gd name="T20" fmla="*/ 33 w 266"/>
                  <a:gd name="T21" fmla="*/ 13 h 298"/>
                  <a:gd name="T22" fmla="*/ 32 w 266"/>
                  <a:gd name="T23" fmla="*/ 13 h 298"/>
                  <a:gd name="T24" fmla="*/ 31 w 266"/>
                  <a:gd name="T25" fmla="*/ 12 h 298"/>
                  <a:gd name="T26" fmla="*/ 30 w 266"/>
                  <a:gd name="T27" fmla="*/ 12 h 298"/>
                  <a:gd name="T28" fmla="*/ 28 w 266"/>
                  <a:gd name="T29" fmla="*/ 12 h 298"/>
                  <a:gd name="T30" fmla="*/ 26 w 266"/>
                  <a:gd name="T31" fmla="*/ 12 h 298"/>
                  <a:gd name="T32" fmla="*/ 24 w 266"/>
                  <a:gd name="T33" fmla="*/ 12 h 298"/>
                  <a:gd name="T34" fmla="*/ 23 w 266"/>
                  <a:gd name="T35" fmla="*/ 13 h 298"/>
                  <a:gd name="T36" fmla="*/ 21 w 266"/>
                  <a:gd name="T37" fmla="*/ 14 h 298"/>
                  <a:gd name="T38" fmla="*/ 20 w 266"/>
                  <a:gd name="T39" fmla="*/ 15 h 298"/>
                  <a:gd name="T40" fmla="*/ 18 w 266"/>
                  <a:gd name="T41" fmla="*/ 17 h 298"/>
                  <a:gd name="T42" fmla="*/ 17 w 266"/>
                  <a:gd name="T43" fmla="*/ 18 h 298"/>
                  <a:gd name="T44" fmla="*/ 17 w 266"/>
                  <a:gd name="T45" fmla="*/ 20 h 298"/>
                  <a:gd name="T46" fmla="*/ 16 w 266"/>
                  <a:gd name="T47" fmla="*/ 22 h 298"/>
                  <a:gd name="T48" fmla="*/ 16 w 266"/>
                  <a:gd name="T49" fmla="*/ 25 h 298"/>
                  <a:gd name="T50" fmla="*/ 16 w 266"/>
                  <a:gd name="T51" fmla="*/ 29 h 298"/>
                  <a:gd name="T52" fmla="*/ 16 w 266"/>
                  <a:gd name="T53" fmla="*/ 33 h 298"/>
                  <a:gd name="T54" fmla="*/ 16 w 266"/>
                  <a:gd name="T55" fmla="*/ 59 h 298"/>
                  <a:gd name="T56" fmla="*/ 0 w 266"/>
                  <a:gd name="T57" fmla="*/ 59 h 298"/>
                  <a:gd name="T58" fmla="*/ 0 w 266"/>
                  <a:gd name="T59" fmla="*/ 1 h 298"/>
                  <a:gd name="T60" fmla="*/ 14 w 266"/>
                  <a:gd name="T61" fmla="*/ 1 h 298"/>
                  <a:gd name="T62" fmla="*/ 14 w 266"/>
                  <a:gd name="T63" fmla="*/ 10 h 298"/>
                  <a:gd name="T64" fmla="*/ 16 w 266"/>
                  <a:gd name="T65" fmla="*/ 8 h 298"/>
                  <a:gd name="T66" fmla="*/ 18 w 266"/>
                  <a:gd name="T67" fmla="*/ 6 h 298"/>
                  <a:gd name="T68" fmla="*/ 21 w 266"/>
                  <a:gd name="T69" fmla="*/ 4 h 298"/>
                  <a:gd name="T70" fmla="*/ 23 w 266"/>
                  <a:gd name="T71" fmla="*/ 3 h 298"/>
                  <a:gd name="T72" fmla="*/ 25 w 266"/>
                  <a:gd name="T73" fmla="*/ 2 h 298"/>
                  <a:gd name="T74" fmla="*/ 28 w 266"/>
                  <a:gd name="T75" fmla="*/ 1 h 298"/>
                  <a:gd name="T76" fmla="*/ 30 w 266"/>
                  <a:gd name="T77" fmla="*/ 0 h 298"/>
                  <a:gd name="T78" fmla="*/ 33 w 266"/>
                  <a:gd name="T79" fmla="*/ 0 h 298"/>
                  <a:gd name="T80" fmla="*/ 36 w 266"/>
                  <a:gd name="T81" fmla="*/ 0 h 298"/>
                  <a:gd name="T82" fmla="*/ 38 w 266"/>
                  <a:gd name="T83" fmla="*/ 1 h 298"/>
                  <a:gd name="T84" fmla="*/ 41 w 266"/>
                  <a:gd name="T85" fmla="*/ 1 h 298"/>
                  <a:gd name="T86" fmla="*/ 43 w 266"/>
                  <a:gd name="T87" fmla="*/ 2 h 298"/>
                  <a:gd name="T88" fmla="*/ 45 w 266"/>
                  <a:gd name="T89" fmla="*/ 3 h 298"/>
                  <a:gd name="T90" fmla="*/ 47 w 266"/>
                  <a:gd name="T91" fmla="*/ 4 h 298"/>
                  <a:gd name="T92" fmla="*/ 48 w 266"/>
                  <a:gd name="T93" fmla="*/ 5 h 298"/>
                  <a:gd name="T94" fmla="*/ 49 w 266"/>
                  <a:gd name="T95" fmla="*/ 7 h 298"/>
                  <a:gd name="T96" fmla="*/ 50 w 266"/>
                  <a:gd name="T97" fmla="*/ 8 h 298"/>
                  <a:gd name="T98" fmla="*/ 51 w 266"/>
                  <a:gd name="T99" fmla="*/ 10 h 298"/>
                  <a:gd name="T100" fmla="*/ 52 w 266"/>
                  <a:gd name="T101" fmla="*/ 11 h 298"/>
                  <a:gd name="T102" fmla="*/ 52 w 266"/>
                  <a:gd name="T103" fmla="*/ 13 h 298"/>
                  <a:gd name="T104" fmla="*/ 52 w 266"/>
                  <a:gd name="T105" fmla="*/ 15 h 298"/>
                  <a:gd name="T106" fmla="*/ 53 w 266"/>
                  <a:gd name="T107" fmla="*/ 17 h 298"/>
                  <a:gd name="T108" fmla="*/ 53 w 266"/>
                  <a:gd name="T109" fmla="*/ 20 h 298"/>
                  <a:gd name="T110" fmla="*/ 53 w 266"/>
                  <a:gd name="T111" fmla="*/ 23 h 298"/>
                  <a:gd name="T112" fmla="*/ 53 w 266"/>
                  <a:gd name="T113" fmla="*/ 59 h 29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66"/>
                  <a:gd name="T172" fmla="*/ 0 h 298"/>
                  <a:gd name="T173" fmla="*/ 266 w 266"/>
                  <a:gd name="T174" fmla="*/ 298 h 29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66" h="298">
                    <a:moveTo>
                      <a:pt x="266" y="298"/>
                    </a:moveTo>
                    <a:lnTo>
                      <a:pt x="189" y="298"/>
                    </a:lnTo>
                    <a:lnTo>
                      <a:pt x="189" y="150"/>
                    </a:lnTo>
                    <a:lnTo>
                      <a:pt x="189" y="129"/>
                    </a:lnTo>
                    <a:lnTo>
                      <a:pt x="187" y="111"/>
                    </a:lnTo>
                    <a:lnTo>
                      <a:pt x="186" y="98"/>
                    </a:lnTo>
                    <a:lnTo>
                      <a:pt x="184" y="89"/>
                    </a:lnTo>
                    <a:lnTo>
                      <a:pt x="181" y="83"/>
                    </a:lnTo>
                    <a:lnTo>
                      <a:pt x="177" y="77"/>
                    </a:lnTo>
                    <a:lnTo>
                      <a:pt x="173" y="71"/>
                    </a:lnTo>
                    <a:lnTo>
                      <a:pt x="168" y="67"/>
                    </a:lnTo>
                    <a:lnTo>
                      <a:pt x="163" y="65"/>
                    </a:lnTo>
                    <a:lnTo>
                      <a:pt x="156" y="61"/>
                    </a:lnTo>
                    <a:lnTo>
                      <a:pt x="149" y="60"/>
                    </a:lnTo>
                    <a:lnTo>
                      <a:pt x="141" y="60"/>
                    </a:lnTo>
                    <a:lnTo>
                      <a:pt x="131" y="60"/>
                    </a:lnTo>
                    <a:lnTo>
                      <a:pt x="122" y="62"/>
                    </a:lnTo>
                    <a:lnTo>
                      <a:pt x="113" y="66"/>
                    </a:lnTo>
                    <a:lnTo>
                      <a:pt x="105" y="70"/>
                    </a:lnTo>
                    <a:lnTo>
                      <a:pt x="98" y="77"/>
                    </a:lnTo>
                    <a:lnTo>
                      <a:pt x="91" y="84"/>
                    </a:lnTo>
                    <a:lnTo>
                      <a:pt x="87" y="92"/>
                    </a:lnTo>
                    <a:lnTo>
                      <a:pt x="83" y="100"/>
                    </a:lnTo>
                    <a:lnTo>
                      <a:pt x="81" y="111"/>
                    </a:lnTo>
                    <a:lnTo>
                      <a:pt x="79" y="126"/>
                    </a:lnTo>
                    <a:lnTo>
                      <a:pt x="78" y="145"/>
                    </a:lnTo>
                    <a:lnTo>
                      <a:pt x="78" y="166"/>
                    </a:lnTo>
                    <a:lnTo>
                      <a:pt x="78" y="298"/>
                    </a:lnTo>
                    <a:lnTo>
                      <a:pt x="0" y="298"/>
                    </a:lnTo>
                    <a:lnTo>
                      <a:pt x="0" y="7"/>
                    </a:lnTo>
                    <a:lnTo>
                      <a:pt x="72" y="7"/>
                    </a:lnTo>
                    <a:lnTo>
                      <a:pt x="72" y="50"/>
                    </a:lnTo>
                    <a:lnTo>
                      <a:pt x="82" y="39"/>
                    </a:lnTo>
                    <a:lnTo>
                      <a:pt x="92" y="28"/>
                    </a:lnTo>
                    <a:lnTo>
                      <a:pt x="104" y="20"/>
                    </a:lnTo>
                    <a:lnTo>
                      <a:pt x="115" y="13"/>
                    </a:lnTo>
                    <a:lnTo>
                      <a:pt x="127" y="8"/>
                    </a:lnTo>
                    <a:lnTo>
                      <a:pt x="140" y="3"/>
                    </a:lnTo>
                    <a:lnTo>
                      <a:pt x="153" y="1"/>
                    </a:lnTo>
                    <a:lnTo>
                      <a:pt x="168" y="0"/>
                    </a:lnTo>
                    <a:lnTo>
                      <a:pt x="181" y="1"/>
                    </a:lnTo>
                    <a:lnTo>
                      <a:pt x="192" y="3"/>
                    </a:lnTo>
                    <a:lnTo>
                      <a:pt x="204" y="6"/>
                    </a:lnTo>
                    <a:lnTo>
                      <a:pt x="214" y="10"/>
                    </a:lnTo>
                    <a:lnTo>
                      <a:pt x="225" y="15"/>
                    </a:lnTo>
                    <a:lnTo>
                      <a:pt x="234" y="20"/>
                    </a:lnTo>
                    <a:lnTo>
                      <a:pt x="240" y="26"/>
                    </a:lnTo>
                    <a:lnTo>
                      <a:pt x="246" y="33"/>
                    </a:lnTo>
                    <a:lnTo>
                      <a:pt x="252" y="41"/>
                    </a:lnTo>
                    <a:lnTo>
                      <a:pt x="256" y="49"/>
                    </a:lnTo>
                    <a:lnTo>
                      <a:pt x="259" y="57"/>
                    </a:lnTo>
                    <a:lnTo>
                      <a:pt x="262" y="66"/>
                    </a:lnTo>
                    <a:lnTo>
                      <a:pt x="263" y="76"/>
                    </a:lnTo>
                    <a:lnTo>
                      <a:pt x="265" y="88"/>
                    </a:lnTo>
                    <a:lnTo>
                      <a:pt x="265" y="102"/>
                    </a:lnTo>
                    <a:lnTo>
                      <a:pt x="266" y="118"/>
                    </a:lnTo>
                    <a:lnTo>
                      <a:pt x="266" y="29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923" name="Freeform 983">
                <a:extLst>
                  <a:ext uri="{FF2B5EF4-FFF2-40B4-BE49-F238E27FC236}">
                    <a16:creationId xmlns:a16="http://schemas.microsoft.com/office/drawing/2014/main" id="{FE215304-6816-44E2-ACD4-88EE0F8369DF}"/>
                  </a:ext>
                </a:extLst>
              </p:cNvPr>
              <p:cNvSpPr>
                <a:spLocks noEditPoints="1"/>
              </p:cNvSpPr>
              <p:nvPr/>
            </p:nvSpPr>
            <p:spPr bwMode="auto">
              <a:xfrm>
                <a:off x="3534" y="1783"/>
                <a:ext cx="57" cy="82"/>
              </a:xfrm>
              <a:custGeom>
                <a:avLst/>
                <a:gdLst>
                  <a:gd name="T0" fmla="*/ 43 w 285"/>
                  <a:gd name="T1" fmla="*/ 81 h 409"/>
                  <a:gd name="T2" fmla="*/ 41 w 285"/>
                  <a:gd name="T3" fmla="*/ 75 h 409"/>
                  <a:gd name="T4" fmla="*/ 37 w 285"/>
                  <a:gd name="T5" fmla="*/ 78 h 409"/>
                  <a:gd name="T6" fmla="*/ 32 w 285"/>
                  <a:gd name="T7" fmla="*/ 81 h 409"/>
                  <a:gd name="T8" fmla="*/ 27 w 285"/>
                  <a:gd name="T9" fmla="*/ 82 h 409"/>
                  <a:gd name="T10" fmla="*/ 22 w 285"/>
                  <a:gd name="T11" fmla="*/ 82 h 409"/>
                  <a:gd name="T12" fmla="*/ 17 w 285"/>
                  <a:gd name="T13" fmla="*/ 81 h 409"/>
                  <a:gd name="T14" fmla="*/ 13 w 285"/>
                  <a:gd name="T15" fmla="*/ 79 h 409"/>
                  <a:gd name="T16" fmla="*/ 9 w 285"/>
                  <a:gd name="T17" fmla="*/ 76 h 409"/>
                  <a:gd name="T18" fmla="*/ 6 w 285"/>
                  <a:gd name="T19" fmla="*/ 72 h 409"/>
                  <a:gd name="T20" fmla="*/ 3 w 285"/>
                  <a:gd name="T21" fmla="*/ 67 h 409"/>
                  <a:gd name="T22" fmla="*/ 1 w 285"/>
                  <a:gd name="T23" fmla="*/ 61 h 409"/>
                  <a:gd name="T24" fmla="*/ 0 w 285"/>
                  <a:gd name="T25" fmla="*/ 55 h 409"/>
                  <a:gd name="T26" fmla="*/ 0 w 285"/>
                  <a:gd name="T27" fmla="*/ 48 h 409"/>
                  <a:gd name="T28" fmla="*/ 1 w 285"/>
                  <a:gd name="T29" fmla="*/ 41 h 409"/>
                  <a:gd name="T30" fmla="*/ 3 w 285"/>
                  <a:gd name="T31" fmla="*/ 36 h 409"/>
                  <a:gd name="T32" fmla="*/ 5 w 285"/>
                  <a:gd name="T33" fmla="*/ 31 h 409"/>
                  <a:gd name="T34" fmla="*/ 9 w 285"/>
                  <a:gd name="T35" fmla="*/ 27 h 409"/>
                  <a:gd name="T36" fmla="*/ 13 w 285"/>
                  <a:gd name="T37" fmla="*/ 24 h 409"/>
                  <a:gd name="T38" fmla="*/ 17 w 285"/>
                  <a:gd name="T39" fmla="*/ 22 h 409"/>
                  <a:gd name="T40" fmla="*/ 22 w 285"/>
                  <a:gd name="T41" fmla="*/ 21 h 409"/>
                  <a:gd name="T42" fmla="*/ 27 w 285"/>
                  <a:gd name="T43" fmla="*/ 21 h 409"/>
                  <a:gd name="T44" fmla="*/ 32 w 285"/>
                  <a:gd name="T45" fmla="*/ 22 h 409"/>
                  <a:gd name="T46" fmla="*/ 36 w 285"/>
                  <a:gd name="T47" fmla="*/ 24 h 409"/>
                  <a:gd name="T48" fmla="*/ 40 w 285"/>
                  <a:gd name="T49" fmla="*/ 27 h 409"/>
                  <a:gd name="T50" fmla="*/ 42 w 285"/>
                  <a:gd name="T51" fmla="*/ 0 h 409"/>
                  <a:gd name="T52" fmla="*/ 57 w 285"/>
                  <a:gd name="T53" fmla="*/ 81 h 409"/>
                  <a:gd name="T54" fmla="*/ 16 w 285"/>
                  <a:gd name="T55" fmla="*/ 55 h 409"/>
                  <a:gd name="T56" fmla="*/ 17 w 285"/>
                  <a:gd name="T57" fmla="*/ 60 h 409"/>
                  <a:gd name="T58" fmla="*/ 18 w 285"/>
                  <a:gd name="T59" fmla="*/ 63 h 409"/>
                  <a:gd name="T60" fmla="*/ 20 w 285"/>
                  <a:gd name="T61" fmla="*/ 65 h 409"/>
                  <a:gd name="T62" fmla="*/ 22 w 285"/>
                  <a:gd name="T63" fmla="*/ 68 h 409"/>
                  <a:gd name="T64" fmla="*/ 24 w 285"/>
                  <a:gd name="T65" fmla="*/ 69 h 409"/>
                  <a:gd name="T66" fmla="*/ 27 w 285"/>
                  <a:gd name="T67" fmla="*/ 70 h 409"/>
                  <a:gd name="T68" fmla="*/ 30 w 285"/>
                  <a:gd name="T69" fmla="*/ 70 h 409"/>
                  <a:gd name="T70" fmla="*/ 33 w 285"/>
                  <a:gd name="T71" fmla="*/ 69 h 409"/>
                  <a:gd name="T72" fmla="*/ 35 w 285"/>
                  <a:gd name="T73" fmla="*/ 68 h 409"/>
                  <a:gd name="T74" fmla="*/ 37 w 285"/>
                  <a:gd name="T75" fmla="*/ 66 h 409"/>
                  <a:gd name="T76" fmla="*/ 39 w 285"/>
                  <a:gd name="T77" fmla="*/ 64 h 409"/>
                  <a:gd name="T78" fmla="*/ 40 w 285"/>
                  <a:gd name="T79" fmla="*/ 61 h 409"/>
                  <a:gd name="T80" fmla="*/ 41 w 285"/>
                  <a:gd name="T81" fmla="*/ 58 h 409"/>
                  <a:gd name="T82" fmla="*/ 42 w 285"/>
                  <a:gd name="T83" fmla="*/ 54 h 409"/>
                  <a:gd name="T84" fmla="*/ 42 w 285"/>
                  <a:gd name="T85" fmla="*/ 49 h 409"/>
                  <a:gd name="T86" fmla="*/ 41 w 285"/>
                  <a:gd name="T87" fmla="*/ 45 h 409"/>
                  <a:gd name="T88" fmla="*/ 40 w 285"/>
                  <a:gd name="T89" fmla="*/ 41 h 409"/>
                  <a:gd name="T90" fmla="*/ 39 w 285"/>
                  <a:gd name="T91" fmla="*/ 38 h 409"/>
                  <a:gd name="T92" fmla="*/ 37 w 285"/>
                  <a:gd name="T93" fmla="*/ 36 h 409"/>
                  <a:gd name="T94" fmla="*/ 35 w 285"/>
                  <a:gd name="T95" fmla="*/ 34 h 409"/>
                  <a:gd name="T96" fmla="*/ 33 w 285"/>
                  <a:gd name="T97" fmla="*/ 33 h 409"/>
                  <a:gd name="T98" fmla="*/ 30 w 285"/>
                  <a:gd name="T99" fmla="*/ 33 h 409"/>
                  <a:gd name="T100" fmla="*/ 27 w 285"/>
                  <a:gd name="T101" fmla="*/ 33 h 409"/>
                  <a:gd name="T102" fmla="*/ 25 w 285"/>
                  <a:gd name="T103" fmla="*/ 33 h 409"/>
                  <a:gd name="T104" fmla="*/ 23 w 285"/>
                  <a:gd name="T105" fmla="*/ 34 h 409"/>
                  <a:gd name="T106" fmla="*/ 21 w 285"/>
                  <a:gd name="T107" fmla="*/ 36 h 409"/>
                  <a:gd name="T108" fmla="*/ 19 w 285"/>
                  <a:gd name="T109" fmla="*/ 38 h 409"/>
                  <a:gd name="T110" fmla="*/ 17 w 285"/>
                  <a:gd name="T111" fmla="*/ 41 h 409"/>
                  <a:gd name="T112" fmla="*/ 16 w 285"/>
                  <a:gd name="T113" fmla="*/ 45 h 409"/>
                  <a:gd name="T114" fmla="*/ 16 w 285"/>
                  <a:gd name="T115" fmla="*/ 48 h 40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85"/>
                  <a:gd name="T175" fmla="*/ 0 h 409"/>
                  <a:gd name="T176" fmla="*/ 285 w 285"/>
                  <a:gd name="T177" fmla="*/ 409 h 40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85" h="409">
                    <a:moveTo>
                      <a:pt x="285" y="402"/>
                    </a:moveTo>
                    <a:lnTo>
                      <a:pt x="214" y="402"/>
                    </a:lnTo>
                    <a:lnTo>
                      <a:pt x="214" y="359"/>
                    </a:lnTo>
                    <a:lnTo>
                      <a:pt x="205" y="372"/>
                    </a:lnTo>
                    <a:lnTo>
                      <a:pt x="195" y="382"/>
                    </a:lnTo>
                    <a:lnTo>
                      <a:pt x="183" y="390"/>
                    </a:lnTo>
                    <a:lnTo>
                      <a:pt x="172" y="397"/>
                    </a:lnTo>
                    <a:lnTo>
                      <a:pt x="160" y="402"/>
                    </a:lnTo>
                    <a:lnTo>
                      <a:pt x="147" y="406"/>
                    </a:lnTo>
                    <a:lnTo>
                      <a:pt x="135" y="408"/>
                    </a:lnTo>
                    <a:lnTo>
                      <a:pt x="122" y="409"/>
                    </a:lnTo>
                    <a:lnTo>
                      <a:pt x="110" y="409"/>
                    </a:lnTo>
                    <a:lnTo>
                      <a:pt x="99" y="407"/>
                    </a:lnTo>
                    <a:lnTo>
                      <a:pt x="87" y="404"/>
                    </a:lnTo>
                    <a:lnTo>
                      <a:pt x="76" y="399"/>
                    </a:lnTo>
                    <a:lnTo>
                      <a:pt x="66" y="393"/>
                    </a:lnTo>
                    <a:lnTo>
                      <a:pt x="56" y="387"/>
                    </a:lnTo>
                    <a:lnTo>
                      <a:pt x="46" y="379"/>
                    </a:lnTo>
                    <a:lnTo>
                      <a:pt x="37" y="369"/>
                    </a:lnTo>
                    <a:lnTo>
                      <a:pt x="29" y="358"/>
                    </a:lnTo>
                    <a:lnTo>
                      <a:pt x="21" y="347"/>
                    </a:lnTo>
                    <a:lnTo>
                      <a:pt x="15" y="333"/>
                    </a:lnTo>
                    <a:lnTo>
                      <a:pt x="9" y="320"/>
                    </a:lnTo>
                    <a:lnTo>
                      <a:pt x="6" y="305"/>
                    </a:lnTo>
                    <a:lnTo>
                      <a:pt x="3" y="291"/>
                    </a:lnTo>
                    <a:lnTo>
                      <a:pt x="1" y="274"/>
                    </a:lnTo>
                    <a:lnTo>
                      <a:pt x="0" y="256"/>
                    </a:lnTo>
                    <a:lnTo>
                      <a:pt x="1" y="237"/>
                    </a:lnTo>
                    <a:lnTo>
                      <a:pt x="3" y="220"/>
                    </a:lnTo>
                    <a:lnTo>
                      <a:pt x="6" y="206"/>
                    </a:lnTo>
                    <a:lnTo>
                      <a:pt x="9" y="191"/>
                    </a:lnTo>
                    <a:lnTo>
                      <a:pt x="14" y="178"/>
                    </a:lnTo>
                    <a:lnTo>
                      <a:pt x="21" y="165"/>
                    </a:lnTo>
                    <a:lnTo>
                      <a:pt x="27" y="154"/>
                    </a:lnTo>
                    <a:lnTo>
                      <a:pt x="35" y="144"/>
                    </a:lnTo>
                    <a:lnTo>
                      <a:pt x="44" y="135"/>
                    </a:lnTo>
                    <a:lnTo>
                      <a:pt x="55" y="127"/>
                    </a:lnTo>
                    <a:lnTo>
                      <a:pt x="65" y="120"/>
                    </a:lnTo>
                    <a:lnTo>
                      <a:pt x="75" y="114"/>
                    </a:lnTo>
                    <a:lnTo>
                      <a:pt x="86" y="110"/>
                    </a:lnTo>
                    <a:lnTo>
                      <a:pt x="99" y="107"/>
                    </a:lnTo>
                    <a:lnTo>
                      <a:pt x="111" y="105"/>
                    </a:lnTo>
                    <a:lnTo>
                      <a:pt x="123" y="104"/>
                    </a:lnTo>
                    <a:lnTo>
                      <a:pt x="136" y="105"/>
                    </a:lnTo>
                    <a:lnTo>
                      <a:pt x="147" y="107"/>
                    </a:lnTo>
                    <a:lnTo>
                      <a:pt x="159" y="111"/>
                    </a:lnTo>
                    <a:lnTo>
                      <a:pt x="170" y="114"/>
                    </a:lnTo>
                    <a:lnTo>
                      <a:pt x="180" y="121"/>
                    </a:lnTo>
                    <a:lnTo>
                      <a:pt x="190" y="128"/>
                    </a:lnTo>
                    <a:lnTo>
                      <a:pt x="199" y="136"/>
                    </a:lnTo>
                    <a:lnTo>
                      <a:pt x="208" y="145"/>
                    </a:lnTo>
                    <a:lnTo>
                      <a:pt x="208" y="0"/>
                    </a:lnTo>
                    <a:lnTo>
                      <a:pt x="285" y="0"/>
                    </a:lnTo>
                    <a:lnTo>
                      <a:pt x="285" y="402"/>
                    </a:lnTo>
                    <a:close/>
                    <a:moveTo>
                      <a:pt x="79" y="251"/>
                    </a:moveTo>
                    <a:lnTo>
                      <a:pt x="81" y="272"/>
                    </a:lnTo>
                    <a:lnTo>
                      <a:pt x="83" y="291"/>
                    </a:lnTo>
                    <a:lnTo>
                      <a:pt x="85" y="298"/>
                    </a:lnTo>
                    <a:lnTo>
                      <a:pt x="87" y="306"/>
                    </a:lnTo>
                    <a:lnTo>
                      <a:pt x="90" y="313"/>
                    </a:lnTo>
                    <a:lnTo>
                      <a:pt x="93" y="318"/>
                    </a:lnTo>
                    <a:lnTo>
                      <a:pt x="98" y="326"/>
                    </a:lnTo>
                    <a:lnTo>
                      <a:pt x="103" y="331"/>
                    </a:lnTo>
                    <a:lnTo>
                      <a:pt x="109" y="337"/>
                    </a:lnTo>
                    <a:lnTo>
                      <a:pt x="114" y="340"/>
                    </a:lnTo>
                    <a:lnTo>
                      <a:pt x="121" y="344"/>
                    </a:lnTo>
                    <a:lnTo>
                      <a:pt x="129" y="346"/>
                    </a:lnTo>
                    <a:lnTo>
                      <a:pt x="136" y="348"/>
                    </a:lnTo>
                    <a:lnTo>
                      <a:pt x="145" y="348"/>
                    </a:lnTo>
                    <a:lnTo>
                      <a:pt x="151" y="348"/>
                    </a:lnTo>
                    <a:lnTo>
                      <a:pt x="157" y="347"/>
                    </a:lnTo>
                    <a:lnTo>
                      <a:pt x="163" y="345"/>
                    </a:lnTo>
                    <a:lnTo>
                      <a:pt x="170" y="343"/>
                    </a:lnTo>
                    <a:lnTo>
                      <a:pt x="174" y="339"/>
                    </a:lnTo>
                    <a:lnTo>
                      <a:pt x="180" y="336"/>
                    </a:lnTo>
                    <a:lnTo>
                      <a:pt x="186" y="331"/>
                    </a:lnTo>
                    <a:lnTo>
                      <a:pt x="190" y="326"/>
                    </a:lnTo>
                    <a:lnTo>
                      <a:pt x="195" y="320"/>
                    </a:lnTo>
                    <a:lnTo>
                      <a:pt x="198" y="313"/>
                    </a:lnTo>
                    <a:lnTo>
                      <a:pt x="201" y="305"/>
                    </a:lnTo>
                    <a:lnTo>
                      <a:pt x="204" y="297"/>
                    </a:lnTo>
                    <a:lnTo>
                      <a:pt x="206" y="288"/>
                    </a:lnTo>
                    <a:lnTo>
                      <a:pt x="207" y="279"/>
                    </a:lnTo>
                    <a:lnTo>
                      <a:pt x="208" y="269"/>
                    </a:lnTo>
                    <a:lnTo>
                      <a:pt x="208" y="258"/>
                    </a:lnTo>
                    <a:lnTo>
                      <a:pt x="208" y="246"/>
                    </a:lnTo>
                    <a:lnTo>
                      <a:pt x="207" y="235"/>
                    </a:lnTo>
                    <a:lnTo>
                      <a:pt x="206" y="224"/>
                    </a:lnTo>
                    <a:lnTo>
                      <a:pt x="204" y="215"/>
                    </a:lnTo>
                    <a:lnTo>
                      <a:pt x="201" y="206"/>
                    </a:lnTo>
                    <a:lnTo>
                      <a:pt x="198" y="199"/>
                    </a:lnTo>
                    <a:lnTo>
                      <a:pt x="195" y="192"/>
                    </a:lnTo>
                    <a:lnTo>
                      <a:pt x="190" y="185"/>
                    </a:lnTo>
                    <a:lnTo>
                      <a:pt x="186" y="181"/>
                    </a:lnTo>
                    <a:lnTo>
                      <a:pt x="181" y="176"/>
                    </a:lnTo>
                    <a:lnTo>
                      <a:pt x="175" y="172"/>
                    </a:lnTo>
                    <a:lnTo>
                      <a:pt x="170" y="170"/>
                    </a:lnTo>
                    <a:lnTo>
                      <a:pt x="164" y="166"/>
                    </a:lnTo>
                    <a:lnTo>
                      <a:pt x="157" y="165"/>
                    </a:lnTo>
                    <a:lnTo>
                      <a:pt x="151" y="164"/>
                    </a:lnTo>
                    <a:lnTo>
                      <a:pt x="144" y="164"/>
                    </a:lnTo>
                    <a:lnTo>
                      <a:pt x="137" y="164"/>
                    </a:lnTo>
                    <a:lnTo>
                      <a:pt x="131" y="165"/>
                    </a:lnTo>
                    <a:lnTo>
                      <a:pt x="125" y="166"/>
                    </a:lnTo>
                    <a:lnTo>
                      <a:pt x="119" y="170"/>
                    </a:lnTo>
                    <a:lnTo>
                      <a:pt x="113" y="172"/>
                    </a:lnTo>
                    <a:lnTo>
                      <a:pt x="108" y="176"/>
                    </a:lnTo>
                    <a:lnTo>
                      <a:pt x="103" y="180"/>
                    </a:lnTo>
                    <a:lnTo>
                      <a:pt x="99" y="185"/>
                    </a:lnTo>
                    <a:lnTo>
                      <a:pt x="94" y="191"/>
                    </a:lnTo>
                    <a:lnTo>
                      <a:pt x="90" y="198"/>
                    </a:lnTo>
                    <a:lnTo>
                      <a:pt x="87" y="205"/>
                    </a:lnTo>
                    <a:lnTo>
                      <a:pt x="84" y="213"/>
                    </a:lnTo>
                    <a:lnTo>
                      <a:pt x="82" y="222"/>
                    </a:lnTo>
                    <a:lnTo>
                      <a:pt x="81" y="231"/>
                    </a:lnTo>
                    <a:lnTo>
                      <a:pt x="79" y="240"/>
                    </a:lnTo>
                    <a:lnTo>
                      <a:pt x="79" y="25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924" name="Freeform 984">
                <a:extLst>
                  <a:ext uri="{FF2B5EF4-FFF2-40B4-BE49-F238E27FC236}">
                    <a16:creationId xmlns:a16="http://schemas.microsoft.com/office/drawing/2014/main" id="{8D13BB2D-2D18-44BA-A809-1CFD92A061EB}"/>
                  </a:ext>
                </a:extLst>
              </p:cNvPr>
              <p:cNvSpPr>
                <a:spLocks noEditPoints="1"/>
              </p:cNvSpPr>
              <p:nvPr/>
            </p:nvSpPr>
            <p:spPr bwMode="auto">
              <a:xfrm>
                <a:off x="3602" y="1804"/>
                <a:ext cx="55" cy="61"/>
              </a:xfrm>
              <a:custGeom>
                <a:avLst/>
                <a:gdLst>
                  <a:gd name="T0" fmla="*/ 2 w 273"/>
                  <a:gd name="T1" fmla="*/ 15 h 305"/>
                  <a:gd name="T2" fmla="*/ 5 w 273"/>
                  <a:gd name="T3" fmla="*/ 9 h 305"/>
                  <a:gd name="T4" fmla="*/ 8 w 273"/>
                  <a:gd name="T5" fmla="*/ 5 h 305"/>
                  <a:gd name="T6" fmla="*/ 13 w 273"/>
                  <a:gd name="T7" fmla="*/ 3 h 305"/>
                  <a:gd name="T8" fmla="*/ 19 w 273"/>
                  <a:gd name="T9" fmla="*/ 1 h 305"/>
                  <a:gd name="T10" fmla="*/ 27 w 273"/>
                  <a:gd name="T11" fmla="*/ 0 h 305"/>
                  <a:gd name="T12" fmla="*/ 38 w 273"/>
                  <a:gd name="T13" fmla="*/ 1 h 305"/>
                  <a:gd name="T14" fmla="*/ 42 w 273"/>
                  <a:gd name="T15" fmla="*/ 3 h 305"/>
                  <a:gd name="T16" fmla="*/ 48 w 273"/>
                  <a:gd name="T17" fmla="*/ 7 h 305"/>
                  <a:gd name="T18" fmla="*/ 50 w 273"/>
                  <a:gd name="T19" fmla="*/ 11 h 305"/>
                  <a:gd name="T20" fmla="*/ 51 w 273"/>
                  <a:gd name="T21" fmla="*/ 18 h 305"/>
                  <a:gd name="T22" fmla="*/ 51 w 273"/>
                  <a:gd name="T23" fmla="*/ 44 h 305"/>
                  <a:gd name="T24" fmla="*/ 52 w 273"/>
                  <a:gd name="T25" fmla="*/ 52 h 305"/>
                  <a:gd name="T26" fmla="*/ 54 w 273"/>
                  <a:gd name="T27" fmla="*/ 58 h 305"/>
                  <a:gd name="T28" fmla="*/ 39 w 273"/>
                  <a:gd name="T29" fmla="*/ 58 h 305"/>
                  <a:gd name="T30" fmla="*/ 37 w 273"/>
                  <a:gd name="T31" fmla="*/ 53 h 305"/>
                  <a:gd name="T32" fmla="*/ 31 w 273"/>
                  <a:gd name="T33" fmla="*/ 58 h 305"/>
                  <a:gd name="T34" fmla="*/ 24 w 273"/>
                  <a:gd name="T35" fmla="*/ 61 h 305"/>
                  <a:gd name="T36" fmla="*/ 17 w 273"/>
                  <a:gd name="T37" fmla="*/ 61 h 305"/>
                  <a:gd name="T38" fmla="*/ 11 w 273"/>
                  <a:gd name="T39" fmla="*/ 60 h 305"/>
                  <a:gd name="T40" fmla="*/ 6 w 273"/>
                  <a:gd name="T41" fmla="*/ 57 h 305"/>
                  <a:gd name="T42" fmla="*/ 3 w 273"/>
                  <a:gd name="T43" fmla="*/ 54 h 305"/>
                  <a:gd name="T44" fmla="*/ 1 w 273"/>
                  <a:gd name="T45" fmla="*/ 49 h 305"/>
                  <a:gd name="T46" fmla="*/ 0 w 273"/>
                  <a:gd name="T47" fmla="*/ 44 h 305"/>
                  <a:gd name="T48" fmla="*/ 1 w 273"/>
                  <a:gd name="T49" fmla="*/ 37 h 305"/>
                  <a:gd name="T50" fmla="*/ 5 w 273"/>
                  <a:gd name="T51" fmla="*/ 32 h 305"/>
                  <a:gd name="T52" fmla="*/ 11 w 273"/>
                  <a:gd name="T53" fmla="*/ 28 h 305"/>
                  <a:gd name="T54" fmla="*/ 21 w 273"/>
                  <a:gd name="T55" fmla="*/ 26 h 305"/>
                  <a:gd name="T56" fmla="*/ 34 w 273"/>
                  <a:gd name="T57" fmla="*/ 23 h 305"/>
                  <a:gd name="T58" fmla="*/ 36 w 273"/>
                  <a:gd name="T59" fmla="*/ 18 h 305"/>
                  <a:gd name="T60" fmla="*/ 34 w 273"/>
                  <a:gd name="T61" fmla="*/ 14 h 305"/>
                  <a:gd name="T62" fmla="*/ 29 w 273"/>
                  <a:gd name="T63" fmla="*/ 12 h 305"/>
                  <a:gd name="T64" fmla="*/ 22 w 273"/>
                  <a:gd name="T65" fmla="*/ 12 h 305"/>
                  <a:gd name="T66" fmla="*/ 18 w 273"/>
                  <a:gd name="T67" fmla="*/ 14 h 305"/>
                  <a:gd name="T68" fmla="*/ 16 w 273"/>
                  <a:gd name="T69" fmla="*/ 19 h 305"/>
                  <a:gd name="T70" fmla="*/ 32 w 273"/>
                  <a:gd name="T71" fmla="*/ 33 h 305"/>
                  <a:gd name="T72" fmla="*/ 24 w 273"/>
                  <a:gd name="T73" fmla="*/ 35 h 305"/>
                  <a:gd name="T74" fmla="*/ 18 w 273"/>
                  <a:gd name="T75" fmla="*/ 37 h 305"/>
                  <a:gd name="T76" fmla="*/ 16 w 273"/>
                  <a:gd name="T77" fmla="*/ 41 h 305"/>
                  <a:gd name="T78" fmla="*/ 16 w 273"/>
                  <a:gd name="T79" fmla="*/ 45 h 305"/>
                  <a:gd name="T80" fmla="*/ 19 w 273"/>
                  <a:gd name="T81" fmla="*/ 49 h 305"/>
                  <a:gd name="T82" fmla="*/ 24 w 273"/>
                  <a:gd name="T83" fmla="*/ 50 h 305"/>
                  <a:gd name="T84" fmla="*/ 30 w 273"/>
                  <a:gd name="T85" fmla="*/ 49 h 305"/>
                  <a:gd name="T86" fmla="*/ 34 w 273"/>
                  <a:gd name="T87" fmla="*/ 45 h 305"/>
                  <a:gd name="T88" fmla="*/ 36 w 273"/>
                  <a:gd name="T89" fmla="*/ 41 h 305"/>
                  <a:gd name="T90" fmla="*/ 36 w 273"/>
                  <a:gd name="T91" fmla="*/ 35 h 30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73"/>
                  <a:gd name="T139" fmla="*/ 0 h 305"/>
                  <a:gd name="T140" fmla="*/ 273 w 273"/>
                  <a:gd name="T141" fmla="*/ 305 h 305"/>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73" h="305">
                    <a:moveTo>
                      <a:pt x="78" y="96"/>
                    </a:moveTo>
                    <a:lnTo>
                      <a:pt x="7" y="84"/>
                    </a:lnTo>
                    <a:lnTo>
                      <a:pt x="10" y="74"/>
                    </a:lnTo>
                    <a:lnTo>
                      <a:pt x="14" y="63"/>
                    </a:lnTo>
                    <a:lnTo>
                      <a:pt x="19" y="55"/>
                    </a:lnTo>
                    <a:lnTo>
                      <a:pt x="23" y="46"/>
                    </a:lnTo>
                    <a:lnTo>
                      <a:pt x="29" y="40"/>
                    </a:lnTo>
                    <a:lnTo>
                      <a:pt x="35" y="33"/>
                    </a:lnTo>
                    <a:lnTo>
                      <a:pt x="40" y="26"/>
                    </a:lnTo>
                    <a:lnTo>
                      <a:pt x="48" y="20"/>
                    </a:lnTo>
                    <a:lnTo>
                      <a:pt x="55" y="16"/>
                    </a:lnTo>
                    <a:lnTo>
                      <a:pt x="64" y="13"/>
                    </a:lnTo>
                    <a:lnTo>
                      <a:pt x="73" y="9"/>
                    </a:lnTo>
                    <a:lnTo>
                      <a:pt x="83" y="6"/>
                    </a:lnTo>
                    <a:lnTo>
                      <a:pt x="94" y="3"/>
                    </a:lnTo>
                    <a:lnTo>
                      <a:pt x="107" y="2"/>
                    </a:lnTo>
                    <a:lnTo>
                      <a:pt x="119" y="1"/>
                    </a:lnTo>
                    <a:lnTo>
                      <a:pt x="133" y="0"/>
                    </a:lnTo>
                    <a:lnTo>
                      <a:pt x="158" y="1"/>
                    </a:lnTo>
                    <a:lnTo>
                      <a:pt x="178" y="3"/>
                    </a:lnTo>
                    <a:lnTo>
                      <a:pt x="187" y="6"/>
                    </a:lnTo>
                    <a:lnTo>
                      <a:pt x="196" y="8"/>
                    </a:lnTo>
                    <a:lnTo>
                      <a:pt x="203" y="10"/>
                    </a:lnTo>
                    <a:lnTo>
                      <a:pt x="210" y="13"/>
                    </a:lnTo>
                    <a:lnTo>
                      <a:pt x="222" y="19"/>
                    </a:lnTo>
                    <a:lnTo>
                      <a:pt x="231" y="27"/>
                    </a:lnTo>
                    <a:lnTo>
                      <a:pt x="239" y="35"/>
                    </a:lnTo>
                    <a:lnTo>
                      <a:pt x="246" y="44"/>
                    </a:lnTo>
                    <a:lnTo>
                      <a:pt x="248" y="49"/>
                    </a:lnTo>
                    <a:lnTo>
                      <a:pt x="250" y="55"/>
                    </a:lnTo>
                    <a:lnTo>
                      <a:pt x="252" y="62"/>
                    </a:lnTo>
                    <a:lnTo>
                      <a:pt x="254" y="70"/>
                    </a:lnTo>
                    <a:lnTo>
                      <a:pt x="255" y="89"/>
                    </a:lnTo>
                    <a:lnTo>
                      <a:pt x="256" y="113"/>
                    </a:lnTo>
                    <a:lnTo>
                      <a:pt x="255" y="204"/>
                    </a:lnTo>
                    <a:lnTo>
                      <a:pt x="255" y="220"/>
                    </a:lnTo>
                    <a:lnTo>
                      <a:pt x="256" y="236"/>
                    </a:lnTo>
                    <a:lnTo>
                      <a:pt x="257" y="249"/>
                    </a:lnTo>
                    <a:lnTo>
                      <a:pt x="258" y="260"/>
                    </a:lnTo>
                    <a:lnTo>
                      <a:pt x="261" y="269"/>
                    </a:lnTo>
                    <a:lnTo>
                      <a:pt x="264" y="278"/>
                    </a:lnTo>
                    <a:lnTo>
                      <a:pt x="268" y="288"/>
                    </a:lnTo>
                    <a:lnTo>
                      <a:pt x="273" y="298"/>
                    </a:lnTo>
                    <a:lnTo>
                      <a:pt x="196" y="298"/>
                    </a:lnTo>
                    <a:lnTo>
                      <a:pt x="193" y="289"/>
                    </a:lnTo>
                    <a:lnTo>
                      <a:pt x="189" y="276"/>
                    </a:lnTo>
                    <a:lnTo>
                      <a:pt x="187" y="270"/>
                    </a:lnTo>
                    <a:lnTo>
                      <a:pt x="186" y="267"/>
                    </a:lnTo>
                    <a:lnTo>
                      <a:pt x="176" y="276"/>
                    </a:lnTo>
                    <a:lnTo>
                      <a:pt x="166" y="284"/>
                    </a:lnTo>
                    <a:lnTo>
                      <a:pt x="155" y="291"/>
                    </a:lnTo>
                    <a:lnTo>
                      <a:pt x="144" y="296"/>
                    </a:lnTo>
                    <a:lnTo>
                      <a:pt x="133" y="300"/>
                    </a:lnTo>
                    <a:lnTo>
                      <a:pt x="120" y="303"/>
                    </a:lnTo>
                    <a:lnTo>
                      <a:pt x="108" y="305"/>
                    </a:lnTo>
                    <a:lnTo>
                      <a:pt x="96" y="305"/>
                    </a:lnTo>
                    <a:lnTo>
                      <a:pt x="85" y="305"/>
                    </a:lnTo>
                    <a:lnTo>
                      <a:pt x="74" y="304"/>
                    </a:lnTo>
                    <a:lnTo>
                      <a:pt x="65" y="302"/>
                    </a:lnTo>
                    <a:lnTo>
                      <a:pt x="56" y="300"/>
                    </a:lnTo>
                    <a:lnTo>
                      <a:pt x="47" y="296"/>
                    </a:lnTo>
                    <a:lnTo>
                      <a:pt x="39" y="292"/>
                    </a:lnTo>
                    <a:lnTo>
                      <a:pt x="32" y="287"/>
                    </a:lnTo>
                    <a:lnTo>
                      <a:pt x="26" y="280"/>
                    </a:lnTo>
                    <a:lnTo>
                      <a:pt x="19" y="275"/>
                    </a:lnTo>
                    <a:lnTo>
                      <a:pt x="13" y="268"/>
                    </a:lnTo>
                    <a:lnTo>
                      <a:pt x="10" y="261"/>
                    </a:lnTo>
                    <a:lnTo>
                      <a:pt x="5" y="253"/>
                    </a:lnTo>
                    <a:lnTo>
                      <a:pt x="3" y="245"/>
                    </a:lnTo>
                    <a:lnTo>
                      <a:pt x="1" y="237"/>
                    </a:lnTo>
                    <a:lnTo>
                      <a:pt x="0" y="228"/>
                    </a:lnTo>
                    <a:lnTo>
                      <a:pt x="0" y="219"/>
                    </a:lnTo>
                    <a:lnTo>
                      <a:pt x="0" y="207"/>
                    </a:lnTo>
                    <a:lnTo>
                      <a:pt x="2" y="196"/>
                    </a:lnTo>
                    <a:lnTo>
                      <a:pt x="5" y="185"/>
                    </a:lnTo>
                    <a:lnTo>
                      <a:pt x="11" y="175"/>
                    </a:lnTo>
                    <a:lnTo>
                      <a:pt x="18" y="166"/>
                    </a:lnTo>
                    <a:lnTo>
                      <a:pt x="26" y="158"/>
                    </a:lnTo>
                    <a:lnTo>
                      <a:pt x="33" y="152"/>
                    </a:lnTo>
                    <a:lnTo>
                      <a:pt x="44" y="146"/>
                    </a:lnTo>
                    <a:lnTo>
                      <a:pt x="56" y="140"/>
                    </a:lnTo>
                    <a:lnTo>
                      <a:pt x="70" y="136"/>
                    </a:lnTo>
                    <a:lnTo>
                      <a:pt x="87" y="131"/>
                    </a:lnTo>
                    <a:lnTo>
                      <a:pt x="106" y="128"/>
                    </a:lnTo>
                    <a:lnTo>
                      <a:pt x="131" y="122"/>
                    </a:lnTo>
                    <a:lnTo>
                      <a:pt x="151" y="118"/>
                    </a:lnTo>
                    <a:lnTo>
                      <a:pt x="168" y="113"/>
                    </a:lnTo>
                    <a:lnTo>
                      <a:pt x="180" y="109"/>
                    </a:lnTo>
                    <a:lnTo>
                      <a:pt x="180" y="101"/>
                    </a:lnTo>
                    <a:lnTo>
                      <a:pt x="179" y="91"/>
                    </a:lnTo>
                    <a:lnTo>
                      <a:pt x="177" y="81"/>
                    </a:lnTo>
                    <a:lnTo>
                      <a:pt x="174" y="75"/>
                    </a:lnTo>
                    <a:lnTo>
                      <a:pt x="169" y="69"/>
                    </a:lnTo>
                    <a:lnTo>
                      <a:pt x="162" y="65"/>
                    </a:lnTo>
                    <a:lnTo>
                      <a:pt x="153" y="62"/>
                    </a:lnTo>
                    <a:lnTo>
                      <a:pt x="142" y="60"/>
                    </a:lnTo>
                    <a:lnTo>
                      <a:pt x="127" y="60"/>
                    </a:lnTo>
                    <a:lnTo>
                      <a:pt x="118" y="60"/>
                    </a:lnTo>
                    <a:lnTo>
                      <a:pt x="109" y="62"/>
                    </a:lnTo>
                    <a:lnTo>
                      <a:pt x="102" y="65"/>
                    </a:lnTo>
                    <a:lnTo>
                      <a:pt x="96" y="68"/>
                    </a:lnTo>
                    <a:lnTo>
                      <a:pt x="90" y="72"/>
                    </a:lnTo>
                    <a:lnTo>
                      <a:pt x="85" y="79"/>
                    </a:lnTo>
                    <a:lnTo>
                      <a:pt x="81" y="87"/>
                    </a:lnTo>
                    <a:lnTo>
                      <a:pt x="78" y="96"/>
                    </a:lnTo>
                    <a:close/>
                    <a:moveTo>
                      <a:pt x="180" y="158"/>
                    </a:moveTo>
                    <a:lnTo>
                      <a:pt x="171" y="162"/>
                    </a:lnTo>
                    <a:lnTo>
                      <a:pt x="161" y="164"/>
                    </a:lnTo>
                    <a:lnTo>
                      <a:pt x="149" y="167"/>
                    </a:lnTo>
                    <a:lnTo>
                      <a:pt x="133" y="171"/>
                    </a:lnTo>
                    <a:lnTo>
                      <a:pt x="118" y="174"/>
                    </a:lnTo>
                    <a:lnTo>
                      <a:pt x="107" y="178"/>
                    </a:lnTo>
                    <a:lnTo>
                      <a:pt x="98" y="181"/>
                    </a:lnTo>
                    <a:lnTo>
                      <a:pt x="91" y="184"/>
                    </a:lnTo>
                    <a:lnTo>
                      <a:pt x="84" y="190"/>
                    </a:lnTo>
                    <a:lnTo>
                      <a:pt x="80" y="196"/>
                    </a:lnTo>
                    <a:lnTo>
                      <a:pt x="78" y="204"/>
                    </a:lnTo>
                    <a:lnTo>
                      <a:pt x="76" y="211"/>
                    </a:lnTo>
                    <a:lnTo>
                      <a:pt x="76" y="219"/>
                    </a:lnTo>
                    <a:lnTo>
                      <a:pt x="79" y="226"/>
                    </a:lnTo>
                    <a:lnTo>
                      <a:pt x="83" y="233"/>
                    </a:lnTo>
                    <a:lnTo>
                      <a:pt x="89" y="240"/>
                    </a:lnTo>
                    <a:lnTo>
                      <a:pt x="94" y="244"/>
                    </a:lnTo>
                    <a:lnTo>
                      <a:pt x="102" y="248"/>
                    </a:lnTo>
                    <a:lnTo>
                      <a:pt x="110" y="250"/>
                    </a:lnTo>
                    <a:lnTo>
                      <a:pt x="119" y="251"/>
                    </a:lnTo>
                    <a:lnTo>
                      <a:pt x="129" y="250"/>
                    </a:lnTo>
                    <a:lnTo>
                      <a:pt x="140" y="248"/>
                    </a:lnTo>
                    <a:lnTo>
                      <a:pt x="149" y="243"/>
                    </a:lnTo>
                    <a:lnTo>
                      <a:pt x="159" y="237"/>
                    </a:lnTo>
                    <a:lnTo>
                      <a:pt x="166" y="232"/>
                    </a:lnTo>
                    <a:lnTo>
                      <a:pt x="170" y="226"/>
                    </a:lnTo>
                    <a:lnTo>
                      <a:pt x="175" y="219"/>
                    </a:lnTo>
                    <a:lnTo>
                      <a:pt x="177" y="211"/>
                    </a:lnTo>
                    <a:lnTo>
                      <a:pt x="178" y="206"/>
                    </a:lnTo>
                    <a:lnTo>
                      <a:pt x="179" y="198"/>
                    </a:lnTo>
                    <a:lnTo>
                      <a:pt x="180" y="187"/>
                    </a:lnTo>
                    <a:lnTo>
                      <a:pt x="180" y="174"/>
                    </a:lnTo>
                    <a:lnTo>
                      <a:pt x="180" y="15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925" name="Rectangle 985">
                <a:extLst>
                  <a:ext uri="{FF2B5EF4-FFF2-40B4-BE49-F238E27FC236}">
                    <a16:creationId xmlns:a16="http://schemas.microsoft.com/office/drawing/2014/main" id="{4DBD9B17-1A69-4E19-9295-816C6032B6B4}"/>
                  </a:ext>
                </a:extLst>
              </p:cNvPr>
              <p:cNvSpPr>
                <a:spLocks noChangeArrowheads="1"/>
              </p:cNvSpPr>
              <p:nvPr/>
            </p:nvSpPr>
            <p:spPr bwMode="auto">
              <a:xfrm>
                <a:off x="3700" y="1783"/>
                <a:ext cx="16" cy="80"/>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27926" name="Freeform 986">
                <a:extLst>
                  <a:ext uri="{FF2B5EF4-FFF2-40B4-BE49-F238E27FC236}">
                    <a16:creationId xmlns:a16="http://schemas.microsoft.com/office/drawing/2014/main" id="{CB01DB38-CC63-4B91-9742-95D2A514111A}"/>
                  </a:ext>
                </a:extLst>
              </p:cNvPr>
              <p:cNvSpPr>
                <a:spLocks noEditPoints="1"/>
              </p:cNvSpPr>
              <p:nvPr/>
            </p:nvSpPr>
            <p:spPr bwMode="auto">
              <a:xfrm>
                <a:off x="3072" y="3518"/>
                <a:ext cx="882" cy="320"/>
              </a:xfrm>
              <a:custGeom>
                <a:avLst/>
                <a:gdLst>
                  <a:gd name="T0" fmla="*/ 882 w 4409"/>
                  <a:gd name="T1" fmla="*/ 0 h 1600"/>
                  <a:gd name="T2" fmla="*/ 882 w 4409"/>
                  <a:gd name="T3" fmla="*/ 301 h 1600"/>
                  <a:gd name="T4" fmla="*/ 844 w 4409"/>
                  <a:gd name="T5" fmla="*/ 301 h 1600"/>
                  <a:gd name="T6" fmla="*/ 844 w 4409"/>
                  <a:gd name="T7" fmla="*/ 0 h 1600"/>
                  <a:gd name="T8" fmla="*/ 882 w 4409"/>
                  <a:gd name="T9" fmla="*/ 0 h 1600"/>
                  <a:gd name="T10" fmla="*/ 882 w 4409"/>
                  <a:gd name="T11" fmla="*/ 301 h 1600"/>
                  <a:gd name="T12" fmla="*/ 882 w 4409"/>
                  <a:gd name="T13" fmla="*/ 320 h 1600"/>
                  <a:gd name="T14" fmla="*/ 863 w 4409"/>
                  <a:gd name="T15" fmla="*/ 320 h 1600"/>
                  <a:gd name="T16" fmla="*/ 863 w 4409"/>
                  <a:gd name="T17" fmla="*/ 301 h 1600"/>
                  <a:gd name="T18" fmla="*/ 882 w 4409"/>
                  <a:gd name="T19" fmla="*/ 301 h 1600"/>
                  <a:gd name="T20" fmla="*/ 863 w 4409"/>
                  <a:gd name="T21" fmla="*/ 320 h 1600"/>
                  <a:gd name="T22" fmla="*/ 19 w 4409"/>
                  <a:gd name="T23" fmla="*/ 320 h 1600"/>
                  <a:gd name="T24" fmla="*/ 19 w 4409"/>
                  <a:gd name="T25" fmla="*/ 283 h 1600"/>
                  <a:gd name="T26" fmla="*/ 863 w 4409"/>
                  <a:gd name="T27" fmla="*/ 283 h 1600"/>
                  <a:gd name="T28" fmla="*/ 863 w 4409"/>
                  <a:gd name="T29" fmla="*/ 320 h 1600"/>
                  <a:gd name="T30" fmla="*/ 19 w 4409"/>
                  <a:gd name="T31" fmla="*/ 320 h 1600"/>
                  <a:gd name="T32" fmla="*/ 0 w 4409"/>
                  <a:gd name="T33" fmla="*/ 320 h 1600"/>
                  <a:gd name="T34" fmla="*/ 0 w 4409"/>
                  <a:gd name="T35" fmla="*/ 301 h 1600"/>
                  <a:gd name="T36" fmla="*/ 19 w 4409"/>
                  <a:gd name="T37" fmla="*/ 301 h 1600"/>
                  <a:gd name="T38" fmla="*/ 19 w 4409"/>
                  <a:gd name="T39" fmla="*/ 320 h 1600"/>
                  <a:gd name="T40" fmla="*/ 0 w 4409"/>
                  <a:gd name="T41" fmla="*/ 301 h 1600"/>
                  <a:gd name="T42" fmla="*/ 0 w 4409"/>
                  <a:gd name="T43" fmla="*/ 0 h 1600"/>
                  <a:gd name="T44" fmla="*/ 37 w 4409"/>
                  <a:gd name="T45" fmla="*/ 0 h 1600"/>
                  <a:gd name="T46" fmla="*/ 37 w 4409"/>
                  <a:gd name="T47" fmla="*/ 301 h 1600"/>
                  <a:gd name="T48" fmla="*/ 0 w 4409"/>
                  <a:gd name="T49" fmla="*/ 301 h 16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409"/>
                  <a:gd name="T76" fmla="*/ 0 h 1600"/>
                  <a:gd name="T77" fmla="*/ 4409 w 4409"/>
                  <a:gd name="T78" fmla="*/ 1600 h 16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409" h="1600">
                    <a:moveTo>
                      <a:pt x="4409" y="0"/>
                    </a:moveTo>
                    <a:lnTo>
                      <a:pt x="4409" y="1507"/>
                    </a:lnTo>
                    <a:lnTo>
                      <a:pt x="4221" y="1507"/>
                    </a:lnTo>
                    <a:lnTo>
                      <a:pt x="4221" y="0"/>
                    </a:lnTo>
                    <a:lnTo>
                      <a:pt x="4409" y="0"/>
                    </a:lnTo>
                    <a:close/>
                    <a:moveTo>
                      <a:pt x="4409" y="1507"/>
                    </a:moveTo>
                    <a:lnTo>
                      <a:pt x="4409" y="1600"/>
                    </a:lnTo>
                    <a:lnTo>
                      <a:pt x="4315" y="1600"/>
                    </a:lnTo>
                    <a:lnTo>
                      <a:pt x="4315" y="1507"/>
                    </a:lnTo>
                    <a:lnTo>
                      <a:pt x="4409" y="1507"/>
                    </a:lnTo>
                    <a:close/>
                    <a:moveTo>
                      <a:pt x="4315" y="1600"/>
                    </a:moveTo>
                    <a:lnTo>
                      <a:pt x="93" y="1600"/>
                    </a:lnTo>
                    <a:lnTo>
                      <a:pt x="93" y="1413"/>
                    </a:lnTo>
                    <a:lnTo>
                      <a:pt x="4315" y="1413"/>
                    </a:lnTo>
                    <a:lnTo>
                      <a:pt x="4315" y="1600"/>
                    </a:lnTo>
                    <a:close/>
                    <a:moveTo>
                      <a:pt x="93" y="1600"/>
                    </a:moveTo>
                    <a:lnTo>
                      <a:pt x="0" y="1600"/>
                    </a:lnTo>
                    <a:lnTo>
                      <a:pt x="0" y="1507"/>
                    </a:lnTo>
                    <a:lnTo>
                      <a:pt x="93" y="1507"/>
                    </a:lnTo>
                    <a:lnTo>
                      <a:pt x="93" y="1600"/>
                    </a:lnTo>
                    <a:close/>
                    <a:moveTo>
                      <a:pt x="0" y="1507"/>
                    </a:moveTo>
                    <a:lnTo>
                      <a:pt x="0" y="0"/>
                    </a:lnTo>
                    <a:lnTo>
                      <a:pt x="186" y="0"/>
                    </a:lnTo>
                    <a:lnTo>
                      <a:pt x="186" y="1507"/>
                    </a:lnTo>
                    <a:lnTo>
                      <a:pt x="0" y="1507"/>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927" name="Rectangle 987">
                <a:extLst>
                  <a:ext uri="{FF2B5EF4-FFF2-40B4-BE49-F238E27FC236}">
                    <a16:creationId xmlns:a16="http://schemas.microsoft.com/office/drawing/2014/main" id="{CECE777A-EA2B-4E13-AE21-F94111490308}"/>
                  </a:ext>
                </a:extLst>
              </p:cNvPr>
              <p:cNvSpPr>
                <a:spLocks noChangeArrowheads="1"/>
              </p:cNvSpPr>
              <p:nvPr/>
            </p:nvSpPr>
            <p:spPr bwMode="auto">
              <a:xfrm>
                <a:off x="3507" y="3808"/>
                <a:ext cx="37" cy="197"/>
              </a:xfrm>
              <a:prstGeom prst="rect">
                <a:avLst/>
              </a:prstGeom>
              <a:solidFill>
                <a:srgbClr val="30A55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27928" name="Freeform 988">
                <a:extLst>
                  <a:ext uri="{FF2B5EF4-FFF2-40B4-BE49-F238E27FC236}">
                    <a16:creationId xmlns:a16="http://schemas.microsoft.com/office/drawing/2014/main" id="{7C50C7B2-D17E-4E59-B291-94D4E0084B99}"/>
                  </a:ext>
                </a:extLst>
              </p:cNvPr>
              <p:cNvSpPr>
                <a:spLocks noEditPoints="1"/>
              </p:cNvSpPr>
              <p:nvPr/>
            </p:nvSpPr>
            <p:spPr bwMode="auto">
              <a:xfrm>
                <a:off x="3327" y="4011"/>
                <a:ext cx="68" cy="81"/>
              </a:xfrm>
              <a:custGeom>
                <a:avLst/>
                <a:gdLst>
                  <a:gd name="T0" fmla="*/ 33 w 338"/>
                  <a:gd name="T1" fmla="*/ 0 h 402"/>
                  <a:gd name="T2" fmla="*/ 41 w 338"/>
                  <a:gd name="T3" fmla="*/ 0 h 402"/>
                  <a:gd name="T4" fmla="*/ 47 w 338"/>
                  <a:gd name="T5" fmla="*/ 1 h 402"/>
                  <a:gd name="T6" fmla="*/ 52 w 338"/>
                  <a:gd name="T7" fmla="*/ 2 h 402"/>
                  <a:gd name="T8" fmla="*/ 55 w 338"/>
                  <a:gd name="T9" fmla="*/ 4 h 402"/>
                  <a:gd name="T10" fmla="*/ 59 w 338"/>
                  <a:gd name="T11" fmla="*/ 7 h 402"/>
                  <a:gd name="T12" fmla="*/ 61 w 338"/>
                  <a:gd name="T13" fmla="*/ 11 h 402"/>
                  <a:gd name="T14" fmla="*/ 63 w 338"/>
                  <a:gd name="T15" fmla="*/ 16 h 402"/>
                  <a:gd name="T16" fmla="*/ 64 w 338"/>
                  <a:gd name="T17" fmla="*/ 21 h 402"/>
                  <a:gd name="T18" fmla="*/ 63 w 338"/>
                  <a:gd name="T19" fmla="*/ 26 h 402"/>
                  <a:gd name="T20" fmla="*/ 61 w 338"/>
                  <a:gd name="T21" fmla="*/ 31 h 402"/>
                  <a:gd name="T22" fmla="*/ 57 w 338"/>
                  <a:gd name="T23" fmla="*/ 35 h 402"/>
                  <a:gd name="T24" fmla="*/ 53 w 338"/>
                  <a:gd name="T25" fmla="*/ 38 h 402"/>
                  <a:gd name="T26" fmla="*/ 56 w 338"/>
                  <a:gd name="T27" fmla="*/ 39 h 402"/>
                  <a:gd name="T28" fmla="*/ 59 w 338"/>
                  <a:gd name="T29" fmla="*/ 41 h 402"/>
                  <a:gd name="T30" fmla="*/ 62 w 338"/>
                  <a:gd name="T31" fmla="*/ 43 h 402"/>
                  <a:gd name="T32" fmla="*/ 64 w 338"/>
                  <a:gd name="T33" fmla="*/ 45 h 402"/>
                  <a:gd name="T34" fmla="*/ 66 w 338"/>
                  <a:gd name="T35" fmla="*/ 48 h 402"/>
                  <a:gd name="T36" fmla="*/ 67 w 338"/>
                  <a:gd name="T37" fmla="*/ 51 h 402"/>
                  <a:gd name="T38" fmla="*/ 68 w 338"/>
                  <a:gd name="T39" fmla="*/ 54 h 402"/>
                  <a:gd name="T40" fmla="*/ 68 w 338"/>
                  <a:gd name="T41" fmla="*/ 58 h 402"/>
                  <a:gd name="T42" fmla="*/ 67 w 338"/>
                  <a:gd name="T43" fmla="*/ 63 h 402"/>
                  <a:gd name="T44" fmla="*/ 65 w 338"/>
                  <a:gd name="T45" fmla="*/ 68 h 402"/>
                  <a:gd name="T46" fmla="*/ 62 w 338"/>
                  <a:gd name="T47" fmla="*/ 73 h 402"/>
                  <a:gd name="T48" fmla="*/ 59 w 338"/>
                  <a:gd name="T49" fmla="*/ 77 h 402"/>
                  <a:gd name="T50" fmla="*/ 54 w 338"/>
                  <a:gd name="T51" fmla="*/ 79 h 402"/>
                  <a:gd name="T52" fmla="*/ 47 w 338"/>
                  <a:gd name="T53" fmla="*/ 81 h 402"/>
                  <a:gd name="T54" fmla="*/ 41 w 338"/>
                  <a:gd name="T55" fmla="*/ 81 h 402"/>
                  <a:gd name="T56" fmla="*/ 28 w 338"/>
                  <a:gd name="T57" fmla="*/ 81 h 402"/>
                  <a:gd name="T58" fmla="*/ 0 w 338"/>
                  <a:gd name="T59" fmla="*/ 0 h 402"/>
                  <a:gd name="T60" fmla="*/ 16 w 338"/>
                  <a:gd name="T61" fmla="*/ 32 h 402"/>
                  <a:gd name="T62" fmla="*/ 32 w 338"/>
                  <a:gd name="T63" fmla="*/ 32 h 402"/>
                  <a:gd name="T64" fmla="*/ 38 w 338"/>
                  <a:gd name="T65" fmla="*/ 32 h 402"/>
                  <a:gd name="T66" fmla="*/ 41 w 338"/>
                  <a:gd name="T67" fmla="*/ 32 h 402"/>
                  <a:gd name="T68" fmla="*/ 44 w 338"/>
                  <a:gd name="T69" fmla="*/ 30 h 402"/>
                  <a:gd name="T70" fmla="*/ 47 w 338"/>
                  <a:gd name="T71" fmla="*/ 28 h 402"/>
                  <a:gd name="T72" fmla="*/ 48 w 338"/>
                  <a:gd name="T73" fmla="*/ 25 h 402"/>
                  <a:gd name="T74" fmla="*/ 48 w 338"/>
                  <a:gd name="T75" fmla="*/ 21 h 402"/>
                  <a:gd name="T76" fmla="*/ 47 w 338"/>
                  <a:gd name="T77" fmla="*/ 18 h 402"/>
                  <a:gd name="T78" fmla="*/ 45 w 338"/>
                  <a:gd name="T79" fmla="*/ 16 h 402"/>
                  <a:gd name="T80" fmla="*/ 42 w 338"/>
                  <a:gd name="T81" fmla="*/ 14 h 402"/>
                  <a:gd name="T82" fmla="*/ 38 w 338"/>
                  <a:gd name="T83" fmla="*/ 14 h 402"/>
                  <a:gd name="T84" fmla="*/ 31 w 338"/>
                  <a:gd name="T85" fmla="*/ 14 h 402"/>
                  <a:gd name="T86" fmla="*/ 16 w 338"/>
                  <a:gd name="T87" fmla="*/ 14 h 402"/>
                  <a:gd name="T88" fmla="*/ 16 w 338"/>
                  <a:gd name="T89" fmla="*/ 67 h 402"/>
                  <a:gd name="T90" fmla="*/ 36 w 338"/>
                  <a:gd name="T91" fmla="*/ 67 h 402"/>
                  <a:gd name="T92" fmla="*/ 41 w 338"/>
                  <a:gd name="T93" fmla="*/ 67 h 402"/>
                  <a:gd name="T94" fmla="*/ 45 w 338"/>
                  <a:gd name="T95" fmla="*/ 66 h 402"/>
                  <a:gd name="T96" fmla="*/ 48 w 338"/>
                  <a:gd name="T97" fmla="*/ 65 h 402"/>
                  <a:gd name="T98" fmla="*/ 50 w 338"/>
                  <a:gd name="T99" fmla="*/ 62 h 402"/>
                  <a:gd name="T100" fmla="*/ 51 w 338"/>
                  <a:gd name="T101" fmla="*/ 59 h 402"/>
                  <a:gd name="T102" fmla="*/ 51 w 338"/>
                  <a:gd name="T103" fmla="*/ 55 h 402"/>
                  <a:gd name="T104" fmla="*/ 50 w 338"/>
                  <a:gd name="T105" fmla="*/ 52 h 402"/>
                  <a:gd name="T106" fmla="*/ 48 w 338"/>
                  <a:gd name="T107" fmla="*/ 49 h 402"/>
                  <a:gd name="T108" fmla="*/ 46 w 338"/>
                  <a:gd name="T109" fmla="*/ 48 h 402"/>
                  <a:gd name="T110" fmla="*/ 42 w 338"/>
                  <a:gd name="T111" fmla="*/ 46 h 402"/>
                  <a:gd name="T112" fmla="*/ 35 w 338"/>
                  <a:gd name="T113" fmla="*/ 46 h 402"/>
                  <a:gd name="T114" fmla="*/ 16 w 338"/>
                  <a:gd name="T115" fmla="*/ 46 h 40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38"/>
                  <a:gd name="T175" fmla="*/ 0 h 402"/>
                  <a:gd name="T176" fmla="*/ 338 w 338"/>
                  <a:gd name="T177" fmla="*/ 402 h 402"/>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38" h="402">
                    <a:moveTo>
                      <a:pt x="0" y="0"/>
                    </a:moveTo>
                    <a:lnTo>
                      <a:pt x="162" y="0"/>
                    </a:lnTo>
                    <a:lnTo>
                      <a:pt x="185" y="0"/>
                    </a:lnTo>
                    <a:lnTo>
                      <a:pt x="204" y="1"/>
                    </a:lnTo>
                    <a:lnTo>
                      <a:pt x="220" y="2"/>
                    </a:lnTo>
                    <a:lnTo>
                      <a:pt x="233" y="4"/>
                    </a:lnTo>
                    <a:lnTo>
                      <a:pt x="244" y="7"/>
                    </a:lnTo>
                    <a:lnTo>
                      <a:pt x="256" y="10"/>
                    </a:lnTo>
                    <a:lnTo>
                      <a:pt x="266" y="15"/>
                    </a:lnTo>
                    <a:lnTo>
                      <a:pt x="275" y="20"/>
                    </a:lnTo>
                    <a:lnTo>
                      <a:pt x="284" y="27"/>
                    </a:lnTo>
                    <a:lnTo>
                      <a:pt x="292" y="35"/>
                    </a:lnTo>
                    <a:lnTo>
                      <a:pt x="299" y="44"/>
                    </a:lnTo>
                    <a:lnTo>
                      <a:pt x="305" y="54"/>
                    </a:lnTo>
                    <a:lnTo>
                      <a:pt x="311" y="65"/>
                    </a:lnTo>
                    <a:lnTo>
                      <a:pt x="315" y="77"/>
                    </a:lnTo>
                    <a:lnTo>
                      <a:pt x="318" y="89"/>
                    </a:lnTo>
                    <a:lnTo>
                      <a:pt x="318" y="102"/>
                    </a:lnTo>
                    <a:lnTo>
                      <a:pt x="317" y="115"/>
                    </a:lnTo>
                    <a:lnTo>
                      <a:pt x="315" y="129"/>
                    </a:lnTo>
                    <a:lnTo>
                      <a:pt x="310" y="141"/>
                    </a:lnTo>
                    <a:lnTo>
                      <a:pt x="303" y="154"/>
                    </a:lnTo>
                    <a:lnTo>
                      <a:pt x="294" y="164"/>
                    </a:lnTo>
                    <a:lnTo>
                      <a:pt x="285" y="174"/>
                    </a:lnTo>
                    <a:lnTo>
                      <a:pt x="274" y="182"/>
                    </a:lnTo>
                    <a:lnTo>
                      <a:pt x="261" y="189"/>
                    </a:lnTo>
                    <a:lnTo>
                      <a:pt x="270" y="192"/>
                    </a:lnTo>
                    <a:lnTo>
                      <a:pt x="279" y="195"/>
                    </a:lnTo>
                    <a:lnTo>
                      <a:pt x="286" y="199"/>
                    </a:lnTo>
                    <a:lnTo>
                      <a:pt x="294" y="203"/>
                    </a:lnTo>
                    <a:lnTo>
                      <a:pt x="301" y="208"/>
                    </a:lnTo>
                    <a:lnTo>
                      <a:pt x="308" y="214"/>
                    </a:lnTo>
                    <a:lnTo>
                      <a:pt x="313" y="219"/>
                    </a:lnTo>
                    <a:lnTo>
                      <a:pt x="318" y="225"/>
                    </a:lnTo>
                    <a:lnTo>
                      <a:pt x="322" y="232"/>
                    </a:lnTo>
                    <a:lnTo>
                      <a:pt x="327" y="238"/>
                    </a:lnTo>
                    <a:lnTo>
                      <a:pt x="330" y="246"/>
                    </a:lnTo>
                    <a:lnTo>
                      <a:pt x="333" y="253"/>
                    </a:lnTo>
                    <a:lnTo>
                      <a:pt x="335" y="261"/>
                    </a:lnTo>
                    <a:lnTo>
                      <a:pt x="337" y="269"/>
                    </a:lnTo>
                    <a:lnTo>
                      <a:pt x="337" y="277"/>
                    </a:lnTo>
                    <a:lnTo>
                      <a:pt x="338" y="286"/>
                    </a:lnTo>
                    <a:lnTo>
                      <a:pt x="337" y="299"/>
                    </a:lnTo>
                    <a:lnTo>
                      <a:pt x="335" y="313"/>
                    </a:lnTo>
                    <a:lnTo>
                      <a:pt x="330" y="327"/>
                    </a:lnTo>
                    <a:lnTo>
                      <a:pt x="325" y="339"/>
                    </a:lnTo>
                    <a:lnTo>
                      <a:pt x="318" y="351"/>
                    </a:lnTo>
                    <a:lnTo>
                      <a:pt x="310" y="363"/>
                    </a:lnTo>
                    <a:lnTo>
                      <a:pt x="301" y="372"/>
                    </a:lnTo>
                    <a:lnTo>
                      <a:pt x="291" y="381"/>
                    </a:lnTo>
                    <a:lnTo>
                      <a:pt x="278" y="388"/>
                    </a:lnTo>
                    <a:lnTo>
                      <a:pt x="266" y="393"/>
                    </a:lnTo>
                    <a:lnTo>
                      <a:pt x="251" y="398"/>
                    </a:lnTo>
                    <a:lnTo>
                      <a:pt x="235" y="400"/>
                    </a:lnTo>
                    <a:lnTo>
                      <a:pt x="222" y="401"/>
                    </a:lnTo>
                    <a:lnTo>
                      <a:pt x="202" y="401"/>
                    </a:lnTo>
                    <a:lnTo>
                      <a:pt x="173" y="402"/>
                    </a:lnTo>
                    <a:lnTo>
                      <a:pt x="138" y="402"/>
                    </a:lnTo>
                    <a:lnTo>
                      <a:pt x="0" y="402"/>
                    </a:lnTo>
                    <a:lnTo>
                      <a:pt x="0" y="0"/>
                    </a:lnTo>
                    <a:close/>
                    <a:moveTo>
                      <a:pt x="82" y="67"/>
                    </a:moveTo>
                    <a:lnTo>
                      <a:pt x="82" y="160"/>
                    </a:lnTo>
                    <a:lnTo>
                      <a:pt x="136" y="160"/>
                    </a:lnTo>
                    <a:lnTo>
                      <a:pt x="157" y="160"/>
                    </a:lnTo>
                    <a:lnTo>
                      <a:pt x="174" y="159"/>
                    </a:lnTo>
                    <a:lnTo>
                      <a:pt x="187" y="159"/>
                    </a:lnTo>
                    <a:lnTo>
                      <a:pt x="195" y="159"/>
                    </a:lnTo>
                    <a:lnTo>
                      <a:pt x="204" y="157"/>
                    </a:lnTo>
                    <a:lnTo>
                      <a:pt x="213" y="154"/>
                    </a:lnTo>
                    <a:lnTo>
                      <a:pt x="221" y="150"/>
                    </a:lnTo>
                    <a:lnTo>
                      <a:pt x="228" y="145"/>
                    </a:lnTo>
                    <a:lnTo>
                      <a:pt x="232" y="138"/>
                    </a:lnTo>
                    <a:lnTo>
                      <a:pt x="237" y="131"/>
                    </a:lnTo>
                    <a:lnTo>
                      <a:pt x="239" y="122"/>
                    </a:lnTo>
                    <a:lnTo>
                      <a:pt x="239" y="113"/>
                    </a:lnTo>
                    <a:lnTo>
                      <a:pt x="239" y="104"/>
                    </a:lnTo>
                    <a:lnTo>
                      <a:pt x="237" y="96"/>
                    </a:lnTo>
                    <a:lnTo>
                      <a:pt x="233" y="89"/>
                    </a:lnTo>
                    <a:lnTo>
                      <a:pt x="229" y="82"/>
                    </a:lnTo>
                    <a:lnTo>
                      <a:pt x="223" y="77"/>
                    </a:lnTo>
                    <a:lnTo>
                      <a:pt x="216" y="73"/>
                    </a:lnTo>
                    <a:lnTo>
                      <a:pt x="208" y="70"/>
                    </a:lnTo>
                    <a:lnTo>
                      <a:pt x="198" y="69"/>
                    </a:lnTo>
                    <a:lnTo>
                      <a:pt x="189" y="68"/>
                    </a:lnTo>
                    <a:lnTo>
                      <a:pt x="174" y="68"/>
                    </a:lnTo>
                    <a:lnTo>
                      <a:pt x="155" y="68"/>
                    </a:lnTo>
                    <a:lnTo>
                      <a:pt x="129" y="67"/>
                    </a:lnTo>
                    <a:lnTo>
                      <a:pt x="82" y="67"/>
                    </a:lnTo>
                    <a:close/>
                    <a:moveTo>
                      <a:pt x="82" y="227"/>
                    </a:moveTo>
                    <a:lnTo>
                      <a:pt x="82" y="334"/>
                    </a:lnTo>
                    <a:lnTo>
                      <a:pt x="157" y="334"/>
                    </a:lnTo>
                    <a:lnTo>
                      <a:pt x="178" y="334"/>
                    </a:lnTo>
                    <a:lnTo>
                      <a:pt x="194" y="334"/>
                    </a:lnTo>
                    <a:lnTo>
                      <a:pt x="205" y="333"/>
                    </a:lnTo>
                    <a:lnTo>
                      <a:pt x="213" y="332"/>
                    </a:lnTo>
                    <a:lnTo>
                      <a:pt x="222" y="330"/>
                    </a:lnTo>
                    <a:lnTo>
                      <a:pt x="230" y="327"/>
                    </a:lnTo>
                    <a:lnTo>
                      <a:pt x="237" y="322"/>
                    </a:lnTo>
                    <a:lnTo>
                      <a:pt x="242" y="316"/>
                    </a:lnTo>
                    <a:lnTo>
                      <a:pt x="248" y="310"/>
                    </a:lnTo>
                    <a:lnTo>
                      <a:pt x="251" y="302"/>
                    </a:lnTo>
                    <a:lnTo>
                      <a:pt x="254" y="293"/>
                    </a:lnTo>
                    <a:lnTo>
                      <a:pt x="254" y="282"/>
                    </a:lnTo>
                    <a:lnTo>
                      <a:pt x="254" y="273"/>
                    </a:lnTo>
                    <a:lnTo>
                      <a:pt x="251" y="265"/>
                    </a:lnTo>
                    <a:lnTo>
                      <a:pt x="249" y="258"/>
                    </a:lnTo>
                    <a:lnTo>
                      <a:pt x="246" y="251"/>
                    </a:lnTo>
                    <a:lnTo>
                      <a:pt x="240" y="245"/>
                    </a:lnTo>
                    <a:lnTo>
                      <a:pt x="234" y="241"/>
                    </a:lnTo>
                    <a:lnTo>
                      <a:pt x="228" y="236"/>
                    </a:lnTo>
                    <a:lnTo>
                      <a:pt x="220" y="233"/>
                    </a:lnTo>
                    <a:lnTo>
                      <a:pt x="209" y="230"/>
                    </a:lnTo>
                    <a:lnTo>
                      <a:pt x="194" y="228"/>
                    </a:lnTo>
                    <a:lnTo>
                      <a:pt x="173" y="227"/>
                    </a:lnTo>
                    <a:lnTo>
                      <a:pt x="147" y="227"/>
                    </a:lnTo>
                    <a:lnTo>
                      <a:pt x="82" y="22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929" name="Freeform 989">
                <a:extLst>
                  <a:ext uri="{FF2B5EF4-FFF2-40B4-BE49-F238E27FC236}">
                    <a16:creationId xmlns:a16="http://schemas.microsoft.com/office/drawing/2014/main" id="{42BA00F6-5164-45F8-B531-B39BE5CE7618}"/>
                  </a:ext>
                </a:extLst>
              </p:cNvPr>
              <p:cNvSpPr>
                <a:spLocks noEditPoints="1"/>
              </p:cNvSpPr>
              <p:nvPr/>
            </p:nvSpPr>
            <p:spPr bwMode="auto">
              <a:xfrm>
                <a:off x="3404" y="4032"/>
                <a:ext cx="55" cy="61"/>
              </a:xfrm>
              <a:custGeom>
                <a:avLst/>
                <a:gdLst>
                  <a:gd name="T0" fmla="*/ 2 w 273"/>
                  <a:gd name="T1" fmla="*/ 15 h 305"/>
                  <a:gd name="T2" fmla="*/ 5 w 273"/>
                  <a:gd name="T3" fmla="*/ 9 h 305"/>
                  <a:gd name="T4" fmla="*/ 8 w 273"/>
                  <a:gd name="T5" fmla="*/ 5 h 305"/>
                  <a:gd name="T6" fmla="*/ 13 w 273"/>
                  <a:gd name="T7" fmla="*/ 2 h 305"/>
                  <a:gd name="T8" fmla="*/ 19 w 273"/>
                  <a:gd name="T9" fmla="*/ 1 h 305"/>
                  <a:gd name="T10" fmla="*/ 27 w 273"/>
                  <a:gd name="T11" fmla="*/ 0 h 305"/>
                  <a:gd name="T12" fmla="*/ 38 w 273"/>
                  <a:gd name="T13" fmla="*/ 1 h 305"/>
                  <a:gd name="T14" fmla="*/ 43 w 273"/>
                  <a:gd name="T15" fmla="*/ 2 h 305"/>
                  <a:gd name="T16" fmla="*/ 48 w 273"/>
                  <a:gd name="T17" fmla="*/ 7 h 305"/>
                  <a:gd name="T18" fmla="*/ 51 w 273"/>
                  <a:gd name="T19" fmla="*/ 11 h 305"/>
                  <a:gd name="T20" fmla="*/ 52 w 273"/>
                  <a:gd name="T21" fmla="*/ 18 h 305"/>
                  <a:gd name="T22" fmla="*/ 52 w 273"/>
                  <a:gd name="T23" fmla="*/ 44 h 305"/>
                  <a:gd name="T24" fmla="*/ 52 w 273"/>
                  <a:gd name="T25" fmla="*/ 52 h 305"/>
                  <a:gd name="T26" fmla="*/ 54 w 273"/>
                  <a:gd name="T27" fmla="*/ 58 h 305"/>
                  <a:gd name="T28" fmla="*/ 39 w 273"/>
                  <a:gd name="T29" fmla="*/ 58 h 305"/>
                  <a:gd name="T30" fmla="*/ 38 w 273"/>
                  <a:gd name="T31" fmla="*/ 53 h 305"/>
                  <a:gd name="T32" fmla="*/ 31 w 273"/>
                  <a:gd name="T33" fmla="*/ 58 h 305"/>
                  <a:gd name="T34" fmla="*/ 25 w 273"/>
                  <a:gd name="T35" fmla="*/ 61 h 305"/>
                  <a:gd name="T36" fmla="*/ 17 w 273"/>
                  <a:gd name="T37" fmla="*/ 61 h 305"/>
                  <a:gd name="T38" fmla="*/ 11 w 273"/>
                  <a:gd name="T39" fmla="*/ 60 h 305"/>
                  <a:gd name="T40" fmla="*/ 6 w 273"/>
                  <a:gd name="T41" fmla="*/ 57 h 305"/>
                  <a:gd name="T42" fmla="*/ 3 w 273"/>
                  <a:gd name="T43" fmla="*/ 54 h 305"/>
                  <a:gd name="T44" fmla="*/ 1 w 273"/>
                  <a:gd name="T45" fmla="*/ 49 h 305"/>
                  <a:gd name="T46" fmla="*/ 0 w 273"/>
                  <a:gd name="T47" fmla="*/ 44 h 305"/>
                  <a:gd name="T48" fmla="*/ 1 w 273"/>
                  <a:gd name="T49" fmla="*/ 37 h 305"/>
                  <a:gd name="T50" fmla="*/ 5 w 273"/>
                  <a:gd name="T51" fmla="*/ 32 h 305"/>
                  <a:gd name="T52" fmla="*/ 11 w 273"/>
                  <a:gd name="T53" fmla="*/ 28 h 305"/>
                  <a:gd name="T54" fmla="*/ 21 w 273"/>
                  <a:gd name="T55" fmla="*/ 26 h 305"/>
                  <a:gd name="T56" fmla="*/ 34 w 273"/>
                  <a:gd name="T57" fmla="*/ 23 h 305"/>
                  <a:gd name="T58" fmla="*/ 36 w 273"/>
                  <a:gd name="T59" fmla="*/ 18 h 305"/>
                  <a:gd name="T60" fmla="*/ 34 w 273"/>
                  <a:gd name="T61" fmla="*/ 14 h 305"/>
                  <a:gd name="T62" fmla="*/ 29 w 273"/>
                  <a:gd name="T63" fmla="*/ 12 h 305"/>
                  <a:gd name="T64" fmla="*/ 22 w 273"/>
                  <a:gd name="T65" fmla="*/ 12 h 305"/>
                  <a:gd name="T66" fmla="*/ 18 w 273"/>
                  <a:gd name="T67" fmla="*/ 14 h 305"/>
                  <a:gd name="T68" fmla="*/ 16 w 273"/>
                  <a:gd name="T69" fmla="*/ 19 h 305"/>
                  <a:gd name="T70" fmla="*/ 32 w 273"/>
                  <a:gd name="T71" fmla="*/ 33 h 305"/>
                  <a:gd name="T72" fmla="*/ 24 w 273"/>
                  <a:gd name="T73" fmla="*/ 35 h 305"/>
                  <a:gd name="T74" fmla="*/ 19 w 273"/>
                  <a:gd name="T75" fmla="*/ 37 h 305"/>
                  <a:gd name="T76" fmla="*/ 16 w 273"/>
                  <a:gd name="T77" fmla="*/ 41 h 305"/>
                  <a:gd name="T78" fmla="*/ 16 w 273"/>
                  <a:gd name="T79" fmla="*/ 45 h 305"/>
                  <a:gd name="T80" fmla="*/ 19 w 273"/>
                  <a:gd name="T81" fmla="*/ 49 h 305"/>
                  <a:gd name="T82" fmla="*/ 24 w 273"/>
                  <a:gd name="T83" fmla="*/ 50 h 305"/>
                  <a:gd name="T84" fmla="*/ 30 w 273"/>
                  <a:gd name="T85" fmla="*/ 49 h 305"/>
                  <a:gd name="T86" fmla="*/ 34 w 273"/>
                  <a:gd name="T87" fmla="*/ 45 h 305"/>
                  <a:gd name="T88" fmla="*/ 36 w 273"/>
                  <a:gd name="T89" fmla="*/ 41 h 305"/>
                  <a:gd name="T90" fmla="*/ 36 w 273"/>
                  <a:gd name="T91" fmla="*/ 35 h 30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73"/>
                  <a:gd name="T139" fmla="*/ 0 h 305"/>
                  <a:gd name="T140" fmla="*/ 273 w 273"/>
                  <a:gd name="T141" fmla="*/ 305 h 305"/>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73" h="305">
                    <a:moveTo>
                      <a:pt x="78" y="96"/>
                    </a:moveTo>
                    <a:lnTo>
                      <a:pt x="8" y="84"/>
                    </a:lnTo>
                    <a:lnTo>
                      <a:pt x="11" y="73"/>
                    </a:lnTo>
                    <a:lnTo>
                      <a:pt x="14" y="63"/>
                    </a:lnTo>
                    <a:lnTo>
                      <a:pt x="19" y="54"/>
                    </a:lnTo>
                    <a:lnTo>
                      <a:pt x="23" y="46"/>
                    </a:lnTo>
                    <a:lnTo>
                      <a:pt x="29" y="39"/>
                    </a:lnTo>
                    <a:lnTo>
                      <a:pt x="35" y="33"/>
                    </a:lnTo>
                    <a:lnTo>
                      <a:pt x="42" y="26"/>
                    </a:lnTo>
                    <a:lnTo>
                      <a:pt x="48" y="20"/>
                    </a:lnTo>
                    <a:lnTo>
                      <a:pt x="56" y="16"/>
                    </a:lnTo>
                    <a:lnTo>
                      <a:pt x="64" y="12"/>
                    </a:lnTo>
                    <a:lnTo>
                      <a:pt x="74" y="8"/>
                    </a:lnTo>
                    <a:lnTo>
                      <a:pt x="84" y="6"/>
                    </a:lnTo>
                    <a:lnTo>
                      <a:pt x="95" y="3"/>
                    </a:lnTo>
                    <a:lnTo>
                      <a:pt x="107" y="2"/>
                    </a:lnTo>
                    <a:lnTo>
                      <a:pt x="121" y="1"/>
                    </a:lnTo>
                    <a:lnTo>
                      <a:pt x="134" y="0"/>
                    </a:lnTo>
                    <a:lnTo>
                      <a:pt x="158" y="1"/>
                    </a:lnTo>
                    <a:lnTo>
                      <a:pt x="179" y="3"/>
                    </a:lnTo>
                    <a:lnTo>
                      <a:pt x="188" y="6"/>
                    </a:lnTo>
                    <a:lnTo>
                      <a:pt x="196" y="8"/>
                    </a:lnTo>
                    <a:lnTo>
                      <a:pt x="204" y="10"/>
                    </a:lnTo>
                    <a:lnTo>
                      <a:pt x="211" y="12"/>
                    </a:lnTo>
                    <a:lnTo>
                      <a:pt x="222" y="19"/>
                    </a:lnTo>
                    <a:lnTo>
                      <a:pt x="232" y="27"/>
                    </a:lnTo>
                    <a:lnTo>
                      <a:pt x="240" y="35"/>
                    </a:lnTo>
                    <a:lnTo>
                      <a:pt x="246" y="44"/>
                    </a:lnTo>
                    <a:lnTo>
                      <a:pt x="248" y="48"/>
                    </a:lnTo>
                    <a:lnTo>
                      <a:pt x="251" y="55"/>
                    </a:lnTo>
                    <a:lnTo>
                      <a:pt x="253" y="62"/>
                    </a:lnTo>
                    <a:lnTo>
                      <a:pt x="254" y="70"/>
                    </a:lnTo>
                    <a:lnTo>
                      <a:pt x="256" y="89"/>
                    </a:lnTo>
                    <a:lnTo>
                      <a:pt x="256" y="113"/>
                    </a:lnTo>
                    <a:lnTo>
                      <a:pt x="256" y="202"/>
                    </a:lnTo>
                    <a:lnTo>
                      <a:pt x="256" y="220"/>
                    </a:lnTo>
                    <a:lnTo>
                      <a:pt x="256" y="236"/>
                    </a:lnTo>
                    <a:lnTo>
                      <a:pt x="257" y="249"/>
                    </a:lnTo>
                    <a:lnTo>
                      <a:pt x="260" y="260"/>
                    </a:lnTo>
                    <a:lnTo>
                      <a:pt x="262" y="269"/>
                    </a:lnTo>
                    <a:lnTo>
                      <a:pt x="265" y="278"/>
                    </a:lnTo>
                    <a:lnTo>
                      <a:pt x="269" y="288"/>
                    </a:lnTo>
                    <a:lnTo>
                      <a:pt x="273" y="298"/>
                    </a:lnTo>
                    <a:lnTo>
                      <a:pt x="197" y="298"/>
                    </a:lnTo>
                    <a:lnTo>
                      <a:pt x="194" y="289"/>
                    </a:lnTo>
                    <a:lnTo>
                      <a:pt x="190" y="276"/>
                    </a:lnTo>
                    <a:lnTo>
                      <a:pt x="188" y="270"/>
                    </a:lnTo>
                    <a:lnTo>
                      <a:pt x="187" y="267"/>
                    </a:lnTo>
                    <a:lnTo>
                      <a:pt x="177" y="276"/>
                    </a:lnTo>
                    <a:lnTo>
                      <a:pt x="166" y="284"/>
                    </a:lnTo>
                    <a:lnTo>
                      <a:pt x="156" y="290"/>
                    </a:lnTo>
                    <a:lnTo>
                      <a:pt x="144" y="296"/>
                    </a:lnTo>
                    <a:lnTo>
                      <a:pt x="133" y="299"/>
                    </a:lnTo>
                    <a:lnTo>
                      <a:pt x="122" y="303"/>
                    </a:lnTo>
                    <a:lnTo>
                      <a:pt x="109" y="304"/>
                    </a:lnTo>
                    <a:lnTo>
                      <a:pt x="97" y="305"/>
                    </a:lnTo>
                    <a:lnTo>
                      <a:pt x="86" y="305"/>
                    </a:lnTo>
                    <a:lnTo>
                      <a:pt x="75" y="304"/>
                    </a:lnTo>
                    <a:lnTo>
                      <a:pt x="65" y="302"/>
                    </a:lnTo>
                    <a:lnTo>
                      <a:pt x="56" y="299"/>
                    </a:lnTo>
                    <a:lnTo>
                      <a:pt x="47" y="296"/>
                    </a:lnTo>
                    <a:lnTo>
                      <a:pt x="39" y="291"/>
                    </a:lnTo>
                    <a:lnTo>
                      <a:pt x="32" y="286"/>
                    </a:lnTo>
                    <a:lnTo>
                      <a:pt x="26" y="280"/>
                    </a:lnTo>
                    <a:lnTo>
                      <a:pt x="20" y="274"/>
                    </a:lnTo>
                    <a:lnTo>
                      <a:pt x="14" y="268"/>
                    </a:lnTo>
                    <a:lnTo>
                      <a:pt x="10" y="261"/>
                    </a:lnTo>
                    <a:lnTo>
                      <a:pt x="6" y="253"/>
                    </a:lnTo>
                    <a:lnTo>
                      <a:pt x="3" y="245"/>
                    </a:lnTo>
                    <a:lnTo>
                      <a:pt x="1" y="237"/>
                    </a:lnTo>
                    <a:lnTo>
                      <a:pt x="0" y="228"/>
                    </a:lnTo>
                    <a:lnTo>
                      <a:pt x="0" y="219"/>
                    </a:lnTo>
                    <a:lnTo>
                      <a:pt x="1" y="207"/>
                    </a:lnTo>
                    <a:lnTo>
                      <a:pt x="3" y="195"/>
                    </a:lnTo>
                    <a:lnTo>
                      <a:pt x="6" y="185"/>
                    </a:lnTo>
                    <a:lnTo>
                      <a:pt x="11" y="175"/>
                    </a:lnTo>
                    <a:lnTo>
                      <a:pt x="18" y="166"/>
                    </a:lnTo>
                    <a:lnTo>
                      <a:pt x="26" y="158"/>
                    </a:lnTo>
                    <a:lnTo>
                      <a:pt x="35" y="151"/>
                    </a:lnTo>
                    <a:lnTo>
                      <a:pt x="45" y="146"/>
                    </a:lnTo>
                    <a:lnTo>
                      <a:pt x="56" y="140"/>
                    </a:lnTo>
                    <a:lnTo>
                      <a:pt x="71" y="136"/>
                    </a:lnTo>
                    <a:lnTo>
                      <a:pt x="87" y="131"/>
                    </a:lnTo>
                    <a:lnTo>
                      <a:pt x="106" y="128"/>
                    </a:lnTo>
                    <a:lnTo>
                      <a:pt x="131" y="122"/>
                    </a:lnTo>
                    <a:lnTo>
                      <a:pt x="151" y="117"/>
                    </a:lnTo>
                    <a:lnTo>
                      <a:pt x="168" y="113"/>
                    </a:lnTo>
                    <a:lnTo>
                      <a:pt x="180" y="108"/>
                    </a:lnTo>
                    <a:lnTo>
                      <a:pt x="180" y="100"/>
                    </a:lnTo>
                    <a:lnTo>
                      <a:pt x="180" y="90"/>
                    </a:lnTo>
                    <a:lnTo>
                      <a:pt x="178" y="81"/>
                    </a:lnTo>
                    <a:lnTo>
                      <a:pt x="175" y="74"/>
                    </a:lnTo>
                    <a:lnTo>
                      <a:pt x="170" y="69"/>
                    </a:lnTo>
                    <a:lnTo>
                      <a:pt x="164" y="64"/>
                    </a:lnTo>
                    <a:lnTo>
                      <a:pt x="154" y="62"/>
                    </a:lnTo>
                    <a:lnTo>
                      <a:pt x="142" y="60"/>
                    </a:lnTo>
                    <a:lnTo>
                      <a:pt x="128" y="60"/>
                    </a:lnTo>
                    <a:lnTo>
                      <a:pt x="118" y="60"/>
                    </a:lnTo>
                    <a:lnTo>
                      <a:pt x="110" y="61"/>
                    </a:lnTo>
                    <a:lnTo>
                      <a:pt x="103" y="64"/>
                    </a:lnTo>
                    <a:lnTo>
                      <a:pt x="96" y="68"/>
                    </a:lnTo>
                    <a:lnTo>
                      <a:pt x="91" y="72"/>
                    </a:lnTo>
                    <a:lnTo>
                      <a:pt x="86" y="79"/>
                    </a:lnTo>
                    <a:lnTo>
                      <a:pt x="81" y="87"/>
                    </a:lnTo>
                    <a:lnTo>
                      <a:pt x="78" y="96"/>
                    </a:lnTo>
                    <a:close/>
                    <a:moveTo>
                      <a:pt x="180" y="158"/>
                    </a:moveTo>
                    <a:lnTo>
                      <a:pt x="173" y="161"/>
                    </a:lnTo>
                    <a:lnTo>
                      <a:pt x="161" y="164"/>
                    </a:lnTo>
                    <a:lnTo>
                      <a:pt x="149" y="167"/>
                    </a:lnTo>
                    <a:lnTo>
                      <a:pt x="134" y="171"/>
                    </a:lnTo>
                    <a:lnTo>
                      <a:pt x="119" y="174"/>
                    </a:lnTo>
                    <a:lnTo>
                      <a:pt x="107" y="177"/>
                    </a:lnTo>
                    <a:lnTo>
                      <a:pt x="98" y="181"/>
                    </a:lnTo>
                    <a:lnTo>
                      <a:pt x="92" y="184"/>
                    </a:lnTo>
                    <a:lnTo>
                      <a:pt x="86" y="190"/>
                    </a:lnTo>
                    <a:lnTo>
                      <a:pt x="81" y="195"/>
                    </a:lnTo>
                    <a:lnTo>
                      <a:pt x="78" y="203"/>
                    </a:lnTo>
                    <a:lnTo>
                      <a:pt x="77" y="211"/>
                    </a:lnTo>
                    <a:lnTo>
                      <a:pt x="78" y="219"/>
                    </a:lnTo>
                    <a:lnTo>
                      <a:pt x="80" y="226"/>
                    </a:lnTo>
                    <a:lnTo>
                      <a:pt x="83" y="233"/>
                    </a:lnTo>
                    <a:lnTo>
                      <a:pt x="89" y="238"/>
                    </a:lnTo>
                    <a:lnTo>
                      <a:pt x="96" y="244"/>
                    </a:lnTo>
                    <a:lnTo>
                      <a:pt x="103" y="247"/>
                    </a:lnTo>
                    <a:lnTo>
                      <a:pt x="110" y="250"/>
                    </a:lnTo>
                    <a:lnTo>
                      <a:pt x="119" y="251"/>
                    </a:lnTo>
                    <a:lnTo>
                      <a:pt x="130" y="250"/>
                    </a:lnTo>
                    <a:lnTo>
                      <a:pt x="140" y="247"/>
                    </a:lnTo>
                    <a:lnTo>
                      <a:pt x="150" y="243"/>
                    </a:lnTo>
                    <a:lnTo>
                      <a:pt x="159" y="237"/>
                    </a:lnTo>
                    <a:lnTo>
                      <a:pt x="166" y="232"/>
                    </a:lnTo>
                    <a:lnTo>
                      <a:pt x="171" y="226"/>
                    </a:lnTo>
                    <a:lnTo>
                      <a:pt x="175" y="219"/>
                    </a:lnTo>
                    <a:lnTo>
                      <a:pt x="178" y="211"/>
                    </a:lnTo>
                    <a:lnTo>
                      <a:pt x="179" y="206"/>
                    </a:lnTo>
                    <a:lnTo>
                      <a:pt x="180" y="198"/>
                    </a:lnTo>
                    <a:lnTo>
                      <a:pt x="180" y="186"/>
                    </a:lnTo>
                    <a:lnTo>
                      <a:pt x="180" y="174"/>
                    </a:lnTo>
                    <a:lnTo>
                      <a:pt x="180" y="15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930" name="Freeform 990">
                <a:extLst>
                  <a:ext uri="{FF2B5EF4-FFF2-40B4-BE49-F238E27FC236}">
                    <a16:creationId xmlns:a16="http://schemas.microsoft.com/office/drawing/2014/main" id="{96AE1256-1F59-4B51-98B0-BFE9BC133037}"/>
                  </a:ext>
                </a:extLst>
              </p:cNvPr>
              <p:cNvSpPr>
                <a:spLocks/>
              </p:cNvSpPr>
              <p:nvPr/>
            </p:nvSpPr>
            <p:spPr bwMode="auto">
              <a:xfrm>
                <a:off x="3471" y="4032"/>
                <a:ext cx="53" cy="60"/>
              </a:xfrm>
              <a:custGeom>
                <a:avLst/>
                <a:gdLst>
                  <a:gd name="T0" fmla="*/ 53 w 265"/>
                  <a:gd name="T1" fmla="*/ 60 h 298"/>
                  <a:gd name="T2" fmla="*/ 38 w 265"/>
                  <a:gd name="T3" fmla="*/ 60 h 298"/>
                  <a:gd name="T4" fmla="*/ 38 w 265"/>
                  <a:gd name="T5" fmla="*/ 30 h 298"/>
                  <a:gd name="T6" fmla="*/ 38 w 265"/>
                  <a:gd name="T7" fmla="*/ 26 h 298"/>
                  <a:gd name="T8" fmla="*/ 37 w 265"/>
                  <a:gd name="T9" fmla="*/ 22 h 298"/>
                  <a:gd name="T10" fmla="*/ 37 w 265"/>
                  <a:gd name="T11" fmla="*/ 20 h 298"/>
                  <a:gd name="T12" fmla="*/ 37 w 265"/>
                  <a:gd name="T13" fmla="*/ 18 h 298"/>
                  <a:gd name="T14" fmla="*/ 36 w 265"/>
                  <a:gd name="T15" fmla="*/ 17 h 298"/>
                  <a:gd name="T16" fmla="*/ 35 w 265"/>
                  <a:gd name="T17" fmla="*/ 16 h 298"/>
                  <a:gd name="T18" fmla="*/ 35 w 265"/>
                  <a:gd name="T19" fmla="*/ 14 h 298"/>
                  <a:gd name="T20" fmla="*/ 33 w 265"/>
                  <a:gd name="T21" fmla="*/ 13 h 298"/>
                  <a:gd name="T22" fmla="*/ 32 w 265"/>
                  <a:gd name="T23" fmla="*/ 13 h 298"/>
                  <a:gd name="T24" fmla="*/ 31 w 265"/>
                  <a:gd name="T25" fmla="*/ 12 h 298"/>
                  <a:gd name="T26" fmla="*/ 30 w 265"/>
                  <a:gd name="T27" fmla="*/ 12 h 298"/>
                  <a:gd name="T28" fmla="*/ 28 w 265"/>
                  <a:gd name="T29" fmla="*/ 12 h 298"/>
                  <a:gd name="T30" fmla="*/ 26 w 265"/>
                  <a:gd name="T31" fmla="*/ 12 h 298"/>
                  <a:gd name="T32" fmla="*/ 24 w 265"/>
                  <a:gd name="T33" fmla="*/ 12 h 298"/>
                  <a:gd name="T34" fmla="*/ 23 w 265"/>
                  <a:gd name="T35" fmla="*/ 13 h 298"/>
                  <a:gd name="T36" fmla="*/ 21 w 265"/>
                  <a:gd name="T37" fmla="*/ 14 h 298"/>
                  <a:gd name="T38" fmla="*/ 19 w 265"/>
                  <a:gd name="T39" fmla="*/ 16 h 298"/>
                  <a:gd name="T40" fmla="*/ 18 w 265"/>
                  <a:gd name="T41" fmla="*/ 17 h 298"/>
                  <a:gd name="T42" fmla="*/ 17 w 265"/>
                  <a:gd name="T43" fmla="*/ 18 h 298"/>
                  <a:gd name="T44" fmla="*/ 17 w 265"/>
                  <a:gd name="T45" fmla="*/ 20 h 298"/>
                  <a:gd name="T46" fmla="*/ 16 w 265"/>
                  <a:gd name="T47" fmla="*/ 22 h 298"/>
                  <a:gd name="T48" fmla="*/ 16 w 265"/>
                  <a:gd name="T49" fmla="*/ 25 h 298"/>
                  <a:gd name="T50" fmla="*/ 16 w 265"/>
                  <a:gd name="T51" fmla="*/ 29 h 298"/>
                  <a:gd name="T52" fmla="*/ 15 w 265"/>
                  <a:gd name="T53" fmla="*/ 33 h 298"/>
                  <a:gd name="T54" fmla="*/ 15 w 265"/>
                  <a:gd name="T55" fmla="*/ 60 h 298"/>
                  <a:gd name="T56" fmla="*/ 0 w 265"/>
                  <a:gd name="T57" fmla="*/ 60 h 298"/>
                  <a:gd name="T58" fmla="*/ 0 w 265"/>
                  <a:gd name="T59" fmla="*/ 1 h 298"/>
                  <a:gd name="T60" fmla="*/ 14 w 265"/>
                  <a:gd name="T61" fmla="*/ 1 h 298"/>
                  <a:gd name="T62" fmla="*/ 14 w 265"/>
                  <a:gd name="T63" fmla="*/ 10 h 298"/>
                  <a:gd name="T64" fmla="*/ 16 w 265"/>
                  <a:gd name="T65" fmla="*/ 8 h 298"/>
                  <a:gd name="T66" fmla="*/ 18 w 265"/>
                  <a:gd name="T67" fmla="*/ 6 h 298"/>
                  <a:gd name="T68" fmla="*/ 21 w 265"/>
                  <a:gd name="T69" fmla="*/ 4 h 298"/>
                  <a:gd name="T70" fmla="*/ 23 w 265"/>
                  <a:gd name="T71" fmla="*/ 2 h 298"/>
                  <a:gd name="T72" fmla="*/ 25 w 265"/>
                  <a:gd name="T73" fmla="*/ 2 h 298"/>
                  <a:gd name="T74" fmla="*/ 28 w 265"/>
                  <a:gd name="T75" fmla="*/ 1 h 298"/>
                  <a:gd name="T76" fmla="*/ 31 w 265"/>
                  <a:gd name="T77" fmla="*/ 0 h 298"/>
                  <a:gd name="T78" fmla="*/ 33 w 265"/>
                  <a:gd name="T79" fmla="*/ 0 h 298"/>
                  <a:gd name="T80" fmla="*/ 36 w 265"/>
                  <a:gd name="T81" fmla="*/ 0 h 298"/>
                  <a:gd name="T82" fmla="*/ 38 w 265"/>
                  <a:gd name="T83" fmla="*/ 0 h 298"/>
                  <a:gd name="T84" fmla="*/ 41 w 265"/>
                  <a:gd name="T85" fmla="*/ 1 h 298"/>
                  <a:gd name="T86" fmla="*/ 43 w 265"/>
                  <a:gd name="T87" fmla="*/ 2 h 298"/>
                  <a:gd name="T88" fmla="*/ 45 w 265"/>
                  <a:gd name="T89" fmla="*/ 3 h 298"/>
                  <a:gd name="T90" fmla="*/ 47 w 265"/>
                  <a:gd name="T91" fmla="*/ 4 h 298"/>
                  <a:gd name="T92" fmla="*/ 48 w 265"/>
                  <a:gd name="T93" fmla="*/ 5 h 298"/>
                  <a:gd name="T94" fmla="*/ 49 w 265"/>
                  <a:gd name="T95" fmla="*/ 7 h 298"/>
                  <a:gd name="T96" fmla="*/ 50 w 265"/>
                  <a:gd name="T97" fmla="*/ 8 h 298"/>
                  <a:gd name="T98" fmla="*/ 51 w 265"/>
                  <a:gd name="T99" fmla="*/ 10 h 298"/>
                  <a:gd name="T100" fmla="*/ 52 w 265"/>
                  <a:gd name="T101" fmla="*/ 11 h 298"/>
                  <a:gd name="T102" fmla="*/ 52 w 265"/>
                  <a:gd name="T103" fmla="*/ 13 h 298"/>
                  <a:gd name="T104" fmla="*/ 53 w 265"/>
                  <a:gd name="T105" fmla="*/ 15 h 298"/>
                  <a:gd name="T106" fmla="*/ 53 w 265"/>
                  <a:gd name="T107" fmla="*/ 18 h 298"/>
                  <a:gd name="T108" fmla="*/ 53 w 265"/>
                  <a:gd name="T109" fmla="*/ 21 h 298"/>
                  <a:gd name="T110" fmla="*/ 53 w 265"/>
                  <a:gd name="T111" fmla="*/ 24 h 298"/>
                  <a:gd name="T112" fmla="*/ 53 w 265"/>
                  <a:gd name="T113" fmla="*/ 60 h 29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65"/>
                  <a:gd name="T172" fmla="*/ 0 h 298"/>
                  <a:gd name="T173" fmla="*/ 265 w 265"/>
                  <a:gd name="T174" fmla="*/ 298 h 29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65" h="298">
                    <a:moveTo>
                      <a:pt x="265" y="298"/>
                    </a:moveTo>
                    <a:lnTo>
                      <a:pt x="189" y="298"/>
                    </a:lnTo>
                    <a:lnTo>
                      <a:pt x="189" y="150"/>
                    </a:lnTo>
                    <a:lnTo>
                      <a:pt x="189" y="129"/>
                    </a:lnTo>
                    <a:lnTo>
                      <a:pt x="187" y="111"/>
                    </a:lnTo>
                    <a:lnTo>
                      <a:pt x="185" y="98"/>
                    </a:lnTo>
                    <a:lnTo>
                      <a:pt x="184" y="89"/>
                    </a:lnTo>
                    <a:lnTo>
                      <a:pt x="181" y="82"/>
                    </a:lnTo>
                    <a:lnTo>
                      <a:pt x="177" y="77"/>
                    </a:lnTo>
                    <a:lnTo>
                      <a:pt x="173" y="71"/>
                    </a:lnTo>
                    <a:lnTo>
                      <a:pt x="167" y="67"/>
                    </a:lnTo>
                    <a:lnTo>
                      <a:pt x="161" y="64"/>
                    </a:lnTo>
                    <a:lnTo>
                      <a:pt x="155" y="61"/>
                    </a:lnTo>
                    <a:lnTo>
                      <a:pt x="148" y="60"/>
                    </a:lnTo>
                    <a:lnTo>
                      <a:pt x="141" y="60"/>
                    </a:lnTo>
                    <a:lnTo>
                      <a:pt x="131" y="60"/>
                    </a:lnTo>
                    <a:lnTo>
                      <a:pt x="122" y="62"/>
                    </a:lnTo>
                    <a:lnTo>
                      <a:pt x="113" y="65"/>
                    </a:lnTo>
                    <a:lnTo>
                      <a:pt x="105" y="70"/>
                    </a:lnTo>
                    <a:lnTo>
                      <a:pt x="97" y="77"/>
                    </a:lnTo>
                    <a:lnTo>
                      <a:pt x="91" y="84"/>
                    </a:lnTo>
                    <a:lnTo>
                      <a:pt x="87" y="91"/>
                    </a:lnTo>
                    <a:lnTo>
                      <a:pt x="83" y="99"/>
                    </a:lnTo>
                    <a:lnTo>
                      <a:pt x="80" y="111"/>
                    </a:lnTo>
                    <a:lnTo>
                      <a:pt x="79" y="125"/>
                    </a:lnTo>
                    <a:lnTo>
                      <a:pt x="78" y="143"/>
                    </a:lnTo>
                    <a:lnTo>
                      <a:pt x="77" y="166"/>
                    </a:lnTo>
                    <a:lnTo>
                      <a:pt x="77" y="298"/>
                    </a:lnTo>
                    <a:lnTo>
                      <a:pt x="0" y="298"/>
                    </a:lnTo>
                    <a:lnTo>
                      <a:pt x="0" y="7"/>
                    </a:lnTo>
                    <a:lnTo>
                      <a:pt x="71" y="7"/>
                    </a:lnTo>
                    <a:lnTo>
                      <a:pt x="71" y="50"/>
                    </a:lnTo>
                    <a:lnTo>
                      <a:pt x="81" y="38"/>
                    </a:lnTo>
                    <a:lnTo>
                      <a:pt x="91" y="28"/>
                    </a:lnTo>
                    <a:lnTo>
                      <a:pt x="103" y="20"/>
                    </a:lnTo>
                    <a:lnTo>
                      <a:pt x="115" y="12"/>
                    </a:lnTo>
                    <a:lnTo>
                      <a:pt x="126" y="8"/>
                    </a:lnTo>
                    <a:lnTo>
                      <a:pt x="140" y="3"/>
                    </a:lnTo>
                    <a:lnTo>
                      <a:pt x="154" y="1"/>
                    </a:lnTo>
                    <a:lnTo>
                      <a:pt x="167" y="0"/>
                    </a:lnTo>
                    <a:lnTo>
                      <a:pt x="180" y="1"/>
                    </a:lnTo>
                    <a:lnTo>
                      <a:pt x="192" y="2"/>
                    </a:lnTo>
                    <a:lnTo>
                      <a:pt x="203" y="6"/>
                    </a:lnTo>
                    <a:lnTo>
                      <a:pt x="215" y="10"/>
                    </a:lnTo>
                    <a:lnTo>
                      <a:pt x="224" y="15"/>
                    </a:lnTo>
                    <a:lnTo>
                      <a:pt x="233" y="20"/>
                    </a:lnTo>
                    <a:lnTo>
                      <a:pt x="241" y="26"/>
                    </a:lnTo>
                    <a:lnTo>
                      <a:pt x="246" y="33"/>
                    </a:lnTo>
                    <a:lnTo>
                      <a:pt x="251" y="41"/>
                    </a:lnTo>
                    <a:lnTo>
                      <a:pt x="255" y="48"/>
                    </a:lnTo>
                    <a:lnTo>
                      <a:pt x="259" y="56"/>
                    </a:lnTo>
                    <a:lnTo>
                      <a:pt x="261" y="65"/>
                    </a:lnTo>
                    <a:lnTo>
                      <a:pt x="263" y="76"/>
                    </a:lnTo>
                    <a:lnTo>
                      <a:pt x="264" y="88"/>
                    </a:lnTo>
                    <a:lnTo>
                      <a:pt x="265" y="102"/>
                    </a:lnTo>
                    <a:lnTo>
                      <a:pt x="265" y="117"/>
                    </a:lnTo>
                    <a:lnTo>
                      <a:pt x="265" y="29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931" name="Freeform 991">
                <a:extLst>
                  <a:ext uri="{FF2B5EF4-FFF2-40B4-BE49-F238E27FC236}">
                    <a16:creationId xmlns:a16="http://schemas.microsoft.com/office/drawing/2014/main" id="{6A52D77C-A751-4A78-8475-C5AA2D2E2D00}"/>
                  </a:ext>
                </a:extLst>
              </p:cNvPr>
              <p:cNvSpPr>
                <a:spLocks noEditPoints="1"/>
              </p:cNvSpPr>
              <p:nvPr/>
            </p:nvSpPr>
            <p:spPr bwMode="auto">
              <a:xfrm>
                <a:off x="3536" y="4011"/>
                <a:ext cx="57" cy="82"/>
              </a:xfrm>
              <a:custGeom>
                <a:avLst/>
                <a:gdLst>
                  <a:gd name="T0" fmla="*/ 43 w 285"/>
                  <a:gd name="T1" fmla="*/ 81 h 409"/>
                  <a:gd name="T2" fmla="*/ 41 w 285"/>
                  <a:gd name="T3" fmla="*/ 75 h 409"/>
                  <a:gd name="T4" fmla="*/ 37 w 285"/>
                  <a:gd name="T5" fmla="*/ 78 h 409"/>
                  <a:gd name="T6" fmla="*/ 32 w 285"/>
                  <a:gd name="T7" fmla="*/ 81 h 409"/>
                  <a:gd name="T8" fmla="*/ 27 w 285"/>
                  <a:gd name="T9" fmla="*/ 82 h 409"/>
                  <a:gd name="T10" fmla="*/ 22 w 285"/>
                  <a:gd name="T11" fmla="*/ 82 h 409"/>
                  <a:gd name="T12" fmla="*/ 17 w 285"/>
                  <a:gd name="T13" fmla="*/ 81 h 409"/>
                  <a:gd name="T14" fmla="*/ 13 w 285"/>
                  <a:gd name="T15" fmla="*/ 79 h 409"/>
                  <a:gd name="T16" fmla="*/ 9 w 285"/>
                  <a:gd name="T17" fmla="*/ 76 h 409"/>
                  <a:gd name="T18" fmla="*/ 6 w 285"/>
                  <a:gd name="T19" fmla="*/ 72 h 409"/>
                  <a:gd name="T20" fmla="*/ 3 w 285"/>
                  <a:gd name="T21" fmla="*/ 67 h 409"/>
                  <a:gd name="T22" fmla="*/ 1 w 285"/>
                  <a:gd name="T23" fmla="*/ 61 h 409"/>
                  <a:gd name="T24" fmla="*/ 0 w 285"/>
                  <a:gd name="T25" fmla="*/ 55 h 409"/>
                  <a:gd name="T26" fmla="*/ 0 w 285"/>
                  <a:gd name="T27" fmla="*/ 48 h 409"/>
                  <a:gd name="T28" fmla="*/ 1 w 285"/>
                  <a:gd name="T29" fmla="*/ 41 h 409"/>
                  <a:gd name="T30" fmla="*/ 3 w 285"/>
                  <a:gd name="T31" fmla="*/ 35 h 409"/>
                  <a:gd name="T32" fmla="*/ 6 w 285"/>
                  <a:gd name="T33" fmla="*/ 31 h 409"/>
                  <a:gd name="T34" fmla="*/ 9 w 285"/>
                  <a:gd name="T35" fmla="*/ 27 h 409"/>
                  <a:gd name="T36" fmla="*/ 13 w 285"/>
                  <a:gd name="T37" fmla="*/ 24 h 409"/>
                  <a:gd name="T38" fmla="*/ 17 w 285"/>
                  <a:gd name="T39" fmla="*/ 22 h 409"/>
                  <a:gd name="T40" fmla="*/ 22 w 285"/>
                  <a:gd name="T41" fmla="*/ 21 h 409"/>
                  <a:gd name="T42" fmla="*/ 27 w 285"/>
                  <a:gd name="T43" fmla="*/ 21 h 409"/>
                  <a:gd name="T44" fmla="*/ 32 w 285"/>
                  <a:gd name="T45" fmla="*/ 22 h 409"/>
                  <a:gd name="T46" fmla="*/ 36 w 285"/>
                  <a:gd name="T47" fmla="*/ 24 h 409"/>
                  <a:gd name="T48" fmla="*/ 40 w 285"/>
                  <a:gd name="T49" fmla="*/ 27 h 409"/>
                  <a:gd name="T50" fmla="*/ 42 w 285"/>
                  <a:gd name="T51" fmla="*/ 0 h 409"/>
                  <a:gd name="T52" fmla="*/ 57 w 285"/>
                  <a:gd name="T53" fmla="*/ 81 h 409"/>
                  <a:gd name="T54" fmla="*/ 16 w 285"/>
                  <a:gd name="T55" fmla="*/ 55 h 409"/>
                  <a:gd name="T56" fmla="*/ 17 w 285"/>
                  <a:gd name="T57" fmla="*/ 60 h 409"/>
                  <a:gd name="T58" fmla="*/ 18 w 285"/>
                  <a:gd name="T59" fmla="*/ 63 h 409"/>
                  <a:gd name="T60" fmla="*/ 19 w 285"/>
                  <a:gd name="T61" fmla="*/ 65 h 409"/>
                  <a:gd name="T62" fmla="*/ 22 w 285"/>
                  <a:gd name="T63" fmla="*/ 68 h 409"/>
                  <a:gd name="T64" fmla="*/ 24 w 285"/>
                  <a:gd name="T65" fmla="*/ 69 h 409"/>
                  <a:gd name="T66" fmla="*/ 27 w 285"/>
                  <a:gd name="T67" fmla="*/ 70 h 409"/>
                  <a:gd name="T68" fmla="*/ 30 w 285"/>
                  <a:gd name="T69" fmla="*/ 70 h 409"/>
                  <a:gd name="T70" fmla="*/ 33 w 285"/>
                  <a:gd name="T71" fmla="*/ 69 h 409"/>
                  <a:gd name="T72" fmla="*/ 35 w 285"/>
                  <a:gd name="T73" fmla="*/ 68 h 409"/>
                  <a:gd name="T74" fmla="*/ 37 w 285"/>
                  <a:gd name="T75" fmla="*/ 66 h 409"/>
                  <a:gd name="T76" fmla="*/ 39 w 285"/>
                  <a:gd name="T77" fmla="*/ 64 h 409"/>
                  <a:gd name="T78" fmla="*/ 40 w 285"/>
                  <a:gd name="T79" fmla="*/ 61 h 409"/>
                  <a:gd name="T80" fmla="*/ 41 w 285"/>
                  <a:gd name="T81" fmla="*/ 58 h 409"/>
                  <a:gd name="T82" fmla="*/ 42 w 285"/>
                  <a:gd name="T83" fmla="*/ 54 h 409"/>
                  <a:gd name="T84" fmla="*/ 42 w 285"/>
                  <a:gd name="T85" fmla="*/ 49 h 409"/>
                  <a:gd name="T86" fmla="*/ 41 w 285"/>
                  <a:gd name="T87" fmla="*/ 45 h 409"/>
                  <a:gd name="T88" fmla="*/ 40 w 285"/>
                  <a:gd name="T89" fmla="*/ 41 h 409"/>
                  <a:gd name="T90" fmla="*/ 39 w 285"/>
                  <a:gd name="T91" fmla="*/ 38 h 409"/>
                  <a:gd name="T92" fmla="*/ 37 w 285"/>
                  <a:gd name="T93" fmla="*/ 36 h 409"/>
                  <a:gd name="T94" fmla="*/ 35 w 285"/>
                  <a:gd name="T95" fmla="*/ 34 h 409"/>
                  <a:gd name="T96" fmla="*/ 33 w 285"/>
                  <a:gd name="T97" fmla="*/ 33 h 409"/>
                  <a:gd name="T98" fmla="*/ 30 w 285"/>
                  <a:gd name="T99" fmla="*/ 33 h 409"/>
                  <a:gd name="T100" fmla="*/ 27 w 285"/>
                  <a:gd name="T101" fmla="*/ 33 h 409"/>
                  <a:gd name="T102" fmla="*/ 25 w 285"/>
                  <a:gd name="T103" fmla="*/ 33 h 409"/>
                  <a:gd name="T104" fmla="*/ 23 w 285"/>
                  <a:gd name="T105" fmla="*/ 34 h 409"/>
                  <a:gd name="T106" fmla="*/ 20 w 285"/>
                  <a:gd name="T107" fmla="*/ 36 h 409"/>
                  <a:gd name="T108" fmla="*/ 19 w 285"/>
                  <a:gd name="T109" fmla="*/ 38 h 409"/>
                  <a:gd name="T110" fmla="*/ 17 w 285"/>
                  <a:gd name="T111" fmla="*/ 41 h 409"/>
                  <a:gd name="T112" fmla="*/ 16 w 285"/>
                  <a:gd name="T113" fmla="*/ 44 h 409"/>
                  <a:gd name="T114" fmla="*/ 16 w 285"/>
                  <a:gd name="T115" fmla="*/ 48 h 40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85"/>
                  <a:gd name="T175" fmla="*/ 0 h 409"/>
                  <a:gd name="T176" fmla="*/ 285 w 285"/>
                  <a:gd name="T177" fmla="*/ 409 h 40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85" h="409">
                    <a:moveTo>
                      <a:pt x="285" y="402"/>
                    </a:moveTo>
                    <a:lnTo>
                      <a:pt x="214" y="402"/>
                    </a:lnTo>
                    <a:lnTo>
                      <a:pt x="214" y="359"/>
                    </a:lnTo>
                    <a:lnTo>
                      <a:pt x="204" y="372"/>
                    </a:lnTo>
                    <a:lnTo>
                      <a:pt x="194" y="382"/>
                    </a:lnTo>
                    <a:lnTo>
                      <a:pt x="183" y="390"/>
                    </a:lnTo>
                    <a:lnTo>
                      <a:pt x="171" y="397"/>
                    </a:lnTo>
                    <a:lnTo>
                      <a:pt x="159" y="402"/>
                    </a:lnTo>
                    <a:lnTo>
                      <a:pt x="147" y="406"/>
                    </a:lnTo>
                    <a:lnTo>
                      <a:pt x="135" y="408"/>
                    </a:lnTo>
                    <a:lnTo>
                      <a:pt x="122" y="409"/>
                    </a:lnTo>
                    <a:lnTo>
                      <a:pt x="110" y="408"/>
                    </a:lnTo>
                    <a:lnTo>
                      <a:pt x="98" y="407"/>
                    </a:lnTo>
                    <a:lnTo>
                      <a:pt x="86" y="403"/>
                    </a:lnTo>
                    <a:lnTo>
                      <a:pt x="76" y="399"/>
                    </a:lnTo>
                    <a:lnTo>
                      <a:pt x="65" y="393"/>
                    </a:lnTo>
                    <a:lnTo>
                      <a:pt x="55" y="386"/>
                    </a:lnTo>
                    <a:lnTo>
                      <a:pt x="46" y="378"/>
                    </a:lnTo>
                    <a:lnTo>
                      <a:pt x="37" y="368"/>
                    </a:lnTo>
                    <a:lnTo>
                      <a:pt x="28" y="358"/>
                    </a:lnTo>
                    <a:lnTo>
                      <a:pt x="21" y="347"/>
                    </a:lnTo>
                    <a:lnTo>
                      <a:pt x="14" y="333"/>
                    </a:lnTo>
                    <a:lnTo>
                      <a:pt x="9" y="320"/>
                    </a:lnTo>
                    <a:lnTo>
                      <a:pt x="5" y="305"/>
                    </a:lnTo>
                    <a:lnTo>
                      <a:pt x="3" y="290"/>
                    </a:lnTo>
                    <a:lnTo>
                      <a:pt x="2" y="273"/>
                    </a:lnTo>
                    <a:lnTo>
                      <a:pt x="0" y="255"/>
                    </a:lnTo>
                    <a:lnTo>
                      <a:pt x="2" y="237"/>
                    </a:lnTo>
                    <a:lnTo>
                      <a:pt x="3" y="220"/>
                    </a:lnTo>
                    <a:lnTo>
                      <a:pt x="5" y="206"/>
                    </a:lnTo>
                    <a:lnTo>
                      <a:pt x="9" y="191"/>
                    </a:lnTo>
                    <a:lnTo>
                      <a:pt x="14" y="177"/>
                    </a:lnTo>
                    <a:lnTo>
                      <a:pt x="20" y="165"/>
                    </a:lnTo>
                    <a:lnTo>
                      <a:pt x="28" y="154"/>
                    </a:lnTo>
                    <a:lnTo>
                      <a:pt x="35" y="143"/>
                    </a:lnTo>
                    <a:lnTo>
                      <a:pt x="44" y="134"/>
                    </a:lnTo>
                    <a:lnTo>
                      <a:pt x="53" y="127"/>
                    </a:lnTo>
                    <a:lnTo>
                      <a:pt x="64" y="120"/>
                    </a:lnTo>
                    <a:lnTo>
                      <a:pt x="75" y="114"/>
                    </a:lnTo>
                    <a:lnTo>
                      <a:pt x="86" y="110"/>
                    </a:lnTo>
                    <a:lnTo>
                      <a:pt x="98" y="107"/>
                    </a:lnTo>
                    <a:lnTo>
                      <a:pt x="110" y="105"/>
                    </a:lnTo>
                    <a:lnTo>
                      <a:pt x="124" y="104"/>
                    </a:lnTo>
                    <a:lnTo>
                      <a:pt x="135" y="105"/>
                    </a:lnTo>
                    <a:lnTo>
                      <a:pt x="147" y="107"/>
                    </a:lnTo>
                    <a:lnTo>
                      <a:pt x="159" y="111"/>
                    </a:lnTo>
                    <a:lnTo>
                      <a:pt x="169" y="114"/>
                    </a:lnTo>
                    <a:lnTo>
                      <a:pt x="179" y="121"/>
                    </a:lnTo>
                    <a:lnTo>
                      <a:pt x="189" y="128"/>
                    </a:lnTo>
                    <a:lnTo>
                      <a:pt x="199" y="136"/>
                    </a:lnTo>
                    <a:lnTo>
                      <a:pt x="208" y="145"/>
                    </a:lnTo>
                    <a:lnTo>
                      <a:pt x="208" y="0"/>
                    </a:lnTo>
                    <a:lnTo>
                      <a:pt x="285" y="0"/>
                    </a:lnTo>
                    <a:lnTo>
                      <a:pt x="285" y="402"/>
                    </a:lnTo>
                    <a:close/>
                    <a:moveTo>
                      <a:pt x="79" y="251"/>
                    </a:moveTo>
                    <a:lnTo>
                      <a:pt x="79" y="272"/>
                    </a:lnTo>
                    <a:lnTo>
                      <a:pt x="83" y="290"/>
                    </a:lnTo>
                    <a:lnTo>
                      <a:pt x="84" y="298"/>
                    </a:lnTo>
                    <a:lnTo>
                      <a:pt x="86" y="306"/>
                    </a:lnTo>
                    <a:lnTo>
                      <a:pt x="89" y="312"/>
                    </a:lnTo>
                    <a:lnTo>
                      <a:pt x="92" y="317"/>
                    </a:lnTo>
                    <a:lnTo>
                      <a:pt x="96" y="325"/>
                    </a:lnTo>
                    <a:lnTo>
                      <a:pt x="102" y="331"/>
                    </a:lnTo>
                    <a:lnTo>
                      <a:pt x="108" y="337"/>
                    </a:lnTo>
                    <a:lnTo>
                      <a:pt x="114" y="340"/>
                    </a:lnTo>
                    <a:lnTo>
                      <a:pt x="121" y="343"/>
                    </a:lnTo>
                    <a:lnTo>
                      <a:pt x="128" y="346"/>
                    </a:lnTo>
                    <a:lnTo>
                      <a:pt x="136" y="348"/>
                    </a:lnTo>
                    <a:lnTo>
                      <a:pt x="144" y="348"/>
                    </a:lnTo>
                    <a:lnTo>
                      <a:pt x="151" y="348"/>
                    </a:lnTo>
                    <a:lnTo>
                      <a:pt x="157" y="347"/>
                    </a:lnTo>
                    <a:lnTo>
                      <a:pt x="163" y="345"/>
                    </a:lnTo>
                    <a:lnTo>
                      <a:pt x="169" y="342"/>
                    </a:lnTo>
                    <a:lnTo>
                      <a:pt x="174" y="339"/>
                    </a:lnTo>
                    <a:lnTo>
                      <a:pt x="180" y="336"/>
                    </a:lnTo>
                    <a:lnTo>
                      <a:pt x="185" y="331"/>
                    </a:lnTo>
                    <a:lnTo>
                      <a:pt x="189" y="325"/>
                    </a:lnTo>
                    <a:lnTo>
                      <a:pt x="194" y="320"/>
                    </a:lnTo>
                    <a:lnTo>
                      <a:pt x="198" y="313"/>
                    </a:lnTo>
                    <a:lnTo>
                      <a:pt x="200" y="305"/>
                    </a:lnTo>
                    <a:lnTo>
                      <a:pt x="204" y="297"/>
                    </a:lnTo>
                    <a:lnTo>
                      <a:pt x="206" y="288"/>
                    </a:lnTo>
                    <a:lnTo>
                      <a:pt x="207" y="279"/>
                    </a:lnTo>
                    <a:lnTo>
                      <a:pt x="208" y="269"/>
                    </a:lnTo>
                    <a:lnTo>
                      <a:pt x="208" y="258"/>
                    </a:lnTo>
                    <a:lnTo>
                      <a:pt x="208" y="246"/>
                    </a:lnTo>
                    <a:lnTo>
                      <a:pt x="207" y="235"/>
                    </a:lnTo>
                    <a:lnTo>
                      <a:pt x="206" y="224"/>
                    </a:lnTo>
                    <a:lnTo>
                      <a:pt x="204" y="215"/>
                    </a:lnTo>
                    <a:lnTo>
                      <a:pt x="201" y="206"/>
                    </a:lnTo>
                    <a:lnTo>
                      <a:pt x="198" y="199"/>
                    </a:lnTo>
                    <a:lnTo>
                      <a:pt x="195" y="191"/>
                    </a:lnTo>
                    <a:lnTo>
                      <a:pt x="190" y="185"/>
                    </a:lnTo>
                    <a:lnTo>
                      <a:pt x="186" y="181"/>
                    </a:lnTo>
                    <a:lnTo>
                      <a:pt x="180" y="176"/>
                    </a:lnTo>
                    <a:lnTo>
                      <a:pt x="176" y="172"/>
                    </a:lnTo>
                    <a:lnTo>
                      <a:pt x="170" y="169"/>
                    </a:lnTo>
                    <a:lnTo>
                      <a:pt x="163" y="166"/>
                    </a:lnTo>
                    <a:lnTo>
                      <a:pt x="157" y="165"/>
                    </a:lnTo>
                    <a:lnTo>
                      <a:pt x="151" y="164"/>
                    </a:lnTo>
                    <a:lnTo>
                      <a:pt x="144" y="164"/>
                    </a:lnTo>
                    <a:lnTo>
                      <a:pt x="137" y="164"/>
                    </a:lnTo>
                    <a:lnTo>
                      <a:pt x="130" y="165"/>
                    </a:lnTo>
                    <a:lnTo>
                      <a:pt x="125" y="166"/>
                    </a:lnTo>
                    <a:lnTo>
                      <a:pt x="119" y="169"/>
                    </a:lnTo>
                    <a:lnTo>
                      <a:pt x="113" y="172"/>
                    </a:lnTo>
                    <a:lnTo>
                      <a:pt x="108" y="176"/>
                    </a:lnTo>
                    <a:lnTo>
                      <a:pt x="102" y="180"/>
                    </a:lnTo>
                    <a:lnTo>
                      <a:pt x="98" y="185"/>
                    </a:lnTo>
                    <a:lnTo>
                      <a:pt x="93" y="191"/>
                    </a:lnTo>
                    <a:lnTo>
                      <a:pt x="90" y="198"/>
                    </a:lnTo>
                    <a:lnTo>
                      <a:pt x="86" y="204"/>
                    </a:lnTo>
                    <a:lnTo>
                      <a:pt x="84" y="212"/>
                    </a:lnTo>
                    <a:lnTo>
                      <a:pt x="82" y="221"/>
                    </a:lnTo>
                    <a:lnTo>
                      <a:pt x="81" y="230"/>
                    </a:lnTo>
                    <a:lnTo>
                      <a:pt x="79" y="240"/>
                    </a:lnTo>
                    <a:lnTo>
                      <a:pt x="79" y="25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932" name="Freeform 992">
                <a:extLst>
                  <a:ext uri="{FF2B5EF4-FFF2-40B4-BE49-F238E27FC236}">
                    <a16:creationId xmlns:a16="http://schemas.microsoft.com/office/drawing/2014/main" id="{F235D769-945B-4049-A365-08E4A26A94DB}"/>
                  </a:ext>
                </a:extLst>
              </p:cNvPr>
              <p:cNvSpPr>
                <a:spLocks noEditPoints="1"/>
              </p:cNvSpPr>
              <p:nvPr/>
            </p:nvSpPr>
            <p:spPr bwMode="auto">
              <a:xfrm>
                <a:off x="3604" y="4032"/>
                <a:ext cx="55" cy="61"/>
              </a:xfrm>
              <a:custGeom>
                <a:avLst/>
                <a:gdLst>
                  <a:gd name="T0" fmla="*/ 2 w 274"/>
                  <a:gd name="T1" fmla="*/ 15 h 305"/>
                  <a:gd name="T2" fmla="*/ 5 w 274"/>
                  <a:gd name="T3" fmla="*/ 9 h 305"/>
                  <a:gd name="T4" fmla="*/ 8 w 274"/>
                  <a:gd name="T5" fmla="*/ 5 h 305"/>
                  <a:gd name="T6" fmla="*/ 13 w 274"/>
                  <a:gd name="T7" fmla="*/ 2 h 305"/>
                  <a:gd name="T8" fmla="*/ 19 w 274"/>
                  <a:gd name="T9" fmla="*/ 1 h 305"/>
                  <a:gd name="T10" fmla="*/ 27 w 274"/>
                  <a:gd name="T11" fmla="*/ 0 h 305"/>
                  <a:gd name="T12" fmla="*/ 38 w 274"/>
                  <a:gd name="T13" fmla="*/ 1 h 305"/>
                  <a:gd name="T14" fmla="*/ 43 w 274"/>
                  <a:gd name="T15" fmla="*/ 2 h 305"/>
                  <a:gd name="T16" fmla="*/ 48 w 274"/>
                  <a:gd name="T17" fmla="*/ 7 h 305"/>
                  <a:gd name="T18" fmla="*/ 50 w 274"/>
                  <a:gd name="T19" fmla="*/ 11 h 305"/>
                  <a:gd name="T20" fmla="*/ 52 w 274"/>
                  <a:gd name="T21" fmla="*/ 18 h 305"/>
                  <a:gd name="T22" fmla="*/ 52 w 274"/>
                  <a:gd name="T23" fmla="*/ 44 h 305"/>
                  <a:gd name="T24" fmla="*/ 52 w 274"/>
                  <a:gd name="T25" fmla="*/ 52 h 305"/>
                  <a:gd name="T26" fmla="*/ 54 w 274"/>
                  <a:gd name="T27" fmla="*/ 58 h 305"/>
                  <a:gd name="T28" fmla="*/ 39 w 274"/>
                  <a:gd name="T29" fmla="*/ 58 h 305"/>
                  <a:gd name="T30" fmla="*/ 38 w 274"/>
                  <a:gd name="T31" fmla="*/ 53 h 305"/>
                  <a:gd name="T32" fmla="*/ 31 w 274"/>
                  <a:gd name="T33" fmla="*/ 58 h 305"/>
                  <a:gd name="T34" fmla="*/ 24 w 274"/>
                  <a:gd name="T35" fmla="*/ 61 h 305"/>
                  <a:gd name="T36" fmla="*/ 17 w 274"/>
                  <a:gd name="T37" fmla="*/ 61 h 305"/>
                  <a:gd name="T38" fmla="*/ 11 w 274"/>
                  <a:gd name="T39" fmla="*/ 60 h 305"/>
                  <a:gd name="T40" fmla="*/ 7 w 274"/>
                  <a:gd name="T41" fmla="*/ 57 h 305"/>
                  <a:gd name="T42" fmla="*/ 3 w 274"/>
                  <a:gd name="T43" fmla="*/ 54 h 305"/>
                  <a:gd name="T44" fmla="*/ 1 w 274"/>
                  <a:gd name="T45" fmla="*/ 49 h 305"/>
                  <a:gd name="T46" fmla="*/ 0 w 274"/>
                  <a:gd name="T47" fmla="*/ 44 h 305"/>
                  <a:gd name="T48" fmla="*/ 1 w 274"/>
                  <a:gd name="T49" fmla="*/ 37 h 305"/>
                  <a:gd name="T50" fmla="*/ 5 w 274"/>
                  <a:gd name="T51" fmla="*/ 32 h 305"/>
                  <a:gd name="T52" fmla="*/ 11 w 274"/>
                  <a:gd name="T53" fmla="*/ 28 h 305"/>
                  <a:gd name="T54" fmla="*/ 21 w 274"/>
                  <a:gd name="T55" fmla="*/ 26 h 305"/>
                  <a:gd name="T56" fmla="*/ 34 w 274"/>
                  <a:gd name="T57" fmla="*/ 23 h 305"/>
                  <a:gd name="T58" fmla="*/ 36 w 274"/>
                  <a:gd name="T59" fmla="*/ 18 h 305"/>
                  <a:gd name="T60" fmla="*/ 34 w 274"/>
                  <a:gd name="T61" fmla="*/ 14 h 305"/>
                  <a:gd name="T62" fmla="*/ 29 w 274"/>
                  <a:gd name="T63" fmla="*/ 12 h 305"/>
                  <a:gd name="T64" fmla="*/ 22 w 274"/>
                  <a:gd name="T65" fmla="*/ 12 h 305"/>
                  <a:gd name="T66" fmla="*/ 18 w 274"/>
                  <a:gd name="T67" fmla="*/ 14 h 305"/>
                  <a:gd name="T68" fmla="*/ 16 w 274"/>
                  <a:gd name="T69" fmla="*/ 19 h 305"/>
                  <a:gd name="T70" fmla="*/ 33 w 274"/>
                  <a:gd name="T71" fmla="*/ 33 h 305"/>
                  <a:gd name="T72" fmla="*/ 24 w 274"/>
                  <a:gd name="T73" fmla="*/ 35 h 305"/>
                  <a:gd name="T74" fmla="*/ 19 w 274"/>
                  <a:gd name="T75" fmla="*/ 37 h 305"/>
                  <a:gd name="T76" fmla="*/ 16 w 274"/>
                  <a:gd name="T77" fmla="*/ 41 h 305"/>
                  <a:gd name="T78" fmla="*/ 16 w 274"/>
                  <a:gd name="T79" fmla="*/ 45 h 305"/>
                  <a:gd name="T80" fmla="*/ 19 w 274"/>
                  <a:gd name="T81" fmla="*/ 49 h 305"/>
                  <a:gd name="T82" fmla="*/ 24 w 274"/>
                  <a:gd name="T83" fmla="*/ 50 h 305"/>
                  <a:gd name="T84" fmla="*/ 30 w 274"/>
                  <a:gd name="T85" fmla="*/ 49 h 305"/>
                  <a:gd name="T86" fmla="*/ 35 w 274"/>
                  <a:gd name="T87" fmla="*/ 45 h 305"/>
                  <a:gd name="T88" fmla="*/ 36 w 274"/>
                  <a:gd name="T89" fmla="*/ 41 h 305"/>
                  <a:gd name="T90" fmla="*/ 36 w 274"/>
                  <a:gd name="T91" fmla="*/ 35 h 30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74"/>
                  <a:gd name="T139" fmla="*/ 0 h 305"/>
                  <a:gd name="T140" fmla="*/ 274 w 274"/>
                  <a:gd name="T141" fmla="*/ 305 h 305"/>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74" h="305">
                    <a:moveTo>
                      <a:pt x="78" y="96"/>
                    </a:moveTo>
                    <a:lnTo>
                      <a:pt x="8" y="84"/>
                    </a:lnTo>
                    <a:lnTo>
                      <a:pt x="12" y="73"/>
                    </a:lnTo>
                    <a:lnTo>
                      <a:pt x="15" y="63"/>
                    </a:lnTo>
                    <a:lnTo>
                      <a:pt x="20" y="54"/>
                    </a:lnTo>
                    <a:lnTo>
                      <a:pt x="24" y="46"/>
                    </a:lnTo>
                    <a:lnTo>
                      <a:pt x="30" y="39"/>
                    </a:lnTo>
                    <a:lnTo>
                      <a:pt x="35" y="33"/>
                    </a:lnTo>
                    <a:lnTo>
                      <a:pt x="42" y="26"/>
                    </a:lnTo>
                    <a:lnTo>
                      <a:pt x="49" y="20"/>
                    </a:lnTo>
                    <a:lnTo>
                      <a:pt x="57" y="16"/>
                    </a:lnTo>
                    <a:lnTo>
                      <a:pt x="65" y="12"/>
                    </a:lnTo>
                    <a:lnTo>
                      <a:pt x="75" y="8"/>
                    </a:lnTo>
                    <a:lnTo>
                      <a:pt x="85" y="6"/>
                    </a:lnTo>
                    <a:lnTo>
                      <a:pt x="96" y="3"/>
                    </a:lnTo>
                    <a:lnTo>
                      <a:pt x="108" y="2"/>
                    </a:lnTo>
                    <a:lnTo>
                      <a:pt x="121" y="1"/>
                    </a:lnTo>
                    <a:lnTo>
                      <a:pt x="135" y="0"/>
                    </a:lnTo>
                    <a:lnTo>
                      <a:pt x="159" y="1"/>
                    </a:lnTo>
                    <a:lnTo>
                      <a:pt x="180" y="3"/>
                    </a:lnTo>
                    <a:lnTo>
                      <a:pt x="189" y="6"/>
                    </a:lnTo>
                    <a:lnTo>
                      <a:pt x="197" y="8"/>
                    </a:lnTo>
                    <a:lnTo>
                      <a:pt x="205" y="10"/>
                    </a:lnTo>
                    <a:lnTo>
                      <a:pt x="212" y="12"/>
                    </a:lnTo>
                    <a:lnTo>
                      <a:pt x="223" y="19"/>
                    </a:lnTo>
                    <a:lnTo>
                      <a:pt x="233" y="27"/>
                    </a:lnTo>
                    <a:lnTo>
                      <a:pt x="241" y="35"/>
                    </a:lnTo>
                    <a:lnTo>
                      <a:pt x="247" y="44"/>
                    </a:lnTo>
                    <a:lnTo>
                      <a:pt x="249" y="48"/>
                    </a:lnTo>
                    <a:lnTo>
                      <a:pt x="251" y="55"/>
                    </a:lnTo>
                    <a:lnTo>
                      <a:pt x="254" y="62"/>
                    </a:lnTo>
                    <a:lnTo>
                      <a:pt x="255" y="70"/>
                    </a:lnTo>
                    <a:lnTo>
                      <a:pt x="257" y="89"/>
                    </a:lnTo>
                    <a:lnTo>
                      <a:pt x="257" y="113"/>
                    </a:lnTo>
                    <a:lnTo>
                      <a:pt x="257" y="202"/>
                    </a:lnTo>
                    <a:lnTo>
                      <a:pt x="257" y="220"/>
                    </a:lnTo>
                    <a:lnTo>
                      <a:pt x="258" y="236"/>
                    </a:lnTo>
                    <a:lnTo>
                      <a:pt x="259" y="249"/>
                    </a:lnTo>
                    <a:lnTo>
                      <a:pt x="260" y="260"/>
                    </a:lnTo>
                    <a:lnTo>
                      <a:pt x="263" y="269"/>
                    </a:lnTo>
                    <a:lnTo>
                      <a:pt x="266" y="278"/>
                    </a:lnTo>
                    <a:lnTo>
                      <a:pt x="269" y="288"/>
                    </a:lnTo>
                    <a:lnTo>
                      <a:pt x="274" y="298"/>
                    </a:lnTo>
                    <a:lnTo>
                      <a:pt x="198" y="298"/>
                    </a:lnTo>
                    <a:lnTo>
                      <a:pt x="195" y="289"/>
                    </a:lnTo>
                    <a:lnTo>
                      <a:pt x="190" y="276"/>
                    </a:lnTo>
                    <a:lnTo>
                      <a:pt x="189" y="270"/>
                    </a:lnTo>
                    <a:lnTo>
                      <a:pt x="188" y="267"/>
                    </a:lnTo>
                    <a:lnTo>
                      <a:pt x="178" y="276"/>
                    </a:lnTo>
                    <a:lnTo>
                      <a:pt x="168" y="284"/>
                    </a:lnTo>
                    <a:lnTo>
                      <a:pt x="156" y="290"/>
                    </a:lnTo>
                    <a:lnTo>
                      <a:pt x="145" y="296"/>
                    </a:lnTo>
                    <a:lnTo>
                      <a:pt x="134" y="299"/>
                    </a:lnTo>
                    <a:lnTo>
                      <a:pt x="122" y="303"/>
                    </a:lnTo>
                    <a:lnTo>
                      <a:pt x="110" y="304"/>
                    </a:lnTo>
                    <a:lnTo>
                      <a:pt x="98" y="305"/>
                    </a:lnTo>
                    <a:lnTo>
                      <a:pt x="86" y="305"/>
                    </a:lnTo>
                    <a:lnTo>
                      <a:pt x="76" y="304"/>
                    </a:lnTo>
                    <a:lnTo>
                      <a:pt x="66" y="302"/>
                    </a:lnTo>
                    <a:lnTo>
                      <a:pt x="57" y="299"/>
                    </a:lnTo>
                    <a:lnTo>
                      <a:pt x="49" y="296"/>
                    </a:lnTo>
                    <a:lnTo>
                      <a:pt x="41" y="291"/>
                    </a:lnTo>
                    <a:lnTo>
                      <a:pt x="33" y="286"/>
                    </a:lnTo>
                    <a:lnTo>
                      <a:pt x="26" y="280"/>
                    </a:lnTo>
                    <a:lnTo>
                      <a:pt x="21" y="274"/>
                    </a:lnTo>
                    <a:lnTo>
                      <a:pt x="15" y="268"/>
                    </a:lnTo>
                    <a:lnTo>
                      <a:pt x="11" y="261"/>
                    </a:lnTo>
                    <a:lnTo>
                      <a:pt x="7" y="253"/>
                    </a:lnTo>
                    <a:lnTo>
                      <a:pt x="4" y="245"/>
                    </a:lnTo>
                    <a:lnTo>
                      <a:pt x="3" y="237"/>
                    </a:lnTo>
                    <a:lnTo>
                      <a:pt x="2" y="228"/>
                    </a:lnTo>
                    <a:lnTo>
                      <a:pt x="0" y="219"/>
                    </a:lnTo>
                    <a:lnTo>
                      <a:pt x="2" y="207"/>
                    </a:lnTo>
                    <a:lnTo>
                      <a:pt x="4" y="195"/>
                    </a:lnTo>
                    <a:lnTo>
                      <a:pt x="7" y="185"/>
                    </a:lnTo>
                    <a:lnTo>
                      <a:pt x="13" y="175"/>
                    </a:lnTo>
                    <a:lnTo>
                      <a:pt x="19" y="166"/>
                    </a:lnTo>
                    <a:lnTo>
                      <a:pt x="26" y="158"/>
                    </a:lnTo>
                    <a:lnTo>
                      <a:pt x="35" y="151"/>
                    </a:lnTo>
                    <a:lnTo>
                      <a:pt x="46" y="146"/>
                    </a:lnTo>
                    <a:lnTo>
                      <a:pt x="57" y="140"/>
                    </a:lnTo>
                    <a:lnTo>
                      <a:pt x="72" y="136"/>
                    </a:lnTo>
                    <a:lnTo>
                      <a:pt x="87" y="131"/>
                    </a:lnTo>
                    <a:lnTo>
                      <a:pt x="107" y="128"/>
                    </a:lnTo>
                    <a:lnTo>
                      <a:pt x="132" y="122"/>
                    </a:lnTo>
                    <a:lnTo>
                      <a:pt x="153" y="117"/>
                    </a:lnTo>
                    <a:lnTo>
                      <a:pt x="169" y="113"/>
                    </a:lnTo>
                    <a:lnTo>
                      <a:pt x="181" y="108"/>
                    </a:lnTo>
                    <a:lnTo>
                      <a:pt x="181" y="100"/>
                    </a:lnTo>
                    <a:lnTo>
                      <a:pt x="181" y="90"/>
                    </a:lnTo>
                    <a:lnTo>
                      <a:pt x="179" y="81"/>
                    </a:lnTo>
                    <a:lnTo>
                      <a:pt x="176" y="74"/>
                    </a:lnTo>
                    <a:lnTo>
                      <a:pt x="171" y="69"/>
                    </a:lnTo>
                    <a:lnTo>
                      <a:pt x="164" y="64"/>
                    </a:lnTo>
                    <a:lnTo>
                      <a:pt x="155" y="62"/>
                    </a:lnTo>
                    <a:lnTo>
                      <a:pt x="143" y="60"/>
                    </a:lnTo>
                    <a:lnTo>
                      <a:pt x="129" y="60"/>
                    </a:lnTo>
                    <a:lnTo>
                      <a:pt x="119" y="60"/>
                    </a:lnTo>
                    <a:lnTo>
                      <a:pt x="111" y="61"/>
                    </a:lnTo>
                    <a:lnTo>
                      <a:pt x="103" y="64"/>
                    </a:lnTo>
                    <a:lnTo>
                      <a:pt x="98" y="68"/>
                    </a:lnTo>
                    <a:lnTo>
                      <a:pt x="92" y="72"/>
                    </a:lnTo>
                    <a:lnTo>
                      <a:pt x="86" y="79"/>
                    </a:lnTo>
                    <a:lnTo>
                      <a:pt x="83" y="87"/>
                    </a:lnTo>
                    <a:lnTo>
                      <a:pt x="78" y="96"/>
                    </a:lnTo>
                    <a:close/>
                    <a:moveTo>
                      <a:pt x="181" y="158"/>
                    </a:moveTo>
                    <a:lnTo>
                      <a:pt x="173" y="161"/>
                    </a:lnTo>
                    <a:lnTo>
                      <a:pt x="163" y="164"/>
                    </a:lnTo>
                    <a:lnTo>
                      <a:pt x="150" y="167"/>
                    </a:lnTo>
                    <a:lnTo>
                      <a:pt x="135" y="171"/>
                    </a:lnTo>
                    <a:lnTo>
                      <a:pt x="120" y="174"/>
                    </a:lnTo>
                    <a:lnTo>
                      <a:pt x="108" y="177"/>
                    </a:lnTo>
                    <a:lnTo>
                      <a:pt x="99" y="181"/>
                    </a:lnTo>
                    <a:lnTo>
                      <a:pt x="93" y="184"/>
                    </a:lnTo>
                    <a:lnTo>
                      <a:pt x="86" y="190"/>
                    </a:lnTo>
                    <a:lnTo>
                      <a:pt x="82" y="195"/>
                    </a:lnTo>
                    <a:lnTo>
                      <a:pt x="78" y="203"/>
                    </a:lnTo>
                    <a:lnTo>
                      <a:pt x="77" y="211"/>
                    </a:lnTo>
                    <a:lnTo>
                      <a:pt x="78" y="219"/>
                    </a:lnTo>
                    <a:lnTo>
                      <a:pt x="81" y="226"/>
                    </a:lnTo>
                    <a:lnTo>
                      <a:pt x="84" y="233"/>
                    </a:lnTo>
                    <a:lnTo>
                      <a:pt x="90" y="238"/>
                    </a:lnTo>
                    <a:lnTo>
                      <a:pt x="96" y="244"/>
                    </a:lnTo>
                    <a:lnTo>
                      <a:pt x="103" y="247"/>
                    </a:lnTo>
                    <a:lnTo>
                      <a:pt x="111" y="250"/>
                    </a:lnTo>
                    <a:lnTo>
                      <a:pt x="120" y="251"/>
                    </a:lnTo>
                    <a:lnTo>
                      <a:pt x="130" y="250"/>
                    </a:lnTo>
                    <a:lnTo>
                      <a:pt x="141" y="247"/>
                    </a:lnTo>
                    <a:lnTo>
                      <a:pt x="151" y="243"/>
                    </a:lnTo>
                    <a:lnTo>
                      <a:pt x="161" y="237"/>
                    </a:lnTo>
                    <a:lnTo>
                      <a:pt x="167" y="232"/>
                    </a:lnTo>
                    <a:lnTo>
                      <a:pt x="172" y="226"/>
                    </a:lnTo>
                    <a:lnTo>
                      <a:pt x="176" y="219"/>
                    </a:lnTo>
                    <a:lnTo>
                      <a:pt x="179" y="211"/>
                    </a:lnTo>
                    <a:lnTo>
                      <a:pt x="180" y="206"/>
                    </a:lnTo>
                    <a:lnTo>
                      <a:pt x="181" y="198"/>
                    </a:lnTo>
                    <a:lnTo>
                      <a:pt x="181" y="186"/>
                    </a:lnTo>
                    <a:lnTo>
                      <a:pt x="181" y="174"/>
                    </a:lnTo>
                    <a:lnTo>
                      <a:pt x="181" y="15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933" name="Freeform 993">
                <a:extLst>
                  <a:ext uri="{FF2B5EF4-FFF2-40B4-BE49-F238E27FC236}">
                    <a16:creationId xmlns:a16="http://schemas.microsoft.com/office/drawing/2014/main" id="{0CC1B3E3-7C52-4E45-AA61-896105954D73}"/>
                  </a:ext>
                </a:extLst>
              </p:cNvPr>
              <p:cNvSpPr>
                <a:spLocks noEditPoints="1"/>
              </p:cNvSpPr>
              <p:nvPr/>
            </p:nvSpPr>
            <p:spPr bwMode="auto">
              <a:xfrm>
                <a:off x="3694" y="4011"/>
                <a:ext cx="80" cy="81"/>
              </a:xfrm>
              <a:custGeom>
                <a:avLst/>
                <a:gdLst>
                  <a:gd name="T0" fmla="*/ 80 w 403"/>
                  <a:gd name="T1" fmla="*/ 81 h 402"/>
                  <a:gd name="T2" fmla="*/ 63 w 403"/>
                  <a:gd name="T3" fmla="*/ 81 h 402"/>
                  <a:gd name="T4" fmla="*/ 56 w 403"/>
                  <a:gd name="T5" fmla="*/ 63 h 402"/>
                  <a:gd name="T6" fmla="*/ 24 w 403"/>
                  <a:gd name="T7" fmla="*/ 63 h 402"/>
                  <a:gd name="T8" fmla="*/ 17 w 403"/>
                  <a:gd name="T9" fmla="*/ 81 h 402"/>
                  <a:gd name="T10" fmla="*/ 0 w 403"/>
                  <a:gd name="T11" fmla="*/ 81 h 402"/>
                  <a:gd name="T12" fmla="*/ 31 w 403"/>
                  <a:gd name="T13" fmla="*/ 0 h 402"/>
                  <a:gd name="T14" fmla="*/ 48 w 403"/>
                  <a:gd name="T15" fmla="*/ 0 h 402"/>
                  <a:gd name="T16" fmla="*/ 80 w 403"/>
                  <a:gd name="T17" fmla="*/ 81 h 402"/>
                  <a:gd name="T18" fmla="*/ 50 w 403"/>
                  <a:gd name="T19" fmla="*/ 49 h 402"/>
                  <a:gd name="T20" fmla="*/ 40 w 403"/>
                  <a:gd name="T21" fmla="*/ 19 h 402"/>
                  <a:gd name="T22" fmla="*/ 29 w 403"/>
                  <a:gd name="T23" fmla="*/ 49 h 402"/>
                  <a:gd name="T24" fmla="*/ 50 w 403"/>
                  <a:gd name="T25" fmla="*/ 49 h 40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3"/>
                  <a:gd name="T40" fmla="*/ 0 h 402"/>
                  <a:gd name="T41" fmla="*/ 403 w 403"/>
                  <a:gd name="T42" fmla="*/ 402 h 40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3" h="402">
                    <a:moveTo>
                      <a:pt x="403" y="402"/>
                    </a:moveTo>
                    <a:lnTo>
                      <a:pt x="315" y="402"/>
                    </a:lnTo>
                    <a:lnTo>
                      <a:pt x="280" y="311"/>
                    </a:lnTo>
                    <a:lnTo>
                      <a:pt x="120" y="311"/>
                    </a:lnTo>
                    <a:lnTo>
                      <a:pt x="86" y="402"/>
                    </a:lnTo>
                    <a:lnTo>
                      <a:pt x="0" y="402"/>
                    </a:lnTo>
                    <a:lnTo>
                      <a:pt x="157" y="0"/>
                    </a:lnTo>
                    <a:lnTo>
                      <a:pt x="243" y="0"/>
                    </a:lnTo>
                    <a:lnTo>
                      <a:pt x="403" y="402"/>
                    </a:lnTo>
                    <a:close/>
                    <a:moveTo>
                      <a:pt x="254" y="243"/>
                    </a:moveTo>
                    <a:lnTo>
                      <a:pt x="199" y="94"/>
                    </a:lnTo>
                    <a:lnTo>
                      <a:pt x="145" y="243"/>
                    </a:lnTo>
                    <a:lnTo>
                      <a:pt x="254" y="24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934" name="Rectangle 994">
                <a:extLst>
                  <a:ext uri="{FF2B5EF4-FFF2-40B4-BE49-F238E27FC236}">
                    <a16:creationId xmlns:a16="http://schemas.microsoft.com/office/drawing/2014/main" id="{06F0F953-1F8B-4F22-9472-30BEEDB78CAD}"/>
                  </a:ext>
                </a:extLst>
              </p:cNvPr>
              <p:cNvSpPr>
                <a:spLocks noChangeArrowheads="1"/>
              </p:cNvSpPr>
              <p:nvPr/>
            </p:nvSpPr>
            <p:spPr bwMode="auto">
              <a:xfrm>
                <a:off x="3759" y="1732"/>
                <a:ext cx="37" cy="184"/>
              </a:xfrm>
              <a:prstGeom prst="rect">
                <a:avLst/>
              </a:prstGeom>
              <a:solidFill>
                <a:srgbClr val="30A55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27935" name="Rectangle 995">
                <a:extLst>
                  <a:ext uri="{FF2B5EF4-FFF2-40B4-BE49-F238E27FC236}">
                    <a16:creationId xmlns:a16="http://schemas.microsoft.com/office/drawing/2014/main" id="{95FEE968-BB8A-4A02-88CF-F7F7A463D475}"/>
                  </a:ext>
                </a:extLst>
              </p:cNvPr>
              <p:cNvSpPr>
                <a:spLocks noChangeArrowheads="1"/>
              </p:cNvSpPr>
              <p:nvPr/>
            </p:nvSpPr>
            <p:spPr bwMode="auto">
              <a:xfrm>
                <a:off x="3224" y="1724"/>
                <a:ext cx="38" cy="191"/>
              </a:xfrm>
              <a:prstGeom prst="rect">
                <a:avLst/>
              </a:prstGeom>
              <a:solidFill>
                <a:srgbClr val="30A55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27936" name="Rectangle 996">
                <a:extLst>
                  <a:ext uri="{FF2B5EF4-FFF2-40B4-BE49-F238E27FC236}">
                    <a16:creationId xmlns:a16="http://schemas.microsoft.com/office/drawing/2014/main" id="{20F0C296-0BBB-41DC-9F7B-569C753E8B64}"/>
                  </a:ext>
                </a:extLst>
              </p:cNvPr>
              <p:cNvSpPr>
                <a:spLocks noChangeArrowheads="1"/>
              </p:cNvSpPr>
              <p:nvPr/>
            </p:nvSpPr>
            <p:spPr bwMode="auto">
              <a:xfrm>
                <a:off x="2654" y="1717"/>
                <a:ext cx="38" cy="195"/>
              </a:xfrm>
              <a:prstGeom prst="rect">
                <a:avLst/>
              </a:prstGeom>
              <a:solidFill>
                <a:srgbClr val="30A55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27937" name="Rectangle 997">
                <a:extLst>
                  <a:ext uri="{FF2B5EF4-FFF2-40B4-BE49-F238E27FC236}">
                    <a16:creationId xmlns:a16="http://schemas.microsoft.com/office/drawing/2014/main" id="{D2576F64-AF57-48BC-92D2-4B11981D0705}"/>
                  </a:ext>
                </a:extLst>
              </p:cNvPr>
              <p:cNvSpPr>
                <a:spLocks noChangeArrowheads="1"/>
              </p:cNvSpPr>
              <p:nvPr/>
            </p:nvSpPr>
            <p:spPr bwMode="auto">
              <a:xfrm>
                <a:off x="4330" y="1743"/>
                <a:ext cx="37" cy="188"/>
              </a:xfrm>
              <a:prstGeom prst="rect">
                <a:avLst/>
              </a:prstGeom>
              <a:solidFill>
                <a:srgbClr val="30A55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27938" name="Freeform 998">
                <a:extLst>
                  <a:ext uri="{FF2B5EF4-FFF2-40B4-BE49-F238E27FC236}">
                    <a16:creationId xmlns:a16="http://schemas.microsoft.com/office/drawing/2014/main" id="{83E43961-AE62-418B-8FD1-2C69FDF02520}"/>
                  </a:ext>
                </a:extLst>
              </p:cNvPr>
              <p:cNvSpPr>
                <a:spLocks noEditPoints="1"/>
              </p:cNvSpPr>
              <p:nvPr/>
            </p:nvSpPr>
            <p:spPr bwMode="auto">
              <a:xfrm>
                <a:off x="2733" y="1783"/>
                <a:ext cx="67" cy="80"/>
              </a:xfrm>
              <a:custGeom>
                <a:avLst/>
                <a:gdLst>
                  <a:gd name="T0" fmla="*/ 32 w 337"/>
                  <a:gd name="T1" fmla="*/ 0 h 402"/>
                  <a:gd name="T2" fmla="*/ 40 w 337"/>
                  <a:gd name="T3" fmla="*/ 0 h 402"/>
                  <a:gd name="T4" fmla="*/ 46 w 337"/>
                  <a:gd name="T5" fmla="*/ 1 h 402"/>
                  <a:gd name="T6" fmla="*/ 50 w 337"/>
                  <a:gd name="T7" fmla="*/ 2 h 402"/>
                  <a:gd name="T8" fmla="*/ 55 w 337"/>
                  <a:gd name="T9" fmla="*/ 4 h 402"/>
                  <a:gd name="T10" fmla="*/ 58 w 337"/>
                  <a:gd name="T11" fmla="*/ 7 h 402"/>
                  <a:gd name="T12" fmla="*/ 61 w 337"/>
                  <a:gd name="T13" fmla="*/ 11 h 402"/>
                  <a:gd name="T14" fmla="*/ 62 w 337"/>
                  <a:gd name="T15" fmla="*/ 15 h 402"/>
                  <a:gd name="T16" fmla="*/ 63 w 337"/>
                  <a:gd name="T17" fmla="*/ 20 h 402"/>
                  <a:gd name="T18" fmla="*/ 62 w 337"/>
                  <a:gd name="T19" fmla="*/ 26 h 402"/>
                  <a:gd name="T20" fmla="*/ 60 w 337"/>
                  <a:gd name="T21" fmla="*/ 31 h 402"/>
                  <a:gd name="T22" fmla="*/ 57 w 337"/>
                  <a:gd name="T23" fmla="*/ 35 h 402"/>
                  <a:gd name="T24" fmla="*/ 52 w 337"/>
                  <a:gd name="T25" fmla="*/ 38 h 402"/>
                  <a:gd name="T26" fmla="*/ 55 w 337"/>
                  <a:gd name="T27" fmla="*/ 39 h 402"/>
                  <a:gd name="T28" fmla="*/ 58 w 337"/>
                  <a:gd name="T29" fmla="*/ 41 h 402"/>
                  <a:gd name="T30" fmla="*/ 61 w 337"/>
                  <a:gd name="T31" fmla="*/ 43 h 402"/>
                  <a:gd name="T32" fmla="*/ 63 w 337"/>
                  <a:gd name="T33" fmla="*/ 45 h 402"/>
                  <a:gd name="T34" fmla="*/ 65 w 337"/>
                  <a:gd name="T35" fmla="*/ 48 h 402"/>
                  <a:gd name="T36" fmla="*/ 66 w 337"/>
                  <a:gd name="T37" fmla="*/ 50 h 402"/>
                  <a:gd name="T38" fmla="*/ 67 w 337"/>
                  <a:gd name="T39" fmla="*/ 54 h 402"/>
                  <a:gd name="T40" fmla="*/ 67 w 337"/>
                  <a:gd name="T41" fmla="*/ 57 h 402"/>
                  <a:gd name="T42" fmla="*/ 66 w 337"/>
                  <a:gd name="T43" fmla="*/ 62 h 402"/>
                  <a:gd name="T44" fmla="*/ 64 w 337"/>
                  <a:gd name="T45" fmla="*/ 67 h 402"/>
                  <a:gd name="T46" fmla="*/ 62 w 337"/>
                  <a:gd name="T47" fmla="*/ 72 h 402"/>
                  <a:gd name="T48" fmla="*/ 57 w 337"/>
                  <a:gd name="T49" fmla="*/ 76 h 402"/>
                  <a:gd name="T50" fmla="*/ 52 w 337"/>
                  <a:gd name="T51" fmla="*/ 78 h 402"/>
                  <a:gd name="T52" fmla="*/ 47 w 337"/>
                  <a:gd name="T53" fmla="*/ 80 h 402"/>
                  <a:gd name="T54" fmla="*/ 40 w 337"/>
                  <a:gd name="T55" fmla="*/ 80 h 402"/>
                  <a:gd name="T56" fmla="*/ 27 w 337"/>
                  <a:gd name="T57" fmla="*/ 80 h 402"/>
                  <a:gd name="T58" fmla="*/ 0 w 337"/>
                  <a:gd name="T59" fmla="*/ 0 h 402"/>
                  <a:gd name="T60" fmla="*/ 16 w 337"/>
                  <a:gd name="T61" fmla="*/ 32 h 402"/>
                  <a:gd name="T62" fmla="*/ 31 w 337"/>
                  <a:gd name="T63" fmla="*/ 32 h 402"/>
                  <a:gd name="T64" fmla="*/ 37 w 337"/>
                  <a:gd name="T65" fmla="*/ 32 h 402"/>
                  <a:gd name="T66" fmla="*/ 40 w 337"/>
                  <a:gd name="T67" fmla="*/ 31 h 402"/>
                  <a:gd name="T68" fmla="*/ 44 w 337"/>
                  <a:gd name="T69" fmla="*/ 30 h 402"/>
                  <a:gd name="T70" fmla="*/ 46 w 337"/>
                  <a:gd name="T71" fmla="*/ 27 h 402"/>
                  <a:gd name="T72" fmla="*/ 47 w 337"/>
                  <a:gd name="T73" fmla="*/ 24 h 402"/>
                  <a:gd name="T74" fmla="*/ 47 w 337"/>
                  <a:gd name="T75" fmla="*/ 21 h 402"/>
                  <a:gd name="T76" fmla="*/ 46 w 337"/>
                  <a:gd name="T77" fmla="*/ 18 h 402"/>
                  <a:gd name="T78" fmla="*/ 44 w 337"/>
                  <a:gd name="T79" fmla="*/ 16 h 402"/>
                  <a:gd name="T80" fmla="*/ 41 w 337"/>
                  <a:gd name="T81" fmla="*/ 14 h 402"/>
                  <a:gd name="T82" fmla="*/ 38 w 337"/>
                  <a:gd name="T83" fmla="*/ 14 h 402"/>
                  <a:gd name="T84" fmla="*/ 31 w 337"/>
                  <a:gd name="T85" fmla="*/ 14 h 402"/>
                  <a:gd name="T86" fmla="*/ 16 w 337"/>
                  <a:gd name="T87" fmla="*/ 13 h 402"/>
                  <a:gd name="T88" fmla="*/ 16 w 337"/>
                  <a:gd name="T89" fmla="*/ 67 h 402"/>
                  <a:gd name="T90" fmla="*/ 35 w 337"/>
                  <a:gd name="T91" fmla="*/ 67 h 402"/>
                  <a:gd name="T92" fmla="*/ 41 w 337"/>
                  <a:gd name="T93" fmla="*/ 66 h 402"/>
                  <a:gd name="T94" fmla="*/ 44 w 337"/>
                  <a:gd name="T95" fmla="*/ 66 h 402"/>
                  <a:gd name="T96" fmla="*/ 47 w 337"/>
                  <a:gd name="T97" fmla="*/ 64 h 402"/>
                  <a:gd name="T98" fmla="*/ 49 w 337"/>
                  <a:gd name="T99" fmla="*/ 62 h 402"/>
                  <a:gd name="T100" fmla="*/ 50 w 337"/>
                  <a:gd name="T101" fmla="*/ 58 h 402"/>
                  <a:gd name="T102" fmla="*/ 50 w 337"/>
                  <a:gd name="T103" fmla="*/ 55 h 402"/>
                  <a:gd name="T104" fmla="*/ 50 w 337"/>
                  <a:gd name="T105" fmla="*/ 51 h 402"/>
                  <a:gd name="T106" fmla="*/ 48 w 337"/>
                  <a:gd name="T107" fmla="*/ 49 h 402"/>
                  <a:gd name="T108" fmla="*/ 45 w 337"/>
                  <a:gd name="T109" fmla="*/ 47 h 402"/>
                  <a:gd name="T110" fmla="*/ 41 w 337"/>
                  <a:gd name="T111" fmla="*/ 46 h 402"/>
                  <a:gd name="T112" fmla="*/ 34 w 337"/>
                  <a:gd name="T113" fmla="*/ 45 h 402"/>
                  <a:gd name="T114" fmla="*/ 16 w 337"/>
                  <a:gd name="T115" fmla="*/ 45 h 40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37"/>
                  <a:gd name="T175" fmla="*/ 0 h 402"/>
                  <a:gd name="T176" fmla="*/ 337 w 337"/>
                  <a:gd name="T177" fmla="*/ 402 h 402"/>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37" h="402">
                    <a:moveTo>
                      <a:pt x="0" y="0"/>
                    </a:moveTo>
                    <a:lnTo>
                      <a:pt x="162" y="0"/>
                    </a:lnTo>
                    <a:lnTo>
                      <a:pt x="183" y="0"/>
                    </a:lnTo>
                    <a:lnTo>
                      <a:pt x="202" y="1"/>
                    </a:lnTo>
                    <a:lnTo>
                      <a:pt x="219" y="2"/>
                    </a:lnTo>
                    <a:lnTo>
                      <a:pt x="233" y="5"/>
                    </a:lnTo>
                    <a:lnTo>
                      <a:pt x="244" y="7"/>
                    </a:lnTo>
                    <a:lnTo>
                      <a:pt x="254" y="10"/>
                    </a:lnTo>
                    <a:lnTo>
                      <a:pt x="264" y="15"/>
                    </a:lnTo>
                    <a:lnTo>
                      <a:pt x="275" y="20"/>
                    </a:lnTo>
                    <a:lnTo>
                      <a:pt x="284" y="28"/>
                    </a:lnTo>
                    <a:lnTo>
                      <a:pt x="291" y="35"/>
                    </a:lnTo>
                    <a:lnTo>
                      <a:pt x="298" y="44"/>
                    </a:lnTo>
                    <a:lnTo>
                      <a:pt x="305" y="54"/>
                    </a:lnTo>
                    <a:lnTo>
                      <a:pt x="311" y="66"/>
                    </a:lnTo>
                    <a:lnTo>
                      <a:pt x="314" y="77"/>
                    </a:lnTo>
                    <a:lnTo>
                      <a:pt x="316" y="89"/>
                    </a:lnTo>
                    <a:lnTo>
                      <a:pt x="317" y="102"/>
                    </a:lnTo>
                    <a:lnTo>
                      <a:pt x="316" y="115"/>
                    </a:lnTo>
                    <a:lnTo>
                      <a:pt x="314" y="129"/>
                    </a:lnTo>
                    <a:lnTo>
                      <a:pt x="308" y="141"/>
                    </a:lnTo>
                    <a:lnTo>
                      <a:pt x="303" y="154"/>
                    </a:lnTo>
                    <a:lnTo>
                      <a:pt x="294" y="165"/>
                    </a:lnTo>
                    <a:lnTo>
                      <a:pt x="285" y="174"/>
                    </a:lnTo>
                    <a:lnTo>
                      <a:pt x="273" y="182"/>
                    </a:lnTo>
                    <a:lnTo>
                      <a:pt x="261" y="189"/>
                    </a:lnTo>
                    <a:lnTo>
                      <a:pt x="270" y="192"/>
                    </a:lnTo>
                    <a:lnTo>
                      <a:pt x="278" y="196"/>
                    </a:lnTo>
                    <a:lnTo>
                      <a:pt x="286" y="199"/>
                    </a:lnTo>
                    <a:lnTo>
                      <a:pt x="294" y="204"/>
                    </a:lnTo>
                    <a:lnTo>
                      <a:pt x="301" y="208"/>
                    </a:lnTo>
                    <a:lnTo>
                      <a:pt x="306" y="214"/>
                    </a:lnTo>
                    <a:lnTo>
                      <a:pt x="312" y="219"/>
                    </a:lnTo>
                    <a:lnTo>
                      <a:pt x="317" y="225"/>
                    </a:lnTo>
                    <a:lnTo>
                      <a:pt x="322" y="232"/>
                    </a:lnTo>
                    <a:lnTo>
                      <a:pt x="327" y="239"/>
                    </a:lnTo>
                    <a:lnTo>
                      <a:pt x="330" y="246"/>
                    </a:lnTo>
                    <a:lnTo>
                      <a:pt x="332" y="253"/>
                    </a:lnTo>
                    <a:lnTo>
                      <a:pt x="334" y="261"/>
                    </a:lnTo>
                    <a:lnTo>
                      <a:pt x="336" y="269"/>
                    </a:lnTo>
                    <a:lnTo>
                      <a:pt x="337" y="277"/>
                    </a:lnTo>
                    <a:lnTo>
                      <a:pt x="337" y="286"/>
                    </a:lnTo>
                    <a:lnTo>
                      <a:pt x="337" y="300"/>
                    </a:lnTo>
                    <a:lnTo>
                      <a:pt x="334" y="313"/>
                    </a:lnTo>
                    <a:lnTo>
                      <a:pt x="330" y="327"/>
                    </a:lnTo>
                    <a:lnTo>
                      <a:pt x="324" y="339"/>
                    </a:lnTo>
                    <a:lnTo>
                      <a:pt x="317" y="352"/>
                    </a:lnTo>
                    <a:lnTo>
                      <a:pt x="310" y="363"/>
                    </a:lnTo>
                    <a:lnTo>
                      <a:pt x="301" y="373"/>
                    </a:lnTo>
                    <a:lnTo>
                      <a:pt x="289" y="381"/>
                    </a:lnTo>
                    <a:lnTo>
                      <a:pt x="278" y="388"/>
                    </a:lnTo>
                    <a:lnTo>
                      <a:pt x="264" y="393"/>
                    </a:lnTo>
                    <a:lnTo>
                      <a:pt x="251" y="398"/>
                    </a:lnTo>
                    <a:lnTo>
                      <a:pt x="235" y="400"/>
                    </a:lnTo>
                    <a:lnTo>
                      <a:pt x="221" y="401"/>
                    </a:lnTo>
                    <a:lnTo>
                      <a:pt x="200" y="401"/>
                    </a:lnTo>
                    <a:lnTo>
                      <a:pt x="173" y="402"/>
                    </a:lnTo>
                    <a:lnTo>
                      <a:pt x="137" y="402"/>
                    </a:lnTo>
                    <a:lnTo>
                      <a:pt x="0" y="402"/>
                    </a:lnTo>
                    <a:lnTo>
                      <a:pt x="0" y="0"/>
                    </a:lnTo>
                    <a:close/>
                    <a:moveTo>
                      <a:pt x="81" y="67"/>
                    </a:moveTo>
                    <a:lnTo>
                      <a:pt x="81" y="161"/>
                    </a:lnTo>
                    <a:lnTo>
                      <a:pt x="134" y="161"/>
                    </a:lnTo>
                    <a:lnTo>
                      <a:pt x="156" y="161"/>
                    </a:lnTo>
                    <a:lnTo>
                      <a:pt x="173" y="159"/>
                    </a:lnTo>
                    <a:lnTo>
                      <a:pt x="185" y="159"/>
                    </a:lnTo>
                    <a:lnTo>
                      <a:pt x="193" y="159"/>
                    </a:lnTo>
                    <a:lnTo>
                      <a:pt x="203" y="157"/>
                    </a:lnTo>
                    <a:lnTo>
                      <a:pt x="212" y="154"/>
                    </a:lnTo>
                    <a:lnTo>
                      <a:pt x="220" y="150"/>
                    </a:lnTo>
                    <a:lnTo>
                      <a:pt x="226" y="145"/>
                    </a:lnTo>
                    <a:lnTo>
                      <a:pt x="232" y="138"/>
                    </a:lnTo>
                    <a:lnTo>
                      <a:pt x="235" y="131"/>
                    </a:lnTo>
                    <a:lnTo>
                      <a:pt x="237" y="122"/>
                    </a:lnTo>
                    <a:lnTo>
                      <a:pt x="238" y="113"/>
                    </a:lnTo>
                    <a:lnTo>
                      <a:pt x="237" y="104"/>
                    </a:lnTo>
                    <a:lnTo>
                      <a:pt x="236" y="96"/>
                    </a:lnTo>
                    <a:lnTo>
                      <a:pt x="233" y="89"/>
                    </a:lnTo>
                    <a:lnTo>
                      <a:pt x="228" y="83"/>
                    </a:lnTo>
                    <a:lnTo>
                      <a:pt x="223" y="78"/>
                    </a:lnTo>
                    <a:lnTo>
                      <a:pt x="216" y="74"/>
                    </a:lnTo>
                    <a:lnTo>
                      <a:pt x="207" y="70"/>
                    </a:lnTo>
                    <a:lnTo>
                      <a:pt x="198" y="69"/>
                    </a:lnTo>
                    <a:lnTo>
                      <a:pt x="189" y="68"/>
                    </a:lnTo>
                    <a:lnTo>
                      <a:pt x="174" y="68"/>
                    </a:lnTo>
                    <a:lnTo>
                      <a:pt x="154" y="68"/>
                    </a:lnTo>
                    <a:lnTo>
                      <a:pt x="128" y="67"/>
                    </a:lnTo>
                    <a:lnTo>
                      <a:pt x="81" y="67"/>
                    </a:lnTo>
                    <a:close/>
                    <a:moveTo>
                      <a:pt x="81" y="227"/>
                    </a:moveTo>
                    <a:lnTo>
                      <a:pt x="81" y="335"/>
                    </a:lnTo>
                    <a:lnTo>
                      <a:pt x="157" y="335"/>
                    </a:lnTo>
                    <a:lnTo>
                      <a:pt x="176" y="335"/>
                    </a:lnTo>
                    <a:lnTo>
                      <a:pt x="192" y="335"/>
                    </a:lnTo>
                    <a:lnTo>
                      <a:pt x="204" y="333"/>
                    </a:lnTo>
                    <a:lnTo>
                      <a:pt x="212" y="332"/>
                    </a:lnTo>
                    <a:lnTo>
                      <a:pt x="221" y="330"/>
                    </a:lnTo>
                    <a:lnTo>
                      <a:pt x="228" y="327"/>
                    </a:lnTo>
                    <a:lnTo>
                      <a:pt x="236" y="322"/>
                    </a:lnTo>
                    <a:lnTo>
                      <a:pt x="242" y="317"/>
                    </a:lnTo>
                    <a:lnTo>
                      <a:pt x="246" y="310"/>
                    </a:lnTo>
                    <a:lnTo>
                      <a:pt x="251" y="302"/>
                    </a:lnTo>
                    <a:lnTo>
                      <a:pt x="253" y="293"/>
                    </a:lnTo>
                    <a:lnTo>
                      <a:pt x="253" y="283"/>
                    </a:lnTo>
                    <a:lnTo>
                      <a:pt x="253" y="274"/>
                    </a:lnTo>
                    <a:lnTo>
                      <a:pt x="251" y="266"/>
                    </a:lnTo>
                    <a:lnTo>
                      <a:pt x="249" y="258"/>
                    </a:lnTo>
                    <a:lnTo>
                      <a:pt x="244" y="251"/>
                    </a:lnTo>
                    <a:lnTo>
                      <a:pt x="240" y="245"/>
                    </a:lnTo>
                    <a:lnTo>
                      <a:pt x="234" y="241"/>
                    </a:lnTo>
                    <a:lnTo>
                      <a:pt x="227" y="236"/>
                    </a:lnTo>
                    <a:lnTo>
                      <a:pt x="219" y="233"/>
                    </a:lnTo>
                    <a:lnTo>
                      <a:pt x="208" y="231"/>
                    </a:lnTo>
                    <a:lnTo>
                      <a:pt x="193" y="228"/>
                    </a:lnTo>
                    <a:lnTo>
                      <a:pt x="173" y="227"/>
                    </a:lnTo>
                    <a:lnTo>
                      <a:pt x="147" y="227"/>
                    </a:lnTo>
                    <a:lnTo>
                      <a:pt x="81" y="22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939" name="Freeform 999">
                <a:extLst>
                  <a:ext uri="{FF2B5EF4-FFF2-40B4-BE49-F238E27FC236}">
                    <a16:creationId xmlns:a16="http://schemas.microsoft.com/office/drawing/2014/main" id="{6EBFA864-DF60-4020-A889-4DCB0168CC78}"/>
                  </a:ext>
                </a:extLst>
              </p:cNvPr>
              <p:cNvSpPr>
                <a:spLocks noEditPoints="1"/>
              </p:cNvSpPr>
              <p:nvPr/>
            </p:nvSpPr>
            <p:spPr bwMode="auto">
              <a:xfrm>
                <a:off x="2810" y="1804"/>
                <a:ext cx="55" cy="61"/>
              </a:xfrm>
              <a:custGeom>
                <a:avLst/>
                <a:gdLst>
                  <a:gd name="T0" fmla="*/ 2 w 274"/>
                  <a:gd name="T1" fmla="*/ 15 h 305"/>
                  <a:gd name="T2" fmla="*/ 5 w 274"/>
                  <a:gd name="T3" fmla="*/ 9 h 305"/>
                  <a:gd name="T4" fmla="*/ 8 w 274"/>
                  <a:gd name="T5" fmla="*/ 5 h 305"/>
                  <a:gd name="T6" fmla="*/ 13 w 274"/>
                  <a:gd name="T7" fmla="*/ 3 h 305"/>
                  <a:gd name="T8" fmla="*/ 19 w 274"/>
                  <a:gd name="T9" fmla="*/ 1 h 305"/>
                  <a:gd name="T10" fmla="*/ 27 w 274"/>
                  <a:gd name="T11" fmla="*/ 0 h 305"/>
                  <a:gd name="T12" fmla="*/ 38 w 274"/>
                  <a:gd name="T13" fmla="*/ 1 h 305"/>
                  <a:gd name="T14" fmla="*/ 42 w 274"/>
                  <a:gd name="T15" fmla="*/ 3 h 305"/>
                  <a:gd name="T16" fmla="*/ 48 w 274"/>
                  <a:gd name="T17" fmla="*/ 7 h 305"/>
                  <a:gd name="T18" fmla="*/ 50 w 274"/>
                  <a:gd name="T19" fmla="*/ 11 h 305"/>
                  <a:gd name="T20" fmla="*/ 51 w 274"/>
                  <a:gd name="T21" fmla="*/ 18 h 305"/>
                  <a:gd name="T22" fmla="*/ 51 w 274"/>
                  <a:gd name="T23" fmla="*/ 44 h 305"/>
                  <a:gd name="T24" fmla="*/ 52 w 274"/>
                  <a:gd name="T25" fmla="*/ 52 h 305"/>
                  <a:gd name="T26" fmla="*/ 54 w 274"/>
                  <a:gd name="T27" fmla="*/ 58 h 305"/>
                  <a:gd name="T28" fmla="*/ 39 w 274"/>
                  <a:gd name="T29" fmla="*/ 58 h 305"/>
                  <a:gd name="T30" fmla="*/ 38 w 274"/>
                  <a:gd name="T31" fmla="*/ 53 h 305"/>
                  <a:gd name="T32" fmla="*/ 31 w 274"/>
                  <a:gd name="T33" fmla="*/ 58 h 305"/>
                  <a:gd name="T34" fmla="*/ 24 w 274"/>
                  <a:gd name="T35" fmla="*/ 61 h 305"/>
                  <a:gd name="T36" fmla="*/ 17 w 274"/>
                  <a:gd name="T37" fmla="*/ 61 h 305"/>
                  <a:gd name="T38" fmla="*/ 11 w 274"/>
                  <a:gd name="T39" fmla="*/ 60 h 305"/>
                  <a:gd name="T40" fmla="*/ 7 w 274"/>
                  <a:gd name="T41" fmla="*/ 57 h 305"/>
                  <a:gd name="T42" fmla="*/ 3 w 274"/>
                  <a:gd name="T43" fmla="*/ 54 h 305"/>
                  <a:gd name="T44" fmla="*/ 1 w 274"/>
                  <a:gd name="T45" fmla="*/ 49 h 305"/>
                  <a:gd name="T46" fmla="*/ 0 w 274"/>
                  <a:gd name="T47" fmla="*/ 44 h 305"/>
                  <a:gd name="T48" fmla="*/ 1 w 274"/>
                  <a:gd name="T49" fmla="*/ 37 h 305"/>
                  <a:gd name="T50" fmla="*/ 5 w 274"/>
                  <a:gd name="T51" fmla="*/ 32 h 305"/>
                  <a:gd name="T52" fmla="*/ 11 w 274"/>
                  <a:gd name="T53" fmla="*/ 28 h 305"/>
                  <a:gd name="T54" fmla="*/ 21 w 274"/>
                  <a:gd name="T55" fmla="*/ 26 h 305"/>
                  <a:gd name="T56" fmla="*/ 34 w 274"/>
                  <a:gd name="T57" fmla="*/ 23 h 305"/>
                  <a:gd name="T58" fmla="*/ 36 w 274"/>
                  <a:gd name="T59" fmla="*/ 18 h 305"/>
                  <a:gd name="T60" fmla="*/ 34 w 274"/>
                  <a:gd name="T61" fmla="*/ 14 h 305"/>
                  <a:gd name="T62" fmla="*/ 29 w 274"/>
                  <a:gd name="T63" fmla="*/ 12 h 305"/>
                  <a:gd name="T64" fmla="*/ 22 w 274"/>
                  <a:gd name="T65" fmla="*/ 12 h 305"/>
                  <a:gd name="T66" fmla="*/ 18 w 274"/>
                  <a:gd name="T67" fmla="*/ 14 h 305"/>
                  <a:gd name="T68" fmla="*/ 16 w 274"/>
                  <a:gd name="T69" fmla="*/ 19 h 305"/>
                  <a:gd name="T70" fmla="*/ 33 w 274"/>
                  <a:gd name="T71" fmla="*/ 33 h 305"/>
                  <a:gd name="T72" fmla="*/ 24 w 274"/>
                  <a:gd name="T73" fmla="*/ 35 h 305"/>
                  <a:gd name="T74" fmla="*/ 18 w 274"/>
                  <a:gd name="T75" fmla="*/ 37 h 305"/>
                  <a:gd name="T76" fmla="*/ 16 w 274"/>
                  <a:gd name="T77" fmla="*/ 41 h 305"/>
                  <a:gd name="T78" fmla="*/ 16 w 274"/>
                  <a:gd name="T79" fmla="*/ 45 h 305"/>
                  <a:gd name="T80" fmla="*/ 19 w 274"/>
                  <a:gd name="T81" fmla="*/ 49 h 305"/>
                  <a:gd name="T82" fmla="*/ 24 w 274"/>
                  <a:gd name="T83" fmla="*/ 50 h 305"/>
                  <a:gd name="T84" fmla="*/ 30 w 274"/>
                  <a:gd name="T85" fmla="*/ 49 h 305"/>
                  <a:gd name="T86" fmla="*/ 34 w 274"/>
                  <a:gd name="T87" fmla="*/ 45 h 305"/>
                  <a:gd name="T88" fmla="*/ 36 w 274"/>
                  <a:gd name="T89" fmla="*/ 41 h 305"/>
                  <a:gd name="T90" fmla="*/ 36 w 274"/>
                  <a:gd name="T91" fmla="*/ 35 h 30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74"/>
                  <a:gd name="T139" fmla="*/ 0 h 305"/>
                  <a:gd name="T140" fmla="*/ 274 w 274"/>
                  <a:gd name="T141" fmla="*/ 305 h 305"/>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74" h="305">
                    <a:moveTo>
                      <a:pt x="78" y="96"/>
                    </a:moveTo>
                    <a:lnTo>
                      <a:pt x="8" y="84"/>
                    </a:lnTo>
                    <a:lnTo>
                      <a:pt x="12" y="74"/>
                    </a:lnTo>
                    <a:lnTo>
                      <a:pt x="15" y="63"/>
                    </a:lnTo>
                    <a:lnTo>
                      <a:pt x="19" y="55"/>
                    </a:lnTo>
                    <a:lnTo>
                      <a:pt x="24" y="46"/>
                    </a:lnTo>
                    <a:lnTo>
                      <a:pt x="30" y="40"/>
                    </a:lnTo>
                    <a:lnTo>
                      <a:pt x="35" y="33"/>
                    </a:lnTo>
                    <a:lnTo>
                      <a:pt x="41" y="26"/>
                    </a:lnTo>
                    <a:lnTo>
                      <a:pt x="49" y="20"/>
                    </a:lnTo>
                    <a:lnTo>
                      <a:pt x="56" y="16"/>
                    </a:lnTo>
                    <a:lnTo>
                      <a:pt x="65" y="13"/>
                    </a:lnTo>
                    <a:lnTo>
                      <a:pt x="74" y="9"/>
                    </a:lnTo>
                    <a:lnTo>
                      <a:pt x="84" y="6"/>
                    </a:lnTo>
                    <a:lnTo>
                      <a:pt x="95" y="3"/>
                    </a:lnTo>
                    <a:lnTo>
                      <a:pt x="108" y="2"/>
                    </a:lnTo>
                    <a:lnTo>
                      <a:pt x="120" y="1"/>
                    </a:lnTo>
                    <a:lnTo>
                      <a:pt x="134" y="0"/>
                    </a:lnTo>
                    <a:lnTo>
                      <a:pt x="158" y="1"/>
                    </a:lnTo>
                    <a:lnTo>
                      <a:pt x="179" y="3"/>
                    </a:lnTo>
                    <a:lnTo>
                      <a:pt x="188" y="6"/>
                    </a:lnTo>
                    <a:lnTo>
                      <a:pt x="197" y="8"/>
                    </a:lnTo>
                    <a:lnTo>
                      <a:pt x="205" y="10"/>
                    </a:lnTo>
                    <a:lnTo>
                      <a:pt x="210" y="13"/>
                    </a:lnTo>
                    <a:lnTo>
                      <a:pt x="223" y="19"/>
                    </a:lnTo>
                    <a:lnTo>
                      <a:pt x="232" y="27"/>
                    </a:lnTo>
                    <a:lnTo>
                      <a:pt x="240" y="35"/>
                    </a:lnTo>
                    <a:lnTo>
                      <a:pt x="247" y="44"/>
                    </a:lnTo>
                    <a:lnTo>
                      <a:pt x="249" y="49"/>
                    </a:lnTo>
                    <a:lnTo>
                      <a:pt x="251" y="55"/>
                    </a:lnTo>
                    <a:lnTo>
                      <a:pt x="252" y="62"/>
                    </a:lnTo>
                    <a:lnTo>
                      <a:pt x="254" y="70"/>
                    </a:lnTo>
                    <a:lnTo>
                      <a:pt x="256" y="89"/>
                    </a:lnTo>
                    <a:lnTo>
                      <a:pt x="257" y="113"/>
                    </a:lnTo>
                    <a:lnTo>
                      <a:pt x="256" y="204"/>
                    </a:lnTo>
                    <a:lnTo>
                      <a:pt x="256" y="220"/>
                    </a:lnTo>
                    <a:lnTo>
                      <a:pt x="257" y="236"/>
                    </a:lnTo>
                    <a:lnTo>
                      <a:pt x="258" y="249"/>
                    </a:lnTo>
                    <a:lnTo>
                      <a:pt x="260" y="260"/>
                    </a:lnTo>
                    <a:lnTo>
                      <a:pt x="262" y="269"/>
                    </a:lnTo>
                    <a:lnTo>
                      <a:pt x="265" y="278"/>
                    </a:lnTo>
                    <a:lnTo>
                      <a:pt x="269" y="288"/>
                    </a:lnTo>
                    <a:lnTo>
                      <a:pt x="274" y="298"/>
                    </a:lnTo>
                    <a:lnTo>
                      <a:pt x="197" y="298"/>
                    </a:lnTo>
                    <a:lnTo>
                      <a:pt x="193" y="289"/>
                    </a:lnTo>
                    <a:lnTo>
                      <a:pt x="190" y="276"/>
                    </a:lnTo>
                    <a:lnTo>
                      <a:pt x="188" y="270"/>
                    </a:lnTo>
                    <a:lnTo>
                      <a:pt x="187" y="267"/>
                    </a:lnTo>
                    <a:lnTo>
                      <a:pt x="177" y="276"/>
                    </a:lnTo>
                    <a:lnTo>
                      <a:pt x="166" y="284"/>
                    </a:lnTo>
                    <a:lnTo>
                      <a:pt x="156" y="291"/>
                    </a:lnTo>
                    <a:lnTo>
                      <a:pt x="145" y="296"/>
                    </a:lnTo>
                    <a:lnTo>
                      <a:pt x="134" y="300"/>
                    </a:lnTo>
                    <a:lnTo>
                      <a:pt x="121" y="303"/>
                    </a:lnTo>
                    <a:lnTo>
                      <a:pt x="110" y="305"/>
                    </a:lnTo>
                    <a:lnTo>
                      <a:pt x="96" y="305"/>
                    </a:lnTo>
                    <a:lnTo>
                      <a:pt x="86" y="305"/>
                    </a:lnTo>
                    <a:lnTo>
                      <a:pt x="76" y="304"/>
                    </a:lnTo>
                    <a:lnTo>
                      <a:pt x="66" y="302"/>
                    </a:lnTo>
                    <a:lnTo>
                      <a:pt x="57" y="300"/>
                    </a:lnTo>
                    <a:lnTo>
                      <a:pt x="48" y="296"/>
                    </a:lnTo>
                    <a:lnTo>
                      <a:pt x="40" y="292"/>
                    </a:lnTo>
                    <a:lnTo>
                      <a:pt x="33" y="287"/>
                    </a:lnTo>
                    <a:lnTo>
                      <a:pt x="26" y="280"/>
                    </a:lnTo>
                    <a:lnTo>
                      <a:pt x="19" y="275"/>
                    </a:lnTo>
                    <a:lnTo>
                      <a:pt x="15" y="268"/>
                    </a:lnTo>
                    <a:lnTo>
                      <a:pt x="10" y="261"/>
                    </a:lnTo>
                    <a:lnTo>
                      <a:pt x="6" y="253"/>
                    </a:lnTo>
                    <a:lnTo>
                      <a:pt x="4" y="245"/>
                    </a:lnTo>
                    <a:lnTo>
                      <a:pt x="1" y="237"/>
                    </a:lnTo>
                    <a:lnTo>
                      <a:pt x="0" y="228"/>
                    </a:lnTo>
                    <a:lnTo>
                      <a:pt x="0" y="219"/>
                    </a:lnTo>
                    <a:lnTo>
                      <a:pt x="0" y="207"/>
                    </a:lnTo>
                    <a:lnTo>
                      <a:pt x="3" y="196"/>
                    </a:lnTo>
                    <a:lnTo>
                      <a:pt x="7" y="185"/>
                    </a:lnTo>
                    <a:lnTo>
                      <a:pt x="12" y="175"/>
                    </a:lnTo>
                    <a:lnTo>
                      <a:pt x="18" y="166"/>
                    </a:lnTo>
                    <a:lnTo>
                      <a:pt x="26" y="158"/>
                    </a:lnTo>
                    <a:lnTo>
                      <a:pt x="35" y="152"/>
                    </a:lnTo>
                    <a:lnTo>
                      <a:pt x="44" y="146"/>
                    </a:lnTo>
                    <a:lnTo>
                      <a:pt x="57" y="140"/>
                    </a:lnTo>
                    <a:lnTo>
                      <a:pt x="70" y="136"/>
                    </a:lnTo>
                    <a:lnTo>
                      <a:pt x="87" y="131"/>
                    </a:lnTo>
                    <a:lnTo>
                      <a:pt x="106" y="128"/>
                    </a:lnTo>
                    <a:lnTo>
                      <a:pt x="131" y="122"/>
                    </a:lnTo>
                    <a:lnTo>
                      <a:pt x="152" y="118"/>
                    </a:lnTo>
                    <a:lnTo>
                      <a:pt x="169" y="113"/>
                    </a:lnTo>
                    <a:lnTo>
                      <a:pt x="181" y="109"/>
                    </a:lnTo>
                    <a:lnTo>
                      <a:pt x="181" y="101"/>
                    </a:lnTo>
                    <a:lnTo>
                      <a:pt x="180" y="91"/>
                    </a:lnTo>
                    <a:lnTo>
                      <a:pt x="178" y="81"/>
                    </a:lnTo>
                    <a:lnTo>
                      <a:pt x="174" y="75"/>
                    </a:lnTo>
                    <a:lnTo>
                      <a:pt x="170" y="69"/>
                    </a:lnTo>
                    <a:lnTo>
                      <a:pt x="163" y="65"/>
                    </a:lnTo>
                    <a:lnTo>
                      <a:pt x="154" y="62"/>
                    </a:lnTo>
                    <a:lnTo>
                      <a:pt x="143" y="60"/>
                    </a:lnTo>
                    <a:lnTo>
                      <a:pt x="129" y="60"/>
                    </a:lnTo>
                    <a:lnTo>
                      <a:pt x="119" y="60"/>
                    </a:lnTo>
                    <a:lnTo>
                      <a:pt x="110" y="62"/>
                    </a:lnTo>
                    <a:lnTo>
                      <a:pt x="103" y="65"/>
                    </a:lnTo>
                    <a:lnTo>
                      <a:pt x="96" y="68"/>
                    </a:lnTo>
                    <a:lnTo>
                      <a:pt x="91" y="72"/>
                    </a:lnTo>
                    <a:lnTo>
                      <a:pt x="86" y="79"/>
                    </a:lnTo>
                    <a:lnTo>
                      <a:pt x="82" y="87"/>
                    </a:lnTo>
                    <a:lnTo>
                      <a:pt x="78" y="96"/>
                    </a:lnTo>
                    <a:close/>
                    <a:moveTo>
                      <a:pt x="181" y="158"/>
                    </a:moveTo>
                    <a:lnTo>
                      <a:pt x="172" y="162"/>
                    </a:lnTo>
                    <a:lnTo>
                      <a:pt x="162" y="164"/>
                    </a:lnTo>
                    <a:lnTo>
                      <a:pt x="149" y="167"/>
                    </a:lnTo>
                    <a:lnTo>
                      <a:pt x="134" y="171"/>
                    </a:lnTo>
                    <a:lnTo>
                      <a:pt x="119" y="174"/>
                    </a:lnTo>
                    <a:lnTo>
                      <a:pt x="108" y="178"/>
                    </a:lnTo>
                    <a:lnTo>
                      <a:pt x="99" y="181"/>
                    </a:lnTo>
                    <a:lnTo>
                      <a:pt x="92" y="184"/>
                    </a:lnTo>
                    <a:lnTo>
                      <a:pt x="85" y="190"/>
                    </a:lnTo>
                    <a:lnTo>
                      <a:pt x="80" y="196"/>
                    </a:lnTo>
                    <a:lnTo>
                      <a:pt x="78" y="204"/>
                    </a:lnTo>
                    <a:lnTo>
                      <a:pt x="77" y="211"/>
                    </a:lnTo>
                    <a:lnTo>
                      <a:pt x="78" y="219"/>
                    </a:lnTo>
                    <a:lnTo>
                      <a:pt x="80" y="226"/>
                    </a:lnTo>
                    <a:lnTo>
                      <a:pt x="84" y="233"/>
                    </a:lnTo>
                    <a:lnTo>
                      <a:pt x="90" y="240"/>
                    </a:lnTo>
                    <a:lnTo>
                      <a:pt x="95" y="244"/>
                    </a:lnTo>
                    <a:lnTo>
                      <a:pt x="103" y="248"/>
                    </a:lnTo>
                    <a:lnTo>
                      <a:pt x="111" y="250"/>
                    </a:lnTo>
                    <a:lnTo>
                      <a:pt x="120" y="251"/>
                    </a:lnTo>
                    <a:lnTo>
                      <a:pt x="130" y="250"/>
                    </a:lnTo>
                    <a:lnTo>
                      <a:pt x="140" y="248"/>
                    </a:lnTo>
                    <a:lnTo>
                      <a:pt x="151" y="243"/>
                    </a:lnTo>
                    <a:lnTo>
                      <a:pt x="160" y="237"/>
                    </a:lnTo>
                    <a:lnTo>
                      <a:pt x="166" y="232"/>
                    </a:lnTo>
                    <a:lnTo>
                      <a:pt x="171" y="226"/>
                    </a:lnTo>
                    <a:lnTo>
                      <a:pt x="175" y="219"/>
                    </a:lnTo>
                    <a:lnTo>
                      <a:pt x="178" y="211"/>
                    </a:lnTo>
                    <a:lnTo>
                      <a:pt x="179" y="206"/>
                    </a:lnTo>
                    <a:lnTo>
                      <a:pt x="180" y="198"/>
                    </a:lnTo>
                    <a:lnTo>
                      <a:pt x="181" y="187"/>
                    </a:lnTo>
                    <a:lnTo>
                      <a:pt x="181" y="174"/>
                    </a:lnTo>
                    <a:lnTo>
                      <a:pt x="181" y="15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940" name="Freeform 1000">
                <a:extLst>
                  <a:ext uri="{FF2B5EF4-FFF2-40B4-BE49-F238E27FC236}">
                    <a16:creationId xmlns:a16="http://schemas.microsoft.com/office/drawing/2014/main" id="{BC8F4BD1-DDF0-4B0E-8004-D88F076F02CC}"/>
                  </a:ext>
                </a:extLst>
              </p:cNvPr>
              <p:cNvSpPr>
                <a:spLocks/>
              </p:cNvSpPr>
              <p:nvPr/>
            </p:nvSpPr>
            <p:spPr bwMode="auto">
              <a:xfrm>
                <a:off x="2876" y="1804"/>
                <a:ext cx="53" cy="59"/>
              </a:xfrm>
              <a:custGeom>
                <a:avLst/>
                <a:gdLst>
                  <a:gd name="T0" fmla="*/ 53 w 266"/>
                  <a:gd name="T1" fmla="*/ 59 h 298"/>
                  <a:gd name="T2" fmla="*/ 38 w 266"/>
                  <a:gd name="T3" fmla="*/ 59 h 298"/>
                  <a:gd name="T4" fmla="*/ 38 w 266"/>
                  <a:gd name="T5" fmla="*/ 30 h 298"/>
                  <a:gd name="T6" fmla="*/ 37 w 266"/>
                  <a:gd name="T7" fmla="*/ 26 h 298"/>
                  <a:gd name="T8" fmla="*/ 37 w 266"/>
                  <a:gd name="T9" fmla="*/ 22 h 298"/>
                  <a:gd name="T10" fmla="*/ 37 w 266"/>
                  <a:gd name="T11" fmla="*/ 19 h 298"/>
                  <a:gd name="T12" fmla="*/ 36 w 266"/>
                  <a:gd name="T13" fmla="*/ 18 h 298"/>
                  <a:gd name="T14" fmla="*/ 36 w 266"/>
                  <a:gd name="T15" fmla="*/ 16 h 298"/>
                  <a:gd name="T16" fmla="*/ 35 w 266"/>
                  <a:gd name="T17" fmla="*/ 15 h 298"/>
                  <a:gd name="T18" fmla="*/ 34 w 266"/>
                  <a:gd name="T19" fmla="*/ 14 h 298"/>
                  <a:gd name="T20" fmla="*/ 33 w 266"/>
                  <a:gd name="T21" fmla="*/ 13 h 298"/>
                  <a:gd name="T22" fmla="*/ 32 w 266"/>
                  <a:gd name="T23" fmla="*/ 13 h 298"/>
                  <a:gd name="T24" fmla="*/ 31 w 266"/>
                  <a:gd name="T25" fmla="*/ 12 h 298"/>
                  <a:gd name="T26" fmla="*/ 29 w 266"/>
                  <a:gd name="T27" fmla="*/ 12 h 298"/>
                  <a:gd name="T28" fmla="*/ 28 w 266"/>
                  <a:gd name="T29" fmla="*/ 12 h 298"/>
                  <a:gd name="T30" fmla="*/ 26 w 266"/>
                  <a:gd name="T31" fmla="*/ 12 h 298"/>
                  <a:gd name="T32" fmla="*/ 24 w 266"/>
                  <a:gd name="T33" fmla="*/ 12 h 298"/>
                  <a:gd name="T34" fmla="*/ 23 w 266"/>
                  <a:gd name="T35" fmla="*/ 13 h 298"/>
                  <a:gd name="T36" fmla="*/ 21 w 266"/>
                  <a:gd name="T37" fmla="*/ 14 h 298"/>
                  <a:gd name="T38" fmla="*/ 20 w 266"/>
                  <a:gd name="T39" fmla="*/ 15 h 298"/>
                  <a:gd name="T40" fmla="*/ 18 w 266"/>
                  <a:gd name="T41" fmla="*/ 17 h 298"/>
                  <a:gd name="T42" fmla="*/ 17 w 266"/>
                  <a:gd name="T43" fmla="*/ 18 h 298"/>
                  <a:gd name="T44" fmla="*/ 17 w 266"/>
                  <a:gd name="T45" fmla="*/ 20 h 298"/>
                  <a:gd name="T46" fmla="*/ 16 w 266"/>
                  <a:gd name="T47" fmla="*/ 22 h 298"/>
                  <a:gd name="T48" fmla="*/ 16 w 266"/>
                  <a:gd name="T49" fmla="*/ 25 h 298"/>
                  <a:gd name="T50" fmla="*/ 15 w 266"/>
                  <a:gd name="T51" fmla="*/ 29 h 298"/>
                  <a:gd name="T52" fmla="*/ 15 w 266"/>
                  <a:gd name="T53" fmla="*/ 33 h 298"/>
                  <a:gd name="T54" fmla="*/ 15 w 266"/>
                  <a:gd name="T55" fmla="*/ 59 h 298"/>
                  <a:gd name="T56" fmla="*/ 0 w 266"/>
                  <a:gd name="T57" fmla="*/ 59 h 298"/>
                  <a:gd name="T58" fmla="*/ 0 w 266"/>
                  <a:gd name="T59" fmla="*/ 1 h 298"/>
                  <a:gd name="T60" fmla="*/ 14 w 266"/>
                  <a:gd name="T61" fmla="*/ 1 h 298"/>
                  <a:gd name="T62" fmla="*/ 14 w 266"/>
                  <a:gd name="T63" fmla="*/ 10 h 298"/>
                  <a:gd name="T64" fmla="*/ 16 w 266"/>
                  <a:gd name="T65" fmla="*/ 8 h 298"/>
                  <a:gd name="T66" fmla="*/ 18 w 266"/>
                  <a:gd name="T67" fmla="*/ 6 h 298"/>
                  <a:gd name="T68" fmla="*/ 21 w 266"/>
                  <a:gd name="T69" fmla="*/ 4 h 298"/>
                  <a:gd name="T70" fmla="*/ 23 w 266"/>
                  <a:gd name="T71" fmla="*/ 3 h 298"/>
                  <a:gd name="T72" fmla="*/ 25 w 266"/>
                  <a:gd name="T73" fmla="*/ 2 h 298"/>
                  <a:gd name="T74" fmla="*/ 28 w 266"/>
                  <a:gd name="T75" fmla="*/ 1 h 298"/>
                  <a:gd name="T76" fmla="*/ 31 w 266"/>
                  <a:gd name="T77" fmla="*/ 0 h 298"/>
                  <a:gd name="T78" fmla="*/ 33 w 266"/>
                  <a:gd name="T79" fmla="*/ 0 h 298"/>
                  <a:gd name="T80" fmla="*/ 36 w 266"/>
                  <a:gd name="T81" fmla="*/ 0 h 298"/>
                  <a:gd name="T82" fmla="*/ 38 w 266"/>
                  <a:gd name="T83" fmla="*/ 1 h 298"/>
                  <a:gd name="T84" fmla="*/ 41 w 266"/>
                  <a:gd name="T85" fmla="*/ 1 h 298"/>
                  <a:gd name="T86" fmla="*/ 43 w 266"/>
                  <a:gd name="T87" fmla="*/ 2 h 298"/>
                  <a:gd name="T88" fmla="*/ 45 w 266"/>
                  <a:gd name="T89" fmla="*/ 3 h 298"/>
                  <a:gd name="T90" fmla="*/ 46 w 266"/>
                  <a:gd name="T91" fmla="*/ 4 h 298"/>
                  <a:gd name="T92" fmla="*/ 48 w 266"/>
                  <a:gd name="T93" fmla="*/ 5 h 298"/>
                  <a:gd name="T94" fmla="*/ 49 w 266"/>
                  <a:gd name="T95" fmla="*/ 7 h 298"/>
                  <a:gd name="T96" fmla="*/ 50 w 266"/>
                  <a:gd name="T97" fmla="*/ 8 h 298"/>
                  <a:gd name="T98" fmla="*/ 51 w 266"/>
                  <a:gd name="T99" fmla="*/ 10 h 298"/>
                  <a:gd name="T100" fmla="*/ 52 w 266"/>
                  <a:gd name="T101" fmla="*/ 11 h 298"/>
                  <a:gd name="T102" fmla="*/ 52 w 266"/>
                  <a:gd name="T103" fmla="*/ 13 h 298"/>
                  <a:gd name="T104" fmla="*/ 53 w 266"/>
                  <a:gd name="T105" fmla="*/ 15 h 298"/>
                  <a:gd name="T106" fmla="*/ 53 w 266"/>
                  <a:gd name="T107" fmla="*/ 17 h 298"/>
                  <a:gd name="T108" fmla="*/ 53 w 266"/>
                  <a:gd name="T109" fmla="*/ 20 h 298"/>
                  <a:gd name="T110" fmla="*/ 53 w 266"/>
                  <a:gd name="T111" fmla="*/ 23 h 298"/>
                  <a:gd name="T112" fmla="*/ 53 w 266"/>
                  <a:gd name="T113" fmla="*/ 59 h 29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66"/>
                  <a:gd name="T172" fmla="*/ 0 h 298"/>
                  <a:gd name="T173" fmla="*/ 266 w 266"/>
                  <a:gd name="T174" fmla="*/ 298 h 29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66" h="298">
                    <a:moveTo>
                      <a:pt x="266" y="298"/>
                    </a:moveTo>
                    <a:lnTo>
                      <a:pt x="189" y="298"/>
                    </a:lnTo>
                    <a:lnTo>
                      <a:pt x="189" y="150"/>
                    </a:lnTo>
                    <a:lnTo>
                      <a:pt x="188" y="129"/>
                    </a:lnTo>
                    <a:lnTo>
                      <a:pt x="188" y="111"/>
                    </a:lnTo>
                    <a:lnTo>
                      <a:pt x="186" y="98"/>
                    </a:lnTo>
                    <a:lnTo>
                      <a:pt x="183" y="89"/>
                    </a:lnTo>
                    <a:lnTo>
                      <a:pt x="181" y="83"/>
                    </a:lnTo>
                    <a:lnTo>
                      <a:pt x="177" y="77"/>
                    </a:lnTo>
                    <a:lnTo>
                      <a:pt x="173" y="71"/>
                    </a:lnTo>
                    <a:lnTo>
                      <a:pt x="168" y="67"/>
                    </a:lnTo>
                    <a:lnTo>
                      <a:pt x="162" y="65"/>
                    </a:lnTo>
                    <a:lnTo>
                      <a:pt x="155" y="61"/>
                    </a:lnTo>
                    <a:lnTo>
                      <a:pt x="148" y="60"/>
                    </a:lnTo>
                    <a:lnTo>
                      <a:pt x="141" y="60"/>
                    </a:lnTo>
                    <a:lnTo>
                      <a:pt x="131" y="60"/>
                    </a:lnTo>
                    <a:lnTo>
                      <a:pt x="122" y="62"/>
                    </a:lnTo>
                    <a:lnTo>
                      <a:pt x="113" y="66"/>
                    </a:lnTo>
                    <a:lnTo>
                      <a:pt x="106" y="70"/>
                    </a:lnTo>
                    <a:lnTo>
                      <a:pt x="98" y="77"/>
                    </a:lnTo>
                    <a:lnTo>
                      <a:pt x="92" y="84"/>
                    </a:lnTo>
                    <a:lnTo>
                      <a:pt x="86" y="92"/>
                    </a:lnTo>
                    <a:lnTo>
                      <a:pt x="83" y="100"/>
                    </a:lnTo>
                    <a:lnTo>
                      <a:pt x="81" y="111"/>
                    </a:lnTo>
                    <a:lnTo>
                      <a:pt x="78" y="126"/>
                    </a:lnTo>
                    <a:lnTo>
                      <a:pt x="77" y="145"/>
                    </a:lnTo>
                    <a:lnTo>
                      <a:pt x="77" y="166"/>
                    </a:lnTo>
                    <a:lnTo>
                      <a:pt x="77" y="298"/>
                    </a:lnTo>
                    <a:lnTo>
                      <a:pt x="0" y="298"/>
                    </a:lnTo>
                    <a:lnTo>
                      <a:pt x="0" y="7"/>
                    </a:lnTo>
                    <a:lnTo>
                      <a:pt x="72" y="7"/>
                    </a:lnTo>
                    <a:lnTo>
                      <a:pt x="72" y="50"/>
                    </a:lnTo>
                    <a:lnTo>
                      <a:pt x="82" y="39"/>
                    </a:lnTo>
                    <a:lnTo>
                      <a:pt x="92" y="28"/>
                    </a:lnTo>
                    <a:lnTo>
                      <a:pt x="103" y="20"/>
                    </a:lnTo>
                    <a:lnTo>
                      <a:pt x="115" y="13"/>
                    </a:lnTo>
                    <a:lnTo>
                      <a:pt x="127" y="8"/>
                    </a:lnTo>
                    <a:lnTo>
                      <a:pt x="141" y="3"/>
                    </a:lnTo>
                    <a:lnTo>
                      <a:pt x="154" y="1"/>
                    </a:lnTo>
                    <a:lnTo>
                      <a:pt x="168" y="0"/>
                    </a:lnTo>
                    <a:lnTo>
                      <a:pt x="180" y="1"/>
                    </a:lnTo>
                    <a:lnTo>
                      <a:pt x="192" y="3"/>
                    </a:lnTo>
                    <a:lnTo>
                      <a:pt x="204" y="6"/>
                    </a:lnTo>
                    <a:lnTo>
                      <a:pt x="214" y="10"/>
                    </a:lnTo>
                    <a:lnTo>
                      <a:pt x="224" y="15"/>
                    </a:lnTo>
                    <a:lnTo>
                      <a:pt x="233" y="20"/>
                    </a:lnTo>
                    <a:lnTo>
                      <a:pt x="240" y="26"/>
                    </a:lnTo>
                    <a:lnTo>
                      <a:pt x="247" y="33"/>
                    </a:lnTo>
                    <a:lnTo>
                      <a:pt x="251" y="41"/>
                    </a:lnTo>
                    <a:lnTo>
                      <a:pt x="256" y="49"/>
                    </a:lnTo>
                    <a:lnTo>
                      <a:pt x="259" y="57"/>
                    </a:lnTo>
                    <a:lnTo>
                      <a:pt x="261" y="66"/>
                    </a:lnTo>
                    <a:lnTo>
                      <a:pt x="264" y="76"/>
                    </a:lnTo>
                    <a:lnTo>
                      <a:pt x="265" y="88"/>
                    </a:lnTo>
                    <a:lnTo>
                      <a:pt x="266" y="102"/>
                    </a:lnTo>
                    <a:lnTo>
                      <a:pt x="266" y="118"/>
                    </a:lnTo>
                    <a:lnTo>
                      <a:pt x="266" y="29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941" name="Freeform 1001">
                <a:extLst>
                  <a:ext uri="{FF2B5EF4-FFF2-40B4-BE49-F238E27FC236}">
                    <a16:creationId xmlns:a16="http://schemas.microsoft.com/office/drawing/2014/main" id="{13D0C416-F2D4-4704-816E-B08A77E4775A}"/>
                  </a:ext>
                </a:extLst>
              </p:cNvPr>
              <p:cNvSpPr>
                <a:spLocks noEditPoints="1"/>
              </p:cNvSpPr>
              <p:nvPr/>
            </p:nvSpPr>
            <p:spPr bwMode="auto">
              <a:xfrm>
                <a:off x="2942" y="1783"/>
                <a:ext cx="57" cy="82"/>
              </a:xfrm>
              <a:custGeom>
                <a:avLst/>
                <a:gdLst>
                  <a:gd name="T0" fmla="*/ 42 w 285"/>
                  <a:gd name="T1" fmla="*/ 81 h 409"/>
                  <a:gd name="T2" fmla="*/ 41 w 285"/>
                  <a:gd name="T3" fmla="*/ 75 h 409"/>
                  <a:gd name="T4" fmla="*/ 36 w 285"/>
                  <a:gd name="T5" fmla="*/ 78 h 409"/>
                  <a:gd name="T6" fmla="*/ 32 w 285"/>
                  <a:gd name="T7" fmla="*/ 81 h 409"/>
                  <a:gd name="T8" fmla="*/ 27 w 285"/>
                  <a:gd name="T9" fmla="*/ 82 h 409"/>
                  <a:gd name="T10" fmla="*/ 22 w 285"/>
                  <a:gd name="T11" fmla="*/ 82 h 409"/>
                  <a:gd name="T12" fmla="*/ 17 w 285"/>
                  <a:gd name="T13" fmla="*/ 81 h 409"/>
                  <a:gd name="T14" fmla="*/ 13 w 285"/>
                  <a:gd name="T15" fmla="*/ 79 h 409"/>
                  <a:gd name="T16" fmla="*/ 9 w 285"/>
                  <a:gd name="T17" fmla="*/ 76 h 409"/>
                  <a:gd name="T18" fmla="*/ 5 w 285"/>
                  <a:gd name="T19" fmla="*/ 72 h 409"/>
                  <a:gd name="T20" fmla="*/ 3 w 285"/>
                  <a:gd name="T21" fmla="*/ 67 h 409"/>
                  <a:gd name="T22" fmla="*/ 1 w 285"/>
                  <a:gd name="T23" fmla="*/ 61 h 409"/>
                  <a:gd name="T24" fmla="*/ 0 w 285"/>
                  <a:gd name="T25" fmla="*/ 55 h 409"/>
                  <a:gd name="T26" fmla="*/ 0 w 285"/>
                  <a:gd name="T27" fmla="*/ 48 h 409"/>
                  <a:gd name="T28" fmla="*/ 1 w 285"/>
                  <a:gd name="T29" fmla="*/ 41 h 409"/>
                  <a:gd name="T30" fmla="*/ 3 w 285"/>
                  <a:gd name="T31" fmla="*/ 36 h 409"/>
                  <a:gd name="T32" fmla="*/ 5 w 285"/>
                  <a:gd name="T33" fmla="*/ 31 h 409"/>
                  <a:gd name="T34" fmla="*/ 9 w 285"/>
                  <a:gd name="T35" fmla="*/ 27 h 409"/>
                  <a:gd name="T36" fmla="*/ 13 w 285"/>
                  <a:gd name="T37" fmla="*/ 24 h 409"/>
                  <a:gd name="T38" fmla="*/ 17 w 285"/>
                  <a:gd name="T39" fmla="*/ 22 h 409"/>
                  <a:gd name="T40" fmla="*/ 22 w 285"/>
                  <a:gd name="T41" fmla="*/ 21 h 409"/>
                  <a:gd name="T42" fmla="*/ 27 w 285"/>
                  <a:gd name="T43" fmla="*/ 21 h 409"/>
                  <a:gd name="T44" fmla="*/ 31 w 285"/>
                  <a:gd name="T45" fmla="*/ 22 h 409"/>
                  <a:gd name="T46" fmla="*/ 36 w 285"/>
                  <a:gd name="T47" fmla="*/ 24 h 409"/>
                  <a:gd name="T48" fmla="*/ 40 w 285"/>
                  <a:gd name="T49" fmla="*/ 27 h 409"/>
                  <a:gd name="T50" fmla="*/ 41 w 285"/>
                  <a:gd name="T51" fmla="*/ 0 h 409"/>
                  <a:gd name="T52" fmla="*/ 57 w 285"/>
                  <a:gd name="T53" fmla="*/ 81 h 409"/>
                  <a:gd name="T54" fmla="*/ 16 w 285"/>
                  <a:gd name="T55" fmla="*/ 55 h 409"/>
                  <a:gd name="T56" fmla="*/ 17 w 285"/>
                  <a:gd name="T57" fmla="*/ 60 h 409"/>
                  <a:gd name="T58" fmla="*/ 18 w 285"/>
                  <a:gd name="T59" fmla="*/ 63 h 409"/>
                  <a:gd name="T60" fmla="*/ 19 w 285"/>
                  <a:gd name="T61" fmla="*/ 65 h 409"/>
                  <a:gd name="T62" fmla="*/ 21 w 285"/>
                  <a:gd name="T63" fmla="*/ 68 h 409"/>
                  <a:gd name="T64" fmla="*/ 24 w 285"/>
                  <a:gd name="T65" fmla="*/ 69 h 409"/>
                  <a:gd name="T66" fmla="*/ 27 w 285"/>
                  <a:gd name="T67" fmla="*/ 70 h 409"/>
                  <a:gd name="T68" fmla="*/ 30 w 285"/>
                  <a:gd name="T69" fmla="*/ 70 h 409"/>
                  <a:gd name="T70" fmla="*/ 33 w 285"/>
                  <a:gd name="T71" fmla="*/ 69 h 409"/>
                  <a:gd name="T72" fmla="*/ 35 w 285"/>
                  <a:gd name="T73" fmla="*/ 68 h 409"/>
                  <a:gd name="T74" fmla="*/ 37 w 285"/>
                  <a:gd name="T75" fmla="*/ 66 h 409"/>
                  <a:gd name="T76" fmla="*/ 39 w 285"/>
                  <a:gd name="T77" fmla="*/ 64 h 409"/>
                  <a:gd name="T78" fmla="*/ 40 w 285"/>
                  <a:gd name="T79" fmla="*/ 61 h 409"/>
                  <a:gd name="T80" fmla="*/ 41 w 285"/>
                  <a:gd name="T81" fmla="*/ 58 h 409"/>
                  <a:gd name="T82" fmla="*/ 41 w 285"/>
                  <a:gd name="T83" fmla="*/ 54 h 409"/>
                  <a:gd name="T84" fmla="*/ 41 w 285"/>
                  <a:gd name="T85" fmla="*/ 49 h 409"/>
                  <a:gd name="T86" fmla="*/ 41 w 285"/>
                  <a:gd name="T87" fmla="*/ 45 h 409"/>
                  <a:gd name="T88" fmla="*/ 40 w 285"/>
                  <a:gd name="T89" fmla="*/ 41 h 409"/>
                  <a:gd name="T90" fmla="*/ 39 w 285"/>
                  <a:gd name="T91" fmla="*/ 38 h 409"/>
                  <a:gd name="T92" fmla="*/ 37 w 285"/>
                  <a:gd name="T93" fmla="*/ 36 h 409"/>
                  <a:gd name="T94" fmla="*/ 35 w 285"/>
                  <a:gd name="T95" fmla="*/ 34 h 409"/>
                  <a:gd name="T96" fmla="*/ 33 w 285"/>
                  <a:gd name="T97" fmla="*/ 33 h 409"/>
                  <a:gd name="T98" fmla="*/ 30 w 285"/>
                  <a:gd name="T99" fmla="*/ 33 h 409"/>
                  <a:gd name="T100" fmla="*/ 27 w 285"/>
                  <a:gd name="T101" fmla="*/ 33 h 409"/>
                  <a:gd name="T102" fmla="*/ 25 w 285"/>
                  <a:gd name="T103" fmla="*/ 33 h 409"/>
                  <a:gd name="T104" fmla="*/ 22 w 285"/>
                  <a:gd name="T105" fmla="*/ 34 h 409"/>
                  <a:gd name="T106" fmla="*/ 20 w 285"/>
                  <a:gd name="T107" fmla="*/ 36 h 409"/>
                  <a:gd name="T108" fmla="*/ 19 w 285"/>
                  <a:gd name="T109" fmla="*/ 38 h 409"/>
                  <a:gd name="T110" fmla="*/ 17 w 285"/>
                  <a:gd name="T111" fmla="*/ 41 h 409"/>
                  <a:gd name="T112" fmla="*/ 16 w 285"/>
                  <a:gd name="T113" fmla="*/ 45 h 409"/>
                  <a:gd name="T114" fmla="*/ 16 w 285"/>
                  <a:gd name="T115" fmla="*/ 48 h 40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85"/>
                  <a:gd name="T175" fmla="*/ 0 h 409"/>
                  <a:gd name="T176" fmla="*/ 285 w 285"/>
                  <a:gd name="T177" fmla="*/ 409 h 40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85" h="409">
                    <a:moveTo>
                      <a:pt x="285" y="402"/>
                    </a:moveTo>
                    <a:lnTo>
                      <a:pt x="212" y="402"/>
                    </a:lnTo>
                    <a:lnTo>
                      <a:pt x="212" y="359"/>
                    </a:lnTo>
                    <a:lnTo>
                      <a:pt x="203" y="372"/>
                    </a:lnTo>
                    <a:lnTo>
                      <a:pt x="193" y="382"/>
                    </a:lnTo>
                    <a:lnTo>
                      <a:pt x="182" y="390"/>
                    </a:lnTo>
                    <a:lnTo>
                      <a:pt x="171" y="397"/>
                    </a:lnTo>
                    <a:lnTo>
                      <a:pt x="158" y="402"/>
                    </a:lnTo>
                    <a:lnTo>
                      <a:pt x="146" y="406"/>
                    </a:lnTo>
                    <a:lnTo>
                      <a:pt x="133" y="408"/>
                    </a:lnTo>
                    <a:lnTo>
                      <a:pt x="122" y="409"/>
                    </a:lnTo>
                    <a:lnTo>
                      <a:pt x="110" y="409"/>
                    </a:lnTo>
                    <a:lnTo>
                      <a:pt x="97" y="407"/>
                    </a:lnTo>
                    <a:lnTo>
                      <a:pt x="86" y="404"/>
                    </a:lnTo>
                    <a:lnTo>
                      <a:pt x="75" y="399"/>
                    </a:lnTo>
                    <a:lnTo>
                      <a:pt x="64" y="393"/>
                    </a:lnTo>
                    <a:lnTo>
                      <a:pt x="54" y="387"/>
                    </a:lnTo>
                    <a:lnTo>
                      <a:pt x="45" y="379"/>
                    </a:lnTo>
                    <a:lnTo>
                      <a:pt x="35" y="369"/>
                    </a:lnTo>
                    <a:lnTo>
                      <a:pt x="27" y="358"/>
                    </a:lnTo>
                    <a:lnTo>
                      <a:pt x="20" y="347"/>
                    </a:lnTo>
                    <a:lnTo>
                      <a:pt x="14" y="333"/>
                    </a:lnTo>
                    <a:lnTo>
                      <a:pt x="9" y="320"/>
                    </a:lnTo>
                    <a:lnTo>
                      <a:pt x="4" y="305"/>
                    </a:lnTo>
                    <a:lnTo>
                      <a:pt x="2" y="291"/>
                    </a:lnTo>
                    <a:lnTo>
                      <a:pt x="0" y="274"/>
                    </a:lnTo>
                    <a:lnTo>
                      <a:pt x="0" y="256"/>
                    </a:lnTo>
                    <a:lnTo>
                      <a:pt x="0" y="237"/>
                    </a:lnTo>
                    <a:lnTo>
                      <a:pt x="2" y="220"/>
                    </a:lnTo>
                    <a:lnTo>
                      <a:pt x="4" y="206"/>
                    </a:lnTo>
                    <a:lnTo>
                      <a:pt x="8" y="191"/>
                    </a:lnTo>
                    <a:lnTo>
                      <a:pt x="14" y="178"/>
                    </a:lnTo>
                    <a:lnTo>
                      <a:pt x="19" y="165"/>
                    </a:lnTo>
                    <a:lnTo>
                      <a:pt x="26" y="154"/>
                    </a:lnTo>
                    <a:lnTo>
                      <a:pt x="35" y="144"/>
                    </a:lnTo>
                    <a:lnTo>
                      <a:pt x="44" y="135"/>
                    </a:lnTo>
                    <a:lnTo>
                      <a:pt x="53" y="127"/>
                    </a:lnTo>
                    <a:lnTo>
                      <a:pt x="63" y="120"/>
                    </a:lnTo>
                    <a:lnTo>
                      <a:pt x="75" y="114"/>
                    </a:lnTo>
                    <a:lnTo>
                      <a:pt x="86" y="110"/>
                    </a:lnTo>
                    <a:lnTo>
                      <a:pt x="97" y="107"/>
                    </a:lnTo>
                    <a:lnTo>
                      <a:pt x="110" y="105"/>
                    </a:lnTo>
                    <a:lnTo>
                      <a:pt x="123" y="104"/>
                    </a:lnTo>
                    <a:lnTo>
                      <a:pt x="134" y="105"/>
                    </a:lnTo>
                    <a:lnTo>
                      <a:pt x="146" y="107"/>
                    </a:lnTo>
                    <a:lnTo>
                      <a:pt x="157" y="111"/>
                    </a:lnTo>
                    <a:lnTo>
                      <a:pt x="168" y="114"/>
                    </a:lnTo>
                    <a:lnTo>
                      <a:pt x="178" y="121"/>
                    </a:lnTo>
                    <a:lnTo>
                      <a:pt x="189" y="128"/>
                    </a:lnTo>
                    <a:lnTo>
                      <a:pt x="198" y="136"/>
                    </a:lnTo>
                    <a:lnTo>
                      <a:pt x="207" y="145"/>
                    </a:lnTo>
                    <a:lnTo>
                      <a:pt x="207" y="0"/>
                    </a:lnTo>
                    <a:lnTo>
                      <a:pt x="285" y="0"/>
                    </a:lnTo>
                    <a:lnTo>
                      <a:pt x="285" y="402"/>
                    </a:lnTo>
                    <a:close/>
                    <a:moveTo>
                      <a:pt x="78" y="251"/>
                    </a:moveTo>
                    <a:lnTo>
                      <a:pt x="79" y="272"/>
                    </a:lnTo>
                    <a:lnTo>
                      <a:pt x="81" y="291"/>
                    </a:lnTo>
                    <a:lnTo>
                      <a:pt x="84" y="298"/>
                    </a:lnTo>
                    <a:lnTo>
                      <a:pt x="86" y="306"/>
                    </a:lnTo>
                    <a:lnTo>
                      <a:pt x="88" y="313"/>
                    </a:lnTo>
                    <a:lnTo>
                      <a:pt x="91" y="318"/>
                    </a:lnTo>
                    <a:lnTo>
                      <a:pt x="96" y="326"/>
                    </a:lnTo>
                    <a:lnTo>
                      <a:pt x="102" y="331"/>
                    </a:lnTo>
                    <a:lnTo>
                      <a:pt x="107" y="337"/>
                    </a:lnTo>
                    <a:lnTo>
                      <a:pt x="114" y="340"/>
                    </a:lnTo>
                    <a:lnTo>
                      <a:pt x="121" y="344"/>
                    </a:lnTo>
                    <a:lnTo>
                      <a:pt x="128" y="346"/>
                    </a:lnTo>
                    <a:lnTo>
                      <a:pt x="136" y="348"/>
                    </a:lnTo>
                    <a:lnTo>
                      <a:pt x="143" y="348"/>
                    </a:lnTo>
                    <a:lnTo>
                      <a:pt x="150" y="348"/>
                    </a:lnTo>
                    <a:lnTo>
                      <a:pt x="156" y="347"/>
                    </a:lnTo>
                    <a:lnTo>
                      <a:pt x="163" y="345"/>
                    </a:lnTo>
                    <a:lnTo>
                      <a:pt x="168" y="343"/>
                    </a:lnTo>
                    <a:lnTo>
                      <a:pt x="174" y="339"/>
                    </a:lnTo>
                    <a:lnTo>
                      <a:pt x="178" y="336"/>
                    </a:lnTo>
                    <a:lnTo>
                      <a:pt x="184" y="331"/>
                    </a:lnTo>
                    <a:lnTo>
                      <a:pt x="189" y="326"/>
                    </a:lnTo>
                    <a:lnTo>
                      <a:pt x="193" y="320"/>
                    </a:lnTo>
                    <a:lnTo>
                      <a:pt x="197" y="313"/>
                    </a:lnTo>
                    <a:lnTo>
                      <a:pt x="200" y="305"/>
                    </a:lnTo>
                    <a:lnTo>
                      <a:pt x="202" y="297"/>
                    </a:lnTo>
                    <a:lnTo>
                      <a:pt x="204" y="288"/>
                    </a:lnTo>
                    <a:lnTo>
                      <a:pt x="207" y="279"/>
                    </a:lnTo>
                    <a:lnTo>
                      <a:pt x="207" y="269"/>
                    </a:lnTo>
                    <a:lnTo>
                      <a:pt x="208" y="258"/>
                    </a:lnTo>
                    <a:lnTo>
                      <a:pt x="207" y="246"/>
                    </a:lnTo>
                    <a:lnTo>
                      <a:pt x="207" y="235"/>
                    </a:lnTo>
                    <a:lnTo>
                      <a:pt x="204" y="224"/>
                    </a:lnTo>
                    <a:lnTo>
                      <a:pt x="203" y="215"/>
                    </a:lnTo>
                    <a:lnTo>
                      <a:pt x="200" y="206"/>
                    </a:lnTo>
                    <a:lnTo>
                      <a:pt x="198" y="199"/>
                    </a:lnTo>
                    <a:lnTo>
                      <a:pt x="193" y="192"/>
                    </a:lnTo>
                    <a:lnTo>
                      <a:pt x="190" y="185"/>
                    </a:lnTo>
                    <a:lnTo>
                      <a:pt x="184" y="181"/>
                    </a:lnTo>
                    <a:lnTo>
                      <a:pt x="180" y="176"/>
                    </a:lnTo>
                    <a:lnTo>
                      <a:pt x="174" y="172"/>
                    </a:lnTo>
                    <a:lnTo>
                      <a:pt x="168" y="170"/>
                    </a:lnTo>
                    <a:lnTo>
                      <a:pt x="163" y="166"/>
                    </a:lnTo>
                    <a:lnTo>
                      <a:pt x="156" y="165"/>
                    </a:lnTo>
                    <a:lnTo>
                      <a:pt x="150" y="164"/>
                    </a:lnTo>
                    <a:lnTo>
                      <a:pt x="143" y="164"/>
                    </a:lnTo>
                    <a:lnTo>
                      <a:pt x="137" y="164"/>
                    </a:lnTo>
                    <a:lnTo>
                      <a:pt x="130" y="165"/>
                    </a:lnTo>
                    <a:lnTo>
                      <a:pt x="123" y="166"/>
                    </a:lnTo>
                    <a:lnTo>
                      <a:pt x="117" y="170"/>
                    </a:lnTo>
                    <a:lnTo>
                      <a:pt x="112" y="172"/>
                    </a:lnTo>
                    <a:lnTo>
                      <a:pt x="107" y="176"/>
                    </a:lnTo>
                    <a:lnTo>
                      <a:pt x="102" y="180"/>
                    </a:lnTo>
                    <a:lnTo>
                      <a:pt x="97" y="185"/>
                    </a:lnTo>
                    <a:lnTo>
                      <a:pt x="93" y="191"/>
                    </a:lnTo>
                    <a:lnTo>
                      <a:pt x="89" y="198"/>
                    </a:lnTo>
                    <a:lnTo>
                      <a:pt x="86" y="205"/>
                    </a:lnTo>
                    <a:lnTo>
                      <a:pt x="84" y="213"/>
                    </a:lnTo>
                    <a:lnTo>
                      <a:pt x="81" y="222"/>
                    </a:lnTo>
                    <a:lnTo>
                      <a:pt x="79" y="231"/>
                    </a:lnTo>
                    <a:lnTo>
                      <a:pt x="79" y="240"/>
                    </a:lnTo>
                    <a:lnTo>
                      <a:pt x="78" y="25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942" name="Freeform 1002">
                <a:extLst>
                  <a:ext uri="{FF2B5EF4-FFF2-40B4-BE49-F238E27FC236}">
                    <a16:creationId xmlns:a16="http://schemas.microsoft.com/office/drawing/2014/main" id="{1CDD6191-CC71-474B-84DE-9392F0377BA0}"/>
                  </a:ext>
                </a:extLst>
              </p:cNvPr>
              <p:cNvSpPr>
                <a:spLocks noEditPoints="1"/>
              </p:cNvSpPr>
              <p:nvPr/>
            </p:nvSpPr>
            <p:spPr bwMode="auto">
              <a:xfrm>
                <a:off x="3010" y="1804"/>
                <a:ext cx="54" cy="61"/>
              </a:xfrm>
              <a:custGeom>
                <a:avLst/>
                <a:gdLst>
                  <a:gd name="T0" fmla="*/ 2 w 273"/>
                  <a:gd name="T1" fmla="*/ 15 h 305"/>
                  <a:gd name="T2" fmla="*/ 5 w 273"/>
                  <a:gd name="T3" fmla="*/ 9 h 305"/>
                  <a:gd name="T4" fmla="*/ 8 w 273"/>
                  <a:gd name="T5" fmla="*/ 5 h 305"/>
                  <a:gd name="T6" fmla="*/ 13 w 273"/>
                  <a:gd name="T7" fmla="*/ 3 h 305"/>
                  <a:gd name="T8" fmla="*/ 19 w 273"/>
                  <a:gd name="T9" fmla="*/ 1 h 305"/>
                  <a:gd name="T10" fmla="*/ 27 w 273"/>
                  <a:gd name="T11" fmla="*/ 0 h 305"/>
                  <a:gd name="T12" fmla="*/ 37 w 273"/>
                  <a:gd name="T13" fmla="*/ 1 h 305"/>
                  <a:gd name="T14" fmla="*/ 42 w 273"/>
                  <a:gd name="T15" fmla="*/ 3 h 305"/>
                  <a:gd name="T16" fmla="*/ 48 w 273"/>
                  <a:gd name="T17" fmla="*/ 7 h 305"/>
                  <a:gd name="T18" fmla="*/ 50 w 273"/>
                  <a:gd name="T19" fmla="*/ 11 h 305"/>
                  <a:gd name="T20" fmla="*/ 51 w 273"/>
                  <a:gd name="T21" fmla="*/ 18 h 305"/>
                  <a:gd name="T22" fmla="*/ 51 w 273"/>
                  <a:gd name="T23" fmla="*/ 44 h 305"/>
                  <a:gd name="T24" fmla="*/ 51 w 273"/>
                  <a:gd name="T25" fmla="*/ 52 h 305"/>
                  <a:gd name="T26" fmla="*/ 53 w 273"/>
                  <a:gd name="T27" fmla="*/ 58 h 305"/>
                  <a:gd name="T28" fmla="*/ 38 w 273"/>
                  <a:gd name="T29" fmla="*/ 58 h 305"/>
                  <a:gd name="T30" fmla="*/ 37 w 273"/>
                  <a:gd name="T31" fmla="*/ 53 h 305"/>
                  <a:gd name="T32" fmla="*/ 31 w 273"/>
                  <a:gd name="T33" fmla="*/ 58 h 305"/>
                  <a:gd name="T34" fmla="*/ 24 w 273"/>
                  <a:gd name="T35" fmla="*/ 61 h 305"/>
                  <a:gd name="T36" fmla="*/ 17 w 273"/>
                  <a:gd name="T37" fmla="*/ 61 h 305"/>
                  <a:gd name="T38" fmla="*/ 11 w 273"/>
                  <a:gd name="T39" fmla="*/ 60 h 305"/>
                  <a:gd name="T40" fmla="*/ 7 w 273"/>
                  <a:gd name="T41" fmla="*/ 57 h 305"/>
                  <a:gd name="T42" fmla="*/ 3 w 273"/>
                  <a:gd name="T43" fmla="*/ 54 h 305"/>
                  <a:gd name="T44" fmla="*/ 1 w 273"/>
                  <a:gd name="T45" fmla="*/ 49 h 305"/>
                  <a:gd name="T46" fmla="*/ 0 w 273"/>
                  <a:gd name="T47" fmla="*/ 44 h 305"/>
                  <a:gd name="T48" fmla="*/ 1 w 273"/>
                  <a:gd name="T49" fmla="*/ 37 h 305"/>
                  <a:gd name="T50" fmla="*/ 5 w 273"/>
                  <a:gd name="T51" fmla="*/ 32 h 305"/>
                  <a:gd name="T52" fmla="*/ 11 w 273"/>
                  <a:gd name="T53" fmla="*/ 28 h 305"/>
                  <a:gd name="T54" fmla="*/ 21 w 273"/>
                  <a:gd name="T55" fmla="*/ 26 h 305"/>
                  <a:gd name="T56" fmla="*/ 33 w 273"/>
                  <a:gd name="T57" fmla="*/ 23 h 305"/>
                  <a:gd name="T58" fmla="*/ 36 w 273"/>
                  <a:gd name="T59" fmla="*/ 18 h 305"/>
                  <a:gd name="T60" fmla="*/ 33 w 273"/>
                  <a:gd name="T61" fmla="*/ 14 h 305"/>
                  <a:gd name="T62" fmla="*/ 28 w 273"/>
                  <a:gd name="T63" fmla="*/ 12 h 305"/>
                  <a:gd name="T64" fmla="*/ 22 w 273"/>
                  <a:gd name="T65" fmla="*/ 12 h 305"/>
                  <a:gd name="T66" fmla="*/ 18 w 273"/>
                  <a:gd name="T67" fmla="*/ 14 h 305"/>
                  <a:gd name="T68" fmla="*/ 15 w 273"/>
                  <a:gd name="T69" fmla="*/ 19 h 305"/>
                  <a:gd name="T70" fmla="*/ 32 w 273"/>
                  <a:gd name="T71" fmla="*/ 33 h 305"/>
                  <a:gd name="T72" fmla="*/ 24 w 273"/>
                  <a:gd name="T73" fmla="*/ 35 h 305"/>
                  <a:gd name="T74" fmla="*/ 18 w 273"/>
                  <a:gd name="T75" fmla="*/ 37 h 305"/>
                  <a:gd name="T76" fmla="*/ 15 w 273"/>
                  <a:gd name="T77" fmla="*/ 41 h 305"/>
                  <a:gd name="T78" fmla="*/ 16 w 273"/>
                  <a:gd name="T79" fmla="*/ 45 h 305"/>
                  <a:gd name="T80" fmla="*/ 19 w 273"/>
                  <a:gd name="T81" fmla="*/ 49 h 305"/>
                  <a:gd name="T82" fmla="*/ 24 w 273"/>
                  <a:gd name="T83" fmla="*/ 50 h 305"/>
                  <a:gd name="T84" fmla="*/ 30 w 273"/>
                  <a:gd name="T85" fmla="*/ 49 h 305"/>
                  <a:gd name="T86" fmla="*/ 34 w 273"/>
                  <a:gd name="T87" fmla="*/ 45 h 305"/>
                  <a:gd name="T88" fmla="*/ 36 w 273"/>
                  <a:gd name="T89" fmla="*/ 41 h 305"/>
                  <a:gd name="T90" fmla="*/ 36 w 273"/>
                  <a:gd name="T91" fmla="*/ 35 h 30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73"/>
                  <a:gd name="T139" fmla="*/ 0 h 305"/>
                  <a:gd name="T140" fmla="*/ 273 w 273"/>
                  <a:gd name="T141" fmla="*/ 305 h 305"/>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73" h="305">
                    <a:moveTo>
                      <a:pt x="78" y="96"/>
                    </a:moveTo>
                    <a:lnTo>
                      <a:pt x="8" y="84"/>
                    </a:lnTo>
                    <a:lnTo>
                      <a:pt x="11" y="74"/>
                    </a:lnTo>
                    <a:lnTo>
                      <a:pt x="15" y="63"/>
                    </a:lnTo>
                    <a:lnTo>
                      <a:pt x="19" y="55"/>
                    </a:lnTo>
                    <a:lnTo>
                      <a:pt x="24" y="46"/>
                    </a:lnTo>
                    <a:lnTo>
                      <a:pt x="29" y="40"/>
                    </a:lnTo>
                    <a:lnTo>
                      <a:pt x="35" y="33"/>
                    </a:lnTo>
                    <a:lnTo>
                      <a:pt x="42" y="26"/>
                    </a:lnTo>
                    <a:lnTo>
                      <a:pt x="49" y="20"/>
                    </a:lnTo>
                    <a:lnTo>
                      <a:pt x="57" y="16"/>
                    </a:lnTo>
                    <a:lnTo>
                      <a:pt x="64" y="13"/>
                    </a:lnTo>
                    <a:lnTo>
                      <a:pt x="73" y="9"/>
                    </a:lnTo>
                    <a:lnTo>
                      <a:pt x="85" y="6"/>
                    </a:lnTo>
                    <a:lnTo>
                      <a:pt x="95" y="3"/>
                    </a:lnTo>
                    <a:lnTo>
                      <a:pt x="107" y="2"/>
                    </a:lnTo>
                    <a:lnTo>
                      <a:pt x="120" y="1"/>
                    </a:lnTo>
                    <a:lnTo>
                      <a:pt x="134" y="0"/>
                    </a:lnTo>
                    <a:lnTo>
                      <a:pt x="158" y="1"/>
                    </a:lnTo>
                    <a:lnTo>
                      <a:pt x="179" y="3"/>
                    </a:lnTo>
                    <a:lnTo>
                      <a:pt x="189" y="6"/>
                    </a:lnTo>
                    <a:lnTo>
                      <a:pt x="197" y="8"/>
                    </a:lnTo>
                    <a:lnTo>
                      <a:pt x="205" y="10"/>
                    </a:lnTo>
                    <a:lnTo>
                      <a:pt x="211" y="13"/>
                    </a:lnTo>
                    <a:lnTo>
                      <a:pt x="223" y="19"/>
                    </a:lnTo>
                    <a:lnTo>
                      <a:pt x="233" y="27"/>
                    </a:lnTo>
                    <a:lnTo>
                      <a:pt x="241" y="35"/>
                    </a:lnTo>
                    <a:lnTo>
                      <a:pt x="246" y="44"/>
                    </a:lnTo>
                    <a:lnTo>
                      <a:pt x="249" y="49"/>
                    </a:lnTo>
                    <a:lnTo>
                      <a:pt x="251" y="55"/>
                    </a:lnTo>
                    <a:lnTo>
                      <a:pt x="253" y="62"/>
                    </a:lnTo>
                    <a:lnTo>
                      <a:pt x="254" y="70"/>
                    </a:lnTo>
                    <a:lnTo>
                      <a:pt x="256" y="89"/>
                    </a:lnTo>
                    <a:lnTo>
                      <a:pt x="256" y="113"/>
                    </a:lnTo>
                    <a:lnTo>
                      <a:pt x="255" y="204"/>
                    </a:lnTo>
                    <a:lnTo>
                      <a:pt x="256" y="220"/>
                    </a:lnTo>
                    <a:lnTo>
                      <a:pt x="256" y="236"/>
                    </a:lnTo>
                    <a:lnTo>
                      <a:pt x="258" y="249"/>
                    </a:lnTo>
                    <a:lnTo>
                      <a:pt x="260" y="260"/>
                    </a:lnTo>
                    <a:lnTo>
                      <a:pt x="262" y="269"/>
                    </a:lnTo>
                    <a:lnTo>
                      <a:pt x="264" y="278"/>
                    </a:lnTo>
                    <a:lnTo>
                      <a:pt x="269" y="288"/>
                    </a:lnTo>
                    <a:lnTo>
                      <a:pt x="273" y="298"/>
                    </a:lnTo>
                    <a:lnTo>
                      <a:pt x="197" y="298"/>
                    </a:lnTo>
                    <a:lnTo>
                      <a:pt x="194" y="289"/>
                    </a:lnTo>
                    <a:lnTo>
                      <a:pt x="190" y="276"/>
                    </a:lnTo>
                    <a:lnTo>
                      <a:pt x="188" y="270"/>
                    </a:lnTo>
                    <a:lnTo>
                      <a:pt x="188" y="267"/>
                    </a:lnTo>
                    <a:lnTo>
                      <a:pt x="177" y="276"/>
                    </a:lnTo>
                    <a:lnTo>
                      <a:pt x="166" y="284"/>
                    </a:lnTo>
                    <a:lnTo>
                      <a:pt x="156" y="291"/>
                    </a:lnTo>
                    <a:lnTo>
                      <a:pt x="145" y="296"/>
                    </a:lnTo>
                    <a:lnTo>
                      <a:pt x="133" y="300"/>
                    </a:lnTo>
                    <a:lnTo>
                      <a:pt x="122" y="303"/>
                    </a:lnTo>
                    <a:lnTo>
                      <a:pt x="110" y="305"/>
                    </a:lnTo>
                    <a:lnTo>
                      <a:pt x="97" y="305"/>
                    </a:lnTo>
                    <a:lnTo>
                      <a:pt x="86" y="305"/>
                    </a:lnTo>
                    <a:lnTo>
                      <a:pt x="76" y="304"/>
                    </a:lnTo>
                    <a:lnTo>
                      <a:pt x="66" y="302"/>
                    </a:lnTo>
                    <a:lnTo>
                      <a:pt x="57" y="300"/>
                    </a:lnTo>
                    <a:lnTo>
                      <a:pt x="47" y="296"/>
                    </a:lnTo>
                    <a:lnTo>
                      <a:pt x="40" y="292"/>
                    </a:lnTo>
                    <a:lnTo>
                      <a:pt x="33" y="287"/>
                    </a:lnTo>
                    <a:lnTo>
                      <a:pt x="26" y="280"/>
                    </a:lnTo>
                    <a:lnTo>
                      <a:pt x="19" y="275"/>
                    </a:lnTo>
                    <a:lnTo>
                      <a:pt x="15" y="268"/>
                    </a:lnTo>
                    <a:lnTo>
                      <a:pt x="10" y="261"/>
                    </a:lnTo>
                    <a:lnTo>
                      <a:pt x="7" y="253"/>
                    </a:lnTo>
                    <a:lnTo>
                      <a:pt x="3" y="245"/>
                    </a:lnTo>
                    <a:lnTo>
                      <a:pt x="1" y="237"/>
                    </a:lnTo>
                    <a:lnTo>
                      <a:pt x="0" y="228"/>
                    </a:lnTo>
                    <a:lnTo>
                      <a:pt x="0" y="219"/>
                    </a:lnTo>
                    <a:lnTo>
                      <a:pt x="1" y="207"/>
                    </a:lnTo>
                    <a:lnTo>
                      <a:pt x="2" y="196"/>
                    </a:lnTo>
                    <a:lnTo>
                      <a:pt x="7" y="185"/>
                    </a:lnTo>
                    <a:lnTo>
                      <a:pt x="11" y="175"/>
                    </a:lnTo>
                    <a:lnTo>
                      <a:pt x="18" y="166"/>
                    </a:lnTo>
                    <a:lnTo>
                      <a:pt x="26" y="158"/>
                    </a:lnTo>
                    <a:lnTo>
                      <a:pt x="35" y="152"/>
                    </a:lnTo>
                    <a:lnTo>
                      <a:pt x="45" y="146"/>
                    </a:lnTo>
                    <a:lnTo>
                      <a:pt x="57" y="140"/>
                    </a:lnTo>
                    <a:lnTo>
                      <a:pt x="71" y="136"/>
                    </a:lnTo>
                    <a:lnTo>
                      <a:pt x="87" y="131"/>
                    </a:lnTo>
                    <a:lnTo>
                      <a:pt x="106" y="128"/>
                    </a:lnTo>
                    <a:lnTo>
                      <a:pt x="131" y="122"/>
                    </a:lnTo>
                    <a:lnTo>
                      <a:pt x="151" y="118"/>
                    </a:lnTo>
                    <a:lnTo>
                      <a:pt x="168" y="113"/>
                    </a:lnTo>
                    <a:lnTo>
                      <a:pt x="181" y="109"/>
                    </a:lnTo>
                    <a:lnTo>
                      <a:pt x="181" y="101"/>
                    </a:lnTo>
                    <a:lnTo>
                      <a:pt x="181" y="91"/>
                    </a:lnTo>
                    <a:lnTo>
                      <a:pt x="179" y="81"/>
                    </a:lnTo>
                    <a:lnTo>
                      <a:pt x="175" y="75"/>
                    </a:lnTo>
                    <a:lnTo>
                      <a:pt x="169" y="69"/>
                    </a:lnTo>
                    <a:lnTo>
                      <a:pt x="163" y="65"/>
                    </a:lnTo>
                    <a:lnTo>
                      <a:pt x="154" y="62"/>
                    </a:lnTo>
                    <a:lnTo>
                      <a:pt x="142" y="60"/>
                    </a:lnTo>
                    <a:lnTo>
                      <a:pt x="129" y="60"/>
                    </a:lnTo>
                    <a:lnTo>
                      <a:pt x="119" y="60"/>
                    </a:lnTo>
                    <a:lnTo>
                      <a:pt x="111" y="62"/>
                    </a:lnTo>
                    <a:lnTo>
                      <a:pt x="103" y="65"/>
                    </a:lnTo>
                    <a:lnTo>
                      <a:pt x="96" y="68"/>
                    </a:lnTo>
                    <a:lnTo>
                      <a:pt x="90" y="72"/>
                    </a:lnTo>
                    <a:lnTo>
                      <a:pt x="86" y="79"/>
                    </a:lnTo>
                    <a:lnTo>
                      <a:pt x="81" y="87"/>
                    </a:lnTo>
                    <a:lnTo>
                      <a:pt x="78" y="96"/>
                    </a:lnTo>
                    <a:close/>
                    <a:moveTo>
                      <a:pt x="181" y="158"/>
                    </a:moveTo>
                    <a:lnTo>
                      <a:pt x="173" y="162"/>
                    </a:lnTo>
                    <a:lnTo>
                      <a:pt x="162" y="164"/>
                    </a:lnTo>
                    <a:lnTo>
                      <a:pt x="149" y="167"/>
                    </a:lnTo>
                    <a:lnTo>
                      <a:pt x="134" y="171"/>
                    </a:lnTo>
                    <a:lnTo>
                      <a:pt x="120" y="174"/>
                    </a:lnTo>
                    <a:lnTo>
                      <a:pt x="107" y="178"/>
                    </a:lnTo>
                    <a:lnTo>
                      <a:pt x="98" y="181"/>
                    </a:lnTo>
                    <a:lnTo>
                      <a:pt x="92" y="184"/>
                    </a:lnTo>
                    <a:lnTo>
                      <a:pt x="86" y="190"/>
                    </a:lnTo>
                    <a:lnTo>
                      <a:pt x="80" y="196"/>
                    </a:lnTo>
                    <a:lnTo>
                      <a:pt x="78" y="204"/>
                    </a:lnTo>
                    <a:lnTo>
                      <a:pt x="77" y="211"/>
                    </a:lnTo>
                    <a:lnTo>
                      <a:pt x="78" y="219"/>
                    </a:lnTo>
                    <a:lnTo>
                      <a:pt x="80" y="226"/>
                    </a:lnTo>
                    <a:lnTo>
                      <a:pt x="84" y="233"/>
                    </a:lnTo>
                    <a:lnTo>
                      <a:pt x="89" y="240"/>
                    </a:lnTo>
                    <a:lnTo>
                      <a:pt x="96" y="244"/>
                    </a:lnTo>
                    <a:lnTo>
                      <a:pt x="103" y="248"/>
                    </a:lnTo>
                    <a:lnTo>
                      <a:pt x="111" y="250"/>
                    </a:lnTo>
                    <a:lnTo>
                      <a:pt x="120" y="251"/>
                    </a:lnTo>
                    <a:lnTo>
                      <a:pt x="130" y="250"/>
                    </a:lnTo>
                    <a:lnTo>
                      <a:pt x="140" y="248"/>
                    </a:lnTo>
                    <a:lnTo>
                      <a:pt x="150" y="243"/>
                    </a:lnTo>
                    <a:lnTo>
                      <a:pt x="159" y="237"/>
                    </a:lnTo>
                    <a:lnTo>
                      <a:pt x="166" y="232"/>
                    </a:lnTo>
                    <a:lnTo>
                      <a:pt x="171" y="226"/>
                    </a:lnTo>
                    <a:lnTo>
                      <a:pt x="175" y="219"/>
                    </a:lnTo>
                    <a:lnTo>
                      <a:pt x="177" y="211"/>
                    </a:lnTo>
                    <a:lnTo>
                      <a:pt x="180" y="206"/>
                    </a:lnTo>
                    <a:lnTo>
                      <a:pt x="180" y="198"/>
                    </a:lnTo>
                    <a:lnTo>
                      <a:pt x="181" y="187"/>
                    </a:lnTo>
                    <a:lnTo>
                      <a:pt x="181" y="174"/>
                    </a:lnTo>
                    <a:lnTo>
                      <a:pt x="181" y="15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943" name="Freeform 1003">
                <a:extLst>
                  <a:ext uri="{FF2B5EF4-FFF2-40B4-BE49-F238E27FC236}">
                    <a16:creationId xmlns:a16="http://schemas.microsoft.com/office/drawing/2014/main" id="{77EF1AF6-35A8-46C2-861B-C5DBC8CA3DD1}"/>
                  </a:ext>
                </a:extLst>
              </p:cNvPr>
              <p:cNvSpPr>
                <a:spLocks noEditPoints="1"/>
              </p:cNvSpPr>
              <p:nvPr/>
            </p:nvSpPr>
            <p:spPr bwMode="auto">
              <a:xfrm>
                <a:off x="3099" y="1783"/>
                <a:ext cx="81" cy="80"/>
              </a:xfrm>
              <a:custGeom>
                <a:avLst/>
                <a:gdLst>
                  <a:gd name="T0" fmla="*/ 81 w 403"/>
                  <a:gd name="T1" fmla="*/ 80 h 402"/>
                  <a:gd name="T2" fmla="*/ 63 w 403"/>
                  <a:gd name="T3" fmla="*/ 80 h 402"/>
                  <a:gd name="T4" fmla="*/ 56 w 403"/>
                  <a:gd name="T5" fmla="*/ 62 h 402"/>
                  <a:gd name="T6" fmla="*/ 24 w 403"/>
                  <a:gd name="T7" fmla="*/ 62 h 402"/>
                  <a:gd name="T8" fmla="*/ 17 w 403"/>
                  <a:gd name="T9" fmla="*/ 80 h 402"/>
                  <a:gd name="T10" fmla="*/ 0 w 403"/>
                  <a:gd name="T11" fmla="*/ 80 h 402"/>
                  <a:gd name="T12" fmla="*/ 32 w 403"/>
                  <a:gd name="T13" fmla="*/ 0 h 402"/>
                  <a:gd name="T14" fmla="*/ 49 w 403"/>
                  <a:gd name="T15" fmla="*/ 0 h 402"/>
                  <a:gd name="T16" fmla="*/ 81 w 403"/>
                  <a:gd name="T17" fmla="*/ 80 h 402"/>
                  <a:gd name="T18" fmla="*/ 51 w 403"/>
                  <a:gd name="T19" fmla="*/ 48 h 402"/>
                  <a:gd name="T20" fmla="*/ 40 w 403"/>
                  <a:gd name="T21" fmla="*/ 19 h 402"/>
                  <a:gd name="T22" fmla="*/ 29 w 403"/>
                  <a:gd name="T23" fmla="*/ 48 h 402"/>
                  <a:gd name="T24" fmla="*/ 51 w 403"/>
                  <a:gd name="T25" fmla="*/ 48 h 40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3"/>
                  <a:gd name="T40" fmla="*/ 0 h 402"/>
                  <a:gd name="T41" fmla="*/ 403 w 403"/>
                  <a:gd name="T42" fmla="*/ 402 h 40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3" h="402">
                    <a:moveTo>
                      <a:pt x="403" y="402"/>
                    </a:moveTo>
                    <a:lnTo>
                      <a:pt x="315" y="402"/>
                    </a:lnTo>
                    <a:lnTo>
                      <a:pt x="280" y="311"/>
                    </a:lnTo>
                    <a:lnTo>
                      <a:pt x="119" y="311"/>
                    </a:lnTo>
                    <a:lnTo>
                      <a:pt x="85" y="402"/>
                    </a:lnTo>
                    <a:lnTo>
                      <a:pt x="0" y="402"/>
                    </a:lnTo>
                    <a:lnTo>
                      <a:pt x="157" y="0"/>
                    </a:lnTo>
                    <a:lnTo>
                      <a:pt x="242" y="0"/>
                    </a:lnTo>
                    <a:lnTo>
                      <a:pt x="403" y="402"/>
                    </a:lnTo>
                    <a:close/>
                    <a:moveTo>
                      <a:pt x="254" y="243"/>
                    </a:moveTo>
                    <a:lnTo>
                      <a:pt x="198" y="94"/>
                    </a:lnTo>
                    <a:lnTo>
                      <a:pt x="144" y="243"/>
                    </a:lnTo>
                    <a:lnTo>
                      <a:pt x="254" y="24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944" name="Freeform 1004">
                <a:extLst>
                  <a:ext uri="{FF2B5EF4-FFF2-40B4-BE49-F238E27FC236}">
                    <a16:creationId xmlns:a16="http://schemas.microsoft.com/office/drawing/2014/main" id="{585FE194-A03E-4011-B8C0-E7222C74D4FB}"/>
                  </a:ext>
                </a:extLst>
              </p:cNvPr>
              <p:cNvSpPr>
                <a:spLocks noEditPoints="1"/>
              </p:cNvSpPr>
              <p:nvPr/>
            </p:nvSpPr>
            <p:spPr bwMode="auto">
              <a:xfrm>
                <a:off x="3840" y="1797"/>
                <a:ext cx="67" cy="81"/>
              </a:xfrm>
              <a:custGeom>
                <a:avLst/>
                <a:gdLst>
                  <a:gd name="T0" fmla="*/ 32 w 337"/>
                  <a:gd name="T1" fmla="*/ 0 h 403"/>
                  <a:gd name="T2" fmla="*/ 40 w 337"/>
                  <a:gd name="T3" fmla="*/ 0 h 403"/>
                  <a:gd name="T4" fmla="*/ 46 w 337"/>
                  <a:gd name="T5" fmla="*/ 1 h 403"/>
                  <a:gd name="T6" fmla="*/ 50 w 337"/>
                  <a:gd name="T7" fmla="*/ 2 h 403"/>
                  <a:gd name="T8" fmla="*/ 54 w 337"/>
                  <a:gd name="T9" fmla="*/ 4 h 403"/>
                  <a:gd name="T10" fmla="*/ 58 w 337"/>
                  <a:gd name="T11" fmla="*/ 7 h 403"/>
                  <a:gd name="T12" fmla="*/ 61 w 337"/>
                  <a:gd name="T13" fmla="*/ 11 h 403"/>
                  <a:gd name="T14" fmla="*/ 62 w 337"/>
                  <a:gd name="T15" fmla="*/ 15 h 403"/>
                  <a:gd name="T16" fmla="*/ 63 w 337"/>
                  <a:gd name="T17" fmla="*/ 21 h 403"/>
                  <a:gd name="T18" fmla="*/ 62 w 337"/>
                  <a:gd name="T19" fmla="*/ 26 h 403"/>
                  <a:gd name="T20" fmla="*/ 60 w 337"/>
                  <a:gd name="T21" fmla="*/ 31 h 403"/>
                  <a:gd name="T22" fmla="*/ 56 w 337"/>
                  <a:gd name="T23" fmla="*/ 35 h 403"/>
                  <a:gd name="T24" fmla="*/ 52 w 337"/>
                  <a:gd name="T25" fmla="*/ 38 h 403"/>
                  <a:gd name="T26" fmla="*/ 55 w 337"/>
                  <a:gd name="T27" fmla="*/ 39 h 403"/>
                  <a:gd name="T28" fmla="*/ 58 w 337"/>
                  <a:gd name="T29" fmla="*/ 41 h 403"/>
                  <a:gd name="T30" fmla="*/ 61 w 337"/>
                  <a:gd name="T31" fmla="*/ 43 h 403"/>
                  <a:gd name="T32" fmla="*/ 63 w 337"/>
                  <a:gd name="T33" fmla="*/ 45 h 403"/>
                  <a:gd name="T34" fmla="*/ 65 w 337"/>
                  <a:gd name="T35" fmla="*/ 48 h 403"/>
                  <a:gd name="T36" fmla="*/ 66 w 337"/>
                  <a:gd name="T37" fmla="*/ 51 h 403"/>
                  <a:gd name="T38" fmla="*/ 67 w 337"/>
                  <a:gd name="T39" fmla="*/ 54 h 403"/>
                  <a:gd name="T40" fmla="*/ 67 w 337"/>
                  <a:gd name="T41" fmla="*/ 57 h 403"/>
                  <a:gd name="T42" fmla="*/ 66 w 337"/>
                  <a:gd name="T43" fmla="*/ 63 h 403"/>
                  <a:gd name="T44" fmla="*/ 64 w 337"/>
                  <a:gd name="T45" fmla="*/ 68 h 403"/>
                  <a:gd name="T46" fmla="*/ 62 w 337"/>
                  <a:gd name="T47" fmla="*/ 73 h 403"/>
                  <a:gd name="T48" fmla="*/ 57 w 337"/>
                  <a:gd name="T49" fmla="*/ 77 h 403"/>
                  <a:gd name="T50" fmla="*/ 52 w 337"/>
                  <a:gd name="T51" fmla="*/ 79 h 403"/>
                  <a:gd name="T52" fmla="*/ 47 w 337"/>
                  <a:gd name="T53" fmla="*/ 80 h 403"/>
                  <a:gd name="T54" fmla="*/ 40 w 337"/>
                  <a:gd name="T55" fmla="*/ 81 h 403"/>
                  <a:gd name="T56" fmla="*/ 27 w 337"/>
                  <a:gd name="T57" fmla="*/ 81 h 403"/>
                  <a:gd name="T58" fmla="*/ 0 w 337"/>
                  <a:gd name="T59" fmla="*/ 0 h 403"/>
                  <a:gd name="T60" fmla="*/ 16 w 337"/>
                  <a:gd name="T61" fmla="*/ 32 h 403"/>
                  <a:gd name="T62" fmla="*/ 31 w 337"/>
                  <a:gd name="T63" fmla="*/ 32 h 403"/>
                  <a:gd name="T64" fmla="*/ 37 w 337"/>
                  <a:gd name="T65" fmla="*/ 32 h 403"/>
                  <a:gd name="T66" fmla="*/ 40 w 337"/>
                  <a:gd name="T67" fmla="*/ 32 h 403"/>
                  <a:gd name="T68" fmla="*/ 44 w 337"/>
                  <a:gd name="T69" fmla="*/ 30 h 403"/>
                  <a:gd name="T70" fmla="*/ 46 w 337"/>
                  <a:gd name="T71" fmla="*/ 28 h 403"/>
                  <a:gd name="T72" fmla="*/ 47 w 337"/>
                  <a:gd name="T73" fmla="*/ 25 h 403"/>
                  <a:gd name="T74" fmla="*/ 47 w 337"/>
                  <a:gd name="T75" fmla="*/ 21 h 403"/>
                  <a:gd name="T76" fmla="*/ 46 w 337"/>
                  <a:gd name="T77" fmla="*/ 18 h 403"/>
                  <a:gd name="T78" fmla="*/ 44 w 337"/>
                  <a:gd name="T79" fmla="*/ 15 h 403"/>
                  <a:gd name="T80" fmla="*/ 41 w 337"/>
                  <a:gd name="T81" fmla="*/ 14 h 403"/>
                  <a:gd name="T82" fmla="*/ 38 w 337"/>
                  <a:gd name="T83" fmla="*/ 14 h 403"/>
                  <a:gd name="T84" fmla="*/ 31 w 337"/>
                  <a:gd name="T85" fmla="*/ 13 h 403"/>
                  <a:gd name="T86" fmla="*/ 16 w 337"/>
                  <a:gd name="T87" fmla="*/ 13 h 403"/>
                  <a:gd name="T88" fmla="*/ 16 w 337"/>
                  <a:gd name="T89" fmla="*/ 67 h 403"/>
                  <a:gd name="T90" fmla="*/ 35 w 337"/>
                  <a:gd name="T91" fmla="*/ 67 h 403"/>
                  <a:gd name="T92" fmla="*/ 41 w 337"/>
                  <a:gd name="T93" fmla="*/ 67 h 403"/>
                  <a:gd name="T94" fmla="*/ 44 w 337"/>
                  <a:gd name="T95" fmla="*/ 66 h 403"/>
                  <a:gd name="T96" fmla="*/ 47 w 337"/>
                  <a:gd name="T97" fmla="*/ 65 h 403"/>
                  <a:gd name="T98" fmla="*/ 49 w 337"/>
                  <a:gd name="T99" fmla="*/ 62 h 403"/>
                  <a:gd name="T100" fmla="*/ 50 w 337"/>
                  <a:gd name="T101" fmla="*/ 59 h 403"/>
                  <a:gd name="T102" fmla="*/ 50 w 337"/>
                  <a:gd name="T103" fmla="*/ 55 h 403"/>
                  <a:gd name="T104" fmla="*/ 49 w 337"/>
                  <a:gd name="T105" fmla="*/ 52 h 403"/>
                  <a:gd name="T106" fmla="*/ 48 w 337"/>
                  <a:gd name="T107" fmla="*/ 49 h 403"/>
                  <a:gd name="T108" fmla="*/ 45 w 337"/>
                  <a:gd name="T109" fmla="*/ 48 h 403"/>
                  <a:gd name="T110" fmla="*/ 41 w 337"/>
                  <a:gd name="T111" fmla="*/ 46 h 403"/>
                  <a:gd name="T112" fmla="*/ 34 w 337"/>
                  <a:gd name="T113" fmla="*/ 46 h 403"/>
                  <a:gd name="T114" fmla="*/ 16 w 337"/>
                  <a:gd name="T115" fmla="*/ 46 h 40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37"/>
                  <a:gd name="T175" fmla="*/ 0 h 403"/>
                  <a:gd name="T176" fmla="*/ 337 w 337"/>
                  <a:gd name="T177" fmla="*/ 403 h 403"/>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37" h="403">
                    <a:moveTo>
                      <a:pt x="0" y="0"/>
                    </a:moveTo>
                    <a:lnTo>
                      <a:pt x="160" y="0"/>
                    </a:lnTo>
                    <a:lnTo>
                      <a:pt x="183" y="0"/>
                    </a:lnTo>
                    <a:lnTo>
                      <a:pt x="202" y="1"/>
                    </a:lnTo>
                    <a:lnTo>
                      <a:pt x="219" y="3"/>
                    </a:lnTo>
                    <a:lnTo>
                      <a:pt x="232" y="5"/>
                    </a:lnTo>
                    <a:lnTo>
                      <a:pt x="243" y="7"/>
                    </a:lnTo>
                    <a:lnTo>
                      <a:pt x="254" y="11"/>
                    </a:lnTo>
                    <a:lnTo>
                      <a:pt x="264" y="15"/>
                    </a:lnTo>
                    <a:lnTo>
                      <a:pt x="273" y="21"/>
                    </a:lnTo>
                    <a:lnTo>
                      <a:pt x="282" y="27"/>
                    </a:lnTo>
                    <a:lnTo>
                      <a:pt x="290" y="35"/>
                    </a:lnTo>
                    <a:lnTo>
                      <a:pt x="298" y="44"/>
                    </a:lnTo>
                    <a:lnTo>
                      <a:pt x="305" y="55"/>
                    </a:lnTo>
                    <a:lnTo>
                      <a:pt x="311" y="66"/>
                    </a:lnTo>
                    <a:lnTo>
                      <a:pt x="314" y="77"/>
                    </a:lnTo>
                    <a:lnTo>
                      <a:pt x="316" y="88"/>
                    </a:lnTo>
                    <a:lnTo>
                      <a:pt x="317" y="102"/>
                    </a:lnTo>
                    <a:lnTo>
                      <a:pt x="316" y="116"/>
                    </a:lnTo>
                    <a:lnTo>
                      <a:pt x="313" y="129"/>
                    </a:lnTo>
                    <a:lnTo>
                      <a:pt x="308" y="142"/>
                    </a:lnTo>
                    <a:lnTo>
                      <a:pt x="302" y="154"/>
                    </a:lnTo>
                    <a:lnTo>
                      <a:pt x="294" y="164"/>
                    </a:lnTo>
                    <a:lnTo>
                      <a:pt x="284" y="174"/>
                    </a:lnTo>
                    <a:lnTo>
                      <a:pt x="273" y="182"/>
                    </a:lnTo>
                    <a:lnTo>
                      <a:pt x="261" y="189"/>
                    </a:lnTo>
                    <a:lnTo>
                      <a:pt x="270" y="191"/>
                    </a:lnTo>
                    <a:lnTo>
                      <a:pt x="278" y="195"/>
                    </a:lnTo>
                    <a:lnTo>
                      <a:pt x="286" y="199"/>
                    </a:lnTo>
                    <a:lnTo>
                      <a:pt x="293" y="204"/>
                    </a:lnTo>
                    <a:lnTo>
                      <a:pt x="299" y="208"/>
                    </a:lnTo>
                    <a:lnTo>
                      <a:pt x="306" y="214"/>
                    </a:lnTo>
                    <a:lnTo>
                      <a:pt x="312" y="220"/>
                    </a:lnTo>
                    <a:lnTo>
                      <a:pt x="317" y="225"/>
                    </a:lnTo>
                    <a:lnTo>
                      <a:pt x="322" y="232"/>
                    </a:lnTo>
                    <a:lnTo>
                      <a:pt x="325" y="239"/>
                    </a:lnTo>
                    <a:lnTo>
                      <a:pt x="329" y="246"/>
                    </a:lnTo>
                    <a:lnTo>
                      <a:pt x="332" y="253"/>
                    </a:lnTo>
                    <a:lnTo>
                      <a:pt x="334" y="261"/>
                    </a:lnTo>
                    <a:lnTo>
                      <a:pt x="336" y="269"/>
                    </a:lnTo>
                    <a:lnTo>
                      <a:pt x="337" y="277"/>
                    </a:lnTo>
                    <a:lnTo>
                      <a:pt x="337" y="286"/>
                    </a:lnTo>
                    <a:lnTo>
                      <a:pt x="336" y="300"/>
                    </a:lnTo>
                    <a:lnTo>
                      <a:pt x="333" y="313"/>
                    </a:lnTo>
                    <a:lnTo>
                      <a:pt x="330" y="327"/>
                    </a:lnTo>
                    <a:lnTo>
                      <a:pt x="324" y="339"/>
                    </a:lnTo>
                    <a:lnTo>
                      <a:pt x="317" y="352"/>
                    </a:lnTo>
                    <a:lnTo>
                      <a:pt x="310" y="363"/>
                    </a:lnTo>
                    <a:lnTo>
                      <a:pt x="299" y="372"/>
                    </a:lnTo>
                    <a:lnTo>
                      <a:pt x="289" y="381"/>
                    </a:lnTo>
                    <a:lnTo>
                      <a:pt x="278" y="388"/>
                    </a:lnTo>
                    <a:lnTo>
                      <a:pt x="264" y="394"/>
                    </a:lnTo>
                    <a:lnTo>
                      <a:pt x="251" y="397"/>
                    </a:lnTo>
                    <a:lnTo>
                      <a:pt x="235" y="400"/>
                    </a:lnTo>
                    <a:lnTo>
                      <a:pt x="221" y="401"/>
                    </a:lnTo>
                    <a:lnTo>
                      <a:pt x="200" y="401"/>
                    </a:lnTo>
                    <a:lnTo>
                      <a:pt x="172" y="403"/>
                    </a:lnTo>
                    <a:lnTo>
                      <a:pt x="137" y="403"/>
                    </a:lnTo>
                    <a:lnTo>
                      <a:pt x="0" y="403"/>
                    </a:lnTo>
                    <a:lnTo>
                      <a:pt x="0" y="0"/>
                    </a:lnTo>
                    <a:close/>
                    <a:moveTo>
                      <a:pt x="81" y="67"/>
                    </a:moveTo>
                    <a:lnTo>
                      <a:pt x="81" y="161"/>
                    </a:lnTo>
                    <a:lnTo>
                      <a:pt x="134" y="161"/>
                    </a:lnTo>
                    <a:lnTo>
                      <a:pt x="156" y="161"/>
                    </a:lnTo>
                    <a:lnTo>
                      <a:pt x="173" y="160"/>
                    </a:lnTo>
                    <a:lnTo>
                      <a:pt x="185" y="160"/>
                    </a:lnTo>
                    <a:lnTo>
                      <a:pt x="193" y="159"/>
                    </a:lnTo>
                    <a:lnTo>
                      <a:pt x="203" y="157"/>
                    </a:lnTo>
                    <a:lnTo>
                      <a:pt x="212" y="154"/>
                    </a:lnTo>
                    <a:lnTo>
                      <a:pt x="219" y="149"/>
                    </a:lnTo>
                    <a:lnTo>
                      <a:pt x="226" y="145"/>
                    </a:lnTo>
                    <a:lnTo>
                      <a:pt x="232" y="138"/>
                    </a:lnTo>
                    <a:lnTo>
                      <a:pt x="235" y="130"/>
                    </a:lnTo>
                    <a:lnTo>
                      <a:pt x="237" y="122"/>
                    </a:lnTo>
                    <a:lnTo>
                      <a:pt x="238" y="113"/>
                    </a:lnTo>
                    <a:lnTo>
                      <a:pt x="237" y="104"/>
                    </a:lnTo>
                    <a:lnTo>
                      <a:pt x="235" y="96"/>
                    </a:lnTo>
                    <a:lnTo>
                      <a:pt x="233" y="90"/>
                    </a:lnTo>
                    <a:lnTo>
                      <a:pt x="228" y="83"/>
                    </a:lnTo>
                    <a:lnTo>
                      <a:pt x="223" y="77"/>
                    </a:lnTo>
                    <a:lnTo>
                      <a:pt x="215" y="74"/>
                    </a:lnTo>
                    <a:lnTo>
                      <a:pt x="207" y="70"/>
                    </a:lnTo>
                    <a:lnTo>
                      <a:pt x="198" y="69"/>
                    </a:lnTo>
                    <a:lnTo>
                      <a:pt x="189" y="68"/>
                    </a:lnTo>
                    <a:lnTo>
                      <a:pt x="174" y="68"/>
                    </a:lnTo>
                    <a:lnTo>
                      <a:pt x="154" y="67"/>
                    </a:lnTo>
                    <a:lnTo>
                      <a:pt x="128" y="67"/>
                    </a:lnTo>
                    <a:lnTo>
                      <a:pt x="81" y="67"/>
                    </a:lnTo>
                    <a:close/>
                    <a:moveTo>
                      <a:pt x="81" y="227"/>
                    </a:moveTo>
                    <a:lnTo>
                      <a:pt x="81" y="335"/>
                    </a:lnTo>
                    <a:lnTo>
                      <a:pt x="156" y="335"/>
                    </a:lnTo>
                    <a:lnTo>
                      <a:pt x="176" y="335"/>
                    </a:lnTo>
                    <a:lnTo>
                      <a:pt x="192" y="335"/>
                    </a:lnTo>
                    <a:lnTo>
                      <a:pt x="204" y="334"/>
                    </a:lnTo>
                    <a:lnTo>
                      <a:pt x="212" y="333"/>
                    </a:lnTo>
                    <a:lnTo>
                      <a:pt x="220" y="330"/>
                    </a:lnTo>
                    <a:lnTo>
                      <a:pt x="228" y="327"/>
                    </a:lnTo>
                    <a:lnTo>
                      <a:pt x="235" y="322"/>
                    </a:lnTo>
                    <a:lnTo>
                      <a:pt x="242" y="317"/>
                    </a:lnTo>
                    <a:lnTo>
                      <a:pt x="246" y="310"/>
                    </a:lnTo>
                    <a:lnTo>
                      <a:pt x="250" y="301"/>
                    </a:lnTo>
                    <a:lnTo>
                      <a:pt x="252" y="292"/>
                    </a:lnTo>
                    <a:lnTo>
                      <a:pt x="253" y="282"/>
                    </a:lnTo>
                    <a:lnTo>
                      <a:pt x="252" y="274"/>
                    </a:lnTo>
                    <a:lnTo>
                      <a:pt x="251" y="266"/>
                    </a:lnTo>
                    <a:lnTo>
                      <a:pt x="247" y="258"/>
                    </a:lnTo>
                    <a:lnTo>
                      <a:pt x="244" y="251"/>
                    </a:lnTo>
                    <a:lnTo>
                      <a:pt x="240" y="246"/>
                    </a:lnTo>
                    <a:lnTo>
                      <a:pt x="234" y="241"/>
                    </a:lnTo>
                    <a:lnTo>
                      <a:pt x="227" y="237"/>
                    </a:lnTo>
                    <a:lnTo>
                      <a:pt x="219" y="233"/>
                    </a:lnTo>
                    <a:lnTo>
                      <a:pt x="208" y="231"/>
                    </a:lnTo>
                    <a:lnTo>
                      <a:pt x="192" y="229"/>
                    </a:lnTo>
                    <a:lnTo>
                      <a:pt x="172" y="227"/>
                    </a:lnTo>
                    <a:lnTo>
                      <a:pt x="147" y="227"/>
                    </a:lnTo>
                    <a:lnTo>
                      <a:pt x="81" y="22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945" name="Freeform 1005">
                <a:extLst>
                  <a:ext uri="{FF2B5EF4-FFF2-40B4-BE49-F238E27FC236}">
                    <a16:creationId xmlns:a16="http://schemas.microsoft.com/office/drawing/2014/main" id="{22E452E1-5D41-4023-9598-A45002CA2055}"/>
                  </a:ext>
                </a:extLst>
              </p:cNvPr>
              <p:cNvSpPr>
                <a:spLocks noEditPoints="1"/>
              </p:cNvSpPr>
              <p:nvPr/>
            </p:nvSpPr>
            <p:spPr bwMode="auto">
              <a:xfrm>
                <a:off x="3917" y="1818"/>
                <a:ext cx="55" cy="61"/>
              </a:xfrm>
              <a:custGeom>
                <a:avLst/>
                <a:gdLst>
                  <a:gd name="T0" fmla="*/ 2 w 275"/>
                  <a:gd name="T1" fmla="*/ 15 h 305"/>
                  <a:gd name="T2" fmla="*/ 5 w 275"/>
                  <a:gd name="T3" fmla="*/ 9 h 305"/>
                  <a:gd name="T4" fmla="*/ 8 w 275"/>
                  <a:gd name="T5" fmla="*/ 5 h 305"/>
                  <a:gd name="T6" fmla="*/ 13 w 275"/>
                  <a:gd name="T7" fmla="*/ 2 h 305"/>
                  <a:gd name="T8" fmla="*/ 19 w 275"/>
                  <a:gd name="T9" fmla="*/ 1 h 305"/>
                  <a:gd name="T10" fmla="*/ 27 w 275"/>
                  <a:gd name="T11" fmla="*/ 0 h 305"/>
                  <a:gd name="T12" fmla="*/ 38 w 275"/>
                  <a:gd name="T13" fmla="*/ 1 h 305"/>
                  <a:gd name="T14" fmla="*/ 42 w 275"/>
                  <a:gd name="T15" fmla="*/ 3 h 305"/>
                  <a:gd name="T16" fmla="*/ 48 w 275"/>
                  <a:gd name="T17" fmla="*/ 7 h 305"/>
                  <a:gd name="T18" fmla="*/ 50 w 275"/>
                  <a:gd name="T19" fmla="*/ 11 h 305"/>
                  <a:gd name="T20" fmla="*/ 51 w 275"/>
                  <a:gd name="T21" fmla="*/ 18 h 305"/>
                  <a:gd name="T22" fmla="*/ 51 w 275"/>
                  <a:gd name="T23" fmla="*/ 44 h 305"/>
                  <a:gd name="T24" fmla="*/ 52 w 275"/>
                  <a:gd name="T25" fmla="*/ 52 h 305"/>
                  <a:gd name="T26" fmla="*/ 54 w 275"/>
                  <a:gd name="T27" fmla="*/ 58 h 305"/>
                  <a:gd name="T28" fmla="*/ 39 w 275"/>
                  <a:gd name="T29" fmla="*/ 58 h 305"/>
                  <a:gd name="T30" fmla="*/ 38 w 275"/>
                  <a:gd name="T31" fmla="*/ 53 h 305"/>
                  <a:gd name="T32" fmla="*/ 31 w 275"/>
                  <a:gd name="T33" fmla="*/ 58 h 305"/>
                  <a:gd name="T34" fmla="*/ 24 w 275"/>
                  <a:gd name="T35" fmla="*/ 61 h 305"/>
                  <a:gd name="T36" fmla="*/ 17 w 275"/>
                  <a:gd name="T37" fmla="*/ 61 h 305"/>
                  <a:gd name="T38" fmla="*/ 12 w 275"/>
                  <a:gd name="T39" fmla="*/ 60 h 305"/>
                  <a:gd name="T40" fmla="*/ 7 w 275"/>
                  <a:gd name="T41" fmla="*/ 57 h 305"/>
                  <a:gd name="T42" fmla="*/ 3 w 275"/>
                  <a:gd name="T43" fmla="*/ 54 h 305"/>
                  <a:gd name="T44" fmla="*/ 1 w 275"/>
                  <a:gd name="T45" fmla="*/ 49 h 305"/>
                  <a:gd name="T46" fmla="*/ 0 w 275"/>
                  <a:gd name="T47" fmla="*/ 44 h 305"/>
                  <a:gd name="T48" fmla="*/ 1 w 275"/>
                  <a:gd name="T49" fmla="*/ 37 h 305"/>
                  <a:gd name="T50" fmla="*/ 5 w 275"/>
                  <a:gd name="T51" fmla="*/ 32 h 305"/>
                  <a:gd name="T52" fmla="*/ 12 w 275"/>
                  <a:gd name="T53" fmla="*/ 28 h 305"/>
                  <a:gd name="T54" fmla="*/ 21 w 275"/>
                  <a:gd name="T55" fmla="*/ 26 h 305"/>
                  <a:gd name="T56" fmla="*/ 34 w 275"/>
                  <a:gd name="T57" fmla="*/ 23 h 305"/>
                  <a:gd name="T58" fmla="*/ 36 w 275"/>
                  <a:gd name="T59" fmla="*/ 18 h 305"/>
                  <a:gd name="T60" fmla="*/ 34 w 275"/>
                  <a:gd name="T61" fmla="*/ 14 h 305"/>
                  <a:gd name="T62" fmla="*/ 29 w 275"/>
                  <a:gd name="T63" fmla="*/ 12 h 305"/>
                  <a:gd name="T64" fmla="*/ 22 w 275"/>
                  <a:gd name="T65" fmla="*/ 12 h 305"/>
                  <a:gd name="T66" fmla="*/ 18 w 275"/>
                  <a:gd name="T67" fmla="*/ 15 h 305"/>
                  <a:gd name="T68" fmla="*/ 16 w 275"/>
                  <a:gd name="T69" fmla="*/ 19 h 305"/>
                  <a:gd name="T70" fmla="*/ 33 w 275"/>
                  <a:gd name="T71" fmla="*/ 33 h 305"/>
                  <a:gd name="T72" fmla="*/ 24 w 275"/>
                  <a:gd name="T73" fmla="*/ 35 h 305"/>
                  <a:gd name="T74" fmla="*/ 19 w 275"/>
                  <a:gd name="T75" fmla="*/ 37 h 305"/>
                  <a:gd name="T76" fmla="*/ 16 w 275"/>
                  <a:gd name="T77" fmla="*/ 41 h 305"/>
                  <a:gd name="T78" fmla="*/ 16 w 275"/>
                  <a:gd name="T79" fmla="*/ 45 h 305"/>
                  <a:gd name="T80" fmla="*/ 19 w 275"/>
                  <a:gd name="T81" fmla="*/ 49 h 305"/>
                  <a:gd name="T82" fmla="*/ 24 w 275"/>
                  <a:gd name="T83" fmla="*/ 50 h 305"/>
                  <a:gd name="T84" fmla="*/ 30 w 275"/>
                  <a:gd name="T85" fmla="*/ 49 h 305"/>
                  <a:gd name="T86" fmla="*/ 34 w 275"/>
                  <a:gd name="T87" fmla="*/ 45 h 305"/>
                  <a:gd name="T88" fmla="*/ 36 w 275"/>
                  <a:gd name="T89" fmla="*/ 41 h 305"/>
                  <a:gd name="T90" fmla="*/ 36 w 275"/>
                  <a:gd name="T91" fmla="*/ 35 h 30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75"/>
                  <a:gd name="T139" fmla="*/ 0 h 305"/>
                  <a:gd name="T140" fmla="*/ 275 w 275"/>
                  <a:gd name="T141" fmla="*/ 305 h 305"/>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75" h="305">
                    <a:moveTo>
                      <a:pt x="78" y="96"/>
                    </a:moveTo>
                    <a:lnTo>
                      <a:pt x="9" y="84"/>
                    </a:lnTo>
                    <a:lnTo>
                      <a:pt x="11" y="74"/>
                    </a:lnTo>
                    <a:lnTo>
                      <a:pt x="16" y="64"/>
                    </a:lnTo>
                    <a:lnTo>
                      <a:pt x="19" y="55"/>
                    </a:lnTo>
                    <a:lnTo>
                      <a:pt x="25" y="47"/>
                    </a:lnTo>
                    <a:lnTo>
                      <a:pt x="30" y="40"/>
                    </a:lnTo>
                    <a:lnTo>
                      <a:pt x="36" y="32"/>
                    </a:lnTo>
                    <a:lnTo>
                      <a:pt x="42" y="26"/>
                    </a:lnTo>
                    <a:lnTo>
                      <a:pt x="49" y="21"/>
                    </a:lnTo>
                    <a:lnTo>
                      <a:pt x="57" y="16"/>
                    </a:lnTo>
                    <a:lnTo>
                      <a:pt x="66" y="12"/>
                    </a:lnTo>
                    <a:lnTo>
                      <a:pt x="75" y="8"/>
                    </a:lnTo>
                    <a:lnTo>
                      <a:pt x="85" y="6"/>
                    </a:lnTo>
                    <a:lnTo>
                      <a:pt x="96" y="4"/>
                    </a:lnTo>
                    <a:lnTo>
                      <a:pt x="109" y="1"/>
                    </a:lnTo>
                    <a:lnTo>
                      <a:pt x="121" y="1"/>
                    </a:lnTo>
                    <a:lnTo>
                      <a:pt x="135" y="0"/>
                    </a:lnTo>
                    <a:lnTo>
                      <a:pt x="159" y="1"/>
                    </a:lnTo>
                    <a:lnTo>
                      <a:pt x="180" y="4"/>
                    </a:lnTo>
                    <a:lnTo>
                      <a:pt x="189" y="6"/>
                    </a:lnTo>
                    <a:lnTo>
                      <a:pt x="198" y="7"/>
                    </a:lnTo>
                    <a:lnTo>
                      <a:pt x="205" y="10"/>
                    </a:lnTo>
                    <a:lnTo>
                      <a:pt x="211" y="13"/>
                    </a:lnTo>
                    <a:lnTo>
                      <a:pt x="224" y="20"/>
                    </a:lnTo>
                    <a:lnTo>
                      <a:pt x="233" y="26"/>
                    </a:lnTo>
                    <a:lnTo>
                      <a:pt x="241" y="35"/>
                    </a:lnTo>
                    <a:lnTo>
                      <a:pt x="248" y="44"/>
                    </a:lnTo>
                    <a:lnTo>
                      <a:pt x="250" y="49"/>
                    </a:lnTo>
                    <a:lnTo>
                      <a:pt x="252" y="56"/>
                    </a:lnTo>
                    <a:lnTo>
                      <a:pt x="253" y="62"/>
                    </a:lnTo>
                    <a:lnTo>
                      <a:pt x="254" y="70"/>
                    </a:lnTo>
                    <a:lnTo>
                      <a:pt x="257" y="90"/>
                    </a:lnTo>
                    <a:lnTo>
                      <a:pt x="258" y="113"/>
                    </a:lnTo>
                    <a:lnTo>
                      <a:pt x="257" y="203"/>
                    </a:lnTo>
                    <a:lnTo>
                      <a:pt x="257" y="221"/>
                    </a:lnTo>
                    <a:lnTo>
                      <a:pt x="258" y="236"/>
                    </a:lnTo>
                    <a:lnTo>
                      <a:pt x="259" y="249"/>
                    </a:lnTo>
                    <a:lnTo>
                      <a:pt x="260" y="259"/>
                    </a:lnTo>
                    <a:lnTo>
                      <a:pt x="262" y="269"/>
                    </a:lnTo>
                    <a:lnTo>
                      <a:pt x="266" y="278"/>
                    </a:lnTo>
                    <a:lnTo>
                      <a:pt x="269" y="288"/>
                    </a:lnTo>
                    <a:lnTo>
                      <a:pt x="275" y="299"/>
                    </a:lnTo>
                    <a:lnTo>
                      <a:pt x="198" y="299"/>
                    </a:lnTo>
                    <a:lnTo>
                      <a:pt x="194" y="290"/>
                    </a:lnTo>
                    <a:lnTo>
                      <a:pt x="190" y="276"/>
                    </a:lnTo>
                    <a:lnTo>
                      <a:pt x="189" y="270"/>
                    </a:lnTo>
                    <a:lnTo>
                      <a:pt x="188" y="267"/>
                    </a:lnTo>
                    <a:lnTo>
                      <a:pt x="178" y="276"/>
                    </a:lnTo>
                    <a:lnTo>
                      <a:pt x="167" y="284"/>
                    </a:lnTo>
                    <a:lnTo>
                      <a:pt x="156" y="291"/>
                    </a:lnTo>
                    <a:lnTo>
                      <a:pt x="146" y="295"/>
                    </a:lnTo>
                    <a:lnTo>
                      <a:pt x="135" y="300"/>
                    </a:lnTo>
                    <a:lnTo>
                      <a:pt x="122" y="303"/>
                    </a:lnTo>
                    <a:lnTo>
                      <a:pt x="110" y="304"/>
                    </a:lnTo>
                    <a:lnTo>
                      <a:pt x="97" y="305"/>
                    </a:lnTo>
                    <a:lnTo>
                      <a:pt x="86" y="305"/>
                    </a:lnTo>
                    <a:lnTo>
                      <a:pt x="76" y="304"/>
                    </a:lnTo>
                    <a:lnTo>
                      <a:pt x="67" y="302"/>
                    </a:lnTo>
                    <a:lnTo>
                      <a:pt x="58" y="299"/>
                    </a:lnTo>
                    <a:lnTo>
                      <a:pt x="49" y="295"/>
                    </a:lnTo>
                    <a:lnTo>
                      <a:pt x="41" y="292"/>
                    </a:lnTo>
                    <a:lnTo>
                      <a:pt x="33" y="286"/>
                    </a:lnTo>
                    <a:lnTo>
                      <a:pt x="26" y="281"/>
                    </a:lnTo>
                    <a:lnTo>
                      <a:pt x="20" y="275"/>
                    </a:lnTo>
                    <a:lnTo>
                      <a:pt x="15" y="268"/>
                    </a:lnTo>
                    <a:lnTo>
                      <a:pt x="10" y="260"/>
                    </a:lnTo>
                    <a:lnTo>
                      <a:pt x="7" y="253"/>
                    </a:lnTo>
                    <a:lnTo>
                      <a:pt x="5" y="246"/>
                    </a:lnTo>
                    <a:lnTo>
                      <a:pt x="2" y="236"/>
                    </a:lnTo>
                    <a:lnTo>
                      <a:pt x="1" y="229"/>
                    </a:lnTo>
                    <a:lnTo>
                      <a:pt x="0" y="220"/>
                    </a:lnTo>
                    <a:lnTo>
                      <a:pt x="1" y="207"/>
                    </a:lnTo>
                    <a:lnTo>
                      <a:pt x="4" y="196"/>
                    </a:lnTo>
                    <a:lnTo>
                      <a:pt x="7" y="186"/>
                    </a:lnTo>
                    <a:lnTo>
                      <a:pt x="13" y="175"/>
                    </a:lnTo>
                    <a:lnTo>
                      <a:pt x="19" y="166"/>
                    </a:lnTo>
                    <a:lnTo>
                      <a:pt x="26" y="158"/>
                    </a:lnTo>
                    <a:lnTo>
                      <a:pt x="35" y="151"/>
                    </a:lnTo>
                    <a:lnTo>
                      <a:pt x="45" y="145"/>
                    </a:lnTo>
                    <a:lnTo>
                      <a:pt x="58" y="140"/>
                    </a:lnTo>
                    <a:lnTo>
                      <a:pt x="71" y="136"/>
                    </a:lnTo>
                    <a:lnTo>
                      <a:pt x="88" y="131"/>
                    </a:lnTo>
                    <a:lnTo>
                      <a:pt x="106" y="128"/>
                    </a:lnTo>
                    <a:lnTo>
                      <a:pt x="131" y="122"/>
                    </a:lnTo>
                    <a:lnTo>
                      <a:pt x="153" y="118"/>
                    </a:lnTo>
                    <a:lnTo>
                      <a:pt x="170" y="113"/>
                    </a:lnTo>
                    <a:lnTo>
                      <a:pt x="182" y="109"/>
                    </a:lnTo>
                    <a:lnTo>
                      <a:pt x="182" y="101"/>
                    </a:lnTo>
                    <a:lnTo>
                      <a:pt x="181" y="91"/>
                    </a:lnTo>
                    <a:lnTo>
                      <a:pt x="179" y="82"/>
                    </a:lnTo>
                    <a:lnTo>
                      <a:pt x="175" y="75"/>
                    </a:lnTo>
                    <a:lnTo>
                      <a:pt x="171" y="69"/>
                    </a:lnTo>
                    <a:lnTo>
                      <a:pt x="164" y="65"/>
                    </a:lnTo>
                    <a:lnTo>
                      <a:pt x="155" y="62"/>
                    </a:lnTo>
                    <a:lnTo>
                      <a:pt x="144" y="60"/>
                    </a:lnTo>
                    <a:lnTo>
                      <a:pt x="129" y="59"/>
                    </a:lnTo>
                    <a:lnTo>
                      <a:pt x="120" y="60"/>
                    </a:lnTo>
                    <a:lnTo>
                      <a:pt x="111" y="61"/>
                    </a:lnTo>
                    <a:lnTo>
                      <a:pt x="104" y="65"/>
                    </a:lnTo>
                    <a:lnTo>
                      <a:pt x="97" y="68"/>
                    </a:lnTo>
                    <a:lnTo>
                      <a:pt x="92" y="73"/>
                    </a:lnTo>
                    <a:lnTo>
                      <a:pt x="87" y="79"/>
                    </a:lnTo>
                    <a:lnTo>
                      <a:pt x="83" y="87"/>
                    </a:lnTo>
                    <a:lnTo>
                      <a:pt x="78" y="96"/>
                    </a:lnTo>
                    <a:close/>
                    <a:moveTo>
                      <a:pt x="182" y="158"/>
                    </a:moveTo>
                    <a:lnTo>
                      <a:pt x="173" y="162"/>
                    </a:lnTo>
                    <a:lnTo>
                      <a:pt x="163" y="164"/>
                    </a:lnTo>
                    <a:lnTo>
                      <a:pt x="149" y="168"/>
                    </a:lnTo>
                    <a:lnTo>
                      <a:pt x="135" y="171"/>
                    </a:lnTo>
                    <a:lnTo>
                      <a:pt x="120" y="174"/>
                    </a:lnTo>
                    <a:lnTo>
                      <a:pt x="109" y="178"/>
                    </a:lnTo>
                    <a:lnTo>
                      <a:pt x="100" y="181"/>
                    </a:lnTo>
                    <a:lnTo>
                      <a:pt x="93" y="183"/>
                    </a:lnTo>
                    <a:lnTo>
                      <a:pt x="86" y="190"/>
                    </a:lnTo>
                    <a:lnTo>
                      <a:pt x="81" y="196"/>
                    </a:lnTo>
                    <a:lnTo>
                      <a:pt x="79" y="204"/>
                    </a:lnTo>
                    <a:lnTo>
                      <a:pt x="78" y="212"/>
                    </a:lnTo>
                    <a:lnTo>
                      <a:pt x="78" y="218"/>
                    </a:lnTo>
                    <a:lnTo>
                      <a:pt x="80" y="226"/>
                    </a:lnTo>
                    <a:lnTo>
                      <a:pt x="85" y="233"/>
                    </a:lnTo>
                    <a:lnTo>
                      <a:pt x="89" y="239"/>
                    </a:lnTo>
                    <a:lnTo>
                      <a:pt x="96" y="244"/>
                    </a:lnTo>
                    <a:lnTo>
                      <a:pt x="103" y="248"/>
                    </a:lnTo>
                    <a:lnTo>
                      <a:pt x="112" y="250"/>
                    </a:lnTo>
                    <a:lnTo>
                      <a:pt x="121" y="251"/>
                    </a:lnTo>
                    <a:lnTo>
                      <a:pt x="131" y="250"/>
                    </a:lnTo>
                    <a:lnTo>
                      <a:pt x="141" y="248"/>
                    </a:lnTo>
                    <a:lnTo>
                      <a:pt x="150" y="243"/>
                    </a:lnTo>
                    <a:lnTo>
                      <a:pt x="161" y="238"/>
                    </a:lnTo>
                    <a:lnTo>
                      <a:pt x="166" y="232"/>
                    </a:lnTo>
                    <a:lnTo>
                      <a:pt x="172" y="225"/>
                    </a:lnTo>
                    <a:lnTo>
                      <a:pt x="176" y="218"/>
                    </a:lnTo>
                    <a:lnTo>
                      <a:pt x="179" y="212"/>
                    </a:lnTo>
                    <a:lnTo>
                      <a:pt x="180" y="206"/>
                    </a:lnTo>
                    <a:lnTo>
                      <a:pt x="181" y="197"/>
                    </a:lnTo>
                    <a:lnTo>
                      <a:pt x="182" y="187"/>
                    </a:lnTo>
                    <a:lnTo>
                      <a:pt x="182" y="174"/>
                    </a:lnTo>
                    <a:lnTo>
                      <a:pt x="182" y="15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946" name="Freeform 1006">
                <a:extLst>
                  <a:ext uri="{FF2B5EF4-FFF2-40B4-BE49-F238E27FC236}">
                    <a16:creationId xmlns:a16="http://schemas.microsoft.com/office/drawing/2014/main" id="{46BA632D-6441-45D2-938D-39420F4DE0A8}"/>
                  </a:ext>
                </a:extLst>
              </p:cNvPr>
              <p:cNvSpPr>
                <a:spLocks/>
              </p:cNvSpPr>
              <p:nvPr/>
            </p:nvSpPr>
            <p:spPr bwMode="auto">
              <a:xfrm>
                <a:off x="3983" y="1818"/>
                <a:ext cx="53" cy="60"/>
              </a:xfrm>
              <a:custGeom>
                <a:avLst/>
                <a:gdLst>
                  <a:gd name="T0" fmla="*/ 53 w 266"/>
                  <a:gd name="T1" fmla="*/ 60 h 299"/>
                  <a:gd name="T2" fmla="*/ 37 w 266"/>
                  <a:gd name="T3" fmla="*/ 60 h 299"/>
                  <a:gd name="T4" fmla="*/ 37 w 266"/>
                  <a:gd name="T5" fmla="*/ 30 h 299"/>
                  <a:gd name="T6" fmla="*/ 37 w 266"/>
                  <a:gd name="T7" fmla="*/ 26 h 299"/>
                  <a:gd name="T8" fmla="*/ 37 w 266"/>
                  <a:gd name="T9" fmla="*/ 22 h 299"/>
                  <a:gd name="T10" fmla="*/ 37 w 266"/>
                  <a:gd name="T11" fmla="*/ 19 h 299"/>
                  <a:gd name="T12" fmla="*/ 36 w 266"/>
                  <a:gd name="T13" fmla="*/ 18 h 299"/>
                  <a:gd name="T14" fmla="*/ 36 w 266"/>
                  <a:gd name="T15" fmla="*/ 17 h 299"/>
                  <a:gd name="T16" fmla="*/ 35 w 266"/>
                  <a:gd name="T17" fmla="*/ 15 h 299"/>
                  <a:gd name="T18" fmla="*/ 34 w 266"/>
                  <a:gd name="T19" fmla="*/ 14 h 299"/>
                  <a:gd name="T20" fmla="*/ 33 w 266"/>
                  <a:gd name="T21" fmla="*/ 13 h 299"/>
                  <a:gd name="T22" fmla="*/ 32 w 266"/>
                  <a:gd name="T23" fmla="*/ 13 h 299"/>
                  <a:gd name="T24" fmla="*/ 31 w 266"/>
                  <a:gd name="T25" fmla="*/ 12 h 299"/>
                  <a:gd name="T26" fmla="*/ 29 w 266"/>
                  <a:gd name="T27" fmla="*/ 12 h 299"/>
                  <a:gd name="T28" fmla="*/ 28 w 266"/>
                  <a:gd name="T29" fmla="*/ 12 h 299"/>
                  <a:gd name="T30" fmla="*/ 26 w 266"/>
                  <a:gd name="T31" fmla="*/ 12 h 299"/>
                  <a:gd name="T32" fmla="*/ 24 w 266"/>
                  <a:gd name="T33" fmla="*/ 12 h 299"/>
                  <a:gd name="T34" fmla="*/ 23 w 266"/>
                  <a:gd name="T35" fmla="*/ 13 h 299"/>
                  <a:gd name="T36" fmla="*/ 21 w 266"/>
                  <a:gd name="T37" fmla="*/ 14 h 299"/>
                  <a:gd name="T38" fmla="*/ 20 w 266"/>
                  <a:gd name="T39" fmla="*/ 15 h 299"/>
                  <a:gd name="T40" fmla="*/ 18 w 266"/>
                  <a:gd name="T41" fmla="*/ 17 h 299"/>
                  <a:gd name="T42" fmla="*/ 17 w 266"/>
                  <a:gd name="T43" fmla="*/ 18 h 299"/>
                  <a:gd name="T44" fmla="*/ 17 w 266"/>
                  <a:gd name="T45" fmla="*/ 20 h 299"/>
                  <a:gd name="T46" fmla="*/ 16 w 266"/>
                  <a:gd name="T47" fmla="*/ 22 h 299"/>
                  <a:gd name="T48" fmla="*/ 16 w 266"/>
                  <a:gd name="T49" fmla="*/ 25 h 299"/>
                  <a:gd name="T50" fmla="*/ 15 w 266"/>
                  <a:gd name="T51" fmla="*/ 29 h 299"/>
                  <a:gd name="T52" fmla="*/ 15 w 266"/>
                  <a:gd name="T53" fmla="*/ 33 h 299"/>
                  <a:gd name="T54" fmla="*/ 15 w 266"/>
                  <a:gd name="T55" fmla="*/ 60 h 299"/>
                  <a:gd name="T56" fmla="*/ 0 w 266"/>
                  <a:gd name="T57" fmla="*/ 60 h 299"/>
                  <a:gd name="T58" fmla="*/ 0 w 266"/>
                  <a:gd name="T59" fmla="*/ 1 h 299"/>
                  <a:gd name="T60" fmla="*/ 14 w 266"/>
                  <a:gd name="T61" fmla="*/ 1 h 299"/>
                  <a:gd name="T62" fmla="*/ 14 w 266"/>
                  <a:gd name="T63" fmla="*/ 10 h 299"/>
                  <a:gd name="T64" fmla="*/ 16 w 266"/>
                  <a:gd name="T65" fmla="*/ 8 h 299"/>
                  <a:gd name="T66" fmla="*/ 18 w 266"/>
                  <a:gd name="T67" fmla="*/ 6 h 299"/>
                  <a:gd name="T68" fmla="*/ 21 w 266"/>
                  <a:gd name="T69" fmla="*/ 4 h 299"/>
                  <a:gd name="T70" fmla="*/ 23 w 266"/>
                  <a:gd name="T71" fmla="*/ 3 h 299"/>
                  <a:gd name="T72" fmla="*/ 25 w 266"/>
                  <a:gd name="T73" fmla="*/ 1 h 299"/>
                  <a:gd name="T74" fmla="*/ 28 w 266"/>
                  <a:gd name="T75" fmla="*/ 1 h 299"/>
                  <a:gd name="T76" fmla="*/ 30 w 266"/>
                  <a:gd name="T77" fmla="*/ 0 h 299"/>
                  <a:gd name="T78" fmla="*/ 33 w 266"/>
                  <a:gd name="T79" fmla="*/ 0 h 299"/>
                  <a:gd name="T80" fmla="*/ 36 w 266"/>
                  <a:gd name="T81" fmla="*/ 0 h 299"/>
                  <a:gd name="T82" fmla="*/ 38 w 266"/>
                  <a:gd name="T83" fmla="*/ 1 h 299"/>
                  <a:gd name="T84" fmla="*/ 41 w 266"/>
                  <a:gd name="T85" fmla="*/ 1 h 299"/>
                  <a:gd name="T86" fmla="*/ 43 w 266"/>
                  <a:gd name="T87" fmla="*/ 2 h 299"/>
                  <a:gd name="T88" fmla="*/ 45 w 266"/>
                  <a:gd name="T89" fmla="*/ 3 h 299"/>
                  <a:gd name="T90" fmla="*/ 46 w 266"/>
                  <a:gd name="T91" fmla="*/ 4 h 299"/>
                  <a:gd name="T92" fmla="*/ 48 w 266"/>
                  <a:gd name="T93" fmla="*/ 5 h 299"/>
                  <a:gd name="T94" fmla="*/ 49 w 266"/>
                  <a:gd name="T95" fmla="*/ 7 h 299"/>
                  <a:gd name="T96" fmla="*/ 50 w 266"/>
                  <a:gd name="T97" fmla="*/ 8 h 299"/>
                  <a:gd name="T98" fmla="*/ 51 w 266"/>
                  <a:gd name="T99" fmla="*/ 10 h 299"/>
                  <a:gd name="T100" fmla="*/ 52 w 266"/>
                  <a:gd name="T101" fmla="*/ 11 h 299"/>
                  <a:gd name="T102" fmla="*/ 52 w 266"/>
                  <a:gd name="T103" fmla="*/ 13 h 299"/>
                  <a:gd name="T104" fmla="*/ 52 w 266"/>
                  <a:gd name="T105" fmla="*/ 15 h 299"/>
                  <a:gd name="T106" fmla="*/ 53 w 266"/>
                  <a:gd name="T107" fmla="*/ 17 h 299"/>
                  <a:gd name="T108" fmla="*/ 53 w 266"/>
                  <a:gd name="T109" fmla="*/ 20 h 299"/>
                  <a:gd name="T110" fmla="*/ 53 w 266"/>
                  <a:gd name="T111" fmla="*/ 24 h 299"/>
                  <a:gd name="T112" fmla="*/ 53 w 266"/>
                  <a:gd name="T113" fmla="*/ 60 h 29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66"/>
                  <a:gd name="T172" fmla="*/ 0 h 299"/>
                  <a:gd name="T173" fmla="*/ 266 w 266"/>
                  <a:gd name="T174" fmla="*/ 299 h 29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66" h="299">
                    <a:moveTo>
                      <a:pt x="266" y="299"/>
                    </a:moveTo>
                    <a:lnTo>
                      <a:pt x="188" y="299"/>
                    </a:lnTo>
                    <a:lnTo>
                      <a:pt x="188" y="149"/>
                    </a:lnTo>
                    <a:lnTo>
                      <a:pt x="188" y="128"/>
                    </a:lnTo>
                    <a:lnTo>
                      <a:pt x="187" y="111"/>
                    </a:lnTo>
                    <a:lnTo>
                      <a:pt x="186" y="97"/>
                    </a:lnTo>
                    <a:lnTo>
                      <a:pt x="183" y="88"/>
                    </a:lnTo>
                    <a:lnTo>
                      <a:pt x="180" y="83"/>
                    </a:lnTo>
                    <a:lnTo>
                      <a:pt x="177" y="77"/>
                    </a:lnTo>
                    <a:lnTo>
                      <a:pt x="172" y="71"/>
                    </a:lnTo>
                    <a:lnTo>
                      <a:pt x="168" y="67"/>
                    </a:lnTo>
                    <a:lnTo>
                      <a:pt x="162" y="64"/>
                    </a:lnTo>
                    <a:lnTo>
                      <a:pt x="155" y="61"/>
                    </a:lnTo>
                    <a:lnTo>
                      <a:pt x="148" y="60"/>
                    </a:lnTo>
                    <a:lnTo>
                      <a:pt x="141" y="59"/>
                    </a:lnTo>
                    <a:lnTo>
                      <a:pt x="130" y="60"/>
                    </a:lnTo>
                    <a:lnTo>
                      <a:pt x="121" y="62"/>
                    </a:lnTo>
                    <a:lnTo>
                      <a:pt x="113" y="66"/>
                    </a:lnTo>
                    <a:lnTo>
                      <a:pt x="104" y="70"/>
                    </a:lnTo>
                    <a:lnTo>
                      <a:pt x="98" y="77"/>
                    </a:lnTo>
                    <a:lnTo>
                      <a:pt x="91" y="84"/>
                    </a:lnTo>
                    <a:lnTo>
                      <a:pt x="86" y="91"/>
                    </a:lnTo>
                    <a:lnTo>
                      <a:pt x="83" y="100"/>
                    </a:lnTo>
                    <a:lnTo>
                      <a:pt x="81" y="111"/>
                    </a:lnTo>
                    <a:lnTo>
                      <a:pt x="78" y="126"/>
                    </a:lnTo>
                    <a:lnTo>
                      <a:pt x="77" y="144"/>
                    </a:lnTo>
                    <a:lnTo>
                      <a:pt x="77" y="166"/>
                    </a:lnTo>
                    <a:lnTo>
                      <a:pt x="77" y="299"/>
                    </a:lnTo>
                    <a:lnTo>
                      <a:pt x="0" y="299"/>
                    </a:lnTo>
                    <a:lnTo>
                      <a:pt x="0" y="7"/>
                    </a:lnTo>
                    <a:lnTo>
                      <a:pt x="72" y="7"/>
                    </a:lnTo>
                    <a:lnTo>
                      <a:pt x="72" y="50"/>
                    </a:lnTo>
                    <a:lnTo>
                      <a:pt x="82" y="39"/>
                    </a:lnTo>
                    <a:lnTo>
                      <a:pt x="92" y="29"/>
                    </a:lnTo>
                    <a:lnTo>
                      <a:pt x="103" y="20"/>
                    </a:lnTo>
                    <a:lnTo>
                      <a:pt x="115" y="13"/>
                    </a:lnTo>
                    <a:lnTo>
                      <a:pt x="127" y="7"/>
                    </a:lnTo>
                    <a:lnTo>
                      <a:pt x="139" y="4"/>
                    </a:lnTo>
                    <a:lnTo>
                      <a:pt x="153" y="1"/>
                    </a:lnTo>
                    <a:lnTo>
                      <a:pt x="168" y="0"/>
                    </a:lnTo>
                    <a:lnTo>
                      <a:pt x="180" y="1"/>
                    </a:lnTo>
                    <a:lnTo>
                      <a:pt x="193" y="3"/>
                    </a:lnTo>
                    <a:lnTo>
                      <a:pt x="204" y="6"/>
                    </a:lnTo>
                    <a:lnTo>
                      <a:pt x="214" y="9"/>
                    </a:lnTo>
                    <a:lnTo>
                      <a:pt x="224" y="15"/>
                    </a:lnTo>
                    <a:lnTo>
                      <a:pt x="233" y="21"/>
                    </a:lnTo>
                    <a:lnTo>
                      <a:pt x="240" y="26"/>
                    </a:lnTo>
                    <a:lnTo>
                      <a:pt x="246" y="33"/>
                    </a:lnTo>
                    <a:lnTo>
                      <a:pt x="251" y="41"/>
                    </a:lnTo>
                    <a:lnTo>
                      <a:pt x="256" y="49"/>
                    </a:lnTo>
                    <a:lnTo>
                      <a:pt x="259" y="57"/>
                    </a:lnTo>
                    <a:lnTo>
                      <a:pt x="261" y="66"/>
                    </a:lnTo>
                    <a:lnTo>
                      <a:pt x="263" y="76"/>
                    </a:lnTo>
                    <a:lnTo>
                      <a:pt x="265" y="87"/>
                    </a:lnTo>
                    <a:lnTo>
                      <a:pt x="265" y="102"/>
                    </a:lnTo>
                    <a:lnTo>
                      <a:pt x="266" y="118"/>
                    </a:lnTo>
                    <a:lnTo>
                      <a:pt x="266" y="29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947" name="Freeform 1007">
                <a:extLst>
                  <a:ext uri="{FF2B5EF4-FFF2-40B4-BE49-F238E27FC236}">
                    <a16:creationId xmlns:a16="http://schemas.microsoft.com/office/drawing/2014/main" id="{22869979-A608-4AF1-BCEE-0549BDD51FC8}"/>
                  </a:ext>
                </a:extLst>
              </p:cNvPr>
              <p:cNvSpPr>
                <a:spLocks noEditPoints="1"/>
              </p:cNvSpPr>
              <p:nvPr/>
            </p:nvSpPr>
            <p:spPr bwMode="auto">
              <a:xfrm>
                <a:off x="4049" y="1797"/>
                <a:ext cx="56" cy="82"/>
              </a:xfrm>
              <a:custGeom>
                <a:avLst/>
                <a:gdLst>
                  <a:gd name="T0" fmla="*/ 42 w 284"/>
                  <a:gd name="T1" fmla="*/ 81 h 409"/>
                  <a:gd name="T2" fmla="*/ 40 w 284"/>
                  <a:gd name="T3" fmla="*/ 75 h 409"/>
                  <a:gd name="T4" fmla="*/ 36 w 284"/>
                  <a:gd name="T5" fmla="*/ 78 h 409"/>
                  <a:gd name="T6" fmla="*/ 31 w 284"/>
                  <a:gd name="T7" fmla="*/ 81 h 409"/>
                  <a:gd name="T8" fmla="*/ 26 w 284"/>
                  <a:gd name="T9" fmla="*/ 82 h 409"/>
                  <a:gd name="T10" fmla="*/ 21 w 284"/>
                  <a:gd name="T11" fmla="*/ 82 h 409"/>
                  <a:gd name="T12" fmla="*/ 17 w 284"/>
                  <a:gd name="T13" fmla="*/ 81 h 409"/>
                  <a:gd name="T14" fmla="*/ 13 w 284"/>
                  <a:gd name="T15" fmla="*/ 79 h 409"/>
                  <a:gd name="T16" fmla="*/ 9 w 284"/>
                  <a:gd name="T17" fmla="*/ 76 h 409"/>
                  <a:gd name="T18" fmla="*/ 5 w 284"/>
                  <a:gd name="T19" fmla="*/ 72 h 409"/>
                  <a:gd name="T20" fmla="*/ 3 w 284"/>
                  <a:gd name="T21" fmla="*/ 67 h 409"/>
                  <a:gd name="T22" fmla="*/ 1 w 284"/>
                  <a:gd name="T23" fmla="*/ 61 h 409"/>
                  <a:gd name="T24" fmla="*/ 0 w 284"/>
                  <a:gd name="T25" fmla="*/ 55 h 409"/>
                  <a:gd name="T26" fmla="*/ 0 w 284"/>
                  <a:gd name="T27" fmla="*/ 48 h 409"/>
                  <a:gd name="T28" fmla="*/ 1 w 284"/>
                  <a:gd name="T29" fmla="*/ 41 h 409"/>
                  <a:gd name="T30" fmla="*/ 3 w 284"/>
                  <a:gd name="T31" fmla="*/ 35 h 409"/>
                  <a:gd name="T32" fmla="*/ 5 w 284"/>
                  <a:gd name="T33" fmla="*/ 31 h 409"/>
                  <a:gd name="T34" fmla="*/ 8 w 284"/>
                  <a:gd name="T35" fmla="*/ 27 h 409"/>
                  <a:gd name="T36" fmla="*/ 12 w 284"/>
                  <a:gd name="T37" fmla="*/ 24 h 409"/>
                  <a:gd name="T38" fmla="*/ 17 w 284"/>
                  <a:gd name="T39" fmla="*/ 22 h 409"/>
                  <a:gd name="T40" fmla="*/ 22 w 284"/>
                  <a:gd name="T41" fmla="*/ 21 h 409"/>
                  <a:gd name="T42" fmla="*/ 26 w 284"/>
                  <a:gd name="T43" fmla="*/ 21 h 409"/>
                  <a:gd name="T44" fmla="*/ 31 w 284"/>
                  <a:gd name="T45" fmla="*/ 22 h 409"/>
                  <a:gd name="T46" fmla="*/ 35 w 284"/>
                  <a:gd name="T47" fmla="*/ 24 h 409"/>
                  <a:gd name="T48" fmla="*/ 39 w 284"/>
                  <a:gd name="T49" fmla="*/ 27 h 409"/>
                  <a:gd name="T50" fmla="*/ 41 w 284"/>
                  <a:gd name="T51" fmla="*/ 0 h 409"/>
                  <a:gd name="T52" fmla="*/ 56 w 284"/>
                  <a:gd name="T53" fmla="*/ 81 h 409"/>
                  <a:gd name="T54" fmla="*/ 16 w 284"/>
                  <a:gd name="T55" fmla="*/ 55 h 409"/>
                  <a:gd name="T56" fmla="*/ 17 w 284"/>
                  <a:gd name="T57" fmla="*/ 60 h 409"/>
                  <a:gd name="T58" fmla="*/ 17 w 284"/>
                  <a:gd name="T59" fmla="*/ 63 h 409"/>
                  <a:gd name="T60" fmla="*/ 19 w 284"/>
                  <a:gd name="T61" fmla="*/ 65 h 409"/>
                  <a:gd name="T62" fmla="*/ 21 w 284"/>
                  <a:gd name="T63" fmla="*/ 68 h 409"/>
                  <a:gd name="T64" fmla="*/ 24 w 284"/>
                  <a:gd name="T65" fmla="*/ 69 h 409"/>
                  <a:gd name="T66" fmla="*/ 27 w 284"/>
                  <a:gd name="T67" fmla="*/ 70 h 409"/>
                  <a:gd name="T68" fmla="*/ 30 w 284"/>
                  <a:gd name="T69" fmla="*/ 70 h 409"/>
                  <a:gd name="T70" fmla="*/ 32 w 284"/>
                  <a:gd name="T71" fmla="*/ 69 h 409"/>
                  <a:gd name="T72" fmla="*/ 34 w 284"/>
                  <a:gd name="T73" fmla="*/ 68 h 409"/>
                  <a:gd name="T74" fmla="*/ 36 w 284"/>
                  <a:gd name="T75" fmla="*/ 66 h 409"/>
                  <a:gd name="T76" fmla="*/ 38 w 284"/>
                  <a:gd name="T77" fmla="*/ 64 h 409"/>
                  <a:gd name="T78" fmla="*/ 39 w 284"/>
                  <a:gd name="T79" fmla="*/ 61 h 409"/>
                  <a:gd name="T80" fmla="*/ 40 w 284"/>
                  <a:gd name="T81" fmla="*/ 58 h 409"/>
                  <a:gd name="T82" fmla="*/ 41 w 284"/>
                  <a:gd name="T83" fmla="*/ 54 h 409"/>
                  <a:gd name="T84" fmla="*/ 41 w 284"/>
                  <a:gd name="T85" fmla="*/ 49 h 409"/>
                  <a:gd name="T86" fmla="*/ 40 w 284"/>
                  <a:gd name="T87" fmla="*/ 45 h 409"/>
                  <a:gd name="T88" fmla="*/ 39 w 284"/>
                  <a:gd name="T89" fmla="*/ 41 h 409"/>
                  <a:gd name="T90" fmla="*/ 38 w 284"/>
                  <a:gd name="T91" fmla="*/ 38 h 409"/>
                  <a:gd name="T92" fmla="*/ 36 w 284"/>
                  <a:gd name="T93" fmla="*/ 36 h 409"/>
                  <a:gd name="T94" fmla="*/ 34 w 284"/>
                  <a:gd name="T95" fmla="*/ 34 h 409"/>
                  <a:gd name="T96" fmla="*/ 32 w 284"/>
                  <a:gd name="T97" fmla="*/ 33 h 409"/>
                  <a:gd name="T98" fmla="*/ 29 w 284"/>
                  <a:gd name="T99" fmla="*/ 33 h 409"/>
                  <a:gd name="T100" fmla="*/ 27 w 284"/>
                  <a:gd name="T101" fmla="*/ 33 h 409"/>
                  <a:gd name="T102" fmla="*/ 24 w 284"/>
                  <a:gd name="T103" fmla="*/ 33 h 409"/>
                  <a:gd name="T104" fmla="*/ 22 w 284"/>
                  <a:gd name="T105" fmla="*/ 34 h 409"/>
                  <a:gd name="T106" fmla="*/ 20 w 284"/>
                  <a:gd name="T107" fmla="*/ 36 h 409"/>
                  <a:gd name="T108" fmla="*/ 18 w 284"/>
                  <a:gd name="T109" fmla="*/ 38 h 409"/>
                  <a:gd name="T110" fmla="*/ 17 w 284"/>
                  <a:gd name="T111" fmla="*/ 41 h 409"/>
                  <a:gd name="T112" fmla="*/ 16 w 284"/>
                  <a:gd name="T113" fmla="*/ 44 h 409"/>
                  <a:gd name="T114" fmla="*/ 15 w 284"/>
                  <a:gd name="T115" fmla="*/ 48 h 40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84"/>
                  <a:gd name="T175" fmla="*/ 0 h 409"/>
                  <a:gd name="T176" fmla="*/ 284 w 284"/>
                  <a:gd name="T177" fmla="*/ 409 h 40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84" h="409">
                    <a:moveTo>
                      <a:pt x="284" y="403"/>
                    </a:moveTo>
                    <a:lnTo>
                      <a:pt x="212" y="403"/>
                    </a:lnTo>
                    <a:lnTo>
                      <a:pt x="212" y="360"/>
                    </a:lnTo>
                    <a:lnTo>
                      <a:pt x="203" y="372"/>
                    </a:lnTo>
                    <a:lnTo>
                      <a:pt x="193" y="381"/>
                    </a:lnTo>
                    <a:lnTo>
                      <a:pt x="182" y="390"/>
                    </a:lnTo>
                    <a:lnTo>
                      <a:pt x="171" y="397"/>
                    </a:lnTo>
                    <a:lnTo>
                      <a:pt x="158" y="403"/>
                    </a:lnTo>
                    <a:lnTo>
                      <a:pt x="146" y="406"/>
                    </a:lnTo>
                    <a:lnTo>
                      <a:pt x="133" y="408"/>
                    </a:lnTo>
                    <a:lnTo>
                      <a:pt x="121" y="409"/>
                    </a:lnTo>
                    <a:lnTo>
                      <a:pt x="108" y="408"/>
                    </a:lnTo>
                    <a:lnTo>
                      <a:pt x="97" y="407"/>
                    </a:lnTo>
                    <a:lnTo>
                      <a:pt x="86" y="404"/>
                    </a:lnTo>
                    <a:lnTo>
                      <a:pt x="75" y="399"/>
                    </a:lnTo>
                    <a:lnTo>
                      <a:pt x="64" y="394"/>
                    </a:lnTo>
                    <a:lnTo>
                      <a:pt x="54" y="387"/>
                    </a:lnTo>
                    <a:lnTo>
                      <a:pt x="44" y="378"/>
                    </a:lnTo>
                    <a:lnTo>
                      <a:pt x="35" y="369"/>
                    </a:lnTo>
                    <a:lnTo>
                      <a:pt x="27" y="359"/>
                    </a:lnTo>
                    <a:lnTo>
                      <a:pt x="19" y="346"/>
                    </a:lnTo>
                    <a:lnTo>
                      <a:pt x="14" y="334"/>
                    </a:lnTo>
                    <a:lnTo>
                      <a:pt x="8" y="320"/>
                    </a:lnTo>
                    <a:lnTo>
                      <a:pt x="4" y="305"/>
                    </a:lnTo>
                    <a:lnTo>
                      <a:pt x="1" y="290"/>
                    </a:lnTo>
                    <a:lnTo>
                      <a:pt x="0" y="274"/>
                    </a:lnTo>
                    <a:lnTo>
                      <a:pt x="0" y="256"/>
                    </a:lnTo>
                    <a:lnTo>
                      <a:pt x="0" y="238"/>
                    </a:lnTo>
                    <a:lnTo>
                      <a:pt x="1" y="221"/>
                    </a:lnTo>
                    <a:lnTo>
                      <a:pt x="4" y="205"/>
                    </a:lnTo>
                    <a:lnTo>
                      <a:pt x="8" y="190"/>
                    </a:lnTo>
                    <a:lnTo>
                      <a:pt x="14" y="177"/>
                    </a:lnTo>
                    <a:lnTo>
                      <a:pt x="19" y="164"/>
                    </a:lnTo>
                    <a:lnTo>
                      <a:pt x="26" y="153"/>
                    </a:lnTo>
                    <a:lnTo>
                      <a:pt x="34" y="143"/>
                    </a:lnTo>
                    <a:lnTo>
                      <a:pt x="43" y="134"/>
                    </a:lnTo>
                    <a:lnTo>
                      <a:pt x="53" y="127"/>
                    </a:lnTo>
                    <a:lnTo>
                      <a:pt x="63" y="120"/>
                    </a:lnTo>
                    <a:lnTo>
                      <a:pt x="73" y="114"/>
                    </a:lnTo>
                    <a:lnTo>
                      <a:pt x="85" y="110"/>
                    </a:lnTo>
                    <a:lnTo>
                      <a:pt x="97" y="107"/>
                    </a:lnTo>
                    <a:lnTo>
                      <a:pt x="110" y="105"/>
                    </a:lnTo>
                    <a:lnTo>
                      <a:pt x="122" y="104"/>
                    </a:lnTo>
                    <a:lnTo>
                      <a:pt x="134" y="105"/>
                    </a:lnTo>
                    <a:lnTo>
                      <a:pt x="146" y="108"/>
                    </a:lnTo>
                    <a:lnTo>
                      <a:pt x="157" y="110"/>
                    </a:lnTo>
                    <a:lnTo>
                      <a:pt x="168" y="114"/>
                    </a:lnTo>
                    <a:lnTo>
                      <a:pt x="178" y="120"/>
                    </a:lnTo>
                    <a:lnTo>
                      <a:pt x="189" y="128"/>
                    </a:lnTo>
                    <a:lnTo>
                      <a:pt x="198" y="136"/>
                    </a:lnTo>
                    <a:lnTo>
                      <a:pt x="207" y="145"/>
                    </a:lnTo>
                    <a:lnTo>
                      <a:pt x="207" y="0"/>
                    </a:lnTo>
                    <a:lnTo>
                      <a:pt x="284" y="0"/>
                    </a:lnTo>
                    <a:lnTo>
                      <a:pt x="284" y="403"/>
                    </a:lnTo>
                    <a:close/>
                    <a:moveTo>
                      <a:pt x="78" y="251"/>
                    </a:moveTo>
                    <a:lnTo>
                      <a:pt x="79" y="273"/>
                    </a:lnTo>
                    <a:lnTo>
                      <a:pt x="81" y="291"/>
                    </a:lnTo>
                    <a:lnTo>
                      <a:pt x="84" y="299"/>
                    </a:lnTo>
                    <a:lnTo>
                      <a:pt x="86" y="307"/>
                    </a:lnTo>
                    <a:lnTo>
                      <a:pt x="88" y="312"/>
                    </a:lnTo>
                    <a:lnTo>
                      <a:pt x="91" y="318"/>
                    </a:lnTo>
                    <a:lnTo>
                      <a:pt x="96" y="326"/>
                    </a:lnTo>
                    <a:lnTo>
                      <a:pt x="102" y="331"/>
                    </a:lnTo>
                    <a:lnTo>
                      <a:pt x="107" y="337"/>
                    </a:lnTo>
                    <a:lnTo>
                      <a:pt x="113" y="340"/>
                    </a:lnTo>
                    <a:lnTo>
                      <a:pt x="120" y="344"/>
                    </a:lnTo>
                    <a:lnTo>
                      <a:pt x="128" y="346"/>
                    </a:lnTo>
                    <a:lnTo>
                      <a:pt x="136" y="348"/>
                    </a:lnTo>
                    <a:lnTo>
                      <a:pt x="143" y="348"/>
                    </a:lnTo>
                    <a:lnTo>
                      <a:pt x="150" y="348"/>
                    </a:lnTo>
                    <a:lnTo>
                      <a:pt x="156" y="347"/>
                    </a:lnTo>
                    <a:lnTo>
                      <a:pt x="162" y="345"/>
                    </a:lnTo>
                    <a:lnTo>
                      <a:pt x="168" y="343"/>
                    </a:lnTo>
                    <a:lnTo>
                      <a:pt x="173" y="339"/>
                    </a:lnTo>
                    <a:lnTo>
                      <a:pt x="178" y="336"/>
                    </a:lnTo>
                    <a:lnTo>
                      <a:pt x="184" y="331"/>
                    </a:lnTo>
                    <a:lnTo>
                      <a:pt x="189" y="326"/>
                    </a:lnTo>
                    <a:lnTo>
                      <a:pt x="193" y="320"/>
                    </a:lnTo>
                    <a:lnTo>
                      <a:pt x="197" y="313"/>
                    </a:lnTo>
                    <a:lnTo>
                      <a:pt x="200" y="305"/>
                    </a:lnTo>
                    <a:lnTo>
                      <a:pt x="202" y="298"/>
                    </a:lnTo>
                    <a:lnTo>
                      <a:pt x="204" y="288"/>
                    </a:lnTo>
                    <a:lnTo>
                      <a:pt x="206" y="279"/>
                    </a:lnTo>
                    <a:lnTo>
                      <a:pt x="207" y="269"/>
                    </a:lnTo>
                    <a:lnTo>
                      <a:pt x="207" y="258"/>
                    </a:lnTo>
                    <a:lnTo>
                      <a:pt x="207" y="246"/>
                    </a:lnTo>
                    <a:lnTo>
                      <a:pt x="206" y="234"/>
                    </a:lnTo>
                    <a:lnTo>
                      <a:pt x="204" y="224"/>
                    </a:lnTo>
                    <a:lnTo>
                      <a:pt x="202" y="215"/>
                    </a:lnTo>
                    <a:lnTo>
                      <a:pt x="200" y="206"/>
                    </a:lnTo>
                    <a:lnTo>
                      <a:pt x="197" y="198"/>
                    </a:lnTo>
                    <a:lnTo>
                      <a:pt x="193" y="191"/>
                    </a:lnTo>
                    <a:lnTo>
                      <a:pt x="189" y="186"/>
                    </a:lnTo>
                    <a:lnTo>
                      <a:pt x="184" y="180"/>
                    </a:lnTo>
                    <a:lnTo>
                      <a:pt x="180" y="177"/>
                    </a:lnTo>
                    <a:lnTo>
                      <a:pt x="174" y="172"/>
                    </a:lnTo>
                    <a:lnTo>
                      <a:pt x="168" y="169"/>
                    </a:lnTo>
                    <a:lnTo>
                      <a:pt x="163" y="166"/>
                    </a:lnTo>
                    <a:lnTo>
                      <a:pt x="156" y="165"/>
                    </a:lnTo>
                    <a:lnTo>
                      <a:pt x="149" y="164"/>
                    </a:lnTo>
                    <a:lnTo>
                      <a:pt x="142" y="163"/>
                    </a:lnTo>
                    <a:lnTo>
                      <a:pt x="136" y="164"/>
                    </a:lnTo>
                    <a:lnTo>
                      <a:pt x="130" y="165"/>
                    </a:lnTo>
                    <a:lnTo>
                      <a:pt x="123" y="166"/>
                    </a:lnTo>
                    <a:lnTo>
                      <a:pt x="117" y="169"/>
                    </a:lnTo>
                    <a:lnTo>
                      <a:pt x="112" y="172"/>
                    </a:lnTo>
                    <a:lnTo>
                      <a:pt x="106" y="175"/>
                    </a:lnTo>
                    <a:lnTo>
                      <a:pt x="102" y="180"/>
                    </a:lnTo>
                    <a:lnTo>
                      <a:pt x="97" y="186"/>
                    </a:lnTo>
                    <a:lnTo>
                      <a:pt x="93" y="191"/>
                    </a:lnTo>
                    <a:lnTo>
                      <a:pt x="88" y="198"/>
                    </a:lnTo>
                    <a:lnTo>
                      <a:pt x="86" y="205"/>
                    </a:lnTo>
                    <a:lnTo>
                      <a:pt x="82" y="213"/>
                    </a:lnTo>
                    <a:lnTo>
                      <a:pt x="81" y="221"/>
                    </a:lnTo>
                    <a:lnTo>
                      <a:pt x="79" y="231"/>
                    </a:lnTo>
                    <a:lnTo>
                      <a:pt x="78" y="240"/>
                    </a:lnTo>
                    <a:lnTo>
                      <a:pt x="78" y="25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948" name="Freeform 1008">
                <a:extLst>
                  <a:ext uri="{FF2B5EF4-FFF2-40B4-BE49-F238E27FC236}">
                    <a16:creationId xmlns:a16="http://schemas.microsoft.com/office/drawing/2014/main" id="{F57804A0-2F77-4862-A988-0CE73148F9A4}"/>
                  </a:ext>
                </a:extLst>
              </p:cNvPr>
              <p:cNvSpPr>
                <a:spLocks noEditPoints="1"/>
              </p:cNvSpPr>
              <p:nvPr/>
            </p:nvSpPr>
            <p:spPr bwMode="auto">
              <a:xfrm>
                <a:off x="4117" y="1818"/>
                <a:ext cx="54" cy="61"/>
              </a:xfrm>
              <a:custGeom>
                <a:avLst/>
                <a:gdLst>
                  <a:gd name="T0" fmla="*/ 2 w 273"/>
                  <a:gd name="T1" fmla="*/ 15 h 305"/>
                  <a:gd name="T2" fmla="*/ 5 w 273"/>
                  <a:gd name="T3" fmla="*/ 9 h 305"/>
                  <a:gd name="T4" fmla="*/ 8 w 273"/>
                  <a:gd name="T5" fmla="*/ 5 h 305"/>
                  <a:gd name="T6" fmla="*/ 13 w 273"/>
                  <a:gd name="T7" fmla="*/ 2 h 305"/>
                  <a:gd name="T8" fmla="*/ 19 w 273"/>
                  <a:gd name="T9" fmla="*/ 1 h 305"/>
                  <a:gd name="T10" fmla="*/ 26 w 273"/>
                  <a:gd name="T11" fmla="*/ 0 h 305"/>
                  <a:gd name="T12" fmla="*/ 37 w 273"/>
                  <a:gd name="T13" fmla="*/ 1 h 305"/>
                  <a:gd name="T14" fmla="*/ 42 w 273"/>
                  <a:gd name="T15" fmla="*/ 3 h 305"/>
                  <a:gd name="T16" fmla="*/ 47 w 273"/>
                  <a:gd name="T17" fmla="*/ 7 h 305"/>
                  <a:gd name="T18" fmla="*/ 50 w 273"/>
                  <a:gd name="T19" fmla="*/ 11 h 305"/>
                  <a:gd name="T20" fmla="*/ 50 w 273"/>
                  <a:gd name="T21" fmla="*/ 18 h 305"/>
                  <a:gd name="T22" fmla="*/ 50 w 273"/>
                  <a:gd name="T23" fmla="*/ 44 h 305"/>
                  <a:gd name="T24" fmla="*/ 51 w 273"/>
                  <a:gd name="T25" fmla="*/ 52 h 305"/>
                  <a:gd name="T26" fmla="*/ 53 w 273"/>
                  <a:gd name="T27" fmla="*/ 58 h 305"/>
                  <a:gd name="T28" fmla="*/ 38 w 273"/>
                  <a:gd name="T29" fmla="*/ 58 h 305"/>
                  <a:gd name="T30" fmla="*/ 37 w 273"/>
                  <a:gd name="T31" fmla="*/ 53 h 305"/>
                  <a:gd name="T32" fmla="*/ 31 w 273"/>
                  <a:gd name="T33" fmla="*/ 58 h 305"/>
                  <a:gd name="T34" fmla="*/ 24 w 273"/>
                  <a:gd name="T35" fmla="*/ 61 h 305"/>
                  <a:gd name="T36" fmla="*/ 17 w 273"/>
                  <a:gd name="T37" fmla="*/ 61 h 305"/>
                  <a:gd name="T38" fmla="*/ 11 w 273"/>
                  <a:gd name="T39" fmla="*/ 60 h 305"/>
                  <a:gd name="T40" fmla="*/ 7 w 273"/>
                  <a:gd name="T41" fmla="*/ 57 h 305"/>
                  <a:gd name="T42" fmla="*/ 3 w 273"/>
                  <a:gd name="T43" fmla="*/ 54 h 305"/>
                  <a:gd name="T44" fmla="*/ 1 w 273"/>
                  <a:gd name="T45" fmla="*/ 49 h 305"/>
                  <a:gd name="T46" fmla="*/ 0 w 273"/>
                  <a:gd name="T47" fmla="*/ 44 h 305"/>
                  <a:gd name="T48" fmla="*/ 1 w 273"/>
                  <a:gd name="T49" fmla="*/ 37 h 305"/>
                  <a:gd name="T50" fmla="*/ 5 w 273"/>
                  <a:gd name="T51" fmla="*/ 32 h 305"/>
                  <a:gd name="T52" fmla="*/ 11 w 273"/>
                  <a:gd name="T53" fmla="*/ 28 h 305"/>
                  <a:gd name="T54" fmla="*/ 21 w 273"/>
                  <a:gd name="T55" fmla="*/ 26 h 305"/>
                  <a:gd name="T56" fmla="*/ 33 w 273"/>
                  <a:gd name="T57" fmla="*/ 23 h 305"/>
                  <a:gd name="T58" fmla="*/ 36 w 273"/>
                  <a:gd name="T59" fmla="*/ 18 h 305"/>
                  <a:gd name="T60" fmla="*/ 34 w 273"/>
                  <a:gd name="T61" fmla="*/ 14 h 305"/>
                  <a:gd name="T62" fmla="*/ 28 w 273"/>
                  <a:gd name="T63" fmla="*/ 12 h 305"/>
                  <a:gd name="T64" fmla="*/ 22 w 273"/>
                  <a:gd name="T65" fmla="*/ 12 h 305"/>
                  <a:gd name="T66" fmla="*/ 18 w 273"/>
                  <a:gd name="T67" fmla="*/ 15 h 305"/>
                  <a:gd name="T68" fmla="*/ 15 w 273"/>
                  <a:gd name="T69" fmla="*/ 19 h 305"/>
                  <a:gd name="T70" fmla="*/ 32 w 273"/>
                  <a:gd name="T71" fmla="*/ 33 h 305"/>
                  <a:gd name="T72" fmla="*/ 24 w 273"/>
                  <a:gd name="T73" fmla="*/ 35 h 305"/>
                  <a:gd name="T74" fmla="*/ 18 w 273"/>
                  <a:gd name="T75" fmla="*/ 37 h 305"/>
                  <a:gd name="T76" fmla="*/ 15 w 273"/>
                  <a:gd name="T77" fmla="*/ 41 h 305"/>
                  <a:gd name="T78" fmla="*/ 16 w 273"/>
                  <a:gd name="T79" fmla="*/ 45 h 305"/>
                  <a:gd name="T80" fmla="*/ 19 w 273"/>
                  <a:gd name="T81" fmla="*/ 49 h 305"/>
                  <a:gd name="T82" fmla="*/ 24 w 273"/>
                  <a:gd name="T83" fmla="*/ 50 h 305"/>
                  <a:gd name="T84" fmla="*/ 29 w 273"/>
                  <a:gd name="T85" fmla="*/ 49 h 305"/>
                  <a:gd name="T86" fmla="*/ 34 w 273"/>
                  <a:gd name="T87" fmla="*/ 45 h 305"/>
                  <a:gd name="T88" fmla="*/ 35 w 273"/>
                  <a:gd name="T89" fmla="*/ 41 h 305"/>
                  <a:gd name="T90" fmla="*/ 36 w 273"/>
                  <a:gd name="T91" fmla="*/ 35 h 30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73"/>
                  <a:gd name="T139" fmla="*/ 0 h 305"/>
                  <a:gd name="T140" fmla="*/ 273 w 273"/>
                  <a:gd name="T141" fmla="*/ 305 h 305"/>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73" h="305">
                    <a:moveTo>
                      <a:pt x="78" y="96"/>
                    </a:moveTo>
                    <a:lnTo>
                      <a:pt x="8" y="84"/>
                    </a:lnTo>
                    <a:lnTo>
                      <a:pt x="11" y="74"/>
                    </a:lnTo>
                    <a:lnTo>
                      <a:pt x="15" y="64"/>
                    </a:lnTo>
                    <a:lnTo>
                      <a:pt x="19" y="55"/>
                    </a:lnTo>
                    <a:lnTo>
                      <a:pt x="24" y="47"/>
                    </a:lnTo>
                    <a:lnTo>
                      <a:pt x="29" y="40"/>
                    </a:lnTo>
                    <a:lnTo>
                      <a:pt x="35" y="32"/>
                    </a:lnTo>
                    <a:lnTo>
                      <a:pt x="41" y="26"/>
                    </a:lnTo>
                    <a:lnTo>
                      <a:pt x="49" y="21"/>
                    </a:lnTo>
                    <a:lnTo>
                      <a:pt x="55" y="16"/>
                    </a:lnTo>
                    <a:lnTo>
                      <a:pt x="64" y="12"/>
                    </a:lnTo>
                    <a:lnTo>
                      <a:pt x="73" y="8"/>
                    </a:lnTo>
                    <a:lnTo>
                      <a:pt x="84" y="6"/>
                    </a:lnTo>
                    <a:lnTo>
                      <a:pt x="95" y="4"/>
                    </a:lnTo>
                    <a:lnTo>
                      <a:pt x="107" y="1"/>
                    </a:lnTo>
                    <a:lnTo>
                      <a:pt x="120" y="1"/>
                    </a:lnTo>
                    <a:lnTo>
                      <a:pt x="133" y="0"/>
                    </a:lnTo>
                    <a:lnTo>
                      <a:pt x="158" y="1"/>
                    </a:lnTo>
                    <a:lnTo>
                      <a:pt x="179" y="4"/>
                    </a:lnTo>
                    <a:lnTo>
                      <a:pt x="188" y="6"/>
                    </a:lnTo>
                    <a:lnTo>
                      <a:pt x="197" y="7"/>
                    </a:lnTo>
                    <a:lnTo>
                      <a:pt x="203" y="10"/>
                    </a:lnTo>
                    <a:lnTo>
                      <a:pt x="210" y="13"/>
                    </a:lnTo>
                    <a:lnTo>
                      <a:pt x="223" y="20"/>
                    </a:lnTo>
                    <a:lnTo>
                      <a:pt x="232" y="26"/>
                    </a:lnTo>
                    <a:lnTo>
                      <a:pt x="240" y="35"/>
                    </a:lnTo>
                    <a:lnTo>
                      <a:pt x="246" y="44"/>
                    </a:lnTo>
                    <a:lnTo>
                      <a:pt x="249" y="49"/>
                    </a:lnTo>
                    <a:lnTo>
                      <a:pt x="251" y="56"/>
                    </a:lnTo>
                    <a:lnTo>
                      <a:pt x="252" y="62"/>
                    </a:lnTo>
                    <a:lnTo>
                      <a:pt x="254" y="70"/>
                    </a:lnTo>
                    <a:lnTo>
                      <a:pt x="255" y="90"/>
                    </a:lnTo>
                    <a:lnTo>
                      <a:pt x="257" y="113"/>
                    </a:lnTo>
                    <a:lnTo>
                      <a:pt x="255" y="203"/>
                    </a:lnTo>
                    <a:lnTo>
                      <a:pt x="255" y="221"/>
                    </a:lnTo>
                    <a:lnTo>
                      <a:pt x="257" y="236"/>
                    </a:lnTo>
                    <a:lnTo>
                      <a:pt x="258" y="249"/>
                    </a:lnTo>
                    <a:lnTo>
                      <a:pt x="260" y="259"/>
                    </a:lnTo>
                    <a:lnTo>
                      <a:pt x="261" y="269"/>
                    </a:lnTo>
                    <a:lnTo>
                      <a:pt x="264" y="278"/>
                    </a:lnTo>
                    <a:lnTo>
                      <a:pt x="269" y="288"/>
                    </a:lnTo>
                    <a:lnTo>
                      <a:pt x="273" y="299"/>
                    </a:lnTo>
                    <a:lnTo>
                      <a:pt x="197" y="299"/>
                    </a:lnTo>
                    <a:lnTo>
                      <a:pt x="193" y="290"/>
                    </a:lnTo>
                    <a:lnTo>
                      <a:pt x="190" y="276"/>
                    </a:lnTo>
                    <a:lnTo>
                      <a:pt x="188" y="270"/>
                    </a:lnTo>
                    <a:lnTo>
                      <a:pt x="186" y="267"/>
                    </a:lnTo>
                    <a:lnTo>
                      <a:pt x="176" y="276"/>
                    </a:lnTo>
                    <a:lnTo>
                      <a:pt x="166" y="284"/>
                    </a:lnTo>
                    <a:lnTo>
                      <a:pt x="156" y="291"/>
                    </a:lnTo>
                    <a:lnTo>
                      <a:pt x="145" y="295"/>
                    </a:lnTo>
                    <a:lnTo>
                      <a:pt x="133" y="300"/>
                    </a:lnTo>
                    <a:lnTo>
                      <a:pt x="121" y="303"/>
                    </a:lnTo>
                    <a:lnTo>
                      <a:pt x="108" y="304"/>
                    </a:lnTo>
                    <a:lnTo>
                      <a:pt x="96" y="305"/>
                    </a:lnTo>
                    <a:lnTo>
                      <a:pt x="86" y="305"/>
                    </a:lnTo>
                    <a:lnTo>
                      <a:pt x="76" y="304"/>
                    </a:lnTo>
                    <a:lnTo>
                      <a:pt x="66" y="302"/>
                    </a:lnTo>
                    <a:lnTo>
                      <a:pt x="57" y="299"/>
                    </a:lnTo>
                    <a:lnTo>
                      <a:pt x="47" y="295"/>
                    </a:lnTo>
                    <a:lnTo>
                      <a:pt x="40" y="292"/>
                    </a:lnTo>
                    <a:lnTo>
                      <a:pt x="33" y="286"/>
                    </a:lnTo>
                    <a:lnTo>
                      <a:pt x="26" y="281"/>
                    </a:lnTo>
                    <a:lnTo>
                      <a:pt x="19" y="275"/>
                    </a:lnTo>
                    <a:lnTo>
                      <a:pt x="15" y="268"/>
                    </a:lnTo>
                    <a:lnTo>
                      <a:pt x="10" y="260"/>
                    </a:lnTo>
                    <a:lnTo>
                      <a:pt x="6" y="253"/>
                    </a:lnTo>
                    <a:lnTo>
                      <a:pt x="3" y="246"/>
                    </a:lnTo>
                    <a:lnTo>
                      <a:pt x="1" y="236"/>
                    </a:lnTo>
                    <a:lnTo>
                      <a:pt x="0" y="229"/>
                    </a:lnTo>
                    <a:lnTo>
                      <a:pt x="0" y="220"/>
                    </a:lnTo>
                    <a:lnTo>
                      <a:pt x="0" y="207"/>
                    </a:lnTo>
                    <a:lnTo>
                      <a:pt x="2" y="196"/>
                    </a:lnTo>
                    <a:lnTo>
                      <a:pt x="7" y="186"/>
                    </a:lnTo>
                    <a:lnTo>
                      <a:pt x="11" y="175"/>
                    </a:lnTo>
                    <a:lnTo>
                      <a:pt x="18" y="166"/>
                    </a:lnTo>
                    <a:lnTo>
                      <a:pt x="26" y="158"/>
                    </a:lnTo>
                    <a:lnTo>
                      <a:pt x="34" y="151"/>
                    </a:lnTo>
                    <a:lnTo>
                      <a:pt x="44" y="145"/>
                    </a:lnTo>
                    <a:lnTo>
                      <a:pt x="57" y="140"/>
                    </a:lnTo>
                    <a:lnTo>
                      <a:pt x="70" y="136"/>
                    </a:lnTo>
                    <a:lnTo>
                      <a:pt x="87" y="131"/>
                    </a:lnTo>
                    <a:lnTo>
                      <a:pt x="106" y="128"/>
                    </a:lnTo>
                    <a:lnTo>
                      <a:pt x="131" y="122"/>
                    </a:lnTo>
                    <a:lnTo>
                      <a:pt x="151" y="118"/>
                    </a:lnTo>
                    <a:lnTo>
                      <a:pt x="168" y="113"/>
                    </a:lnTo>
                    <a:lnTo>
                      <a:pt x="181" y="109"/>
                    </a:lnTo>
                    <a:lnTo>
                      <a:pt x="181" y="101"/>
                    </a:lnTo>
                    <a:lnTo>
                      <a:pt x="180" y="91"/>
                    </a:lnTo>
                    <a:lnTo>
                      <a:pt x="177" y="82"/>
                    </a:lnTo>
                    <a:lnTo>
                      <a:pt x="174" y="75"/>
                    </a:lnTo>
                    <a:lnTo>
                      <a:pt x="170" y="69"/>
                    </a:lnTo>
                    <a:lnTo>
                      <a:pt x="163" y="65"/>
                    </a:lnTo>
                    <a:lnTo>
                      <a:pt x="154" y="62"/>
                    </a:lnTo>
                    <a:lnTo>
                      <a:pt x="142" y="60"/>
                    </a:lnTo>
                    <a:lnTo>
                      <a:pt x="129" y="59"/>
                    </a:lnTo>
                    <a:lnTo>
                      <a:pt x="119" y="60"/>
                    </a:lnTo>
                    <a:lnTo>
                      <a:pt x="110" y="61"/>
                    </a:lnTo>
                    <a:lnTo>
                      <a:pt x="103" y="65"/>
                    </a:lnTo>
                    <a:lnTo>
                      <a:pt x="96" y="68"/>
                    </a:lnTo>
                    <a:lnTo>
                      <a:pt x="90" y="73"/>
                    </a:lnTo>
                    <a:lnTo>
                      <a:pt x="86" y="79"/>
                    </a:lnTo>
                    <a:lnTo>
                      <a:pt x="81" y="87"/>
                    </a:lnTo>
                    <a:lnTo>
                      <a:pt x="78" y="96"/>
                    </a:lnTo>
                    <a:close/>
                    <a:moveTo>
                      <a:pt x="181" y="158"/>
                    </a:moveTo>
                    <a:lnTo>
                      <a:pt x="172" y="162"/>
                    </a:lnTo>
                    <a:lnTo>
                      <a:pt x="162" y="164"/>
                    </a:lnTo>
                    <a:lnTo>
                      <a:pt x="149" y="168"/>
                    </a:lnTo>
                    <a:lnTo>
                      <a:pt x="133" y="171"/>
                    </a:lnTo>
                    <a:lnTo>
                      <a:pt x="119" y="174"/>
                    </a:lnTo>
                    <a:lnTo>
                      <a:pt x="107" y="178"/>
                    </a:lnTo>
                    <a:lnTo>
                      <a:pt x="98" y="181"/>
                    </a:lnTo>
                    <a:lnTo>
                      <a:pt x="92" y="183"/>
                    </a:lnTo>
                    <a:lnTo>
                      <a:pt x="85" y="190"/>
                    </a:lnTo>
                    <a:lnTo>
                      <a:pt x="80" y="196"/>
                    </a:lnTo>
                    <a:lnTo>
                      <a:pt x="78" y="204"/>
                    </a:lnTo>
                    <a:lnTo>
                      <a:pt x="77" y="212"/>
                    </a:lnTo>
                    <a:lnTo>
                      <a:pt x="78" y="218"/>
                    </a:lnTo>
                    <a:lnTo>
                      <a:pt x="80" y="226"/>
                    </a:lnTo>
                    <a:lnTo>
                      <a:pt x="84" y="233"/>
                    </a:lnTo>
                    <a:lnTo>
                      <a:pt x="89" y="239"/>
                    </a:lnTo>
                    <a:lnTo>
                      <a:pt x="95" y="244"/>
                    </a:lnTo>
                    <a:lnTo>
                      <a:pt x="103" y="248"/>
                    </a:lnTo>
                    <a:lnTo>
                      <a:pt x="111" y="250"/>
                    </a:lnTo>
                    <a:lnTo>
                      <a:pt x="120" y="251"/>
                    </a:lnTo>
                    <a:lnTo>
                      <a:pt x="130" y="250"/>
                    </a:lnTo>
                    <a:lnTo>
                      <a:pt x="140" y="248"/>
                    </a:lnTo>
                    <a:lnTo>
                      <a:pt x="149" y="243"/>
                    </a:lnTo>
                    <a:lnTo>
                      <a:pt x="159" y="238"/>
                    </a:lnTo>
                    <a:lnTo>
                      <a:pt x="166" y="232"/>
                    </a:lnTo>
                    <a:lnTo>
                      <a:pt x="171" y="225"/>
                    </a:lnTo>
                    <a:lnTo>
                      <a:pt x="175" y="218"/>
                    </a:lnTo>
                    <a:lnTo>
                      <a:pt x="177" y="212"/>
                    </a:lnTo>
                    <a:lnTo>
                      <a:pt x="179" y="206"/>
                    </a:lnTo>
                    <a:lnTo>
                      <a:pt x="180" y="197"/>
                    </a:lnTo>
                    <a:lnTo>
                      <a:pt x="181" y="187"/>
                    </a:lnTo>
                    <a:lnTo>
                      <a:pt x="181" y="174"/>
                    </a:lnTo>
                    <a:lnTo>
                      <a:pt x="181" y="15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949" name="Freeform 1009">
                <a:extLst>
                  <a:ext uri="{FF2B5EF4-FFF2-40B4-BE49-F238E27FC236}">
                    <a16:creationId xmlns:a16="http://schemas.microsoft.com/office/drawing/2014/main" id="{20570674-8E36-400A-8A13-7F1A47F5E8E7}"/>
                  </a:ext>
                </a:extLst>
              </p:cNvPr>
              <p:cNvSpPr>
                <a:spLocks noEditPoints="1"/>
              </p:cNvSpPr>
              <p:nvPr/>
            </p:nvSpPr>
            <p:spPr bwMode="auto">
              <a:xfrm>
                <a:off x="4206" y="1797"/>
                <a:ext cx="81" cy="81"/>
              </a:xfrm>
              <a:custGeom>
                <a:avLst/>
                <a:gdLst>
                  <a:gd name="T0" fmla="*/ 81 w 403"/>
                  <a:gd name="T1" fmla="*/ 81 h 403"/>
                  <a:gd name="T2" fmla="*/ 63 w 403"/>
                  <a:gd name="T3" fmla="*/ 81 h 403"/>
                  <a:gd name="T4" fmla="*/ 56 w 403"/>
                  <a:gd name="T5" fmla="*/ 63 h 403"/>
                  <a:gd name="T6" fmla="*/ 24 w 403"/>
                  <a:gd name="T7" fmla="*/ 63 h 403"/>
                  <a:gd name="T8" fmla="*/ 17 w 403"/>
                  <a:gd name="T9" fmla="*/ 81 h 403"/>
                  <a:gd name="T10" fmla="*/ 0 w 403"/>
                  <a:gd name="T11" fmla="*/ 81 h 403"/>
                  <a:gd name="T12" fmla="*/ 31 w 403"/>
                  <a:gd name="T13" fmla="*/ 0 h 403"/>
                  <a:gd name="T14" fmla="*/ 48 w 403"/>
                  <a:gd name="T15" fmla="*/ 0 h 403"/>
                  <a:gd name="T16" fmla="*/ 81 w 403"/>
                  <a:gd name="T17" fmla="*/ 81 h 403"/>
                  <a:gd name="T18" fmla="*/ 51 w 403"/>
                  <a:gd name="T19" fmla="*/ 49 h 403"/>
                  <a:gd name="T20" fmla="*/ 40 w 403"/>
                  <a:gd name="T21" fmla="*/ 19 h 403"/>
                  <a:gd name="T22" fmla="*/ 29 w 403"/>
                  <a:gd name="T23" fmla="*/ 49 h 403"/>
                  <a:gd name="T24" fmla="*/ 51 w 403"/>
                  <a:gd name="T25" fmla="*/ 49 h 40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3"/>
                  <a:gd name="T40" fmla="*/ 0 h 403"/>
                  <a:gd name="T41" fmla="*/ 403 w 403"/>
                  <a:gd name="T42" fmla="*/ 403 h 40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3" h="403">
                    <a:moveTo>
                      <a:pt x="403" y="403"/>
                    </a:moveTo>
                    <a:lnTo>
                      <a:pt x="315" y="403"/>
                    </a:lnTo>
                    <a:lnTo>
                      <a:pt x="280" y="311"/>
                    </a:lnTo>
                    <a:lnTo>
                      <a:pt x="118" y="311"/>
                    </a:lnTo>
                    <a:lnTo>
                      <a:pt x="85" y="403"/>
                    </a:lnTo>
                    <a:lnTo>
                      <a:pt x="0" y="403"/>
                    </a:lnTo>
                    <a:lnTo>
                      <a:pt x="155" y="0"/>
                    </a:lnTo>
                    <a:lnTo>
                      <a:pt x="241" y="0"/>
                    </a:lnTo>
                    <a:lnTo>
                      <a:pt x="403" y="403"/>
                    </a:lnTo>
                    <a:close/>
                    <a:moveTo>
                      <a:pt x="254" y="243"/>
                    </a:moveTo>
                    <a:lnTo>
                      <a:pt x="198" y="94"/>
                    </a:lnTo>
                    <a:lnTo>
                      <a:pt x="143" y="243"/>
                    </a:lnTo>
                    <a:lnTo>
                      <a:pt x="254" y="24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950" name="Freeform 1010">
                <a:extLst>
                  <a:ext uri="{FF2B5EF4-FFF2-40B4-BE49-F238E27FC236}">
                    <a16:creationId xmlns:a16="http://schemas.microsoft.com/office/drawing/2014/main" id="{D3EACC2A-24E5-4C45-979A-939C8F69BA67}"/>
                  </a:ext>
                </a:extLst>
              </p:cNvPr>
              <p:cNvSpPr>
                <a:spLocks noEditPoints="1"/>
              </p:cNvSpPr>
              <p:nvPr/>
            </p:nvSpPr>
            <p:spPr bwMode="auto">
              <a:xfrm>
                <a:off x="2109" y="1882"/>
                <a:ext cx="67" cy="81"/>
              </a:xfrm>
              <a:custGeom>
                <a:avLst/>
                <a:gdLst>
                  <a:gd name="T0" fmla="*/ 30 w 336"/>
                  <a:gd name="T1" fmla="*/ 0 h 403"/>
                  <a:gd name="T2" fmla="*/ 38 w 336"/>
                  <a:gd name="T3" fmla="*/ 1 h 403"/>
                  <a:gd name="T4" fmla="*/ 45 w 336"/>
                  <a:gd name="T5" fmla="*/ 2 h 403"/>
                  <a:gd name="T6" fmla="*/ 48 w 336"/>
                  <a:gd name="T7" fmla="*/ 3 h 403"/>
                  <a:gd name="T8" fmla="*/ 51 w 336"/>
                  <a:gd name="T9" fmla="*/ 4 h 403"/>
                  <a:gd name="T10" fmla="*/ 54 w 336"/>
                  <a:gd name="T11" fmla="*/ 7 h 403"/>
                  <a:gd name="T12" fmla="*/ 57 w 336"/>
                  <a:gd name="T13" fmla="*/ 9 h 403"/>
                  <a:gd name="T14" fmla="*/ 61 w 336"/>
                  <a:gd name="T15" fmla="*/ 15 h 403"/>
                  <a:gd name="T16" fmla="*/ 65 w 336"/>
                  <a:gd name="T17" fmla="*/ 22 h 403"/>
                  <a:gd name="T18" fmla="*/ 66 w 336"/>
                  <a:gd name="T19" fmla="*/ 31 h 403"/>
                  <a:gd name="T20" fmla="*/ 67 w 336"/>
                  <a:gd name="T21" fmla="*/ 41 h 403"/>
                  <a:gd name="T22" fmla="*/ 67 w 336"/>
                  <a:gd name="T23" fmla="*/ 50 h 403"/>
                  <a:gd name="T24" fmla="*/ 65 w 336"/>
                  <a:gd name="T25" fmla="*/ 58 h 403"/>
                  <a:gd name="T26" fmla="*/ 63 w 336"/>
                  <a:gd name="T27" fmla="*/ 63 h 403"/>
                  <a:gd name="T28" fmla="*/ 61 w 336"/>
                  <a:gd name="T29" fmla="*/ 66 h 403"/>
                  <a:gd name="T30" fmla="*/ 59 w 336"/>
                  <a:gd name="T31" fmla="*/ 70 h 403"/>
                  <a:gd name="T32" fmla="*/ 56 w 336"/>
                  <a:gd name="T33" fmla="*/ 73 h 403"/>
                  <a:gd name="T34" fmla="*/ 51 w 336"/>
                  <a:gd name="T35" fmla="*/ 76 h 403"/>
                  <a:gd name="T36" fmla="*/ 45 w 336"/>
                  <a:gd name="T37" fmla="*/ 79 h 403"/>
                  <a:gd name="T38" fmla="*/ 38 w 336"/>
                  <a:gd name="T39" fmla="*/ 80 h 403"/>
                  <a:gd name="T40" fmla="*/ 30 w 336"/>
                  <a:gd name="T41" fmla="*/ 81 h 403"/>
                  <a:gd name="T42" fmla="*/ 0 w 336"/>
                  <a:gd name="T43" fmla="*/ 0 h 403"/>
                  <a:gd name="T44" fmla="*/ 16 w 336"/>
                  <a:gd name="T45" fmla="*/ 67 h 403"/>
                  <a:gd name="T46" fmla="*/ 31 w 336"/>
                  <a:gd name="T47" fmla="*/ 67 h 403"/>
                  <a:gd name="T48" fmla="*/ 36 w 336"/>
                  <a:gd name="T49" fmla="*/ 67 h 403"/>
                  <a:gd name="T50" fmla="*/ 40 w 336"/>
                  <a:gd name="T51" fmla="*/ 66 h 403"/>
                  <a:gd name="T52" fmla="*/ 43 w 336"/>
                  <a:gd name="T53" fmla="*/ 64 h 403"/>
                  <a:gd name="T54" fmla="*/ 46 w 336"/>
                  <a:gd name="T55" fmla="*/ 62 h 403"/>
                  <a:gd name="T56" fmla="*/ 48 w 336"/>
                  <a:gd name="T57" fmla="*/ 58 h 403"/>
                  <a:gd name="T58" fmla="*/ 49 w 336"/>
                  <a:gd name="T59" fmla="*/ 52 h 403"/>
                  <a:gd name="T60" fmla="*/ 50 w 336"/>
                  <a:gd name="T61" fmla="*/ 45 h 403"/>
                  <a:gd name="T62" fmla="*/ 50 w 336"/>
                  <a:gd name="T63" fmla="*/ 36 h 403"/>
                  <a:gd name="T64" fmla="*/ 49 w 336"/>
                  <a:gd name="T65" fmla="*/ 29 h 403"/>
                  <a:gd name="T66" fmla="*/ 48 w 336"/>
                  <a:gd name="T67" fmla="*/ 24 h 403"/>
                  <a:gd name="T68" fmla="*/ 46 w 336"/>
                  <a:gd name="T69" fmla="*/ 20 h 403"/>
                  <a:gd name="T70" fmla="*/ 42 w 336"/>
                  <a:gd name="T71" fmla="*/ 17 h 403"/>
                  <a:gd name="T72" fmla="*/ 39 w 336"/>
                  <a:gd name="T73" fmla="*/ 15 h 403"/>
                  <a:gd name="T74" fmla="*/ 35 w 336"/>
                  <a:gd name="T75" fmla="*/ 14 h 403"/>
                  <a:gd name="T76" fmla="*/ 28 w 336"/>
                  <a:gd name="T77" fmla="*/ 14 h 403"/>
                  <a:gd name="T78" fmla="*/ 16 w 336"/>
                  <a:gd name="T79" fmla="*/ 14 h 40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36"/>
                  <a:gd name="T121" fmla="*/ 0 h 403"/>
                  <a:gd name="T122" fmla="*/ 336 w 336"/>
                  <a:gd name="T123" fmla="*/ 403 h 40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36" h="403">
                    <a:moveTo>
                      <a:pt x="0" y="0"/>
                    </a:moveTo>
                    <a:lnTo>
                      <a:pt x="148" y="0"/>
                    </a:lnTo>
                    <a:lnTo>
                      <a:pt x="171" y="0"/>
                    </a:lnTo>
                    <a:lnTo>
                      <a:pt x="192" y="3"/>
                    </a:lnTo>
                    <a:lnTo>
                      <a:pt x="210" y="5"/>
                    </a:lnTo>
                    <a:lnTo>
                      <a:pt x="225" y="8"/>
                    </a:lnTo>
                    <a:lnTo>
                      <a:pt x="234" y="11"/>
                    </a:lnTo>
                    <a:lnTo>
                      <a:pt x="241" y="14"/>
                    </a:lnTo>
                    <a:lnTo>
                      <a:pt x="249" y="18"/>
                    </a:lnTo>
                    <a:lnTo>
                      <a:pt x="257" y="22"/>
                    </a:lnTo>
                    <a:lnTo>
                      <a:pt x="265" y="27"/>
                    </a:lnTo>
                    <a:lnTo>
                      <a:pt x="272" y="33"/>
                    </a:lnTo>
                    <a:lnTo>
                      <a:pt x="279" y="39"/>
                    </a:lnTo>
                    <a:lnTo>
                      <a:pt x="286" y="44"/>
                    </a:lnTo>
                    <a:lnTo>
                      <a:pt x="297" y="59"/>
                    </a:lnTo>
                    <a:lnTo>
                      <a:pt x="307" y="75"/>
                    </a:lnTo>
                    <a:lnTo>
                      <a:pt x="316" y="92"/>
                    </a:lnTo>
                    <a:lnTo>
                      <a:pt x="324" y="110"/>
                    </a:lnTo>
                    <a:lnTo>
                      <a:pt x="330" y="130"/>
                    </a:lnTo>
                    <a:lnTo>
                      <a:pt x="333" y="153"/>
                    </a:lnTo>
                    <a:lnTo>
                      <a:pt x="336" y="178"/>
                    </a:lnTo>
                    <a:lnTo>
                      <a:pt x="336" y="205"/>
                    </a:lnTo>
                    <a:lnTo>
                      <a:pt x="336" y="230"/>
                    </a:lnTo>
                    <a:lnTo>
                      <a:pt x="334" y="251"/>
                    </a:lnTo>
                    <a:lnTo>
                      <a:pt x="330" y="272"/>
                    </a:lnTo>
                    <a:lnTo>
                      <a:pt x="324" y="291"/>
                    </a:lnTo>
                    <a:lnTo>
                      <a:pt x="321" y="302"/>
                    </a:lnTo>
                    <a:lnTo>
                      <a:pt x="316" y="312"/>
                    </a:lnTo>
                    <a:lnTo>
                      <a:pt x="312" y="321"/>
                    </a:lnTo>
                    <a:lnTo>
                      <a:pt x="306" y="330"/>
                    </a:lnTo>
                    <a:lnTo>
                      <a:pt x="300" y="339"/>
                    </a:lnTo>
                    <a:lnTo>
                      <a:pt x="295" y="347"/>
                    </a:lnTo>
                    <a:lnTo>
                      <a:pt x="288" y="355"/>
                    </a:lnTo>
                    <a:lnTo>
                      <a:pt x="281" y="362"/>
                    </a:lnTo>
                    <a:lnTo>
                      <a:pt x="270" y="372"/>
                    </a:lnTo>
                    <a:lnTo>
                      <a:pt x="256" y="380"/>
                    </a:lnTo>
                    <a:lnTo>
                      <a:pt x="241" y="388"/>
                    </a:lnTo>
                    <a:lnTo>
                      <a:pt x="225" y="394"/>
                    </a:lnTo>
                    <a:lnTo>
                      <a:pt x="210" y="398"/>
                    </a:lnTo>
                    <a:lnTo>
                      <a:pt x="193" y="400"/>
                    </a:lnTo>
                    <a:lnTo>
                      <a:pt x="174" y="401"/>
                    </a:lnTo>
                    <a:lnTo>
                      <a:pt x="152" y="403"/>
                    </a:lnTo>
                    <a:lnTo>
                      <a:pt x="0" y="403"/>
                    </a:lnTo>
                    <a:lnTo>
                      <a:pt x="0" y="0"/>
                    </a:lnTo>
                    <a:close/>
                    <a:moveTo>
                      <a:pt x="81" y="68"/>
                    </a:moveTo>
                    <a:lnTo>
                      <a:pt x="81" y="335"/>
                    </a:lnTo>
                    <a:lnTo>
                      <a:pt x="141" y="335"/>
                    </a:lnTo>
                    <a:lnTo>
                      <a:pt x="157" y="335"/>
                    </a:lnTo>
                    <a:lnTo>
                      <a:pt x="170" y="334"/>
                    </a:lnTo>
                    <a:lnTo>
                      <a:pt x="182" y="333"/>
                    </a:lnTo>
                    <a:lnTo>
                      <a:pt x="191" y="330"/>
                    </a:lnTo>
                    <a:lnTo>
                      <a:pt x="200" y="328"/>
                    </a:lnTo>
                    <a:lnTo>
                      <a:pt x="209" y="325"/>
                    </a:lnTo>
                    <a:lnTo>
                      <a:pt x="217" y="320"/>
                    </a:lnTo>
                    <a:lnTo>
                      <a:pt x="223" y="314"/>
                    </a:lnTo>
                    <a:lnTo>
                      <a:pt x="229" y="308"/>
                    </a:lnTo>
                    <a:lnTo>
                      <a:pt x="235" y="299"/>
                    </a:lnTo>
                    <a:lnTo>
                      <a:pt x="240" y="287"/>
                    </a:lnTo>
                    <a:lnTo>
                      <a:pt x="245" y="275"/>
                    </a:lnTo>
                    <a:lnTo>
                      <a:pt x="248" y="260"/>
                    </a:lnTo>
                    <a:lnTo>
                      <a:pt x="250" y="243"/>
                    </a:lnTo>
                    <a:lnTo>
                      <a:pt x="253" y="224"/>
                    </a:lnTo>
                    <a:lnTo>
                      <a:pt x="253" y="201"/>
                    </a:lnTo>
                    <a:lnTo>
                      <a:pt x="253" y="180"/>
                    </a:lnTo>
                    <a:lnTo>
                      <a:pt x="250" y="161"/>
                    </a:lnTo>
                    <a:lnTo>
                      <a:pt x="248" y="144"/>
                    </a:lnTo>
                    <a:lnTo>
                      <a:pt x="245" y="130"/>
                    </a:lnTo>
                    <a:lnTo>
                      <a:pt x="240" y="118"/>
                    </a:lnTo>
                    <a:lnTo>
                      <a:pt x="235" y="108"/>
                    </a:lnTo>
                    <a:lnTo>
                      <a:pt x="229" y="99"/>
                    </a:lnTo>
                    <a:lnTo>
                      <a:pt x="221" y="91"/>
                    </a:lnTo>
                    <a:lnTo>
                      <a:pt x="213" y="85"/>
                    </a:lnTo>
                    <a:lnTo>
                      <a:pt x="204" y="79"/>
                    </a:lnTo>
                    <a:lnTo>
                      <a:pt x="195" y="75"/>
                    </a:lnTo>
                    <a:lnTo>
                      <a:pt x="184" y="73"/>
                    </a:lnTo>
                    <a:lnTo>
                      <a:pt x="174" y="70"/>
                    </a:lnTo>
                    <a:lnTo>
                      <a:pt x="159" y="69"/>
                    </a:lnTo>
                    <a:lnTo>
                      <a:pt x="140" y="68"/>
                    </a:lnTo>
                    <a:lnTo>
                      <a:pt x="117" y="68"/>
                    </a:lnTo>
                    <a:lnTo>
                      <a:pt x="81" y="6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951" name="Freeform 1011">
                <a:extLst>
                  <a:ext uri="{FF2B5EF4-FFF2-40B4-BE49-F238E27FC236}">
                    <a16:creationId xmlns:a16="http://schemas.microsoft.com/office/drawing/2014/main" id="{68343996-7F89-434E-8D43-5A04EE1B7307}"/>
                  </a:ext>
                </a:extLst>
              </p:cNvPr>
              <p:cNvSpPr>
                <a:spLocks noEditPoints="1"/>
              </p:cNvSpPr>
              <p:nvPr/>
            </p:nvSpPr>
            <p:spPr bwMode="auto">
              <a:xfrm>
                <a:off x="2190" y="1882"/>
                <a:ext cx="16" cy="81"/>
              </a:xfrm>
              <a:custGeom>
                <a:avLst/>
                <a:gdLst>
                  <a:gd name="T0" fmla="*/ 0 w 77"/>
                  <a:gd name="T1" fmla="*/ 14 h 403"/>
                  <a:gd name="T2" fmla="*/ 0 w 77"/>
                  <a:gd name="T3" fmla="*/ 0 h 403"/>
                  <a:gd name="T4" fmla="*/ 16 w 77"/>
                  <a:gd name="T5" fmla="*/ 0 h 403"/>
                  <a:gd name="T6" fmla="*/ 16 w 77"/>
                  <a:gd name="T7" fmla="*/ 14 h 403"/>
                  <a:gd name="T8" fmla="*/ 0 w 77"/>
                  <a:gd name="T9" fmla="*/ 14 h 403"/>
                  <a:gd name="T10" fmla="*/ 0 w 77"/>
                  <a:gd name="T11" fmla="*/ 81 h 403"/>
                  <a:gd name="T12" fmla="*/ 0 w 77"/>
                  <a:gd name="T13" fmla="*/ 22 h 403"/>
                  <a:gd name="T14" fmla="*/ 16 w 77"/>
                  <a:gd name="T15" fmla="*/ 22 h 403"/>
                  <a:gd name="T16" fmla="*/ 16 w 77"/>
                  <a:gd name="T17" fmla="*/ 81 h 403"/>
                  <a:gd name="T18" fmla="*/ 0 w 77"/>
                  <a:gd name="T19" fmla="*/ 81 h 40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7"/>
                  <a:gd name="T31" fmla="*/ 0 h 403"/>
                  <a:gd name="T32" fmla="*/ 77 w 77"/>
                  <a:gd name="T33" fmla="*/ 403 h 40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7" h="403">
                    <a:moveTo>
                      <a:pt x="0" y="72"/>
                    </a:moveTo>
                    <a:lnTo>
                      <a:pt x="0" y="0"/>
                    </a:lnTo>
                    <a:lnTo>
                      <a:pt x="77" y="0"/>
                    </a:lnTo>
                    <a:lnTo>
                      <a:pt x="77" y="72"/>
                    </a:lnTo>
                    <a:lnTo>
                      <a:pt x="0" y="72"/>
                    </a:lnTo>
                    <a:close/>
                    <a:moveTo>
                      <a:pt x="0" y="403"/>
                    </a:moveTo>
                    <a:lnTo>
                      <a:pt x="0" y="111"/>
                    </a:lnTo>
                    <a:lnTo>
                      <a:pt x="77" y="111"/>
                    </a:lnTo>
                    <a:lnTo>
                      <a:pt x="77" y="403"/>
                    </a:lnTo>
                    <a:lnTo>
                      <a:pt x="0" y="40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27659" name="Freeform 1013">
              <a:extLst>
                <a:ext uri="{FF2B5EF4-FFF2-40B4-BE49-F238E27FC236}">
                  <a16:creationId xmlns:a16="http://schemas.microsoft.com/office/drawing/2014/main" id="{EC33A6AE-1065-4B8D-8C55-F6AB2658BF92}"/>
                </a:ext>
              </a:extLst>
            </p:cNvPr>
            <p:cNvSpPr>
              <a:spLocks/>
            </p:cNvSpPr>
            <p:nvPr/>
          </p:nvSpPr>
          <p:spPr bwMode="auto">
            <a:xfrm>
              <a:off x="2216" y="1903"/>
              <a:ext cx="54" cy="61"/>
            </a:xfrm>
            <a:custGeom>
              <a:avLst/>
              <a:gdLst>
                <a:gd name="T0" fmla="*/ 16 w 272"/>
                <a:gd name="T1" fmla="*/ 43 h 305"/>
                <a:gd name="T2" fmla="*/ 19 w 272"/>
                <a:gd name="T3" fmla="*/ 48 h 305"/>
                <a:gd name="T4" fmla="*/ 25 w 272"/>
                <a:gd name="T5" fmla="*/ 50 h 305"/>
                <a:gd name="T6" fmla="*/ 33 w 272"/>
                <a:gd name="T7" fmla="*/ 49 h 305"/>
                <a:gd name="T8" fmla="*/ 38 w 272"/>
                <a:gd name="T9" fmla="*/ 47 h 305"/>
                <a:gd name="T10" fmla="*/ 39 w 272"/>
                <a:gd name="T11" fmla="*/ 44 h 305"/>
                <a:gd name="T12" fmla="*/ 38 w 272"/>
                <a:gd name="T13" fmla="*/ 41 h 305"/>
                <a:gd name="T14" fmla="*/ 36 w 272"/>
                <a:gd name="T15" fmla="*/ 40 h 305"/>
                <a:gd name="T16" fmla="*/ 24 w 272"/>
                <a:gd name="T17" fmla="*/ 37 h 305"/>
                <a:gd name="T18" fmla="*/ 12 w 272"/>
                <a:gd name="T19" fmla="*/ 33 h 305"/>
                <a:gd name="T20" fmla="*/ 7 w 272"/>
                <a:gd name="T21" fmla="*/ 30 h 305"/>
                <a:gd name="T22" fmla="*/ 4 w 272"/>
                <a:gd name="T23" fmla="*/ 25 h 305"/>
                <a:gd name="T24" fmla="*/ 2 w 272"/>
                <a:gd name="T25" fmla="*/ 20 h 305"/>
                <a:gd name="T26" fmla="*/ 3 w 272"/>
                <a:gd name="T27" fmla="*/ 14 h 305"/>
                <a:gd name="T28" fmla="*/ 5 w 272"/>
                <a:gd name="T29" fmla="*/ 10 h 305"/>
                <a:gd name="T30" fmla="*/ 8 w 272"/>
                <a:gd name="T31" fmla="*/ 5 h 305"/>
                <a:gd name="T32" fmla="*/ 14 w 272"/>
                <a:gd name="T33" fmla="*/ 2 h 305"/>
                <a:gd name="T34" fmla="*/ 21 w 272"/>
                <a:gd name="T35" fmla="*/ 1 h 305"/>
                <a:gd name="T36" fmla="*/ 29 w 272"/>
                <a:gd name="T37" fmla="*/ 0 h 305"/>
                <a:gd name="T38" fmla="*/ 37 w 272"/>
                <a:gd name="T39" fmla="*/ 1 h 305"/>
                <a:gd name="T40" fmla="*/ 43 w 272"/>
                <a:gd name="T41" fmla="*/ 3 h 305"/>
                <a:gd name="T42" fmla="*/ 47 w 272"/>
                <a:gd name="T43" fmla="*/ 6 h 305"/>
                <a:gd name="T44" fmla="*/ 50 w 272"/>
                <a:gd name="T45" fmla="*/ 10 h 305"/>
                <a:gd name="T46" fmla="*/ 52 w 272"/>
                <a:gd name="T47" fmla="*/ 15 h 305"/>
                <a:gd name="T48" fmla="*/ 36 w 272"/>
                <a:gd name="T49" fmla="*/ 15 h 305"/>
                <a:gd name="T50" fmla="*/ 33 w 272"/>
                <a:gd name="T51" fmla="*/ 12 h 305"/>
                <a:gd name="T52" fmla="*/ 27 w 272"/>
                <a:gd name="T53" fmla="*/ 11 h 305"/>
                <a:gd name="T54" fmla="*/ 19 w 272"/>
                <a:gd name="T55" fmla="*/ 12 h 305"/>
                <a:gd name="T56" fmla="*/ 17 w 272"/>
                <a:gd name="T57" fmla="*/ 14 h 305"/>
                <a:gd name="T58" fmla="*/ 16 w 272"/>
                <a:gd name="T59" fmla="*/ 17 h 305"/>
                <a:gd name="T60" fmla="*/ 18 w 272"/>
                <a:gd name="T61" fmla="*/ 19 h 305"/>
                <a:gd name="T62" fmla="*/ 27 w 272"/>
                <a:gd name="T63" fmla="*/ 22 h 305"/>
                <a:gd name="T64" fmla="*/ 43 w 272"/>
                <a:gd name="T65" fmla="*/ 26 h 305"/>
                <a:gd name="T66" fmla="*/ 48 w 272"/>
                <a:gd name="T67" fmla="*/ 29 h 305"/>
                <a:gd name="T68" fmla="*/ 51 w 272"/>
                <a:gd name="T69" fmla="*/ 32 h 305"/>
                <a:gd name="T70" fmla="*/ 53 w 272"/>
                <a:gd name="T71" fmla="*/ 36 h 305"/>
                <a:gd name="T72" fmla="*/ 54 w 272"/>
                <a:gd name="T73" fmla="*/ 41 h 305"/>
                <a:gd name="T74" fmla="*/ 53 w 272"/>
                <a:gd name="T75" fmla="*/ 47 h 305"/>
                <a:gd name="T76" fmla="*/ 50 w 272"/>
                <a:gd name="T77" fmla="*/ 52 h 305"/>
                <a:gd name="T78" fmla="*/ 45 w 272"/>
                <a:gd name="T79" fmla="*/ 57 h 305"/>
                <a:gd name="T80" fmla="*/ 39 w 272"/>
                <a:gd name="T81" fmla="*/ 59 h 305"/>
                <a:gd name="T82" fmla="*/ 31 w 272"/>
                <a:gd name="T83" fmla="*/ 61 h 305"/>
                <a:gd name="T84" fmla="*/ 22 w 272"/>
                <a:gd name="T85" fmla="*/ 61 h 305"/>
                <a:gd name="T86" fmla="*/ 15 w 272"/>
                <a:gd name="T87" fmla="*/ 59 h 305"/>
                <a:gd name="T88" fmla="*/ 9 w 272"/>
                <a:gd name="T89" fmla="*/ 56 h 305"/>
                <a:gd name="T90" fmla="*/ 5 w 272"/>
                <a:gd name="T91" fmla="*/ 52 h 305"/>
                <a:gd name="T92" fmla="*/ 1 w 272"/>
                <a:gd name="T93" fmla="*/ 47 h 30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72"/>
                <a:gd name="T142" fmla="*/ 0 h 305"/>
                <a:gd name="T143" fmla="*/ 272 w 272"/>
                <a:gd name="T144" fmla="*/ 305 h 30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72" h="305">
                  <a:moveTo>
                    <a:pt x="0" y="215"/>
                  </a:moveTo>
                  <a:lnTo>
                    <a:pt x="77" y="204"/>
                  </a:lnTo>
                  <a:lnTo>
                    <a:pt x="80" y="214"/>
                  </a:lnTo>
                  <a:lnTo>
                    <a:pt x="85" y="223"/>
                  </a:lnTo>
                  <a:lnTo>
                    <a:pt x="90" y="231"/>
                  </a:lnTo>
                  <a:lnTo>
                    <a:pt x="97" y="238"/>
                  </a:lnTo>
                  <a:lnTo>
                    <a:pt x="106" y="243"/>
                  </a:lnTo>
                  <a:lnTo>
                    <a:pt x="115" y="247"/>
                  </a:lnTo>
                  <a:lnTo>
                    <a:pt x="127" y="249"/>
                  </a:lnTo>
                  <a:lnTo>
                    <a:pt x="140" y="249"/>
                  </a:lnTo>
                  <a:lnTo>
                    <a:pt x="154" y="249"/>
                  </a:lnTo>
                  <a:lnTo>
                    <a:pt x="166" y="247"/>
                  </a:lnTo>
                  <a:lnTo>
                    <a:pt x="176" y="243"/>
                  </a:lnTo>
                  <a:lnTo>
                    <a:pt x="184" y="239"/>
                  </a:lnTo>
                  <a:lnTo>
                    <a:pt x="189" y="234"/>
                  </a:lnTo>
                  <a:lnTo>
                    <a:pt x="192" y="230"/>
                  </a:lnTo>
                  <a:lnTo>
                    <a:pt x="194" y="224"/>
                  </a:lnTo>
                  <a:lnTo>
                    <a:pt x="194" y="218"/>
                  </a:lnTo>
                  <a:lnTo>
                    <a:pt x="194" y="214"/>
                  </a:lnTo>
                  <a:lnTo>
                    <a:pt x="193" y="209"/>
                  </a:lnTo>
                  <a:lnTo>
                    <a:pt x="192" y="206"/>
                  </a:lnTo>
                  <a:lnTo>
                    <a:pt x="190" y="204"/>
                  </a:lnTo>
                  <a:lnTo>
                    <a:pt x="185" y="200"/>
                  </a:lnTo>
                  <a:lnTo>
                    <a:pt x="180" y="198"/>
                  </a:lnTo>
                  <a:lnTo>
                    <a:pt x="173" y="196"/>
                  </a:lnTo>
                  <a:lnTo>
                    <a:pt x="164" y="194"/>
                  </a:lnTo>
                  <a:lnTo>
                    <a:pt x="121" y="183"/>
                  </a:lnTo>
                  <a:lnTo>
                    <a:pt x="87" y="173"/>
                  </a:lnTo>
                  <a:lnTo>
                    <a:pt x="74" y="169"/>
                  </a:lnTo>
                  <a:lnTo>
                    <a:pt x="62" y="164"/>
                  </a:lnTo>
                  <a:lnTo>
                    <a:pt x="53" y="160"/>
                  </a:lnTo>
                  <a:lnTo>
                    <a:pt x="45" y="155"/>
                  </a:lnTo>
                  <a:lnTo>
                    <a:pt x="37" y="149"/>
                  </a:lnTo>
                  <a:lnTo>
                    <a:pt x="31" y="143"/>
                  </a:lnTo>
                  <a:lnTo>
                    <a:pt x="24" y="135"/>
                  </a:lnTo>
                  <a:lnTo>
                    <a:pt x="19" y="127"/>
                  </a:lnTo>
                  <a:lnTo>
                    <a:pt x="16" y="119"/>
                  </a:lnTo>
                  <a:lnTo>
                    <a:pt x="13" y="110"/>
                  </a:lnTo>
                  <a:lnTo>
                    <a:pt x="11" y="100"/>
                  </a:lnTo>
                  <a:lnTo>
                    <a:pt x="10" y="90"/>
                  </a:lnTo>
                  <a:lnTo>
                    <a:pt x="11" y="81"/>
                  </a:lnTo>
                  <a:lnTo>
                    <a:pt x="13" y="71"/>
                  </a:lnTo>
                  <a:lnTo>
                    <a:pt x="15" y="64"/>
                  </a:lnTo>
                  <a:lnTo>
                    <a:pt x="18" y="55"/>
                  </a:lnTo>
                  <a:lnTo>
                    <a:pt x="23" y="48"/>
                  </a:lnTo>
                  <a:lnTo>
                    <a:pt x="27" y="40"/>
                  </a:lnTo>
                  <a:lnTo>
                    <a:pt x="34" y="33"/>
                  </a:lnTo>
                  <a:lnTo>
                    <a:pt x="41" y="26"/>
                  </a:lnTo>
                  <a:lnTo>
                    <a:pt x="49" y="21"/>
                  </a:lnTo>
                  <a:lnTo>
                    <a:pt x="58" y="15"/>
                  </a:lnTo>
                  <a:lnTo>
                    <a:pt x="68" y="10"/>
                  </a:lnTo>
                  <a:lnTo>
                    <a:pt x="79" y="7"/>
                  </a:lnTo>
                  <a:lnTo>
                    <a:pt x="90" y="4"/>
                  </a:lnTo>
                  <a:lnTo>
                    <a:pt x="104" y="3"/>
                  </a:lnTo>
                  <a:lnTo>
                    <a:pt x="119" y="0"/>
                  </a:lnTo>
                  <a:lnTo>
                    <a:pt x="133" y="0"/>
                  </a:lnTo>
                  <a:lnTo>
                    <a:pt x="148" y="0"/>
                  </a:lnTo>
                  <a:lnTo>
                    <a:pt x="162" y="1"/>
                  </a:lnTo>
                  <a:lnTo>
                    <a:pt x="174" y="4"/>
                  </a:lnTo>
                  <a:lnTo>
                    <a:pt x="185" y="5"/>
                  </a:lnTo>
                  <a:lnTo>
                    <a:pt x="197" y="8"/>
                  </a:lnTo>
                  <a:lnTo>
                    <a:pt x="206" y="12"/>
                  </a:lnTo>
                  <a:lnTo>
                    <a:pt x="215" y="15"/>
                  </a:lnTo>
                  <a:lnTo>
                    <a:pt x="223" y="20"/>
                  </a:lnTo>
                  <a:lnTo>
                    <a:pt x="229" y="25"/>
                  </a:lnTo>
                  <a:lnTo>
                    <a:pt x="236" y="31"/>
                  </a:lnTo>
                  <a:lnTo>
                    <a:pt x="242" y="38"/>
                  </a:lnTo>
                  <a:lnTo>
                    <a:pt x="246" y="44"/>
                  </a:lnTo>
                  <a:lnTo>
                    <a:pt x="252" y="51"/>
                  </a:lnTo>
                  <a:lnTo>
                    <a:pt x="255" y="60"/>
                  </a:lnTo>
                  <a:lnTo>
                    <a:pt x="259" y="68"/>
                  </a:lnTo>
                  <a:lnTo>
                    <a:pt x="262" y="77"/>
                  </a:lnTo>
                  <a:lnTo>
                    <a:pt x="190" y="91"/>
                  </a:lnTo>
                  <a:lnTo>
                    <a:pt x="187" y="83"/>
                  </a:lnTo>
                  <a:lnTo>
                    <a:pt x="183" y="76"/>
                  </a:lnTo>
                  <a:lnTo>
                    <a:pt x="177" y="70"/>
                  </a:lnTo>
                  <a:lnTo>
                    <a:pt x="172" y="65"/>
                  </a:lnTo>
                  <a:lnTo>
                    <a:pt x="165" y="61"/>
                  </a:lnTo>
                  <a:lnTo>
                    <a:pt x="156" y="58"/>
                  </a:lnTo>
                  <a:lnTo>
                    <a:pt x="146" y="57"/>
                  </a:lnTo>
                  <a:lnTo>
                    <a:pt x="135" y="56"/>
                  </a:lnTo>
                  <a:lnTo>
                    <a:pt x="121" y="57"/>
                  </a:lnTo>
                  <a:lnTo>
                    <a:pt x="109" y="58"/>
                  </a:lnTo>
                  <a:lnTo>
                    <a:pt x="98" y="60"/>
                  </a:lnTo>
                  <a:lnTo>
                    <a:pt x="92" y="65"/>
                  </a:lnTo>
                  <a:lnTo>
                    <a:pt x="87" y="68"/>
                  </a:lnTo>
                  <a:lnTo>
                    <a:pt x="85" y="71"/>
                  </a:lnTo>
                  <a:lnTo>
                    <a:pt x="83" y="76"/>
                  </a:lnTo>
                  <a:lnTo>
                    <a:pt x="83" y="81"/>
                  </a:lnTo>
                  <a:lnTo>
                    <a:pt x="83" y="84"/>
                  </a:lnTo>
                  <a:lnTo>
                    <a:pt x="85" y="87"/>
                  </a:lnTo>
                  <a:lnTo>
                    <a:pt x="87" y="91"/>
                  </a:lnTo>
                  <a:lnTo>
                    <a:pt x="90" y="94"/>
                  </a:lnTo>
                  <a:lnTo>
                    <a:pt x="98" y="99"/>
                  </a:lnTo>
                  <a:lnTo>
                    <a:pt x="113" y="103"/>
                  </a:lnTo>
                  <a:lnTo>
                    <a:pt x="135" y="109"/>
                  </a:lnTo>
                  <a:lnTo>
                    <a:pt x="162" y="116"/>
                  </a:lnTo>
                  <a:lnTo>
                    <a:pt x="191" y="123"/>
                  </a:lnTo>
                  <a:lnTo>
                    <a:pt x="215" y="131"/>
                  </a:lnTo>
                  <a:lnTo>
                    <a:pt x="225" y="136"/>
                  </a:lnTo>
                  <a:lnTo>
                    <a:pt x="234" y="140"/>
                  </a:lnTo>
                  <a:lnTo>
                    <a:pt x="242" y="145"/>
                  </a:lnTo>
                  <a:lnTo>
                    <a:pt x="249" y="149"/>
                  </a:lnTo>
                  <a:lnTo>
                    <a:pt x="254" y="155"/>
                  </a:lnTo>
                  <a:lnTo>
                    <a:pt x="259" y="162"/>
                  </a:lnTo>
                  <a:lnTo>
                    <a:pt x="263" y="168"/>
                  </a:lnTo>
                  <a:lnTo>
                    <a:pt x="267" y="174"/>
                  </a:lnTo>
                  <a:lnTo>
                    <a:pt x="269" y="182"/>
                  </a:lnTo>
                  <a:lnTo>
                    <a:pt x="271" y="190"/>
                  </a:lnTo>
                  <a:lnTo>
                    <a:pt x="272" y="198"/>
                  </a:lnTo>
                  <a:lnTo>
                    <a:pt x="272" y="207"/>
                  </a:lnTo>
                  <a:lnTo>
                    <a:pt x="271" y="217"/>
                  </a:lnTo>
                  <a:lnTo>
                    <a:pt x="270" y="226"/>
                  </a:lnTo>
                  <a:lnTo>
                    <a:pt x="268" y="235"/>
                  </a:lnTo>
                  <a:lnTo>
                    <a:pt x="263" y="244"/>
                  </a:lnTo>
                  <a:lnTo>
                    <a:pt x="259" y="253"/>
                  </a:lnTo>
                  <a:lnTo>
                    <a:pt x="253" y="261"/>
                  </a:lnTo>
                  <a:lnTo>
                    <a:pt x="246" y="269"/>
                  </a:lnTo>
                  <a:lnTo>
                    <a:pt x="238" y="276"/>
                  </a:lnTo>
                  <a:lnTo>
                    <a:pt x="229" y="283"/>
                  </a:lnTo>
                  <a:lnTo>
                    <a:pt x="220" y="288"/>
                  </a:lnTo>
                  <a:lnTo>
                    <a:pt x="209" y="294"/>
                  </a:lnTo>
                  <a:lnTo>
                    <a:pt x="198" y="297"/>
                  </a:lnTo>
                  <a:lnTo>
                    <a:pt x="184" y="301"/>
                  </a:lnTo>
                  <a:lnTo>
                    <a:pt x="171" y="303"/>
                  </a:lnTo>
                  <a:lnTo>
                    <a:pt x="156" y="304"/>
                  </a:lnTo>
                  <a:lnTo>
                    <a:pt x="140" y="305"/>
                  </a:lnTo>
                  <a:lnTo>
                    <a:pt x="125" y="304"/>
                  </a:lnTo>
                  <a:lnTo>
                    <a:pt x="112" y="303"/>
                  </a:lnTo>
                  <a:lnTo>
                    <a:pt x="98" y="302"/>
                  </a:lnTo>
                  <a:lnTo>
                    <a:pt x="86" y="299"/>
                  </a:lnTo>
                  <a:lnTo>
                    <a:pt x="75" y="295"/>
                  </a:lnTo>
                  <a:lnTo>
                    <a:pt x="64" y="292"/>
                  </a:lnTo>
                  <a:lnTo>
                    <a:pt x="54" y="286"/>
                  </a:lnTo>
                  <a:lnTo>
                    <a:pt x="45" y="281"/>
                  </a:lnTo>
                  <a:lnTo>
                    <a:pt x="37" y="275"/>
                  </a:lnTo>
                  <a:lnTo>
                    <a:pt x="29" y="268"/>
                  </a:lnTo>
                  <a:lnTo>
                    <a:pt x="23" y="260"/>
                  </a:lnTo>
                  <a:lnTo>
                    <a:pt x="17" y="252"/>
                  </a:lnTo>
                  <a:lnTo>
                    <a:pt x="11" y="244"/>
                  </a:lnTo>
                  <a:lnTo>
                    <a:pt x="7" y="235"/>
                  </a:lnTo>
                  <a:lnTo>
                    <a:pt x="3" y="225"/>
                  </a:lnTo>
                  <a:lnTo>
                    <a:pt x="0" y="21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0" name="Freeform 1014">
              <a:extLst>
                <a:ext uri="{FF2B5EF4-FFF2-40B4-BE49-F238E27FC236}">
                  <a16:creationId xmlns:a16="http://schemas.microsoft.com/office/drawing/2014/main" id="{2F44C384-9CD2-4DA5-9370-02C402B82C8D}"/>
                </a:ext>
              </a:extLst>
            </p:cNvPr>
            <p:cNvSpPr>
              <a:spLocks/>
            </p:cNvSpPr>
            <p:nvPr/>
          </p:nvSpPr>
          <p:spPr bwMode="auto">
            <a:xfrm>
              <a:off x="2281" y="1903"/>
              <a:ext cx="55" cy="61"/>
            </a:xfrm>
            <a:custGeom>
              <a:avLst/>
              <a:gdLst>
                <a:gd name="T0" fmla="*/ 39 w 275"/>
                <a:gd name="T1" fmla="*/ 21 h 305"/>
                <a:gd name="T2" fmla="*/ 38 w 275"/>
                <a:gd name="T3" fmla="*/ 17 h 305"/>
                <a:gd name="T4" fmla="*/ 36 w 275"/>
                <a:gd name="T5" fmla="*/ 15 h 305"/>
                <a:gd name="T6" fmla="*/ 32 w 275"/>
                <a:gd name="T7" fmla="*/ 13 h 305"/>
                <a:gd name="T8" fmla="*/ 29 w 275"/>
                <a:gd name="T9" fmla="*/ 12 h 305"/>
                <a:gd name="T10" fmla="*/ 26 w 275"/>
                <a:gd name="T11" fmla="*/ 12 h 305"/>
                <a:gd name="T12" fmla="*/ 23 w 275"/>
                <a:gd name="T13" fmla="*/ 13 h 305"/>
                <a:gd name="T14" fmla="*/ 21 w 275"/>
                <a:gd name="T15" fmla="*/ 15 h 305"/>
                <a:gd name="T16" fmla="*/ 19 w 275"/>
                <a:gd name="T17" fmla="*/ 16 h 305"/>
                <a:gd name="T18" fmla="*/ 18 w 275"/>
                <a:gd name="T19" fmla="*/ 19 h 305"/>
                <a:gd name="T20" fmla="*/ 17 w 275"/>
                <a:gd name="T21" fmla="*/ 22 h 305"/>
                <a:gd name="T22" fmla="*/ 16 w 275"/>
                <a:gd name="T23" fmla="*/ 25 h 305"/>
                <a:gd name="T24" fmla="*/ 16 w 275"/>
                <a:gd name="T25" fmla="*/ 29 h 305"/>
                <a:gd name="T26" fmla="*/ 16 w 275"/>
                <a:gd name="T27" fmla="*/ 34 h 305"/>
                <a:gd name="T28" fmla="*/ 17 w 275"/>
                <a:gd name="T29" fmla="*/ 38 h 305"/>
                <a:gd name="T30" fmla="*/ 18 w 275"/>
                <a:gd name="T31" fmla="*/ 42 h 305"/>
                <a:gd name="T32" fmla="*/ 19 w 275"/>
                <a:gd name="T33" fmla="*/ 44 h 305"/>
                <a:gd name="T34" fmla="*/ 21 w 275"/>
                <a:gd name="T35" fmla="*/ 46 h 305"/>
                <a:gd name="T36" fmla="*/ 23 w 275"/>
                <a:gd name="T37" fmla="*/ 47 h 305"/>
                <a:gd name="T38" fmla="*/ 26 w 275"/>
                <a:gd name="T39" fmla="*/ 48 h 305"/>
                <a:gd name="T40" fmla="*/ 29 w 275"/>
                <a:gd name="T41" fmla="*/ 48 h 305"/>
                <a:gd name="T42" fmla="*/ 33 w 275"/>
                <a:gd name="T43" fmla="*/ 48 h 305"/>
                <a:gd name="T44" fmla="*/ 36 w 275"/>
                <a:gd name="T45" fmla="*/ 46 h 305"/>
                <a:gd name="T46" fmla="*/ 38 w 275"/>
                <a:gd name="T47" fmla="*/ 43 h 305"/>
                <a:gd name="T48" fmla="*/ 40 w 275"/>
                <a:gd name="T49" fmla="*/ 37 h 305"/>
                <a:gd name="T50" fmla="*/ 54 w 275"/>
                <a:gd name="T51" fmla="*/ 43 h 305"/>
                <a:gd name="T52" fmla="*/ 52 w 275"/>
                <a:gd name="T53" fmla="*/ 47 h 305"/>
                <a:gd name="T54" fmla="*/ 50 w 275"/>
                <a:gd name="T55" fmla="*/ 51 h 305"/>
                <a:gd name="T56" fmla="*/ 47 w 275"/>
                <a:gd name="T57" fmla="*/ 54 h 305"/>
                <a:gd name="T58" fmla="*/ 44 w 275"/>
                <a:gd name="T59" fmla="*/ 57 h 305"/>
                <a:gd name="T60" fmla="*/ 40 w 275"/>
                <a:gd name="T61" fmla="*/ 59 h 305"/>
                <a:gd name="T62" fmla="*/ 36 w 275"/>
                <a:gd name="T63" fmla="*/ 60 h 305"/>
                <a:gd name="T64" fmla="*/ 31 w 275"/>
                <a:gd name="T65" fmla="*/ 61 h 305"/>
                <a:gd name="T66" fmla="*/ 25 w 275"/>
                <a:gd name="T67" fmla="*/ 61 h 305"/>
                <a:gd name="T68" fmla="*/ 19 w 275"/>
                <a:gd name="T69" fmla="*/ 60 h 305"/>
                <a:gd name="T70" fmla="*/ 14 w 275"/>
                <a:gd name="T71" fmla="*/ 58 h 305"/>
                <a:gd name="T72" fmla="*/ 10 w 275"/>
                <a:gd name="T73" fmla="*/ 55 h 305"/>
                <a:gd name="T74" fmla="*/ 6 w 275"/>
                <a:gd name="T75" fmla="*/ 51 h 305"/>
                <a:gd name="T76" fmla="*/ 3 w 275"/>
                <a:gd name="T77" fmla="*/ 46 h 305"/>
                <a:gd name="T78" fmla="*/ 1 w 275"/>
                <a:gd name="T79" fmla="*/ 41 h 305"/>
                <a:gd name="T80" fmla="*/ 0 w 275"/>
                <a:gd name="T81" fmla="*/ 34 h 305"/>
                <a:gd name="T82" fmla="*/ 0 w 275"/>
                <a:gd name="T83" fmla="*/ 27 h 305"/>
                <a:gd name="T84" fmla="*/ 1 w 275"/>
                <a:gd name="T85" fmla="*/ 21 h 305"/>
                <a:gd name="T86" fmla="*/ 3 w 275"/>
                <a:gd name="T87" fmla="*/ 15 h 305"/>
                <a:gd name="T88" fmla="*/ 6 w 275"/>
                <a:gd name="T89" fmla="*/ 10 h 305"/>
                <a:gd name="T90" fmla="*/ 10 w 275"/>
                <a:gd name="T91" fmla="*/ 6 h 305"/>
                <a:gd name="T92" fmla="*/ 14 w 275"/>
                <a:gd name="T93" fmla="*/ 3 h 305"/>
                <a:gd name="T94" fmla="*/ 19 w 275"/>
                <a:gd name="T95" fmla="*/ 1 h 305"/>
                <a:gd name="T96" fmla="*/ 25 w 275"/>
                <a:gd name="T97" fmla="*/ 0 h 305"/>
                <a:gd name="T98" fmla="*/ 31 w 275"/>
                <a:gd name="T99" fmla="*/ 0 h 305"/>
                <a:gd name="T100" fmla="*/ 36 w 275"/>
                <a:gd name="T101" fmla="*/ 1 h 305"/>
                <a:gd name="T102" fmla="*/ 40 w 275"/>
                <a:gd name="T103" fmla="*/ 2 h 305"/>
                <a:gd name="T104" fmla="*/ 43 w 275"/>
                <a:gd name="T105" fmla="*/ 4 h 305"/>
                <a:gd name="T106" fmla="*/ 47 w 275"/>
                <a:gd name="T107" fmla="*/ 6 h 305"/>
                <a:gd name="T108" fmla="*/ 49 w 275"/>
                <a:gd name="T109" fmla="*/ 9 h 305"/>
                <a:gd name="T110" fmla="*/ 52 w 275"/>
                <a:gd name="T111" fmla="*/ 12 h 305"/>
                <a:gd name="T112" fmla="*/ 53 w 275"/>
                <a:gd name="T113" fmla="*/ 16 h 30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75"/>
                <a:gd name="T172" fmla="*/ 0 h 305"/>
                <a:gd name="T173" fmla="*/ 275 w 275"/>
                <a:gd name="T174" fmla="*/ 305 h 30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75" h="305">
                  <a:moveTo>
                    <a:pt x="271" y="93"/>
                  </a:moveTo>
                  <a:lnTo>
                    <a:pt x="195" y="107"/>
                  </a:lnTo>
                  <a:lnTo>
                    <a:pt x="192" y="96"/>
                  </a:lnTo>
                  <a:lnTo>
                    <a:pt x="189" y="87"/>
                  </a:lnTo>
                  <a:lnTo>
                    <a:pt x="183" y="79"/>
                  </a:lnTo>
                  <a:lnTo>
                    <a:pt x="178" y="73"/>
                  </a:lnTo>
                  <a:lnTo>
                    <a:pt x="170" y="68"/>
                  </a:lnTo>
                  <a:lnTo>
                    <a:pt x="162" y="64"/>
                  </a:lnTo>
                  <a:lnTo>
                    <a:pt x="153" y="61"/>
                  </a:lnTo>
                  <a:lnTo>
                    <a:pt x="143" y="61"/>
                  </a:lnTo>
                  <a:lnTo>
                    <a:pt x="135" y="61"/>
                  </a:lnTo>
                  <a:lnTo>
                    <a:pt x="129" y="62"/>
                  </a:lnTo>
                  <a:lnTo>
                    <a:pt x="122" y="64"/>
                  </a:lnTo>
                  <a:lnTo>
                    <a:pt x="117" y="66"/>
                  </a:lnTo>
                  <a:lnTo>
                    <a:pt x="111" y="69"/>
                  </a:lnTo>
                  <a:lnTo>
                    <a:pt x="105" y="73"/>
                  </a:lnTo>
                  <a:lnTo>
                    <a:pt x="101" y="76"/>
                  </a:lnTo>
                  <a:lnTo>
                    <a:pt x="96" y="81"/>
                  </a:lnTo>
                  <a:lnTo>
                    <a:pt x="92" y="86"/>
                  </a:lnTo>
                  <a:lnTo>
                    <a:pt x="88" y="93"/>
                  </a:lnTo>
                  <a:lnTo>
                    <a:pt x="86" y="100"/>
                  </a:lnTo>
                  <a:lnTo>
                    <a:pt x="84" y="108"/>
                  </a:lnTo>
                  <a:lnTo>
                    <a:pt x="82" y="117"/>
                  </a:lnTo>
                  <a:lnTo>
                    <a:pt x="80" y="126"/>
                  </a:lnTo>
                  <a:lnTo>
                    <a:pt x="79" y="136"/>
                  </a:lnTo>
                  <a:lnTo>
                    <a:pt x="79" y="147"/>
                  </a:lnTo>
                  <a:lnTo>
                    <a:pt x="79" y="160"/>
                  </a:lnTo>
                  <a:lnTo>
                    <a:pt x="80" y="172"/>
                  </a:lnTo>
                  <a:lnTo>
                    <a:pt x="82" y="182"/>
                  </a:lnTo>
                  <a:lnTo>
                    <a:pt x="84" y="191"/>
                  </a:lnTo>
                  <a:lnTo>
                    <a:pt x="86" y="200"/>
                  </a:lnTo>
                  <a:lnTo>
                    <a:pt x="88" y="208"/>
                  </a:lnTo>
                  <a:lnTo>
                    <a:pt x="93" y="215"/>
                  </a:lnTo>
                  <a:lnTo>
                    <a:pt x="96" y="221"/>
                  </a:lnTo>
                  <a:lnTo>
                    <a:pt x="101" y="226"/>
                  </a:lnTo>
                  <a:lnTo>
                    <a:pt x="106" y="230"/>
                  </a:lnTo>
                  <a:lnTo>
                    <a:pt x="111" y="234"/>
                  </a:lnTo>
                  <a:lnTo>
                    <a:pt x="117" y="236"/>
                  </a:lnTo>
                  <a:lnTo>
                    <a:pt x="123" y="239"/>
                  </a:lnTo>
                  <a:lnTo>
                    <a:pt x="129" y="241"/>
                  </a:lnTo>
                  <a:lnTo>
                    <a:pt x="136" y="242"/>
                  </a:lnTo>
                  <a:lnTo>
                    <a:pt x="144" y="242"/>
                  </a:lnTo>
                  <a:lnTo>
                    <a:pt x="154" y="241"/>
                  </a:lnTo>
                  <a:lnTo>
                    <a:pt x="163" y="239"/>
                  </a:lnTo>
                  <a:lnTo>
                    <a:pt x="172" y="235"/>
                  </a:lnTo>
                  <a:lnTo>
                    <a:pt x="179" y="230"/>
                  </a:lnTo>
                  <a:lnTo>
                    <a:pt x="186" y="223"/>
                  </a:lnTo>
                  <a:lnTo>
                    <a:pt x="191" y="213"/>
                  </a:lnTo>
                  <a:lnTo>
                    <a:pt x="196" y="201"/>
                  </a:lnTo>
                  <a:lnTo>
                    <a:pt x="199" y="187"/>
                  </a:lnTo>
                  <a:lnTo>
                    <a:pt x="275" y="199"/>
                  </a:lnTo>
                  <a:lnTo>
                    <a:pt x="271" y="213"/>
                  </a:lnTo>
                  <a:lnTo>
                    <a:pt x="268" y="224"/>
                  </a:lnTo>
                  <a:lnTo>
                    <a:pt x="262" y="235"/>
                  </a:lnTo>
                  <a:lnTo>
                    <a:pt x="258" y="246"/>
                  </a:lnTo>
                  <a:lnTo>
                    <a:pt x="251" y="255"/>
                  </a:lnTo>
                  <a:lnTo>
                    <a:pt x="244" y="264"/>
                  </a:lnTo>
                  <a:lnTo>
                    <a:pt x="237" y="272"/>
                  </a:lnTo>
                  <a:lnTo>
                    <a:pt x="230" y="278"/>
                  </a:lnTo>
                  <a:lnTo>
                    <a:pt x="221" y="285"/>
                  </a:lnTo>
                  <a:lnTo>
                    <a:pt x="211" y="290"/>
                  </a:lnTo>
                  <a:lnTo>
                    <a:pt x="201" y="295"/>
                  </a:lnTo>
                  <a:lnTo>
                    <a:pt x="190" y="299"/>
                  </a:lnTo>
                  <a:lnTo>
                    <a:pt x="179" y="301"/>
                  </a:lnTo>
                  <a:lnTo>
                    <a:pt x="166" y="303"/>
                  </a:lnTo>
                  <a:lnTo>
                    <a:pt x="154" y="304"/>
                  </a:lnTo>
                  <a:lnTo>
                    <a:pt x="139" y="305"/>
                  </a:lnTo>
                  <a:lnTo>
                    <a:pt x="124" y="304"/>
                  </a:lnTo>
                  <a:lnTo>
                    <a:pt x="110" y="302"/>
                  </a:lnTo>
                  <a:lnTo>
                    <a:pt x="95" y="300"/>
                  </a:lnTo>
                  <a:lnTo>
                    <a:pt x="83" y="295"/>
                  </a:lnTo>
                  <a:lnTo>
                    <a:pt x="70" y="290"/>
                  </a:lnTo>
                  <a:lnTo>
                    <a:pt x="58" y="283"/>
                  </a:lnTo>
                  <a:lnTo>
                    <a:pt x="48" y="274"/>
                  </a:lnTo>
                  <a:lnTo>
                    <a:pt x="37" y="265"/>
                  </a:lnTo>
                  <a:lnTo>
                    <a:pt x="28" y="255"/>
                  </a:lnTo>
                  <a:lnTo>
                    <a:pt x="21" y="242"/>
                  </a:lnTo>
                  <a:lnTo>
                    <a:pt x="15" y="230"/>
                  </a:lnTo>
                  <a:lnTo>
                    <a:pt x="9" y="216"/>
                  </a:lnTo>
                  <a:lnTo>
                    <a:pt x="5" y="203"/>
                  </a:lnTo>
                  <a:lnTo>
                    <a:pt x="2" y="187"/>
                  </a:lnTo>
                  <a:lnTo>
                    <a:pt x="0" y="171"/>
                  </a:lnTo>
                  <a:lnTo>
                    <a:pt x="0" y="153"/>
                  </a:lnTo>
                  <a:lnTo>
                    <a:pt x="0" y="136"/>
                  </a:lnTo>
                  <a:lnTo>
                    <a:pt x="2" y="119"/>
                  </a:lnTo>
                  <a:lnTo>
                    <a:pt x="5" y="103"/>
                  </a:lnTo>
                  <a:lnTo>
                    <a:pt x="9" y="88"/>
                  </a:lnTo>
                  <a:lnTo>
                    <a:pt x="15" y="75"/>
                  </a:lnTo>
                  <a:lnTo>
                    <a:pt x="22" y="62"/>
                  </a:lnTo>
                  <a:lnTo>
                    <a:pt x="28" y="51"/>
                  </a:lnTo>
                  <a:lnTo>
                    <a:pt x="37" y="41"/>
                  </a:lnTo>
                  <a:lnTo>
                    <a:pt x="48" y="31"/>
                  </a:lnTo>
                  <a:lnTo>
                    <a:pt x="59" y="23"/>
                  </a:lnTo>
                  <a:lnTo>
                    <a:pt x="70" y="16"/>
                  </a:lnTo>
                  <a:lnTo>
                    <a:pt x="83" y="10"/>
                  </a:lnTo>
                  <a:lnTo>
                    <a:pt x="96" y="6"/>
                  </a:lnTo>
                  <a:lnTo>
                    <a:pt x="110" y="3"/>
                  </a:lnTo>
                  <a:lnTo>
                    <a:pt x="126" y="1"/>
                  </a:lnTo>
                  <a:lnTo>
                    <a:pt x="141" y="0"/>
                  </a:lnTo>
                  <a:lnTo>
                    <a:pt x="154" y="0"/>
                  </a:lnTo>
                  <a:lnTo>
                    <a:pt x="166" y="1"/>
                  </a:lnTo>
                  <a:lnTo>
                    <a:pt x="178" y="4"/>
                  </a:lnTo>
                  <a:lnTo>
                    <a:pt x="189" y="6"/>
                  </a:lnTo>
                  <a:lnTo>
                    <a:pt x="199" y="9"/>
                  </a:lnTo>
                  <a:lnTo>
                    <a:pt x="208" y="14"/>
                  </a:lnTo>
                  <a:lnTo>
                    <a:pt x="217" y="18"/>
                  </a:lnTo>
                  <a:lnTo>
                    <a:pt x="226" y="23"/>
                  </a:lnTo>
                  <a:lnTo>
                    <a:pt x="233" y="30"/>
                  </a:lnTo>
                  <a:lnTo>
                    <a:pt x="240" y="36"/>
                  </a:lnTo>
                  <a:lnTo>
                    <a:pt x="247" y="44"/>
                  </a:lnTo>
                  <a:lnTo>
                    <a:pt x="252" y="52"/>
                  </a:lnTo>
                  <a:lnTo>
                    <a:pt x="258" y="61"/>
                  </a:lnTo>
                  <a:lnTo>
                    <a:pt x="262" y="71"/>
                  </a:lnTo>
                  <a:lnTo>
                    <a:pt x="267" y="82"/>
                  </a:lnTo>
                  <a:lnTo>
                    <a:pt x="271" y="9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1" name="Freeform 1015">
              <a:extLst>
                <a:ext uri="{FF2B5EF4-FFF2-40B4-BE49-F238E27FC236}">
                  <a16:creationId xmlns:a16="http://schemas.microsoft.com/office/drawing/2014/main" id="{7D39E0ED-A207-49D9-BE08-3002C21F008D}"/>
                </a:ext>
              </a:extLst>
            </p:cNvPr>
            <p:cNvSpPr>
              <a:spLocks noEditPoints="1"/>
            </p:cNvSpPr>
            <p:nvPr/>
          </p:nvSpPr>
          <p:spPr bwMode="auto">
            <a:xfrm>
              <a:off x="2343" y="1903"/>
              <a:ext cx="60" cy="61"/>
            </a:xfrm>
            <a:custGeom>
              <a:avLst/>
              <a:gdLst>
                <a:gd name="T0" fmla="*/ 0 w 302"/>
                <a:gd name="T1" fmla="*/ 26 h 305"/>
                <a:gd name="T2" fmla="*/ 2 w 302"/>
                <a:gd name="T3" fmla="*/ 20 h 305"/>
                <a:gd name="T4" fmla="*/ 4 w 302"/>
                <a:gd name="T5" fmla="*/ 15 h 305"/>
                <a:gd name="T6" fmla="*/ 7 w 302"/>
                <a:gd name="T7" fmla="*/ 10 h 305"/>
                <a:gd name="T8" fmla="*/ 11 w 302"/>
                <a:gd name="T9" fmla="*/ 6 h 305"/>
                <a:gd name="T10" fmla="*/ 16 w 302"/>
                <a:gd name="T11" fmla="*/ 3 h 305"/>
                <a:gd name="T12" fmla="*/ 22 w 302"/>
                <a:gd name="T13" fmla="*/ 1 h 305"/>
                <a:gd name="T14" fmla="*/ 28 w 302"/>
                <a:gd name="T15" fmla="*/ 0 h 305"/>
                <a:gd name="T16" fmla="*/ 36 w 302"/>
                <a:gd name="T17" fmla="*/ 1 h 305"/>
                <a:gd name="T18" fmla="*/ 45 w 302"/>
                <a:gd name="T19" fmla="*/ 3 h 305"/>
                <a:gd name="T20" fmla="*/ 51 w 302"/>
                <a:gd name="T21" fmla="*/ 9 h 305"/>
                <a:gd name="T22" fmla="*/ 57 w 302"/>
                <a:gd name="T23" fmla="*/ 16 h 305"/>
                <a:gd name="T24" fmla="*/ 59 w 302"/>
                <a:gd name="T25" fmla="*/ 24 h 305"/>
                <a:gd name="T26" fmla="*/ 60 w 302"/>
                <a:gd name="T27" fmla="*/ 34 h 305"/>
                <a:gd name="T28" fmla="*/ 58 w 302"/>
                <a:gd name="T29" fmla="*/ 43 h 305"/>
                <a:gd name="T30" fmla="*/ 53 w 302"/>
                <a:gd name="T31" fmla="*/ 50 h 305"/>
                <a:gd name="T32" fmla="*/ 47 w 302"/>
                <a:gd name="T33" fmla="*/ 56 h 305"/>
                <a:gd name="T34" fmla="*/ 39 w 302"/>
                <a:gd name="T35" fmla="*/ 60 h 305"/>
                <a:gd name="T36" fmla="*/ 30 w 302"/>
                <a:gd name="T37" fmla="*/ 61 h 305"/>
                <a:gd name="T38" fmla="*/ 24 w 302"/>
                <a:gd name="T39" fmla="*/ 60 h 305"/>
                <a:gd name="T40" fmla="*/ 18 w 302"/>
                <a:gd name="T41" fmla="*/ 59 h 305"/>
                <a:gd name="T42" fmla="*/ 13 w 302"/>
                <a:gd name="T43" fmla="*/ 56 h 305"/>
                <a:gd name="T44" fmla="*/ 9 w 302"/>
                <a:gd name="T45" fmla="*/ 53 h 305"/>
                <a:gd name="T46" fmla="*/ 5 w 302"/>
                <a:gd name="T47" fmla="*/ 48 h 305"/>
                <a:gd name="T48" fmla="*/ 2 w 302"/>
                <a:gd name="T49" fmla="*/ 43 h 305"/>
                <a:gd name="T50" fmla="*/ 1 w 302"/>
                <a:gd name="T51" fmla="*/ 37 h 305"/>
                <a:gd name="T52" fmla="*/ 0 w 302"/>
                <a:gd name="T53" fmla="*/ 30 h 305"/>
                <a:gd name="T54" fmla="*/ 16 w 302"/>
                <a:gd name="T55" fmla="*/ 35 h 305"/>
                <a:gd name="T56" fmla="*/ 17 w 302"/>
                <a:gd name="T57" fmla="*/ 40 h 305"/>
                <a:gd name="T58" fmla="*/ 20 w 302"/>
                <a:gd name="T59" fmla="*/ 44 h 305"/>
                <a:gd name="T60" fmla="*/ 23 w 302"/>
                <a:gd name="T61" fmla="*/ 47 h 305"/>
                <a:gd name="T62" fmla="*/ 27 w 302"/>
                <a:gd name="T63" fmla="*/ 48 h 305"/>
                <a:gd name="T64" fmla="*/ 31 w 302"/>
                <a:gd name="T65" fmla="*/ 48 h 305"/>
                <a:gd name="T66" fmla="*/ 35 w 302"/>
                <a:gd name="T67" fmla="*/ 47 h 305"/>
                <a:gd name="T68" fmla="*/ 39 w 302"/>
                <a:gd name="T69" fmla="*/ 45 h 305"/>
                <a:gd name="T70" fmla="*/ 42 w 302"/>
                <a:gd name="T71" fmla="*/ 41 h 305"/>
                <a:gd name="T72" fmla="*/ 44 w 302"/>
                <a:gd name="T73" fmla="*/ 36 h 305"/>
                <a:gd name="T74" fmla="*/ 44 w 302"/>
                <a:gd name="T75" fmla="*/ 30 h 305"/>
                <a:gd name="T76" fmla="*/ 44 w 302"/>
                <a:gd name="T77" fmla="*/ 25 h 305"/>
                <a:gd name="T78" fmla="*/ 42 w 302"/>
                <a:gd name="T79" fmla="*/ 20 h 305"/>
                <a:gd name="T80" fmla="*/ 39 w 302"/>
                <a:gd name="T81" fmla="*/ 16 h 305"/>
                <a:gd name="T82" fmla="*/ 35 w 302"/>
                <a:gd name="T83" fmla="*/ 14 h 305"/>
                <a:gd name="T84" fmla="*/ 31 w 302"/>
                <a:gd name="T85" fmla="*/ 13 h 305"/>
                <a:gd name="T86" fmla="*/ 27 w 302"/>
                <a:gd name="T87" fmla="*/ 13 h 305"/>
                <a:gd name="T88" fmla="*/ 23 w 302"/>
                <a:gd name="T89" fmla="*/ 15 h 305"/>
                <a:gd name="T90" fmla="*/ 20 w 302"/>
                <a:gd name="T91" fmla="*/ 17 h 305"/>
                <a:gd name="T92" fmla="*/ 17 w 302"/>
                <a:gd name="T93" fmla="*/ 21 h 305"/>
                <a:gd name="T94" fmla="*/ 16 w 302"/>
                <a:gd name="T95" fmla="*/ 27 h 30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02"/>
                <a:gd name="T145" fmla="*/ 0 h 305"/>
                <a:gd name="T146" fmla="*/ 302 w 302"/>
                <a:gd name="T147" fmla="*/ 305 h 30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02" h="305">
                  <a:moveTo>
                    <a:pt x="0" y="148"/>
                  </a:moveTo>
                  <a:lnTo>
                    <a:pt x="1" y="139"/>
                  </a:lnTo>
                  <a:lnTo>
                    <a:pt x="1" y="129"/>
                  </a:lnTo>
                  <a:lnTo>
                    <a:pt x="3" y="120"/>
                  </a:lnTo>
                  <a:lnTo>
                    <a:pt x="6" y="111"/>
                  </a:lnTo>
                  <a:lnTo>
                    <a:pt x="8" y="102"/>
                  </a:lnTo>
                  <a:lnTo>
                    <a:pt x="11" y="93"/>
                  </a:lnTo>
                  <a:lnTo>
                    <a:pt x="15" y="83"/>
                  </a:lnTo>
                  <a:lnTo>
                    <a:pt x="19" y="74"/>
                  </a:lnTo>
                  <a:lnTo>
                    <a:pt x="25" y="66"/>
                  </a:lnTo>
                  <a:lnTo>
                    <a:pt x="29" y="58"/>
                  </a:lnTo>
                  <a:lnTo>
                    <a:pt x="36" y="50"/>
                  </a:lnTo>
                  <a:lnTo>
                    <a:pt x="42" y="42"/>
                  </a:lnTo>
                  <a:lnTo>
                    <a:pt x="50" y="36"/>
                  </a:lnTo>
                  <a:lnTo>
                    <a:pt x="56" y="30"/>
                  </a:lnTo>
                  <a:lnTo>
                    <a:pt x="64" y="24"/>
                  </a:lnTo>
                  <a:lnTo>
                    <a:pt x="73" y="20"/>
                  </a:lnTo>
                  <a:lnTo>
                    <a:pt x="81" y="15"/>
                  </a:lnTo>
                  <a:lnTo>
                    <a:pt x="90" y="12"/>
                  </a:lnTo>
                  <a:lnTo>
                    <a:pt x="100" y="8"/>
                  </a:lnTo>
                  <a:lnTo>
                    <a:pt x="110" y="5"/>
                  </a:lnTo>
                  <a:lnTo>
                    <a:pt x="120" y="4"/>
                  </a:lnTo>
                  <a:lnTo>
                    <a:pt x="130" y="1"/>
                  </a:lnTo>
                  <a:lnTo>
                    <a:pt x="140" y="0"/>
                  </a:lnTo>
                  <a:lnTo>
                    <a:pt x="150" y="0"/>
                  </a:lnTo>
                  <a:lnTo>
                    <a:pt x="167" y="1"/>
                  </a:lnTo>
                  <a:lnTo>
                    <a:pt x="182" y="3"/>
                  </a:lnTo>
                  <a:lnTo>
                    <a:pt x="197" y="6"/>
                  </a:lnTo>
                  <a:lnTo>
                    <a:pt x="211" y="12"/>
                  </a:lnTo>
                  <a:lnTo>
                    <a:pt x="224" y="17"/>
                  </a:lnTo>
                  <a:lnTo>
                    <a:pt x="236" y="25"/>
                  </a:lnTo>
                  <a:lnTo>
                    <a:pt x="248" y="33"/>
                  </a:lnTo>
                  <a:lnTo>
                    <a:pt x="259" y="43"/>
                  </a:lnTo>
                  <a:lnTo>
                    <a:pt x="269" y="55"/>
                  </a:lnTo>
                  <a:lnTo>
                    <a:pt x="278" y="66"/>
                  </a:lnTo>
                  <a:lnTo>
                    <a:pt x="285" y="79"/>
                  </a:lnTo>
                  <a:lnTo>
                    <a:pt x="290" y="92"/>
                  </a:lnTo>
                  <a:lnTo>
                    <a:pt x="295" y="107"/>
                  </a:lnTo>
                  <a:lnTo>
                    <a:pt x="298" y="120"/>
                  </a:lnTo>
                  <a:lnTo>
                    <a:pt x="300" y="136"/>
                  </a:lnTo>
                  <a:lnTo>
                    <a:pt x="302" y="152"/>
                  </a:lnTo>
                  <a:lnTo>
                    <a:pt x="300" y="169"/>
                  </a:lnTo>
                  <a:lnTo>
                    <a:pt x="298" y="183"/>
                  </a:lnTo>
                  <a:lnTo>
                    <a:pt x="295" y="198"/>
                  </a:lnTo>
                  <a:lnTo>
                    <a:pt x="290" y="213"/>
                  </a:lnTo>
                  <a:lnTo>
                    <a:pt x="285" y="226"/>
                  </a:lnTo>
                  <a:lnTo>
                    <a:pt x="277" y="239"/>
                  </a:lnTo>
                  <a:lnTo>
                    <a:pt x="269" y="250"/>
                  </a:lnTo>
                  <a:lnTo>
                    <a:pt x="259" y="261"/>
                  </a:lnTo>
                  <a:lnTo>
                    <a:pt x="247" y="272"/>
                  </a:lnTo>
                  <a:lnTo>
                    <a:pt x="236" y="281"/>
                  </a:lnTo>
                  <a:lnTo>
                    <a:pt x="224" y="288"/>
                  </a:lnTo>
                  <a:lnTo>
                    <a:pt x="210" y="294"/>
                  </a:lnTo>
                  <a:lnTo>
                    <a:pt x="197" y="299"/>
                  </a:lnTo>
                  <a:lnTo>
                    <a:pt x="182" y="302"/>
                  </a:lnTo>
                  <a:lnTo>
                    <a:pt x="167" y="304"/>
                  </a:lnTo>
                  <a:lnTo>
                    <a:pt x="151" y="305"/>
                  </a:lnTo>
                  <a:lnTo>
                    <a:pt x="141" y="304"/>
                  </a:lnTo>
                  <a:lnTo>
                    <a:pt x="131" y="304"/>
                  </a:lnTo>
                  <a:lnTo>
                    <a:pt x="122" y="302"/>
                  </a:lnTo>
                  <a:lnTo>
                    <a:pt x="112" y="301"/>
                  </a:lnTo>
                  <a:lnTo>
                    <a:pt x="103" y="297"/>
                  </a:lnTo>
                  <a:lnTo>
                    <a:pt x="93" y="295"/>
                  </a:lnTo>
                  <a:lnTo>
                    <a:pt x="84" y="291"/>
                  </a:lnTo>
                  <a:lnTo>
                    <a:pt x="74" y="287"/>
                  </a:lnTo>
                  <a:lnTo>
                    <a:pt x="65" y="282"/>
                  </a:lnTo>
                  <a:lnTo>
                    <a:pt x="58" y="277"/>
                  </a:lnTo>
                  <a:lnTo>
                    <a:pt x="50" y="272"/>
                  </a:lnTo>
                  <a:lnTo>
                    <a:pt x="43" y="265"/>
                  </a:lnTo>
                  <a:lnTo>
                    <a:pt x="36" y="258"/>
                  </a:lnTo>
                  <a:lnTo>
                    <a:pt x="30" y="250"/>
                  </a:lnTo>
                  <a:lnTo>
                    <a:pt x="25" y="242"/>
                  </a:lnTo>
                  <a:lnTo>
                    <a:pt x="19" y="234"/>
                  </a:lnTo>
                  <a:lnTo>
                    <a:pt x="15" y="225"/>
                  </a:lnTo>
                  <a:lnTo>
                    <a:pt x="11" y="215"/>
                  </a:lnTo>
                  <a:lnTo>
                    <a:pt x="8" y="206"/>
                  </a:lnTo>
                  <a:lnTo>
                    <a:pt x="6" y="195"/>
                  </a:lnTo>
                  <a:lnTo>
                    <a:pt x="3" y="184"/>
                  </a:lnTo>
                  <a:lnTo>
                    <a:pt x="1" y="173"/>
                  </a:lnTo>
                  <a:lnTo>
                    <a:pt x="1" y="161"/>
                  </a:lnTo>
                  <a:lnTo>
                    <a:pt x="0" y="148"/>
                  </a:lnTo>
                  <a:close/>
                  <a:moveTo>
                    <a:pt x="79" y="153"/>
                  </a:moveTo>
                  <a:lnTo>
                    <a:pt x="80" y="163"/>
                  </a:lnTo>
                  <a:lnTo>
                    <a:pt x="81" y="173"/>
                  </a:lnTo>
                  <a:lnTo>
                    <a:pt x="82" y="182"/>
                  </a:lnTo>
                  <a:lnTo>
                    <a:pt x="85" y="191"/>
                  </a:lnTo>
                  <a:lnTo>
                    <a:pt x="87" y="199"/>
                  </a:lnTo>
                  <a:lnTo>
                    <a:pt x="91" y="206"/>
                  </a:lnTo>
                  <a:lnTo>
                    <a:pt x="95" y="213"/>
                  </a:lnTo>
                  <a:lnTo>
                    <a:pt x="100" y="220"/>
                  </a:lnTo>
                  <a:lnTo>
                    <a:pt x="105" y="224"/>
                  </a:lnTo>
                  <a:lnTo>
                    <a:pt x="111" y="230"/>
                  </a:lnTo>
                  <a:lnTo>
                    <a:pt x="116" y="233"/>
                  </a:lnTo>
                  <a:lnTo>
                    <a:pt x="123" y="236"/>
                  </a:lnTo>
                  <a:lnTo>
                    <a:pt x="130" y="239"/>
                  </a:lnTo>
                  <a:lnTo>
                    <a:pt x="137" y="241"/>
                  </a:lnTo>
                  <a:lnTo>
                    <a:pt x="143" y="242"/>
                  </a:lnTo>
                  <a:lnTo>
                    <a:pt x="151" y="242"/>
                  </a:lnTo>
                  <a:lnTo>
                    <a:pt x="158" y="242"/>
                  </a:lnTo>
                  <a:lnTo>
                    <a:pt x="165" y="241"/>
                  </a:lnTo>
                  <a:lnTo>
                    <a:pt x="172" y="239"/>
                  </a:lnTo>
                  <a:lnTo>
                    <a:pt x="178" y="236"/>
                  </a:lnTo>
                  <a:lnTo>
                    <a:pt x="185" y="233"/>
                  </a:lnTo>
                  <a:lnTo>
                    <a:pt x="191" y="230"/>
                  </a:lnTo>
                  <a:lnTo>
                    <a:pt x="197" y="224"/>
                  </a:lnTo>
                  <a:lnTo>
                    <a:pt x="201" y="220"/>
                  </a:lnTo>
                  <a:lnTo>
                    <a:pt x="207" y="213"/>
                  </a:lnTo>
                  <a:lnTo>
                    <a:pt x="210" y="206"/>
                  </a:lnTo>
                  <a:lnTo>
                    <a:pt x="213" y="199"/>
                  </a:lnTo>
                  <a:lnTo>
                    <a:pt x="217" y="191"/>
                  </a:lnTo>
                  <a:lnTo>
                    <a:pt x="219" y="182"/>
                  </a:lnTo>
                  <a:lnTo>
                    <a:pt x="220" y="173"/>
                  </a:lnTo>
                  <a:lnTo>
                    <a:pt x="221" y="163"/>
                  </a:lnTo>
                  <a:lnTo>
                    <a:pt x="221" y="152"/>
                  </a:lnTo>
                  <a:lnTo>
                    <a:pt x="221" y="142"/>
                  </a:lnTo>
                  <a:lnTo>
                    <a:pt x="220" y="133"/>
                  </a:lnTo>
                  <a:lnTo>
                    <a:pt x="219" y="123"/>
                  </a:lnTo>
                  <a:lnTo>
                    <a:pt x="217" y="114"/>
                  </a:lnTo>
                  <a:lnTo>
                    <a:pt x="213" y="107"/>
                  </a:lnTo>
                  <a:lnTo>
                    <a:pt x="210" y="99"/>
                  </a:lnTo>
                  <a:lnTo>
                    <a:pt x="207" y="93"/>
                  </a:lnTo>
                  <a:lnTo>
                    <a:pt x="201" y="86"/>
                  </a:lnTo>
                  <a:lnTo>
                    <a:pt x="197" y="81"/>
                  </a:lnTo>
                  <a:lnTo>
                    <a:pt x="191" y="76"/>
                  </a:lnTo>
                  <a:lnTo>
                    <a:pt x="185" y="73"/>
                  </a:lnTo>
                  <a:lnTo>
                    <a:pt x="178" y="69"/>
                  </a:lnTo>
                  <a:lnTo>
                    <a:pt x="172" y="67"/>
                  </a:lnTo>
                  <a:lnTo>
                    <a:pt x="165" y="65"/>
                  </a:lnTo>
                  <a:lnTo>
                    <a:pt x="158" y="64"/>
                  </a:lnTo>
                  <a:lnTo>
                    <a:pt x="151" y="64"/>
                  </a:lnTo>
                  <a:lnTo>
                    <a:pt x="143" y="64"/>
                  </a:lnTo>
                  <a:lnTo>
                    <a:pt x="137" y="65"/>
                  </a:lnTo>
                  <a:lnTo>
                    <a:pt x="130" y="67"/>
                  </a:lnTo>
                  <a:lnTo>
                    <a:pt x="123" y="69"/>
                  </a:lnTo>
                  <a:lnTo>
                    <a:pt x="116" y="73"/>
                  </a:lnTo>
                  <a:lnTo>
                    <a:pt x="111" y="76"/>
                  </a:lnTo>
                  <a:lnTo>
                    <a:pt x="105" y="81"/>
                  </a:lnTo>
                  <a:lnTo>
                    <a:pt x="100" y="86"/>
                  </a:lnTo>
                  <a:lnTo>
                    <a:pt x="95" y="93"/>
                  </a:lnTo>
                  <a:lnTo>
                    <a:pt x="91" y="99"/>
                  </a:lnTo>
                  <a:lnTo>
                    <a:pt x="87" y="107"/>
                  </a:lnTo>
                  <a:lnTo>
                    <a:pt x="85" y="114"/>
                  </a:lnTo>
                  <a:lnTo>
                    <a:pt x="82" y="123"/>
                  </a:lnTo>
                  <a:lnTo>
                    <a:pt x="81" y="133"/>
                  </a:lnTo>
                  <a:lnTo>
                    <a:pt x="80" y="143"/>
                  </a:lnTo>
                  <a:lnTo>
                    <a:pt x="79" y="15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2" name="Freeform 1016">
              <a:extLst>
                <a:ext uri="{FF2B5EF4-FFF2-40B4-BE49-F238E27FC236}">
                  <a16:creationId xmlns:a16="http://schemas.microsoft.com/office/drawing/2014/main" id="{DFD2C35B-EA02-4DDD-B764-BB3F8FE6DB7B}"/>
                </a:ext>
              </a:extLst>
            </p:cNvPr>
            <p:cNvSpPr>
              <a:spLocks/>
            </p:cNvSpPr>
            <p:nvPr/>
          </p:nvSpPr>
          <p:spPr bwMode="auto">
            <a:xfrm>
              <a:off x="2410" y="1903"/>
              <a:ext cx="54" cy="61"/>
            </a:xfrm>
            <a:custGeom>
              <a:avLst/>
              <a:gdLst>
                <a:gd name="T0" fmla="*/ 16 w 273"/>
                <a:gd name="T1" fmla="*/ 43 h 305"/>
                <a:gd name="T2" fmla="*/ 19 w 273"/>
                <a:gd name="T3" fmla="*/ 48 h 305"/>
                <a:gd name="T4" fmla="*/ 25 w 273"/>
                <a:gd name="T5" fmla="*/ 50 h 305"/>
                <a:gd name="T6" fmla="*/ 33 w 273"/>
                <a:gd name="T7" fmla="*/ 49 h 305"/>
                <a:gd name="T8" fmla="*/ 37 w 273"/>
                <a:gd name="T9" fmla="*/ 47 h 305"/>
                <a:gd name="T10" fmla="*/ 39 w 273"/>
                <a:gd name="T11" fmla="*/ 44 h 305"/>
                <a:gd name="T12" fmla="*/ 38 w 273"/>
                <a:gd name="T13" fmla="*/ 41 h 305"/>
                <a:gd name="T14" fmla="*/ 36 w 273"/>
                <a:gd name="T15" fmla="*/ 40 h 305"/>
                <a:gd name="T16" fmla="*/ 24 w 273"/>
                <a:gd name="T17" fmla="*/ 37 h 305"/>
                <a:gd name="T18" fmla="*/ 12 w 273"/>
                <a:gd name="T19" fmla="*/ 33 h 305"/>
                <a:gd name="T20" fmla="*/ 8 w 273"/>
                <a:gd name="T21" fmla="*/ 30 h 305"/>
                <a:gd name="T22" fmla="*/ 4 w 273"/>
                <a:gd name="T23" fmla="*/ 25 h 305"/>
                <a:gd name="T24" fmla="*/ 2 w 273"/>
                <a:gd name="T25" fmla="*/ 20 h 305"/>
                <a:gd name="T26" fmla="*/ 3 w 273"/>
                <a:gd name="T27" fmla="*/ 14 h 305"/>
                <a:gd name="T28" fmla="*/ 5 w 273"/>
                <a:gd name="T29" fmla="*/ 10 h 305"/>
                <a:gd name="T30" fmla="*/ 8 w 273"/>
                <a:gd name="T31" fmla="*/ 5 h 305"/>
                <a:gd name="T32" fmla="*/ 13 w 273"/>
                <a:gd name="T33" fmla="*/ 2 h 305"/>
                <a:gd name="T34" fmla="*/ 21 w 273"/>
                <a:gd name="T35" fmla="*/ 1 h 305"/>
                <a:gd name="T36" fmla="*/ 29 w 273"/>
                <a:gd name="T37" fmla="*/ 0 h 305"/>
                <a:gd name="T38" fmla="*/ 37 w 273"/>
                <a:gd name="T39" fmla="*/ 1 h 305"/>
                <a:gd name="T40" fmla="*/ 43 w 273"/>
                <a:gd name="T41" fmla="*/ 3 h 305"/>
                <a:gd name="T42" fmla="*/ 47 w 273"/>
                <a:gd name="T43" fmla="*/ 6 h 305"/>
                <a:gd name="T44" fmla="*/ 50 w 273"/>
                <a:gd name="T45" fmla="*/ 10 h 305"/>
                <a:gd name="T46" fmla="*/ 52 w 273"/>
                <a:gd name="T47" fmla="*/ 15 h 305"/>
                <a:gd name="T48" fmla="*/ 36 w 273"/>
                <a:gd name="T49" fmla="*/ 15 h 305"/>
                <a:gd name="T50" fmla="*/ 33 w 273"/>
                <a:gd name="T51" fmla="*/ 12 h 305"/>
                <a:gd name="T52" fmla="*/ 27 w 273"/>
                <a:gd name="T53" fmla="*/ 11 h 305"/>
                <a:gd name="T54" fmla="*/ 20 w 273"/>
                <a:gd name="T55" fmla="*/ 12 h 305"/>
                <a:gd name="T56" fmla="*/ 17 w 273"/>
                <a:gd name="T57" fmla="*/ 14 h 305"/>
                <a:gd name="T58" fmla="*/ 16 w 273"/>
                <a:gd name="T59" fmla="*/ 17 h 305"/>
                <a:gd name="T60" fmla="*/ 18 w 273"/>
                <a:gd name="T61" fmla="*/ 19 h 305"/>
                <a:gd name="T62" fmla="*/ 27 w 273"/>
                <a:gd name="T63" fmla="*/ 22 h 305"/>
                <a:gd name="T64" fmla="*/ 43 w 273"/>
                <a:gd name="T65" fmla="*/ 26 h 305"/>
                <a:gd name="T66" fmla="*/ 48 w 273"/>
                <a:gd name="T67" fmla="*/ 29 h 305"/>
                <a:gd name="T68" fmla="*/ 51 w 273"/>
                <a:gd name="T69" fmla="*/ 32 h 305"/>
                <a:gd name="T70" fmla="*/ 53 w 273"/>
                <a:gd name="T71" fmla="*/ 36 h 305"/>
                <a:gd name="T72" fmla="*/ 54 w 273"/>
                <a:gd name="T73" fmla="*/ 41 h 305"/>
                <a:gd name="T74" fmla="*/ 53 w 273"/>
                <a:gd name="T75" fmla="*/ 47 h 305"/>
                <a:gd name="T76" fmla="*/ 50 w 273"/>
                <a:gd name="T77" fmla="*/ 52 h 305"/>
                <a:gd name="T78" fmla="*/ 45 w 273"/>
                <a:gd name="T79" fmla="*/ 57 h 305"/>
                <a:gd name="T80" fmla="*/ 39 w 273"/>
                <a:gd name="T81" fmla="*/ 59 h 305"/>
                <a:gd name="T82" fmla="*/ 31 w 273"/>
                <a:gd name="T83" fmla="*/ 61 h 305"/>
                <a:gd name="T84" fmla="*/ 22 w 273"/>
                <a:gd name="T85" fmla="*/ 61 h 305"/>
                <a:gd name="T86" fmla="*/ 15 w 273"/>
                <a:gd name="T87" fmla="*/ 59 h 305"/>
                <a:gd name="T88" fmla="*/ 9 w 273"/>
                <a:gd name="T89" fmla="*/ 56 h 305"/>
                <a:gd name="T90" fmla="*/ 5 w 273"/>
                <a:gd name="T91" fmla="*/ 52 h 305"/>
                <a:gd name="T92" fmla="*/ 1 w 273"/>
                <a:gd name="T93" fmla="*/ 47 h 30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73"/>
                <a:gd name="T142" fmla="*/ 0 h 305"/>
                <a:gd name="T143" fmla="*/ 273 w 273"/>
                <a:gd name="T144" fmla="*/ 305 h 30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73" h="305">
                  <a:moveTo>
                    <a:pt x="0" y="215"/>
                  </a:moveTo>
                  <a:lnTo>
                    <a:pt x="77" y="204"/>
                  </a:lnTo>
                  <a:lnTo>
                    <a:pt x="81" y="214"/>
                  </a:lnTo>
                  <a:lnTo>
                    <a:pt x="85" y="223"/>
                  </a:lnTo>
                  <a:lnTo>
                    <a:pt x="91" y="231"/>
                  </a:lnTo>
                  <a:lnTo>
                    <a:pt x="98" y="238"/>
                  </a:lnTo>
                  <a:lnTo>
                    <a:pt x="107" y="243"/>
                  </a:lnTo>
                  <a:lnTo>
                    <a:pt x="116" y="247"/>
                  </a:lnTo>
                  <a:lnTo>
                    <a:pt x="127" y="249"/>
                  </a:lnTo>
                  <a:lnTo>
                    <a:pt x="140" y="249"/>
                  </a:lnTo>
                  <a:lnTo>
                    <a:pt x="154" y="249"/>
                  </a:lnTo>
                  <a:lnTo>
                    <a:pt x="166" y="247"/>
                  </a:lnTo>
                  <a:lnTo>
                    <a:pt x="177" y="243"/>
                  </a:lnTo>
                  <a:lnTo>
                    <a:pt x="185" y="239"/>
                  </a:lnTo>
                  <a:lnTo>
                    <a:pt x="189" y="234"/>
                  </a:lnTo>
                  <a:lnTo>
                    <a:pt x="192" y="230"/>
                  </a:lnTo>
                  <a:lnTo>
                    <a:pt x="195" y="224"/>
                  </a:lnTo>
                  <a:lnTo>
                    <a:pt x="195" y="218"/>
                  </a:lnTo>
                  <a:lnTo>
                    <a:pt x="195" y="214"/>
                  </a:lnTo>
                  <a:lnTo>
                    <a:pt x="194" y="209"/>
                  </a:lnTo>
                  <a:lnTo>
                    <a:pt x="192" y="206"/>
                  </a:lnTo>
                  <a:lnTo>
                    <a:pt x="190" y="204"/>
                  </a:lnTo>
                  <a:lnTo>
                    <a:pt x="186" y="200"/>
                  </a:lnTo>
                  <a:lnTo>
                    <a:pt x="180" y="198"/>
                  </a:lnTo>
                  <a:lnTo>
                    <a:pt x="173" y="196"/>
                  </a:lnTo>
                  <a:lnTo>
                    <a:pt x="164" y="194"/>
                  </a:lnTo>
                  <a:lnTo>
                    <a:pt x="121" y="183"/>
                  </a:lnTo>
                  <a:lnTo>
                    <a:pt x="87" y="173"/>
                  </a:lnTo>
                  <a:lnTo>
                    <a:pt x="74" y="169"/>
                  </a:lnTo>
                  <a:lnTo>
                    <a:pt x="62" y="164"/>
                  </a:lnTo>
                  <a:lnTo>
                    <a:pt x="53" y="160"/>
                  </a:lnTo>
                  <a:lnTo>
                    <a:pt x="46" y="155"/>
                  </a:lnTo>
                  <a:lnTo>
                    <a:pt x="38" y="149"/>
                  </a:lnTo>
                  <a:lnTo>
                    <a:pt x="31" y="143"/>
                  </a:lnTo>
                  <a:lnTo>
                    <a:pt x="24" y="135"/>
                  </a:lnTo>
                  <a:lnTo>
                    <a:pt x="20" y="127"/>
                  </a:lnTo>
                  <a:lnTo>
                    <a:pt x="16" y="119"/>
                  </a:lnTo>
                  <a:lnTo>
                    <a:pt x="13" y="110"/>
                  </a:lnTo>
                  <a:lnTo>
                    <a:pt x="12" y="100"/>
                  </a:lnTo>
                  <a:lnTo>
                    <a:pt x="11" y="90"/>
                  </a:lnTo>
                  <a:lnTo>
                    <a:pt x="12" y="81"/>
                  </a:lnTo>
                  <a:lnTo>
                    <a:pt x="13" y="71"/>
                  </a:lnTo>
                  <a:lnTo>
                    <a:pt x="15" y="64"/>
                  </a:lnTo>
                  <a:lnTo>
                    <a:pt x="18" y="55"/>
                  </a:lnTo>
                  <a:lnTo>
                    <a:pt x="23" y="48"/>
                  </a:lnTo>
                  <a:lnTo>
                    <a:pt x="27" y="40"/>
                  </a:lnTo>
                  <a:lnTo>
                    <a:pt x="34" y="33"/>
                  </a:lnTo>
                  <a:lnTo>
                    <a:pt x="41" y="26"/>
                  </a:lnTo>
                  <a:lnTo>
                    <a:pt x="49" y="21"/>
                  </a:lnTo>
                  <a:lnTo>
                    <a:pt x="58" y="15"/>
                  </a:lnTo>
                  <a:lnTo>
                    <a:pt x="68" y="10"/>
                  </a:lnTo>
                  <a:lnTo>
                    <a:pt x="79" y="7"/>
                  </a:lnTo>
                  <a:lnTo>
                    <a:pt x="91" y="4"/>
                  </a:lnTo>
                  <a:lnTo>
                    <a:pt x="104" y="3"/>
                  </a:lnTo>
                  <a:lnTo>
                    <a:pt x="119" y="0"/>
                  </a:lnTo>
                  <a:lnTo>
                    <a:pt x="134" y="0"/>
                  </a:lnTo>
                  <a:lnTo>
                    <a:pt x="148" y="0"/>
                  </a:lnTo>
                  <a:lnTo>
                    <a:pt x="162" y="1"/>
                  </a:lnTo>
                  <a:lnTo>
                    <a:pt x="174" y="4"/>
                  </a:lnTo>
                  <a:lnTo>
                    <a:pt x="186" y="5"/>
                  </a:lnTo>
                  <a:lnTo>
                    <a:pt x="197" y="8"/>
                  </a:lnTo>
                  <a:lnTo>
                    <a:pt x="206" y="12"/>
                  </a:lnTo>
                  <a:lnTo>
                    <a:pt x="215" y="15"/>
                  </a:lnTo>
                  <a:lnTo>
                    <a:pt x="223" y="20"/>
                  </a:lnTo>
                  <a:lnTo>
                    <a:pt x="230" y="25"/>
                  </a:lnTo>
                  <a:lnTo>
                    <a:pt x="236" y="31"/>
                  </a:lnTo>
                  <a:lnTo>
                    <a:pt x="242" y="38"/>
                  </a:lnTo>
                  <a:lnTo>
                    <a:pt x="247" y="44"/>
                  </a:lnTo>
                  <a:lnTo>
                    <a:pt x="252" y="51"/>
                  </a:lnTo>
                  <a:lnTo>
                    <a:pt x="256" y="60"/>
                  </a:lnTo>
                  <a:lnTo>
                    <a:pt x="259" y="68"/>
                  </a:lnTo>
                  <a:lnTo>
                    <a:pt x="262" y="77"/>
                  </a:lnTo>
                  <a:lnTo>
                    <a:pt x="190" y="91"/>
                  </a:lnTo>
                  <a:lnTo>
                    <a:pt x="187" y="83"/>
                  </a:lnTo>
                  <a:lnTo>
                    <a:pt x="183" y="76"/>
                  </a:lnTo>
                  <a:lnTo>
                    <a:pt x="178" y="70"/>
                  </a:lnTo>
                  <a:lnTo>
                    <a:pt x="172" y="65"/>
                  </a:lnTo>
                  <a:lnTo>
                    <a:pt x="165" y="61"/>
                  </a:lnTo>
                  <a:lnTo>
                    <a:pt x="156" y="58"/>
                  </a:lnTo>
                  <a:lnTo>
                    <a:pt x="146" y="57"/>
                  </a:lnTo>
                  <a:lnTo>
                    <a:pt x="135" y="56"/>
                  </a:lnTo>
                  <a:lnTo>
                    <a:pt x="121" y="57"/>
                  </a:lnTo>
                  <a:lnTo>
                    <a:pt x="109" y="58"/>
                  </a:lnTo>
                  <a:lnTo>
                    <a:pt x="99" y="60"/>
                  </a:lnTo>
                  <a:lnTo>
                    <a:pt x="92" y="65"/>
                  </a:lnTo>
                  <a:lnTo>
                    <a:pt x="87" y="68"/>
                  </a:lnTo>
                  <a:lnTo>
                    <a:pt x="85" y="71"/>
                  </a:lnTo>
                  <a:lnTo>
                    <a:pt x="83" y="76"/>
                  </a:lnTo>
                  <a:lnTo>
                    <a:pt x="83" y="81"/>
                  </a:lnTo>
                  <a:lnTo>
                    <a:pt x="83" y="84"/>
                  </a:lnTo>
                  <a:lnTo>
                    <a:pt x="85" y="87"/>
                  </a:lnTo>
                  <a:lnTo>
                    <a:pt x="87" y="91"/>
                  </a:lnTo>
                  <a:lnTo>
                    <a:pt x="91" y="94"/>
                  </a:lnTo>
                  <a:lnTo>
                    <a:pt x="99" y="99"/>
                  </a:lnTo>
                  <a:lnTo>
                    <a:pt x="113" y="103"/>
                  </a:lnTo>
                  <a:lnTo>
                    <a:pt x="135" y="109"/>
                  </a:lnTo>
                  <a:lnTo>
                    <a:pt x="162" y="116"/>
                  </a:lnTo>
                  <a:lnTo>
                    <a:pt x="191" y="123"/>
                  </a:lnTo>
                  <a:lnTo>
                    <a:pt x="215" y="131"/>
                  </a:lnTo>
                  <a:lnTo>
                    <a:pt x="225" y="136"/>
                  </a:lnTo>
                  <a:lnTo>
                    <a:pt x="234" y="140"/>
                  </a:lnTo>
                  <a:lnTo>
                    <a:pt x="242" y="145"/>
                  </a:lnTo>
                  <a:lnTo>
                    <a:pt x="249" y="149"/>
                  </a:lnTo>
                  <a:lnTo>
                    <a:pt x="255" y="155"/>
                  </a:lnTo>
                  <a:lnTo>
                    <a:pt x="259" y="162"/>
                  </a:lnTo>
                  <a:lnTo>
                    <a:pt x="264" y="168"/>
                  </a:lnTo>
                  <a:lnTo>
                    <a:pt x="267" y="174"/>
                  </a:lnTo>
                  <a:lnTo>
                    <a:pt x="269" y="182"/>
                  </a:lnTo>
                  <a:lnTo>
                    <a:pt x="271" y="190"/>
                  </a:lnTo>
                  <a:lnTo>
                    <a:pt x="273" y="198"/>
                  </a:lnTo>
                  <a:lnTo>
                    <a:pt x="273" y="207"/>
                  </a:lnTo>
                  <a:lnTo>
                    <a:pt x="271" y="217"/>
                  </a:lnTo>
                  <a:lnTo>
                    <a:pt x="270" y="226"/>
                  </a:lnTo>
                  <a:lnTo>
                    <a:pt x="268" y="235"/>
                  </a:lnTo>
                  <a:lnTo>
                    <a:pt x="264" y="244"/>
                  </a:lnTo>
                  <a:lnTo>
                    <a:pt x="259" y="253"/>
                  </a:lnTo>
                  <a:lnTo>
                    <a:pt x="253" y="261"/>
                  </a:lnTo>
                  <a:lnTo>
                    <a:pt x="247" y="269"/>
                  </a:lnTo>
                  <a:lnTo>
                    <a:pt x="239" y="276"/>
                  </a:lnTo>
                  <a:lnTo>
                    <a:pt x="230" y="283"/>
                  </a:lnTo>
                  <a:lnTo>
                    <a:pt x="221" y="288"/>
                  </a:lnTo>
                  <a:lnTo>
                    <a:pt x="209" y="294"/>
                  </a:lnTo>
                  <a:lnTo>
                    <a:pt x="198" y="297"/>
                  </a:lnTo>
                  <a:lnTo>
                    <a:pt x="185" y="301"/>
                  </a:lnTo>
                  <a:lnTo>
                    <a:pt x="171" y="303"/>
                  </a:lnTo>
                  <a:lnTo>
                    <a:pt x="156" y="304"/>
                  </a:lnTo>
                  <a:lnTo>
                    <a:pt x="140" y="305"/>
                  </a:lnTo>
                  <a:lnTo>
                    <a:pt x="126" y="304"/>
                  </a:lnTo>
                  <a:lnTo>
                    <a:pt x="112" y="303"/>
                  </a:lnTo>
                  <a:lnTo>
                    <a:pt x="99" y="302"/>
                  </a:lnTo>
                  <a:lnTo>
                    <a:pt x="86" y="299"/>
                  </a:lnTo>
                  <a:lnTo>
                    <a:pt x="75" y="295"/>
                  </a:lnTo>
                  <a:lnTo>
                    <a:pt x="65" y="292"/>
                  </a:lnTo>
                  <a:lnTo>
                    <a:pt x="55" y="286"/>
                  </a:lnTo>
                  <a:lnTo>
                    <a:pt x="46" y="281"/>
                  </a:lnTo>
                  <a:lnTo>
                    <a:pt x="38" y="275"/>
                  </a:lnTo>
                  <a:lnTo>
                    <a:pt x="30" y="268"/>
                  </a:lnTo>
                  <a:lnTo>
                    <a:pt x="23" y="260"/>
                  </a:lnTo>
                  <a:lnTo>
                    <a:pt x="17" y="252"/>
                  </a:lnTo>
                  <a:lnTo>
                    <a:pt x="12" y="244"/>
                  </a:lnTo>
                  <a:lnTo>
                    <a:pt x="7" y="235"/>
                  </a:lnTo>
                  <a:lnTo>
                    <a:pt x="4" y="225"/>
                  </a:lnTo>
                  <a:lnTo>
                    <a:pt x="0" y="21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3" name="Freeform 1017">
              <a:extLst>
                <a:ext uri="{FF2B5EF4-FFF2-40B4-BE49-F238E27FC236}">
                  <a16:creationId xmlns:a16="http://schemas.microsoft.com/office/drawing/2014/main" id="{565A747F-4D6B-4A35-AA37-A90ABA48D95F}"/>
                </a:ext>
              </a:extLst>
            </p:cNvPr>
            <p:cNvSpPr>
              <a:spLocks/>
            </p:cNvSpPr>
            <p:nvPr/>
          </p:nvSpPr>
          <p:spPr bwMode="auto">
            <a:xfrm>
              <a:off x="2502" y="1882"/>
              <a:ext cx="65" cy="81"/>
            </a:xfrm>
            <a:custGeom>
              <a:avLst/>
              <a:gdLst>
                <a:gd name="T0" fmla="*/ 0 w 328"/>
                <a:gd name="T1" fmla="*/ 81 h 403"/>
                <a:gd name="T2" fmla="*/ 0 w 328"/>
                <a:gd name="T3" fmla="*/ 66 h 403"/>
                <a:gd name="T4" fmla="*/ 42 w 328"/>
                <a:gd name="T5" fmla="*/ 14 h 403"/>
                <a:gd name="T6" fmla="*/ 5 w 328"/>
                <a:gd name="T7" fmla="*/ 14 h 403"/>
                <a:gd name="T8" fmla="*/ 5 w 328"/>
                <a:gd name="T9" fmla="*/ 0 h 403"/>
                <a:gd name="T10" fmla="*/ 63 w 328"/>
                <a:gd name="T11" fmla="*/ 0 h 403"/>
                <a:gd name="T12" fmla="*/ 63 w 328"/>
                <a:gd name="T13" fmla="*/ 13 h 403"/>
                <a:gd name="T14" fmla="*/ 20 w 328"/>
                <a:gd name="T15" fmla="*/ 67 h 403"/>
                <a:gd name="T16" fmla="*/ 65 w 328"/>
                <a:gd name="T17" fmla="*/ 67 h 403"/>
                <a:gd name="T18" fmla="*/ 65 w 328"/>
                <a:gd name="T19" fmla="*/ 81 h 403"/>
                <a:gd name="T20" fmla="*/ 0 w 328"/>
                <a:gd name="T21" fmla="*/ 81 h 40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28"/>
                <a:gd name="T34" fmla="*/ 0 h 403"/>
                <a:gd name="T35" fmla="*/ 328 w 328"/>
                <a:gd name="T36" fmla="*/ 403 h 40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28" h="403">
                  <a:moveTo>
                    <a:pt x="0" y="403"/>
                  </a:moveTo>
                  <a:lnTo>
                    <a:pt x="0" y="329"/>
                  </a:lnTo>
                  <a:lnTo>
                    <a:pt x="212" y="68"/>
                  </a:lnTo>
                  <a:lnTo>
                    <a:pt x="25" y="68"/>
                  </a:lnTo>
                  <a:lnTo>
                    <a:pt x="25" y="0"/>
                  </a:lnTo>
                  <a:lnTo>
                    <a:pt x="319" y="0"/>
                  </a:lnTo>
                  <a:lnTo>
                    <a:pt x="319" y="64"/>
                  </a:lnTo>
                  <a:lnTo>
                    <a:pt x="99" y="335"/>
                  </a:lnTo>
                  <a:lnTo>
                    <a:pt x="328" y="335"/>
                  </a:lnTo>
                  <a:lnTo>
                    <a:pt x="328" y="403"/>
                  </a:lnTo>
                  <a:lnTo>
                    <a:pt x="0" y="40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4" name="Freeform 1018">
              <a:extLst>
                <a:ext uri="{FF2B5EF4-FFF2-40B4-BE49-F238E27FC236}">
                  <a16:creationId xmlns:a16="http://schemas.microsoft.com/office/drawing/2014/main" id="{985D2B46-8C36-4B2C-B7D3-17C4B032B1D2}"/>
                </a:ext>
              </a:extLst>
            </p:cNvPr>
            <p:cNvSpPr>
              <a:spLocks/>
            </p:cNvSpPr>
            <p:nvPr/>
          </p:nvSpPr>
          <p:spPr bwMode="auto">
            <a:xfrm>
              <a:off x="2435" y="1758"/>
              <a:ext cx="60" cy="107"/>
            </a:xfrm>
            <a:custGeom>
              <a:avLst/>
              <a:gdLst>
                <a:gd name="T0" fmla="*/ 24 w 301"/>
                <a:gd name="T1" fmla="*/ 0 h 537"/>
                <a:gd name="T2" fmla="*/ 0 w 301"/>
                <a:gd name="T3" fmla="*/ 98 h 537"/>
                <a:gd name="T4" fmla="*/ 36 w 301"/>
                <a:gd name="T5" fmla="*/ 107 h 537"/>
                <a:gd name="T6" fmla="*/ 60 w 301"/>
                <a:gd name="T7" fmla="*/ 9 h 537"/>
                <a:gd name="T8" fmla="*/ 24 w 301"/>
                <a:gd name="T9" fmla="*/ 0 h 537"/>
                <a:gd name="T10" fmla="*/ 0 60000 65536"/>
                <a:gd name="T11" fmla="*/ 0 60000 65536"/>
                <a:gd name="T12" fmla="*/ 0 60000 65536"/>
                <a:gd name="T13" fmla="*/ 0 60000 65536"/>
                <a:gd name="T14" fmla="*/ 0 60000 65536"/>
                <a:gd name="T15" fmla="*/ 0 w 301"/>
                <a:gd name="T16" fmla="*/ 0 h 537"/>
                <a:gd name="T17" fmla="*/ 301 w 301"/>
                <a:gd name="T18" fmla="*/ 537 h 537"/>
              </a:gdLst>
              <a:ahLst/>
              <a:cxnLst>
                <a:cxn ang="T10">
                  <a:pos x="T0" y="T1"/>
                </a:cxn>
                <a:cxn ang="T11">
                  <a:pos x="T2" y="T3"/>
                </a:cxn>
                <a:cxn ang="T12">
                  <a:pos x="T4" y="T5"/>
                </a:cxn>
                <a:cxn ang="T13">
                  <a:pos x="T6" y="T7"/>
                </a:cxn>
                <a:cxn ang="T14">
                  <a:pos x="T8" y="T9"/>
                </a:cxn>
              </a:cxnLst>
              <a:rect l="T15" t="T16" r="T17" b="T18"/>
              <a:pathLst>
                <a:path w="301" h="537">
                  <a:moveTo>
                    <a:pt x="120" y="0"/>
                  </a:moveTo>
                  <a:lnTo>
                    <a:pt x="0" y="493"/>
                  </a:lnTo>
                  <a:lnTo>
                    <a:pt x="182" y="537"/>
                  </a:lnTo>
                  <a:lnTo>
                    <a:pt x="301" y="44"/>
                  </a:lnTo>
                  <a:lnTo>
                    <a:pt x="120" y="0"/>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5" name="Freeform 1019">
              <a:extLst>
                <a:ext uri="{FF2B5EF4-FFF2-40B4-BE49-F238E27FC236}">
                  <a16:creationId xmlns:a16="http://schemas.microsoft.com/office/drawing/2014/main" id="{EAA849AF-E49A-45AC-9EA1-36BB8E8B5807}"/>
                </a:ext>
              </a:extLst>
            </p:cNvPr>
            <p:cNvSpPr>
              <a:spLocks/>
            </p:cNvSpPr>
            <p:nvPr/>
          </p:nvSpPr>
          <p:spPr bwMode="auto">
            <a:xfrm>
              <a:off x="2430" y="1669"/>
              <a:ext cx="94" cy="105"/>
            </a:xfrm>
            <a:custGeom>
              <a:avLst/>
              <a:gdLst>
                <a:gd name="T0" fmla="*/ 70 w 471"/>
                <a:gd name="T1" fmla="*/ 0 h 527"/>
                <a:gd name="T2" fmla="*/ 0 w 471"/>
                <a:gd name="T3" fmla="*/ 82 h 527"/>
                <a:gd name="T4" fmla="*/ 94 w 471"/>
                <a:gd name="T5" fmla="*/ 105 h 527"/>
                <a:gd name="T6" fmla="*/ 70 w 471"/>
                <a:gd name="T7" fmla="*/ 0 h 527"/>
                <a:gd name="T8" fmla="*/ 70 w 471"/>
                <a:gd name="T9" fmla="*/ 0 h 527"/>
                <a:gd name="T10" fmla="*/ 0 60000 65536"/>
                <a:gd name="T11" fmla="*/ 0 60000 65536"/>
                <a:gd name="T12" fmla="*/ 0 60000 65536"/>
                <a:gd name="T13" fmla="*/ 0 60000 65536"/>
                <a:gd name="T14" fmla="*/ 0 60000 65536"/>
                <a:gd name="T15" fmla="*/ 0 w 471"/>
                <a:gd name="T16" fmla="*/ 0 h 527"/>
                <a:gd name="T17" fmla="*/ 471 w 471"/>
                <a:gd name="T18" fmla="*/ 527 h 527"/>
              </a:gdLst>
              <a:ahLst/>
              <a:cxnLst>
                <a:cxn ang="T10">
                  <a:pos x="T0" y="T1"/>
                </a:cxn>
                <a:cxn ang="T11">
                  <a:pos x="T2" y="T3"/>
                </a:cxn>
                <a:cxn ang="T12">
                  <a:pos x="T4" y="T5"/>
                </a:cxn>
                <a:cxn ang="T13">
                  <a:pos x="T6" y="T7"/>
                </a:cxn>
                <a:cxn ang="T14">
                  <a:pos x="T8" y="T9"/>
                </a:cxn>
              </a:cxnLst>
              <a:rect l="T15" t="T16" r="T17" b="T18"/>
              <a:pathLst>
                <a:path w="471" h="527">
                  <a:moveTo>
                    <a:pt x="349" y="0"/>
                  </a:moveTo>
                  <a:lnTo>
                    <a:pt x="0" y="414"/>
                  </a:lnTo>
                  <a:lnTo>
                    <a:pt x="471" y="527"/>
                  </a:lnTo>
                  <a:lnTo>
                    <a:pt x="349" y="0"/>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6" name="Freeform 1020">
              <a:extLst>
                <a:ext uri="{FF2B5EF4-FFF2-40B4-BE49-F238E27FC236}">
                  <a16:creationId xmlns:a16="http://schemas.microsoft.com/office/drawing/2014/main" id="{18CEC763-A535-436D-A7A4-E81091875A04}"/>
                </a:ext>
              </a:extLst>
            </p:cNvPr>
            <p:cNvSpPr>
              <a:spLocks noEditPoints="1"/>
            </p:cNvSpPr>
            <p:nvPr/>
          </p:nvSpPr>
          <p:spPr bwMode="auto">
            <a:xfrm>
              <a:off x="3592" y="477"/>
              <a:ext cx="67" cy="80"/>
            </a:xfrm>
            <a:custGeom>
              <a:avLst/>
              <a:gdLst>
                <a:gd name="T0" fmla="*/ 30 w 336"/>
                <a:gd name="T1" fmla="*/ 0 h 402"/>
                <a:gd name="T2" fmla="*/ 38 w 336"/>
                <a:gd name="T3" fmla="*/ 0 h 402"/>
                <a:gd name="T4" fmla="*/ 45 w 336"/>
                <a:gd name="T5" fmla="*/ 2 h 402"/>
                <a:gd name="T6" fmla="*/ 48 w 336"/>
                <a:gd name="T7" fmla="*/ 3 h 402"/>
                <a:gd name="T8" fmla="*/ 51 w 336"/>
                <a:gd name="T9" fmla="*/ 5 h 402"/>
                <a:gd name="T10" fmla="*/ 54 w 336"/>
                <a:gd name="T11" fmla="*/ 7 h 402"/>
                <a:gd name="T12" fmla="*/ 57 w 336"/>
                <a:gd name="T13" fmla="*/ 9 h 402"/>
                <a:gd name="T14" fmla="*/ 61 w 336"/>
                <a:gd name="T15" fmla="*/ 15 h 402"/>
                <a:gd name="T16" fmla="*/ 65 w 336"/>
                <a:gd name="T17" fmla="*/ 22 h 402"/>
                <a:gd name="T18" fmla="*/ 67 w 336"/>
                <a:gd name="T19" fmla="*/ 30 h 402"/>
                <a:gd name="T20" fmla="*/ 67 w 336"/>
                <a:gd name="T21" fmla="*/ 41 h 402"/>
                <a:gd name="T22" fmla="*/ 67 w 336"/>
                <a:gd name="T23" fmla="*/ 50 h 402"/>
                <a:gd name="T24" fmla="*/ 65 w 336"/>
                <a:gd name="T25" fmla="*/ 58 h 402"/>
                <a:gd name="T26" fmla="*/ 63 w 336"/>
                <a:gd name="T27" fmla="*/ 62 h 402"/>
                <a:gd name="T28" fmla="*/ 61 w 336"/>
                <a:gd name="T29" fmla="*/ 66 h 402"/>
                <a:gd name="T30" fmla="*/ 59 w 336"/>
                <a:gd name="T31" fmla="*/ 69 h 402"/>
                <a:gd name="T32" fmla="*/ 56 w 336"/>
                <a:gd name="T33" fmla="*/ 72 h 402"/>
                <a:gd name="T34" fmla="*/ 51 w 336"/>
                <a:gd name="T35" fmla="*/ 76 h 402"/>
                <a:gd name="T36" fmla="*/ 45 w 336"/>
                <a:gd name="T37" fmla="*/ 78 h 402"/>
                <a:gd name="T38" fmla="*/ 38 w 336"/>
                <a:gd name="T39" fmla="*/ 80 h 402"/>
                <a:gd name="T40" fmla="*/ 30 w 336"/>
                <a:gd name="T41" fmla="*/ 80 h 402"/>
                <a:gd name="T42" fmla="*/ 0 w 336"/>
                <a:gd name="T43" fmla="*/ 0 h 402"/>
                <a:gd name="T44" fmla="*/ 16 w 336"/>
                <a:gd name="T45" fmla="*/ 66 h 402"/>
                <a:gd name="T46" fmla="*/ 32 w 336"/>
                <a:gd name="T47" fmla="*/ 66 h 402"/>
                <a:gd name="T48" fmla="*/ 36 w 336"/>
                <a:gd name="T49" fmla="*/ 66 h 402"/>
                <a:gd name="T50" fmla="*/ 40 w 336"/>
                <a:gd name="T51" fmla="*/ 65 h 402"/>
                <a:gd name="T52" fmla="*/ 43 w 336"/>
                <a:gd name="T53" fmla="*/ 64 h 402"/>
                <a:gd name="T54" fmla="*/ 46 w 336"/>
                <a:gd name="T55" fmla="*/ 61 h 402"/>
                <a:gd name="T56" fmla="*/ 48 w 336"/>
                <a:gd name="T57" fmla="*/ 57 h 402"/>
                <a:gd name="T58" fmla="*/ 49 w 336"/>
                <a:gd name="T59" fmla="*/ 52 h 402"/>
                <a:gd name="T60" fmla="*/ 50 w 336"/>
                <a:gd name="T61" fmla="*/ 45 h 402"/>
                <a:gd name="T62" fmla="*/ 50 w 336"/>
                <a:gd name="T63" fmla="*/ 36 h 402"/>
                <a:gd name="T64" fmla="*/ 49 w 336"/>
                <a:gd name="T65" fmla="*/ 29 h 402"/>
                <a:gd name="T66" fmla="*/ 48 w 336"/>
                <a:gd name="T67" fmla="*/ 23 h 402"/>
                <a:gd name="T68" fmla="*/ 46 w 336"/>
                <a:gd name="T69" fmla="*/ 20 h 402"/>
                <a:gd name="T70" fmla="*/ 42 w 336"/>
                <a:gd name="T71" fmla="*/ 17 h 402"/>
                <a:gd name="T72" fmla="*/ 39 w 336"/>
                <a:gd name="T73" fmla="*/ 15 h 402"/>
                <a:gd name="T74" fmla="*/ 35 w 336"/>
                <a:gd name="T75" fmla="*/ 14 h 402"/>
                <a:gd name="T76" fmla="*/ 28 w 336"/>
                <a:gd name="T77" fmla="*/ 14 h 402"/>
                <a:gd name="T78" fmla="*/ 16 w 336"/>
                <a:gd name="T79" fmla="*/ 14 h 402"/>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36"/>
                <a:gd name="T121" fmla="*/ 0 h 402"/>
                <a:gd name="T122" fmla="*/ 336 w 336"/>
                <a:gd name="T123" fmla="*/ 402 h 402"/>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36" h="402">
                  <a:moveTo>
                    <a:pt x="0" y="0"/>
                  </a:moveTo>
                  <a:lnTo>
                    <a:pt x="148" y="0"/>
                  </a:lnTo>
                  <a:lnTo>
                    <a:pt x="171" y="0"/>
                  </a:lnTo>
                  <a:lnTo>
                    <a:pt x="193" y="2"/>
                  </a:lnTo>
                  <a:lnTo>
                    <a:pt x="210" y="5"/>
                  </a:lnTo>
                  <a:lnTo>
                    <a:pt x="225" y="8"/>
                  </a:lnTo>
                  <a:lnTo>
                    <a:pt x="234" y="10"/>
                  </a:lnTo>
                  <a:lnTo>
                    <a:pt x="241" y="14"/>
                  </a:lnTo>
                  <a:lnTo>
                    <a:pt x="249" y="18"/>
                  </a:lnTo>
                  <a:lnTo>
                    <a:pt x="257" y="23"/>
                  </a:lnTo>
                  <a:lnTo>
                    <a:pt x="265" y="27"/>
                  </a:lnTo>
                  <a:lnTo>
                    <a:pt x="272" y="33"/>
                  </a:lnTo>
                  <a:lnTo>
                    <a:pt x="279" y="38"/>
                  </a:lnTo>
                  <a:lnTo>
                    <a:pt x="286" y="45"/>
                  </a:lnTo>
                  <a:lnTo>
                    <a:pt x="297" y="59"/>
                  </a:lnTo>
                  <a:lnTo>
                    <a:pt x="307" y="75"/>
                  </a:lnTo>
                  <a:lnTo>
                    <a:pt x="316" y="92"/>
                  </a:lnTo>
                  <a:lnTo>
                    <a:pt x="324" y="110"/>
                  </a:lnTo>
                  <a:lnTo>
                    <a:pt x="330" y="130"/>
                  </a:lnTo>
                  <a:lnTo>
                    <a:pt x="334" y="153"/>
                  </a:lnTo>
                  <a:lnTo>
                    <a:pt x="336" y="177"/>
                  </a:lnTo>
                  <a:lnTo>
                    <a:pt x="336" y="205"/>
                  </a:lnTo>
                  <a:lnTo>
                    <a:pt x="336" y="229"/>
                  </a:lnTo>
                  <a:lnTo>
                    <a:pt x="334" y="251"/>
                  </a:lnTo>
                  <a:lnTo>
                    <a:pt x="330" y="272"/>
                  </a:lnTo>
                  <a:lnTo>
                    <a:pt x="325" y="290"/>
                  </a:lnTo>
                  <a:lnTo>
                    <a:pt x="321" y="302"/>
                  </a:lnTo>
                  <a:lnTo>
                    <a:pt x="316" y="312"/>
                  </a:lnTo>
                  <a:lnTo>
                    <a:pt x="312" y="321"/>
                  </a:lnTo>
                  <a:lnTo>
                    <a:pt x="306" y="330"/>
                  </a:lnTo>
                  <a:lnTo>
                    <a:pt x="300" y="339"/>
                  </a:lnTo>
                  <a:lnTo>
                    <a:pt x="295" y="347"/>
                  </a:lnTo>
                  <a:lnTo>
                    <a:pt x="288" y="355"/>
                  </a:lnTo>
                  <a:lnTo>
                    <a:pt x="281" y="362"/>
                  </a:lnTo>
                  <a:lnTo>
                    <a:pt x="270" y="372"/>
                  </a:lnTo>
                  <a:lnTo>
                    <a:pt x="256" y="380"/>
                  </a:lnTo>
                  <a:lnTo>
                    <a:pt x="241" y="388"/>
                  </a:lnTo>
                  <a:lnTo>
                    <a:pt x="225" y="393"/>
                  </a:lnTo>
                  <a:lnTo>
                    <a:pt x="210" y="398"/>
                  </a:lnTo>
                  <a:lnTo>
                    <a:pt x="193" y="400"/>
                  </a:lnTo>
                  <a:lnTo>
                    <a:pt x="174" y="402"/>
                  </a:lnTo>
                  <a:lnTo>
                    <a:pt x="152" y="402"/>
                  </a:lnTo>
                  <a:lnTo>
                    <a:pt x="0" y="402"/>
                  </a:lnTo>
                  <a:lnTo>
                    <a:pt x="0" y="0"/>
                  </a:lnTo>
                  <a:close/>
                  <a:moveTo>
                    <a:pt x="81" y="68"/>
                  </a:moveTo>
                  <a:lnTo>
                    <a:pt x="81" y="334"/>
                  </a:lnTo>
                  <a:lnTo>
                    <a:pt x="142" y="334"/>
                  </a:lnTo>
                  <a:lnTo>
                    <a:pt x="158" y="334"/>
                  </a:lnTo>
                  <a:lnTo>
                    <a:pt x="170" y="333"/>
                  </a:lnTo>
                  <a:lnTo>
                    <a:pt x="182" y="332"/>
                  </a:lnTo>
                  <a:lnTo>
                    <a:pt x="191" y="331"/>
                  </a:lnTo>
                  <a:lnTo>
                    <a:pt x="200" y="328"/>
                  </a:lnTo>
                  <a:lnTo>
                    <a:pt x="209" y="324"/>
                  </a:lnTo>
                  <a:lnTo>
                    <a:pt x="217" y="320"/>
                  </a:lnTo>
                  <a:lnTo>
                    <a:pt x="223" y="314"/>
                  </a:lnTo>
                  <a:lnTo>
                    <a:pt x="230" y="307"/>
                  </a:lnTo>
                  <a:lnTo>
                    <a:pt x="236" y="298"/>
                  </a:lnTo>
                  <a:lnTo>
                    <a:pt x="240" y="288"/>
                  </a:lnTo>
                  <a:lnTo>
                    <a:pt x="245" y="275"/>
                  </a:lnTo>
                  <a:lnTo>
                    <a:pt x="248" y="260"/>
                  </a:lnTo>
                  <a:lnTo>
                    <a:pt x="251" y="243"/>
                  </a:lnTo>
                  <a:lnTo>
                    <a:pt x="253" y="224"/>
                  </a:lnTo>
                  <a:lnTo>
                    <a:pt x="253" y="201"/>
                  </a:lnTo>
                  <a:lnTo>
                    <a:pt x="253" y="180"/>
                  </a:lnTo>
                  <a:lnTo>
                    <a:pt x="251" y="160"/>
                  </a:lnTo>
                  <a:lnTo>
                    <a:pt x="248" y="144"/>
                  </a:lnTo>
                  <a:lnTo>
                    <a:pt x="245" y="130"/>
                  </a:lnTo>
                  <a:lnTo>
                    <a:pt x="240" y="118"/>
                  </a:lnTo>
                  <a:lnTo>
                    <a:pt x="235" y="107"/>
                  </a:lnTo>
                  <a:lnTo>
                    <a:pt x="229" y="98"/>
                  </a:lnTo>
                  <a:lnTo>
                    <a:pt x="221" y="90"/>
                  </a:lnTo>
                  <a:lnTo>
                    <a:pt x="213" y="85"/>
                  </a:lnTo>
                  <a:lnTo>
                    <a:pt x="205" y="79"/>
                  </a:lnTo>
                  <a:lnTo>
                    <a:pt x="195" y="75"/>
                  </a:lnTo>
                  <a:lnTo>
                    <a:pt x="184" y="72"/>
                  </a:lnTo>
                  <a:lnTo>
                    <a:pt x="174" y="70"/>
                  </a:lnTo>
                  <a:lnTo>
                    <a:pt x="159" y="69"/>
                  </a:lnTo>
                  <a:lnTo>
                    <a:pt x="140" y="68"/>
                  </a:lnTo>
                  <a:lnTo>
                    <a:pt x="117" y="68"/>
                  </a:lnTo>
                  <a:lnTo>
                    <a:pt x="81" y="6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7" name="Freeform 1021">
              <a:extLst>
                <a:ext uri="{FF2B5EF4-FFF2-40B4-BE49-F238E27FC236}">
                  <a16:creationId xmlns:a16="http://schemas.microsoft.com/office/drawing/2014/main" id="{4F3085C2-FB76-4FB7-8FD1-4E45D3BE615E}"/>
                </a:ext>
              </a:extLst>
            </p:cNvPr>
            <p:cNvSpPr>
              <a:spLocks noEditPoints="1"/>
            </p:cNvSpPr>
            <p:nvPr/>
          </p:nvSpPr>
          <p:spPr bwMode="auto">
            <a:xfrm>
              <a:off x="3673" y="477"/>
              <a:ext cx="16" cy="80"/>
            </a:xfrm>
            <a:custGeom>
              <a:avLst/>
              <a:gdLst>
                <a:gd name="T0" fmla="*/ 0 w 77"/>
                <a:gd name="T1" fmla="*/ 14 h 402"/>
                <a:gd name="T2" fmla="*/ 0 w 77"/>
                <a:gd name="T3" fmla="*/ 0 h 402"/>
                <a:gd name="T4" fmla="*/ 16 w 77"/>
                <a:gd name="T5" fmla="*/ 0 h 402"/>
                <a:gd name="T6" fmla="*/ 16 w 77"/>
                <a:gd name="T7" fmla="*/ 14 h 402"/>
                <a:gd name="T8" fmla="*/ 0 w 77"/>
                <a:gd name="T9" fmla="*/ 14 h 402"/>
                <a:gd name="T10" fmla="*/ 0 w 77"/>
                <a:gd name="T11" fmla="*/ 80 h 402"/>
                <a:gd name="T12" fmla="*/ 0 w 77"/>
                <a:gd name="T13" fmla="*/ 22 h 402"/>
                <a:gd name="T14" fmla="*/ 16 w 77"/>
                <a:gd name="T15" fmla="*/ 22 h 402"/>
                <a:gd name="T16" fmla="*/ 16 w 77"/>
                <a:gd name="T17" fmla="*/ 80 h 402"/>
                <a:gd name="T18" fmla="*/ 0 w 77"/>
                <a:gd name="T19" fmla="*/ 80 h 40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7"/>
                <a:gd name="T31" fmla="*/ 0 h 402"/>
                <a:gd name="T32" fmla="*/ 77 w 77"/>
                <a:gd name="T33" fmla="*/ 402 h 40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7" h="402">
                  <a:moveTo>
                    <a:pt x="0" y="71"/>
                  </a:moveTo>
                  <a:lnTo>
                    <a:pt x="0" y="0"/>
                  </a:lnTo>
                  <a:lnTo>
                    <a:pt x="77" y="0"/>
                  </a:lnTo>
                  <a:lnTo>
                    <a:pt x="77" y="71"/>
                  </a:lnTo>
                  <a:lnTo>
                    <a:pt x="0" y="71"/>
                  </a:lnTo>
                  <a:close/>
                  <a:moveTo>
                    <a:pt x="0" y="402"/>
                  </a:moveTo>
                  <a:lnTo>
                    <a:pt x="0" y="111"/>
                  </a:lnTo>
                  <a:lnTo>
                    <a:pt x="77" y="111"/>
                  </a:lnTo>
                  <a:lnTo>
                    <a:pt x="77" y="402"/>
                  </a:lnTo>
                  <a:lnTo>
                    <a:pt x="0" y="40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8" name="Freeform 1022">
              <a:extLst>
                <a:ext uri="{FF2B5EF4-FFF2-40B4-BE49-F238E27FC236}">
                  <a16:creationId xmlns:a16="http://schemas.microsoft.com/office/drawing/2014/main" id="{A9CFB2A0-1FD5-48E5-8950-285C1674CC4F}"/>
                </a:ext>
              </a:extLst>
            </p:cNvPr>
            <p:cNvSpPr>
              <a:spLocks/>
            </p:cNvSpPr>
            <p:nvPr/>
          </p:nvSpPr>
          <p:spPr bwMode="auto">
            <a:xfrm>
              <a:off x="3699" y="498"/>
              <a:ext cx="54" cy="61"/>
            </a:xfrm>
            <a:custGeom>
              <a:avLst/>
              <a:gdLst>
                <a:gd name="T0" fmla="*/ 16 w 272"/>
                <a:gd name="T1" fmla="*/ 43 h 305"/>
                <a:gd name="T2" fmla="*/ 19 w 272"/>
                <a:gd name="T3" fmla="*/ 47 h 305"/>
                <a:gd name="T4" fmla="*/ 25 w 272"/>
                <a:gd name="T5" fmla="*/ 50 h 305"/>
                <a:gd name="T6" fmla="*/ 33 w 272"/>
                <a:gd name="T7" fmla="*/ 49 h 305"/>
                <a:gd name="T8" fmla="*/ 38 w 272"/>
                <a:gd name="T9" fmla="*/ 47 h 305"/>
                <a:gd name="T10" fmla="*/ 39 w 272"/>
                <a:gd name="T11" fmla="*/ 44 h 305"/>
                <a:gd name="T12" fmla="*/ 38 w 272"/>
                <a:gd name="T13" fmla="*/ 41 h 305"/>
                <a:gd name="T14" fmla="*/ 36 w 272"/>
                <a:gd name="T15" fmla="*/ 40 h 305"/>
                <a:gd name="T16" fmla="*/ 24 w 272"/>
                <a:gd name="T17" fmla="*/ 37 h 305"/>
                <a:gd name="T18" fmla="*/ 12 w 272"/>
                <a:gd name="T19" fmla="*/ 33 h 305"/>
                <a:gd name="T20" fmla="*/ 7 w 272"/>
                <a:gd name="T21" fmla="*/ 30 h 305"/>
                <a:gd name="T22" fmla="*/ 4 w 272"/>
                <a:gd name="T23" fmla="*/ 26 h 305"/>
                <a:gd name="T24" fmla="*/ 2 w 272"/>
                <a:gd name="T25" fmla="*/ 20 h 305"/>
                <a:gd name="T26" fmla="*/ 3 w 272"/>
                <a:gd name="T27" fmla="*/ 14 h 305"/>
                <a:gd name="T28" fmla="*/ 5 w 272"/>
                <a:gd name="T29" fmla="*/ 9 h 305"/>
                <a:gd name="T30" fmla="*/ 8 w 272"/>
                <a:gd name="T31" fmla="*/ 5 h 305"/>
                <a:gd name="T32" fmla="*/ 14 w 272"/>
                <a:gd name="T33" fmla="*/ 2 h 305"/>
                <a:gd name="T34" fmla="*/ 21 w 272"/>
                <a:gd name="T35" fmla="*/ 0 h 305"/>
                <a:gd name="T36" fmla="*/ 29 w 272"/>
                <a:gd name="T37" fmla="*/ 0 h 305"/>
                <a:gd name="T38" fmla="*/ 37 w 272"/>
                <a:gd name="T39" fmla="*/ 1 h 305"/>
                <a:gd name="T40" fmla="*/ 43 w 272"/>
                <a:gd name="T41" fmla="*/ 3 h 305"/>
                <a:gd name="T42" fmla="*/ 47 w 272"/>
                <a:gd name="T43" fmla="*/ 6 h 305"/>
                <a:gd name="T44" fmla="*/ 50 w 272"/>
                <a:gd name="T45" fmla="*/ 10 h 305"/>
                <a:gd name="T46" fmla="*/ 52 w 272"/>
                <a:gd name="T47" fmla="*/ 16 h 305"/>
                <a:gd name="T48" fmla="*/ 36 w 272"/>
                <a:gd name="T49" fmla="*/ 15 h 305"/>
                <a:gd name="T50" fmla="*/ 33 w 272"/>
                <a:gd name="T51" fmla="*/ 12 h 305"/>
                <a:gd name="T52" fmla="*/ 27 w 272"/>
                <a:gd name="T53" fmla="*/ 11 h 305"/>
                <a:gd name="T54" fmla="*/ 19 w 272"/>
                <a:gd name="T55" fmla="*/ 12 h 305"/>
                <a:gd name="T56" fmla="*/ 17 w 272"/>
                <a:gd name="T57" fmla="*/ 14 h 305"/>
                <a:gd name="T58" fmla="*/ 16 w 272"/>
                <a:gd name="T59" fmla="*/ 17 h 305"/>
                <a:gd name="T60" fmla="*/ 18 w 272"/>
                <a:gd name="T61" fmla="*/ 19 h 305"/>
                <a:gd name="T62" fmla="*/ 27 w 272"/>
                <a:gd name="T63" fmla="*/ 22 h 305"/>
                <a:gd name="T64" fmla="*/ 43 w 272"/>
                <a:gd name="T65" fmla="*/ 26 h 305"/>
                <a:gd name="T66" fmla="*/ 48 w 272"/>
                <a:gd name="T67" fmla="*/ 29 h 305"/>
                <a:gd name="T68" fmla="*/ 51 w 272"/>
                <a:gd name="T69" fmla="*/ 32 h 305"/>
                <a:gd name="T70" fmla="*/ 53 w 272"/>
                <a:gd name="T71" fmla="*/ 36 h 305"/>
                <a:gd name="T72" fmla="*/ 54 w 272"/>
                <a:gd name="T73" fmla="*/ 41 h 305"/>
                <a:gd name="T74" fmla="*/ 53 w 272"/>
                <a:gd name="T75" fmla="*/ 47 h 305"/>
                <a:gd name="T76" fmla="*/ 50 w 272"/>
                <a:gd name="T77" fmla="*/ 52 h 305"/>
                <a:gd name="T78" fmla="*/ 45 w 272"/>
                <a:gd name="T79" fmla="*/ 56 h 305"/>
                <a:gd name="T80" fmla="*/ 39 w 272"/>
                <a:gd name="T81" fmla="*/ 59 h 305"/>
                <a:gd name="T82" fmla="*/ 31 w 272"/>
                <a:gd name="T83" fmla="*/ 61 h 305"/>
                <a:gd name="T84" fmla="*/ 22 w 272"/>
                <a:gd name="T85" fmla="*/ 61 h 305"/>
                <a:gd name="T86" fmla="*/ 15 w 272"/>
                <a:gd name="T87" fmla="*/ 59 h 305"/>
                <a:gd name="T88" fmla="*/ 9 w 272"/>
                <a:gd name="T89" fmla="*/ 56 h 305"/>
                <a:gd name="T90" fmla="*/ 5 w 272"/>
                <a:gd name="T91" fmla="*/ 52 h 305"/>
                <a:gd name="T92" fmla="*/ 1 w 272"/>
                <a:gd name="T93" fmla="*/ 47 h 30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72"/>
                <a:gd name="T142" fmla="*/ 0 h 305"/>
                <a:gd name="T143" fmla="*/ 272 w 272"/>
                <a:gd name="T144" fmla="*/ 305 h 30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72" h="305">
                  <a:moveTo>
                    <a:pt x="0" y="215"/>
                  </a:moveTo>
                  <a:lnTo>
                    <a:pt x="78" y="203"/>
                  </a:lnTo>
                  <a:lnTo>
                    <a:pt x="80" y="214"/>
                  </a:lnTo>
                  <a:lnTo>
                    <a:pt x="85" y="223"/>
                  </a:lnTo>
                  <a:lnTo>
                    <a:pt x="91" y="230"/>
                  </a:lnTo>
                  <a:lnTo>
                    <a:pt x="97" y="237"/>
                  </a:lnTo>
                  <a:lnTo>
                    <a:pt x="106" y="243"/>
                  </a:lnTo>
                  <a:lnTo>
                    <a:pt x="115" y="246"/>
                  </a:lnTo>
                  <a:lnTo>
                    <a:pt x="127" y="249"/>
                  </a:lnTo>
                  <a:lnTo>
                    <a:pt x="140" y="250"/>
                  </a:lnTo>
                  <a:lnTo>
                    <a:pt x="154" y="249"/>
                  </a:lnTo>
                  <a:lnTo>
                    <a:pt x="166" y="246"/>
                  </a:lnTo>
                  <a:lnTo>
                    <a:pt x="176" y="243"/>
                  </a:lnTo>
                  <a:lnTo>
                    <a:pt x="184" y="238"/>
                  </a:lnTo>
                  <a:lnTo>
                    <a:pt x="189" y="234"/>
                  </a:lnTo>
                  <a:lnTo>
                    <a:pt x="192" y="229"/>
                  </a:lnTo>
                  <a:lnTo>
                    <a:pt x="194" y="224"/>
                  </a:lnTo>
                  <a:lnTo>
                    <a:pt x="196" y="218"/>
                  </a:lnTo>
                  <a:lnTo>
                    <a:pt x="194" y="214"/>
                  </a:lnTo>
                  <a:lnTo>
                    <a:pt x="193" y="210"/>
                  </a:lnTo>
                  <a:lnTo>
                    <a:pt x="192" y="206"/>
                  </a:lnTo>
                  <a:lnTo>
                    <a:pt x="190" y="203"/>
                  </a:lnTo>
                  <a:lnTo>
                    <a:pt x="185" y="200"/>
                  </a:lnTo>
                  <a:lnTo>
                    <a:pt x="180" y="198"/>
                  </a:lnTo>
                  <a:lnTo>
                    <a:pt x="173" y="195"/>
                  </a:lnTo>
                  <a:lnTo>
                    <a:pt x="164" y="193"/>
                  </a:lnTo>
                  <a:lnTo>
                    <a:pt x="121" y="183"/>
                  </a:lnTo>
                  <a:lnTo>
                    <a:pt x="87" y="173"/>
                  </a:lnTo>
                  <a:lnTo>
                    <a:pt x="74" y="168"/>
                  </a:lnTo>
                  <a:lnTo>
                    <a:pt x="62" y="164"/>
                  </a:lnTo>
                  <a:lnTo>
                    <a:pt x="53" y="159"/>
                  </a:lnTo>
                  <a:lnTo>
                    <a:pt x="45" y="156"/>
                  </a:lnTo>
                  <a:lnTo>
                    <a:pt x="37" y="149"/>
                  </a:lnTo>
                  <a:lnTo>
                    <a:pt x="31" y="142"/>
                  </a:lnTo>
                  <a:lnTo>
                    <a:pt x="24" y="136"/>
                  </a:lnTo>
                  <a:lnTo>
                    <a:pt x="19" y="128"/>
                  </a:lnTo>
                  <a:lnTo>
                    <a:pt x="16" y="119"/>
                  </a:lnTo>
                  <a:lnTo>
                    <a:pt x="13" y="110"/>
                  </a:lnTo>
                  <a:lnTo>
                    <a:pt x="11" y="99"/>
                  </a:lnTo>
                  <a:lnTo>
                    <a:pt x="11" y="89"/>
                  </a:lnTo>
                  <a:lnTo>
                    <a:pt x="11" y="80"/>
                  </a:lnTo>
                  <a:lnTo>
                    <a:pt x="13" y="71"/>
                  </a:lnTo>
                  <a:lnTo>
                    <a:pt x="15" y="63"/>
                  </a:lnTo>
                  <a:lnTo>
                    <a:pt x="18" y="55"/>
                  </a:lnTo>
                  <a:lnTo>
                    <a:pt x="23" y="47"/>
                  </a:lnTo>
                  <a:lnTo>
                    <a:pt x="27" y="40"/>
                  </a:lnTo>
                  <a:lnTo>
                    <a:pt x="34" y="33"/>
                  </a:lnTo>
                  <a:lnTo>
                    <a:pt x="41" y="26"/>
                  </a:lnTo>
                  <a:lnTo>
                    <a:pt x="49" y="20"/>
                  </a:lnTo>
                  <a:lnTo>
                    <a:pt x="58" y="15"/>
                  </a:lnTo>
                  <a:lnTo>
                    <a:pt x="68" y="10"/>
                  </a:lnTo>
                  <a:lnTo>
                    <a:pt x="79" y="7"/>
                  </a:lnTo>
                  <a:lnTo>
                    <a:pt x="91" y="3"/>
                  </a:lnTo>
                  <a:lnTo>
                    <a:pt x="104" y="2"/>
                  </a:lnTo>
                  <a:lnTo>
                    <a:pt x="119" y="1"/>
                  </a:lnTo>
                  <a:lnTo>
                    <a:pt x="133" y="0"/>
                  </a:lnTo>
                  <a:lnTo>
                    <a:pt x="148" y="1"/>
                  </a:lnTo>
                  <a:lnTo>
                    <a:pt x="162" y="1"/>
                  </a:lnTo>
                  <a:lnTo>
                    <a:pt x="174" y="3"/>
                  </a:lnTo>
                  <a:lnTo>
                    <a:pt x="185" y="6"/>
                  </a:lnTo>
                  <a:lnTo>
                    <a:pt x="197" y="8"/>
                  </a:lnTo>
                  <a:lnTo>
                    <a:pt x="206" y="11"/>
                  </a:lnTo>
                  <a:lnTo>
                    <a:pt x="215" y="15"/>
                  </a:lnTo>
                  <a:lnTo>
                    <a:pt x="223" y="20"/>
                  </a:lnTo>
                  <a:lnTo>
                    <a:pt x="229" y="25"/>
                  </a:lnTo>
                  <a:lnTo>
                    <a:pt x="236" y="30"/>
                  </a:lnTo>
                  <a:lnTo>
                    <a:pt x="242" y="37"/>
                  </a:lnTo>
                  <a:lnTo>
                    <a:pt x="248" y="44"/>
                  </a:lnTo>
                  <a:lnTo>
                    <a:pt x="252" y="52"/>
                  </a:lnTo>
                  <a:lnTo>
                    <a:pt x="255" y="60"/>
                  </a:lnTo>
                  <a:lnTo>
                    <a:pt x="260" y="68"/>
                  </a:lnTo>
                  <a:lnTo>
                    <a:pt x="262" y="78"/>
                  </a:lnTo>
                  <a:lnTo>
                    <a:pt x="190" y="90"/>
                  </a:lnTo>
                  <a:lnTo>
                    <a:pt x="187" y="82"/>
                  </a:lnTo>
                  <a:lnTo>
                    <a:pt x="183" y="76"/>
                  </a:lnTo>
                  <a:lnTo>
                    <a:pt x="179" y="70"/>
                  </a:lnTo>
                  <a:lnTo>
                    <a:pt x="172" y="64"/>
                  </a:lnTo>
                  <a:lnTo>
                    <a:pt x="165" y="61"/>
                  </a:lnTo>
                  <a:lnTo>
                    <a:pt x="156" y="58"/>
                  </a:lnTo>
                  <a:lnTo>
                    <a:pt x="146" y="56"/>
                  </a:lnTo>
                  <a:lnTo>
                    <a:pt x="135" y="55"/>
                  </a:lnTo>
                  <a:lnTo>
                    <a:pt x="121" y="56"/>
                  </a:lnTo>
                  <a:lnTo>
                    <a:pt x="109" y="58"/>
                  </a:lnTo>
                  <a:lnTo>
                    <a:pt x="98" y="61"/>
                  </a:lnTo>
                  <a:lnTo>
                    <a:pt x="92" y="64"/>
                  </a:lnTo>
                  <a:lnTo>
                    <a:pt x="87" y="68"/>
                  </a:lnTo>
                  <a:lnTo>
                    <a:pt x="85" y="71"/>
                  </a:lnTo>
                  <a:lnTo>
                    <a:pt x="83" y="76"/>
                  </a:lnTo>
                  <a:lnTo>
                    <a:pt x="83" y="80"/>
                  </a:lnTo>
                  <a:lnTo>
                    <a:pt x="83" y="84"/>
                  </a:lnTo>
                  <a:lnTo>
                    <a:pt x="85" y="87"/>
                  </a:lnTo>
                  <a:lnTo>
                    <a:pt x="87" y="90"/>
                  </a:lnTo>
                  <a:lnTo>
                    <a:pt x="91" y="94"/>
                  </a:lnTo>
                  <a:lnTo>
                    <a:pt x="98" y="98"/>
                  </a:lnTo>
                  <a:lnTo>
                    <a:pt x="113" y="103"/>
                  </a:lnTo>
                  <a:lnTo>
                    <a:pt x="135" y="108"/>
                  </a:lnTo>
                  <a:lnTo>
                    <a:pt x="163" y="115"/>
                  </a:lnTo>
                  <a:lnTo>
                    <a:pt x="191" y="123"/>
                  </a:lnTo>
                  <a:lnTo>
                    <a:pt x="215" y="131"/>
                  </a:lnTo>
                  <a:lnTo>
                    <a:pt x="225" y="136"/>
                  </a:lnTo>
                  <a:lnTo>
                    <a:pt x="234" y="140"/>
                  </a:lnTo>
                  <a:lnTo>
                    <a:pt x="242" y="145"/>
                  </a:lnTo>
                  <a:lnTo>
                    <a:pt x="249" y="150"/>
                  </a:lnTo>
                  <a:lnTo>
                    <a:pt x="254" y="155"/>
                  </a:lnTo>
                  <a:lnTo>
                    <a:pt x="259" y="162"/>
                  </a:lnTo>
                  <a:lnTo>
                    <a:pt x="263" y="167"/>
                  </a:lnTo>
                  <a:lnTo>
                    <a:pt x="267" y="174"/>
                  </a:lnTo>
                  <a:lnTo>
                    <a:pt x="269" y="182"/>
                  </a:lnTo>
                  <a:lnTo>
                    <a:pt x="271" y="190"/>
                  </a:lnTo>
                  <a:lnTo>
                    <a:pt x="272" y="198"/>
                  </a:lnTo>
                  <a:lnTo>
                    <a:pt x="272" y="207"/>
                  </a:lnTo>
                  <a:lnTo>
                    <a:pt x="272" y="217"/>
                  </a:lnTo>
                  <a:lnTo>
                    <a:pt x="270" y="226"/>
                  </a:lnTo>
                  <a:lnTo>
                    <a:pt x="268" y="236"/>
                  </a:lnTo>
                  <a:lnTo>
                    <a:pt x="264" y="244"/>
                  </a:lnTo>
                  <a:lnTo>
                    <a:pt x="259" y="253"/>
                  </a:lnTo>
                  <a:lnTo>
                    <a:pt x="253" y="261"/>
                  </a:lnTo>
                  <a:lnTo>
                    <a:pt x="246" y="269"/>
                  </a:lnTo>
                  <a:lnTo>
                    <a:pt x="239" y="276"/>
                  </a:lnTo>
                  <a:lnTo>
                    <a:pt x="229" y="282"/>
                  </a:lnTo>
                  <a:lnTo>
                    <a:pt x="220" y="289"/>
                  </a:lnTo>
                  <a:lnTo>
                    <a:pt x="209" y="294"/>
                  </a:lnTo>
                  <a:lnTo>
                    <a:pt x="198" y="297"/>
                  </a:lnTo>
                  <a:lnTo>
                    <a:pt x="184" y="301"/>
                  </a:lnTo>
                  <a:lnTo>
                    <a:pt x="171" y="303"/>
                  </a:lnTo>
                  <a:lnTo>
                    <a:pt x="156" y="304"/>
                  </a:lnTo>
                  <a:lnTo>
                    <a:pt x="140" y="305"/>
                  </a:lnTo>
                  <a:lnTo>
                    <a:pt x="126" y="305"/>
                  </a:lnTo>
                  <a:lnTo>
                    <a:pt x="112" y="303"/>
                  </a:lnTo>
                  <a:lnTo>
                    <a:pt x="98" y="302"/>
                  </a:lnTo>
                  <a:lnTo>
                    <a:pt x="86" y="298"/>
                  </a:lnTo>
                  <a:lnTo>
                    <a:pt x="75" y="295"/>
                  </a:lnTo>
                  <a:lnTo>
                    <a:pt x="65" y="292"/>
                  </a:lnTo>
                  <a:lnTo>
                    <a:pt x="54" y="286"/>
                  </a:lnTo>
                  <a:lnTo>
                    <a:pt x="45" y="280"/>
                  </a:lnTo>
                  <a:lnTo>
                    <a:pt x="37" y="275"/>
                  </a:lnTo>
                  <a:lnTo>
                    <a:pt x="29" y="268"/>
                  </a:lnTo>
                  <a:lnTo>
                    <a:pt x="23" y="260"/>
                  </a:lnTo>
                  <a:lnTo>
                    <a:pt x="17" y="252"/>
                  </a:lnTo>
                  <a:lnTo>
                    <a:pt x="11" y="244"/>
                  </a:lnTo>
                  <a:lnTo>
                    <a:pt x="7" y="235"/>
                  </a:lnTo>
                  <a:lnTo>
                    <a:pt x="4" y="225"/>
                  </a:lnTo>
                  <a:lnTo>
                    <a:pt x="0" y="21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69" name="Freeform 1023">
              <a:extLst>
                <a:ext uri="{FF2B5EF4-FFF2-40B4-BE49-F238E27FC236}">
                  <a16:creationId xmlns:a16="http://schemas.microsoft.com/office/drawing/2014/main" id="{D59FD3AF-B0B2-403C-B01F-D496A98A4D6F}"/>
                </a:ext>
              </a:extLst>
            </p:cNvPr>
            <p:cNvSpPr>
              <a:spLocks/>
            </p:cNvSpPr>
            <p:nvPr/>
          </p:nvSpPr>
          <p:spPr bwMode="auto">
            <a:xfrm>
              <a:off x="3764" y="498"/>
              <a:ext cx="55" cy="61"/>
            </a:xfrm>
            <a:custGeom>
              <a:avLst/>
              <a:gdLst>
                <a:gd name="T0" fmla="*/ 39 w 275"/>
                <a:gd name="T1" fmla="*/ 21 h 305"/>
                <a:gd name="T2" fmla="*/ 38 w 275"/>
                <a:gd name="T3" fmla="*/ 17 h 305"/>
                <a:gd name="T4" fmla="*/ 36 w 275"/>
                <a:gd name="T5" fmla="*/ 14 h 305"/>
                <a:gd name="T6" fmla="*/ 32 w 275"/>
                <a:gd name="T7" fmla="*/ 13 h 305"/>
                <a:gd name="T8" fmla="*/ 29 w 275"/>
                <a:gd name="T9" fmla="*/ 12 h 305"/>
                <a:gd name="T10" fmla="*/ 26 w 275"/>
                <a:gd name="T11" fmla="*/ 12 h 305"/>
                <a:gd name="T12" fmla="*/ 23 w 275"/>
                <a:gd name="T13" fmla="*/ 13 h 305"/>
                <a:gd name="T14" fmla="*/ 21 w 275"/>
                <a:gd name="T15" fmla="*/ 14 h 305"/>
                <a:gd name="T16" fmla="*/ 19 w 275"/>
                <a:gd name="T17" fmla="*/ 16 h 305"/>
                <a:gd name="T18" fmla="*/ 18 w 275"/>
                <a:gd name="T19" fmla="*/ 19 h 305"/>
                <a:gd name="T20" fmla="*/ 17 w 275"/>
                <a:gd name="T21" fmla="*/ 21 h 305"/>
                <a:gd name="T22" fmla="*/ 16 w 275"/>
                <a:gd name="T23" fmla="*/ 25 h 305"/>
                <a:gd name="T24" fmla="*/ 16 w 275"/>
                <a:gd name="T25" fmla="*/ 29 h 305"/>
                <a:gd name="T26" fmla="*/ 16 w 275"/>
                <a:gd name="T27" fmla="*/ 34 h 305"/>
                <a:gd name="T28" fmla="*/ 17 w 275"/>
                <a:gd name="T29" fmla="*/ 38 h 305"/>
                <a:gd name="T30" fmla="*/ 18 w 275"/>
                <a:gd name="T31" fmla="*/ 42 h 305"/>
                <a:gd name="T32" fmla="*/ 19 w 275"/>
                <a:gd name="T33" fmla="*/ 44 h 305"/>
                <a:gd name="T34" fmla="*/ 21 w 275"/>
                <a:gd name="T35" fmla="*/ 46 h 305"/>
                <a:gd name="T36" fmla="*/ 23 w 275"/>
                <a:gd name="T37" fmla="*/ 47 h 305"/>
                <a:gd name="T38" fmla="*/ 26 w 275"/>
                <a:gd name="T39" fmla="*/ 48 h 305"/>
                <a:gd name="T40" fmla="*/ 29 w 275"/>
                <a:gd name="T41" fmla="*/ 48 h 305"/>
                <a:gd name="T42" fmla="*/ 33 w 275"/>
                <a:gd name="T43" fmla="*/ 48 h 305"/>
                <a:gd name="T44" fmla="*/ 36 w 275"/>
                <a:gd name="T45" fmla="*/ 46 h 305"/>
                <a:gd name="T46" fmla="*/ 38 w 275"/>
                <a:gd name="T47" fmla="*/ 42 h 305"/>
                <a:gd name="T48" fmla="*/ 40 w 275"/>
                <a:gd name="T49" fmla="*/ 37 h 305"/>
                <a:gd name="T50" fmla="*/ 54 w 275"/>
                <a:gd name="T51" fmla="*/ 42 h 305"/>
                <a:gd name="T52" fmla="*/ 52 w 275"/>
                <a:gd name="T53" fmla="*/ 47 h 305"/>
                <a:gd name="T54" fmla="*/ 50 w 275"/>
                <a:gd name="T55" fmla="*/ 51 h 305"/>
                <a:gd name="T56" fmla="*/ 48 w 275"/>
                <a:gd name="T57" fmla="*/ 54 h 305"/>
                <a:gd name="T58" fmla="*/ 44 w 275"/>
                <a:gd name="T59" fmla="*/ 57 h 305"/>
                <a:gd name="T60" fmla="*/ 40 w 275"/>
                <a:gd name="T61" fmla="*/ 59 h 305"/>
                <a:gd name="T62" fmla="*/ 36 w 275"/>
                <a:gd name="T63" fmla="*/ 60 h 305"/>
                <a:gd name="T64" fmla="*/ 31 w 275"/>
                <a:gd name="T65" fmla="*/ 61 h 305"/>
                <a:gd name="T66" fmla="*/ 25 w 275"/>
                <a:gd name="T67" fmla="*/ 61 h 305"/>
                <a:gd name="T68" fmla="*/ 19 w 275"/>
                <a:gd name="T69" fmla="*/ 60 h 305"/>
                <a:gd name="T70" fmla="*/ 14 w 275"/>
                <a:gd name="T71" fmla="*/ 58 h 305"/>
                <a:gd name="T72" fmla="*/ 10 w 275"/>
                <a:gd name="T73" fmla="*/ 55 h 305"/>
                <a:gd name="T74" fmla="*/ 6 w 275"/>
                <a:gd name="T75" fmla="*/ 51 h 305"/>
                <a:gd name="T76" fmla="*/ 3 w 275"/>
                <a:gd name="T77" fmla="*/ 46 h 305"/>
                <a:gd name="T78" fmla="*/ 1 w 275"/>
                <a:gd name="T79" fmla="*/ 40 h 305"/>
                <a:gd name="T80" fmla="*/ 0 w 275"/>
                <a:gd name="T81" fmla="*/ 34 h 305"/>
                <a:gd name="T82" fmla="*/ 0 w 275"/>
                <a:gd name="T83" fmla="*/ 27 h 305"/>
                <a:gd name="T84" fmla="*/ 1 w 275"/>
                <a:gd name="T85" fmla="*/ 21 h 305"/>
                <a:gd name="T86" fmla="*/ 3 w 275"/>
                <a:gd name="T87" fmla="*/ 15 h 305"/>
                <a:gd name="T88" fmla="*/ 6 w 275"/>
                <a:gd name="T89" fmla="*/ 10 h 305"/>
                <a:gd name="T90" fmla="*/ 10 w 275"/>
                <a:gd name="T91" fmla="*/ 6 h 305"/>
                <a:gd name="T92" fmla="*/ 14 w 275"/>
                <a:gd name="T93" fmla="*/ 3 h 305"/>
                <a:gd name="T94" fmla="*/ 19 w 275"/>
                <a:gd name="T95" fmla="*/ 1 h 305"/>
                <a:gd name="T96" fmla="*/ 25 w 275"/>
                <a:gd name="T97" fmla="*/ 0 h 305"/>
                <a:gd name="T98" fmla="*/ 31 w 275"/>
                <a:gd name="T99" fmla="*/ 0 h 305"/>
                <a:gd name="T100" fmla="*/ 36 w 275"/>
                <a:gd name="T101" fmla="*/ 1 h 305"/>
                <a:gd name="T102" fmla="*/ 40 w 275"/>
                <a:gd name="T103" fmla="*/ 2 h 305"/>
                <a:gd name="T104" fmla="*/ 43 w 275"/>
                <a:gd name="T105" fmla="*/ 4 h 305"/>
                <a:gd name="T106" fmla="*/ 47 w 275"/>
                <a:gd name="T107" fmla="*/ 6 h 305"/>
                <a:gd name="T108" fmla="*/ 49 w 275"/>
                <a:gd name="T109" fmla="*/ 9 h 305"/>
                <a:gd name="T110" fmla="*/ 52 w 275"/>
                <a:gd name="T111" fmla="*/ 12 h 305"/>
                <a:gd name="T112" fmla="*/ 53 w 275"/>
                <a:gd name="T113" fmla="*/ 16 h 30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75"/>
                <a:gd name="T172" fmla="*/ 0 h 305"/>
                <a:gd name="T173" fmla="*/ 275 w 275"/>
                <a:gd name="T174" fmla="*/ 305 h 30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75" h="305">
                  <a:moveTo>
                    <a:pt x="271" y="93"/>
                  </a:moveTo>
                  <a:lnTo>
                    <a:pt x="195" y="107"/>
                  </a:lnTo>
                  <a:lnTo>
                    <a:pt x="192" y="96"/>
                  </a:lnTo>
                  <a:lnTo>
                    <a:pt x="189" y="87"/>
                  </a:lnTo>
                  <a:lnTo>
                    <a:pt x="183" y="79"/>
                  </a:lnTo>
                  <a:lnTo>
                    <a:pt x="178" y="72"/>
                  </a:lnTo>
                  <a:lnTo>
                    <a:pt x="170" y="68"/>
                  </a:lnTo>
                  <a:lnTo>
                    <a:pt x="162" y="64"/>
                  </a:lnTo>
                  <a:lnTo>
                    <a:pt x="153" y="62"/>
                  </a:lnTo>
                  <a:lnTo>
                    <a:pt x="143" y="61"/>
                  </a:lnTo>
                  <a:lnTo>
                    <a:pt x="135" y="61"/>
                  </a:lnTo>
                  <a:lnTo>
                    <a:pt x="129" y="62"/>
                  </a:lnTo>
                  <a:lnTo>
                    <a:pt x="122" y="63"/>
                  </a:lnTo>
                  <a:lnTo>
                    <a:pt x="117" y="66"/>
                  </a:lnTo>
                  <a:lnTo>
                    <a:pt x="111" y="69"/>
                  </a:lnTo>
                  <a:lnTo>
                    <a:pt x="105" y="72"/>
                  </a:lnTo>
                  <a:lnTo>
                    <a:pt x="101" y="76"/>
                  </a:lnTo>
                  <a:lnTo>
                    <a:pt x="96" y="81"/>
                  </a:lnTo>
                  <a:lnTo>
                    <a:pt x="92" y="86"/>
                  </a:lnTo>
                  <a:lnTo>
                    <a:pt x="88" y="93"/>
                  </a:lnTo>
                  <a:lnTo>
                    <a:pt x="86" y="99"/>
                  </a:lnTo>
                  <a:lnTo>
                    <a:pt x="84" y="107"/>
                  </a:lnTo>
                  <a:lnTo>
                    <a:pt x="82" y="116"/>
                  </a:lnTo>
                  <a:lnTo>
                    <a:pt x="80" y="125"/>
                  </a:lnTo>
                  <a:lnTo>
                    <a:pt x="79" y="137"/>
                  </a:lnTo>
                  <a:lnTo>
                    <a:pt x="79" y="147"/>
                  </a:lnTo>
                  <a:lnTo>
                    <a:pt x="79" y="160"/>
                  </a:lnTo>
                  <a:lnTo>
                    <a:pt x="80" y="172"/>
                  </a:lnTo>
                  <a:lnTo>
                    <a:pt x="82" y="182"/>
                  </a:lnTo>
                  <a:lnTo>
                    <a:pt x="84" y="192"/>
                  </a:lnTo>
                  <a:lnTo>
                    <a:pt x="86" y="200"/>
                  </a:lnTo>
                  <a:lnTo>
                    <a:pt x="90" y="208"/>
                  </a:lnTo>
                  <a:lnTo>
                    <a:pt x="93" y="215"/>
                  </a:lnTo>
                  <a:lnTo>
                    <a:pt x="96" y="220"/>
                  </a:lnTo>
                  <a:lnTo>
                    <a:pt x="101" y="226"/>
                  </a:lnTo>
                  <a:lnTo>
                    <a:pt x="106" y="230"/>
                  </a:lnTo>
                  <a:lnTo>
                    <a:pt x="111" y="234"/>
                  </a:lnTo>
                  <a:lnTo>
                    <a:pt x="117" y="236"/>
                  </a:lnTo>
                  <a:lnTo>
                    <a:pt x="123" y="240"/>
                  </a:lnTo>
                  <a:lnTo>
                    <a:pt x="129" y="241"/>
                  </a:lnTo>
                  <a:lnTo>
                    <a:pt x="136" y="242"/>
                  </a:lnTo>
                  <a:lnTo>
                    <a:pt x="144" y="242"/>
                  </a:lnTo>
                  <a:lnTo>
                    <a:pt x="154" y="242"/>
                  </a:lnTo>
                  <a:lnTo>
                    <a:pt x="163" y="238"/>
                  </a:lnTo>
                  <a:lnTo>
                    <a:pt x="172" y="235"/>
                  </a:lnTo>
                  <a:lnTo>
                    <a:pt x="179" y="229"/>
                  </a:lnTo>
                  <a:lnTo>
                    <a:pt x="186" y="223"/>
                  </a:lnTo>
                  <a:lnTo>
                    <a:pt x="191" y="212"/>
                  </a:lnTo>
                  <a:lnTo>
                    <a:pt x="196" y="201"/>
                  </a:lnTo>
                  <a:lnTo>
                    <a:pt x="199" y="186"/>
                  </a:lnTo>
                  <a:lnTo>
                    <a:pt x="275" y="200"/>
                  </a:lnTo>
                  <a:lnTo>
                    <a:pt x="271" y="212"/>
                  </a:lnTo>
                  <a:lnTo>
                    <a:pt x="268" y="224"/>
                  </a:lnTo>
                  <a:lnTo>
                    <a:pt x="262" y="235"/>
                  </a:lnTo>
                  <a:lnTo>
                    <a:pt x="258" y="245"/>
                  </a:lnTo>
                  <a:lnTo>
                    <a:pt x="251" y="254"/>
                  </a:lnTo>
                  <a:lnTo>
                    <a:pt x="245" y="263"/>
                  </a:lnTo>
                  <a:lnTo>
                    <a:pt x="238" y="271"/>
                  </a:lnTo>
                  <a:lnTo>
                    <a:pt x="230" y="278"/>
                  </a:lnTo>
                  <a:lnTo>
                    <a:pt x="221" y="285"/>
                  </a:lnTo>
                  <a:lnTo>
                    <a:pt x="212" y="290"/>
                  </a:lnTo>
                  <a:lnTo>
                    <a:pt x="201" y="295"/>
                  </a:lnTo>
                  <a:lnTo>
                    <a:pt x="190" y="298"/>
                  </a:lnTo>
                  <a:lnTo>
                    <a:pt x="179" y="302"/>
                  </a:lnTo>
                  <a:lnTo>
                    <a:pt x="166" y="303"/>
                  </a:lnTo>
                  <a:lnTo>
                    <a:pt x="154" y="304"/>
                  </a:lnTo>
                  <a:lnTo>
                    <a:pt x="139" y="305"/>
                  </a:lnTo>
                  <a:lnTo>
                    <a:pt x="125" y="304"/>
                  </a:lnTo>
                  <a:lnTo>
                    <a:pt x="110" y="303"/>
                  </a:lnTo>
                  <a:lnTo>
                    <a:pt x="95" y="299"/>
                  </a:lnTo>
                  <a:lnTo>
                    <a:pt x="83" y="295"/>
                  </a:lnTo>
                  <a:lnTo>
                    <a:pt x="70" y="289"/>
                  </a:lnTo>
                  <a:lnTo>
                    <a:pt x="59" y="282"/>
                  </a:lnTo>
                  <a:lnTo>
                    <a:pt x="48" y="275"/>
                  </a:lnTo>
                  <a:lnTo>
                    <a:pt x="38" y="264"/>
                  </a:lnTo>
                  <a:lnTo>
                    <a:pt x="28" y="254"/>
                  </a:lnTo>
                  <a:lnTo>
                    <a:pt x="22" y="243"/>
                  </a:lnTo>
                  <a:lnTo>
                    <a:pt x="15" y="230"/>
                  </a:lnTo>
                  <a:lnTo>
                    <a:pt x="9" y="217"/>
                  </a:lnTo>
                  <a:lnTo>
                    <a:pt x="5" y="202"/>
                  </a:lnTo>
                  <a:lnTo>
                    <a:pt x="3" y="186"/>
                  </a:lnTo>
                  <a:lnTo>
                    <a:pt x="0" y="171"/>
                  </a:lnTo>
                  <a:lnTo>
                    <a:pt x="0" y="153"/>
                  </a:lnTo>
                  <a:lnTo>
                    <a:pt x="0" y="136"/>
                  </a:lnTo>
                  <a:lnTo>
                    <a:pt x="3" y="119"/>
                  </a:lnTo>
                  <a:lnTo>
                    <a:pt x="5" y="103"/>
                  </a:lnTo>
                  <a:lnTo>
                    <a:pt x="9" y="89"/>
                  </a:lnTo>
                  <a:lnTo>
                    <a:pt x="15" y="76"/>
                  </a:lnTo>
                  <a:lnTo>
                    <a:pt x="22" y="62"/>
                  </a:lnTo>
                  <a:lnTo>
                    <a:pt x="28" y="51"/>
                  </a:lnTo>
                  <a:lnTo>
                    <a:pt x="38" y="41"/>
                  </a:lnTo>
                  <a:lnTo>
                    <a:pt x="48" y="32"/>
                  </a:lnTo>
                  <a:lnTo>
                    <a:pt x="59" y="23"/>
                  </a:lnTo>
                  <a:lnTo>
                    <a:pt x="70" y="16"/>
                  </a:lnTo>
                  <a:lnTo>
                    <a:pt x="83" y="10"/>
                  </a:lnTo>
                  <a:lnTo>
                    <a:pt x="96" y="6"/>
                  </a:lnTo>
                  <a:lnTo>
                    <a:pt x="110" y="3"/>
                  </a:lnTo>
                  <a:lnTo>
                    <a:pt x="126" y="1"/>
                  </a:lnTo>
                  <a:lnTo>
                    <a:pt x="141" y="0"/>
                  </a:lnTo>
                  <a:lnTo>
                    <a:pt x="154" y="1"/>
                  </a:lnTo>
                  <a:lnTo>
                    <a:pt x="166" y="2"/>
                  </a:lnTo>
                  <a:lnTo>
                    <a:pt x="178" y="3"/>
                  </a:lnTo>
                  <a:lnTo>
                    <a:pt x="189" y="6"/>
                  </a:lnTo>
                  <a:lnTo>
                    <a:pt x="199" y="9"/>
                  </a:lnTo>
                  <a:lnTo>
                    <a:pt x="209" y="14"/>
                  </a:lnTo>
                  <a:lnTo>
                    <a:pt x="217" y="18"/>
                  </a:lnTo>
                  <a:lnTo>
                    <a:pt x="226" y="24"/>
                  </a:lnTo>
                  <a:lnTo>
                    <a:pt x="233" y="29"/>
                  </a:lnTo>
                  <a:lnTo>
                    <a:pt x="241" y="36"/>
                  </a:lnTo>
                  <a:lnTo>
                    <a:pt x="247" y="44"/>
                  </a:lnTo>
                  <a:lnTo>
                    <a:pt x="253" y="52"/>
                  </a:lnTo>
                  <a:lnTo>
                    <a:pt x="258" y="61"/>
                  </a:lnTo>
                  <a:lnTo>
                    <a:pt x="263" y="71"/>
                  </a:lnTo>
                  <a:lnTo>
                    <a:pt x="267" y="81"/>
                  </a:lnTo>
                  <a:lnTo>
                    <a:pt x="271" y="9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0" name="Freeform 1024">
              <a:extLst>
                <a:ext uri="{FF2B5EF4-FFF2-40B4-BE49-F238E27FC236}">
                  <a16:creationId xmlns:a16="http://schemas.microsoft.com/office/drawing/2014/main" id="{ABC99305-35B4-4E59-96C2-8FA5141A159A}"/>
                </a:ext>
              </a:extLst>
            </p:cNvPr>
            <p:cNvSpPr>
              <a:spLocks noEditPoints="1"/>
            </p:cNvSpPr>
            <p:nvPr/>
          </p:nvSpPr>
          <p:spPr bwMode="auto">
            <a:xfrm>
              <a:off x="3826" y="498"/>
              <a:ext cx="60" cy="61"/>
            </a:xfrm>
            <a:custGeom>
              <a:avLst/>
              <a:gdLst>
                <a:gd name="T0" fmla="*/ 0 w 301"/>
                <a:gd name="T1" fmla="*/ 26 h 305"/>
                <a:gd name="T2" fmla="*/ 1 w 301"/>
                <a:gd name="T3" fmla="*/ 20 h 305"/>
                <a:gd name="T4" fmla="*/ 4 w 301"/>
                <a:gd name="T5" fmla="*/ 15 h 305"/>
                <a:gd name="T6" fmla="*/ 7 w 301"/>
                <a:gd name="T7" fmla="*/ 10 h 305"/>
                <a:gd name="T8" fmla="*/ 11 w 301"/>
                <a:gd name="T9" fmla="*/ 6 h 305"/>
                <a:gd name="T10" fmla="*/ 16 w 301"/>
                <a:gd name="T11" fmla="*/ 3 h 305"/>
                <a:gd name="T12" fmla="*/ 22 w 301"/>
                <a:gd name="T13" fmla="*/ 1 h 305"/>
                <a:gd name="T14" fmla="*/ 28 w 301"/>
                <a:gd name="T15" fmla="*/ 0 h 305"/>
                <a:gd name="T16" fmla="*/ 36 w 301"/>
                <a:gd name="T17" fmla="*/ 1 h 305"/>
                <a:gd name="T18" fmla="*/ 44 w 301"/>
                <a:gd name="T19" fmla="*/ 3 h 305"/>
                <a:gd name="T20" fmla="*/ 51 w 301"/>
                <a:gd name="T21" fmla="*/ 9 h 305"/>
                <a:gd name="T22" fmla="*/ 57 w 301"/>
                <a:gd name="T23" fmla="*/ 16 h 305"/>
                <a:gd name="T24" fmla="*/ 59 w 301"/>
                <a:gd name="T25" fmla="*/ 24 h 305"/>
                <a:gd name="T26" fmla="*/ 60 w 301"/>
                <a:gd name="T27" fmla="*/ 34 h 305"/>
                <a:gd name="T28" fmla="*/ 58 w 301"/>
                <a:gd name="T29" fmla="*/ 42 h 305"/>
                <a:gd name="T30" fmla="*/ 53 w 301"/>
                <a:gd name="T31" fmla="*/ 50 h 305"/>
                <a:gd name="T32" fmla="*/ 47 w 301"/>
                <a:gd name="T33" fmla="*/ 56 h 305"/>
                <a:gd name="T34" fmla="*/ 39 w 301"/>
                <a:gd name="T35" fmla="*/ 60 h 305"/>
                <a:gd name="T36" fmla="*/ 30 w 301"/>
                <a:gd name="T37" fmla="*/ 61 h 305"/>
                <a:gd name="T38" fmla="*/ 24 w 301"/>
                <a:gd name="T39" fmla="*/ 61 h 305"/>
                <a:gd name="T40" fmla="*/ 19 w 301"/>
                <a:gd name="T41" fmla="*/ 59 h 305"/>
                <a:gd name="T42" fmla="*/ 13 w 301"/>
                <a:gd name="T43" fmla="*/ 56 h 305"/>
                <a:gd name="T44" fmla="*/ 8 w 301"/>
                <a:gd name="T45" fmla="*/ 53 h 305"/>
                <a:gd name="T46" fmla="*/ 5 w 301"/>
                <a:gd name="T47" fmla="*/ 48 h 305"/>
                <a:gd name="T48" fmla="*/ 2 w 301"/>
                <a:gd name="T49" fmla="*/ 43 h 305"/>
                <a:gd name="T50" fmla="*/ 0 w 301"/>
                <a:gd name="T51" fmla="*/ 37 h 305"/>
                <a:gd name="T52" fmla="*/ 0 w 301"/>
                <a:gd name="T53" fmla="*/ 30 h 305"/>
                <a:gd name="T54" fmla="*/ 16 w 301"/>
                <a:gd name="T55" fmla="*/ 35 h 305"/>
                <a:gd name="T56" fmla="*/ 17 w 301"/>
                <a:gd name="T57" fmla="*/ 40 h 305"/>
                <a:gd name="T58" fmla="*/ 20 w 301"/>
                <a:gd name="T59" fmla="*/ 44 h 305"/>
                <a:gd name="T60" fmla="*/ 23 w 301"/>
                <a:gd name="T61" fmla="*/ 47 h 305"/>
                <a:gd name="T62" fmla="*/ 27 w 301"/>
                <a:gd name="T63" fmla="*/ 48 h 305"/>
                <a:gd name="T64" fmla="*/ 31 w 301"/>
                <a:gd name="T65" fmla="*/ 48 h 305"/>
                <a:gd name="T66" fmla="*/ 35 w 301"/>
                <a:gd name="T67" fmla="*/ 47 h 305"/>
                <a:gd name="T68" fmla="*/ 39 w 301"/>
                <a:gd name="T69" fmla="*/ 45 h 305"/>
                <a:gd name="T70" fmla="*/ 42 w 301"/>
                <a:gd name="T71" fmla="*/ 41 h 305"/>
                <a:gd name="T72" fmla="*/ 43 w 301"/>
                <a:gd name="T73" fmla="*/ 36 h 305"/>
                <a:gd name="T74" fmla="*/ 44 w 301"/>
                <a:gd name="T75" fmla="*/ 31 h 305"/>
                <a:gd name="T76" fmla="*/ 43 w 301"/>
                <a:gd name="T77" fmla="*/ 25 h 305"/>
                <a:gd name="T78" fmla="*/ 42 w 301"/>
                <a:gd name="T79" fmla="*/ 20 h 305"/>
                <a:gd name="T80" fmla="*/ 39 w 301"/>
                <a:gd name="T81" fmla="*/ 16 h 305"/>
                <a:gd name="T82" fmla="*/ 35 w 301"/>
                <a:gd name="T83" fmla="*/ 14 h 305"/>
                <a:gd name="T84" fmla="*/ 31 w 301"/>
                <a:gd name="T85" fmla="*/ 13 h 305"/>
                <a:gd name="T86" fmla="*/ 27 w 301"/>
                <a:gd name="T87" fmla="*/ 13 h 305"/>
                <a:gd name="T88" fmla="*/ 23 w 301"/>
                <a:gd name="T89" fmla="*/ 14 h 305"/>
                <a:gd name="T90" fmla="*/ 20 w 301"/>
                <a:gd name="T91" fmla="*/ 17 h 305"/>
                <a:gd name="T92" fmla="*/ 17 w 301"/>
                <a:gd name="T93" fmla="*/ 21 h 305"/>
                <a:gd name="T94" fmla="*/ 16 w 301"/>
                <a:gd name="T95" fmla="*/ 26 h 30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01"/>
                <a:gd name="T145" fmla="*/ 0 h 305"/>
                <a:gd name="T146" fmla="*/ 301 w 301"/>
                <a:gd name="T147" fmla="*/ 305 h 30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01" h="305">
                  <a:moveTo>
                    <a:pt x="0" y="148"/>
                  </a:moveTo>
                  <a:lnTo>
                    <a:pt x="0" y="139"/>
                  </a:lnTo>
                  <a:lnTo>
                    <a:pt x="1" y="130"/>
                  </a:lnTo>
                  <a:lnTo>
                    <a:pt x="2" y="120"/>
                  </a:lnTo>
                  <a:lnTo>
                    <a:pt x="5" y="111"/>
                  </a:lnTo>
                  <a:lnTo>
                    <a:pt x="7" y="102"/>
                  </a:lnTo>
                  <a:lnTo>
                    <a:pt x="10" y="93"/>
                  </a:lnTo>
                  <a:lnTo>
                    <a:pt x="14" y="84"/>
                  </a:lnTo>
                  <a:lnTo>
                    <a:pt x="18" y="75"/>
                  </a:lnTo>
                  <a:lnTo>
                    <a:pt x="24" y="66"/>
                  </a:lnTo>
                  <a:lnTo>
                    <a:pt x="29" y="58"/>
                  </a:lnTo>
                  <a:lnTo>
                    <a:pt x="35" y="50"/>
                  </a:lnTo>
                  <a:lnTo>
                    <a:pt x="42" y="43"/>
                  </a:lnTo>
                  <a:lnTo>
                    <a:pt x="49" y="36"/>
                  </a:lnTo>
                  <a:lnTo>
                    <a:pt x="55" y="29"/>
                  </a:lnTo>
                  <a:lnTo>
                    <a:pt x="63" y="25"/>
                  </a:lnTo>
                  <a:lnTo>
                    <a:pt x="72" y="19"/>
                  </a:lnTo>
                  <a:lnTo>
                    <a:pt x="81" y="15"/>
                  </a:lnTo>
                  <a:lnTo>
                    <a:pt x="90" y="11"/>
                  </a:lnTo>
                  <a:lnTo>
                    <a:pt x="100" y="8"/>
                  </a:lnTo>
                  <a:lnTo>
                    <a:pt x="109" y="4"/>
                  </a:lnTo>
                  <a:lnTo>
                    <a:pt x="119" y="3"/>
                  </a:lnTo>
                  <a:lnTo>
                    <a:pt x="129" y="1"/>
                  </a:lnTo>
                  <a:lnTo>
                    <a:pt x="139" y="1"/>
                  </a:lnTo>
                  <a:lnTo>
                    <a:pt x="149" y="0"/>
                  </a:lnTo>
                  <a:lnTo>
                    <a:pt x="166" y="1"/>
                  </a:lnTo>
                  <a:lnTo>
                    <a:pt x="181" y="3"/>
                  </a:lnTo>
                  <a:lnTo>
                    <a:pt x="196" y="7"/>
                  </a:lnTo>
                  <a:lnTo>
                    <a:pt x="210" y="11"/>
                  </a:lnTo>
                  <a:lnTo>
                    <a:pt x="223" y="17"/>
                  </a:lnTo>
                  <a:lnTo>
                    <a:pt x="235" y="25"/>
                  </a:lnTo>
                  <a:lnTo>
                    <a:pt x="248" y="33"/>
                  </a:lnTo>
                  <a:lnTo>
                    <a:pt x="258" y="43"/>
                  </a:lnTo>
                  <a:lnTo>
                    <a:pt x="268" y="54"/>
                  </a:lnTo>
                  <a:lnTo>
                    <a:pt x="277" y="67"/>
                  </a:lnTo>
                  <a:lnTo>
                    <a:pt x="284" y="79"/>
                  </a:lnTo>
                  <a:lnTo>
                    <a:pt x="289" y="91"/>
                  </a:lnTo>
                  <a:lnTo>
                    <a:pt x="294" y="106"/>
                  </a:lnTo>
                  <a:lnTo>
                    <a:pt x="297" y="121"/>
                  </a:lnTo>
                  <a:lnTo>
                    <a:pt x="299" y="136"/>
                  </a:lnTo>
                  <a:lnTo>
                    <a:pt x="301" y="151"/>
                  </a:lnTo>
                  <a:lnTo>
                    <a:pt x="299" y="168"/>
                  </a:lnTo>
                  <a:lnTo>
                    <a:pt x="297" y="183"/>
                  </a:lnTo>
                  <a:lnTo>
                    <a:pt x="294" y="198"/>
                  </a:lnTo>
                  <a:lnTo>
                    <a:pt x="289" y="212"/>
                  </a:lnTo>
                  <a:lnTo>
                    <a:pt x="284" y="226"/>
                  </a:lnTo>
                  <a:lnTo>
                    <a:pt x="276" y="238"/>
                  </a:lnTo>
                  <a:lnTo>
                    <a:pt x="268" y="250"/>
                  </a:lnTo>
                  <a:lnTo>
                    <a:pt x="258" y="261"/>
                  </a:lnTo>
                  <a:lnTo>
                    <a:pt x="246" y="271"/>
                  </a:lnTo>
                  <a:lnTo>
                    <a:pt x="235" y="280"/>
                  </a:lnTo>
                  <a:lnTo>
                    <a:pt x="223" y="288"/>
                  </a:lnTo>
                  <a:lnTo>
                    <a:pt x="209" y="294"/>
                  </a:lnTo>
                  <a:lnTo>
                    <a:pt x="196" y="298"/>
                  </a:lnTo>
                  <a:lnTo>
                    <a:pt x="181" y="302"/>
                  </a:lnTo>
                  <a:lnTo>
                    <a:pt x="166" y="304"/>
                  </a:lnTo>
                  <a:lnTo>
                    <a:pt x="150" y="305"/>
                  </a:lnTo>
                  <a:lnTo>
                    <a:pt x="140" y="305"/>
                  </a:lnTo>
                  <a:lnTo>
                    <a:pt x="130" y="304"/>
                  </a:lnTo>
                  <a:lnTo>
                    <a:pt x="121" y="303"/>
                  </a:lnTo>
                  <a:lnTo>
                    <a:pt x="111" y="301"/>
                  </a:lnTo>
                  <a:lnTo>
                    <a:pt x="102" y="298"/>
                  </a:lnTo>
                  <a:lnTo>
                    <a:pt x="93" y="295"/>
                  </a:lnTo>
                  <a:lnTo>
                    <a:pt x="83" y="292"/>
                  </a:lnTo>
                  <a:lnTo>
                    <a:pt x="74" y="287"/>
                  </a:lnTo>
                  <a:lnTo>
                    <a:pt x="64" y="282"/>
                  </a:lnTo>
                  <a:lnTo>
                    <a:pt x="57" y="277"/>
                  </a:lnTo>
                  <a:lnTo>
                    <a:pt x="49" y="271"/>
                  </a:lnTo>
                  <a:lnTo>
                    <a:pt x="42" y="264"/>
                  </a:lnTo>
                  <a:lnTo>
                    <a:pt x="35" y="258"/>
                  </a:lnTo>
                  <a:lnTo>
                    <a:pt x="29" y="250"/>
                  </a:lnTo>
                  <a:lnTo>
                    <a:pt x="24" y="242"/>
                  </a:lnTo>
                  <a:lnTo>
                    <a:pt x="18" y="234"/>
                  </a:lnTo>
                  <a:lnTo>
                    <a:pt x="14" y="225"/>
                  </a:lnTo>
                  <a:lnTo>
                    <a:pt x="10" y="216"/>
                  </a:lnTo>
                  <a:lnTo>
                    <a:pt x="7" y="206"/>
                  </a:lnTo>
                  <a:lnTo>
                    <a:pt x="5" y="195"/>
                  </a:lnTo>
                  <a:lnTo>
                    <a:pt x="2" y="184"/>
                  </a:lnTo>
                  <a:lnTo>
                    <a:pt x="1" y="173"/>
                  </a:lnTo>
                  <a:lnTo>
                    <a:pt x="0" y="160"/>
                  </a:lnTo>
                  <a:lnTo>
                    <a:pt x="0" y="148"/>
                  </a:lnTo>
                  <a:close/>
                  <a:moveTo>
                    <a:pt x="78" y="153"/>
                  </a:moveTo>
                  <a:lnTo>
                    <a:pt x="79" y="163"/>
                  </a:lnTo>
                  <a:lnTo>
                    <a:pt x="80" y="173"/>
                  </a:lnTo>
                  <a:lnTo>
                    <a:pt x="81" y="182"/>
                  </a:lnTo>
                  <a:lnTo>
                    <a:pt x="84" y="191"/>
                  </a:lnTo>
                  <a:lnTo>
                    <a:pt x="87" y="199"/>
                  </a:lnTo>
                  <a:lnTo>
                    <a:pt x="90" y="207"/>
                  </a:lnTo>
                  <a:lnTo>
                    <a:pt x="94" y="212"/>
                  </a:lnTo>
                  <a:lnTo>
                    <a:pt x="100" y="219"/>
                  </a:lnTo>
                  <a:lnTo>
                    <a:pt x="104" y="225"/>
                  </a:lnTo>
                  <a:lnTo>
                    <a:pt x="110" y="229"/>
                  </a:lnTo>
                  <a:lnTo>
                    <a:pt x="116" y="233"/>
                  </a:lnTo>
                  <a:lnTo>
                    <a:pt x="122" y="236"/>
                  </a:lnTo>
                  <a:lnTo>
                    <a:pt x="129" y="238"/>
                  </a:lnTo>
                  <a:lnTo>
                    <a:pt x="136" y="241"/>
                  </a:lnTo>
                  <a:lnTo>
                    <a:pt x="142" y="242"/>
                  </a:lnTo>
                  <a:lnTo>
                    <a:pt x="150" y="242"/>
                  </a:lnTo>
                  <a:lnTo>
                    <a:pt x="157" y="242"/>
                  </a:lnTo>
                  <a:lnTo>
                    <a:pt x="164" y="241"/>
                  </a:lnTo>
                  <a:lnTo>
                    <a:pt x="171" y="238"/>
                  </a:lnTo>
                  <a:lnTo>
                    <a:pt x="177" y="236"/>
                  </a:lnTo>
                  <a:lnTo>
                    <a:pt x="184" y="233"/>
                  </a:lnTo>
                  <a:lnTo>
                    <a:pt x="190" y="229"/>
                  </a:lnTo>
                  <a:lnTo>
                    <a:pt x="196" y="225"/>
                  </a:lnTo>
                  <a:lnTo>
                    <a:pt x="200" y="219"/>
                  </a:lnTo>
                  <a:lnTo>
                    <a:pt x="206" y="212"/>
                  </a:lnTo>
                  <a:lnTo>
                    <a:pt x="209" y="206"/>
                  </a:lnTo>
                  <a:lnTo>
                    <a:pt x="212" y="199"/>
                  </a:lnTo>
                  <a:lnTo>
                    <a:pt x="216" y="191"/>
                  </a:lnTo>
                  <a:lnTo>
                    <a:pt x="218" y="182"/>
                  </a:lnTo>
                  <a:lnTo>
                    <a:pt x="219" y="173"/>
                  </a:lnTo>
                  <a:lnTo>
                    <a:pt x="220" y="163"/>
                  </a:lnTo>
                  <a:lnTo>
                    <a:pt x="222" y="153"/>
                  </a:lnTo>
                  <a:lnTo>
                    <a:pt x="220" y="141"/>
                  </a:lnTo>
                  <a:lnTo>
                    <a:pt x="219" y="132"/>
                  </a:lnTo>
                  <a:lnTo>
                    <a:pt x="218" y="123"/>
                  </a:lnTo>
                  <a:lnTo>
                    <a:pt x="216" y="114"/>
                  </a:lnTo>
                  <a:lnTo>
                    <a:pt x="212" y="106"/>
                  </a:lnTo>
                  <a:lnTo>
                    <a:pt x="209" y="99"/>
                  </a:lnTo>
                  <a:lnTo>
                    <a:pt x="206" y="93"/>
                  </a:lnTo>
                  <a:lnTo>
                    <a:pt x="200" y="86"/>
                  </a:lnTo>
                  <a:lnTo>
                    <a:pt x="196" y="81"/>
                  </a:lnTo>
                  <a:lnTo>
                    <a:pt x="190" y="76"/>
                  </a:lnTo>
                  <a:lnTo>
                    <a:pt x="184" y="72"/>
                  </a:lnTo>
                  <a:lnTo>
                    <a:pt x="177" y="69"/>
                  </a:lnTo>
                  <a:lnTo>
                    <a:pt x="171" y="67"/>
                  </a:lnTo>
                  <a:lnTo>
                    <a:pt x="164" y="64"/>
                  </a:lnTo>
                  <a:lnTo>
                    <a:pt x="157" y="63"/>
                  </a:lnTo>
                  <a:lnTo>
                    <a:pt x="150" y="63"/>
                  </a:lnTo>
                  <a:lnTo>
                    <a:pt x="142" y="63"/>
                  </a:lnTo>
                  <a:lnTo>
                    <a:pt x="136" y="64"/>
                  </a:lnTo>
                  <a:lnTo>
                    <a:pt x="129" y="67"/>
                  </a:lnTo>
                  <a:lnTo>
                    <a:pt x="122" y="69"/>
                  </a:lnTo>
                  <a:lnTo>
                    <a:pt x="116" y="72"/>
                  </a:lnTo>
                  <a:lnTo>
                    <a:pt x="110" y="76"/>
                  </a:lnTo>
                  <a:lnTo>
                    <a:pt x="104" y="81"/>
                  </a:lnTo>
                  <a:lnTo>
                    <a:pt x="100" y="86"/>
                  </a:lnTo>
                  <a:lnTo>
                    <a:pt x="94" y="93"/>
                  </a:lnTo>
                  <a:lnTo>
                    <a:pt x="90" y="99"/>
                  </a:lnTo>
                  <a:lnTo>
                    <a:pt x="87" y="106"/>
                  </a:lnTo>
                  <a:lnTo>
                    <a:pt x="84" y="114"/>
                  </a:lnTo>
                  <a:lnTo>
                    <a:pt x="81" y="123"/>
                  </a:lnTo>
                  <a:lnTo>
                    <a:pt x="80" y="132"/>
                  </a:lnTo>
                  <a:lnTo>
                    <a:pt x="79" y="142"/>
                  </a:lnTo>
                  <a:lnTo>
                    <a:pt x="78" y="15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1" name="Freeform 1025">
              <a:extLst>
                <a:ext uri="{FF2B5EF4-FFF2-40B4-BE49-F238E27FC236}">
                  <a16:creationId xmlns:a16="http://schemas.microsoft.com/office/drawing/2014/main" id="{12C04E17-012D-4781-B3BC-64A694E31FAC}"/>
                </a:ext>
              </a:extLst>
            </p:cNvPr>
            <p:cNvSpPr>
              <a:spLocks/>
            </p:cNvSpPr>
            <p:nvPr/>
          </p:nvSpPr>
          <p:spPr bwMode="auto">
            <a:xfrm>
              <a:off x="3893" y="498"/>
              <a:ext cx="54" cy="61"/>
            </a:xfrm>
            <a:custGeom>
              <a:avLst/>
              <a:gdLst>
                <a:gd name="T0" fmla="*/ 16 w 273"/>
                <a:gd name="T1" fmla="*/ 43 h 305"/>
                <a:gd name="T2" fmla="*/ 19 w 273"/>
                <a:gd name="T3" fmla="*/ 47 h 305"/>
                <a:gd name="T4" fmla="*/ 25 w 273"/>
                <a:gd name="T5" fmla="*/ 50 h 305"/>
                <a:gd name="T6" fmla="*/ 33 w 273"/>
                <a:gd name="T7" fmla="*/ 49 h 305"/>
                <a:gd name="T8" fmla="*/ 37 w 273"/>
                <a:gd name="T9" fmla="*/ 47 h 305"/>
                <a:gd name="T10" fmla="*/ 39 w 273"/>
                <a:gd name="T11" fmla="*/ 44 h 305"/>
                <a:gd name="T12" fmla="*/ 38 w 273"/>
                <a:gd name="T13" fmla="*/ 41 h 305"/>
                <a:gd name="T14" fmla="*/ 36 w 273"/>
                <a:gd name="T15" fmla="*/ 40 h 305"/>
                <a:gd name="T16" fmla="*/ 24 w 273"/>
                <a:gd name="T17" fmla="*/ 37 h 305"/>
                <a:gd name="T18" fmla="*/ 12 w 273"/>
                <a:gd name="T19" fmla="*/ 33 h 305"/>
                <a:gd name="T20" fmla="*/ 8 w 273"/>
                <a:gd name="T21" fmla="*/ 30 h 305"/>
                <a:gd name="T22" fmla="*/ 4 w 273"/>
                <a:gd name="T23" fmla="*/ 26 h 305"/>
                <a:gd name="T24" fmla="*/ 2 w 273"/>
                <a:gd name="T25" fmla="*/ 20 h 305"/>
                <a:gd name="T26" fmla="*/ 3 w 273"/>
                <a:gd name="T27" fmla="*/ 14 h 305"/>
                <a:gd name="T28" fmla="*/ 5 w 273"/>
                <a:gd name="T29" fmla="*/ 9 h 305"/>
                <a:gd name="T30" fmla="*/ 8 w 273"/>
                <a:gd name="T31" fmla="*/ 5 h 305"/>
                <a:gd name="T32" fmla="*/ 13 w 273"/>
                <a:gd name="T33" fmla="*/ 2 h 305"/>
                <a:gd name="T34" fmla="*/ 21 w 273"/>
                <a:gd name="T35" fmla="*/ 0 h 305"/>
                <a:gd name="T36" fmla="*/ 29 w 273"/>
                <a:gd name="T37" fmla="*/ 0 h 305"/>
                <a:gd name="T38" fmla="*/ 37 w 273"/>
                <a:gd name="T39" fmla="*/ 1 h 305"/>
                <a:gd name="T40" fmla="*/ 43 w 273"/>
                <a:gd name="T41" fmla="*/ 3 h 305"/>
                <a:gd name="T42" fmla="*/ 47 w 273"/>
                <a:gd name="T43" fmla="*/ 6 h 305"/>
                <a:gd name="T44" fmla="*/ 50 w 273"/>
                <a:gd name="T45" fmla="*/ 10 h 305"/>
                <a:gd name="T46" fmla="*/ 52 w 273"/>
                <a:gd name="T47" fmla="*/ 16 h 305"/>
                <a:gd name="T48" fmla="*/ 36 w 273"/>
                <a:gd name="T49" fmla="*/ 15 h 305"/>
                <a:gd name="T50" fmla="*/ 33 w 273"/>
                <a:gd name="T51" fmla="*/ 12 h 305"/>
                <a:gd name="T52" fmla="*/ 27 w 273"/>
                <a:gd name="T53" fmla="*/ 11 h 305"/>
                <a:gd name="T54" fmla="*/ 20 w 273"/>
                <a:gd name="T55" fmla="*/ 12 h 305"/>
                <a:gd name="T56" fmla="*/ 17 w 273"/>
                <a:gd name="T57" fmla="*/ 14 h 305"/>
                <a:gd name="T58" fmla="*/ 16 w 273"/>
                <a:gd name="T59" fmla="*/ 17 h 305"/>
                <a:gd name="T60" fmla="*/ 18 w 273"/>
                <a:gd name="T61" fmla="*/ 19 h 305"/>
                <a:gd name="T62" fmla="*/ 27 w 273"/>
                <a:gd name="T63" fmla="*/ 22 h 305"/>
                <a:gd name="T64" fmla="*/ 43 w 273"/>
                <a:gd name="T65" fmla="*/ 26 h 305"/>
                <a:gd name="T66" fmla="*/ 48 w 273"/>
                <a:gd name="T67" fmla="*/ 29 h 305"/>
                <a:gd name="T68" fmla="*/ 51 w 273"/>
                <a:gd name="T69" fmla="*/ 32 h 305"/>
                <a:gd name="T70" fmla="*/ 53 w 273"/>
                <a:gd name="T71" fmla="*/ 36 h 305"/>
                <a:gd name="T72" fmla="*/ 54 w 273"/>
                <a:gd name="T73" fmla="*/ 41 h 305"/>
                <a:gd name="T74" fmla="*/ 53 w 273"/>
                <a:gd name="T75" fmla="*/ 47 h 305"/>
                <a:gd name="T76" fmla="*/ 50 w 273"/>
                <a:gd name="T77" fmla="*/ 52 h 305"/>
                <a:gd name="T78" fmla="*/ 45 w 273"/>
                <a:gd name="T79" fmla="*/ 56 h 305"/>
                <a:gd name="T80" fmla="*/ 39 w 273"/>
                <a:gd name="T81" fmla="*/ 59 h 305"/>
                <a:gd name="T82" fmla="*/ 31 w 273"/>
                <a:gd name="T83" fmla="*/ 61 h 305"/>
                <a:gd name="T84" fmla="*/ 22 w 273"/>
                <a:gd name="T85" fmla="*/ 61 h 305"/>
                <a:gd name="T86" fmla="*/ 15 w 273"/>
                <a:gd name="T87" fmla="*/ 59 h 305"/>
                <a:gd name="T88" fmla="*/ 9 w 273"/>
                <a:gd name="T89" fmla="*/ 56 h 305"/>
                <a:gd name="T90" fmla="*/ 5 w 273"/>
                <a:gd name="T91" fmla="*/ 52 h 305"/>
                <a:gd name="T92" fmla="*/ 1 w 273"/>
                <a:gd name="T93" fmla="*/ 47 h 30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73"/>
                <a:gd name="T142" fmla="*/ 0 h 305"/>
                <a:gd name="T143" fmla="*/ 273 w 273"/>
                <a:gd name="T144" fmla="*/ 305 h 30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73" h="305">
                  <a:moveTo>
                    <a:pt x="0" y="215"/>
                  </a:moveTo>
                  <a:lnTo>
                    <a:pt x="78" y="203"/>
                  </a:lnTo>
                  <a:lnTo>
                    <a:pt x="81" y="214"/>
                  </a:lnTo>
                  <a:lnTo>
                    <a:pt x="85" y="223"/>
                  </a:lnTo>
                  <a:lnTo>
                    <a:pt x="91" y="230"/>
                  </a:lnTo>
                  <a:lnTo>
                    <a:pt x="98" y="237"/>
                  </a:lnTo>
                  <a:lnTo>
                    <a:pt x="107" y="243"/>
                  </a:lnTo>
                  <a:lnTo>
                    <a:pt x="116" y="246"/>
                  </a:lnTo>
                  <a:lnTo>
                    <a:pt x="127" y="249"/>
                  </a:lnTo>
                  <a:lnTo>
                    <a:pt x="140" y="250"/>
                  </a:lnTo>
                  <a:lnTo>
                    <a:pt x="154" y="249"/>
                  </a:lnTo>
                  <a:lnTo>
                    <a:pt x="166" y="246"/>
                  </a:lnTo>
                  <a:lnTo>
                    <a:pt x="177" y="243"/>
                  </a:lnTo>
                  <a:lnTo>
                    <a:pt x="185" y="238"/>
                  </a:lnTo>
                  <a:lnTo>
                    <a:pt x="189" y="234"/>
                  </a:lnTo>
                  <a:lnTo>
                    <a:pt x="192" y="229"/>
                  </a:lnTo>
                  <a:lnTo>
                    <a:pt x="195" y="224"/>
                  </a:lnTo>
                  <a:lnTo>
                    <a:pt x="196" y="218"/>
                  </a:lnTo>
                  <a:lnTo>
                    <a:pt x="195" y="214"/>
                  </a:lnTo>
                  <a:lnTo>
                    <a:pt x="194" y="210"/>
                  </a:lnTo>
                  <a:lnTo>
                    <a:pt x="192" y="206"/>
                  </a:lnTo>
                  <a:lnTo>
                    <a:pt x="190" y="203"/>
                  </a:lnTo>
                  <a:lnTo>
                    <a:pt x="186" y="200"/>
                  </a:lnTo>
                  <a:lnTo>
                    <a:pt x="180" y="198"/>
                  </a:lnTo>
                  <a:lnTo>
                    <a:pt x="173" y="195"/>
                  </a:lnTo>
                  <a:lnTo>
                    <a:pt x="164" y="193"/>
                  </a:lnTo>
                  <a:lnTo>
                    <a:pt x="121" y="183"/>
                  </a:lnTo>
                  <a:lnTo>
                    <a:pt x="87" y="173"/>
                  </a:lnTo>
                  <a:lnTo>
                    <a:pt x="74" y="168"/>
                  </a:lnTo>
                  <a:lnTo>
                    <a:pt x="63" y="164"/>
                  </a:lnTo>
                  <a:lnTo>
                    <a:pt x="53" y="159"/>
                  </a:lnTo>
                  <a:lnTo>
                    <a:pt x="46" y="156"/>
                  </a:lnTo>
                  <a:lnTo>
                    <a:pt x="38" y="149"/>
                  </a:lnTo>
                  <a:lnTo>
                    <a:pt x="31" y="142"/>
                  </a:lnTo>
                  <a:lnTo>
                    <a:pt x="24" y="136"/>
                  </a:lnTo>
                  <a:lnTo>
                    <a:pt x="20" y="128"/>
                  </a:lnTo>
                  <a:lnTo>
                    <a:pt x="16" y="119"/>
                  </a:lnTo>
                  <a:lnTo>
                    <a:pt x="13" y="110"/>
                  </a:lnTo>
                  <a:lnTo>
                    <a:pt x="12" y="99"/>
                  </a:lnTo>
                  <a:lnTo>
                    <a:pt x="12" y="89"/>
                  </a:lnTo>
                  <a:lnTo>
                    <a:pt x="12" y="80"/>
                  </a:lnTo>
                  <a:lnTo>
                    <a:pt x="13" y="71"/>
                  </a:lnTo>
                  <a:lnTo>
                    <a:pt x="15" y="63"/>
                  </a:lnTo>
                  <a:lnTo>
                    <a:pt x="18" y="55"/>
                  </a:lnTo>
                  <a:lnTo>
                    <a:pt x="23" y="47"/>
                  </a:lnTo>
                  <a:lnTo>
                    <a:pt x="27" y="40"/>
                  </a:lnTo>
                  <a:lnTo>
                    <a:pt x="34" y="33"/>
                  </a:lnTo>
                  <a:lnTo>
                    <a:pt x="41" y="26"/>
                  </a:lnTo>
                  <a:lnTo>
                    <a:pt x="49" y="20"/>
                  </a:lnTo>
                  <a:lnTo>
                    <a:pt x="58" y="15"/>
                  </a:lnTo>
                  <a:lnTo>
                    <a:pt x="68" y="10"/>
                  </a:lnTo>
                  <a:lnTo>
                    <a:pt x="79" y="7"/>
                  </a:lnTo>
                  <a:lnTo>
                    <a:pt x="91" y="3"/>
                  </a:lnTo>
                  <a:lnTo>
                    <a:pt x="104" y="2"/>
                  </a:lnTo>
                  <a:lnTo>
                    <a:pt x="119" y="1"/>
                  </a:lnTo>
                  <a:lnTo>
                    <a:pt x="134" y="0"/>
                  </a:lnTo>
                  <a:lnTo>
                    <a:pt x="148" y="1"/>
                  </a:lnTo>
                  <a:lnTo>
                    <a:pt x="162" y="1"/>
                  </a:lnTo>
                  <a:lnTo>
                    <a:pt x="174" y="3"/>
                  </a:lnTo>
                  <a:lnTo>
                    <a:pt x="186" y="6"/>
                  </a:lnTo>
                  <a:lnTo>
                    <a:pt x="197" y="8"/>
                  </a:lnTo>
                  <a:lnTo>
                    <a:pt x="206" y="11"/>
                  </a:lnTo>
                  <a:lnTo>
                    <a:pt x="215" y="15"/>
                  </a:lnTo>
                  <a:lnTo>
                    <a:pt x="223" y="20"/>
                  </a:lnTo>
                  <a:lnTo>
                    <a:pt x="230" y="25"/>
                  </a:lnTo>
                  <a:lnTo>
                    <a:pt x="237" y="30"/>
                  </a:lnTo>
                  <a:lnTo>
                    <a:pt x="242" y="37"/>
                  </a:lnTo>
                  <a:lnTo>
                    <a:pt x="247" y="44"/>
                  </a:lnTo>
                  <a:lnTo>
                    <a:pt x="252" y="52"/>
                  </a:lnTo>
                  <a:lnTo>
                    <a:pt x="256" y="60"/>
                  </a:lnTo>
                  <a:lnTo>
                    <a:pt x="260" y="68"/>
                  </a:lnTo>
                  <a:lnTo>
                    <a:pt x="262" y="78"/>
                  </a:lnTo>
                  <a:lnTo>
                    <a:pt x="190" y="90"/>
                  </a:lnTo>
                  <a:lnTo>
                    <a:pt x="187" y="82"/>
                  </a:lnTo>
                  <a:lnTo>
                    <a:pt x="183" y="76"/>
                  </a:lnTo>
                  <a:lnTo>
                    <a:pt x="179" y="70"/>
                  </a:lnTo>
                  <a:lnTo>
                    <a:pt x="172" y="64"/>
                  </a:lnTo>
                  <a:lnTo>
                    <a:pt x="165" y="61"/>
                  </a:lnTo>
                  <a:lnTo>
                    <a:pt x="156" y="58"/>
                  </a:lnTo>
                  <a:lnTo>
                    <a:pt x="146" y="56"/>
                  </a:lnTo>
                  <a:lnTo>
                    <a:pt x="135" y="55"/>
                  </a:lnTo>
                  <a:lnTo>
                    <a:pt x="121" y="56"/>
                  </a:lnTo>
                  <a:lnTo>
                    <a:pt x="109" y="58"/>
                  </a:lnTo>
                  <a:lnTo>
                    <a:pt x="99" y="61"/>
                  </a:lnTo>
                  <a:lnTo>
                    <a:pt x="92" y="64"/>
                  </a:lnTo>
                  <a:lnTo>
                    <a:pt x="87" y="68"/>
                  </a:lnTo>
                  <a:lnTo>
                    <a:pt x="85" y="71"/>
                  </a:lnTo>
                  <a:lnTo>
                    <a:pt x="83" y="76"/>
                  </a:lnTo>
                  <a:lnTo>
                    <a:pt x="83" y="80"/>
                  </a:lnTo>
                  <a:lnTo>
                    <a:pt x="83" y="84"/>
                  </a:lnTo>
                  <a:lnTo>
                    <a:pt x="85" y="87"/>
                  </a:lnTo>
                  <a:lnTo>
                    <a:pt x="87" y="90"/>
                  </a:lnTo>
                  <a:lnTo>
                    <a:pt x="91" y="94"/>
                  </a:lnTo>
                  <a:lnTo>
                    <a:pt x="99" y="98"/>
                  </a:lnTo>
                  <a:lnTo>
                    <a:pt x="113" y="103"/>
                  </a:lnTo>
                  <a:lnTo>
                    <a:pt x="135" y="108"/>
                  </a:lnTo>
                  <a:lnTo>
                    <a:pt x="163" y="115"/>
                  </a:lnTo>
                  <a:lnTo>
                    <a:pt x="191" y="123"/>
                  </a:lnTo>
                  <a:lnTo>
                    <a:pt x="215" y="131"/>
                  </a:lnTo>
                  <a:lnTo>
                    <a:pt x="225" y="136"/>
                  </a:lnTo>
                  <a:lnTo>
                    <a:pt x="234" y="140"/>
                  </a:lnTo>
                  <a:lnTo>
                    <a:pt x="242" y="145"/>
                  </a:lnTo>
                  <a:lnTo>
                    <a:pt x="249" y="150"/>
                  </a:lnTo>
                  <a:lnTo>
                    <a:pt x="255" y="155"/>
                  </a:lnTo>
                  <a:lnTo>
                    <a:pt x="259" y="162"/>
                  </a:lnTo>
                  <a:lnTo>
                    <a:pt x="264" y="167"/>
                  </a:lnTo>
                  <a:lnTo>
                    <a:pt x="267" y="174"/>
                  </a:lnTo>
                  <a:lnTo>
                    <a:pt x="269" y="182"/>
                  </a:lnTo>
                  <a:lnTo>
                    <a:pt x="272" y="190"/>
                  </a:lnTo>
                  <a:lnTo>
                    <a:pt x="273" y="198"/>
                  </a:lnTo>
                  <a:lnTo>
                    <a:pt x="273" y="207"/>
                  </a:lnTo>
                  <a:lnTo>
                    <a:pt x="273" y="217"/>
                  </a:lnTo>
                  <a:lnTo>
                    <a:pt x="270" y="226"/>
                  </a:lnTo>
                  <a:lnTo>
                    <a:pt x="268" y="236"/>
                  </a:lnTo>
                  <a:lnTo>
                    <a:pt x="265" y="244"/>
                  </a:lnTo>
                  <a:lnTo>
                    <a:pt x="259" y="253"/>
                  </a:lnTo>
                  <a:lnTo>
                    <a:pt x="253" y="261"/>
                  </a:lnTo>
                  <a:lnTo>
                    <a:pt x="247" y="269"/>
                  </a:lnTo>
                  <a:lnTo>
                    <a:pt x="239" y="276"/>
                  </a:lnTo>
                  <a:lnTo>
                    <a:pt x="230" y="282"/>
                  </a:lnTo>
                  <a:lnTo>
                    <a:pt x="221" y="289"/>
                  </a:lnTo>
                  <a:lnTo>
                    <a:pt x="209" y="294"/>
                  </a:lnTo>
                  <a:lnTo>
                    <a:pt x="198" y="297"/>
                  </a:lnTo>
                  <a:lnTo>
                    <a:pt x="185" y="301"/>
                  </a:lnTo>
                  <a:lnTo>
                    <a:pt x="171" y="303"/>
                  </a:lnTo>
                  <a:lnTo>
                    <a:pt x="156" y="304"/>
                  </a:lnTo>
                  <a:lnTo>
                    <a:pt x="140" y="305"/>
                  </a:lnTo>
                  <a:lnTo>
                    <a:pt x="126" y="305"/>
                  </a:lnTo>
                  <a:lnTo>
                    <a:pt x="112" y="303"/>
                  </a:lnTo>
                  <a:lnTo>
                    <a:pt x="99" y="302"/>
                  </a:lnTo>
                  <a:lnTo>
                    <a:pt x="86" y="298"/>
                  </a:lnTo>
                  <a:lnTo>
                    <a:pt x="75" y="295"/>
                  </a:lnTo>
                  <a:lnTo>
                    <a:pt x="65" y="292"/>
                  </a:lnTo>
                  <a:lnTo>
                    <a:pt x="55" y="286"/>
                  </a:lnTo>
                  <a:lnTo>
                    <a:pt x="46" y="280"/>
                  </a:lnTo>
                  <a:lnTo>
                    <a:pt x="38" y="275"/>
                  </a:lnTo>
                  <a:lnTo>
                    <a:pt x="30" y="268"/>
                  </a:lnTo>
                  <a:lnTo>
                    <a:pt x="23" y="260"/>
                  </a:lnTo>
                  <a:lnTo>
                    <a:pt x="17" y="252"/>
                  </a:lnTo>
                  <a:lnTo>
                    <a:pt x="12" y="244"/>
                  </a:lnTo>
                  <a:lnTo>
                    <a:pt x="7" y="235"/>
                  </a:lnTo>
                  <a:lnTo>
                    <a:pt x="4" y="225"/>
                  </a:lnTo>
                  <a:lnTo>
                    <a:pt x="0" y="21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2" name="Freeform 1026">
              <a:extLst>
                <a:ext uri="{FF2B5EF4-FFF2-40B4-BE49-F238E27FC236}">
                  <a16:creationId xmlns:a16="http://schemas.microsoft.com/office/drawing/2014/main" id="{C80C3694-9EE9-4E18-BA5C-AFBF3DEE137F}"/>
                </a:ext>
              </a:extLst>
            </p:cNvPr>
            <p:cNvSpPr>
              <a:spLocks/>
            </p:cNvSpPr>
            <p:nvPr/>
          </p:nvSpPr>
          <p:spPr bwMode="auto">
            <a:xfrm>
              <a:off x="3985" y="477"/>
              <a:ext cx="65" cy="80"/>
            </a:xfrm>
            <a:custGeom>
              <a:avLst/>
              <a:gdLst>
                <a:gd name="T0" fmla="*/ 0 w 328"/>
                <a:gd name="T1" fmla="*/ 80 h 402"/>
                <a:gd name="T2" fmla="*/ 0 w 328"/>
                <a:gd name="T3" fmla="*/ 65 h 402"/>
                <a:gd name="T4" fmla="*/ 42 w 328"/>
                <a:gd name="T5" fmla="*/ 14 h 402"/>
                <a:gd name="T6" fmla="*/ 5 w 328"/>
                <a:gd name="T7" fmla="*/ 14 h 402"/>
                <a:gd name="T8" fmla="*/ 5 w 328"/>
                <a:gd name="T9" fmla="*/ 0 h 402"/>
                <a:gd name="T10" fmla="*/ 63 w 328"/>
                <a:gd name="T11" fmla="*/ 0 h 402"/>
                <a:gd name="T12" fmla="*/ 63 w 328"/>
                <a:gd name="T13" fmla="*/ 13 h 402"/>
                <a:gd name="T14" fmla="*/ 20 w 328"/>
                <a:gd name="T15" fmla="*/ 66 h 402"/>
                <a:gd name="T16" fmla="*/ 65 w 328"/>
                <a:gd name="T17" fmla="*/ 66 h 402"/>
                <a:gd name="T18" fmla="*/ 65 w 328"/>
                <a:gd name="T19" fmla="*/ 80 h 402"/>
                <a:gd name="T20" fmla="*/ 0 w 328"/>
                <a:gd name="T21" fmla="*/ 80 h 40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28"/>
                <a:gd name="T34" fmla="*/ 0 h 402"/>
                <a:gd name="T35" fmla="*/ 328 w 328"/>
                <a:gd name="T36" fmla="*/ 402 h 40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28" h="402">
                  <a:moveTo>
                    <a:pt x="0" y="402"/>
                  </a:moveTo>
                  <a:lnTo>
                    <a:pt x="0" y="329"/>
                  </a:lnTo>
                  <a:lnTo>
                    <a:pt x="213" y="68"/>
                  </a:lnTo>
                  <a:lnTo>
                    <a:pt x="25" y="68"/>
                  </a:lnTo>
                  <a:lnTo>
                    <a:pt x="25" y="0"/>
                  </a:lnTo>
                  <a:lnTo>
                    <a:pt x="319" y="0"/>
                  </a:lnTo>
                  <a:lnTo>
                    <a:pt x="319" y="63"/>
                  </a:lnTo>
                  <a:lnTo>
                    <a:pt x="99" y="334"/>
                  </a:lnTo>
                  <a:lnTo>
                    <a:pt x="328" y="334"/>
                  </a:lnTo>
                  <a:lnTo>
                    <a:pt x="328" y="402"/>
                  </a:lnTo>
                  <a:lnTo>
                    <a:pt x="0" y="40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3" name="Freeform 1027">
              <a:extLst>
                <a:ext uri="{FF2B5EF4-FFF2-40B4-BE49-F238E27FC236}">
                  <a16:creationId xmlns:a16="http://schemas.microsoft.com/office/drawing/2014/main" id="{1D772060-5D13-41BF-A258-C7FDD2514B6E}"/>
                </a:ext>
              </a:extLst>
            </p:cNvPr>
            <p:cNvSpPr>
              <a:spLocks/>
            </p:cNvSpPr>
            <p:nvPr/>
          </p:nvSpPr>
          <p:spPr bwMode="auto">
            <a:xfrm>
              <a:off x="3601" y="577"/>
              <a:ext cx="252" cy="388"/>
            </a:xfrm>
            <a:custGeom>
              <a:avLst/>
              <a:gdLst>
                <a:gd name="T0" fmla="*/ 32 w 1263"/>
                <a:gd name="T1" fmla="*/ 388 h 1940"/>
                <a:gd name="T2" fmla="*/ 252 w 1263"/>
                <a:gd name="T3" fmla="*/ 19 h 1940"/>
                <a:gd name="T4" fmla="*/ 220 w 1263"/>
                <a:gd name="T5" fmla="*/ 0 h 1940"/>
                <a:gd name="T6" fmla="*/ 0 w 1263"/>
                <a:gd name="T7" fmla="*/ 369 h 1940"/>
                <a:gd name="T8" fmla="*/ 32 w 1263"/>
                <a:gd name="T9" fmla="*/ 388 h 1940"/>
                <a:gd name="T10" fmla="*/ 0 60000 65536"/>
                <a:gd name="T11" fmla="*/ 0 60000 65536"/>
                <a:gd name="T12" fmla="*/ 0 60000 65536"/>
                <a:gd name="T13" fmla="*/ 0 60000 65536"/>
                <a:gd name="T14" fmla="*/ 0 60000 65536"/>
                <a:gd name="T15" fmla="*/ 0 w 1263"/>
                <a:gd name="T16" fmla="*/ 0 h 1940"/>
                <a:gd name="T17" fmla="*/ 1263 w 1263"/>
                <a:gd name="T18" fmla="*/ 1940 h 1940"/>
              </a:gdLst>
              <a:ahLst/>
              <a:cxnLst>
                <a:cxn ang="T10">
                  <a:pos x="T0" y="T1"/>
                </a:cxn>
                <a:cxn ang="T11">
                  <a:pos x="T2" y="T3"/>
                </a:cxn>
                <a:cxn ang="T12">
                  <a:pos x="T4" y="T5"/>
                </a:cxn>
                <a:cxn ang="T13">
                  <a:pos x="T6" y="T7"/>
                </a:cxn>
                <a:cxn ang="T14">
                  <a:pos x="T8" y="T9"/>
                </a:cxn>
              </a:cxnLst>
              <a:rect l="T15" t="T16" r="T17" b="T18"/>
              <a:pathLst>
                <a:path w="1263" h="1940">
                  <a:moveTo>
                    <a:pt x="160" y="1940"/>
                  </a:moveTo>
                  <a:lnTo>
                    <a:pt x="1263" y="97"/>
                  </a:lnTo>
                  <a:lnTo>
                    <a:pt x="1102" y="0"/>
                  </a:lnTo>
                  <a:lnTo>
                    <a:pt x="0" y="1843"/>
                  </a:lnTo>
                  <a:lnTo>
                    <a:pt x="160" y="1940"/>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4" name="Freeform 1028">
              <a:extLst>
                <a:ext uri="{FF2B5EF4-FFF2-40B4-BE49-F238E27FC236}">
                  <a16:creationId xmlns:a16="http://schemas.microsoft.com/office/drawing/2014/main" id="{E2430650-9079-4B7C-B436-62E2D03ACB9F}"/>
                </a:ext>
              </a:extLst>
            </p:cNvPr>
            <p:cNvSpPr>
              <a:spLocks/>
            </p:cNvSpPr>
            <p:nvPr/>
          </p:nvSpPr>
          <p:spPr bwMode="auto">
            <a:xfrm>
              <a:off x="3568" y="929"/>
              <a:ext cx="91" cy="108"/>
            </a:xfrm>
            <a:custGeom>
              <a:avLst/>
              <a:gdLst>
                <a:gd name="T0" fmla="*/ 0 w 456"/>
                <a:gd name="T1" fmla="*/ 108 h 541"/>
                <a:gd name="T2" fmla="*/ 91 w 456"/>
                <a:gd name="T3" fmla="*/ 50 h 541"/>
                <a:gd name="T4" fmla="*/ 8 w 456"/>
                <a:gd name="T5" fmla="*/ 0 h 541"/>
                <a:gd name="T6" fmla="*/ 0 w 456"/>
                <a:gd name="T7" fmla="*/ 108 h 541"/>
                <a:gd name="T8" fmla="*/ 0 w 456"/>
                <a:gd name="T9" fmla="*/ 108 h 541"/>
                <a:gd name="T10" fmla="*/ 0 w 456"/>
                <a:gd name="T11" fmla="*/ 108 h 541"/>
                <a:gd name="T12" fmla="*/ 0 60000 65536"/>
                <a:gd name="T13" fmla="*/ 0 60000 65536"/>
                <a:gd name="T14" fmla="*/ 0 60000 65536"/>
                <a:gd name="T15" fmla="*/ 0 60000 65536"/>
                <a:gd name="T16" fmla="*/ 0 60000 65536"/>
                <a:gd name="T17" fmla="*/ 0 60000 65536"/>
                <a:gd name="T18" fmla="*/ 0 w 456"/>
                <a:gd name="T19" fmla="*/ 0 h 541"/>
                <a:gd name="T20" fmla="*/ 456 w 456"/>
                <a:gd name="T21" fmla="*/ 541 h 541"/>
              </a:gdLst>
              <a:ahLst/>
              <a:cxnLst>
                <a:cxn ang="T12">
                  <a:pos x="T0" y="T1"/>
                </a:cxn>
                <a:cxn ang="T13">
                  <a:pos x="T2" y="T3"/>
                </a:cxn>
                <a:cxn ang="T14">
                  <a:pos x="T4" y="T5"/>
                </a:cxn>
                <a:cxn ang="T15">
                  <a:pos x="T6" y="T7"/>
                </a:cxn>
                <a:cxn ang="T16">
                  <a:pos x="T8" y="T9"/>
                </a:cxn>
                <a:cxn ang="T17">
                  <a:pos x="T10" y="T11"/>
                </a:cxn>
              </a:cxnLst>
              <a:rect l="T18" t="T19" r="T20" b="T21"/>
              <a:pathLst>
                <a:path w="456" h="541">
                  <a:moveTo>
                    <a:pt x="0" y="540"/>
                  </a:moveTo>
                  <a:lnTo>
                    <a:pt x="456" y="249"/>
                  </a:lnTo>
                  <a:lnTo>
                    <a:pt x="40" y="0"/>
                  </a:lnTo>
                  <a:lnTo>
                    <a:pt x="0" y="540"/>
                  </a:lnTo>
                  <a:lnTo>
                    <a:pt x="0" y="541"/>
                  </a:lnTo>
                  <a:lnTo>
                    <a:pt x="0" y="540"/>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5" name="Freeform 1029">
              <a:extLst>
                <a:ext uri="{FF2B5EF4-FFF2-40B4-BE49-F238E27FC236}">
                  <a16:creationId xmlns:a16="http://schemas.microsoft.com/office/drawing/2014/main" id="{DA589D2E-20D9-4A6B-96E0-0C4AE3086954}"/>
                </a:ext>
              </a:extLst>
            </p:cNvPr>
            <p:cNvSpPr>
              <a:spLocks noEditPoints="1"/>
            </p:cNvSpPr>
            <p:nvPr/>
          </p:nvSpPr>
          <p:spPr bwMode="auto">
            <a:xfrm>
              <a:off x="4486" y="637"/>
              <a:ext cx="68" cy="80"/>
            </a:xfrm>
            <a:custGeom>
              <a:avLst/>
              <a:gdLst>
                <a:gd name="T0" fmla="*/ 30 w 337"/>
                <a:gd name="T1" fmla="*/ 0 h 402"/>
                <a:gd name="T2" fmla="*/ 39 w 337"/>
                <a:gd name="T3" fmla="*/ 0 h 402"/>
                <a:gd name="T4" fmla="*/ 45 w 337"/>
                <a:gd name="T5" fmla="*/ 1 h 402"/>
                <a:gd name="T6" fmla="*/ 49 w 337"/>
                <a:gd name="T7" fmla="*/ 3 h 402"/>
                <a:gd name="T8" fmla="*/ 52 w 337"/>
                <a:gd name="T9" fmla="*/ 4 h 402"/>
                <a:gd name="T10" fmla="*/ 55 w 337"/>
                <a:gd name="T11" fmla="*/ 6 h 402"/>
                <a:gd name="T12" fmla="*/ 58 w 337"/>
                <a:gd name="T13" fmla="*/ 9 h 402"/>
                <a:gd name="T14" fmla="*/ 62 w 337"/>
                <a:gd name="T15" fmla="*/ 15 h 402"/>
                <a:gd name="T16" fmla="*/ 66 w 337"/>
                <a:gd name="T17" fmla="*/ 22 h 402"/>
                <a:gd name="T18" fmla="*/ 67 w 337"/>
                <a:gd name="T19" fmla="*/ 30 h 402"/>
                <a:gd name="T20" fmla="*/ 68 w 337"/>
                <a:gd name="T21" fmla="*/ 41 h 402"/>
                <a:gd name="T22" fmla="*/ 67 w 337"/>
                <a:gd name="T23" fmla="*/ 50 h 402"/>
                <a:gd name="T24" fmla="*/ 66 w 337"/>
                <a:gd name="T25" fmla="*/ 58 h 402"/>
                <a:gd name="T26" fmla="*/ 64 w 337"/>
                <a:gd name="T27" fmla="*/ 62 h 402"/>
                <a:gd name="T28" fmla="*/ 62 w 337"/>
                <a:gd name="T29" fmla="*/ 66 h 402"/>
                <a:gd name="T30" fmla="*/ 60 w 337"/>
                <a:gd name="T31" fmla="*/ 69 h 402"/>
                <a:gd name="T32" fmla="*/ 57 w 337"/>
                <a:gd name="T33" fmla="*/ 72 h 402"/>
                <a:gd name="T34" fmla="*/ 52 w 337"/>
                <a:gd name="T35" fmla="*/ 76 h 402"/>
                <a:gd name="T36" fmla="*/ 45 w 337"/>
                <a:gd name="T37" fmla="*/ 78 h 402"/>
                <a:gd name="T38" fmla="*/ 39 w 337"/>
                <a:gd name="T39" fmla="*/ 80 h 402"/>
                <a:gd name="T40" fmla="*/ 31 w 337"/>
                <a:gd name="T41" fmla="*/ 80 h 402"/>
                <a:gd name="T42" fmla="*/ 0 w 337"/>
                <a:gd name="T43" fmla="*/ 0 h 402"/>
                <a:gd name="T44" fmla="*/ 17 w 337"/>
                <a:gd name="T45" fmla="*/ 66 h 402"/>
                <a:gd name="T46" fmla="*/ 32 w 337"/>
                <a:gd name="T47" fmla="*/ 66 h 402"/>
                <a:gd name="T48" fmla="*/ 37 w 337"/>
                <a:gd name="T49" fmla="*/ 66 h 402"/>
                <a:gd name="T50" fmla="*/ 40 w 337"/>
                <a:gd name="T51" fmla="*/ 65 h 402"/>
                <a:gd name="T52" fmla="*/ 44 w 337"/>
                <a:gd name="T53" fmla="*/ 63 h 402"/>
                <a:gd name="T54" fmla="*/ 46 w 337"/>
                <a:gd name="T55" fmla="*/ 61 h 402"/>
                <a:gd name="T56" fmla="*/ 49 w 337"/>
                <a:gd name="T57" fmla="*/ 57 h 402"/>
                <a:gd name="T58" fmla="*/ 50 w 337"/>
                <a:gd name="T59" fmla="*/ 52 h 402"/>
                <a:gd name="T60" fmla="*/ 51 w 337"/>
                <a:gd name="T61" fmla="*/ 44 h 402"/>
                <a:gd name="T62" fmla="*/ 51 w 337"/>
                <a:gd name="T63" fmla="*/ 35 h 402"/>
                <a:gd name="T64" fmla="*/ 50 w 337"/>
                <a:gd name="T65" fmla="*/ 28 h 402"/>
                <a:gd name="T66" fmla="*/ 49 w 337"/>
                <a:gd name="T67" fmla="*/ 23 h 402"/>
                <a:gd name="T68" fmla="*/ 46 w 337"/>
                <a:gd name="T69" fmla="*/ 20 h 402"/>
                <a:gd name="T70" fmla="*/ 43 w 337"/>
                <a:gd name="T71" fmla="*/ 17 h 402"/>
                <a:gd name="T72" fmla="*/ 39 w 337"/>
                <a:gd name="T73" fmla="*/ 15 h 402"/>
                <a:gd name="T74" fmla="*/ 35 w 337"/>
                <a:gd name="T75" fmla="*/ 14 h 402"/>
                <a:gd name="T76" fmla="*/ 28 w 337"/>
                <a:gd name="T77" fmla="*/ 14 h 402"/>
                <a:gd name="T78" fmla="*/ 17 w 337"/>
                <a:gd name="T79" fmla="*/ 14 h 402"/>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37"/>
                <a:gd name="T121" fmla="*/ 0 h 402"/>
                <a:gd name="T122" fmla="*/ 337 w 337"/>
                <a:gd name="T123" fmla="*/ 402 h 402"/>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37" h="402">
                  <a:moveTo>
                    <a:pt x="0" y="0"/>
                  </a:moveTo>
                  <a:lnTo>
                    <a:pt x="148" y="0"/>
                  </a:lnTo>
                  <a:lnTo>
                    <a:pt x="172" y="0"/>
                  </a:lnTo>
                  <a:lnTo>
                    <a:pt x="192" y="1"/>
                  </a:lnTo>
                  <a:lnTo>
                    <a:pt x="211" y="3"/>
                  </a:lnTo>
                  <a:lnTo>
                    <a:pt x="225" y="7"/>
                  </a:lnTo>
                  <a:lnTo>
                    <a:pt x="234" y="10"/>
                  </a:lnTo>
                  <a:lnTo>
                    <a:pt x="242" y="13"/>
                  </a:lnTo>
                  <a:lnTo>
                    <a:pt x="250" y="17"/>
                  </a:lnTo>
                  <a:lnTo>
                    <a:pt x="258" y="21"/>
                  </a:lnTo>
                  <a:lnTo>
                    <a:pt x="265" y="27"/>
                  </a:lnTo>
                  <a:lnTo>
                    <a:pt x="273" y="32"/>
                  </a:lnTo>
                  <a:lnTo>
                    <a:pt x="279" y="38"/>
                  </a:lnTo>
                  <a:lnTo>
                    <a:pt x="285" y="44"/>
                  </a:lnTo>
                  <a:lnTo>
                    <a:pt x="298" y="59"/>
                  </a:lnTo>
                  <a:lnTo>
                    <a:pt x="308" y="73"/>
                  </a:lnTo>
                  <a:lnTo>
                    <a:pt x="317" y="90"/>
                  </a:lnTo>
                  <a:lnTo>
                    <a:pt x="325" y="110"/>
                  </a:lnTo>
                  <a:lnTo>
                    <a:pt x="330" y="130"/>
                  </a:lnTo>
                  <a:lnTo>
                    <a:pt x="334" y="152"/>
                  </a:lnTo>
                  <a:lnTo>
                    <a:pt x="336" y="177"/>
                  </a:lnTo>
                  <a:lnTo>
                    <a:pt x="337" y="204"/>
                  </a:lnTo>
                  <a:lnTo>
                    <a:pt x="336" y="228"/>
                  </a:lnTo>
                  <a:lnTo>
                    <a:pt x="334" y="251"/>
                  </a:lnTo>
                  <a:lnTo>
                    <a:pt x="330" y="271"/>
                  </a:lnTo>
                  <a:lnTo>
                    <a:pt x="325" y="290"/>
                  </a:lnTo>
                  <a:lnTo>
                    <a:pt x="321" y="300"/>
                  </a:lnTo>
                  <a:lnTo>
                    <a:pt x="317" y="311"/>
                  </a:lnTo>
                  <a:lnTo>
                    <a:pt x="312" y="321"/>
                  </a:lnTo>
                  <a:lnTo>
                    <a:pt x="307" y="330"/>
                  </a:lnTo>
                  <a:lnTo>
                    <a:pt x="301" y="339"/>
                  </a:lnTo>
                  <a:lnTo>
                    <a:pt x="295" y="347"/>
                  </a:lnTo>
                  <a:lnTo>
                    <a:pt x="289" y="354"/>
                  </a:lnTo>
                  <a:lnTo>
                    <a:pt x="282" y="362"/>
                  </a:lnTo>
                  <a:lnTo>
                    <a:pt x="270" y="371"/>
                  </a:lnTo>
                  <a:lnTo>
                    <a:pt x="257" y="380"/>
                  </a:lnTo>
                  <a:lnTo>
                    <a:pt x="242" y="386"/>
                  </a:lnTo>
                  <a:lnTo>
                    <a:pt x="225" y="393"/>
                  </a:lnTo>
                  <a:lnTo>
                    <a:pt x="211" y="397"/>
                  </a:lnTo>
                  <a:lnTo>
                    <a:pt x="194" y="400"/>
                  </a:lnTo>
                  <a:lnTo>
                    <a:pt x="174" y="401"/>
                  </a:lnTo>
                  <a:lnTo>
                    <a:pt x="153" y="402"/>
                  </a:lnTo>
                  <a:lnTo>
                    <a:pt x="0" y="402"/>
                  </a:lnTo>
                  <a:lnTo>
                    <a:pt x="0" y="0"/>
                  </a:lnTo>
                  <a:close/>
                  <a:moveTo>
                    <a:pt x="82" y="68"/>
                  </a:moveTo>
                  <a:lnTo>
                    <a:pt x="82" y="334"/>
                  </a:lnTo>
                  <a:lnTo>
                    <a:pt x="142" y="334"/>
                  </a:lnTo>
                  <a:lnTo>
                    <a:pt x="157" y="333"/>
                  </a:lnTo>
                  <a:lnTo>
                    <a:pt x="171" y="333"/>
                  </a:lnTo>
                  <a:lnTo>
                    <a:pt x="182" y="332"/>
                  </a:lnTo>
                  <a:lnTo>
                    <a:pt x="191" y="330"/>
                  </a:lnTo>
                  <a:lnTo>
                    <a:pt x="200" y="328"/>
                  </a:lnTo>
                  <a:lnTo>
                    <a:pt x="209" y="323"/>
                  </a:lnTo>
                  <a:lnTo>
                    <a:pt x="217" y="319"/>
                  </a:lnTo>
                  <a:lnTo>
                    <a:pt x="224" y="313"/>
                  </a:lnTo>
                  <a:lnTo>
                    <a:pt x="230" y="306"/>
                  </a:lnTo>
                  <a:lnTo>
                    <a:pt x="235" y="298"/>
                  </a:lnTo>
                  <a:lnTo>
                    <a:pt x="241" y="287"/>
                  </a:lnTo>
                  <a:lnTo>
                    <a:pt x="246" y="275"/>
                  </a:lnTo>
                  <a:lnTo>
                    <a:pt x="249" y="260"/>
                  </a:lnTo>
                  <a:lnTo>
                    <a:pt x="251" y="243"/>
                  </a:lnTo>
                  <a:lnTo>
                    <a:pt x="252" y="223"/>
                  </a:lnTo>
                  <a:lnTo>
                    <a:pt x="254" y="201"/>
                  </a:lnTo>
                  <a:lnTo>
                    <a:pt x="252" y="178"/>
                  </a:lnTo>
                  <a:lnTo>
                    <a:pt x="251" y="159"/>
                  </a:lnTo>
                  <a:lnTo>
                    <a:pt x="249" y="143"/>
                  </a:lnTo>
                  <a:lnTo>
                    <a:pt x="246" y="129"/>
                  </a:lnTo>
                  <a:lnTo>
                    <a:pt x="241" y="117"/>
                  </a:lnTo>
                  <a:lnTo>
                    <a:pt x="235" y="107"/>
                  </a:lnTo>
                  <a:lnTo>
                    <a:pt x="229" y="98"/>
                  </a:lnTo>
                  <a:lnTo>
                    <a:pt x="222" y="90"/>
                  </a:lnTo>
                  <a:lnTo>
                    <a:pt x="214" y="84"/>
                  </a:lnTo>
                  <a:lnTo>
                    <a:pt x="205" y="79"/>
                  </a:lnTo>
                  <a:lnTo>
                    <a:pt x="195" y="74"/>
                  </a:lnTo>
                  <a:lnTo>
                    <a:pt x="185" y="71"/>
                  </a:lnTo>
                  <a:lnTo>
                    <a:pt x="174" y="70"/>
                  </a:lnTo>
                  <a:lnTo>
                    <a:pt x="160" y="69"/>
                  </a:lnTo>
                  <a:lnTo>
                    <a:pt x="141" y="68"/>
                  </a:lnTo>
                  <a:lnTo>
                    <a:pt x="118" y="68"/>
                  </a:lnTo>
                  <a:lnTo>
                    <a:pt x="82" y="6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6" name="Freeform 1030">
              <a:extLst>
                <a:ext uri="{FF2B5EF4-FFF2-40B4-BE49-F238E27FC236}">
                  <a16:creationId xmlns:a16="http://schemas.microsoft.com/office/drawing/2014/main" id="{22C8F3BD-54A9-409A-9B22-DA09BD008A3F}"/>
                </a:ext>
              </a:extLst>
            </p:cNvPr>
            <p:cNvSpPr>
              <a:spLocks noEditPoints="1"/>
            </p:cNvSpPr>
            <p:nvPr/>
          </p:nvSpPr>
          <p:spPr bwMode="auto">
            <a:xfrm>
              <a:off x="4567" y="637"/>
              <a:ext cx="16" cy="80"/>
            </a:xfrm>
            <a:custGeom>
              <a:avLst/>
              <a:gdLst>
                <a:gd name="T0" fmla="*/ 0 w 77"/>
                <a:gd name="T1" fmla="*/ 14 h 402"/>
                <a:gd name="T2" fmla="*/ 0 w 77"/>
                <a:gd name="T3" fmla="*/ 0 h 402"/>
                <a:gd name="T4" fmla="*/ 16 w 77"/>
                <a:gd name="T5" fmla="*/ 0 h 402"/>
                <a:gd name="T6" fmla="*/ 16 w 77"/>
                <a:gd name="T7" fmla="*/ 14 h 402"/>
                <a:gd name="T8" fmla="*/ 0 w 77"/>
                <a:gd name="T9" fmla="*/ 14 h 402"/>
                <a:gd name="T10" fmla="*/ 0 w 77"/>
                <a:gd name="T11" fmla="*/ 80 h 402"/>
                <a:gd name="T12" fmla="*/ 0 w 77"/>
                <a:gd name="T13" fmla="*/ 22 h 402"/>
                <a:gd name="T14" fmla="*/ 16 w 77"/>
                <a:gd name="T15" fmla="*/ 22 h 402"/>
                <a:gd name="T16" fmla="*/ 16 w 77"/>
                <a:gd name="T17" fmla="*/ 80 h 402"/>
                <a:gd name="T18" fmla="*/ 0 w 77"/>
                <a:gd name="T19" fmla="*/ 80 h 40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7"/>
                <a:gd name="T31" fmla="*/ 0 h 402"/>
                <a:gd name="T32" fmla="*/ 77 w 77"/>
                <a:gd name="T33" fmla="*/ 402 h 40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7" h="402">
                  <a:moveTo>
                    <a:pt x="0" y="71"/>
                  </a:moveTo>
                  <a:lnTo>
                    <a:pt x="0" y="0"/>
                  </a:lnTo>
                  <a:lnTo>
                    <a:pt x="77" y="0"/>
                  </a:lnTo>
                  <a:lnTo>
                    <a:pt x="77" y="71"/>
                  </a:lnTo>
                  <a:lnTo>
                    <a:pt x="0" y="71"/>
                  </a:lnTo>
                  <a:close/>
                  <a:moveTo>
                    <a:pt x="0" y="402"/>
                  </a:moveTo>
                  <a:lnTo>
                    <a:pt x="0" y="111"/>
                  </a:lnTo>
                  <a:lnTo>
                    <a:pt x="77" y="111"/>
                  </a:lnTo>
                  <a:lnTo>
                    <a:pt x="77" y="402"/>
                  </a:lnTo>
                  <a:lnTo>
                    <a:pt x="0" y="40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7" name="Freeform 1031">
              <a:extLst>
                <a:ext uri="{FF2B5EF4-FFF2-40B4-BE49-F238E27FC236}">
                  <a16:creationId xmlns:a16="http://schemas.microsoft.com/office/drawing/2014/main" id="{A5904816-4E3A-46D2-93EF-F9816F4F318A}"/>
                </a:ext>
              </a:extLst>
            </p:cNvPr>
            <p:cNvSpPr>
              <a:spLocks/>
            </p:cNvSpPr>
            <p:nvPr/>
          </p:nvSpPr>
          <p:spPr bwMode="auto">
            <a:xfrm>
              <a:off x="4593" y="658"/>
              <a:ext cx="55" cy="60"/>
            </a:xfrm>
            <a:custGeom>
              <a:avLst/>
              <a:gdLst>
                <a:gd name="T0" fmla="*/ 16 w 272"/>
                <a:gd name="T1" fmla="*/ 42 h 304"/>
                <a:gd name="T2" fmla="*/ 20 w 272"/>
                <a:gd name="T3" fmla="*/ 47 h 304"/>
                <a:gd name="T4" fmla="*/ 25 w 272"/>
                <a:gd name="T5" fmla="*/ 49 h 304"/>
                <a:gd name="T6" fmla="*/ 34 w 272"/>
                <a:gd name="T7" fmla="*/ 49 h 304"/>
                <a:gd name="T8" fmla="*/ 38 w 272"/>
                <a:gd name="T9" fmla="*/ 46 h 304"/>
                <a:gd name="T10" fmla="*/ 39 w 272"/>
                <a:gd name="T11" fmla="*/ 43 h 304"/>
                <a:gd name="T12" fmla="*/ 39 w 272"/>
                <a:gd name="T13" fmla="*/ 41 h 304"/>
                <a:gd name="T14" fmla="*/ 36 w 272"/>
                <a:gd name="T15" fmla="*/ 39 h 304"/>
                <a:gd name="T16" fmla="*/ 24 w 272"/>
                <a:gd name="T17" fmla="*/ 36 h 304"/>
                <a:gd name="T18" fmla="*/ 13 w 272"/>
                <a:gd name="T19" fmla="*/ 32 h 304"/>
                <a:gd name="T20" fmla="*/ 7 w 272"/>
                <a:gd name="T21" fmla="*/ 29 h 304"/>
                <a:gd name="T22" fmla="*/ 4 w 272"/>
                <a:gd name="T23" fmla="*/ 25 h 304"/>
                <a:gd name="T24" fmla="*/ 2 w 272"/>
                <a:gd name="T25" fmla="*/ 20 h 304"/>
                <a:gd name="T26" fmla="*/ 2 w 272"/>
                <a:gd name="T27" fmla="*/ 14 h 304"/>
                <a:gd name="T28" fmla="*/ 4 w 272"/>
                <a:gd name="T29" fmla="*/ 9 h 304"/>
                <a:gd name="T30" fmla="*/ 8 w 272"/>
                <a:gd name="T31" fmla="*/ 5 h 304"/>
                <a:gd name="T32" fmla="*/ 14 w 272"/>
                <a:gd name="T33" fmla="*/ 2 h 304"/>
                <a:gd name="T34" fmla="*/ 21 w 272"/>
                <a:gd name="T35" fmla="*/ 0 h 304"/>
                <a:gd name="T36" fmla="*/ 30 w 272"/>
                <a:gd name="T37" fmla="*/ 0 h 304"/>
                <a:gd name="T38" fmla="*/ 37 w 272"/>
                <a:gd name="T39" fmla="*/ 1 h 304"/>
                <a:gd name="T40" fmla="*/ 43 w 272"/>
                <a:gd name="T41" fmla="*/ 3 h 304"/>
                <a:gd name="T42" fmla="*/ 48 w 272"/>
                <a:gd name="T43" fmla="*/ 6 h 304"/>
                <a:gd name="T44" fmla="*/ 51 w 272"/>
                <a:gd name="T45" fmla="*/ 10 h 304"/>
                <a:gd name="T46" fmla="*/ 53 w 272"/>
                <a:gd name="T47" fmla="*/ 15 h 304"/>
                <a:gd name="T48" fmla="*/ 37 w 272"/>
                <a:gd name="T49" fmla="*/ 15 h 304"/>
                <a:gd name="T50" fmla="*/ 33 w 272"/>
                <a:gd name="T51" fmla="*/ 12 h 304"/>
                <a:gd name="T52" fmla="*/ 27 w 272"/>
                <a:gd name="T53" fmla="*/ 11 h 304"/>
                <a:gd name="T54" fmla="*/ 20 w 272"/>
                <a:gd name="T55" fmla="*/ 12 h 304"/>
                <a:gd name="T56" fmla="*/ 17 w 272"/>
                <a:gd name="T57" fmla="*/ 14 h 304"/>
                <a:gd name="T58" fmla="*/ 17 w 272"/>
                <a:gd name="T59" fmla="*/ 16 h 304"/>
                <a:gd name="T60" fmla="*/ 18 w 272"/>
                <a:gd name="T61" fmla="*/ 19 h 304"/>
                <a:gd name="T62" fmla="*/ 27 w 272"/>
                <a:gd name="T63" fmla="*/ 21 h 304"/>
                <a:gd name="T64" fmla="*/ 43 w 272"/>
                <a:gd name="T65" fmla="*/ 26 h 304"/>
                <a:gd name="T66" fmla="*/ 49 w 272"/>
                <a:gd name="T67" fmla="*/ 29 h 304"/>
                <a:gd name="T68" fmla="*/ 52 w 272"/>
                <a:gd name="T69" fmla="*/ 32 h 304"/>
                <a:gd name="T70" fmla="*/ 54 w 272"/>
                <a:gd name="T71" fmla="*/ 36 h 304"/>
                <a:gd name="T72" fmla="*/ 55 w 272"/>
                <a:gd name="T73" fmla="*/ 41 h 304"/>
                <a:gd name="T74" fmla="*/ 54 w 272"/>
                <a:gd name="T75" fmla="*/ 46 h 304"/>
                <a:gd name="T76" fmla="*/ 51 w 272"/>
                <a:gd name="T77" fmla="*/ 52 h 304"/>
                <a:gd name="T78" fmla="*/ 46 w 272"/>
                <a:gd name="T79" fmla="*/ 56 h 304"/>
                <a:gd name="T80" fmla="*/ 40 w 272"/>
                <a:gd name="T81" fmla="*/ 59 h 304"/>
                <a:gd name="T82" fmla="*/ 31 w 272"/>
                <a:gd name="T83" fmla="*/ 60 h 304"/>
                <a:gd name="T84" fmla="*/ 22 w 272"/>
                <a:gd name="T85" fmla="*/ 60 h 304"/>
                <a:gd name="T86" fmla="*/ 15 w 272"/>
                <a:gd name="T87" fmla="*/ 58 h 304"/>
                <a:gd name="T88" fmla="*/ 9 w 272"/>
                <a:gd name="T89" fmla="*/ 55 h 304"/>
                <a:gd name="T90" fmla="*/ 4 w 272"/>
                <a:gd name="T91" fmla="*/ 51 h 304"/>
                <a:gd name="T92" fmla="*/ 1 w 272"/>
                <a:gd name="T93" fmla="*/ 46 h 30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72"/>
                <a:gd name="T142" fmla="*/ 0 h 304"/>
                <a:gd name="T143" fmla="*/ 272 w 272"/>
                <a:gd name="T144" fmla="*/ 304 h 30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72" h="304">
                  <a:moveTo>
                    <a:pt x="0" y="215"/>
                  </a:moveTo>
                  <a:lnTo>
                    <a:pt x="77" y="203"/>
                  </a:lnTo>
                  <a:lnTo>
                    <a:pt x="80" y="213"/>
                  </a:lnTo>
                  <a:lnTo>
                    <a:pt x="85" y="222"/>
                  </a:lnTo>
                  <a:lnTo>
                    <a:pt x="90" y="230"/>
                  </a:lnTo>
                  <a:lnTo>
                    <a:pt x="97" y="237"/>
                  </a:lnTo>
                  <a:lnTo>
                    <a:pt x="105" y="242"/>
                  </a:lnTo>
                  <a:lnTo>
                    <a:pt x="115" y="246"/>
                  </a:lnTo>
                  <a:lnTo>
                    <a:pt x="126" y="248"/>
                  </a:lnTo>
                  <a:lnTo>
                    <a:pt x="139" y="248"/>
                  </a:lnTo>
                  <a:lnTo>
                    <a:pt x="153" y="248"/>
                  </a:lnTo>
                  <a:lnTo>
                    <a:pt x="166" y="246"/>
                  </a:lnTo>
                  <a:lnTo>
                    <a:pt x="176" y="243"/>
                  </a:lnTo>
                  <a:lnTo>
                    <a:pt x="184" y="237"/>
                  </a:lnTo>
                  <a:lnTo>
                    <a:pt x="189" y="234"/>
                  </a:lnTo>
                  <a:lnTo>
                    <a:pt x="192" y="228"/>
                  </a:lnTo>
                  <a:lnTo>
                    <a:pt x="194" y="224"/>
                  </a:lnTo>
                  <a:lnTo>
                    <a:pt x="194" y="217"/>
                  </a:lnTo>
                  <a:lnTo>
                    <a:pt x="194" y="212"/>
                  </a:lnTo>
                  <a:lnTo>
                    <a:pt x="193" y="209"/>
                  </a:lnTo>
                  <a:lnTo>
                    <a:pt x="191" y="206"/>
                  </a:lnTo>
                  <a:lnTo>
                    <a:pt x="189" y="202"/>
                  </a:lnTo>
                  <a:lnTo>
                    <a:pt x="185" y="200"/>
                  </a:lnTo>
                  <a:lnTo>
                    <a:pt x="179" y="198"/>
                  </a:lnTo>
                  <a:lnTo>
                    <a:pt x="173" y="194"/>
                  </a:lnTo>
                  <a:lnTo>
                    <a:pt x="164" y="192"/>
                  </a:lnTo>
                  <a:lnTo>
                    <a:pt x="121" y="182"/>
                  </a:lnTo>
                  <a:lnTo>
                    <a:pt x="87" y="173"/>
                  </a:lnTo>
                  <a:lnTo>
                    <a:pt x="73" y="168"/>
                  </a:lnTo>
                  <a:lnTo>
                    <a:pt x="62" y="164"/>
                  </a:lnTo>
                  <a:lnTo>
                    <a:pt x="52" y="159"/>
                  </a:lnTo>
                  <a:lnTo>
                    <a:pt x="45" y="155"/>
                  </a:lnTo>
                  <a:lnTo>
                    <a:pt x="37" y="149"/>
                  </a:lnTo>
                  <a:lnTo>
                    <a:pt x="29" y="142"/>
                  </a:lnTo>
                  <a:lnTo>
                    <a:pt x="24" y="134"/>
                  </a:lnTo>
                  <a:lnTo>
                    <a:pt x="19" y="126"/>
                  </a:lnTo>
                  <a:lnTo>
                    <a:pt x="16" y="119"/>
                  </a:lnTo>
                  <a:lnTo>
                    <a:pt x="12" y="109"/>
                  </a:lnTo>
                  <a:lnTo>
                    <a:pt x="11" y="99"/>
                  </a:lnTo>
                  <a:lnTo>
                    <a:pt x="10" y="89"/>
                  </a:lnTo>
                  <a:lnTo>
                    <a:pt x="11" y="80"/>
                  </a:lnTo>
                  <a:lnTo>
                    <a:pt x="12" y="71"/>
                  </a:lnTo>
                  <a:lnTo>
                    <a:pt x="15" y="62"/>
                  </a:lnTo>
                  <a:lnTo>
                    <a:pt x="18" y="54"/>
                  </a:lnTo>
                  <a:lnTo>
                    <a:pt x="22" y="46"/>
                  </a:lnTo>
                  <a:lnTo>
                    <a:pt x="27" y="39"/>
                  </a:lnTo>
                  <a:lnTo>
                    <a:pt x="33" y="33"/>
                  </a:lnTo>
                  <a:lnTo>
                    <a:pt x="41" y="26"/>
                  </a:lnTo>
                  <a:lnTo>
                    <a:pt x="48" y="19"/>
                  </a:lnTo>
                  <a:lnTo>
                    <a:pt x="57" y="15"/>
                  </a:lnTo>
                  <a:lnTo>
                    <a:pt x="68" y="10"/>
                  </a:lnTo>
                  <a:lnTo>
                    <a:pt x="78" y="7"/>
                  </a:lnTo>
                  <a:lnTo>
                    <a:pt x="90" y="3"/>
                  </a:lnTo>
                  <a:lnTo>
                    <a:pt x="104" y="1"/>
                  </a:lnTo>
                  <a:lnTo>
                    <a:pt x="117" y="0"/>
                  </a:lnTo>
                  <a:lnTo>
                    <a:pt x="133" y="0"/>
                  </a:lnTo>
                  <a:lnTo>
                    <a:pt x="148" y="0"/>
                  </a:lnTo>
                  <a:lnTo>
                    <a:pt x="160" y="1"/>
                  </a:lnTo>
                  <a:lnTo>
                    <a:pt x="174" y="2"/>
                  </a:lnTo>
                  <a:lnTo>
                    <a:pt x="185" y="4"/>
                  </a:lnTo>
                  <a:lnTo>
                    <a:pt x="195" y="8"/>
                  </a:lnTo>
                  <a:lnTo>
                    <a:pt x="205" y="11"/>
                  </a:lnTo>
                  <a:lnTo>
                    <a:pt x="215" y="15"/>
                  </a:lnTo>
                  <a:lnTo>
                    <a:pt x="221" y="19"/>
                  </a:lnTo>
                  <a:lnTo>
                    <a:pt x="229" y="25"/>
                  </a:lnTo>
                  <a:lnTo>
                    <a:pt x="235" y="30"/>
                  </a:lnTo>
                  <a:lnTo>
                    <a:pt x="240" y="36"/>
                  </a:lnTo>
                  <a:lnTo>
                    <a:pt x="246" y="43"/>
                  </a:lnTo>
                  <a:lnTo>
                    <a:pt x="251" y="51"/>
                  </a:lnTo>
                  <a:lnTo>
                    <a:pt x="255" y="59"/>
                  </a:lnTo>
                  <a:lnTo>
                    <a:pt x="259" y="68"/>
                  </a:lnTo>
                  <a:lnTo>
                    <a:pt x="262" y="77"/>
                  </a:lnTo>
                  <a:lnTo>
                    <a:pt x="190" y="90"/>
                  </a:lnTo>
                  <a:lnTo>
                    <a:pt x="186" y="82"/>
                  </a:lnTo>
                  <a:lnTo>
                    <a:pt x="183" y="76"/>
                  </a:lnTo>
                  <a:lnTo>
                    <a:pt x="177" y="69"/>
                  </a:lnTo>
                  <a:lnTo>
                    <a:pt x="172" y="64"/>
                  </a:lnTo>
                  <a:lnTo>
                    <a:pt x="164" y="60"/>
                  </a:lnTo>
                  <a:lnTo>
                    <a:pt x="156" y="58"/>
                  </a:lnTo>
                  <a:lnTo>
                    <a:pt x="146" y="55"/>
                  </a:lnTo>
                  <a:lnTo>
                    <a:pt x="134" y="55"/>
                  </a:lnTo>
                  <a:lnTo>
                    <a:pt x="120" y="55"/>
                  </a:lnTo>
                  <a:lnTo>
                    <a:pt x="108" y="58"/>
                  </a:lnTo>
                  <a:lnTo>
                    <a:pt x="98" y="60"/>
                  </a:lnTo>
                  <a:lnTo>
                    <a:pt x="90" y="63"/>
                  </a:lnTo>
                  <a:lnTo>
                    <a:pt x="87" y="67"/>
                  </a:lnTo>
                  <a:lnTo>
                    <a:pt x="85" y="71"/>
                  </a:lnTo>
                  <a:lnTo>
                    <a:pt x="82" y="74"/>
                  </a:lnTo>
                  <a:lnTo>
                    <a:pt x="82" y="79"/>
                  </a:lnTo>
                  <a:lnTo>
                    <a:pt x="82" y="83"/>
                  </a:lnTo>
                  <a:lnTo>
                    <a:pt x="83" y="87"/>
                  </a:lnTo>
                  <a:lnTo>
                    <a:pt x="86" y="90"/>
                  </a:lnTo>
                  <a:lnTo>
                    <a:pt x="89" y="94"/>
                  </a:lnTo>
                  <a:lnTo>
                    <a:pt x="98" y="97"/>
                  </a:lnTo>
                  <a:lnTo>
                    <a:pt x="113" y="103"/>
                  </a:lnTo>
                  <a:lnTo>
                    <a:pt x="134" y="108"/>
                  </a:lnTo>
                  <a:lnTo>
                    <a:pt x="161" y="115"/>
                  </a:lnTo>
                  <a:lnTo>
                    <a:pt x="190" y="122"/>
                  </a:lnTo>
                  <a:lnTo>
                    <a:pt x="213" y="131"/>
                  </a:lnTo>
                  <a:lnTo>
                    <a:pt x="224" y="135"/>
                  </a:lnTo>
                  <a:lnTo>
                    <a:pt x="233" y="140"/>
                  </a:lnTo>
                  <a:lnTo>
                    <a:pt x="240" y="145"/>
                  </a:lnTo>
                  <a:lnTo>
                    <a:pt x="247" y="149"/>
                  </a:lnTo>
                  <a:lnTo>
                    <a:pt x="253" y="155"/>
                  </a:lnTo>
                  <a:lnTo>
                    <a:pt x="259" y="160"/>
                  </a:lnTo>
                  <a:lnTo>
                    <a:pt x="262" y="167"/>
                  </a:lnTo>
                  <a:lnTo>
                    <a:pt x="265" y="174"/>
                  </a:lnTo>
                  <a:lnTo>
                    <a:pt x="269" y="182"/>
                  </a:lnTo>
                  <a:lnTo>
                    <a:pt x="270" y="190"/>
                  </a:lnTo>
                  <a:lnTo>
                    <a:pt x="271" y="198"/>
                  </a:lnTo>
                  <a:lnTo>
                    <a:pt x="272" y="207"/>
                  </a:lnTo>
                  <a:lnTo>
                    <a:pt x="271" y="217"/>
                  </a:lnTo>
                  <a:lnTo>
                    <a:pt x="270" y="226"/>
                  </a:lnTo>
                  <a:lnTo>
                    <a:pt x="266" y="235"/>
                  </a:lnTo>
                  <a:lnTo>
                    <a:pt x="263" y="244"/>
                  </a:lnTo>
                  <a:lnTo>
                    <a:pt x="259" y="252"/>
                  </a:lnTo>
                  <a:lnTo>
                    <a:pt x="253" y="261"/>
                  </a:lnTo>
                  <a:lnTo>
                    <a:pt x="246" y="268"/>
                  </a:lnTo>
                  <a:lnTo>
                    <a:pt x="238" y="276"/>
                  </a:lnTo>
                  <a:lnTo>
                    <a:pt x="229" y="282"/>
                  </a:lnTo>
                  <a:lnTo>
                    <a:pt x="219" y="288"/>
                  </a:lnTo>
                  <a:lnTo>
                    <a:pt x="209" y="293"/>
                  </a:lnTo>
                  <a:lnTo>
                    <a:pt x="196" y="297"/>
                  </a:lnTo>
                  <a:lnTo>
                    <a:pt x="184" y="300"/>
                  </a:lnTo>
                  <a:lnTo>
                    <a:pt x="170" y="303"/>
                  </a:lnTo>
                  <a:lnTo>
                    <a:pt x="155" y="304"/>
                  </a:lnTo>
                  <a:lnTo>
                    <a:pt x="139" y="304"/>
                  </a:lnTo>
                  <a:lnTo>
                    <a:pt x="125" y="304"/>
                  </a:lnTo>
                  <a:lnTo>
                    <a:pt x="111" y="303"/>
                  </a:lnTo>
                  <a:lnTo>
                    <a:pt x="98" y="300"/>
                  </a:lnTo>
                  <a:lnTo>
                    <a:pt x="86" y="298"/>
                  </a:lnTo>
                  <a:lnTo>
                    <a:pt x="74" y="295"/>
                  </a:lnTo>
                  <a:lnTo>
                    <a:pt x="64" y="290"/>
                  </a:lnTo>
                  <a:lnTo>
                    <a:pt x="54" y="286"/>
                  </a:lnTo>
                  <a:lnTo>
                    <a:pt x="45" y="280"/>
                  </a:lnTo>
                  <a:lnTo>
                    <a:pt x="37" y="273"/>
                  </a:lnTo>
                  <a:lnTo>
                    <a:pt x="29" y="267"/>
                  </a:lnTo>
                  <a:lnTo>
                    <a:pt x="22" y="260"/>
                  </a:lnTo>
                  <a:lnTo>
                    <a:pt x="17" y="252"/>
                  </a:lnTo>
                  <a:lnTo>
                    <a:pt x="11" y="243"/>
                  </a:lnTo>
                  <a:lnTo>
                    <a:pt x="7" y="234"/>
                  </a:lnTo>
                  <a:lnTo>
                    <a:pt x="2" y="225"/>
                  </a:lnTo>
                  <a:lnTo>
                    <a:pt x="0" y="21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8" name="Freeform 1032">
              <a:extLst>
                <a:ext uri="{FF2B5EF4-FFF2-40B4-BE49-F238E27FC236}">
                  <a16:creationId xmlns:a16="http://schemas.microsoft.com/office/drawing/2014/main" id="{603251EC-C502-470D-89E0-44BEC61C71CC}"/>
                </a:ext>
              </a:extLst>
            </p:cNvPr>
            <p:cNvSpPr>
              <a:spLocks/>
            </p:cNvSpPr>
            <p:nvPr/>
          </p:nvSpPr>
          <p:spPr bwMode="auto">
            <a:xfrm>
              <a:off x="4658" y="658"/>
              <a:ext cx="55" cy="60"/>
            </a:xfrm>
            <a:custGeom>
              <a:avLst/>
              <a:gdLst>
                <a:gd name="T0" fmla="*/ 39 w 276"/>
                <a:gd name="T1" fmla="*/ 21 h 304"/>
                <a:gd name="T2" fmla="*/ 38 w 276"/>
                <a:gd name="T3" fmla="*/ 17 h 304"/>
                <a:gd name="T4" fmla="*/ 35 w 276"/>
                <a:gd name="T5" fmla="*/ 14 h 304"/>
                <a:gd name="T6" fmla="*/ 32 w 276"/>
                <a:gd name="T7" fmla="*/ 12 h 304"/>
                <a:gd name="T8" fmla="*/ 28 w 276"/>
                <a:gd name="T9" fmla="*/ 12 h 304"/>
                <a:gd name="T10" fmla="*/ 26 w 276"/>
                <a:gd name="T11" fmla="*/ 12 h 304"/>
                <a:gd name="T12" fmla="*/ 23 w 276"/>
                <a:gd name="T13" fmla="*/ 13 h 304"/>
                <a:gd name="T14" fmla="*/ 21 w 276"/>
                <a:gd name="T15" fmla="*/ 14 h 304"/>
                <a:gd name="T16" fmla="*/ 19 w 276"/>
                <a:gd name="T17" fmla="*/ 16 h 304"/>
                <a:gd name="T18" fmla="*/ 18 w 276"/>
                <a:gd name="T19" fmla="*/ 18 h 304"/>
                <a:gd name="T20" fmla="*/ 17 w 276"/>
                <a:gd name="T21" fmla="*/ 21 h 304"/>
                <a:gd name="T22" fmla="*/ 16 w 276"/>
                <a:gd name="T23" fmla="*/ 25 h 304"/>
                <a:gd name="T24" fmla="*/ 16 w 276"/>
                <a:gd name="T25" fmla="*/ 29 h 304"/>
                <a:gd name="T26" fmla="*/ 16 w 276"/>
                <a:gd name="T27" fmla="*/ 34 h 304"/>
                <a:gd name="T28" fmla="*/ 17 w 276"/>
                <a:gd name="T29" fmla="*/ 38 h 304"/>
                <a:gd name="T30" fmla="*/ 18 w 276"/>
                <a:gd name="T31" fmla="*/ 41 h 304"/>
                <a:gd name="T32" fmla="*/ 19 w 276"/>
                <a:gd name="T33" fmla="*/ 43 h 304"/>
                <a:gd name="T34" fmla="*/ 21 w 276"/>
                <a:gd name="T35" fmla="*/ 45 h 304"/>
                <a:gd name="T36" fmla="*/ 23 w 276"/>
                <a:gd name="T37" fmla="*/ 47 h 304"/>
                <a:gd name="T38" fmla="*/ 26 w 276"/>
                <a:gd name="T39" fmla="*/ 48 h 304"/>
                <a:gd name="T40" fmla="*/ 28 w 276"/>
                <a:gd name="T41" fmla="*/ 48 h 304"/>
                <a:gd name="T42" fmla="*/ 33 w 276"/>
                <a:gd name="T43" fmla="*/ 47 h 304"/>
                <a:gd name="T44" fmla="*/ 36 w 276"/>
                <a:gd name="T45" fmla="*/ 45 h 304"/>
                <a:gd name="T46" fmla="*/ 38 w 276"/>
                <a:gd name="T47" fmla="*/ 42 h 304"/>
                <a:gd name="T48" fmla="*/ 40 w 276"/>
                <a:gd name="T49" fmla="*/ 37 h 304"/>
                <a:gd name="T50" fmla="*/ 54 w 276"/>
                <a:gd name="T51" fmla="*/ 42 h 304"/>
                <a:gd name="T52" fmla="*/ 52 w 276"/>
                <a:gd name="T53" fmla="*/ 46 h 304"/>
                <a:gd name="T54" fmla="*/ 50 w 276"/>
                <a:gd name="T55" fmla="*/ 50 h 304"/>
                <a:gd name="T56" fmla="*/ 47 w 276"/>
                <a:gd name="T57" fmla="*/ 53 h 304"/>
                <a:gd name="T58" fmla="*/ 44 w 276"/>
                <a:gd name="T59" fmla="*/ 56 h 304"/>
                <a:gd name="T60" fmla="*/ 40 w 276"/>
                <a:gd name="T61" fmla="*/ 58 h 304"/>
                <a:gd name="T62" fmla="*/ 36 w 276"/>
                <a:gd name="T63" fmla="*/ 59 h 304"/>
                <a:gd name="T64" fmla="*/ 30 w 276"/>
                <a:gd name="T65" fmla="*/ 60 h 304"/>
                <a:gd name="T66" fmla="*/ 25 w 276"/>
                <a:gd name="T67" fmla="*/ 60 h 304"/>
                <a:gd name="T68" fmla="*/ 19 w 276"/>
                <a:gd name="T69" fmla="*/ 59 h 304"/>
                <a:gd name="T70" fmla="*/ 14 w 276"/>
                <a:gd name="T71" fmla="*/ 57 h 304"/>
                <a:gd name="T72" fmla="*/ 10 w 276"/>
                <a:gd name="T73" fmla="*/ 54 h 304"/>
                <a:gd name="T74" fmla="*/ 6 w 276"/>
                <a:gd name="T75" fmla="*/ 50 h 304"/>
                <a:gd name="T76" fmla="*/ 3 w 276"/>
                <a:gd name="T77" fmla="*/ 45 h 304"/>
                <a:gd name="T78" fmla="*/ 1 w 276"/>
                <a:gd name="T79" fmla="*/ 40 h 304"/>
                <a:gd name="T80" fmla="*/ 0 w 276"/>
                <a:gd name="T81" fmla="*/ 33 h 304"/>
                <a:gd name="T82" fmla="*/ 0 w 276"/>
                <a:gd name="T83" fmla="*/ 26 h 304"/>
                <a:gd name="T84" fmla="*/ 1 w 276"/>
                <a:gd name="T85" fmla="*/ 20 h 304"/>
                <a:gd name="T86" fmla="*/ 3 w 276"/>
                <a:gd name="T87" fmla="*/ 15 h 304"/>
                <a:gd name="T88" fmla="*/ 6 w 276"/>
                <a:gd name="T89" fmla="*/ 10 h 304"/>
                <a:gd name="T90" fmla="*/ 10 w 276"/>
                <a:gd name="T91" fmla="*/ 6 h 304"/>
                <a:gd name="T92" fmla="*/ 14 w 276"/>
                <a:gd name="T93" fmla="*/ 3 h 304"/>
                <a:gd name="T94" fmla="*/ 19 w 276"/>
                <a:gd name="T95" fmla="*/ 1 h 304"/>
                <a:gd name="T96" fmla="*/ 25 w 276"/>
                <a:gd name="T97" fmla="*/ 0 h 304"/>
                <a:gd name="T98" fmla="*/ 31 w 276"/>
                <a:gd name="T99" fmla="*/ 0 h 304"/>
                <a:gd name="T100" fmla="*/ 35 w 276"/>
                <a:gd name="T101" fmla="*/ 1 h 304"/>
                <a:gd name="T102" fmla="*/ 40 w 276"/>
                <a:gd name="T103" fmla="*/ 2 h 304"/>
                <a:gd name="T104" fmla="*/ 43 w 276"/>
                <a:gd name="T105" fmla="*/ 3 h 304"/>
                <a:gd name="T106" fmla="*/ 47 w 276"/>
                <a:gd name="T107" fmla="*/ 6 h 304"/>
                <a:gd name="T108" fmla="*/ 49 w 276"/>
                <a:gd name="T109" fmla="*/ 8 h 304"/>
                <a:gd name="T110" fmla="*/ 52 w 276"/>
                <a:gd name="T111" fmla="*/ 12 h 304"/>
                <a:gd name="T112" fmla="*/ 53 w 276"/>
                <a:gd name="T113" fmla="*/ 16 h 30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76"/>
                <a:gd name="T172" fmla="*/ 0 h 304"/>
                <a:gd name="T173" fmla="*/ 276 w 276"/>
                <a:gd name="T174" fmla="*/ 304 h 30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76" h="304">
                  <a:moveTo>
                    <a:pt x="271" y="93"/>
                  </a:moveTo>
                  <a:lnTo>
                    <a:pt x="195" y="106"/>
                  </a:lnTo>
                  <a:lnTo>
                    <a:pt x="193" y="96"/>
                  </a:lnTo>
                  <a:lnTo>
                    <a:pt x="189" y="86"/>
                  </a:lnTo>
                  <a:lnTo>
                    <a:pt x="184" y="78"/>
                  </a:lnTo>
                  <a:lnTo>
                    <a:pt x="178" y="72"/>
                  </a:lnTo>
                  <a:lnTo>
                    <a:pt x="170" y="67"/>
                  </a:lnTo>
                  <a:lnTo>
                    <a:pt x="163" y="63"/>
                  </a:lnTo>
                  <a:lnTo>
                    <a:pt x="153" y="61"/>
                  </a:lnTo>
                  <a:lnTo>
                    <a:pt x="142" y="61"/>
                  </a:lnTo>
                  <a:lnTo>
                    <a:pt x="135" y="61"/>
                  </a:lnTo>
                  <a:lnTo>
                    <a:pt x="129" y="62"/>
                  </a:lnTo>
                  <a:lnTo>
                    <a:pt x="123" y="63"/>
                  </a:lnTo>
                  <a:lnTo>
                    <a:pt x="116" y="65"/>
                  </a:lnTo>
                  <a:lnTo>
                    <a:pt x="112" y="68"/>
                  </a:lnTo>
                  <a:lnTo>
                    <a:pt x="106" y="71"/>
                  </a:lnTo>
                  <a:lnTo>
                    <a:pt x="102" y="76"/>
                  </a:lnTo>
                  <a:lnTo>
                    <a:pt x="97" y="80"/>
                  </a:lnTo>
                  <a:lnTo>
                    <a:pt x="92" y="86"/>
                  </a:lnTo>
                  <a:lnTo>
                    <a:pt x="89" y="91"/>
                  </a:lnTo>
                  <a:lnTo>
                    <a:pt x="86" y="99"/>
                  </a:lnTo>
                  <a:lnTo>
                    <a:pt x="83" y="107"/>
                  </a:lnTo>
                  <a:lnTo>
                    <a:pt x="82" y="115"/>
                  </a:lnTo>
                  <a:lnTo>
                    <a:pt x="80" y="125"/>
                  </a:lnTo>
                  <a:lnTo>
                    <a:pt x="80" y="135"/>
                  </a:lnTo>
                  <a:lnTo>
                    <a:pt x="80" y="147"/>
                  </a:lnTo>
                  <a:lnTo>
                    <a:pt x="80" y="159"/>
                  </a:lnTo>
                  <a:lnTo>
                    <a:pt x="80" y="171"/>
                  </a:lnTo>
                  <a:lnTo>
                    <a:pt x="82" y="182"/>
                  </a:lnTo>
                  <a:lnTo>
                    <a:pt x="83" y="191"/>
                  </a:lnTo>
                  <a:lnTo>
                    <a:pt x="87" y="200"/>
                  </a:lnTo>
                  <a:lnTo>
                    <a:pt x="89" y="208"/>
                  </a:lnTo>
                  <a:lnTo>
                    <a:pt x="92" y="215"/>
                  </a:lnTo>
                  <a:lnTo>
                    <a:pt x="97" y="220"/>
                  </a:lnTo>
                  <a:lnTo>
                    <a:pt x="102" y="225"/>
                  </a:lnTo>
                  <a:lnTo>
                    <a:pt x="106" y="229"/>
                  </a:lnTo>
                  <a:lnTo>
                    <a:pt x="112" y="233"/>
                  </a:lnTo>
                  <a:lnTo>
                    <a:pt x="117" y="236"/>
                  </a:lnTo>
                  <a:lnTo>
                    <a:pt x="123" y="238"/>
                  </a:lnTo>
                  <a:lnTo>
                    <a:pt x="130" y="241"/>
                  </a:lnTo>
                  <a:lnTo>
                    <a:pt x="137" y="241"/>
                  </a:lnTo>
                  <a:lnTo>
                    <a:pt x="143" y="242"/>
                  </a:lnTo>
                  <a:lnTo>
                    <a:pt x="155" y="241"/>
                  </a:lnTo>
                  <a:lnTo>
                    <a:pt x="164" y="238"/>
                  </a:lnTo>
                  <a:lnTo>
                    <a:pt x="173" y="235"/>
                  </a:lnTo>
                  <a:lnTo>
                    <a:pt x="179" y="229"/>
                  </a:lnTo>
                  <a:lnTo>
                    <a:pt x="186" y="221"/>
                  </a:lnTo>
                  <a:lnTo>
                    <a:pt x="192" y="212"/>
                  </a:lnTo>
                  <a:lnTo>
                    <a:pt x="196" y="200"/>
                  </a:lnTo>
                  <a:lnTo>
                    <a:pt x="200" y="186"/>
                  </a:lnTo>
                  <a:lnTo>
                    <a:pt x="276" y="199"/>
                  </a:lnTo>
                  <a:lnTo>
                    <a:pt x="272" y="211"/>
                  </a:lnTo>
                  <a:lnTo>
                    <a:pt x="268" y="224"/>
                  </a:lnTo>
                  <a:lnTo>
                    <a:pt x="263" y="235"/>
                  </a:lnTo>
                  <a:lnTo>
                    <a:pt x="257" y="245"/>
                  </a:lnTo>
                  <a:lnTo>
                    <a:pt x="252" y="254"/>
                  </a:lnTo>
                  <a:lnTo>
                    <a:pt x="245" y="263"/>
                  </a:lnTo>
                  <a:lnTo>
                    <a:pt x="238" y="271"/>
                  </a:lnTo>
                  <a:lnTo>
                    <a:pt x="230" y="278"/>
                  </a:lnTo>
                  <a:lnTo>
                    <a:pt x="221" y="284"/>
                  </a:lnTo>
                  <a:lnTo>
                    <a:pt x="212" y="289"/>
                  </a:lnTo>
                  <a:lnTo>
                    <a:pt x="202" y="294"/>
                  </a:lnTo>
                  <a:lnTo>
                    <a:pt x="191" y="298"/>
                  </a:lnTo>
                  <a:lnTo>
                    <a:pt x="179" y="300"/>
                  </a:lnTo>
                  <a:lnTo>
                    <a:pt x="167" y="303"/>
                  </a:lnTo>
                  <a:lnTo>
                    <a:pt x="153" y="304"/>
                  </a:lnTo>
                  <a:lnTo>
                    <a:pt x="140" y="304"/>
                  </a:lnTo>
                  <a:lnTo>
                    <a:pt x="124" y="304"/>
                  </a:lnTo>
                  <a:lnTo>
                    <a:pt x="109" y="302"/>
                  </a:lnTo>
                  <a:lnTo>
                    <a:pt x="96" y="298"/>
                  </a:lnTo>
                  <a:lnTo>
                    <a:pt x="82" y="294"/>
                  </a:lnTo>
                  <a:lnTo>
                    <a:pt x="70" y="288"/>
                  </a:lnTo>
                  <a:lnTo>
                    <a:pt x="59" y="281"/>
                  </a:lnTo>
                  <a:lnTo>
                    <a:pt x="48" y="273"/>
                  </a:lnTo>
                  <a:lnTo>
                    <a:pt x="38" y="264"/>
                  </a:lnTo>
                  <a:lnTo>
                    <a:pt x="29" y="253"/>
                  </a:lnTo>
                  <a:lnTo>
                    <a:pt x="21" y="242"/>
                  </a:lnTo>
                  <a:lnTo>
                    <a:pt x="15" y="229"/>
                  </a:lnTo>
                  <a:lnTo>
                    <a:pt x="10" y="216"/>
                  </a:lnTo>
                  <a:lnTo>
                    <a:pt x="5" y="201"/>
                  </a:lnTo>
                  <a:lnTo>
                    <a:pt x="2" y="186"/>
                  </a:lnTo>
                  <a:lnTo>
                    <a:pt x="1" y="169"/>
                  </a:lnTo>
                  <a:lnTo>
                    <a:pt x="0" y="152"/>
                  </a:lnTo>
                  <a:lnTo>
                    <a:pt x="1" y="134"/>
                  </a:lnTo>
                  <a:lnTo>
                    <a:pt x="2" y="119"/>
                  </a:lnTo>
                  <a:lnTo>
                    <a:pt x="5" y="103"/>
                  </a:lnTo>
                  <a:lnTo>
                    <a:pt x="10" y="88"/>
                  </a:lnTo>
                  <a:lnTo>
                    <a:pt x="16" y="74"/>
                  </a:lnTo>
                  <a:lnTo>
                    <a:pt x="21" y="62"/>
                  </a:lnTo>
                  <a:lnTo>
                    <a:pt x="29" y="51"/>
                  </a:lnTo>
                  <a:lnTo>
                    <a:pt x="38" y="39"/>
                  </a:lnTo>
                  <a:lnTo>
                    <a:pt x="48" y="30"/>
                  </a:lnTo>
                  <a:lnTo>
                    <a:pt x="59" y="22"/>
                  </a:lnTo>
                  <a:lnTo>
                    <a:pt x="71" y="16"/>
                  </a:lnTo>
                  <a:lnTo>
                    <a:pt x="83" y="10"/>
                  </a:lnTo>
                  <a:lnTo>
                    <a:pt x="97" y="6"/>
                  </a:lnTo>
                  <a:lnTo>
                    <a:pt x="111" y="2"/>
                  </a:lnTo>
                  <a:lnTo>
                    <a:pt x="125" y="0"/>
                  </a:lnTo>
                  <a:lnTo>
                    <a:pt x="141" y="0"/>
                  </a:lnTo>
                  <a:lnTo>
                    <a:pt x="155" y="0"/>
                  </a:lnTo>
                  <a:lnTo>
                    <a:pt x="167" y="1"/>
                  </a:lnTo>
                  <a:lnTo>
                    <a:pt x="178" y="3"/>
                  </a:lnTo>
                  <a:lnTo>
                    <a:pt x="190" y="6"/>
                  </a:lnTo>
                  <a:lnTo>
                    <a:pt x="200" y="9"/>
                  </a:lnTo>
                  <a:lnTo>
                    <a:pt x="209" y="12"/>
                  </a:lnTo>
                  <a:lnTo>
                    <a:pt x="218" y="17"/>
                  </a:lnTo>
                  <a:lnTo>
                    <a:pt x="226" y="22"/>
                  </a:lnTo>
                  <a:lnTo>
                    <a:pt x="234" y="29"/>
                  </a:lnTo>
                  <a:lnTo>
                    <a:pt x="240" y="36"/>
                  </a:lnTo>
                  <a:lnTo>
                    <a:pt x="247" y="43"/>
                  </a:lnTo>
                  <a:lnTo>
                    <a:pt x="253" y="52"/>
                  </a:lnTo>
                  <a:lnTo>
                    <a:pt x="259" y="61"/>
                  </a:lnTo>
                  <a:lnTo>
                    <a:pt x="263" y="71"/>
                  </a:lnTo>
                  <a:lnTo>
                    <a:pt x="268" y="81"/>
                  </a:lnTo>
                  <a:lnTo>
                    <a:pt x="271" y="9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79" name="Freeform 1033">
              <a:extLst>
                <a:ext uri="{FF2B5EF4-FFF2-40B4-BE49-F238E27FC236}">
                  <a16:creationId xmlns:a16="http://schemas.microsoft.com/office/drawing/2014/main" id="{2B11F6E5-F563-4170-BEE5-89DC0995A416}"/>
                </a:ext>
              </a:extLst>
            </p:cNvPr>
            <p:cNvSpPr>
              <a:spLocks noEditPoints="1"/>
            </p:cNvSpPr>
            <p:nvPr/>
          </p:nvSpPr>
          <p:spPr bwMode="auto">
            <a:xfrm>
              <a:off x="4720" y="658"/>
              <a:ext cx="60" cy="60"/>
            </a:xfrm>
            <a:custGeom>
              <a:avLst/>
              <a:gdLst>
                <a:gd name="T0" fmla="*/ 0 w 300"/>
                <a:gd name="T1" fmla="*/ 25 h 304"/>
                <a:gd name="T2" fmla="*/ 2 w 300"/>
                <a:gd name="T3" fmla="*/ 20 h 304"/>
                <a:gd name="T4" fmla="*/ 4 w 300"/>
                <a:gd name="T5" fmla="*/ 14 h 304"/>
                <a:gd name="T6" fmla="*/ 7 w 300"/>
                <a:gd name="T7" fmla="*/ 9 h 304"/>
                <a:gd name="T8" fmla="*/ 11 w 300"/>
                <a:gd name="T9" fmla="*/ 6 h 304"/>
                <a:gd name="T10" fmla="*/ 16 w 300"/>
                <a:gd name="T11" fmla="*/ 3 h 304"/>
                <a:gd name="T12" fmla="*/ 22 w 300"/>
                <a:gd name="T13" fmla="*/ 1 h 304"/>
                <a:gd name="T14" fmla="*/ 28 w 300"/>
                <a:gd name="T15" fmla="*/ 0 h 304"/>
                <a:gd name="T16" fmla="*/ 36 w 300"/>
                <a:gd name="T17" fmla="*/ 0 h 304"/>
                <a:gd name="T18" fmla="*/ 45 w 300"/>
                <a:gd name="T19" fmla="*/ 3 h 304"/>
                <a:gd name="T20" fmla="*/ 52 w 300"/>
                <a:gd name="T21" fmla="*/ 8 h 304"/>
                <a:gd name="T22" fmla="*/ 57 w 300"/>
                <a:gd name="T23" fmla="*/ 15 h 304"/>
                <a:gd name="T24" fmla="*/ 60 w 300"/>
                <a:gd name="T25" fmla="*/ 24 h 304"/>
                <a:gd name="T26" fmla="*/ 60 w 300"/>
                <a:gd name="T27" fmla="*/ 33 h 304"/>
                <a:gd name="T28" fmla="*/ 58 w 300"/>
                <a:gd name="T29" fmla="*/ 42 h 304"/>
                <a:gd name="T30" fmla="*/ 53 w 300"/>
                <a:gd name="T31" fmla="*/ 49 h 304"/>
                <a:gd name="T32" fmla="*/ 47 w 300"/>
                <a:gd name="T33" fmla="*/ 55 h 304"/>
                <a:gd name="T34" fmla="*/ 39 w 300"/>
                <a:gd name="T35" fmla="*/ 59 h 304"/>
                <a:gd name="T36" fmla="*/ 30 w 300"/>
                <a:gd name="T37" fmla="*/ 60 h 304"/>
                <a:gd name="T38" fmla="*/ 24 w 300"/>
                <a:gd name="T39" fmla="*/ 60 h 304"/>
                <a:gd name="T40" fmla="*/ 18 w 300"/>
                <a:gd name="T41" fmla="*/ 58 h 304"/>
                <a:gd name="T42" fmla="*/ 13 w 300"/>
                <a:gd name="T43" fmla="*/ 55 h 304"/>
                <a:gd name="T44" fmla="*/ 9 w 300"/>
                <a:gd name="T45" fmla="*/ 52 h 304"/>
                <a:gd name="T46" fmla="*/ 5 w 300"/>
                <a:gd name="T47" fmla="*/ 48 h 304"/>
                <a:gd name="T48" fmla="*/ 2 w 300"/>
                <a:gd name="T49" fmla="*/ 42 h 304"/>
                <a:gd name="T50" fmla="*/ 1 w 300"/>
                <a:gd name="T51" fmla="*/ 36 h 304"/>
                <a:gd name="T52" fmla="*/ 0 w 300"/>
                <a:gd name="T53" fmla="*/ 29 h 304"/>
                <a:gd name="T54" fmla="*/ 16 w 300"/>
                <a:gd name="T55" fmla="*/ 34 h 304"/>
                <a:gd name="T56" fmla="*/ 17 w 300"/>
                <a:gd name="T57" fmla="*/ 39 h 304"/>
                <a:gd name="T58" fmla="*/ 20 w 300"/>
                <a:gd name="T59" fmla="*/ 43 h 304"/>
                <a:gd name="T60" fmla="*/ 23 w 300"/>
                <a:gd name="T61" fmla="*/ 46 h 304"/>
                <a:gd name="T62" fmla="*/ 27 w 300"/>
                <a:gd name="T63" fmla="*/ 48 h 304"/>
                <a:gd name="T64" fmla="*/ 32 w 300"/>
                <a:gd name="T65" fmla="*/ 48 h 304"/>
                <a:gd name="T66" fmla="*/ 36 w 300"/>
                <a:gd name="T67" fmla="*/ 47 h 304"/>
                <a:gd name="T68" fmla="*/ 39 w 300"/>
                <a:gd name="T69" fmla="*/ 44 h 304"/>
                <a:gd name="T70" fmla="*/ 42 w 300"/>
                <a:gd name="T71" fmla="*/ 41 h 304"/>
                <a:gd name="T72" fmla="*/ 44 w 300"/>
                <a:gd name="T73" fmla="*/ 36 h 304"/>
                <a:gd name="T74" fmla="*/ 44 w 300"/>
                <a:gd name="T75" fmla="*/ 30 h 304"/>
                <a:gd name="T76" fmla="*/ 44 w 300"/>
                <a:gd name="T77" fmla="*/ 24 h 304"/>
                <a:gd name="T78" fmla="*/ 42 w 300"/>
                <a:gd name="T79" fmla="*/ 19 h 304"/>
                <a:gd name="T80" fmla="*/ 39 w 300"/>
                <a:gd name="T81" fmla="*/ 16 h 304"/>
                <a:gd name="T82" fmla="*/ 36 w 300"/>
                <a:gd name="T83" fmla="*/ 14 h 304"/>
                <a:gd name="T84" fmla="*/ 32 w 300"/>
                <a:gd name="T85" fmla="*/ 12 h 304"/>
                <a:gd name="T86" fmla="*/ 27 w 300"/>
                <a:gd name="T87" fmla="*/ 13 h 304"/>
                <a:gd name="T88" fmla="*/ 23 w 300"/>
                <a:gd name="T89" fmla="*/ 14 h 304"/>
                <a:gd name="T90" fmla="*/ 20 w 300"/>
                <a:gd name="T91" fmla="*/ 17 h 304"/>
                <a:gd name="T92" fmla="*/ 17 w 300"/>
                <a:gd name="T93" fmla="*/ 21 h 304"/>
                <a:gd name="T94" fmla="*/ 16 w 300"/>
                <a:gd name="T95" fmla="*/ 26 h 30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00"/>
                <a:gd name="T145" fmla="*/ 0 h 304"/>
                <a:gd name="T146" fmla="*/ 300 w 300"/>
                <a:gd name="T147" fmla="*/ 304 h 30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00" h="304">
                  <a:moveTo>
                    <a:pt x="0" y="148"/>
                  </a:moveTo>
                  <a:lnTo>
                    <a:pt x="0" y="139"/>
                  </a:lnTo>
                  <a:lnTo>
                    <a:pt x="1" y="129"/>
                  </a:lnTo>
                  <a:lnTo>
                    <a:pt x="3" y="120"/>
                  </a:lnTo>
                  <a:lnTo>
                    <a:pt x="4" y="111"/>
                  </a:lnTo>
                  <a:lnTo>
                    <a:pt x="8" y="100"/>
                  </a:lnTo>
                  <a:lnTo>
                    <a:pt x="11" y="91"/>
                  </a:lnTo>
                  <a:lnTo>
                    <a:pt x="14" y="82"/>
                  </a:lnTo>
                  <a:lnTo>
                    <a:pt x="19" y="73"/>
                  </a:lnTo>
                  <a:lnTo>
                    <a:pt x="23" y="64"/>
                  </a:lnTo>
                  <a:lnTo>
                    <a:pt x="29" y="56"/>
                  </a:lnTo>
                  <a:lnTo>
                    <a:pt x="35" y="48"/>
                  </a:lnTo>
                  <a:lnTo>
                    <a:pt x="41" y="42"/>
                  </a:lnTo>
                  <a:lnTo>
                    <a:pt x="48" y="35"/>
                  </a:lnTo>
                  <a:lnTo>
                    <a:pt x="56" y="29"/>
                  </a:lnTo>
                  <a:lnTo>
                    <a:pt x="64" y="24"/>
                  </a:lnTo>
                  <a:lnTo>
                    <a:pt x="72" y="19"/>
                  </a:lnTo>
                  <a:lnTo>
                    <a:pt x="81" y="15"/>
                  </a:lnTo>
                  <a:lnTo>
                    <a:pt x="90" y="10"/>
                  </a:lnTo>
                  <a:lnTo>
                    <a:pt x="99" y="7"/>
                  </a:lnTo>
                  <a:lnTo>
                    <a:pt x="109" y="4"/>
                  </a:lnTo>
                  <a:lnTo>
                    <a:pt x="119" y="2"/>
                  </a:lnTo>
                  <a:lnTo>
                    <a:pt x="130" y="1"/>
                  </a:lnTo>
                  <a:lnTo>
                    <a:pt x="140" y="0"/>
                  </a:lnTo>
                  <a:lnTo>
                    <a:pt x="150" y="0"/>
                  </a:lnTo>
                  <a:lnTo>
                    <a:pt x="166" y="0"/>
                  </a:lnTo>
                  <a:lnTo>
                    <a:pt x="182" y="2"/>
                  </a:lnTo>
                  <a:lnTo>
                    <a:pt x="196" y="6"/>
                  </a:lnTo>
                  <a:lnTo>
                    <a:pt x="210" y="10"/>
                  </a:lnTo>
                  <a:lnTo>
                    <a:pt x="223" y="17"/>
                  </a:lnTo>
                  <a:lnTo>
                    <a:pt x="236" y="24"/>
                  </a:lnTo>
                  <a:lnTo>
                    <a:pt x="247" y="33"/>
                  </a:lnTo>
                  <a:lnTo>
                    <a:pt x="258" y="43"/>
                  </a:lnTo>
                  <a:lnTo>
                    <a:pt x="269" y="54"/>
                  </a:lnTo>
                  <a:lnTo>
                    <a:pt x="276" y="65"/>
                  </a:lnTo>
                  <a:lnTo>
                    <a:pt x="284" y="78"/>
                  </a:lnTo>
                  <a:lnTo>
                    <a:pt x="290" y="91"/>
                  </a:lnTo>
                  <a:lnTo>
                    <a:pt x="295" y="105"/>
                  </a:lnTo>
                  <a:lnTo>
                    <a:pt x="298" y="120"/>
                  </a:lnTo>
                  <a:lnTo>
                    <a:pt x="300" y="135"/>
                  </a:lnTo>
                  <a:lnTo>
                    <a:pt x="300" y="151"/>
                  </a:lnTo>
                  <a:lnTo>
                    <a:pt x="300" y="167"/>
                  </a:lnTo>
                  <a:lnTo>
                    <a:pt x="298" y="183"/>
                  </a:lnTo>
                  <a:lnTo>
                    <a:pt x="295" y="198"/>
                  </a:lnTo>
                  <a:lnTo>
                    <a:pt x="290" y="211"/>
                  </a:lnTo>
                  <a:lnTo>
                    <a:pt x="284" y="225"/>
                  </a:lnTo>
                  <a:lnTo>
                    <a:pt x="276" y="237"/>
                  </a:lnTo>
                  <a:lnTo>
                    <a:pt x="267" y="250"/>
                  </a:lnTo>
                  <a:lnTo>
                    <a:pt x="258" y="261"/>
                  </a:lnTo>
                  <a:lnTo>
                    <a:pt x="247" y="271"/>
                  </a:lnTo>
                  <a:lnTo>
                    <a:pt x="236" y="280"/>
                  </a:lnTo>
                  <a:lnTo>
                    <a:pt x="223" y="287"/>
                  </a:lnTo>
                  <a:lnTo>
                    <a:pt x="210" y="294"/>
                  </a:lnTo>
                  <a:lnTo>
                    <a:pt x="196" y="298"/>
                  </a:lnTo>
                  <a:lnTo>
                    <a:pt x="182" y="302"/>
                  </a:lnTo>
                  <a:lnTo>
                    <a:pt x="167" y="304"/>
                  </a:lnTo>
                  <a:lnTo>
                    <a:pt x="151" y="304"/>
                  </a:lnTo>
                  <a:lnTo>
                    <a:pt x="141" y="304"/>
                  </a:lnTo>
                  <a:lnTo>
                    <a:pt x="131" y="303"/>
                  </a:lnTo>
                  <a:lnTo>
                    <a:pt x="121" y="302"/>
                  </a:lnTo>
                  <a:lnTo>
                    <a:pt x="112" y="299"/>
                  </a:lnTo>
                  <a:lnTo>
                    <a:pt x="101" y="297"/>
                  </a:lnTo>
                  <a:lnTo>
                    <a:pt x="92" y="294"/>
                  </a:lnTo>
                  <a:lnTo>
                    <a:pt x="83" y="290"/>
                  </a:lnTo>
                  <a:lnTo>
                    <a:pt x="74" y="286"/>
                  </a:lnTo>
                  <a:lnTo>
                    <a:pt x="65" y="281"/>
                  </a:lnTo>
                  <a:lnTo>
                    <a:pt x="57" y="276"/>
                  </a:lnTo>
                  <a:lnTo>
                    <a:pt x="49" y="270"/>
                  </a:lnTo>
                  <a:lnTo>
                    <a:pt x="43" y="264"/>
                  </a:lnTo>
                  <a:lnTo>
                    <a:pt x="36" y="258"/>
                  </a:lnTo>
                  <a:lnTo>
                    <a:pt x="29" y="250"/>
                  </a:lnTo>
                  <a:lnTo>
                    <a:pt x="23" y="242"/>
                  </a:lnTo>
                  <a:lnTo>
                    <a:pt x="19" y="233"/>
                  </a:lnTo>
                  <a:lnTo>
                    <a:pt x="14" y="224"/>
                  </a:lnTo>
                  <a:lnTo>
                    <a:pt x="11" y="215"/>
                  </a:lnTo>
                  <a:lnTo>
                    <a:pt x="8" y="204"/>
                  </a:lnTo>
                  <a:lnTo>
                    <a:pt x="4" y="194"/>
                  </a:lnTo>
                  <a:lnTo>
                    <a:pt x="3" y="183"/>
                  </a:lnTo>
                  <a:lnTo>
                    <a:pt x="1" y="172"/>
                  </a:lnTo>
                  <a:lnTo>
                    <a:pt x="0" y="160"/>
                  </a:lnTo>
                  <a:lnTo>
                    <a:pt x="0" y="148"/>
                  </a:lnTo>
                  <a:close/>
                  <a:moveTo>
                    <a:pt x="79" y="152"/>
                  </a:moveTo>
                  <a:lnTo>
                    <a:pt x="79" y="163"/>
                  </a:lnTo>
                  <a:lnTo>
                    <a:pt x="80" y="173"/>
                  </a:lnTo>
                  <a:lnTo>
                    <a:pt x="82" y="182"/>
                  </a:lnTo>
                  <a:lnTo>
                    <a:pt x="84" y="190"/>
                  </a:lnTo>
                  <a:lnTo>
                    <a:pt x="87" y="199"/>
                  </a:lnTo>
                  <a:lnTo>
                    <a:pt x="90" y="206"/>
                  </a:lnTo>
                  <a:lnTo>
                    <a:pt x="95" y="212"/>
                  </a:lnTo>
                  <a:lnTo>
                    <a:pt x="99" y="218"/>
                  </a:lnTo>
                  <a:lnTo>
                    <a:pt x="105" y="224"/>
                  </a:lnTo>
                  <a:lnTo>
                    <a:pt x="110" y="228"/>
                  </a:lnTo>
                  <a:lnTo>
                    <a:pt x="116" y="233"/>
                  </a:lnTo>
                  <a:lnTo>
                    <a:pt x="123" y="236"/>
                  </a:lnTo>
                  <a:lnTo>
                    <a:pt x="128" y="238"/>
                  </a:lnTo>
                  <a:lnTo>
                    <a:pt x="135" y="241"/>
                  </a:lnTo>
                  <a:lnTo>
                    <a:pt x="143" y="241"/>
                  </a:lnTo>
                  <a:lnTo>
                    <a:pt x="150" y="242"/>
                  </a:lnTo>
                  <a:lnTo>
                    <a:pt x="158" y="241"/>
                  </a:lnTo>
                  <a:lnTo>
                    <a:pt x="165" y="241"/>
                  </a:lnTo>
                  <a:lnTo>
                    <a:pt x="171" y="238"/>
                  </a:lnTo>
                  <a:lnTo>
                    <a:pt x="178" y="236"/>
                  </a:lnTo>
                  <a:lnTo>
                    <a:pt x="184" y="233"/>
                  </a:lnTo>
                  <a:lnTo>
                    <a:pt x="189" y="228"/>
                  </a:lnTo>
                  <a:lnTo>
                    <a:pt x="195" y="224"/>
                  </a:lnTo>
                  <a:lnTo>
                    <a:pt x="201" y="218"/>
                  </a:lnTo>
                  <a:lnTo>
                    <a:pt x="205" y="212"/>
                  </a:lnTo>
                  <a:lnTo>
                    <a:pt x="210" y="206"/>
                  </a:lnTo>
                  <a:lnTo>
                    <a:pt x="213" y="198"/>
                  </a:lnTo>
                  <a:lnTo>
                    <a:pt x="217" y="190"/>
                  </a:lnTo>
                  <a:lnTo>
                    <a:pt x="219" y="182"/>
                  </a:lnTo>
                  <a:lnTo>
                    <a:pt x="220" y="172"/>
                  </a:lnTo>
                  <a:lnTo>
                    <a:pt x="221" y="163"/>
                  </a:lnTo>
                  <a:lnTo>
                    <a:pt x="221" y="151"/>
                  </a:lnTo>
                  <a:lnTo>
                    <a:pt x="221" y="141"/>
                  </a:lnTo>
                  <a:lnTo>
                    <a:pt x="220" y="131"/>
                  </a:lnTo>
                  <a:lnTo>
                    <a:pt x="219" y="122"/>
                  </a:lnTo>
                  <a:lnTo>
                    <a:pt x="217" y="114"/>
                  </a:lnTo>
                  <a:lnTo>
                    <a:pt x="213" y="106"/>
                  </a:lnTo>
                  <a:lnTo>
                    <a:pt x="210" y="98"/>
                  </a:lnTo>
                  <a:lnTo>
                    <a:pt x="205" y="91"/>
                  </a:lnTo>
                  <a:lnTo>
                    <a:pt x="201" y="86"/>
                  </a:lnTo>
                  <a:lnTo>
                    <a:pt x="195" y="80"/>
                  </a:lnTo>
                  <a:lnTo>
                    <a:pt x="189" y="76"/>
                  </a:lnTo>
                  <a:lnTo>
                    <a:pt x="184" y="71"/>
                  </a:lnTo>
                  <a:lnTo>
                    <a:pt x="178" y="69"/>
                  </a:lnTo>
                  <a:lnTo>
                    <a:pt x="171" y="65"/>
                  </a:lnTo>
                  <a:lnTo>
                    <a:pt x="165" y="64"/>
                  </a:lnTo>
                  <a:lnTo>
                    <a:pt x="158" y="63"/>
                  </a:lnTo>
                  <a:lnTo>
                    <a:pt x="150" y="62"/>
                  </a:lnTo>
                  <a:lnTo>
                    <a:pt x="143" y="63"/>
                  </a:lnTo>
                  <a:lnTo>
                    <a:pt x="135" y="64"/>
                  </a:lnTo>
                  <a:lnTo>
                    <a:pt x="128" y="65"/>
                  </a:lnTo>
                  <a:lnTo>
                    <a:pt x="123" y="69"/>
                  </a:lnTo>
                  <a:lnTo>
                    <a:pt x="116" y="71"/>
                  </a:lnTo>
                  <a:lnTo>
                    <a:pt x="110" y="76"/>
                  </a:lnTo>
                  <a:lnTo>
                    <a:pt x="105" y="80"/>
                  </a:lnTo>
                  <a:lnTo>
                    <a:pt x="99" y="86"/>
                  </a:lnTo>
                  <a:lnTo>
                    <a:pt x="95" y="91"/>
                  </a:lnTo>
                  <a:lnTo>
                    <a:pt x="90" y="98"/>
                  </a:lnTo>
                  <a:lnTo>
                    <a:pt x="87" y="106"/>
                  </a:lnTo>
                  <a:lnTo>
                    <a:pt x="84" y="114"/>
                  </a:lnTo>
                  <a:lnTo>
                    <a:pt x="82" y="122"/>
                  </a:lnTo>
                  <a:lnTo>
                    <a:pt x="80" y="132"/>
                  </a:lnTo>
                  <a:lnTo>
                    <a:pt x="79" y="141"/>
                  </a:lnTo>
                  <a:lnTo>
                    <a:pt x="79" y="15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0" name="Freeform 1034">
              <a:extLst>
                <a:ext uri="{FF2B5EF4-FFF2-40B4-BE49-F238E27FC236}">
                  <a16:creationId xmlns:a16="http://schemas.microsoft.com/office/drawing/2014/main" id="{48173875-FE3A-4C93-AB20-114EABB2427C}"/>
                </a:ext>
              </a:extLst>
            </p:cNvPr>
            <p:cNvSpPr>
              <a:spLocks/>
            </p:cNvSpPr>
            <p:nvPr/>
          </p:nvSpPr>
          <p:spPr bwMode="auto">
            <a:xfrm>
              <a:off x="4787" y="658"/>
              <a:ext cx="54" cy="60"/>
            </a:xfrm>
            <a:custGeom>
              <a:avLst/>
              <a:gdLst>
                <a:gd name="T0" fmla="*/ 16 w 272"/>
                <a:gd name="T1" fmla="*/ 42 h 304"/>
                <a:gd name="T2" fmla="*/ 19 w 272"/>
                <a:gd name="T3" fmla="*/ 47 h 304"/>
                <a:gd name="T4" fmla="*/ 25 w 272"/>
                <a:gd name="T5" fmla="*/ 49 h 304"/>
                <a:gd name="T6" fmla="*/ 33 w 272"/>
                <a:gd name="T7" fmla="*/ 49 h 304"/>
                <a:gd name="T8" fmla="*/ 38 w 272"/>
                <a:gd name="T9" fmla="*/ 46 h 304"/>
                <a:gd name="T10" fmla="*/ 39 w 272"/>
                <a:gd name="T11" fmla="*/ 43 h 304"/>
                <a:gd name="T12" fmla="*/ 38 w 272"/>
                <a:gd name="T13" fmla="*/ 41 h 304"/>
                <a:gd name="T14" fmla="*/ 36 w 272"/>
                <a:gd name="T15" fmla="*/ 39 h 304"/>
                <a:gd name="T16" fmla="*/ 24 w 272"/>
                <a:gd name="T17" fmla="*/ 36 h 304"/>
                <a:gd name="T18" fmla="*/ 12 w 272"/>
                <a:gd name="T19" fmla="*/ 32 h 304"/>
                <a:gd name="T20" fmla="*/ 7 w 272"/>
                <a:gd name="T21" fmla="*/ 29 h 304"/>
                <a:gd name="T22" fmla="*/ 4 w 272"/>
                <a:gd name="T23" fmla="*/ 25 h 304"/>
                <a:gd name="T24" fmla="*/ 2 w 272"/>
                <a:gd name="T25" fmla="*/ 20 h 304"/>
                <a:gd name="T26" fmla="*/ 3 w 272"/>
                <a:gd name="T27" fmla="*/ 14 h 304"/>
                <a:gd name="T28" fmla="*/ 5 w 272"/>
                <a:gd name="T29" fmla="*/ 9 h 304"/>
                <a:gd name="T30" fmla="*/ 8 w 272"/>
                <a:gd name="T31" fmla="*/ 5 h 304"/>
                <a:gd name="T32" fmla="*/ 14 w 272"/>
                <a:gd name="T33" fmla="*/ 2 h 304"/>
                <a:gd name="T34" fmla="*/ 21 w 272"/>
                <a:gd name="T35" fmla="*/ 0 h 304"/>
                <a:gd name="T36" fmla="*/ 29 w 272"/>
                <a:gd name="T37" fmla="*/ 0 h 304"/>
                <a:gd name="T38" fmla="*/ 37 w 272"/>
                <a:gd name="T39" fmla="*/ 1 h 304"/>
                <a:gd name="T40" fmla="*/ 43 w 272"/>
                <a:gd name="T41" fmla="*/ 3 h 304"/>
                <a:gd name="T42" fmla="*/ 47 w 272"/>
                <a:gd name="T43" fmla="*/ 6 h 304"/>
                <a:gd name="T44" fmla="*/ 50 w 272"/>
                <a:gd name="T45" fmla="*/ 10 h 304"/>
                <a:gd name="T46" fmla="*/ 52 w 272"/>
                <a:gd name="T47" fmla="*/ 15 h 304"/>
                <a:gd name="T48" fmla="*/ 36 w 272"/>
                <a:gd name="T49" fmla="*/ 15 h 304"/>
                <a:gd name="T50" fmla="*/ 33 w 272"/>
                <a:gd name="T51" fmla="*/ 12 h 304"/>
                <a:gd name="T52" fmla="*/ 27 w 272"/>
                <a:gd name="T53" fmla="*/ 11 h 304"/>
                <a:gd name="T54" fmla="*/ 19 w 272"/>
                <a:gd name="T55" fmla="*/ 12 h 304"/>
                <a:gd name="T56" fmla="*/ 17 w 272"/>
                <a:gd name="T57" fmla="*/ 14 h 304"/>
                <a:gd name="T58" fmla="*/ 16 w 272"/>
                <a:gd name="T59" fmla="*/ 16 h 304"/>
                <a:gd name="T60" fmla="*/ 18 w 272"/>
                <a:gd name="T61" fmla="*/ 19 h 304"/>
                <a:gd name="T62" fmla="*/ 27 w 272"/>
                <a:gd name="T63" fmla="*/ 21 h 304"/>
                <a:gd name="T64" fmla="*/ 42 w 272"/>
                <a:gd name="T65" fmla="*/ 26 h 304"/>
                <a:gd name="T66" fmla="*/ 48 w 272"/>
                <a:gd name="T67" fmla="*/ 29 h 304"/>
                <a:gd name="T68" fmla="*/ 51 w 272"/>
                <a:gd name="T69" fmla="*/ 32 h 304"/>
                <a:gd name="T70" fmla="*/ 53 w 272"/>
                <a:gd name="T71" fmla="*/ 36 h 304"/>
                <a:gd name="T72" fmla="*/ 54 w 272"/>
                <a:gd name="T73" fmla="*/ 41 h 304"/>
                <a:gd name="T74" fmla="*/ 53 w 272"/>
                <a:gd name="T75" fmla="*/ 46 h 304"/>
                <a:gd name="T76" fmla="*/ 50 w 272"/>
                <a:gd name="T77" fmla="*/ 52 h 304"/>
                <a:gd name="T78" fmla="*/ 45 w 272"/>
                <a:gd name="T79" fmla="*/ 56 h 304"/>
                <a:gd name="T80" fmla="*/ 39 w 272"/>
                <a:gd name="T81" fmla="*/ 59 h 304"/>
                <a:gd name="T82" fmla="*/ 31 w 272"/>
                <a:gd name="T83" fmla="*/ 60 h 304"/>
                <a:gd name="T84" fmla="*/ 22 w 272"/>
                <a:gd name="T85" fmla="*/ 60 h 304"/>
                <a:gd name="T86" fmla="*/ 15 w 272"/>
                <a:gd name="T87" fmla="*/ 58 h 304"/>
                <a:gd name="T88" fmla="*/ 9 w 272"/>
                <a:gd name="T89" fmla="*/ 55 h 304"/>
                <a:gd name="T90" fmla="*/ 5 w 272"/>
                <a:gd name="T91" fmla="*/ 51 h 304"/>
                <a:gd name="T92" fmla="*/ 1 w 272"/>
                <a:gd name="T93" fmla="*/ 46 h 30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72"/>
                <a:gd name="T142" fmla="*/ 0 h 304"/>
                <a:gd name="T143" fmla="*/ 272 w 272"/>
                <a:gd name="T144" fmla="*/ 304 h 30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72" h="304">
                  <a:moveTo>
                    <a:pt x="0" y="215"/>
                  </a:moveTo>
                  <a:lnTo>
                    <a:pt x="77" y="203"/>
                  </a:lnTo>
                  <a:lnTo>
                    <a:pt x="80" y="213"/>
                  </a:lnTo>
                  <a:lnTo>
                    <a:pt x="85" y="222"/>
                  </a:lnTo>
                  <a:lnTo>
                    <a:pt x="90" y="230"/>
                  </a:lnTo>
                  <a:lnTo>
                    <a:pt x="97" y="237"/>
                  </a:lnTo>
                  <a:lnTo>
                    <a:pt x="105" y="242"/>
                  </a:lnTo>
                  <a:lnTo>
                    <a:pt x="115" y="246"/>
                  </a:lnTo>
                  <a:lnTo>
                    <a:pt x="127" y="248"/>
                  </a:lnTo>
                  <a:lnTo>
                    <a:pt x="139" y="248"/>
                  </a:lnTo>
                  <a:lnTo>
                    <a:pt x="154" y="248"/>
                  </a:lnTo>
                  <a:lnTo>
                    <a:pt x="166" y="246"/>
                  </a:lnTo>
                  <a:lnTo>
                    <a:pt x="176" y="243"/>
                  </a:lnTo>
                  <a:lnTo>
                    <a:pt x="184" y="237"/>
                  </a:lnTo>
                  <a:lnTo>
                    <a:pt x="189" y="234"/>
                  </a:lnTo>
                  <a:lnTo>
                    <a:pt x="192" y="228"/>
                  </a:lnTo>
                  <a:lnTo>
                    <a:pt x="194" y="224"/>
                  </a:lnTo>
                  <a:lnTo>
                    <a:pt x="194" y="217"/>
                  </a:lnTo>
                  <a:lnTo>
                    <a:pt x="194" y="212"/>
                  </a:lnTo>
                  <a:lnTo>
                    <a:pt x="193" y="209"/>
                  </a:lnTo>
                  <a:lnTo>
                    <a:pt x="191" y="206"/>
                  </a:lnTo>
                  <a:lnTo>
                    <a:pt x="189" y="202"/>
                  </a:lnTo>
                  <a:lnTo>
                    <a:pt x="185" y="200"/>
                  </a:lnTo>
                  <a:lnTo>
                    <a:pt x="180" y="198"/>
                  </a:lnTo>
                  <a:lnTo>
                    <a:pt x="173" y="194"/>
                  </a:lnTo>
                  <a:lnTo>
                    <a:pt x="164" y="192"/>
                  </a:lnTo>
                  <a:lnTo>
                    <a:pt x="121" y="182"/>
                  </a:lnTo>
                  <a:lnTo>
                    <a:pt x="87" y="173"/>
                  </a:lnTo>
                  <a:lnTo>
                    <a:pt x="74" y="168"/>
                  </a:lnTo>
                  <a:lnTo>
                    <a:pt x="62" y="164"/>
                  </a:lnTo>
                  <a:lnTo>
                    <a:pt x="52" y="159"/>
                  </a:lnTo>
                  <a:lnTo>
                    <a:pt x="45" y="155"/>
                  </a:lnTo>
                  <a:lnTo>
                    <a:pt x="37" y="149"/>
                  </a:lnTo>
                  <a:lnTo>
                    <a:pt x="29" y="142"/>
                  </a:lnTo>
                  <a:lnTo>
                    <a:pt x="24" y="134"/>
                  </a:lnTo>
                  <a:lnTo>
                    <a:pt x="19" y="126"/>
                  </a:lnTo>
                  <a:lnTo>
                    <a:pt x="15" y="119"/>
                  </a:lnTo>
                  <a:lnTo>
                    <a:pt x="13" y="109"/>
                  </a:lnTo>
                  <a:lnTo>
                    <a:pt x="11" y="99"/>
                  </a:lnTo>
                  <a:lnTo>
                    <a:pt x="10" y="89"/>
                  </a:lnTo>
                  <a:lnTo>
                    <a:pt x="11" y="80"/>
                  </a:lnTo>
                  <a:lnTo>
                    <a:pt x="13" y="71"/>
                  </a:lnTo>
                  <a:lnTo>
                    <a:pt x="15" y="62"/>
                  </a:lnTo>
                  <a:lnTo>
                    <a:pt x="18" y="54"/>
                  </a:lnTo>
                  <a:lnTo>
                    <a:pt x="23" y="46"/>
                  </a:lnTo>
                  <a:lnTo>
                    <a:pt x="27" y="39"/>
                  </a:lnTo>
                  <a:lnTo>
                    <a:pt x="33" y="33"/>
                  </a:lnTo>
                  <a:lnTo>
                    <a:pt x="41" y="26"/>
                  </a:lnTo>
                  <a:lnTo>
                    <a:pt x="49" y="19"/>
                  </a:lnTo>
                  <a:lnTo>
                    <a:pt x="58" y="15"/>
                  </a:lnTo>
                  <a:lnTo>
                    <a:pt x="68" y="10"/>
                  </a:lnTo>
                  <a:lnTo>
                    <a:pt x="78" y="7"/>
                  </a:lnTo>
                  <a:lnTo>
                    <a:pt x="90" y="3"/>
                  </a:lnTo>
                  <a:lnTo>
                    <a:pt x="104" y="1"/>
                  </a:lnTo>
                  <a:lnTo>
                    <a:pt x="118" y="0"/>
                  </a:lnTo>
                  <a:lnTo>
                    <a:pt x="133" y="0"/>
                  </a:lnTo>
                  <a:lnTo>
                    <a:pt x="148" y="0"/>
                  </a:lnTo>
                  <a:lnTo>
                    <a:pt x="161" y="1"/>
                  </a:lnTo>
                  <a:lnTo>
                    <a:pt x="174" y="2"/>
                  </a:lnTo>
                  <a:lnTo>
                    <a:pt x="185" y="4"/>
                  </a:lnTo>
                  <a:lnTo>
                    <a:pt x="196" y="8"/>
                  </a:lnTo>
                  <a:lnTo>
                    <a:pt x="206" y="11"/>
                  </a:lnTo>
                  <a:lnTo>
                    <a:pt x="215" y="15"/>
                  </a:lnTo>
                  <a:lnTo>
                    <a:pt x="222" y="19"/>
                  </a:lnTo>
                  <a:lnTo>
                    <a:pt x="229" y="25"/>
                  </a:lnTo>
                  <a:lnTo>
                    <a:pt x="235" y="30"/>
                  </a:lnTo>
                  <a:lnTo>
                    <a:pt x="241" y="36"/>
                  </a:lnTo>
                  <a:lnTo>
                    <a:pt x="246" y="43"/>
                  </a:lnTo>
                  <a:lnTo>
                    <a:pt x="251" y="51"/>
                  </a:lnTo>
                  <a:lnTo>
                    <a:pt x="255" y="59"/>
                  </a:lnTo>
                  <a:lnTo>
                    <a:pt x="259" y="68"/>
                  </a:lnTo>
                  <a:lnTo>
                    <a:pt x="262" y="77"/>
                  </a:lnTo>
                  <a:lnTo>
                    <a:pt x="190" y="90"/>
                  </a:lnTo>
                  <a:lnTo>
                    <a:pt x="187" y="82"/>
                  </a:lnTo>
                  <a:lnTo>
                    <a:pt x="183" y="76"/>
                  </a:lnTo>
                  <a:lnTo>
                    <a:pt x="177" y="69"/>
                  </a:lnTo>
                  <a:lnTo>
                    <a:pt x="172" y="64"/>
                  </a:lnTo>
                  <a:lnTo>
                    <a:pt x="164" y="60"/>
                  </a:lnTo>
                  <a:lnTo>
                    <a:pt x="156" y="58"/>
                  </a:lnTo>
                  <a:lnTo>
                    <a:pt x="146" y="55"/>
                  </a:lnTo>
                  <a:lnTo>
                    <a:pt x="135" y="55"/>
                  </a:lnTo>
                  <a:lnTo>
                    <a:pt x="120" y="55"/>
                  </a:lnTo>
                  <a:lnTo>
                    <a:pt x="109" y="58"/>
                  </a:lnTo>
                  <a:lnTo>
                    <a:pt x="98" y="60"/>
                  </a:lnTo>
                  <a:lnTo>
                    <a:pt x="90" y="63"/>
                  </a:lnTo>
                  <a:lnTo>
                    <a:pt x="87" y="67"/>
                  </a:lnTo>
                  <a:lnTo>
                    <a:pt x="85" y="71"/>
                  </a:lnTo>
                  <a:lnTo>
                    <a:pt x="83" y="74"/>
                  </a:lnTo>
                  <a:lnTo>
                    <a:pt x="83" y="79"/>
                  </a:lnTo>
                  <a:lnTo>
                    <a:pt x="83" y="83"/>
                  </a:lnTo>
                  <a:lnTo>
                    <a:pt x="84" y="87"/>
                  </a:lnTo>
                  <a:lnTo>
                    <a:pt x="86" y="90"/>
                  </a:lnTo>
                  <a:lnTo>
                    <a:pt x="89" y="94"/>
                  </a:lnTo>
                  <a:lnTo>
                    <a:pt x="98" y="97"/>
                  </a:lnTo>
                  <a:lnTo>
                    <a:pt x="113" y="103"/>
                  </a:lnTo>
                  <a:lnTo>
                    <a:pt x="135" y="108"/>
                  </a:lnTo>
                  <a:lnTo>
                    <a:pt x="162" y="115"/>
                  </a:lnTo>
                  <a:lnTo>
                    <a:pt x="190" y="122"/>
                  </a:lnTo>
                  <a:lnTo>
                    <a:pt x="214" y="131"/>
                  </a:lnTo>
                  <a:lnTo>
                    <a:pt x="224" y="135"/>
                  </a:lnTo>
                  <a:lnTo>
                    <a:pt x="233" y="140"/>
                  </a:lnTo>
                  <a:lnTo>
                    <a:pt x="241" y="145"/>
                  </a:lnTo>
                  <a:lnTo>
                    <a:pt x="248" y="149"/>
                  </a:lnTo>
                  <a:lnTo>
                    <a:pt x="253" y="155"/>
                  </a:lnTo>
                  <a:lnTo>
                    <a:pt x="259" y="160"/>
                  </a:lnTo>
                  <a:lnTo>
                    <a:pt x="262" y="167"/>
                  </a:lnTo>
                  <a:lnTo>
                    <a:pt x="266" y="174"/>
                  </a:lnTo>
                  <a:lnTo>
                    <a:pt x="269" y="182"/>
                  </a:lnTo>
                  <a:lnTo>
                    <a:pt x="270" y="190"/>
                  </a:lnTo>
                  <a:lnTo>
                    <a:pt x="271" y="198"/>
                  </a:lnTo>
                  <a:lnTo>
                    <a:pt x="272" y="207"/>
                  </a:lnTo>
                  <a:lnTo>
                    <a:pt x="271" y="217"/>
                  </a:lnTo>
                  <a:lnTo>
                    <a:pt x="270" y="226"/>
                  </a:lnTo>
                  <a:lnTo>
                    <a:pt x="267" y="235"/>
                  </a:lnTo>
                  <a:lnTo>
                    <a:pt x="263" y="244"/>
                  </a:lnTo>
                  <a:lnTo>
                    <a:pt x="259" y="252"/>
                  </a:lnTo>
                  <a:lnTo>
                    <a:pt x="253" y="261"/>
                  </a:lnTo>
                  <a:lnTo>
                    <a:pt x="246" y="268"/>
                  </a:lnTo>
                  <a:lnTo>
                    <a:pt x="238" y="276"/>
                  </a:lnTo>
                  <a:lnTo>
                    <a:pt x="229" y="282"/>
                  </a:lnTo>
                  <a:lnTo>
                    <a:pt x="219" y="288"/>
                  </a:lnTo>
                  <a:lnTo>
                    <a:pt x="209" y="293"/>
                  </a:lnTo>
                  <a:lnTo>
                    <a:pt x="197" y="297"/>
                  </a:lnTo>
                  <a:lnTo>
                    <a:pt x="184" y="300"/>
                  </a:lnTo>
                  <a:lnTo>
                    <a:pt x="171" y="303"/>
                  </a:lnTo>
                  <a:lnTo>
                    <a:pt x="155" y="304"/>
                  </a:lnTo>
                  <a:lnTo>
                    <a:pt x="139" y="304"/>
                  </a:lnTo>
                  <a:lnTo>
                    <a:pt x="126" y="304"/>
                  </a:lnTo>
                  <a:lnTo>
                    <a:pt x="111" y="303"/>
                  </a:lnTo>
                  <a:lnTo>
                    <a:pt x="98" y="300"/>
                  </a:lnTo>
                  <a:lnTo>
                    <a:pt x="86" y="298"/>
                  </a:lnTo>
                  <a:lnTo>
                    <a:pt x="75" y="295"/>
                  </a:lnTo>
                  <a:lnTo>
                    <a:pt x="64" y="290"/>
                  </a:lnTo>
                  <a:lnTo>
                    <a:pt x="54" y="286"/>
                  </a:lnTo>
                  <a:lnTo>
                    <a:pt x="45" y="280"/>
                  </a:lnTo>
                  <a:lnTo>
                    <a:pt x="37" y="273"/>
                  </a:lnTo>
                  <a:lnTo>
                    <a:pt x="29" y="267"/>
                  </a:lnTo>
                  <a:lnTo>
                    <a:pt x="23" y="260"/>
                  </a:lnTo>
                  <a:lnTo>
                    <a:pt x="17" y="252"/>
                  </a:lnTo>
                  <a:lnTo>
                    <a:pt x="11" y="243"/>
                  </a:lnTo>
                  <a:lnTo>
                    <a:pt x="7" y="234"/>
                  </a:lnTo>
                  <a:lnTo>
                    <a:pt x="2" y="225"/>
                  </a:lnTo>
                  <a:lnTo>
                    <a:pt x="0" y="21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1" name="Freeform 1035">
              <a:extLst>
                <a:ext uri="{FF2B5EF4-FFF2-40B4-BE49-F238E27FC236}">
                  <a16:creationId xmlns:a16="http://schemas.microsoft.com/office/drawing/2014/main" id="{E0A78101-5C43-4F8E-AF42-6D132FCE731F}"/>
                </a:ext>
              </a:extLst>
            </p:cNvPr>
            <p:cNvSpPr>
              <a:spLocks/>
            </p:cNvSpPr>
            <p:nvPr/>
          </p:nvSpPr>
          <p:spPr bwMode="auto">
            <a:xfrm>
              <a:off x="4879" y="637"/>
              <a:ext cx="65" cy="80"/>
            </a:xfrm>
            <a:custGeom>
              <a:avLst/>
              <a:gdLst>
                <a:gd name="T0" fmla="*/ 0 w 327"/>
                <a:gd name="T1" fmla="*/ 80 h 402"/>
                <a:gd name="T2" fmla="*/ 0 w 327"/>
                <a:gd name="T3" fmla="*/ 65 h 402"/>
                <a:gd name="T4" fmla="*/ 42 w 327"/>
                <a:gd name="T5" fmla="*/ 14 h 402"/>
                <a:gd name="T6" fmla="*/ 5 w 327"/>
                <a:gd name="T7" fmla="*/ 14 h 402"/>
                <a:gd name="T8" fmla="*/ 5 w 327"/>
                <a:gd name="T9" fmla="*/ 0 h 402"/>
                <a:gd name="T10" fmla="*/ 63 w 327"/>
                <a:gd name="T11" fmla="*/ 0 h 402"/>
                <a:gd name="T12" fmla="*/ 63 w 327"/>
                <a:gd name="T13" fmla="*/ 12 h 402"/>
                <a:gd name="T14" fmla="*/ 19 w 327"/>
                <a:gd name="T15" fmla="*/ 66 h 402"/>
                <a:gd name="T16" fmla="*/ 65 w 327"/>
                <a:gd name="T17" fmla="*/ 66 h 402"/>
                <a:gd name="T18" fmla="*/ 65 w 327"/>
                <a:gd name="T19" fmla="*/ 80 h 402"/>
                <a:gd name="T20" fmla="*/ 0 w 327"/>
                <a:gd name="T21" fmla="*/ 80 h 40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27"/>
                <a:gd name="T34" fmla="*/ 0 h 402"/>
                <a:gd name="T35" fmla="*/ 327 w 327"/>
                <a:gd name="T36" fmla="*/ 402 h 40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27" h="402">
                  <a:moveTo>
                    <a:pt x="0" y="402"/>
                  </a:moveTo>
                  <a:lnTo>
                    <a:pt x="0" y="329"/>
                  </a:lnTo>
                  <a:lnTo>
                    <a:pt x="211" y="68"/>
                  </a:lnTo>
                  <a:lnTo>
                    <a:pt x="24" y="68"/>
                  </a:lnTo>
                  <a:lnTo>
                    <a:pt x="24" y="0"/>
                  </a:lnTo>
                  <a:lnTo>
                    <a:pt x="319" y="0"/>
                  </a:lnTo>
                  <a:lnTo>
                    <a:pt x="319" y="62"/>
                  </a:lnTo>
                  <a:lnTo>
                    <a:pt x="98" y="334"/>
                  </a:lnTo>
                  <a:lnTo>
                    <a:pt x="327" y="334"/>
                  </a:lnTo>
                  <a:lnTo>
                    <a:pt x="327" y="402"/>
                  </a:lnTo>
                  <a:lnTo>
                    <a:pt x="0" y="40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2" name="Freeform 1036">
              <a:extLst>
                <a:ext uri="{FF2B5EF4-FFF2-40B4-BE49-F238E27FC236}">
                  <a16:creationId xmlns:a16="http://schemas.microsoft.com/office/drawing/2014/main" id="{24D37ECF-CCC1-421A-B33D-9579A40FA70F}"/>
                </a:ext>
              </a:extLst>
            </p:cNvPr>
            <p:cNvSpPr>
              <a:spLocks/>
            </p:cNvSpPr>
            <p:nvPr/>
          </p:nvSpPr>
          <p:spPr bwMode="auto">
            <a:xfrm>
              <a:off x="4707" y="720"/>
              <a:ext cx="60" cy="108"/>
            </a:xfrm>
            <a:custGeom>
              <a:avLst/>
              <a:gdLst>
                <a:gd name="T0" fmla="*/ 36 w 301"/>
                <a:gd name="T1" fmla="*/ 108 h 538"/>
                <a:gd name="T2" fmla="*/ 60 w 301"/>
                <a:gd name="T3" fmla="*/ 9 h 538"/>
                <a:gd name="T4" fmla="*/ 24 w 301"/>
                <a:gd name="T5" fmla="*/ 0 h 538"/>
                <a:gd name="T6" fmla="*/ 0 w 301"/>
                <a:gd name="T7" fmla="*/ 99 h 538"/>
                <a:gd name="T8" fmla="*/ 36 w 301"/>
                <a:gd name="T9" fmla="*/ 108 h 538"/>
                <a:gd name="T10" fmla="*/ 0 60000 65536"/>
                <a:gd name="T11" fmla="*/ 0 60000 65536"/>
                <a:gd name="T12" fmla="*/ 0 60000 65536"/>
                <a:gd name="T13" fmla="*/ 0 60000 65536"/>
                <a:gd name="T14" fmla="*/ 0 60000 65536"/>
                <a:gd name="T15" fmla="*/ 0 w 301"/>
                <a:gd name="T16" fmla="*/ 0 h 538"/>
                <a:gd name="T17" fmla="*/ 301 w 301"/>
                <a:gd name="T18" fmla="*/ 538 h 538"/>
              </a:gdLst>
              <a:ahLst/>
              <a:cxnLst>
                <a:cxn ang="T10">
                  <a:pos x="T0" y="T1"/>
                </a:cxn>
                <a:cxn ang="T11">
                  <a:pos x="T2" y="T3"/>
                </a:cxn>
                <a:cxn ang="T12">
                  <a:pos x="T4" y="T5"/>
                </a:cxn>
                <a:cxn ang="T13">
                  <a:pos x="T6" y="T7"/>
                </a:cxn>
                <a:cxn ang="T14">
                  <a:pos x="T8" y="T9"/>
                </a:cxn>
              </a:cxnLst>
              <a:rect l="T15" t="T16" r="T17" b="T18"/>
              <a:pathLst>
                <a:path w="301" h="538">
                  <a:moveTo>
                    <a:pt x="182" y="538"/>
                  </a:moveTo>
                  <a:lnTo>
                    <a:pt x="301" y="44"/>
                  </a:lnTo>
                  <a:lnTo>
                    <a:pt x="119" y="0"/>
                  </a:lnTo>
                  <a:lnTo>
                    <a:pt x="0" y="494"/>
                  </a:lnTo>
                  <a:lnTo>
                    <a:pt x="182" y="538"/>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3" name="Freeform 1037">
              <a:extLst>
                <a:ext uri="{FF2B5EF4-FFF2-40B4-BE49-F238E27FC236}">
                  <a16:creationId xmlns:a16="http://schemas.microsoft.com/office/drawing/2014/main" id="{9EEF925D-C4F8-4F03-B0E2-280080723840}"/>
                </a:ext>
              </a:extLst>
            </p:cNvPr>
            <p:cNvSpPr>
              <a:spLocks/>
            </p:cNvSpPr>
            <p:nvPr/>
          </p:nvSpPr>
          <p:spPr bwMode="auto">
            <a:xfrm>
              <a:off x="4678" y="811"/>
              <a:ext cx="95" cy="106"/>
            </a:xfrm>
            <a:custGeom>
              <a:avLst/>
              <a:gdLst>
                <a:gd name="T0" fmla="*/ 25 w 471"/>
                <a:gd name="T1" fmla="*/ 106 h 529"/>
                <a:gd name="T2" fmla="*/ 95 w 471"/>
                <a:gd name="T3" fmla="*/ 23 h 529"/>
                <a:gd name="T4" fmla="*/ 0 w 471"/>
                <a:gd name="T5" fmla="*/ 0 h 529"/>
                <a:gd name="T6" fmla="*/ 25 w 471"/>
                <a:gd name="T7" fmla="*/ 106 h 529"/>
                <a:gd name="T8" fmla="*/ 25 w 471"/>
                <a:gd name="T9" fmla="*/ 106 h 529"/>
                <a:gd name="T10" fmla="*/ 25 w 471"/>
                <a:gd name="T11" fmla="*/ 106 h 529"/>
                <a:gd name="T12" fmla="*/ 0 60000 65536"/>
                <a:gd name="T13" fmla="*/ 0 60000 65536"/>
                <a:gd name="T14" fmla="*/ 0 60000 65536"/>
                <a:gd name="T15" fmla="*/ 0 60000 65536"/>
                <a:gd name="T16" fmla="*/ 0 60000 65536"/>
                <a:gd name="T17" fmla="*/ 0 60000 65536"/>
                <a:gd name="T18" fmla="*/ 0 w 471"/>
                <a:gd name="T19" fmla="*/ 0 h 529"/>
                <a:gd name="T20" fmla="*/ 471 w 471"/>
                <a:gd name="T21" fmla="*/ 529 h 529"/>
              </a:gdLst>
              <a:ahLst/>
              <a:cxnLst>
                <a:cxn ang="T12">
                  <a:pos x="T0" y="T1"/>
                </a:cxn>
                <a:cxn ang="T13">
                  <a:pos x="T2" y="T3"/>
                </a:cxn>
                <a:cxn ang="T14">
                  <a:pos x="T4" y="T5"/>
                </a:cxn>
                <a:cxn ang="T15">
                  <a:pos x="T6" y="T7"/>
                </a:cxn>
                <a:cxn ang="T16">
                  <a:pos x="T8" y="T9"/>
                </a:cxn>
                <a:cxn ang="T17">
                  <a:pos x="T10" y="T11"/>
                </a:cxn>
              </a:cxnLst>
              <a:rect l="T18" t="T19" r="T20" b="T21"/>
              <a:pathLst>
                <a:path w="471" h="529">
                  <a:moveTo>
                    <a:pt x="122" y="528"/>
                  </a:moveTo>
                  <a:lnTo>
                    <a:pt x="471" y="114"/>
                  </a:lnTo>
                  <a:lnTo>
                    <a:pt x="0" y="0"/>
                  </a:lnTo>
                  <a:lnTo>
                    <a:pt x="122" y="528"/>
                  </a:lnTo>
                  <a:lnTo>
                    <a:pt x="122" y="529"/>
                  </a:lnTo>
                  <a:lnTo>
                    <a:pt x="122" y="528"/>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4" name="Rectangle 1038">
              <a:extLst>
                <a:ext uri="{FF2B5EF4-FFF2-40B4-BE49-F238E27FC236}">
                  <a16:creationId xmlns:a16="http://schemas.microsoft.com/office/drawing/2014/main" id="{C048F3B6-D7EE-466B-8D8D-561B649134BF}"/>
                </a:ext>
              </a:extLst>
            </p:cNvPr>
            <p:cNvSpPr>
              <a:spLocks noChangeArrowheads="1"/>
            </p:cNvSpPr>
            <p:nvPr/>
          </p:nvSpPr>
          <p:spPr bwMode="auto">
            <a:xfrm>
              <a:off x="3965" y="752"/>
              <a:ext cx="37" cy="179"/>
            </a:xfrm>
            <a:prstGeom prst="rect">
              <a:avLst/>
            </a:prstGeom>
            <a:solidFill>
              <a:srgbClr val="30A55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27685" name="Freeform 1039">
              <a:extLst>
                <a:ext uri="{FF2B5EF4-FFF2-40B4-BE49-F238E27FC236}">
                  <a16:creationId xmlns:a16="http://schemas.microsoft.com/office/drawing/2014/main" id="{E6372944-7CE3-426B-A64E-344EB4ACD02E}"/>
                </a:ext>
              </a:extLst>
            </p:cNvPr>
            <p:cNvSpPr>
              <a:spLocks/>
            </p:cNvSpPr>
            <p:nvPr/>
          </p:nvSpPr>
          <p:spPr bwMode="auto">
            <a:xfrm>
              <a:off x="4284" y="751"/>
              <a:ext cx="41" cy="145"/>
            </a:xfrm>
            <a:custGeom>
              <a:avLst/>
              <a:gdLst>
                <a:gd name="T0" fmla="*/ 41 w 206"/>
                <a:gd name="T1" fmla="*/ 1 h 724"/>
                <a:gd name="T2" fmla="*/ 37 w 206"/>
                <a:gd name="T3" fmla="*/ 145 h 724"/>
                <a:gd name="T4" fmla="*/ 0 w 206"/>
                <a:gd name="T5" fmla="*/ 144 h 724"/>
                <a:gd name="T6" fmla="*/ 4 w 206"/>
                <a:gd name="T7" fmla="*/ 0 h 724"/>
                <a:gd name="T8" fmla="*/ 41 w 206"/>
                <a:gd name="T9" fmla="*/ 1 h 724"/>
                <a:gd name="T10" fmla="*/ 0 60000 65536"/>
                <a:gd name="T11" fmla="*/ 0 60000 65536"/>
                <a:gd name="T12" fmla="*/ 0 60000 65536"/>
                <a:gd name="T13" fmla="*/ 0 60000 65536"/>
                <a:gd name="T14" fmla="*/ 0 60000 65536"/>
                <a:gd name="T15" fmla="*/ 0 w 206"/>
                <a:gd name="T16" fmla="*/ 0 h 724"/>
                <a:gd name="T17" fmla="*/ 206 w 206"/>
                <a:gd name="T18" fmla="*/ 724 h 724"/>
              </a:gdLst>
              <a:ahLst/>
              <a:cxnLst>
                <a:cxn ang="T10">
                  <a:pos x="T0" y="T1"/>
                </a:cxn>
                <a:cxn ang="T11">
                  <a:pos x="T2" y="T3"/>
                </a:cxn>
                <a:cxn ang="T12">
                  <a:pos x="T4" y="T5"/>
                </a:cxn>
                <a:cxn ang="T13">
                  <a:pos x="T6" y="T7"/>
                </a:cxn>
                <a:cxn ang="T14">
                  <a:pos x="T8" y="T9"/>
                </a:cxn>
              </a:cxnLst>
              <a:rect l="T15" t="T16" r="T17" b="T18"/>
              <a:pathLst>
                <a:path w="206" h="724">
                  <a:moveTo>
                    <a:pt x="206" y="4"/>
                  </a:moveTo>
                  <a:lnTo>
                    <a:pt x="188" y="724"/>
                  </a:lnTo>
                  <a:lnTo>
                    <a:pt x="0" y="721"/>
                  </a:lnTo>
                  <a:lnTo>
                    <a:pt x="18" y="0"/>
                  </a:lnTo>
                  <a:lnTo>
                    <a:pt x="206" y="4"/>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6" name="Rectangle 1040">
              <a:extLst>
                <a:ext uri="{FF2B5EF4-FFF2-40B4-BE49-F238E27FC236}">
                  <a16:creationId xmlns:a16="http://schemas.microsoft.com/office/drawing/2014/main" id="{78D69B5F-85E6-44AF-B809-C33C12B9AFDA}"/>
                </a:ext>
              </a:extLst>
            </p:cNvPr>
            <p:cNvSpPr>
              <a:spLocks noChangeArrowheads="1"/>
            </p:cNvSpPr>
            <p:nvPr/>
          </p:nvSpPr>
          <p:spPr bwMode="auto">
            <a:xfrm>
              <a:off x="3271" y="2459"/>
              <a:ext cx="38" cy="150"/>
            </a:xfrm>
            <a:prstGeom prst="rect">
              <a:avLst/>
            </a:prstGeom>
            <a:solidFill>
              <a:srgbClr val="30A55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27687" name="Rectangle 1041">
              <a:extLst>
                <a:ext uri="{FF2B5EF4-FFF2-40B4-BE49-F238E27FC236}">
                  <a16:creationId xmlns:a16="http://schemas.microsoft.com/office/drawing/2014/main" id="{81D40E5A-AA90-4EB7-A541-0ECBDBF9D561}"/>
                </a:ext>
              </a:extLst>
            </p:cNvPr>
            <p:cNvSpPr>
              <a:spLocks noChangeArrowheads="1"/>
            </p:cNvSpPr>
            <p:nvPr/>
          </p:nvSpPr>
          <p:spPr bwMode="auto">
            <a:xfrm>
              <a:off x="3753" y="2462"/>
              <a:ext cx="38" cy="125"/>
            </a:xfrm>
            <a:prstGeom prst="rect">
              <a:avLst/>
            </a:prstGeom>
            <a:solidFill>
              <a:srgbClr val="30A55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27688" name="Freeform 1042">
              <a:extLst>
                <a:ext uri="{FF2B5EF4-FFF2-40B4-BE49-F238E27FC236}">
                  <a16:creationId xmlns:a16="http://schemas.microsoft.com/office/drawing/2014/main" id="{0D0C650C-DA89-4CBD-9E18-F3FB574A2C46}"/>
                </a:ext>
              </a:extLst>
            </p:cNvPr>
            <p:cNvSpPr>
              <a:spLocks/>
            </p:cNvSpPr>
            <p:nvPr/>
          </p:nvSpPr>
          <p:spPr bwMode="auto">
            <a:xfrm>
              <a:off x="4111" y="855"/>
              <a:ext cx="53" cy="54"/>
            </a:xfrm>
            <a:custGeom>
              <a:avLst/>
              <a:gdLst>
                <a:gd name="T0" fmla="*/ 0 w 263"/>
                <a:gd name="T1" fmla="*/ 54 h 273"/>
                <a:gd name="T2" fmla="*/ 0 w 263"/>
                <a:gd name="T3" fmla="*/ 0 h 273"/>
                <a:gd name="T4" fmla="*/ 17 w 263"/>
                <a:gd name="T5" fmla="*/ 0 h 273"/>
                <a:gd name="T6" fmla="*/ 27 w 263"/>
                <a:gd name="T7" fmla="*/ 37 h 273"/>
                <a:gd name="T8" fmla="*/ 36 w 263"/>
                <a:gd name="T9" fmla="*/ 0 h 273"/>
                <a:gd name="T10" fmla="*/ 53 w 263"/>
                <a:gd name="T11" fmla="*/ 0 h 273"/>
                <a:gd name="T12" fmla="*/ 53 w 263"/>
                <a:gd name="T13" fmla="*/ 54 h 273"/>
                <a:gd name="T14" fmla="*/ 43 w 263"/>
                <a:gd name="T15" fmla="*/ 54 h 273"/>
                <a:gd name="T16" fmla="*/ 43 w 263"/>
                <a:gd name="T17" fmla="*/ 11 h 273"/>
                <a:gd name="T18" fmla="*/ 32 w 263"/>
                <a:gd name="T19" fmla="*/ 54 h 273"/>
                <a:gd name="T20" fmla="*/ 21 w 263"/>
                <a:gd name="T21" fmla="*/ 54 h 273"/>
                <a:gd name="T22" fmla="*/ 10 w 263"/>
                <a:gd name="T23" fmla="*/ 11 h 273"/>
                <a:gd name="T24" fmla="*/ 10 w 263"/>
                <a:gd name="T25" fmla="*/ 54 h 273"/>
                <a:gd name="T26" fmla="*/ 0 w 263"/>
                <a:gd name="T27" fmla="*/ 54 h 27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63"/>
                <a:gd name="T43" fmla="*/ 0 h 273"/>
                <a:gd name="T44" fmla="*/ 263 w 263"/>
                <a:gd name="T45" fmla="*/ 273 h 27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63" h="273">
                  <a:moveTo>
                    <a:pt x="0" y="273"/>
                  </a:moveTo>
                  <a:lnTo>
                    <a:pt x="0" y="0"/>
                  </a:lnTo>
                  <a:lnTo>
                    <a:pt x="83" y="0"/>
                  </a:lnTo>
                  <a:lnTo>
                    <a:pt x="132" y="186"/>
                  </a:lnTo>
                  <a:lnTo>
                    <a:pt x="181" y="0"/>
                  </a:lnTo>
                  <a:lnTo>
                    <a:pt x="263" y="0"/>
                  </a:lnTo>
                  <a:lnTo>
                    <a:pt x="263" y="273"/>
                  </a:lnTo>
                  <a:lnTo>
                    <a:pt x="212" y="273"/>
                  </a:lnTo>
                  <a:lnTo>
                    <a:pt x="212" y="58"/>
                  </a:lnTo>
                  <a:lnTo>
                    <a:pt x="158" y="273"/>
                  </a:lnTo>
                  <a:lnTo>
                    <a:pt x="105" y="273"/>
                  </a:lnTo>
                  <a:lnTo>
                    <a:pt x="51" y="58"/>
                  </a:lnTo>
                  <a:lnTo>
                    <a:pt x="51" y="273"/>
                  </a:lnTo>
                  <a:lnTo>
                    <a:pt x="0" y="27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89" name="Freeform 1043">
              <a:extLst>
                <a:ext uri="{FF2B5EF4-FFF2-40B4-BE49-F238E27FC236}">
                  <a16:creationId xmlns:a16="http://schemas.microsoft.com/office/drawing/2014/main" id="{F57E83F7-9F5B-4AF5-9464-353384200C00}"/>
                </a:ext>
              </a:extLst>
            </p:cNvPr>
            <p:cNvSpPr>
              <a:spLocks/>
            </p:cNvSpPr>
            <p:nvPr/>
          </p:nvSpPr>
          <p:spPr bwMode="auto">
            <a:xfrm>
              <a:off x="3085" y="3051"/>
              <a:ext cx="869" cy="27"/>
            </a:xfrm>
            <a:custGeom>
              <a:avLst/>
              <a:gdLst>
                <a:gd name="T0" fmla="*/ 0 w 4345"/>
                <a:gd name="T1" fmla="*/ 4 h 137"/>
                <a:gd name="T2" fmla="*/ 866 w 4345"/>
                <a:gd name="T3" fmla="*/ 0 h 137"/>
                <a:gd name="T4" fmla="*/ 869 w 4345"/>
                <a:gd name="T5" fmla="*/ 23 h 137"/>
                <a:gd name="T6" fmla="*/ 3 w 4345"/>
                <a:gd name="T7" fmla="*/ 27 h 137"/>
                <a:gd name="T8" fmla="*/ 0 w 4345"/>
                <a:gd name="T9" fmla="*/ 4 h 137"/>
                <a:gd name="T10" fmla="*/ 0 60000 65536"/>
                <a:gd name="T11" fmla="*/ 0 60000 65536"/>
                <a:gd name="T12" fmla="*/ 0 60000 65536"/>
                <a:gd name="T13" fmla="*/ 0 60000 65536"/>
                <a:gd name="T14" fmla="*/ 0 60000 65536"/>
                <a:gd name="T15" fmla="*/ 0 w 4345"/>
                <a:gd name="T16" fmla="*/ 0 h 137"/>
                <a:gd name="T17" fmla="*/ 4345 w 4345"/>
                <a:gd name="T18" fmla="*/ 137 h 137"/>
              </a:gdLst>
              <a:ahLst/>
              <a:cxnLst>
                <a:cxn ang="T10">
                  <a:pos x="T0" y="T1"/>
                </a:cxn>
                <a:cxn ang="T11">
                  <a:pos x="T2" y="T3"/>
                </a:cxn>
                <a:cxn ang="T12">
                  <a:pos x="T4" y="T5"/>
                </a:cxn>
                <a:cxn ang="T13">
                  <a:pos x="T6" y="T7"/>
                </a:cxn>
                <a:cxn ang="T14">
                  <a:pos x="T8" y="T9"/>
                </a:cxn>
              </a:cxnLst>
              <a:rect l="T15" t="T16" r="T17" b="T18"/>
              <a:pathLst>
                <a:path w="4345" h="137">
                  <a:moveTo>
                    <a:pt x="0" y="19"/>
                  </a:moveTo>
                  <a:lnTo>
                    <a:pt x="4328" y="0"/>
                  </a:lnTo>
                  <a:lnTo>
                    <a:pt x="4345" y="119"/>
                  </a:lnTo>
                  <a:lnTo>
                    <a:pt x="17" y="137"/>
                  </a:lnTo>
                  <a:lnTo>
                    <a:pt x="0" y="19"/>
                  </a:lnTo>
                  <a:close/>
                </a:path>
              </a:pathLst>
            </a:custGeom>
            <a:solidFill>
              <a:srgbClr val="98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0" name="Freeform 1044">
              <a:extLst>
                <a:ext uri="{FF2B5EF4-FFF2-40B4-BE49-F238E27FC236}">
                  <a16:creationId xmlns:a16="http://schemas.microsoft.com/office/drawing/2014/main" id="{650AEDE8-1E69-4006-988F-E349D32A6A72}"/>
                </a:ext>
              </a:extLst>
            </p:cNvPr>
            <p:cNvSpPr>
              <a:spLocks/>
            </p:cNvSpPr>
            <p:nvPr/>
          </p:nvSpPr>
          <p:spPr bwMode="auto">
            <a:xfrm>
              <a:off x="3083" y="3222"/>
              <a:ext cx="868" cy="36"/>
            </a:xfrm>
            <a:custGeom>
              <a:avLst/>
              <a:gdLst>
                <a:gd name="T0" fmla="*/ 0 w 4341"/>
                <a:gd name="T1" fmla="*/ 0 h 178"/>
                <a:gd name="T2" fmla="*/ 865 w 4341"/>
                <a:gd name="T3" fmla="*/ 12 h 178"/>
                <a:gd name="T4" fmla="*/ 868 w 4341"/>
                <a:gd name="T5" fmla="*/ 36 h 178"/>
                <a:gd name="T6" fmla="*/ 3 w 4341"/>
                <a:gd name="T7" fmla="*/ 24 h 178"/>
                <a:gd name="T8" fmla="*/ 0 w 4341"/>
                <a:gd name="T9" fmla="*/ 0 h 178"/>
                <a:gd name="T10" fmla="*/ 0 60000 65536"/>
                <a:gd name="T11" fmla="*/ 0 60000 65536"/>
                <a:gd name="T12" fmla="*/ 0 60000 65536"/>
                <a:gd name="T13" fmla="*/ 0 60000 65536"/>
                <a:gd name="T14" fmla="*/ 0 60000 65536"/>
                <a:gd name="T15" fmla="*/ 0 w 4341"/>
                <a:gd name="T16" fmla="*/ 0 h 178"/>
                <a:gd name="T17" fmla="*/ 4341 w 4341"/>
                <a:gd name="T18" fmla="*/ 178 h 178"/>
              </a:gdLst>
              <a:ahLst/>
              <a:cxnLst>
                <a:cxn ang="T10">
                  <a:pos x="T0" y="T1"/>
                </a:cxn>
                <a:cxn ang="T11">
                  <a:pos x="T2" y="T3"/>
                </a:cxn>
                <a:cxn ang="T12">
                  <a:pos x="T4" y="T5"/>
                </a:cxn>
                <a:cxn ang="T13">
                  <a:pos x="T6" y="T7"/>
                </a:cxn>
                <a:cxn ang="T14">
                  <a:pos x="T8" y="T9"/>
                </a:cxn>
              </a:cxnLst>
              <a:rect l="T15" t="T16" r="T17" b="T18"/>
              <a:pathLst>
                <a:path w="4341" h="178">
                  <a:moveTo>
                    <a:pt x="0" y="0"/>
                  </a:moveTo>
                  <a:lnTo>
                    <a:pt x="4328" y="59"/>
                  </a:lnTo>
                  <a:lnTo>
                    <a:pt x="4341" y="178"/>
                  </a:lnTo>
                  <a:lnTo>
                    <a:pt x="14" y="119"/>
                  </a:lnTo>
                  <a:lnTo>
                    <a:pt x="0" y="0"/>
                  </a:lnTo>
                  <a:close/>
                </a:path>
              </a:pathLst>
            </a:custGeom>
            <a:solidFill>
              <a:srgbClr val="98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1" name="Freeform 1045">
              <a:extLst>
                <a:ext uri="{FF2B5EF4-FFF2-40B4-BE49-F238E27FC236}">
                  <a16:creationId xmlns:a16="http://schemas.microsoft.com/office/drawing/2014/main" id="{8397FB76-E6C8-439B-8529-B19CB2FF3CA2}"/>
                </a:ext>
              </a:extLst>
            </p:cNvPr>
            <p:cNvSpPr>
              <a:spLocks/>
            </p:cNvSpPr>
            <p:nvPr/>
          </p:nvSpPr>
          <p:spPr bwMode="auto">
            <a:xfrm>
              <a:off x="3083" y="3138"/>
              <a:ext cx="870" cy="28"/>
            </a:xfrm>
            <a:custGeom>
              <a:avLst/>
              <a:gdLst>
                <a:gd name="T0" fmla="*/ 0 w 4350"/>
                <a:gd name="T1" fmla="*/ 0 h 137"/>
                <a:gd name="T2" fmla="*/ 867 w 4350"/>
                <a:gd name="T3" fmla="*/ 3 h 137"/>
                <a:gd name="T4" fmla="*/ 870 w 4350"/>
                <a:gd name="T5" fmla="*/ 28 h 137"/>
                <a:gd name="T6" fmla="*/ 3 w 4350"/>
                <a:gd name="T7" fmla="*/ 24 h 137"/>
                <a:gd name="T8" fmla="*/ 0 w 4350"/>
                <a:gd name="T9" fmla="*/ 0 h 137"/>
                <a:gd name="T10" fmla="*/ 0 60000 65536"/>
                <a:gd name="T11" fmla="*/ 0 60000 65536"/>
                <a:gd name="T12" fmla="*/ 0 60000 65536"/>
                <a:gd name="T13" fmla="*/ 0 60000 65536"/>
                <a:gd name="T14" fmla="*/ 0 60000 65536"/>
                <a:gd name="T15" fmla="*/ 0 w 4350"/>
                <a:gd name="T16" fmla="*/ 0 h 137"/>
                <a:gd name="T17" fmla="*/ 4350 w 4350"/>
                <a:gd name="T18" fmla="*/ 137 h 137"/>
              </a:gdLst>
              <a:ahLst/>
              <a:cxnLst>
                <a:cxn ang="T10">
                  <a:pos x="T0" y="T1"/>
                </a:cxn>
                <a:cxn ang="T11">
                  <a:pos x="T2" y="T3"/>
                </a:cxn>
                <a:cxn ang="T12">
                  <a:pos x="T4" y="T5"/>
                </a:cxn>
                <a:cxn ang="T13">
                  <a:pos x="T6" y="T7"/>
                </a:cxn>
                <a:cxn ang="T14">
                  <a:pos x="T8" y="T9"/>
                </a:cxn>
              </a:cxnLst>
              <a:rect l="T15" t="T16" r="T17" b="T18"/>
              <a:pathLst>
                <a:path w="4350" h="137">
                  <a:moveTo>
                    <a:pt x="0" y="0"/>
                  </a:moveTo>
                  <a:lnTo>
                    <a:pt x="4334" y="17"/>
                  </a:lnTo>
                  <a:lnTo>
                    <a:pt x="4350" y="137"/>
                  </a:lnTo>
                  <a:lnTo>
                    <a:pt x="16" y="119"/>
                  </a:lnTo>
                  <a:lnTo>
                    <a:pt x="0" y="0"/>
                  </a:lnTo>
                  <a:close/>
                </a:path>
              </a:pathLst>
            </a:custGeom>
            <a:solidFill>
              <a:srgbClr val="98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2" name="Freeform 1046">
              <a:extLst>
                <a:ext uri="{FF2B5EF4-FFF2-40B4-BE49-F238E27FC236}">
                  <a16:creationId xmlns:a16="http://schemas.microsoft.com/office/drawing/2014/main" id="{EBD639A4-8837-47D4-B3D2-182A984E1E3D}"/>
                </a:ext>
              </a:extLst>
            </p:cNvPr>
            <p:cNvSpPr>
              <a:spLocks/>
            </p:cNvSpPr>
            <p:nvPr/>
          </p:nvSpPr>
          <p:spPr bwMode="auto">
            <a:xfrm>
              <a:off x="3083" y="2960"/>
              <a:ext cx="868" cy="34"/>
            </a:xfrm>
            <a:custGeom>
              <a:avLst/>
              <a:gdLst>
                <a:gd name="T0" fmla="*/ 0 w 4344"/>
                <a:gd name="T1" fmla="*/ 10 h 168"/>
                <a:gd name="T2" fmla="*/ 865 w 4344"/>
                <a:gd name="T3" fmla="*/ 0 h 168"/>
                <a:gd name="T4" fmla="*/ 868 w 4344"/>
                <a:gd name="T5" fmla="*/ 24 h 168"/>
                <a:gd name="T6" fmla="*/ 3 w 4344"/>
                <a:gd name="T7" fmla="*/ 34 h 168"/>
                <a:gd name="T8" fmla="*/ 0 w 4344"/>
                <a:gd name="T9" fmla="*/ 10 h 168"/>
                <a:gd name="T10" fmla="*/ 0 60000 65536"/>
                <a:gd name="T11" fmla="*/ 0 60000 65536"/>
                <a:gd name="T12" fmla="*/ 0 60000 65536"/>
                <a:gd name="T13" fmla="*/ 0 60000 65536"/>
                <a:gd name="T14" fmla="*/ 0 60000 65536"/>
                <a:gd name="T15" fmla="*/ 0 w 4344"/>
                <a:gd name="T16" fmla="*/ 0 h 168"/>
                <a:gd name="T17" fmla="*/ 4344 w 4344"/>
                <a:gd name="T18" fmla="*/ 168 h 168"/>
              </a:gdLst>
              <a:ahLst/>
              <a:cxnLst>
                <a:cxn ang="T10">
                  <a:pos x="T0" y="T1"/>
                </a:cxn>
                <a:cxn ang="T11">
                  <a:pos x="T2" y="T3"/>
                </a:cxn>
                <a:cxn ang="T12">
                  <a:pos x="T4" y="T5"/>
                </a:cxn>
                <a:cxn ang="T13">
                  <a:pos x="T6" y="T7"/>
                </a:cxn>
                <a:cxn ang="T14">
                  <a:pos x="T8" y="T9"/>
                </a:cxn>
              </a:cxnLst>
              <a:rect l="T15" t="T16" r="T17" b="T18"/>
              <a:pathLst>
                <a:path w="4344" h="168">
                  <a:moveTo>
                    <a:pt x="0" y="48"/>
                  </a:moveTo>
                  <a:lnTo>
                    <a:pt x="4327" y="0"/>
                  </a:lnTo>
                  <a:lnTo>
                    <a:pt x="4344" y="119"/>
                  </a:lnTo>
                  <a:lnTo>
                    <a:pt x="17" y="168"/>
                  </a:lnTo>
                  <a:lnTo>
                    <a:pt x="0" y="48"/>
                  </a:lnTo>
                  <a:close/>
                </a:path>
              </a:pathLst>
            </a:custGeom>
            <a:solidFill>
              <a:srgbClr val="98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3" name="Freeform 1047">
              <a:extLst>
                <a:ext uri="{FF2B5EF4-FFF2-40B4-BE49-F238E27FC236}">
                  <a16:creationId xmlns:a16="http://schemas.microsoft.com/office/drawing/2014/main" id="{5E0846B6-2F05-4205-A29D-8CA2A9734861}"/>
                </a:ext>
              </a:extLst>
            </p:cNvPr>
            <p:cNvSpPr>
              <a:spLocks/>
            </p:cNvSpPr>
            <p:nvPr/>
          </p:nvSpPr>
          <p:spPr bwMode="auto">
            <a:xfrm>
              <a:off x="3083" y="2868"/>
              <a:ext cx="869" cy="42"/>
            </a:xfrm>
            <a:custGeom>
              <a:avLst/>
              <a:gdLst>
                <a:gd name="T0" fmla="*/ 0 w 4346"/>
                <a:gd name="T1" fmla="*/ 18 h 209"/>
                <a:gd name="T2" fmla="*/ 865 w 4346"/>
                <a:gd name="T3" fmla="*/ 0 h 209"/>
                <a:gd name="T4" fmla="*/ 869 w 4346"/>
                <a:gd name="T5" fmla="*/ 24 h 209"/>
                <a:gd name="T6" fmla="*/ 4 w 4346"/>
                <a:gd name="T7" fmla="*/ 42 h 209"/>
                <a:gd name="T8" fmla="*/ 0 w 4346"/>
                <a:gd name="T9" fmla="*/ 18 h 209"/>
                <a:gd name="T10" fmla="*/ 0 60000 65536"/>
                <a:gd name="T11" fmla="*/ 0 60000 65536"/>
                <a:gd name="T12" fmla="*/ 0 60000 65536"/>
                <a:gd name="T13" fmla="*/ 0 60000 65536"/>
                <a:gd name="T14" fmla="*/ 0 60000 65536"/>
                <a:gd name="T15" fmla="*/ 0 w 4346"/>
                <a:gd name="T16" fmla="*/ 0 h 209"/>
                <a:gd name="T17" fmla="*/ 4346 w 4346"/>
                <a:gd name="T18" fmla="*/ 209 h 209"/>
              </a:gdLst>
              <a:ahLst/>
              <a:cxnLst>
                <a:cxn ang="T10">
                  <a:pos x="T0" y="T1"/>
                </a:cxn>
                <a:cxn ang="T11">
                  <a:pos x="T2" y="T3"/>
                </a:cxn>
                <a:cxn ang="T12">
                  <a:pos x="T4" y="T5"/>
                </a:cxn>
                <a:cxn ang="T13">
                  <a:pos x="T6" y="T7"/>
                </a:cxn>
                <a:cxn ang="T14">
                  <a:pos x="T8" y="T9"/>
                </a:cxn>
              </a:cxnLst>
              <a:rect l="T15" t="T16" r="T17" b="T18"/>
              <a:pathLst>
                <a:path w="4346" h="209">
                  <a:moveTo>
                    <a:pt x="0" y="90"/>
                  </a:moveTo>
                  <a:lnTo>
                    <a:pt x="4327" y="0"/>
                  </a:lnTo>
                  <a:lnTo>
                    <a:pt x="4346" y="119"/>
                  </a:lnTo>
                  <a:lnTo>
                    <a:pt x="19" y="209"/>
                  </a:lnTo>
                  <a:lnTo>
                    <a:pt x="0" y="90"/>
                  </a:lnTo>
                  <a:close/>
                </a:path>
              </a:pathLst>
            </a:custGeom>
            <a:solidFill>
              <a:srgbClr val="98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4" name="Freeform 1048">
              <a:extLst>
                <a:ext uri="{FF2B5EF4-FFF2-40B4-BE49-F238E27FC236}">
                  <a16:creationId xmlns:a16="http://schemas.microsoft.com/office/drawing/2014/main" id="{F795650B-DF0D-4DC4-8606-955FEB2FE9BE}"/>
                </a:ext>
              </a:extLst>
            </p:cNvPr>
            <p:cNvSpPr>
              <a:spLocks/>
            </p:cNvSpPr>
            <p:nvPr/>
          </p:nvSpPr>
          <p:spPr bwMode="auto">
            <a:xfrm>
              <a:off x="3083" y="2776"/>
              <a:ext cx="868" cy="51"/>
            </a:xfrm>
            <a:custGeom>
              <a:avLst/>
              <a:gdLst>
                <a:gd name="T0" fmla="*/ 0 w 4341"/>
                <a:gd name="T1" fmla="*/ 27 h 252"/>
                <a:gd name="T2" fmla="*/ 864 w 4341"/>
                <a:gd name="T3" fmla="*/ 0 h 252"/>
                <a:gd name="T4" fmla="*/ 868 w 4341"/>
                <a:gd name="T5" fmla="*/ 24 h 252"/>
                <a:gd name="T6" fmla="*/ 4 w 4341"/>
                <a:gd name="T7" fmla="*/ 51 h 252"/>
                <a:gd name="T8" fmla="*/ 0 w 4341"/>
                <a:gd name="T9" fmla="*/ 27 h 252"/>
                <a:gd name="T10" fmla="*/ 0 60000 65536"/>
                <a:gd name="T11" fmla="*/ 0 60000 65536"/>
                <a:gd name="T12" fmla="*/ 0 60000 65536"/>
                <a:gd name="T13" fmla="*/ 0 60000 65536"/>
                <a:gd name="T14" fmla="*/ 0 60000 65536"/>
                <a:gd name="T15" fmla="*/ 0 w 4341"/>
                <a:gd name="T16" fmla="*/ 0 h 252"/>
                <a:gd name="T17" fmla="*/ 4341 w 4341"/>
                <a:gd name="T18" fmla="*/ 252 h 252"/>
              </a:gdLst>
              <a:ahLst/>
              <a:cxnLst>
                <a:cxn ang="T10">
                  <a:pos x="T0" y="T1"/>
                </a:cxn>
                <a:cxn ang="T11">
                  <a:pos x="T2" y="T3"/>
                </a:cxn>
                <a:cxn ang="T12">
                  <a:pos x="T4" y="T5"/>
                </a:cxn>
                <a:cxn ang="T13">
                  <a:pos x="T6" y="T7"/>
                </a:cxn>
                <a:cxn ang="T14">
                  <a:pos x="T8" y="T9"/>
                </a:cxn>
              </a:cxnLst>
              <a:rect l="T15" t="T16" r="T17" b="T18"/>
              <a:pathLst>
                <a:path w="4341" h="252">
                  <a:moveTo>
                    <a:pt x="0" y="132"/>
                  </a:moveTo>
                  <a:lnTo>
                    <a:pt x="4321" y="0"/>
                  </a:lnTo>
                  <a:lnTo>
                    <a:pt x="4341" y="119"/>
                  </a:lnTo>
                  <a:lnTo>
                    <a:pt x="20" y="252"/>
                  </a:lnTo>
                  <a:lnTo>
                    <a:pt x="0" y="132"/>
                  </a:lnTo>
                  <a:close/>
                </a:path>
              </a:pathLst>
            </a:custGeom>
            <a:solidFill>
              <a:srgbClr val="98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5" name="Freeform 1049">
              <a:extLst>
                <a:ext uri="{FF2B5EF4-FFF2-40B4-BE49-F238E27FC236}">
                  <a16:creationId xmlns:a16="http://schemas.microsoft.com/office/drawing/2014/main" id="{D2F89725-27F1-4FE2-B0FB-165CD5061107}"/>
                </a:ext>
              </a:extLst>
            </p:cNvPr>
            <p:cNvSpPr>
              <a:spLocks/>
            </p:cNvSpPr>
            <p:nvPr/>
          </p:nvSpPr>
          <p:spPr bwMode="auto">
            <a:xfrm>
              <a:off x="3083" y="3305"/>
              <a:ext cx="871" cy="44"/>
            </a:xfrm>
            <a:custGeom>
              <a:avLst/>
              <a:gdLst>
                <a:gd name="T0" fmla="*/ 0 w 4353"/>
                <a:gd name="T1" fmla="*/ 0 h 220"/>
                <a:gd name="T2" fmla="*/ 869 w 4353"/>
                <a:gd name="T3" fmla="*/ 20 h 220"/>
                <a:gd name="T4" fmla="*/ 871 w 4353"/>
                <a:gd name="T5" fmla="*/ 44 h 220"/>
                <a:gd name="T6" fmla="*/ 3 w 4353"/>
                <a:gd name="T7" fmla="*/ 24 h 220"/>
                <a:gd name="T8" fmla="*/ 0 w 4353"/>
                <a:gd name="T9" fmla="*/ 0 h 220"/>
                <a:gd name="T10" fmla="*/ 0 60000 65536"/>
                <a:gd name="T11" fmla="*/ 0 60000 65536"/>
                <a:gd name="T12" fmla="*/ 0 60000 65536"/>
                <a:gd name="T13" fmla="*/ 0 60000 65536"/>
                <a:gd name="T14" fmla="*/ 0 60000 65536"/>
                <a:gd name="T15" fmla="*/ 0 w 4353"/>
                <a:gd name="T16" fmla="*/ 0 h 220"/>
                <a:gd name="T17" fmla="*/ 4353 w 4353"/>
                <a:gd name="T18" fmla="*/ 220 h 220"/>
              </a:gdLst>
              <a:ahLst/>
              <a:cxnLst>
                <a:cxn ang="T10">
                  <a:pos x="T0" y="T1"/>
                </a:cxn>
                <a:cxn ang="T11">
                  <a:pos x="T2" y="T3"/>
                </a:cxn>
                <a:cxn ang="T12">
                  <a:pos x="T4" y="T5"/>
                </a:cxn>
                <a:cxn ang="T13">
                  <a:pos x="T6" y="T7"/>
                </a:cxn>
                <a:cxn ang="T14">
                  <a:pos x="T8" y="T9"/>
                </a:cxn>
              </a:cxnLst>
              <a:rect l="T15" t="T16" r="T17" b="T18"/>
              <a:pathLst>
                <a:path w="4353" h="220">
                  <a:moveTo>
                    <a:pt x="0" y="0"/>
                  </a:moveTo>
                  <a:lnTo>
                    <a:pt x="4341" y="101"/>
                  </a:lnTo>
                  <a:lnTo>
                    <a:pt x="4353" y="220"/>
                  </a:lnTo>
                  <a:lnTo>
                    <a:pt x="13" y="120"/>
                  </a:lnTo>
                  <a:lnTo>
                    <a:pt x="0" y="0"/>
                  </a:lnTo>
                  <a:close/>
                </a:path>
              </a:pathLst>
            </a:custGeom>
            <a:solidFill>
              <a:srgbClr val="98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6" name="Freeform 1050">
              <a:extLst>
                <a:ext uri="{FF2B5EF4-FFF2-40B4-BE49-F238E27FC236}">
                  <a16:creationId xmlns:a16="http://schemas.microsoft.com/office/drawing/2014/main" id="{52A1946F-0BA0-4D19-AF57-044E87D3EC1F}"/>
                </a:ext>
              </a:extLst>
            </p:cNvPr>
            <p:cNvSpPr>
              <a:spLocks/>
            </p:cNvSpPr>
            <p:nvPr/>
          </p:nvSpPr>
          <p:spPr bwMode="auto">
            <a:xfrm>
              <a:off x="3499" y="2582"/>
              <a:ext cx="7" cy="967"/>
            </a:xfrm>
            <a:custGeom>
              <a:avLst/>
              <a:gdLst>
                <a:gd name="T0" fmla="*/ 7 w 33"/>
                <a:gd name="T1" fmla="*/ 0 h 4838"/>
                <a:gd name="T2" fmla="*/ 6 w 33"/>
                <a:gd name="T3" fmla="*/ 967 h 4838"/>
                <a:gd name="T4" fmla="*/ 0 w 33"/>
                <a:gd name="T5" fmla="*/ 967 h 4838"/>
                <a:gd name="T6" fmla="*/ 1 w 33"/>
                <a:gd name="T7" fmla="*/ 0 h 4838"/>
                <a:gd name="T8" fmla="*/ 7 w 33"/>
                <a:gd name="T9" fmla="*/ 0 h 4838"/>
                <a:gd name="T10" fmla="*/ 0 60000 65536"/>
                <a:gd name="T11" fmla="*/ 0 60000 65536"/>
                <a:gd name="T12" fmla="*/ 0 60000 65536"/>
                <a:gd name="T13" fmla="*/ 0 60000 65536"/>
                <a:gd name="T14" fmla="*/ 0 60000 65536"/>
                <a:gd name="T15" fmla="*/ 0 w 33"/>
                <a:gd name="T16" fmla="*/ 0 h 4838"/>
                <a:gd name="T17" fmla="*/ 33 w 33"/>
                <a:gd name="T18" fmla="*/ 4838 h 4838"/>
              </a:gdLst>
              <a:ahLst/>
              <a:cxnLst>
                <a:cxn ang="T10">
                  <a:pos x="T0" y="T1"/>
                </a:cxn>
                <a:cxn ang="T11">
                  <a:pos x="T2" y="T3"/>
                </a:cxn>
                <a:cxn ang="T12">
                  <a:pos x="T4" y="T5"/>
                </a:cxn>
                <a:cxn ang="T13">
                  <a:pos x="T6" y="T7"/>
                </a:cxn>
                <a:cxn ang="T14">
                  <a:pos x="T8" y="T9"/>
                </a:cxn>
              </a:cxnLst>
              <a:rect l="T15" t="T16" r="T17" b="T18"/>
              <a:pathLst>
                <a:path w="33" h="4838">
                  <a:moveTo>
                    <a:pt x="33" y="2"/>
                  </a:moveTo>
                  <a:lnTo>
                    <a:pt x="28" y="4838"/>
                  </a:lnTo>
                  <a:lnTo>
                    <a:pt x="0" y="4836"/>
                  </a:lnTo>
                  <a:lnTo>
                    <a:pt x="5" y="0"/>
                  </a:lnTo>
                  <a:lnTo>
                    <a:pt x="33" y="2"/>
                  </a:lnTo>
                  <a:close/>
                </a:path>
              </a:pathLst>
            </a:custGeom>
            <a:solidFill>
              <a:srgbClr val="98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7" name="Freeform 1051">
              <a:extLst>
                <a:ext uri="{FF2B5EF4-FFF2-40B4-BE49-F238E27FC236}">
                  <a16:creationId xmlns:a16="http://schemas.microsoft.com/office/drawing/2014/main" id="{915CC4E9-B884-4DD9-8888-2E96477A7A11}"/>
                </a:ext>
              </a:extLst>
            </p:cNvPr>
            <p:cNvSpPr>
              <a:spLocks/>
            </p:cNvSpPr>
            <p:nvPr/>
          </p:nvSpPr>
          <p:spPr bwMode="auto">
            <a:xfrm>
              <a:off x="3520" y="2580"/>
              <a:ext cx="7" cy="970"/>
            </a:xfrm>
            <a:custGeom>
              <a:avLst/>
              <a:gdLst>
                <a:gd name="T0" fmla="*/ 7 w 34"/>
                <a:gd name="T1" fmla="*/ 0 h 4850"/>
                <a:gd name="T2" fmla="*/ 6 w 34"/>
                <a:gd name="T3" fmla="*/ 970 h 4850"/>
                <a:gd name="T4" fmla="*/ 0 w 34"/>
                <a:gd name="T5" fmla="*/ 970 h 4850"/>
                <a:gd name="T6" fmla="*/ 1 w 34"/>
                <a:gd name="T7" fmla="*/ 0 h 4850"/>
                <a:gd name="T8" fmla="*/ 7 w 34"/>
                <a:gd name="T9" fmla="*/ 0 h 4850"/>
                <a:gd name="T10" fmla="*/ 0 60000 65536"/>
                <a:gd name="T11" fmla="*/ 0 60000 65536"/>
                <a:gd name="T12" fmla="*/ 0 60000 65536"/>
                <a:gd name="T13" fmla="*/ 0 60000 65536"/>
                <a:gd name="T14" fmla="*/ 0 60000 65536"/>
                <a:gd name="T15" fmla="*/ 0 w 34"/>
                <a:gd name="T16" fmla="*/ 0 h 4850"/>
                <a:gd name="T17" fmla="*/ 34 w 34"/>
                <a:gd name="T18" fmla="*/ 4850 h 4850"/>
              </a:gdLst>
              <a:ahLst/>
              <a:cxnLst>
                <a:cxn ang="T10">
                  <a:pos x="T0" y="T1"/>
                </a:cxn>
                <a:cxn ang="T11">
                  <a:pos x="T2" y="T3"/>
                </a:cxn>
                <a:cxn ang="T12">
                  <a:pos x="T4" y="T5"/>
                </a:cxn>
                <a:cxn ang="T13">
                  <a:pos x="T6" y="T7"/>
                </a:cxn>
                <a:cxn ang="T14">
                  <a:pos x="T8" y="T9"/>
                </a:cxn>
              </a:cxnLst>
              <a:rect l="T15" t="T16" r="T17" b="T18"/>
              <a:pathLst>
                <a:path w="34" h="4850">
                  <a:moveTo>
                    <a:pt x="34" y="2"/>
                  </a:moveTo>
                  <a:lnTo>
                    <a:pt x="30" y="4850"/>
                  </a:lnTo>
                  <a:lnTo>
                    <a:pt x="0" y="4848"/>
                  </a:lnTo>
                  <a:lnTo>
                    <a:pt x="6" y="0"/>
                  </a:lnTo>
                  <a:lnTo>
                    <a:pt x="34" y="2"/>
                  </a:lnTo>
                  <a:close/>
                </a:path>
              </a:pathLst>
            </a:custGeom>
            <a:solidFill>
              <a:srgbClr val="98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8" name="Freeform 1052">
              <a:extLst>
                <a:ext uri="{FF2B5EF4-FFF2-40B4-BE49-F238E27FC236}">
                  <a16:creationId xmlns:a16="http://schemas.microsoft.com/office/drawing/2014/main" id="{CB9E913C-62E1-4F28-8A99-F2F4A3D04A8F}"/>
                </a:ext>
              </a:extLst>
            </p:cNvPr>
            <p:cNvSpPr>
              <a:spLocks/>
            </p:cNvSpPr>
            <p:nvPr/>
          </p:nvSpPr>
          <p:spPr bwMode="auto">
            <a:xfrm>
              <a:off x="3080" y="2684"/>
              <a:ext cx="872" cy="58"/>
            </a:xfrm>
            <a:custGeom>
              <a:avLst/>
              <a:gdLst>
                <a:gd name="T0" fmla="*/ 0 w 4357"/>
                <a:gd name="T1" fmla="*/ 34 h 292"/>
                <a:gd name="T2" fmla="*/ 868 w 4357"/>
                <a:gd name="T3" fmla="*/ 0 h 292"/>
                <a:gd name="T4" fmla="*/ 872 w 4357"/>
                <a:gd name="T5" fmla="*/ 24 h 292"/>
                <a:gd name="T6" fmla="*/ 4 w 4357"/>
                <a:gd name="T7" fmla="*/ 58 h 292"/>
                <a:gd name="T8" fmla="*/ 0 w 4357"/>
                <a:gd name="T9" fmla="*/ 34 h 292"/>
                <a:gd name="T10" fmla="*/ 0 60000 65536"/>
                <a:gd name="T11" fmla="*/ 0 60000 65536"/>
                <a:gd name="T12" fmla="*/ 0 60000 65536"/>
                <a:gd name="T13" fmla="*/ 0 60000 65536"/>
                <a:gd name="T14" fmla="*/ 0 60000 65536"/>
                <a:gd name="T15" fmla="*/ 0 w 4357"/>
                <a:gd name="T16" fmla="*/ 0 h 292"/>
                <a:gd name="T17" fmla="*/ 4357 w 4357"/>
                <a:gd name="T18" fmla="*/ 292 h 292"/>
              </a:gdLst>
              <a:ahLst/>
              <a:cxnLst>
                <a:cxn ang="T10">
                  <a:pos x="T0" y="T1"/>
                </a:cxn>
                <a:cxn ang="T11">
                  <a:pos x="T2" y="T3"/>
                </a:cxn>
                <a:cxn ang="T12">
                  <a:pos x="T4" y="T5"/>
                </a:cxn>
                <a:cxn ang="T13">
                  <a:pos x="T6" y="T7"/>
                </a:cxn>
                <a:cxn ang="T14">
                  <a:pos x="T8" y="T9"/>
                </a:cxn>
              </a:cxnLst>
              <a:rect l="T15" t="T16" r="T17" b="T18"/>
              <a:pathLst>
                <a:path w="4357" h="292">
                  <a:moveTo>
                    <a:pt x="0" y="172"/>
                  </a:moveTo>
                  <a:lnTo>
                    <a:pt x="4335" y="0"/>
                  </a:lnTo>
                  <a:lnTo>
                    <a:pt x="4357" y="120"/>
                  </a:lnTo>
                  <a:lnTo>
                    <a:pt x="22" y="292"/>
                  </a:lnTo>
                  <a:lnTo>
                    <a:pt x="0" y="172"/>
                  </a:lnTo>
                  <a:close/>
                </a:path>
              </a:pathLst>
            </a:custGeom>
            <a:solidFill>
              <a:srgbClr val="98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699" name="Freeform 1053">
              <a:extLst>
                <a:ext uri="{FF2B5EF4-FFF2-40B4-BE49-F238E27FC236}">
                  <a16:creationId xmlns:a16="http://schemas.microsoft.com/office/drawing/2014/main" id="{E5DDAF04-EF65-4CAD-8699-0EC641BDC46C}"/>
                </a:ext>
              </a:extLst>
            </p:cNvPr>
            <p:cNvSpPr>
              <a:spLocks/>
            </p:cNvSpPr>
            <p:nvPr/>
          </p:nvSpPr>
          <p:spPr bwMode="auto">
            <a:xfrm>
              <a:off x="3080" y="2592"/>
              <a:ext cx="873" cy="65"/>
            </a:xfrm>
            <a:custGeom>
              <a:avLst/>
              <a:gdLst>
                <a:gd name="T0" fmla="*/ 0 w 4365"/>
                <a:gd name="T1" fmla="*/ 41 h 327"/>
                <a:gd name="T2" fmla="*/ 868 w 4365"/>
                <a:gd name="T3" fmla="*/ 0 h 327"/>
                <a:gd name="T4" fmla="*/ 873 w 4365"/>
                <a:gd name="T5" fmla="*/ 24 h 327"/>
                <a:gd name="T6" fmla="*/ 5 w 4365"/>
                <a:gd name="T7" fmla="*/ 65 h 327"/>
                <a:gd name="T8" fmla="*/ 0 w 4365"/>
                <a:gd name="T9" fmla="*/ 41 h 327"/>
                <a:gd name="T10" fmla="*/ 0 60000 65536"/>
                <a:gd name="T11" fmla="*/ 0 60000 65536"/>
                <a:gd name="T12" fmla="*/ 0 60000 65536"/>
                <a:gd name="T13" fmla="*/ 0 60000 65536"/>
                <a:gd name="T14" fmla="*/ 0 60000 65536"/>
                <a:gd name="T15" fmla="*/ 0 w 4365"/>
                <a:gd name="T16" fmla="*/ 0 h 327"/>
                <a:gd name="T17" fmla="*/ 4365 w 4365"/>
                <a:gd name="T18" fmla="*/ 327 h 327"/>
              </a:gdLst>
              <a:ahLst/>
              <a:cxnLst>
                <a:cxn ang="T10">
                  <a:pos x="T0" y="T1"/>
                </a:cxn>
                <a:cxn ang="T11">
                  <a:pos x="T2" y="T3"/>
                </a:cxn>
                <a:cxn ang="T12">
                  <a:pos x="T4" y="T5"/>
                </a:cxn>
                <a:cxn ang="T13">
                  <a:pos x="T6" y="T7"/>
                </a:cxn>
                <a:cxn ang="T14">
                  <a:pos x="T8" y="T9"/>
                </a:cxn>
              </a:cxnLst>
              <a:rect l="T15" t="T16" r="T17" b="T18"/>
              <a:pathLst>
                <a:path w="4365" h="327">
                  <a:moveTo>
                    <a:pt x="0" y="207"/>
                  </a:moveTo>
                  <a:lnTo>
                    <a:pt x="4342" y="0"/>
                  </a:lnTo>
                  <a:lnTo>
                    <a:pt x="4365" y="120"/>
                  </a:lnTo>
                  <a:lnTo>
                    <a:pt x="23" y="327"/>
                  </a:lnTo>
                  <a:lnTo>
                    <a:pt x="0" y="207"/>
                  </a:lnTo>
                  <a:close/>
                </a:path>
              </a:pathLst>
            </a:custGeom>
            <a:solidFill>
              <a:srgbClr val="98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0" name="Freeform 1054">
              <a:extLst>
                <a:ext uri="{FF2B5EF4-FFF2-40B4-BE49-F238E27FC236}">
                  <a16:creationId xmlns:a16="http://schemas.microsoft.com/office/drawing/2014/main" id="{2AFA999F-B1E3-4459-8ED6-A853F4BE0107}"/>
                </a:ext>
              </a:extLst>
            </p:cNvPr>
            <p:cNvSpPr>
              <a:spLocks/>
            </p:cNvSpPr>
            <p:nvPr/>
          </p:nvSpPr>
          <p:spPr bwMode="auto">
            <a:xfrm>
              <a:off x="3084" y="3391"/>
              <a:ext cx="868" cy="51"/>
            </a:xfrm>
            <a:custGeom>
              <a:avLst/>
              <a:gdLst>
                <a:gd name="T0" fmla="*/ 0 w 4337"/>
                <a:gd name="T1" fmla="*/ 0 h 255"/>
                <a:gd name="T2" fmla="*/ 866 w 4337"/>
                <a:gd name="T3" fmla="*/ 27 h 255"/>
                <a:gd name="T4" fmla="*/ 868 w 4337"/>
                <a:gd name="T5" fmla="*/ 51 h 255"/>
                <a:gd name="T6" fmla="*/ 2 w 4337"/>
                <a:gd name="T7" fmla="*/ 24 h 255"/>
                <a:gd name="T8" fmla="*/ 0 w 4337"/>
                <a:gd name="T9" fmla="*/ 0 h 255"/>
                <a:gd name="T10" fmla="*/ 0 60000 65536"/>
                <a:gd name="T11" fmla="*/ 0 60000 65536"/>
                <a:gd name="T12" fmla="*/ 0 60000 65536"/>
                <a:gd name="T13" fmla="*/ 0 60000 65536"/>
                <a:gd name="T14" fmla="*/ 0 60000 65536"/>
                <a:gd name="T15" fmla="*/ 0 w 4337"/>
                <a:gd name="T16" fmla="*/ 0 h 255"/>
                <a:gd name="T17" fmla="*/ 4337 w 4337"/>
                <a:gd name="T18" fmla="*/ 255 h 255"/>
              </a:gdLst>
              <a:ahLst/>
              <a:cxnLst>
                <a:cxn ang="T10">
                  <a:pos x="T0" y="T1"/>
                </a:cxn>
                <a:cxn ang="T11">
                  <a:pos x="T2" y="T3"/>
                </a:cxn>
                <a:cxn ang="T12">
                  <a:pos x="T4" y="T5"/>
                </a:cxn>
                <a:cxn ang="T13">
                  <a:pos x="T6" y="T7"/>
                </a:cxn>
                <a:cxn ang="T14">
                  <a:pos x="T8" y="T9"/>
                </a:cxn>
              </a:cxnLst>
              <a:rect l="T15" t="T16" r="T17" b="T18"/>
              <a:pathLst>
                <a:path w="4337" h="255">
                  <a:moveTo>
                    <a:pt x="0" y="0"/>
                  </a:moveTo>
                  <a:lnTo>
                    <a:pt x="4326" y="136"/>
                  </a:lnTo>
                  <a:lnTo>
                    <a:pt x="4337" y="255"/>
                  </a:lnTo>
                  <a:lnTo>
                    <a:pt x="10" y="120"/>
                  </a:lnTo>
                  <a:lnTo>
                    <a:pt x="0" y="0"/>
                  </a:lnTo>
                  <a:close/>
                </a:path>
              </a:pathLst>
            </a:custGeom>
            <a:solidFill>
              <a:srgbClr val="98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1" name="Freeform 1055">
              <a:extLst>
                <a:ext uri="{FF2B5EF4-FFF2-40B4-BE49-F238E27FC236}">
                  <a16:creationId xmlns:a16="http://schemas.microsoft.com/office/drawing/2014/main" id="{EFEA945F-3C0C-4DA4-BBA8-9A14D29D18FB}"/>
                </a:ext>
              </a:extLst>
            </p:cNvPr>
            <p:cNvSpPr>
              <a:spLocks/>
            </p:cNvSpPr>
            <p:nvPr/>
          </p:nvSpPr>
          <p:spPr bwMode="auto">
            <a:xfrm>
              <a:off x="3086" y="3476"/>
              <a:ext cx="869" cy="61"/>
            </a:xfrm>
            <a:custGeom>
              <a:avLst/>
              <a:gdLst>
                <a:gd name="T0" fmla="*/ 0 w 4349"/>
                <a:gd name="T1" fmla="*/ 0 h 304"/>
                <a:gd name="T2" fmla="*/ 867 w 4349"/>
                <a:gd name="T3" fmla="*/ 37 h 304"/>
                <a:gd name="T4" fmla="*/ 869 w 4349"/>
                <a:gd name="T5" fmla="*/ 61 h 304"/>
                <a:gd name="T6" fmla="*/ 2 w 4349"/>
                <a:gd name="T7" fmla="*/ 24 h 304"/>
                <a:gd name="T8" fmla="*/ 0 w 4349"/>
                <a:gd name="T9" fmla="*/ 0 h 304"/>
                <a:gd name="T10" fmla="*/ 0 60000 65536"/>
                <a:gd name="T11" fmla="*/ 0 60000 65536"/>
                <a:gd name="T12" fmla="*/ 0 60000 65536"/>
                <a:gd name="T13" fmla="*/ 0 60000 65536"/>
                <a:gd name="T14" fmla="*/ 0 60000 65536"/>
                <a:gd name="T15" fmla="*/ 0 w 4349"/>
                <a:gd name="T16" fmla="*/ 0 h 304"/>
                <a:gd name="T17" fmla="*/ 4349 w 4349"/>
                <a:gd name="T18" fmla="*/ 304 h 304"/>
              </a:gdLst>
              <a:ahLst/>
              <a:cxnLst>
                <a:cxn ang="T10">
                  <a:pos x="T0" y="T1"/>
                </a:cxn>
                <a:cxn ang="T11">
                  <a:pos x="T2" y="T3"/>
                </a:cxn>
                <a:cxn ang="T12">
                  <a:pos x="T4" y="T5"/>
                </a:cxn>
                <a:cxn ang="T13">
                  <a:pos x="T6" y="T7"/>
                </a:cxn>
                <a:cxn ang="T14">
                  <a:pos x="T8" y="T9"/>
                </a:cxn>
              </a:cxnLst>
              <a:rect l="T15" t="T16" r="T17" b="T18"/>
              <a:pathLst>
                <a:path w="4349" h="304">
                  <a:moveTo>
                    <a:pt x="0" y="0"/>
                  </a:moveTo>
                  <a:lnTo>
                    <a:pt x="4340" y="184"/>
                  </a:lnTo>
                  <a:lnTo>
                    <a:pt x="4349" y="304"/>
                  </a:lnTo>
                  <a:lnTo>
                    <a:pt x="10" y="120"/>
                  </a:lnTo>
                  <a:lnTo>
                    <a:pt x="0" y="0"/>
                  </a:lnTo>
                  <a:close/>
                </a:path>
              </a:pathLst>
            </a:custGeom>
            <a:solidFill>
              <a:srgbClr val="98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2" name="Freeform 1056">
              <a:extLst>
                <a:ext uri="{FF2B5EF4-FFF2-40B4-BE49-F238E27FC236}">
                  <a16:creationId xmlns:a16="http://schemas.microsoft.com/office/drawing/2014/main" id="{6D28DABC-F644-4B9A-99D5-16686264E7E6}"/>
                </a:ext>
              </a:extLst>
            </p:cNvPr>
            <p:cNvSpPr>
              <a:spLocks/>
            </p:cNvSpPr>
            <p:nvPr/>
          </p:nvSpPr>
          <p:spPr bwMode="auto">
            <a:xfrm>
              <a:off x="2696" y="3184"/>
              <a:ext cx="603" cy="13"/>
            </a:xfrm>
            <a:custGeom>
              <a:avLst/>
              <a:gdLst>
                <a:gd name="T0" fmla="*/ 0 w 3015"/>
                <a:gd name="T1" fmla="*/ 0 h 66"/>
                <a:gd name="T2" fmla="*/ 602 w 3015"/>
                <a:gd name="T3" fmla="*/ 6 h 66"/>
                <a:gd name="T4" fmla="*/ 603 w 3015"/>
                <a:gd name="T5" fmla="*/ 13 h 66"/>
                <a:gd name="T6" fmla="*/ 1 w 3015"/>
                <a:gd name="T7" fmla="*/ 7 h 66"/>
                <a:gd name="T8" fmla="*/ 0 w 3015"/>
                <a:gd name="T9" fmla="*/ 0 h 66"/>
                <a:gd name="T10" fmla="*/ 0 60000 65536"/>
                <a:gd name="T11" fmla="*/ 0 60000 65536"/>
                <a:gd name="T12" fmla="*/ 0 60000 65536"/>
                <a:gd name="T13" fmla="*/ 0 60000 65536"/>
                <a:gd name="T14" fmla="*/ 0 60000 65536"/>
                <a:gd name="T15" fmla="*/ 0 w 3015"/>
                <a:gd name="T16" fmla="*/ 0 h 66"/>
                <a:gd name="T17" fmla="*/ 3015 w 3015"/>
                <a:gd name="T18" fmla="*/ 66 h 66"/>
              </a:gdLst>
              <a:ahLst/>
              <a:cxnLst>
                <a:cxn ang="T10">
                  <a:pos x="T0" y="T1"/>
                </a:cxn>
                <a:cxn ang="T11">
                  <a:pos x="T2" y="T3"/>
                </a:cxn>
                <a:cxn ang="T12">
                  <a:pos x="T4" y="T5"/>
                </a:cxn>
                <a:cxn ang="T13">
                  <a:pos x="T6" y="T7"/>
                </a:cxn>
                <a:cxn ang="T14">
                  <a:pos x="T8" y="T9"/>
                </a:cxn>
              </a:cxnLst>
              <a:rect l="T15" t="T16" r="T17" b="T18"/>
              <a:pathLst>
                <a:path w="3015" h="66">
                  <a:moveTo>
                    <a:pt x="0" y="0"/>
                  </a:moveTo>
                  <a:lnTo>
                    <a:pt x="3011" y="30"/>
                  </a:lnTo>
                  <a:lnTo>
                    <a:pt x="3015" y="66"/>
                  </a:lnTo>
                  <a:lnTo>
                    <a:pt x="4" y="35"/>
                  </a:lnTo>
                  <a:lnTo>
                    <a:pt x="0" y="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3" name="Freeform 1057">
              <a:extLst>
                <a:ext uri="{FF2B5EF4-FFF2-40B4-BE49-F238E27FC236}">
                  <a16:creationId xmlns:a16="http://schemas.microsoft.com/office/drawing/2014/main" id="{5366F1CB-A92D-40C8-8755-33F1F3E9F3DB}"/>
                </a:ext>
              </a:extLst>
            </p:cNvPr>
            <p:cNvSpPr>
              <a:spLocks/>
            </p:cNvSpPr>
            <p:nvPr/>
          </p:nvSpPr>
          <p:spPr bwMode="auto">
            <a:xfrm>
              <a:off x="3752" y="3195"/>
              <a:ext cx="651" cy="11"/>
            </a:xfrm>
            <a:custGeom>
              <a:avLst/>
              <a:gdLst>
                <a:gd name="T0" fmla="*/ 0 w 3258"/>
                <a:gd name="T1" fmla="*/ 0 h 59"/>
                <a:gd name="T2" fmla="*/ 650 w 3258"/>
                <a:gd name="T3" fmla="*/ 4 h 59"/>
                <a:gd name="T4" fmla="*/ 651 w 3258"/>
                <a:gd name="T5" fmla="*/ 11 h 59"/>
                <a:gd name="T6" fmla="*/ 1 w 3258"/>
                <a:gd name="T7" fmla="*/ 7 h 59"/>
                <a:gd name="T8" fmla="*/ 0 w 3258"/>
                <a:gd name="T9" fmla="*/ 0 h 59"/>
                <a:gd name="T10" fmla="*/ 0 60000 65536"/>
                <a:gd name="T11" fmla="*/ 0 60000 65536"/>
                <a:gd name="T12" fmla="*/ 0 60000 65536"/>
                <a:gd name="T13" fmla="*/ 0 60000 65536"/>
                <a:gd name="T14" fmla="*/ 0 60000 65536"/>
                <a:gd name="T15" fmla="*/ 0 w 3258"/>
                <a:gd name="T16" fmla="*/ 0 h 59"/>
                <a:gd name="T17" fmla="*/ 3258 w 3258"/>
                <a:gd name="T18" fmla="*/ 59 h 59"/>
              </a:gdLst>
              <a:ahLst/>
              <a:cxnLst>
                <a:cxn ang="T10">
                  <a:pos x="T0" y="T1"/>
                </a:cxn>
                <a:cxn ang="T11">
                  <a:pos x="T2" y="T3"/>
                </a:cxn>
                <a:cxn ang="T12">
                  <a:pos x="T4" y="T5"/>
                </a:cxn>
                <a:cxn ang="T13">
                  <a:pos x="T6" y="T7"/>
                </a:cxn>
                <a:cxn ang="T14">
                  <a:pos x="T8" y="T9"/>
                </a:cxn>
              </a:cxnLst>
              <a:rect l="T15" t="T16" r="T17" b="T18"/>
              <a:pathLst>
                <a:path w="3258" h="59">
                  <a:moveTo>
                    <a:pt x="0" y="0"/>
                  </a:moveTo>
                  <a:lnTo>
                    <a:pt x="3253" y="24"/>
                  </a:lnTo>
                  <a:lnTo>
                    <a:pt x="3258" y="59"/>
                  </a:lnTo>
                  <a:lnTo>
                    <a:pt x="5" y="35"/>
                  </a:lnTo>
                  <a:lnTo>
                    <a:pt x="0" y="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4" name="Freeform 1058">
              <a:extLst>
                <a:ext uri="{FF2B5EF4-FFF2-40B4-BE49-F238E27FC236}">
                  <a16:creationId xmlns:a16="http://schemas.microsoft.com/office/drawing/2014/main" id="{31C4DDC7-8637-42F6-A3D8-081CC0F2A9B4}"/>
                </a:ext>
              </a:extLst>
            </p:cNvPr>
            <p:cNvSpPr>
              <a:spLocks/>
            </p:cNvSpPr>
            <p:nvPr/>
          </p:nvSpPr>
          <p:spPr bwMode="auto">
            <a:xfrm>
              <a:off x="2695" y="2933"/>
              <a:ext cx="603" cy="18"/>
            </a:xfrm>
            <a:custGeom>
              <a:avLst/>
              <a:gdLst>
                <a:gd name="T0" fmla="*/ 0 w 3016"/>
                <a:gd name="T1" fmla="*/ 11 h 88"/>
                <a:gd name="T2" fmla="*/ 602 w 3016"/>
                <a:gd name="T3" fmla="*/ 0 h 88"/>
                <a:gd name="T4" fmla="*/ 603 w 3016"/>
                <a:gd name="T5" fmla="*/ 7 h 88"/>
                <a:gd name="T6" fmla="*/ 1 w 3016"/>
                <a:gd name="T7" fmla="*/ 18 h 88"/>
                <a:gd name="T8" fmla="*/ 0 w 3016"/>
                <a:gd name="T9" fmla="*/ 11 h 88"/>
                <a:gd name="T10" fmla="*/ 0 60000 65536"/>
                <a:gd name="T11" fmla="*/ 0 60000 65536"/>
                <a:gd name="T12" fmla="*/ 0 60000 65536"/>
                <a:gd name="T13" fmla="*/ 0 60000 65536"/>
                <a:gd name="T14" fmla="*/ 0 60000 65536"/>
                <a:gd name="T15" fmla="*/ 0 w 3016"/>
                <a:gd name="T16" fmla="*/ 0 h 88"/>
                <a:gd name="T17" fmla="*/ 3016 w 3016"/>
                <a:gd name="T18" fmla="*/ 88 h 88"/>
              </a:gdLst>
              <a:ahLst/>
              <a:cxnLst>
                <a:cxn ang="T10">
                  <a:pos x="T0" y="T1"/>
                </a:cxn>
                <a:cxn ang="T11">
                  <a:pos x="T2" y="T3"/>
                </a:cxn>
                <a:cxn ang="T12">
                  <a:pos x="T4" y="T5"/>
                </a:cxn>
                <a:cxn ang="T13">
                  <a:pos x="T6" y="T7"/>
                </a:cxn>
                <a:cxn ang="T14">
                  <a:pos x="T8" y="T9"/>
                </a:cxn>
              </a:cxnLst>
              <a:rect l="T15" t="T16" r="T17" b="T18"/>
              <a:pathLst>
                <a:path w="3016" h="88">
                  <a:moveTo>
                    <a:pt x="0" y="53"/>
                  </a:moveTo>
                  <a:lnTo>
                    <a:pt x="3011" y="0"/>
                  </a:lnTo>
                  <a:lnTo>
                    <a:pt x="3016" y="35"/>
                  </a:lnTo>
                  <a:lnTo>
                    <a:pt x="6" y="88"/>
                  </a:lnTo>
                  <a:lnTo>
                    <a:pt x="0" y="53"/>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5" name="Freeform 1059">
              <a:extLst>
                <a:ext uri="{FF2B5EF4-FFF2-40B4-BE49-F238E27FC236}">
                  <a16:creationId xmlns:a16="http://schemas.microsoft.com/office/drawing/2014/main" id="{4E06115E-D48C-4CB6-A57B-73D8008985C6}"/>
                </a:ext>
              </a:extLst>
            </p:cNvPr>
            <p:cNvSpPr>
              <a:spLocks/>
            </p:cNvSpPr>
            <p:nvPr/>
          </p:nvSpPr>
          <p:spPr bwMode="auto">
            <a:xfrm>
              <a:off x="3751" y="2914"/>
              <a:ext cx="652" cy="18"/>
            </a:xfrm>
            <a:custGeom>
              <a:avLst/>
              <a:gdLst>
                <a:gd name="T0" fmla="*/ 0 w 3259"/>
                <a:gd name="T1" fmla="*/ 11 h 94"/>
                <a:gd name="T2" fmla="*/ 651 w 3259"/>
                <a:gd name="T3" fmla="*/ 0 h 94"/>
                <a:gd name="T4" fmla="*/ 652 w 3259"/>
                <a:gd name="T5" fmla="*/ 7 h 94"/>
                <a:gd name="T6" fmla="*/ 1 w 3259"/>
                <a:gd name="T7" fmla="*/ 18 h 94"/>
                <a:gd name="T8" fmla="*/ 0 w 3259"/>
                <a:gd name="T9" fmla="*/ 11 h 94"/>
                <a:gd name="T10" fmla="*/ 0 60000 65536"/>
                <a:gd name="T11" fmla="*/ 0 60000 65536"/>
                <a:gd name="T12" fmla="*/ 0 60000 65536"/>
                <a:gd name="T13" fmla="*/ 0 60000 65536"/>
                <a:gd name="T14" fmla="*/ 0 60000 65536"/>
                <a:gd name="T15" fmla="*/ 0 w 3259"/>
                <a:gd name="T16" fmla="*/ 0 h 94"/>
                <a:gd name="T17" fmla="*/ 3259 w 3259"/>
                <a:gd name="T18" fmla="*/ 94 h 94"/>
              </a:gdLst>
              <a:ahLst/>
              <a:cxnLst>
                <a:cxn ang="T10">
                  <a:pos x="T0" y="T1"/>
                </a:cxn>
                <a:cxn ang="T11">
                  <a:pos x="T2" y="T3"/>
                </a:cxn>
                <a:cxn ang="T12">
                  <a:pos x="T4" y="T5"/>
                </a:cxn>
                <a:cxn ang="T13">
                  <a:pos x="T6" y="T7"/>
                </a:cxn>
                <a:cxn ang="T14">
                  <a:pos x="T8" y="T9"/>
                </a:cxn>
              </a:cxnLst>
              <a:rect l="T15" t="T16" r="T17" b="T18"/>
              <a:pathLst>
                <a:path w="3259" h="94">
                  <a:moveTo>
                    <a:pt x="0" y="59"/>
                  </a:moveTo>
                  <a:lnTo>
                    <a:pt x="3253" y="0"/>
                  </a:lnTo>
                  <a:lnTo>
                    <a:pt x="3259" y="36"/>
                  </a:lnTo>
                  <a:lnTo>
                    <a:pt x="6" y="94"/>
                  </a:lnTo>
                  <a:lnTo>
                    <a:pt x="0" y="59"/>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6" name="Freeform 1060">
              <a:extLst>
                <a:ext uri="{FF2B5EF4-FFF2-40B4-BE49-F238E27FC236}">
                  <a16:creationId xmlns:a16="http://schemas.microsoft.com/office/drawing/2014/main" id="{34E0AB5A-2F90-48D7-912B-EF82A99D01A1}"/>
                </a:ext>
              </a:extLst>
            </p:cNvPr>
            <p:cNvSpPr>
              <a:spLocks/>
            </p:cNvSpPr>
            <p:nvPr/>
          </p:nvSpPr>
          <p:spPr bwMode="auto">
            <a:xfrm>
              <a:off x="2694" y="3265"/>
              <a:ext cx="604" cy="18"/>
            </a:xfrm>
            <a:custGeom>
              <a:avLst/>
              <a:gdLst>
                <a:gd name="T0" fmla="*/ 0 w 3021"/>
                <a:gd name="T1" fmla="*/ 0 h 89"/>
                <a:gd name="T2" fmla="*/ 603 w 3021"/>
                <a:gd name="T3" fmla="*/ 11 h 89"/>
                <a:gd name="T4" fmla="*/ 604 w 3021"/>
                <a:gd name="T5" fmla="*/ 18 h 89"/>
                <a:gd name="T6" fmla="*/ 1 w 3021"/>
                <a:gd name="T7" fmla="*/ 7 h 89"/>
                <a:gd name="T8" fmla="*/ 0 w 3021"/>
                <a:gd name="T9" fmla="*/ 0 h 89"/>
                <a:gd name="T10" fmla="*/ 0 60000 65536"/>
                <a:gd name="T11" fmla="*/ 0 60000 65536"/>
                <a:gd name="T12" fmla="*/ 0 60000 65536"/>
                <a:gd name="T13" fmla="*/ 0 60000 65536"/>
                <a:gd name="T14" fmla="*/ 0 60000 65536"/>
                <a:gd name="T15" fmla="*/ 0 w 3021"/>
                <a:gd name="T16" fmla="*/ 0 h 89"/>
                <a:gd name="T17" fmla="*/ 3021 w 3021"/>
                <a:gd name="T18" fmla="*/ 89 h 89"/>
              </a:gdLst>
              <a:ahLst/>
              <a:cxnLst>
                <a:cxn ang="T10">
                  <a:pos x="T0" y="T1"/>
                </a:cxn>
                <a:cxn ang="T11">
                  <a:pos x="T2" y="T3"/>
                </a:cxn>
                <a:cxn ang="T12">
                  <a:pos x="T4" y="T5"/>
                </a:cxn>
                <a:cxn ang="T13">
                  <a:pos x="T6" y="T7"/>
                </a:cxn>
                <a:cxn ang="T14">
                  <a:pos x="T8" y="T9"/>
                </a:cxn>
              </a:cxnLst>
              <a:rect l="T15" t="T16" r="T17" b="T18"/>
              <a:pathLst>
                <a:path w="3021" h="89">
                  <a:moveTo>
                    <a:pt x="0" y="0"/>
                  </a:moveTo>
                  <a:lnTo>
                    <a:pt x="3016" y="54"/>
                  </a:lnTo>
                  <a:lnTo>
                    <a:pt x="3021" y="89"/>
                  </a:lnTo>
                  <a:lnTo>
                    <a:pt x="3" y="36"/>
                  </a:lnTo>
                  <a:lnTo>
                    <a:pt x="0" y="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7" name="Freeform 1061">
              <a:extLst>
                <a:ext uri="{FF2B5EF4-FFF2-40B4-BE49-F238E27FC236}">
                  <a16:creationId xmlns:a16="http://schemas.microsoft.com/office/drawing/2014/main" id="{DE1D645C-0F7D-4122-A8F2-B158C836ED0D}"/>
                </a:ext>
              </a:extLst>
            </p:cNvPr>
            <p:cNvSpPr>
              <a:spLocks/>
            </p:cNvSpPr>
            <p:nvPr/>
          </p:nvSpPr>
          <p:spPr bwMode="auto">
            <a:xfrm>
              <a:off x="3752" y="3283"/>
              <a:ext cx="652" cy="20"/>
            </a:xfrm>
            <a:custGeom>
              <a:avLst/>
              <a:gdLst>
                <a:gd name="T0" fmla="*/ 0 w 3263"/>
                <a:gd name="T1" fmla="*/ 0 h 96"/>
                <a:gd name="T2" fmla="*/ 651 w 3263"/>
                <a:gd name="T3" fmla="*/ 13 h 96"/>
                <a:gd name="T4" fmla="*/ 652 w 3263"/>
                <a:gd name="T5" fmla="*/ 20 h 96"/>
                <a:gd name="T6" fmla="*/ 1 w 3263"/>
                <a:gd name="T7" fmla="*/ 8 h 96"/>
                <a:gd name="T8" fmla="*/ 0 w 3263"/>
                <a:gd name="T9" fmla="*/ 0 h 96"/>
                <a:gd name="T10" fmla="*/ 0 60000 65536"/>
                <a:gd name="T11" fmla="*/ 0 60000 65536"/>
                <a:gd name="T12" fmla="*/ 0 60000 65536"/>
                <a:gd name="T13" fmla="*/ 0 60000 65536"/>
                <a:gd name="T14" fmla="*/ 0 60000 65536"/>
                <a:gd name="T15" fmla="*/ 0 w 3263"/>
                <a:gd name="T16" fmla="*/ 0 h 96"/>
                <a:gd name="T17" fmla="*/ 3263 w 3263"/>
                <a:gd name="T18" fmla="*/ 96 h 96"/>
              </a:gdLst>
              <a:ahLst/>
              <a:cxnLst>
                <a:cxn ang="T10">
                  <a:pos x="T0" y="T1"/>
                </a:cxn>
                <a:cxn ang="T11">
                  <a:pos x="T2" y="T3"/>
                </a:cxn>
                <a:cxn ang="T12">
                  <a:pos x="T4" y="T5"/>
                </a:cxn>
                <a:cxn ang="T13">
                  <a:pos x="T6" y="T7"/>
                </a:cxn>
                <a:cxn ang="T14">
                  <a:pos x="T8" y="T9"/>
                </a:cxn>
              </a:cxnLst>
              <a:rect l="T15" t="T16" r="T17" b="T18"/>
              <a:pathLst>
                <a:path w="3263" h="96">
                  <a:moveTo>
                    <a:pt x="0" y="0"/>
                  </a:moveTo>
                  <a:lnTo>
                    <a:pt x="3259" y="60"/>
                  </a:lnTo>
                  <a:lnTo>
                    <a:pt x="3263" y="96"/>
                  </a:lnTo>
                  <a:lnTo>
                    <a:pt x="4" y="37"/>
                  </a:lnTo>
                  <a:lnTo>
                    <a:pt x="0" y="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8" name="Freeform 1062">
              <a:extLst>
                <a:ext uri="{FF2B5EF4-FFF2-40B4-BE49-F238E27FC236}">
                  <a16:creationId xmlns:a16="http://schemas.microsoft.com/office/drawing/2014/main" id="{CA57AAA2-747C-4831-8E1D-C7686C9B6CC4}"/>
                </a:ext>
              </a:extLst>
            </p:cNvPr>
            <p:cNvSpPr>
              <a:spLocks/>
            </p:cNvSpPr>
            <p:nvPr/>
          </p:nvSpPr>
          <p:spPr bwMode="auto">
            <a:xfrm>
              <a:off x="2696" y="3104"/>
              <a:ext cx="602" cy="8"/>
            </a:xfrm>
            <a:custGeom>
              <a:avLst/>
              <a:gdLst>
                <a:gd name="T0" fmla="*/ 0 w 3008"/>
                <a:gd name="T1" fmla="*/ 0 h 42"/>
                <a:gd name="T2" fmla="*/ 601 w 3008"/>
                <a:gd name="T3" fmla="*/ 1 h 42"/>
                <a:gd name="T4" fmla="*/ 602 w 3008"/>
                <a:gd name="T5" fmla="*/ 8 h 42"/>
                <a:gd name="T6" fmla="*/ 1 w 3008"/>
                <a:gd name="T7" fmla="*/ 7 h 42"/>
                <a:gd name="T8" fmla="*/ 0 w 3008"/>
                <a:gd name="T9" fmla="*/ 0 h 42"/>
                <a:gd name="T10" fmla="*/ 0 60000 65536"/>
                <a:gd name="T11" fmla="*/ 0 60000 65536"/>
                <a:gd name="T12" fmla="*/ 0 60000 65536"/>
                <a:gd name="T13" fmla="*/ 0 60000 65536"/>
                <a:gd name="T14" fmla="*/ 0 60000 65536"/>
                <a:gd name="T15" fmla="*/ 0 w 3008"/>
                <a:gd name="T16" fmla="*/ 0 h 42"/>
                <a:gd name="T17" fmla="*/ 3008 w 3008"/>
                <a:gd name="T18" fmla="*/ 42 h 42"/>
              </a:gdLst>
              <a:ahLst/>
              <a:cxnLst>
                <a:cxn ang="T10">
                  <a:pos x="T0" y="T1"/>
                </a:cxn>
                <a:cxn ang="T11">
                  <a:pos x="T2" y="T3"/>
                </a:cxn>
                <a:cxn ang="T12">
                  <a:pos x="T4" y="T5"/>
                </a:cxn>
                <a:cxn ang="T13">
                  <a:pos x="T6" y="T7"/>
                </a:cxn>
                <a:cxn ang="T14">
                  <a:pos x="T8" y="T9"/>
                </a:cxn>
              </a:cxnLst>
              <a:rect l="T15" t="T16" r="T17" b="T18"/>
              <a:pathLst>
                <a:path w="3008" h="42">
                  <a:moveTo>
                    <a:pt x="0" y="0"/>
                  </a:moveTo>
                  <a:lnTo>
                    <a:pt x="3003" y="6"/>
                  </a:lnTo>
                  <a:lnTo>
                    <a:pt x="3008" y="42"/>
                  </a:lnTo>
                  <a:lnTo>
                    <a:pt x="4" y="36"/>
                  </a:lnTo>
                  <a:lnTo>
                    <a:pt x="0" y="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09" name="Freeform 1063">
              <a:extLst>
                <a:ext uri="{FF2B5EF4-FFF2-40B4-BE49-F238E27FC236}">
                  <a16:creationId xmlns:a16="http://schemas.microsoft.com/office/drawing/2014/main" id="{938EBF63-4175-4085-8A68-F6DAD18CFD72}"/>
                </a:ext>
              </a:extLst>
            </p:cNvPr>
            <p:cNvSpPr>
              <a:spLocks/>
            </p:cNvSpPr>
            <p:nvPr/>
          </p:nvSpPr>
          <p:spPr bwMode="auto">
            <a:xfrm>
              <a:off x="3752" y="3104"/>
              <a:ext cx="652" cy="8"/>
            </a:xfrm>
            <a:custGeom>
              <a:avLst/>
              <a:gdLst>
                <a:gd name="T0" fmla="*/ 0 w 3257"/>
                <a:gd name="T1" fmla="*/ 0 h 37"/>
                <a:gd name="T2" fmla="*/ 651 w 3257"/>
                <a:gd name="T3" fmla="*/ 0 h 37"/>
                <a:gd name="T4" fmla="*/ 652 w 3257"/>
                <a:gd name="T5" fmla="*/ 8 h 37"/>
                <a:gd name="T6" fmla="*/ 1 w 3257"/>
                <a:gd name="T7" fmla="*/ 8 h 37"/>
                <a:gd name="T8" fmla="*/ 0 w 3257"/>
                <a:gd name="T9" fmla="*/ 0 h 37"/>
                <a:gd name="T10" fmla="*/ 0 60000 65536"/>
                <a:gd name="T11" fmla="*/ 0 60000 65536"/>
                <a:gd name="T12" fmla="*/ 0 60000 65536"/>
                <a:gd name="T13" fmla="*/ 0 60000 65536"/>
                <a:gd name="T14" fmla="*/ 0 60000 65536"/>
                <a:gd name="T15" fmla="*/ 0 w 3257"/>
                <a:gd name="T16" fmla="*/ 0 h 37"/>
                <a:gd name="T17" fmla="*/ 3257 w 3257"/>
                <a:gd name="T18" fmla="*/ 37 h 37"/>
              </a:gdLst>
              <a:ahLst/>
              <a:cxnLst>
                <a:cxn ang="T10">
                  <a:pos x="T0" y="T1"/>
                </a:cxn>
                <a:cxn ang="T11">
                  <a:pos x="T2" y="T3"/>
                </a:cxn>
                <a:cxn ang="T12">
                  <a:pos x="T4" y="T5"/>
                </a:cxn>
                <a:cxn ang="T13">
                  <a:pos x="T6" y="T7"/>
                </a:cxn>
                <a:cxn ang="T14">
                  <a:pos x="T8" y="T9"/>
                </a:cxn>
              </a:cxnLst>
              <a:rect l="T15" t="T16" r="T17" b="T18"/>
              <a:pathLst>
                <a:path w="3257" h="37">
                  <a:moveTo>
                    <a:pt x="0" y="0"/>
                  </a:moveTo>
                  <a:lnTo>
                    <a:pt x="3252" y="0"/>
                  </a:lnTo>
                  <a:lnTo>
                    <a:pt x="3257" y="37"/>
                  </a:lnTo>
                  <a:lnTo>
                    <a:pt x="5" y="37"/>
                  </a:lnTo>
                  <a:lnTo>
                    <a:pt x="0" y="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10" name="Freeform 1064">
              <a:extLst>
                <a:ext uri="{FF2B5EF4-FFF2-40B4-BE49-F238E27FC236}">
                  <a16:creationId xmlns:a16="http://schemas.microsoft.com/office/drawing/2014/main" id="{930EFA17-AC93-49FB-ADF0-40E1A926FCA9}"/>
                </a:ext>
              </a:extLst>
            </p:cNvPr>
            <p:cNvSpPr>
              <a:spLocks/>
            </p:cNvSpPr>
            <p:nvPr/>
          </p:nvSpPr>
          <p:spPr bwMode="auto">
            <a:xfrm>
              <a:off x="2696" y="3019"/>
              <a:ext cx="601" cy="11"/>
            </a:xfrm>
            <a:custGeom>
              <a:avLst/>
              <a:gdLst>
                <a:gd name="T0" fmla="*/ 0 w 3001"/>
                <a:gd name="T1" fmla="*/ 4 h 55"/>
                <a:gd name="T2" fmla="*/ 600 w 3001"/>
                <a:gd name="T3" fmla="*/ 0 h 55"/>
                <a:gd name="T4" fmla="*/ 601 w 3001"/>
                <a:gd name="T5" fmla="*/ 7 h 55"/>
                <a:gd name="T6" fmla="*/ 1 w 3001"/>
                <a:gd name="T7" fmla="*/ 11 h 55"/>
                <a:gd name="T8" fmla="*/ 0 w 3001"/>
                <a:gd name="T9" fmla="*/ 4 h 55"/>
                <a:gd name="T10" fmla="*/ 0 60000 65536"/>
                <a:gd name="T11" fmla="*/ 0 60000 65536"/>
                <a:gd name="T12" fmla="*/ 0 60000 65536"/>
                <a:gd name="T13" fmla="*/ 0 60000 65536"/>
                <a:gd name="T14" fmla="*/ 0 60000 65536"/>
                <a:gd name="T15" fmla="*/ 0 w 3001"/>
                <a:gd name="T16" fmla="*/ 0 h 55"/>
                <a:gd name="T17" fmla="*/ 3001 w 3001"/>
                <a:gd name="T18" fmla="*/ 55 h 55"/>
              </a:gdLst>
              <a:ahLst/>
              <a:cxnLst>
                <a:cxn ang="T10">
                  <a:pos x="T0" y="T1"/>
                </a:cxn>
                <a:cxn ang="T11">
                  <a:pos x="T2" y="T3"/>
                </a:cxn>
                <a:cxn ang="T12">
                  <a:pos x="T4" y="T5"/>
                </a:cxn>
                <a:cxn ang="T13">
                  <a:pos x="T6" y="T7"/>
                </a:cxn>
                <a:cxn ang="T14">
                  <a:pos x="T8" y="T9"/>
                </a:cxn>
              </a:cxnLst>
              <a:rect l="T15" t="T16" r="T17" b="T18"/>
              <a:pathLst>
                <a:path w="3001" h="55">
                  <a:moveTo>
                    <a:pt x="0" y="20"/>
                  </a:moveTo>
                  <a:lnTo>
                    <a:pt x="2996" y="0"/>
                  </a:lnTo>
                  <a:lnTo>
                    <a:pt x="3001" y="35"/>
                  </a:lnTo>
                  <a:lnTo>
                    <a:pt x="5" y="55"/>
                  </a:lnTo>
                  <a:lnTo>
                    <a:pt x="0"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11" name="Freeform 1065">
              <a:extLst>
                <a:ext uri="{FF2B5EF4-FFF2-40B4-BE49-F238E27FC236}">
                  <a16:creationId xmlns:a16="http://schemas.microsoft.com/office/drawing/2014/main" id="{BD1A4493-BD2F-4E10-AC2F-EA2500C73DF0}"/>
                </a:ext>
              </a:extLst>
            </p:cNvPr>
            <p:cNvSpPr>
              <a:spLocks/>
            </p:cNvSpPr>
            <p:nvPr/>
          </p:nvSpPr>
          <p:spPr bwMode="auto">
            <a:xfrm>
              <a:off x="3751" y="3012"/>
              <a:ext cx="652" cy="11"/>
            </a:xfrm>
            <a:custGeom>
              <a:avLst/>
              <a:gdLst>
                <a:gd name="T0" fmla="*/ 0 w 3257"/>
                <a:gd name="T1" fmla="*/ 4 h 53"/>
                <a:gd name="T2" fmla="*/ 651 w 3257"/>
                <a:gd name="T3" fmla="*/ 0 h 53"/>
                <a:gd name="T4" fmla="*/ 652 w 3257"/>
                <a:gd name="T5" fmla="*/ 7 h 53"/>
                <a:gd name="T6" fmla="*/ 1 w 3257"/>
                <a:gd name="T7" fmla="*/ 11 h 53"/>
                <a:gd name="T8" fmla="*/ 0 w 3257"/>
                <a:gd name="T9" fmla="*/ 4 h 53"/>
                <a:gd name="T10" fmla="*/ 0 60000 65536"/>
                <a:gd name="T11" fmla="*/ 0 60000 65536"/>
                <a:gd name="T12" fmla="*/ 0 60000 65536"/>
                <a:gd name="T13" fmla="*/ 0 60000 65536"/>
                <a:gd name="T14" fmla="*/ 0 60000 65536"/>
                <a:gd name="T15" fmla="*/ 0 w 3257"/>
                <a:gd name="T16" fmla="*/ 0 h 53"/>
                <a:gd name="T17" fmla="*/ 3257 w 3257"/>
                <a:gd name="T18" fmla="*/ 53 h 53"/>
              </a:gdLst>
              <a:ahLst/>
              <a:cxnLst>
                <a:cxn ang="T10">
                  <a:pos x="T0" y="T1"/>
                </a:cxn>
                <a:cxn ang="T11">
                  <a:pos x="T2" y="T3"/>
                </a:cxn>
                <a:cxn ang="T12">
                  <a:pos x="T4" y="T5"/>
                </a:cxn>
                <a:cxn ang="T13">
                  <a:pos x="T6" y="T7"/>
                </a:cxn>
                <a:cxn ang="T14">
                  <a:pos x="T8" y="T9"/>
                </a:cxn>
              </a:cxnLst>
              <a:rect l="T15" t="T16" r="T17" b="T18"/>
              <a:pathLst>
                <a:path w="3257" h="53">
                  <a:moveTo>
                    <a:pt x="0" y="17"/>
                  </a:moveTo>
                  <a:lnTo>
                    <a:pt x="3252" y="0"/>
                  </a:lnTo>
                  <a:lnTo>
                    <a:pt x="3257" y="35"/>
                  </a:lnTo>
                  <a:lnTo>
                    <a:pt x="5" y="53"/>
                  </a:lnTo>
                  <a:lnTo>
                    <a:pt x="0"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12" name="Freeform 1066">
              <a:extLst>
                <a:ext uri="{FF2B5EF4-FFF2-40B4-BE49-F238E27FC236}">
                  <a16:creationId xmlns:a16="http://schemas.microsoft.com/office/drawing/2014/main" id="{3A109E27-87FA-465D-AD51-7C95E64D516F}"/>
                </a:ext>
              </a:extLst>
            </p:cNvPr>
            <p:cNvSpPr>
              <a:spLocks/>
            </p:cNvSpPr>
            <p:nvPr/>
          </p:nvSpPr>
          <p:spPr bwMode="auto">
            <a:xfrm>
              <a:off x="2696" y="2847"/>
              <a:ext cx="606" cy="23"/>
            </a:xfrm>
            <a:custGeom>
              <a:avLst/>
              <a:gdLst>
                <a:gd name="T0" fmla="*/ 0 w 3031"/>
                <a:gd name="T1" fmla="*/ 16 h 118"/>
                <a:gd name="T2" fmla="*/ 605 w 3031"/>
                <a:gd name="T3" fmla="*/ 0 h 118"/>
                <a:gd name="T4" fmla="*/ 606 w 3031"/>
                <a:gd name="T5" fmla="*/ 7 h 118"/>
                <a:gd name="T6" fmla="*/ 1 w 3031"/>
                <a:gd name="T7" fmla="*/ 23 h 118"/>
                <a:gd name="T8" fmla="*/ 0 w 3031"/>
                <a:gd name="T9" fmla="*/ 16 h 118"/>
                <a:gd name="T10" fmla="*/ 0 60000 65536"/>
                <a:gd name="T11" fmla="*/ 0 60000 65536"/>
                <a:gd name="T12" fmla="*/ 0 60000 65536"/>
                <a:gd name="T13" fmla="*/ 0 60000 65536"/>
                <a:gd name="T14" fmla="*/ 0 60000 65536"/>
                <a:gd name="T15" fmla="*/ 0 w 3031"/>
                <a:gd name="T16" fmla="*/ 0 h 118"/>
                <a:gd name="T17" fmla="*/ 3031 w 3031"/>
                <a:gd name="T18" fmla="*/ 118 h 118"/>
              </a:gdLst>
              <a:ahLst/>
              <a:cxnLst>
                <a:cxn ang="T10">
                  <a:pos x="T0" y="T1"/>
                </a:cxn>
                <a:cxn ang="T11">
                  <a:pos x="T2" y="T3"/>
                </a:cxn>
                <a:cxn ang="T12">
                  <a:pos x="T4" y="T5"/>
                </a:cxn>
                <a:cxn ang="T13">
                  <a:pos x="T6" y="T7"/>
                </a:cxn>
                <a:cxn ang="T14">
                  <a:pos x="T8" y="T9"/>
                </a:cxn>
              </a:cxnLst>
              <a:rect l="T15" t="T16" r="T17" b="T18"/>
              <a:pathLst>
                <a:path w="3031" h="118">
                  <a:moveTo>
                    <a:pt x="0" y="81"/>
                  </a:moveTo>
                  <a:lnTo>
                    <a:pt x="3024" y="0"/>
                  </a:lnTo>
                  <a:lnTo>
                    <a:pt x="3031" y="36"/>
                  </a:lnTo>
                  <a:lnTo>
                    <a:pt x="5" y="118"/>
                  </a:lnTo>
                  <a:lnTo>
                    <a:pt x="0" y="8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13" name="Freeform 1067">
              <a:extLst>
                <a:ext uri="{FF2B5EF4-FFF2-40B4-BE49-F238E27FC236}">
                  <a16:creationId xmlns:a16="http://schemas.microsoft.com/office/drawing/2014/main" id="{DD8D8A31-BDA9-4004-8BF0-3A5147455C16}"/>
                </a:ext>
              </a:extLst>
            </p:cNvPr>
            <p:cNvSpPr>
              <a:spLocks/>
            </p:cNvSpPr>
            <p:nvPr/>
          </p:nvSpPr>
          <p:spPr bwMode="auto">
            <a:xfrm>
              <a:off x="3750" y="2820"/>
              <a:ext cx="652" cy="22"/>
            </a:xfrm>
            <a:custGeom>
              <a:avLst/>
              <a:gdLst>
                <a:gd name="T0" fmla="*/ 0 w 3258"/>
                <a:gd name="T1" fmla="*/ 15 h 112"/>
                <a:gd name="T2" fmla="*/ 651 w 3258"/>
                <a:gd name="T3" fmla="*/ 0 h 112"/>
                <a:gd name="T4" fmla="*/ 652 w 3258"/>
                <a:gd name="T5" fmla="*/ 7 h 112"/>
                <a:gd name="T6" fmla="*/ 1 w 3258"/>
                <a:gd name="T7" fmla="*/ 22 h 112"/>
                <a:gd name="T8" fmla="*/ 0 w 3258"/>
                <a:gd name="T9" fmla="*/ 15 h 112"/>
                <a:gd name="T10" fmla="*/ 0 60000 65536"/>
                <a:gd name="T11" fmla="*/ 0 60000 65536"/>
                <a:gd name="T12" fmla="*/ 0 60000 65536"/>
                <a:gd name="T13" fmla="*/ 0 60000 65536"/>
                <a:gd name="T14" fmla="*/ 0 60000 65536"/>
                <a:gd name="T15" fmla="*/ 0 w 3258"/>
                <a:gd name="T16" fmla="*/ 0 h 112"/>
                <a:gd name="T17" fmla="*/ 3258 w 3258"/>
                <a:gd name="T18" fmla="*/ 112 h 112"/>
              </a:gdLst>
              <a:ahLst/>
              <a:cxnLst>
                <a:cxn ang="T10">
                  <a:pos x="T0" y="T1"/>
                </a:cxn>
                <a:cxn ang="T11">
                  <a:pos x="T2" y="T3"/>
                </a:cxn>
                <a:cxn ang="T12">
                  <a:pos x="T4" y="T5"/>
                </a:cxn>
                <a:cxn ang="T13">
                  <a:pos x="T6" y="T7"/>
                </a:cxn>
                <a:cxn ang="T14">
                  <a:pos x="T8" y="T9"/>
                </a:cxn>
              </a:cxnLst>
              <a:rect l="T15" t="T16" r="T17" b="T18"/>
              <a:pathLst>
                <a:path w="3258" h="112">
                  <a:moveTo>
                    <a:pt x="0" y="77"/>
                  </a:moveTo>
                  <a:lnTo>
                    <a:pt x="3252" y="0"/>
                  </a:lnTo>
                  <a:lnTo>
                    <a:pt x="3258" y="35"/>
                  </a:lnTo>
                  <a:lnTo>
                    <a:pt x="5" y="112"/>
                  </a:lnTo>
                  <a:lnTo>
                    <a:pt x="0" y="7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14" name="Freeform 1068">
              <a:extLst>
                <a:ext uri="{FF2B5EF4-FFF2-40B4-BE49-F238E27FC236}">
                  <a16:creationId xmlns:a16="http://schemas.microsoft.com/office/drawing/2014/main" id="{F2EB9945-263E-4A55-A381-32E3728F2E51}"/>
                </a:ext>
              </a:extLst>
            </p:cNvPr>
            <p:cNvSpPr>
              <a:spLocks/>
            </p:cNvSpPr>
            <p:nvPr/>
          </p:nvSpPr>
          <p:spPr bwMode="auto">
            <a:xfrm>
              <a:off x="2694" y="2761"/>
              <a:ext cx="608" cy="28"/>
            </a:xfrm>
            <a:custGeom>
              <a:avLst/>
              <a:gdLst>
                <a:gd name="T0" fmla="*/ 0 w 3038"/>
                <a:gd name="T1" fmla="*/ 21 h 140"/>
                <a:gd name="T2" fmla="*/ 607 w 3038"/>
                <a:gd name="T3" fmla="*/ 0 h 140"/>
                <a:gd name="T4" fmla="*/ 608 w 3038"/>
                <a:gd name="T5" fmla="*/ 7 h 140"/>
                <a:gd name="T6" fmla="*/ 1 w 3038"/>
                <a:gd name="T7" fmla="*/ 28 h 140"/>
                <a:gd name="T8" fmla="*/ 0 w 3038"/>
                <a:gd name="T9" fmla="*/ 21 h 140"/>
                <a:gd name="T10" fmla="*/ 0 60000 65536"/>
                <a:gd name="T11" fmla="*/ 0 60000 65536"/>
                <a:gd name="T12" fmla="*/ 0 60000 65536"/>
                <a:gd name="T13" fmla="*/ 0 60000 65536"/>
                <a:gd name="T14" fmla="*/ 0 60000 65536"/>
                <a:gd name="T15" fmla="*/ 0 w 3038"/>
                <a:gd name="T16" fmla="*/ 0 h 140"/>
                <a:gd name="T17" fmla="*/ 3038 w 3038"/>
                <a:gd name="T18" fmla="*/ 140 h 140"/>
              </a:gdLst>
              <a:ahLst/>
              <a:cxnLst>
                <a:cxn ang="T10">
                  <a:pos x="T0" y="T1"/>
                </a:cxn>
                <a:cxn ang="T11">
                  <a:pos x="T2" y="T3"/>
                </a:cxn>
                <a:cxn ang="T12">
                  <a:pos x="T4" y="T5"/>
                </a:cxn>
                <a:cxn ang="T13">
                  <a:pos x="T6" y="T7"/>
                </a:cxn>
                <a:cxn ang="T14">
                  <a:pos x="T8" y="T9"/>
                </a:cxn>
              </a:cxnLst>
              <a:rect l="T15" t="T16" r="T17" b="T18"/>
              <a:pathLst>
                <a:path w="3038" h="140">
                  <a:moveTo>
                    <a:pt x="0" y="104"/>
                  </a:moveTo>
                  <a:lnTo>
                    <a:pt x="3032" y="0"/>
                  </a:lnTo>
                  <a:lnTo>
                    <a:pt x="3038" y="35"/>
                  </a:lnTo>
                  <a:lnTo>
                    <a:pt x="7" y="140"/>
                  </a:lnTo>
                  <a:lnTo>
                    <a:pt x="0" y="104"/>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15" name="Freeform 1069">
              <a:extLst>
                <a:ext uri="{FF2B5EF4-FFF2-40B4-BE49-F238E27FC236}">
                  <a16:creationId xmlns:a16="http://schemas.microsoft.com/office/drawing/2014/main" id="{9C26F459-0DDB-4A45-88B9-0428DC5A8BDC}"/>
                </a:ext>
              </a:extLst>
            </p:cNvPr>
            <p:cNvSpPr>
              <a:spLocks/>
            </p:cNvSpPr>
            <p:nvPr/>
          </p:nvSpPr>
          <p:spPr bwMode="auto">
            <a:xfrm>
              <a:off x="2697" y="3344"/>
              <a:ext cx="603" cy="24"/>
            </a:xfrm>
            <a:custGeom>
              <a:avLst/>
              <a:gdLst>
                <a:gd name="T0" fmla="*/ 0 w 3015"/>
                <a:gd name="T1" fmla="*/ 0 h 120"/>
                <a:gd name="T2" fmla="*/ 602 w 3015"/>
                <a:gd name="T3" fmla="*/ 17 h 120"/>
                <a:gd name="T4" fmla="*/ 603 w 3015"/>
                <a:gd name="T5" fmla="*/ 24 h 120"/>
                <a:gd name="T6" fmla="*/ 1 w 3015"/>
                <a:gd name="T7" fmla="*/ 7 h 120"/>
                <a:gd name="T8" fmla="*/ 0 w 3015"/>
                <a:gd name="T9" fmla="*/ 0 h 120"/>
                <a:gd name="T10" fmla="*/ 0 60000 65536"/>
                <a:gd name="T11" fmla="*/ 0 60000 65536"/>
                <a:gd name="T12" fmla="*/ 0 60000 65536"/>
                <a:gd name="T13" fmla="*/ 0 60000 65536"/>
                <a:gd name="T14" fmla="*/ 0 60000 65536"/>
                <a:gd name="T15" fmla="*/ 0 w 3015"/>
                <a:gd name="T16" fmla="*/ 0 h 120"/>
                <a:gd name="T17" fmla="*/ 3015 w 3015"/>
                <a:gd name="T18" fmla="*/ 120 h 120"/>
              </a:gdLst>
              <a:ahLst/>
              <a:cxnLst>
                <a:cxn ang="T10">
                  <a:pos x="T0" y="T1"/>
                </a:cxn>
                <a:cxn ang="T11">
                  <a:pos x="T2" y="T3"/>
                </a:cxn>
                <a:cxn ang="T12">
                  <a:pos x="T4" y="T5"/>
                </a:cxn>
                <a:cxn ang="T13">
                  <a:pos x="T6" y="T7"/>
                </a:cxn>
                <a:cxn ang="T14">
                  <a:pos x="T8" y="T9"/>
                </a:cxn>
              </a:cxnLst>
              <a:rect l="T15" t="T16" r="T17" b="T18"/>
              <a:pathLst>
                <a:path w="3015" h="120">
                  <a:moveTo>
                    <a:pt x="0" y="0"/>
                  </a:moveTo>
                  <a:lnTo>
                    <a:pt x="3011" y="84"/>
                  </a:lnTo>
                  <a:lnTo>
                    <a:pt x="3015" y="120"/>
                  </a:lnTo>
                  <a:lnTo>
                    <a:pt x="4" y="36"/>
                  </a:lnTo>
                  <a:lnTo>
                    <a:pt x="0" y="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16" name="Freeform 1070">
              <a:extLst>
                <a:ext uri="{FF2B5EF4-FFF2-40B4-BE49-F238E27FC236}">
                  <a16:creationId xmlns:a16="http://schemas.microsoft.com/office/drawing/2014/main" id="{2408EC94-F992-4002-AD54-6B6462DA3277}"/>
                </a:ext>
              </a:extLst>
            </p:cNvPr>
            <p:cNvSpPr>
              <a:spLocks/>
            </p:cNvSpPr>
            <p:nvPr/>
          </p:nvSpPr>
          <p:spPr bwMode="auto">
            <a:xfrm>
              <a:off x="3751" y="3373"/>
              <a:ext cx="653" cy="26"/>
            </a:xfrm>
            <a:custGeom>
              <a:avLst/>
              <a:gdLst>
                <a:gd name="T0" fmla="*/ 0 w 3263"/>
                <a:gd name="T1" fmla="*/ 0 h 126"/>
                <a:gd name="T2" fmla="*/ 652 w 3263"/>
                <a:gd name="T3" fmla="*/ 19 h 126"/>
                <a:gd name="T4" fmla="*/ 653 w 3263"/>
                <a:gd name="T5" fmla="*/ 26 h 126"/>
                <a:gd name="T6" fmla="*/ 1 w 3263"/>
                <a:gd name="T7" fmla="*/ 7 h 126"/>
                <a:gd name="T8" fmla="*/ 0 w 3263"/>
                <a:gd name="T9" fmla="*/ 0 h 126"/>
                <a:gd name="T10" fmla="*/ 0 60000 65536"/>
                <a:gd name="T11" fmla="*/ 0 60000 65536"/>
                <a:gd name="T12" fmla="*/ 0 60000 65536"/>
                <a:gd name="T13" fmla="*/ 0 60000 65536"/>
                <a:gd name="T14" fmla="*/ 0 60000 65536"/>
                <a:gd name="T15" fmla="*/ 0 w 3263"/>
                <a:gd name="T16" fmla="*/ 0 h 126"/>
                <a:gd name="T17" fmla="*/ 3263 w 3263"/>
                <a:gd name="T18" fmla="*/ 126 h 126"/>
              </a:gdLst>
              <a:ahLst/>
              <a:cxnLst>
                <a:cxn ang="T10">
                  <a:pos x="T0" y="T1"/>
                </a:cxn>
                <a:cxn ang="T11">
                  <a:pos x="T2" y="T3"/>
                </a:cxn>
                <a:cxn ang="T12">
                  <a:pos x="T4" y="T5"/>
                </a:cxn>
                <a:cxn ang="T13">
                  <a:pos x="T6" y="T7"/>
                </a:cxn>
                <a:cxn ang="T14">
                  <a:pos x="T8" y="T9"/>
                </a:cxn>
              </a:cxnLst>
              <a:rect l="T15" t="T16" r="T17" b="T18"/>
              <a:pathLst>
                <a:path w="3263" h="126">
                  <a:moveTo>
                    <a:pt x="0" y="0"/>
                  </a:moveTo>
                  <a:lnTo>
                    <a:pt x="3260" y="90"/>
                  </a:lnTo>
                  <a:lnTo>
                    <a:pt x="3263" y="126"/>
                  </a:lnTo>
                  <a:lnTo>
                    <a:pt x="3" y="36"/>
                  </a:lnTo>
                  <a:lnTo>
                    <a:pt x="0" y="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17" name="Freeform 1071">
              <a:extLst>
                <a:ext uri="{FF2B5EF4-FFF2-40B4-BE49-F238E27FC236}">
                  <a16:creationId xmlns:a16="http://schemas.microsoft.com/office/drawing/2014/main" id="{1E051AAD-8AFC-43F5-9C12-773A5A338CB6}"/>
                </a:ext>
              </a:extLst>
            </p:cNvPr>
            <p:cNvSpPr>
              <a:spLocks/>
            </p:cNvSpPr>
            <p:nvPr/>
          </p:nvSpPr>
          <p:spPr bwMode="auto">
            <a:xfrm>
              <a:off x="2696" y="2675"/>
              <a:ext cx="605" cy="33"/>
            </a:xfrm>
            <a:custGeom>
              <a:avLst/>
              <a:gdLst>
                <a:gd name="T0" fmla="*/ 0 w 3024"/>
                <a:gd name="T1" fmla="*/ 26 h 166"/>
                <a:gd name="T2" fmla="*/ 604 w 3024"/>
                <a:gd name="T3" fmla="*/ 0 h 166"/>
                <a:gd name="T4" fmla="*/ 605 w 3024"/>
                <a:gd name="T5" fmla="*/ 7 h 166"/>
                <a:gd name="T6" fmla="*/ 1 w 3024"/>
                <a:gd name="T7" fmla="*/ 33 h 166"/>
                <a:gd name="T8" fmla="*/ 0 w 3024"/>
                <a:gd name="T9" fmla="*/ 26 h 166"/>
                <a:gd name="T10" fmla="*/ 0 60000 65536"/>
                <a:gd name="T11" fmla="*/ 0 60000 65536"/>
                <a:gd name="T12" fmla="*/ 0 60000 65536"/>
                <a:gd name="T13" fmla="*/ 0 60000 65536"/>
                <a:gd name="T14" fmla="*/ 0 60000 65536"/>
                <a:gd name="T15" fmla="*/ 0 w 3024"/>
                <a:gd name="T16" fmla="*/ 0 h 166"/>
                <a:gd name="T17" fmla="*/ 3024 w 3024"/>
                <a:gd name="T18" fmla="*/ 166 h 166"/>
              </a:gdLst>
              <a:ahLst/>
              <a:cxnLst>
                <a:cxn ang="T10">
                  <a:pos x="T0" y="T1"/>
                </a:cxn>
                <a:cxn ang="T11">
                  <a:pos x="T2" y="T3"/>
                </a:cxn>
                <a:cxn ang="T12">
                  <a:pos x="T4" y="T5"/>
                </a:cxn>
                <a:cxn ang="T13">
                  <a:pos x="T6" y="T7"/>
                </a:cxn>
                <a:cxn ang="T14">
                  <a:pos x="T8" y="T9"/>
                </a:cxn>
              </a:cxnLst>
              <a:rect l="T15" t="T16" r="T17" b="T18"/>
              <a:pathLst>
                <a:path w="3024" h="166">
                  <a:moveTo>
                    <a:pt x="0" y="130"/>
                  </a:moveTo>
                  <a:lnTo>
                    <a:pt x="3018" y="0"/>
                  </a:lnTo>
                  <a:lnTo>
                    <a:pt x="3024" y="36"/>
                  </a:lnTo>
                  <a:lnTo>
                    <a:pt x="7" y="166"/>
                  </a:lnTo>
                  <a:lnTo>
                    <a:pt x="0" y="13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18" name="Freeform 1072">
              <a:extLst>
                <a:ext uri="{FF2B5EF4-FFF2-40B4-BE49-F238E27FC236}">
                  <a16:creationId xmlns:a16="http://schemas.microsoft.com/office/drawing/2014/main" id="{8F064B3D-6E18-4615-B7A2-358FC99141D6}"/>
                </a:ext>
              </a:extLst>
            </p:cNvPr>
            <p:cNvSpPr>
              <a:spLocks/>
            </p:cNvSpPr>
            <p:nvPr/>
          </p:nvSpPr>
          <p:spPr bwMode="auto">
            <a:xfrm>
              <a:off x="3772" y="2629"/>
              <a:ext cx="631" cy="33"/>
            </a:xfrm>
            <a:custGeom>
              <a:avLst/>
              <a:gdLst>
                <a:gd name="T0" fmla="*/ 0 w 3154"/>
                <a:gd name="T1" fmla="*/ 26 h 165"/>
                <a:gd name="T2" fmla="*/ 630 w 3154"/>
                <a:gd name="T3" fmla="*/ 0 h 165"/>
                <a:gd name="T4" fmla="*/ 631 w 3154"/>
                <a:gd name="T5" fmla="*/ 7 h 165"/>
                <a:gd name="T6" fmla="*/ 1 w 3154"/>
                <a:gd name="T7" fmla="*/ 33 h 165"/>
                <a:gd name="T8" fmla="*/ 0 w 3154"/>
                <a:gd name="T9" fmla="*/ 26 h 165"/>
                <a:gd name="T10" fmla="*/ 0 60000 65536"/>
                <a:gd name="T11" fmla="*/ 0 60000 65536"/>
                <a:gd name="T12" fmla="*/ 0 60000 65536"/>
                <a:gd name="T13" fmla="*/ 0 60000 65536"/>
                <a:gd name="T14" fmla="*/ 0 60000 65536"/>
                <a:gd name="T15" fmla="*/ 0 w 3154"/>
                <a:gd name="T16" fmla="*/ 0 h 165"/>
                <a:gd name="T17" fmla="*/ 3154 w 3154"/>
                <a:gd name="T18" fmla="*/ 165 h 165"/>
              </a:gdLst>
              <a:ahLst/>
              <a:cxnLst>
                <a:cxn ang="T10">
                  <a:pos x="T0" y="T1"/>
                </a:cxn>
                <a:cxn ang="T11">
                  <a:pos x="T2" y="T3"/>
                </a:cxn>
                <a:cxn ang="T12">
                  <a:pos x="T4" y="T5"/>
                </a:cxn>
                <a:cxn ang="T13">
                  <a:pos x="T6" y="T7"/>
                </a:cxn>
                <a:cxn ang="T14">
                  <a:pos x="T8" y="T9"/>
                </a:cxn>
              </a:cxnLst>
              <a:rect l="T15" t="T16" r="T17" b="T18"/>
              <a:pathLst>
                <a:path w="3154" h="165">
                  <a:moveTo>
                    <a:pt x="0" y="129"/>
                  </a:moveTo>
                  <a:lnTo>
                    <a:pt x="3147" y="0"/>
                  </a:lnTo>
                  <a:lnTo>
                    <a:pt x="3154" y="36"/>
                  </a:lnTo>
                  <a:lnTo>
                    <a:pt x="7" y="165"/>
                  </a:lnTo>
                  <a:lnTo>
                    <a:pt x="0" y="129"/>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19" name="Freeform 1073">
              <a:extLst>
                <a:ext uri="{FF2B5EF4-FFF2-40B4-BE49-F238E27FC236}">
                  <a16:creationId xmlns:a16="http://schemas.microsoft.com/office/drawing/2014/main" id="{C729FDCB-23ED-4D7F-A951-8B0304C80766}"/>
                </a:ext>
              </a:extLst>
            </p:cNvPr>
            <p:cNvSpPr>
              <a:spLocks/>
            </p:cNvSpPr>
            <p:nvPr/>
          </p:nvSpPr>
          <p:spPr bwMode="auto">
            <a:xfrm>
              <a:off x="2702" y="3427"/>
              <a:ext cx="598" cy="29"/>
            </a:xfrm>
            <a:custGeom>
              <a:avLst/>
              <a:gdLst>
                <a:gd name="T0" fmla="*/ 0 w 2992"/>
                <a:gd name="T1" fmla="*/ 0 h 146"/>
                <a:gd name="T2" fmla="*/ 597 w 2992"/>
                <a:gd name="T3" fmla="*/ 22 h 146"/>
                <a:gd name="T4" fmla="*/ 598 w 2992"/>
                <a:gd name="T5" fmla="*/ 29 h 146"/>
                <a:gd name="T6" fmla="*/ 1 w 2992"/>
                <a:gd name="T7" fmla="*/ 7 h 146"/>
                <a:gd name="T8" fmla="*/ 0 w 2992"/>
                <a:gd name="T9" fmla="*/ 0 h 146"/>
                <a:gd name="T10" fmla="*/ 0 60000 65536"/>
                <a:gd name="T11" fmla="*/ 0 60000 65536"/>
                <a:gd name="T12" fmla="*/ 0 60000 65536"/>
                <a:gd name="T13" fmla="*/ 0 60000 65536"/>
                <a:gd name="T14" fmla="*/ 0 60000 65536"/>
                <a:gd name="T15" fmla="*/ 0 w 2992"/>
                <a:gd name="T16" fmla="*/ 0 h 146"/>
                <a:gd name="T17" fmla="*/ 2992 w 2992"/>
                <a:gd name="T18" fmla="*/ 146 h 146"/>
              </a:gdLst>
              <a:ahLst/>
              <a:cxnLst>
                <a:cxn ang="T10">
                  <a:pos x="T0" y="T1"/>
                </a:cxn>
                <a:cxn ang="T11">
                  <a:pos x="T2" y="T3"/>
                </a:cxn>
                <a:cxn ang="T12">
                  <a:pos x="T4" y="T5"/>
                </a:cxn>
                <a:cxn ang="T13">
                  <a:pos x="T6" y="T7"/>
                </a:cxn>
                <a:cxn ang="T14">
                  <a:pos x="T8" y="T9"/>
                </a:cxn>
              </a:cxnLst>
              <a:rect l="T15" t="T16" r="T17" b="T18"/>
              <a:pathLst>
                <a:path w="2992" h="146">
                  <a:moveTo>
                    <a:pt x="0" y="0"/>
                  </a:moveTo>
                  <a:lnTo>
                    <a:pt x="2989" y="109"/>
                  </a:lnTo>
                  <a:lnTo>
                    <a:pt x="2992" y="146"/>
                  </a:lnTo>
                  <a:lnTo>
                    <a:pt x="4" y="35"/>
                  </a:lnTo>
                  <a:lnTo>
                    <a:pt x="0" y="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20" name="Freeform 1074">
              <a:extLst>
                <a:ext uri="{FF2B5EF4-FFF2-40B4-BE49-F238E27FC236}">
                  <a16:creationId xmlns:a16="http://schemas.microsoft.com/office/drawing/2014/main" id="{347D1083-2729-4A6A-81AA-A15CFD1EDEE6}"/>
                </a:ext>
              </a:extLst>
            </p:cNvPr>
            <p:cNvSpPr>
              <a:spLocks/>
            </p:cNvSpPr>
            <p:nvPr/>
          </p:nvSpPr>
          <p:spPr bwMode="auto">
            <a:xfrm>
              <a:off x="3752" y="3466"/>
              <a:ext cx="653" cy="31"/>
            </a:xfrm>
            <a:custGeom>
              <a:avLst/>
              <a:gdLst>
                <a:gd name="T0" fmla="*/ 0 w 3262"/>
                <a:gd name="T1" fmla="*/ 0 h 155"/>
                <a:gd name="T2" fmla="*/ 652 w 3262"/>
                <a:gd name="T3" fmla="*/ 24 h 155"/>
                <a:gd name="T4" fmla="*/ 653 w 3262"/>
                <a:gd name="T5" fmla="*/ 31 h 155"/>
                <a:gd name="T6" fmla="*/ 1 w 3262"/>
                <a:gd name="T7" fmla="*/ 7 h 155"/>
                <a:gd name="T8" fmla="*/ 0 w 3262"/>
                <a:gd name="T9" fmla="*/ 0 h 155"/>
                <a:gd name="T10" fmla="*/ 0 60000 65536"/>
                <a:gd name="T11" fmla="*/ 0 60000 65536"/>
                <a:gd name="T12" fmla="*/ 0 60000 65536"/>
                <a:gd name="T13" fmla="*/ 0 60000 65536"/>
                <a:gd name="T14" fmla="*/ 0 60000 65536"/>
                <a:gd name="T15" fmla="*/ 0 w 3262"/>
                <a:gd name="T16" fmla="*/ 0 h 155"/>
                <a:gd name="T17" fmla="*/ 3262 w 3262"/>
                <a:gd name="T18" fmla="*/ 155 h 155"/>
              </a:gdLst>
              <a:ahLst/>
              <a:cxnLst>
                <a:cxn ang="T10">
                  <a:pos x="T0" y="T1"/>
                </a:cxn>
                <a:cxn ang="T11">
                  <a:pos x="T2" y="T3"/>
                </a:cxn>
                <a:cxn ang="T12">
                  <a:pos x="T4" y="T5"/>
                </a:cxn>
                <a:cxn ang="T13">
                  <a:pos x="T6" y="T7"/>
                </a:cxn>
                <a:cxn ang="T14">
                  <a:pos x="T8" y="T9"/>
                </a:cxn>
              </a:cxnLst>
              <a:rect l="T15" t="T16" r="T17" b="T18"/>
              <a:pathLst>
                <a:path w="3262" h="155">
                  <a:moveTo>
                    <a:pt x="0" y="0"/>
                  </a:moveTo>
                  <a:lnTo>
                    <a:pt x="3259" y="120"/>
                  </a:lnTo>
                  <a:lnTo>
                    <a:pt x="3262" y="155"/>
                  </a:lnTo>
                  <a:lnTo>
                    <a:pt x="3" y="37"/>
                  </a:lnTo>
                  <a:lnTo>
                    <a:pt x="0" y="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21" name="Freeform 1075">
              <a:extLst>
                <a:ext uri="{FF2B5EF4-FFF2-40B4-BE49-F238E27FC236}">
                  <a16:creationId xmlns:a16="http://schemas.microsoft.com/office/drawing/2014/main" id="{79AAA0BE-4DEF-4ACB-897B-6858A02C7BB6}"/>
                </a:ext>
              </a:extLst>
            </p:cNvPr>
            <p:cNvSpPr>
              <a:spLocks/>
            </p:cNvSpPr>
            <p:nvPr/>
          </p:nvSpPr>
          <p:spPr bwMode="auto">
            <a:xfrm>
              <a:off x="3761" y="2729"/>
              <a:ext cx="641" cy="22"/>
            </a:xfrm>
            <a:custGeom>
              <a:avLst/>
              <a:gdLst>
                <a:gd name="T0" fmla="*/ 0 w 3208"/>
                <a:gd name="T1" fmla="*/ 15 h 112"/>
                <a:gd name="T2" fmla="*/ 640 w 3208"/>
                <a:gd name="T3" fmla="*/ 0 h 112"/>
                <a:gd name="T4" fmla="*/ 641 w 3208"/>
                <a:gd name="T5" fmla="*/ 7 h 112"/>
                <a:gd name="T6" fmla="*/ 1 w 3208"/>
                <a:gd name="T7" fmla="*/ 22 h 112"/>
                <a:gd name="T8" fmla="*/ 0 w 3208"/>
                <a:gd name="T9" fmla="*/ 15 h 112"/>
                <a:gd name="T10" fmla="*/ 0 60000 65536"/>
                <a:gd name="T11" fmla="*/ 0 60000 65536"/>
                <a:gd name="T12" fmla="*/ 0 60000 65536"/>
                <a:gd name="T13" fmla="*/ 0 60000 65536"/>
                <a:gd name="T14" fmla="*/ 0 60000 65536"/>
                <a:gd name="T15" fmla="*/ 0 w 3208"/>
                <a:gd name="T16" fmla="*/ 0 h 112"/>
                <a:gd name="T17" fmla="*/ 3208 w 3208"/>
                <a:gd name="T18" fmla="*/ 112 h 112"/>
              </a:gdLst>
              <a:ahLst/>
              <a:cxnLst>
                <a:cxn ang="T10">
                  <a:pos x="T0" y="T1"/>
                </a:cxn>
                <a:cxn ang="T11">
                  <a:pos x="T2" y="T3"/>
                </a:cxn>
                <a:cxn ang="T12">
                  <a:pos x="T4" y="T5"/>
                </a:cxn>
                <a:cxn ang="T13">
                  <a:pos x="T6" y="T7"/>
                </a:cxn>
                <a:cxn ang="T14">
                  <a:pos x="T8" y="T9"/>
                </a:cxn>
              </a:cxnLst>
              <a:rect l="T15" t="T16" r="T17" b="T18"/>
              <a:pathLst>
                <a:path w="3208" h="112">
                  <a:moveTo>
                    <a:pt x="0" y="76"/>
                  </a:moveTo>
                  <a:lnTo>
                    <a:pt x="3203" y="0"/>
                  </a:lnTo>
                  <a:lnTo>
                    <a:pt x="3208" y="35"/>
                  </a:lnTo>
                  <a:lnTo>
                    <a:pt x="5" y="112"/>
                  </a:lnTo>
                  <a:lnTo>
                    <a:pt x="0" y="7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22" name="Freeform 1076">
              <a:extLst>
                <a:ext uri="{FF2B5EF4-FFF2-40B4-BE49-F238E27FC236}">
                  <a16:creationId xmlns:a16="http://schemas.microsoft.com/office/drawing/2014/main" id="{7FF4E05D-6A98-47A2-9580-F0B19BBF53FD}"/>
                </a:ext>
              </a:extLst>
            </p:cNvPr>
            <p:cNvSpPr>
              <a:spLocks/>
            </p:cNvSpPr>
            <p:nvPr/>
          </p:nvSpPr>
          <p:spPr bwMode="auto">
            <a:xfrm>
              <a:off x="3549" y="2579"/>
              <a:ext cx="6" cy="971"/>
            </a:xfrm>
            <a:custGeom>
              <a:avLst/>
              <a:gdLst>
                <a:gd name="T0" fmla="*/ 6 w 30"/>
                <a:gd name="T1" fmla="*/ 1 h 4851"/>
                <a:gd name="T2" fmla="*/ 6 w 30"/>
                <a:gd name="T3" fmla="*/ 971 h 4851"/>
                <a:gd name="T4" fmla="*/ 0 w 30"/>
                <a:gd name="T5" fmla="*/ 971 h 4851"/>
                <a:gd name="T6" fmla="*/ 0 w 30"/>
                <a:gd name="T7" fmla="*/ 0 h 4851"/>
                <a:gd name="T8" fmla="*/ 6 w 30"/>
                <a:gd name="T9" fmla="*/ 1 h 4851"/>
                <a:gd name="T10" fmla="*/ 0 60000 65536"/>
                <a:gd name="T11" fmla="*/ 0 60000 65536"/>
                <a:gd name="T12" fmla="*/ 0 60000 65536"/>
                <a:gd name="T13" fmla="*/ 0 60000 65536"/>
                <a:gd name="T14" fmla="*/ 0 60000 65536"/>
                <a:gd name="T15" fmla="*/ 0 w 30"/>
                <a:gd name="T16" fmla="*/ 0 h 4851"/>
                <a:gd name="T17" fmla="*/ 30 w 30"/>
                <a:gd name="T18" fmla="*/ 4851 h 4851"/>
              </a:gdLst>
              <a:ahLst/>
              <a:cxnLst>
                <a:cxn ang="T10">
                  <a:pos x="T0" y="T1"/>
                </a:cxn>
                <a:cxn ang="T11">
                  <a:pos x="T2" y="T3"/>
                </a:cxn>
                <a:cxn ang="T12">
                  <a:pos x="T4" y="T5"/>
                </a:cxn>
                <a:cxn ang="T13">
                  <a:pos x="T6" y="T7"/>
                </a:cxn>
                <a:cxn ang="T14">
                  <a:pos x="T8" y="T9"/>
                </a:cxn>
              </a:cxnLst>
              <a:rect l="T15" t="T16" r="T17" b="T18"/>
              <a:pathLst>
                <a:path w="30" h="4851">
                  <a:moveTo>
                    <a:pt x="28" y="3"/>
                  </a:moveTo>
                  <a:lnTo>
                    <a:pt x="30" y="4851"/>
                  </a:lnTo>
                  <a:lnTo>
                    <a:pt x="1" y="4849"/>
                  </a:lnTo>
                  <a:lnTo>
                    <a:pt x="0" y="0"/>
                  </a:lnTo>
                  <a:lnTo>
                    <a:pt x="28" y="3"/>
                  </a:lnTo>
                  <a:close/>
                </a:path>
              </a:pathLst>
            </a:custGeom>
            <a:solidFill>
              <a:srgbClr val="98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23" name="Freeform 1077">
              <a:extLst>
                <a:ext uri="{FF2B5EF4-FFF2-40B4-BE49-F238E27FC236}">
                  <a16:creationId xmlns:a16="http://schemas.microsoft.com/office/drawing/2014/main" id="{6461AA61-4833-444C-B0F8-385DF310E126}"/>
                </a:ext>
              </a:extLst>
            </p:cNvPr>
            <p:cNvSpPr>
              <a:spLocks noEditPoints="1"/>
            </p:cNvSpPr>
            <p:nvPr/>
          </p:nvSpPr>
          <p:spPr bwMode="auto">
            <a:xfrm>
              <a:off x="4340" y="2536"/>
              <a:ext cx="70" cy="1050"/>
            </a:xfrm>
            <a:custGeom>
              <a:avLst/>
              <a:gdLst>
                <a:gd name="T0" fmla="*/ 59 w 353"/>
                <a:gd name="T1" fmla="*/ 1032 h 5252"/>
                <a:gd name="T2" fmla="*/ 7 w 353"/>
                <a:gd name="T3" fmla="*/ 1014 h 5252"/>
                <a:gd name="T4" fmla="*/ 59 w 353"/>
                <a:gd name="T5" fmla="*/ 996 h 5252"/>
                <a:gd name="T6" fmla="*/ 8 w 353"/>
                <a:gd name="T7" fmla="*/ 978 h 5252"/>
                <a:gd name="T8" fmla="*/ 60 w 353"/>
                <a:gd name="T9" fmla="*/ 957 h 5252"/>
                <a:gd name="T10" fmla="*/ 9 w 353"/>
                <a:gd name="T11" fmla="*/ 936 h 5252"/>
                <a:gd name="T12" fmla="*/ 58 w 353"/>
                <a:gd name="T13" fmla="*/ 919 h 5252"/>
                <a:gd name="T14" fmla="*/ 7 w 353"/>
                <a:gd name="T15" fmla="*/ 901 h 5252"/>
                <a:gd name="T16" fmla="*/ 58 w 353"/>
                <a:gd name="T17" fmla="*/ 878 h 5252"/>
                <a:gd name="T18" fmla="*/ 8 w 353"/>
                <a:gd name="T19" fmla="*/ 858 h 5252"/>
                <a:gd name="T20" fmla="*/ 58 w 353"/>
                <a:gd name="T21" fmla="*/ 836 h 5252"/>
                <a:gd name="T22" fmla="*/ 9 w 353"/>
                <a:gd name="T23" fmla="*/ 820 h 5252"/>
                <a:gd name="T24" fmla="*/ 60 w 353"/>
                <a:gd name="T25" fmla="*/ 797 h 5252"/>
                <a:gd name="T26" fmla="*/ 9 w 353"/>
                <a:gd name="T27" fmla="*/ 786 h 5252"/>
                <a:gd name="T28" fmla="*/ 60 w 353"/>
                <a:gd name="T29" fmla="*/ 761 h 5252"/>
                <a:gd name="T30" fmla="*/ 8 w 353"/>
                <a:gd name="T31" fmla="*/ 741 h 5252"/>
                <a:gd name="T32" fmla="*/ 60 w 353"/>
                <a:gd name="T33" fmla="*/ 728 h 5252"/>
                <a:gd name="T34" fmla="*/ 8 w 353"/>
                <a:gd name="T35" fmla="*/ 707 h 5252"/>
                <a:gd name="T36" fmla="*/ 61 w 353"/>
                <a:gd name="T37" fmla="*/ 688 h 5252"/>
                <a:gd name="T38" fmla="*/ 8 w 353"/>
                <a:gd name="T39" fmla="*/ 667 h 5252"/>
                <a:gd name="T40" fmla="*/ 61 w 353"/>
                <a:gd name="T41" fmla="*/ 642 h 5252"/>
                <a:gd name="T42" fmla="*/ 8 w 353"/>
                <a:gd name="T43" fmla="*/ 625 h 5252"/>
                <a:gd name="T44" fmla="*/ 15 w 353"/>
                <a:gd name="T45" fmla="*/ 618 h 5252"/>
                <a:gd name="T46" fmla="*/ 22 w 353"/>
                <a:gd name="T47" fmla="*/ 616 h 5252"/>
                <a:gd name="T48" fmla="*/ 39 w 353"/>
                <a:gd name="T49" fmla="*/ 617 h 5252"/>
                <a:gd name="T50" fmla="*/ 42 w 353"/>
                <a:gd name="T51" fmla="*/ 611 h 5252"/>
                <a:gd name="T52" fmla="*/ 47 w 353"/>
                <a:gd name="T53" fmla="*/ 609 h 5252"/>
                <a:gd name="T54" fmla="*/ 52 w 353"/>
                <a:gd name="T55" fmla="*/ 607 h 5252"/>
                <a:gd name="T56" fmla="*/ 59 w 353"/>
                <a:gd name="T57" fmla="*/ 605 h 5252"/>
                <a:gd name="T58" fmla="*/ 8 w 353"/>
                <a:gd name="T59" fmla="*/ 592 h 5252"/>
                <a:gd name="T60" fmla="*/ 61 w 353"/>
                <a:gd name="T61" fmla="*/ 569 h 5252"/>
                <a:gd name="T62" fmla="*/ 10 w 353"/>
                <a:gd name="T63" fmla="*/ 556 h 5252"/>
                <a:gd name="T64" fmla="*/ 61 w 353"/>
                <a:gd name="T65" fmla="*/ 533 h 5252"/>
                <a:gd name="T66" fmla="*/ 10 w 353"/>
                <a:gd name="T67" fmla="*/ 520 h 5252"/>
                <a:gd name="T68" fmla="*/ 62 w 353"/>
                <a:gd name="T69" fmla="*/ 505 h 5252"/>
                <a:gd name="T70" fmla="*/ 8 w 353"/>
                <a:gd name="T71" fmla="*/ 481 h 5252"/>
                <a:gd name="T72" fmla="*/ 62 w 353"/>
                <a:gd name="T73" fmla="*/ 471 h 5252"/>
                <a:gd name="T74" fmla="*/ 10 w 353"/>
                <a:gd name="T75" fmla="*/ 447 h 5252"/>
                <a:gd name="T76" fmla="*/ 62 w 353"/>
                <a:gd name="T77" fmla="*/ 436 h 5252"/>
                <a:gd name="T78" fmla="*/ 10 w 353"/>
                <a:gd name="T79" fmla="*/ 409 h 5252"/>
                <a:gd name="T80" fmla="*/ 60 w 353"/>
                <a:gd name="T81" fmla="*/ 398 h 5252"/>
                <a:gd name="T82" fmla="*/ 9 w 353"/>
                <a:gd name="T83" fmla="*/ 375 h 5252"/>
                <a:gd name="T84" fmla="*/ 62 w 353"/>
                <a:gd name="T85" fmla="*/ 365 h 5252"/>
                <a:gd name="T86" fmla="*/ 9 w 353"/>
                <a:gd name="T87" fmla="*/ 340 h 5252"/>
                <a:gd name="T88" fmla="*/ 62 w 353"/>
                <a:gd name="T89" fmla="*/ 328 h 5252"/>
                <a:gd name="T90" fmla="*/ 9 w 353"/>
                <a:gd name="T91" fmla="*/ 304 h 5252"/>
                <a:gd name="T92" fmla="*/ 62 w 353"/>
                <a:gd name="T93" fmla="*/ 293 h 5252"/>
                <a:gd name="T94" fmla="*/ 11 w 353"/>
                <a:gd name="T95" fmla="*/ 271 h 5252"/>
                <a:gd name="T96" fmla="*/ 61 w 353"/>
                <a:gd name="T97" fmla="*/ 255 h 5252"/>
                <a:gd name="T98" fmla="*/ 11 w 353"/>
                <a:gd name="T99" fmla="*/ 234 h 5252"/>
                <a:gd name="T100" fmla="*/ 61 w 353"/>
                <a:gd name="T101" fmla="*/ 219 h 5252"/>
                <a:gd name="T102" fmla="*/ 11 w 353"/>
                <a:gd name="T103" fmla="*/ 205 h 5252"/>
                <a:gd name="T104" fmla="*/ 63 w 353"/>
                <a:gd name="T105" fmla="*/ 187 h 5252"/>
                <a:gd name="T106" fmla="*/ 11 w 353"/>
                <a:gd name="T107" fmla="*/ 170 h 5252"/>
                <a:gd name="T108" fmla="*/ 63 w 353"/>
                <a:gd name="T109" fmla="*/ 151 h 5252"/>
                <a:gd name="T110" fmla="*/ 10 w 353"/>
                <a:gd name="T111" fmla="*/ 131 h 5252"/>
                <a:gd name="T112" fmla="*/ 63 w 353"/>
                <a:gd name="T113" fmla="*/ 110 h 5252"/>
                <a:gd name="T114" fmla="*/ 10 w 353"/>
                <a:gd name="T115" fmla="*/ 94 h 5252"/>
                <a:gd name="T116" fmla="*/ 63 w 353"/>
                <a:gd name="T117" fmla="*/ 72 h 5252"/>
                <a:gd name="T118" fmla="*/ 10 w 353"/>
                <a:gd name="T119" fmla="*/ 55 h 5252"/>
                <a:gd name="T120" fmla="*/ 63 w 353"/>
                <a:gd name="T121" fmla="*/ 33 h 5252"/>
                <a:gd name="T122" fmla="*/ 11 w 353"/>
                <a:gd name="T123" fmla="*/ 22 h 525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53"/>
                <a:gd name="T187" fmla="*/ 0 h 5252"/>
                <a:gd name="T188" fmla="*/ 353 w 353"/>
                <a:gd name="T189" fmla="*/ 5252 h 525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53" h="5252">
                  <a:moveTo>
                    <a:pt x="31" y="5230"/>
                  </a:moveTo>
                  <a:lnTo>
                    <a:pt x="287" y="5161"/>
                  </a:lnTo>
                  <a:lnTo>
                    <a:pt x="300" y="5183"/>
                  </a:lnTo>
                  <a:lnTo>
                    <a:pt x="43" y="5252"/>
                  </a:lnTo>
                  <a:lnTo>
                    <a:pt x="31" y="5230"/>
                  </a:lnTo>
                  <a:close/>
                  <a:moveTo>
                    <a:pt x="299" y="5161"/>
                  </a:moveTo>
                  <a:lnTo>
                    <a:pt x="330" y="5174"/>
                  </a:lnTo>
                  <a:lnTo>
                    <a:pt x="300" y="5183"/>
                  </a:lnTo>
                  <a:lnTo>
                    <a:pt x="294" y="5172"/>
                  </a:lnTo>
                  <a:lnTo>
                    <a:pt x="299" y="5161"/>
                  </a:lnTo>
                  <a:close/>
                  <a:moveTo>
                    <a:pt x="288" y="5182"/>
                  </a:moveTo>
                  <a:lnTo>
                    <a:pt x="33" y="5074"/>
                  </a:lnTo>
                  <a:lnTo>
                    <a:pt x="43" y="5054"/>
                  </a:lnTo>
                  <a:lnTo>
                    <a:pt x="299" y="5161"/>
                  </a:lnTo>
                  <a:lnTo>
                    <a:pt x="288" y="5182"/>
                  </a:lnTo>
                  <a:close/>
                  <a:moveTo>
                    <a:pt x="33" y="5074"/>
                  </a:moveTo>
                  <a:lnTo>
                    <a:pt x="0" y="5060"/>
                  </a:lnTo>
                  <a:lnTo>
                    <a:pt x="32" y="5052"/>
                  </a:lnTo>
                  <a:lnTo>
                    <a:pt x="38" y="5064"/>
                  </a:lnTo>
                  <a:lnTo>
                    <a:pt x="33" y="5074"/>
                  </a:lnTo>
                  <a:close/>
                  <a:moveTo>
                    <a:pt x="32" y="5052"/>
                  </a:moveTo>
                  <a:lnTo>
                    <a:pt x="288" y="4982"/>
                  </a:lnTo>
                  <a:lnTo>
                    <a:pt x="300" y="5006"/>
                  </a:lnTo>
                  <a:lnTo>
                    <a:pt x="43" y="5075"/>
                  </a:lnTo>
                  <a:lnTo>
                    <a:pt x="32" y="5052"/>
                  </a:lnTo>
                  <a:close/>
                  <a:moveTo>
                    <a:pt x="300" y="4983"/>
                  </a:moveTo>
                  <a:lnTo>
                    <a:pt x="330" y="4997"/>
                  </a:lnTo>
                  <a:lnTo>
                    <a:pt x="300" y="5006"/>
                  </a:lnTo>
                  <a:lnTo>
                    <a:pt x="294" y="4995"/>
                  </a:lnTo>
                  <a:lnTo>
                    <a:pt x="300" y="4983"/>
                  </a:lnTo>
                  <a:close/>
                  <a:moveTo>
                    <a:pt x="288" y="5005"/>
                  </a:moveTo>
                  <a:lnTo>
                    <a:pt x="40" y="4891"/>
                  </a:lnTo>
                  <a:lnTo>
                    <a:pt x="51" y="4870"/>
                  </a:lnTo>
                  <a:lnTo>
                    <a:pt x="300" y="4983"/>
                  </a:lnTo>
                  <a:lnTo>
                    <a:pt x="288" y="5005"/>
                  </a:lnTo>
                  <a:close/>
                  <a:moveTo>
                    <a:pt x="40" y="4891"/>
                  </a:moveTo>
                  <a:lnTo>
                    <a:pt x="13" y="4878"/>
                  </a:lnTo>
                  <a:lnTo>
                    <a:pt x="39" y="4869"/>
                  </a:lnTo>
                  <a:lnTo>
                    <a:pt x="45" y="4881"/>
                  </a:lnTo>
                  <a:lnTo>
                    <a:pt x="40" y="4891"/>
                  </a:lnTo>
                  <a:close/>
                  <a:moveTo>
                    <a:pt x="39" y="4869"/>
                  </a:moveTo>
                  <a:lnTo>
                    <a:pt x="288" y="4788"/>
                  </a:lnTo>
                  <a:lnTo>
                    <a:pt x="302" y="4809"/>
                  </a:lnTo>
                  <a:lnTo>
                    <a:pt x="52" y="4892"/>
                  </a:lnTo>
                  <a:lnTo>
                    <a:pt x="39" y="4869"/>
                  </a:lnTo>
                  <a:close/>
                  <a:moveTo>
                    <a:pt x="302" y="4789"/>
                  </a:moveTo>
                  <a:lnTo>
                    <a:pt x="327" y="4802"/>
                  </a:lnTo>
                  <a:lnTo>
                    <a:pt x="302" y="4809"/>
                  </a:lnTo>
                  <a:lnTo>
                    <a:pt x="295" y="4798"/>
                  </a:lnTo>
                  <a:lnTo>
                    <a:pt x="302" y="4789"/>
                  </a:lnTo>
                  <a:close/>
                  <a:moveTo>
                    <a:pt x="288" y="4808"/>
                  </a:moveTo>
                  <a:lnTo>
                    <a:pt x="47" y="4684"/>
                  </a:lnTo>
                  <a:lnTo>
                    <a:pt x="60" y="4664"/>
                  </a:lnTo>
                  <a:lnTo>
                    <a:pt x="302" y="4789"/>
                  </a:lnTo>
                  <a:lnTo>
                    <a:pt x="288" y="4808"/>
                  </a:lnTo>
                  <a:close/>
                  <a:moveTo>
                    <a:pt x="47" y="4684"/>
                  </a:moveTo>
                  <a:lnTo>
                    <a:pt x="21" y="4670"/>
                  </a:lnTo>
                  <a:lnTo>
                    <a:pt x="48" y="4663"/>
                  </a:lnTo>
                  <a:lnTo>
                    <a:pt x="53" y="4674"/>
                  </a:lnTo>
                  <a:lnTo>
                    <a:pt x="47" y="4684"/>
                  </a:lnTo>
                  <a:close/>
                  <a:moveTo>
                    <a:pt x="48" y="4663"/>
                  </a:moveTo>
                  <a:lnTo>
                    <a:pt x="283" y="4597"/>
                  </a:lnTo>
                  <a:lnTo>
                    <a:pt x="294" y="4620"/>
                  </a:lnTo>
                  <a:lnTo>
                    <a:pt x="59" y="4685"/>
                  </a:lnTo>
                  <a:lnTo>
                    <a:pt x="48" y="4663"/>
                  </a:lnTo>
                  <a:close/>
                  <a:moveTo>
                    <a:pt x="294" y="4598"/>
                  </a:moveTo>
                  <a:lnTo>
                    <a:pt x="323" y="4612"/>
                  </a:lnTo>
                  <a:lnTo>
                    <a:pt x="294" y="4620"/>
                  </a:lnTo>
                  <a:lnTo>
                    <a:pt x="288" y="4608"/>
                  </a:lnTo>
                  <a:lnTo>
                    <a:pt x="294" y="4598"/>
                  </a:lnTo>
                  <a:close/>
                  <a:moveTo>
                    <a:pt x="283" y="4618"/>
                  </a:moveTo>
                  <a:lnTo>
                    <a:pt x="34" y="4505"/>
                  </a:lnTo>
                  <a:lnTo>
                    <a:pt x="45" y="4485"/>
                  </a:lnTo>
                  <a:lnTo>
                    <a:pt x="294" y="4598"/>
                  </a:lnTo>
                  <a:lnTo>
                    <a:pt x="283" y="4618"/>
                  </a:lnTo>
                  <a:close/>
                  <a:moveTo>
                    <a:pt x="34" y="4505"/>
                  </a:moveTo>
                  <a:lnTo>
                    <a:pt x="8" y="4493"/>
                  </a:lnTo>
                  <a:lnTo>
                    <a:pt x="33" y="4484"/>
                  </a:lnTo>
                  <a:lnTo>
                    <a:pt x="40" y="4495"/>
                  </a:lnTo>
                  <a:lnTo>
                    <a:pt x="34" y="4505"/>
                  </a:lnTo>
                  <a:close/>
                  <a:moveTo>
                    <a:pt x="33" y="4484"/>
                  </a:moveTo>
                  <a:lnTo>
                    <a:pt x="283" y="4390"/>
                  </a:lnTo>
                  <a:lnTo>
                    <a:pt x="296" y="4412"/>
                  </a:lnTo>
                  <a:lnTo>
                    <a:pt x="47" y="4505"/>
                  </a:lnTo>
                  <a:lnTo>
                    <a:pt x="33" y="4484"/>
                  </a:lnTo>
                  <a:close/>
                  <a:moveTo>
                    <a:pt x="295" y="4391"/>
                  </a:moveTo>
                  <a:lnTo>
                    <a:pt x="320" y="4403"/>
                  </a:lnTo>
                  <a:lnTo>
                    <a:pt x="296" y="4412"/>
                  </a:lnTo>
                  <a:lnTo>
                    <a:pt x="290" y="4402"/>
                  </a:lnTo>
                  <a:lnTo>
                    <a:pt x="295" y="4391"/>
                  </a:lnTo>
                  <a:close/>
                  <a:moveTo>
                    <a:pt x="284" y="4411"/>
                  </a:moveTo>
                  <a:lnTo>
                    <a:pt x="42" y="4292"/>
                  </a:lnTo>
                  <a:lnTo>
                    <a:pt x="55" y="4273"/>
                  </a:lnTo>
                  <a:lnTo>
                    <a:pt x="295" y="4391"/>
                  </a:lnTo>
                  <a:lnTo>
                    <a:pt x="284" y="4411"/>
                  </a:lnTo>
                  <a:close/>
                  <a:moveTo>
                    <a:pt x="42" y="4292"/>
                  </a:moveTo>
                  <a:lnTo>
                    <a:pt x="17" y="4281"/>
                  </a:lnTo>
                  <a:lnTo>
                    <a:pt x="41" y="4272"/>
                  </a:lnTo>
                  <a:lnTo>
                    <a:pt x="48" y="4283"/>
                  </a:lnTo>
                  <a:lnTo>
                    <a:pt x="42" y="4292"/>
                  </a:lnTo>
                  <a:close/>
                  <a:moveTo>
                    <a:pt x="41" y="4272"/>
                  </a:moveTo>
                  <a:lnTo>
                    <a:pt x="284" y="4182"/>
                  </a:lnTo>
                  <a:lnTo>
                    <a:pt x="297" y="4205"/>
                  </a:lnTo>
                  <a:lnTo>
                    <a:pt x="55" y="4293"/>
                  </a:lnTo>
                  <a:lnTo>
                    <a:pt x="41" y="4272"/>
                  </a:lnTo>
                  <a:close/>
                  <a:moveTo>
                    <a:pt x="295" y="4183"/>
                  </a:moveTo>
                  <a:lnTo>
                    <a:pt x="323" y="4195"/>
                  </a:lnTo>
                  <a:lnTo>
                    <a:pt x="297" y="4205"/>
                  </a:lnTo>
                  <a:lnTo>
                    <a:pt x="291" y="4194"/>
                  </a:lnTo>
                  <a:lnTo>
                    <a:pt x="295" y="4183"/>
                  </a:lnTo>
                  <a:close/>
                  <a:moveTo>
                    <a:pt x="285" y="4204"/>
                  </a:moveTo>
                  <a:lnTo>
                    <a:pt x="43" y="4103"/>
                  </a:lnTo>
                  <a:lnTo>
                    <a:pt x="53" y="4082"/>
                  </a:lnTo>
                  <a:lnTo>
                    <a:pt x="295" y="4183"/>
                  </a:lnTo>
                  <a:lnTo>
                    <a:pt x="285" y="4204"/>
                  </a:lnTo>
                  <a:close/>
                  <a:moveTo>
                    <a:pt x="43" y="4103"/>
                  </a:moveTo>
                  <a:lnTo>
                    <a:pt x="16" y="4092"/>
                  </a:lnTo>
                  <a:lnTo>
                    <a:pt x="42" y="4082"/>
                  </a:lnTo>
                  <a:lnTo>
                    <a:pt x="49" y="4093"/>
                  </a:lnTo>
                  <a:lnTo>
                    <a:pt x="43" y="4103"/>
                  </a:lnTo>
                  <a:close/>
                  <a:moveTo>
                    <a:pt x="42" y="4082"/>
                  </a:moveTo>
                  <a:lnTo>
                    <a:pt x="291" y="3988"/>
                  </a:lnTo>
                  <a:lnTo>
                    <a:pt x="305" y="4009"/>
                  </a:lnTo>
                  <a:lnTo>
                    <a:pt x="56" y="4103"/>
                  </a:lnTo>
                  <a:lnTo>
                    <a:pt x="42" y="4082"/>
                  </a:lnTo>
                  <a:close/>
                  <a:moveTo>
                    <a:pt x="302" y="3988"/>
                  </a:moveTo>
                  <a:lnTo>
                    <a:pt x="336" y="3998"/>
                  </a:lnTo>
                  <a:lnTo>
                    <a:pt x="305" y="4009"/>
                  </a:lnTo>
                  <a:lnTo>
                    <a:pt x="299" y="3999"/>
                  </a:lnTo>
                  <a:lnTo>
                    <a:pt x="302" y="3988"/>
                  </a:lnTo>
                  <a:close/>
                  <a:moveTo>
                    <a:pt x="295" y="4009"/>
                  </a:moveTo>
                  <a:lnTo>
                    <a:pt x="45" y="3933"/>
                  </a:lnTo>
                  <a:lnTo>
                    <a:pt x="53" y="3910"/>
                  </a:lnTo>
                  <a:lnTo>
                    <a:pt x="302" y="3988"/>
                  </a:lnTo>
                  <a:lnTo>
                    <a:pt x="295" y="4009"/>
                  </a:lnTo>
                  <a:close/>
                  <a:moveTo>
                    <a:pt x="45" y="3933"/>
                  </a:moveTo>
                  <a:lnTo>
                    <a:pt x="14" y="3922"/>
                  </a:lnTo>
                  <a:lnTo>
                    <a:pt x="42" y="3910"/>
                  </a:lnTo>
                  <a:lnTo>
                    <a:pt x="49" y="3921"/>
                  </a:lnTo>
                  <a:lnTo>
                    <a:pt x="45" y="3933"/>
                  </a:lnTo>
                  <a:close/>
                  <a:moveTo>
                    <a:pt x="42" y="3910"/>
                  </a:moveTo>
                  <a:lnTo>
                    <a:pt x="292" y="3804"/>
                  </a:lnTo>
                  <a:lnTo>
                    <a:pt x="306" y="3826"/>
                  </a:lnTo>
                  <a:lnTo>
                    <a:pt x="57" y="3931"/>
                  </a:lnTo>
                  <a:lnTo>
                    <a:pt x="42" y="3910"/>
                  </a:lnTo>
                  <a:close/>
                  <a:moveTo>
                    <a:pt x="304" y="3805"/>
                  </a:moveTo>
                  <a:lnTo>
                    <a:pt x="329" y="3816"/>
                  </a:lnTo>
                  <a:lnTo>
                    <a:pt x="306" y="3826"/>
                  </a:lnTo>
                  <a:lnTo>
                    <a:pt x="299" y="3815"/>
                  </a:lnTo>
                  <a:lnTo>
                    <a:pt x="304" y="3805"/>
                  </a:lnTo>
                  <a:close/>
                  <a:moveTo>
                    <a:pt x="293" y="3825"/>
                  </a:moveTo>
                  <a:lnTo>
                    <a:pt x="38" y="3705"/>
                  </a:lnTo>
                  <a:lnTo>
                    <a:pt x="49" y="3685"/>
                  </a:lnTo>
                  <a:lnTo>
                    <a:pt x="304" y="3805"/>
                  </a:lnTo>
                  <a:lnTo>
                    <a:pt x="293" y="3825"/>
                  </a:lnTo>
                  <a:close/>
                  <a:moveTo>
                    <a:pt x="38" y="3705"/>
                  </a:moveTo>
                  <a:lnTo>
                    <a:pt x="4" y="3690"/>
                  </a:lnTo>
                  <a:lnTo>
                    <a:pt x="39" y="3683"/>
                  </a:lnTo>
                  <a:lnTo>
                    <a:pt x="43" y="3695"/>
                  </a:lnTo>
                  <a:lnTo>
                    <a:pt x="38" y="3705"/>
                  </a:lnTo>
                  <a:close/>
                  <a:moveTo>
                    <a:pt x="39" y="3683"/>
                  </a:moveTo>
                  <a:lnTo>
                    <a:pt x="295" y="3638"/>
                  </a:lnTo>
                  <a:lnTo>
                    <a:pt x="304" y="3661"/>
                  </a:lnTo>
                  <a:lnTo>
                    <a:pt x="48" y="3707"/>
                  </a:lnTo>
                  <a:lnTo>
                    <a:pt x="39" y="3683"/>
                  </a:lnTo>
                  <a:close/>
                  <a:moveTo>
                    <a:pt x="305" y="3639"/>
                  </a:moveTo>
                  <a:lnTo>
                    <a:pt x="338" y="3655"/>
                  </a:lnTo>
                  <a:lnTo>
                    <a:pt x="304" y="3661"/>
                  </a:lnTo>
                  <a:lnTo>
                    <a:pt x="300" y="3649"/>
                  </a:lnTo>
                  <a:lnTo>
                    <a:pt x="305" y="3639"/>
                  </a:lnTo>
                  <a:close/>
                  <a:moveTo>
                    <a:pt x="293" y="3659"/>
                  </a:moveTo>
                  <a:lnTo>
                    <a:pt x="38" y="3534"/>
                  </a:lnTo>
                  <a:lnTo>
                    <a:pt x="50" y="3513"/>
                  </a:lnTo>
                  <a:lnTo>
                    <a:pt x="305" y="3639"/>
                  </a:lnTo>
                  <a:lnTo>
                    <a:pt x="293" y="3659"/>
                  </a:lnTo>
                  <a:close/>
                  <a:moveTo>
                    <a:pt x="38" y="3534"/>
                  </a:moveTo>
                  <a:lnTo>
                    <a:pt x="9" y="3519"/>
                  </a:lnTo>
                  <a:lnTo>
                    <a:pt x="38" y="3512"/>
                  </a:lnTo>
                  <a:lnTo>
                    <a:pt x="44" y="3524"/>
                  </a:lnTo>
                  <a:lnTo>
                    <a:pt x="38" y="3534"/>
                  </a:lnTo>
                  <a:close/>
                  <a:moveTo>
                    <a:pt x="38" y="3512"/>
                  </a:moveTo>
                  <a:lnTo>
                    <a:pt x="294" y="3442"/>
                  </a:lnTo>
                  <a:lnTo>
                    <a:pt x="306" y="3465"/>
                  </a:lnTo>
                  <a:lnTo>
                    <a:pt x="50" y="3535"/>
                  </a:lnTo>
                  <a:lnTo>
                    <a:pt x="38" y="3512"/>
                  </a:lnTo>
                  <a:close/>
                  <a:moveTo>
                    <a:pt x="306" y="3443"/>
                  </a:moveTo>
                  <a:lnTo>
                    <a:pt x="335" y="3457"/>
                  </a:lnTo>
                  <a:lnTo>
                    <a:pt x="306" y="3465"/>
                  </a:lnTo>
                  <a:lnTo>
                    <a:pt x="301" y="3453"/>
                  </a:lnTo>
                  <a:lnTo>
                    <a:pt x="306" y="3443"/>
                  </a:lnTo>
                  <a:close/>
                  <a:moveTo>
                    <a:pt x="294" y="3464"/>
                  </a:moveTo>
                  <a:lnTo>
                    <a:pt x="39" y="3338"/>
                  </a:lnTo>
                  <a:lnTo>
                    <a:pt x="51" y="3318"/>
                  </a:lnTo>
                  <a:lnTo>
                    <a:pt x="306" y="3443"/>
                  </a:lnTo>
                  <a:lnTo>
                    <a:pt x="294" y="3464"/>
                  </a:lnTo>
                  <a:close/>
                  <a:moveTo>
                    <a:pt x="39" y="3338"/>
                  </a:moveTo>
                  <a:lnTo>
                    <a:pt x="15" y="3326"/>
                  </a:lnTo>
                  <a:lnTo>
                    <a:pt x="38" y="3317"/>
                  </a:lnTo>
                  <a:lnTo>
                    <a:pt x="44" y="3328"/>
                  </a:lnTo>
                  <a:lnTo>
                    <a:pt x="39" y="3338"/>
                  </a:lnTo>
                  <a:close/>
                  <a:moveTo>
                    <a:pt x="38" y="3317"/>
                  </a:moveTo>
                  <a:lnTo>
                    <a:pt x="294" y="3212"/>
                  </a:lnTo>
                  <a:lnTo>
                    <a:pt x="309" y="3233"/>
                  </a:lnTo>
                  <a:lnTo>
                    <a:pt x="52" y="3338"/>
                  </a:lnTo>
                  <a:lnTo>
                    <a:pt x="38" y="3317"/>
                  </a:lnTo>
                  <a:close/>
                  <a:moveTo>
                    <a:pt x="306" y="3212"/>
                  </a:moveTo>
                  <a:lnTo>
                    <a:pt x="334" y="3223"/>
                  </a:lnTo>
                  <a:lnTo>
                    <a:pt x="309" y="3233"/>
                  </a:lnTo>
                  <a:lnTo>
                    <a:pt x="301" y="3223"/>
                  </a:lnTo>
                  <a:lnTo>
                    <a:pt x="306" y="3212"/>
                  </a:lnTo>
                  <a:close/>
                  <a:moveTo>
                    <a:pt x="296" y="3233"/>
                  </a:moveTo>
                  <a:lnTo>
                    <a:pt x="40" y="3125"/>
                  </a:lnTo>
                  <a:lnTo>
                    <a:pt x="51" y="3104"/>
                  </a:lnTo>
                  <a:lnTo>
                    <a:pt x="306" y="3212"/>
                  </a:lnTo>
                  <a:lnTo>
                    <a:pt x="296" y="3233"/>
                  </a:lnTo>
                  <a:close/>
                  <a:moveTo>
                    <a:pt x="40" y="3125"/>
                  </a:moveTo>
                  <a:lnTo>
                    <a:pt x="13" y="3113"/>
                  </a:lnTo>
                  <a:lnTo>
                    <a:pt x="39" y="3103"/>
                  </a:lnTo>
                  <a:lnTo>
                    <a:pt x="45" y="3114"/>
                  </a:lnTo>
                  <a:lnTo>
                    <a:pt x="40" y="3125"/>
                  </a:lnTo>
                  <a:close/>
                  <a:moveTo>
                    <a:pt x="39" y="3103"/>
                  </a:moveTo>
                  <a:lnTo>
                    <a:pt x="74" y="3090"/>
                  </a:lnTo>
                  <a:lnTo>
                    <a:pt x="88" y="3111"/>
                  </a:lnTo>
                  <a:lnTo>
                    <a:pt x="52" y="3126"/>
                  </a:lnTo>
                  <a:lnTo>
                    <a:pt x="39" y="3103"/>
                  </a:lnTo>
                  <a:close/>
                  <a:moveTo>
                    <a:pt x="74" y="3090"/>
                  </a:moveTo>
                  <a:lnTo>
                    <a:pt x="75" y="3088"/>
                  </a:lnTo>
                  <a:lnTo>
                    <a:pt x="76" y="3088"/>
                  </a:lnTo>
                  <a:lnTo>
                    <a:pt x="82" y="3100"/>
                  </a:lnTo>
                  <a:lnTo>
                    <a:pt x="74" y="3090"/>
                  </a:lnTo>
                  <a:close/>
                  <a:moveTo>
                    <a:pt x="76" y="3088"/>
                  </a:moveTo>
                  <a:lnTo>
                    <a:pt x="111" y="3081"/>
                  </a:lnTo>
                  <a:lnTo>
                    <a:pt x="122" y="3103"/>
                  </a:lnTo>
                  <a:lnTo>
                    <a:pt x="86" y="3112"/>
                  </a:lnTo>
                  <a:lnTo>
                    <a:pt x="76" y="3088"/>
                  </a:lnTo>
                  <a:close/>
                  <a:moveTo>
                    <a:pt x="111" y="3081"/>
                  </a:moveTo>
                  <a:lnTo>
                    <a:pt x="147" y="3072"/>
                  </a:lnTo>
                  <a:lnTo>
                    <a:pt x="157" y="3095"/>
                  </a:lnTo>
                  <a:lnTo>
                    <a:pt x="122" y="3103"/>
                  </a:lnTo>
                  <a:lnTo>
                    <a:pt x="111" y="3081"/>
                  </a:lnTo>
                  <a:close/>
                  <a:moveTo>
                    <a:pt x="147" y="3072"/>
                  </a:moveTo>
                  <a:lnTo>
                    <a:pt x="182" y="3064"/>
                  </a:lnTo>
                  <a:lnTo>
                    <a:pt x="194" y="3086"/>
                  </a:lnTo>
                  <a:lnTo>
                    <a:pt x="157" y="3095"/>
                  </a:lnTo>
                  <a:lnTo>
                    <a:pt x="147" y="3072"/>
                  </a:lnTo>
                  <a:close/>
                  <a:moveTo>
                    <a:pt x="195" y="3086"/>
                  </a:moveTo>
                  <a:lnTo>
                    <a:pt x="194" y="3086"/>
                  </a:lnTo>
                  <a:lnTo>
                    <a:pt x="188" y="3075"/>
                  </a:lnTo>
                  <a:lnTo>
                    <a:pt x="195" y="3086"/>
                  </a:lnTo>
                  <a:close/>
                  <a:moveTo>
                    <a:pt x="182" y="3064"/>
                  </a:moveTo>
                  <a:lnTo>
                    <a:pt x="210" y="3055"/>
                  </a:lnTo>
                  <a:lnTo>
                    <a:pt x="223" y="3077"/>
                  </a:lnTo>
                  <a:lnTo>
                    <a:pt x="195" y="3086"/>
                  </a:lnTo>
                  <a:lnTo>
                    <a:pt x="182" y="3064"/>
                  </a:lnTo>
                  <a:close/>
                  <a:moveTo>
                    <a:pt x="210" y="3055"/>
                  </a:moveTo>
                  <a:lnTo>
                    <a:pt x="239" y="3046"/>
                  </a:lnTo>
                  <a:lnTo>
                    <a:pt x="251" y="3068"/>
                  </a:lnTo>
                  <a:lnTo>
                    <a:pt x="223" y="3077"/>
                  </a:lnTo>
                  <a:lnTo>
                    <a:pt x="210" y="3055"/>
                  </a:lnTo>
                  <a:close/>
                  <a:moveTo>
                    <a:pt x="253" y="3068"/>
                  </a:moveTo>
                  <a:lnTo>
                    <a:pt x="252" y="3068"/>
                  </a:lnTo>
                  <a:lnTo>
                    <a:pt x="251" y="3068"/>
                  </a:lnTo>
                  <a:lnTo>
                    <a:pt x="245" y="3057"/>
                  </a:lnTo>
                  <a:lnTo>
                    <a:pt x="253" y="3068"/>
                  </a:lnTo>
                  <a:close/>
                  <a:moveTo>
                    <a:pt x="238" y="3047"/>
                  </a:moveTo>
                  <a:lnTo>
                    <a:pt x="259" y="3036"/>
                  </a:lnTo>
                  <a:lnTo>
                    <a:pt x="274" y="3058"/>
                  </a:lnTo>
                  <a:lnTo>
                    <a:pt x="253" y="3068"/>
                  </a:lnTo>
                  <a:lnTo>
                    <a:pt x="238" y="3047"/>
                  </a:lnTo>
                  <a:close/>
                  <a:moveTo>
                    <a:pt x="259" y="3036"/>
                  </a:moveTo>
                  <a:lnTo>
                    <a:pt x="259" y="3036"/>
                  </a:lnTo>
                  <a:lnTo>
                    <a:pt x="260" y="3036"/>
                  </a:lnTo>
                  <a:lnTo>
                    <a:pt x="266" y="3048"/>
                  </a:lnTo>
                  <a:lnTo>
                    <a:pt x="259" y="3036"/>
                  </a:lnTo>
                  <a:close/>
                  <a:moveTo>
                    <a:pt x="260" y="3036"/>
                  </a:moveTo>
                  <a:lnTo>
                    <a:pt x="275" y="3032"/>
                  </a:lnTo>
                  <a:lnTo>
                    <a:pt x="287" y="3053"/>
                  </a:lnTo>
                  <a:lnTo>
                    <a:pt x="273" y="3058"/>
                  </a:lnTo>
                  <a:lnTo>
                    <a:pt x="260" y="3036"/>
                  </a:lnTo>
                  <a:close/>
                  <a:moveTo>
                    <a:pt x="275" y="3032"/>
                  </a:moveTo>
                  <a:lnTo>
                    <a:pt x="288" y="3027"/>
                  </a:lnTo>
                  <a:lnTo>
                    <a:pt x="301" y="3049"/>
                  </a:lnTo>
                  <a:lnTo>
                    <a:pt x="287" y="3053"/>
                  </a:lnTo>
                  <a:lnTo>
                    <a:pt x="275" y="3032"/>
                  </a:lnTo>
                  <a:close/>
                  <a:moveTo>
                    <a:pt x="299" y="3027"/>
                  </a:moveTo>
                  <a:lnTo>
                    <a:pt x="332" y="3040"/>
                  </a:lnTo>
                  <a:lnTo>
                    <a:pt x="301" y="3049"/>
                  </a:lnTo>
                  <a:lnTo>
                    <a:pt x="295" y="3039"/>
                  </a:lnTo>
                  <a:lnTo>
                    <a:pt x="299" y="3027"/>
                  </a:lnTo>
                  <a:close/>
                  <a:moveTo>
                    <a:pt x="291" y="3049"/>
                  </a:moveTo>
                  <a:lnTo>
                    <a:pt x="42" y="2960"/>
                  </a:lnTo>
                  <a:lnTo>
                    <a:pt x="50" y="2937"/>
                  </a:lnTo>
                  <a:lnTo>
                    <a:pt x="299" y="3027"/>
                  </a:lnTo>
                  <a:lnTo>
                    <a:pt x="291" y="3049"/>
                  </a:lnTo>
                  <a:close/>
                  <a:moveTo>
                    <a:pt x="42" y="2960"/>
                  </a:moveTo>
                  <a:lnTo>
                    <a:pt x="10" y="2948"/>
                  </a:lnTo>
                  <a:lnTo>
                    <a:pt x="40" y="2937"/>
                  </a:lnTo>
                  <a:lnTo>
                    <a:pt x="47" y="2948"/>
                  </a:lnTo>
                  <a:lnTo>
                    <a:pt x="42" y="2960"/>
                  </a:lnTo>
                  <a:close/>
                  <a:moveTo>
                    <a:pt x="40" y="2937"/>
                  </a:moveTo>
                  <a:lnTo>
                    <a:pt x="296" y="2844"/>
                  </a:lnTo>
                  <a:lnTo>
                    <a:pt x="310" y="2866"/>
                  </a:lnTo>
                  <a:lnTo>
                    <a:pt x="53" y="2960"/>
                  </a:lnTo>
                  <a:lnTo>
                    <a:pt x="40" y="2937"/>
                  </a:lnTo>
                  <a:close/>
                  <a:moveTo>
                    <a:pt x="306" y="2844"/>
                  </a:moveTo>
                  <a:lnTo>
                    <a:pt x="339" y="2856"/>
                  </a:lnTo>
                  <a:lnTo>
                    <a:pt x="310" y="2866"/>
                  </a:lnTo>
                  <a:lnTo>
                    <a:pt x="303" y="2856"/>
                  </a:lnTo>
                  <a:lnTo>
                    <a:pt x="306" y="2844"/>
                  </a:lnTo>
                  <a:close/>
                  <a:moveTo>
                    <a:pt x="299" y="2866"/>
                  </a:moveTo>
                  <a:lnTo>
                    <a:pt x="50" y="2782"/>
                  </a:lnTo>
                  <a:lnTo>
                    <a:pt x="58" y="2761"/>
                  </a:lnTo>
                  <a:lnTo>
                    <a:pt x="306" y="2844"/>
                  </a:lnTo>
                  <a:lnTo>
                    <a:pt x="299" y="2866"/>
                  </a:lnTo>
                  <a:close/>
                  <a:moveTo>
                    <a:pt x="50" y="2782"/>
                  </a:moveTo>
                  <a:lnTo>
                    <a:pt x="17" y="2772"/>
                  </a:lnTo>
                  <a:lnTo>
                    <a:pt x="47" y="2761"/>
                  </a:lnTo>
                  <a:lnTo>
                    <a:pt x="55" y="2771"/>
                  </a:lnTo>
                  <a:lnTo>
                    <a:pt x="50" y="2782"/>
                  </a:lnTo>
                  <a:close/>
                  <a:moveTo>
                    <a:pt x="47" y="2761"/>
                  </a:moveTo>
                  <a:lnTo>
                    <a:pt x="296" y="2667"/>
                  </a:lnTo>
                  <a:lnTo>
                    <a:pt x="310" y="2688"/>
                  </a:lnTo>
                  <a:lnTo>
                    <a:pt x="61" y="2782"/>
                  </a:lnTo>
                  <a:lnTo>
                    <a:pt x="47" y="2761"/>
                  </a:lnTo>
                  <a:close/>
                  <a:moveTo>
                    <a:pt x="308" y="2667"/>
                  </a:moveTo>
                  <a:lnTo>
                    <a:pt x="339" y="2678"/>
                  </a:lnTo>
                  <a:lnTo>
                    <a:pt x="310" y="2688"/>
                  </a:lnTo>
                  <a:lnTo>
                    <a:pt x="303" y="2677"/>
                  </a:lnTo>
                  <a:lnTo>
                    <a:pt x="308" y="2667"/>
                  </a:lnTo>
                  <a:close/>
                  <a:moveTo>
                    <a:pt x="300" y="2688"/>
                  </a:moveTo>
                  <a:lnTo>
                    <a:pt x="50" y="2599"/>
                  </a:lnTo>
                  <a:lnTo>
                    <a:pt x="59" y="2577"/>
                  </a:lnTo>
                  <a:lnTo>
                    <a:pt x="308" y="2667"/>
                  </a:lnTo>
                  <a:lnTo>
                    <a:pt x="300" y="2688"/>
                  </a:lnTo>
                  <a:close/>
                  <a:moveTo>
                    <a:pt x="50" y="2599"/>
                  </a:moveTo>
                  <a:lnTo>
                    <a:pt x="10" y="2584"/>
                  </a:lnTo>
                  <a:lnTo>
                    <a:pt x="50" y="2577"/>
                  </a:lnTo>
                  <a:lnTo>
                    <a:pt x="55" y="2588"/>
                  </a:lnTo>
                  <a:lnTo>
                    <a:pt x="50" y="2599"/>
                  </a:lnTo>
                  <a:close/>
                  <a:moveTo>
                    <a:pt x="50" y="2577"/>
                  </a:moveTo>
                  <a:lnTo>
                    <a:pt x="299" y="2523"/>
                  </a:lnTo>
                  <a:lnTo>
                    <a:pt x="309" y="2547"/>
                  </a:lnTo>
                  <a:lnTo>
                    <a:pt x="59" y="2599"/>
                  </a:lnTo>
                  <a:lnTo>
                    <a:pt x="50" y="2577"/>
                  </a:lnTo>
                  <a:close/>
                  <a:moveTo>
                    <a:pt x="311" y="2526"/>
                  </a:moveTo>
                  <a:lnTo>
                    <a:pt x="339" y="2540"/>
                  </a:lnTo>
                  <a:lnTo>
                    <a:pt x="309" y="2547"/>
                  </a:lnTo>
                  <a:lnTo>
                    <a:pt x="304" y="2535"/>
                  </a:lnTo>
                  <a:lnTo>
                    <a:pt x="311" y="2526"/>
                  </a:lnTo>
                  <a:close/>
                  <a:moveTo>
                    <a:pt x="297" y="2545"/>
                  </a:moveTo>
                  <a:lnTo>
                    <a:pt x="42" y="2407"/>
                  </a:lnTo>
                  <a:lnTo>
                    <a:pt x="55" y="2388"/>
                  </a:lnTo>
                  <a:lnTo>
                    <a:pt x="311" y="2526"/>
                  </a:lnTo>
                  <a:lnTo>
                    <a:pt x="297" y="2545"/>
                  </a:lnTo>
                  <a:close/>
                  <a:moveTo>
                    <a:pt x="42" y="2407"/>
                  </a:moveTo>
                  <a:lnTo>
                    <a:pt x="10" y="2390"/>
                  </a:lnTo>
                  <a:lnTo>
                    <a:pt x="44" y="2386"/>
                  </a:lnTo>
                  <a:lnTo>
                    <a:pt x="49" y="2397"/>
                  </a:lnTo>
                  <a:lnTo>
                    <a:pt x="42" y="2407"/>
                  </a:lnTo>
                  <a:close/>
                  <a:moveTo>
                    <a:pt x="44" y="2386"/>
                  </a:moveTo>
                  <a:lnTo>
                    <a:pt x="301" y="2352"/>
                  </a:lnTo>
                  <a:lnTo>
                    <a:pt x="309" y="2375"/>
                  </a:lnTo>
                  <a:lnTo>
                    <a:pt x="52" y="2409"/>
                  </a:lnTo>
                  <a:lnTo>
                    <a:pt x="44" y="2386"/>
                  </a:lnTo>
                  <a:close/>
                  <a:moveTo>
                    <a:pt x="311" y="2354"/>
                  </a:moveTo>
                  <a:lnTo>
                    <a:pt x="343" y="2371"/>
                  </a:lnTo>
                  <a:lnTo>
                    <a:pt x="309" y="2375"/>
                  </a:lnTo>
                  <a:lnTo>
                    <a:pt x="304" y="2363"/>
                  </a:lnTo>
                  <a:lnTo>
                    <a:pt x="311" y="2354"/>
                  </a:lnTo>
                  <a:close/>
                  <a:moveTo>
                    <a:pt x="297" y="2373"/>
                  </a:moveTo>
                  <a:lnTo>
                    <a:pt x="49" y="2236"/>
                  </a:lnTo>
                  <a:lnTo>
                    <a:pt x="62" y="2216"/>
                  </a:lnTo>
                  <a:lnTo>
                    <a:pt x="311" y="2354"/>
                  </a:lnTo>
                  <a:lnTo>
                    <a:pt x="297" y="2373"/>
                  </a:lnTo>
                  <a:close/>
                  <a:moveTo>
                    <a:pt x="49" y="2236"/>
                  </a:moveTo>
                  <a:lnTo>
                    <a:pt x="18" y="2219"/>
                  </a:lnTo>
                  <a:lnTo>
                    <a:pt x="52" y="2215"/>
                  </a:lnTo>
                  <a:lnTo>
                    <a:pt x="56" y="2226"/>
                  </a:lnTo>
                  <a:lnTo>
                    <a:pt x="49" y="2236"/>
                  </a:lnTo>
                  <a:close/>
                  <a:moveTo>
                    <a:pt x="52" y="2215"/>
                  </a:moveTo>
                  <a:lnTo>
                    <a:pt x="302" y="2180"/>
                  </a:lnTo>
                  <a:lnTo>
                    <a:pt x="309" y="2204"/>
                  </a:lnTo>
                  <a:lnTo>
                    <a:pt x="60" y="2238"/>
                  </a:lnTo>
                  <a:lnTo>
                    <a:pt x="52" y="2215"/>
                  </a:lnTo>
                  <a:close/>
                  <a:moveTo>
                    <a:pt x="313" y="2182"/>
                  </a:moveTo>
                  <a:lnTo>
                    <a:pt x="340" y="2199"/>
                  </a:lnTo>
                  <a:lnTo>
                    <a:pt x="309" y="2204"/>
                  </a:lnTo>
                  <a:lnTo>
                    <a:pt x="305" y="2191"/>
                  </a:lnTo>
                  <a:lnTo>
                    <a:pt x="313" y="2182"/>
                  </a:lnTo>
                  <a:close/>
                  <a:moveTo>
                    <a:pt x="297" y="2201"/>
                  </a:moveTo>
                  <a:lnTo>
                    <a:pt x="49" y="2045"/>
                  </a:lnTo>
                  <a:lnTo>
                    <a:pt x="65" y="2027"/>
                  </a:lnTo>
                  <a:lnTo>
                    <a:pt x="313" y="2182"/>
                  </a:lnTo>
                  <a:lnTo>
                    <a:pt x="297" y="2201"/>
                  </a:lnTo>
                  <a:close/>
                  <a:moveTo>
                    <a:pt x="49" y="2045"/>
                  </a:moveTo>
                  <a:lnTo>
                    <a:pt x="23" y="2030"/>
                  </a:lnTo>
                  <a:lnTo>
                    <a:pt x="53" y="2025"/>
                  </a:lnTo>
                  <a:lnTo>
                    <a:pt x="57" y="2036"/>
                  </a:lnTo>
                  <a:lnTo>
                    <a:pt x="49" y="2045"/>
                  </a:lnTo>
                  <a:close/>
                  <a:moveTo>
                    <a:pt x="53" y="2025"/>
                  </a:moveTo>
                  <a:lnTo>
                    <a:pt x="295" y="1990"/>
                  </a:lnTo>
                  <a:lnTo>
                    <a:pt x="303" y="2013"/>
                  </a:lnTo>
                  <a:lnTo>
                    <a:pt x="61" y="2049"/>
                  </a:lnTo>
                  <a:lnTo>
                    <a:pt x="53" y="2025"/>
                  </a:lnTo>
                  <a:close/>
                  <a:moveTo>
                    <a:pt x="305" y="1991"/>
                  </a:moveTo>
                  <a:lnTo>
                    <a:pt x="336" y="2008"/>
                  </a:lnTo>
                  <a:lnTo>
                    <a:pt x="303" y="2013"/>
                  </a:lnTo>
                  <a:lnTo>
                    <a:pt x="299" y="2001"/>
                  </a:lnTo>
                  <a:lnTo>
                    <a:pt x="305" y="1991"/>
                  </a:lnTo>
                  <a:close/>
                  <a:moveTo>
                    <a:pt x="292" y="2012"/>
                  </a:moveTo>
                  <a:lnTo>
                    <a:pt x="43" y="1874"/>
                  </a:lnTo>
                  <a:lnTo>
                    <a:pt x="57" y="1855"/>
                  </a:lnTo>
                  <a:lnTo>
                    <a:pt x="305" y="1991"/>
                  </a:lnTo>
                  <a:lnTo>
                    <a:pt x="292" y="2012"/>
                  </a:lnTo>
                  <a:close/>
                  <a:moveTo>
                    <a:pt x="43" y="1874"/>
                  </a:moveTo>
                  <a:lnTo>
                    <a:pt x="12" y="1857"/>
                  </a:lnTo>
                  <a:lnTo>
                    <a:pt x="47" y="1852"/>
                  </a:lnTo>
                  <a:lnTo>
                    <a:pt x="50" y="1865"/>
                  </a:lnTo>
                  <a:lnTo>
                    <a:pt x="43" y="1874"/>
                  </a:lnTo>
                  <a:close/>
                  <a:moveTo>
                    <a:pt x="47" y="1852"/>
                  </a:moveTo>
                  <a:lnTo>
                    <a:pt x="303" y="1824"/>
                  </a:lnTo>
                  <a:lnTo>
                    <a:pt x="310" y="1848"/>
                  </a:lnTo>
                  <a:lnTo>
                    <a:pt x="53" y="1876"/>
                  </a:lnTo>
                  <a:lnTo>
                    <a:pt x="47" y="1852"/>
                  </a:lnTo>
                  <a:close/>
                  <a:moveTo>
                    <a:pt x="313" y="1826"/>
                  </a:moveTo>
                  <a:lnTo>
                    <a:pt x="345" y="1844"/>
                  </a:lnTo>
                  <a:lnTo>
                    <a:pt x="310" y="1848"/>
                  </a:lnTo>
                  <a:lnTo>
                    <a:pt x="306" y="1836"/>
                  </a:lnTo>
                  <a:lnTo>
                    <a:pt x="313" y="1826"/>
                  </a:lnTo>
                  <a:close/>
                  <a:moveTo>
                    <a:pt x="300" y="1845"/>
                  </a:moveTo>
                  <a:lnTo>
                    <a:pt x="44" y="1702"/>
                  </a:lnTo>
                  <a:lnTo>
                    <a:pt x="58" y="1683"/>
                  </a:lnTo>
                  <a:lnTo>
                    <a:pt x="313" y="1826"/>
                  </a:lnTo>
                  <a:lnTo>
                    <a:pt x="300" y="1845"/>
                  </a:lnTo>
                  <a:close/>
                  <a:moveTo>
                    <a:pt x="44" y="1702"/>
                  </a:moveTo>
                  <a:lnTo>
                    <a:pt x="15" y="1686"/>
                  </a:lnTo>
                  <a:lnTo>
                    <a:pt x="47" y="1680"/>
                  </a:lnTo>
                  <a:lnTo>
                    <a:pt x="51" y="1693"/>
                  </a:lnTo>
                  <a:lnTo>
                    <a:pt x="44" y="1702"/>
                  </a:lnTo>
                  <a:close/>
                  <a:moveTo>
                    <a:pt x="47" y="1680"/>
                  </a:moveTo>
                  <a:lnTo>
                    <a:pt x="303" y="1641"/>
                  </a:lnTo>
                  <a:lnTo>
                    <a:pt x="311" y="1665"/>
                  </a:lnTo>
                  <a:lnTo>
                    <a:pt x="56" y="1704"/>
                  </a:lnTo>
                  <a:lnTo>
                    <a:pt x="47" y="1680"/>
                  </a:lnTo>
                  <a:close/>
                  <a:moveTo>
                    <a:pt x="314" y="1643"/>
                  </a:moveTo>
                  <a:lnTo>
                    <a:pt x="344" y="1659"/>
                  </a:lnTo>
                  <a:lnTo>
                    <a:pt x="311" y="1665"/>
                  </a:lnTo>
                  <a:lnTo>
                    <a:pt x="308" y="1652"/>
                  </a:lnTo>
                  <a:lnTo>
                    <a:pt x="314" y="1643"/>
                  </a:lnTo>
                  <a:close/>
                  <a:moveTo>
                    <a:pt x="301" y="1662"/>
                  </a:moveTo>
                  <a:lnTo>
                    <a:pt x="44" y="1519"/>
                  </a:lnTo>
                  <a:lnTo>
                    <a:pt x="59" y="1499"/>
                  </a:lnTo>
                  <a:lnTo>
                    <a:pt x="314" y="1643"/>
                  </a:lnTo>
                  <a:lnTo>
                    <a:pt x="301" y="1662"/>
                  </a:lnTo>
                  <a:close/>
                  <a:moveTo>
                    <a:pt x="44" y="1519"/>
                  </a:moveTo>
                  <a:lnTo>
                    <a:pt x="15" y="1501"/>
                  </a:lnTo>
                  <a:lnTo>
                    <a:pt x="48" y="1496"/>
                  </a:lnTo>
                  <a:lnTo>
                    <a:pt x="52" y="1509"/>
                  </a:lnTo>
                  <a:lnTo>
                    <a:pt x="44" y="1519"/>
                  </a:lnTo>
                  <a:close/>
                  <a:moveTo>
                    <a:pt x="48" y="1496"/>
                  </a:moveTo>
                  <a:lnTo>
                    <a:pt x="304" y="1462"/>
                  </a:lnTo>
                  <a:lnTo>
                    <a:pt x="312" y="1486"/>
                  </a:lnTo>
                  <a:lnTo>
                    <a:pt x="56" y="1520"/>
                  </a:lnTo>
                  <a:lnTo>
                    <a:pt x="48" y="1496"/>
                  </a:lnTo>
                  <a:close/>
                  <a:moveTo>
                    <a:pt x="314" y="1465"/>
                  </a:moveTo>
                  <a:lnTo>
                    <a:pt x="347" y="1482"/>
                  </a:lnTo>
                  <a:lnTo>
                    <a:pt x="312" y="1486"/>
                  </a:lnTo>
                  <a:lnTo>
                    <a:pt x="308" y="1475"/>
                  </a:lnTo>
                  <a:lnTo>
                    <a:pt x="314" y="1465"/>
                  </a:lnTo>
                  <a:close/>
                  <a:moveTo>
                    <a:pt x="302" y="1485"/>
                  </a:moveTo>
                  <a:lnTo>
                    <a:pt x="53" y="1354"/>
                  </a:lnTo>
                  <a:lnTo>
                    <a:pt x="66" y="1334"/>
                  </a:lnTo>
                  <a:lnTo>
                    <a:pt x="314" y="1465"/>
                  </a:lnTo>
                  <a:lnTo>
                    <a:pt x="302" y="1485"/>
                  </a:lnTo>
                  <a:close/>
                  <a:moveTo>
                    <a:pt x="53" y="1354"/>
                  </a:moveTo>
                  <a:lnTo>
                    <a:pt x="25" y="1339"/>
                  </a:lnTo>
                  <a:lnTo>
                    <a:pt x="55" y="1332"/>
                  </a:lnTo>
                  <a:lnTo>
                    <a:pt x="59" y="1344"/>
                  </a:lnTo>
                  <a:lnTo>
                    <a:pt x="53" y="1354"/>
                  </a:lnTo>
                  <a:close/>
                  <a:moveTo>
                    <a:pt x="55" y="1332"/>
                  </a:moveTo>
                  <a:lnTo>
                    <a:pt x="296" y="1273"/>
                  </a:lnTo>
                  <a:lnTo>
                    <a:pt x="308" y="1296"/>
                  </a:lnTo>
                  <a:lnTo>
                    <a:pt x="65" y="1355"/>
                  </a:lnTo>
                  <a:lnTo>
                    <a:pt x="55" y="1332"/>
                  </a:lnTo>
                  <a:close/>
                  <a:moveTo>
                    <a:pt x="309" y="1275"/>
                  </a:moveTo>
                  <a:lnTo>
                    <a:pt x="336" y="1288"/>
                  </a:lnTo>
                  <a:lnTo>
                    <a:pt x="308" y="1296"/>
                  </a:lnTo>
                  <a:lnTo>
                    <a:pt x="302" y="1284"/>
                  </a:lnTo>
                  <a:lnTo>
                    <a:pt x="309" y="1275"/>
                  </a:lnTo>
                  <a:close/>
                  <a:moveTo>
                    <a:pt x="295" y="1294"/>
                  </a:moveTo>
                  <a:lnTo>
                    <a:pt x="53" y="1170"/>
                  </a:lnTo>
                  <a:lnTo>
                    <a:pt x="67" y="1149"/>
                  </a:lnTo>
                  <a:lnTo>
                    <a:pt x="309" y="1275"/>
                  </a:lnTo>
                  <a:lnTo>
                    <a:pt x="295" y="1294"/>
                  </a:lnTo>
                  <a:close/>
                  <a:moveTo>
                    <a:pt x="53" y="1170"/>
                  </a:moveTo>
                  <a:lnTo>
                    <a:pt x="25" y="1155"/>
                  </a:lnTo>
                  <a:lnTo>
                    <a:pt x="56" y="1148"/>
                  </a:lnTo>
                  <a:lnTo>
                    <a:pt x="60" y="1160"/>
                  </a:lnTo>
                  <a:lnTo>
                    <a:pt x="53" y="1170"/>
                  </a:lnTo>
                  <a:close/>
                  <a:moveTo>
                    <a:pt x="56" y="1148"/>
                  </a:moveTo>
                  <a:lnTo>
                    <a:pt x="297" y="1095"/>
                  </a:lnTo>
                  <a:lnTo>
                    <a:pt x="308" y="1118"/>
                  </a:lnTo>
                  <a:lnTo>
                    <a:pt x="66" y="1171"/>
                  </a:lnTo>
                  <a:lnTo>
                    <a:pt x="56" y="1148"/>
                  </a:lnTo>
                  <a:close/>
                  <a:moveTo>
                    <a:pt x="308" y="1096"/>
                  </a:moveTo>
                  <a:lnTo>
                    <a:pt x="344" y="1110"/>
                  </a:lnTo>
                  <a:lnTo>
                    <a:pt x="308" y="1118"/>
                  </a:lnTo>
                  <a:lnTo>
                    <a:pt x="302" y="1106"/>
                  </a:lnTo>
                  <a:lnTo>
                    <a:pt x="308" y="1096"/>
                  </a:lnTo>
                  <a:close/>
                  <a:moveTo>
                    <a:pt x="297" y="1118"/>
                  </a:moveTo>
                  <a:lnTo>
                    <a:pt x="56" y="1023"/>
                  </a:lnTo>
                  <a:lnTo>
                    <a:pt x="66" y="1001"/>
                  </a:lnTo>
                  <a:lnTo>
                    <a:pt x="308" y="1096"/>
                  </a:lnTo>
                  <a:lnTo>
                    <a:pt x="297" y="1118"/>
                  </a:lnTo>
                  <a:close/>
                  <a:moveTo>
                    <a:pt x="56" y="1023"/>
                  </a:moveTo>
                  <a:lnTo>
                    <a:pt x="22" y="1009"/>
                  </a:lnTo>
                  <a:lnTo>
                    <a:pt x="56" y="1000"/>
                  </a:lnTo>
                  <a:lnTo>
                    <a:pt x="61" y="1012"/>
                  </a:lnTo>
                  <a:lnTo>
                    <a:pt x="56" y="1023"/>
                  </a:lnTo>
                  <a:close/>
                  <a:moveTo>
                    <a:pt x="56" y="1000"/>
                  </a:moveTo>
                  <a:lnTo>
                    <a:pt x="304" y="936"/>
                  </a:lnTo>
                  <a:lnTo>
                    <a:pt x="316" y="958"/>
                  </a:lnTo>
                  <a:lnTo>
                    <a:pt x="67" y="1023"/>
                  </a:lnTo>
                  <a:lnTo>
                    <a:pt x="56" y="1000"/>
                  </a:lnTo>
                  <a:close/>
                  <a:moveTo>
                    <a:pt x="316" y="937"/>
                  </a:moveTo>
                  <a:lnTo>
                    <a:pt x="347" y="951"/>
                  </a:lnTo>
                  <a:lnTo>
                    <a:pt x="316" y="958"/>
                  </a:lnTo>
                  <a:lnTo>
                    <a:pt x="310" y="947"/>
                  </a:lnTo>
                  <a:lnTo>
                    <a:pt x="316" y="937"/>
                  </a:lnTo>
                  <a:close/>
                  <a:moveTo>
                    <a:pt x="305" y="957"/>
                  </a:moveTo>
                  <a:lnTo>
                    <a:pt x="57" y="850"/>
                  </a:lnTo>
                  <a:lnTo>
                    <a:pt x="67" y="830"/>
                  </a:lnTo>
                  <a:lnTo>
                    <a:pt x="316" y="937"/>
                  </a:lnTo>
                  <a:lnTo>
                    <a:pt x="305" y="957"/>
                  </a:lnTo>
                  <a:close/>
                  <a:moveTo>
                    <a:pt x="57" y="850"/>
                  </a:moveTo>
                  <a:lnTo>
                    <a:pt x="26" y="838"/>
                  </a:lnTo>
                  <a:lnTo>
                    <a:pt x="56" y="828"/>
                  </a:lnTo>
                  <a:lnTo>
                    <a:pt x="61" y="840"/>
                  </a:lnTo>
                  <a:lnTo>
                    <a:pt x="57" y="850"/>
                  </a:lnTo>
                  <a:close/>
                  <a:moveTo>
                    <a:pt x="56" y="828"/>
                  </a:moveTo>
                  <a:lnTo>
                    <a:pt x="305" y="753"/>
                  </a:lnTo>
                  <a:lnTo>
                    <a:pt x="317" y="775"/>
                  </a:lnTo>
                  <a:lnTo>
                    <a:pt x="68" y="851"/>
                  </a:lnTo>
                  <a:lnTo>
                    <a:pt x="56" y="828"/>
                  </a:lnTo>
                  <a:close/>
                  <a:moveTo>
                    <a:pt x="317" y="754"/>
                  </a:moveTo>
                  <a:lnTo>
                    <a:pt x="345" y="766"/>
                  </a:lnTo>
                  <a:lnTo>
                    <a:pt x="317" y="775"/>
                  </a:lnTo>
                  <a:lnTo>
                    <a:pt x="311" y="764"/>
                  </a:lnTo>
                  <a:lnTo>
                    <a:pt x="317" y="754"/>
                  </a:lnTo>
                  <a:close/>
                  <a:moveTo>
                    <a:pt x="305" y="774"/>
                  </a:moveTo>
                  <a:lnTo>
                    <a:pt x="50" y="653"/>
                  </a:lnTo>
                  <a:lnTo>
                    <a:pt x="61" y="633"/>
                  </a:lnTo>
                  <a:lnTo>
                    <a:pt x="317" y="754"/>
                  </a:lnTo>
                  <a:lnTo>
                    <a:pt x="305" y="774"/>
                  </a:lnTo>
                  <a:close/>
                  <a:moveTo>
                    <a:pt x="50" y="653"/>
                  </a:moveTo>
                  <a:lnTo>
                    <a:pt x="22" y="641"/>
                  </a:lnTo>
                  <a:lnTo>
                    <a:pt x="49" y="632"/>
                  </a:lnTo>
                  <a:lnTo>
                    <a:pt x="56" y="643"/>
                  </a:lnTo>
                  <a:lnTo>
                    <a:pt x="50" y="653"/>
                  </a:lnTo>
                  <a:close/>
                  <a:moveTo>
                    <a:pt x="49" y="632"/>
                  </a:moveTo>
                  <a:lnTo>
                    <a:pt x="305" y="550"/>
                  </a:lnTo>
                  <a:lnTo>
                    <a:pt x="318" y="573"/>
                  </a:lnTo>
                  <a:lnTo>
                    <a:pt x="61" y="654"/>
                  </a:lnTo>
                  <a:lnTo>
                    <a:pt x="49" y="632"/>
                  </a:lnTo>
                  <a:close/>
                  <a:moveTo>
                    <a:pt x="317" y="552"/>
                  </a:moveTo>
                  <a:lnTo>
                    <a:pt x="348" y="564"/>
                  </a:lnTo>
                  <a:lnTo>
                    <a:pt x="318" y="573"/>
                  </a:lnTo>
                  <a:lnTo>
                    <a:pt x="312" y="562"/>
                  </a:lnTo>
                  <a:lnTo>
                    <a:pt x="317" y="552"/>
                  </a:lnTo>
                  <a:close/>
                  <a:moveTo>
                    <a:pt x="306" y="573"/>
                  </a:moveTo>
                  <a:lnTo>
                    <a:pt x="51" y="470"/>
                  </a:lnTo>
                  <a:lnTo>
                    <a:pt x="61" y="449"/>
                  </a:lnTo>
                  <a:lnTo>
                    <a:pt x="317" y="552"/>
                  </a:lnTo>
                  <a:lnTo>
                    <a:pt x="306" y="573"/>
                  </a:lnTo>
                  <a:close/>
                  <a:moveTo>
                    <a:pt x="51" y="470"/>
                  </a:moveTo>
                  <a:lnTo>
                    <a:pt x="21" y="459"/>
                  </a:lnTo>
                  <a:lnTo>
                    <a:pt x="49" y="449"/>
                  </a:lnTo>
                  <a:lnTo>
                    <a:pt x="56" y="460"/>
                  </a:lnTo>
                  <a:lnTo>
                    <a:pt x="51" y="470"/>
                  </a:lnTo>
                  <a:close/>
                  <a:moveTo>
                    <a:pt x="49" y="449"/>
                  </a:moveTo>
                  <a:lnTo>
                    <a:pt x="306" y="362"/>
                  </a:lnTo>
                  <a:lnTo>
                    <a:pt x="319" y="383"/>
                  </a:lnTo>
                  <a:lnTo>
                    <a:pt x="62" y="471"/>
                  </a:lnTo>
                  <a:lnTo>
                    <a:pt x="49" y="449"/>
                  </a:lnTo>
                  <a:close/>
                  <a:moveTo>
                    <a:pt x="318" y="362"/>
                  </a:moveTo>
                  <a:lnTo>
                    <a:pt x="347" y="374"/>
                  </a:lnTo>
                  <a:lnTo>
                    <a:pt x="319" y="383"/>
                  </a:lnTo>
                  <a:lnTo>
                    <a:pt x="312" y="373"/>
                  </a:lnTo>
                  <a:lnTo>
                    <a:pt x="318" y="362"/>
                  </a:lnTo>
                  <a:close/>
                  <a:moveTo>
                    <a:pt x="308" y="383"/>
                  </a:moveTo>
                  <a:lnTo>
                    <a:pt x="51" y="275"/>
                  </a:lnTo>
                  <a:lnTo>
                    <a:pt x="62" y="253"/>
                  </a:lnTo>
                  <a:lnTo>
                    <a:pt x="318" y="362"/>
                  </a:lnTo>
                  <a:lnTo>
                    <a:pt x="308" y="383"/>
                  </a:lnTo>
                  <a:close/>
                  <a:moveTo>
                    <a:pt x="51" y="275"/>
                  </a:moveTo>
                  <a:lnTo>
                    <a:pt x="23" y="262"/>
                  </a:lnTo>
                  <a:lnTo>
                    <a:pt x="50" y="253"/>
                  </a:lnTo>
                  <a:lnTo>
                    <a:pt x="57" y="265"/>
                  </a:lnTo>
                  <a:lnTo>
                    <a:pt x="51" y="275"/>
                  </a:lnTo>
                  <a:close/>
                  <a:moveTo>
                    <a:pt x="50" y="253"/>
                  </a:moveTo>
                  <a:lnTo>
                    <a:pt x="306" y="166"/>
                  </a:lnTo>
                  <a:lnTo>
                    <a:pt x="320" y="188"/>
                  </a:lnTo>
                  <a:lnTo>
                    <a:pt x="64" y="276"/>
                  </a:lnTo>
                  <a:lnTo>
                    <a:pt x="50" y="253"/>
                  </a:lnTo>
                  <a:close/>
                  <a:moveTo>
                    <a:pt x="317" y="166"/>
                  </a:moveTo>
                  <a:lnTo>
                    <a:pt x="353" y="176"/>
                  </a:lnTo>
                  <a:lnTo>
                    <a:pt x="320" y="188"/>
                  </a:lnTo>
                  <a:lnTo>
                    <a:pt x="313" y="176"/>
                  </a:lnTo>
                  <a:lnTo>
                    <a:pt x="317" y="166"/>
                  </a:lnTo>
                  <a:close/>
                  <a:moveTo>
                    <a:pt x="310" y="188"/>
                  </a:moveTo>
                  <a:lnTo>
                    <a:pt x="53" y="110"/>
                  </a:lnTo>
                  <a:lnTo>
                    <a:pt x="61" y="87"/>
                  </a:lnTo>
                  <a:lnTo>
                    <a:pt x="317" y="166"/>
                  </a:lnTo>
                  <a:lnTo>
                    <a:pt x="310" y="188"/>
                  </a:lnTo>
                  <a:close/>
                  <a:moveTo>
                    <a:pt x="53" y="110"/>
                  </a:moveTo>
                  <a:lnTo>
                    <a:pt x="17" y="98"/>
                  </a:lnTo>
                  <a:lnTo>
                    <a:pt x="51" y="87"/>
                  </a:lnTo>
                  <a:lnTo>
                    <a:pt x="58" y="98"/>
                  </a:lnTo>
                  <a:lnTo>
                    <a:pt x="53" y="110"/>
                  </a:lnTo>
                  <a:close/>
                  <a:moveTo>
                    <a:pt x="51" y="87"/>
                  </a:moveTo>
                  <a:lnTo>
                    <a:pt x="308" y="0"/>
                  </a:lnTo>
                  <a:lnTo>
                    <a:pt x="320" y="23"/>
                  </a:lnTo>
                  <a:lnTo>
                    <a:pt x="64" y="110"/>
                  </a:lnTo>
                  <a:lnTo>
                    <a:pt x="51" y="87"/>
                  </a:lnTo>
                  <a:close/>
                </a:path>
              </a:pathLst>
            </a:custGeom>
            <a:solidFill>
              <a:srgbClr val="65001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24" name="Freeform 1078">
              <a:extLst>
                <a:ext uri="{FF2B5EF4-FFF2-40B4-BE49-F238E27FC236}">
                  <a16:creationId xmlns:a16="http://schemas.microsoft.com/office/drawing/2014/main" id="{D3D26983-4EAA-4D99-BD25-9504272488B3}"/>
                </a:ext>
              </a:extLst>
            </p:cNvPr>
            <p:cNvSpPr>
              <a:spLocks noEditPoints="1"/>
            </p:cNvSpPr>
            <p:nvPr/>
          </p:nvSpPr>
          <p:spPr bwMode="auto">
            <a:xfrm>
              <a:off x="4340" y="2536"/>
              <a:ext cx="70" cy="1056"/>
            </a:xfrm>
            <a:custGeom>
              <a:avLst/>
              <a:gdLst>
                <a:gd name="T0" fmla="*/ 6 w 353"/>
                <a:gd name="T1" fmla="*/ 1030 h 5283"/>
                <a:gd name="T2" fmla="*/ 8 w 353"/>
                <a:gd name="T3" fmla="*/ 998 h 5283"/>
                <a:gd name="T4" fmla="*/ 60 w 353"/>
                <a:gd name="T5" fmla="*/ 982 h 5283"/>
                <a:gd name="T6" fmla="*/ 60 w 353"/>
                <a:gd name="T7" fmla="*/ 977 h 5283"/>
                <a:gd name="T8" fmla="*/ 10 w 353"/>
                <a:gd name="T9" fmla="*/ 952 h 5283"/>
                <a:gd name="T10" fmla="*/ 7 w 353"/>
                <a:gd name="T11" fmla="*/ 921 h 5283"/>
                <a:gd name="T12" fmla="*/ 63 w 353"/>
                <a:gd name="T13" fmla="*/ 901 h 5283"/>
                <a:gd name="T14" fmla="*/ 8 w 353"/>
                <a:gd name="T15" fmla="*/ 875 h 5283"/>
                <a:gd name="T16" fmla="*/ 58 w 353"/>
                <a:gd name="T17" fmla="*/ 858 h 5283"/>
                <a:gd name="T18" fmla="*/ 9 w 353"/>
                <a:gd name="T19" fmla="*/ 840 h 5283"/>
                <a:gd name="T20" fmla="*/ 58 w 353"/>
                <a:gd name="T21" fmla="*/ 823 h 5283"/>
                <a:gd name="T22" fmla="*/ 58 w 353"/>
                <a:gd name="T23" fmla="*/ 781 h 5283"/>
                <a:gd name="T24" fmla="*/ 10 w 353"/>
                <a:gd name="T25" fmla="*/ 757 h 5283"/>
                <a:gd name="T26" fmla="*/ 10 w 353"/>
                <a:gd name="T27" fmla="*/ 761 h 5283"/>
                <a:gd name="T28" fmla="*/ 58 w 353"/>
                <a:gd name="T29" fmla="*/ 752 h 5283"/>
                <a:gd name="T30" fmla="*/ 61 w 353"/>
                <a:gd name="T31" fmla="*/ 708 h 5283"/>
                <a:gd name="T32" fmla="*/ 3 w 353"/>
                <a:gd name="T33" fmla="*/ 685 h 5283"/>
                <a:gd name="T34" fmla="*/ 61 w 353"/>
                <a:gd name="T35" fmla="*/ 668 h 5283"/>
                <a:gd name="T36" fmla="*/ 9 w 353"/>
                <a:gd name="T37" fmla="*/ 643 h 5283"/>
                <a:gd name="T38" fmla="*/ 17 w 353"/>
                <a:gd name="T39" fmla="*/ 643 h 5283"/>
                <a:gd name="T40" fmla="*/ 22 w 353"/>
                <a:gd name="T41" fmla="*/ 636 h 5283"/>
                <a:gd name="T42" fmla="*/ 38 w 353"/>
                <a:gd name="T43" fmla="*/ 637 h 5283"/>
                <a:gd name="T44" fmla="*/ 50 w 353"/>
                <a:gd name="T45" fmla="*/ 633 h 5283"/>
                <a:gd name="T46" fmla="*/ 50 w 353"/>
                <a:gd name="T47" fmla="*/ 633 h 5283"/>
                <a:gd name="T48" fmla="*/ 52 w 353"/>
                <a:gd name="T49" fmla="*/ 627 h 5283"/>
                <a:gd name="T50" fmla="*/ 61 w 353"/>
                <a:gd name="T51" fmla="*/ 629 h 5283"/>
                <a:gd name="T52" fmla="*/ 61 w 353"/>
                <a:gd name="T53" fmla="*/ 626 h 5283"/>
                <a:gd name="T54" fmla="*/ 8 w 353"/>
                <a:gd name="T55" fmla="*/ 607 h 5283"/>
                <a:gd name="T56" fmla="*/ 60 w 353"/>
                <a:gd name="T57" fmla="*/ 591 h 5283"/>
                <a:gd name="T58" fmla="*/ 10 w 353"/>
                <a:gd name="T59" fmla="*/ 576 h 5283"/>
                <a:gd name="T60" fmla="*/ 59 w 353"/>
                <a:gd name="T61" fmla="*/ 557 h 5283"/>
                <a:gd name="T62" fmla="*/ 59 w 353"/>
                <a:gd name="T63" fmla="*/ 525 h 5283"/>
                <a:gd name="T64" fmla="*/ 11 w 353"/>
                <a:gd name="T65" fmla="*/ 497 h 5283"/>
                <a:gd name="T66" fmla="*/ 10 w 353"/>
                <a:gd name="T67" fmla="*/ 502 h 5283"/>
                <a:gd name="T68" fmla="*/ 59 w 353"/>
                <a:gd name="T69" fmla="*/ 496 h 5283"/>
                <a:gd name="T70" fmla="*/ 62 w 353"/>
                <a:gd name="T71" fmla="*/ 458 h 5283"/>
                <a:gd name="T72" fmla="*/ 5 w 353"/>
                <a:gd name="T73" fmla="*/ 426 h 5283"/>
                <a:gd name="T74" fmla="*/ 60 w 353"/>
                <a:gd name="T75" fmla="*/ 422 h 5283"/>
                <a:gd name="T76" fmla="*/ 10 w 353"/>
                <a:gd name="T77" fmla="*/ 393 h 5283"/>
                <a:gd name="T78" fmla="*/ 62 w 353"/>
                <a:gd name="T79" fmla="*/ 385 h 5283"/>
                <a:gd name="T80" fmla="*/ 9 w 353"/>
                <a:gd name="T81" fmla="*/ 356 h 5283"/>
                <a:gd name="T82" fmla="*/ 9 w 353"/>
                <a:gd name="T83" fmla="*/ 324 h 5283"/>
                <a:gd name="T84" fmla="*/ 62 w 353"/>
                <a:gd name="T85" fmla="*/ 317 h 5283"/>
                <a:gd name="T86" fmla="*/ 62 w 353"/>
                <a:gd name="T87" fmla="*/ 313 h 5283"/>
                <a:gd name="T88" fmla="*/ 11 w 353"/>
                <a:gd name="T89" fmla="*/ 288 h 5283"/>
                <a:gd name="T90" fmla="*/ 11 w 353"/>
                <a:gd name="T91" fmla="*/ 255 h 5283"/>
                <a:gd name="T92" fmla="*/ 68 w 353"/>
                <a:gd name="T93" fmla="*/ 243 h 5283"/>
                <a:gd name="T94" fmla="*/ 11 w 353"/>
                <a:gd name="T95" fmla="*/ 220 h 5283"/>
                <a:gd name="T96" fmla="*/ 61 w 353"/>
                <a:gd name="T97" fmla="*/ 209 h 5283"/>
                <a:gd name="T98" fmla="*/ 11 w 353"/>
                <a:gd name="T99" fmla="*/ 190 h 5283"/>
                <a:gd name="T100" fmla="*/ 60 w 353"/>
                <a:gd name="T101" fmla="*/ 175 h 5283"/>
                <a:gd name="T102" fmla="*/ 60 w 353"/>
                <a:gd name="T103" fmla="*/ 130 h 5283"/>
                <a:gd name="T104" fmla="*/ 12 w 353"/>
                <a:gd name="T105" fmla="*/ 110 h 5283"/>
                <a:gd name="T106" fmla="*/ 12 w 353"/>
                <a:gd name="T107" fmla="*/ 114 h 5283"/>
                <a:gd name="T108" fmla="*/ 61 w 353"/>
                <a:gd name="T109" fmla="*/ 98 h 5283"/>
                <a:gd name="T110" fmla="*/ 63 w 353"/>
                <a:gd name="T111" fmla="*/ 53 h 5283"/>
                <a:gd name="T112" fmla="*/ 3 w 353"/>
                <a:gd name="T113" fmla="*/ 40 h 5283"/>
                <a:gd name="T114" fmla="*/ 63 w 353"/>
                <a:gd name="T115" fmla="*/ 25 h 528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53"/>
                <a:gd name="T175" fmla="*/ 0 h 5283"/>
                <a:gd name="T176" fmla="*/ 353 w 353"/>
                <a:gd name="T177" fmla="*/ 5283 h 5283"/>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53" h="5283">
                  <a:moveTo>
                    <a:pt x="288" y="5283"/>
                  </a:moveTo>
                  <a:lnTo>
                    <a:pt x="32" y="5176"/>
                  </a:lnTo>
                  <a:lnTo>
                    <a:pt x="42" y="5154"/>
                  </a:lnTo>
                  <a:lnTo>
                    <a:pt x="299" y="5263"/>
                  </a:lnTo>
                  <a:lnTo>
                    <a:pt x="288" y="5283"/>
                  </a:lnTo>
                  <a:close/>
                  <a:moveTo>
                    <a:pt x="32" y="5176"/>
                  </a:moveTo>
                  <a:lnTo>
                    <a:pt x="0" y="5162"/>
                  </a:lnTo>
                  <a:lnTo>
                    <a:pt x="32" y="5153"/>
                  </a:lnTo>
                  <a:lnTo>
                    <a:pt x="38" y="5164"/>
                  </a:lnTo>
                  <a:lnTo>
                    <a:pt x="32" y="5176"/>
                  </a:lnTo>
                  <a:close/>
                  <a:moveTo>
                    <a:pt x="32" y="5153"/>
                  </a:moveTo>
                  <a:lnTo>
                    <a:pt x="288" y="5084"/>
                  </a:lnTo>
                  <a:lnTo>
                    <a:pt x="300" y="5107"/>
                  </a:lnTo>
                  <a:lnTo>
                    <a:pt x="43" y="5176"/>
                  </a:lnTo>
                  <a:lnTo>
                    <a:pt x="32" y="5153"/>
                  </a:lnTo>
                  <a:close/>
                  <a:moveTo>
                    <a:pt x="300" y="5085"/>
                  </a:moveTo>
                  <a:lnTo>
                    <a:pt x="329" y="5099"/>
                  </a:lnTo>
                  <a:lnTo>
                    <a:pt x="300" y="5107"/>
                  </a:lnTo>
                  <a:lnTo>
                    <a:pt x="294" y="5095"/>
                  </a:lnTo>
                  <a:lnTo>
                    <a:pt x="300" y="5085"/>
                  </a:lnTo>
                  <a:close/>
                  <a:moveTo>
                    <a:pt x="288" y="5106"/>
                  </a:moveTo>
                  <a:lnTo>
                    <a:pt x="40" y="4991"/>
                  </a:lnTo>
                  <a:lnTo>
                    <a:pt x="51" y="4971"/>
                  </a:lnTo>
                  <a:lnTo>
                    <a:pt x="300" y="5085"/>
                  </a:lnTo>
                  <a:lnTo>
                    <a:pt x="288" y="5106"/>
                  </a:lnTo>
                  <a:close/>
                  <a:moveTo>
                    <a:pt x="40" y="4991"/>
                  </a:moveTo>
                  <a:lnTo>
                    <a:pt x="12" y="4979"/>
                  </a:lnTo>
                  <a:lnTo>
                    <a:pt x="39" y="4970"/>
                  </a:lnTo>
                  <a:lnTo>
                    <a:pt x="45" y="4981"/>
                  </a:lnTo>
                  <a:lnTo>
                    <a:pt x="40" y="4991"/>
                  </a:lnTo>
                  <a:close/>
                  <a:moveTo>
                    <a:pt x="39" y="4970"/>
                  </a:moveTo>
                  <a:lnTo>
                    <a:pt x="288" y="4889"/>
                  </a:lnTo>
                  <a:lnTo>
                    <a:pt x="301" y="4911"/>
                  </a:lnTo>
                  <a:lnTo>
                    <a:pt x="51" y="4993"/>
                  </a:lnTo>
                  <a:lnTo>
                    <a:pt x="39" y="4970"/>
                  </a:lnTo>
                  <a:close/>
                  <a:moveTo>
                    <a:pt x="301" y="4890"/>
                  </a:moveTo>
                  <a:lnTo>
                    <a:pt x="326" y="4902"/>
                  </a:lnTo>
                  <a:lnTo>
                    <a:pt x="301" y="4911"/>
                  </a:lnTo>
                  <a:lnTo>
                    <a:pt x="295" y="4900"/>
                  </a:lnTo>
                  <a:lnTo>
                    <a:pt x="301" y="4890"/>
                  </a:lnTo>
                  <a:close/>
                  <a:moveTo>
                    <a:pt x="288" y="4909"/>
                  </a:moveTo>
                  <a:lnTo>
                    <a:pt x="47" y="4785"/>
                  </a:lnTo>
                  <a:lnTo>
                    <a:pt x="59" y="4765"/>
                  </a:lnTo>
                  <a:lnTo>
                    <a:pt x="301" y="4890"/>
                  </a:lnTo>
                  <a:lnTo>
                    <a:pt x="288" y="4909"/>
                  </a:lnTo>
                  <a:close/>
                  <a:moveTo>
                    <a:pt x="47" y="4785"/>
                  </a:moveTo>
                  <a:lnTo>
                    <a:pt x="20" y="4771"/>
                  </a:lnTo>
                  <a:lnTo>
                    <a:pt x="48" y="4763"/>
                  </a:lnTo>
                  <a:lnTo>
                    <a:pt x="53" y="4774"/>
                  </a:lnTo>
                  <a:lnTo>
                    <a:pt x="47" y="4785"/>
                  </a:lnTo>
                  <a:close/>
                  <a:moveTo>
                    <a:pt x="48" y="4763"/>
                  </a:moveTo>
                  <a:lnTo>
                    <a:pt x="283" y="4698"/>
                  </a:lnTo>
                  <a:lnTo>
                    <a:pt x="294" y="4720"/>
                  </a:lnTo>
                  <a:lnTo>
                    <a:pt x="59" y="4786"/>
                  </a:lnTo>
                  <a:lnTo>
                    <a:pt x="48" y="4763"/>
                  </a:lnTo>
                  <a:close/>
                  <a:moveTo>
                    <a:pt x="294" y="4699"/>
                  </a:moveTo>
                  <a:lnTo>
                    <a:pt x="323" y="4712"/>
                  </a:lnTo>
                  <a:lnTo>
                    <a:pt x="294" y="4720"/>
                  </a:lnTo>
                  <a:lnTo>
                    <a:pt x="288" y="4709"/>
                  </a:lnTo>
                  <a:lnTo>
                    <a:pt x="294" y="4699"/>
                  </a:lnTo>
                  <a:close/>
                  <a:moveTo>
                    <a:pt x="283" y="4719"/>
                  </a:moveTo>
                  <a:lnTo>
                    <a:pt x="34" y="4606"/>
                  </a:lnTo>
                  <a:lnTo>
                    <a:pt x="45" y="4586"/>
                  </a:lnTo>
                  <a:lnTo>
                    <a:pt x="294" y="4699"/>
                  </a:lnTo>
                  <a:lnTo>
                    <a:pt x="283" y="4719"/>
                  </a:lnTo>
                  <a:close/>
                  <a:moveTo>
                    <a:pt x="34" y="4606"/>
                  </a:moveTo>
                  <a:lnTo>
                    <a:pt x="7" y="4594"/>
                  </a:lnTo>
                  <a:lnTo>
                    <a:pt x="33" y="4585"/>
                  </a:lnTo>
                  <a:lnTo>
                    <a:pt x="40" y="4596"/>
                  </a:lnTo>
                  <a:lnTo>
                    <a:pt x="34" y="4606"/>
                  </a:lnTo>
                  <a:close/>
                  <a:moveTo>
                    <a:pt x="33" y="4585"/>
                  </a:moveTo>
                  <a:lnTo>
                    <a:pt x="283" y="4496"/>
                  </a:lnTo>
                  <a:lnTo>
                    <a:pt x="296" y="4519"/>
                  </a:lnTo>
                  <a:lnTo>
                    <a:pt x="47" y="4607"/>
                  </a:lnTo>
                  <a:lnTo>
                    <a:pt x="33" y="4585"/>
                  </a:lnTo>
                  <a:close/>
                  <a:moveTo>
                    <a:pt x="295" y="4498"/>
                  </a:moveTo>
                  <a:lnTo>
                    <a:pt x="320" y="4510"/>
                  </a:lnTo>
                  <a:lnTo>
                    <a:pt x="296" y="4519"/>
                  </a:lnTo>
                  <a:lnTo>
                    <a:pt x="290" y="4508"/>
                  </a:lnTo>
                  <a:lnTo>
                    <a:pt x="295" y="4498"/>
                  </a:lnTo>
                  <a:close/>
                  <a:moveTo>
                    <a:pt x="283" y="4518"/>
                  </a:moveTo>
                  <a:lnTo>
                    <a:pt x="41" y="4399"/>
                  </a:lnTo>
                  <a:lnTo>
                    <a:pt x="53" y="4379"/>
                  </a:lnTo>
                  <a:lnTo>
                    <a:pt x="295" y="4498"/>
                  </a:lnTo>
                  <a:lnTo>
                    <a:pt x="283" y="4518"/>
                  </a:lnTo>
                  <a:close/>
                  <a:moveTo>
                    <a:pt x="41" y="4399"/>
                  </a:moveTo>
                  <a:lnTo>
                    <a:pt x="17" y="4387"/>
                  </a:lnTo>
                  <a:lnTo>
                    <a:pt x="41" y="4378"/>
                  </a:lnTo>
                  <a:lnTo>
                    <a:pt x="48" y="4389"/>
                  </a:lnTo>
                  <a:lnTo>
                    <a:pt x="41" y="4399"/>
                  </a:lnTo>
                  <a:close/>
                  <a:moveTo>
                    <a:pt x="41" y="4378"/>
                  </a:moveTo>
                  <a:lnTo>
                    <a:pt x="283" y="4283"/>
                  </a:lnTo>
                  <a:lnTo>
                    <a:pt x="297" y="4305"/>
                  </a:lnTo>
                  <a:lnTo>
                    <a:pt x="55" y="4400"/>
                  </a:lnTo>
                  <a:lnTo>
                    <a:pt x="41" y="4378"/>
                  </a:lnTo>
                  <a:close/>
                  <a:moveTo>
                    <a:pt x="295" y="4284"/>
                  </a:moveTo>
                  <a:lnTo>
                    <a:pt x="322" y="4295"/>
                  </a:lnTo>
                  <a:lnTo>
                    <a:pt x="297" y="4305"/>
                  </a:lnTo>
                  <a:lnTo>
                    <a:pt x="290" y="4294"/>
                  </a:lnTo>
                  <a:lnTo>
                    <a:pt x="295" y="4284"/>
                  </a:lnTo>
                  <a:close/>
                  <a:moveTo>
                    <a:pt x="285" y="4304"/>
                  </a:moveTo>
                  <a:lnTo>
                    <a:pt x="43" y="4204"/>
                  </a:lnTo>
                  <a:lnTo>
                    <a:pt x="53" y="4183"/>
                  </a:lnTo>
                  <a:lnTo>
                    <a:pt x="295" y="4284"/>
                  </a:lnTo>
                  <a:lnTo>
                    <a:pt x="285" y="4304"/>
                  </a:lnTo>
                  <a:close/>
                  <a:moveTo>
                    <a:pt x="43" y="4204"/>
                  </a:moveTo>
                  <a:lnTo>
                    <a:pt x="14" y="4192"/>
                  </a:lnTo>
                  <a:lnTo>
                    <a:pt x="42" y="4182"/>
                  </a:lnTo>
                  <a:lnTo>
                    <a:pt x="49" y="4194"/>
                  </a:lnTo>
                  <a:lnTo>
                    <a:pt x="43" y="4204"/>
                  </a:lnTo>
                  <a:close/>
                  <a:moveTo>
                    <a:pt x="42" y="4182"/>
                  </a:moveTo>
                  <a:lnTo>
                    <a:pt x="291" y="4094"/>
                  </a:lnTo>
                  <a:lnTo>
                    <a:pt x="304" y="4117"/>
                  </a:lnTo>
                  <a:lnTo>
                    <a:pt x="55" y="4205"/>
                  </a:lnTo>
                  <a:lnTo>
                    <a:pt x="42" y="4182"/>
                  </a:lnTo>
                  <a:close/>
                  <a:moveTo>
                    <a:pt x="302" y="4094"/>
                  </a:moveTo>
                  <a:lnTo>
                    <a:pt x="335" y="4105"/>
                  </a:lnTo>
                  <a:lnTo>
                    <a:pt x="304" y="4117"/>
                  </a:lnTo>
                  <a:lnTo>
                    <a:pt x="297" y="4105"/>
                  </a:lnTo>
                  <a:lnTo>
                    <a:pt x="302" y="4094"/>
                  </a:lnTo>
                  <a:close/>
                  <a:moveTo>
                    <a:pt x="294" y="4117"/>
                  </a:moveTo>
                  <a:lnTo>
                    <a:pt x="45" y="4033"/>
                  </a:lnTo>
                  <a:lnTo>
                    <a:pt x="53" y="4011"/>
                  </a:lnTo>
                  <a:lnTo>
                    <a:pt x="302" y="4094"/>
                  </a:lnTo>
                  <a:lnTo>
                    <a:pt x="294" y="4117"/>
                  </a:lnTo>
                  <a:close/>
                  <a:moveTo>
                    <a:pt x="45" y="4033"/>
                  </a:moveTo>
                  <a:lnTo>
                    <a:pt x="15" y="4022"/>
                  </a:lnTo>
                  <a:lnTo>
                    <a:pt x="42" y="4011"/>
                  </a:lnTo>
                  <a:lnTo>
                    <a:pt x="49" y="4022"/>
                  </a:lnTo>
                  <a:lnTo>
                    <a:pt x="45" y="4033"/>
                  </a:lnTo>
                  <a:close/>
                  <a:moveTo>
                    <a:pt x="42" y="4011"/>
                  </a:moveTo>
                  <a:lnTo>
                    <a:pt x="291" y="3905"/>
                  </a:lnTo>
                  <a:lnTo>
                    <a:pt x="306" y="3927"/>
                  </a:lnTo>
                  <a:lnTo>
                    <a:pt x="57" y="4032"/>
                  </a:lnTo>
                  <a:lnTo>
                    <a:pt x="42" y="4011"/>
                  </a:lnTo>
                  <a:close/>
                  <a:moveTo>
                    <a:pt x="304" y="3905"/>
                  </a:moveTo>
                  <a:lnTo>
                    <a:pt x="329" y="3917"/>
                  </a:lnTo>
                  <a:lnTo>
                    <a:pt x="306" y="3927"/>
                  </a:lnTo>
                  <a:lnTo>
                    <a:pt x="299" y="3916"/>
                  </a:lnTo>
                  <a:lnTo>
                    <a:pt x="304" y="3905"/>
                  </a:lnTo>
                  <a:close/>
                  <a:moveTo>
                    <a:pt x="293" y="3926"/>
                  </a:moveTo>
                  <a:lnTo>
                    <a:pt x="38" y="3806"/>
                  </a:lnTo>
                  <a:lnTo>
                    <a:pt x="49" y="3786"/>
                  </a:lnTo>
                  <a:lnTo>
                    <a:pt x="304" y="3905"/>
                  </a:lnTo>
                  <a:lnTo>
                    <a:pt x="293" y="3926"/>
                  </a:lnTo>
                  <a:close/>
                  <a:moveTo>
                    <a:pt x="38" y="3806"/>
                  </a:moveTo>
                  <a:lnTo>
                    <a:pt x="4" y="3790"/>
                  </a:lnTo>
                  <a:lnTo>
                    <a:pt x="39" y="3785"/>
                  </a:lnTo>
                  <a:lnTo>
                    <a:pt x="43" y="3796"/>
                  </a:lnTo>
                  <a:lnTo>
                    <a:pt x="38" y="3806"/>
                  </a:lnTo>
                  <a:close/>
                  <a:moveTo>
                    <a:pt x="39" y="3785"/>
                  </a:moveTo>
                  <a:lnTo>
                    <a:pt x="295" y="3738"/>
                  </a:lnTo>
                  <a:lnTo>
                    <a:pt x="303" y="3762"/>
                  </a:lnTo>
                  <a:lnTo>
                    <a:pt x="48" y="3807"/>
                  </a:lnTo>
                  <a:lnTo>
                    <a:pt x="39" y="3785"/>
                  </a:lnTo>
                  <a:close/>
                  <a:moveTo>
                    <a:pt x="305" y="3739"/>
                  </a:moveTo>
                  <a:lnTo>
                    <a:pt x="337" y="3755"/>
                  </a:lnTo>
                  <a:lnTo>
                    <a:pt x="303" y="3762"/>
                  </a:lnTo>
                  <a:lnTo>
                    <a:pt x="300" y="3750"/>
                  </a:lnTo>
                  <a:lnTo>
                    <a:pt x="305" y="3739"/>
                  </a:lnTo>
                  <a:close/>
                  <a:moveTo>
                    <a:pt x="293" y="3760"/>
                  </a:moveTo>
                  <a:lnTo>
                    <a:pt x="38" y="3634"/>
                  </a:lnTo>
                  <a:lnTo>
                    <a:pt x="50" y="3614"/>
                  </a:lnTo>
                  <a:lnTo>
                    <a:pt x="305" y="3739"/>
                  </a:lnTo>
                  <a:lnTo>
                    <a:pt x="293" y="3760"/>
                  </a:lnTo>
                  <a:close/>
                  <a:moveTo>
                    <a:pt x="38" y="3634"/>
                  </a:moveTo>
                  <a:lnTo>
                    <a:pt x="9" y="3621"/>
                  </a:lnTo>
                  <a:lnTo>
                    <a:pt x="38" y="3613"/>
                  </a:lnTo>
                  <a:lnTo>
                    <a:pt x="43" y="3624"/>
                  </a:lnTo>
                  <a:lnTo>
                    <a:pt x="38" y="3634"/>
                  </a:lnTo>
                  <a:close/>
                  <a:moveTo>
                    <a:pt x="38" y="3613"/>
                  </a:moveTo>
                  <a:lnTo>
                    <a:pt x="294" y="3543"/>
                  </a:lnTo>
                  <a:lnTo>
                    <a:pt x="305" y="3565"/>
                  </a:lnTo>
                  <a:lnTo>
                    <a:pt x="49" y="3635"/>
                  </a:lnTo>
                  <a:lnTo>
                    <a:pt x="38" y="3613"/>
                  </a:lnTo>
                  <a:close/>
                  <a:moveTo>
                    <a:pt x="306" y="3544"/>
                  </a:moveTo>
                  <a:lnTo>
                    <a:pt x="334" y="3559"/>
                  </a:lnTo>
                  <a:lnTo>
                    <a:pt x="305" y="3565"/>
                  </a:lnTo>
                  <a:lnTo>
                    <a:pt x="300" y="3554"/>
                  </a:lnTo>
                  <a:lnTo>
                    <a:pt x="306" y="3544"/>
                  </a:lnTo>
                  <a:close/>
                  <a:moveTo>
                    <a:pt x="294" y="3564"/>
                  </a:moveTo>
                  <a:lnTo>
                    <a:pt x="39" y="3439"/>
                  </a:lnTo>
                  <a:lnTo>
                    <a:pt x="50" y="3418"/>
                  </a:lnTo>
                  <a:lnTo>
                    <a:pt x="306" y="3544"/>
                  </a:lnTo>
                  <a:lnTo>
                    <a:pt x="294" y="3564"/>
                  </a:lnTo>
                  <a:close/>
                  <a:moveTo>
                    <a:pt x="39" y="3439"/>
                  </a:moveTo>
                  <a:lnTo>
                    <a:pt x="14" y="3426"/>
                  </a:lnTo>
                  <a:lnTo>
                    <a:pt x="38" y="3417"/>
                  </a:lnTo>
                  <a:lnTo>
                    <a:pt x="44" y="3429"/>
                  </a:lnTo>
                  <a:lnTo>
                    <a:pt x="39" y="3439"/>
                  </a:lnTo>
                  <a:close/>
                  <a:moveTo>
                    <a:pt x="38" y="3417"/>
                  </a:moveTo>
                  <a:lnTo>
                    <a:pt x="294" y="3318"/>
                  </a:lnTo>
                  <a:lnTo>
                    <a:pt x="308" y="3340"/>
                  </a:lnTo>
                  <a:lnTo>
                    <a:pt x="51" y="3440"/>
                  </a:lnTo>
                  <a:lnTo>
                    <a:pt x="38" y="3417"/>
                  </a:lnTo>
                  <a:close/>
                  <a:moveTo>
                    <a:pt x="306" y="3319"/>
                  </a:moveTo>
                  <a:lnTo>
                    <a:pt x="332" y="3330"/>
                  </a:lnTo>
                  <a:lnTo>
                    <a:pt x="308" y="3340"/>
                  </a:lnTo>
                  <a:lnTo>
                    <a:pt x="301" y="3329"/>
                  </a:lnTo>
                  <a:lnTo>
                    <a:pt x="306" y="3319"/>
                  </a:lnTo>
                  <a:close/>
                  <a:moveTo>
                    <a:pt x="295" y="3339"/>
                  </a:moveTo>
                  <a:lnTo>
                    <a:pt x="40" y="3225"/>
                  </a:lnTo>
                  <a:lnTo>
                    <a:pt x="51" y="3205"/>
                  </a:lnTo>
                  <a:lnTo>
                    <a:pt x="306" y="3319"/>
                  </a:lnTo>
                  <a:lnTo>
                    <a:pt x="295" y="3339"/>
                  </a:lnTo>
                  <a:close/>
                  <a:moveTo>
                    <a:pt x="40" y="3225"/>
                  </a:moveTo>
                  <a:lnTo>
                    <a:pt x="7" y="3212"/>
                  </a:lnTo>
                  <a:lnTo>
                    <a:pt x="40" y="3204"/>
                  </a:lnTo>
                  <a:lnTo>
                    <a:pt x="45" y="3215"/>
                  </a:lnTo>
                  <a:lnTo>
                    <a:pt x="40" y="3225"/>
                  </a:lnTo>
                  <a:close/>
                  <a:moveTo>
                    <a:pt x="40" y="3204"/>
                  </a:moveTo>
                  <a:lnTo>
                    <a:pt x="76" y="3195"/>
                  </a:lnTo>
                  <a:lnTo>
                    <a:pt x="86" y="3218"/>
                  </a:lnTo>
                  <a:lnTo>
                    <a:pt x="50" y="3226"/>
                  </a:lnTo>
                  <a:lnTo>
                    <a:pt x="40" y="3204"/>
                  </a:lnTo>
                  <a:close/>
                  <a:moveTo>
                    <a:pt x="88" y="3217"/>
                  </a:moveTo>
                  <a:lnTo>
                    <a:pt x="87" y="3218"/>
                  </a:lnTo>
                  <a:lnTo>
                    <a:pt x="86" y="3218"/>
                  </a:lnTo>
                  <a:lnTo>
                    <a:pt x="81" y="3207"/>
                  </a:lnTo>
                  <a:lnTo>
                    <a:pt x="88" y="3217"/>
                  </a:lnTo>
                  <a:close/>
                  <a:moveTo>
                    <a:pt x="74" y="3196"/>
                  </a:moveTo>
                  <a:lnTo>
                    <a:pt x="109" y="3181"/>
                  </a:lnTo>
                  <a:lnTo>
                    <a:pt x="123" y="3204"/>
                  </a:lnTo>
                  <a:lnTo>
                    <a:pt x="88" y="3217"/>
                  </a:lnTo>
                  <a:lnTo>
                    <a:pt x="74" y="3196"/>
                  </a:lnTo>
                  <a:close/>
                  <a:moveTo>
                    <a:pt x="109" y="3181"/>
                  </a:moveTo>
                  <a:lnTo>
                    <a:pt x="110" y="3181"/>
                  </a:lnTo>
                  <a:lnTo>
                    <a:pt x="111" y="3181"/>
                  </a:lnTo>
                  <a:lnTo>
                    <a:pt x="117" y="3192"/>
                  </a:lnTo>
                  <a:lnTo>
                    <a:pt x="109" y="3181"/>
                  </a:lnTo>
                  <a:close/>
                  <a:moveTo>
                    <a:pt x="111" y="3181"/>
                  </a:moveTo>
                  <a:lnTo>
                    <a:pt x="147" y="3172"/>
                  </a:lnTo>
                  <a:lnTo>
                    <a:pt x="157" y="3196"/>
                  </a:lnTo>
                  <a:lnTo>
                    <a:pt x="121" y="3204"/>
                  </a:lnTo>
                  <a:lnTo>
                    <a:pt x="111" y="3181"/>
                  </a:lnTo>
                  <a:close/>
                  <a:moveTo>
                    <a:pt x="147" y="3172"/>
                  </a:moveTo>
                  <a:lnTo>
                    <a:pt x="182" y="3164"/>
                  </a:lnTo>
                  <a:lnTo>
                    <a:pt x="192" y="3188"/>
                  </a:lnTo>
                  <a:lnTo>
                    <a:pt x="157" y="3196"/>
                  </a:lnTo>
                  <a:lnTo>
                    <a:pt x="147" y="3172"/>
                  </a:lnTo>
                  <a:close/>
                  <a:moveTo>
                    <a:pt x="194" y="3187"/>
                  </a:moveTo>
                  <a:lnTo>
                    <a:pt x="194" y="3187"/>
                  </a:lnTo>
                  <a:lnTo>
                    <a:pt x="192" y="3188"/>
                  </a:lnTo>
                  <a:lnTo>
                    <a:pt x="188" y="3175"/>
                  </a:lnTo>
                  <a:lnTo>
                    <a:pt x="194" y="3187"/>
                  </a:lnTo>
                  <a:close/>
                  <a:moveTo>
                    <a:pt x="181" y="3164"/>
                  </a:moveTo>
                  <a:lnTo>
                    <a:pt x="209" y="3155"/>
                  </a:lnTo>
                  <a:lnTo>
                    <a:pt x="223" y="3178"/>
                  </a:lnTo>
                  <a:lnTo>
                    <a:pt x="194" y="3187"/>
                  </a:lnTo>
                  <a:lnTo>
                    <a:pt x="181" y="3164"/>
                  </a:lnTo>
                  <a:close/>
                  <a:moveTo>
                    <a:pt x="209" y="3155"/>
                  </a:moveTo>
                  <a:lnTo>
                    <a:pt x="239" y="3146"/>
                  </a:lnTo>
                  <a:lnTo>
                    <a:pt x="251" y="3169"/>
                  </a:lnTo>
                  <a:lnTo>
                    <a:pt x="223" y="3178"/>
                  </a:lnTo>
                  <a:lnTo>
                    <a:pt x="209" y="3155"/>
                  </a:lnTo>
                  <a:close/>
                  <a:moveTo>
                    <a:pt x="252" y="3169"/>
                  </a:moveTo>
                  <a:lnTo>
                    <a:pt x="252" y="3169"/>
                  </a:lnTo>
                  <a:lnTo>
                    <a:pt x="251" y="3169"/>
                  </a:lnTo>
                  <a:lnTo>
                    <a:pt x="244" y="3157"/>
                  </a:lnTo>
                  <a:lnTo>
                    <a:pt x="252" y="3169"/>
                  </a:lnTo>
                  <a:close/>
                  <a:moveTo>
                    <a:pt x="236" y="3147"/>
                  </a:moveTo>
                  <a:lnTo>
                    <a:pt x="258" y="3137"/>
                  </a:lnTo>
                  <a:lnTo>
                    <a:pt x="274" y="3159"/>
                  </a:lnTo>
                  <a:lnTo>
                    <a:pt x="252" y="3169"/>
                  </a:lnTo>
                  <a:lnTo>
                    <a:pt x="236" y="3147"/>
                  </a:lnTo>
                  <a:close/>
                  <a:moveTo>
                    <a:pt x="258" y="3137"/>
                  </a:moveTo>
                  <a:lnTo>
                    <a:pt x="259" y="3137"/>
                  </a:lnTo>
                  <a:lnTo>
                    <a:pt x="260" y="3137"/>
                  </a:lnTo>
                  <a:lnTo>
                    <a:pt x="266" y="3148"/>
                  </a:lnTo>
                  <a:lnTo>
                    <a:pt x="258" y="3137"/>
                  </a:lnTo>
                  <a:close/>
                  <a:moveTo>
                    <a:pt x="260" y="3137"/>
                  </a:moveTo>
                  <a:lnTo>
                    <a:pt x="274" y="3133"/>
                  </a:lnTo>
                  <a:lnTo>
                    <a:pt x="286" y="3155"/>
                  </a:lnTo>
                  <a:lnTo>
                    <a:pt x="273" y="3160"/>
                  </a:lnTo>
                  <a:lnTo>
                    <a:pt x="260" y="3137"/>
                  </a:lnTo>
                  <a:close/>
                  <a:moveTo>
                    <a:pt x="274" y="3133"/>
                  </a:moveTo>
                  <a:lnTo>
                    <a:pt x="277" y="3131"/>
                  </a:lnTo>
                  <a:lnTo>
                    <a:pt x="280" y="3131"/>
                  </a:lnTo>
                  <a:lnTo>
                    <a:pt x="280" y="3144"/>
                  </a:lnTo>
                  <a:lnTo>
                    <a:pt x="274" y="3133"/>
                  </a:lnTo>
                  <a:close/>
                  <a:moveTo>
                    <a:pt x="280" y="3131"/>
                  </a:moveTo>
                  <a:lnTo>
                    <a:pt x="294" y="3133"/>
                  </a:lnTo>
                  <a:lnTo>
                    <a:pt x="294" y="3156"/>
                  </a:lnTo>
                  <a:lnTo>
                    <a:pt x="280" y="3155"/>
                  </a:lnTo>
                  <a:lnTo>
                    <a:pt x="280" y="3131"/>
                  </a:lnTo>
                  <a:close/>
                  <a:moveTo>
                    <a:pt x="309" y="3146"/>
                  </a:moveTo>
                  <a:lnTo>
                    <a:pt x="309" y="3159"/>
                  </a:lnTo>
                  <a:lnTo>
                    <a:pt x="294" y="3156"/>
                  </a:lnTo>
                  <a:lnTo>
                    <a:pt x="294" y="3145"/>
                  </a:lnTo>
                  <a:lnTo>
                    <a:pt x="309" y="3146"/>
                  </a:lnTo>
                  <a:close/>
                  <a:moveTo>
                    <a:pt x="280" y="3144"/>
                  </a:moveTo>
                  <a:lnTo>
                    <a:pt x="280" y="3137"/>
                  </a:lnTo>
                  <a:lnTo>
                    <a:pt x="309" y="3140"/>
                  </a:lnTo>
                  <a:lnTo>
                    <a:pt x="309" y="3146"/>
                  </a:lnTo>
                  <a:lnTo>
                    <a:pt x="280" y="3144"/>
                  </a:lnTo>
                  <a:close/>
                  <a:moveTo>
                    <a:pt x="299" y="3128"/>
                  </a:moveTo>
                  <a:lnTo>
                    <a:pt x="309" y="3131"/>
                  </a:lnTo>
                  <a:lnTo>
                    <a:pt x="309" y="3140"/>
                  </a:lnTo>
                  <a:lnTo>
                    <a:pt x="294" y="3139"/>
                  </a:lnTo>
                  <a:lnTo>
                    <a:pt x="299" y="3128"/>
                  </a:lnTo>
                  <a:close/>
                  <a:moveTo>
                    <a:pt x="291" y="3149"/>
                  </a:moveTo>
                  <a:lnTo>
                    <a:pt x="41" y="3060"/>
                  </a:lnTo>
                  <a:lnTo>
                    <a:pt x="50" y="3039"/>
                  </a:lnTo>
                  <a:lnTo>
                    <a:pt x="299" y="3128"/>
                  </a:lnTo>
                  <a:lnTo>
                    <a:pt x="291" y="3149"/>
                  </a:lnTo>
                  <a:close/>
                  <a:moveTo>
                    <a:pt x="41" y="3060"/>
                  </a:moveTo>
                  <a:lnTo>
                    <a:pt x="9" y="3049"/>
                  </a:lnTo>
                  <a:lnTo>
                    <a:pt x="39" y="3038"/>
                  </a:lnTo>
                  <a:lnTo>
                    <a:pt x="45" y="3049"/>
                  </a:lnTo>
                  <a:lnTo>
                    <a:pt x="41" y="3060"/>
                  </a:lnTo>
                  <a:close/>
                  <a:moveTo>
                    <a:pt x="39" y="3038"/>
                  </a:moveTo>
                  <a:lnTo>
                    <a:pt x="295" y="2945"/>
                  </a:lnTo>
                  <a:lnTo>
                    <a:pt x="309" y="2968"/>
                  </a:lnTo>
                  <a:lnTo>
                    <a:pt x="52" y="3060"/>
                  </a:lnTo>
                  <a:lnTo>
                    <a:pt x="39" y="3038"/>
                  </a:lnTo>
                  <a:close/>
                  <a:moveTo>
                    <a:pt x="306" y="2945"/>
                  </a:moveTo>
                  <a:lnTo>
                    <a:pt x="339" y="2956"/>
                  </a:lnTo>
                  <a:lnTo>
                    <a:pt x="309" y="2968"/>
                  </a:lnTo>
                  <a:lnTo>
                    <a:pt x="302" y="2956"/>
                  </a:lnTo>
                  <a:lnTo>
                    <a:pt x="306" y="2945"/>
                  </a:lnTo>
                  <a:close/>
                  <a:moveTo>
                    <a:pt x="299" y="2966"/>
                  </a:moveTo>
                  <a:lnTo>
                    <a:pt x="50" y="2883"/>
                  </a:lnTo>
                  <a:lnTo>
                    <a:pt x="58" y="2861"/>
                  </a:lnTo>
                  <a:lnTo>
                    <a:pt x="306" y="2945"/>
                  </a:lnTo>
                  <a:lnTo>
                    <a:pt x="299" y="2966"/>
                  </a:lnTo>
                  <a:close/>
                  <a:moveTo>
                    <a:pt x="50" y="2883"/>
                  </a:moveTo>
                  <a:lnTo>
                    <a:pt x="17" y="2873"/>
                  </a:lnTo>
                  <a:lnTo>
                    <a:pt x="47" y="2861"/>
                  </a:lnTo>
                  <a:lnTo>
                    <a:pt x="53" y="2873"/>
                  </a:lnTo>
                  <a:lnTo>
                    <a:pt x="50" y="2883"/>
                  </a:lnTo>
                  <a:close/>
                  <a:moveTo>
                    <a:pt x="47" y="2861"/>
                  </a:moveTo>
                  <a:lnTo>
                    <a:pt x="296" y="2768"/>
                  </a:lnTo>
                  <a:lnTo>
                    <a:pt x="310" y="2789"/>
                  </a:lnTo>
                  <a:lnTo>
                    <a:pt x="60" y="2883"/>
                  </a:lnTo>
                  <a:lnTo>
                    <a:pt x="47" y="2861"/>
                  </a:lnTo>
                  <a:close/>
                  <a:moveTo>
                    <a:pt x="308" y="2768"/>
                  </a:moveTo>
                  <a:lnTo>
                    <a:pt x="338" y="2779"/>
                  </a:lnTo>
                  <a:lnTo>
                    <a:pt x="310" y="2789"/>
                  </a:lnTo>
                  <a:lnTo>
                    <a:pt x="303" y="2778"/>
                  </a:lnTo>
                  <a:lnTo>
                    <a:pt x="308" y="2768"/>
                  </a:lnTo>
                  <a:close/>
                  <a:moveTo>
                    <a:pt x="299" y="2789"/>
                  </a:moveTo>
                  <a:lnTo>
                    <a:pt x="50" y="2700"/>
                  </a:lnTo>
                  <a:lnTo>
                    <a:pt x="59" y="2677"/>
                  </a:lnTo>
                  <a:lnTo>
                    <a:pt x="308" y="2768"/>
                  </a:lnTo>
                  <a:lnTo>
                    <a:pt x="299" y="2789"/>
                  </a:lnTo>
                  <a:close/>
                  <a:moveTo>
                    <a:pt x="50" y="2700"/>
                  </a:moveTo>
                  <a:lnTo>
                    <a:pt x="10" y="2685"/>
                  </a:lnTo>
                  <a:lnTo>
                    <a:pt x="49" y="2677"/>
                  </a:lnTo>
                  <a:lnTo>
                    <a:pt x="55" y="2688"/>
                  </a:lnTo>
                  <a:lnTo>
                    <a:pt x="50" y="2700"/>
                  </a:lnTo>
                  <a:close/>
                  <a:moveTo>
                    <a:pt x="49" y="2677"/>
                  </a:moveTo>
                  <a:lnTo>
                    <a:pt x="299" y="2624"/>
                  </a:lnTo>
                  <a:lnTo>
                    <a:pt x="309" y="2648"/>
                  </a:lnTo>
                  <a:lnTo>
                    <a:pt x="59" y="2700"/>
                  </a:lnTo>
                  <a:lnTo>
                    <a:pt x="49" y="2677"/>
                  </a:lnTo>
                  <a:close/>
                  <a:moveTo>
                    <a:pt x="310" y="2626"/>
                  </a:moveTo>
                  <a:lnTo>
                    <a:pt x="338" y="2641"/>
                  </a:lnTo>
                  <a:lnTo>
                    <a:pt x="309" y="2648"/>
                  </a:lnTo>
                  <a:lnTo>
                    <a:pt x="303" y="2636"/>
                  </a:lnTo>
                  <a:lnTo>
                    <a:pt x="310" y="2626"/>
                  </a:lnTo>
                  <a:close/>
                  <a:moveTo>
                    <a:pt x="297" y="2646"/>
                  </a:moveTo>
                  <a:lnTo>
                    <a:pt x="41" y="2508"/>
                  </a:lnTo>
                  <a:lnTo>
                    <a:pt x="55" y="2488"/>
                  </a:lnTo>
                  <a:lnTo>
                    <a:pt x="310" y="2626"/>
                  </a:lnTo>
                  <a:lnTo>
                    <a:pt x="297" y="2646"/>
                  </a:lnTo>
                  <a:close/>
                  <a:moveTo>
                    <a:pt x="41" y="2508"/>
                  </a:moveTo>
                  <a:lnTo>
                    <a:pt x="8" y="2491"/>
                  </a:lnTo>
                  <a:lnTo>
                    <a:pt x="44" y="2486"/>
                  </a:lnTo>
                  <a:lnTo>
                    <a:pt x="48" y="2499"/>
                  </a:lnTo>
                  <a:lnTo>
                    <a:pt x="41" y="2508"/>
                  </a:lnTo>
                  <a:close/>
                  <a:moveTo>
                    <a:pt x="44" y="2486"/>
                  </a:moveTo>
                  <a:lnTo>
                    <a:pt x="301" y="2458"/>
                  </a:lnTo>
                  <a:lnTo>
                    <a:pt x="308" y="2482"/>
                  </a:lnTo>
                  <a:lnTo>
                    <a:pt x="51" y="2510"/>
                  </a:lnTo>
                  <a:lnTo>
                    <a:pt x="44" y="2486"/>
                  </a:lnTo>
                  <a:close/>
                  <a:moveTo>
                    <a:pt x="311" y="2460"/>
                  </a:moveTo>
                  <a:lnTo>
                    <a:pt x="342" y="2478"/>
                  </a:lnTo>
                  <a:lnTo>
                    <a:pt x="308" y="2482"/>
                  </a:lnTo>
                  <a:lnTo>
                    <a:pt x="304" y="2470"/>
                  </a:lnTo>
                  <a:lnTo>
                    <a:pt x="311" y="2460"/>
                  </a:lnTo>
                  <a:close/>
                  <a:moveTo>
                    <a:pt x="297" y="2479"/>
                  </a:moveTo>
                  <a:lnTo>
                    <a:pt x="49" y="2337"/>
                  </a:lnTo>
                  <a:lnTo>
                    <a:pt x="62" y="2318"/>
                  </a:lnTo>
                  <a:lnTo>
                    <a:pt x="311" y="2460"/>
                  </a:lnTo>
                  <a:lnTo>
                    <a:pt x="297" y="2479"/>
                  </a:lnTo>
                  <a:close/>
                  <a:moveTo>
                    <a:pt x="49" y="2337"/>
                  </a:moveTo>
                  <a:lnTo>
                    <a:pt x="18" y="2319"/>
                  </a:lnTo>
                  <a:lnTo>
                    <a:pt x="52" y="2316"/>
                  </a:lnTo>
                  <a:lnTo>
                    <a:pt x="56" y="2327"/>
                  </a:lnTo>
                  <a:lnTo>
                    <a:pt x="49" y="2337"/>
                  </a:lnTo>
                  <a:close/>
                  <a:moveTo>
                    <a:pt x="52" y="2316"/>
                  </a:moveTo>
                  <a:lnTo>
                    <a:pt x="302" y="2286"/>
                  </a:lnTo>
                  <a:lnTo>
                    <a:pt x="309" y="2310"/>
                  </a:lnTo>
                  <a:lnTo>
                    <a:pt x="59" y="2339"/>
                  </a:lnTo>
                  <a:lnTo>
                    <a:pt x="52" y="2316"/>
                  </a:lnTo>
                  <a:close/>
                  <a:moveTo>
                    <a:pt x="313" y="2290"/>
                  </a:moveTo>
                  <a:lnTo>
                    <a:pt x="339" y="2307"/>
                  </a:lnTo>
                  <a:lnTo>
                    <a:pt x="309" y="2310"/>
                  </a:lnTo>
                  <a:lnTo>
                    <a:pt x="305" y="2299"/>
                  </a:lnTo>
                  <a:lnTo>
                    <a:pt x="313" y="2290"/>
                  </a:lnTo>
                  <a:close/>
                  <a:moveTo>
                    <a:pt x="297" y="2308"/>
                  </a:moveTo>
                  <a:lnTo>
                    <a:pt x="49" y="2146"/>
                  </a:lnTo>
                  <a:lnTo>
                    <a:pt x="65" y="2128"/>
                  </a:lnTo>
                  <a:lnTo>
                    <a:pt x="313" y="2290"/>
                  </a:lnTo>
                  <a:lnTo>
                    <a:pt x="297" y="2308"/>
                  </a:lnTo>
                  <a:close/>
                  <a:moveTo>
                    <a:pt x="49" y="2146"/>
                  </a:moveTo>
                  <a:lnTo>
                    <a:pt x="23" y="2130"/>
                  </a:lnTo>
                  <a:lnTo>
                    <a:pt x="52" y="2126"/>
                  </a:lnTo>
                  <a:lnTo>
                    <a:pt x="57" y="2137"/>
                  </a:lnTo>
                  <a:lnTo>
                    <a:pt x="49" y="2146"/>
                  </a:lnTo>
                  <a:close/>
                  <a:moveTo>
                    <a:pt x="52" y="2126"/>
                  </a:moveTo>
                  <a:lnTo>
                    <a:pt x="294" y="2091"/>
                  </a:lnTo>
                  <a:lnTo>
                    <a:pt x="303" y="2113"/>
                  </a:lnTo>
                  <a:lnTo>
                    <a:pt x="60" y="2149"/>
                  </a:lnTo>
                  <a:lnTo>
                    <a:pt x="52" y="2126"/>
                  </a:lnTo>
                  <a:close/>
                  <a:moveTo>
                    <a:pt x="305" y="2092"/>
                  </a:moveTo>
                  <a:lnTo>
                    <a:pt x="336" y="2109"/>
                  </a:lnTo>
                  <a:lnTo>
                    <a:pt x="303" y="2113"/>
                  </a:lnTo>
                  <a:lnTo>
                    <a:pt x="299" y="2102"/>
                  </a:lnTo>
                  <a:lnTo>
                    <a:pt x="305" y="2092"/>
                  </a:lnTo>
                  <a:close/>
                  <a:moveTo>
                    <a:pt x="292" y="2112"/>
                  </a:moveTo>
                  <a:lnTo>
                    <a:pt x="43" y="1974"/>
                  </a:lnTo>
                  <a:lnTo>
                    <a:pt x="57" y="1955"/>
                  </a:lnTo>
                  <a:lnTo>
                    <a:pt x="305" y="2092"/>
                  </a:lnTo>
                  <a:lnTo>
                    <a:pt x="292" y="2112"/>
                  </a:lnTo>
                  <a:close/>
                  <a:moveTo>
                    <a:pt x="43" y="1974"/>
                  </a:moveTo>
                  <a:lnTo>
                    <a:pt x="12" y="1957"/>
                  </a:lnTo>
                  <a:lnTo>
                    <a:pt x="47" y="1953"/>
                  </a:lnTo>
                  <a:lnTo>
                    <a:pt x="50" y="1965"/>
                  </a:lnTo>
                  <a:lnTo>
                    <a:pt x="43" y="1974"/>
                  </a:lnTo>
                  <a:close/>
                  <a:moveTo>
                    <a:pt x="47" y="1953"/>
                  </a:moveTo>
                  <a:lnTo>
                    <a:pt x="303" y="1925"/>
                  </a:lnTo>
                  <a:lnTo>
                    <a:pt x="310" y="1948"/>
                  </a:lnTo>
                  <a:lnTo>
                    <a:pt x="53" y="1977"/>
                  </a:lnTo>
                  <a:lnTo>
                    <a:pt x="47" y="1953"/>
                  </a:lnTo>
                  <a:close/>
                  <a:moveTo>
                    <a:pt x="313" y="1927"/>
                  </a:moveTo>
                  <a:lnTo>
                    <a:pt x="345" y="1945"/>
                  </a:lnTo>
                  <a:lnTo>
                    <a:pt x="310" y="1948"/>
                  </a:lnTo>
                  <a:lnTo>
                    <a:pt x="306" y="1937"/>
                  </a:lnTo>
                  <a:lnTo>
                    <a:pt x="313" y="1927"/>
                  </a:lnTo>
                  <a:close/>
                  <a:moveTo>
                    <a:pt x="300" y="1946"/>
                  </a:moveTo>
                  <a:lnTo>
                    <a:pt x="43" y="1803"/>
                  </a:lnTo>
                  <a:lnTo>
                    <a:pt x="58" y="1783"/>
                  </a:lnTo>
                  <a:lnTo>
                    <a:pt x="313" y="1927"/>
                  </a:lnTo>
                  <a:lnTo>
                    <a:pt x="300" y="1946"/>
                  </a:lnTo>
                  <a:close/>
                  <a:moveTo>
                    <a:pt x="43" y="1803"/>
                  </a:moveTo>
                  <a:lnTo>
                    <a:pt x="14" y="1786"/>
                  </a:lnTo>
                  <a:lnTo>
                    <a:pt x="47" y="1781"/>
                  </a:lnTo>
                  <a:lnTo>
                    <a:pt x="51" y="1793"/>
                  </a:lnTo>
                  <a:lnTo>
                    <a:pt x="43" y="1803"/>
                  </a:lnTo>
                  <a:close/>
                  <a:moveTo>
                    <a:pt x="47" y="1781"/>
                  </a:moveTo>
                  <a:lnTo>
                    <a:pt x="303" y="1747"/>
                  </a:lnTo>
                  <a:lnTo>
                    <a:pt x="311" y="1771"/>
                  </a:lnTo>
                  <a:lnTo>
                    <a:pt x="55" y="1805"/>
                  </a:lnTo>
                  <a:lnTo>
                    <a:pt x="47" y="1781"/>
                  </a:lnTo>
                  <a:close/>
                  <a:moveTo>
                    <a:pt x="314" y="1749"/>
                  </a:moveTo>
                  <a:lnTo>
                    <a:pt x="344" y="1766"/>
                  </a:lnTo>
                  <a:lnTo>
                    <a:pt x="311" y="1771"/>
                  </a:lnTo>
                  <a:lnTo>
                    <a:pt x="306" y="1760"/>
                  </a:lnTo>
                  <a:lnTo>
                    <a:pt x="314" y="1749"/>
                  </a:lnTo>
                  <a:close/>
                  <a:moveTo>
                    <a:pt x="300" y="1769"/>
                  </a:moveTo>
                  <a:lnTo>
                    <a:pt x="44" y="1619"/>
                  </a:lnTo>
                  <a:lnTo>
                    <a:pt x="59" y="1600"/>
                  </a:lnTo>
                  <a:lnTo>
                    <a:pt x="314" y="1749"/>
                  </a:lnTo>
                  <a:lnTo>
                    <a:pt x="300" y="1769"/>
                  </a:lnTo>
                  <a:close/>
                  <a:moveTo>
                    <a:pt x="44" y="1619"/>
                  </a:moveTo>
                  <a:lnTo>
                    <a:pt x="15" y="1601"/>
                  </a:lnTo>
                  <a:lnTo>
                    <a:pt x="48" y="1598"/>
                  </a:lnTo>
                  <a:lnTo>
                    <a:pt x="51" y="1609"/>
                  </a:lnTo>
                  <a:lnTo>
                    <a:pt x="44" y="1619"/>
                  </a:lnTo>
                  <a:close/>
                  <a:moveTo>
                    <a:pt x="48" y="1598"/>
                  </a:moveTo>
                  <a:lnTo>
                    <a:pt x="304" y="1563"/>
                  </a:lnTo>
                  <a:lnTo>
                    <a:pt x="311" y="1587"/>
                  </a:lnTo>
                  <a:lnTo>
                    <a:pt x="56" y="1622"/>
                  </a:lnTo>
                  <a:lnTo>
                    <a:pt x="48" y="1598"/>
                  </a:lnTo>
                  <a:close/>
                  <a:moveTo>
                    <a:pt x="314" y="1565"/>
                  </a:moveTo>
                  <a:lnTo>
                    <a:pt x="348" y="1582"/>
                  </a:lnTo>
                  <a:lnTo>
                    <a:pt x="311" y="1587"/>
                  </a:lnTo>
                  <a:lnTo>
                    <a:pt x="308" y="1575"/>
                  </a:lnTo>
                  <a:lnTo>
                    <a:pt x="314" y="1565"/>
                  </a:lnTo>
                  <a:close/>
                  <a:moveTo>
                    <a:pt x="302" y="1586"/>
                  </a:moveTo>
                  <a:lnTo>
                    <a:pt x="53" y="1460"/>
                  </a:lnTo>
                  <a:lnTo>
                    <a:pt x="66" y="1440"/>
                  </a:lnTo>
                  <a:lnTo>
                    <a:pt x="314" y="1565"/>
                  </a:lnTo>
                  <a:lnTo>
                    <a:pt x="302" y="1586"/>
                  </a:lnTo>
                  <a:close/>
                  <a:moveTo>
                    <a:pt x="53" y="1460"/>
                  </a:moveTo>
                  <a:lnTo>
                    <a:pt x="25" y="1447"/>
                  </a:lnTo>
                  <a:lnTo>
                    <a:pt x="53" y="1439"/>
                  </a:lnTo>
                  <a:lnTo>
                    <a:pt x="59" y="1450"/>
                  </a:lnTo>
                  <a:lnTo>
                    <a:pt x="53" y="1460"/>
                  </a:lnTo>
                  <a:close/>
                  <a:moveTo>
                    <a:pt x="53" y="1439"/>
                  </a:moveTo>
                  <a:lnTo>
                    <a:pt x="295" y="1373"/>
                  </a:lnTo>
                  <a:lnTo>
                    <a:pt x="308" y="1397"/>
                  </a:lnTo>
                  <a:lnTo>
                    <a:pt x="65" y="1461"/>
                  </a:lnTo>
                  <a:lnTo>
                    <a:pt x="53" y="1439"/>
                  </a:lnTo>
                  <a:close/>
                  <a:moveTo>
                    <a:pt x="308" y="1375"/>
                  </a:moveTo>
                  <a:lnTo>
                    <a:pt x="336" y="1389"/>
                  </a:lnTo>
                  <a:lnTo>
                    <a:pt x="308" y="1397"/>
                  </a:lnTo>
                  <a:lnTo>
                    <a:pt x="302" y="1386"/>
                  </a:lnTo>
                  <a:lnTo>
                    <a:pt x="308" y="1375"/>
                  </a:lnTo>
                  <a:close/>
                  <a:moveTo>
                    <a:pt x="295" y="1396"/>
                  </a:moveTo>
                  <a:lnTo>
                    <a:pt x="53" y="1277"/>
                  </a:lnTo>
                  <a:lnTo>
                    <a:pt x="66" y="1257"/>
                  </a:lnTo>
                  <a:lnTo>
                    <a:pt x="308" y="1375"/>
                  </a:lnTo>
                  <a:lnTo>
                    <a:pt x="295" y="1396"/>
                  </a:lnTo>
                  <a:close/>
                  <a:moveTo>
                    <a:pt x="53" y="1277"/>
                  </a:moveTo>
                  <a:lnTo>
                    <a:pt x="24" y="1261"/>
                  </a:lnTo>
                  <a:lnTo>
                    <a:pt x="55" y="1254"/>
                  </a:lnTo>
                  <a:lnTo>
                    <a:pt x="60" y="1267"/>
                  </a:lnTo>
                  <a:lnTo>
                    <a:pt x="53" y="1277"/>
                  </a:lnTo>
                  <a:close/>
                  <a:moveTo>
                    <a:pt x="55" y="1254"/>
                  </a:moveTo>
                  <a:lnTo>
                    <a:pt x="297" y="1201"/>
                  </a:lnTo>
                  <a:lnTo>
                    <a:pt x="306" y="1225"/>
                  </a:lnTo>
                  <a:lnTo>
                    <a:pt x="65" y="1278"/>
                  </a:lnTo>
                  <a:lnTo>
                    <a:pt x="55" y="1254"/>
                  </a:lnTo>
                  <a:close/>
                  <a:moveTo>
                    <a:pt x="308" y="1202"/>
                  </a:moveTo>
                  <a:lnTo>
                    <a:pt x="342" y="1217"/>
                  </a:lnTo>
                  <a:lnTo>
                    <a:pt x="306" y="1225"/>
                  </a:lnTo>
                  <a:lnTo>
                    <a:pt x="302" y="1213"/>
                  </a:lnTo>
                  <a:lnTo>
                    <a:pt x="308" y="1202"/>
                  </a:lnTo>
                  <a:close/>
                  <a:moveTo>
                    <a:pt x="297" y="1224"/>
                  </a:moveTo>
                  <a:lnTo>
                    <a:pt x="56" y="1123"/>
                  </a:lnTo>
                  <a:lnTo>
                    <a:pt x="66" y="1102"/>
                  </a:lnTo>
                  <a:lnTo>
                    <a:pt x="308" y="1202"/>
                  </a:lnTo>
                  <a:lnTo>
                    <a:pt x="297" y="1224"/>
                  </a:lnTo>
                  <a:close/>
                  <a:moveTo>
                    <a:pt x="56" y="1123"/>
                  </a:moveTo>
                  <a:lnTo>
                    <a:pt x="23" y="1110"/>
                  </a:lnTo>
                  <a:lnTo>
                    <a:pt x="55" y="1101"/>
                  </a:lnTo>
                  <a:lnTo>
                    <a:pt x="60" y="1112"/>
                  </a:lnTo>
                  <a:lnTo>
                    <a:pt x="56" y="1123"/>
                  </a:lnTo>
                  <a:close/>
                  <a:moveTo>
                    <a:pt x="55" y="1101"/>
                  </a:moveTo>
                  <a:lnTo>
                    <a:pt x="304" y="1036"/>
                  </a:lnTo>
                  <a:lnTo>
                    <a:pt x="316" y="1059"/>
                  </a:lnTo>
                  <a:lnTo>
                    <a:pt x="66" y="1123"/>
                  </a:lnTo>
                  <a:lnTo>
                    <a:pt x="55" y="1101"/>
                  </a:lnTo>
                  <a:close/>
                  <a:moveTo>
                    <a:pt x="316" y="1038"/>
                  </a:moveTo>
                  <a:lnTo>
                    <a:pt x="347" y="1051"/>
                  </a:lnTo>
                  <a:lnTo>
                    <a:pt x="316" y="1059"/>
                  </a:lnTo>
                  <a:lnTo>
                    <a:pt x="310" y="1048"/>
                  </a:lnTo>
                  <a:lnTo>
                    <a:pt x="316" y="1038"/>
                  </a:lnTo>
                  <a:close/>
                  <a:moveTo>
                    <a:pt x="304" y="1059"/>
                  </a:moveTo>
                  <a:lnTo>
                    <a:pt x="56" y="951"/>
                  </a:lnTo>
                  <a:lnTo>
                    <a:pt x="67" y="930"/>
                  </a:lnTo>
                  <a:lnTo>
                    <a:pt x="316" y="1038"/>
                  </a:lnTo>
                  <a:lnTo>
                    <a:pt x="304" y="1059"/>
                  </a:lnTo>
                  <a:close/>
                  <a:moveTo>
                    <a:pt x="56" y="951"/>
                  </a:moveTo>
                  <a:lnTo>
                    <a:pt x="26" y="938"/>
                  </a:lnTo>
                  <a:lnTo>
                    <a:pt x="55" y="929"/>
                  </a:lnTo>
                  <a:lnTo>
                    <a:pt x="61" y="940"/>
                  </a:lnTo>
                  <a:lnTo>
                    <a:pt x="56" y="951"/>
                  </a:lnTo>
                  <a:close/>
                  <a:moveTo>
                    <a:pt x="55" y="929"/>
                  </a:moveTo>
                  <a:lnTo>
                    <a:pt x="304" y="853"/>
                  </a:lnTo>
                  <a:lnTo>
                    <a:pt x="317" y="876"/>
                  </a:lnTo>
                  <a:lnTo>
                    <a:pt x="67" y="952"/>
                  </a:lnTo>
                  <a:lnTo>
                    <a:pt x="55" y="929"/>
                  </a:lnTo>
                  <a:close/>
                  <a:moveTo>
                    <a:pt x="317" y="854"/>
                  </a:moveTo>
                  <a:lnTo>
                    <a:pt x="344" y="867"/>
                  </a:lnTo>
                  <a:lnTo>
                    <a:pt x="317" y="876"/>
                  </a:lnTo>
                  <a:lnTo>
                    <a:pt x="311" y="865"/>
                  </a:lnTo>
                  <a:lnTo>
                    <a:pt x="317" y="854"/>
                  </a:lnTo>
                  <a:close/>
                  <a:moveTo>
                    <a:pt x="305" y="875"/>
                  </a:moveTo>
                  <a:lnTo>
                    <a:pt x="49" y="755"/>
                  </a:lnTo>
                  <a:lnTo>
                    <a:pt x="60" y="734"/>
                  </a:lnTo>
                  <a:lnTo>
                    <a:pt x="317" y="854"/>
                  </a:lnTo>
                  <a:lnTo>
                    <a:pt x="305" y="875"/>
                  </a:lnTo>
                  <a:close/>
                  <a:moveTo>
                    <a:pt x="49" y="755"/>
                  </a:moveTo>
                  <a:lnTo>
                    <a:pt x="22" y="741"/>
                  </a:lnTo>
                  <a:lnTo>
                    <a:pt x="49" y="734"/>
                  </a:lnTo>
                  <a:lnTo>
                    <a:pt x="55" y="745"/>
                  </a:lnTo>
                  <a:lnTo>
                    <a:pt x="49" y="755"/>
                  </a:lnTo>
                  <a:close/>
                  <a:moveTo>
                    <a:pt x="49" y="734"/>
                  </a:moveTo>
                  <a:lnTo>
                    <a:pt x="305" y="652"/>
                  </a:lnTo>
                  <a:lnTo>
                    <a:pt x="318" y="674"/>
                  </a:lnTo>
                  <a:lnTo>
                    <a:pt x="61" y="755"/>
                  </a:lnTo>
                  <a:lnTo>
                    <a:pt x="49" y="734"/>
                  </a:lnTo>
                  <a:close/>
                  <a:moveTo>
                    <a:pt x="317" y="652"/>
                  </a:moveTo>
                  <a:lnTo>
                    <a:pt x="347" y="665"/>
                  </a:lnTo>
                  <a:lnTo>
                    <a:pt x="318" y="674"/>
                  </a:lnTo>
                  <a:lnTo>
                    <a:pt x="311" y="662"/>
                  </a:lnTo>
                  <a:lnTo>
                    <a:pt x="317" y="652"/>
                  </a:lnTo>
                  <a:close/>
                  <a:moveTo>
                    <a:pt x="306" y="674"/>
                  </a:moveTo>
                  <a:lnTo>
                    <a:pt x="51" y="571"/>
                  </a:lnTo>
                  <a:lnTo>
                    <a:pt x="60" y="550"/>
                  </a:lnTo>
                  <a:lnTo>
                    <a:pt x="317" y="652"/>
                  </a:lnTo>
                  <a:lnTo>
                    <a:pt x="306" y="674"/>
                  </a:lnTo>
                  <a:close/>
                  <a:moveTo>
                    <a:pt x="51" y="571"/>
                  </a:moveTo>
                  <a:lnTo>
                    <a:pt x="20" y="558"/>
                  </a:lnTo>
                  <a:lnTo>
                    <a:pt x="49" y="549"/>
                  </a:lnTo>
                  <a:lnTo>
                    <a:pt x="56" y="561"/>
                  </a:lnTo>
                  <a:lnTo>
                    <a:pt x="51" y="571"/>
                  </a:lnTo>
                  <a:close/>
                  <a:moveTo>
                    <a:pt x="49" y="549"/>
                  </a:moveTo>
                  <a:lnTo>
                    <a:pt x="305" y="468"/>
                  </a:lnTo>
                  <a:lnTo>
                    <a:pt x="319" y="491"/>
                  </a:lnTo>
                  <a:lnTo>
                    <a:pt x="62" y="572"/>
                  </a:lnTo>
                  <a:lnTo>
                    <a:pt x="49" y="549"/>
                  </a:lnTo>
                  <a:close/>
                  <a:moveTo>
                    <a:pt x="318" y="469"/>
                  </a:moveTo>
                  <a:lnTo>
                    <a:pt x="346" y="482"/>
                  </a:lnTo>
                  <a:lnTo>
                    <a:pt x="319" y="491"/>
                  </a:lnTo>
                  <a:lnTo>
                    <a:pt x="312" y="479"/>
                  </a:lnTo>
                  <a:lnTo>
                    <a:pt x="318" y="469"/>
                  </a:lnTo>
                  <a:close/>
                  <a:moveTo>
                    <a:pt x="306" y="489"/>
                  </a:moveTo>
                  <a:lnTo>
                    <a:pt x="51" y="375"/>
                  </a:lnTo>
                  <a:lnTo>
                    <a:pt x="61" y="355"/>
                  </a:lnTo>
                  <a:lnTo>
                    <a:pt x="318" y="469"/>
                  </a:lnTo>
                  <a:lnTo>
                    <a:pt x="306" y="489"/>
                  </a:lnTo>
                  <a:close/>
                  <a:moveTo>
                    <a:pt x="51" y="375"/>
                  </a:moveTo>
                  <a:lnTo>
                    <a:pt x="23" y="363"/>
                  </a:lnTo>
                  <a:lnTo>
                    <a:pt x="50" y="354"/>
                  </a:lnTo>
                  <a:lnTo>
                    <a:pt x="57" y="365"/>
                  </a:lnTo>
                  <a:lnTo>
                    <a:pt x="51" y="375"/>
                  </a:lnTo>
                  <a:close/>
                  <a:moveTo>
                    <a:pt x="50" y="354"/>
                  </a:moveTo>
                  <a:lnTo>
                    <a:pt x="306" y="267"/>
                  </a:lnTo>
                  <a:lnTo>
                    <a:pt x="320" y="289"/>
                  </a:lnTo>
                  <a:lnTo>
                    <a:pt x="62" y="376"/>
                  </a:lnTo>
                  <a:lnTo>
                    <a:pt x="50" y="354"/>
                  </a:lnTo>
                  <a:close/>
                  <a:moveTo>
                    <a:pt x="317" y="267"/>
                  </a:moveTo>
                  <a:lnTo>
                    <a:pt x="353" y="278"/>
                  </a:lnTo>
                  <a:lnTo>
                    <a:pt x="320" y="289"/>
                  </a:lnTo>
                  <a:lnTo>
                    <a:pt x="313" y="278"/>
                  </a:lnTo>
                  <a:lnTo>
                    <a:pt x="317" y="267"/>
                  </a:lnTo>
                  <a:close/>
                  <a:moveTo>
                    <a:pt x="310" y="289"/>
                  </a:moveTo>
                  <a:lnTo>
                    <a:pt x="53" y="210"/>
                  </a:lnTo>
                  <a:lnTo>
                    <a:pt x="60" y="188"/>
                  </a:lnTo>
                  <a:lnTo>
                    <a:pt x="317" y="267"/>
                  </a:lnTo>
                  <a:lnTo>
                    <a:pt x="310" y="289"/>
                  </a:lnTo>
                  <a:close/>
                  <a:moveTo>
                    <a:pt x="53" y="210"/>
                  </a:moveTo>
                  <a:lnTo>
                    <a:pt x="17" y="199"/>
                  </a:lnTo>
                  <a:lnTo>
                    <a:pt x="50" y="188"/>
                  </a:lnTo>
                  <a:lnTo>
                    <a:pt x="57" y="199"/>
                  </a:lnTo>
                  <a:lnTo>
                    <a:pt x="53" y="210"/>
                  </a:lnTo>
                  <a:close/>
                  <a:moveTo>
                    <a:pt x="50" y="188"/>
                  </a:moveTo>
                  <a:lnTo>
                    <a:pt x="306" y="101"/>
                  </a:lnTo>
                  <a:lnTo>
                    <a:pt x="320" y="123"/>
                  </a:lnTo>
                  <a:lnTo>
                    <a:pt x="64" y="210"/>
                  </a:lnTo>
                  <a:lnTo>
                    <a:pt x="50" y="188"/>
                  </a:lnTo>
                  <a:close/>
                  <a:moveTo>
                    <a:pt x="319" y="101"/>
                  </a:moveTo>
                  <a:lnTo>
                    <a:pt x="348" y="113"/>
                  </a:lnTo>
                  <a:lnTo>
                    <a:pt x="320" y="123"/>
                  </a:lnTo>
                  <a:lnTo>
                    <a:pt x="313" y="112"/>
                  </a:lnTo>
                  <a:lnTo>
                    <a:pt x="319" y="101"/>
                  </a:lnTo>
                  <a:close/>
                  <a:moveTo>
                    <a:pt x="309" y="122"/>
                  </a:moveTo>
                  <a:lnTo>
                    <a:pt x="67" y="22"/>
                  </a:lnTo>
                  <a:lnTo>
                    <a:pt x="77" y="0"/>
                  </a:lnTo>
                  <a:lnTo>
                    <a:pt x="319" y="101"/>
                  </a:lnTo>
                  <a:lnTo>
                    <a:pt x="309" y="122"/>
                  </a:lnTo>
                  <a:close/>
                </a:path>
              </a:pathLst>
            </a:custGeom>
            <a:solidFill>
              <a:srgbClr val="65001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25" name="Freeform 1079">
              <a:extLst>
                <a:ext uri="{FF2B5EF4-FFF2-40B4-BE49-F238E27FC236}">
                  <a16:creationId xmlns:a16="http://schemas.microsoft.com/office/drawing/2014/main" id="{21E66E2A-7C5F-4729-AB72-BE9986B196F3}"/>
                </a:ext>
              </a:extLst>
            </p:cNvPr>
            <p:cNvSpPr>
              <a:spLocks noEditPoints="1"/>
            </p:cNvSpPr>
            <p:nvPr/>
          </p:nvSpPr>
          <p:spPr bwMode="auto">
            <a:xfrm>
              <a:off x="2652" y="2622"/>
              <a:ext cx="78" cy="886"/>
            </a:xfrm>
            <a:custGeom>
              <a:avLst/>
              <a:gdLst>
                <a:gd name="T0" fmla="*/ 57 w 388"/>
                <a:gd name="T1" fmla="*/ 870 h 4429"/>
                <a:gd name="T2" fmla="*/ 6 w 388"/>
                <a:gd name="T3" fmla="*/ 846 h 4429"/>
                <a:gd name="T4" fmla="*/ 65 w 388"/>
                <a:gd name="T5" fmla="*/ 835 h 4429"/>
                <a:gd name="T6" fmla="*/ 6 w 388"/>
                <a:gd name="T7" fmla="*/ 814 h 4429"/>
                <a:gd name="T8" fmla="*/ 6 w 388"/>
                <a:gd name="T9" fmla="*/ 809 h 4429"/>
                <a:gd name="T10" fmla="*/ 59 w 388"/>
                <a:gd name="T11" fmla="*/ 792 h 4429"/>
                <a:gd name="T12" fmla="*/ 59 w 388"/>
                <a:gd name="T13" fmla="*/ 760 h 4429"/>
                <a:gd name="T14" fmla="*/ 7 w 388"/>
                <a:gd name="T15" fmla="*/ 737 h 4429"/>
                <a:gd name="T16" fmla="*/ 6 w 388"/>
                <a:gd name="T17" fmla="*/ 732 h 4429"/>
                <a:gd name="T18" fmla="*/ 59 w 388"/>
                <a:gd name="T19" fmla="*/ 714 h 4429"/>
                <a:gd name="T20" fmla="*/ 8 w 388"/>
                <a:gd name="T21" fmla="*/ 692 h 4429"/>
                <a:gd name="T22" fmla="*/ 60 w 388"/>
                <a:gd name="T23" fmla="*/ 675 h 4429"/>
                <a:gd name="T24" fmla="*/ 1 w 388"/>
                <a:gd name="T25" fmla="*/ 654 h 4429"/>
                <a:gd name="T26" fmla="*/ 59 w 388"/>
                <a:gd name="T27" fmla="*/ 633 h 4429"/>
                <a:gd name="T28" fmla="*/ 57 w 388"/>
                <a:gd name="T29" fmla="*/ 637 h 4429"/>
                <a:gd name="T30" fmla="*/ 10 w 388"/>
                <a:gd name="T31" fmla="*/ 622 h 4429"/>
                <a:gd name="T32" fmla="*/ 9 w 388"/>
                <a:gd name="T33" fmla="*/ 573 h 4429"/>
                <a:gd name="T34" fmla="*/ 57 w 388"/>
                <a:gd name="T35" fmla="*/ 563 h 4429"/>
                <a:gd name="T36" fmla="*/ 57 w 388"/>
                <a:gd name="T37" fmla="*/ 567 h 4429"/>
                <a:gd name="T38" fmla="*/ 7 w 388"/>
                <a:gd name="T39" fmla="*/ 541 h 4429"/>
                <a:gd name="T40" fmla="*/ 59 w 388"/>
                <a:gd name="T41" fmla="*/ 526 h 4429"/>
                <a:gd name="T42" fmla="*/ 6 w 388"/>
                <a:gd name="T43" fmla="*/ 499 h 4429"/>
                <a:gd name="T44" fmla="*/ 65 w 388"/>
                <a:gd name="T45" fmla="*/ 480 h 4429"/>
                <a:gd name="T46" fmla="*/ 8 w 388"/>
                <a:gd name="T47" fmla="*/ 459 h 4429"/>
                <a:gd name="T48" fmla="*/ 8 w 388"/>
                <a:gd name="T49" fmla="*/ 455 h 4429"/>
                <a:gd name="T50" fmla="*/ 23 w 388"/>
                <a:gd name="T51" fmla="*/ 454 h 4429"/>
                <a:gd name="T52" fmla="*/ 29 w 388"/>
                <a:gd name="T53" fmla="*/ 452 h 4429"/>
                <a:gd name="T54" fmla="*/ 35 w 388"/>
                <a:gd name="T55" fmla="*/ 447 h 4429"/>
                <a:gd name="T56" fmla="*/ 41 w 388"/>
                <a:gd name="T57" fmla="*/ 445 h 4429"/>
                <a:gd name="T58" fmla="*/ 49 w 388"/>
                <a:gd name="T59" fmla="*/ 449 h 4429"/>
                <a:gd name="T60" fmla="*/ 46 w 388"/>
                <a:gd name="T61" fmla="*/ 445 h 4429"/>
                <a:gd name="T62" fmla="*/ 53 w 388"/>
                <a:gd name="T63" fmla="*/ 447 h 4429"/>
                <a:gd name="T64" fmla="*/ 60 w 388"/>
                <a:gd name="T65" fmla="*/ 445 h 4429"/>
                <a:gd name="T66" fmla="*/ 59 w 388"/>
                <a:gd name="T67" fmla="*/ 441 h 4429"/>
                <a:gd name="T68" fmla="*/ 58 w 388"/>
                <a:gd name="T69" fmla="*/ 445 h 4429"/>
                <a:gd name="T70" fmla="*/ 7 w 388"/>
                <a:gd name="T71" fmla="*/ 427 h 4429"/>
                <a:gd name="T72" fmla="*/ 59 w 388"/>
                <a:gd name="T73" fmla="*/ 406 h 4429"/>
                <a:gd name="T74" fmla="*/ 8 w 388"/>
                <a:gd name="T75" fmla="*/ 386 h 4429"/>
                <a:gd name="T76" fmla="*/ 66 w 388"/>
                <a:gd name="T77" fmla="*/ 371 h 4429"/>
                <a:gd name="T78" fmla="*/ 8 w 388"/>
                <a:gd name="T79" fmla="*/ 354 h 4429"/>
                <a:gd name="T80" fmla="*/ 8 w 388"/>
                <a:gd name="T81" fmla="*/ 349 h 4429"/>
                <a:gd name="T82" fmla="*/ 61 w 388"/>
                <a:gd name="T83" fmla="*/ 340 h 4429"/>
                <a:gd name="T84" fmla="*/ 60 w 388"/>
                <a:gd name="T85" fmla="*/ 310 h 4429"/>
                <a:gd name="T86" fmla="*/ 8 w 388"/>
                <a:gd name="T87" fmla="*/ 282 h 4429"/>
                <a:gd name="T88" fmla="*/ 9 w 388"/>
                <a:gd name="T89" fmla="*/ 278 h 4429"/>
                <a:gd name="T90" fmla="*/ 61 w 388"/>
                <a:gd name="T91" fmla="*/ 272 h 4429"/>
                <a:gd name="T92" fmla="*/ 10 w 388"/>
                <a:gd name="T93" fmla="*/ 241 h 4429"/>
                <a:gd name="T94" fmla="*/ 61 w 388"/>
                <a:gd name="T95" fmla="*/ 237 h 4429"/>
                <a:gd name="T96" fmla="*/ 2 w 388"/>
                <a:gd name="T97" fmla="*/ 205 h 4429"/>
                <a:gd name="T98" fmla="*/ 61 w 388"/>
                <a:gd name="T99" fmla="*/ 200 h 4429"/>
                <a:gd name="T100" fmla="*/ 58 w 388"/>
                <a:gd name="T101" fmla="*/ 204 h 4429"/>
                <a:gd name="T102" fmla="*/ 11 w 388"/>
                <a:gd name="T103" fmla="*/ 176 h 4429"/>
                <a:gd name="T104" fmla="*/ 10 w 388"/>
                <a:gd name="T105" fmla="*/ 135 h 4429"/>
                <a:gd name="T106" fmla="*/ 60 w 388"/>
                <a:gd name="T107" fmla="*/ 128 h 4429"/>
                <a:gd name="T108" fmla="*/ 59 w 388"/>
                <a:gd name="T109" fmla="*/ 132 h 4429"/>
                <a:gd name="T110" fmla="*/ 9 w 388"/>
                <a:gd name="T111" fmla="*/ 106 h 4429"/>
                <a:gd name="T112" fmla="*/ 60 w 388"/>
                <a:gd name="T113" fmla="*/ 92 h 4429"/>
                <a:gd name="T114" fmla="*/ 9 w 388"/>
                <a:gd name="T115" fmla="*/ 65 h 4429"/>
                <a:gd name="T116" fmla="*/ 69 w 388"/>
                <a:gd name="T117" fmla="*/ 57 h 4429"/>
                <a:gd name="T118" fmla="*/ 9 w 388"/>
                <a:gd name="T119" fmla="*/ 38 h 4429"/>
                <a:gd name="T120" fmla="*/ 9 w 388"/>
                <a:gd name="T121" fmla="*/ 34 h 4429"/>
                <a:gd name="T122" fmla="*/ 62 w 388"/>
                <a:gd name="T123" fmla="*/ 23 h 442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88"/>
                <a:gd name="T187" fmla="*/ 0 h 4429"/>
                <a:gd name="T188" fmla="*/ 388 w 388"/>
                <a:gd name="T189" fmla="*/ 4429 h 442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88" h="4429">
                  <a:moveTo>
                    <a:pt x="29" y="4407"/>
                  </a:moveTo>
                  <a:lnTo>
                    <a:pt x="279" y="4337"/>
                  </a:lnTo>
                  <a:lnTo>
                    <a:pt x="290" y="4359"/>
                  </a:lnTo>
                  <a:lnTo>
                    <a:pt x="40" y="4429"/>
                  </a:lnTo>
                  <a:lnTo>
                    <a:pt x="29" y="4407"/>
                  </a:lnTo>
                  <a:close/>
                  <a:moveTo>
                    <a:pt x="290" y="4338"/>
                  </a:moveTo>
                  <a:lnTo>
                    <a:pt x="321" y="4350"/>
                  </a:lnTo>
                  <a:lnTo>
                    <a:pt x="290" y="4359"/>
                  </a:lnTo>
                  <a:lnTo>
                    <a:pt x="284" y="4348"/>
                  </a:lnTo>
                  <a:lnTo>
                    <a:pt x="290" y="4338"/>
                  </a:lnTo>
                  <a:close/>
                  <a:moveTo>
                    <a:pt x="279" y="4358"/>
                  </a:moveTo>
                  <a:lnTo>
                    <a:pt x="30" y="4251"/>
                  </a:lnTo>
                  <a:lnTo>
                    <a:pt x="42" y="4230"/>
                  </a:lnTo>
                  <a:lnTo>
                    <a:pt x="290" y="4338"/>
                  </a:lnTo>
                  <a:lnTo>
                    <a:pt x="279" y="4358"/>
                  </a:lnTo>
                  <a:close/>
                  <a:moveTo>
                    <a:pt x="30" y="4251"/>
                  </a:moveTo>
                  <a:lnTo>
                    <a:pt x="0" y="4237"/>
                  </a:lnTo>
                  <a:lnTo>
                    <a:pt x="30" y="4229"/>
                  </a:lnTo>
                  <a:lnTo>
                    <a:pt x="36" y="4241"/>
                  </a:lnTo>
                  <a:lnTo>
                    <a:pt x="30" y="4251"/>
                  </a:lnTo>
                  <a:close/>
                  <a:moveTo>
                    <a:pt x="30" y="4229"/>
                  </a:moveTo>
                  <a:lnTo>
                    <a:pt x="280" y="4159"/>
                  </a:lnTo>
                  <a:lnTo>
                    <a:pt x="291" y="4182"/>
                  </a:lnTo>
                  <a:lnTo>
                    <a:pt x="42" y="4252"/>
                  </a:lnTo>
                  <a:lnTo>
                    <a:pt x="30" y="4229"/>
                  </a:lnTo>
                  <a:close/>
                  <a:moveTo>
                    <a:pt x="291" y="4160"/>
                  </a:moveTo>
                  <a:lnTo>
                    <a:pt x="321" y="4173"/>
                  </a:lnTo>
                  <a:lnTo>
                    <a:pt x="291" y="4182"/>
                  </a:lnTo>
                  <a:lnTo>
                    <a:pt x="286" y="4171"/>
                  </a:lnTo>
                  <a:lnTo>
                    <a:pt x="291" y="4160"/>
                  </a:lnTo>
                  <a:close/>
                  <a:moveTo>
                    <a:pt x="280" y="4181"/>
                  </a:moveTo>
                  <a:lnTo>
                    <a:pt x="31" y="4067"/>
                  </a:lnTo>
                  <a:lnTo>
                    <a:pt x="43" y="4046"/>
                  </a:lnTo>
                  <a:lnTo>
                    <a:pt x="291" y="4160"/>
                  </a:lnTo>
                  <a:lnTo>
                    <a:pt x="280" y="4181"/>
                  </a:lnTo>
                  <a:close/>
                  <a:moveTo>
                    <a:pt x="31" y="4067"/>
                  </a:moveTo>
                  <a:lnTo>
                    <a:pt x="4" y="4055"/>
                  </a:lnTo>
                  <a:lnTo>
                    <a:pt x="30" y="4045"/>
                  </a:lnTo>
                  <a:lnTo>
                    <a:pt x="37" y="4056"/>
                  </a:lnTo>
                  <a:lnTo>
                    <a:pt x="31" y="4067"/>
                  </a:lnTo>
                  <a:close/>
                  <a:moveTo>
                    <a:pt x="30" y="4045"/>
                  </a:moveTo>
                  <a:lnTo>
                    <a:pt x="279" y="3958"/>
                  </a:lnTo>
                  <a:lnTo>
                    <a:pt x="292" y="3980"/>
                  </a:lnTo>
                  <a:lnTo>
                    <a:pt x="44" y="4068"/>
                  </a:lnTo>
                  <a:lnTo>
                    <a:pt x="30" y="4045"/>
                  </a:lnTo>
                  <a:close/>
                  <a:moveTo>
                    <a:pt x="292" y="3958"/>
                  </a:moveTo>
                  <a:lnTo>
                    <a:pt x="317" y="3971"/>
                  </a:lnTo>
                  <a:lnTo>
                    <a:pt x="292" y="3980"/>
                  </a:lnTo>
                  <a:lnTo>
                    <a:pt x="286" y="3968"/>
                  </a:lnTo>
                  <a:lnTo>
                    <a:pt x="292" y="3958"/>
                  </a:lnTo>
                  <a:close/>
                  <a:moveTo>
                    <a:pt x="280" y="3978"/>
                  </a:moveTo>
                  <a:lnTo>
                    <a:pt x="38" y="3860"/>
                  </a:lnTo>
                  <a:lnTo>
                    <a:pt x="51" y="3839"/>
                  </a:lnTo>
                  <a:lnTo>
                    <a:pt x="292" y="3958"/>
                  </a:lnTo>
                  <a:lnTo>
                    <a:pt x="280" y="3978"/>
                  </a:lnTo>
                  <a:close/>
                  <a:moveTo>
                    <a:pt x="38" y="3860"/>
                  </a:moveTo>
                  <a:lnTo>
                    <a:pt x="10" y="3846"/>
                  </a:lnTo>
                  <a:lnTo>
                    <a:pt x="39" y="3838"/>
                  </a:lnTo>
                  <a:lnTo>
                    <a:pt x="45" y="3850"/>
                  </a:lnTo>
                  <a:lnTo>
                    <a:pt x="38" y="3860"/>
                  </a:lnTo>
                  <a:close/>
                  <a:moveTo>
                    <a:pt x="39" y="3838"/>
                  </a:moveTo>
                  <a:lnTo>
                    <a:pt x="281" y="3774"/>
                  </a:lnTo>
                  <a:lnTo>
                    <a:pt x="292" y="3797"/>
                  </a:lnTo>
                  <a:lnTo>
                    <a:pt x="51" y="3861"/>
                  </a:lnTo>
                  <a:lnTo>
                    <a:pt x="39" y="3838"/>
                  </a:lnTo>
                  <a:close/>
                  <a:moveTo>
                    <a:pt x="292" y="3775"/>
                  </a:moveTo>
                  <a:lnTo>
                    <a:pt x="323" y="3789"/>
                  </a:lnTo>
                  <a:lnTo>
                    <a:pt x="292" y="3797"/>
                  </a:lnTo>
                  <a:lnTo>
                    <a:pt x="287" y="3785"/>
                  </a:lnTo>
                  <a:lnTo>
                    <a:pt x="292" y="3775"/>
                  </a:lnTo>
                  <a:close/>
                  <a:moveTo>
                    <a:pt x="281" y="3795"/>
                  </a:moveTo>
                  <a:lnTo>
                    <a:pt x="33" y="3682"/>
                  </a:lnTo>
                  <a:lnTo>
                    <a:pt x="44" y="3661"/>
                  </a:lnTo>
                  <a:lnTo>
                    <a:pt x="292" y="3775"/>
                  </a:lnTo>
                  <a:lnTo>
                    <a:pt x="281" y="3795"/>
                  </a:lnTo>
                  <a:close/>
                  <a:moveTo>
                    <a:pt x="33" y="3682"/>
                  </a:moveTo>
                  <a:lnTo>
                    <a:pt x="7" y="3670"/>
                  </a:lnTo>
                  <a:lnTo>
                    <a:pt x="31" y="3661"/>
                  </a:lnTo>
                  <a:lnTo>
                    <a:pt x="38" y="3671"/>
                  </a:lnTo>
                  <a:lnTo>
                    <a:pt x="33" y="3682"/>
                  </a:lnTo>
                  <a:close/>
                  <a:moveTo>
                    <a:pt x="31" y="3661"/>
                  </a:moveTo>
                  <a:lnTo>
                    <a:pt x="281" y="3567"/>
                  </a:lnTo>
                  <a:lnTo>
                    <a:pt x="295" y="3589"/>
                  </a:lnTo>
                  <a:lnTo>
                    <a:pt x="45" y="3682"/>
                  </a:lnTo>
                  <a:lnTo>
                    <a:pt x="31" y="3661"/>
                  </a:lnTo>
                  <a:close/>
                  <a:moveTo>
                    <a:pt x="294" y="3567"/>
                  </a:moveTo>
                  <a:lnTo>
                    <a:pt x="318" y="3580"/>
                  </a:lnTo>
                  <a:lnTo>
                    <a:pt x="295" y="3589"/>
                  </a:lnTo>
                  <a:lnTo>
                    <a:pt x="288" y="3577"/>
                  </a:lnTo>
                  <a:lnTo>
                    <a:pt x="294" y="3567"/>
                  </a:lnTo>
                  <a:close/>
                  <a:moveTo>
                    <a:pt x="281" y="3587"/>
                  </a:moveTo>
                  <a:lnTo>
                    <a:pt x="33" y="3469"/>
                  </a:lnTo>
                  <a:lnTo>
                    <a:pt x="45" y="3448"/>
                  </a:lnTo>
                  <a:lnTo>
                    <a:pt x="294" y="3567"/>
                  </a:lnTo>
                  <a:lnTo>
                    <a:pt x="281" y="3587"/>
                  </a:lnTo>
                  <a:close/>
                  <a:moveTo>
                    <a:pt x="33" y="3469"/>
                  </a:moveTo>
                  <a:lnTo>
                    <a:pt x="8" y="3456"/>
                  </a:lnTo>
                  <a:lnTo>
                    <a:pt x="31" y="3447"/>
                  </a:lnTo>
                  <a:lnTo>
                    <a:pt x="39" y="3459"/>
                  </a:lnTo>
                  <a:lnTo>
                    <a:pt x="33" y="3469"/>
                  </a:lnTo>
                  <a:close/>
                  <a:moveTo>
                    <a:pt x="31" y="3447"/>
                  </a:moveTo>
                  <a:lnTo>
                    <a:pt x="281" y="3354"/>
                  </a:lnTo>
                  <a:lnTo>
                    <a:pt x="296" y="3375"/>
                  </a:lnTo>
                  <a:lnTo>
                    <a:pt x="46" y="3469"/>
                  </a:lnTo>
                  <a:lnTo>
                    <a:pt x="31" y="3447"/>
                  </a:lnTo>
                  <a:close/>
                  <a:moveTo>
                    <a:pt x="294" y="3354"/>
                  </a:moveTo>
                  <a:lnTo>
                    <a:pt x="323" y="3365"/>
                  </a:lnTo>
                  <a:lnTo>
                    <a:pt x="296" y="3375"/>
                  </a:lnTo>
                  <a:lnTo>
                    <a:pt x="288" y="3365"/>
                  </a:lnTo>
                  <a:lnTo>
                    <a:pt x="294" y="3354"/>
                  </a:lnTo>
                  <a:close/>
                  <a:moveTo>
                    <a:pt x="283" y="3375"/>
                  </a:moveTo>
                  <a:lnTo>
                    <a:pt x="35" y="3279"/>
                  </a:lnTo>
                  <a:lnTo>
                    <a:pt x="44" y="3257"/>
                  </a:lnTo>
                  <a:lnTo>
                    <a:pt x="294" y="3354"/>
                  </a:lnTo>
                  <a:lnTo>
                    <a:pt x="283" y="3375"/>
                  </a:lnTo>
                  <a:close/>
                  <a:moveTo>
                    <a:pt x="35" y="3279"/>
                  </a:moveTo>
                  <a:lnTo>
                    <a:pt x="5" y="3268"/>
                  </a:lnTo>
                  <a:lnTo>
                    <a:pt x="33" y="3257"/>
                  </a:lnTo>
                  <a:lnTo>
                    <a:pt x="39" y="3269"/>
                  </a:lnTo>
                  <a:lnTo>
                    <a:pt x="35" y="3279"/>
                  </a:lnTo>
                  <a:close/>
                  <a:moveTo>
                    <a:pt x="33" y="3257"/>
                  </a:moveTo>
                  <a:lnTo>
                    <a:pt x="282" y="3164"/>
                  </a:lnTo>
                  <a:lnTo>
                    <a:pt x="296" y="3185"/>
                  </a:lnTo>
                  <a:lnTo>
                    <a:pt x="47" y="3280"/>
                  </a:lnTo>
                  <a:lnTo>
                    <a:pt x="33" y="3257"/>
                  </a:lnTo>
                  <a:close/>
                  <a:moveTo>
                    <a:pt x="292" y="3164"/>
                  </a:moveTo>
                  <a:lnTo>
                    <a:pt x="326" y="3174"/>
                  </a:lnTo>
                  <a:lnTo>
                    <a:pt x="296" y="3185"/>
                  </a:lnTo>
                  <a:lnTo>
                    <a:pt x="289" y="3175"/>
                  </a:lnTo>
                  <a:lnTo>
                    <a:pt x="292" y="3164"/>
                  </a:lnTo>
                  <a:close/>
                  <a:moveTo>
                    <a:pt x="286" y="3186"/>
                  </a:moveTo>
                  <a:lnTo>
                    <a:pt x="37" y="3108"/>
                  </a:lnTo>
                  <a:lnTo>
                    <a:pt x="44" y="3086"/>
                  </a:lnTo>
                  <a:lnTo>
                    <a:pt x="292" y="3164"/>
                  </a:lnTo>
                  <a:lnTo>
                    <a:pt x="286" y="3186"/>
                  </a:lnTo>
                  <a:close/>
                  <a:moveTo>
                    <a:pt x="37" y="3108"/>
                  </a:moveTo>
                  <a:lnTo>
                    <a:pt x="4" y="3098"/>
                  </a:lnTo>
                  <a:lnTo>
                    <a:pt x="33" y="3086"/>
                  </a:lnTo>
                  <a:lnTo>
                    <a:pt x="40" y="3097"/>
                  </a:lnTo>
                  <a:lnTo>
                    <a:pt x="37" y="3108"/>
                  </a:lnTo>
                  <a:close/>
                  <a:moveTo>
                    <a:pt x="33" y="3086"/>
                  </a:moveTo>
                  <a:lnTo>
                    <a:pt x="282" y="2981"/>
                  </a:lnTo>
                  <a:lnTo>
                    <a:pt x="297" y="3002"/>
                  </a:lnTo>
                  <a:lnTo>
                    <a:pt x="48" y="3107"/>
                  </a:lnTo>
                  <a:lnTo>
                    <a:pt x="33" y="3086"/>
                  </a:lnTo>
                  <a:close/>
                  <a:moveTo>
                    <a:pt x="296" y="2981"/>
                  </a:moveTo>
                  <a:lnTo>
                    <a:pt x="320" y="2992"/>
                  </a:lnTo>
                  <a:lnTo>
                    <a:pt x="297" y="3002"/>
                  </a:lnTo>
                  <a:lnTo>
                    <a:pt x="290" y="2991"/>
                  </a:lnTo>
                  <a:lnTo>
                    <a:pt x="296" y="2981"/>
                  </a:lnTo>
                  <a:close/>
                  <a:moveTo>
                    <a:pt x="284" y="3001"/>
                  </a:moveTo>
                  <a:lnTo>
                    <a:pt x="36" y="2882"/>
                  </a:lnTo>
                  <a:lnTo>
                    <a:pt x="47" y="2862"/>
                  </a:lnTo>
                  <a:lnTo>
                    <a:pt x="296" y="2981"/>
                  </a:lnTo>
                  <a:lnTo>
                    <a:pt x="284" y="3001"/>
                  </a:lnTo>
                  <a:close/>
                  <a:moveTo>
                    <a:pt x="36" y="2882"/>
                  </a:moveTo>
                  <a:lnTo>
                    <a:pt x="3" y="2867"/>
                  </a:lnTo>
                  <a:lnTo>
                    <a:pt x="37" y="2860"/>
                  </a:lnTo>
                  <a:lnTo>
                    <a:pt x="42" y="2872"/>
                  </a:lnTo>
                  <a:lnTo>
                    <a:pt x="36" y="2882"/>
                  </a:lnTo>
                  <a:close/>
                  <a:moveTo>
                    <a:pt x="37" y="2860"/>
                  </a:moveTo>
                  <a:lnTo>
                    <a:pt x="286" y="2813"/>
                  </a:lnTo>
                  <a:lnTo>
                    <a:pt x="295" y="2837"/>
                  </a:lnTo>
                  <a:lnTo>
                    <a:pt x="46" y="2883"/>
                  </a:lnTo>
                  <a:lnTo>
                    <a:pt x="37" y="2860"/>
                  </a:lnTo>
                  <a:close/>
                  <a:moveTo>
                    <a:pt x="297" y="2816"/>
                  </a:moveTo>
                  <a:lnTo>
                    <a:pt x="327" y="2830"/>
                  </a:lnTo>
                  <a:lnTo>
                    <a:pt x="295" y="2837"/>
                  </a:lnTo>
                  <a:lnTo>
                    <a:pt x="290" y="2825"/>
                  </a:lnTo>
                  <a:lnTo>
                    <a:pt x="297" y="2816"/>
                  </a:lnTo>
                  <a:close/>
                  <a:moveTo>
                    <a:pt x="284" y="2835"/>
                  </a:moveTo>
                  <a:lnTo>
                    <a:pt x="36" y="2704"/>
                  </a:lnTo>
                  <a:lnTo>
                    <a:pt x="48" y="2683"/>
                  </a:lnTo>
                  <a:lnTo>
                    <a:pt x="297" y="2816"/>
                  </a:lnTo>
                  <a:lnTo>
                    <a:pt x="284" y="2835"/>
                  </a:lnTo>
                  <a:close/>
                  <a:moveTo>
                    <a:pt x="36" y="2704"/>
                  </a:moveTo>
                  <a:lnTo>
                    <a:pt x="9" y="2690"/>
                  </a:lnTo>
                  <a:lnTo>
                    <a:pt x="37" y="2682"/>
                  </a:lnTo>
                  <a:lnTo>
                    <a:pt x="42" y="2694"/>
                  </a:lnTo>
                  <a:lnTo>
                    <a:pt x="36" y="2704"/>
                  </a:lnTo>
                  <a:close/>
                  <a:moveTo>
                    <a:pt x="37" y="2682"/>
                  </a:moveTo>
                  <a:lnTo>
                    <a:pt x="286" y="2618"/>
                  </a:lnTo>
                  <a:lnTo>
                    <a:pt x="297" y="2641"/>
                  </a:lnTo>
                  <a:lnTo>
                    <a:pt x="47" y="2705"/>
                  </a:lnTo>
                  <a:lnTo>
                    <a:pt x="37" y="2682"/>
                  </a:lnTo>
                  <a:close/>
                  <a:moveTo>
                    <a:pt x="297" y="2619"/>
                  </a:moveTo>
                  <a:lnTo>
                    <a:pt x="326" y="2634"/>
                  </a:lnTo>
                  <a:lnTo>
                    <a:pt x="297" y="2641"/>
                  </a:lnTo>
                  <a:lnTo>
                    <a:pt x="291" y="2629"/>
                  </a:lnTo>
                  <a:lnTo>
                    <a:pt x="297" y="2619"/>
                  </a:lnTo>
                  <a:close/>
                  <a:moveTo>
                    <a:pt x="286" y="2639"/>
                  </a:moveTo>
                  <a:lnTo>
                    <a:pt x="29" y="2514"/>
                  </a:lnTo>
                  <a:lnTo>
                    <a:pt x="42" y="2494"/>
                  </a:lnTo>
                  <a:lnTo>
                    <a:pt x="297" y="2619"/>
                  </a:lnTo>
                  <a:lnTo>
                    <a:pt x="286" y="2639"/>
                  </a:lnTo>
                  <a:close/>
                  <a:moveTo>
                    <a:pt x="29" y="2514"/>
                  </a:moveTo>
                  <a:lnTo>
                    <a:pt x="5" y="2502"/>
                  </a:lnTo>
                  <a:lnTo>
                    <a:pt x="28" y="2492"/>
                  </a:lnTo>
                  <a:lnTo>
                    <a:pt x="36" y="2504"/>
                  </a:lnTo>
                  <a:lnTo>
                    <a:pt x="29" y="2514"/>
                  </a:lnTo>
                  <a:close/>
                  <a:moveTo>
                    <a:pt x="28" y="2492"/>
                  </a:moveTo>
                  <a:lnTo>
                    <a:pt x="284" y="2387"/>
                  </a:lnTo>
                  <a:lnTo>
                    <a:pt x="299" y="2409"/>
                  </a:lnTo>
                  <a:lnTo>
                    <a:pt x="43" y="2514"/>
                  </a:lnTo>
                  <a:lnTo>
                    <a:pt x="28" y="2492"/>
                  </a:lnTo>
                  <a:close/>
                  <a:moveTo>
                    <a:pt x="298" y="2389"/>
                  </a:moveTo>
                  <a:lnTo>
                    <a:pt x="323" y="2400"/>
                  </a:lnTo>
                  <a:lnTo>
                    <a:pt x="299" y="2409"/>
                  </a:lnTo>
                  <a:lnTo>
                    <a:pt x="292" y="2399"/>
                  </a:lnTo>
                  <a:lnTo>
                    <a:pt x="298" y="2389"/>
                  </a:lnTo>
                  <a:close/>
                  <a:moveTo>
                    <a:pt x="287" y="2409"/>
                  </a:moveTo>
                  <a:lnTo>
                    <a:pt x="38" y="2296"/>
                  </a:lnTo>
                  <a:lnTo>
                    <a:pt x="49" y="2274"/>
                  </a:lnTo>
                  <a:lnTo>
                    <a:pt x="298" y="2389"/>
                  </a:lnTo>
                  <a:lnTo>
                    <a:pt x="287" y="2409"/>
                  </a:lnTo>
                  <a:close/>
                  <a:moveTo>
                    <a:pt x="38" y="2296"/>
                  </a:moveTo>
                  <a:lnTo>
                    <a:pt x="7" y="2281"/>
                  </a:lnTo>
                  <a:lnTo>
                    <a:pt x="38" y="2273"/>
                  </a:lnTo>
                  <a:lnTo>
                    <a:pt x="44" y="2285"/>
                  </a:lnTo>
                  <a:lnTo>
                    <a:pt x="38" y="2296"/>
                  </a:lnTo>
                  <a:close/>
                  <a:moveTo>
                    <a:pt x="38" y="2273"/>
                  </a:moveTo>
                  <a:lnTo>
                    <a:pt x="74" y="2265"/>
                  </a:lnTo>
                  <a:lnTo>
                    <a:pt x="85" y="2288"/>
                  </a:lnTo>
                  <a:lnTo>
                    <a:pt x="48" y="2297"/>
                  </a:lnTo>
                  <a:lnTo>
                    <a:pt x="38" y="2273"/>
                  </a:lnTo>
                  <a:close/>
                  <a:moveTo>
                    <a:pt x="74" y="2265"/>
                  </a:moveTo>
                  <a:lnTo>
                    <a:pt x="109" y="2257"/>
                  </a:lnTo>
                  <a:lnTo>
                    <a:pt x="120" y="2280"/>
                  </a:lnTo>
                  <a:lnTo>
                    <a:pt x="85" y="2288"/>
                  </a:lnTo>
                  <a:lnTo>
                    <a:pt x="74" y="2265"/>
                  </a:lnTo>
                  <a:close/>
                  <a:moveTo>
                    <a:pt x="121" y="2280"/>
                  </a:moveTo>
                  <a:lnTo>
                    <a:pt x="121" y="2280"/>
                  </a:lnTo>
                  <a:lnTo>
                    <a:pt x="120" y="2280"/>
                  </a:lnTo>
                  <a:lnTo>
                    <a:pt x="115" y="2269"/>
                  </a:lnTo>
                  <a:lnTo>
                    <a:pt x="121" y="2280"/>
                  </a:lnTo>
                  <a:close/>
                  <a:moveTo>
                    <a:pt x="108" y="2257"/>
                  </a:moveTo>
                  <a:lnTo>
                    <a:pt x="138" y="2248"/>
                  </a:lnTo>
                  <a:lnTo>
                    <a:pt x="150" y="2271"/>
                  </a:lnTo>
                  <a:lnTo>
                    <a:pt x="121" y="2280"/>
                  </a:lnTo>
                  <a:lnTo>
                    <a:pt x="108" y="2257"/>
                  </a:lnTo>
                  <a:close/>
                  <a:moveTo>
                    <a:pt x="151" y="2270"/>
                  </a:moveTo>
                  <a:lnTo>
                    <a:pt x="150" y="2271"/>
                  </a:lnTo>
                  <a:lnTo>
                    <a:pt x="143" y="2260"/>
                  </a:lnTo>
                  <a:lnTo>
                    <a:pt x="151" y="2270"/>
                  </a:lnTo>
                  <a:close/>
                  <a:moveTo>
                    <a:pt x="136" y="2248"/>
                  </a:moveTo>
                  <a:lnTo>
                    <a:pt x="172" y="2234"/>
                  </a:lnTo>
                  <a:lnTo>
                    <a:pt x="186" y="2256"/>
                  </a:lnTo>
                  <a:lnTo>
                    <a:pt x="151" y="2270"/>
                  </a:lnTo>
                  <a:lnTo>
                    <a:pt x="136" y="2248"/>
                  </a:lnTo>
                  <a:close/>
                  <a:moveTo>
                    <a:pt x="172" y="2234"/>
                  </a:moveTo>
                  <a:lnTo>
                    <a:pt x="172" y="2234"/>
                  </a:lnTo>
                  <a:lnTo>
                    <a:pt x="173" y="2234"/>
                  </a:lnTo>
                  <a:lnTo>
                    <a:pt x="179" y="2245"/>
                  </a:lnTo>
                  <a:lnTo>
                    <a:pt x="172" y="2234"/>
                  </a:lnTo>
                  <a:close/>
                  <a:moveTo>
                    <a:pt x="173" y="2234"/>
                  </a:moveTo>
                  <a:lnTo>
                    <a:pt x="201" y="2225"/>
                  </a:lnTo>
                  <a:lnTo>
                    <a:pt x="213" y="2247"/>
                  </a:lnTo>
                  <a:lnTo>
                    <a:pt x="185" y="2256"/>
                  </a:lnTo>
                  <a:lnTo>
                    <a:pt x="173" y="2234"/>
                  </a:lnTo>
                  <a:close/>
                  <a:moveTo>
                    <a:pt x="201" y="2225"/>
                  </a:moveTo>
                  <a:lnTo>
                    <a:pt x="203" y="2225"/>
                  </a:lnTo>
                  <a:lnTo>
                    <a:pt x="204" y="2225"/>
                  </a:lnTo>
                  <a:lnTo>
                    <a:pt x="208" y="2236"/>
                  </a:lnTo>
                  <a:lnTo>
                    <a:pt x="201" y="2225"/>
                  </a:lnTo>
                  <a:close/>
                  <a:moveTo>
                    <a:pt x="204" y="2225"/>
                  </a:moveTo>
                  <a:lnTo>
                    <a:pt x="233" y="2221"/>
                  </a:lnTo>
                  <a:lnTo>
                    <a:pt x="239" y="2245"/>
                  </a:lnTo>
                  <a:lnTo>
                    <a:pt x="211" y="2248"/>
                  </a:lnTo>
                  <a:lnTo>
                    <a:pt x="204" y="2225"/>
                  </a:lnTo>
                  <a:close/>
                  <a:moveTo>
                    <a:pt x="244" y="2244"/>
                  </a:moveTo>
                  <a:lnTo>
                    <a:pt x="242" y="2245"/>
                  </a:lnTo>
                  <a:lnTo>
                    <a:pt x="239" y="2245"/>
                  </a:lnTo>
                  <a:lnTo>
                    <a:pt x="236" y="2233"/>
                  </a:lnTo>
                  <a:lnTo>
                    <a:pt x="244" y="2244"/>
                  </a:lnTo>
                  <a:close/>
                  <a:moveTo>
                    <a:pt x="228" y="2222"/>
                  </a:moveTo>
                  <a:lnTo>
                    <a:pt x="249" y="2212"/>
                  </a:lnTo>
                  <a:lnTo>
                    <a:pt x="265" y="2234"/>
                  </a:lnTo>
                  <a:lnTo>
                    <a:pt x="244" y="2244"/>
                  </a:lnTo>
                  <a:lnTo>
                    <a:pt x="228" y="2222"/>
                  </a:lnTo>
                  <a:close/>
                  <a:moveTo>
                    <a:pt x="249" y="2212"/>
                  </a:moveTo>
                  <a:lnTo>
                    <a:pt x="251" y="2212"/>
                  </a:lnTo>
                  <a:lnTo>
                    <a:pt x="253" y="2211"/>
                  </a:lnTo>
                  <a:lnTo>
                    <a:pt x="257" y="2224"/>
                  </a:lnTo>
                  <a:lnTo>
                    <a:pt x="249" y="2212"/>
                  </a:lnTo>
                  <a:close/>
                  <a:moveTo>
                    <a:pt x="253" y="2211"/>
                  </a:moveTo>
                  <a:lnTo>
                    <a:pt x="274" y="2208"/>
                  </a:lnTo>
                  <a:lnTo>
                    <a:pt x="283" y="2231"/>
                  </a:lnTo>
                  <a:lnTo>
                    <a:pt x="262" y="2235"/>
                  </a:lnTo>
                  <a:lnTo>
                    <a:pt x="253" y="2211"/>
                  </a:lnTo>
                  <a:close/>
                  <a:moveTo>
                    <a:pt x="289" y="2229"/>
                  </a:moveTo>
                  <a:lnTo>
                    <a:pt x="287" y="2230"/>
                  </a:lnTo>
                  <a:lnTo>
                    <a:pt x="283" y="2231"/>
                  </a:lnTo>
                  <a:lnTo>
                    <a:pt x="279" y="2219"/>
                  </a:lnTo>
                  <a:lnTo>
                    <a:pt x="289" y="2229"/>
                  </a:lnTo>
                  <a:close/>
                  <a:moveTo>
                    <a:pt x="269" y="2210"/>
                  </a:moveTo>
                  <a:lnTo>
                    <a:pt x="275" y="2204"/>
                  </a:lnTo>
                  <a:lnTo>
                    <a:pt x="296" y="2224"/>
                  </a:lnTo>
                  <a:lnTo>
                    <a:pt x="289" y="2229"/>
                  </a:lnTo>
                  <a:lnTo>
                    <a:pt x="269" y="2210"/>
                  </a:lnTo>
                  <a:close/>
                  <a:moveTo>
                    <a:pt x="275" y="2204"/>
                  </a:moveTo>
                  <a:lnTo>
                    <a:pt x="280" y="2202"/>
                  </a:lnTo>
                  <a:lnTo>
                    <a:pt x="286" y="2202"/>
                  </a:lnTo>
                  <a:lnTo>
                    <a:pt x="286" y="2215"/>
                  </a:lnTo>
                  <a:lnTo>
                    <a:pt x="275" y="2204"/>
                  </a:lnTo>
                  <a:close/>
                  <a:moveTo>
                    <a:pt x="286" y="2202"/>
                  </a:moveTo>
                  <a:lnTo>
                    <a:pt x="294" y="2203"/>
                  </a:lnTo>
                  <a:lnTo>
                    <a:pt x="292" y="2227"/>
                  </a:lnTo>
                  <a:lnTo>
                    <a:pt x="286" y="2226"/>
                  </a:lnTo>
                  <a:lnTo>
                    <a:pt x="286" y="2202"/>
                  </a:lnTo>
                  <a:close/>
                  <a:moveTo>
                    <a:pt x="297" y="2204"/>
                  </a:moveTo>
                  <a:lnTo>
                    <a:pt x="388" y="2236"/>
                  </a:lnTo>
                  <a:lnTo>
                    <a:pt x="292" y="2227"/>
                  </a:lnTo>
                  <a:lnTo>
                    <a:pt x="294" y="2215"/>
                  </a:lnTo>
                  <a:lnTo>
                    <a:pt x="297" y="2204"/>
                  </a:lnTo>
                  <a:close/>
                  <a:moveTo>
                    <a:pt x="289" y="2226"/>
                  </a:moveTo>
                  <a:lnTo>
                    <a:pt x="33" y="2135"/>
                  </a:lnTo>
                  <a:lnTo>
                    <a:pt x="42" y="2114"/>
                  </a:lnTo>
                  <a:lnTo>
                    <a:pt x="297" y="2204"/>
                  </a:lnTo>
                  <a:lnTo>
                    <a:pt x="289" y="2226"/>
                  </a:lnTo>
                  <a:close/>
                  <a:moveTo>
                    <a:pt x="33" y="2135"/>
                  </a:moveTo>
                  <a:lnTo>
                    <a:pt x="1" y="2124"/>
                  </a:lnTo>
                  <a:lnTo>
                    <a:pt x="30" y="2114"/>
                  </a:lnTo>
                  <a:lnTo>
                    <a:pt x="37" y="2124"/>
                  </a:lnTo>
                  <a:lnTo>
                    <a:pt x="33" y="2135"/>
                  </a:lnTo>
                  <a:close/>
                  <a:moveTo>
                    <a:pt x="30" y="2114"/>
                  </a:moveTo>
                  <a:lnTo>
                    <a:pt x="287" y="2020"/>
                  </a:lnTo>
                  <a:lnTo>
                    <a:pt x="300" y="2043"/>
                  </a:lnTo>
                  <a:lnTo>
                    <a:pt x="44" y="2135"/>
                  </a:lnTo>
                  <a:lnTo>
                    <a:pt x="30" y="2114"/>
                  </a:lnTo>
                  <a:close/>
                  <a:moveTo>
                    <a:pt x="298" y="2020"/>
                  </a:moveTo>
                  <a:lnTo>
                    <a:pt x="330" y="2031"/>
                  </a:lnTo>
                  <a:lnTo>
                    <a:pt x="300" y="2043"/>
                  </a:lnTo>
                  <a:lnTo>
                    <a:pt x="294" y="2031"/>
                  </a:lnTo>
                  <a:lnTo>
                    <a:pt x="298" y="2020"/>
                  </a:lnTo>
                  <a:close/>
                  <a:moveTo>
                    <a:pt x="289" y="2042"/>
                  </a:moveTo>
                  <a:lnTo>
                    <a:pt x="40" y="1952"/>
                  </a:lnTo>
                  <a:lnTo>
                    <a:pt x="49" y="1931"/>
                  </a:lnTo>
                  <a:lnTo>
                    <a:pt x="298" y="2020"/>
                  </a:lnTo>
                  <a:lnTo>
                    <a:pt x="289" y="2042"/>
                  </a:lnTo>
                  <a:close/>
                  <a:moveTo>
                    <a:pt x="40" y="1952"/>
                  </a:moveTo>
                  <a:lnTo>
                    <a:pt x="9" y="1941"/>
                  </a:lnTo>
                  <a:lnTo>
                    <a:pt x="38" y="1931"/>
                  </a:lnTo>
                  <a:lnTo>
                    <a:pt x="45" y="1941"/>
                  </a:lnTo>
                  <a:lnTo>
                    <a:pt x="40" y="1952"/>
                  </a:lnTo>
                  <a:close/>
                  <a:moveTo>
                    <a:pt x="38" y="1931"/>
                  </a:moveTo>
                  <a:lnTo>
                    <a:pt x="288" y="1843"/>
                  </a:lnTo>
                  <a:lnTo>
                    <a:pt x="301" y="1864"/>
                  </a:lnTo>
                  <a:lnTo>
                    <a:pt x="52" y="1952"/>
                  </a:lnTo>
                  <a:lnTo>
                    <a:pt x="38" y="1931"/>
                  </a:lnTo>
                  <a:close/>
                  <a:moveTo>
                    <a:pt x="299" y="1843"/>
                  </a:moveTo>
                  <a:lnTo>
                    <a:pt x="330" y="1854"/>
                  </a:lnTo>
                  <a:lnTo>
                    <a:pt x="301" y="1864"/>
                  </a:lnTo>
                  <a:lnTo>
                    <a:pt x="295" y="1853"/>
                  </a:lnTo>
                  <a:lnTo>
                    <a:pt x="299" y="1843"/>
                  </a:lnTo>
                  <a:close/>
                  <a:moveTo>
                    <a:pt x="290" y="1864"/>
                  </a:moveTo>
                  <a:lnTo>
                    <a:pt x="42" y="1768"/>
                  </a:lnTo>
                  <a:lnTo>
                    <a:pt x="51" y="1747"/>
                  </a:lnTo>
                  <a:lnTo>
                    <a:pt x="299" y="1843"/>
                  </a:lnTo>
                  <a:lnTo>
                    <a:pt x="290" y="1864"/>
                  </a:lnTo>
                  <a:close/>
                  <a:moveTo>
                    <a:pt x="42" y="1768"/>
                  </a:moveTo>
                  <a:lnTo>
                    <a:pt x="2" y="1753"/>
                  </a:lnTo>
                  <a:lnTo>
                    <a:pt x="42" y="1746"/>
                  </a:lnTo>
                  <a:lnTo>
                    <a:pt x="46" y="1758"/>
                  </a:lnTo>
                  <a:lnTo>
                    <a:pt x="42" y="1768"/>
                  </a:lnTo>
                  <a:close/>
                  <a:moveTo>
                    <a:pt x="42" y="1746"/>
                  </a:moveTo>
                  <a:lnTo>
                    <a:pt x="290" y="1699"/>
                  </a:lnTo>
                  <a:lnTo>
                    <a:pt x="299" y="1723"/>
                  </a:lnTo>
                  <a:lnTo>
                    <a:pt x="51" y="1769"/>
                  </a:lnTo>
                  <a:lnTo>
                    <a:pt x="42" y="1746"/>
                  </a:lnTo>
                  <a:close/>
                  <a:moveTo>
                    <a:pt x="301" y="1701"/>
                  </a:moveTo>
                  <a:lnTo>
                    <a:pt x="331" y="1717"/>
                  </a:lnTo>
                  <a:lnTo>
                    <a:pt x="299" y="1723"/>
                  </a:lnTo>
                  <a:lnTo>
                    <a:pt x="295" y="1712"/>
                  </a:lnTo>
                  <a:lnTo>
                    <a:pt x="301" y="1701"/>
                  </a:lnTo>
                  <a:close/>
                  <a:moveTo>
                    <a:pt x="288" y="1721"/>
                  </a:moveTo>
                  <a:lnTo>
                    <a:pt x="39" y="1584"/>
                  </a:lnTo>
                  <a:lnTo>
                    <a:pt x="53" y="1565"/>
                  </a:lnTo>
                  <a:lnTo>
                    <a:pt x="301" y="1701"/>
                  </a:lnTo>
                  <a:lnTo>
                    <a:pt x="288" y="1721"/>
                  </a:lnTo>
                  <a:close/>
                  <a:moveTo>
                    <a:pt x="39" y="1584"/>
                  </a:moveTo>
                  <a:lnTo>
                    <a:pt x="9" y="1567"/>
                  </a:lnTo>
                  <a:lnTo>
                    <a:pt x="43" y="1562"/>
                  </a:lnTo>
                  <a:lnTo>
                    <a:pt x="46" y="1574"/>
                  </a:lnTo>
                  <a:lnTo>
                    <a:pt x="39" y="1584"/>
                  </a:lnTo>
                  <a:close/>
                  <a:moveTo>
                    <a:pt x="43" y="1562"/>
                  </a:moveTo>
                  <a:lnTo>
                    <a:pt x="291" y="1527"/>
                  </a:lnTo>
                  <a:lnTo>
                    <a:pt x="299" y="1551"/>
                  </a:lnTo>
                  <a:lnTo>
                    <a:pt x="51" y="1586"/>
                  </a:lnTo>
                  <a:lnTo>
                    <a:pt x="43" y="1562"/>
                  </a:lnTo>
                  <a:close/>
                  <a:moveTo>
                    <a:pt x="303" y="1530"/>
                  </a:moveTo>
                  <a:lnTo>
                    <a:pt x="333" y="1547"/>
                  </a:lnTo>
                  <a:lnTo>
                    <a:pt x="299" y="1551"/>
                  </a:lnTo>
                  <a:lnTo>
                    <a:pt x="296" y="1540"/>
                  </a:lnTo>
                  <a:lnTo>
                    <a:pt x="303" y="1530"/>
                  </a:lnTo>
                  <a:close/>
                  <a:moveTo>
                    <a:pt x="289" y="1549"/>
                  </a:moveTo>
                  <a:lnTo>
                    <a:pt x="40" y="1412"/>
                  </a:lnTo>
                  <a:lnTo>
                    <a:pt x="54" y="1393"/>
                  </a:lnTo>
                  <a:lnTo>
                    <a:pt x="303" y="1530"/>
                  </a:lnTo>
                  <a:lnTo>
                    <a:pt x="289" y="1549"/>
                  </a:lnTo>
                  <a:close/>
                  <a:moveTo>
                    <a:pt x="40" y="1412"/>
                  </a:moveTo>
                  <a:lnTo>
                    <a:pt x="10" y="1395"/>
                  </a:lnTo>
                  <a:lnTo>
                    <a:pt x="43" y="1391"/>
                  </a:lnTo>
                  <a:lnTo>
                    <a:pt x="47" y="1402"/>
                  </a:lnTo>
                  <a:lnTo>
                    <a:pt x="40" y="1412"/>
                  </a:lnTo>
                  <a:close/>
                  <a:moveTo>
                    <a:pt x="43" y="1391"/>
                  </a:moveTo>
                  <a:lnTo>
                    <a:pt x="292" y="1356"/>
                  </a:lnTo>
                  <a:lnTo>
                    <a:pt x="300" y="1379"/>
                  </a:lnTo>
                  <a:lnTo>
                    <a:pt x="51" y="1414"/>
                  </a:lnTo>
                  <a:lnTo>
                    <a:pt x="43" y="1391"/>
                  </a:lnTo>
                  <a:close/>
                  <a:moveTo>
                    <a:pt x="304" y="1358"/>
                  </a:moveTo>
                  <a:lnTo>
                    <a:pt x="330" y="1375"/>
                  </a:lnTo>
                  <a:lnTo>
                    <a:pt x="300" y="1379"/>
                  </a:lnTo>
                  <a:lnTo>
                    <a:pt x="296" y="1367"/>
                  </a:lnTo>
                  <a:lnTo>
                    <a:pt x="304" y="1358"/>
                  </a:lnTo>
                  <a:close/>
                  <a:moveTo>
                    <a:pt x="289" y="1377"/>
                  </a:moveTo>
                  <a:lnTo>
                    <a:pt x="40" y="1216"/>
                  </a:lnTo>
                  <a:lnTo>
                    <a:pt x="56" y="1198"/>
                  </a:lnTo>
                  <a:lnTo>
                    <a:pt x="304" y="1358"/>
                  </a:lnTo>
                  <a:lnTo>
                    <a:pt x="289" y="1377"/>
                  </a:lnTo>
                  <a:close/>
                  <a:moveTo>
                    <a:pt x="40" y="1216"/>
                  </a:moveTo>
                  <a:lnTo>
                    <a:pt x="14" y="1199"/>
                  </a:lnTo>
                  <a:lnTo>
                    <a:pt x="44" y="1195"/>
                  </a:lnTo>
                  <a:lnTo>
                    <a:pt x="48" y="1207"/>
                  </a:lnTo>
                  <a:lnTo>
                    <a:pt x="40" y="1216"/>
                  </a:lnTo>
                  <a:close/>
                  <a:moveTo>
                    <a:pt x="44" y="1195"/>
                  </a:moveTo>
                  <a:lnTo>
                    <a:pt x="294" y="1160"/>
                  </a:lnTo>
                  <a:lnTo>
                    <a:pt x="301" y="1184"/>
                  </a:lnTo>
                  <a:lnTo>
                    <a:pt x="52" y="1219"/>
                  </a:lnTo>
                  <a:lnTo>
                    <a:pt x="44" y="1195"/>
                  </a:lnTo>
                  <a:close/>
                  <a:moveTo>
                    <a:pt x="304" y="1162"/>
                  </a:moveTo>
                  <a:lnTo>
                    <a:pt x="334" y="1179"/>
                  </a:lnTo>
                  <a:lnTo>
                    <a:pt x="301" y="1184"/>
                  </a:lnTo>
                  <a:lnTo>
                    <a:pt x="297" y="1172"/>
                  </a:lnTo>
                  <a:lnTo>
                    <a:pt x="304" y="1162"/>
                  </a:lnTo>
                  <a:close/>
                  <a:moveTo>
                    <a:pt x="290" y="1182"/>
                  </a:moveTo>
                  <a:lnTo>
                    <a:pt x="42" y="1045"/>
                  </a:lnTo>
                  <a:lnTo>
                    <a:pt x="55" y="1025"/>
                  </a:lnTo>
                  <a:lnTo>
                    <a:pt x="304" y="1162"/>
                  </a:lnTo>
                  <a:lnTo>
                    <a:pt x="290" y="1182"/>
                  </a:lnTo>
                  <a:close/>
                  <a:moveTo>
                    <a:pt x="42" y="1045"/>
                  </a:moveTo>
                  <a:lnTo>
                    <a:pt x="9" y="1027"/>
                  </a:lnTo>
                  <a:lnTo>
                    <a:pt x="45" y="1023"/>
                  </a:lnTo>
                  <a:lnTo>
                    <a:pt x="48" y="1035"/>
                  </a:lnTo>
                  <a:lnTo>
                    <a:pt x="42" y="1045"/>
                  </a:lnTo>
                  <a:close/>
                  <a:moveTo>
                    <a:pt x="45" y="1023"/>
                  </a:moveTo>
                  <a:lnTo>
                    <a:pt x="295" y="1000"/>
                  </a:lnTo>
                  <a:lnTo>
                    <a:pt x="300" y="1023"/>
                  </a:lnTo>
                  <a:lnTo>
                    <a:pt x="52" y="1047"/>
                  </a:lnTo>
                  <a:lnTo>
                    <a:pt x="45" y="1023"/>
                  </a:lnTo>
                  <a:close/>
                  <a:moveTo>
                    <a:pt x="305" y="1002"/>
                  </a:moveTo>
                  <a:lnTo>
                    <a:pt x="336" y="1020"/>
                  </a:lnTo>
                  <a:lnTo>
                    <a:pt x="300" y="1023"/>
                  </a:lnTo>
                  <a:lnTo>
                    <a:pt x="298" y="1012"/>
                  </a:lnTo>
                  <a:lnTo>
                    <a:pt x="305" y="1002"/>
                  </a:lnTo>
                  <a:close/>
                  <a:moveTo>
                    <a:pt x="290" y="1021"/>
                  </a:moveTo>
                  <a:lnTo>
                    <a:pt x="43" y="879"/>
                  </a:lnTo>
                  <a:lnTo>
                    <a:pt x="56" y="860"/>
                  </a:lnTo>
                  <a:lnTo>
                    <a:pt x="305" y="1002"/>
                  </a:lnTo>
                  <a:lnTo>
                    <a:pt x="290" y="1021"/>
                  </a:lnTo>
                  <a:close/>
                  <a:moveTo>
                    <a:pt x="43" y="879"/>
                  </a:moveTo>
                  <a:lnTo>
                    <a:pt x="14" y="862"/>
                  </a:lnTo>
                  <a:lnTo>
                    <a:pt x="45" y="857"/>
                  </a:lnTo>
                  <a:lnTo>
                    <a:pt x="49" y="869"/>
                  </a:lnTo>
                  <a:lnTo>
                    <a:pt x="43" y="879"/>
                  </a:lnTo>
                  <a:close/>
                  <a:moveTo>
                    <a:pt x="45" y="857"/>
                  </a:moveTo>
                  <a:lnTo>
                    <a:pt x="295" y="817"/>
                  </a:lnTo>
                  <a:lnTo>
                    <a:pt x="303" y="840"/>
                  </a:lnTo>
                  <a:lnTo>
                    <a:pt x="53" y="881"/>
                  </a:lnTo>
                  <a:lnTo>
                    <a:pt x="45" y="857"/>
                  </a:lnTo>
                  <a:close/>
                  <a:moveTo>
                    <a:pt x="306" y="819"/>
                  </a:moveTo>
                  <a:lnTo>
                    <a:pt x="334" y="835"/>
                  </a:lnTo>
                  <a:lnTo>
                    <a:pt x="303" y="840"/>
                  </a:lnTo>
                  <a:lnTo>
                    <a:pt x="298" y="828"/>
                  </a:lnTo>
                  <a:lnTo>
                    <a:pt x="306" y="819"/>
                  </a:lnTo>
                  <a:close/>
                  <a:moveTo>
                    <a:pt x="291" y="838"/>
                  </a:moveTo>
                  <a:lnTo>
                    <a:pt x="36" y="695"/>
                  </a:lnTo>
                  <a:lnTo>
                    <a:pt x="49" y="675"/>
                  </a:lnTo>
                  <a:lnTo>
                    <a:pt x="306" y="819"/>
                  </a:lnTo>
                  <a:lnTo>
                    <a:pt x="291" y="838"/>
                  </a:lnTo>
                  <a:close/>
                  <a:moveTo>
                    <a:pt x="36" y="695"/>
                  </a:moveTo>
                  <a:lnTo>
                    <a:pt x="5" y="678"/>
                  </a:lnTo>
                  <a:lnTo>
                    <a:pt x="39" y="673"/>
                  </a:lnTo>
                  <a:lnTo>
                    <a:pt x="43" y="684"/>
                  </a:lnTo>
                  <a:lnTo>
                    <a:pt x="36" y="695"/>
                  </a:lnTo>
                  <a:close/>
                  <a:moveTo>
                    <a:pt x="39" y="673"/>
                  </a:moveTo>
                  <a:lnTo>
                    <a:pt x="296" y="639"/>
                  </a:lnTo>
                  <a:lnTo>
                    <a:pt x="303" y="662"/>
                  </a:lnTo>
                  <a:lnTo>
                    <a:pt x="46" y="697"/>
                  </a:lnTo>
                  <a:lnTo>
                    <a:pt x="39" y="673"/>
                  </a:lnTo>
                  <a:close/>
                  <a:moveTo>
                    <a:pt x="306" y="640"/>
                  </a:moveTo>
                  <a:lnTo>
                    <a:pt x="338" y="657"/>
                  </a:lnTo>
                  <a:lnTo>
                    <a:pt x="303" y="662"/>
                  </a:lnTo>
                  <a:lnTo>
                    <a:pt x="299" y="651"/>
                  </a:lnTo>
                  <a:lnTo>
                    <a:pt x="306" y="640"/>
                  </a:lnTo>
                  <a:close/>
                  <a:moveTo>
                    <a:pt x="292" y="661"/>
                  </a:moveTo>
                  <a:lnTo>
                    <a:pt x="44" y="530"/>
                  </a:lnTo>
                  <a:lnTo>
                    <a:pt x="57" y="509"/>
                  </a:lnTo>
                  <a:lnTo>
                    <a:pt x="306" y="640"/>
                  </a:lnTo>
                  <a:lnTo>
                    <a:pt x="292" y="661"/>
                  </a:lnTo>
                  <a:close/>
                  <a:moveTo>
                    <a:pt x="44" y="530"/>
                  </a:moveTo>
                  <a:lnTo>
                    <a:pt x="17" y="515"/>
                  </a:lnTo>
                  <a:lnTo>
                    <a:pt x="45" y="508"/>
                  </a:lnTo>
                  <a:lnTo>
                    <a:pt x="51" y="520"/>
                  </a:lnTo>
                  <a:lnTo>
                    <a:pt x="44" y="530"/>
                  </a:lnTo>
                  <a:close/>
                  <a:moveTo>
                    <a:pt x="45" y="508"/>
                  </a:moveTo>
                  <a:lnTo>
                    <a:pt x="295" y="449"/>
                  </a:lnTo>
                  <a:lnTo>
                    <a:pt x="305" y="472"/>
                  </a:lnTo>
                  <a:lnTo>
                    <a:pt x="56" y="531"/>
                  </a:lnTo>
                  <a:lnTo>
                    <a:pt x="45" y="508"/>
                  </a:lnTo>
                  <a:close/>
                  <a:moveTo>
                    <a:pt x="306" y="451"/>
                  </a:moveTo>
                  <a:lnTo>
                    <a:pt x="335" y="465"/>
                  </a:lnTo>
                  <a:lnTo>
                    <a:pt x="305" y="472"/>
                  </a:lnTo>
                  <a:lnTo>
                    <a:pt x="300" y="461"/>
                  </a:lnTo>
                  <a:lnTo>
                    <a:pt x="306" y="451"/>
                  </a:lnTo>
                  <a:close/>
                  <a:moveTo>
                    <a:pt x="294" y="471"/>
                  </a:moveTo>
                  <a:lnTo>
                    <a:pt x="45" y="345"/>
                  </a:lnTo>
                  <a:lnTo>
                    <a:pt x="57" y="325"/>
                  </a:lnTo>
                  <a:lnTo>
                    <a:pt x="306" y="451"/>
                  </a:lnTo>
                  <a:lnTo>
                    <a:pt x="294" y="471"/>
                  </a:lnTo>
                  <a:close/>
                  <a:moveTo>
                    <a:pt x="45" y="345"/>
                  </a:moveTo>
                  <a:lnTo>
                    <a:pt x="16" y="331"/>
                  </a:lnTo>
                  <a:lnTo>
                    <a:pt x="46" y="324"/>
                  </a:lnTo>
                  <a:lnTo>
                    <a:pt x="52" y="335"/>
                  </a:lnTo>
                  <a:lnTo>
                    <a:pt x="45" y="345"/>
                  </a:lnTo>
                  <a:close/>
                  <a:moveTo>
                    <a:pt x="46" y="324"/>
                  </a:moveTo>
                  <a:lnTo>
                    <a:pt x="296" y="272"/>
                  </a:lnTo>
                  <a:lnTo>
                    <a:pt x="306" y="295"/>
                  </a:lnTo>
                  <a:lnTo>
                    <a:pt x="56" y="348"/>
                  </a:lnTo>
                  <a:lnTo>
                    <a:pt x="46" y="324"/>
                  </a:lnTo>
                  <a:close/>
                  <a:moveTo>
                    <a:pt x="306" y="272"/>
                  </a:moveTo>
                  <a:lnTo>
                    <a:pt x="341" y="287"/>
                  </a:lnTo>
                  <a:lnTo>
                    <a:pt x="306" y="295"/>
                  </a:lnTo>
                  <a:lnTo>
                    <a:pt x="300" y="283"/>
                  </a:lnTo>
                  <a:lnTo>
                    <a:pt x="306" y="272"/>
                  </a:lnTo>
                  <a:close/>
                  <a:moveTo>
                    <a:pt x="296" y="294"/>
                  </a:moveTo>
                  <a:lnTo>
                    <a:pt x="47" y="192"/>
                  </a:lnTo>
                  <a:lnTo>
                    <a:pt x="57" y="171"/>
                  </a:lnTo>
                  <a:lnTo>
                    <a:pt x="306" y="272"/>
                  </a:lnTo>
                  <a:lnTo>
                    <a:pt x="296" y="294"/>
                  </a:lnTo>
                  <a:close/>
                  <a:moveTo>
                    <a:pt x="47" y="192"/>
                  </a:moveTo>
                  <a:lnTo>
                    <a:pt x="12" y="178"/>
                  </a:lnTo>
                  <a:lnTo>
                    <a:pt x="47" y="170"/>
                  </a:lnTo>
                  <a:lnTo>
                    <a:pt x="52" y="182"/>
                  </a:lnTo>
                  <a:lnTo>
                    <a:pt x="47" y="192"/>
                  </a:lnTo>
                  <a:close/>
                  <a:moveTo>
                    <a:pt x="47" y="170"/>
                  </a:moveTo>
                  <a:lnTo>
                    <a:pt x="296" y="112"/>
                  </a:lnTo>
                  <a:lnTo>
                    <a:pt x="306" y="135"/>
                  </a:lnTo>
                  <a:lnTo>
                    <a:pt x="57" y="193"/>
                  </a:lnTo>
                  <a:lnTo>
                    <a:pt x="47" y="170"/>
                  </a:lnTo>
                  <a:close/>
                  <a:moveTo>
                    <a:pt x="307" y="113"/>
                  </a:moveTo>
                  <a:lnTo>
                    <a:pt x="339" y="127"/>
                  </a:lnTo>
                  <a:lnTo>
                    <a:pt x="306" y="135"/>
                  </a:lnTo>
                  <a:lnTo>
                    <a:pt x="301" y="123"/>
                  </a:lnTo>
                  <a:lnTo>
                    <a:pt x="307" y="113"/>
                  </a:lnTo>
                  <a:close/>
                  <a:moveTo>
                    <a:pt x="296" y="133"/>
                  </a:moveTo>
                  <a:lnTo>
                    <a:pt x="47" y="20"/>
                  </a:lnTo>
                  <a:lnTo>
                    <a:pt x="59" y="0"/>
                  </a:lnTo>
                  <a:lnTo>
                    <a:pt x="307" y="113"/>
                  </a:lnTo>
                  <a:lnTo>
                    <a:pt x="296" y="133"/>
                  </a:lnTo>
                  <a:close/>
                </a:path>
              </a:pathLst>
            </a:custGeom>
            <a:solidFill>
              <a:srgbClr val="65001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26" name="Freeform 1080">
              <a:extLst>
                <a:ext uri="{FF2B5EF4-FFF2-40B4-BE49-F238E27FC236}">
                  <a16:creationId xmlns:a16="http://schemas.microsoft.com/office/drawing/2014/main" id="{8A0CE7E7-E7F4-48EF-A4F8-09CB4483B1EF}"/>
                </a:ext>
              </a:extLst>
            </p:cNvPr>
            <p:cNvSpPr>
              <a:spLocks noEditPoints="1"/>
            </p:cNvSpPr>
            <p:nvPr/>
          </p:nvSpPr>
          <p:spPr bwMode="auto">
            <a:xfrm>
              <a:off x="2652" y="2622"/>
              <a:ext cx="78" cy="892"/>
            </a:xfrm>
            <a:custGeom>
              <a:avLst/>
              <a:gdLst>
                <a:gd name="T0" fmla="*/ 7 w 387"/>
                <a:gd name="T1" fmla="*/ 868 h 4459"/>
                <a:gd name="T2" fmla="*/ 58 w 387"/>
                <a:gd name="T3" fmla="*/ 857 h 4459"/>
                <a:gd name="T4" fmla="*/ 1 w 387"/>
                <a:gd name="T5" fmla="*/ 831 h 4459"/>
                <a:gd name="T6" fmla="*/ 59 w 387"/>
                <a:gd name="T7" fmla="*/ 813 h 4459"/>
                <a:gd name="T8" fmla="*/ 56 w 387"/>
                <a:gd name="T9" fmla="*/ 817 h 4459"/>
                <a:gd name="T10" fmla="*/ 10 w 387"/>
                <a:gd name="T11" fmla="*/ 793 h 4459"/>
                <a:gd name="T12" fmla="*/ 9 w 387"/>
                <a:gd name="T13" fmla="*/ 752 h 4459"/>
                <a:gd name="T14" fmla="*/ 56 w 387"/>
                <a:gd name="T15" fmla="*/ 734 h 4459"/>
                <a:gd name="T16" fmla="*/ 57 w 387"/>
                <a:gd name="T17" fmla="*/ 738 h 4459"/>
                <a:gd name="T18" fmla="*/ 7 w 387"/>
                <a:gd name="T19" fmla="*/ 714 h 4459"/>
                <a:gd name="T20" fmla="*/ 58 w 387"/>
                <a:gd name="T21" fmla="*/ 693 h 4459"/>
                <a:gd name="T22" fmla="*/ 7 w 387"/>
                <a:gd name="T23" fmla="*/ 672 h 4459"/>
                <a:gd name="T24" fmla="*/ 66 w 387"/>
                <a:gd name="T25" fmla="*/ 655 h 4459"/>
                <a:gd name="T26" fmla="*/ 7 w 387"/>
                <a:gd name="T27" fmla="*/ 642 h 4459"/>
                <a:gd name="T28" fmla="*/ 7 w 387"/>
                <a:gd name="T29" fmla="*/ 637 h 4459"/>
                <a:gd name="T30" fmla="*/ 60 w 387"/>
                <a:gd name="T31" fmla="*/ 616 h 4459"/>
                <a:gd name="T32" fmla="*/ 59 w 387"/>
                <a:gd name="T33" fmla="*/ 588 h 4459"/>
                <a:gd name="T34" fmla="*/ 7 w 387"/>
                <a:gd name="T35" fmla="*/ 562 h 4459"/>
                <a:gd name="T36" fmla="*/ 7 w 387"/>
                <a:gd name="T37" fmla="*/ 558 h 4459"/>
                <a:gd name="T38" fmla="*/ 60 w 387"/>
                <a:gd name="T39" fmla="*/ 544 h 4459"/>
                <a:gd name="T40" fmla="*/ 7 w 387"/>
                <a:gd name="T41" fmla="*/ 521 h 4459"/>
                <a:gd name="T42" fmla="*/ 60 w 387"/>
                <a:gd name="T43" fmla="*/ 502 h 4459"/>
                <a:gd name="T44" fmla="*/ 2 w 387"/>
                <a:gd name="T45" fmla="*/ 478 h 4459"/>
                <a:gd name="T46" fmla="*/ 15 w 387"/>
                <a:gd name="T47" fmla="*/ 474 h 4459"/>
                <a:gd name="T48" fmla="*/ 15 w 387"/>
                <a:gd name="T49" fmla="*/ 473 h 4459"/>
                <a:gd name="T50" fmla="*/ 24 w 387"/>
                <a:gd name="T51" fmla="*/ 476 h 4459"/>
                <a:gd name="T52" fmla="*/ 37 w 387"/>
                <a:gd name="T53" fmla="*/ 473 h 4459"/>
                <a:gd name="T54" fmla="*/ 41 w 387"/>
                <a:gd name="T55" fmla="*/ 467 h 4459"/>
                <a:gd name="T56" fmla="*/ 49 w 387"/>
                <a:gd name="T57" fmla="*/ 469 h 4459"/>
                <a:gd name="T58" fmla="*/ 46 w 387"/>
                <a:gd name="T59" fmla="*/ 465 h 4459"/>
                <a:gd name="T60" fmla="*/ 53 w 387"/>
                <a:gd name="T61" fmla="*/ 467 h 4459"/>
                <a:gd name="T62" fmla="*/ 60 w 387"/>
                <a:gd name="T63" fmla="*/ 465 h 4459"/>
                <a:gd name="T64" fmla="*/ 59 w 387"/>
                <a:gd name="T65" fmla="*/ 461 h 4459"/>
                <a:gd name="T66" fmla="*/ 58 w 387"/>
                <a:gd name="T67" fmla="*/ 465 h 4459"/>
                <a:gd name="T68" fmla="*/ 7 w 387"/>
                <a:gd name="T69" fmla="*/ 447 h 4459"/>
                <a:gd name="T70" fmla="*/ 59 w 387"/>
                <a:gd name="T71" fmla="*/ 426 h 4459"/>
                <a:gd name="T72" fmla="*/ 8 w 387"/>
                <a:gd name="T73" fmla="*/ 406 h 4459"/>
                <a:gd name="T74" fmla="*/ 67 w 387"/>
                <a:gd name="T75" fmla="*/ 391 h 4459"/>
                <a:gd name="T76" fmla="*/ 8 w 387"/>
                <a:gd name="T77" fmla="*/ 375 h 4459"/>
                <a:gd name="T78" fmla="*/ 8 w 387"/>
                <a:gd name="T79" fmla="*/ 371 h 4459"/>
                <a:gd name="T80" fmla="*/ 61 w 387"/>
                <a:gd name="T81" fmla="*/ 360 h 4459"/>
                <a:gd name="T82" fmla="*/ 60 w 387"/>
                <a:gd name="T83" fmla="*/ 330 h 4459"/>
                <a:gd name="T84" fmla="*/ 8 w 387"/>
                <a:gd name="T85" fmla="*/ 303 h 4459"/>
                <a:gd name="T86" fmla="*/ 9 w 387"/>
                <a:gd name="T87" fmla="*/ 298 h 4459"/>
                <a:gd name="T88" fmla="*/ 61 w 387"/>
                <a:gd name="T89" fmla="*/ 292 h 4459"/>
                <a:gd name="T90" fmla="*/ 9 w 387"/>
                <a:gd name="T91" fmla="*/ 263 h 4459"/>
                <a:gd name="T92" fmla="*/ 60 w 387"/>
                <a:gd name="T93" fmla="*/ 258 h 4459"/>
                <a:gd name="T94" fmla="*/ 2 w 387"/>
                <a:gd name="T95" fmla="*/ 227 h 4459"/>
                <a:gd name="T96" fmla="*/ 61 w 387"/>
                <a:gd name="T97" fmla="*/ 221 h 4459"/>
                <a:gd name="T98" fmla="*/ 58 w 387"/>
                <a:gd name="T99" fmla="*/ 224 h 4459"/>
                <a:gd name="T100" fmla="*/ 11 w 387"/>
                <a:gd name="T101" fmla="*/ 196 h 4459"/>
                <a:gd name="T102" fmla="*/ 10 w 387"/>
                <a:gd name="T103" fmla="*/ 155 h 4459"/>
                <a:gd name="T104" fmla="*/ 59 w 387"/>
                <a:gd name="T105" fmla="*/ 148 h 4459"/>
                <a:gd name="T106" fmla="*/ 59 w 387"/>
                <a:gd name="T107" fmla="*/ 152 h 4459"/>
                <a:gd name="T108" fmla="*/ 9 w 387"/>
                <a:gd name="T109" fmla="*/ 126 h 4459"/>
                <a:gd name="T110" fmla="*/ 60 w 387"/>
                <a:gd name="T111" fmla="*/ 112 h 4459"/>
                <a:gd name="T112" fmla="*/ 9 w 387"/>
                <a:gd name="T113" fmla="*/ 85 h 4459"/>
                <a:gd name="T114" fmla="*/ 69 w 387"/>
                <a:gd name="T115" fmla="*/ 78 h 4459"/>
                <a:gd name="T116" fmla="*/ 9 w 387"/>
                <a:gd name="T117" fmla="*/ 59 h 4459"/>
                <a:gd name="T118" fmla="*/ 9 w 387"/>
                <a:gd name="T119" fmla="*/ 54 h 4459"/>
                <a:gd name="T120" fmla="*/ 62 w 387"/>
                <a:gd name="T121" fmla="*/ 43 h 4459"/>
                <a:gd name="T122" fmla="*/ 62 w 387"/>
                <a:gd name="T123" fmla="*/ 10 h 4459"/>
                <a:gd name="T124" fmla="*/ 47 w 387"/>
                <a:gd name="T125" fmla="*/ 4 h 445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
                <a:gd name="T190" fmla="*/ 0 h 4459"/>
                <a:gd name="T191" fmla="*/ 387 w 387"/>
                <a:gd name="T192" fmla="*/ 4459 h 445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 h="4459">
                  <a:moveTo>
                    <a:pt x="279" y="4459"/>
                  </a:moveTo>
                  <a:lnTo>
                    <a:pt x="30" y="4351"/>
                  </a:lnTo>
                  <a:lnTo>
                    <a:pt x="40" y="4331"/>
                  </a:lnTo>
                  <a:lnTo>
                    <a:pt x="289" y="4438"/>
                  </a:lnTo>
                  <a:lnTo>
                    <a:pt x="279" y="4459"/>
                  </a:lnTo>
                  <a:close/>
                  <a:moveTo>
                    <a:pt x="30" y="4351"/>
                  </a:moveTo>
                  <a:lnTo>
                    <a:pt x="0" y="4338"/>
                  </a:lnTo>
                  <a:lnTo>
                    <a:pt x="29" y="4330"/>
                  </a:lnTo>
                  <a:lnTo>
                    <a:pt x="36" y="4341"/>
                  </a:lnTo>
                  <a:lnTo>
                    <a:pt x="30" y="4351"/>
                  </a:lnTo>
                  <a:close/>
                  <a:moveTo>
                    <a:pt x="29" y="4330"/>
                  </a:moveTo>
                  <a:lnTo>
                    <a:pt x="279" y="4260"/>
                  </a:lnTo>
                  <a:lnTo>
                    <a:pt x="290" y="4282"/>
                  </a:lnTo>
                  <a:lnTo>
                    <a:pt x="42" y="4352"/>
                  </a:lnTo>
                  <a:lnTo>
                    <a:pt x="29" y="4330"/>
                  </a:lnTo>
                  <a:close/>
                  <a:moveTo>
                    <a:pt x="290" y="4261"/>
                  </a:moveTo>
                  <a:lnTo>
                    <a:pt x="320" y="4274"/>
                  </a:lnTo>
                  <a:lnTo>
                    <a:pt x="290" y="4282"/>
                  </a:lnTo>
                  <a:lnTo>
                    <a:pt x="284" y="4271"/>
                  </a:lnTo>
                  <a:lnTo>
                    <a:pt x="290" y="4261"/>
                  </a:lnTo>
                  <a:close/>
                  <a:moveTo>
                    <a:pt x="279" y="4281"/>
                  </a:moveTo>
                  <a:lnTo>
                    <a:pt x="30" y="4168"/>
                  </a:lnTo>
                  <a:lnTo>
                    <a:pt x="42" y="4147"/>
                  </a:lnTo>
                  <a:lnTo>
                    <a:pt x="290" y="4261"/>
                  </a:lnTo>
                  <a:lnTo>
                    <a:pt x="279" y="4281"/>
                  </a:lnTo>
                  <a:close/>
                  <a:moveTo>
                    <a:pt x="30" y="4168"/>
                  </a:moveTo>
                  <a:lnTo>
                    <a:pt x="3" y="4155"/>
                  </a:lnTo>
                  <a:lnTo>
                    <a:pt x="30" y="4147"/>
                  </a:lnTo>
                  <a:lnTo>
                    <a:pt x="36" y="4157"/>
                  </a:lnTo>
                  <a:lnTo>
                    <a:pt x="30" y="4168"/>
                  </a:lnTo>
                  <a:close/>
                  <a:moveTo>
                    <a:pt x="30" y="4147"/>
                  </a:moveTo>
                  <a:lnTo>
                    <a:pt x="279" y="4064"/>
                  </a:lnTo>
                  <a:lnTo>
                    <a:pt x="292" y="4087"/>
                  </a:lnTo>
                  <a:lnTo>
                    <a:pt x="43" y="4168"/>
                  </a:lnTo>
                  <a:lnTo>
                    <a:pt x="30" y="4147"/>
                  </a:lnTo>
                  <a:close/>
                  <a:moveTo>
                    <a:pt x="292" y="4065"/>
                  </a:moveTo>
                  <a:lnTo>
                    <a:pt x="317" y="4078"/>
                  </a:lnTo>
                  <a:lnTo>
                    <a:pt x="292" y="4087"/>
                  </a:lnTo>
                  <a:lnTo>
                    <a:pt x="286" y="4076"/>
                  </a:lnTo>
                  <a:lnTo>
                    <a:pt x="292" y="4065"/>
                  </a:lnTo>
                  <a:close/>
                  <a:moveTo>
                    <a:pt x="279" y="4086"/>
                  </a:moveTo>
                  <a:lnTo>
                    <a:pt x="38" y="3960"/>
                  </a:lnTo>
                  <a:lnTo>
                    <a:pt x="51" y="3941"/>
                  </a:lnTo>
                  <a:lnTo>
                    <a:pt x="292" y="4065"/>
                  </a:lnTo>
                  <a:lnTo>
                    <a:pt x="279" y="4086"/>
                  </a:lnTo>
                  <a:close/>
                  <a:moveTo>
                    <a:pt x="38" y="3960"/>
                  </a:moveTo>
                  <a:lnTo>
                    <a:pt x="11" y="3947"/>
                  </a:lnTo>
                  <a:lnTo>
                    <a:pt x="38" y="3939"/>
                  </a:lnTo>
                  <a:lnTo>
                    <a:pt x="44" y="3951"/>
                  </a:lnTo>
                  <a:lnTo>
                    <a:pt x="38" y="3960"/>
                  </a:lnTo>
                  <a:close/>
                  <a:moveTo>
                    <a:pt x="38" y="3939"/>
                  </a:moveTo>
                  <a:lnTo>
                    <a:pt x="281" y="3874"/>
                  </a:lnTo>
                  <a:lnTo>
                    <a:pt x="292" y="3897"/>
                  </a:lnTo>
                  <a:lnTo>
                    <a:pt x="49" y="3963"/>
                  </a:lnTo>
                  <a:lnTo>
                    <a:pt x="38" y="3939"/>
                  </a:lnTo>
                  <a:close/>
                  <a:moveTo>
                    <a:pt x="292" y="3876"/>
                  </a:moveTo>
                  <a:lnTo>
                    <a:pt x="322" y="3889"/>
                  </a:lnTo>
                  <a:lnTo>
                    <a:pt x="292" y="3897"/>
                  </a:lnTo>
                  <a:lnTo>
                    <a:pt x="287" y="3886"/>
                  </a:lnTo>
                  <a:lnTo>
                    <a:pt x="292" y="3876"/>
                  </a:lnTo>
                  <a:close/>
                  <a:moveTo>
                    <a:pt x="281" y="3896"/>
                  </a:moveTo>
                  <a:lnTo>
                    <a:pt x="33" y="3783"/>
                  </a:lnTo>
                  <a:lnTo>
                    <a:pt x="44" y="3761"/>
                  </a:lnTo>
                  <a:lnTo>
                    <a:pt x="292" y="3876"/>
                  </a:lnTo>
                  <a:lnTo>
                    <a:pt x="281" y="3896"/>
                  </a:lnTo>
                  <a:close/>
                  <a:moveTo>
                    <a:pt x="33" y="3783"/>
                  </a:moveTo>
                  <a:lnTo>
                    <a:pt x="5" y="3771"/>
                  </a:lnTo>
                  <a:lnTo>
                    <a:pt x="30" y="3761"/>
                  </a:lnTo>
                  <a:lnTo>
                    <a:pt x="38" y="3773"/>
                  </a:lnTo>
                  <a:lnTo>
                    <a:pt x="33" y="3783"/>
                  </a:lnTo>
                  <a:close/>
                  <a:moveTo>
                    <a:pt x="30" y="3761"/>
                  </a:moveTo>
                  <a:lnTo>
                    <a:pt x="280" y="3668"/>
                  </a:lnTo>
                  <a:lnTo>
                    <a:pt x="295" y="3689"/>
                  </a:lnTo>
                  <a:lnTo>
                    <a:pt x="45" y="3783"/>
                  </a:lnTo>
                  <a:lnTo>
                    <a:pt x="30" y="3761"/>
                  </a:lnTo>
                  <a:close/>
                  <a:moveTo>
                    <a:pt x="294" y="3668"/>
                  </a:moveTo>
                  <a:lnTo>
                    <a:pt x="318" y="3680"/>
                  </a:lnTo>
                  <a:lnTo>
                    <a:pt x="295" y="3689"/>
                  </a:lnTo>
                  <a:lnTo>
                    <a:pt x="287" y="3678"/>
                  </a:lnTo>
                  <a:lnTo>
                    <a:pt x="294" y="3668"/>
                  </a:lnTo>
                  <a:close/>
                  <a:moveTo>
                    <a:pt x="281" y="3688"/>
                  </a:moveTo>
                  <a:lnTo>
                    <a:pt x="33" y="3569"/>
                  </a:lnTo>
                  <a:lnTo>
                    <a:pt x="45" y="3549"/>
                  </a:lnTo>
                  <a:lnTo>
                    <a:pt x="294" y="3668"/>
                  </a:lnTo>
                  <a:lnTo>
                    <a:pt x="281" y="3688"/>
                  </a:lnTo>
                  <a:close/>
                  <a:moveTo>
                    <a:pt x="33" y="3569"/>
                  </a:moveTo>
                  <a:lnTo>
                    <a:pt x="8" y="3557"/>
                  </a:lnTo>
                  <a:lnTo>
                    <a:pt x="31" y="3548"/>
                  </a:lnTo>
                  <a:lnTo>
                    <a:pt x="38" y="3559"/>
                  </a:lnTo>
                  <a:lnTo>
                    <a:pt x="33" y="3569"/>
                  </a:lnTo>
                  <a:close/>
                  <a:moveTo>
                    <a:pt x="31" y="3548"/>
                  </a:moveTo>
                  <a:lnTo>
                    <a:pt x="281" y="3454"/>
                  </a:lnTo>
                  <a:lnTo>
                    <a:pt x="295" y="3476"/>
                  </a:lnTo>
                  <a:lnTo>
                    <a:pt x="46" y="3571"/>
                  </a:lnTo>
                  <a:lnTo>
                    <a:pt x="31" y="3548"/>
                  </a:lnTo>
                  <a:close/>
                  <a:moveTo>
                    <a:pt x="292" y="3454"/>
                  </a:moveTo>
                  <a:lnTo>
                    <a:pt x="323" y="3465"/>
                  </a:lnTo>
                  <a:lnTo>
                    <a:pt x="295" y="3476"/>
                  </a:lnTo>
                  <a:lnTo>
                    <a:pt x="288" y="3465"/>
                  </a:lnTo>
                  <a:lnTo>
                    <a:pt x="292" y="3454"/>
                  </a:lnTo>
                  <a:close/>
                  <a:moveTo>
                    <a:pt x="283" y="3476"/>
                  </a:moveTo>
                  <a:lnTo>
                    <a:pt x="35" y="3381"/>
                  </a:lnTo>
                  <a:lnTo>
                    <a:pt x="44" y="3359"/>
                  </a:lnTo>
                  <a:lnTo>
                    <a:pt x="292" y="3454"/>
                  </a:lnTo>
                  <a:lnTo>
                    <a:pt x="283" y="3476"/>
                  </a:lnTo>
                  <a:close/>
                  <a:moveTo>
                    <a:pt x="35" y="3381"/>
                  </a:moveTo>
                  <a:lnTo>
                    <a:pt x="5" y="3368"/>
                  </a:lnTo>
                  <a:lnTo>
                    <a:pt x="33" y="3358"/>
                  </a:lnTo>
                  <a:lnTo>
                    <a:pt x="39" y="3369"/>
                  </a:lnTo>
                  <a:lnTo>
                    <a:pt x="35" y="3381"/>
                  </a:lnTo>
                  <a:close/>
                  <a:moveTo>
                    <a:pt x="33" y="3358"/>
                  </a:moveTo>
                  <a:lnTo>
                    <a:pt x="282" y="3264"/>
                  </a:lnTo>
                  <a:lnTo>
                    <a:pt x="296" y="3287"/>
                  </a:lnTo>
                  <a:lnTo>
                    <a:pt x="46" y="3381"/>
                  </a:lnTo>
                  <a:lnTo>
                    <a:pt x="33" y="3358"/>
                  </a:lnTo>
                  <a:close/>
                  <a:moveTo>
                    <a:pt x="292" y="3264"/>
                  </a:moveTo>
                  <a:lnTo>
                    <a:pt x="326" y="3274"/>
                  </a:lnTo>
                  <a:lnTo>
                    <a:pt x="296" y="3287"/>
                  </a:lnTo>
                  <a:lnTo>
                    <a:pt x="289" y="3276"/>
                  </a:lnTo>
                  <a:lnTo>
                    <a:pt x="292" y="3264"/>
                  </a:lnTo>
                  <a:close/>
                  <a:moveTo>
                    <a:pt x="286" y="3287"/>
                  </a:moveTo>
                  <a:lnTo>
                    <a:pt x="36" y="3209"/>
                  </a:lnTo>
                  <a:lnTo>
                    <a:pt x="44" y="3186"/>
                  </a:lnTo>
                  <a:lnTo>
                    <a:pt x="292" y="3264"/>
                  </a:lnTo>
                  <a:lnTo>
                    <a:pt x="286" y="3287"/>
                  </a:lnTo>
                  <a:close/>
                  <a:moveTo>
                    <a:pt x="36" y="3209"/>
                  </a:moveTo>
                  <a:lnTo>
                    <a:pt x="4" y="3199"/>
                  </a:lnTo>
                  <a:lnTo>
                    <a:pt x="33" y="3186"/>
                  </a:lnTo>
                  <a:lnTo>
                    <a:pt x="40" y="3198"/>
                  </a:lnTo>
                  <a:lnTo>
                    <a:pt x="36" y="3209"/>
                  </a:lnTo>
                  <a:close/>
                  <a:moveTo>
                    <a:pt x="33" y="3186"/>
                  </a:moveTo>
                  <a:lnTo>
                    <a:pt x="282" y="3081"/>
                  </a:lnTo>
                  <a:lnTo>
                    <a:pt x="297" y="3103"/>
                  </a:lnTo>
                  <a:lnTo>
                    <a:pt x="47" y="3209"/>
                  </a:lnTo>
                  <a:lnTo>
                    <a:pt x="33" y="3186"/>
                  </a:lnTo>
                  <a:close/>
                  <a:moveTo>
                    <a:pt x="296" y="3081"/>
                  </a:moveTo>
                  <a:lnTo>
                    <a:pt x="320" y="3093"/>
                  </a:lnTo>
                  <a:lnTo>
                    <a:pt x="297" y="3103"/>
                  </a:lnTo>
                  <a:lnTo>
                    <a:pt x="289" y="3091"/>
                  </a:lnTo>
                  <a:lnTo>
                    <a:pt x="296" y="3081"/>
                  </a:lnTo>
                  <a:close/>
                  <a:moveTo>
                    <a:pt x="283" y="3102"/>
                  </a:moveTo>
                  <a:lnTo>
                    <a:pt x="35" y="2983"/>
                  </a:lnTo>
                  <a:lnTo>
                    <a:pt x="47" y="2963"/>
                  </a:lnTo>
                  <a:lnTo>
                    <a:pt x="296" y="3081"/>
                  </a:lnTo>
                  <a:lnTo>
                    <a:pt x="283" y="3102"/>
                  </a:lnTo>
                  <a:close/>
                  <a:moveTo>
                    <a:pt x="35" y="2983"/>
                  </a:moveTo>
                  <a:lnTo>
                    <a:pt x="2" y="2967"/>
                  </a:lnTo>
                  <a:lnTo>
                    <a:pt x="36" y="2960"/>
                  </a:lnTo>
                  <a:lnTo>
                    <a:pt x="40" y="2973"/>
                  </a:lnTo>
                  <a:lnTo>
                    <a:pt x="35" y="2983"/>
                  </a:lnTo>
                  <a:close/>
                  <a:moveTo>
                    <a:pt x="36" y="2960"/>
                  </a:moveTo>
                  <a:lnTo>
                    <a:pt x="286" y="2914"/>
                  </a:lnTo>
                  <a:lnTo>
                    <a:pt x="295" y="2938"/>
                  </a:lnTo>
                  <a:lnTo>
                    <a:pt x="45" y="2984"/>
                  </a:lnTo>
                  <a:lnTo>
                    <a:pt x="36" y="2960"/>
                  </a:lnTo>
                  <a:close/>
                  <a:moveTo>
                    <a:pt x="297" y="2916"/>
                  </a:moveTo>
                  <a:lnTo>
                    <a:pt x="327" y="2931"/>
                  </a:lnTo>
                  <a:lnTo>
                    <a:pt x="295" y="2938"/>
                  </a:lnTo>
                  <a:lnTo>
                    <a:pt x="290" y="2926"/>
                  </a:lnTo>
                  <a:lnTo>
                    <a:pt x="297" y="2916"/>
                  </a:lnTo>
                  <a:close/>
                  <a:moveTo>
                    <a:pt x="283" y="2935"/>
                  </a:moveTo>
                  <a:lnTo>
                    <a:pt x="35" y="2811"/>
                  </a:lnTo>
                  <a:lnTo>
                    <a:pt x="48" y="2791"/>
                  </a:lnTo>
                  <a:lnTo>
                    <a:pt x="297" y="2916"/>
                  </a:lnTo>
                  <a:lnTo>
                    <a:pt x="283" y="2935"/>
                  </a:lnTo>
                  <a:close/>
                  <a:moveTo>
                    <a:pt x="35" y="2811"/>
                  </a:moveTo>
                  <a:lnTo>
                    <a:pt x="9" y="2796"/>
                  </a:lnTo>
                  <a:lnTo>
                    <a:pt x="36" y="2790"/>
                  </a:lnTo>
                  <a:lnTo>
                    <a:pt x="42" y="2801"/>
                  </a:lnTo>
                  <a:lnTo>
                    <a:pt x="35" y="2811"/>
                  </a:lnTo>
                  <a:close/>
                  <a:moveTo>
                    <a:pt x="36" y="2790"/>
                  </a:moveTo>
                  <a:lnTo>
                    <a:pt x="286" y="2718"/>
                  </a:lnTo>
                  <a:lnTo>
                    <a:pt x="297" y="2742"/>
                  </a:lnTo>
                  <a:lnTo>
                    <a:pt x="47" y="2812"/>
                  </a:lnTo>
                  <a:lnTo>
                    <a:pt x="36" y="2790"/>
                  </a:lnTo>
                  <a:close/>
                  <a:moveTo>
                    <a:pt x="297" y="2721"/>
                  </a:moveTo>
                  <a:lnTo>
                    <a:pt x="325" y="2734"/>
                  </a:lnTo>
                  <a:lnTo>
                    <a:pt x="297" y="2742"/>
                  </a:lnTo>
                  <a:lnTo>
                    <a:pt x="291" y="2730"/>
                  </a:lnTo>
                  <a:lnTo>
                    <a:pt x="297" y="2721"/>
                  </a:lnTo>
                  <a:close/>
                  <a:moveTo>
                    <a:pt x="284" y="2740"/>
                  </a:moveTo>
                  <a:lnTo>
                    <a:pt x="29" y="2615"/>
                  </a:lnTo>
                  <a:lnTo>
                    <a:pt x="42" y="2594"/>
                  </a:lnTo>
                  <a:lnTo>
                    <a:pt x="297" y="2721"/>
                  </a:lnTo>
                  <a:lnTo>
                    <a:pt x="284" y="2740"/>
                  </a:lnTo>
                  <a:close/>
                  <a:moveTo>
                    <a:pt x="29" y="2615"/>
                  </a:moveTo>
                  <a:lnTo>
                    <a:pt x="5" y="2603"/>
                  </a:lnTo>
                  <a:lnTo>
                    <a:pt x="28" y="2593"/>
                  </a:lnTo>
                  <a:lnTo>
                    <a:pt x="35" y="2604"/>
                  </a:lnTo>
                  <a:lnTo>
                    <a:pt x="29" y="2615"/>
                  </a:lnTo>
                  <a:close/>
                  <a:moveTo>
                    <a:pt x="28" y="2593"/>
                  </a:moveTo>
                  <a:lnTo>
                    <a:pt x="284" y="2488"/>
                  </a:lnTo>
                  <a:lnTo>
                    <a:pt x="299" y="2511"/>
                  </a:lnTo>
                  <a:lnTo>
                    <a:pt x="43" y="2616"/>
                  </a:lnTo>
                  <a:lnTo>
                    <a:pt x="28" y="2593"/>
                  </a:lnTo>
                  <a:close/>
                  <a:moveTo>
                    <a:pt x="297" y="2489"/>
                  </a:moveTo>
                  <a:lnTo>
                    <a:pt x="324" y="2500"/>
                  </a:lnTo>
                  <a:lnTo>
                    <a:pt x="299" y="2511"/>
                  </a:lnTo>
                  <a:lnTo>
                    <a:pt x="292" y="2499"/>
                  </a:lnTo>
                  <a:lnTo>
                    <a:pt x="297" y="2489"/>
                  </a:lnTo>
                  <a:close/>
                  <a:moveTo>
                    <a:pt x="287" y="2509"/>
                  </a:moveTo>
                  <a:lnTo>
                    <a:pt x="38" y="2402"/>
                  </a:lnTo>
                  <a:lnTo>
                    <a:pt x="48" y="2382"/>
                  </a:lnTo>
                  <a:lnTo>
                    <a:pt x="297" y="2489"/>
                  </a:lnTo>
                  <a:lnTo>
                    <a:pt x="287" y="2509"/>
                  </a:lnTo>
                  <a:close/>
                  <a:moveTo>
                    <a:pt x="38" y="2402"/>
                  </a:moveTo>
                  <a:lnTo>
                    <a:pt x="11" y="2391"/>
                  </a:lnTo>
                  <a:lnTo>
                    <a:pt x="36" y="2381"/>
                  </a:lnTo>
                  <a:lnTo>
                    <a:pt x="43" y="2392"/>
                  </a:lnTo>
                  <a:lnTo>
                    <a:pt x="38" y="2402"/>
                  </a:lnTo>
                  <a:close/>
                  <a:moveTo>
                    <a:pt x="36" y="2381"/>
                  </a:moveTo>
                  <a:lnTo>
                    <a:pt x="72" y="2367"/>
                  </a:lnTo>
                  <a:lnTo>
                    <a:pt x="86" y="2389"/>
                  </a:lnTo>
                  <a:lnTo>
                    <a:pt x="51" y="2403"/>
                  </a:lnTo>
                  <a:lnTo>
                    <a:pt x="36" y="2381"/>
                  </a:lnTo>
                  <a:close/>
                  <a:moveTo>
                    <a:pt x="72" y="2367"/>
                  </a:moveTo>
                  <a:lnTo>
                    <a:pt x="72" y="2366"/>
                  </a:lnTo>
                  <a:lnTo>
                    <a:pt x="73" y="2366"/>
                  </a:lnTo>
                  <a:lnTo>
                    <a:pt x="79" y="2377"/>
                  </a:lnTo>
                  <a:lnTo>
                    <a:pt x="72" y="2367"/>
                  </a:lnTo>
                  <a:close/>
                  <a:moveTo>
                    <a:pt x="73" y="2366"/>
                  </a:moveTo>
                  <a:lnTo>
                    <a:pt x="109" y="2358"/>
                  </a:lnTo>
                  <a:lnTo>
                    <a:pt x="120" y="2381"/>
                  </a:lnTo>
                  <a:lnTo>
                    <a:pt x="85" y="2389"/>
                  </a:lnTo>
                  <a:lnTo>
                    <a:pt x="73" y="2366"/>
                  </a:lnTo>
                  <a:close/>
                  <a:moveTo>
                    <a:pt x="121" y="2381"/>
                  </a:moveTo>
                  <a:lnTo>
                    <a:pt x="120" y="2381"/>
                  </a:lnTo>
                  <a:lnTo>
                    <a:pt x="115" y="2369"/>
                  </a:lnTo>
                  <a:lnTo>
                    <a:pt x="121" y="2381"/>
                  </a:lnTo>
                  <a:close/>
                  <a:moveTo>
                    <a:pt x="108" y="2358"/>
                  </a:moveTo>
                  <a:lnTo>
                    <a:pt x="136" y="2349"/>
                  </a:lnTo>
                  <a:lnTo>
                    <a:pt x="149" y="2372"/>
                  </a:lnTo>
                  <a:lnTo>
                    <a:pt x="121" y="2381"/>
                  </a:lnTo>
                  <a:lnTo>
                    <a:pt x="108" y="2358"/>
                  </a:lnTo>
                  <a:close/>
                  <a:moveTo>
                    <a:pt x="136" y="2349"/>
                  </a:moveTo>
                  <a:lnTo>
                    <a:pt x="138" y="2349"/>
                  </a:lnTo>
                  <a:lnTo>
                    <a:pt x="143" y="2360"/>
                  </a:lnTo>
                  <a:lnTo>
                    <a:pt x="136" y="2349"/>
                  </a:lnTo>
                  <a:close/>
                  <a:moveTo>
                    <a:pt x="138" y="2349"/>
                  </a:moveTo>
                  <a:lnTo>
                    <a:pt x="174" y="2340"/>
                  </a:lnTo>
                  <a:lnTo>
                    <a:pt x="184" y="2364"/>
                  </a:lnTo>
                  <a:lnTo>
                    <a:pt x="148" y="2372"/>
                  </a:lnTo>
                  <a:lnTo>
                    <a:pt x="138" y="2349"/>
                  </a:lnTo>
                  <a:close/>
                  <a:moveTo>
                    <a:pt x="185" y="2363"/>
                  </a:moveTo>
                  <a:lnTo>
                    <a:pt x="184" y="2364"/>
                  </a:lnTo>
                  <a:lnTo>
                    <a:pt x="178" y="2351"/>
                  </a:lnTo>
                  <a:lnTo>
                    <a:pt x="185" y="2363"/>
                  </a:lnTo>
                  <a:close/>
                  <a:moveTo>
                    <a:pt x="173" y="2341"/>
                  </a:moveTo>
                  <a:lnTo>
                    <a:pt x="201" y="2332"/>
                  </a:lnTo>
                  <a:lnTo>
                    <a:pt x="213" y="2353"/>
                  </a:lnTo>
                  <a:lnTo>
                    <a:pt x="185" y="2363"/>
                  </a:lnTo>
                  <a:lnTo>
                    <a:pt x="173" y="2341"/>
                  </a:lnTo>
                  <a:close/>
                  <a:moveTo>
                    <a:pt x="201" y="2332"/>
                  </a:moveTo>
                  <a:lnTo>
                    <a:pt x="229" y="2323"/>
                  </a:lnTo>
                  <a:lnTo>
                    <a:pt x="242" y="2344"/>
                  </a:lnTo>
                  <a:lnTo>
                    <a:pt x="213" y="2353"/>
                  </a:lnTo>
                  <a:lnTo>
                    <a:pt x="201" y="2332"/>
                  </a:lnTo>
                  <a:close/>
                  <a:moveTo>
                    <a:pt x="244" y="2344"/>
                  </a:moveTo>
                  <a:lnTo>
                    <a:pt x="243" y="2344"/>
                  </a:lnTo>
                  <a:lnTo>
                    <a:pt x="242" y="2344"/>
                  </a:lnTo>
                  <a:lnTo>
                    <a:pt x="236" y="2333"/>
                  </a:lnTo>
                  <a:lnTo>
                    <a:pt x="244" y="2344"/>
                  </a:lnTo>
                  <a:close/>
                  <a:moveTo>
                    <a:pt x="228" y="2323"/>
                  </a:moveTo>
                  <a:lnTo>
                    <a:pt x="249" y="2313"/>
                  </a:lnTo>
                  <a:lnTo>
                    <a:pt x="265" y="2334"/>
                  </a:lnTo>
                  <a:lnTo>
                    <a:pt x="244" y="2344"/>
                  </a:lnTo>
                  <a:lnTo>
                    <a:pt x="228" y="2323"/>
                  </a:lnTo>
                  <a:close/>
                  <a:moveTo>
                    <a:pt x="249" y="2313"/>
                  </a:moveTo>
                  <a:lnTo>
                    <a:pt x="251" y="2313"/>
                  </a:lnTo>
                  <a:lnTo>
                    <a:pt x="253" y="2312"/>
                  </a:lnTo>
                  <a:lnTo>
                    <a:pt x="257" y="2324"/>
                  </a:lnTo>
                  <a:lnTo>
                    <a:pt x="249" y="2313"/>
                  </a:lnTo>
                  <a:close/>
                  <a:moveTo>
                    <a:pt x="253" y="2312"/>
                  </a:moveTo>
                  <a:lnTo>
                    <a:pt x="274" y="2308"/>
                  </a:lnTo>
                  <a:lnTo>
                    <a:pt x="283" y="2332"/>
                  </a:lnTo>
                  <a:lnTo>
                    <a:pt x="262" y="2335"/>
                  </a:lnTo>
                  <a:lnTo>
                    <a:pt x="253" y="2312"/>
                  </a:lnTo>
                  <a:close/>
                  <a:moveTo>
                    <a:pt x="288" y="2330"/>
                  </a:moveTo>
                  <a:lnTo>
                    <a:pt x="286" y="2331"/>
                  </a:lnTo>
                  <a:lnTo>
                    <a:pt x="283" y="2332"/>
                  </a:lnTo>
                  <a:lnTo>
                    <a:pt x="279" y="2320"/>
                  </a:lnTo>
                  <a:lnTo>
                    <a:pt x="288" y="2330"/>
                  </a:lnTo>
                  <a:close/>
                  <a:moveTo>
                    <a:pt x="269" y="2311"/>
                  </a:moveTo>
                  <a:lnTo>
                    <a:pt x="275" y="2305"/>
                  </a:lnTo>
                  <a:lnTo>
                    <a:pt x="296" y="2324"/>
                  </a:lnTo>
                  <a:lnTo>
                    <a:pt x="288" y="2330"/>
                  </a:lnTo>
                  <a:lnTo>
                    <a:pt x="269" y="2311"/>
                  </a:lnTo>
                  <a:close/>
                  <a:moveTo>
                    <a:pt x="275" y="2305"/>
                  </a:moveTo>
                  <a:lnTo>
                    <a:pt x="280" y="2303"/>
                  </a:lnTo>
                  <a:lnTo>
                    <a:pt x="286" y="2303"/>
                  </a:lnTo>
                  <a:lnTo>
                    <a:pt x="286" y="2315"/>
                  </a:lnTo>
                  <a:lnTo>
                    <a:pt x="275" y="2305"/>
                  </a:lnTo>
                  <a:close/>
                  <a:moveTo>
                    <a:pt x="286" y="2303"/>
                  </a:moveTo>
                  <a:lnTo>
                    <a:pt x="292" y="2304"/>
                  </a:lnTo>
                  <a:lnTo>
                    <a:pt x="292" y="2328"/>
                  </a:lnTo>
                  <a:lnTo>
                    <a:pt x="286" y="2326"/>
                  </a:lnTo>
                  <a:lnTo>
                    <a:pt x="286" y="2303"/>
                  </a:lnTo>
                  <a:close/>
                  <a:moveTo>
                    <a:pt x="297" y="2305"/>
                  </a:moveTo>
                  <a:lnTo>
                    <a:pt x="387" y="2337"/>
                  </a:lnTo>
                  <a:lnTo>
                    <a:pt x="292" y="2328"/>
                  </a:lnTo>
                  <a:lnTo>
                    <a:pt x="292" y="2315"/>
                  </a:lnTo>
                  <a:lnTo>
                    <a:pt x="297" y="2305"/>
                  </a:lnTo>
                  <a:close/>
                  <a:moveTo>
                    <a:pt x="288" y="2326"/>
                  </a:moveTo>
                  <a:lnTo>
                    <a:pt x="33" y="2236"/>
                  </a:lnTo>
                  <a:lnTo>
                    <a:pt x="40" y="2215"/>
                  </a:lnTo>
                  <a:lnTo>
                    <a:pt x="297" y="2305"/>
                  </a:lnTo>
                  <a:lnTo>
                    <a:pt x="288" y="2326"/>
                  </a:lnTo>
                  <a:close/>
                  <a:moveTo>
                    <a:pt x="33" y="2236"/>
                  </a:moveTo>
                  <a:lnTo>
                    <a:pt x="1" y="2225"/>
                  </a:lnTo>
                  <a:lnTo>
                    <a:pt x="30" y="2215"/>
                  </a:lnTo>
                  <a:lnTo>
                    <a:pt x="37" y="2225"/>
                  </a:lnTo>
                  <a:lnTo>
                    <a:pt x="33" y="2236"/>
                  </a:lnTo>
                  <a:close/>
                  <a:moveTo>
                    <a:pt x="30" y="2215"/>
                  </a:moveTo>
                  <a:lnTo>
                    <a:pt x="287" y="2121"/>
                  </a:lnTo>
                  <a:lnTo>
                    <a:pt x="300" y="2143"/>
                  </a:lnTo>
                  <a:lnTo>
                    <a:pt x="44" y="2236"/>
                  </a:lnTo>
                  <a:lnTo>
                    <a:pt x="30" y="2215"/>
                  </a:lnTo>
                  <a:close/>
                  <a:moveTo>
                    <a:pt x="298" y="2121"/>
                  </a:moveTo>
                  <a:lnTo>
                    <a:pt x="330" y="2132"/>
                  </a:lnTo>
                  <a:lnTo>
                    <a:pt x="300" y="2143"/>
                  </a:lnTo>
                  <a:lnTo>
                    <a:pt x="294" y="2132"/>
                  </a:lnTo>
                  <a:lnTo>
                    <a:pt x="298" y="2121"/>
                  </a:lnTo>
                  <a:close/>
                  <a:moveTo>
                    <a:pt x="289" y="2143"/>
                  </a:moveTo>
                  <a:lnTo>
                    <a:pt x="40" y="2053"/>
                  </a:lnTo>
                  <a:lnTo>
                    <a:pt x="48" y="2031"/>
                  </a:lnTo>
                  <a:lnTo>
                    <a:pt x="298" y="2121"/>
                  </a:lnTo>
                  <a:lnTo>
                    <a:pt x="289" y="2143"/>
                  </a:lnTo>
                  <a:close/>
                  <a:moveTo>
                    <a:pt x="40" y="2053"/>
                  </a:moveTo>
                  <a:lnTo>
                    <a:pt x="8" y="2042"/>
                  </a:lnTo>
                  <a:lnTo>
                    <a:pt x="38" y="2031"/>
                  </a:lnTo>
                  <a:lnTo>
                    <a:pt x="45" y="2043"/>
                  </a:lnTo>
                  <a:lnTo>
                    <a:pt x="40" y="2053"/>
                  </a:lnTo>
                  <a:close/>
                  <a:moveTo>
                    <a:pt x="38" y="2031"/>
                  </a:moveTo>
                  <a:lnTo>
                    <a:pt x="287" y="1943"/>
                  </a:lnTo>
                  <a:lnTo>
                    <a:pt x="300" y="1965"/>
                  </a:lnTo>
                  <a:lnTo>
                    <a:pt x="52" y="2053"/>
                  </a:lnTo>
                  <a:lnTo>
                    <a:pt x="38" y="2031"/>
                  </a:lnTo>
                  <a:close/>
                  <a:moveTo>
                    <a:pt x="298" y="1943"/>
                  </a:moveTo>
                  <a:lnTo>
                    <a:pt x="331" y="1955"/>
                  </a:lnTo>
                  <a:lnTo>
                    <a:pt x="300" y="1965"/>
                  </a:lnTo>
                  <a:lnTo>
                    <a:pt x="294" y="1955"/>
                  </a:lnTo>
                  <a:lnTo>
                    <a:pt x="298" y="1943"/>
                  </a:lnTo>
                  <a:close/>
                  <a:moveTo>
                    <a:pt x="290" y="1965"/>
                  </a:moveTo>
                  <a:lnTo>
                    <a:pt x="42" y="1876"/>
                  </a:lnTo>
                  <a:lnTo>
                    <a:pt x="49" y="1854"/>
                  </a:lnTo>
                  <a:lnTo>
                    <a:pt x="298" y="1943"/>
                  </a:lnTo>
                  <a:lnTo>
                    <a:pt x="290" y="1965"/>
                  </a:lnTo>
                  <a:close/>
                  <a:moveTo>
                    <a:pt x="42" y="1876"/>
                  </a:moveTo>
                  <a:lnTo>
                    <a:pt x="1" y="1861"/>
                  </a:lnTo>
                  <a:lnTo>
                    <a:pt x="40" y="1853"/>
                  </a:lnTo>
                  <a:lnTo>
                    <a:pt x="45" y="1864"/>
                  </a:lnTo>
                  <a:lnTo>
                    <a:pt x="42" y="1876"/>
                  </a:lnTo>
                  <a:close/>
                  <a:moveTo>
                    <a:pt x="40" y="1853"/>
                  </a:moveTo>
                  <a:lnTo>
                    <a:pt x="290" y="1800"/>
                  </a:lnTo>
                  <a:lnTo>
                    <a:pt x="299" y="1824"/>
                  </a:lnTo>
                  <a:lnTo>
                    <a:pt x="51" y="1876"/>
                  </a:lnTo>
                  <a:lnTo>
                    <a:pt x="40" y="1853"/>
                  </a:lnTo>
                  <a:close/>
                  <a:moveTo>
                    <a:pt x="301" y="1802"/>
                  </a:moveTo>
                  <a:lnTo>
                    <a:pt x="329" y="1817"/>
                  </a:lnTo>
                  <a:lnTo>
                    <a:pt x="299" y="1824"/>
                  </a:lnTo>
                  <a:lnTo>
                    <a:pt x="295" y="1812"/>
                  </a:lnTo>
                  <a:lnTo>
                    <a:pt x="301" y="1802"/>
                  </a:lnTo>
                  <a:close/>
                  <a:moveTo>
                    <a:pt x="288" y="1821"/>
                  </a:moveTo>
                  <a:lnTo>
                    <a:pt x="39" y="1685"/>
                  </a:lnTo>
                  <a:lnTo>
                    <a:pt x="53" y="1665"/>
                  </a:lnTo>
                  <a:lnTo>
                    <a:pt x="301" y="1802"/>
                  </a:lnTo>
                  <a:lnTo>
                    <a:pt x="288" y="1821"/>
                  </a:lnTo>
                  <a:close/>
                  <a:moveTo>
                    <a:pt x="39" y="1685"/>
                  </a:moveTo>
                  <a:lnTo>
                    <a:pt x="9" y="1668"/>
                  </a:lnTo>
                  <a:lnTo>
                    <a:pt x="43" y="1663"/>
                  </a:lnTo>
                  <a:lnTo>
                    <a:pt x="46" y="1674"/>
                  </a:lnTo>
                  <a:lnTo>
                    <a:pt x="39" y="1685"/>
                  </a:lnTo>
                  <a:close/>
                  <a:moveTo>
                    <a:pt x="43" y="1663"/>
                  </a:moveTo>
                  <a:lnTo>
                    <a:pt x="291" y="1628"/>
                  </a:lnTo>
                  <a:lnTo>
                    <a:pt x="299" y="1652"/>
                  </a:lnTo>
                  <a:lnTo>
                    <a:pt x="49" y="1687"/>
                  </a:lnTo>
                  <a:lnTo>
                    <a:pt x="43" y="1663"/>
                  </a:lnTo>
                  <a:close/>
                  <a:moveTo>
                    <a:pt x="303" y="1630"/>
                  </a:moveTo>
                  <a:lnTo>
                    <a:pt x="333" y="1647"/>
                  </a:lnTo>
                  <a:lnTo>
                    <a:pt x="299" y="1652"/>
                  </a:lnTo>
                  <a:lnTo>
                    <a:pt x="296" y="1640"/>
                  </a:lnTo>
                  <a:lnTo>
                    <a:pt x="303" y="1630"/>
                  </a:lnTo>
                  <a:close/>
                  <a:moveTo>
                    <a:pt x="289" y="1650"/>
                  </a:moveTo>
                  <a:lnTo>
                    <a:pt x="40" y="1513"/>
                  </a:lnTo>
                  <a:lnTo>
                    <a:pt x="54" y="1494"/>
                  </a:lnTo>
                  <a:lnTo>
                    <a:pt x="303" y="1630"/>
                  </a:lnTo>
                  <a:lnTo>
                    <a:pt x="289" y="1650"/>
                  </a:lnTo>
                  <a:close/>
                  <a:moveTo>
                    <a:pt x="40" y="1513"/>
                  </a:moveTo>
                  <a:lnTo>
                    <a:pt x="9" y="1496"/>
                  </a:lnTo>
                  <a:lnTo>
                    <a:pt x="43" y="1491"/>
                  </a:lnTo>
                  <a:lnTo>
                    <a:pt x="47" y="1503"/>
                  </a:lnTo>
                  <a:lnTo>
                    <a:pt x="40" y="1513"/>
                  </a:lnTo>
                  <a:close/>
                  <a:moveTo>
                    <a:pt x="43" y="1491"/>
                  </a:moveTo>
                  <a:lnTo>
                    <a:pt x="292" y="1456"/>
                  </a:lnTo>
                  <a:lnTo>
                    <a:pt x="300" y="1480"/>
                  </a:lnTo>
                  <a:lnTo>
                    <a:pt x="51" y="1515"/>
                  </a:lnTo>
                  <a:lnTo>
                    <a:pt x="43" y="1491"/>
                  </a:lnTo>
                  <a:close/>
                  <a:moveTo>
                    <a:pt x="304" y="1459"/>
                  </a:moveTo>
                  <a:lnTo>
                    <a:pt x="331" y="1475"/>
                  </a:lnTo>
                  <a:lnTo>
                    <a:pt x="300" y="1480"/>
                  </a:lnTo>
                  <a:lnTo>
                    <a:pt x="296" y="1469"/>
                  </a:lnTo>
                  <a:lnTo>
                    <a:pt x="304" y="1459"/>
                  </a:lnTo>
                  <a:close/>
                  <a:moveTo>
                    <a:pt x="288" y="1478"/>
                  </a:moveTo>
                  <a:lnTo>
                    <a:pt x="39" y="1323"/>
                  </a:lnTo>
                  <a:lnTo>
                    <a:pt x="55" y="1304"/>
                  </a:lnTo>
                  <a:lnTo>
                    <a:pt x="304" y="1459"/>
                  </a:lnTo>
                  <a:lnTo>
                    <a:pt x="288" y="1478"/>
                  </a:lnTo>
                  <a:close/>
                  <a:moveTo>
                    <a:pt x="39" y="1323"/>
                  </a:moveTo>
                  <a:lnTo>
                    <a:pt x="13" y="1306"/>
                  </a:lnTo>
                  <a:lnTo>
                    <a:pt x="44" y="1301"/>
                  </a:lnTo>
                  <a:lnTo>
                    <a:pt x="47" y="1314"/>
                  </a:lnTo>
                  <a:lnTo>
                    <a:pt x="39" y="1323"/>
                  </a:lnTo>
                  <a:close/>
                  <a:moveTo>
                    <a:pt x="44" y="1301"/>
                  </a:moveTo>
                  <a:lnTo>
                    <a:pt x="292" y="1266"/>
                  </a:lnTo>
                  <a:lnTo>
                    <a:pt x="300" y="1290"/>
                  </a:lnTo>
                  <a:lnTo>
                    <a:pt x="52" y="1325"/>
                  </a:lnTo>
                  <a:lnTo>
                    <a:pt x="44" y="1301"/>
                  </a:lnTo>
                  <a:close/>
                  <a:moveTo>
                    <a:pt x="304" y="1269"/>
                  </a:moveTo>
                  <a:lnTo>
                    <a:pt x="334" y="1286"/>
                  </a:lnTo>
                  <a:lnTo>
                    <a:pt x="300" y="1290"/>
                  </a:lnTo>
                  <a:lnTo>
                    <a:pt x="297" y="1279"/>
                  </a:lnTo>
                  <a:lnTo>
                    <a:pt x="304" y="1269"/>
                  </a:lnTo>
                  <a:close/>
                  <a:moveTo>
                    <a:pt x="290" y="1288"/>
                  </a:moveTo>
                  <a:lnTo>
                    <a:pt x="42" y="1151"/>
                  </a:lnTo>
                  <a:lnTo>
                    <a:pt x="55" y="1132"/>
                  </a:lnTo>
                  <a:lnTo>
                    <a:pt x="304" y="1269"/>
                  </a:lnTo>
                  <a:lnTo>
                    <a:pt x="290" y="1288"/>
                  </a:lnTo>
                  <a:close/>
                  <a:moveTo>
                    <a:pt x="42" y="1151"/>
                  </a:moveTo>
                  <a:lnTo>
                    <a:pt x="10" y="1134"/>
                  </a:lnTo>
                  <a:lnTo>
                    <a:pt x="45" y="1130"/>
                  </a:lnTo>
                  <a:lnTo>
                    <a:pt x="48" y="1141"/>
                  </a:lnTo>
                  <a:lnTo>
                    <a:pt x="42" y="1151"/>
                  </a:lnTo>
                  <a:close/>
                  <a:moveTo>
                    <a:pt x="45" y="1130"/>
                  </a:moveTo>
                  <a:lnTo>
                    <a:pt x="294" y="1101"/>
                  </a:lnTo>
                  <a:lnTo>
                    <a:pt x="300" y="1124"/>
                  </a:lnTo>
                  <a:lnTo>
                    <a:pt x="52" y="1153"/>
                  </a:lnTo>
                  <a:lnTo>
                    <a:pt x="45" y="1130"/>
                  </a:lnTo>
                  <a:close/>
                  <a:moveTo>
                    <a:pt x="305" y="1103"/>
                  </a:moveTo>
                  <a:lnTo>
                    <a:pt x="335" y="1121"/>
                  </a:lnTo>
                  <a:lnTo>
                    <a:pt x="300" y="1124"/>
                  </a:lnTo>
                  <a:lnTo>
                    <a:pt x="297" y="1113"/>
                  </a:lnTo>
                  <a:lnTo>
                    <a:pt x="305" y="1103"/>
                  </a:lnTo>
                  <a:close/>
                  <a:moveTo>
                    <a:pt x="290" y="1122"/>
                  </a:moveTo>
                  <a:lnTo>
                    <a:pt x="42" y="979"/>
                  </a:lnTo>
                  <a:lnTo>
                    <a:pt x="56" y="960"/>
                  </a:lnTo>
                  <a:lnTo>
                    <a:pt x="305" y="1103"/>
                  </a:lnTo>
                  <a:lnTo>
                    <a:pt x="290" y="1122"/>
                  </a:lnTo>
                  <a:close/>
                  <a:moveTo>
                    <a:pt x="42" y="979"/>
                  </a:moveTo>
                  <a:lnTo>
                    <a:pt x="13" y="964"/>
                  </a:lnTo>
                  <a:lnTo>
                    <a:pt x="45" y="958"/>
                  </a:lnTo>
                  <a:lnTo>
                    <a:pt x="48" y="969"/>
                  </a:lnTo>
                  <a:lnTo>
                    <a:pt x="42" y="979"/>
                  </a:lnTo>
                  <a:close/>
                  <a:moveTo>
                    <a:pt x="45" y="958"/>
                  </a:moveTo>
                  <a:lnTo>
                    <a:pt x="294" y="917"/>
                  </a:lnTo>
                  <a:lnTo>
                    <a:pt x="303" y="941"/>
                  </a:lnTo>
                  <a:lnTo>
                    <a:pt x="53" y="982"/>
                  </a:lnTo>
                  <a:lnTo>
                    <a:pt x="45" y="958"/>
                  </a:lnTo>
                  <a:close/>
                  <a:moveTo>
                    <a:pt x="305" y="920"/>
                  </a:moveTo>
                  <a:lnTo>
                    <a:pt x="334" y="935"/>
                  </a:lnTo>
                  <a:lnTo>
                    <a:pt x="303" y="941"/>
                  </a:lnTo>
                  <a:lnTo>
                    <a:pt x="298" y="929"/>
                  </a:lnTo>
                  <a:lnTo>
                    <a:pt x="305" y="920"/>
                  </a:lnTo>
                  <a:close/>
                  <a:moveTo>
                    <a:pt x="291" y="939"/>
                  </a:moveTo>
                  <a:lnTo>
                    <a:pt x="36" y="795"/>
                  </a:lnTo>
                  <a:lnTo>
                    <a:pt x="49" y="776"/>
                  </a:lnTo>
                  <a:lnTo>
                    <a:pt x="305" y="920"/>
                  </a:lnTo>
                  <a:lnTo>
                    <a:pt x="291" y="939"/>
                  </a:lnTo>
                  <a:close/>
                  <a:moveTo>
                    <a:pt x="36" y="795"/>
                  </a:moveTo>
                  <a:lnTo>
                    <a:pt x="5" y="778"/>
                  </a:lnTo>
                  <a:lnTo>
                    <a:pt x="39" y="774"/>
                  </a:lnTo>
                  <a:lnTo>
                    <a:pt x="43" y="785"/>
                  </a:lnTo>
                  <a:lnTo>
                    <a:pt x="36" y="795"/>
                  </a:lnTo>
                  <a:close/>
                  <a:moveTo>
                    <a:pt x="39" y="774"/>
                  </a:moveTo>
                  <a:lnTo>
                    <a:pt x="295" y="740"/>
                  </a:lnTo>
                  <a:lnTo>
                    <a:pt x="303" y="764"/>
                  </a:lnTo>
                  <a:lnTo>
                    <a:pt x="46" y="797"/>
                  </a:lnTo>
                  <a:lnTo>
                    <a:pt x="39" y="774"/>
                  </a:lnTo>
                  <a:close/>
                  <a:moveTo>
                    <a:pt x="305" y="741"/>
                  </a:moveTo>
                  <a:lnTo>
                    <a:pt x="338" y="758"/>
                  </a:lnTo>
                  <a:lnTo>
                    <a:pt x="303" y="764"/>
                  </a:lnTo>
                  <a:lnTo>
                    <a:pt x="299" y="751"/>
                  </a:lnTo>
                  <a:lnTo>
                    <a:pt x="305" y="741"/>
                  </a:lnTo>
                  <a:close/>
                  <a:moveTo>
                    <a:pt x="292" y="761"/>
                  </a:moveTo>
                  <a:lnTo>
                    <a:pt x="44" y="630"/>
                  </a:lnTo>
                  <a:lnTo>
                    <a:pt x="56" y="610"/>
                  </a:lnTo>
                  <a:lnTo>
                    <a:pt x="305" y="741"/>
                  </a:lnTo>
                  <a:lnTo>
                    <a:pt x="292" y="761"/>
                  </a:lnTo>
                  <a:close/>
                  <a:moveTo>
                    <a:pt x="44" y="630"/>
                  </a:moveTo>
                  <a:lnTo>
                    <a:pt x="16" y="616"/>
                  </a:lnTo>
                  <a:lnTo>
                    <a:pt x="45" y="609"/>
                  </a:lnTo>
                  <a:lnTo>
                    <a:pt x="51" y="620"/>
                  </a:lnTo>
                  <a:lnTo>
                    <a:pt x="44" y="630"/>
                  </a:lnTo>
                  <a:close/>
                  <a:moveTo>
                    <a:pt x="45" y="609"/>
                  </a:moveTo>
                  <a:lnTo>
                    <a:pt x="295" y="550"/>
                  </a:lnTo>
                  <a:lnTo>
                    <a:pt x="305" y="574"/>
                  </a:lnTo>
                  <a:lnTo>
                    <a:pt x="55" y="631"/>
                  </a:lnTo>
                  <a:lnTo>
                    <a:pt x="45" y="609"/>
                  </a:lnTo>
                  <a:close/>
                  <a:moveTo>
                    <a:pt x="306" y="551"/>
                  </a:moveTo>
                  <a:lnTo>
                    <a:pt x="334" y="566"/>
                  </a:lnTo>
                  <a:lnTo>
                    <a:pt x="305" y="574"/>
                  </a:lnTo>
                  <a:lnTo>
                    <a:pt x="299" y="561"/>
                  </a:lnTo>
                  <a:lnTo>
                    <a:pt x="306" y="551"/>
                  </a:lnTo>
                  <a:close/>
                  <a:moveTo>
                    <a:pt x="294" y="571"/>
                  </a:moveTo>
                  <a:lnTo>
                    <a:pt x="45" y="446"/>
                  </a:lnTo>
                  <a:lnTo>
                    <a:pt x="57" y="427"/>
                  </a:lnTo>
                  <a:lnTo>
                    <a:pt x="306" y="551"/>
                  </a:lnTo>
                  <a:lnTo>
                    <a:pt x="294" y="571"/>
                  </a:lnTo>
                  <a:close/>
                  <a:moveTo>
                    <a:pt x="45" y="446"/>
                  </a:moveTo>
                  <a:lnTo>
                    <a:pt x="14" y="431"/>
                  </a:lnTo>
                  <a:lnTo>
                    <a:pt x="46" y="425"/>
                  </a:lnTo>
                  <a:lnTo>
                    <a:pt x="51" y="436"/>
                  </a:lnTo>
                  <a:lnTo>
                    <a:pt x="45" y="446"/>
                  </a:lnTo>
                  <a:close/>
                  <a:moveTo>
                    <a:pt x="46" y="425"/>
                  </a:moveTo>
                  <a:lnTo>
                    <a:pt x="296" y="373"/>
                  </a:lnTo>
                  <a:lnTo>
                    <a:pt x="305" y="395"/>
                  </a:lnTo>
                  <a:lnTo>
                    <a:pt x="56" y="448"/>
                  </a:lnTo>
                  <a:lnTo>
                    <a:pt x="46" y="425"/>
                  </a:lnTo>
                  <a:close/>
                  <a:moveTo>
                    <a:pt x="305" y="374"/>
                  </a:moveTo>
                  <a:lnTo>
                    <a:pt x="341" y="388"/>
                  </a:lnTo>
                  <a:lnTo>
                    <a:pt x="305" y="395"/>
                  </a:lnTo>
                  <a:lnTo>
                    <a:pt x="300" y="384"/>
                  </a:lnTo>
                  <a:lnTo>
                    <a:pt x="305" y="374"/>
                  </a:lnTo>
                  <a:close/>
                  <a:moveTo>
                    <a:pt x="296" y="394"/>
                  </a:moveTo>
                  <a:lnTo>
                    <a:pt x="46" y="294"/>
                  </a:lnTo>
                  <a:lnTo>
                    <a:pt x="56" y="272"/>
                  </a:lnTo>
                  <a:lnTo>
                    <a:pt x="305" y="374"/>
                  </a:lnTo>
                  <a:lnTo>
                    <a:pt x="296" y="394"/>
                  </a:lnTo>
                  <a:close/>
                  <a:moveTo>
                    <a:pt x="46" y="294"/>
                  </a:moveTo>
                  <a:lnTo>
                    <a:pt x="12" y="279"/>
                  </a:lnTo>
                  <a:lnTo>
                    <a:pt x="46" y="271"/>
                  </a:lnTo>
                  <a:lnTo>
                    <a:pt x="52" y="282"/>
                  </a:lnTo>
                  <a:lnTo>
                    <a:pt x="46" y="294"/>
                  </a:lnTo>
                  <a:close/>
                  <a:moveTo>
                    <a:pt x="46" y="271"/>
                  </a:moveTo>
                  <a:lnTo>
                    <a:pt x="296" y="212"/>
                  </a:lnTo>
                  <a:lnTo>
                    <a:pt x="306" y="236"/>
                  </a:lnTo>
                  <a:lnTo>
                    <a:pt x="56" y="294"/>
                  </a:lnTo>
                  <a:lnTo>
                    <a:pt x="46" y="271"/>
                  </a:lnTo>
                  <a:close/>
                  <a:moveTo>
                    <a:pt x="306" y="213"/>
                  </a:moveTo>
                  <a:lnTo>
                    <a:pt x="339" y="228"/>
                  </a:lnTo>
                  <a:lnTo>
                    <a:pt x="306" y="236"/>
                  </a:lnTo>
                  <a:lnTo>
                    <a:pt x="300" y="223"/>
                  </a:lnTo>
                  <a:lnTo>
                    <a:pt x="306" y="213"/>
                  </a:lnTo>
                  <a:close/>
                  <a:moveTo>
                    <a:pt x="296" y="235"/>
                  </a:moveTo>
                  <a:lnTo>
                    <a:pt x="47" y="127"/>
                  </a:lnTo>
                  <a:lnTo>
                    <a:pt x="57" y="106"/>
                  </a:lnTo>
                  <a:lnTo>
                    <a:pt x="306" y="213"/>
                  </a:lnTo>
                  <a:lnTo>
                    <a:pt x="296" y="235"/>
                  </a:lnTo>
                  <a:close/>
                  <a:moveTo>
                    <a:pt x="47" y="127"/>
                  </a:moveTo>
                  <a:lnTo>
                    <a:pt x="17" y="114"/>
                  </a:lnTo>
                  <a:lnTo>
                    <a:pt x="46" y="105"/>
                  </a:lnTo>
                  <a:lnTo>
                    <a:pt x="52" y="116"/>
                  </a:lnTo>
                  <a:lnTo>
                    <a:pt x="47" y="127"/>
                  </a:lnTo>
                  <a:close/>
                  <a:moveTo>
                    <a:pt x="46" y="105"/>
                  </a:moveTo>
                  <a:lnTo>
                    <a:pt x="296" y="29"/>
                  </a:lnTo>
                  <a:lnTo>
                    <a:pt x="308" y="52"/>
                  </a:lnTo>
                  <a:lnTo>
                    <a:pt x="59" y="127"/>
                  </a:lnTo>
                  <a:lnTo>
                    <a:pt x="46" y="105"/>
                  </a:lnTo>
                  <a:close/>
                  <a:moveTo>
                    <a:pt x="307" y="30"/>
                  </a:moveTo>
                  <a:lnTo>
                    <a:pt x="335" y="43"/>
                  </a:lnTo>
                  <a:lnTo>
                    <a:pt x="308" y="52"/>
                  </a:lnTo>
                  <a:lnTo>
                    <a:pt x="301" y="40"/>
                  </a:lnTo>
                  <a:lnTo>
                    <a:pt x="307" y="30"/>
                  </a:lnTo>
                  <a:close/>
                  <a:moveTo>
                    <a:pt x="296" y="51"/>
                  </a:moveTo>
                  <a:lnTo>
                    <a:pt x="231" y="20"/>
                  </a:lnTo>
                  <a:lnTo>
                    <a:pt x="244" y="0"/>
                  </a:lnTo>
                  <a:lnTo>
                    <a:pt x="307" y="30"/>
                  </a:lnTo>
                  <a:lnTo>
                    <a:pt x="296" y="51"/>
                  </a:lnTo>
                  <a:close/>
                </a:path>
              </a:pathLst>
            </a:custGeom>
            <a:solidFill>
              <a:srgbClr val="65001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27" name="Freeform 1081">
              <a:extLst>
                <a:ext uri="{FF2B5EF4-FFF2-40B4-BE49-F238E27FC236}">
                  <a16:creationId xmlns:a16="http://schemas.microsoft.com/office/drawing/2014/main" id="{F26ACDF0-C372-4BFD-A84C-10131792AFD1}"/>
                </a:ext>
              </a:extLst>
            </p:cNvPr>
            <p:cNvSpPr>
              <a:spLocks/>
            </p:cNvSpPr>
            <p:nvPr/>
          </p:nvSpPr>
          <p:spPr bwMode="auto">
            <a:xfrm>
              <a:off x="3318" y="3638"/>
              <a:ext cx="57" cy="80"/>
            </a:xfrm>
            <a:custGeom>
              <a:avLst/>
              <a:gdLst>
                <a:gd name="T0" fmla="*/ 0 w 283"/>
                <a:gd name="T1" fmla="*/ 80 h 399"/>
                <a:gd name="T2" fmla="*/ 0 w 283"/>
                <a:gd name="T3" fmla="*/ 0 h 399"/>
                <a:gd name="T4" fmla="*/ 16 w 283"/>
                <a:gd name="T5" fmla="*/ 0 h 399"/>
                <a:gd name="T6" fmla="*/ 16 w 283"/>
                <a:gd name="T7" fmla="*/ 66 h 399"/>
                <a:gd name="T8" fmla="*/ 57 w 283"/>
                <a:gd name="T9" fmla="*/ 66 h 399"/>
                <a:gd name="T10" fmla="*/ 57 w 283"/>
                <a:gd name="T11" fmla="*/ 80 h 399"/>
                <a:gd name="T12" fmla="*/ 0 w 283"/>
                <a:gd name="T13" fmla="*/ 80 h 399"/>
                <a:gd name="T14" fmla="*/ 0 60000 65536"/>
                <a:gd name="T15" fmla="*/ 0 60000 65536"/>
                <a:gd name="T16" fmla="*/ 0 60000 65536"/>
                <a:gd name="T17" fmla="*/ 0 60000 65536"/>
                <a:gd name="T18" fmla="*/ 0 60000 65536"/>
                <a:gd name="T19" fmla="*/ 0 60000 65536"/>
                <a:gd name="T20" fmla="*/ 0 60000 65536"/>
                <a:gd name="T21" fmla="*/ 0 w 283"/>
                <a:gd name="T22" fmla="*/ 0 h 399"/>
                <a:gd name="T23" fmla="*/ 283 w 283"/>
                <a:gd name="T24" fmla="*/ 399 h 39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83" h="399">
                  <a:moveTo>
                    <a:pt x="0" y="399"/>
                  </a:moveTo>
                  <a:lnTo>
                    <a:pt x="0" y="0"/>
                  </a:lnTo>
                  <a:lnTo>
                    <a:pt x="80" y="0"/>
                  </a:lnTo>
                  <a:lnTo>
                    <a:pt x="80" y="331"/>
                  </a:lnTo>
                  <a:lnTo>
                    <a:pt x="283" y="331"/>
                  </a:lnTo>
                  <a:lnTo>
                    <a:pt x="283" y="399"/>
                  </a:lnTo>
                  <a:lnTo>
                    <a:pt x="0" y="39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28" name="Freeform 1082">
              <a:extLst>
                <a:ext uri="{FF2B5EF4-FFF2-40B4-BE49-F238E27FC236}">
                  <a16:creationId xmlns:a16="http://schemas.microsoft.com/office/drawing/2014/main" id="{D9D1C65F-32A5-4D85-B0AE-CC3188185CA4}"/>
                </a:ext>
              </a:extLst>
            </p:cNvPr>
            <p:cNvSpPr>
              <a:spLocks noEditPoints="1"/>
            </p:cNvSpPr>
            <p:nvPr/>
          </p:nvSpPr>
          <p:spPr bwMode="auto">
            <a:xfrm>
              <a:off x="3385" y="3636"/>
              <a:ext cx="25" cy="82"/>
            </a:xfrm>
            <a:custGeom>
              <a:avLst/>
              <a:gdLst>
                <a:gd name="T0" fmla="*/ 1 w 124"/>
                <a:gd name="T1" fmla="*/ 82 h 409"/>
                <a:gd name="T2" fmla="*/ 1 w 124"/>
                <a:gd name="T3" fmla="*/ 24 h 409"/>
                <a:gd name="T4" fmla="*/ 17 w 124"/>
                <a:gd name="T5" fmla="*/ 24 h 409"/>
                <a:gd name="T6" fmla="*/ 17 w 124"/>
                <a:gd name="T7" fmla="*/ 82 h 409"/>
                <a:gd name="T8" fmla="*/ 1 w 124"/>
                <a:gd name="T9" fmla="*/ 82 h 409"/>
                <a:gd name="T10" fmla="*/ 0 w 124"/>
                <a:gd name="T11" fmla="*/ 16 h 409"/>
                <a:gd name="T12" fmla="*/ 7 w 124"/>
                <a:gd name="T13" fmla="*/ 0 h 409"/>
                <a:gd name="T14" fmla="*/ 25 w 124"/>
                <a:gd name="T15" fmla="*/ 0 h 409"/>
                <a:gd name="T16" fmla="*/ 10 w 124"/>
                <a:gd name="T17" fmla="*/ 16 h 409"/>
                <a:gd name="T18" fmla="*/ 0 w 124"/>
                <a:gd name="T19" fmla="*/ 16 h 40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4"/>
                <a:gd name="T31" fmla="*/ 0 h 409"/>
                <a:gd name="T32" fmla="*/ 124 w 124"/>
                <a:gd name="T33" fmla="*/ 409 h 40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4" h="409">
                  <a:moveTo>
                    <a:pt x="5" y="409"/>
                  </a:moveTo>
                  <a:lnTo>
                    <a:pt x="5" y="118"/>
                  </a:lnTo>
                  <a:lnTo>
                    <a:pt x="82" y="118"/>
                  </a:lnTo>
                  <a:lnTo>
                    <a:pt x="82" y="409"/>
                  </a:lnTo>
                  <a:lnTo>
                    <a:pt x="5" y="409"/>
                  </a:lnTo>
                  <a:close/>
                  <a:moveTo>
                    <a:pt x="0" y="81"/>
                  </a:moveTo>
                  <a:lnTo>
                    <a:pt x="37" y="0"/>
                  </a:lnTo>
                  <a:lnTo>
                    <a:pt x="124" y="0"/>
                  </a:lnTo>
                  <a:lnTo>
                    <a:pt x="48" y="81"/>
                  </a:lnTo>
                  <a:lnTo>
                    <a:pt x="0" y="8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29" name="Freeform 1083">
              <a:extLst>
                <a:ext uri="{FF2B5EF4-FFF2-40B4-BE49-F238E27FC236}">
                  <a16:creationId xmlns:a16="http://schemas.microsoft.com/office/drawing/2014/main" id="{918AB55F-299E-4B69-9B2E-0DDA2F352EB6}"/>
                </a:ext>
              </a:extLst>
            </p:cNvPr>
            <p:cNvSpPr>
              <a:spLocks/>
            </p:cNvSpPr>
            <p:nvPr/>
          </p:nvSpPr>
          <p:spPr bwMode="auto">
            <a:xfrm>
              <a:off x="3417" y="3658"/>
              <a:ext cx="53" cy="60"/>
            </a:xfrm>
            <a:custGeom>
              <a:avLst/>
              <a:gdLst>
                <a:gd name="T0" fmla="*/ 53 w 266"/>
                <a:gd name="T1" fmla="*/ 60 h 298"/>
                <a:gd name="T2" fmla="*/ 38 w 266"/>
                <a:gd name="T3" fmla="*/ 60 h 298"/>
                <a:gd name="T4" fmla="*/ 38 w 266"/>
                <a:gd name="T5" fmla="*/ 30 h 298"/>
                <a:gd name="T6" fmla="*/ 37 w 266"/>
                <a:gd name="T7" fmla="*/ 26 h 298"/>
                <a:gd name="T8" fmla="*/ 37 w 266"/>
                <a:gd name="T9" fmla="*/ 22 h 298"/>
                <a:gd name="T10" fmla="*/ 37 w 266"/>
                <a:gd name="T11" fmla="*/ 20 h 298"/>
                <a:gd name="T12" fmla="*/ 36 w 266"/>
                <a:gd name="T13" fmla="*/ 18 h 298"/>
                <a:gd name="T14" fmla="*/ 36 w 266"/>
                <a:gd name="T15" fmla="*/ 16 h 298"/>
                <a:gd name="T16" fmla="*/ 35 w 266"/>
                <a:gd name="T17" fmla="*/ 15 h 298"/>
                <a:gd name="T18" fmla="*/ 34 w 266"/>
                <a:gd name="T19" fmla="*/ 14 h 298"/>
                <a:gd name="T20" fmla="*/ 33 w 266"/>
                <a:gd name="T21" fmla="*/ 13 h 298"/>
                <a:gd name="T22" fmla="*/ 32 w 266"/>
                <a:gd name="T23" fmla="*/ 13 h 298"/>
                <a:gd name="T24" fmla="*/ 31 w 266"/>
                <a:gd name="T25" fmla="*/ 12 h 298"/>
                <a:gd name="T26" fmla="*/ 29 w 266"/>
                <a:gd name="T27" fmla="*/ 12 h 298"/>
                <a:gd name="T28" fmla="*/ 28 w 266"/>
                <a:gd name="T29" fmla="*/ 12 h 298"/>
                <a:gd name="T30" fmla="*/ 26 w 266"/>
                <a:gd name="T31" fmla="*/ 12 h 298"/>
                <a:gd name="T32" fmla="*/ 24 w 266"/>
                <a:gd name="T33" fmla="*/ 12 h 298"/>
                <a:gd name="T34" fmla="*/ 23 w 266"/>
                <a:gd name="T35" fmla="*/ 13 h 298"/>
                <a:gd name="T36" fmla="*/ 21 w 266"/>
                <a:gd name="T37" fmla="*/ 14 h 298"/>
                <a:gd name="T38" fmla="*/ 19 w 266"/>
                <a:gd name="T39" fmla="*/ 15 h 298"/>
                <a:gd name="T40" fmla="*/ 18 w 266"/>
                <a:gd name="T41" fmla="*/ 17 h 298"/>
                <a:gd name="T42" fmla="*/ 17 w 266"/>
                <a:gd name="T43" fmla="*/ 18 h 298"/>
                <a:gd name="T44" fmla="*/ 17 w 266"/>
                <a:gd name="T45" fmla="*/ 20 h 298"/>
                <a:gd name="T46" fmla="*/ 16 w 266"/>
                <a:gd name="T47" fmla="*/ 22 h 298"/>
                <a:gd name="T48" fmla="*/ 16 w 266"/>
                <a:gd name="T49" fmla="*/ 25 h 298"/>
                <a:gd name="T50" fmla="*/ 15 w 266"/>
                <a:gd name="T51" fmla="*/ 29 h 298"/>
                <a:gd name="T52" fmla="*/ 15 w 266"/>
                <a:gd name="T53" fmla="*/ 33 h 298"/>
                <a:gd name="T54" fmla="*/ 15 w 266"/>
                <a:gd name="T55" fmla="*/ 60 h 298"/>
                <a:gd name="T56" fmla="*/ 0 w 266"/>
                <a:gd name="T57" fmla="*/ 60 h 298"/>
                <a:gd name="T58" fmla="*/ 0 w 266"/>
                <a:gd name="T59" fmla="*/ 1 h 298"/>
                <a:gd name="T60" fmla="*/ 14 w 266"/>
                <a:gd name="T61" fmla="*/ 1 h 298"/>
                <a:gd name="T62" fmla="*/ 14 w 266"/>
                <a:gd name="T63" fmla="*/ 10 h 298"/>
                <a:gd name="T64" fmla="*/ 16 w 266"/>
                <a:gd name="T65" fmla="*/ 8 h 298"/>
                <a:gd name="T66" fmla="*/ 18 w 266"/>
                <a:gd name="T67" fmla="*/ 6 h 298"/>
                <a:gd name="T68" fmla="*/ 21 w 266"/>
                <a:gd name="T69" fmla="*/ 4 h 298"/>
                <a:gd name="T70" fmla="*/ 23 w 266"/>
                <a:gd name="T71" fmla="*/ 2 h 298"/>
                <a:gd name="T72" fmla="*/ 25 w 266"/>
                <a:gd name="T73" fmla="*/ 1 h 298"/>
                <a:gd name="T74" fmla="*/ 28 w 266"/>
                <a:gd name="T75" fmla="*/ 1 h 298"/>
                <a:gd name="T76" fmla="*/ 30 w 266"/>
                <a:gd name="T77" fmla="*/ 0 h 298"/>
                <a:gd name="T78" fmla="*/ 33 w 266"/>
                <a:gd name="T79" fmla="*/ 0 h 298"/>
                <a:gd name="T80" fmla="*/ 36 w 266"/>
                <a:gd name="T81" fmla="*/ 0 h 298"/>
                <a:gd name="T82" fmla="*/ 38 w 266"/>
                <a:gd name="T83" fmla="*/ 0 h 298"/>
                <a:gd name="T84" fmla="*/ 41 w 266"/>
                <a:gd name="T85" fmla="*/ 1 h 298"/>
                <a:gd name="T86" fmla="*/ 43 w 266"/>
                <a:gd name="T87" fmla="*/ 2 h 298"/>
                <a:gd name="T88" fmla="*/ 45 w 266"/>
                <a:gd name="T89" fmla="*/ 3 h 298"/>
                <a:gd name="T90" fmla="*/ 46 w 266"/>
                <a:gd name="T91" fmla="*/ 4 h 298"/>
                <a:gd name="T92" fmla="*/ 48 w 266"/>
                <a:gd name="T93" fmla="*/ 5 h 298"/>
                <a:gd name="T94" fmla="*/ 49 w 266"/>
                <a:gd name="T95" fmla="*/ 7 h 298"/>
                <a:gd name="T96" fmla="*/ 50 w 266"/>
                <a:gd name="T97" fmla="*/ 8 h 298"/>
                <a:gd name="T98" fmla="*/ 51 w 266"/>
                <a:gd name="T99" fmla="*/ 9 h 298"/>
                <a:gd name="T100" fmla="*/ 52 w 266"/>
                <a:gd name="T101" fmla="*/ 11 h 298"/>
                <a:gd name="T102" fmla="*/ 52 w 266"/>
                <a:gd name="T103" fmla="*/ 13 h 298"/>
                <a:gd name="T104" fmla="*/ 52 w 266"/>
                <a:gd name="T105" fmla="*/ 15 h 298"/>
                <a:gd name="T106" fmla="*/ 53 w 266"/>
                <a:gd name="T107" fmla="*/ 18 h 298"/>
                <a:gd name="T108" fmla="*/ 53 w 266"/>
                <a:gd name="T109" fmla="*/ 20 h 298"/>
                <a:gd name="T110" fmla="*/ 53 w 266"/>
                <a:gd name="T111" fmla="*/ 23 h 298"/>
                <a:gd name="T112" fmla="*/ 53 w 266"/>
                <a:gd name="T113" fmla="*/ 60 h 29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66"/>
                <a:gd name="T172" fmla="*/ 0 h 298"/>
                <a:gd name="T173" fmla="*/ 266 w 266"/>
                <a:gd name="T174" fmla="*/ 298 h 29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66" h="298">
                  <a:moveTo>
                    <a:pt x="266" y="298"/>
                  </a:moveTo>
                  <a:lnTo>
                    <a:pt x="189" y="298"/>
                  </a:lnTo>
                  <a:lnTo>
                    <a:pt x="189" y="149"/>
                  </a:lnTo>
                  <a:lnTo>
                    <a:pt x="188" y="127"/>
                  </a:lnTo>
                  <a:lnTo>
                    <a:pt x="187" y="110"/>
                  </a:lnTo>
                  <a:lnTo>
                    <a:pt x="186" y="97"/>
                  </a:lnTo>
                  <a:lnTo>
                    <a:pt x="183" y="88"/>
                  </a:lnTo>
                  <a:lnTo>
                    <a:pt x="181" y="81"/>
                  </a:lnTo>
                  <a:lnTo>
                    <a:pt x="176" y="75"/>
                  </a:lnTo>
                  <a:lnTo>
                    <a:pt x="172" y="71"/>
                  </a:lnTo>
                  <a:lnTo>
                    <a:pt x="167" y="66"/>
                  </a:lnTo>
                  <a:lnTo>
                    <a:pt x="162" y="63"/>
                  </a:lnTo>
                  <a:lnTo>
                    <a:pt x="155" y="61"/>
                  </a:lnTo>
                  <a:lnTo>
                    <a:pt x="148" y="60"/>
                  </a:lnTo>
                  <a:lnTo>
                    <a:pt x="140" y="59"/>
                  </a:lnTo>
                  <a:lnTo>
                    <a:pt x="131" y="60"/>
                  </a:lnTo>
                  <a:lnTo>
                    <a:pt x="121" y="62"/>
                  </a:lnTo>
                  <a:lnTo>
                    <a:pt x="113" y="65"/>
                  </a:lnTo>
                  <a:lnTo>
                    <a:pt x="104" y="70"/>
                  </a:lnTo>
                  <a:lnTo>
                    <a:pt x="97" y="75"/>
                  </a:lnTo>
                  <a:lnTo>
                    <a:pt x="92" y="82"/>
                  </a:lnTo>
                  <a:lnTo>
                    <a:pt x="86" y="90"/>
                  </a:lnTo>
                  <a:lnTo>
                    <a:pt x="83" y="99"/>
                  </a:lnTo>
                  <a:lnTo>
                    <a:pt x="80" y="109"/>
                  </a:lnTo>
                  <a:lnTo>
                    <a:pt x="78" y="125"/>
                  </a:lnTo>
                  <a:lnTo>
                    <a:pt x="77" y="143"/>
                  </a:lnTo>
                  <a:lnTo>
                    <a:pt x="77" y="166"/>
                  </a:lnTo>
                  <a:lnTo>
                    <a:pt x="77" y="298"/>
                  </a:lnTo>
                  <a:lnTo>
                    <a:pt x="0" y="298"/>
                  </a:lnTo>
                  <a:lnTo>
                    <a:pt x="0" y="7"/>
                  </a:lnTo>
                  <a:lnTo>
                    <a:pt x="71" y="7"/>
                  </a:lnTo>
                  <a:lnTo>
                    <a:pt x="71" y="49"/>
                  </a:lnTo>
                  <a:lnTo>
                    <a:pt x="82" y="38"/>
                  </a:lnTo>
                  <a:lnTo>
                    <a:pt x="92" y="28"/>
                  </a:lnTo>
                  <a:lnTo>
                    <a:pt x="103" y="19"/>
                  </a:lnTo>
                  <a:lnTo>
                    <a:pt x="114" y="12"/>
                  </a:lnTo>
                  <a:lnTo>
                    <a:pt x="127" y="7"/>
                  </a:lnTo>
                  <a:lnTo>
                    <a:pt x="139" y="3"/>
                  </a:lnTo>
                  <a:lnTo>
                    <a:pt x="153" y="1"/>
                  </a:lnTo>
                  <a:lnTo>
                    <a:pt x="167" y="0"/>
                  </a:lnTo>
                  <a:lnTo>
                    <a:pt x="180" y="1"/>
                  </a:lnTo>
                  <a:lnTo>
                    <a:pt x="192" y="2"/>
                  </a:lnTo>
                  <a:lnTo>
                    <a:pt x="204" y="5"/>
                  </a:lnTo>
                  <a:lnTo>
                    <a:pt x="214" y="9"/>
                  </a:lnTo>
                  <a:lnTo>
                    <a:pt x="224" y="14"/>
                  </a:lnTo>
                  <a:lnTo>
                    <a:pt x="233" y="19"/>
                  </a:lnTo>
                  <a:lnTo>
                    <a:pt x="240" y="26"/>
                  </a:lnTo>
                  <a:lnTo>
                    <a:pt x="247" y="33"/>
                  </a:lnTo>
                  <a:lnTo>
                    <a:pt x="251" y="40"/>
                  </a:lnTo>
                  <a:lnTo>
                    <a:pt x="256" y="47"/>
                  </a:lnTo>
                  <a:lnTo>
                    <a:pt x="259" y="56"/>
                  </a:lnTo>
                  <a:lnTo>
                    <a:pt x="261" y="65"/>
                  </a:lnTo>
                  <a:lnTo>
                    <a:pt x="263" y="75"/>
                  </a:lnTo>
                  <a:lnTo>
                    <a:pt x="265" y="87"/>
                  </a:lnTo>
                  <a:lnTo>
                    <a:pt x="265" y="100"/>
                  </a:lnTo>
                  <a:lnTo>
                    <a:pt x="266" y="116"/>
                  </a:lnTo>
                  <a:lnTo>
                    <a:pt x="266" y="29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30" name="Freeform 1084">
              <a:extLst>
                <a:ext uri="{FF2B5EF4-FFF2-40B4-BE49-F238E27FC236}">
                  <a16:creationId xmlns:a16="http://schemas.microsoft.com/office/drawing/2014/main" id="{C2D00DEE-F1CD-4F20-BDF6-E9A4346F04BA}"/>
                </a:ext>
              </a:extLst>
            </p:cNvPr>
            <p:cNvSpPr>
              <a:spLocks noEditPoints="1"/>
            </p:cNvSpPr>
            <p:nvPr/>
          </p:nvSpPr>
          <p:spPr bwMode="auto">
            <a:xfrm>
              <a:off x="3481" y="3658"/>
              <a:ext cx="55" cy="61"/>
            </a:xfrm>
            <a:custGeom>
              <a:avLst/>
              <a:gdLst>
                <a:gd name="T0" fmla="*/ 54 w 272"/>
                <a:gd name="T1" fmla="*/ 44 h 305"/>
                <a:gd name="T2" fmla="*/ 53 w 272"/>
                <a:gd name="T3" fmla="*/ 48 h 305"/>
                <a:gd name="T4" fmla="*/ 50 w 272"/>
                <a:gd name="T5" fmla="*/ 51 h 305"/>
                <a:gd name="T6" fmla="*/ 48 w 272"/>
                <a:gd name="T7" fmla="*/ 54 h 305"/>
                <a:gd name="T8" fmla="*/ 45 w 272"/>
                <a:gd name="T9" fmla="*/ 56 h 305"/>
                <a:gd name="T10" fmla="*/ 41 w 272"/>
                <a:gd name="T11" fmla="*/ 58 h 305"/>
                <a:gd name="T12" fmla="*/ 37 w 272"/>
                <a:gd name="T13" fmla="*/ 60 h 305"/>
                <a:gd name="T14" fmla="*/ 33 w 272"/>
                <a:gd name="T15" fmla="*/ 61 h 305"/>
                <a:gd name="T16" fmla="*/ 29 w 272"/>
                <a:gd name="T17" fmla="*/ 61 h 305"/>
                <a:gd name="T18" fmla="*/ 21 w 272"/>
                <a:gd name="T19" fmla="*/ 60 h 305"/>
                <a:gd name="T20" fmla="*/ 15 w 272"/>
                <a:gd name="T21" fmla="*/ 58 h 305"/>
                <a:gd name="T22" fmla="*/ 10 w 272"/>
                <a:gd name="T23" fmla="*/ 55 h 305"/>
                <a:gd name="T24" fmla="*/ 6 w 272"/>
                <a:gd name="T25" fmla="*/ 51 h 305"/>
                <a:gd name="T26" fmla="*/ 3 w 272"/>
                <a:gd name="T27" fmla="*/ 47 h 305"/>
                <a:gd name="T28" fmla="*/ 1 w 272"/>
                <a:gd name="T29" fmla="*/ 42 h 305"/>
                <a:gd name="T30" fmla="*/ 0 w 272"/>
                <a:gd name="T31" fmla="*/ 37 h 305"/>
                <a:gd name="T32" fmla="*/ 0 w 272"/>
                <a:gd name="T33" fmla="*/ 31 h 305"/>
                <a:gd name="T34" fmla="*/ 0 w 272"/>
                <a:gd name="T35" fmla="*/ 24 h 305"/>
                <a:gd name="T36" fmla="*/ 2 w 272"/>
                <a:gd name="T37" fmla="*/ 18 h 305"/>
                <a:gd name="T38" fmla="*/ 4 w 272"/>
                <a:gd name="T39" fmla="*/ 13 h 305"/>
                <a:gd name="T40" fmla="*/ 8 w 272"/>
                <a:gd name="T41" fmla="*/ 8 h 305"/>
                <a:gd name="T42" fmla="*/ 12 w 272"/>
                <a:gd name="T43" fmla="*/ 4 h 305"/>
                <a:gd name="T44" fmla="*/ 16 w 272"/>
                <a:gd name="T45" fmla="*/ 2 h 305"/>
                <a:gd name="T46" fmla="*/ 21 w 272"/>
                <a:gd name="T47" fmla="*/ 0 h 305"/>
                <a:gd name="T48" fmla="*/ 27 w 272"/>
                <a:gd name="T49" fmla="*/ 0 h 305"/>
                <a:gd name="T50" fmla="*/ 33 w 272"/>
                <a:gd name="T51" fmla="*/ 0 h 305"/>
                <a:gd name="T52" fmla="*/ 39 w 272"/>
                <a:gd name="T53" fmla="*/ 2 h 305"/>
                <a:gd name="T54" fmla="*/ 44 w 272"/>
                <a:gd name="T55" fmla="*/ 5 h 305"/>
                <a:gd name="T56" fmla="*/ 48 w 272"/>
                <a:gd name="T57" fmla="*/ 9 h 305"/>
                <a:gd name="T58" fmla="*/ 51 w 272"/>
                <a:gd name="T59" fmla="*/ 14 h 305"/>
                <a:gd name="T60" fmla="*/ 53 w 272"/>
                <a:gd name="T61" fmla="*/ 19 h 305"/>
                <a:gd name="T62" fmla="*/ 55 w 272"/>
                <a:gd name="T63" fmla="*/ 27 h 305"/>
                <a:gd name="T64" fmla="*/ 55 w 272"/>
                <a:gd name="T65" fmla="*/ 35 h 305"/>
                <a:gd name="T66" fmla="*/ 16 w 272"/>
                <a:gd name="T67" fmla="*/ 37 h 305"/>
                <a:gd name="T68" fmla="*/ 17 w 272"/>
                <a:gd name="T69" fmla="*/ 40 h 305"/>
                <a:gd name="T70" fmla="*/ 18 w 272"/>
                <a:gd name="T71" fmla="*/ 42 h 305"/>
                <a:gd name="T72" fmla="*/ 19 w 272"/>
                <a:gd name="T73" fmla="*/ 44 h 305"/>
                <a:gd name="T74" fmla="*/ 21 w 272"/>
                <a:gd name="T75" fmla="*/ 47 h 305"/>
                <a:gd name="T76" fmla="*/ 23 w 272"/>
                <a:gd name="T77" fmla="*/ 48 h 305"/>
                <a:gd name="T78" fmla="*/ 25 w 272"/>
                <a:gd name="T79" fmla="*/ 49 h 305"/>
                <a:gd name="T80" fmla="*/ 28 w 272"/>
                <a:gd name="T81" fmla="*/ 49 h 305"/>
                <a:gd name="T82" fmla="*/ 30 w 272"/>
                <a:gd name="T83" fmla="*/ 49 h 305"/>
                <a:gd name="T84" fmla="*/ 34 w 272"/>
                <a:gd name="T85" fmla="*/ 48 h 305"/>
                <a:gd name="T86" fmla="*/ 36 w 272"/>
                <a:gd name="T87" fmla="*/ 46 h 305"/>
                <a:gd name="T88" fmla="*/ 38 w 272"/>
                <a:gd name="T89" fmla="*/ 43 h 305"/>
                <a:gd name="T90" fmla="*/ 40 w 272"/>
                <a:gd name="T91" fmla="*/ 25 h 305"/>
                <a:gd name="T92" fmla="*/ 39 w 272"/>
                <a:gd name="T93" fmla="*/ 20 h 305"/>
                <a:gd name="T94" fmla="*/ 37 w 272"/>
                <a:gd name="T95" fmla="*/ 17 h 305"/>
                <a:gd name="T96" fmla="*/ 36 w 272"/>
                <a:gd name="T97" fmla="*/ 15 h 305"/>
                <a:gd name="T98" fmla="*/ 34 w 272"/>
                <a:gd name="T99" fmla="*/ 14 h 305"/>
                <a:gd name="T100" fmla="*/ 33 w 272"/>
                <a:gd name="T101" fmla="*/ 13 h 305"/>
                <a:gd name="T102" fmla="*/ 30 w 272"/>
                <a:gd name="T103" fmla="*/ 12 h 305"/>
                <a:gd name="T104" fmla="*/ 28 w 272"/>
                <a:gd name="T105" fmla="*/ 12 h 305"/>
                <a:gd name="T106" fmla="*/ 26 w 272"/>
                <a:gd name="T107" fmla="*/ 12 h 305"/>
                <a:gd name="T108" fmla="*/ 23 w 272"/>
                <a:gd name="T109" fmla="*/ 13 h 305"/>
                <a:gd name="T110" fmla="*/ 21 w 272"/>
                <a:gd name="T111" fmla="*/ 14 h 305"/>
                <a:gd name="T112" fmla="*/ 19 w 272"/>
                <a:gd name="T113" fmla="*/ 16 h 305"/>
                <a:gd name="T114" fmla="*/ 18 w 272"/>
                <a:gd name="T115" fmla="*/ 17 h 305"/>
                <a:gd name="T116" fmla="*/ 17 w 272"/>
                <a:gd name="T117" fmla="*/ 20 h 305"/>
                <a:gd name="T118" fmla="*/ 16 w 272"/>
                <a:gd name="T119" fmla="*/ 23 h 305"/>
                <a:gd name="T120" fmla="*/ 16 w 272"/>
                <a:gd name="T121" fmla="*/ 25 h 30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72"/>
                <a:gd name="T184" fmla="*/ 0 h 305"/>
                <a:gd name="T185" fmla="*/ 272 w 272"/>
                <a:gd name="T186" fmla="*/ 305 h 30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72" h="305">
                  <a:moveTo>
                    <a:pt x="191" y="205"/>
                  </a:moveTo>
                  <a:lnTo>
                    <a:pt x="268" y="218"/>
                  </a:lnTo>
                  <a:lnTo>
                    <a:pt x="264" y="228"/>
                  </a:lnTo>
                  <a:lnTo>
                    <a:pt x="260" y="238"/>
                  </a:lnTo>
                  <a:lnTo>
                    <a:pt x="254" y="247"/>
                  </a:lnTo>
                  <a:lnTo>
                    <a:pt x="249" y="255"/>
                  </a:lnTo>
                  <a:lnTo>
                    <a:pt x="243" y="263"/>
                  </a:lnTo>
                  <a:lnTo>
                    <a:pt x="236" y="270"/>
                  </a:lnTo>
                  <a:lnTo>
                    <a:pt x="229" y="277"/>
                  </a:lnTo>
                  <a:lnTo>
                    <a:pt x="222" y="282"/>
                  </a:lnTo>
                  <a:lnTo>
                    <a:pt x="214" y="288"/>
                  </a:lnTo>
                  <a:lnTo>
                    <a:pt x="205" y="292"/>
                  </a:lnTo>
                  <a:lnTo>
                    <a:pt x="196" y="296"/>
                  </a:lnTo>
                  <a:lnTo>
                    <a:pt x="185" y="299"/>
                  </a:lnTo>
                  <a:lnTo>
                    <a:pt x="175" y="301"/>
                  </a:lnTo>
                  <a:lnTo>
                    <a:pt x="164" y="303"/>
                  </a:lnTo>
                  <a:lnTo>
                    <a:pt x="153" y="304"/>
                  </a:lnTo>
                  <a:lnTo>
                    <a:pt x="141" y="305"/>
                  </a:lnTo>
                  <a:lnTo>
                    <a:pt x="123" y="304"/>
                  </a:lnTo>
                  <a:lnTo>
                    <a:pt x="106" y="301"/>
                  </a:lnTo>
                  <a:lnTo>
                    <a:pt x="89" y="297"/>
                  </a:lnTo>
                  <a:lnTo>
                    <a:pt x="76" y="292"/>
                  </a:lnTo>
                  <a:lnTo>
                    <a:pt x="62" y="285"/>
                  </a:lnTo>
                  <a:lnTo>
                    <a:pt x="50" y="277"/>
                  </a:lnTo>
                  <a:lnTo>
                    <a:pt x="39" y="266"/>
                  </a:lnTo>
                  <a:lnTo>
                    <a:pt x="28" y="255"/>
                  </a:lnTo>
                  <a:lnTo>
                    <a:pt x="22" y="245"/>
                  </a:lnTo>
                  <a:lnTo>
                    <a:pt x="16" y="234"/>
                  </a:lnTo>
                  <a:lnTo>
                    <a:pt x="11" y="222"/>
                  </a:lnTo>
                  <a:lnTo>
                    <a:pt x="7" y="210"/>
                  </a:lnTo>
                  <a:lnTo>
                    <a:pt x="5" y="196"/>
                  </a:lnTo>
                  <a:lnTo>
                    <a:pt x="2" y="183"/>
                  </a:lnTo>
                  <a:lnTo>
                    <a:pt x="0" y="169"/>
                  </a:lnTo>
                  <a:lnTo>
                    <a:pt x="0" y="155"/>
                  </a:lnTo>
                  <a:lnTo>
                    <a:pt x="0" y="136"/>
                  </a:lnTo>
                  <a:lnTo>
                    <a:pt x="2" y="120"/>
                  </a:lnTo>
                  <a:lnTo>
                    <a:pt x="6" y="105"/>
                  </a:lnTo>
                  <a:lnTo>
                    <a:pt x="9" y="90"/>
                  </a:lnTo>
                  <a:lnTo>
                    <a:pt x="15" y="77"/>
                  </a:lnTo>
                  <a:lnTo>
                    <a:pt x="22" y="63"/>
                  </a:lnTo>
                  <a:lnTo>
                    <a:pt x="29" y="52"/>
                  </a:lnTo>
                  <a:lnTo>
                    <a:pt x="39" y="40"/>
                  </a:lnTo>
                  <a:lnTo>
                    <a:pt x="48" y="31"/>
                  </a:lnTo>
                  <a:lnTo>
                    <a:pt x="58" y="22"/>
                  </a:lnTo>
                  <a:lnTo>
                    <a:pt x="69" y="16"/>
                  </a:lnTo>
                  <a:lnTo>
                    <a:pt x="80" y="10"/>
                  </a:lnTo>
                  <a:lnTo>
                    <a:pt x="93" y="5"/>
                  </a:lnTo>
                  <a:lnTo>
                    <a:pt x="106" y="2"/>
                  </a:lnTo>
                  <a:lnTo>
                    <a:pt x="120" y="1"/>
                  </a:lnTo>
                  <a:lnTo>
                    <a:pt x="133" y="0"/>
                  </a:lnTo>
                  <a:lnTo>
                    <a:pt x="149" y="1"/>
                  </a:lnTo>
                  <a:lnTo>
                    <a:pt x="164" y="2"/>
                  </a:lnTo>
                  <a:lnTo>
                    <a:pt x="179" y="5"/>
                  </a:lnTo>
                  <a:lnTo>
                    <a:pt x="192" y="11"/>
                  </a:lnTo>
                  <a:lnTo>
                    <a:pt x="205" y="17"/>
                  </a:lnTo>
                  <a:lnTo>
                    <a:pt x="216" y="23"/>
                  </a:lnTo>
                  <a:lnTo>
                    <a:pt x="226" y="33"/>
                  </a:lnTo>
                  <a:lnTo>
                    <a:pt x="236" y="43"/>
                  </a:lnTo>
                  <a:lnTo>
                    <a:pt x="245" y="54"/>
                  </a:lnTo>
                  <a:lnTo>
                    <a:pt x="253" y="68"/>
                  </a:lnTo>
                  <a:lnTo>
                    <a:pt x="259" y="81"/>
                  </a:lnTo>
                  <a:lnTo>
                    <a:pt x="264" y="97"/>
                  </a:lnTo>
                  <a:lnTo>
                    <a:pt x="268" y="114"/>
                  </a:lnTo>
                  <a:lnTo>
                    <a:pt x="270" y="133"/>
                  </a:lnTo>
                  <a:lnTo>
                    <a:pt x="272" y="153"/>
                  </a:lnTo>
                  <a:lnTo>
                    <a:pt x="272" y="175"/>
                  </a:lnTo>
                  <a:lnTo>
                    <a:pt x="79" y="175"/>
                  </a:lnTo>
                  <a:lnTo>
                    <a:pt x="79" y="183"/>
                  </a:lnTo>
                  <a:lnTo>
                    <a:pt x="80" y="191"/>
                  </a:lnTo>
                  <a:lnTo>
                    <a:pt x="83" y="198"/>
                  </a:lnTo>
                  <a:lnTo>
                    <a:pt x="84" y="205"/>
                  </a:lnTo>
                  <a:lnTo>
                    <a:pt x="87" y="211"/>
                  </a:lnTo>
                  <a:lnTo>
                    <a:pt x="89" y="217"/>
                  </a:lnTo>
                  <a:lnTo>
                    <a:pt x="94" y="222"/>
                  </a:lnTo>
                  <a:lnTo>
                    <a:pt x="97" y="228"/>
                  </a:lnTo>
                  <a:lnTo>
                    <a:pt x="102" y="233"/>
                  </a:lnTo>
                  <a:lnTo>
                    <a:pt x="107" y="236"/>
                  </a:lnTo>
                  <a:lnTo>
                    <a:pt x="112" y="239"/>
                  </a:lnTo>
                  <a:lnTo>
                    <a:pt x="118" y="242"/>
                  </a:lnTo>
                  <a:lnTo>
                    <a:pt x="123" y="244"/>
                  </a:lnTo>
                  <a:lnTo>
                    <a:pt x="129" y="246"/>
                  </a:lnTo>
                  <a:lnTo>
                    <a:pt x="136" y="246"/>
                  </a:lnTo>
                  <a:lnTo>
                    <a:pt x="142" y="247"/>
                  </a:lnTo>
                  <a:lnTo>
                    <a:pt x="150" y="246"/>
                  </a:lnTo>
                  <a:lnTo>
                    <a:pt x="159" y="244"/>
                  </a:lnTo>
                  <a:lnTo>
                    <a:pt x="166" y="242"/>
                  </a:lnTo>
                  <a:lnTo>
                    <a:pt x="173" y="237"/>
                  </a:lnTo>
                  <a:lnTo>
                    <a:pt x="179" y="231"/>
                  </a:lnTo>
                  <a:lnTo>
                    <a:pt x="183" y="223"/>
                  </a:lnTo>
                  <a:lnTo>
                    <a:pt x="188" y="216"/>
                  </a:lnTo>
                  <a:lnTo>
                    <a:pt x="191" y="205"/>
                  </a:lnTo>
                  <a:close/>
                  <a:moveTo>
                    <a:pt x="196" y="127"/>
                  </a:moveTo>
                  <a:lnTo>
                    <a:pt x="194" y="112"/>
                  </a:lnTo>
                  <a:lnTo>
                    <a:pt x="191" y="98"/>
                  </a:lnTo>
                  <a:lnTo>
                    <a:pt x="189" y="91"/>
                  </a:lnTo>
                  <a:lnTo>
                    <a:pt x="185" y="86"/>
                  </a:lnTo>
                  <a:lnTo>
                    <a:pt x="182" y="81"/>
                  </a:lnTo>
                  <a:lnTo>
                    <a:pt x="179" y="77"/>
                  </a:lnTo>
                  <a:lnTo>
                    <a:pt x="174" y="72"/>
                  </a:lnTo>
                  <a:lnTo>
                    <a:pt x="170" y="69"/>
                  </a:lnTo>
                  <a:lnTo>
                    <a:pt x="165" y="65"/>
                  </a:lnTo>
                  <a:lnTo>
                    <a:pt x="161" y="63"/>
                  </a:lnTo>
                  <a:lnTo>
                    <a:pt x="155" y="61"/>
                  </a:lnTo>
                  <a:lnTo>
                    <a:pt x="149" y="60"/>
                  </a:lnTo>
                  <a:lnTo>
                    <a:pt x="144" y="60"/>
                  </a:lnTo>
                  <a:lnTo>
                    <a:pt x="138" y="59"/>
                  </a:lnTo>
                  <a:lnTo>
                    <a:pt x="132" y="60"/>
                  </a:lnTo>
                  <a:lnTo>
                    <a:pt x="127" y="60"/>
                  </a:lnTo>
                  <a:lnTo>
                    <a:pt x="121" y="62"/>
                  </a:lnTo>
                  <a:lnTo>
                    <a:pt x="115" y="63"/>
                  </a:lnTo>
                  <a:lnTo>
                    <a:pt x="110" y="66"/>
                  </a:lnTo>
                  <a:lnTo>
                    <a:pt x="105" y="69"/>
                  </a:lnTo>
                  <a:lnTo>
                    <a:pt x="101" y="73"/>
                  </a:lnTo>
                  <a:lnTo>
                    <a:pt x="96" y="78"/>
                  </a:lnTo>
                  <a:lnTo>
                    <a:pt x="93" y="82"/>
                  </a:lnTo>
                  <a:lnTo>
                    <a:pt x="89" y="87"/>
                  </a:lnTo>
                  <a:lnTo>
                    <a:pt x="87" y="92"/>
                  </a:lnTo>
                  <a:lnTo>
                    <a:pt x="85" y="99"/>
                  </a:lnTo>
                  <a:lnTo>
                    <a:pt x="83" y="105"/>
                  </a:lnTo>
                  <a:lnTo>
                    <a:pt x="81" y="113"/>
                  </a:lnTo>
                  <a:lnTo>
                    <a:pt x="80" y="120"/>
                  </a:lnTo>
                  <a:lnTo>
                    <a:pt x="80" y="127"/>
                  </a:lnTo>
                  <a:lnTo>
                    <a:pt x="196" y="12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31" name="Freeform 1085">
              <a:extLst>
                <a:ext uri="{FF2B5EF4-FFF2-40B4-BE49-F238E27FC236}">
                  <a16:creationId xmlns:a16="http://schemas.microsoft.com/office/drawing/2014/main" id="{C76AB04E-EBBD-4C66-BFED-929E617B6C27}"/>
                </a:ext>
              </a:extLst>
            </p:cNvPr>
            <p:cNvSpPr>
              <a:spLocks noEditPoints="1"/>
            </p:cNvSpPr>
            <p:nvPr/>
          </p:nvSpPr>
          <p:spPr bwMode="auto">
            <a:xfrm>
              <a:off x="3544" y="3658"/>
              <a:ext cx="55" cy="61"/>
            </a:xfrm>
            <a:custGeom>
              <a:avLst/>
              <a:gdLst>
                <a:gd name="T0" fmla="*/ 2 w 274"/>
                <a:gd name="T1" fmla="*/ 14 h 305"/>
                <a:gd name="T2" fmla="*/ 5 w 274"/>
                <a:gd name="T3" fmla="*/ 9 h 305"/>
                <a:gd name="T4" fmla="*/ 8 w 274"/>
                <a:gd name="T5" fmla="*/ 5 h 305"/>
                <a:gd name="T6" fmla="*/ 13 w 274"/>
                <a:gd name="T7" fmla="*/ 2 h 305"/>
                <a:gd name="T8" fmla="*/ 19 w 274"/>
                <a:gd name="T9" fmla="*/ 1 h 305"/>
                <a:gd name="T10" fmla="*/ 27 w 274"/>
                <a:gd name="T11" fmla="*/ 0 h 305"/>
                <a:gd name="T12" fmla="*/ 38 w 274"/>
                <a:gd name="T13" fmla="*/ 1 h 305"/>
                <a:gd name="T14" fmla="*/ 42 w 274"/>
                <a:gd name="T15" fmla="*/ 2 h 305"/>
                <a:gd name="T16" fmla="*/ 48 w 274"/>
                <a:gd name="T17" fmla="*/ 7 h 305"/>
                <a:gd name="T18" fmla="*/ 50 w 274"/>
                <a:gd name="T19" fmla="*/ 11 h 305"/>
                <a:gd name="T20" fmla="*/ 51 w 274"/>
                <a:gd name="T21" fmla="*/ 18 h 305"/>
                <a:gd name="T22" fmla="*/ 51 w 274"/>
                <a:gd name="T23" fmla="*/ 44 h 305"/>
                <a:gd name="T24" fmla="*/ 52 w 274"/>
                <a:gd name="T25" fmla="*/ 52 h 305"/>
                <a:gd name="T26" fmla="*/ 54 w 274"/>
                <a:gd name="T27" fmla="*/ 58 h 305"/>
                <a:gd name="T28" fmla="*/ 39 w 274"/>
                <a:gd name="T29" fmla="*/ 58 h 305"/>
                <a:gd name="T30" fmla="*/ 38 w 274"/>
                <a:gd name="T31" fmla="*/ 53 h 305"/>
                <a:gd name="T32" fmla="*/ 31 w 274"/>
                <a:gd name="T33" fmla="*/ 58 h 305"/>
                <a:gd name="T34" fmla="*/ 24 w 274"/>
                <a:gd name="T35" fmla="*/ 61 h 305"/>
                <a:gd name="T36" fmla="*/ 17 w 274"/>
                <a:gd name="T37" fmla="*/ 61 h 305"/>
                <a:gd name="T38" fmla="*/ 11 w 274"/>
                <a:gd name="T39" fmla="*/ 60 h 305"/>
                <a:gd name="T40" fmla="*/ 6 w 274"/>
                <a:gd name="T41" fmla="*/ 57 h 305"/>
                <a:gd name="T42" fmla="*/ 3 w 274"/>
                <a:gd name="T43" fmla="*/ 54 h 305"/>
                <a:gd name="T44" fmla="*/ 1 w 274"/>
                <a:gd name="T45" fmla="*/ 49 h 305"/>
                <a:gd name="T46" fmla="*/ 0 w 274"/>
                <a:gd name="T47" fmla="*/ 44 h 305"/>
                <a:gd name="T48" fmla="*/ 1 w 274"/>
                <a:gd name="T49" fmla="*/ 37 h 305"/>
                <a:gd name="T50" fmla="*/ 5 w 274"/>
                <a:gd name="T51" fmla="*/ 31 h 305"/>
                <a:gd name="T52" fmla="*/ 11 w 274"/>
                <a:gd name="T53" fmla="*/ 28 h 305"/>
                <a:gd name="T54" fmla="*/ 21 w 274"/>
                <a:gd name="T55" fmla="*/ 25 h 305"/>
                <a:gd name="T56" fmla="*/ 34 w 274"/>
                <a:gd name="T57" fmla="*/ 22 h 305"/>
                <a:gd name="T58" fmla="*/ 36 w 274"/>
                <a:gd name="T59" fmla="*/ 18 h 305"/>
                <a:gd name="T60" fmla="*/ 34 w 274"/>
                <a:gd name="T61" fmla="*/ 14 h 305"/>
                <a:gd name="T62" fmla="*/ 29 w 274"/>
                <a:gd name="T63" fmla="*/ 12 h 305"/>
                <a:gd name="T64" fmla="*/ 22 w 274"/>
                <a:gd name="T65" fmla="*/ 12 h 305"/>
                <a:gd name="T66" fmla="*/ 18 w 274"/>
                <a:gd name="T67" fmla="*/ 14 h 305"/>
                <a:gd name="T68" fmla="*/ 16 w 274"/>
                <a:gd name="T69" fmla="*/ 19 h 305"/>
                <a:gd name="T70" fmla="*/ 33 w 274"/>
                <a:gd name="T71" fmla="*/ 33 h 305"/>
                <a:gd name="T72" fmla="*/ 24 w 274"/>
                <a:gd name="T73" fmla="*/ 35 h 305"/>
                <a:gd name="T74" fmla="*/ 18 w 274"/>
                <a:gd name="T75" fmla="*/ 37 h 305"/>
                <a:gd name="T76" fmla="*/ 16 w 274"/>
                <a:gd name="T77" fmla="*/ 40 h 305"/>
                <a:gd name="T78" fmla="*/ 16 w 274"/>
                <a:gd name="T79" fmla="*/ 45 h 305"/>
                <a:gd name="T80" fmla="*/ 19 w 274"/>
                <a:gd name="T81" fmla="*/ 49 h 305"/>
                <a:gd name="T82" fmla="*/ 24 w 274"/>
                <a:gd name="T83" fmla="*/ 50 h 305"/>
                <a:gd name="T84" fmla="*/ 30 w 274"/>
                <a:gd name="T85" fmla="*/ 49 h 305"/>
                <a:gd name="T86" fmla="*/ 34 w 274"/>
                <a:gd name="T87" fmla="*/ 45 h 305"/>
                <a:gd name="T88" fmla="*/ 36 w 274"/>
                <a:gd name="T89" fmla="*/ 41 h 305"/>
                <a:gd name="T90" fmla="*/ 36 w 274"/>
                <a:gd name="T91" fmla="*/ 35 h 30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74"/>
                <a:gd name="T139" fmla="*/ 0 h 305"/>
                <a:gd name="T140" fmla="*/ 274 w 274"/>
                <a:gd name="T141" fmla="*/ 305 h 305"/>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74" h="305">
                  <a:moveTo>
                    <a:pt x="78" y="96"/>
                  </a:moveTo>
                  <a:lnTo>
                    <a:pt x="8" y="82"/>
                  </a:lnTo>
                  <a:lnTo>
                    <a:pt x="10" y="72"/>
                  </a:lnTo>
                  <a:lnTo>
                    <a:pt x="15" y="63"/>
                  </a:lnTo>
                  <a:lnTo>
                    <a:pt x="20" y="54"/>
                  </a:lnTo>
                  <a:lnTo>
                    <a:pt x="24" y="46"/>
                  </a:lnTo>
                  <a:lnTo>
                    <a:pt x="29" y="38"/>
                  </a:lnTo>
                  <a:lnTo>
                    <a:pt x="35" y="31"/>
                  </a:lnTo>
                  <a:lnTo>
                    <a:pt x="41" y="26"/>
                  </a:lnTo>
                  <a:lnTo>
                    <a:pt x="48" y="20"/>
                  </a:lnTo>
                  <a:lnTo>
                    <a:pt x="56" y="16"/>
                  </a:lnTo>
                  <a:lnTo>
                    <a:pt x="65" y="11"/>
                  </a:lnTo>
                  <a:lnTo>
                    <a:pt x="74" y="8"/>
                  </a:lnTo>
                  <a:lnTo>
                    <a:pt x="84" y="5"/>
                  </a:lnTo>
                  <a:lnTo>
                    <a:pt x="95" y="3"/>
                  </a:lnTo>
                  <a:lnTo>
                    <a:pt x="108" y="1"/>
                  </a:lnTo>
                  <a:lnTo>
                    <a:pt x="120" y="0"/>
                  </a:lnTo>
                  <a:lnTo>
                    <a:pt x="134" y="0"/>
                  </a:lnTo>
                  <a:lnTo>
                    <a:pt x="158" y="1"/>
                  </a:lnTo>
                  <a:lnTo>
                    <a:pt x="179" y="3"/>
                  </a:lnTo>
                  <a:lnTo>
                    <a:pt x="188" y="4"/>
                  </a:lnTo>
                  <a:lnTo>
                    <a:pt x="197" y="7"/>
                  </a:lnTo>
                  <a:lnTo>
                    <a:pt x="204" y="9"/>
                  </a:lnTo>
                  <a:lnTo>
                    <a:pt x="210" y="12"/>
                  </a:lnTo>
                  <a:lnTo>
                    <a:pt x="223" y="19"/>
                  </a:lnTo>
                  <a:lnTo>
                    <a:pt x="232" y="26"/>
                  </a:lnTo>
                  <a:lnTo>
                    <a:pt x="240" y="34"/>
                  </a:lnTo>
                  <a:lnTo>
                    <a:pt x="247" y="43"/>
                  </a:lnTo>
                  <a:lnTo>
                    <a:pt x="249" y="48"/>
                  </a:lnTo>
                  <a:lnTo>
                    <a:pt x="251" y="54"/>
                  </a:lnTo>
                  <a:lnTo>
                    <a:pt x="252" y="62"/>
                  </a:lnTo>
                  <a:lnTo>
                    <a:pt x="255" y="70"/>
                  </a:lnTo>
                  <a:lnTo>
                    <a:pt x="256" y="89"/>
                  </a:lnTo>
                  <a:lnTo>
                    <a:pt x="257" y="112"/>
                  </a:lnTo>
                  <a:lnTo>
                    <a:pt x="256" y="202"/>
                  </a:lnTo>
                  <a:lnTo>
                    <a:pt x="256" y="220"/>
                  </a:lnTo>
                  <a:lnTo>
                    <a:pt x="257" y="236"/>
                  </a:lnTo>
                  <a:lnTo>
                    <a:pt x="258" y="248"/>
                  </a:lnTo>
                  <a:lnTo>
                    <a:pt x="259" y="259"/>
                  </a:lnTo>
                  <a:lnTo>
                    <a:pt x="261" y="268"/>
                  </a:lnTo>
                  <a:lnTo>
                    <a:pt x="265" y="278"/>
                  </a:lnTo>
                  <a:lnTo>
                    <a:pt x="269" y="288"/>
                  </a:lnTo>
                  <a:lnTo>
                    <a:pt x="274" y="298"/>
                  </a:lnTo>
                  <a:lnTo>
                    <a:pt x="197" y="298"/>
                  </a:lnTo>
                  <a:lnTo>
                    <a:pt x="194" y="288"/>
                  </a:lnTo>
                  <a:lnTo>
                    <a:pt x="190" y="275"/>
                  </a:lnTo>
                  <a:lnTo>
                    <a:pt x="188" y="270"/>
                  </a:lnTo>
                  <a:lnTo>
                    <a:pt x="187" y="266"/>
                  </a:lnTo>
                  <a:lnTo>
                    <a:pt x="177" y="275"/>
                  </a:lnTo>
                  <a:lnTo>
                    <a:pt x="166" y="283"/>
                  </a:lnTo>
                  <a:lnTo>
                    <a:pt x="156" y="289"/>
                  </a:lnTo>
                  <a:lnTo>
                    <a:pt x="145" y="295"/>
                  </a:lnTo>
                  <a:lnTo>
                    <a:pt x="134" y="299"/>
                  </a:lnTo>
                  <a:lnTo>
                    <a:pt x="121" y="303"/>
                  </a:lnTo>
                  <a:lnTo>
                    <a:pt x="109" y="304"/>
                  </a:lnTo>
                  <a:lnTo>
                    <a:pt x="96" y="305"/>
                  </a:lnTo>
                  <a:lnTo>
                    <a:pt x="86" y="304"/>
                  </a:lnTo>
                  <a:lnTo>
                    <a:pt x="75" y="303"/>
                  </a:lnTo>
                  <a:lnTo>
                    <a:pt x="66" y="301"/>
                  </a:lnTo>
                  <a:lnTo>
                    <a:pt x="57" y="298"/>
                  </a:lnTo>
                  <a:lnTo>
                    <a:pt x="48" y="295"/>
                  </a:lnTo>
                  <a:lnTo>
                    <a:pt x="40" y="290"/>
                  </a:lnTo>
                  <a:lnTo>
                    <a:pt x="32" y="286"/>
                  </a:lnTo>
                  <a:lnTo>
                    <a:pt x="26" y="280"/>
                  </a:lnTo>
                  <a:lnTo>
                    <a:pt x="20" y="273"/>
                  </a:lnTo>
                  <a:lnTo>
                    <a:pt x="14" y="268"/>
                  </a:lnTo>
                  <a:lnTo>
                    <a:pt x="9" y="260"/>
                  </a:lnTo>
                  <a:lnTo>
                    <a:pt x="6" y="253"/>
                  </a:lnTo>
                  <a:lnTo>
                    <a:pt x="4" y="245"/>
                  </a:lnTo>
                  <a:lnTo>
                    <a:pt x="1" y="236"/>
                  </a:lnTo>
                  <a:lnTo>
                    <a:pt x="0" y="227"/>
                  </a:lnTo>
                  <a:lnTo>
                    <a:pt x="0" y="218"/>
                  </a:lnTo>
                  <a:lnTo>
                    <a:pt x="0" y="207"/>
                  </a:lnTo>
                  <a:lnTo>
                    <a:pt x="3" y="195"/>
                  </a:lnTo>
                  <a:lnTo>
                    <a:pt x="6" y="184"/>
                  </a:lnTo>
                  <a:lnTo>
                    <a:pt x="12" y="174"/>
                  </a:lnTo>
                  <a:lnTo>
                    <a:pt x="18" y="165"/>
                  </a:lnTo>
                  <a:lnTo>
                    <a:pt x="26" y="157"/>
                  </a:lnTo>
                  <a:lnTo>
                    <a:pt x="34" y="150"/>
                  </a:lnTo>
                  <a:lnTo>
                    <a:pt x="44" y="144"/>
                  </a:lnTo>
                  <a:lnTo>
                    <a:pt x="57" y="140"/>
                  </a:lnTo>
                  <a:lnTo>
                    <a:pt x="70" y="135"/>
                  </a:lnTo>
                  <a:lnTo>
                    <a:pt x="87" y="131"/>
                  </a:lnTo>
                  <a:lnTo>
                    <a:pt x="107" y="126"/>
                  </a:lnTo>
                  <a:lnTo>
                    <a:pt x="131" y="122"/>
                  </a:lnTo>
                  <a:lnTo>
                    <a:pt x="152" y="117"/>
                  </a:lnTo>
                  <a:lnTo>
                    <a:pt x="169" y="112"/>
                  </a:lnTo>
                  <a:lnTo>
                    <a:pt x="181" y="108"/>
                  </a:lnTo>
                  <a:lnTo>
                    <a:pt x="181" y="100"/>
                  </a:lnTo>
                  <a:lnTo>
                    <a:pt x="180" y="90"/>
                  </a:lnTo>
                  <a:lnTo>
                    <a:pt x="178" y="81"/>
                  </a:lnTo>
                  <a:lnTo>
                    <a:pt x="174" y="74"/>
                  </a:lnTo>
                  <a:lnTo>
                    <a:pt x="170" y="69"/>
                  </a:lnTo>
                  <a:lnTo>
                    <a:pt x="163" y="64"/>
                  </a:lnTo>
                  <a:lnTo>
                    <a:pt x="154" y="61"/>
                  </a:lnTo>
                  <a:lnTo>
                    <a:pt x="143" y="60"/>
                  </a:lnTo>
                  <a:lnTo>
                    <a:pt x="128" y="59"/>
                  </a:lnTo>
                  <a:lnTo>
                    <a:pt x="119" y="60"/>
                  </a:lnTo>
                  <a:lnTo>
                    <a:pt x="110" y="61"/>
                  </a:lnTo>
                  <a:lnTo>
                    <a:pt x="103" y="63"/>
                  </a:lnTo>
                  <a:lnTo>
                    <a:pt x="96" y="66"/>
                  </a:lnTo>
                  <a:lnTo>
                    <a:pt x="91" y="72"/>
                  </a:lnTo>
                  <a:lnTo>
                    <a:pt x="86" y="78"/>
                  </a:lnTo>
                  <a:lnTo>
                    <a:pt x="82" y="86"/>
                  </a:lnTo>
                  <a:lnTo>
                    <a:pt x="78" y="96"/>
                  </a:lnTo>
                  <a:close/>
                  <a:moveTo>
                    <a:pt x="181" y="158"/>
                  </a:moveTo>
                  <a:lnTo>
                    <a:pt x="172" y="160"/>
                  </a:lnTo>
                  <a:lnTo>
                    <a:pt x="162" y="164"/>
                  </a:lnTo>
                  <a:lnTo>
                    <a:pt x="149" y="166"/>
                  </a:lnTo>
                  <a:lnTo>
                    <a:pt x="134" y="169"/>
                  </a:lnTo>
                  <a:lnTo>
                    <a:pt x="119" y="173"/>
                  </a:lnTo>
                  <a:lnTo>
                    <a:pt x="108" y="176"/>
                  </a:lnTo>
                  <a:lnTo>
                    <a:pt x="99" y="179"/>
                  </a:lnTo>
                  <a:lnTo>
                    <a:pt x="92" y="183"/>
                  </a:lnTo>
                  <a:lnTo>
                    <a:pt x="85" y="188"/>
                  </a:lnTo>
                  <a:lnTo>
                    <a:pt x="81" y="195"/>
                  </a:lnTo>
                  <a:lnTo>
                    <a:pt x="78" y="202"/>
                  </a:lnTo>
                  <a:lnTo>
                    <a:pt x="77" y="210"/>
                  </a:lnTo>
                  <a:lnTo>
                    <a:pt x="77" y="218"/>
                  </a:lnTo>
                  <a:lnTo>
                    <a:pt x="79" y="226"/>
                  </a:lnTo>
                  <a:lnTo>
                    <a:pt x="84" y="233"/>
                  </a:lnTo>
                  <a:lnTo>
                    <a:pt x="88" y="238"/>
                  </a:lnTo>
                  <a:lnTo>
                    <a:pt x="95" y="244"/>
                  </a:lnTo>
                  <a:lnTo>
                    <a:pt x="103" y="247"/>
                  </a:lnTo>
                  <a:lnTo>
                    <a:pt x="111" y="249"/>
                  </a:lnTo>
                  <a:lnTo>
                    <a:pt x="120" y="251"/>
                  </a:lnTo>
                  <a:lnTo>
                    <a:pt x="130" y="249"/>
                  </a:lnTo>
                  <a:lnTo>
                    <a:pt x="140" y="247"/>
                  </a:lnTo>
                  <a:lnTo>
                    <a:pt x="149" y="243"/>
                  </a:lnTo>
                  <a:lnTo>
                    <a:pt x="160" y="236"/>
                  </a:lnTo>
                  <a:lnTo>
                    <a:pt x="166" y="231"/>
                  </a:lnTo>
                  <a:lnTo>
                    <a:pt x="171" y="225"/>
                  </a:lnTo>
                  <a:lnTo>
                    <a:pt x="175" y="218"/>
                  </a:lnTo>
                  <a:lnTo>
                    <a:pt x="178" y="211"/>
                  </a:lnTo>
                  <a:lnTo>
                    <a:pt x="179" y="204"/>
                  </a:lnTo>
                  <a:lnTo>
                    <a:pt x="180" y="196"/>
                  </a:lnTo>
                  <a:lnTo>
                    <a:pt x="181" y="186"/>
                  </a:lnTo>
                  <a:lnTo>
                    <a:pt x="181" y="174"/>
                  </a:lnTo>
                  <a:lnTo>
                    <a:pt x="181" y="15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32" name="Freeform 1086">
              <a:extLst>
                <a:ext uri="{FF2B5EF4-FFF2-40B4-BE49-F238E27FC236}">
                  <a16:creationId xmlns:a16="http://schemas.microsoft.com/office/drawing/2014/main" id="{E9D95FCC-2CFD-401B-9F8A-03C012F75A13}"/>
                </a:ext>
              </a:extLst>
            </p:cNvPr>
            <p:cNvSpPr>
              <a:spLocks/>
            </p:cNvSpPr>
            <p:nvPr/>
          </p:nvSpPr>
          <p:spPr bwMode="auto">
            <a:xfrm>
              <a:off x="3642" y="3637"/>
              <a:ext cx="78" cy="81"/>
            </a:xfrm>
            <a:custGeom>
              <a:avLst/>
              <a:gdLst>
                <a:gd name="T0" fmla="*/ 0 w 389"/>
                <a:gd name="T1" fmla="*/ 81 h 402"/>
                <a:gd name="T2" fmla="*/ 0 w 389"/>
                <a:gd name="T3" fmla="*/ 0 h 402"/>
                <a:gd name="T4" fmla="*/ 24 w 389"/>
                <a:gd name="T5" fmla="*/ 0 h 402"/>
                <a:gd name="T6" fmla="*/ 39 w 389"/>
                <a:gd name="T7" fmla="*/ 55 h 402"/>
                <a:gd name="T8" fmla="*/ 54 w 389"/>
                <a:gd name="T9" fmla="*/ 0 h 402"/>
                <a:gd name="T10" fmla="*/ 78 w 389"/>
                <a:gd name="T11" fmla="*/ 0 h 402"/>
                <a:gd name="T12" fmla="*/ 78 w 389"/>
                <a:gd name="T13" fmla="*/ 81 h 402"/>
                <a:gd name="T14" fmla="*/ 63 w 389"/>
                <a:gd name="T15" fmla="*/ 81 h 402"/>
                <a:gd name="T16" fmla="*/ 63 w 389"/>
                <a:gd name="T17" fmla="*/ 17 h 402"/>
                <a:gd name="T18" fmla="*/ 47 w 389"/>
                <a:gd name="T19" fmla="*/ 81 h 402"/>
                <a:gd name="T20" fmla="*/ 31 w 389"/>
                <a:gd name="T21" fmla="*/ 81 h 402"/>
                <a:gd name="T22" fmla="*/ 15 w 389"/>
                <a:gd name="T23" fmla="*/ 17 h 402"/>
                <a:gd name="T24" fmla="*/ 15 w 389"/>
                <a:gd name="T25" fmla="*/ 81 h 402"/>
                <a:gd name="T26" fmla="*/ 0 w 389"/>
                <a:gd name="T27" fmla="*/ 81 h 40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89"/>
                <a:gd name="T43" fmla="*/ 0 h 402"/>
                <a:gd name="T44" fmla="*/ 389 w 389"/>
                <a:gd name="T45" fmla="*/ 402 h 40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89" h="402">
                  <a:moveTo>
                    <a:pt x="0" y="402"/>
                  </a:moveTo>
                  <a:lnTo>
                    <a:pt x="0" y="0"/>
                  </a:lnTo>
                  <a:lnTo>
                    <a:pt x="121" y="0"/>
                  </a:lnTo>
                  <a:lnTo>
                    <a:pt x="195" y="274"/>
                  </a:lnTo>
                  <a:lnTo>
                    <a:pt x="267" y="0"/>
                  </a:lnTo>
                  <a:lnTo>
                    <a:pt x="389" y="0"/>
                  </a:lnTo>
                  <a:lnTo>
                    <a:pt x="389" y="402"/>
                  </a:lnTo>
                  <a:lnTo>
                    <a:pt x="313" y="402"/>
                  </a:lnTo>
                  <a:lnTo>
                    <a:pt x="313" y="86"/>
                  </a:lnTo>
                  <a:lnTo>
                    <a:pt x="233" y="402"/>
                  </a:lnTo>
                  <a:lnTo>
                    <a:pt x="155" y="402"/>
                  </a:lnTo>
                  <a:lnTo>
                    <a:pt x="76" y="86"/>
                  </a:lnTo>
                  <a:lnTo>
                    <a:pt x="76" y="402"/>
                  </a:lnTo>
                  <a:lnTo>
                    <a:pt x="0" y="40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33" name="Freeform 1087">
              <a:extLst>
                <a:ext uri="{FF2B5EF4-FFF2-40B4-BE49-F238E27FC236}">
                  <a16:creationId xmlns:a16="http://schemas.microsoft.com/office/drawing/2014/main" id="{7CBDECB4-8229-4D62-BB5C-17AE4A81ECFB}"/>
                </a:ext>
              </a:extLst>
            </p:cNvPr>
            <p:cNvSpPr>
              <a:spLocks noEditPoints="1"/>
            </p:cNvSpPr>
            <p:nvPr/>
          </p:nvSpPr>
          <p:spPr bwMode="auto">
            <a:xfrm>
              <a:off x="2222" y="2326"/>
              <a:ext cx="100" cy="100"/>
            </a:xfrm>
            <a:custGeom>
              <a:avLst/>
              <a:gdLst>
                <a:gd name="T0" fmla="*/ 100 w 501"/>
                <a:gd name="T1" fmla="*/ 100 h 498"/>
                <a:gd name="T2" fmla="*/ 78 w 501"/>
                <a:gd name="T3" fmla="*/ 100 h 498"/>
                <a:gd name="T4" fmla="*/ 69 w 501"/>
                <a:gd name="T5" fmla="*/ 77 h 498"/>
                <a:gd name="T6" fmla="*/ 30 w 501"/>
                <a:gd name="T7" fmla="*/ 77 h 498"/>
                <a:gd name="T8" fmla="*/ 21 w 501"/>
                <a:gd name="T9" fmla="*/ 100 h 498"/>
                <a:gd name="T10" fmla="*/ 0 w 501"/>
                <a:gd name="T11" fmla="*/ 100 h 498"/>
                <a:gd name="T12" fmla="*/ 39 w 501"/>
                <a:gd name="T13" fmla="*/ 0 h 498"/>
                <a:gd name="T14" fmla="*/ 60 w 501"/>
                <a:gd name="T15" fmla="*/ 0 h 498"/>
                <a:gd name="T16" fmla="*/ 100 w 501"/>
                <a:gd name="T17" fmla="*/ 100 h 498"/>
                <a:gd name="T18" fmla="*/ 63 w 501"/>
                <a:gd name="T19" fmla="*/ 60 h 498"/>
                <a:gd name="T20" fmla="*/ 49 w 501"/>
                <a:gd name="T21" fmla="*/ 23 h 498"/>
                <a:gd name="T22" fmla="*/ 36 w 501"/>
                <a:gd name="T23" fmla="*/ 60 h 498"/>
                <a:gd name="T24" fmla="*/ 63 w 501"/>
                <a:gd name="T25" fmla="*/ 60 h 49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1"/>
                <a:gd name="T40" fmla="*/ 0 h 498"/>
                <a:gd name="T41" fmla="*/ 501 w 501"/>
                <a:gd name="T42" fmla="*/ 498 h 49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1" h="498">
                  <a:moveTo>
                    <a:pt x="501" y="498"/>
                  </a:moveTo>
                  <a:lnTo>
                    <a:pt x="391" y="498"/>
                  </a:lnTo>
                  <a:lnTo>
                    <a:pt x="347" y="385"/>
                  </a:lnTo>
                  <a:lnTo>
                    <a:pt x="148" y="385"/>
                  </a:lnTo>
                  <a:lnTo>
                    <a:pt x="107" y="498"/>
                  </a:lnTo>
                  <a:lnTo>
                    <a:pt x="0" y="498"/>
                  </a:lnTo>
                  <a:lnTo>
                    <a:pt x="195" y="0"/>
                  </a:lnTo>
                  <a:lnTo>
                    <a:pt x="301" y="0"/>
                  </a:lnTo>
                  <a:lnTo>
                    <a:pt x="501" y="498"/>
                  </a:lnTo>
                  <a:close/>
                  <a:moveTo>
                    <a:pt x="316" y="301"/>
                  </a:moveTo>
                  <a:lnTo>
                    <a:pt x="247" y="116"/>
                  </a:lnTo>
                  <a:lnTo>
                    <a:pt x="179" y="301"/>
                  </a:lnTo>
                  <a:lnTo>
                    <a:pt x="316" y="30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34" name="Freeform 1088">
              <a:extLst>
                <a:ext uri="{FF2B5EF4-FFF2-40B4-BE49-F238E27FC236}">
                  <a16:creationId xmlns:a16="http://schemas.microsoft.com/office/drawing/2014/main" id="{8BFB4465-ADDA-40EB-8206-A0DCEF1415AF}"/>
                </a:ext>
              </a:extLst>
            </p:cNvPr>
            <p:cNvSpPr>
              <a:spLocks/>
            </p:cNvSpPr>
            <p:nvPr/>
          </p:nvSpPr>
          <p:spPr bwMode="auto">
            <a:xfrm>
              <a:off x="2328" y="2352"/>
              <a:ext cx="68" cy="75"/>
            </a:xfrm>
            <a:custGeom>
              <a:avLst/>
              <a:gdLst>
                <a:gd name="T0" fmla="*/ 48 w 341"/>
                <a:gd name="T1" fmla="*/ 26 h 378"/>
                <a:gd name="T2" fmla="*/ 47 w 341"/>
                <a:gd name="T3" fmla="*/ 21 h 378"/>
                <a:gd name="T4" fmla="*/ 45 w 341"/>
                <a:gd name="T5" fmla="*/ 20 h 378"/>
                <a:gd name="T6" fmla="*/ 44 w 341"/>
                <a:gd name="T7" fmla="*/ 18 h 378"/>
                <a:gd name="T8" fmla="*/ 40 w 341"/>
                <a:gd name="T9" fmla="*/ 16 h 378"/>
                <a:gd name="T10" fmla="*/ 35 w 341"/>
                <a:gd name="T11" fmla="*/ 15 h 378"/>
                <a:gd name="T12" fmla="*/ 32 w 341"/>
                <a:gd name="T13" fmla="*/ 15 h 378"/>
                <a:gd name="T14" fmla="*/ 29 w 341"/>
                <a:gd name="T15" fmla="*/ 16 h 378"/>
                <a:gd name="T16" fmla="*/ 26 w 341"/>
                <a:gd name="T17" fmla="*/ 18 h 378"/>
                <a:gd name="T18" fmla="*/ 24 w 341"/>
                <a:gd name="T19" fmla="*/ 20 h 378"/>
                <a:gd name="T20" fmla="*/ 22 w 341"/>
                <a:gd name="T21" fmla="*/ 23 h 378"/>
                <a:gd name="T22" fmla="*/ 21 w 341"/>
                <a:gd name="T23" fmla="*/ 27 h 378"/>
                <a:gd name="T24" fmla="*/ 20 w 341"/>
                <a:gd name="T25" fmla="*/ 31 h 378"/>
                <a:gd name="T26" fmla="*/ 20 w 341"/>
                <a:gd name="T27" fmla="*/ 37 h 378"/>
                <a:gd name="T28" fmla="*/ 20 w 341"/>
                <a:gd name="T29" fmla="*/ 42 h 378"/>
                <a:gd name="T30" fmla="*/ 21 w 341"/>
                <a:gd name="T31" fmla="*/ 47 h 378"/>
                <a:gd name="T32" fmla="*/ 22 w 341"/>
                <a:gd name="T33" fmla="*/ 51 h 378"/>
                <a:gd name="T34" fmla="*/ 24 w 341"/>
                <a:gd name="T35" fmla="*/ 54 h 378"/>
                <a:gd name="T36" fmla="*/ 26 w 341"/>
                <a:gd name="T37" fmla="*/ 57 h 378"/>
                <a:gd name="T38" fmla="*/ 29 w 341"/>
                <a:gd name="T39" fmla="*/ 58 h 378"/>
                <a:gd name="T40" fmla="*/ 32 w 341"/>
                <a:gd name="T41" fmla="*/ 59 h 378"/>
                <a:gd name="T42" fmla="*/ 35 w 341"/>
                <a:gd name="T43" fmla="*/ 60 h 378"/>
                <a:gd name="T44" fmla="*/ 40 w 341"/>
                <a:gd name="T45" fmla="*/ 59 h 378"/>
                <a:gd name="T46" fmla="*/ 42 w 341"/>
                <a:gd name="T47" fmla="*/ 58 h 378"/>
                <a:gd name="T48" fmla="*/ 44 w 341"/>
                <a:gd name="T49" fmla="*/ 57 h 378"/>
                <a:gd name="T50" fmla="*/ 46 w 341"/>
                <a:gd name="T51" fmla="*/ 55 h 378"/>
                <a:gd name="T52" fmla="*/ 47 w 341"/>
                <a:gd name="T53" fmla="*/ 52 h 378"/>
                <a:gd name="T54" fmla="*/ 49 w 341"/>
                <a:gd name="T55" fmla="*/ 46 h 378"/>
                <a:gd name="T56" fmla="*/ 67 w 341"/>
                <a:gd name="T57" fmla="*/ 52 h 378"/>
                <a:gd name="T58" fmla="*/ 65 w 341"/>
                <a:gd name="T59" fmla="*/ 58 h 378"/>
                <a:gd name="T60" fmla="*/ 62 w 341"/>
                <a:gd name="T61" fmla="*/ 63 h 378"/>
                <a:gd name="T62" fmla="*/ 59 w 341"/>
                <a:gd name="T63" fmla="*/ 67 h 378"/>
                <a:gd name="T64" fmla="*/ 55 w 341"/>
                <a:gd name="T65" fmla="*/ 70 h 378"/>
                <a:gd name="T66" fmla="*/ 50 w 341"/>
                <a:gd name="T67" fmla="*/ 72 h 378"/>
                <a:gd name="T68" fmla="*/ 44 w 341"/>
                <a:gd name="T69" fmla="*/ 74 h 378"/>
                <a:gd name="T70" fmla="*/ 38 w 341"/>
                <a:gd name="T71" fmla="*/ 75 h 378"/>
                <a:gd name="T72" fmla="*/ 31 w 341"/>
                <a:gd name="T73" fmla="*/ 75 h 378"/>
                <a:gd name="T74" fmla="*/ 24 w 341"/>
                <a:gd name="T75" fmla="*/ 74 h 378"/>
                <a:gd name="T76" fmla="*/ 17 w 341"/>
                <a:gd name="T77" fmla="*/ 71 h 378"/>
                <a:gd name="T78" fmla="*/ 12 w 341"/>
                <a:gd name="T79" fmla="*/ 68 h 378"/>
                <a:gd name="T80" fmla="*/ 7 w 341"/>
                <a:gd name="T81" fmla="*/ 63 h 378"/>
                <a:gd name="T82" fmla="*/ 4 w 341"/>
                <a:gd name="T83" fmla="*/ 57 h 378"/>
                <a:gd name="T84" fmla="*/ 1 w 341"/>
                <a:gd name="T85" fmla="*/ 50 h 378"/>
                <a:gd name="T86" fmla="*/ 0 w 341"/>
                <a:gd name="T87" fmla="*/ 42 h 378"/>
                <a:gd name="T88" fmla="*/ 0 w 341"/>
                <a:gd name="T89" fmla="*/ 33 h 378"/>
                <a:gd name="T90" fmla="*/ 1 w 341"/>
                <a:gd name="T91" fmla="*/ 25 h 378"/>
                <a:gd name="T92" fmla="*/ 4 w 341"/>
                <a:gd name="T93" fmla="*/ 19 h 378"/>
                <a:gd name="T94" fmla="*/ 7 w 341"/>
                <a:gd name="T95" fmla="*/ 13 h 378"/>
                <a:gd name="T96" fmla="*/ 12 w 341"/>
                <a:gd name="T97" fmla="*/ 8 h 378"/>
                <a:gd name="T98" fmla="*/ 17 w 341"/>
                <a:gd name="T99" fmla="*/ 4 h 378"/>
                <a:gd name="T100" fmla="*/ 24 w 341"/>
                <a:gd name="T101" fmla="*/ 2 h 378"/>
                <a:gd name="T102" fmla="*/ 31 w 341"/>
                <a:gd name="T103" fmla="*/ 0 h 378"/>
                <a:gd name="T104" fmla="*/ 38 w 341"/>
                <a:gd name="T105" fmla="*/ 0 h 378"/>
                <a:gd name="T106" fmla="*/ 44 w 341"/>
                <a:gd name="T107" fmla="*/ 1 h 378"/>
                <a:gd name="T108" fmla="*/ 49 w 341"/>
                <a:gd name="T109" fmla="*/ 2 h 378"/>
                <a:gd name="T110" fmla="*/ 54 w 341"/>
                <a:gd name="T111" fmla="*/ 5 h 378"/>
                <a:gd name="T112" fmla="*/ 58 w 341"/>
                <a:gd name="T113" fmla="*/ 7 h 378"/>
                <a:gd name="T114" fmla="*/ 61 w 341"/>
                <a:gd name="T115" fmla="*/ 11 h 378"/>
                <a:gd name="T116" fmla="*/ 64 w 341"/>
                <a:gd name="T117" fmla="*/ 15 h 378"/>
                <a:gd name="T118" fmla="*/ 66 w 341"/>
                <a:gd name="T119" fmla="*/ 20 h 37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41"/>
                <a:gd name="T181" fmla="*/ 0 h 378"/>
                <a:gd name="T182" fmla="*/ 341 w 341"/>
                <a:gd name="T183" fmla="*/ 378 h 37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41" h="378">
                  <a:moveTo>
                    <a:pt x="336" y="116"/>
                  </a:moveTo>
                  <a:lnTo>
                    <a:pt x="241" y="133"/>
                  </a:lnTo>
                  <a:lnTo>
                    <a:pt x="239" y="119"/>
                  </a:lnTo>
                  <a:lnTo>
                    <a:pt x="234" y="108"/>
                  </a:lnTo>
                  <a:lnTo>
                    <a:pt x="231" y="103"/>
                  </a:lnTo>
                  <a:lnTo>
                    <a:pt x="228" y="99"/>
                  </a:lnTo>
                  <a:lnTo>
                    <a:pt x="224" y="94"/>
                  </a:lnTo>
                  <a:lnTo>
                    <a:pt x="220" y="91"/>
                  </a:lnTo>
                  <a:lnTo>
                    <a:pt x="211" y="84"/>
                  </a:lnTo>
                  <a:lnTo>
                    <a:pt x="200" y="80"/>
                  </a:lnTo>
                  <a:lnTo>
                    <a:pt x="189" y="77"/>
                  </a:lnTo>
                  <a:lnTo>
                    <a:pt x="177" y="76"/>
                  </a:lnTo>
                  <a:lnTo>
                    <a:pt x="168" y="76"/>
                  </a:lnTo>
                  <a:lnTo>
                    <a:pt x="160" y="77"/>
                  </a:lnTo>
                  <a:lnTo>
                    <a:pt x="152" y="80"/>
                  </a:lnTo>
                  <a:lnTo>
                    <a:pt x="144" y="82"/>
                  </a:lnTo>
                  <a:lnTo>
                    <a:pt x="137" y="85"/>
                  </a:lnTo>
                  <a:lnTo>
                    <a:pt x="130" y="90"/>
                  </a:lnTo>
                  <a:lnTo>
                    <a:pt x="125" y="95"/>
                  </a:lnTo>
                  <a:lnTo>
                    <a:pt x="119" y="101"/>
                  </a:lnTo>
                  <a:lnTo>
                    <a:pt x="115" y="108"/>
                  </a:lnTo>
                  <a:lnTo>
                    <a:pt x="110" y="115"/>
                  </a:lnTo>
                  <a:lnTo>
                    <a:pt x="107" y="124"/>
                  </a:lnTo>
                  <a:lnTo>
                    <a:pt x="103" y="134"/>
                  </a:lnTo>
                  <a:lnTo>
                    <a:pt x="101" y="144"/>
                  </a:lnTo>
                  <a:lnTo>
                    <a:pt x="100" y="156"/>
                  </a:lnTo>
                  <a:lnTo>
                    <a:pt x="99" y="169"/>
                  </a:lnTo>
                  <a:lnTo>
                    <a:pt x="99" y="184"/>
                  </a:lnTo>
                  <a:lnTo>
                    <a:pt x="99" y="198"/>
                  </a:lnTo>
                  <a:lnTo>
                    <a:pt x="100" y="213"/>
                  </a:lnTo>
                  <a:lnTo>
                    <a:pt x="101" y="226"/>
                  </a:lnTo>
                  <a:lnTo>
                    <a:pt x="103" y="238"/>
                  </a:lnTo>
                  <a:lnTo>
                    <a:pt x="107" y="249"/>
                  </a:lnTo>
                  <a:lnTo>
                    <a:pt x="110" y="258"/>
                  </a:lnTo>
                  <a:lnTo>
                    <a:pt x="115" y="267"/>
                  </a:lnTo>
                  <a:lnTo>
                    <a:pt x="120" y="274"/>
                  </a:lnTo>
                  <a:lnTo>
                    <a:pt x="126" y="281"/>
                  </a:lnTo>
                  <a:lnTo>
                    <a:pt x="132" y="285"/>
                  </a:lnTo>
                  <a:lnTo>
                    <a:pt x="138" y="290"/>
                  </a:lnTo>
                  <a:lnTo>
                    <a:pt x="145" y="294"/>
                  </a:lnTo>
                  <a:lnTo>
                    <a:pt x="153" y="297"/>
                  </a:lnTo>
                  <a:lnTo>
                    <a:pt x="161" y="299"/>
                  </a:lnTo>
                  <a:lnTo>
                    <a:pt x="169" y="300"/>
                  </a:lnTo>
                  <a:lnTo>
                    <a:pt x="178" y="300"/>
                  </a:lnTo>
                  <a:lnTo>
                    <a:pt x="190" y="300"/>
                  </a:lnTo>
                  <a:lnTo>
                    <a:pt x="203" y="297"/>
                  </a:lnTo>
                  <a:lnTo>
                    <a:pt x="208" y="294"/>
                  </a:lnTo>
                  <a:lnTo>
                    <a:pt x="213" y="292"/>
                  </a:lnTo>
                  <a:lnTo>
                    <a:pt x="217" y="289"/>
                  </a:lnTo>
                  <a:lnTo>
                    <a:pt x="222" y="285"/>
                  </a:lnTo>
                  <a:lnTo>
                    <a:pt x="226" y="281"/>
                  </a:lnTo>
                  <a:lnTo>
                    <a:pt x="230" y="276"/>
                  </a:lnTo>
                  <a:lnTo>
                    <a:pt x="234" y="271"/>
                  </a:lnTo>
                  <a:lnTo>
                    <a:pt x="237" y="264"/>
                  </a:lnTo>
                  <a:lnTo>
                    <a:pt x="242" y="249"/>
                  </a:lnTo>
                  <a:lnTo>
                    <a:pt x="247" y="232"/>
                  </a:lnTo>
                  <a:lnTo>
                    <a:pt x="341" y="248"/>
                  </a:lnTo>
                  <a:lnTo>
                    <a:pt x="336" y="264"/>
                  </a:lnTo>
                  <a:lnTo>
                    <a:pt x="332" y="278"/>
                  </a:lnTo>
                  <a:lnTo>
                    <a:pt x="326" y="292"/>
                  </a:lnTo>
                  <a:lnTo>
                    <a:pt x="319" y="304"/>
                  </a:lnTo>
                  <a:lnTo>
                    <a:pt x="312" y="316"/>
                  </a:lnTo>
                  <a:lnTo>
                    <a:pt x="303" y="327"/>
                  </a:lnTo>
                  <a:lnTo>
                    <a:pt x="294" y="336"/>
                  </a:lnTo>
                  <a:lnTo>
                    <a:pt x="284" y="345"/>
                  </a:lnTo>
                  <a:lnTo>
                    <a:pt x="274" y="353"/>
                  </a:lnTo>
                  <a:lnTo>
                    <a:pt x="261" y="360"/>
                  </a:lnTo>
                  <a:lnTo>
                    <a:pt x="249" y="365"/>
                  </a:lnTo>
                  <a:lnTo>
                    <a:pt x="235" y="370"/>
                  </a:lnTo>
                  <a:lnTo>
                    <a:pt x="222" y="373"/>
                  </a:lnTo>
                  <a:lnTo>
                    <a:pt x="206" y="377"/>
                  </a:lnTo>
                  <a:lnTo>
                    <a:pt x="190" y="378"/>
                  </a:lnTo>
                  <a:lnTo>
                    <a:pt x="173" y="378"/>
                  </a:lnTo>
                  <a:lnTo>
                    <a:pt x="154" y="378"/>
                  </a:lnTo>
                  <a:lnTo>
                    <a:pt x="136" y="376"/>
                  </a:lnTo>
                  <a:lnTo>
                    <a:pt x="118" y="371"/>
                  </a:lnTo>
                  <a:lnTo>
                    <a:pt x="102" y="365"/>
                  </a:lnTo>
                  <a:lnTo>
                    <a:pt x="86" y="359"/>
                  </a:lnTo>
                  <a:lnTo>
                    <a:pt x="73" y="351"/>
                  </a:lnTo>
                  <a:lnTo>
                    <a:pt x="59" y="341"/>
                  </a:lnTo>
                  <a:lnTo>
                    <a:pt x="47" y="328"/>
                  </a:lnTo>
                  <a:lnTo>
                    <a:pt x="35" y="316"/>
                  </a:lnTo>
                  <a:lnTo>
                    <a:pt x="26" y="301"/>
                  </a:lnTo>
                  <a:lnTo>
                    <a:pt x="19" y="285"/>
                  </a:lnTo>
                  <a:lnTo>
                    <a:pt x="12" y="268"/>
                  </a:lnTo>
                  <a:lnTo>
                    <a:pt x="6" y="251"/>
                  </a:lnTo>
                  <a:lnTo>
                    <a:pt x="3" y="232"/>
                  </a:lnTo>
                  <a:lnTo>
                    <a:pt x="0" y="212"/>
                  </a:lnTo>
                  <a:lnTo>
                    <a:pt x="0" y="190"/>
                  </a:lnTo>
                  <a:lnTo>
                    <a:pt x="0" y="168"/>
                  </a:lnTo>
                  <a:lnTo>
                    <a:pt x="3" y="147"/>
                  </a:lnTo>
                  <a:lnTo>
                    <a:pt x="6" y="128"/>
                  </a:lnTo>
                  <a:lnTo>
                    <a:pt x="12" y="110"/>
                  </a:lnTo>
                  <a:lnTo>
                    <a:pt x="19" y="94"/>
                  </a:lnTo>
                  <a:lnTo>
                    <a:pt x="26" y="78"/>
                  </a:lnTo>
                  <a:lnTo>
                    <a:pt x="37" y="64"/>
                  </a:lnTo>
                  <a:lnTo>
                    <a:pt x="47" y="51"/>
                  </a:lnTo>
                  <a:lnTo>
                    <a:pt x="59" y="39"/>
                  </a:lnTo>
                  <a:lnTo>
                    <a:pt x="73" y="29"/>
                  </a:lnTo>
                  <a:lnTo>
                    <a:pt x="87" y="21"/>
                  </a:lnTo>
                  <a:lnTo>
                    <a:pt x="103" y="13"/>
                  </a:lnTo>
                  <a:lnTo>
                    <a:pt x="119" y="8"/>
                  </a:lnTo>
                  <a:lnTo>
                    <a:pt x="137" y="4"/>
                  </a:lnTo>
                  <a:lnTo>
                    <a:pt x="155" y="2"/>
                  </a:lnTo>
                  <a:lnTo>
                    <a:pt x="176" y="0"/>
                  </a:lnTo>
                  <a:lnTo>
                    <a:pt x="191" y="2"/>
                  </a:lnTo>
                  <a:lnTo>
                    <a:pt x="206" y="3"/>
                  </a:lnTo>
                  <a:lnTo>
                    <a:pt x="221" y="5"/>
                  </a:lnTo>
                  <a:lnTo>
                    <a:pt x="234" y="8"/>
                  </a:lnTo>
                  <a:lnTo>
                    <a:pt x="247" y="12"/>
                  </a:lnTo>
                  <a:lnTo>
                    <a:pt x="259" y="17"/>
                  </a:lnTo>
                  <a:lnTo>
                    <a:pt x="269" y="23"/>
                  </a:lnTo>
                  <a:lnTo>
                    <a:pt x="280" y="30"/>
                  </a:lnTo>
                  <a:lnTo>
                    <a:pt x="290" y="37"/>
                  </a:lnTo>
                  <a:lnTo>
                    <a:pt x="298" y="46"/>
                  </a:lnTo>
                  <a:lnTo>
                    <a:pt x="306" y="55"/>
                  </a:lnTo>
                  <a:lnTo>
                    <a:pt x="313" y="65"/>
                  </a:lnTo>
                  <a:lnTo>
                    <a:pt x="320" y="76"/>
                  </a:lnTo>
                  <a:lnTo>
                    <a:pt x="326" y="89"/>
                  </a:lnTo>
                  <a:lnTo>
                    <a:pt x="332" y="102"/>
                  </a:lnTo>
                  <a:lnTo>
                    <a:pt x="336" y="11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35" name="Freeform 1089">
              <a:extLst>
                <a:ext uri="{FF2B5EF4-FFF2-40B4-BE49-F238E27FC236}">
                  <a16:creationId xmlns:a16="http://schemas.microsoft.com/office/drawing/2014/main" id="{1CA4D618-C629-4DDF-8D13-70DFDDC41141}"/>
                </a:ext>
              </a:extLst>
            </p:cNvPr>
            <p:cNvSpPr>
              <a:spLocks/>
            </p:cNvSpPr>
            <p:nvPr/>
          </p:nvSpPr>
          <p:spPr bwMode="auto">
            <a:xfrm>
              <a:off x="2402" y="2328"/>
              <a:ext cx="42" cy="99"/>
            </a:xfrm>
            <a:custGeom>
              <a:avLst/>
              <a:gdLst>
                <a:gd name="T0" fmla="*/ 40 w 212"/>
                <a:gd name="T1" fmla="*/ 26 h 496"/>
                <a:gd name="T2" fmla="*/ 40 w 212"/>
                <a:gd name="T3" fmla="*/ 41 h 496"/>
                <a:gd name="T4" fmla="*/ 28 w 212"/>
                <a:gd name="T5" fmla="*/ 41 h 496"/>
                <a:gd name="T6" fmla="*/ 28 w 212"/>
                <a:gd name="T7" fmla="*/ 70 h 496"/>
                <a:gd name="T8" fmla="*/ 28 w 212"/>
                <a:gd name="T9" fmla="*/ 73 h 496"/>
                <a:gd name="T10" fmla="*/ 28 w 212"/>
                <a:gd name="T11" fmla="*/ 77 h 496"/>
                <a:gd name="T12" fmla="*/ 28 w 212"/>
                <a:gd name="T13" fmla="*/ 79 h 496"/>
                <a:gd name="T14" fmla="*/ 28 w 212"/>
                <a:gd name="T15" fmla="*/ 80 h 496"/>
                <a:gd name="T16" fmla="*/ 28 w 212"/>
                <a:gd name="T17" fmla="*/ 81 h 496"/>
                <a:gd name="T18" fmla="*/ 29 w 212"/>
                <a:gd name="T19" fmla="*/ 81 h 496"/>
                <a:gd name="T20" fmla="*/ 29 w 212"/>
                <a:gd name="T21" fmla="*/ 82 h 496"/>
                <a:gd name="T22" fmla="*/ 30 w 212"/>
                <a:gd name="T23" fmla="*/ 82 h 496"/>
                <a:gd name="T24" fmla="*/ 30 w 212"/>
                <a:gd name="T25" fmla="*/ 83 h 496"/>
                <a:gd name="T26" fmla="*/ 31 w 212"/>
                <a:gd name="T27" fmla="*/ 83 h 496"/>
                <a:gd name="T28" fmla="*/ 32 w 212"/>
                <a:gd name="T29" fmla="*/ 83 h 496"/>
                <a:gd name="T30" fmla="*/ 33 w 212"/>
                <a:gd name="T31" fmla="*/ 83 h 496"/>
                <a:gd name="T32" fmla="*/ 34 w 212"/>
                <a:gd name="T33" fmla="*/ 83 h 496"/>
                <a:gd name="T34" fmla="*/ 36 w 212"/>
                <a:gd name="T35" fmla="*/ 83 h 496"/>
                <a:gd name="T36" fmla="*/ 38 w 212"/>
                <a:gd name="T37" fmla="*/ 82 h 496"/>
                <a:gd name="T38" fmla="*/ 40 w 212"/>
                <a:gd name="T39" fmla="*/ 81 h 496"/>
                <a:gd name="T40" fmla="*/ 42 w 212"/>
                <a:gd name="T41" fmla="*/ 96 h 496"/>
                <a:gd name="T42" fmla="*/ 39 w 212"/>
                <a:gd name="T43" fmla="*/ 97 h 496"/>
                <a:gd name="T44" fmla="*/ 35 w 212"/>
                <a:gd name="T45" fmla="*/ 98 h 496"/>
                <a:gd name="T46" fmla="*/ 31 w 212"/>
                <a:gd name="T47" fmla="*/ 99 h 496"/>
                <a:gd name="T48" fmla="*/ 27 w 212"/>
                <a:gd name="T49" fmla="*/ 99 h 496"/>
                <a:gd name="T50" fmla="*/ 25 w 212"/>
                <a:gd name="T51" fmla="*/ 99 h 496"/>
                <a:gd name="T52" fmla="*/ 22 w 212"/>
                <a:gd name="T53" fmla="*/ 99 h 496"/>
                <a:gd name="T54" fmla="*/ 20 w 212"/>
                <a:gd name="T55" fmla="*/ 98 h 496"/>
                <a:gd name="T56" fmla="*/ 18 w 212"/>
                <a:gd name="T57" fmla="*/ 97 h 496"/>
                <a:gd name="T58" fmla="*/ 16 w 212"/>
                <a:gd name="T59" fmla="*/ 96 h 496"/>
                <a:gd name="T60" fmla="*/ 14 w 212"/>
                <a:gd name="T61" fmla="*/ 95 h 496"/>
                <a:gd name="T62" fmla="*/ 13 w 212"/>
                <a:gd name="T63" fmla="*/ 94 h 496"/>
                <a:gd name="T64" fmla="*/ 12 w 212"/>
                <a:gd name="T65" fmla="*/ 93 h 496"/>
                <a:gd name="T66" fmla="*/ 11 w 212"/>
                <a:gd name="T67" fmla="*/ 91 h 496"/>
                <a:gd name="T68" fmla="*/ 10 w 212"/>
                <a:gd name="T69" fmla="*/ 90 h 496"/>
                <a:gd name="T70" fmla="*/ 10 w 212"/>
                <a:gd name="T71" fmla="*/ 88 h 496"/>
                <a:gd name="T72" fmla="*/ 9 w 212"/>
                <a:gd name="T73" fmla="*/ 85 h 496"/>
                <a:gd name="T74" fmla="*/ 9 w 212"/>
                <a:gd name="T75" fmla="*/ 83 h 496"/>
                <a:gd name="T76" fmla="*/ 9 w 212"/>
                <a:gd name="T77" fmla="*/ 80 h 496"/>
                <a:gd name="T78" fmla="*/ 9 w 212"/>
                <a:gd name="T79" fmla="*/ 77 h 496"/>
                <a:gd name="T80" fmla="*/ 9 w 212"/>
                <a:gd name="T81" fmla="*/ 72 h 496"/>
                <a:gd name="T82" fmla="*/ 9 w 212"/>
                <a:gd name="T83" fmla="*/ 41 h 496"/>
                <a:gd name="T84" fmla="*/ 0 w 212"/>
                <a:gd name="T85" fmla="*/ 41 h 496"/>
                <a:gd name="T86" fmla="*/ 0 w 212"/>
                <a:gd name="T87" fmla="*/ 26 h 496"/>
                <a:gd name="T88" fmla="*/ 9 w 212"/>
                <a:gd name="T89" fmla="*/ 26 h 496"/>
                <a:gd name="T90" fmla="*/ 9 w 212"/>
                <a:gd name="T91" fmla="*/ 11 h 496"/>
                <a:gd name="T92" fmla="*/ 28 w 212"/>
                <a:gd name="T93" fmla="*/ 0 h 496"/>
                <a:gd name="T94" fmla="*/ 28 w 212"/>
                <a:gd name="T95" fmla="*/ 26 h 496"/>
                <a:gd name="T96" fmla="*/ 40 w 212"/>
                <a:gd name="T97" fmla="*/ 26 h 49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12"/>
                <a:gd name="T148" fmla="*/ 0 h 496"/>
                <a:gd name="T149" fmla="*/ 212 w 212"/>
                <a:gd name="T150" fmla="*/ 496 h 49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12" h="496">
                  <a:moveTo>
                    <a:pt x="204" y="128"/>
                  </a:moveTo>
                  <a:lnTo>
                    <a:pt x="204" y="203"/>
                  </a:lnTo>
                  <a:lnTo>
                    <a:pt x="140" y="203"/>
                  </a:lnTo>
                  <a:lnTo>
                    <a:pt x="140" y="349"/>
                  </a:lnTo>
                  <a:lnTo>
                    <a:pt x="140" y="368"/>
                  </a:lnTo>
                  <a:lnTo>
                    <a:pt x="140" y="384"/>
                  </a:lnTo>
                  <a:lnTo>
                    <a:pt x="141" y="394"/>
                  </a:lnTo>
                  <a:lnTo>
                    <a:pt x="141" y="400"/>
                  </a:lnTo>
                  <a:lnTo>
                    <a:pt x="142" y="404"/>
                  </a:lnTo>
                  <a:lnTo>
                    <a:pt x="144" y="407"/>
                  </a:lnTo>
                  <a:lnTo>
                    <a:pt x="147" y="410"/>
                  </a:lnTo>
                  <a:lnTo>
                    <a:pt x="150" y="412"/>
                  </a:lnTo>
                  <a:lnTo>
                    <a:pt x="153" y="415"/>
                  </a:lnTo>
                  <a:lnTo>
                    <a:pt x="157" y="416"/>
                  </a:lnTo>
                  <a:lnTo>
                    <a:pt x="161" y="417"/>
                  </a:lnTo>
                  <a:lnTo>
                    <a:pt x="166" y="417"/>
                  </a:lnTo>
                  <a:lnTo>
                    <a:pt x="174" y="417"/>
                  </a:lnTo>
                  <a:lnTo>
                    <a:pt x="183" y="415"/>
                  </a:lnTo>
                  <a:lnTo>
                    <a:pt x="193" y="412"/>
                  </a:lnTo>
                  <a:lnTo>
                    <a:pt x="204" y="408"/>
                  </a:lnTo>
                  <a:lnTo>
                    <a:pt x="212" y="482"/>
                  </a:lnTo>
                  <a:lnTo>
                    <a:pt x="195" y="488"/>
                  </a:lnTo>
                  <a:lnTo>
                    <a:pt x="177" y="493"/>
                  </a:lnTo>
                  <a:lnTo>
                    <a:pt x="158" y="496"/>
                  </a:lnTo>
                  <a:lnTo>
                    <a:pt x="138" y="496"/>
                  </a:lnTo>
                  <a:lnTo>
                    <a:pt x="124" y="496"/>
                  </a:lnTo>
                  <a:lnTo>
                    <a:pt x="113" y="494"/>
                  </a:lnTo>
                  <a:lnTo>
                    <a:pt x="101" y="491"/>
                  </a:lnTo>
                  <a:lnTo>
                    <a:pt x="90" y="488"/>
                  </a:lnTo>
                  <a:lnTo>
                    <a:pt x="81" y="483"/>
                  </a:lnTo>
                  <a:lnTo>
                    <a:pt x="72" y="478"/>
                  </a:lnTo>
                  <a:lnTo>
                    <a:pt x="65" y="472"/>
                  </a:lnTo>
                  <a:lnTo>
                    <a:pt x="60" y="465"/>
                  </a:lnTo>
                  <a:lnTo>
                    <a:pt x="55" y="457"/>
                  </a:lnTo>
                  <a:lnTo>
                    <a:pt x="52" y="450"/>
                  </a:lnTo>
                  <a:lnTo>
                    <a:pt x="50" y="439"/>
                  </a:lnTo>
                  <a:lnTo>
                    <a:pt x="47" y="428"/>
                  </a:lnTo>
                  <a:lnTo>
                    <a:pt x="45" y="418"/>
                  </a:lnTo>
                  <a:lnTo>
                    <a:pt x="45" y="403"/>
                  </a:lnTo>
                  <a:lnTo>
                    <a:pt x="44" y="384"/>
                  </a:lnTo>
                  <a:lnTo>
                    <a:pt x="44" y="360"/>
                  </a:lnTo>
                  <a:lnTo>
                    <a:pt x="44" y="203"/>
                  </a:lnTo>
                  <a:lnTo>
                    <a:pt x="0" y="203"/>
                  </a:lnTo>
                  <a:lnTo>
                    <a:pt x="0" y="128"/>
                  </a:lnTo>
                  <a:lnTo>
                    <a:pt x="44" y="128"/>
                  </a:lnTo>
                  <a:lnTo>
                    <a:pt x="44" y="55"/>
                  </a:lnTo>
                  <a:lnTo>
                    <a:pt x="140" y="0"/>
                  </a:lnTo>
                  <a:lnTo>
                    <a:pt x="140" y="128"/>
                  </a:lnTo>
                  <a:lnTo>
                    <a:pt x="204" y="12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36" name="Freeform 1090">
              <a:extLst>
                <a:ext uri="{FF2B5EF4-FFF2-40B4-BE49-F238E27FC236}">
                  <a16:creationId xmlns:a16="http://schemas.microsoft.com/office/drawing/2014/main" id="{29F29A8F-F2F3-4988-A248-C3877B081588}"/>
                </a:ext>
              </a:extLst>
            </p:cNvPr>
            <p:cNvSpPr>
              <a:spLocks noEditPoints="1"/>
            </p:cNvSpPr>
            <p:nvPr/>
          </p:nvSpPr>
          <p:spPr bwMode="auto">
            <a:xfrm>
              <a:off x="2456" y="2326"/>
              <a:ext cx="19" cy="100"/>
            </a:xfrm>
            <a:custGeom>
              <a:avLst/>
              <a:gdLst>
                <a:gd name="T0" fmla="*/ 0 w 96"/>
                <a:gd name="T1" fmla="*/ 18 h 498"/>
                <a:gd name="T2" fmla="*/ 0 w 96"/>
                <a:gd name="T3" fmla="*/ 0 h 498"/>
                <a:gd name="T4" fmla="*/ 19 w 96"/>
                <a:gd name="T5" fmla="*/ 0 h 498"/>
                <a:gd name="T6" fmla="*/ 19 w 96"/>
                <a:gd name="T7" fmla="*/ 18 h 498"/>
                <a:gd name="T8" fmla="*/ 0 w 96"/>
                <a:gd name="T9" fmla="*/ 18 h 498"/>
                <a:gd name="T10" fmla="*/ 0 w 96"/>
                <a:gd name="T11" fmla="*/ 100 h 498"/>
                <a:gd name="T12" fmla="*/ 0 w 96"/>
                <a:gd name="T13" fmla="*/ 28 h 498"/>
                <a:gd name="T14" fmla="*/ 19 w 96"/>
                <a:gd name="T15" fmla="*/ 28 h 498"/>
                <a:gd name="T16" fmla="*/ 19 w 96"/>
                <a:gd name="T17" fmla="*/ 100 h 498"/>
                <a:gd name="T18" fmla="*/ 0 w 96"/>
                <a:gd name="T19" fmla="*/ 100 h 49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6"/>
                <a:gd name="T31" fmla="*/ 0 h 498"/>
                <a:gd name="T32" fmla="*/ 96 w 96"/>
                <a:gd name="T33" fmla="*/ 498 h 49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6" h="498">
                  <a:moveTo>
                    <a:pt x="0" y="88"/>
                  </a:moveTo>
                  <a:lnTo>
                    <a:pt x="0" y="0"/>
                  </a:lnTo>
                  <a:lnTo>
                    <a:pt x="96" y="0"/>
                  </a:lnTo>
                  <a:lnTo>
                    <a:pt x="96" y="88"/>
                  </a:lnTo>
                  <a:lnTo>
                    <a:pt x="0" y="88"/>
                  </a:lnTo>
                  <a:close/>
                  <a:moveTo>
                    <a:pt x="0" y="498"/>
                  </a:moveTo>
                  <a:lnTo>
                    <a:pt x="0" y="138"/>
                  </a:lnTo>
                  <a:lnTo>
                    <a:pt x="96" y="138"/>
                  </a:lnTo>
                  <a:lnTo>
                    <a:pt x="96" y="498"/>
                  </a:lnTo>
                  <a:lnTo>
                    <a:pt x="0" y="49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37" name="Freeform 1091">
              <a:extLst>
                <a:ext uri="{FF2B5EF4-FFF2-40B4-BE49-F238E27FC236}">
                  <a16:creationId xmlns:a16="http://schemas.microsoft.com/office/drawing/2014/main" id="{234685F8-9478-4B76-AF07-7FD002343A2E}"/>
                </a:ext>
              </a:extLst>
            </p:cNvPr>
            <p:cNvSpPr>
              <a:spLocks/>
            </p:cNvSpPr>
            <p:nvPr/>
          </p:nvSpPr>
          <p:spPr bwMode="auto">
            <a:xfrm>
              <a:off x="2495" y="2352"/>
              <a:ext cx="65" cy="74"/>
            </a:xfrm>
            <a:custGeom>
              <a:avLst/>
              <a:gdLst>
                <a:gd name="T0" fmla="*/ 65 w 329"/>
                <a:gd name="T1" fmla="*/ 74 h 370"/>
                <a:gd name="T2" fmla="*/ 46 w 329"/>
                <a:gd name="T3" fmla="*/ 74 h 370"/>
                <a:gd name="T4" fmla="*/ 46 w 329"/>
                <a:gd name="T5" fmla="*/ 37 h 370"/>
                <a:gd name="T6" fmla="*/ 46 w 329"/>
                <a:gd name="T7" fmla="*/ 32 h 370"/>
                <a:gd name="T8" fmla="*/ 46 w 329"/>
                <a:gd name="T9" fmla="*/ 27 h 370"/>
                <a:gd name="T10" fmla="*/ 45 w 329"/>
                <a:gd name="T11" fmla="*/ 24 h 370"/>
                <a:gd name="T12" fmla="*/ 45 w 329"/>
                <a:gd name="T13" fmla="*/ 22 h 370"/>
                <a:gd name="T14" fmla="*/ 44 w 329"/>
                <a:gd name="T15" fmla="*/ 20 h 370"/>
                <a:gd name="T16" fmla="*/ 43 w 329"/>
                <a:gd name="T17" fmla="*/ 19 h 370"/>
                <a:gd name="T18" fmla="*/ 42 w 329"/>
                <a:gd name="T19" fmla="*/ 18 h 370"/>
                <a:gd name="T20" fmla="*/ 41 w 329"/>
                <a:gd name="T21" fmla="*/ 17 h 370"/>
                <a:gd name="T22" fmla="*/ 40 w 329"/>
                <a:gd name="T23" fmla="*/ 16 h 370"/>
                <a:gd name="T24" fmla="*/ 38 w 329"/>
                <a:gd name="T25" fmla="*/ 15 h 370"/>
                <a:gd name="T26" fmla="*/ 36 w 329"/>
                <a:gd name="T27" fmla="*/ 15 h 370"/>
                <a:gd name="T28" fmla="*/ 34 w 329"/>
                <a:gd name="T29" fmla="*/ 15 h 370"/>
                <a:gd name="T30" fmla="*/ 32 w 329"/>
                <a:gd name="T31" fmla="*/ 15 h 370"/>
                <a:gd name="T32" fmla="*/ 30 w 329"/>
                <a:gd name="T33" fmla="*/ 15 h 370"/>
                <a:gd name="T34" fmla="*/ 28 w 329"/>
                <a:gd name="T35" fmla="*/ 16 h 370"/>
                <a:gd name="T36" fmla="*/ 26 w 329"/>
                <a:gd name="T37" fmla="*/ 17 h 370"/>
                <a:gd name="T38" fmla="*/ 24 w 329"/>
                <a:gd name="T39" fmla="*/ 19 h 370"/>
                <a:gd name="T40" fmla="*/ 22 w 329"/>
                <a:gd name="T41" fmla="*/ 21 h 370"/>
                <a:gd name="T42" fmla="*/ 21 w 329"/>
                <a:gd name="T43" fmla="*/ 23 h 370"/>
                <a:gd name="T44" fmla="*/ 20 w 329"/>
                <a:gd name="T45" fmla="*/ 25 h 370"/>
                <a:gd name="T46" fmla="*/ 20 w 329"/>
                <a:gd name="T47" fmla="*/ 27 h 370"/>
                <a:gd name="T48" fmla="*/ 19 w 329"/>
                <a:gd name="T49" fmla="*/ 31 h 370"/>
                <a:gd name="T50" fmla="*/ 19 w 329"/>
                <a:gd name="T51" fmla="*/ 36 h 370"/>
                <a:gd name="T52" fmla="*/ 19 w 329"/>
                <a:gd name="T53" fmla="*/ 41 h 370"/>
                <a:gd name="T54" fmla="*/ 19 w 329"/>
                <a:gd name="T55" fmla="*/ 74 h 370"/>
                <a:gd name="T56" fmla="*/ 0 w 329"/>
                <a:gd name="T57" fmla="*/ 74 h 370"/>
                <a:gd name="T58" fmla="*/ 0 w 329"/>
                <a:gd name="T59" fmla="*/ 2 h 370"/>
                <a:gd name="T60" fmla="*/ 17 w 329"/>
                <a:gd name="T61" fmla="*/ 2 h 370"/>
                <a:gd name="T62" fmla="*/ 17 w 329"/>
                <a:gd name="T63" fmla="*/ 13 h 370"/>
                <a:gd name="T64" fmla="*/ 20 w 329"/>
                <a:gd name="T65" fmla="*/ 10 h 370"/>
                <a:gd name="T66" fmla="*/ 22 w 329"/>
                <a:gd name="T67" fmla="*/ 7 h 370"/>
                <a:gd name="T68" fmla="*/ 25 w 329"/>
                <a:gd name="T69" fmla="*/ 5 h 370"/>
                <a:gd name="T70" fmla="*/ 28 w 329"/>
                <a:gd name="T71" fmla="*/ 3 h 370"/>
                <a:gd name="T72" fmla="*/ 31 w 329"/>
                <a:gd name="T73" fmla="*/ 2 h 370"/>
                <a:gd name="T74" fmla="*/ 34 w 329"/>
                <a:gd name="T75" fmla="*/ 1 h 370"/>
                <a:gd name="T76" fmla="*/ 38 w 329"/>
                <a:gd name="T77" fmla="*/ 0 h 370"/>
                <a:gd name="T78" fmla="*/ 41 w 329"/>
                <a:gd name="T79" fmla="*/ 0 h 370"/>
                <a:gd name="T80" fmla="*/ 44 w 329"/>
                <a:gd name="T81" fmla="*/ 0 h 370"/>
                <a:gd name="T82" fmla="*/ 47 w 329"/>
                <a:gd name="T83" fmla="*/ 1 h 370"/>
                <a:gd name="T84" fmla="*/ 50 w 329"/>
                <a:gd name="T85" fmla="*/ 1 h 370"/>
                <a:gd name="T86" fmla="*/ 53 w 329"/>
                <a:gd name="T87" fmla="*/ 2 h 370"/>
                <a:gd name="T88" fmla="*/ 55 w 329"/>
                <a:gd name="T89" fmla="*/ 4 h 370"/>
                <a:gd name="T90" fmla="*/ 57 w 329"/>
                <a:gd name="T91" fmla="*/ 5 h 370"/>
                <a:gd name="T92" fmla="*/ 59 w 329"/>
                <a:gd name="T93" fmla="*/ 7 h 370"/>
                <a:gd name="T94" fmla="*/ 60 w 329"/>
                <a:gd name="T95" fmla="*/ 8 h 370"/>
                <a:gd name="T96" fmla="*/ 61 w 329"/>
                <a:gd name="T97" fmla="*/ 10 h 370"/>
                <a:gd name="T98" fmla="*/ 63 w 329"/>
                <a:gd name="T99" fmla="*/ 12 h 370"/>
                <a:gd name="T100" fmla="*/ 63 w 329"/>
                <a:gd name="T101" fmla="*/ 14 h 370"/>
                <a:gd name="T102" fmla="*/ 64 w 329"/>
                <a:gd name="T103" fmla="*/ 16 h 370"/>
                <a:gd name="T104" fmla="*/ 64 w 329"/>
                <a:gd name="T105" fmla="*/ 19 h 370"/>
                <a:gd name="T106" fmla="*/ 65 w 329"/>
                <a:gd name="T107" fmla="*/ 22 h 370"/>
                <a:gd name="T108" fmla="*/ 65 w 329"/>
                <a:gd name="T109" fmla="*/ 25 h 370"/>
                <a:gd name="T110" fmla="*/ 65 w 329"/>
                <a:gd name="T111" fmla="*/ 29 h 370"/>
                <a:gd name="T112" fmla="*/ 65 w 329"/>
                <a:gd name="T113" fmla="*/ 74 h 37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29"/>
                <a:gd name="T172" fmla="*/ 0 h 370"/>
                <a:gd name="T173" fmla="*/ 329 w 329"/>
                <a:gd name="T174" fmla="*/ 370 h 37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29" h="370">
                  <a:moveTo>
                    <a:pt x="329" y="370"/>
                  </a:moveTo>
                  <a:lnTo>
                    <a:pt x="233" y="370"/>
                  </a:lnTo>
                  <a:lnTo>
                    <a:pt x="233" y="186"/>
                  </a:lnTo>
                  <a:lnTo>
                    <a:pt x="233" y="159"/>
                  </a:lnTo>
                  <a:lnTo>
                    <a:pt x="232" y="137"/>
                  </a:lnTo>
                  <a:lnTo>
                    <a:pt x="230" y="121"/>
                  </a:lnTo>
                  <a:lnTo>
                    <a:pt x="227" y="110"/>
                  </a:lnTo>
                  <a:lnTo>
                    <a:pt x="224" y="102"/>
                  </a:lnTo>
                  <a:lnTo>
                    <a:pt x="219" y="95"/>
                  </a:lnTo>
                  <a:lnTo>
                    <a:pt x="214" y="89"/>
                  </a:lnTo>
                  <a:lnTo>
                    <a:pt x="207" y="83"/>
                  </a:lnTo>
                  <a:lnTo>
                    <a:pt x="200" y="80"/>
                  </a:lnTo>
                  <a:lnTo>
                    <a:pt x="192" y="76"/>
                  </a:lnTo>
                  <a:lnTo>
                    <a:pt x="183" y="75"/>
                  </a:lnTo>
                  <a:lnTo>
                    <a:pt x="174" y="74"/>
                  </a:lnTo>
                  <a:lnTo>
                    <a:pt x="162" y="75"/>
                  </a:lnTo>
                  <a:lnTo>
                    <a:pt x="150" y="77"/>
                  </a:lnTo>
                  <a:lnTo>
                    <a:pt x="140" y="82"/>
                  </a:lnTo>
                  <a:lnTo>
                    <a:pt x="130" y="87"/>
                  </a:lnTo>
                  <a:lnTo>
                    <a:pt x="121" y="95"/>
                  </a:lnTo>
                  <a:lnTo>
                    <a:pt x="113" y="103"/>
                  </a:lnTo>
                  <a:lnTo>
                    <a:pt x="107" y="113"/>
                  </a:lnTo>
                  <a:lnTo>
                    <a:pt x="103" y="124"/>
                  </a:lnTo>
                  <a:lnTo>
                    <a:pt x="100" y="137"/>
                  </a:lnTo>
                  <a:lnTo>
                    <a:pt x="97" y="155"/>
                  </a:lnTo>
                  <a:lnTo>
                    <a:pt x="96" y="179"/>
                  </a:lnTo>
                  <a:lnTo>
                    <a:pt x="95" y="206"/>
                  </a:lnTo>
                  <a:lnTo>
                    <a:pt x="95" y="370"/>
                  </a:lnTo>
                  <a:lnTo>
                    <a:pt x="0" y="370"/>
                  </a:lnTo>
                  <a:lnTo>
                    <a:pt x="0" y="10"/>
                  </a:lnTo>
                  <a:lnTo>
                    <a:pt x="88" y="10"/>
                  </a:lnTo>
                  <a:lnTo>
                    <a:pt x="88" y="63"/>
                  </a:lnTo>
                  <a:lnTo>
                    <a:pt x="101" y="48"/>
                  </a:lnTo>
                  <a:lnTo>
                    <a:pt x="113" y="36"/>
                  </a:lnTo>
                  <a:lnTo>
                    <a:pt x="128" y="25"/>
                  </a:lnTo>
                  <a:lnTo>
                    <a:pt x="143" y="16"/>
                  </a:lnTo>
                  <a:lnTo>
                    <a:pt x="157" y="10"/>
                  </a:lnTo>
                  <a:lnTo>
                    <a:pt x="173" y="5"/>
                  </a:lnTo>
                  <a:lnTo>
                    <a:pt x="190" y="2"/>
                  </a:lnTo>
                  <a:lnTo>
                    <a:pt x="208" y="0"/>
                  </a:lnTo>
                  <a:lnTo>
                    <a:pt x="223" y="2"/>
                  </a:lnTo>
                  <a:lnTo>
                    <a:pt x="237" y="4"/>
                  </a:lnTo>
                  <a:lnTo>
                    <a:pt x="252" y="7"/>
                  </a:lnTo>
                  <a:lnTo>
                    <a:pt x="266" y="12"/>
                  </a:lnTo>
                  <a:lnTo>
                    <a:pt x="278" y="19"/>
                  </a:lnTo>
                  <a:lnTo>
                    <a:pt x="288" y="25"/>
                  </a:lnTo>
                  <a:lnTo>
                    <a:pt x="297" y="33"/>
                  </a:lnTo>
                  <a:lnTo>
                    <a:pt x="305" y="41"/>
                  </a:lnTo>
                  <a:lnTo>
                    <a:pt x="311" y="50"/>
                  </a:lnTo>
                  <a:lnTo>
                    <a:pt x="317" y="60"/>
                  </a:lnTo>
                  <a:lnTo>
                    <a:pt x="321" y="71"/>
                  </a:lnTo>
                  <a:lnTo>
                    <a:pt x="323" y="82"/>
                  </a:lnTo>
                  <a:lnTo>
                    <a:pt x="326" y="94"/>
                  </a:lnTo>
                  <a:lnTo>
                    <a:pt x="328" y="109"/>
                  </a:lnTo>
                  <a:lnTo>
                    <a:pt x="329" y="126"/>
                  </a:lnTo>
                  <a:lnTo>
                    <a:pt x="329" y="146"/>
                  </a:lnTo>
                  <a:lnTo>
                    <a:pt x="329" y="37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38" name="Freeform 1092">
              <a:extLst>
                <a:ext uri="{FF2B5EF4-FFF2-40B4-BE49-F238E27FC236}">
                  <a16:creationId xmlns:a16="http://schemas.microsoft.com/office/drawing/2014/main" id="{BAE280A2-5FC9-446F-872C-269C4AFBC36E}"/>
                </a:ext>
              </a:extLst>
            </p:cNvPr>
            <p:cNvSpPr>
              <a:spLocks noEditPoints="1"/>
            </p:cNvSpPr>
            <p:nvPr/>
          </p:nvSpPr>
          <p:spPr bwMode="auto">
            <a:xfrm>
              <a:off x="2575" y="2352"/>
              <a:ext cx="67" cy="75"/>
            </a:xfrm>
            <a:custGeom>
              <a:avLst/>
              <a:gdLst>
                <a:gd name="T0" fmla="*/ 3 w 339"/>
                <a:gd name="T1" fmla="*/ 18 h 378"/>
                <a:gd name="T2" fmla="*/ 6 w 339"/>
                <a:gd name="T3" fmla="*/ 12 h 378"/>
                <a:gd name="T4" fmla="*/ 10 w 339"/>
                <a:gd name="T5" fmla="*/ 7 h 378"/>
                <a:gd name="T6" fmla="*/ 16 w 339"/>
                <a:gd name="T7" fmla="*/ 3 h 378"/>
                <a:gd name="T8" fmla="*/ 24 w 339"/>
                <a:gd name="T9" fmla="*/ 1 h 378"/>
                <a:gd name="T10" fmla="*/ 33 w 339"/>
                <a:gd name="T11" fmla="*/ 0 h 378"/>
                <a:gd name="T12" fmla="*/ 46 w 339"/>
                <a:gd name="T13" fmla="*/ 1 h 378"/>
                <a:gd name="T14" fmla="*/ 52 w 339"/>
                <a:gd name="T15" fmla="*/ 3 h 378"/>
                <a:gd name="T16" fmla="*/ 58 w 339"/>
                <a:gd name="T17" fmla="*/ 8 h 378"/>
                <a:gd name="T18" fmla="*/ 60 w 339"/>
                <a:gd name="T19" fmla="*/ 11 h 378"/>
                <a:gd name="T20" fmla="*/ 62 w 339"/>
                <a:gd name="T21" fmla="*/ 15 h 378"/>
                <a:gd name="T22" fmla="*/ 63 w 339"/>
                <a:gd name="T23" fmla="*/ 28 h 378"/>
                <a:gd name="T24" fmla="*/ 63 w 339"/>
                <a:gd name="T25" fmla="*/ 58 h 378"/>
                <a:gd name="T26" fmla="*/ 64 w 339"/>
                <a:gd name="T27" fmla="*/ 66 h 378"/>
                <a:gd name="T28" fmla="*/ 67 w 339"/>
                <a:gd name="T29" fmla="*/ 73 h 378"/>
                <a:gd name="T30" fmla="*/ 47 w 339"/>
                <a:gd name="T31" fmla="*/ 68 h 378"/>
                <a:gd name="T32" fmla="*/ 43 w 339"/>
                <a:gd name="T33" fmla="*/ 68 h 378"/>
                <a:gd name="T34" fmla="*/ 36 w 339"/>
                <a:gd name="T35" fmla="*/ 73 h 378"/>
                <a:gd name="T36" fmla="*/ 27 w 339"/>
                <a:gd name="T37" fmla="*/ 75 h 378"/>
                <a:gd name="T38" fmla="*/ 19 w 339"/>
                <a:gd name="T39" fmla="*/ 75 h 378"/>
                <a:gd name="T40" fmla="*/ 12 w 339"/>
                <a:gd name="T41" fmla="*/ 73 h 378"/>
                <a:gd name="T42" fmla="*/ 7 w 339"/>
                <a:gd name="T43" fmla="*/ 69 h 378"/>
                <a:gd name="T44" fmla="*/ 3 w 339"/>
                <a:gd name="T45" fmla="*/ 64 h 378"/>
                <a:gd name="T46" fmla="*/ 0 w 339"/>
                <a:gd name="T47" fmla="*/ 58 h 378"/>
                <a:gd name="T48" fmla="*/ 0 w 339"/>
                <a:gd name="T49" fmla="*/ 51 h 378"/>
                <a:gd name="T50" fmla="*/ 3 w 339"/>
                <a:gd name="T51" fmla="*/ 43 h 378"/>
                <a:gd name="T52" fmla="*/ 9 w 339"/>
                <a:gd name="T53" fmla="*/ 37 h 378"/>
                <a:gd name="T54" fmla="*/ 17 w 339"/>
                <a:gd name="T55" fmla="*/ 34 h 378"/>
                <a:gd name="T56" fmla="*/ 32 w 339"/>
                <a:gd name="T57" fmla="*/ 30 h 378"/>
                <a:gd name="T58" fmla="*/ 44 w 339"/>
                <a:gd name="T59" fmla="*/ 27 h 378"/>
                <a:gd name="T60" fmla="*/ 44 w 339"/>
                <a:gd name="T61" fmla="*/ 20 h 378"/>
                <a:gd name="T62" fmla="*/ 42 w 339"/>
                <a:gd name="T63" fmla="*/ 18 h 378"/>
                <a:gd name="T64" fmla="*/ 40 w 339"/>
                <a:gd name="T65" fmla="*/ 16 h 378"/>
                <a:gd name="T66" fmla="*/ 35 w 339"/>
                <a:gd name="T67" fmla="*/ 15 h 378"/>
                <a:gd name="T68" fmla="*/ 27 w 339"/>
                <a:gd name="T69" fmla="*/ 15 h 378"/>
                <a:gd name="T70" fmla="*/ 22 w 339"/>
                <a:gd name="T71" fmla="*/ 18 h 378"/>
                <a:gd name="T72" fmla="*/ 19 w 339"/>
                <a:gd name="T73" fmla="*/ 24 h 378"/>
                <a:gd name="T74" fmla="*/ 40 w 339"/>
                <a:gd name="T75" fmla="*/ 40 h 378"/>
                <a:gd name="T76" fmla="*/ 29 w 339"/>
                <a:gd name="T77" fmla="*/ 43 h 378"/>
                <a:gd name="T78" fmla="*/ 23 w 339"/>
                <a:gd name="T79" fmla="*/ 45 h 378"/>
                <a:gd name="T80" fmla="*/ 20 w 339"/>
                <a:gd name="T81" fmla="*/ 47 h 378"/>
                <a:gd name="T82" fmla="*/ 19 w 339"/>
                <a:gd name="T83" fmla="*/ 50 h 378"/>
                <a:gd name="T84" fmla="*/ 19 w 339"/>
                <a:gd name="T85" fmla="*/ 54 h 378"/>
                <a:gd name="T86" fmla="*/ 22 w 339"/>
                <a:gd name="T87" fmla="*/ 59 h 378"/>
                <a:gd name="T88" fmla="*/ 27 w 339"/>
                <a:gd name="T89" fmla="*/ 62 h 378"/>
                <a:gd name="T90" fmla="*/ 34 w 339"/>
                <a:gd name="T91" fmla="*/ 61 h 378"/>
                <a:gd name="T92" fmla="*/ 41 w 339"/>
                <a:gd name="T93" fmla="*/ 57 h 378"/>
                <a:gd name="T94" fmla="*/ 44 w 339"/>
                <a:gd name="T95" fmla="*/ 52 h 378"/>
                <a:gd name="T96" fmla="*/ 44 w 339"/>
                <a:gd name="T97" fmla="*/ 46 h 37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39"/>
                <a:gd name="T148" fmla="*/ 0 h 378"/>
                <a:gd name="T149" fmla="*/ 339 w 339"/>
                <a:gd name="T150" fmla="*/ 378 h 37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39" h="378">
                  <a:moveTo>
                    <a:pt x="97" y="119"/>
                  </a:moveTo>
                  <a:lnTo>
                    <a:pt x="10" y="103"/>
                  </a:lnTo>
                  <a:lnTo>
                    <a:pt x="15" y="91"/>
                  </a:lnTo>
                  <a:lnTo>
                    <a:pt x="19" y="80"/>
                  </a:lnTo>
                  <a:lnTo>
                    <a:pt x="24" y="68"/>
                  </a:lnTo>
                  <a:lnTo>
                    <a:pt x="31" y="58"/>
                  </a:lnTo>
                  <a:lnTo>
                    <a:pt x="37" y="49"/>
                  </a:lnTo>
                  <a:lnTo>
                    <a:pt x="44" y="40"/>
                  </a:lnTo>
                  <a:lnTo>
                    <a:pt x="52" y="33"/>
                  </a:lnTo>
                  <a:lnTo>
                    <a:pt x="61" y="26"/>
                  </a:lnTo>
                  <a:lnTo>
                    <a:pt x="70" y="20"/>
                  </a:lnTo>
                  <a:lnTo>
                    <a:pt x="80" y="15"/>
                  </a:lnTo>
                  <a:lnTo>
                    <a:pt x="93" y="11"/>
                  </a:lnTo>
                  <a:lnTo>
                    <a:pt x="105" y="7"/>
                  </a:lnTo>
                  <a:lnTo>
                    <a:pt x="119" y="5"/>
                  </a:lnTo>
                  <a:lnTo>
                    <a:pt x="133" y="3"/>
                  </a:lnTo>
                  <a:lnTo>
                    <a:pt x="149" y="2"/>
                  </a:lnTo>
                  <a:lnTo>
                    <a:pt x="167" y="0"/>
                  </a:lnTo>
                  <a:lnTo>
                    <a:pt x="197" y="2"/>
                  </a:lnTo>
                  <a:lnTo>
                    <a:pt x="223" y="5"/>
                  </a:lnTo>
                  <a:lnTo>
                    <a:pt x="234" y="7"/>
                  </a:lnTo>
                  <a:lnTo>
                    <a:pt x="244" y="10"/>
                  </a:lnTo>
                  <a:lnTo>
                    <a:pt x="253" y="13"/>
                  </a:lnTo>
                  <a:lnTo>
                    <a:pt x="262" y="16"/>
                  </a:lnTo>
                  <a:lnTo>
                    <a:pt x="277" y="24"/>
                  </a:lnTo>
                  <a:lnTo>
                    <a:pt x="288" y="33"/>
                  </a:lnTo>
                  <a:lnTo>
                    <a:pt x="294" y="38"/>
                  </a:lnTo>
                  <a:lnTo>
                    <a:pt x="298" y="43"/>
                  </a:lnTo>
                  <a:lnTo>
                    <a:pt x="303" y="49"/>
                  </a:lnTo>
                  <a:lnTo>
                    <a:pt x="306" y="55"/>
                  </a:lnTo>
                  <a:lnTo>
                    <a:pt x="309" y="62"/>
                  </a:lnTo>
                  <a:lnTo>
                    <a:pt x="312" y="68"/>
                  </a:lnTo>
                  <a:lnTo>
                    <a:pt x="314" y="77"/>
                  </a:lnTo>
                  <a:lnTo>
                    <a:pt x="315" y="87"/>
                  </a:lnTo>
                  <a:lnTo>
                    <a:pt x="318" y="111"/>
                  </a:lnTo>
                  <a:lnTo>
                    <a:pt x="319" y="139"/>
                  </a:lnTo>
                  <a:lnTo>
                    <a:pt x="318" y="251"/>
                  </a:lnTo>
                  <a:lnTo>
                    <a:pt x="318" y="274"/>
                  </a:lnTo>
                  <a:lnTo>
                    <a:pt x="319" y="293"/>
                  </a:lnTo>
                  <a:lnTo>
                    <a:pt x="320" y="309"/>
                  </a:lnTo>
                  <a:lnTo>
                    <a:pt x="322" y="321"/>
                  </a:lnTo>
                  <a:lnTo>
                    <a:pt x="326" y="333"/>
                  </a:lnTo>
                  <a:lnTo>
                    <a:pt x="329" y="345"/>
                  </a:lnTo>
                  <a:lnTo>
                    <a:pt x="333" y="358"/>
                  </a:lnTo>
                  <a:lnTo>
                    <a:pt x="339" y="370"/>
                  </a:lnTo>
                  <a:lnTo>
                    <a:pt x="245" y="370"/>
                  </a:lnTo>
                  <a:lnTo>
                    <a:pt x="241" y="359"/>
                  </a:lnTo>
                  <a:lnTo>
                    <a:pt x="236" y="342"/>
                  </a:lnTo>
                  <a:lnTo>
                    <a:pt x="234" y="335"/>
                  </a:lnTo>
                  <a:lnTo>
                    <a:pt x="233" y="330"/>
                  </a:lnTo>
                  <a:lnTo>
                    <a:pt x="220" y="342"/>
                  </a:lnTo>
                  <a:lnTo>
                    <a:pt x="207" y="352"/>
                  </a:lnTo>
                  <a:lnTo>
                    <a:pt x="193" y="360"/>
                  </a:lnTo>
                  <a:lnTo>
                    <a:pt x="180" y="367"/>
                  </a:lnTo>
                  <a:lnTo>
                    <a:pt x="166" y="371"/>
                  </a:lnTo>
                  <a:lnTo>
                    <a:pt x="152" y="376"/>
                  </a:lnTo>
                  <a:lnTo>
                    <a:pt x="136" y="378"/>
                  </a:lnTo>
                  <a:lnTo>
                    <a:pt x="121" y="378"/>
                  </a:lnTo>
                  <a:lnTo>
                    <a:pt x="107" y="378"/>
                  </a:lnTo>
                  <a:lnTo>
                    <a:pt x="94" y="377"/>
                  </a:lnTo>
                  <a:lnTo>
                    <a:pt x="83" y="375"/>
                  </a:lnTo>
                  <a:lnTo>
                    <a:pt x="71" y="371"/>
                  </a:lnTo>
                  <a:lnTo>
                    <a:pt x="60" y="367"/>
                  </a:lnTo>
                  <a:lnTo>
                    <a:pt x="50" y="361"/>
                  </a:lnTo>
                  <a:lnTo>
                    <a:pt x="41" y="355"/>
                  </a:lnTo>
                  <a:lnTo>
                    <a:pt x="33" y="349"/>
                  </a:lnTo>
                  <a:lnTo>
                    <a:pt x="25" y="341"/>
                  </a:lnTo>
                  <a:lnTo>
                    <a:pt x="18" y="332"/>
                  </a:lnTo>
                  <a:lnTo>
                    <a:pt x="14" y="324"/>
                  </a:lnTo>
                  <a:lnTo>
                    <a:pt x="9" y="313"/>
                  </a:lnTo>
                  <a:lnTo>
                    <a:pt x="5" y="304"/>
                  </a:lnTo>
                  <a:lnTo>
                    <a:pt x="2" y="293"/>
                  </a:lnTo>
                  <a:lnTo>
                    <a:pt x="1" y="283"/>
                  </a:lnTo>
                  <a:lnTo>
                    <a:pt x="0" y="272"/>
                  </a:lnTo>
                  <a:lnTo>
                    <a:pt x="1" y="257"/>
                  </a:lnTo>
                  <a:lnTo>
                    <a:pt x="5" y="242"/>
                  </a:lnTo>
                  <a:lnTo>
                    <a:pt x="9" y="230"/>
                  </a:lnTo>
                  <a:lnTo>
                    <a:pt x="15" y="217"/>
                  </a:lnTo>
                  <a:lnTo>
                    <a:pt x="24" y="206"/>
                  </a:lnTo>
                  <a:lnTo>
                    <a:pt x="33" y="196"/>
                  </a:lnTo>
                  <a:lnTo>
                    <a:pt x="44" y="187"/>
                  </a:lnTo>
                  <a:lnTo>
                    <a:pt x="57" y="180"/>
                  </a:lnTo>
                  <a:lnTo>
                    <a:pt x="71" y="175"/>
                  </a:lnTo>
                  <a:lnTo>
                    <a:pt x="88" y="169"/>
                  </a:lnTo>
                  <a:lnTo>
                    <a:pt x="109" y="163"/>
                  </a:lnTo>
                  <a:lnTo>
                    <a:pt x="132" y="158"/>
                  </a:lnTo>
                  <a:lnTo>
                    <a:pt x="163" y="152"/>
                  </a:lnTo>
                  <a:lnTo>
                    <a:pt x="189" y="146"/>
                  </a:lnTo>
                  <a:lnTo>
                    <a:pt x="209" y="141"/>
                  </a:lnTo>
                  <a:lnTo>
                    <a:pt x="225" y="135"/>
                  </a:lnTo>
                  <a:lnTo>
                    <a:pt x="225" y="125"/>
                  </a:lnTo>
                  <a:lnTo>
                    <a:pt x="224" y="112"/>
                  </a:lnTo>
                  <a:lnTo>
                    <a:pt x="222" y="101"/>
                  </a:lnTo>
                  <a:lnTo>
                    <a:pt x="219" y="97"/>
                  </a:lnTo>
                  <a:lnTo>
                    <a:pt x="217" y="93"/>
                  </a:lnTo>
                  <a:lnTo>
                    <a:pt x="215" y="89"/>
                  </a:lnTo>
                  <a:lnTo>
                    <a:pt x="211" y="85"/>
                  </a:lnTo>
                  <a:lnTo>
                    <a:pt x="208" y="83"/>
                  </a:lnTo>
                  <a:lnTo>
                    <a:pt x="203" y="81"/>
                  </a:lnTo>
                  <a:lnTo>
                    <a:pt x="198" y="78"/>
                  </a:lnTo>
                  <a:lnTo>
                    <a:pt x="192" y="77"/>
                  </a:lnTo>
                  <a:lnTo>
                    <a:pt x="177" y="75"/>
                  </a:lnTo>
                  <a:lnTo>
                    <a:pt x="161" y="74"/>
                  </a:lnTo>
                  <a:lnTo>
                    <a:pt x="148" y="75"/>
                  </a:lnTo>
                  <a:lnTo>
                    <a:pt x="137" y="76"/>
                  </a:lnTo>
                  <a:lnTo>
                    <a:pt x="128" y="80"/>
                  </a:lnTo>
                  <a:lnTo>
                    <a:pt x="120" y="84"/>
                  </a:lnTo>
                  <a:lnTo>
                    <a:pt x="113" y="90"/>
                  </a:lnTo>
                  <a:lnTo>
                    <a:pt x="107" y="98"/>
                  </a:lnTo>
                  <a:lnTo>
                    <a:pt x="102" y="108"/>
                  </a:lnTo>
                  <a:lnTo>
                    <a:pt x="97" y="119"/>
                  </a:lnTo>
                  <a:close/>
                  <a:moveTo>
                    <a:pt x="225" y="197"/>
                  </a:moveTo>
                  <a:lnTo>
                    <a:pt x="215" y="200"/>
                  </a:lnTo>
                  <a:lnTo>
                    <a:pt x="201" y="204"/>
                  </a:lnTo>
                  <a:lnTo>
                    <a:pt x="185" y="207"/>
                  </a:lnTo>
                  <a:lnTo>
                    <a:pt x="167" y="212"/>
                  </a:lnTo>
                  <a:lnTo>
                    <a:pt x="149" y="215"/>
                  </a:lnTo>
                  <a:lnTo>
                    <a:pt x="133" y="220"/>
                  </a:lnTo>
                  <a:lnTo>
                    <a:pt x="123" y="224"/>
                  </a:lnTo>
                  <a:lnTo>
                    <a:pt x="115" y="228"/>
                  </a:lnTo>
                  <a:lnTo>
                    <a:pt x="111" y="231"/>
                  </a:lnTo>
                  <a:lnTo>
                    <a:pt x="106" y="236"/>
                  </a:lnTo>
                  <a:lnTo>
                    <a:pt x="103" y="239"/>
                  </a:lnTo>
                  <a:lnTo>
                    <a:pt x="101" y="243"/>
                  </a:lnTo>
                  <a:lnTo>
                    <a:pt x="98" y="248"/>
                  </a:lnTo>
                  <a:lnTo>
                    <a:pt x="97" y="252"/>
                  </a:lnTo>
                  <a:lnTo>
                    <a:pt x="96" y="257"/>
                  </a:lnTo>
                  <a:lnTo>
                    <a:pt x="96" y="262"/>
                  </a:lnTo>
                  <a:lnTo>
                    <a:pt x="97" y="272"/>
                  </a:lnTo>
                  <a:lnTo>
                    <a:pt x="100" y="281"/>
                  </a:lnTo>
                  <a:lnTo>
                    <a:pt x="104" y="289"/>
                  </a:lnTo>
                  <a:lnTo>
                    <a:pt x="111" y="297"/>
                  </a:lnTo>
                  <a:lnTo>
                    <a:pt x="119" y="303"/>
                  </a:lnTo>
                  <a:lnTo>
                    <a:pt x="128" y="308"/>
                  </a:lnTo>
                  <a:lnTo>
                    <a:pt x="138" y="310"/>
                  </a:lnTo>
                  <a:lnTo>
                    <a:pt x="149" y="311"/>
                  </a:lnTo>
                  <a:lnTo>
                    <a:pt x="162" y="310"/>
                  </a:lnTo>
                  <a:lnTo>
                    <a:pt x="174" y="307"/>
                  </a:lnTo>
                  <a:lnTo>
                    <a:pt x="187" y="301"/>
                  </a:lnTo>
                  <a:lnTo>
                    <a:pt x="199" y="294"/>
                  </a:lnTo>
                  <a:lnTo>
                    <a:pt x="207" y="288"/>
                  </a:lnTo>
                  <a:lnTo>
                    <a:pt x="213" y="280"/>
                  </a:lnTo>
                  <a:lnTo>
                    <a:pt x="218" y="272"/>
                  </a:lnTo>
                  <a:lnTo>
                    <a:pt x="222" y="263"/>
                  </a:lnTo>
                  <a:lnTo>
                    <a:pt x="223" y="255"/>
                  </a:lnTo>
                  <a:lnTo>
                    <a:pt x="224" y="245"/>
                  </a:lnTo>
                  <a:lnTo>
                    <a:pt x="225" y="232"/>
                  </a:lnTo>
                  <a:lnTo>
                    <a:pt x="225" y="216"/>
                  </a:lnTo>
                  <a:lnTo>
                    <a:pt x="225" y="19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39" name="Freeform 1093">
              <a:extLst>
                <a:ext uri="{FF2B5EF4-FFF2-40B4-BE49-F238E27FC236}">
                  <a16:creationId xmlns:a16="http://schemas.microsoft.com/office/drawing/2014/main" id="{B11DEDD4-A5A0-4A0A-AB1C-52FA961555DB}"/>
                </a:ext>
              </a:extLst>
            </p:cNvPr>
            <p:cNvSpPr>
              <a:spLocks/>
            </p:cNvSpPr>
            <p:nvPr/>
          </p:nvSpPr>
          <p:spPr bwMode="auto">
            <a:xfrm>
              <a:off x="4236" y="2358"/>
              <a:ext cx="96" cy="100"/>
            </a:xfrm>
            <a:custGeom>
              <a:avLst/>
              <a:gdLst>
                <a:gd name="T0" fmla="*/ 0 w 481"/>
                <a:gd name="T1" fmla="*/ 100 h 498"/>
                <a:gd name="T2" fmla="*/ 0 w 481"/>
                <a:gd name="T3" fmla="*/ 0 h 498"/>
                <a:gd name="T4" fmla="*/ 30 w 481"/>
                <a:gd name="T5" fmla="*/ 0 h 498"/>
                <a:gd name="T6" fmla="*/ 48 w 481"/>
                <a:gd name="T7" fmla="*/ 68 h 498"/>
                <a:gd name="T8" fmla="*/ 66 w 481"/>
                <a:gd name="T9" fmla="*/ 0 h 498"/>
                <a:gd name="T10" fmla="*/ 96 w 481"/>
                <a:gd name="T11" fmla="*/ 0 h 498"/>
                <a:gd name="T12" fmla="*/ 96 w 481"/>
                <a:gd name="T13" fmla="*/ 100 h 498"/>
                <a:gd name="T14" fmla="*/ 77 w 481"/>
                <a:gd name="T15" fmla="*/ 100 h 498"/>
                <a:gd name="T16" fmla="*/ 77 w 481"/>
                <a:gd name="T17" fmla="*/ 21 h 498"/>
                <a:gd name="T18" fmla="*/ 58 w 481"/>
                <a:gd name="T19" fmla="*/ 100 h 498"/>
                <a:gd name="T20" fmla="*/ 38 w 481"/>
                <a:gd name="T21" fmla="*/ 100 h 498"/>
                <a:gd name="T22" fmla="*/ 19 w 481"/>
                <a:gd name="T23" fmla="*/ 21 h 498"/>
                <a:gd name="T24" fmla="*/ 19 w 481"/>
                <a:gd name="T25" fmla="*/ 100 h 498"/>
                <a:gd name="T26" fmla="*/ 0 w 481"/>
                <a:gd name="T27" fmla="*/ 100 h 49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81"/>
                <a:gd name="T43" fmla="*/ 0 h 498"/>
                <a:gd name="T44" fmla="*/ 481 w 481"/>
                <a:gd name="T45" fmla="*/ 498 h 49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81" h="498">
                  <a:moveTo>
                    <a:pt x="0" y="498"/>
                  </a:moveTo>
                  <a:lnTo>
                    <a:pt x="0" y="0"/>
                  </a:lnTo>
                  <a:lnTo>
                    <a:pt x="150" y="0"/>
                  </a:lnTo>
                  <a:lnTo>
                    <a:pt x="240" y="340"/>
                  </a:lnTo>
                  <a:lnTo>
                    <a:pt x="330" y="0"/>
                  </a:lnTo>
                  <a:lnTo>
                    <a:pt x="481" y="0"/>
                  </a:lnTo>
                  <a:lnTo>
                    <a:pt x="481" y="498"/>
                  </a:lnTo>
                  <a:lnTo>
                    <a:pt x="387" y="498"/>
                  </a:lnTo>
                  <a:lnTo>
                    <a:pt x="387" y="106"/>
                  </a:lnTo>
                  <a:lnTo>
                    <a:pt x="289" y="498"/>
                  </a:lnTo>
                  <a:lnTo>
                    <a:pt x="192" y="498"/>
                  </a:lnTo>
                  <a:lnTo>
                    <a:pt x="93" y="106"/>
                  </a:lnTo>
                  <a:lnTo>
                    <a:pt x="93" y="498"/>
                  </a:lnTo>
                  <a:lnTo>
                    <a:pt x="0" y="49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40" name="Freeform 1094">
              <a:extLst>
                <a:ext uri="{FF2B5EF4-FFF2-40B4-BE49-F238E27FC236}">
                  <a16:creationId xmlns:a16="http://schemas.microsoft.com/office/drawing/2014/main" id="{7F8A0005-2C29-49B4-B11A-DCF0515F5D33}"/>
                </a:ext>
              </a:extLst>
            </p:cNvPr>
            <p:cNvSpPr>
              <a:spLocks noEditPoints="1"/>
            </p:cNvSpPr>
            <p:nvPr/>
          </p:nvSpPr>
          <p:spPr bwMode="auto">
            <a:xfrm>
              <a:off x="4352" y="2358"/>
              <a:ext cx="19" cy="100"/>
            </a:xfrm>
            <a:custGeom>
              <a:avLst/>
              <a:gdLst>
                <a:gd name="T0" fmla="*/ 0 w 95"/>
                <a:gd name="T1" fmla="*/ 18 h 498"/>
                <a:gd name="T2" fmla="*/ 0 w 95"/>
                <a:gd name="T3" fmla="*/ 0 h 498"/>
                <a:gd name="T4" fmla="*/ 19 w 95"/>
                <a:gd name="T5" fmla="*/ 0 h 498"/>
                <a:gd name="T6" fmla="*/ 19 w 95"/>
                <a:gd name="T7" fmla="*/ 18 h 498"/>
                <a:gd name="T8" fmla="*/ 0 w 95"/>
                <a:gd name="T9" fmla="*/ 18 h 498"/>
                <a:gd name="T10" fmla="*/ 0 w 95"/>
                <a:gd name="T11" fmla="*/ 100 h 498"/>
                <a:gd name="T12" fmla="*/ 0 w 95"/>
                <a:gd name="T13" fmla="*/ 28 h 498"/>
                <a:gd name="T14" fmla="*/ 19 w 95"/>
                <a:gd name="T15" fmla="*/ 28 h 498"/>
                <a:gd name="T16" fmla="*/ 19 w 95"/>
                <a:gd name="T17" fmla="*/ 100 h 498"/>
                <a:gd name="T18" fmla="*/ 0 w 95"/>
                <a:gd name="T19" fmla="*/ 100 h 49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5"/>
                <a:gd name="T31" fmla="*/ 0 h 498"/>
                <a:gd name="T32" fmla="*/ 95 w 95"/>
                <a:gd name="T33" fmla="*/ 498 h 49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5" h="498">
                  <a:moveTo>
                    <a:pt x="0" y="89"/>
                  </a:moveTo>
                  <a:lnTo>
                    <a:pt x="0" y="0"/>
                  </a:lnTo>
                  <a:lnTo>
                    <a:pt x="95" y="0"/>
                  </a:lnTo>
                  <a:lnTo>
                    <a:pt x="95" y="89"/>
                  </a:lnTo>
                  <a:lnTo>
                    <a:pt x="0" y="89"/>
                  </a:lnTo>
                  <a:close/>
                  <a:moveTo>
                    <a:pt x="0" y="498"/>
                  </a:moveTo>
                  <a:lnTo>
                    <a:pt x="0" y="138"/>
                  </a:lnTo>
                  <a:lnTo>
                    <a:pt x="95" y="138"/>
                  </a:lnTo>
                  <a:lnTo>
                    <a:pt x="95" y="498"/>
                  </a:lnTo>
                  <a:lnTo>
                    <a:pt x="0" y="49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41" name="Freeform 1095">
              <a:extLst>
                <a:ext uri="{FF2B5EF4-FFF2-40B4-BE49-F238E27FC236}">
                  <a16:creationId xmlns:a16="http://schemas.microsoft.com/office/drawing/2014/main" id="{F05FC5BF-AD07-47C5-ACDD-76EB73962E01}"/>
                </a:ext>
              </a:extLst>
            </p:cNvPr>
            <p:cNvSpPr>
              <a:spLocks noEditPoints="1"/>
            </p:cNvSpPr>
            <p:nvPr/>
          </p:nvSpPr>
          <p:spPr bwMode="auto">
            <a:xfrm>
              <a:off x="4386" y="2384"/>
              <a:ext cx="75" cy="75"/>
            </a:xfrm>
            <a:custGeom>
              <a:avLst/>
              <a:gdLst>
                <a:gd name="T0" fmla="*/ 0 w 373"/>
                <a:gd name="T1" fmla="*/ 32 h 377"/>
                <a:gd name="T2" fmla="*/ 2 w 373"/>
                <a:gd name="T3" fmla="*/ 25 h 377"/>
                <a:gd name="T4" fmla="*/ 5 w 373"/>
                <a:gd name="T5" fmla="*/ 18 h 377"/>
                <a:gd name="T6" fmla="*/ 9 w 373"/>
                <a:gd name="T7" fmla="*/ 12 h 377"/>
                <a:gd name="T8" fmla="*/ 14 w 373"/>
                <a:gd name="T9" fmla="*/ 7 h 377"/>
                <a:gd name="T10" fmla="*/ 21 w 373"/>
                <a:gd name="T11" fmla="*/ 4 h 377"/>
                <a:gd name="T12" fmla="*/ 27 w 373"/>
                <a:gd name="T13" fmla="*/ 1 h 377"/>
                <a:gd name="T14" fmla="*/ 35 w 373"/>
                <a:gd name="T15" fmla="*/ 0 h 377"/>
                <a:gd name="T16" fmla="*/ 45 w 373"/>
                <a:gd name="T17" fmla="*/ 1 h 377"/>
                <a:gd name="T18" fmla="*/ 56 w 373"/>
                <a:gd name="T19" fmla="*/ 4 h 377"/>
                <a:gd name="T20" fmla="*/ 65 w 373"/>
                <a:gd name="T21" fmla="*/ 11 h 377"/>
                <a:gd name="T22" fmla="*/ 71 w 373"/>
                <a:gd name="T23" fmla="*/ 19 h 377"/>
                <a:gd name="T24" fmla="*/ 74 w 373"/>
                <a:gd name="T25" fmla="*/ 29 h 377"/>
                <a:gd name="T26" fmla="*/ 75 w 373"/>
                <a:gd name="T27" fmla="*/ 41 h 377"/>
                <a:gd name="T28" fmla="*/ 72 w 373"/>
                <a:gd name="T29" fmla="*/ 52 h 377"/>
                <a:gd name="T30" fmla="*/ 67 w 373"/>
                <a:gd name="T31" fmla="*/ 62 h 377"/>
                <a:gd name="T32" fmla="*/ 59 w 373"/>
                <a:gd name="T33" fmla="*/ 69 h 377"/>
                <a:gd name="T34" fmla="*/ 49 w 373"/>
                <a:gd name="T35" fmla="*/ 73 h 377"/>
                <a:gd name="T36" fmla="*/ 38 w 373"/>
                <a:gd name="T37" fmla="*/ 75 h 377"/>
                <a:gd name="T38" fmla="*/ 30 w 373"/>
                <a:gd name="T39" fmla="*/ 74 h 377"/>
                <a:gd name="T40" fmla="*/ 23 w 373"/>
                <a:gd name="T41" fmla="*/ 73 h 377"/>
                <a:gd name="T42" fmla="*/ 16 w 373"/>
                <a:gd name="T43" fmla="*/ 69 h 377"/>
                <a:gd name="T44" fmla="*/ 11 w 373"/>
                <a:gd name="T45" fmla="*/ 65 h 377"/>
                <a:gd name="T46" fmla="*/ 6 w 373"/>
                <a:gd name="T47" fmla="*/ 59 h 377"/>
                <a:gd name="T48" fmla="*/ 3 w 373"/>
                <a:gd name="T49" fmla="*/ 53 h 377"/>
                <a:gd name="T50" fmla="*/ 1 w 373"/>
                <a:gd name="T51" fmla="*/ 45 h 377"/>
                <a:gd name="T52" fmla="*/ 0 w 373"/>
                <a:gd name="T53" fmla="*/ 36 h 377"/>
                <a:gd name="T54" fmla="*/ 20 w 373"/>
                <a:gd name="T55" fmla="*/ 43 h 377"/>
                <a:gd name="T56" fmla="*/ 22 w 373"/>
                <a:gd name="T57" fmla="*/ 49 h 377"/>
                <a:gd name="T58" fmla="*/ 25 w 373"/>
                <a:gd name="T59" fmla="*/ 54 h 377"/>
                <a:gd name="T60" fmla="*/ 29 w 373"/>
                <a:gd name="T61" fmla="*/ 57 h 377"/>
                <a:gd name="T62" fmla="*/ 34 w 373"/>
                <a:gd name="T63" fmla="*/ 59 h 377"/>
                <a:gd name="T64" fmla="*/ 39 w 373"/>
                <a:gd name="T65" fmla="*/ 59 h 377"/>
                <a:gd name="T66" fmla="*/ 44 w 373"/>
                <a:gd name="T67" fmla="*/ 58 h 377"/>
                <a:gd name="T68" fmla="*/ 49 w 373"/>
                <a:gd name="T69" fmla="*/ 55 h 377"/>
                <a:gd name="T70" fmla="*/ 52 w 373"/>
                <a:gd name="T71" fmla="*/ 51 h 377"/>
                <a:gd name="T72" fmla="*/ 54 w 373"/>
                <a:gd name="T73" fmla="*/ 45 h 377"/>
                <a:gd name="T74" fmla="*/ 55 w 373"/>
                <a:gd name="T75" fmla="*/ 37 h 377"/>
                <a:gd name="T76" fmla="*/ 54 w 373"/>
                <a:gd name="T77" fmla="*/ 30 h 377"/>
                <a:gd name="T78" fmla="*/ 52 w 373"/>
                <a:gd name="T79" fmla="*/ 24 h 377"/>
                <a:gd name="T80" fmla="*/ 49 w 373"/>
                <a:gd name="T81" fmla="*/ 20 h 377"/>
                <a:gd name="T82" fmla="*/ 44 w 373"/>
                <a:gd name="T83" fmla="*/ 17 h 377"/>
                <a:gd name="T84" fmla="*/ 39 w 373"/>
                <a:gd name="T85" fmla="*/ 16 h 377"/>
                <a:gd name="T86" fmla="*/ 34 w 373"/>
                <a:gd name="T87" fmla="*/ 16 h 377"/>
                <a:gd name="T88" fmla="*/ 29 w 373"/>
                <a:gd name="T89" fmla="*/ 18 h 377"/>
                <a:gd name="T90" fmla="*/ 25 w 373"/>
                <a:gd name="T91" fmla="*/ 21 h 377"/>
                <a:gd name="T92" fmla="*/ 22 w 373"/>
                <a:gd name="T93" fmla="*/ 26 h 377"/>
                <a:gd name="T94" fmla="*/ 20 w 373"/>
                <a:gd name="T95" fmla="*/ 32 h 37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73"/>
                <a:gd name="T145" fmla="*/ 0 h 377"/>
                <a:gd name="T146" fmla="*/ 373 w 373"/>
                <a:gd name="T147" fmla="*/ 377 h 37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73" h="377">
                  <a:moveTo>
                    <a:pt x="0" y="183"/>
                  </a:moveTo>
                  <a:lnTo>
                    <a:pt x="1" y="172"/>
                  </a:lnTo>
                  <a:lnTo>
                    <a:pt x="2" y="159"/>
                  </a:lnTo>
                  <a:lnTo>
                    <a:pt x="3" y="148"/>
                  </a:lnTo>
                  <a:lnTo>
                    <a:pt x="7" y="137"/>
                  </a:lnTo>
                  <a:lnTo>
                    <a:pt x="9" y="125"/>
                  </a:lnTo>
                  <a:lnTo>
                    <a:pt x="14" y="113"/>
                  </a:lnTo>
                  <a:lnTo>
                    <a:pt x="18" y="102"/>
                  </a:lnTo>
                  <a:lnTo>
                    <a:pt x="24" y="91"/>
                  </a:lnTo>
                  <a:lnTo>
                    <a:pt x="31" y="80"/>
                  </a:lnTo>
                  <a:lnTo>
                    <a:pt x="37" y="70"/>
                  </a:lnTo>
                  <a:lnTo>
                    <a:pt x="44" y="61"/>
                  </a:lnTo>
                  <a:lnTo>
                    <a:pt x="52" y="52"/>
                  </a:lnTo>
                  <a:lnTo>
                    <a:pt x="61" y="44"/>
                  </a:lnTo>
                  <a:lnTo>
                    <a:pt x="70" y="36"/>
                  </a:lnTo>
                  <a:lnTo>
                    <a:pt x="80" y="29"/>
                  </a:lnTo>
                  <a:lnTo>
                    <a:pt x="90" y="23"/>
                  </a:lnTo>
                  <a:lnTo>
                    <a:pt x="102" y="18"/>
                  </a:lnTo>
                  <a:lnTo>
                    <a:pt x="113" y="12"/>
                  </a:lnTo>
                  <a:lnTo>
                    <a:pt x="124" y="9"/>
                  </a:lnTo>
                  <a:lnTo>
                    <a:pt x="136" y="6"/>
                  </a:lnTo>
                  <a:lnTo>
                    <a:pt x="148" y="3"/>
                  </a:lnTo>
                  <a:lnTo>
                    <a:pt x="160" y="1"/>
                  </a:lnTo>
                  <a:lnTo>
                    <a:pt x="173" y="0"/>
                  </a:lnTo>
                  <a:lnTo>
                    <a:pt x="186" y="0"/>
                  </a:lnTo>
                  <a:lnTo>
                    <a:pt x="207" y="0"/>
                  </a:lnTo>
                  <a:lnTo>
                    <a:pt x="226" y="3"/>
                  </a:lnTo>
                  <a:lnTo>
                    <a:pt x="244" y="7"/>
                  </a:lnTo>
                  <a:lnTo>
                    <a:pt x="261" y="12"/>
                  </a:lnTo>
                  <a:lnTo>
                    <a:pt x="277" y="20"/>
                  </a:lnTo>
                  <a:lnTo>
                    <a:pt x="293" y="29"/>
                  </a:lnTo>
                  <a:lnTo>
                    <a:pt x="307" y="41"/>
                  </a:lnTo>
                  <a:lnTo>
                    <a:pt x="321" y="53"/>
                  </a:lnTo>
                  <a:lnTo>
                    <a:pt x="333" y="67"/>
                  </a:lnTo>
                  <a:lnTo>
                    <a:pt x="344" y="81"/>
                  </a:lnTo>
                  <a:lnTo>
                    <a:pt x="353" y="97"/>
                  </a:lnTo>
                  <a:lnTo>
                    <a:pt x="360" y="113"/>
                  </a:lnTo>
                  <a:lnTo>
                    <a:pt x="366" y="130"/>
                  </a:lnTo>
                  <a:lnTo>
                    <a:pt x="369" y="148"/>
                  </a:lnTo>
                  <a:lnTo>
                    <a:pt x="372" y="167"/>
                  </a:lnTo>
                  <a:lnTo>
                    <a:pt x="373" y="188"/>
                  </a:lnTo>
                  <a:lnTo>
                    <a:pt x="372" y="208"/>
                  </a:lnTo>
                  <a:lnTo>
                    <a:pt x="369" y="226"/>
                  </a:lnTo>
                  <a:lnTo>
                    <a:pt x="366" y="245"/>
                  </a:lnTo>
                  <a:lnTo>
                    <a:pt x="359" y="262"/>
                  </a:lnTo>
                  <a:lnTo>
                    <a:pt x="353" y="279"/>
                  </a:lnTo>
                  <a:lnTo>
                    <a:pt x="344" y="295"/>
                  </a:lnTo>
                  <a:lnTo>
                    <a:pt x="332" y="310"/>
                  </a:lnTo>
                  <a:lnTo>
                    <a:pt x="320" y="323"/>
                  </a:lnTo>
                  <a:lnTo>
                    <a:pt x="306" y="336"/>
                  </a:lnTo>
                  <a:lnTo>
                    <a:pt x="292" y="347"/>
                  </a:lnTo>
                  <a:lnTo>
                    <a:pt x="277" y="356"/>
                  </a:lnTo>
                  <a:lnTo>
                    <a:pt x="261" y="364"/>
                  </a:lnTo>
                  <a:lnTo>
                    <a:pt x="243" y="369"/>
                  </a:lnTo>
                  <a:lnTo>
                    <a:pt x="226" y="374"/>
                  </a:lnTo>
                  <a:lnTo>
                    <a:pt x="207" y="376"/>
                  </a:lnTo>
                  <a:lnTo>
                    <a:pt x="188" y="377"/>
                  </a:lnTo>
                  <a:lnTo>
                    <a:pt x="175" y="376"/>
                  </a:lnTo>
                  <a:lnTo>
                    <a:pt x="163" y="375"/>
                  </a:lnTo>
                  <a:lnTo>
                    <a:pt x="150" y="374"/>
                  </a:lnTo>
                  <a:lnTo>
                    <a:pt x="139" y="372"/>
                  </a:lnTo>
                  <a:lnTo>
                    <a:pt x="127" y="368"/>
                  </a:lnTo>
                  <a:lnTo>
                    <a:pt x="115" y="365"/>
                  </a:lnTo>
                  <a:lnTo>
                    <a:pt x="104" y="359"/>
                  </a:lnTo>
                  <a:lnTo>
                    <a:pt x="93" y="355"/>
                  </a:lnTo>
                  <a:lnTo>
                    <a:pt x="81" y="349"/>
                  </a:lnTo>
                  <a:lnTo>
                    <a:pt x="71" y="342"/>
                  </a:lnTo>
                  <a:lnTo>
                    <a:pt x="62" y="334"/>
                  </a:lnTo>
                  <a:lnTo>
                    <a:pt x="53" y="327"/>
                  </a:lnTo>
                  <a:lnTo>
                    <a:pt x="44" y="319"/>
                  </a:lnTo>
                  <a:lnTo>
                    <a:pt x="37" y="310"/>
                  </a:lnTo>
                  <a:lnTo>
                    <a:pt x="31" y="299"/>
                  </a:lnTo>
                  <a:lnTo>
                    <a:pt x="24" y="289"/>
                  </a:lnTo>
                  <a:lnTo>
                    <a:pt x="18" y="278"/>
                  </a:lnTo>
                  <a:lnTo>
                    <a:pt x="14" y="265"/>
                  </a:lnTo>
                  <a:lnTo>
                    <a:pt x="9" y="253"/>
                  </a:lnTo>
                  <a:lnTo>
                    <a:pt x="7" y="241"/>
                  </a:lnTo>
                  <a:lnTo>
                    <a:pt x="3" y="227"/>
                  </a:lnTo>
                  <a:lnTo>
                    <a:pt x="2" y="214"/>
                  </a:lnTo>
                  <a:lnTo>
                    <a:pt x="1" y="199"/>
                  </a:lnTo>
                  <a:lnTo>
                    <a:pt x="0" y="183"/>
                  </a:lnTo>
                  <a:close/>
                  <a:moveTo>
                    <a:pt x="98" y="189"/>
                  </a:moveTo>
                  <a:lnTo>
                    <a:pt x="98" y="201"/>
                  </a:lnTo>
                  <a:lnTo>
                    <a:pt x="99" y="214"/>
                  </a:lnTo>
                  <a:lnTo>
                    <a:pt x="102" y="225"/>
                  </a:lnTo>
                  <a:lnTo>
                    <a:pt x="105" y="236"/>
                  </a:lnTo>
                  <a:lnTo>
                    <a:pt x="109" y="245"/>
                  </a:lnTo>
                  <a:lnTo>
                    <a:pt x="113" y="254"/>
                  </a:lnTo>
                  <a:lnTo>
                    <a:pt x="118" y="263"/>
                  </a:lnTo>
                  <a:lnTo>
                    <a:pt x="124" y="270"/>
                  </a:lnTo>
                  <a:lnTo>
                    <a:pt x="130" y="277"/>
                  </a:lnTo>
                  <a:lnTo>
                    <a:pt x="138" y="282"/>
                  </a:lnTo>
                  <a:lnTo>
                    <a:pt x="145" y="288"/>
                  </a:lnTo>
                  <a:lnTo>
                    <a:pt x="153" y="291"/>
                  </a:lnTo>
                  <a:lnTo>
                    <a:pt x="160" y="295"/>
                  </a:lnTo>
                  <a:lnTo>
                    <a:pt x="168" y="297"/>
                  </a:lnTo>
                  <a:lnTo>
                    <a:pt x="177" y="298"/>
                  </a:lnTo>
                  <a:lnTo>
                    <a:pt x="186" y="299"/>
                  </a:lnTo>
                  <a:lnTo>
                    <a:pt x="196" y="298"/>
                  </a:lnTo>
                  <a:lnTo>
                    <a:pt x="205" y="297"/>
                  </a:lnTo>
                  <a:lnTo>
                    <a:pt x="214" y="295"/>
                  </a:lnTo>
                  <a:lnTo>
                    <a:pt x="221" y="291"/>
                  </a:lnTo>
                  <a:lnTo>
                    <a:pt x="228" y="288"/>
                  </a:lnTo>
                  <a:lnTo>
                    <a:pt x="236" y="282"/>
                  </a:lnTo>
                  <a:lnTo>
                    <a:pt x="243" y="277"/>
                  </a:lnTo>
                  <a:lnTo>
                    <a:pt x="250" y="270"/>
                  </a:lnTo>
                  <a:lnTo>
                    <a:pt x="255" y="263"/>
                  </a:lnTo>
                  <a:lnTo>
                    <a:pt x="261" y="254"/>
                  </a:lnTo>
                  <a:lnTo>
                    <a:pt x="264" y="245"/>
                  </a:lnTo>
                  <a:lnTo>
                    <a:pt x="269" y="235"/>
                  </a:lnTo>
                  <a:lnTo>
                    <a:pt x="271" y="225"/>
                  </a:lnTo>
                  <a:lnTo>
                    <a:pt x="273" y="214"/>
                  </a:lnTo>
                  <a:lnTo>
                    <a:pt x="275" y="201"/>
                  </a:lnTo>
                  <a:lnTo>
                    <a:pt x="275" y="188"/>
                  </a:lnTo>
                  <a:lnTo>
                    <a:pt x="275" y="175"/>
                  </a:lnTo>
                  <a:lnTo>
                    <a:pt x="273" y="163"/>
                  </a:lnTo>
                  <a:lnTo>
                    <a:pt x="271" y="151"/>
                  </a:lnTo>
                  <a:lnTo>
                    <a:pt x="269" y="141"/>
                  </a:lnTo>
                  <a:lnTo>
                    <a:pt x="264" y="131"/>
                  </a:lnTo>
                  <a:lnTo>
                    <a:pt x="261" y="122"/>
                  </a:lnTo>
                  <a:lnTo>
                    <a:pt x="255" y="113"/>
                  </a:lnTo>
                  <a:lnTo>
                    <a:pt x="250" y="106"/>
                  </a:lnTo>
                  <a:lnTo>
                    <a:pt x="243" y="99"/>
                  </a:lnTo>
                  <a:lnTo>
                    <a:pt x="236" y="94"/>
                  </a:lnTo>
                  <a:lnTo>
                    <a:pt x="228" y="88"/>
                  </a:lnTo>
                  <a:lnTo>
                    <a:pt x="221" y="85"/>
                  </a:lnTo>
                  <a:lnTo>
                    <a:pt x="214" y="81"/>
                  </a:lnTo>
                  <a:lnTo>
                    <a:pt x="205" y="79"/>
                  </a:lnTo>
                  <a:lnTo>
                    <a:pt x="196" y="78"/>
                  </a:lnTo>
                  <a:lnTo>
                    <a:pt x="186" y="78"/>
                  </a:lnTo>
                  <a:lnTo>
                    <a:pt x="177" y="78"/>
                  </a:lnTo>
                  <a:lnTo>
                    <a:pt x="168" y="79"/>
                  </a:lnTo>
                  <a:lnTo>
                    <a:pt x="160" y="81"/>
                  </a:lnTo>
                  <a:lnTo>
                    <a:pt x="153" y="85"/>
                  </a:lnTo>
                  <a:lnTo>
                    <a:pt x="145" y="88"/>
                  </a:lnTo>
                  <a:lnTo>
                    <a:pt x="138" y="94"/>
                  </a:lnTo>
                  <a:lnTo>
                    <a:pt x="130" y="99"/>
                  </a:lnTo>
                  <a:lnTo>
                    <a:pt x="124" y="106"/>
                  </a:lnTo>
                  <a:lnTo>
                    <a:pt x="118" y="113"/>
                  </a:lnTo>
                  <a:lnTo>
                    <a:pt x="113" y="122"/>
                  </a:lnTo>
                  <a:lnTo>
                    <a:pt x="109" y="131"/>
                  </a:lnTo>
                  <a:lnTo>
                    <a:pt x="105" y="141"/>
                  </a:lnTo>
                  <a:lnTo>
                    <a:pt x="102" y="151"/>
                  </a:lnTo>
                  <a:lnTo>
                    <a:pt x="99" y="163"/>
                  </a:lnTo>
                  <a:lnTo>
                    <a:pt x="98" y="175"/>
                  </a:lnTo>
                  <a:lnTo>
                    <a:pt x="98" y="18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42" name="Freeform 1096">
              <a:extLst>
                <a:ext uri="{FF2B5EF4-FFF2-40B4-BE49-F238E27FC236}">
                  <a16:creationId xmlns:a16="http://schemas.microsoft.com/office/drawing/2014/main" id="{B7B04A12-62FF-4818-8F10-1E04CD99F9CF}"/>
                </a:ext>
              </a:extLst>
            </p:cNvPr>
            <p:cNvSpPr>
              <a:spLocks/>
            </p:cNvSpPr>
            <p:nvPr/>
          </p:nvSpPr>
          <p:spPr bwMode="auto">
            <a:xfrm>
              <a:off x="4469" y="2384"/>
              <a:ext cx="68" cy="75"/>
            </a:xfrm>
            <a:custGeom>
              <a:avLst/>
              <a:gdLst>
                <a:gd name="T0" fmla="*/ 20 w 336"/>
                <a:gd name="T1" fmla="*/ 53 h 377"/>
                <a:gd name="T2" fmla="*/ 23 w 336"/>
                <a:gd name="T3" fmla="*/ 57 h 377"/>
                <a:gd name="T4" fmla="*/ 25 w 336"/>
                <a:gd name="T5" fmla="*/ 59 h 377"/>
                <a:gd name="T6" fmla="*/ 29 w 336"/>
                <a:gd name="T7" fmla="*/ 60 h 377"/>
                <a:gd name="T8" fmla="*/ 38 w 336"/>
                <a:gd name="T9" fmla="*/ 61 h 377"/>
                <a:gd name="T10" fmla="*/ 44 w 336"/>
                <a:gd name="T11" fmla="*/ 60 h 377"/>
                <a:gd name="T12" fmla="*/ 47 w 336"/>
                <a:gd name="T13" fmla="*/ 57 h 377"/>
                <a:gd name="T14" fmla="*/ 49 w 336"/>
                <a:gd name="T15" fmla="*/ 54 h 377"/>
                <a:gd name="T16" fmla="*/ 48 w 336"/>
                <a:gd name="T17" fmla="*/ 51 h 377"/>
                <a:gd name="T18" fmla="*/ 45 w 336"/>
                <a:gd name="T19" fmla="*/ 49 h 377"/>
                <a:gd name="T20" fmla="*/ 30 w 336"/>
                <a:gd name="T21" fmla="*/ 45 h 377"/>
                <a:gd name="T22" fmla="*/ 16 w 336"/>
                <a:gd name="T23" fmla="*/ 40 h 377"/>
                <a:gd name="T24" fmla="*/ 9 w 336"/>
                <a:gd name="T25" fmla="*/ 37 h 377"/>
                <a:gd name="T26" fmla="*/ 5 w 336"/>
                <a:gd name="T27" fmla="*/ 31 h 377"/>
                <a:gd name="T28" fmla="*/ 3 w 336"/>
                <a:gd name="T29" fmla="*/ 24 h 377"/>
                <a:gd name="T30" fmla="*/ 3 w 336"/>
                <a:gd name="T31" fmla="*/ 18 h 377"/>
                <a:gd name="T32" fmla="*/ 5 w 336"/>
                <a:gd name="T33" fmla="*/ 12 h 377"/>
                <a:gd name="T34" fmla="*/ 10 w 336"/>
                <a:gd name="T35" fmla="*/ 6 h 377"/>
                <a:gd name="T36" fmla="*/ 17 w 336"/>
                <a:gd name="T37" fmla="*/ 2 h 377"/>
                <a:gd name="T38" fmla="*/ 26 w 336"/>
                <a:gd name="T39" fmla="*/ 0 h 377"/>
                <a:gd name="T40" fmla="*/ 37 w 336"/>
                <a:gd name="T41" fmla="*/ 0 h 377"/>
                <a:gd name="T42" fmla="*/ 46 w 336"/>
                <a:gd name="T43" fmla="*/ 1 h 377"/>
                <a:gd name="T44" fmla="*/ 54 w 336"/>
                <a:gd name="T45" fmla="*/ 4 h 377"/>
                <a:gd name="T46" fmla="*/ 59 w 336"/>
                <a:gd name="T47" fmla="*/ 7 h 377"/>
                <a:gd name="T48" fmla="*/ 63 w 336"/>
                <a:gd name="T49" fmla="*/ 13 h 377"/>
                <a:gd name="T50" fmla="*/ 66 w 336"/>
                <a:gd name="T51" fmla="*/ 19 h 377"/>
                <a:gd name="T52" fmla="*/ 46 w 336"/>
                <a:gd name="T53" fmla="*/ 19 h 377"/>
                <a:gd name="T54" fmla="*/ 41 w 336"/>
                <a:gd name="T55" fmla="*/ 15 h 377"/>
                <a:gd name="T56" fmla="*/ 34 w 336"/>
                <a:gd name="T57" fmla="*/ 14 h 377"/>
                <a:gd name="T58" fmla="*/ 25 w 336"/>
                <a:gd name="T59" fmla="*/ 15 h 377"/>
                <a:gd name="T60" fmla="*/ 21 w 336"/>
                <a:gd name="T61" fmla="*/ 17 h 377"/>
                <a:gd name="T62" fmla="*/ 20 w 336"/>
                <a:gd name="T63" fmla="*/ 20 h 377"/>
                <a:gd name="T64" fmla="*/ 22 w 336"/>
                <a:gd name="T65" fmla="*/ 23 h 377"/>
                <a:gd name="T66" fmla="*/ 34 w 336"/>
                <a:gd name="T67" fmla="*/ 27 h 377"/>
                <a:gd name="T68" fmla="*/ 48 w 336"/>
                <a:gd name="T69" fmla="*/ 30 h 377"/>
                <a:gd name="T70" fmla="*/ 56 w 336"/>
                <a:gd name="T71" fmla="*/ 33 h 377"/>
                <a:gd name="T72" fmla="*/ 62 w 336"/>
                <a:gd name="T73" fmla="*/ 37 h 377"/>
                <a:gd name="T74" fmla="*/ 66 w 336"/>
                <a:gd name="T75" fmla="*/ 41 h 377"/>
                <a:gd name="T76" fmla="*/ 68 w 336"/>
                <a:gd name="T77" fmla="*/ 47 h 377"/>
                <a:gd name="T78" fmla="*/ 68 w 336"/>
                <a:gd name="T79" fmla="*/ 53 h 377"/>
                <a:gd name="T80" fmla="*/ 66 w 336"/>
                <a:gd name="T81" fmla="*/ 60 h 377"/>
                <a:gd name="T82" fmla="*/ 62 w 336"/>
                <a:gd name="T83" fmla="*/ 66 h 377"/>
                <a:gd name="T84" fmla="*/ 55 w 336"/>
                <a:gd name="T85" fmla="*/ 71 h 377"/>
                <a:gd name="T86" fmla="*/ 46 w 336"/>
                <a:gd name="T87" fmla="*/ 74 h 377"/>
                <a:gd name="T88" fmla="*/ 35 w 336"/>
                <a:gd name="T89" fmla="*/ 75 h 377"/>
                <a:gd name="T90" fmla="*/ 25 w 336"/>
                <a:gd name="T91" fmla="*/ 74 h 377"/>
                <a:gd name="T92" fmla="*/ 16 w 336"/>
                <a:gd name="T93" fmla="*/ 72 h 377"/>
                <a:gd name="T94" fmla="*/ 9 w 336"/>
                <a:gd name="T95" fmla="*/ 67 h 377"/>
                <a:gd name="T96" fmla="*/ 4 w 336"/>
                <a:gd name="T97" fmla="*/ 62 h 377"/>
                <a:gd name="T98" fmla="*/ 1 w 336"/>
                <a:gd name="T99" fmla="*/ 55 h 37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36"/>
                <a:gd name="T151" fmla="*/ 0 h 377"/>
                <a:gd name="T152" fmla="*/ 336 w 336"/>
                <a:gd name="T153" fmla="*/ 377 h 377"/>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36" h="377">
                  <a:moveTo>
                    <a:pt x="0" y="265"/>
                  </a:moveTo>
                  <a:lnTo>
                    <a:pt x="95" y="251"/>
                  </a:lnTo>
                  <a:lnTo>
                    <a:pt x="99" y="264"/>
                  </a:lnTo>
                  <a:lnTo>
                    <a:pt x="105" y="276"/>
                  </a:lnTo>
                  <a:lnTo>
                    <a:pt x="108" y="281"/>
                  </a:lnTo>
                  <a:lnTo>
                    <a:pt x="112" y="286"/>
                  </a:lnTo>
                  <a:lnTo>
                    <a:pt x="115" y="289"/>
                  </a:lnTo>
                  <a:lnTo>
                    <a:pt x="119" y="294"/>
                  </a:lnTo>
                  <a:lnTo>
                    <a:pt x="125" y="297"/>
                  </a:lnTo>
                  <a:lnTo>
                    <a:pt x="130" y="299"/>
                  </a:lnTo>
                  <a:lnTo>
                    <a:pt x="136" y="303"/>
                  </a:lnTo>
                  <a:lnTo>
                    <a:pt x="142" y="304"/>
                  </a:lnTo>
                  <a:lnTo>
                    <a:pt x="157" y="307"/>
                  </a:lnTo>
                  <a:lnTo>
                    <a:pt x="173" y="308"/>
                  </a:lnTo>
                  <a:lnTo>
                    <a:pt x="190" y="307"/>
                  </a:lnTo>
                  <a:lnTo>
                    <a:pt x="204" y="305"/>
                  </a:lnTo>
                  <a:lnTo>
                    <a:pt x="211" y="303"/>
                  </a:lnTo>
                  <a:lnTo>
                    <a:pt x="218" y="301"/>
                  </a:lnTo>
                  <a:lnTo>
                    <a:pt x="223" y="297"/>
                  </a:lnTo>
                  <a:lnTo>
                    <a:pt x="228" y="294"/>
                  </a:lnTo>
                  <a:lnTo>
                    <a:pt x="234" y="289"/>
                  </a:lnTo>
                  <a:lnTo>
                    <a:pt x="237" y="284"/>
                  </a:lnTo>
                  <a:lnTo>
                    <a:pt x="240" y="277"/>
                  </a:lnTo>
                  <a:lnTo>
                    <a:pt x="240" y="269"/>
                  </a:lnTo>
                  <a:lnTo>
                    <a:pt x="240" y="263"/>
                  </a:lnTo>
                  <a:lnTo>
                    <a:pt x="239" y="259"/>
                  </a:lnTo>
                  <a:lnTo>
                    <a:pt x="237" y="254"/>
                  </a:lnTo>
                  <a:lnTo>
                    <a:pt x="234" y="251"/>
                  </a:lnTo>
                  <a:lnTo>
                    <a:pt x="229" y="247"/>
                  </a:lnTo>
                  <a:lnTo>
                    <a:pt x="222" y="244"/>
                  </a:lnTo>
                  <a:lnTo>
                    <a:pt x="213" y="241"/>
                  </a:lnTo>
                  <a:lnTo>
                    <a:pt x="202" y="238"/>
                  </a:lnTo>
                  <a:lnTo>
                    <a:pt x="149" y="226"/>
                  </a:lnTo>
                  <a:lnTo>
                    <a:pt x="107" y="214"/>
                  </a:lnTo>
                  <a:lnTo>
                    <a:pt x="90" y="208"/>
                  </a:lnTo>
                  <a:lnTo>
                    <a:pt x="77" y="202"/>
                  </a:lnTo>
                  <a:lnTo>
                    <a:pt x="64" y="197"/>
                  </a:lnTo>
                  <a:lnTo>
                    <a:pt x="55" y="192"/>
                  </a:lnTo>
                  <a:lnTo>
                    <a:pt x="45" y="184"/>
                  </a:lnTo>
                  <a:lnTo>
                    <a:pt x="37" y="175"/>
                  </a:lnTo>
                  <a:lnTo>
                    <a:pt x="29" y="166"/>
                  </a:lnTo>
                  <a:lnTo>
                    <a:pt x="23" y="157"/>
                  </a:lnTo>
                  <a:lnTo>
                    <a:pt x="19" y="146"/>
                  </a:lnTo>
                  <a:lnTo>
                    <a:pt x="16" y="134"/>
                  </a:lnTo>
                  <a:lnTo>
                    <a:pt x="13" y="123"/>
                  </a:lnTo>
                  <a:lnTo>
                    <a:pt x="12" y="111"/>
                  </a:lnTo>
                  <a:lnTo>
                    <a:pt x="13" y="99"/>
                  </a:lnTo>
                  <a:lnTo>
                    <a:pt x="14" y="88"/>
                  </a:lnTo>
                  <a:lnTo>
                    <a:pt x="18" y="77"/>
                  </a:lnTo>
                  <a:lnTo>
                    <a:pt x="21" y="68"/>
                  </a:lnTo>
                  <a:lnTo>
                    <a:pt x="27" y="58"/>
                  </a:lnTo>
                  <a:lnTo>
                    <a:pt x="34" y="49"/>
                  </a:lnTo>
                  <a:lnTo>
                    <a:pt x="40" y="39"/>
                  </a:lnTo>
                  <a:lnTo>
                    <a:pt x="49" y="32"/>
                  </a:lnTo>
                  <a:lnTo>
                    <a:pt x="60" y="24"/>
                  </a:lnTo>
                  <a:lnTo>
                    <a:pt x="71" y="18"/>
                  </a:lnTo>
                  <a:lnTo>
                    <a:pt x="83" y="12"/>
                  </a:lnTo>
                  <a:lnTo>
                    <a:pt x="97" y="8"/>
                  </a:lnTo>
                  <a:lnTo>
                    <a:pt x="112" y="4"/>
                  </a:lnTo>
                  <a:lnTo>
                    <a:pt x="128" y="1"/>
                  </a:lnTo>
                  <a:lnTo>
                    <a:pt x="145" y="0"/>
                  </a:lnTo>
                  <a:lnTo>
                    <a:pt x="165" y="0"/>
                  </a:lnTo>
                  <a:lnTo>
                    <a:pt x="183" y="0"/>
                  </a:lnTo>
                  <a:lnTo>
                    <a:pt x="199" y="1"/>
                  </a:lnTo>
                  <a:lnTo>
                    <a:pt x="214" y="3"/>
                  </a:lnTo>
                  <a:lnTo>
                    <a:pt x="229" y="6"/>
                  </a:lnTo>
                  <a:lnTo>
                    <a:pt x="243" y="9"/>
                  </a:lnTo>
                  <a:lnTo>
                    <a:pt x="254" y="14"/>
                  </a:lnTo>
                  <a:lnTo>
                    <a:pt x="265" y="18"/>
                  </a:lnTo>
                  <a:lnTo>
                    <a:pt x="274" y="24"/>
                  </a:lnTo>
                  <a:lnTo>
                    <a:pt x="283" y="30"/>
                  </a:lnTo>
                  <a:lnTo>
                    <a:pt x="291" y="37"/>
                  </a:lnTo>
                  <a:lnTo>
                    <a:pt x="298" y="45"/>
                  </a:lnTo>
                  <a:lnTo>
                    <a:pt x="305" y="54"/>
                  </a:lnTo>
                  <a:lnTo>
                    <a:pt x="310" y="63"/>
                  </a:lnTo>
                  <a:lnTo>
                    <a:pt x="316" y="73"/>
                  </a:lnTo>
                  <a:lnTo>
                    <a:pt x="321" y="84"/>
                  </a:lnTo>
                  <a:lnTo>
                    <a:pt x="324" y="95"/>
                  </a:lnTo>
                  <a:lnTo>
                    <a:pt x="234" y="112"/>
                  </a:lnTo>
                  <a:lnTo>
                    <a:pt x="230" y="102"/>
                  </a:lnTo>
                  <a:lnTo>
                    <a:pt x="226" y="93"/>
                  </a:lnTo>
                  <a:lnTo>
                    <a:pt x="220" y="86"/>
                  </a:lnTo>
                  <a:lnTo>
                    <a:pt x="212" y="79"/>
                  </a:lnTo>
                  <a:lnTo>
                    <a:pt x="203" y="75"/>
                  </a:lnTo>
                  <a:lnTo>
                    <a:pt x="193" y="71"/>
                  </a:lnTo>
                  <a:lnTo>
                    <a:pt x="180" y="69"/>
                  </a:lnTo>
                  <a:lnTo>
                    <a:pt x="166" y="68"/>
                  </a:lnTo>
                  <a:lnTo>
                    <a:pt x="149" y="69"/>
                  </a:lnTo>
                  <a:lnTo>
                    <a:pt x="134" y="71"/>
                  </a:lnTo>
                  <a:lnTo>
                    <a:pt x="122" y="75"/>
                  </a:lnTo>
                  <a:lnTo>
                    <a:pt x="112" y="79"/>
                  </a:lnTo>
                  <a:lnTo>
                    <a:pt x="107" y="82"/>
                  </a:lnTo>
                  <a:lnTo>
                    <a:pt x="104" y="87"/>
                  </a:lnTo>
                  <a:lnTo>
                    <a:pt x="101" y="93"/>
                  </a:lnTo>
                  <a:lnTo>
                    <a:pt x="101" y="98"/>
                  </a:lnTo>
                  <a:lnTo>
                    <a:pt x="101" y="103"/>
                  </a:lnTo>
                  <a:lnTo>
                    <a:pt x="104" y="107"/>
                  </a:lnTo>
                  <a:lnTo>
                    <a:pt x="107" y="112"/>
                  </a:lnTo>
                  <a:lnTo>
                    <a:pt x="110" y="115"/>
                  </a:lnTo>
                  <a:lnTo>
                    <a:pt x="122" y="121"/>
                  </a:lnTo>
                  <a:lnTo>
                    <a:pt x="140" y="127"/>
                  </a:lnTo>
                  <a:lnTo>
                    <a:pt x="166" y="134"/>
                  </a:lnTo>
                  <a:lnTo>
                    <a:pt x="200" y="142"/>
                  </a:lnTo>
                  <a:lnTo>
                    <a:pt x="219" y="147"/>
                  </a:lnTo>
                  <a:lnTo>
                    <a:pt x="235" y="151"/>
                  </a:lnTo>
                  <a:lnTo>
                    <a:pt x="251" y="156"/>
                  </a:lnTo>
                  <a:lnTo>
                    <a:pt x="265" y="162"/>
                  </a:lnTo>
                  <a:lnTo>
                    <a:pt x="278" y="167"/>
                  </a:lnTo>
                  <a:lnTo>
                    <a:pt x="289" y="173"/>
                  </a:lnTo>
                  <a:lnTo>
                    <a:pt x="298" y="178"/>
                  </a:lnTo>
                  <a:lnTo>
                    <a:pt x="307" y="185"/>
                  </a:lnTo>
                  <a:lnTo>
                    <a:pt x="314" y="192"/>
                  </a:lnTo>
                  <a:lnTo>
                    <a:pt x="319" y="199"/>
                  </a:lnTo>
                  <a:lnTo>
                    <a:pt x="325" y="207"/>
                  </a:lnTo>
                  <a:lnTo>
                    <a:pt x="328" y="216"/>
                  </a:lnTo>
                  <a:lnTo>
                    <a:pt x="332" y="225"/>
                  </a:lnTo>
                  <a:lnTo>
                    <a:pt x="334" y="235"/>
                  </a:lnTo>
                  <a:lnTo>
                    <a:pt x="336" y="245"/>
                  </a:lnTo>
                  <a:lnTo>
                    <a:pt x="336" y="255"/>
                  </a:lnTo>
                  <a:lnTo>
                    <a:pt x="335" y="268"/>
                  </a:lnTo>
                  <a:lnTo>
                    <a:pt x="334" y="280"/>
                  </a:lnTo>
                  <a:lnTo>
                    <a:pt x="331" y="291"/>
                  </a:lnTo>
                  <a:lnTo>
                    <a:pt x="326" y="302"/>
                  </a:lnTo>
                  <a:lnTo>
                    <a:pt x="321" y="313"/>
                  </a:lnTo>
                  <a:lnTo>
                    <a:pt x="313" y="323"/>
                  </a:lnTo>
                  <a:lnTo>
                    <a:pt x="305" y="332"/>
                  </a:lnTo>
                  <a:lnTo>
                    <a:pt x="295" y="341"/>
                  </a:lnTo>
                  <a:lnTo>
                    <a:pt x="284" y="349"/>
                  </a:lnTo>
                  <a:lnTo>
                    <a:pt x="272" y="357"/>
                  </a:lnTo>
                  <a:lnTo>
                    <a:pt x="258" y="363"/>
                  </a:lnTo>
                  <a:lnTo>
                    <a:pt x="244" y="368"/>
                  </a:lnTo>
                  <a:lnTo>
                    <a:pt x="228" y="372"/>
                  </a:lnTo>
                  <a:lnTo>
                    <a:pt x="211" y="375"/>
                  </a:lnTo>
                  <a:lnTo>
                    <a:pt x="192" y="376"/>
                  </a:lnTo>
                  <a:lnTo>
                    <a:pt x="173" y="377"/>
                  </a:lnTo>
                  <a:lnTo>
                    <a:pt x="154" y="376"/>
                  </a:lnTo>
                  <a:lnTo>
                    <a:pt x="138" y="375"/>
                  </a:lnTo>
                  <a:lnTo>
                    <a:pt x="122" y="373"/>
                  </a:lnTo>
                  <a:lnTo>
                    <a:pt x="106" y="369"/>
                  </a:lnTo>
                  <a:lnTo>
                    <a:pt x="92" y="365"/>
                  </a:lnTo>
                  <a:lnTo>
                    <a:pt x="79" y="360"/>
                  </a:lnTo>
                  <a:lnTo>
                    <a:pt x="66" y="354"/>
                  </a:lnTo>
                  <a:lnTo>
                    <a:pt x="55" y="347"/>
                  </a:lnTo>
                  <a:lnTo>
                    <a:pt x="45" y="339"/>
                  </a:lnTo>
                  <a:lnTo>
                    <a:pt x="36" y="331"/>
                  </a:lnTo>
                  <a:lnTo>
                    <a:pt x="27" y="322"/>
                  </a:lnTo>
                  <a:lnTo>
                    <a:pt x="20" y="312"/>
                  </a:lnTo>
                  <a:lnTo>
                    <a:pt x="13" y="302"/>
                  </a:lnTo>
                  <a:lnTo>
                    <a:pt x="8" y="290"/>
                  </a:lnTo>
                  <a:lnTo>
                    <a:pt x="3" y="278"/>
                  </a:lnTo>
                  <a:lnTo>
                    <a:pt x="0" y="26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43" name="Freeform 1097">
              <a:extLst>
                <a:ext uri="{FF2B5EF4-FFF2-40B4-BE49-F238E27FC236}">
                  <a16:creationId xmlns:a16="http://schemas.microsoft.com/office/drawing/2014/main" id="{F2772528-2234-4FEC-9D24-5886D892ED1A}"/>
                </a:ext>
              </a:extLst>
            </p:cNvPr>
            <p:cNvSpPr>
              <a:spLocks noEditPoints="1"/>
            </p:cNvSpPr>
            <p:nvPr/>
          </p:nvSpPr>
          <p:spPr bwMode="auto">
            <a:xfrm>
              <a:off x="4553" y="2358"/>
              <a:ext cx="20" cy="100"/>
            </a:xfrm>
            <a:custGeom>
              <a:avLst/>
              <a:gdLst>
                <a:gd name="T0" fmla="*/ 0 w 96"/>
                <a:gd name="T1" fmla="*/ 18 h 498"/>
                <a:gd name="T2" fmla="*/ 0 w 96"/>
                <a:gd name="T3" fmla="*/ 0 h 498"/>
                <a:gd name="T4" fmla="*/ 20 w 96"/>
                <a:gd name="T5" fmla="*/ 0 h 498"/>
                <a:gd name="T6" fmla="*/ 20 w 96"/>
                <a:gd name="T7" fmla="*/ 18 h 498"/>
                <a:gd name="T8" fmla="*/ 0 w 96"/>
                <a:gd name="T9" fmla="*/ 18 h 498"/>
                <a:gd name="T10" fmla="*/ 0 w 96"/>
                <a:gd name="T11" fmla="*/ 100 h 498"/>
                <a:gd name="T12" fmla="*/ 0 w 96"/>
                <a:gd name="T13" fmla="*/ 28 h 498"/>
                <a:gd name="T14" fmla="*/ 20 w 96"/>
                <a:gd name="T15" fmla="*/ 28 h 498"/>
                <a:gd name="T16" fmla="*/ 20 w 96"/>
                <a:gd name="T17" fmla="*/ 100 h 498"/>
                <a:gd name="T18" fmla="*/ 0 w 96"/>
                <a:gd name="T19" fmla="*/ 100 h 49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6"/>
                <a:gd name="T31" fmla="*/ 0 h 498"/>
                <a:gd name="T32" fmla="*/ 96 w 96"/>
                <a:gd name="T33" fmla="*/ 498 h 49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6" h="498">
                  <a:moveTo>
                    <a:pt x="0" y="89"/>
                  </a:moveTo>
                  <a:lnTo>
                    <a:pt x="0" y="0"/>
                  </a:lnTo>
                  <a:lnTo>
                    <a:pt x="96" y="0"/>
                  </a:lnTo>
                  <a:lnTo>
                    <a:pt x="96" y="89"/>
                  </a:lnTo>
                  <a:lnTo>
                    <a:pt x="0" y="89"/>
                  </a:lnTo>
                  <a:close/>
                  <a:moveTo>
                    <a:pt x="0" y="498"/>
                  </a:moveTo>
                  <a:lnTo>
                    <a:pt x="0" y="138"/>
                  </a:lnTo>
                  <a:lnTo>
                    <a:pt x="96" y="138"/>
                  </a:lnTo>
                  <a:lnTo>
                    <a:pt x="96" y="498"/>
                  </a:lnTo>
                  <a:lnTo>
                    <a:pt x="0" y="49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44" name="Freeform 1098">
              <a:extLst>
                <a:ext uri="{FF2B5EF4-FFF2-40B4-BE49-F238E27FC236}">
                  <a16:creationId xmlns:a16="http://schemas.microsoft.com/office/drawing/2014/main" id="{0D7583AC-1DFA-4F9D-8BD4-70FF8C387417}"/>
                </a:ext>
              </a:extLst>
            </p:cNvPr>
            <p:cNvSpPr>
              <a:spLocks/>
            </p:cNvSpPr>
            <p:nvPr/>
          </p:nvSpPr>
          <p:spPr bwMode="auto">
            <a:xfrm>
              <a:off x="4592" y="2384"/>
              <a:ext cx="66" cy="74"/>
            </a:xfrm>
            <a:custGeom>
              <a:avLst/>
              <a:gdLst>
                <a:gd name="T0" fmla="*/ 66 w 329"/>
                <a:gd name="T1" fmla="*/ 74 h 368"/>
                <a:gd name="T2" fmla="*/ 47 w 329"/>
                <a:gd name="T3" fmla="*/ 74 h 368"/>
                <a:gd name="T4" fmla="*/ 47 w 329"/>
                <a:gd name="T5" fmla="*/ 37 h 368"/>
                <a:gd name="T6" fmla="*/ 47 w 329"/>
                <a:gd name="T7" fmla="*/ 32 h 368"/>
                <a:gd name="T8" fmla="*/ 47 w 329"/>
                <a:gd name="T9" fmla="*/ 28 h 368"/>
                <a:gd name="T10" fmla="*/ 46 w 329"/>
                <a:gd name="T11" fmla="*/ 24 h 368"/>
                <a:gd name="T12" fmla="*/ 46 w 329"/>
                <a:gd name="T13" fmla="*/ 22 h 368"/>
                <a:gd name="T14" fmla="*/ 45 w 329"/>
                <a:gd name="T15" fmla="*/ 20 h 368"/>
                <a:gd name="T16" fmla="*/ 44 w 329"/>
                <a:gd name="T17" fmla="*/ 19 h 368"/>
                <a:gd name="T18" fmla="*/ 43 w 329"/>
                <a:gd name="T19" fmla="*/ 17 h 368"/>
                <a:gd name="T20" fmla="*/ 42 w 329"/>
                <a:gd name="T21" fmla="*/ 16 h 368"/>
                <a:gd name="T22" fmla="*/ 40 w 329"/>
                <a:gd name="T23" fmla="*/ 16 h 368"/>
                <a:gd name="T24" fmla="*/ 39 w 329"/>
                <a:gd name="T25" fmla="*/ 15 h 368"/>
                <a:gd name="T26" fmla="*/ 37 w 329"/>
                <a:gd name="T27" fmla="*/ 15 h 368"/>
                <a:gd name="T28" fmla="*/ 35 w 329"/>
                <a:gd name="T29" fmla="*/ 14 h 368"/>
                <a:gd name="T30" fmla="*/ 32 w 329"/>
                <a:gd name="T31" fmla="*/ 15 h 368"/>
                <a:gd name="T32" fmla="*/ 30 w 329"/>
                <a:gd name="T33" fmla="*/ 15 h 368"/>
                <a:gd name="T34" fmla="*/ 28 w 329"/>
                <a:gd name="T35" fmla="*/ 16 h 368"/>
                <a:gd name="T36" fmla="*/ 26 w 329"/>
                <a:gd name="T37" fmla="*/ 17 h 368"/>
                <a:gd name="T38" fmla="*/ 24 w 329"/>
                <a:gd name="T39" fmla="*/ 19 h 368"/>
                <a:gd name="T40" fmla="*/ 23 w 329"/>
                <a:gd name="T41" fmla="*/ 21 h 368"/>
                <a:gd name="T42" fmla="*/ 22 w 329"/>
                <a:gd name="T43" fmla="*/ 23 h 368"/>
                <a:gd name="T44" fmla="*/ 21 w 329"/>
                <a:gd name="T45" fmla="*/ 25 h 368"/>
                <a:gd name="T46" fmla="*/ 20 w 329"/>
                <a:gd name="T47" fmla="*/ 27 h 368"/>
                <a:gd name="T48" fmla="*/ 19 w 329"/>
                <a:gd name="T49" fmla="*/ 31 h 368"/>
                <a:gd name="T50" fmla="*/ 19 w 329"/>
                <a:gd name="T51" fmla="*/ 36 h 368"/>
                <a:gd name="T52" fmla="*/ 19 w 329"/>
                <a:gd name="T53" fmla="*/ 41 h 368"/>
                <a:gd name="T54" fmla="*/ 19 w 329"/>
                <a:gd name="T55" fmla="*/ 74 h 368"/>
                <a:gd name="T56" fmla="*/ 0 w 329"/>
                <a:gd name="T57" fmla="*/ 74 h 368"/>
                <a:gd name="T58" fmla="*/ 0 w 329"/>
                <a:gd name="T59" fmla="*/ 2 h 368"/>
                <a:gd name="T60" fmla="*/ 18 w 329"/>
                <a:gd name="T61" fmla="*/ 2 h 368"/>
                <a:gd name="T62" fmla="*/ 18 w 329"/>
                <a:gd name="T63" fmla="*/ 12 h 368"/>
                <a:gd name="T64" fmla="*/ 20 w 329"/>
                <a:gd name="T65" fmla="*/ 9 h 368"/>
                <a:gd name="T66" fmla="*/ 23 w 329"/>
                <a:gd name="T67" fmla="*/ 7 h 368"/>
                <a:gd name="T68" fmla="*/ 26 w 329"/>
                <a:gd name="T69" fmla="*/ 5 h 368"/>
                <a:gd name="T70" fmla="*/ 28 w 329"/>
                <a:gd name="T71" fmla="*/ 3 h 368"/>
                <a:gd name="T72" fmla="*/ 31 w 329"/>
                <a:gd name="T73" fmla="*/ 2 h 368"/>
                <a:gd name="T74" fmla="*/ 35 w 329"/>
                <a:gd name="T75" fmla="*/ 1 h 368"/>
                <a:gd name="T76" fmla="*/ 38 w 329"/>
                <a:gd name="T77" fmla="*/ 0 h 368"/>
                <a:gd name="T78" fmla="*/ 42 w 329"/>
                <a:gd name="T79" fmla="*/ 0 h 368"/>
                <a:gd name="T80" fmla="*/ 45 w 329"/>
                <a:gd name="T81" fmla="*/ 0 h 368"/>
                <a:gd name="T82" fmla="*/ 48 w 329"/>
                <a:gd name="T83" fmla="*/ 0 h 368"/>
                <a:gd name="T84" fmla="*/ 51 w 329"/>
                <a:gd name="T85" fmla="*/ 1 h 368"/>
                <a:gd name="T86" fmla="*/ 53 w 329"/>
                <a:gd name="T87" fmla="*/ 2 h 368"/>
                <a:gd name="T88" fmla="*/ 56 w 329"/>
                <a:gd name="T89" fmla="*/ 3 h 368"/>
                <a:gd name="T90" fmla="*/ 58 w 329"/>
                <a:gd name="T91" fmla="*/ 5 h 368"/>
                <a:gd name="T92" fmla="*/ 60 w 329"/>
                <a:gd name="T93" fmla="*/ 6 h 368"/>
                <a:gd name="T94" fmla="*/ 61 w 329"/>
                <a:gd name="T95" fmla="*/ 8 h 368"/>
                <a:gd name="T96" fmla="*/ 62 w 329"/>
                <a:gd name="T97" fmla="*/ 10 h 368"/>
                <a:gd name="T98" fmla="*/ 64 w 329"/>
                <a:gd name="T99" fmla="*/ 12 h 368"/>
                <a:gd name="T100" fmla="*/ 64 w 329"/>
                <a:gd name="T101" fmla="*/ 14 h 368"/>
                <a:gd name="T102" fmla="*/ 65 w 329"/>
                <a:gd name="T103" fmla="*/ 16 h 368"/>
                <a:gd name="T104" fmla="*/ 65 w 329"/>
                <a:gd name="T105" fmla="*/ 19 h 368"/>
                <a:gd name="T106" fmla="*/ 66 w 329"/>
                <a:gd name="T107" fmla="*/ 22 h 368"/>
                <a:gd name="T108" fmla="*/ 66 w 329"/>
                <a:gd name="T109" fmla="*/ 25 h 368"/>
                <a:gd name="T110" fmla="*/ 66 w 329"/>
                <a:gd name="T111" fmla="*/ 29 h 368"/>
                <a:gd name="T112" fmla="*/ 66 w 329"/>
                <a:gd name="T113" fmla="*/ 74 h 36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29"/>
                <a:gd name="T172" fmla="*/ 0 h 368"/>
                <a:gd name="T173" fmla="*/ 329 w 329"/>
                <a:gd name="T174" fmla="*/ 368 h 36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29" h="368">
                  <a:moveTo>
                    <a:pt x="329" y="368"/>
                  </a:moveTo>
                  <a:lnTo>
                    <a:pt x="233" y="368"/>
                  </a:lnTo>
                  <a:lnTo>
                    <a:pt x="233" y="184"/>
                  </a:lnTo>
                  <a:lnTo>
                    <a:pt x="233" y="158"/>
                  </a:lnTo>
                  <a:lnTo>
                    <a:pt x="232" y="137"/>
                  </a:lnTo>
                  <a:lnTo>
                    <a:pt x="230" y="120"/>
                  </a:lnTo>
                  <a:lnTo>
                    <a:pt x="227" y="108"/>
                  </a:lnTo>
                  <a:lnTo>
                    <a:pt x="224" y="101"/>
                  </a:lnTo>
                  <a:lnTo>
                    <a:pt x="219" y="94"/>
                  </a:lnTo>
                  <a:lnTo>
                    <a:pt x="214" y="87"/>
                  </a:lnTo>
                  <a:lnTo>
                    <a:pt x="207" y="82"/>
                  </a:lnTo>
                  <a:lnTo>
                    <a:pt x="200" y="78"/>
                  </a:lnTo>
                  <a:lnTo>
                    <a:pt x="192" y="75"/>
                  </a:lnTo>
                  <a:lnTo>
                    <a:pt x="183" y="73"/>
                  </a:lnTo>
                  <a:lnTo>
                    <a:pt x="174" y="72"/>
                  </a:lnTo>
                  <a:lnTo>
                    <a:pt x="162" y="73"/>
                  </a:lnTo>
                  <a:lnTo>
                    <a:pt x="150" y="76"/>
                  </a:lnTo>
                  <a:lnTo>
                    <a:pt x="140" y="80"/>
                  </a:lnTo>
                  <a:lnTo>
                    <a:pt x="130" y="86"/>
                  </a:lnTo>
                  <a:lnTo>
                    <a:pt x="121" y="94"/>
                  </a:lnTo>
                  <a:lnTo>
                    <a:pt x="113" y="102"/>
                  </a:lnTo>
                  <a:lnTo>
                    <a:pt x="108" y="112"/>
                  </a:lnTo>
                  <a:lnTo>
                    <a:pt x="103" y="122"/>
                  </a:lnTo>
                  <a:lnTo>
                    <a:pt x="100" y="136"/>
                  </a:lnTo>
                  <a:lnTo>
                    <a:pt x="97" y="155"/>
                  </a:lnTo>
                  <a:lnTo>
                    <a:pt x="96" y="177"/>
                  </a:lnTo>
                  <a:lnTo>
                    <a:pt x="95" y="206"/>
                  </a:lnTo>
                  <a:lnTo>
                    <a:pt x="95" y="368"/>
                  </a:lnTo>
                  <a:lnTo>
                    <a:pt x="0" y="368"/>
                  </a:lnTo>
                  <a:lnTo>
                    <a:pt x="0" y="8"/>
                  </a:lnTo>
                  <a:lnTo>
                    <a:pt x="88" y="8"/>
                  </a:lnTo>
                  <a:lnTo>
                    <a:pt x="88" y="61"/>
                  </a:lnTo>
                  <a:lnTo>
                    <a:pt x="101" y="46"/>
                  </a:lnTo>
                  <a:lnTo>
                    <a:pt x="113" y="34"/>
                  </a:lnTo>
                  <a:lnTo>
                    <a:pt x="128" y="24"/>
                  </a:lnTo>
                  <a:lnTo>
                    <a:pt x="141" y="15"/>
                  </a:lnTo>
                  <a:lnTo>
                    <a:pt x="157" y="8"/>
                  </a:lnTo>
                  <a:lnTo>
                    <a:pt x="173" y="3"/>
                  </a:lnTo>
                  <a:lnTo>
                    <a:pt x="190" y="0"/>
                  </a:lnTo>
                  <a:lnTo>
                    <a:pt x="208" y="0"/>
                  </a:lnTo>
                  <a:lnTo>
                    <a:pt x="223" y="0"/>
                  </a:lnTo>
                  <a:lnTo>
                    <a:pt x="237" y="2"/>
                  </a:lnTo>
                  <a:lnTo>
                    <a:pt x="252" y="6"/>
                  </a:lnTo>
                  <a:lnTo>
                    <a:pt x="266" y="11"/>
                  </a:lnTo>
                  <a:lnTo>
                    <a:pt x="278" y="17"/>
                  </a:lnTo>
                  <a:lnTo>
                    <a:pt x="288" y="24"/>
                  </a:lnTo>
                  <a:lnTo>
                    <a:pt x="297" y="32"/>
                  </a:lnTo>
                  <a:lnTo>
                    <a:pt x="305" y="39"/>
                  </a:lnTo>
                  <a:lnTo>
                    <a:pt x="311" y="50"/>
                  </a:lnTo>
                  <a:lnTo>
                    <a:pt x="317" y="59"/>
                  </a:lnTo>
                  <a:lnTo>
                    <a:pt x="320" y="69"/>
                  </a:lnTo>
                  <a:lnTo>
                    <a:pt x="323" y="80"/>
                  </a:lnTo>
                  <a:lnTo>
                    <a:pt x="326" y="93"/>
                  </a:lnTo>
                  <a:lnTo>
                    <a:pt x="328" y="107"/>
                  </a:lnTo>
                  <a:lnTo>
                    <a:pt x="329" y="124"/>
                  </a:lnTo>
                  <a:lnTo>
                    <a:pt x="329" y="145"/>
                  </a:lnTo>
                  <a:lnTo>
                    <a:pt x="329" y="36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45" name="Freeform 1099">
              <a:extLst>
                <a:ext uri="{FF2B5EF4-FFF2-40B4-BE49-F238E27FC236}">
                  <a16:creationId xmlns:a16="http://schemas.microsoft.com/office/drawing/2014/main" id="{D666AAC4-A104-451F-BEAD-4FDFF7526193}"/>
                </a:ext>
              </a:extLst>
            </p:cNvPr>
            <p:cNvSpPr>
              <a:spLocks noEditPoints="1"/>
            </p:cNvSpPr>
            <p:nvPr/>
          </p:nvSpPr>
          <p:spPr bwMode="auto">
            <a:xfrm>
              <a:off x="4672" y="2384"/>
              <a:ext cx="68" cy="75"/>
            </a:xfrm>
            <a:custGeom>
              <a:avLst/>
              <a:gdLst>
                <a:gd name="T0" fmla="*/ 3 w 339"/>
                <a:gd name="T1" fmla="*/ 18 h 377"/>
                <a:gd name="T2" fmla="*/ 6 w 339"/>
                <a:gd name="T3" fmla="*/ 11 h 377"/>
                <a:gd name="T4" fmla="*/ 10 w 339"/>
                <a:gd name="T5" fmla="*/ 6 h 377"/>
                <a:gd name="T6" fmla="*/ 16 w 339"/>
                <a:gd name="T7" fmla="*/ 3 h 377"/>
                <a:gd name="T8" fmla="*/ 24 w 339"/>
                <a:gd name="T9" fmla="*/ 1 h 377"/>
                <a:gd name="T10" fmla="*/ 33 w 339"/>
                <a:gd name="T11" fmla="*/ 0 h 377"/>
                <a:gd name="T12" fmla="*/ 47 w 339"/>
                <a:gd name="T13" fmla="*/ 1 h 377"/>
                <a:gd name="T14" fmla="*/ 53 w 339"/>
                <a:gd name="T15" fmla="*/ 3 h 377"/>
                <a:gd name="T16" fmla="*/ 59 w 339"/>
                <a:gd name="T17" fmla="*/ 7 h 377"/>
                <a:gd name="T18" fmla="*/ 61 w 339"/>
                <a:gd name="T19" fmla="*/ 11 h 377"/>
                <a:gd name="T20" fmla="*/ 63 w 339"/>
                <a:gd name="T21" fmla="*/ 15 h 377"/>
                <a:gd name="T22" fmla="*/ 64 w 339"/>
                <a:gd name="T23" fmla="*/ 28 h 377"/>
                <a:gd name="T24" fmla="*/ 64 w 339"/>
                <a:gd name="T25" fmla="*/ 58 h 377"/>
                <a:gd name="T26" fmla="*/ 65 w 339"/>
                <a:gd name="T27" fmla="*/ 66 h 377"/>
                <a:gd name="T28" fmla="*/ 68 w 339"/>
                <a:gd name="T29" fmla="*/ 73 h 377"/>
                <a:gd name="T30" fmla="*/ 47 w 339"/>
                <a:gd name="T31" fmla="*/ 68 h 377"/>
                <a:gd name="T32" fmla="*/ 44 w 339"/>
                <a:gd name="T33" fmla="*/ 68 h 377"/>
                <a:gd name="T34" fmla="*/ 36 w 339"/>
                <a:gd name="T35" fmla="*/ 73 h 377"/>
                <a:gd name="T36" fmla="*/ 27 w 339"/>
                <a:gd name="T37" fmla="*/ 75 h 377"/>
                <a:gd name="T38" fmla="*/ 19 w 339"/>
                <a:gd name="T39" fmla="*/ 75 h 377"/>
                <a:gd name="T40" fmla="*/ 12 w 339"/>
                <a:gd name="T41" fmla="*/ 73 h 377"/>
                <a:gd name="T42" fmla="*/ 7 w 339"/>
                <a:gd name="T43" fmla="*/ 69 h 377"/>
                <a:gd name="T44" fmla="*/ 3 w 339"/>
                <a:gd name="T45" fmla="*/ 64 h 377"/>
                <a:gd name="T46" fmla="*/ 0 w 339"/>
                <a:gd name="T47" fmla="*/ 58 h 377"/>
                <a:gd name="T48" fmla="*/ 0 w 339"/>
                <a:gd name="T49" fmla="*/ 51 h 377"/>
                <a:gd name="T50" fmla="*/ 3 w 339"/>
                <a:gd name="T51" fmla="*/ 43 h 377"/>
                <a:gd name="T52" fmla="*/ 9 w 339"/>
                <a:gd name="T53" fmla="*/ 37 h 377"/>
                <a:gd name="T54" fmla="*/ 18 w 339"/>
                <a:gd name="T55" fmla="*/ 33 h 377"/>
                <a:gd name="T56" fmla="*/ 33 w 339"/>
                <a:gd name="T57" fmla="*/ 30 h 377"/>
                <a:gd name="T58" fmla="*/ 45 w 339"/>
                <a:gd name="T59" fmla="*/ 26 h 377"/>
                <a:gd name="T60" fmla="*/ 45 w 339"/>
                <a:gd name="T61" fmla="*/ 20 h 377"/>
                <a:gd name="T62" fmla="*/ 43 w 339"/>
                <a:gd name="T63" fmla="*/ 18 h 377"/>
                <a:gd name="T64" fmla="*/ 41 w 339"/>
                <a:gd name="T65" fmla="*/ 16 h 377"/>
                <a:gd name="T66" fmla="*/ 36 w 339"/>
                <a:gd name="T67" fmla="*/ 15 h 377"/>
                <a:gd name="T68" fmla="*/ 27 w 339"/>
                <a:gd name="T69" fmla="*/ 15 h 377"/>
                <a:gd name="T70" fmla="*/ 23 w 339"/>
                <a:gd name="T71" fmla="*/ 18 h 377"/>
                <a:gd name="T72" fmla="*/ 19 w 339"/>
                <a:gd name="T73" fmla="*/ 23 h 377"/>
                <a:gd name="T74" fmla="*/ 40 w 339"/>
                <a:gd name="T75" fmla="*/ 40 h 377"/>
                <a:gd name="T76" fmla="*/ 30 w 339"/>
                <a:gd name="T77" fmla="*/ 43 h 377"/>
                <a:gd name="T78" fmla="*/ 23 w 339"/>
                <a:gd name="T79" fmla="*/ 45 h 377"/>
                <a:gd name="T80" fmla="*/ 21 w 339"/>
                <a:gd name="T81" fmla="*/ 47 h 377"/>
                <a:gd name="T82" fmla="*/ 19 w 339"/>
                <a:gd name="T83" fmla="*/ 50 h 377"/>
                <a:gd name="T84" fmla="*/ 19 w 339"/>
                <a:gd name="T85" fmla="*/ 54 h 377"/>
                <a:gd name="T86" fmla="*/ 22 w 339"/>
                <a:gd name="T87" fmla="*/ 59 h 377"/>
                <a:gd name="T88" fmla="*/ 28 w 339"/>
                <a:gd name="T89" fmla="*/ 61 h 377"/>
                <a:gd name="T90" fmla="*/ 35 w 339"/>
                <a:gd name="T91" fmla="*/ 61 h 377"/>
                <a:gd name="T92" fmla="*/ 42 w 339"/>
                <a:gd name="T93" fmla="*/ 57 h 377"/>
                <a:gd name="T94" fmla="*/ 45 w 339"/>
                <a:gd name="T95" fmla="*/ 52 h 377"/>
                <a:gd name="T96" fmla="*/ 45 w 339"/>
                <a:gd name="T97" fmla="*/ 46 h 37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39"/>
                <a:gd name="T148" fmla="*/ 0 h 377"/>
                <a:gd name="T149" fmla="*/ 339 w 339"/>
                <a:gd name="T150" fmla="*/ 377 h 377"/>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39" h="377">
                  <a:moveTo>
                    <a:pt x="97" y="117"/>
                  </a:moveTo>
                  <a:lnTo>
                    <a:pt x="10" y="103"/>
                  </a:lnTo>
                  <a:lnTo>
                    <a:pt x="15" y="89"/>
                  </a:lnTo>
                  <a:lnTo>
                    <a:pt x="19" y="78"/>
                  </a:lnTo>
                  <a:lnTo>
                    <a:pt x="24" y="67"/>
                  </a:lnTo>
                  <a:lnTo>
                    <a:pt x="31" y="56"/>
                  </a:lnTo>
                  <a:lnTo>
                    <a:pt x="37" y="47"/>
                  </a:lnTo>
                  <a:lnTo>
                    <a:pt x="44" y="39"/>
                  </a:lnTo>
                  <a:lnTo>
                    <a:pt x="52" y="32"/>
                  </a:lnTo>
                  <a:lnTo>
                    <a:pt x="61" y="25"/>
                  </a:lnTo>
                  <a:lnTo>
                    <a:pt x="70" y="19"/>
                  </a:lnTo>
                  <a:lnTo>
                    <a:pt x="80" y="14"/>
                  </a:lnTo>
                  <a:lnTo>
                    <a:pt x="93" y="9"/>
                  </a:lnTo>
                  <a:lnTo>
                    <a:pt x="105" y="6"/>
                  </a:lnTo>
                  <a:lnTo>
                    <a:pt x="119" y="3"/>
                  </a:lnTo>
                  <a:lnTo>
                    <a:pt x="133" y="1"/>
                  </a:lnTo>
                  <a:lnTo>
                    <a:pt x="149" y="0"/>
                  </a:lnTo>
                  <a:lnTo>
                    <a:pt x="167" y="0"/>
                  </a:lnTo>
                  <a:lnTo>
                    <a:pt x="197" y="0"/>
                  </a:lnTo>
                  <a:lnTo>
                    <a:pt x="223" y="3"/>
                  </a:lnTo>
                  <a:lnTo>
                    <a:pt x="234" y="6"/>
                  </a:lnTo>
                  <a:lnTo>
                    <a:pt x="244" y="8"/>
                  </a:lnTo>
                  <a:lnTo>
                    <a:pt x="253" y="11"/>
                  </a:lnTo>
                  <a:lnTo>
                    <a:pt x="262" y="15"/>
                  </a:lnTo>
                  <a:lnTo>
                    <a:pt x="277" y="23"/>
                  </a:lnTo>
                  <a:lnTo>
                    <a:pt x="288" y="32"/>
                  </a:lnTo>
                  <a:lnTo>
                    <a:pt x="294" y="37"/>
                  </a:lnTo>
                  <a:lnTo>
                    <a:pt x="298" y="42"/>
                  </a:lnTo>
                  <a:lnTo>
                    <a:pt x="303" y="47"/>
                  </a:lnTo>
                  <a:lnTo>
                    <a:pt x="306" y="53"/>
                  </a:lnTo>
                  <a:lnTo>
                    <a:pt x="309" y="60"/>
                  </a:lnTo>
                  <a:lnTo>
                    <a:pt x="312" y="68"/>
                  </a:lnTo>
                  <a:lnTo>
                    <a:pt x="314" y="76"/>
                  </a:lnTo>
                  <a:lnTo>
                    <a:pt x="315" y="86"/>
                  </a:lnTo>
                  <a:lnTo>
                    <a:pt x="318" y="110"/>
                  </a:lnTo>
                  <a:lnTo>
                    <a:pt x="319" y="139"/>
                  </a:lnTo>
                  <a:lnTo>
                    <a:pt x="318" y="250"/>
                  </a:lnTo>
                  <a:lnTo>
                    <a:pt x="318" y="272"/>
                  </a:lnTo>
                  <a:lnTo>
                    <a:pt x="319" y="291"/>
                  </a:lnTo>
                  <a:lnTo>
                    <a:pt x="320" y="307"/>
                  </a:lnTo>
                  <a:lnTo>
                    <a:pt x="322" y="321"/>
                  </a:lnTo>
                  <a:lnTo>
                    <a:pt x="326" y="332"/>
                  </a:lnTo>
                  <a:lnTo>
                    <a:pt x="329" y="343"/>
                  </a:lnTo>
                  <a:lnTo>
                    <a:pt x="333" y="356"/>
                  </a:lnTo>
                  <a:lnTo>
                    <a:pt x="339" y="368"/>
                  </a:lnTo>
                  <a:lnTo>
                    <a:pt x="245" y="368"/>
                  </a:lnTo>
                  <a:lnTo>
                    <a:pt x="241" y="357"/>
                  </a:lnTo>
                  <a:lnTo>
                    <a:pt x="236" y="340"/>
                  </a:lnTo>
                  <a:lnTo>
                    <a:pt x="234" y="333"/>
                  </a:lnTo>
                  <a:lnTo>
                    <a:pt x="233" y="330"/>
                  </a:lnTo>
                  <a:lnTo>
                    <a:pt x="220" y="340"/>
                  </a:lnTo>
                  <a:lnTo>
                    <a:pt x="207" y="350"/>
                  </a:lnTo>
                  <a:lnTo>
                    <a:pt x="193" y="358"/>
                  </a:lnTo>
                  <a:lnTo>
                    <a:pt x="180" y="365"/>
                  </a:lnTo>
                  <a:lnTo>
                    <a:pt x="166" y="371"/>
                  </a:lnTo>
                  <a:lnTo>
                    <a:pt x="152" y="374"/>
                  </a:lnTo>
                  <a:lnTo>
                    <a:pt x="136" y="376"/>
                  </a:lnTo>
                  <a:lnTo>
                    <a:pt x="121" y="377"/>
                  </a:lnTo>
                  <a:lnTo>
                    <a:pt x="107" y="376"/>
                  </a:lnTo>
                  <a:lnTo>
                    <a:pt x="94" y="375"/>
                  </a:lnTo>
                  <a:lnTo>
                    <a:pt x="83" y="373"/>
                  </a:lnTo>
                  <a:lnTo>
                    <a:pt x="71" y="369"/>
                  </a:lnTo>
                  <a:lnTo>
                    <a:pt x="60" y="365"/>
                  </a:lnTo>
                  <a:lnTo>
                    <a:pt x="50" y="360"/>
                  </a:lnTo>
                  <a:lnTo>
                    <a:pt x="41" y="354"/>
                  </a:lnTo>
                  <a:lnTo>
                    <a:pt x="33" y="347"/>
                  </a:lnTo>
                  <a:lnTo>
                    <a:pt x="25" y="339"/>
                  </a:lnTo>
                  <a:lnTo>
                    <a:pt x="18" y="331"/>
                  </a:lnTo>
                  <a:lnTo>
                    <a:pt x="14" y="322"/>
                  </a:lnTo>
                  <a:lnTo>
                    <a:pt x="9" y="313"/>
                  </a:lnTo>
                  <a:lnTo>
                    <a:pt x="5" y="303"/>
                  </a:lnTo>
                  <a:lnTo>
                    <a:pt x="2" y="293"/>
                  </a:lnTo>
                  <a:lnTo>
                    <a:pt x="1" y="281"/>
                  </a:lnTo>
                  <a:lnTo>
                    <a:pt x="0" y="270"/>
                  </a:lnTo>
                  <a:lnTo>
                    <a:pt x="1" y="255"/>
                  </a:lnTo>
                  <a:lnTo>
                    <a:pt x="5" y="242"/>
                  </a:lnTo>
                  <a:lnTo>
                    <a:pt x="9" y="228"/>
                  </a:lnTo>
                  <a:lnTo>
                    <a:pt x="15" y="216"/>
                  </a:lnTo>
                  <a:lnTo>
                    <a:pt x="24" y="204"/>
                  </a:lnTo>
                  <a:lnTo>
                    <a:pt x="33" y="194"/>
                  </a:lnTo>
                  <a:lnTo>
                    <a:pt x="44" y="186"/>
                  </a:lnTo>
                  <a:lnTo>
                    <a:pt x="57" y="178"/>
                  </a:lnTo>
                  <a:lnTo>
                    <a:pt x="71" y="173"/>
                  </a:lnTo>
                  <a:lnTo>
                    <a:pt x="88" y="167"/>
                  </a:lnTo>
                  <a:lnTo>
                    <a:pt x="109" y="162"/>
                  </a:lnTo>
                  <a:lnTo>
                    <a:pt x="132" y="157"/>
                  </a:lnTo>
                  <a:lnTo>
                    <a:pt x="163" y="150"/>
                  </a:lnTo>
                  <a:lnTo>
                    <a:pt x="189" y="145"/>
                  </a:lnTo>
                  <a:lnTo>
                    <a:pt x="209" y="139"/>
                  </a:lnTo>
                  <a:lnTo>
                    <a:pt x="225" y="133"/>
                  </a:lnTo>
                  <a:lnTo>
                    <a:pt x="225" y="124"/>
                  </a:lnTo>
                  <a:lnTo>
                    <a:pt x="224" y="111"/>
                  </a:lnTo>
                  <a:lnTo>
                    <a:pt x="222" y="101"/>
                  </a:lnTo>
                  <a:lnTo>
                    <a:pt x="219" y="95"/>
                  </a:lnTo>
                  <a:lnTo>
                    <a:pt x="217" y="91"/>
                  </a:lnTo>
                  <a:lnTo>
                    <a:pt x="215" y="88"/>
                  </a:lnTo>
                  <a:lnTo>
                    <a:pt x="211" y="85"/>
                  </a:lnTo>
                  <a:lnTo>
                    <a:pt x="208" y="81"/>
                  </a:lnTo>
                  <a:lnTo>
                    <a:pt x="204" y="79"/>
                  </a:lnTo>
                  <a:lnTo>
                    <a:pt x="198" y="77"/>
                  </a:lnTo>
                  <a:lnTo>
                    <a:pt x="192" y="76"/>
                  </a:lnTo>
                  <a:lnTo>
                    <a:pt x="178" y="73"/>
                  </a:lnTo>
                  <a:lnTo>
                    <a:pt x="161" y="72"/>
                  </a:lnTo>
                  <a:lnTo>
                    <a:pt x="148" y="73"/>
                  </a:lnTo>
                  <a:lnTo>
                    <a:pt x="137" y="76"/>
                  </a:lnTo>
                  <a:lnTo>
                    <a:pt x="128" y="78"/>
                  </a:lnTo>
                  <a:lnTo>
                    <a:pt x="120" y="82"/>
                  </a:lnTo>
                  <a:lnTo>
                    <a:pt x="113" y="88"/>
                  </a:lnTo>
                  <a:lnTo>
                    <a:pt x="107" y="96"/>
                  </a:lnTo>
                  <a:lnTo>
                    <a:pt x="102" y="106"/>
                  </a:lnTo>
                  <a:lnTo>
                    <a:pt x="97" y="117"/>
                  </a:lnTo>
                  <a:close/>
                  <a:moveTo>
                    <a:pt x="225" y="195"/>
                  </a:moveTo>
                  <a:lnTo>
                    <a:pt x="215" y="199"/>
                  </a:lnTo>
                  <a:lnTo>
                    <a:pt x="201" y="202"/>
                  </a:lnTo>
                  <a:lnTo>
                    <a:pt x="185" y="206"/>
                  </a:lnTo>
                  <a:lnTo>
                    <a:pt x="167" y="210"/>
                  </a:lnTo>
                  <a:lnTo>
                    <a:pt x="148" y="215"/>
                  </a:lnTo>
                  <a:lnTo>
                    <a:pt x="133" y="218"/>
                  </a:lnTo>
                  <a:lnTo>
                    <a:pt x="122" y="223"/>
                  </a:lnTo>
                  <a:lnTo>
                    <a:pt x="115" y="227"/>
                  </a:lnTo>
                  <a:lnTo>
                    <a:pt x="111" y="230"/>
                  </a:lnTo>
                  <a:lnTo>
                    <a:pt x="106" y="234"/>
                  </a:lnTo>
                  <a:lnTo>
                    <a:pt x="103" y="237"/>
                  </a:lnTo>
                  <a:lnTo>
                    <a:pt x="101" y="242"/>
                  </a:lnTo>
                  <a:lnTo>
                    <a:pt x="98" y="246"/>
                  </a:lnTo>
                  <a:lnTo>
                    <a:pt x="97" y="251"/>
                  </a:lnTo>
                  <a:lnTo>
                    <a:pt x="96" y="255"/>
                  </a:lnTo>
                  <a:lnTo>
                    <a:pt x="96" y="260"/>
                  </a:lnTo>
                  <a:lnTo>
                    <a:pt x="97" y="270"/>
                  </a:lnTo>
                  <a:lnTo>
                    <a:pt x="100" y="279"/>
                  </a:lnTo>
                  <a:lnTo>
                    <a:pt x="104" y="287"/>
                  </a:lnTo>
                  <a:lnTo>
                    <a:pt x="111" y="295"/>
                  </a:lnTo>
                  <a:lnTo>
                    <a:pt x="119" y="302"/>
                  </a:lnTo>
                  <a:lnTo>
                    <a:pt x="128" y="306"/>
                  </a:lnTo>
                  <a:lnTo>
                    <a:pt x="138" y="308"/>
                  </a:lnTo>
                  <a:lnTo>
                    <a:pt x="149" y="310"/>
                  </a:lnTo>
                  <a:lnTo>
                    <a:pt x="162" y="308"/>
                  </a:lnTo>
                  <a:lnTo>
                    <a:pt x="174" y="305"/>
                  </a:lnTo>
                  <a:lnTo>
                    <a:pt x="187" y="301"/>
                  </a:lnTo>
                  <a:lnTo>
                    <a:pt x="199" y="293"/>
                  </a:lnTo>
                  <a:lnTo>
                    <a:pt x="207" y="286"/>
                  </a:lnTo>
                  <a:lnTo>
                    <a:pt x="213" y="278"/>
                  </a:lnTo>
                  <a:lnTo>
                    <a:pt x="218" y="270"/>
                  </a:lnTo>
                  <a:lnTo>
                    <a:pt x="222" y="261"/>
                  </a:lnTo>
                  <a:lnTo>
                    <a:pt x="223" y="253"/>
                  </a:lnTo>
                  <a:lnTo>
                    <a:pt x="224" y="243"/>
                  </a:lnTo>
                  <a:lnTo>
                    <a:pt x="225" y="230"/>
                  </a:lnTo>
                  <a:lnTo>
                    <a:pt x="225" y="215"/>
                  </a:lnTo>
                  <a:lnTo>
                    <a:pt x="225" y="19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46" name="Freeform 1100">
              <a:extLst>
                <a:ext uri="{FF2B5EF4-FFF2-40B4-BE49-F238E27FC236}">
                  <a16:creationId xmlns:a16="http://schemas.microsoft.com/office/drawing/2014/main" id="{9D3C4533-8283-43D1-8B69-92B6032A75E1}"/>
                </a:ext>
              </a:extLst>
            </p:cNvPr>
            <p:cNvSpPr>
              <a:spLocks/>
            </p:cNvSpPr>
            <p:nvPr/>
          </p:nvSpPr>
          <p:spPr bwMode="auto">
            <a:xfrm>
              <a:off x="2515" y="2427"/>
              <a:ext cx="296" cy="230"/>
            </a:xfrm>
            <a:custGeom>
              <a:avLst/>
              <a:gdLst>
                <a:gd name="T0" fmla="*/ 296 w 1479"/>
                <a:gd name="T1" fmla="*/ 200 h 1148"/>
                <a:gd name="T2" fmla="*/ 22 w 1479"/>
                <a:gd name="T3" fmla="*/ 0 h 1148"/>
                <a:gd name="T4" fmla="*/ 0 w 1479"/>
                <a:gd name="T5" fmla="*/ 30 h 1148"/>
                <a:gd name="T6" fmla="*/ 274 w 1479"/>
                <a:gd name="T7" fmla="*/ 230 h 1148"/>
                <a:gd name="T8" fmla="*/ 296 w 1479"/>
                <a:gd name="T9" fmla="*/ 200 h 1148"/>
                <a:gd name="T10" fmla="*/ 0 60000 65536"/>
                <a:gd name="T11" fmla="*/ 0 60000 65536"/>
                <a:gd name="T12" fmla="*/ 0 60000 65536"/>
                <a:gd name="T13" fmla="*/ 0 60000 65536"/>
                <a:gd name="T14" fmla="*/ 0 60000 65536"/>
                <a:gd name="T15" fmla="*/ 0 w 1479"/>
                <a:gd name="T16" fmla="*/ 0 h 1148"/>
                <a:gd name="T17" fmla="*/ 1479 w 1479"/>
                <a:gd name="T18" fmla="*/ 1148 h 1148"/>
              </a:gdLst>
              <a:ahLst/>
              <a:cxnLst>
                <a:cxn ang="T10">
                  <a:pos x="T0" y="T1"/>
                </a:cxn>
                <a:cxn ang="T11">
                  <a:pos x="T2" y="T3"/>
                </a:cxn>
                <a:cxn ang="T12">
                  <a:pos x="T4" y="T5"/>
                </a:cxn>
                <a:cxn ang="T13">
                  <a:pos x="T6" y="T7"/>
                </a:cxn>
                <a:cxn ang="T14">
                  <a:pos x="T8" y="T9"/>
                </a:cxn>
              </a:cxnLst>
              <a:rect l="T15" t="T16" r="T17" b="T18"/>
              <a:pathLst>
                <a:path w="1479" h="1148">
                  <a:moveTo>
                    <a:pt x="1479" y="996"/>
                  </a:moveTo>
                  <a:lnTo>
                    <a:pt x="111" y="0"/>
                  </a:lnTo>
                  <a:lnTo>
                    <a:pt x="0" y="152"/>
                  </a:lnTo>
                  <a:lnTo>
                    <a:pt x="1369" y="1148"/>
                  </a:lnTo>
                  <a:lnTo>
                    <a:pt x="1479" y="996"/>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47" name="Freeform 1101">
              <a:extLst>
                <a:ext uri="{FF2B5EF4-FFF2-40B4-BE49-F238E27FC236}">
                  <a16:creationId xmlns:a16="http://schemas.microsoft.com/office/drawing/2014/main" id="{5A47212B-D837-4409-AF30-25FCED54823C}"/>
                </a:ext>
              </a:extLst>
            </p:cNvPr>
            <p:cNvSpPr>
              <a:spLocks/>
            </p:cNvSpPr>
            <p:nvPr/>
          </p:nvSpPr>
          <p:spPr bwMode="auto">
            <a:xfrm>
              <a:off x="2771" y="2602"/>
              <a:ext cx="107" cy="96"/>
            </a:xfrm>
            <a:custGeom>
              <a:avLst/>
              <a:gdLst>
                <a:gd name="T0" fmla="*/ 107 w 535"/>
                <a:gd name="T1" fmla="*/ 96 h 483"/>
                <a:gd name="T2" fmla="*/ 57 w 535"/>
                <a:gd name="T3" fmla="*/ 0 h 483"/>
                <a:gd name="T4" fmla="*/ 0 w 535"/>
                <a:gd name="T5" fmla="*/ 78 h 483"/>
                <a:gd name="T6" fmla="*/ 107 w 535"/>
                <a:gd name="T7" fmla="*/ 96 h 483"/>
                <a:gd name="T8" fmla="*/ 107 w 535"/>
                <a:gd name="T9" fmla="*/ 96 h 483"/>
                <a:gd name="T10" fmla="*/ 107 w 535"/>
                <a:gd name="T11" fmla="*/ 96 h 483"/>
                <a:gd name="T12" fmla="*/ 0 60000 65536"/>
                <a:gd name="T13" fmla="*/ 0 60000 65536"/>
                <a:gd name="T14" fmla="*/ 0 60000 65536"/>
                <a:gd name="T15" fmla="*/ 0 60000 65536"/>
                <a:gd name="T16" fmla="*/ 0 60000 65536"/>
                <a:gd name="T17" fmla="*/ 0 60000 65536"/>
                <a:gd name="T18" fmla="*/ 0 w 535"/>
                <a:gd name="T19" fmla="*/ 0 h 483"/>
                <a:gd name="T20" fmla="*/ 535 w 535"/>
                <a:gd name="T21" fmla="*/ 483 h 483"/>
              </a:gdLst>
              <a:ahLst/>
              <a:cxnLst>
                <a:cxn ang="T12">
                  <a:pos x="T0" y="T1"/>
                </a:cxn>
                <a:cxn ang="T13">
                  <a:pos x="T2" y="T3"/>
                </a:cxn>
                <a:cxn ang="T14">
                  <a:pos x="T4" y="T5"/>
                </a:cxn>
                <a:cxn ang="T15">
                  <a:pos x="T6" y="T7"/>
                </a:cxn>
                <a:cxn ang="T16">
                  <a:pos x="T8" y="T9"/>
                </a:cxn>
                <a:cxn ang="T17">
                  <a:pos x="T10" y="T11"/>
                </a:cxn>
              </a:cxnLst>
              <a:rect l="T18" t="T19" r="T20" b="T21"/>
              <a:pathLst>
                <a:path w="535" h="483">
                  <a:moveTo>
                    <a:pt x="534" y="483"/>
                  </a:moveTo>
                  <a:lnTo>
                    <a:pt x="284" y="0"/>
                  </a:lnTo>
                  <a:lnTo>
                    <a:pt x="0" y="392"/>
                  </a:lnTo>
                  <a:lnTo>
                    <a:pt x="534" y="483"/>
                  </a:lnTo>
                  <a:lnTo>
                    <a:pt x="535" y="483"/>
                  </a:lnTo>
                  <a:lnTo>
                    <a:pt x="534" y="483"/>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48" name="Freeform 1102">
              <a:extLst>
                <a:ext uri="{FF2B5EF4-FFF2-40B4-BE49-F238E27FC236}">
                  <a16:creationId xmlns:a16="http://schemas.microsoft.com/office/drawing/2014/main" id="{9C84316D-0781-4B72-BF17-2AE27C256F1C}"/>
                </a:ext>
              </a:extLst>
            </p:cNvPr>
            <p:cNvSpPr>
              <a:spLocks/>
            </p:cNvSpPr>
            <p:nvPr/>
          </p:nvSpPr>
          <p:spPr bwMode="auto">
            <a:xfrm>
              <a:off x="3933" y="2401"/>
              <a:ext cx="285" cy="176"/>
            </a:xfrm>
            <a:custGeom>
              <a:avLst/>
              <a:gdLst>
                <a:gd name="T0" fmla="*/ 18 w 1423"/>
                <a:gd name="T1" fmla="*/ 176 h 880"/>
                <a:gd name="T2" fmla="*/ 285 w 1423"/>
                <a:gd name="T3" fmla="*/ 33 h 880"/>
                <a:gd name="T4" fmla="*/ 267 w 1423"/>
                <a:gd name="T5" fmla="*/ 0 h 880"/>
                <a:gd name="T6" fmla="*/ 0 w 1423"/>
                <a:gd name="T7" fmla="*/ 143 h 880"/>
                <a:gd name="T8" fmla="*/ 18 w 1423"/>
                <a:gd name="T9" fmla="*/ 176 h 880"/>
                <a:gd name="T10" fmla="*/ 0 60000 65536"/>
                <a:gd name="T11" fmla="*/ 0 60000 65536"/>
                <a:gd name="T12" fmla="*/ 0 60000 65536"/>
                <a:gd name="T13" fmla="*/ 0 60000 65536"/>
                <a:gd name="T14" fmla="*/ 0 60000 65536"/>
                <a:gd name="T15" fmla="*/ 0 w 1423"/>
                <a:gd name="T16" fmla="*/ 0 h 880"/>
                <a:gd name="T17" fmla="*/ 1423 w 1423"/>
                <a:gd name="T18" fmla="*/ 880 h 880"/>
              </a:gdLst>
              <a:ahLst/>
              <a:cxnLst>
                <a:cxn ang="T10">
                  <a:pos x="T0" y="T1"/>
                </a:cxn>
                <a:cxn ang="T11">
                  <a:pos x="T2" y="T3"/>
                </a:cxn>
                <a:cxn ang="T12">
                  <a:pos x="T4" y="T5"/>
                </a:cxn>
                <a:cxn ang="T13">
                  <a:pos x="T6" y="T7"/>
                </a:cxn>
                <a:cxn ang="T14">
                  <a:pos x="T8" y="T9"/>
                </a:cxn>
              </a:cxnLst>
              <a:rect l="T15" t="T16" r="T17" b="T18"/>
              <a:pathLst>
                <a:path w="1423" h="880">
                  <a:moveTo>
                    <a:pt x="88" y="880"/>
                  </a:moveTo>
                  <a:lnTo>
                    <a:pt x="1423" y="164"/>
                  </a:lnTo>
                  <a:lnTo>
                    <a:pt x="1335" y="0"/>
                  </a:lnTo>
                  <a:lnTo>
                    <a:pt x="0" y="715"/>
                  </a:lnTo>
                  <a:lnTo>
                    <a:pt x="88" y="880"/>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49" name="Freeform 1103">
              <a:extLst>
                <a:ext uri="{FF2B5EF4-FFF2-40B4-BE49-F238E27FC236}">
                  <a16:creationId xmlns:a16="http://schemas.microsoft.com/office/drawing/2014/main" id="{B7129AAF-5B8A-4352-B94B-40E88E8BCBE8}"/>
                </a:ext>
              </a:extLst>
            </p:cNvPr>
            <p:cNvSpPr>
              <a:spLocks/>
            </p:cNvSpPr>
            <p:nvPr/>
          </p:nvSpPr>
          <p:spPr bwMode="auto">
            <a:xfrm>
              <a:off x="3858" y="2517"/>
              <a:ext cx="108" cy="89"/>
            </a:xfrm>
            <a:custGeom>
              <a:avLst/>
              <a:gdLst>
                <a:gd name="T0" fmla="*/ 0 w 541"/>
                <a:gd name="T1" fmla="*/ 89 h 443"/>
                <a:gd name="T2" fmla="*/ 108 w 541"/>
                <a:gd name="T3" fmla="*/ 86 h 443"/>
                <a:gd name="T4" fmla="*/ 62 w 541"/>
                <a:gd name="T5" fmla="*/ 0 h 443"/>
                <a:gd name="T6" fmla="*/ 0 w 541"/>
                <a:gd name="T7" fmla="*/ 89 h 443"/>
                <a:gd name="T8" fmla="*/ 0 w 541"/>
                <a:gd name="T9" fmla="*/ 89 h 443"/>
                <a:gd name="T10" fmla="*/ 0 w 541"/>
                <a:gd name="T11" fmla="*/ 89 h 443"/>
                <a:gd name="T12" fmla="*/ 0 60000 65536"/>
                <a:gd name="T13" fmla="*/ 0 60000 65536"/>
                <a:gd name="T14" fmla="*/ 0 60000 65536"/>
                <a:gd name="T15" fmla="*/ 0 60000 65536"/>
                <a:gd name="T16" fmla="*/ 0 60000 65536"/>
                <a:gd name="T17" fmla="*/ 0 60000 65536"/>
                <a:gd name="T18" fmla="*/ 0 w 541"/>
                <a:gd name="T19" fmla="*/ 0 h 443"/>
                <a:gd name="T20" fmla="*/ 541 w 541"/>
                <a:gd name="T21" fmla="*/ 443 h 443"/>
              </a:gdLst>
              <a:ahLst/>
              <a:cxnLst>
                <a:cxn ang="T12">
                  <a:pos x="T0" y="T1"/>
                </a:cxn>
                <a:cxn ang="T13">
                  <a:pos x="T2" y="T3"/>
                </a:cxn>
                <a:cxn ang="T14">
                  <a:pos x="T4" y="T5"/>
                </a:cxn>
                <a:cxn ang="T15">
                  <a:pos x="T6" y="T7"/>
                </a:cxn>
                <a:cxn ang="T16">
                  <a:pos x="T8" y="T9"/>
                </a:cxn>
                <a:cxn ang="T17">
                  <a:pos x="T10" y="T11"/>
                </a:cxn>
              </a:cxnLst>
              <a:rect l="T18" t="T19" r="T20" b="T21"/>
              <a:pathLst>
                <a:path w="541" h="443">
                  <a:moveTo>
                    <a:pt x="1" y="441"/>
                  </a:moveTo>
                  <a:lnTo>
                    <a:pt x="541" y="427"/>
                  </a:lnTo>
                  <a:lnTo>
                    <a:pt x="313" y="0"/>
                  </a:lnTo>
                  <a:lnTo>
                    <a:pt x="1" y="441"/>
                  </a:lnTo>
                  <a:lnTo>
                    <a:pt x="0" y="443"/>
                  </a:lnTo>
                  <a:lnTo>
                    <a:pt x="1" y="441"/>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750" name="Rectangle 1104">
              <a:extLst>
                <a:ext uri="{FF2B5EF4-FFF2-40B4-BE49-F238E27FC236}">
                  <a16:creationId xmlns:a16="http://schemas.microsoft.com/office/drawing/2014/main" id="{1FC6B86A-B725-429F-9908-A5114D8ABD1C}"/>
                </a:ext>
              </a:extLst>
            </p:cNvPr>
            <p:cNvSpPr>
              <a:spLocks noChangeArrowheads="1"/>
            </p:cNvSpPr>
            <p:nvPr/>
          </p:nvSpPr>
          <p:spPr bwMode="auto">
            <a:xfrm>
              <a:off x="3509" y="3565"/>
              <a:ext cx="37" cy="81"/>
            </a:xfrm>
            <a:prstGeom prst="rect">
              <a:avLst/>
            </a:prstGeom>
            <a:solidFill>
              <a:srgbClr val="30A55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27751" name="Freeform 1105">
              <a:extLst>
                <a:ext uri="{FF2B5EF4-FFF2-40B4-BE49-F238E27FC236}">
                  <a16:creationId xmlns:a16="http://schemas.microsoft.com/office/drawing/2014/main" id="{607A3338-A995-4614-911E-4DE633F04E87}"/>
                </a:ext>
              </a:extLst>
            </p:cNvPr>
            <p:cNvSpPr>
              <a:spLocks/>
            </p:cNvSpPr>
            <p:nvPr/>
          </p:nvSpPr>
          <p:spPr bwMode="auto">
            <a:xfrm>
              <a:off x="3479" y="3469"/>
              <a:ext cx="97" cy="97"/>
            </a:xfrm>
            <a:custGeom>
              <a:avLst/>
              <a:gdLst>
                <a:gd name="T0" fmla="*/ 48 w 485"/>
                <a:gd name="T1" fmla="*/ 0 h 487"/>
                <a:gd name="T2" fmla="*/ 0 w 485"/>
                <a:gd name="T3" fmla="*/ 97 h 487"/>
                <a:gd name="T4" fmla="*/ 97 w 485"/>
                <a:gd name="T5" fmla="*/ 97 h 487"/>
                <a:gd name="T6" fmla="*/ 48 w 485"/>
                <a:gd name="T7" fmla="*/ 0 h 487"/>
                <a:gd name="T8" fmla="*/ 48 w 485"/>
                <a:gd name="T9" fmla="*/ 0 h 487"/>
                <a:gd name="T10" fmla="*/ 48 w 485"/>
                <a:gd name="T11" fmla="*/ 0 h 487"/>
                <a:gd name="T12" fmla="*/ 0 60000 65536"/>
                <a:gd name="T13" fmla="*/ 0 60000 65536"/>
                <a:gd name="T14" fmla="*/ 0 60000 65536"/>
                <a:gd name="T15" fmla="*/ 0 60000 65536"/>
                <a:gd name="T16" fmla="*/ 0 60000 65536"/>
                <a:gd name="T17" fmla="*/ 0 60000 65536"/>
                <a:gd name="T18" fmla="*/ 0 w 485"/>
                <a:gd name="T19" fmla="*/ 0 h 487"/>
                <a:gd name="T20" fmla="*/ 485 w 485"/>
                <a:gd name="T21" fmla="*/ 487 h 487"/>
              </a:gdLst>
              <a:ahLst/>
              <a:cxnLst>
                <a:cxn ang="T12">
                  <a:pos x="T0" y="T1"/>
                </a:cxn>
                <a:cxn ang="T13">
                  <a:pos x="T2" y="T3"/>
                </a:cxn>
                <a:cxn ang="T14">
                  <a:pos x="T4" y="T5"/>
                </a:cxn>
                <a:cxn ang="T15">
                  <a:pos x="T6" y="T7"/>
                </a:cxn>
                <a:cxn ang="T16">
                  <a:pos x="T8" y="T9"/>
                </a:cxn>
                <a:cxn ang="T17">
                  <a:pos x="T10" y="T11"/>
                </a:cxn>
              </a:cxnLst>
              <a:rect l="T18" t="T19" r="T20" b="T21"/>
              <a:pathLst>
                <a:path w="485" h="487">
                  <a:moveTo>
                    <a:pt x="242" y="1"/>
                  </a:moveTo>
                  <a:lnTo>
                    <a:pt x="0" y="487"/>
                  </a:lnTo>
                  <a:lnTo>
                    <a:pt x="485" y="487"/>
                  </a:lnTo>
                  <a:lnTo>
                    <a:pt x="242" y="1"/>
                  </a:lnTo>
                  <a:lnTo>
                    <a:pt x="242" y="0"/>
                  </a:lnTo>
                  <a:lnTo>
                    <a:pt x="242" y="1"/>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87043"/>
                                        </p:tgtEl>
                                        <p:attrNameLst>
                                          <p:attrName>style.visibility</p:attrName>
                                        </p:attrNameLst>
                                      </p:cBhvr>
                                      <p:to>
                                        <p:strVal val="visible"/>
                                      </p:to>
                                    </p:set>
                                    <p:animEffect transition="in" filter="wipe(left)">
                                      <p:cBhvr>
                                        <p:cTn id="7" dur="500"/>
                                        <p:tgtEl>
                                          <p:spTgt spid="870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7043" grpId="0" autoUpdateAnimBg="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698" name="Picture 2" descr="Illustration">
            <a:extLst>
              <a:ext uri="{FF2B5EF4-FFF2-40B4-BE49-F238E27FC236}">
                <a16:creationId xmlns:a16="http://schemas.microsoft.com/office/drawing/2014/main" id="{1F5A2561-1D40-4839-8179-39AC4A1EFCD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699" name="Picture 5" descr="miosin1f">
            <a:extLst>
              <a:ext uri="{FF2B5EF4-FFF2-40B4-BE49-F238E27FC236}">
                <a16:creationId xmlns:a16="http://schemas.microsoft.com/office/drawing/2014/main" id="{E2C7043B-B2EF-494F-82E7-DE2A1FBB7F0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03563" y="974725"/>
            <a:ext cx="5867400" cy="5146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700" name="Text Box 7">
            <a:extLst>
              <a:ext uri="{FF2B5EF4-FFF2-40B4-BE49-F238E27FC236}">
                <a16:creationId xmlns:a16="http://schemas.microsoft.com/office/drawing/2014/main" id="{62556B8F-8D3F-4E15-B833-4E2F9335D6B3}"/>
              </a:ext>
            </a:extLst>
          </p:cNvPr>
          <p:cNvSpPr txBox="1">
            <a:spLocks noChangeArrowheads="1"/>
          </p:cNvSpPr>
          <p:nvPr/>
        </p:nvSpPr>
        <p:spPr bwMode="auto">
          <a:xfrm>
            <a:off x="190500" y="2420938"/>
            <a:ext cx="2865438" cy="167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2600" b="1">
                <a:solidFill>
                  <a:srgbClr val="0000FF"/>
                </a:solidFill>
              </a:rPr>
              <a:t>(a) Una Molécula</a:t>
            </a:r>
          </a:p>
          <a:p>
            <a:r>
              <a:rPr lang="es-PR" altLang="en-US" sz="2600" b="1">
                <a:solidFill>
                  <a:srgbClr val="0000FF"/>
                </a:solidFill>
              </a:rPr>
              <a:t>     de Miosina</a:t>
            </a:r>
          </a:p>
          <a:p>
            <a:r>
              <a:rPr lang="es-PR" altLang="en-US" sz="2600" b="1">
                <a:solidFill>
                  <a:srgbClr val="0000FF"/>
                </a:solidFill>
              </a:rPr>
              <a:t>(b) Un Filamento</a:t>
            </a:r>
          </a:p>
          <a:p>
            <a:r>
              <a:rPr lang="es-PR" altLang="en-US" sz="2600" b="1">
                <a:solidFill>
                  <a:srgbClr val="0000FF"/>
                </a:solidFill>
              </a:rPr>
              <a:t>      de Miosina</a:t>
            </a:r>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22" name="Picture 2" descr="Illustration">
            <a:extLst>
              <a:ext uri="{FF2B5EF4-FFF2-40B4-BE49-F238E27FC236}">
                <a16:creationId xmlns:a16="http://schemas.microsoft.com/office/drawing/2014/main" id="{BA2121D0-60D5-489D-8784-031C71F0839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243" name="Text Box 3">
            <a:extLst>
              <a:ext uri="{FF2B5EF4-FFF2-40B4-BE49-F238E27FC236}">
                <a16:creationId xmlns:a16="http://schemas.microsoft.com/office/drawing/2014/main" id="{F742A97B-7082-4E99-B328-CDB998C9DA6C}"/>
              </a:ext>
            </a:extLst>
          </p:cNvPr>
          <p:cNvSpPr txBox="1">
            <a:spLocks noChangeArrowheads="1"/>
          </p:cNvSpPr>
          <p:nvPr/>
        </p:nvSpPr>
        <p:spPr bwMode="auto">
          <a:xfrm>
            <a:off x="381000" y="533400"/>
            <a:ext cx="8534400" cy="557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spcBef>
                <a:spcPct val="50000"/>
              </a:spcBef>
            </a:pPr>
            <a:r>
              <a:rPr lang="en-US" altLang="en-US" sz="3400" b="1">
                <a:solidFill>
                  <a:schemeClr val="accent2"/>
                </a:solidFill>
              </a:rPr>
              <a:t>FILAMENTO DE MIOSINA</a:t>
            </a:r>
            <a:endParaRPr lang="en-US" altLang="en-US" b="1"/>
          </a:p>
        </p:txBody>
      </p:sp>
      <p:grpSp>
        <p:nvGrpSpPr>
          <p:cNvPr id="30724" name="Group 347">
            <a:extLst>
              <a:ext uri="{FF2B5EF4-FFF2-40B4-BE49-F238E27FC236}">
                <a16:creationId xmlns:a16="http://schemas.microsoft.com/office/drawing/2014/main" id="{D02243E0-C911-4BDE-BD8E-4D428AFDD36B}"/>
              </a:ext>
            </a:extLst>
          </p:cNvPr>
          <p:cNvGrpSpPr>
            <a:grpSpLocks noChangeAspect="1"/>
          </p:cNvGrpSpPr>
          <p:nvPr/>
        </p:nvGrpSpPr>
        <p:grpSpPr bwMode="auto">
          <a:xfrm>
            <a:off x="398463" y="1454150"/>
            <a:ext cx="8150225" cy="4348163"/>
            <a:chOff x="251" y="916"/>
            <a:chExt cx="5134" cy="2739"/>
          </a:xfrm>
        </p:grpSpPr>
        <p:sp>
          <p:nvSpPr>
            <p:cNvPr id="30725" name="AutoShape 346">
              <a:extLst>
                <a:ext uri="{FF2B5EF4-FFF2-40B4-BE49-F238E27FC236}">
                  <a16:creationId xmlns:a16="http://schemas.microsoft.com/office/drawing/2014/main" id="{AF57A1F0-3AD9-4E84-978E-2A3C23392D9E}"/>
                </a:ext>
              </a:extLst>
            </p:cNvPr>
            <p:cNvSpPr>
              <a:spLocks noChangeAspect="1" noChangeArrowheads="1" noTextEdit="1"/>
            </p:cNvSpPr>
            <p:nvPr/>
          </p:nvSpPr>
          <p:spPr bwMode="auto">
            <a:xfrm>
              <a:off x="251" y="916"/>
              <a:ext cx="5134" cy="27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30726" name="Group 548">
              <a:extLst>
                <a:ext uri="{FF2B5EF4-FFF2-40B4-BE49-F238E27FC236}">
                  <a16:creationId xmlns:a16="http://schemas.microsoft.com/office/drawing/2014/main" id="{682CE87E-6442-4BE5-95E9-D01AD1D763D5}"/>
                </a:ext>
              </a:extLst>
            </p:cNvPr>
            <p:cNvGrpSpPr>
              <a:grpSpLocks/>
            </p:cNvGrpSpPr>
            <p:nvPr/>
          </p:nvGrpSpPr>
          <p:grpSpPr bwMode="auto">
            <a:xfrm>
              <a:off x="263" y="916"/>
              <a:ext cx="5122" cy="2739"/>
              <a:chOff x="263" y="916"/>
              <a:chExt cx="5122" cy="2739"/>
            </a:xfrm>
          </p:grpSpPr>
          <p:sp>
            <p:nvSpPr>
              <p:cNvPr id="30732" name="Freeform 348">
                <a:extLst>
                  <a:ext uri="{FF2B5EF4-FFF2-40B4-BE49-F238E27FC236}">
                    <a16:creationId xmlns:a16="http://schemas.microsoft.com/office/drawing/2014/main" id="{7E2DBBDB-2355-42CA-98FA-BA33391099C2}"/>
                  </a:ext>
                </a:extLst>
              </p:cNvPr>
              <p:cNvSpPr>
                <a:spLocks/>
              </p:cNvSpPr>
              <p:nvPr/>
            </p:nvSpPr>
            <p:spPr bwMode="auto">
              <a:xfrm>
                <a:off x="3296" y="2733"/>
                <a:ext cx="126" cy="98"/>
              </a:xfrm>
              <a:custGeom>
                <a:avLst/>
                <a:gdLst>
                  <a:gd name="T0" fmla="*/ 110 w 503"/>
                  <a:gd name="T1" fmla="*/ 98 h 393"/>
                  <a:gd name="T2" fmla="*/ 126 w 503"/>
                  <a:gd name="T3" fmla="*/ 80 h 393"/>
                  <a:gd name="T4" fmla="*/ 126 w 503"/>
                  <a:gd name="T5" fmla="*/ 0 h 393"/>
                  <a:gd name="T6" fmla="*/ 20 w 503"/>
                  <a:gd name="T7" fmla="*/ 0 h 393"/>
                  <a:gd name="T8" fmla="*/ 0 w 503"/>
                  <a:gd name="T9" fmla="*/ 15 h 393"/>
                  <a:gd name="T10" fmla="*/ 18 w 503"/>
                  <a:gd name="T11" fmla="*/ 80 h 393"/>
                  <a:gd name="T12" fmla="*/ 110 w 503"/>
                  <a:gd name="T13" fmla="*/ 98 h 393"/>
                  <a:gd name="T14" fmla="*/ 0 60000 65536"/>
                  <a:gd name="T15" fmla="*/ 0 60000 65536"/>
                  <a:gd name="T16" fmla="*/ 0 60000 65536"/>
                  <a:gd name="T17" fmla="*/ 0 60000 65536"/>
                  <a:gd name="T18" fmla="*/ 0 60000 65536"/>
                  <a:gd name="T19" fmla="*/ 0 60000 65536"/>
                  <a:gd name="T20" fmla="*/ 0 60000 65536"/>
                  <a:gd name="T21" fmla="*/ 0 w 503"/>
                  <a:gd name="T22" fmla="*/ 0 h 393"/>
                  <a:gd name="T23" fmla="*/ 503 w 503"/>
                  <a:gd name="T24" fmla="*/ 393 h 39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03" h="393">
                    <a:moveTo>
                      <a:pt x="441" y="393"/>
                    </a:moveTo>
                    <a:lnTo>
                      <a:pt x="503" y="320"/>
                    </a:lnTo>
                    <a:lnTo>
                      <a:pt x="503" y="0"/>
                    </a:lnTo>
                    <a:lnTo>
                      <a:pt x="79" y="0"/>
                    </a:lnTo>
                    <a:lnTo>
                      <a:pt x="0" y="62"/>
                    </a:lnTo>
                    <a:lnTo>
                      <a:pt x="73" y="320"/>
                    </a:lnTo>
                    <a:lnTo>
                      <a:pt x="441" y="393"/>
                    </a:lnTo>
                    <a:close/>
                  </a:path>
                </a:pathLst>
              </a:custGeom>
              <a:solidFill>
                <a:srgbClr val="4CDB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733" name="Freeform 349">
                <a:extLst>
                  <a:ext uri="{FF2B5EF4-FFF2-40B4-BE49-F238E27FC236}">
                    <a16:creationId xmlns:a16="http://schemas.microsoft.com/office/drawing/2014/main" id="{D855C5F0-265D-4AFE-9643-EB25B1CAE4E9}"/>
                  </a:ext>
                </a:extLst>
              </p:cNvPr>
              <p:cNvSpPr>
                <a:spLocks/>
              </p:cNvSpPr>
              <p:nvPr/>
            </p:nvSpPr>
            <p:spPr bwMode="auto">
              <a:xfrm>
                <a:off x="3296" y="2733"/>
                <a:ext cx="126" cy="98"/>
              </a:xfrm>
              <a:custGeom>
                <a:avLst/>
                <a:gdLst>
                  <a:gd name="T0" fmla="*/ 110 w 503"/>
                  <a:gd name="T1" fmla="*/ 98 h 393"/>
                  <a:gd name="T2" fmla="*/ 126 w 503"/>
                  <a:gd name="T3" fmla="*/ 80 h 393"/>
                  <a:gd name="T4" fmla="*/ 126 w 503"/>
                  <a:gd name="T5" fmla="*/ 0 h 393"/>
                  <a:gd name="T6" fmla="*/ 20 w 503"/>
                  <a:gd name="T7" fmla="*/ 0 h 393"/>
                  <a:gd name="T8" fmla="*/ 0 w 503"/>
                  <a:gd name="T9" fmla="*/ 15 h 393"/>
                  <a:gd name="T10" fmla="*/ 18 w 503"/>
                  <a:gd name="T11" fmla="*/ 80 h 393"/>
                  <a:gd name="T12" fmla="*/ 110 w 503"/>
                  <a:gd name="T13" fmla="*/ 98 h 393"/>
                  <a:gd name="T14" fmla="*/ 0 60000 65536"/>
                  <a:gd name="T15" fmla="*/ 0 60000 65536"/>
                  <a:gd name="T16" fmla="*/ 0 60000 65536"/>
                  <a:gd name="T17" fmla="*/ 0 60000 65536"/>
                  <a:gd name="T18" fmla="*/ 0 60000 65536"/>
                  <a:gd name="T19" fmla="*/ 0 60000 65536"/>
                  <a:gd name="T20" fmla="*/ 0 60000 65536"/>
                  <a:gd name="T21" fmla="*/ 0 w 503"/>
                  <a:gd name="T22" fmla="*/ 0 h 393"/>
                  <a:gd name="T23" fmla="*/ 503 w 503"/>
                  <a:gd name="T24" fmla="*/ 393 h 39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03" h="393">
                    <a:moveTo>
                      <a:pt x="441" y="393"/>
                    </a:moveTo>
                    <a:lnTo>
                      <a:pt x="503" y="320"/>
                    </a:lnTo>
                    <a:lnTo>
                      <a:pt x="503" y="0"/>
                    </a:lnTo>
                    <a:lnTo>
                      <a:pt x="79" y="0"/>
                    </a:lnTo>
                    <a:lnTo>
                      <a:pt x="0" y="62"/>
                    </a:lnTo>
                    <a:lnTo>
                      <a:pt x="73" y="320"/>
                    </a:lnTo>
                    <a:lnTo>
                      <a:pt x="441" y="393"/>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734" name="Freeform 350">
                <a:extLst>
                  <a:ext uri="{FF2B5EF4-FFF2-40B4-BE49-F238E27FC236}">
                    <a16:creationId xmlns:a16="http://schemas.microsoft.com/office/drawing/2014/main" id="{90AB0401-841E-47A7-ACCB-D1D33A0FFC10}"/>
                  </a:ext>
                </a:extLst>
              </p:cNvPr>
              <p:cNvSpPr>
                <a:spLocks/>
              </p:cNvSpPr>
              <p:nvPr/>
            </p:nvSpPr>
            <p:spPr bwMode="auto">
              <a:xfrm>
                <a:off x="3296" y="2733"/>
                <a:ext cx="126" cy="98"/>
              </a:xfrm>
              <a:custGeom>
                <a:avLst/>
                <a:gdLst>
                  <a:gd name="T0" fmla="*/ 110 w 503"/>
                  <a:gd name="T1" fmla="*/ 98 h 393"/>
                  <a:gd name="T2" fmla="*/ 126 w 503"/>
                  <a:gd name="T3" fmla="*/ 80 h 393"/>
                  <a:gd name="T4" fmla="*/ 126 w 503"/>
                  <a:gd name="T5" fmla="*/ 0 h 393"/>
                  <a:gd name="T6" fmla="*/ 20 w 503"/>
                  <a:gd name="T7" fmla="*/ 0 h 393"/>
                  <a:gd name="T8" fmla="*/ 0 w 503"/>
                  <a:gd name="T9" fmla="*/ 15 h 393"/>
                  <a:gd name="T10" fmla="*/ 18 w 503"/>
                  <a:gd name="T11" fmla="*/ 80 h 393"/>
                  <a:gd name="T12" fmla="*/ 110 w 503"/>
                  <a:gd name="T13" fmla="*/ 98 h 393"/>
                  <a:gd name="T14" fmla="*/ 0 60000 65536"/>
                  <a:gd name="T15" fmla="*/ 0 60000 65536"/>
                  <a:gd name="T16" fmla="*/ 0 60000 65536"/>
                  <a:gd name="T17" fmla="*/ 0 60000 65536"/>
                  <a:gd name="T18" fmla="*/ 0 60000 65536"/>
                  <a:gd name="T19" fmla="*/ 0 60000 65536"/>
                  <a:gd name="T20" fmla="*/ 0 60000 65536"/>
                  <a:gd name="T21" fmla="*/ 0 w 503"/>
                  <a:gd name="T22" fmla="*/ 0 h 393"/>
                  <a:gd name="T23" fmla="*/ 503 w 503"/>
                  <a:gd name="T24" fmla="*/ 393 h 39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03" h="393">
                    <a:moveTo>
                      <a:pt x="441" y="393"/>
                    </a:moveTo>
                    <a:lnTo>
                      <a:pt x="503" y="320"/>
                    </a:lnTo>
                    <a:lnTo>
                      <a:pt x="503" y="0"/>
                    </a:lnTo>
                    <a:lnTo>
                      <a:pt x="79" y="0"/>
                    </a:lnTo>
                    <a:lnTo>
                      <a:pt x="0" y="62"/>
                    </a:lnTo>
                    <a:lnTo>
                      <a:pt x="73" y="320"/>
                    </a:lnTo>
                    <a:lnTo>
                      <a:pt x="441" y="393"/>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735" name="Rectangle 351">
                <a:extLst>
                  <a:ext uri="{FF2B5EF4-FFF2-40B4-BE49-F238E27FC236}">
                    <a16:creationId xmlns:a16="http://schemas.microsoft.com/office/drawing/2014/main" id="{1ECA56F0-032B-4845-A4A3-606F3926F735}"/>
                  </a:ext>
                </a:extLst>
              </p:cNvPr>
              <p:cNvSpPr>
                <a:spLocks noChangeArrowheads="1"/>
              </p:cNvSpPr>
              <p:nvPr/>
            </p:nvSpPr>
            <p:spPr bwMode="auto">
              <a:xfrm>
                <a:off x="3296" y="2749"/>
                <a:ext cx="111" cy="82"/>
              </a:xfrm>
              <a:prstGeom prst="rect">
                <a:avLst/>
              </a:prstGeom>
              <a:solidFill>
                <a:srgbClr val="79F64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30736" name="Rectangle 352">
                <a:extLst>
                  <a:ext uri="{FF2B5EF4-FFF2-40B4-BE49-F238E27FC236}">
                    <a16:creationId xmlns:a16="http://schemas.microsoft.com/office/drawing/2014/main" id="{400E332D-2106-4178-BF5B-98BB62044F87}"/>
                  </a:ext>
                </a:extLst>
              </p:cNvPr>
              <p:cNvSpPr>
                <a:spLocks noChangeArrowheads="1"/>
              </p:cNvSpPr>
              <p:nvPr/>
            </p:nvSpPr>
            <p:spPr bwMode="auto">
              <a:xfrm>
                <a:off x="3296" y="2749"/>
                <a:ext cx="111" cy="82"/>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30737" name="Rectangle 353">
                <a:extLst>
                  <a:ext uri="{FF2B5EF4-FFF2-40B4-BE49-F238E27FC236}">
                    <a16:creationId xmlns:a16="http://schemas.microsoft.com/office/drawing/2014/main" id="{F3C69214-B370-4134-9FD2-0C8A1F8860A2}"/>
                  </a:ext>
                </a:extLst>
              </p:cNvPr>
              <p:cNvSpPr>
                <a:spLocks noChangeArrowheads="1"/>
              </p:cNvSpPr>
              <p:nvPr/>
            </p:nvSpPr>
            <p:spPr bwMode="auto">
              <a:xfrm>
                <a:off x="3296" y="2749"/>
                <a:ext cx="111" cy="82"/>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30738" name="Freeform 354">
                <a:extLst>
                  <a:ext uri="{FF2B5EF4-FFF2-40B4-BE49-F238E27FC236}">
                    <a16:creationId xmlns:a16="http://schemas.microsoft.com/office/drawing/2014/main" id="{FCEB1181-0AD6-4FE4-85A2-64E31ED8C523}"/>
                  </a:ext>
                </a:extLst>
              </p:cNvPr>
              <p:cNvSpPr>
                <a:spLocks/>
              </p:cNvSpPr>
              <p:nvPr/>
            </p:nvSpPr>
            <p:spPr bwMode="auto">
              <a:xfrm>
                <a:off x="3407" y="2733"/>
                <a:ext cx="15" cy="16"/>
              </a:xfrm>
              <a:custGeom>
                <a:avLst/>
                <a:gdLst>
                  <a:gd name="T0" fmla="*/ 0 w 62"/>
                  <a:gd name="T1" fmla="*/ 16 h 62"/>
                  <a:gd name="T2" fmla="*/ 15 w 62"/>
                  <a:gd name="T3" fmla="*/ 0 h 62"/>
                  <a:gd name="T4" fmla="*/ 0 w 62"/>
                  <a:gd name="T5" fmla="*/ 16 h 62"/>
                  <a:gd name="T6" fmla="*/ 0 60000 65536"/>
                  <a:gd name="T7" fmla="*/ 0 60000 65536"/>
                  <a:gd name="T8" fmla="*/ 0 60000 65536"/>
                  <a:gd name="T9" fmla="*/ 0 w 62"/>
                  <a:gd name="T10" fmla="*/ 0 h 62"/>
                  <a:gd name="T11" fmla="*/ 62 w 62"/>
                  <a:gd name="T12" fmla="*/ 62 h 62"/>
                </a:gdLst>
                <a:ahLst/>
                <a:cxnLst>
                  <a:cxn ang="T6">
                    <a:pos x="T0" y="T1"/>
                  </a:cxn>
                  <a:cxn ang="T7">
                    <a:pos x="T2" y="T3"/>
                  </a:cxn>
                  <a:cxn ang="T8">
                    <a:pos x="T4" y="T5"/>
                  </a:cxn>
                </a:cxnLst>
                <a:rect l="T9" t="T10" r="T11" b="T12"/>
                <a:pathLst>
                  <a:path w="62" h="62">
                    <a:moveTo>
                      <a:pt x="0" y="62"/>
                    </a:moveTo>
                    <a:lnTo>
                      <a:pt x="62" y="0"/>
                    </a:lnTo>
                    <a:lnTo>
                      <a:pt x="0" y="62"/>
                    </a:lnTo>
                    <a:close/>
                  </a:path>
                </a:pathLst>
              </a:custGeom>
              <a:solidFill>
                <a:srgbClr val="79F6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739" name="Freeform 355">
                <a:extLst>
                  <a:ext uri="{FF2B5EF4-FFF2-40B4-BE49-F238E27FC236}">
                    <a16:creationId xmlns:a16="http://schemas.microsoft.com/office/drawing/2014/main" id="{9CA1646D-C45B-4CCC-83CF-6E1CCD33F189}"/>
                  </a:ext>
                </a:extLst>
              </p:cNvPr>
              <p:cNvSpPr>
                <a:spLocks/>
              </p:cNvSpPr>
              <p:nvPr/>
            </p:nvSpPr>
            <p:spPr bwMode="auto">
              <a:xfrm>
                <a:off x="3407" y="2733"/>
                <a:ext cx="15" cy="16"/>
              </a:xfrm>
              <a:custGeom>
                <a:avLst/>
                <a:gdLst>
                  <a:gd name="T0" fmla="*/ 0 w 62"/>
                  <a:gd name="T1" fmla="*/ 16 h 62"/>
                  <a:gd name="T2" fmla="*/ 15 w 62"/>
                  <a:gd name="T3" fmla="*/ 0 h 62"/>
                  <a:gd name="T4" fmla="*/ 0 w 62"/>
                  <a:gd name="T5" fmla="*/ 16 h 62"/>
                  <a:gd name="T6" fmla="*/ 0 60000 65536"/>
                  <a:gd name="T7" fmla="*/ 0 60000 65536"/>
                  <a:gd name="T8" fmla="*/ 0 60000 65536"/>
                  <a:gd name="T9" fmla="*/ 0 w 62"/>
                  <a:gd name="T10" fmla="*/ 0 h 62"/>
                  <a:gd name="T11" fmla="*/ 62 w 62"/>
                  <a:gd name="T12" fmla="*/ 62 h 62"/>
                </a:gdLst>
                <a:ahLst/>
                <a:cxnLst>
                  <a:cxn ang="T6">
                    <a:pos x="T0" y="T1"/>
                  </a:cxn>
                  <a:cxn ang="T7">
                    <a:pos x="T2" y="T3"/>
                  </a:cxn>
                  <a:cxn ang="T8">
                    <a:pos x="T4" y="T5"/>
                  </a:cxn>
                </a:cxnLst>
                <a:rect l="T9" t="T10" r="T11" b="T12"/>
                <a:pathLst>
                  <a:path w="62" h="62">
                    <a:moveTo>
                      <a:pt x="0" y="62"/>
                    </a:moveTo>
                    <a:lnTo>
                      <a:pt x="62" y="0"/>
                    </a:lnTo>
                    <a:lnTo>
                      <a:pt x="0" y="62"/>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740" name="Line 356">
                <a:extLst>
                  <a:ext uri="{FF2B5EF4-FFF2-40B4-BE49-F238E27FC236}">
                    <a16:creationId xmlns:a16="http://schemas.microsoft.com/office/drawing/2014/main" id="{B8A12702-CFA5-4FB1-B3BD-4455411C62FF}"/>
                  </a:ext>
                </a:extLst>
              </p:cNvPr>
              <p:cNvSpPr>
                <a:spLocks noChangeShapeType="1"/>
              </p:cNvSpPr>
              <p:nvPr/>
            </p:nvSpPr>
            <p:spPr bwMode="auto">
              <a:xfrm flipV="1">
                <a:off x="3407" y="2733"/>
                <a:ext cx="15" cy="16"/>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41" name="Freeform 357">
                <a:extLst>
                  <a:ext uri="{FF2B5EF4-FFF2-40B4-BE49-F238E27FC236}">
                    <a16:creationId xmlns:a16="http://schemas.microsoft.com/office/drawing/2014/main" id="{0B7693D8-909E-46A3-8EFE-C2168F42490B}"/>
                  </a:ext>
                </a:extLst>
              </p:cNvPr>
              <p:cNvSpPr>
                <a:spLocks/>
              </p:cNvSpPr>
              <p:nvPr/>
            </p:nvSpPr>
            <p:spPr bwMode="auto">
              <a:xfrm>
                <a:off x="1623" y="2687"/>
                <a:ext cx="126" cy="98"/>
              </a:xfrm>
              <a:custGeom>
                <a:avLst/>
                <a:gdLst>
                  <a:gd name="T0" fmla="*/ 109 w 503"/>
                  <a:gd name="T1" fmla="*/ 98 h 393"/>
                  <a:gd name="T2" fmla="*/ 126 w 503"/>
                  <a:gd name="T3" fmla="*/ 81 h 393"/>
                  <a:gd name="T4" fmla="*/ 126 w 503"/>
                  <a:gd name="T5" fmla="*/ 0 h 393"/>
                  <a:gd name="T6" fmla="*/ 18 w 503"/>
                  <a:gd name="T7" fmla="*/ 0 h 393"/>
                  <a:gd name="T8" fmla="*/ 0 w 503"/>
                  <a:gd name="T9" fmla="*/ 17 h 393"/>
                  <a:gd name="T10" fmla="*/ 18 w 503"/>
                  <a:gd name="T11" fmla="*/ 81 h 393"/>
                  <a:gd name="T12" fmla="*/ 109 w 503"/>
                  <a:gd name="T13" fmla="*/ 98 h 393"/>
                  <a:gd name="T14" fmla="*/ 0 60000 65536"/>
                  <a:gd name="T15" fmla="*/ 0 60000 65536"/>
                  <a:gd name="T16" fmla="*/ 0 60000 65536"/>
                  <a:gd name="T17" fmla="*/ 0 60000 65536"/>
                  <a:gd name="T18" fmla="*/ 0 60000 65536"/>
                  <a:gd name="T19" fmla="*/ 0 60000 65536"/>
                  <a:gd name="T20" fmla="*/ 0 60000 65536"/>
                  <a:gd name="T21" fmla="*/ 0 w 503"/>
                  <a:gd name="T22" fmla="*/ 0 h 393"/>
                  <a:gd name="T23" fmla="*/ 503 w 503"/>
                  <a:gd name="T24" fmla="*/ 393 h 39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03" h="393">
                    <a:moveTo>
                      <a:pt x="435" y="393"/>
                    </a:moveTo>
                    <a:lnTo>
                      <a:pt x="503" y="325"/>
                    </a:lnTo>
                    <a:lnTo>
                      <a:pt x="503" y="0"/>
                    </a:lnTo>
                    <a:lnTo>
                      <a:pt x="73" y="0"/>
                    </a:lnTo>
                    <a:lnTo>
                      <a:pt x="0" y="67"/>
                    </a:lnTo>
                    <a:lnTo>
                      <a:pt x="73" y="325"/>
                    </a:lnTo>
                    <a:lnTo>
                      <a:pt x="435" y="393"/>
                    </a:lnTo>
                    <a:close/>
                  </a:path>
                </a:pathLst>
              </a:custGeom>
              <a:solidFill>
                <a:srgbClr val="4CDB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742" name="Freeform 358">
                <a:extLst>
                  <a:ext uri="{FF2B5EF4-FFF2-40B4-BE49-F238E27FC236}">
                    <a16:creationId xmlns:a16="http://schemas.microsoft.com/office/drawing/2014/main" id="{8E5E33C9-0FB7-46E2-BD1D-649B7EEF45A7}"/>
                  </a:ext>
                </a:extLst>
              </p:cNvPr>
              <p:cNvSpPr>
                <a:spLocks/>
              </p:cNvSpPr>
              <p:nvPr/>
            </p:nvSpPr>
            <p:spPr bwMode="auto">
              <a:xfrm>
                <a:off x="1623" y="2687"/>
                <a:ext cx="126" cy="98"/>
              </a:xfrm>
              <a:custGeom>
                <a:avLst/>
                <a:gdLst>
                  <a:gd name="T0" fmla="*/ 109 w 503"/>
                  <a:gd name="T1" fmla="*/ 98 h 393"/>
                  <a:gd name="T2" fmla="*/ 126 w 503"/>
                  <a:gd name="T3" fmla="*/ 81 h 393"/>
                  <a:gd name="T4" fmla="*/ 126 w 503"/>
                  <a:gd name="T5" fmla="*/ 0 h 393"/>
                  <a:gd name="T6" fmla="*/ 18 w 503"/>
                  <a:gd name="T7" fmla="*/ 0 h 393"/>
                  <a:gd name="T8" fmla="*/ 0 w 503"/>
                  <a:gd name="T9" fmla="*/ 17 h 393"/>
                  <a:gd name="T10" fmla="*/ 18 w 503"/>
                  <a:gd name="T11" fmla="*/ 81 h 393"/>
                  <a:gd name="T12" fmla="*/ 109 w 503"/>
                  <a:gd name="T13" fmla="*/ 98 h 393"/>
                  <a:gd name="T14" fmla="*/ 0 60000 65536"/>
                  <a:gd name="T15" fmla="*/ 0 60000 65536"/>
                  <a:gd name="T16" fmla="*/ 0 60000 65536"/>
                  <a:gd name="T17" fmla="*/ 0 60000 65536"/>
                  <a:gd name="T18" fmla="*/ 0 60000 65536"/>
                  <a:gd name="T19" fmla="*/ 0 60000 65536"/>
                  <a:gd name="T20" fmla="*/ 0 60000 65536"/>
                  <a:gd name="T21" fmla="*/ 0 w 503"/>
                  <a:gd name="T22" fmla="*/ 0 h 393"/>
                  <a:gd name="T23" fmla="*/ 503 w 503"/>
                  <a:gd name="T24" fmla="*/ 393 h 39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03" h="393">
                    <a:moveTo>
                      <a:pt x="435" y="393"/>
                    </a:moveTo>
                    <a:lnTo>
                      <a:pt x="503" y="325"/>
                    </a:lnTo>
                    <a:lnTo>
                      <a:pt x="503" y="0"/>
                    </a:lnTo>
                    <a:lnTo>
                      <a:pt x="73" y="0"/>
                    </a:lnTo>
                    <a:lnTo>
                      <a:pt x="0" y="67"/>
                    </a:lnTo>
                    <a:lnTo>
                      <a:pt x="73" y="325"/>
                    </a:lnTo>
                    <a:lnTo>
                      <a:pt x="435" y="393"/>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743" name="Freeform 359">
                <a:extLst>
                  <a:ext uri="{FF2B5EF4-FFF2-40B4-BE49-F238E27FC236}">
                    <a16:creationId xmlns:a16="http://schemas.microsoft.com/office/drawing/2014/main" id="{E7803FCD-4142-492C-BF77-F135E67AA853}"/>
                  </a:ext>
                </a:extLst>
              </p:cNvPr>
              <p:cNvSpPr>
                <a:spLocks/>
              </p:cNvSpPr>
              <p:nvPr/>
            </p:nvSpPr>
            <p:spPr bwMode="auto">
              <a:xfrm>
                <a:off x="1623" y="2687"/>
                <a:ext cx="126" cy="98"/>
              </a:xfrm>
              <a:custGeom>
                <a:avLst/>
                <a:gdLst>
                  <a:gd name="T0" fmla="*/ 109 w 503"/>
                  <a:gd name="T1" fmla="*/ 98 h 393"/>
                  <a:gd name="T2" fmla="*/ 126 w 503"/>
                  <a:gd name="T3" fmla="*/ 81 h 393"/>
                  <a:gd name="T4" fmla="*/ 126 w 503"/>
                  <a:gd name="T5" fmla="*/ 0 h 393"/>
                  <a:gd name="T6" fmla="*/ 18 w 503"/>
                  <a:gd name="T7" fmla="*/ 0 h 393"/>
                  <a:gd name="T8" fmla="*/ 0 w 503"/>
                  <a:gd name="T9" fmla="*/ 17 h 393"/>
                  <a:gd name="T10" fmla="*/ 18 w 503"/>
                  <a:gd name="T11" fmla="*/ 81 h 393"/>
                  <a:gd name="T12" fmla="*/ 109 w 503"/>
                  <a:gd name="T13" fmla="*/ 98 h 393"/>
                  <a:gd name="T14" fmla="*/ 0 60000 65536"/>
                  <a:gd name="T15" fmla="*/ 0 60000 65536"/>
                  <a:gd name="T16" fmla="*/ 0 60000 65536"/>
                  <a:gd name="T17" fmla="*/ 0 60000 65536"/>
                  <a:gd name="T18" fmla="*/ 0 60000 65536"/>
                  <a:gd name="T19" fmla="*/ 0 60000 65536"/>
                  <a:gd name="T20" fmla="*/ 0 60000 65536"/>
                  <a:gd name="T21" fmla="*/ 0 w 503"/>
                  <a:gd name="T22" fmla="*/ 0 h 393"/>
                  <a:gd name="T23" fmla="*/ 503 w 503"/>
                  <a:gd name="T24" fmla="*/ 393 h 39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03" h="393">
                    <a:moveTo>
                      <a:pt x="435" y="393"/>
                    </a:moveTo>
                    <a:lnTo>
                      <a:pt x="503" y="325"/>
                    </a:lnTo>
                    <a:lnTo>
                      <a:pt x="503" y="0"/>
                    </a:lnTo>
                    <a:lnTo>
                      <a:pt x="73" y="0"/>
                    </a:lnTo>
                    <a:lnTo>
                      <a:pt x="0" y="67"/>
                    </a:lnTo>
                    <a:lnTo>
                      <a:pt x="73" y="325"/>
                    </a:lnTo>
                    <a:lnTo>
                      <a:pt x="435" y="393"/>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744" name="Rectangle 360">
                <a:extLst>
                  <a:ext uri="{FF2B5EF4-FFF2-40B4-BE49-F238E27FC236}">
                    <a16:creationId xmlns:a16="http://schemas.microsoft.com/office/drawing/2014/main" id="{B0C14AE1-D190-4DA6-8DFF-BDC4ABB6CE2F}"/>
                  </a:ext>
                </a:extLst>
              </p:cNvPr>
              <p:cNvSpPr>
                <a:spLocks noChangeArrowheads="1"/>
              </p:cNvSpPr>
              <p:nvPr/>
            </p:nvSpPr>
            <p:spPr bwMode="auto">
              <a:xfrm>
                <a:off x="1623" y="2704"/>
                <a:ext cx="109" cy="81"/>
              </a:xfrm>
              <a:prstGeom prst="rect">
                <a:avLst/>
              </a:prstGeom>
              <a:solidFill>
                <a:srgbClr val="79F64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30745" name="Rectangle 361">
                <a:extLst>
                  <a:ext uri="{FF2B5EF4-FFF2-40B4-BE49-F238E27FC236}">
                    <a16:creationId xmlns:a16="http://schemas.microsoft.com/office/drawing/2014/main" id="{99D7E693-D794-48E4-B475-B5EE4FEF46BF}"/>
                  </a:ext>
                </a:extLst>
              </p:cNvPr>
              <p:cNvSpPr>
                <a:spLocks noChangeArrowheads="1"/>
              </p:cNvSpPr>
              <p:nvPr/>
            </p:nvSpPr>
            <p:spPr bwMode="auto">
              <a:xfrm>
                <a:off x="1623" y="2704"/>
                <a:ext cx="109" cy="81"/>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30746" name="Rectangle 362">
                <a:extLst>
                  <a:ext uri="{FF2B5EF4-FFF2-40B4-BE49-F238E27FC236}">
                    <a16:creationId xmlns:a16="http://schemas.microsoft.com/office/drawing/2014/main" id="{F27C2F30-F00D-4893-B2C7-9F5A514A56EA}"/>
                  </a:ext>
                </a:extLst>
              </p:cNvPr>
              <p:cNvSpPr>
                <a:spLocks noChangeArrowheads="1"/>
              </p:cNvSpPr>
              <p:nvPr/>
            </p:nvSpPr>
            <p:spPr bwMode="auto">
              <a:xfrm>
                <a:off x="1623" y="2704"/>
                <a:ext cx="109" cy="81"/>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30747" name="Freeform 363">
                <a:extLst>
                  <a:ext uri="{FF2B5EF4-FFF2-40B4-BE49-F238E27FC236}">
                    <a16:creationId xmlns:a16="http://schemas.microsoft.com/office/drawing/2014/main" id="{9890D2BB-EED9-4A1C-8C3B-BED2080B7BC6}"/>
                  </a:ext>
                </a:extLst>
              </p:cNvPr>
              <p:cNvSpPr>
                <a:spLocks/>
              </p:cNvSpPr>
              <p:nvPr/>
            </p:nvSpPr>
            <p:spPr bwMode="auto">
              <a:xfrm>
                <a:off x="1732" y="2687"/>
                <a:ext cx="17" cy="17"/>
              </a:xfrm>
              <a:custGeom>
                <a:avLst/>
                <a:gdLst>
                  <a:gd name="T0" fmla="*/ 0 w 68"/>
                  <a:gd name="T1" fmla="*/ 17 h 67"/>
                  <a:gd name="T2" fmla="*/ 17 w 68"/>
                  <a:gd name="T3" fmla="*/ 0 h 67"/>
                  <a:gd name="T4" fmla="*/ 0 w 68"/>
                  <a:gd name="T5" fmla="*/ 17 h 67"/>
                  <a:gd name="T6" fmla="*/ 0 60000 65536"/>
                  <a:gd name="T7" fmla="*/ 0 60000 65536"/>
                  <a:gd name="T8" fmla="*/ 0 60000 65536"/>
                  <a:gd name="T9" fmla="*/ 0 w 68"/>
                  <a:gd name="T10" fmla="*/ 0 h 67"/>
                  <a:gd name="T11" fmla="*/ 68 w 68"/>
                  <a:gd name="T12" fmla="*/ 67 h 67"/>
                </a:gdLst>
                <a:ahLst/>
                <a:cxnLst>
                  <a:cxn ang="T6">
                    <a:pos x="T0" y="T1"/>
                  </a:cxn>
                  <a:cxn ang="T7">
                    <a:pos x="T2" y="T3"/>
                  </a:cxn>
                  <a:cxn ang="T8">
                    <a:pos x="T4" y="T5"/>
                  </a:cxn>
                </a:cxnLst>
                <a:rect l="T9" t="T10" r="T11" b="T12"/>
                <a:pathLst>
                  <a:path w="68" h="67">
                    <a:moveTo>
                      <a:pt x="0" y="67"/>
                    </a:moveTo>
                    <a:lnTo>
                      <a:pt x="68" y="0"/>
                    </a:lnTo>
                    <a:lnTo>
                      <a:pt x="0" y="67"/>
                    </a:lnTo>
                    <a:close/>
                  </a:path>
                </a:pathLst>
              </a:custGeom>
              <a:solidFill>
                <a:srgbClr val="79F6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748" name="Freeform 364">
                <a:extLst>
                  <a:ext uri="{FF2B5EF4-FFF2-40B4-BE49-F238E27FC236}">
                    <a16:creationId xmlns:a16="http://schemas.microsoft.com/office/drawing/2014/main" id="{0E98B0E4-F52D-45C2-B08A-4F966C44119C}"/>
                  </a:ext>
                </a:extLst>
              </p:cNvPr>
              <p:cNvSpPr>
                <a:spLocks/>
              </p:cNvSpPr>
              <p:nvPr/>
            </p:nvSpPr>
            <p:spPr bwMode="auto">
              <a:xfrm>
                <a:off x="1732" y="2687"/>
                <a:ext cx="17" cy="17"/>
              </a:xfrm>
              <a:custGeom>
                <a:avLst/>
                <a:gdLst>
                  <a:gd name="T0" fmla="*/ 0 w 68"/>
                  <a:gd name="T1" fmla="*/ 17 h 67"/>
                  <a:gd name="T2" fmla="*/ 17 w 68"/>
                  <a:gd name="T3" fmla="*/ 0 h 67"/>
                  <a:gd name="T4" fmla="*/ 0 w 68"/>
                  <a:gd name="T5" fmla="*/ 17 h 67"/>
                  <a:gd name="T6" fmla="*/ 0 60000 65536"/>
                  <a:gd name="T7" fmla="*/ 0 60000 65536"/>
                  <a:gd name="T8" fmla="*/ 0 60000 65536"/>
                  <a:gd name="T9" fmla="*/ 0 w 68"/>
                  <a:gd name="T10" fmla="*/ 0 h 67"/>
                  <a:gd name="T11" fmla="*/ 68 w 68"/>
                  <a:gd name="T12" fmla="*/ 67 h 67"/>
                </a:gdLst>
                <a:ahLst/>
                <a:cxnLst>
                  <a:cxn ang="T6">
                    <a:pos x="T0" y="T1"/>
                  </a:cxn>
                  <a:cxn ang="T7">
                    <a:pos x="T2" y="T3"/>
                  </a:cxn>
                  <a:cxn ang="T8">
                    <a:pos x="T4" y="T5"/>
                  </a:cxn>
                </a:cxnLst>
                <a:rect l="T9" t="T10" r="T11" b="T12"/>
                <a:pathLst>
                  <a:path w="68" h="67">
                    <a:moveTo>
                      <a:pt x="0" y="67"/>
                    </a:moveTo>
                    <a:lnTo>
                      <a:pt x="68" y="0"/>
                    </a:lnTo>
                    <a:lnTo>
                      <a:pt x="0" y="67"/>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749" name="Line 365">
                <a:extLst>
                  <a:ext uri="{FF2B5EF4-FFF2-40B4-BE49-F238E27FC236}">
                    <a16:creationId xmlns:a16="http://schemas.microsoft.com/office/drawing/2014/main" id="{1F0D8DE4-750B-4819-AF93-4ECCF54C051E}"/>
                  </a:ext>
                </a:extLst>
              </p:cNvPr>
              <p:cNvSpPr>
                <a:spLocks noChangeShapeType="1"/>
              </p:cNvSpPr>
              <p:nvPr/>
            </p:nvSpPr>
            <p:spPr bwMode="auto">
              <a:xfrm flipV="1">
                <a:off x="1732" y="2687"/>
                <a:ext cx="17" cy="1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50" name="Freeform 366">
                <a:extLst>
                  <a:ext uri="{FF2B5EF4-FFF2-40B4-BE49-F238E27FC236}">
                    <a16:creationId xmlns:a16="http://schemas.microsoft.com/office/drawing/2014/main" id="{F852CCCF-3512-499A-8DF6-26429CD19A98}"/>
                  </a:ext>
                </a:extLst>
              </p:cNvPr>
              <p:cNvSpPr>
                <a:spLocks/>
              </p:cNvSpPr>
              <p:nvPr/>
            </p:nvSpPr>
            <p:spPr bwMode="auto">
              <a:xfrm>
                <a:off x="3735" y="1914"/>
                <a:ext cx="127" cy="98"/>
              </a:xfrm>
              <a:custGeom>
                <a:avLst/>
                <a:gdLst>
                  <a:gd name="T0" fmla="*/ 110 w 510"/>
                  <a:gd name="T1" fmla="*/ 98 h 393"/>
                  <a:gd name="T2" fmla="*/ 127 w 510"/>
                  <a:gd name="T3" fmla="*/ 80 h 393"/>
                  <a:gd name="T4" fmla="*/ 127 w 510"/>
                  <a:gd name="T5" fmla="*/ 0 h 393"/>
                  <a:gd name="T6" fmla="*/ 20 w 510"/>
                  <a:gd name="T7" fmla="*/ 0 h 393"/>
                  <a:gd name="T8" fmla="*/ 0 w 510"/>
                  <a:gd name="T9" fmla="*/ 15 h 393"/>
                  <a:gd name="T10" fmla="*/ 18 w 510"/>
                  <a:gd name="T11" fmla="*/ 80 h 393"/>
                  <a:gd name="T12" fmla="*/ 110 w 510"/>
                  <a:gd name="T13" fmla="*/ 98 h 393"/>
                  <a:gd name="T14" fmla="*/ 0 60000 65536"/>
                  <a:gd name="T15" fmla="*/ 0 60000 65536"/>
                  <a:gd name="T16" fmla="*/ 0 60000 65536"/>
                  <a:gd name="T17" fmla="*/ 0 60000 65536"/>
                  <a:gd name="T18" fmla="*/ 0 60000 65536"/>
                  <a:gd name="T19" fmla="*/ 0 60000 65536"/>
                  <a:gd name="T20" fmla="*/ 0 60000 65536"/>
                  <a:gd name="T21" fmla="*/ 0 w 510"/>
                  <a:gd name="T22" fmla="*/ 0 h 393"/>
                  <a:gd name="T23" fmla="*/ 510 w 510"/>
                  <a:gd name="T24" fmla="*/ 393 h 39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0" h="393">
                    <a:moveTo>
                      <a:pt x="442" y="393"/>
                    </a:moveTo>
                    <a:lnTo>
                      <a:pt x="510" y="320"/>
                    </a:lnTo>
                    <a:lnTo>
                      <a:pt x="510" y="0"/>
                    </a:lnTo>
                    <a:lnTo>
                      <a:pt x="80" y="0"/>
                    </a:lnTo>
                    <a:lnTo>
                      <a:pt x="0" y="62"/>
                    </a:lnTo>
                    <a:lnTo>
                      <a:pt x="73" y="320"/>
                    </a:lnTo>
                    <a:lnTo>
                      <a:pt x="442" y="393"/>
                    </a:lnTo>
                    <a:close/>
                  </a:path>
                </a:pathLst>
              </a:custGeom>
              <a:solidFill>
                <a:srgbClr val="4CDB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751" name="Freeform 367">
                <a:extLst>
                  <a:ext uri="{FF2B5EF4-FFF2-40B4-BE49-F238E27FC236}">
                    <a16:creationId xmlns:a16="http://schemas.microsoft.com/office/drawing/2014/main" id="{6B06246C-BF3F-4461-9A23-CADCDE899A09}"/>
                  </a:ext>
                </a:extLst>
              </p:cNvPr>
              <p:cNvSpPr>
                <a:spLocks/>
              </p:cNvSpPr>
              <p:nvPr/>
            </p:nvSpPr>
            <p:spPr bwMode="auto">
              <a:xfrm>
                <a:off x="3735" y="1914"/>
                <a:ext cx="127" cy="98"/>
              </a:xfrm>
              <a:custGeom>
                <a:avLst/>
                <a:gdLst>
                  <a:gd name="T0" fmla="*/ 110 w 510"/>
                  <a:gd name="T1" fmla="*/ 98 h 393"/>
                  <a:gd name="T2" fmla="*/ 127 w 510"/>
                  <a:gd name="T3" fmla="*/ 80 h 393"/>
                  <a:gd name="T4" fmla="*/ 127 w 510"/>
                  <a:gd name="T5" fmla="*/ 0 h 393"/>
                  <a:gd name="T6" fmla="*/ 20 w 510"/>
                  <a:gd name="T7" fmla="*/ 0 h 393"/>
                  <a:gd name="T8" fmla="*/ 0 w 510"/>
                  <a:gd name="T9" fmla="*/ 15 h 393"/>
                  <a:gd name="T10" fmla="*/ 18 w 510"/>
                  <a:gd name="T11" fmla="*/ 80 h 393"/>
                  <a:gd name="T12" fmla="*/ 110 w 510"/>
                  <a:gd name="T13" fmla="*/ 98 h 393"/>
                  <a:gd name="T14" fmla="*/ 0 60000 65536"/>
                  <a:gd name="T15" fmla="*/ 0 60000 65536"/>
                  <a:gd name="T16" fmla="*/ 0 60000 65536"/>
                  <a:gd name="T17" fmla="*/ 0 60000 65536"/>
                  <a:gd name="T18" fmla="*/ 0 60000 65536"/>
                  <a:gd name="T19" fmla="*/ 0 60000 65536"/>
                  <a:gd name="T20" fmla="*/ 0 60000 65536"/>
                  <a:gd name="T21" fmla="*/ 0 w 510"/>
                  <a:gd name="T22" fmla="*/ 0 h 393"/>
                  <a:gd name="T23" fmla="*/ 510 w 510"/>
                  <a:gd name="T24" fmla="*/ 393 h 39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0" h="393">
                    <a:moveTo>
                      <a:pt x="442" y="393"/>
                    </a:moveTo>
                    <a:lnTo>
                      <a:pt x="510" y="320"/>
                    </a:lnTo>
                    <a:lnTo>
                      <a:pt x="510" y="0"/>
                    </a:lnTo>
                    <a:lnTo>
                      <a:pt x="80" y="0"/>
                    </a:lnTo>
                    <a:lnTo>
                      <a:pt x="0" y="62"/>
                    </a:lnTo>
                    <a:lnTo>
                      <a:pt x="73" y="320"/>
                    </a:lnTo>
                    <a:lnTo>
                      <a:pt x="442" y="393"/>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752" name="Freeform 368">
                <a:extLst>
                  <a:ext uri="{FF2B5EF4-FFF2-40B4-BE49-F238E27FC236}">
                    <a16:creationId xmlns:a16="http://schemas.microsoft.com/office/drawing/2014/main" id="{95E0E0A3-2219-48B9-BCEA-0A5B49F25D6B}"/>
                  </a:ext>
                </a:extLst>
              </p:cNvPr>
              <p:cNvSpPr>
                <a:spLocks/>
              </p:cNvSpPr>
              <p:nvPr/>
            </p:nvSpPr>
            <p:spPr bwMode="auto">
              <a:xfrm>
                <a:off x="3735" y="1914"/>
                <a:ext cx="127" cy="98"/>
              </a:xfrm>
              <a:custGeom>
                <a:avLst/>
                <a:gdLst>
                  <a:gd name="T0" fmla="*/ 110 w 510"/>
                  <a:gd name="T1" fmla="*/ 98 h 393"/>
                  <a:gd name="T2" fmla="*/ 127 w 510"/>
                  <a:gd name="T3" fmla="*/ 80 h 393"/>
                  <a:gd name="T4" fmla="*/ 127 w 510"/>
                  <a:gd name="T5" fmla="*/ 0 h 393"/>
                  <a:gd name="T6" fmla="*/ 20 w 510"/>
                  <a:gd name="T7" fmla="*/ 0 h 393"/>
                  <a:gd name="T8" fmla="*/ 0 w 510"/>
                  <a:gd name="T9" fmla="*/ 15 h 393"/>
                  <a:gd name="T10" fmla="*/ 18 w 510"/>
                  <a:gd name="T11" fmla="*/ 80 h 393"/>
                  <a:gd name="T12" fmla="*/ 110 w 510"/>
                  <a:gd name="T13" fmla="*/ 98 h 393"/>
                  <a:gd name="T14" fmla="*/ 0 60000 65536"/>
                  <a:gd name="T15" fmla="*/ 0 60000 65536"/>
                  <a:gd name="T16" fmla="*/ 0 60000 65536"/>
                  <a:gd name="T17" fmla="*/ 0 60000 65536"/>
                  <a:gd name="T18" fmla="*/ 0 60000 65536"/>
                  <a:gd name="T19" fmla="*/ 0 60000 65536"/>
                  <a:gd name="T20" fmla="*/ 0 60000 65536"/>
                  <a:gd name="T21" fmla="*/ 0 w 510"/>
                  <a:gd name="T22" fmla="*/ 0 h 393"/>
                  <a:gd name="T23" fmla="*/ 510 w 510"/>
                  <a:gd name="T24" fmla="*/ 393 h 39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0" h="393">
                    <a:moveTo>
                      <a:pt x="442" y="393"/>
                    </a:moveTo>
                    <a:lnTo>
                      <a:pt x="510" y="320"/>
                    </a:lnTo>
                    <a:lnTo>
                      <a:pt x="510" y="0"/>
                    </a:lnTo>
                    <a:lnTo>
                      <a:pt x="80" y="0"/>
                    </a:lnTo>
                    <a:lnTo>
                      <a:pt x="0" y="62"/>
                    </a:lnTo>
                    <a:lnTo>
                      <a:pt x="73" y="320"/>
                    </a:lnTo>
                    <a:lnTo>
                      <a:pt x="442" y="393"/>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753" name="Rectangle 369">
                <a:extLst>
                  <a:ext uri="{FF2B5EF4-FFF2-40B4-BE49-F238E27FC236}">
                    <a16:creationId xmlns:a16="http://schemas.microsoft.com/office/drawing/2014/main" id="{134EA93D-12F1-493D-9CC9-B637B077D0AD}"/>
                  </a:ext>
                </a:extLst>
              </p:cNvPr>
              <p:cNvSpPr>
                <a:spLocks noChangeArrowheads="1"/>
              </p:cNvSpPr>
              <p:nvPr/>
            </p:nvSpPr>
            <p:spPr bwMode="auto">
              <a:xfrm>
                <a:off x="3735" y="1930"/>
                <a:ext cx="110" cy="82"/>
              </a:xfrm>
              <a:prstGeom prst="rect">
                <a:avLst/>
              </a:prstGeom>
              <a:solidFill>
                <a:srgbClr val="79F64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30754" name="Rectangle 370">
                <a:extLst>
                  <a:ext uri="{FF2B5EF4-FFF2-40B4-BE49-F238E27FC236}">
                    <a16:creationId xmlns:a16="http://schemas.microsoft.com/office/drawing/2014/main" id="{BA814A7F-A4C7-4519-BADE-1F0358DFD0DE}"/>
                  </a:ext>
                </a:extLst>
              </p:cNvPr>
              <p:cNvSpPr>
                <a:spLocks noChangeArrowheads="1"/>
              </p:cNvSpPr>
              <p:nvPr/>
            </p:nvSpPr>
            <p:spPr bwMode="auto">
              <a:xfrm>
                <a:off x="3735" y="1930"/>
                <a:ext cx="110" cy="82"/>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30755" name="Rectangle 371">
                <a:extLst>
                  <a:ext uri="{FF2B5EF4-FFF2-40B4-BE49-F238E27FC236}">
                    <a16:creationId xmlns:a16="http://schemas.microsoft.com/office/drawing/2014/main" id="{27A93417-A4A2-4EA6-9AB9-7E00CA9ABFFC}"/>
                  </a:ext>
                </a:extLst>
              </p:cNvPr>
              <p:cNvSpPr>
                <a:spLocks noChangeArrowheads="1"/>
              </p:cNvSpPr>
              <p:nvPr/>
            </p:nvSpPr>
            <p:spPr bwMode="auto">
              <a:xfrm>
                <a:off x="3735" y="1930"/>
                <a:ext cx="110" cy="82"/>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30756" name="Freeform 372">
                <a:extLst>
                  <a:ext uri="{FF2B5EF4-FFF2-40B4-BE49-F238E27FC236}">
                    <a16:creationId xmlns:a16="http://schemas.microsoft.com/office/drawing/2014/main" id="{FC30ECF1-5597-4311-988C-3280EA84219E}"/>
                  </a:ext>
                </a:extLst>
              </p:cNvPr>
              <p:cNvSpPr>
                <a:spLocks/>
              </p:cNvSpPr>
              <p:nvPr/>
            </p:nvSpPr>
            <p:spPr bwMode="auto">
              <a:xfrm>
                <a:off x="3845" y="1914"/>
                <a:ext cx="17" cy="16"/>
              </a:xfrm>
              <a:custGeom>
                <a:avLst/>
                <a:gdLst>
                  <a:gd name="T0" fmla="*/ 0 w 68"/>
                  <a:gd name="T1" fmla="*/ 16 h 62"/>
                  <a:gd name="T2" fmla="*/ 17 w 68"/>
                  <a:gd name="T3" fmla="*/ 0 h 62"/>
                  <a:gd name="T4" fmla="*/ 0 w 68"/>
                  <a:gd name="T5" fmla="*/ 16 h 62"/>
                  <a:gd name="T6" fmla="*/ 0 60000 65536"/>
                  <a:gd name="T7" fmla="*/ 0 60000 65536"/>
                  <a:gd name="T8" fmla="*/ 0 60000 65536"/>
                  <a:gd name="T9" fmla="*/ 0 w 68"/>
                  <a:gd name="T10" fmla="*/ 0 h 62"/>
                  <a:gd name="T11" fmla="*/ 68 w 68"/>
                  <a:gd name="T12" fmla="*/ 62 h 62"/>
                </a:gdLst>
                <a:ahLst/>
                <a:cxnLst>
                  <a:cxn ang="T6">
                    <a:pos x="T0" y="T1"/>
                  </a:cxn>
                  <a:cxn ang="T7">
                    <a:pos x="T2" y="T3"/>
                  </a:cxn>
                  <a:cxn ang="T8">
                    <a:pos x="T4" y="T5"/>
                  </a:cxn>
                </a:cxnLst>
                <a:rect l="T9" t="T10" r="T11" b="T12"/>
                <a:pathLst>
                  <a:path w="68" h="62">
                    <a:moveTo>
                      <a:pt x="0" y="62"/>
                    </a:moveTo>
                    <a:lnTo>
                      <a:pt x="68" y="0"/>
                    </a:lnTo>
                    <a:lnTo>
                      <a:pt x="0" y="62"/>
                    </a:lnTo>
                    <a:close/>
                  </a:path>
                </a:pathLst>
              </a:custGeom>
              <a:solidFill>
                <a:srgbClr val="79F6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757" name="Freeform 373">
                <a:extLst>
                  <a:ext uri="{FF2B5EF4-FFF2-40B4-BE49-F238E27FC236}">
                    <a16:creationId xmlns:a16="http://schemas.microsoft.com/office/drawing/2014/main" id="{4F475A25-CA0B-4818-AE4A-49F0EBBAC1D7}"/>
                  </a:ext>
                </a:extLst>
              </p:cNvPr>
              <p:cNvSpPr>
                <a:spLocks/>
              </p:cNvSpPr>
              <p:nvPr/>
            </p:nvSpPr>
            <p:spPr bwMode="auto">
              <a:xfrm>
                <a:off x="3845" y="1914"/>
                <a:ext cx="17" cy="16"/>
              </a:xfrm>
              <a:custGeom>
                <a:avLst/>
                <a:gdLst>
                  <a:gd name="T0" fmla="*/ 0 w 68"/>
                  <a:gd name="T1" fmla="*/ 16 h 62"/>
                  <a:gd name="T2" fmla="*/ 17 w 68"/>
                  <a:gd name="T3" fmla="*/ 0 h 62"/>
                  <a:gd name="T4" fmla="*/ 0 w 68"/>
                  <a:gd name="T5" fmla="*/ 16 h 62"/>
                  <a:gd name="T6" fmla="*/ 0 60000 65536"/>
                  <a:gd name="T7" fmla="*/ 0 60000 65536"/>
                  <a:gd name="T8" fmla="*/ 0 60000 65536"/>
                  <a:gd name="T9" fmla="*/ 0 w 68"/>
                  <a:gd name="T10" fmla="*/ 0 h 62"/>
                  <a:gd name="T11" fmla="*/ 68 w 68"/>
                  <a:gd name="T12" fmla="*/ 62 h 62"/>
                </a:gdLst>
                <a:ahLst/>
                <a:cxnLst>
                  <a:cxn ang="T6">
                    <a:pos x="T0" y="T1"/>
                  </a:cxn>
                  <a:cxn ang="T7">
                    <a:pos x="T2" y="T3"/>
                  </a:cxn>
                  <a:cxn ang="T8">
                    <a:pos x="T4" y="T5"/>
                  </a:cxn>
                </a:cxnLst>
                <a:rect l="T9" t="T10" r="T11" b="T12"/>
                <a:pathLst>
                  <a:path w="68" h="62">
                    <a:moveTo>
                      <a:pt x="0" y="62"/>
                    </a:moveTo>
                    <a:lnTo>
                      <a:pt x="68" y="0"/>
                    </a:lnTo>
                    <a:lnTo>
                      <a:pt x="0" y="62"/>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758" name="Line 374">
                <a:extLst>
                  <a:ext uri="{FF2B5EF4-FFF2-40B4-BE49-F238E27FC236}">
                    <a16:creationId xmlns:a16="http://schemas.microsoft.com/office/drawing/2014/main" id="{83D85BC8-980A-4B57-900E-EB680C26F0F0}"/>
                  </a:ext>
                </a:extLst>
              </p:cNvPr>
              <p:cNvSpPr>
                <a:spLocks noChangeShapeType="1"/>
              </p:cNvSpPr>
              <p:nvPr/>
            </p:nvSpPr>
            <p:spPr bwMode="auto">
              <a:xfrm flipV="1">
                <a:off x="3845" y="1914"/>
                <a:ext cx="17" cy="16"/>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59" name="Freeform 375">
                <a:extLst>
                  <a:ext uri="{FF2B5EF4-FFF2-40B4-BE49-F238E27FC236}">
                    <a16:creationId xmlns:a16="http://schemas.microsoft.com/office/drawing/2014/main" id="{FAB66D74-718B-4B3B-B2E1-37246EE82827}"/>
                  </a:ext>
                </a:extLst>
              </p:cNvPr>
              <p:cNvSpPr>
                <a:spLocks/>
              </p:cNvSpPr>
              <p:nvPr/>
            </p:nvSpPr>
            <p:spPr bwMode="auto">
              <a:xfrm>
                <a:off x="1927" y="1916"/>
                <a:ext cx="127" cy="98"/>
              </a:xfrm>
              <a:custGeom>
                <a:avLst/>
                <a:gdLst>
                  <a:gd name="T0" fmla="*/ 110 w 509"/>
                  <a:gd name="T1" fmla="*/ 98 h 393"/>
                  <a:gd name="T2" fmla="*/ 127 w 509"/>
                  <a:gd name="T3" fmla="*/ 80 h 393"/>
                  <a:gd name="T4" fmla="*/ 127 w 509"/>
                  <a:gd name="T5" fmla="*/ 0 h 393"/>
                  <a:gd name="T6" fmla="*/ 20 w 509"/>
                  <a:gd name="T7" fmla="*/ 0 h 393"/>
                  <a:gd name="T8" fmla="*/ 0 w 509"/>
                  <a:gd name="T9" fmla="*/ 17 h 393"/>
                  <a:gd name="T10" fmla="*/ 18 w 509"/>
                  <a:gd name="T11" fmla="*/ 80 h 393"/>
                  <a:gd name="T12" fmla="*/ 110 w 509"/>
                  <a:gd name="T13" fmla="*/ 98 h 393"/>
                  <a:gd name="T14" fmla="*/ 0 60000 65536"/>
                  <a:gd name="T15" fmla="*/ 0 60000 65536"/>
                  <a:gd name="T16" fmla="*/ 0 60000 65536"/>
                  <a:gd name="T17" fmla="*/ 0 60000 65536"/>
                  <a:gd name="T18" fmla="*/ 0 60000 65536"/>
                  <a:gd name="T19" fmla="*/ 0 60000 65536"/>
                  <a:gd name="T20" fmla="*/ 0 60000 65536"/>
                  <a:gd name="T21" fmla="*/ 0 w 509"/>
                  <a:gd name="T22" fmla="*/ 0 h 393"/>
                  <a:gd name="T23" fmla="*/ 509 w 509"/>
                  <a:gd name="T24" fmla="*/ 393 h 39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09" h="393">
                    <a:moveTo>
                      <a:pt x="441" y="393"/>
                    </a:moveTo>
                    <a:lnTo>
                      <a:pt x="509" y="319"/>
                    </a:lnTo>
                    <a:lnTo>
                      <a:pt x="509" y="0"/>
                    </a:lnTo>
                    <a:lnTo>
                      <a:pt x="79" y="0"/>
                    </a:lnTo>
                    <a:lnTo>
                      <a:pt x="0" y="67"/>
                    </a:lnTo>
                    <a:lnTo>
                      <a:pt x="74" y="319"/>
                    </a:lnTo>
                    <a:lnTo>
                      <a:pt x="441" y="393"/>
                    </a:lnTo>
                    <a:close/>
                  </a:path>
                </a:pathLst>
              </a:custGeom>
              <a:solidFill>
                <a:srgbClr val="4CDB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760" name="Freeform 376">
                <a:extLst>
                  <a:ext uri="{FF2B5EF4-FFF2-40B4-BE49-F238E27FC236}">
                    <a16:creationId xmlns:a16="http://schemas.microsoft.com/office/drawing/2014/main" id="{7FD5E9C7-C065-4844-8A9C-425102901917}"/>
                  </a:ext>
                </a:extLst>
              </p:cNvPr>
              <p:cNvSpPr>
                <a:spLocks/>
              </p:cNvSpPr>
              <p:nvPr/>
            </p:nvSpPr>
            <p:spPr bwMode="auto">
              <a:xfrm>
                <a:off x="1927" y="1916"/>
                <a:ext cx="127" cy="98"/>
              </a:xfrm>
              <a:custGeom>
                <a:avLst/>
                <a:gdLst>
                  <a:gd name="T0" fmla="*/ 110 w 509"/>
                  <a:gd name="T1" fmla="*/ 98 h 393"/>
                  <a:gd name="T2" fmla="*/ 127 w 509"/>
                  <a:gd name="T3" fmla="*/ 80 h 393"/>
                  <a:gd name="T4" fmla="*/ 127 w 509"/>
                  <a:gd name="T5" fmla="*/ 0 h 393"/>
                  <a:gd name="T6" fmla="*/ 20 w 509"/>
                  <a:gd name="T7" fmla="*/ 0 h 393"/>
                  <a:gd name="T8" fmla="*/ 0 w 509"/>
                  <a:gd name="T9" fmla="*/ 17 h 393"/>
                  <a:gd name="T10" fmla="*/ 18 w 509"/>
                  <a:gd name="T11" fmla="*/ 80 h 393"/>
                  <a:gd name="T12" fmla="*/ 110 w 509"/>
                  <a:gd name="T13" fmla="*/ 98 h 393"/>
                  <a:gd name="T14" fmla="*/ 0 60000 65536"/>
                  <a:gd name="T15" fmla="*/ 0 60000 65536"/>
                  <a:gd name="T16" fmla="*/ 0 60000 65536"/>
                  <a:gd name="T17" fmla="*/ 0 60000 65536"/>
                  <a:gd name="T18" fmla="*/ 0 60000 65536"/>
                  <a:gd name="T19" fmla="*/ 0 60000 65536"/>
                  <a:gd name="T20" fmla="*/ 0 60000 65536"/>
                  <a:gd name="T21" fmla="*/ 0 w 509"/>
                  <a:gd name="T22" fmla="*/ 0 h 393"/>
                  <a:gd name="T23" fmla="*/ 509 w 509"/>
                  <a:gd name="T24" fmla="*/ 393 h 39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09" h="393">
                    <a:moveTo>
                      <a:pt x="441" y="393"/>
                    </a:moveTo>
                    <a:lnTo>
                      <a:pt x="509" y="319"/>
                    </a:lnTo>
                    <a:lnTo>
                      <a:pt x="509" y="0"/>
                    </a:lnTo>
                    <a:lnTo>
                      <a:pt x="79" y="0"/>
                    </a:lnTo>
                    <a:lnTo>
                      <a:pt x="0" y="67"/>
                    </a:lnTo>
                    <a:lnTo>
                      <a:pt x="74" y="319"/>
                    </a:lnTo>
                    <a:lnTo>
                      <a:pt x="441" y="393"/>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761" name="Freeform 377">
                <a:extLst>
                  <a:ext uri="{FF2B5EF4-FFF2-40B4-BE49-F238E27FC236}">
                    <a16:creationId xmlns:a16="http://schemas.microsoft.com/office/drawing/2014/main" id="{5A1EC681-F1AB-4D11-BE27-48F8C6CD1870}"/>
                  </a:ext>
                </a:extLst>
              </p:cNvPr>
              <p:cNvSpPr>
                <a:spLocks/>
              </p:cNvSpPr>
              <p:nvPr/>
            </p:nvSpPr>
            <p:spPr bwMode="auto">
              <a:xfrm>
                <a:off x="1927" y="1916"/>
                <a:ext cx="127" cy="98"/>
              </a:xfrm>
              <a:custGeom>
                <a:avLst/>
                <a:gdLst>
                  <a:gd name="T0" fmla="*/ 110 w 509"/>
                  <a:gd name="T1" fmla="*/ 98 h 393"/>
                  <a:gd name="T2" fmla="*/ 127 w 509"/>
                  <a:gd name="T3" fmla="*/ 80 h 393"/>
                  <a:gd name="T4" fmla="*/ 127 w 509"/>
                  <a:gd name="T5" fmla="*/ 0 h 393"/>
                  <a:gd name="T6" fmla="*/ 20 w 509"/>
                  <a:gd name="T7" fmla="*/ 0 h 393"/>
                  <a:gd name="T8" fmla="*/ 0 w 509"/>
                  <a:gd name="T9" fmla="*/ 17 h 393"/>
                  <a:gd name="T10" fmla="*/ 18 w 509"/>
                  <a:gd name="T11" fmla="*/ 80 h 393"/>
                  <a:gd name="T12" fmla="*/ 110 w 509"/>
                  <a:gd name="T13" fmla="*/ 98 h 393"/>
                  <a:gd name="T14" fmla="*/ 0 60000 65536"/>
                  <a:gd name="T15" fmla="*/ 0 60000 65536"/>
                  <a:gd name="T16" fmla="*/ 0 60000 65536"/>
                  <a:gd name="T17" fmla="*/ 0 60000 65536"/>
                  <a:gd name="T18" fmla="*/ 0 60000 65536"/>
                  <a:gd name="T19" fmla="*/ 0 60000 65536"/>
                  <a:gd name="T20" fmla="*/ 0 60000 65536"/>
                  <a:gd name="T21" fmla="*/ 0 w 509"/>
                  <a:gd name="T22" fmla="*/ 0 h 393"/>
                  <a:gd name="T23" fmla="*/ 509 w 509"/>
                  <a:gd name="T24" fmla="*/ 393 h 39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09" h="393">
                    <a:moveTo>
                      <a:pt x="441" y="393"/>
                    </a:moveTo>
                    <a:lnTo>
                      <a:pt x="509" y="319"/>
                    </a:lnTo>
                    <a:lnTo>
                      <a:pt x="509" y="0"/>
                    </a:lnTo>
                    <a:lnTo>
                      <a:pt x="79" y="0"/>
                    </a:lnTo>
                    <a:lnTo>
                      <a:pt x="0" y="67"/>
                    </a:lnTo>
                    <a:lnTo>
                      <a:pt x="74" y="319"/>
                    </a:lnTo>
                    <a:lnTo>
                      <a:pt x="441" y="393"/>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762" name="Rectangle 378">
                <a:extLst>
                  <a:ext uri="{FF2B5EF4-FFF2-40B4-BE49-F238E27FC236}">
                    <a16:creationId xmlns:a16="http://schemas.microsoft.com/office/drawing/2014/main" id="{F584621A-F26D-473A-ABC3-B46B8ED1E376}"/>
                  </a:ext>
                </a:extLst>
              </p:cNvPr>
              <p:cNvSpPr>
                <a:spLocks noChangeArrowheads="1"/>
              </p:cNvSpPr>
              <p:nvPr/>
            </p:nvSpPr>
            <p:spPr bwMode="auto">
              <a:xfrm>
                <a:off x="1927" y="1933"/>
                <a:ext cx="110" cy="81"/>
              </a:xfrm>
              <a:prstGeom prst="rect">
                <a:avLst/>
              </a:prstGeom>
              <a:solidFill>
                <a:srgbClr val="79F64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30763" name="Rectangle 379">
                <a:extLst>
                  <a:ext uri="{FF2B5EF4-FFF2-40B4-BE49-F238E27FC236}">
                    <a16:creationId xmlns:a16="http://schemas.microsoft.com/office/drawing/2014/main" id="{614AB74F-8E98-46F5-BEE1-08606090B81B}"/>
                  </a:ext>
                </a:extLst>
              </p:cNvPr>
              <p:cNvSpPr>
                <a:spLocks noChangeArrowheads="1"/>
              </p:cNvSpPr>
              <p:nvPr/>
            </p:nvSpPr>
            <p:spPr bwMode="auto">
              <a:xfrm>
                <a:off x="1927" y="1933"/>
                <a:ext cx="110" cy="81"/>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30764" name="Rectangle 380">
                <a:extLst>
                  <a:ext uri="{FF2B5EF4-FFF2-40B4-BE49-F238E27FC236}">
                    <a16:creationId xmlns:a16="http://schemas.microsoft.com/office/drawing/2014/main" id="{5887FA3E-F7A6-47B7-A2E3-CDF00BF3C3DE}"/>
                  </a:ext>
                </a:extLst>
              </p:cNvPr>
              <p:cNvSpPr>
                <a:spLocks noChangeArrowheads="1"/>
              </p:cNvSpPr>
              <p:nvPr/>
            </p:nvSpPr>
            <p:spPr bwMode="auto">
              <a:xfrm>
                <a:off x="1927" y="1933"/>
                <a:ext cx="110" cy="81"/>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30765" name="Freeform 381">
                <a:extLst>
                  <a:ext uri="{FF2B5EF4-FFF2-40B4-BE49-F238E27FC236}">
                    <a16:creationId xmlns:a16="http://schemas.microsoft.com/office/drawing/2014/main" id="{6022175B-05DA-45AE-B5C1-0F517ECB783D}"/>
                  </a:ext>
                </a:extLst>
              </p:cNvPr>
              <p:cNvSpPr>
                <a:spLocks/>
              </p:cNvSpPr>
              <p:nvPr/>
            </p:nvSpPr>
            <p:spPr bwMode="auto">
              <a:xfrm>
                <a:off x="2037" y="1916"/>
                <a:ext cx="17" cy="17"/>
              </a:xfrm>
              <a:custGeom>
                <a:avLst/>
                <a:gdLst>
                  <a:gd name="T0" fmla="*/ 0 w 68"/>
                  <a:gd name="T1" fmla="*/ 17 h 67"/>
                  <a:gd name="T2" fmla="*/ 17 w 68"/>
                  <a:gd name="T3" fmla="*/ 0 h 67"/>
                  <a:gd name="T4" fmla="*/ 0 w 68"/>
                  <a:gd name="T5" fmla="*/ 17 h 67"/>
                  <a:gd name="T6" fmla="*/ 0 60000 65536"/>
                  <a:gd name="T7" fmla="*/ 0 60000 65536"/>
                  <a:gd name="T8" fmla="*/ 0 60000 65536"/>
                  <a:gd name="T9" fmla="*/ 0 w 68"/>
                  <a:gd name="T10" fmla="*/ 0 h 67"/>
                  <a:gd name="T11" fmla="*/ 68 w 68"/>
                  <a:gd name="T12" fmla="*/ 67 h 67"/>
                </a:gdLst>
                <a:ahLst/>
                <a:cxnLst>
                  <a:cxn ang="T6">
                    <a:pos x="T0" y="T1"/>
                  </a:cxn>
                  <a:cxn ang="T7">
                    <a:pos x="T2" y="T3"/>
                  </a:cxn>
                  <a:cxn ang="T8">
                    <a:pos x="T4" y="T5"/>
                  </a:cxn>
                </a:cxnLst>
                <a:rect l="T9" t="T10" r="T11" b="T12"/>
                <a:pathLst>
                  <a:path w="68" h="67">
                    <a:moveTo>
                      <a:pt x="0" y="67"/>
                    </a:moveTo>
                    <a:lnTo>
                      <a:pt x="68" y="0"/>
                    </a:lnTo>
                    <a:lnTo>
                      <a:pt x="0" y="67"/>
                    </a:lnTo>
                    <a:close/>
                  </a:path>
                </a:pathLst>
              </a:custGeom>
              <a:solidFill>
                <a:srgbClr val="79F6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766" name="Freeform 382">
                <a:extLst>
                  <a:ext uri="{FF2B5EF4-FFF2-40B4-BE49-F238E27FC236}">
                    <a16:creationId xmlns:a16="http://schemas.microsoft.com/office/drawing/2014/main" id="{AD7420D5-C74A-453C-A540-EFC332113777}"/>
                  </a:ext>
                </a:extLst>
              </p:cNvPr>
              <p:cNvSpPr>
                <a:spLocks/>
              </p:cNvSpPr>
              <p:nvPr/>
            </p:nvSpPr>
            <p:spPr bwMode="auto">
              <a:xfrm>
                <a:off x="2037" y="1916"/>
                <a:ext cx="17" cy="17"/>
              </a:xfrm>
              <a:custGeom>
                <a:avLst/>
                <a:gdLst>
                  <a:gd name="T0" fmla="*/ 0 w 68"/>
                  <a:gd name="T1" fmla="*/ 17 h 67"/>
                  <a:gd name="T2" fmla="*/ 17 w 68"/>
                  <a:gd name="T3" fmla="*/ 0 h 67"/>
                  <a:gd name="T4" fmla="*/ 0 w 68"/>
                  <a:gd name="T5" fmla="*/ 17 h 67"/>
                  <a:gd name="T6" fmla="*/ 0 60000 65536"/>
                  <a:gd name="T7" fmla="*/ 0 60000 65536"/>
                  <a:gd name="T8" fmla="*/ 0 60000 65536"/>
                  <a:gd name="T9" fmla="*/ 0 w 68"/>
                  <a:gd name="T10" fmla="*/ 0 h 67"/>
                  <a:gd name="T11" fmla="*/ 68 w 68"/>
                  <a:gd name="T12" fmla="*/ 67 h 67"/>
                </a:gdLst>
                <a:ahLst/>
                <a:cxnLst>
                  <a:cxn ang="T6">
                    <a:pos x="T0" y="T1"/>
                  </a:cxn>
                  <a:cxn ang="T7">
                    <a:pos x="T2" y="T3"/>
                  </a:cxn>
                  <a:cxn ang="T8">
                    <a:pos x="T4" y="T5"/>
                  </a:cxn>
                </a:cxnLst>
                <a:rect l="T9" t="T10" r="T11" b="T12"/>
                <a:pathLst>
                  <a:path w="68" h="67">
                    <a:moveTo>
                      <a:pt x="0" y="67"/>
                    </a:moveTo>
                    <a:lnTo>
                      <a:pt x="68" y="0"/>
                    </a:lnTo>
                    <a:lnTo>
                      <a:pt x="0" y="67"/>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767" name="Line 383">
                <a:extLst>
                  <a:ext uri="{FF2B5EF4-FFF2-40B4-BE49-F238E27FC236}">
                    <a16:creationId xmlns:a16="http://schemas.microsoft.com/office/drawing/2014/main" id="{2CE7E625-1B14-43B4-B653-3BA5C2C88072}"/>
                  </a:ext>
                </a:extLst>
              </p:cNvPr>
              <p:cNvSpPr>
                <a:spLocks noChangeShapeType="1"/>
              </p:cNvSpPr>
              <p:nvPr/>
            </p:nvSpPr>
            <p:spPr bwMode="auto">
              <a:xfrm flipV="1">
                <a:off x="2037" y="1916"/>
                <a:ext cx="17" cy="1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68" name="Freeform 384">
                <a:extLst>
                  <a:ext uri="{FF2B5EF4-FFF2-40B4-BE49-F238E27FC236}">
                    <a16:creationId xmlns:a16="http://schemas.microsoft.com/office/drawing/2014/main" id="{860EBD83-D8F4-4361-960B-0EEC99444660}"/>
                  </a:ext>
                </a:extLst>
              </p:cNvPr>
              <p:cNvSpPr>
                <a:spLocks/>
              </p:cNvSpPr>
              <p:nvPr/>
            </p:nvSpPr>
            <p:spPr bwMode="auto">
              <a:xfrm>
                <a:off x="748" y="2230"/>
                <a:ext cx="3151" cy="327"/>
              </a:xfrm>
              <a:custGeom>
                <a:avLst/>
                <a:gdLst>
                  <a:gd name="T0" fmla="*/ 3082 w 12605"/>
                  <a:gd name="T1" fmla="*/ 0 h 1306"/>
                  <a:gd name="T2" fmla="*/ 3091 w 12605"/>
                  <a:gd name="T3" fmla="*/ 1 h 1306"/>
                  <a:gd name="T4" fmla="*/ 3105 w 12605"/>
                  <a:gd name="T5" fmla="*/ 8 h 1306"/>
                  <a:gd name="T6" fmla="*/ 3117 w 12605"/>
                  <a:gd name="T7" fmla="*/ 18 h 1306"/>
                  <a:gd name="T8" fmla="*/ 3125 w 12605"/>
                  <a:gd name="T9" fmla="*/ 38 h 1306"/>
                  <a:gd name="T10" fmla="*/ 3127 w 12605"/>
                  <a:gd name="T11" fmla="*/ 55 h 1306"/>
                  <a:gd name="T12" fmla="*/ 3128 w 12605"/>
                  <a:gd name="T13" fmla="*/ 58 h 1306"/>
                  <a:gd name="T14" fmla="*/ 3133 w 12605"/>
                  <a:gd name="T15" fmla="*/ 61 h 1306"/>
                  <a:gd name="T16" fmla="*/ 3137 w 12605"/>
                  <a:gd name="T17" fmla="*/ 66 h 1306"/>
                  <a:gd name="T18" fmla="*/ 3141 w 12605"/>
                  <a:gd name="T19" fmla="*/ 75 h 1306"/>
                  <a:gd name="T20" fmla="*/ 3142 w 12605"/>
                  <a:gd name="T21" fmla="*/ 86 h 1306"/>
                  <a:gd name="T22" fmla="*/ 3142 w 12605"/>
                  <a:gd name="T23" fmla="*/ 95 h 1306"/>
                  <a:gd name="T24" fmla="*/ 3141 w 12605"/>
                  <a:gd name="T25" fmla="*/ 101 h 1306"/>
                  <a:gd name="T26" fmla="*/ 3139 w 12605"/>
                  <a:gd name="T27" fmla="*/ 106 h 1306"/>
                  <a:gd name="T28" fmla="*/ 3141 w 12605"/>
                  <a:gd name="T29" fmla="*/ 111 h 1306"/>
                  <a:gd name="T30" fmla="*/ 3147 w 12605"/>
                  <a:gd name="T31" fmla="*/ 120 h 1306"/>
                  <a:gd name="T32" fmla="*/ 3151 w 12605"/>
                  <a:gd name="T33" fmla="*/ 132 h 1306"/>
                  <a:gd name="T34" fmla="*/ 3150 w 12605"/>
                  <a:gd name="T35" fmla="*/ 146 h 1306"/>
                  <a:gd name="T36" fmla="*/ 3145 w 12605"/>
                  <a:gd name="T37" fmla="*/ 160 h 1306"/>
                  <a:gd name="T38" fmla="*/ 3145 w 12605"/>
                  <a:gd name="T39" fmla="*/ 167 h 1306"/>
                  <a:gd name="T40" fmla="*/ 3151 w 12605"/>
                  <a:gd name="T41" fmla="*/ 178 h 1306"/>
                  <a:gd name="T42" fmla="*/ 3151 w 12605"/>
                  <a:gd name="T43" fmla="*/ 192 h 1306"/>
                  <a:gd name="T44" fmla="*/ 3147 w 12605"/>
                  <a:gd name="T45" fmla="*/ 206 h 1306"/>
                  <a:gd name="T46" fmla="*/ 3141 w 12605"/>
                  <a:gd name="T47" fmla="*/ 215 h 1306"/>
                  <a:gd name="T48" fmla="*/ 3141 w 12605"/>
                  <a:gd name="T49" fmla="*/ 226 h 1306"/>
                  <a:gd name="T50" fmla="*/ 3142 w 12605"/>
                  <a:gd name="T51" fmla="*/ 241 h 1306"/>
                  <a:gd name="T52" fmla="*/ 3137 w 12605"/>
                  <a:gd name="T53" fmla="*/ 256 h 1306"/>
                  <a:gd name="T54" fmla="*/ 3130 w 12605"/>
                  <a:gd name="T55" fmla="*/ 269 h 1306"/>
                  <a:gd name="T56" fmla="*/ 3122 w 12605"/>
                  <a:gd name="T57" fmla="*/ 275 h 1306"/>
                  <a:gd name="T58" fmla="*/ 3117 w 12605"/>
                  <a:gd name="T59" fmla="*/ 290 h 1306"/>
                  <a:gd name="T60" fmla="*/ 3107 w 12605"/>
                  <a:gd name="T61" fmla="*/ 312 h 1306"/>
                  <a:gd name="T62" fmla="*/ 3094 w 12605"/>
                  <a:gd name="T63" fmla="*/ 322 h 1306"/>
                  <a:gd name="T64" fmla="*/ 3081 w 12605"/>
                  <a:gd name="T65" fmla="*/ 325 h 1306"/>
                  <a:gd name="T66" fmla="*/ 3073 w 12605"/>
                  <a:gd name="T67" fmla="*/ 327 h 1306"/>
                  <a:gd name="T68" fmla="*/ 0 w 12605"/>
                  <a:gd name="T69" fmla="*/ 325 h 130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2605"/>
                  <a:gd name="T106" fmla="*/ 0 h 1306"/>
                  <a:gd name="T107" fmla="*/ 12605 w 12605"/>
                  <a:gd name="T108" fmla="*/ 1306 h 130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2605" h="1306">
                    <a:moveTo>
                      <a:pt x="0" y="0"/>
                    </a:moveTo>
                    <a:lnTo>
                      <a:pt x="12329" y="0"/>
                    </a:lnTo>
                    <a:lnTo>
                      <a:pt x="12348" y="5"/>
                    </a:lnTo>
                    <a:lnTo>
                      <a:pt x="12366" y="5"/>
                    </a:lnTo>
                    <a:lnTo>
                      <a:pt x="12391" y="18"/>
                    </a:lnTo>
                    <a:lnTo>
                      <a:pt x="12422" y="30"/>
                    </a:lnTo>
                    <a:lnTo>
                      <a:pt x="12446" y="49"/>
                    </a:lnTo>
                    <a:lnTo>
                      <a:pt x="12470" y="73"/>
                    </a:lnTo>
                    <a:lnTo>
                      <a:pt x="12488" y="111"/>
                    </a:lnTo>
                    <a:lnTo>
                      <a:pt x="12501" y="153"/>
                    </a:lnTo>
                    <a:lnTo>
                      <a:pt x="12508" y="215"/>
                    </a:lnTo>
                    <a:lnTo>
                      <a:pt x="12508" y="221"/>
                    </a:lnTo>
                    <a:lnTo>
                      <a:pt x="12514" y="226"/>
                    </a:lnTo>
                    <a:lnTo>
                      <a:pt x="12514" y="233"/>
                    </a:lnTo>
                    <a:lnTo>
                      <a:pt x="12526" y="239"/>
                    </a:lnTo>
                    <a:lnTo>
                      <a:pt x="12532" y="245"/>
                    </a:lnTo>
                    <a:lnTo>
                      <a:pt x="12538" y="251"/>
                    </a:lnTo>
                    <a:lnTo>
                      <a:pt x="12550" y="263"/>
                    </a:lnTo>
                    <a:lnTo>
                      <a:pt x="12556" y="276"/>
                    </a:lnTo>
                    <a:lnTo>
                      <a:pt x="12563" y="301"/>
                    </a:lnTo>
                    <a:lnTo>
                      <a:pt x="12569" y="325"/>
                    </a:lnTo>
                    <a:lnTo>
                      <a:pt x="12569" y="343"/>
                    </a:lnTo>
                    <a:lnTo>
                      <a:pt x="12574" y="362"/>
                    </a:lnTo>
                    <a:lnTo>
                      <a:pt x="12569" y="380"/>
                    </a:lnTo>
                    <a:lnTo>
                      <a:pt x="12569" y="392"/>
                    </a:lnTo>
                    <a:lnTo>
                      <a:pt x="12563" y="405"/>
                    </a:lnTo>
                    <a:lnTo>
                      <a:pt x="12556" y="411"/>
                    </a:lnTo>
                    <a:lnTo>
                      <a:pt x="12556" y="423"/>
                    </a:lnTo>
                    <a:lnTo>
                      <a:pt x="12550" y="429"/>
                    </a:lnTo>
                    <a:lnTo>
                      <a:pt x="12563" y="442"/>
                    </a:lnTo>
                    <a:lnTo>
                      <a:pt x="12581" y="460"/>
                    </a:lnTo>
                    <a:lnTo>
                      <a:pt x="12587" y="478"/>
                    </a:lnTo>
                    <a:lnTo>
                      <a:pt x="12599" y="502"/>
                    </a:lnTo>
                    <a:lnTo>
                      <a:pt x="12605" y="528"/>
                    </a:lnTo>
                    <a:lnTo>
                      <a:pt x="12605" y="557"/>
                    </a:lnTo>
                    <a:lnTo>
                      <a:pt x="12599" y="583"/>
                    </a:lnTo>
                    <a:lnTo>
                      <a:pt x="12594" y="612"/>
                    </a:lnTo>
                    <a:lnTo>
                      <a:pt x="12581" y="638"/>
                    </a:lnTo>
                    <a:lnTo>
                      <a:pt x="12563" y="656"/>
                    </a:lnTo>
                    <a:lnTo>
                      <a:pt x="12581" y="668"/>
                    </a:lnTo>
                    <a:lnTo>
                      <a:pt x="12599" y="687"/>
                    </a:lnTo>
                    <a:lnTo>
                      <a:pt x="12605" y="711"/>
                    </a:lnTo>
                    <a:lnTo>
                      <a:pt x="12605" y="736"/>
                    </a:lnTo>
                    <a:lnTo>
                      <a:pt x="12605" y="766"/>
                    </a:lnTo>
                    <a:lnTo>
                      <a:pt x="12599" y="797"/>
                    </a:lnTo>
                    <a:lnTo>
                      <a:pt x="12587" y="822"/>
                    </a:lnTo>
                    <a:lnTo>
                      <a:pt x="12574" y="846"/>
                    </a:lnTo>
                    <a:lnTo>
                      <a:pt x="12563" y="859"/>
                    </a:lnTo>
                    <a:lnTo>
                      <a:pt x="12544" y="870"/>
                    </a:lnTo>
                    <a:lnTo>
                      <a:pt x="12563" y="901"/>
                    </a:lnTo>
                    <a:lnTo>
                      <a:pt x="12569" y="932"/>
                    </a:lnTo>
                    <a:lnTo>
                      <a:pt x="12569" y="963"/>
                    </a:lnTo>
                    <a:lnTo>
                      <a:pt x="12563" y="994"/>
                    </a:lnTo>
                    <a:lnTo>
                      <a:pt x="12550" y="1024"/>
                    </a:lnTo>
                    <a:lnTo>
                      <a:pt x="12538" y="1055"/>
                    </a:lnTo>
                    <a:lnTo>
                      <a:pt x="12519" y="1073"/>
                    </a:lnTo>
                    <a:lnTo>
                      <a:pt x="12508" y="1091"/>
                    </a:lnTo>
                    <a:lnTo>
                      <a:pt x="12488" y="1098"/>
                    </a:lnTo>
                    <a:lnTo>
                      <a:pt x="12477" y="1098"/>
                    </a:lnTo>
                    <a:lnTo>
                      <a:pt x="12470" y="1159"/>
                    </a:lnTo>
                    <a:lnTo>
                      <a:pt x="12452" y="1208"/>
                    </a:lnTo>
                    <a:lnTo>
                      <a:pt x="12428" y="1245"/>
                    </a:lnTo>
                    <a:lnTo>
                      <a:pt x="12404" y="1270"/>
                    </a:lnTo>
                    <a:lnTo>
                      <a:pt x="12378" y="1288"/>
                    </a:lnTo>
                    <a:lnTo>
                      <a:pt x="12348" y="1300"/>
                    </a:lnTo>
                    <a:lnTo>
                      <a:pt x="12323" y="1300"/>
                    </a:lnTo>
                    <a:lnTo>
                      <a:pt x="12305" y="1306"/>
                    </a:lnTo>
                    <a:lnTo>
                      <a:pt x="12293" y="1306"/>
                    </a:lnTo>
                    <a:lnTo>
                      <a:pt x="12287" y="1300"/>
                    </a:lnTo>
                    <a:lnTo>
                      <a:pt x="0" y="1300"/>
                    </a:lnTo>
                    <a:lnTo>
                      <a:pt x="0" y="0"/>
                    </a:lnTo>
                    <a:close/>
                  </a:path>
                </a:pathLst>
              </a:custGeom>
              <a:solidFill>
                <a:srgbClr val="E58C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769" name="Freeform 385">
                <a:extLst>
                  <a:ext uri="{FF2B5EF4-FFF2-40B4-BE49-F238E27FC236}">
                    <a16:creationId xmlns:a16="http://schemas.microsoft.com/office/drawing/2014/main" id="{10A62BA2-A619-4095-A3BC-7DAA133BC7DE}"/>
                  </a:ext>
                </a:extLst>
              </p:cNvPr>
              <p:cNvSpPr>
                <a:spLocks/>
              </p:cNvSpPr>
              <p:nvPr/>
            </p:nvSpPr>
            <p:spPr bwMode="auto">
              <a:xfrm>
                <a:off x="748" y="2542"/>
                <a:ext cx="3102" cy="13"/>
              </a:xfrm>
              <a:custGeom>
                <a:avLst/>
                <a:gdLst>
                  <a:gd name="T0" fmla="*/ 0 w 12409"/>
                  <a:gd name="T1" fmla="*/ 13 h 55"/>
                  <a:gd name="T2" fmla="*/ 3093 w 12409"/>
                  <a:gd name="T3" fmla="*/ 13 h 55"/>
                  <a:gd name="T4" fmla="*/ 3102 w 12409"/>
                  <a:gd name="T5" fmla="*/ 0 h 55"/>
                  <a:gd name="T6" fmla="*/ 0 w 12409"/>
                  <a:gd name="T7" fmla="*/ 0 h 55"/>
                  <a:gd name="T8" fmla="*/ 0 w 12409"/>
                  <a:gd name="T9" fmla="*/ 13 h 55"/>
                  <a:gd name="T10" fmla="*/ 0 60000 65536"/>
                  <a:gd name="T11" fmla="*/ 0 60000 65536"/>
                  <a:gd name="T12" fmla="*/ 0 60000 65536"/>
                  <a:gd name="T13" fmla="*/ 0 60000 65536"/>
                  <a:gd name="T14" fmla="*/ 0 60000 65536"/>
                  <a:gd name="T15" fmla="*/ 0 w 12409"/>
                  <a:gd name="T16" fmla="*/ 0 h 55"/>
                  <a:gd name="T17" fmla="*/ 12409 w 12409"/>
                  <a:gd name="T18" fmla="*/ 55 h 55"/>
                </a:gdLst>
                <a:ahLst/>
                <a:cxnLst>
                  <a:cxn ang="T10">
                    <a:pos x="T0" y="T1"/>
                  </a:cxn>
                  <a:cxn ang="T11">
                    <a:pos x="T2" y="T3"/>
                  </a:cxn>
                  <a:cxn ang="T12">
                    <a:pos x="T4" y="T5"/>
                  </a:cxn>
                  <a:cxn ang="T13">
                    <a:pos x="T6" y="T7"/>
                  </a:cxn>
                  <a:cxn ang="T14">
                    <a:pos x="T8" y="T9"/>
                  </a:cxn>
                </a:cxnLst>
                <a:rect l="T15" t="T16" r="T17" b="T18"/>
                <a:pathLst>
                  <a:path w="12409" h="55">
                    <a:moveTo>
                      <a:pt x="0" y="55"/>
                    </a:moveTo>
                    <a:lnTo>
                      <a:pt x="12373" y="55"/>
                    </a:lnTo>
                    <a:lnTo>
                      <a:pt x="12409" y="0"/>
                    </a:lnTo>
                    <a:lnTo>
                      <a:pt x="0" y="0"/>
                    </a:lnTo>
                    <a:lnTo>
                      <a:pt x="0" y="55"/>
                    </a:lnTo>
                    <a:close/>
                  </a:path>
                </a:pathLst>
              </a:custGeom>
              <a:solidFill>
                <a:srgbClr val="D2458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770" name="Rectangle 386">
                <a:extLst>
                  <a:ext uri="{FF2B5EF4-FFF2-40B4-BE49-F238E27FC236}">
                    <a16:creationId xmlns:a16="http://schemas.microsoft.com/office/drawing/2014/main" id="{D25F4255-AD5D-441A-BBFE-A38FB23ABFE7}"/>
                  </a:ext>
                </a:extLst>
              </p:cNvPr>
              <p:cNvSpPr>
                <a:spLocks noChangeArrowheads="1"/>
              </p:cNvSpPr>
              <p:nvPr/>
            </p:nvSpPr>
            <p:spPr bwMode="auto">
              <a:xfrm>
                <a:off x="748" y="2270"/>
                <a:ext cx="3123" cy="11"/>
              </a:xfrm>
              <a:prstGeom prst="rect">
                <a:avLst/>
              </a:prstGeom>
              <a:solidFill>
                <a:srgbClr val="D2458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30771" name="Freeform 387">
                <a:extLst>
                  <a:ext uri="{FF2B5EF4-FFF2-40B4-BE49-F238E27FC236}">
                    <a16:creationId xmlns:a16="http://schemas.microsoft.com/office/drawing/2014/main" id="{8AD25671-2E4A-4796-8D8B-E06195B1B3EE}"/>
                  </a:ext>
                </a:extLst>
              </p:cNvPr>
              <p:cNvSpPr>
                <a:spLocks/>
              </p:cNvSpPr>
              <p:nvPr/>
            </p:nvSpPr>
            <p:spPr bwMode="auto">
              <a:xfrm>
                <a:off x="748" y="2325"/>
                <a:ext cx="3140" cy="11"/>
              </a:xfrm>
              <a:custGeom>
                <a:avLst/>
                <a:gdLst>
                  <a:gd name="T0" fmla="*/ 0 w 12563"/>
                  <a:gd name="T1" fmla="*/ 11 h 43"/>
                  <a:gd name="T2" fmla="*/ 3135 w 12563"/>
                  <a:gd name="T3" fmla="*/ 11 h 43"/>
                  <a:gd name="T4" fmla="*/ 3140 w 12563"/>
                  <a:gd name="T5" fmla="*/ 0 h 43"/>
                  <a:gd name="T6" fmla="*/ 0 w 12563"/>
                  <a:gd name="T7" fmla="*/ 0 h 43"/>
                  <a:gd name="T8" fmla="*/ 0 w 12563"/>
                  <a:gd name="T9" fmla="*/ 11 h 43"/>
                  <a:gd name="T10" fmla="*/ 0 60000 65536"/>
                  <a:gd name="T11" fmla="*/ 0 60000 65536"/>
                  <a:gd name="T12" fmla="*/ 0 60000 65536"/>
                  <a:gd name="T13" fmla="*/ 0 60000 65536"/>
                  <a:gd name="T14" fmla="*/ 0 60000 65536"/>
                  <a:gd name="T15" fmla="*/ 0 w 12563"/>
                  <a:gd name="T16" fmla="*/ 0 h 43"/>
                  <a:gd name="T17" fmla="*/ 12563 w 12563"/>
                  <a:gd name="T18" fmla="*/ 43 h 43"/>
                </a:gdLst>
                <a:ahLst/>
                <a:cxnLst>
                  <a:cxn ang="T10">
                    <a:pos x="T0" y="T1"/>
                  </a:cxn>
                  <a:cxn ang="T11">
                    <a:pos x="T2" y="T3"/>
                  </a:cxn>
                  <a:cxn ang="T12">
                    <a:pos x="T4" y="T5"/>
                  </a:cxn>
                  <a:cxn ang="T13">
                    <a:pos x="T6" y="T7"/>
                  </a:cxn>
                  <a:cxn ang="T14">
                    <a:pos x="T8" y="T9"/>
                  </a:cxn>
                </a:cxnLst>
                <a:rect l="T15" t="T16" r="T17" b="T18"/>
                <a:pathLst>
                  <a:path w="12563" h="43">
                    <a:moveTo>
                      <a:pt x="0" y="43"/>
                    </a:moveTo>
                    <a:lnTo>
                      <a:pt x="12544" y="43"/>
                    </a:lnTo>
                    <a:lnTo>
                      <a:pt x="12563" y="0"/>
                    </a:lnTo>
                    <a:lnTo>
                      <a:pt x="0" y="0"/>
                    </a:lnTo>
                    <a:lnTo>
                      <a:pt x="0" y="43"/>
                    </a:lnTo>
                    <a:close/>
                  </a:path>
                </a:pathLst>
              </a:custGeom>
              <a:solidFill>
                <a:srgbClr val="D2458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772" name="Freeform 388">
                <a:extLst>
                  <a:ext uri="{FF2B5EF4-FFF2-40B4-BE49-F238E27FC236}">
                    <a16:creationId xmlns:a16="http://schemas.microsoft.com/office/drawing/2014/main" id="{E1743FBD-89EB-44B4-80DC-49785FE74559}"/>
                  </a:ext>
                </a:extLst>
              </p:cNvPr>
              <p:cNvSpPr>
                <a:spLocks/>
              </p:cNvSpPr>
              <p:nvPr/>
            </p:nvSpPr>
            <p:spPr bwMode="auto">
              <a:xfrm>
                <a:off x="748" y="2380"/>
                <a:ext cx="3145" cy="11"/>
              </a:xfrm>
              <a:custGeom>
                <a:avLst/>
                <a:gdLst>
                  <a:gd name="T0" fmla="*/ 0 w 12581"/>
                  <a:gd name="T1" fmla="*/ 11 h 42"/>
                  <a:gd name="T2" fmla="*/ 3141 w 12581"/>
                  <a:gd name="T3" fmla="*/ 11 h 42"/>
                  <a:gd name="T4" fmla="*/ 3145 w 12581"/>
                  <a:gd name="T5" fmla="*/ 0 h 42"/>
                  <a:gd name="T6" fmla="*/ 0 w 12581"/>
                  <a:gd name="T7" fmla="*/ 0 h 42"/>
                  <a:gd name="T8" fmla="*/ 0 w 12581"/>
                  <a:gd name="T9" fmla="*/ 11 h 42"/>
                  <a:gd name="T10" fmla="*/ 0 60000 65536"/>
                  <a:gd name="T11" fmla="*/ 0 60000 65536"/>
                  <a:gd name="T12" fmla="*/ 0 60000 65536"/>
                  <a:gd name="T13" fmla="*/ 0 60000 65536"/>
                  <a:gd name="T14" fmla="*/ 0 60000 65536"/>
                  <a:gd name="T15" fmla="*/ 0 w 12581"/>
                  <a:gd name="T16" fmla="*/ 0 h 42"/>
                  <a:gd name="T17" fmla="*/ 12581 w 12581"/>
                  <a:gd name="T18" fmla="*/ 42 h 42"/>
                </a:gdLst>
                <a:ahLst/>
                <a:cxnLst>
                  <a:cxn ang="T10">
                    <a:pos x="T0" y="T1"/>
                  </a:cxn>
                  <a:cxn ang="T11">
                    <a:pos x="T2" y="T3"/>
                  </a:cxn>
                  <a:cxn ang="T12">
                    <a:pos x="T4" y="T5"/>
                  </a:cxn>
                  <a:cxn ang="T13">
                    <a:pos x="T6" y="T7"/>
                  </a:cxn>
                  <a:cxn ang="T14">
                    <a:pos x="T8" y="T9"/>
                  </a:cxn>
                </a:cxnLst>
                <a:rect l="T15" t="T16" r="T17" b="T18"/>
                <a:pathLst>
                  <a:path w="12581" h="42">
                    <a:moveTo>
                      <a:pt x="0" y="42"/>
                    </a:moveTo>
                    <a:lnTo>
                      <a:pt x="12563" y="42"/>
                    </a:lnTo>
                    <a:lnTo>
                      <a:pt x="12581" y="0"/>
                    </a:lnTo>
                    <a:lnTo>
                      <a:pt x="0" y="0"/>
                    </a:lnTo>
                    <a:lnTo>
                      <a:pt x="0" y="42"/>
                    </a:lnTo>
                    <a:close/>
                  </a:path>
                </a:pathLst>
              </a:custGeom>
              <a:solidFill>
                <a:srgbClr val="D2458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773" name="Freeform 389">
                <a:extLst>
                  <a:ext uri="{FF2B5EF4-FFF2-40B4-BE49-F238E27FC236}">
                    <a16:creationId xmlns:a16="http://schemas.microsoft.com/office/drawing/2014/main" id="{E77E3B0A-F237-45D7-B095-F18A5873098E}"/>
                  </a:ext>
                </a:extLst>
              </p:cNvPr>
              <p:cNvSpPr>
                <a:spLocks/>
              </p:cNvSpPr>
              <p:nvPr/>
            </p:nvSpPr>
            <p:spPr bwMode="auto">
              <a:xfrm>
                <a:off x="748" y="2436"/>
                <a:ext cx="3145" cy="10"/>
              </a:xfrm>
              <a:custGeom>
                <a:avLst/>
                <a:gdLst>
                  <a:gd name="T0" fmla="*/ 0 w 12581"/>
                  <a:gd name="T1" fmla="*/ 10 h 42"/>
                  <a:gd name="T2" fmla="*/ 3136 w 12581"/>
                  <a:gd name="T3" fmla="*/ 10 h 42"/>
                  <a:gd name="T4" fmla="*/ 3145 w 12581"/>
                  <a:gd name="T5" fmla="*/ 0 h 42"/>
                  <a:gd name="T6" fmla="*/ 0 w 12581"/>
                  <a:gd name="T7" fmla="*/ 0 h 42"/>
                  <a:gd name="T8" fmla="*/ 0 w 12581"/>
                  <a:gd name="T9" fmla="*/ 10 h 42"/>
                  <a:gd name="T10" fmla="*/ 0 60000 65536"/>
                  <a:gd name="T11" fmla="*/ 0 60000 65536"/>
                  <a:gd name="T12" fmla="*/ 0 60000 65536"/>
                  <a:gd name="T13" fmla="*/ 0 60000 65536"/>
                  <a:gd name="T14" fmla="*/ 0 60000 65536"/>
                  <a:gd name="T15" fmla="*/ 0 w 12581"/>
                  <a:gd name="T16" fmla="*/ 0 h 42"/>
                  <a:gd name="T17" fmla="*/ 12581 w 12581"/>
                  <a:gd name="T18" fmla="*/ 42 h 42"/>
                </a:gdLst>
                <a:ahLst/>
                <a:cxnLst>
                  <a:cxn ang="T10">
                    <a:pos x="T0" y="T1"/>
                  </a:cxn>
                  <a:cxn ang="T11">
                    <a:pos x="T2" y="T3"/>
                  </a:cxn>
                  <a:cxn ang="T12">
                    <a:pos x="T4" y="T5"/>
                  </a:cxn>
                  <a:cxn ang="T13">
                    <a:pos x="T6" y="T7"/>
                  </a:cxn>
                  <a:cxn ang="T14">
                    <a:pos x="T8" y="T9"/>
                  </a:cxn>
                </a:cxnLst>
                <a:rect l="T15" t="T16" r="T17" b="T18"/>
                <a:pathLst>
                  <a:path w="12581" h="42">
                    <a:moveTo>
                      <a:pt x="0" y="42"/>
                    </a:moveTo>
                    <a:lnTo>
                      <a:pt x="12544" y="42"/>
                    </a:lnTo>
                    <a:lnTo>
                      <a:pt x="12581" y="0"/>
                    </a:lnTo>
                    <a:lnTo>
                      <a:pt x="0" y="0"/>
                    </a:lnTo>
                    <a:lnTo>
                      <a:pt x="0" y="42"/>
                    </a:lnTo>
                    <a:close/>
                  </a:path>
                </a:pathLst>
              </a:custGeom>
              <a:solidFill>
                <a:srgbClr val="D2458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774" name="Rectangle 390">
                <a:extLst>
                  <a:ext uri="{FF2B5EF4-FFF2-40B4-BE49-F238E27FC236}">
                    <a16:creationId xmlns:a16="http://schemas.microsoft.com/office/drawing/2014/main" id="{202ED91E-BD93-4665-AEE6-715303ECA64F}"/>
                  </a:ext>
                </a:extLst>
              </p:cNvPr>
              <p:cNvSpPr>
                <a:spLocks noChangeArrowheads="1"/>
              </p:cNvSpPr>
              <p:nvPr/>
            </p:nvSpPr>
            <p:spPr bwMode="auto">
              <a:xfrm>
                <a:off x="748" y="2489"/>
                <a:ext cx="3127" cy="11"/>
              </a:xfrm>
              <a:prstGeom prst="rect">
                <a:avLst/>
              </a:prstGeom>
              <a:solidFill>
                <a:srgbClr val="D2458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30775" name="Freeform 391">
                <a:extLst>
                  <a:ext uri="{FF2B5EF4-FFF2-40B4-BE49-F238E27FC236}">
                    <a16:creationId xmlns:a16="http://schemas.microsoft.com/office/drawing/2014/main" id="{6EBB4DDE-CED9-4EE9-B01D-64E825B9B531}"/>
                  </a:ext>
                </a:extLst>
              </p:cNvPr>
              <p:cNvSpPr>
                <a:spLocks/>
              </p:cNvSpPr>
              <p:nvPr/>
            </p:nvSpPr>
            <p:spPr bwMode="auto">
              <a:xfrm>
                <a:off x="748" y="2342"/>
                <a:ext cx="3143" cy="11"/>
              </a:xfrm>
              <a:custGeom>
                <a:avLst/>
                <a:gdLst>
                  <a:gd name="T0" fmla="*/ 0 w 12574"/>
                  <a:gd name="T1" fmla="*/ 11 h 44"/>
                  <a:gd name="T2" fmla="*/ 3143 w 12574"/>
                  <a:gd name="T3" fmla="*/ 11 h 44"/>
                  <a:gd name="T4" fmla="*/ 3142 w 12574"/>
                  <a:gd name="T5" fmla="*/ 0 h 44"/>
                  <a:gd name="T6" fmla="*/ 0 w 12574"/>
                  <a:gd name="T7" fmla="*/ 0 h 44"/>
                  <a:gd name="T8" fmla="*/ 0 w 12574"/>
                  <a:gd name="T9" fmla="*/ 11 h 44"/>
                  <a:gd name="T10" fmla="*/ 0 60000 65536"/>
                  <a:gd name="T11" fmla="*/ 0 60000 65536"/>
                  <a:gd name="T12" fmla="*/ 0 60000 65536"/>
                  <a:gd name="T13" fmla="*/ 0 60000 65536"/>
                  <a:gd name="T14" fmla="*/ 0 60000 65536"/>
                  <a:gd name="T15" fmla="*/ 0 w 12574"/>
                  <a:gd name="T16" fmla="*/ 0 h 44"/>
                  <a:gd name="T17" fmla="*/ 12574 w 12574"/>
                  <a:gd name="T18" fmla="*/ 44 h 44"/>
                </a:gdLst>
                <a:ahLst/>
                <a:cxnLst>
                  <a:cxn ang="T10">
                    <a:pos x="T0" y="T1"/>
                  </a:cxn>
                  <a:cxn ang="T11">
                    <a:pos x="T2" y="T3"/>
                  </a:cxn>
                  <a:cxn ang="T12">
                    <a:pos x="T4" y="T5"/>
                  </a:cxn>
                  <a:cxn ang="T13">
                    <a:pos x="T6" y="T7"/>
                  </a:cxn>
                  <a:cxn ang="T14">
                    <a:pos x="T8" y="T9"/>
                  </a:cxn>
                </a:cxnLst>
                <a:rect l="T15" t="T16" r="T17" b="T18"/>
                <a:pathLst>
                  <a:path w="12574" h="44">
                    <a:moveTo>
                      <a:pt x="0" y="44"/>
                    </a:moveTo>
                    <a:lnTo>
                      <a:pt x="12574" y="44"/>
                    </a:lnTo>
                    <a:lnTo>
                      <a:pt x="12569" y="0"/>
                    </a:lnTo>
                    <a:lnTo>
                      <a:pt x="0" y="0"/>
                    </a:lnTo>
                    <a:lnTo>
                      <a:pt x="0" y="44"/>
                    </a:lnTo>
                    <a:close/>
                  </a:path>
                </a:pathLst>
              </a:custGeom>
              <a:solidFill>
                <a:srgbClr val="EEB4C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776" name="Freeform 392">
                <a:extLst>
                  <a:ext uri="{FF2B5EF4-FFF2-40B4-BE49-F238E27FC236}">
                    <a16:creationId xmlns:a16="http://schemas.microsoft.com/office/drawing/2014/main" id="{492627AB-4BAF-4386-8CAF-84A3CABFAE7C}"/>
                  </a:ext>
                </a:extLst>
              </p:cNvPr>
              <p:cNvSpPr>
                <a:spLocks/>
              </p:cNvSpPr>
              <p:nvPr/>
            </p:nvSpPr>
            <p:spPr bwMode="auto">
              <a:xfrm>
                <a:off x="748" y="2399"/>
                <a:ext cx="3148" cy="11"/>
              </a:xfrm>
              <a:custGeom>
                <a:avLst/>
                <a:gdLst>
                  <a:gd name="T0" fmla="*/ 0 w 12594"/>
                  <a:gd name="T1" fmla="*/ 11 h 44"/>
                  <a:gd name="T2" fmla="*/ 3148 w 12594"/>
                  <a:gd name="T3" fmla="*/ 11 h 44"/>
                  <a:gd name="T4" fmla="*/ 3145 w 12594"/>
                  <a:gd name="T5" fmla="*/ 0 h 44"/>
                  <a:gd name="T6" fmla="*/ 0 w 12594"/>
                  <a:gd name="T7" fmla="*/ 0 h 44"/>
                  <a:gd name="T8" fmla="*/ 0 w 12594"/>
                  <a:gd name="T9" fmla="*/ 11 h 44"/>
                  <a:gd name="T10" fmla="*/ 0 60000 65536"/>
                  <a:gd name="T11" fmla="*/ 0 60000 65536"/>
                  <a:gd name="T12" fmla="*/ 0 60000 65536"/>
                  <a:gd name="T13" fmla="*/ 0 60000 65536"/>
                  <a:gd name="T14" fmla="*/ 0 60000 65536"/>
                  <a:gd name="T15" fmla="*/ 0 w 12594"/>
                  <a:gd name="T16" fmla="*/ 0 h 44"/>
                  <a:gd name="T17" fmla="*/ 12594 w 12594"/>
                  <a:gd name="T18" fmla="*/ 44 h 44"/>
                </a:gdLst>
                <a:ahLst/>
                <a:cxnLst>
                  <a:cxn ang="T10">
                    <a:pos x="T0" y="T1"/>
                  </a:cxn>
                  <a:cxn ang="T11">
                    <a:pos x="T2" y="T3"/>
                  </a:cxn>
                  <a:cxn ang="T12">
                    <a:pos x="T4" y="T5"/>
                  </a:cxn>
                  <a:cxn ang="T13">
                    <a:pos x="T6" y="T7"/>
                  </a:cxn>
                  <a:cxn ang="T14">
                    <a:pos x="T8" y="T9"/>
                  </a:cxn>
                </a:cxnLst>
                <a:rect l="T15" t="T16" r="T17" b="T18"/>
                <a:pathLst>
                  <a:path w="12594" h="44">
                    <a:moveTo>
                      <a:pt x="0" y="44"/>
                    </a:moveTo>
                    <a:lnTo>
                      <a:pt x="12594" y="44"/>
                    </a:lnTo>
                    <a:lnTo>
                      <a:pt x="12581" y="0"/>
                    </a:lnTo>
                    <a:lnTo>
                      <a:pt x="0" y="0"/>
                    </a:lnTo>
                    <a:lnTo>
                      <a:pt x="0" y="44"/>
                    </a:lnTo>
                    <a:close/>
                  </a:path>
                </a:pathLst>
              </a:custGeom>
              <a:solidFill>
                <a:srgbClr val="EEB4C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777" name="Rectangle 393">
                <a:extLst>
                  <a:ext uri="{FF2B5EF4-FFF2-40B4-BE49-F238E27FC236}">
                    <a16:creationId xmlns:a16="http://schemas.microsoft.com/office/drawing/2014/main" id="{B55CFC74-25D2-4DE6-BD60-A63661360BAF}"/>
                  </a:ext>
                </a:extLst>
              </p:cNvPr>
              <p:cNvSpPr>
                <a:spLocks noChangeArrowheads="1"/>
              </p:cNvSpPr>
              <p:nvPr/>
            </p:nvSpPr>
            <p:spPr bwMode="auto">
              <a:xfrm>
                <a:off x="748" y="2452"/>
                <a:ext cx="3137" cy="11"/>
              </a:xfrm>
              <a:prstGeom prst="rect">
                <a:avLst/>
              </a:prstGeom>
              <a:solidFill>
                <a:srgbClr val="EEB4C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30778" name="Freeform 394">
                <a:extLst>
                  <a:ext uri="{FF2B5EF4-FFF2-40B4-BE49-F238E27FC236}">
                    <a16:creationId xmlns:a16="http://schemas.microsoft.com/office/drawing/2014/main" id="{35ED3886-C59B-4564-959B-EFD2E3DEE503}"/>
                  </a:ext>
                </a:extLst>
              </p:cNvPr>
              <p:cNvSpPr>
                <a:spLocks/>
              </p:cNvSpPr>
              <p:nvPr/>
            </p:nvSpPr>
            <p:spPr bwMode="auto">
              <a:xfrm>
                <a:off x="748" y="2508"/>
                <a:ext cx="3119" cy="10"/>
              </a:xfrm>
              <a:custGeom>
                <a:avLst/>
                <a:gdLst>
                  <a:gd name="T0" fmla="*/ 0 w 12477"/>
                  <a:gd name="T1" fmla="*/ 10 h 43"/>
                  <a:gd name="T2" fmla="*/ 3119 w 12477"/>
                  <a:gd name="T3" fmla="*/ 10 h 43"/>
                  <a:gd name="T4" fmla="*/ 3117 w 12477"/>
                  <a:gd name="T5" fmla="*/ 0 h 43"/>
                  <a:gd name="T6" fmla="*/ 0 w 12477"/>
                  <a:gd name="T7" fmla="*/ 0 h 43"/>
                  <a:gd name="T8" fmla="*/ 0 w 12477"/>
                  <a:gd name="T9" fmla="*/ 10 h 43"/>
                  <a:gd name="T10" fmla="*/ 0 60000 65536"/>
                  <a:gd name="T11" fmla="*/ 0 60000 65536"/>
                  <a:gd name="T12" fmla="*/ 0 60000 65536"/>
                  <a:gd name="T13" fmla="*/ 0 60000 65536"/>
                  <a:gd name="T14" fmla="*/ 0 60000 65536"/>
                  <a:gd name="T15" fmla="*/ 0 w 12477"/>
                  <a:gd name="T16" fmla="*/ 0 h 43"/>
                  <a:gd name="T17" fmla="*/ 12477 w 12477"/>
                  <a:gd name="T18" fmla="*/ 43 h 43"/>
                </a:gdLst>
                <a:ahLst/>
                <a:cxnLst>
                  <a:cxn ang="T10">
                    <a:pos x="T0" y="T1"/>
                  </a:cxn>
                  <a:cxn ang="T11">
                    <a:pos x="T2" y="T3"/>
                  </a:cxn>
                  <a:cxn ang="T12">
                    <a:pos x="T4" y="T5"/>
                  </a:cxn>
                  <a:cxn ang="T13">
                    <a:pos x="T6" y="T7"/>
                  </a:cxn>
                  <a:cxn ang="T14">
                    <a:pos x="T8" y="T9"/>
                  </a:cxn>
                </a:cxnLst>
                <a:rect l="T15" t="T16" r="T17" b="T18"/>
                <a:pathLst>
                  <a:path w="12477" h="43">
                    <a:moveTo>
                      <a:pt x="0" y="43"/>
                    </a:moveTo>
                    <a:lnTo>
                      <a:pt x="12477" y="43"/>
                    </a:lnTo>
                    <a:lnTo>
                      <a:pt x="12470" y="0"/>
                    </a:lnTo>
                    <a:lnTo>
                      <a:pt x="0" y="0"/>
                    </a:lnTo>
                    <a:lnTo>
                      <a:pt x="0" y="43"/>
                    </a:lnTo>
                    <a:close/>
                  </a:path>
                </a:pathLst>
              </a:custGeom>
              <a:solidFill>
                <a:srgbClr val="EEB4C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779" name="Freeform 395">
                <a:extLst>
                  <a:ext uri="{FF2B5EF4-FFF2-40B4-BE49-F238E27FC236}">
                    <a16:creationId xmlns:a16="http://schemas.microsoft.com/office/drawing/2014/main" id="{B3A6B599-6152-4E6C-8CDF-ECF707F60205}"/>
                  </a:ext>
                </a:extLst>
              </p:cNvPr>
              <p:cNvSpPr>
                <a:spLocks/>
              </p:cNvSpPr>
              <p:nvPr/>
            </p:nvSpPr>
            <p:spPr bwMode="auto">
              <a:xfrm>
                <a:off x="748" y="2287"/>
                <a:ext cx="3134" cy="11"/>
              </a:xfrm>
              <a:custGeom>
                <a:avLst/>
                <a:gdLst>
                  <a:gd name="T0" fmla="*/ 0 w 12538"/>
                  <a:gd name="T1" fmla="*/ 11 h 44"/>
                  <a:gd name="T2" fmla="*/ 3134 w 12538"/>
                  <a:gd name="T3" fmla="*/ 11 h 44"/>
                  <a:gd name="T4" fmla="*/ 3123 w 12538"/>
                  <a:gd name="T5" fmla="*/ 0 h 44"/>
                  <a:gd name="T6" fmla="*/ 0 w 12538"/>
                  <a:gd name="T7" fmla="*/ 0 h 44"/>
                  <a:gd name="T8" fmla="*/ 0 w 12538"/>
                  <a:gd name="T9" fmla="*/ 11 h 44"/>
                  <a:gd name="T10" fmla="*/ 0 60000 65536"/>
                  <a:gd name="T11" fmla="*/ 0 60000 65536"/>
                  <a:gd name="T12" fmla="*/ 0 60000 65536"/>
                  <a:gd name="T13" fmla="*/ 0 60000 65536"/>
                  <a:gd name="T14" fmla="*/ 0 60000 65536"/>
                  <a:gd name="T15" fmla="*/ 0 w 12538"/>
                  <a:gd name="T16" fmla="*/ 0 h 44"/>
                  <a:gd name="T17" fmla="*/ 12538 w 12538"/>
                  <a:gd name="T18" fmla="*/ 44 h 44"/>
                </a:gdLst>
                <a:ahLst/>
                <a:cxnLst>
                  <a:cxn ang="T10">
                    <a:pos x="T0" y="T1"/>
                  </a:cxn>
                  <a:cxn ang="T11">
                    <a:pos x="T2" y="T3"/>
                  </a:cxn>
                  <a:cxn ang="T12">
                    <a:pos x="T4" y="T5"/>
                  </a:cxn>
                  <a:cxn ang="T13">
                    <a:pos x="T6" y="T7"/>
                  </a:cxn>
                  <a:cxn ang="T14">
                    <a:pos x="T8" y="T9"/>
                  </a:cxn>
                </a:cxnLst>
                <a:rect l="T15" t="T16" r="T17" b="T18"/>
                <a:pathLst>
                  <a:path w="12538" h="44">
                    <a:moveTo>
                      <a:pt x="0" y="44"/>
                    </a:moveTo>
                    <a:lnTo>
                      <a:pt x="12538" y="44"/>
                    </a:lnTo>
                    <a:lnTo>
                      <a:pt x="12495" y="0"/>
                    </a:lnTo>
                    <a:lnTo>
                      <a:pt x="0" y="0"/>
                    </a:lnTo>
                    <a:lnTo>
                      <a:pt x="0" y="44"/>
                    </a:lnTo>
                    <a:close/>
                  </a:path>
                </a:pathLst>
              </a:custGeom>
              <a:solidFill>
                <a:srgbClr val="EEB4C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780" name="Freeform 396">
                <a:extLst>
                  <a:ext uri="{FF2B5EF4-FFF2-40B4-BE49-F238E27FC236}">
                    <a16:creationId xmlns:a16="http://schemas.microsoft.com/office/drawing/2014/main" id="{4CD20286-4B1F-41BF-B975-9ADD14E148F7}"/>
                  </a:ext>
                </a:extLst>
              </p:cNvPr>
              <p:cNvSpPr>
                <a:spLocks/>
              </p:cNvSpPr>
              <p:nvPr/>
            </p:nvSpPr>
            <p:spPr bwMode="auto">
              <a:xfrm>
                <a:off x="748" y="2233"/>
                <a:ext cx="3110" cy="11"/>
              </a:xfrm>
              <a:custGeom>
                <a:avLst/>
                <a:gdLst>
                  <a:gd name="T0" fmla="*/ 0 w 12440"/>
                  <a:gd name="T1" fmla="*/ 11 h 43"/>
                  <a:gd name="T2" fmla="*/ 3110 w 12440"/>
                  <a:gd name="T3" fmla="*/ 11 h 43"/>
                  <a:gd name="T4" fmla="*/ 3090 w 12440"/>
                  <a:gd name="T5" fmla="*/ 0 h 43"/>
                  <a:gd name="T6" fmla="*/ 0 w 12440"/>
                  <a:gd name="T7" fmla="*/ 0 h 43"/>
                  <a:gd name="T8" fmla="*/ 0 w 12440"/>
                  <a:gd name="T9" fmla="*/ 11 h 43"/>
                  <a:gd name="T10" fmla="*/ 0 60000 65536"/>
                  <a:gd name="T11" fmla="*/ 0 60000 65536"/>
                  <a:gd name="T12" fmla="*/ 0 60000 65536"/>
                  <a:gd name="T13" fmla="*/ 0 60000 65536"/>
                  <a:gd name="T14" fmla="*/ 0 60000 65536"/>
                  <a:gd name="T15" fmla="*/ 0 w 12440"/>
                  <a:gd name="T16" fmla="*/ 0 h 43"/>
                  <a:gd name="T17" fmla="*/ 12440 w 12440"/>
                  <a:gd name="T18" fmla="*/ 43 h 43"/>
                </a:gdLst>
                <a:ahLst/>
                <a:cxnLst>
                  <a:cxn ang="T10">
                    <a:pos x="T0" y="T1"/>
                  </a:cxn>
                  <a:cxn ang="T11">
                    <a:pos x="T2" y="T3"/>
                  </a:cxn>
                  <a:cxn ang="T12">
                    <a:pos x="T4" y="T5"/>
                  </a:cxn>
                  <a:cxn ang="T13">
                    <a:pos x="T6" y="T7"/>
                  </a:cxn>
                  <a:cxn ang="T14">
                    <a:pos x="T8" y="T9"/>
                  </a:cxn>
                </a:cxnLst>
                <a:rect l="T15" t="T16" r="T17" b="T18"/>
                <a:pathLst>
                  <a:path w="12440" h="43">
                    <a:moveTo>
                      <a:pt x="0" y="43"/>
                    </a:moveTo>
                    <a:lnTo>
                      <a:pt x="12440" y="43"/>
                    </a:lnTo>
                    <a:lnTo>
                      <a:pt x="12360" y="0"/>
                    </a:lnTo>
                    <a:lnTo>
                      <a:pt x="0" y="0"/>
                    </a:lnTo>
                    <a:lnTo>
                      <a:pt x="0" y="43"/>
                    </a:lnTo>
                    <a:close/>
                  </a:path>
                </a:pathLst>
              </a:custGeom>
              <a:solidFill>
                <a:srgbClr val="EEB4C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781" name="Line 397">
                <a:extLst>
                  <a:ext uri="{FF2B5EF4-FFF2-40B4-BE49-F238E27FC236}">
                    <a16:creationId xmlns:a16="http://schemas.microsoft.com/office/drawing/2014/main" id="{F6B14015-27DA-4296-9BDA-3B90A707CFAC}"/>
                  </a:ext>
                </a:extLst>
              </p:cNvPr>
              <p:cNvSpPr>
                <a:spLocks noChangeShapeType="1"/>
              </p:cNvSpPr>
              <p:nvPr/>
            </p:nvSpPr>
            <p:spPr bwMode="auto">
              <a:xfrm>
                <a:off x="748" y="2505"/>
                <a:ext cx="3127" cy="1"/>
              </a:xfrm>
              <a:prstGeom prst="line">
                <a:avLst/>
              </a:prstGeom>
              <a:noFill/>
              <a:ln w="0">
                <a:solidFill>
                  <a:srgbClr val="89164A"/>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82" name="Line 398">
                <a:extLst>
                  <a:ext uri="{FF2B5EF4-FFF2-40B4-BE49-F238E27FC236}">
                    <a16:creationId xmlns:a16="http://schemas.microsoft.com/office/drawing/2014/main" id="{71DCDC96-F76A-4225-AD21-5FA88DF7065C}"/>
                  </a:ext>
                </a:extLst>
              </p:cNvPr>
              <p:cNvSpPr>
                <a:spLocks noChangeShapeType="1"/>
              </p:cNvSpPr>
              <p:nvPr/>
            </p:nvSpPr>
            <p:spPr bwMode="auto">
              <a:xfrm>
                <a:off x="748" y="2449"/>
                <a:ext cx="3139" cy="1"/>
              </a:xfrm>
              <a:prstGeom prst="line">
                <a:avLst/>
              </a:prstGeom>
              <a:noFill/>
              <a:ln w="0">
                <a:solidFill>
                  <a:srgbClr val="89164A"/>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83" name="Line 399">
                <a:extLst>
                  <a:ext uri="{FF2B5EF4-FFF2-40B4-BE49-F238E27FC236}">
                    <a16:creationId xmlns:a16="http://schemas.microsoft.com/office/drawing/2014/main" id="{4347B036-62C0-4E7D-9774-B17315397ECE}"/>
                  </a:ext>
                </a:extLst>
              </p:cNvPr>
              <p:cNvSpPr>
                <a:spLocks noChangeShapeType="1"/>
              </p:cNvSpPr>
              <p:nvPr/>
            </p:nvSpPr>
            <p:spPr bwMode="auto">
              <a:xfrm>
                <a:off x="748" y="2394"/>
                <a:ext cx="3139" cy="1"/>
              </a:xfrm>
              <a:prstGeom prst="line">
                <a:avLst/>
              </a:prstGeom>
              <a:noFill/>
              <a:ln w="0">
                <a:solidFill>
                  <a:srgbClr val="89164A"/>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84" name="Line 400">
                <a:extLst>
                  <a:ext uri="{FF2B5EF4-FFF2-40B4-BE49-F238E27FC236}">
                    <a16:creationId xmlns:a16="http://schemas.microsoft.com/office/drawing/2014/main" id="{614074C1-A3C4-4A2B-92FB-57DF7322776F}"/>
                  </a:ext>
                </a:extLst>
              </p:cNvPr>
              <p:cNvSpPr>
                <a:spLocks noChangeShapeType="1"/>
              </p:cNvSpPr>
              <p:nvPr/>
            </p:nvSpPr>
            <p:spPr bwMode="auto">
              <a:xfrm>
                <a:off x="748" y="2286"/>
                <a:ext cx="3125" cy="1"/>
              </a:xfrm>
              <a:prstGeom prst="line">
                <a:avLst/>
              </a:prstGeom>
              <a:noFill/>
              <a:ln w="0">
                <a:solidFill>
                  <a:srgbClr val="89164A"/>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85" name="Line 401">
                <a:extLst>
                  <a:ext uri="{FF2B5EF4-FFF2-40B4-BE49-F238E27FC236}">
                    <a16:creationId xmlns:a16="http://schemas.microsoft.com/office/drawing/2014/main" id="{90B3A5A9-255A-45CF-95CE-AF4E6BECB874}"/>
                  </a:ext>
                </a:extLst>
              </p:cNvPr>
              <p:cNvSpPr>
                <a:spLocks noChangeShapeType="1"/>
              </p:cNvSpPr>
              <p:nvPr/>
            </p:nvSpPr>
            <p:spPr bwMode="auto">
              <a:xfrm>
                <a:off x="748" y="2341"/>
                <a:ext cx="3140" cy="1"/>
              </a:xfrm>
              <a:prstGeom prst="line">
                <a:avLst/>
              </a:prstGeom>
              <a:noFill/>
              <a:ln w="0">
                <a:solidFill>
                  <a:srgbClr val="89164A"/>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30786" name="Freeform 402">
                <a:extLst>
                  <a:ext uri="{FF2B5EF4-FFF2-40B4-BE49-F238E27FC236}">
                    <a16:creationId xmlns:a16="http://schemas.microsoft.com/office/drawing/2014/main" id="{15ECBCB3-FB8C-475A-9882-B3E303A994EB}"/>
                  </a:ext>
                </a:extLst>
              </p:cNvPr>
              <p:cNvSpPr>
                <a:spLocks/>
              </p:cNvSpPr>
              <p:nvPr/>
            </p:nvSpPr>
            <p:spPr bwMode="auto">
              <a:xfrm>
                <a:off x="748" y="2489"/>
                <a:ext cx="3134" cy="11"/>
              </a:xfrm>
              <a:custGeom>
                <a:avLst/>
                <a:gdLst>
                  <a:gd name="T0" fmla="*/ 3127 w 12538"/>
                  <a:gd name="T1" fmla="*/ 11 h 44"/>
                  <a:gd name="T2" fmla="*/ 3134 w 12538"/>
                  <a:gd name="T3" fmla="*/ 0 h 44"/>
                  <a:gd name="T4" fmla="*/ 0 w 12538"/>
                  <a:gd name="T5" fmla="*/ 0 h 44"/>
                  <a:gd name="T6" fmla="*/ 3127 w 12538"/>
                  <a:gd name="T7" fmla="*/ 11 h 44"/>
                  <a:gd name="T8" fmla="*/ 0 60000 65536"/>
                  <a:gd name="T9" fmla="*/ 0 60000 65536"/>
                  <a:gd name="T10" fmla="*/ 0 60000 65536"/>
                  <a:gd name="T11" fmla="*/ 0 60000 65536"/>
                  <a:gd name="T12" fmla="*/ 0 w 12538"/>
                  <a:gd name="T13" fmla="*/ 0 h 44"/>
                  <a:gd name="T14" fmla="*/ 12538 w 12538"/>
                  <a:gd name="T15" fmla="*/ 44 h 44"/>
                </a:gdLst>
                <a:ahLst/>
                <a:cxnLst>
                  <a:cxn ang="T8">
                    <a:pos x="T0" y="T1"/>
                  </a:cxn>
                  <a:cxn ang="T9">
                    <a:pos x="T2" y="T3"/>
                  </a:cxn>
                  <a:cxn ang="T10">
                    <a:pos x="T4" y="T5"/>
                  </a:cxn>
                  <a:cxn ang="T11">
                    <a:pos x="T6" y="T7"/>
                  </a:cxn>
                </a:cxnLst>
                <a:rect l="T12" t="T13" r="T14" b="T15"/>
                <a:pathLst>
                  <a:path w="12538" h="44">
                    <a:moveTo>
                      <a:pt x="12508" y="44"/>
                    </a:moveTo>
                    <a:lnTo>
                      <a:pt x="12538" y="0"/>
                    </a:lnTo>
                    <a:lnTo>
                      <a:pt x="0" y="0"/>
                    </a:lnTo>
                    <a:lnTo>
                      <a:pt x="12508" y="44"/>
                    </a:lnTo>
                    <a:close/>
                  </a:path>
                </a:pathLst>
              </a:custGeom>
              <a:solidFill>
                <a:srgbClr val="D2458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787" name="Freeform 403">
                <a:extLst>
                  <a:ext uri="{FF2B5EF4-FFF2-40B4-BE49-F238E27FC236}">
                    <a16:creationId xmlns:a16="http://schemas.microsoft.com/office/drawing/2014/main" id="{8B913529-A85C-4B3C-A7C8-44C279217640}"/>
                  </a:ext>
                </a:extLst>
              </p:cNvPr>
              <p:cNvSpPr>
                <a:spLocks/>
              </p:cNvSpPr>
              <p:nvPr/>
            </p:nvSpPr>
            <p:spPr bwMode="auto">
              <a:xfrm>
                <a:off x="748" y="2230"/>
                <a:ext cx="3151" cy="327"/>
              </a:xfrm>
              <a:custGeom>
                <a:avLst/>
                <a:gdLst>
                  <a:gd name="T0" fmla="*/ 3082 w 12605"/>
                  <a:gd name="T1" fmla="*/ 0 h 1306"/>
                  <a:gd name="T2" fmla="*/ 3091 w 12605"/>
                  <a:gd name="T3" fmla="*/ 1 h 1306"/>
                  <a:gd name="T4" fmla="*/ 3105 w 12605"/>
                  <a:gd name="T5" fmla="*/ 8 h 1306"/>
                  <a:gd name="T6" fmla="*/ 3117 w 12605"/>
                  <a:gd name="T7" fmla="*/ 18 h 1306"/>
                  <a:gd name="T8" fmla="*/ 3125 w 12605"/>
                  <a:gd name="T9" fmla="*/ 38 h 1306"/>
                  <a:gd name="T10" fmla="*/ 3127 w 12605"/>
                  <a:gd name="T11" fmla="*/ 55 h 1306"/>
                  <a:gd name="T12" fmla="*/ 3128 w 12605"/>
                  <a:gd name="T13" fmla="*/ 58 h 1306"/>
                  <a:gd name="T14" fmla="*/ 3133 w 12605"/>
                  <a:gd name="T15" fmla="*/ 61 h 1306"/>
                  <a:gd name="T16" fmla="*/ 3137 w 12605"/>
                  <a:gd name="T17" fmla="*/ 66 h 1306"/>
                  <a:gd name="T18" fmla="*/ 3141 w 12605"/>
                  <a:gd name="T19" fmla="*/ 75 h 1306"/>
                  <a:gd name="T20" fmla="*/ 3142 w 12605"/>
                  <a:gd name="T21" fmla="*/ 86 h 1306"/>
                  <a:gd name="T22" fmla="*/ 3142 w 12605"/>
                  <a:gd name="T23" fmla="*/ 95 h 1306"/>
                  <a:gd name="T24" fmla="*/ 3141 w 12605"/>
                  <a:gd name="T25" fmla="*/ 101 h 1306"/>
                  <a:gd name="T26" fmla="*/ 3139 w 12605"/>
                  <a:gd name="T27" fmla="*/ 106 h 1306"/>
                  <a:gd name="T28" fmla="*/ 3141 w 12605"/>
                  <a:gd name="T29" fmla="*/ 111 h 1306"/>
                  <a:gd name="T30" fmla="*/ 3147 w 12605"/>
                  <a:gd name="T31" fmla="*/ 120 h 1306"/>
                  <a:gd name="T32" fmla="*/ 3151 w 12605"/>
                  <a:gd name="T33" fmla="*/ 132 h 1306"/>
                  <a:gd name="T34" fmla="*/ 3150 w 12605"/>
                  <a:gd name="T35" fmla="*/ 146 h 1306"/>
                  <a:gd name="T36" fmla="*/ 3145 w 12605"/>
                  <a:gd name="T37" fmla="*/ 160 h 1306"/>
                  <a:gd name="T38" fmla="*/ 3145 w 12605"/>
                  <a:gd name="T39" fmla="*/ 167 h 1306"/>
                  <a:gd name="T40" fmla="*/ 3151 w 12605"/>
                  <a:gd name="T41" fmla="*/ 178 h 1306"/>
                  <a:gd name="T42" fmla="*/ 3151 w 12605"/>
                  <a:gd name="T43" fmla="*/ 192 h 1306"/>
                  <a:gd name="T44" fmla="*/ 3147 w 12605"/>
                  <a:gd name="T45" fmla="*/ 206 h 1306"/>
                  <a:gd name="T46" fmla="*/ 3141 w 12605"/>
                  <a:gd name="T47" fmla="*/ 215 h 1306"/>
                  <a:gd name="T48" fmla="*/ 3141 w 12605"/>
                  <a:gd name="T49" fmla="*/ 226 h 1306"/>
                  <a:gd name="T50" fmla="*/ 3142 w 12605"/>
                  <a:gd name="T51" fmla="*/ 241 h 1306"/>
                  <a:gd name="T52" fmla="*/ 3137 w 12605"/>
                  <a:gd name="T53" fmla="*/ 256 h 1306"/>
                  <a:gd name="T54" fmla="*/ 3130 w 12605"/>
                  <a:gd name="T55" fmla="*/ 269 h 1306"/>
                  <a:gd name="T56" fmla="*/ 3122 w 12605"/>
                  <a:gd name="T57" fmla="*/ 275 h 1306"/>
                  <a:gd name="T58" fmla="*/ 3117 w 12605"/>
                  <a:gd name="T59" fmla="*/ 290 h 1306"/>
                  <a:gd name="T60" fmla="*/ 3107 w 12605"/>
                  <a:gd name="T61" fmla="*/ 312 h 1306"/>
                  <a:gd name="T62" fmla="*/ 3094 w 12605"/>
                  <a:gd name="T63" fmla="*/ 322 h 1306"/>
                  <a:gd name="T64" fmla="*/ 3081 w 12605"/>
                  <a:gd name="T65" fmla="*/ 325 h 1306"/>
                  <a:gd name="T66" fmla="*/ 3073 w 12605"/>
                  <a:gd name="T67" fmla="*/ 327 h 1306"/>
                  <a:gd name="T68" fmla="*/ 0 w 12605"/>
                  <a:gd name="T69" fmla="*/ 325 h 130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2605"/>
                  <a:gd name="T106" fmla="*/ 0 h 1306"/>
                  <a:gd name="T107" fmla="*/ 12605 w 12605"/>
                  <a:gd name="T108" fmla="*/ 1306 h 130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2605" h="1306">
                    <a:moveTo>
                      <a:pt x="0" y="0"/>
                    </a:moveTo>
                    <a:lnTo>
                      <a:pt x="12329" y="0"/>
                    </a:lnTo>
                    <a:lnTo>
                      <a:pt x="12348" y="5"/>
                    </a:lnTo>
                    <a:lnTo>
                      <a:pt x="12366" y="5"/>
                    </a:lnTo>
                    <a:lnTo>
                      <a:pt x="12391" y="18"/>
                    </a:lnTo>
                    <a:lnTo>
                      <a:pt x="12422" y="30"/>
                    </a:lnTo>
                    <a:lnTo>
                      <a:pt x="12446" y="49"/>
                    </a:lnTo>
                    <a:lnTo>
                      <a:pt x="12470" y="73"/>
                    </a:lnTo>
                    <a:lnTo>
                      <a:pt x="12488" y="111"/>
                    </a:lnTo>
                    <a:lnTo>
                      <a:pt x="12501" y="153"/>
                    </a:lnTo>
                    <a:lnTo>
                      <a:pt x="12508" y="215"/>
                    </a:lnTo>
                    <a:lnTo>
                      <a:pt x="12508" y="221"/>
                    </a:lnTo>
                    <a:lnTo>
                      <a:pt x="12514" y="226"/>
                    </a:lnTo>
                    <a:lnTo>
                      <a:pt x="12514" y="233"/>
                    </a:lnTo>
                    <a:lnTo>
                      <a:pt x="12526" y="239"/>
                    </a:lnTo>
                    <a:lnTo>
                      <a:pt x="12532" y="245"/>
                    </a:lnTo>
                    <a:lnTo>
                      <a:pt x="12538" y="251"/>
                    </a:lnTo>
                    <a:lnTo>
                      <a:pt x="12550" y="263"/>
                    </a:lnTo>
                    <a:lnTo>
                      <a:pt x="12556" y="276"/>
                    </a:lnTo>
                    <a:lnTo>
                      <a:pt x="12563" y="301"/>
                    </a:lnTo>
                    <a:lnTo>
                      <a:pt x="12569" y="325"/>
                    </a:lnTo>
                    <a:lnTo>
                      <a:pt x="12569" y="343"/>
                    </a:lnTo>
                    <a:lnTo>
                      <a:pt x="12574" y="362"/>
                    </a:lnTo>
                    <a:lnTo>
                      <a:pt x="12569" y="380"/>
                    </a:lnTo>
                    <a:lnTo>
                      <a:pt x="12569" y="392"/>
                    </a:lnTo>
                    <a:lnTo>
                      <a:pt x="12563" y="405"/>
                    </a:lnTo>
                    <a:lnTo>
                      <a:pt x="12556" y="411"/>
                    </a:lnTo>
                    <a:lnTo>
                      <a:pt x="12556" y="423"/>
                    </a:lnTo>
                    <a:lnTo>
                      <a:pt x="12550" y="429"/>
                    </a:lnTo>
                    <a:lnTo>
                      <a:pt x="12563" y="442"/>
                    </a:lnTo>
                    <a:lnTo>
                      <a:pt x="12581" y="460"/>
                    </a:lnTo>
                    <a:lnTo>
                      <a:pt x="12587" y="478"/>
                    </a:lnTo>
                    <a:lnTo>
                      <a:pt x="12599" y="502"/>
                    </a:lnTo>
                    <a:lnTo>
                      <a:pt x="12605" y="528"/>
                    </a:lnTo>
                    <a:lnTo>
                      <a:pt x="12605" y="557"/>
                    </a:lnTo>
                    <a:lnTo>
                      <a:pt x="12599" y="583"/>
                    </a:lnTo>
                    <a:lnTo>
                      <a:pt x="12594" y="612"/>
                    </a:lnTo>
                    <a:lnTo>
                      <a:pt x="12581" y="638"/>
                    </a:lnTo>
                    <a:lnTo>
                      <a:pt x="12563" y="656"/>
                    </a:lnTo>
                    <a:lnTo>
                      <a:pt x="12581" y="668"/>
                    </a:lnTo>
                    <a:lnTo>
                      <a:pt x="12599" y="687"/>
                    </a:lnTo>
                    <a:lnTo>
                      <a:pt x="12605" y="711"/>
                    </a:lnTo>
                    <a:lnTo>
                      <a:pt x="12605" y="736"/>
                    </a:lnTo>
                    <a:lnTo>
                      <a:pt x="12605" y="766"/>
                    </a:lnTo>
                    <a:lnTo>
                      <a:pt x="12599" y="797"/>
                    </a:lnTo>
                    <a:lnTo>
                      <a:pt x="12587" y="822"/>
                    </a:lnTo>
                    <a:lnTo>
                      <a:pt x="12574" y="846"/>
                    </a:lnTo>
                    <a:lnTo>
                      <a:pt x="12563" y="859"/>
                    </a:lnTo>
                    <a:lnTo>
                      <a:pt x="12544" y="870"/>
                    </a:lnTo>
                    <a:lnTo>
                      <a:pt x="12563" y="901"/>
                    </a:lnTo>
                    <a:lnTo>
                      <a:pt x="12569" y="932"/>
                    </a:lnTo>
                    <a:lnTo>
                      <a:pt x="12569" y="963"/>
                    </a:lnTo>
                    <a:lnTo>
                      <a:pt x="12563" y="994"/>
                    </a:lnTo>
                    <a:lnTo>
                      <a:pt x="12550" y="1024"/>
                    </a:lnTo>
                    <a:lnTo>
                      <a:pt x="12538" y="1055"/>
                    </a:lnTo>
                    <a:lnTo>
                      <a:pt x="12519" y="1073"/>
                    </a:lnTo>
                    <a:lnTo>
                      <a:pt x="12508" y="1091"/>
                    </a:lnTo>
                    <a:lnTo>
                      <a:pt x="12488" y="1098"/>
                    </a:lnTo>
                    <a:lnTo>
                      <a:pt x="12477" y="1098"/>
                    </a:lnTo>
                    <a:lnTo>
                      <a:pt x="12470" y="1159"/>
                    </a:lnTo>
                    <a:lnTo>
                      <a:pt x="12452" y="1208"/>
                    </a:lnTo>
                    <a:lnTo>
                      <a:pt x="12428" y="1245"/>
                    </a:lnTo>
                    <a:lnTo>
                      <a:pt x="12404" y="1270"/>
                    </a:lnTo>
                    <a:lnTo>
                      <a:pt x="12378" y="1288"/>
                    </a:lnTo>
                    <a:lnTo>
                      <a:pt x="12348" y="1300"/>
                    </a:lnTo>
                    <a:lnTo>
                      <a:pt x="12323" y="1300"/>
                    </a:lnTo>
                    <a:lnTo>
                      <a:pt x="12305" y="1306"/>
                    </a:lnTo>
                    <a:lnTo>
                      <a:pt x="12293" y="1306"/>
                    </a:lnTo>
                    <a:lnTo>
                      <a:pt x="12287" y="1300"/>
                    </a:lnTo>
                    <a:lnTo>
                      <a:pt x="0" y="130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788" name="Freeform 404">
                <a:extLst>
                  <a:ext uri="{FF2B5EF4-FFF2-40B4-BE49-F238E27FC236}">
                    <a16:creationId xmlns:a16="http://schemas.microsoft.com/office/drawing/2014/main" id="{39F3A43D-C0D2-437D-883B-2481516876F6}"/>
                  </a:ext>
                </a:extLst>
              </p:cNvPr>
              <p:cNvSpPr>
                <a:spLocks/>
              </p:cNvSpPr>
              <p:nvPr/>
            </p:nvSpPr>
            <p:spPr bwMode="auto">
              <a:xfrm>
                <a:off x="1725" y="1888"/>
                <a:ext cx="221" cy="359"/>
              </a:xfrm>
              <a:custGeom>
                <a:avLst/>
                <a:gdLst>
                  <a:gd name="T0" fmla="*/ 195 w 883"/>
                  <a:gd name="T1" fmla="*/ 3 h 1435"/>
                  <a:gd name="T2" fmla="*/ 186 w 883"/>
                  <a:gd name="T3" fmla="*/ 2 h 1435"/>
                  <a:gd name="T4" fmla="*/ 176 w 883"/>
                  <a:gd name="T5" fmla="*/ 0 h 1435"/>
                  <a:gd name="T6" fmla="*/ 169 w 883"/>
                  <a:gd name="T7" fmla="*/ 0 h 1435"/>
                  <a:gd name="T8" fmla="*/ 163 w 883"/>
                  <a:gd name="T9" fmla="*/ 2 h 1435"/>
                  <a:gd name="T10" fmla="*/ 156 w 883"/>
                  <a:gd name="T11" fmla="*/ 3 h 1435"/>
                  <a:gd name="T12" fmla="*/ 150 w 883"/>
                  <a:gd name="T13" fmla="*/ 5 h 1435"/>
                  <a:gd name="T14" fmla="*/ 146 w 883"/>
                  <a:gd name="T15" fmla="*/ 8 h 1435"/>
                  <a:gd name="T16" fmla="*/ 143 w 883"/>
                  <a:gd name="T17" fmla="*/ 9 h 1435"/>
                  <a:gd name="T18" fmla="*/ 139 w 883"/>
                  <a:gd name="T19" fmla="*/ 11 h 1435"/>
                  <a:gd name="T20" fmla="*/ 138 w 883"/>
                  <a:gd name="T21" fmla="*/ 12 h 1435"/>
                  <a:gd name="T22" fmla="*/ 139 w 883"/>
                  <a:gd name="T23" fmla="*/ 22 h 1435"/>
                  <a:gd name="T24" fmla="*/ 141 w 883"/>
                  <a:gd name="T25" fmla="*/ 29 h 1435"/>
                  <a:gd name="T26" fmla="*/ 144 w 883"/>
                  <a:gd name="T27" fmla="*/ 38 h 1435"/>
                  <a:gd name="T28" fmla="*/ 146 w 883"/>
                  <a:gd name="T29" fmla="*/ 48 h 1435"/>
                  <a:gd name="T30" fmla="*/ 146 w 883"/>
                  <a:gd name="T31" fmla="*/ 58 h 1435"/>
                  <a:gd name="T32" fmla="*/ 147 w 883"/>
                  <a:gd name="T33" fmla="*/ 68 h 1435"/>
                  <a:gd name="T34" fmla="*/ 147 w 883"/>
                  <a:gd name="T35" fmla="*/ 78 h 1435"/>
                  <a:gd name="T36" fmla="*/ 147 w 883"/>
                  <a:gd name="T37" fmla="*/ 87 h 1435"/>
                  <a:gd name="T38" fmla="*/ 147 w 883"/>
                  <a:gd name="T39" fmla="*/ 98 h 1435"/>
                  <a:gd name="T40" fmla="*/ 146 w 883"/>
                  <a:gd name="T41" fmla="*/ 106 h 1435"/>
                  <a:gd name="T42" fmla="*/ 143 w 883"/>
                  <a:gd name="T43" fmla="*/ 123 h 1435"/>
                  <a:gd name="T44" fmla="*/ 138 w 883"/>
                  <a:gd name="T45" fmla="*/ 144 h 1435"/>
                  <a:gd name="T46" fmla="*/ 132 w 883"/>
                  <a:gd name="T47" fmla="*/ 167 h 1435"/>
                  <a:gd name="T48" fmla="*/ 123 w 883"/>
                  <a:gd name="T49" fmla="*/ 192 h 1435"/>
                  <a:gd name="T50" fmla="*/ 112 w 883"/>
                  <a:gd name="T51" fmla="*/ 218 h 1435"/>
                  <a:gd name="T52" fmla="*/ 100 w 883"/>
                  <a:gd name="T53" fmla="*/ 245 h 1435"/>
                  <a:gd name="T54" fmla="*/ 84 w 883"/>
                  <a:gd name="T55" fmla="*/ 272 h 1435"/>
                  <a:gd name="T56" fmla="*/ 64 w 883"/>
                  <a:gd name="T57" fmla="*/ 298 h 1435"/>
                  <a:gd name="T58" fmla="*/ 42 w 883"/>
                  <a:gd name="T59" fmla="*/ 322 h 1435"/>
                  <a:gd name="T60" fmla="*/ 15 w 883"/>
                  <a:gd name="T61" fmla="*/ 345 h 1435"/>
                  <a:gd name="T62" fmla="*/ 0 w 883"/>
                  <a:gd name="T63" fmla="*/ 359 h 1435"/>
                  <a:gd name="T64" fmla="*/ 52 w 883"/>
                  <a:gd name="T65" fmla="*/ 345 h 1435"/>
                  <a:gd name="T66" fmla="*/ 54 w 883"/>
                  <a:gd name="T67" fmla="*/ 343 h 1435"/>
                  <a:gd name="T68" fmla="*/ 60 w 883"/>
                  <a:gd name="T69" fmla="*/ 341 h 1435"/>
                  <a:gd name="T70" fmla="*/ 69 w 883"/>
                  <a:gd name="T71" fmla="*/ 334 h 1435"/>
                  <a:gd name="T72" fmla="*/ 81 w 883"/>
                  <a:gd name="T73" fmla="*/ 327 h 1435"/>
                  <a:gd name="T74" fmla="*/ 97 w 883"/>
                  <a:gd name="T75" fmla="*/ 316 h 1435"/>
                  <a:gd name="T76" fmla="*/ 112 w 883"/>
                  <a:gd name="T77" fmla="*/ 302 h 1435"/>
                  <a:gd name="T78" fmla="*/ 129 w 883"/>
                  <a:gd name="T79" fmla="*/ 287 h 1435"/>
                  <a:gd name="T80" fmla="*/ 146 w 883"/>
                  <a:gd name="T81" fmla="*/ 267 h 1435"/>
                  <a:gd name="T82" fmla="*/ 164 w 883"/>
                  <a:gd name="T83" fmla="*/ 245 h 1435"/>
                  <a:gd name="T84" fmla="*/ 180 w 883"/>
                  <a:gd name="T85" fmla="*/ 221 h 1435"/>
                  <a:gd name="T86" fmla="*/ 192 w 883"/>
                  <a:gd name="T87" fmla="*/ 198 h 1435"/>
                  <a:gd name="T88" fmla="*/ 202 w 883"/>
                  <a:gd name="T89" fmla="*/ 172 h 1435"/>
                  <a:gd name="T90" fmla="*/ 210 w 883"/>
                  <a:gd name="T91" fmla="*/ 144 h 1435"/>
                  <a:gd name="T92" fmla="*/ 216 w 883"/>
                  <a:gd name="T93" fmla="*/ 117 h 1435"/>
                  <a:gd name="T94" fmla="*/ 219 w 883"/>
                  <a:gd name="T95" fmla="*/ 89 h 1435"/>
                  <a:gd name="T96" fmla="*/ 221 w 883"/>
                  <a:gd name="T97" fmla="*/ 65 h 1435"/>
                  <a:gd name="T98" fmla="*/ 218 w 883"/>
                  <a:gd name="T99" fmla="*/ 42 h 1435"/>
                  <a:gd name="T100" fmla="*/ 213 w 883"/>
                  <a:gd name="T101" fmla="*/ 23 h 1435"/>
                  <a:gd name="T102" fmla="*/ 206 w 883"/>
                  <a:gd name="T103" fmla="*/ 9 h 1435"/>
                  <a:gd name="T104" fmla="*/ 195 w 883"/>
                  <a:gd name="T105" fmla="*/ 3 h 143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83"/>
                  <a:gd name="T160" fmla="*/ 0 h 1435"/>
                  <a:gd name="T161" fmla="*/ 883 w 883"/>
                  <a:gd name="T162" fmla="*/ 1435 h 143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83" h="1435">
                    <a:moveTo>
                      <a:pt x="778" y="12"/>
                    </a:moveTo>
                    <a:lnTo>
                      <a:pt x="742" y="6"/>
                    </a:lnTo>
                    <a:lnTo>
                      <a:pt x="705" y="0"/>
                    </a:lnTo>
                    <a:lnTo>
                      <a:pt x="674" y="0"/>
                    </a:lnTo>
                    <a:lnTo>
                      <a:pt x="650" y="6"/>
                    </a:lnTo>
                    <a:lnTo>
                      <a:pt x="625" y="12"/>
                    </a:lnTo>
                    <a:lnTo>
                      <a:pt x="601" y="18"/>
                    </a:lnTo>
                    <a:lnTo>
                      <a:pt x="583" y="31"/>
                    </a:lnTo>
                    <a:lnTo>
                      <a:pt x="570" y="37"/>
                    </a:lnTo>
                    <a:lnTo>
                      <a:pt x="557" y="42"/>
                    </a:lnTo>
                    <a:lnTo>
                      <a:pt x="552" y="49"/>
                    </a:lnTo>
                    <a:lnTo>
                      <a:pt x="557" y="86"/>
                    </a:lnTo>
                    <a:lnTo>
                      <a:pt x="564" y="117"/>
                    </a:lnTo>
                    <a:lnTo>
                      <a:pt x="576" y="153"/>
                    </a:lnTo>
                    <a:lnTo>
                      <a:pt x="583" y="190"/>
                    </a:lnTo>
                    <a:lnTo>
                      <a:pt x="583" y="232"/>
                    </a:lnTo>
                    <a:lnTo>
                      <a:pt x="588" y="270"/>
                    </a:lnTo>
                    <a:lnTo>
                      <a:pt x="588" y="313"/>
                    </a:lnTo>
                    <a:lnTo>
                      <a:pt x="588" y="349"/>
                    </a:lnTo>
                    <a:lnTo>
                      <a:pt x="588" y="393"/>
                    </a:lnTo>
                    <a:lnTo>
                      <a:pt x="583" y="424"/>
                    </a:lnTo>
                    <a:lnTo>
                      <a:pt x="570" y="490"/>
                    </a:lnTo>
                    <a:lnTo>
                      <a:pt x="552" y="576"/>
                    </a:lnTo>
                    <a:lnTo>
                      <a:pt x="528" y="669"/>
                    </a:lnTo>
                    <a:lnTo>
                      <a:pt x="490" y="766"/>
                    </a:lnTo>
                    <a:lnTo>
                      <a:pt x="447" y="870"/>
                    </a:lnTo>
                    <a:lnTo>
                      <a:pt x="398" y="981"/>
                    </a:lnTo>
                    <a:lnTo>
                      <a:pt x="336" y="1086"/>
                    </a:lnTo>
                    <a:lnTo>
                      <a:pt x="257" y="1190"/>
                    </a:lnTo>
                    <a:lnTo>
                      <a:pt x="166" y="1287"/>
                    </a:lnTo>
                    <a:lnTo>
                      <a:pt x="60" y="1380"/>
                    </a:lnTo>
                    <a:lnTo>
                      <a:pt x="0" y="1435"/>
                    </a:lnTo>
                    <a:lnTo>
                      <a:pt x="208" y="1380"/>
                    </a:lnTo>
                    <a:lnTo>
                      <a:pt x="214" y="1373"/>
                    </a:lnTo>
                    <a:lnTo>
                      <a:pt x="239" y="1362"/>
                    </a:lnTo>
                    <a:lnTo>
                      <a:pt x="276" y="1337"/>
                    </a:lnTo>
                    <a:lnTo>
                      <a:pt x="325" y="1307"/>
                    </a:lnTo>
                    <a:lnTo>
                      <a:pt x="386" y="1263"/>
                    </a:lnTo>
                    <a:lnTo>
                      <a:pt x="447" y="1208"/>
                    </a:lnTo>
                    <a:lnTo>
                      <a:pt x="515" y="1147"/>
                    </a:lnTo>
                    <a:lnTo>
                      <a:pt x="583" y="1067"/>
                    </a:lnTo>
                    <a:lnTo>
                      <a:pt x="656" y="981"/>
                    </a:lnTo>
                    <a:lnTo>
                      <a:pt x="718" y="883"/>
                    </a:lnTo>
                    <a:lnTo>
                      <a:pt x="766" y="791"/>
                    </a:lnTo>
                    <a:lnTo>
                      <a:pt x="809" y="687"/>
                    </a:lnTo>
                    <a:lnTo>
                      <a:pt x="840" y="576"/>
                    </a:lnTo>
                    <a:lnTo>
                      <a:pt x="864" y="466"/>
                    </a:lnTo>
                    <a:lnTo>
                      <a:pt x="877" y="356"/>
                    </a:lnTo>
                    <a:lnTo>
                      <a:pt x="883" y="258"/>
                    </a:lnTo>
                    <a:lnTo>
                      <a:pt x="870" y="166"/>
                    </a:lnTo>
                    <a:lnTo>
                      <a:pt x="852" y="92"/>
                    </a:lnTo>
                    <a:lnTo>
                      <a:pt x="822" y="37"/>
                    </a:lnTo>
                    <a:lnTo>
                      <a:pt x="778" y="12"/>
                    </a:lnTo>
                    <a:close/>
                  </a:path>
                </a:pathLst>
              </a:custGeom>
              <a:solidFill>
                <a:srgbClr val="C9237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789" name="Freeform 405">
                <a:extLst>
                  <a:ext uri="{FF2B5EF4-FFF2-40B4-BE49-F238E27FC236}">
                    <a16:creationId xmlns:a16="http://schemas.microsoft.com/office/drawing/2014/main" id="{56975CD5-B03C-4CD2-A8B8-A0F989C192C1}"/>
                  </a:ext>
                </a:extLst>
              </p:cNvPr>
              <p:cNvSpPr>
                <a:spLocks/>
              </p:cNvSpPr>
              <p:nvPr/>
            </p:nvSpPr>
            <p:spPr bwMode="auto">
              <a:xfrm>
                <a:off x="1479" y="1870"/>
                <a:ext cx="393" cy="377"/>
              </a:xfrm>
              <a:custGeom>
                <a:avLst/>
                <a:gdLst>
                  <a:gd name="T0" fmla="*/ 392 w 1570"/>
                  <a:gd name="T1" fmla="*/ 124 h 1508"/>
                  <a:gd name="T2" fmla="*/ 393 w 1570"/>
                  <a:gd name="T3" fmla="*/ 117 h 1508"/>
                  <a:gd name="T4" fmla="*/ 393 w 1570"/>
                  <a:gd name="T5" fmla="*/ 106 h 1508"/>
                  <a:gd name="T6" fmla="*/ 393 w 1570"/>
                  <a:gd name="T7" fmla="*/ 97 h 1508"/>
                  <a:gd name="T8" fmla="*/ 393 w 1570"/>
                  <a:gd name="T9" fmla="*/ 86 h 1508"/>
                  <a:gd name="T10" fmla="*/ 392 w 1570"/>
                  <a:gd name="T11" fmla="*/ 76 h 1508"/>
                  <a:gd name="T12" fmla="*/ 392 w 1570"/>
                  <a:gd name="T13" fmla="*/ 66 h 1508"/>
                  <a:gd name="T14" fmla="*/ 390 w 1570"/>
                  <a:gd name="T15" fmla="*/ 57 h 1508"/>
                  <a:gd name="T16" fmla="*/ 387 w 1570"/>
                  <a:gd name="T17" fmla="*/ 48 h 1508"/>
                  <a:gd name="T18" fmla="*/ 385 w 1570"/>
                  <a:gd name="T19" fmla="*/ 40 h 1508"/>
                  <a:gd name="T20" fmla="*/ 384 w 1570"/>
                  <a:gd name="T21" fmla="*/ 31 h 1508"/>
                  <a:gd name="T22" fmla="*/ 384 w 1570"/>
                  <a:gd name="T23" fmla="*/ 32 h 1508"/>
                  <a:gd name="T24" fmla="*/ 382 w 1570"/>
                  <a:gd name="T25" fmla="*/ 32 h 1508"/>
                  <a:gd name="T26" fmla="*/ 382 w 1570"/>
                  <a:gd name="T27" fmla="*/ 31 h 1508"/>
                  <a:gd name="T28" fmla="*/ 381 w 1570"/>
                  <a:gd name="T29" fmla="*/ 29 h 1508"/>
                  <a:gd name="T30" fmla="*/ 378 w 1570"/>
                  <a:gd name="T31" fmla="*/ 24 h 1508"/>
                  <a:gd name="T32" fmla="*/ 375 w 1570"/>
                  <a:gd name="T33" fmla="*/ 18 h 1508"/>
                  <a:gd name="T34" fmla="*/ 368 w 1570"/>
                  <a:gd name="T35" fmla="*/ 14 h 1508"/>
                  <a:gd name="T36" fmla="*/ 361 w 1570"/>
                  <a:gd name="T37" fmla="*/ 7 h 1508"/>
                  <a:gd name="T38" fmla="*/ 351 w 1570"/>
                  <a:gd name="T39" fmla="*/ 3 h 1508"/>
                  <a:gd name="T40" fmla="*/ 341 w 1570"/>
                  <a:gd name="T41" fmla="*/ 0 h 1508"/>
                  <a:gd name="T42" fmla="*/ 327 w 1570"/>
                  <a:gd name="T43" fmla="*/ 0 h 1508"/>
                  <a:gd name="T44" fmla="*/ 310 w 1570"/>
                  <a:gd name="T45" fmla="*/ 0 h 1508"/>
                  <a:gd name="T46" fmla="*/ 293 w 1570"/>
                  <a:gd name="T47" fmla="*/ 7 h 1508"/>
                  <a:gd name="T48" fmla="*/ 282 w 1570"/>
                  <a:gd name="T49" fmla="*/ 21 h 1508"/>
                  <a:gd name="T50" fmla="*/ 275 w 1570"/>
                  <a:gd name="T51" fmla="*/ 40 h 1508"/>
                  <a:gd name="T52" fmla="*/ 270 w 1570"/>
                  <a:gd name="T53" fmla="*/ 64 h 1508"/>
                  <a:gd name="T54" fmla="*/ 269 w 1570"/>
                  <a:gd name="T55" fmla="*/ 93 h 1508"/>
                  <a:gd name="T56" fmla="*/ 267 w 1570"/>
                  <a:gd name="T57" fmla="*/ 124 h 1508"/>
                  <a:gd name="T58" fmla="*/ 267 w 1570"/>
                  <a:gd name="T59" fmla="*/ 156 h 1508"/>
                  <a:gd name="T60" fmla="*/ 266 w 1570"/>
                  <a:gd name="T61" fmla="*/ 188 h 1508"/>
                  <a:gd name="T62" fmla="*/ 261 w 1570"/>
                  <a:gd name="T63" fmla="*/ 221 h 1508"/>
                  <a:gd name="T64" fmla="*/ 253 w 1570"/>
                  <a:gd name="T65" fmla="*/ 251 h 1508"/>
                  <a:gd name="T66" fmla="*/ 243 w 1570"/>
                  <a:gd name="T67" fmla="*/ 278 h 1508"/>
                  <a:gd name="T68" fmla="*/ 229 w 1570"/>
                  <a:gd name="T69" fmla="*/ 300 h 1508"/>
                  <a:gd name="T70" fmla="*/ 212 w 1570"/>
                  <a:gd name="T71" fmla="*/ 319 h 1508"/>
                  <a:gd name="T72" fmla="*/ 193 w 1570"/>
                  <a:gd name="T73" fmla="*/ 334 h 1508"/>
                  <a:gd name="T74" fmla="*/ 175 w 1570"/>
                  <a:gd name="T75" fmla="*/ 345 h 1508"/>
                  <a:gd name="T76" fmla="*/ 155 w 1570"/>
                  <a:gd name="T77" fmla="*/ 354 h 1508"/>
                  <a:gd name="T78" fmla="*/ 137 w 1570"/>
                  <a:gd name="T79" fmla="*/ 360 h 1508"/>
                  <a:gd name="T80" fmla="*/ 120 w 1570"/>
                  <a:gd name="T81" fmla="*/ 363 h 1508"/>
                  <a:gd name="T82" fmla="*/ 104 w 1570"/>
                  <a:gd name="T83" fmla="*/ 365 h 1508"/>
                  <a:gd name="T84" fmla="*/ 92 w 1570"/>
                  <a:gd name="T85" fmla="*/ 367 h 1508"/>
                  <a:gd name="T86" fmla="*/ 0 w 1570"/>
                  <a:gd name="T87" fmla="*/ 374 h 1508"/>
                  <a:gd name="T88" fmla="*/ 233 w 1570"/>
                  <a:gd name="T89" fmla="*/ 377 h 1508"/>
                  <a:gd name="T90" fmla="*/ 261 w 1570"/>
                  <a:gd name="T91" fmla="*/ 363 h 1508"/>
                  <a:gd name="T92" fmla="*/ 287 w 1570"/>
                  <a:gd name="T93" fmla="*/ 340 h 1508"/>
                  <a:gd name="T94" fmla="*/ 310 w 1570"/>
                  <a:gd name="T95" fmla="*/ 316 h 1508"/>
                  <a:gd name="T96" fmla="*/ 330 w 1570"/>
                  <a:gd name="T97" fmla="*/ 290 h 1508"/>
                  <a:gd name="T98" fmla="*/ 345 w 1570"/>
                  <a:gd name="T99" fmla="*/ 264 h 1508"/>
                  <a:gd name="T100" fmla="*/ 358 w 1570"/>
                  <a:gd name="T101" fmla="*/ 236 h 1508"/>
                  <a:gd name="T102" fmla="*/ 368 w 1570"/>
                  <a:gd name="T103" fmla="*/ 210 h 1508"/>
                  <a:gd name="T104" fmla="*/ 378 w 1570"/>
                  <a:gd name="T105" fmla="*/ 186 h 1508"/>
                  <a:gd name="T106" fmla="*/ 384 w 1570"/>
                  <a:gd name="T107" fmla="*/ 162 h 1508"/>
                  <a:gd name="T108" fmla="*/ 388 w 1570"/>
                  <a:gd name="T109" fmla="*/ 141 h 1508"/>
                  <a:gd name="T110" fmla="*/ 392 w 1570"/>
                  <a:gd name="T111" fmla="*/ 124 h 150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570"/>
                  <a:gd name="T169" fmla="*/ 0 h 1508"/>
                  <a:gd name="T170" fmla="*/ 1570 w 1570"/>
                  <a:gd name="T171" fmla="*/ 1508 h 150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570" h="1508">
                    <a:moveTo>
                      <a:pt x="1565" y="497"/>
                    </a:moveTo>
                    <a:lnTo>
                      <a:pt x="1570" y="466"/>
                    </a:lnTo>
                    <a:lnTo>
                      <a:pt x="1570" y="422"/>
                    </a:lnTo>
                    <a:lnTo>
                      <a:pt x="1570" y="386"/>
                    </a:lnTo>
                    <a:lnTo>
                      <a:pt x="1570" y="343"/>
                    </a:lnTo>
                    <a:lnTo>
                      <a:pt x="1565" y="305"/>
                    </a:lnTo>
                    <a:lnTo>
                      <a:pt x="1565" y="263"/>
                    </a:lnTo>
                    <a:lnTo>
                      <a:pt x="1558" y="226"/>
                    </a:lnTo>
                    <a:lnTo>
                      <a:pt x="1546" y="190"/>
                    </a:lnTo>
                    <a:lnTo>
                      <a:pt x="1539" y="159"/>
                    </a:lnTo>
                    <a:lnTo>
                      <a:pt x="1534" y="122"/>
                    </a:lnTo>
                    <a:lnTo>
                      <a:pt x="1534" y="128"/>
                    </a:lnTo>
                    <a:lnTo>
                      <a:pt x="1528" y="128"/>
                    </a:lnTo>
                    <a:lnTo>
                      <a:pt x="1528" y="122"/>
                    </a:lnTo>
                    <a:lnTo>
                      <a:pt x="1521" y="115"/>
                    </a:lnTo>
                    <a:lnTo>
                      <a:pt x="1510" y="97"/>
                    </a:lnTo>
                    <a:lnTo>
                      <a:pt x="1497" y="73"/>
                    </a:lnTo>
                    <a:lnTo>
                      <a:pt x="1472" y="55"/>
                    </a:lnTo>
                    <a:lnTo>
                      <a:pt x="1442" y="29"/>
                    </a:lnTo>
                    <a:lnTo>
                      <a:pt x="1404" y="11"/>
                    </a:lnTo>
                    <a:lnTo>
                      <a:pt x="1362" y="0"/>
                    </a:lnTo>
                    <a:lnTo>
                      <a:pt x="1307" y="0"/>
                    </a:lnTo>
                    <a:lnTo>
                      <a:pt x="1239" y="0"/>
                    </a:lnTo>
                    <a:lnTo>
                      <a:pt x="1172" y="29"/>
                    </a:lnTo>
                    <a:lnTo>
                      <a:pt x="1128" y="85"/>
                    </a:lnTo>
                    <a:lnTo>
                      <a:pt x="1098" y="159"/>
                    </a:lnTo>
                    <a:lnTo>
                      <a:pt x="1080" y="257"/>
                    </a:lnTo>
                    <a:lnTo>
                      <a:pt x="1073" y="373"/>
                    </a:lnTo>
                    <a:lnTo>
                      <a:pt x="1067" y="497"/>
                    </a:lnTo>
                    <a:lnTo>
                      <a:pt x="1067" y="625"/>
                    </a:lnTo>
                    <a:lnTo>
                      <a:pt x="1062" y="753"/>
                    </a:lnTo>
                    <a:lnTo>
                      <a:pt x="1042" y="883"/>
                    </a:lnTo>
                    <a:lnTo>
                      <a:pt x="1012" y="1005"/>
                    </a:lnTo>
                    <a:lnTo>
                      <a:pt x="969" y="1110"/>
                    </a:lnTo>
                    <a:lnTo>
                      <a:pt x="914" y="1201"/>
                    </a:lnTo>
                    <a:lnTo>
                      <a:pt x="846" y="1276"/>
                    </a:lnTo>
                    <a:lnTo>
                      <a:pt x="773" y="1336"/>
                    </a:lnTo>
                    <a:lnTo>
                      <a:pt x="700" y="1380"/>
                    </a:lnTo>
                    <a:lnTo>
                      <a:pt x="620" y="1416"/>
                    </a:lnTo>
                    <a:lnTo>
                      <a:pt x="546" y="1441"/>
                    </a:lnTo>
                    <a:lnTo>
                      <a:pt x="479" y="1453"/>
                    </a:lnTo>
                    <a:lnTo>
                      <a:pt x="417" y="1459"/>
                    </a:lnTo>
                    <a:lnTo>
                      <a:pt x="369" y="1466"/>
                    </a:lnTo>
                    <a:lnTo>
                      <a:pt x="0" y="1496"/>
                    </a:lnTo>
                    <a:lnTo>
                      <a:pt x="932" y="1508"/>
                    </a:lnTo>
                    <a:lnTo>
                      <a:pt x="1042" y="1453"/>
                    </a:lnTo>
                    <a:lnTo>
                      <a:pt x="1148" y="1360"/>
                    </a:lnTo>
                    <a:lnTo>
                      <a:pt x="1239" y="1263"/>
                    </a:lnTo>
                    <a:lnTo>
                      <a:pt x="1318" y="1159"/>
                    </a:lnTo>
                    <a:lnTo>
                      <a:pt x="1380" y="1054"/>
                    </a:lnTo>
                    <a:lnTo>
                      <a:pt x="1429" y="943"/>
                    </a:lnTo>
                    <a:lnTo>
                      <a:pt x="1472" y="839"/>
                    </a:lnTo>
                    <a:lnTo>
                      <a:pt x="1510" y="742"/>
                    </a:lnTo>
                    <a:lnTo>
                      <a:pt x="1534" y="649"/>
                    </a:lnTo>
                    <a:lnTo>
                      <a:pt x="1552" y="563"/>
                    </a:lnTo>
                    <a:lnTo>
                      <a:pt x="1565" y="497"/>
                    </a:lnTo>
                    <a:close/>
                  </a:path>
                </a:pathLst>
              </a:custGeom>
              <a:solidFill>
                <a:srgbClr val="E58C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790" name="Freeform 406">
                <a:extLst>
                  <a:ext uri="{FF2B5EF4-FFF2-40B4-BE49-F238E27FC236}">
                    <a16:creationId xmlns:a16="http://schemas.microsoft.com/office/drawing/2014/main" id="{DD2889F9-1294-4E0F-A0FA-52A599A50D77}"/>
                  </a:ext>
                </a:extLst>
              </p:cNvPr>
              <p:cNvSpPr>
                <a:spLocks/>
              </p:cNvSpPr>
              <p:nvPr/>
            </p:nvSpPr>
            <p:spPr bwMode="auto">
              <a:xfrm>
                <a:off x="1863" y="1890"/>
                <a:ext cx="83" cy="242"/>
              </a:xfrm>
              <a:custGeom>
                <a:avLst/>
                <a:gdLst>
                  <a:gd name="T0" fmla="*/ 57 w 331"/>
                  <a:gd name="T1" fmla="*/ 3 h 969"/>
                  <a:gd name="T2" fmla="*/ 48 w 331"/>
                  <a:gd name="T3" fmla="*/ 0 h 969"/>
                  <a:gd name="T4" fmla="*/ 40 w 331"/>
                  <a:gd name="T5" fmla="*/ 0 h 969"/>
                  <a:gd name="T6" fmla="*/ 31 w 331"/>
                  <a:gd name="T7" fmla="*/ 0 h 969"/>
                  <a:gd name="T8" fmla="*/ 25 w 331"/>
                  <a:gd name="T9" fmla="*/ 0 h 969"/>
                  <a:gd name="T10" fmla="*/ 18 w 331"/>
                  <a:gd name="T11" fmla="*/ 1 h 969"/>
                  <a:gd name="T12" fmla="*/ 12 w 331"/>
                  <a:gd name="T13" fmla="*/ 4 h 969"/>
                  <a:gd name="T14" fmla="*/ 9 w 331"/>
                  <a:gd name="T15" fmla="*/ 6 h 969"/>
                  <a:gd name="T16" fmla="*/ 5 w 331"/>
                  <a:gd name="T17" fmla="*/ 9 h 969"/>
                  <a:gd name="T18" fmla="*/ 1 w 331"/>
                  <a:gd name="T19" fmla="*/ 11 h 969"/>
                  <a:gd name="T20" fmla="*/ 0 w 331"/>
                  <a:gd name="T21" fmla="*/ 12 h 969"/>
                  <a:gd name="T22" fmla="*/ 0 w 331"/>
                  <a:gd name="T23" fmla="*/ 14 h 969"/>
                  <a:gd name="T24" fmla="*/ 1 w 331"/>
                  <a:gd name="T25" fmla="*/ 15 h 969"/>
                  <a:gd name="T26" fmla="*/ 1 w 331"/>
                  <a:gd name="T27" fmla="*/ 17 h 969"/>
                  <a:gd name="T28" fmla="*/ 1 w 331"/>
                  <a:gd name="T29" fmla="*/ 18 h 969"/>
                  <a:gd name="T30" fmla="*/ 1 w 331"/>
                  <a:gd name="T31" fmla="*/ 20 h 969"/>
                  <a:gd name="T32" fmla="*/ 1 w 331"/>
                  <a:gd name="T33" fmla="*/ 21 h 969"/>
                  <a:gd name="T34" fmla="*/ 3 w 331"/>
                  <a:gd name="T35" fmla="*/ 23 h 969"/>
                  <a:gd name="T36" fmla="*/ 3 w 331"/>
                  <a:gd name="T37" fmla="*/ 24 h 969"/>
                  <a:gd name="T38" fmla="*/ 6 w 331"/>
                  <a:gd name="T39" fmla="*/ 24 h 969"/>
                  <a:gd name="T40" fmla="*/ 9 w 331"/>
                  <a:gd name="T41" fmla="*/ 23 h 969"/>
                  <a:gd name="T42" fmla="*/ 12 w 331"/>
                  <a:gd name="T43" fmla="*/ 23 h 969"/>
                  <a:gd name="T44" fmla="*/ 17 w 331"/>
                  <a:gd name="T45" fmla="*/ 23 h 969"/>
                  <a:gd name="T46" fmla="*/ 20 w 331"/>
                  <a:gd name="T47" fmla="*/ 21 h 969"/>
                  <a:gd name="T48" fmla="*/ 25 w 331"/>
                  <a:gd name="T49" fmla="*/ 21 h 969"/>
                  <a:gd name="T50" fmla="*/ 28 w 331"/>
                  <a:gd name="T51" fmla="*/ 23 h 969"/>
                  <a:gd name="T52" fmla="*/ 32 w 331"/>
                  <a:gd name="T53" fmla="*/ 23 h 969"/>
                  <a:gd name="T54" fmla="*/ 37 w 331"/>
                  <a:gd name="T55" fmla="*/ 24 h 969"/>
                  <a:gd name="T56" fmla="*/ 42 w 331"/>
                  <a:gd name="T57" fmla="*/ 24 h 969"/>
                  <a:gd name="T58" fmla="*/ 54 w 331"/>
                  <a:gd name="T59" fmla="*/ 32 h 969"/>
                  <a:gd name="T60" fmla="*/ 61 w 331"/>
                  <a:gd name="T61" fmla="*/ 44 h 969"/>
                  <a:gd name="T62" fmla="*/ 66 w 331"/>
                  <a:gd name="T63" fmla="*/ 63 h 969"/>
                  <a:gd name="T64" fmla="*/ 68 w 331"/>
                  <a:gd name="T65" fmla="*/ 86 h 969"/>
                  <a:gd name="T66" fmla="*/ 66 w 331"/>
                  <a:gd name="T67" fmla="*/ 110 h 969"/>
                  <a:gd name="T68" fmla="*/ 63 w 331"/>
                  <a:gd name="T69" fmla="*/ 138 h 969"/>
                  <a:gd name="T70" fmla="*/ 58 w 331"/>
                  <a:gd name="T71" fmla="*/ 166 h 969"/>
                  <a:gd name="T72" fmla="*/ 49 w 331"/>
                  <a:gd name="T73" fmla="*/ 193 h 969"/>
                  <a:gd name="T74" fmla="*/ 40 w 331"/>
                  <a:gd name="T75" fmla="*/ 219 h 969"/>
                  <a:gd name="T76" fmla="*/ 28 w 331"/>
                  <a:gd name="T77" fmla="*/ 242 h 969"/>
                  <a:gd name="T78" fmla="*/ 29 w 331"/>
                  <a:gd name="T79" fmla="*/ 241 h 969"/>
                  <a:gd name="T80" fmla="*/ 31 w 331"/>
                  <a:gd name="T81" fmla="*/ 239 h 969"/>
                  <a:gd name="T82" fmla="*/ 32 w 331"/>
                  <a:gd name="T83" fmla="*/ 236 h 969"/>
                  <a:gd name="T84" fmla="*/ 34 w 331"/>
                  <a:gd name="T85" fmla="*/ 235 h 969"/>
                  <a:gd name="T86" fmla="*/ 35 w 331"/>
                  <a:gd name="T87" fmla="*/ 231 h 969"/>
                  <a:gd name="T88" fmla="*/ 37 w 331"/>
                  <a:gd name="T89" fmla="*/ 230 h 969"/>
                  <a:gd name="T90" fmla="*/ 38 w 331"/>
                  <a:gd name="T91" fmla="*/ 228 h 969"/>
                  <a:gd name="T92" fmla="*/ 40 w 331"/>
                  <a:gd name="T93" fmla="*/ 225 h 969"/>
                  <a:gd name="T94" fmla="*/ 42 w 331"/>
                  <a:gd name="T95" fmla="*/ 224 h 969"/>
                  <a:gd name="T96" fmla="*/ 42 w 331"/>
                  <a:gd name="T97" fmla="*/ 221 h 969"/>
                  <a:gd name="T98" fmla="*/ 54 w 331"/>
                  <a:gd name="T99" fmla="*/ 198 h 969"/>
                  <a:gd name="T100" fmla="*/ 64 w 331"/>
                  <a:gd name="T101" fmla="*/ 172 h 969"/>
                  <a:gd name="T102" fmla="*/ 72 w 331"/>
                  <a:gd name="T103" fmla="*/ 144 h 969"/>
                  <a:gd name="T104" fmla="*/ 78 w 331"/>
                  <a:gd name="T105" fmla="*/ 116 h 969"/>
                  <a:gd name="T106" fmla="*/ 81 w 331"/>
                  <a:gd name="T107" fmla="*/ 89 h 969"/>
                  <a:gd name="T108" fmla="*/ 83 w 331"/>
                  <a:gd name="T109" fmla="*/ 63 h 969"/>
                  <a:gd name="T110" fmla="*/ 81 w 331"/>
                  <a:gd name="T111" fmla="*/ 41 h 969"/>
                  <a:gd name="T112" fmla="*/ 75 w 331"/>
                  <a:gd name="T113" fmla="*/ 23 h 969"/>
                  <a:gd name="T114" fmla="*/ 68 w 331"/>
                  <a:gd name="T115" fmla="*/ 9 h 969"/>
                  <a:gd name="T116" fmla="*/ 57 w 331"/>
                  <a:gd name="T117" fmla="*/ 3 h 96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31"/>
                  <a:gd name="T178" fmla="*/ 0 h 969"/>
                  <a:gd name="T179" fmla="*/ 331 w 331"/>
                  <a:gd name="T180" fmla="*/ 969 h 96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31" h="969">
                    <a:moveTo>
                      <a:pt x="226" y="12"/>
                    </a:moveTo>
                    <a:lnTo>
                      <a:pt x="190" y="0"/>
                    </a:lnTo>
                    <a:lnTo>
                      <a:pt x="159" y="0"/>
                    </a:lnTo>
                    <a:lnTo>
                      <a:pt x="122" y="0"/>
                    </a:lnTo>
                    <a:lnTo>
                      <a:pt x="98" y="0"/>
                    </a:lnTo>
                    <a:lnTo>
                      <a:pt x="73" y="6"/>
                    </a:lnTo>
                    <a:lnTo>
                      <a:pt x="49" y="18"/>
                    </a:lnTo>
                    <a:lnTo>
                      <a:pt x="36" y="25"/>
                    </a:lnTo>
                    <a:lnTo>
                      <a:pt x="18" y="36"/>
                    </a:lnTo>
                    <a:lnTo>
                      <a:pt x="5" y="43"/>
                    </a:lnTo>
                    <a:lnTo>
                      <a:pt x="0" y="49"/>
                    </a:lnTo>
                    <a:lnTo>
                      <a:pt x="0" y="56"/>
                    </a:lnTo>
                    <a:lnTo>
                      <a:pt x="5" y="61"/>
                    </a:lnTo>
                    <a:lnTo>
                      <a:pt x="5" y="67"/>
                    </a:lnTo>
                    <a:lnTo>
                      <a:pt x="5" y="74"/>
                    </a:lnTo>
                    <a:lnTo>
                      <a:pt x="5" y="80"/>
                    </a:lnTo>
                    <a:lnTo>
                      <a:pt x="5" y="86"/>
                    </a:lnTo>
                    <a:lnTo>
                      <a:pt x="12" y="92"/>
                    </a:lnTo>
                    <a:lnTo>
                      <a:pt x="12" y="98"/>
                    </a:lnTo>
                    <a:lnTo>
                      <a:pt x="24" y="98"/>
                    </a:lnTo>
                    <a:lnTo>
                      <a:pt x="36" y="92"/>
                    </a:lnTo>
                    <a:lnTo>
                      <a:pt x="49" y="92"/>
                    </a:lnTo>
                    <a:lnTo>
                      <a:pt x="67" y="92"/>
                    </a:lnTo>
                    <a:lnTo>
                      <a:pt x="80" y="86"/>
                    </a:lnTo>
                    <a:lnTo>
                      <a:pt x="98" y="86"/>
                    </a:lnTo>
                    <a:lnTo>
                      <a:pt x="110" y="92"/>
                    </a:lnTo>
                    <a:lnTo>
                      <a:pt x="128" y="92"/>
                    </a:lnTo>
                    <a:lnTo>
                      <a:pt x="146" y="98"/>
                    </a:lnTo>
                    <a:lnTo>
                      <a:pt x="166" y="98"/>
                    </a:lnTo>
                    <a:lnTo>
                      <a:pt x="214" y="129"/>
                    </a:lnTo>
                    <a:lnTo>
                      <a:pt x="245" y="178"/>
                    </a:lnTo>
                    <a:lnTo>
                      <a:pt x="263" y="252"/>
                    </a:lnTo>
                    <a:lnTo>
                      <a:pt x="270" y="343"/>
                    </a:lnTo>
                    <a:lnTo>
                      <a:pt x="263" y="442"/>
                    </a:lnTo>
                    <a:lnTo>
                      <a:pt x="252" y="552"/>
                    </a:lnTo>
                    <a:lnTo>
                      <a:pt x="232" y="663"/>
                    </a:lnTo>
                    <a:lnTo>
                      <a:pt x="196" y="773"/>
                    </a:lnTo>
                    <a:lnTo>
                      <a:pt x="159" y="877"/>
                    </a:lnTo>
                    <a:lnTo>
                      <a:pt x="110" y="969"/>
                    </a:lnTo>
                    <a:lnTo>
                      <a:pt x="116" y="963"/>
                    </a:lnTo>
                    <a:lnTo>
                      <a:pt x="122" y="957"/>
                    </a:lnTo>
                    <a:lnTo>
                      <a:pt x="128" y="945"/>
                    </a:lnTo>
                    <a:lnTo>
                      <a:pt x="135" y="939"/>
                    </a:lnTo>
                    <a:lnTo>
                      <a:pt x="141" y="926"/>
                    </a:lnTo>
                    <a:lnTo>
                      <a:pt x="146" y="919"/>
                    </a:lnTo>
                    <a:lnTo>
                      <a:pt x="153" y="914"/>
                    </a:lnTo>
                    <a:lnTo>
                      <a:pt x="159" y="901"/>
                    </a:lnTo>
                    <a:lnTo>
                      <a:pt x="166" y="895"/>
                    </a:lnTo>
                    <a:lnTo>
                      <a:pt x="166" y="883"/>
                    </a:lnTo>
                    <a:lnTo>
                      <a:pt x="214" y="791"/>
                    </a:lnTo>
                    <a:lnTo>
                      <a:pt x="257" y="687"/>
                    </a:lnTo>
                    <a:lnTo>
                      <a:pt x="288" y="577"/>
                    </a:lnTo>
                    <a:lnTo>
                      <a:pt x="312" y="466"/>
                    </a:lnTo>
                    <a:lnTo>
                      <a:pt x="325" y="356"/>
                    </a:lnTo>
                    <a:lnTo>
                      <a:pt x="331" y="252"/>
                    </a:lnTo>
                    <a:lnTo>
                      <a:pt x="325" y="166"/>
                    </a:lnTo>
                    <a:lnTo>
                      <a:pt x="300" y="92"/>
                    </a:lnTo>
                    <a:lnTo>
                      <a:pt x="270" y="36"/>
                    </a:lnTo>
                    <a:lnTo>
                      <a:pt x="226" y="12"/>
                    </a:lnTo>
                    <a:close/>
                  </a:path>
                </a:pathLst>
              </a:custGeom>
              <a:solidFill>
                <a:srgbClr val="DB68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791" name="Freeform 407">
                <a:extLst>
                  <a:ext uri="{FF2B5EF4-FFF2-40B4-BE49-F238E27FC236}">
                    <a16:creationId xmlns:a16="http://schemas.microsoft.com/office/drawing/2014/main" id="{0B17B57E-9F59-4E3C-8F89-75994F658BBF}"/>
                  </a:ext>
                </a:extLst>
              </p:cNvPr>
              <p:cNvSpPr>
                <a:spLocks/>
              </p:cNvSpPr>
              <p:nvPr/>
            </p:nvSpPr>
            <p:spPr bwMode="auto">
              <a:xfrm>
                <a:off x="1757" y="1870"/>
                <a:ext cx="109" cy="56"/>
              </a:xfrm>
              <a:custGeom>
                <a:avLst/>
                <a:gdLst>
                  <a:gd name="T0" fmla="*/ 89 w 436"/>
                  <a:gd name="T1" fmla="*/ 56 h 226"/>
                  <a:gd name="T2" fmla="*/ 91 w 436"/>
                  <a:gd name="T3" fmla="*/ 55 h 226"/>
                  <a:gd name="T4" fmla="*/ 92 w 436"/>
                  <a:gd name="T5" fmla="*/ 53 h 226"/>
                  <a:gd name="T6" fmla="*/ 94 w 436"/>
                  <a:gd name="T7" fmla="*/ 53 h 226"/>
                  <a:gd name="T8" fmla="*/ 94 w 436"/>
                  <a:gd name="T9" fmla="*/ 52 h 226"/>
                  <a:gd name="T10" fmla="*/ 95 w 436"/>
                  <a:gd name="T11" fmla="*/ 50 h 226"/>
                  <a:gd name="T12" fmla="*/ 97 w 436"/>
                  <a:gd name="T13" fmla="*/ 50 h 226"/>
                  <a:gd name="T14" fmla="*/ 100 w 436"/>
                  <a:gd name="T15" fmla="*/ 48 h 226"/>
                  <a:gd name="T16" fmla="*/ 101 w 436"/>
                  <a:gd name="T17" fmla="*/ 47 h 226"/>
                  <a:gd name="T18" fmla="*/ 105 w 436"/>
                  <a:gd name="T19" fmla="*/ 47 h 226"/>
                  <a:gd name="T20" fmla="*/ 106 w 436"/>
                  <a:gd name="T21" fmla="*/ 45 h 226"/>
                  <a:gd name="T22" fmla="*/ 109 w 436"/>
                  <a:gd name="T23" fmla="*/ 44 h 226"/>
                  <a:gd name="T24" fmla="*/ 109 w 436"/>
                  <a:gd name="T25" fmla="*/ 42 h 226"/>
                  <a:gd name="T26" fmla="*/ 107 w 436"/>
                  <a:gd name="T27" fmla="*/ 41 h 226"/>
                  <a:gd name="T28" fmla="*/ 107 w 436"/>
                  <a:gd name="T29" fmla="*/ 39 h 226"/>
                  <a:gd name="T30" fmla="*/ 107 w 436"/>
                  <a:gd name="T31" fmla="*/ 38 h 226"/>
                  <a:gd name="T32" fmla="*/ 107 w 436"/>
                  <a:gd name="T33" fmla="*/ 36 h 226"/>
                  <a:gd name="T34" fmla="*/ 107 w 436"/>
                  <a:gd name="T35" fmla="*/ 35 h 226"/>
                  <a:gd name="T36" fmla="*/ 106 w 436"/>
                  <a:gd name="T37" fmla="*/ 33 h 226"/>
                  <a:gd name="T38" fmla="*/ 106 w 436"/>
                  <a:gd name="T39" fmla="*/ 32 h 226"/>
                  <a:gd name="T40" fmla="*/ 106 w 436"/>
                  <a:gd name="T41" fmla="*/ 33 h 226"/>
                  <a:gd name="T42" fmla="*/ 105 w 436"/>
                  <a:gd name="T43" fmla="*/ 33 h 226"/>
                  <a:gd name="T44" fmla="*/ 105 w 436"/>
                  <a:gd name="T45" fmla="*/ 32 h 226"/>
                  <a:gd name="T46" fmla="*/ 103 w 436"/>
                  <a:gd name="T47" fmla="*/ 28 h 226"/>
                  <a:gd name="T48" fmla="*/ 100 w 436"/>
                  <a:gd name="T49" fmla="*/ 24 h 226"/>
                  <a:gd name="T50" fmla="*/ 97 w 436"/>
                  <a:gd name="T51" fmla="*/ 20 h 226"/>
                  <a:gd name="T52" fmla="*/ 91 w 436"/>
                  <a:gd name="T53" fmla="*/ 14 h 226"/>
                  <a:gd name="T54" fmla="*/ 85 w 436"/>
                  <a:gd name="T55" fmla="*/ 9 h 226"/>
                  <a:gd name="T56" fmla="*/ 75 w 436"/>
                  <a:gd name="T57" fmla="*/ 4 h 226"/>
                  <a:gd name="T58" fmla="*/ 63 w 436"/>
                  <a:gd name="T59" fmla="*/ 1 h 226"/>
                  <a:gd name="T60" fmla="*/ 49 w 436"/>
                  <a:gd name="T61" fmla="*/ 0 h 226"/>
                  <a:gd name="T62" fmla="*/ 34 w 436"/>
                  <a:gd name="T63" fmla="*/ 1 h 226"/>
                  <a:gd name="T64" fmla="*/ 28 w 436"/>
                  <a:gd name="T65" fmla="*/ 3 h 226"/>
                  <a:gd name="T66" fmla="*/ 25 w 436"/>
                  <a:gd name="T67" fmla="*/ 4 h 226"/>
                  <a:gd name="T68" fmla="*/ 20 w 436"/>
                  <a:gd name="T69" fmla="*/ 6 h 226"/>
                  <a:gd name="T70" fmla="*/ 16 w 436"/>
                  <a:gd name="T71" fmla="*/ 7 h 226"/>
                  <a:gd name="T72" fmla="*/ 12 w 436"/>
                  <a:gd name="T73" fmla="*/ 10 h 226"/>
                  <a:gd name="T74" fmla="*/ 10 w 436"/>
                  <a:gd name="T75" fmla="*/ 14 h 226"/>
                  <a:gd name="T76" fmla="*/ 8 w 436"/>
                  <a:gd name="T77" fmla="*/ 18 h 226"/>
                  <a:gd name="T78" fmla="*/ 5 w 436"/>
                  <a:gd name="T79" fmla="*/ 23 h 226"/>
                  <a:gd name="T80" fmla="*/ 3 w 436"/>
                  <a:gd name="T81" fmla="*/ 26 h 226"/>
                  <a:gd name="T82" fmla="*/ 0 w 436"/>
                  <a:gd name="T83" fmla="*/ 32 h 226"/>
                  <a:gd name="T84" fmla="*/ 2 w 436"/>
                  <a:gd name="T85" fmla="*/ 30 h 226"/>
                  <a:gd name="T86" fmla="*/ 3 w 436"/>
                  <a:gd name="T87" fmla="*/ 28 h 226"/>
                  <a:gd name="T88" fmla="*/ 5 w 436"/>
                  <a:gd name="T89" fmla="*/ 28 h 226"/>
                  <a:gd name="T90" fmla="*/ 6 w 436"/>
                  <a:gd name="T91" fmla="*/ 27 h 226"/>
                  <a:gd name="T92" fmla="*/ 8 w 436"/>
                  <a:gd name="T93" fmla="*/ 26 h 226"/>
                  <a:gd name="T94" fmla="*/ 11 w 436"/>
                  <a:gd name="T95" fmla="*/ 26 h 226"/>
                  <a:gd name="T96" fmla="*/ 12 w 436"/>
                  <a:gd name="T97" fmla="*/ 26 h 226"/>
                  <a:gd name="T98" fmla="*/ 14 w 436"/>
                  <a:gd name="T99" fmla="*/ 24 h 226"/>
                  <a:gd name="T100" fmla="*/ 16 w 436"/>
                  <a:gd name="T101" fmla="*/ 24 h 226"/>
                  <a:gd name="T102" fmla="*/ 19 w 436"/>
                  <a:gd name="T103" fmla="*/ 24 h 226"/>
                  <a:gd name="T104" fmla="*/ 34 w 436"/>
                  <a:gd name="T105" fmla="*/ 23 h 226"/>
                  <a:gd name="T106" fmla="*/ 48 w 436"/>
                  <a:gd name="T107" fmla="*/ 24 h 226"/>
                  <a:gd name="T108" fmla="*/ 60 w 436"/>
                  <a:gd name="T109" fmla="*/ 27 h 226"/>
                  <a:gd name="T110" fmla="*/ 69 w 436"/>
                  <a:gd name="T111" fmla="*/ 32 h 226"/>
                  <a:gd name="T112" fmla="*/ 75 w 436"/>
                  <a:gd name="T113" fmla="*/ 36 h 226"/>
                  <a:gd name="T114" fmla="*/ 81 w 436"/>
                  <a:gd name="T115" fmla="*/ 42 h 226"/>
                  <a:gd name="T116" fmla="*/ 86 w 436"/>
                  <a:gd name="T117" fmla="*/ 47 h 226"/>
                  <a:gd name="T118" fmla="*/ 88 w 436"/>
                  <a:gd name="T119" fmla="*/ 52 h 226"/>
                  <a:gd name="T120" fmla="*/ 89 w 436"/>
                  <a:gd name="T121" fmla="*/ 55 h 226"/>
                  <a:gd name="T122" fmla="*/ 89 w 436"/>
                  <a:gd name="T123" fmla="*/ 56 h 22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436"/>
                  <a:gd name="T187" fmla="*/ 0 h 226"/>
                  <a:gd name="T188" fmla="*/ 436 w 436"/>
                  <a:gd name="T189" fmla="*/ 226 h 22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436" h="226">
                    <a:moveTo>
                      <a:pt x="356" y="226"/>
                    </a:moveTo>
                    <a:lnTo>
                      <a:pt x="362" y="221"/>
                    </a:lnTo>
                    <a:lnTo>
                      <a:pt x="369" y="214"/>
                    </a:lnTo>
                    <a:lnTo>
                      <a:pt x="374" y="214"/>
                    </a:lnTo>
                    <a:lnTo>
                      <a:pt x="374" y="208"/>
                    </a:lnTo>
                    <a:lnTo>
                      <a:pt x="380" y="201"/>
                    </a:lnTo>
                    <a:lnTo>
                      <a:pt x="387" y="201"/>
                    </a:lnTo>
                    <a:lnTo>
                      <a:pt x="400" y="195"/>
                    </a:lnTo>
                    <a:lnTo>
                      <a:pt x="405" y="190"/>
                    </a:lnTo>
                    <a:lnTo>
                      <a:pt x="418" y="190"/>
                    </a:lnTo>
                    <a:lnTo>
                      <a:pt x="424" y="183"/>
                    </a:lnTo>
                    <a:lnTo>
                      <a:pt x="436" y="177"/>
                    </a:lnTo>
                    <a:lnTo>
                      <a:pt x="436" y="171"/>
                    </a:lnTo>
                    <a:lnTo>
                      <a:pt x="429" y="165"/>
                    </a:lnTo>
                    <a:lnTo>
                      <a:pt x="429" y="159"/>
                    </a:lnTo>
                    <a:lnTo>
                      <a:pt x="429" y="153"/>
                    </a:lnTo>
                    <a:lnTo>
                      <a:pt x="429" y="146"/>
                    </a:lnTo>
                    <a:lnTo>
                      <a:pt x="429" y="140"/>
                    </a:lnTo>
                    <a:lnTo>
                      <a:pt x="424" y="135"/>
                    </a:lnTo>
                    <a:lnTo>
                      <a:pt x="424" y="128"/>
                    </a:lnTo>
                    <a:lnTo>
                      <a:pt x="424" y="135"/>
                    </a:lnTo>
                    <a:lnTo>
                      <a:pt x="418" y="135"/>
                    </a:lnTo>
                    <a:lnTo>
                      <a:pt x="418" y="128"/>
                    </a:lnTo>
                    <a:lnTo>
                      <a:pt x="411" y="115"/>
                    </a:lnTo>
                    <a:lnTo>
                      <a:pt x="400" y="97"/>
                    </a:lnTo>
                    <a:lnTo>
                      <a:pt x="387" y="79"/>
                    </a:lnTo>
                    <a:lnTo>
                      <a:pt x="362" y="55"/>
                    </a:lnTo>
                    <a:lnTo>
                      <a:pt x="338" y="36"/>
                    </a:lnTo>
                    <a:lnTo>
                      <a:pt x="301" y="18"/>
                    </a:lnTo>
                    <a:lnTo>
                      <a:pt x="252" y="5"/>
                    </a:lnTo>
                    <a:lnTo>
                      <a:pt x="197" y="0"/>
                    </a:lnTo>
                    <a:lnTo>
                      <a:pt x="135" y="5"/>
                    </a:lnTo>
                    <a:lnTo>
                      <a:pt x="111" y="11"/>
                    </a:lnTo>
                    <a:lnTo>
                      <a:pt x="98" y="18"/>
                    </a:lnTo>
                    <a:lnTo>
                      <a:pt x="80" y="24"/>
                    </a:lnTo>
                    <a:lnTo>
                      <a:pt x="62" y="29"/>
                    </a:lnTo>
                    <a:lnTo>
                      <a:pt x="49" y="42"/>
                    </a:lnTo>
                    <a:lnTo>
                      <a:pt x="38" y="55"/>
                    </a:lnTo>
                    <a:lnTo>
                      <a:pt x="31" y="73"/>
                    </a:lnTo>
                    <a:lnTo>
                      <a:pt x="18" y="91"/>
                    </a:lnTo>
                    <a:lnTo>
                      <a:pt x="12" y="104"/>
                    </a:lnTo>
                    <a:lnTo>
                      <a:pt x="0" y="128"/>
                    </a:lnTo>
                    <a:lnTo>
                      <a:pt x="7" y="122"/>
                    </a:lnTo>
                    <a:lnTo>
                      <a:pt x="12" y="115"/>
                    </a:lnTo>
                    <a:lnTo>
                      <a:pt x="18" y="115"/>
                    </a:lnTo>
                    <a:lnTo>
                      <a:pt x="25" y="110"/>
                    </a:lnTo>
                    <a:lnTo>
                      <a:pt x="31" y="104"/>
                    </a:lnTo>
                    <a:lnTo>
                      <a:pt x="43" y="104"/>
                    </a:lnTo>
                    <a:lnTo>
                      <a:pt x="49" y="104"/>
                    </a:lnTo>
                    <a:lnTo>
                      <a:pt x="56" y="97"/>
                    </a:lnTo>
                    <a:lnTo>
                      <a:pt x="62" y="97"/>
                    </a:lnTo>
                    <a:lnTo>
                      <a:pt x="74" y="97"/>
                    </a:lnTo>
                    <a:lnTo>
                      <a:pt x="135" y="91"/>
                    </a:lnTo>
                    <a:lnTo>
                      <a:pt x="190" y="97"/>
                    </a:lnTo>
                    <a:lnTo>
                      <a:pt x="239" y="110"/>
                    </a:lnTo>
                    <a:lnTo>
                      <a:pt x="276" y="128"/>
                    </a:lnTo>
                    <a:lnTo>
                      <a:pt x="301" y="146"/>
                    </a:lnTo>
                    <a:lnTo>
                      <a:pt x="325" y="171"/>
                    </a:lnTo>
                    <a:lnTo>
                      <a:pt x="344" y="190"/>
                    </a:lnTo>
                    <a:lnTo>
                      <a:pt x="350" y="208"/>
                    </a:lnTo>
                    <a:lnTo>
                      <a:pt x="356" y="221"/>
                    </a:lnTo>
                    <a:lnTo>
                      <a:pt x="356" y="226"/>
                    </a:lnTo>
                    <a:close/>
                  </a:path>
                </a:pathLst>
              </a:custGeom>
              <a:solidFill>
                <a:srgbClr val="EDAD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792" name="Freeform 408">
                <a:extLst>
                  <a:ext uri="{FF2B5EF4-FFF2-40B4-BE49-F238E27FC236}">
                    <a16:creationId xmlns:a16="http://schemas.microsoft.com/office/drawing/2014/main" id="{4864785B-2038-42A6-9CBC-9F1FFE814F2D}"/>
                  </a:ext>
                </a:extLst>
              </p:cNvPr>
              <p:cNvSpPr>
                <a:spLocks/>
              </p:cNvSpPr>
              <p:nvPr/>
            </p:nvSpPr>
            <p:spPr bwMode="auto">
              <a:xfrm>
                <a:off x="1797" y="1913"/>
                <a:ext cx="73" cy="261"/>
              </a:xfrm>
              <a:custGeom>
                <a:avLst/>
                <a:gdLst>
                  <a:gd name="T0" fmla="*/ 56 w 295"/>
                  <a:gd name="T1" fmla="*/ 104 h 1043"/>
                  <a:gd name="T2" fmla="*/ 54 w 295"/>
                  <a:gd name="T3" fmla="*/ 115 h 1043"/>
                  <a:gd name="T4" fmla="*/ 52 w 295"/>
                  <a:gd name="T5" fmla="*/ 127 h 1043"/>
                  <a:gd name="T6" fmla="*/ 49 w 295"/>
                  <a:gd name="T7" fmla="*/ 141 h 1043"/>
                  <a:gd name="T8" fmla="*/ 44 w 295"/>
                  <a:gd name="T9" fmla="*/ 157 h 1043"/>
                  <a:gd name="T10" fmla="*/ 39 w 295"/>
                  <a:gd name="T11" fmla="*/ 172 h 1043"/>
                  <a:gd name="T12" fmla="*/ 33 w 295"/>
                  <a:gd name="T13" fmla="*/ 189 h 1043"/>
                  <a:gd name="T14" fmla="*/ 27 w 295"/>
                  <a:gd name="T15" fmla="*/ 207 h 1043"/>
                  <a:gd name="T16" fmla="*/ 20 w 295"/>
                  <a:gd name="T17" fmla="*/ 224 h 1043"/>
                  <a:gd name="T18" fmla="*/ 11 w 295"/>
                  <a:gd name="T19" fmla="*/ 242 h 1043"/>
                  <a:gd name="T20" fmla="*/ 0 w 295"/>
                  <a:gd name="T21" fmla="*/ 261 h 1043"/>
                  <a:gd name="T22" fmla="*/ 14 w 295"/>
                  <a:gd name="T23" fmla="*/ 241 h 1043"/>
                  <a:gd name="T24" fmla="*/ 26 w 295"/>
                  <a:gd name="T25" fmla="*/ 221 h 1043"/>
                  <a:gd name="T26" fmla="*/ 35 w 295"/>
                  <a:gd name="T27" fmla="*/ 200 h 1043"/>
                  <a:gd name="T28" fmla="*/ 44 w 295"/>
                  <a:gd name="T29" fmla="*/ 179 h 1043"/>
                  <a:gd name="T30" fmla="*/ 52 w 295"/>
                  <a:gd name="T31" fmla="*/ 159 h 1043"/>
                  <a:gd name="T32" fmla="*/ 58 w 295"/>
                  <a:gd name="T33" fmla="*/ 141 h 1043"/>
                  <a:gd name="T34" fmla="*/ 62 w 295"/>
                  <a:gd name="T35" fmla="*/ 124 h 1043"/>
                  <a:gd name="T36" fmla="*/ 65 w 295"/>
                  <a:gd name="T37" fmla="*/ 108 h 1043"/>
                  <a:gd name="T38" fmla="*/ 70 w 295"/>
                  <a:gd name="T39" fmla="*/ 94 h 1043"/>
                  <a:gd name="T40" fmla="*/ 71 w 295"/>
                  <a:gd name="T41" fmla="*/ 82 h 1043"/>
                  <a:gd name="T42" fmla="*/ 73 w 295"/>
                  <a:gd name="T43" fmla="*/ 74 h 1043"/>
                  <a:gd name="T44" fmla="*/ 73 w 295"/>
                  <a:gd name="T45" fmla="*/ 66 h 1043"/>
                  <a:gd name="T46" fmla="*/ 73 w 295"/>
                  <a:gd name="T47" fmla="*/ 57 h 1043"/>
                  <a:gd name="T48" fmla="*/ 73 w 295"/>
                  <a:gd name="T49" fmla="*/ 49 h 1043"/>
                  <a:gd name="T50" fmla="*/ 73 w 295"/>
                  <a:gd name="T51" fmla="*/ 40 h 1043"/>
                  <a:gd name="T52" fmla="*/ 71 w 295"/>
                  <a:gd name="T53" fmla="*/ 32 h 1043"/>
                  <a:gd name="T54" fmla="*/ 71 w 295"/>
                  <a:gd name="T55" fmla="*/ 23 h 1043"/>
                  <a:gd name="T56" fmla="*/ 70 w 295"/>
                  <a:gd name="T57" fmla="*/ 15 h 1043"/>
                  <a:gd name="T58" fmla="*/ 68 w 295"/>
                  <a:gd name="T59" fmla="*/ 8 h 1043"/>
                  <a:gd name="T60" fmla="*/ 67 w 295"/>
                  <a:gd name="T61" fmla="*/ 0 h 1043"/>
                  <a:gd name="T62" fmla="*/ 64 w 295"/>
                  <a:gd name="T63" fmla="*/ 2 h 1043"/>
                  <a:gd name="T64" fmla="*/ 61 w 295"/>
                  <a:gd name="T65" fmla="*/ 2 h 1043"/>
                  <a:gd name="T66" fmla="*/ 59 w 295"/>
                  <a:gd name="T67" fmla="*/ 3 h 1043"/>
                  <a:gd name="T68" fmla="*/ 56 w 295"/>
                  <a:gd name="T69" fmla="*/ 5 h 1043"/>
                  <a:gd name="T70" fmla="*/ 54 w 295"/>
                  <a:gd name="T71" fmla="*/ 5 h 1043"/>
                  <a:gd name="T72" fmla="*/ 53 w 295"/>
                  <a:gd name="T73" fmla="*/ 6 h 1043"/>
                  <a:gd name="T74" fmla="*/ 52 w 295"/>
                  <a:gd name="T75" fmla="*/ 8 h 1043"/>
                  <a:gd name="T76" fmla="*/ 50 w 295"/>
                  <a:gd name="T77" fmla="*/ 8 h 1043"/>
                  <a:gd name="T78" fmla="*/ 50 w 295"/>
                  <a:gd name="T79" fmla="*/ 9 h 1043"/>
                  <a:gd name="T80" fmla="*/ 49 w 295"/>
                  <a:gd name="T81" fmla="*/ 11 h 1043"/>
                  <a:gd name="T82" fmla="*/ 50 w 295"/>
                  <a:gd name="T83" fmla="*/ 19 h 1043"/>
                  <a:gd name="T84" fmla="*/ 53 w 295"/>
                  <a:gd name="T85" fmla="*/ 26 h 1043"/>
                  <a:gd name="T86" fmla="*/ 54 w 295"/>
                  <a:gd name="T87" fmla="*/ 35 h 1043"/>
                  <a:gd name="T88" fmla="*/ 56 w 295"/>
                  <a:gd name="T89" fmla="*/ 46 h 1043"/>
                  <a:gd name="T90" fmla="*/ 58 w 295"/>
                  <a:gd name="T91" fmla="*/ 55 h 1043"/>
                  <a:gd name="T92" fmla="*/ 58 w 295"/>
                  <a:gd name="T93" fmla="*/ 66 h 1043"/>
                  <a:gd name="T94" fmla="*/ 59 w 295"/>
                  <a:gd name="T95" fmla="*/ 75 h 1043"/>
                  <a:gd name="T96" fmla="*/ 59 w 295"/>
                  <a:gd name="T97" fmla="*/ 86 h 1043"/>
                  <a:gd name="T98" fmla="*/ 58 w 295"/>
                  <a:gd name="T99" fmla="*/ 95 h 1043"/>
                  <a:gd name="T100" fmla="*/ 56 w 295"/>
                  <a:gd name="T101" fmla="*/ 104 h 104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95"/>
                  <a:gd name="T154" fmla="*/ 0 h 1043"/>
                  <a:gd name="T155" fmla="*/ 295 w 295"/>
                  <a:gd name="T156" fmla="*/ 1043 h 104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95" h="1043">
                    <a:moveTo>
                      <a:pt x="227" y="417"/>
                    </a:moveTo>
                    <a:lnTo>
                      <a:pt x="220" y="460"/>
                    </a:lnTo>
                    <a:lnTo>
                      <a:pt x="209" y="509"/>
                    </a:lnTo>
                    <a:lnTo>
                      <a:pt x="196" y="564"/>
                    </a:lnTo>
                    <a:lnTo>
                      <a:pt x="178" y="626"/>
                    </a:lnTo>
                    <a:lnTo>
                      <a:pt x="159" y="688"/>
                    </a:lnTo>
                    <a:lnTo>
                      <a:pt x="134" y="754"/>
                    </a:lnTo>
                    <a:lnTo>
                      <a:pt x="110" y="827"/>
                    </a:lnTo>
                    <a:lnTo>
                      <a:pt x="79" y="895"/>
                    </a:lnTo>
                    <a:lnTo>
                      <a:pt x="43" y="969"/>
                    </a:lnTo>
                    <a:lnTo>
                      <a:pt x="0" y="1043"/>
                    </a:lnTo>
                    <a:lnTo>
                      <a:pt x="55" y="963"/>
                    </a:lnTo>
                    <a:lnTo>
                      <a:pt x="104" y="883"/>
                    </a:lnTo>
                    <a:lnTo>
                      <a:pt x="141" y="798"/>
                    </a:lnTo>
                    <a:lnTo>
                      <a:pt x="178" y="717"/>
                    </a:lnTo>
                    <a:lnTo>
                      <a:pt x="209" y="637"/>
                    </a:lnTo>
                    <a:lnTo>
                      <a:pt x="233" y="564"/>
                    </a:lnTo>
                    <a:lnTo>
                      <a:pt x="251" y="496"/>
                    </a:lnTo>
                    <a:lnTo>
                      <a:pt x="264" y="430"/>
                    </a:lnTo>
                    <a:lnTo>
                      <a:pt x="282" y="374"/>
                    </a:lnTo>
                    <a:lnTo>
                      <a:pt x="288" y="326"/>
                    </a:lnTo>
                    <a:lnTo>
                      <a:pt x="295" y="295"/>
                    </a:lnTo>
                    <a:lnTo>
                      <a:pt x="295" y="264"/>
                    </a:lnTo>
                    <a:lnTo>
                      <a:pt x="295" y="227"/>
                    </a:lnTo>
                    <a:lnTo>
                      <a:pt x="295" y="196"/>
                    </a:lnTo>
                    <a:lnTo>
                      <a:pt x="295" y="160"/>
                    </a:lnTo>
                    <a:lnTo>
                      <a:pt x="288" y="129"/>
                    </a:lnTo>
                    <a:lnTo>
                      <a:pt x="288" y="92"/>
                    </a:lnTo>
                    <a:lnTo>
                      <a:pt x="282" y="61"/>
                    </a:lnTo>
                    <a:lnTo>
                      <a:pt x="276" y="30"/>
                    </a:lnTo>
                    <a:lnTo>
                      <a:pt x="269" y="0"/>
                    </a:lnTo>
                    <a:lnTo>
                      <a:pt x="258" y="6"/>
                    </a:lnTo>
                    <a:lnTo>
                      <a:pt x="245" y="6"/>
                    </a:lnTo>
                    <a:lnTo>
                      <a:pt x="240" y="12"/>
                    </a:lnTo>
                    <a:lnTo>
                      <a:pt x="227" y="19"/>
                    </a:lnTo>
                    <a:lnTo>
                      <a:pt x="220" y="19"/>
                    </a:lnTo>
                    <a:lnTo>
                      <a:pt x="214" y="24"/>
                    </a:lnTo>
                    <a:lnTo>
                      <a:pt x="209" y="30"/>
                    </a:lnTo>
                    <a:lnTo>
                      <a:pt x="202" y="30"/>
                    </a:lnTo>
                    <a:lnTo>
                      <a:pt x="202" y="37"/>
                    </a:lnTo>
                    <a:lnTo>
                      <a:pt x="196" y="43"/>
                    </a:lnTo>
                    <a:lnTo>
                      <a:pt x="202" y="74"/>
                    </a:lnTo>
                    <a:lnTo>
                      <a:pt x="214" y="105"/>
                    </a:lnTo>
                    <a:lnTo>
                      <a:pt x="220" y="141"/>
                    </a:lnTo>
                    <a:lnTo>
                      <a:pt x="227" y="184"/>
                    </a:lnTo>
                    <a:lnTo>
                      <a:pt x="233" y="220"/>
                    </a:lnTo>
                    <a:lnTo>
                      <a:pt x="233" y="264"/>
                    </a:lnTo>
                    <a:lnTo>
                      <a:pt x="240" y="301"/>
                    </a:lnTo>
                    <a:lnTo>
                      <a:pt x="240" y="344"/>
                    </a:lnTo>
                    <a:lnTo>
                      <a:pt x="233" y="381"/>
                    </a:lnTo>
                    <a:lnTo>
                      <a:pt x="227" y="417"/>
                    </a:lnTo>
                    <a:close/>
                  </a:path>
                </a:pathLst>
              </a:custGeom>
              <a:solidFill>
                <a:srgbClr val="EDAD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793" name="Freeform 409">
                <a:extLst>
                  <a:ext uri="{FF2B5EF4-FFF2-40B4-BE49-F238E27FC236}">
                    <a16:creationId xmlns:a16="http://schemas.microsoft.com/office/drawing/2014/main" id="{675FE8DF-D5B4-418D-B042-BB910E42D241}"/>
                  </a:ext>
                </a:extLst>
              </p:cNvPr>
              <p:cNvSpPr>
                <a:spLocks/>
              </p:cNvSpPr>
              <p:nvPr/>
            </p:nvSpPr>
            <p:spPr bwMode="auto">
              <a:xfrm>
                <a:off x="1556" y="1868"/>
                <a:ext cx="390" cy="364"/>
              </a:xfrm>
              <a:custGeom>
                <a:avLst/>
                <a:gdLst>
                  <a:gd name="T0" fmla="*/ 0 w 1558"/>
                  <a:gd name="T1" fmla="*/ 363 h 1453"/>
                  <a:gd name="T2" fmla="*/ 5 w 1558"/>
                  <a:gd name="T3" fmla="*/ 363 h 1453"/>
                  <a:gd name="T4" fmla="*/ 16 w 1558"/>
                  <a:gd name="T5" fmla="*/ 363 h 1453"/>
                  <a:gd name="T6" fmla="*/ 32 w 1558"/>
                  <a:gd name="T7" fmla="*/ 363 h 1453"/>
                  <a:gd name="T8" fmla="*/ 52 w 1558"/>
                  <a:gd name="T9" fmla="*/ 359 h 1453"/>
                  <a:gd name="T10" fmla="*/ 75 w 1558"/>
                  <a:gd name="T11" fmla="*/ 353 h 1453"/>
                  <a:gd name="T12" fmla="*/ 100 w 1558"/>
                  <a:gd name="T13" fmla="*/ 342 h 1453"/>
                  <a:gd name="T14" fmla="*/ 123 w 1558"/>
                  <a:gd name="T15" fmla="*/ 329 h 1453"/>
                  <a:gd name="T16" fmla="*/ 146 w 1558"/>
                  <a:gd name="T17" fmla="*/ 310 h 1453"/>
                  <a:gd name="T18" fmla="*/ 164 w 1558"/>
                  <a:gd name="T19" fmla="*/ 284 h 1453"/>
                  <a:gd name="T20" fmla="*/ 178 w 1558"/>
                  <a:gd name="T21" fmla="*/ 252 h 1453"/>
                  <a:gd name="T22" fmla="*/ 186 w 1558"/>
                  <a:gd name="T23" fmla="*/ 221 h 1453"/>
                  <a:gd name="T24" fmla="*/ 190 w 1558"/>
                  <a:gd name="T25" fmla="*/ 189 h 1453"/>
                  <a:gd name="T26" fmla="*/ 192 w 1558"/>
                  <a:gd name="T27" fmla="*/ 157 h 1453"/>
                  <a:gd name="T28" fmla="*/ 192 w 1558"/>
                  <a:gd name="T29" fmla="*/ 125 h 1453"/>
                  <a:gd name="T30" fmla="*/ 193 w 1558"/>
                  <a:gd name="T31" fmla="*/ 94 h 1453"/>
                  <a:gd name="T32" fmla="*/ 195 w 1558"/>
                  <a:gd name="T33" fmla="*/ 66 h 1453"/>
                  <a:gd name="T34" fmla="*/ 200 w 1558"/>
                  <a:gd name="T35" fmla="*/ 42 h 1453"/>
                  <a:gd name="T36" fmla="*/ 207 w 1558"/>
                  <a:gd name="T37" fmla="*/ 22 h 1453"/>
                  <a:gd name="T38" fmla="*/ 218 w 1558"/>
                  <a:gd name="T39" fmla="*/ 8 h 1453"/>
                  <a:gd name="T40" fmla="*/ 235 w 1558"/>
                  <a:gd name="T41" fmla="*/ 0 h 1453"/>
                  <a:gd name="T42" fmla="*/ 252 w 1558"/>
                  <a:gd name="T43" fmla="*/ 0 h 1453"/>
                  <a:gd name="T44" fmla="*/ 266 w 1558"/>
                  <a:gd name="T45" fmla="*/ 2 h 1453"/>
                  <a:gd name="T46" fmla="*/ 276 w 1558"/>
                  <a:gd name="T47" fmla="*/ 5 h 1453"/>
                  <a:gd name="T48" fmla="*/ 286 w 1558"/>
                  <a:gd name="T49" fmla="*/ 8 h 1453"/>
                  <a:gd name="T50" fmla="*/ 293 w 1558"/>
                  <a:gd name="T51" fmla="*/ 14 h 1453"/>
                  <a:gd name="T52" fmla="*/ 299 w 1558"/>
                  <a:gd name="T53" fmla="*/ 19 h 1453"/>
                  <a:gd name="T54" fmla="*/ 302 w 1558"/>
                  <a:gd name="T55" fmla="*/ 25 h 1453"/>
                  <a:gd name="T56" fmla="*/ 306 w 1558"/>
                  <a:gd name="T57" fmla="*/ 29 h 1453"/>
                  <a:gd name="T58" fmla="*/ 307 w 1558"/>
                  <a:gd name="T59" fmla="*/ 32 h 1453"/>
                  <a:gd name="T60" fmla="*/ 308 w 1558"/>
                  <a:gd name="T61" fmla="*/ 31 h 1453"/>
                  <a:gd name="T62" fmla="*/ 312 w 1558"/>
                  <a:gd name="T63" fmla="*/ 28 h 1453"/>
                  <a:gd name="T64" fmla="*/ 316 w 1558"/>
                  <a:gd name="T65" fmla="*/ 26 h 1453"/>
                  <a:gd name="T66" fmla="*/ 322 w 1558"/>
                  <a:gd name="T67" fmla="*/ 23 h 1453"/>
                  <a:gd name="T68" fmla="*/ 329 w 1558"/>
                  <a:gd name="T69" fmla="*/ 22 h 1453"/>
                  <a:gd name="T70" fmla="*/ 336 w 1558"/>
                  <a:gd name="T71" fmla="*/ 20 h 1453"/>
                  <a:gd name="T72" fmla="*/ 344 w 1558"/>
                  <a:gd name="T73" fmla="*/ 19 h 1453"/>
                  <a:gd name="T74" fmla="*/ 355 w 1558"/>
                  <a:gd name="T75" fmla="*/ 19 h 1453"/>
                  <a:gd name="T76" fmla="*/ 365 w 1558"/>
                  <a:gd name="T77" fmla="*/ 22 h 1453"/>
                  <a:gd name="T78" fmla="*/ 376 w 1558"/>
                  <a:gd name="T79" fmla="*/ 28 h 1453"/>
                  <a:gd name="T80" fmla="*/ 384 w 1558"/>
                  <a:gd name="T81" fmla="*/ 42 h 1453"/>
                  <a:gd name="T82" fmla="*/ 388 w 1558"/>
                  <a:gd name="T83" fmla="*/ 60 h 1453"/>
                  <a:gd name="T84" fmla="*/ 390 w 1558"/>
                  <a:gd name="T85" fmla="*/ 83 h 1453"/>
                  <a:gd name="T86" fmla="*/ 390 w 1558"/>
                  <a:gd name="T87" fmla="*/ 107 h 1453"/>
                  <a:gd name="T88" fmla="*/ 387 w 1558"/>
                  <a:gd name="T89" fmla="*/ 135 h 1453"/>
                  <a:gd name="T90" fmla="*/ 381 w 1558"/>
                  <a:gd name="T91" fmla="*/ 163 h 1453"/>
                  <a:gd name="T92" fmla="*/ 373 w 1558"/>
                  <a:gd name="T93" fmla="*/ 190 h 1453"/>
                  <a:gd name="T94" fmla="*/ 362 w 1558"/>
                  <a:gd name="T95" fmla="*/ 217 h 1453"/>
                  <a:gd name="T96" fmla="*/ 350 w 1558"/>
                  <a:gd name="T97" fmla="*/ 241 h 1453"/>
                  <a:gd name="T98" fmla="*/ 333 w 1558"/>
                  <a:gd name="T99" fmla="*/ 264 h 1453"/>
                  <a:gd name="T100" fmla="*/ 316 w 1558"/>
                  <a:gd name="T101" fmla="*/ 287 h 1453"/>
                  <a:gd name="T102" fmla="*/ 299 w 1558"/>
                  <a:gd name="T103" fmla="*/ 306 h 1453"/>
                  <a:gd name="T104" fmla="*/ 282 w 1558"/>
                  <a:gd name="T105" fmla="*/ 321 h 1453"/>
                  <a:gd name="T106" fmla="*/ 266 w 1558"/>
                  <a:gd name="T107" fmla="*/ 335 h 1453"/>
                  <a:gd name="T108" fmla="*/ 252 w 1558"/>
                  <a:gd name="T109" fmla="*/ 346 h 1453"/>
                  <a:gd name="T110" fmla="*/ 239 w 1558"/>
                  <a:gd name="T111" fmla="*/ 353 h 1453"/>
                  <a:gd name="T112" fmla="*/ 230 w 1558"/>
                  <a:gd name="T113" fmla="*/ 359 h 1453"/>
                  <a:gd name="T114" fmla="*/ 224 w 1558"/>
                  <a:gd name="T115" fmla="*/ 363 h 1453"/>
                  <a:gd name="T116" fmla="*/ 223 w 1558"/>
                  <a:gd name="T117" fmla="*/ 364 h 145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558"/>
                  <a:gd name="T178" fmla="*/ 0 h 1453"/>
                  <a:gd name="T179" fmla="*/ 1558 w 1558"/>
                  <a:gd name="T180" fmla="*/ 1453 h 145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558" h="1453">
                    <a:moveTo>
                      <a:pt x="0" y="1448"/>
                    </a:moveTo>
                    <a:lnTo>
                      <a:pt x="18" y="1448"/>
                    </a:lnTo>
                    <a:lnTo>
                      <a:pt x="62" y="1448"/>
                    </a:lnTo>
                    <a:lnTo>
                      <a:pt x="128" y="1448"/>
                    </a:lnTo>
                    <a:lnTo>
                      <a:pt x="208" y="1435"/>
                    </a:lnTo>
                    <a:lnTo>
                      <a:pt x="300" y="1411"/>
                    </a:lnTo>
                    <a:lnTo>
                      <a:pt x="398" y="1367"/>
                    </a:lnTo>
                    <a:lnTo>
                      <a:pt x="490" y="1312"/>
                    </a:lnTo>
                    <a:lnTo>
                      <a:pt x="583" y="1239"/>
                    </a:lnTo>
                    <a:lnTo>
                      <a:pt x="656" y="1135"/>
                    </a:lnTo>
                    <a:lnTo>
                      <a:pt x="711" y="1005"/>
                    </a:lnTo>
                    <a:lnTo>
                      <a:pt x="742" y="883"/>
                    </a:lnTo>
                    <a:lnTo>
                      <a:pt x="760" y="755"/>
                    </a:lnTo>
                    <a:lnTo>
                      <a:pt x="766" y="626"/>
                    </a:lnTo>
                    <a:lnTo>
                      <a:pt x="766" y="497"/>
                    </a:lnTo>
                    <a:lnTo>
                      <a:pt x="773" y="374"/>
                    </a:lnTo>
                    <a:lnTo>
                      <a:pt x="779" y="264"/>
                    </a:lnTo>
                    <a:lnTo>
                      <a:pt x="797" y="166"/>
                    </a:lnTo>
                    <a:lnTo>
                      <a:pt x="828" y="86"/>
                    </a:lnTo>
                    <a:lnTo>
                      <a:pt x="870" y="31"/>
                    </a:lnTo>
                    <a:lnTo>
                      <a:pt x="938" y="0"/>
                    </a:lnTo>
                    <a:lnTo>
                      <a:pt x="1006" y="0"/>
                    </a:lnTo>
                    <a:lnTo>
                      <a:pt x="1061" y="7"/>
                    </a:lnTo>
                    <a:lnTo>
                      <a:pt x="1104" y="18"/>
                    </a:lnTo>
                    <a:lnTo>
                      <a:pt x="1141" y="31"/>
                    </a:lnTo>
                    <a:lnTo>
                      <a:pt x="1172" y="56"/>
                    </a:lnTo>
                    <a:lnTo>
                      <a:pt x="1196" y="74"/>
                    </a:lnTo>
                    <a:lnTo>
                      <a:pt x="1208" y="98"/>
                    </a:lnTo>
                    <a:lnTo>
                      <a:pt x="1221" y="117"/>
                    </a:lnTo>
                    <a:lnTo>
                      <a:pt x="1227" y="129"/>
                    </a:lnTo>
                    <a:lnTo>
                      <a:pt x="1232" y="122"/>
                    </a:lnTo>
                    <a:lnTo>
                      <a:pt x="1245" y="111"/>
                    </a:lnTo>
                    <a:lnTo>
                      <a:pt x="1263" y="104"/>
                    </a:lnTo>
                    <a:lnTo>
                      <a:pt x="1287" y="92"/>
                    </a:lnTo>
                    <a:lnTo>
                      <a:pt x="1313" y="86"/>
                    </a:lnTo>
                    <a:lnTo>
                      <a:pt x="1343" y="80"/>
                    </a:lnTo>
                    <a:lnTo>
                      <a:pt x="1373" y="74"/>
                    </a:lnTo>
                    <a:lnTo>
                      <a:pt x="1417" y="74"/>
                    </a:lnTo>
                    <a:lnTo>
                      <a:pt x="1459" y="86"/>
                    </a:lnTo>
                    <a:lnTo>
                      <a:pt x="1503" y="111"/>
                    </a:lnTo>
                    <a:lnTo>
                      <a:pt x="1534" y="166"/>
                    </a:lnTo>
                    <a:lnTo>
                      <a:pt x="1552" y="239"/>
                    </a:lnTo>
                    <a:lnTo>
                      <a:pt x="1558" y="332"/>
                    </a:lnTo>
                    <a:lnTo>
                      <a:pt x="1558" y="429"/>
                    </a:lnTo>
                    <a:lnTo>
                      <a:pt x="1545" y="540"/>
                    </a:lnTo>
                    <a:lnTo>
                      <a:pt x="1521" y="650"/>
                    </a:lnTo>
                    <a:lnTo>
                      <a:pt x="1490" y="760"/>
                    </a:lnTo>
                    <a:lnTo>
                      <a:pt x="1448" y="866"/>
                    </a:lnTo>
                    <a:lnTo>
                      <a:pt x="1398" y="963"/>
                    </a:lnTo>
                    <a:lnTo>
                      <a:pt x="1331" y="1055"/>
                    </a:lnTo>
                    <a:lnTo>
                      <a:pt x="1263" y="1147"/>
                    </a:lnTo>
                    <a:lnTo>
                      <a:pt x="1196" y="1221"/>
                    </a:lnTo>
                    <a:lnTo>
                      <a:pt x="1128" y="1283"/>
                    </a:lnTo>
                    <a:lnTo>
                      <a:pt x="1061" y="1338"/>
                    </a:lnTo>
                    <a:lnTo>
                      <a:pt x="1006" y="1380"/>
                    </a:lnTo>
                    <a:lnTo>
                      <a:pt x="956" y="1411"/>
                    </a:lnTo>
                    <a:lnTo>
                      <a:pt x="920" y="1435"/>
                    </a:lnTo>
                    <a:lnTo>
                      <a:pt x="896" y="1448"/>
                    </a:lnTo>
                    <a:lnTo>
                      <a:pt x="889" y="1453"/>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794" name="Freeform 410">
                <a:extLst>
                  <a:ext uri="{FF2B5EF4-FFF2-40B4-BE49-F238E27FC236}">
                    <a16:creationId xmlns:a16="http://schemas.microsoft.com/office/drawing/2014/main" id="{98CBFAA7-A75F-4098-8E24-B29FD4C2A776}"/>
                  </a:ext>
                </a:extLst>
              </p:cNvPr>
              <p:cNvSpPr>
                <a:spLocks/>
              </p:cNvSpPr>
              <p:nvPr/>
            </p:nvSpPr>
            <p:spPr bwMode="auto">
              <a:xfrm>
                <a:off x="2444" y="2052"/>
                <a:ext cx="219" cy="359"/>
              </a:xfrm>
              <a:custGeom>
                <a:avLst/>
                <a:gdLst>
                  <a:gd name="T0" fmla="*/ 195 w 877"/>
                  <a:gd name="T1" fmla="*/ 3 h 1435"/>
                  <a:gd name="T2" fmla="*/ 185 w 877"/>
                  <a:gd name="T3" fmla="*/ 0 h 1435"/>
                  <a:gd name="T4" fmla="*/ 176 w 877"/>
                  <a:gd name="T5" fmla="*/ 0 h 1435"/>
                  <a:gd name="T6" fmla="*/ 169 w 877"/>
                  <a:gd name="T7" fmla="*/ 0 h 1435"/>
                  <a:gd name="T8" fmla="*/ 162 w 877"/>
                  <a:gd name="T9" fmla="*/ 2 h 1435"/>
                  <a:gd name="T10" fmla="*/ 156 w 877"/>
                  <a:gd name="T11" fmla="*/ 3 h 1435"/>
                  <a:gd name="T12" fmla="*/ 150 w 877"/>
                  <a:gd name="T13" fmla="*/ 5 h 1435"/>
                  <a:gd name="T14" fmla="*/ 146 w 877"/>
                  <a:gd name="T15" fmla="*/ 6 h 1435"/>
                  <a:gd name="T16" fmla="*/ 142 w 877"/>
                  <a:gd name="T17" fmla="*/ 9 h 1435"/>
                  <a:gd name="T18" fmla="*/ 140 w 877"/>
                  <a:gd name="T19" fmla="*/ 11 h 1435"/>
                  <a:gd name="T20" fmla="*/ 138 w 877"/>
                  <a:gd name="T21" fmla="*/ 12 h 1435"/>
                  <a:gd name="T22" fmla="*/ 140 w 877"/>
                  <a:gd name="T23" fmla="*/ 20 h 1435"/>
                  <a:gd name="T24" fmla="*/ 141 w 877"/>
                  <a:gd name="T25" fmla="*/ 29 h 1435"/>
                  <a:gd name="T26" fmla="*/ 142 w 877"/>
                  <a:gd name="T27" fmla="*/ 39 h 1435"/>
                  <a:gd name="T28" fmla="*/ 144 w 877"/>
                  <a:gd name="T29" fmla="*/ 48 h 1435"/>
                  <a:gd name="T30" fmla="*/ 146 w 877"/>
                  <a:gd name="T31" fmla="*/ 58 h 1435"/>
                  <a:gd name="T32" fmla="*/ 147 w 877"/>
                  <a:gd name="T33" fmla="*/ 67 h 1435"/>
                  <a:gd name="T34" fmla="*/ 147 w 877"/>
                  <a:gd name="T35" fmla="*/ 78 h 1435"/>
                  <a:gd name="T36" fmla="*/ 147 w 877"/>
                  <a:gd name="T37" fmla="*/ 88 h 1435"/>
                  <a:gd name="T38" fmla="*/ 147 w 877"/>
                  <a:gd name="T39" fmla="*/ 97 h 1435"/>
                  <a:gd name="T40" fmla="*/ 146 w 877"/>
                  <a:gd name="T41" fmla="*/ 106 h 1435"/>
                  <a:gd name="T42" fmla="*/ 142 w 877"/>
                  <a:gd name="T43" fmla="*/ 123 h 1435"/>
                  <a:gd name="T44" fmla="*/ 138 w 877"/>
                  <a:gd name="T45" fmla="*/ 144 h 1435"/>
                  <a:gd name="T46" fmla="*/ 132 w 877"/>
                  <a:gd name="T47" fmla="*/ 167 h 1435"/>
                  <a:gd name="T48" fmla="*/ 123 w 877"/>
                  <a:gd name="T49" fmla="*/ 192 h 1435"/>
                  <a:gd name="T50" fmla="*/ 112 w 877"/>
                  <a:gd name="T51" fmla="*/ 218 h 1435"/>
                  <a:gd name="T52" fmla="*/ 100 w 877"/>
                  <a:gd name="T53" fmla="*/ 246 h 1435"/>
                  <a:gd name="T54" fmla="*/ 83 w 877"/>
                  <a:gd name="T55" fmla="*/ 272 h 1435"/>
                  <a:gd name="T56" fmla="*/ 64 w 877"/>
                  <a:gd name="T57" fmla="*/ 298 h 1435"/>
                  <a:gd name="T58" fmla="*/ 41 w 877"/>
                  <a:gd name="T59" fmla="*/ 322 h 1435"/>
                  <a:gd name="T60" fmla="*/ 15 w 877"/>
                  <a:gd name="T61" fmla="*/ 345 h 1435"/>
                  <a:gd name="T62" fmla="*/ 0 w 877"/>
                  <a:gd name="T63" fmla="*/ 359 h 1435"/>
                  <a:gd name="T64" fmla="*/ 52 w 877"/>
                  <a:gd name="T65" fmla="*/ 345 h 1435"/>
                  <a:gd name="T66" fmla="*/ 54 w 877"/>
                  <a:gd name="T67" fmla="*/ 344 h 1435"/>
                  <a:gd name="T68" fmla="*/ 60 w 877"/>
                  <a:gd name="T69" fmla="*/ 341 h 1435"/>
                  <a:gd name="T70" fmla="*/ 69 w 877"/>
                  <a:gd name="T71" fmla="*/ 334 h 1435"/>
                  <a:gd name="T72" fmla="*/ 81 w 877"/>
                  <a:gd name="T73" fmla="*/ 327 h 1435"/>
                  <a:gd name="T74" fmla="*/ 95 w 877"/>
                  <a:gd name="T75" fmla="*/ 316 h 1435"/>
                  <a:gd name="T76" fmla="*/ 112 w 877"/>
                  <a:gd name="T77" fmla="*/ 302 h 1435"/>
                  <a:gd name="T78" fmla="*/ 129 w 877"/>
                  <a:gd name="T79" fmla="*/ 287 h 1435"/>
                  <a:gd name="T80" fmla="*/ 146 w 877"/>
                  <a:gd name="T81" fmla="*/ 267 h 1435"/>
                  <a:gd name="T82" fmla="*/ 162 w 877"/>
                  <a:gd name="T83" fmla="*/ 246 h 1435"/>
                  <a:gd name="T84" fmla="*/ 179 w 877"/>
                  <a:gd name="T85" fmla="*/ 221 h 1435"/>
                  <a:gd name="T86" fmla="*/ 192 w 877"/>
                  <a:gd name="T87" fmla="*/ 198 h 1435"/>
                  <a:gd name="T88" fmla="*/ 202 w 877"/>
                  <a:gd name="T89" fmla="*/ 172 h 1435"/>
                  <a:gd name="T90" fmla="*/ 210 w 877"/>
                  <a:gd name="T91" fmla="*/ 144 h 1435"/>
                  <a:gd name="T92" fmla="*/ 216 w 877"/>
                  <a:gd name="T93" fmla="*/ 117 h 1435"/>
                  <a:gd name="T94" fmla="*/ 219 w 877"/>
                  <a:gd name="T95" fmla="*/ 89 h 1435"/>
                  <a:gd name="T96" fmla="*/ 219 w 877"/>
                  <a:gd name="T97" fmla="*/ 65 h 1435"/>
                  <a:gd name="T98" fmla="*/ 218 w 877"/>
                  <a:gd name="T99" fmla="*/ 41 h 1435"/>
                  <a:gd name="T100" fmla="*/ 213 w 877"/>
                  <a:gd name="T101" fmla="*/ 23 h 1435"/>
                  <a:gd name="T102" fmla="*/ 205 w 877"/>
                  <a:gd name="T103" fmla="*/ 9 h 1435"/>
                  <a:gd name="T104" fmla="*/ 195 w 877"/>
                  <a:gd name="T105" fmla="*/ 3 h 143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77"/>
                  <a:gd name="T160" fmla="*/ 0 h 1435"/>
                  <a:gd name="T161" fmla="*/ 877 w 877"/>
                  <a:gd name="T162" fmla="*/ 1435 h 143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77" h="1435">
                    <a:moveTo>
                      <a:pt x="780" y="13"/>
                    </a:moveTo>
                    <a:lnTo>
                      <a:pt x="742" y="0"/>
                    </a:lnTo>
                    <a:lnTo>
                      <a:pt x="706" y="0"/>
                    </a:lnTo>
                    <a:lnTo>
                      <a:pt x="676" y="0"/>
                    </a:lnTo>
                    <a:lnTo>
                      <a:pt x="650" y="6"/>
                    </a:lnTo>
                    <a:lnTo>
                      <a:pt x="626" y="13"/>
                    </a:lnTo>
                    <a:lnTo>
                      <a:pt x="601" y="19"/>
                    </a:lnTo>
                    <a:lnTo>
                      <a:pt x="583" y="24"/>
                    </a:lnTo>
                    <a:lnTo>
                      <a:pt x="570" y="37"/>
                    </a:lnTo>
                    <a:lnTo>
                      <a:pt x="559" y="44"/>
                    </a:lnTo>
                    <a:lnTo>
                      <a:pt x="552" y="49"/>
                    </a:lnTo>
                    <a:lnTo>
                      <a:pt x="559" y="79"/>
                    </a:lnTo>
                    <a:lnTo>
                      <a:pt x="565" y="117"/>
                    </a:lnTo>
                    <a:lnTo>
                      <a:pt x="570" y="154"/>
                    </a:lnTo>
                    <a:lnTo>
                      <a:pt x="577" y="190"/>
                    </a:lnTo>
                    <a:lnTo>
                      <a:pt x="583" y="233"/>
                    </a:lnTo>
                    <a:lnTo>
                      <a:pt x="590" y="269"/>
                    </a:lnTo>
                    <a:lnTo>
                      <a:pt x="590" y="313"/>
                    </a:lnTo>
                    <a:lnTo>
                      <a:pt x="590" y="350"/>
                    </a:lnTo>
                    <a:lnTo>
                      <a:pt x="590" y="386"/>
                    </a:lnTo>
                    <a:lnTo>
                      <a:pt x="583" y="423"/>
                    </a:lnTo>
                    <a:lnTo>
                      <a:pt x="570" y="491"/>
                    </a:lnTo>
                    <a:lnTo>
                      <a:pt x="552" y="576"/>
                    </a:lnTo>
                    <a:lnTo>
                      <a:pt x="528" y="669"/>
                    </a:lnTo>
                    <a:lnTo>
                      <a:pt x="491" y="767"/>
                    </a:lnTo>
                    <a:lnTo>
                      <a:pt x="448" y="871"/>
                    </a:lnTo>
                    <a:lnTo>
                      <a:pt x="400" y="982"/>
                    </a:lnTo>
                    <a:lnTo>
                      <a:pt x="332" y="1086"/>
                    </a:lnTo>
                    <a:lnTo>
                      <a:pt x="258" y="1190"/>
                    </a:lnTo>
                    <a:lnTo>
                      <a:pt x="166" y="1289"/>
                    </a:lnTo>
                    <a:lnTo>
                      <a:pt x="62" y="1380"/>
                    </a:lnTo>
                    <a:lnTo>
                      <a:pt x="0" y="1435"/>
                    </a:lnTo>
                    <a:lnTo>
                      <a:pt x="208" y="1380"/>
                    </a:lnTo>
                    <a:lnTo>
                      <a:pt x="215" y="1375"/>
                    </a:lnTo>
                    <a:lnTo>
                      <a:pt x="239" y="1362"/>
                    </a:lnTo>
                    <a:lnTo>
                      <a:pt x="276" y="1337"/>
                    </a:lnTo>
                    <a:lnTo>
                      <a:pt x="325" y="1307"/>
                    </a:lnTo>
                    <a:lnTo>
                      <a:pt x="380" y="1264"/>
                    </a:lnTo>
                    <a:lnTo>
                      <a:pt x="448" y="1209"/>
                    </a:lnTo>
                    <a:lnTo>
                      <a:pt x="515" y="1147"/>
                    </a:lnTo>
                    <a:lnTo>
                      <a:pt x="583" y="1068"/>
                    </a:lnTo>
                    <a:lnTo>
                      <a:pt x="650" y="982"/>
                    </a:lnTo>
                    <a:lnTo>
                      <a:pt x="718" y="883"/>
                    </a:lnTo>
                    <a:lnTo>
                      <a:pt x="767" y="792"/>
                    </a:lnTo>
                    <a:lnTo>
                      <a:pt x="810" y="687"/>
                    </a:lnTo>
                    <a:lnTo>
                      <a:pt x="841" y="576"/>
                    </a:lnTo>
                    <a:lnTo>
                      <a:pt x="866" y="466"/>
                    </a:lnTo>
                    <a:lnTo>
                      <a:pt x="877" y="355"/>
                    </a:lnTo>
                    <a:lnTo>
                      <a:pt x="877" y="258"/>
                    </a:lnTo>
                    <a:lnTo>
                      <a:pt x="872" y="165"/>
                    </a:lnTo>
                    <a:lnTo>
                      <a:pt x="853" y="92"/>
                    </a:lnTo>
                    <a:lnTo>
                      <a:pt x="822" y="37"/>
                    </a:lnTo>
                    <a:lnTo>
                      <a:pt x="780" y="13"/>
                    </a:lnTo>
                    <a:close/>
                  </a:path>
                </a:pathLst>
              </a:custGeom>
              <a:solidFill>
                <a:srgbClr val="C9237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795" name="Freeform 411">
                <a:extLst>
                  <a:ext uri="{FF2B5EF4-FFF2-40B4-BE49-F238E27FC236}">
                    <a16:creationId xmlns:a16="http://schemas.microsoft.com/office/drawing/2014/main" id="{59D1FCF0-3A14-4369-A3B6-07EB2D563803}"/>
                  </a:ext>
                </a:extLst>
              </p:cNvPr>
              <p:cNvSpPr>
                <a:spLocks/>
              </p:cNvSpPr>
              <p:nvPr/>
            </p:nvSpPr>
            <p:spPr bwMode="auto">
              <a:xfrm>
                <a:off x="2171" y="2034"/>
                <a:ext cx="420" cy="377"/>
              </a:xfrm>
              <a:custGeom>
                <a:avLst/>
                <a:gdLst>
                  <a:gd name="T0" fmla="*/ 418 w 1682"/>
                  <a:gd name="T1" fmla="*/ 124 h 1508"/>
                  <a:gd name="T2" fmla="*/ 420 w 1682"/>
                  <a:gd name="T3" fmla="*/ 115 h 1508"/>
                  <a:gd name="T4" fmla="*/ 420 w 1682"/>
                  <a:gd name="T5" fmla="*/ 106 h 1508"/>
                  <a:gd name="T6" fmla="*/ 420 w 1682"/>
                  <a:gd name="T7" fmla="*/ 97 h 1508"/>
                  <a:gd name="T8" fmla="*/ 420 w 1682"/>
                  <a:gd name="T9" fmla="*/ 86 h 1508"/>
                  <a:gd name="T10" fmla="*/ 418 w 1682"/>
                  <a:gd name="T11" fmla="*/ 77 h 1508"/>
                  <a:gd name="T12" fmla="*/ 417 w 1682"/>
                  <a:gd name="T13" fmla="*/ 66 h 1508"/>
                  <a:gd name="T14" fmla="*/ 415 w 1682"/>
                  <a:gd name="T15" fmla="*/ 57 h 1508"/>
                  <a:gd name="T16" fmla="*/ 414 w 1682"/>
                  <a:gd name="T17" fmla="*/ 48 h 1508"/>
                  <a:gd name="T18" fmla="*/ 412 w 1682"/>
                  <a:gd name="T19" fmla="*/ 38 h 1508"/>
                  <a:gd name="T20" fmla="*/ 411 w 1682"/>
                  <a:gd name="T21" fmla="*/ 31 h 1508"/>
                  <a:gd name="T22" fmla="*/ 409 w 1682"/>
                  <a:gd name="T23" fmla="*/ 32 h 1508"/>
                  <a:gd name="T24" fmla="*/ 409 w 1682"/>
                  <a:gd name="T25" fmla="*/ 31 h 1508"/>
                  <a:gd name="T26" fmla="*/ 408 w 1682"/>
                  <a:gd name="T27" fmla="*/ 28 h 1508"/>
                  <a:gd name="T28" fmla="*/ 405 w 1682"/>
                  <a:gd name="T29" fmla="*/ 24 h 1508"/>
                  <a:gd name="T30" fmla="*/ 400 w 1682"/>
                  <a:gd name="T31" fmla="*/ 18 h 1508"/>
                  <a:gd name="T32" fmla="*/ 395 w 1682"/>
                  <a:gd name="T33" fmla="*/ 14 h 1508"/>
                  <a:gd name="T34" fmla="*/ 388 w 1682"/>
                  <a:gd name="T35" fmla="*/ 8 h 1508"/>
                  <a:gd name="T36" fmla="*/ 379 w 1682"/>
                  <a:gd name="T37" fmla="*/ 3 h 1508"/>
                  <a:gd name="T38" fmla="*/ 368 w 1682"/>
                  <a:gd name="T39" fmla="*/ 0 h 1508"/>
                  <a:gd name="T40" fmla="*/ 354 w 1682"/>
                  <a:gd name="T41" fmla="*/ 0 h 1508"/>
                  <a:gd name="T42" fmla="*/ 337 w 1682"/>
                  <a:gd name="T43" fmla="*/ 0 h 1508"/>
                  <a:gd name="T44" fmla="*/ 320 w 1682"/>
                  <a:gd name="T45" fmla="*/ 8 h 1508"/>
                  <a:gd name="T46" fmla="*/ 310 w 1682"/>
                  <a:gd name="T47" fmla="*/ 22 h 1508"/>
                  <a:gd name="T48" fmla="*/ 302 w 1682"/>
                  <a:gd name="T49" fmla="*/ 40 h 1508"/>
                  <a:gd name="T50" fmla="*/ 297 w 1682"/>
                  <a:gd name="T51" fmla="*/ 65 h 1508"/>
                  <a:gd name="T52" fmla="*/ 296 w 1682"/>
                  <a:gd name="T53" fmla="*/ 93 h 1508"/>
                  <a:gd name="T54" fmla="*/ 294 w 1682"/>
                  <a:gd name="T55" fmla="*/ 124 h 1508"/>
                  <a:gd name="T56" fmla="*/ 294 w 1682"/>
                  <a:gd name="T57" fmla="*/ 156 h 1508"/>
                  <a:gd name="T58" fmla="*/ 293 w 1682"/>
                  <a:gd name="T59" fmla="*/ 189 h 1508"/>
                  <a:gd name="T60" fmla="*/ 288 w 1682"/>
                  <a:gd name="T61" fmla="*/ 221 h 1508"/>
                  <a:gd name="T62" fmla="*/ 280 w 1682"/>
                  <a:gd name="T63" fmla="*/ 252 h 1508"/>
                  <a:gd name="T64" fmla="*/ 270 w 1682"/>
                  <a:gd name="T65" fmla="*/ 278 h 1508"/>
                  <a:gd name="T66" fmla="*/ 256 w 1682"/>
                  <a:gd name="T67" fmla="*/ 301 h 1508"/>
                  <a:gd name="T68" fmla="*/ 239 w 1682"/>
                  <a:gd name="T69" fmla="*/ 319 h 1508"/>
                  <a:gd name="T70" fmla="*/ 220 w 1682"/>
                  <a:gd name="T71" fmla="*/ 334 h 1508"/>
                  <a:gd name="T72" fmla="*/ 202 w 1682"/>
                  <a:gd name="T73" fmla="*/ 345 h 1508"/>
                  <a:gd name="T74" fmla="*/ 182 w 1682"/>
                  <a:gd name="T75" fmla="*/ 354 h 1508"/>
                  <a:gd name="T76" fmla="*/ 164 w 1682"/>
                  <a:gd name="T77" fmla="*/ 360 h 1508"/>
                  <a:gd name="T78" fmla="*/ 147 w 1682"/>
                  <a:gd name="T79" fmla="*/ 363 h 1508"/>
                  <a:gd name="T80" fmla="*/ 132 w 1682"/>
                  <a:gd name="T81" fmla="*/ 365 h 1508"/>
                  <a:gd name="T82" fmla="*/ 120 w 1682"/>
                  <a:gd name="T83" fmla="*/ 366 h 1508"/>
                  <a:gd name="T84" fmla="*/ 0 w 1682"/>
                  <a:gd name="T85" fmla="*/ 376 h 1508"/>
                  <a:gd name="T86" fmla="*/ 261 w 1682"/>
                  <a:gd name="T87" fmla="*/ 377 h 1508"/>
                  <a:gd name="T88" fmla="*/ 288 w 1682"/>
                  <a:gd name="T89" fmla="*/ 363 h 1508"/>
                  <a:gd name="T90" fmla="*/ 314 w 1682"/>
                  <a:gd name="T91" fmla="*/ 341 h 1508"/>
                  <a:gd name="T92" fmla="*/ 337 w 1682"/>
                  <a:gd name="T93" fmla="*/ 316 h 1508"/>
                  <a:gd name="T94" fmla="*/ 356 w 1682"/>
                  <a:gd name="T95" fmla="*/ 290 h 1508"/>
                  <a:gd name="T96" fmla="*/ 373 w 1682"/>
                  <a:gd name="T97" fmla="*/ 264 h 1508"/>
                  <a:gd name="T98" fmla="*/ 385 w 1682"/>
                  <a:gd name="T99" fmla="*/ 236 h 1508"/>
                  <a:gd name="T100" fmla="*/ 395 w 1682"/>
                  <a:gd name="T101" fmla="*/ 210 h 1508"/>
                  <a:gd name="T102" fmla="*/ 405 w 1682"/>
                  <a:gd name="T103" fmla="*/ 186 h 1508"/>
                  <a:gd name="T104" fmla="*/ 411 w 1682"/>
                  <a:gd name="T105" fmla="*/ 162 h 1508"/>
                  <a:gd name="T106" fmla="*/ 415 w 1682"/>
                  <a:gd name="T107" fmla="*/ 141 h 1508"/>
                  <a:gd name="T108" fmla="*/ 418 w 1682"/>
                  <a:gd name="T109" fmla="*/ 124 h 150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682"/>
                  <a:gd name="T166" fmla="*/ 0 h 1508"/>
                  <a:gd name="T167" fmla="*/ 1682 w 1682"/>
                  <a:gd name="T168" fmla="*/ 1508 h 150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682" h="1508">
                    <a:moveTo>
                      <a:pt x="1675" y="496"/>
                    </a:moveTo>
                    <a:lnTo>
                      <a:pt x="1682" y="459"/>
                    </a:lnTo>
                    <a:lnTo>
                      <a:pt x="1682" y="423"/>
                    </a:lnTo>
                    <a:lnTo>
                      <a:pt x="1682" y="386"/>
                    </a:lnTo>
                    <a:lnTo>
                      <a:pt x="1682" y="342"/>
                    </a:lnTo>
                    <a:lnTo>
                      <a:pt x="1675" y="306"/>
                    </a:lnTo>
                    <a:lnTo>
                      <a:pt x="1669" y="263"/>
                    </a:lnTo>
                    <a:lnTo>
                      <a:pt x="1662" y="227"/>
                    </a:lnTo>
                    <a:lnTo>
                      <a:pt x="1657" y="190"/>
                    </a:lnTo>
                    <a:lnTo>
                      <a:pt x="1651" y="152"/>
                    </a:lnTo>
                    <a:lnTo>
                      <a:pt x="1644" y="122"/>
                    </a:lnTo>
                    <a:lnTo>
                      <a:pt x="1638" y="128"/>
                    </a:lnTo>
                    <a:lnTo>
                      <a:pt x="1638" y="122"/>
                    </a:lnTo>
                    <a:lnTo>
                      <a:pt x="1632" y="110"/>
                    </a:lnTo>
                    <a:lnTo>
                      <a:pt x="1620" y="97"/>
                    </a:lnTo>
                    <a:lnTo>
                      <a:pt x="1602" y="73"/>
                    </a:lnTo>
                    <a:lnTo>
                      <a:pt x="1583" y="55"/>
                    </a:lnTo>
                    <a:lnTo>
                      <a:pt x="1552" y="31"/>
                    </a:lnTo>
                    <a:lnTo>
                      <a:pt x="1516" y="11"/>
                    </a:lnTo>
                    <a:lnTo>
                      <a:pt x="1472" y="0"/>
                    </a:lnTo>
                    <a:lnTo>
                      <a:pt x="1417" y="0"/>
                    </a:lnTo>
                    <a:lnTo>
                      <a:pt x="1350" y="0"/>
                    </a:lnTo>
                    <a:lnTo>
                      <a:pt x="1282" y="31"/>
                    </a:lnTo>
                    <a:lnTo>
                      <a:pt x="1240" y="86"/>
                    </a:lnTo>
                    <a:lnTo>
                      <a:pt x="1209" y="159"/>
                    </a:lnTo>
                    <a:lnTo>
                      <a:pt x="1190" y="258"/>
                    </a:lnTo>
                    <a:lnTo>
                      <a:pt x="1185" y="373"/>
                    </a:lnTo>
                    <a:lnTo>
                      <a:pt x="1178" y="496"/>
                    </a:lnTo>
                    <a:lnTo>
                      <a:pt x="1178" y="625"/>
                    </a:lnTo>
                    <a:lnTo>
                      <a:pt x="1172" y="754"/>
                    </a:lnTo>
                    <a:lnTo>
                      <a:pt x="1154" y="883"/>
                    </a:lnTo>
                    <a:lnTo>
                      <a:pt x="1123" y="1006"/>
                    </a:lnTo>
                    <a:lnTo>
                      <a:pt x="1080" y="1110"/>
                    </a:lnTo>
                    <a:lnTo>
                      <a:pt x="1024" y="1202"/>
                    </a:lnTo>
                    <a:lnTo>
                      <a:pt x="958" y="1276"/>
                    </a:lnTo>
                    <a:lnTo>
                      <a:pt x="883" y="1337"/>
                    </a:lnTo>
                    <a:lnTo>
                      <a:pt x="810" y="1380"/>
                    </a:lnTo>
                    <a:lnTo>
                      <a:pt x="730" y="1417"/>
                    </a:lnTo>
                    <a:lnTo>
                      <a:pt x="657" y="1441"/>
                    </a:lnTo>
                    <a:lnTo>
                      <a:pt x="589" y="1453"/>
                    </a:lnTo>
                    <a:lnTo>
                      <a:pt x="528" y="1459"/>
                    </a:lnTo>
                    <a:lnTo>
                      <a:pt x="479" y="1465"/>
                    </a:lnTo>
                    <a:lnTo>
                      <a:pt x="0" y="1503"/>
                    </a:lnTo>
                    <a:lnTo>
                      <a:pt x="1044" y="1508"/>
                    </a:lnTo>
                    <a:lnTo>
                      <a:pt x="1154" y="1453"/>
                    </a:lnTo>
                    <a:lnTo>
                      <a:pt x="1258" y="1362"/>
                    </a:lnTo>
                    <a:lnTo>
                      <a:pt x="1350" y="1263"/>
                    </a:lnTo>
                    <a:lnTo>
                      <a:pt x="1424" y="1159"/>
                    </a:lnTo>
                    <a:lnTo>
                      <a:pt x="1492" y="1055"/>
                    </a:lnTo>
                    <a:lnTo>
                      <a:pt x="1540" y="944"/>
                    </a:lnTo>
                    <a:lnTo>
                      <a:pt x="1583" y="840"/>
                    </a:lnTo>
                    <a:lnTo>
                      <a:pt x="1620" y="742"/>
                    </a:lnTo>
                    <a:lnTo>
                      <a:pt x="1644" y="649"/>
                    </a:lnTo>
                    <a:lnTo>
                      <a:pt x="1662" y="564"/>
                    </a:lnTo>
                    <a:lnTo>
                      <a:pt x="1675" y="496"/>
                    </a:lnTo>
                    <a:close/>
                  </a:path>
                </a:pathLst>
              </a:custGeom>
              <a:solidFill>
                <a:srgbClr val="E58C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796" name="Freeform 412">
                <a:extLst>
                  <a:ext uri="{FF2B5EF4-FFF2-40B4-BE49-F238E27FC236}">
                    <a16:creationId xmlns:a16="http://schemas.microsoft.com/office/drawing/2014/main" id="{F3585200-194B-4F30-8031-3CD995868D1B}"/>
                  </a:ext>
                </a:extLst>
              </p:cNvPr>
              <p:cNvSpPr>
                <a:spLocks/>
              </p:cNvSpPr>
              <p:nvPr/>
            </p:nvSpPr>
            <p:spPr bwMode="auto">
              <a:xfrm>
                <a:off x="2582" y="2054"/>
                <a:ext cx="83" cy="242"/>
              </a:xfrm>
              <a:custGeom>
                <a:avLst/>
                <a:gdLst>
                  <a:gd name="T0" fmla="*/ 57 w 331"/>
                  <a:gd name="T1" fmla="*/ 3 h 969"/>
                  <a:gd name="T2" fmla="*/ 48 w 331"/>
                  <a:gd name="T3" fmla="*/ 0 h 969"/>
                  <a:gd name="T4" fmla="*/ 39 w 331"/>
                  <a:gd name="T5" fmla="*/ 0 h 969"/>
                  <a:gd name="T6" fmla="*/ 31 w 331"/>
                  <a:gd name="T7" fmla="*/ 0 h 969"/>
                  <a:gd name="T8" fmla="*/ 25 w 331"/>
                  <a:gd name="T9" fmla="*/ 0 h 969"/>
                  <a:gd name="T10" fmla="*/ 19 w 331"/>
                  <a:gd name="T11" fmla="*/ 2 h 969"/>
                  <a:gd name="T12" fmla="*/ 12 w 331"/>
                  <a:gd name="T13" fmla="*/ 4 h 969"/>
                  <a:gd name="T14" fmla="*/ 8 w 331"/>
                  <a:gd name="T15" fmla="*/ 6 h 969"/>
                  <a:gd name="T16" fmla="*/ 5 w 331"/>
                  <a:gd name="T17" fmla="*/ 9 h 969"/>
                  <a:gd name="T18" fmla="*/ 2 w 331"/>
                  <a:gd name="T19" fmla="*/ 11 h 969"/>
                  <a:gd name="T20" fmla="*/ 0 w 331"/>
                  <a:gd name="T21" fmla="*/ 12 h 969"/>
                  <a:gd name="T22" fmla="*/ 0 w 331"/>
                  <a:gd name="T23" fmla="*/ 14 h 969"/>
                  <a:gd name="T24" fmla="*/ 0 w 331"/>
                  <a:gd name="T25" fmla="*/ 15 h 969"/>
                  <a:gd name="T26" fmla="*/ 2 w 331"/>
                  <a:gd name="T27" fmla="*/ 15 h 969"/>
                  <a:gd name="T28" fmla="*/ 2 w 331"/>
                  <a:gd name="T29" fmla="*/ 17 h 969"/>
                  <a:gd name="T30" fmla="*/ 2 w 331"/>
                  <a:gd name="T31" fmla="*/ 18 h 969"/>
                  <a:gd name="T32" fmla="*/ 2 w 331"/>
                  <a:gd name="T33" fmla="*/ 20 h 969"/>
                  <a:gd name="T34" fmla="*/ 2 w 331"/>
                  <a:gd name="T35" fmla="*/ 21 h 969"/>
                  <a:gd name="T36" fmla="*/ 3 w 331"/>
                  <a:gd name="T37" fmla="*/ 23 h 969"/>
                  <a:gd name="T38" fmla="*/ 3 w 331"/>
                  <a:gd name="T39" fmla="*/ 24 h 969"/>
                  <a:gd name="T40" fmla="*/ 6 w 331"/>
                  <a:gd name="T41" fmla="*/ 24 h 969"/>
                  <a:gd name="T42" fmla="*/ 10 w 331"/>
                  <a:gd name="T43" fmla="*/ 23 h 969"/>
                  <a:gd name="T44" fmla="*/ 12 w 331"/>
                  <a:gd name="T45" fmla="*/ 23 h 969"/>
                  <a:gd name="T46" fmla="*/ 16 w 331"/>
                  <a:gd name="T47" fmla="*/ 23 h 969"/>
                  <a:gd name="T48" fmla="*/ 20 w 331"/>
                  <a:gd name="T49" fmla="*/ 21 h 969"/>
                  <a:gd name="T50" fmla="*/ 25 w 331"/>
                  <a:gd name="T51" fmla="*/ 21 h 969"/>
                  <a:gd name="T52" fmla="*/ 28 w 331"/>
                  <a:gd name="T53" fmla="*/ 23 h 969"/>
                  <a:gd name="T54" fmla="*/ 32 w 331"/>
                  <a:gd name="T55" fmla="*/ 23 h 969"/>
                  <a:gd name="T56" fmla="*/ 37 w 331"/>
                  <a:gd name="T57" fmla="*/ 23 h 969"/>
                  <a:gd name="T58" fmla="*/ 42 w 331"/>
                  <a:gd name="T59" fmla="*/ 24 h 969"/>
                  <a:gd name="T60" fmla="*/ 53 w 331"/>
                  <a:gd name="T61" fmla="*/ 32 h 969"/>
                  <a:gd name="T62" fmla="*/ 60 w 331"/>
                  <a:gd name="T63" fmla="*/ 45 h 969"/>
                  <a:gd name="T64" fmla="*/ 66 w 331"/>
                  <a:gd name="T65" fmla="*/ 63 h 969"/>
                  <a:gd name="T66" fmla="*/ 68 w 331"/>
                  <a:gd name="T67" fmla="*/ 86 h 969"/>
                  <a:gd name="T68" fmla="*/ 66 w 331"/>
                  <a:gd name="T69" fmla="*/ 110 h 969"/>
                  <a:gd name="T70" fmla="*/ 63 w 331"/>
                  <a:gd name="T71" fmla="*/ 138 h 969"/>
                  <a:gd name="T72" fmla="*/ 59 w 331"/>
                  <a:gd name="T73" fmla="*/ 166 h 969"/>
                  <a:gd name="T74" fmla="*/ 49 w 331"/>
                  <a:gd name="T75" fmla="*/ 193 h 969"/>
                  <a:gd name="T76" fmla="*/ 40 w 331"/>
                  <a:gd name="T77" fmla="*/ 219 h 969"/>
                  <a:gd name="T78" fmla="*/ 28 w 331"/>
                  <a:gd name="T79" fmla="*/ 242 h 969"/>
                  <a:gd name="T80" fmla="*/ 29 w 331"/>
                  <a:gd name="T81" fmla="*/ 241 h 969"/>
                  <a:gd name="T82" fmla="*/ 31 w 331"/>
                  <a:gd name="T83" fmla="*/ 239 h 969"/>
                  <a:gd name="T84" fmla="*/ 32 w 331"/>
                  <a:gd name="T85" fmla="*/ 236 h 969"/>
                  <a:gd name="T86" fmla="*/ 34 w 331"/>
                  <a:gd name="T87" fmla="*/ 235 h 969"/>
                  <a:gd name="T88" fmla="*/ 36 w 331"/>
                  <a:gd name="T89" fmla="*/ 232 h 969"/>
                  <a:gd name="T90" fmla="*/ 37 w 331"/>
                  <a:gd name="T91" fmla="*/ 230 h 969"/>
                  <a:gd name="T92" fmla="*/ 39 w 331"/>
                  <a:gd name="T93" fmla="*/ 228 h 969"/>
                  <a:gd name="T94" fmla="*/ 39 w 331"/>
                  <a:gd name="T95" fmla="*/ 225 h 969"/>
                  <a:gd name="T96" fmla="*/ 40 w 331"/>
                  <a:gd name="T97" fmla="*/ 224 h 969"/>
                  <a:gd name="T98" fmla="*/ 42 w 331"/>
                  <a:gd name="T99" fmla="*/ 221 h 969"/>
                  <a:gd name="T100" fmla="*/ 54 w 331"/>
                  <a:gd name="T101" fmla="*/ 198 h 969"/>
                  <a:gd name="T102" fmla="*/ 65 w 331"/>
                  <a:gd name="T103" fmla="*/ 172 h 969"/>
                  <a:gd name="T104" fmla="*/ 72 w 331"/>
                  <a:gd name="T105" fmla="*/ 144 h 969"/>
                  <a:gd name="T106" fmla="*/ 79 w 331"/>
                  <a:gd name="T107" fmla="*/ 116 h 969"/>
                  <a:gd name="T108" fmla="*/ 81 w 331"/>
                  <a:gd name="T109" fmla="*/ 89 h 969"/>
                  <a:gd name="T110" fmla="*/ 83 w 331"/>
                  <a:gd name="T111" fmla="*/ 63 h 969"/>
                  <a:gd name="T112" fmla="*/ 80 w 331"/>
                  <a:gd name="T113" fmla="*/ 41 h 969"/>
                  <a:gd name="T114" fmla="*/ 75 w 331"/>
                  <a:gd name="T115" fmla="*/ 23 h 969"/>
                  <a:gd name="T116" fmla="*/ 68 w 331"/>
                  <a:gd name="T117" fmla="*/ 9 h 969"/>
                  <a:gd name="T118" fmla="*/ 57 w 331"/>
                  <a:gd name="T119" fmla="*/ 3 h 96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31"/>
                  <a:gd name="T181" fmla="*/ 0 h 969"/>
                  <a:gd name="T182" fmla="*/ 331 w 331"/>
                  <a:gd name="T183" fmla="*/ 969 h 96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31" h="969">
                    <a:moveTo>
                      <a:pt x="228" y="13"/>
                    </a:moveTo>
                    <a:lnTo>
                      <a:pt x="190" y="0"/>
                    </a:lnTo>
                    <a:lnTo>
                      <a:pt x="154" y="0"/>
                    </a:lnTo>
                    <a:lnTo>
                      <a:pt x="124" y="0"/>
                    </a:lnTo>
                    <a:lnTo>
                      <a:pt x="98" y="0"/>
                    </a:lnTo>
                    <a:lnTo>
                      <a:pt x="74" y="7"/>
                    </a:lnTo>
                    <a:lnTo>
                      <a:pt x="49" y="18"/>
                    </a:lnTo>
                    <a:lnTo>
                      <a:pt x="31" y="25"/>
                    </a:lnTo>
                    <a:lnTo>
                      <a:pt x="18" y="38"/>
                    </a:lnTo>
                    <a:lnTo>
                      <a:pt x="7" y="43"/>
                    </a:lnTo>
                    <a:lnTo>
                      <a:pt x="0" y="49"/>
                    </a:lnTo>
                    <a:lnTo>
                      <a:pt x="0" y="56"/>
                    </a:lnTo>
                    <a:lnTo>
                      <a:pt x="0" y="62"/>
                    </a:lnTo>
                    <a:lnTo>
                      <a:pt x="7" y="62"/>
                    </a:lnTo>
                    <a:lnTo>
                      <a:pt x="7" y="68"/>
                    </a:lnTo>
                    <a:lnTo>
                      <a:pt x="7" y="73"/>
                    </a:lnTo>
                    <a:lnTo>
                      <a:pt x="7" y="80"/>
                    </a:lnTo>
                    <a:lnTo>
                      <a:pt x="7" y="86"/>
                    </a:lnTo>
                    <a:lnTo>
                      <a:pt x="13" y="93"/>
                    </a:lnTo>
                    <a:lnTo>
                      <a:pt x="13" y="98"/>
                    </a:lnTo>
                    <a:lnTo>
                      <a:pt x="25" y="98"/>
                    </a:lnTo>
                    <a:lnTo>
                      <a:pt x="38" y="93"/>
                    </a:lnTo>
                    <a:lnTo>
                      <a:pt x="49" y="93"/>
                    </a:lnTo>
                    <a:lnTo>
                      <a:pt x="62" y="93"/>
                    </a:lnTo>
                    <a:lnTo>
                      <a:pt x="80" y="86"/>
                    </a:lnTo>
                    <a:lnTo>
                      <a:pt x="98" y="86"/>
                    </a:lnTo>
                    <a:lnTo>
                      <a:pt x="111" y="93"/>
                    </a:lnTo>
                    <a:lnTo>
                      <a:pt x="129" y="93"/>
                    </a:lnTo>
                    <a:lnTo>
                      <a:pt x="148" y="93"/>
                    </a:lnTo>
                    <a:lnTo>
                      <a:pt x="166" y="98"/>
                    </a:lnTo>
                    <a:lnTo>
                      <a:pt x="210" y="129"/>
                    </a:lnTo>
                    <a:lnTo>
                      <a:pt x="239" y="179"/>
                    </a:lnTo>
                    <a:lnTo>
                      <a:pt x="265" y="252"/>
                    </a:lnTo>
                    <a:lnTo>
                      <a:pt x="270" y="344"/>
                    </a:lnTo>
                    <a:lnTo>
                      <a:pt x="265" y="442"/>
                    </a:lnTo>
                    <a:lnTo>
                      <a:pt x="252" y="552"/>
                    </a:lnTo>
                    <a:lnTo>
                      <a:pt x="234" y="663"/>
                    </a:lnTo>
                    <a:lnTo>
                      <a:pt x="197" y="773"/>
                    </a:lnTo>
                    <a:lnTo>
                      <a:pt x="159" y="877"/>
                    </a:lnTo>
                    <a:lnTo>
                      <a:pt x="111" y="969"/>
                    </a:lnTo>
                    <a:lnTo>
                      <a:pt x="117" y="963"/>
                    </a:lnTo>
                    <a:lnTo>
                      <a:pt x="124" y="957"/>
                    </a:lnTo>
                    <a:lnTo>
                      <a:pt x="129" y="945"/>
                    </a:lnTo>
                    <a:lnTo>
                      <a:pt x="135" y="939"/>
                    </a:lnTo>
                    <a:lnTo>
                      <a:pt x="142" y="927"/>
                    </a:lnTo>
                    <a:lnTo>
                      <a:pt x="148" y="921"/>
                    </a:lnTo>
                    <a:lnTo>
                      <a:pt x="154" y="914"/>
                    </a:lnTo>
                    <a:lnTo>
                      <a:pt x="154" y="901"/>
                    </a:lnTo>
                    <a:lnTo>
                      <a:pt x="159" y="896"/>
                    </a:lnTo>
                    <a:lnTo>
                      <a:pt x="166" y="883"/>
                    </a:lnTo>
                    <a:lnTo>
                      <a:pt x="215" y="791"/>
                    </a:lnTo>
                    <a:lnTo>
                      <a:pt x="258" y="687"/>
                    </a:lnTo>
                    <a:lnTo>
                      <a:pt x="289" y="577"/>
                    </a:lnTo>
                    <a:lnTo>
                      <a:pt x="314" y="466"/>
                    </a:lnTo>
                    <a:lnTo>
                      <a:pt x="325" y="356"/>
                    </a:lnTo>
                    <a:lnTo>
                      <a:pt x="331" y="252"/>
                    </a:lnTo>
                    <a:lnTo>
                      <a:pt x="320" y="166"/>
                    </a:lnTo>
                    <a:lnTo>
                      <a:pt x="301" y="93"/>
                    </a:lnTo>
                    <a:lnTo>
                      <a:pt x="270" y="38"/>
                    </a:lnTo>
                    <a:lnTo>
                      <a:pt x="228" y="13"/>
                    </a:lnTo>
                    <a:close/>
                  </a:path>
                </a:pathLst>
              </a:custGeom>
              <a:solidFill>
                <a:srgbClr val="DB68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797" name="Freeform 413">
                <a:extLst>
                  <a:ext uri="{FF2B5EF4-FFF2-40B4-BE49-F238E27FC236}">
                    <a16:creationId xmlns:a16="http://schemas.microsoft.com/office/drawing/2014/main" id="{8841E26D-6C29-4D32-A137-E016324DAE2D}"/>
                  </a:ext>
                </a:extLst>
              </p:cNvPr>
              <p:cNvSpPr>
                <a:spLocks/>
              </p:cNvSpPr>
              <p:nvPr/>
            </p:nvSpPr>
            <p:spPr bwMode="auto">
              <a:xfrm>
                <a:off x="2476" y="2034"/>
                <a:ext cx="109" cy="57"/>
              </a:xfrm>
              <a:custGeom>
                <a:avLst/>
                <a:gdLst>
                  <a:gd name="T0" fmla="*/ 89 w 436"/>
                  <a:gd name="T1" fmla="*/ 57 h 227"/>
                  <a:gd name="T2" fmla="*/ 89 w 436"/>
                  <a:gd name="T3" fmla="*/ 55 h 227"/>
                  <a:gd name="T4" fmla="*/ 91 w 436"/>
                  <a:gd name="T5" fmla="*/ 55 h 227"/>
                  <a:gd name="T6" fmla="*/ 92 w 436"/>
                  <a:gd name="T7" fmla="*/ 54 h 227"/>
                  <a:gd name="T8" fmla="*/ 94 w 436"/>
                  <a:gd name="T9" fmla="*/ 52 h 227"/>
                  <a:gd name="T10" fmla="*/ 95 w 436"/>
                  <a:gd name="T11" fmla="*/ 51 h 227"/>
                  <a:gd name="T12" fmla="*/ 97 w 436"/>
                  <a:gd name="T13" fmla="*/ 51 h 227"/>
                  <a:gd name="T14" fmla="*/ 100 w 436"/>
                  <a:gd name="T15" fmla="*/ 49 h 227"/>
                  <a:gd name="T16" fmla="*/ 101 w 436"/>
                  <a:gd name="T17" fmla="*/ 48 h 227"/>
                  <a:gd name="T18" fmla="*/ 103 w 436"/>
                  <a:gd name="T19" fmla="*/ 48 h 227"/>
                  <a:gd name="T20" fmla="*/ 106 w 436"/>
                  <a:gd name="T21" fmla="*/ 46 h 227"/>
                  <a:gd name="T22" fmla="*/ 109 w 436"/>
                  <a:gd name="T23" fmla="*/ 44 h 227"/>
                  <a:gd name="T24" fmla="*/ 109 w 436"/>
                  <a:gd name="T25" fmla="*/ 43 h 227"/>
                  <a:gd name="T26" fmla="*/ 108 w 436"/>
                  <a:gd name="T27" fmla="*/ 41 h 227"/>
                  <a:gd name="T28" fmla="*/ 108 w 436"/>
                  <a:gd name="T29" fmla="*/ 40 h 227"/>
                  <a:gd name="T30" fmla="*/ 108 w 436"/>
                  <a:gd name="T31" fmla="*/ 38 h 227"/>
                  <a:gd name="T32" fmla="*/ 108 w 436"/>
                  <a:gd name="T33" fmla="*/ 37 h 227"/>
                  <a:gd name="T34" fmla="*/ 108 w 436"/>
                  <a:gd name="T35" fmla="*/ 35 h 227"/>
                  <a:gd name="T36" fmla="*/ 106 w 436"/>
                  <a:gd name="T37" fmla="*/ 35 h 227"/>
                  <a:gd name="T38" fmla="*/ 106 w 436"/>
                  <a:gd name="T39" fmla="*/ 34 h 227"/>
                  <a:gd name="T40" fmla="*/ 106 w 436"/>
                  <a:gd name="T41" fmla="*/ 32 h 227"/>
                  <a:gd name="T42" fmla="*/ 104 w 436"/>
                  <a:gd name="T43" fmla="*/ 34 h 227"/>
                  <a:gd name="T44" fmla="*/ 104 w 436"/>
                  <a:gd name="T45" fmla="*/ 32 h 227"/>
                  <a:gd name="T46" fmla="*/ 103 w 436"/>
                  <a:gd name="T47" fmla="*/ 29 h 227"/>
                  <a:gd name="T48" fmla="*/ 100 w 436"/>
                  <a:gd name="T49" fmla="*/ 24 h 227"/>
                  <a:gd name="T50" fmla="*/ 97 w 436"/>
                  <a:gd name="T51" fmla="*/ 20 h 227"/>
                  <a:gd name="T52" fmla="*/ 91 w 436"/>
                  <a:gd name="T53" fmla="*/ 14 h 227"/>
                  <a:gd name="T54" fmla="*/ 83 w 436"/>
                  <a:gd name="T55" fmla="*/ 9 h 227"/>
                  <a:gd name="T56" fmla="*/ 74 w 436"/>
                  <a:gd name="T57" fmla="*/ 5 h 227"/>
                  <a:gd name="T58" fmla="*/ 63 w 436"/>
                  <a:gd name="T59" fmla="*/ 2 h 227"/>
                  <a:gd name="T60" fmla="*/ 49 w 436"/>
                  <a:gd name="T61" fmla="*/ 0 h 227"/>
                  <a:gd name="T62" fmla="*/ 32 w 436"/>
                  <a:gd name="T63" fmla="*/ 2 h 227"/>
                  <a:gd name="T64" fmla="*/ 28 w 436"/>
                  <a:gd name="T65" fmla="*/ 3 h 227"/>
                  <a:gd name="T66" fmla="*/ 23 w 436"/>
                  <a:gd name="T67" fmla="*/ 5 h 227"/>
                  <a:gd name="T68" fmla="*/ 20 w 436"/>
                  <a:gd name="T69" fmla="*/ 6 h 227"/>
                  <a:gd name="T70" fmla="*/ 15 w 436"/>
                  <a:gd name="T71" fmla="*/ 8 h 227"/>
                  <a:gd name="T72" fmla="*/ 12 w 436"/>
                  <a:gd name="T73" fmla="*/ 11 h 227"/>
                  <a:gd name="T74" fmla="*/ 9 w 436"/>
                  <a:gd name="T75" fmla="*/ 14 h 227"/>
                  <a:gd name="T76" fmla="*/ 6 w 436"/>
                  <a:gd name="T77" fmla="*/ 18 h 227"/>
                  <a:gd name="T78" fmla="*/ 5 w 436"/>
                  <a:gd name="T79" fmla="*/ 22 h 227"/>
                  <a:gd name="T80" fmla="*/ 2 w 436"/>
                  <a:gd name="T81" fmla="*/ 26 h 227"/>
                  <a:gd name="T82" fmla="*/ 0 w 436"/>
                  <a:gd name="T83" fmla="*/ 32 h 227"/>
                  <a:gd name="T84" fmla="*/ 2 w 436"/>
                  <a:gd name="T85" fmla="*/ 31 h 227"/>
                  <a:gd name="T86" fmla="*/ 3 w 436"/>
                  <a:gd name="T87" fmla="*/ 29 h 227"/>
                  <a:gd name="T88" fmla="*/ 5 w 436"/>
                  <a:gd name="T89" fmla="*/ 29 h 227"/>
                  <a:gd name="T90" fmla="*/ 6 w 436"/>
                  <a:gd name="T91" fmla="*/ 28 h 227"/>
                  <a:gd name="T92" fmla="*/ 8 w 436"/>
                  <a:gd name="T93" fmla="*/ 26 h 227"/>
                  <a:gd name="T94" fmla="*/ 9 w 436"/>
                  <a:gd name="T95" fmla="*/ 26 h 227"/>
                  <a:gd name="T96" fmla="*/ 12 w 436"/>
                  <a:gd name="T97" fmla="*/ 26 h 227"/>
                  <a:gd name="T98" fmla="*/ 14 w 436"/>
                  <a:gd name="T99" fmla="*/ 24 h 227"/>
                  <a:gd name="T100" fmla="*/ 15 w 436"/>
                  <a:gd name="T101" fmla="*/ 24 h 227"/>
                  <a:gd name="T102" fmla="*/ 19 w 436"/>
                  <a:gd name="T103" fmla="*/ 24 h 227"/>
                  <a:gd name="T104" fmla="*/ 34 w 436"/>
                  <a:gd name="T105" fmla="*/ 23 h 227"/>
                  <a:gd name="T106" fmla="*/ 48 w 436"/>
                  <a:gd name="T107" fmla="*/ 24 h 227"/>
                  <a:gd name="T108" fmla="*/ 60 w 436"/>
                  <a:gd name="T109" fmla="*/ 28 h 227"/>
                  <a:gd name="T110" fmla="*/ 69 w 436"/>
                  <a:gd name="T111" fmla="*/ 32 h 227"/>
                  <a:gd name="T112" fmla="*/ 75 w 436"/>
                  <a:gd name="T113" fmla="*/ 37 h 227"/>
                  <a:gd name="T114" fmla="*/ 82 w 436"/>
                  <a:gd name="T115" fmla="*/ 43 h 227"/>
                  <a:gd name="T116" fmla="*/ 84 w 436"/>
                  <a:gd name="T117" fmla="*/ 48 h 227"/>
                  <a:gd name="T118" fmla="*/ 88 w 436"/>
                  <a:gd name="T119" fmla="*/ 52 h 227"/>
                  <a:gd name="T120" fmla="*/ 89 w 436"/>
                  <a:gd name="T121" fmla="*/ 55 h 227"/>
                  <a:gd name="T122" fmla="*/ 89 w 436"/>
                  <a:gd name="T123" fmla="*/ 57 h 22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436"/>
                  <a:gd name="T187" fmla="*/ 0 h 227"/>
                  <a:gd name="T188" fmla="*/ 436 w 436"/>
                  <a:gd name="T189" fmla="*/ 227 h 22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436" h="227">
                    <a:moveTo>
                      <a:pt x="355" y="227"/>
                    </a:moveTo>
                    <a:lnTo>
                      <a:pt x="355" y="220"/>
                    </a:lnTo>
                    <a:lnTo>
                      <a:pt x="362" y="220"/>
                    </a:lnTo>
                    <a:lnTo>
                      <a:pt x="368" y="214"/>
                    </a:lnTo>
                    <a:lnTo>
                      <a:pt x="375" y="208"/>
                    </a:lnTo>
                    <a:lnTo>
                      <a:pt x="381" y="203"/>
                    </a:lnTo>
                    <a:lnTo>
                      <a:pt x="386" y="203"/>
                    </a:lnTo>
                    <a:lnTo>
                      <a:pt x="399" y="196"/>
                    </a:lnTo>
                    <a:lnTo>
                      <a:pt x="405" y="190"/>
                    </a:lnTo>
                    <a:lnTo>
                      <a:pt x="411" y="190"/>
                    </a:lnTo>
                    <a:lnTo>
                      <a:pt x="423" y="183"/>
                    </a:lnTo>
                    <a:lnTo>
                      <a:pt x="436" y="177"/>
                    </a:lnTo>
                    <a:lnTo>
                      <a:pt x="436" y="172"/>
                    </a:lnTo>
                    <a:lnTo>
                      <a:pt x="430" y="165"/>
                    </a:lnTo>
                    <a:lnTo>
                      <a:pt x="430" y="159"/>
                    </a:lnTo>
                    <a:lnTo>
                      <a:pt x="430" y="152"/>
                    </a:lnTo>
                    <a:lnTo>
                      <a:pt x="430" y="147"/>
                    </a:lnTo>
                    <a:lnTo>
                      <a:pt x="430" y="141"/>
                    </a:lnTo>
                    <a:lnTo>
                      <a:pt x="423" y="141"/>
                    </a:lnTo>
                    <a:lnTo>
                      <a:pt x="423" y="135"/>
                    </a:lnTo>
                    <a:lnTo>
                      <a:pt x="423" y="128"/>
                    </a:lnTo>
                    <a:lnTo>
                      <a:pt x="417" y="135"/>
                    </a:lnTo>
                    <a:lnTo>
                      <a:pt x="417" y="128"/>
                    </a:lnTo>
                    <a:lnTo>
                      <a:pt x="411" y="117"/>
                    </a:lnTo>
                    <a:lnTo>
                      <a:pt x="399" y="97"/>
                    </a:lnTo>
                    <a:lnTo>
                      <a:pt x="386" y="79"/>
                    </a:lnTo>
                    <a:lnTo>
                      <a:pt x="362" y="55"/>
                    </a:lnTo>
                    <a:lnTo>
                      <a:pt x="331" y="37"/>
                    </a:lnTo>
                    <a:lnTo>
                      <a:pt x="295" y="18"/>
                    </a:lnTo>
                    <a:lnTo>
                      <a:pt x="251" y="6"/>
                    </a:lnTo>
                    <a:lnTo>
                      <a:pt x="196" y="0"/>
                    </a:lnTo>
                    <a:lnTo>
                      <a:pt x="129" y="6"/>
                    </a:lnTo>
                    <a:lnTo>
                      <a:pt x="110" y="11"/>
                    </a:lnTo>
                    <a:lnTo>
                      <a:pt x="92" y="18"/>
                    </a:lnTo>
                    <a:lnTo>
                      <a:pt x="79" y="24"/>
                    </a:lnTo>
                    <a:lnTo>
                      <a:pt x="61" y="31"/>
                    </a:lnTo>
                    <a:lnTo>
                      <a:pt x="49" y="42"/>
                    </a:lnTo>
                    <a:lnTo>
                      <a:pt x="37" y="55"/>
                    </a:lnTo>
                    <a:lnTo>
                      <a:pt x="24" y="73"/>
                    </a:lnTo>
                    <a:lnTo>
                      <a:pt x="19" y="86"/>
                    </a:lnTo>
                    <a:lnTo>
                      <a:pt x="6" y="104"/>
                    </a:lnTo>
                    <a:lnTo>
                      <a:pt x="0" y="128"/>
                    </a:lnTo>
                    <a:lnTo>
                      <a:pt x="6" y="122"/>
                    </a:lnTo>
                    <a:lnTo>
                      <a:pt x="13" y="117"/>
                    </a:lnTo>
                    <a:lnTo>
                      <a:pt x="19" y="117"/>
                    </a:lnTo>
                    <a:lnTo>
                      <a:pt x="24" y="110"/>
                    </a:lnTo>
                    <a:lnTo>
                      <a:pt x="31" y="104"/>
                    </a:lnTo>
                    <a:lnTo>
                      <a:pt x="37" y="104"/>
                    </a:lnTo>
                    <a:lnTo>
                      <a:pt x="49" y="104"/>
                    </a:lnTo>
                    <a:lnTo>
                      <a:pt x="55" y="97"/>
                    </a:lnTo>
                    <a:lnTo>
                      <a:pt x="61" y="97"/>
                    </a:lnTo>
                    <a:lnTo>
                      <a:pt x="74" y="97"/>
                    </a:lnTo>
                    <a:lnTo>
                      <a:pt x="135" y="92"/>
                    </a:lnTo>
                    <a:lnTo>
                      <a:pt x="190" y="97"/>
                    </a:lnTo>
                    <a:lnTo>
                      <a:pt x="240" y="110"/>
                    </a:lnTo>
                    <a:lnTo>
                      <a:pt x="276" y="128"/>
                    </a:lnTo>
                    <a:lnTo>
                      <a:pt x="300" y="147"/>
                    </a:lnTo>
                    <a:lnTo>
                      <a:pt x="326" y="172"/>
                    </a:lnTo>
                    <a:lnTo>
                      <a:pt x="337" y="190"/>
                    </a:lnTo>
                    <a:lnTo>
                      <a:pt x="350" y="208"/>
                    </a:lnTo>
                    <a:lnTo>
                      <a:pt x="355" y="220"/>
                    </a:lnTo>
                    <a:lnTo>
                      <a:pt x="355" y="227"/>
                    </a:lnTo>
                    <a:close/>
                  </a:path>
                </a:pathLst>
              </a:custGeom>
              <a:solidFill>
                <a:srgbClr val="EDAD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798" name="Freeform 414">
                <a:extLst>
                  <a:ext uri="{FF2B5EF4-FFF2-40B4-BE49-F238E27FC236}">
                    <a16:creationId xmlns:a16="http://schemas.microsoft.com/office/drawing/2014/main" id="{3A809CFE-BD2D-430F-A1ED-C33CE940DA5E}"/>
                  </a:ext>
                </a:extLst>
              </p:cNvPr>
              <p:cNvSpPr>
                <a:spLocks/>
              </p:cNvSpPr>
              <p:nvPr/>
            </p:nvSpPr>
            <p:spPr bwMode="auto">
              <a:xfrm>
                <a:off x="2516" y="2077"/>
                <a:ext cx="74" cy="260"/>
              </a:xfrm>
              <a:custGeom>
                <a:avLst/>
                <a:gdLst>
                  <a:gd name="T0" fmla="*/ 57 w 294"/>
                  <a:gd name="T1" fmla="*/ 104 h 1042"/>
                  <a:gd name="T2" fmla="*/ 56 w 294"/>
                  <a:gd name="T3" fmla="*/ 115 h 1042"/>
                  <a:gd name="T4" fmla="*/ 52 w 294"/>
                  <a:gd name="T5" fmla="*/ 127 h 1042"/>
                  <a:gd name="T6" fmla="*/ 49 w 294"/>
                  <a:gd name="T7" fmla="*/ 140 h 1042"/>
                  <a:gd name="T8" fmla="*/ 45 w 294"/>
                  <a:gd name="T9" fmla="*/ 156 h 1042"/>
                  <a:gd name="T10" fmla="*/ 40 w 294"/>
                  <a:gd name="T11" fmla="*/ 171 h 1042"/>
                  <a:gd name="T12" fmla="*/ 34 w 294"/>
                  <a:gd name="T13" fmla="*/ 188 h 1042"/>
                  <a:gd name="T14" fmla="*/ 28 w 294"/>
                  <a:gd name="T15" fmla="*/ 207 h 1042"/>
                  <a:gd name="T16" fmla="*/ 20 w 294"/>
                  <a:gd name="T17" fmla="*/ 223 h 1042"/>
                  <a:gd name="T18" fmla="*/ 11 w 294"/>
                  <a:gd name="T19" fmla="*/ 242 h 1042"/>
                  <a:gd name="T20" fmla="*/ 0 w 294"/>
                  <a:gd name="T21" fmla="*/ 260 h 1042"/>
                  <a:gd name="T22" fmla="*/ 14 w 294"/>
                  <a:gd name="T23" fmla="*/ 240 h 1042"/>
                  <a:gd name="T24" fmla="*/ 26 w 294"/>
                  <a:gd name="T25" fmla="*/ 220 h 1042"/>
                  <a:gd name="T26" fmla="*/ 35 w 294"/>
                  <a:gd name="T27" fmla="*/ 199 h 1042"/>
                  <a:gd name="T28" fmla="*/ 45 w 294"/>
                  <a:gd name="T29" fmla="*/ 179 h 1042"/>
                  <a:gd name="T30" fmla="*/ 52 w 294"/>
                  <a:gd name="T31" fmla="*/ 159 h 1042"/>
                  <a:gd name="T32" fmla="*/ 59 w 294"/>
                  <a:gd name="T33" fmla="*/ 140 h 1042"/>
                  <a:gd name="T34" fmla="*/ 63 w 294"/>
                  <a:gd name="T35" fmla="*/ 124 h 1042"/>
                  <a:gd name="T36" fmla="*/ 66 w 294"/>
                  <a:gd name="T37" fmla="*/ 107 h 1042"/>
                  <a:gd name="T38" fmla="*/ 69 w 294"/>
                  <a:gd name="T39" fmla="*/ 93 h 1042"/>
                  <a:gd name="T40" fmla="*/ 72 w 294"/>
                  <a:gd name="T41" fmla="*/ 81 h 1042"/>
                  <a:gd name="T42" fmla="*/ 74 w 294"/>
                  <a:gd name="T43" fmla="*/ 73 h 1042"/>
                  <a:gd name="T44" fmla="*/ 74 w 294"/>
                  <a:gd name="T45" fmla="*/ 66 h 1042"/>
                  <a:gd name="T46" fmla="*/ 74 w 294"/>
                  <a:gd name="T47" fmla="*/ 56 h 1042"/>
                  <a:gd name="T48" fmla="*/ 74 w 294"/>
                  <a:gd name="T49" fmla="*/ 49 h 1042"/>
                  <a:gd name="T50" fmla="*/ 74 w 294"/>
                  <a:gd name="T51" fmla="*/ 40 h 1042"/>
                  <a:gd name="T52" fmla="*/ 72 w 294"/>
                  <a:gd name="T53" fmla="*/ 32 h 1042"/>
                  <a:gd name="T54" fmla="*/ 71 w 294"/>
                  <a:gd name="T55" fmla="*/ 23 h 1042"/>
                  <a:gd name="T56" fmla="*/ 71 w 294"/>
                  <a:gd name="T57" fmla="*/ 15 h 1042"/>
                  <a:gd name="T58" fmla="*/ 69 w 294"/>
                  <a:gd name="T59" fmla="*/ 8 h 1042"/>
                  <a:gd name="T60" fmla="*/ 68 w 294"/>
                  <a:gd name="T61" fmla="*/ 0 h 1042"/>
                  <a:gd name="T62" fmla="*/ 65 w 294"/>
                  <a:gd name="T63" fmla="*/ 1 h 1042"/>
                  <a:gd name="T64" fmla="*/ 62 w 294"/>
                  <a:gd name="T65" fmla="*/ 1 h 1042"/>
                  <a:gd name="T66" fmla="*/ 60 w 294"/>
                  <a:gd name="T67" fmla="*/ 3 h 1042"/>
                  <a:gd name="T68" fmla="*/ 57 w 294"/>
                  <a:gd name="T69" fmla="*/ 4 h 1042"/>
                  <a:gd name="T70" fmla="*/ 56 w 294"/>
                  <a:gd name="T71" fmla="*/ 4 h 1042"/>
                  <a:gd name="T72" fmla="*/ 54 w 294"/>
                  <a:gd name="T73" fmla="*/ 6 h 1042"/>
                  <a:gd name="T74" fmla="*/ 52 w 294"/>
                  <a:gd name="T75" fmla="*/ 8 h 1042"/>
                  <a:gd name="T76" fmla="*/ 51 w 294"/>
                  <a:gd name="T77" fmla="*/ 8 h 1042"/>
                  <a:gd name="T78" fmla="*/ 49 w 294"/>
                  <a:gd name="T79" fmla="*/ 9 h 1042"/>
                  <a:gd name="T80" fmla="*/ 49 w 294"/>
                  <a:gd name="T81" fmla="*/ 10 h 1042"/>
                  <a:gd name="T82" fmla="*/ 51 w 294"/>
                  <a:gd name="T83" fmla="*/ 18 h 1042"/>
                  <a:gd name="T84" fmla="*/ 52 w 294"/>
                  <a:gd name="T85" fmla="*/ 26 h 1042"/>
                  <a:gd name="T86" fmla="*/ 56 w 294"/>
                  <a:gd name="T87" fmla="*/ 35 h 1042"/>
                  <a:gd name="T88" fmla="*/ 57 w 294"/>
                  <a:gd name="T89" fmla="*/ 46 h 1042"/>
                  <a:gd name="T90" fmla="*/ 57 w 294"/>
                  <a:gd name="T91" fmla="*/ 55 h 1042"/>
                  <a:gd name="T92" fmla="*/ 59 w 294"/>
                  <a:gd name="T93" fmla="*/ 66 h 1042"/>
                  <a:gd name="T94" fmla="*/ 59 w 294"/>
                  <a:gd name="T95" fmla="*/ 75 h 1042"/>
                  <a:gd name="T96" fmla="*/ 59 w 294"/>
                  <a:gd name="T97" fmla="*/ 84 h 1042"/>
                  <a:gd name="T98" fmla="*/ 59 w 294"/>
                  <a:gd name="T99" fmla="*/ 95 h 1042"/>
                  <a:gd name="T100" fmla="*/ 57 w 294"/>
                  <a:gd name="T101" fmla="*/ 104 h 104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94"/>
                  <a:gd name="T154" fmla="*/ 0 h 1042"/>
                  <a:gd name="T155" fmla="*/ 294 w 294"/>
                  <a:gd name="T156" fmla="*/ 1042 h 104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94" h="1042">
                    <a:moveTo>
                      <a:pt x="226" y="417"/>
                    </a:moveTo>
                    <a:lnTo>
                      <a:pt x="221" y="459"/>
                    </a:lnTo>
                    <a:lnTo>
                      <a:pt x="208" y="508"/>
                    </a:lnTo>
                    <a:lnTo>
                      <a:pt x="195" y="563"/>
                    </a:lnTo>
                    <a:lnTo>
                      <a:pt x="177" y="625"/>
                    </a:lnTo>
                    <a:lnTo>
                      <a:pt x="159" y="686"/>
                    </a:lnTo>
                    <a:lnTo>
                      <a:pt x="135" y="753"/>
                    </a:lnTo>
                    <a:lnTo>
                      <a:pt x="111" y="828"/>
                    </a:lnTo>
                    <a:lnTo>
                      <a:pt x="80" y="894"/>
                    </a:lnTo>
                    <a:lnTo>
                      <a:pt x="43" y="969"/>
                    </a:lnTo>
                    <a:lnTo>
                      <a:pt x="0" y="1042"/>
                    </a:lnTo>
                    <a:lnTo>
                      <a:pt x="55" y="962"/>
                    </a:lnTo>
                    <a:lnTo>
                      <a:pt x="104" y="883"/>
                    </a:lnTo>
                    <a:lnTo>
                      <a:pt x="140" y="797"/>
                    </a:lnTo>
                    <a:lnTo>
                      <a:pt x="177" y="717"/>
                    </a:lnTo>
                    <a:lnTo>
                      <a:pt x="208" y="638"/>
                    </a:lnTo>
                    <a:lnTo>
                      <a:pt x="233" y="563"/>
                    </a:lnTo>
                    <a:lnTo>
                      <a:pt x="251" y="496"/>
                    </a:lnTo>
                    <a:lnTo>
                      <a:pt x="263" y="428"/>
                    </a:lnTo>
                    <a:lnTo>
                      <a:pt x="276" y="373"/>
                    </a:lnTo>
                    <a:lnTo>
                      <a:pt x="288" y="324"/>
                    </a:lnTo>
                    <a:lnTo>
                      <a:pt x="294" y="294"/>
                    </a:lnTo>
                    <a:lnTo>
                      <a:pt x="294" y="263"/>
                    </a:lnTo>
                    <a:lnTo>
                      <a:pt x="294" y="226"/>
                    </a:lnTo>
                    <a:lnTo>
                      <a:pt x="294" y="196"/>
                    </a:lnTo>
                    <a:lnTo>
                      <a:pt x="294" y="159"/>
                    </a:lnTo>
                    <a:lnTo>
                      <a:pt x="288" y="128"/>
                    </a:lnTo>
                    <a:lnTo>
                      <a:pt x="281" y="91"/>
                    </a:lnTo>
                    <a:lnTo>
                      <a:pt x="281" y="60"/>
                    </a:lnTo>
                    <a:lnTo>
                      <a:pt x="276" y="31"/>
                    </a:lnTo>
                    <a:lnTo>
                      <a:pt x="270" y="0"/>
                    </a:lnTo>
                    <a:lnTo>
                      <a:pt x="257" y="5"/>
                    </a:lnTo>
                    <a:lnTo>
                      <a:pt x="245" y="5"/>
                    </a:lnTo>
                    <a:lnTo>
                      <a:pt x="239" y="11"/>
                    </a:lnTo>
                    <a:lnTo>
                      <a:pt x="226" y="18"/>
                    </a:lnTo>
                    <a:lnTo>
                      <a:pt x="221" y="18"/>
                    </a:lnTo>
                    <a:lnTo>
                      <a:pt x="215" y="24"/>
                    </a:lnTo>
                    <a:lnTo>
                      <a:pt x="208" y="31"/>
                    </a:lnTo>
                    <a:lnTo>
                      <a:pt x="202" y="31"/>
                    </a:lnTo>
                    <a:lnTo>
                      <a:pt x="195" y="36"/>
                    </a:lnTo>
                    <a:lnTo>
                      <a:pt x="195" y="42"/>
                    </a:lnTo>
                    <a:lnTo>
                      <a:pt x="202" y="73"/>
                    </a:lnTo>
                    <a:lnTo>
                      <a:pt x="208" y="104"/>
                    </a:lnTo>
                    <a:lnTo>
                      <a:pt x="221" y="141"/>
                    </a:lnTo>
                    <a:lnTo>
                      <a:pt x="226" y="183"/>
                    </a:lnTo>
                    <a:lnTo>
                      <a:pt x="226" y="220"/>
                    </a:lnTo>
                    <a:lnTo>
                      <a:pt x="233" y="263"/>
                    </a:lnTo>
                    <a:lnTo>
                      <a:pt x="233" y="300"/>
                    </a:lnTo>
                    <a:lnTo>
                      <a:pt x="233" y="337"/>
                    </a:lnTo>
                    <a:lnTo>
                      <a:pt x="233" y="380"/>
                    </a:lnTo>
                    <a:lnTo>
                      <a:pt x="226" y="417"/>
                    </a:lnTo>
                    <a:close/>
                  </a:path>
                </a:pathLst>
              </a:custGeom>
              <a:solidFill>
                <a:srgbClr val="EDAD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799" name="Freeform 415">
                <a:extLst>
                  <a:ext uri="{FF2B5EF4-FFF2-40B4-BE49-F238E27FC236}">
                    <a16:creationId xmlns:a16="http://schemas.microsoft.com/office/drawing/2014/main" id="{A7F8C290-9305-427F-9232-AA7CDDD3B2F9}"/>
                  </a:ext>
                </a:extLst>
              </p:cNvPr>
              <p:cNvSpPr>
                <a:spLocks/>
              </p:cNvSpPr>
              <p:nvPr/>
            </p:nvSpPr>
            <p:spPr bwMode="auto">
              <a:xfrm>
                <a:off x="2309" y="2064"/>
                <a:ext cx="283" cy="385"/>
              </a:xfrm>
              <a:custGeom>
                <a:avLst/>
                <a:gdLst>
                  <a:gd name="T0" fmla="*/ 272 w 1135"/>
                  <a:gd name="T1" fmla="*/ 0 h 1540"/>
                  <a:gd name="T2" fmla="*/ 272 w 1135"/>
                  <a:gd name="T3" fmla="*/ 2 h 1540"/>
                  <a:gd name="T4" fmla="*/ 274 w 1135"/>
                  <a:gd name="T5" fmla="*/ 6 h 1540"/>
                  <a:gd name="T6" fmla="*/ 276 w 1135"/>
                  <a:gd name="T7" fmla="*/ 13 h 1540"/>
                  <a:gd name="T8" fmla="*/ 279 w 1135"/>
                  <a:gd name="T9" fmla="*/ 20 h 1540"/>
                  <a:gd name="T10" fmla="*/ 280 w 1135"/>
                  <a:gd name="T11" fmla="*/ 29 h 1540"/>
                  <a:gd name="T12" fmla="*/ 282 w 1135"/>
                  <a:gd name="T13" fmla="*/ 40 h 1540"/>
                  <a:gd name="T14" fmla="*/ 283 w 1135"/>
                  <a:gd name="T15" fmla="*/ 52 h 1540"/>
                  <a:gd name="T16" fmla="*/ 283 w 1135"/>
                  <a:gd name="T17" fmla="*/ 66 h 1540"/>
                  <a:gd name="T18" fmla="*/ 283 w 1135"/>
                  <a:gd name="T19" fmla="*/ 78 h 1540"/>
                  <a:gd name="T20" fmla="*/ 282 w 1135"/>
                  <a:gd name="T21" fmla="*/ 94 h 1540"/>
                  <a:gd name="T22" fmla="*/ 277 w 1135"/>
                  <a:gd name="T23" fmla="*/ 118 h 1540"/>
                  <a:gd name="T24" fmla="*/ 268 w 1135"/>
                  <a:gd name="T25" fmla="*/ 149 h 1540"/>
                  <a:gd name="T26" fmla="*/ 257 w 1135"/>
                  <a:gd name="T27" fmla="*/ 184 h 1540"/>
                  <a:gd name="T28" fmla="*/ 240 w 1135"/>
                  <a:gd name="T29" fmla="*/ 221 h 1540"/>
                  <a:gd name="T30" fmla="*/ 219 w 1135"/>
                  <a:gd name="T31" fmla="*/ 259 h 1540"/>
                  <a:gd name="T32" fmla="*/ 191 w 1135"/>
                  <a:gd name="T33" fmla="*/ 296 h 1540"/>
                  <a:gd name="T34" fmla="*/ 156 w 1135"/>
                  <a:gd name="T35" fmla="*/ 328 h 1540"/>
                  <a:gd name="T36" fmla="*/ 113 w 1135"/>
                  <a:gd name="T37" fmla="*/ 356 h 1540"/>
                  <a:gd name="T38" fmla="*/ 62 w 1135"/>
                  <a:gd name="T39" fmla="*/ 374 h 1540"/>
                  <a:gd name="T40" fmla="*/ 0 w 1135"/>
                  <a:gd name="T41" fmla="*/ 385 h 15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135"/>
                  <a:gd name="T64" fmla="*/ 0 h 1540"/>
                  <a:gd name="T65" fmla="*/ 1135 w 1135"/>
                  <a:gd name="T66" fmla="*/ 1540 h 15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135" h="1540">
                    <a:moveTo>
                      <a:pt x="1092" y="0"/>
                    </a:moveTo>
                    <a:lnTo>
                      <a:pt x="1092" y="6"/>
                    </a:lnTo>
                    <a:lnTo>
                      <a:pt x="1099" y="25"/>
                    </a:lnTo>
                    <a:lnTo>
                      <a:pt x="1105" y="50"/>
                    </a:lnTo>
                    <a:lnTo>
                      <a:pt x="1117" y="81"/>
                    </a:lnTo>
                    <a:lnTo>
                      <a:pt x="1123" y="116"/>
                    </a:lnTo>
                    <a:lnTo>
                      <a:pt x="1130" y="160"/>
                    </a:lnTo>
                    <a:lnTo>
                      <a:pt x="1135" y="209"/>
                    </a:lnTo>
                    <a:lnTo>
                      <a:pt x="1135" y="264"/>
                    </a:lnTo>
                    <a:lnTo>
                      <a:pt x="1135" y="313"/>
                    </a:lnTo>
                    <a:lnTo>
                      <a:pt x="1130" y="374"/>
                    </a:lnTo>
                    <a:lnTo>
                      <a:pt x="1110" y="472"/>
                    </a:lnTo>
                    <a:lnTo>
                      <a:pt x="1074" y="595"/>
                    </a:lnTo>
                    <a:lnTo>
                      <a:pt x="1031" y="736"/>
                    </a:lnTo>
                    <a:lnTo>
                      <a:pt x="964" y="884"/>
                    </a:lnTo>
                    <a:lnTo>
                      <a:pt x="878" y="1037"/>
                    </a:lnTo>
                    <a:lnTo>
                      <a:pt x="768" y="1184"/>
                    </a:lnTo>
                    <a:lnTo>
                      <a:pt x="626" y="1313"/>
                    </a:lnTo>
                    <a:lnTo>
                      <a:pt x="454" y="1423"/>
                    </a:lnTo>
                    <a:lnTo>
                      <a:pt x="247" y="1496"/>
                    </a:lnTo>
                    <a:lnTo>
                      <a:pt x="0" y="1540"/>
                    </a:lnTo>
                  </a:path>
                </a:pathLst>
              </a:custGeom>
              <a:noFill/>
              <a:ln w="0">
                <a:solidFill>
                  <a:srgbClr val="89164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800" name="Freeform 416">
                <a:extLst>
                  <a:ext uri="{FF2B5EF4-FFF2-40B4-BE49-F238E27FC236}">
                    <a16:creationId xmlns:a16="http://schemas.microsoft.com/office/drawing/2014/main" id="{57FE1B8E-BBDA-433A-BE08-78EC5F6831DD}"/>
                  </a:ext>
                </a:extLst>
              </p:cNvPr>
              <p:cNvSpPr>
                <a:spLocks/>
              </p:cNvSpPr>
              <p:nvPr/>
            </p:nvSpPr>
            <p:spPr bwMode="auto">
              <a:xfrm>
                <a:off x="2269" y="2032"/>
                <a:ext cx="396" cy="364"/>
              </a:xfrm>
              <a:custGeom>
                <a:avLst/>
                <a:gdLst>
                  <a:gd name="T0" fmla="*/ 0 w 1582"/>
                  <a:gd name="T1" fmla="*/ 362 h 1455"/>
                  <a:gd name="T2" fmla="*/ 5 w 1582"/>
                  <a:gd name="T3" fmla="*/ 362 h 1455"/>
                  <a:gd name="T4" fmla="*/ 16 w 1582"/>
                  <a:gd name="T5" fmla="*/ 362 h 1455"/>
                  <a:gd name="T6" fmla="*/ 32 w 1582"/>
                  <a:gd name="T7" fmla="*/ 362 h 1455"/>
                  <a:gd name="T8" fmla="*/ 54 w 1582"/>
                  <a:gd name="T9" fmla="*/ 358 h 1455"/>
                  <a:gd name="T10" fmla="*/ 78 w 1582"/>
                  <a:gd name="T11" fmla="*/ 353 h 1455"/>
                  <a:gd name="T12" fmla="*/ 103 w 1582"/>
                  <a:gd name="T13" fmla="*/ 342 h 1455"/>
                  <a:gd name="T14" fmla="*/ 127 w 1582"/>
                  <a:gd name="T15" fmla="*/ 328 h 1455"/>
                  <a:gd name="T16" fmla="*/ 150 w 1582"/>
                  <a:gd name="T17" fmla="*/ 310 h 1455"/>
                  <a:gd name="T18" fmla="*/ 170 w 1582"/>
                  <a:gd name="T19" fmla="*/ 284 h 1455"/>
                  <a:gd name="T20" fmla="*/ 184 w 1582"/>
                  <a:gd name="T21" fmla="*/ 252 h 1455"/>
                  <a:gd name="T22" fmla="*/ 192 w 1582"/>
                  <a:gd name="T23" fmla="*/ 221 h 1455"/>
                  <a:gd name="T24" fmla="*/ 195 w 1582"/>
                  <a:gd name="T25" fmla="*/ 189 h 1455"/>
                  <a:gd name="T26" fmla="*/ 198 w 1582"/>
                  <a:gd name="T27" fmla="*/ 157 h 1455"/>
                  <a:gd name="T28" fmla="*/ 198 w 1582"/>
                  <a:gd name="T29" fmla="*/ 124 h 1455"/>
                  <a:gd name="T30" fmla="*/ 200 w 1582"/>
                  <a:gd name="T31" fmla="*/ 94 h 1455"/>
                  <a:gd name="T32" fmla="*/ 201 w 1582"/>
                  <a:gd name="T33" fmla="*/ 66 h 1455"/>
                  <a:gd name="T34" fmla="*/ 206 w 1582"/>
                  <a:gd name="T35" fmla="*/ 42 h 1455"/>
                  <a:gd name="T36" fmla="*/ 213 w 1582"/>
                  <a:gd name="T37" fmla="*/ 22 h 1455"/>
                  <a:gd name="T38" fmla="*/ 224 w 1582"/>
                  <a:gd name="T39" fmla="*/ 8 h 1455"/>
                  <a:gd name="T40" fmla="*/ 241 w 1582"/>
                  <a:gd name="T41" fmla="*/ 0 h 1455"/>
                  <a:gd name="T42" fmla="*/ 258 w 1582"/>
                  <a:gd name="T43" fmla="*/ 0 h 1455"/>
                  <a:gd name="T44" fmla="*/ 272 w 1582"/>
                  <a:gd name="T45" fmla="*/ 0 h 1455"/>
                  <a:gd name="T46" fmla="*/ 282 w 1582"/>
                  <a:gd name="T47" fmla="*/ 5 h 1455"/>
                  <a:gd name="T48" fmla="*/ 292 w 1582"/>
                  <a:gd name="T49" fmla="*/ 8 h 1455"/>
                  <a:gd name="T50" fmla="*/ 299 w 1582"/>
                  <a:gd name="T51" fmla="*/ 14 h 1455"/>
                  <a:gd name="T52" fmla="*/ 304 w 1582"/>
                  <a:gd name="T53" fmla="*/ 18 h 1455"/>
                  <a:gd name="T54" fmla="*/ 309 w 1582"/>
                  <a:gd name="T55" fmla="*/ 25 h 1455"/>
                  <a:gd name="T56" fmla="*/ 312 w 1582"/>
                  <a:gd name="T57" fmla="*/ 29 h 1455"/>
                  <a:gd name="T58" fmla="*/ 312 w 1582"/>
                  <a:gd name="T59" fmla="*/ 32 h 1455"/>
                  <a:gd name="T60" fmla="*/ 313 w 1582"/>
                  <a:gd name="T61" fmla="*/ 32 h 1455"/>
                  <a:gd name="T62" fmla="*/ 315 w 1582"/>
                  <a:gd name="T63" fmla="*/ 31 h 1455"/>
                  <a:gd name="T64" fmla="*/ 318 w 1582"/>
                  <a:gd name="T65" fmla="*/ 28 h 1455"/>
                  <a:gd name="T66" fmla="*/ 323 w 1582"/>
                  <a:gd name="T67" fmla="*/ 26 h 1455"/>
                  <a:gd name="T68" fmla="*/ 327 w 1582"/>
                  <a:gd name="T69" fmla="*/ 23 h 1455"/>
                  <a:gd name="T70" fmla="*/ 335 w 1582"/>
                  <a:gd name="T71" fmla="*/ 22 h 1455"/>
                  <a:gd name="T72" fmla="*/ 342 w 1582"/>
                  <a:gd name="T73" fmla="*/ 20 h 1455"/>
                  <a:gd name="T74" fmla="*/ 350 w 1582"/>
                  <a:gd name="T75" fmla="*/ 18 h 1455"/>
                  <a:gd name="T76" fmla="*/ 361 w 1582"/>
                  <a:gd name="T77" fmla="*/ 18 h 1455"/>
                  <a:gd name="T78" fmla="*/ 372 w 1582"/>
                  <a:gd name="T79" fmla="*/ 22 h 1455"/>
                  <a:gd name="T80" fmla="*/ 382 w 1582"/>
                  <a:gd name="T81" fmla="*/ 28 h 1455"/>
                  <a:gd name="T82" fmla="*/ 390 w 1582"/>
                  <a:gd name="T83" fmla="*/ 42 h 1455"/>
                  <a:gd name="T84" fmla="*/ 394 w 1582"/>
                  <a:gd name="T85" fmla="*/ 60 h 1455"/>
                  <a:gd name="T86" fmla="*/ 396 w 1582"/>
                  <a:gd name="T87" fmla="*/ 83 h 1455"/>
                  <a:gd name="T88" fmla="*/ 396 w 1582"/>
                  <a:gd name="T89" fmla="*/ 108 h 1455"/>
                  <a:gd name="T90" fmla="*/ 393 w 1582"/>
                  <a:gd name="T91" fmla="*/ 135 h 1455"/>
                  <a:gd name="T92" fmla="*/ 387 w 1582"/>
                  <a:gd name="T93" fmla="*/ 163 h 1455"/>
                  <a:gd name="T94" fmla="*/ 379 w 1582"/>
                  <a:gd name="T95" fmla="*/ 190 h 1455"/>
                  <a:gd name="T96" fmla="*/ 368 w 1582"/>
                  <a:gd name="T97" fmla="*/ 216 h 1455"/>
                  <a:gd name="T98" fmla="*/ 356 w 1582"/>
                  <a:gd name="T99" fmla="*/ 240 h 1455"/>
                  <a:gd name="T100" fmla="*/ 339 w 1582"/>
                  <a:gd name="T101" fmla="*/ 264 h 1455"/>
                  <a:gd name="T102" fmla="*/ 323 w 1582"/>
                  <a:gd name="T103" fmla="*/ 287 h 1455"/>
                  <a:gd name="T104" fmla="*/ 306 w 1582"/>
                  <a:gd name="T105" fmla="*/ 305 h 1455"/>
                  <a:gd name="T106" fmla="*/ 289 w 1582"/>
                  <a:gd name="T107" fmla="*/ 321 h 1455"/>
                  <a:gd name="T108" fmla="*/ 272 w 1582"/>
                  <a:gd name="T109" fmla="*/ 335 h 1455"/>
                  <a:gd name="T110" fmla="*/ 258 w 1582"/>
                  <a:gd name="T111" fmla="*/ 345 h 1455"/>
                  <a:gd name="T112" fmla="*/ 246 w 1582"/>
                  <a:gd name="T113" fmla="*/ 353 h 1455"/>
                  <a:gd name="T114" fmla="*/ 237 w 1582"/>
                  <a:gd name="T115" fmla="*/ 359 h 1455"/>
                  <a:gd name="T116" fmla="*/ 230 w 1582"/>
                  <a:gd name="T117" fmla="*/ 362 h 1455"/>
                  <a:gd name="T118" fmla="*/ 227 w 1582"/>
                  <a:gd name="T119" fmla="*/ 364 h 145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582"/>
                  <a:gd name="T181" fmla="*/ 0 h 1455"/>
                  <a:gd name="T182" fmla="*/ 1582 w 1582"/>
                  <a:gd name="T183" fmla="*/ 1455 h 1455"/>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582" h="1455">
                    <a:moveTo>
                      <a:pt x="0" y="1448"/>
                    </a:moveTo>
                    <a:lnTo>
                      <a:pt x="18" y="1448"/>
                    </a:lnTo>
                    <a:lnTo>
                      <a:pt x="62" y="1448"/>
                    </a:lnTo>
                    <a:lnTo>
                      <a:pt x="128" y="1448"/>
                    </a:lnTo>
                    <a:lnTo>
                      <a:pt x="214" y="1430"/>
                    </a:lnTo>
                    <a:lnTo>
                      <a:pt x="313" y="1411"/>
                    </a:lnTo>
                    <a:lnTo>
                      <a:pt x="411" y="1369"/>
                    </a:lnTo>
                    <a:lnTo>
                      <a:pt x="509" y="1313"/>
                    </a:lnTo>
                    <a:lnTo>
                      <a:pt x="601" y="1239"/>
                    </a:lnTo>
                    <a:lnTo>
                      <a:pt x="681" y="1135"/>
                    </a:lnTo>
                    <a:lnTo>
                      <a:pt x="737" y="1007"/>
                    </a:lnTo>
                    <a:lnTo>
                      <a:pt x="766" y="883"/>
                    </a:lnTo>
                    <a:lnTo>
                      <a:pt x="779" y="755"/>
                    </a:lnTo>
                    <a:lnTo>
                      <a:pt x="792" y="627"/>
                    </a:lnTo>
                    <a:lnTo>
                      <a:pt x="792" y="497"/>
                    </a:lnTo>
                    <a:lnTo>
                      <a:pt x="797" y="375"/>
                    </a:lnTo>
                    <a:lnTo>
                      <a:pt x="803" y="265"/>
                    </a:lnTo>
                    <a:lnTo>
                      <a:pt x="821" y="166"/>
                    </a:lnTo>
                    <a:lnTo>
                      <a:pt x="852" y="86"/>
                    </a:lnTo>
                    <a:lnTo>
                      <a:pt x="896" y="31"/>
                    </a:lnTo>
                    <a:lnTo>
                      <a:pt x="963" y="0"/>
                    </a:lnTo>
                    <a:lnTo>
                      <a:pt x="1031" y="0"/>
                    </a:lnTo>
                    <a:lnTo>
                      <a:pt x="1086" y="0"/>
                    </a:lnTo>
                    <a:lnTo>
                      <a:pt x="1128" y="18"/>
                    </a:lnTo>
                    <a:lnTo>
                      <a:pt x="1165" y="31"/>
                    </a:lnTo>
                    <a:lnTo>
                      <a:pt x="1196" y="56"/>
                    </a:lnTo>
                    <a:lnTo>
                      <a:pt x="1214" y="73"/>
                    </a:lnTo>
                    <a:lnTo>
                      <a:pt x="1233" y="99"/>
                    </a:lnTo>
                    <a:lnTo>
                      <a:pt x="1245" y="117"/>
                    </a:lnTo>
                    <a:lnTo>
                      <a:pt x="1245" y="129"/>
                    </a:lnTo>
                    <a:lnTo>
                      <a:pt x="1251" y="129"/>
                    </a:lnTo>
                    <a:lnTo>
                      <a:pt x="1258" y="124"/>
                    </a:lnTo>
                    <a:lnTo>
                      <a:pt x="1269" y="111"/>
                    </a:lnTo>
                    <a:lnTo>
                      <a:pt x="1289" y="104"/>
                    </a:lnTo>
                    <a:lnTo>
                      <a:pt x="1307" y="93"/>
                    </a:lnTo>
                    <a:lnTo>
                      <a:pt x="1337" y="86"/>
                    </a:lnTo>
                    <a:lnTo>
                      <a:pt x="1368" y="80"/>
                    </a:lnTo>
                    <a:lnTo>
                      <a:pt x="1399" y="73"/>
                    </a:lnTo>
                    <a:lnTo>
                      <a:pt x="1441" y="73"/>
                    </a:lnTo>
                    <a:lnTo>
                      <a:pt x="1485" y="86"/>
                    </a:lnTo>
                    <a:lnTo>
                      <a:pt x="1527" y="111"/>
                    </a:lnTo>
                    <a:lnTo>
                      <a:pt x="1558" y="166"/>
                    </a:lnTo>
                    <a:lnTo>
                      <a:pt x="1576" y="239"/>
                    </a:lnTo>
                    <a:lnTo>
                      <a:pt x="1582" y="331"/>
                    </a:lnTo>
                    <a:lnTo>
                      <a:pt x="1582" y="430"/>
                    </a:lnTo>
                    <a:lnTo>
                      <a:pt x="1571" y="541"/>
                    </a:lnTo>
                    <a:lnTo>
                      <a:pt x="1545" y="651"/>
                    </a:lnTo>
                    <a:lnTo>
                      <a:pt x="1516" y="761"/>
                    </a:lnTo>
                    <a:lnTo>
                      <a:pt x="1472" y="865"/>
                    </a:lnTo>
                    <a:lnTo>
                      <a:pt x="1423" y="958"/>
                    </a:lnTo>
                    <a:lnTo>
                      <a:pt x="1355" y="1055"/>
                    </a:lnTo>
                    <a:lnTo>
                      <a:pt x="1289" y="1148"/>
                    </a:lnTo>
                    <a:lnTo>
                      <a:pt x="1221" y="1221"/>
                    </a:lnTo>
                    <a:lnTo>
                      <a:pt x="1154" y="1283"/>
                    </a:lnTo>
                    <a:lnTo>
                      <a:pt x="1086" y="1338"/>
                    </a:lnTo>
                    <a:lnTo>
                      <a:pt x="1031" y="1380"/>
                    </a:lnTo>
                    <a:lnTo>
                      <a:pt x="982" y="1411"/>
                    </a:lnTo>
                    <a:lnTo>
                      <a:pt x="945" y="1435"/>
                    </a:lnTo>
                    <a:lnTo>
                      <a:pt x="920" y="1448"/>
                    </a:lnTo>
                    <a:lnTo>
                      <a:pt x="907" y="1455"/>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801" name="Freeform 417">
                <a:extLst>
                  <a:ext uri="{FF2B5EF4-FFF2-40B4-BE49-F238E27FC236}">
                    <a16:creationId xmlns:a16="http://schemas.microsoft.com/office/drawing/2014/main" id="{26202A62-B3DE-4DDA-B2FE-5BD7C98F306F}"/>
                  </a:ext>
                </a:extLst>
              </p:cNvPr>
              <p:cNvSpPr>
                <a:spLocks/>
              </p:cNvSpPr>
              <p:nvPr/>
            </p:nvSpPr>
            <p:spPr bwMode="auto">
              <a:xfrm>
                <a:off x="3533" y="1888"/>
                <a:ext cx="220" cy="359"/>
              </a:xfrm>
              <a:custGeom>
                <a:avLst/>
                <a:gdLst>
                  <a:gd name="T0" fmla="*/ 194 w 883"/>
                  <a:gd name="T1" fmla="*/ 3 h 1435"/>
                  <a:gd name="T2" fmla="*/ 185 w 883"/>
                  <a:gd name="T3" fmla="*/ 2 h 1435"/>
                  <a:gd name="T4" fmla="*/ 177 w 883"/>
                  <a:gd name="T5" fmla="*/ 0 h 1435"/>
                  <a:gd name="T6" fmla="*/ 168 w 883"/>
                  <a:gd name="T7" fmla="*/ 0 h 1435"/>
                  <a:gd name="T8" fmla="*/ 162 w 883"/>
                  <a:gd name="T9" fmla="*/ 2 h 1435"/>
                  <a:gd name="T10" fmla="*/ 156 w 883"/>
                  <a:gd name="T11" fmla="*/ 3 h 1435"/>
                  <a:gd name="T12" fmla="*/ 150 w 883"/>
                  <a:gd name="T13" fmla="*/ 5 h 1435"/>
                  <a:gd name="T14" fmla="*/ 147 w 883"/>
                  <a:gd name="T15" fmla="*/ 8 h 1435"/>
                  <a:gd name="T16" fmla="*/ 143 w 883"/>
                  <a:gd name="T17" fmla="*/ 9 h 1435"/>
                  <a:gd name="T18" fmla="*/ 139 w 883"/>
                  <a:gd name="T19" fmla="*/ 11 h 1435"/>
                  <a:gd name="T20" fmla="*/ 138 w 883"/>
                  <a:gd name="T21" fmla="*/ 12 h 1435"/>
                  <a:gd name="T22" fmla="*/ 139 w 883"/>
                  <a:gd name="T23" fmla="*/ 22 h 1435"/>
                  <a:gd name="T24" fmla="*/ 143 w 883"/>
                  <a:gd name="T25" fmla="*/ 29 h 1435"/>
                  <a:gd name="T26" fmla="*/ 144 w 883"/>
                  <a:gd name="T27" fmla="*/ 38 h 1435"/>
                  <a:gd name="T28" fmla="*/ 145 w 883"/>
                  <a:gd name="T29" fmla="*/ 49 h 1435"/>
                  <a:gd name="T30" fmla="*/ 147 w 883"/>
                  <a:gd name="T31" fmla="*/ 58 h 1435"/>
                  <a:gd name="T32" fmla="*/ 147 w 883"/>
                  <a:gd name="T33" fmla="*/ 69 h 1435"/>
                  <a:gd name="T34" fmla="*/ 148 w 883"/>
                  <a:gd name="T35" fmla="*/ 78 h 1435"/>
                  <a:gd name="T36" fmla="*/ 148 w 883"/>
                  <a:gd name="T37" fmla="*/ 87 h 1435"/>
                  <a:gd name="T38" fmla="*/ 147 w 883"/>
                  <a:gd name="T39" fmla="*/ 98 h 1435"/>
                  <a:gd name="T40" fmla="*/ 145 w 883"/>
                  <a:gd name="T41" fmla="*/ 107 h 1435"/>
                  <a:gd name="T42" fmla="*/ 143 w 883"/>
                  <a:gd name="T43" fmla="*/ 124 h 1435"/>
                  <a:gd name="T44" fmla="*/ 138 w 883"/>
                  <a:gd name="T45" fmla="*/ 144 h 1435"/>
                  <a:gd name="T46" fmla="*/ 132 w 883"/>
                  <a:gd name="T47" fmla="*/ 167 h 1435"/>
                  <a:gd name="T48" fmla="*/ 124 w 883"/>
                  <a:gd name="T49" fmla="*/ 192 h 1435"/>
                  <a:gd name="T50" fmla="*/ 113 w 883"/>
                  <a:gd name="T51" fmla="*/ 218 h 1435"/>
                  <a:gd name="T52" fmla="*/ 100 w 883"/>
                  <a:gd name="T53" fmla="*/ 245 h 1435"/>
                  <a:gd name="T54" fmla="*/ 84 w 883"/>
                  <a:gd name="T55" fmla="*/ 272 h 1435"/>
                  <a:gd name="T56" fmla="*/ 64 w 883"/>
                  <a:gd name="T57" fmla="*/ 298 h 1435"/>
                  <a:gd name="T58" fmla="*/ 43 w 883"/>
                  <a:gd name="T59" fmla="*/ 322 h 1435"/>
                  <a:gd name="T60" fmla="*/ 17 w 883"/>
                  <a:gd name="T61" fmla="*/ 345 h 1435"/>
                  <a:gd name="T62" fmla="*/ 0 w 883"/>
                  <a:gd name="T63" fmla="*/ 359 h 1435"/>
                  <a:gd name="T64" fmla="*/ 52 w 883"/>
                  <a:gd name="T65" fmla="*/ 345 h 1435"/>
                  <a:gd name="T66" fmla="*/ 54 w 883"/>
                  <a:gd name="T67" fmla="*/ 343 h 1435"/>
                  <a:gd name="T68" fmla="*/ 60 w 883"/>
                  <a:gd name="T69" fmla="*/ 341 h 1435"/>
                  <a:gd name="T70" fmla="*/ 69 w 883"/>
                  <a:gd name="T71" fmla="*/ 334 h 1435"/>
                  <a:gd name="T72" fmla="*/ 81 w 883"/>
                  <a:gd name="T73" fmla="*/ 327 h 1435"/>
                  <a:gd name="T74" fmla="*/ 96 w 883"/>
                  <a:gd name="T75" fmla="*/ 316 h 1435"/>
                  <a:gd name="T76" fmla="*/ 112 w 883"/>
                  <a:gd name="T77" fmla="*/ 302 h 1435"/>
                  <a:gd name="T78" fmla="*/ 128 w 883"/>
                  <a:gd name="T79" fmla="*/ 287 h 1435"/>
                  <a:gd name="T80" fmla="*/ 147 w 883"/>
                  <a:gd name="T81" fmla="*/ 268 h 1435"/>
                  <a:gd name="T82" fmla="*/ 163 w 883"/>
                  <a:gd name="T83" fmla="*/ 247 h 1435"/>
                  <a:gd name="T84" fmla="*/ 179 w 883"/>
                  <a:gd name="T85" fmla="*/ 222 h 1435"/>
                  <a:gd name="T86" fmla="*/ 191 w 883"/>
                  <a:gd name="T87" fmla="*/ 198 h 1435"/>
                  <a:gd name="T88" fmla="*/ 202 w 883"/>
                  <a:gd name="T89" fmla="*/ 172 h 1435"/>
                  <a:gd name="T90" fmla="*/ 210 w 883"/>
                  <a:gd name="T91" fmla="*/ 144 h 1435"/>
                  <a:gd name="T92" fmla="*/ 216 w 883"/>
                  <a:gd name="T93" fmla="*/ 117 h 1435"/>
                  <a:gd name="T94" fmla="*/ 219 w 883"/>
                  <a:gd name="T95" fmla="*/ 89 h 1435"/>
                  <a:gd name="T96" fmla="*/ 220 w 883"/>
                  <a:gd name="T97" fmla="*/ 65 h 1435"/>
                  <a:gd name="T98" fmla="*/ 219 w 883"/>
                  <a:gd name="T99" fmla="*/ 42 h 1435"/>
                  <a:gd name="T100" fmla="*/ 213 w 883"/>
                  <a:gd name="T101" fmla="*/ 23 h 1435"/>
                  <a:gd name="T102" fmla="*/ 205 w 883"/>
                  <a:gd name="T103" fmla="*/ 9 h 1435"/>
                  <a:gd name="T104" fmla="*/ 194 w 883"/>
                  <a:gd name="T105" fmla="*/ 3 h 143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83"/>
                  <a:gd name="T160" fmla="*/ 0 h 1435"/>
                  <a:gd name="T161" fmla="*/ 883 w 883"/>
                  <a:gd name="T162" fmla="*/ 1435 h 143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83" h="1435">
                    <a:moveTo>
                      <a:pt x="779" y="12"/>
                    </a:moveTo>
                    <a:lnTo>
                      <a:pt x="742" y="6"/>
                    </a:lnTo>
                    <a:lnTo>
                      <a:pt x="711" y="0"/>
                    </a:lnTo>
                    <a:lnTo>
                      <a:pt x="675" y="0"/>
                    </a:lnTo>
                    <a:lnTo>
                      <a:pt x="651" y="6"/>
                    </a:lnTo>
                    <a:lnTo>
                      <a:pt x="627" y="12"/>
                    </a:lnTo>
                    <a:lnTo>
                      <a:pt x="601" y="18"/>
                    </a:lnTo>
                    <a:lnTo>
                      <a:pt x="589" y="31"/>
                    </a:lnTo>
                    <a:lnTo>
                      <a:pt x="572" y="37"/>
                    </a:lnTo>
                    <a:lnTo>
                      <a:pt x="559" y="42"/>
                    </a:lnTo>
                    <a:lnTo>
                      <a:pt x="552" y="49"/>
                    </a:lnTo>
                    <a:lnTo>
                      <a:pt x="559" y="86"/>
                    </a:lnTo>
                    <a:lnTo>
                      <a:pt x="572" y="117"/>
                    </a:lnTo>
                    <a:lnTo>
                      <a:pt x="577" y="153"/>
                    </a:lnTo>
                    <a:lnTo>
                      <a:pt x="583" y="196"/>
                    </a:lnTo>
                    <a:lnTo>
                      <a:pt x="589" y="232"/>
                    </a:lnTo>
                    <a:lnTo>
                      <a:pt x="589" y="276"/>
                    </a:lnTo>
                    <a:lnTo>
                      <a:pt x="596" y="313"/>
                    </a:lnTo>
                    <a:lnTo>
                      <a:pt x="596" y="349"/>
                    </a:lnTo>
                    <a:lnTo>
                      <a:pt x="589" y="393"/>
                    </a:lnTo>
                    <a:lnTo>
                      <a:pt x="583" y="429"/>
                    </a:lnTo>
                    <a:lnTo>
                      <a:pt x="572" y="497"/>
                    </a:lnTo>
                    <a:lnTo>
                      <a:pt x="552" y="576"/>
                    </a:lnTo>
                    <a:lnTo>
                      <a:pt x="528" y="669"/>
                    </a:lnTo>
                    <a:lnTo>
                      <a:pt x="497" y="766"/>
                    </a:lnTo>
                    <a:lnTo>
                      <a:pt x="455" y="870"/>
                    </a:lnTo>
                    <a:lnTo>
                      <a:pt x="400" y="981"/>
                    </a:lnTo>
                    <a:lnTo>
                      <a:pt x="338" y="1086"/>
                    </a:lnTo>
                    <a:lnTo>
                      <a:pt x="258" y="1190"/>
                    </a:lnTo>
                    <a:lnTo>
                      <a:pt x="172" y="1287"/>
                    </a:lnTo>
                    <a:lnTo>
                      <a:pt x="68" y="1380"/>
                    </a:lnTo>
                    <a:lnTo>
                      <a:pt x="0" y="1435"/>
                    </a:lnTo>
                    <a:lnTo>
                      <a:pt x="210" y="1380"/>
                    </a:lnTo>
                    <a:lnTo>
                      <a:pt x="215" y="1373"/>
                    </a:lnTo>
                    <a:lnTo>
                      <a:pt x="239" y="1362"/>
                    </a:lnTo>
                    <a:lnTo>
                      <a:pt x="276" y="1337"/>
                    </a:lnTo>
                    <a:lnTo>
                      <a:pt x="325" y="1307"/>
                    </a:lnTo>
                    <a:lnTo>
                      <a:pt x="387" y="1263"/>
                    </a:lnTo>
                    <a:lnTo>
                      <a:pt x="448" y="1208"/>
                    </a:lnTo>
                    <a:lnTo>
                      <a:pt x="515" y="1147"/>
                    </a:lnTo>
                    <a:lnTo>
                      <a:pt x="589" y="1073"/>
                    </a:lnTo>
                    <a:lnTo>
                      <a:pt x="656" y="987"/>
                    </a:lnTo>
                    <a:lnTo>
                      <a:pt x="718" y="889"/>
                    </a:lnTo>
                    <a:lnTo>
                      <a:pt x="767" y="791"/>
                    </a:lnTo>
                    <a:lnTo>
                      <a:pt x="810" y="687"/>
                    </a:lnTo>
                    <a:lnTo>
                      <a:pt x="841" y="576"/>
                    </a:lnTo>
                    <a:lnTo>
                      <a:pt x="865" y="466"/>
                    </a:lnTo>
                    <a:lnTo>
                      <a:pt x="877" y="356"/>
                    </a:lnTo>
                    <a:lnTo>
                      <a:pt x="883" y="258"/>
                    </a:lnTo>
                    <a:lnTo>
                      <a:pt x="877" y="166"/>
                    </a:lnTo>
                    <a:lnTo>
                      <a:pt x="853" y="92"/>
                    </a:lnTo>
                    <a:lnTo>
                      <a:pt x="822" y="37"/>
                    </a:lnTo>
                    <a:lnTo>
                      <a:pt x="779" y="12"/>
                    </a:lnTo>
                    <a:close/>
                  </a:path>
                </a:pathLst>
              </a:custGeom>
              <a:solidFill>
                <a:srgbClr val="C9237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02" name="Freeform 418">
                <a:extLst>
                  <a:ext uri="{FF2B5EF4-FFF2-40B4-BE49-F238E27FC236}">
                    <a16:creationId xmlns:a16="http://schemas.microsoft.com/office/drawing/2014/main" id="{20EBC3B8-F924-48A4-93DC-7C15D6E2F339}"/>
                  </a:ext>
                </a:extLst>
              </p:cNvPr>
              <p:cNvSpPr>
                <a:spLocks/>
              </p:cNvSpPr>
              <p:nvPr/>
            </p:nvSpPr>
            <p:spPr bwMode="auto">
              <a:xfrm>
                <a:off x="3287" y="1870"/>
                <a:ext cx="394" cy="377"/>
              </a:xfrm>
              <a:custGeom>
                <a:avLst/>
                <a:gdLst>
                  <a:gd name="T0" fmla="*/ 391 w 1578"/>
                  <a:gd name="T1" fmla="*/ 126 h 1508"/>
                  <a:gd name="T2" fmla="*/ 392 w 1578"/>
                  <a:gd name="T3" fmla="*/ 117 h 1508"/>
                  <a:gd name="T4" fmla="*/ 394 w 1578"/>
                  <a:gd name="T5" fmla="*/ 106 h 1508"/>
                  <a:gd name="T6" fmla="*/ 394 w 1578"/>
                  <a:gd name="T7" fmla="*/ 97 h 1508"/>
                  <a:gd name="T8" fmla="*/ 392 w 1578"/>
                  <a:gd name="T9" fmla="*/ 87 h 1508"/>
                  <a:gd name="T10" fmla="*/ 392 w 1578"/>
                  <a:gd name="T11" fmla="*/ 76 h 1508"/>
                  <a:gd name="T12" fmla="*/ 391 w 1578"/>
                  <a:gd name="T13" fmla="*/ 67 h 1508"/>
                  <a:gd name="T14" fmla="*/ 389 w 1578"/>
                  <a:gd name="T15" fmla="*/ 57 h 1508"/>
                  <a:gd name="T16" fmla="*/ 388 w 1578"/>
                  <a:gd name="T17" fmla="*/ 48 h 1508"/>
                  <a:gd name="T18" fmla="*/ 385 w 1578"/>
                  <a:gd name="T19" fmla="*/ 40 h 1508"/>
                  <a:gd name="T20" fmla="*/ 383 w 1578"/>
                  <a:gd name="T21" fmla="*/ 31 h 1508"/>
                  <a:gd name="T22" fmla="*/ 383 w 1578"/>
                  <a:gd name="T23" fmla="*/ 32 h 1508"/>
                  <a:gd name="T24" fmla="*/ 382 w 1578"/>
                  <a:gd name="T25" fmla="*/ 32 h 1508"/>
                  <a:gd name="T26" fmla="*/ 380 w 1578"/>
                  <a:gd name="T27" fmla="*/ 29 h 1508"/>
                  <a:gd name="T28" fmla="*/ 377 w 1578"/>
                  <a:gd name="T29" fmla="*/ 24 h 1508"/>
                  <a:gd name="T30" fmla="*/ 374 w 1578"/>
                  <a:gd name="T31" fmla="*/ 18 h 1508"/>
                  <a:gd name="T32" fmla="*/ 368 w 1578"/>
                  <a:gd name="T33" fmla="*/ 14 h 1508"/>
                  <a:gd name="T34" fmla="*/ 362 w 1578"/>
                  <a:gd name="T35" fmla="*/ 7 h 1508"/>
                  <a:gd name="T36" fmla="*/ 353 w 1578"/>
                  <a:gd name="T37" fmla="*/ 5 h 1508"/>
                  <a:gd name="T38" fmla="*/ 340 w 1578"/>
                  <a:gd name="T39" fmla="*/ 1 h 1508"/>
                  <a:gd name="T40" fmla="*/ 326 w 1578"/>
                  <a:gd name="T41" fmla="*/ 0 h 1508"/>
                  <a:gd name="T42" fmla="*/ 310 w 1578"/>
                  <a:gd name="T43" fmla="*/ 0 h 1508"/>
                  <a:gd name="T44" fmla="*/ 294 w 1578"/>
                  <a:gd name="T45" fmla="*/ 7 h 1508"/>
                  <a:gd name="T46" fmla="*/ 282 w 1578"/>
                  <a:gd name="T47" fmla="*/ 21 h 1508"/>
                  <a:gd name="T48" fmla="*/ 274 w 1578"/>
                  <a:gd name="T49" fmla="*/ 41 h 1508"/>
                  <a:gd name="T50" fmla="*/ 271 w 1578"/>
                  <a:gd name="T51" fmla="*/ 66 h 1508"/>
                  <a:gd name="T52" fmla="*/ 268 w 1578"/>
                  <a:gd name="T53" fmla="*/ 93 h 1508"/>
                  <a:gd name="T54" fmla="*/ 268 w 1578"/>
                  <a:gd name="T55" fmla="*/ 124 h 1508"/>
                  <a:gd name="T56" fmla="*/ 267 w 1578"/>
                  <a:gd name="T57" fmla="*/ 156 h 1508"/>
                  <a:gd name="T58" fmla="*/ 265 w 1578"/>
                  <a:gd name="T59" fmla="*/ 188 h 1508"/>
                  <a:gd name="T60" fmla="*/ 261 w 1578"/>
                  <a:gd name="T61" fmla="*/ 221 h 1508"/>
                  <a:gd name="T62" fmla="*/ 255 w 1578"/>
                  <a:gd name="T63" fmla="*/ 251 h 1508"/>
                  <a:gd name="T64" fmla="*/ 242 w 1578"/>
                  <a:gd name="T65" fmla="*/ 279 h 1508"/>
                  <a:gd name="T66" fmla="*/ 228 w 1578"/>
                  <a:gd name="T67" fmla="*/ 300 h 1508"/>
                  <a:gd name="T68" fmla="*/ 212 w 1578"/>
                  <a:gd name="T69" fmla="*/ 319 h 1508"/>
                  <a:gd name="T70" fmla="*/ 193 w 1578"/>
                  <a:gd name="T71" fmla="*/ 334 h 1508"/>
                  <a:gd name="T72" fmla="*/ 175 w 1578"/>
                  <a:gd name="T73" fmla="*/ 345 h 1508"/>
                  <a:gd name="T74" fmla="*/ 155 w 1578"/>
                  <a:gd name="T75" fmla="*/ 354 h 1508"/>
                  <a:gd name="T76" fmla="*/ 137 w 1578"/>
                  <a:gd name="T77" fmla="*/ 360 h 1508"/>
                  <a:gd name="T78" fmla="*/ 120 w 1578"/>
                  <a:gd name="T79" fmla="*/ 363 h 1508"/>
                  <a:gd name="T80" fmla="*/ 104 w 1578"/>
                  <a:gd name="T81" fmla="*/ 367 h 1508"/>
                  <a:gd name="T82" fmla="*/ 92 w 1578"/>
                  <a:gd name="T83" fmla="*/ 367 h 1508"/>
                  <a:gd name="T84" fmla="*/ 0 w 1578"/>
                  <a:gd name="T85" fmla="*/ 374 h 1508"/>
                  <a:gd name="T86" fmla="*/ 233 w 1578"/>
                  <a:gd name="T87" fmla="*/ 377 h 1508"/>
                  <a:gd name="T88" fmla="*/ 262 w 1578"/>
                  <a:gd name="T89" fmla="*/ 363 h 1508"/>
                  <a:gd name="T90" fmla="*/ 288 w 1578"/>
                  <a:gd name="T91" fmla="*/ 340 h 1508"/>
                  <a:gd name="T92" fmla="*/ 310 w 1578"/>
                  <a:gd name="T93" fmla="*/ 316 h 1508"/>
                  <a:gd name="T94" fmla="*/ 330 w 1578"/>
                  <a:gd name="T95" fmla="*/ 290 h 1508"/>
                  <a:gd name="T96" fmla="*/ 345 w 1578"/>
                  <a:gd name="T97" fmla="*/ 264 h 1508"/>
                  <a:gd name="T98" fmla="*/ 359 w 1578"/>
                  <a:gd name="T99" fmla="*/ 236 h 1508"/>
                  <a:gd name="T100" fmla="*/ 369 w 1578"/>
                  <a:gd name="T101" fmla="*/ 210 h 1508"/>
                  <a:gd name="T102" fmla="*/ 377 w 1578"/>
                  <a:gd name="T103" fmla="*/ 186 h 1508"/>
                  <a:gd name="T104" fmla="*/ 383 w 1578"/>
                  <a:gd name="T105" fmla="*/ 162 h 1508"/>
                  <a:gd name="T106" fmla="*/ 388 w 1578"/>
                  <a:gd name="T107" fmla="*/ 143 h 1508"/>
                  <a:gd name="T108" fmla="*/ 391 w 1578"/>
                  <a:gd name="T109" fmla="*/ 126 h 150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578"/>
                  <a:gd name="T166" fmla="*/ 0 h 1508"/>
                  <a:gd name="T167" fmla="*/ 1578 w 1578"/>
                  <a:gd name="T168" fmla="*/ 1508 h 150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578" h="1508">
                    <a:moveTo>
                      <a:pt x="1565" y="502"/>
                    </a:moveTo>
                    <a:lnTo>
                      <a:pt x="1571" y="466"/>
                    </a:lnTo>
                    <a:lnTo>
                      <a:pt x="1578" y="422"/>
                    </a:lnTo>
                    <a:lnTo>
                      <a:pt x="1578" y="386"/>
                    </a:lnTo>
                    <a:lnTo>
                      <a:pt x="1571" y="349"/>
                    </a:lnTo>
                    <a:lnTo>
                      <a:pt x="1571" y="305"/>
                    </a:lnTo>
                    <a:lnTo>
                      <a:pt x="1565" y="269"/>
                    </a:lnTo>
                    <a:lnTo>
                      <a:pt x="1559" y="226"/>
                    </a:lnTo>
                    <a:lnTo>
                      <a:pt x="1554" y="190"/>
                    </a:lnTo>
                    <a:lnTo>
                      <a:pt x="1541" y="159"/>
                    </a:lnTo>
                    <a:lnTo>
                      <a:pt x="1534" y="122"/>
                    </a:lnTo>
                    <a:lnTo>
                      <a:pt x="1534" y="128"/>
                    </a:lnTo>
                    <a:lnTo>
                      <a:pt x="1528" y="128"/>
                    </a:lnTo>
                    <a:lnTo>
                      <a:pt x="1523" y="115"/>
                    </a:lnTo>
                    <a:lnTo>
                      <a:pt x="1510" y="97"/>
                    </a:lnTo>
                    <a:lnTo>
                      <a:pt x="1497" y="73"/>
                    </a:lnTo>
                    <a:lnTo>
                      <a:pt x="1473" y="55"/>
                    </a:lnTo>
                    <a:lnTo>
                      <a:pt x="1448" y="29"/>
                    </a:lnTo>
                    <a:lnTo>
                      <a:pt x="1412" y="18"/>
                    </a:lnTo>
                    <a:lnTo>
                      <a:pt x="1362" y="5"/>
                    </a:lnTo>
                    <a:lnTo>
                      <a:pt x="1307" y="0"/>
                    </a:lnTo>
                    <a:lnTo>
                      <a:pt x="1240" y="0"/>
                    </a:lnTo>
                    <a:lnTo>
                      <a:pt x="1179" y="29"/>
                    </a:lnTo>
                    <a:lnTo>
                      <a:pt x="1130" y="85"/>
                    </a:lnTo>
                    <a:lnTo>
                      <a:pt x="1099" y="165"/>
                    </a:lnTo>
                    <a:lnTo>
                      <a:pt x="1086" y="263"/>
                    </a:lnTo>
                    <a:lnTo>
                      <a:pt x="1075" y="373"/>
                    </a:lnTo>
                    <a:lnTo>
                      <a:pt x="1075" y="497"/>
                    </a:lnTo>
                    <a:lnTo>
                      <a:pt x="1068" y="625"/>
                    </a:lnTo>
                    <a:lnTo>
                      <a:pt x="1062" y="753"/>
                    </a:lnTo>
                    <a:lnTo>
                      <a:pt x="1044" y="883"/>
                    </a:lnTo>
                    <a:lnTo>
                      <a:pt x="1020" y="1005"/>
                    </a:lnTo>
                    <a:lnTo>
                      <a:pt x="970" y="1115"/>
                    </a:lnTo>
                    <a:lnTo>
                      <a:pt x="914" y="1201"/>
                    </a:lnTo>
                    <a:lnTo>
                      <a:pt x="848" y="1276"/>
                    </a:lnTo>
                    <a:lnTo>
                      <a:pt x="774" y="1336"/>
                    </a:lnTo>
                    <a:lnTo>
                      <a:pt x="700" y="1380"/>
                    </a:lnTo>
                    <a:lnTo>
                      <a:pt x="620" y="1416"/>
                    </a:lnTo>
                    <a:lnTo>
                      <a:pt x="547" y="1441"/>
                    </a:lnTo>
                    <a:lnTo>
                      <a:pt x="479" y="1453"/>
                    </a:lnTo>
                    <a:lnTo>
                      <a:pt x="418" y="1466"/>
                    </a:lnTo>
                    <a:lnTo>
                      <a:pt x="369" y="1466"/>
                    </a:lnTo>
                    <a:lnTo>
                      <a:pt x="0" y="1496"/>
                    </a:lnTo>
                    <a:lnTo>
                      <a:pt x="934" y="1508"/>
                    </a:lnTo>
                    <a:lnTo>
                      <a:pt x="1050" y="1453"/>
                    </a:lnTo>
                    <a:lnTo>
                      <a:pt x="1154" y="1360"/>
                    </a:lnTo>
                    <a:lnTo>
                      <a:pt x="1240" y="1263"/>
                    </a:lnTo>
                    <a:lnTo>
                      <a:pt x="1320" y="1159"/>
                    </a:lnTo>
                    <a:lnTo>
                      <a:pt x="1382" y="1054"/>
                    </a:lnTo>
                    <a:lnTo>
                      <a:pt x="1437" y="943"/>
                    </a:lnTo>
                    <a:lnTo>
                      <a:pt x="1479" y="839"/>
                    </a:lnTo>
                    <a:lnTo>
                      <a:pt x="1510" y="742"/>
                    </a:lnTo>
                    <a:lnTo>
                      <a:pt x="1534" y="649"/>
                    </a:lnTo>
                    <a:lnTo>
                      <a:pt x="1554" y="570"/>
                    </a:lnTo>
                    <a:lnTo>
                      <a:pt x="1565" y="502"/>
                    </a:lnTo>
                    <a:close/>
                  </a:path>
                </a:pathLst>
              </a:custGeom>
              <a:solidFill>
                <a:srgbClr val="E58C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03" name="Freeform 419">
                <a:extLst>
                  <a:ext uri="{FF2B5EF4-FFF2-40B4-BE49-F238E27FC236}">
                    <a16:creationId xmlns:a16="http://schemas.microsoft.com/office/drawing/2014/main" id="{2AFEF6BC-2B01-4D6D-9C9C-9F58F8D1E1D4}"/>
                  </a:ext>
                </a:extLst>
              </p:cNvPr>
              <p:cNvSpPr>
                <a:spLocks/>
              </p:cNvSpPr>
              <p:nvPr/>
            </p:nvSpPr>
            <p:spPr bwMode="auto">
              <a:xfrm>
                <a:off x="3671" y="1890"/>
                <a:ext cx="82" cy="243"/>
              </a:xfrm>
              <a:custGeom>
                <a:avLst/>
                <a:gdLst>
                  <a:gd name="T0" fmla="*/ 58 w 331"/>
                  <a:gd name="T1" fmla="*/ 3 h 975"/>
                  <a:gd name="T2" fmla="*/ 47 w 331"/>
                  <a:gd name="T3" fmla="*/ 0 h 975"/>
                  <a:gd name="T4" fmla="*/ 39 w 331"/>
                  <a:gd name="T5" fmla="*/ 0 h 975"/>
                  <a:gd name="T6" fmla="*/ 32 w 331"/>
                  <a:gd name="T7" fmla="*/ 0 h 975"/>
                  <a:gd name="T8" fmla="*/ 25 w 331"/>
                  <a:gd name="T9" fmla="*/ 1 h 975"/>
                  <a:gd name="T10" fmla="*/ 19 w 331"/>
                  <a:gd name="T11" fmla="*/ 3 h 975"/>
                  <a:gd name="T12" fmla="*/ 14 w 331"/>
                  <a:gd name="T13" fmla="*/ 4 h 975"/>
                  <a:gd name="T14" fmla="*/ 9 w 331"/>
                  <a:gd name="T15" fmla="*/ 6 h 975"/>
                  <a:gd name="T16" fmla="*/ 5 w 331"/>
                  <a:gd name="T17" fmla="*/ 9 h 975"/>
                  <a:gd name="T18" fmla="*/ 3 w 331"/>
                  <a:gd name="T19" fmla="*/ 11 h 975"/>
                  <a:gd name="T20" fmla="*/ 0 w 331"/>
                  <a:gd name="T21" fmla="*/ 12 h 975"/>
                  <a:gd name="T22" fmla="*/ 2 w 331"/>
                  <a:gd name="T23" fmla="*/ 14 h 975"/>
                  <a:gd name="T24" fmla="*/ 2 w 331"/>
                  <a:gd name="T25" fmla="*/ 15 h 975"/>
                  <a:gd name="T26" fmla="*/ 2 w 331"/>
                  <a:gd name="T27" fmla="*/ 17 h 975"/>
                  <a:gd name="T28" fmla="*/ 2 w 331"/>
                  <a:gd name="T29" fmla="*/ 18 h 975"/>
                  <a:gd name="T30" fmla="*/ 2 w 331"/>
                  <a:gd name="T31" fmla="*/ 20 h 975"/>
                  <a:gd name="T32" fmla="*/ 3 w 331"/>
                  <a:gd name="T33" fmla="*/ 21 h 975"/>
                  <a:gd name="T34" fmla="*/ 3 w 331"/>
                  <a:gd name="T35" fmla="*/ 23 h 975"/>
                  <a:gd name="T36" fmla="*/ 3 w 331"/>
                  <a:gd name="T37" fmla="*/ 24 h 975"/>
                  <a:gd name="T38" fmla="*/ 6 w 331"/>
                  <a:gd name="T39" fmla="*/ 24 h 975"/>
                  <a:gd name="T40" fmla="*/ 9 w 331"/>
                  <a:gd name="T41" fmla="*/ 23 h 975"/>
                  <a:gd name="T42" fmla="*/ 12 w 331"/>
                  <a:gd name="T43" fmla="*/ 23 h 975"/>
                  <a:gd name="T44" fmla="*/ 17 w 331"/>
                  <a:gd name="T45" fmla="*/ 23 h 975"/>
                  <a:gd name="T46" fmla="*/ 20 w 331"/>
                  <a:gd name="T47" fmla="*/ 23 h 975"/>
                  <a:gd name="T48" fmla="*/ 25 w 331"/>
                  <a:gd name="T49" fmla="*/ 23 h 975"/>
                  <a:gd name="T50" fmla="*/ 29 w 331"/>
                  <a:gd name="T51" fmla="*/ 23 h 975"/>
                  <a:gd name="T52" fmla="*/ 33 w 331"/>
                  <a:gd name="T53" fmla="*/ 23 h 975"/>
                  <a:gd name="T54" fmla="*/ 38 w 331"/>
                  <a:gd name="T55" fmla="*/ 24 h 975"/>
                  <a:gd name="T56" fmla="*/ 43 w 331"/>
                  <a:gd name="T57" fmla="*/ 24 h 975"/>
                  <a:gd name="T58" fmla="*/ 53 w 331"/>
                  <a:gd name="T59" fmla="*/ 32 h 975"/>
                  <a:gd name="T60" fmla="*/ 61 w 331"/>
                  <a:gd name="T61" fmla="*/ 44 h 975"/>
                  <a:gd name="T62" fmla="*/ 66 w 331"/>
                  <a:gd name="T63" fmla="*/ 63 h 975"/>
                  <a:gd name="T64" fmla="*/ 67 w 331"/>
                  <a:gd name="T65" fmla="*/ 85 h 975"/>
                  <a:gd name="T66" fmla="*/ 67 w 331"/>
                  <a:gd name="T67" fmla="*/ 112 h 975"/>
                  <a:gd name="T68" fmla="*/ 64 w 331"/>
                  <a:gd name="T69" fmla="*/ 138 h 975"/>
                  <a:gd name="T70" fmla="*/ 58 w 331"/>
                  <a:gd name="T71" fmla="*/ 165 h 975"/>
                  <a:gd name="T72" fmla="*/ 50 w 331"/>
                  <a:gd name="T73" fmla="*/ 193 h 975"/>
                  <a:gd name="T74" fmla="*/ 39 w 331"/>
                  <a:gd name="T75" fmla="*/ 219 h 975"/>
                  <a:gd name="T76" fmla="*/ 27 w 331"/>
                  <a:gd name="T77" fmla="*/ 243 h 975"/>
                  <a:gd name="T78" fmla="*/ 29 w 331"/>
                  <a:gd name="T79" fmla="*/ 240 h 975"/>
                  <a:gd name="T80" fmla="*/ 30 w 331"/>
                  <a:gd name="T81" fmla="*/ 239 h 975"/>
                  <a:gd name="T82" fmla="*/ 32 w 331"/>
                  <a:gd name="T83" fmla="*/ 236 h 975"/>
                  <a:gd name="T84" fmla="*/ 33 w 331"/>
                  <a:gd name="T85" fmla="*/ 234 h 975"/>
                  <a:gd name="T86" fmla="*/ 35 w 331"/>
                  <a:gd name="T87" fmla="*/ 232 h 975"/>
                  <a:gd name="T88" fmla="*/ 37 w 331"/>
                  <a:gd name="T89" fmla="*/ 229 h 975"/>
                  <a:gd name="T90" fmla="*/ 38 w 331"/>
                  <a:gd name="T91" fmla="*/ 228 h 975"/>
                  <a:gd name="T92" fmla="*/ 39 w 331"/>
                  <a:gd name="T93" fmla="*/ 225 h 975"/>
                  <a:gd name="T94" fmla="*/ 41 w 331"/>
                  <a:gd name="T95" fmla="*/ 223 h 975"/>
                  <a:gd name="T96" fmla="*/ 43 w 331"/>
                  <a:gd name="T97" fmla="*/ 220 h 975"/>
                  <a:gd name="T98" fmla="*/ 55 w 331"/>
                  <a:gd name="T99" fmla="*/ 197 h 975"/>
                  <a:gd name="T100" fmla="*/ 64 w 331"/>
                  <a:gd name="T101" fmla="*/ 171 h 975"/>
                  <a:gd name="T102" fmla="*/ 73 w 331"/>
                  <a:gd name="T103" fmla="*/ 144 h 975"/>
                  <a:gd name="T104" fmla="*/ 78 w 331"/>
                  <a:gd name="T105" fmla="*/ 116 h 975"/>
                  <a:gd name="T106" fmla="*/ 82 w 331"/>
                  <a:gd name="T107" fmla="*/ 89 h 975"/>
                  <a:gd name="T108" fmla="*/ 82 w 331"/>
                  <a:gd name="T109" fmla="*/ 63 h 975"/>
                  <a:gd name="T110" fmla="*/ 81 w 331"/>
                  <a:gd name="T111" fmla="*/ 41 h 975"/>
                  <a:gd name="T112" fmla="*/ 76 w 331"/>
                  <a:gd name="T113" fmla="*/ 23 h 975"/>
                  <a:gd name="T114" fmla="*/ 68 w 331"/>
                  <a:gd name="T115" fmla="*/ 9 h 975"/>
                  <a:gd name="T116" fmla="*/ 58 w 331"/>
                  <a:gd name="T117" fmla="*/ 3 h 97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31"/>
                  <a:gd name="T178" fmla="*/ 0 h 975"/>
                  <a:gd name="T179" fmla="*/ 331 w 331"/>
                  <a:gd name="T180" fmla="*/ 975 h 97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31" h="975">
                    <a:moveTo>
                      <a:pt x="234" y="12"/>
                    </a:moveTo>
                    <a:lnTo>
                      <a:pt x="190" y="0"/>
                    </a:lnTo>
                    <a:lnTo>
                      <a:pt x="159" y="0"/>
                    </a:lnTo>
                    <a:lnTo>
                      <a:pt x="130" y="0"/>
                    </a:lnTo>
                    <a:lnTo>
                      <a:pt x="99" y="6"/>
                    </a:lnTo>
                    <a:lnTo>
                      <a:pt x="75" y="12"/>
                    </a:lnTo>
                    <a:lnTo>
                      <a:pt x="55" y="18"/>
                    </a:lnTo>
                    <a:lnTo>
                      <a:pt x="37" y="25"/>
                    </a:lnTo>
                    <a:lnTo>
                      <a:pt x="20" y="36"/>
                    </a:lnTo>
                    <a:lnTo>
                      <a:pt x="13" y="43"/>
                    </a:lnTo>
                    <a:lnTo>
                      <a:pt x="0" y="49"/>
                    </a:lnTo>
                    <a:lnTo>
                      <a:pt x="7" y="56"/>
                    </a:lnTo>
                    <a:lnTo>
                      <a:pt x="7" y="61"/>
                    </a:lnTo>
                    <a:lnTo>
                      <a:pt x="7" y="67"/>
                    </a:lnTo>
                    <a:lnTo>
                      <a:pt x="7" y="74"/>
                    </a:lnTo>
                    <a:lnTo>
                      <a:pt x="7" y="80"/>
                    </a:lnTo>
                    <a:lnTo>
                      <a:pt x="13" y="86"/>
                    </a:lnTo>
                    <a:lnTo>
                      <a:pt x="13" y="92"/>
                    </a:lnTo>
                    <a:lnTo>
                      <a:pt x="13" y="98"/>
                    </a:lnTo>
                    <a:lnTo>
                      <a:pt x="25" y="98"/>
                    </a:lnTo>
                    <a:lnTo>
                      <a:pt x="37" y="92"/>
                    </a:lnTo>
                    <a:lnTo>
                      <a:pt x="49" y="92"/>
                    </a:lnTo>
                    <a:lnTo>
                      <a:pt x="68" y="92"/>
                    </a:lnTo>
                    <a:lnTo>
                      <a:pt x="80" y="92"/>
                    </a:lnTo>
                    <a:lnTo>
                      <a:pt x="99" y="92"/>
                    </a:lnTo>
                    <a:lnTo>
                      <a:pt x="117" y="92"/>
                    </a:lnTo>
                    <a:lnTo>
                      <a:pt x="135" y="92"/>
                    </a:lnTo>
                    <a:lnTo>
                      <a:pt x="154" y="98"/>
                    </a:lnTo>
                    <a:lnTo>
                      <a:pt x="172" y="98"/>
                    </a:lnTo>
                    <a:lnTo>
                      <a:pt x="215" y="129"/>
                    </a:lnTo>
                    <a:lnTo>
                      <a:pt x="245" y="178"/>
                    </a:lnTo>
                    <a:lnTo>
                      <a:pt x="265" y="252"/>
                    </a:lnTo>
                    <a:lnTo>
                      <a:pt x="270" y="343"/>
                    </a:lnTo>
                    <a:lnTo>
                      <a:pt x="270" y="448"/>
                    </a:lnTo>
                    <a:lnTo>
                      <a:pt x="258" y="552"/>
                    </a:lnTo>
                    <a:lnTo>
                      <a:pt x="234" y="663"/>
                    </a:lnTo>
                    <a:lnTo>
                      <a:pt x="203" y="773"/>
                    </a:lnTo>
                    <a:lnTo>
                      <a:pt x="159" y="877"/>
                    </a:lnTo>
                    <a:lnTo>
                      <a:pt x="111" y="975"/>
                    </a:lnTo>
                    <a:lnTo>
                      <a:pt x="117" y="963"/>
                    </a:lnTo>
                    <a:lnTo>
                      <a:pt x="123" y="957"/>
                    </a:lnTo>
                    <a:lnTo>
                      <a:pt x="130" y="945"/>
                    </a:lnTo>
                    <a:lnTo>
                      <a:pt x="135" y="939"/>
                    </a:lnTo>
                    <a:lnTo>
                      <a:pt x="141" y="932"/>
                    </a:lnTo>
                    <a:lnTo>
                      <a:pt x="148" y="919"/>
                    </a:lnTo>
                    <a:lnTo>
                      <a:pt x="154" y="914"/>
                    </a:lnTo>
                    <a:lnTo>
                      <a:pt x="159" y="901"/>
                    </a:lnTo>
                    <a:lnTo>
                      <a:pt x="166" y="895"/>
                    </a:lnTo>
                    <a:lnTo>
                      <a:pt x="172" y="883"/>
                    </a:lnTo>
                    <a:lnTo>
                      <a:pt x="221" y="791"/>
                    </a:lnTo>
                    <a:lnTo>
                      <a:pt x="258" y="687"/>
                    </a:lnTo>
                    <a:lnTo>
                      <a:pt x="295" y="577"/>
                    </a:lnTo>
                    <a:lnTo>
                      <a:pt x="313" y="466"/>
                    </a:lnTo>
                    <a:lnTo>
                      <a:pt x="331" y="356"/>
                    </a:lnTo>
                    <a:lnTo>
                      <a:pt x="331" y="252"/>
                    </a:lnTo>
                    <a:lnTo>
                      <a:pt x="325" y="166"/>
                    </a:lnTo>
                    <a:lnTo>
                      <a:pt x="307" y="92"/>
                    </a:lnTo>
                    <a:lnTo>
                      <a:pt x="276" y="36"/>
                    </a:lnTo>
                    <a:lnTo>
                      <a:pt x="234" y="12"/>
                    </a:lnTo>
                    <a:close/>
                  </a:path>
                </a:pathLst>
              </a:custGeom>
              <a:solidFill>
                <a:srgbClr val="DB68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04" name="Freeform 420">
                <a:extLst>
                  <a:ext uri="{FF2B5EF4-FFF2-40B4-BE49-F238E27FC236}">
                    <a16:creationId xmlns:a16="http://schemas.microsoft.com/office/drawing/2014/main" id="{FB875B7B-BF57-4657-925E-CE962A323A21}"/>
                  </a:ext>
                </a:extLst>
              </p:cNvPr>
              <p:cNvSpPr>
                <a:spLocks/>
              </p:cNvSpPr>
              <p:nvPr/>
            </p:nvSpPr>
            <p:spPr bwMode="auto">
              <a:xfrm>
                <a:off x="3565" y="1870"/>
                <a:ext cx="109" cy="56"/>
              </a:xfrm>
              <a:custGeom>
                <a:avLst/>
                <a:gdLst>
                  <a:gd name="T0" fmla="*/ 91 w 436"/>
                  <a:gd name="T1" fmla="*/ 56 h 226"/>
                  <a:gd name="T2" fmla="*/ 91 w 436"/>
                  <a:gd name="T3" fmla="*/ 55 h 226"/>
                  <a:gd name="T4" fmla="*/ 92 w 436"/>
                  <a:gd name="T5" fmla="*/ 55 h 226"/>
                  <a:gd name="T6" fmla="*/ 92 w 436"/>
                  <a:gd name="T7" fmla="*/ 53 h 226"/>
                  <a:gd name="T8" fmla="*/ 94 w 436"/>
                  <a:gd name="T9" fmla="*/ 53 h 226"/>
                  <a:gd name="T10" fmla="*/ 95 w 436"/>
                  <a:gd name="T11" fmla="*/ 52 h 226"/>
                  <a:gd name="T12" fmla="*/ 97 w 436"/>
                  <a:gd name="T13" fmla="*/ 52 h 226"/>
                  <a:gd name="T14" fmla="*/ 98 w 436"/>
                  <a:gd name="T15" fmla="*/ 50 h 226"/>
                  <a:gd name="T16" fmla="*/ 100 w 436"/>
                  <a:gd name="T17" fmla="*/ 48 h 226"/>
                  <a:gd name="T18" fmla="*/ 101 w 436"/>
                  <a:gd name="T19" fmla="*/ 47 h 226"/>
                  <a:gd name="T20" fmla="*/ 104 w 436"/>
                  <a:gd name="T21" fmla="*/ 47 h 226"/>
                  <a:gd name="T22" fmla="*/ 106 w 436"/>
                  <a:gd name="T23" fmla="*/ 45 h 226"/>
                  <a:gd name="T24" fmla="*/ 109 w 436"/>
                  <a:gd name="T25" fmla="*/ 44 h 226"/>
                  <a:gd name="T26" fmla="*/ 109 w 436"/>
                  <a:gd name="T27" fmla="*/ 42 h 226"/>
                  <a:gd name="T28" fmla="*/ 109 w 436"/>
                  <a:gd name="T29" fmla="*/ 41 h 226"/>
                  <a:gd name="T30" fmla="*/ 108 w 436"/>
                  <a:gd name="T31" fmla="*/ 39 h 226"/>
                  <a:gd name="T32" fmla="*/ 108 w 436"/>
                  <a:gd name="T33" fmla="*/ 38 h 226"/>
                  <a:gd name="T34" fmla="*/ 108 w 436"/>
                  <a:gd name="T35" fmla="*/ 36 h 226"/>
                  <a:gd name="T36" fmla="*/ 108 w 436"/>
                  <a:gd name="T37" fmla="*/ 35 h 226"/>
                  <a:gd name="T38" fmla="*/ 108 w 436"/>
                  <a:gd name="T39" fmla="*/ 33 h 226"/>
                  <a:gd name="T40" fmla="*/ 106 w 436"/>
                  <a:gd name="T41" fmla="*/ 32 h 226"/>
                  <a:gd name="T42" fmla="*/ 106 w 436"/>
                  <a:gd name="T43" fmla="*/ 33 h 226"/>
                  <a:gd name="T44" fmla="*/ 104 w 436"/>
                  <a:gd name="T45" fmla="*/ 33 h 226"/>
                  <a:gd name="T46" fmla="*/ 104 w 436"/>
                  <a:gd name="T47" fmla="*/ 32 h 226"/>
                  <a:gd name="T48" fmla="*/ 103 w 436"/>
                  <a:gd name="T49" fmla="*/ 28 h 226"/>
                  <a:gd name="T50" fmla="*/ 101 w 436"/>
                  <a:gd name="T51" fmla="*/ 26 h 226"/>
                  <a:gd name="T52" fmla="*/ 97 w 436"/>
                  <a:gd name="T53" fmla="*/ 20 h 226"/>
                  <a:gd name="T54" fmla="*/ 91 w 436"/>
                  <a:gd name="T55" fmla="*/ 15 h 226"/>
                  <a:gd name="T56" fmla="*/ 84 w 436"/>
                  <a:gd name="T57" fmla="*/ 9 h 226"/>
                  <a:gd name="T58" fmla="*/ 75 w 436"/>
                  <a:gd name="T59" fmla="*/ 4 h 226"/>
                  <a:gd name="T60" fmla="*/ 63 w 436"/>
                  <a:gd name="T61" fmla="*/ 1 h 226"/>
                  <a:gd name="T62" fmla="*/ 49 w 436"/>
                  <a:gd name="T63" fmla="*/ 0 h 226"/>
                  <a:gd name="T64" fmla="*/ 34 w 436"/>
                  <a:gd name="T65" fmla="*/ 1 h 226"/>
                  <a:gd name="T66" fmla="*/ 29 w 436"/>
                  <a:gd name="T67" fmla="*/ 3 h 226"/>
                  <a:gd name="T68" fmla="*/ 25 w 436"/>
                  <a:gd name="T69" fmla="*/ 4 h 226"/>
                  <a:gd name="T70" fmla="*/ 20 w 436"/>
                  <a:gd name="T71" fmla="*/ 6 h 226"/>
                  <a:gd name="T72" fmla="*/ 17 w 436"/>
                  <a:gd name="T73" fmla="*/ 9 h 226"/>
                  <a:gd name="T74" fmla="*/ 14 w 436"/>
                  <a:gd name="T75" fmla="*/ 10 h 226"/>
                  <a:gd name="T76" fmla="*/ 11 w 436"/>
                  <a:gd name="T77" fmla="*/ 15 h 226"/>
                  <a:gd name="T78" fmla="*/ 8 w 436"/>
                  <a:gd name="T79" fmla="*/ 18 h 226"/>
                  <a:gd name="T80" fmla="*/ 5 w 436"/>
                  <a:gd name="T81" fmla="*/ 23 h 226"/>
                  <a:gd name="T82" fmla="*/ 3 w 436"/>
                  <a:gd name="T83" fmla="*/ 27 h 226"/>
                  <a:gd name="T84" fmla="*/ 0 w 436"/>
                  <a:gd name="T85" fmla="*/ 32 h 226"/>
                  <a:gd name="T86" fmla="*/ 2 w 436"/>
                  <a:gd name="T87" fmla="*/ 30 h 226"/>
                  <a:gd name="T88" fmla="*/ 3 w 436"/>
                  <a:gd name="T89" fmla="*/ 28 h 226"/>
                  <a:gd name="T90" fmla="*/ 5 w 436"/>
                  <a:gd name="T91" fmla="*/ 28 h 226"/>
                  <a:gd name="T92" fmla="*/ 8 w 436"/>
                  <a:gd name="T93" fmla="*/ 27 h 226"/>
                  <a:gd name="T94" fmla="*/ 9 w 436"/>
                  <a:gd name="T95" fmla="*/ 27 h 226"/>
                  <a:gd name="T96" fmla="*/ 11 w 436"/>
                  <a:gd name="T97" fmla="*/ 26 h 226"/>
                  <a:gd name="T98" fmla="*/ 13 w 436"/>
                  <a:gd name="T99" fmla="*/ 26 h 226"/>
                  <a:gd name="T100" fmla="*/ 14 w 436"/>
                  <a:gd name="T101" fmla="*/ 24 h 226"/>
                  <a:gd name="T102" fmla="*/ 17 w 436"/>
                  <a:gd name="T103" fmla="*/ 24 h 226"/>
                  <a:gd name="T104" fmla="*/ 19 w 436"/>
                  <a:gd name="T105" fmla="*/ 24 h 226"/>
                  <a:gd name="T106" fmla="*/ 35 w 436"/>
                  <a:gd name="T107" fmla="*/ 23 h 226"/>
                  <a:gd name="T108" fmla="*/ 48 w 436"/>
                  <a:gd name="T109" fmla="*/ 24 h 226"/>
                  <a:gd name="T110" fmla="*/ 60 w 436"/>
                  <a:gd name="T111" fmla="*/ 27 h 226"/>
                  <a:gd name="T112" fmla="*/ 69 w 436"/>
                  <a:gd name="T113" fmla="*/ 32 h 226"/>
                  <a:gd name="T114" fmla="*/ 77 w 436"/>
                  <a:gd name="T115" fmla="*/ 36 h 226"/>
                  <a:gd name="T116" fmla="*/ 82 w 436"/>
                  <a:gd name="T117" fmla="*/ 42 h 226"/>
                  <a:gd name="T118" fmla="*/ 86 w 436"/>
                  <a:gd name="T119" fmla="*/ 47 h 226"/>
                  <a:gd name="T120" fmla="*/ 88 w 436"/>
                  <a:gd name="T121" fmla="*/ 52 h 226"/>
                  <a:gd name="T122" fmla="*/ 89 w 436"/>
                  <a:gd name="T123" fmla="*/ 55 h 226"/>
                  <a:gd name="T124" fmla="*/ 91 w 436"/>
                  <a:gd name="T125" fmla="*/ 56 h 22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36"/>
                  <a:gd name="T190" fmla="*/ 0 h 226"/>
                  <a:gd name="T191" fmla="*/ 436 w 436"/>
                  <a:gd name="T192" fmla="*/ 226 h 22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36" h="226">
                    <a:moveTo>
                      <a:pt x="362" y="226"/>
                    </a:moveTo>
                    <a:lnTo>
                      <a:pt x="362" y="221"/>
                    </a:lnTo>
                    <a:lnTo>
                      <a:pt x="368" y="221"/>
                    </a:lnTo>
                    <a:lnTo>
                      <a:pt x="368" y="214"/>
                    </a:lnTo>
                    <a:lnTo>
                      <a:pt x="374" y="214"/>
                    </a:lnTo>
                    <a:lnTo>
                      <a:pt x="381" y="208"/>
                    </a:lnTo>
                    <a:lnTo>
                      <a:pt x="386" y="208"/>
                    </a:lnTo>
                    <a:lnTo>
                      <a:pt x="392" y="201"/>
                    </a:lnTo>
                    <a:lnTo>
                      <a:pt x="399" y="195"/>
                    </a:lnTo>
                    <a:lnTo>
                      <a:pt x="405" y="190"/>
                    </a:lnTo>
                    <a:lnTo>
                      <a:pt x="417" y="190"/>
                    </a:lnTo>
                    <a:lnTo>
                      <a:pt x="423" y="183"/>
                    </a:lnTo>
                    <a:lnTo>
                      <a:pt x="436" y="177"/>
                    </a:lnTo>
                    <a:lnTo>
                      <a:pt x="436" y="171"/>
                    </a:lnTo>
                    <a:lnTo>
                      <a:pt x="436" y="165"/>
                    </a:lnTo>
                    <a:lnTo>
                      <a:pt x="430" y="159"/>
                    </a:lnTo>
                    <a:lnTo>
                      <a:pt x="430" y="153"/>
                    </a:lnTo>
                    <a:lnTo>
                      <a:pt x="430" y="146"/>
                    </a:lnTo>
                    <a:lnTo>
                      <a:pt x="430" y="140"/>
                    </a:lnTo>
                    <a:lnTo>
                      <a:pt x="430" y="135"/>
                    </a:lnTo>
                    <a:lnTo>
                      <a:pt x="423" y="128"/>
                    </a:lnTo>
                    <a:lnTo>
                      <a:pt x="423" y="135"/>
                    </a:lnTo>
                    <a:lnTo>
                      <a:pt x="417" y="135"/>
                    </a:lnTo>
                    <a:lnTo>
                      <a:pt x="417" y="128"/>
                    </a:lnTo>
                    <a:lnTo>
                      <a:pt x="412" y="115"/>
                    </a:lnTo>
                    <a:lnTo>
                      <a:pt x="405" y="104"/>
                    </a:lnTo>
                    <a:lnTo>
                      <a:pt x="386" y="79"/>
                    </a:lnTo>
                    <a:lnTo>
                      <a:pt x="362" y="60"/>
                    </a:lnTo>
                    <a:lnTo>
                      <a:pt x="337" y="36"/>
                    </a:lnTo>
                    <a:lnTo>
                      <a:pt x="301" y="18"/>
                    </a:lnTo>
                    <a:lnTo>
                      <a:pt x="251" y="5"/>
                    </a:lnTo>
                    <a:lnTo>
                      <a:pt x="196" y="0"/>
                    </a:lnTo>
                    <a:lnTo>
                      <a:pt x="136" y="5"/>
                    </a:lnTo>
                    <a:lnTo>
                      <a:pt x="117" y="11"/>
                    </a:lnTo>
                    <a:lnTo>
                      <a:pt x="99" y="18"/>
                    </a:lnTo>
                    <a:lnTo>
                      <a:pt x="81" y="24"/>
                    </a:lnTo>
                    <a:lnTo>
                      <a:pt x="68" y="36"/>
                    </a:lnTo>
                    <a:lnTo>
                      <a:pt x="55" y="42"/>
                    </a:lnTo>
                    <a:lnTo>
                      <a:pt x="43" y="60"/>
                    </a:lnTo>
                    <a:lnTo>
                      <a:pt x="31" y="73"/>
                    </a:lnTo>
                    <a:lnTo>
                      <a:pt x="19" y="91"/>
                    </a:lnTo>
                    <a:lnTo>
                      <a:pt x="13" y="110"/>
                    </a:lnTo>
                    <a:lnTo>
                      <a:pt x="0" y="128"/>
                    </a:lnTo>
                    <a:lnTo>
                      <a:pt x="6" y="122"/>
                    </a:lnTo>
                    <a:lnTo>
                      <a:pt x="13" y="115"/>
                    </a:lnTo>
                    <a:lnTo>
                      <a:pt x="19" y="115"/>
                    </a:lnTo>
                    <a:lnTo>
                      <a:pt x="31" y="110"/>
                    </a:lnTo>
                    <a:lnTo>
                      <a:pt x="37" y="110"/>
                    </a:lnTo>
                    <a:lnTo>
                      <a:pt x="43" y="104"/>
                    </a:lnTo>
                    <a:lnTo>
                      <a:pt x="50" y="104"/>
                    </a:lnTo>
                    <a:lnTo>
                      <a:pt x="55" y="97"/>
                    </a:lnTo>
                    <a:lnTo>
                      <a:pt x="68" y="97"/>
                    </a:lnTo>
                    <a:lnTo>
                      <a:pt x="74" y="97"/>
                    </a:lnTo>
                    <a:lnTo>
                      <a:pt x="141" y="91"/>
                    </a:lnTo>
                    <a:lnTo>
                      <a:pt x="191" y="97"/>
                    </a:lnTo>
                    <a:lnTo>
                      <a:pt x="240" y="110"/>
                    </a:lnTo>
                    <a:lnTo>
                      <a:pt x="276" y="128"/>
                    </a:lnTo>
                    <a:lnTo>
                      <a:pt x="306" y="146"/>
                    </a:lnTo>
                    <a:lnTo>
                      <a:pt x="326" y="171"/>
                    </a:lnTo>
                    <a:lnTo>
                      <a:pt x="344" y="190"/>
                    </a:lnTo>
                    <a:lnTo>
                      <a:pt x="350" y="208"/>
                    </a:lnTo>
                    <a:lnTo>
                      <a:pt x="357" y="221"/>
                    </a:lnTo>
                    <a:lnTo>
                      <a:pt x="362" y="226"/>
                    </a:lnTo>
                    <a:close/>
                  </a:path>
                </a:pathLst>
              </a:custGeom>
              <a:solidFill>
                <a:srgbClr val="EDAD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05" name="Freeform 421">
                <a:extLst>
                  <a:ext uri="{FF2B5EF4-FFF2-40B4-BE49-F238E27FC236}">
                    <a16:creationId xmlns:a16="http://schemas.microsoft.com/office/drawing/2014/main" id="{C0ECE196-209D-4AFE-A118-A2CFC97A5566}"/>
                  </a:ext>
                </a:extLst>
              </p:cNvPr>
              <p:cNvSpPr>
                <a:spLocks/>
              </p:cNvSpPr>
              <p:nvPr/>
            </p:nvSpPr>
            <p:spPr bwMode="auto">
              <a:xfrm>
                <a:off x="3605" y="1913"/>
                <a:ext cx="75" cy="261"/>
              </a:xfrm>
              <a:custGeom>
                <a:avLst/>
                <a:gdLst>
                  <a:gd name="T0" fmla="*/ 57 w 300"/>
                  <a:gd name="T1" fmla="*/ 104 h 1043"/>
                  <a:gd name="T2" fmla="*/ 55 w 300"/>
                  <a:gd name="T3" fmla="*/ 115 h 1043"/>
                  <a:gd name="T4" fmla="*/ 52 w 300"/>
                  <a:gd name="T5" fmla="*/ 127 h 1043"/>
                  <a:gd name="T6" fmla="*/ 49 w 300"/>
                  <a:gd name="T7" fmla="*/ 141 h 1043"/>
                  <a:gd name="T8" fmla="*/ 46 w 300"/>
                  <a:gd name="T9" fmla="*/ 157 h 1043"/>
                  <a:gd name="T10" fmla="*/ 40 w 300"/>
                  <a:gd name="T11" fmla="*/ 172 h 1043"/>
                  <a:gd name="T12" fmla="*/ 35 w 300"/>
                  <a:gd name="T13" fmla="*/ 189 h 1043"/>
                  <a:gd name="T14" fmla="*/ 28 w 300"/>
                  <a:gd name="T15" fmla="*/ 207 h 1043"/>
                  <a:gd name="T16" fmla="*/ 20 w 300"/>
                  <a:gd name="T17" fmla="*/ 226 h 1043"/>
                  <a:gd name="T18" fmla="*/ 11 w 300"/>
                  <a:gd name="T19" fmla="*/ 242 h 1043"/>
                  <a:gd name="T20" fmla="*/ 0 w 300"/>
                  <a:gd name="T21" fmla="*/ 261 h 1043"/>
                  <a:gd name="T22" fmla="*/ 14 w 300"/>
                  <a:gd name="T23" fmla="*/ 241 h 1043"/>
                  <a:gd name="T24" fmla="*/ 26 w 300"/>
                  <a:gd name="T25" fmla="*/ 221 h 1043"/>
                  <a:gd name="T26" fmla="*/ 35 w 300"/>
                  <a:gd name="T27" fmla="*/ 201 h 1043"/>
                  <a:gd name="T28" fmla="*/ 44 w 300"/>
                  <a:gd name="T29" fmla="*/ 179 h 1043"/>
                  <a:gd name="T30" fmla="*/ 52 w 300"/>
                  <a:gd name="T31" fmla="*/ 161 h 1043"/>
                  <a:gd name="T32" fmla="*/ 58 w 300"/>
                  <a:gd name="T33" fmla="*/ 141 h 1043"/>
                  <a:gd name="T34" fmla="*/ 63 w 300"/>
                  <a:gd name="T35" fmla="*/ 124 h 1043"/>
                  <a:gd name="T36" fmla="*/ 68 w 300"/>
                  <a:gd name="T37" fmla="*/ 108 h 1043"/>
                  <a:gd name="T38" fmla="*/ 71 w 300"/>
                  <a:gd name="T39" fmla="*/ 94 h 1043"/>
                  <a:gd name="T40" fmla="*/ 72 w 300"/>
                  <a:gd name="T41" fmla="*/ 82 h 1043"/>
                  <a:gd name="T42" fmla="*/ 74 w 300"/>
                  <a:gd name="T43" fmla="*/ 74 h 1043"/>
                  <a:gd name="T44" fmla="*/ 74 w 300"/>
                  <a:gd name="T45" fmla="*/ 66 h 1043"/>
                  <a:gd name="T46" fmla="*/ 75 w 300"/>
                  <a:gd name="T47" fmla="*/ 57 h 1043"/>
                  <a:gd name="T48" fmla="*/ 74 w 300"/>
                  <a:gd name="T49" fmla="*/ 49 h 1043"/>
                  <a:gd name="T50" fmla="*/ 74 w 300"/>
                  <a:gd name="T51" fmla="*/ 41 h 1043"/>
                  <a:gd name="T52" fmla="*/ 74 w 300"/>
                  <a:gd name="T53" fmla="*/ 32 h 1043"/>
                  <a:gd name="T54" fmla="*/ 72 w 300"/>
                  <a:gd name="T55" fmla="*/ 25 h 1043"/>
                  <a:gd name="T56" fmla="*/ 71 w 300"/>
                  <a:gd name="T57" fmla="*/ 15 h 1043"/>
                  <a:gd name="T58" fmla="*/ 69 w 300"/>
                  <a:gd name="T59" fmla="*/ 8 h 1043"/>
                  <a:gd name="T60" fmla="*/ 68 w 300"/>
                  <a:gd name="T61" fmla="*/ 0 h 1043"/>
                  <a:gd name="T62" fmla="*/ 64 w 300"/>
                  <a:gd name="T63" fmla="*/ 2 h 1043"/>
                  <a:gd name="T64" fmla="*/ 63 w 300"/>
                  <a:gd name="T65" fmla="*/ 2 h 1043"/>
                  <a:gd name="T66" fmla="*/ 60 w 300"/>
                  <a:gd name="T67" fmla="*/ 3 h 1043"/>
                  <a:gd name="T68" fmla="*/ 58 w 300"/>
                  <a:gd name="T69" fmla="*/ 5 h 1043"/>
                  <a:gd name="T70" fmla="*/ 55 w 300"/>
                  <a:gd name="T71" fmla="*/ 6 h 1043"/>
                  <a:gd name="T72" fmla="*/ 54 w 300"/>
                  <a:gd name="T73" fmla="*/ 6 h 1043"/>
                  <a:gd name="T74" fmla="*/ 52 w 300"/>
                  <a:gd name="T75" fmla="*/ 8 h 1043"/>
                  <a:gd name="T76" fmla="*/ 52 w 300"/>
                  <a:gd name="T77" fmla="*/ 9 h 1043"/>
                  <a:gd name="T78" fmla="*/ 51 w 300"/>
                  <a:gd name="T79" fmla="*/ 9 h 1043"/>
                  <a:gd name="T80" fmla="*/ 49 w 300"/>
                  <a:gd name="T81" fmla="*/ 11 h 1043"/>
                  <a:gd name="T82" fmla="*/ 52 w 300"/>
                  <a:gd name="T83" fmla="*/ 19 h 1043"/>
                  <a:gd name="T84" fmla="*/ 54 w 300"/>
                  <a:gd name="T85" fmla="*/ 28 h 1043"/>
                  <a:gd name="T86" fmla="*/ 55 w 300"/>
                  <a:gd name="T87" fmla="*/ 37 h 1043"/>
                  <a:gd name="T88" fmla="*/ 57 w 300"/>
                  <a:gd name="T89" fmla="*/ 46 h 1043"/>
                  <a:gd name="T90" fmla="*/ 58 w 300"/>
                  <a:gd name="T91" fmla="*/ 55 h 1043"/>
                  <a:gd name="T92" fmla="*/ 58 w 300"/>
                  <a:gd name="T93" fmla="*/ 66 h 1043"/>
                  <a:gd name="T94" fmla="*/ 60 w 300"/>
                  <a:gd name="T95" fmla="*/ 75 h 1043"/>
                  <a:gd name="T96" fmla="*/ 60 w 300"/>
                  <a:gd name="T97" fmla="*/ 86 h 1043"/>
                  <a:gd name="T98" fmla="*/ 58 w 300"/>
                  <a:gd name="T99" fmla="*/ 95 h 1043"/>
                  <a:gd name="T100" fmla="*/ 57 w 300"/>
                  <a:gd name="T101" fmla="*/ 104 h 104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00"/>
                  <a:gd name="T154" fmla="*/ 0 h 1043"/>
                  <a:gd name="T155" fmla="*/ 300 w 300"/>
                  <a:gd name="T156" fmla="*/ 1043 h 104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00" h="1043">
                    <a:moveTo>
                      <a:pt x="226" y="417"/>
                    </a:moveTo>
                    <a:lnTo>
                      <a:pt x="221" y="460"/>
                    </a:lnTo>
                    <a:lnTo>
                      <a:pt x="208" y="509"/>
                    </a:lnTo>
                    <a:lnTo>
                      <a:pt x="197" y="564"/>
                    </a:lnTo>
                    <a:lnTo>
                      <a:pt x="184" y="626"/>
                    </a:lnTo>
                    <a:lnTo>
                      <a:pt x="159" y="688"/>
                    </a:lnTo>
                    <a:lnTo>
                      <a:pt x="141" y="754"/>
                    </a:lnTo>
                    <a:lnTo>
                      <a:pt x="111" y="827"/>
                    </a:lnTo>
                    <a:lnTo>
                      <a:pt x="80" y="902"/>
                    </a:lnTo>
                    <a:lnTo>
                      <a:pt x="42" y="969"/>
                    </a:lnTo>
                    <a:lnTo>
                      <a:pt x="0" y="1043"/>
                    </a:lnTo>
                    <a:lnTo>
                      <a:pt x="55" y="963"/>
                    </a:lnTo>
                    <a:lnTo>
                      <a:pt x="104" y="883"/>
                    </a:lnTo>
                    <a:lnTo>
                      <a:pt x="141" y="803"/>
                    </a:lnTo>
                    <a:lnTo>
                      <a:pt x="177" y="717"/>
                    </a:lnTo>
                    <a:lnTo>
                      <a:pt x="208" y="644"/>
                    </a:lnTo>
                    <a:lnTo>
                      <a:pt x="232" y="564"/>
                    </a:lnTo>
                    <a:lnTo>
                      <a:pt x="252" y="496"/>
                    </a:lnTo>
                    <a:lnTo>
                      <a:pt x="270" y="430"/>
                    </a:lnTo>
                    <a:lnTo>
                      <a:pt x="283" y="374"/>
                    </a:lnTo>
                    <a:lnTo>
                      <a:pt x="288" y="326"/>
                    </a:lnTo>
                    <a:lnTo>
                      <a:pt x="294" y="295"/>
                    </a:lnTo>
                    <a:lnTo>
                      <a:pt x="294" y="264"/>
                    </a:lnTo>
                    <a:lnTo>
                      <a:pt x="300" y="227"/>
                    </a:lnTo>
                    <a:lnTo>
                      <a:pt x="294" y="196"/>
                    </a:lnTo>
                    <a:lnTo>
                      <a:pt x="294" y="165"/>
                    </a:lnTo>
                    <a:lnTo>
                      <a:pt x="294" y="129"/>
                    </a:lnTo>
                    <a:lnTo>
                      <a:pt x="288" y="98"/>
                    </a:lnTo>
                    <a:lnTo>
                      <a:pt x="283" y="61"/>
                    </a:lnTo>
                    <a:lnTo>
                      <a:pt x="276" y="30"/>
                    </a:lnTo>
                    <a:lnTo>
                      <a:pt x="270" y="0"/>
                    </a:lnTo>
                    <a:lnTo>
                      <a:pt x="257" y="6"/>
                    </a:lnTo>
                    <a:lnTo>
                      <a:pt x="252" y="6"/>
                    </a:lnTo>
                    <a:lnTo>
                      <a:pt x="239" y="12"/>
                    </a:lnTo>
                    <a:lnTo>
                      <a:pt x="232" y="19"/>
                    </a:lnTo>
                    <a:lnTo>
                      <a:pt x="221" y="24"/>
                    </a:lnTo>
                    <a:lnTo>
                      <a:pt x="214" y="24"/>
                    </a:lnTo>
                    <a:lnTo>
                      <a:pt x="208" y="30"/>
                    </a:lnTo>
                    <a:lnTo>
                      <a:pt x="208" y="37"/>
                    </a:lnTo>
                    <a:lnTo>
                      <a:pt x="202" y="37"/>
                    </a:lnTo>
                    <a:lnTo>
                      <a:pt x="197" y="43"/>
                    </a:lnTo>
                    <a:lnTo>
                      <a:pt x="208" y="74"/>
                    </a:lnTo>
                    <a:lnTo>
                      <a:pt x="214" y="110"/>
                    </a:lnTo>
                    <a:lnTo>
                      <a:pt x="221" y="147"/>
                    </a:lnTo>
                    <a:lnTo>
                      <a:pt x="226" y="184"/>
                    </a:lnTo>
                    <a:lnTo>
                      <a:pt x="232" y="220"/>
                    </a:lnTo>
                    <a:lnTo>
                      <a:pt x="232" y="264"/>
                    </a:lnTo>
                    <a:lnTo>
                      <a:pt x="239" y="301"/>
                    </a:lnTo>
                    <a:lnTo>
                      <a:pt x="239" y="344"/>
                    </a:lnTo>
                    <a:lnTo>
                      <a:pt x="232" y="381"/>
                    </a:lnTo>
                    <a:lnTo>
                      <a:pt x="226" y="417"/>
                    </a:lnTo>
                    <a:close/>
                  </a:path>
                </a:pathLst>
              </a:custGeom>
              <a:solidFill>
                <a:srgbClr val="EDAD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06" name="Freeform 422">
                <a:extLst>
                  <a:ext uri="{FF2B5EF4-FFF2-40B4-BE49-F238E27FC236}">
                    <a16:creationId xmlns:a16="http://schemas.microsoft.com/office/drawing/2014/main" id="{73DF8576-9BF9-4FE8-93ED-B973D62E2A56}"/>
                  </a:ext>
                </a:extLst>
              </p:cNvPr>
              <p:cNvSpPr>
                <a:spLocks/>
              </p:cNvSpPr>
              <p:nvPr/>
            </p:nvSpPr>
            <p:spPr bwMode="auto">
              <a:xfrm>
                <a:off x="3398" y="1900"/>
                <a:ext cx="285" cy="386"/>
              </a:xfrm>
              <a:custGeom>
                <a:avLst/>
                <a:gdLst>
                  <a:gd name="T0" fmla="*/ 273 w 1141"/>
                  <a:gd name="T1" fmla="*/ 0 h 1540"/>
                  <a:gd name="T2" fmla="*/ 273 w 1141"/>
                  <a:gd name="T3" fmla="*/ 2 h 1540"/>
                  <a:gd name="T4" fmla="*/ 275 w 1141"/>
                  <a:gd name="T5" fmla="*/ 6 h 1540"/>
                  <a:gd name="T6" fmla="*/ 278 w 1141"/>
                  <a:gd name="T7" fmla="*/ 12 h 1540"/>
                  <a:gd name="T8" fmla="*/ 279 w 1141"/>
                  <a:gd name="T9" fmla="*/ 20 h 1540"/>
                  <a:gd name="T10" fmla="*/ 281 w 1141"/>
                  <a:gd name="T11" fmla="*/ 29 h 1540"/>
                  <a:gd name="T12" fmla="*/ 284 w 1141"/>
                  <a:gd name="T13" fmla="*/ 40 h 1540"/>
                  <a:gd name="T14" fmla="*/ 284 w 1141"/>
                  <a:gd name="T15" fmla="*/ 52 h 1540"/>
                  <a:gd name="T16" fmla="*/ 285 w 1141"/>
                  <a:gd name="T17" fmla="*/ 66 h 1540"/>
                  <a:gd name="T18" fmla="*/ 284 w 1141"/>
                  <a:gd name="T19" fmla="*/ 80 h 1540"/>
                  <a:gd name="T20" fmla="*/ 282 w 1141"/>
                  <a:gd name="T21" fmla="*/ 94 h 1540"/>
                  <a:gd name="T22" fmla="*/ 278 w 1141"/>
                  <a:gd name="T23" fmla="*/ 118 h 1540"/>
                  <a:gd name="T24" fmla="*/ 270 w 1141"/>
                  <a:gd name="T25" fmla="*/ 149 h 1540"/>
                  <a:gd name="T26" fmla="*/ 258 w 1141"/>
                  <a:gd name="T27" fmla="*/ 185 h 1540"/>
                  <a:gd name="T28" fmla="*/ 241 w 1141"/>
                  <a:gd name="T29" fmla="*/ 223 h 1540"/>
                  <a:gd name="T30" fmla="*/ 219 w 1141"/>
                  <a:gd name="T31" fmla="*/ 260 h 1540"/>
                  <a:gd name="T32" fmla="*/ 192 w 1141"/>
                  <a:gd name="T33" fmla="*/ 297 h 1540"/>
                  <a:gd name="T34" fmla="*/ 156 w 1141"/>
                  <a:gd name="T35" fmla="*/ 329 h 1540"/>
                  <a:gd name="T36" fmla="*/ 113 w 1141"/>
                  <a:gd name="T37" fmla="*/ 357 h 1540"/>
                  <a:gd name="T38" fmla="*/ 61 w 1141"/>
                  <a:gd name="T39" fmla="*/ 377 h 1540"/>
                  <a:gd name="T40" fmla="*/ 0 w 1141"/>
                  <a:gd name="T41" fmla="*/ 386 h 15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141"/>
                  <a:gd name="T64" fmla="*/ 0 h 1540"/>
                  <a:gd name="T65" fmla="*/ 1141 w 1141"/>
                  <a:gd name="T66" fmla="*/ 1540 h 15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141" h="1540">
                    <a:moveTo>
                      <a:pt x="1092" y="0"/>
                    </a:moveTo>
                    <a:lnTo>
                      <a:pt x="1092" y="6"/>
                    </a:lnTo>
                    <a:lnTo>
                      <a:pt x="1099" y="24"/>
                    </a:lnTo>
                    <a:lnTo>
                      <a:pt x="1112" y="49"/>
                    </a:lnTo>
                    <a:lnTo>
                      <a:pt x="1117" y="79"/>
                    </a:lnTo>
                    <a:lnTo>
                      <a:pt x="1123" y="117"/>
                    </a:lnTo>
                    <a:lnTo>
                      <a:pt x="1136" y="159"/>
                    </a:lnTo>
                    <a:lnTo>
                      <a:pt x="1136" y="209"/>
                    </a:lnTo>
                    <a:lnTo>
                      <a:pt x="1141" y="264"/>
                    </a:lnTo>
                    <a:lnTo>
                      <a:pt x="1136" y="319"/>
                    </a:lnTo>
                    <a:lnTo>
                      <a:pt x="1129" y="375"/>
                    </a:lnTo>
                    <a:lnTo>
                      <a:pt x="1112" y="472"/>
                    </a:lnTo>
                    <a:lnTo>
                      <a:pt x="1081" y="595"/>
                    </a:lnTo>
                    <a:lnTo>
                      <a:pt x="1031" y="737"/>
                    </a:lnTo>
                    <a:lnTo>
                      <a:pt x="964" y="889"/>
                    </a:lnTo>
                    <a:lnTo>
                      <a:pt x="878" y="1037"/>
                    </a:lnTo>
                    <a:lnTo>
                      <a:pt x="768" y="1183"/>
                    </a:lnTo>
                    <a:lnTo>
                      <a:pt x="626" y="1313"/>
                    </a:lnTo>
                    <a:lnTo>
                      <a:pt x="454" y="1423"/>
                    </a:lnTo>
                    <a:lnTo>
                      <a:pt x="246" y="1503"/>
                    </a:lnTo>
                    <a:lnTo>
                      <a:pt x="0" y="1540"/>
                    </a:lnTo>
                  </a:path>
                </a:pathLst>
              </a:custGeom>
              <a:noFill/>
              <a:ln w="0">
                <a:solidFill>
                  <a:srgbClr val="89164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807" name="Freeform 423">
                <a:extLst>
                  <a:ext uri="{FF2B5EF4-FFF2-40B4-BE49-F238E27FC236}">
                    <a16:creationId xmlns:a16="http://schemas.microsoft.com/office/drawing/2014/main" id="{38E8499E-B94F-4335-85C9-B61814165958}"/>
                  </a:ext>
                </a:extLst>
              </p:cNvPr>
              <p:cNvSpPr>
                <a:spLocks/>
              </p:cNvSpPr>
              <p:nvPr/>
            </p:nvSpPr>
            <p:spPr bwMode="auto">
              <a:xfrm>
                <a:off x="3364" y="1868"/>
                <a:ext cx="391" cy="364"/>
              </a:xfrm>
              <a:custGeom>
                <a:avLst/>
                <a:gdLst>
                  <a:gd name="T0" fmla="*/ 0 w 1565"/>
                  <a:gd name="T1" fmla="*/ 364 h 1453"/>
                  <a:gd name="T2" fmla="*/ 5 w 1565"/>
                  <a:gd name="T3" fmla="*/ 364 h 1453"/>
                  <a:gd name="T4" fmla="*/ 15 w 1565"/>
                  <a:gd name="T5" fmla="*/ 364 h 1453"/>
                  <a:gd name="T6" fmla="*/ 32 w 1565"/>
                  <a:gd name="T7" fmla="*/ 363 h 1453"/>
                  <a:gd name="T8" fmla="*/ 52 w 1565"/>
                  <a:gd name="T9" fmla="*/ 359 h 1453"/>
                  <a:gd name="T10" fmla="*/ 75 w 1565"/>
                  <a:gd name="T11" fmla="*/ 353 h 1453"/>
                  <a:gd name="T12" fmla="*/ 100 w 1565"/>
                  <a:gd name="T13" fmla="*/ 344 h 1453"/>
                  <a:gd name="T14" fmla="*/ 124 w 1565"/>
                  <a:gd name="T15" fmla="*/ 329 h 1453"/>
                  <a:gd name="T16" fmla="*/ 146 w 1565"/>
                  <a:gd name="T17" fmla="*/ 310 h 1453"/>
                  <a:gd name="T18" fmla="*/ 164 w 1565"/>
                  <a:gd name="T19" fmla="*/ 284 h 1453"/>
                  <a:gd name="T20" fmla="*/ 179 w 1565"/>
                  <a:gd name="T21" fmla="*/ 252 h 1453"/>
                  <a:gd name="T22" fmla="*/ 186 w 1565"/>
                  <a:gd name="T23" fmla="*/ 221 h 1453"/>
                  <a:gd name="T24" fmla="*/ 190 w 1565"/>
                  <a:gd name="T25" fmla="*/ 190 h 1453"/>
                  <a:gd name="T26" fmla="*/ 192 w 1565"/>
                  <a:gd name="T27" fmla="*/ 157 h 1453"/>
                  <a:gd name="T28" fmla="*/ 193 w 1565"/>
                  <a:gd name="T29" fmla="*/ 125 h 1453"/>
                  <a:gd name="T30" fmla="*/ 193 w 1565"/>
                  <a:gd name="T31" fmla="*/ 94 h 1453"/>
                  <a:gd name="T32" fmla="*/ 195 w 1565"/>
                  <a:gd name="T33" fmla="*/ 66 h 1453"/>
                  <a:gd name="T34" fmla="*/ 200 w 1565"/>
                  <a:gd name="T35" fmla="*/ 42 h 1453"/>
                  <a:gd name="T36" fmla="*/ 207 w 1565"/>
                  <a:gd name="T37" fmla="*/ 22 h 1453"/>
                  <a:gd name="T38" fmla="*/ 218 w 1565"/>
                  <a:gd name="T39" fmla="*/ 8 h 1453"/>
                  <a:gd name="T40" fmla="*/ 235 w 1565"/>
                  <a:gd name="T41" fmla="*/ 2 h 1453"/>
                  <a:gd name="T42" fmla="*/ 251 w 1565"/>
                  <a:gd name="T43" fmla="*/ 0 h 1453"/>
                  <a:gd name="T44" fmla="*/ 265 w 1565"/>
                  <a:gd name="T45" fmla="*/ 2 h 1453"/>
                  <a:gd name="T46" fmla="*/ 276 w 1565"/>
                  <a:gd name="T47" fmla="*/ 5 h 1453"/>
                  <a:gd name="T48" fmla="*/ 285 w 1565"/>
                  <a:gd name="T49" fmla="*/ 9 h 1453"/>
                  <a:gd name="T50" fmla="*/ 293 w 1565"/>
                  <a:gd name="T51" fmla="*/ 14 h 1453"/>
                  <a:gd name="T52" fmla="*/ 299 w 1565"/>
                  <a:gd name="T53" fmla="*/ 20 h 1453"/>
                  <a:gd name="T54" fmla="*/ 302 w 1565"/>
                  <a:gd name="T55" fmla="*/ 25 h 1453"/>
                  <a:gd name="T56" fmla="*/ 305 w 1565"/>
                  <a:gd name="T57" fmla="*/ 29 h 1453"/>
                  <a:gd name="T58" fmla="*/ 307 w 1565"/>
                  <a:gd name="T59" fmla="*/ 32 h 1453"/>
                  <a:gd name="T60" fmla="*/ 310 w 1565"/>
                  <a:gd name="T61" fmla="*/ 31 h 1453"/>
                  <a:gd name="T62" fmla="*/ 313 w 1565"/>
                  <a:gd name="T63" fmla="*/ 29 h 1453"/>
                  <a:gd name="T64" fmla="*/ 316 w 1565"/>
                  <a:gd name="T65" fmla="*/ 26 h 1453"/>
                  <a:gd name="T66" fmla="*/ 322 w 1565"/>
                  <a:gd name="T67" fmla="*/ 23 h 1453"/>
                  <a:gd name="T68" fmla="*/ 328 w 1565"/>
                  <a:gd name="T69" fmla="*/ 22 h 1453"/>
                  <a:gd name="T70" fmla="*/ 336 w 1565"/>
                  <a:gd name="T71" fmla="*/ 20 h 1453"/>
                  <a:gd name="T72" fmla="*/ 345 w 1565"/>
                  <a:gd name="T73" fmla="*/ 19 h 1453"/>
                  <a:gd name="T74" fmla="*/ 354 w 1565"/>
                  <a:gd name="T75" fmla="*/ 20 h 1453"/>
                  <a:gd name="T76" fmla="*/ 365 w 1565"/>
                  <a:gd name="T77" fmla="*/ 22 h 1453"/>
                  <a:gd name="T78" fmla="*/ 376 w 1565"/>
                  <a:gd name="T79" fmla="*/ 29 h 1453"/>
                  <a:gd name="T80" fmla="*/ 383 w 1565"/>
                  <a:gd name="T81" fmla="*/ 42 h 1453"/>
                  <a:gd name="T82" fmla="*/ 388 w 1565"/>
                  <a:gd name="T83" fmla="*/ 60 h 1453"/>
                  <a:gd name="T84" fmla="*/ 391 w 1565"/>
                  <a:gd name="T85" fmla="*/ 83 h 1453"/>
                  <a:gd name="T86" fmla="*/ 389 w 1565"/>
                  <a:gd name="T87" fmla="*/ 107 h 1453"/>
                  <a:gd name="T88" fmla="*/ 387 w 1565"/>
                  <a:gd name="T89" fmla="*/ 135 h 1453"/>
                  <a:gd name="T90" fmla="*/ 380 w 1565"/>
                  <a:gd name="T91" fmla="*/ 163 h 1453"/>
                  <a:gd name="T92" fmla="*/ 373 w 1565"/>
                  <a:gd name="T93" fmla="*/ 190 h 1453"/>
                  <a:gd name="T94" fmla="*/ 362 w 1565"/>
                  <a:gd name="T95" fmla="*/ 217 h 1453"/>
                  <a:gd name="T96" fmla="*/ 350 w 1565"/>
                  <a:gd name="T97" fmla="*/ 241 h 1453"/>
                  <a:gd name="T98" fmla="*/ 334 w 1565"/>
                  <a:gd name="T99" fmla="*/ 266 h 1453"/>
                  <a:gd name="T100" fmla="*/ 316 w 1565"/>
                  <a:gd name="T101" fmla="*/ 287 h 1453"/>
                  <a:gd name="T102" fmla="*/ 299 w 1565"/>
                  <a:gd name="T103" fmla="*/ 306 h 1453"/>
                  <a:gd name="T104" fmla="*/ 282 w 1565"/>
                  <a:gd name="T105" fmla="*/ 321 h 1453"/>
                  <a:gd name="T106" fmla="*/ 267 w 1565"/>
                  <a:gd name="T107" fmla="*/ 335 h 1453"/>
                  <a:gd name="T108" fmla="*/ 251 w 1565"/>
                  <a:gd name="T109" fmla="*/ 346 h 1453"/>
                  <a:gd name="T110" fmla="*/ 239 w 1565"/>
                  <a:gd name="T111" fmla="*/ 353 h 1453"/>
                  <a:gd name="T112" fmla="*/ 230 w 1565"/>
                  <a:gd name="T113" fmla="*/ 359 h 1453"/>
                  <a:gd name="T114" fmla="*/ 224 w 1565"/>
                  <a:gd name="T115" fmla="*/ 363 h 1453"/>
                  <a:gd name="T116" fmla="*/ 222 w 1565"/>
                  <a:gd name="T117" fmla="*/ 364 h 145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565"/>
                  <a:gd name="T178" fmla="*/ 0 h 1453"/>
                  <a:gd name="T179" fmla="*/ 1565 w 1565"/>
                  <a:gd name="T180" fmla="*/ 1453 h 145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565" h="1453">
                    <a:moveTo>
                      <a:pt x="0" y="1453"/>
                    </a:moveTo>
                    <a:lnTo>
                      <a:pt x="19" y="1453"/>
                    </a:lnTo>
                    <a:lnTo>
                      <a:pt x="62" y="1453"/>
                    </a:lnTo>
                    <a:lnTo>
                      <a:pt x="130" y="1448"/>
                    </a:lnTo>
                    <a:lnTo>
                      <a:pt x="209" y="1435"/>
                    </a:lnTo>
                    <a:lnTo>
                      <a:pt x="302" y="1411"/>
                    </a:lnTo>
                    <a:lnTo>
                      <a:pt x="399" y="1374"/>
                    </a:lnTo>
                    <a:lnTo>
                      <a:pt x="497" y="1312"/>
                    </a:lnTo>
                    <a:lnTo>
                      <a:pt x="583" y="1239"/>
                    </a:lnTo>
                    <a:lnTo>
                      <a:pt x="657" y="1135"/>
                    </a:lnTo>
                    <a:lnTo>
                      <a:pt x="718" y="1005"/>
                    </a:lnTo>
                    <a:lnTo>
                      <a:pt x="743" y="883"/>
                    </a:lnTo>
                    <a:lnTo>
                      <a:pt x="761" y="760"/>
                    </a:lnTo>
                    <a:lnTo>
                      <a:pt x="768" y="626"/>
                    </a:lnTo>
                    <a:lnTo>
                      <a:pt x="774" y="497"/>
                    </a:lnTo>
                    <a:lnTo>
                      <a:pt x="774" y="374"/>
                    </a:lnTo>
                    <a:lnTo>
                      <a:pt x="779" y="264"/>
                    </a:lnTo>
                    <a:lnTo>
                      <a:pt x="799" y="166"/>
                    </a:lnTo>
                    <a:lnTo>
                      <a:pt x="829" y="86"/>
                    </a:lnTo>
                    <a:lnTo>
                      <a:pt x="872" y="31"/>
                    </a:lnTo>
                    <a:lnTo>
                      <a:pt x="940" y="7"/>
                    </a:lnTo>
                    <a:lnTo>
                      <a:pt x="1006" y="0"/>
                    </a:lnTo>
                    <a:lnTo>
                      <a:pt x="1062" y="7"/>
                    </a:lnTo>
                    <a:lnTo>
                      <a:pt x="1105" y="18"/>
                    </a:lnTo>
                    <a:lnTo>
                      <a:pt x="1141" y="36"/>
                    </a:lnTo>
                    <a:lnTo>
                      <a:pt x="1172" y="56"/>
                    </a:lnTo>
                    <a:lnTo>
                      <a:pt x="1196" y="80"/>
                    </a:lnTo>
                    <a:lnTo>
                      <a:pt x="1209" y="98"/>
                    </a:lnTo>
                    <a:lnTo>
                      <a:pt x="1221" y="117"/>
                    </a:lnTo>
                    <a:lnTo>
                      <a:pt x="1227" y="129"/>
                    </a:lnTo>
                    <a:lnTo>
                      <a:pt x="1240" y="122"/>
                    </a:lnTo>
                    <a:lnTo>
                      <a:pt x="1252" y="117"/>
                    </a:lnTo>
                    <a:lnTo>
                      <a:pt x="1264" y="104"/>
                    </a:lnTo>
                    <a:lnTo>
                      <a:pt x="1289" y="92"/>
                    </a:lnTo>
                    <a:lnTo>
                      <a:pt x="1313" y="86"/>
                    </a:lnTo>
                    <a:lnTo>
                      <a:pt x="1344" y="80"/>
                    </a:lnTo>
                    <a:lnTo>
                      <a:pt x="1381" y="74"/>
                    </a:lnTo>
                    <a:lnTo>
                      <a:pt x="1417" y="80"/>
                    </a:lnTo>
                    <a:lnTo>
                      <a:pt x="1461" y="86"/>
                    </a:lnTo>
                    <a:lnTo>
                      <a:pt x="1503" y="117"/>
                    </a:lnTo>
                    <a:lnTo>
                      <a:pt x="1534" y="166"/>
                    </a:lnTo>
                    <a:lnTo>
                      <a:pt x="1552" y="239"/>
                    </a:lnTo>
                    <a:lnTo>
                      <a:pt x="1565" y="332"/>
                    </a:lnTo>
                    <a:lnTo>
                      <a:pt x="1558" y="429"/>
                    </a:lnTo>
                    <a:lnTo>
                      <a:pt x="1547" y="540"/>
                    </a:lnTo>
                    <a:lnTo>
                      <a:pt x="1522" y="650"/>
                    </a:lnTo>
                    <a:lnTo>
                      <a:pt x="1492" y="760"/>
                    </a:lnTo>
                    <a:lnTo>
                      <a:pt x="1448" y="866"/>
                    </a:lnTo>
                    <a:lnTo>
                      <a:pt x="1399" y="963"/>
                    </a:lnTo>
                    <a:lnTo>
                      <a:pt x="1338" y="1061"/>
                    </a:lnTo>
                    <a:lnTo>
                      <a:pt x="1264" y="1147"/>
                    </a:lnTo>
                    <a:lnTo>
                      <a:pt x="1196" y="1221"/>
                    </a:lnTo>
                    <a:lnTo>
                      <a:pt x="1130" y="1283"/>
                    </a:lnTo>
                    <a:lnTo>
                      <a:pt x="1068" y="1338"/>
                    </a:lnTo>
                    <a:lnTo>
                      <a:pt x="1006" y="1380"/>
                    </a:lnTo>
                    <a:lnTo>
                      <a:pt x="958" y="1411"/>
                    </a:lnTo>
                    <a:lnTo>
                      <a:pt x="921" y="1435"/>
                    </a:lnTo>
                    <a:lnTo>
                      <a:pt x="896" y="1448"/>
                    </a:lnTo>
                    <a:lnTo>
                      <a:pt x="890" y="1453"/>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808" name="Freeform 424">
                <a:extLst>
                  <a:ext uri="{FF2B5EF4-FFF2-40B4-BE49-F238E27FC236}">
                    <a16:creationId xmlns:a16="http://schemas.microsoft.com/office/drawing/2014/main" id="{33FC3209-DFDA-494E-9701-3CEE888AF4B8}"/>
                  </a:ext>
                </a:extLst>
              </p:cNvPr>
              <p:cNvSpPr>
                <a:spLocks/>
              </p:cNvSpPr>
              <p:nvPr/>
            </p:nvSpPr>
            <p:spPr bwMode="auto">
              <a:xfrm>
                <a:off x="1430" y="2489"/>
                <a:ext cx="219" cy="359"/>
              </a:xfrm>
              <a:custGeom>
                <a:avLst/>
                <a:gdLst>
                  <a:gd name="T0" fmla="*/ 195 w 876"/>
                  <a:gd name="T1" fmla="*/ 356 h 1435"/>
                  <a:gd name="T2" fmla="*/ 186 w 876"/>
                  <a:gd name="T3" fmla="*/ 358 h 1435"/>
                  <a:gd name="T4" fmla="*/ 177 w 876"/>
                  <a:gd name="T5" fmla="*/ 359 h 1435"/>
                  <a:gd name="T6" fmla="*/ 169 w 876"/>
                  <a:gd name="T7" fmla="*/ 358 h 1435"/>
                  <a:gd name="T8" fmla="*/ 163 w 876"/>
                  <a:gd name="T9" fmla="*/ 358 h 1435"/>
                  <a:gd name="T10" fmla="*/ 156 w 876"/>
                  <a:gd name="T11" fmla="*/ 356 h 1435"/>
                  <a:gd name="T12" fmla="*/ 150 w 876"/>
                  <a:gd name="T13" fmla="*/ 353 h 1435"/>
                  <a:gd name="T14" fmla="*/ 146 w 876"/>
                  <a:gd name="T15" fmla="*/ 351 h 1435"/>
                  <a:gd name="T16" fmla="*/ 143 w 876"/>
                  <a:gd name="T17" fmla="*/ 350 h 1435"/>
                  <a:gd name="T18" fmla="*/ 140 w 876"/>
                  <a:gd name="T19" fmla="*/ 347 h 1435"/>
                  <a:gd name="T20" fmla="*/ 138 w 876"/>
                  <a:gd name="T21" fmla="*/ 345 h 1435"/>
                  <a:gd name="T22" fmla="*/ 140 w 876"/>
                  <a:gd name="T23" fmla="*/ 338 h 1435"/>
                  <a:gd name="T24" fmla="*/ 141 w 876"/>
                  <a:gd name="T25" fmla="*/ 328 h 1435"/>
                  <a:gd name="T26" fmla="*/ 143 w 876"/>
                  <a:gd name="T27" fmla="*/ 319 h 1435"/>
                  <a:gd name="T28" fmla="*/ 144 w 876"/>
                  <a:gd name="T29" fmla="*/ 310 h 1435"/>
                  <a:gd name="T30" fmla="*/ 146 w 876"/>
                  <a:gd name="T31" fmla="*/ 301 h 1435"/>
                  <a:gd name="T32" fmla="*/ 147 w 876"/>
                  <a:gd name="T33" fmla="*/ 290 h 1435"/>
                  <a:gd name="T34" fmla="*/ 147 w 876"/>
                  <a:gd name="T35" fmla="*/ 281 h 1435"/>
                  <a:gd name="T36" fmla="*/ 147 w 876"/>
                  <a:gd name="T37" fmla="*/ 270 h 1435"/>
                  <a:gd name="T38" fmla="*/ 147 w 876"/>
                  <a:gd name="T39" fmla="*/ 261 h 1435"/>
                  <a:gd name="T40" fmla="*/ 146 w 876"/>
                  <a:gd name="T41" fmla="*/ 252 h 1435"/>
                  <a:gd name="T42" fmla="*/ 143 w 876"/>
                  <a:gd name="T43" fmla="*/ 235 h 1435"/>
                  <a:gd name="T44" fmla="*/ 138 w 876"/>
                  <a:gd name="T45" fmla="*/ 215 h 1435"/>
                  <a:gd name="T46" fmla="*/ 132 w 876"/>
                  <a:gd name="T47" fmla="*/ 192 h 1435"/>
                  <a:gd name="T48" fmla="*/ 123 w 876"/>
                  <a:gd name="T49" fmla="*/ 167 h 1435"/>
                  <a:gd name="T50" fmla="*/ 112 w 876"/>
                  <a:gd name="T51" fmla="*/ 140 h 1435"/>
                  <a:gd name="T52" fmla="*/ 100 w 876"/>
                  <a:gd name="T53" fmla="*/ 114 h 1435"/>
                  <a:gd name="T54" fmla="*/ 83 w 876"/>
                  <a:gd name="T55" fmla="*/ 86 h 1435"/>
                  <a:gd name="T56" fmla="*/ 65 w 876"/>
                  <a:gd name="T57" fmla="*/ 60 h 1435"/>
                  <a:gd name="T58" fmla="*/ 41 w 876"/>
                  <a:gd name="T59" fmla="*/ 35 h 1435"/>
                  <a:gd name="T60" fmla="*/ 15 w 876"/>
                  <a:gd name="T61" fmla="*/ 14 h 1435"/>
                  <a:gd name="T62" fmla="*/ 0 w 876"/>
                  <a:gd name="T63" fmla="*/ 0 h 1435"/>
                  <a:gd name="T64" fmla="*/ 52 w 876"/>
                  <a:gd name="T65" fmla="*/ 14 h 1435"/>
                  <a:gd name="T66" fmla="*/ 54 w 876"/>
                  <a:gd name="T67" fmla="*/ 14 h 1435"/>
                  <a:gd name="T68" fmla="*/ 60 w 876"/>
                  <a:gd name="T69" fmla="*/ 19 h 1435"/>
                  <a:gd name="T70" fmla="*/ 69 w 876"/>
                  <a:gd name="T71" fmla="*/ 23 h 1435"/>
                  <a:gd name="T72" fmla="*/ 81 w 876"/>
                  <a:gd name="T73" fmla="*/ 33 h 1435"/>
                  <a:gd name="T74" fmla="*/ 95 w 876"/>
                  <a:gd name="T75" fmla="*/ 43 h 1435"/>
                  <a:gd name="T76" fmla="*/ 112 w 876"/>
                  <a:gd name="T77" fmla="*/ 55 h 1435"/>
                  <a:gd name="T78" fmla="*/ 129 w 876"/>
                  <a:gd name="T79" fmla="*/ 72 h 1435"/>
                  <a:gd name="T80" fmla="*/ 146 w 876"/>
                  <a:gd name="T81" fmla="*/ 91 h 1435"/>
                  <a:gd name="T82" fmla="*/ 163 w 876"/>
                  <a:gd name="T83" fmla="*/ 112 h 1435"/>
                  <a:gd name="T84" fmla="*/ 179 w 876"/>
                  <a:gd name="T85" fmla="*/ 137 h 1435"/>
                  <a:gd name="T86" fmla="*/ 192 w 876"/>
                  <a:gd name="T87" fmla="*/ 160 h 1435"/>
                  <a:gd name="T88" fmla="*/ 203 w 876"/>
                  <a:gd name="T89" fmla="*/ 186 h 1435"/>
                  <a:gd name="T90" fmla="*/ 210 w 876"/>
                  <a:gd name="T91" fmla="*/ 213 h 1435"/>
                  <a:gd name="T92" fmla="*/ 216 w 876"/>
                  <a:gd name="T93" fmla="*/ 242 h 1435"/>
                  <a:gd name="T94" fmla="*/ 219 w 876"/>
                  <a:gd name="T95" fmla="*/ 268 h 1435"/>
                  <a:gd name="T96" fmla="*/ 219 w 876"/>
                  <a:gd name="T97" fmla="*/ 295 h 1435"/>
                  <a:gd name="T98" fmla="*/ 218 w 876"/>
                  <a:gd name="T99" fmla="*/ 317 h 1435"/>
                  <a:gd name="T100" fmla="*/ 213 w 876"/>
                  <a:gd name="T101" fmla="*/ 336 h 1435"/>
                  <a:gd name="T102" fmla="*/ 205 w 876"/>
                  <a:gd name="T103" fmla="*/ 348 h 1435"/>
                  <a:gd name="T104" fmla="*/ 195 w 876"/>
                  <a:gd name="T105" fmla="*/ 356 h 143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76"/>
                  <a:gd name="T160" fmla="*/ 0 h 1435"/>
                  <a:gd name="T161" fmla="*/ 876 w 876"/>
                  <a:gd name="T162" fmla="*/ 1435 h 143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76" h="1435">
                    <a:moveTo>
                      <a:pt x="779" y="1423"/>
                    </a:moveTo>
                    <a:lnTo>
                      <a:pt x="742" y="1430"/>
                    </a:lnTo>
                    <a:lnTo>
                      <a:pt x="706" y="1435"/>
                    </a:lnTo>
                    <a:lnTo>
                      <a:pt x="675" y="1430"/>
                    </a:lnTo>
                    <a:lnTo>
                      <a:pt x="651" y="1430"/>
                    </a:lnTo>
                    <a:lnTo>
                      <a:pt x="625" y="1423"/>
                    </a:lnTo>
                    <a:lnTo>
                      <a:pt x="601" y="1411"/>
                    </a:lnTo>
                    <a:lnTo>
                      <a:pt x="583" y="1405"/>
                    </a:lnTo>
                    <a:lnTo>
                      <a:pt x="570" y="1399"/>
                    </a:lnTo>
                    <a:lnTo>
                      <a:pt x="558" y="1386"/>
                    </a:lnTo>
                    <a:lnTo>
                      <a:pt x="552" y="1380"/>
                    </a:lnTo>
                    <a:lnTo>
                      <a:pt x="558" y="1350"/>
                    </a:lnTo>
                    <a:lnTo>
                      <a:pt x="565" y="1313"/>
                    </a:lnTo>
                    <a:lnTo>
                      <a:pt x="570" y="1276"/>
                    </a:lnTo>
                    <a:lnTo>
                      <a:pt x="576" y="1240"/>
                    </a:lnTo>
                    <a:lnTo>
                      <a:pt x="583" y="1203"/>
                    </a:lnTo>
                    <a:lnTo>
                      <a:pt x="589" y="1159"/>
                    </a:lnTo>
                    <a:lnTo>
                      <a:pt x="589" y="1123"/>
                    </a:lnTo>
                    <a:lnTo>
                      <a:pt x="589" y="1079"/>
                    </a:lnTo>
                    <a:lnTo>
                      <a:pt x="589" y="1044"/>
                    </a:lnTo>
                    <a:lnTo>
                      <a:pt x="583" y="1006"/>
                    </a:lnTo>
                    <a:lnTo>
                      <a:pt x="570" y="938"/>
                    </a:lnTo>
                    <a:lnTo>
                      <a:pt x="552" y="859"/>
                    </a:lnTo>
                    <a:lnTo>
                      <a:pt x="527" y="768"/>
                    </a:lnTo>
                    <a:lnTo>
                      <a:pt x="490" y="669"/>
                    </a:lnTo>
                    <a:lnTo>
                      <a:pt x="448" y="558"/>
                    </a:lnTo>
                    <a:lnTo>
                      <a:pt x="399" y="454"/>
                    </a:lnTo>
                    <a:lnTo>
                      <a:pt x="331" y="344"/>
                    </a:lnTo>
                    <a:lnTo>
                      <a:pt x="258" y="240"/>
                    </a:lnTo>
                    <a:lnTo>
                      <a:pt x="165" y="141"/>
                    </a:lnTo>
                    <a:lnTo>
                      <a:pt x="61" y="55"/>
                    </a:lnTo>
                    <a:lnTo>
                      <a:pt x="0" y="0"/>
                    </a:lnTo>
                    <a:lnTo>
                      <a:pt x="208" y="55"/>
                    </a:lnTo>
                    <a:lnTo>
                      <a:pt x="214" y="55"/>
                    </a:lnTo>
                    <a:lnTo>
                      <a:pt x="239" y="74"/>
                    </a:lnTo>
                    <a:lnTo>
                      <a:pt x="276" y="92"/>
                    </a:lnTo>
                    <a:lnTo>
                      <a:pt x="325" y="130"/>
                    </a:lnTo>
                    <a:lnTo>
                      <a:pt x="380" y="172"/>
                    </a:lnTo>
                    <a:lnTo>
                      <a:pt x="448" y="221"/>
                    </a:lnTo>
                    <a:lnTo>
                      <a:pt x="515" y="289"/>
                    </a:lnTo>
                    <a:lnTo>
                      <a:pt x="583" y="362"/>
                    </a:lnTo>
                    <a:lnTo>
                      <a:pt x="651" y="448"/>
                    </a:lnTo>
                    <a:lnTo>
                      <a:pt x="717" y="547"/>
                    </a:lnTo>
                    <a:lnTo>
                      <a:pt x="766" y="638"/>
                    </a:lnTo>
                    <a:lnTo>
                      <a:pt x="810" y="742"/>
                    </a:lnTo>
                    <a:lnTo>
                      <a:pt x="841" y="852"/>
                    </a:lnTo>
                    <a:lnTo>
                      <a:pt x="865" y="969"/>
                    </a:lnTo>
                    <a:lnTo>
                      <a:pt x="876" y="1073"/>
                    </a:lnTo>
                    <a:lnTo>
                      <a:pt x="876" y="1178"/>
                    </a:lnTo>
                    <a:lnTo>
                      <a:pt x="871" y="1269"/>
                    </a:lnTo>
                    <a:lnTo>
                      <a:pt x="852" y="1344"/>
                    </a:lnTo>
                    <a:lnTo>
                      <a:pt x="821" y="1393"/>
                    </a:lnTo>
                    <a:lnTo>
                      <a:pt x="779" y="1423"/>
                    </a:lnTo>
                    <a:close/>
                  </a:path>
                </a:pathLst>
              </a:custGeom>
              <a:solidFill>
                <a:srgbClr val="D2458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09" name="Freeform 425">
                <a:extLst>
                  <a:ext uri="{FF2B5EF4-FFF2-40B4-BE49-F238E27FC236}">
                    <a16:creationId xmlns:a16="http://schemas.microsoft.com/office/drawing/2014/main" id="{8CDBEFC0-2E47-4C82-A037-7B88C591768A}"/>
                  </a:ext>
                </a:extLst>
              </p:cNvPr>
              <p:cNvSpPr>
                <a:spLocks/>
              </p:cNvSpPr>
              <p:nvPr/>
            </p:nvSpPr>
            <p:spPr bwMode="auto">
              <a:xfrm>
                <a:off x="1166" y="2489"/>
                <a:ext cx="411" cy="378"/>
              </a:xfrm>
              <a:custGeom>
                <a:avLst/>
                <a:gdLst>
                  <a:gd name="T0" fmla="*/ 410 w 1644"/>
                  <a:gd name="T1" fmla="*/ 252 h 1509"/>
                  <a:gd name="T2" fmla="*/ 411 w 1644"/>
                  <a:gd name="T3" fmla="*/ 262 h 1509"/>
                  <a:gd name="T4" fmla="*/ 411 w 1644"/>
                  <a:gd name="T5" fmla="*/ 270 h 1509"/>
                  <a:gd name="T6" fmla="*/ 411 w 1644"/>
                  <a:gd name="T7" fmla="*/ 281 h 1509"/>
                  <a:gd name="T8" fmla="*/ 411 w 1644"/>
                  <a:gd name="T9" fmla="*/ 290 h 1509"/>
                  <a:gd name="T10" fmla="*/ 410 w 1644"/>
                  <a:gd name="T11" fmla="*/ 301 h 1509"/>
                  <a:gd name="T12" fmla="*/ 408 w 1644"/>
                  <a:gd name="T13" fmla="*/ 311 h 1509"/>
                  <a:gd name="T14" fmla="*/ 406 w 1644"/>
                  <a:gd name="T15" fmla="*/ 320 h 1509"/>
                  <a:gd name="T16" fmla="*/ 405 w 1644"/>
                  <a:gd name="T17" fmla="*/ 329 h 1509"/>
                  <a:gd name="T18" fmla="*/ 403 w 1644"/>
                  <a:gd name="T19" fmla="*/ 338 h 1509"/>
                  <a:gd name="T20" fmla="*/ 402 w 1644"/>
                  <a:gd name="T21" fmla="*/ 346 h 1509"/>
                  <a:gd name="T22" fmla="*/ 400 w 1644"/>
                  <a:gd name="T23" fmla="*/ 346 h 1509"/>
                  <a:gd name="T24" fmla="*/ 400 w 1644"/>
                  <a:gd name="T25" fmla="*/ 344 h 1509"/>
                  <a:gd name="T26" fmla="*/ 400 w 1644"/>
                  <a:gd name="T27" fmla="*/ 346 h 1509"/>
                  <a:gd name="T28" fmla="*/ 399 w 1644"/>
                  <a:gd name="T29" fmla="*/ 349 h 1509"/>
                  <a:gd name="T30" fmla="*/ 396 w 1644"/>
                  <a:gd name="T31" fmla="*/ 353 h 1509"/>
                  <a:gd name="T32" fmla="*/ 391 w 1644"/>
                  <a:gd name="T33" fmla="*/ 358 h 1509"/>
                  <a:gd name="T34" fmla="*/ 386 w 1644"/>
                  <a:gd name="T35" fmla="*/ 364 h 1509"/>
                  <a:gd name="T36" fmla="*/ 379 w 1644"/>
                  <a:gd name="T37" fmla="*/ 369 h 1509"/>
                  <a:gd name="T38" fmla="*/ 370 w 1644"/>
                  <a:gd name="T39" fmla="*/ 373 h 1509"/>
                  <a:gd name="T40" fmla="*/ 359 w 1644"/>
                  <a:gd name="T41" fmla="*/ 376 h 1509"/>
                  <a:gd name="T42" fmla="*/ 345 w 1644"/>
                  <a:gd name="T43" fmla="*/ 378 h 1509"/>
                  <a:gd name="T44" fmla="*/ 328 w 1644"/>
                  <a:gd name="T45" fmla="*/ 376 h 1509"/>
                  <a:gd name="T46" fmla="*/ 311 w 1644"/>
                  <a:gd name="T47" fmla="*/ 370 h 1509"/>
                  <a:gd name="T48" fmla="*/ 301 w 1644"/>
                  <a:gd name="T49" fmla="*/ 356 h 1509"/>
                  <a:gd name="T50" fmla="*/ 293 w 1644"/>
                  <a:gd name="T51" fmla="*/ 337 h 1509"/>
                  <a:gd name="T52" fmla="*/ 288 w 1644"/>
                  <a:gd name="T53" fmla="*/ 312 h 1509"/>
                  <a:gd name="T54" fmla="*/ 287 w 1644"/>
                  <a:gd name="T55" fmla="*/ 284 h 1509"/>
                  <a:gd name="T56" fmla="*/ 285 w 1644"/>
                  <a:gd name="T57" fmla="*/ 254 h 1509"/>
                  <a:gd name="T58" fmla="*/ 285 w 1644"/>
                  <a:gd name="T59" fmla="*/ 221 h 1509"/>
                  <a:gd name="T60" fmla="*/ 282 w 1644"/>
                  <a:gd name="T61" fmla="*/ 187 h 1509"/>
                  <a:gd name="T62" fmla="*/ 279 w 1644"/>
                  <a:gd name="T63" fmla="*/ 155 h 1509"/>
                  <a:gd name="T64" fmla="*/ 272 w 1644"/>
                  <a:gd name="T65" fmla="*/ 126 h 1509"/>
                  <a:gd name="T66" fmla="*/ 261 w 1644"/>
                  <a:gd name="T67" fmla="*/ 98 h 1509"/>
                  <a:gd name="T68" fmla="*/ 247 w 1644"/>
                  <a:gd name="T69" fmla="*/ 75 h 1509"/>
                  <a:gd name="T70" fmla="*/ 230 w 1644"/>
                  <a:gd name="T71" fmla="*/ 57 h 1509"/>
                  <a:gd name="T72" fmla="*/ 212 w 1644"/>
                  <a:gd name="T73" fmla="*/ 43 h 1509"/>
                  <a:gd name="T74" fmla="*/ 193 w 1644"/>
                  <a:gd name="T75" fmla="*/ 31 h 1509"/>
                  <a:gd name="T76" fmla="*/ 173 w 1644"/>
                  <a:gd name="T77" fmla="*/ 23 h 1509"/>
                  <a:gd name="T78" fmla="*/ 155 w 1644"/>
                  <a:gd name="T79" fmla="*/ 17 h 1509"/>
                  <a:gd name="T80" fmla="*/ 138 w 1644"/>
                  <a:gd name="T81" fmla="*/ 12 h 1509"/>
                  <a:gd name="T82" fmla="*/ 123 w 1644"/>
                  <a:gd name="T83" fmla="*/ 11 h 1509"/>
                  <a:gd name="T84" fmla="*/ 110 w 1644"/>
                  <a:gd name="T85" fmla="*/ 9 h 1509"/>
                  <a:gd name="T86" fmla="*/ 0 w 1644"/>
                  <a:gd name="T87" fmla="*/ 0 h 1509"/>
                  <a:gd name="T88" fmla="*/ 252 w 1644"/>
                  <a:gd name="T89" fmla="*/ 0 h 1509"/>
                  <a:gd name="T90" fmla="*/ 279 w 1644"/>
                  <a:gd name="T91" fmla="*/ 14 h 1509"/>
                  <a:gd name="T92" fmla="*/ 305 w 1644"/>
                  <a:gd name="T93" fmla="*/ 35 h 1509"/>
                  <a:gd name="T94" fmla="*/ 328 w 1644"/>
                  <a:gd name="T95" fmla="*/ 60 h 1509"/>
                  <a:gd name="T96" fmla="*/ 347 w 1644"/>
                  <a:gd name="T97" fmla="*/ 86 h 1509"/>
                  <a:gd name="T98" fmla="*/ 364 w 1644"/>
                  <a:gd name="T99" fmla="*/ 114 h 1509"/>
                  <a:gd name="T100" fmla="*/ 376 w 1644"/>
                  <a:gd name="T101" fmla="*/ 140 h 1509"/>
                  <a:gd name="T102" fmla="*/ 386 w 1644"/>
                  <a:gd name="T103" fmla="*/ 168 h 1509"/>
                  <a:gd name="T104" fmla="*/ 396 w 1644"/>
                  <a:gd name="T105" fmla="*/ 192 h 1509"/>
                  <a:gd name="T106" fmla="*/ 402 w 1644"/>
                  <a:gd name="T107" fmla="*/ 215 h 1509"/>
                  <a:gd name="T108" fmla="*/ 406 w 1644"/>
                  <a:gd name="T109" fmla="*/ 235 h 1509"/>
                  <a:gd name="T110" fmla="*/ 410 w 1644"/>
                  <a:gd name="T111" fmla="*/ 252 h 150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644"/>
                  <a:gd name="T169" fmla="*/ 0 h 1509"/>
                  <a:gd name="T170" fmla="*/ 1644 w 1644"/>
                  <a:gd name="T171" fmla="*/ 1509 h 150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644" h="1509">
                    <a:moveTo>
                      <a:pt x="1638" y="1006"/>
                    </a:moveTo>
                    <a:lnTo>
                      <a:pt x="1644" y="1044"/>
                    </a:lnTo>
                    <a:lnTo>
                      <a:pt x="1644" y="1079"/>
                    </a:lnTo>
                    <a:lnTo>
                      <a:pt x="1644" y="1123"/>
                    </a:lnTo>
                    <a:lnTo>
                      <a:pt x="1644" y="1159"/>
                    </a:lnTo>
                    <a:lnTo>
                      <a:pt x="1638" y="1203"/>
                    </a:lnTo>
                    <a:lnTo>
                      <a:pt x="1631" y="1240"/>
                    </a:lnTo>
                    <a:lnTo>
                      <a:pt x="1625" y="1276"/>
                    </a:lnTo>
                    <a:lnTo>
                      <a:pt x="1620" y="1313"/>
                    </a:lnTo>
                    <a:lnTo>
                      <a:pt x="1613" y="1350"/>
                    </a:lnTo>
                    <a:lnTo>
                      <a:pt x="1607" y="1380"/>
                    </a:lnTo>
                    <a:lnTo>
                      <a:pt x="1600" y="1380"/>
                    </a:lnTo>
                    <a:lnTo>
                      <a:pt x="1600" y="1375"/>
                    </a:lnTo>
                    <a:lnTo>
                      <a:pt x="1600" y="1380"/>
                    </a:lnTo>
                    <a:lnTo>
                      <a:pt x="1595" y="1393"/>
                    </a:lnTo>
                    <a:lnTo>
                      <a:pt x="1582" y="1411"/>
                    </a:lnTo>
                    <a:lnTo>
                      <a:pt x="1564" y="1430"/>
                    </a:lnTo>
                    <a:lnTo>
                      <a:pt x="1545" y="1454"/>
                    </a:lnTo>
                    <a:lnTo>
                      <a:pt x="1514" y="1472"/>
                    </a:lnTo>
                    <a:lnTo>
                      <a:pt x="1478" y="1490"/>
                    </a:lnTo>
                    <a:lnTo>
                      <a:pt x="1435" y="1503"/>
                    </a:lnTo>
                    <a:lnTo>
                      <a:pt x="1380" y="1509"/>
                    </a:lnTo>
                    <a:lnTo>
                      <a:pt x="1313" y="1503"/>
                    </a:lnTo>
                    <a:lnTo>
                      <a:pt x="1245" y="1479"/>
                    </a:lnTo>
                    <a:lnTo>
                      <a:pt x="1202" y="1423"/>
                    </a:lnTo>
                    <a:lnTo>
                      <a:pt x="1172" y="1344"/>
                    </a:lnTo>
                    <a:lnTo>
                      <a:pt x="1152" y="1245"/>
                    </a:lnTo>
                    <a:lnTo>
                      <a:pt x="1147" y="1135"/>
                    </a:lnTo>
                    <a:lnTo>
                      <a:pt x="1141" y="1013"/>
                    </a:lnTo>
                    <a:lnTo>
                      <a:pt x="1141" y="883"/>
                    </a:lnTo>
                    <a:lnTo>
                      <a:pt x="1128" y="748"/>
                    </a:lnTo>
                    <a:lnTo>
                      <a:pt x="1116" y="620"/>
                    </a:lnTo>
                    <a:lnTo>
                      <a:pt x="1086" y="503"/>
                    </a:lnTo>
                    <a:lnTo>
                      <a:pt x="1042" y="393"/>
                    </a:lnTo>
                    <a:lnTo>
                      <a:pt x="987" y="300"/>
                    </a:lnTo>
                    <a:lnTo>
                      <a:pt x="920" y="227"/>
                    </a:lnTo>
                    <a:lnTo>
                      <a:pt x="846" y="172"/>
                    </a:lnTo>
                    <a:lnTo>
                      <a:pt x="772" y="123"/>
                    </a:lnTo>
                    <a:lnTo>
                      <a:pt x="693" y="92"/>
                    </a:lnTo>
                    <a:lnTo>
                      <a:pt x="620" y="68"/>
                    </a:lnTo>
                    <a:lnTo>
                      <a:pt x="552" y="49"/>
                    </a:lnTo>
                    <a:lnTo>
                      <a:pt x="490" y="44"/>
                    </a:lnTo>
                    <a:lnTo>
                      <a:pt x="441" y="37"/>
                    </a:lnTo>
                    <a:lnTo>
                      <a:pt x="0" y="0"/>
                    </a:lnTo>
                    <a:lnTo>
                      <a:pt x="1006" y="0"/>
                    </a:lnTo>
                    <a:lnTo>
                      <a:pt x="1116" y="55"/>
                    </a:lnTo>
                    <a:lnTo>
                      <a:pt x="1220" y="141"/>
                    </a:lnTo>
                    <a:lnTo>
                      <a:pt x="1313" y="240"/>
                    </a:lnTo>
                    <a:lnTo>
                      <a:pt x="1386" y="344"/>
                    </a:lnTo>
                    <a:lnTo>
                      <a:pt x="1454" y="454"/>
                    </a:lnTo>
                    <a:lnTo>
                      <a:pt x="1503" y="558"/>
                    </a:lnTo>
                    <a:lnTo>
                      <a:pt x="1545" y="669"/>
                    </a:lnTo>
                    <a:lnTo>
                      <a:pt x="1582" y="768"/>
                    </a:lnTo>
                    <a:lnTo>
                      <a:pt x="1607" y="859"/>
                    </a:lnTo>
                    <a:lnTo>
                      <a:pt x="1625" y="938"/>
                    </a:lnTo>
                    <a:lnTo>
                      <a:pt x="1638" y="1006"/>
                    </a:lnTo>
                    <a:close/>
                  </a:path>
                </a:pathLst>
              </a:custGeom>
              <a:solidFill>
                <a:srgbClr val="E58C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10" name="Freeform 426">
                <a:extLst>
                  <a:ext uri="{FF2B5EF4-FFF2-40B4-BE49-F238E27FC236}">
                    <a16:creationId xmlns:a16="http://schemas.microsoft.com/office/drawing/2014/main" id="{D3FBBDF4-4983-422C-A57C-F8F5CF4898AA}"/>
                  </a:ext>
                </a:extLst>
              </p:cNvPr>
              <p:cNvSpPr>
                <a:spLocks/>
              </p:cNvSpPr>
              <p:nvPr/>
            </p:nvSpPr>
            <p:spPr bwMode="auto">
              <a:xfrm>
                <a:off x="1568" y="2603"/>
                <a:ext cx="83" cy="244"/>
              </a:xfrm>
              <a:custGeom>
                <a:avLst/>
                <a:gdLst>
                  <a:gd name="T0" fmla="*/ 57 w 331"/>
                  <a:gd name="T1" fmla="*/ 241 h 976"/>
                  <a:gd name="T2" fmla="*/ 48 w 331"/>
                  <a:gd name="T3" fmla="*/ 242 h 976"/>
                  <a:gd name="T4" fmla="*/ 39 w 331"/>
                  <a:gd name="T5" fmla="*/ 244 h 976"/>
                  <a:gd name="T6" fmla="*/ 31 w 331"/>
                  <a:gd name="T7" fmla="*/ 244 h 976"/>
                  <a:gd name="T8" fmla="*/ 25 w 331"/>
                  <a:gd name="T9" fmla="*/ 242 h 976"/>
                  <a:gd name="T10" fmla="*/ 18 w 331"/>
                  <a:gd name="T11" fmla="*/ 241 h 976"/>
                  <a:gd name="T12" fmla="*/ 12 w 331"/>
                  <a:gd name="T13" fmla="*/ 239 h 976"/>
                  <a:gd name="T14" fmla="*/ 8 w 331"/>
                  <a:gd name="T15" fmla="*/ 236 h 976"/>
                  <a:gd name="T16" fmla="*/ 5 w 331"/>
                  <a:gd name="T17" fmla="*/ 235 h 976"/>
                  <a:gd name="T18" fmla="*/ 2 w 331"/>
                  <a:gd name="T19" fmla="*/ 233 h 976"/>
                  <a:gd name="T20" fmla="*/ 0 w 331"/>
                  <a:gd name="T21" fmla="*/ 232 h 976"/>
                  <a:gd name="T22" fmla="*/ 0 w 331"/>
                  <a:gd name="T23" fmla="*/ 230 h 976"/>
                  <a:gd name="T24" fmla="*/ 0 w 331"/>
                  <a:gd name="T25" fmla="*/ 229 h 976"/>
                  <a:gd name="T26" fmla="*/ 2 w 331"/>
                  <a:gd name="T27" fmla="*/ 227 h 976"/>
                  <a:gd name="T28" fmla="*/ 2 w 331"/>
                  <a:gd name="T29" fmla="*/ 225 h 976"/>
                  <a:gd name="T30" fmla="*/ 2 w 331"/>
                  <a:gd name="T31" fmla="*/ 224 h 976"/>
                  <a:gd name="T32" fmla="*/ 2 w 331"/>
                  <a:gd name="T33" fmla="*/ 223 h 976"/>
                  <a:gd name="T34" fmla="*/ 2 w 331"/>
                  <a:gd name="T35" fmla="*/ 221 h 976"/>
                  <a:gd name="T36" fmla="*/ 3 w 331"/>
                  <a:gd name="T37" fmla="*/ 219 h 976"/>
                  <a:gd name="T38" fmla="*/ 3 w 331"/>
                  <a:gd name="T39" fmla="*/ 218 h 976"/>
                  <a:gd name="T40" fmla="*/ 6 w 331"/>
                  <a:gd name="T41" fmla="*/ 219 h 976"/>
                  <a:gd name="T42" fmla="*/ 9 w 331"/>
                  <a:gd name="T43" fmla="*/ 219 h 976"/>
                  <a:gd name="T44" fmla="*/ 12 w 331"/>
                  <a:gd name="T45" fmla="*/ 221 h 976"/>
                  <a:gd name="T46" fmla="*/ 15 w 331"/>
                  <a:gd name="T47" fmla="*/ 221 h 976"/>
                  <a:gd name="T48" fmla="*/ 20 w 331"/>
                  <a:gd name="T49" fmla="*/ 221 h 976"/>
                  <a:gd name="T50" fmla="*/ 25 w 331"/>
                  <a:gd name="T51" fmla="*/ 221 h 976"/>
                  <a:gd name="T52" fmla="*/ 28 w 331"/>
                  <a:gd name="T53" fmla="*/ 221 h 976"/>
                  <a:gd name="T54" fmla="*/ 32 w 331"/>
                  <a:gd name="T55" fmla="*/ 221 h 976"/>
                  <a:gd name="T56" fmla="*/ 37 w 331"/>
                  <a:gd name="T57" fmla="*/ 219 h 976"/>
                  <a:gd name="T58" fmla="*/ 41 w 331"/>
                  <a:gd name="T59" fmla="*/ 218 h 976"/>
                  <a:gd name="T60" fmla="*/ 52 w 331"/>
                  <a:gd name="T61" fmla="*/ 212 h 976"/>
                  <a:gd name="T62" fmla="*/ 60 w 331"/>
                  <a:gd name="T63" fmla="*/ 198 h 976"/>
                  <a:gd name="T64" fmla="*/ 66 w 331"/>
                  <a:gd name="T65" fmla="*/ 180 h 976"/>
                  <a:gd name="T66" fmla="*/ 67 w 331"/>
                  <a:gd name="T67" fmla="*/ 158 h 976"/>
                  <a:gd name="T68" fmla="*/ 66 w 331"/>
                  <a:gd name="T69" fmla="*/ 132 h 976"/>
                  <a:gd name="T70" fmla="*/ 63 w 331"/>
                  <a:gd name="T71" fmla="*/ 105 h 976"/>
                  <a:gd name="T72" fmla="*/ 57 w 331"/>
                  <a:gd name="T73" fmla="*/ 77 h 976"/>
                  <a:gd name="T74" fmla="*/ 49 w 331"/>
                  <a:gd name="T75" fmla="*/ 49 h 976"/>
                  <a:gd name="T76" fmla="*/ 40 w 331"/>
                  <a:gd name="T77" fmla="*/ 23 h 976"/>
                  <a:gd name="T78" fmla="*/ 28 w 331"/>
                  <a:gd name="T79" fmla="*/ 0 h 976"/>
                  <a:gd name="T80" fmla="*/ 29 w 331"/>
                  <a:gd name="T81" fmla="*/ 2 h 976"/>
                  <a:gd name="T82" fmla="*/ 31 w 331"/>
                  <a:gd name="T83" fmla="*/ 5 h 976"/>
                  <a:gd name="T84" fmla="*/ 32 w 331"/>
                  <a:gd name="T85" fmla="*/ 6 h 976"/>
                  <a:gd name="T86" fmla="*/ 34 w 331"/>
                  <a:gd name="T87" fmla="*/ 9 h 976"/>
                  <a:gd name="T88" fmla="*/ 35 w 331"/>
                  <a:gd name="T89" fmla="*/ 11 h 976"/>
                  <a:gd name="T90" fmla="*/ 37 w 331"/>
                  <a:gd name="T91" fmla="*/ 14 h 976"/>
                  <a:gd name="T92" fmla="*/ 37 w 331"/>
                  <a:gd name="T93" fmla="*/ 16 h 976"/>
                  <a:gd name="T94" fmla="*/ 39 w 331"/>
                  <a:gd name="T95" fmla="*/ 17 h 976"/>
                  <a:gd name="T96" fmla="*/ 40 w 331"/>
                  <a:gd name="T97" fmla="*/ 20 h 976"/>
                  <a:gd name="T98" fmla="*/ 41 w 331"/>
                  <a:gd name="T99" fmla="*/ 22 h 976"/>
                  <a:gd name="T100" fmla="*/ 54 w 331"/>
                  <a:gd name="T101" fmla="*/ 46 h 976"/>
                  <a:gd name="T102" fmla="*/ 65 w 331"/>
                  <a:gd name="T103" fmla="*/ 72 h 976"/>
                  <a:gd name="T104" fmla="*/ 72 w 331"/>
                  <a:gd name="T105" fmla="*/ 100 h 976"/>
                  <a:gd name="T106" fmla="*/ 78 w 331"/>
                  <a:gd name="T107" fmla="*/ 127 h 976"/>
                  <a:gd name="T108" fmla="*/ 81 w 331"/>
                  <a:gd name="T109" fmla="*/ 155 h 976"/>
                  <a:gd name="T110" fmla="*/ 83 w 331"/>
                  <a:gd name="T111" fmla="*/ 180 h 976"/>
                  <a:gd name="T112" fmla="*/ 80 w 331"/>
                  <a:gd name="T113" fmla="*/ 203 h 976"/>
                  <a:gd name="T114" fmla="*/ 75 w 331"/>
                  <a:gd name="T115" fmla="*/ 221 h 976"/>
                  <a:gd name="T116" fmla="*/ 67 w 331"/>
                  <a:gd name="T117" fmla="*/ 235 h 976"/>
                  <a:gd name="T118" fmla="*/ 57 w 331"/>
                  <a:gd name="T119" fmla="*/ 241 h 97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31"/>
                  <a:gd name="T181" fmla="*/ 0 h 976"/>
                  <a:gd name="T182" fmla="*/ 331 w 331"/>
                  <a:gd name="T183" fmla="*/ 976 h 97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31" h="976">
                    <a:moveTo>
                      <a:pt x="227" y="963"/>
                    </a:moveTo>
                    <a:lnTo>
                      <a:pt x="190" y="969"/>
                    </a:lnTo>
                    <a:lnTo>
                      <a:pt x="154" y="976"/>
                    </a:lnTo>
                    <a:lnTo>
                      <a:pt x="123" y="976"/>
                    </a:lnTo>
                    <a:lnTo>
                      <a:pt x="99" y="969"/>
                    </a:lnTo>
                    <a:lnTo>
                      <a:pt x="73" y="963"/>
                    </a:lnTo>
                    <a:lnTo>
                      <a:pt x="49" y="957"/>
                    </a:lnTo>
                    <a:lnTo>
                      <a:pt x="31" y="945"/>
                    </a:lnTo>
                    <a:lnTo>
                      <a:pt x="18" y="939"/>
                    </a:lnTo>
                    <a:lnTo>
                      <a:pt x="6" y="932"/>
                    </a:lnTo>
                    <a:lnTo>
                      <a:pt x="0" y="926"/>
                    </a:lnTo>
                    <a:lnTo>
                      <a:pt x="0" y="921"/>
                    </a:lnTo>
                    <a:lnTo>
                      <a:pt x="0" y="914"/>
                    </a:lnTo>
                    <a:lnTo>
                      <a:pt x="6" y="908"/>
                    </a:lnTo>
                    <a:lnTo>
                      <a:pt x="6" y="901"/>
                    </a:lnTo>
                    <a:lnTo>
                      <a:pt x="6" y="896"/>
                    </a:lnTo>
                    <a:lnTo>
                      <a:pt x="6" y="890"/>
                    </a:lnTo>
                    <a:lnTo>
                      <a:pt x="6" y="883"/>
                    </a:lnTo>
                    <a:lnTo>
                      <a:pt x="13" y="877"/>
                    </a:lnTo>
                    <a:lnTo>
                      <a:pt x="13" y="871"/>
                    </a:lnTo>
                    <a:lnTo>
                      <a:pt x="24" y="877"/>
                    </a:lnTo>
                    <a:lnTo>
                      <a:pt x="37" y="877"/>
                    </a:lnTo>
                    <a:lnTo>
                      <a:pt x="49" y="883"/>
                    </a:lnTo>
                    <a:lnTo>
                      <a:pt x="61" y="883"/>
                    </a:lnTo>
                    <a:lnTo>
                      <a:pt x="79" y="883"/>
                    </a:lnTo>
                    <a:lnTo>
                      <a:pt x="99" y="883"/>
                    </a:lnTo>
                    <a:lnTo>
                      <a:pt x="110" y="883"/>
                    </a:lnTo>
                    <a:lnTo>
                      <a:pt x="128" y="883"/>
                    </a:lnTo>
                    <a:lnTo>
                      <a:pt x="147" y="877"/>
                    </a:lnTo>
                    <a:lnTo>
                      <a:pt x="165" y="871"/>
                    </a:lnTo>
                    <a:lnTo>
                      <a:pt x="209" y="846"/>
                    </a:lnTo>
                    <a:lnTo>
                      <a:pt x="238" y="791"/>
                    </a:lnTo>
                    <a:lnTo>
                      <a:pt x="264" y="718"/>
                    </a:lnTo>
                    <a:lnTo>
                      <a:pt x="269" y="632"/>
                    </a:lnTo>
                    <a:lnTo>
                      <a:pt x="264" y="528"/>
                    </a:lnTo>
                    <a:lnTo>
                      <a:pt x="251" y="418"/>
                    </a:lnTo>
                    <a:lnTo>
                      <a:pt x="227" y="307"/>
                    </a:lnTo>
                    <a:lnTo>
                      <a:pt x="196" y="197"/>
                    </a:lnTo>
                    <a:lnTo>
                      <a:pt x="159" y="93"/>
                    </a:lnTo>
                    <a:lnTo>
                      <a:pt x="110" y="0"/>
                    </a:lnTo>
                    <a:lnTo>
                      <a:pt x="117" y="7"/>
                    </a:lnTo>
                    <a:lnTo>
                      <a:pt x="123" y="18"/>
                    </a:lnTo>
                    <a:lnTo>
                      <a:pt x="128" y="25"/>
                    </a:lnTo>
                    <a:lnTo>
                      <a:pt x="135" y="36"/>
                    </a:lnTo>
                    <a:lnTo>
                      <a:pt x="141" y="43"/>
                    </a:lnTo>
                    <a:lnTo>
                      <a:pt x="147" y="56"/>
                    </a:lnTo>
                    <a:lnTo>
                      <a:pt x="147" y="62"/>
                    </a:lnTo>
                    <a:lnTo>
                      <a:pt x="154" y="67"/>
                    </a:lnTo>
                    <a:lnTo>
                      <a:pt x="159" y="80"/>
                    </a:lnTo>
                    <a:lnTo>
                      <a:pt x="165" y="86"/>
                    </a:lnTo>
                    <a:lnTo>
                      <a:pt x="214" y="184"/>
                    </a:lnTo>
                    <a:lnTo>
                      <a:pt x="258" y="288"/>
                    </a:lnTo>
                    <a:lnTo>
                      <a:pt x="289" y="398"/>
                    </a:lnTo>
                    <a:lnTo>
                      <a:pt x="313" y="509"/>
                    </a:lnTo>
                    <a:lnTo>
                      <a:pt x="324" y="619"/>
                    </a:lnTo>
                    <a:lnTo>
                      <a:pt x="331" y="718"/>
                    </a:lnTo>
                    <a:lnTo>
                      <a:pt x="319" y="810"/>
                    </a:lnTo>
                    <a:lnTo>
                      <a:pt x="300" y="883"/>
                    </a:lnTo>
                    <a:lnTo>
                      <a:pt x="269" y="939"/>
                    </a:lnTo>
                    <a:lnTo>
                      <a:pt x="227" y="963"/>
                    </a:lnTo>
                    <a:close/>
                  </a:path>
                </a:pathLst>
              </a:custGeom>
              <a:solidFill>
                <a:srgbClr val="C6146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11" name="Freeform 427">
                <a:extLst>
                  <a:ext uri="{FF2B5EF4-FFF2-40B4-BE49-F238E27FC236}">
                    <a16:creationId xmlns:a16="http://schemas.microsoft.com/office/drawing/2014/main" id="{D4C5785C-E90B-441C-9A69-493D6F86F724}"/>
                  </a:ext>
                </a:extLst>
              </p:cNvPr>
              <p:cNvSpPr>
                <a:spLocks/>
              </p:cNvSpPr>
              <p:nvPr/>
            </p:nvSpPr>
            <p:spPr bwMode="auto">
              <a:xfrm>
                <a:off x="1462" y="2810"/>
                <a:ext cx="109" cy="55"/>
              </a:xfrm>
              <a:custGeom>
                <a:avLst/>
                <a:gdLst>
                  <a:gd name="T0" fmla="*/ 89 w 437"/>
                  <a:gd name="T1" fmla="*/ 0 h 221"/>
                  <a:gd name="T2" fmla="*/ 90 w 437"/>
                  <a:gd name="T3" fmla="*/ 0 h 221"/>
                  <a:gd name="T4" fmla="*/ 90 w 437"/>
                  <a:gd name="T5" fmla="*/ 2 h 221"/>
                  <a:gd name="T6" fmla="*/ 92 w 437"/>
                  <a:gd name="T7" fmla="*/ 2 h 221"/>
                  <a:gd name="T8" fmla="*/ 92 w 437"/>
                  <a:gd name="T9" fmla="*/ 3 h 221"/>
                  <a:gd name="T10" fmla="*/ 94 w 437"/>
                  <a:gd name="T11" fmla="*/ 3 h 221"/>
                  <a:gd name="T12" fmla="*/ 95 w 437"/>
                  <a:gd name="T13" fmla="*/ 4 h 221"/>
                  <a:gd name="T14" fmla="*/ 97 w 437"/>
                  <a:gd name="T15" fmla="*/ 6 h 221"/>
                  <a:gd name="T16" fmla="*/ 100 w 437"/>
                  <a:gd name="T17" fmla="*/ 8 h 221"/>
                  <a:gd name="T18" fmla="*/ 101 w 437"/>
                  <a:gd name="T19" fmla="*/ 8 h 221"/>
                  <a:gd name="T20" fmla="*/ 103 w 437"/>
                  <a:gd name="T21" fmla="*/ 9 h 221"/>
                  <a:gd name="T22" fmla="*/ 106 w 437"/>
                  <a:gd name="T23" fmla="*/ 11 h 221"/>
                  <a:gd name="T24" fmla="*/ 109 w 437"/>
                  <a:gd name="T25" fmla="*/ 11 h 221"/>
                  <a:gd name="T26" fmla="*/ 109 w 437"/>
                  <a:gd name="T27" fmla="*/ 12 h 221"/>
                  <a:gd name="T28" fmla="*/ 107 w 437"/>
                  <a:gd name="T29" fmla="*/ 14 h 221"/>
                  <a:gd name="T30" fmla="*/ 107 w 437"/>
                  <a:gd name="T31" fmla="*/ 15 h 221"/>
                  <a:gd name="T32" fmla="*/ 107 w 437"/>
                  <a:gd name="T33" fmla="*/ 17 h 221"/>
                  <a:gd name="T34" fmla="*/ 107 w 437"/>
                  <a:gd name="T35" fmla="*/ 18 h 221"/>
                  <a:gd name="T36" fmla="*/ 107 w 437"/>
                  <a:gd name="T37" fmla="*/ 20 h 221"/>
                  <a:gd name="T38" fmla="*/ 106 w 437"/>
                  <a:gd name="T39" fmla="*/ 21 h 221"/>
                  <a:gd name="T40" fmla="*/ 106 w 437"/>
                  <a:gd name="T41" fmla="*/ 23 h 221"/>
                  <a:gd name="T42" fmla="*/ 106 w 437"/>
                  <a:gd name="T43" fmla="*/ 24 h 221"/>
                  <a:gd name="T44" fmla="*/ 106 w 437"/>
                  <a:gd name="T45" fmla="*/ 23 h 221"/>
                  <a:gd name="T46" fmla="*/ 104 w 437"/>
                  <a:gd name="T47" fmla="*/ 23 h 221"/>
                  <a:gd name="T48" fmla="*/ 103 w 437"/>
                  <a:gd name="T49" fmla="*/ 26 h 221"/>
                  <a:gd name="T50" fmla="*/ 100 w 437"/>
                  <a:gd name="T51" fmla="*/ 31 h 221"/>
                  <a:gd name="T52" fmla="*/ 97 w 437"/>
                  <a:gd name="T53" fmla="*/ 37 h 221"/>
                  <a:gd name="T54" fmla="*/ 90 w 437"/>
                  <a:gd name="T55" fmla="*/ 41 h 221"/>
                  <a:gd name="T56" fmla="*/ 83 w 437"/>
                  <a:gd name="T57" fmla="*/ 47 h 221"/>
                  <a:gd name="T58" fmla="*/ 74 w 437"/>
                  <a:gd name="T59" fmla="*/ 51 h 221"/>
                  <a:gd name="T60" fmla="*/ 63 w 437"/>
                  <a:gd name="T61" fmla="*/ 54 h 221"/>
                  <a:gd name="T62" fmla="*/ 49 w 437"/>
                  <a:gd name="T63" fmla="*/ 55 h 221"/>
                  <a:gd name="T64" fmla="*/ 32 w 437"/>
                  <a:gd name="T65" fmla="*/ 55 h 221"/>
                  <a:gd name="T66" fmla="*/ 28 w 437"/>
                  <a:gd name="T67" fmla="*/ 54 h 221"/>
                  <a:gd name="T68" fmla="*/ 23 w 437"/>
                  <a:gd name="T69" fmla="*/ 52 h 221"/>
                  <a:gd name="T70" fmla="*/ 20 w 437"/>
                  <a:gd name="T71" fmla="*/ 51 h 221"/>
                  <a:gd name="T72" fmla="*/ 15 w 437"/>
                  <a:gd name="T73" fmla="*/ 47 h 221"/>
                  <a:gd name="T74" fmla="*/ 12 w 437"/>
                  <a:gd name="T75" fmla="*/ 45 h 221"/>
                  <a:gd name="T76" fmla="*/ 9 w 437"/>
                  <a:gd name="T77" fmla="*/ 41 h 221"/>
                  <a:gd name="T78" fmla="*/ 6 w 437"/>
                  <a:gd name="T79" fmla="*/ 38 h 221"/>
                  <a:gd name="T80" fmla="*/ 5 w 437"/>
                  <a:gd name="T81" fmla="*/ 34 h 221"/>
                  <a:gd name="T82" fmla="*/ 2 w 437"/>
                  <a:gd name="T83" fmla="*/ 29 h 221"/>
                  <a:gd name="T84" fmla="*/ 0 w 437"/>
                  <a:gd name="T85" fmla="*/ 24 h 221"/>
                  <a:gd name="T86" fmla="*/ 2 w 437"/>
                  <a:gd name="T87" fmla="*/ 26 h 221"/>
                  <a:gd name="T88" fmla="*/ 3 w 437"/>
                  <a:gd name="T89" fmla="*/ 26 h 221"/>
                  <a:gd name="T90" fmla="*/ 5 w 437"/>
                  <a:gd name="T91" fmla="*/ 28 h 221"/>
                  <a:gd name="T92" fmla="*/ 6 w 437"/>
                  <a:gd name="T93" fmla="*/ 29 h 221"/>
                  <a:gd name="T94" fmla="*/ 8 w 437"/>
                  <a:gd name="T95" fmla="*/ 29 h 221"/>
                  <a:gd name="T96" fmla="*/ 9 w 437"/>
                  <a:gd name="T97" fmla="*/ 31 h 221"/>
                  <a:gd name="T98" fmla="*/ 12 w 437"/>
                  <a:gd name="T99" fmla="*/ 31 h 221"/>
                  <a:gd name="T100" fmla="*/ 14 w 437"/>
                  <a:gd name="T101" fmla="*/ 31 h 221"/>
                  <a:gd name="T102" fmla="*/ 15 w 437"/>
                  <a:gd name="T103" fmla="*/ 32 h 221"/>
                  <a:gd name="T104" fmla="*/ 19 w 437"/>
                  <a:gd name="T105" fmla="*/ 32 h 221"/>
                  <a:gd name="T106" fmla="*/ 34 w 437"/>
                  <a:gd name="T107" fmla="*/ 34 h 221"/>
                  <a:gd name="T108" fmla="*/ 47 w 437"/>
                  <a:gd name="T109" fmla="*/ 32 h 221"/>
                  <a:gd name="T110" fmla="*/ 60 w 437"/>
                  <a:gd name="T111" fmla="*/ 29 h 221"/>
                  <a:gd name="T112" fmla="*/ 69 w 437"/>
                  <a:gd name="T113" fmla="*/ 24 h 221"/>
                  <a:gd name="T114" fmla="*/ 75 w 437"/>
                  <a:gd name="T115" fmla="*/ 18 h 221"/>
                  <a:gd name="T116" fmla="*/ 81 w 437"/>
                  <a:gd name="T117" fmla="*/ 14 h 221"/>
                  <a:gd name="T118" fmla="*/ 84 w 437"/>
                  <a:gd name="T119" fmla="*/ 8 h 221"/>
                  <a:gd name="T120" fmla="*/ 88 w 437"/>
                  <a:gd name="T121" fmla="*/ 4 h 221"/>
                  <a:gd name="T122" fmla="*/ 89 w 437"/>
                  <a:gd name="T123" fmla="*/ 2 h 221"/>
                  <a:gd name="T124" fmla="*/ 89 w 437"/>
                  <a:gd name="T125" fmla="*/ 0 h 22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37"/>
                  <a:gd name="T190" fmla="*/ 0 h 221"/>
                  <a:gd name="T191" fmla="*/ 437 w 437"/>
                  <a:gd name="T192" fmla="*/ 221 h 221"/>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37" h="221">
                    <a:moveTo>
                      <a:pt x="356" y="0"/>
                    </a:moveTo>
                    <a:lnTo>
                      <a:pt x="362" y="0"/>
                    </a:lnTo>
                    <a:lnTo>
                      <a:pt x="362" y="7"/>
                    </a:lnTo>
                    <a:lnTo>
                      <a:pt x="369" y="7"/>
                    </a:lnTo>
                    <a:lnTo>
                      <a:pt x="369" y="13"/>
                    </a:lnTo>
                    <a:lnTo>
                      <a:pt x="375" y="13"/>
                    </a:lnTo>
                    <a:lnTo>
                      <a:pt x="381" y="18"/>
                    </a:lnTo>
                    <a:lnTo>
                      <a:pt x="387" y="25"/>
                    </a:lnTo>
                    <a:lnTo>
                      <a:pt x="399" y="31"/>
                    </a:lnTo>
                    <a:lnTo>
                      <a:pt x="406" y="31"/>
                    </a:lnTo>
                    <a:lnTo>
                      <a:pt x="412" y="37"/>
                    </a:lnTo>
                    <a:lnTo>
                      <a:pt x="424" y="43"/>
                    </a:lnTo>
                    <a:lnTo>
                      <a:pt x="437" y="43"/>
                    </a:lnTo>
                    <a:lnTo>
                      <a:pt x="437" y="49"/>
                    </a:lnTo>
                    <a:lnTo>
                      <a:pt x="430" y="55"/>
                    </a:lnTo>
                    <a:lnTo>
                      <a:pt x="430" y="62"/>
                    </a:lnTo>
                    <a:lnTo>
                      <a:pt x="430" y="68"/>
                    </a:lnTo>
                    <a:lnTo>
                      <a:pt x="430" y="73"/>
                    </a:lnTo>
                    <a:lnTo>
                      <a:pt x="430" y="80"/>
                    </a:lnTo>
                    <a:lnTo>
                      <a:pt x="424" y="86"/>
                    </a:lnTo>
                    <a:lnTo>
                      <a:pt x="424" y="93"/>
                    </a:lnTo>
                    <a:lnTo>
                      <a:pt x="424" y="98"/>
                    </a:lnTo>
                    <a:lnTo>
                      <a:pt x="424" y="93"/>
                    </a:lnTo>
                    <a:lnTo>
                      <a:pt x="417" y="93"/>
                    </a:lnTo>
                    <a:lnTo>
                      <a:pt x="412" y="104"/>
                    </a:lnTo>
                    <a:lnTo>
                      <a:pt x="399" y="123"/>
                    </a:lnTo>
                    <a:lnTo>
                      <a:pt x="387" y="148"/>
                    </a:lnTo>
                    <a:lnTo>
                      <a:pt x="362" y="166"/>
                    </a:lnTo>
                    <a:lnTo>
                      <a:pt x="331" y="190"/>
                    </a:lnTo>
                    <a:lnTo>
                      <a:pt x="295" y="203"/>
                    </a:lnTo>
                    <a:lnTo>
                      <a:pt x="252" y="215"/>
                    </a:lnTo>
                    <a:lnTo>
                      <a:pt x="197" y="221"/>
                    </a:lnTo>
                    <a:lnTo>
                      <a:pt x="130" y="221"/>
                    </a:lnTo>
                    <a:lnTo>
                      <a:pt x="111" y="215"/>
                    </a:lnTo>
                    <a:lnTo>
                      <a:pt x="93" y="208"/>
                    </a:lnTo>
                    <a:lnTo>
                      <a:pt x="80" y="203"/>
                    </a:lnTo>
                    <a:lnTo>
                      <a:pt x="62" y="190"/>
                    </a:lnTo>
                    <a:lnTo>
                      <a:pt x="50" y="179"/>
                    </a:lnTo>
                    <a:lnTo>
                      <a:pt x="37" y="166"/>
                    </a:lnTo>
                    <a:lnTo>
                      <a:pt x="25" y="153"/>
                    </a:lnTo>
                    <a:lnTo>
                      <a:pt x="19" y="135"/>
                    </a:lnTo>
                    <a:lnTo>
                      <a:pt x="7" y="117"/>
                    </a:lnTo>
                    <a:lnTo>
                      <a:pt x="0" y="98"/>
                    </a:lnTo>
                    <a:lnTo>
                      <a:pt x="7" y="104"/>
                    </a:lnTo>
                    <a:lnTo>
                      <a:pt x="13" y="104"/>
                    </a:lnTo>
                    <a:lnTo>
                      <a:pt x="19" y="111"/>
                    </a:lnTo>
                    <a:lnTo>
                      <a:pt x="25" y="117"/>
                    </a:lnTo>
                    <a:lnTo>
                      <a:pt x="31" y="117"/>
                    </a:lnTo>
                    <a:lnTo>
                      <a:pt x="37" y="123"/>
                    </a:lnTo>
                    <a:lnTo>
                      <a:pt x="50" y="123"/>
                    </a:lnTo>
                    <a:lnTo>
                      <a:pt x="55" y="123"/>
                    </a:lnTo>
                    <a:lnTo>
                      <a:pt x="62" y="129"/>
                    </a:lnTo>
                    <a:lnTo>
                      <a:pt x="75" y="129"/>
                    </a:lnTo>
                    <a:lnTo>
                      <a:pt x="135" y="135"/>
                    </a:lnTo>
                    <a:lnTo>
                      <a:pt x="190" y="129"/>
                    </a:lnTo>
                    <a:lnTo>
                      <a:pt x="240" y="117"/>
                    </a:lnTo>
                    <a:lnTo>
                      <a:pt x="276" y="98"/>
                    </a:lnTo>
                    <a:lnTo>
                      <a:pt x="301" y="73"/>
                    </a:lnTo>
                    <a:lnTo>
                      <a:pt x="326" y="55"/>
                    </a:lnTo>
                    <a:lnTo>
                      <a:pt x="338" y="31"/>
                    </a:lnTo>
                    <a:lnTo>
                      <a:pt x="351" y="18"/>
                    </a:lnTo>
                    <a:lnTo>
                      <a:pt x="356" y="7"/>
                    </a:lnTo>
                    <a:lnTo>
                      <a:pt x="356" y="0"/>
                    </a:lnTo>
                    <a:close/>
                  </a:path>
                </a:pathLst>
              </a:custGeom>
              <a:solidFill>
                <a:srgbClr val="DB5B9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12" name="Freeform 428">
                <a:extLst>
                  <a:ext uri="{FF2B5EF4-FFF2-40B4-BE49-F238E27FC236}">
                    <a16:creationId xmlns:a16="http://schemas.microsoft.com/office/drawing/2014/main" id="{46B9CDFC-DDA2-48F0-BC9B-7FAB972AF457}"/>
                  </a:ext>
                </a:extLst>
              </p:cNvPr>
              <p:cNvSpPr>
                <a:spLocks/>
              </p:cNvSpPr>
              <p:nvPr/>
            </p:nvSpPr>
            <p:spPr bwMode="auto">
              <a:xfrm>
                <a:off x="1502" y="2563"/>
                <a:ext cx="74" cy="261"/>
              </a:xfrm>
              <a:custGeom>
                <a:avLst/>
                <a:gdLst>
                  <a:gd name="T0" fmla="*/ 57 w 294"/>
                  <a:gd name="T1" fmla="*/ 157 h 1042"/>
                  <a:gd name="T2" fmla="*/ 55 w 294"/>
                  <a:gd name="T3" fmla="*/ 146 h 1042"/>
                  <a:gd name="T4" fmla="*/ 52 w 294"/>
                  <a:gd name="T5" fmla="*/ 134 h 1042"/>
                  <a:gd name="T6" fmla="*/ 49 w 294"/>
                  <a:gd name="T7" fmla="*/ 120 h 1042"/>
                  <a:gd name="T8" fmla="*/ 45 w 294"/>
                  <a:gd name="T9" fmla="*/ 104 h 1042"/>
                  <a:gd name="T10" fmla="*/ 40 w 294"/>
                  <a:gd name="T11" fmla="*/ 87 h 1042"/>
                  <a:gd name="T12" fmla="*/ 34 w 294"/>
                  <a:gd name="T13" fmla="*/ 70 h 1042"/>
                  <a:gd name="T14" fmla="*/ 28 w 294"/>
                  <a:gd name="T15" fmla="*/ 54 h 1042"/>
                  <a:gd name="T16" fmla="*/ 20 w 294"/>
                  <a:gd name="T17" fmla="*/ 35 h 1042"/>
                  <a:gd name="T18" fmla="*/ 11 w 294"/>
                  <a:gd name="T19" fmla="*/ 17 h 1042"/>
                  <a:gd name="T20" fmla="*/ 0 w 294"/>
                  <a:gd name="T21" fmla="*/ 0 h 1042"/>
                  <a:gd name="T22" fmla="*/ 14 w 294"/>
                  <a:gd name="T23" fmla="*/ 20 h 1042"/>
                  <a:gd name="T24" fmla="*/ 24 w 294"/>
                  <a:gd name="T25" fmla="*/ 40 h 1042"/>
                  <a:gd name="T26" fmla="*/ 35 w 294"/>
                  <a:gd name="T27" fmla="*/ 60 h 1042"/>
                  <a:gd name="T28" fmla="*/ 45 w 294"/>
                  <a:gd name="T29" fmla="*/ 80 h 1042"/>
                  <a:gd name="T30" fmla="*/ 52 w 294"/>
                  <a:gd name="T31" fmla="*/ 100 h 1042"/>
                  <a:gd name="T32" fmla="*/ 57 w 294"/>
                  <a:gd name="T33" fmla="*/ 118 h 1042"/>
                  <a:gd name="T34" fmla="*/ 63 w 294"/>
                  <a:gd name="T35" fmla="*/ 137 h 1042"/>
                  <a:gd name="T36" fmla="*/ 66 w 294"/>
                  <a:gd name="T37" fmla="*/ 152 h 1042"/>
                  <a:gd name="T38" fmla="*/ 69 w 294"/>
                  <a:gd name="T39" fmla="*/ 167 h 1042"/>
                  <a:gd name="T40" fmla="*/ 72 w 294"/>
                  <a:gd name="T41" fmla="*/ 180 h 1042"/>
                  <a:gd name="T42" fmla="*/ 74 w 294"/>
                  <a:gd name="T43" fmla="*/ 188 h 1042"/>
                  <a:gd name="T44" fmla="*/ 74 w 294"/>
                  <a:gd name="T45" fmla="*/ 195 h 1042"/>
                  <a:gd name="T46" fmla="*/ 74 w 294"/>
                  <a:gd name="T47" fmla="*/ 203 h 1042"/>
                  <a:gd name="T48" fmla="*/ 74 w 294"/>
                  <a:gd name="T49" fmla="*/ 212 h 1042"/>
                  <a:gd name="T50" fmla="*/ 74 w 294"/>
                  <a:gd name="T51" fmla="*/ 220 h 1042"/>
                  <a:gd name="T52" fmla="*/ 72 w 294"/>
                  <a:gd name="T53" fmla="*/ 229 h 1042"/>
                  <a:gd name="T54" fmla="*/ 71 w 294"/>
                  <a:gd name="T55" fmla="*/ 237 h 1042"/>
                  <a:gd name="T56" fmla="*/ 71 w 294"/>
                  <a:gd name="T57" fmla="*/ 244 h 1042"/>
                  <a:gd name="T58" fmla="*/ 69 w 294"/>
                  <a:gd name="T59" fmla="*/ 253 h 1042"/>
                  <a:gd name="T60" fmla="*/ 68 w 294"/>
                  <a:gd name="T61" fmla="*/ 261 h 1042"/>
                  <a:gd name="T62" fmla="*/ 64 w 294"/>
                  <a:gd name="T63" fmla="*/ 259 h 1042"/>
                  <a:gd name="T64" fmla="*/ 62 w 294"/>
                  <a:gd name="T65" fmla="*/ 258 h 1042"/>
                  <a:gd name="T66" fmla="*/ 60 w 294"/>
                  <a:gd name="T67" fmla="*/ 258 h 1042"/>
                  <a:gd name="T68" fmla="*/ 57 w 294"/>
                  <a:gd name="T69" fmla="*/ 256 h 1042"/>
                  <a:gd name="T70" fmla="*/ 55 w 294"/>
                  <a:gd name="T71" fmla="*/ 255 h 1042"/>
                  <a:gd name="T72" fmla="*/ 54 w 294"/>
                  <a:gd name="T73" fmla="*/ 253 h 1042"/>
                  <a:gd name="T74" fmla="*/ 52 w 294"/>
                  <a:gd name="T75" fmla="*/ 253 h 1042"/>
                  <a:gd name="T76" fmla="*/ 51 w 294"/>
                  <a:gd name="T77" fmla="*/ 252 h 1042"/>
                  <a:gd name="T78" fmla="*/ 49 w 294"/>
                  <a:gd name="T79" fmla="*/ 250 h 1042"/>
                  <a:gd name="T80" fmla="*/ 51 w 294"/>
                  <a:gd name="T81" fmla="*/ 243 h 1042"/>
                  <a:gd name="T82" fmla="*/ 52 w 294"/>
                  <a:gd name="T83" fmla="*/ 233 h 1042"/>
                  <a:gd name="T84" fmla="*/ 55 w 294"/>
                  <a:gd name="T85" fmla="*/ 224 h 1042"/>
                  <a:gd name="T86" fmla="*/ 57 w 294"/>
                  <a:gd name="T87" fmla="*/ 215 h 1042"/>
                  <a:gd name="T88" fmla="*/ 57 w 294"/>
                  <a:gd name="T89" fmla="*/ 204 h 1042"/>
                  <a:gd name="T90" fmla="*/ 58 w 294"/>
                  <a:gd name="T91" fmla="*/ 195 h 1042"/>
                  <a:gd name="T92" fmla="*/ 58 w 294"/>
                  <a:gd name="T93" fmla="*/ 184 h 1042"/>
                  <a:gd name="T94" fmla="*/ 58 w 294"/>
                  <a:gd name="T95" fmla="*/ 175 h 1042"/>
                  <a:gd name="T96" fmla="*/ 58 w 294"/>
                  <a:gd name="T97" fmla="*/ 166 h 1042"/>
                  <a:gd name="T98" fmla="*/ 57 w 294"/>
                  <a:gd name="T99" fmla="*/ 157 h 104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94"/>
                  <a:gd name="T151" fmla="*/ 0 h 1042"/>
                  <a:gd name="T152" fmla="*/ 294 w 294"/>
                  <a:gd name="T153" fmla="*/ 1042 h 1042"/>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94" h="1042">
                    <a:moveTo>
                      <a:pt x="226" y="625"/>
                    </a:moveTo>
                    <a:lnTo>
                      <a:pt x="220" y="583"/>
                    </a:lnTo>
                    <a:lnTo>
                      <a:pt x="208" y="533"/>
                    </a:lnTo>
                    <a:lnTo>
                      <a:pt x="195" y="478"/>
                    </a:lnTo>
                    <a:lnTo>
                      <a:pt x="177" y="417"/>
                    </a:lnTo>
                    <a:lnTo>
                      <a:pt x="159" y="349"/>
                    </a:lnTo>
                    <a:lnTo>
                      <a:pt x="134" y="281"/>
                    </a:lnTo>
                    <a:lnTo>
                      <a:pt x="110" y="215"/>
                    </a:lnTo>
                    <a:lnTo>
                      <a:pt x="79" y="140"/>
                    </a:lnTo>
                    <a:lnTo>
                      <a:pt x="42" y="67"/>
                    </a:lnTo>
                    <a:lnTo>
                      <a:pt x="0" y="0"/>
                    </a:lnTo>
                    <a:lnTo>
                      <a:pt x="55" y="80"/>
                    </a:lnTo>
                    <a:lnTo>
                      <a:pt x="97" y="159"/>
                    </a:lnTo>
                    <a:lnTo>
                      <a:pt x="140" y="239"/>
                    </a:lnTo>
                    <a:lnTo>
                      <a:pt x="177" y="319"/>
                    </a:lnTo>
                    <a:lnTo>
                      <a:pt x="208" y="398"/>
                    </a:lnTo>
                    <a:lnTo>
                      <a:pt x="226" y="473"/>
                    </a:lnTo>
                    <a:lnTo>
                      <a:pt x="251" y="546"/>
                    </a:lnTo>
                    <a:lnTo>
                      <a:pt x="263" y="607"/>
                    </a:lnTo>
                    <a:lnTo>
                      <a:pt x="276" y="668"/>
                    </a:lnTo>
                    <a:lnTo>
                      <a:pt x="287" y="718"/>
                    </a:lnTo>
                    <a:lnTo>
                      <a:pt x="294" y="749"/>
                    </a:lnTo>
                    <a:lnTo>
                      <a:pt x="294" y="778"/>
                    </a:lnTo>
                    <a:lnTo>
                      <a:pt x="294" y="809"/>
                    </a:lnTo>
                    <a:lnTo>
                      <a:pt x="294" y="846"/>
                    </a:lnTo>
                    <a:lnTo>
                      <a:pt x="294" y="877"/>
                    </a:lnTo>
                    <a:lnTo>
                      <a:pt x="287" y="914"/>
                    </a:lnTo>
                    <a:lnTo>
                      <a:pt x="281" y="945"/>
                    </a:lnTo>
                    <a:lnTo>
                      <a:pt x="281" y="974"/>
                    </a:lnTo>
                    <a:lnTo>
                      <a:pt x="276" y="1012"/>
                    </a:lnTo>
                    <a:lnTo>
                      <a:pt x="269" y="1042"/>
                    </a:lnTo>
                    <a:lnTo>
                      <a:pt x="256" y="1036"/>
                    </a:lnTo>
                    <a:lnTo>
                      <a:pt x="245" y="1030"/>
                    </a:lnTo>
                    <a:lnTo>
                      <a:pt x="238" y="1030"/>
                    </a:lnTo>
                    <a:lnTo>
                      <a:pt x="226" y="1024"/>
                    </a:lnTo>
                    <a:lnTo>
                      <a:pt x="220" y="1018"/>
                    </a:lnTo>
                    <a:lnTo>
                      <a:pt x="214" y="1012"/>
                    </a:lnTo>
                    <a:lnTo>
                      <a:pt x="208" y="1012"/>
                    </a:lnTo>
                    <a:lnTo>
                      <a:pt x="201" y="1005"/>
                    </a:lnTo>
                    <a:lnTo>
                      <a:pt x="195" y="1000"/>
                    </a:lnTo>
                    <a:lnTo>
                      <a:pt x="201" y="969"/>
                    </a:lnTo>
                    <a:lnTo>
                      <a:pt x="208" y="932"/>
                    </a:lnTo>
                    <a:lnTo>
                      <a:pt x="220" y="895"/>
                    </a:lnTo>
                    <a:lnTo>
                      <a:pt x="226" y="859"/>
                    </a:lnTo>
                    <a:lnTo>
                      <a:pt x="226" y="815"/>
                    </a:lnTo>
                    <a:lnTo>
                      <a:pt x="232" y="778"/>
                    </a:lnTo>
                    <a:lnTo>
                      <a:pt x="232" y="736"/>
                    </a:lnTo>
                    <a:lnTo>
                      <a:pt x="232" y="698"/>
                    </a:lnTo>
                    <a:lnTo>
                      <a:pt x="232" y="663"/>
                    </a:lnTo>
                    <a:lnTo>
                      <a:pt x="226" y="625"/>
                    </a:lnTo>
                    <a:close/>
                  </a:path>
                </a:pathLst>
              </a:custGeom>
              <a:solidFill>
                <a:srgbClr val="DB5B9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13" name="Freeform 429">
                <a:extLst>
                  <a:ext uri="{FF2B5EF4-FFF2-40B4-BE49-F238E27FC236}">
                    <a16:creationId xmlns:a16="http://schemas.microsoft.com/office/drawing/2014/main" id="{A86D3131-9CC0-48CD-A3E7-5047AE5913E3}"/>
                  </a:ext>
                </a:extLst>
              </p:cNvPr>
              <p:cNvSpPr>
                <a:spLocks/>
              </p:cNvSpPr>
              <p:nvPr/>
            </p:nvSpPr>
            <p:spPr bwMode="auto">
              <a:xfrm>
                <a:off x="1295" y="2451"/>
                <a:ext cx="284" cy="383"/>
              </a:xfrm>
              <a:custGeom>
                <a:avLst/>
                <a:gdLst>
                  <a:gd name="T0" fmla="*/ 273 w 1135"/>
                  <a:gd name="T1" fmla="*/ 383 h 1533"/>
                  <a:gd name="T2" fmla="*/ 273 w 1135"/>
                  <a:gd name="T3" fmla="*/ 382 h 1533"/>
                  <a:gd name="T4" fmla="*/ 275 w 1135"/>
                  <a:gd name="T5" fmla="*/ 379 h 1533"/>
                  <a:gd name="T6" fmla="*/ 276 w 1135"/>
                  <a:gd name="T7" fmla="*/ 372 h 1533"/>
                  <a:gd name="T8" fmla="*/ 279 w 1135"/>
                  <a:gd name="T9" fmla="*/ 365 h 1533"/>
                  <a:gd name="T10" fmla="*/ 281 w 1135"/>
                  <a:gd name="T11" fmla="*/ 355 h 1533"/>
                  <a:gd name="T12" fmla="*/ 282 w 1135"/>
                  <a:gd name="T13" fmla="*/ 343 h 1533"/>
                  <a:gd name="T14" fmla="*/ 284 w 1135"/>
                  <a:gd name="T15" fmla="*/ 331 h 1533"/>
                  <a:gd name="T16" fmla="*/ 284 w 1135"/>
                  <a:gd name="T17" fmla="*/ 319 h 1533"/>
                  <a:gd name="T18" fmla="*/ 284 w 1135"/>
                  <a:gd name="T19" fmla="*/ 305 h 1533"/>
                  <a:gd name="T20" fmla="*/ 282 w 1135"/>
                  <a:gd name="T21" fmla="*/ 291 h 1533"/>
                  <a:gd name="T22" fmla="*/ 278 w 1135"/>
                  <a:gd name="T23" fmla="*/ 267 h 1533"/>
                  <a:gd name="T24" fmla="*/ 269 w 1135"/>
                  <a:gd name="T25" fmla="*/ 236 h 1533"/>
                  <a:gd name="T26" fmla="*/ 258 w 1135"/>
                  <a:gd name="T27" fmla="*/ 201 h 1533"/>
                  <a:gd name="T28" fmla="*/ 241 w 1135"/>
                  <a:gd name="T29" fmla="*/ 162 h 1533"/>
                  <a:gd name="T30" fmla="*/ 219 w 1135"/>
                  <a:gd name="T31" fmla="*/ 124 h 1533"/>
                  <a:gd name="T32" fmla="*/ 192 w 1135"/>
                  <a:gd name="T33" fmla="*/ 89 h 1533"/>
                  <a:gd name="T34" fmla="*/ 157 w 1135"/>
                  <a:gd name="T35" fmla="*/ 55 h 1533"/>
                  <a:gd name="T36" fmla="*/ 114 w 1135"/>
                  <a:gd name="T37" fmla="*/ 29 h 1533"/>
                  <a:gd name="T38" fmla="*/ 62 w 1135"/>
                  <a:gd name="T39" fmla="*/ 9 h 1533"/>
                  <a:gd name="T40" fmla="*/ 0 w 1135"/>
                  <a:gd name="T41" fmla="*/ 0 h 153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135"/>
                  <a:gd name="T64" fmla="*/ 0 h 1533"/>
                  <a:gd name="T65" fmla="*/ 1135 w 1135"/>
                  <a:gd name="T66" fmla="*/ 1533 h 153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135" h="1533">
                    <a:moveTo>
                      <a:pt x="1092" y="1533"/>
                    </a:moveTo>
                    <a:lnTo>
                      <a:pt x="1092" y="1528"/>
                    </a:lnTo>
                    <a:lnTo>
                      <a:pt x="1098" y="1515"/>
                    </a:lnTo>
                    <a:lnTo>
                      <a:pt x="1105" y="1490"/>
                    </a:lnTo>
                    <a:lnTo>
                      <a:pt x="1116" y="1460"/>
                    </a:lnTo>
                    <a:lnTo>
                      <a:pt x="1123" y="1422"/>
                    </a:lnTo>
                    <a:lnTo>
                      <a:pt x="1129" y="1374"/>
                    </a:lnTo>
                    <a:lnTo>
                      <a:pt x="1135" y="1325"/>
                    </a:lnTo>
                    <a:lnTo>
                      <a:pt x="1135" y="1276"/>
                    </a:lnTo>
                    <a:lnTo>
                      <a:pt x="1135" y="1221"/>
                    </a:lnTo>
                    <a:lnTo>
                      <a:pt x="1129" y="1166"/>
                    </a:lnTo>
                    <a:lnTo>
                      <a:pt x="1110" y="1067"/>
                    </a:lnTo>
                    <a:lnTo>
                      <a:pt x="1074" y="945"/>
                    </a:lnTo>
                    <a:lnTo>
                      <a:pt x="1030" y="804"/>
                    </a:lnTo>
                    <a:lnTo>
                      <a:pt x="963" y="650"/>
                    </a:lnTo>
                    <a:lnTo>
                      <a:pt x="877" y="497"/>
                    </a:lnTo>
                    <a:lnTo>
                      <a:pt x="767" y="356"/>
                    </a:lnTo>
                    <a:lnTo>
                      <a:pt x="626" y="221"/>
                    </a:lnTo>
                    <a:lnTo>
                      <a:pt x="454" y="117"/>
                    </a:lnTo>
                    <a:lnTo>
                      <a:pt x="246" y="36"/>
                    </a:lnTo>
                    <a:lnTo>
                      <a:pt x="0" y="0"/>
                    </a:lnTo>
                  </a:path>
                </a:pathLst>
              </a:custGeom>
              <a:noFill/>
              <a:ln w="0">
                <a:solidFill>
                  <a:srgbClr val="89164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814" name="Freeform 430">
                <a:extLst>
                  <a:ext uri="{FF2B5EF4-FFF2-40B4-BE49-F238E27FC236}">
                    <a16:creationId xmlns:a16="http://schemas.microsoft.com/office/drawing/2014/main" id="{4B8BD985-8095-4507-B0C3-0C9EF471BD3A}"/>
                  </a:ext>
                </a:extLst>
              </p:cNvPr>
              <p:cNvSpPr>
                <a:spLocks/>
              </p:cNvSpPr>
              <p:nvPr/>
            </p:nvSpPr>
            <p:spPr bwMode="auto">
              <a:xfrm>
                <a:off x="1261" y="2505"/>
                <a:ext cx="390" cy="363"/>
              </a:xfrm>
              <a:custGeom>
                <a:avLst/>
                <a:gdLst>
                  <a:gd name="T0" fmla="*/ 0 w 1558"/>
                  <a:gd name="T1" fmla="*/ 0 h 1454"/>
                  <a:gd name="T2" fmla="*/ 3 w 1558"/>
                  <a:gd name="T3" fmla="*/ 0 h 1454"/>
                  <a:gd name="T4" fmla="*/ 15 w 1558"/>
                  <a:gd name="T5" fmla="*/ 0 h 1454"/>
                  <a:gd name="T6" fmla="*/ 31 w 1558"/>
                  <a:gd name="T7" fmla="*/ 1 h 1454"/>
                  <a:gd name="T8" fmla="*/ 52 w 1558"/>
                  <a:gd name="T9" fmla="*/ 4 h 1454"/>
                  <a:gd name="T10" fmla="*/ 75 w 1558"/>
                  <a:gd name="T11" fmla="*/ 10 h 1454"/>
                  <a:gd name="T12" fmla="*/ 100 w 1558"/>
                  <a:gd name="T13" fmla="*/ 20 h 1454"/>
                  <a:gd name="T14" fmla="*/ 123 w 1558"/>
                  <a:gd name="T15" fmla="*/ 33 h 1454"/>
                  <a:gd name="T16" fmla="*/ 146 w 1558"/>
                  <a:gd name="T17" fmla="*/ 53 h 1454"/>
                  <a:gd name="T18" fmla="*/ 164 w 1558"/>
                  <a:gd name="T19" fmla="*/ 79 h 1454"/>
                  <a:gd name="T20" fmla="*/ 178 w 1558"/>
                  <a:gd name="T21" fmla="*/ 112 h 1454"/>
                  <a:gd name="T22" fmla="*/ 186 w 1558"/>
                  <a:gd name="T23" fmla="*/ 141 h 1454"/>
                  <a:gd name="T24" fmla="*/ 189 w 1558"/>
                  <a:gd name="T25" fmla="*/ 173 h 1454"/>
                  <a:gd name="T26" fmla="*/ 192 w 1558"/>
                  <a:gd name="T27" fmla="*/ 205 h 1454"/>
                  <a:gd name="T28" fmla="*/ 192 w 1558"/>
                  <a:gd name="T29" fmla="*/ 239 h 1454"/>
                  <a:gd name="T30" fmla="*/ 193 w 1558"/>
                  <a:gd name="T31" fmla="*/ 269 h 1454"/>
                  <a:gd name="T32" fmla="*/ 195 w 1558"/>
                  <a:gd name="T33" fmla="*/ 297 h 1454"/>
                  <a:gd name="T34" fmla="*/ 200 w 1558"/>
                  <a:gd name="T35" fmla="*/ 322 h 1454"/>
                  <a:gd name="T36" fmla="*/ 207 w 1558"/>
                  <a:gd name="T37" fmla="*/ 342 h 1454"/>
                  <a:gd name="T38" fmla="*/ 218 w 1558"/>
                  <a:gd name="T39" fmla="*/ 355 h 1454"/>
                  <a:gd name="T40" fmla="*/ 235 w 1558"/>
                  <a:gd name="T41" fmla="*/ 361 h 1454"/>
                  <a:gd name="T42" fmla="*/ 252 w 1558"/>
                  <a:gd name="T43" fmla="*/ 363 h 1454"/>
                  <a:gd name="T44" fmla="*/ 266 w 1558"/>
                  <a:gd name="T45" fmla="*/ 361 h 1454"/>
                  <a:gd name="T46" fmla="*/ 276 w 1558"/>
                  <a:gd name="T47" fmla="*/ 358 h 1454"/>
                  <a:gd name="T48" fmla="*/ 286 w 1558"/>
                  <a:gd name="T49" fmla="*/ 354 h 1454"/>
                  <a:gd name="T50" fmla="*/ 293 w 1558"/>
                  <a:gd name="T51" fmla="*/ 349 h 1454"/>
                  <a:gd name="T52" fmla="*/ 298 w 1558"/>
                  <a:gd name="T53" fmla="*/ 343 h 1454"/>
                  <a:gd name="T54" fmla="*/ 303 w 1558"/>
                  <a:gd name="T55" fmla="*/ 338 h 1454"/>
                  <a:gd name="T56" fmla="*/ 305 w 1558"/>
                  <a:gd name="T57" fmla="*/ 334 h 1454"/>
                  <a:gd name="T58" fmla="*/ 305 w 1558"/>
                  <a:gd name="T59" fmla="*/ 331 h 1454"/>
                  <a:gd name="T60" fmla="*/ 307 w 1558"/>
                  <a:gd name="T61" fmla="*/ 329 h 1454"/>
                  <a:gd name="T62" fmla="*/ 307 w 1558"/>
                  <a:gd name="T63" fmla="*/ 331 h 1454"/>
                  <a:gd name="T64" fmla="*/ 309 w 1558"/>
                  <a:gd name="T65" fmla="*/ 332 h 1454"/>
                  <a:gd name="T66" fmla="*/ 312 w 1558"/>
                  <a:gd name="T67" fmla="*/ 334 h 1454"/>
                  <a:gd name="T68" fmla="*/ 316 w 1558"/>
                  <a:gd name="T69" fmla="*/ 337 h 1454"/>
                  <a:gd name="T70" fmla="*/ 321 w 1558"/>
                  <a:gd name="T71" fmla="*/ 338 h 1454"/>
                  <a:gd name="T72" fmla="*/ 329 w 1558"/>
                  <a:gd name="T73" fmla="*/ 342 h 1454"/>
                  <a:gd name="T74" fmla="*/ 336 w 1558"/>
                  <a:gd name="T75" fmla="*/ 343 h 1454"/>
                  <a:gd name="T76" fmla="*/ 344 w 1558"/>
                  <a:gd name="T77" fmla="*/ 343 h 1454"/>
                  <a:gd name="T78" fmla="*/ 355 w 1558"/>
                  <a:gd name="T79" fmla="*/ 343 h 1454"/>
                  <a:gd name="T80" fmla="*/ 365 w 1558"/>
                  <a:gd name="T81" fmla="*/ 342 h 1454"/>
                  <a:gd name="T82" fmla="*/ 376 w 1558"/>
                  <a:gd name="T83" fmla="*/ 334 h 1454"/>
                  <a:gd name="T84" fmla="*/ 384 w 1558"/>
                  <a:gd name="T85" fmla="*/ 320 h 1454"/>
                  <a:gd name="T86" fmla="*/ 388 w 1558"/>
                  <a:gd name="T87" fmla="*/ 301 h 1454"/>
                  <a:gd name="T88" fmla="*/ 390 w 1558"/>
                  <a:gd name="T89" fmla="*/ 280 h 1454"/>
                  <a:gd name="T90" fmla="*/ 390 w 1558"/>
                  <a:gd name="T91" fmla="*/ 254 h 1454"/>
                  <a:gd name="T92" fmla="*/ 387 w 1558"/>
                  <a:gd name="T93" fmla="*/ 228 h 1454"/>
                  <a:gd name="T94" fmla="*/ 381 w 1558"/>
                  <a:gd name="T95" fmla="*/ 199 h 1454"/>
                  <a:gd name="T96" fmla="*/ 373 w 1558"/>
                  <a:gd name="T97" fmla="*/ 171 h 1454"/>
                  <a:gd name="T98" fmla="*/ 362 w 1558"/>
                  <a:gd name="T99" fmla="*/ 145 h 1454"/>
                  <a:gd name="T100" fmla="*/ 350 w 1558"/>
                  <a:gd name="T101" fmla="*/ 122 h 1454"/>
                  <a:gd name="T102" fmla="*/ 333 w 1558"/>
                  <a:gd name="T103" fmla="*/ 98 h 1454"/>
                  <a:gd name="T104" fmla="*/ 316 w 1558"/>
                  <a:gd name="T105" fmla="*/ 76 h 1454"/>
                  <a:gd name="T106" fmla="*/ 299 w 1558"/>
                  <a:gd name="T107" fmla="*/ 58 h 1454"/>
                  <a:gd name="T108" fmla="*/ 283 w 1558"/>
                  <a:gd name="T109" fmla="*/ 41 h 1454"/>
                  <a:gd name="T110" fmla="*/ 266 w 1558"/>
                  <a:gd name="T111" fmla="*/ 29 h 1454"/>
                  <a:gd name="T112" fmla="*/ 252 w 1558"/>
                  <a:gd name="T113" fmla="*/ 18 h 1454"/>
                  <a:gd name="T114" fmla="*/ 240 w 1558"/>
                  <a:gd name="T115" fmla="*/ 9 h 1454"/>
                  <a:gd name="T116" fmla="*/ 230 w 1558"/>
                  <a:gd name="T117" fmla="*/ 4 h 1454"/>
                  <a:gd name="T118" fmla="*/ 224 w 1558"/>
                  <a:gd name="T119" fmla="*/ 0 h 1454"/>
                  <a:gd name="T120" fmla="*/ 221 w 1558"/>
                  <a:gd name="T121" fmla="*/ 0 h 145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558"/>
                  <a:gd name="T184" fmla="*/ 0 h 1454"/>
                  <a:gd name="T185" fmla="*/ 1558 w 1558"/>
                  <a:gd name="T186" fmla="*/ 1454 h 1454"/>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558" h="1454">
                    <a:moveTo>
                      <a:pt x="0" y="0"/>
                    </a:moveTo>
                    <a:lnTo>
                      <a:pt x="13" y="0"/>
                    </a:lnTo>
                    <a:lnTo>
                      <a:pt x="61" y="0"/>
                    </a:lnTo>
                    <a:lnTo>
                      <a:pt x="123" y="6"/>
                    </a:lnTo>
                    <a:lnTo>
                      <a:pt x="209" y="18"/>
                    </a:lnTo>
                    <a:lnTo>
                      <a:pt x="300" y="42"/>
                    </a:lnTo>
                    <a:lnTo>
                      <a:pt x="399" y="79"/>
                    </a:lnTo>
                    <a:lnTo>
                      <a:pt x="491" y="134"/>
                    </a:lnTo>
                    <a:lnTo>
                      <a:pt x="582" y="214"/>
                    </a:lnTo>
                    <a:lnTo>
                      <a:pt x="657" y="318"/>
                    </a:lnTo>
                    <a:lnTo>
                      <a:pt x="712" y="448"/>
                    </a:lnTo>
                    <a:lnTo>
                      <a:pt x="743" y="564"/>
                    </a:lnTo>
                    <a:lnTo>
                      <a:pt x="754" y="693"/>
                    </a:lnTo>
                    <a:lnTo>
                      <a:pt x="767" y="821"/>
                    </a:lnTo>
                    <a:lnTo>
                      <a:pt x="767" y="956"/>
                    </a:lnTo>
                    <a:lnTo>
                      <a:pt x="772" y="1079"/>
                    </a:lnTo>
                    <a:lnTo>
                      <a:pt x="779" y="1189"/>
                    </a:lnTo>
                    <a:lnTo>
                      <a:pt x="798" y="1288"/>
                    </a:lnTo>
                    <a:lnTo>
                      <a:pt x="828" y="1368"/>
                    </a:lnTo>
                    <a:lnTo>
                      <a:pt x="871" y="1423"/>
                    </a:lnTo>
                    <a:lnTo>
                      <a:pt x="938" y="1447"/>
                    </a:lnTo>
                    <a:lnTo>
                      <a:pt x="1006" y="1454"/>
                    </a:lnTo>
                    <a:lnTo>
                      <a:pt x="1061" y="1447"/>
                    </a:lnTo>
                    <a:lnTo>
                      <a:pt x="1104" y="1435"/>
                    </a:lnTo>
                    <a:lnTo>
                      <a:pt x="1141" y="1417"/>
                    </a:lnTo>
                    <a:lnTo>
                      <a:pt x="1172" y="1399"/>
                    </a:lnTo>
                    <a:lnTo>
                      <a:pt x="1190" y="1373"/>
                    </a:lnTo>
                    <a:lnTo>
                      <a:pt x="1209" y="1355"/>
                    </a:lnTo>
                    <a:lnTo>
                      <a:pt x="1220" y="1337"/>
                    </a:lnTo>
                    <a:lnTo>
                      <a:pt x="1220" y="1324"/>
                    </a:lnTo>
                    <a:lnTo>
                      <a:pt x="1227" y="1318"/>
                    </a:lnTo>
                    <a:lnTo>
                      <a:pt x="1227" y="1324"/>
                    </a:lnTo>
                    <a:lnTo>
                      <a:pt x="1233" y="1331"/>
                    </a:lnTo>
                    <a:lnTo>
                      <a:pt x="1245" y="1337"/>
                    </a:lnTo>
                    <a:lnTo>
                      <a:pt x="1264" y="1349"/>
                    </a:lnTo>
                    <a:lnTo>
                      <a:pt x="1282" y="1355"/>
                    </a:lnTo>
                    <a:lnTo>
                      <a:pt x="1313" y="1368"/>
                    </a:lnTo>
                    <a:lnTo>
                      <a:pt x="1344" y="1373"/>
                    </a:lnTo>
                    <a:lnTo>
                      <a:pt x="1374" y="1373"/>
                    </a:lnTo>
                    <a:lnTo>
                      <a:pt x="1417" y="1373"/>
                    </a:lnTo>
                    <a:lnTo>
                      <a:pt x="1460" y="1368"/>
                    </a:lnTo>
                    <a:lnTo>
                      <a:pt x="1503" y="1337"/>
                    </a:lnTo>
                    <a:lnTo>
                      <a:pt x="1534" y="1282"/>
                    </a:lnTo>
                    <a:lnTo>
                      <a:pt x="1551" y="1207"/>
                    </a:lnTo>
                    <a:lnTo>
                      <a:pt x="1558" y="1123"/>
                    </a:lnTo>
                    <a:lnTo>
                      <a:pt x="1558" y="1017"/>
                    </a:lnTo>
                    <a:lnTo>
                      <a:pt x="1546" y="913"/>
                    </a:lnTo>
                    <a:lnTo>
                      <a:pt x="1521" y="797"/>
                    </a:lnTo>
                    <a:lnTo>
                      <a:pt x="1491" y="686"/>
                    </a:lnTo>
                    <a:lnTo>
                      <a:pt x="1448" y="582"/>
                    </a:lnTo>
                    <a:lnTo>
                      <a:pt x="1399" y="490"/>
                    </a:lnTo>
                    <a:lnTo>
                      <a:pt x="1331" y="392"/>
                    </a:lnTo>
                    <a:lnTo>
                      <a:pt x="1264" y="306"/>
                    </a:lnTo>
                    <a:lnTo>
                      <a:pt x="1196" y="233"/>
                    </a:lnTo>
                    <a:lnTo>
                      <a:pt x="1129" y="165"/>
                    </a:lnTo>
                    <a:lnTo>
                      <a:pt x="1061" y="116"/>
                    </a:lnTo>
                    <a:lnTo>
                      <a:pt x="1006" y="73"/>
                    </a:lnTo>
                    <a:lnTo>
                      <a:pt x="957" y="37"/>
                    </a:lnTo>
                    <a:lnTo>
                      <a:pt x="920" y="18"/>
                    </a:lnTo>
                    <a:lnTo>
                      <a:pt x="896" y="0"/>
                    </a:lnTo>
                    <a:lnTo>
                      <a:pt x="883" y="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815" name="Freeform 431">
                <a:extLst>
                  <a:ext uri="{FF2B5EF4-FFF2-40B4-BE49-F238E27FC236}">
                    <a16:creationId xmlns:a16="http://schemas.microsoft.com/office/drawing/2014/main" id="{E8F29ADF-D3CF-46B2-97E1-D36CD0A73CFE}"/>
                  </a:ext>
                </a:extLst>
              </p:cNvPr>
              <p:cNvSpPr>
                <a:spLocks/>
              </p:cNvSpPr>
              <p:nvPr/>
            </p:nvSpPr>
            <p:spPr bwMode="auto">
              <a:xfrm>
                <a:off x="3099" y="2542"/>
                <a:ext cx="221" cy="358"/>
              </a:xfrm>
              <a:custGeom>
                <a:avLst/>
                <a:gdLst>
                  <a:gd name="T0" fmla="*/ 195 w 883"/>
                  <a:gd name="T1" fmla="*/ 355 h 1435"/>
                  <a:gd name="T2" fmla="*/ 186 w 883"/>
                  <a:gd name="T3" fmla="*/ 357 h 1435"/>
                  <a:gd name="T4" fmla="*/ 178 w 883"/>
                  <a:gd name="T5" fmla="*/ 358 h 1435"/>
                  <a:gd name="T6" fmla="*/ 170 w 883"/>
                  <a:gd name="T7" fmla="*/ 358 h 1435"/>
                  <a:gd name="T8" fmla="*/ 163 w 883"/>
                  <a:gd name="T9" fmla="*/ 357 h 1435"/>
                  <a:gd name="T10" fmla="*/ 156 w 883"/>
                  <a:gd name="T11" fmla="*/ 355 h 1435"/>
                  <a:gd name="T12" fmla="*/ 152 w 883"/>
                  <a:gd name="T13" fmla="*/ 354 h 1435"/>
                  <a:gd name="T14" fmla="*/ 147 w 883"/>
                  <a:gd name="T15" fmla="*/ 350 h 1435"/>
                  <a:gd name="T16" fmla="*/ 143 w 883"/>
                  <a:gd name="T17" fmla="*/ 349 h 1435"/>
                  <a:gd name="T18" fmla="*/ 139 w 883"/>
                  <a:gd name="T19" fmla="*/ 346 h 1435"/>
                  <a:gd name="T20" fmla="*/ 138 w 883"/>
                  <a:gd name="T21" fmla="*/ 344 h 1435"/>
                  <a:gd name="T22" fmla="*/ 139 w 883"/>
                  <a:gd name="T23" fmla="*/ 337 h 1435"/>
                  <a:gd name="T24" fmla="*/ 143 w 883"/>
                  <a:gd name="T25" fmla="*/ 327 h 1435"/>
                  <a:gd name="T26" fmla="*/ 144 w 883"/>
                  <a:gd name="T27" fmla="*/ 318 h 1435"/>
                  <a:gd name="T28" fmla="*/ 146 w 883"/>
                  <a:gd name="T29" fmla="*/ 309 h 1435"/>
                  <a:gd name="T30" fmla="*/ 147 w 883"/>
                  <a:gd name="T31" fmla="*/ 300 h 1435"/>
                  <a:gd name="T32" fmla="*/ 147 w 883"/>
                  <a:gd name="T33" fmla="*/ 289 h 1435"/>
                  <a:gd name="T34" fmla="*/ 149 w 883"/>
                  <a:gd name="T35" fmla="*/ 280 h 1435"/>
                  <a:gd name="T36" fmla="*/ 149 w 883"/>
                  <a:gd name="T37" fmla="*/ 269 h 1435"/>
                  <a:gd name="T38" fmla="*/ 147 w 883"/>
                  <a:gd name="T39" fmla="*/ 260 h 1435"/>
                  <a:gd name="T40" fmla="*/ 146 w 883"/>
                  <a:gd name="T41" fmla="*/ 251 h 1435"/>
                  <a:gd name="T42" fmla="*/ 143 w 883"/>
                  <a:gd name="T43" fmla="*/ 234 h 1435"/>
                  <a:gd name="T44" fmla="*/ 138 w 883"/>
                  <a:gd name="T45" fmla="*/ 214 h 1435"/>
                  <a:gd name="T46" fmla="*/ 132 w 883"/>
                  <a:gd name="T47" fmla="*/ 191 h 1435"/>
                  <a:gd name="T48" fmla="*/ 124 w 883"/>
                  <a:gd name="T49" fmla="*/ 167 h 1435"/>
                  <a:gd name="T50" fmla="*/ 113 w 883"/>
                  <a:gd name="T51" fmla="*/ 141 h 1435"/>
                  <a:gd name="T52" fmla="*/ 100 w 883"/>
                  <a:gd name="T53" fmla="*/ 113 h 1435"/>
                  <a:gd name="T54" fmla="*/ 84 w 883"/>
                  <a:gd name="T55" fmla="*/ 86 h 1435"/>
                  <a:gd name="T56" fmla="*/ 64 w 883"/>
                  <a:gd name="T57" fmla="*/ 60 h 1435"/>
                  <a:gd name="T58" fmla="*/ 43 w 883"/>
                  <a:gd name="T59" fmla="*/ 35 h 1435"/>
                  <a:gd name="T60" fmla="*/ 17 w 883"/>
                  <a:gd name="T61" fmla="*/ 14 h 1435"/>
                  <a:gd name="T62" fmla="*/ 0 w 883"/>
                  <a:gd name="T63" fmla="*/ 0 h 1435"/>
                  <a:gd name="T64" fmla="*/ 52 w 883"/>
                  <a:gd name="T65" fmla="*/ 14 h 1435"/>
                  <a:gd name="T66" fmla="*/ 54 w 883"/>
                  <a:gd name="T67" fmla="*/ 15 h 1435"/>
                  <a:gd name="T68" fmla="*/ 60 w 883"/>
                  <a:gd name="T69" fmla="*/ 18 h 1435"/>
                  <a:gd name="T70" fmla="*/ 69 w 883"/>
                  <a:gd name="T71" fmla="*/ 23 h 1435"/>
                  <a:gd name="T72" fmla="*/ 81 w 883"/>
                  <a:gd name="T73" fmla="*/ 32 h 1435"/>
                  <a:gd name="T74" fmla="*/ 97 w 883"/>
                  <a:gd name="T75" fmla="*/ 43 h 1435"/>
                  <a:gd name="T76" fmla="*/ 112 w 883"/>
                  <a:gd name="T77" fmla="*/ 56 h 1435"/>
                  <a:gd name="T78" fmla="*/ 129 w 883"/>
                  <a:gd name="T79" fmla="*/ 72 h 1435"/>
                  <a:gd name="T80" fmla="*/ 147 w 883"/>
                  <a:gd name="T81" fmla="*/ 90 h 1435"/>
                  <a:gd name="T82" fmla="*/ 164 w 883"/>
                  <a:gd name="T83" fmla="*/ 112 h 1435"/>
                  <a:gd name="T84" fmla="*/ 181 w 883"/>
                  <a:gd name="T85" fmla="*/ 136 h 1435"/>
                  <a:gd name="T86" fmla="*/ 193 w 883"/>
                  <a:gd name="T87" fmla="*/ 160 h 1435"/>
                  <a:gd name="T88" fmla="*/ 202 w 883"/>
                  <a:gd name="T89" fmla="*/ 187 h 1435"/>
                  <a:gd name="T90" fmla="*/ 210 w 883"/>
                  <a:gd name="T91" fmla="*/ 213 h 1435"/>
                  <a:gd name="T92" fmla="*/ 216 w 883"/>
                  <a:gd name="T93" fmla="*/ 242 h 1435"/>
                  <a:gd name="T94" fmla="*/ 219 w 883"/>
                  <a:gd name="T95" fmla="*/ 268 h 1435"/>
                  <a:gd name="T96" fmla="*/ 221 w 883"/>
                  <a:gd name="T97" fmla="*/ 294 h 1435"/>
                  <a:gd name="T98" fmla="*/ 219 w 883"/>
                  <a:gd name="T99" fmla="*/ 317 h 1435"/>
                  <a:gd name="T100" fmla="*/ 213 w 883"/>
                  <a:gd name="T101" fmla="*/ 335 h 1435"/>
                  <a:gd name="T102" fmla="*/ 206 w 883"/>
                  <a:gd name="T103" fmla="*/ 347 h 1435"/>
                  <a:gd name="T104" fmla="*/ 195 w 883"/>
                  <a:gd name="T105" fmla="*/ 355 h 143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83"/>
                  <a:gd name="T160" fmla="*/ 0 h 1435"/>
                  <a:gd name="T161" fmla="*/ 883 w 883"/>
                  <a:gd name="T162" fmla="*/ 1435 h 143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83" h="1435">
                    <a:moveTo>
                      <a:pt x="779" y="1422"/>
                    </a:moveTo>
                    <a:lnTo>
                      <a:pt x="742" y="1429"/>
                    </a:lnTo>
                    <a:lnTo>
                      <a:pt x="711" y="1435"/>
                    </a:lnTo>
                    <a:lnTo>
                      <a:pt x="680" y="1435"/>
                    </a:lnTo>
                    <a:lnTo>
                      <a:pt x="650" y="1429"/>
                    </a:lnTo>
                    <a:lnTo>
                      <a:pt x="625" y="1422"/>
                    </a:lnTo>
                    <a:lnTo>
                      <a:pt x="607" y="1417"/>
                    </a:lnTo>
                    <a:lnTo>
                      <a:pt x="588" y="1404"/>
                    </a:lnTo>
                    <a:lnTo>
                      <a:pt x="570" y="1398"/>
                    </a:lnTo>
                    <a:lnTo>
                      <a:pt x="557" y="1386"/>
                    </a:lnTo>
                    <a:lnTo>
                      <a:pt x="552" y="1380"/>
                    </a:lnTo>
                    <a:lnTo>
                      <a:pt x="557" y="1349"/>
                    </a:lnTo>
                    <a:lnTo>
                      <a:pt x="570" y="1312"/>
                    </a:lnTo>
                    <a:lnTo>
                      <a:pt x="576" y="1276"/>
                    </a:lnTo>
                    <a:lnTo>
                      <a:pt x="583" y="1239"/>
                    </a:lnTo>
                    <a:lnTo>
                      <a:pt x="588" y="1202"/>
                    </a:lnTo>
                    <a:lnTo>
                      <a:pt x="588" y="1159"/>
                    </a:lnTo>
                    <a:lnTo>
                      <a:pt x="594" y="1122"/>
                    </a:lnTo>
                    <a:lnTo>
                      <a:pt x="594" y="1080"/>
                    </a:lnTo>
                    <a:lnTo>
                      <a:pt x="588" y="1042"/>
                    </a:lnTo>
                    <a:lnTo>
                      <a:pt x="583" y="1005"/>
                    </a:lnTo>
                    <a:lnTo>
                      <a:pt x="570" y="938"/>
                    </a:lnTo>
                    <a:lnTo>
                      <a:pt x="552" y="859"/>
                    </a:lnTo>
                    <a:lnTo>
                      <a:pt x="528" y="766"/>
                    </a:lnTo>
                    <a:lnTo>
                      <a:pt x="497" y="669"/>
                    </a:lnTo>
                    <a:lnTo>
                      <a:pt x="453" y="564"/>
                    </a:lnTo>
                    <a:lnTo>
                      <a:pt x="398" y="453"/>
                    </a:lnTo>
                    <a:lnTo>
                      <a:pt x="336" y="343"/>
                    </a:lnTo>
                    <a:lnTo>
                      <a:pt x="257" y="239"/>
                    </a:lnTo>
                    <a:lnTo>
                      <a:pt x="171" y="141"/>
                    </a:lnTo>
                    <a:lnTo>
                      <a:pt x="67" y="55"/>
                    </a:lnTo>
                    <a:lnTo>
                      <a:pt x="0" y="0"/>
                    </a:lnTo>
                    <a:lnTo>
                      <a:pt x="208" y="55"/>
                    </a:lnTo>
                    <a:lnTo>
                      <a:pt x="214" y="61"/>
                    </a:lnTo>
                    <a:lnTo>
                      <a:pt x="239" y="73"/>
                    </a:lnTo>
                    <a:lnTo>
                      <a:pt x="276" y="91"/>
                    </a:lnTo>
                    <a:lnTo>
                      <a:pt x="325" y="129"/>
                    </a:lnTo>
                    <a:lnTo>
                      <a:pt x="386" y="171"/>
                    </a:lnTo>
                    <a:lnTo>
                      <a:pt x="447" y="226"/>
                    </a:lnTo>
                    <a:lnTo>
                      <a:pt x="515" y="288"/>
                    </a:lnTo>
                    <a:lnTo>
                      <a:pt x="588" y="362"/>
                    </a:lnTo>
                    <a:lnTo>
                      <a:pt x="656" y="448"/>
                    </a:lnTo>
                    <a:lnTo>
                      <a:pt x="723" y="546"/>
                    </a:lnTo>
                    <a:lnTo>
                      <a:pt x="773" y="643"/>
                    </a:lnTo>
                    <a:lnTo>
                      <a:pt x="809" y="749"/>
                    </a:lnTo>
                    <a:lnTo>
                      <a:pt x="839" y="852"/>
                    </a:lnTo>
                    <a:lnTo>
                      <a:pt x="864" y="969"/>
                    </a:lnTo>
                    <a:lnTo>
                      <a:pt x="877" y="1073"/>
                    </a:lnTo>
                    <a:lnTo>
                      <a:pt x="883" y="1177"/>
                    </a:lnTo>
                    <a:lnTo>
                      <a:pt x="877" y="1270"/>
                    </a:lnTo>
                    <a:lnTo>
                      <a:pt x="852" y="1343"/>
                    </a:lnTo>
                    <a:lnTo>
                      <a:pt x="822" y="1392"/>
                    </a:lnTo>
                    <a:lnTo>
                      <a:pt x="779" y="1422"/>
                    </a:lnTo>
                    <a:close/>
                  </a:path>
                </a:pathLst>
              </a:custGeom>
              <a:solidFill>
                <a:srgbClr val="D2458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16" name="Freeform 432">
                <a:extLst>
                  <a:ext uri="{FF2B5EF4-FFF2-40B4-BE49-F238E27FC236}">
                    <a16:creationId xmlns:a16="http://schemas.microsoft.com/office/drawing/2014/main" id="{6DF6D76E-9A05-4285-BE0C-FE0E769FFDAA}"/>
                  </a:ext>
                </a:extLst>
              </p:cNvPr>
              <p:cNvSpPr>
                <a:spLocks/>
              </p:cNvSpPr>
              <p:nvPr/>
            </p:nvSpPr>
            <p:spPr bwMode="auto">
              <a:xfrm>
                <a:off x="2836" y="2542"/>
                <a:ext cx="411" cy="377"/>
              </a:xfrm>
              <a:custGeom>
                <a:avLst/>
                <a:gdLst>
                  <a:gd name="T0" fmla="*/ 408 w 1644"/>
                  <a:gd name="T1" fmla="*/ 251 h 1508"/>
                  <a:gd name="T2" fmla="*/ 410 w 1644"/>
                  <a:gd name="T3" fmla="*/ 261 h 1508"/>
                  <a:gd name="T4" fmla="*/ 411 w 1644"/>
                  <a:gd name="T5" fmla="*/ 270 h 1508"/>
                  <a:gd name="T6" fmla="*/ 411 w 1644"/>
                  <a:gd name="T7" fmla="*/ 281 h 1508"/>
                  <a:gd name="T8" fmla="*/ 410 w 1644"/>
                  <a:gd name="T9" fmla="*/ 290 h 1508"/>
                  <a:gd name="T10" fmla="*/ 410 w 1644"/>
                  <a:gd name="T11" fmla="*/ 301 h 1508"/>
                  <a:gd name="T12" fmla="*/ 408 w 1644"/>
                  <a:gd name="T13" fmla="*/ 310 h 1508"/>
                  <a:gd name="T14" fmla="*/ 407 w 1644"/>
                  <a:gd name="T15" fmla="*/ 319 h 1508"/>
                  <a:gd name="T16" fmla="*/ 405 w 1644"/>
                  <a:gd name="T17" fmla="*/ 328 h 1508"/>
                  <a:gd name="T18" fmla="*/ 402 w 1644"/>
                  <a:gd name="T19" fmla="*/ 337 h 1508"/>
                  <a:gd name="T20" fmla="*/ 401 w 1644"/>
                  <a:gd name="T21" fmla="*/ 345 h 1508"/>
                  <a:gd name="T22" fmla="*/ 399 w 1644"/>
                  <a:gd name="T23" fmla="*/ 345 h 1508"/>
                  <a:gd name="T24" fmla="*/ 399 w 1644"/>
                  <a:gd name="T25" fmla="*/ 344 h 1508"/>
                  <a:gd name="T26" fmla="*/ 399 w 1644"/>
                  <a:gd name="T27" fmla="*/ 345 h 1508"/>
                  <a:gd name="T28" fmla="*/ 397 w 1644"/>
                  <a:gd name="T29" fmla="*/ 348 h 1508"/>
                  <a:gd name="T30" fmla="*/ 395 w 1644"/>
                  <a:gd name="T31" fmla="*/ 353 h 1508"/>
                  <a:gd name="T32" fmla="*/ 391 w 1644"/>
                  <a:gd name="T33" fmla="*/ 357 h 1508"/>
                  <a:gd name="T34" fmla="*/ 385 w 1644"/>
                  <a:gd name="T35" fmla="*/ 363 h 1508"/>
                  <a:gd name="T36" fmla="*/ 379 w 1644"/>
                  <a:gd name="T37" fmla="*/ 368 h 1508"/>
                  <a:gd name="T38" fmla="*/ 370 w 1644"/>
                  <a:gd name="T39" fmla="*/ 373 h 1508"/>
                  <a:gd name="T40" fmla="*/ 358 w 1644"/>
                  <a:gd name="T41" fmla="*/ 376 h 1508"/>
                  <a:gd name="T42" fmla="*/ 344 w 1644"/>
                  <a:gd name="T43" fmla="*/ 377 h 1508"/>
                  <a:gd name="T44" fmla="*/ 328 w 1644"/>
                  <a:gd name="T45" fmla="*/ 376 h 1508"/>
                  <a:gd name="T46" fmla="*/ 311 w 1644"/>
                  <a:gd name="T47" fmla="*/ 370 h 1508"/>
                  <a:gd name="T48" fmla="*/ 299 w 1644"/>
                  <a:gd name="T49" fmla="*/ 356 h 1508"/>
                  <a:gd name="T50" fmla="*/ 292 w 1644"/>
                  <a:gd name="T51" fmla="*/ 336 h 1508"/>
                  <a:gd name="T52" fmla="*/ 289 w 1644"/>
                  <a:gd name="T53" fmla="*/ 311 h 1508"/>
                  <a:gd name="T54" fmla="*/ 285 w 1644"/>
                  <a:gd name="T55" fmla="*/ 284 h 1508"/>
                  <a:gd name="T56" fmla="*/ 285 w 1644"/>
                  <a:gd name="T57" fmla="*/ 253 h 1508"/>
                  <a:gd name="T58" fmla="*/ 284 w 1644"/>
                  <a:gd name="T59" fmla="*/ 221 h 1508"/>
                  <a:gd name="T60" fmla="*/ 283 w 1644"/>
                  <a:gd name="T61" fmla="*/ 187 h 1508"/>
                  <a:gd name="T62" fmla="*/ 278 w 1644"/>
                  <a:gd name="T63" fmla="*/ 156 h 1508"/>
                  <a:gd name="T64" fmla="*/ 272 w 1644"/>
                  <a:gd name="T65" fmla="*/ 126 h 1508"/>
                  <a:gd name="T66" fmla="*/ 259 w 1644"/>
                  <a:gd name="T67" fmla="*/ 98 h 1508"/>
                  <a:gd name="T68" fmla="*/ 246 w 1644"/>
                  <a:gd name="T69" fmla="*/ 75 h 1508"/>
                  <a:gd name="T70" fmla="*/ 229 w 1644"/>
                  <a:gd name="T71" fmla="*/ 57 h 1508"/>
                  <a:gd name="T72" fmla="*/ 212 w 1644"/>
                  <a:gd name="T73" fmla="*/ 43 h 1508"/>
                  <a:gd name="T74" fmla="*/ 192 w 1644"/>
                  <a:gd name="T75" fmla="*/ 31 h 1508"/>
                  <a:gd name="T76" fmla="*/ 173 w 1644"/>
                  <a:gd name="T77" fmla="*/ 23 h 1508"/>
                  <a:gd name="T78" fmla="*/ 154 w 1644"/>
                  <a:gd name="T79" fmla="*/ 17 h 1508"/>
                  <a:gd name="T80" fmla="*/ 137 w 1644"/>
                  <a:gd name="T81" fmla="*/ 14 h 1508"/>
                  <a:gd name="T82" fmla="*/ 121 w 1644"/>
                  <a:gd name="T83" fmla="*/ 11 h 1508"/>
                  <a:gd name="T84" fmla="*/ 109 w 1644"/>
                  <a:gd name="T85" fmla="*/ 11 h 1508"/>
                  <a:gd name="T86" fmla="*/ 0 w 1644"/>
                  <a:gd name="T87" fmla="*/ 0 h 1508"/>
                  <a:gd name="T88" fmla="*/ 250 w 1644"/>
                  <a:gd name="T89" fmla="*/ 0 h 1508"/>
                  <a:gd name="T90" fmla="*/ 279 w 1644"/>
                  <a:gd name="T91" fmla="*/ 14 h 1508"/>
                  <a:gd name="T92" fmla="*/ 305 w 1644"/>
                  <a:gd name="T93" fmla="*/ 35 h 1508"/>
                  <a:gd name="T94" fmla="*/ 327 w 1644"/>
                  <a:gd name="T95" fmla="*/ 60 h 1508"/>
                  <a:gd name="T96" fmla="*/ 347 w 1644"/>
                  <a:gd name="T97" fmla="*/ 86 h 1508"/>
                  <a:gd name="T98" fmla="*/ 362 w 1644"/>
                  <a:gd name="T99" fmla="*/ 113 h 1508"/>
                  <a:gd name="T100" fmla="*/ 376 w 1644"/>
                  <a:gd name="T101" fmla="*/ 141 h 1508"/>
                  <a:gd name="T102" fmla="*/ 387 w 1644"/>
                  <a:gd name="T103" fmla="*/ 167 h 1508"/>
                  <a:gd name="T104" fmla="*/ 395 w 1644"/>
                  <a:gd name="T105" fmla="*/ 192 h 1508"/>
                  <a:gd name="T106" fmla="*/ 401 w 1644"/>
                  <a:gd name="T107" fmla="*/ 215 h 1508"/>
                  <a:gd name="T108" fmla="*/ 405 w 1644"/>
                  <a:gd name="T109" fmla="*/ 235 h 1508"/>
                  <a:gd name="T110" fmla="*/ 408 w 1644"/>
                  <a:gd name="T111" fmla="*/ 251 h 150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644"/>
                  <a:gd name="T169" fmla="*/ 0 h 1508"/>
                  <a:gd name="T170" fmla="*/ 1644 w 1644"/>
                  <a:gd name="T171" fmla="*/ 1508 h 150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644" h="1508">
                    <a:moveTo>
                      <a:pt x="1633" y="1005"/>
                    </a:moveTo>
                    <a:lnTo>
                      <a:pt x="1638" y="1042"/>
                    </a:lnTo>
                    <a:lnTo>
                      <a:pt x="1644" y="1080"/>
                    </a:lnTo>
                    <a:lnTo>
                      <a:pt x="1644" y="1122"/>
                    </a:lnTo>
                    <a:lnTo>
                      <a:pt x="1638" y="1159"/>
                    </a:lnTo>
                    <a:lnTo>
                      <a:pt x="1638" y="1202"/>
                    </a:lnTo>
                    <a:lnTo>
                      <a:pt x="1633" y="1239"/>
                    </a:lnTo>
                    <a:lnTo>
                      <a:pt x="1626" y="1276"/>
                    </a:lnTo>
                    <a:lnTo>
                      <a:pt x="1620" y="1312"/>
                    </a:lnTo>
                    <a:lnTo>
                      <a:pt x="1607" y="1349"/>
                    </a:lnTo>
                    <a:lnTo>
                      <a:pt x="1602" y="1380"/>
                    </a:lnTo>
                    <a:lnTo>
                      <a:pt x="1596" y="1380"/>
                    </a:lnTo>
                    <a:lnTo>
                      <a:pt x="1596" y="1374"/>
                    </a:lnTo>
                    <a:lnTo>
                      <a:pt x="1596" y="1380"/>
                    </a:lnTo>
                    <a:lnTo>
                      <a:pt x="1589" y="1392"/>
                    </a:lnTo>
                    <a:lnTo>
                      <a:pt x="1578" y="1411"/>
                    </a:lnTo>
                    <a:lnTo>
                      <a:pt x="1565" y="1429"/>
                    </a:lnTo>
                    <a:lnTo>
                      <a:pt x="1540" y="1453"/>
                    </a:lnTo>
                    <a:lnTo>
                      <a:pt x="1516" y="1472"/>
                    </a:lnTo>
                    <a:lnTo>
                      <a:pt x="1479" y="1490"/>
                    </a:lnTo>
                    <a:lnTo>
                      <a:pt x="1430" y="1502"/>
                    </a:lnTo>
                    <a:lnTo>
                      <a:pt x="1375" y="1508"/>
                    </a:lnTo>
                    <a:lnTo>
                      <a:pt x="1313" y="1502"/>
                    </a:lnTo>
                    <a:lnTo>
                      <a:pt x="1245" y="1478"/>
                    </a:lnTo>
                    <a:lnTo>
                      <a:pt x="1196" y="1422"/>
                    </a:lnTo>
                    <a:lnTo>
                      <a:pt x="1166" y="1343"/>
                    </a:lnTo>
                    <a:lnTo>
                      <a:pt x="1154" y="1245"/>
                    </a:lnTo>
                    <a:lnTo>
                      <a:pt x="1141" y="1135"/>
                    </a:lnTo>
                    <a:lnTo>
                      <a:pt x="1141" y="1012"/>
                    </a:lnTo>
                    <a:lnTo>
                      <a:pt x="1135" y="883"/>
                    </a:lnTo>
                    <a:lnTo>
                      <a:pt x="1130" y="749"/>
                    </a:lnTo>
                    <a:lnTo>
                      <a:pt x="1110" y="625"/>
                    </a:lnTo>
                    <a:lnTo>
                      <a:pt x="1086" y="503"/>
                    </a:lnTo>
                    <a:lnTo>
                      <a:pt x="1037" y="393"/>
                    </a:lnTo>
                    <a:lnTo>
                      <a:pt x="982" y="301"/>
                    </a:lnTo>
                    <a:lnTo>
                      <a:pt x="914" y="226"/>
                    </a:lnTo>
                    <a:lnTo>
                      <a:pt x="847" y="171"/>
                    </a:lnTo>
                    <a:lnTo>
                      <a:pt x="768" y="122"/>
                    </a:lnTo>
                    <a:lnTo>
                      <a:pt x="693" y="91"/>
                    </a:lnTo>
                    <a:lnTo>
                      <a:pt x="614" y="67"/>
                    </a:lnTo>
                    <a:lnTo>
                      <a:pt x="547" y="55"/>
                    </a:lnTo>
                    <a:lnTo>
                      <a:pt x="485" y="43"/>
                    </a:lnTo>
                    <a:lnTo>
                      <a:pt x="437" y="43"/>
                    </a:lnTo>
                    <a:lnTo>
                      <a:pt x="0" y="0"/>
                    </a:lnTo>
                    <a:lnTo>
                      <a:pt x="1000" y="0"/>
                    </a:lnTo>
                    <a:lnTo>
                      <a:pt x="1117" y="55"/>
                    </a:lnTo>
                    <a:lnTo>
                      <a:pt x="1221" y="141"/>
                    </a:lnTo>
                    <a:lnTo>
                      <a:pt x="1307" y="239"/>
                    </a:lnTo>
                    <a:lnTo>
                      <a:pt x="1386" y="343"/>
                    </a:lnTo>
                    <a:lnTo>
                      <a:pt x="1448" y="453"/>
                    </a:lnTo>
                    <a:lnTo>
                      <a:pt x="1503" y="564"/>
                    </a:lnTo>
                    <a:lnTo>
                      <a:pt x="1547" y="669"/>
                    </a:lnTo>
                    <a:lnTo>
                      <a:pt x="1578" y="766"/>
                    </a:lnTo>
                    <a:lnTo>
                      <a:pt x="1602" y="859"/>
                    </a:lnTo>
                    <a:lnTo>
                      <a:pt x="1620" y="938"/>
                    </a:lnTo>
                    <a:lnTo>
                      <a:pt x="1633" y="1005"/>
                    </a:lnTo>
                    <a:close/>
                  </a:path>
                </a:pathLst>
              </a:custGeom>
              <a:solidFill>
                <a:srgbClr val="E58C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17" name="Freeform 433">
                <a:extLst>
                  <a:ext uri="{FF2B5EF4-FFF2-40B4-BE49-F238E27FC236}">
                    <a16:creationId xmlns:a16="http://schemas.microsoft.com/office/drawing/2014/main" id="{2AD1F164-CA0F-4F76-BAB4-EA1E820A4E3D}"/>
                  </a:ext>
                </a:extLst>
              </p:cNvPr>
              <p:cNvSpPr>
                <a:spLocks/>
              </p:cNvSpPr>
              <p:nvPr/>
            </p:nvSpPr>
            <p:spPr bwMode="auto">
              <a:xfrm>
                <a:off x="3237" y="2655"/>
                <a:ext cx="83" cy="244"/>
              </a:xfrm>
              <a:custGeom>
                <a:avLst/>
                <a:gdLst>
                  <a:gd name="T0" fmla="*/ 58 w 331"/>
                  <a:gd name="T1" fmla="*/ 241 h 976"/>
                  <a:gd name="T2" fmla="*/ 48 w 331"/>
                  <a:gd name="T3" fmla="*/ 242 h 976"/>
                  <a:gd name="T4" fmla="*/ 40 w 331"/>
                  <a:gd name="T5" fmla="*/ 244 h 976"/>
                  <a:gd name="T6" fmla="*/ 32 w 331"/>
                  <a:gd name="T7" fmla="*/ 244 h 976"/>
                  <a:gd name="T8" fmla="*/ 25 w 331"/>
                  <a:gd name="T9" fmla="*/ 242 h 976"/>
                  <a:gd name="T10" fmla="*/ 18 w 331"/>
                  <a:gd name="T11" fmla="*/ 241 h 976"/>
                  <a:gd name="T12" fmla="*/ 14 w 331"/>
                  <a:gd name="T13" fmla="*/ 240 h 976"/>
                  <a:gd name="T14" fmla="*/ 9 w 331"/>
                  <a:gd name="T15" fmla="*/ 236 h 976"/>
                  <a:gd name="T16" fmla="*/ 5 w 331"/>
                  <a:gd name="T17" fmla="*/ 235 h 976"/>
                  <a:gd name="T18" fmla="*/ 3 w 331"/>
                  <a:gd name="T19" fmla="*/ 233 h 976"/>
                  <a:gd name="T20" fmla="*/ 0 w 331"/>
                  <a:gd name="T21" fmla="*/ 232 h 976"/>
                  <a:gd name="T22" fmla="*/ 1 w 331"/>
                  <a:gd name="T23" fmla="*/ 230 h 976"/>
                  <a:gd name="T24" fmla="*/ 1 w 331"/>
                  <a:gd name="T25" fmla="*/ 229 h 976"/>
                  <a:gd name="T26" fmla="*/ 1 w 331"/>
                  <a:gd name="T27" fmla="*/ 227 h 976"/>
                  <a:gd name="T28" fmla="*/ 1 w 331"/>
                  <a:gd name="T29" fmla="*/ 226 h 976"/>
                  <a:gd name="T30" fmla="*/ 3 w 331"/>
                  <a:gd name="T31" fmla="*/ 224 h 976"/>
                  <a:gd name="T32" fmla="*/ 3 w 331"/>
                  <a:gd name="T33" fmla="*/ 223 h 976"/>
                  <a:gd name="T34" fmla="*/ 3 w 331"/>
                  <a:gd name="T35" fmla="*/ 221 h 976"/>
                  <a:gd name="T36" fmla="*/ 3 w 331"/>
                  <a:gd name="T37" fmla="*/ 220 h 976"/>
                  <a:gd name="T38" fmla="*/ 3 w 331"/>
                  <a:gd name="T39" fmla="*/ 218 h 976"/>
                  <a:gd name="T40" fmla="*/ 6 w 331"/>
                  <a:gd name="T41" fmla="*/ 220 h 976"/>
                  <a:gd name="T42" fmla="*/ 9 w 331"/>
                  <a:gd name="T43" fmla="*/ 220 h 976"/>
                  <a:gd name="T44" fmla="*/ 14 w 331"/>
                  <a:gd name="T45" fmla="*/ 221 h 976"/>
                  <a:gd name="T46" fmla="*/ 17 w 331"/>
                  <a:gd name="T47" fmla="*/ 221 h 976"/>
                  <a:gd name="T48" fmla="*/ 20 w 331"/>
                  <a:gd name="T49" fmla="*/ 221 h 976"/>
                  <a:gd name="T50" fmla="*/ 25 w 331"/>
                  <a:gd name="T51" fmla="*/ 221 h 976"/>
                  <a:gd name="T52" fmla="*/ 29 w 331"/>
                  <a:gd name="T53" fmla="*/ 221 h 976"/>
                  <a:gd name="T54" fmla="*/ 34 w 331"/>
                  <a:gd name="T55" fmla="*/ 221 h 976"/>
                  <a:gd name="T56" fmla="*/ 38 w 331"/>
                  <a:gd name="T57" fmla="*/ 220 h 976"/>
                  <a:gd name="T58" fmla="*/ 43 w 331"/>
                  <a:gd name="T59" fmla="*/ 218 h 976"/>
                  <a:gd name="T60" fmla="*/ 54 w 331"/>
                  <a:gd name="T61" fmla="*/ 212 h 976"/>
                  <a:gd name="T62" fmla="*/ 61 w 331"/>
                  <a:gd name="T63" fmla="*/ 198 h 976"/>
                  <a:gd name="T64" fmla="*/ 66 w 331"/>
                  <a:gd name="T65" fmla="*/ 180 h 976"/>
                  <a:gd name="T66" fmla="*/ 68 w 331"/>
                  <a:gd name="T67" fmla="*/ 158 h 976"/>
                  <a:gd name="T68" fmla="*/ 68 w 331"/>
                  <a:gd name="T69" fmla="*/ 132 h 976"/>
                  <a:gd name="T70" fmla="*/ 64 w 331"/>
                  <a:gd name="T71" fmla="*/ 106 h 976"/>
                  <a:gd name="T72" fmla="*/ 58 w 331"/>
                  <a:gd name="T73" fmla="*/ 77 h 976"/>
                  <a:gd name="T74" fmla="*/ 50 w 331"/>
                  <a:gd name="T75" fmla="*/ 49 h 976"/>
                  <a:gd name="T76" fmla="*/ 40 w 331"/>
                  <a:gd name="T77" fmla="*/ 25 h 976"/>
                  <a:gd name="T78" fmla="*/ 28 w 331"/>
                  <a:gd name="T79" fmla="*/ 0 h 976"/>
                  <a:gd name="T80" fmla="*/ 29 w 331"/>
                  <a:gd name="T81" fmla="*/ 3 h 976"/>
                  <a:gd name="T82" fmla="*/ 31 w 331"/>
                  <a:gd name="T83" fmla="*/ 5 h 976"/>
                  <a:gd name="T84" fmla="*/ 32 w 331"/>
                  <a:gd name="T85" fmla="*/ 6 h 976"/>
                  <a:gd name="T86" fmla="*/ 34 w 331"/>
                  <a:gd name="T87" fmla="*/ 10 h 976"/>
                  <a:gd name="T88" fmla="*/ 35 w 331"/>
                  <a:gd name="T89" fmla="*/ 11 h 976"/>
                  <a:gd name="T90" fmla="*/ 37 w 331"/>
                  <a:gd name="T91" fmla="*/ 14 h 976"/>
                  <a:gd name="T92" fmla="*/ 38 w 331"/>
                  <a:gd name="T93" fmla="*/ 16 h 976"/>
                  <a:gd name="T94" fmla="*/ 40 w 331"/>
                  <a:gd name="T95" fmla="*/ 19 h 976"/>
                  <a:gd name="T96" fmla="*/ 42 w 331"/>
                  <a:gd name="T97" fmla="*/ 20 h 976"/>
                  <a:gd name="T98" fmla="*/ 43 w 331"/>
                  <a:gd name="T99" fmla="*/ 23 h 976"/>
                  <a:gd name="T100" fmla="*/ 55 w 331"/>
                  <a:gd name="T101" fmla="*/ 46 h 976"/>
                  <a:gd name="T102" fmla="*/ 64 w 331"/>
                  <a:gd name="T103" fmla="*/ 72 h 976"/>
                  <a:gd name="T104" fmla="*/ 74 w 331"/>
                  <a:gd name="T105" fmla="*/ 100 h 976"/>
                  <a:gd name="T106" fmla="*/ 78 w 331"/>
                  <a:gd name="T107" fmla="*/ 128 h 976"/>
                  <a:gd name="T108" fmla="*/ 83 w 331"/>
                  <a:gd name="T109" fmla="*/ 155 h 976"/>
                  <a:gd name="T110" fmla="*/ 83 w 331"/>
                  <a:gd name="T111" fmla="*/ 180 h 976"/>
                  <a:gd name="T112" fmla="*/ 81 w 331"/>
                  <a:gd name="T113" fmla="*/ 203 h 976"/>
                  <a:gd name="T114" fmla="*/ 77 w 331"/>
                  <a:gd name="T115" fmla="*/ 221 h 976"/>
                  <a:gd name="T116" fmla="*/ 69 w 331"/>
                  <a:gd name="T117" fmla="*/ 235 h 976"/>
                  <a:gd name="T118" fmla="*/ 58 w 331"/>
                  <a:gd name="T119" fmla="*/ 241 h 97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31"/>
                  <a:gd name="T181" fmla="*/ 0 h 976"/>
                  <a:gd name="T182" fmla="*/ 331 w 331"/>
                  <a:gd name="T183" fmla="*/ 976 h 97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31" h="976">
                    <a:moveTo>
                      <a:pt x="232" y="964"/>
                    </a:moveTo>
                    <a:lnTo>
                      <a:pt x="190" y="969"/>
                    </a:lnTo>
                    <a:lnTo>
                      <a:pt x="159" y="976"/>
                    </a:lnTo>
                    <a:lnTo>
                      <a:pt x="128" y="976"/>
                    </a:lnTo>
                    <a:lnTo>
                      <a:pt x="98" y="969"/>
                    </a:lnTo>
                    <a:lnTo>
                      <a:pt x="73" y="964"/>
                    </a:lnTo>
                    <a:lnTo>
                      <a:pt x="55" y="958"/>
                    </a:lnTo>
                    <a:lnTo>
                      <a:pt x="36" y="945"/>
                    </a:lnTo>
                    <a:lnTo>
                      <a:pt x="18" y="939"/>
                    </a:lnTo>
                    <a:lnTo>
                      <a:pt x="12" y="933"/>
                    </a:lnTo>
                    <a:lnTo>
                      <a:pt x="0" y="927"/>
                    </a:lnTo>
                    <a:lnTo>
                      <a:pt x="5" y="921"/>
                    </a:lnTo>
                    <a:lnTo>
                      <a:pt x="5" y="914"/>
                    </a:lnTo>
                    <a:lnTo>
                      <a:pt x="5" y="909"/>
                    </a:lnTo>
                    <a:lnTo>
                      <a:pt x="5" y="903"/>
                    </a:lnTo>
                    <a:lnTo>
                      <a:pt x="12" y="896"/>
                    </a:lnTo>
                    <a:lnTo>
                      <a:pt x="12" y="890"/>
                    </a:lnTo>
                    <a:lnTo>
                      <a:pt x="12" y="883"/>
                    </a:lnTo>
                    <a:lnTo>
                      <a:pt x="12" y="878"/>
                    </a:lnTo>
                    <a:lnTo>
                      <a:pt x="12" y="872"/>
                    </a:lnTo>
                    <a:lnTo>
                      <a:pt x="24" y="878"/>
                    </a:lnTo>
                    <a:lnTo>
                      <a:pt x="36" y="878"/>
                    </a:lnTo>
                    <a:lnTo>
                      <a:pt x="55" y="883"/>
                    </a:lnTo>
                    <a:lnTo>
                      <a:pt x="67" y="883"/>
                    </a:lnTo>
                    <a:lnTo>
                      <a:pt x="80" y="883"/>
                    </a:lnTo>
                    <a:lnTo>
                      <a:pt x="98" y="883"/>
                    </a:lnTo>
                    <a:lnTo>
                      <a:pt x="115" y="883"/>
                    </a:lnTo>
                    <a:lnTo>
                      <a:pt x="135" y="883"/>
                    </a:lnTo>
                    <a:lnTo>
                      <a:pt x="153" y="878"/>
                    </a:lnTo>
                    <a:lnTo>
                      <a:pt x="171" y="872"/>
                    </a:lnTo>
                    <a:lnTo>
                      <a:pt x="214" y="847"/>
                    </a:lnTo>
                    <a:lnTo>
                      <a:pt x="245" y="792"/>
                    </a:lnTo>
                    <a:lnTo>
                      <a:pt x="263" y="718"/>
                    </a:lnTo>
                    <a:lnTo>
                      <a:pt x="270" y="633"/>
                    </a:lnTo>
                    <a:lnTo>
                      <a:pt x="270" y="528"/>
                    </a:lnTo>
                    <a:lnTo>
                      <a:pt x="257" y="424"/>
                    </a:lnTo>
                    <a:lnTo>
                      <a:pt x="232" y="307"/>
                    </a:lnTo>
                    <a:lnTo>
                      <a:pt x="201" y="197"/>
                    </a:lnTo>
                    <a:lnTo>
                      <a:pt x="159" y="99"/>
                    </a:lnTo>
                    <a:lnTo>
                      <a:pt x="110" y="0"/>
                    </a:lnTo>
                    <a:lnTo>
                      <a:pt x="115" y="13"/>
                    </a:lnTo>
                    <a:lnTo>
                      <a:pt x="122" y="20"/>
                    </a:lnTo>
                    <a:lnTo>
                      <a:pt x="128" y="25"/>
                    </a:lnTo>
                    <a:lnTo>
                      <a:pt x="135" y="38"/>
                    </a:lnTo>
                    <a:lnTo>
                      <a:pt x="141" y="44"/>
                    </a:lnTo>
                    <a:lnTo>
                      <a:pt x="146" y="56"/>
                    </a:lnTo>
                    <a:lnTo>
                      <a:pt x="153" y="62"/>
                    </a:lnTo>
                    <a:lnTo>
                      <a:pt x="159" y="75"/>
                    </a:lnTo>
                    <a:lnTo>
                      <a:pt x="166" y="80"/>
                    </a:lnTo>
                    <a:lnTo>
                      <a:pt x="171" y="93"/>
                    </a:lnTo>
                    <a:lnTo>
                      <a:pt x="221" y="185"/>
                    </a:lnTo>
                    <a:lnTo>
                      <a:pt x="257" y="289"/>
                    </a:lnTo>
                    <a:lnTo>
                      <a:pt x="294" y="399"/>
                    </a:lnTo>
                    <a:lnTo>
                      <a:pt x="312" y="510"/>
                    </a:lnTo>
                    <a:lnTo>
                      <a:pt x="331" y="620"/>
                    </a:lnTo>
                    <a:lnTo>
                      <a:pt x="331" y="718"/>
                    </a:lnTo>
                    <a:lnTo>
                      <a:pt x="325" y="810"/>
                    </a:lnTo>
                    <a:lnTo>
                      <a:pt x="307" y="883"/>
                    </a:lnTo>
                    <a:lnTo>
                      <a:pt x="276" y="939"/>
                    </a:lnTo>
                    <a:lnTo>
                      <a:pt x="232" y="964"/>
                    </a:lnTo>
                    <a:close/>
                  </a:path>
                </a:pathLst>
              </a:custGeom>
              <a:solidFill>
                <a:srgbClr val="C6146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18" name="Freeform 434">
                <a:extLst>
                  <a:ext uri="{FF2B5EF4-FFF2-40B4-BE49-F238E27FC236}">
                    <a16:creationId xmlns:a16="http://schemas.microsoft.com/office/drawing/2014/main" id="{83A292C3-C109-4D69-BDD9-3794222F5D8C}"/>
                  </a:ext>
                </a:extLst>
              </p:cNvPr>
              <p:cNvSpPr>
                <a:spLocks/>
              </p:cNvSpPr>
              <p:nvPr/>
            </p:nvSpPr>
            <p:spPr bwMode="auto">
              <a:xfrm>
                <a:off x="3132" y="2862"/>
                <a:ext cx="108" cy="55"/>
              </a:xfrm>
              <a:custGeom>
                <a:avLst/>
                <a:gdLst>
                  <a:gd name="T0" fmla="*/ 89 w 429"/>
                  <a:gd name="T1" fmla="*/ 0 h 221"/>
                  <a:gd name="T2" fmla="*/ 89 w 429"/>
                  <a:gd name="T3" fmla="*/ 2 h 221"/>
                  <a:gd name="T4" fmla="*/ 91 w 429"/>
                  <a:gd name="T5" fmla="*/ 2 h 221"/>
                  <a:gd name="T6" fmla="*/ 92 w 429"/>
                  <a:gd name="T7" fmla="*/ 3 h 221"/>
                  <a:gd name="T8" fmla="*/ 94 w 429"/>
                  <a:gd name="T9" fmla="*/ 5 h 221"/>
                  <a:gd name="T10" fmla="*/ 96 w 429"/>
                  <a:gd name="T11" fmla="*/ 5 h 221"/>
                  <a:gd name="T12" fmla="*/ 97 w 429"/>
                  <a:gd name="T13" fmla="*/ 6 h 221"/>
                  <a:gd name="T14" fmla="*/ 99 w 429"/>
                  <a:gd name="T15" fmla="*/ 8 h 221"/>
                  <a:gd name="T16" fmla="*/ 100 w 429"/>
                  <a:gd name="T17" fmla="*/ 8 h 221"/>
                  <a:gd name="T18" fmla="*/ 103 w 429"/>
                  <a:gd name="T19" fmla="*/ 9 h 221"/>
                  <a:gd name="T20" fmla="*/ 106 w 429"/>
                  <a:gd name="T21" fmla="*/ 11 h 221"/>
                  <a:gd name="T22" fmla="*/ 108 w 429"/>
                  <a:gd name="T23" fmla="*/ 11 h 221"/>
                  <a:gd name="T24" fmla="*/ 108 w 429"/>
                  <a:gd name="T25" fmla="*/ 12 h 221"/>
                  <a:gd name="T26" fmla="*/ 108 w 429"/>
                  <a:gd name="T27" fmla="*/ 14 h 221"/>
                  <a:gd name="T28" fmla="*/ 108 w 429"/>
                  <a:gd name="T29" fmla="*/ 15 h 221"/>
                  <a:gd name="T30" fmla="*/ 108 w 429"/>
                  <a:gd name="T31" fmla="*/ 17 h 221"/>
                  <a:gd name="T32" fmla="*/ 106 w 429"/>
                  <a:gd name="T33" fmla="*/ 19 h 221"/>
                  <a:gd name="T34" fmla="*/ 106 w 429"/>
                  <a:gd name="T35" fmla="*/ 20 h 221"/>
                  <a:gd name="T36" fmla="*/ 106 w 429"/>
                  <a:gd name="T37" fmla="*/ 21 h 221"/>
                  <a:gd name="T38" fmla="*/ 106 w 429"/>
                  <a:gd name="T39" fmla="*/ 23 h 221"/>
                  <a:gd name="T40" fmla="*/ 105 w 429"/>
                  <a:gd name="T41" fmla="*/ 25 h 221"/>
                  <a:gd name="T42" fmla="*/ 105 w 429"/>
                  <a:gd name="T43" fmla="*/ 23 h 221"/>
                  <a:gd name="T44" fmla="*/ 103 w 429"/>
                  <a:gd name="T45" fmla="*/ 23 h 221"/>
                  <a:gd name="T46" fmla="*/ 102 w 429"/>
                  <a:gd name="T47" fmla="*/ 26 h 221"/>
                  <a:gd name="T48" fmla="*/ 100 w 429"/>
                  <a:gd name="T49" fmla="*/ 31 h 221"/>
                  <a:gd name="T50" fmla="*/ 96 w 429"/>
                  <a:gd name="T51" fmla="*/ 37 h 221"/>
                  <a:gd name="T52" fmla="*/ 91 w 429"/>
                  <a:gd name="T53" fmla="*/ 41 h 221"/>
                  <a:gd name="T54" fmla="*/ 83 w 429"/>
                  <a:gd name="T55" fmla="*/ 48 h 221"/>
                  <a:gd name="T56" fmla="*/ 74 w 429"/>
                  <a:gd name="T57" fmla="*/ 52 h 221"/>
                  <a:gd name="T58" fmla="*/ 62 w 429"/>
                  <a:gd name="T59" fmla="*/ 55 h 221"/>
                  <a:gd name="T60" fmla="*/ 48 w 429"/>
                  <a:gd name="T61" fmla="*/ 55 h 221"/>
                  <a:gd name="T62" fmla="*/ 32 w 429"/>
                  <a:gd name="T63" fmla="*/ 55 h 221"/>
                  <a:gd name="T64" fmla="*/ 28 w 429"/>
                  <a:gd name="T65" fmla="*/ 54 h 221"/>
                  <a:gd name="T66" fmla="*/ 23 w 429"/>
                  <a:gd name="T67" fmla="*/ 52 h 221"/>
                  <a:gd name="T68" fmla="*/ 18 w 429"/>
                  <a:gd name="T69" fmla="*/ 51 h 221"/>
                  <a:gd name="T70" fmla="*/ 15 w 429"/>
                  <a:gd name="T71" fmla="*/ 48 h 221"/>
                  <a:gd name="T72" fmla="*/ 12 w 429"/>
                  <a:gd name="T73" fmla="*/ 45 h 221"/>
                  <a:gd name="T74" fmla="*/ 9 w 429"/>
                  <a:gd name="T75" fmla="*/ 41 h 221"/>
                  <a:gd name="T76" fmla="*/ 6 w 429"/>
                  <a:gd name="T77" fmla="*/ 38 h 221"/>
                  <a:gd name="T78" fmla="*/ 3 w 429"/>
                  <a:gd name="T79" fmla="*/ 34 h 221"/>
                  <a:gd name="T80" fmla="*/ 1 w 429"/>
                  <a:gd name="T81" fmla="*/ 29 h 221"/>
                  <a:gd name="T82" fmla="*/ 0 w 429"/>
                  <a:gd name="T83" fmla="*/ 25 h 221"/>
                  <a:gd name="T84" fmla="*/ 1 w 429"/>
                  <a:gd name="T85" fmla="*/ 26 h 221"/>
                  <a:gd name="T86" fmla="*/ 3 w 429"/>
                  <a:gd name="T87" fmla="*/ 26 h 221"/>
                  <a:gd name="T88" fmla="*/ 5 w 429"/>
                  <a:gd name="T89" fmla="*/ 28 h 221"/>
                  <a:gd name="T90" fmla="*/ 6 w 429"/>
                  <a:gd name="T91" fmla="*/ 29 h 221"/>
                  <a:gd name="T92" fmla="*/ 8 w 429"/>
                  <a:gd name="T93" fmla="*/ 29 h 221"/>
                  <a:gd name="T94" fmla="*/ 9 w 429"/>
                  <a:gd name="T95" fmla="*/ 31 h 221"/>
                  <a:gd name="T96" fmla="*/ 11 w 429"/>
                  <a:gd name="T97" fmla="*/ 31 h 221"/>
                  <a:gd name="T98" fmla="*/ 12 w 429"/>
                  <a:gd name="T99" fmla="*/ 31 h 221"/>
                  <a:gd name="T100" fmla="*/ 15 w 429"/>
                  <a:gd name="T101" fmla="*/ 32 h 221"/>
                  <a:gd name="T102" fmla="*/ 17 w 429"/>
                  <a:gd name="T103" fmla="*/ 32 h 221"/>
                  <a:gd name="T104" fmla="*/ 34 w 429"/>
                  <a:gd name="T105" fmla="*/ 34 h 221"/>
                  <a:gd name="T106" fmla="*/ 48 w 429"/>
                  <a:gd name="T107" fmla="*/ 32 h 221"/>
                  <a:gd name="T108" fmla="*/ 58 w 429"/>
                  <a:gd name="T109" fmla="*/ 29 h 221"/>
                  <a:gd name="T110" fmla="*/ 68 w 429"/>
                  <a:gd name="T111" fmla="*/ 25 h 221"/>
                  <a:gd name="T112" fmla="*/ 76 w 429"/>
                  <a:gd name="T113" fmla="*/ 20 h 221"/>
                  <a:gd name="T114" fmla="*/ 80 w 429"/>
                  <a:gd name="T115" fmla="*/ 14 h 221"/>
                  <a:gd name="T116" fmla="*/ 85 w 429"/>
                  <a:gd name="T117" fmla="*/ 9 h 221"/>
                  <a:gd name="T118" fmla="*/ 86 w 429"/>
                  <a:gd name="T119" fmla="*/ 5 h 221"/>
                  <a:gd name="T120" fmla="*/ 88 w 429"/>
                  <a:gd name="T121" fmla="*/ 2 h 221"/>
                  <a:gd name="T122" fmla="*/ 89 w 429"/>
                  <a:gd name="T123" fmla="*/ 0 h 22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429"/>
                  <a:gd name="T187" fmla="*/ 0 h 221"/>
                  <a:gd name="T188" fmla="*/ 429 w 429"/>
                  <a:gd name="T189" fmla="*/ 221 h 22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429" h="221">
                    <a:moveTo>
                      <a:pt x="355" y="0"/>
                    </a:moveTo>
                    <a:lnTo>
                      <a:pt x="355" y="7"/>
                    </a:lnTo>
                    <a:lnTo>
                      <a:pt x="362" y="7"/>
                    </a:lnTo>
                    <a:lnTo>
                      <a:pt x="367" y="13"/>
                    </a:lnTo>
                    <a:lnTo>
                      <a:pt x="373" y="19"/>
                    </a:lnTo>
                    <a:lnTo>
                      <a:pt x="380" y="19"/>
                    </a:lnTo>
                    <a:lnTo>
                      <a:pt x="386" y="26"/>
                    </a:lnTo>
                    <a:lnTo>
                      <a:pt x="393" y="31"/>
                    </a:lnTo>
                    <a:lnTo>
                      <a:pt x="398" y="31"/>
                    </a:lnTo>
                    <a:lnTo>
                      <a:pt x="411" y="37"/>
                    </a:lnTo>
                    <a:lnTo>
                      <a:pt x="422" y="44"/>
                    </a:lnTo>
                    <a:lnTo>
                      <a:pt x="429" y="44"/>
                    </a:lnTo>
                    <a:lnTo>
                      <a:pt x="429" y="50"/>
                    </a:lnTo>
                    <a:lnTo>
                      <a:pt x="429" y="55"/>
                    </a:lnTo>
                    <a:lnTo>
                      <a:pt x="429" y="62"/>
                    </a:lnTo>
                    <a:lnTo>
                      <a:pt x="429" y="68"/>
                    </a:lnTo>
                    <a:lnTo>
                      <a:pt x="422" y="75"/>
                    </a:lnTo>
                    <a:lnTo>
                      <a:pt x="422" y="81"/>
                    </a:lnTo>
                    <a:lnTo>
                      <a:pt x="422" y="86"/>
                    </a:lnTo>
                    <a:lnTo>
                      <a:pt x="422" y="93"/>
                    </a:lnTo>
                    <a:lnTo>
                      <a:pt x="417" y="99"/>
                    </a:lnTo>
                    <a:lnTo>
                      <a:pt x="417" y="93"/>
                    </a:lnTo>
                    <a:lnTo>
                      <a:pt x="411" y="93"/>
                    </a:lnTo>
                    <a:lnTo>
                      <a:pt x="404" y="105"/>
                    </a:lnTo>
                    <a:lnTo>
                      <a:pt x="398" y="123"/>
                    </a:lnTo>
                    <a:lnTo>
                      <a:pt x="380" y="148"/>
                    </a:lnTo>
                    <a:lnTo>
                      <a:pt x="362" y="166"/>
                    </a:lnTo>
                    <a:lnTo>
                      <a:pt x="331" y="191"/>
                    </a:lnTo>
                    <a:lnTo>
                      <a:pt x="294" y="209"/>
                    </a:lnTo>
                    <a:lnTo>
                      <a:pt x="245" y="221"/>
                    </a:lnTo>
                    <a:lnTo>
                      <a:pt x="190" y="221"/>
                    </a:lnTo>
                    <a:lnTo>
                      <a:pt x="128" y="221"/>
                    </a:lnTo>
                    <a:lnTo>
                      <a:pt x="110" y="216"/>
                    </a:lnTo>
                    <a:lnTo>
                      <a:pt x="91" y="209"/>
                    </a:lnTo>
                    <a:lnTo>
                      <a:pt x="73" y="203"/>
                    </a:lnTo>
                    <a:lnTo>
                      <a:pt x="60" y="191"/>
                    </a:lnTo>
                    <a:lnTo>
                      <a:pt x="49" y="179"/>
                    </a:lnTo>
                    <a:lnTo>
                      <a:pt x="36" y="166"/>
                    </a:lnTo>
                    <a:lnTo>
                      <a:pt x="24" y="154"/>
                    </a:lnTo>
                    <a:lnTo>
                      <a:pt x="11" y="136"/>
                    </a:lnTo>
                    <a:lnTo>
                      <a:pt x="5" y="117"/>
                    </a:lnTo>
                    <a:lnTo>
                      <a:pt x="0" y="99"/>
                    </a:lnTo>
                    <a:lnTo>
                      <a:pt x="5" y="105"/>
                    </a:lnTo>
                    <a:lnTo>
                      <a:pt x="11" y="105"/>
                    </a:lnTo>
                    <a:lnTo>
                      <a:pt x="18" y="111"/>
                    </a:lnTo>
                    <a:lnTo>
                      <a:pt x="24" y="117"/>
                    </a:lnTo>
                    <a:lnTo>
                      <a:pt x="31" y="117"/>
                    </a:lnTo>
                    <a:lnTo>
                      <a:pt x="36" y="123"/>
                    </a:lnTo>
                    <a:lnTo>
                      <a:pt x="42" y="123"/>
                    </a:lnTo>
                    <a:lnTo>
                      <a:pt x="49" y="123"/>
                    </a:lnTo>
                    <a:lnTo>
                      <a:pt x="60" y="130"/>
                    </a:lnTo>
                    <a:lnTo>
                      <a:pt x="67" y="130"/>
                    </a:lnTo>
                    <a:lnTo>
                      <a:pt x="135" y="136"/>
                    </a:lnTo>
                    <a:lnTo>
                      <a:pt x="190" y="130"/>
                    </a:lnTo>
                    <a:lnTo>
                      <a:pt x="232" y="117"/>
                    </a:lnTo>
                    <a:lnTo>
                      <a:pt x="269" y="99"/>
                    </a:lnTo>
                    <a:lnTo>
                      <a:pt x="300" y="81"/>
                    </a:lnTo>
                    <a:lnTo>
                      <a:pt x="318" y="55"/>
                    </a:lnTo>
                    <a:lnTo>
                      <a:pt x="337" y="37"/>
                    </a:lnTo>
                    <a:lnTo>
                      <a:pt x="343" y="19"/>
                    </a:lnTo>
                    <a:lnTo>
                      <a:pt x="349" y="7"/>
                    </a:lnTo>
                    <a:lnTo>
                      <a:pt x="355" y="0"/>
                    </a:lnTo>
                    <a:close/>
                  </a:path>
                </a:pathLst>
              </a:custGeom>
              <a:solidFill>
                <a:srgbClr val="DB5B9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19" name="Freeform 435">
                <a:extLst>
                  <a:ext uri="{FF2B5EF4-FFF2-40B4-BE49-F238E27FC236}">
                    <a16:creationId xmlns:a16="http://schemas.microsoft.com/office/drawing/2014/main" id="{D846634F-7E7C-4D30-B847-6A12FC9410EA}"/>
                  </a:ext>
                </a:extLst>
              </p:cNvPr>
              <p:cNvSpPr>
                <a:spLocks/>
              </p:cNvSpPr>
              <p:nvPr/>
            </p:nvSpPr>
            <p:spPr bwMode="auto">
              <a:xfrm>
                <a:off x="3171" y="2615"/>
                <a:ext cx="75" cy="261"/>
              </a:xfrm>
              <a:custGeom>
                <a:avLst/>
                <a:gdLst>
                  <a:gd name="T0" fmla="*/ 58 w 300"/>
                  <a:gd name="T1" fmla="*/ 157 h 1042"/>
                  <a:gd name="T2" fmla="*/ 55 w 300"/>
                  <a:gd name="T3" fmla="*/ 146 h 1042"/>
                  <a:gd name="T4" fmla="*/ 52 w 300"/>
                  <a:gd name="T5" fmla="*/ 134 h 1042"/>
                  <a:gd name="T6" fmla="*/ 49 w 300"/>
                  <a:gd name="T7" fmla="*/ 120 h 1042"/>
                  <a:gd name="T8" fmla="*/ 46 w 300"/>
                  <a:gd name="T9" fmla="*/ 104 h 1042"/>
                  <a:gd name="T10" fmla="*/ 40 w 300"/>
                  <a:gd name="T11" fmla="*/ 87 h 1042"/>
                  <a:gd name="T12" fmla="*/ 35 w 300"/>
                  <a:gd name="T13" fmla="*/ 71 h 1042"/>
                  <a:gd name="T14" fmla="*/ 28 w 300"/>
                  <a:gd name="T15" fmla="*/ 54 h 1042"/>
                  <a:gd name="T16" fmla="*/ 20 w 300"/>
                  <a:gd name="T17" fmla="*/ 35 h 1042"/>
                  <a:gd name="T18" fmla="*/ 11 w 300"/>
                  <a:gd name="T19" fmla="*/ 18 h 1042"/>
                  <a:gd name="T20" fmla="*/ 0 w 300"/>
                  <a:gd name="T21" fmla="*/ 0 h 1042"/>
                  <a:gd name="T22" fmla="*/ 14 w 300"/>
                  <a:gd name="T23" fmla="*/ 20 h 1042"/>
                  <a:gd name="T24" fmla="*/ 26 w 300"/>
                  <a:gd name="T25" fmla="*/ 40 h 1042"/>
                  <a:gd name="T26" fmla="*/ 37 w 300"/>
                  <a:gd name="T27" fmla="*/ 60 h 1042"/>
                  <a:gd name="T28" fmla="*/ 45 w 300"/>
                  <a:gd name="T29" fmla="*/ 80 h 1042"/>
                  <a:gd name="T30" fmla="*/ 52 w 300"/>
                  <a:gd name="T31" fmla="*/ 100 h 1042"/>
                  <a:gd name="T32" fmla="*/ 58 w 300"/>
                  <a:gd name="T33" fmla="*/ 118 h 1042"/>
                  <a:gd name="T34" fmla="*/ 63 w 300"/>
                  <a:gd name="T35" fmla="*/ 137 h 1042"/>
                  <a:gd name="T36" fmla="*/ 67 w 300"/>
                  <a:gd name="T37" fmla="*/ 152 h 1042"/>
                  <a:gd name="T38" fmla="*/ 71 w 300"/>
                  <a:gd name="T39" fmla="*/ 168 h 1042"/>
                  <a:gd name="T40" fmla="*/ 72 w 300"/>
                  <a:gd name="T41" fmla="*/ 180 h 1042"/>
                  <a:gd name="T42" fmla="*/ 74 w 300"/>
                  <a:gd name="T43" fmla="*/ 187 h 1042"/>
                  <a:gd name="T44" fmla="*/ 75 w 300"/>
                  <a:gd name="T45" fmla="*/ 195 h 1042"/>
                  <a:gd name="T46" fmla="*/ 75 w 300"/>
                  <a:gd name="T47" fmla="*/ 203 h 1042"/>
                  <a:gd name="T48" fmla="*/ 75 w 300"/>
                  <a:gd name="T49" fmla="*/ 212 h 1042"/>
                  <a:gd name="T50" fmla="*/ 74 w 300"/>
                  <a:gd name="T51" fmla="*/ 220 h 1042"/>
                  <a:gd name="T52" fmla="*/ 74 w 300"/>
                  <a:gd name="T53" fmla="*/ 229 h 1042"/>
                  <a:gd name="T54" fmla="*/ 72 w 300"/>
                  <a:gd name="T55" fmla="*/ 237 h 1042"/>
                  <a:gd name="T56" fmla="*/ 71 w 300"/>
                  <a:gd name="T57" fmla="*/ 246 h 1042"/>
                  <a:gd name="T58" fmla="*/ 69 w 300"/>
                  <a:gd name="T59" fmla="*/ 254 h 1042"/>
                  <a:gd name="T60" fmla="*/ 67 w 300"/>
                  <a:gd name="T61" fmla="*/ 261 h 1042"/>
                  <a:gd name="T62" fmla="*/ 65 w 300"/>
                  <a:gd name="T63" fmla="*/ 260 h 1042"/>
                  <a:gd name="T64" fmla="*/ 63 w 300"/>
                  <a:gd name="T65" fmla="*/ 258 h 1042"/>
                  <a:gd name="T66" fmla="*/ 60 w 300"/>
                  <a:gd name="T67" fmla="*/ 258 h 1042"/>
                  <a:gd name="T68" fmla="*/ 58 w 300"/>
                  <a:gd name="T69" fmla="*/ 256 h 1042"/>
                  <a:gd name="T70" fmla="*/ 57 w 300"/>
                  <a:gd name="T71" fmla="*/ 255 h 1042"/>
                  <a:gd name="T72" fmla="*/ 54 w 300"/>
                  <a:gd name="T73" fmla="*/ 254 h 1042"/>
                  <a:gd name="T74" fmla="*/ 52 w 300"/>
                  <a:gd name="T75" fmla="*/ 254 h 1042"/>
                  <a:gd name="T76" fmla="*/ 52 w 300"/>
                  <a:gd name="T77" fmla="*/ 252 h 1042"/>
                  <a:gd name="T78" fmla="*/ 51 w 300"/>
                  <a:gd name="T79" fmla="*/ 252 h 1042"/>
                  <a:gd name="T80" fmla="*/ 49 w 300"/>
                  <a:gd name="T81" fmla="*/ 250 h 1042"/>
                  <a:gd name="T82" fmla="*/ 52 w 300"/>
                  <a:gd name="T83" fmla="*/ 243 h 1042"/>
                  <a:gd name="T84" fmla="*/ 54 w 300"/>
                  <a:gd name="T85" fmla="*/ 233 h 1042"/>
                  <a:gd name="T86" fmla="*/ 55 w 300"/>
                  <a:gd name="T87" fmla="*/ 224 h 1042"/>
                  <a:gd name="T88" fmla="*/ 57 w 300"/>
                  <a:gd name="T89" fmla="*/ 215 h 1042"/>
                  <a:gd name="T90" fmla="*/ 58 w 300"/>
                  <a:gd name="T91" fmla="*/ 206 h 1042"/>
                  <a:gd name="T92" fmla="*/ 58 w 300"/>
                  <a:gd name="T93" fmla="*/ 195 h 1042"/>
                  <a:gd name="T94" fmla="*/ 60 w 300"/>
                  <a:gd name="T95" fmla="*/ 186 h 1042"/>
                  <a:gd name="T96" fmla="*/ 60 w 300"/>
                  <a:gd name="T97" fmla="*/ 175 h 1042"/>
                  <a:gd name="T98" fmla="*/ 58 w 300"/>
                  <a:gd name="T99" fmla="*/ 166 h 1042"/>
                  <a:gd name="T100" fmla="*/ 58 w 300"/>
                  <a:gd name="T101" fmla="*/ 157 h 104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00"/>
                  <a:gd name="T154" fmla="*/ 0 h 1042"/>
                  <a:gd name="T155" fmla="*/ 300 w 300"/>
                  <a:gd name="T156" fmla="*/ 1042 h 104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00" h="1042">
                    <a:moveTo>
                      <a:pt x="233" y="625"/>
                    </a:moveTo>
                    <a:lnTo>
                      <a:pt x="220" y="583"/>
                    </a:lnTo>
                    <a:lnTo>
                      <a:pt x="209" y="534"/>
                    </a:lnTo>
                    <a:lnTo>
                      <a:pt x="196" y="479"/>
                    </a:lnTo>
                    <a:lnTo>
                      <a:pt x="184" y="417"/>
                    </a:lnTo>
                    <a:lnTo>
                      <a:pt x="159" y="349"/>
                    </a:lnTo>
                    <a:lnTo>
                      <a:pt x="141" y="283"/>
                    </a:lnTo>
                    <a:lnTo>
                      <a:pt x="110" y="215"/>
                    </a:lnTo>
                    <a:lnTo>
                      <a:pt x="79" y="141"/>
                    </a:lnTo>
                    <a:lnTo>
                      <a:pt x="43" y="73"/>
                    </a:lnTo>
                    <a:lnTo>
                      <a:pt x="0" y="0"/>
                    </a:lnTo>
                    <a:lnTo>
                      <a:pt x="55" y="80"/>
                    </a:lnTo>
                    <a:lnTo>
                      <a:pt x="104" y="159"/>
                    </a:lnTo>
                    <a:lnTo>
                      <a:pt x="147" y="239"/>
                    </a:lnTo>
                    <a:lnTo>
                      <a:pt x="178" y="320"/>
                    </a:lnTo>
                    <a:lnTo>
                      <a:pt x="209" y="399"/>
                    </a:lnTo>
                    <a:lnTo>
                      <a:pt x="233" y="472"/>
                    </a:lnTo>
                    <a:lnTo>
                      <a:pt x="251" y="546"/>
                    </a:lnTo>
                    <a:lnTo>
                      <a:pt x="269" y="607"/>
                    </a:lnTo>
                    <a:lnTo>
                      <a:pt x="282" y="669"/>
                    </a:lnTo>
                    <a:lnTo>
                      <a:pt x="288" y="718"/>
                    </a:lnTo>
                    <a:lnTo>
                      <a:pt x="295" y="748"/>
                    </a:lnTo>
                    <a:lnTo>
                      <a:pt x="300" y="779"/>
                    </a:lnTo>
                    <a:lnTo>
                      <a:pt x="300" y="810"/>
                    </a:lnTo>
                    <a:lnTo>
                      <a:pt x="300" y="847"/>
                    </a:lnTo>
                    <a:lnTo>
                      <a:pt x="295" y="877"/>
                    </a:lnTo>
                    <a:lnTo>
                      <a:pt x="295" y="914"/>
                    </a:lnTo>
                    <a:lnTo>
                      <a:pt x="288" y="945"/>
                    </a:lnTo>
                    <a:lnTo>
                      <a:pt x="282" y="982"/>
                    </a:lnTo>
                    <a:lnTo>
                      <a:pt x="276" y="1013"/>
                    </a:lnTo>
                    <a:lnTo>
                      <a:pt x="269" y="1042"/>
                    </a:lnTo>
                    <a:lnTo>
                      <a:pt x="258" y="1037"/>
                    </a:lnTo>
                    <a:lnTo>
                      <a:pt x="251" y="1031"/>
                    </a:lnTo>
                    <a:lnTo>
                      <a:pt x="240" y="1031"/>
                    </a:lnTo>
                    <a:lnTo>
                      <a:pt x="233" y="1024"/>
                    </a:lnTo>
                    <a:lnTo>
                      <a:pt x="227" y="1018"/>
                    </a:lnTo>
                    <a:lnTo>
                      <a:pt x="214" y="1013"/>
                    </a:lnTo>
                    <a:lnTo>
                      <a:pt x="209" y="1013"/>
                    </a:lnTo>
                    <a:lnTo>
                      <a:pt x="209" y="1006"/>
                    </a:lnTo>
                    <a:lnTo>
                      <a:pt x="202" y="1006"/>
                    </a:lnTo>
                    <a:lnTo>
                      <a:pt x="196" y="1000"/>
                    </a:lnTo>
                    <a:lnTo>
                      <a:pt x="209" y="969"/>
                    </a:lnTo>
                    <a:lnTo>
                      <a:pt x="214" y="932"/>
                    </a:lnTo>
                    <a:lnTo>
                      <a:pt x="220" y="896"/>
                    </a:lnTo>
                    <a:lnTo>
                      <a:pt x="227" y="859"/>
                    </a:lnTo>
                    <a:lnTo>
                      <a:pt x="233" y="822"/>
                    </a:lnTo>
                    <a:lnTo>
                      <a:pt x="233" y="779"/>
                    </a:lnTo>
                    <a:lnTo>
                      <a:pt x="240" y="742"/>
                    </a:lnTo>
                    <a:lnTo>
                      <a:pt x="240" y="700"/>
                    </a:lnTo>
                    <a:lnTo>
                      <a:pt x="233" y="662"/>
                    </a:lnTo>
                    <a:lnTo>
                      <a:pt x="233" y="625"/>
                    </a:lnTo>
                    <a:close/>
                  </a:path>
                </a:pathLst>
              </a:custGeom>
              <a:solidFill>
                <a:srgbClr val="DB5B9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20" name="Freeform 436">
                <a:extLst>
                  <a:ext uri="{FF2B5EF4-FFF2-40B4-BE49-F238E27FC236}">
                    <a16:creationId xmlns:a16="http://schemas.microsoft.com/office/drawing/2014/main" id="{2A1BA899-20A7-46F7-95CF-003B0F9B52E5}"/>
                  </a:ext>
                </a:extLst>
              </p:cNvPr>
              <p:cNvSpPr>
                <a:spLocks/>
              </p:cNvSpPr>
              <p:nvPr/>
            </p:nvSpPr>
            <p:spPr bwMode="auto">
              <a:xfrm>
                <a:off x="2962" y="2505"/>
                <a:ext cx="287" cy="382"/>
              </a:xfrm>
              <a:custGeom>
                <a:avLst/>
                <a:gdLst>
                  <a:gd name="T0" fmla="*/ 275 w 1148"/>
                  <a:gd name="T1" fmla="*/ 382 h 1527"/>
                  <a:gd name="T2" fmla="*/ 275 w 1148"/>
                  <a:gd name="T3" fmla="*/ 380 h 1527"/>
                  <a:gd name="T4" fmla="*/ 276 w 1148"/>
                  <a:gd name="T5" fmla="*/ 377 h 1527"/>
                  <a:gd name="T6" fmla="*/ 279 w 1148"/>
                  <a:gd name="T7" fmla="*/ 371 h 1527"/>
                  <a:gd name="T8" fmla="*/ 281 w 1148"/>
                  <a:gd name="T9" fmla="*/ 364 h 1527"/>
                  <a:gd name="T10" fmla="*/ 283 w 1148"/>
                  <a:gd name="T11" fmla="*/ 354 h 1527"/>
                  <a:gd name="T12" fmla="*/ 285 w 1148"/>
                  <a:gd name="T13" fmla="*/ 342 h 1527"/>
                  <a:gd name="T14" fmla="*/ 287 w 1148"/>
                  <a:gd name="T15" fmla="*/ 331 h 1527"/>
                  <a:gd name="T16" fmla="*/ 287 w 1148"/>
                  <a:gd name="T17" fmla="*/ 317 h 1527"/>
                  <a:gd name="T18" fmla="*/ 287 w 1148"/>
                  <a:gd name="T19" fmla="*/ 304 h 1527"/>
                  <a:gd name="T20" fmla="*/ 284 w 1148"/>
                  <a:gd name="T21" fmla="*/ 290 h 1527"/>
                  <a:gd name="T22" fmla="*/ 279 w 1148"/>
                  <a:gd name="T23" fmla="*/ 265 h 1527"/>
                  <a:gd name="T24" fmla="*/ 272 w 1148"/>
                  <a:gd name="T25" fmla="*/ 235 h 1527"/>
                  <a:gd name="T26" fmla="*/ 259 w 1148"/>
                  <a:gd name="T27" fmla="*/ 199 h 1527"/>
                  <a:gd name="T28" fmla="*/ 242 w 1148"/>
                  <a:gd name="T29" fmla="*/ 163 h 1527"/>
                  <a:gd name="T30" fmla="*/ 221 w 1148"/>
                  <a:gd name="T31" fmla="*/ 124 h 1527"/>
                  <a:gd name="T32" fmla="*/ 192 w 1148"/>
                  <a:gd name="T33" fmla="*/ 89 h 1527"/>
                  <a:gd name="T34" fmla="*/ 157 w 1148"/>
                  <a:gd name="T35" fmla="*/ 55 h 1527"/>
                  <a:gd name="T36" fmla="*/ 114 w 1148"/>
                  <a:gd name="T37" fmla="*/ 29 h 1527"/>
                  <a:gd name="T38" fmla="*/ 61 w 1148"/>
                  <a:gd name="T39" fmla="*/ 9 h 1527"/>
                  <a:gd name="T40" fmla="*/ 0 w 1148"/>
                  <a:gd name="T41" fmla="*/ 0 h 152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148"/>
                  <a:gd name="T64" fmla="*/ 0 h 1527"/>
                  <a:gd name="T65" fmla="*/ 1148 w 1148"/>
                  <a:gd name="T66" fmla="*/ 1527 h 152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148" h="1527">
                    <a:moveTo>
                      <a:pt x="1099" y="1527"/>
                    </a:moveTo>
                    <a:lnTo>
                      <a:pt x="1099" y="1521"/>
                    </a:lnTo>
                    <a:lnTo>
                      <a:pt x="1104" y="1509"/>
                    </a:lnTo>
                    <a:lnTo>
                      <a:pt x="1117" y="1483"/>
                    </a:lnTo>
                    <a:lnTo>
                      <a:pt x="1123" y="1454"/>
                    </a:lnTo>
                    <a:lnTo>
                      <a:pt x="1130" y="1417"/>
                    </a:lnTo>
                    <a:lnTo>
                      <a:pt x="1141" y="1368"/>
                    </a:lnTo>
                    <a:lnTo>
                      <a:pt x="1148" y="1324"/>
                    </a:lnTo>
                    <a:lnTo>
                      <a:pt x="1148" y="1269"/>
                    </a:lnTo>
                    <a:lnTo>
                      <a:pt x="1148" y="1214"/>
                    </a:lnTo>
                    <a:lnTo>
                      <a:pt x="1135" y="1159"/>
                    </a:lnTo>
                    <a:lnTo>
                      <a:pt x="1117" y="1061"/>
                    </a:lnTo>
                    <a:lnTo>
                      <a:pt x="1086" y="938"/>
                    </a:lnTo>
                    <a:lnTo>
                      <a:pt x="1037" y="797"/>
                    </a:lnTo>
                    <a:lnTo>
                      <a:pt x="969" y="650"/>
                    </a:lnTo>
                    <a:lnTo>
                      <a:pt x="883" y="496"/>
                    </a:lnTo>
                    <a:lnTo>
                      <a:pt x="768" y="355"/>
                    </a:lnTo>
                    <a:lnTo>
                      <a:pt x="627" y="220"/>
                    </a:lnTo>
                    <a:lnTo>
                      <a:pt x="455" y="116"/>
                    </a:lnTo>
                    <a:lnTo>
                      <a:pt x="245" y="37"/>
                    </a:lnTo>
                    <a:lnTo>
                      <a:pt x="0" y="0"/>
                    </a:lnTo>
                  </a:path>
                </a:pathLst>
              </a:custGeom>
              <a:noFill/>
              <a:ln w="0">
                <a:solidFill>
                  <a:srgbClr val="89164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821" name="Freeform 437">
                <a:extLst>
                  <a:ext uri="{FF2B5EF4-FFF2-40B4-BE49-F238E27FC236}">
                    <a16:creationId xmlns:a16="http://schemas.microsoft.com/office/drawing/2014/main" id="{1F2217A7-CAC0-4379-B543-ADB423941E62}"/>
                  </a:ext>
                </a:extLst>
              </p:cNvPr>
              <p:cNvSpPr>
                <a:spLocks/>
              </p:cNvSpPr>
              <p:nvPr/>
            </p:nvSpPr>
            <p:spPr bwMode="auto">
              <a:xfrm>
                <a:off x="2928" y="2554"/>
                <a:ext cx="393" cy="366"/>
              </a:xfrm>
              <a:custGeom>
                <a:avLst/>
                <a:gdLst>
                  <a:gd name="T0" fmla="*/ 0 w 1571"/>
                  <a:gd name="T1" fmla="*/ 1 h 1466"/>
                  <a:gd name="T2" fmla="*/ 4 w 1571"/>
                  <a:gd name="T3" fmla="*/ 1 h 1466"/>
                  <a:gd name="T4" fmla="*/ 15 w 1571"/>
                  <a:gd name="T5" fmla="*/ 1 h 1466"/>
                  <a:gd name="T6" fmla="*/ 32 w 1571"/>
                  <a:gd name="T7" fmla="*/ 3 h 1466"/>
                  <a:gd name="T8" fmla="*/ 52 w 1571"/>
                  <a:gd name="T9" fmla="*/ 8 h 1466"/>
                  <a:gd name="T10" fmla="*/ 77 w 1571"/>
                  <a:gd name="T11" fmla="*/ 14 h 1466"/>
                  <a:gd name="T12" fmla="*/ 101 w 1571"/>
                  <a:gd name="T13" fmla="*/ 23 h 1466"/>
                  <a:gd name="T14" fmla="*/ 124 w 1571"/>
                  <a:gd name="T15" fmla="*/ 37 h 1466"/>
                  <a:gd name="T16" fmla="*/ 147 w 1571"/>
                  <a:gd name="T17" fmla="*/ 57 h 1466"/>
                  <a:gd name="T18" fmla="*/ 166 w 1571"/>
                  <a:gd name="T19" fmla="*/ 83 h 1466"/>
                  <a:gd name="T20" fmla="*/ 181 w 1571"/>
                  <a:gd name="T21" fmla="*/ 115 h 1466"/>
                  <a:gd name="T22" fmla="*/ 187 w 1571"/>
                  <a:gd name="T23" fmla="*/ 144 h 1466"/>
                  <a:gd name="T24" fmla="*/ 192 w 1571"/>
                  <a:gd name="T25" fmla="*/ 176 h 1466"/>
                  <a:gd name="T26" fmla="*/ 193 w 1571"/>
                  <a:gd name="T27" fmla="*/ 210 h 1466"/>
                  <a:gd name="T28" fmla="*/ 195 w 1571"/>
                  <a:gd name="T29" fmla="*/ 242 h 1466"/>
                  <a:gd name="T30" fmla="*/ 195 w 1571"/>
                  <a:gd name="T31" fmla="*/ 273 h 1466"/>
                  <a:gd name="T32" fmla="*/ 198 w 1571"/>
                  <a:gd name="T33" fmla="*/ 300 h 1466"/>
                  <a:gd name="T34" fmla="*/ 201 w 1571"/>
                  <a:gd name="T35" fmla="*/ 325 h 1466"/>
                  <a:gd name="T36" fmla="*/ 209 w 1571"/>
                  <a:gd name="T37" fmla="*/ 345 h 1466"/>
                  <a:gd name="T38" fmla="*/ 221 w 1571"/>
                  <a:gd name="T39" fmla="*/ 358 h 1466"/>
                  <a:gd name="T40" fmla="*/ 236 w 1571"/>
                  <a:gd name="T41" fmla="*/ 364 h 1466"/>
                  <a:gd name="T42" fmla="*/ 253 w 1571"/>
                  <a:gd name="T43" fmla="*/ 366 h 1466"/>
                  <a:gd name="T44" fmla="*/ 267 w 1571"/>
                  <a:gd name="T45" fmla="*/ 364 h 1466"/>
                  <a:gd name="T46" fmla="*/ 278 w 1571"/>
                  <a:gd name="T47" fmla="*/ 362 h 1466"/>
                  <a:gd name="T48" fmla="*/ 288 w 1571"/>
                  <a:gd name="T49" fmla="*/ 357 h 1466"/>
                  <a:gd name="T50" fmla="*/ 295 w 1571"/>
                  <a:gd name="T51" fmla="*/ 352 h 1466"/>
                  <a:gd name="T52" fmla="*/ 301 w 1571"/>
                  <a:gd name="T53" fmla="*/ 346 h 1466"/>
                  <a:gd name="T54" fmla="*/ 304 w 1571"/>
                  <a:gd name="T55" fmla="*/ 342 h 1466"/>
                  <a:gd name="T56" fmla="*/ 307 w 1571"/>
                  <a:gd name="T57" fmla="*/ 337 h 1466"/>
                  <a:gd name="T58" fmla="*/ 308 w 1571"/>
                  <a:gd name="T59" fmla="*/ 334 h 1466"/>
                  <a:gd name="T60" fmla="*/ 308 w 1571"/>
                  <a:gd name="T61" fmla="*/ 332 h 1466"/>
                  <a:gd name="T62" fmla="*/ 310 w 1571"/>
                  <a:gd name="T63" fmla="*/ 334 h 1466"/>
                  <a:gd name="T64" fmla="*/ 311 w 1571"/>
                  <a:gd name="T65" fmla="*/ 335 h 1466"/>
                  <a:gd name="T66" fmla="*/ 314 w 1571"/>
                  <a:gd name="T67" fmla="*/ 337 h 1466"/>
                  <a:gd name="T68" fmla="*/ 317 w 1571"/>
                  <a:gd name="T69" fmla="*/ 340 h 1466"/>
                  <a:gd name="T70" fmla="*/ 323 w 1571"/>
                  <a:gd name="T71" fmla="*/ 343 h 1466"/>
                  <a:gd name="T72" fmla="*/ 330 w 1571"/>
                  <a:gd name="T73" fmla="*/ 345 h 1466"/>
                  <a:gd name="T74" fmla="*/ 337 w 1571"/>
                  <a:gd name="T75" fmla="*/ 346 h 1466"/>
                  <a:gd name="T76" fmla="*/ 347 w 1571"/>
                  <a:gd name="T77" fmla="*/ 348 h 1466"/>
                  <a:gd name="T78" fmla="*/ 356 w 1571"/>
                  <a:gd name="T79" fmla="*/ 346 h 1466"/>
                  <a:gd name="T80" fmla="*/ 366 w 1571"/>
                  <a:gd name="T81" fmla="*/ 345 h 1466"/>
                  <a:gd name="T82" fmla="*/ 377 w 1571"/>
                  <a:gd name="T83" fmla="*/ 337 h 1466"/>
                  <a:gd name="T84" fmla="*/ 385 w 1571"/>
                  <a:gd name="T85" fmla="*/ 325 h 1466"/>
                  <a:gd name="T86" fmla="*/ 390 w 1571"/>
                  <a:gd name="T87" fmla="*/ 306 h 1466"/>
                  <a:gd name="T88" fmla="*/ 393 w 1571"/>
                  <a:gd name="T89" fmla="*/ 283 h 1466"/>
                  <a:gd name="T90" fmla="*/ 391 w 1571"/>
                  <a:gd name="T91" fmla="*/ 257 h 1466"/>
                  <a:gd name="T92" fmla="*/ 388 w 1571"/>
                  <a:gd name="T93" fmla="*/ 231 h 1466"/>
                  <a:gd name="T94" fmla="*/ 382 w 1571"/>
                  <a:gd name="T95" fmla="*/ 202 h 1466"/>
                  <a:gd name="T96" fmla="*/ 374 w 1571"/>
                  <a:gd name="T97" fmla="*/ 175 h 1466"/>
                  <a:gd name="T98" fmla="*/ 364 w 1571"/>
                  <a:gd name="T99" fmla="*/ 148 h 1466"/>
                  <a:gd name="T100" fmla="*/ 351 w 1571"/>
                  <a:gd name="T101" fmla="*/ 126 h 1466"/>
                  <a:gd name="T102" fmla="*/ 336 w 1571"/>
                  <a:gd name="T103" fmla="*/ 101 h 1466"/>
                  <a:gd name="T104" fmla="*/ 317 w 1571"/>
                  <a:gd name="T105" fmla="*/ 79 h 1466"/>
                  <a:gd name="T106" fmla="*/ 301 w 1571"/>
                  <a:gd name="T107" fmla="*/ 60 h 1466"/>
                  <a:gd name="T108" fmla="*/ 282 w 1571"/>
                  <a:gd name="T109" fmla="*/ 44 h 1466"/>
                  <a:gd name="T110" fmla="*/ 265 w 1571"/>
                  <a:gd name="T111" fmla="*/ 30 h 1466"/>
                  <a:gd name="T112" fmla="*/ 250 w 1571"/>
                  <a:gd name="T113" fmla="*/ 20 h 1466"/>
                  <a:gd name="T114" fmla="*/ 238 w 1571"/>
                  <a:gd name="T115" fmla="*/ 10 h 1466"/>
                  <a:gd name="T116" fmla="*/ 228 w 1571"/>
                  <a:gd name="T117" fmla="*/ 4 h 1466"/>
                  <a:gd name="T118" fmla="*/ 221 w 1571"/>
                  <a:gd name="T119" fmla="*/ 1 h 1466"/>
                  <a:gd name="T120" fmla="*/ 219 w 1571"/>
                  <a:gd name="T121" fmla="*/ 0 h 146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571"/>
                  <a:gd name="T184" fmla="*/ 0 h 1466"/>
                  <a:gd name="T185" fmla="*/ 1571 w 1571"/>
                  <a:gd name="T186" fmla="*/ 1466 h 146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571" h="1466">
                    <a:moveTo>
                      <a:pt x="0" y="6"/>
                    </a:moveTo>
                    <a:lnTo>
                      <a:pt x="17" y="6"/>
                    </a:lnTo>
                    <a:lnTo>
                      <a:pt x="61" y="6"/>
                    </a:lnTo>
                    <a:lnTo>
                      <a:pt x="128" y="12"/>
                    </a:lnTo>
                    <a:lnTo>
                      <a:pt x="209" y="31"/>
                    </a:lnTo>
                    <a:lnTo>
                      <a:pt x="306" y="55"/>
                    </a:lnTo>
                    <a:lnTo>
                      <a:pt x="405" y="92"/>
                    </a:lnTo>
                    <a:lnTo>
                      <a:pt x="496" y="148"/>
                    </a:lnTo>
                    <a:lnTo>
                      <a:pt x="589" y="227"/>
                    </a:lnTo>
                    <a:lnTo>
                      <a:pt x="662" y="331"/>
                    </a:lnTo>
                    <a:lnTo>
                      <a:pt x="723" y="460"/>
                    </a:lnTo>
                    <a:lnTo>
                      <a:pt x="748" y="576"/>
                    </a:lnTo>
                    <a:lnTo>
                      <a:pt x="766" y="705"/>
                    </a:lnTo>
                    <a:lnTo>
                      <a:pt x="772" y="841"/>
                    </a:lnTo>
                    <a:lnTo>
                      <a:pt x="779" y="969"/>
                    </a:lnTo>
                    <a:lnTo>
                      <a:pt x="779" y="1092"/>
                    </a:lnTo>
                    <a:lnTo>
                      <a:pt x="791" y="1203"/>
                    </a:lnTo>
                    <a:lnTo>
                      <a:pt x="803" y="1300"/>
                    </a:lnTo>
                    <a:lnTo>
                      <a:pt x="834" y="1380"/>
                    </a:lnTo>
                    <a:lnTo>
                      <a:pt x="883" y="1435"/>
                    </a:lnTo>
                    <a:lnTo>
                      <a:pt x="944" y="1459"/>
                    </a:lnTo>
                    <a:lnTo>
                      <a:pt x="1012" y="1466"/>
                    </a:lnTo>
                    <a:lnTo>
                      <a:pt x="1067" y="1459"/>
                    </a:lnTo>
                    <a:lnTo>
                      <a:pt x="1110" y="1448"/>
                    </a:lnTo>
                    <a:lnTo>
                      <a:pt x="1153" y="1429"/>
                    </a:lnTo>
                    <a:lnTo>
                      <a:pt x="1178" y="1411"/>
                    </a:lnTo>
                    <a:lnTo>
                      <a:pt x="1202" y="1386"/>
                    </a:lnTo>
                    <a:lnTo>
                      <a:pt x="1214" y="1368"/>
                    </a:lnTo>
                    <a:lnTo>
                      <a:pt x="1227" y="1349"/>
                    </a:lnTo>
                    <a:lnTo>
                      <a:pt x="1233" y="1337"/>
                    </a:lnTo>
                    <a:lnTo>
                      <a:pt x="1233" y="1331"/>
                    </a:lnTo>
                    <a:lnTo>
                      <a:pt x="1238" y="1337"/>
                    </a:lnTo>
                    <a:lnTo>
                      <a:pt x="1245" y="1343"/>
                    </a:lnTo>
                    <a:lnTo>
                      <a:pt x="1257" y="1349"/>
                    </a:lnTo>
                    <a:lnTo>
                      <a:pt x="1269" y="1362"/>
                    </a:lnTo>
                    <a:lnTo>
                      <a:pt x="1293" y="1373"/>
                    </a:lnTo>
                    <a:lnTo>
                      <a:pt x="1319" y="1380"/>
                    </a:lnTo>
                    <a:lnTo>
                      <a:pt x="1348" y="1386"/>
                    </a:lnTo>
                    <a:lnTo>
                      <a:pt x="1386" y="1393"/>
                    </a:lnTo>
                    <a:lnTo>
                      <a:pt x="1423" y="1386"/>
                    </a:lnTo>
                    <a:lnTo>
                      <a:pt x="1465" y="1380"/>
                    </a:lnTo>
                    <a:lnTo>
                      <a:pt x="1509" y="1349"/>
                    </a:lnTo>
                    <a:lnTo>
                      <a:pt x="1540" y="1300"/>
                    </a:lnTo>
                    <a:lnTo>
                      <a:pt x="1558" y="1227"/>
                    </a:lnTo>
                    <a:lnTo>
                      <a:pt x="1571" y="1135"/>
                    </a:lnTo>
                    <a:lnTo>
                      <a:pt x="1564" y="1031"/>
                    </a:lnTo>
                    <a:lnTo>
                      <a:pt x="1551" y="927"/>
                    </a:lnTo>
                    <a:lnTo>
                      <a:pt x="1527" y="810"/>
                    </a:lnTo>
                    <a:lnTo>
                      <a:pt x="1496" y="700"/>
                    </a:lnTo>
                    <a:lnTo>
                      <a:pt x="1454" y="594"/>
                    </a:lnTo>
                    <a:lnTo>
                      <a:pt x="1404" y="503"/>
                    </a:lnTo>
                    <a:lnTo>
                      <a:pt x="1343" y="404"/>
                    </a:lnTo>
                    <a:lnTo>
                      <a:pt x="1269" y="318"/>
                    </a:lnTo>
                    <a:lnTo>
                      <a:pt x="1202" y="239"/>
                    </a:lnTo>
                    <a:lnTo>
                      <a:pt x="1128" y="177"/>
                    </a:lnTo>
                    <a:lnTo>
                      <a:pt x="1061" y="122"/>
                    </a:lnTo>
                    <a:lnTo>
                      <a:pt x="999" y="80"/>
                    </a:lnTo>
                    <a:lnTo>
                      <a:pt x="951" y="42"/>
                    </a:lnTo>
                    <a:lnTo>
                      <a:pt x="913" y="18"/>
                    </a:lnTo>
                    <a:lnTo>
                      <a:pt x="883" y="6"/>
                    </a:lnTo>
                    <a:lnTo>
                      <a:pt x="876" y="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822" name="Freeform 438">
                <a:extLst>
                  <a:ext uri="{FF2B5EF4-FFF2-40B4-BE49-F238E27FC236}">
                    <a16:creationId xmlns:a16="http://schemas.microsoft.com/office/drawing/2014/main" id="{B0DEA127-A3C5-4ABB-9C64-7B6F0A12B6E4}"/>
                  </a:ext>
                </a:extLst>
              </p:cNvPr>
              <p:cNvSpPr>
                <a:spLocks/>
              </p:cNvSpPr>
              <p:nvPr/>
            </p:nvSpPr>
            <p:spPr bwMode="auto">
              <a:xfrm>
                <a:off x="1590" y="1900"/>
                <a:ext cx="285" cy="386"/>
              </a:xfrm>
              <a:custGeom>
                <a:avLst/>
                <a:gdLst>
                  <a:gd name="T0" fmla="*/ 273 w 1141"/>
                  <a:gd name="T1" fmla="*/ 0 h 1540"/>
                  <a:gd name="T2" fmla="*/ 273 w 1141"/>
                  <a:gd name="T3" fmla="*/ 2 h 1540"/>
                  <a:gd name="T4" fmla="*/ 274 w 1141"/>
                  <a:gd name="T5" fmla="*/ 6 h 1540"/>
                  <a:gd name="T6" fmla="*/ 276 w 1141"/>
                  <a:gd name="T7" fmla="*/ 12 h 1540"/>
                  <a:gd name="T8" fmla="*/ 279 w 1141"/>
                  <a:gd name="T9" fmla="*/ 20 h 1540"/>
                  <a:gd name="T10" fmla="*/ 281 w 1141"/>
                  <a:gd name="T11" fmla="*/ 29 h 1540"/>
                  <a:gd name="T12" fmla="*/ 282 w 1141"/>
                  <a:gd name="T13" fmla="*/ 40 h 1540"/>
                  <a:gd name="T14" fmla="*/ 283 w 1141"/>
                  <a:gd name="T15" fmla="*/ 52 h 1540"/>
                  <a:gd name="T16" fmla="*/ 285 w 1141"/>
                  <a:gd name="T17" fmla="*/ 66 h 1540"/>
                  <a:gd name="T18" fmla="*/ 283 w 1141"/>
                  <a:gd name="T19" fmla="*/ 78 h 1540"/>
                  <a:gd name="T20" fmla="*/ 282 w 1141"/>
                  <a:gd name="T21" fmla="*/ 94 h 1540"/>
                  <a:gd name="T22" fmla="*/ 277 w 1141"/>
                  <a:gd name="T23" fmla="*/ 118 h 1540"/>
                  <a:gd name="T24" fmla="*/ 268 w 1141"/>
                  <a:gd name="T25" fmla="*/ 149 h 1540"/>
                  <a:gd name="T26" fmla="*/ 257 w 1141"/>
                  <a:gd name="T27" fmla="*/ 185 h 1540"/>
                  <a:gd name="T28" fmla="*/ 240 w 1141"/>
                  <a:gd name="T29" fmla="*/ 221 h 1540"/>
                  <a:gd name="T30" fmla="*/ 219 w 1141"/>
                  <a:gd name="T31" fmla="*/ 260 h 1540"/>
                  <a:gd name="T32" fmla="*/ 191 w 1141"/>
                  <a:gd name="T33" fmla="*/ 297 h 1540"/>
                  <a:gd name="T34" fmla="*/ 156 w 1141"/>
                  <a:gd name="T35" fmla="*/ 329 h 1540"/>
                  <a:gd name="T36" fmla="*/ 113 w 1141"/>
                  <a:gd name="T37" fmla="*/ 357 h 1540"/>
                  <a:gd name="T38" fmla="*/ 61 w 1141"/>
                  <a:gd name="T39" fmla="*/ 377 h 1540"/>
                  <a:gd name="T40" fmla="*/ 0 w 1141"/>
                  <a:gd name="T41" fmla="*/ 386 h 15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141"/>
                  <a:gd name="T64" fmla="*/ 0 h 1540"/>
                  <a:gd name="T65" fmla="*/ 1141 w 1141"/>
                  <a:gd name="T66" fmla="*/ 1540 h 15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141" h="1540">
                    <a:moveTo>
                      <a:pt x="1092" y="0"/>
                    </a:moveTo>
                    <a:lnTo>
                      <a:pt x="1092" y="6"/>
                    </a:lnTo>
                    <a:lnTo>
                      <a:pt x="1097" y="24"/>
                    </a:lnTo>
                    <a:lnTo>
                      <a:pt x="1104" y="49"/>
                    </a:lnTo>
                    <a:lnTo>
                      <a:pt x="1116" y="79"/>
                    </a:lnTo>
                    <a:lnTo>
                      <a:pt x="1123" y="117"/>
                    </a:lnTo>
                    <a:lnTo>
                      <a:pt x="1128" y="159"/>
                    </a:lnTo>
                    <a:lnTo>
                      <a:pt x="1134" y="209"/>
                    </a:lnTo>
                    <a:lnTo>
                      <a:pt x="1141" y="264"/>
                    </a:lnTo>
                    <a:lnTo>
                      <a:pt x="1134" y="313"/>
                    </a:lnTo>
                    <a:lnTo>
                      <a:pt x="1128" y="375"/>
                    </a:lnTo>
                    <a:lnTo>
                      <a:pt x="1110" y="472"/>
                    </a:lnTo>
                    <a:lnTo>
                      <a:pt x="1073" y="595"/>
                    </a:lnTo>
                    <a:lnTo>
                      <a:pt x="1030" y="737"/>
                    </a:lnTo>
                    <a:lnTo>
                      <a:pt x="962" y="883"/>
                    </a:lnTo>
                    <a:lnTo>
                      <a:pt x="876" y="1037"/>
                    </a:lnTo>
                    <a:lnTo>
                      <a:pt x="766" y="1183"/>
                    </a:lnTo>
                    <a:lnTo>
                      <a:pt x="625" y="1313"/>
                    </a:lnTo>
                    <a:lnTo>
                      <a:pt x="454" y="1423"/>
                    </a:lnTo>
                    <a:lnTo>
                      <a:pt x="245" y="1503"/>
                    </a:lnTo>
                    <a:lnTo>
                      <a:pt x="0" y="1540"/>
                    </a:lnTo>
                  </a:path>
                </a:pathLst>
              </a:custGeom>
              <a:noFill/>
              <a:ln w="0">
                <a:solidFill>
                  <a:srgbClr val="89164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0823" name="Freeform 439">
                <a:extLst>
                  <a:ext uri="{FF2B5EF4-FFF2-40B4-BE49-F238E27FC236}">
                    <a16:creationId xmlns:a16="http://schemas.microsoft.com/office/drawing/2014/main" id="{EECC744C-E097-42A8-BA09-37E86F14AC90}"/>
                  </a:ext>
                </a:extLst>
              </p:cNvPr>
              <p:cNvSpPr>
                <a:spLocks/>
              </p:cNvSpPr>
              <p:nvPr/>
            </p:nvSpPr>
            <p:spPr bwMode="auto">
              <a:xfrm>
                <a:off x="783" y="1690"/>
                <a:ext cx="156" cy="186"/>
              </a:xfrm>
              <a:custGeom>
                <a:avLst/>
                <a:gdLst>
                  <a:gd name="T0" fmla="*/ 154 w 625"/>
                  <a:gd name="T1" fmla="*/ 135 h 743"/>
                  <a:gd name="T2" fmla="*/ 146 w 625"/>
                  <a:gd name="T3" fmla="*/ 153 h 743"/>
                  <a:gd name="T4" fmla="*/ 134 w 625"/>
                  <a:gd name="T5" fmla="*/ 168 h 743"/>
                  <a:gd name="T6" fmla="*/ 119 w 625"/>
                  <a:gd name="T7" fmla="*/ 178 h 743"/>
                  <a:gd name="T8" fmla="*/ 102 w 625"/>
                  <a:gd name="T9" fmla="*/ 184 h 743"/>
                  <a:gd name="T10" fmla="*/ 82 w 625"/>
                  <a:gd name="T11" fmla="*/ 186 h 743"/>
                  <a:gd name="T12" fmla="*/ 69 w 625"/>
                  <a:gd name="T13" fmla="*/ 185 h 743"/>
                  <a:gd name="T14" fmla="*/ 57 w 625"/>
                  <a:gd name="T15" fmla="*/ 183 h 743"/>
                  <a:gd name="T16" fmla="*/ 45 w 625"/>
                  <a:gd name="T17" fmla="*/ 178 h 743"/>
                  <a:gd name="T18" fmla="*/ 35 w 625"/>
                  <a:gd name="T19" fmla="*/ 172 h 743"/>
                  <a:gd name="T20" fmla="*/ 26 w 625"/>
                  <a:gd name="T21" fmla="*/ 164 h 743"/>
                  <a:gd name="T22" fmla="*/ 18 w 625"/>
                  <a:gd name="T23" fmla="*/ 155 h 743"/>
                  <a:gd name="T24" fmla="*/ 11 w 625"/>
                  <a:gd name="T25" fmla="*/ 144 h 743"/>
                  <a:gd name="T26" fmla="*/ 6 w 625"/>
                  <a:gd name="T27" fmla="*/ 133 h 743"/>
                  <a:gd name="T28" fmla="*/ 2 w 625"/>
                  <a:gd name="T29" fmla="*/ 119 h 743"/>
                  <a:gd name="T30" fmla="*/ 0 w 625"/>
                  <a:gd name="T31" fmla="*/ 105 h 743"/>
                  <a:gd name="T32" fmla="*/ 0 w 625"/>
                  <a:gd name="T33" fmla="*/ 89 h 743"/>
                  <a:gd name="T34" fmla="*/ 1 w 625"/>
                  <a:gd name="T35" fmla="*/ 74 h 743"/>
                  <a:gd name="T36" fmla="*/ 4 w 625"/>
                  <a:gd name="T37" fmla="*/ 59 h 743"/>
                  <a:gd name="T38" fmla="*/ 9 w 625"/>
                  <a:gd name="T39" fmla="*/ 47 h 743"/>
                  <a:gd name="T40" fmla="*/ 15 w 625"/>
                  <a:gd name="T41" fmla="*/ 35 h 743"/>
                  <a:gd name="T42" fmla="*/ 23 w 625"/>
                  <a:gd name="T43" fmla="*/ 25 h 743"/>
                  <a:gd name="T44" fmla="*/ 32 w 625"/>
                  <a:gd name="T45" fmla="*/ 17 h 743"/>
                  <a:gd name="T46" fmla="*/ 42 w 625"/>
                  <a:gd name="T47" fmla="*/ 10 h 743"/>
                  <a:gd name="T48" fmla="*/ 53 w 625"/>
                  <a:gd name="T49" fmla="*/ 5 h 743"/>
                  <a:gd name="T50" fmla="*/ 66 w 625"/>
                  <a:gd name="T51" fmla="*/ 2 h 743"/>
                  <a:gd name="T52" fmla="*/ 79 w 625"/>
                  <a:gd name="T53" fmla="*/ 0 h 743"/>
                  <a:gd name="T54" fmla="*/ 100 w 625"/>
                  <a:gd name="T55" fmla="*/ 1 h 743"/>
                  <a:gd name="T56" fmla="*/ 110 w 625"/>
                  <a:gd name="T57" fmla="*/ 4 h 743"/>
                  <a:gd name="T58" fmla="*/ 120 w 625"/>
                  <a:gd name="T59" fmla="*/ 8 h 743"/>
                  <a:gd name="T60" fmla="*/ 129 w 625"/>
                  <a:gd name="T61" fmla="*/ 13 h 743"/>
                  <a:gd name="T62" fmla="*/ 138 w 625"/>
                  <a:gd name="T63" fmla="*/ 20 h 743"/>
                  <a:gd name="T64" fmla="*/ 146 w 625"/>
                  <a:gd name="T65" fmla="*/ 30 h 743"/>
                  <a:gd name="T66" fmla="*/ 152 w 625"/>
                  <a:gd name="T67" fmla="*/ 43 h 743"/>
                  <a:gd name="T68" fmla="*/ 120 w 625"/>
                  <a:gd name="T69" fmla="*/ 61 h 743"/>
                  <a:gd name="T70" fmla="*/ 117 w 625"/>
                  <a:gd name="T71" fmla="*/ 52 h 743"/>
                  <a:gd name="T72" fmla="*/ 111 w 625"/>
                  <a:gd name="T73" fmla="*/ 44 h 743"/>
                  <a:gd name="T74" fmla="*/ 104 w 625"/>
                  <a:gd name="T75" fmla="*/ 37 h 743"/>
                  <a:gd name="T76" fmla="*/ 96 w 625"/>
                  <a:gd name="T77" fmla="*/ 33 h 743"/>
                  <a:gd name="T78" fmla="*/ 86 w 625"/>
                  <a:gd name="T79" fmla="*/ 31 h 743"/>
                  <a:gd name="T80" fmla="*/ 72 w 625"/>
                  <a:gd name="T81" fmla="*/ 32 h 743"/>
                  <a:gd name="T82" fmla="*/ 60 w 625"/>
                  <a:gd name="T83" fmla="*/ 37 h 743"/>
                  <a:gd name="T84" fmla="*/ 50 w 625"/>
                  <a:gd name="T85" fmla="*/ 46 h 743"/>
                  <a:gd name="T86" fmla="*/ 42 w 625"/>
                  <a:gd name="T87" fmla="*/ 59 h 743"/>
                  <a:gd name="T88" fmla="*/ 38 w 625"/>
                  <a:gd name="T89" fmla="*/ 77 h 743"/>
                  <a:gd name="T90" fmla="*/ 37 w 625"/>
                  <a:gd name="T91" fmla="*/ 100 h 743"/>
                  <a:gd name="T92" fmla="*/ 40 w 625"/>
                  <a:gd name="T93" fmla="*/ 121 h 743"/>
                  <a:gd name="T94" fmla="*/ 45 w 625"/>
                  <a:gd name="T95" fmla="*/ 135 h 743"/>
                  <a:gd name="T96" fmla="*/ 49 w 625"/>
                  <a:gd name="T97" fmla="*/ 141 h 743"/>
                  <a:gd name="T98" fmla="*/ 60 w 625"/>
                  <a:gd name="T99" fmla="*/ 149 h 743"/>
                  <a:gd name="T100" fmla="*/ 72 w 625"/>
                  <a:gd name="T101" fmla="*/ 154 h 743"/>
                  <a:gd name="T102" fmla="*/ 85 w 625"/>
                  <a:gd name="T103" fmla="*/ 155 h 743"/>
                  <a:gd name="T104" fmla="*/ 95 w 625"/>
                  <a:gd name="T105" fmla="*/ 153 h 743"/>
                  <a:gd name="T106" fmla="*/ 104 w 625"/>
                  <a:gd name="T107" fmla="*/ 148 h 743"/>
                  <a:gd name="T108" fmla="*/ 111 w 625"/>
                  <a:gd name="T109" fmla="*/ 141 h 743"/>
                  <a:gd name="T110" fmla="*/ 117 w 625"/>
                  <a:gd name="T111" fmla="*/ 130 h 743"/>
                  <a:gd name="T112" fmla="*/ 121 w 625"/>
                  <a:gd name="T113" fmla="*/ 117 h 74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625"/>
                  <a:gd name="T172" fmla="*/ 0 h 743"/>
                  <a:gd name="T173" fmla="*/ 625 w 625"/>
                  <a:gd name="T174" fmla="*/ 743 h 74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625" h="743">
                    <a:moveTo>
                      <a:pt x="485" y="467"/>
                    </a:moveTo>
                    <a:lnTo>
                      <a:pt x="625" y="512"/>
                    </a:lnTo>
                    <a:lnTo>
                      <a:pt x="616" y="540"/>
                    </a:lnTo>
                    <a:lnTo>
                      <a:pt x="607" y="567"/>
                    </a:lnTo>
                    <a:lnTo>
                      <a:pt x="596" y="592"/>
                    </a:lnTo>
                    <a:lnTo>
                      <a:pt x="583" y="613"/>
                    </a:lnTo>
                    <a:lnTo>
                      <a:pt x="569" y="635"/>
                    </a:lnTo>
                    <a:lnTo>
                      <a:pt x="553" y="654"/>
                    </a:lnTo>
                    <a:lnTo>
                      <a:pt x="537" y="671"/>
                    </a:lnTo>
                    <a:lnTo>
                      <a:pt x="519" y="686"/>
                    </a:lnTo>
                    <a:lnTo>
                      <a:pt x="498" y="699"/>
                    </a:lnTo>
                    <a:lnTo>
                      <a:pt x="478" y="711"/>
                    </a:lnTo>
                    <a:lnTo>
                      <a:pt x="456" y="721"/>
                    </a:lnTo>
                    <a:lnTo>
                      <a:pt x="433" y="729"/>
                    </a:lnTo>
                    <a:lnTo>
                      <a:pt x="408" y="735"/>
                    </a:lnTo>
                    <a:lnTo>
                      <a:pt x="383" y="739"/>
                    </a:lnTo>
                    <a:lnTo>
                      <a:pt x="356" y="743"/>
                    </a:lnTo>
                    <a:lnTo>
                      <a:pt x="327" y="743"/>
                    </a:lnTo>
                    <a:lnTo>
                      <a:pt x="309" y="743"/>
                    </a:lnTo>
                    <a:lnTo>
                      <a:pt x="293" y="742"/>
                    </a:lnTo>
                    <a:lnTo>
                      <a:pt x="275" y="740"/>
                    </a:lnTo>
                    <a:lnTo>
                      <a:pt x="259" y="737"/>
                    </a:lnTo>
                    <a:lnTo>
                      <a:pt x="243" y="734"/>
                    </a:lnTo>
                    <a:lnTo>
                      <a:pt x="227" y="730"/>
                    </a:lnTo>
                    <a:lnTo>
                      <a:pt x="212" y="725"/>
                    </a:lnTo>
                    <a:lnTo>
                      <a:pt x="196" y="719"/>
                    </a:lnTo>
                    <a:lnTo>
                      <a:pt x="182" y="712"/>
                    </a:lnTo>
                    <a:lnTo>
                      <a:pt x="168" y="706"/>
                    </a:lnTo>
                    <a:lnTo>
                      <a:pt x="154" y="697"/>
                    </a:lnTo>
                    <a:lnTo>
                      <a:pt x="141" y="688"/>
                    </a:lnTo>
                    <a:lnTo>
                      <a:pt x="128" y="679"/>
                    </a:lnTo>
                    <a:lnTo>
                      <a:pt x="116" y="669"/>
                    </a:lnTo>
                    <a:lnTo>
                      <a:pt x="104" y="657"/>
                    </a:lnTo>
                    <a:lnTo>
                      <a:pt x="92" y="645"/>
                    </a:lnTo>
                    <a:lnTo>
                      <a:pt x="81" y="633"/>
                    </a:lnTo>
                    <a:lnTo>
                      <a:pt x="71" y="620"/>
                    </a:lnTo>
                    <a:lnTo>
                      <a:pt x="60" y="607"/>
                    </a:lnTo>
                    <a:lnTo>
                      <a:pt x="51" y="593"/>
                    </a:lnTo>
                    <a:lnTo>
                      <a:pt x="44" y="577"/>
                    </a:lnTo>
                    <a:lnTo>
                      <a:pt x="36" y="562"/>
                    </a:lnTo>
                    <a:lnTo>
                      <a:pt x="30" y="547"/>
                    </a:lnTo>
                    <a:lnTo>
                      <a:pt x="23" y="530"/>
                    </a:lnTo>
                    <a:lnTo>
                      <a:pt x="18" y="513"/>
                    </a:lnTo>
                    <a:lnTo>
                      <a:pt x="13" y="495"/>
                    </a:lnTo>
                    <a:lnTo>
                      <a:pt x="9" y="477"/>
                    </a:lnTo>
                    <a:lnTo>
                      <a:pt x="5" y="458"/>
                    </a:lnTo>
                    <a:lnTo>
                      <a:pt x="3" y="439"/>
                    </a:lnTo>
                    <a:lnTo>
                      <a:pt x="1" y="420"/>
                    </a:lnTo>
                    <a:lnTo>
                      <a:pt x="0" y="399"/>
                    </a:lnTo>
                    <a:lnTo>
                      <a:pt x="0" y="378"/>
                    </a:lnTo>
                    <a:lnTo>
                      <a:pt x="0" y="357"/>
                    </a:lnTo>
                    <a:lnTo>
                      <a:pt x="1" y="335"/>
                    </a:lnTo>
                    <a:lnTo>
                      <a:pt x="3" y="314"/>
                    </a:lnTo>
                    <a:lnTo>
                      <a:pt x="5" y="294"/>
                    </a:lnTo>
                    <a:lnTo>
                      <a:pt x="9" y="274"/>
                    </a:lnTo>
                    <a:lnTo>
                      <a:pt x="13" y="255"/>
                    </a:lnTo>
                    <a:lnTo>
                      <a:pt x="18" y="237"/>
                    </a:lnTo>
                    <a:lnTo>
                      <a:pt x="23" y="219"/>
                    </a:lnTo>
                    <a:lnTo>
                      <a:pt x="30" y="201"/>
                    </a:lnTo>
                    <a:lnTo>
                      <a:pt x="36" y="186"/>
                    </a:lnTo>
                    <a:lnTo>
                      <a:pt x="44" y="169"/>
                    </a:lnTo>
                    <a:lnTo>
                      <a:pt x="51" y="154"/>
                    </a:lnTo>
                    <a:lnTo>
                      <a:pt x="60" y="140"/>
                    </a:lnTo>
                    <a:lnTo>
                      <a:pt x="71" y="126"/>
                    </a:lnTo>
                    <a:lnTo>
                      <a:pt x="81" y="113"/>
                    </a:lnTo>
                    <a:lnTo>
                      <a:pt x="92" y="100"/>
                    </a:lnTo>
                    <a:lnTo>
                      <a:pt x="104" y="87"/>
                    </a:lnTo>
                    <a:lnTo>
                      <a:pt x="117" y="77"/>
                    </a:lnTo>
                    <a:lnTo>
                      <a:pt x="130" y="67"/>
                    </a:lnTo>
                    <a:lnTo>
                      <a:pt x="143" y="56"/>
                    </a:lnTo>
                    <a:lnTo>
                      <a:pt x="155" y="47"/>
                    </a:lnTo>
                    <a:lnTo>
                      <a:pt x="169" y="40"/>
                    </a:lnTo>
                    <a:lnTo>
                      <a:pt x="185" y="32"/>
                    </a:lnTo>
                    <a:lnTo>
                      <a:pt x="199" y="25"/>
                    </a:lnTo>
                    <a:lnTo>
                      <a:pt x="214" y="19"/>
                    </a:lnTo>
                    <a:lnTo>
                      <a:pt x="231" y="14"/>
                    </a:lnTo>
                    <a:lnTo>
                      <a:pt x="248" y="10"/>
                    </a:lnTo>
                    <a:lnTo>
                      <a:pt x="264" y="6"/>
                    </a:lnTo>
                    <a:lnTo>
                      <a:pt x="281" y="4"/>
                    </a:lnTo>
                    <a:lnTo>
                      <a:pt x="299" y="2"/>
                    </a:lnTo>
                    <a:lnTo>
                      <a:pt x="317" y="1"/>
                    </a:lnTo>
                    <a:lnTo>
                      <a:pt x="336" y="0"/>
                    </a:lnTo>
                    <a:lnTo>
                      <a:pt x="368" y="1"/>
                    </a:lnTo>
                    <a:lnTo>
                      <a:pt x="399" y="5"/>
                    </a:lnTo>
                    <a:lnTo>
                      <a:pt x="413" y="8"/>
                    </a:lnTo>
                    <a:lnTo>
                      <a:pt x="427" y="11"/>
                    </a:lnTo>
                    <a:lnTo>
                      <a:pt x="442" y="15"/>
                    </a:lnTo>
                    <a:lnTo>
                      <a:pt x="456" y="20"/>
                    </a:lnTo>
                    <a:lnTo>
                      <a:pt x="469" y="25"/>
                    </a:lnTo>
                    <a:lnTo>
                      <a:pt x="481" y="31"/>
                    </a:lnTo>
                    <a:lnTo>
                      <a:pt x="494" y="37"/>
                    </a:lnTo>
                    <a:lnTo>
                      <a:pt x="506" y="45"/>
                    </a:lnTo>
                    <a:lnTo>
                      <a:pt x="517" y="52"/>
                    </a:lnTo>
                    <a:lnTo>
                      <a:pt x="529" y="60"/>
                    </a:lnTo>
                    <a:lnTo>
                      <a:pt x="539" y="69"/>
                    </a:lnTo>
                    <a:lnTo>
                      <a:pt x="551" y="78"/>
                    </a:lnTo>
                    <a:lnTo>
                      <a:pt x="562" y="91"/>
                    </a:lnTo>
                    <a:lnTo>
                      <a:pt x="572" y="104"/>
                    </a:lnTo>
                    <a:lnTo>
                      <a:pt x="584" y="119"/>
                    </a:lnTo>
                    <a:lnTo>
                      <a:pt x="593" y="135"/>
                    </a:lnTo>
                    <a:lnTo>
                      <a:pt x="602" y="151"/>
                    </a:lnTo>
                    <a:lnTo>
                      <a:pt x="610" y="171"/>
                    </a:lnTo>
                    <a:lnTo>
                      <a:pt x="617" y="190"/>
                    </a:lnTo>
                    <a:lnTo>
                      <a:pt x="624" y="210"/>
                    </a:lnTo>
                    <a:lnTo>
                      <a:pt x="480" y="245"/>
                    </a:lnTo>
                    <a:lnTo>
                      <a:pt x="476" y="231"/>
                    </a:lnTo>
                    <a:lnTo>
                      <a:pt x="472" y="218"/>
                    </a:lnTo>
                    <a:lnTo>
                      <a:pt x="467" y="206"/>
                    </a:lnTo>
                    <a:lnTo>
                      <a:pt x="461" y="195"/>
                    </a:lnTo>
                    <a:lnTo>
                      <a:pt x="453" y="185"/>
                    </a:lnTo>
                    <a:lnTo>
                      <a:pt x="445" y="174"/>
                    </a:lnTo>
                    <a:lnTo>
                      <a:pt x="436" y="165"/>
                    </a:lnTo>
                    <a:lnTo>
                      <a:pt x="427" y="156"/>
                    </a:lnTo>
                    <a:lnTo>
                      <a:pt x="416" y="149"/>
                    </a:lnTo>
                    <a:lnTo>
                      <a:pt x="406" y="142"/>
                    </a:lnTo>
                    <a:lnTo>
                      <a:pt x="394" y="137"/>
                    </a:lnTo>
                    <a:lnTo>
                      <a:pt x="383" y="132"/>
                    </a:lnTo>
                    <a:lnTo>
                      <a:pt x="370" y="129"/>
                    </a:lnTo>
                    <a:lnTo>
                      <a:pt x="357" y="127"/>
                    </a:lnTo>
                    <a:lnTo>
                      <a:pt x="343" y="124"/>
                    </a:lnTo>
                    <a:lnTo>
                      <a:pt x="329" y="124"/>
                    </a:lnTo>
                    <a:lnTo>
                      <a:pt x="309" y="126"/>
                    </a:lnTo>
                    <a:lnTo>
                      <a:pt x="290" y="128"/>
                    </a:lnTo>
                    <a:lnTo>
                      <a:pt x="273" y="132"/>
                    </a:lnTo>
                    <a:lnTo>
                      <a:pt x="257" y="138"/>
                    </a:lnTo>
                    <a:lnTo>
                      <a:pt x="240" y="147"/>
                    </a:lnTo>
                    <a:lnTo>
                      <a:pt x="226" y="156"/>
                    </a:lnTo>
                    <a:lnTo>
                      <a:pt x="212" y="168"/>
                    </a:lnTo>
                    <a:lnTo>
                      <a:pt x="199" y="182"/>
                    </a:lnTo>
                    <a:lnTo>
                      <a:pt x="187" y="197"/>
                    </a:lnTo>
                    <a:lnTo>
                      <a:pt x="177" y="215"/>
                    </a:lnTo>
                    <a:lnTo>
                      <a:pt x="168" y="235"/>
                    </a:lnTo>
                    <a:lnTo>
                      <a:pt x="162" y="257"/>
                    </a:lnTo>
                    <a:lnTo>
                      <a:pt x="157" y="281"/>
                    </a:lnTo>
                    <a:lnTo>
                      <a:pt x="153" y="308"/>
                    </a:lnTo>
                    <a:lnTo>
                      <a:pt x="150" y="336"/>
                    </a:lnTo>
                    <a:lnTo>
                      <a:pt x="149" y="367"/>
                    </a:lnTo>
                    <a:lnTo>
                      <a:pt x="150" y="400"/>
                    </a:lnTo>
                    <a:lnTo>
                      <a:pt x="153" y="431"/>
                    </a:lnTo>
                    <a:lnTo>
                      <a:pt x="157" y="458"/>
                    </a:lnTo>
                    <a:lnTo>
                      <a:pt x="162" y="484"/>
                    </a:lnTo>
                    <a:lnTo>
                      <a:pt x="168" y="507"/>
                    </a:lnTo>
                    <a:lnTo>
                      <a:pt x="177" y="527"/>
                    </a:lnTo>
                    <a:lnTo>
                      <a:pt x="181" y="538"/>
                    </a:lnTo>
                    <a:lnTo>
                      <a:pt x="187" y="545"/>
                    </a:lnTo>
                    <a:lnTo>
                      <a:pt x="193" y="554"/>
                    </a:lnTo>
                    <a:lnTo>
                      <a:pt x="198" y="562"/>
                    </a:lnTo>
                    <a:lnTo>
                      <a:pt x="211" y="575"/>
                    </a:lnTo>
                    <a:lnTo>
                      <a:pt x="225" y="586"/>
                    </a:lnTo>
                    <a:lnTo>
                      <a:pt x="239" y="597"/>
                    </a:lnTo>
                    <a:lnTo>
                      <a:pt x="254" y="604"/>
                    </a:lnTo>
                    <a:lnTo>
                      <a:pt x="271" y="611"/>
                    </a:lnTo>
                    <a:lnTo>
                      <a:pt x="289" y="616"/>
                    </a:lnTo>
                    <a:lnTo>
                      <a:pt x="307" y="618"/>
                    </a:lnTo>
                    <a:lnTo>
                      <a:pt x="326" y="620"/>
                    </a:lnTo>
                    <a:lnTo>
                      <a:pt x="340" y="618"/>
                    </a:lnTo>
                    <a:lnTo>
                      <a:pt x="353" y="617"/>
                    </a:lnTo>
                    <a:lnTo>
                      <a:pt x="367" y="615"/>
                    </a:lnTo>
                    <a:lnTo>
                      <a:pt x="380" y="611"/>
                    </a:lnTo>
                    <a:lnTo>
                      <a:pt x="392" y="606"/>
                    </a:lnTo>
                    <a:lnTo>
                      <a:pt x="403" y="599"/>
                    </a:lnTo>
                    <a:lnTo>
                      <a:pt x="415" y="592"/>
                    </a:lnTo>
                    <a:lnTo>
                      <a:pt x="425" y="583"/>
                    </a:lnTo>
                    <a:lnTo>
                      <a:pt x="435" y="572"/>
                    </a:lnTo>
                    <a:lnTo>
                      <a:pt x="444" y="562"/>
                    </a:lnTo>
                    <a:lnTo>
                      <a:pt x="453" y="549"/>
                    </a:lnTo>
                    <a:lnTo>
                      <a:pt x="461" y="535"/>
                    </a:lnTo>
                    <a:lnTo>
                      <a:pt x="469" y="520"/>
                    </a:lnTo>
                    <a:lnTo>
                      <a:pt x="475" y="504"/>
                    </a:lnTo>
                    <a:lnTo>
                      <a:pt x="480" y="486"/>
                    </a:lnTo>
                    <a:lnTo>
                      <a:pt x="485" y="46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24" name="Freeform 440">
                <a:extLst>
                  <a:ext uri="{FF2B5EF4-FFF2-40B4-BE49-F238E27FC236}">
                    <a16:creationId xmlns:a16="http://schemas.microsoft.com/office/drawing/2014/main" id="{48E49773-FDD0-48C5-8A8F-5717922CDE31}"/>
                  </a:ext>
                </a:extLst>
              </p:cNvPr>
              <p:cNvSpPr>
                <a:spLocks noEditPoints="1"/>
              </p:cNvSpPr>
              <p:nvPr/>
            </p:nvSpPr>
            <p:spPr bwMode="auto">
              <a:xfrm>
                <a:off x="962" y="1740"/>
                <a:ext cx="135" cy="136"/>
              </a:xfrm>
              <a:custGeom>
                <a:avLst/>
                <a:gdLst>
                  <a:gd name="T0" fmla="*/ 0 w 536"/>
                  <a:gd name="T1" fmla="*/ 58 h 544"/>
                  <a:gd name="T2" fmla="*/ 3 w 536"/>
                  <a:gd name="T3" fmla="*/ 45 h 544"/>
                  <a:gd name="T4" fmla="*/ 8 w 536"/>
                  <a:gd name="T5" fmla="*/ 33 h 544"/>
                  <a:gd name="T6" fmla="*/ 16 w 536"/>
                  <a:gd name="T7" fmla="*/ 22 h 544"/>
                  <a:gd name="T8" fmla="*/ 25 w 536"/>
                  <a:gd name="T9" fmla="*/ 13 h 544"/>
                  <a:gd name="T10" fmla="*/ 37 w 536"/>
                  <a:gd name="T11" fmla="*/ 6 h 544"/>
                  <a:gd name="T12" fmla="*/ 49 w 536"/>
                  <a:gd name="T13" fmla="*/ 2 h 544"/>
                  <a:gd name="T14" fmla="*/ 63 w 536"/>
                  <a:gd name="T15" fmla="*/ 0 h 544"/>
                  <a:gd name="T16" fmla="*/ 82 w 536"/>
                  <a:gd name="T17" fmla="*/ 1 h 544"/>
                  <a:gd name="T18" fmla="*/ 91 w 536"/>
                  <a:gd name="T19" fmla="*/ 4 h 544"/>
                  <a:gd name="T20" fmla="*/ 100 w 536"/>
                  <a:gd name="T21" fmla="*/ 7 h 544"/>
                  <a:gd name="T22" fmla="*/ 109 w 536"/>
                  <a:gd name="T23" fmla="*/ 13 h 544"/>
                  <a:gd name="T24" fmla="*/ 116 w 536"/>
                  <a:gd name="T25" fmla="*/ 19 h 544"/>
                  <a:gd name="T26" fmla="*/ 122 w 536"/>
                  <a:gd name="T27" fmla="*/ 27 h 544"/>
                  <a:gd name="T28" fmla="*/ 128 w 536"/>
                  <a:gd name="T29" fmla="*/ 35 h 544"/>
                  <a:gd name="T30" fmla="*/ 131 w 536"/>
                  <a:gd name="T31" fmla="*/ 44 h 544"/>
                  <a:gd name="T32" fmla="*/ 134 w 536"/>
                  <a:gd name="T33" fmla="*/ 54 h 544"/>
                  <a:gd name="T34" fmla="*/ 135 w 536"/>
                  <a:gd name="T35" fmla="*/ 75 h 544"/>
                  <a:gd name="T36" fmla="*/ 132 w 536"/>
                  <a:gd name="T37" fmla="*/ 88 h 544"/>
                  <a:gd name="T38" fmla="*/ 129 w 536"/>
                  <a:gd name="T39" fmla="*/ 98 h 544"/>
                  <a:gd name="T40" fmla="*/ 124 w 536"/>
                  <a:gd name="T41" fmla="*/ 106 h 544"/>
                  <a:gd name="T42" fmla="*/ 118 w 536"/>
                  <a:gd name="T43" fmla="*/ 114 h 544"/>
                  <a:gd name="T44" fmla="*/ 111 w 536"/>
                  <a:gd name="T45" fmla="*/ 121 h 544"/>
                  <a:gd name="T46" fmla="*/ 103 w 536"/>
                  <a:gd name="T47" fmla="*/ 127 h 544"/>
                  <a:gd name="T48" fmla="*/ 94 w 536"/>
                  <a:gd name="T49" fmla="*/ 131 h 544"/>
                  <a:gd name="T50" fmla="*/ 85 w 536"/>
                  <a:gd name="T51" fmla="*/ 134 h 544"/>
                  <a:gd name="T52" fmla="*/ 68 w 536"/>
                  <a:gd name="T53" fmla="*/ 136 h 544"/>
                  <a:gd name="T54" fmla="*/ 54 w 536"/>
                  <a:gd name="T55" fmla="*/ 135 h 544"/>
                  <a:gd name="T56" fmla="*/ 42 w 536"/>
                  <a:gd name="T57" fmla="*/ 132 h 544"/>
                  <a:gd name="T58" fmla="*/ 29 w 536"/>
                  <a:gd name="T59" fmla="*/ 126 h 544"/>
                  <a:gd name="T60" fmla="*/ 19 w 536"/>
                  <a:gd name="T61" fmla="*/ 118 h 544"/>
                  <a:gd name="T62" fmla="*/ 11 w 536"/>
                  <a:gd name="T63" fmla="*/ 108 h 544"/>
                  <a:gd name="T64" fmla="*/ 5 w 536"/>
                  <a:gd name="T65" fmla="*/ 96 h 544"/>
                  <a:gd name="T66" fmla="*/ 1 w 536"/>
                  <a:gd name="T67" fmla="*/ 82 h 544"/>
                  <a:gd name="T68" fmla="*/ 0 w 536"/>
                  <a:gd name="T69" fmla="*/ 66 h 544"/>
                  <a:gd name="T70" fmla="*/ 36 w 536"/>
                  <a:gd name="T71" fmla="*/ 77 h 544"/>
                  <a:gd name="T72" fmla="*/ 39 w 536"/>
                  <a:gd name="T73" fmla="*/ 89 h 544"/>
                  <a:gd name="T74" fmla="*/ 45 w 536"/>
                  <a:gd name="T75" fmla="*/ 98 h 544"/>
                  <a:gd name="T76" fmla="*/ 52 w 536"/>
                  <a:gd name="T77" fmla="*/ 104 h 544"/>
                  <a:gd name="T78" fmla="*/ 61 w 536"/>
                  <a:gd name="T79" fmla="*/ 107 h 544"/>
                  <a:gd name="T80" fmla="*/ 71 w 536"/>
                  <a:gd name="T81" fmla="*/ 108 h 544"/>
                  <a:gd name="T82" fmla="*/ 80 w 536"/>
                  <a:gd name="T83" fmla="*/ 105 h 544"/>
                  <a:gd name="T84" fmla="*/ 88 w 536"/>
                  <a:gd name="T85" fmla="*/ 100 h 544"/>
                  <a:gd name="T86" fmla="*/ 94 w 536"/>
                  <a:gd name="T87" fmla="*/ 92 h 544"/>
                  <a:gd name="T88" fmla="*/ 98 w 536"/>
                  <a:gd name="T89" fmla="*/ 81 h 544"/>
                  <a:gd name="T90" fmla="*/ 99 w 536"/>
                  <a:gd name="T91" fmla="*/ 68 h 544"/>
                  <a:gd name="T92" fmla="*/ 98 w 536"/>
                  <a:gd name="T93" fmla="*/ 55 h 544"/>
                  <a:gd name="T94" fmla="*/ 94 w 536"/>
                  <a:gd name="T95" fmla="*/ 44 h 544"/>
                  <a:gd name="T96" fmla="*/ 88 w 536"/>
                  <a:gd name="T97" fmla="*/ 36 h 544"/>
                  <a:gd name="T98" fmla="*/ 80 w 536"/>
                  <a:gd name="T99" fmla="*/ 31 h 544"/>
                  <a:gd name="T100" fmla="*/ 71 w 536"/>
                  <a:gd name="T101" fmla="*/ 28 h 544"/>
                  <a:gd name="T102" fmla="*/ 61 w 536"/>
                  <a:gd name="T103" fmla="*/ 29 h 544"/>
                  <a:gd name="T104" fmla="*/ 52 w 536"/>
                  <a:gd name="T105" fmla="*/ 32 h 544"/>
                  <a:gd name="T106" fmla="*/ 45 w 536"/>
                  <a:gd name="T107" fmla="*/ 39 h 544"/>
                  <a:gd name="T108" fmla="*/ 39 w 536"/>
                  <a:gd name="T109" fmla="*/ 48 h 544"/>
                  <a:gd name="T110" fmla="*/ 36 w 536"/>
                  <a:gd name="T111" fmla="*/ 59 h 54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6"/>
                  <a:gd name="T169" fmla="*/ 0 h 544"/>
                  <a:gd name="T170" fmla="*/ 536 w 536"/>
                  <a:gd name="T171" fmla="*/ 544 h 544"/>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6" h="544">
                    <a:moveTo>
                      <a:pt x="0" y="264"/>
                    </a:moveTo>
                    <a:lnTo>
                      <a:pt x="0" y="247"/>
                    </a:lnTo>
                    <a:lnTo>
                      <a:pt x="1" y="231"/>
                    </a:lnTo>
                    <a:lnTo>
                      <a:pt x="3" y="214"/>
                    </a:lnTo>
                    <a:lnTo>
                      <a:pt x="7" y="197"/>
                    </a:lnTo>
                    <a:lnTo>
                      <a:pt x="12" y="181"/>
                    </a:lnTo>
                    <a:lnTo>
                      <a:pt x="19" y="164"/>
                    </a:lnTo>
                    <a:lnTo>
                      <a:pt x="25" y="147"/>
                    </a:lnTo>
                    <a:lnTo>
                      <a:pt x="33" y="132"/>
                    </a:lnTo>
                    <a:lnTo>
                      <a:pt x="42" y="117"/>
                    </a:lnTo>
                    <a:lnTo>
                      <a:pt x="52" y="101"/>
                    </a:lnTo>
                    <a:lnTo>
                      <a:pt x="62" y="88"/>
                    </a:lnTo>
                    <a:lnTo>
                      <a:pt x="74" y="75"/>
                    </a:lnTo>
                    <a:lnTo>
                      <a:pt x="87" y="64"/>
                    </a:lnTo>
                    <a:lnTo>
                      <a:pt x="100" y="52"/>
                    </a:lnTo>
                    <a:lnTo>
                      <a:pt x="114" y="42"/>
                    </a:lnTo>
                    <a:lnTo>
                      <a:pt x="129" y="34"/>
                    </a:lnTo>
                    <a:lnTo>
                      <a:pt x="145" y="25"/>
                    </a:lnTo>
                    <a:lnTo>
                      <a:pt x="161" y="19"/>
                    </a:lnTo>
                    <a:lnTo>
                      <a:pt x="178" y="13"/>
                    </a:lnTo>
                    <a:lnTo>
                      <a:pt x="195" y="9"/>
                    </a:lnTo>
                    <a:lnTo>
                      <a:pt x="213" y="5"/>
                    </a:lnTo>
                    <a:lnTo>
                      <a:pt x="231" y="2"/>
                    </a:lnTo>
                    <a:lnTo>
                      <a:pt x="249" y="0"/>
                    </a:lnTo>
                    <a:lnTo>
                      <a:pt x="268" y="0"/>
                    </a:lnTo>
                    <a:lnTo>
                      <a:pt x="296" y="1"/>
                    </a:lnTo>
                    <a:lnTo>
                      <a:pt x="324" y="5"/>
                    </a:lnTo>
                    <a:lnTo>
                      <a:pt x="337" y="7"/>
                    </a:lnTo>
                    <a:lnTo>
                      <a:pt x="350" y="10"/>
                    </a:lnTo>
                    <a:lnTo>
                      <a:pt x="363" y="15"/>
                    </a:lnTo>
                    <a:lnTo>
                      <a:pt x="374" y="19"/>
                    </a:lnTo>
                    <a:lnTo>
                      <a:pt x="387" y="24"/>
                    </a:lnTo>
                    <a:lnTo>
                      <a:pt x="399" y="29"/>
                    </a:lnTo>
                    <a:lnTo>
                      <a:pt x="409" y="36"/>
                    </a:lnTo>
                    <a:lnTo>
                      <a:pt x="421" y="43"/>
                    </a:lnTo>
                    <a:lnTo>
                      <a:pt x="431" y="51"/>
                    </a:lnTo>
                    <a:lnTo>
                      <a:pt x="441" y="59"/>
                    </a:lnTo>
                    <a:lnTo>
                      <a:pt x="451" y="68"/>
                    </a:lnTo>
                    <a:lnTo>
                      <a:pt x="460" y="77"/>
                    </a:lnTo>
                    <a:lnTo>
                      <a:pt x="471" y="86"/>
                    </a:lnTo>
                    <a:lnTo>
                      <a:pt x="478" y="96"/>
                    </a:lnTo>
                    <a:lnTo>
                      <a:pt x="486" y="106"/>
                    </a:lnTo>
                    <a:lnTo>
                      <a:pt x="494" y="118"/>
                    </a:lnTo>
                    <a:lnTo>
                      <a:pt x="500" y="128"/>
                    </a:lnTo>
                    <a:lnTo>
                      <a:pt x="507" y="140"/>
                    </a:lnTo>
                    <a:lnTo>
                      <a:pt x="513" y="151"/>
                    </a:lnTo>
                    <a:lnTo>
                      <a:pt x="518" y="164"/>
                    </a:lnTo>
                    <a:lnTo>
                      <a:pt x="522" y="176"/>
                    </a:lnTo>
                    <a:lnTo>
                      <a:pt x="526" y="188"/>
                    </a:lnTo>
                    <a:lnTo>
                      <a:pt x="528" y="201"/>
                    </a:lnTo>
                    <a:lnTo>
                      <a:pt x="532" y="214"/>
                    </a:lnTo>
                    <a:lnTo>
                      <a:pt x="535" y="242"/>
                    </a:lnTo>
                    <a:lnTo>
                      <a:pt x="536" y="271"/>
                    </a:lnTo>
                    <a:lnTo>
                      <a:pt x="535" y="299"/>
                    </a:lnTo>
                    <a:lnTo>
                      <a:pt x="532" y="327"/>
                    </a:lnTo>
                    <a:lnTo>
                      <a:pt x="528" y="340"/>
                    </a:lnTo>
                    <a:lnTo>
                      <a:pt x="526" y="353"/>
                    </a:lnTo>
                    <a:lnTo>
                      <a:pt x="522" y="366"/>
                    </a:lnTo>
                    <a:lnTo>
                      <a:pt x="517" y="378"/>
                    </a:lnTo>
                    <a:lnTo>
                      <a:pt x="512" y="390"/>
                    </a:lnTo>
                    <a:lnTo>
                      <a:pt x="507" y="403"/>
                    </a:lnTo>
                    <a:lnTo>
                      <a:pt x="500" y="413"/>
                    </a:lnTo>
                    <a:lnTo>
                      <a:pt x="494" y="425"/>
                    </a:lnTo>
                    <a:lnTo>
                      <a:pt x="486" y="436"/>
                    </a:lnTo>
                    <a:lnTo>
                      <a:pt x="478" y="446"/>
                    </a:lnTo>
                    <a:lnTo>
                      <a:pt x="469" y="457"/>
                    </a:lnTo>
                    <a:lnTo>
                      <a:pt x="460" y="466"/>
                    </a:lnTo>
                    <a:lnTo>
                      <a:pt x="450" y="476"/>
                    </a:lnTo>
                    <a:lnTo>
                      <a:pt x="441" y="485"/>
                    </a:lnTo>
                    <a:lnTo>
                      <a:pt x="431" y="493"/>
                    </a:lnTo>
                    <a:lnTo>
                      <a:pt x="419" y="500"/>
                    </a:lnTo>
                    <a:lnTo>
                      <a:pt x="409" y="507"/>
                    </a:lnTo>
                    <a:lnTo>
                      <a:pt x="397" y="513"/>
                    </a:lnTo>
                    <a:lnTo>
                      <a:pt x="386" y="520"/>
                    </a:lnTo>
                    <a:lnTo>
                      <a:pt x="374" y="525"/>
                    </a:lnTo>
                    <a:lnTo>
                      <a:pt x="361" y="529"/>
                    </a:lnTo>
                    <a:lnTo>
                      <a:pt x="350" y="532"/>
                    </a:lnTo>
                    <a:lnTo>
                      <a:pt x="337" y="536"/>
                    </a:lnTo>
                    <a:lnTo>
                      <a:pt x="324" y="539"/>
                    </a:lnTo>
                    <a:lnTo>
                      <a:pt x="296" y="543"/>
                    </a:lnTo>
                    <a:lnTo>
                      <a:pt x="268" y="544"/>
                    </a:lnTo>
                    <a:lnTo>
                      <a:pt x="251" y="543"/>
                    </a:lnTo>
                    <a:lnTo>
                      <a:pt x="233" y="541"/>
                    </a:lnTo>
                    <a:lnTo>
                      <a:pt x="215" y="539"/>
                    </a:lnTo>
                    <a:lnTo>
                      <a:pt x="198" y="536"/>
                    </a:lnTo>
                    <a:lnTo>
                      <a:pt x="182" y="531"/>
                    </a:lnTo>
                    <a:lnTo>
                      <a:pt x="165" y="526"/>
                    </a:lnTo>
                    <a:lnTo>
                      <a:pt x="148" y="520"/>
                    </a:lnTo>
                    <a:lnTo>
                      <a:pt x="132" y="512"/>
                    </a:lnTo>
                    <a:lnTo>
                      <a:pt x="116" y="503"/>
                    </a:lnTo>
                    <a:lnTo>
                      <a:pt x="101" y="494"/>
                    </a:lnTo>
                    <a:lnTo>
                      <a:pt x="88" y="482"/>
                    </a:lnTo>
                    <a:lnTo>
                      <a:pt x="75" y="472"/>
                    </a:lnTo>
                    <a:lnTo>
                      <a:pt x="62" y="459"/>
                    </a:lnTo>
                    <a:lnTo>
                      <a:pt x="52" y="446"/>
                    </a:lnTo>
                    <a:lnTo>
                      <a:pt x="42" y="432"/>
                    </a:lnTo>
                    <a:lnTo>
                      <a:pt x="33" y="417"/>
                    </a:lnTo>
                    <a:lnTo>
                      <a:pt x="25" y="400"/>
                    </a:lnTo>
                    <a:lnTo>
                      <a:pt x="19" y="384"/>
                    </a:lnTo>
                    <a:lnTo>
                      <a:pt x="12" y="366"/>
                    </a:lnTo>
                    <a:lnTo>
                      <a:pt x="7" y="348"/>
                    </a:lnTo>
                    <a:lnTo>
                      <a:pt x="3" y="328"/>
                    </a:lnTo>
                    <a:lnTo>
                      <a:pt x="1" y="308"/>
                    </a:lnTo>
                    <a:lnTo>
                      <a:pt x="0" y="286"/>
                    </a:lnTo>
                    <a:lnTo>
                      <a:pt x="0" y="264"/>
                    </a:lnTo>
                    <a:close/>
                    <a:moveTo>
                      <a:pt x="141" y="272"/>
                    </a:moveTo>
                    <a:lnTo>
                      <a:pt x="141" y="291"/>
                    </a:lnTo>
                    <a:lnTo>
                      <a:pt x="143" y="308"/>
                    </a:lnTo>
                    <a:lnTo>
                      <a:pt x="146" y="324"/>
                    </a:lnTo>
                    <a:lnTo>
                      <a:pt x="150" y="340"/>
                    </a:lnTo>
                    <a:lnTo>
                      <a:pt x="155" y="354"/>
                    </a:lnTo>
                    <a:lnTo>
                      <a:pt x="161" y="368"/>
                    </a:lnTo>
                    <a:lnTo>
                      <a:pt x="169" y="380"/>
                    </a:lnTo>
                    <a:lnTo>
                      <a:pt x="177" y="390"/>
                    </a:lnTo>
                    <a:lnTo>
                      <a:pt x="187" y="400"/>
                    </a:lnTo>
                    <a:lnTo>
                      <a:pt x="197" y="408"/>
                    </a:lnTo>
                    <a:lnTo>
                      <a:pt x="207" y="416"/>
                    </a:lnTo>
                    <a:lnTo>
                      <a:pt x="218" y="421"/>
                    </a:lnTo>
                    <a:lnTo>
                      <a:pt x="229" y="426"/>
                    </a:lnTo>
                    <a:lnTo>
                      <a:pt x="242" y="428"/>
                    </a:lnTo>
                    <a:lnTo>
                      <a:pt x="255" y="431"/>
                    </a:lnTo>
                    <a:lnTo>
                      <a:pt x="268" y="431"/>
                    </a:lnTo>
                    <a:lnTo>
                      <a:pt x="281" y="431"/>
                    </a:lnTo>
                    <a:lnTo>
                      <a:pt x="293" y="428"/>
                    </a:lnTo>
                    <a:lnTo>
                      <a:pt x="306" y="426"/>
                    </a:lnTo>
                    <a:lnTo>
                      <a:pt x="318" y="421"/>
                    </a:lnTo>
                    <a:lnTo>
                      <a:pt x="328" y="416"/>
                    </a:lnTo>
                    <a:lnTo>
                      <a:pt x="338" y="408"/>
                    </a:lnTo>
                    <a:lnTo>
                      <a:pt x="349" y="400"/>
                    </a:lnTo>
                    <a:lnTo>
                      <a:pt x="358" y="390"/>
                    </a:lnTo>
                    <a:lnTo>
                      <a:pt x="367" y="380"/>
                    </a:lnTo>
                    <a:lnTo>
                      <a:pt x="374" y="368"/>
                    </a:lnTo>
                    <a:lnTo>
                      <a:pt x="381" y="354"/>
                    </a:lnTo>
                    <a:lnTo>
                      <a:pt x="386" y="340"/>
                    </a:lnTo>
                    <a:lnTo>
                      <a:pt x="390" y="324"/>
                    </a:lnTo>
                    <a:lnTo>
                      <a:pt x="392" y="308"/>
                    </a:lnTo>
                    <a:lnTo>
                      <a:pt x="395" y="290"/>
                    </a:lnTo>
                    <a:lnTo>
                      <a:pt x="395" y="271"/>
                    </a:lnTo>
                    <a:lnTo>
                      <a:pt x="395" y="253"/>
                    </a:lnTo>
                    <a:lnTo>
                      <a:pt x="392" y="235"/>
                    </a:lnTo>
                    <a:lnTo>
                      <a:pt x="390" y="218"/>
                    </a:lnTo>
                    <a:lnTo>
                      <a:pt x="386" y="204"/>
                    </a:lnTo>
                    <a:lnTo>
                      <a:pt x="381" y="190"/>
                    </a:lnTo>
                    <a:lnTo>
                      <a:pt x="374" y="176"/>
                    </a:lnTo>
                    <a:lnTo>
                      <a:pt x="367" y="164"/>
                    </a:lnTo>
                    <a:lnTo>
                      <a:pt x="358" y="154"/>
                    </a:lnTo>
                    <a:lnTo>
                      <a:pt x="349" y="144"/>
                    </a:lnTo>
                    <a:lnTo>
                      <a:pt x="338" y="136"/>
                    </a:lnTo>
                    <a:lnTo>
                      <a:pt x="328" y="128"/>
                    </a:lnTo>
                    <a:lnTo>
                      <a:pt x="318" y="123"/>
                    </a:lnTo>
                    <a:lnTo>
                      <a:pt x="306" y="118"/>
                    </a:lnTo>
                    <a:lnTo>
                      <a:pt x="293" y="115"/>
                    </a:lnTo>
                    <a:lnTo>
                      <a:pt x="281" y="113"/>
                    </a:lnTo>
                    <a:lnTo>
                      <a:pt x="268" y="111"/>
                    </a:lnTo>
                    <a:lnTo>
                      <a:pt x="255" y="113"/>
                    </a:lnTo>
                    <a:lnTo>
                      <a:pt x="242" y="115"/>
                    </a:lnTo>
                    <a:lnTo>
                      <a:pt x="229" y="118"/>
                    </a:lnTo>
                    <a:lnTo>
                      <a:pt x="218" y="123"/>
                    </a:lnTo>
                    <a:lnTo>
                      <a:pt x="207" y="128"/>
                    </a:lnTo>
                    <a:lnTo>
                      <a:pt x="197" y="136"/>
                    </a:lnTo>
                    <a:lnTo>
                      <a:pt x="187" y="144"/>
                    </a:lnTo>
                    <a:lnTo>
                      <a:pt x="177" y="154"/>
                    </a:lnTo>
                    <a:lnTo>
                      <a:pt x="169" y="164"/>
                    </a:lnTo>
                    <a:lnTo>
                      <a:pt x="161" y="176"/>
                    </a:lnTo>
                    <a:lnTo>
                      <a:pt x="155" y="190"/>
                    </a:lnTo>
                    <a:lnTo>
                      <a:pt x="150" y="204"/>
                    </a:lnTo>
                    <a:lnTo>
                      <a:pt x="146" y="219"/>
                    </a:lnTo>
                    <a:lnTo>
                      <a:pt x="143" y="236"/>
                    </a:lnTo>
                    <a:lnTo>
                      <a:pt x="141" y="253"/>
                    </a:lnTo>
                    <a:lnTo>
                      <a:pt x="141" y="27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25" name="Rectangle 441">
                <a:extLst>
                  <a:ext uri="{FF2B5EF4-FFF2-40B4-BE49-F238E27FC236}">
                    <a16:creationId xmlns:a16="http://schemas.microsoft.com/office/drawing/2014/main" id="{1B3A667D-BDE2-4F32-9D29-ACC906D8FFE0}"/>
                  </a:ext>
                </a:extLst>
              </p:cNvPr>
              <p:cNvSpPr>
                <a:spLocks noChangeArrowheads="1"/>
              </p:cNvSpPr>
              <p:nvPr/>
            </p:nvSpPr>
            <p:spPr bwMode="auto">
              <a:xfrm>
                <a:off x="1123" y="1693"/>
                <a:ext cx="35" cy="180"/>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30826" name="Freeform 442">
                <a:extLst>
                  <a:ext uri="{FF2B5EF4-FFF2-40B4-BE49-F238E27FC236}">
                    <a16:creationId xmlns:a16="http://schemas.microsoft.com/office/drawing/2014/main" id="{55923796-215C-43A0-8AC2-5371E8275CFF}"/>
                  </a:ext>
                </a:extLst>
              </p:cNvPr>
              <p:cNvSpPr>
                <a:spLocks noEditPoints="1"/>
              </p:cNvSpPr>
              <p:nvPr/>
            </p:nvSpPr>
            <p:spPr bwMode="auto">
              <a:xfrm>
                <a:off x="1184" y="1740"/>
                <a:ext cx="122" cy="136"/>
              </a:xfrm>
              <a:custGeom>
                <a:avLst/>
                <a:gdLst>
                  <a:gd name="T0" fmla="*/ 5 w 489"/>
                  <a:gd name="T1" fmla="*/ 32 h 544"/>
                  <a:gd name="T2" fmla="*/ 11 w 489"/>
                  <a:gd name="T3" fmla="*/ 21 h 544"/>
                  <a:gd name="T4" fmla="*/ 19 w 489"/>
                  <a:gd name="T5" fmla="*/ 12 h 544"/>
                  <a:gd name="T6" fmla="*/ 29 w 489"/>
                  <a:gd name="T7" fmla="*/ 5 h 544"/>
                  <a:gd name="T8" fmla="*/ 43 w 489"/>
                  <a:gd name="T9" fmla="*/ 1 h 544"/>
                  <a:gd name="T10" fmla="*/ 60 w 489"/>
                  <a:gd name="T11" fmla="*/ 0 h 544"/>
                  <a:gd name="T12" fmla="*/ 76 w 489"/>
                  <a:gd name="T13" fmla="*/ 1 h 544"/>
                  <a:gd name="T14" fmla="*/ 88 w 489"/>
                  <a:gd name="T15" fmla="*/ 3 h 544"/>
                  <a:gd name="T16" fmla="*/ 97 w 489"/>
                  <a:gd name="T17" fmla="*/ 7 h 544"/>
                  <a:gd name="T18" fmla="*/ 104 w 489"/>
                  <a:gd name="T19" fmla="*/ 12 h 544"/>
                  <a:gd name="T20" fmla="*/ 109 w 489"/>
                  <a:gd name="T21" fmla="*/ 17 h 544"/>
                  <a:gd name="T22" fmla="*/ 112 w 489"/>
                  <a:gd name="T23" fmla="*/ 24 h 544"/>
                  <a:gd name="T24" fmla="*/ 114 w 489"/>
                  <a:gd name="T25" fmla="*/ 35 h 544"/>
                  <a:gd name="T26" fmla="*/ 115 w 489"/>
                  <a:gd name="T27" fmla="*/ 50 h 544"/>
                  <a:gd name="T28" fmla="*/ 115 w 489"/>
                  <a:gd name="T29" fmla="*/ 105 h 544"/>
                  <a:gd name="T30" fmla="*/ 117 w 489"/>
                  <a:gd name="T31" fmla="*/ 120 h 544"/>
                  <a:gd name="T32" fmla="*/ 122 w 489"/>
                  <a:gd name="T33" fmla="*/ 133 h 544"/>
                  <a:gd name="T34" fmla="*/ 87 w 489"/>
                  <a:gd name="T35" fmla="*/ 129 h 544"/>
                  <a:gd name="T36" fmla="*/ 84 w 489"/>
                  <a:gd name="T37" fmla="*/ 120 h 544"/>
                  <a:gd name="T38" fmla="*/ 74 w 489"/>
                  <a:gd name="T39" fmla="*/ 126 h 544"/>
                  <a:gd name="T40" fmla="*/ 60 w 489"/>
                  <a:gd name="T41" fmla="*/ 134 h 544"/>
                  <a:gd name="T42" fmla="*/ 43 w 489"/>
                  <a:gd name="T43" fmla="*/ 136 h 544"/>
                  <a:gd name="T44" fmla="*/ 30 w 489"/>
                  <a:gd name="T45" fmla="*/ 135 h 544"/>
                  <a:gd name="T46" fmla="*/ 18 w 489"/>
                  <a:gd name="T47" fmla="*/ 130 h 544"/>
                  <a:gd name="T48" fmla="*/ 9 w 489"/>
                  <a:gd name="T49" fmla="*/ 122 h 544"/>
                  <a:gd name="T50" fmla="*/ 3 w 489"/>
                  <a:gd name="T51" fmla="*/ 113 h 544"/>
                  <a:gd name="T52" fmla="*/ 0 w 489"/>
                  <a:gd name="T53" fmla="*/ 102 h 544"/>
                  <a:gd name="T54" fmla="*/ 0 w 489"/>
                  <a:gd name="T55" fmla="*/ 92 h 544"/>
                  <a:gd name="T56" fmla="*/ 2 w 489"/>
                  <a:gd name="T57" fmla="*/ 85 h 544"/>
                  <a:gd name="T58" fmla="*/ 5 w 489"/>
                  <a:gd name="T59" fmla="*/ 78 h 544"/>
                  <a:gd name="T60" fmla="*/ 10 w 489"/>
                  <a:gd name="T61" fmla="*/ 72 h 544"/>
                  <a:gd name="T62" fmla="*/ 16 w 489"/>
                  <a:gd name="T63" fmla="*/ 67 h 544"/>
                  <a:gd name="T64" fmla="*/ 25 w 489"/>
                  <a:gd name="T65" fmla="*/ 63 h 544"/>
                  <a:gd name="T66" fmla="*/ 47 w 489"/>
                  <a:gd name="T67" fmla="*/ 57 h 544"/>
                  <a:gd name="T68" fmla="*/ 75 w 489"/>
                  <a:gd name="T69" fmla="*/ 50 h 544"/>
                  <a:gd name="T70" fmla="*/ 81 w 489"/>
                  <a:gd name="T71" fmla="*/ 42 h 544"/>
                  <a:gd name="T72" fmla="*/ 80 w 489"/>
                  <a:gd name="T73" fmla="*/ 36 h 544"/>
                  <a:gd name="T74" fmla="*/ 77 w 489"/>
                  <a:gd name="T75" fmla="*/ 32 h 544"/>
                  <a:gd name="T76" fmla="*/ 73 w 489"/>
                  <a:gd name="T77" fmla="*/ 29 h 544"/>
                  <a:gd name="T78" fmla="*/ 64 w 489"/>
                  <a:gd name="T79" fmla="*/ 27 h 544"/>
                  <a:gd name="T80" fmla="*/ 49 w 489"/>
                  <a:gd name="T81" fmla="*/ 27 h 544"/>
                  <a:gd name="T82" fmla="*/ 42 w 489"/>
                  <a:gd name="T83" fmla="*/ 31 h 544"/>
                  <a:gd name="T84" fmla="*/ 38 w 489"/>
                  <a:gd name="T85" fmla="*/ 35 h 544"/>
                  <a:gd name="T86" fmla="*/ 81 w 489"/>
                  <a:gd name="T87" fmla="*/ 71 h 544"/>
                  <a:gd name="T88" fmla="*/ 67 w 489"/>
                  <a:gd name="T89" fmla="*/ 75 h 544"/>
                  <a:gd name="T90" fmla="*/ 48 w 489"/>
                  <a:gd name="T91" fmla="*/ 79 h 544"/>
                  <a:gd name="T92" fmla="*/ 40 w 489"/>
                  <a:gd name="T93" fmla="*/ 83 h 544"/>
                  <a:gd name="T94" fmla="*/ 36 w 489"/>
                  <a:gd name="T95" fmla="*/ 87 h 544"/>
                  <a:gd name="T96" fmla="*/ 35 w 489"/>
                  <a:gd name="T97" fmla="*/ 92 h 544"/>
                  <a:gd name="T98" fmla="*/ 35 w 489"/>
                  <a:gd name="T99" fmla="*/ 98 h 544"/>
                  <a:gd name="T100" fmla="*/ 37 w 489"/>
                  <a:gd name="T101" fmla="*/ 102 h 544"/>
                  <a:gd name="T102" fmla="*/ 40 w 489"/>
                  <a:gd name="T103" fmla="*/ 107 h 544"/>
                  <a:gd name="T104" fmla="*/ 44 w 489"/>
                  <a:gd name="T105" fmla="*/ 110 h 544"/>
                  <a:gd name="T106" fmla="*/ 50 w 489"/>
                  <a:gd name="T107" fmla="*/ 111 h 544"/>
                  <a:gd name="T108" fmla="*/ 56 w 489"/>
                  <a:gd name="T109" fmla="*/ 112 h 544"/>
                  <a:gd name="T110" fmla="*/ 63 w 489"/>
                  <a:gd name="T111" fmla="*/ 110 h 544"/>
                  <a:gd name="T112" fmla="*/ 69 w 489"/>
                  <a:gd name="T113" fmla="*/ 107 h 544"/>
                  <a:gd name="T114" fmla="*/ 77 w 489"/>
                  <a:gd name="T115" fmla="*/ 100 h 544"/>
                  <a:gd name="T116" fmla="*/ 80 w 489"/>
                  <a:gd name="T117" fmla="*/ 92 h 544"/>
                  <a:gd name="T118" fmla="*/ 81 w 489"/>
                  <a:gd name="T119" fmla="*/ 77 h 54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89"/>
                  <a:gd name="T181" fmla="*/ 0 h 544"/>
                  <a:gd name="T182" fmla="*/ 489 w 489"/>
                  <a:gd name="T183" fmla="*/ 544 h 54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89" h="544">
                    <a:moveTo>
                      <a:pt x="140" y="170"/>
                    </a:moveTo>
                    <a:lnTo>
                      <a:pt x="15" y="147"/>
                    </a:lnTo>
                    <a:lnTo>
                      <a:pt x="21" y="129"/>
                    </a:lnTo>
                    <a:lnTo>
                      <a:pt x="27" y="113"/>
                    </a:lnTo>
                    <a:lnTo>
                      <a:pt x="35" y="97"/>
                    </a:lnTo>
                    <a:lnTo>
                      <a:pt x="44" y="82"/>
                    </a:lnTo>
                    <a:lnTo>
                      <a:pt x="53" y="69"/>
                    </a:lnTo>
                    <a:lnTo>
                      <a:pt x="63" y="56"/>
                    </a:lnTo>
                    <a:lnTo>
                      <a:pt x="75" y="46"/>
                    </a:lnTo>
                    <a:lnTo>
                      <a:pt x="88" y="36"/>
                    </a:lnTo>
                    <a:lnTo>
                      <a:pt x="101" y="28"/>
                    </a:lnTo>
                    <a:lnTo>
                      <a:pt x="116" y="20"/>
                    </a:lnTo>
                    <a:lnTo>
                      <a:pt x="133" y="14"/>
                    </a:lnTo>
                    <a:lnTo>
                      <a:pt x="152" y="9"/>
                    </a:lnTo>
                    <a:lnTo>
                      <a:pt x="171" y="5"/>
                    </a:lnTo>
                    <a:lnTo>
                      <a:pt x="193" y="2"/>
                    </a:lnTo>
                    <a:lnTo>
                      <a:pt x="216" y="0"/>
                    </a:lnTo>
                    <a:lnTo>
                      <a:pt x="240" y="0"/>
                    </a:lnTo>
                    <a:lnTo>
                      <a:pt x="262" y="0"/>
                    </a:lnTo>
                    <a:lnTo>
                      <a:pt x="284" y="1"/>
                    </a:lnTo>
                    <a:lnTo>
                      <a:pt x="303" y="2"/>
                    </a:lnTo>
                    <a:lnTo>
                      <a:pt x="321" y="5"/>
                    </a:lnTo>
                    <a:lnTo>
                      <a:pt x="337" y="9"/>
                    </a:lnTo>
                    <a:lnTo>
                      <a:pt x="352" y="13"/>
                    </a:lnTo>
                    <a:lnTo>
                      <a:pt x="366" y="16"/>
                    </a:lnTo>
                    <a:lnTo>
                      <a:pt x="378" y="22"/>
                    </a:lnTo>
                    <a:lnTo>
                      <a:pt x="388" y="28"/>
                    </a:lnTo>
                    <a:lnTo>
                      <a:pt x="398" y="33"/>
                    </a:lnTo>
                    <a:lnTo>
                      <a:pt x="407" y="40"/>
                    </a:lnTo>
                    <a:lnTo>
                      <a:pt x="416" y="46"/>
                    </a:lnTo>
                    <a:lnTo>
                      <a:pt x="424" y="54"/>
                    </a:lnTo>
                    <a:lnTo>
                      <a:pt x="430" y="61"/>
                    </a:lnTo>
                    <a:lnTo>
                      <a:pt x="436" y="69"/>
                    </a:lnTo>
                    <a:lnTo>
                      <a:pt x="441" y="77"/>
                    </a:lnTo>
                    <a:lnTo>
                      <a:pt x="446" y="87"/>
                    </a:lnTo>
                    <a:lnTo>
                      <a:pt x="450" y="97"/>
                    </a:lnTo>
                    <a:lnTo>
                      <a:pt x="452" y="110"/>
                    </a:lnTo>
                    <a:lnTo>
                      <a:pt x="455" y="124"/>
                    </a:lnTo>
                    <a:lnTo>
                      <a:pt x="457" y="141"/>
                    </a:lnTo>
                    <a:lnTo>
                      <a:pt x="459" y="159"/>
                    </a:lnTo>
                    <a:lnTo>
                      <a:pt x="459" y="179"/>
                    </a:lnTo>
                    <a:lnTo>
                      <a:pt x="460" y="200"/>
                    </a:lnTo>
                    <a:lnTo>
                      <a:pt x="457" y="362"/>
                    </a:lnTo>
                    <a:lnTo>
                      <a:pt x="459" y="393"/>
                    </a:lnTo>
                    <a:lnTo>
                      <a:pt x="460" y="421"/>
                    </a:lnTo>
                    <a:lnTo>
                      <a:pt x="461" y="444"/>
                    </a:lnTo>
                    <a:lnTo>
                      <a:pt x="465" y="462"/>
                    </a:lnTo>
                    <a:lnTo>
                      <a:pt x="469" y="479"/>
                    </a:lnTo>
                    <a:lnTo>
                      <a:pt x="474" y="496"/>
                    </a:lnTo>
                    <a:lnTo>
                      <a:pt x="480" y="513"/>
                    </a:lnTo>
                    <a:lnTo>
                      <a:pt x="489" y="532"/>
                    </a:lnTo>
                    <a:lnTo>
                      <a:pt x="353" y="532"/>
                    </a:lnTo>
                    <a:lnTo>
                      <a:pt x="351" y="525"/>
                    </a:lnTo>
                    <a:lnTo>
                      <a:pt x="347" y="514"/>
                    </a:lnTo>
                    <a:lnTo>
                      <a:pt x="343" y="504"/>
                    </a:lnTo>
                    <a:lnTo>
                      <a:pt x="339" y="491"/>
                    </a:lnTo>
                    <a:lnTo>
                      <a:pt x="337" y="481"/>
                    </a:lnTo>
                    <a:lnTo>
                      <a:pt x="335" y="475"/>
                    </a:lnTo>
                    <a:lnTo>
                      <a:pt x="317" y="491"/>
                    </a:lnTo>
                    <a:lnTo>
                      <a:pt x="298" y="505"/>
                    </a:lnTo>
                    <a:lnTo>
                      <a:pt x="279" y="517"/>
                    </a:lnTo>
                    <a:lnTo>
                      <a:pt x="260" y="527"/>
                    </a:lnTo>
                    <a:lnTo>
                      <a:pt x="239" y="534"/>
                    </a:lnTo>
                    <a:lnTo>
                      <a:pt x="219" y="540"/>
                    </a:lnTo>
                    <a:lnTo>
                      <a:pt x="197" y="543"/>
                    </a:lnTo>
                    <a:lnTo>
                      <a:pt x="174" y="544"/>
                    </a:lnTo>
                    <a:lnTo>
                      <a:pt x="154" y="543"/>
                    </a:lnTo>
                    <a:lnTo>
                      <a:pt x="135" y="541"/>
                    </a:lnTo>
                    <a:lnTo>
                      <a:pt x="119" y="538"/>
                    </a:lnTo>
                    <a:lnTo>
                      <a:pt x="102" y="532"/>
                    </a:lnTo>
                    <a:lnTo>
                      <a:pt x="86" y="527"/>
                    </a:lnTo>
                    <a:lnTo>
                      <a:pt x="72" y="520"/>
                    </a:lnTo>
                    <a:lnTo>
                      <a:pt x="59" y="511"/>
                    </a:lnTo>
                    <a:lnTo>
                      <a:pt x="47" y="500"/>
                    </a:lnTo>
                    <a:lnTo>
                      <a:pt x="36" y="489"/>
                    </a:lnTo>
                    <a:lnTo>
                      <a:pt x="27" y="477"/>
                    </a:lnTo>
                    <a:lnTo>
                      <a:pt x="18" y="464"/>
                    </a:lnTo>
                    <a:lnTo>
                      <a:pt x="12" y="450"/>
                    </a:lnTo>
                    <a:lnTo>
                      <a:pt x="7" y="436"/>
                    </a:lnTo>
                    <a:lnTo>
                      <a:pt x="3" y="422"/>
                    </a:lnTo>
                    <a:lnTo>
                      <a:pt x="2" y="407"/>
                    </a:lnTo>
                    <a:lnTo>
                      <a:pt x="0" y="390"/>
                    </a:lnTo>
                    <a:lnTo>
                      <a:pt x="0" y="380"/>
                    </a:lnTo>
                    <a:lnTo>
                      <a:pt x="2" y="368"/>
                    </a:lnTo>
                    <a:lnTo>
                      <a:pt x="4" y="358"/>
                    </a:lnTo>
                    <a:lnTo>
                      <a:pt x="6" y="349"/>
                    </a:lnTo>
                    <a:lnTo>
                      <a:pt x="9" y="339"/>
                    </a:lnTo>
                    <a:lnTo>
                      <a:pt x="12" y="330"/>
                    </a:lnTo>
                    <a:lnTo>
                      <a:pt x="17" y="321"/>
                    </a:lnTo>
                    <a:lnTo>
                      <a:pt x="22" y="312"/>
                    </a:lnTo>
                    <a:lnTo>
                      <a:pt x="27" y="303"/>
                    </a:lnTo>
                    <a:lnTo>
                      <a:pt x="34" y="295"/>
                    </a:lnTo>
                    <a:lnTo>
                      <a:pt x="40" y="287"/>
                    </a:lnTo>
                    <a:lnTo>
                      <a:pt x="47" y="281"/>
                    </a:lnTo>
                    <a:lnTo>
                      <a:pt x="54" y="274"/>
                    </a:lnTo>
                    <a:lnTo>
                      <a:pt x="63" y="268"/>
                    </a:lnTo>
                    <a:lnTo>
                      <a:pt x="71" y="263"/>
                    </a:lnTo>
                    <a:lnTo>
                      <a:pt x="81" y="259"/>
                    </a:lnTo>
                    <a:lnTo>
                      <a:pt x="102" y="250"/>
                    </a:lnTo>
                    <a:lnTo>
                      <a:pt x="127" y="241"/>
                    </a:lnTo>
                    <a:lnTo>
                      <a:pt x="157" y="233"/>
                    </a:lnTo>
                    <a:lnTo>
                      <a:pt x="190" y="227"/>
                    </a:lnTo>
                    <a:lnTo>
                      <a:pt x="235" y="218"/>
                    </a:lnTo>
                    <a:lnTo>
                      <a:pt x="273" y="209"/>
                    </a:lnTo>
                    <a:lnTo>
                      <a:pt x="302" y="200"/>
                    </a:lnTo>
                    <a:lnTo>
                      <a:pt x="324" y="192"/>
                    </a:lnTo>
                    <a:lnTo>
                      <a:pt x="324" y="178"/>
                    </a:lnTo>
                    <a:lnTo>
                      <a:pt x="324" y="169"/>
                    </a:lnTo>
                    <a:lnTo>
                      <a:pt x="323" y="160"/>
                    </a:lnTo>
                    <a:lnTo>
                      <a:pt x="321" y="152"/>
                    </a:lnTo>
                    <a:lnTo>
                      <a:pt x="319" y="145"/>
                    </a:lnTo>
                    <a:lnTo>
                      <a:pt x="316" y="138"/>
                    </a:lnTo>
                    <a:lnTo>
                      <a:pt x="314" y="132"/>
                    </a:lnTo>
                    <a:lnTo>
                      <a:pt x="310" y="127"/>
                    </a:lnTo>
                    <a:lnTo>
                      <a:pt x="305" y="122"/>
                    </a:lnTo>
                    <a:lnTo>
                      <a:pt x="299" y="118"/>
                    </a:lnTo>
                    <a:lnTo>
                      <a:pt x="293" y="115"/>
                    </a:lnTo>
                    <a:lnTo>
                      <a:pt x="285" y="111"/>
                    </a:lnTo>
                    <a:lnTo>
                      <a:pt x="276" y="109"/>
                    </a:lnTo>
                    <a:lnTo>
                      <a:pt x="256" y="106"/>
                    </a:lnTo>
                    <a:lnTo>
                      <a:pt x="230" y="105"/>
                    </a:lnTo>
                    <a:lnTo>
                      <a:pt x="213" y="106"/>
                    </a:lnTo>
                    <a:lnTo>
                      <a:pt x="198" y="109"/>
                    </a:lnTo>
                    <a:lnTo>
                      <a:pt x="184" y="114"/>
                    </a:lnTo>
                    <a:lnTo>
                      <a:pt x="174" y="119"/>
                    </a:lnTo>
                    <a:lnTo>
                      <a:pt x="169" y="124"/>
                    </a:lnTo>
                    <a:lnTo>
                      <a:pt x="163" y="128"/>
                    </a:lnTo>
                    <a:lnTo>
                      <a:pt x="158" y="133"/>
                    </a:lnTo>
                    <a:lnTo>
                      <a:pt x="154" y="140"/>
                    </a:lnTo>
                    <a:lnTo>
                      <a:pt x="147" y="154"/>
                    </a:lnTo>
                    <a:lnTo>
                      <a:pt x="140" y="170"/>
                    </a:lnTo>
                    <a:close/>
                    <a:moveTo>
                      <a:pt x="324" y="282"/>
                    </a:moveTo>
                    <a:lnTo>
                      <a:pt x="308" y="287"/>
                    </a:lnTo>
                    <a:lnTo>
                      <a:pt x="290" y="292"/>
                    </a:lnTo>
                    <a:lnTo>
                      <a:pt x="267" y="298"/>
                    </a:lnTo>
                    <a:lnTo>
                      <a:pt x="240" y="303"/>
                    </a:lnTo>
                    <a:lnTo>
                      <a:pt x="215" y="309"/>
                    </a:lnTo>
                    <a:lnTo>
                      <a:pt x="193" y="316"/>
                    </a:lnTo>
                    <a:lnTo>
                      <a:pt x="176" y="322"/>
                    </a:lnTo>
                    <a:lnTo>
                      <a:pt x="166" y="327"/>
                    </a:lnTo>
                    <a:lnTo>
                      <a:pt x="160" y="332"/>
                    </a:lnTo>
                    <a:lnTo>
                      <a:pt x="153" y="337"/>
                    </a:lnTo>
                    <a:lnTo>
                      <a:pt x="149" y="342"/>
                    </a:lnTo>
                    <a:lnTo>
                      <a:pt x="145" y="349"/>
                    </a:lnTo>
                    <a:lnTo>
                      <a:pt x="142" y="355"/>
                    </a:lnTo>
                    <a:lnTo>
                      <a:pt x="140" y="362"/>
                    </a:lnTo>
                    <a:lnTo>
                      <a:pt x="139" y="368"/>
                    </a:lnTo>
                    <a:lnTo>
                      <a:pt x="139" y="376"/>
                    </a:lnTo>
                    <a:lnTo>
                      <a:pt x="139" y="382"/>
                    </a:lnTo>
                    <a:lnTo>
                      <a:pt x="140" y="390"/>
                    </a:lnTo>
                    <a:lnTo>
                      <a:pt x="142" y="396"/>
                    </a:lnTo>
                    <a:lnTo>
                      <a:pt x="144" y="403"/>
                    </a:lnTo>
                    <a:lnTo>
                      <a:pt x="147" y="409"/>
                    </a:lnTo>
                    <a:lnTo>
                      <a:pt x="151" y="414"/>
                    </a:lnTo>
                    <a:lnTo>
                      <a:pt x="154" y="421"/>
                    </a:lnTo>
                    <a:lnTo>
                      <a:pt x="160" y="426"/>
                    </a:lnTo>
                    <a:lnTo>
                      <a:pt x="166" y="431"/>
                    </a:lnTo>
                    <a:lnTo>
                      <a:pt x="171" y="435"/>
                    </a:lnTo>
                    <a:lnTo>
                      <a:pt x="178" y="439"/>
                    </a:lnTo>
                    <a:lnTo>
                      <a:pt x="184" y="441"/>
                    </a:lnTo>
                    <a:lnTo>
                      <a:pt x="192" y="444"/>
                    </a:lnTo>
                    <a:lnTo>
                      <a:pt x="199" y="445"/>
                    </a:lnTo>
                    <a:lnTo>
                      <a:pt x="207" y="446"/>
                    </a:lnTo>
                    <a:lnTo>
                      <a:pt x="215" y="446"/>
                    </a:lnTo>
                    <a:lnTo>
                      <a:pt x="224" y="446"/>
                    </a:lnTo>
                    <a:lnTo>
                      <a:pt x="233" y="445"/>
                    </a:lnTo>
                    <a:lnTo>
                      <a:pt x="242" y="444"/>
                    </a:lnTo>
                    <a:lnTo>
                      <a:pt x="251" y="440"/>
                    </a:lnTo>
                    <a:lnTo>
                      <a:pt x="260" y="437"/>
                    </a:lnTo>
                    <a:lnTo>
                      <a:pt x="269" y="434"/>
                    </a:lnTo>
                    <a:lnTo>
                      <a:pt x="278" y="428"/>
                    </a:lnTo>
                    <a:lnTo>
                      <a:pt x="285" y="422"/>
                    </a:lnTo>
                    <a:lnTo>
                      <a:pt x="297" y="413"/>
                    </a:lnTo>
                    <a:lnTo>
                      <a:pt x="307" y="401"/>
                    </a:lnTo>
                    <a:lnTo>
                      <a:pt x="314" y="390"/>
                    </a:lnTo>
                    <a:lnTo>
                      <a:pt x="319" y="377"/>
                    </a:lnTo>
                    <a:lnTo>
                      <a:pt x="321" y="366"/>
                    </a:lnTo>
                    <a:lnTo>
                      <a:pt x="323" y="351"/>
                    </a:lnTo>
                    <a:lnTo>
                      <a:pt x="324" y="332"/>
                    </a:lnTo>
                    <a:lnTo>
                      <a:pt x="324" y="309"/>
                    </a:lnTo>
                    <a:lnTo>
                      <a:pt x="324" y="28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27" name="Freeform 443">
                <a:extLst>
                  <a:ext uri="{FF2B5EF4-FFF2-40B4-BE49-F238E27FC236}">
                    <a16:creationId xmlns:a16="http://schemas.microsoft.com/office/drawing/2014/main" id="{76109EBD-06DF-42F1-9152-79C90F73B7FB}"/>
                  </a:ext>
                </a:extLst>
              </p:cNvPr>
              <p:cNvSpPr>
                <a:spLocks/>
              </p:cNvSpPr>
              <p:nvPr/>
            </p:nvSpPr>
            <p:spPr bwMode="auto">
              <a:xfrm>
                <a:off x="1114" y="1884"/>
                <a:ext cx="173" cy="258"/>
              </a:xfrm>
              <a:custGeom>
                <a:avLst/>
                <a:gdLst>
                  <a:gd name="T0" fmla="*/ 173 w 691"/>
                  <a:gd name="T1" fmla="*/ 231 h 1029"/>
                  <a:gd name="T2" fmla="*/ 52 w 691"/>
                  <a:gd name="T3" fmla="*/ 0 h 1029"/>
                  <a:gd name="T4" fmla="*/ 0 w 691"/>
                  <a:gd name="T5" fmla="*/ 27 h 1029"/>
                  <a:gd name="T6" fmla="*/ 121 w 691"/>
                  <a:gd name="T7" fmla="*/ 258 h 1029"/>
                  <a:gd name="T8" fmla="*/ 173 w 691"/>
                  <a:gd name="T9" fmla="*/ 231 h 1029"/>
                  <a:gd name="T10" fmla="*/ 0 60000 65536"/>
                  <a:gd name="T11" fmla="*/ 0 60000 65536"/>
                  <a:gd name="T12" fmla="*/ 0 60000 65536"/>
                  <a:gd name="T13" fmla="*/ 0 60000 65536"/>
                  <a:gd name="T14" fmla="*/ 0 60000 65536"/>
                  <a:gd name="T15" fmla="*/ 0 w 691"/>
                  <a:gd name="T16" fmla="*/ 0 h 1029"/>
                  <a:gd name="T17" fmla="*/ 691 w 691"/>
                  <a:gd name="T18" fmla="*/ 1029 h 1029"/>
                </a:gdLst>
                <a:ahLst/>
                <a:cxnLst>
                  <a:cxn ang="T10">
                    <a:pos x="T0" y="T1"/>
                  </a:cxn>
                  <a:cxn ang="T11">
                    <a:pos x="T2" y="T3"/>
                  </a:cxn>
                  <a:cxn ang="T12">
                    <a:pos x="T4" y="T5"/>
                  </a:cxn>
                  <a:cxn ang="T13">
                    <a:pos x="T6" y="T7"/>
                  </a:cxn>
                  <a:cxn ang="T14">
                    <a:pos x="T8" y="T9"/>
                  </a:cxn>
                </a:cxnLst>
                <a:rect l="T15" t="T16" r="T17" b="T18"/>
                <a:pathLst>
                  <a:path w="691" h="1029">
                    <a:moveTo>
                      <a:pt x="691" y="920"/>
                    </a:moveTo>
                    <a:lnTo>
                      <a:pt x="208" y="0"/>
                    </a:lnTo>
                    <a:lnTo>
                      <a:pt x="0" y="109"/>
                    </a:lnTo>
                    <a:lnTo>
                      <a:pt x="483" y="1029"/>
                    </a:lnTo>
                    <a:lnTo>
                      <a:pt x="691" y="920"/>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28" name="Freeform 444">
                <a:extLst>
                  <a:ext uri="{FF2B5EF4-FFF2-40B4-BE49-F238E27FC236}">
                    <a16:creationId xmlns:a16="http://schemas.microsoft.com/office/drawing/2014/main" id="{42D9101B-82F2-472F-9938-D9EC6A5C9749}"/>
                  </a:ext>
                </a:extLst>
              </p:cNvPr>
              <p:cNvSpPr>
                <a:spLocks/>
              </p:cNvSpPr>
              <p:nvPr/>
            </p:nvSpPr>
            <p:spPr bwMode="auto">
              <a:xfrm>
                <a:off x="1193" y="2091"/>
                <a:ext cx="138" cy="169"/>
              </a:xfrm>
              <a:custGeom>
                <a:avLst/>
                <a:gdLst>
                  <a:gd name="T0" fmla="*/ 138 w 551"/>
                  <a:gd name="T1" fmla="*/ 169 h 678"/>
                  <a:gd name="T2" fmla="*/ 134 w 551"/>
                  <a:gd name="T3" fmla="*/ 0 h 678"/>
                  <a:gd name="T4" fmla="*/ 0 w 551"/>
                  <a:gd name="T5" fmla="*/ 71 h 678"/>
                  <a:gd name="T6" fmla="*/ 138 w 551"/>
                  <a:gd name="T7" fmla="*/ 169 h 678"/>
                  <a:gd name="T8" fmla="*/ 138 w 551"/>
                  <a:gd name="T9" fmla="*/ 169 h 678"/>
                  <a:gd name="T10" fmla="*/ 138 w 551"/>
                  <a:gd name="T11" fmla="*/ 169 h 678"/>
                  <a:gd name="T12" fmla="*/ 0 60000 65536"/>
                  <a:gd name="T13" fmla="*/ 0 60000 65536"/>
                  <a:gd name="T14" fmla="*/ 0 60000 65536"/>
                  <a:gd name="T15" fmla="*/ 0 60000 65536"/>
                  <a:gd name="T16" fmla="*/ 0 60000 65536"/>
                  <a:gd name="T17" fmla="*/ 0 60000 65536"/>
                  <a:gd name="T18" fmla="*/ 0 w 551"/>
                  <a:gd name="T19" fmla="*/ 0 h 678"/>
                  <a:gd name="T20" fmla="*/ 551 w 551"/>
                  <a:gd name="T21" fmla="*/ 678 h 678"/>
                </a:gdLst>
                <a:ahLst/>
                <a:cxnLst>
                  <a:cxn ang="T12">
                    <a:pos x="T0" y="T1"/>
                  </a:cxn>
                  <a:cxn ang="T13">
                    <a:pos x="T2" y="T3"/>
                  </a:cxn>
                  <a:cxn ang="T14">
                    <a:pos x="T4" y="T5"/>
                  </a:cxn>
                  <a:cxn ang="T15">
                    <a:pos x="T6" y="T7"/>
                  </a:cxn>
                  <a:cxn ang="T16">
                    <a:pos x="T8" y="T9"/>
                  </a:cxn>
                  <a:cxn ang="T17">
                    <a:pos x="T10" y="T11"/>
                  </a:cxn>
                </a:cxnLst>
                <a:rect l="T18" t="T19" r="T20" b="T21"/>
                <a:pathLst>
                  <a:path w="551" h="678">
                    <a:moveTo>
                      <a:pt x="551" y="677"/>
                    </a:moveTo>
                    <a:lnTo>
                      <a:pt x="537" y="0"/>
                    </a:lnTo>
                    <a:lnTo>
                      <a:pt x="0" y="283"/>
                    </a:lnTo>
                    <a:lnTo>
                      <a:pt x="551" y="677"/>
                    </a:lnTo>
                    <a:lnTo>
                      <a:pt x="551" y="678"/>
                    </a:lnTo>
                    <a:lnTo>
                      <a:pt x="551" y="677"/>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29" name="Freeform 445">
                <a:extLst>
                  <a:ext uri="{FF2B5EF4-FFF2-40B4-BE49-F238E27FC236}">
                    <a16:creationId xmlns:a16="http://schemas.microsoft.com/office/drawing/2014/main" id="{2CCAD60C-D4D3-4CC1-8A05-26497AF2FBAB}"/>
                  </a:ext>
                </a:extLst>
              </p:cNvPr>
              <p:cNvSpPr>
                <a:spLocks/>
              </p:cNvSpPr>
              <p:nvPr/>
            </p:nvSpPr>
            <p:spPr bwMode="auto">
              <a:xfrm>
                <a:off x="1590" y="2831"/>
                <a:ext cx="351" cy="340"/>
              </a:xfrm>
              <a:custGeom>
                <a:avLst/>
                <a:gdLst>
                  <a:gd name="T0" fmla="*/ 0 w 1402"/>
                  <a:gd name="T1" fmla="*/ 42 h 1362"/>
                  <a:gd name="T2" fmla="*/ 310 w 1402"/>
                  <a:gd name="T3" fmla="*/ 340 h 1362"/>
                  <a:gd name="T4" fmla="*/ 351 w 1402"/>
                  <a:gd name="T5" fmla="*/ 298 h 1362"/>
                  <a:gd name="T6" fmla="*/ 41 w 1402"/>
                  <a:gd name="T7" fmla="*/ 0 h 1362"/>
                  <a:gd name="T8" fmla="*/ 0 w 1402"/>
                  <a:gd name="T9" fmla="*/ 42 h 1362"/>
                  <a:gd name="T10" fmla="*/ 0 60000 65536"/>
                  <a:gd name="T11" fmla="*/ 0 60000 65536"/>
                  <a:gd name="T12" fmla="*/ 0 60000 65536"/>
                  <a:gd name="T13" fmla="*/ 0 60000 65536"/>
                  <a:gd name="T14" fmla="*/ 0 60000 65536"/>
                  <a:gd name="T15" fmla="*/ 0 w 1402"/>
                  <a:gd name="T16" fmla="*/ 0 h 1362"/>
                  <a:gd name="T17" fmla="*/ 1402 w 1402"/>
                  <a:gd name="T18" fmla="*/ 1362 h 1362"/>
                </a:gdLst>
                <a:ahLst/>
                <a:cxnLst>
                  <a:cxn ang="T10">
                    <a:pos x="T0" y="T1"/>
                  </a:cxn>
                  <a:cxn ang="T11">
                    <a:pos x="T2" y="T3"/>
                  </a:cxn>
                  <a:cxn ang="T12">
                    <a:pos x="T4" y="T5"/>
                  </a:cxn>
                  <a:cxn ang="T13">
                    <a:pos x="T6" y="T7"/>
                  </a:cxn>
                  <a:cxn ang="T14">
                    <a:pos x="T8" y="T9"/>
                  </a:cxn>
                </a:cxnLst>
                <a:rect l="T15" t="T16" r="T17" b="T18"/>
                <a:pathLst>
                  <a:path w="1402" h="1362">
                    <a:moveTo>
                      <a:pt x="0" y="168"/>
                    </a:moveTo>
                    <a:lnTo>
                      <a:pt x="1239" y="1362"/>
                    </a:lnTo>
                    <a:lnTo>
                      <a:pt x="1402" y="1194"/>
                    </a:lnTo>
                    <a:lnTo>
                      <a:pt x="162" y="0"/>
                    </a:lnTo>
                    <a:lnTo>
                      <a:pt x="0" y="168"/>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30" name="Freeform 446">
                <a:extLst>
                  <a:ext uri="{FF2B5EF4-FFF2-40B4-BE49-F238E27FC236}">
                    <a16:creationId xmlns:a16="http://schemas.microsoft.com/office/drawing/2014/main" id="{D61167C4-4D7E-4F08-A1F2-A00414F2D378}"/>
                  </a:ext>
                </a:extLst>
              </p:cNvPr>
              <p:cNvSpPr>
                <a:spLocks/>
              </p:cNvSpPr>
              <p:nvPr/>
            </p:nvSpPr>
            <p:spPr bwMode="auto">
              <a:xfrm>
                <a:off x="1503" y="2748"/>
                <a:ext cx="161" cy="160"/>
              </a:xfrm>
              <a:custGeom>
                <a:avLst/>
                <a:gdLst>
                  <a:gd name="T0" fmla="*/ 0 w 647"/>
                  <a:gd name="T1" fmla="*/ 0 h 639"/>
                  <a:gd name="T2" fmla="*/ 56 w 647"/>
                  <a:gd name="T3" fmla="*/ 160 h 639"/>
                  <a:gd name="T4" fmla="*/ 161 w 647"/>
                  <a:gd name="T5" fmla="*/ 51 h 639"/>
                  <a:gd name="T6" fmla="*/ 0 w 647"/>
                  <a:gd name="T7" fmla="*/ 0 h 639"/>
                  <a:gd name="T8" fmla="*/ 0 w 647"/>
                  <a:gd name="T9" fmla="*/ 0 h 639"/>
                  <a:gd name="T10" fmla="*/ 0 w 647"/>
                  <a:gd name="T11" fmla="*/ 0 h 639"/>
                  <a:gd name="T12" fmla="*/ 0 60000 65536"/>
                  <a:gd name="T13" fmla="*/ 0 60000 65536"/>
                  <a:gd name="T14" fmla="*/ 0 60000 65536"/>
                  <a:gd name="T15" fmla="*/ 0 60000 65536"/>
                  <a:gd name="T16" fmla="*/ 0 60000 65536"/>
                  <a:gd name="T17" fmla="*/ 0 60000 65536"/>
                  <a:gd name="T18" fmla="*/ 0 w 647"/>
                  <a:gd name="T19" fmla="*/ 0 h 639"/>
                  <a:gd name="T20" fmla="*/ 647 w 647"/>
                  <a:gd name="T21" fmla="*/ 639 h 639"/>
                </a:gdLst>
                <a:ahLst/>
                <a:cxnLst>
                  <a:cxn ang="T12">
                    <a:pos x="T0" y="T1"/>
                  </a:cxn>
                  <a:cxn ang="T13">
                    <a:pos x="T2" y="T3"/>
                  </a:cxn>
                  <a:cxn ang="T14">
                    <a:pos x="T4" y="T5"/>
                  </a:cxn>
                  <a:cxn ang="T15">
                    <a:pos x="T6" y="T7"/>
                  </a:cxn>
                  <a:cxn ang="T16">
                    <a:pos x="T8" y="T9"/>
                  </a:cxn>
                  <a:cxn ang="T17">
                    <a:pos x="T10" y="T11"/>
                  </a:cxn>
                </a:cxnLst>
                <a:rect l="T18" t="T19" r="T20" b="T21"/>
                <a:pathLst>
                  <a:path w="647" h="639">
                    <a:moveTo>
                      <a:pt x="0" y="1"/>
                    </a:moveTo>
                    <a:lnTo>
                      <a:pt x="227" y="639"/>
                    </a:lnTo>
                    <a:lnTo>
                      <a:pt x="647" y="203"/>
                    </a:lnTo>
                    <a:lnTo>
                      <a:pt x="0" y="1"/>
                    </a:lnTo>
                    <a:lnTo>
                      <a:pt x="0" y="0"/>
                    </a:lnTo>
                    <a:lnTo>
                      <a:pt x="0" y="1"/>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31" name="Freeform 447">
                <a:extLst>
                  <a:ext uri="{FF2B5EF4-FFF2-40B4-BE49-F238E27FC236}">
                    <a16:creationId xmlns:a16="http://schemas.microsoft.com/office/drawing/2014/main" id="{8E58018E-7D81-4E9C-800A-E7C29172A1C7}"/>
                  </a:ext>
                </a:extLst>
              </p:cNvPr>
              <p:cNvSpPr>
                <a:spLocks/>
              </p:cNvSpPr>
              <p:nvPr/>
            </p:nvSpPr>
            <p:spPr bwMode="auto">
              <a:xfrm>
                <a:off x="1971" y="919"/>
                <a:ext cx="174" cy="180"/>
              </a:xfrm>
              <a:custGeom>
                <a:avLst/>
                <a:gdLst>
                  <a:gd name="T0" fmla="*/ 0 w 694"/>
                  <a:gd name="T1" fmla="*/ 180 h 717"/>
                  <a:gd name="T2" fmla="*/ 0 w 694"/>
                  <a:gd name="T3" fmla="*/ 0 h 717"/>
                  <a:gd name="T4" fmla="*/ 54 w 694"/>
                  <a:gd name="T5" fmla="*/ 0 h 717"/>
                  <a:gd name="T6" fmla="*/ 87 w 694"/>
                  <a:gd name="T7" fmla="*/ 123 h 717"/>
                  <a:gd name="T8" fmla="*/ 119 w 694"/>
                  <a:gd name="T9" fmla="*/ 0 h 717"/>
                  <a:gd name="T10" fmla="*/ 174 w 694"/>
                  <a:gd name="T11" fmla="*/ 0 h 717"/>
                  <a:gd name="T12" fmla="*/ 174 w 694"/>
                  <a:gd name="T13" fmla="*/ 180 h 717"/>
                  <a:gd name="T14" fmla="*/ 140 w 694"/>
                  <a:gd name="T15" fmla="*/ 180 h 717"/>
                  <a:gd name="T16" fmla="*/ 140 w 694"/>
                  <a:gd name="T17" fmla="*/ 38 h 717"/>
                  <a:gd name="T18" fmla="*/ 105 w 694"/>
                  <a:gd name="T19" fmla="*/ 180 h 717"/>
                  <a:gd name="T20" fmla="*/ 69 w 694"/>
                  <a:gd name="T21" fmla="*/ 180 h 717"/>
                  <a:gd name="T22" fmla="*/ 34 w 694"/>
                  <a:gd name="T23" fmla="*/ 38 h 717"/>
                  <a:gd name="T24" fmla="*/ 34 w 694"/>
                  <a:gd name="T25" fmla="*/ 180 h 717"/>
                  <a:gd name="T26" fmla="*/ 0 w 694"/>
                  <a:gd name="T27" fmla="*/ 180 h 7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94"/>
                  <a:gd name="T43" fmla="*/ 0 h 717"/>
                  <a:gd name="T44" fmla="*/ 694 w 694"/>
                  <a:gd name="T45" fmla="*/ 717 h 71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94" h="717">
                    <a:moveTo>
                      <a:pt x="0" y="717"/>
                    </a:moveTo>
                    <a:lnTo>
                      <a:pt x="0" y="0"/>
                    </a:lnTo>
                    <a:lnTo>
                      <a:pt x="217" y="0"/>
                    </a:lnTo>
                    <a:lnTo>
                      <a:pt x="348" y="489"/>
                    </a:lnTo>
                    <a:lnTo>
                      <a:pt x="476" y="0"/>
                    </a:lnTo>
                    <a:lnTo>
                      <a:pt x="694" y="0"/>
                    </a:lnTo>
                    <a:lnTo>
                      <a:pt x="694" y="717"/>
                    </a:lnTo>
                    <a:lnTo>
                      <a:pt x="559" y="717"/>
                    </a:lnTo>
                    <a:lnTo>
                      <a:pt x="559" y="153"/>
                    </a:lnTo>
                    <a:lnTo>
                      <a:pt x="417" y="717"/>
                    </a:lnTo>
                    <a:lnTo>
                      <a:pt x="277" y="717"/>
                    </a:lnTo>
                    <a:lnTo>
                      <a:pt x="135" y="153"/>
                    </a:lnTo>
                    <a:lnTo>
                      <a:pt x="135" y="717"/>
                    </a:lnTo>
                    <a:lnTo>
                      <a:pt x="0" y="71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32" name="Freeform 448">
                <a:extLst>
                  <a:ext uri="{FF2B5EF4-FFF2-40B4-BE49-F238E27FC236}">
                    <a16:creationId xmlns:a16="http://schemas.microsoft.com/office/drawing/2014/main" id="{3A58A944-C889-4811-A64C-9C7894D9CCDC}"/>
                  </a:ext>
                </a:extLst>
              </p:cNvPr>
              <p:cNvSpPr>
                <a:spLocks noEditPoints="1"/>
              </p:cNvSpPr>
              <p:nvPr/>
            </p:nvSpPr>
            <p:spPr bwMode="auto">
              <a:xfrm>
                <a:off x="2172" y="966"/>
                <a:ext cx="135" cy="135"/>
              </a:xfrm>
              <a:custGeom>
                <a:avLst/>
                <a:gdLst>
                  <a:gd name="T0" fmla="*/ 1 w 537"/>
                  <a:gd name="T1" fmla="*/ 57 h 543"/>
                  <a:gd name="T2" fmla="*/ 4 w 537"/>
                  <a:gd name="T3" fmla="*/ 45 h 543"/>
                  <a:gd name="T4" fmla="*/ 9 w 537"/>
                  <a:gd name="T5" fmla="*/ 33 h 543"/>
                  <a:gd name="T6" fmla="*/ 16 w 537"/>
                  <a:gd name="T7" fmla="*/ 22 h 543"/>
                  <a:gd name="T8" fmla="*/ 25 w 537"/>
                  <a:gd name="T9" fmla="*/ 13 h 543"/>
                  <a:gd name="T10" fmla="*/ 37 w 537"/>
                  <a:gd name="T11" fmla="*/ 6 h 543"/>
                  <a:gd name="T12" fmla="*/ 49 w 537"/>
                  <a:gd name="T13" fmla="*/ 2 h 543"/>
                  <a:gd name="T14" fmla="*/ 63 w 537"/>
                  <a:gd name="T15" fmla="*/ 0 h 543"/>
                  <a:gd name="T16" fmla="*/ 81 w 537"/>
                  <a:gd name="T17" fmla="*/ 1 h 543"/>
                  <a:gd name="T18" fmla="*/ 91 w 537"/>
                  <a:gd name="T19" fmla="*/ 3 h 543"/>
                  <a:gd name="T20" fmla="*/ 100 w 537"/>
                  <a:gd name="T21" fmla="*/ 7 h 543"/>
                  <a:gd name="T22" fmla="*/ 109 w 537"/>
                  <a:gd name="T23" fmla="*/ 12 h 543"/>
                  <a:gd name="T24" fmla="*/ 116 w 537"/>
                  <a:gd name="T25" fmla="*/ 19 h 543"/>
                  <a:gd name="T26" fmla="*/ 122 w 537"/>
                  <a:gd name="T27" fmla="*/ 26 h 543"/>
                  <a:gd name="T28" fmla="*/ 128 w 537"/>
                  <a:gd name="T29" fmla="*/ 35 h 543"/>
                  <a:gd name="T30" fmla="*/ 131 w 537"/>
                  <a:gd name="T31" fmla="*/ 44 h 543"/>
                  <a:gd name="T32" fmla="*/ 134 w 537"/>
                  <a:gd name="T33" fmla="*/ 53 h 543"/>
                  <a:gd name="T34" fmla="*/ 135 w 537"/>
                  <a:gd name="T35" fmla="*/ 74 h 543"/>
                  <a:gd name="T36" fmla="*/ 132 w 537"/>
                  <a:gd name="T37" fmla="*/ 88 h 543"/>
                  <a:gd name="T38" fmla="*/ 129 w 537"/>
                  <a:gd name="T39" fmla="*/ 97 h 543"/>
                  <a:gd name="T40" fmla="*/ 124 w 537"/>
                  <a:gd name="T41" fmla="*/ 106 h 543"/>
                  <a:gd name="T42" fmla="*/ 118 w 537"/>
                  <a:gd name="T43" fmla="*/ 113 h 543"/>
                  <a:gd name="T44" fmla="*/ 111 w 537"/>
                  <a:gd name="T45" fmla="*/ 120 h 543"/>
                  <a:gd name="T46" fmla="*/ 103 w 537"/>
                  <a:gd name="T47" fmla="*/ 126 h 543"/>
                  <a:gd name="T48" fmla="*/ 95 w 537"/>
                  <a:gd name="T49" fmla="*/ 130 h 543"/>
                  <a:gd name="T50" fmla="*/ 85 w 537"/>
                  <a:gd name="T51" fmla="*/ 133 h 543"/>
                  <a:gd name="T52" fmla="*/ 68 w 537"/>
                  <a:gd name="T53" fmla="*/ 135 h 543"/>
                  <a:gd name="T54" fmla="*/ 55 w 537"/>
                  <a:gd name="T55" fmla="*/ 134 h 543"/>
                  <a:gd name="T56" fmla="*/ 41 w 537"/>
                  <a:gd name="T57" fmla="*/ 131 h 543"/>
                  <a:gd name="T58" fmla="*/ 29 w 537"/>
                  <a:gd name="T59" fmla="*/ 125 h 543"/>
                  <a:gd name="T60" fmla="*/ 19 w 537"/>
                  <a:gd name="T61" fmla="*/ 117 h 543"/>
                  <a:gd name="T62" fmla="*/ 11 w 537"/>
                  <a:gd name="T63" fmla="*/ 107 h 543"/>
                  <a:gd name="T64" fmla="*/ 5 w 537"/>
                  <a:gd name="T65" fmla="*/ 95 h 543"/>
                  <a:gd name="T66" fmla="*/ 1 w 537"/>
                  <a:gd name="T67" fmla="*/ 81 h 543"/>
                  <a:gd name="T68" fmla="*/ 0 w 537"/>
                  <a:gd name="T69" fmla="*/ 66 h 543"/>
                  <a:gd name="T70" fmla="*/ 36 w 537"/>
                  <a:gd name="T71" fmla="*/ 77 h 543"/>
                  <a:gd name="T72" fmla="*/ 39 w 537"/>
                  <a:gd name="T73" fmla="*/ 88 h 543"/>
                  <a:gd name="T74" fmla="*/ 45 w 537"/>
                  <a:gd name="T75" fmla="*/ 97 h 543"/>
                  <a:gd name="T76" fmla="*/ 52 w 537"/>
                  <a:gd name="T77" fmla="*/ 103 h 543"/>
                  <a:gd name="T78" fmla="*/ 61 w 537"/>
                  <a:gd name="T79" fmla="*/ 107 h 543"/>
                  <a:gd name="T80" fmla="*/ 71 w 537"/>
                  <a:gd name="T81" fmla="*/ 107 h 543"/>
                  <a:gd name="T82" fmla="*/ 80 w 537"/>
                  <a:gd name="T83" fmla="*/ 105 h 543"/>
                  <a:gd name="T84" fmla="*/ 88 w 537"/>
                  <a:gd name="T85" fmla="*/ 99 h 543"/>
                  <a:gd name="T86" fmla="*/ 95 w 537"/>
                  <a:gd name="T87" fmla="*/ 91 h 543"/>
                  <a:gd name="T88" fmla="*/ 98 w 537"/>
                  <a:gd name="T89" fmla="*/ 80 h 543"/>
                  <a:gd name="T90" fmla="*/ 100 w 537"/>
                  <a:gd name="T91" fmla="*/ 67 h 543"/>
                  <a:gd name="T92" fmla="*/ 98 w 537"/>
                  <a:gd name="T93" fmla="*/ 54 h 543"/>
                  <a:gd name="T94" fmla="*/ 95 w 537"/>
                  <a:gd name="T95" fmla="*/ 44 h 543"/>
                  <a:gd name="T96" fmla="*/ 88 w 537"/>
                  <a:gd name="T97" fmla="*/ 36 h 543"/>
                  <a:gd name="T98" fmla="*/ 80 w 537"/>
                  <a:gd name="T99" fmla="*/ 30 h 543"/>
                  <a:gd name="T100" fmla="*/ 71 w 537"/>
                  <a:gd name="T101" fmla="*/ 28 h 543"/>
                  <a:gd name="T102" fmla="*/ 61 w 537"/>
                  <a:gd name="T103" fmla="*/ 28 h 543"/>
                  <a:gd name="T104" fmla="*/ 52 w 537"/>
                  <a:gd name="T105" fmla="*/ 32 h 543"/>
                  <a:gd name="T106" fmla="*/ 45 w 537"/>
                  <a:gd name="T107" fmla="*/ 38 h 543"/>
                  <a:gd name="T108" fmla="*/ 39 w 537"/>
                  <a:gd name="T109" fmla="*/ 47 h 543"/>
                  <a:gd name="T110" fmla="*/ 36 w 537"/>
                  <a:gd name="T111" fmla="*/ 58 h 54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7"/>
                  <a:gd name="T169" fmla="*/ 0 h 543"/>
                  <a:gd name="T170" fmla="*/ 537 w 537"/>
                  <a:gd name="T171" fmla="*/ 543 h 54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7" h="543">
                    <a:moveTo>
                      <a:pt x="0" y="264"/>
                    </a:moveTo>
                    <a:lnTo>
                      <a:pt x="1" y="246"/>
                    </a:lnTo>
                    <a:lnTo>
                      <a:pt x="2" y="230"/>
                    </a:lnTo>
                    <a:lnTo>
                      <a:pt x="5" y="213"/>
                    </a:lnTo>
                    <a:lnTo>
                      <a:pt x="9" y="196"/>
                    </a:lnTo>
                    <a:lnTo>
                      <a:pt x="14" y="180"/>
                    </a:lnTo>
                    <a:lnTo>
                      <a:pt x="19" y="164"/>
                    </a:lnTo>
                    <a:lnTo>
                      <a:pt x="27" y="148"/>
                    </a:lnTo>
                    <a:lnTo>
                      <a:pt x="34" y="131"/>
                    </a:lnTo>
                    <a:lnTo>
                      <a:pt x="43" y="115"/>
                    </a:lnTo>
                    <a:lnTo>
                      <a:pt x="52" y="101"/>
                    </a:lnTo>
                    <a:lnTo>
                      <a:pt x="64" y="87"/>
                    </a:lnTo>
                    <a:lnTo>
                      <a:pt x="75" y="74"/>
                    </a:lnTo>
                    <a:lnTo>
                      <a:pt x="87" y="63"/>
                    </a:lnTo>
                    <a:lnTo>
                      <a:pt x="101" y="53"/>
                    </a:lnTo>
                    <a:lnTo>
                      <a:pt x="115" y="42"/>
                    </a:lnTo>
                    <a:lnTo>
                      <a:pt x="129" y="33"/>
                    </a:lnTo>
                    <a:lnTo>
                      <a:pt x="146" y="26"/>
                    </a:lnTo>
                    <a:lnTo>
                      <a:pt x="161" y="18"/>
                    </a:lnTo>
                    <a:lnTo>
                      <a:pt x="178" y="13"/>
                    </a:lnTo>
                    <a:lnTo>
                      <a:pt x="196" y="8"/>
                    </a:lnTo>
                    <a:lnTo>
                      <a:pt x="213" y="4"/>
                    </a:lnTo>
                    <a:lnTo>
                      <a:pt x="231" y="1"/>
                    </a:lnTo>
                    <a:lnTo>
                      <a:pt x="250" y="0"/>
                    </a:lnTo>
                    <a:lnTo>
                      <a:pt x="268" y="0"/>
                    </a:lnTo>
                    <a:lnTo>
                      <a:pt x="297" y="1"/>
                    </a:lnTo>
                    <a:lnTo>
                      <a:pt x="324" y="4"/>
                    </a:lnTo>
                    <a:lnTo>
                      <a:pt x="338" y="6"/>
                    </a:lnTo>
                    <a:lnTo>
                      <a:pt x="351" y="10"/>
                    </a:lnTo>
                    <a:lnTo>
                      <a:pt x="363" y="14"/>
                    </a:lnTo>
                    <a:lnTo>
                      <a:pt x="376" y="19"/>
                    </a:lnTo>
                    <a:lnTo>
                      <a:pt x="387" y="24"/>
                    </a:lnTo>
                    <a:lnTo>
                      <a:pt x="399" y="29"/>
                    </a:lnTo>
                    <a:lnTo>
                      <a:pt x="410" y="36"/>
                    </a:lnTo>
                    <a:lnTo>
                      <a:pt x="422" y="42"/>
                    </a:lnTo>
                    <a:lnTo>
                      <a:pt x="432" y="50"/>
                    </a:lnTo>
                    <a:lnTo>
                      <a:pt x="442" y="58"/>
                    </a:lnTo>
                    <a:lnTo>
                      <a:pt x="453" y="67"/>
                    </a:lnTo>
                    <a:lnTo>
                      <a:pt x="462" y="76"/>
                    </a:lnTo>
                    <a:lnTo>
                      <a:pt x="471" y="86"/>
                    </a:lnTo>
                    <a:lnTo>
                      <a:pt x="480" y="96"/>
                    </a:lnTo>
                    <a:lnTo>
                      <a:pt x="487" y="106"/>
                    </a:lnTo>
                    <a:lnTo>
                      <a:pt x="495" y="117"/>
                    </a:lnTo>
                    <a:lnTo>
                      <a:pt x="501" y="128"/>
                    </a:lnTo>
                    <a:lnTo>
                      <a:pt x="508" y="140"/>
                    </a:lnTo>
                    <a:lnTo>
                      <a:pt x="513" y="151"/>
                    </a:lnTo>
                    <a:lnTo>
                      <a:pt x="518" y="163"/>
                    </a:lnTo>
                    <a:lnTo>
                      <a:pt x="523" y="176"/>
                    </a:lnTo>
                    <a:lnTo>
                      <a:pt x="527" y="187"/>
                    </a:lnTo>
                    <a:lnTo>
                      <a:pt x="530" y="200"/>
                    </a:lnTo>
                    <a:lnTo>
                      <a:pt x="532" y="214"/>
                    </a:lnTo>
                    <a:lnTo>
                      <a:pt x="536" y="241"/>
                    </a:lnTo>
                    <a:lnTo>
                      <a:pt x="537" y="269"/>
                    </a:lnTo>
                    <a:lnTo>
                      <a:pt x="536" y="299"/>
                    </a:lnTo>
                    <a:lnTo>
                      <a:pt x="532" y="326"/>
                    </a:lnTo>
                    <a:lnTo>
                      <a:pt x="530" y="340"/>
                    </a:lnTo>
                    <a:lnTo>
                      <a:pt x="527" y="353"/>
                    </a:lnTo>
                    <a:lnTo>
                      <a:pt x="522" y="366"/>
                    </a:lnTo>
                    <a:lnTo>
                      <a:pt x="518" y="377"/>
                    </a:lnTo>
                    <a:lnTo>
                      <a:pt x="513" y="390"/>
                    </a:lnTo>
                    <a:lnTo>
                      <a:pt x="508" y="402"/>
                    </a:lnTo>
                    <a:lnTo>
                      <a:pt x="501" y="413"/>
                    </a:lnTo>
                    <a:lnTo>
                      <a:pt x="494" y="425"/>
                    </a:lnTo>
                    <a:lnTo>
                      <a:pt x="487" y="435"/>
                    </a:lnTo>
                    <a:lnTo>
                      <a:pt x="478" y="445"/>
                    </a:lnTo>
                    <a:lnTo>
                      <a:pt x="471" y="456"/>
                    </a:lnTo>
                    <a:lnTo>
                      <a:pt x="462" y="466"/>
                    </a:lnTo>
                    <a:lnTo>
                      <a:pt x="451" y="475"/>
                    </a:lnTo>
                    <a:lnTo>
                      <a:pt x="441" y="484"/>
                    </a:lnTo>
                    <a:lnTo>
                      <a:pt x="431" y="493"/>
                    </a:lnTo>
                    <a:lnTo>
                      <a:pt x="421" y="499"/>
                    </a:lnTo>
                    <a:lnTo>
                      <a:pt x="409" y="507"/>
                    </a:lnTo>
                    <a:lnTo>
                      <a:pt x="399" y="513"/>
                    </a:lnTo>
                    <a:lnTo>
                      <a:pt x="387" y="518"/>
                    </a:lnTo>
                    <a:lnTo>
                      <a:pt x="376" y="524"/>
                    </a:lnTo>
                    <a:lnTo>
                      <a:pt x="363" y="529"/>
                    </a:lnTo>
                    <a:lnTo>
                      <a:pt x="350" y="533"/>
                    </a:lnTo>
                    <a:lnTo>
                      <a:pt x="337" y="535"/>
                    </a:lnTo>
                    <a:lnTo>
                      <a:pt x="324" y="539"/>
                    </a:lnTo>
                    <a:lnTo>
                      <a:pt x="297" y="542"/>
                    </a:lnTo>
                    <a:lnTo>
                      <a:pt x="269" y="543"/>
                    </a:lnTo>
                    <a:lnTo>
                      <a:pt x="251" y="543"/>
                    </a:lnTo>
                    <a:lnTo>
                      <a:pt x="234" y="542"/>
                    </a:lnTo>
                    <a:lnTo>
                      <a:pt x="217" y="539"/>
                    </a:lnTo>
                    <a:lnTo>
                      <a:pt x="200" y="535"/>
                    </a:lnTo>
                    <a:lnTo>
                      <a:pt x="182" y="531"/>
                    </a:lnTo>
                    <a:lnTo>
                      <a:pt x="165" y="525"/>
                    </a:lnTo>
                    <a:lnTo>
                      <a:pt x="148" y="518"/>
                    </a:lnTo>
                    <a:lnTo>
                      <a:pt x="133" y="511"/>
                    </a:lnTo>
                    <a:lnTo>
                      <a:pt x="116" y="503"/>
                    </a:lnTo>
                    <a:lnTo>
                      <a:pt x="102" y="493"/>
                    </a:lnTo>
                    <a:lnTo>
                      <a:pt x="88" y="483"/>
                    </a:lnTo>
                    <a:lnTo>
                      <a:pt x="75" y="471"/>
                    </a:lnTo>
                    <a:lnTo>
                      <a:pt x="64" y="459"/>
                    </a:lnTo>
                    <a:lnTo>
                      <a:pt x="52" y="445"/>
                    </a:lnTo>
                    <a:lnTo>
                      <a:pt x="43" y="431"/>
                    </a:lnTo>
                    <a:lnTo>
                      <a:pt x="34" y="416"/>
                    </a:lnTo>
                    <a:lnTo>
                      <a:pt x="27" y="400"/>
                    </a:lnTo>
                    <a:lnTo>
                      <a:pt x="19" y="384"/>
                    </a:lnTo>
                    <a:lnTo>
                      <a:pt x="14" y="366"/>
                    </a:lnTo>
                    <a:lnTo>
                      <a:pt x="9" y="346"/>
                    </a:lnTo>
                    <a:lnTo>
                      <a:pt x="5" y="327"/>
                    </a:lnTo>
                    <a:lnTo>
                      <a:pt x="2" y="307"/>
                    </a:lnTo>
                    <a:lnTo>
                      <a:pt x="1" y="286"/>
                    </a:lnTo>
                    <a:lnTo>
                      <a:pt x="0" y="264"/>
                    </a:lnTo>
                    <a:close/>
                    <a:moveTo>
                      <a:pt x="141" y="271"/>
                    </a:moveTo>
                    <a:lnTo>
                      <a:pt x="142" y="290"/>
                    </a:lnTo>
                    <a:lnTo>
                      <a:pt x="143" y="308"/>
                    </a:lnTo>
                    <a:lnTo>
                      <a:pt x="146" y="325"/>
                    </a:lnTo>
                    <a:lnTo>
                      <a:pt x="151" y="340"/>
                    </a:lnTo>
                    <a:lnTo>
                      <a:pt x="156" y="354"/>
                    </a:lnTo>
                    <a:lnTo>
                      <a:pt x="161" y="367"/>
                    </a:lnTo>
                    <a:lnTo>
                      <a:pt x="169" y="379"/>
                    </a:lnTo>
                    <a:lnTo>
                      <a:pt x="178" y="390"/>
                    </a:lnTo>
                    <a:lnTo>
                      <a:pt x="187" y="399"/>
                    </a:lnTo>
                    <a:lnTo>
                      <a:pt x="197" y="408"/>
                    </a:lnTo>
                    <a:lnTo>
                      <a:pt x="208" y="415"/>
                    </a:lnTo>
                    <a:lnTo>
                      <a:pt x="219" y="421"/>
                    </a:lnTo>
                    <a:lnTo>
                      <a:pt x="231" y="425"/>
                    </a:lnTo>
                    <a:lnTo>
                      <a:pt x="243" y="429"/>
                    </a:lnTo>
                    <a:lnTo>
                      <a:pt x="255" y="430"/>
                    </a:lnTo>
                    <a:lnTo>
                      <a:pt x="269" y="431"/>
                    </a:lnTo>
                    <a:lnTo>
                      <a:pt x="282" y="430"/>
                    </a:lnTo>
                    <a:lnTo>
                      <a:pt x="295" y="429"/>
                    </a:lnTo>
                    <a:lnTo>
                      <a:pt x="306" y="425"/>
                    </a:lnTo>
                    <a:lnTo>
                      <a:pt x="318" y="421"/>
                    </a:lnTo>
                    <a:lnTo>
                      <a:pt x="329" y="415"/>
                    </a:lnTo>
                    <a:lnTo>
                      <a:pt x="340" y="408"/>
                    </a:lnTo>
                    <a:lnTo>
                      <a:pt x="350" y="399"/>
                    </a:lnTo>
                    <a:lnTo>
                      <a:pt x="359" y="390"/>
                    </a:lnTo>
                    <a:lnTo>
                      <a:pt x="368" y="379"/>
                    </a:lnTo>
                    <a:lnTo>
                      <a:pt x="376" y="367"/>
                    </a:lnTo>
                    <a:lnTo>
                      <a:pt x="381" y="354"/>
                    </a:lnTo>
                    <a:lnTo>
                      <a:pt x="387" y="340"/>
                    </a:lnTo>
                    <a:lnTo>
                      <a:pt x="391" y="323"/>
                    </a:lnTo>
                    <a:lnTo>
                      <a:pt x="394" y="307"/>
                    </a:lnTo>
                    <a:lnTo>
                      <a:pt x="395" y="290"/>
                    </a:lnTo>
                    <a:lnTo>
                      <a:pt x="396" y="271"/>
                    </a:lnTo>
                    <a:lnTo>
                      <a:pt x="395" y="252"/>
                    </a:lnTo>
                    <a:lnTo>
                      <a:pt x="394" y="235"/>
                    </a:lnTo>
                    <a:lnTo>
                      <a:pt x="391" y="218"/>
                    </a:lnTo>
                    <a:lnTo>
                      <a:pt x="387" y="203"/>
                    </a:lnTo>
                    <a:lnTo>
                      <a:pt x="381" y="189"/>
                    </a:lnTo>
                    <a:lnTo>
                      <a:pt x="376" y="176"/>
                    </a:lnTo>
                    <a:lnTo>
                      <a:pt x="368" y="164"/>
                    </a:lnTo>
                    <a:lnTo>
                      <a:pt x="359" y="153"/>
                    </a:lnTo>
                    <a:lnTo>
                      <a:pt x="350" y="144"/>
                    </a:lnTo>
                    <a:lnTo>
                      <a:pt x="340" y="135"/>
                    </a:lnTo>
                    <a:lnTo>
                      <a:pt x="329" y="128"/>
                    </a:lnTo>
                    <a:lnTo>
                      <a:pt x="318" y="122"/>
                    </a:lnTo>
                    <a:lnTo>
                      <a:pt x="306" y="118"/>
                    </a:lnTo>
                    <a:lnTo>
                      <a:pt x="295" y="114"/>
                    </a:lnTo>
                    <a:lnTo>
                      <a:pt x="282" y="113"/>
                    </a:lnTo>
                    <a:lnTo>
                      <a:pt x="269" y="112"/>
                    </a:lnTo>
                    <a:lnTo>
                      <a:pt x="255" y="113"/>
                    </a:lnTo>
                    <a:lnTo>
                      <a:pt x="243" y="114"/>
                    </a:lnTo>
                    <a:lnTo>
                      <a:pt x="231" y="118"/>
                    </a:lnTo>
                    <a:lnTo>
                      <a:pt x="219" y="122"/>
                    </a:lnTo>
                    <a:lnTo>
                      <a:pt x="208" y="128"/>
                    </a:lnTo>
                    <a:lnTo>
                      <a:pt x="197" y="135"/>
                    </a:lnTo>
                    <a:lnTo>
                      <a:pt x="187" y="144"/>
                    </a:lnTo>
                    <a:lnTo>
                      <a:pt x="178" y="153"/>
                    </a:lnTo>
                    <a:lnTo>
                      <a:pt x="169" y="164"/>
                    </a:lnTo>
                    <a:lnTo>
                      <a:pt x="161" y="176"/>
                    </a:lnTo>
                    <a:lnTo>
                      <a:pt x="156" y="189"/>
                    </a:lnTo>
                    <a:lnTo>
                      <a:pt x="151" y="203"/>
                    </a:lnTo>
                    <a:lnTo>
                      <a:pt x="146" y="218"/>
                    </a:lnTo>
                    <a:lnTo>
                      <a:pt x="143" y="235"/>
                    </a:lnTo>
                    <a:lnTo>
                      <a:pt x="142" y="253"/>
                    </a:lnTo>
                    <a:lnTo>
                      <a:pt x="141" y="27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33" name="Rectangle 449">
                <a:extLst>
                  <a:ext uri="{FF2B5EF4-FFF2-40B4-BE49-F238E27FC236}">
                    <a16:creationId xmlns:a16="http://schemas.microsoft.com/office/drawing/2014/main" id="{C44B7A35-74AE-49D6-BA52-73576BA96FF2}"/>
                  </a:ext>
                </a:extLst>
              </p:cNvPr>
              <p:cNvSpPr>
                <a:spLocks noChangeArrowheads="1"/>
              </p:cNvSpPr>
              <p:nvPr/>
            </p:nvSpPr>
            <p:spPr bwMode="auto">
              <a:xfrm>
                <a:off x="2334" y="919"/>
                <a:ext cx="34" cy="180"/>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30834" name="Freeform 450">
                <a:extLst>
                  <a:ext uri="{FF2B5EF4-FFF2-40B4-BE49-F238E27FC236}">
                    <a16:creationId xmlns:a16="http://schemas.microsoft.com/office/drawing/2014/main" id="{E9FF091B-8AFF-4F19-AC0F-DA9207F1A076}"/>
                  </a:ext>
                </a:extLst>
              </p:cNvPr>
              <p:cNvSpPr>
                <a:spLocks noEditPoints="1"/>
              </p:cNvSpPr>
              <p:nvPr/>
            </p:nvSpPr>
            <p:spPr bwMode="auto">
              <a:xfrm>
                <a:off x="2393" y="916"/>
                <a:ext cx="122" cy="185"/>
              </a:xfrm>
              <a:custGeom>
                <a:avLst/>
                <a:gdLst>
                  <a:gd name="T0" fmla="*/ 118 w 486"/>
                  <a:gd name="T1" fmla="*/ 151 h 742"/>
                  <a:gd name="T2" fmla="*/ 111 w 486"/>
                  <a:gd name="T3" fmla="*/ 163 h 742"/>
                  <a:gd name="T4" fmla="*/ 102 w 486"/>
                  <a:gd name="T5" fmla="*/ 173 h 742"/>
                  <a:gd name="T6" fmla="*/ 91 w 486"/>
                  <a:gd name="T7" fmla="*/ 180 h 742"/>
                  <a:gd name="T8" fmla="*/ 78 w 486"/>
                  <a:gd name="T9" fmla="*/ 184 h 742"/>
                  <a:gd name="T10" fmla="*/ 63 w 486"/>
                  <a:gd name="T11" fmla="*/ 185 h 742"/>
                  <a:gd name="T12" fmla="*/ 51 w 486"/>
                  <a:gd name="T13" fmla="*/ 184 h 742"/>
                  <a:gd name="T14" fmla="*/ 40 w 486"/>
                  <a:gd name="T15" fmla="*/ 182 h 742"/>
                  <a:gd name="T16" fmla="*/ 31 w 486"/>
                  <a:gd name="T17" fmla="*/ 178 h 742"/>
                  <a:gd name="T18" fmla="*/ 22 w 486"/>
                  <a:gd name="T19" fmla="*/ 173 h 742"/>
                  <a:gd name="T20" fmla="*/ 15 w 486"/>
                  <a:gd name="T21" fmla="*/ 166 h 742"/>
                  <a:gd name="T22" fmla="*/ 7 w 486"/>
                  <a:gd name="T23" fmla="*/ 154 h 742"/>
                  <a:gd name="T24" fmla="*/ 2 w 486"/>
                  <a:gd name="T25" fmla="*/ 137 h 742"/>
                  <a:gd name="T26" fmla="*/ 0 w 486"/>
                  <a:gd name="T27" fmla="*/ 118 h 742"/>
                  <a:gd name="T28" fmla="*/ 2 w 486"/>
                  <a:gd name="T29" fmla="*/ 96 h 742"/>
                  <a:gd name="T30" fmla="*/ 7 w 486"/>
                  <a:gd name="T31" fmla="*/ 84 h 742"/>
                  <a:gd name="T32" fmla="*/ 11 w 486"/>
                  <a:gd name="T33" fmla="*/ 75 h 742"/>
                  <a:gd name="T34" fmla="*/ 17 w 486"/>
                  <a:gd name="T35" fmla="*/ 68 h 742"/>
                  <a:gd name="T36" fmla="*/ 31 w 486"/>
                  <a:gd name="T37" fmla="*/ 57 h 742"/>
                  <a:gd name="T38" fmla="*/ 47 w 486"/>
                  <a:gd name="T39" fmla="*/ 51 h 742"/>
                  <a:gd name="T40" fmla="*/ 67 w 486"/>
                  <a:gd name="T41" fmla="*/ 50 h 742"/>
                  <a:gd name="T42" fmla="*/ 80 w 486"/>
                  <a:gd name="T43" fmla="*/ 52 h 742"/>
                  <a:gd name="T44" fmla="*/ 89 w 486"/>
                  <a:gd name="T45" fmla="*/ 56 h 742"/>
                  <a:gd name="T46" fmla="*/ 97 w 486"/>
                  <a:gd name="T47" fmla="*/ 60 h 742"/>
                  <a:gd name="T48" fmla="*/ 104 w 486"/>
                  <a:gd name="T49" fmla="*/ 66 h 742"/>
                  <a:gd name="T50" fmla="*/ 110 w 486"/>
                  <a:gd name="T51" fmla="*/ 74 h 742"/>
                  <a:gd name="T52" fmla="*/ 115 w 486"/>
                  <a:gd name="T53" fmla="*/ 83 h 742"/>
                  <a:gd name="T54" fmla="*/ 118 w 486"/>
                  <a:gd name="T55" fmla="*/ 93 h 742"/>
                  <a:gd name="T56" fmla="*/ 122 w 486"/>
                  <a:gd name="T57" fmla="*/ 118 h 742"/>
                  <a:gd name="T58" fmla="*/ 35 w 486"/>
                  <a:gd name="T59" fmla="*/ 131 h 742"/>
                  <a:gd name="T60" fmla="*/ 38 w 486"/>
                  <a:gd name="T61" fmla="*/ 141 h 742"/>
                  <a:gd name="T62" fmla="*/ 42 w 486"/>
                  <a:gd name="T63" fmla="*/ 149 h 742"/>
                  <a:gd name="T64" fmla="*/ 48 w 486"/>
                  <a:gd name="T65" fmla="*/ 155 h 742"/>
                  <a:gd name="T66" fmla="*/ 55 w 486"/>
                  <a:gd name="T67" fmla="*/ 158 h 742"/>
                  <a:gd name="T68" fmla="*/ 64 w 486"/>
                  <a:gd name="T69" fmla="*/ 159 h 742"/>
                  <a:gd name="T70" fmla="*/ 74 w 486"/>
                  <a:gd name="T71" fmla="*/ 157 h 742"/>
                  <a:gd name="T72" fmla="*/ 80 w 486"/>
                  <a:gd name="T73" fmla="*/ 153 h 742"/>
                  <a:gd name="T74" fmla="*/ 84 w 486"/>
                  <a:gd name="T75" fmla="*/ 145 h 742"/>
                  <a:gd name="T76" fmla="*/ 87 w 486"/>
                  <a:gd name="T77" fmla="*/ 102 h 742"/>
                  <a:gd name="T78" fmla="*/ 85 w 486"/>
                  <a:gd name="T79" fmla="*/ 93 h 742"/>
                  <a:gd name="T80" fmla="*/ 82 w 486"/>
                  <a:gd name="T81" fmla="*/ 86 h 742"/>
                  <a:gd name="T82" fmla="*/ 76 w 486"/>
                  <a:gd name="T83" fmla="*/ 80 h 742"/>
                  <a:gd name="T84" fmla="*/ 69 w 486"/>
                  <a:gd name="T85" fmla="*/ 77 h 742"/>
                  <a:gd name="T86" fmla="*/ 62 w 486"/>
                  <a:gd name="T87" fmla="*/ 76 h 742"/>
                  <a:gd name="T88" fmla="*/ 54 w 486"/>
                  <a:gd name="T89" fmla="*/ 77 h 742"/>
                  <a:gd name="T90" fmla="*/ 47 w 486"/>
                  <a:gd name="T91" fmla="*/ 80 h 742"/>
                  <a:gd name="T92" fmla="*/ 42 w 486"/>
                  <a:gd name="T93" fmla="*/ 86 h 742"/>
                  <a:gd name="T94" fmla="*/ 38 w 486"/>
                  <a:gd name="T95" fmla="*/ 93 h 742"/>
                  <a:gd name="T96" fmla="*/ 36 w 486"/>
                  <a:gd name="T97" fmla="*/ 103 h 742"/>
                  <a:gd name="T98" fmla="*/ 43 w 486"/>
                  <a:gd name="T99" fmla="*/ 36 h 742"/>
                  <a:gd name="T100" fmla="*/ 65 w 486"/>
                  <a:gd name="T101" fmla="*/ 36 h 74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486"/>
                  <a:gd name="T154" fmla="*/ 0 h 742"/>
                  <a:gd name="T155" fmla="*/ 486 w 486"/>
                  <a:gd name="T156" fmla="*/ 742 h 74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486" h="742">
                    <a:moveTo>
                      <a:pt x="341" y="565"/>
                    </a:moveTo>
                    <a:lnTo>
                      <a:pt x="479" y="588"/>
                    </a:lnTo>
                    <a:lnTo>
                      <a:pt x="471" y="606"/>
                    </a:lnTo>
                    <a:lnTo>
                      <a:pt x="463" y="624"/>
                    </a:lnTo>
                    <a:lnTo>
                      <a:pt x="454" y="639"/>
                    </a:lnTo>
                    <a:lnTo>
                      <a:pt x="444" y="655"/>
                    </a:lnTo>
                    <a:lnTo>
                      <a:pt x="434" y="669"/>
                    </a:lnTo>
                    <a:lnTo>
                      <a:pt x="422" y="682"/>
                    </a:lnTo>
                    <a:lnTo>
                      <a:pt x="408" y="693"/>
                    </a:lnTo>
                    <a:lnTo>
                      <a:pt x="395" y="703"/>
                    </a:lnTo>
                    <a:lnTo>
                      <a:pt x="380" y="712"/>
                    </a:lnTo>
                    <a:lnTo>
                      <a:pt x="364" y="720"/>
                    </a:lnTo>
                    <a:lnTo>
                      <a:pt x="348" y="726"/>
                    </a:lnTo>
                    <a:lnTo>
                      <a:pt x="331" y="733"/>
                    </a:lnTo>
                    <a:lnTo>
                      <a:pt x="312" y="737"/>
                    </a:lnTo>
                    <a:lnTo>
                      <a:pt x="293" y="739"/>
                    </a:lnTo>
                    <a:lnTo>
                      <a:pt x="273" y="742"/>
                    </a:lnTo>
                    <a:lnTo>
                      <a:pt x="251" y="742"/>
                    </a:lnTo>
                    <a:lnTo>
                      <a:pt x="235" y="742"/>
                    </a:lnTo>
                    <a:lnTo>
                      <a:pt x="219" y="741"/>
                    </a:lnTo>
                    <a:lnTo>
                      <a:pt x="204" y="739"/>
                    </a:lnTo>
                    <a:lnTo>
                      <a:pt x="189" y="737"/>
                    </a:lnTo>
                    <a:lnTo>
                      <a:pt x="174" y="734"/>
                    </a:lnTo>
                    <a:lnTo>
                      <a:pt x="160" y="730"/>
                    </a:lnTo>
                    <a:lnTo>
                      <a:pt x="146" y="725"/>
                    </a:lnTo>
                    <a:lnTo>
                      <a:pt x="133" y="720"/>
                    </a:lnTo>
                    <a:lnTo>
                      <a:pt x="122" y="715"/>
                    </a:lnTo>
                    <a:lnTo>
                      <a:pt x="110" y="707"/>
                    </a:lnTo>
                    <a:lnTo>
                      <a:pt x="99" y="701"/>
                    </a:lnTo>
                    <a:lnTo>
                      <a:pt x="88" y="693"/>
                    </a:lnTo>
                    <a:lnTo>
                      <a:pt x="78" y="684"/>
                    </a:lnTo>
                    <a:lnTo>
                      <a:pt x="68" y="675"/>
                    </a:lnTo>
                    <a:lnTo>
                      <a:pt x="59" y="665"/>
                    </a:lnTo>
                    <a:lnTo>
                      <a:pt x="51" y="653"/>
                    </a:lnTo>
                    <a:lnTo>
                      <a:pt x="40" y="635"/>
                    </a:lnTo>
                    <a:lnTo>
                      <a:pt x="28" y="616"/>
                    </a:lnTo>
                    <a:lnTo>
                      <a:pt x="19" y="596"/>
                    </a:lnTo>
                    <a:lnTo>
                      <a:pt x="13" y="574"/>
                    </a:lnTo>
                    <a:lnTo>
                      <a:pt x="6" y="551"/>
                    </a:lnTo>
                    <a:lnTo>
                      <a:pt x="2" y="526"/>
                    </a:lnTo>
                    <a:lnTo>
                      <a:pt x="0" y="501"/>
                    </a:lnTo>
                    <a:lnTo>
                      <a:pt x="0" y="475"/>
                    </a:lnTo>
                    <a:lnTo>
                      <a:pt x="1" y="443"/>
                    </a:lnTo>
                    <a:lnTo>
                      <a:pt x="4" y="413"/>
                    </a:lnTo>
                    <a:lnTo>
                      <a:pt x="9" y="385"/>
                    </a:lnTo>
                    <a:lnTo>
                      <a:pt x="17" y="359"/>
                    </a:lnTo>
                    <a:lnTo>
                      <a:pt x="20" y="347"/>
                    </a:lnTo>
                    <a:lnTo>
                      <a:pt x="26" y="335"/>
                    </a:lnTo>
                    <a:lnTo>
                      <a:pt x="32" y="323"/>
                    </a:lnTo>
                    <a:lnTo>
                      <a:pt x="37" y="312"/>
                    </a:lnTo>
                    <a:lnTo>
                      <a:pt x="45" y="302"/>
                    </a:lnTo>
                    <a:lnTo>
                      <a:pt x="51" y="291"/>
                    </a:lnTo>
                    <a:lnTo>
                      <a:pt x="59" y="281"/>
                    </a:lnTo>
                    <a:lnTo>
                      <a:pt x="68" y="272"/>
                    </a:lnTo>
                    <a:lnTo>
                      <a:pt x="85" y="254"/>
                    </a:lnTo>
                    <a:lnTo>
                      <a:pt x="104" y="240"/>
                    </a:lnTo>
                    <a:lnTo>
                      <a:pt x="123" y="227"/>
                    </a:lnTo>
                    <a:lnTo>
                      <a:pt x="144" y="217"/>
                    </a:lnTo>
                    <a:lnTo>
                      <a:pt x="166" y="209"/>
                    </a:lnTo>
                    <a:lnTo>
                      <a:pt x="189" y="203"/>
                    </a:lnTo>
                    <a:lnTo>
                      <a:pt x="213" y="199"/>
                    </a:lnTo>
                    <a:lnTo>
                      <a:pt x="239" y="199"/>
                    </a:lnTo>
                    <a:lnTo>
                      <a:pt x="267" y="200"/>
                    </a:lnTo>
                    <a:lnTo>
                      <a:pt x="294" y="203"/>
                    </a:lnTo>
                    <a:lnTo>
                      <a:pt x="307" y="205"/>
                    </a:lnTo>
                    <a:lnTo>
                      <a:pt x="318" y="209"/>
                    </a:lnTo>
                    <a:lnTo>
                      <a:pt x="331" y="213"/>
                    </a:lnTo>
                    <a:lnTo>
                      <a:pt x="343" y="218"/>
                    </a:lnTo>
                    <a:lnTo>
                      <a:pt x="353" y="223"/>
                    </a:lnTo>
                    <a:lnTo>
                      <a:pt x="364" y="228"/>
                    </a:lnTo>
                    <a:lnTo>
                      <a:pt x="375" y="235"/>
                    </a:lnTo>
                    <a:lnTo>
                      <a:pt x="385" y="241"/>
                    </a:lnTo>
                    <a:lnTo>
                      <a:pt x="395" y="249"/>
                    </a:lnTo>
                    <a:lnTo>
                      <a:pt x="404" y="257"/>
                    </a:lnTo>
                    <a:lnTo>
                      <a:pt x="413" y="266"/>
                    </a:lnTo>
                    <a:lnTo>
                      <a:pt x="422" y="275"/>
                    </a:lnTo>
                    <a:lnTo>
                      <a:pt x="430" y="285"/>
                    </a:lnTo>
                    <a:lnTo>
                      <a:pt x="438" y="295"/>
                    </a:lnTo>
                    <a:lnTo>
                      <a:pt x="444" y="307"/>
                    </a:lnTo>
                    <a:lnTo>
                      <a:pt x="450" y="318"/>
                    </a:lnTo>
                    <a:lnTo>
                      <a:pt x="457" y="331"/>
                    </a:lnTo>
                    <a:lnTo>
                      <a:pt x="462" y="344"/>
                    </a:lnTo>
                    <a:lnTo>
                      <a:pt x="467" y="358"/>
                    </a:lnTo>
                    <a:lnTo>
                      <a:pt x="471" y="372"/>
                    </a:lnTo>
                    <a:lnTo>
                      <a:pt x="479" y="403"/>
                    </a:lnTo>
                    <a:lnTo>
                      <a:pt x="483" y="436"/>
                    </a:lnTo>
                    <a:lnTo>
                      <a:pt x="485" y="472"/>
                    </a:lnTo>
                    <a:lnTo>
                      <a:pt x="486" y="510"/>
                    </a:lnTo>
                    <a:lnTo>
                      <a:pt x="141" y="510"/>
                    </a:lnTo>
                    <a:lnTo>
                      <a:pt x="141" y="525"/>
                    </a:lnTo>
                    <a:lnTo>
                      <a:pt x="144" y="539"/>
                    </a:lnTo>
                    <a:lnTo>
                      <a:pt x="146" y="552"/>
                    </a:lnTo>
                    <a:lnTo>
                      <a:pt x="150" y="565"/>
                    </a:lnTo>
                    <a:lnTo>
                      <a:pt x="154" y="576"/>
                    </a:lnTo>
                    <a:lnTo>
                      <a:pt x="160" y="587"/>
                    </a:lnTo>
                    <a:lnTo>
                      <a:pt x="167" y="597"/>
                    </a:lnTo>
                    <a:lnTo>
                      <a:pt x="174" y="606"/>
                    </a:lnTo>
                    <a:lnTo>
                      <a:pt x="182" y="614"/>
                    </a:lnTo>
                    <a:lnTo>
                      <a:pt x="191" y="620"/>
                    </a:lnTo>
                    <a:lnTo>
                      <a:pt x="200" y="626"/>
                    </a:lnTo>
                    <a:lnTo>
                      <a:pt x="210" y="631"/>
                    </a:lnTo>
                    <a:lnTo>
                      <a:pt x="221" y="635"/>
                    </a:lnTo>
                    <a:lnTo>
                      <a:pt x="231" y="638"/>
                    </a:lnTo>
                    <a:lnTo>
                      <a:pt x="243" y="639"/>
                    </a:lnTo>
                    <a:lnTo>
                      <a:pt x="254" y="639"/>
                    </a:lnTo>
                    <a:lnTo>
                      <a:pt x="269" y="638"/>
                    </a:lnTo>
                    <a:lnTo>
                      <a:pt x="284" y="635"/>
                    </a:lnTo>
                    <a:lnTo>
                      <a:pt x="296" y="630"/>
                    </a:lnTo>
                    <a:lnTo>
                      <a:pt x="308" y="623"/>
                    </a:lnTo>
                    <a:lnTo>
                      <a:pt x="313" y="617"/>
                    </a:lnTo>
                    <a:lnTo>
                      <a:pt x="318" y="612"/>
                    </a:lnTo>
                    <a:lnTo>
                      <a:pt x="323" y="606"/>
                    </a:lnTo>
                    <a:lnTo>
                      <a:pt x="327" y="599"/>
                    </a:lnTo>
                    <a:lnTo>
                      <a:pt x="335" y="583"/>
                    </a:lnTo>
                    <a:lnTo>
                      <a:pt x="341" y="565"/>
                    </a:lnTo>
                    <a:close/>
                    <a:moveTo>
                      <a:pt x="349" y="426"/>
                    </a:moveTo>
                    <a:lnTo>
                      <a:pt x="348" y="411"/>
                    </a:lnTo>
                    <a:lnTo>
                      <a:pt x="346" y="398"/>
                    </a:lnTo>
                    <a:lnTo>
                      <a:pt x="344" y="385"/>
                    </a:lnTo>
                    <a:lnTo>
                      <a:pt x="340" y="374"/>
                    </a:lnTo>
                    <a:lnTo>
                      <a:pt x="336" y="362"/>
                    </a:lnTo>
                    <a:lnTo>
                      <a:pt x="331" y="352"/>
                    </a:lnTo>
                    <a:lnTo>
                      <a:pt x="325" y="343"/>
                    </a:lnTo>
                    <a:lnTo>
                      <a:pt x="318" y="335"/>
                    </a:lnTo>
                    <a:lnTo>
                      <a:pt x="311" y="327"/>
                    </a:lnTo>
                    <a:lnTo>
                      <a:pt x="303" y="321"/>
                    </a:lnTo>
                    <a:lnTo>
                      <a:pt x="294" y="316"/>
                    </a:lnTo>
                    <a:lnTo>
                      <a:pt x="286" y="312"/>
                    </a:lnTo>
                    <a:lnTo>
                      <a:pt x="276" y="308"/>
                    </a:lnTo>
                    <a:lnTo>
                      <a:pt x="267" y="305"/>
                    </a:lnTo>
                    <a:lnTo>
                      <a:pt x="257" y="304"/>
                    </a:lnTo>
                    <a:lnTo>
                      <a:pt x="246" y="304"/>
                    </a:lnTo>
                    <a:lnTo>
                      <a:pt x="236" y="304"/>
                    </a:lnTo>
                    <a:lnTo>
                      <a:pt x="225" y="305"/>
                    </a:lnTo>
                    <a:lnTo>
                      <a:pt x="216" y="308"/>
                    </a:lnTo>
                    <a:lnTo>
                      <a:pt x="205" y="312"/>
                    </a:lnTo>
                    <a:lnTo>
                      <a:pt x="196" y="317"/>
                    </a:lnTo>
                    <a:lnTo>
                      <a:pt x="187" y="322"/>
                    </a:lnTo>
                    <a:lnTo>
                      <a:pt x="180" y="329"/>
                    </a:lnTo>
                    <a:lnTo>
                      <a:pt x="172" y="336"/>
                    </a:lnTo>
                    <a:lnTo>
                      <a:pt x="166" y="345"/>
                    </a:lnTo>
                    <a:lnTo>
                      <a:pt x="159" y="354"/>
                    </a:lnTo>
                    <a:lnTo>
                      <a:pt x="154" y="365"/>
                    </a:lnTo>
                    <a:lnTo>
                      <a:pt x="150" y="375"/>
                    </a:lnTo>
                    <a:lnTo>
                      <a:pt x="148" y="386"/>
                    </a:lnTo>
                    <a:lnTo>
                      <a:pt x="145" y="399"/>
                    </a:lnTo>
                    <a:lnTo>
                      <a:pt x="144" y="412"/>
                    </a:lnTo>
                    <a:lnTo>
                      <a:pt x="144" y="426"/>
                    </a:lnTo>
                    <a:lnTo>
                      <a:pt x="349" y="426"/>
                    </a:lnTo>
                    <a:close/>
                    <a:moveTo>
                      <a:pt x="173" y="146"/>
                    </a:moveTo>
                    <a:lnTo>
                      <a:pt x="241" y="0"/>
                    </a:lnTo>
                    <a:lnTo>
                      <a:pt x="395" y="0"/>
                    </a:lnTo>
                    <a:lnTo>
                      <a:pt x="260" y="146"/>
                    </a:lnTo>
                    <a:lnTo>
                      <a:pt x="173" y="14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35" name="Freeform 451">
                <a:extLst>
                  <a:ext uri="{FF2B5EF4-FFF2-40B4-BE49-F238E27FC236}">
                    <a16:creationId xmlns:a16="http://schemas.microsoft.com/office/drawing/2014/main" id="{970C9A13-F0E4-4D68-BB03-1D569B3E0F7F}"/>
                  </a:ext>
                </a:extLst>
              </p:cNvPr>
              <p:cNvSpPr>
                <a:spLocks/>
              </p:cNvSpPr>
              <p:nvPr/>
            </p:nvSpPr>
            <p:spPr bwMode="auto">
              <a:xfrm>
                <a:off x="2535" y="966"/>
                <a:ext cx="123" cy="135"/>
              </a:xfrm>
              <a:custGeom>
                <a:avLst/>
                <a:gdLst>
                  <a:gd name="T0" fmla="*/ 87 w 492"/>
                  <a:gd name="T1" fmla="*/ 45 h 543"/>
                  <a:gd name="T2" fmla="*/ 85 w 492"/>
                  <a:gd name="T3" fmla="*/ 38 h 543"/>
                  <a:gd name="T4" fmla="*/ 81 w 492"/>
                  <a:gd name="T5" fmla="*/ 33 h 543"/>
                  <a:gd name="T6" fmla="*/ 76 w 492"/>
                  <a:gd name="T7" fmla="*/ 30 h 543"/>
                  <a:gd name="T8" fmla="*/ 71 w 492"/>
                  <a:gd name="T9" fmla="*/ 27 h 543"/>
                  <a:gd name="T10" fmla="*/ 64 w 492"/>
                  <a:gd name="T11" fmla="*/ 27 h 543"/>
                  <a:gd name="T12" fmla="*/ 55 w 492"/>
                  <a:gd name="T13" fmla="*/ 28 h 543"/>
                  <a:gd name="T14" fmla="*/ 48 w 492"/>
                  <a:gd name="T15" fmla="*/ 32 h 543"/>
                  <a:gd name="T16" fmla="*/ 42 w 492"/>
                  <a:gd name="T17" fmla="*/ 38 h 543"/>
                  <a:gd name="T18" fmla="*/ 38 w 492"/>
                  <a:gd name="T19" fmla="*/ 47 h 543"/>
                  <a:gd name="T20" fmla="*/ 36 w 492"/>
                  <a:gd name="T21" fmla="*/ 60 h 543"/>
                  <a:gd name="T22" fmla="*/ 36 w 492"/>
                  <a:gd name="T23" fmla="*/ 76 h 543"/>
                  <a:gd name="T24" fmla="*/ 39 w 492"/>
                  <a:gd name="T25" fmla="*/ 89 h 543"/>
                  <a:gd name="T26" fmla="*/ 44 w 492"/>
                  <a:gd name="T27" fmla="*/ 98 h 543"/>
                  <a:gd name="T28" fmla="*/ 50 w 492"/>
                  <a:gd name="T29" fmla="*/ 103 h 543"/>
                  <a:gd name="T30" fmla="*/ 58 w 492"/>
                  <a:gd name="T31" fmla="*/ 107 h 543"/>
                  <a:gd name="T32" fmla="*/ 67 w 492"/>
                  <a:gd name="T33" fmla="*/ 107 h 543"/>
                  <a:gd name="T34" fmla="*/ 73 w 492"/>
                  <a:gd name="T35" fmla="*/ 106 h 543"/>
                  <a:gd name="T36" fmla="*/ 79 w 492"/>
                  <a:gd name="T37" fmla="*/ 103 h 543"/>
                  <a:gd name="T38" fmla="*/ 83 w 492"/>
                  <a:gd name="T39" fmla="*/ 98 h 543"/>
                  <a:gd name="T40" fmla="*/ 87 w 492"/>
                  <a:gd name="T41" fmla="*/ 91 h 543"/>
                  <a:gd name="T42" fmla="*/ 89 w 492"/>
                  <a:gd name="T43" fmla="*/ 83 h 543"/>
                  <a:gd name="T44" fmla="*/ 120 w 492"/>
                  <a:gd name="T45" fmla="*/ 99 h 543"/>
                  <a:gd name="T46" fmla="*/ 113 w 492"/>
                  <a:gd name="T47" fmla="*/ 113 h 543"/>
                  <a:gd name="T48" fmla="*/ 103 w 492"/>
                  <a:gd name="T49" fmla="*/ 123 h 543"/>
                  <a:gd name="T50" fmla="*/ 90 w 492"/>
                  <a:gd name="T51" fmla="*/ 131 h 543"/>
                  <a:gd name="T52" fmla="*/ 75 w 492"/>
                  <a:gd name="T53" fmla="*/ 134 h 543"/>
                  <a:gd name="T54" fmla="*/ 56 w 492"/>
                  <a:gd name="T55" fmla="*/ 135 h 543"/>
                  <a:gd name="T56" fmla="*/ 43 w 492"/>
                  <a:gd name="T57" fmla="*/ 133 h 543"/>
                  <a:gd name="T58" fmla="*/ 34 w 492"/>
                  <a:gd name="T59" fmla="*/ 130 h 543"/>
                  <a:gd name="T60" fmla="*/ 26 w 492"/>
                  <a:gd name="T61" fmla="*/ 125 h 543"/>
                  <a:gd name="T62" fmla="*/ 19 w 492"/>
                  <a:gd name="T63" fmla="*/ 119 h 543"/>
                  <a:gd name="T64" fmla="*/ 13 w 492"/>
                  <a:gd name="T65" fmla="*/ 113 h 543"/>
                  <a:gd name="T66" fmla="*/ 8 w 492"/>
                  <a:gd name="T67" fmla="*/ 105 h 543"/>
                  <a:gd name="T68" fmla="*/ 5 w 492"/>
                  <a:gd name="T69" fmla="*/ 96 h 543"/>
                  <a:gd name="T70" fmla="*/ 1 w 492"/>
                  <a:gd name="T71" fmla="*/ 75 h 543"/>
                  <a:gd name="T72" fmla="*/ 1 w 492"/>
                  <a:gd name="T73" fmla="*/ 52 h 543"/>
                  <a:gd name="T74" fmla="*/ 6 w 492"/>
                  <a:gd name="T75" fmla="*/ 36 h 543"/>
                  <a:gd name="T76" fmla="*/ 10 w 492"/>
                  <a:gd name="T77" fmla="*/ 27 h 543"/>
                  <a:gd name="T78" fmla="*/ 15 w 492"/>
                  <a:gd name="T79" fmla="*/ 20 h 543"/>
                  <a:gd name="T80" fmla="*/ 22 w 492"/>
                  <a:gd name="T81" fmla="*/ 13 h 543"/>
                  <a:gd name="T82" fmla="*/ 29 w 492"/>
                  <a:gd name="T83" fmla="*/ 8 h 543"/>
                  <a:gd name="T84" fmla="*/ 37 w 492"/>
                  <a:gd name="T85" fmla="*/ 4 h 543"/>
                  <a:gd name="T86" fmla="*/ 56 w 492"/>
                  <a:gd name="T87" fmla="*/ 0 h 543"/>
                  <a:gd name="T88" fmla="*/ 75 w 492"/>
                  <a:gd name="T89" fmla="*/ 1 h 543"/>
                  <a:gd name="T90" fmla="*/ 89 w 492"/>
                  <a:gd name="T91" fmla="*/ 4 h 543"/>
                  <a:gd name="T92" fmla="*/ 101 w 492"/>
                  <a:gd name="T93" fmla="*/ 10 h 543"/>
                  <a:gd name="T94" fmla="*/ 111 w 492"/>
                  <a:gd name="T95" fmla="*/ 19 h 543"/>
                  <a:gd name="T96" fmla="*/ 118 w 492"/>
                  <a:gd name="T97" fmla="*/ 31 h 54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92"/>
                  <a:gd name="T148" fmla="*/ 0 h 543"/>
                  <a:gd name="T149" fmla="*/ 492 w 492"/>
                  <a:gd name="T150" fmla="*/ 543 h 54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92" h="543">
                    <a:moveTo>
                      <a:pt x="485" y="166"/>
                    </a:moveTo>
                    <a:lnTo>
                      <a:pt x="349" y="190"/>
                    </a:lnTo>
                    <a:lnTo>
                      <a:pt x="347" y="180"/>
                    </a:lnTo>
                    <a:lnTo>
                      <a:pt x="344" y="171"/>
                    </a:lnTo>
                    <a:lnTo>
                      <a:pt x="342" y="162"/>
                    </a:lnTo>
                    <a:lnTo>
                      <a:pt x="338" y="154"/>
                    </a:lnTo>
                    <a:lnTo>
                      <a:pt x="334" y="146"/>
                    </a:lnTo>
                    <a:lnTo>
                      <a:pt x="329" y="140"/>
                    </a:lnTo>
                    <a:lnTo>
                      <a:pt x="324" y="133"/>
                    </a:lnTo>
                    <a:lnTo>
                      <a:pt x="319" y="128"/>
                    </a:lnTo>
                    <a:lnTo>
                      <a:pt x="312" y="123"/>
                    </a:lnTo>
                    <a:lnTo>
                      <a:pt x="304" y="119"/>
                    </a:lnTo>
                    <a:lnTo>
                      <a:pt x="298" y="115"/>
                    </a:lnTo>
                    <a:lnTo>
                      <a:pt x="290" y="113"/>
                    </a:lnTo>
                    <a:lnTo>
                      <a:pt x="283" y="110"/>
                    </a:lnTo>
                    <a:lnTo>
                      <a:pt x="274" y="109"/>
                    </a:lnTo>
                    <a:lnTo>
                      <a:pt x="265" y="108"/>
                    </a:lnTo>
                    <a:lnTo>
                      <a:pt x="256" y="108"/>
                    </a:lnTo>
                    <a:lnTo>
                      <a:pt x="243" y="108"/>
                    </a:lnTo>
                    <a:lnTo>
                      <a:pt x="231" y="110"/>
                    </a:lnTo>
                    <a:lnTo>
                      <a:pt x="220" y="113"/>
                    </a:lnTo>
                    <a:lnTo>
                      <a:pt x="208" y="117"/>
                    </a:lnTo>
                    <a:lnTo>
                      <a:pt x="199" y="122"/>
                    </a:lnTo>
                    <a:lnTo>
                      <a:pt x="190" y="128"/>
                    </a:lnTo>
                    <a:lnTo>
                      <a:pt x="181" y="135"/>
                    </a:lnTo>
                    <a:lnTo>
                      <a:pt x="174" y="144"/>
                    </a:lnTo>
                    <a:lnTo>
                      <a:pt x="166" y="153"/>
                    </a:lnTo>
                    <a:lnTo>
                      <a:pt x="159" y="164"/>
                    </a:lnTo>
                    <a:lnTo>
                      <a:pt x="154" y="177"/>
                    </a:lnTo>
                    <a:lnTo>
                      <a:pt x="150" y="191"/>
                    </a:lnTo>
                    <a:lnTo>
                      <a:pt x="147" y="207"/>
                    </a:lnTo>
                    <a:lnTo>
                      <a:pt x="144" y="223"/>
                    </a:lnTo>
                    <a:lnTo>
                      <a:pt x="143" y="243"/>
                    </a:lnTo>
                    <a:lnTo>
                      <a:pt x="143" y="262"/>
                    </a:lnTo>
                    <a:lnTo>
                      <a:pt x="143" y="285"/>
                    </a:lnTo>
                    <a:lnTo>
                      <a:pt x="144" y="305"/>
                    </a:lnTo>
                    <a:lnTo>
                      <a:pt x="147" y="323"/>
                    </a:lnTo>
                    <a:lnTo>
                      <a:pt x="150" y="341"/>
                    </a:lnTo>
                    <a:lnTo>
                      <a:pt x="154" y="357"/>
                    </a:lnTo>
                    <a:lnTo>
                      <a:pt x="159" y="371"/>
                    </a:lnTo>
                    <a:lnTo>
                      <a:pt x="166" y="382"/>
                    </a:lnTo>
                    <a:lnTo>
                      <a:pt x="174" y="393"/>
                    </a:lnTo>
                    <a:lnTo>
                      <a:pt x="181" y="402"/>
                    </a:lnTo>
                    <a:lnTo>
                      <a:pt x="190" y="409"/>
                    </a:lnTo>
                    <a:lnTo>
                      <a:pt x="199" y="416"/>
                    </a:lnTo>
                    <a:lnTo>
                      <a:pt x="209" y="421"/>
                    </a:lnTo>
                    <a:lnTo>
                      <a:pt x="221" y="426"/>
                    </a:lnTo>
                    <a:lnTo>
                      <a:pt x="233" y="429"/>
                    </a:lnTo>
                    <a:lnTo>
                      <a:pt x="244" y="430"/>
                    </a:lnTo>
                    <a:lnTo>
                      <a:pt x="257" y="431"/>
                    </a:lnTo>
                    <a:lnTo>
                      <a:pt x="267" y="431"/>
                    </a:lnTo>
                    <a:lnTo>
                      <a:pt x="276" y="430"/>
                    </a:lnTo>
                    <a:lnTo>
                      <a:pt x="284" y="429"/>
                    </a:lnTo>
                    <a:lnTo>
                      <a:pt x="293" y="426"/>
                    </a:lnTo>
                    <a:lnTo>
                      <a:pt x="301" y="422"/>
                    </a:lnTo>
                    <a:lnTo>
                      <a:pt x="308" y="418"/>
                    </a:lnTo>
                    <a:lnTo>
                      <a:pt x="315" y="415"/>
                    </a:lnTo>
                    <a:lnTo>
                      <a:pt x="321" y="409"/>
                    </a:lnTo>
                    <a:lnTo>
                      <a:pt x="328" y="403"/>
                    </a:lnTo>
                    <a:lnTo>
                      <a:pt x="333" y="395"/>
                    </a:lnTo>
                    <a:lnTo>
                      <a:pt x="338" y="388"/>
                    </a:lnTo>
                    <a:lnTo>
                      <a:pt x="343" y="379"/>
                    </a:lnTo>
                    <a:lnTo>
                      <a:pt x="347" y="368"/>
                    </a:lnTo>
                    <a:lnTo>
                      <a:pt x="351" y="357"/>
                    </a:lnTo>
                    <a:lnTo>
                      <a:pt x="353" y="345"/>
                    </a:lnTo>
                    <a:lnTo>
                      <a:pt x="357" y="332"/>
                    </a:lnTo>
                    <a:lnTo>
                      <a:pt x="492" y="355"/>
                    </a:lnTo>
                    <a:lnTo>
                      <a:pt x="485" y="377"/>
                    </a:lnTo>
                    <a:lnTo>
                      <a:pt x="479" y="399"/>
                    </a:lnTo>
                    <a:lnTo>
                      <a:pt x="470" y="418"/>
                    </a:lnTo>
                    <a:lnTo>
                      <a:pt x="461" y="436"/>
                    </a:lnTo>
                    <a:lnTo>
                      <a:pt x="451" y="454"/>
                    </a:lnTo>
                    <a:lnTo>
                      <a:pt x="438" y="470"/>
                    </a:lnTo>
                    <a:lnTo>
                      <a:pt x="425" y="484"/>
                    </a:lnTo>
                    <a:lnTo>
                      <a:pt x="411" y="495"/>
                    </a:lnTo>
                    <a:lnTo>
                      <a:pt x="396" y="507"/>
                    </a:lnTo>
                    <a:lnTo>
                      <a:pt x="379" y="517"/>
                    </a:lnTo>
                    <a:lnTo>
                      <a:pt x="361" y="525"/>
                    </a:lnTo>
                    <a:lnTo>
                      <a:pt x="340" y="531"/>
                    </a:lnTo>
                    <a:lnTo>
                      <a:pt x="320" y="536"/>
                    </a:lnTo>
                    <a:lnTo>
                      <a:pt x="298" y="540"/>
                    </a:lnTo>
                    <a:lnTo>
                      <a:pt x="275" y="543"/>
                    </a:lnTo>
                    <a:lnTo>
                      <a:pt x="251" y="543"/>
                    </a:lnTo>
                    <a:lnTo>
                      <a:pt x="222" y="543"/>
                    </a:lnTo>
                    <a:lnTo>
                      <a:pt x="197" y="539"/>
                    </a:lnTo>
                    <a:lnTo>
                      <a:pt x="184" y="536"/>
                    </a:lnTo>
                    <a:lnTo>
                      <a:pt x="171" y="534"/>
                    </a:lnTo>
                    <a:lnTo>
                      <a:pt x="159" y="530"/>
                    </a:lnTo>
                    <a:lnTo>
                      <a:pt x="148" y="525"/>
                    </a:lnTo>
                    <a:lnTo>
                      <a:pt x="136" y="521"/>
                    </a:lnTo>
                    <a:lnTo>
                      <a:pt x="126" y="516"/>
                    </a:lnTo>
                    <a:lnTo>
                      <a:pt x="116" y="509"/>
                    </a:lnTo>
                    <a:lnTo>
                      <a:pt x="105" y="503"/>
                    </a:lnTo>
                    <a:lnTo>
                      <a:pt x="95" y="495"/>
                    </a:lnTo>
                    <a:lnTo>
                      <a:pt x="86" y="488"/>
                    </a:lnTo>
                    <a:lnTo>
                      <a:pt x="77" y="480"/>
                    </a:lnTo>
                    <a:lnTo>
                      <a:pt x="68" y="471"/>
                    </a:lnTo>
                    <a:lnTo>
                      <a:pt x="61" y="462"/>
                    </a:lnTo>
                    <a:lnTo>
                      <a:pt x="53" y="453"/>
                    </a:lnTo>
                    <a:lnTo>
                      <a:pt x="45" y="443"/>
                    </a:lnTo>
                    <a:lnTo>
                      <a:pt x="39" y="432"/>
                    </a:lnTo>
                    <a:lnTo>
                      <a:pt x="32" y="421"/>
                    </a:lnTo>
                    <a:lnTo>
                      <a:pt x="27" y="409"/>
                    </a:lnTo>
                    <a:lnTo>
                      <a:pt x="22" y="398"/>
                    </a:lnTo>
                    <a:lnTo>
                      <a:pt x="18" y="385"/>
                    </a:lnTo>
                    <a:lnTo>
                      <a:pt x="11" y="359"/>
                    </a:lnTo>
                    <a:lnTo>
                      <a:pt x="5" y="332"/>
                    </a:lnTo>
                    <a:lnTo>
                      <a:pt x="2" y="303"/>
                    </a:lnTo>
                    <a:lnTo>
                      <a:pt x="0" y="272"/>
                    </a:lnTo>
                    <a:lnTo>
                      <a:pt x="2" y="240"/>
                    </a:lnTo>
                    <a:lnTo>
                      <a:pt x="5" y="210"/>
                    </a:lnTo>
                    <a:lnTo>
                      <a:pt x="11" y="183"/>
                    </a:lnTo>
                    <a:lnTo>
                      <a:pt x="18" y="158"/>
                    </a:lnTo>
                    <a:lnTo>
                      <a:pt x="22" y="145"/>
                    </a:lnTo>
                    <a:lnTo>
                      <a:pt x="27" y="133"/>
                    </a:lnTo>
                    <a:lnTo>
                      <a:pt x="32" y="122"/>
                    </a:lnTo>
                    <a:lnTo>
                      <a:pt x="39" y="110"/>
                    </a:lnTo>
                    <a:lnTo>
                      <a:pt x="45" y="100"/>
                    </a:lnTo>
                    <a:lnTo>
                      <a:pt x="53" y="90"/>
                    </a:lnTo>
                    <a:lnTo>
                      <a:pt x="61" y="81"/>
                    </a:lnTo>
                    <a:lnTo>
                      <a:pt x="68" y="72"/>
                    </a:lnTo>
                    <a:lnTo>
                      <a:pt x="77" y="63"/>
                    </a:lnTo>
                    <a:lnTo>
                      <a:pt x="86" y="54"/>
                    </a:lnTo>
                    <a:lnTo>
                      <a:pt x="96" y="47"/>
                    </a:lnTo>
                    <a:lnTo>
                      <a:pt x="105" y="40"/>
                    </a:lnTo>
                    <a:lnTo>
                      <a:pt x="116" y="33"/>
                    </a:lnTo>
                    <a:lnTo>
                      <a:pt x="126" y="27"/>
                    </a:lnTo>
                    <a:lnTo>
                      <a:pt x="138" y="22"/>
                    </a:lnTo>
                    <a:lnTo>
                      <a:pt x="149" y="18"/>
                    </a:lnTo>
                    <a:lnTo>
                      <a:pt x="172" y="9"/>
                    </a:lnTo>
                    <a:lnTo>
                      <a:pt x="198" y="4"/>
                    </a:lnTo>
                    <a:lnTo>
                      <a:pt x="225" y="0"/>
                    </a:lnTo>
                    <a:lnTo>
                      <a:pt x="253" y="0"/>
                    </a:lnTo>
                    <a:lnTo>
                      <a:pt x="276" y="0"/>
                    </a:lnTo>
                    <a:lnTo>
                      <a:pt x="298" y="3"/>
                    </a:lnTo>
                    <a:lnTo>
                      <a:pt x="319" y="5"/>
                    </a:lnTo>
                    <a:lnTo>
                      <a:pt x="339" y="10"/>
                    </a:lnTo>
                    <a:lnTo>
                      <a:pt x="357" y="15"/>
                    </a:lnTo>
                    <a:lnTo>
                      <a:pt x="374" y="23"/>
                    </a:lnTo>
                    <a:lnTo>
                      <a:pt x="389" y="31"/>
                    </a:lnTo>
                    <a:lnTo>
                      <a:pt x="405" y="40"/>
                    </a:lnTo>
                    <a:lnTo>
                      <a:pt x="417" y="51"/>
                    </a:lnTo>
                    <a:lnTo>
                      <a:pt x="430" y="64"/>
                    </a:lnTo>
                    <a:lnTo>
                      <a:pt x="442" y="77"/>
                    </a:lnTo>
                    <a:lnTo>
                      <a:pt x="452" y="92"/>
                    </a:lnTo>
                    <a:lnTo>
                      <a:pt x="462" y="108"/>
                    </a:lnTo>
                    <a:lnTo>
                      <a:pt x="471" y="126"/>
                    </a:lnTo>
                    <a:lnTo>
                      <a:pt x="478" y="145"/>
                    </a:lnTo>
                    <a:lnTo>
                      <a:pt x="485" y="16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36" name="Freeform 452">
                <a:extLst>
                  <a:ext uri="{FF2B5EF4-FFF2-40B4-BE49-F238E27FC236}">
                    <a16:creationId xmlns:a16="http://schemas.microsoft.com/office/drawing/2014/main" id="{3A39A122-8459-4A61-B857-D739ED160121}"/>
                  </a:ext>
                </a:extLst>
              </p:cNvPr>
              <p:cNvSpPr>
                <a:spLocks/>
              </p:cNvSpPr>
              <p:nvPr/>
            </p:nvSpPr>
            <p:spPr bwMode="auto">
              <a:xfrm>
                <a:off x="2682" y="969"/>
                <a:ext cx="118" cy="132"/>
              </a:xfrm>
              <a:custGeom>
                <a:avLst/>
                <a:gdLst>
                  <a:gd name="T0" fmla="*/ 86 w 472"/>
                  <a:gd name="T1" fmla="*/ 110 h 532"/>
                  <a:gd name="T2" fmla="*/ 83 w 472"/>
                  <a:gd name="T3" fmla="*/ 115 h 532"/>
                  <a:gd name="T4" fmla="*/ 78 w 472"/>
                  <a:gd name="T5" fmla="*/ 119 h 532"/>
                  <a:gd name="T6" fmla="*/ 73 w 472"/>
                  <a:gd name="T7" fmla="*/ 123 h 532"/>
                  <a:gd name="T8" fmla="*/ 68 w 472"/>
                  <a:gd name="T9" fmla="*/ 126 h 532"/>
                  <a:gd name="T10" fmla="*/ 62 w 472"/>
                  <a:gd name="T11" fmla="*/ 129 h 532"/>
                  <a:gd name="T12" fmla="*/ 56 w 472"/>
                  <a:gd name="T13" fmla="*/ 131 h 532"/>
                  <a:gd name="T14" fmla="*/ 49 w 472"/>
                  <a:gd name="T15" fmla="*/ 132 h 532"/>
                  <a:gd name="T16" fmla="*/ 43 w 472"/>
                  <a:gd name="T17" fmla="*/ 132 h 532"/>
                  <a:gd name="T18" fmla="*/ 37 w 472"/>
                  <a:gd name="T19" fmla="*/ 132 h 532"/>
                  <a:gd name="T20" fmla="*/ 31 w 472"/>
                  <a:gd name="T21" fmla="*/ 131 h 532"/>
                  <a:gd name="T22" fmla="*/ 25 w 472"/>
                  <a:gd name="T23" fmla="*/ 129 h 532"/>
                  <a:gd name="T24" fmla="*/ 20 w 472"/>
                  <a:gd name="T25" fmla="*/ 127 h 532"/>
                  <a:gd name="T26" fmla="*/ 15 w 472"/>
                  <a:gd name="T27" fmla="*/ 123 h 532"/>
                  <a:gd name="T28" fmla="*/ 11 w 472"/>
                  <a:gd name="T29" fmla="*/ 120 h 532"/>
                  <a:gd name="T30" fmla="*/ 7 w 472"/>
                  <a:gd name="T31" fmla="*/ 115 h 532"/>
                  <a:gd name="T32" fmla="*/ 5 w 472"/>
                  <a:gd name="T33" fmla="*/ 110 h 532"/>
                  <a:gd name="T34" fmla="*/ 3 w 472"/>
                  <a:gd name="T35" fmla="*/ 104 h 532"/>
                  <a:gd name="T36" fmla="*/ 1 w 472"/>
                  <a:gd name="T37" fmla="*/ 98 h 532"/>
                  <a:gd name="T38" fmla="*/ 0 w 472"/>
                  <a:gd name="T39" fmla="*/ 90 h 532"/>
                  <a:gd name="T40" fmla="*/ 0 w 472"/>
                  <a:gd name="T41" fmla="*/ 82 h 532"/>
                  <a:gd name="T42" fmla="*/ 34 w 472"/>
                  <a:gd name="T43" fmla="*/ 0 h 532"/>
                  <a:gd name="T44" fmla="*/ 34 w 472"/>
                  <a:gd name="T45" fmla="*/ 72 h 532"/>
                  <a:gd name="T46" fmla="*/ 35 w 472"/>
                  <a:gd name="T47" fmla="*/ 88 h 532"/>
                  <a:gd name="T48" fmla="*/ 37 w 472"/>
                  <a:gd name="T49" fmla="*/ 96 h 532"/>
                  <a:gd name="T50" fmla="*/ 41 w 472"/>
                  <a:gd name="T51" fmla="*/ 100 h 532"/>
                  <a:gd name="T52" fmla="*/ 46 w 472"/>
                  <a:gd name="T53" fmla="*/ 104 h 532"/>
                  <a:gd name="T54" fmla="*/ 52 w 472"/>
                  <a:gd name="T55" fmla="*/ 106 h 532"/>
                  <a:gd name="T56" fmla="*/ 60 w 472"/>
                  <a:gd name="T57" fmla="*/ 106 h 532"/>
                  <a:gd name="T58" fmla="*/ 66 w 472"/>
                  <a:gd name="T59" fmla="*/ 104 h 532"/>
                  <a:gd name="T60" fmla="*/ 70 w 472"/>
                  <a:gd name="T61" fmla="*/ 102 h 532"/>
                  <a:gd name="T62" fmla="*/ 75 w 472"/>
                  <a:gd name="T63" fmla="*/ 99 h 532"/>
                  <a:gd name="T64" fmla="*/ 80 w 472"/>
                  <a:gd name="T65" fmla="*/ 93 h 532"/>
                  <a:gd name="T66" fmla="*/ 82 w 472"/>
                  <a:gd name="T67" fmla="*/ 87 h 532"/>
                  <a:gd name="T68" fmla="*/ 83 w 472"/>
                  <a:gd name="T69" fmla="*/ 81 h 532"/>
                  <a:gd name="T70" fmla="*/ 84 w 472"/>
                  <a:gd name="T71" fmla="*/ 67 h 532"/>
                  <a:gd name="T72" fmla="*/ 84 w 472"/>
                  <a:gd name="T73" fmla="*/ 0 h 532"/>
                  <a:gd name="T74" fmla="*/ 118 w 472"/>
                  <a:gd name="T75" fmla="*/ 129 h 53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72"/>
                  <a:gd name="T115" fmla="*/ 0 h 532"/>
                  <a:gd name="T116" fmla="*/ 472 w 472"/>
                  <a:gd name="T117" fmla="*/ 532 h 532"/>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72" h="532">
                    <a:moveTo>
                      <a:pt x="345" y="520"/>
                    </a:moveTo>
                    <a:lnTo>
                      <a:pt x="345" y="443"/>
                    </a:lnTo>
                    <a:lnTo>
                      <a:pt x="337" y="452"/>
                    </a:lnTo>
                    <a:lnTo>
                      <a:pt x="330" y="463"/>
                    </a:lnTo>
                    <a:lnTo>
                      <a:pt x="321" y="472"/>
                    </a:lnTo>
                    <a:lnTo>
                      <a:pt x="312" y="481"/>
                    </a:lnTo>
                    <a:lnTo>
                      <a:pt x="303" y="488"/>
                    </a:lnTo>
                    <a:lnTo>
                      <a:pt x="292" y="496"/>
                    </a:lnTo>
                    <a:lnTo>
                      <a:pt x="281" y="502"/>
                    </a:lnTo>
                    <a:lnTo>
                      <a:pt x="271" y="509"/>
                    </a:lnTo>
                    <a:lnTo>
                      <a:pt x="259" y="514"/>
                    </a:lnTo>
                    <a:lnTo>
                      <a:pt x="246" y="519"/>
                    </a:lnTo>
                    <a:lnTo>
                      <a:pt x="235" y="523"/>
                    </a:lnTo>
                    <a:lnTo>
                      <a:pt x="223" y="527"/>
                    </a:lnTo>
                    <a:lnTo>
                      <a:pt x="210" y="529"/>
                    </a:lnTo>
                    <a:lnTo>
                      <a:pt x="197" y="531"/>
                    </a:lnTo>
                    <a:lnTo>
                      <a:pt x="185" y="532"/>
                    </a:lnTo>
                    <a:lnTo>
                      <a:pt x="172" y="532"/>
                    </a:lnTo>
                    <a:lnTo>
                      <a:pt x="159" y="532"/>
                    </a:lnTo>
                    <a:lnTo>
                      <a:pt x="147" y="531"/>
                    </a:lnTo>
                    <a:lnTo>
                      <a:pt x="135" y="529"/>
                    </a:lnTo>
                    <a:lnTo>
                      <a:pt x="123" y="527"/>
                    </a:lnTo>
                    <a:lnTo>
                      <a:pt x="111" y="523"/>
                    </a:lnTo>
                    <a:lnTo>
                      <a:pt x="100" y="519"/>
                    </a:lnTo>
                    <a:lnTo>
                      <a:pt x="88" y="515"/>
                    </a:lnTo>
                    <a:lnTo>
                      <a:pt x="78" y="510"/>
                    </a:lnTo>
                    <a:lnTo>
                      <a:pt x="68" y="504"/>
                    </a:lnTo>
                    <a:lnTo>
                      <a:pt x="59" y="497"/>
                    </a:lnTo>
                    <a:lnTo>
                      <a:pt x="50" y="490"/>
                    </a:lnTo>
                    <a:lnTo>
                      <a:pt x="42" y="482"/>
                    </a:lnTo>
                    <a:lnTo>
                      <a:pt x="36" y="473"/>
                    </a:lnTo>
                    <a:lnTo>
                      <a:pt x="29" y="464"/>
                    </a:lnTo>
                    <a:lnTo>
                      <a:pt x="23" y="455"/>
                    </a:lnTo>
                    <a:lnTo>
                      <a:pt x="18" y="445"/>
                    </a:lnTo>
                    <a:lnTo>
                      <a:pt x="14" y="434"/>
                    </a:lnTo>
                    <a:lnTo>
                      <a:pt x="10" y="421"/>
                    </a:lnTo>
                    <a:lnTo>
                      <a:pt x="6" y="409"/>
                    </a:lnTo>
                    <a:lnTo>
                      <a:pt x="4" y="395"/>
                    </a:lnTo>
                    <a:lnTo>
                      <a:pt x="2" y="380"/>
                    </a:lnTo>
                    <a:lnTo>
                      <a:pt x="1" y="364"/>
                    </a:lnTo>
                    <a:lnTo>
                      <a:pt x="0" y="347"/>
                    </a:lnTo>
                    <a:lnTo>
                      <a:pt x="0" y="329"/>
                    </a:lnTo>
                    <a:lnTo>
                      <a:pt x="0" y="0"/>
                    </a:lnTo>
                    <a:lnTo>
                      <a:pt x="137" y="0"/>
                    </a:lnTo>
                    <a:lnTo>
                      <a:pt x="137" y="239"/>
                    </a:lnTo>
                    <a:lnTo>
                      <a:pt x="137" y="289"/>
                    </a:lnTo>
                    <a:lnTo>
                      <a:pt x="138" y="328"/>
                    </a:lnTo>
                    <a:lnTo>
                      <a:pt x="141" y="356"/>
                    </a:lnTo>
                    <a:lnTo>
                      <a:pt x="145" y="374"/>
                    </a:lnTo>
                    <a:lnTo>
                      <a:pt x="149" y="386"/>
                    </a:lnTo>
                    <a:lnTo>
                      <a:pt x="155" y="396"/>
                    </a:lnTo>
                    <a:lnTo>
                      <a:pt x="163" y="405"/>
                    </a:lnTo>
                    <a:lnTo>
                      <a:pt x="172" y="413"/>
                    </a:lnTo>
                    <a:lnTo>
                      <a:pt x="183" y="419"/>
                    </a:lnTo>
                    <a:lnTo>
                      <a:pt x="195" y="424"/>
                    </a:lnTo>
                    <a:lnTo>
                      <a:pt x="209" y="427"/>
                    </a:lnTo>
                    <a:lnTo>
                      <a:pt x="223" y="428"/>
                    </a:lnTo>
                    <a:lnTo>
                      <a:pt x="241" y="427"/>
                    </a:lnTo>
                    <a:lnTo>
                      <a:pt x="256" y="423"/>
                    </a:lnTo>
                    <a:lnTo>
                      <a:pt x="264" y="420"/>
                    </a:lnTo>
                    <a:lnTo>
                      <a:pt x="272" y="416"/>
                    </a:lnTo>
                    <a:lnTo>
                      <a:pt x="280" y="413"/>
                    </a:lnTo>
                    <a:lnTo>
                      <a:pt x="286" y="409"/>
                    </a:lnTo>
                    <a:lnTo>
                      <a:pt x="299" y="398"/>
                    </a:lnTo>
                    <a:lnTo>
                      <a:pt x="310" y="387"/>
                    </a:lnTo>
                    <a:lnTo>
                      <a:pt x="318" y="374"/>
                    </a:lnTo>
                    <a:lnTo>
                      <a:pt x="325" y="360"/>
                    </a:lnTo>
                    <a:lnTo>
                      <a:pt x="327" y="352"/>
                    </a:lnTo>
                    <a:lnTo>
                      <a:pt x="330" y="341"/>
                    </a:lnTo>
                    <a:lnTo>
                      <a:pt x="331" y="327"/>
                    </a:lnTo>
                    <a:lnTo>
                      <a:pt x="332" y="311"/>
                    </a:lnTo>
                    <a:lnTo>
                      <a:pt x="335" y="270"/>
                    </a:lnTo>
                    <a:lnTo>
                      <a:pt x="335" y="220"/>
                    </a:lnTo>
                    <a:lnTo>
                      <a:pt x="335" y="0"/>
                    </a:lnTo>
                    <a:lnTo>
                      <a:pt x="472" y="0"/>
                    </a:lnTo>
                    <a:lnTo>
                      <a:pt x="472" y="520"/>
                    </a:lnTo>
                    <a:lnTo>
                      <a:pt x="345" y="52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37" name="Rectangle 453">
                <a:extLst>
                  <a:ext uri="{FF2B5EF4-FFF2-40B4-BE49-F238E27FC236}">
                    <a16:creationId xmlns:a16="http://schemas.microsoft.com/office/drawing/2014/main" id="{678C3050-BD5A-45A3-BB4C-BB21EE85A0B1}"/>
                  </a:ext>
                </a:extLst>
              </p:cNvPr>
              <p:cNvSpPr>
                <a:spLocks noChangeArrowheads="1"/>
              </p:cNvSpPr>
              <p:nvPr/>
            </p:nvSpPr>
            <p:spPr bwMode="auto">
              <a:xfrm>
                <a:off x="2836" y="919"/>
                <a:ext cx="34" cy="180"/>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30838" name="Freeform 454">
                <a:extLst>
                  <a:ext uri="{FF2B5EF4-FFF2-40B4-BE49-F238E27FC236}">
                    <a16:creationId xmlns:a16="http://schemas.microsoft.com/office/drawing/2014/main" id="{C193C065-B646-4B32-B9F3-9B4BE47FBA46}"/>
                  </a:ext>
                </a:extLst>
              </p:cNvPr>
              <p:cNvSpPr>
                <a:spLocks noEditPoints="1"/>
              </p:cNvSpPr>
              <p:nvPr/>
            </p:nvSpPr>
            <p:spPr bwMode="auto">
              <a:xfrm>
                <a:off x="2897" y="966"/>
                <a:ext cx="122" cy="135"/>
              </a:xfrm>
              <a:custGeom>
                <a:avLst/>
                <a:gdLst>
                  <a:gd name="T0" fmla="*/ 5 w 488"/>
                  <a:gd name="T1" fmla="*/ 32 h 543"/>
                  <a:gd name="T2" fmla="*/ 11 w 488"/>
                  <a:gd name="T3" fmla="*/ 20 h 543"/>
                  <a:gd name="T4" fmla="*/ 19 w 488"/>
                  <a:gd name="T5" fmla="*/ 11 h 543"/>
                  <a:gd name="T6" fmla="*/ 29 w 488"/>
                  <a:gd name="T7" fmla="*/ 5 h 543"/>
                  <a:gd name="T8" fmla="*/ 43 w 488"/>
                  <a:gd name="T9" fmla="*/ 1 h 543"/>
                  <a:gd name="T10" fmla="*/ 60 w 488"/>
                  <a:gd name="T11" fmla="*/ 0 h 543"/>
                  <a:gd name="T12" fmla="*/ 76 w 488"/>
                  <a:gd name="T13" fmla="*/ 1 h 543"/>
                  <a:gd name="T14" fmla="*/ 88 w 488"/>
                  <a:gd name="T15" fmla="*/ 3 h 543"/>
                  <a:gd name="T16" fmla="*/ 97 w 488"/>
                  <a:gd name="T17" fmla="*/ 7 h 543"/>
                  <a:gd name="T18" fmla="*/ 104 w 488"/>
                  <a:gd name="T19" fmla="*/ 11 h 543"/>
                  <a:gd name="T20" fmla="*/ 109 w 488"/>
                  <a:gd name="T21" fmla="*/ 17 h 543"/>
                  <a:gd name="T22" fmla="*/ 112 w 488"/>
                  <a:gd name="T23" fmla="*/ 24 h 543"/>
                  <a:gd name="T24" fmla="*/ 114 w 488"/>
                  <a:gd name="T25" fmla="*/ 35 h 543"/>
                  <a:gd name="T26" fmla="*/ 115 w 488"/>
                  <a:gd name="T27" fmla="*/ 50 h 543"/>
                  <a:gd name="T28" fmla="*/ 115 w 488"/>
                  <a:gd name="T29" fmla="*/ 104 h 543"/>
                  <a:gd name="T30" fmla="*/ 117 w 488"/>
                  <a:gd name="T31" fmla="*/ 119 h 543"/>
                  <a:gd name="T32" fmla="*/ 122 w 488"/>
                  <a:gd name="T33" fmla="*/ 132 h 543"/>
                  <a:gd name="T34" fmla="*/ 87 w 488"/>
                  <a:gd name="T35" fmla="*/ 128 h 543"/>
                  <a:gd name="T36" fmla="*/ 84 w 488"/>
                  <a:gd name="T37" fmla="*/ 120 h 543"/>
                  <a:gd name="T38" fmla="*/ 75 w 488"/>
                  <a:gd name="T39" fmla="*/ 125 h 543"/>
                  <a:gd name="T40" fmla="*/ 60 w 488"/>
                  <a:gd name="T41" fmla="*/ 133 h 543"/>
                  <a:gd name="T42" fmla="*/ 43 w 488"/>
                  <a:gd name="T43" fmla="*/ 135 h 543"/>
                  <a:gd name="T44" fmla="*/ 29 w 488"/>
                  <a:gd name="T45" fmla="*/ 134 h 543"/>
                  <a:gd name="T46" fmla="*/ 18 w 488"/>
                  <a:gd name="T47" fmla="*/ 129 h 543"/>
                  <a:gd name="T48" fmla="*/ 9 w 488"/>
                  <a:gd name="T49" fmla="*/ 122 h 543"/>
                  <a:gd name="T50" fmla="*/ 3 w 488"/>
                  <a:gd name="T51" fmla="*/ 112 h 543"/>
                  <a:gd name="T52" fmla="*/ 0 w 488"/>
                  <a:gd name="T53" fmla="*/ 101 h 543"/>
                  <a:gd name="T54" fmla="*/ 1 w 488"/>
                  <a:gd name="T55" fmla="*/ 91 h 543"/>
                  <a:gd name="T56" fmla="*/ 2 w 488"/>
                  <a:gd name="T57" fmla="*/ 84 h 543"/>
                  <a:gd name="T58" fmla="*/ 5 w 488"/>
                  <a:gd name="T59" fmla="*/ 77 h 543"/>
                  <a:gd name="T60" fmla="*/ 10 w 488"/>
                  <a:gd name="T61" fmla="*/ 71 h 543"/>
                  <a:gd name="T62" fmla="*/ 16 w 488"/>
                  <a:gd name="T63" fmla="*/ 67 h 543"/>
                  <a:gd name="T64" fmla="*/ 25 w 488"/>
                  <a:gd name="T65" fmla="*/ 62 h 543"/>
                  <a:gd name="T66" fmla="*/ 47 w 488"/>
                  <a:gd name="T67" fmla="*/ 56 h 543"/>
                  <a:gd name="T68" fmla="*/ 75 w 488"/>
                  <a:gd name="T69" fmla="*/ 50 h 543"/>
                  <a:gd name="T70" fmla="*/ 81 w 488"/>
                  <a:gd name="T71" fmla="*/ 42 h 543"/>
                  <a:gd name="T72" fmla="*/ 80 w 488"/>
                  <a:gd name="T73" fmla="*/ 36 h 543"/>
                  <a:gd name="T74" fmla="*/ 77 w 488"/>
                  <a:gd name="T75" fmla="*/ 31 h 543"/>
                  <a:gd name="T76" fmla="*/ 73 w 488"/>
                  <a:gd name="T77" fmla="*/ 28 h 543"/>
                  <a:gd name="T78" fmla="*/ 64 w 488"/>
                  <a:gd name="T79" fmla="*/ 26 h 543"/>
                  <a:gd name="T80" fmla="*/ 49 w 488"/>
                  <a:gd name="T81" fmla="*/ 27 h 543"/>
                  <a:gd name="T82" fmla="*/ 42 w 488"/>
                  <a:gd name="T83" fmla="*/ 31 h 543"/>
                  <a:gd name="T84" fmla="*/ 38 w 488"/>
                  <a:gd name="T85" fmla="*/ 35 h 543"/>
                  <a:gd name="T86" fmla="*/ 81 w 488"/>
                  <a:gd name="T87" fmla="*/ 70 h 543"/>
                  <a:gd name="T88" fmla="*/ 67 w 488"/>
                  <a:gd name="T89" fmla="*/ 74 h 543"/>
                  <a:gd name="T90" fmla="*/ 48 w 488"/>
                  <a:gd name="T91" fmla="*/ 78 h 543"/>
                  <a:gd name="T92" fmla="*/ 40 w 488"/>
                  <a:gd name="T93" fmla="*/ 82 h 543"/>
                  <a:gd name="T94" fmla="*/ 36 w 488"/>
                  <a:gd name="T95" fmla="*/ 87 h 543"/>
                  <a:gd name="T96" fmla="*/ 35 w 488"/>
                  <a:gd name="T97" fmla="*/ 91 h 543"/>
                  <a:gd name="T98" fmla="*/ 35 w 488"/>
                  <a:gd name="T99" fmla="*/ 97 h 543"/>
                  <a:gd name="T100" fmla="*/ 36 w 488"/>
                  <a:gd name="T101" fmla="*/ 101 h 543"/>
                  <a:gd name="T102" fmla="*/ 40 w 488"/>
                  <a:gd name="T103" fmla="*/ 106 h 543"/>
                  <a:gd name="T104" fmla="*/ 45 w 488"/>
                  <a:gd name="T105" fmla="*/ 109 h 543"/>
                  <a:gd name="T106" fmla="*/ 50 w 488"/>
                  <a:gd name="T107" fmla="*/ 111 h 543"/>
                  <a:gd name="T108" fmla="*/ 56 w 488"/>
                  <a:gd name="T109" fmla="*/ 111 h 543"/>
                  <a:gd name="T110" fmla="*/ 63 w 488"/>
                  <a:gd name="T111" fmla="*/ 109 h 543"/>
                  <a:gd name="T112" fmla="*/ 69 w 488"/>
                  <a:gd name="T113" fmla="*/ 106 h 543"/>
                  <a:gd name="T114" fmla="*/ 77 w 488"/>
                  <a:gd name="T115" fmla="*/ 100 h 543"/>
                  <a:gd name="T116" fmla="*/ 80 w 488"/>
                  <a:gd name="T117" fmla="*/ 91 h 543"/>
                  <a:gd name="T118" fmla="*/ 81 w 488"/>
                  <a:gd name="T119" fmla="*/ 77 h 54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88"/>
                  <a:gd name="T181" fmla="*/ 0 h 543"/>
                  <a:gd name="T182" fmla="*/ 488 w 488"/>
                  <a:gd name="T183" fmla="*/ 543 h 54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88" h="543">
                    <a:moveTo>
                      <a:pt x="139" y="169"/>
                    </a:moveTo>
                    <a:lnTo>
                      <a:pt x="15" y="148"/>
                    </a:lnTo>
                    <a:lnTo>
                      <a:pt x="20" y="130"/>
                    </a:lnTo>
                    <a:lnTo>
                      <a:pt x="26" y="112"/>
                    </a:lnTo>
                    <a:lnTo>
                      <a:pt x="34" y="96"/>
                    </a:lnTo>
                    <a:lnTo>
                      <a:pt x="43" y="82"/>
                    </a:lnTo>
                    <a:lnTo>
                      <a:pt x="52" y="68"/>
                    </a:lnTo>
                    <a:lnTo>
                      <a:pt x="63" y="56"/>
                    </a:lnTo>
                    <a:lnTo>
                      <a:pt x="74" y="45"/>
                    </a:lnTo>
                    <a:lnTo>
                      <a:pt x="86" y="36"/>
                    </a:lnTo>
                    <a:lnTo>
                      <a:pt x="101" y="27"/>
                    </a:lnTo>
                    <a:lnTo>
                      <a:pt x="116" y="20"/>
                    </a:lnTo>
                    <a:lnTo>
                      <a:pt x="133" y="14"/>
                    </a:lnTo>
                    <a:lnTo>
                      <a:pt x="151" y="9"/>
                    </a:lnTo>
                    <a:lnTo>
                      <a:pt x="170" y="5"/>
                    </a:lnTo>
                    <a:lnTo>
                      <a:pt x="192" y="1"/>
                    </a:lnTo>
                    <a:lnTo>
                      <a:pt x="215" y="0"/>
                    </a:lnTo>
                    <a:lnTo>
                      <a:pt x="239" y="0"/>
                    </a:lnTo>
                    <a:lnTo>
                      <a:pt x="262" y="0"/>
                    </a:lnTo>
                    <a:lnTo>
                      <a:pt x="283" y="1"/>
                    </a:lnTo>
                    <a:lnTo>
                      <a:pt x="302" y="3"/>
                    </a:lnTo>
                    <a:lnTo>
                      <a:pt x="320" y="5"/>
                    </a:lnTo>
                    <a:lnTo>
                      <a:pt x="337" y="8"/>
                    </a:lnTo>
                    <a:lnTo>
                      <a:pt x="351" y="11"/>
                    </a:lnTo>
                    <a:lnTo>
                      <a:pt x="365" y="17"/>
                    </a:lnTo>
                    <a:lnTo>
                      <a:pt x="377" y="22"/>
                    </a:lnTo>
                    <a:lnTo>
                      <a:pt x="388" y="27"/>
                    </a:lnTo>
                    <a:lnTo>
                      <a:pt x="397" y="33"/>
                    </a:lnTo>
                    <a:lnTo>
                      <a:pt x="407" y="40"/>
                    </a:lnTo>
                    <a:lnTo>
                      <a:pt x="415" y="46"/>
                    </a:lnTo>
                    <a:lnTo>
                      <a:pt x="423" y="53"/>
                    </a:lnTo>
                    <a:lnTo>
                      <a:pt x="429" y="60"/>
                    </a:lnTo>
                    <a:lnTo>
                      <a:pt x="436" y="68"/>
                    </a:lnTo>
                    <a:lnTo>
                      <a:pt x="441" y="77"/>
                    </a:lnTo>
                    <a:lnTo>
                      <a:pt x="445" y="86"/>
                    </a:lnTo>
                    <a:lnTo>
                      <a:pt x="448" y="97"/>
                    </a:lnTo>
                    <a:lnTo>
                      <a:pt x="451" y="110"/>
                    </a:lnTo>
                    <a:lnTo>
                      <a:pt x="454" y="124"/>
                    </a:lnTo>
                    <a:lnTo>
                      <a:pt x="456" y="141"/>
                    </a:lnTo>
                    <a:lnTo>
                      <a:pt x="457" y="159"/>
                    </a:lnTo>
                    <a:lnTo>
                      <a:pt x="459" y="178"/>
                    </a:lnTo>
                    <a:lnTo>
                      <a:pt x="459" y="200"/>
                    </a:lnTo>
                    <a:lnTo>
                      <a:pt x="457" y="361"/>
                    </a:lnTo>
                    <a:lnTo>
                      <a:pt x="457" y="393"/>
                    </a:lnTo>
                    <a:lnTo>
                      <a:pt x="459" y="420"/>
                    </a:lnTo>
                    <a:lnTo>
                      <a:pt x="461" y="443"/>
                    </a:lnTo>
                    <a:lnTo>
                      <a:pt x="464" y="462"/>
                    </a:lnTo>
                    <a:lnTo>
                      <a:pt x="468" y="479"/>
                    </a:lnTo>
                    <a:lnTo>
                      <a:pt x="473" y="495"/>
                    </a:lnTo>
                    <a:lnTo>
                      <a:pt x="480" y="513"/>
                    </a:lnTo>
                    <a:lnTo>
                      <a:pt x="488" y="531"/>
                    </a:lnTo>
                    <a:lnTo>
                      <a:pt x="352" y="531"/>
                    </a:lnTo>
                    <a:lnTo>
                      <a:pt x="350" y="524"/>
                    </a:lnTo>
                    <a:lnTo>
                      <a:pt x="346" y="515"/>
                    </a:lnTo>
                    <a:lnTo>
                      <a:pt x="343" y="503"/>
                    </a:lnTo>
                    <a:lnTo>
                      <a:pt x="339" y="492"/>
                    </a:lnTo>
                    <a:lnTo>
                      <a:pt x="337" y="481"/>
                    </a:lnTo>
                    <a:lnTo>
                      <a:pt x="334" y="475"/>
                    </a:lnTo>
                    <a:lnTo>
                      <a:pt x="316" y="490"/>
                    </a:lnTo>
                    <a:lnTo>
                      <a:pt x="298" y="504"/>
                    </a:lnTo>
                    <a:lnTo>
                      <a:pt x="279" y="517"/>
                    </a:lnTo>
                    <a:lnTo>
                      <a:pt x="258" y="526"/>
                    </a:lnTo>
                    <a:lnTo>
                      <a:pt x="238" y="534"/>
                    </a:lnTo>
                    <a:lnTo>
                      <a:pt x="217" y="539"/>
                    </a:lnTo>
                    <a:lnTo>
                      <a:pt x="196" y="543"/>
                    </a:lnTo>
                    <a:lnTo>
                      <a:pt x="172" y="543"/>
                    </a:lnTo>
                    <a:lnTo>
                      <a:pt x="153" y="543"/>
                    </a:lnTo>
                    <a:lnTo>
                      <a:pt x="135" y="540"/>
                    </a:lnTo>
                    <a:lnTo>
                      <a:pt x="117" y="538"/>
                    </a:lnTo>
                    <a:lnTo>
                      <a:pt x="101" y="533"/>
                    </a:lnTo>
                    <a:lnTo>
                      <a:pt x="85" y="526"/>
                    </a:lnTo>
                    <a:lnTo>
                      <a:pt x="71" y="518"/>
                    </a:lnTo>
                    <a:lnTo>
                      <a:pt x="58" y="509"/>
                    </a:lnTo>
                    <a:lnTo>
                      <a:pt x="47" y="499"/>
                    </a:lnTo>
                    <a:lnTo>
                      <a:pt x="35" y="489"/>
                    </a:lnTo>
                    <a:lnTo>
                      <a:pt x="26" y="476"/>
                    </a:lnTo>
                    <a:lnTo>
                      <a:pt x="18" y="463"/>
                    </a:lnTo>
                    <a:lnTo>
                      <a:pt x="12" y="450"/>
                    </a:lnTo>
                    <a:lnTo>
                      <a:pt x="7" y="436"/>
                    </a:lnTo>
                    <a:lnTo>
                      <a:pt x="3" y="421"/>
                    </a:lnTo>
                    <a:lnTo>
                      <a:pt x="0" y="406"/>
                    </a:lnTo>
                    <a:lnTo>
                      <a:pt x="0" y="389"/>
                    </a:lnTo>
                    <a:lnTo>
                      <a:pt x="0" y="379"/>
                    </a:lnTo>
                    <a:lnTo>
                      <a:pt x="2" y="368"/>
                    </a:lnTo>
                    <a:lnTo>
                      <a:pt x="3" y="358"/>
                    </a:lnTo>
                    <a:lnTo>
                      <a:pt x="6" y="348"/>
                    </a:lnTo>
                    <a:lnTo>
                      <a:pt x="8" y="339"/>
                    </a:lnTo>
                    <a:lnTo>
                      <a:pt x="12" y="329"/>
                    </a:lnTo>
                    <a:lnTo>
                      <a:pt x="16" y="320"/>
                    </a:lnTo>
                    <a:lnTo>
                      <a:pt x="21" y="311"/>
                    </a:lnTo>
                    <a:lnTo>
                      <a:pt x="26" y="303"/>
                    </a:lnTo>
                    <a:lnTo>
                      <a:pt x="33" y="295"/>
                    </a:lnTo>
                    <a:lnTo>
                      <a:pt x="39" y="287"/>
                    </a:lnTo>
                    <a:lnTo>
                      <a:pt x="47" y="280"/>
                    </a:lnTo>
                    <a:lnTo>
                      <a:pt x="54" y="275"/>
                    </a:lnTo>
                    <a:lnTo>
                      <a:pt x="62" y="268"/>
                    </a:lnTo>
                    <a:lnTo>
                      <a:pt x="71" y="263"/>
                    </a:lnTo>
                    <a:lnTo>
                      <a:pt x="80" y="258"/>
                    </a:lnTo>
                    <a:lnTo>
                      <a:pt x="101" y="249"/>
                    </a:lnTo>
                    <a:lnTo>
                      <a:pt x="126" y="241"/>
                    </a:lnTo>
                    <a:lnTo>
                      <a:pt x="156" y="234"/>
                    </a:lnTo>
                    <a:lnTo>
                      <a:pt x="189" y="226"/>
                    </a:lnTo>
                    <a:lnTo>
                      <a:pt x="234" y="217"/>
                    </a:lnTo>
                    <a:lnTo>
                      <a:pt x="271" y="208"/>
                    </a:lnTo>
                    <a:lnTo>
                      <a:pt x="301" y="200"/>
                    </a:lnTo>
                    <a:lnTo>
                      <a:pt x="324" y="192"/>
                    </a:lnTo>
                    <a:lnTo>
                      <a:pt x="324" y="178"/>
                    </a:lnTo>
                    <a:lnTo>
                      <a:pt x="323" y="169"/>
                    </a:lnTo>
                    <a:lnTo>
                      <a:pt x="323" y="160"/>
                    </a:lnTo>
                    <a:lnTo>
                      <a:pt x="320" y="151"/>
                    </a:lnTo>
                    <a:lnTo>
                      <a:pt x="319" y="144"/>
                    </a:lnTo>
                    <a:lnTo>
                      <a:pt x="316" y="137"/>
                    </a:lnTo>
                    <a:lnTo>
                      <a:pt x="312" y="132"/>
                    </a:lnTo>
                    <a:lnTo>
                      <a:pt x="308" y="126"/>
                    </a:lnTo>
                    <a:lnTo>
                      <a:pt x="303" y="122"/>
                    </a:lnTo>
                    <a:lnTo>
                      <a:pt x="298" y="118"/>
                    </a:lnTo>
                    <a:lnTo>
                      <a:pt x="292" y="114"/>
                    </a:lnTo>
                    <a:lnTo>
                      <a:pt x="284" y="112"/>
                    </a:lnTo>
                    <a:lnTo>
                      <a:pt x="275" y="109"/>
                    </a:lnTo>
                    <a:lnTo>
                      <a:pt x="255" y="106"/>
                    </a:lnTo>
                    <a:lnTo>
                      <a:pt x="230" y="105"/>
                    </a:lnTo>
                    <a:lnTo>
                      <a:pt x="212" y="105"/>
                    </a:lnTo>
                    <a:lnTo>
                      <a:pt x="197" y="109"/>
                    </a:lnTo>
                    <a:lnTo>
                      <a:pt x="184" y="113"/>
                    </a:lnTo>
                    <a:lnTo>
                      <a:pt x="172" y="119"/>
                    </a:lnTo>
                    <a:lnTo>
                      <a:pt x="167" y="123"/>
                    </a:lnTo>
                    <a:lnTo>
                      <a:pt x="162" y="128"/>
                    </a:lnTo>
                    <a:lnTo>
                      <a:pt x="158" y="133"/>
                    </a:lnTo>
                    <a:lnTo>
                      <a:pt x="153" y="139"/>
                    </a:lnTo>
                    <a:lnTo>
                      <a:pt x="145" y="153"/>
                    </a:lnTo>
                    <a:lnTo>
                      <a:pt x="139" y="169"/>
                    </a:lnTo>
                    <a:close/>
                    <a:moveTo>
                      <a:pt x="324" y="282"/>
                    </a:moveTo>
                    <a:lnTo>
                      <a:pt x="308" y="286"/>
                    </a:lnTo>
                    <a:lnTo>
                      <a:pt x="289" y="291"/>
                    </a:lnTo>
                    <a:lnTo>
                      <a:pt x="266" y="296"/>
                    </a:lnTo>
                    <a:lnTo>
                      <a:pt x="239" y="303"/>
                    </a:lnTo>
                    <a:lnTo>
                      <a:pt x="214" y="309"/>
                    </a:lnTo>
                    <a:lnTo>
                      <a:pt x="192" y="314"/>
                    </a:lnTo>
                    <a:lnTo>
                      <a:pt x="176" y="321"/>
                    </a:lnTo>
                    <a:lnTo>
                      <a:pt x="165" y="327"/>
                    </a:lnTo>
                    <a:lnTo>
                      <a:pt x="158" y="331"/>
                    </a:lnTo>
                    <a:lnTo>
                      <a:pt x="153" y="338"/>
                    </a:lnTo>
                    <a:lnTo>
                      <a:pt x="148" y="343"/>
                    </a:lnTo>
                    <a:lnTo>
                      <a:pt x="144" y="349"/>
                    </a:lnTo>
                    <a:lnTo>
                      <a:pt x="142" y="354"/>
                    </a:lnTo>
                    <a:lnTo>
                      <a:pt x="139" y="361"/>
                    </a:lnTo>
                    <a:lnTo>
                      <a:pt x="138" y="368"/>
                    </a:lnTo>
                    <a:lnTo>
                      <a:pt x="138" y="375"/>
                    </a:lnTo>
                    <a:lnTo>
                      <a:pt x="138" y="382"/>
                    </a:lnTo>
                    <a:lnTo>
                      <a:pt x="139" y="389"/>
                    </a:lnTo>
                    <a:lnTo>
                      <a:pt x="140" y="397"/>
                    </a:lnTo>
                    <a:lnTo>
                      <a:pt x="143" y="402"/>
                    </a:lnTo>
                    <a:lnTo>
                      <a:pt x="145" y="408"/>
                    </a:lnTo>
                    <a:lnTo>
                      <a:pt x="149" y="415"/>
                    </a:lnTo>
                    <a:lnTo>
                      <a:pt x="154" y="420"/>
                    </a:lnTo>
                    <a:lnTo>
                      <a:pt x="160" y="425"/>
                    </a:lnTo>
                    <a:lnTo>
                      <a:pt x="165" y="430"/>
                    </a:lnTo>
                    <a:lnTo>
                      <a:pt x="171" y="435"/>
                    </a:lnTo>
                    <a:lnTo>
                      <a:pt x="178" y="438"/>
                    </a:lnTo>
                    <a:lnTo>
                      <a:pt x="184" y="441"/>
                    </a:lnTo>
                    <a:lnTo>
                      <a:pt x="190" y="444"/>
                    </a:lnTo>
                    <a:lnTo>
                      <a:pt x="198" y="445"/>
                    </a:lnTo>
                    <a:lnTo>
                      <a:pt x="206" y="447"/>
                    </a:lnTo>
                    <a:lnTo>
                      <a:pt x="214" y="447"/>
                    </a:lnTo>
                    <a:lnTo>
                      <a:pt x="224" y="445"/>
                    </a:lnTo>
                    <a:lnTo>
                      <a:pt x="233" y="445"/>
                    </a:lnTo>
                    <a:lnTo>
                      <a:pt x="242" y="443"/>
                    </a:lnTo>
                    <a:lnTo>
                      <a:pt x="251" y="440"/>
                    </a:lnTo>
                    <a:lnTo>
                      <a:pt x="260" y="436"/>
                    </a:lnTo>
                    <a:lnTo>
                      <a:pt x="267" y="432"/>
                    </a:lnTo>
                    <a:lnTo>
                      <a:pt x="276" y="427"/>
                    </a:lnTo>
                    <a:lnTo>
                      <a:pt x="285" y="422"/>
                    </a:lnTo>
                    <a:lnTo>
                      <a:pt x="297" y="412"/>
                    </a:lnTo>
                    <a:lnTo>
                      <a:pt x="306" y="402"/>
                    </a:lnTo>
                    <a:lnTo>
                      <a:pt x="312" y="389"/>
                    </a:lnTo>
                    <a:lnTo>
                      <a:pt x="317" y="376"/>
                    </a:lnTo>
                    <a:lnTo>
                      <a:pt x="320" y="366"/>
                    </a:lnTo>
                    <a:lnTo>
                      <a:pt x="323" y="350"/>
                    </a:lnTo>
                    <a:lnTo>
                      <a:pt x="323" y="332"/>
                    </a:lnTo>
                    <a:lnTo>
                      <a:pt x="324" y="309"/>
                    </a:lnTo>
                    <a:lnTo>
                      <a:pt x="324" y="28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39" name="Freeform 455">
                <a:extLst>
                  <a:ext uri="{FF2B5EF4-FFF2-40B4-BE49-F238E27FC236}">
                    <a16:creationId xmlns:a16="http://schemas.microsoft.com/office/drawing/2014/main" id="{5EFBE372-EB5A-44E5-A689-557A3EE359B5}"/>
                  </a:ext>
                </a:extLst>
              </p:cNvPr>
              <p:cNvSpPr>
                <a:spLocks/>
              </p:cNvSpPr>
              <p:nvPr/>
            </p:nvSpPr>
            <p:spPr bwMode="auto">
              <a:xfrm>
                <a:off x="3033" y="966"/>
                <a:ext cx="122" cy="135"/>
              </a:xfrm>
              <a:custGeom>
                <a:avLst/>
                <a:gdLst>
                  <a:gd name="T0" fmla="*/ 35 w 486"/>
                  <a:gd name="T1" fmla="*/ 92 h 543"/>
                  <a:gd name="T2" fmla="*/ 38 w 486"/>
                  <a:gd name="T3" fmla="*/ 99 h 543"/>
                  <a:gd name="T4" fmla="*/ 42 w 486"/>
                  <a:gd name="T5" fmla="*/ 104 h 543"/>
                  <a:gd name="T6" fmla="*/ 47 w 486"/>
                  <a:gd name="T7" fmla="*/ 107 h 543"/>
                  <a:gd name="T8" fmla="*/ 54 w 486"/>
                  <a:gd name="T9" fmla="*/ 110 h 543"/>
                  <a:gd name="T10" fmla="*/ 63 w 486"/>
                  <a:gd name="T11" fmla="*/ 110 h 543"/>
                  <a:gd name="T12" fmla="*/ 72 w 486"/>
                  <a:gd name="T13" fmla="*/ 110 h 543"/>
                  <a:gd name="T14" fmla="*/ 79 w 486"/>
                  <a:gd name="T15" fmla="*/ 107 h 543"/>
                  <a:gd name="T16" fmla="*/ 85 w 486"/>
                  <a:gd name="T17" fmla="*/ 104 h 543"/>
                  <a:gd name="T18" fmla="*/ 87 w 486"/>
                  <a:gd name="T19" fmla="*/ 96 h 543"/>
                  <a:gd name="T20" fmla="*/ 86 w 486"/>
                  <a:gd name="T21" fmla="*/ 91 h 543"/>
                  <a:gd name="T22" fmla="*/ 81 w 486"/>
                  <a:gd name="T23" fmla="*/ 88 h 543"/>
                  <a:gd name="T24" fmla="*/ 64 w 486"/>
                  <a:gd name="T25" fmla="*/ 83 h 543"/>
                  <a:gd name="T26" fmla="*/ 39 w 486"/>
                  <a:gd name="T27" fmla="*/ 77 h 543"/>
                  <a:gd name="T28" fmla="*/ 24 w 486"/>
                  <a:gd name="T29" fmla="*/ 71 h 543"/>
                  <a:gd name="T30" fmla="*/ 14 w 486"/>
                  <a:gd name="T31" fmla="*/ 63 h 543"/>
                  <a:gd name="T32" fmla="*/ 7 w 486"/>
                  <a:gd name="T33" fmla="*/ 52 h 543"/>
                  <a:gd name="T34" fmla="*/ 5 w 486"/>
                  <a:gd name="T35" fmla="*/ 40 h 543"/>
                  <a:gd name="T36" fmla="*/ 7 w 486"/>
                  <a:gd name="T37" fmla="*/ 28 h 543"/>
                  <a:gd name="T38" fmla="*/ 12 w 486"/>
                  <a:gd name="T39" fmla="*/ 18 h 543"/>
                  <a:gd name="T40" fmla="*/ 22 w 486"/>
                  <a:gd name="T41" fmla="*/ 9 h 543"/>
                  <a:gd name="T42" fmla="*/ 35 w 486"/>
                  <a:gd name="T43" fmla="*/ 3 h 543"/>
                  <a:gd name="T44" fmla="*/ 53 w 486"/>
                  <a:gd name="T45" fmla="*/ 0 h 543"/>
                  <a:gd name="T46" fmla="*/ 72 w 486"/>
                  <a:gd name="T47" fmla="*/ 0 h 543"/>
                  <a:gd name="T48" fmla="*/ 88 w 486"/>
                  <a:gd name="T49" fmla="*/ 3 h 543"/>
                  <a:gd name="T50" fmla="*/ 100 w 486"/>
                  <a:gd name="T51" fmla="*/ 9 h 543"/>
                  <a:gd name="T52" fmla="*/ 108 w 486"/>
                  <a:gd name="T53" fmla="*/ 16 h 543"/>
                  <a:gd name="T54" fmla="*/ 115 w 486"/>
                  <a:gd name="T55" fmla="*/ 26 h 543"/>
                  <a:gd name="T56" fmla="*/ 85 w 486"/>
                  <a:gd name="T57" fmla="*/ 40 h 543"/>
                  <a:gd name="T58" fmla="*/ 81 w 486"/>
                  <a:gd name="T59" fmla="*/ 32 h 543"/>
                  <a:gd name="T60" fmla="*/ 77 w 486"/>
                  <a:gd name="T61" fmla="*/ 28 h 543"/>
                  <a:gd name="T62" fmla="*/ 72 w 486"/>
                  <a:gd name="T63" fmla="*/ 26 h 543"/>
                  <a:gd name="T64" fmla="*/ 60 w 486"/>
                  <a:gd name="T65" fmla="*/ 25 h 543"/>
                  <a:gd name="T66" fmla="*/ 46 w 486"/>
                  <a:gd name="T67" fmla="*/ 26 h 543"/>
                  <a:gd name="T68" fmla="*/ 41 w 486"/>
                  <a:gd name="T69" fmla="*/ 28 h 543"/>
                  <a:gd name="T70" fmla="*/ 37 w 486"/>
                  <a:gd name="T71" fmla="*/ 33 h 543"/>
                  <a:gd name="T72" fmla="*/ 38 w 486"/>
                  <a:gd name="T73" fmla="*/ 39 h 543"/>
                  <a:gd name="T74" fmla="*/ 42 w 486"/>
                  <a:gd name="T75" fmla="*/ 43 h 543"/>
                  <a:gd name="T76" fmla="*/ 51 w 486"/>
                  <a:gd name="T77" fmla="*/ 45 h 543"/>
                  <a:gd name="T78" fmla="*/ 79 w 486"/>
                  <a:gd name="T79" fmla="*/ 53 h 543"/>
                  <a:gd name="T80" fmla="*/ 96 w 486"/>
                  <a:gd name="T81" fmla="*/ 58 h 543"/>
                  <a:gd name="T82" fmla="*/ 108 w 486"/>
                  <a:gd name="T83" fmla="*/ 64 h 543"/>
                  <a:gd name="T84" fmla="*/ 116 w 486"/>
                  <a:gd name="T85" fmla="*/ 71 h 543"/>
                  <a:gd name="T86" fmla="*/ 120 w 486"/>
                  <a:gd name="T87" fmla="*/ 80 h 543"/>
                  <a:gd name="T88" fmla="*/ 122 w 486"/>
                  <a:gd name="T89" fmla="*/ 91 h 543"/>
                  <a:gd name="T90" fmla="*/ 120 w 486"/>
                  <a:gd name="T91" fmla="*/ 104 h 543"/>
                  <a:gd name="T92" fmla="*/ 113 w 486"/>
                  <a:gd name="T93" fmla="*/ 116 h 543"/>
                  <a:gd name="T94" fmla="*/ 103 w 486"/>
                  <a:gd name="T95" fmla="*/ 125 h 543"/>
                  <a:gd name="T96" fmla="*/ 88 w 486"/>
                  <a:gd name="T97" fmla="*/ 132 h 543"/>
                  <a:gd name="T98" fmla="*/ 70 w 486"/>
                  <a:gd name="T99" fmla="*/ 135 h 543"/>
                  <a:gd name="T100" fmla="*/ 50 w 486"/>
                  <a:gd name="T101" fmla="*/ 134 h 543"/>
                  <a:gd name="T102" fmla="*/ 33 w 486"/>
                  <a:gd name="T103" fmla="*/ 131 h 543"/>
                  <a:gd name="T104" fmla="*/ 20 w 486"/>
                  <a:gd name="T105" fmla="*/ 125 h 543"/>
                  <a:gd name="T106" fmla="*/ 10 w 486"/>
                  <a:gd name="T107" fmla="*/ 115 h 543"/>
                  <a:gd name="T108" fmla="*/ 3 w 486"/>
                  <a:gd name="T109" fmla="*/ 104 h 54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486"/>
                  <a:gd name="T166" fmla="*/ 0 h 543"/>
                  <a:gd name="T167" fmla="*/ 486 w 486"/>
                  <a:gd name="T168" fmla="*/ 543 h 54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486" h="543">
                    <a:moveTo>
                      <a:pt x="0" y="384"/>
                    </a:moveTo>
                    <a:lnTo>
                      <a:pt x="139" y="362"/>
                    </a:lnTo>
                    <a:lnTo>
                      <a:pt x="141" y="372"/>
                    </a:lnTo>
                    <a:lnTo>
                      <a:pt x="144" y="381"/>
                    </a:lnTo>
                    <a:lnTo>
                      <a:pt x="148" y="389"/>
                    </a:lnTo>
                    <a:lnTo>
                      <a:pt x="151" y="398"/>
                    </a:lnTo>
                    <a:lnTo>
                      <a:pt x="157" y="404"/>
                    </a:lnTo>
                    <a:lnTo>
                      <a:pt x="162" y="412"/>
                    </a:lnTo>
                    <a:lnTo>
                      <a:pt x="167" y="417"/>
                    </a:lnTo>
                    <a:lnTo>
                      <a:pt x="175" y="424"/>
                    </a:lnTo>
                    <a:lnTo>
                      <a:pt x="181" y="427"/>
                    </a:lnTo>
                    <a:lnTo>
                      <a:pt x="189" y="432"/>
                    </a:lnTo>
                    <a:lnTo>
                      <a:pt x="198" y="436"/>
                    </a:lnTo>
                    <a:lnTo>
                      <a:pt x="207" y="439"/>
                    </a:lnTo>
                    <a:lnTo>
                      <a:pt x="216" y="441"/>
                    </a:lnTo>
                    <a:lnTo>
                      <a:pt x="226" y="443"/>
                    </a:lnTo>
                    <a:lnTo>
                      <a:pt x="237" y="444"/>
                    </a:lnTo>
                    <a:lnTo>
                      <a:pt x="249" y="444"/>
                    </a:lnTo>
                    <a:lnTo>
                      <a:pt x="262" y="444"/>
                    </a:lnTo>
                    <a:lnTo>
                      <a:pt x="275" y="443"/>
                    </a:lnTo>
                    <a:lnTo>
                      <a:pt x="286" y="441"/>
                    </a:lnTo>
                    <a:lnTo>
                      <a:pt x="296" y="439"/>
                    </a:lnTo>
                    <a:lnTo>
                      <a:pt x="305" y="436"/>
                    </a:lnTo>
                    <a:lnTo>
                      <a:pt x="314" y="432"/>
                    </a:lnTo>
                    <a:lnTo>
                      <a:pt x="322" y="429"/>
                    </a:lnTo>
                    <a:lnTo>
                      <a:pt x="330" y="425"/>
                    </a:lnTo>
                    <a:lnTo>
                      <a:pt x="338" y="417"/>
                    </a:lnTo>
                    <a:lnTo>
                      <a:pt x="344" y="408"/>
                    </a:lnTo>
                    <a:lnTo>
                      <a:pt x="346" y="399"/>
                    </a:lnTo>
                    <a:lnTo>
                      <a:pt x="348" y="388"/>
                    </a:lnTo>
                    <a:lnTo>
                      <a:pt x="348" y="380"/>
                    </a:lnTo>
                    <a:lnTo>
                      <a:pt x="345" y="373"/>
                    </a:lnTo>
                    <a:lnTo>
                      <a:pt x="343" y="367"/>
                    </a:lnTo>
                    <a:lnTo>
                      <a:pt x="338" y="362"/>
                    </a:lnTo>
                    <a:lnTo>
                      <a:pt x="331" y="357"/>
                    </a:lnTo>
                    <a:lnTo>
                      <a:pt x="321" y="352"/>
                    </a:lnTo>
                    <a:lnTo>
                      <a:pt x="308" y="348"/>
                    </a:lnTo>
                    <a:lnTo>
                      <a:pt x="293" y="344"/>
                    </a:lnTo>
                    <a:lnTo>
                      <a:pt x="253" y="335"/>
                    </a:lnTo>
                    <a:lnTo>
                      <a:pt x="217" y="326"/>
                    </a:lnTo>
                    <a:lnTo>
                      <a:pt x="185" y="317"/>
                    </a:lnTo>
                    <a:lnTo>
                      <a:pt x="155" y="308"/>
                    </a:lnTo>
                    <a:lnTo>
                      <a:pt x="131" y="300"/>
                    </a:lnTo>
                    <a:lnTo>
                      <a:pt x="110" y="293"/>
                    </a:lnTo>
                    <a:lnTo>
                      <a:pt x="94" y="284"/>
                    </a:lnTo>
                    <a:lnTo>
                      <a:pt x="81" y="276"/>
                    </a:lnTo>
                    <a:lnTo>
                      <a:pt x="67" y="266"/>
                    </a:lnTo>
                    <a:lnTo>
                      <a:pt x="54" y="253"/>
                    </a:lnTo>
                    <a:lnTo>
                      <a:pt x="44" y="240"/>
                    </a:lnTo>
                    <a:lnTo>
                      <a:pt x="35" y="226"/>
                    </a:lnTo>
                    <a:lnTo>
                      <a:pt x="28" y="210"/>
                    </a:lnTo>
                    <a:lnTo>
                      <a:pt x="23" y="195"/>
                    </a:lnTo>
                    <a:lnTo>
                      <a:pt x="20" y="177"/>
                    </a:lnTo>
                    <a:lnTo>
                      <a:pt x="19" y="159"/>
                    </a:lnTo>
                    <a:lnTo>
                      <a:pt x="19" y="142"/>
                    </a:lnTo>
                    <a:lnTo>
                      <a:pt x="22" y="127"/>
                    </a:lnTo>
                    <a:lnTo>
                      <a:pt x="27" y="112"/>
                    </a:lnTo>
                    <a:lnTo>
                      <a:pt x="32" y="97"/>
                    </a:lnTo>
                    <a:lnTo>
                      <a:pt x="40" y="83"/>
                    </a:lnTo>
                    <a:lnTo>
                      <a:pt x="49" y="71"/>
                    </a:lnTo>
                    <a:lnTo>
                      <a:pt x="60" y="58"/>
                    </a:lnTo>
                    <a:lnTo>
                      <a:pt x="72" y="46"/>
                    </a:lnTo>
                    <a:lnTo>
                      <a:pt x="87" y="35"/>
                    </a:lnTo>
                    <a:lnTo>
                      <a:pt x="103" y="26"/>
                    </a:lnTo>
                    <a:lnTo>
                      <a:pt x="121" y="18"/>
                    </a:lnTo>
                    <a:lnTo>
                      <a:pt x="140" y="11"/>
                    </a:lnTo>
                    <a:lnTo>
                      <a:pt x="162" y="6"/>
                    </a:lnTo>
                    <a:lnTo>
                      <a:pt x="186" y="3"/>
                    </a:lnTo>
                    <a:lnTo>
                      <a:pt x="210" y="0"/>
                    </a:lnTo>
                    <a:lnTo>
                      <a:pt x="237" y="0"/>
                    </a:lnTo>
                    <a:lnTo>
                      <a:pt x="264" y="0"/>
                    </a:lnTo>
                    <a:lnTo>
                      <a:pt x="287" y="1"/>
                    </a:lnTo>
                    <a:lnTo>
                      <a:pt x="311" y="4"/>
                    </a:lnTo>
                    <a:lnTo>
                      <a:pt x="331" y="8"/>
                    </a:lnTo>
                    <a:lnTo>
                      <a:pt x="350" y="13"/>
                    </a:lnTo>
                    <a:lnTo>
                      <a:pt x="367" y="19"/>
                    </a:lnTo>
                    <a:lnTo>
                      <a:pt x="382" y="26"/>
                    </a:lnTo>
                    <a:lnTo>
                      <a:pt x="397" y="35"/>
                    </a:lnTo>
                    <a:lnTo>
                      <a:pt x="409" y="44"/>
                    </a:lnTo>
                    <a:lnTo>
                      <a:pt x="421" y="54"/>
                    </a:lnTo>
                    <a:lnTo>
                      <a:pt x="431" y="65"/>
                    </a:lnTo>
                    <a:lnTo>
                      <a:pt x="440" y="77"/>
                    </a:lnTo>
                    <a:lnTo>
                      <a:pt x="449" y="91"/>
                    </a:lnTo>
                    <a:lnTo>
                      <a:pt x="457" y="105"/>
                    </a:lnTo>
                    <a:lnTo>
                      <a:pt x="463" y="121"/>
                    </a:lnTo>
                    <a:lnTo>
                      <a:pt x="468" y="137"/>
                    </a:lnTo>
                    <a:lnTo>
                      <a:pt x="339" y="162"/>
                    </a:lnTo>
                    <a:lnTo>
                      <a:pt x="334" y="146"/>
                    </a:lnTo>
                    <a:lnTo>
                      <a:pt x="326" y="135"/>
                    </a:lnTo>
                    <a:lnTo>
                      <a:pt x="322" y="128"/>
                    </a:lnTo>
                    <a:lnTo>
                      <a:pt x="317" y="123"/>
                    </a:lnTo>
                    <a:lnTo>
                      <a:pt x="312" y="119"/>
                    </a:lnTo>
                    <a:lnTo>
                      <a:pt x="307" y="114"/>
                    </a:lnTo>
                    <a:lnTo>
                      <a:pt x="300" y="110"/>
                    </a:lnTo>
                    <a:lnTo>
                      <a:pt x="294" y="108"/>
                    </a:lnTo>
                    <a:lnTo>
                      <a:pt x="286" y="105"/>
                    </a:lnTo>
                    <a:lnTo>
                      <a:pt x="278" y="103"/>
                    </a:lnTo>
                    <a:lnTo>
                      <a:pt x="260" y="100"/>
                    </a:lnTo>
                    <a:lnTo>
                      <a:pt x="240" y="99"/>
                    </a:lnTo>
                    <a:lnTo>
                      <a:pt x="216" y="99"/>
                    </a:lnTo>
                    <a:lnTo>
                      <a:pt x="194" y="103"/>
                    </a:lnTo>
                    <a:lnTo>
                      <a:pt x="185" y="104"/>
                    </a:lnTo>
                    <a:lnTo>
                      <a:pt x="176" y="106"/>
                    </a:lnTo>
                    <a:lnTo>
                      <a:pt x="169" y="110"/>
                    </a:lnTo>
                    <a:lnTo>
                      <a:pt x="163" y="114"/>
                    </a:lnTo>
                    <a:lnTo>
                      <a:pt x="155" y="119"/>
                    </a:lnTo>
                    <a:lnTo>
                      <a:pt x="151" y="126"/>
                    </a:lnTo>
                    <a:lnTo>
                      <a:pt x="148" y="133"/>
                    </a:lnTo>
                    <a:lnTo>
                      <a:pt x="148" y="141"/>
                    </a:lnTo>
                    <a:lnTo>
                      <a:pt x="148" y="149"/>
                    </a:lnTo>
                    <a:lnTo>
                      <a:pt x="150" y="155"/>
                    </a:lnTo>
                    <a:lnTo>
                      <a:pt x="155" y="162"/>
                    </a:lnTo>
                    <a:lnTo>
                      <a:pt x="160" y="167"/>
                    </a:lnTo>
                    <a:lnTo>
                      <a:pt x="167" y="171"/>
                    </a:lnTo>
                    <a:lnTo>
                      <a:pt x="176" y="175"/>
                    </a:lnTo>
                    <a:lnTo>
                      <a:pt x="187" y="178"/>
                    </a:lnTo>
                    <a:lnTo>
                      <a:pt x="203" y="183"/>
                    </a:lnTo>
                    <a:lnTo>
                      <a:pt x="240" y="194"/>
                    </a:lnTo>
                    <a:lnTo>
                      <a:pt x="289" y="205"/>
                    </a:lnTo>
                    <a:lnTo>
                      <a:pt x="316" y="212"/>
                    </a:lnTo>
                    <a:lnTo>
                      <a:pt x="340" y="218"/>
                    </a:lnTo>
                    <a:lnTo>
                      <a:pt x="362" y="226"/>
                    </a:lnTo>
                    <a:lnTo>
                      <a:pt x="382" y="234"/>
                    </a:lnTo>
                    <a:lnTo>
                      <a:pt x="400" y="241"/>
                    </a:lnTo>
                    <a:lnTo>
                      <a:pt x="417" y="249"/>
                    </a:lnTo>
                    <a:lnTo>
                      <a:pt x="431" y="258"/>
                    </a:lnTo>
                    <a:lnTo>
                      <a:pt x="443" y="267"/>
                    </a:lnTo>
                    <a:lnTo>
                      <a:pt x="453" y="276"/>
                    </a:lnTo>
                    <a:lnTo>
                      <a:pt x="462" y="286"/>
                    </a:lnTo>
                    <a:lnTo>
                      <a:pt x="470" y="298"/>
                    </a:lnTo>
                    <a:lnTo>
                      <a:pt x="475" y="311"/>
                    </a:lnTo>
                    <a:lnTo>
                      <a:pt x="480" y="323"/>
                    </a:lnTo>
                    <a:lnTo>
                      <a:pt x="484" y="338"/>
                    </a:lnTo>
                    <a:lnTo>
                      <a:pt x="485" y="353"/>
                    </a:lnTo>
                    <a:lnTo>
                      <a:pt x="486" y="368"/>
                    </a:lnTo>
                    <a:lnTo>
                      <a:pt x="485" y="386"/>
                    </a:lnTo>
                    <a:lnTo>
                      <a:pt x="483" y="403"/>
                    </a:lnTo>
                    <a:lnTo>
                      <a:pt x="477" y="420"/>
                    </a:lnTo>
                    <a:lnTo>
                      <a:pt x="471" y="435"/>
                    </a:lnTo>
                    <a:lnTo>
                      <a:pt x="462" y="450"/>
                    </a:lnTo>
                    <a:lnTo>
                      <a:pt x="452" y="465"/>
                    </a:lnTo>
                    <a:lnTo>
                      <a:pt x="440" y="479"/>
                    </a:lnTo>
                    <a:lnTo>
                      <a:pt x="426" y="492"/>
                    </a:lnTo>
                    <a:lnTo>
                      <a:pt x="411" y="504"/>
                    </a:lnTo>
                    <a:lnTo>
                      <a:pt x="393" y="515"/>
                    </a:lnTo>
                    <a:lnTo>
                      <a:pt x="373" y="524"/>
                    </a:lnTo>
                    <a:lnTo>
                      <a:pt x="352" y="530"/>
                    </a:lnTo>
                    <a:lnTo>
                      <a:pt x="329" y="536"/>
                    </a:lnTo>
                    <a:lnTo>
                      <a:pt x="304" y="540"/>
                    </a:lnTo>
                    <a:lnTo>
                      <a:pt x="277" y="543"/>
                    </a:lnTo>
                    <a:lnTo>
                      <a:pt x="249" y="543"/>
                    </a:lnTo>
                    <a:lnTo>
                      <a:pt x="223" y="543"/>
                    </a:lnTo>
                    <a:lnTo>
                      <a:pt x="199" y="540"/>
                    </a:lnTo>
                    <a:lnTo>
                      <a:pt x="176" y="538"/>
                    </a:lnTo>
                    <a:lnTo>
                      <a:pt x="154" y="533"/>
                    </a:lnTo>
                    <a:lnTo>
                      <a:pt x="133" y="526"/>
                    </a:lnTo>
                    <a:lnTo>
                      <a:pt x="114" y="518"/>
                    </a:lnTo>
                    <a:lnTo>
                      <a:pt x="97" y="511"/>
                    </a:lnTo>
                    <a:lnTo>
                      <a:pt x="81" y="501"/>
                    </a:lnTo>
                    <a:lnTo>
                      <a:pt x="67" y="489"/>
                    </a:lnTo>
                    <a:lnTo>
                      <a:pt x="53" y="477"/>
                    </a:lnTo>
                    <a:lnTo>
                      <a:pt x="41" y="463"/>
                    </a:lnTo>
                    <a:lnTo>
                      <a:pt x="29" y="449"/>
                    </a:lnTo>
                    <a:lnTo>
                      <a:pt x="20" y="434"/>
                    </a:lnTo>
                    <a:lnTo>
                      <a:pt x="11" y="418"/>
                    </a:lnTo>
                    <a:lnTo>
                      <a:pt x="5" y="402"/>
                    </a:lnTo>
                    <a:lnTo>
                      <a:pt x="0" y="38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40" name="Freeform 456">
                <a:extLst>
                  <a:ext uri="{FF2B5EF4-FFF2-40B4-BE49-F238E27FC236}">
                    <a16:creationId xmlns:a16="http://schemas.microsoft.com/office/drawing/2014/main" id="{FC6AC86D-0C8F-4BF4-9903-2DD7BDFF5E57}"/>
                  </a:ext>
                </a:extLst>
              </p:cNvPr>
              <p:cNvSpPr>
                <a:spLocks noEditPoints="1"/>
              </p:cNvSpPr>
              <p:nvPr/>
            </p:nvSpPr>
            <p:spPr bwMode="auto">
              <a:xfrm>
                <a:off x="1964" y="1143"/>
                <a:ext cx="127" cy="183"/>
              </a:xfrm>
              <a:custGeom>
                <a:avLst/>
                <a:gdLst>
                  <a:gd name="T0" fmla="*/ 95 w 509"/>
                  <a:gd name="T1" fmla="*/ 161 h 730"/>
                  <a:gd name="T2" fmla="*/ 89 w 509"/>
                  <a:gd name="T3" fmla="*/ 168 h 730"/>
                  <a:gd name="T4" fmla="*/ 81 w 509"/>
                  <a:gd name="T5" fmla="*/ 175 h 730"/>
                  <a:gd name="T6" fmla="*/ 73 w 509"/>
                  <a:gd name="T7" fmla="*/ 179 h 730"/>
                  <a:gd name="T8" fmla="*/ 65 w 509"/>
                  <a:gd name="T9" fmla="*/ 182 h 730"/>
                  <a:gd name="T10" fmla="*/ 57 w 509"/>
                  <a:gd name="T11" fmla="*/ 183 h 730"/>
                  <a:gd name="T12" fmla="*/ 44 w 509"/>
                  <a:gd name="T13" fmla="*/ 182 h 730"/>
                  <a:gd name="T14" fmla="*/ 29 w 509"/>
                  <a:gd name="T15" fmla="*/ 176 h 730"/>
                  <a:gd name="T16" fmla="*/ 16 w 509"/>
                  <a:gd name="T17" fmla="*/ 165 h 730"/>
                  <a:gd name="T18" fmla="*/ 11 w 509"/>
                  <a:gd name="T19" fmla="*/ 158 h 730"/>
                  <a:gd name="T20" fmla="*/ 4 w 509"/>
                  <a:gd name="T21" fmla="*/ 143 h 730"/>
                  <a:gd name="T22" fmla="*/ 0 w 509"/>
                  <a:gd name="T23" fmla="*/ 122 h 730"/>
                  <a:gd name="T24" fmla="*/ 1 w 509"/>
                  <a:gd name="T25" fmla="*/ 99 h 730"/>
                  <a:gd name="T26" fmla="*/ 6 w 509"/>
                  <a:gd name="T27" fmla="*/ 79 h 730"/>
                  <a:gd name="T28" fmla="*/ 12 w 509"/>
                  <a:gd name="T29" fmla="*/ 68 h 730"/>
                  <a:gd name="T30" fmla="*/ 20 w 509"/>
                  <a:gd name="T31" fmla="*/ 60 h 730"/>
                  <a:gd name="T32" fmla="*/ 33 w 509"/>
                  <a:gd name="T33" fmla="*/ 51 h 730"/>
                  <a:gd name="T34" fmla="*/ 49 w 509"/>
                  <a:gd name="T35" fmla="*/ 47 h 730"/>
                  <a:gd name="T36" fmla="*/ 65 w 509"/>
                  <a:gd name="T37" fmla="*/ 48 h 730"/>
                  <a:gd name="T38" fmla="*/ 80 w 509"/>
                  <a:gd name="T39" fmla="*/ 54 h 730"/>
                  <a:gd name="T40" fmla="*/ 93 w 509"/>
                  <a:gd name="T41" fmla="*/ 65 h 730"/>
                  <a:gd name="T42" fmla="*/ 127 w 509"/>
                  <a:gd name="T43" fmla="*/ 180 h 730"/>
                  <a:gd name="T44" fmla="*/ 36 w 509"/>
                  <a:gd name="T45" fmla="*/ 122 h 730"/>
                  <a:gd name="T46" fmla="*/ 37 w 509"/>
                  <a:gd name="T47" fmla="*/ 134 h 730"/>
                  <a:gd name="T48" fmla="*/ 41 w 509"/>
                  <a:gd name="T49" fmla="*/ 142 h 730"/>
                  <a:gd name="T50" fmla="*/ 48 w 509"/>
                  <a:gd name="T51" fmla="*/ 150 h 730"/>
                  <a:gd name="T52" fmla="*/ 57 w 509"/>
                  <a:gd name="T53" fmla="*/ 155 h 730"/>
                  <a:gd name="T54" fmla="*/ 67 w 509"/>
                  <a:gd name="T55" fmla="*/ 156 h 730"/>
                  <a:gd name="T56" fmla="*/ 75 w 509"/>
                  <a:gd name="T57" fmla="*/ 153 h 730"/>
                  <a:gd name="T58" fmla="*/ 82 w 509"/>
                  <a:gd name="T59" fmla="*/ 148 h 730"/>
                  <a:gd name="T60" fmla="*/ 88 w 509"/>
                  <a:gd name="T61" fmla="*/ 140 h 730"/>
                  <a:gd name="T62" fmla="*/ 91 w 509"/>
                  <a:gd name="T63" fmla="*/ 129 h 730"/>
                  <a:gd name="T64" fmla="*/ 93 w 509"/>
                  <a:gd name="T65" fmla="*/ 116 h 730"/>
                  <a:gd name="T66" fmla="*/ 91 w 509"/>
                  <a:gd name="T67" fmla="*/ 100 h 730"/>
                  <a:gd name="T68" fmla="*/ 88 w 509"/>
                  <a:gd name="T69" fmla="*/ 89 h 730"/>
                  <a:gd name="T70" fmla="*/ 82 w 509"/>
                  <a:gd name="T71" fmla="*/ 81 h 730"/>
                  <a:gd name="T72" fmla="*/ 75 w 509"/>
                  <a:gd name="T73" fmla="*/ 75 h 730"/>
                  <a:gd name="T74" fmla="*/ 67 w 509"/>
                  <a:gd name="T75" fmla="*/ 73 h 730"/>
                  <a:gd name="T76" fmla="*/ 58 w 509"/>
                  <a:gd name="T77" fmla="*/ 74 h 730"/>
                  <a:gd name="T78" fmla="*/ 50 w 509"/>
                  <a:gd name="T79" fmla="*/ 77 h 730"/>
                  <a:gd name="T80" fmla="*/ 43 w 509"/>
                  <a:gd name="T81" fmla="*/ 83 h 730"/>
                  <a:gd name="T82" fmla="*/ 38 w 509"/>
                  <a:gd name="T83" fmla="*/ 92 h 730"/>
                  <a:gd name="T84" fmla="*/ 36 w 509"/>
                  <a:gd name="T85" fmla="*/ 103 h 73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09"/>
                  <a:gd name="T130" fmla="*/ 0 h 730"/>
                  <a:gd name="T131" fmla="*/ 509 w 509"/>
                  <a:gd name="T132" fmla="*/ 730 h 73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09" h="730">
                    <a:moveTo>
                      <a:pt x="509" y="718"/>
                    </a:moveTo>
                    <a:lnTo>
                      <a:pt x="380" y="718"/>
                    </a:lnTo>
                    <a:lnTo>
                      <a:pt x="380" y="643"/>
                    </a:lnTo>
                    <a:lnTo>
                      <a:pt x="373" y="653"/>
                    </a:lnTo>
                    <a:lnTo>
                      <a:pt x="364" y="663"/>
                    </a:lnTo>
                    <a:lnTo>
                      <a:pt x="355" y="672"/>
                    </a:lnTo>
                    <a:lnTo>
                      <a:pt x="346" y="681"/>
                    </a:lnTo>
                    <a:lnTo>
                      <a:pt x="337" y="689"/>
                    </a:lnTo>
                    <a:lnTo>
                      <a:pt x="326" y="697"/>
                    </a:lnTo>
                    <a:lnTo>
                      <a:pt x="316" y="703"/>
                    </a:lnTo>
                    <a:lnTo>
                      <a:pt x="306" y="708"/>
                    </a:lnTo>
                    <a:lnTo>
                      <a:pt x="294" y="713"/>
                    </a:lnTo>
                    <a:lnTo>
                      <a:pt x="284" y="718"/>
                    </a:lnTo>
                    <a:lnTo>
                      <a:pt x="272" y="722"/>
                    </a:lnTo>
                    <a:lnTo>
                      <a:pt x="262" y="725"/>
                    </a:lnTo>
                    <a:lnTo>
                      <a:pt x="251" y="727"/>
                    </a:lnTo>
                    <a:lnTo>
                      <a:pt x="240" y="729"/>
                    </a:lnTo>
                    <a:lnTo>
                      <a:pt x="229" y="730"/>
                    </a:lnTo>
                    <a:lnTo>
                      <a:pt x="217" y="730"/>
                    </a:lnTo>
                    <a:lnTo>
                      <a:pt x="195" y="729"/>
                    </a:lnTo>
                    <a:lnTo>
                      <a:pt x="175" y="726"/>
                    </a:lnTo>
                    <a:lnTo>
                      <a:pt x="154" y="720"/>
                    </a:lnTo>
                    <a:lnTo>
                      <a:pt x="134" y="712"/>
                    </a:lnTo>
                    <a:lnTo>
                      <a:pt x="116" y="702"/>
                    </a:lnTo>
                    <a:lnTo>
                      <a:pt x="98" y="690"/>
                    </a:lnTo>
                    <a:lnTo>
                      <a:pt x="80" y="675"/>
                    </a:lnTo>
                    <a:lnTo>
                      <a:pt x="64" y="658"/>
                    </a:lnTo>
                    <a:lnTo>
                      <a:pt x="57" y="649"/>
                    </a:lnTo>
                    <a:lnTo>
                      <a:pt x="49" y="639"/>
                    </a:lnTo>
                    <a:lnTo>
                      <a:pt x="43" y="629"/>
                    </a:lnTo>
                    <a:lnTo>
                      <a:pt x="36" y="618"/>
                    </a:lnTo>
                    <a:lnTo>
                      <a:pt x="25" y="595"/>
                    </a:lnTo>
                    <a:lnTo>
                      <a:pt x="16" y="571"/>
                    </a:lnTo>
                    <a:lnTo>
                      <a:pt x="9" y="545"/>
                    </a:lnTo>
                    <a:lnTo>
                      <a:pt x="4" y="517"/>
                    </a:lnTo>
                    <a:lnTo>
                      <a:pt x="2" y="487"/>
                    </a:lnTo>
                    <a:lnTo>
                      <a:pt x="0" y="457"/>
                    </a:lnTo>
                    <a:lnTo>
                      <a:pt x="2" y="425"/>
                    </a:lnTo>
                    <a:lnTo>
                      <a:pt x="4" y="394"/>
                    </a:lnTo>
                    <a:lnTo>
                      <a:pt x="9" y="366"/>
                    </a:lnTo>
                    <a:lnTo>
                      <a:pt x="16" y="340"/>
                    </a:lnTo>
                    <a:lnTo>
                      <a:pt x="25" y="315"/>
                    </a:lnTo>
                    <a:lnTo>
                      <a:pt x="35" y="294"/>
                    </a:lnTo>
                    <a:lnTo>
                      <a:pt x="41" y="283"/>
                    </a:lnTo>
                    <a:lnTo>
                      <a:pt x="48" y="273"/>
                    </a:lnTo>
                    <a:lnTo>
                      <a:pt x="54" y="264"/>
                    </a:lnTo>
                    <a:lnTo>
                      <a:pt x="62" y="255"/>
                    </a:lnTo>
                    <a:lnTo>
                      <a:pt x="79" y="240"/>
                    </a:lnTo>
                    <a:lnTo>
                      <a:pt x="95" y="226"/>
                    </a:lnTo>
                    <a:lnTo>
                      <a:pt x="113" y="213"/>
                    </a:lnTo>
                    <a:lnTo>
                      <a:pt x="133" y="204"/>
                    </a:lnTo>
                    <a:lnTo>
                      <a:pt x="153" y="196"/>
                    </a:lnTo>
                    <a:lnTo>
                      <a:pt x="174" y="191"/>
                    </a:lnTo>
                    <a:lnTo>
                      <a:pt x="197" y="187"/>
                    </a:lnTo>
                    <a:lnTo>
                      <a:pt x="220" y="186"/>
                    </a:lnTo>
                    <a:lnTo>
                      <a:pt x="242" y="187"/>
                    </a:lnTo>
                    <a:lnTo>
                      <a:pt x="262" y="191"/>
                    </a:lnTo>
                    <a:lnTo>
                      <a:pt x="281" y="196"/>
                    </a:lnTo>
                    <a:lnTo>
                      <a:pt x="301" y="205"/>
                    </a:lnTo>
                    <a:lnTo>
                      <a:pt x="320" y="215"/>
                    </a:lnTo>
                    <a:lnTo>
                      <a:pt x="338" y="227"/>
                    </a:lnTo>
                    <a:lnTo>
                      <a:pt x="355" y="242"/>
                    </a:lnTo>
                    <a:lnTo>
                      <a:pt x="371" y="259"/>
                    </a:lnTo>
                    <a:lnTo>
                      <a:pt x="371" y="0"/>
                    </a:lnTo>
                    <a:lnTo>
                      <a:pt x="509" y="0"/>
                    </a:lnTo>
                    <a:lnTo>
                      <a:pt x="509" y="718"/>
                    </a:lnTo>
                    <a:close/>
                    <a:moveTo>
                      <a:pt x="140" y="448"/>
                    </a:moveTo>
                    <a:lnTo>
                      <a:pt x="142" y="467"/>
                    </a:lnTo>
                    <a:lnTo>
                      <a:pt x="143" y="486"/>
                    </a:lnTo>
                    <a:lnTo>
                      <a:pt x="144" y="503"/>
                    </a:lnTo>
                    <a:lnTo>
                      <a:pt x="147" y="520"/>
                    </a:lnTo>
                    <a:lnTo>
                      <a:pt x="149" y="534"/>
                    </a:lnTo>
                    <a:lnTo>
                      <a:pt x="154" y="546"/>
                    </a:lnTo>
                    <a:lnTo>
                      <a:pt x="158" y="558"/>
                    </a:lnTo>
                    <a:lnTo>
                      <a:pt x="163" y="568"/>
                    </a:lnTo>
                    <a:lnTo>
                      <a:pt x="172" y="580"/>
                    </a:lnTo>
                    <a:lnTo>
                      <a:pt x="183" y="591"/>
                    </a:lnTo>
                    <a:lnTo>
                      <a:pt x="193" y="600"/>
                    </a:lnTo>
                    <a:lnTo>
                      <a:pt x="203" y="608"/>
                    </a:lnTo>
                    <a:lnTo>
                      <a:pt x="216" y="615"/>
                    </a:lnTo>
                    <a:lnTo>
                      <a:pt x="229" y="618"/>
                    </a:lnTo>
                    <a:lnTo>
                      <a:pt x="243" y="621"/>
                    </a:lnTo>
                    <a:lnTo>
                      <a:pt x="257" y="621"/>
                    </a:lnTo>
                    <a:lnTo>
                      <a:pt x="269" y="621"/>
                    </a:lnTo>
                    <a:lnTo>
                      <a:pt x="280" y="620"/>
                    </a:lnTo>
                    <a:lnTo>
                      <a:pt x="290" y="616"/>
                    </a:lnTo>
                    <a:lnTo>
                      <a:pt x="301" y="612"/>
                    </a:lnTo>
                    <a:lnTo>
                      <a:pt x="311" y="606"/>
                    </a:lnTo>
                    <a:lnTo>
                      <a:pt x="320" y="599"/>
                    </a:lnTo>
                    <a:lnTo>
                      <a:pt x="329" y="590"/>
                    </a:lnTo>
                    <a:lnTo>
                      <a:pt x="338" y="581"/>
                    </a:lnTo>
                    <a:lnTo>
                      <a:pt x="346" y="571"/>
                    </a:lnTo>
                    <a:lnTo>
                      <a:pt x="352" y="558"/>
                    </a:lnTo>
                    <a:lnTo>
                      <a:pt x="358" y="545"/>
                    </a:lnTo>
                    <a:lnTo>
                      <a:pt x="362" y="531"/>
                    </a:lnTo>
                    <a:lnTo>
                      <a:pt x="366" y="514"/>
                    </a:lnTo>
                    <a:lnTo>
                      <a:pt x="369" y="498"/>
                    </a:lnTo>
                    <a:lnTo>
                      <a:pt x="370" y="480"/>
                    </a:lnTo>
                    <a:lnTo>
                      <a:pt x="371" y="461"/>
                    </a:lnTo>
                    <a:lnTo>
                      <a:pt x="370" y="439"/>
                    </a:lnTo>
                    <a:lnTo>
                      <a:pt x="369" y="418"/>
                    </a:lnTo>
                    <a:lnTo>
                      <a:pt x="366" y="400"/>
                    </a:lnTo>
                    <a:lnTo>
                      <a:pt x="364" y="383"/>
                    </a:lnTo>
                    <a:lnTo>
                      <a:pt x="358" y="368"/>
                    </a:lnTo>
                    <a:lnTo>
                      <a:pt x="353" y="354"/>
                    </a:lnTo>
                    <a:lnTo>
                      <a:pt x="347" y="342"/>
                    </a:lnTo>
                    <a:lnTo>
                      <a:pt x="339" y="331"/>
                    </a:lnTo>
                    <a:lnTo>
                      <a:pt x="330" y="322"/>
                    </a:lnTo>
                    <a:lnTo>
                      <a:pt x="321" y="314"/>
                    </a:lnTo>
                    <a:lnTo>
                      <a:pt x="312" y="308"/>
                    </a:lnTo>
                    <a:lnTo>
                      <a:pt x="302" y="301"/>
                    </a:lnTo>
                    <a:lnTo>
                      <a:pt x="292" y="297"/>
                    </a:lnTo>
                    <a:lnTo>
                      <a:pt x="280" y="294"/>
                    </a:lnTo>
                    <a:lnTo>
                      <a:pt x="269" y="292"/>
                    </a:lnTo>
                    <a:lnTo>
                      <a:pt x="256" y="292"/>
                    </a:lnTo>
                    <a:lnTo>
                      <a:pt x="244" y="292"/>
                    </a:lnTo>
                    <a:lnTo>
                      <a:pt x="233" y="294"/>
                    </a:lnTo>
                    <a:lnTo>
                      <a:pt x="221" y="297"/>
                    </a:lnTo>
                    <a:lnTo>
                      <a:pt x="211" y="301"/>
                    </a:lnTo>
                    <a:lnTo>
                      <a:pt x="201" y="306"/>
                    </a:lnTo>
                    <a:lnTo>
                      <a:pt x="192" y="314"/>
                    </a:lnTo>
                    <a:lnTo>
                      <a:pt x="183" y="322"/>
                    </a:lnTo>
                    <a:lnTo>
                      <a:pt x="174" y="331"/>
                    </a:lnTo>
                    <a:lnTo>
                      <a:pt x="166" y="341"/>
                    </a:lnTo>
                    <a:lnTo>
                      <a:pt x="159" y="353"/>
                    </a:lnTo>
                    <a:lnTo>
                      <a:pt x="153" y="366"/>
                    </a:lnTo>
                    <a:lnTo>
                      <a:pt x="149" y="380"/>
                    </a:lnTo>
                    <a:lnTo>
                      <a:pt x="145" y="395"/>
                    </a:lnTo>
                    <a:lnTo>
                      <a:pt x="143" y="410"/>
                    </a:lnTo>
                    <a:lnTo>
                      <a:pt x="142" y="428"/>
                    </a:lnTo>
                    <a:lnTo>
                      <a:pt x="140" y="44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41" name="Freeform 457">
                <a:extLst>
                  <a:ext uri="{FF2B5EF4-FFF2-40B4-BE49-F238E27FC236}">
                    <a16:creationId xmlns:a16="http://schemas.microsoft.com/office/drawing/2014/main" id="{C36C1AF9-F2B2-4148-82A5-183ADD42E915}"/>
                  </a:ext>
                </a:extLst>
              </p:cNvPr>
              <p:cNvSpPr>
                <a:spLocks noEditPoints="1"/>
              </p:cNvSpPr>
              <p:nvPr/>
            </p:nvSpPr>
            <p:spPr bwMode="auto">
              <a:xfrm>
                <a:off x="2115" y="1190"/>
                <a:ext cx="121" cy="136"/>
              </a:xfrm>
              <a:custGeom>
                <a:avLst/>
                <a:gdLst>
                  <a:gd name="T0" fmla="*/ 118 w 486"/>
                  <a:gd name="T1" fmla="*/ 102 h 544"/>
                  <a:gd name="T2" fmla="*/ 111 w 486"/>
                  <a:gd name="T3" fmla="*/ 114 h 544"/>
                  <a:gd name="T4" fmla="*/ 102 w 486"/>
                  <a:gd name="T5" fmla="*/ 124 h 544"/>
                  <a:gd name="T6" fmla="*/ 91 w 486"/>
                  <a:gd name="T7" fmla="*/ 131 h 544"/>
                  <a:gd name="T8" fmla="*/ 78 w 486"/>
                  <a:gd name="T9" fmla="*/ 135 h 544"/>
                  <a:gd name="T10" fmla="*/ 63 w 486"/>
                  <a:gd name="T11" fmla="*/ 136 h 544"/>
                  <a:gd name="T12" fmla="*/ 51 w 486"/>
                  <a:gd name="T13" fmla="*/ 135 h 544"/>
                  <a:gd name="T14" fmla="*/ 40 w 486"/>
                  <a:gd name="T15" fmla="*/ 133 h 544"/>
                  <a:gd name="T16" fmla="*/ 30 w 486"/>
                  <a:gd name="T17" fmla="*/ 129 h 544"/>
                  <a:gd name="T18" fmla="*/ 22 w 486"/>
                  <a:gd name="T19" fmla="*/ 124 h 544"/>
                  <a:gd name="T20" fmla="*/ 15 w 486"/>
                  <a:gd name="T21" fmla="*/ 117 h 544"/>
                  <a:gd name="T22" fmla="*/ 7 w 486"/>
                  <a:gd name="T23" fmla="*/ 105 h 544"/>
                  <a:gd name="T24" fmla="*/ 2 w 486"/>
                  <a:gd name="T25" fmla="*/ 88 h 544"/>
                  <a:gd name="T26" fmla="*/ 0 w 486"/>
                  <a:gd name="T27" fmla="*/ 69 h 544"/>
                  <a:gd name="T28" fmla="*/ 2 w 486"/>
                  <a:gd name="T29" fmla="*/ 47 h 544"/>
                  <a:gd name="T30" fmla="*/ 7 w 486"/>
                  <a:gd name="T31" fmla="*/ 34 h 544"/>
                  <a:gd name="T32" fmla="*/ 11 w 486"/>
                  <a:gd name="T33" fmla="*/ 26 h 544"/>
                  <a:gd name="T34" fmla="*/ 17 w 486"/>
                  <a:gd name="T35" fmla="*/ 18 h 544"/>
                  <a:gd name="T36" fmla="*/ 31 w 486"/>
                  <a:gd name="T37" fmla="*/ 7 h 544"/>
                  <a:gd name="T38" fmla="*/ 47 w 486"/>
                  <a:gd name="T39" fmla="*/ 1 h 544"/>
                  <a:gd name="T40" fmla="*/ 66 w 486"/>
                  <a:gd name="T41" fmla="*/ 0 h 544"/>
                  <a:gd name="T42" fmla="*/ 79 w 486"/>
                  <a:gd name="T43" fmla="*/ 3 h 544"/>
                  <a:gd name="T44" fmla="*/ 88 w 486"/>
                  <a:gd name="T45" fmla="*/ 6 h 544"/>
                  <a:gd name="T46" fmla="*/ 96 w 486"/>
                  <a:gd name="T47" fmla="*/ 11 h 544"/>
                  <a:gd name="T48" fmla="*/ 103 w 486"/>
                  <a:gd name="T49" fmla="*/ 17 h 544"/>
                  <a:gd name="T50" fmla="*/ 109 w 486"/>
                  <a:gd name="T51" fmla="*/ 24 h 544"/>
                  <a:gd name="T52" fmla="*/ 114 w 486"/>
                  <a:gd name="T53" fmla="*/ 33 h 544"/>
                  <a:gd name="T54" fmla="*/ 118 w 486"/>
                  <a:gd name="T55" fmla="*/ 44 h 544"/>
                  <a:gd name="T56" fmla="*/ 121 w 486"/>
                  <a:gd name="T57" fmla="*/ 68 h 544"/>
                  <a:gd name="T58" fmla="*/ 35 w 486"/>
                  <a:gd name="T59" fmla="*/ 82 h 544"/>
                  <a:gd name="T60" fmla="*/ 37 w 486"/>
                  <a:gd name="T61" fmla="*/ 92 h 544"/>
                  <a:gd name="T62" fmla="*/ 41 w 486"/>
                  <a:gd name="T63" fmla="*/ 100 h 544"/>
                  <a:gd name="T64" fmla="*/ 48 w 486"/>
                  <a:gd name="T65" fmla="*/ 106 h 544"/>
                  <a:gd name="T66" fmla="*/ 55 w 486"/>
                  <a:gd name="T67" fmla="*/ 109 h 544"/>
                  <a:gd name="T68" fmla="*/ 63 w 486"/>
                  <a:gd name="T69" fmla="*/ 110 h 544"/>
                  <a:gd name="T70" fmla="*/ 74 w 486"/>
                  <a:gd name="T71" fmla="*/ 108 h 544"/>
                  <a:gd name="T72" fmla="*/ 79 w 486"/>
                  <a:gd name="T73" fmla="*/ 103 h 544"/>
                  <a:gd name="T74" fmla="*/ 83 w 486"/>
                  <a:gd name="T75" fmla="*/ 96 h 544"/>
                  <a:gd name="T76" fmla="*/ 87 w 486"/>
                  <a:gd name="T77" fmla="*/ 53 h 544"/>
                  <a:gd name="T78" fmla="*/ 85 w 486"/>
                  <a:gd name="T79" fmla="*/ 44 h 544"/>
                  <a:gd name="T80" fmla="*/ 81 w 486"/>
                  <a:gd name="T81" fmla="*/ 36 h 544"/>
                  <a:gd name="T82" fmla="*/ 75 w 486"/>
                  <a:gd name="T83" fmla="*/ 31 h 544"/>
                  <a:gd name="T84" fmla="*/ 69 w 486"/>
                  <a:gd name="T85" fmla="*/ 28 h 544"/>
                  <a:gd name="T86" fmla="*/ 61 w 486"/>
                  <a:gd name="T87" fmla="*/ 27 h 544"/>
                  <a:gd name="T88" fmla="*/ 54 w 486"/>
                  <a:gd name="T89" fmla="*/ 28 h 544"/>
                  <a:gd name="T90" fmla="*/ 47 w 486"/>
                  <a:gd name="T91" fmla="*/ 31 h 544"/>
                  <a:gd name="T92" fmla="*/ 41 w 486"/>
                  <a:gd name="T93" fmla="*/ 37 h 544"/>
                  <a:gd name="T94" fmla="*/ 38 w 486"/>
                  <a:gd name="T95" fmla="*/ 44 h 544"/>
                  <a:gd name="T96" fmla="*/ 36 w 486"/>
                  <a:gd name="T97" fmla="*/ 54 h 54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86"/>
                  <a:gd name="T148" fmla="*/ 0 h 544"/>
                  <a:gd name="T149" fmla="*/ 486 w 486"/>
                  <a:gd name="T150" fmla="*/ 544 h 54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86" h="544">
                    <a:moveTo>
                      <a:pt x="341" y="367"/>
                    </a:moveTo>
                    <a:lnTo>
                      <a:pt x="478" y="390"/>
                    </a:lnTo>
                    <a:lnTo>
                      <a:pt x="472" y="408"/>
                    </a:lnTo>
                    <a:lnTo>
                      <a:pt x="463" y="426"/>
                    </a:lnTo>
                    <a:lnTo>
                      <a:pt x="454" y="441"/>
                    </a:lnTo>
                    <a:lnTo>
                      <a:pt x="445" y="457"/>
                    </a:lnTo>
                    <a:lnTo>
                      <a:pt x="433" y="471"/>
                    </a:lnTo>
                    <a:lnTo>
                      <a:pt x="422" y="482"/>
                    </a:lnTo>
                    <a:lnTo>
                      <a:pt x="409" y="494"/>
                    </a:lnTo>
                    <a:lnTo>
                      <a:pt x="395" y="504"/>
                    </a:lnTo>
                    <a:lnTo>
                      <a:pt x="381" y="515"/>
                    </a:lnTo>
                    <a:lnTo>
                      <a:pt x="365" y="522"/>
                    </a:lnTo>
                    <a:lnTo>
                      <a:pt x="349" y="529"/>
                    </a:lnTo>
                    <a:lnTo>
                      <a:pt x="331" y="535"/>
                    </a:lnTo>
                    <a:lnTo>
                      <a:pt x="313" y="539"/>
                    </a:lnTo>
                    <a:lnTo>
                      <a:pt x="293" y="541"/>
                    </a:lnTo>
                    <a:lnTo>
                      <a:pt x="273" y="544"/>
                    </a:lnTo>
                    <a:lnTo>
                      <a:pt x="252" y="544"/>
                    </a:lnTo>
                    <a:lnTo>
                      <a:pt x="236" y="544"/>
                    </a:lnTo>
                    <a:lnTo>
                      <a:pt x="219" y="543"/>
                    </a:lnTo>
                    <a:lnTo>
                      <a:pt x="204" y="541"/>
                    </a:lnTo>
                    <a:lnTo>
                      <a:pt x="188" y="539"/>
                    </a:lnTo>
                    <a:lnTo>
                      <a:pt x="174" y="535"/>
                    </a:lnTo>
                    <a:lnTo>
                      <a:pt x="160" y="532"/>
                    </a:lnTo>
                    <a:lnTo>
                      <a:pt x="147" y="527"/>
                    </a:lnTo>
                    <a:lnTo>
                      <a:pt x="134" y="522"/>
                    </a:lnTo>
                    <a:lnTo>
                      <a:pt x="122" y="516"/>
                    </a:lnTo>
                    <a:lnTo>
                      <a:pt x="110" y="509"/>
                    </a:lnTo>
                    <a:lnTo>
                      <a:pt x="98" y="503"/>
                    </a:lnTo>
                    <a:lnTo>
                      <a:pt x="88" y="494"/>
                    </a:lnTo>
                    <a:lnTo>
                      <a:pt x="78" y="486"/>
                    </a:lnTo>
                    <a:lnTo>
                      <a:pt x="69" y="476"/>
                    </a:lnTo>
                    <a:lnTo>
                      <a:pt x="60" y="467"/>
                    </a:lnTo>
                    <a:lnTo>
                      <a:pt x="51" y="455"/>
                    </a:lnTo>
                    <a:lnTo>
                      <a:pt x="39" y="438"/>
                    </a:lnTo>
                    <a:lnTo>
                      <a:pt x="29" y="418"/>
                    </a:lnTo>
                    <a:lnTo>
                      <a:pt x="20" y="398"/>
                    </a:lnTo>
                    <a:lnTo>
                      <a:pt x="12" y="376"/>
                    </a:lnTo>
                    <a:lnTo>
                      <a:pt x="7" y="353"/>
                    </a:lnTo>
                    <a:lnTo>
                      <a:pt x="3" y="328"/>
                    </a:lnTo>
                    <a:lnTo>
                      <a:pt x="1" y="303"/>
                    </a:lnTo>
                    <a:lnTo>
                      <a:pt x="0" y="276"/>
                    </a:lnTo>
                    <a:lnTo>
                      <a:pt x="1" y="245"/>
                    </a:lnTo>
                    <a:lnTo>
                      <a:pt x="3" y="215"/>
                    </a:lnTo>
                    <a:lnTo>
                      <a:pt x="10" y="187"/>
                    </a:lnTo>
                    <a:lnTo>
                      <a:pt x="16" y="162"/>
                    </a:lnTo>
                    <a:lnTo>
                      <a:pt x="21" y="149"/>
                    </a:lnTo>
                    <a:lnTo>
                      <a:pt x="27" y="136"/>
                    </a:lnTo>
                    <a:lnTo>
                      <a:pt x="32" y="124"/>
                    </a:lnTo>
                    <a:lnTo>
                      <a:pt x="38" y="114"/>
                    </a:lnTo>
                    <a:lnTo>
                      <a:pt x="44" y="103"/>
                    </a:lnTo>
                    <a:lnTo>
                      <a:pt x="52" y="92"/>
                    </a:lnTo>
                    <a:lnTo>
                      <a:pt x="60" y="83"/>
                    </a:lnTo>
                    <a:lnTo>
                      <a:pt x="68" y="73"/>
                    </a:lnTo>
                    <a:lnTo>
                      <a:pt x="86" y="56"/>
                    </a:lnTo>
                    <a:lnTo>
                      <a:pt x="104" y="42"/>
                    </a:lnTo>
                    <a:lnTo>
                      <a:pt x="123" y="29"/>
                    </a:lnTo>
                    <a:lnTo>
                      <a:pt x="145" y="19"/>
                    </a:lnTo>
                    <a:lnTo>
                      <a:pt x="166" y="10"/>
                    </a:lnTo>
                    <a:lnTo>
                      <a:pt x="190" y="5"/>
                    </a:lnTo>
                    <a:lnTo>
                      <a:pt x="213" y="1"/>
                    </a:lnTo>
                    <a:lnTo>
                      <a:pt x="238" y="0"/>
                    </a:lnTo>
                    <a:lnTo>
                      <a:pt x="267" y="1"/>
                    </a:lnTo>
                    <a:lnTo>
                      <a:pt x="293" y="5"/>
                    </a:lnTo>
                    <a:lnTo>
                      <a:pt x="306" y="8"/>
                    </a:lnTo>
                    <a:lnTo>
                      <a:pt x="319" y="11"/>
                    </a:lnTo>
                    <a:lnTo>
                      <a:pt x="331" y="15"/>
                    </a:lnTo>
                    <a:lnTo>
                      <a:pt x="342" y="19"/>
                    </a:lnTo>
                    <a:lnTo>
                      <a:pt x="354" y="24"/>
                    </a:lnTo>
                    <a:lnTo>
                      <a:pt x="364" y="31"/>
                    </a:lnTo>
                    <a:lnTo>
                      <a:pt x="374" y="37"/>
                    </a:lnTo>
                    <a:lnTo>
                      <a:pt x="385" y="43"/>
                    </a:lnTo>
                    <a:lnTo>
                      <a:pt x="395" y="51"/>
                    </a:lnTo>
                    <a:lnTo>
                      <a:pt x="404" y="59"/>
                    </a:lnTo>
                    <a:lnTo>
                      <a:pt x="413" y="68"/>
                    </a:lnTo>
                    <a:lnTo>
                      <a:pt x="422" y="77"/>
                    </a:lnTo>
                    <a:lnTo>
                      <a:pt x="430" y="87"/>
                    </a:lnTo>
                    <a:lnTo>
                      <a:pt x="437" y="97"/>
                    </a:lnTo>
                    <a:lnTo>
                      <a:pt x="445" y="109"/>
                    </a:lnTo>
                    <a:lnTo>
                      <a:pt x="451" y="120"/>
                    </a:lnTo>
                    <a:lnTo>
                      <a:pt x="456" y="133"/>
                    </a:lnTo>
                    <a:lnTo>
                      <a:pt x="462" y="146"/>
                    </a:lnTo>
                    <a:lnTo>
                      <a:pt x="467" y="160"/>
                    </a:lnTo>
                    <a:lnTo>
                      <a:pt x="472" y="174"/>
                    </a:lnTo>
                    <a:lnTo>
                      <a:pt x="478" y="205"/>
                    </a:lnTo>
                    <a:lnTo>
                      <a:pt x="483" y="239"/>
                    </a:lnTo>
                    <a:lnTo>
                      <a:pt x="486" y="273"/>
                    </a:lnTo>
                    <a:lnTo>
                      <a:pt x="486" y="312"/>
                    </a:lnTo>
                    <a:lnTo>
                      <a:pt x="141" y="312"/>
                    </a:lnTo>
                    <a:lnTo>
                      <a:pt x="142" y="327"/>
                    </a:lnTo>
                    <a:lnTo>
                      <a:pt x="143" y="341"/>
                    </a:lnTo>
                    <a:lnTo>
                      <a:pt x="146" y="354"/>
                    </a:lnTo>
                    <a:lnTo>
                      <a:pt x="150" y="367"/>
                    </a:lnTo>
                    <a:lnTo>
                      <a:pt x="155" y="378"/>
                    </a:lnTo>
                    <a:lnTo>
                      <a:pt x="160" y="389"/>
                    </a:lnTo>
                    <a:lnTo>
                      <a:pt x="166" y="399"/>
                    </a:lnTo>
                    <a:lnTo>
                      <a:pt x="174" y="407"/>
                    </a:lnTo>
                    <a:lnTo>
                      <a:pt x="182" y="416"/>
                    </a:lnTo>
                    <a:lnTo>
                      <a:pt x="191" y="422"/>
                    </a:lnTo>
                    <a:lnTo>
                      <a:pt x="200" y="429"/>
                    </a:lnTo>
                    <a:lnTo>
                      <a:pt x="210" y="432"/>
                    </a:lnTo>
                    <a:lnTo>
                      <a:pt x="220" y="436"/>
                    </a:lnTo>
                    <a:lnTo>
                      <a:pt x="231" y="439"/>
                    </a:lnTo>
                    <a:lnTo>
                      <a:pt x="242" y="441"/>
                    </a:lnTo>
                    <a:lnTo>
                      <a:pt x="254" y="441"/>
                    </a:lnTo>
                    <a:lnTo>
                      <a:pt x="269" y="440"/>
                    </a:lnTo>
                    <a:lnTo>
                      <a:pt x="283" y="438"/>
                    </a:lnTo>
                    <a:lnTo>
                      <a:pt x="296" y="431"/>
                    </a:lnTo>
                    <a:lnTo>
                      <a:pt x="308" y="423"/>
                    </a:lnTo>
                    <a:lnTo>
                      <a:pt x="314" y="420"/>
                    </a:lnTo>
                    <a:lnTo>
                      <a:pt x="318" y="413"/>
                    </a:lnTo>
                    <a:lnTo>
                      <a:pt x="323" y="408"/>
                    </a:lnTo>
                    <a:lnTo>
                      <a:pt x="327" y="400"/>
                    </a:lnTo>
                    <a:lnTo>
                      <a:pt x="335" y="385"/>
                    </a:lnTo>
                    <a:lnTo>
                      <a:pt x="341" y="367"/>
                    </a:lnTo>
                    <a:close/>
                    <a:moveTo>
                      <a:pt x="349" y="228"/>
                    </a:moveTo>
                    <a:lnTo>
                      <a:pt x="349" y="213"/>
                    </a:lnTo>
                    <a:lnTo>
                      <a:pt x="346" y="200"/>
                    </a:lnTo>
                    <a:lnTo>
                      <a:pt x="344" y="187"/>
                    </a:lnTo>
                    <a:lnTo>
                      <a:pt x="341" y="176"/>
                    </a:lnTo>
                    <a:lnTo>
                      <a:pt x="337" y="164"/>
                    </a:lnTo>
                    <a:lnTo>
                      <a:pt x="332" y="154"/>
                    </a:lnTo>
                    <a:lnTo>
                      <a:pt x="326" y="145"/>
                    </a:lnTo>
                    <a:lnTo>
                      <a:pt x="318" y="137"/>
                    </a:lnTo>
                    <a:lnTo>
                      <a:pt x="311" y="129"/>
                    </a:lnTo>
                    <a:lnTo>
                      <a:pt x="302" y="123"/>
                    </a:lnTo>
                    <a:lnTo>
                      <a:pt x="295" y="118"/>
                    </a:lnTo>
                    <a:lnTo>
                      <a:pt x="286" y="114"/>
                    </a:lnTo>
                    <a:lnTo>
                      <a:pt x="277" y="110"/>
                    </a:lnTo>
                    <a:lnTo>
                      <a:pt x="267" y="108"/>
                    </a:lnTo>
                    <a:lnTo>
                      <a:pt x="258" y="106"/>
                    </a:lnTo>
                    <a:lnTo>
                      <a:pt x="247" y="106"/>
                    </a:lnTo>
                    <a:lnTo>
                      <a:pt x="236" y="106"/>
                    </a:lnTo>
                    <a:lnTo>
                      <a:pt x="225" y="108"/>
                    </a:lnTo>
                    <a:lnTo>
                      <a:pt x="215" y="110"/>
                    </a:lnTo>
                    <a:lnTo>
                      <a:pt x="206" y="114"/>
                    </a:lnTo>
                    <a:lnTo>
                      <a:pt x="197" y="119"/>
                    </a:lnTo>
                    <a:lnTo>
                      <a:pt x="188" y="124"/>
                    </a:lnTo>
                    <a:lnTo>
                      <a:pt x="181" y="131"/>
                    </a:lnTo>
                    <a:lnTo>
                      <a:pt x="173" y="138"/>
                    </a:lnTo>
                    <a:lnTo>
                      <a:pt x="165" y="147"/>
                    </a:lnTo>
                    <a:lnTo>
                      <a:pt x="160" y="156"/>
                    </a:lnTo>
                    <a:lnTo>
                      <a:pt x="155" y="167"/>
                    </a:lnTo>
                    <a:lnTo>
                      <a:pt x="151" y="177"/>
                    </a:lnTo>
                    <a:lnTo>
                      <a:pt x="147" y="189"/>
                    </a:lnTo>
                    <a:lnTo>
                      <a:pt x="145" y="201"/>
                    </a:lnTo>
                    <a:lnTo>
                      <a:pt x="143" y="214"/>
                    </a:lnTo>
                    <a:lnTo>
                      <a:pt x="143" y="228"/>
                    </a:lnTo>
                    <a:lnTo>
                      <a:pt x="349" y="22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42" name="Freeform 458">
                <a:extLst>
                  <a:ext uri="{FF2B5EF4-FFF2-40B4-BE49-F238E27FC236}">
                    <a16:creationId xmlns:a16="http://schemas.microsoft.com/office/drawing/2014/main" id="{6753EFC8-CB31-4D7B-9B47-D25FDCAB8D55}"/>
                  </a:ext>
                </a:extLst>
              </p:cNvPr>
              <p:cNvSpPr>
                <a:spLocks/>
              </p:cNvSpPr>
              <p:nvPr/>
            </p:nvSpPr>
            <p:spPr bwMode="auto">
              <a:xfrm>
                <a:off x="2334" y="1143"/>
                <a:ext cx="173" cy="180"/>
              </a:xfrm>
              <a:custGeom>
                <a:avLst/>
                <a:gdLst>
                  <a:gd name="T0" fmla="*/ 0 w 695"/>
                  <a:gd name="T1" fmla="*/ 180 h 718"/>
                  <a:gd name="T2" fmla="*/ 0 w 695"/>
                  <a:gd name="T3" fmla="*/ 0 h 718"/>
                  <a:gd name="T4" fmla="*/ 54 w 695"/>
                  <a:gd name="T5" fmla="*/ 0 h 718"/>
                  <a:gd name="T6" fmla="*/ 87 w 695"/>
                  <a:gd name="T7" fmla="*/ 123 h 718"/>
                  <a:gd name="T8" fmla="*/ 118 w 695"/>
                  <a:gd name="T9" fmla="*/ 0 h 718"/>
                  <a:gd name="T10" fmla="*/ 173 w 695"/>
                  <a:gd name="T11" fmla="*/ 0 h 718"/>
                  <a:gd name="T12" fmla="*/ 173 w 695"/>
                  <a:gd name="T13" fmla="*/ 180 h 718"/>
                  <a:gd name="T14" fmla="*/ 139 w 695"/>
                  <a:gd name="T15" fmla="*/ 180 h 718"/>
                  <a:gd name="T16" fmla="*/ 139 w 695"/>
                  <a:gd name="T17" fmla="*/ 38 h 718"/>
                  <a:gd name="T18" fmla="*/ 104 w 695"/>
                  <a:gd name="T19" fmla="*/ 180 h 718"/>
                  <a:gd name="T20" fmla="*/ 69 w 695"/>
                  <a:gd name="T21" fmla="*/ 180 h 718"/>
                  <a:gd name="T22" fmla="*/ 34 w 695"/>
                  <a:gd name="T23" fmla="*/ 38 h 718"/>
                  <a:gd name="T24" fmla="*/ 34 w 695"/>
                  <a:gd name="T25" fmla="*/ 180 h 718"/>
                  <a:gd name="T26" fmla="*/ 0 w 695"/>
                  <a:gd name="T27" fmla="*/ 180 h 71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95"/>
                  <a:gd name="T43" fmla="*/ 0 h 718"/>
                  <a:gd name="T44" fmla="*/ 695 w 695"/>
                  <a:gd name="T45" fmla="*/ 718 h 71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95" h="718">
                    <a:moveTo>
                      <a:pt x="0" y="718"/>
                    </a:moveTo>
                    <a:lnTo>
                      <a:pt x="0" y="0"/>
                    </a:lnTo>
                    <a:lnTo>
                      <a:pt x="217" y="0"/>
                    </a:lnTo>
                    <a:lnTo>
                      <a:pt x="348" y="490"/>
                    </a:lnTo>
                    <a:lnTo>
                      <a:pt x="476" y="0"/>
                    </a:lnTo>
                    <a:lnTo>
                      <a:pt x="695" y="0"/>
                    </a:lnTo>
                    <a:lnTo>
                      <a:pt x="695" y="718"/>
                    </a:lnTo>
                    <a:lnTo>
                      <a:pt x="560" y="718"/>
                    </a:lnTo>
                    <a:lnTo>
                      <a:pt x="560" y="152"/>
                    </a:lnTo>
                    <a:lnTo>
                      <a:pt x="416" y="718"/>
                    </a:lnTo>
                    <a:lnTo>
                      <a:pt x="277" y="718"/>
                    </a:lnTo>
                    <a:lnTo>
                      <a:pt x="135" y="152"/>
                    </a:lnTo>
                    <a:lnTo>
                      <a:pt x="135" y="718"/>
                    </a:lnTo>
                    <a:lnTo>
                      <a:pt x="0" y="71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43" name="Freeform 459">
                <a:extLst>
                  <a:ext uri="{FF2B5EF4-FFF2-40B4-BE49-F238E27FC236}">
                    <a16:creationId xmlns:a16="http://schemas.microsoft.com/office/drawing/2014/main" id="{269DE710-EB21-475B-BC49-05507B450B7B}"/>
                  </a:ext>
                </a:extLst>
              </p:cNvPr>
              <p:cNvSpPr>
                <a:spLocks noEditPoints="1"/>
              </p:cNvSpPr>
              <p:nvPr/>
            </p:nvSpPr>
            <p:spPr bwMode="auto">
              <a:xfrm>
                <a:off x="2543" y="1143"/>
                <a:ext cx="34" cy="180"/>
              </a:xfrm>
              <a:custGeom>
                <a:avLst/>
                <a:gdLst>
                  <a:gd name="T0" fmla="*/ 0 w 137"/>
                  <a:gd name="T1" fmla="*/ 32 h 718"/>
                  <a:gd name="T2" fmla="*/ 0 w 137"/>
                  <a:gd name="T3" fmla="*/ 0 h 718"/>
                  <a:gd name="T4" fmla="*/ 34 w 137"/>
                  <a:gd name="T5" fmla="*/ 0 h 718"/>
                  <a:gd name="T6" fmla="*/ 34 w 137"/>
                  <a:gd name="T7" fmla="*/ 32 h 718"/>
                  <a:gd name="T8" fmla="*/ 0 w 137"/>
                  <a:gd name="T9" fmla="*/ 32 h 718"/>
                  <a:gd name="T10" fmla="*/ 0 w 137"/>
                  <a:gd name="T11" fmla="*/ 180 h 718"/>
                  <a:gd name="T12" fmla="*/ 0 w 137"/>
                  <a:gd name="T13" fmla="*/ 50 h 718"/>
                  <a:gd name="T14" fmla="*/ 34 w 137"/>
                  <a:gd name="T15" fmla="*/ 50 h 718"/>
                  <a:gd name="T16" fmla="*/ 34 w 137"/>
                  <a:gd name="T17" fmla="*/ 180 h 718"/>
                  <a:gd name="T18" fmla="*/ 0 w 137"/>
                  <a:gd name="T19" fmla="*/ 180 h 7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7"/>
                  <a:gd name="T31" fmla="*/ 0 h 718"/>
                  <a:gd name="T32" fmla="*/ 137 w 137"/>
                  <a:gd name="T33" fmla="*/ 718 h 71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7" h="718">
                    <a:moveTo>
                      <a:pt x="0" y="128"/>
                    </a:moveTo>
                    <a:lnTo>
                      <a:pt x="0" y="0"/>
                    </a:lnTo>
                    <a:lnTo>
                      <a:pt x="137" y="0"/>
                    </a:lnTo>
                    <a:lnTo>
                      <a:pt x="137" y="128"/>
                    </a:lnTo>
                    <a:lnTo>
                      <a:pt x="0" y="128"/>
                    </a:lnTo>
                    <a:close/>
                    <a:moveTo>
                      <a:pt x="0" y="718"/>
                    </a:moveTo>
                    <a:lnTo>
                      <a:pt x="0" y="199"/>
                    </a:lnTo>
                    <a:lnTo>
                      <a:pt x="137" y="199"/>
                    </a:lnTo>
                    <a:lnTo>
                      <a:pt x="137" y="718"/>
                    </a:lnTo>
                    <a:lnTo>
                      <a:pt x="0" y="71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44" name="Freeform 460">
                <a:extLst>
                  <a:ext uri="{FF2B5EF4-FFF2-40B4-BE49-F238E27FC236}">
                    <a16:creationId xmlns:a16="http://schemas.microsoft.com/office/drawing/2014/main" id="{A165F99C-4320-4CAE-A028-E9555E231BFD}"/>
                  </a:ext>
                </a:extLst>
              </p:cNvPr>
              <p:cNvSpPr>
                <a:spLocks noEditPoints="1"/>
              </p:cNvSpPr>
              <p:nvPr/>
            </p:nvSpPr>
            <p:spPr bwMode="auto">
              <a:xfrm>
                <a:off x="2605" y="1190"/>
                <a:ext cx="134" cy="136"/>
              </a:xfrm>
              <a:custGeom>
                <a:avLst/>
                <a:gdLst>
                  <a:gd name="T0" fmla="*/ 1 w 538"/>
                  <a:gd name="T1" fmla="*/ 58 h 544"/>
                  <a:gd name="T2" fmla="*/ 4 w 538"/>
                  <a:gd name="T3" fmla="*/ 45 h 544"/>
                  <a:gd name="T4" fmla="*/ 9 w 538"/>
                  <a:gd name="T5" fmla="*/ 33 h 544"/>
                  <a:gd name="T6" fmla="*/ 16 w 538"/>
                  <a:gd name="T7" fmla="*/ 22 h 544"/>
                  <a:gd name="T8" fmla="*/ 25 w 538"/>
                  <a:gd name="T9" fmla="*/ 13 h 544"/>
                  <a:gd name="T10" fmla="*/ 37 w 538"/>
                  <a:gd name="T11" fmla="*/ 7 h 544"/>
                  <a:gd name="T12" fmla="*/ 49 w 538"/>
                  <a:gd name="T13" fmla="*/ 2 h 544"/>
                  <a:gd name="T14" fmla="*/ 63 w 538"/>
                  <a:gd name="T15" fmla="*/ 0 h 544"/>
                  <a:gd name="T16" fmla="*/ 81 w 538"/>
                  <a:gd name="T17" fmla="*/ 1 h 544"/>
                  <a:gd name="T18" fmla="*/ 91 w 538"/>
                  <a:gd name="T19" fmla="*/ 4 h 544"/>
                  <a:gd name="T20" fmla="*/ 100 w 538"/>
                  <a:gd name="T21" fmla="*/ 8 h 544"/>
                  <a:gd name="T22" fmla="*/ 108 w 538"/>
                  <a:gd name="T23" fmla="*/ 13 h 544"/>
                  <a:gd name="T24" fmla="*/ 115 w 538"/>
                  <a:gd name="T25" fmla="*/ 19 h 544"/>
                  <a:gd name="T26" fmla="*/ 122 w 538"/>
                  <a:gd name="T27" fmla="*/ 27 h 544"/>
                  <a:gd name="T28" fmla="*/ 127 w 538"/>
                  <a:gd name="T29" fmla="*/ 35 h 544"/>
                  <a:gd name="T30" fmla="*/ 131 w 538"/>
                  <a:gd name="T31" fmla="*/ 44 h 544"/>
                  <a:gd name="T32" fmla="*/ 133 w 538"/>
                  <a:gd name="T33" fmla="*/ 54 h 544"/>
                  <a:gd name="T34" fmla="*/ 134 w 538"/>
                  <a:gd name="T35" fmla="*/ 75 h 544"/>
                  <a:gd name="T36" fmla="*/ 132 w 538"/>
                  <a:gd name="T37" fmla="*/ 89 h 544"/>
                  <a:gd name="T38" fmla="*/ 128 w 538"/>
                  <a:gd name="T39" fmla="*/ 98 h 544"/>
                  <a:gd name="T40" fmla="*/ 124 w 538"/>
                  <a:gd name="T41" fmla="*/ 106 h 544"/>
                  <a:gd name="T42" fmla="*/ 118 w 538"/>
                  <a:gd name="T43" fmla="*/ 114 h 544"/>
                  <a:gd name="T44" fmla="*/ 110 w 538"/>
                  <a:gd name="T45" fmla="*/ 121 h 544"/>
                  <a:gd name="T46" fmla="*/ 102 w 538"/>
                  <a:gd name="T47" fmla="*/ 127 h 544"/>
                  <a:gd name="T48" fmla="*/ 94 w 538"/>
                  <a:gd name="T49" fmla="*/ 131 h 544"/>
                  <a:gd name="T50" fmla="*/ 84 w 538"/>
                  <a:gd name="T51" fmla="*/ 134 h 544"/>
                  <a:gd name="T52" fmla="*/ 67 w 538"/>
                  <a:gd name="T53" fmla="*/ 136 h 544"/>
                  <a:gd name="T54" fmla="*/ 54 w 538"/>
                  <a:gd name="T55" fmla="*/ 135 h 544"/>
                  <a:gd name="T56" fmla="*/ 41 w 538"/>
                  <a:gd name="T57" fmla="*/ 132 h 544"/>
                  <a:gd name="T58" fmla="*/ 30 w 538"/>
                  <a:gd name="T59" fmla="*/ 126 h 544"/>
                  <a:gd name="T60" fmla="*/ 19 w 538"/>
                  <a:gd name="T61" fmla="*/ 118 h 544"/>
                  <a:gd name="T62" fmla="*/ 11 w 538"/>
                  <a:gd name="T63" fmla="*/ 108 h 544"/>
                  <a:gd name="T64" fmla="*/ 5 w 538"/>
                  <a:gd name="T65" fmla="*/ 96 h 544"/>
                  <a:gd name="T66" fmla="*/ 1 w 538"/>
                  <a:gd name="T67" fmla="*/ 82 h 544"/>
                  <a:gd name="T68" fmla="*/ 0 w 538"/>
                  <a:gd name="T69" fmla="*/ 67 h 544"/>
                  <a:gd name="T70" fmla="*/ 36 w 538"/>
                  <a:gd name="T71" fmla="*/ 77 h 544"/>
                  <a:gd name="T72" fmla="*/ 39 w 538"/>
                  <a:gd name="T73" fmla="*/ 89 h 544"/>
                  <a:gd name="T74" fmla="*/ 45 w 538"/>
                  <a:gd name="T75" fmla="*/ 98 h 544"/>
                  <a:gd name="T76" fmla="*/ 52 w 538"/>
                  <a:gd name="T77" fmla="*/ 104 h 544"/>
                  <a:gd name="T78" fmla="*/ 61 w 538"/>
                  <a:gd name="T79" fmla="*/ 108 h 544"/>
                  <a:gd name="T80" fmla="*/ 70 w 538"/>
                  <a:gd name="T81" fmla="*/ 108 h 544"/>
                  <a:gd name="T82" fmla="*/ 79 w 538"/>
                  <a:gd name="T83" fmla="*/ 106 h 544"/>
                  <a:gd name="T84" fmla="*/ 87 w 538"/>
                  <a:gd name="T85" fmla="*/ 100 h 544"/>
                  <a:gd name="T86" fmla="*/ 94 w 538"/>
                  <a:gd name="T87" fmla="*/ 92 h 544"/>
                  <a:gd name="T88" fmla="*/ 98 w 538"/>
                  <a:gd name="T89" fmla="*/ 81 h 544"/>
                  <a:gd name="T90" fmla="*/ 99 w 538"/>
                  <a:gd name="T91" fmla="*/ 68 h 544"/>
                  <a:gd name="T92" fmla="*/ 98 w 538"/>
                  <a:gd name="T93" fmla="*/ 55 h 544"/>
                  <a:gd name="T94" fmla="*/ 94 w 538"/>
                  <a:gd name="T95" fmla="*/ 44 h 544"/>
                  <a:gd name="T96" fmla="*/ 87 w 538"/>
                  <a:gd name="T97" fmla="*/ 36 h 544"/>
                  <a:gd name="T98" fmla="*/ 79 w 538"/>
                  <a:gd name="T99" fmla="*/ 31 h 544"/>
                  <a:gd name="T100" fmla="*/ 70 w 538"/>
                  <a:gd name="T101" fmla="*/ 28 h 544"/>
                  <a:gd name="T102" fmla="*/ 61 w 538"/>
                  <a:gd name="T103" fmla="*/ 29 h 544"/>
                  <a:gd name="T104" fmla="*/ 52 w 538"/>
                  <a:gd name="T105" fmla="*/ 32 h 544"/>
                  <a:gd name="T106" fmla="*/ 45 w 538"/>
                  <a:gd name="T107" fmla="*/ 39 h 544"/>
                  <a:gd name="T108" fmla="*/ 39 w 538"/>
                  <a:gd name="T109" fmla="*/ 48 h 544"/>
                  <a:gd name="T110" fmla="*/ 36 w 538"/>
                  <a:gd name="T111" fmla="*/ 59 h 54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8"/>
                  <a:gd name="T169" fmla="*/ 0 h 544"/>
                  <a:gd name="T170" fmla="*/ 538 w 538"/>
                  <a:gd name="T171" fmla="*/ 544 h 544"/>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8" h="544">
                    <a:moveTo>
                      <a:pt x="0" y="266"/>
                    </a:moveTo>
                    <a:lnTo>
                      <a:pt x="2" y="248"/>
                    </a:lnTo>
                    <a:lnTo>
                      <a:pt x="3" y="231"/>
                    </a:lnTo>
                    <a:lnTo>
                      <a:pt x="6" y="214"/>
                    </a:lnTo>
                    <a:lnTo>
                      <a:pt x="9" y="197"/>
                    </a:lnTo>
                    <a:lnTo>
                      <a:pt x="15" y="181"/>
                    </a:lnTo>
                    <a:lnTo>
                      <a:pt x="20" y="164"/>
                    </a:lnTo>
                    <a:lnTo>
                      <a:pt x="27" y="149"/>
                    </a:lnTo>
                    <a:lnTo>
                      <a:pt x="35" y="132"/>
                    </a:lnTo>
                    <a:lnTo>
                      <a:pt x="44" y="117"/>
                    </a:lnTo>
                    <a:lnTo>
                      <a:pt x="53" y="103"/>
                    </a:lnTo>
                    <a:lnTo>
                      <a:pt x="65" y="88"/>
                    </a:lnTo>
                    <a:lnTo>
                      <a:pt x="76" y="76"/>
                    </a:lnTo>
                    <a:lnTo>
                      <a:pt x="88" y="64"/>
                    </a:lnTo>
                    <a:lnTo>
                      <a:pt x="102" y="52"/>
                    </a:lnTo>
                    <a:lnTo>
                      <a:pt x="116" y="43"/>
                    </a:lnTo>
                    <a:lnTo>
                      <a:pt x="130" y="34"/>
                    </a:lnTo>
                    <a:lnTo>
                      <a:pt x="147" y="27"/>
                    </a:lnTo>
                    <a:lnTo>
                      <a:pt x="162" y="19"/>
                    </a:lnTo>
                    <a:lnTo>
                      <a:pt x="179" y="14"/>
                    </a:lnTo>
                    <a:lnTo>
                      <a:pt x="197" y="9"/>
                    </a:lnTo>
                    <a:lnTo>
                      <a:pt x="214" y="5"/>
                    </a:lnTo>
                    <a:lnTo>
                      <a:pt x="232" y="2"/>
                    </a:lnTo>
                    <a:lnTo>
                      <a:pt x="251" y="1"/>
                    </a:lnTo>
                    <a:lnTo>
                      <a:pt x="269" y="0"/>
                    </a:lnTo>
                    <a:lnTo>
                      <a:pt x="298" y="1"/>
                    </a:lnTo>
                    <a:lnTo>
                      <a:pt x="325" y="5"/>
                    </a:lnTo>
                    <a:lnTo>
                      <a:pt x="339" y="8"/>
                    </a:lnTo>
                    <a:lnTo>
                      <a:pt x="352" y="11"/>
                    </a:lnTo>
                    <a:lnTo>
                      <a:pt x="364" y="15"/>
                    </a:lnTo>
                    <a:lnTo>
                      <a:pt x="377" y="19"/>
                    </a:lnTo>
                    <a:lnTo>
                      <a:pt x="388" y="24"/>
                    </a:lnTo>
                    <a:lnTo>
                      <a:pt x="400" y="31"/>
                    </a:lnTo>
                    <a:lnTo>
                      <a:pt x="411" y="37"/>
                    </a:lnTo>
                    <a:lnTo>
                      <a:pt x="423" y="43"/>
                    </a:lnTo>
                    <a:lnTo>
                      <a:pt x="433" y="51"/>
                    </a:lnTo>
                    <a:lnTo>
                      <a:pt x="443" y="59"/>
                    </a:lnTo>
                    <a:lnTo>
                      <a:pt x="454" y="68"/>
                    </a:lnTo>
                    <a:lnTo>
                      <a:pt x="463" y="77"/>
                    </a:lnTo>
                    <a:lnTo>
                      <a:pt x="472" y="87"/>
                    </a:lnTo>
                    <a:lnTo>
                      <a:pt x="481" y="97"/>
                    </a:lnTo>
                    <a:lnTo>
                      <a:pt x="488" y="108"/>
                    </a:lnTo>
                    <a:lnTo>
                      <a:pt x="496" y="118"/>
                    </a:lnTo>
                    <a:lnTo>
                      <a:pt x="502" y="129"/>
                    </a:lnTo>
                    <a:lnTo>
                      <a:pt x="509" y="141"/>
                    </a:lnTo>
                    <a:lnTo>
                      <a:pt x="514" y="153"/>
                    </a:lnTo>
                    <a:lnTo>
                      <a:pt x="519" y="164"/>
                    </a:lnTo>
                    <a:lnTo>
                      <a:pt x="524" y="176"/>
                    </a:lnTo>
                    <a:lnTo>
                      <a:pt x="528" y="189"/>
                    </a:lnTo>
                    <a:lnTo>
                      <a:pt x="531" y="201"/>
                    </a:lnTo>
                    <a:lnTo>
                      <a:pt x="533" y="215"/>
                    </a:lnTo>
                    <a:lnTo>
                      <a:pt x="537" y="242"/>
                    </a:lnTo>
                    <a:lnTo>
                      <a:pt x="538" y="271"/>
                    </a:lnTo>
                    <a:lnTo>
                      <a:pt x="537" y="300"/>
                    </a:lnTo>
                    <a:lnTo>
                      <a:pt x="533" y="327"/>
                    </a:lnTo>
                    <a:lnTo>
                      <a:pt x="531" y="341"/>
                    </a:lnTo>
                    <a:lnTo>
                      <a:pt x="528" y="354"/>
                    </a:lnTo>
                    <a:lnTo>
                      <a:pt x="524" y="367"/>
                    </a:lnTo>
                    <a:lnTo>
                      <a:pt x="519" y="378"/>
                    </a:lnTo>
                    <a:lnTo>
                      <a:pt x="514" y="391"/>
                    </a:lnTo>
                    <a:lnTo>
                      <a:pt x="509" y="403"/>
                    </a:lnTo>
                    <a:lnTo>
                      <a:pt x="502" y="414"/>
                    </a:lnTo>
                    <a:lnTo>
                      <a:pt x="496" y="425"/>
                    </a:lnTo>
                    <a:lnTo>
                      <a:pt x="488" y="436"/>
                    </a:lnTo>
                    <a:lnTo>
                      <a:pt x="481" y="446"/>
                    </a:lnTo>
                    <a:lnTo>
                      <a:pt x="472" y="457"/>
                    </a:lnTo>
                    <a:lnTo>
                      <a:pt x="463" y="467"/>
                    </a:lnTo>
                    <a:lnTo>
                      <a:pt x="452" y="476"/>
                    </a:lnTo>
                    <a:lnTo>
                      <a:pt x="442" y="485"/>
                    </a:lnTo>
                    <a:lnTo>
                      <a:pt x="432" y="493"/>
                    </a:lnTo>
                    <a:lnTo>
                      <a:pt x="421" y="500"/>
                    </a:lnTo>
                    <a:lnTo>
                      <a:pt x="410" y="508"/>
                    </a:lnTo>
                    <a:lnTo>
                      <a:pt x="400" y="515"/>
                    </a:lnTo>
                    <a:lnTo>
                      <a:pt x="388" y="520"/>
                    </a:lnTo>
                    <a:lnTo>
                      <a:pt x="377" y="525"/>
                    </a:lnTo>
                    <a:lnTo>
                      <a:pt x="364" y="530"/>
                    </a:lnTo>
                    <a:lnTo>
                      <a:pt x="351" y="534"/>
                    </a:lnTo>
                    <a:lnTo>
                      <a:pt x="338" y="536"/>
                    </a:lnTo>
                    <a:lnTo>
                      <a:pt x="325" y="539"/>
                    </a:lnTo>
                    <a:lnTo>
                      <a:pt x="298" y="543"/>
                    </a:lnTo>
                    <a:lnTo>
                      <a:pt x="270" y="544"/>
                    </a:lnTo>
                    <a:lnTo>
                      <a:pt x="252" y="544"/>
                    </a:lnTo>
                    <a:lnTo>
                      <a:pt x="235" y="543"/>
                    </a:lnTo>
                    <a:lnTo>
                      <a:pt x="217" y="540"/>
                    </a:lnTo>
                    <a:lnTo>
                      <a:pt x="201" y="536"/>
                    </a:lnTo>
                    <a:lnTo>
                      <a:pt x="183" y="531"/>
                    </a:lnTo>
                    <a:lnTo>
                      <a:pt x="166" y="526"/>
                    </a:lnTo>
                    <a:lnTo>
                      <a:pt x="151" y="520"/>
                    </a:lnTo>
                    <a:lnTo>
                      <a:pt x="134" y="512"/>
                    </a:lnTo>
                    <a:lnTo>
                      <a:pt x="119" y="503"/>
                    </a:lnTo>
                    <a:lnTo>
                      <a:pt x="103" y="494"/>
                    </a:lnTo>
                    <a:lnTo>
                      <a:pt x="89" y="484"/>
                    </a:lnTo>
                    <a:lnTo>
                      <a:pt x="76" y="472"/>
                    </a:lnTo>
                    <a:lnTo>
                      <a:pt x="65" y="459"/>
                    </a:lnTo>
                    <a:lnTo>
                      <a:pt x="53" y="446"/>
                    </a:lnTo>
                    <a:lnTo>
                      <a:pt x="44" y="432"/>
                    </a:lnTo>
                    <a:lnTo>
                      <a:pt x="35" y="417"/>
                    </a:lnTo>
                    <a:lnTo>
                      <a:pt x="27" y="402"/>
                    </a:lnTo>
                    <a:lnTo>
                      <a:pt x="20" y="385"/>
                    </a:lnTo>
                    <a:lnTo>
                      <a:pt x="15" y="367"/>
                    </a:lnTo>
                    <a:lnTo>
                      <a:pt x="9" y="348"/>
                    </a:lnTo>
                    <a:lnTo>
                      <a:pt x="6" y="328"/>
                    </a:lnTo>
                    <a:lnTo>
                      <a:pt x="3" y="308"/>
                    </a:lnTo>
                    <a:lnTo>
                      <a:pt x="2" y="287"/>
                    </a:lnTo>
                    <a:lnTo>
                      <a:pt x="0" y="266"/>
                    </a:lnTo>
                    <a:close/>
                    <a:moveTo>
                      <a:pt x="142" y="272"/>
                    </a:moveTo>
                    <a:lnTo>
                      <a:pt x="143" y="291"/>
                    </a:lnTo>
                    <a:lnTo>
                      <a:pt x="144" y="309"/>
                    </a:lnTo>
                    <a:lnTo>
                      <a:pt x="147" y="326"/>
                    </a:lnTo>
                    <a:lnTo>
                      <a:pt x="152" y="341"/>
                    </a:lnTo>
                    <a:lnTo>
                      <a:pt x="157" y="355"/>
                    </a:lnTo>
                    <a:lnTo>
                      <a:pt x="163" y="368"/>
                    </a:lnTo>
                    <a:lnTo>
                      <a:pt x="170" y="380"/>
                    </a:lnTo>
                    <a:lnTo>
                      <a:pt x="179" y="391"/>
                    </a:lnTo>
                    <a:lnTo>
                      <a:pt x="188" y="400"/>
                    </a:lnTo>
                    <a:lnTo>
                      <a:pt x="198" y="409"/>
                    </a:lnTo>
                    <a:lnTo>
                      <a:pt x="208" y="416"/>
                    </a:lnTo>
                    <a:lnTo>
                      <a:pt x="220" y="422"/>
                    </a:lnTo>
                    <a:lnTo>
                      <a:pt x="232" y="426"/>
                    </a:lnTo>
                    <a:lnTo>
                      <a:pt x="244" y="430"/>
                    </a:lnTo>
                    <a:lnTo>
                      <a:pt x="256" y="431"/>
                    </a:lnTo>
                    <a:lnTo>
                      <a:pt x="270" y="432"/>
                    </a:lnTo>
                    <a:lnTo>
                      <a:pt x="283" y="431"/>
                    </a:lnTo>
                    <a:lnTo>
                      <a:pt x="296" y="430"/>
                    </a:lnTo>
                    <a:lnTo>
                      <a:pt x="307" y="426"/>
                    </a:lnTo>
                    <a:lnTo>
                      <a:pt x="319" y="422"/>
                    </a:lnTo>
                    <a:lnTo>
                      <a:pt x="330" y="416"/>
                    </a:lnTo>
                    <a:lnTo>
                      <a:pt x="341" y="409"/>
                    </a:lnTo>
                    <a:lnTo>
                      <a:pt x="351" y="400"/>
                    </a:lnTo>
                    <a:lnTo>
                      <a:pt x="360" y="391"/>
                    </a:lnTo>
                    <a:lnTo>
                      <a:pt x="369" y="380"/>
                    </a:lnTo>
                    <a:lnTo>
                      <a:pt x="377" y="368"/>
                    </a:lnTo>
                    <a:lnTo>
                      <a:pt x="383" y="355"/>
                    </a:lnTo>
                    <a:lnTo>
                      <a:pt x="388" y="340"/>
                    </a:lnTo>
                    <a:lnTo>
                      <a:pt x="392" y="325"/>
                    </a:lnTo>
                    <a:lnTo>
                      <a:pt x="395" y="308"/>
                    </a:lnTo>
                    <a:lnTo>
                      <a:pt x="396" y="290"/>
                    </a:lnTo>
                    <a:lnTo>
                      <a:pt x="397" y="272"/>
                    </a:lnTo>
                    <a:lnTo>
                      <a:pt x="396" y="253"/>
                    </a:lnTo>
                    <a:lnTo>
                      <a:pt x="395" y="236"/>
                    </a:lnTo>
                    <a:lnTo>
                      <a:pt x="392" y="219"/>
                    </a:lnTo>
                    <a:lnTo>
                      <a:pt x="388" y="204"/>
                    </a:lnTo>
                    <a:lnTo>
                      <a:pt x="383" y="190"/>
                    </a:lnTo>
                    <a:lnTo>
                      <a:pt x="377" y="177"/>
                    </a:lnTo>
                    <a:lnTo>
                      <a:pt x="369" y="164"/>
                    </a:lnTo>
                    <a:lnTo>
                      <a:pt x="360" y="154"/>
                    </a:lnTo>
                    <a:lnTo>
                      <a:pt x="351" y="144"/>
                    </a:lnTo>
                    <a:lnTo>
                      <a:pt x="341" y="136"/>
                    </a:lnTo>
                    <a:lnTo>
                      <a:pt x="330" y="128"/>
                    </a:lnTo>
                    <a:lnTo>
                      <a:pt x="319" y="123"/>
                    </a:lnTo>
                    <a:lnTo>
                      <a:pt x="307" y="118"/>
                    </a:lnTo>
                    <a:lnTo>
                      <a:pt x="296" y="115"/>
                    </a:lnTo>
                    <a:lnTo>
                      <a:pt x="283" y="113"/>
                    </a:lnTo>
                    <a:lnTo>
                      <a:pt x="270" y="113"/>
                    </a:lnTo>
                    <a:lnTo>
                      <a:pt x="256" y="113"/>
                    </a:lnTo>
                    <a:lnTo>
                      <a:pt x="244" y="115"/>
                    </a:lnTo>
                    <a:lnTo>
                      <a:pt x="232" y="118"/>
                    </a:lnTo>
                    <a:lnTo>
                      <a:pt x="220" y="123"/>
                    </a:lnTo>
                    <a:lnTo>
                      <a:pt x="208" y="128"/>
                    </a:lnTo>
                    <a:lnTo>
                      <a:pt x="198" y="136"/>
                    </a:lnTo>
                    <a:lnTo>
                      <a:pt x="188" y="144"/>
                    </a:lnTo>
                    <a:lnTo>
                      <a:pt x="179" y="154"/>
                    </a:lnTo>
                    <a:lnTo>
                      <a:pt x="170" y="164"/>
                    </a:lnTo>
                    <a:lnTo>
                      <a:pt x="163" y="177"/>
                    </a:lnTo>
                    <a:lnTo>
                      <a:pt x="157" y="190"/>
                    </a:lnTo>
                    <a:lnTo>
                      <a:pt x="152" y="204"/>
                    </a:lnTo>
                    <a:lnTo>
                      <a:pt x="147" y="219"/>
                    </a:lnTo>
                    <a:lnTo>
                      <a:pt x="144" y="236"/>
                    </a:lnTo>
                    <a:lnTo>
                      <a:pt x="143" y="254"/>
                    </a:lnTo>
                    <a:lnTo>
                      <a:pt x="142" y="27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45" name="Freeform 461">
                <a:extLst>
                  <a:ext uri="{FF2B5EF4-FFF2-40B4-BE49-F238E27FC236}">
                    <a16:creationId xmlns:a16="http://schemas.microsoft.com/office/drawing/2014/main" id="{16ACB25A-704F-4AA1-9795-D289274E2CA5}"/>
                  </a:ext>
                </a:extLst>
              </p:cNvPr>
              <p:cNvSpPr>
                <a:spLocks/>
              </p:cNvSpPr>
              <p:nvPr/>
            </p:nvSpPr>
            <p:spPr bwMode="auto">
              <a:xfrm>
                <a:off x="2754" y="1190"/>
                <a:ext cx="121" cy="136"/>
              </a:xfrm>
              <a:custGeom>
                <a:avLst/>
                <a:gdLst>
                  <a:gd name="T0" fmla="*/ 35 w 487"/>
                  <a:gd name="T1" fmla="*/ 93 h 544"/>
                  <a:gd name="T2" fmla="*/ 38 w 487"/>
                  <a:gd name="T3" fmla="*/ 100 h 544"/>
                  <a:gd name="T4" fmla="*/ 42 w 487"/>
                  <a:gd name="T5" fmla="*/ 105 h 544"/>
                  <a:gd name="T6" fmla="*/ 47 w 487"/>
                  <a:gd name="T7" fmla="*/ 109 h 544"/>
                  <a:gd name="T8" fmla="*/ 54 w 487"/>
                  <a:gd name="T9" fmla="*/ 111 h 544"/>
                  <a:gd name="T10" fmla="*/ 62 w 487"/>
                  <a:gd name="T11" fmla="*/ 111 h 544"/>
                  <a:gd name="T12" fmla="*/ 71 w 487"/>
                  <a:gd name="T13" fmla="*/ 111 h 544"/>
                  <a:gd name="T14" fmla="*/ 78 w 487"/>
                  <a:gd name="T15" fmla="*/ 109 h 544"/>
                  <a:gd name="T16" fmla="*/ 84 w 487"/>
                  <a:gd name="T17" fmla="*/ 105 h 544"/>
                  <a:gd name="T18" fmla="*/ 86 w 487"/>
                  <a:gd name="T19" fmla="*/ 97 h 544"/>
                  <a:gd name="T20" fmla="*/ 85 w 487"/>
                  <a:gd name="T21" fmla="*/ 92 h 544"/>
                  <a:gd name="T22" fmla="*/ 80 w 487"/>
                  <a:gd name="T23" fmla="*/ 88 h 544"/>
                  <a:gd name="T24" fmla="*/ 63 w 487"/>
                  <a:gd name="T25" fmla="*/ 84 h 544"/>
                  <a:gd name="T26" fmla="*/ 39 w 487"/>
                  <a:gd name="T27" fmla="*/ 77 h 544"/>
                  <a:gd name="T28" fmla="*/ 23 w 487"/>
                  <a:gd name="T29" fmla="*/ 71 h 544"/>
                  <a:gd name="T30" fmla="*/ 13 w 487"/>
                  <a:gd name="T31" fmla="*/ 64 h 544"/>
                  <a:gd name="T32" fmla="*/ 7 w 487"/>
                  <a:gd name="T33" fmla="*/ 53 h 544"/>
                  <a:gd name="T34" fmla="*/ 5 w 487"/>
                  <a:gd name="T35" fmla="*/ 40 h 544"/>
                  <a:gd name="T36" fmla="*/ 7 w 487"/>
                  <a:gd name="T37" fmla="*/ 28 h 544"/>
                  <a:gd name="T38" fmla="*/ 12 w 487"/>
                  <a:gd name="T39" fmla="*/ 18 h 544"/>
                  <a:gd name="T40" fmla="*/ 22 w 487"/>
                  <a:gd name="T41" fmla="*/ 9 h 544"/>
                  <a:gd name="T42" fmla="*/ 35 w 487"/>
                  <a:gd name="T43" fmla="*/ 3 h 544"/>
                  <a:gd name="T44" fmla="*/ 53 w 487"/>
                  <a:gd name="T45" fmla="*/ 0 h 544"/>
                  <a:gd name="T46" fmla="*/ 72 w 487"/>
                  <a:gd name="T47" fmla="*/ 1 h 544"/>
                  <a:gd name="T48" fmla="*/ 87 w 487"/>
                  <a:gd name="T49" fmla="*/ 4 h 544"/>
                  <a:gd name="T50" fmla="*/ 99 w 487"/>
                  <a:gd name="T51" fmla="*/ 9 h 544"/>
                  <a:gd name="T52" fmla="*/ 107 w 487"/>
                  <a:gd name="T53" fmla="*/ 17 h 544"/>
                  <a:gd name="T54" fmla="*/ 114 w 487"/>
                  <a:gd name="T55" fmla="*/ 27 h 544"/>
                  <a:gd name="T56" fmla="*/ 84 w 487"/>
                  <a:gd name="T57" fmla="*/ 41 h 544"/>
                  <a:gd name="T58" fmla="*/ 80 w 487"/>
                  <a:gd name="T59" fmla="*/ 32 h 544"/>
                  <a:gd name="T60" fmla="*/ 76 w 487"/>
                  <a:gd name="T61" fmla="*/ 29 h 544"/>
                  <a:gd name="T62" fmla="*/ 72 w 487"/>
                  <a:gd name="T63" fmla="*/ 26 h 544"/>
                  <a:gd name="T64" fmla="*/ 60 w 487"/>
                  <a:gd name="T65" fmla="*/ 25 h 544"/>
                  <a:gd name="T66" fmla="*/ 46 w 487"/>
                  <a:gd name="T67" fmla="*/ 26 h 544"/>
                  <a:gd name="T68" fmla="*/ 40 w 487"/>
                  <a:gd name="T69" fmla="*/ 29 h 544"/>
                  <a:gd name="T70" fmla="*/ 37 w 487"/>
                  <a:gd name="T71" fmla="*/ 34 h 544"/>
                  <a:gd name="T72" fmla="*/ 37 w 487"/>
                  <a:gd name="T73" fmla="*/ 39 h 544"/>
                  <a:gd name="T74" fmla="*/ 41 w 487"/>
                  <a:gd name="T75" fmla="*/ 43 h 544"/>
                  <a:gd name="T76" fmla="*/ 50 w 487"/>
                  <a:gd name="T77" fmla="*/ 46 h 544"/>
                  <a:gd name="T78" fmla="*/ 79 w 487"/>
                  <a:gd name="T79" fmla="*/ 53 h 544"/>
                  <a:gd name="T80" fmla="*/ 95 w 487"/>
                  <a:gd name="T81" fmla="*/ 58 h 544"/>
                  <a:gd name="T82" fmla="*/ 107 w 487"/>
                  <a:gd name="T83" fmla="*/ 65 h 544"/>
                  <a:gd name="T84" fmla="*/ 115 w 487"/>
                  <a:gd name="T85" fmla="*/ 72 h 544"/>
                  <a:gd name="T86" fmla="*/ 119 w 487"/>
                  <a:gd name="T87" fmla="*/ 81 h 544"/>
                  <a:gd name="T88" fmla="*/ 121 w 487"/>
                  <a:gd name="T89" fmla="*/ 92 h 544"/>
                  <a:gd name="T90" fmla="*/ 119 w 487"/>
                  <a:gd name="T91" fmla="*/ 105 h 544"/>
                  <a:gd name="T92" fmla="*/ 113 w 487"/>
                  <a:gd name="T93" fmla="*/ 117 h 544"/>
                  <a:gd name="T94" fmla="*/ 102 w 487"/>
                  <a:gd name="T95" fmla="*/ 127 h 544"/>
                  <a:gd name="T96" fmla="*/ 88 w 487"/>
                  <a:gd name="T97" fmla="*/ 133 h 544"/>
                  <a:gd name="T98" fmla="*/ 69 w 487"/>
                  <a:gd name="T99" fmla="*/ 136 h 544"/>
                  <a:gd name="T100" fmla="*/ 49 w 487"/>
                  <a:gd name="T101" fmla="*/ 135 h 544"/>
                  <a:gd name="T102" fmla="*/ 33 w 487"/>
                  <a:gd name="T103" fmla="*/ 132 h 544"/>
                  <a:gd name="T104" fmla="*/ 20 w 487"/>
                  <a:gd name="T105" fmla="*/ 126 h 544"/>
                  <a:gd name="T106" fmla="*/ 10 w 487"/>
                  <a:gd name="T107" fmla="*/ 116 h 544"/>
                  <a:gd name="T108" fmla="*/ 3 w 487"/>
                  <a:gd name="T109" fmla="*/ 105 h 54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487"/>
                  <a:gd name="T166" fmla="*/ 0 h 544"/>
                  <a:gd name="T167" fmla="*/ 487 w 487"/>
                  <a:gd name="T168" fmla="*/ 544 h 544"/>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487" h="544">
                    <a:moveTo>
                      <a:pt x="0" y="384"/>
                    </a:moveTo>
                    <a:lnTo>
                      <a:pt x="139" y="363"/>
                    </a:lnTo>
                    <a:lnTo>
                      <a:pt x="141" y="373"/>
                    </a:lnTo>
                    <a:lnTo>
                      <a:pt x="144" y="382"/>
                    </a:lnTo>
                    <a:lnTo>
                      <a:pt x="148" y="390"/>
                    </a:lnTo>
                    <a:lnTo>
                      <a:pt x="152" y="398"/>
                    </a:lnTo>
                    <a:lnTo>
                      <a:pt x="157" y="405"/>
                    </a:lnTo>
                    <a:lnTo>
                      <a:pt x="162" y="412"/>
                    </a:lnTo>
                    <a:lnTo>
                      <a:pt x="168" y="418"/>
                    </a:lnTo>
                    <a:lnTo>
                      <a:pt x="175" y="423"/>
                    </a:lnTo>
                    <a:lnTo>
                      <a:pt x="181" y="429"/>
                    </a:lnTo>
                    <a:lnTo>
                      <a:pt x="189" y="434"/>
                    </a:lnTo>
                    <a:lnTo>
                      <a:pt x="198" y="436"/>
                    </a:lnTo>
                    <a:lnTo>
                      <a:pt x="207" y="440"/>
                    </a:lnTo>
                    <a:lnTo>
                      <a:pt x="216" y="443"/>
                    </a:lnTo>
                    <a:lnTo>
                      <a:pt x="227" y="444"/>
                    </a:lnTo>
                    <a:lnTo>
                      <a:pt x="238" y="445"/>
                    </a:lnTo>
                    <a:lnTo>
                      <a:pt x="251" y="445"/>
                    </a:lnTo>
                    <a:lnTo>
                      <a:pt x="263" y="445"/>
                    </a:lnTo>
                    <a:lnTo>
                      <a:pt x="275" y="444"/>
                    </a:lnTo>
                    <a:lnTo>
                      <a:pt x="287" y="443"/>
                    </a:lnTo>
                    <a:lnTo>
                      <a:pt x="297" y="440"/>
                    </a:lnTo>
                    <a:lnTo>
                      <a:pt x="306" y="438"/>
                    </a:lnTo>
                    <a:lnTo>
                      <a:pt x="315" y="434"/>
                    </a:lnTo>
                    <a:lnTo>
                      <a:pt x="322" y="430"/>
                    </a:lnTo>
                    <a:lnTo>
                      <a:pt x="330" y="425"/>
                    </a:lnTo>
                    <a:lnTo>
                      <a:pt x="338" y="418"/>
                    </a:lnTo>
                    <a:lnTo>
                      <a:pt x="344" y="409"/>
                    </a:lnTo>
                    <a:lnTo>
                      <a:pt x="347" y="399"/>
                    </a:lnTo>
                    <a:lnTo>
                      <a:pt x="348" y="389"/>
                    </a:lnTo>
                    <a:lnTo>
                      <a:pt x="348" y="381"/>
                    </a:lnTo>
                    <a:lnTo>
                      <a:pt x="346" y="375"/>
                    </a:lnTo>
                    <a:lnTo>
                      <a:pt x="343" y="368"/>
                    </a:lnTo>
                    <a:lnTo>
                      <a:pt x="339" y="363"/>
                    </a:lnTo>
                    <a:lnTo>
                      <a:pt x="331" y="358"/>
                    </a:lnTo>
                    <a:lnTo>
                      <a:pt x="322" y="353"/>
                    </a:lnTo>
                    <a:lnTo>
                      <a:pt x="308" y="349"/>
                    </a:lnTo>
                    <a:lnTo>
                      <a:pt x="293" y="344"/>
                    </a:lnTo>
                    <a:lnTo>
                      <a:pt x="253" y="335"/>
                    </a:lnTo>
                    <a:lnTo>
                      <a:pt x="217" y="326"/>
                    </a:lnTo>
                    <a:lnTo>
                      <a:pt x="185" y="318"/>
                    </a:lnTo>
                    <a:lnTo>
                      <a:pt x="157" y="309"/>
                    </a:lnTo>
                    <a:lnTo>
                      <a:pt x="133" y="301"/>
                    </a:lnTo>
                    <a:lnTo>
                      <a:pt x="111" y="292"/>
                    </a:lnTo>
                    <a:lnTo>
                      <a:pt x="94" y="285"/>
                    </a:lnTo>
                    <a:lnTo>
                      <a:pt x="81" y="277"/>
                    </a:lnTo>
                    <a:lnTo>
                      <a:pt x="67" y="267"/>
                    </a:lnTo>
                    <a:lnTo>
                      <a:pt x="54" y="254"/>
                    </a:lnTo>
                    <a:lnTo>
                      <a:pt x="44" y="241"/>
                    </a:lnTo>
                    <a:lnTo>
                      <a:pt x="35" y="227"/>
                    </a:lnTo>
                    <a:lnTo>
                      <a:pt x="29" y="212"/>
                    </a:lnTo>
                    <a:lnTo>
                      <a:pt x="23" y="196"/>
                    </a:lnTo>
                    <a:lnTo>
                      <a:pt x="21" y="178"/>
                    </a:lnTo>
                    <a:lnTo>
                      <a:pt x="20" y="160"/>
                    </a:lnTo>
                    <a:lnTo>
                      <a:pt x="21" y="144"/>
                    </a:lnTo>
                    <a:lnTo>
                      <a:pt x="23" y="128"/>
                    </a:lnTo>
                    <a:lnTo>
                      <a:pt x="27" y="113"/>
                    </a:lnTo>
                    <a:lnTo>
                      <a:pt x="32" y="97"/>
                    </a:lnTo>
                    <a:lnTo>
                      <a:pt x="40" y="85"/>
                    </a:lnTo>
                    <a:lnTo>
                      <a:pt x="49" y="70"/>
                    </a:lnTo>
                    <a:lnTo>
                      <a:pt x="61" y="59"/>
                    </a:lnTo>
                    <a:lnTo>
                      <a:pt x="73" y="46"/>
                    </a:lnTo>
                    <a:lnTo>
                      <a:pt x="88" y="36"/>
                    </a:lnTo>
                    <a:lnTo>
                      <a:pt x="103" y="27"/>
                    </a:lnTo>
                    <a:lnTo>
                      <a:pt x="121" y="18"/>
                    </a:lnTo>
                    <a:lnTo>
                      <a:pt x="141" y="11"/>
                    </a:lnTo>
                    <a:lnTo>
                      <a:pt x="163" y="6"/>
                    </a:lnTo>
                    <a:lnTo>
                      <a:pt x="186" y="4"/>
                    </a:lnTo>
                    <a:lnTo>
                      <a:pt x="212" y="1"/>
                    </a:lnTo>
                    <a:lnTo>
                      <a:pt x="239" y="0"/>
                    </a:lnTo>
                    <a:lnTo>
                      <a:pt x="265" y="1"/>
                    </a:lnTo>
                    <a:lnTo>
                      <a:pt x="289" y="2"/>
                    </a:lnTo>
                    <a:lnTo>
                      <a:pt x="311" y="5"/>
                    </a:lnTo>
                    <a:lnTo>
                      <a:pt x="331" y="9"/>
                    </a:lnTo>
                    <a:lnTo>
                      <a:pt x="351" y="14"/>
                    </a:lnTo>
                    <a:lnTo>
                      <a:pt x="369" y="20"/>
                    </a:lnTo>
                    <a:lnTo>
                      <a:pt x="384" y="27"/>
                    </a:lnTo>
                    <a:lnTo>
                      <a:pt x="397" y="36"/>
                    </a:lnTo>
                    <a:lnTo>
                      <a:pt x="410" y="45"/>
                    </a:lnTo>
                    <a:lnTo>
                      <a:pt x="421" y="55"/>
                    </a:lnTo>
                    <a:lnTo>
                      <a:pt x="432" y="67"/>
                    </a:lnTo>
                    <a:lnTo>
                      <a:pt x="442" y="78"/>
                    </a:lnTo>
                    <a:lnTo>
                      <a:pt x="450" y="92"/>
                    </a:lnTo>
                    <a:lnTo>
                      <a:pt x="457" y="106"/>
                    </a:lnTo>
                    <a:lnTo>
                      <a:pt x="464" y="122"/>
                    </a:lnTo>
                    <a:lnTo>
                      <a:pt x="469" y="138"/>
                    </a:lnTo>
                    <a:lnTo>
                      <a:pt x="339" y="162"/>
                    </a:lnTo>
                    <a:lnTo>
                      <a:pt x="334" y="147"/>
                    </a:lnTo>
                    <a:lnTo>
                      <a:pt x="328" y="136"/>
                    </a:lnTo>
                    <a:lnTo>
                      <a:pt x="322" y="129"/>
                    </a:lnTo>
                    <a:lnTo>
                      <a:pt x="319" y="124"/>
                    </a:lnTo>
                    <a:lnTo>
                      <a:pt x="313" y="120"/>
                    </a:lnTo>
                    <a:lnTo>
                      <a:pt x="307" y="115"/>
                    </a:lnTo>
                    <a:lnTo>
                      <a:pt x="302" y="111"/>
                    </a:lnTo>
                    <a:lnTo>
                      <a:pt x="294" y="109"/>
                    </a:lnTo>
                    <a:lnTo>
                      <a:pt x="288" y="105"/>
                    </a:lnTo>
                    <a:lnTo>
                      <a:pt x="279" y="104"/>
                    </a:lnTo>
                    <a:lnTo>
                      <a:pt x="261" y="100"/>
                    </a:lnTo>
                    <a:lnTo>
                      <a:pt x="242" y="100"/>
                    </a:lnTo>
                    <a:lnTo>
                      <a:pt x="216" y="100"/>
                    </a:lnTo>
                    <a:lnTo>
                      <a:pt x="194" y="104"/>
                    </a:lnTo>
                    <a:lnTo>
                      <a:pt x="185" y="105"/>
                    </a:lnTo>
                    <a:lnTo>
                      <a:pt x="177" y="108"/>
                    </a:lnTo>
                    <a:lnTo>
                      <a:pt x="170" y="111"/>
                    </a:lnTo>
                    <a:lnTo>
                      <a:pt x="163" y="114"/>
                    </a:lnTo>
                    <a:lnTo>
                      <a:pt x="157" y="120"/>
                    </a:lnTo>
                    <a:lnTo>
                      <a:pt x="152" y="127"/>
                    </a:lnTo>
                    <a:lnTo>
                      <a:pt x="149" y="135"/>
                    </a:lnTo>
                    <a:lnTo>
                      <a:pt x="148" y="142"/>
                    </a:lnTo>
                    <a:lnTo>
                      <a:pt x="148" y="150"/>
                    </a:lnTo>
                    <a:lnTo>
                      <a:pt x="150" y="156"/>
                    </a:lnTo>
                    <a:lnTo>
                      <a:pt x="156" y="162"/>
                    </a:lnTo>
                    <a:lnTo>
                      <a:pt x="161" y="168"/>
                    </a:lnTo>
                    <a:lnTo>
                      <a:pt x="167" y="171"/>
                    </a:lnTo>
                    <a:lnTo>
                      <a:pt x="176" y="176"/>
                    </a:lnTo>
                    <a:lnTo>
                      <a:pt x="188" y="180"/>
                    </a:lnTo>
                    <a:lnTo>
                      <a:pt x="203" y="185"/>
                    </a:lnTo>
                    <a:lnTo>
                      <a:pt x="240" y="195"/>
                    </a:lnTo>
                    <a:lnTo>
                      <a:pt x="290" y="206"/>
                    </a:lnTo>
                    <a:lnTo>
                      <a:pt x="316" y="213"/>
                    </a:lnTo>
                    <a:lnTo>
                      <a:pt x="340" y="219"/>
                    </a:lnTo>
                    <a:lnTo>
                      <a:pt x="364" y="227"/>
                    </a:lnTo>
                    <a:lnTo>
                      <a:pt x="383" y="233"/>
                    </a:lnTo>
                    <a:lnTo>
                      <a:pt x="401" y="242"/>
                    </a:lnTo>
                    <a:lnTo>
                      <a:pt x="417" y="250"/>
                    </a:lnTo>
                    <a:lnTo>
                      <a:pt x="432" y="259"/>
                    </a:lnTo>
                    <a:lnTo>
                      <a:pt x="443" y="268"/>
                    </a:lnTo>
                    <a:lnTo>
                      <a:pt x="453" y="277"/>
                    </a:lnTo>
                    <a:lnTo>
                      <a:pt x="462" y="287"/>
                    </a:lnTo>
                    <a:lnTo>
                      <a:pt x="470" y="299"/>
                    </a:lnTo>
                    <a:lnTo>
                      <a:pt x="476" y="312"/>
                    </a:lnTo>
                    <a:lnTo>
                      <a:pt x="480" y="325"/>
                    </a:lnTo>
                    <a:lnTo>
                      <a:pt x="484" y="339"/>
                    </a:lnTo>
                    <a:lnTo>
                      <a:pt x="485" y="354"/>
                    </a:lnTo>
                    <a:lnTo>
                      <a:pt x="487" y="369"/>
                    </a:lnTo>
                    <a:lnTo>
                      <a:pt x="485" y="387"/>
                    </a:lnTo>
                    <a:lnTo>
                      <a:pt x="483" y="404"/>
                    </a:lnTo>
                    <a:lnTo>
                      <a:pt x="478" y="421"/>
                    </a:lnTo>
                    <a:lnTo>
                      <a:pt x="471" y="436"/>
                    </a:lnTo>
                    <a:lnTo>
                      <a:pt x="464" y="452"/>
                    </a:lnTo>
                    <a:lnTo>
                      <a:pt x="453" y="466"/>
                    </a:lnTo>
                    <a:lnTo>
                      <a:pt x="441" y="480"/>
                    </a:lnTo>
                    <a:lnTo>
                      <a:pt x="426" y="493"/>
                    </a:lnTo>
                    <a:lnTo>
                      <a:pt x="411" y="506"/>
                    </a:lnTo>
                    <a:lnTo>
                      <a:pt x="393" y="516"/>
                    </a:lnTo>
                    <a:lnTo>
                      <a:pt x="374" y="525"/>
                    </a:lnTo>
                    <a:lnTo>
                      <a:pt x="353" y="531"/>
                    </a:lnTo>
                    <a:lnTo>
                      <a:pt x="330" y="538"/>
                    </a:lnTo>
                    <a:lnTo>
                      <a:pt x="304" y="541"/>
                    </a:lnTo>
                    <a:lnTo>
                      <a:pt x="279" y="544"/>
                    </a:lnTo>
                    <a:lnTo>
                      <a:pt x="251" y="544"/>
                    </a:lnTo>
                    <a:lnTo>
                      <a:pt x="224" y="544"/>
                    </a:lnTo>
                    <a:lnTo>
                      <a:pt x="199" y="541"/>
                    </a:lnTo>
                    <a:lnTo>
                      <a:pt x="176" y="538"/>
                    </a:lnTo>
                    <a:lnTo>
                      <a:pt x="154" y="534"/>
                    </a:lnTo>
                    <a:lnTo>
                      <a:pt x="134" y="527"/>
                    </a:lnTo>
                    <a:lnTo>
                      <a:pt x="116" y="520"/>
                    </a:lnTo>
                    <a:lnTo>
                      <a:pt x="98" y="511"/>
                    </a:lnTo>
                    <a:lnTo>
                      <a:pt x="81" y="502"/>
                    </a:lnTo>
                    <a:lnTo>
                      <a:pt x="67" y="490"/>
                    </a:lnTo>
                    <a:lnTo>
                      <a:pt x="53" y="477"/>
                    </a:lnTo>
                    <a:lnTo>
                      <a:pt x="41" y="464"/>
                    </a:lnTo>
                    <a:lnTo>
                      <a:pt x="30" y="450"/>
                    </a:lnTo>
                    <a:lnTo>
                      <a:pt x="21" y="435"/>
                    </a:lnTo>
                    <a:lnTo>
                      <a:pt x="13" y="420"/>
                    </a:lnTo>
                    <a:lnTo>
                      <a:pt x="5" y="402"/>
                    </a:lnTo>
                    <a:lnTo>
                      <a:pt x="0" y="38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46" name="Freeform 462">
                <a:extLst>
                  <a:ext uri="{FF2B5EF4-FFF2-40B4-BE49-F238E27FC236}">
                    <a16:creationId xmlns:a16="http://schemas.microsoft.com/office/drawing/2014/main" id="{79505305-4EB5-4E15-B29C-0DFAB0C13DC7}"/>
                  </a:ext>
                </a:extLst>
              </p:cNvPr>
              <p:cNvSpPr>
                <a:spLocks noEditPoints="1"/>
              </p:cNvSpPr>
              <p:nvPr/>
            </p:nvSpPr>
            <p:spPr bwMode="auto">
              <a:xfrm>
                <a:off x="2906" y="1143"/>
                <a:ext cx="34" cy="180"/>
              </a:xfrm>
              <a:custGeom>
                <a:avLst/>
                <a:gdLst>
                  <a:gd name="T0" fmla="*/ 0 w 138"/>
                  <a:gd name="T1" fmla="*/ 32 h 718"/>
                  <a:gd name="T2" fmla="*/ 0 w 138"/>
                  <a:gd name="T3" fmla="*/ 0 h 718"/>
                  <a:gd name="T4" fmla="*/ 34 w 138"/>
                  <a:gd name="T5" fmla="*/ 0 h 718"/>
                  <a:gd name="T6" fmla="*/ 34 w 138"/>
                  <a:gd name="T7" fmla="*/ 32 h 718"/>
                  <a:gd name="T8" fmla="*/ 0 w 138"/>
                  <a:gd name="T9" fmla="*/ 32 h 718"/>
                  <a:gd name="T10" fmla="*/ 0 w 138"/>
                  <a:gd name="T11" fmla="*/ 180 h 718"/>
                  <a:gd name="T12" fmla="*/ 0 w 138"/>
                  <a:gd name="T13" fmla="*/ 50 h 718"/>
                  <a:gd name="T14" fmla="*/ 34 w 138"/>
                  <a:gd name="T15" fmla="*/ 50 h 718"/>
                  <a:gd name="T16" fmla="*/ 34 w 138"/>
                  <a:gd name="T17" fmla="*/ 180 h 718"/>
                  <a:gd name="T18" fmla="*/ 0 w 138"/>
                  <a:gd name="T19" fmla="*/ 180 h 7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8"/>
                  <a:gd name="T31" fmla="*/ 0 h 718"/>
                  <a:gd name="T32" fmla="*/ 138 w 138"/>
                  <a:gd name="T33" fmla="*/ 718 h 71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8" h="718">
                    <a:moveTo>
                      <a:pt x="0" y="128"/>
                    </a:moveTo>
                    <a:lnTo>
                      <a:pt x="0" y="0"/>
                    </a:lnTo>
                    <a:lnTo>
                      <a:pt x="138" y="0"/>
                    </a:lnTo>
                    <a:lnTo>
                      <a:pt x="138" y="128"/>
                    </a:lnTo>
                    <a:lnTo>
                      <a:pt x="0" y="128"/>
                    </a:lnTo>
                    <a:close/>
                    <a:moveTo>
                      <a:pt x="0" y="718"/>
                    </a:moveTo>
                    <a:lnTo>
                      <a:pt x="0" y="199"/>
                    </a:lnTo>
                    <a:lnTo>
                      <a:pt x="138" y="199"/>
                    </a:lnTo>
                    <a:lnTo>
                      <a:pt x="138" y="718"/>
                    </a:lnTo>
                    <a:lnTo>
                      <a:pt x="0" y="71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47" name="Freeform 463">
                <a:extLst>
                  <a:ext uri="{FF2B5EF4-FFF2-40B4-BE49-F238E27FC236}">
                    <a16:creationId xmlns:a16="http://schemas.microsoft.com/office/drawing/2014/main" id="{D44A87F8-1270-4087-BCCE-F197FACFD2F9}"/>
                  </a:ext>
                </a:extLst>
              </p:cNvPr>
              <p:cNvSpPr>
                <a:spLocks/>
              </p:cNvSpPr>
              <p:nvPr/>
            </p:nvSpPr>
            <p:spPr bwMode="auto">
              <a:xfrm>
                <a:off x="2975" y="1190"/>
                <a:ext cx="119" cy="133"/>
              </a:xfrm>
              <a:custGeom>
                <a:avLst/>
                <a:gdLst>
                  <a:gd name="T0" fmla="*/ 84 w 475"/>
                  <a:gd name="T1" fmla="*/ 133 h 532"/>
                  <a:gd name="T2" fmla="*/ 84 w 475"/>
                  <a:gd name="T3" fmla="*/ 57 h 532"/>
                  <a:gd name="T4" fmla="*/ 83 w 475"/>
                  <a:gd name="T5" fmla="*/ 44 h 532"/>
                  <a:gd name="T6" fmla="*/ 81 w 475"/>
                  <a:gd name="T7" fmla="*/ 37 h 532"/>
                  <a:gd name="T8" fmla="*/ 77 w 475"/>
                  <a:gd name="T9" fmla="*/ 32 h 532"/>
                  <a:gd name="T10" fmla="*/ 72 w 475"/>
                  <a:gd name="T11" fmla="*/ 29 h 532"/>
                  <a:gd name="T12" fmla="*/ 66 w 475"/>
                  <a:gd name="T13" fmla="*/ 27 h 532"/>
                  <a:gd name="T14" fmla="*/ 59 w 475"/>
                  <a:gd name="T15" fmla="*/ 27 h 532"/>
                  <a:gd name="T16" fmla="*/ 53 w 475"/>
                  <a:gd name="T17" fmla="*/ 28 h 532"/>
                  <a:gd name="T18" fmla="*/ 49 w 475"/>
                  <a:gd name="T19" fmla="*/ 30 h 532"/>
                  <a:gd name="T20" fmla="*/ 45 w 475"/>
                  <a:gd name="T21" fmla="*/ 33 h 532"/>
                  <a:gd name="T22" fmla="*/ 42 w 475"/>
                  <a:gd name="T23" fmla="*/ 36 h 532"/>
                  <a:gd name="T24" fmla="*/ 40 w 475"/>
                  <a:gd name="T25" fmla="*/ 39 h 532"/>
                  <a:gd name="T26" fmla="*/ 38 w 475"/>
                  <a:gd name="T27" fmla="*/ 42 h 532"/>
                  <a:gd name="T28" fmla="*/ 36 w 475"/>
                  <a:gd name="T29" fmla="*/ 49 h 532"/>
                  <a:gd name="T30" fmla="*/ 35 w 475"/>
                  <a:gd name="T31" fmla="*/ 64 h 532"/>
                  <a:gd name="T32" fmla="*/ 35 w 475"/>
                  <a:gd name="T33" fmla="*/ 133 h 532"/>
                  <a:gd name="T34" fmla="*/ 0 w 475"/>
                  <a:gd name="T35" fmla="*/ 3 h 532"/>
                  <a:gd name="T36" fmla="*/ 32 w 475"/>
                  <a:gd name="T37" fmla="*/ 22 h 532"/>
                  <a:gd name="T38" fmla="*/ 37 w 475"/>
                  <a:gd name="T39" fmla="*/ 17 h 532"/>
                  <a:gd name="T40" fmla="*/ 41 w 475"/>
                  <a:gd name="T41" fmla="*/ 13 h 532"/>
                  <a:gd name="T42" fmla="*/ 46 w 475"/>
                  <a:gd name="T43" fmla="*/ 9 h 532"/>
                  <a:gd name="T44" fmla="*/ 51 w 475"/>
                  <a:gd name="T45" fmla="*/ 6 h 532"/>
                  <a:gd name="T46" fmla="*/ 57 w 475"/>
                  <a:gd name="T47" fmla="*/ 3 h 532"/>
                  <a:gd name="T48" fmla="*/ 63 w 475"/>
                  <a:gd name="T49" fmla="*/ 2 h 532"/>
                  <a:gd name="T50" fmla="*/ 69 w 475"/>
                  <a:gd name="T51" fmla="*/ 0 h 532"/>
                  <a:gd name="T52" fmla="*/ 75 w 475"/>
                  <a:gd name="T53" fmla="*/ 0 h 532"/>
                  <a:gd name="T54" fmla="*/ 86 w 475"/>
                  <a:gd name="T55" fmla="*/ 1 h 532"/>
                  <a:gd name="T56" fmla="*/ 96 w 475"/>
                  <a:gd name="T57" fmla="*/ 4 h 532"/>
                  <a:gd name="T58" fmla="*/ 104 w 475"/>
                  <a:gd name="T59" fmla="*/ 9 h 532"/>
                  <a:gd name="T60" fmla="*/ 110 w 475"/>
                  <a:gd name="T61" fmla="*/ 15 h 532"/>
                  <a:gd name="T62" fmla="*/ 114 w 475"/>
                  <a:gd name="T63" fmla="*/ 22 h 532"/>
                  <a:gd name="T64" fmla="*/ 117 w 475"/>
                  <a:gd name="T65" fmla="*/ 29 h 532"/>
                  <a:gd name="T66" fmla="*/ 118 w 475"/>
                  <a:gd name="T67" fmla="*/ 39 h 532"/>
                  <a:gd name="T68" fmla="*/ 119 w 475"/>
                  <a:gd name="T69" fmla="*/ 52 h 53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75"/>
                  <a:gd name="T106" fmla="*/ 0 h 532"/>
                  <a:gd name="T107" fmla="*/ 475 w 475"/>
                  <a:gd name="T108" fmla="*/ 532 h 53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75" h="532">
                    <a:moveTo>
                      <a:pt x="475" y="532"/>
                    </a:moveTo>
                    <a:lnTo>
                      <a:pt x="337" y="532"/>
                    </a:lnTo>
                    <a:lnTo>
                      <a:pt x="337" y="267"/>
                    </a:lnTo>
                    <a:lnTo>
                      <a:pt x="336" y="228"/>
                    </a:lnTo>
                    <a:lnTo>
                      <a:pt x="335" y="197"/>
                    </a:lnTo>
                    <a:lnTo>
                      <a:pt x="332" y="174"/>
                    </a:lnTo>
                    <a:lnTo>
                      <a:pt x="328" y="158"/>
                    </a:lnTo>
                    <a:lnTo>
                      <a:pt x="323" y="146"/>
                    </a:lnTo>
                    <a:lnTo>
                      <a:pt x="317" y="136"/>
                    </a:lnTo>
                    <a:lnTo>
                      <a:pt x="309" y="127"/>
                    </a:lnTo>
                    <a:lnTo>
                      <a:pt x="299" y="119"/>
                    </a:lnTo>
                    <a:lnTo>
                      <a:pt x="288" y="114"/>
                    </a:lnTo>
                    <a:lnTo>
                      <a:pt x="277" y="109"/>
                    </a:lnTo>
                    <a:lnTo>
                      <a:pt x="265" y="106"/>
                    </a:lnTo>
                    <a:lnTo>
                      <a:pt x="251" y="106"/>
                    </a:lnTo>
                    <a:lnTo>
                      <a:pt x="235" y="106"/>
                    </a:lnTo>
                    <a:lnTo>
                      <a:pt x="218" y="110"/>
                    </a:lnTo>
                    <a:lnTo>
                      <a:pt x="210" y="113"/>
                    </a:lnTo>
                    <a:lnTo>
                      <a:pt x="202" y="117"/>
                    </a:lnTo>
                    <a:lnTo>
                      <a:pt x="195" y="120"/>
                    </a:lnTo>
                    <a:lnTo>
                      <a:pt x="187" y="126"/>
                    </a:lnTo>
                    <a:lnTo>
                      <a:pt x="181" y="131"/>
                    </a:lnTo>
                    <a:lnTo>
                      <a:pt x="174" y="136"/>
                    </a:lnTo>
                    <a:lnTo>
                      <a:pt x="169" y="142"/>
                    </a:lnTo>
                    <a:lnTo>
                      <a:pt x="164" y="149"/>
                    </a:lnTo>
                    <a:lnTo>
                      <a:pt x="159" y="155"/>
                    </a:lnTo>
                    <a:lnTo>
                      <a:pt x="155" y="162"/>
                    </a:lnTo>
                    <a:lnTo>
                      <a:pt x="151" y="169"/>
                    </a:lnTo>
                    <a:lnTo>
                      <a:pt x="149" y="177"/>
                    </a:lnTo>
                    <a:lnTo>
                      <a:pt x="143" y="197"/>
                    </a:lnTo>
                    <a:lnTo>
                      <a:pt x="141" y="223"/>
                    </a:lnTo>
                    <a:lnTo>
                      <a:pt x="138" y="257"/>
                    </a:lnTo>
                    <a:lnTo>
                      <a:pt x="138" y="296"/>
                    </a:lnTo>
                    <a:lnTo>
                      <a:pt x="138" y="532"/>
                    </a:lnTo>
                    <a:lnTo>
                      <a:pt x="0" y="532"/>
                    </a:lnTo>
                    <a:lnTo>
                      <a:pt x="0" y="13"/>
                    </a:lnTo>
                    <a:lnTo>
                      <a:pt x="128" y="13"/>
                    </a:lnTo>
                    <a:lnTo>
                      <a:pt x="128" y="88"/>
                    </a:lnTo>
                    <a:lnTo>
                      <a:pt x="137" y="78"/>
                    </a:lnTo>
                    <a:lnTo>
                      <a:pt x="146" y="68"/>
                    </a:lnTo>
                    <a:lnTo>
                      <a:pt x="155" y="59"/>
                    </a:lnTo>
                    <a:lnTo>
                      <a:pt x="164" y="50"/>
                    </a:lnTo>
                    <a:lnTo>
                      <a:pt x="174" y="42"/>
                    </a:lnTo>
                    <a:lnTo>
                      <a:pt x="184" y="34"/>
                    </a:lnTo>
                    <a:lnTo>
                      <a:pt x="195" y="28"/>
                    </a:lnTo>
                    <a:lnTo>
                      <a:pt x="205" y="23"/>
                    </a:lnTo>
                    <a:lnTo>
                      <a:pt x="215" y="18"/>
                    </a:lnTo>
                    <a:lnTo>
                      <a:pt x="227" y="13"/>
                    </a:lnTo>
                    <a:lnTo>
                      <a:pt x="238" y="9"/>
                    </a:lnTo>
                    <a:lnTo>
                      <a:pt x="250" y="6"/>
                    </a:lnTo>
                    <a:lnTo>
                      <a:pt x="261" y="4"/>
                    </a:lnTo>
                    <a:lnTo>
                      <a:pt x="274" y="1"/>
                    </a:lnTo>
                    <a:lnTo>
                      <a:pt x="287" y="1"/>
                    </a:lnTo>
                    <a:lnTo>
                      <a:pt x="300" y="0"/>
                    </a:lnTo>
                    <a:lnTo>
                      <a:pt x="322" y="1"/>
                    </a:lnTo>
                    <a:lnTo>
                      <a:pt x="344" y="5"/>
                    </a:lnTo>
                    <a:lnTo>
                      <a:pt x="363" y="10"/>
                    </a:lnTo>
                    <a:lnTo>
                      <a:pt x="383" y="17"/>
                    </a:lnTo>
                    <a:lnTo>
                      <a:pt x="400" y="26"/>
                    </a:lnTo>
                    <a:lnTo>
                      <a:pt x="415" y="36"/>
                    </a:lnTo>
                    <a:lnTo>
                      <a:pt x="430" y="46"/>
                    </a:lnTo>
                    <a:lnTo>
                      <a:pt x="440" y="59"/>
                    </a:lnTo>
                    <a:lnTo>
                      <a:pt x="449" y="72"/>
                    </a:lnTo>
                    <a:lnTo>
                      <a:pt x="457" y="86"/>
                    </a:lnTo>
                    <a:lnTo>
                      <a:pt x="462" y="101"/>
                    </a:lnTo>
                    <a:lnTo>
                      <a:pt x="467" y="117"/>
                    </a:lnTo>
                    <a:lnTo>
                      <a:pt x="471" y="135"/>
                    </a:lnTo>
                    <a:lnTo>
                      <a:pt x="472" y="156"/>
                    </a:lnTo>
                    <a:lnTo>
                      <a:pt x="475" y="181"/>
                    </a:lnTo>
                    <a:lnTo>
                      <a:pt x="475" y="209"/>
                    </a:lnTo>
                    <a:lnTo>
                      <a:pt x="475" y="53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48" name="Freeform 464">
                <a:extLst>
                  <a:ext uri="{FF2B5EF4-FFF2-40B4-BE49-F238E27FC236}">
                    <a16:creationId xmlns:a16="http://schemas.microsoft.com/office/drawing/2014/main" id="{85154DEC-C812-4BC3-8196-3E9D745C9D96}"/>
                  </a:ext>
                </a:extLst>
              </p:cNvPr>
              <p:cNvSpPr>
                <a:spLocks noEditPoints="1"/>
              </p:cNvSpPr>
              <p:nvPr/>
            </p:nvSpPr>
            <p:spPr bwMode="auto">
              <a:xfrm>
                <a:off x="3119" y="1190"/>
                <a:ext cx="123" cy="136"/>
              </a:xfrm>
              <a:custGeom>
                <a:avLst/>
                <a:gdLst>
                  <a:gd name="T0" fmla="*/ 5 w 489"/>
                  <a:gd name="T1" fmla="*/ 33 h 544"/>
                  <a:gd name="T2" fmla="*/ 11 w 489"/>
                  <a:gd name="T3" fmla="*/ 21 h 544"/>
                  <a:gd name="T4" fmla="*/ 19 w 489"/>
                  <a:gd name="T5" fmla="*/ 12 h 544"/>
                  <a:gd name="T6" fmla="*/ 29 w 489"/>
                  <a:gd name="T7" fmla="*/ 5 h 544"/>
                  <a:gd name="T8" fmla="*/ 43 w 489"/>
                  <a:gd name="T9" fmla="*/ 1 h 544"/>
                  <a:gd name="T10" fmla="*/ 60 w 489"/>
                  <a:gd name="T11" fmla="*/ 0 h 544"/>
                  <a:gd name="T12" fmla="*/ 76 w 489"/>
                  <a:gd name="T13" fmla="*/ 1 h 544"/>
                  <a:gd name="T14" fmla="*/ 89 w 489"/>
                  <a:gd name="T15" fmla="*/ 3 h 544"/>
                  <a:gd name="T16" fmla="*/ 98 w 489"/>
                  <a:gd name="T17" fmla="*/ 7 h 544"/>
                  <a:gd name="T18" fmla="*/ 105 w 489"/>
                  <a:gd name="T19" fmla="*/ 12 h 544"/>
                  <a:gd name="T20" fmla="*/ 110 w 489"/>
                  <a:gd name="T21" fmla="*/ 17 h 544"/>
                  <a:gd name="T22" fmla="*/ 113 w 489"/>
                  <a:gd name="T23" fmla="*/ 24 h 544"/>
                  <a:gd name="T24" fmla="*/ 115 w 489"/>
                  <a:gd name="T25" fmla="*/ 35 h 544"/>
                  <a:gd name="T26" fmla="*/ 116 w 489"/>
                  <a:gd name="T27" fmla="*/ 50 h 544"/>
                  <a:gd name="T28" fmla="*/ 116 w 489"/>
                  <a:gd name="T29" fmla="*/ 105 h 544"/>
                  <a:gd name="T30" fmla="*/ 118 w 489"/>
                  <a:gd name="T31" fmla="*/ 120 h 544"/>
                  <a:gd name="T32" fmla="*/ 123 w 489"/>
                  <a:gd name="T33" fmla="*/ 133 h 544"/>
                  <a:gd name="T34" fmla="*/ 87 w 489"/>
                  <a:gd name="T35" fmla="*/ 129 h 544"/>
                  <a:gd name="T36" fmla="*/ 85 w 489"/>
                  <a:gd name="T37" fmla="*/ 120 h 544"/>
                  <a:gd name="T38" fmla="*/ 75 w 489"/>
                  <a:gd name="T39" fmla="*/ 127 h 544"/>
                  <a:gd name="T40" fmla="*/ 60 w 489"/>
                  <a:gd name="T41" fmla="*/ 134 h 544"/>
                  <a:gd name="T42" fmla="*/ 44 w 489"/>
                  <a:gd name="T43" fmla="*/ 136 h 544"/>
                  <a:gd name="T44" fmla="*/ 30 w 489"/>
                  <a:gd name="T45" fmla="*/ 135 h 544"/>
                  <a:gd name="T46" fmla="*/ 18 w 489"/>
                  <a:gd name="T47" fmla="*/ 130 h 544"/>
                  <a:gd name="T48" fmla="*/ 9 w 489"/>
                  <a:gd name="T49" fmla="*/ 123 h 544"/>
                  <a:gd name="T50" fmla="*/ 3 w 489"/>
                  <a:gd name="T51" fmla="*/ 113 h 544"/>
                  <a:gd name="T52" fmla="*/ 0 w 489"/>
                  <a:gd name="T53" fmla="*/ 102 h 544"/>
                  <a:gd name="T54" fmla="*/ 1 w 489"/>
                  <a:gd name="T55" fmla="*/ 92 h 544"/>
                  <a:gd name="T56" fmla="*/ 2 w 489"/>
                  <a:gd name="T57" fmla="*/ 85 h 544"/>
                  <a:gd name="T58" fmla="*/ 6 w 489"/>
                  <a:gd name="T59" fmla="*/ 78 h 544"/>
                  <a:gd name="T60" fmla="*/ 10 w 489"/>
                  <a:gd name="T61" fmla="*/ 72 h 544"/>
                  <a:gd name="T62" fmla="*/ 16 w 489"/>
                  <a:gd name="T63" fmla="*/ 67 h 544"/>
                  <a:gd name="T64" fmla="*/ 26 w 489"/>
                  <a:gd name="T65" fmla="*/ 63 h 544"/>
                  <a:gd name="T66" fmla="*/ 48 w 489"/>
                  <a:gd name="T67" fmla="*/ 57 h 544"/>
                  <a:gd name="T68" fmla="*/ 76 w 489"/>
                  <a:gd name="T69" fmla="*/ 50 h 544"/>
                  <a:gd name="T70" fmla="*/ 81 w 489"/>
                  <a:gd name="T71" fmla="*/ 42 h 544"/>
                  <a:gd name="T72" fmla="*/ 80 w 489"/>
                  <a:gd name="T73" fmla="*/ 36 h 544"/>
                  <a:gd name="T74" fmla="*/ 78 w 489"/>
                  <a:gd name="T75" fmla="*/ 32 h 544"/>
                  <a:gd name="T76" fmla="*/ 74 w 489"/>
                  <a:gd name="T77" fmla="*/ 29 h 544"/>
                  <a:gd name="T78" fmla="*/ 64 w 489"/>
                  <a:gd name="T79" fmla="*/ 27 h 544"/>
                  <a:gd name="T80" fmla="*/ 50 w 489"/>
                  <a:gd name="T81" fmla="*/ 27 h 544"/>
                  <a:gd name="T82" fmla="*/ 42 w 489"/>
                  <a:gd name="T83" fmla="*/ 31 h 544"/>
                  <a:gd name="T84" fmla="*/ 39 w 489"/>
                  <a:gd name="T85" fmla="*/ 35 h 544"/>
                  <a:gd name="T86" fmla="*/ 81 w 489"/>
                  <a:gd name="T87" fmla="*/ 71 h 544"/>
                  <a:gd name="T88" fmla="*/ 67 w 489"/>
                  <a:gd name="T89" fmla="*/ 75 h 544"/>
                  <a:gd name="T90" fmla="*/ 49 w 489"/>
                  <a:gd name="T91" fmla="*/ 79 h 544"/>
                  <a:gd name="T92" fmla="*/ 40 w 489"/>
                  <a:gd name="T93" fmla="*/ 83 h 544"/>
                  <a:gd name="T94" fmla="*/ 36 w 489"/>
                  <a:gd name="T95" fmla="*/ 87 h 544"/>
                  <a:gd name="T96" fmla="*/ 35 w 489"/>
                  <a:gd name="T97" fmla="*/ 92 h 544"/>
                  <a:gd name="T98" fmla="*/ 35 w 489"/>
                  <a:gd name="T99" fmla="*/ 98 h 544"/>
                  <a:gd name="T100" fmla="*/ 37 w 489"/>
                  <a:gd name="T101" fmla="*/ 102 h 544"/>
                  <a:gd name="T102" fmla="*/ 40 w 489"/>
                  <a:gd name="T103" fmla="*/ 107 h 544"/>
                  <a:gd name="T104" fmla="*/ 45 w 489"/>
                  <a:gd name="T105" fmla="*/ 110 h 544"/>
                  <a:gd name="T106" fmla="*/ 50 w 489"/>
                  <a:gd name="T107" fmla="*/ 112 h 544"/>
                  <a:gd name="T108" fmla="*/ 57 w 489"/>
                  <a:gd name="T109" fmla="*/ 112 h 544"/>
                  <a:gd name="T110" fmla="*/ 63 w 489"/>
                  <a:gd name="T111" fmla="*/ 110 h 544"/>
                  <a:gd name="T112" fmla="*/ 70 w 489"/>
                  <a:gd name="T113" fmla="*/ 107 h 544"/>
                  <a:gd name="T114" fmla="*/ 77 w 489"/>
                  <a:gd name="T115" fmla="*/ 101 h 544"/>
                  <a:gd name="T116" fmla="*/ 81 w 489"/>
                  <a:gd name="T117" fmla="*/ 92 h 544"/>
                  <a:gd name="T118" fmla="*/ 81 w 489"/>
                  <a:gd name="T119" fmla="*/ 78 h 54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89"/>
                  <a:gd name="T181" fmla="*/ 0 h 544"/>
                  <a:gd name="T182" fmla="*/ 489 w 489"/>
                  <a:gd name="T183" fmla="*/ 544 h 54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89" h="544">
                    <a:moveTo>
                      <a:pt x="140" y="171"/>
                    </a:moveTo>
                    <a:lnTo>
                      <a:pt x="16" y="149"/>
                    </a:lnTo>
                    <a:lnTo>
                      <a:pt x="21" y="131"/>
                    </a:lnTo>
                    <a:lnTo>
                      <a:pt x="27" y="113"/>
                    </a:lnTo>
                    <a:lnTo>
                      <a:pt x="35" y="97"/>
                    </a:lnTo>
                    <a:lnTo>
                      <a:pt x="44" y="83"/>
                    </a:lnTo>
                    <a:lnTo>
                      <a:pt x="53" y="69"/>
                    </a:lnTo>
                    <a:lnTo>
                      <a:pt x="63" y="58"/>
                    </a:lnTo>
                    <a:lnTo>
                      <a:pt x="75" y="46"/>
                    </a:lnTo>
                    <a:lnTo>
                      <a:pt x="87" y="37"/>
                    </a:lnTo>
                    <a:lnTo>
                      <a:pt x="102" y="28"/>
                    </a:lnTo>
                    <a:lnTo>
                      <a:pt x="117" y="20"/>
                    </a:lnTo>
                    <a:lnTo>
                      <a:pt x="134" y="14"/>
                    </a:lnTo>
                    <a:lnTo>
                      <a:pt x="152" y="9"/>
                    </a:lnTo>
                    <a:lnTo>
                      <a:pt x="171" y="5"/>
                    </a:lnTo>
                    <a:lnTo>
                      <a:pt x="193" y="2"/>
                    </a:lnTo>
                    <a:lnTo>
                      <a:pt x="216" y="1"/>
                    </a:lnTo>
                    <a:lnTo>
                      <a:pt x="240" y="0"/>
                    </a:lnTo>
                    <a:lnTo>
                      <a:pt x="263" y="1"/>
                    </a:lnTo>
                    <a:lnTo>
                      <a:pt x="284" y="1"/>
                    </a:lnTo>
                    <a:lnTo>
                      <a:pt x="303" y="4"/>
                    </a:lnTo>
                    <a:lnTo>
                      <a:pt x="321" y="6"/>
                    </a:lnTo>
                    <a:lnTo>
                      <a:pt x="338" y="9"/>
                    </a:lnTo>
                    <a:lnTo>
                      <a:pt x="352" y="13"/>
                    </a:lnTo>
                    <a:lnTo>
                      <a:pt x="366" y="17"/>
                    </a:lnTo>
                    <a:lnTo>
                      <a:pt x="378" y="22"/>
                    </a:lnTo>
                    <a:lnTo>
                      <a:pt x="389" y="28"/>
                    </a:lnTo>
                    <a:lnTo>
                      <a:pt x="398" y="34"/>
                    </a:lnTo>
                    <a:lnTo>
                      <a:pt x="407" y="41"/>
                    </a:lnTo>
                    <a:lnTo>
                      <a:pt x="416" y="47"/>
                    </a:lnTo>
                    <a:lnTo>
                      <a:pt x="424" y="54"/>
                    </a:lnTo>
                    <a:lnTo>
                      <a:pt x="430" y="61"/>
                    </a:lnTo>
                    <a:lnTo>
                      <a:pt x="437" y="69"/>
                    </a:lnTo>
                    <a:lnTo>
                      <a:pt x="442" y="78"/>
                    </a:lnTo>
                    <a:lnTo>
                      <a:pt x="446" y="87"/>
                    </a:lnTo>
                    <a:lnTo>
                      <a:pt x="449" y="97"/>
                    </a:lnTo>
                    <a:lnTo>
                      <a:pt x="452" y="110"/>
                    </a:lnTo>
                    <a:lnTo>
                      <a:pt x="455" y="126"/>
                    </a:lnTo>
                    <a:lnTo>
                      <a:pt x="457" y="141"/>
                    </a:lnTo>
                    <a:lnTo>
                      <a:pt x="458" y="159"/>
                    </a:lnTo>
                    <a:lnTo>
                      <a:pt x="460" y="180"/>
                    </a:lnTo>
                    <a:lnTo>
                      <a:pt x="460" y="201"/>
                    </a:lnTo>
                    <a:lnTo>
                      <a:pt x="458" y="362"/>
                    </a:lnTo>
                    <a:lnTo>
                      <a:pt x="458" y="394"/>
                    </a:lnTo>
                    <a:lnTo>
                      <a:pt x="460" y="421"/>
                    </a:lnTo>
                    <a:lnTo>
                      <a:pt x="462" y="444"/>
                    </a:lnTo>
                    <a:lnTo>
                      <a:pt x="465" y="463"/>
                    </a:lnTo>
                    <a:lnTo>
                      <a:pt x="469" y="480"/>
                    </a:lnTo>
                    <a:lnTo>
                      <a:pt x="474" y="497"/>
                    </a:lnTo>
                    <a:lnTo>
                      <a:pt x="482" y="515"/>
                    </a:lnTo>
                    <a:lnTo>
                      <a:pt x="489" y="532"/>
                    </a:lnTo>
                    <a:lnTo>
                      <a:pt x="353" y="532"/>
                    </a:lnTo>
                    <a:lnTo>
                      <a:pt x="351" y="525"/>
                    </a:lnTo>
                    <a:lnTo>
                      <a:pt x="347" y="516"/>
                    </a:lnTo>
                    <a:lnTo>
                      <a:pt x="344" y="504"/>
                    </a:lnTo>
                    <a:lnTo>
                      <a:pt x="340" y="491"/>
                    </a:lnTo>
                    <a:lnTo>
                      <a:pt x="336" y="481"/>
                    </a:lnTo>
                    <a:lnTo>
                      <a:pt x="335" y="476"/>
                    </a:lnTo>
                    <a:lnTo>
                      <a:pt x="317" y="491"/>
                    </a:lnTo>
                    <a:lnTo>
                      <a:pt x="298" y="506"/>
                    </a:lnTo>
                    <a:lnTo>
                      <a:pt x="279" y="517"/>
                    </a:lnTo>
                    <a:lnTo>
                      <a:pt x="259" y="527"/>
                    </a:lnTo>
                    <a:lnTo>
                      <a:pt x="239" y="535"/>
                    </a:lnTo>
                    <a:lnTo>
                      <a:pt x="218" y="540"/>
                    </a:lnTo>
                    <a:lnTo>
                      <a:pt x="197" y="543"/>
                    </a:lnTo>
                    <a:lnTo>
                      <a:pt x="173" y="544"/>
                    </a:lnTo>
                    <a:lnTo>
                      <a:pt x="154" y="544"/>
                    </a:lnTo>
                    <a:lnTo>
                      <a:pt x="136" y="541"/>
                    </a:lnTo>
                    <a:lnTo>
                      <a:pt x="118" y="538"/>
                    </a:lnTo>
                    <a:lnTo>
                      <a:pt x="102" y="534"/>
                    </a:lnTo>
                    <a:lnTo>
                      <a:pt x="86" y="527"/>
                    </a:lnTo>
                    <a:lnTo>
                      <a:pt x="72" y="520"/>
                    </a:lnTo>
                    <a:lnTo>
                      <a:pt x="59" y="511"/>
                    </a:lnTo>
                    <a:lnTo>
                      <a:pt x="48" y="500"/>
                    </a:lnTo>
                    <a:lnTo>
                      <a:pt x="36" y="490"/>
                    </a:lnTo>
                    <a:lnTo>
                      <a:pt x="27" y="477"/>
                    </a:lnTo>
                    <a:lnTo>
                      <a:pt x="19" y="464"/>
                    </a:lnTo>
                    <a:lnTo>
                      <a:pt x="12" y="452"/>
                    </a:lnTo>
                    <a:lnTo>
                      <a:pt x="8" y="438"/>
                    </a:lnTo>
                    <a:lnTo>
                      <a:pt x="4" y="422"/>
                    </a:lnTo>
                    <a:lnTo>
                      <a:pt x="1" y="407"/>
                    </a:lnTo>
                    <a:lnTo>
                      <a:pt x="0" y="390"/>
                    </a:lnTo>
                    <a:lnTo>
                      <a:pt x="1" y="380"/>
                    </a:lnTo>
                    <a:lnTo>
                      <a:pt x="3" y="369"/>
                    </a:lnTo>
                    <a:lnTo>
                      <a:pt x="4" y="359"/>
                    </a:lnTo>
                    <a:lnTo>
                      <a:pt x="7" y="349"/>
                    </a:lnTo>
                    <a:lnTo>
                      <a:pt x="9" y="339"/>
                    </a:lnTo>
                    <a:lnTo>
                      <a:pt x="13" y="330"/>
                    </a:lnTo>
                    <a:lnTo>
                      <a:pt x="17" y="321"/>
                    </a:lnTo>
                    <a:lnTo>
                      <a:pt x="22" y="312"/>
                    </a:lnTo>
                    <a:lnTo>
                      <a:pt x="27" y="304"/>
                    </a:lnTo>
                    <a:lnTo>
                      <a:pt x="34" y="295"/>
                    </a:lnTo>
                    <a:lnTo>
                      <a:pt x="40" y="289"/>
                    </a:lnTo>
                    <a:lnTo>
                      <a:pt x="48" y="281"/>
                    </a:lnTo>
                    <a:lnTo>
                      <a:pt x="55" y="275"/>
                    </a:lnTo>
                    <a:lnTo>
                      <a:pt x="63" y="269"/>
                    </a:lnTo>
                    <a:lnTo>
                      <a:pt x="72" y="264"/>
                    </a:lnTo>
                    <a:lnTo>
                      <a:pt x="81" y="259"/>
                    </a:lnTo>
                    <a:lnTo>
                      <a:pt x="102" y="250"/>
                    </a:lnTo>
                    <a:lnTo>
                      <a:pt x="127" y="241"/>
                    </a:lnTo>
                    <a:lnTo>
                      <a:pt x="157" y="233"/>
                    </a:lnTo>
                    <a:lnTo>
                      <a:pt x="190" y="227"/>
                    </a:lnTo>
                    <a:lnTo>
                      <a:pt x="235" y="218"/>
                    </a:lnTo>
                    <a:lnTo>
                      <a:pt x="272" y="209"/>
                    </a:lnTo>
                    <a:lnTo>
                      <a:pt x="302" y="201"/>
                    </a:lnTo>
                    <a:lnTo>
                      <a:pt x="324" y="194"/>
                    </a:lnTo>
                    <a:lnTo>
                      <a:pt x="324" y="180"/>
                    </a:lnTo>
                    <a:lnTo>
                      <a:pt x="324" y="169"/>
                    </a:lnTo>
                    <a:lnTo>
                      <a:pt x="322" y="160"/>
                    </a:lnTo>
                    <a:lnTo>
                      <a:pt x="321" y="153"/>
                    </a:lnTo>
                    <a:lnTo>
                      <a:pt x="320" y="145"/>
                    </a:lnTo>
                    <a:lnTo>
                      <a:pt x="316" y="138"/>
                    </a:lnTo>
                    <a:lnTo>
                      <a:pt x="313" y="132"/>
                    </a:lnTo>
                    <a:lnTo>
                      <a:pt x="310" y="127"/>
                    </a:lnTo>
                    <a:lnTo>
                      <a:pt x="304" y="123"/>
                    </a:lnTo>
                    <a:lnTo>
                      <a:pt x="299" y="119"/>
                    </a:lnTo>
                    <a:lnTo>
                      <a:pt x="293" y="115"/>
                    </a:lnTo>
                    <a:lnTo>
                      <a:pt x="285" y="113"/>
                    </a:lnTo>
                    <a:lnTo>
                      <a:pt x="276" y="110"/>
                    </a:lnTo>
                    <a:lnTo>
                      <a:pt x="256" y="106"/>
                    </a:lnTo>
                    <a:lnTo>
                      <a:pt x="231" y="106"/>
                    </a:lnTo>
                    <a:lnTo>
                      <a:pt x="213" y="106"/>
                    </a:lnTo>
                    <a:lnTo>
                      <a:pt x="198" y="109"/>
                    </a:lnTo>
                    <a:lnTo>
                      <a:pt x="185" y="114"/>
                    </a:lnTo>
                    <a:lnTo>
                      <a:pt x="173" y="120"/>
                    </a:lnTo>
                    <a:lnTo>
                      <a:pt x="168" y="124"/>
                    </a:lnTo>
                    <a:lnTo>
                      <a:pt x="163" y="128"/>
                    </a:lnTo>
                    <a:lnTo>
                      <a:pt x="159" y="135"/>
                    </a:lnTo>
                    <a:lnTo>
                      <a:pt x="154" y="140"/>
                    </a:lnTo>
                    <a:lnTo>
                      <a:pt x="147" y="154"/>
                    </a:lnTo>
                    <a:lnTo>
                      <a:pt x="140" y="171"/>
                    </a:lnTo>
                    <a:close/>
                    <a:moveTo>
                      <a:pt x="324" y="282"/>
                    </a:moveTo>
                    <a:lnTo>
                      <a:pt x="310" y="287"/>
                    </a:lnTo>
                    <a:lnTo>
                      <a:pt x="290" y="292"/>
                    </a:lnTo>
                    <a:lnTo>
                      <a:pt x="267" y="298"/>
                    </a:lnTo>
                    <a:lnTo>
                      <a:pt x="240" y="304"/>
                    </a:lnTo>
                    <a:lnTo>
                      <a:pt x="215" y="310"/>
                    </a:lnTo>
                    <a:lnTo>
                      <a:pt x="193" y="316"/>
                    </a:lnTo>
                    <a:lnTo>
                      <a:pt x="177" y="322"/>
                    </a:lnTo>
                    <a:lnTo>
                      <a:pt x="166" y="327"/>
                    </a:lnTo>
                    <a:lnTo>
                      <a:pt x="159" y="332"/>
                    </a:lnTo>
                    <a:lnTo>
                      <a:pt x="154" y="337"/>
                    </a:lnTo>
                    <a:lnTo>
                      <a:pt x="149" y="344"/>
                    </a:lnTo>
                    <a:lnTo>
                      <a:pt x="145" y="349"/>
                    </a:lnTo>
                    <a:lnTo>
                      <a:pt x="143" y="355"/>
                    </a:lnTo>
                    <a:lnTo>
                      <a:pt x="140" y="362"/>
                    </a:lnTo>
                    <a:lnTo>
                      <a:pt x="139" y="369"/>
                    </a:lnTo>
                    <a:lnTo>
                      <a:pt x="139" y="376"/>
                    </a:lnTo>
                    <a:lnTo>
                      <a:pt x="139" y="384"/>
                    </a:lnTo>
                    <a:lnTo>
                      <a:pt x="140" y="390"/>
                    </a:lnTo>
                    <a:lnTo>
                      <a:pt x="141" y="396"/>
                    </a:lnTo>
                    <a:lnTo>
                      <a:pt x="144" y="403"/>
                    </a:lnTo>
                    <a:lnTo>
                      <a:pt x="147" y="409"/>
                    </a:lnTo>
                    <a:lnTo>
                      <a:pt x="150" y="416"/>
                    </a:lnTo>
                    <a:lnTo>
                      <a:pt x="156" y="421"/>
                    </a:lnTo>
                    <a:lnTo>
                      <a:pt x="161" y="426"/>
                    </a:lnTo>
                    <a:lnTo>
                      <a:pt x="166" y="431"/>
                    </a:lnTo>
                    <a:lnTo>
                      <a:pt x="172" y="435"/>
                    </a:lnTo>
                    <a:lnTo>
                      <a:pt x="177" y="439"/>
                    </a:lnTo>
                    <a:lnTo>
                      <a:pt x="185" y="443"/>
                    </a:lnTo>
                    <a:lnTo>
                      <a:pt x="191" y="444"/>
                    </a:lnTo>
                    <a:lnTo>
                      <a:pt x="199" y="446"/>
                    </a:lnTo>
                    <a:lnTo>
                      <a:pt x="207" y="446"/>
                    </a:lnTo>
                    <a:lnTo>
                      <a:pt x="215" y="448"/>
                    </a:lnTo>
                    <a:lnTo>
                      <a:pt x="225" y="446"/>
                    </a:lnTo>
                    <a:lnTo>
                      <a:pt x="234" y="445"/>
                    </a:lnTo>
                    <a:lnTo>
                      <a:pt x="243" y="444"/>
                    </a:lnTo>
                    <a:lnTo>
                      <a:pt x="252" y="441"/>
                    </a:lnTo>
                    <a:lnTo>
                      <a:pt x="261" y="438"/>
                    </a:lnTo>
                    <a:lnTo>
                      <a:pt x="268" y="434"/>
                    </a:lnTo>
                    <a:lnTo>
                      <a:pt x="277" y="429"/>
                    </a:lnTo>
                    <a:lnTo>
                      <a:pt x="286" y="423"/>
                    </a:lnTo>
                    <a:lnTo>
                      <a:pt x="298" y="413"/>
                    </a:lnTo>
                    <a:lnTo>
                      <a:pt x="307" y="402"/>
                    </a:lnTo>
                    <a:lnTo>
                      <a:pt x="313" y="390"/>
                    </a:lnTo>
                    <a:lnTo>
                      <a:pt x="319" y="377"/>
                    </a:lnTo>
                    <a:lnTo>
                      <a:pt x="321" y="367"/>
                    </a:lnTo>
                    <a:lnTo>
                      <a:pt x="322" y="352"/>
                    </a:lnTo>
                    <a:lnTo>
                      <a:pt x="324" y="332"/>
                    </a:lnTo>
                    <a:lnTo>
                      <a:pt x="324" y="310"/>
                    </a:lnTo>
                    <a:lnTo>
                      <a:pt x="324" y="28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49" name="Freeform 465">
                <a:extLst>
                  <a:ext uri="{FF2B5EF4-FFF2-40B4-BE49-F238E27FC236}">
                    <a16:creationId xmlns:a16="http://schemas.microsoft.com/office/drawing/2014/main" id="{7946131C-65EB-4EB5-BD96-50353B77DB86}"/>
                  </a:ext>
                </a:extLst>
              </p:cNvPr>
              <p:cNvSpPr>
                <a:spLocks/>
              </p:cNvSpPr>
              <p:nvPr/>
            </p:nvSpPr>
            <p:spPr bwMode="auto">
              <a:xfrm>
                <a:off x="1495" y="1314"/>
                <a:ext cx="290" cy="550"/>
              </a:xfrm>
              <a:custGeom>
                <a:avLst/>
                <a:gdLst>
                  <a:gd name="T0" fmla="*/ 290 w 1159"/>
                  <a:gd name="T1" fmla="*/ 526 h 2198"/>
                  <a:gd name="T2" fmla="*/ 53 w 1159"/>
                  <a:gd name="T3" fmla="*/ 0 h 2198"/>
                  <a:gd name="T4" fmla="*/ 0 w 1159"/>
                  <a:gd name="T5" fmla="*/ 24 h 2198"/>
                  <a:gd name="T6" fmla="*/ 237 w 1159"/>
                  <a:gd name="T7" fmla="*/ 550 h 2198"/>
                  <a:gd name="T8" fmla="*/ 290 w 1159"/>
                  <a:gd name="T9" fmla="*/ 526 h 2198"/>
                  <a:gd name="T10" fmla="*/ 0 60000 65536"/>
                  <a:gd name="T11" fmla="*/ 0 60000 65536"/>
                  <a:gd name="T12" fmla="*/ 0 60000 65536"/>
                  <a:gd name="T13" fmla="*/ 0 60000 65536"/>
                  <a:gd name="T14" fmla="*/ 0 60000 65536"/>
                  <a:gd name="T15" fmla="*/ 0 w 1159"/>
                  <a:gd name="T16" fmla="*/ 0 h 2198"/>
                  <a:gd name="T17" fmla="*/ 1159 w 1159"/>
                  <a:gd name="T18" fmla="*/ 2198 h 2198"/>
                </a:gdLst>
                <a:ahLst/>
                <a:cxnLst>
                  <a:cxn ang="T10">
                    <a:pos x="T0" y="T1"/>
                  </a:cxn>
                  <a:cxn ang="T11">
                    <a:pos x="T2" y="T3"/>
                  </a:cxn>
                  <a:cxn ang="T12">
                    <a:pos x="T4" y="T5"/>
                  </a:cxn>
                  <a:cxn ang="T13">
                    <a:pos x="T6" y="T7"/>
                  </a:cxn>
                  <a:cxn ang="T14">
                    <a:pos x="T8" y="T9"/>
                  </a:cxn>
                </a:cxnLst>
                <a:rect l="T15" t="T16" r="T17" b="T18"/>
                <a:pathLst>
                  <a:path w="1159" h="2198">
                    <a:moveTo>
                      <a:pt x="1159" y="2103"/>
                    </a:moveTo>
                    <a:lnTo>
                      <a:pt x="213" y="0"/>
                    </a:lnTo>
                    <a:lnTo>
                      <a:pt x="0" y="95"/>
                    </a:lnTo>
                    <a:lnTo>
                      <a:pt x="946" y="2198"/>
                    </a:lnTo>
                    <a:lnTo>
                      <a:pt x="1159" y="2103"/>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50" name="Freeform 466">
                <a:extLst>
                  <a:ext uri="{FF2B5EF4-FFF2-40B4-BE49-F238E27FC236}">
                    <a16:creationId xmlns:a16="http://schemas.microsoft.com/office/drawing/2014/main" id="{0E1FD895-568C-450B-96B9-A67A08635237}"/>
                  </a:ext>
                </a:extLst>
              </p:cNvPr>
              <p:cNvSpPr>
                <a:spLocks/>
              </p:cNvSpPr>
              <p:nvPr/>
            </p:nvSpPr>
            <p:spPr bwMode="auto">
              <a:xfrm>
                <a:off x="1688" y="1819"/>
                <a:ext cx="138" cy="169"/>
              </a:xfrm>
              <a:custGeom>
                <a:avLst/>
                <a:gdLst>
                  <a:gd name="T0" fmla="*/ 131 w 552"/>
                  <a:gd name="T1" fmla="*/ 169 h 676"/>
                  <a:gd name="T2" fmla="*/ 138 w 552"/>
                  <a:gd name="T3" fmla="*/ 0 h 676"/>
                  <a:gd name="T4" fmla="*/ 0 w 552"/>
                  <a:gd name="T5" fmla="*/ 62 h 676"/>
                  <a:gd name="T6" fmla="*/ 131 w 552"/>
                  <a:gd name="T7" fmla="*/ 169 h 676"/>
                  <a:gd name="T8" fmla="*/ 131 w 552"/>
                  <a:gd name="T9" fmla="*/ 169 h 676"/>
                  <a:gd name="T10" fmla="*/ 131 w 552"/>
                  <a:gd name="T11" fmla="*/ 169 h 676"/>
                  <a:gd name="T12" fmla="*/ 0 60000 65536"/>
                  <a:gd name="T13" fmla="*/ 0 60000 65536"/>
                  <a:gd name="T14" fmla="*/ 0 60000 65536"/>
                  <a:gd name="T15" fmla="*/ 0 60000 65536"/>
                  <a:gd name="T16" fmla="*/ 0 60000 65536"/>
                  <a:gd name="T17" fmla="*/ 0 60000 65536"/>
                  <a:gd name="T18" fmla="*/ 0 w 552"/>
                  <a:gd name="T19" fmla="*/ 0 h 676"/>
                  <a:gd name="T20" fmla="*/ 552 w 552"/>
                  <a:gd name="T21" fmla="*/ 676 h 676"/>
                </a:gdLst>
                <a:ahLst/>
                <a:cxnLst>
                  <a:cxn ang="T12">
                    <a:pos x="T0" y="T1"/>
                  </a:cxn>
                  <a:cxn ang="T13">
                    <a:pos x="T2" y="T3"/>
                  </a:cxn>
                  <a:cxn ang="T14">
                    <a:pos x="T4" y="T5"/>
                  </a:cxn>
                  <a:cxn ang="T15">
                    <a:pos x="T6" y="T7"/>
                  </a:cxn>
                  <a:cxn ang="T16">
                    <a:pos x="T8" y="T9"/>
                  </a:cxn>
                  <a:cxn ang="T17">
                    <a:pos x="T10" y="T11"/>
                  </a:cxn>
                </a:cxnLst>
                <a:rect l="T18" t="T19" r="T20" b="T21"/>
                <a:pathLst>
                  <a:path w="552" h="676">
                    <a:moveTo>
                      <a:pt x="525" y="675"/>
                    </a:moveTo>
                    <a:lnTo>
                      <a:pt x="552" y="0"/>
                    </a:lnTo>
                    <a:lnTo>
                      <a:pt x="0" y="248"/>
                    </a:lnTo>
                    <a:lnTo>
                      <a:pt x="525" y="675"/>
                    </a:lnTo>
                    <a:lnTo>
                      <a:pt x="525" y="676"/>
                    </a:lnTo>
                    <a:lnTo>
                      <a:pt x="525" y="675"/>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51" name="Freeform 467">
                <a:extLst>
                  <a:ext uri="{FF2B5EF4-FFF2-40B4-BE49-F238E27FC236}">
                    <a16:creationId xmlns:a16="http://schemas.microsoft.com/office/drawing/2014/main" id="{24B04D91-1D67-4D59-ABEA-CBBC7E8DEFDD}"/>
                  </a:ext>
                </a:extLst>
              </p:cNvPr>
              <p:cNvSpPr>
                <a:spLocks/>
              </p:cNvSpPr>
              <p:nvPr/>
            </p:nvSpPr>
            <p:spPr bwMode="auto">
              <a:xfrm>
                <a:off x="1726" y="3186"/>
                <a:ext cx="156" cy="186"/>
              </a:xfrm>
              <a:custGeom>
                <a:avLst/>
                <a:gdLst>
                  <a:gd name="T0" fmla="*/ 154 w 625"/>
                  <a:gd name="T1" fmla="*/ 135 h 743"/>
                  <a:gd name="T2" fmla="*/ 146 w 625"/>
                  <a:gd name="T3" fmla="*/ 153 h 743"/>
                  <a:gd name="T4" fmla="*/ 134 w 625"/>
                  <a:gd name="T5" fmla="*/ 168 h 743"/>
                  <a:gd name="T6" fmla="*/ 119 w 625"/>
                  <a:gd name="T7" fmla="*/ 178 h 743"/>
                  <a:gd name="T8" fmla="*/ 102 w 625"/>
                  <a:gd name="T9" fmla="*/ 184 h 743"/>
                  <a:gd name="T10" fmla="*/ 82 w 625"/>
                  <a:gd name="T11" fmla="*/ 186 h 743"/>
                  <a:gd name="T12" fmla="*/ 69 w 625"/>
                  <a:gd name="T13" fmla="*/ 185 h 743"/>
                  <a:gd name="T14" fmla="*/ 56 w 625"/>
                  <a:gd name="T15" fmla="*/ 182 h 743"/>
                  <a:gd name="T16" fmla="*/ 45 w 625"/>
                  <a:gd name="T17" fmla="*/ 178 h 743"/>
                  <a:gd name="T18" fmla="*/ 35 w 625"/>
                  <a:gd name="T19" fmla="*/ 172 h 743"/>
                  <a:gd name="T20" fmla="*/ 26 w 625"/>
                  <a:gd name="T21" fmla="*/ 164 h 743"/>
                  <a:gd name="T22" fmla="*/ 17 w 625"/>
                  <a:gd name="T23" fmla="*/ 155 h 743"/>
                  <a:gd name="T24" fmla="*/ 10 w 625"/>
                  <a:gd name="T25" fmla="*/ 144 h 743"/>
                  <a:gd name="T26" fmla="*/ 5 w 625"/>
                  <a:gd name="T27" fmla="*/ 133 h 743"/>
                  <a:gd name="T28" fmla="*/ 2 w 625"/>
                  <a:gd name="T29" fmla="*/ 119 h 743"/>
                  <a:gd name="T30" fmla="*/ 0 w 625"/>
                  <a:gd name="T31" fmla="*/ 105 h 743"/>
                  <a:gd name="T32" fmla="*/ 0 w 625"/>
                  <a:gd name="T33" fmla="*/ 89 h 743"/>
                  <a:gd name="T34" fmla="*/ 1 w 625"/>
                  <a:gd name="T35" fmla="*/ 73 h 743"/>
                  <a:gd name="T36" fmla="*/ 4 w 625"/>
                  <a:gd name="T37" fmla="*/ 59 h 743"/>
                  <a:gd name="T38" fmla="*/ 9 w 625"/>
                  <a:gd name="T39" fmla="*/ 46 h 743"/>
                  <a:gd name="T40" fmla="*/ 15 w 625"/>
                  <a:gd name="T41" fmla="*/ 35 h 743"/>
                  <a:gd name="T42" fmla="*/ 23 w 625"/>
                  <a:gd name="T43" fmla="*/ 25 h 743"/>
                  <a:gd name="T44" fmla="*/ 32 w 625"/>
                  <a:gd name="T45" fmla="*/ 16 h 743"/>
                  <a:gd name="T46" fmla="*/ 42 w 625"/>
                  <a:gd name="T47" fmla="*/ 10 h 743"/>
                  <a:gd name="T48" fmla="*/ 53 w 625"/>
                  <a:gd name="T49" fmla="*/ 5 h 743"/>
                  <a:gd name="T50" fmla="*/ 66 w 625"/>
                  <a:gd name="T51" fmla="*/ 2 h 743"/>
                  <a:gd name="T52" fmla="*/ 79 w 625"/>
                  <a:gd name="T53" fmla="*/ 0 h 743"/>
                  <a:gd name="T54" fmla="*/ 99 w 625"/>
                  <a:gd name="T55" fmla="*/ 1 h 743"/>
                  <a:gd name="T56" fmla="*/ 110 w 625"/>
                  <a:gd name="T57" fmla="*/ 4 h 743"/>
                  <a:gd name="T58" fmla="*/ 120 w 625"/>
                  <a:gd name="T59" fmla="*/ 8 h 743"/>
                  <a:gd name="T60" fmla="*/ 129 w 625"/>
                  <a:gd name="T61" fmla="*/ 13 h 743"/>
                  <a:gd name="T62" fmla="*/ 137 w 625"/>
                  <a:gd name="T63" fmla="*/ 20 h 743"/>
                  <a:gd name="T64" fmla="*/ 146 w 625"/>
                  <a:gd name="T65" fmla="*/ 30 h 743"/>
                  <a:gd name="T66" fmla="*/ 152 w 625"/>
                  <a:gd name="T67" fmla="*/ 43 h 743"/>
                  <a:gd name="T68" fmla="*/ 120 w 625"/>
                  <a:gd name="T69" fmla="*/ 61 h 743"/>
                  <a:gd name="T70" fmla="*/ 116 w 625"/>
                  <a:gd name="T71" fmla="*/ 52 h 743"/>
                  <a:gd name="T72" fmla="*/ 111 w 625"/>
                  <a:gd name="T73" fmla="*/ 44 h 743"/>
                  <a:gd name="T74" fmla="*/ 104 w 625"/>
                  <a:gd name="T75" fmla="*/ 37 h 743"/>
                  <a:gd name="T76" fmla="*/ 95 w 625"/>
                  <a:gd name="T77" fmla="*/ 33 h 743"/>
                  <a:gd name="T78" fmla="*/ 86 w 625"/>
                  <a:gd name="T79" fmla="*/ 31 h 743"/>
                  <a:gd name="T80" fmla="*/ 72 w 625"/>
                  <a:gd name="T81" fmla="*/ 32 h 743"/>
                  <a:gd name="T82" fmla="*/ 60 w 625"/>
                  <a:gd name="T83" fmla="*/ 37 h 743"/>
                  <a:gd name="T84" fmla="*/ 50 w 625"/>
                  <a:gd name="T85" fmla="*/ 46 h 743"/>
                  <a:gd name="T86" fmla="*/ 42 w 625"/>
                  <a:gd name="T87" fmla="*/ 59 h 743"/>
                  <a:gd name="T88" fmla="*/ 38 w 625"/>
                  <a:gd name="T89" fmla="*/ 77 h 743"/>
                  <a:gd name="T90" fmla="*/ 37 w 625"/>
                  <a:gd name="T91" fmla="*/ 100 h 743"/>
                  <a:gd name="T92" fmla="*/ 40 w 625"/>
                  <a:gd name="T93" fmla="*/ 121 h 743"/>
                  <a:gd name="T94" fmla="*/ 45 w 625"/>
                  <a:gd name="T95" fmla="*/ 134 h 743"/>
                  <a:gd name="T96" fmla="*/ 49 w 625"/>
                  <a:gd name="T97" fmla="*/ 140 h 743"/>
                  <a:gd name="T98" fmla="*/ 60 w 625"/>
                  <a:gd name="T99" fmla="*/ 149 h 743"/>
                  <a:gd name="T100" fmla="*/ 72 w 625"/>
                  <a:gd name="T101" fmla="*/ 154 h 743"/>
                  <a:gd name="T102" fmla="*/ 85 w 625"/>
                  <a:gd name="T103" fmla="*/ 155 h 743"/>
                  <a:gd name="T104" fmla="*/ 95 w 625"/>
                  <a:gd name="T105" fmla="*/ 152 h 743"/>
                  <a:gd name="T106" fmla="*/ 104 w 625"/>
                  <a:gd name="T107" fmla="*/ 148 h 743"/>
                  <a:gd name="T108" fmla="*/ 111 w 625"/>
                  <a:gd name="T109" fmla="*/ 141 h 743"/>
                  <a:gd name="T110" fmla="*/ 117 w 625"/>
                  <a:gd name="T111" fmla="*/ 130 h 743"/>
                  <a:gd name="T112" fmla="*/ 121 w 625"/>
                  <a:gd name="T113" fmla="*/ 117 h 74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625"/>
                  <a:gd name="T172" fmla="*/ 0 h 743"/>
                  <a:gd name="T173" fmla="*/ 625 w 625"/>
                  <a:gd name="T174" fmla="*/ 743 h 74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625" h="743">
                    <a:moveTo>
                      <a:pt x="485" y="467"/>
                    </a:moveTo>
                    <a:lnTo>
                      <a:pt x="625" y="510"/>
                    </a:lnTo>
                    <a:lnTo>
                      <a:pt x="616" y="540"/>
                    </a:lnTo>
                    <a:lnTo>
                      <a:pt x="606" y="566"/>
                    </a:lnTo>
                    <a:lnTo>
                      <a:pt x="594" y="591"/>
                    </a:lnTo>
                    <a:lnTo>
                      <a:pt x="583" y="613"/>
                    </a:lnTo>
                    <a:lnTo>
                      <a:pt x="567" y="635"/>
                    </a:lnTo>
                    <a:lnTo>
                      <a:pt x="552" y="653"/>
                    </a:lnTo>
                    <a:lnTo>
                      <a:pt x="535" y="671"/>
                    </a:lnTo>
                    <a:lnTo>
                      <a:pt x="517" y="686"/>
                    </a:lnTo>
                    <a:lnTo>
                      <a:pt x="498" y="699"/>
                    </a:lnTo>
                    <a:lnTo>
                      <a:pt x="477" y="711"/>
                    </a:lnTo>
                    <a:lnTo>
                      <a:pt x="456" y="721"/>
                    </a:lnTo>
                    <a:lnTo>
                      <a:pt x="433" y="729"/>
                    </a:lnTo>
                    <a:lnTo>
                      <a:pt x="408" y="735"/>
                    </a:lnTo>
                    <a:lnTo>
                      <a:pt x="382" y="739"/>
                    </a:lnTo>
                    <a:lnTo>
                      <a:pt x="355" y="741"/>
                    </a:lnTo>
                    <a:lnTo>
                      <a:pt x="327" y="743"/>
                    </a:lnTo>
                    <a:lnTo>
                      <a:pt x="309" y="743"/>
                    </a:lnTo>
                    <a:lnTo>
                      <a:pt x="291" y="741"/>
                    </a:lnTo>
                    <a:lnTo>
                      <a:pt x="275" y="739"/>
                    </a:lnTo>
                    <a:lnTo>
                      <a:pt x="258" y="736"/>
                    </a:lnTo>
                    <a:lnTo>
                      <a:pt x="243" y="734"/>
                    </a:lnTo>
                    <a:lnTo>
                      <a:pt x="226" y="729"/>
                    </a:lnTo>
                    <a:lnTo>
                      <a:pt x="212" y="725"/>
                    </a:lnTo>
                    <a:lnTo>
                      <a:pt x="196" y="718"/>
                    </a:lnTo>
                    <a:lnTo>
                      <a:pt x="182" y="712"/>
                    </a:lnTo>
                    <a:lnTo>
                      <a:pt x="168" y="704"/>
                    </a:lnTo>
                    <a:lnTo>
                      <a:pt x="154" y="696"/>
                    </a:lnTo>
                    <a:lnTo>
                      <a:pt x="141" y="687"/>
                    </a:lnTo>
                    <a:lnTo>
                      <a:pt x="128" y="678"/>
                    </a:lnTo>
                    <a:lnTo>
                      <a:pt x="115" y="668"/>
                    </a:lnTo>
                    <a:lnTo>
                      <a:pt x="103" y="657"/>
                    </a:lnTo>
                    <a:lnTo>
                      <a:pt x="91" y="645"/>
                    </a:lnTo>
                    <a:lnTo>
                      <a:pt x="81" y="632"/>
                    </a:lnTo>
                    <a:lnTo>
                      <a:pt x="69" y="619"/>
                    </a:lnTo>
                    <a:lnTo>
                      <a:pt x="60" y="605"/>
                    </a:lnTo>
                    <a:lnTo>
                      <a:pt x="51" y="591"/>
                    </a:lnTo>
                    <a:lnTo>
                      <a:pt x="42" y="577"/>
                    </a:lnTo>
                    <a:lnTo>
                      <a:pt x="36" y="562"/>
                    </a:lnTo>
                    <a:lnTo>
                      <a:pt x="28" y="546"/>
                    </a:lnTo>
                    <a:lnTo>
                      <a:pt x="22" y="530"/>
                    </a:lnTo>
                    <a:lnTo>
                      <a:pt x="17" y="513"/>
                    </a:lnTo>
                    <a:lnTo>
                      <a:pt x="13" y="495"/>
                    </a:lnTo>
                    <a:lnTo>
                      <a:pt x="9" y="477"/>
                    </a:lnTo>
                    <a:lnTo>
                      <a:pt x="5" y="458"/>
                    </a:lnTo>
                    <a:lnTo>
                      <a:pt x="3" y="438"/>
                    </a:lnTo>
                    <a:lnTo>
                      <a:pt x="1" y="419"/>
                    </a:lnTo>
                    <a:lnTo>
                      <a:pt x="0" y="399"/>
                    </a:lnTo>
                    <a:lnTo>
                      <a:pt x="0" y="378"/>
                    </a:lnTo>
                    <a:lnTo>
                      <a:pt x="0" y="356"/>
                    </a:lnTo>
                    <a:lnTo>
                      <a:pt x="1" y="335"/>
                    </a:lnTo>
                    <a:lnTo>
                      <a:pt x="3" y="314"/>
                    </a:lnTo>
                    <a:lnTo>
                      <a:pt x="5" y="293"/>
                    </a:lnTo>
                    <a:lnTo>
                      <a:pt x="9" y="274"/>
                    </a:lnTo>
                    <a:lnTo>
                      <a:pt x="13" y="255"/>
                    </a:lnTo>
                    <a:lnTo>
                      <a:pt x="17" y="236"/>
                    </a:lnTo>
                    <a:lnTo>
                      <a:pt x="23" y="219"/>
                    </a:lnTo>
                    <a:lnTo>
                      <a:pt x="28" y="201"/>
                    </a:lnTo>
                    <a:lnTo>
                      <a:pt x="36" y="184"/>
                    </a:lnTo>
                    <a:lnTo>
                      <a:pt x="44" y="169"/>
                    </a:lnTo>
                    <a:lnTo>
                      <a:pt x="51" y="154"/>
                    </a:lnTo>
                    <a:lnTo>
                      <a:pt x="60" y="139"/>
                    </a:lnTo>
                    <a:lnTo>
                      <a:pt x="71" y="125"/>
                    </a:lnTo>
                    <a:lnTo>
                      <a:pt x="81" y="112"/>
                    </a:lnTo>
                    <a:lnTo>
                      <a:pt x="92" y="100"/>
                    </a:lnTo>
                    <a:lnTo>
                      <a:pt x="104" y="87"/>
                    </a:lnTo>
                    <a:lnTo>
                      <a:pt x="115" y="77"/>
                    </a:lnTo>
                    <a:lnTo>
                      <a:pt x="128" y="65"/>
                    </a:lnTo>
                    <a:lnTo>
                      <a:pt x="142" y="56"/>
                    </a:lnTo>
                    <a:lnTo>
                      <a:pt x="155" y="47"/>
                    </a:lnTo>
                    <a:lnTo>
                      <a:pt x="169" y="39"/>
                    </a:lnTo>
                    <a:lnTo>
                      <a:pt x="184" y="32"/>
                    </a:lnTo>
                    <a:lnTo>
                      <a:pt x="199" y="25"/>
                    </a:lnTo>
                    <a:lnTo>
                      <a:pt x="214" y="19"/>
                    </a:lnTo>
                    <a:lnTo>
                      <a:pt x="231" y="14"/>
                    </a:lnTo>
                    <a:lnTo>
                      <a:pt x="246" y="10"/>
                    </a:lnTo>
                    <a:lnTo>
                      <a:pt x="263" y="6"/>
                    </a:lnTo>
                    <a:lnTo>
                      <a:pt x="281" y="3"/>
                    </a:lnTo>
                    <a:lnTo>
                      <a:pt x="299" y="2"/>
                    </a:lnTo>
                    <a:lnTo>
                      <a:pt x="317" y="1"/>
                    </a:lnTo>
                    <a:lnTo>
                      <a:pt x="335" y="0"/>
                    </a:lnTo>
                    <a:lnTo>
                      <a:pt x="367" y="1"/>
                    </a:lnTo>
                    <a:lnTo>
                      <a:pt x="398" y="5"/>
                    </a:lnTo>
                    <a:lnTo>
                      <a:pt x="413" y="7"/>
                    </a:lnTo>
                    <a:lnTo>
                      <a:pt x="427" y="11"/>
                    </a:lnTo>
                    <a:lnTo>
                      <a:pt x="441" y="15"/>
                    </a:lnTo>
                    <a:lnTo>
                      <a:pt x="454" y="20"/>
                    </a:lnTo>
                    <a:lnTo>
                      <a:pt x="468" y="25"/>
                    </a:lnTo>
                    <a:lnTo>
                      <a:pt x="481" y="30"/>
                    </a:lnTo>
                    <a:lnTo>
                      <a:pt x="493" y="37"/>
                    </a:lnTo>
                    <a:lnTo>
                      <a:pt x="506" y="43"/>
                    </a:lnTo>
                    <a:lnTo>
                      <a:pt x="517" y="51"/>
                    </a:lnTo>
                    <a:lnTo>
                      <a:pt x="529" y="60"/>
                    </a:lnTo>
                    <a:lnTo>
                      <a:pt x="539" y="69"/>
                    </a:lnTo>
                    <a:lnTo>
                      <a:pt x="549" y="78"/>
                    </a:lnTo>
                    <a:lnTo>
                      <a:pt x="562" y="91"/>
                    </a:lnTo>
                    <a:lnTo>
                      <a:pt x="572" y="103"/>
                    </a:lnTo>
                    <a:lnTo>
                      <a:pt x="583" y="118"/>
                    </a:lnTo>
                    <a:lnTo>
                      <a:pt x="593" y="134"/>
                    </a:lnTo>
                    <a:lnTo>
                      <a:pt x="602" y="151"/>
                    </a:lnTo>
                    <a:lnTo>
                      <a:pt x="610" y="170"/>
                    </a:lnTo>
                    <a:lnTo>
                      <a:pt x="617" y="189"/>
                    </a:lnTo>
                    <a:lnTo>
                      <a:pt x="624" y="210"/>
                    </a:lnTo>
                    <a:lnTo>
                      <a:pt x="480" y="245"/>
                    </a:lnTo>
                    <a:lnTo>
                      <a:pt x="476" y="231"/>
                    </a:lnTo>
                    <a:lnTo>
                      <a:pt x="471" y="218"/>
                    </a:lnTo>
                    <a:lnTo>
                      <a:pt x="466" y="206"/>
                    </a:lnTo>
                    <a:lnTo>
                      <a:pt x="459" y="195"/>
                    </a:lnTo>
                    <a:lnTo>
                      <a:pt x="453" y="184"/>
                    </a:lnTo>
                    <a:lnTo>
                      <a:pt x="445" y="174"/>
                    </a:lnTo>
                    <a:lnTo>
                      <a:pt x="436" y="165"/>
                    </a:lnTo>
                    <a:lnTo>
                      <a:pt x="426" y="156"/>
                    </a:lnTo>
                    <a:lnTo>
                      <a:pt x="416" y="148"/>
                    </a:lnTo>
                    <a:lnTo>
                      <a:pt x="406" y="142"/>
                    </a:lnTo>
                    <a:lnTo>
                      <a:pt x="394" y="137"/>
                    </a:lnTo>
                    <a:lnTo>
                      <a:pt x="381" y="132"/>
                    </a:lnTo>
                    <a:lnTo>
                      <a:pt x="370" y="128"/>
                    </a:lnTo>
                    <a:lnTo>
                      <a:pt x="355" y="125"/>
                    </a:lnTo>
                    <a:lnTo>
                      <a:pt x="343" y="124"/>
                    </a:lnTo>
                    <a:lnTo>
                      <a:pt x="329" y="124"/>
                    </a:lnTo>
                    <a:lnTo>
                      <a:pt x="309" y="125"/>
                    </a:lnTo>
                    <a:lnTo>
                      <a:pt x="290" y="128"/>
                    </a:lnTo>
                    <a:lnTo>
                      <a:pt x="272" y="132"/>
                    </a:lnTo>
                    <a:lnTo>
                      <a:pt x="255" y="138"/>
                    </a:lnTo>
                    <a:lnTo>
                      <a:pt x="240" y="146"/>
                    </a:lnTo>
                    <a:lnTo>
                      <a:pt x="226" y="156"/>
                    </a:lnTo>
                    <a:lnTo>
                      <a:pt x="212" y="168"/>
                    </a:lnTo>
                    <a:lnTo>
                      <a:pt x="199" y="182"/>
                    </a:lnTo>
                    <a:lnTo>
                      <a:pt x="187" y="197"/>
                    </a:lnTo>
                    <a:lnTo>
                      <a:pt x="177" y="214"/>
                    </a:lnTo>
                    <a:lnTo>
                      <a:pt x="168" y="234"/>
                    </a:lnTo>
                    <a:lnTo>
                      <a:pt x="162" y="256"/>
                    </a:lnTo>
                    <a:lnTo>
                      <a:pt x="155" y="281"/>
                    </a:lnTo>
                    <a:lnTo>
                      <a:pt x="151" y="308"/>
                    </a:lnTo>
                    <a:lnTo>
                      <a:pt x="150" y="336"/>
                    </a:lnTo>
                    <a:lnTo>
                      <a:pt x="149" y="367"/>
                    </a:lnTo>
                    <a:lnTo>
                      <a:pt x="150" y="400"/>
                    </a:lnTo>
                    <a:lnTo>
                      <a:pt x="151" y="431"/>
                    </a:lnTo>
                    <a:lnTo>
                      <a:pt x="155" y="458"/>
                    </a:lnTo>
                    <a:lnTo>
                      <a:pt x="162" y="483"/>
                    </a:lnTo>
                    <a:lnTo>
                      <a:pt x="168" y="507"/>
                    </a:lnTo>
                    <a:lnTo>
                      <a:pt x="176" y="527"/>
                    </a:lnTo>
                    <a:lnTo>
                      <a:pt x="181" y="536"/>
                    </a:lnTo>
                    <a:lnTo>
                      <a:pt x="186" y="545"/>
                    </a:lnTo>
                    <a:lnTo>
                      <a:pt x="192" y="554"/>
                    </a:lnTo>
                    <a:lnTo>
                      <a:pt x="198" y="560"/>
                    </a:lnTo>
                    <a:lnTo>
                      <a:pt x="210" y="575"/>
                    </a:lnTo>
                    <a:lnTo>
                      <a:pt x="225" y="586"/>
                    </a:lnTo>
                    <a:lnTo>
                      <a:pt x="239" y="596"/>
                    </a:lnTo>
                    <a:lnTo>
                      <a:pt x="254" y="604"/>
                    </a:lnTo>
                    <a:lnTo>
                      <a:pt x="271" y="610"/>
                    </a:lnTo>
                    <a:lnTo>
                      <a:pt x="287" y="616"/>
                    </a:lnTo>
                    <a:lnTo>
                      <a:pt x="305" y="618"/>
                    </a:lnTo>
                    <a:lnTo>
                      <a:pt x="325" y="619"/>
                    </a:lnTo>
                    <a:lnTo>
                      <a:pt x="339" y="618"/>
                    </a:lnTo>
                    <a:lnTo>
                      <a:pt x="353" y="617"/>
                    </a:lnTo>
                    <a:lnTo>
                      <a:pt x="366" y="614"/>
                    </a:lnTo>
                    <a:lnTo>
                      <a:pt x="379" y="609"/>
                    </a:lnTo>
                    <a:lnTo>
                      <a:pt x="391" y="604"/>
                    </a:lnTo>
                    <a:lnTo>
                      <a:pt x="403" y="598"/>
                    </a:lnTo>
                    <a:lnTo>
                      <a:pt x="415" y="591"/>
                    </a:lnTo>
                    <a:lnTo>
                      <a:pt x="425" y="582"/>
                    </a:lnTo>
                    <a:lnTo>
                      <a:pt x="435" y="572"/>
                    </a:lnTo>
                    <a:lnTo>
                      <a:pt x="444" y="562"/>
                    </a:lnTo>
                    <a:lnTo>
                      <a:pt x="453" y="549"/>
                    </a:lnTo>
                    <a:lnTo>
                      <a:pt x="461" y="535"/>
                    </a:lnTo>
                    <a:lnTo>
                      <a:pt x="467" y="519"/>
                    </a:lnTo>
                    <a:lnTo>
                      <a:pt x="474" y="503"/>
                    </a:lnTo>
                    <a:lnTo>
                      <a:pt x="480" y="486"/>
                    </a:lnTo>
                    <a:lnTo>
                      <a:pt x="485" y="46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52" name="Freeform 468">
                <a:extLst>
                  <a:ext uri="{FF2B5EF4-FFF2-40B4-BE49-F238E27FC236}">
                    <a16:creationId xmlns:a16="http://schemas.microsoft.com/office/drawing/2014/main" id="{0F352617-88B1-4F3C-93EC-4AD9D08042E2}"/>
                  </a:ext>
                </a:extLst>
              </p:cNvPr>
              <p:cNvSpPr>
                <a:spLocks noEditPoints="1"/>
              </p:cNvSpPr>
              <p:nvPr/>
            </p:nvSpPr>
            <p:spPr bwMode="auto">
              <a:xfrm>
                <a:off x="1904" y="3236"/>
                <a:ext cx="122" cy="136"/>
              </a:xfrm>
              <a:custGeom>
                <a:avLst/>
                <a:gdLst>
                  <a:gd name="T0" fmla="*/ 5 w 489"/>
                  <a:gd name="T1" fmla="*/ 32 h 545"/>
                  <a:gd name="T2" fmla="*/ 11 w 489"/>
                  <a:gd name="T3" fmla="*/ 21 h 545"/>
                  <a:gd name="T4" fmla="*/ 19 w 489"/>
                  <a:gd name="T5" fmla="*/ 12 h 545"/>
                  <a:gd name="T6" fmla="*/ 29 w 489"/>
                  <a:gd name="T7" fmla="*/ 5 h 545"/>
                  <a:gd name="T8" fmla="*/ 43 w 489"/>
                  <a:gd name="T9" fmla="*/ 1 h 545"/>
                  <a:gd name="T10" fmla="*/ 60 w 489"/>
                  <a:gd name="T11" fmla="*/ 0 h 545"/>
                  <a:gd name="T12" fmla="*/ 75 w 489"/>
                  <a:gd name="T13" fmla="*/ 1 h 545"/>
                  <a:gd name="T14" fmla="*/ 88 w 489"/>
                  <a:gd name="T15" fmla="*/ 3 h 545"/>
                  <a:gd name="T16" fmla="*/ 97 w 489"/>
                  <a:gd name="T17" fmla="*/ 7 h 545"/>
                  <a:gd name="T18" fmla="*/ 104 w 489"/>
                  <a:gd name="T19" fmla="*/ 12 h 545"/>
                  <a:gd name="T20" fmla="*/ 109 w 489"/>
                  <a:gd name="T21" fmla="*/ 17 h 545"/>
                  <a:gd name="T22" fmla="*/ 112 w 489"/>
                  <a:gd name="T23" fmla="*/ 24 h 545"/>
                  <a:gd name="T24" fmla="*/ 114 w 489"/>
                  <a:gd name="T25" fmla="*/ 35 h 545"/>
                  <a:gd name="T26" fmla="*/ 115 w 489"/>
                  <a:gd name="T27" fmla="*/ 50 h 545"/>
                  <a:gd name="T28" fmla="*/ 115 w 489"/>
                  <a:gd name="T29" fmla="*/ 105 h 545"/>
                  <a:gd name="T30" fmla="*/ 117 w 489"/>
                  <a:gd name="T31" fmla="*/ 120 h 545"/>
                  <a:gd name="T32" fmla="*/ 122 w 489"/>
                  <a:gd name="T33" fmla="*/ 133 h 545"/>
                  <a:gd name="T34" fmla="*/ 87 w 489"/>
                  <a:gd name="T35" fmla="*/ 129 h 545"/>
                  <a:gd name="T36" fmla="*/ 84 w 489"/>
                  <a:gd name="T37" fmla="*/ 120 h 545"/>
                  <a:gd name="T38" fmla="*/ 74 w 489"/>
                  <a:gd name="T39" fmla="*/ 126 h 545"/>
                  <a:gd name="T40" fmla="*/ 60 w 489"/>
                  <a:gd name="T41" fmla="*/ 133 h 545"/>
                  <a:gd name="T42" fmla="*/ 43 w 489"/>
                  <a:gd name="T43" fmla="*/ 136 h 545"/>
                  <a:gd name="T44" fmla="*/ 29 w 489"/>
                  <a:gd name="T45" fmla="*/ 134 h 545"/>
                  <a:gd name="T46" fmla="*/ 18 w 489"/>
                  <a:gd name="T47" fmla="*/ 130 h 545"/>
                  <a:gd name="T48" fmla="*/ 9 w 489"/>
                  <a:gd name="T49" fmla="*/ 122 h 545"/>
                  <a:gd name="T50" fmla="*/ 3 w 489"/>
                  <a:gd name="T51" fmla="*/ 113 h 545"/>
                  <a:gd name="T52" fmla="*/ 0 w 489"/>
                  <a:gd name="T53" fmla="*/ 102 h 545"/>
                  <a:gd name="T54" fmla="*/ 0 w 489"/>
                  <a:gd name="T55" fmla="*/ 92 h 545"/>
                  <a:gd name="T56" fmla="*/ 2 w 489"/>
                  <a:gd name="T57" fmla="*/ 85 h 545"/>
                  <a:gd name="T58" fmla="*/ 5 w 489"/>
                  <a:gd name="T59" fmla="*/ 78 h 545"/>
                  <a:gd name="T60" fmla="*/ 10 w 489"/>
                  <a:gd name="T61" fmla="*/ 72 h 545"/>
                  <a:gd name="T62" fmla="*/ 16 w 489"/>
                  <a:gd name="T63" fmla="*/ 67 h 545"/>
                  <a:gd name="T64" fmla="*/ 25 w 489"/>
                  <a:gd name="T65" fmla="*/ 62 h 545"/>
                  <a:gd name="T66" fmla="*/ 47 w 489"/>
                  <a:gd name="T67" fmla="*/ 56 h 545"/>
                  <a:gd name="T68" fmla="*/ 75 w 489"/>
                  <a:gd name="T69" fmla="*/ 50 h 545"/>
                  <a:gd name="T70" fmla="*/ 81 w 489"/>
                  <a:gd name="T71" fmla="*/ 42 h 545"/>
                  <a:gd name="T72" fmla="*/ 80 w 489"/>
                  <a:gd name="T73" fmla="*/ 36 h 545"/>
                  <a:gd name="T74" fmla="*/ 77 w 489"/>
                  <a:gd name="T75" fmla="*/ 32 h 545"/>
                  <a:gd name="T76" fmla="*/ 73 w 489"/>
                  <a:gd name="T77" fmla="*/ 29 h 545"/>
                  <a:gd name="T78" fmla="*/ 64 w 489"/>
                  <a:gd name="T79" fmla="*/ 27 h 545"/>
                  <a:gd name="T80" fmla="*/ 49 w 489"/>
                  <a:gd name="T81" fmla="*/ 27 h 545"/>
                  <a:gd name="T82" fmla="*/ 42 w 489"/>
                  <a:gd name="T83" fmla="*/ 31 h 545"/>
                  <a:gd name="T84" fmla="*/ 38 w 489"/>
                  <a:gd name="T85" fmla="*/ 35 h 545"/>
                  <a:gd name="T86" fmla="*/ 81 w 489"/>
                  <a:gd name="T87" fmla="*/ 71 h 545"/>
                  <a:gd name="T88" fmla="*/ 67 w 489"/>
                  <a:gd name="T89" fmla="*/ 74 h 545"/>
                  <a:gd name="T90" fmla="*/ 48 w 489"/>
                  <a:gd name="T91" fmla="*/ 79 h 545"/>
                  <a:gd name="T92" fmla="*/ 39 w 489"/>
                  <a:gd name="T93" fmla="*/ 83 h 545"/>
                  <a:gd name="T94" fmla="*/ 36 w 489"/>
                  <a:gd name="T95" fmla="*/ 87 h 545"/>
                  <a:gd name="T96" fmla="*/ 35 w 489"/>
                  <a:gd name="T97" fmla="*/ 92 h 545"/>
                  <a:gd name="T98" fmla="*/ 35 w 489"/>
                  <a:gd name="T99" fmla="*/ 98 h 545"/>
                  <a:gd name="T100" fmla="*/ 37 w 489"/>
                  <a:gd name="T101" fmla="*/ 102 h 545"/>
                  <a:gd name="T102" fmla="*/ 40 w 489"/>
                  <a:gd name="T103" fmla="*/ 107 h 545"/>
                  <a:gd name="T104" fmla="*/ 44 w 489"/>
                  <a:gd name="T105" fmla="*/ 110 h 545"/>
                  <a:gd name="T106" fmla="*/ 49 w 489"/>
                  <a:gd name="T107" fmla="*/ 111 h 545"/>
                  <a:gd name="T108" fmla="*/ 56 w 489"/>
                  <a:gd name="T109" fmla="*/ 112 h 545"/>
                  <a:gd name="T110" fmla="*/ 63 w 489"/>
                  <a:gd name="T111" fmla="*/ 110 h 545"/>
                  <a:gd name="T112" fmla="*/ 69 w 489"/>
                  <a:gd name="T113" fmla="*/ 107 h 545"/>
                  <a:gd name="T114" fmla="*/ 76 w 489"/>
                  <a:gd name="T115" fmla="*/ 100 h 545"/>
                  <a:gd name="T116" fmla="*/ 80 w 489"/>
                  <a:gd name="T117" fmla="*/ 91 h 545"/>
                  <a:gd name="T118" fmla="*/ 81 w 489"/>
                  <a:gd name="T119" fmla="*/ 77 h 54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89"/>
                  <a:gd name="T181" fmla="*/ 0 h 545"/>
                  <a:gd name="T182" fmla="*/ 489 w 489"/>
                  <a:gd name="T183" fmla="*/ 545 h 545"/>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89" h="545">
                    <a:moveTo>
                      <a:pt x="140" y="171"/>
                    </a:moveTo>
                    <a:lnTo>
                      <a:pt x="14" y="148"/>
                    </a:lnTo>
                    <a:lnTo>
                      <a:pt x="21" y="130"/>
                    </a:lnTo>
                    <a:lnTo>
                      <a:pt x="27" y="113"/>
                    </a:lnTo>
                    <a:lnTo>
                      <a:pt x="35" y="97"/>
                    </a:lnTo>
                    <a:lnTo>
                      <a:pt x="43" y="83"/>
                    </a:lnTo>
                    <a:lnTo>
                      <a:pt x="53" y="70"/>
                    </a:lnTo>
                    <a:lnTo>
                      <a:pt x="63" y="57"/>
                    </a:lnTo>
                    <a:lnTo>
                      <a:pt x="75" y="47"/>
                    </a:lnTo>
                    <a:lnTo>
                      <a:pt x="88" y="36"/>
                    </a:lnTo>
                    <a:lnTo>
                      <a:pt x="100" y="29"/>
                    </a:lnTo>
                    <a:lnTo>
                      <a:pt x="116" y="21"/>
                    </a:lnTo>
                    <a:lnTo>
                      <a:pt x="133" y="15"/>
                    </a:lnTo>
                    <a:lnTo>
                      <a:pt x="150" y="9"/>
                    </a:lnTo>
                    <a:lnTo>
                      <a:pt x="171" y="6"/>
                    </a:lnTo>
                    <a:lnTo>
                      <a:pt x="193" y="3"/>
                    </a:lnTo>
                    <a:lnTo>
                      <a:pt x="216" y="0"/>
                    </a:lnTo>
                    <a:lnTo>
                      <a:pt x="240" y="0"/>
                    </a:lnTo>
                    <a:lnTo>
                      <a:pt x="262" y="0"/>
                    </a:lnTo>
                    <a:lnTo>
                      <a:pt x="283" y="2"/>
                    </a:lnTo>
                    <a:lnTo>
                      <a:pt x="302" y="3"/>
                    </a:lnTo>
                    <a:lnTo>
                      <a:pt x="320" y="6"/>
                    </a:lnTo>
                    <a:lnTo>
                      <a:pt x="337" y="9"/>
                    </a:lnTo>
                    <a:lnTo>
                      <a:pt x="352" y="13"/>
                    </a:lnTo>
                    <a:lnTo>
                      <a:pt x="365" y="17"/>
                    </a:lnTo>
                    <a:lnTo>
                      <a:pt x="378" y="22"/>
                    </a:lnTo>
                    <a:lnTo>
                      <a:pt x="388" y="27"/>
                    </a:lnTo>
                    <a:lnTo>
                      <a:pt x="398" y="34"/>
                    </a:lnTo>
                    <a:lnTo>
                      <a:pt x="407" y="40"/>
                    </a:lnTo>
                    <a:lnTo>
                      <a:pt x="416" y="47"/>
                    </a:lnTo>
                    <a:lnTo>
                      <a:pt x="423" y="54"/>
                    </a:lnTo>
                    <a:lnTo>
                      <a:pt x="430" y="62"/>
                    </a:lnTo>
                    <a:lnTo>
                      <a:pt x="435" y="70"/>
                    </a:lnTo>
                    <a:lnTo>
                      <a:pt x="441" y="77"/>
                    </a:lnTo>
                    <a:lnTo>
                      <a:pt x="444" y="86"/>
                    </a:lnTo>
                    <a:lnTo>
                      <a:pt x="448" y="98"/>
                    </a:lnTo>
                    <a:lnTo>
                      <a:pt x="452" y="111"/>
                    </a:lnTo>
                    <a:lnTo>
                      <a:pt x="455" y="125"/>
                    </a:lnTo>
                    <a:lnTo>
                      <a:pt x="456" y="142"/>
                    </a:lnTo>
                    <a:lnTo>
                      <a:pt x="459" y="160"/>
                    </a:lnTo>
                    <a:lnTo>
                      <a:pt x="459" y="179"/>
                    </a:lnTo>
                    <a:lnTo>
                      <a:pt x="459" y="201"/>
                    </a:lnTo>
                    <a:lnTo>
                      <a:pt x="457" y="361"/>
                    </a:lnTo>
                    <a:lnTo>
                      <a:pt x="459" y="393"/>
                    </a:lnTo>
                    <a:lnTo>
                      <a:pt x="460" y="421"/>
                    </a:lnTo>
                    <a:lnTo>
                      <a:pt x="461" y="445"/>
                    </a:lnTo>
                    <a:lnTo>
                      <a:pt x="464" y="463"/>
                    </a:lnTo>
                    <a:lnTo>
                      <a:pt x="469" y="479"/>
                    </a:lnTo>
                    <a:lnTo>
                      <a:pt x="474" y="496"/>
                    </a:lnTo>
                    <a:lnTo>
                      <a:pt x="480" y="514"/>
                    </a:lnTo>
                    <a:lnTo>
                      <a:pt x="489" y="533"/>
                    </a:lnTo>
                    <a:lnTo>
                      <a:pt x="353" y="533"/>
                    </a:lnTo>
                    <a:lnTo>
                      <a:pt x="349" y="525"/>
                    </a:lnTo>
                    <a:lnTo>
                      <a:pt x="347" y="515"/>
                    </a:lnTo>
                    <a:lnTo>
                      <a:pt x="343" y="505"/>
                    </a:lnTo>
                    <a:lnTo>
                      <a:pt x="339" y="492"/>
                    </a:lnTo>
                    <a:lnTo>
                      <a:pt x="337" y="482"/>
                    </a:lnTo>
                    <a:lnTo>
                      <a:pt x="334" y="475"/>
                    </a:lnTo>
                    <a:lnTo>
                      <a:pt x="316" y="492"/>
                    </a:lnTo>
                    <a:lnTo>
                      <a:pt x="298" y="506"/>
                    </a:lnTo>
                    <a:lnTo>
                      <a:pt x="279" y="518"/>
                    </a:lnTo>
                    <a:lnTo>
                      <a:pt x="260" y="527"/>
                    </a:lnTo>
                    <a:lnTo>
                      <a:pt x="239" y="534"/>
                    </a:lnTo>
                    <a:lnTo>
                      <a:pt x="217" y="540"/>
                    </a:lnTo>
                    <a:lnTo>
                      <a:pt x="195" y="543"/>
                    </a:lnTo>
                    <a:lnTo>
                      <a:pt x="174" y="545"/>
                    </a:lnTo>
                    <a:lnTo>
                      <a:pt x="154" y="543"/>
                    </a:lnTo>
                    <a:lnTo>
                      <a:pt x="135" y="542"/>
                    </a:lnTo>
                    <a:lnTo>
                      <a:pt x="118" y="538"/>
                    </a:lnTo>
                    <a:lnTo>
                      <a:pt x="102" y="533"/>
                    </a:lnTo>
                    <a:lnTo>
                      <a:pt x="86" y="527"/>
                    </a:lnTo>
                    <a:lnTo>
                      <a:pt x="72" y="520"/>
                    </a:lnTo>
                    <a:lnTo>
                      <a:pt x="59" y="511"/>
                    </a:lnTo>
                    <a:lnTo>
                      <a:pt x="47" y="501"/>
                    </a:lnTo>
                    <a:lnTo>
                      <a:pt x="36" y="489"/>
                    </a:lnTo>
                    <a:lnTo>
                      <a:pt x="26" y="478"/>
                    </a:lnTo>
                    <a:lnTo>
                      <a:pt x="18" y="465"/>
                    </a:lnTo>
                    <a:lnTo>
                      <a:pt x="12" y="451"/>
                    </a:lnTo>
                    <a:lnTo>
                      <a:pt x="7" y="437"/>
                    </a:lnTo>
                    <a:lnTo>
                      <a:pt x="3" y="423"/>
                    </a:lnTo>
                    <a:lnTo>
                      <a:pt x="2" y="407"/>
                    </a:lnTo>
                    <a:lnTo>
                      <a:pt x="0" y="391"/>
                    </a:lnTo>
                    <a:lnTo>
                      <a:pt x="0" y="379"/>
                    </a:lnTo>
                    <a:lnTo>
                      <a:pt x="2" y="369"/>
                    </a:lnTo>
                    <a:lnTo>
                      <a:pt x="3" y="359"/>
                    </a:lnTo>
                    <a:lnTo>
                      <a:pt x="5" y="348"/>
                    </a:lnTo>
                    <a:lnTo>
                      <a:pt x="8" y="339"/>
                    </a:lnTo>
                    <a:lnTo>
                      <a:pt x="12" y="330"/>
                    </a:lnTo>
                    <a:lnTo>
                      <a:pt x="17" y="320"/>
                    </a:lnTo>
                    <a:lnTo>
                      <a:pt x="22" y="312"/>
                    </a:lnTo>
                    <a:lnTo>
                      <a:pt x="27" y="303"/>
                    </a:lnTo>
                    <a:lnTo>
                      <a:pt x="34" y="296"/>
                    </a:lnTo>
                    <a:lnTo>
                      <a:pt x="40" y="288"/>
                    </a:lnTo>
                    <a:lnTo>
                      <a:pt x="47" y="282"/>
                    </a:lnTo>
                    <a:lnTo>
                      <a:pt x="54" y="275"/>
                    </a:lnTo>
                    <a:lnTo>
                      <a:pt x="63" y="269"/>
                    </a:lnTo>
                    <a:lnTo>
                      <a:pt x="71" y="264"/>
                    </a:lnTo>
                    <a:lnTo>
                      <a:pt x="81" y="258"/>
                    </a:lnTo>
                    <a:lnTo>
                      <a:pt x="102" y="249"/>
                    </a:lnTo>
                    <a:lnTo>
                      <a:pt x="127" y="242"/>
                    </a:lnTo>
                    <a:lnTo>
                      <a:pt x="157" y="234"/>
                    </a:lnTo>
                    <a:lnTo>
                      <a:pt x="190" y="226"/>
                    </a:lnTo>
                    <a:lnTo>
                      <a:pt x="235" y="217"/>
                    </a:lnTo>
                    <a:lnTo>
                      <a:pt x="271" y="210"/>
                    </a:lnTo>
                    <a:lnTo>
                      <a:pt x="302" y="201"/>
                    </a:lnTo>
                    <a:lnTo>
                      <a:pt x="324" y="193"/>
                    </a:lnTo>
                    <a:lnTo>
                      <a:pt x="324" y="179"/>
                    </a:lnTo>
                    <a:lnTo>
                      <a:pt x="324" y="170"/>
                    </a:lnTo>
                    <a:lnTo>
                      <a:pt x="322" y="161"/>
                    </a:lnTo>
                    <a:lnTo>
                      <a:pt x="321" y="153"/>
                    </a:lnTo>
                    <a:lnTo>
                      <a:pt x="319" y="145"/>
                    </a:lnTo>
                    <a:lnTo>
                      <a:pt x="316" y="139"/>
                    </a:lnTo>
                    <a:lnTo>
                      <a:pt x="312" y="133"/>
                    </a:lnTo>
                    <a:lnTo>
                      <a:pt x="308" y="128"/>
                    </a:lnTo>
                    <a:lnTo>
                      <a:pt x="304" y="122"/>
                    </a:lnTo>
                    <a:lnTo>
                      <a:pt x="299" y="119"/>
                    </a:lnTo>
                    <a:lnTo>
                      <a:pt x="292" y="115"/>
                    </a:lnTo>
                    <a:lnTo>
                      <a:pt x="285" y="112"/>
                    </a:lnTo>
                    <a:lnTo>
                      <a:pt x="276" y="110"/>
                    </a:lnTo>
                    <a:lnTo>
                      <a:pt x="256" y="107"/>
                    </a:lnTo>
                    <a:lnTo>
                      <a:pt x="230" y="106"/>
                    </a:lnTo>
                    <a:lnTo>
                      <a:pt x="213" y="107"/>
                    </a:lnTo>
                    <a:lnTo>
                      <a:pt x="198" y="110"/>
                    </a:lnTo>
                    <a:lnTo>
                      <a:pt x="184" y="113"/>
                    </a:lnTo>
                    <a:lnTo>
                      <a:pt x="172" y="120"/>
                    </a:lnTo>
                    <a:lnTo>
                      <a:pt x="168" y="124"/>
                    </a:lnTo>
                    <a:lnTo>
                      <a:pt x="163" y="129"/>
                    </a:lnTo>
                    <a:lnTo>
                      <a:pt x="158" y="134"/>
                    </a:lnTo>
                    <a:lnTo>
                      <a:pt x="154" y="140"/>
                    </a:lnTo>
                    <a:lnTo>
                      <a:pt x="147" y="154"/>
                    </a:lnTo>
                    <a:lnTo>
                      <a:pt x="140" y="171"/>
                    </a:lnTo>
                    <a:close/>
                    <a:moveTo>
                      <a:pt x="324" y="283"/>
                    </a:moveTo>
                    <a:lnTo>
                      <a:pt x="308" y="287"/>
                    </a:lnTo>
                    <a:lnTo>
                      <a:pt x="289" y="292"/>
                    </a:lnTo>
                    <a:lnTo>
                      <a:pt x="267" y="298"/>
                    </a:lnTo>
                    <a:lnTo>
                      <a:pt x="240" y="303"/>
                    </a:lnTo>
                    <a:lnTo>
                      <a:pt x="213" y="310"/>
                    </a:lnTo>
                    <a:lnTo>
                      <a:pt x="193" y="316"/>
                    </a:lnTo>
                    <a:lnTo>
                      <a:pt x="176" y="321"/>
                    </a:lnTo>
                    <a:lnTo>
                      <a:pt x="165" y="328"/>
                    </a:lnTo>
                    <a:lnTo>
                      <a:pt x="158" y="333"/>
                    </a:lnTo>
                    <a:lnTo>
                      <a:pt x="153" y="338"/>
                    </a:lnTo>
                    <a:lnTo>
                      <a:pt x="149" y="343"/>
                    </a:lnTo>
                    <a:lnTo>
                      <a:pt x="145" y="350"/>
                    </a:lnTo>
                    <a:lnTo>
                      <a:pt x="141" y="356"/>
                    </a:lnTo>
                    <a:lnTo>
                      <a:pt x="140" y="362"/>
                    </a:lnTo>
                    <a:lnTo>
                      <a:pt x="139" y="369"/>
                    </a:lnTo>
                    <a:lnTo>
                      <a:pt x="138" y="377"/>
                    </a:lnTo>
                    <a:lnTo>
                      <a:pt x="139" y="383"/>
                    </a:lnTo>
                    <a:lnTo>
                      <a:pt x="139" y="391"/>
                    </a:lnTo>
                    <a:lnTo>
                      <a:pt x="141" y="397"/>
                    </a:lnTo>
                    <a:lnTo>
                      <a:pt x="144" y="403"/>
                    </a:lnTo>
                    <a:lnTo>
                      <a:pt x="147" y="410"/>
                    </a:lnTo>
                    <a:lnTo>
                      <a:pt x="150" y="415"/>
                    </a:lnTo>
                    <a:lnTo>
                      <a:pt x="154" y="421"/>
                    </a:lnTo>
                    <a:lnTo>
                      <a:pt x="159" y="427"/>
                    </a:lnTo>
                    <a:lnTo>
                      <a:pt x="165" y="432"/>
                    </a:lnTo>
                    <a:lnTo>
                      <a:pt x="171" y="436"/>
                    </a:lnTo>
                    <a:lnTo>
                      <a:pt x="177" y="439"/>
                    </a:lnTo>
                    <a:lnTo>
                      <a:pt x="184" y="442"/>
                    </a:lnTo>
                    <a:lnTo>
                      <a:pt x="192" y="445"/>
                    </a:lnTo>
                    <a:lnTo>
                      <a:pt x="198" y="446"/>
                    </a:lnTo>
                    <a:lnTo>
                      <a:pt x="207" y="447"/>
                    </a:lnTo>
                    <a:lnTo>
                      <a:pt x="215" y="447"/>
                    </a:lnTo>
                    <a:lnTo>
                      <a:pt x="224" y="447"/>
                    </a:lnTo>
                    <a:lnTo>
                      <a:pt x="233" y="446"/>
                    </a:lnTo>
                    <a:lnTo>
                      <a:pt x="242" y="443"/>
                    </a:lnTo>
                    <a:lnTo>
                      <a:pt x="251" y="441"/>
                    </a:lnTo>
                    <a:lnTo>
                      <a:pt x="260" y="438"/>
                    </a:lnTo>
                    <a:lnTo>
                      <a:pt x="269" y="433"/>
                    </a:lnTo>
                    <a:lnTo>
                      <a:pt x="278" y="429"/>
                    </a:lnTo>
                    <a:lnTo>
                      <a:pt x="285" y="423"/>
                    </a:lnTo>
                    <a:lnTo>
                      <a:pt x="297" y="412"/>
                    </a:lnTo>
                    <a:lnTo>
                      <a:pt x="306" y="402"/>
                    </a:lnTo>
                    <a:lnTo>
                      <a:pt x="313" y="391"/>
                    </a:lnTo>
                    <a:lnTo>
                      <a:pt x="319" y="378"/>
                    </a:lnTo>
                    <a:lnTo>
                      <a:pt x="321" y="366"/>
                    </a:lnTo>
                    <a:lnTo>
                      <a:pt x="322" y="352"/>
                    </a:lnTo>
                    <a:lnTo>
                      <a:pt x="324" y="333"/>
                    </a:lnTo>
                    <a:lnTo>
                      <a:pt x="324" y="310"/>
                    </a:lnTo>
                    <a:lnTo>
                      <a:pt x="324" y="28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53" name="Freeform 469">
                <a:extLst>
                  <a:ext uri="{FF2B5EF4-FFF2-40B4-BE49-F238E27FC236}">
                    <a16:creationId xmlns:a16="http://schemas.microsoft.com/office/drawing/2014/main" id="{0A42DCF1-6BFE-444A-8160-F1A9588F8899}"/>
                  </a:ext>
                </a:extLst>
              </p:cNvPr>
              <p:cNvSpPr>
                <a:spLocks noEditPoints="1"/>
              </p:cNvSpPr>
              <p:nvPr/>
            </p:nvSpPr>
            <p:spPr bwMode="auto">
              <a:xfrm>
                <a:off x="2051" y="3189"/>
                <a:ext cx="127" cy="183"/>
              </a:xfrm>
              <a:custGeom>
                <a:avLst/>
                <a:gdLst>
                  <a:gd name="T0" fmla="*/ 34 w 509"/>
                  <a:gd name="T1" fmla="*/ 0 h 731"/>
                  <a:gd name="T2" fmla="*/ 43 w 509"/>
                  <a:gd name="T3" fmla="*/ 57 h 731"/>
                  <a:gd name="T4" fmla="*/ 56 w 509"/>
                  <a:gd name="T5" fmla="*/ 49 h 731"/>
                  <a:gd name="T6" fmla="*/ 72 w 509"/>
                  <a:gd name="T7" fmla="*/ 47 h 731"/>
                  <a:gd name="T8" fmla="*/ 89 w 509"/>
                  <a:gd name="T9" fmla="*/ 49 h 731"/>
                  <a:gd name="T10" fmla="*/ 103 w 509"/>
                  <a:gd name="T11" fmla="*/ 56 h 731"/>
                  <a:gd name="T12" fmla="*/ 113 w 509"/>
                  <a:gd name="T13" fmla="*/ 66 h 731"/>
                  <a:gd name="T14" fmla="*/ 118 w 509"/>
                  <a:gd name="T15" fmla="*/ 73 h 731"/>
                  <a:gd name="T16" fmla="*/ 125 w 509"/>
                  <a:gd name="T17" fmla="*/ 91 h 731"/>
                  <a:gd name="T18" fmla="*/ 127 w 509"/>
                  <a:gd name="T19" fmla="*/ 113 h 731"/>
                  <a:gd name="T20" fmla="*/ 125 w 509"/>
                  <a:gd name="T21" fmla="*/ 136 h 731"/>
                  <a:gd name="T22" fmla="*/ 118 w 509"/>
                  <a:gd name="T23" fmla="*/ 155 h 731"/>
                  <a:gd name="T24" fmla="*/ 113 w 509"/>
                  <a:gd name="T25" fmla="*/ 162 h 731"/>
                  <a:gd name="T26" fmla="*/ 103 w 509"/>
                  <a:gd name="T27" fmla="*/ 173 h 731"/>
                  <a:gd name="T28" fmla="*/ 89 w 509"/>
                  <a:gd name="T29" fmla="*/ 180 h 731"/>
                  <a:gd name="T30" fmla="*/ 73 w 509"/>
                  <a:gd name="T31" fmla="*/ 183 h 731"/>
                  <a:gd name="T32" fmla="*/ 64 w 509"/>
                  <a:gd name="T33" fmla="*/ 182 h 731"/>
                  <a:gd name="T34" fmla="*/ 56 w 509"/>
                  <a:gd name="T35" fmla="*/ 180 h 731"/>
                  <a:gd name="T36" fmla="*/ 48 w 509"/>
                  <a:gd name="T37" fmla="*/ 176 h 731"/>
                  <a:gd name="T38" fmla="*/ 40 w 509"/>
                  <a:gd name="T39" fmla="*/ 170 h 731"/>
                  <a:gd name="T40" fmla="*/ 34 w 509"/>
                  <a:gd name="T41" fmla="*/ 163 h 731"/>
                  <a:gd name="T42" fmla="*/ 0 w 509"/>
                  <a:gd name="T43" fmla="*/ 180 h 731"/>
                  <a:gd name="T44" fmla="*/ 34 w 509"/>
                  <a:gd name="T45" fmla="*/ 121 h 731"/>
                  <a:gd name="T46" fmla="*/ 37 w 509"/>
                  <a:gd name="T47" fmla="*/ 133 h 731"/>
                  <a:gd name="T48" fmla="*/ 40 w 509"/>
                  <a:gd name="T49" fmla="*/ 142 h 731"/>
                  <a:gd name="T50" fmla="*/ 48 w 509"/>
                  <a:gd name="T51" fmla="*/ 150 h 731"/>
                  <a:gd name="T52" fmla="*/ 57 w 509"/>
                  <a:gd name="T53" fmla="*/ 155 h 731"/>
                  <a:gd name="T54" fmla="*/ 67 w 509"/>
                  <a:gd name="T55" fmla="*/ 156 h 731"/>
                  <a:gd name="T56" fmla="*/ 75 w 509"/>
                  <a:gd name="T57" fmla="*/ 153 h 731"/>
                  <a:gd name="T58" fmla="*/ 81 w 509"/>
                  <a:gd name="T59" fmla="*/ 148 h 731"/>
                  <a:gd name="T60" fmla="*/ 87 w 509"/>
                  <a:gd name="T61" fmla="*/ 140 h 731"/>
                  <a:gd name="T62" fmla="*/ 90 w 509"/>
                  <a:gd name="T63" fmla="*/ 129 h 731"/>
                  <a:gd name="T64" fmla="*/ 92 w 509"/>
                  <a:gd name="T65" fmla="*/ 115 h 731"/>
                  <a:gd name="T66" fmla="*/ 90 w 509"/>
                  <a:gd name="T67" fmla="*/ 100 h 731"/>
                  <a:gd name="T68" fmla="*/ 87 w 509"/>
                  <a:gd name="T69" fmla="*/ 89 h 731"/>
                  <a:gd name="T70" fmla="*/ 81 w 509"/>
                  <a:gd name="T71" fmla="*/ 81 h 731"/>
                  <a:gd name="T72" fmla="*/ 74 w 509"/>
                  <a:gd name="T73" fmla="*/ 76 h 731"/>
                  <a:gd name="T74" fmla="*/ 66 w 509"/>
                  <a:gd name="T75" fmla="*/ 73 h 731"/>
                  <a:gd name="T76" fmla="*/ 57 w 509"/>
                  <a:gd name="T77" fmla="*/ 74 h 731"/>
                  <a:gd name="T78" fmla="*/ 49 w 509"/>
                  <a:gd name="T79" fmla="*/ 77 h 731"/>
                  <a:gd name="T80" fmla="*/ 42 w 509"/>
                  <a:gd name="T81" fmla="*/ 83 h 731"/>
                  <a:gd name="T82" fmla="*/ 37 w 509"/>
                  <a:gd name="T83" fmla="*/ 91 h 731"/>
                  <a:gd name="T84" fmla="*/ 35 w 509"/>
                  <a:gd name="T85" fmla="*/ 103 h 73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09"/>
                  <a:gd name="T130" fmla="*/ 0 h 731"/>
                  <a:gd name="T131" fmla="*/ 509 w 509"/>
                  <a:gd name="T132" fmla="*/ 731 h 73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09" h="731">
                    <a:moveTo>
                      <a:pt x="0" y="719"/>
                    </a:moveTo>
                    <a:lnTo>
                      <a:pt x="0" y="0"/>
                    </a:lnTo>
                    <a:lnTo>
                      <a:pt x="138" y="0"/>
                    </a:lnTo>
                    <a:lnTo>
                      <a:pt x="138" y="258"/>
                    </a:lnTo>
                    <a:lnTo>
                      <a:pt x="154" y="242"/>
                    </a:lnTo>
                    <a:lnTo>
                      <a:pt x="171" y="228"/>
                    </a:lnTo>
                    <a:lnTo>
                      <a:pt x="189" y="215"/>
                    </a:lnTo>
                    <a:lnTo>
                      <a:pt x="207" y="204"/>
                    </a:lnTo>
                    <a:lnTo>
                      <a:pt x="226" y="197"/>
                    </a:lnTo>
                    <a:lnTo>
                      <a:pt x="247" y="190"/>
                    </a:lnTo>
                    <a:lnTo>
                      <a:pt x="267" y="188"/>
                    </a:lnTo>
                    <a:lnTo>
                      <a:pt x="289" y="186"/>
                    </a:lnTo>
                    <a:lnTo>
                      <a:pt x="312" y="188"/>
                    </a:lnTo>
                    <a:lnTo>
                      <a:pt x="334" y="190"/>
                    </a:lnTo>
                    <a:lnTo>
                      <a:pt x="355" y="195"/>
                    </a:lnTo>
                    <a:lnTo>
                      <a:pt x="375" y="203"/>
                    </a:lnTo>
                    <a:lnTo>
                      <a:pt x="394" y="213"/>
                    </a:lnTo>
                    <a:lnTo>
                      <a:pt x="412" y="225"/>
                    </a:lnTo>
                    <a:lnTo>
                      <a:pt x="430" y="239"/>
                    </a:lnTo>
                    <a:lnTo>
                      <a:pt x="446" y="256"/>
                    </a:lnTo>
                    <a:lnTo>
                      <a:pt x="454" y="265"/>
                    </a:lnTo>
                    <a:lnTo>
                      <a:pt x="461" y="274"/>
                    </a:lnTo>
                    <a:lnTo>
                      <a:pt x="468" y="283"/>
                    </a:lnTo>
                    <a:lnTo>
                      <a:pt x="473" y="293"/>
                    </a:lnTo>
                    <a:lnTo>
                      <a:pt x="484" y="315"/>
                    </a:lnTo>
                    <a:lnTo>
                      <a:pt x="493" y="339"/>
                    </a:lnTo>
                    <a:lnTo>
                      <a:pt x="500" y="365"/>
                    </a:lnTo>
                    <a:lnTo>
                      <a:pt x="505" y="392"/>
                    </a:lnTo>
                    <a:lnTo>
                      <a:pt x="507" y="421"/>
                    </a:lnTo>
                    <a:lnTo>
                      <a:pt x="509" y="453"/>
                    </a:lnTo>
                    <a:lnTo>
                      <a:pt x="507" y="486"/>
                    </a:lnTo>
                    <a:lnTo>
                      <a:pt x="505" y="516"/>
                    </a:lnTo>
                    <a:lnTo>
                      <a:pt x="500" y="545"/>
                    </a:lnTo>
                    <a:lnTo>
                      <a:pt x="492" y="572"/>
                    </a:lnTo>
                    <a:lnTo>
                      <a:pt x="483" y="596"/>
                    </a:lnTo>
                    <a:lnTo>
                      <a:pt x="473" y="619"/>
                    </a:lnTo>
                    <a:lnTo>
                      <a:pt x="466" y="629"/>
                    </a:lnTo>
                    <a:lnTo>
                      <a:pt x="460" y="640"/>
                    </a:lnTo>
                    <a:lnTo>
                      <a:pt x="452" y="649"/>
                    </a:lnTo>
                    <a:lnTo>
                      <a:pt x="445" y="659"/>
                    </a:lnTo>
                    <a:lnTo>
                      <a:pt x="428" y="675"/>
                    </a:lnTo>
                    <a:lnTo>
                      <a:pt x="411" y="690"/>
                    </a:lnTo>
                    <a:lnTo>
                      <a:pt x="393" y="702"/>
                    </a:lnTo>
                    <a:lnTo>
                      <a:pt x="374" y="713"/>
                    </a:lnTo>
                    <a:lnTo>
                      <a:pt x="355" y="720"/>
                    </a:lnTo>
                    <a:lnTo>
                      <a:pt x="334" y="726"/>
                    </a:lnTo>
                    <a:lnTo>
                      <a:pt x="312" y="729"/>
                    </a:lnTo>
                    <a:lnTo>
                      <a:pt x="291" y="731"/>
                    </a:lnTo>
                    <a:lnTo>
                      <a:pt x="279" y="729"/>
                    </a:lnTo>
                    <a:lnTo>
                      <a:pt x="269" y="729"/>
                    </a:lnTo>
                    <a:lnTo>
                      <a:pt x="257" y="727"/>
                    </a:lnTo>
                    <a:lnTo>
                      <a:pt x="247" y="724"/>
                    </a:lnTo>
                    <a:lnTo>
                      <a:pt x="235" y="722"/>
                    </a:lnTo>
                    <a:lnTo>
                      <a:pt x="224" y="718"/>
                    </a:lnTo>
                    <a:lnTo>
                      <a:pt x="213" y="713"/>
                    </a:lnTo>
                    <a:lnTo>
                      <a:pt x="203" y="708"/>
                    </a:lnTo>
                    <a:lnTo>
                      <a:pt x="192" y="702"/>
                    </a:lnTo>
                    <a:lnTo>
                      <a:pt x="181" y="696"/>
                    </a:lnTo>
                    <a:lnTo>
                      <a:pt x="171" y="688"/>
                    </a:lnTo>
                    <a:lnTo>
                      <a:pt x="162" y="681"/>
                    </a:lnTo>
                    <a:lnTo>
                      <a:pt x="153" y="672"/>
                    </a:lnTo>
                    <a:lnTo>
                      <a:pt x="144" y="663"/>
                    </a:lnTo>
                    <a:lnTo>
                      <a:pt x="136" y="652"/>
                    </a:lnTo>
                    <a:lnTo>
                      <a:pt x="128" y="642"/>
                    </a:lnTo>
                    <a:lnTo>
                      <a:pt x="128" y="719"/>
                    </a:lnTo>
                    <a:lnTo>
                      <a:pt x="0" y="719"/>
                    </a:lnTo>
                    <a:close/>
                    <a:moveTo>
                      <a:pt x="136" y="447"/>
                    </a:moveTo>
                    <a:lnTo>
                      <a:pt x="136" y="466"/>
                    </a:lnTo>
                    <a:lnTo>
                      <a:pt x="138" y="484"/>
                    </a:lnTo>
                    <a:lnTo>
                      <a:pt x="140" y="502"/>
                    </a:lnTo>
                    <a:lnTo>
                      <a:pt x="143" y="518"/>
                    </a:lnTo>
                    <a:lnTo>
                      <a:pt x="147" y="532"/>
                    </a:lnTo>
                    <a:lnTo>
                      <a:pt x="151" y="545"/>
                    </a:lnTo>
                    <a:lnTo>
                      <a:pt x="156" y="556"/>
                    </a:lnTo>
                    <a:lnTo>
                      <a:pt x="162" y="566"/>
                    </a:lnTo>
                    <a:lnTo>
                      <a:pt x="171" y="579"/>
                    </a:lnTo>
                    <a:lnTo>
                      <a:pt x="181" y="591"/>
                    </a:lnTo>
                    <a:lnTo>
                      <a:pt x="192" y="600"/>
                    </a:lnTo>
                    <a:lnTo>
                      <a:pt x="203" y="607"/>
                    </a:lnTo>
                    <a:lnTo>
                      <a:pt x="216" y="614"/>
                    </a:lnTo>
                    <a:lnTo>
                      <a:pt x="229" y="618"/>
                    </a:lnTo>
                    <a:lnTo>
                      <a:pt x="243" y="620"/>
                    </a:lnTo>
                    <a:lnTo>
                      <a:pt x="257" y="622"/>
                    </a:lnTo>
                    <a:lnTo>
                      <a:pt x="269" y="622"/>
                    </a:lnTo>
                    <a:lnTo>
                      <a:pt x="279" y="619"/>
                    </a:lnTo>
                    <a:lnTo>
                      <a:pt x="289" y="616"/>
                    </a:lnTo>
                    <a:lnTo>
                      <a:pt x="299" y="611"/>
                    </a:lnTo>
                    <a:lnTo>
                      <a:pt x="308" y="606"/>
                    </a:lnTo>
                    <a:lnTo>
                      <a:pt x="317" y="600"/>
                    </a:lnTo>
                    <a:lnTo>
                      <a:pt x="326" y="592"/>
                    </a:lnTo>
                    <a:lnTo>
                      <a:pt x="335" y="583"/>
                    </a:lnTo>
                    <a:lnTo>
                      <a:pt x="342" y="573"/>
                    </a:lnTo>
                    <a:lnTo>
                      <a:pt x="350" y="560"/>
                    </a:lnTo>
                    <a:lnTo>
                      <a:pt x="355" y="547"/>
                    </a:lnTo>
                    <a:lnTo>
                      <a:pt x="359" y="533"/>
                    </a:lnTo>
                    <a:lnTo>
                      <a:pt x="362" y="516"/>
                    </a:lnTo>
                    <a:lnTo>
                      <a:pt x="365" y="498"/>
                    </a:lnTo>
                    <a:lnTo>
                      <a:pt x="366" y="480"/>
                    </a:lnTo>
                    <a:lnTo>
                      <a:pt x="368" y="460"/>
                    </a:lnTo>
                    <a:lnTo>
                      <a:pt x="366" y="438"/>
                    </a:lnTo>
                    <a:lnTo>
                      <a:pt x="365" y="419"/>
                    </a:lnTo>
                    <a:lnTo>
                      <a:pt x="362" y="400"/>
                    </a:lnTo>
                    <a:lnTo>
                      <a:pt x="359" y="383"/>
                    </a:lnTo>
                    <a:lnTo>
                      <a:pt x="355" y="367"/>
                    </a:lnTo>
                    <a:lnTo>
                      <a:pt x="348" y="355"/>
                    </a:lnTo>
                    <a:lnTo>
                      <a:pt x="342" y="342"/>
                    </a:lnTo>
                    <a:lnTo>
                      <a:pt x="334" y="331"/>
                    </a:lnTo>
                    <a:lnTo>
                      <a:pt x="326" y="323"/>
                    </a:lnTo>
                    <a:lnTo>
                      <a:pt x="317" y="314"/>
                    </a:lnTo>
                    <a:lnTo>
                      <a:pt x="308" y="307"/>
                    </a:lnTo>
                    <a:lnTo>
                      <a:pt x="298" y="302"/>
                    </a:lnTo>
                    <a:lnTo>
                      <a:pt x="287" y="297"/>
                    </a:lnTo>
                    <a:lnTo>
                      <a:pt x="276" y="294"/>
                    </a:lnTo>
                    <a:lnTo>
                      <a:pt x="264" y="292"/>
                    </a:lnTo>
                    <a:lnTo>
                      <a:pt x="252" y="292"/>
                    </a:lnTo>
                    <a:lnTo>
                      <a:pt x="239" y="292"/>
                    </a:lnTo>
                    <a:lnTo>
                      <a:pt x="228" y="294"/>
                    </a:lnTo>
                    <a:lnTo>
                      <a:pt x="217" y="297"/>
                    </a:lnTo>
                    <a:lnTo>
                      <a:pt x="207" y="302"/>
                    </a:lnTo>
                    <a:lnTo>
                      <a:pt x="197" y="307"/>
                    </a:lnTo>
                    <a:lnTo>
                      <a:pt x="187" y="314"/>
                    </a:lnTo>
                    <a:lnTo>
                      <a:pt x="178" y="321"/>
                    </a:lnTo>
                    <a:lnTo>
                      <a:pt x="170" y="330"/>
                    </a:lnTo>
                    <a:lnTo>
                      <a:pt x="162" y="340"/>
                    </a:lnTo>
                    <a:lnTo>
                      <a:pt x="156" y="352"/>
                    </a:lnTo>
                    <a:lnTo>
                      <a:pt x="149" y="365"/>
                    </a:lnTo>
                    <a:lnTo>
                      <a:pt x="145" y="379"/>
                    </a:lnTo>
                    <a:lnTo>
                      <a:pt x="142" y="394"/>
                    </a:lnTo>
                    <a:lnTo>
                      <a:pt x="139" y="410"/>
                    </a:lnTo>
                    <a:lnTo>
                      <a:pt x="138" y="428"/>
                    </a:lnTo>
                    <a:lnTo>
                      <a:pt x="136" y="44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54" name="Freeform 470">
                <a:extLst>
                  <a:ext uri="{FF2B5EF4-FFF2-40B4-BE49-F238E27FC236}">
                    <a16:creationId xmlns:a16="http://schemas.microsoft.com/office/drawing/2014/main" id="{FB232C40-0FC5-463A-B76D-1CAF7117E71D}"/>
                  </a:ext>
                </a:extLst>
              </p:cNvPr>
              <p:cNvSpPr>
                <a:spLocks noEditPoints="1"/>
              </p:cNvSpPr>
              <p:nvPr/>
            </p:nvSpPr>
            <p:spPr bwMode="auto">
              <a:xfrm>
                <a:off x="2196" y="3236"/>
                <a:ext cx="121" cy="136"/>
              </a:xfrm>
              <a:custGeom>
                <a:avLst/>
                <a:gdLst>
                  <a:gd name="T0" fmla="*/ 118 w 485"/>
                  <a:gd name="T1" fmla="*/ 102 h 545"/>
                  <a:gd name="T2" fmla="*/ 111 w 485"/>
                  <a:gd name="T3" fmla="*/ 114 h 545"/>
                  <a:gd name="T4" fmla="*/ 102 w 485"/>
                  <a:gd name="T5" fmla="*/ 124 h 545"/>
                  <a:gd name="T6" fmla="*/ 91 w 485"/>
                  <a:gd name="T7" fmla="*/ 130 h 545"/>
                  <a:gd name="T8" fmla="*/ 78 w 485"/>
                  <a:gd name="T9" fmla="*/ 134 h 545"/>
                  <a:gd name="T10" fmla="*/ 63 w 485"/>
                  <a:gd name="T11" fmla="*/ 136 h 545"/>
                  <a:gd name="T12" fmla="*/ 51 w 485"/>
                  <a:gd name="T13" fmla="*/ 135 h 545"/>
                  <a:gd name="T14" fmla="*/ 40 w 485"/>
                  <a:gd name="T15" fmla="*/ 133 h 545"/>
                  <a:gd name="T16" fmla="*/ 30 w 485"/>
                  <a:gd name="T17" fmla="*/ 129 h 545"/>
                  <a:gd name="T18" fmla="*/ 22 w 485"/>
                  <a:gd name="T19" fmla="*/ 124 h 545"/>
                  <a:gd name="T20" fmla="*/ 15 w 485"/>
                  <a:gd name="T21" fmla="*/ 116 h 545"/>
                  <a:gd name="T22" fmla="*/ 7 w 485"/>
                  <a:gd name="T23" fmla="*/ 104 h 545"/>
                  <a:gd name="T24" fmla="*/ 2 w 485"/>
                  <a:gd name="T25" fmla="*/ 88 h 545"/>
                  <a:gd name="T26" fmla="*/ 0 w 485"/>
                  <a:gd name="T27" fmla="*/ 69 h 545"/>
                  <a:gd name="T28" fmla="*/ 2 w 485"/>
                  <a:gd name="T29" fmla="*/ 47 h 545"/>
                  <a:gd name="T30" fmla="*/ 6 w 485"/>
                  <a:gd name="T31" fmla="*/ 34 h 545"/>
                  <a:gd name="T32" fmla="*/ 11 w 485"/>
                  <a:gd name="T33" fmla="*/ 26 h 545"/>
                  <a:gd name="T34" fmla="*/ 17 w 485"/>
                  <a:gd name="T35" fmla="*/ 18 h 545"/>
                  <a:gd name="T36" fmla="*/ 31 w 485"/>
                  <a:gd name="T37" fmla="*/ 7 h 545"/>
                  <a:gd name="T38" fmla="*/ 47 w 485"/>
                  <a:gd name="T39" fmla="*/ 1 h 545"/>
                  <a:gd name="T40" fmla="*/ 66 w 485"/>
                  <a:gd name="T41" fmla="*/ 0 h 545"/>
                  <a:gd name="T42" fmla="*/ 80 w 485"/>
                  <a:gd name="T43" fmla="*/ 3 h 545"/>
                  <a:gd name="T44" fmla="*/ 88 w 485"/>
                  <a:gd name="T45" fmla="*/ 6 h 545"/>
                  <a:gd name="T46" fmla="*/ 96 w 485"/>
                  <a:gd name="T47" fmla="*/ 11 h 545"/>
                  <a:gd name="T48" fmla="*/ 103 w 485"/>
                  <a:gd name="T49" fmla="*/ 17 h 545"/>
                  <a:gd name="T50" fmla="*/ 109 w 485"/>
                  <a:gd name="T51" fmla="*/ 24 h 545"/>
                  <a:gd name="T52" fmla="*/ 114 w 485"/>
                  <a:gd name="T53" fmla="*/ 33 h 545"/>
                  <a:gd name="T54" fmla="*/ 118 w 485"/>
                  <a:gd name="T55" fmla="*/ 43 h 545"/>
                  <a:gd name="T56" fmla="*/ 121 w 485"/>
                  <a:gd name="T57" fmla="*/ 68 h 545"/>
                  <a:gd name="T58" fmla="*/ 35 w 485"/>
                  <a:gd name="T59" fmla="*/ 81 h 545"/>
                  <a:gd name="T60" fmla="*/ 37 w 485"/>
                  <a:gd name="T61" fmla="*/ 91 h 545"/>
                  <a:gd name="T62" fmla="*/ 42 w 485"/>
                  <a:gd name="T63" fmla="*/ 99 h 545"/>
                  <a:gd name="T64" fmla="*/ 48 w 485"/>
                  <a:gd name="T65" fmla="*/ 106 h 545"/>
                  <a:gd name="T66" fmla="*/ 55 w 485"/>
                  <a:gd name="T67" fmla="*/ 109 h 545"/>
                  <a:gd name="T68" fmla="*/ 63 w 485"/>
                  <a:gd name="T69" fmla="*/ 110 h 545"/>
                  <a:gd name="T70" fmla="*/ 74 w 485"/>
                  <a:gd name="T71" fmla="*/ 108 h 545"/>
                  <a:gd name="T72" fmla="*/ 80 w 485"/>
                  <a:gd name="T73" fmla="*/ 103 h 545"/>
                  <a:gd name="T74" fmla="*/ 84 w 485"/>
                  <a:gd name="T75" fmla="*/ 96 h 545"/>
                  <a:gd name="T76" fmla="*/ 87 w 485"/>
                  <a:gd name="T77" fmla="*/ 53 h 545"/>
                  <a:gd name="T78" fmla="*/ 85 w 485"/>
                  <a:gd name="T79" fmla="*/ 44 h 545"/>
                  <a:gd name="T80" fmla="*/ 81 w 485"/>
                  <a:gd name="T81" fmla="*/ 36 h 545"/>
                  <a:gd name="T82" fmla="*/ 76 w 485"/>
                  <a:gd name="T83" fmla="*/ 31 h 545"/>
                  <a:gd name="T84" fmla="*/ 69 w 485"/>
                  <a:gd name="T85" fmla="*/ 27 h 545"/>
                  <a:gd name="T86" fmla="*/ 62 w 485"/>
                  <a:gd name="T87" fmla="*/ 26 h 545"/>
                  <a:gd name="T88" fmla="*/ 54 w 485"/>
                  <a:gd name="T89" fmla="*/ 28 h 545"/>
                  <a:gd name="T90" fmla="*/ 47 w 485"/>
                  <a:gd name="T91" fmla="*/ 31 h 545"/>
                  <a:gd name="T92" fmla="*/ 41 w 485"/>
                  <a:gd name="T93" fmla="*/ 37 h 545"/>
                  <a:gd name="T94" fmla="*/ 37 w 485"/>
                  <a:gd name="T95" fmla="*/ 44 h 545"/>
                  <a:gd name="T96" fmla="*/ 36 w 485"/>
                  <a:gd name="T97" fmla="*/ 53 h 54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85"/>
                  <a:gd name="T148" fmla="*/ 0 h 545"/>
                  <a:gd name="T149" fmla="*/ 485 w 485"/>
                  <a:gd name="T150" fmla="*/ 545 h 54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85" h="545">
                    <a:moveTo>
                      <a:pt x="342" y="368"/>
                    </a:moveTo>
                    <a:lnTo>
                      <a:pt x="479" y="389"/>
                    </a:lnTo>
                    <a:lnTo>
                      <a:pt x="471" y="409"/>
                    </a:lnTo>
                    <a:lnTo>
                      <a:pt x="464" y="425"/>
                    </a:lnTo>
                    <a:lnTo>
                      <a:pt x="455" y="442"/>
                    </a:lnTo>
                    <a:lnTo>
                      <a:pt x="444" y="456"/>
                    </a:lnTo>
                    <a:lnTo>
                      <a:pt x="433" y="470"/>
                    </a:lnTo>
                    <a:lnTo>
                      <a:pt x="421" y="483"/>
                    </a:lnTo>
                    <a:lnTo>
                      <a:pt x="408" y="495"/>
                    </a:lnTo>
                    <a:lnTo>
                      <a:pt x="394" y="505"/>
                    </a:lnTo>
                    <a:lnTo>
                      <a:pt x="380" y="514"/>
                    </a:lnTo>
                    <a:lnTo>
                      <a:pt x="365" y="522"/>
                    </a:lnTo>
                    <a:lnTo>
                      <a:pt x="348" y="529"/>
                    </a:lnTo>
                    <a:lnTo>
                      <a:pt x="330" y="534"/>
                    </a:lnTo>
                    <a:lnTo>
                      <a:pt x="312" y="538"/>
                    </a:lnTo>
                    <a:lnTo>
                      <a:pt x="293" y="542"/>
                    </a:lnTo>
                    <a:lnTo>
                      <a:pt x="274" y="543"/>
                    </a:lnTo>
                    <a:lnTo>
                      <a:pt x="252" y="545"/>
                    </a:lnTo>
                    <a:lnTo>
                      <a:pt x="235" y="543"/>
                    </a:lnTo>
                    <a:lnTo>
                      <a:pt x="220" y="543"/>
                    </a:lnTo>
                    <a:lnTo>
                      <a:pt x="203" y="541"/>
                    </a:lnTo>
                    <a:lnTo>
                      <a:pt x="189" y="538"/>
                    </a:lnTo>
                    <a:lnTo>
                      <a:pt x="174" y="536"/>
                    </a:lnTo>
                    <a:lnTo>
                      <a:pt x="161" y="532"/>
                    </a:lnTo>
                    <a:lnTo>
                      <a:pt x="147" y="528"/>
                    </a:lnTo>
                    <a:lnTo>
                      <a:pt x="134" y="522"/>
                    </a:lnTo>
                    <a:lnTo>
                      <a:pt x="122" y="516"/>
                    </a:lnTo>
                    <a:lnTo>
                      <a:pt x="109" y="510"/>
                    </a:lnTo>
                    <a:lnTo>
                      <a:pt x="99" y="502"/>
                    </a:lnTo>
                    <a:lnTo>
                      <a:pt x="88" y="495"/>
                    </a:lnTo>
                    <a:lnTo>
                      <a:pt x="79" y="486"/>
                    </a:lnTo>
                    <a:lnTo>
                      <a:pt x="68" y="477"/>
                    </a:lnTo>
                    <a:lnTo>
                      <a:pt x="59" y="466"/>
                    </a:lnTo>
                    <a:lnTo>
                      <a:pt x="52" y="456"/>
                    </a:lnTo>
                    <a:lnTo>
                      <a:pt x="39" y="437"/>
                    </a:lnTo>
                    <a:lnTo>
                      <a:pt x="29" y="418"/>
                    </a:lnTo>
                    <a:lnTo>
                      <a:pt x="20" y="397"/>
                    </a:lnTo>
                    <a:lnTo>
                      <a:pt x="13" y="375"/>
                    </a:lnTo>
                    <a:lnTo>
                      <a:pt x="7" y="352"/>
                    </a:lnTo>
                    <a:lnTo>
                      <a:pt x="3" y="328"/>
                    </a:lnTo>
                    <a:lnTo>
                      <a:pt x="0" y="303"/>
                    </a:lnTo>
                    <a:lnTo>
                      <a:pt x="0" y="276"/>
                    </a:lnTo>
                    <a:lnTo>
                      <a:pt x="0" y="244"/>
                    </a:lnTo>
                    <a:lnTo>
                      <a:pt x="4" y="215"/>
                    </a:lnTo>
                    <a:lnTo>
                      <a:pt x="9" y="187"/>
                    </a:lnTo>
                    <a:lnTo>
                      <a:pt x="17" y="161"/>
                    </a:lnTo>
                    <a:lnTo>
                      <a:pt x="21" y="148"/>
                    </a:lnTo>
                    <a:lnTo>
                      <a:pt x="26" y="137"/>
                    </a:lnTo>
                    <a:lnTo>
                      <a:pt x="31" y="125"/>
                    </a:lnTo>
                    <a:lnTo>
                      <a:pt x="38" y="113"/>
                    </a:lnTo>
                    <a:lnTo>
                      <a:pt x="44" y="103"/>
                    </a:lnTo>
                    <a:lnTo>
                      <a:pt x="52" y="93"/>
                    </a:lnTo>
                    <a:lnTo>
                      <a:pt x="59" y="83"/>
                    </a:lnTo>
                    <a:lnTo>
                      <a:pt x="67" y="74"/>
                    </a:lnTo>
                    <a:lnTo>
                      <a:pt x="85" y="57"/>
                    </a:lnTo>
                    <a:lnTo>
                      <a:pt x="103" y="42"/>
                    </a:lnTo>
                    <a:lnTo>
                      <a:pt x="124" y="29"/>
                    </a:lnTo>
                    <a:lnTo>
                      <a:pt x="144" y="18"/>
                    </a:lnTo>
                    <a:lnTo>
                      <a:pt x="166" y="11"/>
                    </a:lnTo>
                    <a:lnTo>
                      <a:pt x="189" y="4"/>
                    </a:lnTo>
                    <a:lnTo>
                      <a:pt x="213" y="2"/>
                    </a:lnTo>
                    <a:lnTo>
                      <a:pt x="238" y="0"/>
                    </a:lnTo>
                    <a:lnTo>
                      <a:pt x="266" y="2"/>
                    </a:lnTo>
                    <a:lnTo>
                      <a:pt x="293" y="6"/>
                    </a:lnTo>
                    <a:lnTo>
                      <a:pt x="306" y="8"/>
                    </a:lnTo>
                    <a:lnTo>
                      <a:pt x="319" y="11"/>
                    </a:lnTo>
                    <a:lnTo>
                      <a:pt x="330" y="15"/>
                    </a:lnTo>
                    <a:lnTo>
                      <a:pt x="342" y="20"/>
                    </a:lnTo>
                    <a:lnTo>
                      <a:pt x="353" y="25"/>
                    </a:lnTo>
                    <a:lnTo>
                      <a:pt x="365" y="30"/>
                    </a:lnTo>
                    <a:lnTo>
                      <a:pt x="375" y="36"/>
                    </a:lnTo>
                    <a:lnTo>
                      <a:pt x="385" y="44"/>
                    </a:lnTo>
                    <a:lnTo>
                      <a:pt x="394" y="51"/>
                    </a:lnTo>
                    <a:lnTo>
                      <a:pt x="405" y="60"/>
                    </a:lnTo>
                    <a:lnTo>
                      <a:pt x="414" y="67"/>
                    </a:lnTo>
                    <a:lnTo>
                      <a:pt x="421" y="77"/>
                    </a:lnTo>
                    <a:lnTo>
                      <a:pt x="430" y="86"/>
                    </a:lnTo>
                    <a:lnTo>
                      <a:pt x="437" y="98"/>
                    </a:lnTo>
                    <a:lnTo>
                      <a:pt x="444" y="108"/>
                    </a:lnTo>
                    <a:lnTo>
                      <a:pt x="451" y="121"/>
                    </a:lnTo>
                    <a:lnTo>
                      <a:pt x="457" y="133"/>
                    </a:lnTo>
                    <a:lnTo>
                      <a:pt x="462" y="147"/>
                    </a:lnTo>
                    <a:lnTo>
                      <a:pt x="467" y="160"/>
                    </a:lnTo>
                    <a:lnTo>
                      <a:pt x="471" y="174"/>
                    </a:lnTo>
                    <a:lnTo>
                      <a:pt x="478" y="205"/>
                    </a:lnTo>
                    <a:lnTo>
                      <a:pt x="483" y="238"/>
                    </a:lnTo>
                    <a:lnTo>
                      <a:pt x="485" y="274"/>
                    </a:lnTo>
                    <a:lnTo>
                      <a:pt x="485" y="312"/>
                    </a:lnTo>
                    <a:lnTo>
                      <a:pt x="140" y="312"/>
                    </a:lnTo>
                    <a:lnTo>
                      <a:pt x="141" y="326"/>
                    </a:lnTo>
                    <a:lnTo>
                      <a:pt x="144" y="341"/>
                    </a:lnTo>
                    <a:lnTo>
                      <a:pt x="147" y="355"/>
                    </a:lnTo>
                    <a:lnTo>
                      <a:pt x="150" y="366"/>
                    </a:lnTo>
                    <a:lnTo>
                      <a:pt x="154" y="378"/>
                    </a:lnTo>
                    <a:lnTo>
                      <a:pt x="159" y="388"/>
                    </a:lnTo>
                    <a:lnTo>
                      <a:pt x="167" y="398"/>
                    </a:lnTo>
                    <a:lnTo>
                      <a:pt x="174" y="407"/>
                    </a:lnTo>
                    <a:lnTo>
                      <a:pt x="183" y="415"/>
                    </a:lnTo>
                    <a:lnTo>
                      <a:pt x="192" y="423"/>
                    </a:lnTo>
                    <a:lnTo>
                      <a:pt x="201" y="428"/>
                    </a:lnTo>
                    <a:lnTo>
                      <a:pt x="210" y="433"/>
                    </a:lnTo>
                    <a:lnTo>
                      <a:pt x="220" y="437"/>
                    </a:lnTo>
                    <a:lnTo>
                      <a:pt x="231" y="439"/>
                    </a:lnTo>
                    <a:lnTo>
                      <a:pt x="242" y="441"/>
                    </a:lnTo>
                    <a:lnTo>
                      <a:pt x="253" y="442"/>
                    </a:lnTo>
                    <a:lnTo>
                      <a:pt x="269" y="441"/>
                    </a:lnTo>
                    <a:lnTo>
                      <a:pt x="283" y="437"/>
                    </a:lnTo>
                    <a:lnTo>
                      <a:pt x="297" y="432"/>
                    </a:lnTo>
                    <a:lnTo>
                      <a:pt x="308" y="424"/>
                    </a:lnTo>
                    <a:lnTo>
                      <a:pt x="313" y="419"/>
                    </a:lnTo>
                    <a:lnTo>
                      <a:pt x="319" y="414"/>
                    </a:lnTo>
                    <a:lnTo>
                      <a:pt x="322" y="407"/>
                    </a:lnTo>
                    <a:lnTo>
                      <a:pt x="328" y="401"/>
                    </a:lnTo>
                    <a:lnTo>
                      <a:pt x="335" y="386"/>
                    </a:lnTo>
                    <a:lnTo>
                      <a:pt x="342" y="368"/>
                    </a:lnTo>
                    <a:close/>
                    <a:moveTo>
                      <a:pt x="349" y="228"/>
                    </a:moveTo>
                    <a:lnTo>
                      <a:pt x="348" y="214"/>
                    </a:lnTo>
                    <a:lnTo>
                      <a:pt x="347" y="199"/>
                    </a:lnTo>
                    <a:lnTo>
                      <a:pt x="344" y="187"/>
                    </a:lnTo>
                    <a:lnTo>
                      <a:pt x="340" y="175"/>
                    </a:lnTo>
                    <a:lnTo>
                      <a:pt x="337" y="165"/>
                    </a:lnTo>
                    <a:lnTo>
                      <a:pt x="331" y="154"/>
                    </a:lnTo>
                    <a:lnTo>
                      <a:pt x="325" y="145"/>
                    </a:lnTo>
                    <a:lnTo>
                      <a:pt x="319" y="137"/>
                    </a:lnTo>
                    <a:lnTo>
                      <a:pt x="311" y="130"/>
                    </a:lnTo>
                    <a:lnTo>
                      <a:pt x="303" y="124"/>
                    </a:lnTo>
                    <a:lnTo>
                      <a:pt x="294" y="117"/>
                    </a:lnTo>
                    <a:lnTo>
                      <a:pt x="285" y="113"/>
                    </a:lnTo>
                    <a:lnTo>
                      <a:pt x="276" y="110"/>
                    </a:lnTo>
                    <a:lnTo>
                      <a:pt x="267" y="108"/>
                    </a:lnTo>
                    <a:lnTo>
                      <a:pt x="257" y="106"/>
                    </a:lnTo>
                    <a:lnTo>
                      <a:pt x="247" y="106"/>
                    </a:lnTo>
                    <a:lnTo>
                      <a:pt x="235" y="106"/>
                    </a:lnTo>
                    <a:lnTo>
                      <a:pt x="225" y="108"/>
                    </a:lnTo>
                    <a:lnTo>
                      <a:pt x="215" y="111"/>
                    </a:lnTo>
                    <a:lnTo>
                      <a:pt x="206" y="113"/>
                    </a:lnTo>
                    <a:lnTo>
                      <a:pt x="197" y="119"/>
                    </a:lnTo>
                    <a:lnTo>
                      <a:pt x="188" y="124"/>
                    </a:lnTo>
                    <a:lnTo>
                      <a:pt x="180" y="131"/>
                    </a:lnTo>
                    <a:lnTo>
                      <a:pt x="172" y="139"/>
                    </a:lnTo>
                    <a:lnTo>
                      <a:pt x="166" y="147"/>
                    </a:lnTo>
                    <a:lnTo>
                      <a:pt x="159" y="157"/>
                    </a:lnTo>
                    <a:lnTo>
                      <a:pt x="154" y="166"/>
                    </a:lnTo>
                    <a:lnTo>
                      <a:pt x="150" y="178"/>
                    </a:lnTo>
                    <a:lnTo>
                      <a:pt x="147" y="189"/>
                    </a:lnTo>
                    <a:lnTo>
                      <a:pt x="145" y="201"/>
                    </a:lnTo>
                    <a:lnTo>
                      <a:pt x="144" y="214"/>
                    </a:lnTo>
                    <a:lnTo>
                      <a:pt x="143" y="228"/>
                    </a:lnTo>
                    <a:lnTo>
                      <a:pt x="349" y="22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55" name="Freeform 471">
                <a:extLst>
                  <a:ext uri="{FF2B5EF4-FFF2-40B4-BE49-F238E27FC236}">
                    <a16:creationId xmlns:a16="http://schemas.microsoft.com/office/drawing/2014/main" id="{4397F72A-0C86-445D-B5C1-126B31B2ECE3}"/>
                  </a:ext>
                </a:extLst>
              </p:cNvPr>
              <p:cNvSpPr>
                <a:spLocks/>
              </p:cNvSpPr>
              <p:nvPr/>
            </p:nvSpPr>
            <p:spPr bwMode="auto">
              <a:xfrm>
                <a:off x="2332" y="3239"/>
                <a:ext cx="116" cy="130"/>
              </a:xfrm>
              <a:custGeom>
                <a:avLst/>
                <a:gdLst>
                  <a:gd name="T0" fmla="*/ 0 w 465"/>
                  <a:gd name="T1" fmla="*/ 130 h 521"/>
                  <a:gd name="T2" fmla="*/ 0 w 465"/>
                  <a:gd name="T3" fmla="*/ 103 h 521"/>
                  <a:gd name="T4" fmla="*/ 49 w 465"/>
                  <a:gd name="T5" fmla="*/ 47 h 521"/>
                  <a:gd name="T6" fmla="*/ 54 w 465"/>
                  <a:gd name="T7" fmla="*/ 41 h 521"/>
                  <a:gd name="T8" fmla="*/ 59 w 465"/>
                  <a:gd name="T9" fmla="*/ 35 h 521"/>
                  <a:gd name="T10" fmla="*/ 63 w 465"/>
                  <a:gd name="T11" fmla="*/ 31 h 521"/>
                  <a:gd name="T12" fmla="*/ 66 w 465"/>
                  <a:gd name="T13" fmla="*/ 28 h 521"/>
                  <a:gd name="T14" fmla="*/ 63 w 465"/>
                  <a:gd name="T15" fmla="*/ 28 h 521"/>
                  <a:gd name="T16" fmla="*/ 59 w 465"/>
                  <a:gd name="T17" fmla="*/ 28 h 521"/>
                  <a:gd name="T18" fmla="*/ 55 w 465"/>
                  <a:gd name="T19" fmla="*/ 28 h 521"/>
                  <a:gd name="T20" fmla="*/ 51 w 465"/>
                  <a:gd name="T21" fmla="*/ 28 h 521"/>
                  <a:gd name="T22" fmla="*/ 5 w 465"/>
                  <a:gd name="T23" fmla="*/ 28 h 521"/>
                  <a:gd name="T24" fmla="*/ 5 w 465"/>
                  <a:gd name="T25" fmla="*/ 0 h 521"/>
                  <a:gd name="T26" fmla="*/ 112 w 465"/>
                  <a:gd name="T27" fmla="*/ 0 h 521"/>
                  <a:gd name="T28" fmla="*/ 112 w 465"/>
                  <a:gd name="T29" fmla="*/ 24 h 521"/>
                  <a:gd name="T30" fmla="*/ 62 w 465"/>
                  <a:gd name="T31" fmla="*/ 82 h 521"/>
                  <a:gd name="T32" fmla="*/ 45 w 465"/>
                  <a:gd name="T33" fmla="*/ 101 h 521"/>
                  <a:gd name="T34" fmla="*/ 51 w 465"/>
                  <a:gd name="T35" fmla="*/ 100 h 521"/>
                  <a:gd name="T36" fmla="*/ 56 w 465"/>
                  <a:gd name="T37" fmla="*/ 100 h 521"/>
                  <a:gd name="T38" fmla="*/ 60 w 465"/>
                  <a:gd name="T39" fmla="*/ 100 h 521"/>
                  <a:gd name="T40" fmla="*/ 63 w 465"/>
                  <a:gd name="T41" fmla="*/ 100 h 521"/>
                  <a:gd name="T42" fmla="*/ 116 w 465"/>
                  <a:gd name="T43" fmla="*/ 100 h 521"/>
                  <a:gd name="T44" fmla="*/ 116 w 465"/>
                  <a:gd name="T45" fmla="*/ 130 h 521"/>
                  <a:gd name="T46" fmla="*/ 0 w 465"/>
                  <a:gd name="T47" fmla="*/ 130 h 52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65"/>
                  <a:gd name="T73" fmla="*/ 0 h 521"/>
                  <a:gd name="T74" fmla="*/ 465 w 465"/>
                  <a:gd name="T75" fmla="*/ 521 h 52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65" h="521">
                    <a:moveTo>
                      <a:pt x="0" y="521"/>
                    </a:moveTo>
                    <a:lnTo>
                      <a:pt x="0" y="413"/>
                    </a:lnTo>
                    <a:lnTo>
                      <a:pt x="195" y="190"/>
                    </a:lnTo>
                    <a:lnTo>
                      <a:pt x="217" y="164"/>
                    </a:lnTo>
                    <a:lnTo>
                      <a:pt x="236" y="142"/>
                    </a:lnTo>
                    <a:lnTo>
                      <a:pt x="253" y="125"/>
                    </a:lnTo>
                    <a:lnTo>
                      <a:pt x="266" y="112"/>
                    </a:lnTo>
                    <a:lnTo>
                      <a:pt x="253" y="112"/>
                    </a:lnTo>
                    <a:lnTo>
                      <a:pt x="238" y="113"/>
                    </a:lnTo>
                    <a:lnTo>
                      <a:pt x="221" y="113"/>
                    </a:lnTo>
                    <a:lnTo>
                      <a:pt x="203" y="113"/>
                    </a:lnTo>
                    <a:lnTo>
                      <a:pt x="19" y="114"/>
                    </a:lnTo>
                    <a:lnTo>
                      <a:pt x="19" y="0"/>
                    </a:lnTo>
                    <a:lnTo>
                      <a:pt x="449" y="0"/>
                    </a:lnTo>
                    <a:lnTo>
                      <a:pt x="449" y="98"/>
                    </a:lnTo>
                    <a:lnTo>
                      <a:pt x="250" y="327"/>
                    </a:lnTo>
                    <a:lnTo>
                      <a:pt x="180" y="403"/>
                    </a:lnTo>
                    <a:lnTo>
                      <a:pt x="206" y="402"/>
                    </a:lnTo>
                    <a:lnTo>
                      <a:pt x="226" y="400"/>
                    </a:lnTo>
                    <a:lnTo>
                      <a:pt x="242" y="399"/>
                    </a:lnTo>
                    <a:lnTo>
                      <a:pt x="252" y="399"/>
                    </a:lnTo>
                    <a:lnTo>
                      <a:pt x="465" y="399"/>
                    </a:lnTo>
                    <a:lnTo>
                      <a:pt x="465" y="521"/>
                    </a:lnTo>
                    <a:lnTo>
                      <a:pt x="0" y="52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56" name="Freeform 472">
                <a:extLst>
                  <a:ext uri="{FF2B5EF4-FFF2-40B4-BE49-F238E27FC236}">
                    <a16:creationId xmlns:a16="http://schemas.microsoft.com/office/drawing/2014/main" id="{53FC1E83-66CF-4F4E-B823-02A2C1469F70}"/>
                  </a:ext>
                </a:extLst>
              </p:cNvPr>
              <p:cNvSpPr>
                <a:spLocks noEditPoints="1"/>
              </p:cNvSpPr>
              <p:nvPr/>
            </p:nvSpPr>
            <p:spPr bwMode="auto">
              <a:xfrm>
                <a:off x="2462" y="3236"/>
                <a:ext cx="122" cy="136"/>
              </a:xfrm>
              <a:custGeom>
                <a:avLst/>
                <a:gdLst>
                  <a:gd name="T0" fmla="*/ 5 w 488"/>
                  <a:gd name="T1" fmla="*/ 32 h 545"/>
                  <a:gd name="T2" fmla="*/ 11 w 488"/>
                  <a:gd name="T3" fmla="*/ 21 h 545"/>
                  <a:gd name="T4" fmla="*/ 18 w 488"/>
                  <a:gd name="T5" fmla="*/ 12 h 545"/>
                  <a:gd name="T6" fmla="*/ 29 w 488"/>
                  <a:gd name="T7" fmla="*/ 5 h 545"/>
                  <a:gd name="T8" fmla="*/ 43 w 488"/>
                  <a:gd name="T9" fmla="*/ 1 h 545"/>
                  <a:gd name="T10" fmla="*/ 60 w 488"/>
                  <a:gd name="T11" fmla="*/ 0 h 545"/>
                  <a:gd name="T12" fmla="*/ 76 w 488"/>
                  <a:gd name="T13" fmla="*/ 1 h 545"/>
                  <a:gd name="T14" fmla="*/ 88 w 488"/>
                  <a:gd name="T15" fmla="*/ 3 h 545"/>
                  <a:gd name="T16" fmla="*/ 97 w 488"/>
                  <a:gd name="T17" fmla="*/ 7 h 545"/>
                  <a:gd name="T18" fmla="*/ 104 w 488"/>
                  <a:gd name="T19" fmla="*/ 12 h 545"/>
                  <a:gd name="T20" fmla="*/ 109 w 488"/>
                  <a:gd name="T21" fmla="*/ 17 h 545"/>
                  <a:gd name="T22" fmla="*/ 112 w 488"/>
                  <a:gd name="T23" fmla="*/ 24 h 545"/>
                  <a:gd name="T24" fmla="*/ 114 w 488"/>
                  <a:gd name="T25" fmla="*/ 35 h 545"/>
                  <a:gd name="T26" fmla="*/ 115 w 488"/>
                  <a:gd name="T27" fmla="*/ 50 h 545"/>
                  <a:gd name="T28" fmla="*/ 115 w 488"/>
                  <a:gd name="T29" fmla="*/ 105 h 545"/>
                  <a:gd name="T30" fmla="*/ 117 w 488"/>
                  <a:gd name="T31" fmla="*/ 120 h 545"/>
                  <a:gd name="T32" fmla="*/ 122 w 488"/>
                  <a:gd name="T33" fmla="*/ 133 h 545"/>
                  <a:gd name="T34" fmla="*/ 87 w 488"/>
                  <a:gd name="T35" fmla="*/ 129 h 545"/>
                  <a:gd name="T36" fmla="*/ 84 w 488"/>
                  <a:gd name="T37" fmla="*/ 120 h 545"/>
                  <a:gd name="T38" fmla="*/ 74 w 488"/>
                  <a:gd name="T39" fmla="*/ 126 h 545"/>
                  <a:gd name="T40" fmla="*/ 60 w 488"/>
                  <a:gd name="T41" fmla="*/ 133 h 545"/>
                  <a:gd name="T42" fmla="*/ 43 w 488"/>
                  <a:gd name="T43" fmla="*/ 136 h 545"/>
                  <a:gd name="T44" fmla="*/ 29 w 488"/>
                  <a:gd name="T45" fmla="*/ 134 h 545"/>
                  <a:gd name="T46" fmla="*/ 18 w 488"/>
                  <a:gd name="T47" fmla="*/ 130 h 545"/>
                  <a:gd name="T48" fmla="*/ 9 w 488"/>
                  <a:gd name="T49" fmla="*/ 122 h 545"/>
                  <a:gd name="T50" fmla="*/ 3 w 488"/>
                  <a:gd name="T51" fmla="*/ 113 h 545"/>
                  <a:gd name="T52" fmla="*/ 0 w 488"/>
                  <a:gd name="T53" fmla="*/ 102 h 545"/>
                  <a:gd name="T54" fmla="*/ 1 w 488"/>
                  <a:gd name="T55" fmla="*/ 92 h 545"/>
                  <a:gd name="T56" fmla="*/ 2 w 488"/>
                  <a:gd name="T57" fmla="*/ 85 h 545"/>
                  <a:gd name="T58" fmla="*/ 5 w 488"/>
                  <a:gd name="T59" fmla="*/ 78 h 545"/>
                  <a:gd name="T60" fmla="*/ 10 w 488"/>
                  <a:gd name="T61" fmla="*/ 72 h 545"/>
                  <a:gd name="T62" fmla="*/ 16 w 488"/>
                  <a:gd name="T63" fmla="*/ 67 h 545"/>
                  <a:gd name="T64" fmla="*/ 25 w 488"/>
                  <a:gd name="T65" fmla="*/ 62 h 545"/>
                  <a:gd name="T66" fmla="*/ 47 w 488"/>
                  <a:gd name="T67" fmla="*/ 56 h 545"/>
                  <a:gd name="T68" fmla="*/ 75 w 488"/>
                  <a:gd name="T69" fmla="*/ 50 h 545"/>
                  <a:gd name="T70" fmla="*/ 81 w 488"/>
                  <a:gd name="T71" fmla="*/ 42 h 545"/>
                  <a:gd name="T72" fmla="*/ 80 w 488"/>
                  <a:gd name="T73" fmla="*/ 36 h 545"/>
                  <a:gd name="T74" fmla="*/ 77 w 488"/>
                  <a:gd name="T75" fmla="*/ 32 h 545"/>
                  <a:gd name="T76" fmla="*/ 73 w 488"/>
                  <a:gd name="T77" fmla="*/ 29 h 545"/>
                  <a:gd name="T78" fmla="*/ 64 w 488"/>
                  <a:gd name="T79" fmla="*/ 27 h 545"/>
                  <a:gd name="T80" fmla="*/ 49 w 488"/>
                  <a:gd name="T81" fmla="*/ 27 h 545"/>
                  <a:gd name="T82" fmla="*/ 42 w 488"/>
                  <a:gd name="T83" fmla="*/ 31 h 545"/>
                  <a:gd name="T84" fmla="*/ 38 w 488"/>
                  <a:gd name="T85" fmla="*/ 35 h 545"/>
                  <a:gd name="T86" fmla="*/ 81 w 488"/>
                  <a:gd name="T87" fmla="*/ 71 h 545"/>
                  <a:gd name="T88" fmla="*/ 67 w 488"/>
                  <a:gd name="T89" fmla="*/ 74 h 545"/>
                  <a:gd name="T90" fmla="*/ 48 w 488"/>
                  <a:gd name="T91" fmla="*/ 79 h 545"/>
                  <a:gd name="T92" fmla="*/ 40 w 488"/>
                  <a:gd name="T93" fmla="*/ 83 h 545"/>
                  <a:gd name="T94" fmla="*/ 36 w 488"/>
                  <a:gd name="T95" fmla="*/ 87 h 545"/>
                  <a:gd name="T96" fmla="*/ 35 w 488"/>
                  <a:gd name="T97" fmla="*/ 92 h 545"/>
                  <a:gd name="T98" fmla="*/ 35 w 488"/>
                  <a:gd name="T99" fmla="*/ 98 h 545"/>
                  <a:gd name="T100" fmla="*/ 36 w 488"/>
                  <a:gd name="T101" fmla="*/ 102 h 545"/>
                  <a:gd name="T102" fmla="*/ 40 w 488"/>
                  <a:gd name="T103" fmla="*/ 107 h 545"/>
                  <a:gd name="T104" fmla="*/ 44 w 488"/>
                  <a:gd name="T105" fmla="*/ 110 h 545"/>
                  <a:gd name="T106" fmla="*/ 50 w 488"/>
                  <a:gd name="T107" fmla="*/ 111 h 545"/>
                  <a:gd name="T108" fmla="*/ 56 w 488"/>
                  <a:gd name="T109" fmla="*/ 112 h 545"/>
                  <a:gd name="T110" fmla="*/ 63 w 488"/>
                  <a:gd name="T111" fmla="*/ 110 h 545"/>
                  <a:gd name="T112" fmla="*/ 69 w 488"/>
                  <a:gd name="T113" fmla="*/ 107 h 545"/>
                  <a:gd name="T114" fmla="*/ 77 w 488"/>
                  <a:gd name="T115" fmla="*/ 100 h 545"/>
                  <a:gd name="T116" fmla="*/ 80 w 488"/>
                  <a:gd name="T117" fmla="*/ 91 h 545"/>
                  <a:gd name="T118" fmla="*/ 81 w 488"/>
                  <a:gd name="T119" fmla="*/ 77 h 54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88"/>
                  <a:gd name="T181" fmla="*/ 0 h 545"/>
                  <a:gd name="T182" fmla="*/ 488 w 488"/>
                  <a:gd name="T183" fmla="*/ 545 h 545"/>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88" h="545">
                    <a:moveTo>
                      <a:pt x="139" y="171"/>
                    </a:moveTo>
                    <a:lnTo>
                      <a:pt x="14" y="148"/>
                    </a:lnTo>
                    <a:lnTo>
                      <a:pt x="20" y="130"/>
                    </a:lnTo>
                    <a:lnTo>
                      <a:pt x="26" y="113"/>
                    </a:lnTo>
                    <a:lnTo>
                      <a:pt x="34" y="97"/>
                    </a:lnTo>
                    <a:lnTo>
                      <a:pt x="43" y="83"/>
                    </a:lnTo>
                    <a:lnTo>
                      <a:pt x="52" y="70"/>
                    </a:lnTo>
                    <a:lnTo>
                      <a:pt x="62" y="57"/>
                    </a:lnTo>
                    <a:lnTo>
                      <a:pt x="73" y="47"/>
                    </a:lnTo>
                    <a:lnTo>
                      <a:pt x="86" y="36"/>
                    </a:lnTo>
                    <a:lnTo>
                      <a:pt x="100" y="29"/>
                    </a:lnTo>
                    <a:lnTo>
                      <a:pt x="116" y="21"/>
                    </a:lnTo>
                    <a:lnTo>
                      <a:pt x="133" y="15"/>
                    </a:lnTo>
                    <a:lnTo>
                      <a:pt x="150" y="9"/>
                    </a:lnTo>
                    <a:lnTo>
                      <a:pt x="170" y="6"/>
                    </a:lnTo>
                    <a:lnTo>
                      <a:pt x="192" y="3"/>
                    </a:lnTo>
                    <a:lnTo>
                      <a:pt x="215" y="0"/>
                    </a:lnTo>
                    <a:lnTo>
                      <a:pt x="239" y="0"/>
                    </a:lnTo>
                    <a:lnTo>
                      <a:pt x="262" y="0"/>
                    </a:lnTo>
                    <a:lnTo>
                      <a:pt x="283" y="2"/>
                    </a:lnTo>
                    <a:lnTo>
                      <a:pt x="302" y="3"/>
                    </a:lnTo>
                    <a:lnTo>
                      <a:pt x="320" y="6"/>
                    </a:lnTo>
                    <a:lnTo>
                      <a:pt x="337" y="9"/>
                    </a:lnTo>
                    <a:lnTo>
                      <a:pt x="351" y="13"/>
                    </a:lnTo>
                    <a:lnTo>
                      <a:pt x="365" y="17"/>
                    </a:lnTo>
                    <a:lnTo>
                      <a:pt x="376" y="22"/>
                    </a:lnTo>
                    <a:lnTo>
                      <a:pt x="388" y="27"/>
                    </a:lnTo>
                    <a:lnTo>
                      <a:pt x="397" y="34"/>
                    </a:lnTo>
                    <a:lnTo>
                      <a:pt x="406" y="40"/>
                    </a:lnTo>
                    <a:lnTo>
                      <a:pt x="415" y="47"/>
                    </a:lnTo>
                    <a:lnTo>
                      <a:pt x="423" y="54"/>
                    </a:lnTo>
                    <a:lnTo>
                      <a:pt x="429" y="62"/>
                    </a:lnTo>
                    <a:lnTo>
                      <a:pt x="435" y="70"/>
                    </a:lnTo>
                    <a:lnTo>
                      <a:pt x="441" y="77"/>
                    </a:lnTo>
                    <a:lnTo>
                      <a:pt x="444" y="86"/>
                    </a:lnTo>
                    <a:lnTo>
                      <a:pt x="448" y="98"/>
                    </a:lnTo>
                    <a:lnTo>
                      <a:pt x="451" y="111"/>
                    </a:lnTo>
                    <a:lnTo>
                      <a:pt x="453" y="125"/>
                    </a:lnTo>
                    <a:lnTo>
                      <a:pt x="456" y="142"/>
                    </a:lnTo>
                    <a:lnTo>
                      <a:pt x="457" y="160"/>
                    </a:lnTo>
                    <a:lnTo>
                      <a:pt x="459" y="179"/>
                    </a:lnTo>
                    <a:lnTo>
                      <a:pt x="459" y="201"/>
                    </a:lnTo>
                    <a:lnTo>
                      <a:pt x="457" y="361"/>
                    </a:lnTo>
                    <a:lnTo>
                      <a:pt x="457" y="393"/>
                    </a:lnTo>
                    <a:lnTo>
                      <a:pt x="459" y="421"/>
                    </a:lnTo>
                    <a:lnTo>
                      <a:pt x="461" y="445"/>
                    </a:lnTo>
                    <a:lnTo>
                      <a:pt x="464" y="463"/>
                    </a:lnTo>
                    <a:lnTo>
                      <a:pt x="468" y="479"/>
                    </a:lnTo>
                    <a:lnTo>
                      <a:pt x="473" y="496"/>
                    </a:lnTo>
                    <a:lnTo>
                      <a:pt x="480" y="514"/>
                    </a:lnTo>
                    <a:lnTo>
                      <a:pt x="488" y="533"/>
                    </a:lnTo>
                    <a:lnTo>
                      <a:pt x="352" y="533"/>
                    </a:lnTo>
                    <a:lnTo>
                      <a:pt x="349" y="525"/>
                    </a:lnTo>
                    <a:lnTo>
                      <a:pt x="346" y="515"/>
                    </a:lnTo>
                    <a:lnTo>
                      <a:pt x="343" y="505"/>
                    </a:lnTo>
                    <a:lnTo>
                      <a:pt x="339" y="492"/>
                    </a:lnTo>
                    <a:lnTo>
                      <a:pt x="335" y="482"/>
                    </a:lnTo>
                    <a:lnTo>
                      <a:pt x="334" y="475"/>
                    </a:lnTo>
                    <a:lnTo>
                      <a:pt x="316" y="492"/>
                    </a:lnTo>
                    <a:lnTo>
                      <a:pt x="297" y="506"/>
                    </a:lnTo>
                    <a:lnTo>
                      <a:pt x="278" y="518"/>
                    </a:lnTo>
                    <a:lnTo>
                      <a:pt x="258" y="527"/>
                    </a:lnTo>
                    <a:lnTo>
                      <a:pt x="238" y="534"/>
                    </a:lnTo>
                    <a:lnTo>
                      <a:pt x="217" y="540"/>
                    </a:lnTo>
                    <a:lnTo>
                      <a:pt x="195" y="543"/>
                    </a:lnTo>
                    <a:lnTo>
                      <a:pt x="172" y="545"/>
                    </a:lnTo>
                    <a:lnTo>
                      <a:pt x="153" y="543"/>
                    </a:lnTo>
                    <a:lnTo>
                      <a:pt x="135" y="542"/>
                    </a:lnTo>
                    <a:lnTo>
                      <a:pt x="117" y="538"/>
                    </a:lnTo>
                    <a:lnTo>
                      <a:pt x="100" y="533"/>
                    </a:lnTo>
                    <a:lnTo>
                      <a:pt x="85" y="527"/>
                    </a:lnTo>
                    <a:lnTo>
                      <a:pt x="71" y="520"/>
                    </a:lnTo>
                    <a:lnTo>
                      <a:pt x="58" y="511"/>
                    </a:lnTo>
                    <a:lnTo>
                      <a:pt x="47" y="501"/>
                    </a:lnTo>
                    <a:lnTo>
                      <a:pt x="35" y="489"/>
                    </a:lnTo>
                    <a:lnTo>
                      <a:pt x="26" y="478"/>
                    </a:lnTo>
                    <a:lnTo>
                      <a:pt x="18" y="465"/>
                    </a:lnTo>
                    <a:lnTo>
                      <a:pt x="12" y="451"/>
                    </a:lnTo>
                    <a:lnTo>
                      <a:pt x="7" y="437"/>
                    </a:lnTo>
                    <a:lnTo>
                      <a:pt x="3" y="423"/>
                    </a:lnTo>
                    <a:lnTo>
                      <a:pt x="0" y="407"/>
                    </a:lnTo>
                    <a:lnTo>
                      <a:pt x="0" y="391"/>
                    </a:lnTo>
                    <a:lnTo>
                      <a:pt x="0" y="379"/>
                    </a:lnTo>
                    <a:lnTo>
                      <a:pt x="2" y="369"/>
                    </a:lnTo>
                    <a:lnTo>
                      <a:pt x="3" y="359"/>
                    </a:lnTo>
                    <a:lnTo>
                      <a:pt x="5" y="348"/>
                    </a:lnTo>
                    <a:lnTo>
                      <a:pt x="8" y="339"/>
                    </a:lnTo>
                    <a:lnTo>
                      <a:pt x="12" y="330"/>
                    </a:lnTo>
                    <a:lnTo>
                      <a:pt x="16" y="320"/>
                    </a:lnTo>
                    <a:lnTo>
                      <a:pt x="21" y="312"/>
                    </a:lnTo>
                    <a:lnTo>
                      <a:pt x="26" y="303"/>
                    </a:lnTo>
                    <a:lnTo>
                      <a:pt x="32" y="296"/>
                    </a:lnTo>
                    <a:lnTo>
                      <a:pt x="39" y="288"/>
                    </a:lnTo>
                    <a:lnTo>
                      <a:pt x="47" y="282"/>
                    </a:lnTo>
                    <a:lnTo>
                      <a:pt x="54" y="275"/>
                    </a:lnTo>
                    <a:lnTo>
                      <a:pt x="62" y="269"/>
                    </a:lnTo>
                    <a:lnTo>
                      <a:pt x="71" y="264"/>
                    </a:lnTo>
                    <a:lnTo>
                      <a:pt x="80" y="258"/>
                    </a:lnTo>
                    <a:lnTo>
                      <a:pt x="100" y="249"/>
                    </a:lnTo>
                    <a:lnTo>
                      <a:pt x="126" y="242"/>
                    </a:lnTo>
                    <a:lnTo>
                      <a:pt x="156" y="234"/>
                    </a:lnTo>
                    <a:lnTo>
                      <a:pt x="189" y="226"/>
                    </a:lnTo>
                    <a:lnTo>
                      <a:pt x="234" y="217"/>
                    </a:lnTo>
                    <a:lnTo>
                      <a:pt x="271" y="210"/>
                    </a:lnTo>
                    <a:lnTo>
                      <a:pt x="301" y="201"/>
                    </a:lnTo>
                    <a:lnTo>
                      <a:pt x="322" y="193"/>
                    </a:lnTo>
                    <a:lnTo>
                      <a:pt x="322" y="179"/>
                    </a:lnTo>
                    <a:lnTo>
                      <a:pt x="322" y="170"/>
                    </a:lnTo>
                    <a:lnTo>
                      <a:pt x="321" y="161"/>
                    </a:lnTo>
                    <a:lnTo>
                      <a:pt x="320" y="153"/>
                    </a:lnTo>
                    <a:lnTo>
                      <a:pt x="319" y="145"/>
                    </a:lnTo>
                    <a:lnTo>
                      <a:pt x="315" y="139"/>
                    </a:lnTo>
                    <a:lnTo>
                      <a:pt x="312" y="133"/>
                    </a:lnTo>
                    <a:lnTo>
                      <a:pt x="308" y="128"/>
                    </a:lnTo>
                    <a:lnTo>
                      <a:pt x="303" y="122"/>
                    </a:lnTo>
                    <a:lnTo>
                      <a:pt x="298" y="119"/>
                    </a:lnTo>
                    <a:lnTo>
                      <a:pt x="292" y="115"/>
                    </a:lnTo>
                    <a:lnTo>
                      <a:pt x="284" y="112"/>
                    </a:lnTo>
                    <a:lnTo>
                      <a:pt x="275" y="110"/>
                    </a:lnTo>
                    <a:lnTo>
                      <a:pt x="254" y="107"/>
                    </a:lnTo>
                    <a:lnTo>
                      <a:pt x="230" y="106"/>
                    </a:lnTo>
                    <a:lnTo>
                      <a:pt x="212" y="107"/>
                    </a:lnTo>
                    <a:lnTo>
                      <a:pt x="197" y="110"/>
                    </a:lnTo>
                    <a:lnTo>
                      <a:pt x="184" y="113"/>
                    </a:lnTo>
                    <a:lnTo>
                      <a:pt x="172" y="120"/>
                    </a:lnTo>
                    <a:lnTo>
                      <a:pt x="167" y="124"/>
                    </a:lnTo>
                    <a:lnTo>
                      <a:pt x="162" y="129"/>
                    </a:lnTo>
                    <a:lnTo>
                      <a:pt x="158" y="134"/>
                    </a:lnTo>
                    <a:lnTo>
                      <a:pt x="153" y="140"/>
                    </a:lnTo>
                    <a:lnTo>
                      <a:pt x="145" y="154"/>
                    </a:lnTo>
                    <a:lnTo>
                      <a:pt x="139" y="171"/>
                    </a:lnTo>
                    <a:close/>
                    <a:moveTo>
                      <a:pt x="322" y="283"/>
                    </a:moveTo>
                    <a:lnTo>
                      <a:pt x="308" y="287"/>
                    </a:lnTo>
                    <a:lnTo>
                      <a:pt x="289" y="292"/>
                    </a:lnTo>
                    <a:lnTo>
                      <a:pt x="266" y="298"/>
                    </a:lnTo>
                    <a:lnTo>
                      <a:pt x="239" y="303"/>
                    </a:lnTo>
                    <a:lnTo>
                      <a:pt x="213" y="310"/>
                    </a:lnTo>
                    <a:lnTo>
                      <a:pt x="192" y="316"/>
                    </a:lnTo>
                    <a:lnTo>
                      <a:pt x="176" y="321"/>
                    </a:lnTo>
                    <a:lnTo>
                      <a:pt x="165" y="328"/>
                    </a:lnTo>
                    <a:lnTo>
                      <a:pt x="158" y="333"/>
                    </a:lnTo>
                    <a:lnTo>
                      <a:pt x="153" y="338"/>
                    </a:lnTo>
                    <a:lnTo>
                      <a:pt x="148" y="343"/>
                    </a:lnTo>
                    <a:lnTo>
                      <a:pt x="144" y="350"/>
                    </a:lnTo>
                    <a:lnTo>
                      <a:pt x="142" y="356"/>
                    </a:lnTo>
                    <a:lnTo>
                      <a:pt x="139" y="362"/>
                    </a:lnTo>
                    <a:lnTo>
                      <a:pt x="138" y="369"/>
                    </a:lnTo>
                    <a:lnTo>
                      <a:pt x="138" y="377"/>
                    </a:lnTo>
                    <a:lnTo>
                      <a:pt x="138" y="383"/>
                    </a:lnTo>
                    <a:lnTo>
                      <a:pt x="139" y="391"/>
                    </a:lnTo>
                    <a:lnTo>
                      <a:pt x="140" y="397"/>
                    </a:lnTo>
                    <a:lnTo>
                      <a:pt x="143" y="403"/>
                    </a:lnTo>
                    <a:lnTo>
                      <a:pt x="145" y="410"/>
                    </a:lnTo>
                    <a:lnTo>
                      <a:pt x="149" y="415"/>
                    </a:lnTo>
                    <a:lnTo>
                      <a:pt x="154" y="421"/>
                    </a:lnTo>
                    <a:lnTo>
                      <a:pt x="159" y="427"/>
                    </a:lnTo>
                    <a:lnTo>
                      <a:pt x="165" y="432"/>
                    </a:lnTo>
                    <a:lnTo>
                      <a:pt x="171" y="436"/>
                    </a:lnTo>
                    <a:lnTo>
                      <a:pt x="176" y="439"/>
                    </a:lnTo>
                    <a:lnTo>
                      <a:pt x="184" y="442"/>
                    </a:lnTo>
                    <a:lnTo>
                      <a:pt x="190" y="445"/>
                    </a:lnTo>
                    <a:lnTo>
                      <a:pt x="198" y="446"/>
                    </a:lnTo>
                    <a:lnTo>
                      <a:pt x="206" y="447"/>
                    </a:lnTo>
                    <a:lnTo>
                      <a:pt x="213" y="447"/>
                    </a:lnTo>
                    <a:lnTo>
                      <a:pt x="224" y="447"/>
                    </a:lnTo>
                    <a:lnTo>
                      <a:pt x="233" y="446"/>
                    </a:lnTo>
                    <a:lnTo>
                      <a:pt x="242" y="443"/>
                    </a:lnTo>
                    <a:lnTo>
                      <a:pt x="251" y="441"/>
                    </a:lnTo>
                    <a:lnTo>
                      <a:pt x="260" y="438"/>
                    </a:lnTo>
                    <a:lnTo>
                      <a:pt x="267" y="433"/>
                    </a:lnTo>
                    <a:lnTo>
                      <a:pt x="276" y="429"/>
                    </a:lnTo>
                    <a:lnTo>
                      <a:pt x="285" y="423"/>
                    </a:lnTo>
                    <a:lnTo>
                      <a:pt x="297" y="412"/>
                    </a:lnTo>
                    <a:lnTo>
                      <a:pt x="306" y="402"/>
                    </a:lnTo>
                    <a:lnTo>
                      <a:pt x="312" y="391"/>
                    </a:lnTo>
                    <a:lnTo>
                      <a:pt x="317" y="378"/>
                    </a:lnTo>
                    <a:lnTo>
                      <a:pt x="320" y="366"/>
                    </a:lnTo>
                    <a:lnTo>
                      <a:pt x="321" y="352"/>
                    </a:lnTo>
                    <a:lnTo>
                      <a:pt x="322" y="333"/>
                    </a:lnTo>
                    <a:lnTo>
                      <a:pt x="322" y="310"/>
                    </a:lnTo>
                    <a:lnTo>
                      <a:pt x="322" y="28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57" name="Freeform 473">
                <a:extLst>
                  <a:ext uri="{FF2B5EF4-FFF2-40B4-BE49-F238E27FC236}">
                    <a16:creationId xmlns:a16="http://schemas.microsoft.com/office/drawing/2014/main" id="{80E1239D-4EBF-44BC-9DFD-05A7BAFDC6F7}"/>
                  </a:ext>
                </a:extLst>
              </p:cNvPr>
              <p:cNvSpPr>
                <a:spLocks noEditPoints="1"/>
              </p:cNvSpPr>
              <p:nvPr/>
            </p:nvSpPr>
            <p:spPr bwMode="auto">
              <a:xfrm>
                <a:off x="2672" y="3189"/>
                <a:ext cx="127" cy="183"/>
              </a:xfrm>
              <a:custGeom>
                <a:avLst/>
                <a:gdLst>
                  <a:gd name="T0" fmla="*/ 95 w 509"/>
                  <a:gd name="T1" fmla="*/ 161 h 731"/>
                  <a:gd name="T2" fmla="*/ 89 w 509"/>
                  <a:gd name="T3" fmla="*/ 168 h 731"/>
                  <a:gd name="T4" fmla="*/ 81 w 509"/>
                  <a:gd name="T5" fmla="*/ 174 h 731"/>
                  <a:gd name="T6" fmla="*/ 73 w 509"/>
                  <a:gd name="T7" fmla="*/ 179 h 731"/>
                  <a:gd name="T8" fmla="*/ 65 w 509"/>
                  <a:gd name="T9" fmla="*/ 181 h 731"/>
                  <a:gd name="T10" fmla="*/ 57 w 509"/>
                  <a:gd name="T11" fmla="*/ 182 h 731"/>
                  <a:gd name="T12" fmla="*/ 44 w 509"/>
                  <a:gd name="T13" fmla="*/ 182 h 731"/>
                  <a:gd name="T14" fmla="*/ 29 w 509"/>
                  <a:gd name="T15" fmla="*/ 176 h 731"/>
                  <a:gd name="T16" fmla="*/ 16 w 509"/>
                  <a:gd name="T17" fmla="*/ 165 h 731"/>
                  <a:gd name="T18" fmla="*/ 11 w 509"/>
                  <a:gd name="T19" fmla="*/ 157 h 731"/>
                  <a:gd name="T20" fmla="*/ 4 w 509"/>
                  <a:gd name="T21" fmla="*/ 143 h 731"/>
                  <a:gd name="T22" fmla="*/ 0 w 509"/>
                  <a:gd name="T23" fmla="*/ 122 h 731"/>
                  <a:gd name="T24" fmla="*/ 1 w 509"/>
                  <a:gd name="T25" fmla="*/ 99 h 731"/>
                  <a:gd name="T26" fmla="*/ 6 w 509"/>
                  <a:gd name="T27" fmla="*/ 79 h 731"/>
                  <a:gd name="T28" fmla="*/ 12 w 509"/>
                  <a:gd name="T29" fmla="*/ 69 h 731"/>
                  <a:gd name="T30" fmla="*/ 20 w 509"/>
                  <a:gd name="T31" fmla="*/ 60 h 731"/>
                  <a:gd name="T32" fmla="*/ 33 w 509"/>
                  <a:gd name="T33" fmla="*/ 51 h 731"/>
                  <a:gd name="T34" fmla="*/ 49 w 509"/>
                  <a:gd name="T35" fmla="*/ 47 h 731"/>
                  <a:gd name="T36" fmla="*/ 65 w 509"/>
                  <a:gd name="T37" fmla="*/ 48 h 731"/>
                  <a:gd name="T38" fmla="*/ 80 w 509"/>
                  <a:gd name="T39" fmla="*/ 54 h 731"/>
                  <a:gd name="T40" fmla="*/ 93 w 509"/>
                  <a:gd name="T41" fmla="*/ 65 h 731"/>
                  <a:gd name="T42" fmla="*/ 127 w 509"/>
                  <a:gd name="T43" fmla="*/ 180 h 731"/>
                  <a:gd name="T44" fmla="*/ 36 w 509"/>
                  <a:gd name="T45" fmla="*/ 122 h 731"/>
                  <a:gd name="T46" fmla="*/ 37 w 509"/>
                  <a:gd name="T47" fmla="*/ 133 h 731"/>
                  <a:gd name="T48" fmla="*/ 41 w 509"/>
                  <a:gd name="T49" fmla="*/ 142 h 731"/>
                  <a:gd name="T50" fmla="*/ 48 w 509"/>
                  <a:gd name="T51" fmla="*/ 150 h 731"/>
                  <a:gd name="T52" fmla="*/ 57 w 509"/>
                  <a:gd name="T53" fmla="*/ 155 h 731"/>
                  <a:gd name="T54" fmla="*/ 67 w 509"/>
                  <a:gd name="T55" fmla="*/ 156 h 731"/>
                  <a:gd name="T56" fmla="*/ 75 w 509"/>
                  <a:gd name="T57" fmla="*/ 153 h 731"/>
                  <a:gd name="T58" fmla="*/ 82 w 509"/>
                  <a:gd name="T59" fmla="*/ 148 h 731"/>
                  <a:gd name="T60" fmla="*/ 88 w 509"/>
                  <a:gd name="T61" fmla="*/ 140 h 731"/>
                  <a:gd name="T62" fmla="*/ 91 w 509"/>
                  <a:gd name="T63" fmla="*/ 129 h 731"/>
                  <a:gd name="T64" fmla="*/ 93 w 509"/>
                  <a:gd name="T65" fmla="*/ 115 h 731"/>
                  <a:gd name="T66" fmla="*/ 91 w 509"/>
                  <a:gd name="T67" fmla="*/ 100 h 731"/>
                  <a:gd name="T68" fmla="*/ 88 w 509"/>
                  <a:gd name="T69" fmla="*/ 89 h 731"/>
                  <a:gd name="T70" fmla="*/ 82 w 509"/>
                  <a:gd name="T71" fmla="*/ 81 h 731"/>
                  <a:gd name="T72" fmla="*/ 75 w 509"/>
                  <a:gd name="T73" fmla="*/ 76 h 731"/>
                  <a:gd name="T74" fmla="*/ 67 w 509"/>
                  <a:gd name="T75" fmla="*/ 73 h 731"/>
                  <a:gd name="T76" fmla="*/ 58 w 509"/>
                  <a:gd name="T77" fmla="*/ 74 h 731"/>
                  <a:gd name="T78" fmla="*/ 50 w 509"/>
                  <a:gd name="T79" fmla="*/ 77 h 731"/>
                  <a:gd name="T80" fmla="*/ 43 w 509"/>
                  <a:gd name="T81" fmla="*/ 83 h 731"/>
                  <a:gd name="T82" fmla="*/ 38 w 509"/>
                  <a:gd name="T83" fmla="*/ 91 h 731"/>
                  <a:gd name="T84" fmla="*/ 36 w 509"/>
                  <a:gd name="T85" fmla="*/ 103 h 73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09"/>
                  <a:gd name="T130" fmla="*/ 0 h 731"/>
                  <a:gd name="T131" fmla="*/ 509 w 509"/>
                  <a:gd name="T132" fmla="*/ 731 h 73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09" h="731">
                    <a:moveTo>
                      <a:pt x="509" y="719"/>
                    </a:moveTo>
                    <a:lnTo>
                      <a:pt x="380" y="719"/>
                    </a:lnTo>
                    <a:lnTo>
                      <a:pt x="380" y="642"/>
                    </a:lnTo>
                    <a:lnTo>
                      <a:pt x="373" y="652"/>
                    </a:lnTo>
                    <a:lnTo>
                      <a:pt x="364" y="663"/>
                    </a:lnTo>
                    <a:lnTo>
                      <a:pt x="355" y="673"/>
                    </a:lnTo>
                    <a:lnTo>
                      <a:pt x="346" y="681"/>
                    </a:lnTo>
                    <a:lnTo>
                      <a:pt x="337" y="690"/>
                    </a:lnTo>
                    <a:lnTo>
                      <a:pt x="326" y="696"/>
                    </a:lnTo>
                    <a:lnTo>
                      <a:pt x="316" y="702"/>
                    </a:lnTo>
                    <a:lnTo>
                      <a:pt x="306" y="709"/>
                    </a:lnTo>
                    <a:lnTo>
                      <a:pt x="294" y="714"/>
                    </a:lnTo>
                    <a:lnTo>
                      <a:pt x="284" y="718"/>
                    </a:lnTo>
                    <a:lnTo>
                      <a:pt x="272" y="722"/>
                    </a:lnTo>
                    <a:lnTo>
                      <a:pt x="262" y="724"/>
                    </a:lnTo>
                    <a:lnTo>
                      <a:pt x="251" y="727"/>
                    </a:lnTo>
                    <a:lnTo>
                      <a:pt x="240" y="729"/>
                    </a:lnTo>
                    <a:lnTo>
                      <a:pt x="229" y="729"/>
                    </a:lnTo>
                    <a:lnTo>
                      <a:pt x="217" y="731"/>
                    </a:lnTo>
                    <a:lnTo>
                      <a:pt x="195" y="729"/>
                    </a:lnTo>
                    <a:lnTo>
                      <a:pt x="175" y="726"/>
                    </a:lnTo>
                    <a:lnTo>
                      <a:pt x="154" y="720"/>
                    </a:lnTo>
                    <a:lnTo>
                      <a:pt x="134" y="713"/>
                    </a:lnTo>
                    <a:lnTo>
                      <a:pt x="116" y="702"/>
                    </a:lnTo>
                    <a:lnTo>
                      <a:pt x="98" y="690"/>
                    </a:lnTo>
                    <a:lnTo>
                      <a:pt x="80" y="675"/>
                    </a:lnTo>
                    <a:lnTo>
                      <a:pt x="64" y="658"/>
                    </a:lnTo>
                    <a:lnTo>
                      <a:pt x="57" y="649"/>
                    </a:lnTo>
                    <a:lnTo>
                      <a:pt x="49" y="640"/>
                    </a:lnTo>
                    <a:lnTo>
                      <a:pt x="43" y="629"/>
                    </a:lnTo>
                    <a:lnTo>
                      <a:pt x="36" y="618"/>
                    </a:lnTo>
                    <a:lnTo>
                      <a:pt x="25" y="596"/>
                    </a:lnTo>
                    <a:lnTo>
                      <a:pt x="16" y="572"/>
                    </a:lnTo>
                    <a:lnTo>
                      <a:pt x="9" y="546"/>
                    </a:lnTo>
                    <a:lnTo>
                      <a:pt x="4" y="518"/>
                    </a:lnTo>
                    <a:lnTo>
                      <a:pt x="2" y="488"/>
                    </a:lnTo>
                    <a:lnTo>
                      <a:pt x="0" y="456"/>
                    </a:lnTo>
                    <a:lnTo>
                      <a:pt x="2" y="424"/>
                    </a:lnTo>
                    <a:lnTo>
                      <a:pt x="4" y="394"/>
                    </a:lnTo>
                    <a:lnTo>
                      <a:pt x="9" y="366"/>
                    </a:lnTo>
                    <a:lnTo>
                      <a:pt x="16" y="340"/>
                    </a:lnTo>
                    <a:lnTo>
                      <a:pt x="25" y="316"/>
                    </a:lnTo>
                    <a:lnTo>
                      <a:pt x="35" y="293"/>
                    </a:lnTo>
                    <a:lnTo>
                      <a:pt x="41" y="283"/>
                    </a:lnTo>
                    <a:lnTo>
                      <a:pt x="48" y="274"/>
                    </a:lnTo>
                    <a:lnTo>
                      <a:pt x="54" y="265"/>
                    </a:lnTo>
                    <a:lnTo>
                      <a:pt x="62" y="256"/>
                    </a:lnTo>
                    <a:lnTo>
                      <a:pt x="79" y="239"/>
                    </a:lnTo>
                    <a:lnTo>
                      <a:pt x="95" y="225"/>
                    </a:lnTo>
                    <a:lnTo>
                      <a:pt x="113" y="213"/>
                    </a:lnTo>
                    <a:lnTo>
                      <a:pt x="132" y="203"/>
                    </a:lnTo>
                    <a:lnTo>
                      <a:pt x="153" y="195"/>
                    </a:lnTo>
                    <a:lnTo>
                      <a:pt x="174" y="190"/>
                    </a:lnTo>
                    <a:lnTo>
                      <a:pt x="197" y="188"/>
                    </a:lnTo>
                    <a:lnTo>
                      <a:pt x="220" y="186"/>
                    </a:lnTo>
                    <a:lnTo>
                      <a:pt x="242" y="188"/>
                    </a:lnTo>
                    <a:lnTo>
                      <a:pt x="262" y="190"/>
                    </a:lnTo>
                    <a:lnTo>
                      <a:pt x="281" y="197"/>
                    </a:lnTo>
                    <a:lnTo>
                      <a:pt x="301" y="204"/>
                    </a:lnTo>
                    <a:lnTo>
                      <a:pt x="320" y="215"/>
                    </a:lnTo>
                    <a:lnTo>
                      <a:pt x="338" y="228"/>
                    </a:lnTo>
                    <a:lnTo>
                      <a:pt x="355" y="242"/>
                    </a:lnTo>
                    <a:lnTo>
                      <a:pt x="371" y="258"/>
                    </a:lnTo>
                    <a:lnTo>
                      <a:pt x="371" y="0"/>
                    </a:lnTo>
                    <a:lnTo>
                      <a:pt x="509" y="0"/>
                    </a:lnTo>
                    <a:lnTo>
                      <a:pt x="509" y="719"/>
                    </a:lnTo>
                    <a:close/>
                    <a:moveTo>
                      <a:pt x="140" y="447"/>
                    </a:moveTo>
                    <a:lnTo>
                      <a:pt x="141" y="468"/>
                    </a:lnTo>
                    <a:lnTo>
                      <a:pt x="143" y="486"/>
                    </a:lnTo>
                    <a:lnTo>
                      <a:pt x="144" y="503"/>
                    </a:lnTo>
                    <a:lnTo>
                      <a:pt x="147" y="519"/>
                    </a:lnTo>
                    <a:lnTo>
                      <a:pt x="149" y="533"/>
                    </a:lnTo>
                    <a:lnTo>
                      <a:pt x="154" y="546"/>
                    </a:lnTo>
                    <a:lnTo>
                      <a:pt x="158" y="557"/>
                    </a:lnTo>
                    <a:lnTo>
                      <a:pt x="163" y="568"/>
                    </a:lnTo>
                    <a:lnTo>
                      <a:pt x="172" y="580"/>
                    </a:lnTo>
                    <a:lnTo>
                      <a:pt x="183" y="591"/>
                    </a:lnTo>
                    <a:lnTo>
                      <a:pt x="193" y="601"/>
                    </a:lnTo>
                    <a:lnTo>
                      <a:pt x="203" y="607"/>
                    </a:lnTo>
                    <a:lnTo>
                      <a:pt x="216" y="614"/>
                    </a:lnTo>
                    <a:lnTo>
                      <a:pt x="229" y="618"/>
                    </a:lnTo>
                    <a:lnTo>
                      <a:pt x="243" y="620"/>
                    </a:lnTo>
                    <a:lnTo>
                      <a:pt x="257" y="622"/>
                    </a:lnTo>
                    <a:lnTo>
                      <a:pt x="269" y="622"/>
                    </a:lnTo>
                    <a:lnTo>
                      <a:pt x="280" y="619"/>
                    </a:lnTo>
                    <a:lnTo>
                      <a:pt x="290" y="616"/>
                    </a:lnTo>
                    <a:lnTo>
                      <a:pt x="301" y="611"/>
                    </a:lnTo>
                    <a:lnTo>
                      <a:pt x="311" y="606"/>
                    </a:lnTo>
                    <a:lnTo>
                      <a:pt x="320" y="598"/>
                    </a:lnTo>
                    <a:lnTo>
                      <a:pt x="329" y="591"/>
                    </a:lnTo>
                    <a:lnTo>
                      <a:pt x="338" y="580"/>
                    </a:lnTo>
                    <a:lnTo>
                      <a:pt x="346" y="570"/>
                    </a:lnTo>
                    <a:lnTo>
                      <a:pt x="352" y="559"/>
                    </a:lnTo>
                    <a:lnTo>
                      <a:pt x="358" y="545"/>
                    </a:lnTo>
                    <a:lnTo>
                      <a:pt x="362" y="530"/>
                    </a:lnTo>
                    <a:lnTo>
                      <a:pt x="366" y="515"/>
                    </a:lnTo>
                    <a:lnTo>
                      <a:pt x="369" y="498"/>
                    </a:lnTo>
                    <a:lnTo>
                      <a:pt x="370" y="480"/>
                    </a:lnTo>
                    <a:lnTo>
                      <a:pt x="371" y="460"/>
                    </a:lnTo>
                    <a:lnTo>
                      <a:pt x="370" y="439"/>
                    </a:lnTo>
                    <a:lnTo>
                      <a:pt x="369" y="419"/>
                    </a:lnTo>
                    <a:lnTo>
                      <a:pt x="366" y="401"/>
                    </a:lnTo>
                    <a:lnTo>
                      <a:pt x="364" y="383"/>
                    </a:lnTo>
                    <a:lnTo>
                      <a:pt x="358" y="367"/>
                    </a:lnTo>
                    <a:lnTo>
                      <a:pt x="353" y="355"/>
                    </a:lnTo>
                    <a:lnTo>
                      <a:pt x="347" y="342"/>
                    </a:lnTo>
                    <a:lnTo>
                      <a:pt x="339" y="331"/>
                    </a:lnTo>
                    <a:lnTo>
                      <a:pt x="330" y="323"/>
                    </a:lnTo>
                    <a:lnTo>
                      <a:pt x="321" y="314"/>
                    </a:lnTo>
                    <a:lnTo>
                      <a:pt x="312" y="307"/>
                    </a:lnTo>
                    <a:lnTo>
                      <a:pt x="302" y="302"/>
                    </a:lnTo>
                    <a:lnTo>
                      <a:pt x="292" y="297"/>
                    </a:lnTo>
                    <a:lnTo>
                      <a:pt x="280" y="294"/>
                    </a:lnTo>
                    <a:lnTo>
                      <a:pt x="269" y="292"/>
                    </a:lnTo>
                    <a:lnTo>
                      <a:pt x="256" y="292"/>
                    </a:lnTo>
                    <a:lnTo>
                      <a:pt x="244" y="292"/>
                    </a:lnTo>
                    <a:lnTo>
                      <a:pt x="233" y="294"/>
                    </a:lnTo>
                    <a:lnTo>
                      <a:pt x="221" y="297"/>
                    </a:lnTo>
                    <a:lnTo>
                      <a:pt x="211" y="302"/>
                    </a:lnTo>
                    <a:lnTo>
                      <a:pt x="201" y="307"/>
                    </a:lnTo>
                    <a:lnTo>
                      <a:pt x="192" y="314"/>
                    </a:lnTo>
                    <a:lnTo>
                      <a:pt x="183" y="321"/>
                    </a:lnTo>
                    <a:lnTo>
                      <a:pt x="174" y="330"/>
                    </a:lnTo>
                    <a:lnTo>
                      <a:pt x="166" y="340"/>
                    </a:lnTo>
                    <a:lnTo>
                      <a:pt x="159" y="352"/>
                    </a:lnTo>
                    <a:lnTo>
                      <a:pt x="154" y="365"/>
                    </a:lnTo>
                    <a:lnTo>
                      <a:pt x="149" y="379"/>
                    </a:lnTo>
                    <a:lnTo>
                      <a:pt x="145" y="394"/>
                    </a:lnTo>
                    <a:lnTo>
                      <a:pt x="143" y="411"/>
                    </a:lnTo>
                    <a:lnTo>
                      <a:pt x="141" y="428"/>
                    </a:lnTo>
                    <a:lnTo>
                      <a:pt x="140" y="44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58" name="Freeform 474">
                <a:extLst>
                  <a:ext uri="{FF2B5EF4-FFF2-40B4-BE49-F238E27FC236}">
                    <a16:creationId xmlns:a16="http://schemas.microsoft.com/office/drawing/2014/main" id="{3DD4B57F-4FDC-4434-AE20-27504D1CB928}"/>
                  </a:ext>
                </a:extLst>
              </p:cNvPr>
              <p:cNvSpPr>
                <a:spLocks noEditPoints="1"/>
              </p:cNvSpPr>
              <p:nvPr/>
            </p:nvSpPr>
            <p:spPr bwMode="auto">
              <a:xfrm>
                <a:off x="2823" y="3236"/>
                <a:ext cx="122" cy="136"/>
              </a:xfrm>
              <a:custGeom>
                <a:avLst/>
                <a:gdLst>
                  <a:gd name="T0" fmla="*/ 118 w 486"/>
                  <a:gd name="T1" fmla="*/ 102 h 545"/>
                  <a:gd name="T2" fmla="*/ 112 w 486"/>
                  <a:gd name="T3" fmla="*/ 114 h 545"/>
                  <a:gd name="T4" fmla="*/ 103 w 486"/>
                  <a:gd name="T5" fmla="*/ 124 h 545"/>
                  <a:gd name="T6" fmla="*/ 92 w 486"/>
                  <a:gd name="T7" fmla="*/ 130 h 545"/>
                  <a:gd name="T8" fmla="*/ 79 w 486"/>
                  <a:gd name="T9" fmla="*/ 134 h 545"/>
                  <a:gd name="T10" fmla="*/ 63 w 486"/>
                  <a:gd name="T11" fmla="*/ 136 h 545"/>
                  <a:gd name="T12" fmla="*/ 51 w 486"/>
                  <a:gd name="T13" fmla="*/ 135 h 545"/>
                  <a:gd name="T14" fmla="*/ 40 w 486"/>
                  <a:gd name="T15" fmla="*/ 133 h 545"/>
                  <a:gd name="T16" fmla="*/ 30 w 486"/>
                  <a:gd name="T17" fmla="*/ 129 h 545"/>
                  <a:gd name="T18" fmla="*/ 22 w 486"/>
                  <a:gd name="T19" fmla="*/ 124 h 545"/>
                  <a:gd name="T20" fmla="*/ 15 w 486"/>
                  <a:gd name="T21" fmla="*/ 116 h 545"/>
                  <a:gd name="T22" fmla="*/ 7 w 486"/>
                  <a:gd name="T23" fmla="*/ 104 h 545"/>
                  <a:gd name="T24" fmla="*/ 2 w 486"/>
                  <a:gd name="T25" fmla="*/ 88 h 545"/>
                  <a:gd name="T26" fmla="*/ 0 w 486"/>
                  <a:gd name="T27" fmla="*/ 69 h 545"/>
                  <a:gd name="T28" fmla="*/ 3 w 486"/>
                  <a:gd name="T29" fmla="*/ 47 h 545"/>
                  <a:gd name="T30" fmla="*/ 7 w 486"/>
                  <a:gd name="T31" fmla="*/ 34 h 545"/>
                  <a:gd name="T32" fmla="*/ 11 w 486"/>
                  <a:gd name="T33" fmla="*/ 26 h 545"/>
                  <a:gd name="T34" fmla="*/ 17 w 486"/>
                  <a:gd name="T35" fmla="*/ 18 h 545"/>
                  <a:gd name="T36" fmla="*/ 31 w 486"/>
                  <a:gd name="T37" fmla="*/ 7 h 545"/>
                  <a:gd name="T38" fmla="*/ 47 w 486"/>
                  <a:gd name="T39" fmla="*/ 1 h 545"/>
                  <a:gd name="T40" fmla="*/ 67 w 486"/>
                  <a:gd name="T41" fmla="*/ 0 h 545"/>
                  <a:gd name="T42" fmla="*/ 80 w 486"/>
                  <a:gd name="T43" fmla="*/ 3 h 545"/>
                  <a:gd name="T44" fmla="*/ 89 w 486"/>
                  <a:gd name="T45" fmla="*/ 6 h 545"/>
                  <a:gd name="T46" fmla="*/ 97 w 486"/>
                  <a:gd name="T47" fmla="*/ 11 h 545"/>
                  <a:gd name="T48" fmla="*/ 104 w 486"/>
                  <a:gd name="T49" fmla="*/ 17 h 545"/>
                  <a:gd name="T50" fmla="*/ 110 w 486"/>
                  <a:gd name="T51" fmla="*/ 24 h 545"/>
                  <a:gd name="T52" fmla="*/ 114 w 486"/>
                  <a:gd name="T53" fmla="*/ 33 h 545"/>
                  <a:gd name="T54" fmla="*/ 118 w 486"/>
                  <a:gd name="T55" fmla="*/ 43 h 545"/>
                  <a:gd name="T56" fmla="*/ 122 w 486"/>
                  <a:gd name="T57" fmla="*/ 68 h 545"/>
                  <a:gd name="T58" fmla="*/ 36 w 486"/>
                  <a:gd name="T59" fmla="*/ 81 h 545"/>
                  <a:gd name="T60" fmla="*/ 38 w 486"/>
                  <a:gd name="T61" fmla="*/ 91 h 545"/>
                  <a:gd name="T62" fmla="*/ 42 w 486"/>
                  <a:gd name="T63" fmla="*/ 99 h 545"/>
                  <a:gd name="T64" fmla="*/ 48 w 486"/>
                  <a:gd name="T65" fmla="*/ 106 h 545"/>
                  <a:gd name="T66" fmla="*/ 55 w 486"/>
                  <a:gd name="T67" fmla="*/ 109 h 545"/>
                  <a:gd name="T68" fmla="*/ 64 w 486"/>
                  <a:gd name="T69" fmla="*/ 110 h 545"/>
                  <a:gd name="T70" fmla="*/ 74 w 486"/>
                  <a:gd name="T71" fmla="*/ 108 h 545"/>
                  <a:gd name="T72" fmla="*/ 80 w 486"/>
                  <a:gd name="T73" fmla="*/ 103 h 545"/>
                  <a:gd name="T74" fmla="*/ 84 w 486"/>
                  <a:gd name="T75" fmla="*/ 96 h 545"/>
                  <a:gd name="T76" fmla="*/ 88 w 486"/>
                  <a:gd name="T77" fmla="*/ 53 h 545"/>
                  <a:gd name="T78" fmla="*/ 86 w 486"/>
                  <a:gd name="T79" fmla="*/ 44 h 545"/>
                  <a:gd name="T80" fmla="*/ 82 w 486"/>
                  <a:gd name="T81" fmla="*/ 36 h 545"/>
                  <a:gd name="T82" fmla="*/ 76 w 486"/>
                  <a:gd name="T83" fmla="*/ 31 h 545"/>
                  <a:gd name="T84" fmla="*/ 70 w 486"/>
                  <a:gd name="T85" fmla="*/ 27 h 545"/>
                  <a:gd name="T86" fmla="*/ 62 w 486"/>
                  <a:gd name="T87" fmla="*/ 26 h 545"/>
                  <a:gd name="T88" fmla="*/ 54 w 486"/>
                  <a:gd name="T89" fmla="*/ 28 h 545"/>
                  <a:gd name="T90" fmla="*/ 47 w 486"/>
                  <a:gd name="T91" fmla="*/ 31 h 545"/>
                  <a:gd name="T92" fmla="*/ 41 w 486"/>
                  <a:gd name="T93" fmla="*/ 37 h 545"/>
                  <a:gd name="T94" fmla="*/ 38 w 486"/>
                  <a:gd name="T95" fmla="*/ 44 h 545"/>
                  <a:gd name="T96" fmla="*/ 36 w 486"/>
                  <a:gd name="T97" fmla="*/ 53 h 54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86"/>
                  <a:gd name="T148" fmla="*/ 0 h 545"/>
                  <a:gd name="T149" fmla="*/ 486 w 486"/>
                  <a:gd name="T150" fmla="*/ 545 h 54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86" h="545">
                    <a:moveTo>
                      <a:pt x="341" y="368"/>
                    </a:moveTo>
                    <a:lnTo>
                      <a:pt x="478" y="389"/>
                    </a:lnTo>
                    <a:lnTo>
                      <a:pt x="472" y="409"/>
                    </a:lnTo>
                    <a:lnTo>
                      <a:pt x="463" y="425"/>
                    </a:lnTo>
                    <a:lnTo>
                      <a:pt x="454" y="442"/>
                    </a:lnTo>
                    <a:lnTo>
                      <a:pt x="445" y="456"/>
                    </a:lnTo>
                    <a:lnTo>
                      <a:pt x="433" y="470"/>
                    </a:lnTo>
                    <a:lnTo>
                      <a:pt x="422" y="483"/>
                    </a:lnTo>
                    <a:lnTo>
                      <a:pt x="409" y="495"/>
                    </a:lnTo>
                    <a:lnTo>
                      <a:pt x="395" y="505"/>
                    </a:lnTo>
                    <a:lnTo>
                      <a:pt x="381" y="514"/>
                    </a:lnTo>
                    <a:lnTo>
                      <a:pt x="365" y="522"/>
                    </a:lnTo>
                    <a:lnTo>
                      <a:pt x="349" y="529"/>
                    </a:lnTo>
                    <a:lnTo>
                      <a:pt x="331" y="534"/>
                    </a:lnTo>
                    <a:lnTo>
                      <a:pt x="313" y="538"/>
                    </a:lnTo>
                    <a:lnTo>
                      <a:pt x="293" y="542"/>
                    </a:lnTo>
                    <a:lnTo>
                      <a:pt x="273" y="543"/>
                    </a:lnTo>
                    <a:lnTo>
                      <a:pt x="252" y="545"/>
                    </a:lnTo>
                    <a:lnTo>
                      <a:pt x="236" y="543"/>
                    </a:lnTo>
                    <a:lnTo>
                      <a:pt x="219" y="543"/>
                    </a:lnTo>
                    <a:lnTo>
                      <a:pt x="204" y="541"/>
                    </a:lnTo>
                    <a:lnTo>
                      <a:pt x="188" y="538"/>
                    </a:lnTo>
                    <a:lnTo>
                      <a:pt x="174" y="536"/>
                    </a:lnTo>
                    <a:lnTo>
                      <a:pt x="160" y="532"/>
                    </a:lnTo>
                    <a:lnTo>
                      <a:pt x="147" y="528"/>
                    </a:lnTo>
                    <a:lnTo>
                      <a:pt x="134" y="522"/>
                    </a:lnTo>
                    <a:lnTo>
                      <a:pt x="121" y="516"/>
                    </a:lnTo>
                    <a:lnTo>
                      <a:pt x="110" y="510"/>
                    </a:lnTo>
                    <a:lnTo>
                      <a:pt x="98" y="502"/>
                    </a:lnTo>
                    <a:lnTo>
                      <a:pt x="88" y="495"/>
                    </a:lnTo>
                    <a:lnTo>
                      <a:pt x="78" y="486"/>
                    </a:lnTo>
                    <a:lnTo>
                      <a:pt x="69" y="477"/>
                    </a:lnTo>
                    <a:lnTo>
                      <a:pt x="60" y="466"/>
                    </a:lnTo>
                    <a:lnTo>
                      <a:pt x="51" y="456"/>
                    </a:lnTo>
                    <a:lnTo>
                      <a:pt x="39" y="437"/>
                    </a:lnTo>
                    <a:lnTo>
                      <a:pt x="29" y="418"/>
                    </a:lnTo>
                    <a:lnTo>
                      <a:pt x="20" y="397"/>
                    </a:lnTo>
                    <a:lnTo>
                      <a:pt x="12" y="375"/>
                    </a:lnTo>
                    <a:lnTo>
                      <a:pt x="7" y="352"/>
                    </a:lnTo>
                    <a:lnTo>
                      <a:pt x="3" y="328"/>
                    </a:lnTo>
                    <a:lnTo>
                      <a:pt x="1" y="303"/>
                    </a:lnTo>
                    <a:lnTo>
                      <a:pt x="0" y="276"/>
                    </a:lnTo>
                    <a:lnTo>
                      <a:pt x="1" y="244"/>
                    </a:lnTo>
                    <a:lnTo>
                      <a:pt x="3" y="215"/>
                    </a:lnTo>
                    <a:lnTo>
                      <a:pt x="10" y="187"/>
                    </a:lnTo>
                    <a:lnTo>
                      <a:pt x="16" y="161"/>
                    </a:lnTo>
                    <a:lnTo>
                      <a:pt x="21" y="148"/>
                    </a:lnTo>
                    <a:lnTo>
                      <a:pt x="26" y="137"/>
                    </a:lnTo>
                    <a:lnTo>
                      <a:pt x="32" y="125"/>
                    </a:lnTo>
                    <a:lnTo>
                      <a:pt x="38" y="113"/>
                    </a:lnTo>
                    <a:lnTo>
                      <a:pt x="44" y="103"/>
                    </a:lnTo>
                    <a:lnTo>
                      <a:pt x="52" y="93"/>
                    </a:lnTo>
                    <a:lnTo>
                      <a:pt x="60" y="83"/>
                    </a:lnTo>
                    <a:lnTo>
                      <a:pt x="68" y="74"/>
                    </a:lnTo>
                    <a:lnTo>
                      <a:pt x="86" y="57"/>
                    </a:lnTo>
                    <a:lnTo>
                      <a:pt x="103" y="42"/>
                    </a:lnTo>
                    <a:lnTo>
                      <a:pt x="123" y="29"/>
                    </a:lnTo>
                    <a:lnTo>
                      <a:pt x="145" y="18"/>
                    </a:lnTo>
                    <a:lnTo>
                      <a:pt x="166" y="11"/>
                    </a:lnTo>
                    <a:lnTo>
                      <a:pt x="189" y="4"/>
                    </a:lnTo>
                    <a:lnTo>
                      <a:pt x="213" y="2"/>
                    </a:lnTo>
                    <a:lnTo>
                      <a:pt x="238" y="0"/>
                    </a:lnTo>
                    <a:lnTo>
                      <a:pt x="267" y="2"/>
                    </a:lnTo>
                    <a:lnTo>
                      <a:pt x="293" y="6"/>
                    </a:lnTo>
                    <a:lnTo>
                      <a:pt x="306" y="8"/>
                    </a:lnTo>
                    <a:lnTo>
                      <a:pt x="319" y="11"/>
                    </a:lnTo>
                    <a:lnTo>
                      <a:pt x="331" y="15"/>
                    </a:lnTo>
                    <a:lnTo>
                      <a:pt x="342" y="20"/>
                    </a:lnTo>
                    <a:lnTo>
                      <a:pt x="354" y="25"/>
                    </a:lnTo>
                    <a:lnTo>
                      <a:pt x="364" y="30"/>
                    </a:lnTo>
                    <a:lnTo>
                      <a:pt x="374" y="36"/>
                    </a:lnTo>
                    <a:lnTo>
                      <a:pt x="385" y="44"/>
                    </a:lnTo>
                    <a:lnTo>
                      <a:pt x="395" y="51"/>
                    </a:lnTo>
                    <a:lnTo>
                      <a:pt x="404" y="60"/>
                    </a:lnTo>
                    <a:lnTo>
                      <a:pt x="413" y="67"/>
                    </a:lnTo>
                    <a:lnTo>
                      <a:pt x="422" y="77"/>
                    </a:lnTo>
                    <a:lnTo>
                      <a:pt x="430" y="86"/>
                    </a:lnTo>
                    <a:lnTo>
                      <a:pt x="437" y="98"/>
                    </a:lnTo>
                    <a:lnTo>
                      <a:pt x="445" y="108"/>
                    </a:lnTo>
                    <a:lnTo>
                      <a:pt x="451" y="121"/>
                    </a:lnTo>
                    <a:lnTo>
                      <a:pt x="456" y="133"/>
                    </a:lnTo>
                    <a:lnTo>
                      <a:pt x="462" y="147"/>
                    </a:lnTo>
                    <a:lnTo>
                      <a:pt x="467" y="160"/>
                    </a:lnTo>
                    <a:lnTo>
                      <a:pt x="472" y="174"/>
                    </a:lnTo>
                    <a:lnTo>
                      <a:pt x="478" y="205"/>
                    </a:lnTo>
                    <a:lnTo>
                      <a:pt x="483" y="238"/>
                    </a:lnTo>
                    <a:lnTo>
                      <a:pt x="486" y="274"/>
                    </a:lnTo>
                    <a:lnTo>
                      <a:pt x="486" y="312"/>
                    </a:lnTo>
                    <a:lnTo>
                      <a:pt x="141" y="312"/>
                    </a:lnTo>
                    <a:lnTo>
                      <a:pt x="142" y="326"/>
                    </a:lnTo>
                    <a:lnTo>
                      <a:pt x="143" y="341"/>
                    </a:lnTo>
                    <a:lnTo>
                      <a:pt x="146" y="355"/>
                    </a:lnTo>
                    <a:lnTo>
                      <a:pt x="150" y="366"/>
                    </a:lnTo>
                    <a:lnTo>
                      <a:pt x="155" y="378"/>
                    </a:lnTo>
                    <a:lnTo>
                      <a:pt x="160" y="388"/>
                    </a:lnTo>
                    <a:lnTo>
                      <a:pt x="166" y="398"/>
                    </a:lnTo>
                    <a:lnTo>
                      <a:pt x="174" y="407"/>
                    </a:lnTo>
                    <a:lnTo>
                      <a:pt x="182" y="415"/>
                    </a:lnTo>
                    <a:lnTo>
                      <a:pt x="191" y="423"/>
                    </a:lnTo>
                    <a:lnTo>
                      <a:pt x="200" y="428"/>
                    </a:lnTo>
                    <a:lnTo>
                      <a:pt x="210" y="433"/>
                    </a:lnTo>
                    <a:lnTo>
                      <a:pt x="220" y="437"/>
                    </a:lnTo>
                    <a:lnTo>
                      <a:pt x="231" y="439"/>
                    </a:lnTo>
                    <a:lnTo>
                      <a:pt x="242" y="441"/>
                    </a:lnTo>
                    <a:lnTo>
                      <a:pt x="254" y="442"/>
                    </a:lnTo>
                    <a:lnTo>
                      <a:pt x="269" y="441"/>
                    </a:lnTo>
                    <a:lnTo>
                      <a:pt x="283" y="437"/>
                    </a:lnTo>
                    <a:lnTo>
                      <a:pt x="296" y="432"/>
                    </a:lnTo>
                    <a:lnTo>
                      <a:pt x="308" y="424"/>
                    </a:lnTo>
                    <a:lnTo>
                      <a:pt x="314" y="419"/>
                    </a:lnTo>
                    <a:lnTo>
                      <a:pt x="318" y="414"/>
                    </a:lnTo>
                    <a:lnTo>
                      <a:pt x="323" y="407"/>
                    </a:lnTo>
                    <a:lnTo>
                      <a:pt x="327" y="401"/>
                    </a:lnTo>
                    <a:lnTo>
                      <a:pt x="335" y="386"/>
                    </a:lnTo>
                    <a:lnTo>
                      <a:pt x="341" y="368"/>
                    </a:lnTo>
                    <a:close/>
                    <a:moveTo>
                      <a:pt x="349" y="228"/>
                    </a:moveTo>
                    <a:lnTo>
                      <a:pt x="349" y="214"/>
                    </a:lnTo>
                    <a:lnTo>
                      <a:pt x="346" y="199"/>
                    </a:lnTo>
                    <a:lnTo>
                      <a:pt x="345" y="187"/>
                    </a:lnTo>
                    <a:lnTo>
                      <a:pt x="341" y="175"/>
                    </a:lnTo>
                    <a:lnTo>
                      <a:pt x="337" y="165"/>
                    </a:lnTo>
                    <a:lnTo>
                      <a:pt x="332" y="154"/>
                    </a:lnTo>
                    <a:lnTo>
                      <a:pt x="326" y="145"/>
                    </a:lnTo>
                    <a:lnTo>
                      <a:pt x="318" y="137"/>
                    </a:lnTo>
                    <a:lnTo>
                      <a:pt x="311" y="130"/>
                    </a:lnTo>
                    <a:lnTo>
                      <a:pt x="302" y="124"/>
                    </a:lnTo>
                    <a:lnTo>
                      <a:pt x="295" y="117"/>
                    </a:lnTo>
                    <a:lnTo>
                      <a:pt x="286" y="113"/>
                    </a:lnTo>
                    <a:lnTo>
                      <a:pt x="277" y="110"/>
                    </a:lnTo>
                    <a:lnTo>
                      <a:pt x="267" y="108"/>
                    </a:lnTo>
                    <a:lnTo>
                      <a:pt x="258" y="106"/>
                    </a:lnTo>
                    <a:lnTo>
                      <a:pt x="247" y="106"/>
                    </a:lnTo>
                    <a:lnTo>
                      <a:pt x="236" y="106"/>
                    </a:lnTo>
                    <a:lnTo>
                      <a:pt x="225" y="108"/>
                    </a:lnTo>
                    <a:lnTo>
                      <a:pt x="215" y="111"/>
                    </a:lnTo>
                    <a:lnTo>
                      <a:pt x="206" y="113"/>
                    </a:lnTo>
                    <a:lnTo>
                      <a:pt x="197" y="119"/>
                    </a:lnTo>
                    <a:lnTo>
                      <a:pt x="188" y="124"/>
                    </a:lnTo>
                    <a:lnTo>
                      <a:pt x="181" y="131"/>
                    </a:lnTo>
                    <a:lnTo>
                      <a:pt x="173" y="139"/>
                    </a:lnTo>
                    <a:lnTo>
                      <a:pt x="165" y="147"/>
                    </a:lnTo>
                    <a:lnTo>
                      <a:pt x="160" y="157"/>
                    </a:lnTo>
                    <a:lnTo>
                      <a:pt x="155" y="166"/>
                    </a:lnTo>
                    <a:lnTo>
                      <a:pt x="151" y="178"/>
                    </a:lnTo>
                    <a:lnTo>
                      <a:pt x="147" y="189"/>
                    </a:lnTo>
                    <a:lnTo>
                      <a:pt x="145" y="201"/>
                    </a:lnTo>
                    <a:lnTo>
                      <a:pt x="143" y="214"/>
                    </a:lnTo>
                    <a:lnTo>
                      <a:pt x="143" y="228"/>
                    </a:lnTo>
                    <a:lnTo>
                      <a:pt x="349" y="22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59" name="Freeform 475">
                <a:extLst>
                  <a:ext uri="{FF2B5EF4-FFF2-40B4-BE49-F238E27FC236}">
                    <a16:creationId xmlns:a16="http://schemas.microsoft.com/office/drawing/2014/main" id="{6F3006D6-F1FE-4CA0-9995-F4491E461E9D}"/>
                  </a:ext>
                </a:extLst>
              </p:cNvPr>
              <p:cNvSpPr>
                <a:spLocks/>
              </p:cNvSpPr>
              <p:nvPr/>
            </p:nvSpPr>
            <p:spPr bwMode="auto">
              <a:xfrm>
                <a:off x="1732" y="3413"/>
                <a:ext cx="173" cy="180"/>
              </a:xfrm>
              <a:custGeom>
                <a:avLst/>
                <a:gdLst>
                  <a:gd name="T0" fmla="*/ 0 w 693"/>
                  <a:gd name="T1" fmla="*/ 180 h 717"/>
                  <a:gd name="T2" fmla="*/ 0 w 693"/>
                  <a:gd name="T3" fmla="*/ 0 h 717"/>
                  <a:gd name="T4" fmla="*/ 54 w 693"/>
                  <a:gd name="T5" fmla="*/ 0 h 717"/>
                  <a:gd name="T6" fmla="*/ 87 w 693"/>
                  <a:gd name="T7" fmla="*/ 123 h 717"/>
                  <a:gd name="T8" fmla="*/ 119 w 693"/>
                  <a:gd name="T9" fmla="*/ 0 h 717"/>
                  <a:gd name="T10" fmla="*/ 173 w 693"/>
                  <a:gd name="T11" fmla="*/ 0 h 717"/>
                  <a:gd name="T12" fmla="*/ 173 w 693"/>
                  <a:gd name="T13" fmla="*/ 180 h 717"/>
                  <a:gd name="T14" fmla="*/ 140 w 693"/>
                  <a:gd name="T15" fmla="*/ 180 h 717"/>
                  <a:gd name="T16" fmla="*/ 140 w 693"/>
                  <a:gd name="T17" fmla="*/ 38 h 717"/>
                  <a:gd name="T18" fmla="*/ 104 w 693"/>
                  <a:gd name="T19" fmla="*/ 180 h 717"/>
                  <a:gd name="T20" fmla="*/ 69 w 693"/>
                  <a:gd name="T21" fmla="*/ 180 h 717"/>
                  <a:gd name="T22" fmla="*/ 34 w 693"/>
                  <a:gd name="T23" fmla="*/ 38 h 717"/>
                  <a:gd name="T24" fmla="*/ 34 w 693"/>
                  <a:gd name="T25" fmla="*/ 180 h 717"/>
                  <a:gd name="T26" fmla="*/ 0 w 693"/>
                  <a:gd name="T27" fmla="*/ 180 h 7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93"/>
                  <a:gd name="T43" fmla="*/ 0 h 717"/>
                  <a:gd name="T44" fmla="*/ 693 w 693"/>
                  <a:gd name="T45" fmla="*/ 717 h 71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93" h="717">
                    <a:moveTo>
                      <a:pt x="0" y="717"/>
                    </a:moveTo>
                    <a:lnTo>
                      <a:pt x="0" y="0"/>
                    </a:lnTo>
                    <a:lnTo>
                      <a:pt x="217" y="0"/>
                    </a:lnTo>
                    <a:lnTo>
                      <a:pt x="348" y="490"/>
                    </a:lnTo>
                    <a:lnTo>
                      <a:pt x="476" y="0"/>
                    </a:lnTo>
                    <a:lnTo>
                      <a:pt x="693" y="0"/>
                    </a:lnTo>
                    <a:lnTo>
                      <a:pt x="693" y="717"/>
                    </a:lnTo>
                    <a:lnTo>
                      <a:pt x="560" y="717"/>
                    </a:lnTo>
                    <a:lnTo>
                      <a:pt x="560" y="152"/>
                    </a:lnTo>
                    <a:lnTo>
                      <a:pt x="416" y="717"/>
                    </a:lnTo>
                    <a:lnTo>
                      <a:pt x="277" y="717"/>
                    </a:lnTo>
                    <a:lnTo>
                      <a:pt x="135" y="152"/>
                    </a:lnTo>
                    <a:lnTo>
                      <a:pt x="135" y="717"/>
                    </a:lnTo>
                    <a:lnTo>
                      <a:pt x="0" y="71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60" name="Freeform 476">
                <a:extLst>
                  <a:ext uri="{FF2B5EF4-FFF2-40B4-BE49-F238E27FC236}">
                    <a16:creationId xmlns:a16="http://schemas.microsoft.com/office/drawing/2014/main" id="{3629E2A8-9B4F-49D2-A5B5-B5933BE1DBD8}"/>
                  </a:ext>
                </a:extLst>
              </p:cNvPr>
              <p:cNvSpPr>
                <a:spLocks noEditPoints="1"/>
              </p:cNvSpPr>
              <p:nvPr/>
            </p:nvSpPr>
            <p:spPr bwMode="auto">
              <a:xfrm>
                <a:off x="1941" y="3413"/>
                <a:ext cx="34" cy="180"/>
              </a:xfrm>
              <a:custGeom>
                <a:avLst/>
                <a:gdLst>
                  <a:gd name="T0" fmla="*/ 0 w 137"/>
                  <a:gd name="T1" fmla="*/ 32 h 717"/>
                  <a:gd name="T2" fmla="*/ 0 w 137"/>
                  <a:gd name="T3" fmla="*/ 0 h 717"/>
                  <a:gd name="T4" fmla="*/ 34 w 137"/>
                  <a:gd name="T5" fmla="*/ 0 h 717"/>
                  <a:gd name="T6" fmla="*/ 34 w 137"/>
                  <a:gd name="T7" fmla="*/ 32 h 717"/>
                  <a:gd name="T8" fmla="*/ 0 w 137"/>
                  <a:gd name="T9" fmla="*/ 32 h 717"/>
                  <a:gd name="T10" fmla="*/ 0 w 137"/>
                  <a:gd name="T11" fmla="*/ 180 h 717"/>
                  <a:gd name="T12" fmla="*/ 0 w 137"/>
                  <a:gd name="T13" fmla="*/ 49 h 717"/>
                  <a:gd name="T14" fmla="*/ 34 w 137"/>
                  <a:gd name="T15" fmla="*/ 49 h 717"/>
                  <a:gd name="T16" fmla="*/ 34 w 137"/>
                  <a:gd name="T17" fmla="*/ 180 h 717"/>
                  <a:gd name="T18" fmla="*/ 0 w 137"/>
                  <a:gd name="T19" fmla="*/ 180 h 7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7"/>
                  <a:gd name="T31" fmla="*/ 0 h 717"/>
                  <a:gd name="T32" fmla="*/ 137 w 137"/>
                  <a:gd name="T33" fmla="*/ 717 h 71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7" h="717">
                    <a:moveTo>
                      <a:pt x="0" y="127"/>
                    </a:moveTo>
                    <a:lnTo>
                      <a:pt x="0" y="0"/>
                    </a:lnTo>
                    <a:lnTo>
                      <a:pt x="137" y="0"/>
                    </a:lnTo>
                    <a:lnTo>
                      <a:pt x="137" y="127"/>
                    </a:lnTo>
                    <a:lnTo>
                      <a:pt x="0" y="127"/>
                    </a:lnTo>
                    <a:close/>
                    <a:moveTo>
                      <a:pt x="0" y="717"/>
                    </a:moveTo>
                    <a:lnTo>
                      <a:pt x="0" y="197"/>
                    </a:lnTo>
                    <a:lnTo>
                      <a:pt x="137" y="197"/>
                    </a:lnTo>
                    <a:lnTo>
                      <a:pt x="137" y="717"/>
                    </a:lnTo>
                    <a:lnTo>
                      <a:pt x="0" y="71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61" name="Freeform 477">
                <a:extLst>
                  <a:ext uri="{FF2B5EF4-FFF2-40B4-BE49-F238E27FC236}">
                    <a16:creationId xmlns:a16="http://schemas.microsoft.com/office/drawing/2014/main" id="{3B7DFFA9-75FB-4521-A176-069802226489}"/>
                  </a:ext>
                </a:extLst>
              </p:cNvPr>
              <p:cNvSpPr>
                <a:spLocks noEditPoints="1"/>
              </p:cNvSpPr>
              <p:nvPr/>
            </p:nvSpPr>
            <p:spPr bwMode="auto">
              <a:xfrm>
                <a:off x="2002" y="3460"/>
                <a:ext cx="135" cy="136"/>
              </a:xfrm>
              <a:custGeom>
                <a:avLst/>
                <a:gdLst>
                  <a:gd name="T0" fmla="*/ 1 w 538"/>
                  <a:gd name="T1" fmla="*/ 57 h 544"/>
                  <a:gd name="T2" fmla="*/ 4 w 538"/>
                  <a:gd name="T3" fmla="*/ 45 h 544"/>
                  <a:gd name="T4" fmla="*/ 9 w 538"/>
                  <a:gd name="T5" fmla="*/ 33 h 544"/>
                  <a:gd name="T6" fmla="*/ 16 w 538"/>
                  <a:gd name="T7" fmla="*/ 22 h 544"/>
                  <a:gd name="T8" fmla="*/ 26 w 538"/>
                  <a:gd name="T9" fmla="*/ 13 h 544"/>
                  <a:gd name="T10" fmla="*/ 37 w 538"/>
                  <a:gd name="T11" fmla="*/ 6 h 544"/>
                  <a:gd name="T12" fmla="*/ 49 w 538"/>
                  <a:gd name="T13" fmla="*/ 2 h 544"/>
                  <a:gd name="T14" fmla="*/ 63 w 538"/>
                  <a:gd name="T15" fmla="*/ 0 h 544"/>
                  <a:gd name="T16" fmla="*/ 82 w 538"/>
                  <a:gd name="T17" fmla="*/ 1 h 544"/>
                  <a:gd name="T18" fmla="*/ 91 w 538"/>
                  <a:gd name="T19" fmla="*/ 4 h 544"/>
                  <a:gd name="T20" fmla="*/ 100 w 538"/>
                  <a:gd name="T21" fmla="*/ 7 h 544"/>
                  <a:gd name="T22" fmla="*/ 109 w 538"/>
                  <a:gd name="T23" fmla="*/ 13 h 544"/>
                  <a:gd name="T24" fmla="*/ 116 w 538"/>
                  <a:gd name="T25" fmla="*/ 19 h 544"/>
                  <a:gd name="T26" fmla="*/ 122 w 538"/>
                  <a:gd name="T27" fmla="*/ 27 h 544"/>
                  <a:gd name="T28" fmla="*/ 128 w 538"/>
                  <a:gd name="T29" fmla="*/ 35 h 544"/>
                  <a:gd name="T30" fmla="*/ 131 w 538"/>
                  <a:gd name="T31" fmla="*/ 44 h 544"/>
                  <a:gd name="T32" fmla="*/ 134 w 538"/>
                  <a:gd name="T33" fmla="*/ 54 h 544"/>
                  <a:gd name="T34" fmla="*/ 135 w 538"/>
                  <a:gd name="T35" fmla="*/ 75 h 544"/>
                  <a:gd name="T36" fmla="*/ 132 w 538"/>
                  <a:gd name="T37" fmla="*/ 88 h 544"/>
                  <a:gd name="T38" fmla="*/ 129 w 538"/>
                  <a:gd name="T39" fmla="*/ 98 h 544"/>
                  <a:gd name="T40" fmla="*/ 124 w 538"/>
                  <a:gd name="T41" fmla="*/ 106 h 544"/>
                  <a:gd name="T42" fmla="*/ 118 w 538"/>
                  <a:gd name="T43" fmla="*/ 114 h 544"/>
                  <a:gd name="T44" fmla="*/ 111 w 538"/>
                  <a:gd name="T45" fmla="*/ 121 h 544"/>
                  <a:gd name="T46" fmla="*/ 103 w 538"/>
                  <a:gd name="T47" fmla="*/ 127 h 544"/>
                  <a:gd name="T48" fmla="*/ 94 w 538"/>
                  <a:gd name="T49" fmla="*/ 131 h 544"/>
                  <a:gd name="T50" fmla="*/ 85 w 538"/>
                  <a:gd name="T51" fmla="*/ 134 h 544"/>
                  <a:gd name="T52" fmla="*/ 68 w 538"/>
                  <a:gd name="T53" fmla="*/ 136 h 544"/>
                  <a:gd name="T54" fmla="*/ 54 w 538"/>
                  <a:gd name="T55" fmla="*/ 135 h 544"/>
                  <a:gd name="T56" fmla="*/ 42 w 538"/>
                  <a:gd name="T57" fmla="*/ 131 h 544"/>
                  <a:gd name="T58" fmla="*/ 29 w 538"/>
                  <a:gd name="T59" fmla="*/ 126 h 544"/>
                  <a:gd name="T60" fmla="*/ 19 w 538"/>
                  <a:gd name="T61" fmla="*/ 118 h 544"/>
                  <a:gd name="T62" fmla="*/ 11 w 538"/>
                  <a:gd name="T63" fmla="*/ 108 h 544"/>
                  <a:gd name="T64" fmla="*/ 5 w 538"/>
                  <a:gd name="T65" fmla="*/ 96 h 544"/>
                  <a:gd name="T66" fmla="*/ 1 w 538"/>
                  <a:gd name="T67" fmla="*/ 82 h 544"/>
                  <a:gd name="T68" fmla="*/ 0 w 538"/>
                  <a:gd name="T69" fmla="*/ 66 h 544"/>
                  <a:gd name="T70" fmla="*/ 36 w 538"/>
                  <a:gd name="T71" fmla="*/ 77 h 544"/>
                  <a:gd name="T72" fmla="*/ 39 w 538"/>
                  <a:gd name="T73" fmla="*/ 89 h 544"/>
                  <a:gd name="T74" fmla="*/ 45 w 538"/>
                  <a:gd name="T75" fmla="*/ 98 h 544"/>
                  <a:gd name="T76" fmla="*/ 52 w 538"/>
                  <a:gd name="T77" fmla="*/ 104 h 544"/>
                  <a:gd name="T78" fmla="*/ 61 w 538"/>
                  <a:gd name="T79" fmla="*/ 107 h 544"/>
                  <a:gd name="T80" fmla="*/ 71 w 538"/>
                  <a:gd name="T81" fmla="*/ 108 h 544"/>
                  <a:gd name="T82" fmla="*/ 80 w 538"/>
                  <a:gd name="T83" fmla="*/ 105 h 544"/>
                  <a:gd name="T84" fmla="*/ 88 w 538"/>
                  <a:gd name="T85" fmla="*/ 100 h 544"/>
                  <a:gd name="T86" fmla="*/ 94 w 538"/>
                  <a:gd name="T87" fmla="*/ 92 h 544"/>
                  <a:gd name="T88" fmla="*/ 98 w 538"/>
                  <a:gd name="T89" fmla="*/ 81 h 544"/>
                  <a:gd name="T90" fmla="*/ 100 w 538"/>
                  <a:gd name="T91" fmla="*/ 68 h 544"/>
                  <a:gd name="T92" fmla="*/ 98 w 538"/>
                  <a:gd name="T93" fmla="*/ 55 h 544"/>
                  <a:gd name="T94" fmla="*/ 94 w 538"/>
                  <a:gd name="T95" fmla="*/ 44 h 544"/>
                  <a:gd name="T96" fmla="*/ 88 w 538"/>
                  <a:gd name="T97" fmla="*/ 36 h 544"/>
                  <a:gd name="T98" fmla="*/ 80 w 538"/>
                  <a:gd name="T99" fmla="*/ 31 h 544"/>
                  <a:gd name="T100" fmla="*/ 71 w 538"/>
                  <a:gd name="T101" fmla="*/ 28 h 544"/>
                  <a:gd name="T102" fmla="*/ 61 w 538"/>
                  <a:gd name="T103" fmla="*/ 29 h 544"/>
                  <a:gd name="T104" fmla="*/ 52 w 538"/>
                  <a:gd name="T105" fmla="*/ 32 h 544"/>
                  <a:gd name="T106" fmla="*/ 45 w 538"/>
                  <a:gd name="T107" fmla="*/ 38 h 544"/>
                  <a:gd name="T108" fmla="*/ 39 w 538"/>
                  <a:gd name="T109" fmla="*/ 47 h 544"/>
                  <a:gd name="T110" fmla="*/ 36 w 538"/>
                  <a:gd name="T111" fmla="*/ 59 h 54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8"/>
                  <a:gd name="T169" fmla="*/ 0 h 544"/>
                  <a:gd name="T170" fmla="*/ 538 w 538"/>
                  <a:gd name="T171" fmla="*/ 544 h 544"/>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8" h="544">
                    <a:moveTo>
                      <a:pt x="0" y="264"/>
                    </a:moveTo>
                    <a:lnTo>
                      <a:pt x="2" y="247"/>
                    </a:lnTo>
                    <a:lnTo>
                      <a:pt x="3" y="229"/>
                    </a:lnTo>
                    <a:lnTo>
                      <a:pt x="5" y="213"/>
                    </a:lnTo>
                    <a:lnTo>
                      <a:pt x="9" y="196"/>
                    </a:lnTo>
                    <a:lnTo>
                      <a:pt x="14" y="179"/>
                    </a:lnTo>
                    <a:lnTo>
                      <a:pt x="20" y="164"/>
                    </a:lnTo>
                    <a:lnTo>
                      <a:pt x="27" y="147"/>
                    </a:lnTo>
                    <a:lnTo>
                      <a:pt x="35" y="131"/>
                    </a:lnTo>
                    <a:lnTo>
                      <a:pt x="44" y="115"/>
                    </a:lnTo>
                    <a:lnTo>
                      <a:pt x="53" y="101"/>
                    </a:lnTo>
                    <a:lnTo>
                      <a:pt x="65" y="87"/>
                    </a:lnTo>
                    <a:lnTo>
                      <a:pt x="76" y="74"/>
                    </a:lnTo>
                    <a:lnTo>
                      <a:pt x="88" y="63"/>
                    </a:lnTo>
                    <a:lnTo>
                      <a:pt x="102" y="52"/>
                    </a:lnTo>
                    <a:lnTo>
                      <a:pt x="116" y="42"/>
                    </a:lnTo>
                    <a:lnTo>
                      <a:pt x="130" y="33"/>
                    </a:lnTo>
                    <a:lnTo>
                      <a:pt x="147" y="25"/>
                    </a:lnTo>
                    <a:lnTo>
                      <a:pt x="162" y="19"/>
                    </a:lnTo>
                    <a:lnTo>
                      <a:pt x="179" y="12"/>
                    </a:lnTo>
                    <a:lnTo>
                      <a:pt x="197" y="7"/>
                    </a:lnTo>
                    <a:lnTo>
                      <a:pt x="213" y="3"/>
                    </a:lnTo>
                    <a:lnTo>
                      <a:pt x="231" y="1"/>
                    </a:lnTo>
                    <a:lnTo>
                      <a:pt x="251" y="0"/>
                    </a:lnTo>
                    <a:lnTo>
                      <a:pt x="269" y="0"/>
                    </a:lnTo>
                    <a:lnTo>
                      <a:pt x="298" y="1"/>
                    </a:lnTo>
                    <a:lnTo>
                      <a:pt x="325" y="3"/>
                    </a:lnTo>
                    <a:lnTo>
                      <a:pt x="339" y="7"/>
                    </a:lnTo>
                    <a:lnTo>
                      <a:pt x="352" y="10"/>
                    </a:lnTo>
                    <a:lnTo>
                      <a:pt x="364" y="14"/>
                    </a:lnTo>
                    <a:lnTo>
                      <a:pt x="376" y="19"/>
                    </a:lnTo>
                    <a:lnTo>
                      <a:pt x="388" y="24"/>
                    </a:lnTo>
                    <a:lnTo>
                      <a:pt x="400" y="29"/>
                    </a:lnTo>
                    <a:lnTo>
                      <a:pt x="411" y="36"/>
                    </a:lnTo>
                    <a:lnTo>
                      <a:pt x="423" y="42"/>
                    </a:lnTo>
                    <a:lnTo>
                      <a:pt x="433" y="50"/>
                    </a:lnTo>
                    <a:lnTo>
                      <a:pt x="443" y="59"/>
                    </a:lnTo>
                    <a:lnTo>
                      <a:pt x="453" y="66"/>
                    </a:lnTo>
                    <a:lnTo>
                      <a:pt x="462" y="77"/>
                    </a:lnTo>
                    <a:lnTo>
                      <a:pt x="471" y="86"/>
                    </a:lnTo>
                    <a:lnTo>
                      <a:pt x="480" y="96"/>
                    </a:lnTo>
                    <a:lnTo>
                      <a:pt x="488" y="106"/>
                    </a:lnTo>
                    <a:lnTo>
                      <a:pt x="496" y="116"/>
                    </a:lnTo>
                    <a:lnTo>
                      <a:pt x="502" y="128"/>
                    </a:lnTo>
                    <a:lnTo>
                      <a:pt x="509" y="140"/>
                    </a:lnTo>
                    <a:lnTo>
                      <a:pt x="514" y="151"/>
                    </a:lnTo>
                    <a:lnTo>
                      <a:pt x="519" y="163"/>
                    </a:lnTo>
                    <a:lnTo>
                      <a:pt x="524" y="175"/>
                    </a:lnTo>
                    <a:lnTo>
                      <a:pt x="528" y="188"/>
                    </a:lnTo>
                    <a:lnTo>
                      <a:pt x="530" y="201"/>
                    </a:lnTo>
                    <a:lnTo>
                      <a:pt x="533" y="214"/>
                    </a:lnTo>
                    <a:lnTo>
                      <a:pt x="537" y="241"/>
                    </a:lnTo>
                    <a:lnTo>
                      <a:pt x="538" y="270"/>
                    </a:lnTo>
                    <a:lnTo>
                      <a:pt x="537" y="299"/>
                    </a:lnTo>
                    <a:lnTo>
                      <a:pt x="533" y="327"/>
                    </a:lnTo>
                    <a:lnTo>
                      <a:pt x="530" y="340"/>
                    </a:lnTo>
                    <a:lnTo>
                      <a:pt x="527" y="353"/>
                    </a:lnTo>
                    <a:lnTo>
                      <a:pt x="523" y="365"/>
                    </a:lnTo>
                    <a:lnTo>
                      <a:pt x="519" y="378"/>
                    </a:lnTo>
                    <a:lnTo>
                      <a:pt x="514" y="390"/>
                    </a:lnTo>
                    <a:lnTo>
                      <a:pt x="509" y="401"/>
                    </a:lnTo>
                    <a:lnTo>
                      <a:pt x="502" y="413"/>
                    </a:lnTo>
                    <a:lnTo>
                      <a:pt x="494" y="424"/>
                    </a:lnTo>
                    <a:lnTo>
                      <a:pt x="488" y="435"/>
                    </a:lnTo>
                    <a:lnTo>
                      <a:pt x="479" y="445"/>
                    </a:lnTo>
                    <a:lnTo>
                      <a:pt x="471" y="455"/>
                    </a:lnTo>
                    <a:lnTo>
                      <a:pt x="462" y="466"/>
                    </a:lnTo>
                    <a:lnTo>
                      <a:pt x="452" y="475"/>
                    </a:lnTo>
                    <a:lnTo>
                      <a:pt x="442" y="484"/>
                    </a:lnTo>
                    <a:lnTo>
                      <a:pt x="432" y="492"/>
                    </a:lnTo>
                    <a:lnTo>
                      <a:pt x="421" y="500"/>
                    </a:lnTo>
                    <a:lnTo>
                      <a:pt x="410" y="507"/>
                    </a:lnTo>
                    <a:lnTo>
                      <a:pt x="400" y="513"/>
                    </a:lnTo>
                    <a:lnTo>
                      <a:pt x="388" y="518"/>
                    </a:lnTo>
                    <a:lnTo>
                      <a:pt x="375" y="523"/>
                    </a:lnTo>
                    <a:lnTo>
                      <a:pt x="364" y="528"/>
                    </a:lnTo>
                    <a:lnTo>
                      <a:pt x="351" y="532"/>
                    </a:lnTo>
                    <a:lnTo>
                      <a:pt x="338" y="536"/>
                    </a:lnTo>
                    <a:lnTo>
                      <a:pt x="325" y="539"/>
                    </a:lnTo>
                    <a:lnTo>
                      <a:pt x="298" y="543"/>
                    </a:lnTo>
                    <a:lnTo>
                      <a:pt x="270" y="544"/>
                    </a:lnTo>
                    <a:lnTo>
                      <a:pt x="252" y="543"/>
                    </a:lnTo>
                    <a:lnTo>
                      <a:pt x="234" y="541"/>
                    </a:lnTo>
                    <a:lnTo>
                      <a:pt x="217" y="539"/>
                    </a:lnTo>
                    <a:lnTo>
                      <a:pt x="201" y="535"/>
                    </a:lnTo>
                    <a:lnTo>
                      <a:pt x="183" y="531"/>
                    </a:lnTo>
                    <a:lnTo>
                      <a:pt x="166" y="525"/>
                    </a:lnTo>
                    <a:lnTo>
                      <a:pt x="149" y="518"/>
                    </a:lnTo>
                    <a:lnTo>
                      <a:pt x="134" y="510"/>
                    </a:lnTo>
                    <a:lnTo>
                      <a:pt x="117" y="503"/>
                    </a:lnTo>
                    <a:lnTo>
                      <a:pt x="103" y="492"/>
                    </a:lnTo>
                    <a:lnTo>
                      <a:pt x="89" y="482"/>
                    </a:lnTo>
                    <a:lnTo>
                      <a:pt x="76" y="471"/>
                    </a:lnTo>
                    <a:lnTo>
                      <a:pt x="65" y="459"/>
                    </a:lnTo>
                    <a:lnTo>
                      <a:pt x="53" y="445"/>
                    </a:lnTo>
                    <a:lnTo>
                      <a:pt x="44" y="431"/>
                    </a:lnTo>
                    <a:lnTo>
                      <a:pt x="35" y="415"/>
                    </a:lnTo>
                    <a:lnTo>
                      <a:pt x="27" y="400"/>
                    </a:lnTo>
                    <a:lnTo>
                      <a:pt x="20" y="383"/>
                    </a:lnTo>
                    <a:lnTo>
                      <a:pt x="14" y="365"/>
                    </a:lnTo>
                    <a:lnTo>
                      <a:pt x="9" y="347"/>
                    </a:lnTo>
                    <a:lnTo>
                      <a:pt x="5" y="327"/>
                    </a:lnTo>
                    <a:lnTo>
                      <a:pt x="3" y="308"/>
                    </a:lnTo>
                    <a:lnTo>
                      <a:pt x="2" y="286"/>
                    </a:lnTo>
                    <a:lnTo>
                      <a:pt x="0" y="264"/>
                    </a:lnTo>
                    <a:close/>
                    <a:moveTo>
                      <a:pt x="142" y="272"/>
                    </a:moveTo>
                    <a:lnTo>
                      <a:pt x="143" y="290"/>
                    </a:lnTo>
                    <a:lnTo>
                      <a:pt x="144" y="308"/>
                    </a:lnTo>
                    <a:lnTo>
                      <a:pt x="147" y="324"/>
                    </a:lnTo>
                    <a:lnTo>
                      <a:pt x="152" y="340"/>
                    </a:lnTo>
                    <a:lnTo>
                      <a:pt x="157" y="354"/>
                    </a:lnTo>
                    <a:lnTo>
                      <a:pt x="162" y="367"/>
                    </a:lnTo>
                    <a:lnTo>
                      <a:pt x="170" y="380"/>
                    </a:lnTo>
                    <a:lnTo>
                      <a:pt x="179" y="390"/>
                    </a:lnTo>
                    <a:lnTo>
                      <a:pt x="188" y="400"/>
                    </a:lnTo>
                    <a:lnTo>
                      <a:pt x="198" y="408"/>
                    </a:lnTo>
                    <a:lnTo>
                      <a:pt x="208" y="415"/>
                    </a:lnTo>
                    <a:lnTo>
                      <a:pt x="220" y="421"/>
                    </a:lnTo>
                    <a:lnTo>
                      <a:pt x="231" y="426"/>
                    </a:lnTo>
                    <a:lnTo>
                      <a:pt x="244" y="428"/>
                    </a:lnTo>
                    <a:lnTo>
                      <a:pt x="256" y="431"/>
                    </a:lnTo>
                    <a:lnTo>
                      <a:pt x="270" y="431"/>
                    </a:lnTo>
                    <a:lnTo>
                      <a:pt x="283" y="431"/>
                    </a:lnTo>
                    <a:lnTo>
                      <a:pt x="296" y="428"/>
                    </a:lnTo>
                    <a:lnTo>
                      <a:pt x="307" y="426"/>
                    </a:lnTo>
                    <a:lnTo>
                      <a:pt x="319" y="421"/>
                    </a:lnTo>
                    <a:lnTo>
                      <a:pt x="330" y="415"/>
                    </a:lnTo>
                    <a:lnTo>
                      <a:pt x="340" y="408"/>
                    </a:lnTo>
                    <a:lnTo>
                      <a:pt x="351" y="400"/>
                    </a:lnTo>
                    <a:lnTo>
                      <a:pt x="360" y="390"/>
                    </a:lnTo>
                    <a:lnTo>
                      <a:pt x="369" y="380"/>
                    </a:lnTo>
                    <a:lnTo>
                      <a:pt x="376" y="367"/>
                    </a:lnTo>
                    <a:lnTo>
                      <a:pt x="382" y="354"/>
                    </a:lnTo>
                    <a:lnTo>
                      <a:pt x="387" y="340"/>
                    </a:lnTo>
                    <a:lnTo>
                      <a:pt x="392" y="324"/>
                    </a:lnTo>
                    <a:lnTo>
                      <a:pt x="394" y="308"/>
                    </a:lnTo>
                    <a:lnTo>
                      <a:pt x="396" y="290"/>
                    </a:lnTo>
                    <a:lnTo>
                      <a:pt x="397" y="270"/>
                    </a:lnTo>
                    <a:lnTo>
                      <a:pt x="396" y="251"/>
                    </a:lnTo>
                    <a:lnTo>
                      <a:pt x="394" y="235"/>
                    </a:lnTo>
                    <a:lnTo>
                      <a:pt x="392" y="218"/>
                    </a:lnTo>
                    <a:lnTo>
                      <a:pt x="387" y="202"/>
                    </a:lnTo>
                    <a:lnTo>
                      <a:pt x="382" y="188"/>
                    </a:lnTo>
                    <a:lnTo>
                      <a:pt x="376" y="175"/>
                    </a:lnTo>
                    <a:lnTo>
                      <a:pt x="369" y="164"/>
                    </a:lnTo>
                    <a:lnTo>
                      <a:pt x="360" y="152"/>
                    </a:lnTo>
                    <a:lnTo>
                      <a:pt x="351" y="143"/>
                    </a:lnTo>
                    <a:lnTo>
                      <a:pt x="340" y="134"/>
                    </a:lnTo>
                    <a:lnTo>
                      <a:pt x="330" y="128"/>
                    </a:lnTo>
                    <a:lnTo>
                      <a:pt x="319" y="122"/>
                    </a:lnTo>
                    <a:lnTo>
                      <a:pt x="307" y="118"/>
                    </a:lnTo>
                    <a:lnTo>
                      <a:pt x="296" y="114"/>
                    </a:lnTo>
                    <a:lnTo>
                      <a:pt x="283" y="113"/>
                    </a:lnTo>
                    <a:lnTo>
                      <a:pt x="270" y="111"/>
                    </a:lnTo>
                    <a:lnTo>
                      <a:pt x="256" y="113"/>
                    </a:lnTo>
                    <a:lnTo>
                      <a:pt x="244" y="114"/>
                    </a:lnTo>
                    <a:lnTo>
                      <a:pt x="231" y="118"/>
                    </a:lnTo>
                    <a:lnTo>
                      <a:pt x="220" y="122"/>
                    </a:lnTo>
                    <a:lnTo>
                      <a:pt x="208" y="128"/>
                    </a:lnTo>
                    <a:lnTo>
                      <a:pt x="198" y="134"/>
                    </a:lnTo>
                    <a:lnTo>
                      <a:pt x="188" y="143"/>
                    </a:lnTo>
                    <a:lnTo>
                      <a:pt x="179" y="152"/>
                    </a:lnTo>
                    <a:lnTo>
                      <a:pt x="170" y="164"/>
                    </a:lnTo>
                    <a:lnTo>
                      <a:pt x="162" y="175"/>
                    </a:lnTo>
                    <a:lnTo>
                      <a:pt x="157" y="188"/>
                    </a:lnTo>
                    <a:lnTo>
                      <a:pt x="152" y="202"/>
                    </a:lnTo>
                    <a:lnTo>
                      <a:pt x="147" y="218"/>
                    </a:lnTo>
                    <a:lnTo>
                      <a:pt x="144" y="235"/>
                    </a:lnTo>
                    <a:lnTo>
                      <a:pt x="143" y="252"/>
                    </a:lnTo>
                    <a:lnTo>
                      <a:pt x="142" y="27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62" name="Freeform 478">
                <a:extLst>
                  <a:ext uri="{FF2B5EF4-FFF2-40B4-BE49-F238E27FC236}">
                    <a16:creationId xmlns:a16="http://schemas.microsoft.com/office/drawing/2014/main" id="{67C3DFFB-C91F-4727-AEA8-22EC6D994D9F}"/>
                  </a:ext>
                </a:extLst>
              </p:cNvPr>
              <p:cNvSpPr>
                <a:spLocks/>
              </p:cNvSpPr>
              <p:nvPr/>
            </p:nvSpPr>
            <p:spPr bwMode="auto">
              <a:xfrm>
                <a:off x="2152" y="3460"/>
                <a:ext cx="121" cy="136"/>
              </a:xfrm>
              <a:custGeom>
                <a:avLst/>
                <a:gdLst>
                  <a:gd name="T0" fmla="*/ 35 w 487"/>
                  <a:gd name="T1" fmla="*/ 93 h 544"/>
                  <a:gd name="T2" fmla="*/ 38 w 487"/>
                  <a:gd name="T3" fmla="*/ 100 h 544"/>
                  <a:gd name="T4" fmla="*/ 42 w 487"/>
                  <a:gd name="T5" fmla="*/ 105 h 544"/>
                  <a:gd name="T6" fmla="*/ 47 w 487"/>
                  <a:gd name="T7" fmla="*/ 108 h 544"/>
                  <a:gd name="T8" fmla="*/ 54 w 487"/>
                  <a:gd name="T9" fmla="*/ 110 h 544"/>
                  <a:gd name="T10" fmla="*/ 62 w 487"/>
                  <a:gd name="T11" fmla="*/ 111 h 544"/>
                  <a:gd name="T12" fmla="*/ 71 w 487"/>
                  <a:gd name="T13" fmla="*/ 110 h 544"/>
                  <a:gd name="T14" fmla="*/ 78 w 487"/>
                  <a:gd name="T15" fmla="*/ 108 h 544"/>
                  <a:gd name="T16" fmla="*/ 84 w 487"/>
                  <a:gd name="T17" fmla="*/ 104 h 544"/>
                  <a:gd name="T18" fmla="*/ 86 w 487"/>
                  <a:gd name="T19" fmla="*/ 97 h 544"/>
                  <a:gd name="T20" fmla="*/ 85 w 487"/>
                  <a:gd name="T21" fmla="*/ 92 h 544"/>
                  <a:gd name="T22" fmla="*/ 80 w 487"/>
                  <a:gd name="T23" fmla="*/ 88 h 544"/>
                  <a:gd name="T24" fmla="*/ 63 w 487"/>
                  <a:gd name="T25" fmla="*/ 84 h 544"/>
                  <a:gd name="T26" fmla="*/ 39 w 487"/>
                  <a:gd name="T27" fmla="*/ 77 h 544"/>
                  <a:gd name="T28" fmla="*/ 23 w 487"/>
                  <a:gd name="T29" fmla="*/ 71 h 544"/>
                  <a:gd name="T30" fmla="*/ 13 w 487"/>
                  <a:gd name="T31" fmla="*/ 64 h 544"/>
                  <a:gd name="T32" fmla="*/ 7 w 487"/>
                  <a:gd name="T33" fmla="*/ 53 h 544"/>
                  <a:gd name="T34" fmla="*/ 5 w 487"/>
                  <a:gd name="T35" fmla="*/ 40 h 544"/>
                  <a:gd name="T36" fmla="*/ 7 w 487"/>
                  <a:gd name="T37" fmla="*/ 28 h 544"/>
                  <a:gd name="T38" fmla="*/ 12 w 487"/>
                  <a:gd name="T39" fmla="*/ 18 h 544"/>
                  <a:gd name="T40" fmla="*/ 22 w 487"/>
                  <a:gd name="T41" fmla="*/ 9 h 544"/>
                  <a:gd name="T42" fmla="*/ 35 w 487"/>
                  <a:gd name="T43" fmla="*/ 3 h 544"/>
                  <a:gd name="T44" fmla="*/ 52 w 487"/>
                  <a:gd name="T45" fmla="*/ 0 h 544"/>
                  <a:gd name="T46" fmla="*/ 72 w 487"/>
                  <a:gd name="T47" fmla="*/ 0 h 544"/>
                  <a:gd name="T48" fmla="*/ 87 w 487"/>
                  <a:gd name="T49" fmla="*/ 3 h 544"/>
                  <a:gd name="T50" fmla="*/ 99 w 487"/>
                  <a:gd name="T51" fmla="*/ 9 h 544"/>
                  <a:gd name="T52" fmla="*/ 107 w 487"/>
                  <a:gd name="T53" fmla="*/ 16 h 544"/>
                  <a:gd name="T54" fmla="*/ 114 w 487"/>
                  <a:gd name="T55" fmla="*/ 26 h 544"/>
                  <a:gd name="T56" fmla="*/ 84 w 487"/>
                  <a:gd name="T57" fmla="*/ 40 h 544"/>
                  <a:gd name="T58" fmla="*/ 80 w 487"/>
                  <a:gd name="T59" fmla="*/ 32 h 544"/>
                  <a:gd name="T60" fmla="*/ 76 w 487"/>
                  <a:gd name="T61" fmla="*/ 29 h 544"/>
                  <a:gd name="T62" fmla="*/ 71 w 487"/>
                  <a:gd name="T63" fmla="*/ 26 h 544"/>
                  <a:gd name="T64" fmla="*/ 60 w 487"/>
                  <a:gd name="T65" fmla="*/ 25 h 544"/>
                  <a:gd name="T66" fmla="*/ 46 w 487"/>
                  <a:gd name="T67" fmla="*/ 26 h 544"/>
                  <a:gd name="T68" fmla="*/ 40 w 487"/>
                  <a:gd name="T69" fmla="*/ 29 h 544"/>
                  <a:gd name="T70" fmla="*/ 37 w 487"/>
                  <a:gd name="T71" fmla="*/ 33 h 544"/>
                  <a:gd name="T72" fmla="*/ 37 w 487"/>
                  <a:gd name="T73" fmla="*/ 39 h 544"/>
                  <a:gd name="T74" fmla="*/ 41 w 487"/>
                  <a:gd name="T75" fmla="*/ 43 h 544"/>
                  <a:gd name="T76" fmla="*/ 50 w 487"/>
                  <a:gd name="T77" fmla="*/ 46 h 544"/>
                  <a:gd name="T78" fmla="*/ 79 w 487"/>
                  <a:gd name="T79" fmla="*/ 53 h 544"/>
                  <a:gd name="T80" fmla="*/ 95 w 487"/>
                  <a:gd name="T81" fmla="*/ 58 h 544"/>
                  <a:gd name="T82" fmla="*/ 107 w 487"/>
                  <a:gd name="T83" fmla="*/ 65 h 544"/>
                  <a:gd name="T84" fmla="*/ 115 w 487"/>
                  <a:gd name="T85" fmla="*/ 72 h 544"/>
                  <a:gd name="T86" fmla="*/ 119 w 487"/>
                  <a:gd name="T87" fmla="*/ 81 h 544"/>
                  <a:gd name="T88" fmla="*/ 121 w 487"/>
                  <a:gd name="T89" fmla="*/ 92 h 544"/>
                  <a:gd name="T90" fmla="*/ 119 w 487"/>
                  <a:gd name="T91" fmla="*/ 105 h 544"/>
                  <a:gd name="T92" fmla="*/ 113 w 487"/>
                  <a:gd name="T93" fmla="*/ 116 h 544"/>
                  <a:gd name="T94" fmla="*/ 102 w 487"/>
                  <a:gd name="T95" fmla="*/ 126 h 544"/>
                  <a:gd name="T96" fmla="*/ 88 w 487"/>
                  <a:gd name="T97" fmla="*/ 133 h 544"/>
                  <a:gd name="T98" fmla="*/ 69 w 487"/>
                  <a:gd name="T99" fmla="*/ 136 h 544"/>
                  <a:gd name="T100" fmla="*/ 49 w 487"/>
                  <a:gd name="T101" fmla="*/ 135 h 544"/>
                  <a:gd name="T102" fmla="*/ 33 w 487"/>
                  <a:gd name="T103" fmla="*/ 132 h 544"/>
                  <a:gd name="T104" fmla="*/ 20 w 487"/>
                  <a:gd name="T105" fmla="*/ 125 h 544"/>
                  <a:gd name="T106" fmla="*/ 10 w 487"/>
                  <a:gd name="T107" fmla="*/ 116 h 544"/>
                  <a:gd name="T108" fmla="*/ 3 w 487"/>
                  <a:gd name="T109" fmla="*/ 105 h 54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487"/>
                  <a:gd name="T166" fmla="*/ 0 h 544"/>
                  <a:gd name="T167" fmla="*/ 487 w 487"/>
                  <a:gd name="T168" fmla="*/ 544 h 544"/>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487" h="544">
                    <a:moveTo>
                      <a:pt x="0" y="383"/>
                    </a:moveTo>
                    <a:lnTo>
                      <a:pt x="139" y="362"/>
                    </a:lnTo>
                    <a:lnTo>
                      <a:pt x="141" y="372"/>
                    </a:lnTo>
                    <a:lnTo>
                      <a:pt x="144" y="381"/>
                    </a:lnTo>
                    <a:lnTo>
                      <a:pt x="148" y="390"/>
                    </a:lnTo>
                    <a:lnTo>
                      <a:pt x="152" y="398"/>
                    </a:lnTo>
                    <a:lnTo>
                      <a:pt x="157" y="405"/>
                    </a:lnTo>
                    <a:lnTo>
                      <a:pt x="162" y="412"/>
                    </a:lnTo>
                    <a:lnTo>
                      <a:pt x="168" y="418"/>
                    </a:lnTo>
                    <a:lnTo>
                      <a:pt x="175" y="423"/>
                    </a:lnTo>
                    <a:lnTo>
                      <a:pt x="181" y="428"/>
                    </a:lnTo>
                    <a:lnTo>
                      <a:pt x="189" y="432"/>
                    </a:lnTo>
                    <a:lnTo>
                      <a:pt x="198" y="436"/>
                    </a:lnTo>
                    <a:lnTo>
                      <a:pt x="207" y="439"/>
                    </a:lnTo>
                    <a:lnTo>
                      <a:pt x="216" y="441"/>
                    </a:lnTo>
                    <a:lnTo>
                      <a:pt x="227" y="442"/>
                    </a:lnTo>
                    <a:lnTo>
                      <a:pt x="238" y="444"/>
                    </a:lnTo>
                    <a:lnTo>
                      <a:pt x="249" y="444"/>
                    </a:lnTo>
                    <a:lnTo>
                      <a:pt x="263" y="444"/>
                    </a:lnTo>
                    <a:lnTo>
                      <a:pt x="275" y="442"/>
                    </a:lnTo>
                    <a:lnTo>
                      <a:pt x="286" y="441"/>
                    </a:lnTo>
                    <a:lnTo>
                      <a:pt x="297" y="439"/>
                    </a:lnTo>
                    <a:lnTo>
                      <a:pt x="306" y="436"/>
                    </a:lnTo>
                    <a:lnTo>
                      <a:pt x="315" y="433"/>
                    </a:lnTo>
                    <a:lnTo>
                      <a:pt x="322" y="428"/>
                    </a:lnTo>
                    <a:lnTo>
                      <a:pt x="330" y="424"/>
                    </a:lnTo>
                    <a:lnTo>
                      <a:pt x="338" y="417"/>
                    </a:lnTo>
                    <a:lnTo>
                      <a:pt x="344" y="408"/>
                    </a:lnTo>
                    <a:lnTo>
                      <a:pt x="347" y="399"/>
                    </a:lnTo>
                    <a:lnTo>
                      <a:pt x="348" y="387"/>
                    </a:lnTo>
                    <a:lnTo>
                      <a:pt x="348" y="380"/>
                    </a:lnTo>
                    <a:lnTo>
                      <a:pt x="345" y="373"/>
                    </a:lnTo>
                    <a:lnTo>
                      <a:pt x="343" y="367"/>
                    </a:lnTo>
                    <a:lnTo>
                      <a:pt x="339" y="362"/>
                    </a:lnTo>
                    <a:lnTo>
                      <a:pt x="331" y="356"/>
                    </a:lnTo>
                    <a:lnTo>
                      <a:pt x="322" y="353"/>
                    </a:lnTo>
                    <a:lnTo>
                      <a:pt x="308" y="347"/>
                    </a:lnTo>
                    <a:lnTo>
                      <a:pt x="293" y="344"/>
                    </a:lnTo>
                    <a:lnTo>
                      <a:pt x="253" y="335"/>
                    </a:lnTo>
                    <a:lnTo>
                      <a:pt x="217" y="326"/>
                    </a:lnTo>
                    <a:lnTo>
                      <a:pt x="185" y="317"/>
                    </a:lnTo>
                    <a:lnTo>
                      <a:pt x="157" y="308"/>
                    </a:lnTo>
                    <a:lnTo>
                      <a:pt x="132" y="300"/>
                    </a:lnTo>
                    <a:lnTo>
                      <a:pt x="111" y="292"/>
                    </a:lnTo>
                    <a:lnTo>
                      <a:pt x="94" y="285"/>
                    </a:lnTo>
                    <a:lnTo>
                      <a:pt x="81" y="277"/>
                    </a:lnTo>
                    <a:lnTo>
                      <a:pt x="67" y="265"/>
                    </a:lnTo>
                    <a:lnTo>
                      <a:pt x="54" y="254"/>
                    </a:lnTo>
                    <a:lnTo>
                      <a:pt x="44" y="240"/>
                    </a:lnTo>
                    <a:lnTo>
                      <a:pt x="35" y="226"/>
                    </a:lnTo>
                    <a:lnTo>
                      <a:pt x="28" y="210"/>
                    </a:lnTo>
                    <a:lnTo>
                      <a:pt x="23" y="195"/>
                    </a:lnTo>
                    <a:lnTo>
                      <a:pt x="21" y="177"/>
                    </a:lnTo>
                    <a:lnTo>
                      <a:pt x="19" y="159"/>
                    </a:lnTo>
                    <a:lnTo>
                      <a:pt x="21" y="142"/>
                    </a:lnTo>
                    <a:lnTo>
                      <a:pt x="23" y="127"/>
                    </a:lnTo>
                    <a:lnTo>
                      <a:pt x="27" y="111"/>
                    </a:lnTo>
                    <a:lnTo>
                      <a:pt x="32" y="97"/>
                    </a:lnTo>
                    <a:lnTo>
                      <a:pt x="40" y="83"/>
                    </a:lnTo>
                    <a:lnTo>
                      <a:pt x="49" y="70"/>
                    </a:lnTo>
                    <a:lnTo>
                      <a:pt x="60" y="57"/>
                    </a:lnTo>
                    <a:lnTo>
                      <a:pt x="73" y="46"/>
                    </a:lnTo>
                    <a:lnTo>
                      <a:pt x="87" y="34"/>
                    </a:lnTo>
                    <a:lnTo>
                      <a:pt x="103" y="25"/>
                    </a:lnTo>
                    <a:lnTo>
                      <a:pt x="121" y="18"/>
                    </a:lnTo>
                    <a:lnTo>
                      <a:pt x="141" y="11"/>
                    </a:lnTo>
                    <a:lnTo>
                      <a:pt x="162" y="6"/>
                    </a:lnTo>
                    <a:lnTo>
                      <a:pt x="186" y="2"/>
                    </a:lnTo>
                    <a:lnTo>
                      <a:pt x="211" y="0"/>
                    </a:lnTo>
                    <a:lnTo>
                      <a:pt x="239" y="0"/>
                    </a:lnTo>
                    <a:lnTo>
                      <a:pt x="265" y="0"/>
                    </a:lnTo>
                    <a:lnTo>
                      <a:pt x="289" y="1"/>
                    </a:lnTo>
                    <a:lnTo>
                      <a:pt x="311" y="5"/>
                    </a:lnTo>
                    <a:lnTo>
                      <a:pt x="331" y="9"/>
                    </a:lnTo>
                    <a:lnTo>
                      <a:pt x="351" y="12"/>
                    </a:lnTo>
                    <a:lnTo>
                      <a:pt x="367" y="19"/>
                    </a:lnTo>
                    <a:lnTo>
                      <a:pt x="384" y="27"/>
                    </a:lnTo>
                    <a:lnTo>
                      <a:pt x="397" y="34"/>
                    </a:lnTo>
                    <a:lnTo>
                      <a:pt x="410" y="43"/>
                    </a:lnTo>
                    <a:lnTo>
                      <a:pt x="421" y="54"/>
                    </a:lnTo>
                    <a:lnTo>
                      <a:pt x="431" y="65"/>
                    </a:lnTo>
                    <a:lnTo>
                      <a:pt x="442" y="77"/>
                    </a:lnTo>
                    <a:lnTo>
                      <a:pt x="449" y="91"/>
                    </a:lnTo>
                    <a:lnTo>
                      <a:pt x="457" y="105"/>
                    </a:lnTo>
                    <a:lnTo>
                      <a:pt x="464" y="120"/>
                    </a:lnTo>
                    <a:lnTo>
                      <a:pt x="469" y="137"/>
                    </a:lnTo>
                    <a:lnTo>
                      <a:pt x="339" y="161"/>
                    </a:lnTo>
                    <a:lnTo>
                      <a:pt x="334" y="147"/>
                    </a:lnTo>
                    <a:lnTo>
                      <a:pt x="327" y="134"/>
                    </a:lnTo>
                    <a:lnTo>
                      <a:pt x="322" y="129"/>
                    </a:lnTo>
                    <a:lnTo>
                      <a:pt x="318" y="123"/>
                    </a:lnTo>
                    <a:lnTo>
                      <a:pt x="313" y="119"/>
                    </a:lnTo>
                    <a:lnTo>
                      <a:pt x="307" y="115"/>
                    </a:lnTo>
                    <a:lnTo>
                      <a:pt x="301" y="111"/>
                    </a:lnTo>
                    <a:lnTo>
                      <a:pt x="294" y="107"/>
                    </a:lnTo>
                    <a:lnTo>
                      <a:pt x="286" y="105"/>
                    </a:lnTo>
                    <a:lnTo>
                      <a:pt x="279" y="102"/>
                    </a:lnTo>
                    <a:lnTo>
                      <a:pt x="261" y="100"/>
                    </a:lnTo>
                    <a:lnTo>
                      <a:pt x="241" y="98"/>
                    </a:lnTo>
                    <a:lnTo>
                      <a:pt x="216" y="100"/>
                    </a:lnTo>
                    <a:lnTo>
                      <a:pt x="194" y="102"/>
                    </a:lnTo>
                    <a:lnTo>
                      <a:pt x="185" y="105"/>
                    </a:lnTo>
                    <a:lnTo>
                      <a:pt x="176" y="107"/>
                    </a:lnTo>
                    <a:lnTo>
                      <a:pt x="170" y="110"/>
                    </a:lnTo>
                    <a:lnTo>
                      <a:pt x="163" y="114"/>
                    </a:lnTo>
                    <a:lnTo>
                      <a:pt x="155" y="119"/>
                    </a:lnTo>
                    <a:lnTo>
                      <a:pt x="152" y="125"/>
                    </a:lnTo>
                    <a:lnTo>
                      <a:pt x="148" y="133"/>
                    </a:lnTo>
                    <a:lnTo>
                      <a:pt x="148" y="141"/>
                    </a:lnTo>
                    <a:lnTo>
                      <a:pt x="148" y="149"/>
                    </a:lnTo>
                    <a:lnTo>
                      <a:pt x="150" y="155"/>
                    </a:lnTo>
                    <a:lnTo>
                      <a:pt x="155" y="161"/>
                    </a:lnTo>
                    <a:lnTo>
                      <a:pt x="161" y="166"/>
                    </a:lnTo>
                    <a:lnTo>
                      <a:pt x="167" y="170"/>
                    </a:lnTo>
                    <a:lnTo>
                      <a:pt x="176" y="174"/>
                    </a:lnTo>
                    <a:lnTo>
                      <a:pt x="188" y="178"/>
                    </a:lnTo>
                    <a:lnTo>
                      <a:pt x="203" y="183"/>
                    </a:lnTo>
                    <a:lnTo>
                      <a:pt x="240" y="193"/>
                    </a:lnTo>
                    <a:lnTo>
                      <a:pt x="290" y="205"/>
                    </a:lnTo>
                    <a:lnTo>
                      <a:pt x="316" y="211"/>
                    </a:lnTo>
                    <a:lnTo>
                      <a:pt x="340" y="218"/>
                    </a:lnTo>
                    <a:lnTo>
                      <a:pt x="363" y="226"/>
                    </a:lnTo>
                    <a:lnTo>
                      <a:pt x="383" y="233"/>
                    </a:lnTo>
                    <a:lnTo>
                      <a:pt x="401" y="241"/>
                    </a:lnTo>
                    <a:lnTo>
                      <a:pt x="417" y="249"/>
                    </a:lnTo>
                    <a:lnTo>
                      <a:pt x="431" y="258"/>
                    </a:lnTo>
                    <a:lnTo>
                      <a:pt x="443" y="267"/>
                    </a:lnTo>
                    <a:lnTo>
                      <a:pt x="453" y="276"/>
                    </a:lnTo>
                    <a:lnTo>
                      <a:pt x="462" y="287"/>
                    </a:lnTo>
                    <a:lnTo>
                      <a:pt x="470" y="299"/>
                    </a:lnTo>
                    <a:lnTo>
                      <a:pt x="475" y="310"/>
                    </a:lnTo>
                    <a:lnTo>
                      <a:pt x="480" y="323"/>
                    </a:lnTo>
                    <a:lnTo>
                      <a:pt x="484" y="338"/>
                    </a:lnTo>
                    <a:lnTo>
                      <a:pt x="485" y="353"/>
                    </a:lnTo>
                    <a:lnTo>
                      <a:pt x="487" y="369"/>
                    </a:lnTo>
                    <a:lnTo>
                      <a:pt x="485" y="386"/>
                    </a:lnTo>
                    <a:lnTo>
                      <a:pt x="483" y="404"/>
                    </a:lnTo>
                    <a:lnTo>
                      <a:pt x="478" y="419"/>
                    </a:lnTo>
                    <a:lnTo>
                      <a:pt x="471" y="435"/>
                    </a:lnTo>
                    <a:lnTo>
                      <a:pt x="464" y="450"/>
                    </a:lnTo>
                    <a:lnTo>
                      <a:pt x="453" y="464"/>
                    </a:lnTo>
                    <a:lnTo>
                      <a:pt x="440" y="478"/>
                    </a:lnTo>
                    <a:lnTo>
                      <a:pt x="426" y="492"/>
                    </a:lnTo>
                    <a:lnTo>
                      <a:pt x="411" y="504"/>
                    </a:lnTo>
                    <a:lnTo>
                      <a:pt x="393" y="514"/>
                    </a:lnTo>
                    <a:lnTo>
                      <a:pt x="374" y="523"/>
                    </a:lnTo>
                    <a:lnTo>
                      <a:pt x="353" y="531"/>
                    </a:lnTo>
                    <a:lnTo>
                      <a:pt x="330" y="536"/>
                    </a:lnTo>
                    <a:lnTo>
                      <a:pt x="304" y="540"/>
                    </a:lnTo>
                    <a:lnTo>
                      <a:pt x="279" y="543"/>
                    </a:lnTo>
                    <a:lnTo>
                      <a:pt x="249" y="544"/>
                    </a:lnTo>
                    <a:lnTo>
                      <a:pt x="223" y="543"/>
                    </a:lnTo>
                    <a:lnTo>
                      <a:pt x="199" y="540"/>
                    </a:lnTo>
                    <a:lnTo>
                      <a:pt x="176" y="537"/>
                    </a:lnTo>
                    <a:lnTo>
                      <a:pt x="154" y="532"/>
                    </a:lnTo>
                    <a:lnTo>
                      <a:pt x="134" y="526"/>
                    </a:lnTo>
                    <a:lnTo>
                      <a:pt x="116" y="519"/>
                    </a:lnTo>
                    <a:lnTo>
                      <a:pt x="98" y="510"/>
                    </a:lnTo>
                    <a:lnTo>
                      <a:pt x="81" y="500"/>
                    </a:lnTo>
                    <a:lnTo>
                      <a:pt x="67" y="489"/>
                    </a:lnTo>
                    <a:lnTo>
                      <a:pt x="53" y="477"/>
                    </a:lnTo>
                    <a:lnTo>
                      <a:pt x="41" y="463"/>
                    </a:lnTo>
                    <a:lnTo>
                      <a:pt x="30" y="449"/>
                    </a:lnTo>
                    <a:lnTo>
                      <a:pt x="21" y="435"/>
                    </a:lnTo>
                    <a:lnTo>
                      <a:pt x="13" y="418"/>
                    </a:lnTo>
                    <a:lnTo>
                      <a:pt x="5" y="401"/>
                    </a:lnTo>
                    <a:lnTo>
                      <a:pt x="0" y="38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63" name="Freeform 479">
                <a:extLst>
                  <a:ext uri="{FF2B5EF4-FFF2-40B4-BE49-F238E27FC236}">
                    <a16:creationId xmlns:a16="http://schemas.microsoft.com/office/drawing/2014/main" id="{9CBECF9D-468C-4743-A6D0-B1932CDF02E3}"/>
                  </a:ext>
                </a:extLst>
              </p:cNvPr>
              <p:cNvSpPr>
                <a:spLocks noEditPoints="1"/>
              </p:cNvSpPr>
              <p:nvPr/>
            </p:nvSpPr>
            <p:spPr bwMode="auto">
              <a:xfrm>
                <a:off x="2303" y="3413"/>
                <a:ext cx="35" cy="180"/>
              </a:xfrm>
              <a:custGeom>
                <a:avLst/>
                <a:gdLst>
                  <a:gd name="T0" fmla="*/ 0 w 138"/>
                  <a:gd name="T1" fmla="*/ 32 h 717"/>
                  <a:gd name="T2" fmla="*/ 0 w 138"/>
                  <a:gd name="T3" fmla="*/ 0 h 717"/>
                  <a:gd name="T4" fmla="*/ 35 w 138"/>
                  <a:gd name="T5" fmla="*/ 0 h 717"/>
                  <a:gd name="T6" fmla="*/ 35 w 138"/>
                  <a:gd name="T7" fmla="*/ 32 h 717"/>
                  <a:gd name="T8" fmla="*/ 0 w 138"/>
                  <a:gd name="T9" fmla="*/ 32 h 717"/>
                  <a:gd name="T10" fmla="*/ 0 w 138"/>
                  <a:gd name="T11" fmla="*/ 180 h 717"/>
                  <a:gd name="T12" fmla="*/ 0 w 138"/>
                  <a:gd name="T13" fmla="*/ 49 h 717"/>
                  <a:gd name="T14" fmla="*/ 35 w 138"/>
                  <a:gd name="T15" fmla="*/ 49 h 717"/>
                  <a:gd name="T16" fmla="*/ 35 w 138"/>
                  <a:gd name="T17" fmla="*/ 180 h 717"/>
                  <a:gd name="T18" fmla="*/ 0 w 138"/>
                  <a:gd name="T19" fmla="*/ 180 h 7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8"/>
                  <a:gd name="T31" fmla="*/ 0 h 717"/>
                  <a:gd name="T32" fmla="*/ 138 w 138"/>
                  <a:gd name="T33" fmla="*/ 717 h 71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8" h="717">
                    <a:moveTo>
                      <a:pt x="0" y="127"/>
                    </a:moveTo>
                    <a:lnTo>
                      <a:pt x="0" y="0"/>
                    </a:lnTo>
                    <a:lnTo>
                      <a:pt x="138" y="0"/>
                    </a:lnTo>
                    <a:lnTo>
                      <a:pt x="138" y="127"/>
                    </a:lnTo>
                    <a:lnTo>
                      <a:pt x="0" y="127"/>
                    </a:lnTo>
                    <a:close/>
                    <a:moveTo>
                      <a:pt x="0" y="717"/>
                    </a:moveTo>
                    <a:lnTo>
                      <a:pt x="0" y="197"/>
                    </a:lnTo>
                    <a:lnTo>
                      <a:pt x="138" y="197"/>
                    </a:lnTo>
                    <a:lnTo>
                      <a:pt x="138" y="717"/>
                    </a:lnTo>
                    <a:lnTo>
                      <a:pt x="0" y="71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64" name="Freeform 480">
                <a:extLst>
                  <a:ext uri="{FF2B5EF4-FFF2-40B4-BE49-F238E27FC236}">
                    <a16:creationId xmlns:a16="http://schemas.microsoft.com/office/drawing/2014/main" id="{F30DFC65-C9E3-4603-8FF9-C5F77384D667}"/>
                  </a:ext>
                </a:extLst>
              </p:cNvPr>
              <p:cNvSpPr>
                <a:spLocks/>
              </p:cNvSpPr>
              <p:nvPr/>
            </p:nvSpPr>
            <p:spPr bwMode="auto">
              <a:xfrm>
                <a:off x="2373" y="3460"/>
                <a:ext cx="118" cy="133"/>
              </a:xfrm>
              <a:custGeom>
                <a:avLst/>
                <a:gdLst>
                  <a:gd name="T0" fmla="*/ 84 w 474"/>
                  <a:gd name="T1" fmla="*/ 133 h 531"/>
                  <a:gd name="T2" fmla="*/ 84 w 474"/>
                  <a:gd name="T3" fmla="*/ 57 h 531"/>
                  <a:gd name="T4" fmla="*/ 83 w 474"/>
                  <a:gd name="T5" fmla="*/ 43 h 531"/>
                  <a:gd name="T6" fmla="*/ 80 w 474"/>
                  <a:gd name="T7" fmla="*/ 36 h 531"/>
                  <a:gd name="T8" fmla="*/ 77 w 474"/>
                  <a:gd name="T9" fmla="*/ 31 h 531"/>
                  <a:gd name="T10" fmla="*/ 72 w 474"/>
                  <a:gd name="T11" fmla="*/ 28 h 531"/>
                  <a:gd name="T12" fmla="*/ 66 w 474"/>
                  <a:gd name="T13" fmla="*/ 27 h 531"/>
                  <a:gd name="T14" fmla="*/ 58 w 474"/>
                  <a:gd name="T15" fmla="*/ 27 h 531"/>
                  <a:gd name="T16" fmla="*/ 52 w 474"/>
                  <a:gd name="T17" fmla="*/ 28 h 531"/>
                  <a:gd name="T18" fmla="*/ 49 w 474"/>
                  <a:gd name="T19" fmla="*/ 30 h 531"/>
                  <a:gd name="T20" fmla="*/ 45 w 474"/>
                  <a:gd name="T21" fmla="*/ 32 h 531"/>
                  <a:gd name="T22" fmla="*/ 42 w 474"/>
                  <a:gd name="T23" fmla="*/ 35 h 531"/>
                  <a:gd name="T24" fmla="*/ 40 w 474"/>
                  <a:gd name="T25" fmla="*/ 39 h 531"/>
                  <a:gd name="T26" fmla="*/ 38 w 474"/>
                  <a:gd name="T27" fmla="*/ 42 h 531"/>
                  <a:gd name="T28" fmla="*/ 36 w 474"/>
                  <a:gd name="T29" fmla="*/ 49 h 531"/>
                  <a:gd name="T30" fmla="*/ 34 w 474"/>
                  <a:gd name="T31" fmla="*/ 64 h 531"/>
                  <a:gd name="T32" fmla="*/ 34 w 474"/>
                  <a:gd name="T33" fmla="*/ 133 h 531"/>
                  <a:gd name="T34" fmla="*/ 0 w 474"/>
                  <a:gd name="T35" fmla="*/ 3 h 531"/>
                  <a:gd name="T36" fmla="*/ 32 w 474"/>
                  <a:gd name="T37" fmla="*/ 22 h 531"/>
                  <a:gd name="T38" fmla="*/ 36 w 474"/>
                  <a:gd name="T39" fmla="*/ 17 h 531"/>
                  <a:gd name="T40" fmla="*/ 41 w 474"/>
                  <a:gd name="T41" fmla="*/ 12 h 531"/>
                  <a:gd name="T42" fmla="*/ 46 w 474"/>
                  <a:gd name="T43" fmla="*/ 9 h 531"/>
                  <a:gd name="T44" fmla="*/ 51 w 474"/>
                  <a:gd name="T45" fmla="*/ 5 h 531"/>
                  <a:gd name="T46" fmla="*/ 57 w 474"/>
                  <a:gd name="T47" fmla="*/ 3 h 531"/>
                  <a:gd name="T48" fmla="*/ 62 w 474"/>
                  <a:gd name="T49" fmla="*/ 1 h 531"/>
                  <a:gd name="T50" fmla="*/ 68 w 474"/>
                  <a:gd name="T51" fmla="*/ 0 h 531"/>
                  <a:gd name="T52" fmla="*/ 75 w 474"/>
                  <a:gd name="T53" fmla="*/ 0 h 531"/>
                  <a:gd name="T54" fmla="*/ 85 w 474"/>
                  <a:gd name="T55" fmla="*/ 1 h 531"/>
                  <a:gd name="T56" fmla="*/ 95 w 474"/>
                  <a:gd name="T57" fmla="*/ 4 h 531"/>
                  <a:gd name="T58" fmla="*/ 103 w 474"/>
                  <a:gd name="T59" fmla="*/ 9 h 531"/>
                  <a:gd name="T60" fmla="*/ 110 w 474"/>
                  <a:gd name="T61" fmla="*/ 14 h 531"/>
                  <a:gd name="T62" fmla="*/ 114 w 474"/>
                  <a:gd name="T63" fmla="*/ 21 h 531"/>
                  <a:gd name="T64" fmla="*/ 116 w 474"/>
                  <a:gd name="T65" fmla="*/ 29 h 531"/>
                  <a:gd name="T66" fmla="*/ 118 w 474"/>
                  <a:gd name="T67" fmla="*/ 39 h 531"/>
                  <a:gd name="T68" fmla="*/ 118 w 474"/>
                  <a:gd name="T69" fmla="*/ 52 h 53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74"/>
                  <a:gd name="T106" fmla="*/ 0 h 531"/>
                  <a:gd name="T107" fmla="*/ 474 w 474"/>
                  <a:gd name="T108" fmla="*/ 531 h 53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74" h="531">
                    <a:moveTo>
                      <a:pt x="474" y="531"/>
                    </a:moveTo>
                    <a:lnTo>
                      <a:pt x="337" y="531"/>
                    </a:lnTo>
                    <a:lnTo>
                      <a:pt x="337" y="265"/>
                    </a:lnTo>
                    <a:lnTo>
                      <a:pt x="336" y="228"/>
                    </a:lnTo>
                    <a:lnTo>
                      <a:pt x="334" y="196"/>
                    </a:lnTo>
                    <a:lnTo>
                      <a:pt x="332" y="173"/>
                    </a:lnTo>
                    <a:lnTo>
                      <a:pt x="328" y="156"/>
                    </a:lnTo>
                    <a:lnTo>
                      <a:pt x="323" y="145"/>
                    </a:lnTo>
                    <a:lnTo>
                      <a:pt x="317" y="134"/>
                    </a:lnTo>
                    <a:lnTo>
                      <a:pt x="309" y="125"/>
                    </a:lnTo>
                    <a:lnTo>
                      <a:pt x="299" y="119"/>
                    </a:lnTo>
                    <a:lnTo>
                      <a:pt x="288" y="113"/>
                    </a:lnTo>
                    <a:lnTo>
                      <a:pt x="277" y="109"/>
                    </a:lnTo>
                    <a:lnTo>
                      <a:pt x="265" y="106"/>
                    </a:lnTo>
                    <a:lnTo>
                      <a:pt x="251" y="105"/>
                    </a:lnTo>
                    <a:lnTo>
                      <a:pt x="234" y="106"/>
                    </a:lnTo>
                    <a:lnTo>
                      <a:pt x="218" y="110"/>
                    </a:lnTo>
                    <a:lnTo>
                      <a:pt x="210" y="113"/>
                    </a:lnTo>
                    <a:lnTo>
                      <a:pt x="202" y="115"/>
                    </a:lnTo>
                    <a:lnTo>
                      <a:pt x="195" y="120"/>
                    </a:lnTo>
                    <a:lnTo>
                      <a:pt x="187" y="124"/>
                    </a:lnTo>
                    <a:lnTo>
                      <a:pt x="180" y="129"/>
                    </a:lnTo>
                    <a:lnTo>
                      <a:pt x="174" y="134"/>
                    </a:lnTo>
                    <a:lnTo>
                      <a:pt x="168" y="141"/>
                    </a:lnTo>
                    <a:lnTo>
                      <a:pt x="163" y="147"/>
                    </a:lnTo>
                    <a:lnTo>
                      <a:pt x="159" y="154"/>
                    </a:lnTo>
                    <a:lnTo>
                      <a:pt x="155" y="161"/>
                    </a:lnTo>
                    <a:lnTo>
                      <a:pt x="151" y="168"/>
                    </a:lnTo>
                    <a:lnTo>
                      <a:pt x="148" y="177"/>
                    </a:lnTo>
                    <a:lnTo>
                      <a:pt x="143" y="196"/>
                    </a:lnTo>
                    <a:lnTo>
                      <a:pt x="141" y="223"/>
                    </a:lnTo>
                    <a:lnTo>
                      <a:pt x="138" y="255"/>
                    </a:lnTo>
                    <a:lnTo>
                      <a:pt x="138" y="296"/>
                    </a:lnTo>
                    <a:lnTo>
                      <a:pt x="138" y="531"/>
                    </a:lnTo>
                    <a:lnTo>
                      <a:pt x="0" y="531"/>
                    </a:lnTo>
                    <a:lnTo>
                      <a:pt x="0" y="11"/>
                    </a:lnTo>
                    <a:lnTo>
                      <a:pt x="128" y="11"/>
                    </a:lnTo>
                    <a:lnTo>
                      <a:pt x="128" y="88"/>
                    </a:lnTo>
                    <a:lnTo>
                      <a:pt x="137" y="77"/>
                    </a:lnTo>
                    <a:lnTo>
                      <a:pt x="146" y="66"/>
                    </a:lnTo>
                    <a:lnTo>
                      <a:pt x="155" y="57"/>
                    </a:lnTo>
                    <a:lnTo>
                      <a:pt x="164" y="48"/>
                    </a:lnTo>
                    <a:lnTo>
                      <a:pt x="174" y="41"/>
                    </a:lnTo>
                    <a:lnTo>
                      <a:pt x="184" y="34"/>
                    </a:lnTo>
                    <a:lnTo>
                      <a:pt x="195" y="28"/>
                    </a:lnTo>
                    <a:lnTo>
                      <a:pt x="205" y="21"/>
                    </a:lnTo>
                    <a:lnTo>
                      <a:pt x="215" y="16"/>
                    </a:lnTo>
                    <a:lnTo>
                      <a:pt x="227" y="11"/>
                    </a:lnTo>
                    <a:lnTo>
                      <a:pt x="238" y="7"/>
                    </a:lnTo>
                    <a:lnTo>
                      <a:pt x="250" y="5"/>
                    </a:lnTo>
                    <a:lnTo>
                      <a:pt x="261" y="2"/>
                    </a:lnTo>
                    <a:lnTo>
                      <a:pt x="274" y="1"/>
                    </a:lnTo>
                    <a:lnTo>
                      <a:pt x="287" y="0"/>
                    </a:lnTo>
                    <a:lnTo>
                      <a:pt x="300" y="0"/>
                    </a:lnTo>
                    <a:lnTo>
                      <a:pt x="322" y="1"/>
                    </a:lnTo>
                    <a:lnTo>
                      <a:pt x="343" y="3"/>
                    </a:lnTo>
                    <a:lnTo>
                      <a:pt x="363" y="9"/>
                    </a:lnTo>
                    <a:lnTo>
                      <a:pt x="382" y="16"/>
                    </a:lnTo>
                    <a:lnTo>
                      <a:pt x="400" y="24"/>
                    </a:lnTo>
                    <a:lnTo>
                      <a:pt x="415" y="34"/>
                    </a:lnTo>
                    <a:lnTo>
                      <a:pt x="428" y="46"/>
                    </a:lnTo>
                    <a:lnTo>
                      <a:pt x="440" y="57"/>
                    </a:lnTo>
                    <a:lnTo>
                      <a:pt x="449" y="72"/>
                    </a:lnTo>
                    <a:lnTo>
                      <a:pt x="456" y="84"/>
                    </a:lnTo>
                    <a:lnTo>
                      <a:pt x="462" y="100"/>
                    </a:lnTo>
                    <a:lnTo>
                      <a:pt x="467" y="115"/>
                    </a:lnTo>
                    <a:lnTo>
                      <a:pt x="471" y="133"/>
                    </a:lnTo>
                    <a:lnTo>
                      <a:pt x="472" y="155"/>
                    </a:lnTo>
                    <a:lnTo>
                      <a:pt x="474" y="179"/>
                    </a:lnTo>
                    <a:lnTo>
                      <a:pt x="474" y="208"/>
                    </a:lnTo>
                    <a:lnTo>
                      <a:pt x="474" y="53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65" name="Freeform 481">
                <a:extLst>
                  <a:ext uri="{FF2B5EF4-FFF2-40B4-BE49-F238E27FC236}">
                    <a16:creationId xmlns:a16="http://schemas.microsoft.com/office/drawing/2014/main" id="{68D26F97-FBD7-4929-855F-8DA80B3BE673}"/>
                  </a:ext>
                </a:extLst>
              </p:cNvPr>
              <p:cNvSpPr>
                <a:spLocks noEditPoints="1"/>
              </p:cNvSpPr>
              <p:nvPr/>
            </p:nvSpPr>
            <p:spPr bwMode="auto">
              <a:xfrm>
                <a:off x="2517" y="3460"/>
                <a:ext cx="122" cy="136"/>
              </a:xfrm>
              <a:custGeom>
                <a:avLst/>
                <a:gdLst>
                  <a:gd name="T0" fmla="*/ 5 w 489"/>
                  <a:gd name="T1" fmla="*/ 32 h 544"/>
                  <a:gd name="T2" fmla="*/ 11 w 489"/>
                  <a:gd name="T3" fmla="*/ 21 h 544"/>
                  <a:gd name="T4" fmla="*/ 19 w 489"/>
                  <a:gd name="T5" fmla="*/ 12 h 544"/>
                  <a:gd name="T6" fmla="*/ 29 w 489"/>
                  <a:gd name="T7" fmla="*/ 5 h 544"/>
                  <a:gd name="T8" fmla="*/ 43 w 489"/>
                  <a:gd name="T9" fmla="*/ 1 h 544"/>
                  <a:gd name="T10" fmla="*/ 60 w 489"/>
                  <a:gd name="T11" fmla="*/ 0 h 544"/>
                  <a:gd name="T12" fmla="*/ 76 w 489"/>
                  <a:gd name="T13" fmla="*/ 1 h 544"/>
                  <a:gd name="T14" fmla="*/ 88 w 489"/>
                  <a:gd name="T15" fmla="*/ 3 h 544"/>
                  <a:gd name="T16" fmla="*/ 97 w 489"/>
                  <a:gd name="T17" fmla="*/ 7 h 544"/>
                  <a:gd name="T18" fmla="*/ 104 w 489"/>
                  <a:gd name="T19" fmla="*/ 12 h 544"/>
                  <a:gd name="T20" fmla="*/ 109 w 489"/>
                  <a:gd name="T21" fmla="*/ 17 h 544"/>
                  <a:gd name="T22" fmla="*/ 112 w 489"/>
                  <a:gd name="T23" fmla="*/ 24 h 544"/>
                  <a:gd name="T24" fmla="*/ 114 w 489"/>
                  <a:gd name="T25" fmla="*/ 35 h 544"/>
                  <a:gd name="T26" fmla="*/ 115 w 489"/>
                  <a:gd name="T27" fmla="*/ 50 h 544"/>
                  <a:gd name="T28" fmla="*/ 115 w 489"/>
                  <a:gd name="T29" fmla="*/ 105 h 544"/>
                  <a:gd name="T30" fmla="*/ 117 w 489"/>
                  <a:gd name="T31" fmla="*/ 120 h 544"/>
                  <a:gd name="T32" fmla="*/ 122 w 489"/>
                  <a:gd name="T33" fmla="*/ 133 h 544"/>
                  <a:gd name="T34" fmla="*/ 87 w 489"/>
                  <a:gd name="T35" fmla="*/ 129 h 544"/>
                  <a:gd name="T36" fmla="*/ 84 w 489"/>
                  <a:gd name="T37" fmla="*/ 120 h 544"/>
                  <a:gd name="T38" fmla="*/ 74 w 489"/>
                  <a:gd name="T39" fmla="*/ 126 h 544"/>
                  <a:gd name="T40" fmla="*/ 60 w 489"/>
                  <a:gd name="T41" fmla="*/ 134 h 544"/>
                  <a:gd name="T42" fmla="*/ 43 w 489"/>
                  <a:gd name="T43" fmla="*/ 136 h 544"/>
                  <a:gd name="T44" fmla="*/ 29 w 489"/>
                  <a:gd name="T45" fmla="*/ 134 h 544"/>
                  <a:gd name="T46" fmla="*/ 18 w 489"/>
                  <a:gd name="T47" fmla="*/ 130 h 544"/>
                  <a:gd name="T48" fmla="*/ 9 w 489"/>
                  <a:gd name="T49" fmla="*/ 122 h 544"/>
                  <a:gd name="T50" fmla="*/ 3 w 489"/>
                  <a:gd name="T51" fmla="*/ 113 h 544"/>
                  <a:gd name="T52" fmla="*/ 0 w 489"/>
                  <a:gd name="T53" fmla="*/ 101 h 544"/>
                  <a:gd name="T54" fmla="*/ 0 w 489"/>
                  <a:gd name="T55" fmla="*/ 92 h 544"/>
                  <a:gd name="T56" fmla="*/ 2 w 489"/>
                  <a:gd name="T57" fmla="*/ 85 h 544"/>
                  <a:gd name="T58" fmla="*/ 5 w 489"/>
                  <a:gd name="T59" fmla="*/ 78 h 544"/>
                  <a:gd name="T60" fmla="*/ 10 w 489"/>
                  <a:gd name="T61" fmla="*/ 72 h 544"/>
                  <a:gd name="T62" fmla="*/ 16 w 489"/>
                  <a:gd name="T63" fmla="*/ 67 h 544"/>
                  <a:gd name="T64" fmla="*/ 25 w 489"/>
                  <a:gd name="T65" fmla="*/ 62 h 544"/>
                  <a:gd name="T66" fmla="*/ 47 w 489"/>
                  <a:gd name="T67" fmla="*/ 57 h 544"/>
                  <a:gd name="T68" fmla="*/ 75 w 489"/>
                  <a:gd name="T69" fmla="*/ 50 h 544"/>
                  <a:gd name="T70" fmla="*/ 81 w 489"/>
                  <a:gd name="T71" fmla="*/ 42 h 544"/>
                  <a:gd name="T72" fmla="*/ 80 w 489"/>
                  <a:gd name="T73" fmla="*/ 36 h 544"/>
                  <a:gd name="T74" fmla="*/ 77 w 489"/>
                  <a:gd name="T75" fmla="*/ 32 h 544"/>
                  <a:gd name="T76" fmla="*/ 73 w 489"/>
                  <a:gd name="T77" fmla="*/ 29 h 544"/>
                  <a:gd name="T78" fmla="*/ 64 w 489"/>
                  <a:gd name="T79" fmla="*/ 27 h 544"/>
                  <a:gd name="T80" fmla="*/ 49 w 489"/>
                  <a:gd name="T81" fmla="*/ 27 h 544"/>
                  <a:gd name="T82" fmla="*/ 42 w 489"/>
                  <a:gd name="T83" fmla="*/ 31 h 544"/>
                  <a:gd name="T84" fmla="*/ 38 w 489"/>
                  <a:gd name="T85" fmla="*/ 35 h 544"/>
                  <a:gd name="T86" fmla="*/ 81 w 489"/>
                  <a:gd name="T87" fmla="*/ 71 h 544"/>
                  <a:gd name="T88" fmla="*/ 67 w 489"/>
                  <a:gd name="T89" fmla="*/ 74 h 544"/>
                  <a:gd name="T90" fmla="*/ 48 w 489"/>
                  <a:gd name="T91" fmla="*/ 79 h 544"/>
                  <a:gd name="T92" fmla="*/ 40 w 489"/>
                  <a:gd name="T93" fmla="*/ 83 h 544"/>
                  <a:gd name="T94" fmla="*/ 36 w 489"/>
                  <a:gd name="T95" fmla="*/ 87 h 544"/>
                  <a:gd name="T96" fmla="*/ 35 w 489"/>
                  <a:gd name="T97" fmla="*/ 92 h 544"/>
                  <a:gd name="T98" fmla="*/ 35 w 489"/>
                  <a:gd name="T99" fmla="*/ 98 h 544"/>
                  <a:gd name="T100" fmla="*/ 36 w 489"/>
                  <a:gd name="T101" fmla="*/ 102 h 544"/>
                  <a:gd name="T102" fmla="*/ 40 w 489"/>
                  <a:gd name="T103" fmla="*/ 107 h 544"/>
                  <a:gd name="T104" fmla="*/ 44 w 489"/>
                  <a:gd name="T105" fmla="*/ 110 h 544"/>
                  <a:gd name="T106" fmla="*/ 50 w 489"/>
                  <a:gd name="T107" fmla="*/ 111 h 544"/>
                  <a:gd name="T108" fmla="*/ 56 w 489"/>
                  <a:gd name="T109" fmla="*/ 112 h 544"/>
                  <a:gd name="T110" fmla="*/ 63 w 489"/>
                  <a:gd name="T111" fmla="*/ 110 h 544"/>
                  <a:gd name="T112" fmla="*/ 69 w 489"/>
                  <a:gd name="T113" fmla="*/ 107 h 544"/>
                  <a:gd name="T114" fmla="*/ 77 w 489"/>
                  <a:gd name="T115" fmla="*/ 100 h 544"/>
                  <a:gd name="T116" fmla="*/ 80 w 489"/>
                  <a:gd name="T117" fmla="*/ 91 h 544"/>
                  <a:gd name="T118" fmla="*/ 81 w 489"/>
                  <a:gd name="T119" fmla="*/ 77 h 54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89"/>
                  <a:gd name="T181" fmla="*/ 0 h 544"/>
                  <a:gd name="T182" fmla="*/ 489 w 489"/>
                  <a:gd name="T183" fmla="*/ 544 h 54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89" h="544">
                    <a:moveTo>
                      <a:pt x="140" y="170"/>
                    </a:moveTo>
                    <a:lnTo>
                      <a:pt x="15" y="147"/>
                    </a:lnTo>
                    <a:lnTo>
                      <a:pt x="21" y="129"/>
                    </a:lnTo>
                    <a:lnTo>
                      <a:pt x="27" y="113"/>
                    </a:lnTo>
                    <a:lnTo>
                      <a:pt x="35" y="96"/>
                    </a:lnTo>
                    <a:lnTo>
                      <a:pt x="44" y="82"/>
                    </a:lnTo>
                    <a:lnTo>
                      <a:pt x="53" y="69"/>
                    </a:lnTo>
                    <a:lnTo>
                      <a:pt x="63" y="56"/>
                    </a:lnTo>
                    <a:lnTo>
                      <a:pt x="75" y="46"/>
                    </a:lnTo>
                    <a:lnTo>
                      <a:pt x="87" y="36"/>
                    </a:lnTo>
                    <a:lnTo>
                      <a:pt x="101" y="27"/>
                    </a:lnTo>
                    <a:lnTo>
                      <a:pt x="116" y="20"/>
                    </a:lnTo>
                    <a:lnTo>
                      <a:pt x="134" y="14"/>
                    </a:lnTo>
                    <a:lnTo>
                      <a:pt x="152" y="9"/>
                    </a:lnTo>
                    <a:lnTo>
                      <a:pt x="171" y="5"/>
                    </a:lnTo>
                    <a:lnTo>
                      <a:pt x="193" y="2"/>
                    </a:lnTo>
                    <a:lnTo>
                      <a:pt x="216" y="0"/>
                    </a:lnTo>
                    <a:lnTo>
                      <a:pt x="240" y="0"/>
                    </a:lnTo>
                    <a:lnTo>
                      <a:pt x="262" y="0"/>
                    </a:lnTo>
                    <a:lnTo>
                      <a:pt x="284" y="1"/>
                    </a:lnTo>
                    <a:lnTo>
                      <a:pt x="303" y="2"/>
                    </a:lnTo>
                    <a:lnTo>
                      <a:pt x="321" y="5"/>
                    </a:lnTo>
                    <a:lnTo>
                      <a:pt x="338" y="7"/>
                    </a:lnTo>
                    <a:lnTo>
                      <a:pt x="352" y="11"/>
                    </a:lnTo>
                    <a:lnTo>
                      <a:pt x="366" y="16"/>
                    </a:lnTo>
                    <a:lnTo>
                      <a:pt x="377" y="21"/>
                    </a:lnTo>
                    <a:lnTo>
                      <a:pt x="388" y="27"/>
                    </a:lnTo>
                    <a:lnTo>
                      <a:pt x="398" y="33"/>
                    </a:lnTo>
                    <a:lnTo>
                      <a:pt x="407" y="39"/>
                    </a:lnTo>
                    <a:lnTo>
                      <a:pt x="416" y="46"/>
                    </a:lnTo>
                    <a:lnTo>
                      <a:pt x="424" y="54"/>
                    </a:lnTo>
                    <a:lnTo>
                      <a:pt x="430" y="60"/>
                    </a:lnTo>
                    <a:lnTo>
                      <a:pt x="436" y="69"/>
                    </a:lnTo>
                    <a:lnTo>
                      <a:pt x="440" y="77"/>
                    </a:lnTo>
                    <a:lnTo>
                      <a:pt x="445" y="86"/>
                    </a:lnTo>
                    <a:lnTo>
                      <a:pt x="449" y="97"/>
                    </a:lnTo>
                    <a:lnTo>
                      <a:pt x="452" y="110"/>
                    </a:lnTo>
                    <a:lnTo>
                      <a:pt x="454" y="124"/>
                    </a:lnTo>
                    <a:lnTo>
                      <a:pt x="457" y="141"/>
                    </a:lnTo>
                    <a:lnTo>
                      <a:pt x="458" y="159"/>
                    </a:lnTo>
                    <a:lnTo>
                      <a:pt x="460" y="178"/>
                    </a:lnTo>
                    <a:lnTo>
                      <a:pt x="460" y="200"/>
                    </a:lnTo>
                    <a:lnTo>
                      <a:pt x="458" y="360"/>
                    </a:lnTo>
                    <a:lnTo>
                      <a:pt x="458" y="392"/>
                    </a:lnTo>
                    <a:lnTo>
                      <a:pt x="460" y="421"/>
                    </a:lnTo>
                    <a:lnTo>
                      <a:pt x="462" y="444"/>
                    </a:lnTo>
                    <a:lnTo>
                      <a:pt x="465" y="462"/>
                    </a:lnTo>
                    <a:lnTo>
                      <a:pt x="469" y="478"/>
                    </a:lnTo>
                    <a:lnTo>
                      <a:pt x="474" y="495"/>
                    </a:lnTo>
                    <a:lnTo>
                      <a:pt x="481" y="513"/>
                    </a:lnTo>
                    <a:lnTo>
                      <a:pt x="489" y="531"/>
                    </a:lnTo>
                    <a:lnTo>
                      <a:pt x="353" y="531"/>
                    </a:lnTo>
                    <a:lnTo>
                      <a:pt x="350" y="523"/>
                    </a:lnTo>
                    <a:lnTo>
                      <a:pt x="347" y="514"/>
                    </a:lnTo>
                    <a:lnTo>
                      <a:pt x="344" y="504"/>
                    </a:lnTo>
                    <a:lnTo>
                      <a:pt x="340" y="491"/>
                    </a:lnTo>
                    <a:lnTo>
                      <a:pt x="336" y="481"/>
                    </a:lnTo>
                    <a:lnTo>
                      <a:pt x="335" y="475"/>
                    </a:lnTo>
                    <a:lnTo>
                      <a:pt x="317" y="491"/>
                    </a:lnTo>
                    <a:lnTo>
                      <a:pt x="298" y="504"/>
                    </a:lnTo>
                    <a:lnTo>
                      <a:pt x="279" y="517"/>
                    </a:lnTo>
                    <a:lnTo>
                      <a:pt x="259" y="526"/>
                    </a:lnTo>
                    <a:lnTo>
                      <a:pt x="239" y="534"/>
                    </a:lnTo>
                    <a:lnTo>
                      <a:pt x="218" y="539"/>
                    </a:lnTo>
                    <a:lnTo>
                      <a:pt x="196" y="543"/>
                    </a:lnTo>
                    <a:lnTo>
                      <a:pt x="173" y="544"/>
                    </a:lnTo>
                    <a:lnTo>
                      <a:pt x="154" y="543"/>
                    </a:lnTo>
                    <a:lnTo>
                      <a:pt x="136" y="540"/>
                    </a:lnTo>
                    <a:lnTo>
                      <a:pt x="118" y="537"/>
                    </a:lnTo>
                    <a:lnTo>
                      <a:pt x="101" y="532"/>
                    </a:lnTo>
                    <a:lnTo>
                      <a:pt x="86" y="526"/>
                    </a:lnTo>
                    <a:lnTo>
                      <a:pt x="72" y="518"/>
                    </a:lnTo>
                    <a:lnTo>
                      <a:pt x="59" y="510"/>
                    </a:lnTo>
                    <a:lnTo>
                      <a:pt x="48" y="500"/>
                    </a:lnTo>
                    <a:lnTo>
                      <a:pt x="36" y="489"/>
                    </a:lnTo>
                    <a:lnTo>
                      <a:pt x="27" y="477"/>
                    </a:lnTo>
                    <a:lnTo>
                      <a:pt x="18" y="464"/>
                    </a:lnTo>
                    <a:lnTo>
                      <a:pt x="12" y="450"/>
                    </a:lnTo>
                    <a:lnTo>
                      <a:pt x="6" y="436"/>
                    </a:lnTo>
                    <a:lnTo>
                      <a:pt x="4" y="422"/>
                    </a:lnTo>
                    <a:lnTo>
                      <a:pt x="1" y="405"/>
                    </a:lnTo>
                    <a:lnTo>
                      <a:pt x="0" y="390"/>
                    </a:lnTo>
                    <a:lnTo>
                      <a:pt x="1" y="378"/>
                    </a:lnTo>
                    <a:lnTo>
                      <a:pt x="1" y="368"/>
                    </a:lnTo>
                    <a:lnTo>
                      <a:pt x="4" y="358"/>
                    </a:lnTo>
                    <a:lnTo>
                      <a:pt x="6" y="347"/>
                    </a:lnTo>
                    <a:lnTo>
                      <a:pt x="9" y="338"/>
                    </a:lnTo>
                    <a:lnTo>
                      <a:pt x="13" y="328"/>
                    </a:lnTo>
                    <a:lnTo>
                      <a:pt x="17" y="319"/>
                    </a:lnTo>
                    <a:lnTo>
                      <a:pt x="22" y="310"/>
                    </a:lnTo>
                    <a:lnTo>
                      <a:pt x="27" y="303"/>
                    </a:lnTo>
                    <a:lnTo>
                      <a:pt x="33" y="295"/>
                    </a:lnTo>
                    <a:lnTo>
                      <a:pt x="40" y="287"/>
                    </a:lnTo>
                    <a:lnTo>
                      <a:pt x="48" y="281"/>
                    </a:lnTo>
                    <a:lnTo>
                      <a:pt x="55" y="274"/>
                    </a:lnTo>
                    <a:lnTo>
                      <a:pt x="63" y="268"/>
                    </a:lnTo>
                    <a:lnTo>
                      <a:pt x="72" y="263"/>
                    </a:lnTo>
                    <a:lnTo>
                      <a:pt x="81" y="258"/>
                    </a:lnTo>
                    <a:lnTo>
                      <a:pt x="101" y="249"/>
                    </a:lnTo>
                    <a:lnTo>
                      <a:pt x="127" y="241"/>
                    </a:lnTo>
                    <a:lnTo>
                      <a:pt x="157" y="233"/>
                    </a:lnTo>
                    <a:lnTo>
                      <a:pt x="190" y="226"/>
                    </a:lnTo>
                    <a:lnTo>
                      <a:pt x="235" y="217"/>
                    </a:lnTo>
                    <a:lnTo>
                      <a:pt x="272" y="209"/>
                    </a:lnTo>
                    <a:lnTo>
                      <a:pt x="302" y="200"/>
                    </a:lnTo>
                    <a:lnTo>
                      <a:pt x="324" y="192"/>
                    </a:lnTo>
                    <a:lnTo>
                      <a:pt x="324" y="178"/>
                    </a:lnTo>
                    <a:lnTo>
                      <a:pt x="324" y="169"/>
                    </a:lnTo>
                    <a:lnTo>
                      <a:pt x="322" y="160"/>
                    </a:lnTo>
                    <a:lnTo>
                      <a:pt x="321" y="151"/>
                    </a:lnTo>
                    <a:lnTo>
                      <a:pt x="320" y="145"/>
                    </a:lnTo>
                    <a:lnTo>
                      <a:pt x="316" y="137"/>
                    </a:lnTo>
                    <a:lnTo>
                      <a:pt x="313" y="132"/>
                    </a:lnTo>
                    <a:lnTo>
                      <a:pt x="309" y="127"/>
                    </a:lnTo>
                    <a:lnTo>
                      <a:pt x="304" y="122"/>
                    </a:lnTo>
                    <a:lnTo>
                      <a:pt x="299" y="118"/>
                    </a:lnTo>
                    <a:lnTo>
                      <a:pt x="293" y="114"/>
                    </a:lnTo>
                    <a:lnTo>
                      <a:pt x="285" y="111"/>
                    </a:lnTo>
                    <a:lnTo>
                      <a:pt x="276" y="109"/>
                    </a:lnTo>
                    <a:lnTo>
                      <a:pt x="255" y="106"/>
                    </a:lnTo>
                    <a:lnTo>
                      <a:pt x="230" y="105"/>
                    </a:lnTo>
                    <a:lnTo>
                      <a:pt x="213" y="106"/>
                    </a:lnTo>
                    <a:lnTo>
                      <a:pt x="198" y="109"/>
                    </a:lnTo>
                    <a:lnTo>
                      <a:pt x="185" y="113"/>
                    </a:lnTo>
                    <a:lnTo>
                      <a:pt x="173" y="119"/>
                    </a:lnTo>
                    <a:lnTo>
                      <a:pt x="168" y="123"/>
                    </a:lnTo>
                    <a:lnTo>
                      <a:pt x="163" y="128"/>
                    </a:lnTo>
                    <a:lnTo>
                      <a:pt x="159" y="133"/>
                    </a:lnTo>
                    <a:lnTo>
                      <a:pt x="154" y="140"/>
                    </a:lnTo>
                    <a:lnTo>
                      <a:pt x="146" y="154"/>
                    </a:lnTo>
                    <a:lnTo>
                      <a:pt x="140" y="170"/>
                    </a:lnTo>
                    <a:close/>
                    <a:moveTo>
                      <a:pt x="324" y="282"/>
                    </a:moveTo>
                    <a:lnTo>
                      <a:pt x="309" y="286"/>
                    </a:lnTo>
                    <a:lnTo>
                      <a:pt x="290" y="291"/>
                    </a:lnTo>
                    <a:lnTo>
                      <a:pt x="267" y="297"/>
                    </a:lnTo>
                    <a:lnTo>
                      <a:pt x="240" y="303"/>
                    </a:lnTo>
                    <a:lnTo>
                      <a:pt x="214" y="309"/>
                    </a:lnTo>
                    <a:lnTo>
                      <a:pt x="193" y="315"/>
                    </a:lnTo>
                    <a:lnTo>
                      <a:pt x="177" y="321"/>
                    </a:lnTo>
                    <a:lnTo>
                      <a:pt x="166" y="327"/>
                    </a:lnTo>
                    <a:lnTo>
                      <a:pt x="159" y="332"/>
                    </a:lnTo>
                    <a:lnTo>
                      <a:pt x="154" y="337"/>
                    </a:lnTo>
                    <a:lnTo>
                      <a:pt x="149" y="342"/>
                    </a:lnTo>
                    <a:lnTo>
                      <a:pt x="145" y="349"/>
                    </a:lnTo>
                    <a:lnTo>
                      <a:pt x="143" y="355"/>
                    </a:lnTo>
                    <a:lnTo>
                      <a:pt x="140" y="362"/>
                    </a:lnTo>
                    <a:lnTo>
                      <a:pt x="139" y="368"/>
                    </a:lnTo>
                    <a:lnTo>
                      <a:pt x="139" y="376"/>
                    </a:lnTo>
                    <a:lnTo>
                      <a:pt x="139" y="382"/>
                    </a:lnTo>
                    <a:lnTo>
                      <a:pt x="140" y="390"/>
                    </a:lnTo>
                    <a:lnTo>
                      <a:pt x="141" y="396"/>
                    </a:lnTo>
                    <a:lnTo>
                      <a:pt x="144" y="403"/>
                    </a:lnTo>
                    <a:lnTo>
                      <a:pt x="146" y="408"/>
                    </a:lnTo>
                    <a:lnTo>
                      <a:pt x="150" y="414"/>
                    </a:lnTo>
                    <a:lnTo>
                      <a:pt x="155" y="419"/>
                    </a:lnTo>
                    <a:lnTo>
                      <a:pt x="161" y="426"/>
                    </a:lnTo>
                    <a:lnTo>
                      <a:pt x="166" y="430"/>
                    </a:lnTo>
                    <a:lnTo>
                      <a:pt x="171" y="435"/>
                    </a:lnTo>
                    <a:lnTo>
                      <a:pt x="177" y="439"/>
                    </a:lnTo>
                    <a:lnTo>
                      <a:pt x="185" y="441"/>
                    </a:lnTo>
                    <a:lnTo>
                      <a:pt x="191" y="444"/>
                    </a:lnTo>
                    <a:lnTo>
                      <a:pt x="199" y="445"/>
                    </a:lnTo>
                    <a:lnTo>
                      <a:pt x="207" y="446"/>
                    </a:lnTo>
                    <a:lnTo>
                      <a:pt x="214" y="446"/>
                    </a:lnTo>
                    <a:lnTo>
                      <a:pt x="223" y="446"/>
                    </a:lnTo>
                    <a:lnTo>
                      <a:pt x="234" y="445"/>
                    </a:lnTo>
                    <a:lnTo>
                      <a:pt x="243" y="442"/>
                    </a:lnTo>
                    <a:lnTo>
                      <a:pt x="252" y="440"/>
                    </a:lnTo>
                    <a:lnTo>
                      <a:pt x="259" y="437"/>
                    </a:lnTo>
                    <a:lnTo>
                      <a:pt x="268" y="432"/>
                    </a:lnTo>
                    <a:lnTo>
                      <a:pt x="277" y="427"/>
                    </a:lnTo>
                    <a:lnTo>
                      <a:pt x="286" y="422"/>
                    </a:lnTo>
                    <a:lnTo>
                      <a:pt x="298" y="412"/>
                    </a:lnTo>
                    <a:lnTo>
                      <a:pt x="307" y="401"/>
                    </a:lnTo>
                    <a:lnTo>
                      <a:pt x="313" y="389"/>
                    </a:lnTo>
                    <a:lnTo>
                      <a:pt x="318" y="376"/>
                    </a:lnTo>
                    <a:lnTo>
                      <a:pt x="321" y="365"/>
                    </a:lnTo>
                    <a:lnTo>
                      <a:pt x="322" y="350"/>
                    </a:lnTo>
                    <a:lnTo>
                      <a:pt x="324" y="332"/>
                    </a:lnTo>
                    <a:lnTo>
                      <a:pt x="324" y="309"/>
                    </a:lnTo>
                    <a:lnTo>
                      <a:pt x="324" y="28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66" name="Freeform 482">
                <a:extLst>
                  <a:ext uri="{FF2B5EF4-FFF2-40B4-BE49-F238E27FC236}">
                    <a16:creationId xmlns:a16="http://schemas.microsoft.com/office/drawing/2014/main" id="{C093F56D-B268-40CD-8EC0-F3683882228A}"/>
                  </a:ext>
                </a:extLst>
              </p:cNvPr>
              <p:cNvSpPr>
                <a:spLocks/>
              </p:cNvSpPr>
              <p:nvPr/>
            </p:nvSpPr>
            <p:spPr bwMode="auto">
              <a:xfrm>
                <a:off x="263" y="1103"/>
                <a:ext cx="156" cy="186"/>
              </a:xfrm>
              <a:custGeom>
                <a:avLst/>
                <a:gdLst>
                  <a:gd name="T0" fmla="*/ 154 w 627"/>
                  <a:gd name="T1" fmla="*/ 135 h 743"/>
                  <a:gd name="T2" fmla="*/ 145 w 627"/>
                  <a:gd name="T3" fmla="*/ 154 h 743"/>
                  <a:gd name="T4" fmla="*/ 134 w 627"/>
                  <a:gd name="T5" fmla="*/ 168 h 743"/>
                  <a:gd name="T6" fmla="*/ 119 w 627"/>
                  <a:gd name="T7" fmla="*/ 178 h 743"/>
                  <a:gd name="T8" fmla="*/ 102 w 627"/>
                  <a:gd name="T9" fmla="*/ 184 h 743"/>
                  <a:gd name="T10" fmla="*/ 82 w 627"/>
                  <a:gd name="T11" fmla="*/ 186 h 743"/>
                  <a:gd name="T12" fmla="*/ 69 w 627"/>
                  <a:gd name="T13" fmla="*/ 185 h 743"/>
                  <a:gd name="T14" fmla="*/ 57 w 627"/>
                  <a:gd name="T15" fmla="*/ 182 h 743"/>
                  <a:gd name="T16" fmla="*/ 46 w 627"/>
                  <a:gd name="T17" fmla="*/ 178 h 743"/>
                  <a:gd name="T18" fmla="*/ 35 w 627"/>
                  <a:gd name="T19" fmla="*/ 172 h 743"/>
                  <a:gd name="T20" fmla="*/ 26 w 627"/>
                  <a:gd name="T21" fmla="*/ 164 h 743"/>
                  <a:gd name="T22" fmla="*/ 18 w 627"/>
                  <a:gd name="T23" fmla="*/ 155 h 743"/>
                  <a:gd name="T24" fmla="*/ 11 w 627"/>
                  <a:gd name="T25" fmla="*/ 145 h 743"/>
                  <a:gd name="T26" fmla="*/ 6 w 627"/>
                  <a:gd name="T27" fmla="*/ 133 h 743"/>
                  <a:gd name="T28" fmla="*/ 2 w 627"/>
                  <a:gd name="T29" fmla="*/ 119 h 743"/>
                  <a:gd name="T30" fmla="*/ 0 w 627"/>
                  <a:gd name="T31" fmla="*/ 105 h 743"/>
                  <a:gd name="T32" fmla="*/ 0 w 627"/>
                  <a:gd name="T33" fmla="*/ 89 h 743"/>
                  <a:gd name="T34" fmla="*/ 2 w 627"/>
                  <a:gd name="T35" fmla="*/ 74 h 743"/>
                  <a:gd name="T36" fmla="*/ 4 w 627"/>
                  <a:gd name="T37" fmla="*/ 59 h 743"/>
                  <a:gd name="T38" fmla="*/ 9 w 627"/>
                  <a:gd name="T39" fmla="*/ 46 h 743"/>
                  <a:gd name="T40" fmla="*/ 15 w 627"/>
                  <a:gd name="T41" fmla="*/ 35 h 743"/>
                  <a:gd name="T42" fmla="*/ 23 w 627"/>
                  <a:gd name="T43" fmla="*/ 25 h 743"/>
                  <a:gd name="T44" fmla="*/ 32 w 627"/>
                  <a:gd name="T45" fmla="*/ 16 h 743"/>
                  <a:gd name="T46" fmla="*/ 43 w 627"/>
                  <a:gd name="T47" fmla="*/ 10 h 743"/>
                  <a:gd name="T48" fmla="*/ 54 w 627"/>
                  <a:gd name="T49" fmla="*/ 5 h 743"/>
                  <a:gd name="T50" fmla="*/ 66 w 627"/>
                  <a:gd name="T51" fmla="*/ 2 h 743"/>
                  <a:gd name="T52" fmla="*/ 79 w 627"/>
                  <a:gd name="T53" fmla="*/ 0 h 743"/>
                  <a:gd name="T54" fmla="*/ 100 w 627"/>
                  <a:gd name="T55" fmla="*/ 1 h 743"/>
                  <a:gd name="T56" fmla="*/ 110 w 627"/>
                  <a:gd name="T57" fmla="*/ 4 h 743"/>
                  <a:gd name="T58" fmla="*/ 120 w 627"/>
                  <a:gd name="T59" fmla="*/ 8 h 743"/>
                  <a:gd name="T60" fmla="*/ 129 w 627"/>
                  <a:gd name="T61" fmla="*/ 13 h 743"/>
                  <a:gd name="T62" fmla="*/ 137 w 627"/>
                  <a:gd name="T63" fmla="*/ 20 h 743"/>
                  <a:gd name="T64" fmla="*/ 145 w 627"/>
                  <a:gd name="T65" fmla="*/ 30 h 743"/>
                  <a:gd name="T66" fmla="*/ 152 w 627"/>
                  <a:gd name="T67" fmla="*/ 42 h 743"/>
                  <a:gd name="T68" fmla="*/ 120 w 627"/>
                  <a:gd name="T69" fmla="*/ 61 h 743"/>
                  <a:gd name="T70" fmla="*/ 116 w 627"/>
                  <a:gd name="T71" fmla="*/ 52 h 743"/>
                  <a:gd name="T72" fmla="*/ 111 w 627"/>
                  <a:gd name="T73" fmla="*/ 44 h 743"/>
                  <a:gd name="T74" fmla="*/ 104 w 627"/>
                  <a:gd name="T75" fmla="*/ 37 h 743"/>
                  <a:gd name="T76" fmla="*/ 95 w 627"/>
                  <a:gd name="T77" fmla="*/ 33 h 743"/>
                  <a:gd name="T78" fmla="*/ 85 w 627"/>
                  <a:gd name="T79" fmla="*/ 31 h 743"/>
                  <a:gd name="T80" fmla="*/ 73 w 627"/>
                  <a:gd name="T81" fmla="*/ 32 h 743"/>
                  <a:gd name="T82" fmla="*/ 60 w 627"/>
                  <a:gd name="T83" fmla="*/ 37 h 743"/>
                  <a:gd name="T84" fmla="*/ 50 w 627"/>
                  <a:gd name="T85" fmla="*/ 46 h 743"/>
                  <a:gd name="T86" fmla="*/ 42 w 627"/>
                  <a:gd name="T87" fmla="*/ 59 h 743"/>
                  <a:gd name="T88" fmla="*/ 38 w 627"/>
                  <a:gd name="T89" fmla="*/ 77 h 743"/>
                  <a:gd name="T90" fmla="*/ 38 w 627"/>
                  <a:gd name="T91" fmla="*/ 100 h 743"/>
                  <a:gd name="T92" fmla="*/ 40 w 627"/>
                  <a:gd name="T93" fmla="*/ 121 h 743"/>
                  <a:gd name="T94" fmla="*/ 46 w 627"/>
                  <a:gd name="T95" fmla="*/ 134 h 743"/>
                  <a:gd name="T96" fmla="*/ 50 w 627"/>
                  <a:gd name="T97" fmla="*/ 140 h 743"/>
                  <a:gd name="T98" fmla="*/ 60 w 627"/>
                  <a:gd name="T99" fmla="*/ 149 h 743"/>
                  <a:gd name="T100" fmla="*/ 72 w 627"/>
                  <a:gd name="T101" fmla="*/ 154 h 743"/>
                  <a:gd name="T102" fmla="*/ 85 w 627"/>
                  <a:gd name="T103" fmla="*/ 155 h 743"/>
                  <a:gd name="T104" fmla="*/ 95 w 627"/>
                  <a:gd name="T105" fmla="*/ 153 h 743"/>
                  <a:gd name="T106" fmla="*/ 103 w 627"/>
                  <a:gd name="T107" fmla="*/ 148 h 743"/>
                  <a:gd name="T108" fmla="*/ 111 w 627"/>
                  <a:gd name="T109" fmla="*/ 140 h 743"/>
                  <a:gd name="T110" fmla="*/ 117 w 627"/>
                  <a:gd name="T111" fmla="*/ 130 h 743"/>
                  <a:gd name="T112" fmla="*/ 121 w 627"/>
                  <a:gd name="T113" fmla="*/ 117 h 74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627"/>
                  <a:gd name="T172" fmla="*/ 0 h 743"/>
                  <a:gd name="T173" fmla="*/ 627 w 627"/>
                  <a:gd name="T174" fmla="*/ 743 h 74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627" h="743">
                    <a:moveTo>
                      <a:pt x="486" y="467"/>
                    </a:moveTo>
                    <a:lnTo>
                      <a:pt x="627" y="511"/>
                    </a:lnTo>
                    <a:lnTo>
                      <a:pt x="618" y="540"/>
                    </a:lnTo>
                    <a:lnTo>
                      <a:pt x="608" y="566"/>
                    </a:lnTo>
                    <a:lnTo>
                      <a:pt x="596" y="592"/>
                    </a:lnTo>
                    <a:lnTo>
                      <a:pt x="583" y="614"/>
                    </a:lnTo>
                    <a:lnTo>
                      <a:pt x="569" y="635"/>
                    </a:lnTo>
                    <a:lnTo>
                      <a:pt x="554" y="653"/>
                    </a:lnTo>
                    <a:lnTo>
                      <a:pt x="537" y="671"/>
                    </a:lnTo>
                    <a:lnTo>
                      <a:pt x="519" y="687"/>
                    </a:lnTo>
                    <a:lnTo>
                      <a:pt x="500" y="700"/>
                    </a:lnTo>
                    <a:lnTo>
                      <a:pt x="479" y="711"/>
                    </a:lnTo>
                    <a:lnTo>
                      <a:pt x="456" y="721"/>
                    </a:lnTo>
                    <a:lnTo>
                      <a:pt x="433" y="729"/>
                    </a:lnTo>
                    <a:lnTo>
                      <a:pt x="409" y="735"/>
                    </a:lnTo>
                    <a:lnTo>
                      <a:pt x="383" y="739"/>
                    </a:lnTo>
                    <a:lnTo>
                      <a:pt x="356" y="742"/>
                    </a:lnTo>
                    <a:lnTo>
                      <a:pt x="328" y="743"/>
                    </a:lnTo>
                    <a:lnTo>
                      <a:pt x="310" y="743"/>
                    </a:lnTo>
                    <a:lnTo>
                      <a:pt x="293" y="742"/>
                    </a:lnTo>
                    <a:lnTo>
                      <a:pt x="276" y="739"/>
                    </a:lnTo>
                    <a:lnTo>
                      <a:pt x="260" y="737"/>
                    </a:lnTo>
                    <a:lnTo>
                      <a:pt x="243" y="734"/>
                    </a:lnTo>
                    <a:lnTo>
                      <a:pt x="228" y="729"/>
                    </a:lnTo>
                    <a:lnTo>
                      <a:pt x="212" y="724"/>
                    </a:lnTo>
                    <a:lnTo>
                      <a:pt x="198" y="719"/>
                    </a:lnTo>
                    <a:lnTo>
                      <a:pt x="183" y="712"/>
                    </a:lnTo>
                    <a:lnTo>
                      <a:pt x="169" y="705"/>
                    </a:lnTo>
                    <a:lnTo>
                      <a:pt x="156" y="697"/>
                    </a:lnTo>
                    <a:lnTo>
                      <a:pt x="142" y="688"/>
                    </a:lnTo>
                    <a:lnTo>
                      <a:pt x="129" y="679"/>
                    </a:lnTo>
                    <a:lnTo>
                      <a:pt x="116" y="669"/>
                    </a:lnTo>
                    <a:lnTo>
                      <a:pt x="104" y="657"/>
                    </a:lnTo>
                    <a:lnTo>
                      <a:pt x="93" y="646"/>
                    </a:lnTo>
                    <a:lnTo>
                      <a:pt x="81" y="633"/>
                    </a:lnTo>
                    <a:lnTo>
                      <a:pt x="71" y="620"/>
                    </a:lnTo>
                    <a:lnTo>
                      <a:pt x="61" y="606"/>
                    </a:lnTo>
                    <a:lnTo>
                      <a:pt x="52" y="592"/>
                    </a:lnTo>
                    <a:lnTo>
                      <a:pt x="44" y="578"/>
                    </a:lnTo>
                    <a:lnTo>
                      <a:pt x="36" y="562"/>
                    </a:lnTo>
                    <a:lnTo>
                      <a:pt x="30" y="547"/>
                    </a:lnTo>
                    <a:lnTo>
                      <a:pt x="24" y="530"/>
                    </a:lnTo>
                    <a:lnTo>
                      <a:pt x="18" y="513"/>
                    </a:lnTo>
                    <a:lnTo>
                      <a:pt x="13" y="495"/>
                    </a:lnTo>
                    <a:lnTo>
                      <a:pt x="9" y="477"/>
                    </a:lnTo>
                    <a:lnTo>
                      <a:pt x="6" y="458"/>
                    </a:lnTo>
                    <a:lnTo>
                      <a:pt x="4" y="439"/>
                    </a:lnTo>
                    <a:lnTo>
                      <a:pt x="2" y="420"/>
                    </a:lnTo>
                    <a:lnTo>
                      <a:pt x="0" y="399"/>
                    </a:lnTo>
                    <a:lnTo>
                      <a:pt x="0" y="379"/>
                    </a:lnTo>
                    <a:lnTo>
                      <a:pt x="0" y="356"/>
                    </a:lnTo>
                    <a:lnTo>
                      <a:pt x="2" y="335"/>
                    </a:lnTo>
                    <a:lnTo>
                      <a:pt x="4" y="313"/>
                    </a:lnTo>
                    <a:lnTo>
                      <a:pt x="7" y="294"/>
                    </a:lnTo>
                    <a:lnTo>
                      <a:pt x="9" y="273"/>
                    </a:lnTo>
                    <a:lnTo>
                      <a:pt x="13" y="255"/>
                    </a:lnTo>
                    <a:lnTo>
                      <a:pt x="18" y="236"/>
                    </a:lnTo>
                    <a:lnTo>
                      <a:pt x="24" y="219"/>
                    </a:lnTo>
                    <a:lnTo>
                      <a:pt x="30" y="202"/>
                    </a:lnTo>
                    <a:lnTo>
                      <a:pt x="36" y="185"/>
                    </a:lnTo>
                    <a:lnTo>
                      <a:pt x="44" y="169"/>
                    </a:lnTo>
                    <a:lnTo>
                      <a:pt x="53" y="154"/>
                    </a:lnTo>
                    <a:lnTo>
                      <a:pt x="62" y="140"/>
                    </a:lnTo>
                    <a:lnTo>
                      <a:pt x="71" y="126"/>
                    </a:lnTo>
                    <a:lnTo>
                      <a:pt x="81" y="112"/>
                    </a:lnTo>
                    <a:lnTo>
                      <a:pt x="93" y="100"/>
                    </a:lnTo>
                    <a:lnTo>
                      <a:pt x="104" y="87"/>
                    </a:lnTo>
                    <a:lnTo>
                      <a:pt x="117" y="76"/>
                    </a:lnTo>
                    <a:lnTo>
                      <a:pt x="130" y="65"/>
                    </a:lnTo>
                    <a:lnTo>
                      <a:pt x="143" y="56"/>
                    </a:lnTo>
                    <a:lnTo>
                      <a:pt x="157" y="47"/>
                    </a:lnTo>
                    <a:lnTo>
                      <a:pt x="171" y="40"/>
                    </a:lnTo>
                    <a:lnTo>
                      <a:pt x="185" y="32"/>
                    </a:lnTo>
                    <a:lnTo>
                      <a:pt x="201" y="26"/>
                    </a:lnTo>
                    <a:lnTo>
                      <a:pt x="216" y="19"/>
                    </a:lnTo>
                    <a:lnTo>
                      <a:pt x="232" y="14"/>
                    </a:lnTo>
                    <a:lnTo>
                      <a:pt x="248" y="10"/>
                    </a:lnTo>
                    <a:lnTo>
                      <a:pt x="265" y="6"/>
                    </a:lnTo>
                    <a:lnTo>
                      <a:pt x="282" y="4"/>
                    </a:lnTo>
                    <a:lnTo>
                      <a:pt x="300" y="3"/>
                    </a:lnTo>
                    <a:lnTo>
                      <a:pt x="318" y="1"/>
                    </a:lnTo>
                    <a:lnTo>
                      <a:pt x="337" y="0"/>
                    </a:lnTo>
                    <a:lnTo>
                      <a:pt x="369" y="1"/>
                    </a:lnTo>
                    <a:lnTo>
                      <a:pt x="400" y="5"/>
                    </a:lnTo>
                    <a:lnTo>
                      <a:pt x="414" y="8"/>
                    </a:lnTo>
                    <a:lnTo>
                      <a:pt x="429" y="12"/>
                    </a:lnTo>
                    <a:lnTo>
                      <a:pt x="442" y="15"/>
                    </a:lnTo>
                    <a:lnTo>
                      <a:pt x="456" y="19"/>
                    </a:lnTo>
                    <a:lnTo>
                      <a:pt x="469" y="26"/>
                    </a:lnTo>
                    <a:lnTo>
                      <a:pt x="482" y="31"/>
                    </a:lnTo>
                    <a:lnTo>
                      <a:pt x="495" y="37"/>
                    </a:lnTo>
                    <a:lnTo>
                      <a:pt x="506" y="44"/>
                    </a:lnTo>
                    <a:lnTo>
                      <a:pt x="518" y="51"/>
                    </a:lnTo>
                    <a:lnTo>
                      <a:pt x="529" y="60"/>
                    </a:lnTo>
                    <a:lnTo>
                      <a:pt x="541" y="69"/>
                    </a:lnTo>
                    <a:lnTo>
                      <a:pt x="551" y="78"/>
                    </a:lnTo>
                    <a:lnTo>
                      <a:pt x="563" y="90"/>
                    </a:lnTo>
                    <a:lnTo>
                      <a:pt x="574" y="104"/>
                    </a:lnTo>
                    <a:lnTo>
                      <a:pt x="584" y="118"/>
                    </a:lnTo>
                    <a:lnTo>
                      <a:pt x="593" y="135"/>
                    </a:lnTo>
                    <a:lnTo>
                      <a:pt x="602" y="151"/>
                    </a:lnTo>
                    <a:lnTo>
                      <a:pt x="610" y="169"/>
                    </a:lnTo>
                    <a:lnTo>
                      <a:pt x="618" y="190"/>
                    </a:lnTo>
                    <a:lnTo>
                      <a:pt x="624" y="210"/>
                    </a:lnTo>
                    <a:lnTo>
                      <a:pt x="481" y="245"/>
                    </a:lnTo>
                    <a:lnTo>
                      <a:pt x="477" y="231"/>
                    </a:lnTo>
                    <a:lnTo>
                      <a:pt x="473" y="218"/>
                    </a:lnTo>
                    <a:lnTo>
                      <a:pt x="468" y="207"/>
                    </a:lnTo>
                    <a:lnTo>
                      <a:pt x="461" y="195"/>
                    </a:lnTo>
                    <a:lnTo>
                      <a:pt x="454" y="185"/>
                    </a:lnTo>
                    <a:lnTo>
                      <a:pt x="446" y="175"/>
                    </a:lnTo>
                    <a:lnTo>
                      <a:pt x="437" y="166"/>
                    </a:lnTo>
                    <a:lnTo>
                      <a:pt x="428" y="157"/>
                    </a:lnTo>
                    <a:lnTo>
                      <a:pt x="418" y="149"/>
                    </a:lnTo>
                    <a:lnTo>
                      <a:pt x="406" y="142"/>
                    </a:lnTo>
                    <a:lnTo>
                      <a:pt x="395" y="137"/>
                    </a:lnTo>
                    <a:lnTo>
                      <a:pt x="383" y="132"/>
                    </a:lnTo>
                    <a:lnTo>
                      <a:pt x="370" y="128"/>
                    </a:lnTo>
                    <a:lnTo>
                      <a:pt x="357" y="126"/>
                    </a:lnTo>
                    <a:lnTo>
                      <a:pt x="343" y="125"/>
                    </a:lnTo>
                    <a:lnTo>
                      <a:pt x="329" y="125"/>
                    </a:lnTo>
                    <a:lnTo>
                      <a:pt x="310" y="126"/>
                    </a:lnTo>
                    <a:lnTo>
                      <a:pt x="292" y="128"/>
                    </a:lnTo>
                    <a:lnTo>
                      <a:pt x="274" y="132"/>
                    </a:lnTo>
                    <a:lnTo>
                      <a:pt x="257" y="139"/>
                    </a:lnTo>
                    <a:lnTo>
                      <a:pt x="242" y="146"/>
                    </a:lnTo>
                    <a:lnTo>
                      <a:pt x="226" y="157"/>
                    </a:lnTo>
                    <a:lnTo>
                      <a:pt x="212" y="168"/>
                    </a:lnTo>
                    <a:lnTo>
                      <a:pt x="199" y="182"/>
                    </a:lnTo>
                    <a:lnTo>
                      <a:pt x="188" y="198"/>
                    </a:lnTo>
                    <a:lnTo>
                      <a:pt x="178" y="214"/>
                    </a:lnTo>
                    <a:lnTo>
                      <a:pt x="170" y="235"/>
                    </a:lnTo>
                    <a:lnTo>
                      <a:pt x="162" y="257"/>
                    </a:lnTo>
                    <a:lnTo>
                      <a:pt x="157" y="281"/>
                    </a:lnTo>
                    <a:lnTo>
                      <a:pt x="153" y="308"/>
                    </a:lnTo>
                    <a:lnTo>
                      <a:pt x="151" y="336"/>
                    </a:lnTo>
                    <a:lnTo>
                      <a:pt x="151" y="367"/>
                    </a:lnTo>
                    <a:lnTo>
                      <a:pt x="151" y="400"/>
                    </a:lnTo>
                    <a:lnTo>
                      <a:pt x="153" y="430"/>
                    </a:lnTo>
                    <a:lnTo>
                      <a:pt x="157" y="458"/>
                    </a:lnTo>
                    <a:lnTo>
                      <a:pt x="162" y="484"/>
                    </a:lnTo>
                    <a:lnTo>
                      <a:pt x="169" y="507"/>
                    </a:lnTo>
                    <a:lnTo>
                      <a:pt x="178" y="528"/>
                    </a:lnTo>
                    <a:lnTo>
                      <a:pt x="183" y="537"/>
                    </a:lnTo>
                    <a:lnTo>
                      <a:pt x="188" y="545"/>
                    </a:lnTo>
                    <a:lnTo>
                      <a:pt x="193" y="554"/>
                    </a:lnTo>
                    <a:lnTo>
                      <a:pt x="199" y="561"/>
                    </a:lnTo>
                    <a:lnTo>
                      <a:pt x="212" y="575"/>
                    </a:lnTo>
                    <a:lnTo>
                      <a:pt x="225" y="587"/>
                    </a:lnTo>
                    <a:lnTo>
                      <a:pt x="241" y="597"/>
                    </a:lnTo>
                    <a:lnTo>
                      <a:pt x="256" y="605"/>
                    </a:lnTo>
                    <a:lnTo>
                      <a:pt x="271" y="611"/>
                    </a:lnTo>
                    <a:lnTo>
                      <a:pt x="289" y="616"/>
                    </a:lnTo>
                    <a:lnTo>
                      <a:pt x="307" y="619"/>
                    </a:lnTo>
                    <a:lnTo>
                      <a:pt x="326" y="619"/>
                    </a:lnTo>
                    <a:lnTo>
                      <a:pt x="341" y="619"/>
                    </a:lnTo>
                    <a:lnTo>
                      <a:pt x="355" y="617"/>
                    </a:lnTo>
                    <a:lnTo>
                      <a:pt x="368" y="614"/>
                    </a:lnTo>
                    <a:lnTo>
                      <a:pt x="380" y="610"/>
                    </a:lnTo>
                    <a:lnTo>
                      <a:pt x="392" y="605"/>
                    </a:lnTo>
                    <a:lnTo>
                      <a:pt x="404" y="598"/>
                    </a:lnTo>
                    <a:lnTo>
                      <a:pt x="415" y="592"/>
                    </a:lnTo>
                    <a:lnTo>
                      <a:pt x="425" y="583"/>
                    </a:lnTo>
                    <a:lnTo>
                      <a:pt x="436" y="572"/>
                    </a:lnTo>
                    <a:lnTo>
                      <a:pt x="446" y="561"/>
                    </a:lnTo>
                    <a:lnTo>
                      <a:pt x="454" y="549"/>
                    </a:lnTo>
                    <a:lnTo>
                      <a:pt x="461" y="535"/>
                    </a:lnTo>
                    <a:lnTo>
                      <a:pt x="469" y="520"/>
                    </a:lnTo>
                    <a:lnTo>
                      <a:pt x="475" y="503"/>
                    </a:lnTo>
                    <a:lnTo>
                      <a:pt x="481" y="486"/>
                    </a:lnTo>
                    <a:lnTo>
                      <a:pt x="486" y="46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67" name="Freeform 483">
                <a:extLst>
                  <a:ext uri="{FF2B5EF4-FFF2-40B4-BE49-F238E27FC236}">
                    <a16:creationId xmlns:a16="http://schemas.microsoft.com/office/drawing/2014/main" id="{51849E4C-28F9-4D08-963F-EF0B79CE2088}"/>
                  </a:ext>
                </a:extLst>
              </p:cNvPr>
              <p:cNvSpPr>
                <a:spLocks noEditPoints="1"/>
              </p:cNvSpPr>
              <p:nvPr/>
            </p:nvSpPr>
            <p:spPr bwMode="auto">
              <a:xfrm>
                <a:off x="441" y="1152"/>
                <a:ext cx="122" cy="137"/>
              </a:xfrm>
              <a:custGeom>
                <a:avLst/>
                <a:gdLst>
                  <a:gd name="T0" fmla="*/ 5 w 488"/>
                  <a:gd name="T1" fmla="*/ 33 h 544"/>
                  <a:gd name="T2" fmla="*/ 11 w 488"/>
                  <a:gd name="T3" fmla="*/ 21 h 544"/>
                  <a:gd name="T4" fmla="*/ 18 w 488"/>
                  <a:gd name="T5" fmla="*/ 12 h 544"/>
                  <a:gd name="T6" fmla="*/ 29 w 488"/>
                  <a:gd name="T7" fmla="*/ 5 h 544"/>
                  <a:gd name="T8" fmla="*/ 43 w 488"/>
                  <a:gd name="T9" fmla="*/ 1 h 544"/>
                  <a:gd name="T10" fmla="*/ 60 w 488"/>
                  <a:gd name="T11" fmla="*/ 0 h 544"/>
                  <a:gd name="T12" fmla="*/ 76 w 488"/>
                  <a:gd name="T13" fmla="*/ 1 h 544"/>
                  <a:gd name="T14" fmla="*/ 88 w 488"/>
                  <a:gd name="T15" fmla="*/ 3 h 544"/>
                  <a:gd name="T16" fmla="*/ 97 w 488"/>
                  <a:gd name="T17" fmla="*/ 7 h 544"/>
                  <a:gd name="T18" fmla="*/ 104 w 488"/>
                  <a:gd name="T19" fmla="*/ 12 h 544"/>
                  <a:gd name="T20" fmla="*/ 109 w 488"/>
                  <a:gd name="T21" fmla="*/ 17 h 544"/>
                  <a:gd name="T22" fmla="*/ 112 w 488"/>
                  <a:gd name="T23" fmla="*/ 24 h 544"/>
                  <a:gd name="T24" fmla="*/ 114 w 488"/>
                  <a:gd name="T25" fmla="*/ 36 h 544"/>
                  <a:gd name="T26" fmla="*/ 115 w 488"/>
                  <a:gd name="T27" fmla="*/ 50 h 544"/>
                  <a:gd name="T28" fmla="*/ 115 w 488"/>
                  <a:gd name="T29" fmla="*/ 106 h 544"/>
                  <a:gd name="T30" fmla="*/ 117 w 488"/>
                  <a:gd name="T31" fmla="*/ 121 h 544"/>
                  <a:gd name="T32" fmla="*/ 122 w 488"/>
                  <a:gd name="T33" fmla="*/ 134 h 544"/>
                  <a:gd name="T34" fmla="*/ 86 w 488"/>
                  <a:gd name="T35" fmla="*/ 130 h 544"/>
                  <a:gd name="T36" fmla="*/ 84 w 488"/>
                  <a:gd name="T37" fmla="*/ 121 h 544"/>
                  <a:gd name="T38" fmla="*/ 75 w 488"/>
                  <a:gd name="T39" fmla="*/ 127 h 544"/>
                  <a:gd name="T40" fmla="*/ 60 w 488"/>
                  <a:gd name="T41" fmla="*/ 134 h 544"/>
                  <a:gd name="T42" fmla="*/ 43 w 488"/>
                  <a:gd name="T43" fmla="*/ 137 h 544"/>
                  <a:gd name="T44" fmla="*/ 29 w 488"/>
                  <a:gd name="T45" fmla="*/ 135 h 544"/>
                  <a:gd name="T46" fmla="*/ 18 w 488"/>
                  <a:gd name="T47" fmla="*/ 131 h 544"/>
                  <a:gd name="T48" fmla="*/ 9 w 488"/>
                  <a:gd name="T49" fmla="*/ 123 h 544"/>
                  <a:gd name="T50" fmla="*/ 3 w 488"/>
                  <a:gd name="T51" fmla="*/ 113 h 544"/>
                  <a:gd name="T52" fmla="*/ 0 w 488"/>
                  <a:gd name="T53" fmla="*/ 102 h 544"/>
                  <a:gd name="T54" fmla="*/ 0 w 488"/>
                  <a:gd name="T55" fmla="*/ 93 h 544"/>
                  <a:gd name="T56" fmla="*/ 2 w 488"/>
                  <a:gd name="T57" fmla="*/ 85 h 544"/>
                  <a:gd name="T58" fmla="*/ 5 w 488"/>
                  <a:gd name="T59" fmla="*/ 78 h 544"/>
                  <a:gd name="T60" fmla="*/ 10 w 488"/>
                  <a:gd name="T61" fmla="*/ 72 h 544"/>
                  <a:gd name="T62" fmla="*/ 16 w 488"/>
                  <a:gd name="T63" fmla="*/ 67 h 544"/>
                  <a:gd name="T64" fmla="*/ 25 w 488"/>
                  <a:gd name="T65" fmla="*/ 63 h 544"/>
                  <a:gd name="T66" fmla="*/ 47 w 488"/>
                  <a:gd name="T67" fmla="*/ 57 h 544"/>
                  <a:gd name="T68" fmla="*/ 75 w 488"/>
                  <a:gd name="T69" fmla="*/ 50 h 544"/>
                  <a:gd name="T70" fmla="*/ 81 w 488"/>
                  <a:gd name="T71" fmla="*/ 43 h 544"/>
                  <a:gd name="T72" fmla="*/ 80 w 488"/>
                  <a:gd name="T73" fmla="*/ 37 h 544"/>
                  <a:gd name="T74" fmla="*/ 77 w 488"/>
                  <a:gd name="T75" fmla="*/ 32 h 544"/>
                  <a:gd name="T76" fmla="*/ 73 w 488"/>
                  <a:gd name="T77" fmla="*/ 29 h 544"/>
                  <a:gd name="T78" fmla="*/ 64 w 488"/>
                  <a:gd name="T79" fmla="*/ 27 h 544"/>
                  <a:gd name="T80" fmla="*/ 49 w 488"/>
                  <a:gd name="T81" fmla="*/ 27 h 544"/>
                  <a:gd name="T82" fmla="*/ 42 w 488"/>
                  <a:gd name="T83" fmla="*/ 31 h 544"/>
                  <a:gd name="T84" fmla="*/ 38 w 488"/>
                  <a:gd name="T85" fmla="*/ 35 h 544"/>
                  <a:gd name="T86" fmla="*/ 81 w 488"/>
                  <a:gd name="T87" fmla="*/ 71 h 544"/>
                  <a:gd name="T88" fmla="*/ 67 w 488"/>
                  <a:gd name="T89" fmla="*/ 75 h 544"/>
                  <a:gd name="T90" fmla="*/ 48 w 488"/>
                  <a:gd name="T91" fmla="*/ 80 h 544"/>
                  <a:gd name="T92" fmla="*/ 40 w 488"/>
                  <a:gd name="T93" fmla="*/ 84 h 544"/>
                  <a:gd name="T94" fmla="*/ 36 w 488"/>
                  <a:gd name="T95" fmla="*/ 88 h 544"/>
                  <a:gd name="T96" fmla="*/ 34 w 488"/>
                  <a:gd name="T97" fmla="*/ 93 h 544"/>
                  <a:gd name="T98" fmla="*/ 35 w 488"/>
                  <a:gd name="T99" fmla="*/ 98 h 544"/>
                  <a:gd name="T100" fmla="*/ 36 w 488"/>
                  <a:gd name="T101" fmla="*/ 103 h 544"/>
                  <a:gd name="T102" fmla="*/ 40 w 488"/>
                  <a:gd name="T103" fmla="*/ 107 h 544"/>
                  <a:gd name="T104" fmla="*/ 44 w 488"/>
                  <a:gd name="T105" fmla="*/ 111 h 544"/>
                  <a:gd name="T106" fmla="*/ 50 w 488"/>
                  <a:gd name="T107" fmla="*/ 112 h 544"/>
                  <a:gd name="T108" fmla="*/ 56 w 488"/>
                  <a:gd name="T109" fmla="*/ 113 h 544"/>
                  <a:gd name="T110" fmla="*/ 63 w 488"/>
                  <a:gd name="T111" fmla="*/ 111 h 544"/>
                  <a:gd name="T112" fmla="*/ 69 w 488"/>
                  <a:gd name="T113" fmla="*/ 108 h 544"/>
                  <a:gd name="T114" fmla="*/ 77 w 488"/>
                  <a:gd name="T115" fmla="*/ 101 h 544"/>
                  <a:gd name="T116" fmla="*/ 80 w 488"/>
                  <a:gd name="T117" fmla="*/ 92 h 544"/>
                  <a:gd name="T118" fmla="*/ 81 w 488"/>
                  <a:gd name="T119" fmla="*/ 78 h 54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88"/>
                  <a:gd name="T181" fmla="*/ 0 h 544"/>
                  <a:gd name="T182" fmla="*/ 488 w 488"/>
                  <a:gd name="T183" fmla="*/ 544 h 54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88" h="544">
                    <a:moveTo>
                      <a:pt x="139" y="171"/>
                    </a:moveTo>
                    <a:lnTo>
                      <a:pt x="14" y="148"/>
                    </a:lnTo>
                    <a:lnTo>
                      <a:pt x="19" y="130"/>
                    </a:lnTo>
                    <a:lnTo>
                      <a:pt x="26" y="113"/>
                    </a:lnTo>
                    <a:lnTo>
                      <a:pt x="33" y="96"/>
                    </a:lnTo>
                    <a:lnTo>
                      <a:pt x="42" y="82"/>
                    </a:lnTo>
                    <a:lnTo>
                      <a:pt x="51" y="69"/>
                    </a:lnTo>
                    <a:lnTo>
                      <a:pt x="63" y="56"/>
                    </a:lnTo>
                    <a:lnTo>
                      <a:pt x="73" y="46"/>
                    </a:lnTo>
                    <a:lnTo>
                      <a:pt x="86" y="36"/>
                    </a:lnTo>
                    <a:lnTo>
                      <a:pt x="100" y="28"/>
                    </a:lnTo>
                    <a:lnTo>
                      <a:pt x="116" y="20"/>
                    </a:lnTo>
                    <a:lnTo>
                      <a:pt x="132" y="14"/>
                    </a:lnTo>
                    <a:lnTo>
                      <a:pt x="150" y="9"/>
                    </a:lnTo>
                    <a:lnTo>
                      <a:pt x="170" y="5"/>
                    </a:lnTo>
                    <a:lnTo>
                      <a:pt x="191" y="3"/>
                    </a:lnTo>
                    <a:lnTo>
                      <a:pt x="214" y="0"/>
                    </a:lnTo>
                    <a:lnTo>
                      <a:pt x="239" y="0"/>
                    </a:lnTo>
                    <a:lnTo>
                      <a:pt x="262" y="0"/>
                    </a:lnTo>
                    <a:lnTo>
                      <a:pt x="282" y="1"/>
                    </a:lnTo>
                    <a:lnTo>
                      <a:pt x="302" y="3"/>
                    </a:lnTo>
                    <a:lnTo>
                      <a:pt x="320" y="5"/>
                    </a:lnTo>
                    <a:lnTo>
                      <a:pt x="336" y="9"/>
                    </a:lnTo>
                    <a:lnTo>
                      <a:pt x="351" y="11"/>
                    </a:lnTo>
                    <a:lnTo>
                      <a:pt x="365" y="17"/>
                    </a:lnTo>
                    <a:lnTo>
                      <a:pt x="376" y="22"/>
                    </a:lnTo>
                    <a:lnTo>
                      <a:pt x="388" y="27"/>
                    </a:lnTo>
                    <a:lnTo>
                      <a:pt x="397" y="33"/>
                    </a:lnTo>
                    <a:lnTo>
                      <a:pt x="407" y="40"/>
                    </a:lnTo>
                    <a:lnTo>
                      <a:pt x="415" y="46"/>
                    </a:lnTo>
                    <a:lnTo>
                      <a:pt x="422" y="54"/>
                    </a:lnTo>
                    <a:lnTo>
                      <a:pt x="429" y="62"/>
                    </a:lnTo>
                    <a:lnTo>
                      <a:pt x="435" y="69"/>
                    </a:lnTo>
                    <a:lnTo>
                      <a:pt x="440" y="77"/>
                    </a:lnTo>
                    <a:lnTo>
                      <a:pt x="444" y="86"/>
                    </a:lnTo>
                    <a:lnTo>
                      <a:pt x="448" y="97"/>
                    </a:lnTo>
                    <a:lnTo>
                      <a:pt x="451" y="110"/>
                    </a:lnTo>
                    <a:lnTo>
                      <a:pt x="453" y="124"/>
                    </a:lnTo>
                    <a:lnTo>
                      <a:pt x="456" y="141"/>
                    </a:lnTo>
                    <a:lnTo>
                      <a:pt x="457" y="159"/>
                    </a:lnTo>
                    <a:lnTo>
                      <a:pt x="458" y="178"/>
                    </a:lnTo>
                    <a:lnTo>
                      <a:pt x="458" y="200"/>
                    </a:lnTo>
                    <a:lnTo>
                      <a:pt x="457" y="361"/>
                    </a:lnTo>
                    <a:lnTo>
                      <a:pt x="457" y="393"/>
                    </a:lnTo>
                    <a:lnTo>
                      <a:pt x="458" y="421"/>
                    </a:lnTo>
                    <a:lnTo>
                      <a:pt x="461" y="444"/>
                    </a:lnTo>
                    <a:lnTo>
                      <a:pt x="463" y="462"/>
                    </a:lnTo>
                    <a:lnTo>
                      <a:pt x="467" y="479"/>
                    </a:lnTo>
                    <a:lnTo>
                      <a:pt x="472" y="495"/>
                    </a:lnTo>
                    <a:lnTo>
                      <a:pt x="480" y="513"/>
                    </a:lnTo>
                    <a:lnTo>
                      <a:pt x="488" y="533"/>
                    </a:lnTo>
                    <a:lnTo>
                      <a:pt x="352" y="533"/>
                    </a:lnTo>
                    <a:lnTo>
                      <a:pt x="349" y="525"/>
                    </a:lnTo>
                    <a:lnTo>
                      <a:pt x="345" y="515"/>
                    </a:lnTo>
                    <a:lnTo>
                      <a:pt x="343" y="504"/>
                    </a:lnTo>
                    <a:lnTo>
                      <a:pt x="339" y="492"/>
                    </a:lnTo>
                    <a:lnTo>
                      <a:pt x="336" y="481"/>
                    </a:lnTo>
                    <a:lnTo>
                      <a:pt x="334" y="475"/>
                    </a:lnTo>
                    <a:lnTo>
                      <a:pt x="316" y="492"/>
                    </a:lnTo>
                    <a:lnTo>
                      <a:pt x="298" y="506"/>
                    </a:lnTo>
                    <a:lnTo>
                      <a:pt x="279" y="517"/>
                    </a:lnTo>
                    <a:lnTo>
                      <a:pt x="258" y="526"/>
                    </a:lnTo>
                    <a:lnTo>
                      <a:pt x="238" y="534"/>
                    </a:lnTo>
                    <a:lnTo>
                      <a:pt x="217" y="539"/>
                    </a:lnTo>
                    <a:lnTo>
                      <a:pt x="195" y="543"/>
                    </a:lnTo>
                    <a:lnTo>
                      <a:pt x="172" y="544"/>
                    </a:lnTo>
                    <a:lnTo>
                      <a:pt x="153" y="543"/>
                    </a:lnTo>
                    <a:lnTo>
                      <a:pt x="135" y="542"/>
                    </a:lnTo>
                    <a:lnTo>
                      <a:pt x="117" y="538"/>
                    </a:lnTo>
                    <a:lnTo>
                      <a:pt x="100" y="533"/>
                    </a:lnTo>
                    <a:lnTo>
                      <a:pt x="85" y="526"/>
                    </a:lnTo>
                    <a:lnTo>
                      <a:pt x="71" y="520"/>
                    </a:lnTo>
                    <a:lnTo>
                      <a:pt x="58" y="511"/>
                    </a:lnTo>
                    <a:lnTo>
                      <a:pt x="46" y="501"/>
                    </a:lnTo>
                    <a:lnTo>
                      <a:pt x="35" y="489"/>
                    </a:lnTo>
                    <a:lnTo>
                      <a:pt x="26" y="477"/>
                    </a:lnTo>
                    <a:lnTo>
                      <a:pt x="18" y="465"/>
                    </a:lnTo>
                    <a:lnTo>
                      <a:pt x="12" y="450"/>
                    </a:lnTo>
                    <a:lnTo>
                      <a:pt x="7" y="436"/>
                    </a:lnTo>
                    <a:lnTo>
                      <a:pt x="3" y="422"/>
                    </a:lnTo>
                    <a:lnTo>
                      <a:pt x="0" y="406"/>
                    </a:lnTo>
                    <a:lnTo>
                      <a:pt x="0" y="390"/>
                    </a:lnTo>
                    <a:lnTo>
                      <a:pt x="0" y="379"/>
                    </a:lnTo>
                    <a:lnTo>
                      <a:pt x="1" y="368"/>
                    </a:lnTo>
                    <a:lnTo>
                      <a:pt x="3" y="358"/>
                    </a:lnTo>
                    <a:lnTo>
                      <a:pt x="5" y="348"/>
                    </a:lnTo>
                    <a:lnTo>
                      <a:pt x="8" y="339"/>
                    </a:lnTo>
                    <a:lnTo>
                      <a:pt x="12" y="329"/>
                    </a:lnTo>
                    <a:lnTo>
                      <a:pt x="16" y="320"/>
                    </a:lnTo>
                    <a:lnTo>
                      <a:pt x="21" y="311"/>
                    </a:lnTo>
                    <a:lnTo>
                      <a:pt x="26" y="303"/>
                    </a:lnTo>
                    <a:lnTo>
                      <a:pt x="32" y="295"/>
                    </a:lnTo>
                    <a:lnTo>
                      <a:pt x="39" y="287"/>
                    </a:lnTo>
                    <a:lnTo>
                      <a:pt x="46" y="281"/>
                    </a:lnTo>
                    <a:lnTo>
                      <a:pt x="54" y="275"/>
                    </a:lnTo>
                    <a:lnTo>
                      <a:pt x="62" y="268"/>
                    </a:lnTo>
                    <a:lnTo>
                      <a:pt x="71" y="263"/>
                    </a:lnTo>
                    <a:lnTo>
                      <a:pt x="80" y="258"/>
                    </a:lnTo>
                    <a:lnTo>
                      <a:pt x="100" y="249"/>
                    </a:lnTo>
                    <a:lnTo>
                      <a:pt x="126" y="241"/>
                    </a:lnTo>
                    <a:lnTo>
                      <a:pt x="155" y="234"/>
                    </a:lnTo>
                    <a:lnTo>
                      <a:pt x="189" y="226"/>
                    </a:lnTo>
                    <a:lnTo>
                      <a:pt x="234" y="217"/>
                    </a:lnTo>
                    <a:lnTo>
                      <a:pt x="271" y="209"/>
                    </a:lnTo>
                    <a:lnTo>
                      <a:pt x="300" y="200"/>
                    </a:lnTo>
                    <a:lnTo>
                      <a:pt x="324" y="192"/>
                    </a:lnTo>
                    <a:lnTo>
                      <a:pt x="324" y="178"/>
                    </a:lnTo>
                    <a:lnTo>
                      <a:pt x="322" y="169"/>
                    </a:lnTo>
                    <a:lnTo>
                      <a:pt x="322" y="160"/>
                    </a:lnTo>
                    <a:lnTo>
                      <a:pt x="320" y="153"/>
                    </a:lnTo>
                    <a:lnTo>
                      <a:pt x="318" y="145"/>
                    </a:lnTo>
                    <a:lnTo>
                      <a:pt x="316" y="139"/>
                    </a:lnTo>
                    <a:lnTo>
                      <a:pt x="312" y="132"/>
                    </a:lnTo>
                    <a:lnTo>
                      <a:pt x="308" y="127"/>
                    </a:lnTo>
                    <a:lnTo>
                      <a:pt x="303" y="122"/>
                    </a:lnTo>
                    <a:lnTo>
                      <a:pt x="298" y="118"/>
                    </a:lnTo>
                    <a:lnTo>
                      <a:pt x="291" y="114"/>
                    </a:lnTo>
                    <a:lnTo>
                      <a:pt x="284" y="112"/>
                    </a:lnTo>
                    <a:lnTo>
                      <a:pt x="275" y="109"/>
                    </a:lnTo>
                    <a:lnTo>
                      <a:pt x="254" y="106"/>
                    </a:lnTo>
                    <a:lnTo>
                      <a:pt x="230" y="105"/>
                    </a:lnTo>
                    <a:lnTo>
                      <a:pt x="212" y="106"/>
                    </a:lnTo>
                    <a:lnTo>
                      <a:pt x="196" y="109"/>
                    </a:lnTo>
                    <a:lnTo>
                      <a:pt x="184" y="113"/>
                    </a:lnTo>
                    <a:lnTo>
                      <a:pt x="172" y="119"/>
                    </a:lnTo>
                    <a:lnTo>
                      <a:pt x="167" y="123"/>
                    </a:lnTo>
                    <a:lnTo>
                      <a:pt x="162" y="128"/>
                    </a:lnTo>
                    <a:lnTo>
                      <a:pt x="158" y="133"/>
                    </a:lnTo>
                    <a:lnTo>
                      <a:pt x="153" y="140"/>
                    </a:lnTo>
                    <a:lnTo>
                      <a:pt x="145" y="154"/>
                    </a:lnTo>
                    <a:lnTo>
                      <a:pt x="139" y="171"/>
                    </a:lnTo>
                    <a:close/>
                    <a:moveTo>
                      <a:pt x="324" y="282"/>
                    </a:moveTo>
                    <a:lnTo>
                      <a:pt x="308" y="286"/>
                    </a:lnTo>
                    <a:lnTo>
                      <a:pt x="289" y="291"/>
                    </a:lnTo>
                    <a:lnTo>
                      <a:pt x="266" y="298"/>
                    </a:lnTo>
                    <a:lnTo>
                      <a:pt x="239" y="303"/>
                    </a:lnTo>
                    <a:lnTo>
                      <a:pt x="213" y="309"/>
                    </a:lnTo>
                    <a:lnTo>
                      <a:pt x="191" y="316"/>
                    </a:lnTo>
                    <a:lnTo>
                      <a:pt x="176" y="321"/>
                    </a:lnTo>
                    <a:lnTo>
                      <a:pt x="164" y="327"/>
                    </a:lnTo>
                    <a:lnTo>
                      <a:pt x="158" y="332"/>
                    </a:lnTo>
                    <a:lnTo>
                      <a:pt x="153" y="338"/>
                    </a:lnTo>
                    <a:lnTo>
                      <a:pt x="148" y="343"/>
                    </a:lnTo>
                    <a:lnTo>
                      <a:pt x="144" y="349"/>
                    </a:lnTo>
                    <a:lnTo>
                      <a:pt x="141" y="355"/>
                    </a:lnTo>
                    <a:lnTo>
                      <a:pt x="139" y="362"/>
                    </a:lnTo>
                    <a:lnTo>
                      <a:pt x="137" y="368"/>
                    </a:lnTo>
                    <a:lnTo>
                      <a:pt x="137" y="376"/>
                    </a:lnTo>
                    <a:lnTo>
                      <a:pt x="137" y="382"/>
                    </a:lnTo>
                    <a:lnTo>
                      <a:pt x="139" y="390"/>
                    </a:lnTo>
                    <a:lnTo>
                      <a:pt x="140" y="397"/>
                    </a:lnTo>
                    <a:lnTo>
                      <a:pt x="143" y="403"/>
                    </a:lnTo>
                    <a:lnTo>
                      <a:pt x="145" y="409"/>
                    </a:lnTo>
                    <a:lnTo>
                      <a:pt x="149" y="415"/>
                    </a:lnTo>
                    <a:lnTo>
                      <a:pt x="154" y="420"/>
                    </a:lnTo>
                    <a:lnTo>
                      <a:pt x="159" y="426"/>
                    </a:lnTo>
                    <a:lnTo>
                      <a:pt x="164" y="431"/>
                    </a:lnTo>
                    <a:lnTo>
                      <a:pt x="171" y="435"/>
                    </a:lnTo>
                    <a:lnTo>
                      <a:pt x="177" y="439"/>
                    </a:lnTo>
                    <a:lnTo>
                      <a:pt x="184" y="441"/>
                    </a:lnTo>
                    <a:lnTo>
                      <a:pt x="190" y="444"/>
                    </a:lnTo>
                    <a:lnTo>
                      <a:pt x="198" y="445"/>
                    </a:lnTo>
                    <a:lnTo>
                      <a:pt x="205" y="447"/>
                    </a:lnTo>
                    <a:lnTo>
                      <a:pt x="213" y="447"/>
                    </a:lnTo>
                    <a:lnTo>
                      <a:pt x="223" y="447"/>
                    </a:lnTo>
                    <a:lnTo>
                      <a:pt x="232" y="445"/>
                    </a:lnTo>
                    <a:lnTo>
                      <a:pt x="241" y="443"/>
                    </a:lnTo>
                    <a:lnTo>
                      <a:pt x="250" y="440"/>
                    </a:lnTo>
                    <a:lnTo>
                      <a:pt x="259" y="438"/>
                    </a:lnTo>
                    <a:lnTo>
                      <a:pt x="267" y="432"/>
                    </a:lnTo>
                    <a:lnTo>
                      <a:pt x="276" y="427"/>
                    </a:lnTo>
                    <a:lnTo>
                      <a:pt x="285" y="422"/>
                    </a:lnTo>
                    <a:lnTo>
                      <a:pt x="297" y="412"/>
                    </a:lnTo>
                    <a:lnTo>
                      <a:pt x="306" y="402"/>
                    </a:lnTo>
                    <a:lnTo>
                      <a:pt x="312" y="390"/>
                    </a:lnTo>
                    <a:lnTo>
                      <a:pt x="317" y="376"/>
                    </a:lnTo>
                    <a:lnTo>
                      <a:pt x="320" y="366"/>
                    </a:lnTo>
                    <a:lnTo>
                      <a:pt x="321" y="352"/>
                    </a:lnTo>
                    <a:lnTo>
                      <a:pt x="322" y="332"/>
                    </a:lnTo>
                    <a:lnTo>
                      <a:pt x="324" y="309"/>
                    </a:lnTo>
                    <a:lnTo>
                      <a:pt x="324" y="28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68" name="Freeform 484">
                <a:extLst>
                  <a:ext uri="{FF2B5EF4-FFF2-40B4-BE49-F238E27FC236}">
                    <a16:creationId xmlns:a16="http://schemas.microsoft.com/office/drawing/2014/main" id="{968E5CE5-240C-44DB-8B72-3E1BCB81EE83}"/>
                  </a:ext>
                </a:extLst>
              </p:cNvPr>
              <p:cNvSpPr>
                <a:spLocks noEditPoints="1"/>
              </p:cNvSpPr>
              <p:nvPr/>
            </p:nvSpPr>
            <p:spPr bwMode="auto">
              <a:xfrm>
                <a:off x="588" y="1106"/>
                <a:ext cx="127" cy="183"/>
              </a:xfrm>
              <a:custGeom>
                <a:avLst/>
                <a:gdLst>
                  <a:gd name="T0" fmla="*/ 34 w 508"/>
                  <a:gd name="T1" fmla="*/ 0 h 730"/>
                  <a:gd name="T2" fmla="*/ 43 w 508"/>
                  <a:gd name="T3" fmla="*/ 57 h 730"/>
                  <a:gd name="T4" fmla="*/ 57 w 508"/>
                  <a:gd name="T5" fmla="*/ 49 h 730"/>
                  <a:gd name="T6" fmla="*/ 72 w 508"/>
                  <a:gd name="T7" fmla="*/ 47 h 730"/>
                  <a:gd name="T8" fmla="*/ 89 w 508"/>
                  <a:gd name="T9" fmla="*/ 49 h 730"/>
                  <a:gd name="T10" fmla="*/ 103 w 508"/>
                  <a:gd name="T11" fmla="*/ 56 h 730"/>
                  <a:gd name="T12" fmla="*/ 114 w 508"/>
                  <a:gd name="T13" fmla="*/ 66 h 730"/>
                  <a:gd name="T14" fmla="*/ 119 w 508"/>
                  <a:gd name="T15" fmla="*/ 73 h 730"/>
                  <a:gd name="T16" fmla="*/ 125 w 508"/>
                  <a:gd name="T17" fmla="*/ 91 h 730"/>
                  <a:gd name="T18" fmla="*/ 127 w 508"/>
                  <a:gd name="T19" fmla="*/ 114 h 730"/>
                  <a:gd name="T20" fmla="*/ 125 w 508"/>
                  <a:gd name="T21" fmla="*/ 136 h 730"/>
                  <a:gd name="T22" fmla="*/ 118 w 508"/>
                  <a:gd name="T23" fmla="*/ 155 h 730"/>
                  <a:gd name="T24" fmla="*/ 113 w 508"/>
                  <a:gd name="T25" fmla="*/ 162 h 730"/>
                  <a:gd name="T26" fmla="*/ 103 w 508"/>
                  <a:gd name="T27" fmla="*/ 173 h 730"/>
                  <a:gd name="T28" fmla="*/ 89 w 508"/>
                  <a:gd name="T29" fmla="*/ 180 h 730"/>
                  <a:gd name="T30" fmla="*/ 73 w 508"/>
                  <a:gd name="T31" fmla="*/ 183 h 730"/>
                  <a:gd name="T32" fmla="*/ 65 w 508"/>
                  <a:gd name="T33" fmla="*/ 182 h 730"/>
                  <a:gd name="T34" fmla="*/ 56 w 508"/>
                  <a:gd name="T35" fmla="*/ 180 h 730"/>
                  <a:gd name="T36" fmla="*/ 48 w 508"/>
                  <a:gd name="T37" fmla="*/ 176 h 730"/>
                  <a:gd name="T38" fmla="*/ 41 w 508"/>
                  <a:gd name="T39" fmla="*/ 170 h 730"/>
                  <a:gd name="T40" fmla="*/ 34 w 508"/>
                  <a:gd name="T41" fmla="*/ 163 h 730"/>
                  <a:gd name="T42" fmla="*/ 0 w 508"/>
                  <a:gd name="T43" fmla="*/ 180 h 730"/>
                  <a:gd name="T44" fmla="*/ 35 w 508"/>
                  <a:gd name="T45" fmla="*/ 121 h 730"/>
                  <a:gd name="T46" fmla="*/ 37 w 508"/>
                  <a:gd name="T47" fmla="*/ 133 h 730"/>
                  <a:gd name="T48" fmla="*/ 41 w 508"/>
                  <a:gd name="T49" fmla="*/ 142 h 730"/>
                  <a:gd name="T50" fmla="*/ 48 w 508"/>
                  <a:gd name="T51" fmla="*/ 150 h 730"/>
                  <a:gd name="T52" fmla="*/ 58 w 508"/>
                  <a:gd name="T53" fmla="*/ 155 h 730"/>
                  <a:gd name="T54" fmla="*/ 67 w 508"/>
                  <a:gd name="T55" fmla="*/ 155 h 730"/>
                  <a:gd name="T56" fmla="*/ 75 w 508"/>
                  <a:gd name="T57" fmla="*/ 153 h 730"/>
                  <a:gd name="T58" fmla="*/ 82 w 508"/>
                  <a:gd name="T59" fmla="*/ 148 h 730"/>
                  <a:gd name="T60" fmla="*/ 87 w 508"/>
                  <a:gd name="T61" fmla="*/ 140 h 730"/>
                  <a:gd name="T62" fmla="*/ 91 w 508"/>
                  <a:gd name="T63" fmla="*/ 129 h 730"/>
                  <a:gd name="T64" fmla="*/ 92 w 508"/>
                  <a:gd name="T65" fmla="*/ 115 h 730"/>
                  <a:gd name="T66" fmla="*/ 91 w 508"/>
                  <a:gd name="T67" fmla="*/ 100 h 730"/>
                  <a:gd name="T68" fmla="*/ 87 w 508"/>
                  <a:gd name="T69" fmla="*/ 89 h 730"/>
                  <a:gd name="T70" fmla="*/ 82 w 508"/>
                  <a:gd name="T71" fmla="*/ 81 h 730"/>
                  <a:gd name="T72" fmla="*/ 75 w 508"/>
                  <a:gd name="T73" fmla="*/ 75 h 730"/>
                  <a:gd name="T74" fmla="*/ 66 w 508"/>
                  <a:gd name="T75" fmla="*/ 73 h 730"/>
                  <a:gd name="T76" fmla="*/ 57 w 508"/>
                  <a:gd name="T77" fmla="*/ 74 h 730"/>
                  <a:gd name="T78" fmla="*/ 49 w 508"/>
                  <a:gd name="T79" fmla="*/ 77 h 730"/>
                  <a:gd name="T80" fmla="*/ 42 w 508"/>
                  <a:gd name="T81" fmla="*/ 83 h 730"/>
                  <a:gd name="T82" fmla="*/ 38 w 508"/>
                  <a:gd name="T83" fmla="*/ 91 h 730"/>
                  <a:gd name="T84" fmla="*/ 35 w 508"/>
                  <a:gd name="T85" fmla="*/ 103 h 73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08"/>
                  <a:gd name="T130" fmla="*/ 0 h 730"/>
                  <a:gd name="T131" fmla="*/ 508 w 508"/>
                  <a:gd name="T132" fmla="*/ 730 h 73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08" h="730">
                    <a:moveTo>
                      <a:pt x="0" y="719"/>
                    </a:moveTo>
                    <a:lnTo>
                      <a:pt x="0" y="0"/>
                    </a:lnTo>
                    <a:lnTo>
                      <a:pt x="137" y="0"/>
                    </a:lnTo>
                    <a:lnTo>
                      <a:pt x="137" y="258"/>
                    </a:lnTo>
                    <a:lnTo>
                      <a:pt x="154" y="241"/>
                    </a:lnTo>
                    <a:lnTo>
                      <a:pt x="171" y="227"/>
                    </a:lnTo>
                    <a:lnTo>
                      <a:pt x="189" y="214"/>
                    </a:lnTo>
                    <a:lnTo>
                      <a:pt x="208" y="204"/>
                    </a:lnTo>
                    <a:lnTo>
                      <a:pt x="227" y="196"/>
                    </a:lnTo>
                    <a:lnTo>
                      <a:pt x="246" y="190"/>
                    </a:lnTo>
                    <a:lnTo>
                      <a:pt x="267" y="187"/>
                    </a:lnTo>
                    <a:lnTo>
                      <a:pt x="289" y="186"/>
                    </a:lnTo>
                    <a:lnTo>
                      <a:pt x="312" y="187"/>
                    </a:lnTo>
                    <a:lnTo>
                      <a:pt x="334" y="190"/>
                    </a:lnTo>
                    <a:lnTo>
                      <a:pt x="355" y="195"/>
                    </a:lnTo>
                    <a:lnTo>
                      <a:pt x="376" y="203"/>
                    </a:lnTo>
                    <a:lnTo>
                      <a:pt x="395" y="213"/>
                    </a:lnTo>
                    <a:lnTo>
                      <a:pt x="413" y="224"/>
                    </a:lnTo>
                    <a:lnTo>
                      <a:pt x="430" y="239"/>
                    </a:lnTo>
                    <a:lnTo>
                      <a:pt x="447" y="255"/>
                    </a:lnTo>
                    <a:lnTo>
                      <a:pt x="454" y="263"/>
                    </a:lnTo>
                    <a:lnTo>
                      <a:pt x="461" y="273"/>
                    </a:lnTo>
                    <a:lnTo>
                      <a:pt x="467" y="282"/>
                    </a:lnTo>
                    <a:lnTo>
                      <a:pt x="474" y="292"/>
                    </a:lnTo>
                    <a:lnTo>
                      <a:pt x="484" y="314"/>
                    </a:lnTo>
                    <a:lnTo>
                      <a:pt x="493" y="339"/>
                    </a:lnTo>
                    <a:lnTo>
                      <a:pt x="499" y="364"/>
                    </a:lnTo>
                    <a:lnTo>
                      <a:pt x="504" y="391"/>
                    </a:lnTo>
                    <a:lnTo>
                      <a:pt x="507" y="421"/>
                    </a:lnTo>
                    <a:lnTo>
                      <a:pt x="508" y="453"/>
                    </a:lnTo>
                    <a:lnTo>
                      <a:pt x="507" y="485"/>
                    </a:lnTo>
                    <a:lnTo>
                      <a:pt x="504" y="516"/>
                    </a:lnTo>
                    <a:lnTo>
                      <a:pt x="499" y="544"/>
                    </a:lnTo>
                    <a:lnTo>
                      <a:pt x="493" y="571"/>
                    </a:lnTo>
                    <a:lnTo>
                      <a:pt x="484" y="595"/>
                    </a:lnTo>
                    <a:lnTo>
                      <a:pt x="472" y="618"/>
                    </a:lnTo>
                    <a:lnTo>
                      <a:pt x="466" y="629"/>
                    </a:lnTo>
                    <a:lnTo>
                      <a:pt x="459" y="639"/>
                    </a:lnTo>
                    <a:lnTo>
                      <a:pt x="453" y="648"/>
                    </a:lnTo>
                    <a:lnTo>
                      <a:pt x="445" y="658"/>
                    </a:lnTo>
                    <a:lnTo>
                      <a:pt x="429" y="675"/>
                    </a:lnTo>
                    <a:lnTo>
                      <a:pt x="412" y="689"/>
                    </a:lnTo>
                    <a:lnTo>
                      <a:pt x="394" y="702"/>
                    </a:lnTo>
                    <a:lnTo>
                      <a:pt x="375" y="712"/>
                    </a:lnTo>
                    <a:lnTo>
                      <a:pt x="355" y="720"/>
                    </a:lnTo>
                    <a:lnTo>
                      <a:pt x="335" y="725"/>
                    </a:lnTo>
                    <a:lnTo>
                      <a:pt x="313" y="729"/>
                    </a:lnTo>
                    <a:lnTo>
                      <a:pt x="291" y="730"/>
                    </a:lnTo>
                    <a:lnTo>
                      <a:pt x="280" y="729"/>
                    </a:lnTo>
                    <a:lnTo>
                      <a:pt x="268" y="729"/>
                    </a:lnTo>
                    <a:lnTo>
                      <a:pt x="258" y="726"/>
                    </a:lnTo>
                    <a:lnTo>
                      <a:pt x="246" y="724"/>
                    </a:lnTo>
                    <a:lnTo>
                      <a:pt x="235" y="721"/>
                    </a:lnTo>
                    <a:lnTo>
                      <a:pt x="225" y="717"/>
                    </a:lnTo>
                    <a:lnTo>
                      <a:pt x="213" y="712"/>
                    </a:lnTo>
                    <a:lnTo>
                      <a:pt x="203" y="707"/>
                    </a:lnTo>
                    <a:lnTo>
                      <a:pt x="192" y="702"/>
                    </a:lnTo>
                    <a:lnTo>
                      <a:pt x="182" y="695"/>
                    </a:lnTo>
                    <a:lnTo>
                      <a:pt x="172" y="688"/>
                    </a:lnTo>
                    <a:lnTo>
                      <a:pt x="163" y="680"/>
                    </a:lnTo>
                    <a:lnTo>
                      <a:pt x="153" y="671"/>
                    </a:lnTo>
                    <a:lnTo>
                      <a:pt x="145" y="662"/>
                    </a:lnTo>
                    <a:lnTo>
                      <a:pt x="136" y="652"/>
                    </a:lnTo>
                    <a:lnTo>
                      <a:pt x="128" y="642"/>
                    </a:lnTo>
                    <a:lnTo>
                      <a:pt x="128" y="719"/>
                    </a:lnTo>
                    <a:lnTo>
                      <a:pt x="0" y="719"/>
                    </a:lnTo>
                    <a:close/>
                    <a:moveTo>
                      <a:pt x="137" y="446"/>
                    </a:moveTo>
                    <a:lnTo>
                      <a:pt x="137" y="466"/>
                    </a:lnTo>
                    <a:lnTo>
                      <a:pt x="139" y="484"/>
                    </a:lnTo>
                    <a:lnTo>
                      <a:pt x="140" y="502"/>
                    </a:lnTo>
                    <a:lnTo>
                      <a:pt x="144" y="517"/>
                    </a:lnTo>
                    <a:lnTo>
                      <a:pt x="146" y="531"/>
                    </a:lnTo>
                    <a:lnTo>
                      <a:pt x="151" y="544"/>
                    </a:lnTo>
                    <a:lnTo>
                      <a:pt x="157" y="556"/>
                    </a:lnTo>
                    <a:lnTo>
                      <a:pt x="163" y="566"/>
                    </a:lnTo>
                    <a:lnTo>
                      <a:pt x="172" y="579"/>
                    </a:lnTo>
                    <a:lnTo>
                      <a:pt x="182" y="590"/>
                    </a:lnTo>
                    <a:lnTo>
                      <a:pt x="192" y="599"/>
                    </a:lnTo>
                    <a:lnTo>
                      <a:pt x="204" y="607"/>
                    </a:lnTo>
                    <a:lnTo>
                      <a:pt x="217" y="613"/>
                    </a:lnTo>
                    <a:lnTo>
                      <a:pt x="230" y="617"/>
                    </a:lnTo>
                    <a:lnTo>
                      <a:pt x="243" y="620"/>
                    </a:lnTo>
                    <a:lnTo>
                      <a:pt x="258" y="621"/>
                    </a:lnTo>
                    <a:lnTo>
                      <a:pt x="268" y="620"/>
                    </a:lnTo>
                    <a:lnTo>
                      <a:pt x="280" y="618"/>
                    </a:lnTo>
                    <a:lnTo>
                      <a:pt x="290" y="616"/>
                    </a:lnTo>
                    <a:lnTo>
                      <a:pt x="299" y="611"/>
                    </a:lnTo>
                    <a:lnTo>
                      <a:pt x="309" y="606"/>
                    </a:lnTo>
                    <a:lnTo>
                      <a:pt x="318" y="599"/>
                    </a:lnTo>
                    <a:lnTo>
                      <a:pt x="327" y="592"/>
                    </a:lnTo>
                    <a:lnTo>
                      <a:pt x="335" y="583"/>
                    </a:lnTo>
                    <a:lnTo>
                      <a:pt x="343" y="571"/>
                    </a:lnTo>
                    <a:lnTo>
                      <a:pt x="349" y="559"/>
                    </a:lnTo>
                    <a:lnTo>
                      <a:pt x="354" y="547"/>
                    </a:lnTo>
                    <a:lnTo>
                      <a:pt x="359" y="532"/>
                    </a:lnTo>
                    <a:lnTo>
                      <a:pt x="363" y="516"/>
                    </a:lnTo>
                    <a:lnTo>
                      <a:pt x="366" y="498"/>
                    </a:lnTo>
                    <a:lnTo>
                      <a:pt x="367" y="480"/>
                    </a:lnTo>
                    <a:lnTo>
                      <a:pt x="367" y="459"/>
                    </a:lnTo>
                    <a:lnTo>
                      <a:pt x="367" y="438"/>
                    </a:lnTo>
                    <a:lnTo>
                      <a:pt x="366" y="418"/>
                    </a:lnTo>
                    <a:lnTo>
                      <a:pt x="363" y="399"/>
                    </a:lnTo>
                    <a:lnTo>
                      <a:pt x="359" y="382"/>
                    </a:lnTo>
                    <a:lnTo>
                      <a:pt x="354" y="367"/>
                    </a:lnTo>
                    <a:lnTo>
                      <a:pt x="349" y="354"/>
                    </a:lnTo>
                    <a:lnTo>
                      <a:pt x="343" y="341"/>
                    </a:lnTo>
                    <a:lnTo>
                      <a:pt x="335" y="331"/>
                    </a:lnTo>
                    <a:lnTo>
                      <a:pt x="326" y="322"/>
                    </a:lnTo>
                    <a:lnTo>
                      <a:pt x="317" y="313"/>
                    </a:lnTo>
                    <a:lnTo>
                      <a:pt x="308" y="307"/>
                    </a:lnTo>
                    <a:lnTo>
                      <a:pt x="298" y="301"/>
                    </a:lnTo>
                    <a:lnTo>
                      <a:pt x="287" y="296"/>
                    </a:lnTo>
                    <a:lnTo>
                      <a:pt x="276" y="294"/>
                    </a:lnTo>
                    <a:lnTo>
                      <a:pt x="264" y="291"/>
                    </a:lnTo>
                    <a:lnTo>
                      <a:pt x="252" y="291"/>
                    </a:lnTo>
                    <a:lnTo>
                      <a:pt x="240" y="291"/>
                    </a:lnTo>
                    <a:lnTo>
                      <a:pt x="228" y="294"/>
                    </a:lnTo>
                    <a:lnTo>
                      <a:pt x="217" y="296"/>
                    </a:lnTo>
                    <a:lnTo>
                      <a:pt x="207" y="300"/>
                    </a:lnTo>
                    <a:lnTo>
                      <a:pt x="196" y="307"/>
                    </a:lnTo>
                    <a:lnTo>
                      <a:pt x="187" y="313"/>
                    </a:lnTo>
                    <a:lnTo>
                      <a:pt x="178" y="321"/>
                    </a:lnTo>
                    <a:lnTo>
                      <a:pt x="169" y="330"/>
                    </a:lnTo>
                    <a:lnTo>
                      <a:pt x="162" y="340"/>
                    </a:lnTo>
                    <a:lnTo>
                      <a:pt x="155" y="352"/>
                    </a:lnTo>
                    <a:lnTo>
                      <a:pt x="150" y="364"/>
                    </a:lnTo>
                    <a:lnTo>
                      <a:pt x="145" y="378"/>
                    </a:lnTo>
                    <a:lnTo>
                      <a:pt x="141" y="394"/>
                    </a:lnTo>
                    <a:lnTo>
                      <a:pt x="139" y="409"/>
                    </a:lnTo>
                    <a:lnTo>
                      <a:pt x="137" y="427"/>
                    </a:lnTo>
                    <a:lnTo>
                      <a:pt x="137" y="44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69" name="Freeform 485">
                <a:extLst>
                  <a:ext uri="{FF2B5EF4-FFF2-40B4-BE49-F238E27FC236}">
                    <a16:creationId xmlns:a16="http://schemas.microsoft.com/office/drawing/2014/main" id="{49697CD3-EB35-4801-8EDA-644B8206ED83}"/>
                  </a:ext>
                </a:extLst>
              </p:cNvPr>
              <p:cNvSpPr>
                <a:spLocks noEditPoints="1"/>
              </p:cNvSpPr>
              <p:nvPr/>
            </p:nvSpPr>
            <p:spPr bwMode="auto">
              <a:xfrm>
                <a:off x="733" y="1152"/>
                <a:ext cx="122" cy="137"/>
              </a:xfrm>
              <a:custGeom>
                <a:avLst/>
                <a:gdLst>
                  <a:gd name="T0" fmla="*/ 118 w 486"/>
                  <a:gd name="T1" fmla="*/ 103 h 544"/>
                  <a:gd name="T2" fmla="*/ 111 w 486"/>
                  <a:gd name="T3" fmla="*/ 115 h 544"/>
                  <a:gd name="T4" fmla="*/ 103 w 486"/>
                  <a:gd name="T5" fmla="*/ 124 h 544"/>
                  <a:gd name="T6" fmla="*/ 91 w 486"/>
                  <a:gd name="T7" fmla="*/ 131 h 544"/>
                  <a:gd name="T8" fmla="*/ 79 w 486"/>
                  <a:gd name="T9" fmla="*/ 135 h 544"/>
                  <a:gd name="T10" fmla="*/ 64 w 486"/>
                  <a:gd name="T11" fmla="*/ 137 h 544"/>
                  <a:gd name="T12" fmla="*/ 51 w 486"/>
                  <a:gd name="T13" fmla="*/ 136 h 544"/>
                  <a:gd name="T14" fmla="*/ 40 w 486"/>
                  <a:gd name="T15" fmla="*/ 134 h 544"/>
                  <a:gd name="T16" fmla="*/ 31 w 486"/>
                  <a:gd name="T17" fmla="*/ 130 h 544"/>
                  <a:gd name="T18" fmla="*/ 22 w 486"/>
                  <a:gd name="T19" fmla="*/ 124 h 544"/>
                  <a:gd name="T20" fmla="*/ 15 w 486"/>
                  <a:gd name="T21" fmla="*/ 117 h 544"/>
                  <a:gd name="T22" fmla="*/ 7 w 486"/>
                  <a:gd name="T23" fmla="*/ 105 h 544"/>
                  <a:gd name="T24" fmla="*/ 2 w 486"/>
                  <a:gd name="T25" fmla="*/ 89 h 544"/>
                  <a:gd name="T26" fmla="*/ 0 w 486"/>
                  <a:gd name="T27" fmla="*/ 70 h 544"/>
                  <a:gd name="T28" fmla="*/ 2 w 486"/>
                  <a:gd name="T29" fmla="*/ 47 h 544"/>
                  <a:gd name="T30" fmla="*/ 7 w 486"/>
                  <a:gd name="T31" fmla="*/ 34 h 544"/>
                  <a:gd name="T32" fmla="*/ 11 w 486"/>
                  <a:gd name="T33" fmla="*/ 26 h 544"/>
                  <a:gd name="T34" fmla="*/ 17 w 486"/>
                  <a:gd name="T35" fmla="*/ 18 h 544"/>
                  <a:gd name="T36" fmla="*/ 31 w 486"/>
                  <a:gd name="T37" fmla="*/ 7 h 544"/>
                  <a:gd name="T38" fmla="*/ 47 w 486"/>
                  <a:gd name="T39" fmla="*/ 1 h 544"/>
                  <a:gd name="T40" fmla="*/ 67 w 486"/>
                  <a:gd name="T41" fmla="*/ 0 h 544"/>
                  <a:gd name="T42" fmla="*/ 80 w 486"/>
                  <a:gd name="T43" fmla="*/ 3 h 544"/>
                  <a:gd name="T44" fmla="*/ 89 w 486"/>
                  <a:gd name="T45" fmla="*/ 6 h 544"/>
                  <a:gd name="T46" fmla="*/ 97 w 486"/>
                  <a:gd name="T47" fmla="*/ 11 h 544"/>
                  <a:gd name="T48" fmla="*/ 104 w 486"/>
                  <a:gd name="T49" fmla="*/ 17 h 544"/>
                  <a:gd name="T50" fmla="*/ 110 w 486"/>
                  <a:gd name="T51" fmla="*/ 24 h 544"/>
                  <a:gd name="T52" fmla="*/ 115 w 486"/>
                  <a:gd name="T53" fmla="*/ 33 h 544"/>
                  <a:gd name="T54" fmla="*/ 118 w 486"/>
                  <a:gd name="T55" fmla="*/ 44 h 544"/>
                  <a:gd name="T56" fmla="*/ 122 w 486"/>
                  <a:gd name="T57" fmla="*/ 69 h 544"/>
                  <a:gd name="T58" fmla="*/ 36 w 486"/>
                  <a:gd name="T59" fmla="*/ 82 h 544"/>
                  <a:gd name="T60" fmla="*/ 38 w 486"/>
                  <a:gd name="T61" fmla="*/ 92 h 544"/>
                  <a:gd name="T62" fmla="*/ 42 w 486"/>
                  <a:gd name="T63" fmla="*/ 100 h 544"/>
                  <a:gd name="T64" fmla="*/ 48 w 486"/>
                  <a:gd name="T65" fmla="*/ 106 h 544"/>
                  <a:gd name="T66" fmla="*/ 55 w 486"/>
                  <a:gd name="T67" fmla="*/ 110 h 544"/>
                  <a:gd name="T68" fmla="*/ 64 w 486"/>
                  <a:gd name="T69" fmla="*/ 111 h 544"/>
                  <a:gd name="T70" fmla="*/ 74 w 486"/>
                  <a:gd name="T71" fmla="*/ 109 h 544"/>
                  <a:gd name="T72" fmla="*/ 80 w 486"/>
                  <a:gd name="T73" fmla="*/ 104 h 544"/>
                  <a:gd name="T74" fmla="*/ 84 w 486"/>
                  <a:gd name="T75" fmla="*/ 97 h 544"/>
                  <a:gd name="T76" fmla="*/ 88 w 486"/>
                  <a:gd name="T77" fmla="*/ 54 h 544"/>
                  <a:gd name="T78" fmla="*/ 86 w 486"/>
                  <a:gd name="T79" fmla="*/ 44 h 544"/>
                  <a:gd name="T80" fmla="*/ 82 w 486"/>
                  <a:gd name="T81" fmla="*/ 37 h 544"/>
                  <a:gd name="T82" fmla="*/ 76 w 486"/>
                  <a:gd name="T83" fmla="*/ 31 h 544"/>
                  <a:gd name="T84" fmla="*/ 70 w 486"/>
                  <a:gd name="T85" fmla="*/ 27 h 544"/>
                  <a:gd name="T86" fmla="*/ 62 w 486"/>
                  <a:gd name="T87" fmla="*/ 26 h 544"/>
                  <a:gd name="T88" fmla="*/ 54 w 486"/>
                  <a:gd name="T89" fmla="*/ 28 h 544"/>
                  <a:gd name="T90" fmla="*/ 47 w 486"/>
                  <a:gd name="T91" fmla="*/ 31 h 544"/>
                  <a:gd name="T92" fmla="*/ 41 w 486"/>
                  <a:gd name="T93" fmla="*/ 37 h 544"/>
                  <a:gd name="T94" fmla="*/ 38 w 486"/>
                  <a:gd name="T95" fmla="*/ 45 h 544"/>
                  <a:gd name="T96" fmla="*/ 36 w 486"/>
                  <a:gd name="T97" fmla="*/ 54 h 54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86"/>
                  <a:gd name="T148" fmla="*/ 0 h 544"/>
                  <a:gd name="T149" fmla="*/ 486 w 486"/>
                  <a:gd name="T150" fmla="*/ 544 h 54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86" h="544">
                    <a:moveTo>
                      <a:pt x="341" y="367"/>
                    </a:moveTo>
                    <a:lnTo>
                      <a:pt x="479" y="389"/>
                    </a:lnTo>
                    <a:lnTo>
                      <a:pt x="472" y="408"/>
                    </a:lnTo>
                    <a:lnTo>
                      <a:pt x="463" y="425"/>
                    </a:lnTo>
                    <a:lnTo>
                      <a:pt x="454" y="441"/>
                    </a:lnTo>
                    <a:lnTo>
                      <a:pt x="444" y="456"/>
                    </a:lnTo>
                    <a:lnTo>
                      <a:pt x="434" y="470"/>
                    </a:lnTo>
                    <a:lnTo>
                      <a:pt x="422" y="483"/>
                    </a:lnTo>
                    <a:lnTo>
                      <a:pt x="409" y="494"/>
                    </a:lnTo>
                    <a:lnTo>
                      <a:pt x="395" y="504"/>
                    </a:lnTo>
                    <a:lnTo>
                      <a:pt x="380" y="513"/>
                    </a:lnTo>
                    <a:lnTo>
                      <a:pt x="364" y="521"/>
                    </a:lnTo>
                    <a:lnTo>
                      <a:pt x="348" y="529"/>
                    </a:lnTo>
                    <a:lnTo>
                      <a:pt x="331" y="534"/>
                    </a:lnTo>
                    <a:lnTo>
                      <a:pt x="313" y="538"/>
                    </a:lnTo>
                    <a:lnTo>
                      <a:pt x="294" y="542"/>
                    </a:lnTo>
                    <a:lnTo>
                      <a:pt x="273" y="543"/>
                    </a:lnTo>
                    <a:lnTo>
                      <a:pt x="253" y="544"/>
                    </a:lnTo>
                    <a:lnTo>
                      <a:pt x="236" y="543"/>
                    </a:lnTo>
                    <a:lnTo>
                      <a:pt x="219" y="543"/>
                    </a:lnTo>
                    <a:lnTo>
                      <a:pt x="204" y="540"/>
                    </a:lnTo>
                    <a:lnTo>
                      <a:pt x="188" y="538"/>
                    </a:lnTo>
                    <a:lnTo>
                      <a:pt x="174" y="535"/>
                    </a:lnTo>
                    <a:lnTo>
                      <a:pt x="160" y="531"/>
                    </a:lnTo>
                    <a:lnTo>
                      <a:pt x="147" y="526"/>
                    </a:lnTo>
                    <a:lnTo>
                      <a:pt x="135" y="521"/>
                    </a:lnTo>
                    <a:lnTo>
                      <a:pt x="122" y="516"/>
                    </a:lnTo>
                    <a:lnTo>
                      <a:pt x="110" y="509"/>
                    </a:lnTo>
                    <a:lnTo>
                      <a:pt x="99" y="502"/>
                    </a:lnTo>
                    <a:lnTo>
                      <a:pt x="88" y="494"/>
                    </a:lnTo>
                    <a:lnTo>
                      <a:pt x="78" y="485"/>
                    </a:lnTo>
                    <a:lnTo>
                      <a:pt x="69" y="476"/>
                    </a:lnTo>
                    <a:lnTo>
                      <a:pt x="60" y="466"/>
                    </a:lnTo>
                    <a:lnTo>
                      <a:pt x="51" y="456"/>
                    </a:lnTo>
                    <a:lnTo>
                      <a:pt x="40" y="436"/>
                    </a:lnTo>
                    <a:lnTo>
                      <a:pt x="29" y="417"/>
                    </a:lnTo>
                    <a:lnTo>
                      <a:pt x="20" y="397"/>
                    </a:lnTo>
                    <a:lnTo>
                      <a:pt x="13" y="375"/>
                    </a:lnTo>
                    <a:lnTo>
                      <a:pt x="8" y="352"/>
                    </a:lnTo>
                    <a:lnTo>
                      <a:pt x="4" y="327"/>
                    </a:lnTo>
                    <a:lnTo>
                      <a:pt x="1" y="303"/>
                    </a:lnTo>
                    <a:lnTo>
                      <a:pt x="0" y="276"/>
                    </a:lnTo>
                    <a:lnTo>
                      <a:pt x="1" y="244"/>
                    </a:lnTo>
                    <a:lnTo>
                      <a:pt x="4" y="214"/>
                    </a:lnTo>
                    <a:lnTo>
                      <a:pt x="9" y="186"/>
                    </a:lnTo>
                    <a:lnTo>
                      <a:pt x="17" y="160"/>
                    </a:lnTo>
                    <a:lnTo>
                      <a:pt x="22" y="148"/>
                    </a:lnTo>
                    <a:lnTo>
                      <a:pt x="27" y="136"/>
                    </a:lnTo>
                    <a:lnTo>
                      <a:pt x="32" y="124"/>
                    </a:lnTo>
                    <a:lnTo>
                      <a:pt x="38" y="113"/>
                    </a:lnTo>
                    <a:lnTo>
                      <a:pt x="45" y="103"/>
                    </a:lnTo>
                    <a:lnTo>
                      <a:pt x="51" y="92"/>
                    </a:lnTo>
                    <a:lnTo>
                      <a:pt x="59" y="82"/>
                    </a:lnTo>
                    <a:lnTo>
                      <a:pt x="68" y="73"/>
                    </a:lnTo>
                    <a:lnTo>
                      <a:pt x="85" y="56"/>
                    </a:lnTo>
                    <a:lnTo>
                      <a:pt x="104" y="41"/>
                    </a:lnTo>
                    <a:lnTo>
                      <a:pt x="123" y="28"/>
                    </a:lnTo>
                    <a:lnTo>
                      <a:pt x="144" y="18"/>
                    </a:lnTo>
                    <a:lnTo>
                      <a:pt x="165" y="10"/>
                    </a:lnTo>
                    <a:lnTo>
                      <a:pt x="188" y="4"/>
                    </a:lnTo>
                    <a:lnTo>
                      <a:pt x="213" y="1"/>
                    </a:lnTo>
                    <a:lnTo>
                      <a:pt x="239" y="0"/>
                    </a:lnTo>
                    <a:lnTo>
                      <a:pt x="267" y="1"/>
                    </a:lnTo>
                    <a:lnTo>
                      <a:pt x="294" y="5"/>
                    </a:lnTo>
                    <a:lnTo>
                      <a:pt x="307" y="8"/>
                    </a:lnTo>
                    <a:lnTo>
                      <a:pt x="318" y="10"/>
                    </a:lnTo>
                    <a:lnTo>
                      <a:pt x="331" y="14"/>
                    </a:lnTo>
                    <a:lnTo>
                      <a:pt x="343" y="19"/>
                    </a:lnTo>
                    <a:lnTo>
                      <a:pt x="354" y="24"/>
                    </a:lnTo>
                    <a:lnTo>
                      <a:pt x="364" y="29"/>
                    </a:lnTo>
                    <a:lnTo>
                      <a:pt x="375" y="36"/>
                    </a:lnTo>
                    <a:lnTo>
                      <a:pt x="385" y="44"/>
                    </a:lnTo>
                    <a:lnTo>
                      <a:pt x="395" y="50"/>
                    </a:lnTo>
                    <a:lnTo>
                      <a:pt x="404" y="59"/>
                    </a:lnTo>
                    <a:lnTo>
                      <a:pt x="413" y="67"/>
                    </a:lnTo>
                    <a:lnTo>
                      <a:pt x="422" y="77"/>
                    </a:lnTo>
                    <a:lnTo>
                      <a:pt x="430" y="86"/>
                    </a:lnTo>
                    <a:lnTo>
                      <a:pt x="437" y="97"/>
                    </a:lnTo>
                    <a:lnTo>
                      <a:pt x="444" y="108"/>
                    </a:lnTo>
                    <a:lnTo>
                      <a:pt x="450" y="121"/>
                    </a:lnTo>
                    <a:lnTo>
                      <a:pt x="457" y="132"/>
                    </a:lnTo>
                    <a:lnTo>
                      <a:pt x="462" y="145"/>
                    </a:lnTo>
                    <a:lnTo>
                      <a:pt x="467" y="159"/>
                    </a:lnTo>
                    <a:lnTo>
                      <a:pt x="471" y="173"/>
                    </a:lnTo>
                    <a:lnTo>
                      <a:pt x="479" y="204"/>
                    </a:lnTo>
                    <a:lnTo>
                      <a:pt x="484" y="237"/>
                    </a:lnTo>
                    <a:lnTo>
                      <a:pt x="486" y="273"/>
                    </a:lnTo>
                    <a:lnTo>
                      <a:pt x="486" y="312"/>
                    </a:lnTo>
                    <a:lnTo>
                      <a:pt x="141" y="312"/>
                    </a:lnTo>
                    <a:lnTo>
                      <a:pt x="142" y="326"/>
                    </a:lnTo>
                    <a:lnTo>
                      <a:pt x="144" y="340"/>
                    </a:lnTo>
                    <a:lnTo>
                      <a:pt x="146" y="354"/>
                    </a:lnTo>
                    <a:lnTo>
                      <a:pt x="150" y="366"/>
                    </a:lnTo>
                    <a:lnTo>
                      <a:pt x="155" y="377"/>
                    </a:lnTo>
                    <a:lnTo>
                      <a:pt x="160" y="388"/>
                    </a:lnTo>
                    <a:lnTo>
                      <a:pt x="167" y="398"/>
                    </a:lnTo>
                    <a:lnTo>
                      <a:pt x="174" y="407"/>
                    </a:lnTo>
                    <a:lnTo>
                      <a:pt x="182" y="415"/>
                    </a:lnTo>
                    <a:lnTo>
                      <a:pt x="191" y="422"/>
                    </a:lnTo>
                    <a:lnTo>
                      <a:pt x="200" y="427"/>
                    </a:lnTo>
                    <a:lnTo>
                      <a:pt x="210" y="432"/>
                    </a:lnTo>
                    <a:lnTo>
                      <a:pt x="221" y="436"/>
                    </a:lnTo>
                    <a:lnTo>
                      <a:pt x="231" y="439"/>
                    </a:lnTo>
                    <a:lnTo>
                      <a:pt x="242" y="440"/>
                    </a:lnTo>
                    <a:lnTo>
                      <a:pt x="254" y="440"/>
                    </a:lnTo>
                    <a:lnTo>
                      <a:pt x="269" y="440"/>
                    </a:lnTo>
                    <a:lnTo>
                      <a:pt x="283" y="436"/>
                    </a:lnTo>
                    <a:lnTo>
                      <a:pt x="296" y="431"/>
                    </a:lnTo>
                    <a:lnTo>
                      <a:pt x="308" y="424"/>
                    </a:lnTo>
                    <a:lnTo>
                      <a:pt x="313" y="418"/>
                    </a:lnTo>
                    <a:lnTo>
                      <a:pt x="318" y="413"/>
                    </a:lnTo>
                    <a:lnTo>
                      <a:pt x="323" y="407"/>
                    </a:lnTo>
                    <a:lnTo>
                      <a:pt x="327" y="400"/>
                    </a:lnTo>
                    <a:lnTo>
                      <a:pt x="335" y="385"/>
                    </a:lnTo>
                    <a:lnTo>
                      <a:pt x="341" y="367"/>
                    </a:lnTo>
                    <a:close/>
                    <a:moveTo>
                      <a:pt x="349" y="227"/>
                    </a:moveTo>
                    <a:lnTo>
                      <a:pt x="349" y="213"/>
                    </a:lnTo>
                    <a:lnTo>
                      <a:pt x="346" y="199"/>
                    </a:lnTo>
                    <a:lnTo>
                      <a:pt x="344" y="186"/>
                    </a:lnTo>
                    <a:lnTo>
                      <a:pt x="341" y="175"/>
                    </a:lnTo>
                    <a:lnTo>
                      <a:pt x="336" y="164"/>
                    </a:lnTo>
                    <a:lnTo>
                      <a:pt x="331" y="154"/>
                    </a:lnTo>
                    <a:lnTo>
                      <a:pt x="326" y="145"/>
                    </a:lnTo>
                    <a:lnTo>
                      <a:pt x="318" y="136"/>
                    </a:lnTo>
                    <a:lnTo>
                      <a:pt x="310" y="130"/>
                    </a:lnTo>
                    <a:lnTo>
                      <a:pt x="303" y="123"/>
                    </a:lnTo>
                    <a:lnTo>
                      <a:pt x="295" y="117"/>
                    </a:lnTo>
                    <a:lnTo>
                      <a:pt x="286" y="113"/>
                    </a:lnTo>
                    <a:lnTo>
                      <a:pt x="277" y="109"/>
                    </a:lnTo>
                    <a:lnTo>
                      <a:pt x="267" y="106"/>
                    </a:lnTo>
                    <a:lnTo>
                      <a:pt x="258" y="105"/>
                    </a:lnTo>
                    <a:lnTo>
                      <a:pt x="246" y="105"/>
                    </a:lnTo>
                    <a:lnTo>
                      <a:pt x="236" y="105"/>
                    </a:lnTo>
                    <a:lnTo>
                      <a:pt x="226" y="108"/>
                    </a:lnTo>
                    <a:lnTo>
                      <a:pt x="215" y="110"/>
                    </a:lnTo>
                    <a:lnTo>
                      <a:pt x="205" y="113"/>
                    </a:lnTo>
                    <a:lnTo>
                      <a:pt x="196" y="118"/>
                    </a:lnTo>
                    <a:lnTo>
                      <a:pt x="188" y="123"/>
                    </a:lnTo>
                    <a:lnTo>
                      <a:pt x="180" y="131"/>
                    </a:lnTo>
                    <a:lnTo>
                      <a:pt x="172" y="139"/>
                    </a:lnTo>
                    <a:lnTo>
                      <a:pt x="165" y="146"/>
                    </a:lnTo>
                    <a:lnTo>
                      <a:pt x="159" y="157"/>
                    </a:lnTo>
                    <a:lnTo>
                      <a:pt x="155" y="166"/>
                    </a:lnTo>
                    <a:lnTo>
                      <a:pt x="150" y="177"/>
                    </a:lnTo>
                    <a:lnTo>
                      <a:pt x="147" y="189"/>
                    </a:lnTo>
                    <a:lnTo>
                      <a:pt x="145" y="200"/>
                    </a:lnTo>
                    <a:lnTo>
                      <a:pt x="144" y="213"/>
                    </a:lnTo>
                    <a:lnTo>
                      <a:pt x="144" y="227"/>
                    </a:lnTo>
                    <a:lnTo>
                      <a:pt x="349" y="22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70" name="Freeform 486">
                <a:extLst>
                  <a:ext uri="{FF2B5EF4-FFF2-40B4-BE49-F238E27FC236}">
                    <a16:creationId xmlns:a16="http://schemas.microsoft.com/office/drawing/2014/main" id="{2962B7B4-E885-4FA1-A501-66F678392CE8}"/>
                  </a:ext>
                </a:extLst>
              </p:cNvPr>
              <p:cNvSpPr>
                <a:spLocks/>
              </p:cNvSpPr>
              <p:nvPr/>
            </p:nvSpPr>
            <p:spPr bwMode="auto">
              <a:xfrm>
                <a:off x="869" y="1155"/>
                <a:ext cx="116" cy="131"/>
              </a:xfrm>
              <a:custGeom>
                <a:avLst/>
                <a:gdLst>
                  <a:gd name="T0" fmla="*/ 0 w 464"/>
                  <a:gd name="T1" fmla="*/ 131 h 522"/>
                  <a:gd name="T2" fmla="*/ 0 w 464"/>
                  <a:gd name="T3" fmla="*/ 104 h 522"/>
                  <a:gd name="T4" fmla="*/ 49 w 464"/>
                  <a:gd name="T5" fmla="*/ 47 h 522"/>
                  <a:gd name="T6" fmla="*/ 55 w 464"/>
                  <a:gd name="T7" fmla="*/ 41 h 522"/>
                  <a:gd name="T8" fmla="*/ 59 w 464"/>
                  <a:gd name="T9" fmla="*/ 36 h 522"/>
                  <a:gd name="T10" fmla="*/ 63 w 464"/>
                  <a:gd name="T11" fmla="*/ 31 h 522"/>
                  <a:gd name="T12" fmla="*/ 66 w 464"/>
                  <a:gd name="T13" fmla="*/ 28 h 522"/>
                  <a:gd name="T14" fmla="*/ 63 w 464"/>
                  <a:gd name="T15" fmla="*/ 28 h 522"/>
                  <a:gd name="T16" fmla="*/ 60 w 464"/>
                  <a:gd name="T17" fmla="*/ 28 h 522"/>
                  <a:gd name="T18" fmla="*/ 56 w 464"/>
                  <a:gd name="T19" fmla="*/ 28 h 522"/>
                  <a:gd name="T20" fmla="*/ 51 w 464"/>
                  <a:gd name="T21" fmla="*/ 28 h 522"/>
                  <a:gd name="T22" fmla="*/ 5 w 464"/>
                  <a:gd name="T23" fmla="*/ 29 h 522"/>
                  <a:gd name="T24" fmla="*/ 5 w 464"/>
                  <a:gd name="T25" fmla="*/ 0 h 522"/>
                  <a:gd name="T26" fmla="*/ 112 w 464"/>
                  <a:gd name="T27" fmla="*/ 0 h 522"/>
                  <a:gd name="T28" fmla="*/ 112 w 464"/>
                  <a:gd name="T29" fmla="*/ 25 h 522"/>
                  <a:gd name="T30" fmla="*/ 63 w 464"/>
                  <a:gd name="T31" fmla="*/ 82 h 522"/>
                  <a:gd name="T32" fmla="*/ 45 w 464"/>
                  <a:gd name="T33" fmla="*/ 101 h 522"/>
                  <a:gd name="T34" fmla="*/ 52 w 464"/>
                  <a:gd name="T35" fmla="*/ 101 h 522"/>
                  <a:gd name="T36" fmla="*/ 57 w 464"/>
                  <a:gd name="T37" fmla="*/ 101 h 522"/>
                  <a:gd name="T38" fmla="*/ 61 w 464"/>
                  <a:gd name="T39" fmla="*/ 100 h 522"/>
                  <a:gd name="T40" fmla="*/ 63 w 464"/>
                  <a:gd name="T41" fmla="*/ 100 h 522"/>
                  <a:gd name="T42" fmla="*/ 116 w 464"/>
                  <a:gd name="T43" fmla="*/ 100 h 522"/>
                  <a:gd name="T44" fmla="*/ 116 w 464"/>
                  <a:gd name="T45" fmla="*/ 131 h 522"/>
                  <a:gd name="T46" fmla="*/ 0 w 464"/>
                  <a:gd name="T47" fmla="*/ 131 h 52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64"/>
                  <a:gd name="T73" fmla="*/ 0 h 522"/>
                  <a:gd name="T74" fmla="*/ 464 w 464"/>
                  <a:gd name="T75" fmla="*/ 522 h 52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64" h="522">
                    <a:moveTo>
                      <a:pt x="0" y="522"/>
                    </a:moveTo>
                    <a:lnTo>
                      <a:pt x="0" y="414"/>
                    </a:lnTo>
                    <a:lnTo>
                      <a:pt x="195" y="189"/>
                    </a:lnTo>
                    <a:lnTo>
                      <a:pt x="218" y="165"/>
                    </a:lnTo>
                    <a:lnTo>
                      <a:pt x="237" y="143"/>
                    </a:lnTo>
                    <a:lnTo>
                      <a:pt x="253" y="125"/>
                    </a:lnTo>
                    <a:lnTo>
                      <a:pt x="265" y="112"/>
                    </a:lnTo>
                    <a:lnTo>
                      <a:pt x="253" y="112"/>
                    </a:lnTo>
                    <a:lnTo>
                      <a:pt x="238" y="113"/>
                    </a:lnTo>
                    <a:lnTo>
                      <a:pt x="222" y="113"/>
                    </a:lnTo>
                    <a:lnTo>
                      <a:pt x="203" y="113"/>
                    </a:lnTo>
                    <a:lnTo>
                      <a:pt x="19" y="115"/>
                    </a:lnTo>
                    <a:lnTo>
                      <a:pt x="19" y="0"/>
                    </a:lnTo>
                    <a:lnTo>
                      <a:pt x="449" y="0"/>
                    </a:lnTo>
                    <a:lnTo>
                      <a:pt x="449" y="98"/>
                    </a:lnTo>
                    <a:lnTo>
                      <a:pt x="250" y="328"/>
                    </a:lnTo>
                    <a:lnTo>
                      <a:pt x="181" y="404"/>
                    </a:lnTo>
                    <a:lnTo>
                      <a:pt x="206" y="402"/>
                    </a:lnTo>
                    <a:lnTo>
                      <a:pt x="227" y="401"/>
                    </a:lnTo>
                    <a:lnTo>
                      <a:pt x="242" y="400"/>
                    </a:lnTo>
                    <a:lnTo>
                      <a:pt x="251" y="400"/>
                    </a:lnTo>
                    <a:lnTo>
                      <a:pt x="464" y="400"/>
                    </a:lnTo>
                    <a:lnTo>
                      <a:pt x="464" y="522"/>
                    </a:lnTo>
                    <a:lnTo>
                      <a:pt x="0" y="52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71" name="Freeform 487">
                <a:extLst>
                  <a:ext uri="{FF2B5EF4-FFF2-40B4-BE49-F238E27FC236}">
                    <a16:creationId xmlns:a16="http://schemas.microsoft.com/office/drawing/2014/main" id="{1F292D25-15D5-498A-A74D-24B8EAD74892}"/>
                  </a:ext>
                </a:extLst>
              </p:cNvPr>
              <p:cNvSpPr>
                <a:spLocks noEditPoints="1"/>
              </p:cNvSpPr>
              <p:nvPr/>
            </p:nvSpPr>
            <p:spPr bwMode="auto">
              <a:xfrm>
                <a:off x="999" y="1152"/>
                <a:ext cx="122" cy="137"/>
              </a:xfrm>
              <a:custGeom>
                <a:avLst/>
                <a:gdLst>
                  <a:gd name="T0" fmla="*/ 5 w 489"/>
                  <a:gd name="T1" fmla="*/ 33 h 544"/>
                  <a:gd name="T2" fmla="*/ 10 w 489"/>
                  <a:gd name="T3" fmla="*/ 21 h 544"/>
                  <a:gd name="T4" fmla="*/ 18 w 489"/>
                  <a:gd name="T5" fmla="*/ 12 h 544"/>
                  <a:gd name="T6" fmla="*/ 29 w 489"/>
                  <a:gd name="T7" fmla="*/ 5 h 544"/>
                  <a:gd name="T8" fmla="*/ 43 w 489"/>
                  <a:gd name="T9" fmla="*/ 1 h 544"/>
                  <a:gd name="T10" fmla="*/ 60 w 489"/>
                  <a:gd name="T11" fmla="*/ 0 h 544"/>
                  <a:gd name="T12" fmla="*/ 75 w 489"/>
                  <a:gd name="T13" fmla="*/ 1 h 544"/>
                  <a:gd name="T14" fmla="*/ 88 w 489"/>
                  <a:gd name="T15" fmla="*/ 3 h 544"/>
                  <a:gd name="T16" fmla="*/ 97 w 489"/>
                  <a:gd name="T17" fmla="*/ 7 h 544"/>
                  <a:gd name="T18" fmla="*/ 104 w 489"/>
                  <a:gd name="T19" fmla="*/ 12 h 544"/>
                  <a:gd name="T20" fmla="*/ 109 w 489"/>
                  <a:gd name="T21" fmla="*/ 17 h 544"/>
                  <a:gd name="T22" fmla="*/ 112 w 489"/>
                  <a:gd name="T23" fmla="*/ 24 h 544"/>
                  <a:gd name="T24" fmla="*/ 114 w 489"/>
                  <a:gd name="T25" fmla="*/ 36 h 544"/>
                  <a:gd name="T26" fmla="*/ 114 w 489"/>
                  <a:gd name="T27" fmla="*/ 50 h 544"/>
                  <a:gd name="T28" fmla="*/ 114 w 489"/>
                  <a:gd name="T29" fmla="*/ 106 h 544"/>
                  <a:gd name="T30" fmla="*/ 117 w 489"/>
                  <a:gd name="T31" fmla="*/ 121 h 544"/>
                  <a:gd name="T32" fmla="*/ 122 w 489"/>
                  <a:gd name="T33" fmla="*/ 134 h 544"/>
                  <a:gd name="T34" fmla="*/ 86 w 489"/>
                  <a:gd name="T35" fmla="*/ 130 h 544"/>
                  <a:gd name="T36" fmla="*/ 84 w 489"/>
                  <a:gd name="T37" fmla="*/ 121 h 544"/>
                  <a:gd name="T38" fmla="*/ 74 w 489"/>
                  <a:gd name="T39" fmla="*/ 127 h 544"/>
                  <a:gd name="T40" fmla="*/ 60 w 489"/>
                  <a:gd name="T41" fmla="*/ 134 h 544"/>
                  <a:gd name="T42" fmla="*/ 43 w 489"/>
                  <a:gd name="T43" fmla="*/ 137 h 544"/>
                  <a:gd name="T44" fmla="*/ 29 w 489"/>
                  <a:gd name="T45" fmla="*/ 135 h 544"/>
                  <a:gd name="T46" fmla="*/ 18 w 489"/>
                  <a:gd name="T47" fmla="*/ 131 h 544"/>
                  <a:gd name="T48" fmla="*/ 9 w 489"/>
                  <a:gd name="T49" fmla="*/ 123 h 544"/>
                  <a:gd name="T50" fmla="*/ 3 w 489"/>
                  <a:gd name="T51" fmla="*/ 113 h 544"/>
                  <a:gd name="T52" fmla="*/ 0 w 489"/>
                  <a:gd name="T53" fmla="*/ 102 h 544"/>
                  <a:gd name="T54" fmla="*/ 0 w 489"/>
                  <a:gd name="T55" fmla="*/ 93 h 544"/>
                  <a:gd name="T56" fmla="*/ 2 w 489"/>
                  <a:gd name="T57" fmla="*/ 85 h 544"/>
                  <a:gd name="T58" fmla="*/ 5 w 489"/>
                  <a:gd name="T59" fmla="*/ 78 h 544"/>
                  <a:gd name="T60" fmla="*/ 10 w 489"/>
                  <a:gd name="T61" fmla="*/ 72 h 544"/>
                  <a:gd name="T62" fmla="*/ 15 w 489"/>
                  <a:gd name="T63" fmla="*/ 67 h 544"/>
                  <a:gd name="T64" fmla="*/ 25 w 489"/>
                  <a:gd name="T65" fmla="*/ 63 h 544"/>
                  <a:gd name="T66" fmla="*/ 47 w 489"/>
                  <a:gd name="T67" fmla="*/ 57 h 544"/>
                  <a:gd name="T68" fmla="*/ 75 w 489"/>
                  <a:gd name="T69" fmla="*/ 50 h 544"/>
                  <a:gd name="T70" fmla="*/ 81 w 489"/>
                  <a:gd name="T71" fmla="*/ 43 h 544"/>
                  <a:gd name="T72" fmla="*/ 79 w 489"/>
                  <a:gd name="T73" fmla="*/ 37 h 544"/>
                  <a:gd name="T74" fmla="*/ 77 w 489"/>
                  <a:gd name="T75" fmla="*/ 32 h 544"/>
                  <a:gd name="T76" fmla="*/ 73 w 489"/>
                  <a:gd name="T77" fmla="*/ 29 h 544"/>
                  <a:gd name="T78" fmla="*/ 64 w 489"/>
                  <a:gd name="T79" fmla="*/ 27 h 544"/>
                  <a:gd name="T80" fmla="*/ 49 w 489"/>
                  <a:gd name="T81" fmla="*/ 27 h 544"/>
                  <a:gd name="T82" fmla="*/ 42 w 489"/>
                  <a:gd name="T83" fmla="*/ 31 h 544"/>
                  <a:gd name="T84" fmla="*/ 38 w 489"/>
                  <a:gd name="T85" fmla="*/ 35 h 544"/>
                  <a:gd name="T86" fmla="*/ 81 w 489"/>
                  <a:gd name="T87" fmla="*/ 71 h 544"/>
                  <a:gd name="T88" fmla="*/ 66 w 489"/>
                  <a:gd name="T89" fmla="*/ 75 h 544"/>
                  <a:gd name="T90" fmla="*/ 48 w 489"/>
                  <a:gd name="T91" fmla="*/ 80 h 544"/>
                  <a:gd name="T92" fmla="*/ 39 w 489"/>
                  <a:gd name="T93" fmla="*/ 84 h 544"/>
                  <a:gd name="T94" fmla="*/ 36 w 489"/>
                  <a:gd name="T95" fmla="*/ 88 h 544"/>
                  <a:gd name="T96" fmla="*/ 34 w 489"/>
                  <a:gd name="T97" fmla="*/ 93 h 544"/>
                  <a:gd name="T98" fmla="*/ 34 w 489"/>
                  <a:gd name="T99" fmla="*/ 98 h 544"/>
                  <a:gd name="T100" fmla="*/ 36 w 489"/>
                  <a:gd name="T101" fmla="*/ 103 h 544"/>
                  <a:gd name="T102" fmla="*/ 40 w 489"/>
                  <a:gd name="T103" fmla="*/ 107 h 544"/>
                  <a:gd name="T104" fmla="*/ 44 w 489"/>
                  <a:gd name="T105" fmla="*/ 111 h 544"/>
                  <a:gd name="T106" fmla="*/ 49 w 489"/>
                  <a:gd name="T107" fmla="*/ 112 h 544"/>
                  <a:gd name="T108" fmla="*/ 56 w 489"/>
                  <a:gd name="T109" fmla="*/ 113 h 544"/>
                  <a:gd name="T110" fmla="*/ 62 w 489"/>
                  <a:gd name="T111" fmla="*/ 111 h 544"/>
                  <a:gd name="T112" fmla="*/ 69 w 489"/>
                  <a:gd name="T113" fmla="*/ 108 h 544"/>
                  <a:gd name="T114" fmla="*/ 76 w 489"/>
                  <a:gd name="T115" fmla="*/ 101 h 544"/>
                  <a:gd name="T116" fmla="*/ 80 w 489"/>
                  <a:gd name="T117" fmla="*/ 92 h 544"/>
                  <a:gd name="T118" fmla="*/ 81 w 489"/>
                  <a:gd name="T119" fmla="*/ 78 h 54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89"/>
                  <a:gd name="T181" fmla="*/ 0 h 544"/>
                  <a:gd name="T182" fmla="*/ 489 w 489"/>
                  <a:gd name="T183" fmla="*/ 544 h 54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89" h="544">
                    <a:moveTo>
                      <a:pt x="138" y="171"/>
                    </a:moveTo>
                    <a:lnTo>
                      <a:pt x="14" y="148"/>
                    </a:lnTo>
                    <a:lnTo>
                      <a:pt x="20" y="130"/>
                    </a:lnTo>
                    <a:lnTo>
                      <a:pt x="27" y="113"/>
                    </a:lnTo>
                    <a:lnTo>
                      <a:pt x="34" y="96"/>
                    </a:lnTo>
                    <a:lnTo>
                      <a:pt x="42" y="82"/>
                    </a:lnTo>
                    <a:lnTo>
                      <a:pt x="52" y="69"/>
                    </a:lnTo>
                    <a:lnTo>
                      <a:pt x="63" y="56"/>
                    </a:lnTo>
                    <a:lnTo>
                      <a:pt x="74" y="46"/>
                    </a:lnTo>
                    <a:lnTo>
                      <a:pt x="87" y="36"/>
                    </a:lnTo>
                    <a:lnTo>
                      <a:pt x="100" y="28"/>
                    </a:lnTo>
                    <a:lnTo>
                      <a:pt x="115" y="20"/>
                    </a:lnTo>
                    <a:lnTo>
                      <a:pt x="132" y="14"/>
                    </a:lnTo>
                    <a:lnTo>
                      <a:pt x="150" y="9"/>
                    </a:lnTo>
                    <a:lnTo>
                      <a:pt x="171" y="5"/>
                    </a:lnTo>
                    <a:lnTo>
                      <a:pt x="192" y="3"/>
                    </a:lnTo>
                    <a:lnTo>
                      <a:pt x="214" y="0"/>
                    </a:lnTo>
                    <a:lnTo>
                      <a:pt x="240" y="0"/>
                    </a:lnTo>
                    <a:lnTo>
                      <a:pt x="262" y="0"/>
                    </a:lnTo>
                    <a:lnTo>
                      <a:pt x="282" y="1"/>
                    </a:lnTo>
                    <a:lnTo>
                      <a:pt x="301" y="3"/>
                    </a:lnTo>
                    <a:lnTo>
                      <a:pt x="319" y="5"/>
                    </a:lnTo>
                    <a:lnTo>
                      <a:pt x="336" y="9"/>
                    </a:lnTo>
                    <a:lnTo>
                      <a:pt x="352" y="11"/>
                    </a:lnTo>
                    <a:lnTo>
                      <a:pt x="364" y="17"/>
                    </a:lnTo>
                    <a:lnTo>
                      <a:pt x="377" y="22"/>
                    </a:lnTo>
                    <a:lnTo>
                      <a:pt x="387" y="27"/>
                    </a:lnTo>
                    <a:lnTo>
                      <a:pt x="398" y="33"/>
                    </a:lnTo>
                    <a:lnTo>
                      <a:pt x="407" y="40"/>
                    </a:lnTo>
                    <a:lnTo>
                      <a:pt x="416" y="46"/>
                    </a:lnTo>
                    <a:lnTo>
                      <a:pt x="422" y="54"/>
                    </a:lnTo>
                    <a:lnTo>
                      <a:pt x="430" y="62"/>
                    </a:lnTo>
                    <a:lnTo>
                      <a:pt x="435" y="69"/>
                    </a:lnTo>
                    <a:lnTo>
                      <a:pt x="440" y="77"/>
                    </a:lnTo>
                    <a:lnTo>
                      <a:pt x="444" y="86"/>
                    </a:lnTo>
                    <a:lnTo>
                      <a:pt x="448" y="97"/>
                    </a:lnTo>
                    <a:lnTo>
                      <a:pt x="452" y="110"/>
                    </a:lnTo>
                    <a:lnTo>
                      <a:pt x="454" y="124"/>
                    </a:lnTo>
                    <a:lnTo>
                      <a:pt x="455" y="141"/>
                    </a:lnTo>
                    <a:lnTo>
                      <a:pt x="457" y="159"/>
                    </a:lnTo>
                    <a:lnTo>
                      <a:pt x="458" y="178"/>
                    </a:lnTo>
                    <a:lnTo>
                      <a:pt x="458" y="200"/>
                    </a:lnTo>
                    <a:lnTo>
                      <a:pt x="457" y="361"/>
                    </a:lnTo>
                    <a:lnTo>
                      <a:pt x="458" y="393"/>
                    </a:lnTo>
                    <a:lnTo>
                      <a:pt x="458" y="421"/>
                    </a:lnTo>
                    <a:lnTo>
                      <a:pt x="461" y="444"/>
                    </a:lnTo>
                    <a:lnTo>
                      <a:pt x="463" y="462"/>
                    </a:lnTo>
                    <a:lnTo>
                      <a:pt x="468" y="479"/>
                    </a:lnTo>
                    <a:lnTo>
                      <a:pt x="473" y="495"/>
                    </a:lnTo>
                    <a:lnTo>
                      <a:pt x="480" y="513"/>
                    </a:lnTo>
                    <a:lnTo>
                      <a:pt x="489" y="533"/>
                    </a:lnTo>
                    <a:lnTo>
                      <a:pt x="352" y="533"/>
                    </a:lnTo>
                    <a:lnTo>
                      <a:pt x="349" y="525"/>
                    </a:lnTo>
                    <a:lnTo>
                      <a:pt x="346" y="515"/>
                    </a:lnTo>
                    <a:lnTo>
                      <a:pt x="343" y="504"/>
                    </a:lnTo>
                    <a:lnTo>
                      <a:pt x="339" y="492"/>
                    </a:lnTo>
                    <a:lnTo>
                      <a:pt x="336" y="481"/>
                    </a:lnTo>
                    <a:lnTo>
                      <a:pt x="334" y="475"/>
                    </a:lnTo>
                    <a:lnTo>
                      <a:pt x="316" y="492"/>
                    </a:lnTo>
                    <a:lnTo>
                      <a:pt x="298" y="506"/>
                    </a:lnTo>
                    <a:lnTo>
                      <a:pt x="278" y="517"/>
                    </a:lnTo>
                    <a:lnTo>
                      <a:pt x="259" y="526"/>
                    </a:lnTo>
                    <a:lnTo>
                      <a:pt x="239" y="534"/>
                    </a:lnTo>
                    <a:lnTo>
                      <a:pt x="217" y="539"/>
                    </a:lnTo>
                    <a:lnTo>
                      <a:pt x="195" y="543"/>
                    </a:lnTo>
                    <a:lnTo>
                      <a:pt x="173" y="544"/>
                    </a:lnTo>
                    <a:lnTo>
                      <a:pt x="154" y="543"/>
                    </a:lnTo>
                    <a:lnTo>
                      <a:pt x="135" y="542"/>
                    </a:lnTo>
                    <a:lnTo>
                      <a:pt x="118" y="538"/>
                    </a:lnTo>
                    <a:lnTo>
                      <a:pt x="101" y="533"/>
                    </a:lnTo>
                    <a:lnTo>
                      <a:pt x="86" y="526"/>
                    </a:lnTo>
                    <a:lnTo>
                      <a:pt x="72" y="520"/>
                    </a:lnTo>
                    <a:lnTo>
                      <a:pt x="58" y="511"/>
                    </a:lnTo>
                    <a:lnTo>
                      <a:pt x="46" y="501"/>
                    </a:lnTo>
                    <a:lnTo>
                      <a:pt x="36" y="489"/>
                    </a:lnTo>
                    <a:lnTo>
                      <a:pt x="26" y="477"/>
                    </a:lnTo>
                    <a:lnTo>
                      <a:pt x="18" y="465"/>
                    </a:lnTo>
                    <a:lnTo>
                      <a:pt x="11" y="450"/>
                    </a:lnTo>
                    <a:lnTo>
                      <a:pt x="6" y="436"/>
                    </a:lnTo>
                    <a:lnTo>
                      <a:pt x="2" y="422"/>
                    </a:lnTo>
                    <a:lnTo>
                      <a:pt x="1" y="406"/>
                    </a:lnTo>
                    <a:lnTo>
                      <a:pt x="0" y="390"/>
                    </a:lnTo>
                    <a:lnTo>
                      <a:pt x="0" y="379"/>
                    </a:lnTo>
                    <a:lnTo>
                      <a:pt x="1" y="368"/>
                    </a:lnTo>
                    <a:lnTo>
                      <a:pt x="2" y="358"/>
                    </a:lnTo>
                    <a:lnTo>
                      <a:pt x="5" y="348"/>
                    </a:lnTo>
                    <a:lnTo>
                      <a:pt x="8" y="339"/>
                    </a:lnTo>
                    <a:lnTo>
                      <a:pt x="11" y="329"/>
                    </a:lnTo>
                    <a:lnTo>
                      <a:pt x="17" y="320"/>
                    </a:lnTo>
                    <a:lnTo>
                      <a:pt x="20" y="311"/>
                    </a:lnTo>
                    <a:lnTo>
                      <a:pt x="27" y="303"/>
                    </a:lnTo>
                    <a:lnTo>
                      <a:pt x="32" y="295"/>
                    </a:lnTo>
                    <a:lnTo>
                      <a:pt x="40" y="287"/>
                    </a:lnTo>
                    <a:lnTo>
                      <a:pt x="46" y="281"/>
                    </a:lnTo>
                    <a:lnTo>
                      <a:pt x="54" y="275"/>
                    </a:lnTo>
                    <a:lnTo>
                      <a:pt x="61" y="268"/>
                    </a:lnTo>
                    <a:lnTo>
                      <a:pt x="70" y="263"/>
                    </a:lnTo>
                    <a:lnTo>
                      <a:pt x="79" y="258"/>
                    </a:lnTo>
                    <a:lnTo>
                      <a:pt x="101" y="249"/>
                    </a:lnTo>
                    <a:lnTo>
                      <a:pt x="127" y="241"/>
                    </a:lnTo>
                    <a:lnTo>
                      <a:pt x="156" y="234"/>
                    </a:lnTo>
                    <a:lnTo>
                      <a:pt x="190" y="226"/>
                    </a:lnTo>
                    <a:lnTo>
                      <a:pt x="233" y="217"/>
                    </a:lnTo>
                    <a:lnTo>
                      <a:pt x="271" y="209"/>
                    </a:lnTo>
                    <a:lnTo>
                      <a:pt x="301" y="200"/>
                    </a:lnTo>
                    <a:lnTo>
                      <a:pt x="323" y="192"/>
                    </a:lnTo>
                    <a:lnTo>
                      <a:pt x="323" y="178"/>
                    </a:lnTo>
                    <a:lnTo>
                      <a:pt x="323" y="169"/>
                    </a:lnTo>
                    <a:lnTo>
                      <a:pt x="322" y="160"/>
                    </a:lnTo>
                    <a:lnTo>
                      <a:pt x="321" y="153"/>
                    </a:lnTo>
                    <a:lnTo>
                      <a:pt x="318" y="145"/>
                    </a:lnTo>
                    <a:lnTo>
                      <a:pt x="316" y="139"/>
                    </a:lnTo>
                    <a:lnTo>
                      <a:pt x="312" y="132"/>
                    </a:lnTo>
                    <a:lnTo>
                      <a:pt x="308" y="127"/>
                    </a:lnTo>
                    <a:lnTo>
                      <a:pt x="304" y="122"/>
                    </a:lnTo>
                    <a:lnTo>
                      <a:pt x="298" y="118"/>
                    </a:lnTo>
                    <a:lnTo>
                      <a:pt x="291" y="114"/>
                    </a:lnTo>
                    <a:lnTo>
                      <a:pt x="283" y="112"/>
                    </a:lnTo>
                    <a:lnTo>
                      <a:pt x="276" y="109"/>
                    </a:lnTo>
                    <a:lnTo>
                      <a:pt x="255" y="106"/>
                    </a:lnTo>
                    <a:lnTo>
                      <a:pt x="230" y="105"/>
                    </a:lnTo>
                    <a:lnTo>
                      <a:pt x="213" y="106"/>
                    </a:lnTo>
                    <a:lnTo>
                      <a:pt x="197" y="109"/>
                    </a:lnTo>
                    <a:lnTo>
                      <a:pt x="183" y="113"/>
                    </a:lnTo>
                    <a:lnTo>
                      <a:pt x="172" y="119"/>
                    </a:lnTo>
                    <a:lnTo>
                      <a:pt x="167" y="123"/>
                    </a:lnTo>
                    <a:lnTo>
                      <a:pt x="163" y="128"/>
                    </a:lnTo>
                    <a:lnTo>
                      <a:pt x="158" y="133"/>
                    </a:lnTo>
                    <a:lnTo>
                      <a:pt x="154" y="140"/>
                    </a:lnTo>
                    <a:lnTo>
                      <a:pt x="146" y="154"/>
                    </a:lnTo>
                    <a:lnTo>
                      <a:pt x="138" y="171"/>
                    </a:lnTo>
                    <a:close/>
                    <a:moveTo>
                      <a:pt x="323" y="282"/>
                    </a:moveTo>
                    <a:lnTo>
                      <a:pt x="308" y="286"/>
                    </a:lnTo>
                    <a:lnTo>
                      <a:pt x="289" y="291"/>
                    </a:lnTo>
                    <a:lnTo>
                      <a:pt x="266" y="298"/>
                    </a:lnTo>
                    <a:lnTo>
                      <a:pt x="240" y="303"/>
                    </a:lnTo>
                    <a:lnTo>
                      <a:pt x="213" y="309"/>
                    </a:lnTo>
                    <a:lnTo>
                      <a:pt x="192" y="316"/>
                    </a:lnTo>
                    <a:lnTo>
                      <a:pt x="176" y="321"/>
                    </a:lnTo>
                    <a:lnTo>
                      <a:pt x="164" y="327"/>
                    </a:lnTo>
                    <a:lnTo>
                      <a:pt x="158" y="332"/>
                    </a:lnTo>
                    <a:lnTo>
                      <a:pt x="153" y="338"/>
                    </a:lnTo>
                    <a:lnTo>
                      <a:pt x="147" y="343"/>
                    </a:lnTo>
                    <a:lnTo>
                      <a:pt x="145" y="349"/>
                    </a:lnTo>
                    <a:lnTo>
                      <a:pt x="141" y="355"/>
                    </a:lnTo>
                    <a:lnTo>
                      <a:pt x="140" y="362"/>
                    </a:lnTo>
                    <a:lnTo>
                      <a:pt x="138" y="368"/>
                    </a:lnTo>
                    <a:lnTo>
                      <a:pt x="137" y="376"/>
                    </a:lnTo>
                    <a:lnTo>
                      <a:pt x="138" y="382"/>
                    </a:lnTo>
                    <a:lnTo>
                      <a:pt x="138" y="390"/>
                    </a:lnTo>
                    <a:lnTo>
                      <a:pt x="141" y="397"/>
                    </a:lnTo>
                    <a:lnTo>
                      <a:pt x="142" y="403"/>
                    </a:lnTo>
                    <a:lnTo>
                      <a:pt x="146" y="409"/>
                    </a:lnTo>
                    <a:lnTo>
                      <a:pt x="150" y="415"/>
                    </a:lnTo>
                    <a:lnTo>
                      <a:pt x="154" y="420"/>
                    </a:lnTo>
                    <a:lnTo>
                      <a:pt x="159" y="426"/>
                    </a:lnTo>
                    <a:lnTo>
                      <a:pt x="164" y="431"/>
                    </a:lnTo>
                    <a:lnTo>
                      <a:pt x="171" y="435"/>
                    </a:lnTo>
                    <a:lnTo>
                      <a:pt x="177" y="439"/>
                    </a:lnTo>
                    <a:lnTo>
                      <a:pt x="183" y="441"/>
                    </a:lnTo>
                    <a:lnTo>
                      <a:pt x="191" y="444"/>
                    </a:lnTo>
                    <a:lnTo>
                      <a:pt x="197" y="445"/>
                    </a:lnTo>
                    <a:lnTo>
                      <a:pt x="205" y="447"/>
                    </a:lnTo>
                    <a:lnTo>
                      <a:pt x="214" y="447"/>
                    </a:lnTo>
                    <a:lnTo>
                      <a:pt x="223" y="447"/>
                    </a:lnTo>
                    <a:lnTo>
                      <a:pt x="232" y="445"/>
                    </a:lnTo>
                    <a:lnTo>
                      <a:pt x="241" y="443"/>
                    </a:lnTo>
                    <a:lnTo>
                      <a:pt x="250" y="440"/>
                    </a:lnTo>
                    <a:lnTo>
                      <a:pt x="259" y="438"/>
                    </a:lnTo>
                    <a:lnTo>
                      <a:pt x="268" y="432"/>
                    </a:lnTo>
                    <a:lnTo>
                      <a:pt x="277" y="427"/>
                    </a:lnTo>
                    <a:lnTo>
                      <a:pt x="285" y="422"/>
                    </a:lnTo>
                    <a:lnTo>
                      <a:pt x="296" y="412"/>
                    </a:lnTo>
                    <a:lnTo>
                      <a:pt x="305" y="402"/>
                    </a:lnTo>
                    <a:lnTo>
                      <a:pt x="313" y="390"/>
                    </a:lnTo>
                    <a:lnTo>
                      <a:pt x="318" y="376"/>
                    </a:lnTo>
                    <a:lnTo>
                      <a:pt x="321" y="366"/>
                    </a:lnTo>
                    <a:lnTo>
                      <a:pt x="322" y="352"/>
                    </a:lnTo>
                    <a:lnTo>
                      <a:pt x="323" y="332"/>
                    </a:lnTo>
                    <a:lnTo>
                      <a:pt x="323" y="309"/>
                    </a:lnTo>
                    <a:lnTo>
                      <a:pt x="323" y="28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72" name="Freeform 488">
                <a:extLst>
                  <a:ext uri="{FF2B5EF4-FFF2-40B4-BE49-F238E27FC236}">
                    <a16:creationId xmlns:a16="http://schemas.microsoft.com/office/drawing/2014/main" id="{EA923824-9DA9-4B62-A6FE-38A0323F4F19}"/>
                  </a:ext>
                </a:extLst>
              </p:cNvPr>
              <p:cNvSpPr>
                <a:spLocks noEditPoints="1"/>
              </p:cNvSpPr>
              <p:nvPr/>
            </p:nvSpPr>
            <p:spPr bwMode="auto">
              <a:xfrm>
                <a:off x="1209" y="1106"/>
                <a:ext cx="128" cy="183"/>
              </a:xfrm>
              <a:custGeom>
                <a:avLst/>
                <a:gdLst>
                  <a:gd name="T0" fmla="*/ 96 w 508"/>
                  <a:gd name="T1" fmla="*/ 161 h 730"/>
                  <a:gd name="T2" fmla="*/ 89 w 508"/>
                  <a:gd name="T3" fmla="*/ 168 h 730"/>
                  <a:gd name="T4" fmla="*/ 82 w 508"/>
                  <a:gd name="T5" fmla="*/ 174 h 730"/>
                  <a:gd name="T6" fmla="*/ 74 w 508"/>
                  <a:gd name="T7" fmla="*/ 179 h 730"/>
                  <a:gd name="T8" fmla="*/ 66 w 508"/>
                  <a:gd name="T9" fmla="*/ 181 h 730"/>
                  <a:gd name="T10" fmla="*/ 57 w 508"/>
                  <a:gd name="T11" fmla="*/ 183 h 730"/>
                  <a:gd name="T12" fmla="*/ 44 w 508"/>
                  <a:gd name="T13" fmla="*/ 182 h 730"/>
                  <a:gd name="T14" fmla="*/ 29 w 508"/>
                  <a:gd name="T15" fmla="*/ 176 h 730"/>
                  <a:gd name="T16" fmla="*/ 16 w 508"/>
                  <a:gd name="T17" fmla="*/ 165 h 730"/>
                  <a:gd name="T18" fmla="*/ 11 w 508"/>
                  <a:gd name="T19" fmla="*/ 158 h 730"/>
                  <a:gd name="T20" fmla="*/ 4 w 508"/>
                  <a:gd name="T21" fmla="*/ 143 h 730"/>
                  <a:gd name="T22" fmla="*/ 0 w 508"/>
                  <a:gd name="T23" fmla="*/ 122 h 730"/>
                  <a:gd name="T24" fmla="*/ 1 w 508"/>
                  <a:gd name="T25" fmla="*/ 99 h 730"/>
                  <a:gd name="T26" fmla="*/ 6 w 508"/>
                  <a:gd name="T27" fmla="*/ 79 h 730"/>
                  <a:gd name="T28" fmla="*/ 12 w 508"/>
                  <a:gd name="T29" fmla="*/ 68 h 730"/>
                  <a:gd name="T30" fmla="*/ 20 w 508"/>
                  <a:gd name="T31" fmla="*/ 60 h 730"/>
                  <a:gd name="T32" fmla="*/ 34 w 508"/>
                  <a:gd name="T33" fmla="*/ 51 h 730"/>
                  <a:gd name="T34" fmla="*/ 49 w 508"/>
                  <a:gd name="T35" fmla="*/ 47 h 730"/>
                  <a:gd name="T36" fmla="*/ 66 w 508"/>
                  <a:gd name="T37" fmla="*/ 48 h 730"/>
                  <a:gd name="T38" fmla="*/ 80 w 508"/>
                  <a:gd name="T39" fmla="*/ 54 h 730"/>
                  <a:gd name="T40" fmla="*/ 93 w 508"/>
                  <a:gd name="T41" fmla="*/ 65 h 730"/>
                  <a:gd name="T42" fmla="*/ 128 w 508"/>
                  <a:gd name="T43" fmla="*/ 180 h 730"/>
                  <a:gd name="T44" fmla="*/ 36 w 508"/>
                  <a:gd name="T45" fmla="*/ 122 h 730"/>
                  <a:gd name="T46" fmla="*/ 38 w 508"/>
                  <a:gd name="T47" fmla="*/ 133 h 730"/>
                  <a:gd name="T48" fmla="*/ 41 w 508"/>
                  <a:gd name="T49" fmla="*/ 142 h 730"/>
                  <a:gd name="T50" fmla="*/ 48 w 508"/>
                  <a:gd name="T51" fmla="*/ 151 h 730"/>
                  <a:gd name="T52" fmla="*/ 57 w 508"/>
                  <a:gd name="T53" fmla="*/ 155 h 730"/>
                  <a:gd name="T54" fmla="*/ 68 w 508"/>
                  <a:gd name="T55" fmla="*/ 155 h 730"/>
                  <a:gd name="T56" fmla="*/ 76 w 508"/>
                  <a:gd name="T57" fmla="*/ 153 h 730"/>
                  <a:gd name="T58" fmla="*/ 83 w 508"/>
                  <a:gd name="T59" fmla="*/ 148 h 730"/>
                  <a:gd name="T60" fmla="*/ 89 w 508"/>
                  <a:gd name="T61" fmla="*/ 140 h 730"/>
                  <a:gd name="T62" fmla="*/ 92 w 508"/>
                  <a:gd name="T63" fmla="*/ 129 h 730"/>
                  <a:gd name="T64" fmla="*/ 93 w 508"/>
                  <a:gd name="T65" fmla="*/ 115 h 730"/>
                  <a:gd name="T66" fmla="*/ 92 w 508"/>
                  <a:gd name="T67" fmla="*/ 100 h 730"/>
                  <a:gd name="T68" fmla="*/ 89 w 508"/>
                  <a:gd name="T69" fmla="*/ 89 h 730"/>
                  <a:gd name="T70" fmla="*/ 83 w 508"/>
                  <a:gd name="T71" fmla="*/ 81 h 730"/>
                  <a:gd name="T72" fmla="*/ 76 w 508"/>
                  <a:gd name="T73" fmla="*/ 75 h 730"/>
                  <a:gd name="T74" fmla="*/ 68 w 508"/>
                  <a:gd name="T75" fmla="*/ 73 h 730"/>
                  <a:gd name="T76" fmla="*/ 58 w 508"/>
                  <a:gd name="T77" fmla="*/ 74 h 730"/>
                  <a:gd name="T78" fmla="*/ 51 w 508"/>
                  <a:gd name="T79" fmla="*/ 77 h 730"/>
                  <a:gd name="T80" fmla="*/ 44 w 508"/>
                  <a:gd name="T81" fmla="*/ 83 h 730"/>
                  <a:gd name="T82" fmla="*/ 39 w 508"/>
                  <a:gd name="T83" fmla="*/ 91 h 730"/>
                  <a:gd name="T84" fmla="*/ 36 w 508"/>
                  <a:gd name="T85" fmla="*/ 103 h 73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08"/>
                  <a:gd name="T130" fmla="*/ 0 h 730"/>
                  <a:gd name="T131" fmla="*/ 508 w 508"/>
                  <a:gd name="T132" fmla="*/ 730 h 73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08" h="730">
                    <a:moveTo>
                      <a:pt x="508" y="719"/>
                    </a:moveTo>
                    <a:lnTo>
                      <a:pt x="381" y="719"/>
                    </a:lnTo>
                    <a:lnTo>
                      <a:pt x="381" y="642"/>
                    </a:lnTo>
                    <a:lnTo>
                      <a:pt x="372" y="652"/>
                    </a:lnTo>
                    <a:lnTo>
                      <a:pt x="364" y="662"/>
                    </a:lnTo>
                    <a:lnTo>
                      <a:pt x="355" y="672"/>
                    </a:lnTo>
                    <a:lnTo>
                      <a:pt x="346" y="680"/>
                    </a:lnTo>
                    <a:lnTo>
                      <a:pt x="336" y="688"/>
                    </a:lnTo>
                    <a:lnTo>
                      <a:pt x="326" y="695"/>
                    </a:lnTo>
                    <a:lnTo>
                      <a:pt x="316" y="702"/>
                    </a:lnTo>
                    <a:lnTo>
                      <a:pt x="305" y="708"/>
                    </a:lnTo>
                    <a:lnTo>
                      <a:pt x="295" y="713"/>
                    </a:lnTo>
                    <a:lnTo>
                      <a:pt x="283" y="717"/>
                    </a:lnTo>
                    <a:lnTo>
                      <a:pt x="273" y="721"/>
                    </a:lnTo>
                    <a:lnTo>
                      <a:pt x="262" y="724"/>
                    </a:lnTo>
                    <a:lnTo>
                      <a:pt x="251" y="726"/>
                    </a:lnTo>
                    <a:lnTo>
                      <a:pt x="240" y="729"/>
                    </a:lnTo>
                    <a:lnTo>
                      <a:pt x="228" y="729"/>
                    </a:lnTo>
                    <a:lnTo>
                      <a:pt x="218" y="730"/>
                    </a:lnTo>
                    <a:lnTo>
                      <a:pt x="196" y="729"/>
                    </a:lnTo>
                    <a:lnTo>
                      <a:pt x="174" y="725"/>
                    </a:lnTo>
                    <a:lnTo>
                      <a:pt x="154" y="720"/>
                    </a:lnTo>
                    <a:lnTo>
                      <a:pt x="135" y="712"/>
                    </a:lnTo>
                    <a:lnTo>
                      <a:pt x="115" y="702"/>
                    </a:lnTo>
                    <a:lnTo>
                      <a:pt x="97" y="689"/>
                    </a:lnTo>
                    <a:lnTo>
                      <a:pt x="81" y="675"/>
                    </a:lnTo>
                    <a:lnTo>
                      <a:pt x="64" y="657"/>
                    </a:lnTo>
                    <a:lnTo>
                      <a:pt x="56" y="648"/>
                    </a:lnTo>
                    <a:lnTo>
                      <a:pt x="49" y="639"/>
                    </a:lnTo>
                    <a:lnTo>
                      <a:pt x="42" y="629"/>
                    </a:lnTo>
                    <a:lnTo>
                      <a:pt x="36" y="617"/>
                    </a:lnTo>
                    <a:lnTo>
                      <a:pt x="25" y="595"/>
                    </a:lnTo>
                    <a:lnTo>
                      <a:pt x="17" y="571"/>
                    </a:lnTo>
                    <a:lnTo>
                      <a:pt x="9" y="545"/>
                    </a:lnTo>
                    <a:lnTo>
                      <a:pt x="4" y="517"/>
                    </a:lnTo>
                    <a:lnTo>
                      <a:pt x="1" y="488"/>
                    </a:lnTo>
                    <a:lnTo>
                      <a:pt x="0" y="455"/>
                    </a:lnTo>
                    <a:lnTo>
                      <a:pt x="1" y="423"/>
                    </a:lnTo>
                    <a:lnTo>
                      <a:pt x="4" y="394"/>
                    </a:lnTo>
                    <a:lnTo>
                      <a:pt x="9" y="366"/>
                    </a:lnTo>
                    <a:lnTo>
                      <a:pt x="15" y="340"/>
                    </a:lnTo>
                    <a:lnTo>
                      <a:pt x="24" y="316"/>
                    </a:lnTo>
                    <a:lnTo>
                      <a:pt x="36" y="292"/>
                    </a:lnTo>
                    <a:lnTo>
                      <a:pt x="41" y="282"/>
                    </a:lnTo>
                    <a:lnTo>
                      <a:pt x="47" y="273"/>
                    </a:lnTo>
                    <a:lnTo>
                      <a:pt x="55" y="263"/>
                    </a:lnTo>
                    <a:lnTo>
                      <a:pt x="63" y="255"/>
                    </a:lnTo>
                    <a:lnTo>
                      <a:pt x="78" y="239"/>
                    </a:lnTo>
                    <a:lnTo>
                      <a:pt x="96" y="224"/>
                    </a:lnTo>
                    <a:lnTo>
                      <a:pt x="114" y="213"/>
                    </a:lnTo>
                    <a:lnTo>
                      <a:pt x="133" y="203"/>
                    </a:lnTo>
                    <a:lnTo>
                      <a:pt x="153" y="195"/>
                    </a:lnTo>
                    <a:lnTo>
                      <a:pt x="174" y="190"/>
                    </a:lnTo>
                    <a:lnTo>
                      <a:pt x="196" y="187"/>
                    </a:lnTo>
                    <a:lnTo>
                      <a:pt x="219" y="186"/>
                    </a:lnTo>
                    <a:lnTo>
                      <a:pt x="241" y="187"/>
                    </a:lnTo>
                    <a:lnTo>
                      <a:pt x="262" y="190"/>
                    </a:lnTo>
                    <a:lnTo>
                      <a:pt x="282" y="196"/>
                    </a:lnTo>
                    <a:lnTo>
                      <a:pt x="301" y="204"/>
                    </a:lnTo>
                    <a:lnTo>
                      <a:pt x="319" y="214"/>
                    </a:lnTo>
                    <a:lnTo>
                      <a:pt x="337" y="227"/>
                    </a:lnTo>
                    <a:lnTo>
                      <a:pt x="354" y="241"/>
                    </a:lnTo>
                    <a:lnTo>
                      <a:pt x="371" y="258"/>
                    </a:lnTo>
                    <a:lnTo>
                      <a:pt x="371" y="0"/>
                    </a:lnTo>
                    <a:lnTo>
                      <a:pt x="508" y="0"/>
                    </a:lnTo>
                    <a:lnTo>
                      <a:pt x="508" y="719"/>
                    </a:lnTo>
                    <a:close/>
                    <a:moveTo>
                      <a:pt x="141" y="446"/>
                    </a:moveTo>
                    <a:lnTo>
                      <a:pt x="141" y="467"/>
                    </a:lnTo>
                    <a:lnTo>
                      <a:pt x="142" y="485"/>
                    </a:lnTo>
                    <a:lnTo>
                      <a:pt x="144" y="503"/>
                    </a:lnTo>
                    <a:lnTo>
                      <a:pt x="146" y="518"/>
                    </a:lnTo>
                    <a:lnTo>
                      <a:pt x="150" y="532"/>
                    </a:lnTo>
                    <a:lnTo>
                      <a:pt x="154" y="545"/>
                    </a:lnTo>
                    <a:lnTo>
                      <a:pt x="159" y="557"/>
                    </a:lnTo>
                    <a:lnTo>
                      <a:pt x="164" y="567"/>
                    </a:lnTo>
                    <a:lnTo>
                      <a:pt x="173" y="580"/>
                    </a:lnTo>
                    <a:lnTo>
                      <a:pt x="182" y="590"/>
                    </a:lnTo>
                    <a:lnTo>
                      <a:pt x="192" y="601"/>
                    </a:lnTo>
                    <a:lnTo>
                      <a:pt x="204" y="607"/>
                    </a:lnTo>
                    <a:lnTo>
                      <a:pt x="215" y="613"/>
                    </a:lnTo>
                    <a:lnTo>
                      <a:pt x="228" y="617"/>
                    </a:lnTo>
                    <a:lnTo>
                      <a:pt x="242" y="620"/>
                    </a:lnTo>
                    <a:lnTo>
                      <a:pt x="257" y="621"/>
                    </a:lnTo>
                    <a:lnTo>
                      <a:pt x="268" y="620"/>
                    </a:lnTo>
                    <a:lnTo>
                      <a:pt x="280" y="618"/>
                    </a:lnTo>
                    <a:lnTo>
                      <a:pt x="291" y="616"/>
                    </a:lnTo>
                    <a:lnTo>
                      <a:pt x="301" y="611"/>
                    </a:lnTo>
                    <a:lnTo>
                      <a:pt x="310" y="606"/>
                    </a:lnTo>
                    <a:lnTo>
                      <a:pt x="321" y="598"/>
                    </a:lnTo>
                    <a:lnTo>
                      <a:pt x="330" y="590"/>
                    </a:lnTo>
                    <a:lnTo>
                      <a:pt x="337" y="580"/>
                    </a:lnTo>
                    <a:lnTo>
                      <a:pt x="345" y="570"/>
                    </a:lnTo>
                    <a:lnTo>
                      <a:pt x="353" y="558"/>
                    </a:lnTo>
                    <a:lnTo>
                      <a:pt x="358" y="544"/>
                    </a:lnTo>
                    <a:lnTo>
                      <a:pt x="363" y="530"/>
                    </a:lnTo>
                    <a:lnTo>
                      <a:pt x="367" y="515"/>
                    </a:lnTo>
                    <a:lnTo>
                      <a:pt x="369" y="498"/>
                    </a:lnTo>
                    <a:lnTo>
                      <a:pt x="371" y="479"/>
                    </a:lnTo>
                    <a:lnTo>
                      <a:pt x="371" y="459"/>
                    </a:lnTo>
                    <a:lnTo>
                      <a:pt x="371" y="438"/>
                    </a:lnTo>
                    <a:lnTo>
                      <a:pt x="369" y="418"/>
                    </a:lnTo>
                    <a:lnTo>
                      <a:pt x="367" y="399"/>
                    </a:lnTo>
                    <a:lnTo>
                      <a:pt x="363" y="382"/>
                    </a:lnTo>
                    <a:lnTo>
                      <a:pt x="359" y="367"/>
                    </a:lnTo>
                    <a:lnTo>
                      <a:pt x="353" y="354"/>
                    </a:lnTo>
                    <a:lnTo>
                      <a:pt x="346" y="341"/>
                    </a:lnTo>
                    <a:lnTo>
                      <a:pt x="339" y="331"/>
                    </a:lnTo>
                    <a:lnTo>
                      <a:pt x="331" y="322"/>
                    </a:lnTo>
                    <a:lnTo>
                      <a:pt x="322" y="313"/>
                    </a:lnTo>
                    <a:lnTo>
                      <a:pt x="312" y="307"/>
                    </a:lnTo>
                    <a:lnTo>
                      <a:pt x="301" y="301"/>
                    </a:lnTo>
                    <a:lnTo>
                      <a:pt x="291" y="296"/>
                    </a:lnTo>
                    <a:lnTo>
                      <a:pt x="280" y="294"/>
                    </a:lnTo>
                    <a:lnTo>
                      <a:pt x="268" y="291"/>
                    </a:lnTo>
                    <a:lnTo>
                      <a:pt x="257" y="291"/>
                    </a:lnTo>
                    <a:lnTo>
                      <a:pt x="244" y="291"/>
                    </a:lnTo>
                    <a:lnTo>
                      <a:pt x="232" y="294"/>
                    </a:lnTo>
                    <a:lnTo>
                      <a:pt x="222" y="296"/>
                    </a:lnTo>
                    <a:lnTo>
                      <a:pt x="212" y="301"/>
                    </a:lnTo>
                    <a:lnTo>
                      <a:pt x="201" y="307"/>
                    </a:lnTo>
                    <a:lnTo>
                      <a:pt x="191" y="313"/>
                    </a:lnTo>
                    <a:lnTo>
                      <a:pt x="182" y="321"/>
                    </a:lnTo>
                    <a:lnTo>
                      <a:pt x="174" y="330"/>
                    </a:lnTo>
                    <a:lnTo>
                      <a:pt x="167" y="340"/>
                    </a:lnTo>
                    <a:lnTo>
                      <a:pt x="159" y="352"/>
                    </a:lnTo>
                    <a:lnTo>
                      <a:pt x="154" y="364"/>
                    </a:lnTo>
                    <a:lnTo>
                      <a:pt x="149" y="378"/>
                    </a:lnTo>
                    <a:lnTo>
                      <a:pt x="146" y="394"/>
                    </a:lnTo>
                    <a:lnTo>
                      <a:pt x="144" y="411"/>
                    </a:lnTo>
                    <a:lnTo>
                      <a:pt x="141" y="427"/>
                    </a:lnTo>
                    <a:lnTo>
                      <a:pt x="141" y="44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73" name="Freeform 489">
                <a:extLst>
                  <a:ext uri="{FF2B5EF4-FFF2-40B4-BE49-F238E27FC236}">
                    <a16:creationId xmlns:a16="http://schemas.microsoft.com/office/drawing/2014/main" id="{49C81F01-1FB6-4EEA-B844-BC325EC7E402}"/>
                  </a:ext>
                </a:extLst>
              </p:cNvPr>
              <p:cNvSpPr>
                <a:spLocks noEditPoints="1"/>
              </p:cNvSpPr>
              <p:nvPr/>
            </p:nvSpPr>
            <p:spPr bwMode="auto">
              <a:xfrm>
                <a:off x="1361" y="1152"/>
                <a:ext cx="121" cy="137"/>
              </a:xfrm>
              <a:custGeom>
                <a:avLst/>
                <a:gdLst>
                  <a:gd name="T0" fmla="*/ 117 w 487"/>
                  <a:gd name="T1" fmla="*/ 103 h 544"/>
                  <a:gd name="T2" fmla="*/ 110 w 487"/>
                  <a:gd name="T3" fmla="*/ 115 h 544"/>
                  <a:gd name="T4" fmla="*/ 101 w 487"/>
                  <a:gd name="T5" fmla="*/ 124 h 544"/>
                  <a:gd name="T6" fmla="*/ 91 w 487"/>
                  <a:gd name="T7" fmla="*/ 131 h 544"/>
                  <a:gd name="T8" fmla="*/ 78 w 487"/>
                  <a:gd name="T9" fmla="*/ 135 h 544"/>
                  <a:gd name="T10" fmla="*/ 63 w 487"/>
                  <a:gd name="T11" fmla="*/ 137 h 544"/>
                  <a:gd name="T12" fmla="*/ 51 w 487"/>
                  <a:gd name="T13" fmla="*/ 136 h 544"/>
                  <a:gd name="T14" fmla="*/ 40 w 487"/>
                  <a:gd name="T15" fmla="*/ 134 h 544"/>
                  <a:gd name="T16" fmla="*/ 30 w 487"/>
                  <a:gd name="T17" fmla="*/ 130 h 544"/>
                  <a:gd name="T18" fmla="*/ 22 w 487"/>
                  <a:gd name="T19" fmla="*/ 124 h 544"/>
                  <a:gd name="T20" fmla="*/ 15 w 487"/>
                  <a:gd name="T21" fmla="*/ 117 h 544"/>
                  <a:gd name="T22" fmla="*/ 7 w 487"/>
                  <a:gd name="T23" fmla="*/ 105 h 544"/>
                  <a:gd name="T24" fmla="*/ 2 w 487"/>
                  <a:gd name="T25" fmla="*/ 89 h 544"/>
                  <a:gd name="T26" fmla="*/ 0 w 487"/>
                  <a:gd name="T27" fmla="*/ 70 h 544"/>
                  <a:gd name="T28" fmla="*/ 2 w 487"/>
                  <a:gd name="T29" fmla="*/ 47 h 544"/>
                  <a:gd name="T30" fmla="*/ 6 w 487"/>
                  <a:gd name="T31" fmla="*/ 34 h 544"/>
                  <a:gd name="T32" fmla="*/ 11 w 487"/>
                  <a:gd name="T33" fmla="*/ 26 h 544"/>
                  <a:gd name="T34" fmla="*/ 17 w 487"/>
                  <a:gd name="T35" fmla="*/ 18 h 544"/>
                  <a:gd name="T36" fmla="*/ 31 w 487"/>
                  <a:gd name="T37" fmla="*/ 7 h 544"/>
                  <a:gd name="T38" fmla="*/ 47 w 487"/>
                  <a:gd name="T39" fmla="*/ 1 h 544"/>
                  <a:gd name="T40" fmla="*/ 66 w 487"/>
                  <a:gd name="T41" fmla="*/ 0 h 544"/>
                  <a:gd name="T42" fmla="*/ 79 w 487"/>
                  <a:gd name="T43" fmla="*/ 3 h 544"/>
                  <a:gd name="T44" fmla="*/ 88 w 487"/>
                  <a:gd name="T45" fmla="*/ 6 h 544"/>
                  <a:gd name="T46" fmla="*/ 96 w 487"/>
                  <a:gd name="T47" fmla="*/ 11 h 544"/>
                  <a:gd name="T48" fmla="*/ 103 w 487"/>
                  <a:gd name="T49" fmla="*/ 17 h 544"/>
                  <a:gd name="T50" fmla="*/ 109 w 487"/>
                  <a:gd name="T51" fmla="*/ 24 h 544"/>
                  <a:gd name="T52" fmla="*/ 114 w 487"/>
                  <a:gd name="T53" fmla="*/ 33 h 544"/>
                  <a:gd name="T54" fmla="*/ 117 w 487"/>
                  <a:gd name="T55" fmla="*/ 44 h 544"/>
                  <a:gd name="T56" fmla="*/ 121 w 487"/>
                  <a:gd name="T57" fmla="*/ 69 h 544"/>
                  <a:gd name="T58" fmla="*/ 35 w 487"/>
                  <a:gd name="T59" fmla="*/ 82 h 544"/>
                  <a:gd name="T60" fmla="*/ 38 w 487"/>
                  <a:gd name="T61" fmla="*/ 92 h 544"/>
                  <a:gd name="T62" fmla="*/ 41 w 487"/>
                  <a:gd name="T63" fmla="*/ 100 h 544"/>
                  <a:gd name="T64" fmla="*/ 48 w 487"/>
                  <a:gd name="T65" fmla="*/ 106 h 544"/>
                  <a:gd name="T66" fmla="*/ 55 w 487"/>
                  <a:gd name="T67" fmla="*/ 110 h 544"/>
                  <a:gd name="T68" fmla="*/ 63 w 487"/>
                  <a:gd name="T69" fmla="*/ 111 h 544"/>
                  <a:gd name="T70" fmla="*/ 74 w 487"/>
                  <a:gd name="T71" fmla="*/ 109 h 544"/>
                  <a:gd name="T72" fmla="*/ 79 w 487"/>
                  <a:gd name="T73" fmla="*/ 104 h 544"/>
                  <a:gd name="T74" fmla="*/ 83 w 487"/>
                  <a:gd name="T75" fmla="*/ 97 h 544"/>
                  <a:gd name="T76" fmla="*/ 86 w 487"/>
                  <a:gd name="T77" fmla="*/ 54 h 544"/>
                  <a:gd name="T78" fmla="*/ 84 w 487"/>
                  <a:gd name="T79" fmla="*/ 44 h 544"/>
                  <a:gd name="T80" fmla="*/ 81 w 487"/>
                  <a:gd name="T81" fmla="*/ 37 h 544"/>
                  <a:gd name="T82" fmla="*/ 75 w 487"/>
                  <a:gd name="T83" fmla="*/ 31 h 544"/>
                  <a:gd name="T84" fmla="*/ 69 w 487"/>
                  <a:gd name="T85" fmla="*/ 27 h 544"/>
                  <a:gd name="T86" fmla="*/ 61 w 487"/>
                  <a:gd name="T87" fmla="*/ 26 h 544"/>
                  <a:gd name="T88" fmla="*/ 54 w 487"/>
                  <a:gd name="T89" fmla="*/ 28 h 544"/>
                  <a:gd name="T90" fmla="*/ 47 w 487"/>
                  <a:gd name="T91" fmla="*/ 31 h 544"/>
                  <a:gd name="T92" fmla="*/ 41 w 487"/>
                  <a:gd name="T93" fmla="*/ 37 h 544"/>
                  <a:gd name="T94" fmla="*/ 38 w 487"/>
                  <a:gd name="T95" fmla="*/ 45 h 544"/>
                  <a:gd name="T96" fmla="*/ 36 w 487"/>
                  <a:gd name="T97" fmla="*/ 54 h 54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87"/>
                  <a:gd name="T148" fmla="*/ 0 h 544"/>
                  <a:gd name="T149" fmla="*/ 487 w 487"/>
                  <a:gd name="T150" fmla="*/ 544 h 54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87" h="544">
                    <a:moveTo>
                      <a:pt x="342" y="367"/>
                    </a:moveTo>
                    <a:lnTo>
                      <a:pt x="479" y="389"/>
                    </a:lnTo>
                    <a:lnTo>
                      <a:pt x="471" y="408"/>
                    </a:lnTo>
                    <a:lnTo>
                      <a:pt x="464" y="425"/>
                    </a:lnTo>
                    <a:lnTo>
                      <a:pt x="455" y="441"/>
                    </a:lnTo>
                    <a:lnTo>
                      <a:pt x="444" y="456"/>
                    </a:lnTo>
                    <a:lnTo>
                      <a:pt x="434" y="470"/>
                    </a:lnTo>
                    <a:lnTo>
                      <a:pt x="421" y="483"/>
                    </a:lnTo>
                    <a:lnTo>
                      <a:pt x="408" y="494"/>
                    </a:lnTo>
                    <a:lnTo>
                      <a:pt x="396" y="504"/>
                    </a:lnTo>
                    <a:lnTo>
                      <a:pt x="380" y="513"/>
                    </a:lnTo>
                    <a:lnTo>
                      <a:pt x="365" y="521"/>
                    </a:lnTo>
                    <a:lnTo>
                      <a:pt x="348" y="529"/>
                    </a:lnTo>
                    <a:lnTo>
                      <a:pt x="331" y="534"/>
                    </a:lnTo>
                    <a:lnTo>
                      <a:pt x="312" y="538"/>
                    </a:lnTo>
                    <a:lnTo>
                      <a:pt x="293" y="542"/>
                    </a:lnTo>
                    <a:lnTo>
                      <a:pt x="274" y="543"/>
                    </a:lnTo>
                    <a:lnTo>
                      <a:pt x="252" y="544"/>
                    </a:lnTo>
                    <a:lnTo>
                      <a:pt x="235" y="543"/>
                    </a:lnTo>
                    <a:lnTo>
                      <a:pt x="220" y="543"/>
                    </a:lnTo>
                    <a:lnTo>
                      <a:pt x="204" y="540"/>
                    </a:lnTo>
                    <a:lnTo>
                      <a:pt x="189" y="538"/>
                    </a:lnTo>
                    <a:lnTo>
                      <a:pt x="175" y="535"/>
                    </a:lnTo>
                    <a:lnTo>
                      <a:pt x="161" y="531"/>
                    </a:lnTo>
                    <a:lnTo>
                      <a:pt x="147" y="526"/>
                    </a:lnTo>
                    <a:lnTo>
                      <a:pt x="134" y="521"/>
                    </a:lnTo>
                    <a:lnTo>
                      <a:pt x="122" y="516"/>
                    </a:lnTo>
                    <a:lnTo>
                      <a:pt x="111" y="509"/>
                    </a:lnTo>
                    <a:lnTo>
                      <a:pt x="99" y="502"/>
                    </a:lnTo>
                    <a:lnTo>
                      <a:pt x="89" y="494"/>
                    </a:lnTo>
                    <a:lnTo>
                      <a:pt x="79" y="485"/>
                    </a:lnTo>
                    <a:lnTo>
                      <a:pt x="68" y="476"/>
                    </a:lnTo>
                    <a:lnTo>
                      <a:pt x="59" y="466"/>
                    </a:lnTo>
                    <a:lnTo>
                      <a:pt x="52" y="456"/>
                    </a:lnTo>
                    <a:lnTo>
                      <a:pt x="39" y="436"/>
                    </a:lnTo>
                    <a:lnTo>
                      <a:pt x="29" y="417"/>
                    </a:lnTo>
                    <a:lnTo>
                      <a:pt x="20" y="397"/>
                    </a:lnTo>
                    <a:lnTo>
                      <a:pt x="13" y="375"/>
                    </a:lnTo>
                    <a:lnTo>
                      <a:pt x="7" y="352"/>
                    </a:lnTo>
                    <a:lnTo>
                      <a:pt x="3" y="327"/>
                    </a:lnTo>
                    <a:lnTo>
                      <a:pt x="0" y="303"/>
                    </a:lnTo>
                    <a:lnTo>
                      <a:pt x="0" y="276"/>
                    </a:lnTo>
                    <a:lnTo>
                      <a:pt x="0" y="244"/>
                    </a:lnTo>
                    <a:lnTo>
                      <a:pt x="4" y="214"/>
                    </a:lnTo>
                    <a:lnTo>
                      <a:pt x="9" y="186"/>
                    </a:lnTo>
                    <a:lnTo>
                      <a:pt x="17" y="160"/>
                    </a:lnTo>
                    <a:lnTo>
                      <a:pt x="21" y="148"/>
                    </a:lnTo>
                    <a:lnTo>
                      <a:pt x="26" y="136"/>
                    </a:lnTo>
                    <a:lnTo>
                      <a:pt x="32" y="124"/>
                    </a:lnTo>
                    <a:lnTo>
                      <a:pt x="38" y="113"/>
                    </a:lnTo>
                    <a:lnTo>
                      <a:pt x="44" y="103"/>
                    </a:lnTo>
                    <a:lnTo>
                      <a:pt x="52" y="92"/>
                    </a:lnTo>
                    <a:lnTo>
                      <a:pt x="59" y="82"/>
                    </a:lnTo>
                    <a:lnTo>
                      <a:pt x="67" y="73"/>
                    </a:lnTo>
                    <a:lnTo>
                      <a:pt x="85" y="56"/>
                    </a:lnTo>
                    <a:lnTo>
                      <a:pt x="103" y="41"/>
                    </a:lnTo>
                    <a:lnTo>
                      <a:pt x="124" y="28"/>
                    </a:lnTo>
                    <a:lnTo>
                      <a:pt x="144" y="18"/>
                    </a:lnTo>
                    <a:lnTo>
                      <a:pt x="166" y="10"/>
                    </a:lnTo>
                    <a:lnTo>
                      <a:pt x="189" y="4"/>
                    </a:lnTo>
                    <a:lnTo>
                      <a:pt x="213" y="1"/>
                    </a:lnTo>
                    <a:lnTo>
                      <a:pt x="239" y="0"/>
                    </a:lnTo>
                    <a:lnTo>
                      <a:pt x="267" y="1"/>
                    </a:lnTo>
                    <a:lnTo>
                      <a:pt x="294" y="5"/>
                    </a:lnTo>
                    <a:lnTo>
                      <a:pt x="306" y="8"/>
                    </a:lnTo>
                    <a:lnTo>
                      <a:pt x="319" y="10"/>
                    </a:lnTo>
                    <a:lnTo>
                      <a:pt x="330" y="14"/>
                    </a:lnTo>
                    <a:lnTo>
                      <a:pt x="343" y="19"/>
                    </a:lnTo>
                    <a:lnTo>
                      <a:pt x="353" y="24"/>
                    </a:lnTo>
                    <a:lnTo>
                      <a:pt x="365" y="29"/>
                    </a:lnTo>
                    <a:lnTo>
                      <a:pt x="375" y="36"/>
                    </a:lnTo>
                    <a:lnTo>
                      <a:pt x="385" y="44"/>
                    </a:lnTo>
                    <a:lnTo>
                      <a:pt x="394" y="50"/>
                    </a:lnTo>
                    <a:lnTo>
                      <a:pt x="405" y="59"/>
                    </a:lnTo>
                    <a:lnTo>
                      <a:pt x="414" y="67"/>
                    </a:lnTo>
                    <a:lnTo>
                      <a:pt x="421" y="77"/>
                    </a:lnTo>
                    <a:lnTo>
                      <a:pt x="430" y="86"/>
                    </a:lnTo>
                    <a:lnTo>
                      <a:pt x="438" y="97"/>
                    </a:lnTo>
                    <a:lnTo>
                      <a:pt x="444" y="108"/>
                    </a:lnTo>
                    <a:lnTo>
                      <a:pt x="451" y="121"/>
                    </a:lnTo>
                    <a:lnTo>
                      <a:pt x="457" y="132"/>
                    </a:lnTo>
                    <a:lnTo>
                      <a:pt x="462" y="145"/>
                    </a:lnTo>
                    <a:lnTo>
                      <a:pt x="468" y="159"/>
                    </a:lnTo>
                    <a:lnTo>
                      <a:pt x="471" y="173"/>
                    </a:lnTo>
                    <a:lnTo>
                      <a:pt x="478" y="204"/>
                    </a:lnTo>
                    <a:lnTo>
                      <a:pt x="483" y="237"/>
                    </a:lnTo>
                    <a:lnTo>
                      <a:pt x="486" y="273"/>
                    </a:lnTo>
                    <a:lnTo>
                      <a:pt x="487" y="312"/>
                    </a:lnTo>
                    <a:lnTo>
                      <a:pt x="142" y="312"/>
                    </a:lnTo>
                    <a:lnTo>
                      <a:pt x="142" y="326"/>
                    </a:lnTo>
                    <a:lnTo>
                      <a:pt x="144" y="340"/>
                    </a:lnTo>
                    <a:lnTo>
                      <a:pt x="147" y="354"/>
                    </a:lnTo>
                    <a:lnTo>
                      <a:pt x="151" y="366"/>
                    </a:lnTo>
                    <a:lnTo>
                      <a:pt x="154" y="377"/>
                    </a:lnTo>
                    <a:lnTo>
                      <a:pt x="161" y="388"/>
                    </a:lnTo>
                    <a:lnTo>
                      <a:pt x="167" y="398"/>
                    </a:lnTo>
                    <a:lnTo>
                      <a:pt x="175" y="407"/>
                    </a:lnTo>
                    <a:lnTo>
                      <a:pt x="183" y="415"/>
                    </a:lnTo>
                    <a:lnTo>
                      <a:pt x="192" y="422"/>
                    </a:lnTo>
                    <a:lnTo>
                      <a:pt x="201" y="427"/>
                    </a:lnTo>
                    <a:lnTo>
                      <a:pt x="211" y="432"/>
                    </a:lnTo>
                    <a:lnTo>
                      <a:pt x="220" y="436"/>
                    </a:lnTo>
                    <a:lnTo>
                      <a:pt x="231" y="439"/>
                    </a:lnTo>
                    <a:lnTo>
                      <a:pt x="242" y="440"/>
                    </a:lnTo>
                    <a:lnTo>
                      <a:pt x="254" y="440"/>
                    </a:lnTo>
                    <a:lnTo>
                      <a:pt x="270" y="440"/>
                    </a:lnTo>
                    <a:lnTo>
                      <a:pt x="284" y="436"/>
                    </a:lnTo>
                    <a:lnTo>
                      <a:pt x="297" y="431"/>
                    </a:lnTo>
                    <a:lnTo>
                      <a:pt x="308" y="424"/>
                    </a:lnTo>
                    <a:lnTo>
                      <a:pt x="314" y="418"/>
                    </a:lnTo>
                    <a:lnTo>
                      <a:pt x="319" y="413"/>
                    </a:lnTo>
                    <a:lnTo>
                      <a:pt x="324" y="407"/>
                    </a:lnTo>
                    <a:lnTo>
                      <a:pt x="328" y="400"/>
                    </a:lnTo>
                    <a:lnTo>
                      <a:pt x="335" y="385"/>
                    </a:lnTo>
                    <a:lnTo>
                      <a:pt x="342" y="367"/>
                    </a:lnTo>
                    <a:close/>
                    <a:moveTo>
                      <a:pt x="349" y="227"/>
                    </a:moveTo>
                    <a:lnTo>
                      <a:pt x="348" y="213"/>
                    </a:lnTo>
                    <a:lnTo>
                      <a:pt x="347" y="199"/>
                    </a:lnTo>
                    <a:lnTo>
                      <a:pt x="344" y="186"/>
                    </a:lnTo>
                    <a:lnTo>
                      <a:pt x="340" y="175"/>
                    </a:lnTo>
                    <a:lnTo>
                      <a:pt x="337" y="164"/>
                    </a:lnTo>
                    <a:lnTo>
                      <a:pt x="331" y="154"/>
                    </a:lnTo>
                    <a:lnTo>
                      <a:pt x="325" y="145"/>
                    </a:lnTo>
                    <a:lnTo>
                      <a:pt x="319" y="136"/>
                    </a:lnTo>
                    <a:lnTo>
                      <a:pt x="311" y="130"/>
                    </a:lnTo>
                    <a:lnTo>
                      <a:pt x="303" y="123"/>
                    </a:lnTo>
                    <a:lnTo>
                      <a:pt x="294" y="117"/>
                    </a:lnTo>
                    <a:lnTo>
                      <a:pt x="287" y="113"/>
                    </a:lnTo>
                    <a:lnTo>
                      <a:pt x="276" y="109"/>
                    </a:lnTo>
                    <a:lnTo>
                      <a:pt x="267" y="106"/>
                    </a:lnTo>
                    <a:lnTo>
                      <a:pt x="257" y="105"/>
                    </a:lnTo>
                    <a:lnTo>
                      <a:pt x="247" y="105"/>
                    </a:lnTo>
                    <a:lnTo>
                      <a:pt x="237" y="105"/>
                    </a:lnTo>
                    <a:lnTo>
                      <a:pt x="225" y="108"/>
                    </a:lnTo>
                    <a:lnTo>
                      <a:pt x="216" y="110"/>
                    </a:lnTo>
                    <a:lnTo>
                      <a:pt x="206" y="113"/>
                    </a:lnTo>
                    <a:lnTo>
                      <a:pt x="197" y="118"/>
                    </a:lnTo>
                    <a:lnTo>
                      <a:pt x="188" y="123"/>
                    </a:lnTo>
                    <a:lnTo>
                      <a:pt x="180" y="131"/>
                    </a:lnTo>
                    <a:lnTo>
                      <a:pt x="172" y="139"/>
                    </a:lnTo>
                    <a:lnTo>
                      <a:pt x="166" y="146"/>
                    </a:lnTo>
                    <a:lnTo>
                      <a:pt x="159" y="157"/>
                    </a:lnTo>
                    <a:lnTo>
                      <a:pt x="154" y="166"/>
                    </a:lnTo>
                    <a:lnTo>
                      <a:pt x="151" y="177"/>
                    </a:lnTo>
                    <a:lnTo>
                      <a:pt x="148" y="189"/>
                    </a:lnTo>
                    <a:lnTo>
                      <a:pt x="145" y="200"/>
                    </a:lnTo>
                    <a:lnTo>
                      <a:pt x="144" y="213"/>
                    </a:lnTo>
                    <a:lnTo>
                      <a:pt x="144" y="227"/>
                    </a:lnTo>
                    <a:lnTo>
                      <a:pt x="349" y="22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74" name="Freeform 490">
                <a:extLst>
                  <a:ext uri="{FF2B5EF4-FFF2-40B4-BE49-F238E27FC236}">
                    <a16:creationId xmlns:a16="http://schemas.microsoft.com/office/drawing/2014/main" id="{946507E6-66D6-4D15-8924-96A405D323E6}"/>
                  </a:ext>
                </a:extLst>
              </p:cNvPr>
              <p:cNvSpPr>
                <a:spLocks/>
              </p:cNvSpPr>
              <p:nvPr/>
            </p:nvSpPr>
            <p:spPr bwMode="auto">
              <a:xfrm>
                <a:off x="576" y="1330"/>
                <a:ext cx="173" cy="180"/>
              </a:xfrm>
              <a:custGeom>
                <a:avLst/>
                <a:gdLst>
                  <a:gd name="T0" fmla="*/ 0 w 694"/>
                  <a:gd name="T1" fmla="*/ 180 h 717"/>
                  <a:gd name="T2" fmla="*/ 0 w 694"/>
                  <a:gd name="T3" fmla="*/ 0 h 717"/>
                  <a:gd name="T4" fmla="*/ 54 w 694"/>
                  <a:gd name="T5" fmla="*/ 0 h 717"/>
                  <a:gd name="T6" fmla="*/ 87 w 694"/>
                  <a:gd name="T7" fmla="*/ 123 h 717"/>
                  <a:gd name="T8" fmla="*/ 119 w 694"/>
                  <a:gd name="T9" fmla="*/ 0 h 717"/>
                  <a:gd name="T10" fmla="*/ 173 w 694"/>
                  <a:gd name="T11" fmla="*/ 0 h 717"/>
                  <a:gd name="T12" fmla="*/ 173 w 694"/>
                  <a:gd name="T13" fmla="*/ 180 h 717"/>
                  <a:gd name="T14" fmla="*/ 140 w 694"/>
                  <a:gd name="T15" fmla="*/ 180 h 717"/>
                  <a:gd name="T16" fmla="*/ 140 w 694"/>
                  <a:gd name="T17" fmla="*/ 38 h 717"/>
                  <a:gd name="T18" fmla="*/ 104 w 694"/>
                  <a:gd name="T19" fmla="*/ 180 h 717"/>
                  <a:gd name="T20" fmla="*/ 69 w 694"/>
                  <a:gd name="T21" fmla="*/ 180 h 717"/>
                  <a:gd name="T22" fmla="*/ 34 w 694"/>
                  <a:gd name="T23" fmla="*/ 38 h 717"/>
                  <a:gd name="T24" fmla="*/ 34 w 694"/>
                  <a:gd name="T25" fmla="*/ 180 h 717"/>
                  <a:gd name="T26" fmla="*/ 0 w 694"/>
                  <a:gd name="T27" fmla="*/ 180 h 7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94"/>
                  <a:gd name="T43" fmla="*/ 0 h 717"/>
                  <a:gd name="T44" fmla="*/ 694 w 694"/>
                  <a:gd name="T45" fmla="*/ 717 h 71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94" h="717">
                    <a:moveTo>
                      <a:pt x="0" y="717"/>
                    </a:moveTo>
                    <a:lnTo>
                      <a:pt x="0" y="0"/>
                    </a:lnTo>
                    <a:lnTo>
                      <a:pt x="217" y="0"/>
                    </a:lnTo>
                    <a:lnTo>
                      <a:pt x="348" y="489"/>
                    </a:lnTo>
                    <a:lnTo>
                      <a:pt x="476" y="0"/>
                    </a:lnTo>
                    <a:lnTo>
                      <a:pt x="694" y="0"/>
                    </a:lnTo>
                    <a:lnTo>
                      <a:pt x="694" y="717"/>
                    </a:lnTo>
                    <a:lnTo>
                      <a:pt x="560" y="717"/>
                    </a:lnTo>
                    <a:lnTo>
                      <a:pt x="560" y="153"/>
                    </a:lnTo>
                    <a:lnTo>
                      <a:pt x="417" y="717"/>
                    </a:lnTo>
                    <a:lnTo>
                      <a:pt x="277" y="717"/>
                    </a:lnTo>
                    <a:lnTo>
                      <a:pt x="135" y="153"/>
                    </a:lnTo>
                    <a:lnTo>
                      <a:pt x="135" y="717"/>
                    </a:lnTo>
                    <a:lnTo>
                      <a:pt x="0" y="71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75" name="Freeform 491">
                <a:extLst>
                  <a:ext uri="{FF2B5EF4-FFF2-40B4-BE49-F238E27FC236}">
                    <a16:creationId xmlns:a16="http://schemas.microsoft.com/office/drawing/2014/main" id="{A7A3088A-14F0-4BBC-926C-64AB2684F7AE}"/>
                  </a:ext>
                </a:extLst>
              </p:cNvPr>
              <p:cNvSpPr>
                <a:spLocks noEditPoints="1"/>
              </p:cNvSpPr>
              <p:nvPr/>
            </p:nvSpPr>
            <p:spPr bwMode="auto">
              <a:xfrm>
                <a:off x="785" y="1330"/>
                <a:ext cx="35" cy="180"/>
              </a:xfrm>
              <a:custGeom>
                <a:avLst/>
                <a:gdLst>
                  <a:gd name="T0" fmla="*/ 0 w 138"/>
                  <a:gd name="T1" fmla="*/ 32 h 717"/>
                  <a:gd name="T2" fmla="*/ 0 w 138"/>
                  <a:gd name="T3" fmla="*/ 0 h 717"/>
                  <a:gd name="T4" fmla="*/ 35 w 138"/>
                  <a:gd name="T5" fmla="*/ 0 h 717"/>
                  <a:gd name="T6" fmla="*/ 35 w 138"/>
                  <a:gd name="T7" fmla="*/ 32 h 717"/>
                  <a:gd name="T8" fmla="*/ 0 w 138"/>
                  <a:gd name="T9" fmla="*/ 32 h 717"/>
                  <a:gd name="T10" fmla="*/ 0 w 138"/>
                  <a:gd name="T11" fmla="*/ 180 h 717"/>
                  <a:gd name="T12" fmla="*/ 0 w 138"/>
                  <a:gd name="T13" fmla="*/ 50 h 717"/>
                  <a:gd name="T14" fmla="*/ 35 w 138"/>
                  <a:gd name="T15" fmla="*/ 50 h 717"/>
                  <a:gd name="T16" fmla="*/ 35 w 138"/>
                  <a:gd name="T17" fmla="*/ 180 h 717"/>
                  <a:gd name="T18" fmla="*/ 0 w 138"/>
                  <a:gd name="T19" fmla="*/ 180 h 7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8"/>
                  <a:gd name="T31" fmla="*/ 0 h 717"/>
                  <a:gd name="T32" fmla="*/ 138 w 138"/>
                  <a:gd name="T33" fmla="*/ 717 h 71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8" h="717">
                    <a:moveTo>
                      <a:pt x="0" y="127"/>
                    </a:moveTo>
                    <a:lnTo>
                      <a:pt x="0" y="0"/>
                    </a:lnTo>
                    <a:lnTo>
                      <a:pt x="138" y="0"/>
                    </a:lnTo>
                    <a:lnTo>
                      <a:pt x="138" y="127"/>
                    </a:lnTo>
                    <a:lnTo>
                      <a:pt x="0" y="127"/>
                    </a:lnTo>
                    <a:close/>
                    <a:moveTo>
                      <a:pt x="0" y="717"/>
                    </a:moveTo>
                    <a:lnTo>
                      <a:pt x="0" y="198"/>
                    </a:lnTo>
                    <a:lnTo>
                      <a:pt x="138" y="198"/>
                    </a:lnTo>
                    <a:lnTo>
                      <a:pt x="138" y="717"/>
                    </a:lnTo>
                    <a:lnTo>
                      <a:pt x="0" y="71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76" name="Freeform 492">
                <a:extLst>
                  <a:ext uri="{FF2B5EF4-FFF2-40B4-BE49-F238E27FC236}">
                    <a16:creationId xmlns:a16="http://schemas.microsoft.com/office/drawing/2014/main" id="{CF36B041-7CF5-4B85-A067-E88A36799188}"/>
                  </a:ext>
                </a:extLst>
              </p:cNvPr>
              <p:cNvSpPr>
                <a:spLocks noEditPoints="1"/>
              </p:cNvSpPr>
              <p:nvPr/>
            </p:nvSpPr>
            <p:spPr bwMode="auto">
              <a:xfrm>
                <a:off x="847" y="1377"/>
                <a:ext cx="134" cy="136"/>
              </a:xfrm>
              <a:custGeom>
                <a:avLst/>
                <a:gdLst>
                  <a:gd name="T0" fmla="*/ 0 w 537"/>
                  <a:gd name="T1" fmla="*/ 58 h 543"/>
                  <a:gd name="T2" fmla="*/ 3 w 537"/>
                  <a:gd name="T3" fmla="*/ 45 h 543"/>
                  <a:gd name="T4" fmla="*/ 8 w 537"/>
                  <a:gd name="T5" fmla="*/ 33 h 543"/>
                  <a:gd name="T6" fmla="*/ 16 w 537"/>
                  <a:gd name="T7" fmla="*/ 22 h 543"/>
                  <a:gd name="T8" fmla="*/ 25 w 537"/>
                  <a:gd name="T9" fmla="*/ 13 h 543"/>
                  <a:gd name="T10" fmla="*/ 36 w 537"/>
                  <a:gd name="T11" fmla="*/ 7 h 543"/>
                  <a:gd name="T12" fmla="*/ 49 w 537"/>
                  <a:gd name="T13" fmla="*/ 2 h 543"/>
                  <a:gd name="T14" fmla="*/ 62 w 537"/>
                  <a:gd name="T15" fmla="*/ 0 h 543"/>
                  <a:gd name="T16" fmla="*/ 81 w 537"/>
                  <a:gd name="T17" fmla="*/ 1 h 543"/>
                  <a:gd name="T18" fmla="*/ 91 w 537"/>
                  <a:gd name="T19" fmla="*/ 4 h 543"/>
                  <a:gd name="T20" fmla="*/ 100 w 537"/>
                  <a:gd name="T21" fmla="*/ 8 h 543"/>
                  <a:gd name="T22" fmla="*/ 108 w 537"/>
                  <a:gd name="T23" fmla="*/ 13 h 543"/>
                  <a:gd name="T24" fmla="*/ 115 w 537"/>
                  <a:gd name="T25" fmla="*/ 19 h 543"/>
                  <a:gd name="T26" fmla="*/ 122 w 537"/>
                  <a:gd name="T27" fmla="*/ 27 h 543"/>
                  <a:gd name="T28" fmla="*/ 127 w 537"/>
                  <a:gd name="T29" fmla="*/ 35 h 543"/>
                  <a:gd name="T30" fmla="*/ 131 w 537"/>
                  <a:gd name="T31" fmla="*/ 44 h 543"/>
                  <a:gd name="T32" fmla="*/ 133 w 537"/>
                  <a:gd name="T33" fmla="*/ 54 h 543"/>
                  <a:gd name="T34" fmla="*/ 134 w 537"/>
                  <a:gd name="T35" fmla="*/ 75 h 543"/>
                  <a:gd name="T36" fmla="*/ 132 w 537"/>
                  <a:gd name="T37" fmla="*/ 88 h 543"/>
                  <a:gd name="T38" fmla="*/ 128 w 537"/>
                  <a:gd name="T39" fmla="*/ 98 h 543"/>
                  <a:gd name="T40" fmla="*/ 124 w 537"/>
                  <a:gd name="T41" fmla="*/ 106 h 543"/>
                  <a:gd name="T42" fmla="*/ 117 w 537"/>
                  <a:gd name="T43" fmla="*/ 114 h 543"/>
                  <a:gd name="T44" fmla="*/ 110 w 537"/>
                  <a:gd name="T45" fmla="*/ 121 h 543"/>
                  <a:gd name="T46" fmla="*/ 102 w 537"/>
                  <a:gd name="T47" fmla="*/ 127 h 543"/>
                  <a:gd name="T48" fmla="*/ 94 w 537"/>
                  <a:gd name="T49" fmla="*/ 131 h 543"/>
                  <a:gd name="T50" fmla="*/ 84 w 537"/>
                  <a:gd name="T51" fmla="*/ 134 h 543"/>
                  <a:gd name="T52" fmla="*/ 67 w 537"/>
                  <a:gd name="T53" fmla="*/ 136 h 543"/>
                  <a:gd name="T54" fmla="*/ 54 w 537"/>
                  <a:gd name="T55" fmla="*/ 135 h 543"/>
                  <a:gd name="T56" fmla="*/ 41 w 537"/>
                  <a:gd name="T57" fmla="*/ 131 h 543"/>
                  <a:gd name="T58" fmla="*/ 29 w 537"/>
                  <a:gd name="T59" fmla="*/ 126 h 543"/>
                  <a:gd name="T60" fmla="*/ 19 w 537"/>
                  <a:gd name="T61" fmla="*/ 118 h 543"/>
                  <a:gd name="T62" fmla="*/ 11 w 537"/>
                  <a:gd name="T63" fmla="*/ 108 h 543"/>
                  <a:gd name="T64" fmla="*/ 5 w 537"/>
                  <a:gd name="T65" fmla="*/ 96 h 543"/>
                  <a:gd name="T66" fmla="*/ 1 w 537"/>
                  <a:gd name="T67" fmla="*/ 82 h 543"/>
                  <a:gd name="T68" fmla="*/ 0 w 537"/>
                  <a:gd name="T69" fmla="*/ 66 h 543"/>
                  <a:gd name="T70" fmla="*/ 36 w 537"/>
                  <a:gd name="T71" fmla="*/ 77 h 543"/>
                  <a:gd name="T72" fmla="*/ 39 w 537"/>
                  <a:gd name="T73" fmla="*/ 89 h 543"/>
                  <a:gd name="T74" fmla="*/ 44 w 537"/>
                  <a:gd name="T75" fmla="*/ 98 h 543"/>
                  <a:gd name="T76" fmla="*/ 52 w 537"/>
                  <a:gd name="T77" fmla="*/ 104 h 543"/>
                  <a:gd name="T78" fmla="*/ 61 w 537"/>
                  <a:gd name="T79" fmla="*/ 107 h 543"/>
                  <a:gd name="T80" fmla="*/ 70 w 537"/>
                  <a:gd name="T81" fmla="*/ 108 h 543"/>
                  <a:gd name="T82" fmla="*/ 80 w 537"/>
                  <a:gd name="T83" fmla="*/ 105 h 543"/>
                  <a:gd name="T84" fmla="*/ 87 w 537"/>
                  <a:gd name="T85" fmla="*/ 100 h 543"/>
                  <a:gd name="T86" fmla="*/ 94 w 537"/>
                  <a:gd name="T87" fmla="*/ 92 h 543"/>
                  <a:gd name="T88" fmla="*/ 98 w 537"/>
                  <a:gd name="T89" fmla="*/ 81 h 543"/>
                  <a:gd name="T90" fmla="*/ 99 w 537"/>
                  <a:gd name="T91" fmla="*/ 68 h 543"/>
                  <a:gd name="T92" fmla="*/ 98 w 537"/>
                  <a:gd name="T93" fmla="*/ 55 h 543"/>
                  <a:gd name="T94" fmla="*/ 94 w 537"/>
                  <a:gd name="T95" fmla="*/ 44 h 543"/>
                  <a:gd name="T96" fmla="*/ 87 w 537"/>
                  <a:gd name="T97" fmla="*/ 36 h 543"/>
                  <a:gd name="T98" fmla="*/ 80 w 537"/>
                  <a:gd name="T99" fmla="*/ 31 h 543"/>
                  <a:gd name="T100" fmla="*/ 70 w 537"/>
                  <a:gd name="T101" fmla="*/ 28 h 543"/>
                  <a:gd name="T102" fmla="*/ 61 w 537"/>
                  <a:gd name="T103" fmla="*/ 29 h 543"/>
                  <a:gd name="T104" fmla="*/ 52 w 537"/>
                  <a:gd name="T105" fmla="*/ 32 h 543"/>
                  <a:gd name="T106" fmla="*/ 44 w 537"/>
                  <a:gd name="T107" fmla="*/ 38 h 543"/>
                  <a:gd name="T108" fmla="*/ 39 w 537"/>
                  <a:gd name="T109" fmla="*/ 47 h 543"/>
                  <a:gd name="T110" fmla="*/ 36 w 537"/>
                  <a:gd name="T111" fmla="*/ 59 h 54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7"/>
                  <a:gd name="T169" fmla="*/ 0 h 543"/>
                  <a:gd name="T170" fmla="*/ 537 w 537"/>
                  <a:gd name="T171" fmla="*/ 543 h 54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7" h="543">
                    <a:moveTo>
                      <a:pt x="0" y="265"/>
                    </a:moveTo>
                    <a:lnTo>
                      <a:pt x="0" y="248"/>
                    </a:lnTo>
                    <a:lnTo>
                      <a:pt x="2" y="230"/>
                    </a:lnTo>
                    <a:lnTo>
                      <a:pt x="4" y="213"/>
                    </a:lnTo>
                    <a:lnTo>
                      <a:pt x="8" y="196"/>
                    </a:lnTo>
                    <a:lnTo>
                      <a:pt x="13" y="180"/>
                    </a:lnTo>
                    <a:lnTo>
                      <a:pt x="20" y="164"/>
                    </a:lnTo>
                    <a:lnTo>
                      <a:pt x="26" y="148"/>
                    </a:lnTo>
                    <a:lnTo>
                      <a:pt x="34" y="131"/>
                    </a:lnTo>
                    <a:lnTo>
                      <a:pt x="43" y="116"/>
                    </a:lnTo>
                    <a:lnTo>
                      <a:pt x="53" y="102"/>
                    </a:lnTo>
                    <a:lnTo>
                      <a:pt x="63" y="87"/>
                    </a:lnTo>
                    <a:lnTo>
                      <a:pt x="75" y="75"/>
                    </a:lnTo>
                    <a:lnTo>
                      <a:pt x="88" y="63"/>
                    </a:lnTo>
                    <a:lnTo>
                      <a:pt x="101" y="53"/>
                    </a:lnTo>
                    <a:lnTo>
                      <a:pt x="115" y="42"/>
                    </a:lnTo>
                    <a:lnTo>
                      <a:pt x="130" y="33"/>
                    </a:lnTo>
                    <a:lnTo>
                      <a:pt x="145" y="26"/>
                    </a:lnTo>
                    <a:lnTo>
                      <a:pt x="162" y="19"/>
                    </a:lnTo>
                    <a:lnTo>
                      <a:pt x="179" y="13"/>
                    </a:lnTo>
                    <a:lnTo>
                      <a:pt x="196" y="8"/>
                    </a:lnTo>
                    <a:lnTo>
                      <a:pt x="214" y="4"/>
                    </a:lnTo>
                    <a:lnTo>
                      <a:pt x="231" y="1"/>
                    </a:lnTo>
                    <a:lnTo>
                      <a:pt x="249" y="0"/>
                    </a:lnTo>
                    <a:lnTo>
                      <a:pt x="269" y="0"/>
                    </a:lnTo>
                    <a:lnTo>
                      <a:pt x="297" y="1"/>
                    </a:lnTo>
                    <a:lnTo>
                      <a:pt x="325" y="4"/>
                    </a:lnTo>
                    <a:lnTo>
                      <a:pt x="338" y="8"/>
                    </a:lnTo>
                    <a:lnTo>
                      <a:pt x="351" y="10"/>
                    </a:lnTo>
                    <a:lnTo>
                      <a:pt x="364" y="14"/>
                    </a:lnTo>
                    <a:lnTo>
                      <a:pt x="375" y="19"/>
                    </a:lnTo>
                    <a:lnTo>
                      <a:pt x="388" y="25"/>
                    </a:lnTo>
                    <a:lnTo>
                      <a:pt x="400" y="30"/>
                    </a:lnTo>
                    <a:lnTo>
                      <a:pt x="410" y="36"/>
                    </a:lnTo>
                    <a:lnTo>
                      <a:pt x="421" y="42"/>
                    </a:lnTo>
                    <a:lnTo>
                      <a:pt x="432" y="50"/>
                    </a:lnTo>
                    <a:lnTo>
                      <a:pt x="442" y="58"/>
                    </a:lnTo>
                    <a:lnTo>
                      <a:pt x="452" y="67"/>
                    </a:lnTo>
                    <a:lnTo>
                      <a:pt x="461" y="76"/>
                    </a:lnTo>
                    <a:lnTo>
                      <a:pt x="472" y="86"/>
                    </a:lnTo>
                    <a:lnTo>
                      <a:pt x="479" y="96"/>
                    </a:lnTo>
                    <a:lnTo>
                      <a:pt x="487" y="107"/>
                    </a:lnTo>
                    <a:lnTo>
                      <a:pt x="495" y="117"/>
                    </a:lnTo>
                    <a:lnTo>
                      <a:pt x="501" y="128"/>
                    </a:lnTo>
                    <a:lnTo>
                      <a:pt x="507" y="140"/>
                    </a:lnTo>
                    <a:lnTo>
                      <a:pt x="514" y="152"/>
                    </a:lnTo>
                    <a:lnTo>
                      <a:pt x="519" y="163"/>
                    </a:lnTo>
                    <a:lnTo>
                      <a:pt x="523" y="176"/>
                    </a:lnTo>
                    <a:lnTo>
                      <a:pt x="527" y="189"/>
                    </a:lnTo>
                    <a:lnTo>
                      <a:pt x="529" y="202"/>
                    </a:lnTo>
                    <a:lnTo>
                      <a:pt x="533" y="214"/>
                    </a:lnTo>
                    <a:lnTo>
                      <a:pt x="536" y="241"/>
                    </a:lnTo>
                    <a:lnTo>
                      <a:pt x="537" y="271"/>
                    </a:lnTo>
                    <a:lnTo>
                      <a:pt x="536" y="299"/>
                    </a:lnTo>
                    <a:lnTo>
                      <a:pt x="533" y="327"/>
                    </a:lnTo>
                    <a:lnTo>
                      <a:pt x="529" y="340"/>
                    </a:lnTo>
                    <a:lnTo>
                      <a:pt x="527" y="353"/>
                    </a:lnTo>
                    <a:lnTo>
                      <a:pt x="523" y="366"/>
                    </a:lnTo>
                    <a:lnTo>
                      <a:pt x="518" y="379"/>
                    </a:lnTo>
                    <a:lnTo>
                      <a:pt x="513" y="390"/>
                    </a:lnTo>
                    <a:lnTo>
                      <a:pt x="507" y="402"/>
                    </a:lnTo>
                    <a:lnTo>
                      <a:pt x="501" y="413"/>
                    </a:lnTo>
                    <a:lnTo>
                      <a:pt x="495" y="425"/>
                    </a:lnTo>
                    <a:lnTo>
                      <a:pt x="487" y="435"/>
                    </a:lnTo>
                    <a:lnTo>
                      <a:pt x="479" y="445"/>
                    </a:lnTo>
                    <a:lnTo>
                      <a:pt x="470" y="456"/>
                    </a:lnTo>
                    <a:lnTo>
                      <a:pt x="461" y="466"/>
                    </a:lnTo>
                    <a:lnTo>
                      <a:pt x="451" y="475"/>
                    </a:lnTo>
                    <a:lnTo>
                      <a:pt x="442" y="484"/>
                    </a:lnTo>
                    <a:lnTo>
                      <a:pt x="432" y="493"/>
                    </a:lnTo>
                    <a:lnTo>
                      <a:pt x="420" y="501"/>
                    </a:lnTo>
                    <a:lnTo>
                      <a:pt x="410" y="507"/>
                    </a:lnTo>
                    <a:lnTo>
                      <a:pt x="398" y="514"/>
                    </a:lnTo>
                    <a:lnTo>
                      <a:pt x="387" y="519"/>
                    </a:lnTo>
                    <a:lnTo>
                      <a:pt x="375" y="524"/>
                    </a:lnTo>
                    <a:lnTo>
                      <a:pt x="362" y="529"/>
                    </a:lnTo>
                    <a:lnTo>
                      <a:pt x="351" y="533"/>
                    </a:lnTo>
                    <a:lnTo>
                      <a:pt x="338" y="537"/>
                    </a:lnTo>
                    <a:lnTo>
                      <a:pt x="325" y="539"/>
                    </a:lnTo>
                    <a:lnTo>
                      <a:pt x="297" y="543"/>
                    </a:lnTo>
                    <a:lnTo>
                      <a:pt x="269" y="543"/>
                    </a:lnTo>
                    <a:lnTo>
                      <a:pt x="252" y="543"/>
                    </a:lnTo>
                    <a:lnTo>
                      <a:pt x="234" y="542"/>
                    </a:lnTo>
                    <a:lnTo>
                      <a:pt x="216" y="539"/>
                    </a:lnTo>
                    <a:lnTo>
                      <a:pt x="199" y="535"/>
                    </a:lnTo>
                    <a:lnTo>
                      <a:pt x="183" y="531"/>
                    </a:lnTo>
                    <a:lnTo>
                      <a:pt x="166" y="525"/>
                    </a:lnTo>
                    <a:lnTo>
                      <a:pt x="149" y="519"/>
                    </a:lnTo>
                    <a:lnTo>
                      <a:pt x="133" y="511"/>
                    </a:lnTo>
                    <a:lnTo>
                      <a:pt x="117" y="503"/>
                    </a:lnTo>
                    <a:lnTo>
                      <a:pt x="102" y="493"/>
                    </a:lnTo>
                    <a:lnTo>
                      <a:pt x="89" y="483"/>
                    </a:lnTo>
                    <a:lnTo>
                      <a:pt x="76" y="471"/>
                    </a:lnTo>
                    <a:lnTo>
                      <a:pt x="63" y="460"/>
                    </a:lnTo>
                    <a:lnTo>
                      <a:pt x="53" y="445"/>
                    </a:lnTo>
                    <a:lnTo>
                      <a:pt x="43" y="431"/>
                    </a:lnTo>
                    <a:lnTo>
                      <a:pt x="34" y="416"/>
                    </a:lnTo>
                    <a:lnTo>
                      <a:pt x="26" y="401"/>
                    </a:lnTo>
                    <a:lnTo>
                      <a:pt x="20" y="384"/>
                    </a:lnTo>
                    <a:lnTo>
                      <a:pt x="13" y="366"/>
                    </a:lnTo>
                    <a:lnTo>
                      <a:pt x="8" y="347"/>
                    </a:lnTo>
                    <a:lnTo>
                      <a:pt x="4" y="327"/>
                    </a:lnTo>
                    <a:lnTo>
                      <a:pt x="2" y="307"/>
                    </a:lnTo>
                    <a:lnTo>
                      <a:pt x="0" y="286"/>
                    </a:lnTo>
                    <a:lnTo>
                      <a:pt x="0" y="265"/>
                    </a:lnTo>
                    <a:close/>
                    <a:moveTo>
                      <a:pt x="142" y="272"/>
                    </a:moveTo>
                    <a:lnTo>
                      <a:pt x="142" y="290"/>
                    </a:lnTo>
                    <a:lnTo>
                      <a:pt x="144" y="308"/>
                    </a:lnTo>
                    <a:lnTo>
                      <a:pt x="147" y="325"/>
                    </a:lnTo>
                    <a:lnTo>
                      <a:pt x="151" y="340"/>
                    </a:lnTo>
                    <a:lnTo>
                      <a:pt x="156" y="354"/>
                    </a:lnTo>
                    <a:lnTo>
                      <a:pt x="162" y="367"/>
                    </a:lnTo>
                    <a:lnTo>
                      <a:pt x="170" y="380"/>
                    </a:lnTo>
                    <a:lnTo>
                      <a:pt x="178" y="390"/>
                    </a:lnTo>
                    <a:lnTo>
                      <a:pt x="188" y="401"/>
                    </a:lnTo>
                    <a:lnTo>
                      <a:pt x="198" y="408"/>
                    </a:lnTo>
                    <a:lnTo>
                      <a:pt x="208" y="416"/>
                    </a:lnTo>
                    <a:lnTo>
                      <a:pt x="219" y="421"/>
                    </a:lnTo>
                    <a:lnTo>
                      <a:pt x="230" y="426"/>
                    </a:lnTo>
                    <a:lnTo>
                      <a:pt x="243" y="429"/>
                    </a:lnTo>
                    <a:lnTo>
                      <a:pt x="256" y="431"/>
                    </a:lnTo>
                    <a:lnTo>
                      <a:pt x="269" y="431"/>
                    </a:lnTo>
                    <a:lnTo>
                      <a:pt x="282" y="431"/>
                    </a:lnTo>
                    <a:lnTo>
                      <a:pt x="294" y="429"/>
                    </a:lnTo>
                    <a:lnTo>
                      <a:pt x="307" y="426"/>
                    </a:lnTo>
                    <a:lnTo>
                      <a:pt x="319" y="421"/>
                    </a:lnTo>
                    <a:lnTo>
                      <a:pt x="329" y="416"/>
                    </a:lnTo>
                    <a:lnTo>
                      <a:pt x="339" y="408"/>
                    </a:lnTo>
                    <a:lnTo>
                      <a:pt x="350" y="401"/>
                    </a:lnTo>
                    <a:lnTo>
                      <a:pt x="359" y="390"/>
                    </a:lnTo>
                    <a:lnTo>
                      <a:pt x="368" y="380"/>
                    </a:lnTo>
                    <a:lnTo>
                      <a:pt x="375" y="367"/>
                    </a:lnTo>
                    <a:lnTo>
                      <a:pt x="382" y="354"/>
                    </a:lnTo>
                    <a:lnTo>
                      <a:pt x="387" y="340"/>
                    </a:lnTo>
                    <a:lnTo>
                      <a:pt x="391" y="325"/>
                    </a:lnTo>
                    <a:lnTo>
                      <a:pt x="393" y="308"/>
                    </a:lnTo>
                    <a:lnTo>
                      <a:pt x="396" y="290"/>
                    </a:lnTo>
                    <a:lnTo>
                      <a:pt x="396" y="271"/>
                    </a:lnTo>
                    <a:lnTo>
                      <a:pt x="396" y="252"/>
                    </a:lnTo>
                    <a:lnTo>
                      <a:pt x="393" y="235"/>
                    </a:lnTo>
                    <a:lnTo>
                      <a:pt x="391" y="218"/>
                    </a:lnTo>
                    <a:lnTo>
                      <a:pt x="387" y="203"/>
                    </a:lnTo>
                    <a:lnTo>
                      <a:pt x="382" y="189"/>
                    </a:lnTo>
                    <a:lnTo>
                      <a:pt x="375" y="176"/>
                    </a:lnTo>
                    <a:lnTo>
                      <a:pt x="368" y="164"/>
                    </a:lnTo>
                    <a:lnTo>
                      <a:pt x="359" y="153"/>
                    </a:lnTo>
                    <a:lnTo>
                      <a:pt x="350" y="144"/>
                    </a:lnTo>
                    <a:lnTo>
                      <a:pt x="339" y="135"/>
                    </a:lnTo>
                    <a:lnTo>
                      <a:pt x="329" y="128"/>
                    </a:lnTo>
                    <a:lnTo>
                      <a:pt x="319" y="122"/>
                    </a:lnTo>
                    <a:lnTo>
                      <a:pt x="307" y="118"/>
                    </a:lnTo>
                    <a:lnTo>
                      <a:pt x="294" y="114"/>
                    </a:lnTo>
                    <a:lnTo>
                      <a:pt x="282" y="113"/>
                    </a:lnTo>
                    <a:lnTo>
                      <a:pt x="269" y="112"/>
                    </a:lnTo>
                    <a:lnTo>
                      <a:pt x="256" y="113"/>
                    </a:lnTo>
                    <a:lnTo>
                      <a:pt x="243" y="114"/>
                    </a:lnTo>
                    <a:lnTo>
                      <a:pt x="230" y="118"/>
                    </a:lnTo>
                    <a:lnTo>
                      <a:pt x="219" y="122"/>
                    </a:lnTo>
                    <a:lnTo>
                      <a:pt x="208" y="128"/>
                    </a:lnTo>
                    <a:lnTo>
                      <a:pt x="198" y="135"/>
                    </a:lnTo>
                    <a:lnTo>
                      <a:pt x="188" y="144"/>
                    </a:lnTo>
                    <a:lnTo>
                      <a:pt x="178" y="153"/>
                    </a:lnTo>
                    <a:lnTo>
                      <a:pt x="170" y="164"/>
                    </a:lnTo>
                    <a:lnTo>
                      <a:pt x="162" y="176"/>
                    </a:lnTo>
                    <a:lnTo>
                      <a:pt x="156" y="189"/>
                    </a:lnTo>
                    <a:lnTo>
                      <a:pt x="151" y="203"/>
                    </a:lnTo>
                    <a:lnTo>
                      <a:pt x="147" y="218"/>
                    </a:lnTo>
                    <a:lnTo>
                      <a:pt x="144" y="235"/>
                    </a:lnTo>
                    <a:lnTo>
                      <a:pt x="142" y="253"/>
                    </a:lnTo>
                    <a:lnTo>
                      <a:pt x="142" y="27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77" name="Freeform 493">
                <a:extLst>
                  <a:ext uri="{FF2B5EF4-FFF2-40B4-BE49-F238E27FC236}">
                    <a16:creationId xmlns:a16="http://schemas.microsoft.com/office/drawing/2014/main" id="{E2A8A37E-6D95-4592-A7BB-28F6B2D63C08}"/>
                  </a:ext>
                </a:extLst>
              </p:cNvPr>
              <p:cNvSpPr>
                <a:spLocks/>
              </p:cNvSpPr>
              <p:nvPr/>
            </p:nvSpPr>
            <p:spPr bwMode="auto">
              <a:xfrm>
                <a:off x="996" y="1377"/>
                <a:ext cx="121" cy="136"/>
              </a:xfrm>
              <a:custGeom>
                <a:avLst/>
                <a:gdLst>
                  <a:gd name="T0" fmla="*/ 35 w 485"/>
                  <a:gd name="T1" fmla="*/ 93 h 543"/>
                  <a:gd name="T2" fmla="*/ 38 w 485"/>
                  <a:gd name="T3" fmla="*/ 100 h 543"/>
                  <a:gd name="T4" fmla="*/ 42 w 485"/>
                  <a:gd name="T5" fmla="*/ 104 h 543"/>
                  <a:gd name="T6" fmla="*/ 47 w 485"/>
                  <a:gd name="T7" fmla="*/ 108 h 543"/>
                  <a:gd name="T8" fmla="*/ 54 w 485"/>
                  <a:gd name="T9" fmla="*/ 111 h 543"/>
                  <a:gd name="T10" fmla="*/ 62 w 485"/>
                  <a:gd name="T11" fmla="*/ 111 h 543"/>
                  <a:gd name="T12" fmla="*/ 71 w 485"/>
                  <a:gd name="T13" fmla="*/ 111 h 543"/>
                  <a:gd name="T14" fmla="*/ 79 w 485"/>
                  <a:gd name="T15" fmla="*/ 108 h 543"/>
                  <a:gd name="T16" fmla="*/ 84 w 485"/>
                  <a:gd name="T17" fmla="*/ 104 h 543"/>
                  <a:gd name="T18" fmla="*/ 87 w 485"/>
                  <a:gd name="T19" fmla="*/ 97 h 543"/>
                  <a:gd name="T20" fmla="*/ 85 w 485"/>
                  <a:gd name="T21" fmla="*/ 92 h 543"/>
                  <a:gd name="T22" fmla="*/ 80 w 485"/>
                  <a:gd name="T23" fmla="*/ 88 h 543"/>
                  <a:gd name="T24" fmla="*/ 63 w 485"/>
                  <a:gd name="T25" fmla="*/ 84 h 543"/>
                  <a:gd name="T26" fmla="*/ 39 w 485"/>
                  <a:gd name="T27" fmla="*/ 77 h 543"/>
                  <a:gd name="T28" fmla="*/ 23 w 485"/>
                  <a:gd name="T29" fmla="*/ 71 h 543"/>
                  <a:gd name="T30" fmla="*/ 13 w 485"/>
                  <a:gd name="T31" fmla="*/ 63 h 543"/>
                  <a:gd name="T32" fmla="*/ 7 w 485"/>
                  <a:gd name="T33" fmla="*/ 53 h 543"/>
                  <a:gd name="T34" fmla="*/ 4 w 485"/>
                  <a:gd name="T35" fmla="*/ 40 h 543"/>
                  <a:gd name="T36" fmla="*/ 6 w 485"/>
                  <a:gd name="T37" fmla="*/ 28 h 543"/>
                  <a:gd name="T38" fmla="*/ 12 w 485"/>
                  <a:gd name="T39" fmla="*/ 18 h 543"/>
                  <a:gd name="T40" fmla="*/ 21 w 485"/>
                  <a:gd name="T41" fmla="*/ 9 h 543"/>
                  <a:gd name="T42" fmla="*/ 35 w 485"/>
                  <a:gd name="T43" fmla="*/ 3 h 543"/>
                  <a:gd name="T44" fmla="*/ 53 w 485"/>
                  <a:gd name="T45" fmla="*/ 0 h 543"/>
                  <a:gd name="T46" fmla="*/ 72 w 485"/>
                  <a:gd name="T47" fmla="*/ 0 h 543"/>
                  <a:gd name="T48" fmla="*/ 87 w 485"/>
                  <a:gd name="T49" fmla="*/ 3 h 543"/>
                  <a:gd name="T50" fmla="*/ 99 w 485"/>
                  <a:gd name="T51" fmla="*/ 9 h 543"/>
                  <a:gd name="T52" fmla="*/ 108 w 485"/>
                  <a:gd name="T53" fmla="*/ 17 h 543"/>
                  <a:gd name="T54" fmla="*/ 114 w 485"/>
                  <a:gd name="T55" fmla="*/ 26 h 543"/>
                  <a:gd name="T56" fmla="*/ 84 w 485"/>
                  <a:gd name="T57" fmla="*/ 41 h 543"/>
                  <a:gd name="T58" fmla="*/ 80 w 485"/>
                  <a:gd name="T59" fmla="*/ 32 h 543"/>
                  <a:gd name="T60" fmla="*/ 77 w 485"/>
                  <a:gd name="T61" fmla="*/ 29 h 543"/>
                  <a:gd name="T62" fmla="*/ 72 w 485"/>
                  <a:gd name="T63" fmla="*/ 26 h 543"/>
                  <a:gd name="T64" fmla="*/ 60 w 485"/>
                  <a:gd name="T65" fmla="*/ 25 h 543"/>
                  <a:gd name="T66" fmla="*/ 46 w 485"/>
                  <a:gd name="T67" fmla="*/ 26 h 543"/>
                  <a:gd name="T68" fmla="*/ 40 w 485"/>
                  <a:gd name="T69" fmla="*/ 29 h 543"/>
                  <a:gd name="T70" fmla="*/ 37 w 485"/>
                  <a:gd name="T71" fmla="*/ 34 h 543"/>
                  <a:gd name="T72" fmla="*/ 37 w 485"/>
                  <a:gd name="T73" fmla="*/ 39 h 543"/>
                  <a:gd name="T74" fmla="*/ 41 w 485"/>
                  <a:gd name="T75" fmla="*/ 43 h 543"/>
                  <a:gd name="T76" fmla="*/ 50 w 485"/>
                  <a:gd name="T77" fmla="*/ 46 h 543"/>
                  <a:gd name="T78" fmla="*/ 79 w 485"/>
                  <a:gd name="T79" fmla="*/ 53 h 543"/>
                  <a:gd name="T80" fmla="*/ 96 w 485"/>
                  <a:gd name="T81" fmla="*/ 59 h 543"/>
                  <a:gd name="T82" fmla="*/ 107 w 485"/>
                  <a:gd name="T83" fmla="*/ 65 h 543"/>
                  <a:gd name="T84" fmla="*/ 115 w 485"/>
                  <a:gd name="T85" fmla="*/ 72 h 543"/>
                  <a:gd name="T86" fmla="*/ 120 w 485"/>
                  <a:gd name="T87" fmla="*/ 81 h 543"/>
                  <a:gd name="T88" fmla="*/ 121 w 485"/>
                  <a:gd name="T89" fmla="*/ 93 h 543"/>
                  <a:gd name="T90" fmla="*/ 119 w 485"/>
                  <a:gd name="T91" fmla="*/ 105 h 543"/>
                  <a:gd name="T92" fmla="*/ 113 w 485"/>
                  <a:gd name="T93" fmla="*/ 116 h 543"/>
                  <a:gd name="T94" fmla="*/ 102 w 485"/>
                  <a:gd name="T95" fmla="*/ 126 h 543"/>
                  <a:gd name="T96" fmla="*/ 88 w 485"/>
                  <a:gd name="T97" fmla="*/ 133 h 543"/>
                  <a:gd name="T98" fmla="*/ 69 w 485"/>
                  <a:gd name="T99" fmla="*/ 136 h 543"/>
                  <a:gd name="T100" fmla="*/ 50 w 485"/>
                  <a:gd name="T101" fmla="*/ 135 h 543"/>
                  <a:gd name="T102" fmla="*/ 33 w 485"/>
                  <a:gd name="T103" fmla="*/ 132 h 543"/>
                  <a:gd name="T104" fmla="*/ 20 w 485"/>
                  <a:gd name="T105" fmla="*/ 125 h 543"/>
                  <a:gd name="T106" fmla="*/ 10 w 485"/>
                  <a:gd name="T107" fmla="*/ 116 h 543"/>
                  <a:gd name="T108" fmla="*/ 3 w 485"/>
                  <a:gd name="T109" fmla="*/ 105 h 54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485"/>
                  <a:gd name="T166" fmla="*/ 0 h 543"/>
                  <a:gd name="T167" fmla="*/ 485 w 485"/>
                  <a:gd name="T168" fmla="*/ 543 h 54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485" h="543">
                    <a:moveTo>
                      <a:pt x="0" y="384"/>
                    </a:moveTo>
                    <a:lnTo>
                      <a:pt x="138" y="362"/>
                    </a:lnTo>
                    <a:lnTo>
                      <a:pt x="140" y="372"/>
                    </a:lnTo>
                    <a:lnTo>
                      <a:pt x="143" y="381"/>
                    </a:lnTo>
                    <a:lnTo>
                      <a:pt x="147" y="390"/>
                    </a:lnTo>
                    <a:lnTo>
                      <a:pt x="152" y="398"/>
                    </a:lnTo>
                    <a:lnTo>
                      <a:pt x="156" y="404"/>
                    </a:lnTo>
                    <a:lnTo>
                      <a:pt x="161" y="412"/>
                    </a:lnTo>
                    <a:lnTo>
                      <a:pt x="167" y="417"/>
                    </a:lnTo>
                    <a:lnTo>
                      <a:pt x="174" y="424"/>
                    </a:lnTo>
                    <a:lnTo>
                      <a:pt x="181" y="429"/>
                    </a:lnTo>
                    <a:lnTo>
                      <a:pt x="189" y="433"/>
                    </a:lnTo>
                    <a:lnTo>
                      <a:pt x="197" y="437"/>
                    </a:lnTo>
                    <a:lnTo>
                      <a:pt x="206" y="439"/>
                    </a:lnTo>
                    <a:lnTo>
                      <a:pt x="216" y="442"/>
                    </a:lnTo>
                    <a:lnTo>
                      <a:pt x="226" y="443"/>
                    </a:lnTo>
                    <a:lnTo>
                      <a:pt x="238" y="444"/>
                    </a:lnTo>
                    <a:lnTo>
                      <a:pt x="249" y="444"/>
                    </a:lnTo>
                    <a:lnTo>
                      <a:pt x="262" y="444"/>
                    </a:lnTo>
                    <a:lnTo>
                      <a:pt x="274" y="443"/>
                    </a:lnTo>
                    <a:lnTo>
                      <a:pt x="285" y="442"/>
                    </a:lnTo>
                    <a:lnTo>
                      <a:pt x="295" y="439"/>
                    </a:lnTo>
                    <a:lnTo>
                      <a:pt x="306" y="437"/>
                    </a:lnTo>
                    <a:lnTo>
                      <a:pt x="315" y="433"/>
                    </a:lnTo>
                    <a:lnTo>
                      <a:pt x="322" y="429"/>
                    </a:lnTo>
                    <a:lnTo>
                      <a:pt x="329" y="425"/>
                    </a:lnTo>
                    <a:lnTo>
                      <a:pt x="338" y="417"/>
                    </a:lnTo>
                    <a:lnTo>
                      <a:pt x="343" y="408"/>
                    </a:lnTo>
                    <a:lnTo>
                      <a:pt x="347" y="399"/>
                    </a:lnTo>
                    <a:lnTo>
                      <a:pt x="348" y="388"/>
                    </a:lnTo>
                    <a:lnTo>
                      <a:pt x="347" y="380"/>
                    </a:lnTo>
                    <a:lnTo>
                      <a:pt x="346" y="374"/>
                    </a:lnTo>
                    <a:lnTo>
                      <a:pt x="342" y="367"/>
                    </a:lnTo>
                    <a:lnTo>
                      <a:pt x="338" y="362"/>
                    </a:lnTo>
                    <a:lnTo>
                      <a:pt x="331" y="357"/>
                    </a:lnTo>
                    <a:lnTo>
                      <a:pt x="321" y="352"/>
                    </a:lnTo>
                    <a:lnTo>
                      <a:pt x="308" y="348"/>
                    </a:lnTo>
                    <a:lnTo>
                      <a:pt x="292" y="344"/>
                    </a:lnTo>
                    <a:lnTo>
                      <a:pt x="252" y="335"/>
                    </a:lnTo>
                    <a:lnTo>
                      <a:pt x="216" y="326"/>
                    </a:lnTo>
                    <a:lnTo>
                      <a:pt x="184" y="317"/>
                    </a:lnTo>
                    <a:lnTo>
                      <a:pt x="156" y="308"/>
                    </a:lnTo>
                    <a:lnTo>
                      <a:pt x="131" y="300"/>
                    </a:lnTo>
                    <a:lnTo>
                      <a:pt x="111" y="293"/>
                    </a:lnTo>
                    <a:lnTo>
                      <a:pt x="94" y="284"/>
                    </a:lnTo>
                    <a:lnTo>
                      <a:pt x="80" y="276"/>
                    </a:lnTo>
                    <a:lnTo>
                      <a:pt x="66" y="266"/>
                    </a:lnTo>
                    <a:lnTo>
                      <a:pt x="53" y="253"/>
                    </a:lnTo>
                    <a:lnTo>
                      <a:pt x="43" y="240"/>
                    </a:lnTo>
                    <a:lnTo>
                      <a:pt x="34" y="226"/>
                    </a:lnTo>
                    <a:lnTo>
                      <a:pt x="27" y="211"/>
                    </a:lnTo>
                    <a:lnTo>
                      <a:pt x="22" y="195"/>
                    </a:lnTo>
                    <a:lnTo>
                      <a:pt x="20" y="177"/>
                    </a:lnTo>
                    <a:lnTo>
                      <a:pt x="18" y="159"/>
                    </a:lnTo>
                    <a:lnTo>
                      <a:pt x="20" y="143"/>
                    </a:lnTo>
                    <a:lnTo>
                      <a:pt x="22" y="127"/>
                    </a:lnTo>
                    <a:lnTo>
                      <a:pt x="26" y="112"/>
                    </a:lnTo>
                    <a:lnTo>
                      <a:pt x="32" y="98"/>
                    </a:lnTo>
                    <a:lnTo>
                      <a:pt x="40" y="84"/>
                    </a:lnTo>
                    <a:lnTo>
                      <a:pt x="49" y="71"/>
                    </a:lnTo>
                    <a:lnTo>
                      <a:pt x="59" y="58"/>
                    </a:lnTo>
                    <a:lnTo>
                      <a:pt x="72" y="46"/>
                    </a:lnTo>
                    <a:lnTo>
                      <a:pt x="86" y="35"/>
                    </a:lnTo>
                    <a:lnTo>
                      <a:pt x="103" y="26"/>
                    </a:lnTo>
                    <a:lnTo>
                      <a:pt x="121" y="18"/>
                    </a:lnTo>
                    <a:lnTo>
                      <a:pt x="140" y="12"/>
                    </a:lnTo>
                    <a:lnTo>
                      <a:pt x="162" y="7"/>
                    </a:lnTo>
                    <a:lnTo>
                      <a:pt x="185" y="3"/>
                    </a:lnTo>
                    <a:lnTo>
                      <a:pt x="211" y="0"/>
                    </a:lnTo>
                    <a:lnTo>
                      <a:pt x="238" y="0"/>
                    </a:lnTo>
                    <a:lnTo>
                      <a:pt x="263" y="0"/>
                    </a:lnTo>
                    <a:lnTo>
                      <a:pt x="288" y="1"/>
                    </a:lnTo>
                    <a:lnTo>
                      <a:pt x="310" y="5"/>
                    </a:lnTo>
                    <a:lnTo>
                      <a:pt x="331" y="8"/>
                    </a:lnTo>
                    <a:lnTo>
                      <a:pt x="349" y="13"/>
                    </a:lnTo>
                    <a:lnTo>
                      <a:pt x="367" y="19"/>
                    </a:lnTo>
                    <a:lnTo>
                      <a:pt x="383" y="26"/>
                    </a:lnTo>
                    <a:lnTo>
                      <a:pt x="397" y="35"/>
                    </a:lnTo>
                    <a:lnTo>
                      <a:pt x="408" y="44"/>
                    </a:lnTo>
                    <a:lnTo>
                      <a:pt x="420" y="54"/>
                    </a:lnTo>
                    <a:lnTo>
                      <a:pt x="432" y="66"/>
                    </a:lnTo>
                    <a:lnTo>
                      <a:pt x="441" y="77"/>
                    </a:lnTo>
                    <a:lnTo>
                      <a:pt x="448" y="91"/>
                    </a:lnTo>
                    <a:lnTo>
                      <a:pt x="456" y="105"/>
                    </a:lnTo>
                    <a:lnTo>
                      <a:pt x="462" y="121"/>
                    </a:lnTo>
                    <a:lnTo>
                      <a:pt x="467" y="137"/>
                    </a:lnTo>
                    <a:lnTo>
                      <a:pt x="338" y="162"/>
                    </a:lnTo>
                    <a:lnTo>
                      <a:pt x="333" y="148"/>
                    </a:lnTo>
                    <a:lnTo>
                      <a:pt x="326" y="135"/>
                    </a:lnTo>
                    <a:lnTo>
                      <a:pt x="322" y="128"/>
                    </a:lnTo>
                    <a:lnTo>
                      <a:pt x="317" y="123"/>
                    </a:lnTo>
                    <a:lnTo>
                      <a:pt x="312" y="119"/>
                    </a:lnTo>
                    <a:lnTo>
                      <a:pt x="307" y="114"/>
                    </a:lnTo>
                    <a:lnTo>
                      <a:pt x="301" y="112"/>
                    </a:lnTo>
                    <a:lnTo>
                      <a:pt x="294" y="108"/>
                    </a:lnTo>
                    <a:lnTo>
                      <a:pt x="287" y="105"/>
                    </a:lnTo>
                    <a:lnTo>
                      <a:pt x="279" y="103"/>
                    </a:lnTo>
                    <a:lnTo>
                      <a:pt x="261" y="100"/>
                    </a:lnTo>
                    <a:lnTo>
                      <a:pt x="240" y="99"/>
                    </a:lnTo>
                    <a:lnTo>
                      <a:pt x="215" y="100"/>
                    </a:lnTo>
                    <a:lnTo>
                      <a:pt x="194" y="103"/>
                    </a:lnTo>
                    <a:lnTo>
                      <a:pt x="184" y="104"/>
                    </a:lnTo>
                    <a:lnTo>
                      <a:pt x="176" y="107"/>
                    </a:lnTo>
                    <a:lnTo>
                      <a:pt x="168" y="110"/>
                    </a:lnTo>
                    <a:lnTo>
                      <a:pt x="162" y="114"/>
                    </a:lnTo>
                    <a:lnTo>
                      <a:pt x="156" y="119"/>
                    </a:lnTo>
                    <a:lnTo>
                      <a:pt x="150" y="126"/>
                    </a:lnTo>
                    <a:lnTo>
                      <a:pt x="148" y="134"/>
                    </a:lnTo>
                    <a:lnTo>
                      <a:pt x="147" y="141"/>
                    </a:lnTo>
                    <a:lnTo>
                      <a:pt x="148" y="149"/>
                    </a:lnTo>
                    <a:lnTo>
                      <a:pt x="150" y="155"/>
                    </a:lnTo>
                    <a:lnTo>
                      <a:pt x="154" y="162"/>
                    </a:lnTo>
                    <a:lnTo>
                      <a:pt x="161" y="167"/>
                    </a:lnTo>
                    <a:lnTo>
                      <a:pt x="166" y="171"/>
                    </a:lnTo>
                    <a:lnTo>
                      <a:pt x="175" y="175"/>
                    </a:lnTo>
                    <a:lnTo>
                      <a:pt x="188" y="179"/>
                    </a:lnTo>
                    <a:lnTo>
                      <a:pt x="202" y="184"/>
                    </a:lnTo>
                    <a:lnTo>
                      <a:pt x="240" y="194"/>
                    </a:lnTo>
                    <a:lnTo>
                      <a:pt x="289" y="205"/>
                    </a:lnTo>
                    <a:lnTo>
                      <a:pt x="316" y="212"/>
                    </a:lnTo>
                    <a:lnTo>
                      <a:pt x="340" y="218"/>
                    </a:lnTo>
                    <a:lnTo>
                      <a:pt x="362" y="226"/>
                    </a:lnTo>
                    <a:lnTo>
                      <a:pt x="383" y="234"/>
                    </a:lnTo>
                    <a:lnTo>
                      <a:pt x="401" y="241"/>
                    </a:lnTo>
                    <a:lnTo>
                      <a:pt x="416" y="249"/>
                    </a:lnTo>
                    <a:lnTo>
                      <a:pt x="430" y="258"/>
                    </a:lnTo>
                    <a:lnTo>
                      <a:pt x="443" y="267"/>
                    </a:lnTo>
                    <a:lnTo>
                      <a:pt x="452" y="276"/>
                    </a:lnTo>
                    <a:lnTo>
                      <a:pt x="461" y="288"/>
                    </a:lnTo>
                    <a:lnTo>
                      <a:pt x="469" y="298"/>
                    </a:lnTo>
                    <a:lnTo>
                      <a:pt x="475" y="311"/>
                    </a:lnTo>
                    <a:lnTo>
                      <a:pt x="479" y="324"/>
                    </a:lnTo>
                    <a:lnTo>
                      <a:pt x="483" y="338"/>
                    </a:lnTo>
                    <a:lnTo>
                      <a:pt x="485" y="353"/>
                    </a:lnTo>
                    <a:lnTo>
                      <a:pt x="485" y="370"/>
                    </a:lnTo>
                    <a:lnTo>
                      <a:pt x="484" y="386"/>
                    </a:lnTo>
                    <a:lnTo>
                      <a:pt x="482" y="403"/>
                    </a:lnTo>
                    <a:lnTo>
                      <a:pt x="478" y="420"/>
                    </a:lnTo>
                    <a:lnTo>
                      <a:pt x="471" y="435"/>
                    </a:lnTo>
                    <a:lnTo>
                      <a:pt x="462" y="451"/>
                    </a:lnTo>
                    <a:lnTo>
                      <a:pt x="452" y="465"/>
                    </a:lnTo>
                    <a:lnTo>
                      <a:pt x="439" y="479"/>
                    </a:lnTo>
                    <a:lnTo>
                      <a:pt x="426" y="492"/>
                    </a:lnTo>
                    <a:lnTo>
                      <a:pt x="410" y="505"/>
                    </a:lnTo>
                    <a:lnTo>
                      <a:pt x="393" y="515"/>
                    </a:lnTo>
                    <a:lnTo>
                      <a:pt x="373" y="524"/>
                    </a:lnTo>
                    <a:lnTo>
                      <a:pt x="352" y="530"/>
                    </a:lnTo>
                    <a:lnTo>
                      <a:pt x="329" y="537"/>
                    </a:lnTo>
                    <a:lnTo>
                      <a:pt x="304" y="540"/>
                    </a:lnTo>
                    <a:lnTo>
                      <a:pt x="278" y="543"/>
                    </a:lnTo>
                    <a:lnTo>
                      <a:pt x="249" y="543"/>
                    </a:lnTo>
                    <a:lnTo>
                      <a:pt x="224" y="543"/>
                    </a:lnTo>
                    <a:lnTo>
                      <a:pt x="199" y="540"/>
                    </a:lnTo>
                    <a:lnTo>
                      <a:pt x="176" y="538"/>
                    </a:lnTo>
                    <a:lnTo>
                      <a:pt x="154" y="533"/>
                    </a:lnTo>
                    <a:lnTo>
                      <a:pt x="134" y="526"/>
                    </a:lnTo>
                    <a:lnTo>
                      <a:pt x="115" y="520"/>
                    </a:lnTo>
                    <a:lnTo>
                      <a:pt x="97" y="511"/>
                    </a:lnTo>
                    <a:lnTo>
                      <a:pt x="81" y="501"/>
                    </a:lnTo>
                    <a:lnTo>
                      <a:pt x="66" y="489"/>
                    </a:lnTo>
                    <a:lnTo>
                      <a:pt x="53" y="478"/>
                    </a:lnTo>
                    <a:lnTo>
                      <a:pt x="40" y="463"/>
                    </a:lnTo>
                    <a:lnTo>
                      <a:pt x="30" y="449"/>
                    </a:lnTo>
                    <a:lnTo>
                      <a:pt x="20" y="435"/>
                    </a:lnTo>
                    <a:lnTo>
                      <a:pt x="12" y="419"/>
                    </a:lnTo>
                    <a:lnTo>
                      <a:pt x="5" y="402"/>
                    </a:lnTo>
                    <a:lnTo>
                      <a:pt x="0" y="38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78" name="Freeform 494">
                <a:extLst>
                  <a:ext uri="{FF2B5EF4-FFF2-40B4-BE49-F238E27FC236}">
                    <a16:creationId xmlns:a16="http://schemas.microsoft.com/office/drawing/2014/main" id="{160C1FF0-DC86-4A22-A2EF-6270095B7015}"/>
                  </a:ext>
                </a:extLst>
              </p:cNvPr>
              <p:cNvSpPr>
                <a:spLocks noEditPoints="1"/>
              </p:cNvSpPr>
              <p:nvPr/>
            </p:nvSpPr>
            <p:spPr bwMode="auto">
              <a:xfrm>
                <a:off x="1148" y="1330"/>
                <a:ext cx="34" cy="180"/>
              </a:xfrm>
              <a:custGeom>
                <a:avLst/>
                <a:gdLst>
                  <a:gd name="T0" fmla="*/ 0 w 137"/>
                  <a:gd name="T1" fmla="*/ 32 h 717"/>
                  <a:gd name="T2" fmla="*/ 0 w 137"/>
                  <a:gd name="T3" fmla="*/ 0 h 717"/>
                  <a:gd name="T4" fmla="*/ 34 w 137"/>
                  <a:gd name="T5" fmla="*/ 0 h 717"/>
                  <a:gd name="T6" fmla="*/ 34 w 137"/>
                  <a:gd name="T7" fmla="*/ 32 h 717"/>
                  <a:gd name="T8" fmla="*/ 0 w 137"/>
                  <a:gd name="T9" fmla="*/ 32 h 717"/>
                  <a:gd name="T10" fmla="*/ 0 w 137"/>
                  <a:gd name="T11" fmla="*/ 180 h 717"/>
                  <a:gd name="T12" fmla="*/ 0 w 137"/>
                  <a:gd name="T13" fmla="*/ 50 h 717"/>
                  <a:gd name="T14" fmla="*/ 34 w 137"/>
                  <a:gd name="T15" fmla="*/ 50 h 717"/>
                  <a:gd name="T16" fmla="*/ 34 w 137"/>
                  <a:gd name="T17" fmla="*/ 180 h 717"/>
                  <a:gd name="T18" fmla="*/ 0 w 137"/>
                  <a:gd name="T19" fmla="*/ 180 h 7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7"/>
                  <a:gd name="T31" fmla="*/ 0 h 717"/>
                  <a:gd name="T32" fmla="*/ 137 w 137"/>
                  <a:gd name="T33" fmla="*/ 717 h 71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7" h="717">
                    <a:moveTo>
                      <a:pt x="0" y="127"/>
                    </a:moveTo>
                    <a:lnTo>
                      <a:pt x="0" y="0"/>
                    </a:lnTo>
                    <a:lnTo>
                      <a:pt x="137" y="0"/>
                    </a:lnTo>
                    <a:lnTo>
                      <a:pt x="137" y="127"/>
                    </a:lnTo>
                    <a:lnTo>
                      <a:pt x="0" y="127"/>
                    </a:lnTo>
                    <a:close/>
                    <a:moveTo>
                      <a:pt x="0" y="717"/>
                    </a:moveTo>
                    <a:lnTo>
                      <a:pt x="0" y="198"/>
                    </a:lnTo>
                    <a:lnTo>
                      <a:pt x="137" y="198"/>
                    </a:lnTo>
                    <a:lnTo>
                      <a:pt x="137" y="717"/>
                    </a:lnTo>
                    <a:lnTo>
                      <a:pt x="0" y="71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79" name="Freeform 495">
                <a:extLst>
                  <a:ext uri="{FF2B5EF4-FFF2-40B4-BE49-F238E27FC236}">
                    <a16:creationId xmlns:a16="http://schemas.microsoft.com/office/drawing/2014/main" id="{3BDFD739-9C06-465C-9FC3-67E39682BFAA}"/>
                  </a:ext>
                </a:extLst>
              </p:cNvPr>
              <p:cNvSpPr>
                <a:spLocks/>
              </p:cNvSpPr>
              <p:nvPr/>
            </p:nvSpPr>
            <p:spPr bwMode="auto">
              <a:xfrm>
                <a:off x="1217" y="1377"/>
                <a:ext cx="119" cy="133"/>
              </a:xfrm>
              <a:custGeom>
                <a:avLst/>
                <a:gdLst>
                  <a:gd name="T0" fmla="*/ 85 w 473"/>
                  <a:gd name="T1" fmla="*/ 133 h 531"/>
                  <a:gd name="T2" fmla="*/ 85 w 473"/>
                  <a:gd name="T3" fmla="*/ 57 h 531"/>
                  <a:gd name="T4" fmla="*/ 83 w 473"/>
                  <a:gd name="T5" fmla="*/ 43 h 531"/>
                  <a:gd name="T6" fmla="*/ 81 w 473"/>
                  <a:gd name="T7" fmla="*/ 36 h 531"/>
                  <a:gd name="T8" fmla="*/ 77 w 473"/>
                  <a:gd name="T9" fmla="*/ 32 h 531"/>
                  <a:gd name="T10" fmla="*/ 72 w 473"/>
                  <a:gd name="T11" fmla="*/ 28 h 531"/>
                  <a:gd name="T12" fmla="*/ 66 w 473"/>
                  <a:gd name="T13" fmla="*/ 26 h 531"/>
                  <a:gd name="T14" fmla="*/ 59 w 473"/>
                  <a:gd name="T15" fmla="*/ 27 h 531"/>
                  <a:gd name="T16" fmla="*/ 53 w 473"/>
                  <a:gd name="T17" fmla="*/ 28 h 531"/>
                  <a:gd name="T18" fmla="*/ 49 w 473"/>
                  <a:gd name="T19" fmla="*/ 30 h 531"/>
                  <a:gd name="T20" fmla="*/ 45 w 473"/>
                  <a:gd name="T21" fmla="*/ 33 h 531"/>
                  <a:gd name="T22" fmla="*/ 42 w 473"/>
                  <a:gd name="T23" fmla="*/ 35 h 531"/>
                  <a:gd name="T24" fmla="*/ 39 w 473"/>
                  <a:gd name="T25" fmla="*/ 39 h 531"/>
                  <a:gd name="T26" fmla="*/ 38 w 473"/>
                  <a:gd name="T27" fmla="*/ 42 h 531"/>
                  <a:gd name="T28" fmla="*/ 36 w 473"/>
                  <a:gd name="T29" fmla="*/ 49 h 531"/>
                  <a:gd name="T30" fmla="*/ 34 w 473"/>
                  <a:gd name="T31" fmla="*/ 64 h 531"/>
                  <a:gd name="T32" fmla="*/ 34 w 473"/>
                  <a:gd name="T33" fmla="*/ 133 h 531"/>
                  <a:gd name="T34" fmla="*/ 0 w 473"/>
                  <a:gd name="T35" fmla="*/ 3 h 531"/>
                  <a:gd name="T36" fmla="*/ 32 w 473"/>
                  <a:gd name="T37" fmla="*/ 22 h 531"/>
                  <a:gd name="T38" fmla="*/ 36 w 473"/>
                  <a:gd name="T39" fmla="*/ 17 h 531"/>
                  <a:gd name="T40" fmla="*/ 41 w 473"/>
                  <a:gd name="T41" fmla="*/ 12 h 531"/>
                  <a:gd name="T42" fmla="*/ 46 w 473"/>
                  <a:gd name="T43" fmla="*/ 9 h 531"/>
                  <a:gd name="T44" fmla="*/ 51 w 473"/>
                  <a:gd name="T45" fmla="*/ 6 h 531"/>
                  <a:gd name="T46" fmla="*/ 57 w 473"/>
                  <a:gd name="T47" fmla="*/ 3 h 531"/>
                  <a:gd name="T48" fmla="*/ 63 w 473"/>
                  <a:gd name="T49" fmla="*/ 1 h 531"/>
                  <a:gd name="T50" fmla="*/ 69 w 473"/>
                  <a:gd name="T51" fmla="*/ 0 h 531"/>
                  <a:gd name="T52" fmla="*/ 75 w 473"/>
                  <a:gd name="T53" fmla="*/ 0 h 531"/>
                  <a:gd name="T54" fmla="*/ 86 w 473"/>
                  <a:gd name="T55" fmla="*/ 1 h 531"/>
                  <a:gd name="T56" fmla="*/ 96 w 473"/>
                  <a:gd name="T57" fmla="*/ 4 h 531"/>
                  <a:gd name="T58" fmla="*/ 104 w 473"/>
                  <a:gd name="T59" fmla="*/ 9 h 531"/>
                  <a:gd name="T60" fmla="*/ 110 w 473"/>
                  <a:gd name="T61" fmla="*/ 15 h 531"/>
                  <a:gd name="T62" fmla="*/ 114 w 473"/>
                  <a:gd name="T63" fmla="*/ 21 h 531"/>
                  <a:gd name="T64" fmla="*/ 117 w 473"/>
                  <a:gd name="T65" fmla="*/ 29 h 531"/>
                  <a:gd name="T66" fmla="*/ 119 w 473"/>
                  <a:gd name="T67" fmla="*/ 39 h 531"/>
                  <a:gd name="T68" fmla="*/ 119 w 473"/>
                  <a:gd name="T69" fmla="*/ 52 h 53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73"/>
                  <a:gd name="T106" fmla="*/ 0 h 531"/>
                  <a:gd name="T107" fmla="*/ 473 w 473"/>
                  <a:gd name="T108" fmla="*/ 531 h 53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73" h="531">
                    <a:moveTo>
                      <a:pt x="473" y="531"/>
                    </a:moveTo>
                    <a:lnTo>
                      <a:pt x="336" y="531"/>
                    </a:lnTo>
                    <a:lnTo>
                      <a:pt x="336" y="266"/>
                    </a:lnTo>
                    <a:lnTo>
                      <a:pt x="336" y="227"/>
                    </a:lnTo>
                    <a:lnTo>
                      <a:pt x="333" y="196"/>
                    </a:lnTo>
                    <a:lnTo>
                      <a:pt x="331" y="173"/>
                    </a:lnTo>
                    <a:lnTo>
                      <a:pt x="327" y="157"/>
                    </a:lnTo>
                    <a:lnTo>
                      <a:pt x="322" y="145"/>
                    </a:lnTo>
                    <a:lnTo>
                      <a:pt x="315" y="135"/>
                    </a:lnTo>
                    <a:lnTo>
                      <a:pt x="308" y="126"/>
                    </a:lnTo>
                    <a:lnTo>
                      <a:pt x="299" y="118"/>
                    </a:lnTo>
                    <a:lnTo>
                      <a:pt x="288" y="113"/>
                    </a:lnTo>
                    <a:lnTo>
                      <a:pt x="277" y="108"/>
                    </a:lnTo>
                    <a:lnTo>
                      <a:pt x="264" y="105"/>
                    </a:lnTo>
                    <a:lnTo>
                      <a:pt x="251" y="105"/>
                    </a:lnTo>
                    <a:lnTo>
                      <a:pt x="233" y="107"/>
                    </a:lnTo>
                    <a:lnTo>
                      <a:pt x="217" y="110"/>
                    </a:lnTo>
                    <a:lnTo>
                      <a:pt x="209" y="113"/>
                    </a:lnTo>
                    <a:lnTo>
                      <a:pt x="201" y="116"/>
                    </a:lnTo>
                    <a:lnTo>
                      <a:pt x="193" y="119"/>
                    </a:lnTo>
                    <a:lnTo>
                      <a:pt x="186" y="125"/>
                    </a:lnTo>
                    <a:lnTo>
                      <a:pt x="179" y="130"/>
                    </a:lnTo>
                    <a:lnTo>
                      <a:pt x="173" y="135"/>
                    </a:lnTo>
                    <a:lnTo>
                      <a:pt x="168" y="141"/>
                    </a:lnTo>
                    <a:lnTo>
                      <a:pt x="163" y="148"/>
                    </a:lnTo>
                    <a:lnTo>
                      <a:pt x="157" y="154"/>
                    </a:lnTo>
                    <a:lnTo>
                      <a:pt x="154" y="162"/>
                    </a:lnTo>
                    <a:lnTo>
                      <a:pt x="150" y="168"/>
                    </a:lnTo>
                    <a:lnTo>
                      <a:pt x="147" y="177"/>
                    </a:lnTo>
                    <a:lnTo>
                      <a:pt x="143" y="196"/>
                    </a:lnTo>
                    <a:lnTo>
                      <a:pt x="140" y="222"/>
                    </a:lnTo>
                    <a:lnTo>
                      <a:pt x="137" y="256"/>
                    </a:lnTo>
                    <a:lnTo>
                      <a:pt x="137" y="297"/>
                    </a:lnTo>
                    <a:lnTo>
                      <a:pt x="137" y="531"/>
                    </a:lnTo>
                    <a:lnTo>
                      <a:pt x="0" y="531"/>
                    </a:lnTo>
                    <a:lnTo>
                      <a:pt x="0" y="12"/>
                    </a:lnTo>
                    <a:lnTo>
                      <a:pt x="127" y="12"/>
                    </a:lnTo>
                    <a:lnTo>
                      <a:pt x="127" y="87"/>
                    </a:lnTo>
                    <a:lnTo>
                      <a:pt x="136" y="77"/>
                    </a:lnTo>
                    <a:lnTo>
                      <a:pt x="145" y="67"/>
                    </a:lnTo>
                    <a:lnTo>
                      <a:pt x="154" y="58"/>
                    </a:lnTo>
                    <a:lnTo>
                      <a:pt x="164" y="49"/>
                    </a:lnTo>
                    <a:lnTo>
                      <a:pt x="173" y="41"/>
                    </a:lnTo>
                    <a:lnTo>
                      <a:pt x="183" y="35"/>
                    </a:lnTo>
                    <a:lnTo>
                      <a:pt x="193" y="27"/>
                    </a:lnTo>
                    <a:lnTo>
                      <a:pt x="204" y="22"/>
                    </a:lnTo>
                    <a:lnTo>
                      <a:pt x="215" y="17"/>
                    </a:lnTo>
                    <a:lnTo>
                      <a:pt x="226" y="12"/>
                    </a:lnTo>
                    <a:lnTo>
                      <a:pt x="237" y="8"/>
                    </a:lnTo>
                    <a:lnTo>
                      <a:pt x="249" y="5"/>
                    </a:lnTo>
                    <a:lnTo>
                      <a:pt x="261" y="3"/>
                    </a:lnTo>
                    <a:lnTo>
                      <a:pt x="273" y="1"/>
                    </a:lnTo>
                    <a:lnTo>
                      <a:pt x="286" y="0"/>
                    </a:lnTo>
                    <a:lnTo>
                      <a:pt x="299" y="0"/>
                    </a:lnTo>
                    <a:lnTo>
                      <a:pt x="320" y="0"/>
                    </a:lnTo>
                    <a:lnTo>
                      <a:pt x="342" y="4"/>
                    </a:lnTo>
                    <a:lnTo>
                      <a:pt x="363" y="9"/>
                    </a:lnTo>
                    <a:lnTo>
                      <a:pt x="382" y="16"/>
                    </a:lnTo>
                    <a:lnTo>
                      <a:pt x="400" y="25"/>
                    </a:lnTo>
                    <a:lnTo>
                      <a:pt x="415" y="35"/>
                    </a:lnTo>
                    <a:lnTo>
                      <a:pt x="428" y="46"/>
                    </a:lnTo>
                    <a:lnTo>
                      <a:pt x="439" y="58"/>
                    </a:lnTo>
                    <a:lnTo>
                      <a:pt x="448" y="71"/>
                    </a:lnTo>
                    <a:lnTo>
                      <a:pt x="455" y="85"/>
                    </a:lnTo>
                    <a:lnTo>
                      <a:pt x="462" y="100"/>
                    </a:lnTo>
                    <a:lnTo>
                      <a:pt x="466" y="116"/>
                    </a:lnTo>
                    <a:lnTo>
                      <a:pt x="469" y="134"/>
                    </a:lnTo>
                    <a:lnTo>
                      <a:pt x="472" y="155"/>
                    </a:lnTo>
                    <a:lnTo>
                      <a:pt x="473" y="180"/>
                    </a:lnTo>
                    <a:lnTo>
                      <a:pt x="473" y="208"/>
                    </a:lnTo>
                    <a:lnTo>
                      <a:pt x="473" y="53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80" name="Freeform 496">
                <a:extLst>
                  <a:ext uri="{FF2B5EF4-FFF2-40B4-BE49-F238E27FC236}">
                    <a16:creationId xmlns:a16="http://schemas.microsoft.com/office/drawing/2014/main" id="{6BE22B36-E51D-450B-A2F8-9304EC758D07}"/>
                  </a:ext>
                </a:extLst>
              </p:cNvPr>
              <p:cNvSpPr>
                <a:spLocks noEditPoints="1"/>
              </p:cNvSpPr>
              <p:nvPr/>
            </p:nvSpPr>
            <p:spPr bwMode="auto">
              <a:xfrm>
                <a:off x="1362" y="1377"/>
                <a:ext cx="121" cy="136"/>
              </a:xfrm>
              <a:custGeom>
                <a:avLst/>
                <a:gdLst>
                  <a:gd name="T0" fmla="*/ 5 w 488"/>
                  <a:gd name="T1" fmla="*/ 33 h 543"/>
                  <a:gd name="T2" fmla="*/ 11 w 488"/>
                  <a:gd name="T3" fmla="*/ 21 h 543"/>
                  <a:gd name="T4" fmla="*/ 19 w 488"/>
                  <a:gd name="T5" fmla="*/ 12 h 543"/>
                  <a:gd name="T6" fmla="*/ 29 w 488"/>
                  <a:gd name="T7" fmla="*/ 5 h 543"/>
                  <a:gd name="T8" fmla="*/ 42 w 488"/>
                  <a:gd name="T9" fmla="*/ 1 h 543"/>
                  <a:gd name="T10" fmla="*/ 59 w 488"/>
                  <a:gd name="T11" fmla="*/ 0 h 543"/>
                  <a:gd name="T12" fmla="*/ 75 w 488"/>
                  <a:gd name="T13" fmla="*/ 1 h 543"/>
                  <a:gd name="T14" fmla="*/ 87 w 488"/>
                  <a:gd name="T15" fmla="*/ 3 h 543"/>
                  <a:gd name="T16" fmla="*/ 96 w 488"/>
                  <a:gd name="T17" fmla="*/ 7 h 543"/>
                  <a:gd name="T18" fmla="*/ 103 w 488"/>
                  <a:gd name="T19" fmla="*/ 12 h 543"/>
                  <a:gd name="T20" fmla="*/ 108 w 488"/>
                  <a:gd name="T21" fmla="*/ 17 h 543"/>
                  <a:gd name="T22" fmla="*/ 111 w 488"/>
                  <a:gd name="T23" fmla="*/ 25 h 543"/>
                  <a:gd name="T24" fmla="*/ 113 w 488"/>
                  <a:gd name="T25" fmla="*/ 35 h 543"/>
                  <a:gd name="T26" fmla="*/ 114 w 488"/>
                  <a:gd name="T27" fmla="*/ 50 h 543"/>
                  <a:gd name="T28" fmla="*/ 114 w 488"/>
                  <a:gd name="T29" fmla="*/ 105 h 543"/>
                  <a:gd name="T30" fmla="*/ 116 w 488"/>
                  <a:gd name="T31" fmla="*/ 120 h 543"/>
                  <a:gd name="T32" fmla="*/ 121 w 488"/>
                  <a:gd name="T33" fmla="*/ 133 h 543"/>
                  <a:gd name="T34" fmla="*/ 86 w 488"/>
                  <a:gd name="T35" fmla="*/ 129 h 543"/>
                  <a:gd name="T36" fmla="*/ 83 w 488"/>
                  <a:gd name="T37" fmla="*/ 120 h 543"/>
                  <a:gd name="T38" fmla="*/ 74 w 488"/>
                  <a:gd name="T39" fmla="*/ 126 h 543"/>
                  <a:gd name="T40" fmla="*/ 59 w 488"/>
                  <a:gd name="T41" fmla="*/ 134 h 543"/>
                  <a:gd name="T42" fmla="*/ 43 w 488"/>
                  <a:gd name="T43" fmla="*/ 136 h 543"/>
                  <a:gd name="T44" fmla="*/ 29 w 488"/>
                  <a:gd name="T45" fmla="*/ 135 h 543"/>
                  <a:gd name="T46" fmla="*/ 18 w 488"/>
                  <a:gd name="T47" fmla="*/ 130 h 543"/>
                  <a:gd name="T48" fmla="*/ 9 w 488"/>
                  <a:gd name="T49" fmla="*/ 122 h 543"/>
                  <a:gd name="T50" fmla="*/ 3 w 488"/>
                  <a:gd name="T51" fmla="*/ 113 h 543"/>
                  <a:gd name="T52" fmla="*/ 0 w 488"/>
                  <a:gd name="T53" fmla="*/ 102 h 543"/>
                  <a:gd name="T54" fmla="*/ 0 w 488"/>
                  <a:gd name="T55" fmla="*/ 92 h 543"/>
                  <a:gd name="T56" fmla="*/ 2 w 488"/>
                  <a:gd name="T57" fmla="*/ 85 h 543"/>
                  <a:gd name="T58" fmla="*/ 5 w 488"/>
                  <a:gd name="T59" fmla="*/ 78 h 543"/>
                  <a:gd name="T60" fmla="*/ 10 w 488"/>
                  <a:gd name="T61" fmla="*/ 72 h 543"/>
                  <a:gd name="T62" fmla="*/ 15 w 488"/>
                  <a:gd name="T63" fmla="*/ 67 h 543"/>
                  <a:gd name="T64" fmla="*/ 25 w 488"/>
                  <a:gd name="T65" fmla="*/ 62 h 543"/>
                  <a:gd name="T66" fmla="*/ 47 w 488"/>
                  <a:gd name="T67" fmla="*/ 57 h 543"/>
                  <a:gd name="T68" fmla="*/ 75 w 488"/>
                  <a:gd name="T69" fmla="*/ 50 h 543"/>
                  <a:gd name="T70" fmla="*/ 80 w 488"/>
                  <a:gd name="T71" fmla="*/ 43 h 543"/>
                  <a:gd name="T72" fmla="*/ 79 w 488"/>
                  <a:gd name="T73" fmla="*/ 36 h 543"/>
                  <a:gd name="T74" fmla="*/ 76 w 488"/>
                  <a:gd name="T75" fmla="*/ 32 h 543"/>
                  <a:gd name="T76" fmla="*/ 72 w 488"/>
                  <a:gd name="T77" fmla="*/ 29 h 543"/>
                  <a:gd name="T78" fmla="*/ 63 w 488"/>
                  <a:gd name="T79" fmla="*/ 27 h 543"/>
                  <a:gd name="T80" fmla="*/ 49 w 488"/>
                  <a:gd name="T81" fmla="*/ 27 h 543"/>
                  <a:gd name="T82" fmla="*/ 41 w 488"/>
                  <a:gd name="T83" fmla="*/ 31 h 543"/>
                  <a:gd name="T84" fmla="*/ 38 w 488"/>
                  <a:gd name="T85" fmla="*/ 35 h 543"/>
                  <a:gd name="T86" fmla="*/ 80 w 488"/>
                  <a:gd name="T87" fmla="*/ 71 h 543"/>
                  <a:gd name="T88" fmla="*/ 66 w 488"/>
                  <a:gd name="T89" fmla="*/ 74 h 543"/>
                  <a:gd name="T90" fmla="*/ 48 w 488"/>
                  <a:gd name="T91" fmla="*/ 79 h 543"/>
                  <a:gd name="T92" fmla="*/ 39 w 488"/>
                  <a:gd name="T93" fmla="*/ 83 h 543"/>
                  <a:gd name="T94" fmla="*/ 36 w 488"/>
                  <a:gd name="T95" fmla="*/ 87 h 543"/>
                  <a:gd name="T96" fmla="*/ 34 w 488"/>
                  <a:gd name="T97" fmla="*/ 92 h 543"/>
                  <a:gd name="T98" fmla="*/ 34 w 488"/>
                  <a:gd name="T99" fmla="*/ 97 h 543"/>
                  <a:gd name="T100" fmla="*/ 36 w 488"/>
                  <a:gd name="T101" fmla="*/ 102 h 543"/>
                  <a:gd name="T102" fmla="*/ 39 w 488"/>
                  <a:gd name="T103" fmla="*/ 106 h 543"/>
                  <a:gd name="T104" fmla="*/ 44 w 488"/>
                  <a:gd name="T105" fmla="*/ 110 h 543"/>
                  <a:gd name="T106" fmla="*/ 49 w 488"/>
                  <a:gd name="T107" fmla="*/ 111 h 543"/>
                  <a:gd name="T108" fmla="*/ 56 w 488"/>
                  <a:gd name="T109" fmla="*/ 112 h 543"/>
                  <a:gd name="T110" fmla="*/ 62 w 488"/>
                  <a:gd name="T111" fmla="*/ 110 h 543"/>
                  <a:gd name="T112" fmla="*/ 68 w 488"/>
                  <a:gd name="T113" fmla="*/ 107 h 543"/>
                  <a:gd name="T114" fmla="*/ 76 w 488"/>
                  <a:gd name="T115" fmla="*/ 101 h 543"/>
                  <a:gd name="T116" fmla="*/ 79 w 488"/>
                  <a:gd name="T117" fmla="*/ 92 h 543"/>
                  <a:gd name="T118" fmla="*/ 80 w 488"/>
                  <a:gd name="T119" fmla="*/ 77 h 54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88"/>
                  <a:gd name="T181" fmla="*/ 0 h 543"/>
                  <a:gd name="T182" fmla="*/ 488 w 488"/>
                  <a:gd name="T183" fmla="*/ 543 h 54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88" h="543">
                    <a:moveTo>
                      <a:pt x="139" y="171"/>
                    </a:moveTo>
                    <a:lnTo>
                      <a:pt x="14" y="148"/>
                    </a:lnTo>
                    <a:lnTo>
                      <a:pt x="19" y="130"/>
                    </a:lnTo>
                    <a:lnTo>
                      <a:pt x="27" y="113"/>
                    </a:lnTo>
                    <a:lnTo>
                      <a:pt x="34" y="96"/>
                    </a:lnTo>
                    <a:lnTo>
                      <a:pt x="43" y="82"/>
                    </a:lnTo>
                    <a:lnTo>
                      <a:pt x="53" y="68"/>
                    </a:lnTo>
                    <a:lnTo>
                      <a:pt x="63" y="57"/>
                    </a:lnTo>
                    <a:lnTo>
                      <a:pt x="75" y="46"/>
                    </a:lnTo>
                    <a:lnTo>
                      <a:pt x="86" y="36"/>
                    </a:lnTo>
                    <a:lnTo>
                      <a:pt x="100" y="27"/>
                    </a:lnTo>
                    <a:lnTo>
                      <a:pt x="116" y="21"/>
                    </a:lnTo>
                    <a:lnTo>
                      <a:pt x="132" y="14"/>
                    </a:lnTo>
                    <a:lnTo>
                      <a:pt x="150" y="9"/>
                    </a:lnTo>
                    <a:lnTo>
                      <a:pt x="171" y="5"/>
                    </a:lnTo>
                    <a:lnTo>
                      <a:pt x="191" y="1"/>
                    </a:lnTo>
                    <a:lnTo>
                      <a:pt x="215" y="0"/>
                    </a:lnTo>
                    <a:lnTo>
                      <a:pt x="239" y="0"/>
                    </a:lnTo>
                    <a:lnTo>
                      <a:pt x="262" y="0"/>
                    </a:lnTo>
                    <a:lnTo>
                      <a:pt x="283" y="1"/>
                    </a:lnTo>
                    <a:lnTo>
                      <a:pt x="302" y="3"/>
                    </a:lnTo>
                    <a:lnTo>
                      <a:pt x="320" y="5"/>
                    </a:lnTo>
                    <a:lnTo>
                      <a:pt x="336" y="8"/>
                    </a:lnTo>
                    <a:lnTo>
                      <a:pt x="352" y="12"/>
                    </a:lnTo>
                    <a:lnTo>
                      <a:pt x="365" y="17"/>
                    </a:lnTo>
                    <a:lnTo>
                      <a:pt x="376" y="22"/>
                    </a:lnTo>
                    <a:lnTo>
                      <a:pt x="388" y="27"/>
                    </a:lnTo>
                    <a:lnTo>
                      <a:pt x="398" y="33"/>
                    </a:lnTo>
                    <a:lnTo>
                      <a:pt x="407" y="40"/>
                    </a:lnTo>
                    <a:lnTo>
                      <a:pt x="415" y="46"/>
                    </a:lnTo>
                    <a:lnTo>
                      <a:pt x="422" y="54"/>
                    </a:lnTo>
                    <a:lnTo>
                      <a:pt x="429" y="60"/>
                    </a:lnTo>
                    <a:lnTo>
                      <a:pt x="435" y="68"/>
                    </a:lnTo>
                    <a:lnTo>
                      <a:pt x="440" y="77"/>
                    </a:lnTo>
                    <a:lnTo>
                      <a:pt x="444" y="86"/>
                    </a:lnTo>
                    <a:lnTo>
                      <a:pt x="448" y="98"/>
                    </a:lnTo>
                    <a:lnTo>
                      <a:pt x="452" y="110"/>
                    </a:lnTo>
                    <a:lnTo>
                      <a:pt x="455" y="125"/>
                    </a:lnTo>
                    <a:lnTo>
                      <a:pt x="456" y="141"/>
                    </a:lnTo>
                    <a:lnTo>
                      <a:pt x="457" y="159"/>
                    </a:lnTo>
                    <a:lnTo>
                      <a:pt x="458" y="179"/>
                    </a:lnTo>
                    <a:lnTo>
                      <a:pt x="458" y="200"/>
                    </a:lnTo>
                    <a:lnTo>
                      <a:pt x="457" y="361"/>
                    </a:lnTo>
                    <a:lnTo>
                      <a:pt x="457" y="393"/>
                    </a:lnTo>
                    <a:lnTo>
                      <a:pt x="458" y="421"/>
                    </a:lnTo>
                    <a:lnTo>
                      <a:pt x="461" y="444"/>
                    </a:lnTo>
                    <a:lnTo>
                      <a:pt x="464" y="462"/>
                    </a:lnTo>
                    <a:lnTo>
                      <a:pt x="467" y="479"/>
                    </a:lnTo>
                    <a:lnTo>
                      <a:pt x="474" y="496"/>
                    </a:lnTo>
                    <a:lnTo>
                      <a:pt x="480" y="514"/>
                    </a:lnTo>
                    <a:lnTo>
                      <a:pt x="488" y="531"/>
                    </a:lnTo>
                    <a:lnTo>
                      <a:pt x="352" y="531"/>
                    </a:lnTo>
                    <a:lnTo>
                      <a:pt x="349" y="524"/>
                    </a:lnTo>
                    <a:lnTo>
                      <a:pt x="347" y="515"/>
                    </a:lnTo>
                    <a:lnTo>
                      <a:pt x="343" y="505"/>
                    </a:lnTo>
                    <a:lnTo>
                      <a:pt x="339" y="492"/>
                    </a:lnTo>
                    <a:lnTo>
                      <a:pt x="336" y="481"/>
                    </a:lnTo>
                    <a:lnTo>
                      <a:pt x="334" y="475"/>
                    </a:lnTo>
                    <a:lnTo>
                      <a:pt x="316" y="492"/>
                    </a:lnTo>
                    <a:lnTo>
                      <a:pt x="298" y="505"/>
                    </a:lnTo>
                    <a:lnTo>
                      <a:pt x="279" y="517"/>
                    </a:lnTo>
                    <a:lnTo>
                      <a:pt x="258" y="526"/>
                    </a:lnTo>
                    <a:lnTo>
                      <a:pt x="239" y="534"/>
                    </a:lnTo>
                    <a:lnTo>
                      <a:pt x="217" y="539"/>
                    </a:lnTo>
                    <a:lnTo>
                      <a:pt x="195" y="543"/>
                    </a:lnTo>
                    <a:lnTo>
                      <a:pt x="173" y="543"/>
                    </a:lnTo>
                    <a:lnTo>
                      <a:pt x="153" y="543"/>
                    </a:lnTo>
                    <a:lnTo>
                      <a:pt x="135" y="540"/>
                    </a:lnTo>
                    <a:lnTo>
                      <a:pt x="117" y="538"/>
                    </a:lnTo>
                    <a:lnTo>
                      <a:pt x="102" y="533"/>
                    </a:lnTo>
                    <a:lnTo>
                      <a:pt x="86" y="526"/>
                    </a:lnTo>
                    <a:lnTo>
                      <a:pt x="72" y="519"/>
                    </a:lnTo>
                    <a:lnTo>
                      <a:pt x="58" y="511"/>
                    </a:lnTo>
                    <a:lnTo>
                      <a:pt x="46" y="501"/>
                    </a:lnTo>
                    <a:lnTo>
                      <a:pt x="35" y="489"/>
                    </a:lnTo>
                    <a:lnTo>
                      <a:pt x="26" y="476"/>
                    </a:lnTo>
                    <a:lnTo>
                      <a:pt x="18" y="465"/>
                    </a:lnTo>
                    <a:lnTo>
                      <a:pt x="12" y="451"/>
                    </a:lnTo>
                    <a:lnTo>
                      <a:pt x="7" y="437"/>
                    </a:lnTo>
                    <a:lnTo>
                      <a:pt x="3" y="421"/>
                    </a:lnTo>
                    <a:lnTo>
                      <a:pt x="0" y="406"/>
                    </a:lnTo>
                    <a:lnTo>
                      <a:pt x="0" y="390"/>
                    </a:lnTo>
                    <a:lnTo>
                      <a:pt x="0" y="379"/>
                    </a:lnTo>
                    <a:lnTo>
                      <a:pt x="1" y="368"/>
                    </a:lnTo>
                    <a:lnTo>
                      <a:pt x="3" y="358"/>
                    </a:lnTo>
                    <a:lnTo>
                      <a:pt x="5" y="348"/>
                    </a:lnTo>
                    <a:lnTo>
                      <a:pt x="8" y="339"/>
                    </a:lnTo>
                    <a:lnTo>
                      <a:pt x="12" y="329"/>
                    </a:lnTo>
                    <a:lnTo>
                      <a:pt x="16" y="320"/>
                    </a:lnTo>
                    <a:lnTo>
                      <a:pt x="21" y="311"/>
                    </a:lnTo>
                    <a:lnTo>
                      <a:pt x="27" y="303"/>
                    </a:lnTo>
                    <a:lnTo>
                      <a:pt x="32" y="295"/>
                    </a:lnTo>
                    <a:lnTo>
                      <a:pt x="39" y="288"/>
                    </a:lnTo>
                    <a:lnTo>
                      <a:pt x="46" y="281"/>
                    </a:lnTo>
                    <a:lnTo>
                      <a:pt x="54" y="275"/>
                    </a:lnTo>
                    <a:lnTo>
                      <a:pt x="62" y="268"/>
                    </a:lnTo>
                    <a:lnTo>
                      <a:pt x="71" y="263"/>
                    </a:lnTo>
                    <a:lnTo>
                      <a:pt x="80" y="258"/>
                    </a:lnTo>
                    <a:lnTo>
                      <a:pt x="102" y="249"/>
                    </a:lnTo>
                    <a:lnTo>
                      <a:pt x="126" y="241"/>
                    </a:lnTo>
                    <a:lnTo>
                      <a:pt x="155" y="234"/>
                    </a:lnTo>
                    <a:lnTo>
                      <a:pt x="190" y="226"/>
                    </a:lnTo>
                    <a:lnTo>
                      <a:pt x="234" y="217"/>
                    </a:lnTo>
                    <a:lnTo>
                      <a:pt x="271" y="208"/>
                    </a:lnTo>
                    <a:lnTo>
                      <a:pt x="301" y="200"/>
                    </a:lnTo>
                    <a:lnTo>
                      <a:pt x="324" y="193"/>
                    </a:lnTo>
                    <a:lnTo>
                      <a:pt x="324" y="179"/>
                    </a:lnTo>
                    <a:lnTo>
                      <a:pt x="322" y="170"/>
                    </a:lnTo>
                    <a:lnTo>
                      <a:pt x="322" y="161"/>
                    </a:lnTo>
                    <a:lnTo>
                      <a:pt x="321" y="152"/>
                    </a:lnTo>
                    <a:lnTo>
                      <a:pt x="319" y="145"/>
                    </a:lnTo>
                    <a:lnTo>
                      <a:pt x="316" y="137"/>
                    </a:lnTo>
                    <a:lnTo>
                      <a:pt x="312" y="132"/>
                    </a:lnTo>
                    <a:lnTo>
                      <a:pt x="308" y="127"/>
                    </a:lnTo>
                    <a:lnTo>
                      <a:pt x="303" y="122"/>
                    </a:lnTo>
                    <a:lnTo>
                      <a:pt x="298" y="118"/>
                    </a:lnTo>
                    <a:lnTo>
                      <a:pt x="292" y="114"/>
                    </a:lnTo>
                    <a:lnTo>
                      <a:pt x="284" y="112"/>
                    </a:lnTo>
                    <a:lnTo>
                      <a:pt x="275" y="109"/>
                    </a:lnTo>
                    <a:lnTo>
                      <a:pt x="254" y="107"/>
                    </a:lnTo>
                    <a:lnTo>
                      <a:pt x="230" y="105"/>
                    </a:lnTo>
                    <a:lnTo>
                      <a:pt x="212" y="105"/>
                    </a:lnTo>
                    <a:lnTo>
                      <a:pt x="197" y="109"/>
                    </a:lnTo>
                    <a:lnTo>
                      <a:pt x="184" y="113"/>
                    </a:lnTo>
                    <a:lnTo>
                      <a:pt x="172" y="119"/>
                    </a:lnTo>
                    <a:lnTo>
                      <a:pt x="167" y="123"/>
                    </a:lnTo>
                    <a:lnTo>
                      <a:pt x="163" y="128"/>
                    </a:lnTo>
                    <a:lnTo>
                      <a:pt x="158" y="134"/>
                    </a:lnTo>
                    <a:lnTo>
                      <a:pt x="154" y="140"/>
                    </a:lnTo>
                    <a:lnTo>
                      <a:pt x="147" y="154"/>
                    </a:lnTo>
                    <a:lnTo>
                      <a:pt x="139" y="171"/>
                    </a:lnTo>
                    <a:close/>
                    <a:moveTo>
                      <a:pt x="324" y="282"/>
                    </a:moveTo>
                    <a:lnTo>
                      <a:pt x="308" y="286"/>
                    </a:lnTo>
                    <a:lnTo>
                      <a:pt x="289" y="291"/>
                    </a:lnTo>
                    <a:lnTo>
                      <a:pt x="266" y="297"/>
                    </a:lnTo>
                    <a:lnTo>
                      <a:pt x="239" y="303"/>
                    </a:lnTo>
                    <a:lnTo>
                      <a:pt x="213" y="309"/>
                    </a:lnTo>
                    <a:lnTo>
                      <a:pt x="193" y="316"/>
                    </a:lnTo>
                    <a:lnTo>
                      <a:pt x="176" y="321"/>
                    </a:lnTo>
                    <a:lnTo>
                      <a:pt x="164" y="327"/>
                    </a:lnTo>
                    <a:lnTo>
                      <a:pt x="158" y="333"/>
                    </a:lnTo>
                    <a:lnTo>
                      <a:pt x="153" y="338"/>
                    </a:lnTo>
                    <a:lnTo>
                      <a:pt x="148" y="343"/>
                    </a:lnTo>
                    <a:lnTo>
                      <a:pt x="144" y="349"/>
                    </a:lnTo>
                    <a:lnTo>
                      <a:pt x="141" y="356"/>
                    </a:lnTo>
                    <a:lnTo>
                      <a:pt x="139" y="362"/>
                    </a:lnTo>
                    <a:lnTo>
                      <a:pt x="138" y="368"/>
                    </a:lnTo>
                    <a:lnTo>
                      <a:pt x="138" y="376"/>
                    </a:lnTo>
                    <a:lnTo>
                      <a:pt x="138" y="383"/>
                    </a:lnTo>
                    <a:lnTo>
                      <a:pt x="139" y="389"/>
                    </a:lnTo>
                    <a:lnTo>
                      <a:pt x="140" y="397"/>
                    </a:lnTo>
                    <a:lnTo>
                      <a:pt x="143" y="403"/>
                    </a:lnTo>
                    <a:lnTo>
                      <a:pt x="147" y="408"/>
                    </a:lnTo>
                    <a:lnTo>
                      <a:pt x="149" y="415"/>
                    </a:lnTo>
                    <a:lnTo>
                      <a:pt x="154" y="420"/>
                    </a:lnTo>
                    <a:lnTo>
                      <a:pt x="159" y="425"/>
                    </a:lnTo>
                    <a:lnTo>
                      <a:pt x="164" y="430"/>
                    </a:lnTo>
                    <a:lnTo>
                      <a:pt x="171" y="435"/>
                    </a:lnTo>
                    <a:lnTo>
                      <a:pt x="177" y="438"/>
                    </a:lnTo>
                    <a:lnTo>
                      <a:pt x="184" y="442"/>
                    </a:lnTo>
                    <a:lnTo>
                      <a:pt x="190" y="444"/>
                    </a:lnTo>
                    <a:lnTo>
                      <a:pt x="198" y="445"/>
                    </a:lnTo>
                    <a:lnTo>
                      <a:pt x="206" y="447"/>
                    </a:lnTo>
                    <a:lnTo>
                      <a:pt x="215" y="447"/>
                    </a:lnTo>
                    <a:lnTo>
                      <a:pt x="224" y="447"/>
                    </a:lnTo>
                    <a:lnTo>
                      <a:pt x="233" y="445"/>
                    </a:lnTo>
                    <a:lnTo>
                      <a:pt x="241" y="443"/>
                    </a:lnTo>
                    <a:lnTo>
                      <a:pt x="250" y="440"/>
                    </a:lnTo>
                    <a:lnTo>
                      <a:pt x="259" y="437"/>
                    </a:lnTo>
                    <a:lnTo>
                      <a:pt x="268" y="433"/>
                    </a:lnTo>
                    <a:lnTo>
                      <a:pt x="276" y="428"/>
                    </a:lnTo>
                    <a:lnTo>
                      <a:pt x="285" y="422"/>
                    </a:lnTo>
                    <a:lnTo>
                      <a:pt x="297" y="412"/>
                    </a:lnTo>
                    <a:lnTo>
                      <a:pt x="306" y="402"/>
                    </a:lnTo>
                    <a:lnTo>
                      <a:pt x="313" y="389"/>
                    </a:lnTo>
                    <a:lnTo>
                      <a:pt x="319" y="376"/>
                    </a:lnTo>
                    <a:lnTo>
                      <a:pt x="320" y="366"/>
                    </a:lnTo>
                    <a:lnTo>
                      <a:pt x="322" y="351"/>
                    </a:lnTo>
                    <a:lnTo>
                      <a:pt x="322" y="333"/>
                    </a:lnTo>
                    <a:lnTo>
                      <a:pt x="324" y="309"/>
                    </a:lnTo>
                    <a:lnTo>
                      <a:pt x="324" y="28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81" name="Freeform 497">
                <a:extLst>
                  <a:ext uri="{FF2B5EF4-FFF2-40B4-BE49-F238E27FC236}">
                    <a16:creationId xmlns:a16="http://schemas.microsoft.com/office/drawing/2014/main" id="{C6E2C69A-54FF-4EE4-8DD7-6C8295D3C553}"/>
                  </a:ext>
                </a:extLst>
              </p:cNvPr>
              <p:cNvSpPr>
                <a:spLocks/>
              </p:cNvSpPr>
              <p:nvPr/>
            </p:nvSpPr>
            <p:spPr bwMode="auto">
              <a:xfrm>
                <a:off x="998" y="2599"/>
                <a:ext cx="204" cy="360"/>
              </a:xfrm>
              <a:custGeom>
                <a:avLst/>
                <a:gdLst>
                  <a:gd name="T0" fmla="*/ 0 w 819"/>
                  <a:gd name="T1" fmla="*/ 24 h 1442"/>
                  <a:gd name="T2" fmla="*/ 151 w 819"/>
                  <a:gd name="T3" fmla="*/ 360 h 1442"/>
                  <a:gd name="T4" fmla="*/ 204 w 819"/>
                  <a:gd name="T5" fmla="*/ 336 h 1442"/>
                  <a:gd name="T6" fmla="*/ 53 w 819"/>
                  <a:gd name="T7" fmla="*/ 0 h 1442"/>
                  <a:gd name="T8" fmla="*/ 0 w 819"/>
                  <a:gd name="T9" fmla="*/ 24 h 1442"/>
                  <a:gd name="T10" fmla="*/ 0 60000 65536"/>
                  <a:gd name="T11" fmla="*/ 0 60000 65536"/>
                  <a:gd name="T12" fmla="*/ 0 60000 65536"/>
                  <a:gd name="T13" fmla="*/ 0 60000 65536"/>
                  <a:gd name="T14" fmla="*/ 0 60000 65536"/>
                  <a:gd name="T15" fmla="*/ 0 w 819"/>
                  <a:gd name="T16" fmla="*/ 0 h 1442"/>
                  <a:gd name="T17" fmla="*/ 819 w 819"/>
                  <a:gd name="T18" fmla="*/ 1442 h 1442"/>
                </a:gdLst>
                <a:ahLst/>
                <a:cxnLst>
                  <a:cxn ang="T10">
                    <a:pos x="T0" y="T1"/>
                  </a:cxn>
                  <a:cxn ang="T11">
                    <a:pos x="T2" y="T3"/>
                  </a:cxn>
                  <a:cxn ang="T12">
                    <a:pos x="T4" y="T5"/>
                  </a:cxn>
                  <a:cxn ang="T13">
                    <a:pos x="T6" y="T7"/>
                  </a:cxn>
                  <a:cxn ang="T14">
                    <a:pos x="T8" y="T9"/>
                  </a:cxn>
                </a:cxnLst>
                <a:rect l="T15" t="T16" r="T17" b="T18"/>
                <a:pathLst>
                  <a:path w="819" h="1442">
                    <a:moveTo>
                      <a:pt x="0" y="96"/>
                    </a:moveTo>
                    <a:lnTo>
                      <a:pt x="606" y="1442"/>
                    </a:lnTo>
                    <a:lnTo>
                      <a:pt x="819" y="1346"/>
                    </a:lnTo>
                    <a:lnTo>
                      <a:pt x="213" y="0"/>
                    </a:lnTo>
                    <a:lnTo>
                      <a:pt x="0" y="96"/>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82" name="Freeform 498">
                <a:extLst>
                  <a:ext uri="{FF2B5EF4-FFF2-40B4-BE49-F238E27FC236}">
                    <a16:creationId xmlns:a16="http://schemas.microsoft.com/office/drawing/2014/main" id="{915634D2-8B5D-4ADD-8B5D-9365938ADD56}"/>
                  </a:ext>
                </a:extLst>
              </p:cNvPr>
              <p:cNvSpPr>
                <a:spLocks/>
              </p:cNvSpPr>
              <p:nvPr/>
            </p:nvSpPr>
            <p:spPr bwMode="auto">
              <a:xfrm>
                <a:off x="956" y="2474"/>
                <a:ext cx="138" cy="170"/>
              </a:xfrm>
              <a:custGeom>
                <a:avLst/>
                <a:gdLst>
                  <a:gd name="T0" fmla="*/ 7 w 553"/>
                  <a:gd name="T1" fmla="*/ 0 h 677"/>
                  <a:gd name="T2" fmla="*/ 0 w 553"/>
                  <a:gd name="T3" fmla="*/ 170 h 677"/>
                  <a:gd name="T4" fmla="*/ 138 w 553"/>
                  <a:gd name="T5" fmla="*/ 108 h 677"/>
                  <a:gd name="T6" fmla="*/ 7 w 553"/>
                  <a:gd name="T7" fmla="*/ 0 h 677"/>
                  <a:gd name="T8" fmla="*/ 7 w 553"/>
                  <a:gd name="T9" fmla="*/ 0 h 677"/>
                  <a:gd name="T10" fmla="*/ 7 w 553"/>
                  <a:gd name="T11" fmla="*/ 0 h 677"/>
                  <a:gd name="T12" fmla="*/ 0 60000 65536"/>
                  <a:gd name="T13" fmla="*/ 0 60000 65536"/>
                  <a:gd name="T14" fmla="*/ 0 60000 65536"/>
                  <a:gd name="T15" fmla="*/ 0 60000 65536"/>
                  <a:gd name="T16" fmla="*/ 0 60000 65536"/>
                  <a:gd name="T17" fmla="*/ 0 60000 65536"/>
                  <a:gd name="T18" fmla="*/ 0 w 553"/>
                  <a:gd name="T19" fmla="*/ 0 h 677"/>
                  <a:gd name="T20" fmla="*/ 553 w 553"/>
                  <a:gd name="T21" fmla="*/ 677 h 677"/>
                </a:gdLst>
                <a:ahLst/>
                <a:cxnLst>
                  <a:cxn ang="T12">
                    <a:pos x="T0" y="T1"/>
                  </a:cxn>
                  <a:cxn ang="T13">
                    <a:pos x="T2" y="T3"/>
                  </a:cxn>
                  <a:cxn ang="T14">
                    <a:pos x="T4" y="T5"/>
                  </a:cxn>
                  <a:cxn ang="T15">
                    <a:pos x="T6" y="T7"/>
                  </a:cxn>
                  <a:cxn ang="T16">
                    <a:pos x="T8" y="T9"/>
                  </a:cxn>
                  <a:cxn ang="T17">
                    <a:pos x="T10" y="T11"/>
                  </a:cxn>
                </a:cxnLst>
                <a:rect l="T18" t="T19" r="T20" b="T21"/>
                <a:pathLst>
                  <a:path w="553" h="677">
                    <a:moveTo>
                      <a:pt x="28" y="1"/>
                    </a:moveTo>
                    <a:lnTo>
                      <a:pt x="0" y="677"/>
                    </a:lnTo>
                    <a:lnTo>
                      <a:pt x="553" y="430"/>
                    </a:lnTo>
                    <a:lnTo>
                      <a:pt x="28" y="1"/>
                    </a:lnTo>
                    <a:lnTo>
                      <a:pt x="27" y="0"/>
                    </a:lnTo>
                    <a:lnTo>
                      <a:pt x="28" y="1"/>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83" name="Freeform 499">
                <a:extLst>
                  <a:ext uri="{FF2B5EF4-FFF2-40B4-BE49-F238E27FC236}">
                    <a16:creationId xmlns:a16="http://schemas.microsoft.com/office/drawing/2014/main" id="{7C061981-E493-47ED-9960-001B21F23353}"/>
                  </a:ext>
                </a:extLst>
              </p:cNvPr>
              <p:cNvSpPr>
                <a:spLocks/>
              </p:cNvSpPr>
              <p:nvPr/>
            </p:nvSpPr>
            <p:spPr bwMode="auto">
              <a:xfrm>
                <a:off x="883" y="2975"/>
                <a:ext cx="156" cy="186"/>
              </a:xfrm>
              <a:custGeom>
                <a:avLst/>
                <a:gdLst>
                  <a:gd name="T0" fmla="*/ 154 w 625"/>
                  <a:gd name="T1" fmla="*/ 135 h 743"/>
                  <a:gd name="T2" fmla="*/ 146 w 625"/>
                  <a:gd name="T3" fmla="*/ 153 h 743"/>
                  <a:gd name="T4" fmla="*/ 134 w 625"/>
                  <a:gd name="T5" fmla="*/ 168 h 743"/>
                  <a:gd name="T6" fmla="*/ 119 w 625"/>
                  <a:gd name="T7" fmla="*/ 178 h 743"/>
                  <a:gd name="T8" fmla="*/ 102 w 625"/>
                  <a:gd name="T9" fmla="*/ 184 h 743"/>
                  <a:gd name="T10" fmla="*/ 82 w 625"/>
                  <a:gd name="T11" fmla="*/ 186 h 743"/>
                  <a:gd name="T12" fmla="*/ 69 w 625"/>
                  <a:gd name="T13" fmla="*/ 185 h 743"/>
                  <a:gd name="T14" fmla="*/ 57 w 625"/>
                  <a:gd name="T15" fmla="*/ 182 h 743"/>
                  <a:gd name="T16" fmla="*/ 45 w 625"/>
                  <a:gd name="T17" fmla="*/ 178 h 743"/>
                  <a:gd name="T18" fmla="*/ 35 w 625"/>
                  <a:gd name="T19" fmla="*/ 172 h 743"/>
                  <a:gd name="T20" fmla="*/ 26 w 625"/>
                  <a:gd name="T21" fmla="*/ 164 h 743"/>
                  <a:gd name="T22" fmla="*/ 18 w 625"/>
                  <a:gd name="T23" fmla="*/ 155 h 743"/>
                  <a:gd name="T24" fmla="*/ 11 w 625"/>
                  <a:gd name="T25" fmla="*/ 144 h 743"/>
                  <a:gd name="T26" fmla="*/ 6 w 625"/>
                  <a:gd name="T27" fmla="*/ 133 h 743"/>
                  <a:gd name="T28" fmla="*/ 2 w 625"/>
                  <a:gd name="T29" fmla="*/ 119 h 743"/>
                  <a:gd name="T30" fmla="*/ 0 w 625"/>
                  <a:gd name="T31" fmla="*/ 105 h 743"/>
                  <a:gd name="T32" fmla="*/ 0 w 625"/>
                  <a:gd name="T33" fmla="*/ 89 h 743"/>
                  <a:gd name="T34" fmla="*/ 1 w 625"/>
                  <a:gd name="T35" fmla="*/ 73 h 743"/>
                  <a:gd name="T36" fmla="*/ 4 w 625"/>
                  <a:gd name="T37" fmla="*/ 59 h 743"/>
                  <a:gd name="T38" fmla="*/ 9 w 625"/>
                  <a:gd name="T39" fmla="*/ 46 h 743"/>
                  <a:gd name="T40" fmla="*/ 15 w 625"/>
                  <a:gd name="T41" fmla="*/ 35 h 743"/>
                  <a:gd name="T42" fmla="*/ 23 w 625"/>
                  <a:gd name="T43" fmla="*/ 25 h 743"/>
                  <a:gd name="T44" fmla="*/ 32 w 625"/>
                  <a:gd name="T45" fmla="*/ 16 h 743"/>
                  <a:gd name="T46" fmla="*/ 42 w 625"/>
                  <a:gd name="T47" fmla="*/ 10 h 743"/>
                  <a:gd name="T48" fmla="*/ 54 w 625"/>
                  <a:gd name="T49" fmla="*/ 5 h 743"/>
                  <a:gd name="T50" fmla="*/ 66 w 625"/>
                  <a:gd name="T51" fmla="*/ 2 h 743"/>
                  <a:gd name="T52" fmla="*/ 79 w 625"/>
                  <a:gd name="T53" fmla="*/ 0 h 743"/>
                  <a:gd name="T54" fmla="*/ 99 w 625"/>
                  <a:gd name="T55" fmla="*/ 1 h 743"/>
                  <a:gd name="T56" fmla="*/ 110 w 625"/>
                  <a:gd name="T57" fmla="*/ 4 h 743"/>
                  <a:gd name="T58" fmla="*/ 120 w 625"/>
                  <a:gd name="T59" fmla="*/ 8 h 743"/>
                  <a:gd name="T60" fmla="*/ 129 w 625"/>
                  <a:gd name="T61" fmla="*/ 13 h 743"/>
                  <a:gd name="T62" fmla="*/ 137 w 625"/>
                  <a:gd name="T63" fmla="*/ 20 h 743"/>
                  <a:gd name="T64" fmla="*/ 146 w 625"/>
                  <a:gd name="T65" fmla="*/ 30 h 743"/>
                  <a:gd name="T66" fmla="*/ 152 w 625"/>
                  <a:gd name="T67" fmla="*/ 42 h 743"/>
                  <a:gd name="T68" fmla="*/ 120 w 625"/>
                  <a:gd name="T69" fmla="*/ 61 h 743"/>
                  <a:gd name="T70" fmla="*/ 116 w 625"/>
                  <a:gd name="T71" fmla="*/ 52 h 743"/>
                  <a:gd name="T72" fmla="*/ 111 w 625"/>
                  <a:gd name="T73" fmla="*/ 44 h 743"/>
                  <a:gd name="T74" fmla="*/ 104 w 625"/>
                  <a:gd name="T75" fmla="*/ 37 h 743"/>
                  <a:gd name="T76" fmla="*/ 95 w 625"/>
                  <a:gd name="T77" fmla="*/ 33 h 743"/>
                  <a:gd name="T78" fmla="*/ 86 w 625"/>
                  <a:gd name="T79" fmla="*/ 31 h 743"/>
                  <a:gd name="T80" fmla="*/ 72 w 625"/>
                  <a:gd name="T81" fmla="*/ 32 h 743"/>
                  <a:gd name="T82" fmla="*/ 60 w 625"/>
                  <a:gd name="T83" fmla="*/ 37 h 743"/>
                  <a:gd name="T84" fmla="*/ 50 w 625"/>
                  <a:gd name="T85" fmla="*/ 45 h 743"/>
                  <a:gd name="T86" fmla="*/ 42 w 625"/>
                  <a:gd name="T87" fmla="*/ 59 h 743"/>
                  <a:gd name="T88" fmla="*/ 38 w 625"/>
                  <a:gd name="T89" fmla="*/ 77 h 743"/>
                  <a:gd name="T90" fmla="*/ 37 w 625"/>
                  <a:gd name="T91" fmla="*/ 100 h 743"/>
                  <a:gd name="T92" fmla="*/ 40 w 625"/>
                  <a:gd name="T93" fmla="*/ 121 h 743"/>
                  <a:gd name="T94" fmla="*/ 45 w 625"/>
                  <a:gd name="T95" fmla="*/ 134 h 743"/>
                  <a:gd name="T96" fmla="*/ 49 w 625"/>
                  <a:gd name="T97" fmla="*/ 140 h 743"/>
                  <a:gd name="T98" fmla="*/ 60 w 625"/>
                  <a:gd name="T99" fmla="*/ 149 h 743"/>
                  <a:gd name="T100" fmla="*/ 72 w 625"/>
                  <a:gd name="T101" fmla="*/ 154 h 743"/>
                  <a:gd name="T102" fmla="*/ 85 w 625"/>
                  <a:gd name="T103" fmla="*/ 155 h 743"/>
                  <a:gd name="T104" fmla="*/ 95 w 625"/>
                  <a:gd name="T105" fmla="*/ 152 h 743"/>
                  <a:gd name="T106" fmla="*/ 104 w 625"/>
                  <a:gd name="T107" fmla="*/ 148 h 743"/>
                  <a:gd name="T108" fmla="*/ 111 w 625"/>
                  <a:gd name="T109" fmla="*/ 140 h 743"/>
                  <a:gd name="T110" fmla="*/ 117 w 625"/>
                  <a:gd name="T111" fmla="*/ 130 h 743"/>
                  <a:gd name="T112" fmla="*/ 121 w 625"/>
                  <a:gd name="T113" fmla="*/ 117 h 74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625"/>
                  <a:gd name="T172" fmla="*/ 0 h 743"/>
                  <a:gd name="T173" fmla="*/ 625 w 625"/>
                  <a:gd name="T174" fmla="*/ 743 h 74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625" h="743">
                    <a:moveTo>
                      <a:pt x="485" y="467"/>
                    </a:moveTo>
                    <a:lnTo>
                      <a:pt x="625" y="510"/>
                    </a:lnTo>
                    <a:lnTo>
                      <a:pt x="616" y="540"/>
                    </a:lnTo>
                    <a:lnTo>
                      <a:pt x="606" y="566"/>
                    </a:lnTo>
                    <a:lnTo>
                      <a:pt x="596" y="590"/>
                    </a:lnTo>
                    <a:lnTo>
                      <a:pt x="583" y="613"/>
                    </a:lnTo>
                    <a:lnTo>
                      <a:pt x="569" y="635"/>
                    </a:lnTo>
                    <a:lnTo>
                      <a:pt x="553" y="653"/>
                    </a:lnTo>
                    <a:lnTo>
                      <a:pt x="535" y="671"/>
                    </a:lnTo>
                    <a:lnTo>
                      <a:pt x="517" y="686"/>
                    </a:lnTo>
                    <a:lnTo>
                      <a:pt x="498" y="699"/>
                    </a:lnTo>
                    <a:lnTo>
                      <a:pt x="478" y="711"/>
                    </a:lnTo>
                    <a:lnTo>
                      <a:pt x="456" y="721"/>
                    </a:lnTo>
                    <a:lnTo>
                      <a:pt x="433" y="729"/>
                    </a:lnTo>
                    <a:lnTo>
                      <a:pt x="408" y="735"/>
                    </a:lnTo>
                    <a:lnTo>
                      <a:pt x="383" y="739"/>
                    </a:lnTo>
                    <a:lnTo>
                      <a:pt x="356" y="741"/>
                    </a:lnTo>
                    <a:lnTo>
                      <a:pt x="328" y="743"/>
                    </a:lnTo>
                    <a:lnTo>
                      <a:pt x="310" y="743"/>
                    </a:lnTo>
                    <a:lnTo>
                      <a:pt x="292" y="741"/>
                    </a:lnTo>
                    <a:lnTo>
                      <a:pt x="275" y="739"/>
                    </a:lnTo>
                    <a:lnTo>
                      <a:pt x="258" y="736"/>
                    </a:lnTo>
                    <a:lnTo>
                      <a:pt x="243" y="734"/>
                    </a:lnTo>
                    <a:lnTo>
                      <a:pt x="227" y="729"/>
                    </a:lnTo>
                    <a:lnTo>
                      <a:pt x="212" y="723"/>
                    </a:lnTo>
                    <a:lnTo>
                      <a:pt x="197" y="718"/>
                    </a:lnTo>
                    <a:lnTo>
                      <a:pt x="182" y="712"/>
                    </a:lnTo>
                    <a:lnTo>
                      <a:pt x="168" y="704"/>
                    </a:lnTo>
                    <a:lnTo>
                      <a:pt x="154" y="696"/>
                    </a:lnTo>
                    <a:lnTo>
                      <a:pt x="141" y="687"/>
                    </a:lnTo>
                    <a:lnTo>
                      <a:pt x="129" y="679"/>
                    </a:lnTo>
                    <a:lnTo>
                      <a:pt x="116" y="668"/>
                    </a:lnTo>
                    <a:lnTo>
                      <a:pt x="104" y="657"/>
                    </a:lnTo>
                    <a:lnTo>
                      <a:pt x="91" y="645"/>
                    </a:lnTo>
                    <a:lnTo>
                      <a:pt x="81" y="632"/>
                    </a:lnTo>
                    <a:lnTo>
                      <a:pt x="71" y="619"/>
                    </a:lnTo>
                    <a:lnTo>
                      <a:pt x="61" y="605"/>
                    </a:lnTo>
                    <a:lnTo>
                      <a:pt x="52" y="591"/>
                    </a:lnTo>
                    <a:lnTo>
                      <a:pt x="44" y="577"/>
                    </a:lnTo>
                    <a:lnTo>
                      <a:pt x="36" y="562"/>
                    </a:lnTo>
                    <a:lnTo>
                      <a:pt x="28" y="545"/>
                    </a:lnTo>
                    <a:lnTo>
                      <a:pt x="23" y="530"/>
                    </a:lnTo>
                    <a:lnTo>
                      <a:pt x="17" y="512"/>
                    </a:lnTo>
                    <a:lnTo>
                      <a:pt x="13" y="495"/>
                    </a:lnTo>
                    <a:lnTo>
                      <a:pt x="9" y="477"/>
                    </a:lnTo>
                    <a:lnTo>
                      <a:pt x="5" y="458"/>
                    </a:lnTo>
                    <a:lnTo>
                      <a:pt x="3" y="438"/>
                    </a:lnTo>
                    <a:lnTo>
                      <a:pt x="1" y="419"/>
                    </a:lnTo>
                    <a:lnTo>
                      <a:pt x="0" y="399"/>
                    </a:lnTo>
                    <a:lnTo>
                      <a:pt x="0" y="378"/>
                    </a:lnTo>
                    <a:lnTo>
                      <a:pt x="0" y="355"/>
                    </a:lnTo>
                    <a:lnTo>
                      <a:pt x="1" y="335"/>
                    </a:lnTo>
                    <a:lnTo>
                      <a:pt x="3" y="313"/>
                    </a:lnTo>
                    <a:lnTo>
                      <a:pt x="5" y="293"/>
                    </a:lnTo>
                    <a:lnTo>
                      <a:pt x="9" y="273"/>
                    </a:lnTo>
                    <a:lnTo>
                      <a:pt x="13" y="255"/>
                    </a:lnTo>
                    <a:lnTo>
                      <a:pt x="17" y="236"/>
                    </a:lnTo>
                    <a:lnTo>
                      <a:pt x="23" y="218"/>
                    </a:lnTo>
                    <a:lnTo>
                      <a:pt x="28" y="201"/>
                    </a:lnTo>
                    <a:lnTo>
                      <a:pt x="36" y="184"/>
                    </a:lnTo>
                    <a:lnTo>
                      <a:pt x="44" y="169"/>
                    </a:lnTo>
                    <a:lnTo>
                      <a:pt x="52" y="154"/>
                    </a:lnTo>
                    <a:lnTo>
                      <a:pt x="61" y="139"/>
                    </a:lnTo>
                    <a:lnTo>
                      <a:pt x="71" y="125"/>
                    </a:lnTo>
                    <a:lnTo>
                      <a:pt x="81" y="111"/>
                    </a:lnTo>
                    <a:lnTo>
                      <a:pt x="93" y="98"/>
                    </a:lnTo>
                    <a:lnTo>
                      <a:pt x="104" y="87"/>
                    </a:lnTo>
                    <a:lnTo>
                      <a:pt x="117" y="75"/>
                    </a:lnTo>
                    <a:lnTo>
                      <a:pt x="129" y="65"/>
                    </a:lnTo>
                    <a:lnTo>
                      <a:pt x="143" y="56"/>
                    </a:lnTo>
                    <a:lnTo>
                      <a:pt x="156" y="47"/>
                    </a:lnTo>
                    <a:lnTo>
                      <a:pt x="170" y="38"/>
                    </a:lnTo>
                    <a:lnTo>
                      <a:pt x="185" y="32"/>
                    </a:lnTo>
                    <a:lnTo>
                      <a:pt x="199" y="25"/>
                    </a:lnTo>
                    <a:lnTo>
                      <a:pt x="215" y="19"/>
                    </a:lnTo>
                    <a:lnTo>
                      <a:pt x="231" y="14"/>
                    </a:lnTo>
                    <a:lnTo>
                      <a:pt x="247" y="10"/>
                    </a:lnTo>
                    <a:lnTo>
                      <a:pt x="265" y="6"/>
                    </a:lnTo>
                    <a:lnTo>
                      <a:pt x="281" y="3"/>
                    </a:lnTo>
                    <a:lnTo>
                      <a:pt x="299" y="1"/>
                    </a:lnTo>
                    <a:lnTo>
                      <a:pt x="317" y="1"/>
                    </a:lnTo>
                    <a:lnTo>
                      <a:pt x="336" y="0"/>
                    </a:lnTo>
                    <a:lnTo>
                      <a:pt x="369" y="1"/>
                    </a:lnTo>
                    <a:lnTo>
                      <a:pt x="398" y="5"/>
                    </a:lnTo>
                    <a:lnTo>
                      <a:pt x="413" y="7"/>
                    </a:lnTo>
                    <a:lnTo>
                      <a:pt x="428" y="11"/>
                    </a:lnTo>
                    <a:lnTo>
                      <a:pt x="442" y="15"/>
                    </a:lnTo>
                    <a:lnTo>
                      <a:pt x="456" y="19"/>
                    </a:lnTo>
                    <a:lnTo>
                      <a:pt x="469" y="24"/>
                    </a:lnTo>
                    <a:lnTo>
                      <a:pt x="482" y="30"/>
                    </a:lnTo>
                    <a:lnTo>
                      <a:pt x="493" y="37"/>
                    </a:lnTo>
                    <a:lnTo>
                      <a:pt x="506" y="43"/>
                    </a:lnTo>
                    <a:lnTo>
                      <a:pt x="517" y="51"/>
                    </a:lnTo>
                    <a:lnTo>
                      <a:pt x="529" y="60"/>
                    </a:lnTo>
                    <a:lnTo>
                      <a:pt x="539" y="69"/>
                    </a:lnTo>
                    <a:lnTo>
                      <a:pt x="550" y="78"/>
                    </a:lnTo>
                    <a:lnTo>
                      <a:pt x="562" y="89"/>
                    </a:lnTo>
                    <a:lnTo>
                      <a:pt x="573" y="104"/>
                    </a:lnTo>
                    <a:lnTo>
                      <a:pt x="583" y="118"/>
                    </a:lnTo>
                    <a:lnTo>
                      <a:pt x="593" y="134"/>
                    </a:lnTo>
                    <a:lnTo>
                      <a:pt x="602" y="151"/>
                    </a:lnTo>
                    <a:lnTo>
                      <a:pt x="610" y="169"/>
                    </a:lnTo>
                    <a:lnTo>
                      <a:pt x="618" y="189"/>
                    </a:lnTo>
                    <a:lnTo>
                      <a:pt x="624" y="210"/>
                    </a:lnTo>
                    <a:lnTo>
                      <a:pt x="480" y="245"/>
                    </a:lnTo>
                    <a:lnTo>
                      <a:pt x="476" y="231"/>
                    </a:lnTo>
                    <a:lnTo>
                      <a:pt x="473" y="218"/>
                    </a:lnTo>
                    <a:lnTo>
                      <a:pt x="466" y="206"/>
                    </a:lnTo>
                    <a:lnTo>
                      <a:pt x="461" y="195"/>
                    </a:lnTo>
                    <a:lnTo>
                      <a:pt x="453" y="183"/>
                    </a:lnTo>
                    <a:lnTo>
                      <a:pt x="446" y="174"/>
                    </a:lnTo>
                    <a:lnTo>
                      <a:pt x="437" y="165"/>
                    </a:lnTo>
                    <a:lnTo>
                      <a:pt x="426" y="156"/>
                    </a:lnTo>
                    <a:lnTo>
                      <a:pt x="416" y="148"/>
                    </a:lnTo>
                    <a:lnTo>
                      <a:pt x="406" y="142"/>
                    </a:lnTo>
                    <a:lnTo>
                      <a:pt x="394" y="137"/>
                    </a:lnTo>
                    <a:lnTo>
                      <a:pt x="381" y="132"/>
                    </a:lnTo>
                    <a:lnTo>
                      <a:pt x="370" y="128"/>
                    </a:lnTo>
                    <a:lnTo>
                      <a:pt x="356" y="125"/>
                    </a:lnTo>
                    <a:lnTo>
                      <a:pt x="343" y="124"/>
                    </a:lnTo>
                    <a:lnTo>
                      <a:pt x="329" y="124"/>
                    </a:lnTo>
                    <a:lnTo>
                      <a:pt x="310" y="125"/>
                    </a:lnTo>
                    <a:lnTo>
                      <a:pt x="290" y="128"/>
                    </a:lnTo>
                    <a:lnTo>
                      <a:pt x="272" y="132"/>
                    </a:lnTo>
                    <a:lnTo>
                      <a:pt x="256" y="138"/>
                    </a:lnTo>
                    <a:lnTo>
                      <a:pt x="240" y="146"/>
                    </a:lnTo>
                    <a:lnTo>
                      <a:pt x="226" y="156"/>
                    </a:lnTo>
                    <a:lnTo>
                      <a:pt x="212" y="168"/>
                    </a:lnTo>
                    <a:lnTo>
                      <a:pt x="199" y="181"/>
                    </a:lnTo>
                    <a:lnTo>
                      <a:pt x="188" y="197"/>
                    </a:lnTo>
                    <a:lnTo>
                      <a:pt x="177" y="214"/>
                    </a:lnTo>
                    <a:lnTo>
                      <a:pt x="168" y="234"/>
                    </a:lnTo>
                    <a:lnTo>
                      <a:pt x="162" y="256"/>
                    </a:lnTo>
                    <a:lnTo>
                      <a:pt x="157" y="281"/>
                    </a:lnTo>
                    <a:lnTo>
                      <a:pt x="153" y="308"/>
                    </a:lnTo>
                    <a:lnTo>
                      <a:pt x="150" y="336"/>
                    </a:lnTo>
                    <a:lnTo>
                      <a:pt x="149" y="367"/>
                    </a:lnTo>
                    <a:lnTo>
                      <a:pt x="150" y="400"/>
                    </a:lnTo>
                    <a:lnTo>
                      <a:pt x="152" y="430"/>
                    </a:lnTo>
                    <a:lnTo>
                      <a:pt x="156" y="458"/>
                    </a:lnTo>
                    <a:lnTo>
                      <a:pt x="162" y="483"/>
                    </a:lnTo>
                    <a:lnTo>
                      <a:pt x="168" y="507"/>
                    </a:lnTo>
                    <a:lnTo>
                      <a:pt x="177" y="527"/>
                    </a:lnTo>
                    <a:lnTo>
                      <a:pt x="181" y="536"/>
                    </a:lnTo>
                    <a:lnTo>
                      <a:pt x="186" y="545"/>
                    </a:lnTo>
                    <a:lnTo>
                      <a:pt x="193" y="553"/>
                    </a:lnTo>
                    <a:lnTo>
                      <a:pt x="198" y="560"/>
                    </a:lnTo>
                    <a:lnTo>
                      <a:pt x="211" y="575"/>
                    </a:lnTo>
                    <a:lnTo>
                      <a:pt x="225" y="586"/>
                    </a:lnTo>
                    <a:lnTo>
                      <a:pt x="239" y="596"/>
                    </a:lnTo>
                    <a:lnTo>
                      <a:pt x="254" y="604"/>
                    </a:lnTo>
                    <a:lnTo>
                      <a:pt x="271" y="610"/>
                    </a:lnTo>
                    <a:lnTo>
                      <a:pt x="288" y="616"/>
                    </a:lnTo>
                    <a:lnTo>
                      <a:pt x="307" y="618"/>
                    </a:lnTo>
                    <a:lnTo>
                      <a:pt x="325" y="618"/>
                    </a:lnTo>
                    <a:lnTo>
                      <a:pt x="340" y="618"/>
                    </a:lnTo>
                    <a:lnTo>
                      <a:pt x="353" y="617"/>
                    </a:lnTo>
                    <a:lnTo>
                      <a:pt x="367" y="613"/>
                    </a:lnTo>
                    <a:lnTo>
                      <a:pt x="379" y="609"/>
                    </a:lnTo>
                    <a:lnTo>
                      <a:pt x="392" y="604"/>
                    </a:lnTo>
                    <a:lnTo>
                      <a:pt x="403" y="598"/>
                    </a:lnTo>
                    <a:lnTo>
                      <a:pt x="415" y="590"/>
                    </a:lnTo>
                    <a:lnTo>
                      <a:pt x="425" y="582"/>
                    </a:lnTo>
                    <a:lnTo>
                      <a:pt x="435" y="572"/>
                    </a:lnTo>
                    <a:lnTo>
                      <a:pt x="444" y="560"/>
                    </a:lnTo>
                    <a:lnTo>
                      <a:pt x="453" y="549"/>
                    </a:lnTo>
                    <a:lnTo>
                      <a:pt x="461" y="535"/>
                    </a:lnTo>
                    <a:lnTo>
                      <a:pt x="467" y="519"/>
                    </a:lnTo>
                    <a:lnTo>
                      <a:pt x="474" y="503"/>
                    </a:lnTo>
                    <a:lnTo>
                      <a:pt x="480" y="486"/>
                    </a:lnTo>
                    <a:lnTo>
                      <a:pt x="485" y="46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84" name="Freeform 500">
                <a:extLst>
                  <a:ext uri="{FF2B5EF4-FFF2-40B4-BE49-F238E27FC236}">
                    <a16:creationId xmlns:a16="http://schemas.microsoft.com/office/drawing/2014/main" id="{74E2E666-A3A3-48A0-A352-7265855EFCDA}"/>
                  </a:ext>
                </a:extLst>
              </p:cNvPr>
              <p:cNvSpPr>
                <a:spLocks noEditPoints="1"/>
              </p:cNvSpPr>
              <p:nvPr/>
            </p:nvSpPr>
            <p:spPr bwMode="auto">
              <a:xfrm>
                <a:off x="1062" y="3025"/>
                <a:ext cx="134" cy="136"/>
              </a:xfrm>
              <a:custGeom>
                <a:avLst/>
                <a:gdLst>
                  <a:gd name="T0" fmla="*/ 0 w 536"/>
                  <a:gd name="T1" fmla="*/ 57 h 545"/>
                  <a:gd name="T2" fmla="*/ 3 w 536"/>
                  <a:gd name="T3" fmla="*/ 45 h 545"/>
                  <a:gd name="T4" fmla="*/ 8 w 536"/>
                  <a:gd name="T5" fmla="*/ 33 h 545"/>
                  <a:gd name="T6" fmla="*/ 16 w 536"/>
                  <a:gd name="T7" fmla="*/ 22 h 545"/>
                  <a:gd name="T8" fmla="*/ 25 w 536"/>
                  <a:gd name="T9" fmla="*/ 13 h 545"/>
                  <a:gd name="T10" fmla="*/ 36 w 536"/>
                  <a:gd name="T11" fmla="*/ 6 h 545"/>
                  <a:gd name="T12" fmla="*/ 49 w 536"/>
                  <a:gd name="T13" fmla="*/ 2 h 545"/>
                  <a:gd name="T14" fmla="*/ 62 w 536"/>
                  <a:gd name="T15" fmla="*/ 0 h 545"/>
                  <a:gd name="T16" fmla="*/ 81 w 536"/>
                  <a:gd name="T17" fmla="*/ 1 h 545"/>
                  <a:gd name="T18" fmla="*/ 91 w 536"/>
                  <a:gd name="T19" fmla="*/ 4 h 545"/>
                  <a:gd name="T20" fmla="*/ 100 w 536"/>
                  <a:gd name="T21" fmla="*/ 7 h 545"/>
                  <a:gd name="T22" fmla="*/ 108 w 536"/>
                  <a:gd name="T23" fmla="*/ 13 h 545"/>
                  <a:gd name="T24" fmla="*/ 115 w 536"/>
                  <a:gd name="T25" fmla="*/ 19 h 545"/>
                  <a:gd name="T26" fmla="*/ 122 w 536"/>
                  <a:gd name="T27" fmla="*/ 27 h 545"/>
                  <a:gd name="T28" fmla="*/ 127 w 536"/>
                  <a:gd name="T29" fmla="*/ 35 h 545"/>
                  <a:gd name="T30" fmla="*/ 131 w 536"/>
                  <a:gd name="T31" fmla="*/ 44 h 545"/>
                  <a:gd name="T32" fmla="*/ 133 w 536"/>
                  <a:gd name="T33" fmla="*/ 54 h 545"/>
                  <a:gd name="T34" fmla="*/ 134 w 536"/>
                  <a:gd name="T35" fmla="*/ 75 h 545"/>
                  <a:gd name="T36" fmla="*/ 132 w 536"/>
                  <a:gd name="T37" fmla="*/ 88 h 545"/>
                  <a:gd name="T38" fmla="*/ 128 w 536"/>
                  <a:gd name="T39" fmla="*/ 98 h 545"/>
                  <a:gd name="T40" fmla="*/ 124 w 536"/>
                  <a:gd name="T41" fmla="*/ 106 h 545"/>
                  <a:gd name="T42" fmla="*/ 117 w 536"/>
                  <a:gd name="T43" fmla="*/ 114 h 545"/>
                  <a:gd name="T44" fmla="*/ 110 w 536"/>
                  <a:gd name="T45" fmla="*/ 121 h 545"/>
                  <a:gd name="T46" fmla="*/ 102 w 536"/>
                  <a:gd name="T47" fmla="*/ 127 h 545"/>
                  <a:gd name="T48" fmla="*/ 94 w 536"/>
                  <a:gd name="T49" fmla="*/ 131 h 545"/>
                  <a:gd name="T50" fmla="*/ 84 w 536"/>
                  <a:gd name="T51" fmla="*/ 134 h 545"/>
                  <a:gd name="T52" fmla="*/ 67 w 536"/>
                  <a:gd name="T53" fmla="*/ 136 h 545"/>
                  <a:gd name="T54" fmla="*/ 54 w 536"/>
                  <a:gd name="T55" fmla="*/ 135 h 545"/>
                  <a:gd name="T56" fmla="*/ 41 w 536"/>
                  <a:gd name="T57" fmla="*/ 131 h 545"/>
                  <a:gd name="T58" fmla="*/ 29 w 536"/>
                  <a:gd name="T59" fmla="*/ 126 h 545"/>
                  <a:gd name="T60" fmla="*/ 19 w 536"/>
                  <a:gd name="T61" fmla="*/ 118 h 545"/>
                  <a:gd name="T62" fmla="*/ 11 w 536"/>
                  <a:gd name="T63" fmla="*/ 108 h 545"/>
                  <a:gd name="T64" fmla="*/ 5 w 536"/>
                  <a:gd name="T65" fmla="*/ 96 h 545"/>
                  <a:gd name="T66" fmla="*/ 1 w 536"/>
                  <a:gd name="T67" fmla="*/ 82 h 545"/>
                  <a:gd name="T68" fmla="*/ 0 w 536"/>
                  <a:gd name="T69" fmla="*/ 66 h 545"/>
                  <a:gd name="T70" fmla="*/ 36 w 536"/>
                  <a:gd name="T71" fmla="*/ 77 h 545"/>
                  <a:gd name="T72" fmla="*/ 39 w 536"/>
                  <a:gd name="T73" fmla="*/ 89 h 545"/>
                  <a:gd name="T74" fmla="*/ 44 w 536"/>
                  <a:gd name="T75" fmla="*/ 98 h 545"/>
                  <a:gd name="T76" fmla="*/ 52 w 536"/>
                  <a:gd name="T77" fmla="*/ 104 h 545"/>
                  <a:gd name="T78" fmla="*/ 61 w 536"/>
                  <a:gd name="T79" fmla="*/ 107 h 545"/>
                  <a:gd name="T80" fmla="*/ 70 w 536"/>
                  <a:gd name="T81" fmla="*/ 108 h 545"/>
                  <a:gd name="T82" fmla="*/ 79 w 536"/>
                  <a:gd name="T83" fmla="*/ 105 h 545"/>
                  <a:gd name="T84" fmla="*/ 87 w 536"/>
                  <a:gd name="T85" fmla="*/ 100 h 545"/>
                  <a:gd name="T86" fmla="*/ 94 w 536"/>
                  <a:gd name="T87" fmla="*/ 92 h 545"/>
                  <a:gd name="T88" fmla="*/ 98 w 536"/>
                  <a:gd name="T89" fmla="*/ 81 h 545"/>
                  <a:gd name="T90" fmla="*/ 99 w 536"/>
                  <a:gd name="T91" fmla="*/ 68 h 545"/>
                  <a:gd name="T92" fmla="*/ 98 w 536"/>
                  <a:gd name="T93" fmla="*/ 55 h 545"/>
                  <a:gd name="T94" fmla="*/ 94 w 536"/>
                  <a:gd name="T95" fmla="*/ 44 h 545"/>
                  <a:gd name="T96" fmla="*/ 87 w 536"/>
                  <a:gd name="T97" fmla="*/ 36 h 545"/>
                  <a:gd name="T98" fmla="*/ 79 w 536"/>
                  <a:gd name="T99" fmla="*/ 30 h 545"/>
                  <a:gd name="T100" fmla="*/ 70 w 536"/>
                  <a:gd name="T101" fmla="*/ 28 h 545"/>
                  <a:gd name="T102" fmla="*/ 61 w 536"/>
                  <a:gd name="T103" fmla="*/ 29 h 545"/>
                  <a:gd name="T104" fmla="*/ 52 w 536"/>
                  <a:gd name="T105" fmla="*/ 32 h 545"/>
                  <a:gd name="T106" fmla="*/ 44 w 536"/>
                  <a:gd name="T107" fmla="*/ 38 h 545"/>
                  <a:gd name="T108" fmla="*/ 39 w 536"/>
                  <a:gd name="T109" fmla="*/ 47 h 545"/>
                  <a:gd name="T110" fmla="*/ 36 w 536"/>
                  <a:gd name="T111" fmla="*/ 59 h 54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6"/>
                  <a:gd name="T169" fmla="*/ 0 h 545"/>
                  <a:gd name="T170" fmla="*/ 536 w 536"/>
                  <a:gd name="T171" fmla="*/ 545 h 54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6" h="545">
                    <a:moveTo>
                      <a:pt x="0" y="265"/>
                    </a:moveTo>
                    <a:lnTo>
                      <a:pt x="0" y="248"/>
                    </a:lnTo>
                    <a:lnTo>
                      <a:pt x="1" y="230"/>
                    </a:lnTo>
                    <a:lnTo>
                      <a:pt x="4" y="214"/>
                    </a:lnTo>
                    <a:lnTo>
                      <a:pt x="7" y="197"/>
                    </a:lnTo>
                    <a:lnTo>
                      <a:pt x="13" y="181"/>
                    </a:lnTo>
                    <a:lnTo>
                      <a:pt x="18" y="165"/>
                    </a:lnTo>
                    <a:lnTo>
                      <a:pt x="25" y="148"/>
                    </a:lnTo>
                    <a:lnTo>
                      <a:pt x="33" y="131"/>
                    </a:lnTo>
                    <a:lnTo>
                      <a:pt x="42" y="116"/>
                    </a:lnTo>
                    <a:lnTo>
                      <a:pt x="51" y="102"/>
                    </a:lnTo>
                    <a:lnTo>
                      <a:pt x="63" y="88"/>
                    </a:lnTo>
                    <a:lnTo>
                      <a:pt x="74" y="75"/>
                    </a:lnTo>
                    <a:lnTo>
                      <a:pt x="86" y="63"/>
                    </a:lnTo>
                    <a:lnTo>
                      <a:pt x="100" y="53"/>
                    </a:lnTo>
                    <a:lnTo>
                      <a:pt x="114" y="43"/>
                    </a:lnTo>
                    <a:lnTo>
                      <a:pt x="129" y="34"/>
                    </a:lnTo>
                    <a:lnTo>
                      <a:pt x="145" y="26"/>
                    </a:lnTo>
                    <a:lnTo>
                      <a:pt x="160" y="20"/>
                    </a:lnTo>
                    <a:lnTo>
                      <a:pt x="177" y="13"/>
                    </a:lnTo>
                    <a:lnTo>
                      <a:pt x="195" y="8"/>
                    </a:lnTo>
                    <a:lnTo>
                      <a:pt x="211" y="6"/>
                    </a:lnTo>
                    <a:lnTo>
                      <a:pt x="229" y="2"/>
                    </a:lnTo>
                    <a:lnTo>
                      <a:pt x="249" y="0"/>
                    </a:lnTo>
                    <a:lnTo>
                      <a:pt x="267" y="0"/>
                    </a:lnTo>
                    <a:lnTo>
                      <a:pt x="296" y="2"/>
                    </a:lnTo>
                    <a:lnTo>
                      <a:pt x="323" y="6"/>
                    </a:lnTo>
                    <a:lnTo>
                      <a:pt x="337" y="8"/>
                    </a:lnTo>
                    <a:lnTo>
                      <a:pt x="350" y="11"/>
                    </a:lnTo>
                    <a:lnTo>
                      <a:pt x="363" y="15"/>
                    </a:lnTo>
                    <a:lnTo>
                      <a:pt x="374" y="20"/>
                    </a:lnTo>
                    <a:lnTo>
                      <a:pt x="386" y="25"/>
                    </a:lnTo>
                    <a:lnTo>
                      <a:pt x="398" y="30"/>
                    </a:lnTo>
                    <a:lnTo>
                      <a:pt x="409" y="36"/>
                    </a:lnTo>
                    <a:lnTo>
                      <a:pt x="421" y="43"/>
                    </a:lnTo>
                    <a:lnTo>
                      <a:pt x="431" y="51"/>
                    </a:lnTo>
                    <a:lnTo>
                      <a:pt x="441" y="60"/>
                    </a:lnTo>
                    <a:lnTo>
                      <a:pt x="451" y="67"/>
                    </a:lnTo>
                    <a:lnTo>
                      <a:pt x="460" y="77"/>
                    </a:lnTo>
                    <a:lnTo>
                      <a:pt x="469" y="86"/>
                    </a:lnTo>
                    <a:lnTo>
                      <a:pt x="478" y="97"/>
                    </a:lnTo>
                    <a:lnTo>
                      <a:pt x="486" y="107"/>
                    </a:lnTo>
                    <a:lnTo>
                      <a:pt x="494" y="117"/>
                    </a:lnTo>
                    <a:lnTo>
                      <a:pt x="500" y="129"/>
                    </a:lnTo>
                    <a:lnTo>
                      <a:pt x="507" y="140"/>
                    </a:lnTo>
                    <a:lnTo>
                      <a:pt x="512" y="152"/>
                    </a:lnTo>
                    <a:lnTo>
                      <a:pt x="517" y="163"/>
                    </a:lnTo>
                    <a:lnTo>
                      <a:pt x="522" y="176"/>
                    </a:lnTo>
                    <a:lnTo>
                      <a:pt x="526" y="189"/>
                    </a:lnTo>
                    <a:lnTo>
                      <a:pt x="528" y="202"/>
                    </a:lnTo>
                    <a:lnTo>
                      <a:pt x="531" y="215"/>
                    </a:lnTo>
                    <a:lnTo>
                      <a:pt x="535" y="242"/>
                    </a:lnTo>
                    <a:lnTo>
                      <a:pt x="536" y="271"/>
                    </a:lnTo>
                    <a:lnTo>
                      <a:pt x="535" y="300"/>
                    </a:lnTo>
                    <a:lnTo>
                      <a:pt x="531" y="328"/>
                    </a:lnTo>
                    <a:lnTo>
                      <a:pt x="528" y="341"/>
                    </a:lnTo>
                    <a:lnTo>
                      <a:pt x="526" y="353"/>
                    </a:lnTo>
                    <a:lnTo>
                      <a:pt x="522" y="366"/>
                    </a:lnTo>
                    <a:lnTo>
                      <a:pt x="517" y="379"/>
                    </a:lnTo>
                    <a:lnTo>
                      <a:pt x="512" y="391"/>
                    </a:lnTo>
                    <a:lnTo>
                      <a:pt x="507" y="402"/>
                    </a:lnTo>
                    <a:lnTo>
                      <a:pt x="500" y="414"/>
                    </a:lnTo>
                    <a:lnTo>
                      <a:pt x="494" y="425"/>
                    </a:lnTo>
                    <a:lnTo>
                      <a:pt x="486" y="436"/>
                    </a:lnTo>
                    <a:lnTo>
                      <a:pt x="478" y="446"/>
                    </a:lnTo>
                    <a:lnTo>
                      <a:pt x="469" y="456"/>
                    </a:lnTo>
                    <a:lnTo>
                      <a:pt x="460" y="466"/>
                    </a:lnTo>
                    <a:lnTo>
                      <a:pt x="450" y="475"/>
                    </a:lnTo>
                    <a:lnTo>
                      <a:pt x="440" y="484"/>
                    </a:lnTo>
                    <a:lnTo>
                      <a:pt x="430" y="493"/>
                    </a:lnTo>
                    <a:lnTo>
                      <a:pt x="419" y="501"/>
                    </a:lnTo>
                    <a:lnTo>
                      <a:pt x="409" y="507"/>
                    </a:lnTo>
                    <a:lnTo>
                      <a:pt x="398" y="514"/>
                    </a:lnTo>
                    <a:lnTo>
                      <a:pt x="386" y="519"/>
                    </a:lnTo>
                    <a:lnTo>
                      <a:pt x="374" y="525"/>
                    </a:lnTo>
                    <a:lnTo>
                      <a:pt x="362" y="529"/>
                    </a:lnTo>
                    <a:lnTo>
                      <a:pt x="349" y="533"/>
                    </a:lnTo>
                    <a:lnTo>
                      <a:pt x="337" y="537"/>
                    </a:lnTo>
                    <a:lnTo>
                      <a:pt x="323" y="540"/>
                    </a:lnTo>
                    <a:lnTo>
                      <a:pt x="296" y="543"/>
                    </a:lnTo>
                    <a:lnTo>
                      <a:pt x="268" y="545"/>
                    </a:lnTo>
                    <a:lnTo>
                      <a:pt x="250" y="543"/>
                    </a:lnTo>
                    <a:lnTo>
                      <a:pt x="233" y="542"/>
                    </a:lnTo>
                    <a:lnTo>
                      <a:pt x="215" y="540"/>
                    </a:lnTo>
                    <a:lnTo>
                      <a:pt x="199" y="536"/>
                    </a:lnTo>
                    <a:lnTo>
                      <a:pt x="182" y="532"/>
                    </a:lnTo>
                    <a:lnTo>
                      <a:pt x="165" y="525"/>
                    </a:lnTo>
                    <a:lnTo>
                      <a:pt x="149" y="519"/>
                    </a:lnTo>
                    <a:lnTo>
                      <a:pt x="132" y="511"/>
                    </a:lnTo>
                    <a:lnTo>
                      <a:pt x="116" y="504"/>
                    </a:lnTo>
                    <a:lnTo>
                      <a:pt x="101" y="493"/>
                    </a:lnTo>
                    <a:lnTo>
                      <a:pt x="87" y="483"/>
                    </a:lnTo>
                    <a:lnTo>
                      <a:pt x="74" y="472"/>
                    </a:lnTo>
                    <a:lnTo>
                      <a:pt x="63" y="460"/>
                    </a:lnTo>
                    <a:lnTo>
                      <a:pt x="52" y="446"/>
                    </a:lnTo>
                    <a:lnTo>
                      <a:pt x="42" y="432"/>
                    </a:lnTo>
                    <a:lnTo>
                      <a:pt x="33" y="418"/>
                    </a:lnTo>
                    <a:lnTo>
                      <a:pt x="25" y="401"/>
                    </a:lnTo>
                    <a:lnTo>
                      <a:pt x="18" y="384"/>
                    </a:lnTo>
                    <a:lnTo>
                      <a:pt x="13" y="366"/>
                    </a:lnTo>
                    <a:lnTo>
                      <a:pt x="7" y="348"/>
                    </a:lnTo>
                    <a:lnTo>
                      <a:pt x="4" y="328"/>
                    </a:lnTo>
                    <a:lnTo>
                      <a:pt x="1" y="309"/>
                    </a:lnTo>
                    <a:lnTo>
                      <a:pt x="0" y="287"/>
                    </a:lnTo>
                    <a:lnTo>
                      <a:pt x="0" y="265"/>
                    </a:lnTo>
                    <a:close/>
                    <a:moveTo>
                      <a:pt x="141" y="273"/>
                    </a:moveTo>
                    <a:lnTo>
                      <a:pt x="141" y="291"/>
                    </a:lnTo>
                    <a:lnTo>
                      <a:pt x="142" y="309"/>
                    </a:lnTo>
                    <a:lnTo>
                      <a:pt x="146" y="325"/>
                    </a:lnTo>
                    <a:lnTo>
                      <a:pt x="150" y="341"/>
                    </a:lnTo>
                    <a:lnTo>
                      <a:pt x="155" y="355"/>
                    </a:lnTo>
                    <a:lnTo>
                      <a:pt x="161" y="368"/>
                    </a:lnTo>
                    <a:lnTo>
                      <a:pt x="168" y="380"/>
                    </a:lnTo>
                    <a:lnTo>
                      <a:pt x="177" y="391"/>
                    </a:lnTo>
                    <a:lnTo>
                      <a:pt x="187" y="401"/>
                    </a:lnTo>
                    <a:lnTo>
                      <a:pt x="196" y="409"/>
                    </a:lnTo>
                    <a:lnTo>
                      <a:pt x="208" y="416"/>
                    </a:lnTo>
                    <a:lnTo>
                      <a:pt x="218" y="421"/>
                    </a:lnTo>
                    <a:lnTo>
                      <a:pt x="229" y="427"/>
                    </a:lnTo>
                    <a:lnTo>
                      <a:pt x="242" y="429"/>
                    </a:lnTo>
                    <a:lnTo>
                      <a:pt x="255" y="432"/>
                    </a:lnTo>
                    <a:lnTo>
                      <a:pt x="268" y="432"/>
                    </a:lnTo>
                    <a:lnTo>
                      <a:pt x="281" y="432"/>
                    </a:lnTo>
                    <a:lnTo>
                      <a:pt x="294" y="429"/>
                    </a:lnTo>
                    <a:lnTo>
                      <a:pt x="305" y="427"/>
                    </a:lnTo>
                    <a:lnTo>
                      <a:pt x="317" y="421"/>
                    </a:lnTo>
                    <a:lnTo>
                      <a:pt x="328" y="416"/>
                    </a:lnTo>
                    <a:lnTo>
                      <a:pt x="339" y="409"/>
                    </a:lnTo>
                    <a:lnTo>
                      <a:pt x="349" y="401"/>
                    </a:lnTo>
                    <a:lnTo>
                      <a:pt x="358" y="391"/>
                    </a:lnTo>
                    <a:lnTo>
                      <a:pt x="367" y="380"/>
                    </a:lnTo>
                    <a:lnTo>
                      <a:pt x="374" y="368"/>
                    </a:lnTo>
                    <a:lnTo>
                      <a:pt x="381" y="355"/>
                    </a:lnTo>
                    <a:lnTo>
                      <a:pt x="386" y="341"/>
                    </a:lnTo>
                    <a:lnTo>
                      <a:pt x="390" y="325"/>
                    </a:lnTo>
                    <a:lnTo>
                      <a:pt x="392" y="309"/>
                    </a:lnTo>
                    <a:lnTo>
                      <a:pt x="394" y="291"/>
                    </a:lnTo>
                    <a:lnTo>
                      <a:pt x="395" y="271"/>
                    </a:lnTo>
                    <a:lnTo>
                      <a:pt x="394" y="252"/>
                    </a:lnTo>
                    <a:lnTo>
                      <a:pt x="392" y="235"/>
                    </a:lnTo>
                    <a:lnTo>
                      <a:pt x="390" y="219"/>
                    </a:lnTo>
                    <a:lnTo>
                      <a:pt x="386" y="203"/>
                    </a:lnTo>
                    <a:lnTo>
                      <a:pt x="381" y="189"/>
                    </a:lnTo>
                    <a:lnTo>
                      <a:pt x="374" y="176"/>
                    </a:lnTo>
                    <a:lnTo>
                      <a:pt x="367" y="165"/>
                    </a:lnTo>
                    <a:lnTo>
                      <a:pt x="358" y="153"/>
                    </a:lnTo>
                    <a:lnTo>
                      <a:pt x="349" y="144"/>
                    </a:lnTo>
                    <a:lnTo>
                      <a:pt x="339" y="135"/>
                    </a:lnTo>
                    <a:lnTo>
                      <a:pt x="328" y="129"/>
                    </a:lnTo>
                    <a:lnTo>
                      <a:pt x="317" y="122"/>
                    </a:lnTo>
                    <a:lnTo>
                      <a:pt x="305" y="119"/>
                    </a:lnTo>
                    <a:lnTo>
                      <a:pt x="294" y="115"/>
                    </a:lnTo>
                    <a:lnTo>
                      <a:pt x="281" y="113"/>
                    </a:lnTo>
                    <a:lnTo>
                      <a:pt x="268" y="112"/>
                    </a:lnTo>
                    <a:lnTo>
                      <a:pt x="255" y="113"/>
                    </a:lnTo>
                    <a:lnTo>
                      <a:pt x="242" y="115"/>
                    </a:lnTo>
                    <a:lnTo>
                      <a:pt x="229" y="119"/>
                    </a:lnTo>
                    <a:lnTo>
                      <a:pt x="218" y="122"/>
                    </a:lnTo>
                    <a:lnTo>
                      <a:pt x="208" y="129"/>
                    </a:lnTo>
                    <a:lnTo>
                      <a:pt x="196" y="135"/>
                    </a:lnTo>
                    <a:lnTo>
                      <a:pt x="187" y="144"/>
                    </a:lnTo>
                    <a:lnTo>
                      <a:pt x="177" y="153"/>
                    </a:lnTo>
                    <a:lnTo>
                      <a:pt x="168" y="165"/>
                    </a:lnTo>
                    <a:lnTo>
                      <a:pt x="161" y="176"/>
                    </a:lnTo>
                    <a:lnTo>
                      <a:pt x="155" y="189"/>
                    </a:lnTo>
                    <a:lnTo>
                      <a:pt x="150" y="203"/>
                    </a:lnTo>
                    <a:lnTo>
                      <a:pt x="146" y="219"/>
                    </a:lnTo>
                    <a:lnTo>
                      <a:pt x="142" y="235"/>
                    </a:lnTo>
                    <a:lnTo>
                      <a:pt x="141" y="253"/>
                    </a:lnTo>
                    <a:lnTo>
                      <a:pt x="141" y="27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85" name="Rectangle 501">
                <a:extLst>
                  <a:ext uri="{FF2B5EF4-FFF2-40B4-BE49-F238E27FC236}">
                    <a16:creationId xmlns:a16="http://schemas.microsoft.com/office/drawing/2014/main" id="{0171BF0B-2CDF-4ABC-BD30-BA8A2B9A016E}"/>
                  </a:ext>
                </a:extLst>
              </p:cNvPr>
              <p:cNvSpPr>
                <a:spLocks noChangeArrowheads="1"/>
              </p:cNvSpPr>
              <p:nvPr/>
            </p:nvSpPr>
            <p:spPr bwMode="auto">
              <a:xfrm>
                <a:off x="1223" y="2979"/>
                <a:ext cx="35" cy="179"/>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30886" name="Freeform 502">
                <a:extLst>
                  <a:ext uri="{FF2B5EF4-FFF2-40B4-BE49-F238E27FC236}">
                    <a16:creationId xmlns:a16="http://schemas.microsoft.com/office/drawing/2014/main" id="{CD4D33C6-A041-4565-8B10-2554B7CBC3B8}"/>
                  </a:ext>
                </a:extLst>
              </p:cNvPr>
              <p:cNvSpPr>
                <a:spLocks noEditPoints="1"/>
              </p:cNvSpPr>
              <p:nvPr/>
            </p:nvSpPr>
            <p:spPr bwMode="auto">
              <a:xfrm>
                <a:off x="1284" y="3025"/>
                <a:ext cx="122" cy="136"/>
              </a:xfrm>
              <a:custGeom>
                <a:avLst/>
                <a:gdLst>
                  <a:gd name="T0" fmla="*/ 5 w 489"/>
                  <a:gd name="T1" fmla="*/ 32 h 545"/>
                  <a:gd name="T2" fmla="*/ 10 w 489"/>
                  <a:gd name="T3" fmla="*/ 21 h 545"/>
                  <a:gd name="T4" fmla="*/ 18 w 489"/>
                  <a:gd name="T5" fmla="*/ 12 h 545"/>
                  <a:gd name="T6" fmla="*/ 29 w 489"/>
                  <a:gd name="T7" fmla="*/ 5 h 545"/>
                  <a:gd name="T8" fmla="*/ 42 w 489"/>
                  <a:gd name="T9" fmla="*/ 1 h 545"/>
                  <a:gd name="T10" fmla="*/ 60 w 489"/>
                  <a:gd name="T11" fmla="*/ 0 h 545"/>
                  <a:gd name="T12" fmla="*/ 75 w 489"/>
                  <a:gd name="T13" fmla="*/ 1 h 545"/>
                  <a:gd name="T14" fmla="*/ 88 w 489"/>
                  <a:gd name="T15" fmla="*/ 3 h 545"/>
                  <a:gd name="T16" fmla="*/ 97 w 489"/>
                  <a:gd name="T17" fmla="*/ 7 h 545"/>
                  <a:gd name="T18" fmla="*/ 104 w 489"/>
                  <a:gd name="T19" fmla="*/ 12 h 545"/>
                  <a:gd name="T20" fmla="*/ 109 w 489"/>
                  <a:gd name="T21" fmla="*/ 17 h 545"/>
                  <a:gd name="T22" fmla="*/ 112 w 489"/>
                  <a:gd name="T23" fmla="*/ 24 h 545"/>
                  <a:gd name="T24" fmla="*/ 114 w 489"/>
                  <a:gd name="T25" fmla="*/ 35 h 545"/>
                  <a:gd name="T26" fmla="*/ 114 w 489"/>
                  <a:gd name="T27" fmla="*/ 50 h 545"/>
                  <a:gd name="T28" fmla="*/ 115 w 489"/>
                  <a:gd name="T29" fmla="*/ 105 h 545"/>
                  <a:gd name="T30" fmla="*/ 117 w 489"/>
                  <a:gd name="T31" fmla="*/ 120 h 545"/>
                  <a:gd name="T32" fmla="*/ 122 w 489"/>
                  <a:gd name="T33" fmla="*/ 133 h 545"/>
                  <a:gd name="T34" fmla="*/ 86 w 489"/>
                  <a:gd name="T35" fmla="*/ 129 h 545"/>
                  <a:gd name="T36" fmla="*/ 84 w 489"/>
                  <a:gd name="T37" fmla="*/ 120 h 545"/>
                  <a:gd name="T38" fmla="*/ 74 w 489"/>
                  <a:gd name="T39" fmla="*/ 126 h 545"/>
                  <a:gd name="T40" fmla="*/ 59 w 489"/>
                  <a:gd name="T41" fmla="*/ 133 h 545"/>
                  <a:gd name="T42" fmla="*/ 43 w 489"/>
                  <a:gd name="T43" fmla="*/ 136 h 545"/>
                  <a:gd name="T44" fmla="*/ 29 w 489"/>
                  <a:gd name="T45" fmla="*/ 134 h 545"/>
                  <a:gd name="T46" fmla="*/ 18 w 489"/>
                  <a:gd name="T47" fmla="*/ 130 h 545"/>
                  <a:gd name="T48" fmla="*/ 9 w 489"/>
                  <a:gd name="T49" fmla="*/ 122 h 545"/>
                  <a:gd name="T50" fmla="*/ 3 w 489"/>
                  <a:gd name="T51" fmla="*/ 113 h 545"/>
                  <a:gd name="T52" fmla="*/ 0 w 489"/>
                  <a:gd name="T53" fmla="*/ 101 h 545"/>
                  <a:gd name="T54" fmla="*/ 0 w 489"/>
                  <a:gd name="T55" fmla="*/ 92 h 545"/>
                  <a:gd name="T56" fmla="*/ 2 w 489"/>
                  <a:gd name="T57" fmla="*/ 85 h 545"/>
                  <a:gd name="T58" fmla="*/ 5 w 489"/>
                  <a:gd name="T59" fmla="*/ 78 h 545"/>
                  <a:gd name="T60" fmla="*/ 10 w 489"/>
                  <a:gd name="T61" fmla="*/ 72 h 545"/>
                  <a:gd name="T62" fmla="*/ 15 w 489"/>
                  <a:gd name="T63" fmla="*/ 67 h 545"/>
                  <a:gd name="T64" fmla="*/ 25 w 489"/>
                  <a:gd name="T65" fmla="*/ 62 h 545"/>
                  <a:gd name="T66" fmla="*/ 47 w 489"/>
                  <a:gd name="T67" fmla="*/ 56 h 545"/>
                  <a:gd name="T68" fmla="*/ 75 w 489"/>
                  <a:gd name="T69" fmla="*/ 50 h 545"/>
                  <a:gd name="T70" fmla="*/ 81 w 489"/>
                  <a:gd name="T71" fmla="*/ 42 h 545"/>
                  <a:gd name="T72" fmla="*/ 79 w 489"/>
                  <a:gd name="T73" fmla="*/ 36 h 545"/>
                  <a:gd name="T74" fmla="*/ 77 w 489"/>
                  <a:gd name="T75" fmla="*/ 32 h 545"/>
                  <a:gd name="T76" fmla="*/ 73 w 489"/>
                  <a:gd name="T77" fmla="*/ 29 h 545"/>
                  <a:gd name="T78" fmla="*/ 64 w 489"/>
                  <a:gd name="T79" fmla="*/ 27 h 545"/>
                  <a:gd name="T80" fmla="*/ 49 w 489"/>
                  <a:gd name="T81" fmla="*/ 27 h 545"/>
                  <a:gd name="T82" fmla="*/ 42 w 489"/>
                  <a:gd name="T83" fmla="*/ 31 h 545"/>
                  <a:gd name="T84" fmla="*/ 38 w 489"/>
                  <a:gd name="T85" fmla="*/ 35 h 545"/>
                  <a:gd name="T86" fmla="*/ 81 w 489"/>
                  <a:gd name="T87" fmla="*/ 71 h 545"/>
                  <a:gd name="T88" fmla="*/ 67 w 489"/>
                  <a:gd name="T89" fmla="*/ 74 h 545"/>
                  <a:gd name="T90" fmla="*/ 48 w 489"/>
                  <a:gd name="T91" fmla="*/ 79 h 545"/>
                  <a:gd name="T92" fmla="*/ 39 w 489"/>
                  <a:gd name="T93" fmla="*/ 83 h 545"/>
                  <a:gd name="T94" fmla="*/ 36 w 489"/>
                  <a:gd name="T95" fmla="*/ 87 h 545"/>
                  <a:gd name="T96" fmla="*/ 34 w 489"/>
                  <a:gd name="T97" fmla="*/ 92 h 545"/>
                  <a:gd name="T98" fmla="*/ 34 w 489"/>
                  <a:gd name="T99" fmla="*/ 98 h 545"/>
                  <a:gd name="T100" fmla="*/ 36 w 489"/>
                  <a:gd name="T101" fmla="*/ 102 h 545"/>
                  <a:gd name="T102" fmla="*/ 40 w 489"/>
                  <a:gd name="T103" fmla="*/ 107 h 545"/>
                  <a:gd name="T104" fmla="*/ 44 w 489"/>
                  <a:gd name="T105" fmla="*/ 110 h 545"/>
                  <a:gd name="T106" fmla="*/ 49 w 489"/>
                  <a:gd name="T107" fmla="*/ 111 h 545"/>
                  <a:gd name="T108" fmla="*/ 56 w 489"/>
                  <a:gd name="T109" fmla="*/ 112 h 545"/>
                  <a:gd name="T110" fmla="*/ 62 w 489"/>
                  <a:gd name="T111" fmla="*/ 110 h 545"/>
                  <a:gd name="T112" fmla="*/ 69 w 489"/>
                  <a:gd name="T113" fmla="*/ 107 h 545"/>
                  <a:gd name="T114" fmla="*/ 76 w 489"/>
                  <a:gd name="T115" fmla="*/ 100 h 545"/>
                  <a:gd name="T116" fmla="*/ 80 w 489"/>
                  <a:gd name="T117" fmla="*/ 91 h 545"/>
                  <a:gd name="T118" fmla="*/ 81 w 489"/>
                  <a:gd name="T119" fmla="*/ 77 h 54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89"/>
                  <a:gd name="T181" fmla="*/ 0 h 545"/>
                  <a:gd name="T182" fmla="*/ 489 w 489"/>
                  <a:gd name="T183" fmla="*/ 545 h 545"/>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89" h="545">
                    <a:moveTo>
                      <a:pt x="138" y="171"/>
                    </a:moveTo>
                    <a:lnTo>
                      <a:pt x="14" y="148"/>
                    </a:lnTo>
                    <a:lnTo>
                      <a:pt x="20" y="130"/>
                    </a:lnTo>
                    <a:lnTo>
                      <a:pt x="27" y="113"/>
                    </a:lnTo>
                    <a:lnTo>
                      <a:pt x="34" y="97"/>
                    </a:lnTo>
                    <a:lnTo>
                      <a:pt x="42" y="83"/>
                    </a:lnTo>
                    <a:lnTo>
                      <a:pt x="52" y="70"/>
                    </a:lnTo>
                    <a:lnTo>
                      <a:pt x="62" y="57"/>
                    </a:lnTo>
                    <a:lnTo>
                      <a:pt x="74" y="47"/>
                    </a:lnTo>
                    <a:lnTo>
                      <a:pt x="87" y="36"/>
                    </a:lnTo>
                    <a:lnTo>
                      <a:pt x="100" y="27"/>
                    </a:lnTo>
                    <a:lnTo>
                      <a:pt x="115" y="21"/>
                    </a:lnTo>
                    <a:lnTo>
                      <a:pt x="132" y="15"/>
                    </a:lnTo>
                    <a:lnTo>
                      <a:pt x="150" y="9"/>
                    </a:lnTo>
                    <a:lnTo>
                      <a:pt x="170" y="6"/>
                    </a:lnTo>
                    <a:lnTo>
                      <a:pt x="192" y="3"/>
                    </a:lnTo>
                    <a:lnTo>
                      <a:pt x="215" y="0"/>
                    </a:lnTo>
                    <a:lnTo>
                      <a:pt x="240" y="0"/>
                    </a:lnTo>
                    <a:lnTo>
                      <a:pt x="261" y="0"/>
                    </a:lnTo>
                    <a:lnTo>
                      <a:pt x="282" y="2"/>
                    </a:lnTo>
                    <a:lnTo>
                      <a:pt x="301" y="3"/>
                    </a:lnTo>
                    <a:lnTo>
                      <a:pt x="319" y="6"/>
                    </a:lnTo>
                    <a:lnTo>
                      <a:pt x="336" y="8"/>
                    </a:lnTo>
                    <a:lnTo>
                      <a:pt x="351" y="12"/>
                    </a:lnTo>
                    <a:lnTo>
                      <a:pt x="364" y="17"/>
                    </a:lnTo>
                    <a:lnTo>
                      <a:pt x="377" y="22"/>
                    </a:lnTo>
                    <a:lnTo>
                      <a:pt x="387" y="27"/>
                    </a:lnTo>
                    <a:lnTo>
                      <a:pt x="397" y="34"/>
                    </a:lnTo>
                    <a:lnTo>
                      <a:pt x="406" y="40"/>
                    </a:lnTo>
                    <a:lnTo>
                      <a:pt x="415" y="47"/>
                    </a:lnTo>
                    <a:lnTo>
                      <a:pt x="422" y="54"/>
                    </a:lnTo>
                    <a:lnTo>
                      <a:pt x="430" y="61"/>
                    </a:lnTo>
                    <a:lnTo>
                      <a:pt x="435" y="70"/>
                    </a:lnTo>
                    <a:lnTo>
                      <a:pt x="440" y="77"/>
                    </a:lnTo>
                    <a:lnTo>
                      <a:pt x="444" y="86"/>
                    </a:lnTo>
                    <a:lnTo>
                      <a:pt x="448" y="98"/>
                    </a:lnTo>
                    <a:lnTo>
                      <a:pt x="451" y="111"/>
                    </a:lnTo>
                    <a:lnTo>
                      <a:pt x="454" y="125"/>
                    </a:lnTo>
                    <a:lnTo>
                      <a:pt x="455" y="142"/>
                    </a:lnTo>
                    <a:lnTo>
                      <a:pt x="458" y="160"/>
                    </a:lnTo>
                    <a:lnTo>
                      <a:pt x="458" y="179"/>
                    </a:lnTo>
                    <a:lnTo>
                      <a:pt x="458" y="201"/>
                    </a:lnTo>
                    <a:lnTo>
                      <a:pt x="457" y="361"/>
                    </a:lnTo>
                    <a:lnTo>
                      <a:pt x="458" y="393"/>
                    </a:lnTo>
                    <a:lnTo>
                      <a:pt x="459" y="421"/>
                    </a:lnTo>
                    <a:lnTo>
                      <a:pt x="460" y="445"/>
                    </a:lnTo>
                    <a:lnTo>
                      <a:pt x="463" y="463"/>
                    </a:lnTo>
                    <a:lnTo>
                      <a:pt x="468" y="479"/>
                    </a:lnTo>
                    <a:lnTo>
                      <a:pt x="473" y="496"/>
                    </a:lnTo>
                    <a:lnTo>
                      <a:pt x="480" y="514"/>
                    </a:lnTo>
                    <a:lnTo>
                      <a:pt x="489" y="532"/>
                    </a:lnTo>
                    <a:lnTo>
                      <a:pt x="353" y="532"/>
                    </a:lnTo>
                    <a:lnTo>
                      <a:pt x="349" y="524"/>
                    </a:lnTo>
                    <a:lnTo>
                      <a:pt x="346" y="515"/>
                    </a:lnTo>
                    <a:lnTo>
                      <a:pt x="342" y="505"/>
                    </a:lnTo>
                    <a:lnTo>
                      <a:pt x="338" y="492"/>
                    </a:lnTo>
                    <a:lnTo>
                      <a:pt x="336" y="482"/>
                    </a:lnTo>
                    <a:lnTo>
                      <a:pt x="333" y="475"/>
                    </a:lnTo>
                    <a:lnTo>
                      <a:pt x="315" y="492"/>
                    </a:lnTo>
                    <a:lnTo>
                      <a:pt x="297" y="506"/>
                    </a:lnTo>
                    <a:lnTo>
                      <a:pt x="278" y="518"/>
                    </a:lnTo>
                    <a:lnTo>
                      <a:pt x="259" y="527"/>
                    </a:lnTo>
                    <a:lnTo>
                      <a:pt x="238" y="534"/>
                    </a:lnTo>
                    <a:lnTo>
                      <a:pt x="216" y="540"/>
                    </a:lnTo>
                    <a:lnTo>
                      <a:pt x="195" y="543"/>
                    </a:lnTo>
                    <a:lnTo>
                      <a:pt x="173" y="545"/>
                    </a:lnTo>
                    <a:lnTo>
                      <a:pt x="154" y="543"/>
                    </a:lnTo>
                    <a:lnTo>
                      <a:pt x="134" y="541"/>
                    </a:lnTo>
                    <a:lnTo>
                      <a:pt x="118" y="538"/>
                    </a:lnTo>
                    <a:lnTo>
                      <a:pt x="101" y="533"/>
                    </a:lnTo>
                    <a:lnTo>
                      <a:pt x="86" y="527"/>
                    </a:lnTo>
                    <a:lnTo>
                      <a:pt x="71" y="520"/>
                    </a:lnTo>
                    <a:lnTo>
                      <a:pt x="59" y="511"/>
                    </a:lnTo>
                    <a:lnTo>
                      <a:pt x="46" y="501"/>
                    </a:lnTo>
                    <a:lnTo>
                      <a:pt x="36" y="489"/>
                    </a:lnTo>
                    <a:lnTo>
                      <a:pt x="25" y="478"/>
                    </a:lnTo>
                    <a:lnTo>
                      <a:pt x="18" y="465"/>
                    </a:lnTo>
                    <a:lnTo>
                      <a:pt x="11" y="451"/>
                    </a:lnTo>
                    <a:lnTo>
                      <a:pt x="6" y="437"/>
                    </a:lnTo>
                    <a:lnTo>
                      <a:pt x="2" y="423"/>
                    </a:lnTo>
                    <a:lnTo>
                      <a:pt x="1" y="406"/>
                    </a:lnTo>
                    <a:lnTo>
                      <a:pt x="0" y="391"/>
                    </a:lnTo>
                    <a:lnTo>
                      <a:pt x="0" y="379"/>
                    </a:lnTo>
                    <a:lnTo>
                      <a:pt x="1" y="369"/>
                    </a:lnTo>
                    <a:lnTo>
                      <a:pt x="2" y="359"/>
                    </a:lnTo>
                    <a:lnTo>
                      <a:pt x="5" y="348"/>
                    </a:lnTo>
                    <a:lnTo>
                      <a:pt x="7" y="339"/>
                    </a:lnTo>
                    <a:lnTo>
                      <a:pt x="11" y="329"/>
                    </a:lnTo>
                    <a:lnTo>
                      <a:pt x="16" y="320"/>
                    </a:lnTo>
                    <a:lnTo>
                      <a:pt x="20" y="311"/>
                    </a:lnTo>
                    <a:lnTo>
                      <a:pt x="27" y="303"/>
                    </a:lnTo>
                    <a:lnTo>
                      <a:pt x="33" y="296"/>
                    </a:lnTo>
                    <a:lnTo>
                      <a:pt x="39" y="288"/>
                    </a:lnTo>
                    <a:lnTo>
                      <a:pt x="46" y="282"/>
                    </a:lnTo>
                    <a:lnTo>
                      <a:pt x="53" y="275"/>
                    </a:lnTo>
                    <a:lnTo>
                      <a:pt x="62" y="269"/>
                    </a:lnTo>
                    <a:lnTo>
                      <a:pt x="70" y="264"/>
                    </a:lnTo>
                    <a:lnTo>
                      <a:pt x="79" y="258"/>
                    </a:lnTo>
                    <a:lnTo>
                      <a:pt x="101" y="249"/>
                    </a:lnTo>
                    <a:lnTo>
                      <a:pt x="127" y="242"/>
                    </a:lnTo>
                    <a:lnTo>
                      <a:pt x="156" y="234"/>
                    </a:lnTo>
                    <a:lnTo>
                      <a:pt x="190" y="226"/>
                    </a:lnTo>
                    <a:lnTo>
                      <a:pt x="234" y="217"/>
                    </a:lnTo>
                    <a:lnTo>
                      <a:pt x="270" y="210"/>
                    </a:lnTo>
                    <a:lnTo>
                      <a:pt x="301" y="201"/>
                    </a:lnTo>
                    <a:lnTo>
                      <a:pt x="323" y="193"/>
                    </a:lnTo>
                    <a:lnTo>
                      <a:pt x="323" y="179"/>
                    </a:lnTo>
                    <a:lnTo>
                      <a:pt x="323" y="170"/>
                    </a:lnTo>
                    <a:lnTo>
                      <a:pt x="322" y="161"/>
                    </a:lnTo>
                    <a:lnTo>
                      <a:pt x="320" y="153"/>
                    </a:lnTo>
                    <a:lnTo>
                      <a:pt x="318" y="146"/>
                    </a:lnTo>
                    <a:lnTo>
                      <a:pt x="315" y="138"/>
                    </a:lnTo>
                    <a:lnTo>
                      <a:pt x="311" y="133"/>
                    </a:lnTo>
                    <a:lnTo>
                      <a:pt x="308" y="128"/>
                    </a:lnTo>
                    <a:lnTo>
                      <a:pt x="304" y="122"/>
                    </a:lnTo>
                    <a:lnTo>
                      <a:pt x="297" y="119"/>
                    </a:lnTo>
                    <a:lnTo>
                      <a:pt x="291" y="115"/>
                    </a:lnTo>
                    <a:lnTo>
                      <a:pt x="283" y="112"/>
                    </a:lnTo>
                    <a:lnTo>
                      <a:pt x="276" y="110"/>
                    </a:lnTo>
                    <a:lnTo>
                      <a:pt x="255" y="107"/>
                    </a:lnTo>
                    <a:lnTo>
                      <a:pt x="229" y="106"/>
                    </a:lnTo>
                    <a:lnTo>
                      <a:pt x="213" y="107"/>
                    </a:lnTo>
                    <a:lnTo>
                      <a:pt x="197" y="110"/>
                    </a:lnTo>
                    <a:lnTo>
                      <a:pt x="183" y="113"/>
                    </a:lnTo>
                    <a:lnTo>
                      <a:pt x="172" y="120"/>
                    </a:lnTo>
                    <a:lnTo>
                      <a:pt x="168" y="124"/>
                    </a:lnTo>
                    <a:lnTo>
                      <a:pt x="163" y="129"/>
                    </a:lnTo>
                    <a:lnTo>
                      <a:pt x="157" y="134"/>
                    </a:lnTo>
                    <a:lnTo>
                      <a:pt x="154" y="140"/>
                    </a:lnTo>
                    <a:lnTo>
                      <a:pt x="146" y="155"/>
                    </a:lnTo>
                    <a:lnTo>
                      <a:pt x="138" y="171"/>
                    </a:lnTo>
                    <a:close/>
                    <a:moveTo>
                      <a:pt x="323" y="283"/>
                    </a:moveTo>
                    <a:lnTo>
                      <a:pt x="308" y="287"/>
                    </a:lnTo>
                    <a:lnTo>
                      <a:pt x="288" y="292"/>
                    </a:lnTo>
                    <a:lnTo>
                      <a:pt x="267" y="298"/>
                    </a:lnTo>
                    <a:lnTo>
                      <a:pt x="240" y="303"/>
                    </a:lnTo>
                    <a:lnTo>
                      <a:pt x="213" y="310"/>
                    </a:lnTo>
                    <a:lnTo>
                      <a:pt x="192" y="316"/>
                    </a:lnTo>
                    <a:lnTo>
                      <a:pt x="175" y="321"/>
                    </a:lnTo>
                    <a:lnTo>
                      <a:pt x="164" y="328"/>
                    </a:lnTo>
                    <a:lnTo>
                      <a:pt x="157" y="333"/>
                    </a:lnTo>
                    <a:lnTo>
                      <a:pt x="152" y="338"/>
                    </a:lnTo>
                    <a:lnTo>
                      <a:pt x="148" y="343"/>
                    </a:lnTo>
                    <a:lnTo>
                      <a:pt x="145" y="350"/>
                    </a:lnTo>
                    <a:lnTo>
                      <a:pt x="141" y="356"/>
                    </a:lnTo>
                    <a:lnTo>
                      <a:pt x="139" y="362"/>
                    </a:lnTo>
                    <a:lnTo>
                      <a:pt x="138" y="369"/>
                    </a:lnTo>
                    <a:lnTo>
                      <a:pt x="137" y="377"/>
                    </a:lnTo>
                    <a:lnTo>
                      <a:pt x="138" y="383"/>
                    </a:lnTo>
                    <a:lnTo>
                      <a:pt x="138" y="391"/>
                    </a:lnTo>
                    <a:lnTo>
                      <a:pt x="141" y="397"/>
                    </a:lnTo>
                    <a:lnTo>
                      <a:pt x="143" y="404"/>
                    </a:lnTo>
                    <a:lnTo>
                      <a:pt x="146" y="409"/>
                    </a:lnTo>
                    <a:lnTo>
                      <a:pt x="150" y="415"/>
                    </a:lnTo>
                    <a:lnTo>
                      <a:pt x="154" y="420"/>
                    </a:lnTo>
                    <a:lnTo>
                      <a:pt x="159" y="427"/>
                    </a:lnTo>
                    <a:lnTo>
                      <a:pt x="164" y="430"/>
                    </a:lnTo>
                    <a:lnTo>
                      <a:pt x="170" y="436"/>
                    </a:lnTo>
                    <a:lnTo>
                      <a:pt x="177" y="439"/>
                    </a:lnTo>
                    <a:lnTo>
                      <a:pt x="183" y="442"/>
                    </a:lnTo>
                    <a:lnTo>
                      <a:pt x="191" y="445"/>
                    </a:lnTo>
                    <a:lnTo>
                      <a:pt x="197" y="446"/>
                    </a:lnTo>
                    <a:lnTo>
                      <a:pt x="206" y="447"/>
                    </a:lnTo>
                    <a:lnTo>
                      <a:pt x="214" y="447"/>
                    </a:lnTo>
                    <a:lnTo>
                      <a:pt x="223" y="447"/>
                    </a:lnTo>
                    <a:lnTo>
                      <a:pt x="232" y="446"/>
                    </a:lnTo>
                    <a:lnTo>
                      <a:pt x="241" y="443"/>
                    </a:lnTo>
                    <a:lnTo>
                      <a:pt x="250" y="441"/>
                    </a:lnTo>
                    <a:lnTo>
                      <a:pt x="259" y="438"/>
                    </a:lnTo>
                    <a:lnTo>
                      <a:pt x="268" y="433"/>
                    </a:lnTo>
                    <a:lnTo>
                      <a:pt x="277" y="428"/>
                    </a:lnTo>
                    <a:lnTo>
                      <a:pt x="285" y="423"/>
                    </a:lnTo>
                    <a:lnTo>
                      <a:pt x="296" y="412"/>
                    </a:lnTo>
                    <a:lnTo>
                      <a:pt x="305" y="402"/>
                    </a:lnTo>
                    <a:lnTo>
                      <a:pt x="313" y="391"/>
                    </a:lnTo>
                    <a:lnTo>
                      <a:pt x="318" y="377"/>
                    </a:lnTo>
                    <a:lnTo>
                      <a:pt x="320" y="366"/>
                    </a:lnTo>
                    <a:lnTo>
                      <a:pt x="322" y="351"/>
                    </a:lnTo>
                    <a:lnTo>
                      <a:pt x="323" y="333"/>
                    </a:lnTo>
                    <a:lnTo>
                      <a:pt x="323" y="310"/>
                    </a:lnTo>
                    <a:lnTo>
                      <a:pt x="323" y="28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87" name="Freeform 503">
                <a:extLst>
                  <a:ext uri="{FF2B5EF4-FFF2-40B4-BE49-F238E27FC236}">
                    <a16:creationId xmlns:a16="http://schemas.microsoft.com/office/drawing/2014/main" id="{4F2B46AE-AE1D-4850-850C-F9778E05F162}"/>
                  </a:ext>
                </a:extLst>
              </p:cNvPr>
              <p:cNvSpPr>
                <a:spLocks/>
              </p:cNvSpPr>
              <p:nvPr/>
            </p:nvSpPr>
            <p:spPr bwMode="auto">
              <a:xfrm>
                <a:off x="2150" y="1360"/>
                <a:ext cx="207" cy="754"/>
              </a:xfrm>
              <a:custGeom>
                <a:avLst/>
                <a:gdLst>
                  <a:gd name="T0" fmla="*/ 57 w 828"/>
                  <a:gd name="T1" fmla="*/ 754 h 3015"/>
                  <a:gd name="T2" fmla="*/ 207 w 828"/>
                  <a:gd name="T3" fmla="*/ 12 h 3015"/>
                  <a:gd name="T4" fmla="*/ 150 w 828"/>
                  <a:gd name="T5" fmla="*/ 0 h 3015"/>
                  <a:gd name="T6" fmla="*/ 0 w 828"/>
                  <a:gd name="T7" fmla="*/ 742 h 3015"/>
                  <a:gd name="T8" fmla="*/ 57 w 828"/>
                  <a:gd name="T9" fmla="*/ 754 h 3015"/>
                  <a:gd name="T10" fmla="*/ 0 60000 65536"/>
                  <a:gd name="T11" fmla="*/ 0 60000 65536"/>
                  <a:gd name="T12" fmla="*/ 0 60000 65536"/>
                  <a:gd name="T13" fmla="*/ 0 60000 65536"/>
                  <a:gd name="T14" fmla="*/ 0 60000 65536"/>
                  <a:gd name="T15" fmla="*/ 0 w 828"/>
                  <a:gd name="T16" fmla="*/ 0 h 3015"/>
                  <a:gd name="T17" fmla="*/ 828 w 828"/>
                  <a:gd name="T18" fmla="*/ 3015 h 3015"/>
                </a:gdLst>
                <a:ahLst/>
                <a:cxnLst>
                  <a:cxn ang="T10">
                    <a:pos x="T0" y="T1"/>
                  </a:cxn>
                  <a:cxn ang="T11">
                    <a:pos x="T2" y="T3"/>
                  </a:cxn>
                  <a:cxn ang="T12">
                    <a:pos x="T4" y="T5"/>
                  </a:cxn>
                  <a:cxn ang="T13">
                    <a:pos x="T6" y="T7"/>
                  </a:cxn>
                  <a:cxn ang="T14">
                    <a:pos x="T8" y="T9"/>
                  </a:cxn>
                </a:cxnLst>
                <a:rect l="T15" t="T16" r="T17" b="T18"/>
                <a:pathLst>
                  <a:path w="828" h="3015">
                    <a:moveTo>
                      <a:pt x="229" y="3015"/>
                    </a:moveTo>
                    <a:lnTo>
                      <a:pt x="828" y="46"/>
                    </a:lnTo>
                    <a:lnTo>
                      <a:pt x="600" y="0"/>
                    </a:lnTo>
                    <a:lnTo>
                      <a:pt x="0" y="2968"/>
                    </a:lnTo>
                    <a:lnTo>
                      <a:pt x="229" y="3015"/>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88" name="Freeform 504">
                <a:extLst>
                  <a:ext uri="{FF2B5EF4-FFF2-40B4-BE49-F238E27FC236}">
                    <a16:creationId xmlns:a16="http://schemas.microsoft.com/office/drawing/2014/main" id="{71704822-8E1C-45A2-B0D9-BF41106E6085}"/>
                  </a:ext>
                </a:extLst>
              </p:cNvPr>
              <p:cNvSpPr>
                <a:spLocks/>
              </p:cNvSpPr>
              <p:nvPr/>
            </p:nvSpPr>
            <p:spPr bwMode="auto">
              <a:xfrm>
                <a:off x="2104" y="2092"/>
                <a:ext cx="149" cy="163"/>
              </a:xfrm>
              <a:custGeom>
                <a:avLst/>
                <a:gdLst>
                  <a:gd name="T0" fmla="*/ 45 w 593"/>
                  <a:gd name="T1" fmla="*/ 163 h 653"/>
                  <a:gd name="T2" fmla="*/ 149 w 593"/>
                  <a:gd name="T3" fmla="*/ 30 h 653"/>
                  <a:gd name="T4" fmla="*/ 0 w 593"/>
                  <a:gd name="T5" fmla="*/ 0 h 653"/>
                  <a:gd name="T6" fmla="*/ 45 w 593"/>
                  <a:gd name="T7" fmla="*/ 163 h 653"/>
                  <a:gd name="T8" fmla="*/ 45 w 593"/>
                  <a:gd name="T9" fmla="*/ 163 h 653"/>
                  <a:gd name="T10" fmla="*/ 45 w 593"/>
                  <a:gd name="T11" fmla="*/ 163 h 653"/>
                  <a:gd name="T12" fmla="*/ 0 60000 65536"/>
                  <a:gd name="T13" fmla="*/ 0 60000 65536"/>
                  <a:gd name="T14" fmla="*/ 0 60000 65536"/>
                  <a:gd name="T15" fmla="*/ 0 60000 65536"/>
                  <a:gd name="T16" fmla="*/ 0 60000 65536"/>
                  <a:gd name="T17" fmla="*/ 0 60000 65536"/>
                  <a:gd name="T18" fmla="*/ 0 w 593"/>
                  <a:gd name="T19" fmla="*/ 0 h 653"/>
                  <a:gd name="T20" fmla="*/ 593 w 593"/>
                  <a:gd name="T21" fmla="*/ 653 h 653"/>
                </a:gdLst>
                <a:ahLst/>
                <a:cxnLst>
                  <a:cxn ang="T12">
                    <a:pos x="T0" y="T1"/>
                  </a:cxn>
                  <a:cxn ang="T13">
                    <a:pos x="T2" y="T3"/>
                  </a:cxn>
                  <a:cxn ang="T14">
                    <a:pos x="T4" y="T5"/>
                  </a:cxn>
                  <a:cxn ang="T15">
                    <a:pos x="T6" y="T7"/>
                  </a:cxn>
                  <a:cxn ang="T16">
                    <a:pos x="T8" y="T9"/>
                  </a:cxn>
                  <a:cxn ang="T17">
                    <a:pos x="T10" y="T11"/>
                  </a:cxn>
                </a:cxnLst>
                <a:rect l="T18" t="T19" r="T20" b="T21"/>
                <a:pathLst>
                  <a:path w="593" h="653">
                    <a:moveTo>
                      <a:pt x="178" y="652"/>
                    </a:moveTo>
                    <a:lnTo>
                      <a:pt x="593" y="119"/>
                    </a:lnTo>
                    <a:lnTo>
                      <a:pt x="0" y="0"/>
                    </a:lnTo>
                    <a:lnTo>
                      <a:pt x="178" y="652"/>
                    </a:lnTo>
                    <a:lnTo>
                      <a:pt x="178" y="653"/>
                    </a:lnTo>
                    <a:lnTo>
                      <a:pt x="178" y="652"/>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89" name="Freeform 505">
                <a:extLst>
                  <a:ext uri="{FF2B5EF4-FFF2-40B4-BE49-F238E27FC236}">
                    <a16:creationId xmlns:a16="http://schemas.microsoft.com/office/drawing/2014/main" id="{6ED6EDA7-FE12-4E36-BE2E-28791852EF99}"/>
                  </a:ext>
                </a:extLst>
              </p:cNvPr>
              <p:cNvSpPr>
                <a:spLocks/>
              </p:cNvSpPr>
              <p:nvPr/>
            </p:nvSpPr>
            <p:spPr bwMode="auto">
              <a:xfrm>
                <a:off x="3724" y="3199"/>
                <a:ext cx="146" cy="186"/>
              </a:xfrm>
              <a:custGeom>
                <a:avLst/>
                <a:gdLst>
                  <a:gd name="T0" fmla="*/ 37 w 584"/>
                  <a:gd name="T1" fmla="*/ 129 h 743"/>
                  <a:gd name="T2" fmla="*/ 44 w 584"/>
                  <a:gd name="T3" fmla="*/ 142 h 743"/>
                  <a:gd name="T4" fmla="*/ 54 w 584"/>
                  <a:gd name="T5" fmla="*/ 151 h 743"/>
                  <a:gd name="T6" fmla="*/ 67 w 584"/>
                  <a:gd name="T7" fmla="*/ 155 h 743"/>
                  <a:gd name="T8" fmla="*/ 83 w 584"/>
                  <a:gd name="T9" fmla="*/ 155 h 743"/>
                  <a:gd name="T10" fmla="*/ 96 w 584"/>
                  <a:gd name="T11" fmla="*/ 151 h 743"/>
                  <a:gd name="T12" fmla="*/ 105 w 584"/>
                  <a:gd name="T13" fmla="*/ 144 h 743"/>
                  <a:gd name="T14" fmla="*/ 109 w 584"/>
                  <a:gd name="T15" fmla="*/ 135 h 743"/>
                  <a:gd name="T16" fmla="*/ 109 w 584"/>
                  <a:gd name="T17" fmla="*/ 125 h 743"/>
                  <a:gd name="T18" fmla="*/ 101 w 584"/>
                  <a:gd name="T19" fmla="*/ 115 h 743"/>
                  <a:gd name="T20" fmla="*/ 83 w 584"/>
                  <a:gd name="T21" fmla="*/ 109 h 743"/>
                  <a:gd name="T22" fmla="*/ 50 w 584"/>
                  <a:gd name="T23" fmla="*/ 100 h 743"/>
                  <a:gd name="T24" fmla="*/ 30 w 584"/>
                  <a:gd name="T25" fmla="*/ 91 h 743"/>
                  <a:gd name="T26" fmla="*/ 16 w 584"/>
                  <a:gd name="T27" fmla="*/ 78 h 743"/>
                  <a:gd name="T28" fmla="*/ 7 w 584"/>
                  <a:gd name="T29" fmla="*/ 60 h 743"/>
                  <a:gd name="T30" fmla="*/ 7 w 584"/>
                  <a:gd name="T31" fmla="*/ 43 h 743"/>
                  <a:gd name="T32" fmla="*/ 11 w 584"/>
                  <a:gd name="T33" fmla="*/ 31 h 743"/>
                  <a:gd name="T34" fmla="*/ 19 w 584"/>
                  <a:gd name="T35" fmla="*/ 19 h 743"/>
                  <a:gd name="T36" fmla="*/ 30 w 584"/>
                  <a:gd name="T37" fmla="*/ 10 h 743"/>
                  <a:gd name="T38" fmla="*/ 44 w 584"/>
                  <a:gd name="T39" fmla="*/ 4 h 743"/>
                  <a:gd name="T40" fmla="*/ 62 w 584"/>
                  <a:gd name="T41" fmla="*/ 0 h 743"/>
                  <a:gd name="T42" fmla="*/ 88 w 584"/>
                  <a:gd name="T43" fmla="*/ 1 h 743"/>
                  <a:gd name="T44" fmla="*/ 113 w 584"/>
                  <a:gd name="T45" fmla="*/ 8 h 743"/>
                  <a:gd name="T46" fmla="*/ 123 w 584"/>
                  <a:gd name="T47" fmla="*/ 15 h 743"/>
                  <a:gd name="T48" fmla="*/ 136 w 584"/>
                  <a:gd name="T49" fmla="*/ 32 h 743"/>
                  <a:gd name="T50" fmla="*/ 141 w 584"/>
                  <a:gd name="T51" fmla="*/ 54 h 743"/>
                  <a:gd name="T52" fmla="*/ 102 w 584"/>
                  <a:gd name="T53" fmla="*/ 47 h 743"/>
                  <a:gd name="T54" fmla="*/ 97 w 584"/>
                  <a:gd name="T55" fmla="*/ 38 h 743"/>
                  <a:gd name="T56" fmla="*/ 88 w 584"/>
                  <a:gd name="T57" fmla="*/ 32 h 743"/>
                  <a:gd name="T58" fmla="*/ 76 w 584"/>
                  <a:gd name="T59" fmla="*/ 30 h 743"/>
                  <a:gd name="T60" fmla="*/ 61 w 584"/>
                  <a:gd name="T61" fmla="*/ 31 h 743"/>
                  <a:gd name="T62" fmla="*/ 49 w 584"/>
                  <a:gd name="T63" fmla="*/ 35 h 743"/>
                  <a:gd name="T64" fmla="*/ 43 w 584"/>
                  <a:gd name="T65" fmla="*/ 40 h 743"/>
                  <a:gd name="T66" fmla="*/ 41 w 584"/>
                  <a:gd name="T67" fmla="*/ 46 h 743"/>
                  <a:gd name="T68" fmla="*/ 42 w 584"/>
                  <a:gd name="T69" fmla="*/ 52 h 743"/>
                  <a:gd name="T70" fmla="*/ 45 w 584"/>
                  <a:gd name="T71" fmla="*/ 58 h 743"/>
                  <a:gd name="T72" fmla="*/ 55 w 584"/>
                  <a:gd name="T73" fmla="*/ 63 h 743"/>
                  <a:gd name="T74" fmla="*/ 92 w 584"/>
                  <a:gd name="T75" fmla="*/ 74 h 743"/>
                  <a:gd name="T76" fmla="*/ 116 w 584"/>
                  <a:gd name="T77" fmla="*/ 82 h 743"/>
                  <a:gd name="T78" fmla="*/ 128 w 584"/>
                  <a:gd name="T79" fmla="*/ 89 h 743"/>
                  <a:gd name="T80" fmla="*/ 137 w 584"/>
                  <a:gd name="T81" fmla="*/ 99 h 743"/>
                  <a:gd name="T82" fmla="*/ 143 w 584"/>
                  <a:gd name="T83" fmla="*/ 111 h 743"/>
                  <a:gd name="T84" fmla="*/ 146 w 584"/>
                  <a:gd name="T85" fmla="*/ 126 h 743"/>
                  <a:gd name="T86" fmla="*/ 145 w 584"/>
                  <a:gd name="T87" fmla="*/ 142 h 743"/>
                  <a:gd name="T88" fmla="*/ 140 w 584"/>
                  <a:gd name="T89" fmla="*/ 156 h 743"/>
                  <a:gd name="T90" fmla="*/ 130 w 584"/>
                  <a:gd name="T91" fmla="*/ 168 h 743"/>
                  <a:gd name="T92" fmla="*/ 117 w 584"/>
                  <a:gd name="T93" fmla="*/ 178 h 743"/>
                  <a:gd name="T94" fmla="*/ 101 w 584"/>
                  <a:gd name="T95" fmla="*/ 183 h 743"/>
                  <a:gd name="T96" fmla="*/ 80 w 584"/>
                  <a:gd name="T97" fmla="*/ 186 h 743"/>
                  <a:gd name="T98" fmla="*/ 51 w 584"/>
                  <a:gd name="T99" fmla="*/ 184 h 743"/>
                  <a:gd name="T100" fmla="*/ 35 w 584"/>
                  <a:gd name="T101" fmla="*/ 178 h 743"/>
                  <a:gd name="T102" fmla="*/ 24 w 584"/>
                  <a:gd name="T103" fmla="*/ 172 h 743"/>
                  <a:gd name="T104" fmla="*/ 15 w 584"/>
                  <a:gd name="T105" fmla="*/ 164 h 743"/>
                  <a:gd name="T106" fmla="*/ 5 w 584"/>
                  <a:gd name="T107" fmla="*/ 145 h 74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584"/>
                  <a:gd name="T163" fmla="*/ 0 h 743"/>
                  <a:gd name="T164" fmla="*/ 584 w 584"/>
                  <a:gd name="T165" fmla="*/ 743 h 74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584" h="743">
                    <a:moveTo>
                      <a:pt x="0" y="497"/>
                    </a:moveTo>
                    <a:lnTo>
                      <a:pt x="141" y="482"/>
                    </a:lnTo>
                    <a:lnTo>
                      <a:pt x="145" y="499"/>
                    </a:lnTo>
                    <a:lnTo>
                      <a:pt x="149" y="516"/>
                    </a:lnTo>
                    <a:lnTo>
                      <a:pt x="154" y="530"/>
                    </a:lnTo>
                    <a:lnTo>
                      <a:pt x="160" y="544"/>
                    </a:lnTo>
                    <a:lnTo>
                      <a:pt x="167" y="557"/>
                    </a:lnTo>
                    <a:lnTo>
                      <a:pt x="174" y="568"/>
                    </a:lnTo>
                    <a:lnTo>
                      <a:pt x="183" y="579"/>
                    </a:lnTo>
                    <a:lnTo>
                      <a:pt x="192" y="586"/>
                    </a:lnTo>
                    <a:lnTo>
                      <a:pt x="203" y="595"/>
                    </a:lnTo>
                    <a:lnTo>
                      <a:pt x="214" y="602"/>
                    </a:lnTo>
                    <a:lnTo>
                      <a:pt x="226" y="607"/>
                    </a:lnTo>
                    <a:lnTo>
                      <a:pt x="239" y="612"/>
                    </a:lnTo>
                    <a:lnTo>
                      <a:pt x="251" y="616"/>
                    </a:lnTo>
                    <a:lnTo>
                      <a:pt x="267" y="619"/>
                    </a:lnTo>
                    <a:lnTo>
                      <a:pt x="281" y="620"/>
                    </a:lnTo>
                    <a:lnTo>
                      <a:pt x="298" y="620"/>
                    </a:lnTo>
                    <a:lnTo>
                      <a:pt x="314" y="620"/>
                    </a:lnTo>
                    <a:lnTo>
                      <a:pt x="331" y="619"/>
                    </a:lnTo>
                    <a:lnTo>
                      <a:pt x="345" y="616"/>
                    </a:lnTo>
                    <a:lnTo>
                      <a:pt x="359" y="613"/>
                    </a:lnTo>
                    <a:lnTo>
                      <a:pt x="372" y="608"/>
                    </a:lnTo>
                    <a:lnTo>
                      <a:pt x="384" y="603"/>
                    </a:lnTo>
                    <a:lnTo>
                      <a:pt x="394" y="598"/>
                    </a:lnTo>
                    <a:lnTo>
                      <a:pt x="403" y="590"/>
                    </a:lnTo>
                    <a:lnTo>
                      <a:pt x="412" y="583"/>
                    </a:lnTo>
                    <a:lnTo>
                      <a:pt x="418" y="575"/>
                    </a:lnTo>
                    <a:lnTo>
                      <a:pt x="425" y="567"/>
                    </a:lnTo>
                    <a:lnTo>
                      <a:pt x="430" y="558"/>
                    </a:lnTo>
                    <a:lnTo>
                      <a:pt x="434" y="549"/>
                    </a:lnTo>
                    <a:lnTo>
                      <a:pt x="436" y="540"/>
                    </a:lnTo>
                    <a:lnTo>
                      <a:pt x="439" y="531"/>
                    </a:lnTo>
                    <a:lnTo>
                      <a:pt x="439" y="521"/>
                    </a:lnTo>
                    <a:lnTo>
                      <a:pt x="438" y="509"/>
                    </a:lnTo>
                    <a:lnTo>
                      <a:pt x="435" y="498"/>
                    </a:lnTo>
                    <a:lnTo>
                      <a:pt x="430" y="488"/>
                    </a:lnTo>
                    <a:lnTo>
                      <a:pt x="423" y="477"/>
                    </a:lnTo>
                    <a:lnTo>
                      <a:pt x="414" y="470"/>
                    </a:lnTo>
                    <a:lnTo>
                      <a:pt x="403" y="461"/>
                    </a:lnTo>
                    <a:lnTo>
                      <a:pt x="389" y="454"/>
                    </a:lnTo>
                    <a:lnTo>
                      <a:pt x="372" y="447"/>
                    </a:lnTo>
                    <a:lnTo>
                      <a:pt x="355" y="441"/>
                    </a:lnTo>
                    <a:lnTo>
                      <a:pt x="330" y="435"/>
                    </a:lnTo>
                    <a:lnTo>
                      <a:pt x="296" y="426"/>
                    </a:lnTo>
                    <a:lnTo>
                      <a:pt x="255" y="416"/>
                    </a:lnTo>
                    <a:lnTo>
                      <a:pt x="227" y="408"/>
                    </a:lnTo>
                    <a:lnTo>
                      <a:pt x="201" y="400"/>
                    </a:lnTo>
                    <a:lnTo>
                      <a:pt x="178" y="391"/>
                    </a:lnTo>
                    <a:lnTo>
                      <a:pt x="156" y="384"/>
                    </a:lnTo>
                    <a:lnTo>
                      <a:pt x="137" y="375"/>
                    </a:lnTo>
                    <a:lnTo>
                      <a:pt x="119" y="364"/>
                    </a:lnTo>
                    <a:lnTo>
                      <a:pt x="105" y="354"/>
                    </a:lnTo>
                    <a:lnTo>
                      <a:pt x="92" y="344"/>
                    </a:lnTo>
                    <a:lnTo>
                      <a:pt x="77" y="330"/>
                    </a:lnTo>
                    <a:lnTo>
                      <a:pt x="63" y="313"/>
                    </a:lnTo>
                    <a:lnTo>
                      <a:pt x="51" y="296"/>
                    </a:lnTo>
                    <a:lnTo>
                      <a:pt x="42" y="278"/>
                    </a:lnTo>
                    <a:lnTo>
                      <a:pt x="35" y="260"/>
                    </a:lnTo>
                    <a:lnTo>
                      <a:pt x="29" y="241"/>
                    </a:lnTo>
                    <a:lnTo>
                      <a:pt x="27" y="221"/>
                    </a:lnTo>
                    <a:lnTo>
                      <a:pt x="26" y="200"/>
                    </a:lnTo>
                    <a:lnTo>
                      <a:pt x="27" y="186"/>
                    </a:lnTo>
                    <a:lnTo>
                      <a:pt x="28" y="173"/>
                    </a:lnTo>
                    <a:lnTo>
                      <a:pt x="31" y="160"/>
                    </a:lnTo>
                    <a:lnTo>
                      <a:pt x="33" y="146"/>
                    </a:lnTo>
                    <a:lnTo>
                      <a:pt x="38" y="135"/>
                    </a:lnTo>
                    <a:lnTo>
                      <a:pt x="44" y="122"/>
                    </a:lnTo>
                    <a:lnTo>
                      <a:pt x="50" y="109"/>
                    </a:lnTo>
                    <a:lnTo>
                      <a:pt x="56" y="97"/>
                    </a:lnTo>
                    <a:lnTo>
                      <a:pt x="65" y="86"/>
                    </a:lnTo>
                    <a:lnTo>
                      <a:pt x="74" y="74"/>
                    </a:lnTo>
                    <a:lnTo>
                      <a:pt x="85" y="64"/>
                    </a:lnTo>
                    <a:lnTo>
                      <a:pt x="95" y="55"/>
                    </a:lnTo>
                    <a:lnTo>
                      <a:pt x="106" y="46"/>
                    </a:lnTo>
                    <a:lnTo>
                      <a:pt x="119" y="38"/>
                    </a:lnTo>
                    <a:lnTo>
                      <a:pt x="132" y="31"/>
                    </a:lnTo>
                    <a:lnTo>
                      <a:pt x="146" y="24"/>
                    </a:lnTo>
                    <a:lnTo>
                      <a:pt x="162" y="19"/>
                    </a:lnTo>
                    <a:lnTo>
                      <a:pt x="177" y="14"/>
                    </a:lnTo>
                    <a:lnTo>
                      <a:pt x="194" y="9"/>
                    </a:lnTo>
                    <a:lnTo>
                      <a:pt x="212" y="6"/>
                    </a:lnTo>
                    <a:lnTo>
                      <a:pt x="230" y="2"/>
                    </a:lnTo>
                    <a:lnTo>
                      <a:pt x="248" y="1"/>
                    </a:lnTo>
                    <a:lnTo>
                      <a:pt x="267" y="0"/>
                    </a:lnTo>
                    <a:lnTo>
                      <a:pt x="287" y="0"/>
                    </a:lnTo>
                    <a:lnTo>
                      <a:pt x="321" y="0"/>
                    </a:lnTo>
                    <a:lnTo>
                      <a:pt x="352" y="4"/>
                    </a:lnTo>
                    <a:lnTo>
                      <a:pt x="380" y="8"/>
                    </a:lnTo>
                    <a:lnTo>
                      <a:pt x="407" y="14"/>
                    </a:lnTo>
                    <a:lnTo>
                      <a:pt x="431" y="23"/>
                    </a:lnTo>
                    <a:lnTo>
                      <a:pt x="453" y="33"/>
                    </a:lnTo>
                    <a:lnTo>
                      <a:pt x="463" y="38"/>
                    </a:lnTo>
                    <a:lnTo>
                      <a:pt x="473" y="45"/>
                    </a:lnTo>
                    <a:lnTo>
                      <a:pt x="482" y="51"/>
                    </a:lnTo>
                    <a:lnTo>
                      <a:pt x="491" y="59"/>
                    </a:lnTo>
                    <a:lnTo>
                      <a:pt x="508" y="74"/>
                    </a:lnTo>
                    <a:lnTo>
                      <a:pt x="521" y="91"/>
                    </a:lnTo>
                    <a:lnTo>
                      <a:pt x="534" y="109"/>
                    </a:lnTo>
                    <a:lnTo>
                      <a:pt x="544" y="128"/>
                    </a:lnTo>
                    <a:lnTo>
                      <a:pt x="552" y="149"/>
                    </a:lnTo>
                    <a:lnTo>
                      <a:pt x="557" y="171"/>
                    </a:lnTo>
                    <a:lnTo>
                      <a:pt x="562" y="192"/>
                    </a:lnTo>
                    <a:lnTo>
                      <a:pt x="563" y="217"/>
                    </a:lnTo>
                    <a:lnTo>
                      <a:pt x="418" y="223"/>
                    </a:lnTo>
                    <a:lnTo>
                      <a:pt x="416" y="210"/>
                    </a:lnTo>
                    <a:lnTo>
                      <a:pt x="412" y="198"/>
                    </a:lnTo>
                    <a:lnTo>
                      <a:pt x="408" y="186"/>
                    </a:lnTo>
                    <a:lnTo>
                      <a:pt x="404" y="176"/>
                    </a:lnTo>
                    <a:lnTo>
                      <a:pt x="398" y="167"/>
                    </a:lnTo>
                    <a:lnTo>
                      <a:pt x="393" y="158"/>
                    </a:lnTo>
                    <a:lnTo>
                      <a:pt x="386" y="150"/>
                    </a:lnTo>
                    <a:lnTo>
                      <a:pt x="379" y="144"/>
                    </a:lnTo>
                    <a:lnTo>
                      <a:pt x="370" y="138"/>
                    </a:lnTo>
                    <a:lnTo>
                      <a:pt x="361" y="133"/>
                    </a:lnTo>
                    <a:lnTo>
                      <a:pt x="352" y="129"/>
                    </a:lnTo>
                    <a:lnTo>
                      <a:pt x="340" y="126"/>
                    </a:lnTo>
                    <a:lnTo>
                      <a:pt x="328" y="123"/>
                    </a:lnTo>
                    <a:lnTo>
                      <a:pt x="316" y="121"/>
                    </a:lnTo>
                    <a:lnTo>
                      <a:pt x="302" y="121"/>
                    </a:lnTo>
                    <a:lnTo>
                      <a:pt x="286" y="119"/>
                    </a:lnTo>
                    <a:lnTo>
                      <a:pt x="271" y="121"/>
                    </a:lnTo>
                    <a:lnTo>
                      <a:pt x="257" y="121"/>
                    </a:lnTo>
                    <a:lnTo>
                      <a:pt x="242" y="123"/>
                    </a:lnTo>
                    <a:lnTo>
                      <a:pt x="230" y="126"/>
                    </a:lnTo>
                    <a:lnTo>
                      <a:pt x="218" y="129"/>
                    </a:lnTo>
                    <a:lnTo>
                      <a:pt x="207" y="135"/>
                    </a:lnTo>
                    <a:lnTo>
                      <a:pt x="196" y="140"/>
                    </a:lnTo>
                    <a:lnTo>
                      <a:pt x="187" y="145"/>
                    </a:lnTo>
                    <a:lnTo>
                      <a:pt x="182" y="150"/>
                    </a:lnTo>
                    <a:lnTo>
                      <a:pt x="177" y="154"/>
                    </a:lnTo>
                    <a:lnTo>
                      <a:pt x="173" y="159"/>
                    </a:lnTo>
                    <a:lnTo>
                      <a:pt x="171" y="165"/>
                    </a:lnTo>
                    <a:lnTo>
                      <a:pt x="168" y="171"/>
                    </a:lnTo>
                    <a:lnTo>
                      <a:pt x="165" y="177"/>
                    </a:lnTo>
                    <a:lnTo>
                      <a:pt x="164" y="183"/>
                    </a:lnTo>
                    <a:lnTo>
                      <a:pt x="164" y="190"/>
                    </a:lnTo>
                    <a:lnTo>
                      <a:pt x="164" y="196"/>
                    </a:lnTo>
                    <a:lnTo>
                      <a:pt x="165" y="203"/>
                    </a:lnTo>
                    <a:lnTo>
                      <a:pt x="167" y="208"/>
                    </a:lnTo>
                    <a:lnTo>
                      <a:pt x="169" y="214"/>
                    </a:lnTo>
                    <a:lnTo>
                      <a:pt x="173" y="219"/>
                    </a:lnTo>
                    <a:lnTo>
                      <a:pt x="177" y="224"/>
                    </a:lnTo>
                    <a:lnTo>
                      <a:pt x="181" y="230"/>
                    </a:lnTo>
                    <a:lnTo>
                      <a:pt x="186" y="233"/>
                    </a:lnTo>
                    <a:lnTo>
                      <a:pt x="194" y="240"/>
                    </a:lnTo>
                    <a:lnTo>
                      <a:pt x="204" y="245"/>
                    </a:lnTo>
                    <a:lnTo>
                      <a:pt x="218" y="251"/>
                    </a:lnTo>
                    <a:lnTo>
                      <a:pt x="233" y="257"/>
                    </a:lnTo>
                    <a:lnTo>
                      <a:pt x="271" y="269"/>
                    </a:lnTo>
                    <a:lnTo>
                      <a:pt x="319" y="281"/>
                    </a:lnTo>
                    <a:lnTo>
                      <a:pt x="368" y="294"/>
                    </a:lnTo>
                    <a:lnTo>
                      <a:pt x="412" y="307"/>
                    </a:lnTo>
                    <a:lnTo>
                      <a:pt x="430" y="313"/>
                    </a:lnTo>
                    <a:lnTo>
                      <a:pt x="447" y="319"/>
                    </a:lnTo>
                    <a:lnTo>
                      <a:pt x="462" y="327"/>
                    </a:lnTo>
                    <a:lnTo>
                      <a:pt x="476" y="334"/>
                    </a:lnTo>
                    <a:lnTo>
                      <a:pt x="488" y="340"/>
                    </a:lnTo>
                    <a:lnTo>
                      <a:pt x="499" y="348"/>
                    </a:lnTo>
                    <a:lnTo>
                      <a:pt x="511" y="357"/>
                    </a:lnTo>
                    <a:lnTo>
                      <a:pt x="521" y="364"/>
                    </a:lnTo>
                    <a:lnTo>
                      <a:pt x="530" y="375"/>
                    </a:lnTo>
                    <a:lnTo>
                      <a:pt x="539" y="385"/>
                    </a:lnTo>
                    <a:lnTo>
                      <a:pt x="548" y="395"/>
                    </a:lnTo>
                    <a:lnTo>
                      <a:pt x="556" y="407"/>
                    </a:lnTo>
                    <a:lnTo>
                      <a:pt x="562" y="418"/>
                    </a:lnTo>
                    <a:lnTo>
                      <a:pt x="567" y="431"/>
                    </a:lnTo>
                    <a:lnTo>
                      <a:pt x="572" y="444"/>
                    </a:lnTo>
                    <a:lnTo>
                      <a:pt x="576" y="458"/>
                    </a:lnTo>
                    <a:lnTo>
                      <a:pt x="580" y="472"/>
                    </a:lnTo>
                    <a:lnTo>
                      <a:pt x="583" y="488"/>
                    </a:lnTo>
                    <a:lnTo>
                      <a:pt x="584" y="504"/>
                    </a:lnTo>
                    <a:lnTo>
                      <a:pt x="584" y="521"/>
                    </a:lnTo>
                    <a:lnTo>
                      <a:pt x="584" y="536"/>
                    </a:lnTo>
                    <a:lnTo>
                      <a:pt x="581" y="552"/>
                    </a:lnTo>
                    <a:lnTo>
                      <a:pt x="579" y="566"/>
                    </a:lnTo>
                    <a:lnTo>
                      <a:pt x="575" y="580"/>
                    </a:lnTo>
                    <a:lnTo>
                      <a:pt x="571" y="595"/>
                    </a:lnTo>
                    <a:lnTo>
                      <a:pt x="565" y="610"/>
                    </a:lnTo>
                    <a:lnTo>
                      <a:pt x="558" y="622"/>
                    </a:lnTo>
                    <a:lnTo>
                      <a:pt x="549" y="636"/>
                    </a:lnTo>
                    <a:lnTo>
                      <a:pt x="540" y="649"/>
                    </a:lnTo>
                    <a:lnTo>
                      <a:pt x="531" y="662"/>
                    </a:lnTo>
                    <a:lnTo>
                      <a:pt x="520" y="672"/>
                    </a:lnTo>
                    <a:lnTo>
                      <a:pt x="508" y="684"/>
                    </a:lnTo>
                    <a:lnTo>
                      <a:pt x="495" y="693"/>
                    </a:lnTo>
                    <a:lnTo>
                      <a:pt x="482" y="702"/>
                    </a:lnTo>
                    <a:lnTo>
                      <a:pt x="468" y="710"/>
                    </a:lnTo>
                    <a:lnTo>
                      <a:pt x="453" y="716"/>
                    </a:lnTo>
                    <a:lnTo>
                      <a:pt x="436" y="722"/>
                    </a:lnTo>
                    <a:lnTo>
                      <a:pt x="420" y="728"/>
                    </a:lnTo>
                    <a:lnTo>
                      <a:pt x="402" y="733"/>
                    </a:lnTo>
                    <a:lnTo>
                      <a:pt x="382" y="737"/>
                    </a:lnTo>
                    <a:lnTo>
                      <a:pt x="362" y="739"/>
                    </a:lnTo>
                    <a:lnTo>
                      <a:pt x="341" y="742"/>
                    </a:lnTo>
                    <a:lnTo>
                      <a:pt x="319" y="742"/>
                    </a:lnTo>
                    <a:lnTo>
                      <a:pt x="296" y="743"/>
                    </a:lnTo>
                    <a:lnTo>
                      <a:pt x="263" y="742"/>
                    </a:lnTo>
                    <a:lnTo>
                      <a:pt x="232" y="739"/>
                    </a:lnTo>
                    <a:lnTo>
                      <a:pt x="203" y="734"/>
                    </a:lnTo>
                    <a:lnTo>
                      <a:pt x="176" y="728"/>
                    </a:lnTo>
                    <a:lnTo>
                      <a:pt x="163" y="722"/>
                    </a:lnTo>
                    <a:lnTo>
                      <a:pt x="150" y="719"/>
                    </a:lnTo>
                    <a:lnTo>
                      <a:pt x="139" y="713"/>
                    </a:lnTo>
                    <a:lnTo>
                      <a:pt x="127" y="707"/>
                    </a:lnTo>
                    <a:lnTo>
                      <a:pt x="117" y="701"/>
                    </a:lnTo>
                    <a:lnTo>
                      <a:pt x="106" y="694"/>
                    </a:lnTo>
                    <a:lnTo>
                      <a:pt x="96" y="688"/>
                    </a:lnTo>
                    <a:lnTo>
                      <a:pt x="87" y="680"/>
                    </a:lnTo>
                    <a:lnTo>
                      <a:pt x="78" y="671"/>
                    </a:lnTo>
                    <a:lnTo>
                      <a:pt x="69" y="663"/>
                    </a:lnTo>
                    <a:lnTo>
                      <a:pt x="61" y="654"/>
                    </a:lnTo>
                    <a:lnTo>
                      <a:pt x="54" y="644"/>
                    </a:lnTo>
                    <a:lnTo>
                      <a:pt x="41" y="625"/>
                    </a:lnTo>
                    <a:lnTo>
                      <a:pt x="28" y="603"/>
                    </a:lnTo>
                    <a:lnTo>
                      <a:pt x="19" y="579"/>
                    </a:lnTo>
                    <a:lnTo>
                      <a:pt x="10" y="553"/>
                    </a:lnTo>
                    <a:lnTo>
                      <a:pt x="4" y="526"/>
                    </a:lnTo>
                    <a:lnTo>
                      <a:pt x="0" y="49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90" name="Freeform 506">
                <a:extLst>
                  <a:ext uri="{FF2B5EF4-FFF2-40B4-BE49-F238E27FC236}">
                    <a16:creationId xmlns:a16="http://schemas.microsoft.com/office/drawing/2014/main" id="{81D4562F-B85A-4A08-9F39-F7FC924CBDDA}"/>
                  </a:ext>
                </a:extLst>
              </p:cNvPr>
              <p:cNvSpPr>
                <a:spLocks noEditPoints="1"/>
              </p:cNvSpPr>
              <p:nvPr/>
            </p:nvSpPr>
            <p:spPr bwMode="auto">
              <a:xfrm>
                <a:off x="3901" y="3202"/>
                <a:ext cx="34" cy="179"/>
              </a:xfrm>
              <a:custGeom>
                <a:avLst/>
                <a:gdLst>
                  <a:gd name="T0" fmla="*/ 0 w 138"/>
                  <a:gd name="T1" fmla="*/ 32 h 719"/>
                  <a:gd name="T2" fmla="*/ 0 w 138"/>
                  <a:gd name="T3" fmla="*/ 0 h 719"/>
                  <a:gd name="T4" fmla="*/ 34 w 138"/>
                  <a:gd name="T5" fmla="*/ 0 h 719"/>
                  <a:gd name="T6" fmla="*/ 34 w 138"/>
                  <a:gd name="T7" fmla="*/ 32 h 719"/>
                  <a:gd name="T8" fmla="*/ 0 w 138"/>
                  <a:gd name="T9" fmla="*/ 32 h 719"/>
                  <a:gd name="T10" fmla="*/ 0 w 138"/>
                  <a:gd name="T11" fmla="*/ 179 h 719"/>
                  <a:gd name="T12" fmla="*/ 0 w 138"/>
                  <a:gd name="T13" fmla="*/ 49 h 719"/>
                  <a:gd name="T14" fmla="*/ 34 w 138"/>
                  <a:gd name="T15" fmla="*/ 49 h 719"/>
                  <a:gd name="T16" fmla="*/ 34 w 138"/>
                  <a:gd name="T17" fmla="*/ 179 h 719"/>
                  <a:gd name="T18" fmla="*/ 0 w 138"/>
                  <a:gd name="T19" fmla="*/ 179 h 71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8"/>
                  <a:gd name="T31" fmla="*/ 0 h 719"/>
                  <a:gd name="T32" fmla="*/ 138 w 138"/>
                  <a:gd name="T33" fmla="*/ 719 h 71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8" h="719">
                    <a:moveTo>
                      <a:pt x="0" y="127"/>
                    </a:moveTo>
                    <a:lnTo>
                      <a:pt x="0" y="0"/>
                    </a:lnTo>
                    <a:lnTo>
                      <a:pt x="138" y="0"/>
                    </a:lnTo>
                    <a:lnTo>
                      <a:pt x="138" y="127"/>
                    </a:lnTo>
                    <a:lnTo>
                      <a:pt x="0" y="127"/>
                    </a:lnTo>
                    <a:close/>
                    <a:moveTo>
                      <a:pt x="0" y="719"/>
                    </a:moveTo>
                    <a:lnTo>
                      <a:pt x="0" y="198"/>
                    </a:lnTo>
                    <a:lnTo>
                      <a:pt x="138" y="198"/>
                    </a:lnTo>
                    <a:lnTo>
                      <a:pt x="138" y="719"/>
                    </a:lnTo>
                    <a:lnTo>
                      <a:pt x="0" y="71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91" name="Freeform 507">
                <a:extLst>
                  <a:ext uri="{FF2B5EF4-FFF2-40B4-BE49-F238E27FC236}">
                    <a16:creationId xmlns:a16="http://schemas.microsoft.com/office/drawing/2014/main" id="{7AF7D0D8-7931-4406-90CB-197E8501C973}"/>
                  </a:ext>
                </a:extLst>
              </p:cNvPr>
              <p:cNvSpPr>
                <a:spLocks/>
              </p:cNvSpPr>
              <p:nvPr/>
            </p:nvSpPr>
            <p:spPr bwMode="auto">
              <a:xfrm>
                <a:off x="3956" y="3205"/>
                <a:ext cx="77" cy="179"/>
              </a:xfrm>
              <a:custGeom>
                <a:avLst/>
                <a:gdLst>
                  <a:gd name="T0" fmla="*/ 74 w 306"/>
                  <a:gd name="T1" fmla="*/ 46 h 716"/>
                  <a:gd name="T2" fmla="*/ 74 w 306"/>
                  <a:gd name="T3" fmla="*/ 73 h 716"/>
                  <a:gd name="T4" fmla="*/ 51 w 306"/>
                  <a:gd name="T5" fmla="*/ 73 h 716"/>
                  <a:gd name="T6" fmla="*/ 51 w 306"/>
                  <a:gd name="T7" fmla="*/ 126 h 716"/>
                  <a:gd name="T8" fmla="*/ 51 w 306"/>
                  <a:gd name="T9" fmla="*/ 133 h 716"/>
                  <a:gd name="T10" fmla="*/ 51 w 306"/>
                  <a:gd name="T11" fmla="*/ 139 h 716"/>
                  <a:gd name="T12" fmla="*/ 51 w 306"/>
                  <a:gd name="T13" fmla="*/ 142 h 716"/>
                  <a:gd name="T14" fmla="*/ 51 w 306"/>
                  <a:gd name="T15" fmla="*/ 144 h 716"/>
                  <a:gd name="T16" fmla="*/ 52 w 306"/>
                  <a:gd name="T17" fmla="*/ 146 h 716"/>
                  <a:gd name="T18" fmla="*/ 53 w 306"/>
                  <a:gd name="T19" fmla="*/ 147 h 716"/>
                  <a:gd name="T20" fmla="*/ 53 w 306"/>
                  <a:gd name="T21" fmla="*/ 148 h 716"/>
                  <a:gd name="T22" fmla="*/ 54 w 306"/>
                  <a:gd name="T23" fmla="*/ 149 h 716"/>
                  <a:gd name="T24" fmla="*/ 56 w 306"/>
                  <a:gd name="T25" fmla="*/ 150 h 716"/>
                  <a:gd name="T26" fmla="*/ 57 w 306"/>
                  <a:gd name="T27" fmla="*/ 150 h 716"/>
                  <a:gd name="T28" fmla="*/ 59 w 306"/>
                  <a:gd name="T29" fmla="*/ 150 h 716"/>
                  <a:gd name="T30" fmla="*/ 60 w 306"/>
                  <a:gd name="T31" fmla="*/ 150 h 716"/>
                  <a:gd name="T32" fmla="*/ 63 w 306"/>
                  <a:gd name="T33" fmla="*/ 150 h 716"/>
                  <a:gd name="T34" fmla="*/ 66 w 306"/>
                  <a:gd name="T35" fmla="*/ 150 h 716"/>
                  <a:gd name="T36" fmla="*/ 70 w 306"/>
                  <a:gd name="T37" fmla="*/ 149 h 716"/>
                  <a:gd name="T38" fmla="*/ 74 w 306"/>
                  <a:gd name="T39" fmla="*/ 147 h 716"/>
                  <a:gd name="T40" fmla="*/ 77 w 306"/>
                  <a:gd name="T41" fmla="*/ 174 h 716"/>
                  <a:gd name="T42" fmla="*/ 74 w 306"/>
                  <a:gd name="T43" fmla="*/ 175 h 716"/>
                  <a:gd name="T44" fmla="*/ 71 w 306"/>
                  <a:gd name="T45" fmla="*/ 176 h 716"/>
                  <a:gd name="T46" fmla="*/ 68 w 306"/>
                  <a:gd name="T47" fmla="*/ 177 h 716"/>
                  <a:gd name="T48" fmla="*/ 64 w 306"/>
                  <a:gd name="T49" fmla="*/ 178 h 716"/>
                  <a:gd name="T50" fmla="*/ 61 w 306"/>
                  <a:gd name="T51" fmla="*/ 178 h 716"/>
                  <a:gd name="T52" fmla="*/ 57 w 306"/>
                  <a:gd name="T53" fmla="*/ 179 h 716"/>
                  <a:gd name="T54" fmla="*/ 54 w 306"/>
                  <a:gd name="T55" fmla="*/ 179 h 716"/>
                  <a:gd name="T56" fmla="*/ 50 w 306"/>
                  <a:gd name="T57" fmla="*/ 179 h 716"/>
                  <a:gd name="T58" fmla="*/ 45 w 306"/>
                  <a:gd name="T59" fmla="*/ 179 h 716"/>
                  <a:gd name="T60" fmla="*/ 41 w 306"/>
                  <a:gd name="T61" fmla="*/ 178 h 716"/>
                  <a:gd name="T62" fmla="*/ 37 w 306"/>
                  <a:gd name="T63" fmla="*/ 177 h 716"/>
                  <a:gd name="T64" fmla="*/ 33 w 306"/>
                  <a:gd name="T65" fmla="*/ 176 h 716"/>
                  <a:gd name="T66" fmla="*/ 29 w 306"/>
                  <a:gd name="T67" fmla="*/ 174 h 716"/>
                  <a:gd name="T68" fmla="*/ 26 w 306"/>
                  <a:gd name="T69" fmla="*/ 172 h 716"/>
                  <a:gd name="T70" fmla="*/ 24 w 306"/>
                  <a:gd name="T71" fmla="*/ 170 h 716"/>
                  <a:gd name="T72" fmla="*/ 22 w 306"/>
                  <a:gd name="T73" fmla="*/ 168 h 716"/>
                  <a:gd name="T74" fmla="*/ 20 w 306"/>
                  <a:gd name="T75" fmla="*/ 165 h 716"/>
                  <a:gd name="T76" fmla="*/ 19 w 306"/>
                  <a:gd name="T77" fmla="*/ 162 h 716"/>
                  <a:gd name="T78" fmla="*/ 18 w 306"/>
                  <a:gd name="T79" fmla="*/ 159 h 716"/>
                  <a:gd name="T80" fmla="*/ 17 w 306"/>
                  <a:gd name="T81" fmla="*/ 154 h 716"/>
                  <a:gd name="T82" fmla="*/ 17 w 306"/>
                  <a:gd name="T83" fmla="*/ 151 h 716"/>
                  <a:gd name="T84" fmla="*/ 16 w 306"/>
                  <a:gd name="T85" fmla="*/ 145 h 716"/>
                  <a:gd name="T86" fmla="*/ 16 w 306"/>
                  <a:gd name="T87" fmla="*/ 139 h 716"/>
                  <a:gd name="T88" fmla="*/ 16 w 306"/>
                  <a:gd name="T89" fmla="*/ 130 h 716"/>
                  <a:gd name="T90" fmla="*/ 16 w 306"/>
                  <a:gd name="T91" fmla="*/ 73 h 716"/>
                  <a:gd name="T92" fmla="*/ 0 w 306"/>
                  <a:gd name="T93" fmla="*/ 73 h 716"/>
                  <a:gd name="T94" fmla="*/ 0 w 306"/>
                  <a:gd name="T95" fmla="*/ 46 h 716"/>
                  <a:gd name="T96" fmla="*/ 16 w 306"/>
                  <a:gd name="T97" fmla="*/ 46 h 716"/>
                  <a:gd name="T98" fmla="*/ 16 w 306"/>
                  <a:gd name="T99" fmla="*/ 20 h 716"/>
                  <a:gd name="T100" fmla="*/ 51 w 306"/>
                  <a:gd name="T101" fmla="*/ 0 h 716"/>
                  <a:gd name="T102" fmla="*/ 51 w 306"/>
                  <a:gd name="T103" fmla="*/ 46 h 716"/>
                  <a:gd name="T104" fmla="*/ 74 w 306"/>
                  <a:gd name="T105" fmla="*/ 46 h 71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306"/>
                  <a:gd name="T160" fmla="*/ 0 h 716"/>
                  <a:gd name="T161" fmla="*/ 306 w 306"/>
                  <a:gd name="T162" fmla="*/ 716 h 71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306" h="716">
                    <a:moveTo>
                      <a:pt x="295" y="183"/>
                    </a:moveTo>
                    <a:lnTo>
                      <a:pt x="295" y="293"/>
                    </a:lnTo>
                    <a:lnTo>
                      <a:pt x="201" y="293"/>
                    </a:lnTo>
                    <a:lnTo>
                      <a:pt x="201" y="503"/>
                    </a:lnTo>
                    <a:lnTo>
                      <a:pt x="201" y="532"/>
                    </a:lnTo>
                    <a:lnTo>
                      <a:pt x="202" y="554"/>
                    </a:lnTo>
                    <a:lnTo>
                      <a:pt x="202" y="569"/>
                    </a:lnTo>
                    <a:lnTo>
                      <a:pt x="204" y="577"/>
                    </a:lnTo>
                    <a:lnTo>
                      <a:pt x="206" y="582"/>
                    </a:lnTo>
                    <a:lnTo>
                      <a:pt x="209" y="587"/>
                    </a:lnTo>
                    <a:lnTo>
                      <a:pt x="211" y="591"/>
                    </a:lnTo>
                    <a:lnTo>
                      <a:pt x="216" y="595"/>
                    </a:lnTo>
                    <a:lnTo>
                      <a:pt x="222" y="598"/>
                    </a:lnTo>
                    <a:lnTo>
                      <a:pt x="227" y="600"/>
                    </a:lnTo>
                    <a:lnTo>
                      <a:pt x="233" y="601"/>
                    </a:lnTo>
                    <a:lnTo>
                      <a:pt x="240" y="601"/>
                    </a:lnTo>
                    <a:lnTo>
                      <a:pt x="250" y="600"/>
                    </a:lnTo>
                    <a:lnTo>
                      <a:pt x="263" y="599"/>
                    </a:lnTo>
                    <a:lnTo>
                      <a:pt x="278" y="594"/>
                    </a:lnTo>
                    <a:lnTo>
                      <a:pt x="295" y="589"/>
                    </a:lnTo>
                    <a:lnTo>
                      <a:pt x="306" y="695"/>
                    </a:lnTo>
                    <a:lnTo>
                      <a:pt x="295" y="700"/>
                    </a:lnTo>
                    <a:lnTo>
                      <a:pt x="282" y="704"/>
                    </a:lnTo>
                    <a:lnTo>
                      <a:pt x="269" y="708"/>
                    </a:lnTo>
                    <a:lnTo>
                      <a:pt x="255" y="711"/>
                    </a:lnTo>
                    <a:lnTo>
                      <a:pt x="242" y="713"/>
                    </a:lnTo>
                    <a:lnTo>
                      <a:pt x="228" y="714"/>
                    </a:lnTo>
                    <a:lnTo>
                      <a:pt x="213" y="716"/>
                    </a:lnTo>
                    <a:lnTo>
                      <a:pt x="199" y="716"/>
                    </a:lnTo>
                    <a:lnTo>
                      <a:pt x="179" y="714"/>
                    </a:lnTo>
                    <a:lnTo>
                      <a:pt x="163" y="713"/>
                    </a:lnTo>
                    <a:lnTo>
                      <a:pt x="146" y="709"/>
                    </a:lnTo>
                    <a:lnTo>
                      <a:pt x="130" y="703"/>
                    </a:lnTo>
                    <a:lnTo>
                      <a:pt x="116" y="696"/>
                    </a:lnTo>
                    <a:lnTo>
                      <a:pt x="105" y="689"/>
                    </a:lnTo>
                    <a:lnTo>
                      <a:pt x="95" y="680"/>
                    </a:lnTo>
                    <a:lnTo>
                      <a:pt x="87" y="671"/>
                    </a:lnTo>
                    <a:lnTo>
                      <a:pt x="80" y="661"/>
                    </a:lnTo>
                    <a:lnTo>
                      <a:pt x="75" y="648"/>
                    </a:lnTo>
                    <a:lnTo>
                      <a:pt x="71" y="634"/>
                    </a:lnTo>
                    <a:lnTo>
                      <a:pt x="68" y="617"/>
                    </a:lnTo>
                    <a:lnTo>
                      <a:pt x="66" y="603"/>
                    </a:lnTo>
                    <a:lnTo>
                      <a:pt x="64" y="581"/>
                    </a:lnTo>
                    <a:lnTo>
                      <a:pt x="64" y="554"/>
                    </a:lnTo>
                    <a:lnTo>
                      <a:pt x="64" y="521"/>
                    </a:lnTo>
                    <a:lnTo>
                      <a:pt x="64" y="293"/>
                    </a:lnTo>
                    <a:lnTo>
                      <a:pt x="0" y="293"/>
                    </a:lnTo>
                    <a:lnTo>
                      <a:pt x="0" y="183"/>
                    </a:lnTo>
                    <a:lnTo>
                      <a:pt x="64" y="183"/>
                    </a:lnTo>
                    <a:lnTo>
                      <a:pt x="64" y="80"/>
                    </a:lnTo>
                    <a:lnTo>
                      <a:pt x="201" y="0"/>
                    </a:lnTo>
                    <a:lnTo>
                      <a:pt x="201" y="183"/>
                    </a:lnTo>
                    <a:lnTo>
                      <a:pt x="295" y="18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92" name="Freeform 508">
                <a:extLst>
                  <a:ext uri="{FF2B5EF4-FFF2-40B4-BE49-F238E27FC236}">
                    <a16:creationId xmlns:a16="http://schemas.microsoft.com/office/drawing/2014/main" id="{4A82C4AF-FC98-44C3-A83C-CD2F4AA1C014}"/>
                  </a:ext>
                </a:extLst>
              </p:cNvPr>
              <p:cNvSpPr>
                <a:spLocks noEditPoints="1"/>
              </p:cNvSpPr>
              <p:nvPr/>
            </p:nvSpPr>
            <p:spPr bwMode="auto">
              <a:xfrm>
                <a:off x="4054" y="3202"/>
                <a:ext cx="34" cy="179"/>
              </a:xfrm>
              <a:custGeom>
                <a:avLst/>
                <a:gdLst>
                  <a:gd name="T0" fmla="*/ 0 w 137"/>
                  <a:gd name="T1" fmla="*/ 32 h 719"/>
                  <a:gd name="T2" fmla="*/ 0 w 137"/>
                  <a:gd name="T3" fmla="*/ 0 h 719"/>
                  <a:gd name="T4" fmla="*/ 34 w 137"/>
                  <a:gd name="T5" fmla="*/ 0 h 719"/>
                  <a:gd name="T6" fmla="*/ 34 w 137"/>
                  <a:gd name="T7" fmla="*/ 32 h 719"/>
                  <a:gd name="T8" fmla="*/ 0 w 137"/>
                  <a:gd name="T9" fmla="*/ 32 h 719"/>
                  <a:gd name="T10" fmla="*/ 0 w 137"/>
                  <a:gd name="T11" fmla="*/ 179 h 719"/>
                  <a:gd name="T12" fmla="*/ 0 w 137"/>
                  <a:gd name="T13" fmla="*/ 49 h 719"/>
                  <a:gd name="T14" fmla="*/ 34 w 137"/>
                  <a:gd name="T15" fmla="*/ 49 h 719"/>
                  <a:gd name="T16" fmla="*/ 34 w 137"/>
                  <a:gd name="T17" fmla="*/ 179 h 719"/>
                  <a:gd name="T18" fmla="*/ 0 w 137"/>
                  <a:gd name="T19" fmla="*/ 179 h 71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7"/>
                  <a:gd name="T31" fmla="*/ 0 h 719"/>
                  <a:gd name="T32" fmla="*/ 137 w 137"/>
                  <a:gd name="T33" fmla="*/ 719 h 71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7" h="719">
                    <a:moveTo>
                      <a:pt x="0" y="127"/>
                    </a:moveTo>
                    <a:lnTo>
                      <a:pt x="0" y="0"/>
                    </a:lnTo>
                    <a:lnTo>
                      <a:pt x="137" y="0"/>
                    </a:lnTo>
                    <a:lnTo>
                      <a:pt x="137" y="127"/>
                    </a:lnTo>
                    <a:lnTo>
                      <a:pt x="0" y="127"/>
                    </a:lnTo>
                    <a:close/>
                    <a:moveTo>
                      <a:pt x="0" y="719"/>
                    </a:moveTo>
                    <a:lnTo>
                      <a:pt x="0" y="198"/>
                    </a:lnTo>
                    <a:lnTo>
                      <a:pt x="137" y="198"/>
                    </a:lnTo>
                    <a:lnTo>
                      <a:pt x="137" y="719"/>
                    </a:lnTo>
                    <a:lnTo>
                      <a:pt x="0" y="71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93" name="Freeform 509">
                <a:extLst>
                  <a:ext uri="{FF2B5EF4-FFF2-40B4-BE49-F238E27FC236}">
                    <a16:creationId xmlns:a16="http://schemas.microsoft.com/office/drawing/2014/main" id="{291B8078-9160-4816-A5D9-6F590755F191}"/>
                  </a:ext>
                </a:extLst>
              </p:cNvPr>
              <p:cNvSpPr>
                <a:spLocks noEditPoints="1"/>
              </p:cNvSpPr>
              <p:nvPr/>
            </p:nvSpPr>
            <p:spPr bwMode="auto">
              <a:xfrm>
                <a:off x="4116" y="3248"/>
                <a:ext cx="134" cy="136"/>
              </a:xfrm>
              <a:custGeom>
                <a:avLst/>
                <a:gdLst>
                  <a:gd name="T0" fmla="*/ 1 w 538"/>
                  <a:gd name="T1" fmla="*/ 58 h 544"/>
                  <a:gd name="T2" fmla="*/ 4 w 538"/>
                  <a:gd name="T3" fmla="*/ 45 h 544"/>
                  <a:gd name="T4" fmla="*/ 9 w 538"/>
                  <a:gd name="T5" fmla="*/ 33 h 544"/>
                  <a:gd name="T6" fmla="*/ 16 w 538"/>
                  <a:gd name="T7" fmla="*/ 22 h 544"/>
                  <a:gd name="T8" fmla="*/ 25 w 538"/>
                  <a:gd name="T9" fmla="*/ 13 h 544"/>
                  <a:gd name="T10" fmla="*/ 37 w 538"/>
                  <a:gd name="T11" fmla="*/ 6 h 544"/>
                  <a:gd name="T12" fmla="*/ 49 w 538"/>
                  <a:gd name="T13" fmla="*/ 2 h 544"/>
                  <a:gd name="T14" fmla="*/ 63 w 538"/>
                  <a:gd name="T15" fmla="*/ 0 h 544"/>
                  <a:gd name="T16" fmla="*/ 81 w 538"/>
                  <a:gd name="T17" fmla="*/ 1 h 544"/>
                  <a:gd name="T18" fmla="*/ 91 w 538"/>
                  <a:gd name="T19" fmla="*/ 4 h 544"/>
                  <a:gd name="T20" fmla="*/ 100 w 538"/>
                  <a:gd name="T21" fmla="*/ 8 h 544"/>
                  <a:gd name="T22" fmla="*/ 108 w 538"/>
                  <a:gd name="T23" fmla="*/ 13 h 544"/>
                  <a:gd name="T24" fmla="*/ 115 w 538"/>
                  <a:gd name="T25" fmla="*/ 19 h 544"/>
                  <a:gd name="T26" fmla="*/ 122 w 538"/>
                  <a:gd name="T27" fmla="*/ 27 h 544"/>
                  <a:gd name="T28" fmla="*/ 127 w 538"/>
                  <a:gd name="T29" fmla="*/ 35 h 544"/>
                  <a:gd name="T30" fmla="*/ 131 w 538"/>
                  <a:gd name="T31" fmla="*/ 44 h 544"/>
                  <a:gd name="T32" fmla="*/ 133 w 538"/>
                  <a:gd name="T33" fmla="*/ 54 h 544"/>
                  <a:gd name="T34" fmla="*/ 134 w 538"/>
                  <a:gd name="T35" fmla="*/ 75 h 544"/>
                  <a:gd name="T36" fmla="*/ 131 w 538"/>
                  <a:gd name="T37" fmla="*/ 89 h 544"/>
                  <a:gd name="T38" fmla="*/ 128 w 538"/>
                  <a:gd name="T39" fmla="*/ 98 h 544"/>
                  <a:gd name="T40" fmla="*/ 123 w 538"/>
                  <a:gd name="T41" fmla="*/ 106 h 544"/>
                  <a:gd name="T42" fmla="*/ 118 w 538"/>
                  <a:gd name="T43" fmla="*/ 114 h 544"/>
                  <a:gd name="T44" fmla="*/ 110 w 538"/>
                  <a:gd name="T45" fmla="*/ 121 h 544"/>
                  <a:gd name="T46" fmla="*/ 102 w 538"/>
                  <a:gd name="T47" fmla="*/ 127 h 544"/>
                  <a:gd name="T48" fmla="*/ 93 w 538"/>
                  <a:gd name="T49" fmla="*/ 131 h 544"/>
                  <a:gd name="T50" fmla="*/ 84 w 538"/>
                  <a:gd name="T51" fmla="*/ 134 h 544"/>
                  <a:gd name="T52" fmla="*/ 67 w 538"/>
                  <a:gd name="T53" fmla="*/ 136 h 544"/>
                  <a:gd name="T54" fmla="*/ 54 w 538"/>
                  <a:gd name="T55" fmla="*/ 135 h 544"/>
                  <a:gd name="T56" fmla="*/ 41 w 538"/>
                  <a:gd name="T57" fmla="*/ 132 h 544"/>
                  <a:gd name="T58" fmla="*/ 29 w 538"/>
                  <a:gd name="T59" fmla="*/ 126 h 544"/>
                  <a:gd name="T60" fmla="*/ 19 w 538"/>
                  <a:gd name="T61" fmla="*/ 118 h 544"/>
                  <a:gd name="T62" fmla="*/ 11 w 538"/>
                  <a:gd name="T63" fmla="*/ 108 h 544"/>
                  <a:gd name="T64" fmla="*/ 5 w 538"/>
                  <a:gd name="T65" fmla="*/ 96 h 544"/>
                  <a:gd name="T66" fmla="*/ 1 w 538"/>
                  <a:gd name="T67" fmla="*/ 82 h 544"/>
                  <a:gd name="T68" fmla="*/ 0 w 538"/>
                  <a:gd name="T69" fmla="*/ 66 h 544"/>
                  <a:gd name="T70" fmla="*/ 36 w 538"/>
                  <a:gd name="T71" fmla="*/ 77 h 544"/>
                  <a:gd name="T72" fmla="*/ 39 w 538"/>
                  <a:gd name="T73" fmla="*/ 89 h 544"/>
                  <a:gd name="T74" fmla="*/ 45 w 538"/>
                  <a:gd name="T75" fmla="*/ 98 h 544"/>
                  <a:gd name="T76" fmla="*/ 52 w 538"/>
                  <a:gd name="T77" fmla="*/ 104 h 544"/>
                  <a:gd name="T78" fmla="*/ 61 w 538"/>
                  <a:gd name="T79" fmla="*/ 107 h 544"/>
                  <a:gd name="T80" fmla="*/ 70 w 538"/>
                  <a:gd name="T81" fmla="*/ 108 h 544"/>
                  <a:gd name="T82" fmla="*/ 79 w 538"/>
                  <a:gd name="T83" fmla="*/ 106 h 544"/>
                  <a:gd name="T84" fmla="*/ 87 w 538"/>
                  <a:gd name="T85" fmla="*/ 100 h 544"/>
                  <a:gd name="T86" fmla="*/ 94 w 538"/>
                  <a:gd name="T87" fmla="*/ 92 h 544"/>
                  <a:gd name="T88" fmla="*/ 98 w 538"/>
                  <a:gd name="T89" fmla="*/ 81 h 544"/>
                  <a:gd name="T90" fmla="*/ 99 w 538"/>
                  <a:gd name="T91" fmla="*/ 68 h 544"/>
                  <a:gd name="T92" fmla="*/ 98 w 538"/>
                  <a:gd name="T93" fmla="*/ 55 h 544"/>
                  <a:gd name="T94" fmla="*/ 94 w 538"/>
                  <a:gd name="T95" fmla="*/ 44 h 544"/>
                  <a:gd name="T96" fmla="*/ 87 w 538"/>
                  <a:gd name="T97" fmla="*/ 36 h 544"/>
                  <a:gd name="T98" fmla="*/ 79 w 538"/>
                  <a:gd name="T99" fmla="*/ 31 h 544"/>
                  <a:gd name="T100" fmla="*/ 70 w 538"/>
                  <a:gd name="T101" fmla="*/ 28 h 544"/>
                  <a:gd name="T102" fmla="*/ 61 w 538"/>
                  <a:gd name="T103" fmla="*/ 29 h 544"/>
                  <a:gd name="T104" fmla="*/ 52 w 538"/>
                  <a:gd name="T105" fmla="*/ 32 h 544"/>
                  <a:gd name="T106" fmla="*/ 45 w 538"/>
                  <a:gd name="T107" fmla="*/ 39 h 544"/>
                  <a:gd name="T108" fmla="*/ 39 w 538"/>
                  <a:gd name="T109" fmla="*/ 47 h 544"/>
                  <a:gd name="T110" fmla="*/ 36 w 538"/>
                  <a:gd name="T111" fmla="*/ 59 h 54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8"/>
                  <a:gd name="T169" fmla="*/ 0 h 544"/>
                  <a:gd name="T170" fmla="*/ 538 w 538"/>
                  <a:gd name="T171" fmla="*/ 544 h 544"/>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8" h="544">
                    <a:moveTo>
                      <a:pt x="0" y="264"/>
                    </a:moveTo>
                    <a:lnTo>
                      <a:pt x="2" y="247"/>
                    </a:lnTo>
                    <a:lnTo>
                      <a:pt x="3" y="231"/>
                    </a:lnTo>
                    <a:lnTo>
                      <a:pt x="6" y="214"/>
                    </a:lnTo>
                    <a:lnTo>
                      <a:pt x="9" y="197"/>
                    </a:lnTo>
                    <a:lnTo>
                      <a:pt x="15" y="180"/>
                    </a:lnTo>
                    <a:lnTo>
                      <a:pt x="20" y="164"/>
                    </a:lnTo>
                    <a:lnTo>
                      <a:pt x="27" y="147"/>
                    </a:lnTo>
                    <a:lnTo>
                      <a:pt x="35" y="132"/>
                    </a:lnTo>
                    <a:lnTo>
                      <a:pt x="44" y="116"/>
                    </a:lnTo>
                    <a:lnTo>
                      <a:pt x="53" y="101"/>
                    </a:lnTo>
                    <a:lnTo>
                      <a:pt x="65" y="88"/>
                    </a:lnTo>
                    <a:lnTo>
                      <a:pt x="76" y="75"/>
                    </a:lnTo>
                    <a:lnTo>
                      <a:pt x="88" y="64"/>
                    </a:lnTo>
                    <a:lnTo>
                      <a:pt x="102" y="52"/>
                    </a:lnTo>
                    <a:lnTo>
                      <a:pt x="116" y="43"/>
                    </a:lnTo>
                    <a:lnTo>
                      <a:pt x="130" y="34"/>
                    </a:lnTo>
                    <a:lnTo>
                      <a:pt x="147" y="25"/>
                    </a:lnTo>
                    <a:lnTo>
                      <a:pt x="162" y="19"/>
                    </a:lnTo>
                    <a:lnTo>
                      <a:pt x="179" y="14"/>
                    </a:lnTo>
                    <a:lnTo>
                      <a:pt x="197" y="9"/>
                    </a:lnTo>
                    <a:lnTo>
                      <a:pt x="214" y="5"/>
                    </a:lnTo>
                    <a:lnTo>
                      <a:pt x="232" y="2"/>
                    </a:lnTo>
                    <a:lnTo>
                      <a:pt x="251" y="1"/>
                    </a:lnTo>
                    <a:lnTo>
                      <a:pt x="269" y="0"/>
                    </a:lnTo>
                    <a:lnTo>
                      <a:pt x="298" y="1"/>
                    </a:lnTo>
                    <a:lnTo>
                      <a:pt x="325" y="5"/>
                    </a:lnTo>
                    <a:lnTo>
                      <a:pt x="338" y="7"/>
                    </a:lnTo>
                    <a:lnTo>
                      <a:pt x="352" y="11"/>
                    </a:lnTo>
                    <a:lnTo>
                      <a:pt x="364" y="15"/>
                    </a:lnTo>
                    <a:lnTo>
                      <a:pt x="377" y="19"/>
                    </a:lnTo>
                    <a:lnTo>
                      <a:pt x="388" y="24"/>
                    </a:lnTo>
                    <a:lnTo>
                      <a:pt x="400" y="30"/>
                    </a:lnTo>
                    <a:lnTo>
                      <a:pt x="411" y="37"/>
                    </a:lnTo>
                    <a:lnTo>
                      <a:pt x="423" y="43"/>
                    </a:lnTo>
                    <a:lnTo>
                      <a:pt x="433" y="51"/>
                    </a:lnTo>
                    <a:lnTo>
                      <a:pt x="443" y="59"/>
                    </a:lnTo>
                    <a:lnTo>
                      <a:pt x="454" y="68"/>
                    </a:lnTo>
                    <a:lnTo>
                      <a:pt x="463" y="77"/>
                    </a:lnTo>
                    <a:lnTo>
                      <a:pt x="472" y="87"/>
                    </a:lnTo>
                    <a:lnTo>
                      <a:pt x="481" y="96"/>
                    </a:lnTo>
                    <a:lnTo>
                      <a:pt x="488" y="107"/>
                    </a:lnTo>
                    <a:lnTo>
                      <a:pt x="496" y="118"/>
                    </a:lnTo>
                    <a:lnTo>
                      <a:pt x="502" y="128"/>
                    </a:lnTo>
                    <a:lnTo>
                      <a:pt x="509" y="139"/>
                    </a:lnTo>
                    <a:lnTo>
                      <a:pt x="514" y="151"/>
                    </a:lnTo>
                    <a:lnTo>
                      <a:pt x="519" y="164"/>
                    </a:lnTo>
                    <a:lnTo>
                      <a:pt x="524" y="175"/>
                    </a:lnTo>
                    <a:lnTo>
                      <a:pt x="528" y="188"/>
                    </a:lnTo>
                    <a:lnTo>
                      <a:pt x="531" y="201"/>
                    </a:lnTo>
                    <a:lnTo>
                      <a:pt x="533" y="214"/>
                    </a:lnTo>
                    <a:lnTo>
                      <a:pt x="537" y="242"/>
                    </a:lnTo>
                    <a:lnTo>
                      <a:pt x="538" y="270"/>
                    </a:lnTo>
                    <a:lnTo>
                      <a:pt x="537" y="300"/>
                    </a:lnTo>
                    <a:lnTo>
                      <a:pt x="533" y="327"/>
                    </a:lnTo>
                    <a:lnTo>
                      <a:pt x="531" y="340"/>
                    </a:lnTo>
                    <a:lnTo>
                      <a:pt x="527" y="354"/>
                    </a:lnTo>
                    <a:lnTo>
                      <a:pt x="523" y="365"/>
                    </a:lnTo>
                    <a:lnTo>
                      <a:pt x="519" y="378"/>
                    </a:lnTo>
                    <a:lnTo>
                      <a:pt x="514" y="391"/>
                    </a:lnTo>
                    <a:lnTo>
                      <a:pt x="509" y="403"/>
                    </a:lnTo>
                    <a:lnTo>
                      <a:pt x="502" y="414"/>
                    </a:lnTo>
                    <a:lnTo>
                      <a:pt x="495" y="424"/>
                    </a:lnTo>
                    <a:lnTo>
                      <a:pt x="488" y="436"/>
                    </a:lnTo>
                    <a:lnTo>
                      <a:pt x="479" y="446"/>
                    </a:lnTo>
                    <a:lnTo>
                      <a:pt x="472" y="456"/>
                    </a:lnTo>
                    <a:lnTo>
                      <a:pt x="463" y="467"/>
                    </a:lnTo>
                    <a:lnTo>
                      <a:pt x="452" y="476"/>
                    </a:lnTo>
                    <a:lnTo>
                      <a:pt x="442" y="485"/>
                    </a:lnTo>
                    <a:lnTo>
                      <a:pt x="432" y="492"/>
                    </a:lnTo>
                    <a:lnTo>
                      <a:pt x="421" y="500"/>
                    </a:lnTo>
                    <a:lnTo>
                      <a:pt x="410" y="507"/>
                    </a:lnTo>
                    <a:lnTo>
                      <a:pt x="400" y="513"/>
                    </a:lnTo>
                    <a:lnTo>
                      <a:pt x="388" y="519"/>
                    </a:lnTo>
                    <a:lnTo>
                      <a:pt x="375" y="524"/>
                    </a:lnTo>
                    <a:lnTo>
                      <a:pt x="364" y="528"/>
                    </a:lnTo>
                    <a:lnTo>
                      <a:pt x="351" y="533"/>
                    </a:lnTo>
                    <a:lnTo>
                      <a:pt x="338" y="536"/>
                    </a:lnTo>
                    <a:lnTo>
                      <a:pt x="325" y="539"/>
                    </a:lnTo>
                    <a:lnTo>
                      <a:pt x="298" y="542"/>
                    </a:lnTo>
                    <a:lnTo>
                      <a:pt x="270" y="544"/>
                    </a:lnTo>
                    <a:lnTo>
                      <a:pt x="252" y="544"/>
                    </a:lnTo>
                    <a:lnTo>
                      <a:pt x="234" y="541"/>
                    </a:lnTo>
                    <a:lnTo>
                      <a:pt x="217" y="539"/>
                    </a:lnTo>
                    <a:lnTo>
                      <a:pt x="201" y="536"/>
                    </a:lnTo>
                    <a:lnTo>
                      <a:pt x="183" y="531"/>
                    </a:lnTo>
                    <a:lnTo>
                      <a:pt x="166" y="526"/>
                    </a:lnTo>
                    <a:lnTo>
                      <a:pt x="149" y="519"/>
                    </a:lnTo>
                    <a:lnTo>
                      <a:pt x="134" y="512"/>
                    </a:lnTo>
                    <a:lnTo>
                      <a:pt x="117" y="503"/>
                    </a:lnTo>
                    <a:lnTo>
                      <a:pt x="103" y="494"/>
                    </a:lnTo>
                    <a:lnTo>
                      <a:pt x="89" y="483"/>
                    </a:lnTo>
                    <a:lnTo>
                      <a:pt x="76" y="472"/>
                    </a:lnTo>
                    <a:lnTo>
                      <a:pt x="65" y="459"/>
                    </a:lnTo>
                    <a:lnTo>
                      <a:pt x="53" y="446"/>
                    </a:lnTo>
                    <a:lnTo>
                      <a:pt x="44" y="432"/>
                    </a:lnTo>
                    <a:lnTo>
                      <a:pt x="35" y="417"/>
                    </a:lnTo>
                    <a:lnTo>
                      <a:pt x="27" y="400"/>
                    </a:lnTo>
                    <a:lnTo>
                      <a:pt x="20" y="383"/>
                    </a:lnTo>
                    <a:lnTo>
                      <a:pt x="15" y="367"/>
                    </a:lnTo>
                    <a:lnTo>
                      <a:pt x="9" y="347"/>
                    </a:lnTo>
                    <a:lnTo>
                      <a:pt x="6" y="328"/>
                    </a:lnTo>
                    <a:lnTo>
                      <a:pt x="3" y="308"/>
                    </a:lnTo>
                    <a:lnTo>
                      <a:pt x="2" y="287"/>
                    </a:lnTo>
                    <a:lnTo>
                      <a:pt x="0" y="264"/>
                    </a:lnTo>
                    <a:close/>
                    <a:moveTo>
                      <a:pt x="142" y="272"/>
                    </a:moveTo>
                    <a:lnTo>
                      <a:pt x="143" y="291"/>
                    </a:lnTo>
                    <a:lnTo>
                      <a:pt x="144" y="309"/>
                    </a:lnTo>
                    <a:lnTo>
                      <a:pt x="147" y="324"/>
                    </a:lnTo>
                    <a:lnTo>
                      <a:pt x="152" y="340"/>
                    </a:lnTo>
                    <a:lnTo>
                      <a:pt x="157" y="355"/>
                    </a:lnTo>
                    <a:lnTo>
                      <a:pt x="162" y="368"/>
                    </a:lnTo>
                    <a:lnTo>
                      <a:pt x="170" y="379"/>
                    </a:lnTo>
                    <a:lnTo>
                      <a:pt x="179" y="390"/>
                    </a:lnTo>
                    <a:lnTo>
                      <a:pt x="188" y="400"/>
                    </a:lnTo>
                    <a:lnTo>
                      <a:pt x="198" y="409"/>
                    </a:lnTo>
                    <a:lnTo>
                      <a:pt x="208" y="415"/>
                    </a:lnTo>
                    <a:lnTo>
                      <a:pt x="220" y="422"/>
                    </a:lnTo>
                    <a:lnTo>
                      <a:pt x="232" y="426"/>
                    </a:lnTo>
                    <a:lnTo>
                      <a:pt x="243" y="429"/>
                    </a:lnTo>
                    <a:lnTo>
                      <a:pt x="256" y="431"/>
                    </a:lnTo>
                    <a:lnTo>
                      <a:pt x="270" y="432"/>
                    </a:lnTo>
                    <a:lnTo>
                      <a:pt x="283" y="431"/>
                    </a:lnTo>
                    <a:lnTo>
                      <a:pt x="296" y="429"/>
                    </a:lnTo>
                    <a:lnTo>
                      <a:pt x="307" y="426"/>
                    </a:lnTo>
                    <a:lnTo>
                      <a:pt x="319" y="422"/>
                    </a:lnTo>
                    <a:lnTo>
                      <a:pt x="330" y="415"/>
                    </a:lnTo>
                    <a:lnTo>
                      <a:pt x="341" y="409"/>
                    </a:lnTo>
                    <a:lnTo>
                      <a:pt x="351" y="400"/>
                    </a:lnTo>
                    <a:lnTo>
                      <a:pt x="360" y="390"/>
                    </a:lnTo>
                    <a:lnTo>
                      <a:pt x="369" y="379"/>
                    </a:lnTo>
                    <a:lnTo>
                      <a:pt x="377" y="368"/>
                    </a:lnTo>
                    <a:lnTo>
                      <a:pt x="382" y="354"/>
                    </a:lnTo>
                    <a:lnTo>
                      <a:pt x="387" y="340"/>
                    </a:lnTo>
                    <a:lnTo>
                      <a:pt x="392" y="324"/>
                    </a:lnTo>
                    <a:lnTo>
                      <a:pt x="395" y="308"/>
                    </a:lnTo>
                    <a:lnTo>
                      <a:pt x="396" y="290"/>
                    </a:lnTo>
                    <a:lnTo>
                      <a:pt x="397" y="270"/>
                    </a:lnTo>
                    <a:lnTo>
                      <a:pt x="396" y="252"/>
                    </a:lnTo>
                    <a:lnTo>
                      <a:pt x="395" y="234"/>
                    </a:lnTo>
                    <a:lnTo>
                      <a:pt x="392" y="219"/>
                    </a:lnTo>
                    <a:lnTo>
                      <a:pt x="387" y="204"/>
                    </a:lnTo>
                    <a:lnTo>
                      <a:pt x="382" y="189"/>
                    </a:lnTo>
                    <a:lnTo>
                      <a:pt x="377" y="175"/>
                    </a:lnTo>
                    <a:lnTo>
                      <a:pt x="369" y="164"/>
                    </a:lnTo>
                    <a:lnTo>
                      <a:pt x="360" y="154"/>
                    </a:lnTo>
                    <a:lnTo>
                      <a:pt x="351" y="143"/>
                    </a:lnTo>
                    <a:lnTo>
                      <a:pt x="341" y="136"/>
                    </a:lnTo>
                    <a:lnTo>
                      <a:pt x="330" y="128"/>
                    </a:lnTo>
                    <a:lnTo>
                      <a:pt x="319" y="123"/>
                    </a:lnTo>
                    <a:lnTo>
                      <a:pt x="307" y="118"/>
                    </a:lnTo>
                    <a:lnTo>
                      <a:pt x="296" y="115"/>
                    </a:lnTo>
                    <a:lnTo>
                      <a:pt x="283" y="112"/>
                    </a:lnTo>
                    <a:lnTo>
                      <a:pt x="270" y="112"/>
                    </a:lnTo>
                    <a:lnTo>
                      <a:pt x="256" y="112"/>
                    </a:lnTo>
                    <a:lnTo>
                      <a:pt x="243" y="115"/>
                    </a:lnTo>
                    <a:lnTo>
                      <a:pt x="232" y="118"/>
                    </a:lnTo>
                    <a:lnTo>
                      <a:pt x="220" y="123"/>
                    </a:lnTo>
                    <a:lnTo>
                      <a:pt x="208" y="128"/>
                    </a:lnTo>
                    <a:lnTo>
                      <a:pt x="198" y="136"/>
                    </a:lnTo>
                    <a:lnTo>
                      <a:pt x="188" y="143"/>
                    </a:lnTo>
                    <a:lnTo>
                      <a:pt x="179" y="154"/>
                    </a:lnTo>
                    <a:lnTo>
                      <a:pt x="170" y="164"/>
                    </a:lnTo>
                    <a:lnTo>
                      <a:pt x="162" y="177"/>
                    </a:lnTo>
                    <a:lnTo>
                      <a:pt x="157" y="189"/>
                    </a:lnTo>
                    <a:lnTo>
                      <a:pt x="152" y="204"/>
                    </a:lnTo>
                    <a:lnTo>
                      <a:pt x="147" y="219"/>
                    </a:lnTo>
                    <a:lnTo>
                      <a:pt x="144" y="236"/>
                    </a:lnTo>
                    <a:lnTo>
                      <a:pt x="143" y="252"/>
                    </a:lnTo>
                    <a:lnTo>
                      <a:pt x="142" y="27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94" name="Freeform 510">
                <a:extLst>
                  <a:ext uri="{FF2B5EF4-FFF2-40B4-BE49-F238E27FC236}">
                    <a16:creationId xmlns:a16="http://schemas.microsoft.com/office/drawing/2014/main" id="{BDE84998-146B-4F47-8244-BBA7A6FB092D}"/>
                  </a:ext>
                </a:extLst>
              </p:cNvPr>
              <p:cNvSpPr>
                <a:spLocks noEditPoints="1"/>
              </p:cNvSpPr>
              <p:nvPr/>
            </p:nvSpPr>
            <p:spPr bwMode="auto">
              <a:xfrm>
                <a:off x="4339" y="3202"/>
                <a:ext cx="127" cy="182"/>
              </a:xfrm>
              <a:custGeom>
                <a:avLst/>
                <a:gdLst>
                  <a:gd name="T0" fmla="*/ 95 w 508"/>
                  <a:gd name="T1" fmla="*/ 160 h 731"/>
                  <a:gd name="T2" fmla="*/ 89 w 508"/>
                  <a:gd name="T3" fmla="*/ 168 h 731"/>
                  <a:gd name="T4" fmla="*/ 82 w 508"/>
                  <a:gd name="T5" fmla="*/ 173 h 731"/>
                  <a:gd name="T6" fmla="*/ 74 w 508"/>
                  <a:gd name="T7" fmla="*/ 178 h 731"/>
                  <a:gd name="T8" fmla="*/ 66 w 508"/>
                  <a:gd name="T9" fmla="*/ 181 h 731"/>
                  <a:gd name="T10" fmla="*/ 57 w 508"/>
                  <a:gd name="T11" fmla="*/ 182 h 731"/>
                  <a:gd name="T12" fmla="*/ 44 w 508"/>
                  <a:gd name="T13" fmla="*/ 181 h 731"/>
                  <a:gd name="T14" fmla="*/ 29 w 508"/>
                  <a:gd name="T15" fmla="*/ 175 h 731"/>
                  <a:gd name="T16" fmla="*/ 16 w 508"/>
                  <a:gd name="T17" fmla="*/ 164 h 731"/>
                  <a:gd name="T18" fmla="*/ 11 w 508"/>
                  <a:gd name="T19" fmla="*/ 157 h 731"/>
                  <a:gd name="T20" fmla="*/ 4 w 508"/>
                  <a:gd name="T21" fmla="*/ 142 h 731"/>
                  <a:gd name="T22" fmla="*/ 0 w 508"/>
                  <a:gd name="T23" fmla="*/ 121 h 731"/>
                  <a:gd name="T24" fmla="*/ 1 w 508"/>
                  <a:gd name="T25" fmla="*/ 98 h 731"/>
                  <a:gd name="T26" fmla="*/ 6 w 508"/>
                  <a:gd name="T27" fmla="*/ 79 h 731"/>
                  <a:gd name="T28" fmla="*/ 12 w 508"/>
                  <a:gd name="T29" fmla="*/ 68 h 731"/>
                  <a:gd name="T30" fmla="*/ 20 w 508"/>
                  <a:gd name="T31" fmla="*/ 60 h 731"/>
                  <a:gd name="T32" fmla="*/ 33 w 508"/>
                  <a:gd name="T33" fmla="*/ 51 h 731"/>
                  <a:gd name="T34" fmla="*/ 49 w 508"/>
                  <a:gd name="T35" fmla="*/ 47 h 731"/>
                  <a:gd name="T36" fmla="*/ 66 w 508"/>
                  <a:gd name="T37" fmla="*/ 48 h 731"/>
                  <a:gd name="T38" fmla="*/ 80 w 508"/>
                  <a:gd name="T39" fmla="*/ 54 h 731"/>
                  <a:gd name="T40" fmla="*/ 93 w 508"/>
                  <a:gd name="T41" fmla="*/ 65 h 731"/>
                  <a:gd name="T42" fmla="*/ 127 w 508"/>
                  <a:gd name="T43" fmla="*/ 179 h 731"/>
                  <a:gd name="T44" fmla="*/ 36 w 508"/>
                  <a:gd name="T45" fmla="*/ 121 h 731"/>
                  <a:gd name="T46" fmla="*/ 38 w 508"/>
                  <a:gd name="T47" fmla="*/ 133 h 731"/>
                  <a:gd name="T48" fmla="*/ 41 w 508"/>
                  <a:gd name="T49" fmla="*/ 141 h 731"/>
                  <a:gd name="T50" fmla="*/ 48 w 508"/>
                  <a:gd name="T51" fmla="*/ 150 h 731"/>
                  <a:gd name="T52" fmla="*/ 57 w 508"/>
                  <a:gd name="T53" fmla="*/ 154 h 731"/>
                  <a:gd name="T54" fmla="*/ 67 w 508"/>
                  <a:gd name="T55" fmla="*/ 155 h 731"/>
                  <a:gd name="T56" fmla="*/ 75 w 508"/>
                  <a:gd name="T57" fmla="*/ 152 h 731"/>
                  <a:gd name="T58" fmla="*/ 82 w 508"/>
                  <a:gd name="T59" fmla="*/ 147 h 731"/>
                  <a:gd name="T60" fmla="*/ 88 w 508"/>
                  <a:gd name="T61" fmla="*/ 139 h 731"/>
                  <a:gd name="T62" fmla="*/ 92 w 508"/>
                  <a:gd name="T63" fmla="*/ 128 h 731"/>
                  <a:gd name="T64" fmla="*/ 93 w 508"/>
                  <a:gd name="T65" fmla="*/ 115 h 731"/>
                  <a:gd name="T66" fmla="*/ 92 w 508"/>
                  <a:gd name="T67" fmla="*/ 100 h 731"/>
                  <a:gd name="T68" fmla="*/ 88 w 508"/>
                  <a:gd name="T69" fmla="*/ 88 h 731"/>
                  <a:gd name="T70" fmla="*/ 83 w 508"/>
                  <a:gd name="T71" fmla="*/ 80 h 731"/>
                  <a:gd name="T72" fmla="*/ 75 w 508"/>
                  <a:gd name="T73" fmla="*/ 75 h 731"/>
                  <a:gd name="T74" fmla="*/ 67 w 508"/>
                  <a:gd name="T75" fmla="*/ 73 h 731"/>
                  <a:gd name="T76" fmla="*/ 58 w 508"/>
                  <a:gd name="T77" fmla="*/ 73 h 731"/>
                  <a:gd name="T78" fmla="*/ 50 w 508"/>
                  <a:gd name="T79" fmla="*/ 76 h 731"/>
                  <a:gd name="T80" fmla="*/ 43 w 508"/>
                  <a:gd name="T81" fmla="*/ 83 h 731"/>
                  <a:gd name="T82" fmla="*/ 39 w 508"/>
                  <a:gd name="T83" fmla="*/ 91 h 731"/>
                  <a:gd name="T84" fmla="*/ 36 w 508"/>
                  <a:gd name="T85" fmla="*/ 102 h 73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08"/>
                  <a:gd name="T130" fmla="*/ 0 h 731"/>
                  <a:gd name="T131" fmla="*/ 508 w 508"/>
                  <a:gd name="T132" fmla="*/ 731 h 73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08" h="731">
                    <a:moveTo>
                      <a:pt x="508" y="719"/>
                    </a:moveTo>
                    <a:lnTo>
                      <a:pt x="380" y="719"/>
                    </a:lnTo>
                    <a:lnTo>
                      <a:pt x="380" y="642"/>
                    </a:lnTo>
                    <a:lnTo>
                      <a:pt x="372" y="654"/>
                    </a:lnTo>
                    <a:lnTo>
                      <a:pt x="363" y="664"/>
                    </a:lnTo>
                    <a:lnTo>
                      <a:pt x="355" y="673"/>
                    </a:lnTo>
                    <a:lnTo>
                      <a:pt x="345" y="682"/>
                    </a:lnTo>
                    <a:lnTo>
                      <a:pt x="336" y="690"/>
                    </a:lnTo>
                    <a:lnTo>
                      <a:pt x="326" y="696"/>
                    </a:lnTo>
                    <a:lnTo>
                      <a:pt x="316" y="704"/>
                    </a:lnTo>
                    <a:lnTo>
                      <a:pt x="305" y="709"/>
                    </a:lnTo>
                    <a:lnTo>
                      <a:pt x="294" y="714"/>
                    </a:lnTo>
                    <a:lnTo>
                      <a:pt x="283" y="719"/>
                    </a:lnTo>
                    <a:lnTo>
                      <a:pt x="272" y="722"/>
                    </a:lnTo>
                    <a:lnTo>
                      <a:pt x="262" y="726"/>
                    </a:lnTo>
                    <a:lnTo>
                      <a:pt x="250" y="728"/>
                    </a:lnTo>
                    <a:lnTo>
                      <a:pt x="240" y="729"/>
                    </a:lnTo>
                    <a:lnTo>
                      <a:pt x="228" y="731"/>
                    </a:lnTo>
                    <a:lnTo>
                      <a:pt x="218" y="731"/>
                    </a:lnTo>
                    <a:lnTo>
                      <a:pt x="195" y="729"/>
                    </a:lnTo>
                    <a:lnTo>
                      <a:pt x="174" y="726"/>
                    </a:lnTo>
                    <a:lnTo>
                      <a:pt x="154" y="720"/>
                    </a:lnTo>
                    <a:lnTo>
                      <a:pt x="135" y="713"/>
                    </a:lnTo>
                    <a:lnTo>
                      <a:pt x="115" y="702"/>
                    </a:lnTo>
                    <a:lnTo>
                      <a:pt x="97" y="690"/>
                    </a:lnTo>
                    <a:lnTo>
                      <a:pt x="81" y="676"/>
                    </a:lnTo>
                    <a:lnTo>
                      <a:pt x="64" y="659"/>
                    </a:lnTo>
                    <a:lnTo>
                      <a:pt x="56" y="650"/>
                    </a:lnTo>
                    <a:lnTo>
                      <a:pt x="49" y="640"/>
                    </a:lnTo>
                    <a:lnTo>
                      <a:pt x="42" y="629"/>
                    </a:lnTo>
                    <a:lnTo>
                      <a:pt x="36" y="619"/>
                    </a:lnTo>
                    <a:lnTo>
                      <a:pt x="25" y="596"/>
                    </a:lnTo>
                    <a:lnTo>
                      <a:pt x="16" y="572"/>
                    </a:lnTo>
                    <a:lnTo>
                      <a:pt x="9" y="546"/>
                    </a:lnTo>
                    <a:lnTo>
                      <a:pt x="4" y="518"/>
                    </a:lnTo>
                    <a:lnTo>
                      <a:pt x="1" y="488"/>
                    </a:lnTo>
                    <a:lnTo>
                      <a:pt x="0" y="457"/>
                    </a:lnTo>
                    <a:lnTo>
                      <a:pt x="1" y="425"/>
                    </a:lnTo>
                    <a:lnTo>
                      <a:pt x="4" y="394"/>
                    </a:lnTo>
                    <a:lnTo>
                      <a:pt x="9" y="366"/>
                    </a:lnTo>
                    <a:lnTo>
                      <a:pt x="15" y="341"/>
                    </a:lnTo>
                    <a:lnTo>
                      <a:pt x="24" y="316"/>
                    </a:lnTo>
                    <a:lnTo>
                      <a:pt x="34" y="294"/>
                    </a:lnTo>
                    <a:lnTo>
                      <a:pt x="41" y="284"/>
                    </a:lnTo>
                    <a:lnTo>
                      <a:pt x="47" y="274"/>
                    </a:lnTo>
                    <a:lnTo>
                      <a:pt x="55" y="265"/>
                    </a:lnTo>
                    <a:lnTo>
                      <a:pt x="63" y="256"/>
                    </a:lnTo>
                    <a:lnTo>
                      <a:pt x="78" y="239"/>
                    </a:lnTo>
                    <a:lnTo>
                      <a:pt x="95" y="225"/>
                    </a:lnTo>
                    <a:lnTo>
                      <a:pt x="114" y="213"/>
                    </a:lnTo>
                    <a:lnTo>
                      <a:pt x="132" y="204"/>
                    </a:lnTo>
                    <a:lnTo>
                      <a:pt x="153" y="197"/>
                    </a:lnTo>
                    <a:lnTo>
                      <a:pt x="174" y="192"/>
                    </a:lnTo>
                    <a:lnTo>
                      <a:pt x="196" y="188"/>
                    </a:lnTo>
                    <a:lnTo>
                      <a:pt x="219" y="187"/>
                    </a:lnTo>
                    <a:lnTo>
                      <a:pt x="241" y="188"/>
                    </a:lnTo>
                    <a:lnTo>
                      <a:pt x="262" y="192"/>
                    </a:lnTo>
                    <a:lnTo>
                      <a:pt x="281" y="197"/>
                    </a:lnTo>
                    <a:lnTo>
                      <a:pt x="300" y="204"/>
                    </a:lnTo>
                    <a:lnTo>
                      <a:pt x="319" y="215"/>
                    </a:lnTo>
                    <a:lnTo>
                      <a:pt x="337" y="228"/>
                    </a:lnTo>
                    <a:lnTo>
                      <a:pt x="354" y="243"/>
                    </a:lnTo>
                    <a:lnTo>
                      <a:pt x="371" y="260"/>
                    </a:lnTo>
                    <a:lnTo>
                      <a:pt x="371" y="0"/>
                    </a:lnTo>
                    <a:lnTo>
                      <a:pt x="508" y="0"/>
                    </a:lnTo>
                    <a:lnTo>
                      <a:pt x="508" y="719"/>
                    </a:lnTo>
                    <a:close/>
                    <a:moveTo>
                      <a:pt x="141" y="447"/>
                    </a:moveTo>
                    <a:lnTo>
                      <a:pt x="141" y="468"/>
                    </a:lnTo>
                    <a:lnTo>
                      <a:pt x="142" y="487"/>
                    </a:lnTo>
                    <a:lnTo>
                      <a:pt x="144" y="504"/>
                    </a:lnTo>
                    <a:lnTo>
                      <a:pt x="146" y="519"/>
                    </a:lnTo>
                    <a:lnTo>
                      <a:pt x="150" y="534"/>
                    </a:lnTo>
                    <a:lnTo>
                      <a:pt x="154" y="547"/>
                    </a:lnTo>
                    <a:lnTo>
                      <a:pt x="158" y="559"/>
                    </a:lnTo>
                    <a:lnTo>
                      <a:pt x="164" y="568"/>
                    </a:lnTo>
                    <a:lnTo>
                      <a:pt x="172" y="581"/>
                    </a:lnTo>
                    <a:lnTo>
                      <a:pt x="182" y="592"/>
                    </a:lnTo>
                    <a:lnTo>
                      <a:pt x="192" y="601"/>
                    </a:lnTo>
                    <a:lnTo>
                      <a:pt x="204" y="609"/>
                    </a:lnTo>
                    <a:lnTo>
                      <a:pt x="215" y="614"/>
                    </a:lnTo>
                    <a:lnTo>
                      <a:pt x="228" y="619"/>
                    </a:lnTo>
                    <a:lnTo>
                      <a:pt x="242" y="622"/>
                    </a:lnTo>
                    <a:lnTo>
                      <a:pt x="256" y="622"/>
                    </a:lnTo>
                    <a:lnTo>
                      <a:pt x="268" y="622"/>
                    </a:lnTo>
                    <a:lnTo>
                      <a:pt x="280" y="619"/>
                    </a:lnTo>
                    <a:lnTo>
                      <a:pt x="290" y="616"/>
                    </a:lnTo>
                    <a:lnTo>
                      <a:pt x="300" y="611"/>
                    </a:lnTo>
                    <a:lnTo>
                      <a:pt x="310" y="606"/>
                    </a:lnTo>
                    <a:lnTo>
                      <a:pt x="319" y="600"/>
                    </a:lnTo>
                    <a:lnTo>
                      <a:pt x="328" y="591"/>
                    </a:lnTo>
                    <a:lnTo>
                      <a:pt x="337" y="582"/>
                    </a:lnTo>
                    <a:lnTo>
                      <a:pt x="345" y="570"/>
                    </a:lnTo>
                    <a:lnTo>
                      <a:pt x="351" y="559"/>
                    </a:lnTo>
                    <a:lnTo>
                      <a:pt x="358" y="546"/>
                    </a:lnTo>
                    <a:lnTo>
                      <a:pt x="363" y="530"/>
                    </a:lnTo>
                    <a:lnTo>
                      <a:pt x="366" y="515"/>
                    </a:lnTo>
                    <a:lnTo>
                      <a:pt x="368" y="498"/>
                    </a:lnTo>
                    <a:lnTo>
                      <a:pt x="371" y="480"/>
                    </a:lnTo>
                    <a:lnTo>
                      <a:pt x="371" y="461"/>
                    </a:lnTo>
                    <a:lnTo>
                      <a:pt x="371" y="439"/>
                    </a:lnTo>
                    <a:lnTo>
                      <a:pt x="369" y="419"/>
                    </a:lnTo>
                    <a:lnTo>
                      <a:pt x="367" y="401"/>
                    </a:lnTo>
                    <a:lnTo>
                      <a:pt x="363" y="384"/>
                    </a:lnTo>
                    <a:lnTo>
                      <a:pt x="358" y="369"/>
                    </a:lnTo>
                    <a:lnTo>
                      <a:pt x="353" y="355"/>
                    </a:lnTo>
                    <a:lnTo>
                      <a:pt x="346" y="342"/>
                    </a:lnTo>
                    <a:lnTo>
                      <a:pt x="339" y="332"/>
                    </a:lnTo>
                    <a:lnTo>
                      <a:pt x="330" y="323"/>
                    </a:lnTo>
                    <a:lnTo>
                      <a:pt x="321" y="315"/>
                    </a:lnTo>
                    <a:lnTo>
                      <a:pt x="312" y="307"/>
                    </a:lnTo>
                    <a:lnTo>
                      <a:pt x="301" y="302"/>
                    </a:lnTo>
                    <a:lnTo>
                      <a:pt x="291" y="298"/>
                    </a:lnTo>
                    <a:lnTo>
                      <a:pt x="280" y="294"/>
                    </a:lnTo>
                    <a:lnTo>
                      <a:pt x="268" y="293"/>
                    </a:lnTo>
                    <a:lnTo>
                      <a:pt x="255" y="292"/>
                    </a:lnTo>
                    <a:lnTo>
                      <a:pt x="244" y="293"/>
                    </a:lnTo>
                    <a:lnTo>
                      <a:pt x="232" y="294"/>
                    </a:lnTo>
                    <a:lnTo>
                      <a:pt x="221" y="298"/>
                    </a:lnTo>
                    <a:lnTo>
                      <a:pt x="210" y="302"/>
                    </a:lnTo>
                    <a:lnTo>
                      <a:pt x="201" y="307"/>
                    </a:lnTo>
                    <a:lnTo>
                      <a:pt x="191" y="314"/>
                    </a:lnTo>
                    <a:lnTo>
                      <a:pt x="182" y="323"/>
                    </a:lnTo>
                    <a:lnTo>
                      <a:pt x="173" y="332"/>
                    </a:lnTo>
                    <a:lnTo>
                      <a:pt x="165" y="342"/>
                    </a:lnTo>
                    <a:lnTo>
                      <a:pt x="159" y="353"/>
                    </a:lnTo>
                    <a:lnTo>
                      <a:pt x="154" y="366"/>
                    </a:lnTo>
                    <a:lnTo>
                      <a:pt x="149" y="379"/>
                    </a:lnTo>
                    <a:lnTo>
                      <a:pt x="145" y="394"/>
                    </a:lnTo>
                    <a:lnTo>
                      <a:pt x="142" y="411"/>
                    </a:lnTo>
                    <a:lnTo>
                      <a:pt x="141" y="429"/>
                    </a:lnTo>
                    <a:lnTo>
                      <a:pt x="141" y="44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95" name="Freeform 511">
                <a:extLst>
                  <a:ext uri="{FF2B5EF4-FFF2-40B4-BE49-F238E27FC236}">
                    <a16:creationId xmlns:a16="http://schemas.microsoft.com/office/drawing/2014/main" id="{079642C9-7685-4242-8035-47C01BC72566}"/>
                  </a:ext>
                </a:extLst>
              </p:cNvPr>
              <p:cNvSpPr>
                <a:spLocks noEditPoints="1"/>
              </p:cNvSpPr>
              <p:nvPr/>
            </p:nvSpPr>
            <p:spPr bwMode="auto">
              <a:xfrm>
                <a:off x="4490" y="3248"/>
                <a:ext cx="121" cy="136"/>
              </a:xfrm>
              <a:custGeom>
                <a:avLst/>
                <a:gdLst>
                  <a:gd name="T0" fmla="*/ 118 w 486"/>
                  <a:gd name="T1" fmla="*/ 102 h 544"/>
                  <a:gd name="T2" fmla="*/ 111 w 486"/>
                  <a:gd name="T3" fmla="*/ 114 h 544"/>
                  <a:gd name="T4" fmla="*/ 102 w 486"/>
                  <a:gd name="T5" fmla="*/ 124 h 544"/>
                  <a:gd name="T6" fmla="*/ 91 w 486"/>
                  <a:gd name="T7" fmla="*/ 131 h 544"/>
                  <a:gd name="T8" fmla="*/ 78 w 486"/>
                  <a:gd name="T9" fmla="*/ 135 h 544"/>
                  <a:gd name="T10" fmla="*/ 63 w 486"/>
                  <a:gd name="T11" fmla="*/ 136 h 544"/>
                  <a:gd name="T12" fmla="*/ 51 w 486"/>
                  <a:gd name="T13" fmla="*/ 135 h 544"/>
                  <a:gd name="T14" fmla="*/ 40 w 486"/>
                  <a:gd name="T15" fmla="*/ 133 h 544"/>
                  <a:gd name="T16" fmla="*/ 30 w 486"/>
                  <a:gd name="T17" fmla="*/ 129 h 544"/>
                  <a:gd name="T18" fmla="*/ 22 w 486"/>
                  <a:gd name="T19" fmla="*/ 124 h 544"/>
                  <a:gd name="T20" fmla="*/ 15 w 486"/>
                  <a:gd name="T21" fmla="*/ 116 h 544"/>
                  <a:gd name="T22" fmla="*/ 7 w 486"/>
                  <a:gd name="T23" fmla="*/ 104 h 544"/>
                  <a:gd name="T24" fmla="*/ 2 w 486"/>
                  <a:gd name="T25" fmla="*/ 88 h 544"/>
                  <a:gd name="T26" fmla="*/ 0 w 486"/>
                  <a:gd name="T27" fmla="*/ 69 h 544"/>
                  <a:gd name="T28" fmla="*/ 2 w 486"/>
                  <a:gd name="T29" fmla="*/ 47 h 544"/>
                  <a:gd name="T30" fmla="*/ 7 w 486"/>
                  <a:gd name="T31" fmla="*/ 34 h 544"/>
                  <a:gd name="T32" fmla="*/ 11 w 486"/>
                  <a:gd name="T33" fmla="*/ 26 h 544"/>
                  <a:gd name="T34" fmla="*/ 17 w 486"/>
                  <a:gd name="T35" fmla="*/ 18 h 544"/>
                  <a:gd name="T36" fmla="*/ 31 w 486"/>
                  <a:gd name="T37" fmla="*/ 7 h 544"/>
                  <a:gd name="T38" fmla="*/ 47 w 486"/>
                  <a:gd name="T39" fmla="*/ 1 h 544"/>
                  <a:gd name="T40" fmla="*/ 66 w 486"/>
                  <a:gd name="T41" fmla="*/ 0 h 544"/>
                  <a:gd name="T42" fmla="*/ 80 w 486"/>
                  <a:gd name="T43" fmla="*/ 3 h 544"/>
                  <a:gd name="T44" fmla="*/ 88 w 486"/>
                  <a:gd name="T45" fmla="*/ 6 h 544"/>
                  <a:gd name="T46" fmla="*/ 96 w 486"/>
                  <a:gd name="T47" fmla="*/ 11 h 544"/>
                  <a:gd name="T48" fmla="*/ 103 w 486"/>
                  <a:gd name="T49" fmla="*/ 17 h 544"/>
                  <a:gd name="T50" fmla="*/ 109 w 486"/>
                  <a:gd name="T51" fmla="*/ 24 h 544"/>
                  <a:gd name="T52" fmla="*/ 114 w 486"/>
                  <a:gd name="T53" fmla="*/ 33 h 544"/>
                  <a:gd name="T54" fmla="*/ 118 w 486"/>
                  <a:gd name="T55" fmla="*/ 44 h 544"/>
                  <a:gd name="T56" fmla="*/ 121 w 486"/>
                  <a:gd name="T57" fmla="*/ 68 h 544"/>
                  <a:gd name="T58" fmla="*/ 36 w 486"/>
                  <a:gd name="T59" fmla="*/ 82 h 544"/>
                  <a:gd name="T60" fmla="*/ 37 w 486"/>
                  <a:gd name="T61" fmla="*/ 92 h 544"/>
                  <a:gd name="T62" fmla="*/ 42 w 486"/>
                  <a:gd name="T63" fmla="*/ 99 h 544"/>
                  <a:gd name="T64" fmla="*/ 48 w 486"/>
                  <a:gd name="T65" fmla="*/ 106 h 544"/>
                  <a:gd name="T66" fmla="*/ 55 w 486"/>
                  <a:gd name="T67" fmla="*/ 109 h 544"/>
                  <a:gd name="T68" fmla="*/ 63 w 486"/>
                  <a:gd name="T69" fmla="*/ 110 h 544"/>
                  <a:gd name="T70" fmla="*/ 74 w 486"/>
                  <a:gd name="T71" fmla="*/ 108 h 544"/>
                  <a:gd name="T72" fmla="*/ 80 w 486"/>
                  <a:gd name="T73" fmla="*/ 103 h 544"/>
                  <a:gd name="T74" fmla="*/ 84 w 486"/>
                  <a:gd name="T75" fmla="*/ 96 h 544"/>
                  <a:gd name="T76" fmla="*/ 87 w 486"/>
                  <a:gd name="T77" fmla="*/ 53 h 544"/>
                  <a:gd name="T78" fmla="*/ 85 w 486"/>
                  <a:gd name="T79" fmla="*/ 44 h 544"/>
                  <a:gd name="T80" fmla="*/ 81 w 486"/>
                  <a:gd name="T81" fmla="*/ 36 h 544"/>
                  <a:gd name="T82" fmla="*/ 76 w 486"/>
                  <a:gd name="T83" fmla="*/ 31 h 544"/>
                  <a:gd name="T84" fmla="*/ 69 w 486"/>
                  <a:gd name="T85" fmla="*/ 28 h 544"/>
                  <a:gd name="T86" fmla="*/ 62 w 486"/>
                  <a:gd name="T87" fmla="*/ 26 h 544"/>
                  <a:gd name="T88" fmla="*/ 54 w 486"/>
                  <a:gd name="T89" fmla="*/ 28 h 544"/>
                  <a:gd name="T90" fmla="*/ 47 w 486"/>
                  <a:gd name="T91" fmla="*/ 31 h 544"/>
                  <a:gd name="T92" fmla="*/ 42 w 486"/>
                  <a:gd name="T93" fmla="*/ 37 h 544"/>
                  <a:gd name="T94" fmla="*/ 38 w 486"/>
                  <a:gd name="T95" fmla="*/ 44 h 544"/>
                  <a:gd name="T96" fmla="*/ 36 w 486"/>
                  <a:gd name="T97" fmla="*/ 54 h 54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86"/>
                  <a:gd name="T148" fmla="*/ 0 h 544"/>
                  <a:gd name="T149" fmla="*/ 486 w 486"/>
                  <a:gd name="T150" fmla="*/ 544 h 54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86" h="544">
                    <a:moveTo>
                      <a:pt x="343" y="367"/>
                    </a:moveTo>
                    <a:lnTo>
                      <a:pt x="480" y="390"/>
                    </a:lnTo>
                    <a:lnTo>
                      <a:pt x="472" y="408"/>
                    </a:lnTo>
                    <a:lnTo>
                      <a:pt x="465" y="424"/>
                    </a:lnTo>
                    <a:lnTo>
                      <a:pt x="456" y="441"/>
                    </a:lnTo>
                    <a:lnTo>
                      <a:pt x="445" y="456"/>
                    </a:lnTo>
                    <a:lnTo>
                      <a:pt x="434" y="469"/>
                    </a:lnTo>
                    <a:lnTo>
                      <a:pt x="422" y="482"/>
                    </a:lnTo>
                    <a:lnTo>
                      <a:pt x="409" y="494"/>
                    </a:lnTo>
                    <a:lnTo>
                      <a:pt x="395" y="504"/>
                    </a:lnTo>
                    <a:lnTo>
                      <a:pt x="381" y="513"/>
                    </a:lnTo>
                    <a:lnTo>
                      <a:pt x="366" y="522"/>
                    </a:lnTo>
                    <a:lnTo>
                      <a:pt x="349" y="528"/>
                    </a:lnTo>
                    <a:lnTo>
                      <a:pt x="331" y="533"/>
                    </a:lnTo>
                    <a:lnTo>
                      <a:pt x="313" y="539"/>
                    </a:lnTo>
                    <a:lnTo>
                      <a:pt x="294" y="541"/>
                    </a:lnTo>
                    <a:lnTo>
                      <a:pt x="273" y="544"/>
                    </a:lnTo>
                    <a:lnTo>
                      <a:pt x="253" y="544"/>
                    </a:lnTo>
                    <a:lnTo>
                      <a:pt x="236" y="544"/>
                    </a:lnTo>
                    <a:lnTo>
                      <a:pt x="220" y="542"/>
                    </a:lnTo>
                    <a:lnTo>
                      <a:pt x="204" y="541"/>
                    </a:lnTo>
                    <a:lnTo>
                      <a:pt x="190" y="539"/>
                    </a:lnTo>
                    <a:lnTo>
                      <a:pt x="175" y="535"/>
                    </a:lnTo>
                    <a:lnTo>
                      <a:pt x="160" y="531"/>
                    </a:lnTo>
                    <a:lnTo>
                      <a:pt x="148" y="527"/>
                    </a:lnTo>
                    <a:lnTo>
                      <a:pt x="135" y="522"/>
                    </a:lnTo>
                    <a:lnTo>
                      <a:pt x="122" y="515"/>
                    </a:lnTo>
                    <a:lnTo>
                      <a:pt x="110" y="509"/>
                    </a:lnTo>
                    <a:lnTo>
                      <a:pt x="100" y="501"/>
                    </a:lnTo>
                    <a:lnTo>
                      <a:pt x="89" y="494"/>
                    </a:lnTo>
                    <a:lnTo>
                      <a:pt x="78" y="485"/>
                    </a:lnTo>
                    <a:lnTo>
                      <a:pt x="69" y="476"/>
                    </a:lnTo>
                    <a:lnTo>
                      <a:pt x="60" y="465"/>
                    </a:lnTo>
                    <a:lnTo>
                      <a:pt x="53" y="455"/>
                    </a:lnTo>
                    <a:lnTo>
                      <a:pt x="40" y="437"/>
                    </a:lnTo>
                    <a:lnTo>
                      <a:pt x="30" y="417"/>
                    </a:lnTo>
                    <a:lnTo>
                      <a:pt x="21" y="396"/>
                    </a:lnTo>
                    <a:lnTo>
                      <a:pt x="13" y="374"/>
                    </a:lnTo>
                    <a:lnTo>
                      <a:pt x="8" y="351"/>
                    </a:lnTo>
                    <a:lnTo>
                      <a:pt x="4" y="328"/>
                    </a:lnTo>
                    <a:lnTo>
                      <a:pt x="1" y="302"/>
                    </a:lnTo>
                    <a:lnTo>
                      <a:pt x="0" y="275"/>
                    </a:lnTo>
                    <a:lnTo>
                      <a:pt x="1" y="245"/>
                    </a:lnTo>
                    <a:lnTo>
                      <a:pt x="5" y="215"/>
                    </a:lnTo>
                    <a:lnTo>
                      <a:pt x="10" y="187"/>
                    </a:lnTo>
                    <a:lnTo>
                      <a:pt x="18" y="160"/>
                    </a:lnTo>
                    <a:lnTo>
                      <a:pt x="22" y="148"/>
                    </a:lnTo>
                    <a:lnTo>
                      <a:pt x="27" y="136"/>
                    </a:lnTo>
                    <a:lnTo>
                      <a:pt x="32" y="124"/>
                    </a:lnTo>
                    <a:lnTo>
                      <a:pt x="39" y="114"/>
                    </a:lnTo>
                    <a:lnTo>
                      <a:pt x="45" y="102"/>
                    </a:lnTo>
                    <a:lnTo>
                      <a:pt x="53" y="92"/>
                    </a:lnTo>
                    <a:lnTo>
                      <a:pt x="60" y="83"/>
                    </a:lnTo>
                    <a:lnTo>
                      <a:pt x="68" y="73"/>
                    </a:lnTo>
                    <a:lnTo>
                      <a:pt x="86" y="56"/>
                    </a:lnTo>
                    <a:lnTo>
                      <a:pt x="104" y="41"/>
                    </a:lnTo>
                    <a:lnTo>
                      <a:pt x="125" y="29"/>
                    </a:lnTo>
                    <a:lnTo>
                      <a:pt x="145" y="17"/>
                    </a:lnTo>
                    <a:lnTo>
                      <a:pt x="167" y="10"/>
                    </a:lnTo>
                    <a:lnTo>
                      <a:pt x="190" y="5"/>
                    </a:lnTo>
                    <a:lnTo>
                      <a:pt x="214" y="1"/>
                    </a:lnTo>
                    <a:lnTo>
                      <a:pt x="239" y="0"/>
                    </a:lnTo>
                    <a:lnTo>
                      <a:pt x="267" y="1"/>
                    </a:lnTo>
                    <a:lnTo>
                      <a:pt x="294" y="5"/>
                    </a:lnTo>
                    <a:lnTo>
                      <a:pt x="307" y="7"/>
                    </a:lnTo>
                    <a:lnTo>
                      <a:pt x="320" y="11"/>
                    </a:lnTo>
                    <a:lnTo>
                      <a:pt x="331" y="15"/>
                    </a:lnTo>
                    <a:lnTo>
                      <a:pt x="343" y="19"/>
                    </a:lnTo>
                    <a:lnTo>
                      <a:pt x="354" y="24"/>
                    </a:lnTo>
                    <a:lnTo>
                      <a:pt x="366" y="30"/>
                    </a:lnTo>
                    <a:lnTo>
                      <a:pt x="376" y="37"/>
                    </a:lnTo>
                    <a:lnTo>
                      <a:pt x="386" y="43"/>
                    </a:lnTo>
                    <a:lnTo>
                      <a:pt x="395" y="51"/>
                    </a:lnTo>
                    <a:lnTo>
                      <a:pt x="404" y="59"/>
                    </a:lnTo>
                    <a:lnTo>
                      <a:pt x="413" y="68"/>
                    </a:lnTo>
                    <a:lnTo>
                      <a:pt x="422" y="77"/>
                    </a:lnTo>
                    <a:lnTo>
                      <a:pt x="430" y="87"/>
                    </a:lnTo>
                    <a:lnTo>
                      <a:pt x="438" y="97"/>
                    </a:lnTo>
                    <a:lnTo>
                      <a:pt x="445" y="109"/>
                    </a:lnTo>
                    <a:lnTo>
                      <a:pt x="452" y="120"/>
                    </a:lnTo>
                    <a:lnTo>
                      <a:pt x="457" y="133"/>
                    </a:lnTo>
                    <a:lnTo>
                      <a:pt x="463" y="146"/>
                    </a:lnTo>
                    <a:lnTo>
                      <a:pt x="467" y="160"/>
                    </a:lnTo>
                    <a:lnTo>
                      <a:pt x="472" y="174"/>
                    </a:lnTo>
                    <a:lnTo>
                      <a:pt x="479" y="205"/>
                    </a:lnTo>
                    <a:lnTo>
                      <a:pt x="484" y="237"/>
                    </a:lnTo>
                    <a:lnTo>
                      <a:pt x="486" y="273"/>
                    </a:lnTo>
                    <a:lnTo>
                      <a:pt x="486" y="311"/>
                    </a:lnTo>
                    <a:lnTo>
                      <a:pt x="141" y="311"/>
                    </a:lnTo>
                    <a:lnTo>
                      <a:pt x="143" y="327"/>
                    </a:lnTo>
                    <a:lnTo>
                      <a:pt x="144" y="341"/>
                    </a:lnTo>
                    <a:lnTo>
                      <a:pt x="148" y="354"/>
                    </a:lnTo>
                    <a:lnTo>
                      <a:pt x="150" y="367"/>
                    </a:lnTo>
                    <a:lnTo>
                      <a:pt x="155" y="377"/>
                    </a:lnTo>
                    <a:lnTo>
                      <a:pt x="160" y="388"/>
                    </a:lnTo>
                    <a:lnTo>
                      <a:pt x="167" y="397"/>
                    </a:lnTo>
                    <a:lnTo>
                      <a:pt x="175" y="406"/>
                    </a:lnTo>
                    <a:lnTo>
                      <a:pt x="184" y="415"/>
                    </a:lnTo>
                    <a:lnTo>
                      <a:pt x="191" y="422"/>
                    </a:lnTo>
                    <a:lnTo>
                      <a:pt x="202" y="427"/>
                    </a:lnTo>
                    <a:lnTo>
                      <a:pt x="211" y="432"/>
                    </a:lnTo>
                    <a:lnTo>
                      <a:pt x="221" y="436"/>
                    </a:lnTo>
                    <a:lnTo>
                      <a:pt x="231" y="438"/>
                    </a:lnTo>
                    <a:lnTo>
                      <a:pt x="243" y="440"/>
                    </a:lnTo>
                    <a:lnTo>
                      <a:pt x="254" y="441"/>
                    </a:lnTo>
                    <a:lnTo>
                      <a:pt x="270" y="440"/>
                    </a:lnTo>
                    <a:lnTo>
                      <a:pt x="284" y="436"/>
                    </a:lnTo>
                    <a:lnTo>
                      <a:pt x="297" y="431"/>
                    </a:lnTo>
                    <a:lnTo>
                      <a:pt x="309" y="423"/>
                    </a:lnTo>
                    <a:lnTo>
                      <a:pt x="314" y="418"/>
                    </a:lnTo>
                    <a:lnTo>
                      <a:pt x="320" y="413"/>
                    </a:lnTo>
                    <a:lnTo>
                      <a:pt x="323" y="406"/>
                    </a:lnTo>
                    <a:lnTo>
                      <a:pt x="329" y="400"/>
                    </a:lnTo>
                    <a:lnTo>
                      <a:pt x="336" y="385"/>
                    </a:lnTo>
                    <a:lnTo>
                      <a:pt x="343" y="367"/>
                    </a:lnTo>
                    <a:close/>
                    <a:moveTo>
                      <a:pt x="350" y="227"/>
                    </a:moveTo>
                    <a:lnTo>
                      <a:pt x="349" y="213"/>
                    </a:lnTo>
                    <a:lnTo>
                      <a:pt x="348" y="198"/>
                    </a:lnTo>
                    <a:lnTo>
                      <a:pt x="345" y="187"/>
                    </a:lnTo>
                    <a:lnTo>
                      <a:pt x="341" y="174"/>
                    </a:lnTo>
                    <a:lnTo>
                      <a:pt x="338" y="164"/>
                    </a:lnTo>
                    <a:lnTo>
                      <a:pt x="332" y="154"/>
                    </a:lnTo>
                    <a:lnTo>
                      <a:pt x="326" y="145"/>
                    </a:lnTo>
                    <a:lnTo>
                      <a:pt x="320" y="137"/>
                    </a:lnTo>
                    <a:lnTo>
                      <a:pt x="312" y="129"/>
                    </a:lnTo>
                    <a:lnTo>
                      <a:pt x="304" y="123"/>
                    </a:lnTo>
                    <a:lnTo>
                      <a:pt x="295" y="118"/>
                    </a:lnTo>
                    <a:lnTo>
                      <a:pt x="286" y="112"/>
                    </a:lnTo>
                    <a:lnTo>
                      <a:pt x="277" y="110"/>
                    </a:lnTo>
                    <a:lnTo>
                      <a:pt x="268" y="107"/>
                    </a:lnTo>
                    <a:lnTo>
                      <a:pt x="258" y="106"/>
                    </a:lnTo>
                    <a:lnTo>
                      <a:pt x="248" y="105"/>
                    </a:lnTo>
                    <a:lnTo>
                      <a:pt x="236" y="106"/>
                    </a:lnTo>
                    <a:lnTo>
                      <a:pt x="226" y="107"/>
                    </a:lnTo>
                    <a:lnTo>
                      <a:pt x="216" y="110"/>
                    </a:lnTo>
                    <a:lnTo>
                      <a:pt x="207" y="114"/>
                    </a:lnTo>
                    <a:lnTo>
                      <a:pt x="198" y="118"/>
                    </a:lnTo>
                    <a:lnTo>
                      <a:pt x="189" y="124"/>
                    </a:lnTo>
                    <a:lnTo>
                      <a:pt x="181" y="130"/>
                    </a:lnTo>
                    <a:lnTo>
                      <a:pt x="173" y="138"/>
                    </a:lnTo>
                    <a:lnTo>
                      <a:pt x="167" y="147"/>
                    </a:lnTo>
                    <a:lnTo>
                      <a:pt x="160" y="156"/>
                    </a:lnTo>
                    <a:lnTo>
                      <a:pt x="155" y="166"/>
                    </a:lnTo>
                    <a:lnTo>
                      <a:pt x="151" y="177"/>
                    </a:lnTo>
                    <a:lnTo>
                      <a:pt x="148" y="188"/>
                    </a:lnTo>
                    <a:lnTo>
                      <a:pt x="146" y="201"/>
                    </a:lnTo>
                    <a:lnTo>
                      <a:pt x="145" y="214"/>
                    </a:lnTo>
                    <a:lnTo>
                      <a:pt x="144" y="227"/>
                    </a:lnTo>
                    <a:lnTo>
                      <a:pt x="350" y="22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96" name="Freeform 512">
                <a:extLst>
                  <a:ext uri="{FF2B5EF4-FFF2-40B4-BE49-F238E27FC236}">
                    <a16:creationId xmlns:a16="http://schemas.microsoft.com/office/drawing/2014/main" id="{23156A30-C46E-4EED-AFF0-CEE77C2DCF36}"/>
                  </a:ext>
                </a:extLst>
              </p:cNvPr>
              <p:cNvSpPr>
                <a:spLocks/>
              </p:cNvSpPr>
              <p:nvPr/>
            </p:nvSpPr>
            <p:spPr bwMode="auto">
              <a:xfrm>
                <a:off x="4709" y="3202"/>
                <a:ext cx="143" cy="182"/>
              </a:xfrm>
              <a:custGeom>
                <a:avLst/>
                <a:gdLst>
                  <a:gd name="T0" fmla="*/ 36 w 572"/>
                  <a:gd name="T1" fmla="*/ 0 h 731"/>
                  <a:gd name="T2" fmla="*/ 36 w 572"/>
                  <a:gd name="T3" fmla="*/ 108 h 731"/>
                  <a:gd name="T4" fmla="*/ 37 w 572"/>
                  <a:gd name="T5" fmla="*/ 122 h 731"/>
                  <a:gd name="T6" fmla="*/ 38 w 572"/>
                  <a:gd name="T7" fmla="*/ 129 h 731"/>
                  <a:gd name="T8" fmla="*/ 40 w 572"/>
                  <a:gd name="T9" fmla="*/ 135 h 731"/>
                  <a:gd name="T10" fmla="*/ 43 w 572"/>
                  <a:gd name="T11" fmla="*/ 139 h 731"/>
                  <a:gd name="T12" fmla="*/ 47 w 572"/>
                  <a:gd name="T13" fmla="*/ 143 h 731"/>
                  <a:gd name="T14" fmla="*/ 51 w 572"/>
                  <a:gd name="T15" fmla="*/ 146 h 731"/>
                  <a:gd name="T16" fmla="*/ 56 w 572"/>
                  <a:gd name="T17" fmla="*/ 149 h 731"/>
                  <a:gd name="T18" fmla="*/ 62 w 572"/>
                  <a:gd name="T19" fmla="*/ 150 h 731"/>
                  <a:gd name="T20" fmla="*/ 69 w 572"/>
                  <a:gd name="T21" fmla="*/ 151 h 731"/>
                  <a:gd name="T22" fmla="*/ 76 w 572"/>
                  <a:gd name="T23" fmla="*/ 151 h 731"/>
                  <a:gd name="T24" fmla="*/ 83 w 572"/>
                  <a:gd name="T25" fmla="*/ 150 h 731"/>
                  <a:gd name="T26" fmla="*/ 89 w 572"/>
                  <a:gd name="T27" fmla="*/ 149 h 731"/>
                  <a:gd name="T28" fmla="*/ 94 w 572"/>
                  <a:gd name="T29" fmla="*/ 146 h 731"/>
                  <a:gd name="T30" fmla="*/ 98 w 572"/>
                  <a:gd name="T31" fmla="*/ 143 h 731"/>
                  <a:gd name="T32" fmla="*/ 101 w 572"/>
                  <a:gd name="T33" fmla="*/ 140 h 731"/>
                  <a:gd name="T34" fmla="*/ 103 w 572"/>
                  <a:gd name="T35" fmla="*/ 136 h 731"/>
                  <a:gd name="T36" fmla="*/ 105 w 572"/>
                  <a:gd name="T37" fmla="*/ 132 h 731"/>
                  <a:gd name="T38" fmla="*/ 106 w 572"/>
                  <a:gd name="T39" fmla="*/ 124 h 731"/>
                  <a:gd name="T40" fmla="*/ 107 w 572"/>
                  <a:gd name="T41" fmla="*/ 109 h 731"/>
                  <a:gd name="T42" fmla="*/ 107 w 572"/>
                  <a:gd name="T43" fmla="*/ 0 h 731"/>
                  <a:gd name="T44" fmla="*/ 143 w 572"/>
                  <a:gd name="T45" fmla="*/ 94 h 731"/>
                  <a:gd name="T46" fmla="*/ 143 w 572"/>
                  <a:gd name="T47" fmla="*/ 121 h 731"/>
                  <a:gd name="T48" fmla="*/ 142 w 572"/>
                  <a:gd name="T49" fmla="*/ 132 h 731"/>
                  <a:gd name="T50" fmla="*/ 140 w 572"/>
                  <a:gd name="T51" fmla="*/ 140 h 731"/>
                  <a:gd name="T52" fmla="*/ 139 w 572"/>
                  <a:gd name="T53" fmla="*/ 146 h 731"/>
                  <a:gd name="T54" fmla="*/ 136 w 572"/>
                  <a:gd name="T55" fmla="*/ 152 h 731"/>
                  <a:gd name="T56" fmla="*/ 133 w 572"/>
                  <a:gd name="T57" fmla="*/ 157 h 731"/>
                  <a:gd name="T58" fmla="*/ 129 w 572"/>
                  <a:gd name="T59" fmla="*/ 162 h 731"/>
                  <a:gd name="T60" fmla="*/ 125 w 572"/>
                  <a:gd name="T61" fmla="*/ 166 h 731"/>
                  <a:gd name="T62" fmla="*/ 120 w 572"/>
                  <a:gd name="T63" fmla="*/ 171 h 731"/>
                  <a:gd name="T64" fmla="*/ 115 w 572"/>
                  <a:gd name="T65" fmla="*/ 174 h 731"/>
                  <a:gd name="T66" fmla="*/ 109 w 572"/>
                  <a:gd name="T67" fmla="*/ 177 h 731"/>
                  <a:gd name="T68" fmla="*/ 101 w 572"/>
                  <a:gd name="T69" fmla="*/ 179 h 731"/>
                  <a:gd name="T70" fmla="*/ 93 w 572"/>
                  <a:gd name="T71" fmla="*/ 181 h 731"/>
                  <a:gd name="T72" fmla="*/ 84 w 572"/>
                  <a:gd name="T73" fmla="*/ 182 h 731"/>
                  <a:gd name="T74" fmla="*/ 74 w 572"/>
                  <a:gd name="T75" fmla="*/ 182 h 731"/>
                  <a:gd name="T76" fmla="*/ 62 w 572"/>
                  <a:gd name="T77" fmla="*/ 182 h 731"/>
                  <a:gd name="T78" fmla="*/ 51 w 572"/>
                  <a:gd name="T79" fmla="*/ 181 h 731"/>
                  <a:gd name="T80" fmla="*/ 42 w 572"/>
                  <a:gd name="T81" fmla="*/ 179 h 731"/>
                  <a:gd name="T82" fmla="*/ 35 w 572"/>
                  <a:gd name="T83" fmla="*/ 176 h 731"/>
                  <a:gd name="T84" fmla="*/ 28 w 572"/>
                  <a:gd name="T85" fmla="*/ 173 h 731"/>
                  <a:gd name="T86" fmla="*/ 23 w 572"/>
                  <a:gd name="T87" fmla="*/ 170 h 731"/>
                  <a:gd name="T88" fmla="*/ 18 w 572"/>
                  <a:gd name="T89" fmla="*/ 165 h 731"/>
                  <a:gd name="T90" fmla="*/ 14 w 572"/>
                  <a:gd name="T91" fmla="*/ 161 h 731"/>
                  <a:gd name="T92" fmla="*/ 7 w 572"/>
                  <a:gd name="T93" fmla="*/ 151 h 731"/>
                  <a:gd name="T94" fmla="*/ 5 w 572"/>
                  <a:gd name="T95" fmla="*/ 146 h 731"/>
                  <a:gd name="T96" fmla="*/ 4 w 572"/>
                  <a:gd name="T97" fmla="*/ 141 h 731"/>
                  <a:gd name="T98" fmla="*/ 2 w 572"/>
                  <a:gd name="T99" fmla="*/ 132 h 731"/>
                  <a:gd name="T100" fmla="*/ 1 w 572"/>
                  <a:gd name="T101" fmla="*/ 122 h 731"/>
                  <a:gd name="T102" fmla="*/ 0 w 572"/>
                  <a:gd name="T103" fmla="*/ 96 h 731"/>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572"/>
                  <a:gd name="T157" fmla="*/ 0 h 731"/>
                  <a:gd name="T158" fmla="*/ 572 w 572"/>
                  <a:gd name="T159" fmla="*/ 731 h 731"/>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572" h="731">
                    <a:moveTo>
                      <a:pt x="0" y="0"/>
                    </a:moveTo>
                    <a:lnTo>
                      <a:pt x="145" y="0"/>
                    </a:lnTo>
                    <a:lnTo>
                      <a:pt x="145" y="389"/>
                    </a:lnTo>
                    <a:lnTo>
                      <a:pt x="145" y="432"/>
                    </a:lnTo>
                    <a:lnTo>
                      <a:pt x="146" y="466"/>
                    </a:lnTo>
                    <a:lnTo>
                      <a:pt x="148" y="492"/>
                    </a:lnTo>
                    <a:lnTo>
                      <a:pt x="150" y="510"/>
                    </a:lnTo>
                    <a:lnTo>
                      <a:pt x="153" y="520"/>
                    </a:lnTo>
                    <a:lnTo>
                      <a:pt x="157" y="530"/>
                    </a:lnTo>
                    <a:lnTo>
                      <a:pt x="160" y="541"/>
                    </a:lnTo>
                    <a:lnTo>
                      <a:pt x="166" y="550"/>
                    </a:lnTo>
                    <a:lnTo>
                      <a:pt x="172" y="559"/>
                    </a:lnTo>
                    <a:lnTo>
                      <a:pt x="178" y="566"/>
                    </a:lnTo>
                    <a:lnTo>
                      <a:pt x="186" y="574"/>
                    </a:lnTo>
                    <a:lnTo>
                      <a:pt x="195" y="581"/>
                    </a:lnTo>
                    <a:lnTo>
                      <a:pt x="204" y="587"/>
                    </a:lnTo>
                    <a:lnTo>
                      <a:pt x="214" y="592"/>
                    </a:lnTo>
                    <a:lnTo>
                      <a:pt x="225" y="597"/>
                    </a:lnTo>
                    <a:lnTo>
                      <a:pt x="236" y="601"/>
                    </a:lnTo>
                    <a:lnTo>
                      <a:pt x="249" y="604"/>
                    </a:lnTo>
                    <a:lnTo>
                      <a:pt x="262" y="606"/>
                    </a:lnTo>
                    <a:lnTo>
                      <a:pt x="276" y="608"/>
                    </a:lnTo>
                    <a:lnTo>
                      <a:pt x="290" y="608"/>
                    </a:lnTo>
                    <a:lnTo>
                      <a:pt x="305" y="608"/>
                    </a:lnTo>
                    <a:lnTo>
                      <a:pt x="320" y="606"/>
                    </a:lnTo>
                    <a:lnTo>
                      <a:pt x="332" y="604"/>
                    </a:lnTo>
                    <a:lnTo>
                      <a:pt x="345" y="601"/>
                    </a:lnTo>
                    <a:lnTo>
                      <a:pt x="355" y="597"/>
                    </a:lnTo>
                    <a:lnTo>
                      <a:pt x="366" y="593"/>
                    </a:lnTo>
                    <a:lnTo>
                      <a:pt x="375" y="588"/>
                    </a:lnTo>
                    <a:lnTo>
                      <a:pt x="384" y="582"/>
                    </a:lnTo>
                    <a:lnTo>
                      <a:pt x="391" y="575"/>
                    </a:lnTo>
                    <a:lnTo>
                      <a:pt x="398" y="569"/>
                    </a:lnTo>
                    <a:lnTo>
                      <a:pt x="403" y="561"/>
                    </a:lnTo>
                    <a:lnTo>
                      <a:pt x="408" y="554"/>
                    </a:lnTo>
                    <a:lnTo>
                      <a:pt x="413" y="546"/>
                    </a:lnTo>
                    <a:lnTo>
                      <a:pt x="417" y="538"/>
                    </a:lnTo>
                    <a:lnTo>
                      <a:pt x="420" y="529"/>
                    </a:lnTo>
                    <a:lnTo>
                      <a:pt x="421" y="520"/>
                    </a:lnTo>
                    <a:lnTo>
                      <a:pt x="424" y="498"/>
                    </a:lnTo>
                    <a:lnTo>
                      <a:pt x="426" y="471"/>
                    </a:lnTo>
                    <a:lnTo>
                      <a:pt x="427" y="438"/>
                    </a:lnTo>
                    <a:lnTo>
                      <a:pt x="427" y="398"/>
                    </a:lnTo>
                    <a:lnTo>
                      <a:pt x="427" y="0"/>
                    </a:lnTo>
                    <a:lnTo>
                      <a:pt x="572" y="0"/>
                    </a:lnTo>
                    <a:lnTo>
                      <a:pt x="572" y="378"/>
                    </a:lnTo>
                    <a:lnTo>
                      <a:pt x="572" y="438"/>
                    </a:lnTo>
                    <a:lnTo>
                      <a:pt x="570" y="488"/>
                    </a:lnTo>
                    <a:lnTo>
                      <a:pt x="569" y="510"/>
                    </a:lnTo>
                    <a:lnTo>
                      <a:pt x="566" y="529"/>
                    </a:lnTo>
                    <a:lnTo>
                      <a:pt x="563" y="546"/>
                    </a:lnTo>
                    <a:lnTo>
                      <a:pt x="561" y="561"/>
                    </a:lnTo>
                    <a:lnTo>
                      <a:pt x="558" y="574"/>
                    </a:lnTo>
                    <a:lnTo>
                      <a:pt x="554" y="587"/>
                    </a:lnTo>
                    <a:lnTo>
                      <a:pt x="549" y="599"/>
                    </a:lnTo>
                    <a:lnTo>
                      <a:pt x="544" y="610"/>
                    </a:lnTo>
                    <a:lnTo>
                      <a:pt x="539" y="622"/>
                    </a:lnTo>
                    <a:lnTo>
                      <a:pt x="533" y="632"/>
                    </a:lnTo>
                    <a:lnTo>
                      <a:pt x="525" y="641"/>
                    </a:lnTo>
                    <a:lnTo>
                      <a:pt x="517" y="651"/>
                    </a:lnTo>
                    <a:lnTo>
                      <a:pt x="509" y="660"/>
                    </a:lnTo>
                    <a:lnTo>
                      <a:pt x="501" y="668"/>
                    </a:lnTo>
                    <a:lnTo>
                      <a:pt x="490" y="677"/>
                    </a:lnTo>
                    <a:lnTo>
                      <a:pt x="481" y="685"/>
                    </a:lnTo>
                    <a:lnTo>
                      <a:pt x="470" y="691"/>
                    </a:lnTo>
                    <a:lnTo>
                      <a:pt x="458" y="697"/>
                    </a:lnTo>
                    <a:lnTo>
                      <a:pt x="447" y="704"/>
                    </a:lnTo>
                    <a:lnTo>
                      <a:pt x="434" y="709"/>
                    </a:lnTo>
                    <a:lnTo>
                      <a:pt x="420" y="714"/>
                    </a:lnTo>
                    <a:lnTo>
                      <a:pt x="404" y="719"/>
                    </a:lnTo>
                    <a:lnTo>
                      <a:pt x="389" y="723"/>
                    </a:lnTo>
                    <a:lnTo>
                      <a:pt x="372" y="726"/>
                    </a:lnTo>
                    <a:lnTo>
                      <a:pt x="354" y="728"/>
                    </a:lnTo>
                    <a:lnTo>
                      <a:pt x="335" y="729"/>
                    </a:lnTo>
                    <a:lnTo>
                      <a:pt x="316" y="731"/>
                    </a:lnTo>
                    <a:lnTo>
                      <a:pt x="295" y="731"/>
                    </a:lnTo>
                    <a:lnTo>
                      <a:pt x="269" y="731"/>
                    </a:lnTo>
                    <a:lnTo>
                      <a:pt x="246" y="729"/>
                    </a:lnTo>
                    <a:lnTo>
                      <a:pt x="225" y="728"/>
                    </a:lnTo>
                    <a:lnTo>
                      <a:pt x="204" y="726"/>
                    </a:lnTo>
                    <a:lnTo>
                      <a:pt x="186" y="722"/>
                    </a:lnTo>
                    <a:lnTo>
                      <a:pt x="168" y="718"/>
                    </a:lnTo>
                    <a:lnTo>
                      <a:pt x="153" y="713"/>
                    </a:lnTo>
                    <a:lnTo>
                      <a:pt x="139" y="708"/>
                    </a:lnTo>
                    <a:lnTo>
                      <a:pt x="126" y="701"/>
                    </a:lnTo>
                    <a:lnTo>
                      <a:pt x="113" y="695"/>
                    </a:lnTo>
                    <a:lnTo>
                      <a:pt x="101" y="687"/>
                    </a:lnTo>
                    <a:lnTo>
                      <a:pt x="91" y="681"/>
                    </a:lnTo>
                    <a:lnTo>
                      <a:pt x="81" y="672"/>
                    </a:lnTo>
                    <a:lnTo>
                      <a:pt x="72" y="664"/>
                    </a:lnTo>
                    <a:lnTo>
                      <a:pt x="63" y="655"/>
                    </a:lnTo>
                    <a:lnTo>
                      <a:pt x="55" y="646"/>
                    </a:lnTo>
                    <a:lnTo>
                      <a:pt x="41" y="627"/>
                    </a:lnTo>
                    <a:lnTo>
                      <a:pt x="29" y="608"/>
                    </a:lnTo>
                    <a:lnTo>
                      <a:pt x="24" y="597"/>
                    </a:lnTo>
                    <a:lnTo>
                      <a:pt x="20" y="587"/>
                    </a:lnTo>
                    <a:lnTo>
                      <a:pt x="17" y="577"/>
                    </a:lnTo>
                    <a:lnTo>
                      <a:pt x="14" y="566"/>
                    </a:lnTo>
                    <a:lnTo>
                      <a:pt x="10" y="550"/>
                    </a:lnTo>
                    <a:lnTo>
                      <a:pt x="8" y="532"/>
                    </a:lnTo>
                    <a:lnTo>
                      <a:pt x="5" y="511"/>
                    </a:lnTo>
                    <a:lnTo>
                      <a:pt x="4" y="489"/>
                    </a:lnTo>
                    <a:lnTo>
                      <a:pt x="1" y="441"/>
                    </a:lnTo>
                    <a:lnTo>
                      <a:pt x="0" y="384"/>
                    </a:lnTo>
                    <a:lnTo>
                      <a:pt x="0"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97" name="Freeform 513">
                <a:extLst>
                  <a:ext uri="{FF2B5EF4-FFF2-40B4-BE49-F238E27FC236}">
                    <a16:creationId xmlns:a16="http://schemas.microsoft.com/office/drawing/2014/main" id="{8ADEABE0-4003-40C4-A77D-7DEEE4220624}"/>
                  </a:ext>
                </a:extLst>
              </p:cNvPr>
              <p:cNvSpPr>
                <a:spLocks/>
              </p:cNvSpPr>
              <p:nvPr/>
            </p:nvSpPr>
            <p:spPr bwMode="auto">
              <a:xfrm>
                <a:off x="4890" y="3248"/>
                <a:ext cx="119" cy="133"/>
              </a:xfrm>
              <a:custGeom>
                <a:avLst/>
                <a:gdLst>
                  <a:gd name="T0" fmla="*/ 85 w 473"/>
                  <a:gd name="T1" fmla="*/ 133 h 532"/>
                  <a:gd name="T2" fmla="*/ 85 w 473"/>
                  <a:gd name="T3" fmla="*/ 57 h 532"/>
                  <a:gd name="T4" fmla="*/ 83 w 473"/>
                  <a:gd name="T5" fmla="*/ 44 h 532"/>
                  <a:gd name="T6" fmla="*/ 81 w 473"/>
                  <a:gd name="T7" fmla="*/ 37 h 532"/>
                  <a:gd name="T8" fmla="*/ 77 w 473"/>
                  <a:gd name="T9" fmla="*/ 32 h 532"/>
                  <a:gd name="T10" fmla="*/ 73 w 473"/>
                  <a:gd name="T11" fmla="*/ 28 h 532"/>
                  <a:gd name="T12" fmla="*/ 66 w 473"/>
                  <a:gd name="T13" fmla="*/ 27 h 532"/>
                  <a:gd name="T14" fmla="*/ 59 w 473"/>
                  <a:gd name="T15" fmla="*/ 27 h 532"/>
                  <a:gd name="T16" fmla="*/ 53 w 473"/>
                  <a:gd name="T17" fmla="*/ 28 h 532"/>
                  <a:gd name="T18" fmla="*/ 49 w 473"/>
                  <a:gd name="T19" fmla="*/ 30 h 532"/>
                  <a:gd name="T20" fmla="*/ 45 w 473"/>
                  <a:gd name="T21" fmla="*/ 33 h 532"/>
                  <a:gd name="T22" fmla="*/ 42 w 473"/>
                  <a:gd name="T23" fmla="*/ 35 h 532"/>
                  <a:gd name="T24" fmla="*/ 40 w 473"/>
                  <a:gd name="T25" fmla="*/ 39 h 532"/>
                  <a:gd name="T26" fmla="*/ 38 w 473"/>
                  <a:gd name="T27" fmla="*/ 42 h 532"/>
                  <a:gd name="T28" fmla="*/ 36 w 473"/>
                  <a:gd name="T29" fmla="*/ 49 h 532"/>
                  <a:gd name="T30" fmla="*/ 35 w 473"/>
                  <a:gd name="T31" fmla="*/ 64 h 532"/>
                  <a:gd name="T32" fmla="*/ 34 w 473"/>
                  <a:gd name="T33" fmla="*/ 133 h 532"/>
                  <a:gd name="T34" fmla="*/ 0 w 473"/>
                  <a:gd name="T35" fmla="*/ 3 h 532"/>
                  <a:gd name="T36" fmla="*/ 32 w 473"/>
                  <a:gd name="T37" fmla="*/ 22 h 532"/>
                  <a:gd name="T38" fmla="*/ 36 w 473"/>
                  <a:gd name="T39" fmla="*/ 17 h 532"/>
                  <a:gd name="T40" fmla="*/ 41 w 473"/>
                  <a:gd name="T41" fmla="*/ 13 h 532"/>
                  <a:gd name="T42" fmla="*/ 46 w 473"/>
                  <a:gd name="T43" fmla="*/ 9 h 532"/>
                  <a:gd name="T44" fmla="*/ 51 w 473"/>
                  <a:gd name="T45" fmla="*/ 5 h 532"/>
                  <a:gd name="T46" fmla="*/ 57 w 473"/>
                  <a:gd name="T47" fmla="*/ 3 h 532"/>
                  <a:gd name="T48" fmla="*/ 63 w 473"/>
                  <a:gd name="T49" fmla="*/ 2 h 532"/>
                  <a:gd name="T50" fmla="*/ 69 w 473"/>
                  <a:gd name="T51" fmla="*/ 0 h 532"/>
                  <a:gd name="T52" fmla="*/ 75 w 473"/>
                  <a:gd name="T53" fmla="*/ 0 h 532"/>
                  <a:gd name="T54" fmla="*/ 86 w 473"/>
                  <a:gd name="T55" fmla="*/ 1 h 532"/>
                  <a:gd name="T56" fmla="*/ 96 w 473"/>
                  <a:gd name="T57" fmla="*/ 4 h 532"/>
                  <a:gd name="T58" fmla="*/ 105 w 473"/>
                  <a:gd name="T59" fmla="*/ 9 h 532"/>
                  <a:gd name="T60" fmla="*/ 111 w 473"/>
                  <a:gd name="T61" fmla="*/ 15 h 532"/>
                  <a:gd name="T62" fmla="*/ 114 w 473"/>
                  <a:gd name="T63" fmla="*/ 22 h 532"/>
                  <a:gd name="T64" fmla="*/ 117 w 473"/>
                  <a:gd name="T65" fmla="*/ 29 h 532"/>
                  <a:gd name="T66" fmla="*/ 119 w 473"/>
                  <a:gd name="T67" fmla="*/ 39 h 532"/>
                  <a:gd name="T68" fmla="*/ 119 w 473"/>
                  <a:gd name="T69" fmla="*/ 52 h 53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73"/>
                  <a:gd name="T106" fmla="*/ 0 h 532"/>
                  <a:gd name="T107" fmla="*/ 473 w 473"/>
                  <a:gd name="T108" fmla="*/ 532 h 53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73" h="532">
                    <a:moveTo>
                      <a:pt x="473" y="532"/>
                    </a:moveTo>
                    <a:lnTo>
                      <a:pt x="336" y="532"/>
                    </a:lnTo>
                    <a:lnTo>
                      <a:pt x="336" y="266"/>
                    </a:lnTo>
                    <a:lnTo>
                      <a:pt x="336" y="228"/>
                    </a:lnTo>
                    <a:lnTo>
                      <a:pt x="334" y="197"/>
                    </a:lnTo>
                    <a:lnTo>
                      <a:pt x="331" y="174"/>
                    </a:lnTo>
                    <a:lnTo>
                      <a:pt x="327" y="157"/>
                    </a:lnTo>
                    <a:lnTo>
                      <a:pt x="322" y="146"/>
                    </a:lnTo>
                    <a:lnTo>
                      <a:pt x="316" y="136"/>
                    </a:lnTo>
                    <a:lnTo>
                      <a:pt x="308" y="127"/>
                    </a:lnTo>
                    <a:lnTo>
                      <a:pt x="299" y="119"/>
                    </a:lnTo>
                    <a:lnTo>
                      <a:pt x="289" y="112"/>
                    </a:lnTo>
                    <a:lnTo>
                      <a:pt x="277" y="109"/>
                    </a:lnTo>
                    <a:lnTo>
                      <a:pt x="264" y="106"/>
                    </a:lnTo>
                    <a:lnTo>
                      <a:pt x="251" y="105"/>
                    </a:lnTo>
                    <a:lnTo>
                      <a:pt x="233" y="106"/>
                    </a:lnTo>
                    <a:lnTo>
                      <a:pt x="217" y="110"/>
                    </a:lnTo>
                    <a:lnTo>
                      <a:pt x="209" y="112"/>
                    </a:lnTo>
                    <a:lnTo>
                      <a:pt x="201" y="116"/>
                    </a:lnTo>
                    <a:lnTo>
                      <a:pt x="194" y="120"/>
                    </a:lnTo>
                    <a:lnTo>
                      <a:pt x="187" y="125"/>
                    </a:lnTo>
                    <a:lnTo>
                      <a:pt x="180" y="130"/>
                    </a:lnTo>
                    <a:lnTo>
                      <a:pt x="174" y="136"/>
                    </a:lnTo>
                    <a:lnTo>
                      <a:pt x="168" y="141"/>
                    </a:lnTo>
                    <a:lnTo>
                      <a:pt x="163" y="147"/>
                    </a:lnTo>
                    <a:lnTo>
                      <a:pt x="158" y="155"/>
                    </a:lnTo>
                    <a:lnTo>
                      <a:pt x="154" y="161"/>
                    </a:lnTo>
                    <a:lnTo>
                      <a:pt x="151" y="169"/>
                    </a:lnTo>
                    <a:lnTo>
                      <a:pt x="147" y="177"/>
                    </a:lnTo>
                    <a:lnTo>
                      <a:pt x="144" y="196"/>
                    </a:lnTo>
                    <a:lnTo>
                      <a:pt x="140" y="223"/>
                    </a:lnTo>
                    <a:lnTo>
                      <a:pt x="138" y="256"/>
                    </a:lnTo>
                    <a:lnTo>
                      <a:pt x="137" y="296"/>
                    </a:lnTo>
                    <a:lnTo>
                      <a:pt x="137" y="532"/>
                    </a:lnTo>
                    <a:lnTo>
                      <a:pt x="0" y="532"/>
                    </a:lnTo>
                    <a:lnTo>
                      <a:pt x="0" y="11"/>
                    </a:lnTo>
                    <a:lnTo>
                      <a:pt x="127" y="11"/>
                    </a:lnTo>
                    <a:lnTo>
                      <a:pt x="127" y="88"/>
                    </a:lnTo>
                    <a:lnTo>
                      <a:pt x="136" y="78"/>
                    </a:lnTo>
                    <a:lnTo>
                      <a:pt x="145" y="68"/>
                    </a:lnTo>
                    <a:lnTo>
                      <a:pt x="154" y="59"/>
                    </a:lnTo>
                    <a:lnTo>
                      <a:pt x="164" y="50"/>
                    </a:lnTo>
                    <a:lnTo>
                      <a:pt x="173" y="42"/>
                    </a:lnTo>
                    <a:lnTo>
                      <a:pt x="183" y="34"/>
                    </a:lnTo>
                    <a:lnTo>
                      <a:pt x="194" y="28"/>
                    </a:lnTo>
                    <a:lnTo>
                      <a:pt x="204" y="21"/>
                    </a:lnTo>
                    <a:lnTo>
                      <a:pt x="215" y="16"/>
                    </a:lnTo>
                    <a:lnTo>
                      <a:pt x="227" y="12"/>
                    </a:lnTo>
                    <a:lnTo>
                      <a:pt x="237" y="9"/>
                    </a:lnTo>
                    <a:lnTo>
                      <a:pt x="250" y="6"/>
                    </a:lnTo>
                    <a:lnTo>
                      <a:pt x="262" y="3"/>
                    </a:lnTo>
                    <a:lnTo>
                      <a:pt x="273" y="1"/>
                    </a:lnTo>
                    <a:lnTo>
                      <a:pt x="286" y="0"/>
                    </a:lnTo>
                    <a:lnTo>
                      <a:pt x="299" y="0"/>
                    </a:lnTo>
                    <a:lnTo>
                      <a:pt x="321" y="1"/>
                    </a:lnTo>
                    <a:lnTo>
                      <a:pt x="343" y="3"/>
                    </a:lnTo>
                    <a:lnTo>
                      <a:pt x="363" y="9"/>
                    </a:lnTo>
                    <a:lnTo>
                      <a:pt x="382" y="16"/>
                    </a:lnTo>
                    <a:lnTo>
                      <a:pt x="400" y="25"/>
                    </a:lnTo>
                    <a:lnTo>
                      <a:pt x="416" y="35"/>
                    </a:lnTo>
                    <a:lnTo>
                      <a:pt x="429" y="46"/>
                    </a:lnTo>
                    <a:lnTo>
                      <a:pt x="440" y="59"/>
                    </a:lnTo>
                    <a:lnTo>
                      <a:pt x="448" y="71"/>
                    </a:lnTo>
                    <a:lnTo>
                      <a:pt x="455" y="86"/>
                    </a:lnTo>
                    <a:lnTo>
                      <a:pt x="462" y="101"/>
                    </a:lnTo>
                    <a:lnTo>
                      <a:pt x="466" y="116"/>
                    </a:lnTo>
                    <a:lnTo>
                      <a:pt x="470" y="134"/>
                    </a:lnTo>
                    <a:lnTo>
                      <a:pt x="472" y="155"/>
                    </a:lnTo>
                    <a:lnTo>
                      <a:pt x="473" y="180"/>
                    </a:lnTo>
                    <a:lnTo>
                      <a:pt x="473" y="209"/>
                    </a:lnTo>
                    <a:lnTo>
                      <a:pt x="473" y="53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98" name="Freeform 514">
                <a:extLst>
                  <a:ext uri="{FF2B5EF4-FFF2-40B4-BE49-F238E27FC236}">
                    <a16:creationId xmlns:a16="http://schemas.microsoft.com/office/drawing/2014/main" id="{34D720C1-F4A1-44E5-83A6-1CD0CEADFB67}"/>
                  </a:ext>
                </a:extLst>
              </p:cNvPr>
              <p:cNvSpPr>
                <a:spLocks noEditPoints="1"/>
              </p:cNvSpPr>
              <p:nvPr/>
            </p:nvSpPr>
            <p:spPr bwMode="auto">
              <a:xfrm>
                <a:off x="5044" y="3202"/>
                <a:ext cx="34" cy="179"/>
              </a:xfrm>
              <a:custGeom>
                <a:avLst/>
                <a:gdLst>
                  <a:gd name="T0" fmla="*/ 0 w 139"/>
                  <a:gd name="T1" fmla="*/ 32 h 719"/>
                  <a:gd name="T2" fmla="*/ 0 w 139"/>
                  <a:gd name="T3" fmla="*/ 0 h 719"/>
                  <a:gd name="T4" fmla="*/ 34 w 139"/>
                  <a:gd name="T5" fmla="*/ 0 h 719"/>
                  <a:gd name="T6" fmla="*/ 34 w 139"/>
                  <a:gd name="T7" fmla="*/ 32 h 719"/>
                  <a:gd name="T8" fmla="*/ 0 w 139"/>
                  <a:gd name="T9" fmla="*/ 32 h 719"/>
                  <a:gd name="T10" fmla="*/ 0 w 139"/>
                  <a:gd name="T11" fmla="*/ 179 h 719"/>
                  <a:gd name="T12" fmla="*/ 0 w 139"/>
                  <a:gd name="T13" fmla="*/ 49 h 719"/>
                  <a:gd name="T14" fmla="*/ 34 w 139"/>
                  <a:gd name="T15" fmla="*/ 49 h 719"/>
                  <a:gd name="T16" fmla="*/ 34 w 139"/>
                  <a:gd name="T17" fmla="*/ 179 h 719"/>
                  <a:gd name="T18" fmla="*/ 0 w 139"/>
                  <a:gd name="T19" fmla="*/ 179 h 71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9"/>
                  <a:gd name="T31" fmla="*/ 0 h 719"/>
                  <a:gd name="T32" fmla="*/ 139 w 139"/>
                  <a:gd name="T33" fmla="*/ 719 h 71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9" h="719">
                    <a:moveTo>
                      <a:pt x="0" y="127"/>
                    </a:moveTo>
                    <a:lnTo>
                      <a:pt x="0" y="0"/>
                    </a:lnTo>
                    <a:lnTo>
                      <a:pt x="139" y="0"/>
                    </a:lnTo>
                    <a:lnTo>
                      <a:pt x="139" y="127"/>
                    </a:lnTo>
                    <a:lnTo>
                      <a:pt x="0" y="127"/>
                    </a:lnTo>
                    <a:close/>
                    <a:moveTo>
                      <a:pt x="0" y="719"/>
                    </a:moveTo>
                    <a:lnTo>
                      <a:pt x="0" y="198"/>
                    </a:lnTo>
                    <a:lnTo>
                      <a:pt x="139" y="198"/>
                    </a:lnTo>
                    <a:lnTo>
                      <a:pt x="139" y="719"/>
                    </a:lnTo>
                    <a:lnTo>
                      <a:pt x="0" y="71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899" name="Freeform 515">
                <a:extLst>
                  <a:ext uri="{FF2B5EF4-FFF2-40B4-BE49-F238E27FC236}">
                    <a16:creationId xmlns:a16="http://schemas.microsoft.com/office/drawing/2014/main" id="{3CD18454-C957-4980-8642-D3A0F148276D}"/>
                  </a:ext>
                </a:extLst>
              </p:cNvPr>
              <p:cNvSpPr>
                <a:spLocks noEditPoints="1"/>
              </p:cNvSpPr>
              <p:nvPr/>
            </p:nvSpPr>
            <p:spPr bwMode="auto">
              <a:xfrm>
                <a:off x="5106" y="3199"/>
                <a:ext cx="134" cy="185"/>
              </a:xfrm>
              <a:custGeom>
                <a:avLst/>
                <a:gdLst>
                  <a:gd name="T0" fmla="*/ 0 w 537"/>
                  <a:gd name="T1" fmla="*/ 107 h 742"/>
                  <a:gd name="T2" fmla="*/ 3 w 537"/>
                  <a:gd name="T3" fmla="*/ 94 h 742"/>
                  <a:gd name="T4" fmla="*/ 8 w 537"/>
                  <a:gd name="T5" fmla="*/ 82 h 742"/>
                  <a:gd name="T6" fmla="*/ 16 w 537"/>
                  <a:gd name="T7" fmla="*/ 71 h 742"/>
                  <a:gd name="T8" fmla="*/ 25 w 537"/>
                  <a:gd name="T9" fmla="*/ 62 h 742"/>
                  <a:gd name="T10" fmla="*/ 36 w 537"/>
                  <a:gd name="T11" fmla="*/ 56 h 742"/>
                  <a:gd name="T12" fmla="*/ 49 w 537"/>
                  <a:gd name="T13" fmla="*/ 52 h 742"/>
                  <a:gd name="T14" fmla="*/ 62 w 537"/>
                  <a:gd name="T15" fmla="*/ 50 h 742"/>
                  <a:gd name="T16" fmla="*/ 81 w 537"/>
                  <a:gd name="T17" fmla="*/ 51 h 742"/>
                  <a:gd name="T18" fmla="*/ 91 w 537"/>
                  <a:gd name="T19" fmla="*/ 53 h 742"/>
                  <a:gd name="T20" fmla="*/ 100 w 537"/>
                  <a:gd name="T21" fmla="*/ 57 h 742"/>
                  <a:gd name="T22" fmla="*/ 108 w 537"/>
                  <a:gd name="T23" fmla="*/ 62 h 742"/>
                  <a:gd name="T24" fmla="*/ 115 w 537"/>
                  <a:gd name="T25" fmla="*/ 69 h 742"/>
                  <a:gd name="T26" fmla="*/ 122 w 537"/>
                  <a:gd name="T27" fmla="*/ 76 h 742"/>
                  <a:gd name="T28" fmla="*/ 127 w 537"/>
                  <a:gd name="T29" fmla="*/ 84 h 742"/>
                  <a:gd name="T30" fmla="*/ 130 w 537"/>
                  <a:gd name="T31" fmla="*/ 93 h 742"/>
                  <a:gd name="T32" fmla="*/ 133 w 537"/>
                  <a:gd name="T33" fmla="*/ 103 h 742"/>
                  <a:gd name="T34" fmla="*/ 134 w 537"/>
                  <a:gd name="T35" fmla="*/ 124 h 742"/>
                  <a:gd name="T36" fmla="*/ 131 w 537"/>
                  <a:gd name="T37" fmla="*/ 138 h 742"/>
                  <a:gd name="T38" fmla="*/ 128 w 537"/>
                  <a:gd name="T39" fmla="*/ 147 h 742"/>
                  <a:gd name="T40" fmla="*/ 123 w 537"/>
                  <a:gd name="T41" fmla="*/ 155 h 742"/>
                  <a:gd name="T42" fmla="*/ 117 w 537"/>
                  <a:gd name="T43" fmla="*/ 163 h 742"/>
                  <a:gd name="T44" fmla="*/ 110 w 537"/>
                  <a:gd name="T45" fmla="*/ 170 h 742"/>
                  <a:gd name="T46" fmla="*/ 102 w 537"/>
                  <a:gd name="T47" fmla="*/ 176 h 742"/>
                  <a:gd name="T48" fmla="*/ 94 w 537"/>
                  <a:gd name="T49" fmla="*/ 180 h 742"/>
                  <a:gd name="T50" fmla="*/ 84 w 537"/>
                  <a:gd name="T51" fmla="*/ 183 h 742"/>
                  <a:gd name="T52" fmla="*/ 67 w 537"/>
                  <a:gd name="T53" fmla="*/ 185 h 742"/>
                  <a:gd name="T54" fmla="*/ 54 w 537"/>
                  <a:gd name="T55" fmla="*/ 184 h 742"/>
                  <a:gd name="T56" fmla="*/ 41 w 537"/>
                  <a:gd name="T57" fmla="*/ 181 h 742"/>
                  <a:gd name="T58" fmla="*/ 29 w 537"/>
                  <a:gd name="T59" fmla="*/ 175 h 742"/>
                  <a:gd name="T60" fmla="*/ 19 w 537"/>
                  <a:gd name="T61" fmla="*/ 167 h 742"/>
                  <a:gd name="T62" fmla="*/ 10 w 537"/>
                  <a:gd name="T63" fmla="*/ 157 h 742"/>
                  <a:gd name="T64" fmla="*/ 4 w 537"/>
                  <a:gd name="T65" fmla="*/ 145 h 742"/>
                  <a:gd name="T66" fmla="*/ 1 w 537"/>
                  <a:gd name="T67" fmla="*/ 131 h 742"/>
                  <a:gd name="T68" fmla="*/ 0 w 537"/>
                  <a:gd name="T69" fmla="*/ 115 h 742"/>
                  <a:gd name="T70" fmla="*/ 36 w 537"/>
                  <a:gd name="T71" fmla="*/ 126 h 742"/>
                  <a:gd name="T72" fmla="*/ 39 w 537"/>
                  <a:gd name="T73" fmla="*/ 138 h 742"/>
                  <a:gd name="T74" fmla="*/ 44 w 537"/>
                  <a:gd name="T75" fmla="*/ 147 h 742"/>
                  <a:gd name="T76" fmla="*/ 52 w 537"/>
                  <a:gd name="T77" fmla="*/ 153 h 742"/>
                  <a:gd name="T78" fmla="*/ 61 w 537"/>
                  <a:gd name="T79" fmla="*/ 156 h 742"/>
                  <a:gd name="T80" fmla="*/ 70 w 537"/>
                  <a:gd name="T81" fmla="*/ 157 h 742"/>
                  <a:gd name="T82" fmla="*/ 79 w 537"/>
                  <a:gd name="T83" fmla="*/ 155 h 742"/>
                  <a:gd name="T84" fmla="*/ 87 w 537"/>
                  <a:gd name="T85" fmla="*/ 149 h 742"/>
                  <a:gd name="T86" fmla="*/ 94 w 537"/>
                  <a:gd name="T87" fmla="*/ 141 h 742"/>
                  <a:gd name="T88" fmla="*/ 97 w 537"/>
                  <a:gd name="T89" fmla="*/ 130 h 742"/>
                  <a:gd name="T90" fmla="*/ 99 w 537"/>
                  <a:gd name="T91" fmla="*/ 117 h 742"/>
                  <a:gd name="T92" fmla="*/ 97 w 537"/>
                  <a:gd name="T93" fmla="*/ 104 h 742"/>
                  <a:gd name="T94" fmla="*/ 94 w 537"/>
                  <a:gd name="T95" fmla="*/ 93 h 742"/>
                  <a:gd name="T96" fmla="*/ 87 w 537"/>
                  <a:gd name="T97" fmla="*/ 85 h 742"/>
                  <a:gd name="T98" fmla="*/ 79 w 537"/>
                  <a:gd name="T99" fmla="*/ 80 h 742"/>
                  <a:gd name="T100" fmla="*/ 70 w 537"/>
                  <a:gd name="T101" fmla="*/ 77 h 742"/>
                  <a:gd name="T102" fmla="*/ 61 w 537"/>
                  <a:gd name="T103" fmla="*/ 78 h 742"/>
                  <a:gd name="T104" fmla="*/ 52 w 537"/>
                  <a:gd name="T105" fmla="*/ 81 h 742"/>
                  <a:gd name="T106" fmla="*/ 44 w 537"/>
                  <a:gd name="T107" fmla="*/ 88 h 742"/>
                  <a:gd name="T108" fmla="*/ 39 w 537"/>
                  <a:gd name="T109" fmla="*/ 96 h 742"/>
                  <a:gd name="T110" fmla="*/ 36 w 537"/>
                  <a:gd name="T111" fmla="*/ 108 h 742"/>
                  <a:gd name="T112" fmla="*/ 50 w 537"/>
                  <a:gd name="T113" fmla="*/ 36 h 742"/>
                  <a:gd name="T114" fmla="*/ 71 w 537"/>
                  <a:gd name="T115" fmla="*/ 36 h 74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537"/>
                  <a:gd name="T175" fmla="*/ 0 h 742"/>
                  <a:gd name="T176" fmla="*/ 537 w 537"/>
                  <a:gd name="T177" fmla="*/ 742 h 742"/>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537" h="742">
                    <a:moveTo>
                      <a:pt x="0" y="462"/>
                    </a:moveTo>
                    <a:lnTo>
                      <a:pt x="0" y="445"/>
                    </a:lnTo>
                    <a:lnTo>
                      <a:pt x="1" y="429"/>
                    </a:lnTo>
                    <a:lnTo>
                      <a:pt x="4" y="412"/>
                    </a:lnTo>
                    <a:lnTo>
                      <a:pt x="8" y="395"/>
                    </a:lnTo>
                    <a:lnTo>
                      <a:pt x="13" y="378"/>
                    </a:lnTo>
                    <a:lnTo>
                      <a:pt x="18" y="362"/>
                    </a:lnTo>
                    <a:lnTo>
                      <a:pt x="26" y="345"/>
                    </a:lnTo>
                    <a:lnTo>
                      <a:pt x="33" y="330"/>
                    </a:lnTo>
                    <a:lnTo>
                      <a:pt x="42" y="314"/>
                    </a:lnTo>
                    <a:lnTo>
                      <a:pt x="53" y="299"/>
                    </a:lnTo>
                    <a:lnTo>
                      <a:pt x="63" y="286"/>
                    </a:lnTo>
                    <a:lnTo>
                      <a:pt x="75" y="273"/>
                    </a:lnTo>
                    <a:lnTo>
                      <a:pt x="87" y="262"/>
                    </a:lnTo>
                    <a:lnTo>
                      <a:pt x="100" y="250"/>
                    </a:lnTo>
                    <a:lnTo>
                      <a:pt x="114" y="241"/>
                    </a:lnTo>
                    <a:lnTo>
                      <a:pt x="130" y="232"/>
                    </a:lnTo>
                    <a:lnTo>
                      <a:pt x="145" y="223"/>
                    </a:lnTo>
                    <a:lnTo>
                      <a:pt x="161" y="217"/>
                    </a:lnTo>
                    <a:lnTo>
                      <a:pt x="177" y="212"/>
                    </a:lnTo>
                    <a:lnTo>
                      <a:pt x="195" y="207"/>
                    </a:lnTo>
                    <a:lnTo>
                      <a:pt x="212" y="203"/>
                    </a:lnTo>
                    <a:lnTo>
                      <a:pt x="230" y="200"/>
                    </a:lnTo>
                    <a:lnTo>
                      <a:pt x="249" y="199"/>
                    </a:lnTo>
                    <a:lnTo>
                      <a:pt x="268" y="198"/>
                    </a:lnTo>
                    <a:lnTo>
                      <a:pt x="297" y="199"/>
                    </a:lnTo>
                    <a:lnTo>
                      <a:pt x="324" y="203"/>
                    </a:lnTo>
                    <a:lnTo>
                      <a:pt x="338" y="205"/>
                    </a:lnTo>
                    <a:lnTo>
                      <a:pt x="350" y="209"/>
                    </a:lnTo>
                    <a:lnTo>
                      <a:pt x="363" y="213"/>
                    </a:lnTo>
                    <a:lnTo>
                      <a:pt x="375" y="217"/>
                    </a:lnTo>
                    <a:lnTo>
                      <a:pt x="386" y="222"/>
                    </a:lnTo>
                    <a:lnTo>
                      <a:pt x="399" y="228"/>
                    </a:lnTo>
                    <a:lnTo>
                      <a:pt x="410" y="235"/>
                    </a:lnTo>
                    <a:lnTo>
                      <a:pt x="421" y="241"/>
                    </a:lnTo>
                    <a:lnTo>
                      <a:pt x="431" y="249"/>
                    </a:lnTo>
                    <a:lnTo>
                      <a:pt x="442" y="257"/>
                    </a:lnTo>
                    <a:lnTo>
                      <a:pt x="452" y="266"/>
                    </a:lnTo>
                    <a:lnTo>
                      <a:pt x="461" y="275"/>
                    </a:lnTo>
                    <a:lnTo>
                      <a:pt x="470" y="285"/>
                    </a:lnTo>
                    <a:lnTo>
                      <a:pt x="479" y="294"/>
                    </a:lnTo>
                    <a:lnTo>
                      <a:pt x="487" y="305"/>
                    </a:lnTo>
                    <a:lnTo>
                      <a:pt x="494" y="316"/>
                    </a:lnTo>
                    <a:lnTo>
                      <a:pt x="501" y="326"/>
                    </a:lnTo>
                    <a:lnTo>
                      <a:pt x="507" y="337"/>
                    </a:lnTo>
                    <a:lnTo>
                      <a:pt x="513" y="349"/>
                    </a:lnTo>
                    <a:lnTo>
                      <a:pt x="517" y="362"/>
                    </a:lnTo>
                    <a:lnTo>
                      <a:pt x="522" y="373"/>
                    </a:lnTo>
                    <a:lnTo>
                      <a:pt x="526" y="386"/>
                    </a:lnTo>
                    <a:lnTo>
                      <a:pt x="529" y="399"/>
                    </a:lnTo>
                    <a:lnTo>
                      <a:pt x="531" y="412"/>
                    </a:lnTo>
                    <a:lnTo>
                      <a:pt x="535" y="440"/>
                    </a:lnTo>
                    <a:lnTo>
                      <a:pt x="537" y="468"/>
                    </a:lnTo>
                    <a:lnTo>
                      <a:pt x="535" y="498"/>
                    </a:lnTo>
                    <a:lnTo>
                      <a:pt x="531" y="525"/>
                    </a:lnTo>
                    <a:lnTo>
                      <a:pt x="529" y="538"/>
                    </a:lnTo>
                    <a:lnTo>
                      <a:pt x="526" y="552"/>
                    </a:lnTo>
                    <a:lnTo>
                      <a:pt x="522" y="563"/>
                    </a:lnTo>
                    <a:lnTo>
                      <a:pt x="517" y="576"/>
                    </a:lnTo>
                    <a:lnTo>
                      <a:pt x="512" y="589"/>
                    </a:lnTo>
                    <a:lnTo>
                      <a:pt x="507" y="601"/>
                    </a:lnTo>
                    <a:lnTo>
                      <a:pt x="501" y="612"/>
                    </a:lnTo>
                    <a:lnTo>
                      <a:pt x="494" y="622"/>
                    </a:lnTo>
                    <a:lnTo>
                      <a:pt x="487" y="634"/>
                    </a:lnTo>
                    <a:lnTo>
                      <a:pt x="479" y="644"/>
                    </a:lnTo>
                    <a:lnTo>
                      <a:pt x="470" y="654"/>
                    </a:lnTo>
                    <a:lnTo>
                      <a:pt x="461" y="665"/>
                    </a:lnTo>
                    <a:lnTo>
                      <a:pt x="451" y="674"/>
                    </a:lnTo>
                    <a:lnTo>
                      <a:pt x="440" y="683"/>
                    </a:lnTo>
                    <a:lnTo>
                      <a:pt x="430" y="690"/>
                    </a:lnTo>
                    <a:lnTo>
                      <a:pt x="420" y="698"/>
                    </a:lnTo>
                    <a:lnTo>
                      <a:pt x="410" y="705"/>
                    </a:lnTo>
                    <a:lnTo>
                      <a:pt x="398" y="711"/>
                    </a:lnTo>
                    <a:lnTo>
                      <a:pt x="386" y="717"/>
                    </a:lnTo>
                    <a:lnTo>
                      <a:pt x="375" y="722"/>
                    </a:lnTo>
                    <a:lnTo>
                      <a:pt x="362" y="726"/>
                    </a:lnTo>
                    <a:lnTo>
                      <a:pt x="350" y="731"/>
                    </a:lnTo>
                    <a:lnTo>
                      <a:pt x="338" y="734"/>
                    </a:lnTo>
                    <a:lnTo>
                      <a:pt x="324" y="737"/>
                    </a:lnTo>
                    <a:lnTo>
                      <a:pt x="297" y="740"/>
                    </a:lnTo>
                    <a:lnTo>
                      <a:pt x="268" y="742"/>
                    </a:lnTo>
                    <a:lnTo>
                      <a:pt x="250" y="742"/>
                    </a:lnTo>
                    <a:lnTo>
                      <a:pt x="234" y="739"/>
                    </a:lnTo>
                    <a:lnTo>
                      <a:pt x="216" y="737"/>
                    </a:lnTo>
                    <a:lnTo>
                      <a:pt x="199" y="734"/>
                    </a:lnTo>
                    <a:lnTo>
                      <a:pt x="182" y="729"/>
                    </a:lnTo>
                    <a:lnTo>
                      <a:pt x="166" y="724"/>
                    </a:lnTo>
                    <a:lnTo>
                      <a:pt x="149" y="717"/>
                    </a:lnTo>
                    <a:lnTo>
                      <a:pt x="132" y="710"/>
                    </a:lnTo>
                    <a:lnTo>
                      <a:pt x="117" y="701"/>
                    </a:lnTo>
                    <a:lnTo>
                      <a:pt x="101" y="692"/>
                    </a:lnTo>
                    <a:lnTo>
                      <a:pt x="87" y="681"/>
                    </a:lnTo>
                    <a:lnTo>
                      <a:pt x="75" y="670"/>
                    </a:lnTo>
                    <a:lnTo>
                      <a:pt x="63" y="657"/>
                    </a:lnTo>
                    <a:lnTo>
                      <a:pt x="53" y="644"/>
                    </a:lnTo>
                    <a:lnTo>
                      <a:pt x="42" y="630"/>
                    </a:lnTo>
                    <a:lnTo>
                      <a:pt x="33" y="615"/>
                    </a:lnTo>
                    <a:lnTo>
                      <a:pt x="26" y="598"/>
                    </a:lnTo>
                    <a:lnTo>
                      <a:pt x="18" y="581"/>
                    </a:lnTo>
                    <a:lnTo>
                      <a:pt x="13" y="565"/>
                    </a:lnTo>
                    <a:lnTo>
                      <a:pt x="8" y="545"/>
                    </a:lnTo>
                    <a:lnTo>
                      <a:pt x="4" y="526"/>
                    </a:lnTo>
                    <a:lnTo>
                      <a:pt x="1" y="506"/>
                    </a:lnTo>
                    <a:lnTo>
                      <a:pt x="0" y="485"/>
                    </a:lnTo>
                    <a:lnTo>
                      <a:pt x="0" y="462"/>
                    </a:lnTo>
                    <a:close/>
                    <a:moveTo>
                      <a:pt x="141" y="470"/>
                    </a:moveTo>
                    <a:lnTo>
                      <a:pt x="141" y="489"/>
                    </a:lnTo>
                    <a:lnTo>
                      <a:pt x="143" y="507"/>
                    </a:lnTo>
                    <a:lnTo>
                      <a:pt x="146" y="522"/>
                    </a:lnTo>
                    <a:lnTo>
                      <a:pt x="150" y="538"/>
                    </a:lnTo>
                    <a:lnTo>
                      <a:pt x="155" y="553"/>
                    </a:lnTo>
                    <a:lnTo>
                      <a:pt x="162" y="566"/>
                    </a:lnTo>
                    <a:lnTo>
                      <a:pt x="169" y="577"/>
                    </a:lnTo>
                    <a:lnTo>
                      <a:pt x="177" y="588"/>
                    </a:lnTo>
                    <a:lnTo>
                      <a:pt x="187" y="598"/>
                    </a:lnTo>
                    <a:lnTo>
                      <a:pt x="196" y="607"/>
                    </a:lnTo>
                    <a:lnTo>
                      <a:pt x="208" y="613"/>
                    </a:lnTo>
                    <a:lnTo>
                      <a:pt x="218" y="620"/>
                    </a:lnTo>
                    <a:lnTo>
                      <a:pt x="230" y="624"/>
                    </a:lnTo>
                    <a:lnTo>
                      <a:pt x="243" y="627"/>
                    </a:lnTo>
                    <a:lnTo>
                      <a:pt x="255" y="629"/>
                    </a:lnTo>
                    <a:lnTo>
                      <a:pt x="268" y="630"/>
                    </a:lnTo>
                    <a:lnTo>
                      <a:pt x="281" y="629"/>
                    </a:lnTo>
                    <a:lnTo>
                      <a:pt x="294" y="627"/>
                    </a:lnTo>
                    <a:lnTo>
                      <a:pt x="307" y="624"/>
                    </a:lnTo>
                    <a:lnTo>
                      <a:pt x="318" y="620"/>
                    </a:lnTo>
                    <a:lnTo>
                      <a:pt x="329" y="613"/>
                    </a:lnTo>
                    <a:lnTo>
                      <a:pt x="339" y="607"/>
                    </a:lnTo>
                    <a:lnTo>
                      <a:pt x="349" y="598"/>
                    </a:lnTo>
                    <a:lnTo>
                      <a:pt x="358" y="588"/>
                    </a:lnTo>
                    <a:lnTo>
                      <a:pt x="367" y="577"/>
                    </a:lnTo>
                    <a:lnTo>
                      <a:pt x="375" y="566"/>
                    </a:lnTo>
                    <a:lnTo>
                      <a:pt x="381" y="552"/>
                    </a:lnTo>
                    <a:lnTo>
                      <a:pt x="386" y="538"/>
                    </a:lnTo>
                    <a:lnTo>
                      <a:pt x="390" y="522"/>
                    </a:lnTo>
                    <a:lnTo>
                      <a:pt x="393" y="506"/>
                    </a:lnTo>
                    <a:lnTo>
                      <a:pt x="394" y="488"/>
                    </a:lnTo>
                    <a:lnTo>
                      <a:pt x="395" y="468"/>
                    </a:lnTo>
                    <a:lnTo>
                      <a:pt x="394" y="450"/>
                    </a:lnTo>
                    <a:lnTo>
                      <a:pt x="393" y="432"/>
                    </a:lnTo>
                    <a:lnTo>
                      <a:pt x="390" y="417"/>
                    </a:lnTo>
                    <a:lnTo>
                      <a:pt x="386" y="402"/>
                    </a:lnTo>
                    <a:lnTo>
                      <a:pt x="381" y="387"/>
                    </a:lnTo>
                    <a:lnTo>
                      <a:pt x="375" y="373"/>
                    </a:lnTo>
                    <a:lnTo>
                      <a:pt x="367" y="362"/>
                    </a:lnTo>
                    <a:lnTo>
                      <a:pt x="358" y="352"/>
                    </a:lnTo>
                    <a:lnTo>
                      <a:pt x="349" y="341"/>
                    </a:lnTo>
                    <a:lnTo>
                      <a:pt x="339" y="334"/>
                    </a:lnTo>
                    <a:lnTo>
                      <a:pt x="329" y="326"/>
                    </a:lnTo>
                    <a:lnTo>
                      <a:pt x="318" y="321"/>
                    </a:lnTo>
                    <a:lnTo>
                      <a:pt x="307" y="316"/>
                    </a:lnTo>
                    <a:lnTo>
                      <a:pt x="294" y="313"/>
                    </a:lnTo>
                    <a:lnTo>
                      <a:pt x="281" y="310"/>
                    </a:lnTo>
                    <a:lnTo>
                      <a:pt x="268" y="310"/>
                    </a:lnTo>
                    <a:lnTo>
                      <a:pt x="255" y="310"/>
                    </a:lnTo>
                    <a:lnTo>
                      <a:pt x="243" y="313"/>
                    </a:lnTo>
                    <a:lnTo>
                      <a:pt x="230" y="316"/>
                    </a:lnTo>
                    <a:lnTo>
                      <a:pt x="218" y="321"/>
                    </a:lnTo>
                    <a:lnTo>
                      <a:pt x="208" y="326"/>
                    </a:lnTo>
                    <a:lnTo>
                      <a:pt x="196" y="334"/>
                    </a:lnTo>
                    <a:lnTo>
                      <a:pt x="187" y="341"/>
                    </a:lnTo>
                    <a:lnTo>
                      <a:pt x="177" y="352"/>
                    </a:lnTo>
                    <a:lnTo>
                      <a:pt x="169" y="362"/>
                    </a:lnTo>
                    <a:lnTo>
                      <a:pt x="162" y="375"/>
                    </a:lnTo>
                    <a:lnTo>
                      <a:pt x="155" y="387"/>
                    </a:lnTo>
                    <a:lnTo>
                      <a:pt x="150" y="402"/>
                    </a:lnTo>
                    <a:lnTo>
                      <a:pt x="146" y="417"/>
                    </a:lnTo>
                    <a:lnTo>
                      <a:pt x="143" y="434"/>
                    </a:lnTo>
                    <a:lnTo>
                      <a:pt x="141" y="450"/>
                    </a:lnTo>
                    <a:lnTo>
                      <a:pt x="141" y="470"/>
                    </a:lnTo>
                    <a:close/>
                    <a:moveTo>
                      <a:pt x="199" y="146"/>
                    </a:moveTo>
                    <a:lnTo>
                      <a:pt x="266" y="0"/>
                    </a:lnTo>
                    <a:lnTo>
                      <a:pt x="421" y="0"/>
                    </a:lnTo>
                    <a:lnTo>
                      <a:pt x="286" y="146"/>
                    </a:lnTo>
                    <a:lnTo>
                      <a:pt x="199" y="14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900" name="Freeform 516">
                <a:extLst>
                  <a:ext uri="{FF2B5EF4-FFF2-40B4-BE49-F238E27FC236}">
                    <a16:creationId xmlns:a16="http://schemas.microsoft.com/office/drawing/2014/main" id="{EDCD6A66-6F37-4CA1-A927-C2ECFD77DC80}"/>
                  </a:ext>
                </a:extLst>
              </p:cNvPr>
              <p:cNvSpPr>
                <a:spLocks/>
              </p:cNvSpPr>
              <p:nvPr/>
            </p:nvSpPr>
            <p:spPr bwMode="auto">
              <a:xfrm>
                <a:off x="5266" y="3248"/>
                <a:ext cx="119" cy="133"/>
              </a:xfrm>
              <a:custGeom>
                <a:avLst/>
                <a:gdLst>
                  <a:gd name="T0" fmla="*/ 85 w 475"/>
                  <a:gd name="T1" fmla="*/ 133 h 532"/>
                  <a:gd name="T2" fmla="*/ 84 w 475"/>
                  <a:gd name="T3" fmla="*/ 57 h 532"/>
                  <a:gd name="T4" fmla="*/ 83 w 475"/>
                  <a:gd name="T5" fmla="*/ 44 h 532"/>
                  <a:gd name="T6" fmla="*/ 81 w 475"/>
                  <a:gd name="T7" fmla="*/ 37 h 532"/>
                  <a:gd name="T8" fmla="*/ 77 w 475"/>
                  <a:gd name="T9" fmla="*/ 32 h 532"/>
                  <a:gd name="T10" fmla="*/ 72 w 475"/>
                  <a:gd name="T11" fmla="*/ 28 h 532"/>
                  <a:gd name="T12" fmla="*/ 67 w 475"/>
                  <a:gd name="T13" fmla="*/ 27 h 532"/>
                  <a:gd name="T14" fmla="*/ 59 w 475"/>
                  <a:gd name="T15" fmla="*/ 27 h 532"/>
                  <a:gd name="T16" fmla="*/ 53 w 475"/>
                  <a:gd name="T17" fmla="*/ 28 h 532"/>
                  <a:gd name="T18" fmla="*/ 49 w 475"/>
                  <a:gd name="T19" fmla="*/ 30 h 532"/>
                  <a:gd name="T20" fmla="*/ 45 w 475"/>
                  <a:gd name="T21" fmla="*/ 33 h 532"/>
                  <a:gd name="T22" fmla="*/ 43 w 475"/>
                  <a:gd name="T23" fmla="*/ 35 h 532"/>
                  <a:gd name="T24" fmla="*/ 40 w 475"/>
                  <a:gd name="T25" fmla="*/ 39 h 532"/>
                  <a:gd name="T26" fmla="*/ 38 w 475"/>
                  <a:gd name="T27" fmla="*/ 42 h 532"/>
                  <a:gd name="T28" fmla="*/ 36 w 475"/>
                  <a:gd name="T29" fmla="*/ 49 h 532"/>
                  <a:gd name="T30" fmla="*/ 35 w 475"/>
                  <a:gd name="T31" fmla="*/ 64 h 532"/>
                  <a:gd name="T32" fmla="*/ 35 w 475"/>
                  <a:gd name="T33" fmla="*/ 133 h 532"/>
                  <a:gd name="T34" fmla="*/ 0 w 475"/>
                  <a:gd name="T35" fmla="*/ 3 h 532"/>
                  <a:gd name="T36" fmla="*/ 32 w 475"/>
                  <a:gd name="T37" fmla="*/ 22 h 532"/>
                  <a:gd name="T38" fmla="*/ 37 w 475"/>
                  <a:gd name="T39" fmla="*/ 17 h 532"/>
                  <a:gd name="T40" fmla="*/ 41 w 475"/>
                  <a:gd name="T41" fmla="*/ 13 h 532"/>
                  <a:gd name="T42" fmla="*/ 46 w 475"/>
                  <a:gd name="T43" fmla="*/ 9 h 532"/>
                  <a:gd name="T44" fmla="*/ 51 w 475"/>
                  <a:gd name="T45" fmla="*/ 5 h 532"/>
                  <a:gd name="T46" fmla="*/ 57 w 475"/>
                  <a:gd name="T47" fmla="*/ 3 h 532"/>
                  <a:gd name="T48" fmla="*/ 63 w 475"/>
                  <a:gd name="T49" fmla="*/ 2 h 532"/>
                  <a:gd name="T50" fmla="*/ 69 w 475"/>
                  <a:gd name="T51" fmla="*/ 0 h 532"/>
                  <a:gd name="T52" fmla="*/ 75 w 475"/>
                  <a:gd name="T53" fmla="*/ 0 h 532"/>
                  <a:gd name="T54" fmla="*/ 86 w 475"/>
                  <a:gd name="T55" fmla="*/ 1 h 532"/>
                  <a:gd name="T56" fmla="*/ 96 w 475"/>
                  <a:gd name="T57" fmla="*/ 4 h 532"/>
                  <a:gd name="T58" fmla="*/ 104 w 475"/>
                  <a:gd name="T59" fmla="*/ 9 h 532"/>
                  <a:gd name="T60" fmla="*/ 110 w 475"/>
                  <a:gd name="T61" fmla="*/ 15 h 532"/>
                  <a:gd name="T62" fmla="*/ 114 w 475"/>
                  <a:gd name="T63" fmla="*/ 22 h 532"/>
                  <a:gd name="T64" fmla="*/ 117 w 475"/>
                  <a:gd name="T65" fmla="*/ 29 h 532"/>
                  <a:gd name="T66" fmla="*/ 119 w 475"/>
                  <a:gd name="T67" fmla="*/ 39 h 532"/>
                  <a:gd name="T68" fmla="*/ 119 w 475"/>
                  <a:gd name="T69" fmla="*/ 52 h 53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75"/>
                  <a:gd name="T106" fmla="*/ 0 h 532"/>
                  <a:gd name="T107" fmla="*/ 475 w 475"/>
                  <a:gd name="T108" fmla="*/ 532 h 53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75" h="532">
                    <a:moveTo>
                      <a:pt x="475" y="532"/>
                    </a:moveTo>
                    <a:lnTo>
                      <a:pt x="338" y="532"/>
                    </a:lnTo>
                    <a:lnTo>
                      <a:pt x="338" y="266"/>
                    </a:lnTo>
                    <a:lnTo>
                      <a:pt x="336" y="228"/>
                    </a:lnTo>
                    <a:lnTo>
                      <a:pt x="335" y="197"/>
                    </a:lnTo>
                    <a:lnTo>
                      <a:pt x="333" y="174"/>
                    </a:lnTo>
                    <a:lnTo>
                      <a:pt x="329" y="157"/>
                    </a:lnTo>
                    <a:lnTo>
                      <a:pt x="324" y="146"/>
                    </a:lnTo>
                    <a:lnTo>
                      <a:pt x="317" y="136"/>
                    </a:lnTo>
                    <a:lnTo>
                      <a:pt x="309" y="127"/>
                    </a:lnTo>
                    <a:lnTo>
                      <a:pt x="299" y="119"/>
                    </a:lnTo>
                    <a:lnTo>
                      <a:pt x="289" y="112"/>
                    </a:lnTo>
                    <a:lnTo>
                      <a:pt x="277" y="109"/>
                    </a:lnTo>
                    <a:lnTo>
                      <a:pt x="266" y="106"/>
                    </a:lnTo>
                    <a:lnTo>
                      <a:pt x="252" y="105"/>
                    </a:lnTo>
                    <a:lnTo>
                      <a:pt x="235" y="106"/>
                    </a:lnTo>
                    <a:lnTo>
                      <a:pt x="218" y="110"/>
                    </a:lnTo>
                    <a:lnTo>
                      <a:pt x="211" y="112"/>
                    </a:lnTo>
                    <a:lnTo>
                      <a:pt x="203" y="116"/>
                    </a:lnTo>
                    <a:lnTo>
                      <a:pt x="195" y="120"/>
                    </a:lnTo>
                    <a:lnTo>
                      <a:pt x="187" y="125"/>
                    </a:lnTo>
                    <a:lnTo>
                      <a:pt x="181" y="130"/>
                    </a:lnTo>
                    <a:lnTo>
                      <a:pt x="175" y="136"/>
                    </a:lnTo>
                    <a:lnTo>
                      <a:pt x="170" y="141"/>
                    </a:lnTo>
                    <a:lnTo>
                      <a:pt x="164" y="147"/>
                    </a:lnTo>
                    <a:lnTo>
                      <a:pt x="159" y="155"/>
                    </a:lnTo>
                    <a:lnTo>
                      <a:pt x="155" y="161"/>
                    </a:lnTo>
                    <a:lnTo>
                      <a:pt x="152" y="169"/>
                    </a:lnTo>
                    <a:lnTo>
                      <a:pt x="149" y="177"/>
                    </a:lnTo>
                    <a:lnTo>
                      <a:pt x="144" y="196"/>
                    </a:lnTo>
                    <a:lnTo>
                      <a:pt x="141" y="223"/>
                    </a:lnTo>
                    <a:lnTo>
                      <a:pt x="139" y="256"/>
                    </a:lnTo>
                    <a:lnTo>
                      <a:pt x="139" y="296"/>
                    </a:lnTo>
                    <a:lnTo>
                      <a:pt x="139" y="532"/>
                    </a:lnTo>
                    <a:lnTo>
                      <a:pt x="0" y="532"/>
                    </a:lnTo>
                    <a:lnTo>
                      <a:pt x="0" y="11"/>
                    </a:lnTo>
                    <a:lnTo>
                      <a:pt x="128" y="11"/>
                    </a:lnTo>
                    <a:lnTo>
                      <a:pt x="128" y="88"/>
                    </a:lnTo>
                    <a:lnTo>
                      <a:pt x="137" y="78"/>
                    </a:lnTo>
                    <a:lnTo>
                      <a:pt x="146" y="68"/>
                    </a:lnTo>
                    <a:lnTo>
                      <a:pt x="155" y="59"/>
                    </a:lnTo>
                    <a:lnTo>
                      <a:pt x="164" y="50"/>
                    </a:lnTo>
                    <a:lnTo>
                      <a:pt x="175" y="42"/>
                    </a:lnTo>
                    <a:lnTo>
                      <a:pt x="185" y="34"/>
                    </a:lnTo>
                    <a:lnTo>
                      <a:pt x="195" y="28"/>
                    </a:lnTo>
                    <a:lnTo>
                      <a:pt x="205" y="21"/>
                    </a:lnTo>
                    <a:lnTo>
                      <a:pt x="216" y="16"/>
                    </a:lnTo>
                    <a:lnTo>
                      <a:pt x="227" y="12"/>
                    </a:lnTo>
                    <a:lnTo>
                      <a:pt x="239" y="9"/>
                    </a:lnTo>
                    <a:lnTo>
                      <a:pt x="250" y="6"/>
                    </a:lnTo>
                    <a:lnTo>
                      <a:pt x="262" y="3"/>
                    </a:lnTo>
                    <a:lnTo>
                      <a:pt x="275" y="1"/>
                    </a:lnTo>
                    <a:lnTo>
                      <a:pt x="288" y="0"/>
                    </a:lnTo>
                    <a:lnTo>
                      <a:pt x="300" y="0"/>
                    </a:lnTo>
                    <a:lnTo>
                      <a:pt x="322" y="1"/>
                    </a:lnTo>
                    <a:lnTo>
                      <a:pt x="344" y="3"/>
                    </a:lnTo>
                    <a:lnTo>
                      <a:pt x="363" y="9"/>
                    </a:lnTo>
                    <a:lnTo>
                      <a:pt x="384" y="16"/>
                    </a:lnTo>
                    <a:lnTo>
                      <a:pt x="401" y="25"/>
                    </a:lnTo>
                    <a:lnTo>
                      <a:pt x="416" y="35"/>
                    </a:lnTo>
                    <a:lnTo>
                      <a:pt x="430" y="46"/>
                    </a:lnTo>
                    <a:lnTo>
                      <a:pt x="440" y="59"/>
                    </a:lnTo>
                    <a:lnTo>
                      <a:pt x="449" y="71"/>
                    </a:lnTo>
                    <a:lnTo>
                      <a:pt x="457" y="86"/>
                    </a:lnTo>
                    <a:lnTo>
                      <a:pt x="462" y="101"/>
                    </a:lnTo>
                    <a:lnTo>
                      <a:pt x="467" y="116"/>
                    </a:lnTo>
                    <a:lnTo>
                      <a:pt x="471" y="134"/>
                    </a:lnTo>
                    <a:lnTo>
                      <a:pt x="474" y="155"/>
                    </a:lnTo>
                    <a:lnTo>
                      <a:pt x="475" y="180"/>
                    </a:lnTo>
                    <a:lnTo>
                      <a:pt x="475" y="209"/>
                    </a:lnTo>
                    <a:lnTo>
                      <a:pt x="475" y="53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901" name="Freeform 517">
                <a:extLst>
                  <a:ext uri="{FF2B5EF4-FFF2-40B4-BE49-F238E27FC236}">
                    <a16:creationId xmlns:a16="http://schemas.microsoft.com/office/drawing/2014/main" id="{4B0B143D-602C-45C7-B685-51EE533E5A64}"/>
                  </a:ext>
                </a:extLst>
              </p:cNvPr>
              <p:cNvSpPr>
                <a:spLocks noEditPoints="1"/>
              </p:cNvSpPr>
              <p:nvPr/>
            </p:nvSpPr>
            <p:spPr bwMode="auto">
              <a:xfrm>
                <a:off x="3732" y="3472"/>
                <a:ext cx="127" cy="183"/>
              </a:xfrm>
              <a:custGeom>
                <a:avLst/>
                <a:gdLst>
                  <a:gd name="T0" fmla="*/ 32 w 507"/>
                  <a:gd name="T1" fmla="*/ 22 h 730"/>
                  <a:gd name="T2" fmla="*/ 37 w 507"/>
                  <a:gd name="T3" fmla="*/ 15 h 730"/>
                  <a:gd name="T4" fmla="*/ 44 w 507"/>
                  <a:gd name="T5" fmla="*/ 9 h 730"/>
                  <a:gd name="T6" fmla="*/ 52 w 507"/>
                  <a:gd name="T7" fmla="*/ 5 h 730"/>
                  <a:gd name="T8" fmla="*/ 60 w 507"/>
                  <a:gd name="T9" fmla="*/ 2 h 730"/>
                  <a:gd name="T10" fmla="*/ 69 w 507"/>
                  <a:gd name="T11" fmla="*/ 0 h 730"/>
                  <a:gd name="T12" fmla="*/ 84 w 507"/>
                  <a:gd name="T13" fmla="*/ 1 h 730"/>
                  <a:gd name="T14" fmla="*/ 98 w 507"/>
                  <a:gd name="T15" fmla="*/ 7 h 730"/>
                  <a:gd name="T16" fmla="*/ 111 w 507"/>
                  <a:gd name="T17" fmla="*/ 18 h 730"/>
                  <a:gd name="T18" fmla="*/ 117 w 507"/>
                  <a:gd name="T19" fmla="*/ 25 h 730"/>
                  <a:gd name="T20" fmla="*/ 123 w 507"/>
                  <a:gd name="T21" fmla="*/ 39 h 730"/>
                  <a:gd name="T22" fmla="*/ 127 w 507"/>
                  <a:gd name="T23" fmla="*/ 60 h 730"/>
                  <a:gd name="T24" fmla="*/ 126 w 507"/>
                  <a:gd name="T25" fmla="*/ 83 h 730"/>
                  <a:gd name="T26" fmla="*/ 121 w 507"/>
                  <a:gd name="T27" fmla="*/ 103 h 730"/>
                  <a:gd name="T28" fmla="*/ 115 w 507"/>
                  <a:gd name="T29" fmla="*/ 114 h 730"/>
                  <a:gd name="T30" fmla="*/ 107 w 507"/>
                  <a:gd name="T31" fmla="*/ 123 h 730"/>
                  <a:gd name="T32" fmla="*/ 93 w 507"/>
                  <a:gd name="T33" fmla="*/ 132 h 730"/>
                  <a:gd name="T34" fmla="*/ 78 w 507"/>
                  <a:gd name="T35" fmla="*/ 136 h 730"/>
                  <a:gd name="T36" fmla="*/ 62 w 507"/>
                  <a:gd name="T37" fmla="*/ 135 h 730"/>
                  <a:gd name="T38" fmla="*/ 49 w 507"/>
                  <a:gd name="T39" fmla="*/ 130 h 730"/>
                  <a:gd name="T40" fmla="*/ 34 w 507"/>
                  <a:gd name="T41" fmla="*/ 117 h 730"/>
                  <a:gd name="T42" fmla="*/ 0 w 507"/>
                  <a:gd name="T43" fmla="*/ 3 h 730"/>
                  <a:gd name="T44" fmla="*/ 35 w 507"/>
                  <a:gd name="T45" fmla="*/ 76 h 730"/>
                  <a:gd name="T46" fmla="*/ 37 w 507"/>
                  <a:gd name="T47" fmla="*/ 89 h 730"/>
                  <a:gd name="T48" fmla="*/ 43 w 507"/>
                  <a:gd name="T49" fmla="*/ 98 h 730"/>
                  <a:gd name="T50" fmla="*/ 50 w 507"/>
                  <a:gd name="T51" fmla="*/ 105 h 730"/>
                  <a:gd name="T52" fmla="*/ 58 w 507"/>
                  <a:gd name="T53" fmla="*/ 108 h 730"/>
                  <a:gd name="T54" fmla="*/ 67 w 507"/>
                  <a:gd name="T55" fmla="*/ 109 h 730"/>
                  <a:gd name="T56" fmla="*/ 75 w 507"/>
                  <a:gd name="T57" fmla="*/ 107 h 730"/>
                  <a:gd name="T58" fmla="*/ 82 w 507"/>
                  <a:gd name="T59" fmla="*/ 102 h 730"/>
                  <a:gd name="T60" fmla="*/ 87 w 507"/>
                  <a:gd name="T61" fmla="*/ 94 h 730"/>
                  <a:gd name="T62" fmla="*/ 91 w 507"/>
                  <a:gd name="T63" fmla="*/ 82 h 730"/>
                  <a:gd name="T64" fmla="*/ 92 w 507"/>
                  <a:gd name="T65" fmla="*/ 67 h 730"/>
                  <a:gd name="T66" fmla="*/ 91 w 507"/>
                  <a:gd name="T67" fmla="*/ 54 h 730"/>
                  <a:gd name="T68" fmla="*/ 87 w 507"/>
                  <a:gd name="T69" fmla="*/ 43 h 730"/>
                  <a:gd name="T70" fmla="*/ 82 w 507"/>
                  <a:gd name="T71" fmla="*/ 35 h 730"/>
                  <a:gd name="T72" fmla="*/ 75 w 507"/>
                  <a:gd name="T73" fmla="*/ 30 h 730"/>
                  <a:gd name="T74" fmla="*/ 66 w 507"/>
                  <a:gd name="T75" fmla="*/ 27 h 730"/>
                  <a:gd name="T76" fmla="*/ 57 w 507"/>
                  <a:gd name="T77" fmla="*/ 28 h 730"/>
                  <a:gd name="T78" fmla="*/ 49 w 507"/>
                  <a:gd name="T79" fmla="*/ 31 h 730"/>
                  <a:gd name="T80" fmla="*/ 42 w 507"/>
                  <a:gd name="T81" fmla="*/ 37 h 730"/>
                  <a:gd name="T82" fmla="*/ 37 w 507"/>
                  <a:gd name="T83" fmla="*/ 46 h 730"/>
                  <a:gd name="T84" fmla="*/ 34 w 507"/>
                  <a:gd name="T85" fmla="*/ 57 h 73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07"/>
                  <a:gd name="T130" fmla="*/ 0 h 730"/>
                  <a:gd name="T131" fmla="*/ 507 w 507"/>
                  <a:gd name="T132" fmla="*/ 730 h 73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07" h="730">
                    <a:moveTo>
                      <a:pt x="0" y="11"/>
                    </a:moveTo>
                    <a:lnTo>
                      <a:pt x="128" y="11"/>
                    </a:lnTo>
                    <a:lnTo>
                      <a:pt x="128" y="88"/>
                    </a:lnTo>
                    <a:lnTo>
                      <a:pt x="135" y="78"/>
                    </a:lnTo>
                    <a:lnTo>
                      <a:pt x="141" y="69"/>
                    </a:lnTo>
                    <a:lnTo>
                      <a:pt x="149" y="61"/>
                    </a:lnTo>
                    <a:lnTo>
                      <a:pt x="158" y="52"/>
                    </a:lnTo>
                    <a:lnTo>
                      <a:pt x="166" y="45"/>
                    </a:lnTo>
                    <a:lnTo>
                      <a:pt x="176" y="37"/>
                    </a:lnTo>
                    <a:lnTo>
                      <a:pt x="185" y="30"/>
                    </a:lnTo>
                    <a:lnTo>
                      <a:pt x="195" y="24"/>
                    </a:lnTo>
                    <a:lnTo>
                      <a:pt x="207" y="19"/>
                    </a:lnTo>
                    <a:lnTo>
                      <a:pt x="217" y="14"/>
                    </a:lnTo>
                    <a:lnTo>
                      <a:pt x="228" y="10"/>
                    </a:lnTo>
                    <a:lnTo>
                      <a:pt x="240" y="6"/>
                    </a:lnTo>
                    <a:lnTo>
                      <a:pt x="253" y="4"/>
                    </a:lnTo>
                    <a:lnTo>
                      <a:pt x="264" y="1"/>
                    </a:lnTo>
                    <a:lnTo>
                      <a:pt x="277" y="0"/>
                    </a:lnTo>
                    <a:lnTo>
                      <a:pt x="290" y="0"/>
                    </a:lnTo>
                    <a:lnTo>
                      <a:pt x="313" y="1"/>
                    </a:lnTo>
                    <a:lnTo>
                      <a:pt x="334" y="5"/>
                    </a:lnTo>
                    <a:lnTo>
                      <a:pt x="354" y="10"/>
                    </a:lnTo>
                    <a:lnTo>
                      <a:pt x="373" y="18"/>
                    </a:lnTo>
                    <a:lnTo>
                      <a:pt x="393" y="28"/>
                    </a:lnTo>
                    <a:lnTo>
                      <a:pt x="411" y="39"/>
                    </a:lnTo>
                    <a:lnTo>
                      <a:pt x="427" y="54"/>
                    </a:lnTo>
                    <a:lnTo>
                      <a:pt x="444" y="70"/>
                    </a:lnTo>
                    <a:lnTo>
                      <a:pt x="452" y="81"/>
                    </a:lnTo>
                    <a:lnTo>
                      <a:pt x="458" y="90"/>
                    </a:lnTo>
                    <a:lnTo>
                      <a:pt x="466" y="100"/>
                    </a:lnTo>
                    <a:lnTo>
                      <a:pt x="471" y="110"/>
                    </a:lnTo>
                    <a:lnTo>
                      <a:pt x="483" y="132"/>
                    </a:lnTo>
                    <a:lnTo>
                      <a:pt x="492" y="156"/>
                    </a:lnTo>
                    <a:lnTo>
                      <a:pt x="498" y="182"/>
                    </a:lnTo>
                    <a:lnTo>
                      <a:pt x="503" y="209"/>
                    </a:lnTo>
                    <a:lnTo>
                      <a:pt x="506" y="238"/>
                    </a:lnTo>
                    <a:lnTo>
                      <a:pt x="507" y="269"/>
                    </a:lnTo>
                    <a:lnTo>
                      <a:pt x="506" y="300"/>
                    </a:lnTo>
                    <a:lnTo>
                      <a:pt x="503" y="331"/>
                    </a:lnTo>
                    <a:lnTo>
                      <a:pt x="498" y="359"/>
                    </a:lnTo>
                    <a:lnTo>
                      <a:pt x="492" y="385"/>
                    </a:lnTo>
                    <a:lnTo>
                      <a:pt x="483" y="409"/>
                    </a:lnTo>
                    <a:lnTo>
                      <a:pt x="471" y="432"/>
                    </a:lnTo>
                    <a:lnTo>
                      <a:pt x="465" y="442"/>
                    </a:lnTo>
                    <a:lnTo>
                      <a:pt x="458" y="453"/>
                    </a:lnTo>
                    <a:lnTo>
                      <a:pt x="452" y="462"/>
                    </a:lnTo>
                    <a:lnTo>
                      <a:pt x="444" y="472"/>
                    </a:lnTo>
                    <a:lnTo>
                      <a:pt x="427" y="489"/>
                    </a:lnTo>
                    <a:lnTo>
                      <a:pt x="411" y="503"/>
                    </a:lnTo>
                    <a:lnTo>
                      <a:pt x="391" y="516"/>
                    </a:lnTo>
                    <a:lnTo>
                      <a:pt x="373" y="526"/>
                    </a:lnTo>
                    <a:lnTo>
                      <a:pt x="353" y="534"/>
                    </a:lnTo>
                    <a:lnTo>
                      <a:pt x="332" y="539"/>
                    </a:lnTo>
                    <a:lnTo>
                      <a:pt x="312" y="543"/>
                    </a:lnTo>
                    <a:lnTo>
                      <a:pt x="289" y="544"/>
                    </a:lnTo>
                    <a:lnTo>
                      <a:pt x="268" y="543"/>
                    </a:lnTo>
                    <a:lnTo>
                      <a:pt x="248" y="540"/>
                    </a:lnTo>
                    <a:lnTo>
                      <a:pt x="228" y="534"/>
                    </a:lnTo>
                    <a:lnTo>
                      <a:pt x="210" y="527"/>
                    </a:lnTo>
                    <a:lnTo>
                      <a:pt x="194" y="517"/>
                    </a:lnTo>
                    <a:lnTo>
                      <a:pt x="175" y="503"/>
                    </a:lnTo>
                    <a:lnTo>
                      <a:pt x="157" y="487"/>
                    </a:lnTo>
                    <a:lnTo>
                      <a:pt x="137" y="468"/>
                    </a:lnTo>
                    <a:lnTo>
                      <a:pt x="137" y="730"/>
                    </a:lnTo>
                    <a:lnTo>
                      <a:pt x="0" y="730"/>
                    </a:lnTo>
                    <a:lnTo>
                      <a:pt x="0" y="11"/>
                    </a:lnTo>
                    <a:close/>
                    <a:moveTo>
                      <a:pt x="136" y="263"/>
                    </a:moveTo>
                    <a:lnTo>
                      <a:pt x="136" y="285"/>
                    </a:lnTo>
                    <a:lnTo>
                      <a:pt x="139" y="304"/>
                    </a:lnTo>
                    <a:lnTo>
                      <a:pt x="141" y="322"/>
                    </a:lnTo>
                    <a:lnTo>
                      <a:pt x="145" y="340"/>
                    </a:lnTo>
                    <a:lnTo>
                      <a:pt x="149" y="355"/>
                    </a:lnTo>
                    <a:lnTo>
                      <a:pt x="155" y="369"/>
                    </a:lnTo>
                    <a:lnTo>
                      <a:pt x="163" y="381"/>
                    </a:lnTo>
                    <a:lnTo>
                      <a:pt x="171" y="392"/>
                    </a:lnTo>
                    <a:lnTo>
                      <a:pt x="180" y="403"/>
                    </a:lnTo>
                    <a:lnTo>
                      <a:pt x="189" y="410"/>
                    </a:lnTo>
                    <a:lnTo>
                      <a:pt x="199" y="418"/>
                    </a:lnTo>
                    <a:lnTo>
                      <a:pt x="209" y="425"/>
                    </a:lnTo>
                    <a:lnTo>
                      <a:pt x="219" y="428"/>
                    </a:lnTo>
                    <a:lnTo>
                      <a:pt x="231" y="432"/>
                    </a:lnTo>
                    <a:lnTo>
                      <a:pt x="243" y="434"/>
                    </a:lnTo>
                    <a:lnTo>
                      <a:pt x="255" y="435"/>
                    </a:lnTo>
                    <a:lnTo>
                      <a:pt x="267" y="434"/>
                    </a:lnTo>
                    <a:lnTo>
                      <a:pt x="278" y="432"/>
                    </a:lnTo>
                    <a:lnTo>
                      <a:pt x="289" y="430"/>
                    </a:lnTo>
                    <a:lnTo>
                      <a:pt x="299" y="425"/>
                    </a:lnTo>
                    <a:lnTo>
                      <a:pt x="309" y="419"/>
                    </a:lnTo>
                    <a:lnTo>
                      <a:pt x="318" y="413"/>
                    </a:lnTo>
                    <a:lnTo>
                      <a:pt x="327" y="405"/>
                    </a:lnTo>
                    <a:lnTo>
                      <a:pt x="335" y="396"/>
                    </a:lnTo>
                    <a:lnTo>
                      <a:pt x="343" y="386"/>
                    </a:lnTo>
                    <a:lnTo>
                      <a:pt x="349" y="373"/>
                    </a:lnTo>
                    <a:lnTo>
                      <a:pt x="354" y="360"/>
                    </a:lnTo>
                    <a:lnTo>
                      <a:pt x="359" y="345"/>
                    </a:lnTo>
                    <a:lnTo>
                      <a:pt x="363" y="328"/>
                    </a:lnTo>
                    <a:lnTo>
                      <a:pt x="366" y="310"/>
                    </a:lnTo>
                    <a:lnTo>
                      <a:pt x="367" y="291"/>
                    </a:lnTo>
                    <a:lnTo>
                      <a:pt x="367" y="269"/>
                    </a:lnTo>
                    <a:lnTo>
                      <a:pt x="367" y="250"/>
                    </a:lnTo>
                    <a:lnTo>
                      <a:pt x="366" y="232"/>
                    </a:lnTo>
                    <a:lnTo>
                      <a:pt x="363" y="214"/>
                    </a:lnTo>
                    <a:lnTo>
                      <a:pt x="359" y="199"/>
                    </a:lnTo>
                    <a:lnTo>
                      <a:pt x="354" y="185"/>
                    </a:lnTo>
                    <a:lnTo>
                      <a:pt x="349" y="170"/>
                    </a:lnTo>
                    <a:lnTo>
                      <a:pt x="341" y="159"/>
                    </a:lnTo>
                    <a:lnTo>
                      <a:pt x="334" y="149"/>
                    </a:lnTo>
                    <a:lnTo>
                      <a:pt x="326" y="140"/>
                    </a:lnTo>
                    <a:lnTo>
                      <a:pt x="317" y="131"/>
                    </a:lnTo>
                    <a:lnTo>
                      <a:pt x="308" y="124"/>
                    </a:lnTo>
                    <a:lnTo>
                      <a:pt x="298" y="119"/>
                    </a:lnTo>
                    <a:lnTo>
                      <a:pt x="287" y="114"/>
                    </a:lnTo>
                    <a:lnTo>
                      <a:pt x="276" y="111"/>
                    </a:lnTo>
                    <a:lnTo>
                      <a:pt x="264" y="109"/>
                    </a:lnTo>
                    <a:lnTo>
                      <a:pt x="253" y="109"/>
                    </a:lnTo>
                    <a:lnTo>
                      <a:pt x="240" y="109"/>
                    </a:lnTo>
                    <a:lnTo>
                      <a:pt x="228" y="111"/>
                    </a:lnTo>
                    <a:lnTo>
                      <a:pt x="218" y="114"/>
                    </a:lnTo>
                    <a:lnTo>
                      <a:pt x="207" y="118"/>
                    </a:lnTo>
                    <a:lnTo>
                      <a:pt x="196" y="124"/>
                    </a:lnTo>
                    <a:lnTo>
                      <a:pt x="187" y="131"/>
                    </a:lnTo>
                    <a:lnTo>
                      <a:pt x="178" y="138"/>
                    </a:lnTo>
                    <a:lnTo>
                      <a:pt x="169" y="147"/>
                    </a:lnTo>
                    <a:lnTo>
                      <a:pt x="162" y="158"/>
                    </a:lnTo>
                    <a:lnTo>
                      <a:pt x="154" y="169"/>
                    </a:lnTo>
                    <a:lnTo>
                      <a:pt x="149" y="182"/>
                    </a:lnTo>
                    <a:lnTo>
                      <a:pt x="144" y="196"/>
                    </a:lnTo>
                    <a:lnTo>
                      <a:pt x="141" y="211"/>
                    </a:lnTo>
                    <a:lnTo>
                      <a:pt x="137" y="227"/>
                    </a:lnTo>
                    <a:lnTo>
                      <a:pt x="136" y="245"/>
                    </a:lnTo>
                    <a:lnTo>
                      <a:pt x="136" y="26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902" name="Freeform 518">
                <a:extLst>
                  <a:ext uri="{FF2B5EF4-FFF2-40B4-BE49-F238E27FC236}">
                    <a16:creationId xmlns:a16="http://schemas.microsoft.com/office/drawing/2014/main" id="{27C7BADA-02B8-46C4-8508-19C01A09A807}"/>
                  </a:ext>
                </a:extLst>
              </p:cNvPr>
              <p:cNvSpPr>
                <a:spLocks noEditPoints="1"/>
              </p:cNvSpPr>
              <p:nvPr/>
            </p:nvSpPr>
            <p:spPr bwMode="auto">
              <a:xfrm>
                <a:off x="3878" y="3472"/>
                <a:ext cx="122" cy="136"/>
              </a:xfrm>
              <a:custGeom>
                <a:avLst/>
                <a:gdLst>
                  <a:gd name="T0" fmla="*/ 5 w 489"/>
                  <a:gd name="T1" fmla="*/ 32 h 544"/>
                  <a:gd name="T2" fmla="*/ 11 w 489"/>
                  <a:gd name="T3" fmla="*/ 21 h 544"/>
                  <a:gd name="T4" fmla="*/ 19 w 489"/>
                  <a:gd name="T5" fmla="*/ 12 h 544"/>
                  <a:gd name="T6" fmla="*/ 29 w 489"/>
                  <a:gd name="T7" fmla="*/ 5 h 544"/>
                  <a:gd name="T8" fmla="*/ 43 w 489"/>
                  <a:gd name="T9" fmla="*/ 1 h 544"/>
                  <a:gd name="T10" fmla="*/ 60 w 489"/>
                  <a:gd name="T11" fmla="*/ 0 h 544"/>
                  <a:gd name="T12" fmla="*/ 76 w 489"/>
                  <a:gd name="T13" fmla="*/ 1 h 544"/>
                  <a:gd name="T14" fmla="*/ 88 w 489"/>
                  <a:gd name="T15" fmla="*/ 3 h 544"/>
                  <a:gd name="T16" fmla="*/ 97 w 489"/>
                  <a:gd name="T17" fmla="*/ 7 h 544"/>
                  <a:gd name="T18" fmla="*/ 104 w 489"/>
                  <a:gd name="T19" fmla="*/ 12 h 544"/>
                  <a:gd name="T20" fmla="*/ 109 w 489"/>
                  <a:gd name="T21" fmla="*/ 17 h 544"/>
                  <a:gd name="T22" fmla="*/ 112 w 489"/>
                  <a:gd name="T23" fmla="*/ 24 h 544"/>
                  <a:gd name="T24" fmla="*/ 114 w 489"/>
                  <a:gd name="T25" fmla="*/ 35 h 544"/>
                  <a:gd name="T26" fmla="*/ 115 w 489"/>
                  <a:gd name="T27" fmla="*/ 50 h 544"/>
                  <a:gd name="T28" fmla="*/ 115 w 489"/>
                  <a:gd name="T29" fmla="*/ 105 h 544"/>
                  <a:gd name="T30" fmla="*/ 117 w 489"/>
                  <a:gd name="T31" fmla="*/ 120 h 544"/>
                  <a:gd name="T32" fmla="*/ 122 w 489"/>
                  <a:gd name="T33" fmla="*/ 133 h 544"/>
                  <a:gd name="T34" fmla="*/ 87 w 489"/>
                  <a:gd name="T35" fmla="*/ 129 h 544"/>
                  <a:gd name="T36" fmla="*/ 84 w 489"/>
                  <a:gd name="T37" fmla="*/ 120 h 544"/>
                  <a:gd name="T38" fmla="*/ 74 w 489"/>
                  <a:gd name="T39" fmla="*/ 126 h 544"/>
                  <a:gd name="T40" fmla="*/ 60 w 489"/>
                  <a:gd name="T41" fmla="*/ 134 h 544"/>
                  <a:gd name="T42" fmla="*/ 43 w 489"/>
                  <a:gd name="T43" fmla="*/ 136 h 544"/>
                  <a:gd name="T44" fmla="*/ 29 w 489"/>
                  <a:gd name="T45" fmla="*/ 134 h 544"/>
                  <a:gd name="T46" fmla="*/ 18 w 489"/>
                  <a:gd name="T47" fmla="*/ 130 h 544"/>
                  <a:gd name="T48" fmla="*/ 9 w 489"/>
                  <a:gd name="T49" fmla="*/ 122 h 544"/>
                  <a:gd name="T50" fmla="*/ 3 w 489"/>
                  <a:gd name="T51" fmla="*/ 113 h 544"/>
                  <a:gd name="T52" fmla="*/ 0 w 489"/>
                  <a:gd name="T53" fmla="*/ 102 h 544"/>
                  <a:gd name="T54" fmla="*/ 0 w 489"/>
                  <a:gd name="T55" fmla="*/ 92 h 544"/>
                  <a:gd name="T56" fmla="*/ 2 w 489"/>
                  <a:gd name="T57" fmla="*/ 85 h 544"/>
                  <a:gd name="T58" fmla="*/ 5 w 489"/>
                  <a:gd name="T59" fmla="*/ 78 h 544"/>
                  <a:gd name="T60" fmla="*/ 10 w 489"/>
                  <a:gd name="T61" fmla="*/ 72 h 544"/>
                  <a:gd name="T62" fmla="*/ 16 w 489"/>
                  <a:gd name="T63" fmla="*/ 67 h 544"/>
                  <a:gd name="T64" fmla="*/ 25 w 489"/>
                  <a:gd name="T65" fmla="*/ 63 h 544"/>
                  <a:gd name="T66" fmla="*/ 47 w 489"/>
                  <a:gd name="T67" fmla="*/ 57 h 544"/>
                  <a:gd name="T68" fmla="*/ 75 w 489"/>
                  <a:gd name="T69" fmla="*/ 50 h 544"/>
                  <a:gd name="T70" fmla="*/ 81 w 489"/>
                  <a:gd name="T71" fmla="*/ 42 h 544"/>
                  <a:gd name="T72" fmla="*/ 79 w 489"/>
                  <a:gd name="T73" fmla="*/ 36 h 544"/>
                  <a:gd name="T74" fmla="*/ 77 w 489"/>
                  <a:gd name="T75" fmla="*/ 32 h 544"/>
                  <a:gd name="T76" fmla="*/ 73 w 489"/>
                  <a:gd name="T77" fmla="*/ 29 h 544"/>
                  <a:gd name="T78" fmla="*/ 64 w 489"/>
                  <a:gd name="T79" fmla="*/ 27 h 544"/>
                  <a:gd name="T80" fmla="*/ 49 w 489"/>
                  <a:gd name="T81" fmla="*/ 27 h 544"/>
                  <a:gd name="T82" fmla="*/ 42 w 489"/>
                  <a:gd name="T83" fmla="*/ 31 h 544"/>
                  <a:gd name="T84" fmla="*/ 38 w 489"/>
                  <a:gd name="T85" fmla="*/ 35 h 544"/>
                  <a:gd name="T86" fmla="*/ 81 w 489"/>
                  <a:gd name="T87" fmla="*/ 71 h 544"/>
                  <a:gd name="T88" fmla="*/ 67 w 489"/>
                  <a:gd name="T89" fmla="*/ 74 h 544"/>
                  <a:gd name="T90" fmla="*/ 48 w 489"/>
                  <a:gd name="T91" fmla="*/ 79 h 544"/>
                  <a:gd name="T92" fmla="*/ 39 w 489"/>
                  <a:gd name="T93" fmla="*/ 83 h 544"/>
                  <a:gd name="T94" fmla="*/ 36 w 489"/>
                  <a:gd name="T95" fmla="*/ 87 h 544"/>
                  <a:gd name="T96" fmla="*/ 35 w 489"/>
                  <a:gd name="T97" fmla="*/ 92 h 544"/>
                  <a:gd name="T98" fmla="*/ 35 w 489"/>
                  <a:gd name="T99" fmla="*/ 98 h 544"/>
                  <a:gd name="T100" fmla="*/ 36 w 489"/>
                  <a:gd name="T101" fmla="*/ 102 h 544"/>
                  <a:gd name="T102" fmla="*/ 40 w 489"/>
                  <a:gd name="T103" fmla="*/ 107 h 544"/>
                  <a:gd name="T104" fmla="*/ 44 w 489"/>
                  <a:gd name="T105" fmla="*/ 110 h 544"/>
                  <a:gd name="T106" fmla="*/ 50 w 489"/>
                  <a:gd name="T107" fmla="*/ 111 h 544"/>
                  <a:gd name="T108" fmla="*/ 56 w 489"/>
                  <a:gd name="T109" fmla="*/ 112 h 544"/>
                  <a:gd name="T110" fmla="*/ 62 w 489"/>
                  <a:gd name="T111" fmla="*/ 110 h 544"/>
                  <a:gd name="T112" fmla="*/ 69 w 489"/>
                  <a:gd name="T113" fmla="*/ 107 h 544"/>
                  <a:gd name="T114" fmla="*/ 77 w 489"/>
                  <a:gd name="T115" fmla="*/ 100 h 544"/>
                  <a:gd name="T116" fmla="*/ 80 w 489"/>
                  <a:gd name="T117" fmla="*/ 91 h 544"/>
                  <a:gd name="T118" fmla="*/ 81 w 489"/>
                  <a:gd name="T119" fmla="*/ 77 h 54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89"/>
                  <a:gd name="T181" fmla="*/ 0 h 544"/>
                  <a:gd name="T182" fmla="*/ 489 w 489"/>
                  <a:gd name="T183" fmla="*/ 544 h 54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89" h="544">
                    <a:moveTo>
                      <a:pt x="140" y="170"/>
                    </a:moveTo>
                    <a:lnTo>
                      <a:pt x="14" y="147"/>
                    </a:lnTo>
                    <a:lnTo>
                      <a:pt x="21" y="129"/>
                    </a:lnTo>
                    <a:lnTo>
                      <a:pt x="27" y="113"/>
                    </a:lnTo>
                    <a:lnTo>
                      <a:pt x="35" y="97"/>
                    </a:lnTo>
                    <a:lnTo>
                      <a:pt x="44" y="82"/>
                    </a:lnTo>
                    <a:lnTo>
                      <a:pt x="53" y="69"/>
                    </a:lnTo>
                    <a:lnTo>
                      <a:pt x="63" y="56"/>
                    </a:lnTo>
                    <a:lnTo>
                      <a:pt x="75" y="46"/>
                    </a:lnTo>
                    <a:lnTo>
                      <a:pt x="87" y="36"/>
                    </a:lnTo>
                    <a:lnTo>
                      <a:pt x="100" y="28"/>
                    </a:lnTo>
                    <a:lnTo>
                      <a:pt x="116" y="20"/>
                    </a:lnTo>
                    <a:lnTo>
                      <a:pt x="132" y="14"/>
                    </a:lnTo>
                    <a:lnTo>
                      <a:pt x="152" y="9"/>
                    </a:lnTo>
                    <a:lnTo>
                      <a:pt x="171" y="5"/>
                    </a:lnTo>
                    <a:lnTo>
                      <a:pt x="193" y="2"/>
                    </a:lnTo>
                    <a:lnTo>
                      <a:pt x="216" y="0"/>
                    </a:lnTo>
                    <a:lnTo>
                      <a:pt x="240" y="0"/>
                    </a:lnTo>
                    <a:lnTo>
                      <a:pt x="262" y="0"/>
                    </a:lnTo>
                    <a:lnTo>
                      <a:pt x="282" y="1"/>
                    </a:lnTo>
                    <a:lnTo>
                      <a:pt x="303" y="2"/>
                    </a:lnTo>
                    <a:lnTo>
                      <a:pt x="320" y="5"/>
                    </a:lnTo>
                    <a:lnTo>
                      <a:pt x="336" y="9"/>
                    </a:lnTo>
                    <a:lnTo>
                      <a:pt x="352" y="13"/>
                    </a:lnTo>
                    <a:lnTo>
                      <a:pt x="365" y="16"/>
                    </a:lnTo>
                    <a:lnTo>
                      <a:pt x="377" y="22"/>
                    </a:lnTo>
                    <a:lnTo>
                      <a:pt x="388" y="28"/>
                    </a:lnTo>
                    <a:lnTo>
                      <a:pt x="398" y="33"/>
                    </a:lnTo>
                    <a:lnTo>
                      <a:pt x="407" y="39"/>
                    </a:lnTo>
                    <a:lnTo>
                      <a:pt x="416" y="46"/>
                    </a:lnTo>
                    <a:lnTo>
                      <a:pt x="424" y="54"/>
                    </a:lnTo>
                    <a:lnTo>
                      <a:pt x="430" y="61"/>
                    </a:lnTo>
                    <a:lnTo>
                      <a:pt x="435" y="69"/>
                    </a:lnTo>
                    <a:lnTo>
                      <a:pt x="440" y="77"/>
                    </a:lnTo>
                    <a:lnTo>
                      <a:pt x="445" y="86"/>
                    </a:lnTo>
                    <a:lnTo>
                      <a:pt x="448" y="97"/>
                    </a:lnTo>
                    <a:lnTo>
                      <a:pt x="452" y="110"/>
                    </a:lnTo>
                    <a:lnTo>
                      <a:pt x="454" y="124"/>
                    </a:lnTo>
                    <a:lnTo>
                      <a:pt x="456" y="141"/>
                    </a:lnTo>
                    <a:lnTo>
                      <a:pt x="458" y="159"/>
                    </a:lnTo>
                    <a:lnTo>
                      <a:pt x="458" y="178"/>
                    </a:lnTo>
                    <a:lnTo>
                      <a:pt x="460" y="200"/>
                    </a:lnTo>
                    <a:lnTo>
                      <a:pt x="457" y="362"/>
                    </a:lnTo>
                    <a:lnTo>
                      <a:pt x="458" y="392"/>
                    </a:lnTo>
                    <a:lnTo>
                      <a:pt x="460" y="421"/>
                    </a:lnTo>
                    <a:lnTo>
                      <a:pt x="461" y="444"/>
                    </a:lnTo>
                    <a:lnTo>
                      <a:pt x="465" y="462"/>
                    </a:lnTo>
                    <a:lnTo>
                      <a:pt x="469" y="478"/>
                    </a:lnTo>
                    <a:lnTo>
                      <a:pt x="474" y="496"/>
                    </a:lnTo>
                    <a:lnTo>
                      <a:pt x="480" y="513"/>
                    </a:lnTo>
                    <a:lnTo>
                      <a:pt x="489" y="532"/>
                    </a:lnTo>
                    <a:lnTo>
                      <a:pt x="353" y="532"/>
                    </a:lnTo>
                    <a:lnTo>
                      <a:pt x="349" y="525"/>
                    </a:lnTo>
                    <a:lnTo>
                      <a:pt x="347" y="514"/>
                    </a:lnTo>
                    <a:lnTo>
                      <a:pt x="343" y="504"/>
                    </a:lnTo>
                    <a:lnTo>
                      <a:pt x="339" y="491"/>
                    </a:lnTo>
                    <a:lnTo>
                      <a:pt x="336" y="481"/>
                    </a:lnTo>
                    <a:lnTo>
                      <a:pt x="335" y="475"/>
                    </a:lnTo>
                    <a:lnTo>
                      <a:pt x="317" y="491"/>
                    </a:lnTo>
                    <a:lnTo>
                      <a:pt x="298" y="505"/>
                    </a:lnTo>
                    <a:lnTo>
                      <a:pt x="279" y="517"/>
                    </a:lnTo>
                    <a:lnTo>
                      <a:pt x="259" y="527"/>
                    </a:lnTo>
                    <a:lnTo>
                      <a:pt x="239" y="534"/>
                    </a:lnTo>
                    <a:lnTo>
                      <a:pt x="217" y="540"/>
                    </a:lnTo>
                    <a:lnTo>
                      <a:pt x="195" y="543"/>
                    </a:lnTo>
                    <a:lnTo>
                      <a:pt x="173" y="544"/>
                    </a:lnTo>
                    <a:lnTo>
                      <a:pt x="154" y="543"/>
                    </a:lnTo>
                    <a:lnTo>
                      <a:pt x="135" y="541"/>
                    </a:lnTo>
                    <a:lnTo>
                      <a:pt x="118" y="537"/>
                    </a:lnTo>
                    <a:lnTo>
                      <a:pt x="102" y="532"/>
                    </a:lnTo>
                    <a:lnTo>
                      <a:pt x="86" y="527"/>
                    </a:lnTo>
                    <a:lnTo>
                      <a:pt x="72" y="520"/>
                    </a:lnTo>
                    <a:lnTo>
                      <a:pt x="59" y="511"/>
                    </a:lnTo>
                    <a:lnTo>
                      <a:pt x="46" y="500"/>
                    </a:lnTo>
                    <a:lnTo>
                      <a:pt x="36" y="489"/>
                    </a:lnTo>
                    <a:lnTo>
                      <a:pt x="26" y="477"/>
                    </a:lnTo>
                    <a:lnTo>
                      <a:pt x="18" y="464"/>
                    </a:lnTo>
                    <a:lnTo>
                      <a:pt x="12" y="450"/>
                    </a:lnTo>
                    <a:lnTo>
                      <a:pt x="7" y="436"/>
                    </a:lnTo>
                    <a:lnTo>
                      <a:pt x="3" y="422"/>
                    </a:lnTo>
                    <a:lnTo>
                      <a:pt x="1" y="407"/>
                    </a:lnTo>
                    <a:lnTo>
                      <a:pt x="0" y="390"/>
                    </a:lnTo>
                    <a:lnTo>
                      <a:pt x="0" y="380"/>
                    </a:lnTo>
                    <a:lnTo>
                      <a:pt x="1" y="368"/>
                    </a:lnTo>
                    <a:lnTo>
                      <a:pt x="3" y="358"/>
                    </a:lnTo>
                    <a:lnTo>
                      <a:pt x="5" y="349"/>
                    </a:lnTo>
                    <a:lnTo>
                      <a:pt x="9" y="339"/>
                    </a:lnTo>
                    <a:lnTo>
                      <a:pt x="12" y="330"/>
                    </a:lnTo>
                    <a:lnTo>
                      <a:pt x="17" y="321"/>
                    </a:lnTo>
                    <a:lnTo>
                      <a:pt x="22" y="312"/>
                    </a:lnTo>
                    <a:lnTo>
                      <a:pt x="27" y="303"/>
                    </a:lnTo>
                    <a:lnTo>
                      <a:pt x="33" y="295"/>
                    </a:lnTo>
                    <a:lnTo>
                      <a:pt x="40" y="287"/>
                    </a:lnTo>
                    <a:lnTo>
                      <a:pt x="46" y="281"/>
                    </a:lnTo>
                    <a:lnTo>
                      <a:pt x="54" y="274"/>
                    </a:lnTo>
                    <a:lnTo>
                      <a:pt x="63" y="268"/>
                    </a:lnTo>
                    <a:lnTo>
                      <a:pt x="71" y="263"/>
                    </a:lnTo>
                    <a:lnTo>
                      <a:pt x="81" y="258"/>
                    </a:lnTo>
                    <a:lnTo>
                      <a:pt x="102" y="250"/>
                    </a:lnTo>
                    <a:lnTo>
                      <a:pt x="127" y="241"/>
                    </a:lnTo>
                    <a:lnTo>
                      <a:pt x="157" y="233"/>
                    </a:lnTo>
                    <a:lnTo>
                      <a:pt x="190" y="226"/>
                    </a:lnTo>
                    <a:lnTo>
                      <a:pt x="235" y="218"/>
                    </a:lnTo>
                    <a:lnTo>
                      <a:pt x="272" y="209"/>
                    </a:lnTo>
                    <a:lnTo>
                      <a:pt x="302" y="200"/>
                    </a:lnTo>
                    <a:lnTo>
                      <a:pt x="324" y="192"/>
                    </a:lnTo>
                    <a:lnTo>
                      <a:pt x="324" y="178"/>
                    </a:lnTo>
                    <a:lnTo>
                      <a:pt x="324" y="169"/>
                    </a:lnTo>
                    <a:lnTo>
                      <a:pt x="322" y="160"/>
                    </a:lnTo>
                    <a:lnTo>
                      <a:pt x="321" y="152"/>
                    </a:lnTo>
                    <a:lnTo>
                      <a:pt x="318" y="145"/>
                    </a:lnTo>
                    <a:lnTo>
                      <a:pt x="316" y="138"/>
                    </a:lnTo>
                    <a:lnTo>
                      <a:pt x="313" y="132"/>
                    </a:lnTo>
                    <a:lnTo>
                      <a:pt x="308" y="127"/>
                    </a:lnTo>
                    <a:lnTo>
                      <a:pt x="304" y="122"/>
                    </a:lnTo>
                    <a:lnTo>
                      <a:pt x="299" y="118"/>
                    </a:lnTo>
                    <a:lnTo>
                      <a:pt x="293" y="115"/>
                    </a:lnTo>
                    <a:lnTo>
                      <a:pt x="285" y="111"/>
                    </a:lnTo>
                    <a:lnTo>
                      <a:pt x="276" y="109"/>
                    </a:lnTo>
                    <a:lnTo>
                      <a:pt x="256" y="106"/>
                    </a:lnTo>
                    <a:lnTo>
                      <a:pt x="230" y="105"/>
                    </a:lnTo>
                    <a:lnTo>
                      <a:pt x="213" y="106"/>
                    </a:lnTo>
                    <a:lnTo>
                      <a:pt x="198" y="109"/>
                    </a:lnTo>
                    <a:lnTo>
                      <a:pt x="184" y="114"/>
                    </a:lnTo>
                    <a:lnTo>
                      <a:pt x="173" y="119"/>
                    </a:lnTo>
                    <a:lnTo>
                      <a:pt x="168" y="124"/>
                    </a:lnTo>
                    <a:lnTo>
                      <a:pt x="163" y="128"/>
                    </a:lnTo>
                    <a:lnTo>
                      <a:pt x="158" y="133"/>
                    </a:lnTo>
                    <a:lnTo>
                      <a:pt x="154" y="140"/>
                    </a:lnTo>
                    <a:lnTo>
                      <a:pt x="146" y="154"/>
                    </a:lnTo>
                    <a:lnTo>
                      <a:pt x="140" y="170"/>
                    </a:lnTo>
                    <a:close/>
                    <a:moveTo>
                      <a:pt x="324" y="282"/>
                    </a:moveTo>
                    <a:lnTo>
                      <a:pt x="308" y="287"/>
                    </a:lnTo>
                    <a:lnTo>
                      <a:pt x="290" y="292"/>
                    </a:lnTo>
                    <a:lnTo>
                      <a:pt x="267" y="297"/>
                    </a:lnTo>
                    <a:lnTo>
                      <a:pt x="240" y="303"/>
                    </a:lnTo>
                    <a:lnTo>
                      <a:pt x="213" y="309"/>
                    </a:lnTo>
                    <a:lnTo>
                      <a:pt x="193" y="315"/>
                    </a:lnTo>
                    <a:lnTo>
                      <a:pt x="176" y="322"/>
                    </a:lnTo>
                    <a:lnTo>
                      <a:pt x="164" y="327"/>
                    </a:lnTo>
                    <a:lnTo>
                      <a:pt x="158" y="332"/>
                    </a:lnTo>
                    <a:lnTo>
                      <a:pt x="153" y="337"/>
                    </a:lnTo>
                    <a:lnTo>
                      <a:pt x="149" y="342"/>
                    </a:lnTo>
                    <a:lnTo>
                      <a:pt x="145" y="349"/>
                    </a:lnTo>
                    <a:lnTo>
                      <a:pt x="141" y="355"/>
                    </a:lnTo>
                    <a:lnTo>
                      <a:pt x="140" y="362"/>
                    </a:lnTo>
                    <a:lnTo>
                      <a:pt x="139" y="368"/>
                    </a:lnTo>
                    <a:lnTo>
                      <a:pt x="137" y="376"/>
                    </a:lnTo>
                    <a:lnTo>
                      <a:pt x="139" y="382"/>
                    </a:lnTo>
                    <a:lnTo>
                      <a:pt x="139" y="390"/>
                    </a:lnTo>
                    <a:lnTo>
                      <a:pt x="141" y="396"/>
                    </a:lnTo>
                    <a:lnTo>
                      <a:pt x="144" y="403"/>
                    </a:lnTo>
                    <a:lnTo>
                      <a:pt x="146" y="409"/>
                    </a:lnTo>
                    <a:lnTo>
                      <a:pt x="150" y="414"/>
                    </a:lnTo>
                    <a:lnTo>
                      <a:pt x="154" y="421"/>
                    </a:lnTo>
                    <a:lnTo>
                      <a:pt x="159" y="426"/>
                    </a:lnTo>
                    <a:lnTo>
                      <a:pt x="166" y="431"/>
                    </a:lnTo>
                    <a:lnTo>
                      <a:pt x="171" y="435"/>
                    </a:lnTo>
                    <a:lnTo>
                      <a:pt x="177" y="439"/>
                    </a:lnTo>
                    <a:lnTo>
                      <a:pt x="184" y="441"/>
                    </a:lnTo>
                    <a:lnTo>
                      <a:pt x="191" y="444"/>
                    </a:lnTo>
                    <a:lnTo>
                      <a:pt x="199" y="445"/>
                    </a:lnTo>
                    <a:lnTo>
                      <a:pt x="207" y="446"/>
                    </a:lnTo>
                    <a:lnTo>
                      <a:pt x="214" y="446"/>
                    </a:lnTo>
                    <a:lnTo>
                      <a:pt x="223" y="446"/>
                    </a:lnTo>
                    <a:lnTo>
                      <a:pt x="232" y="445"/>
                    </a:lnTo>
                    <a:lnTo>
                      <a:pt x="241" y="444"/>
                    </a:lnTo>
                    <a:lnTo>
                      <a:pt x="250" y="440"/>
                    </a:lnTo>
                    <a:lnTo>
                      <a:pt x="259" y="437"/>
                    </a:lnTo>
                    <a:lnTo>
                      <a:pt x="268" y="434"/>
                    </a:lnTo>
                    <a:lnTo>
                      <a:pt x="277" y="428"/>
                    </a:lnTo>
                    <a:lnTo>
                      <a:pt x="285" y="422"/>
                    </a:lnTo>
                    <a:lnTo>
                      <a:pt x="297" y="413"/>
                    </a:lnTo>
                    <a:lnTo>
                      <a:pt x="307" y="401"/>
                    </a:lnTo>
                    <a:lnTo>
                      <a:pt x="313" y="390"/>
                    </a:lnTo>
                    <a:lnTo>
                      <a:pt x="318" y="377"/>
                    </a:lnTo>
                    <a:lnTo>
                      <a:pt x="321" y="365"/>
                    </a:lnTo>
                    <a:lnTo>
                      <a:pt x="322" y="351"/>
                    </a:lnTo>
                    <a:lnTo>
                      <a:pt x="324" y="332"/>
                    </a:lnTo>
                    <a:lnTo>
                      <a:pt x="324" y="309"/>
                    </a:lnTo>
                    <a:lnTo>
                      <a:pt x="324" y="28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903" name="Freeform 519">
                <a:extLst>
                  <a:ext uri="{FF2B5EF4-FFF2-40B4-BE49-F238E27FC236}">
                    <a16:creationId xmlns:a16="http://schemas.microsoft.com/office/drawing/2014/main" id="{5CAB47BF-6ABC-49D3-9A6E-6A80D615ED3E}"/>
                  </a:ext>
                </a:extLst>
              </p:cNvPr>
              <p:cNvSpPr>
                <a:spLocks/>
              </p:cNvSpPr>
              <p:nvPr/>
            </p:nvSpPr>
            <p:spPr bwMode="auto">
              <a:xfrm>
                <a:off x="4025" y="3472"/>
                <a:ext cx="84" cy="134"/>
              </a:xfrm>
              <a:custGeom>
                <a:avLst/>
                <a:gdLst>
                  <a:gd name="T0" fmla="*/ 34 w 337"/>
                  <a:gd name="T1" fmla="*/ 134 h 532"/>
                  <a:gd name="T2" fmla="*/ 0 w 337"/>
                  <a:gd name="T3" fmla="*/ 134 h 532"/>
                  <a:gd name="T4" fmla="*/ 0 w 337"/>
                  <a:gd name="T5" fmla="*/ 3 h 532"/>
                  <a:gd name="T6" fmla="*/ 32 w 337"/>
                  <a:gd name="T7" fmla="*/ 3 h 532"/>
                  <a:gd name="T8" fmla="*/ 32 w 337"/>
                  <a:gd name="T9" fmla="*/ 22 h 532"/>
                  <a:gd name="T10" fmla="*/ 36 w 337"/>
                  <a:gd name="T11" fmla="*/ 15 h 532"/>
                  <a:gd name="T12" fmla="*/ 40 w 337"/>
                  <a:gd name="T13" fmla="*/ 11 h 532"/>
                  <a:gd name="T14" fmla="*/ 41 w 337"/>
                  <a:gd name="T15" fmla="*/ 9 h 532"/>
                  <a:gd name="T16" fmla="*/ 43 w 337"/>
                  <a:gd name="T17" fmla="*/ 7 h 532"/>
                  <a:gd name="T18" fmla="*/ 45 w 337"/>
                  <a:gd name="T19" fmla="*/ 6 h 532"/>
                  <a:gd name="T20" fmla="*/ 46 w 337"/>
                  <a:gd name="T21" fmla="*/ 4 h 532"/>
                  <a:gd name="T22" fmla="*/ 50 w 337"/>
                  <a:gd name="T23" fmla="*/ 2 h 532"/>
                  <a:gd name="T24" fmla="*/ 54 w 337"/>
                  <a:gd name="T25" fmla="*/ 1 h 532"/>
                  <a:gd name="T26" fmla="*/ 57 w 337"/>
                  <a:gd name="T27" fmla="*/ 0 h 532"/>
                  <a:gd name="T28" fmla="*/ 62 w 337"/>
                  <a:gd name="T29" fmla="*/ 0 h 532"/>
                  <a:gd name="T30" fmla="*/ 64 w 337"/>
                  <a:gd name="T31" fmla="*/ 0 h 532"/>
                  <a:gd name="T32" fmla="*/ 67 w 337"/>
                  <a:gd name="T33" fmla="*/ 0 h 532"/>
                  <a:gd name="T34" fmla="*/ 70 w 337"/>
                  <a:gd name="T35" fmla="*/ 1 h 532"/>
                  <a:gd name="T36" fmla="*/ 73 w 337"/>
                  <a:gd name="T37" fmla="*/ 2 h 532"/>
                  <a:gd name="T38" fmla="*/ 76 w 337"/>
                  <a:gd name="T39" fmla="*/ 3 h 532"/>
                  <a:gd name="T40" fmla="*/ 79 w 337"/>
                  <a:gd name="T41" fmla="*/ 4 h 532"/>
                  <a:gd name="T42" fmla="*/ 81 w 337"/>
                  <a:gd name="T43" fmla="*/ 5 h 532"/>
                  <a:gd name="T44" fmla="*/ 84 w 337"/>
                  <a:gd name="T45" fmla="*/ 6 h 532"/>
                  <a:gd name="T46" fmla="*/ 73 w 337"/>
                  <a:gd name="T47" fmla="*/ 37 h 532"/>
                  <a:gd name="T48" fmla="*/ 69 w 337"/>
                  <a:gd name="T49" fmla="*/ 34 h 532"/>
                  <a:gd name="T50" fmla="*/ 65 w 337"/>
                  <a:gd name="T51" fmla="*/ 32 h 532"/>
                  <a:gd name="T52" fmla="*/ 63 w 337"/>
                  <a:gd name="T53" fmla="*/ 32 h 532"/>
                  <a:gd name="T54" fmla="*/ 61 w 337"/>
                  <a:gd name="T55" fmla="*/ 31 h 532"/>
                  <a:gd name="T56" fmla="*/ 59 w 337"/>
                  <a:gd name="T57" fmla="*/ 31 h 532"/>
                  <a:gd name="T58" fmla="*/ 57 w 337"/>
                  <a:gd name="T59" fmla="*/ 31 h 532"/>
                  <a:gd name="T60" fmla="*/ 54 w 337"/>
                  <a:gd name="T61" fmla="*/ 31 h 532"/>
                  <a:gd name="T62" fmla="*/ 51 w 337"/>
                  <a:gd name="T63" fmla="*/ 32 h 532"/>
                  <a:gd name="T64" fmla="*/ 48 w 337"/>
                  <a:gd name="T65" fmla="*/ 33 h 532"/>
                  <a:gd name="T66" fmla="*/ 45 w 337"/>
                  <a:gd name="T67" fmla="*/ 35 h 532"/>
                  <a:gd name="T68" fmla="*/ 44 w 337"/>
                  <a:gd name="T69" fmla="*/ 36 h 532"/>
                  <a:gd name="T70" fmla="*/ 43 w 337"/>
                  <a:gd name="T71" fmla="*/ 38 h 532"/>
                  <a:gd name="T72" fmla="*/ 42 w 337"/>
                  <a:gd name="T73" fmla="*/ 39 h 532"/>
                  <a:gd name="T74" fmla="*/ 41 w 337"/>
                  <a:gd name="T75" fmla="*/ 41 h 532"/>
                  <a:gd name="T76" fmla="*/ 39 w 337"/>
                  <a:gd name="T77" fmla="*/ 45 h 532"/>
                  <a:gd name="T78" fmla="*/ 37 w 337"/>
                  <a:gd name="T79" fmla="*/ 50 h 532"/>
                  <a:gd name="T80" fmla="*/ 37 w 337"/>
                  <a:gd name="T81" fmla="*/ 53 h 532"/>
                  <a:gd name="T82" fmla="*/ 36 w 337"/>
                  <a:gd name="T83" fmla="*/ 56 h 532"/>
                  <a:gd name="T84" fmla="*/ 36 w 337"/>
                  <a:gd name="T85" fmla="*/ 61 h 532"/>
                  <a:gd name="T86" fmla="*/ 35 w 337"/>
                  <a:gd name="T87" fmla="*/ 66 h 532"/>
                  <a:gd name="T88" fmla="*/ 35 w 337"/>
                  <a:gd name="T89" fmla="*/ 78 h 532"/>
                  <a:gd name="T90" fmla="*/ 34 w 337"/>
                  <a:gd name="T91" fmla="*/ 93 h 532"/>
                  <a:gd name="T92" fmla="*/ 34 w 337"/>
                  <a:gd name="T93" fmla="*/ 134 h 532"/>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37"/>
                  <a:gd name="T142" fmla="*/ 0 h 532"/>
                  <a:gd name="T143" fmla="*/ 337 w 337"/>
                  <a:gd name="T144" fmla="*/ 532 h 532"/>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37" h="532">
                    <a:moveTo>
                      <a:pt x="138" y="532"/>
                    </a:moveTo>
                    <a:lnTo>
                      <a:pt x="0" y="532"/>
                    </a:lnTo>
                    <a:lnTo>
                      <a:pt x="0" y="11"/>
                    </a:lnTo>
                    <a:lnTo>
                      <a:pt x="127" y="11"/>
                    </a:lnTo>
                    <a:lnTo>
                      <a:pt x="127" y="86"/>
                    </a:lnTo>
                    <a:lnTo>
                      <a:pt x="144" y="61"/>
                    </a:lnTo>
                    <a:lnTo>
                      <a:pt x="159" y="42"/>
                    </a:lnTo>
                    <a:lnTo>
                      <a:pt x="166" y="34"/>
                    </a:lnTo>
                    <a:lnTo>
                      <a:pt x="174" y="27"/>
                    </a:lnTo>
                    <a:lnTo>
                      <a:pt x="180" y="22"/>
                    </a:lnTo>
                    <a:lnTo>
                      <a:pt x="186" y="16"/>
                    </a:lnTo>
                    <a:lnTo>
                      <a:pt x="200" y="9"/>
                    </a:lnTo>
                    <a:lnTo>
                      <a:pt x="215" y="4"/>
                    </a:lnTo>
                    <a:lnTo>
                      <a:pt x="230" y="1"/>
                    </a:lnTo>
                    <a:lnTo>
                      <a:pt x="247" y="0"/>
                    </a:lnTo>
                    <a:lnTo>
                      <a:pt x="258" y="0"/>
                    </a:lnTo>
                    <a:lnTo>
                      <a:pt x="270" y="1"/>
                    </a:lnTo>
                    <a:lnTo>
                      <a:pt x="281" y="4"/>
                    </a:lnTo>
                    <a:lnTo>
                      <a:pt x="293" y="6"/>
                    </a:lnTo>
                    <a:lnTo>
                      <a:pt x="304" y="10"/>
                    </a:lnTo>
                    <a:lnTo>
                      <a:pt x="315" y="14"/>
                    </a:lnTo>
                    <a:lnTo>
                      <a:pt x="326" y="20"/>
                    </a:lnTo>
                    <a:lnTo>
                      <a:pt x="337" y="25"/>
                    </a:lnTo>
                    <a:lnTo>
                      <a:pt x="294" y="146"/>
                    </a:lnTo>
                    <a:lnTo>
                      <a:pt x="277" y="136"/>
                    </a:lnTo>
                    <a:lnTo>
                      <a:pt x="261" y="129"/>
                    </a:lnTo>
                    <a:lnTo>
                      <a:pt x="253" y="127"/>
                    </a:lnTo>
                    <a:lnTo>
                      <a:pt x="245" y="124"/>
                    </a:lnTo>
                    <a:lnTo>
                      <a:pt x="238" y="124"/>
                    </a:lnTo>
                    <a:lnTo>
                      <a:pt x="230" y="123"/>
                    </a:lnTo>
                    <a:lnTo>
                      <a:pt x="216" y="124"/>
                    </a:lnTo>
                    <a:lnTo>
                      <a:pt x="203" y="127"/>
                    </a:lnTo>
                    <a:lnTo>
                      <a:pt x="191" y="132"/>
                    </a:lnTo>
                    <a:lnTo>
                      <a:pt x="181" y="140"/>
                    </a:lnTo>
                    <a:lnTo>
                      <a:pt x="176" y="143"/>
                    </a:lnTo>
                    <a:lnTo>
                      <a:pt x="171" y="149"/>
                    </a:lnTo>
                    <a:lnTo>
                      <a:pt x="167" y="155"/>
                    </a:lnTo>
                    <a:lnTo>
                      <a:pt x="163" y="161"/>
                    </a:lnTo>
                    <a:lnTo>
                      <a:pt x="156" y="178"/>
                    </a:lnTo>
                    <a:lnTo>
                      <a:pt x="149" y="197"/>
                    </a:lnTo>
                    <a:lnTo>
                      <a:pt x="147" y="209"/>
                    </a:lnTo>
                    <a:lnTo>
                      <a:pt x="144" y="223"/>
                    </a:lnTo>
                    <a:lnTo>
                      <a:pt x="143" y="241"/>
                    </a:lnTo>
                    <a:lnTo>
                      <a:pt x="140" y="262"/>
                    </a:lnTo>
                    <a:lnTo>
                      <a:pt x="139" y="310"/>
                    </a:lnTo>
                    <a:lnTo>
                      <a:pt x="138" y="371"/>
                    </a:lnTo>
                    <a:lnTo>
                      <a:pt x="138" y="53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904" name="Freeform 520">
                <a:extLst>
                  <a:ext uri="{FF2B5EF4-FFF2-40B4-BE49-F238E27FC236}">
                    <a16:creationId xmlns:a16="http://schemas.microsoft.com/office/drawing/2014/main" id="{E060A22A-A34A-489D-A56B-B682CEC330B0}"/>
                  </a:ext>
                </a:extLst>
              </p:cNvPr>
              <p:cNvSpPr>
                <a:spLocks noEditPoints="1"/>
              </p:cNvSpPr>
              <p:nvPr/>
            </p:nvSpPr>
            <p:spPr bwMode="auto">
              <a:xfrm>
                <a:off x="4115" y="3472"/>
                <a:ext cx="122" cy="136"/>
              </a:xfrm>
              <a:custGeom>
                <a:avLst/>
                <a:gdLst>
                  <a:gd name="T0" fmla="*/ 5 w 489"/>
                  <a:gd name="T1" fmla="*/ 32 h 544"/>
                  <a:gd name="T2" fmla="*/ 11 w 489"/>
                  <a:gd name="T3" fmla="*/ 21 h 544"/>
                  <a:gd name="T4" fmla="*/ 18 w 489"/>
                  <a:gd name="T5" fmla="*/ 12 h 544"/>
                  <a:gd name="T6" fmla="*/ 29 w 489"/>
                  <a:gd name="T7" fmla="*/ 5 h 544"/>
                  <a:gd name="T8" fmla="*/ 42 w 489"/>
                  <a:gd name="T9" fmla="*/ 1 h 544"/>
                  <a:gd name="T10" fmla="*/ 60 w 489"/>
                  <a:gd name="T11" fmla="*/ 0 h 544"/>
                  <a:gd name="T12" fmla="*/ 76 w 489"/>
                  <a:gd name="T13" fmla="*/ 1 h 544"/>
                  <a:gd name="T14" fmla="*/ 88 w 489"/>
                  <a:gd name="T15" fmla="*/ 3 h 544"/>
                  <a:gd name="T16" fmla="*/ 97 w 489"/>
                  <a:gd name="T17" fmla="*/ 7 h 544"/>
                  <a:gd name="T18" fmla="*/ 104 w 489"/>
                  <a:gd name="T19" fmla="*/ 12 h 544"/>
                  <a:gd name="T20" fmla="*/ 109 w 489"/>
                  <a:gd name="T21" fmla="*/ 17 h 544"/>
                  <a:gd name="T22" fmla="*/ 112 w 489"/>
                  <a:gd name="T23" fmla="*/ 24 h 544"/>
                  <a:gd name="T24" fmla="*/ 114 w 489"/>
                  <a:gd name="T25" fmla="*/ 35 h 544"/>
                  <a:gd name="T26" fmla="*/ 115 w 489"/>
                  <a:gd name="T27" fmla="*/ 50 h 544"/>
                  <a:gd name="T28" fmla="*/ 115 w 489"/>
                  <a:gd name="T29" fmla="*/ 105 h 544"/>
                  <a:gd name="T30" fmla="*/ 117 w 489"/>
                  <a:gd name="T31" fmla="*/ 120 h 544"/>
                  <a:gd name="T32" fmla="*/ 122 w 489"/>
                  <a:gd name="T33" fmla="*/ 133 h 544"/>
                  <a:gd name="T34" fmla="*/ 86 w 489"/>
                  <a:gd name="T35" fmla="*/ 129 h 544"/>
                  <a:gd name="T36" fmla="*/ 84 w 489"/>
                  <a:gd name="T37" fmla="*/ 120 h 544"/>
                  <a:gd name="T38" fmla="*/ 74 w 489"/>
                  <a:gd name="T39" fmla="*/ 126 h 544"/>
                  <a:gd name="T40" fmla="*/ 59 w 489"/>
                  <a:gd name="T41" fmla="*/ 134 h 544"/>
                  <a:gd name="T42" fmla="*/ 43 w 489"/>
                  <a:gd name="T43" fmla="*/ 136 h 544"/>
                  <a:gd name="T44" fmla="*/ 29 w 489"/>
                  <a:gd name="T45" fmla="*/ 134 h 544"/>
                  <a:gd name="T46" fmla="*/ 18 w 489"/>
                  <a:gd name="T47" fmla="*/ 130 h 544"/>
                  <a:gd name="T48" fmla="*/ 9 w 489"/>
                  <a:gd name="T49" fmla="*/ 122 h 544"/>
                  <a:gd name="T50" fmla="*/ 3 w 489"/>
                  <a:gd name="T51" fmla="*/ 113 h 544"/>
                  <a:gd name="T52" fmla="*/ 0 w 489"/>
                  <a:gd name="T53" fmla="*/ 102 h 544"/>
                  <a:gd name="T54" fmla="*/ 0 w 489"/>
                  <a:gd name="T55" fmla="*/ 92 h 544"/>
                  <a:gd name="T56" fmla="*/ 2 w 489"/>
                  <a:gd name="T57" fmla="*/ 85 h 544"/>
                  <a:gd name="T58" fmla="*/ 5 w 489"/>
                  <a:gd name="T59" fmla="*/ 78 h 544"/>
                  <a:gd name="T60" fmla="*/ 10 w 489"/>
                  <a:gd name="T61" fmla="*/ 72 h 544"/>
                  <a:gd name="T62" fmla="*/ 16 w 489"/>
                  <a:gd name="T63" fmla="*/ 67 h 544"/>
                  <a:gd name="T64" fmla="*/ 25 w 489"/>
                  <a:gd name="T65" fmla="*/ 63 h 544"/>
                  <a:gd name="T66" fmla="*/ 47 w 489"/>
                  <a:gd name="T67" fmla="*/ 57 h 544"/>
                  <a:gd name="T68" fmla="*/ 75 w 489"/>
                  <a:gd name="T69" fmla="*/ 50 h 544"/>
                  <a:gd name="T70" fmla="*/ 81 w 489"/>
                  <a:gd name="T71" fmla="*/ 42 h 544"/>
                  <a:gd name="T72" fmla="*/ 79 w 489"/>
                  <a:gd name="T73" fmla="*/ 36 h 544"/>
                  <a:gd name="T74" fmla="*/ 77 w 489"/>
                  <a:gd name="T75" fmla="*/ 32 h 544"/>
                  <a:gd name="T76" fmla="*/ 73 w 489"/>
                  <a:gd name="T77" fmla="*/ 29 h 544"/>
                  <a:gd name="T78" fmla="*/ 64 w 489"/>
                  <a:gd name="T79" fmla="*/ 27 h 544"/>
                  <a:gd name="T80" fmla="*/ 49 w 489"/>
                  <a:gd name="T81" fmla="*/ 27 h 544"/>
                  <a:gd name="T82" fmla="*/ 42 w 489"/>
                  <a:gd name="T83" fmla="*/ 31 h 544"/>
                  <a:gd name="T84" fmla="*/ 38 w 489"/>
                  <a:gd name="T85" fmla="*/ 35 h 544"/>
                  <a:gd name="T86" fmla="*/ 81 w 489"/>
                  <a:gd name="T87" fmla="*/ 71 h 544"/>
                  <a:gd name="T88" fmla="*/ 67 w 489"/>
                  <a:gd name="T89" fmla="*/ 74 h 544"/>
                  <a:gd name="T90" fmla="*/ 48 w 489"/>
                  <a:gd name="T91" fmla="*/ 79 h 544"/>
                  <a:gd name="T92" fmla="*/ 40 w 489"/>
                  <a:gd name="T93" fmla="*/ 83 h 544"/>
                  <a:gd name="T94" fmla="*/ 36 w 489"/>
                  <a:gd name="T95" fmla="*/ 87 h 544"/>
                  <a:gd name="T96" fmla="*/ 34 w 489"/>
                  <a:gd name="T97" fmla="*/ 92 h 544"/>
                  <a:gd name="T98" fmla="*/ 35 w 489"/>
                  <a:gd name="T99" fmla="*/ 98 h 544"/>
                  <a:gd name="T100" fmla="*/ 36 w 489"/>
                  <a:gd name="T101" fmla="*/ 102 h 544"/>
                  <a:gd name="T102" fmla="*/ 40 w 489"/>
                  <a:gd name="T103" fmla="*/ 107 h 544"/>
                  <a:gd name="T104" fmla="*/ 44 w 489"/>
                  <a:gd name="T105" fmla="*/ 110 h 544"/>
                  <a:gd name="T106" fmla="*/ 50 w 489"/>
                  <a:gd name="T107" fmla="*/ 111 h 544"/>
                  <a:gd name="T108" fmla="*/ 56 w 489"/>
                  <a:gd name="T109" fmla="*/ 112 h 544"/>
                  <a:gd name="T110" fmla="*/ 63 w 489"/>
                  <a:gd name="T111" fmla="*/ 110 h 544"/>
                  <a:gd name="T112" fmla="*/ 69 w 489"/>
                  <a:gd name="T113" fmla="*/ 107 h 544"/>
                  <a:gd name="T114" fmla="*/ 76 w 489"/>
                  <a:gd name="T115" fmla="*/ 100 h 544"/>
                  <a:gd name="T116" fmla="*/ 80 w 489"/>
                  <a:gd name="T117" fmla="*/ 91 h 544"/>
                  <a:gd name="T118" fmla="*/ 81 w 489"/>
                  <a:gd name="T119" fmla="*/ 77 h 54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89"/>
                  <a:gd name="T181" fmla="*/ 0 h 544"/>
                  <a:gd name="T182" fmla="*/ 489 w 489"/>
                  <a:gd name="T183" fmla="*/ 544 h 54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89" h="544">
                    <a:moveTo>
                      <a:pt x="140" y="170"/>
                    </a:moveTo>
                    <a:lnTo>
                      <a:pt x="14" y="147"/>
                    </a:lnTo>
                    <a:lnTo>
                      <a:pt x="20" y="129"/>
                    </a:lnTo>
                    <a:lnTo>
                      <a:pt x="27" y="113"/>
                    </a:lnTo>
                    <a:lnTo>
                      <a:pt x="34" y="97"/>
                    </a:lnTo>
                    <a:lnTo>
                      <a:pt x="43" y="82"/>
                    </a:lnTo>
                    <a:lnTo>
                      <a:pt x="52" y="69"/>
                    </a:lnTo>
                    <a:lnTo>
                      <a:pt x="63" y="56"/>
                    </a:lnTo>
                    <a:lnTo>
                      <a:pt x="74" y="46"/>
                    </a:lnTo>
                    <a:lnTo>
                      <a:pt x="87" y="36"/>
                    </a:lnTo>
                    <a:lnTo>
                      <a:pt x="101" y="28"/>
                    </a:lnTo>
                    <a:lnTo>
                      <a:pt x="115" y="20"/>
                    </a:lnTo>
                    <a:lnTo>
                      <a:pt x="132" y="14"/>
                    </a:lnTo>
                    <a:lnTo>
                      <a:pt x="151" y="9"/>
                    </a:lnTo>
                    <a:lnTo>
                      <a:pt x="170" y="5"/>
                    </a:lnTo>
                    <a:lnTo>
                      <a:pt x="192" y="2"/>
                    </a:lnTo>
                    <a:lnTo>
                      <a:pt x="215" y="0"/>
                    </a:lnTo>
                    <a:lnTo>
                      <a:pt x="240" y="0"/>
                    </a:lnTo>
                    <a:lnTo>
                      <a:pt x="261" y="0"/>
                    </a:lnTo>
                    <a:lnTo>
                      <a:pt x="283" y="1"/>
                    </a:lnTo>
                    <a:lnTo>
                      <a:pt x="303" y="2"/>
                    </a:lnTo>
                    <a:lnTo>
                      <a:pt x="320" y="5"/>
                    </a:lnTo>
                    <a:lnTo>
                      <a:pt x="336" y="9"/>
                    </a:lnTo>
                    <a:lnTo>
                      <a:pt x="351" y="13"/>
                    </a:lnTo>
                    <a:lnTo>
                      <a:pt x="365" y="16"/>
                    </a:lnTo>
                    <a:lnTo>
                      <a:pt x="377" y="22"/>
                    </a:lnTo>
                    <a:lnTo>
                      <a:pt x="387" y="28"/>
                    </a:lnTo>
                    <a:lnTo>
                      <a:pt x="398" y="33"/>
                    </a:lnTo>
                    <a:lnTo>
                      <a:pt x="406" y="39"/>
                    </a:lnTo>
                    <a:lnTo>
                      <a:pt x="415" y="46"/>
                    </a:lnTo>
                    <a:lnTo>
                      <a:pt x="423" y="54"/>
                    </a:lnTo>
                    <a:lnTo>
                      <a:pt x="430" y="61"/>
                    </a:lnTo>
                    <a:lnTo>
                      <a:pt x="435" y="69"/>
                    </a:lnTo>
                    <a:lnTo>
                      <a:pt x="440" y="77"/>
                    </a:lnTo>
                    <a:lnTo>
                      <a:pt x="445" y="86"/>
                    </a:lnTo>
                    <a:lnTo>
                      <a:pt x="449" y="97"/>
                    </a:lnTo>
                    <a:lnTo>
                      <a:pt x="451" y="110"/>
                    </a:lnTo>
                    <a:lnTo>
                      <a:pt x="454" y="124"/>
                    </a:lnTo>
                    <a:lnTo>
                      <a:pt x="457" y="141"/>
                    </a:lnTo>
                    <a:lnTo>
                      <a:pt x="458" y="159"/>
                    </a:lnTo>
                    <a:lnTo>
                      <a:pt x="458" y="178"/>
                    </a:lnTo>
                    <a:lnTo>
                      <a:pt x="459" y="200"/>
                    </a:lnTo>
                    <a:lnTo>
                      <a:pt x="458" y="362"/>
                    </a:lnTo>
                    <a:lnTo>
                      <a:pt x="458" y="392"/>
                    </a:lnTo>
                    <a:lnTo>
                      <a:pt x="459" y="421"/>
                    </a:lnTo>
                    <a:lnTo>
                      <a:pt x="460" y="444"/>
                    </a:lnTo>
                    <a:lnTo>
                      <a:pt x="464" y="462"/>
                    </a:lnTo>
                    <a:lnTo>
                      <a:pt x="468" y="478"/>
                    </a:lnTo>
                    <a:lnTo>
                      <a:pt x="473" y="496"/>
                    </a:lnTo>
                    <a:lnTo>
                      <a:pt x="481" y="513"/>
                    </a:lnTo>
                    <a:lnTo>
                      <a:pt x="489" y="532"/>
                    </a:lnTo>
                    <a:lnTo>
                      <a:pt x="353" y="532"/>
                    </a:lnTo>
                    <a:lnTo>
                      <a:pt x="350" y="525"/>
                    </a:lnTo>
                    <a:lnTo>
                      <a:pt x="346" y="514"/>
                    </a:lnTo>
                    <a:lnTo>
                      <a:pt x="342" y="504"/>
                    </a:lnTo>
                    <a:lnTo>
                      <a:pt x="340" y="491"/>
                    </a:lnTo>
                    <a:lnTo>
                      <a:pt x="336" y="481"/>
                    </a:lnTo>
                    <a:lnTo>
                      <a:pt x="335" y="475"/>
                    </a:lnTo>
                    <a:lnTo>
                      <a:pt x="317" y="491"/>
                    </a:lnTo>
                    <a:lnTo>
                      <a:pt x="297" y="505"/>
                    </a:lnTo>
                    <a:lnTo>
                      <a:pt x="278" y="517"/>
                    </a:lnTo>
                    <a:lnTo>
                      <a:pt x="259" y="527"/>
                    </a:lnTo>
                    <a:lnTo>
                      <a:pt x="238" y="534"/>
                    </a:lnTo>
                    <a:lnTo>
                      <a:pt x="218" y="540"/>
                    </a:lnTo>
                    <a:lnTo>
                      <a:pt x="196" y="543"/>
                    </a:lnTo>
                    <a:lnTo>
                      <a:pt x="173" y="544"/>
                    </a:lnTo>
                    <a:lnTo>
                      <a:pt x="154" y="543"/>
                    </a:lnTo>
                    <a:lnTo>
                      <a:pt x="134" y="541"/>
                    </a:lnTo>
                    <a:lnTo>
                      <a:pt x="118" y="537"/>
                    </a:lnTo>
                    <a:lnTo>
                      <a:pt x="101" y="532"/>
                    </a:lnTo>
                    <a:lnTo>
                      <a:pt x="86" y="527"/>
                    </a:lnTo>
                    <a:lnTo>
                      <a:pt x="71" y="520"/>
                    </a:lnTo>
                    <a:lnTo>
                      <a:pt x="59" y="511"/>
                    </a:lnTo>
                    <a:lnTo>
                      <a:pt x="46" y="500"/>
                    </a:lnTo>
                    <a:lnTo>
                      <a:pt x="36" y="489"/>
                    </a:lnTo>
                    <a:lnTo>
                      <a:pt x="27" y="477"/>
                    </a:lnTo>
                    <a:lnTo>
                      <a:pt x="18" y="464"/>
                    </a:lnTo>
                    <a:lnTo>
                      <a:pt x="11" y="450"/>
                    </a:lnTo>
                    <a:lnTo>
                      <a:pt x="6" y="436"/>
                    </a:lnTo>
                    <a:lnTo>
                      <a:pt x="3" y="422"/>
                    </a:lnTo>
                    <a:lnTo>
                      <a:pt x="1" y="407"/>
                    </a:lnTo>
                    <a:lnTo>
                      <a:pt x="0" y="390"/>
                    </a:lnTo>
                    <a:lnTo>
                      <a:pt x="1" y="380"/>
                    </a:lnTo>
                    <a:lnTo>
                      <a:pt x="1" y="368"/>
                    </a:lnTo>
                    <a:lnTo>
                      <a:pt x="3" y="358"/>
                    </a:lnTo>
                    <a:lnTo>
                      <a:pt x="5" y="349"/>
                    </a:lnTo>
                    <a:lnTo>
                      <a:pt x="9" y="339"/>
                    </a:lnTo>
                    <a:lnTo>
                      <a:pt x="12" y="330"/>
                    </a:lnTo>
                    <a:lnTo>
                      <a:pt x="16" y="321"/>
                    </a:lnTo>
                    <a:lnTo>
                      <a:pt x="21" y="312"/>
                    </a:lnTo>
                    <a:lnTo>
                      <a:pt x="27" y="303"/>
                    </a:lnTo>
                    <a:lnTo>
                      <a:pt x="33" y="295"/>
                    </a:lnTo>
                    <a:lnTo>
                      <a:pt x="39" y="287"/>
                    </a:lnTo>
                    <a:lnTo>
                      <a:pt x="47" y="281"/>
                    </a:lnTo>
                    <a:lnTo>
                      <a:pt x="54" y="274"/>
                    </a:lnTo>
                    <a:lnTo>
                      <a:pt x="63" y="268"/>
                    </a:lnTo>
                    <a:lnTo>
                      <a:pt x="71" y="263"/>
                    </a:lnTo>
                    <a:lnTo>
                      <a:pt x="80" y="258"/>
                    </a:lnTo>
                    <a:lnTo>
                      <a:pt x="101" y="250"/>
                    </a:lnTo>
                    <a:lnTo>
                      <a:pt x="127" y="241"/>
                    </a:lnTo>
                    <a:lnTo>
                      <a:pt x="156" y="233"/>
                    </a:lnTo>
                    <a:lnTo>
                      <a:pt x="190" y="226"/>
                    </a:lnTo>
                    <a:lnTo>
                      <a:pt x="235" y="218"/>
                    </a:lnTo>
                    <a:lnTo>
                      <a:pt x="272" y="209"/>
                    </a:lnTo>
                    <a:lnTo>
                      <a:pt x="301" y="200"/>
                    </a:lnTo>
                    <a:lnTo>
                      <a:pt x="323" y="192"/>
                    </a:lnTo>
                    <a:lnTo>
                      <a:pt x="323" y="178"/>
                    </a:lnTo>
                    <a:lnTo>
                      <a:pt x="323" y="169"/>
                    </a:lnTo>
                    <a:lnTo>
                      <a:pt x="322" y="160"/>
                    </a:lnTo>
                    <a:lnTo>
                      <a:pt x="320" y="152"/>
                    </a:lnTo>
                    <a:lnTo>
                      <a:pt x="318" y="145"/>
                    </a:lnTo>
                    <a:lnTo>
                      <a:pt x="315" y="138"/>
                    </a:lnTo>
                    <a:lnTo>
                      <a:pt x="313" y="132"/>
                    </a:lnTo>
                    <a:lnTo>
                      <a:pt x="309" y="127"/>
                    </a:lnTo>
                    <a:lnTo>
                      <a:pt x="304" y="122"/>
                    </a:lnTo>
                    <a:lnTo>
                      <a:pt x="299" y="118"/>
                    </a:lnTo>
                    <a:lnTo>
                      <a:pt x="292" y="115"/>
                    </a:lnTo>
                    <a:lnTo>
                      <a:pt x="285" y="111"/>
                    </a:lnTo>
                    <a:lnTo>
                      <a:pt x="276" y="109"/>
                    </a:lnTo>
                    <a:lnTo>
                      <a:pt x="255" y="106"/>
                    </a:lnTo>
                    <a:lnTo>
                      <a:pt x="229" y="105"/>
                    </a:lnTo>
                    <a:lnTo>
                      <a:pt x="213" y="106"/>
                    </a:lnTo>
                    <a:lnTo>
                      <a:pt x="197" y="109"/>
                    </a:lnTo>
                    <a:lnTo>
                      <a:pt x="184" y="114"/>
                    </a:lnTo>
                    <a:lnTo>
                      <a:pt x="173" y="119"/>
                    </a:lnTo>
                    <a:lnTo>
                      <a:pt x="168" y="124"/>
                    </a:lnTo>
                    <a:lnTo>
                      <a:pt x="163" y="128"/>
                    </a:lnTo>
                    <a:lnTo>
                      <a:pt x="159" y="133"/>
                    </a:lnTo>
                    <a:lnTo>
                      <a:pt x="154" y="140"/>
                    </a:lnTo>
                    <a:lnTo>
                      <a:pt x="146" y="154"/>
                    </a:lnTo>
                    <a:lnTo>
                      <a:pt x="140" y="170"/>
                    </a:lnTo>
                    <a:close/>
                    <a:moveTo>
                      <a:pt x="323" y="282"/>
                    </a:moveTo>
                    <a:lnTo>
                      <a:pt x="309" y="287"/>
                    </a:lnTo>
                    <a:lnTo>
                      <a:pt x="290" y="292"/>
                    </a:lnTo>
                    <a:lnTo>
                      <a:pt x="267" y="297"/>
                    </a:lnTo>
                    <a:lnTo>
                      <a:pt x="240" y="303"/>
                    </a:lnTo>
                    <a:lnTo>
                      <a:pt x="214" y="309"/>
                    </a:lnTo>
                    <a:lnTo>
                      <a:pt x="192" y="315"/>
                    </a:lnTo>
                    <a:lnTo>
                      <a:pt x="175" y="322"/>
                    </a:lnTo>
                    <a:lnTo>
                      <a:pt x="165" y="327"/>
                    </a:lnTo>
                    <a:lnTo>
                      <a:pt x="159" y="332"/>
                    </a:lnTo>
                    <a:lnTo>
                      <a:pt x="152" y="337"/>
                    </a:lnTo>
                    <a:lnTo>
                      <a:pt x="149" y="342"/>
                    </a:lnTo>
                    <a:lnTo>
                      <a:pt x="145" y="349"/>
                    </a:lnTo>
                    <a:lnTo>
                      <a:pt x="142" y="355"/>
                    </a:lnTo>
                    <a:lnTo>
                      <a:pt x="140" y="362"/>
                    </a:lnTo>
                    <a:lnTo>
                      <a:pt x="138" y="368"/>
                    </a:lnTo>
                    <a:lnTo>
                      <a:pt x="138" y="376"/>
                    </a:lnTo>
                    <a:lnTo>
                      <a:pt x="138" y="382"/>
                    </a:lnTo>
                    <a:lnTo>
                      <a:pt x="140" y="390"/>
                    </a:lnTo>
                    <a:lnTo>
                      <a:pt x="141" y="396"/>
                    </a:lnTo>
                    <a:lnTo>
                      <a:pt x="143" y="403"/>
                    </a:lnTo>
                    <a:lnTo>
                      <a:pt x="146" y="409"/>
                    </a:lnTo>
                    <a:lnTo>
                      <a:pt x="150" y="414"/>
                    </a:lnTo>
                    <a:lnTo>
                      <a:pt x="154" y="421"/>
                    </a:lnTo>
                    <a:lnTo>
                      <a:pt x="159" y="426"/>
                    </a:lnTo>
                    <a:lnTo>
                      <a:pt x="165" y="431"/>
                    </a:lnTo>
                    <a:lnTo>
                      <a:pt x="170" y="435"/>
                    </a:lnTo>
                    <a:lnTo>
                      <a:pt x="177" y="439"/>
                    </a:lnTo>
                    <a:lnTo>
                      <a:pt x="184" y="441"/>
                    </a:lnTo>
                    <a:lnTo>
                      <a:pt x="191" y="444"/>
                    </a:lnTo>
                    <a:lnTo>
                      <a:pt x="199" y="445"/>
                    </a:lnTo>
                    <a:lnTo>
                      <a:pt x="206" y="446"/>
                    </a:lnTo>
                    <a:lnTo>
                      <a:pt x="214" y="446"/>
                    </a:lnTo>
                    <a:lnTo>
                      <a:pt x="223" y="446"/>
                    </a:lnTo>
                    <a:lnTo>
                      <a:pt x="233" y="445"/>
                    </a:lnTo>
                    <a:lnTo>
                      <a:pt x="242" y="444"/>
                    </a:lnTo>
                    <a:lnTo>
                      <a:pt x="251" y="440"/>
                    </a:lnTo>
                    <a:lnTo>
                      <a:pt x="259" y="437"/>
                    </a:lnTo>
                    <a:lnTo>
                      <a:pt x="268" y="434"/>
                    </a:lnTo>
                    <a:lnTo>
                      <a:pt x="277" y="428"/>
                    </a:lnTo>
                    <a:lnTo>
                      <a:pt x="286" y="422"/>
                    </a:lnTo>
                    <a:lnTo>
                      <a:pt x="297" y="413"/>
                    </a:lnTo>
                    <a:lnTo>
                      <a:pt x="306" y="401"/>
                    </a:lnTo>
                    <a:lnTo>
                      <a:pt x="313" y="390"/>
                    </a:lnTo>
                    <a:lnTo>
                      <a:pt x="318" y="377"/>
                    </a:lnTo>
                    <a:lnTo>
                      <a:pt x="320" y="365"/>
                    </a:lnTo>
                    <a:lnTo>
                      <a:pt x="322" y="351"/>
                    </a:lnTo>
                    <a:lnTo>
                      <a:pt x="323" y="332"/>
                    </a:lnTo>
                    <a:lnTo>
                      <a:pt x="323" y="309"/>
                    </a:lnTo>
                    <a:lnTo>
                      <a:pt x="323" y="28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905" name="Freeform 521">
                <a:extLst>
                  <a:ext uri="{FF2B5EF4-FFF2-40B4-BE49-F238E27FC236}">
                    <a16:creationId xmlns:a16="http://schemas.microsoft.com/office/drawing/2014/main" id="{13845EB2-B919-4017-B9BA-CE2B26699963}"/>
                  </a:ext>
                </a:extLst>
              </p:cNvPr>
              <p:cNvSpPr>
                <a:spLocks noEditPoints="1"/>
              </p:cNvSpPr>
              <p:nvPr/>
            </p:nvSpPr>
            <p:spPr bwMode="auto">
              <a:xfrm>
                <a:off x="4315" y="3426"/>
                <a:ext cx="180" cy="180"/>
              </a:xfrm>
              <a:custGeom>
                <a:avLst/>
                <a:gdLst>
                  <a:gd name="T0" fmla="*/ 180 w 720"/>
                  <a:gd name="T1" fmla="*/ 180 h 718"/>
                  <a:gd name="T2" fmla="*/ 141 w 720"/>
                  <a:gd name="T3" fmla="*/ 180 h 718"/>
                  <a:gd name="T4" fmla="*/ 125 w 720"/>
                  <a:gd name="T5" fmla="*/ 139 h 718"/>
                  <a:gd name="T6" fmla="*/ 53 w 720"/>
                  <a:gd name="T7" fmla="*/ 139 h 718"/>
                  <a:gd name="T8" fmla="*/ 39 w 720"/>
                  <a:gd name="T9" fmla="*/ 180 h 718"/>
                  <a:gd name="T10" fmla="*/ 0 w 720"/>
                  <a:gd name="T11" fmla="*/ 180 h 718"/>
                  <a:gd name="T12" fmla="*/ 70 w 720"/>
                  <a:gd name="T13" fmla="*/ 0 h 718"/>
                  <a:gd name="T14" fmla="*/ 108 w 720"/>
                  <a:gd name="T15" fmla="*/ 0 h 718"/>
                  <a:gd name="T16" fmla="*/ 180 w 720"/>
                  <a:gd name="T17" fmla="*/ 180 h 718"/>
                  <a:gd name="T18" fmla="*/ 113 w 720"/>
                  <a:gd name="T19" fmla="*/ 109 h 718"/>
                  <a:gd name="T20" fmla="*/ 89 w 720"/>
                  <a:gd name="T21" fmla="*/ 42 h 718"/>
                  <a:gd name="T22" fmla="*/ 64 w 720"/>
                  <a:gd name="T23" fmla="*/ 109 h 718"/>
                  <a:gd name="T24" fmla="*/ 113 w 720"/>
                  <a:gd name="T25" fmla="*/ 109 h 71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20"/>
                  <a:gd name="T40" fmla="*/ 0 h 718"/>
                  <a:gd name="T41" fmla="*/ 720 w 720"/>
                  <a:gd name="T42" fmla="*/ 718 h 71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20" h="718">
                    <a:moveTo>
                      <a:pt x="720" y="718"/>
                    </a:moveTo>
                    <a:lnTo>
                      <a:pt x="562" y="718"/>
                    </a:lnTo>
                    <a:lnTo>
                      <a:pt x="499" y="555"/>
                    </a:lnTo>
                    <a:lnTo>
                      <a:pt x="213" y="555"/>
                    </a:lnTo>
                    <a:lnTo>
                      <a:pt x="154" y="718"/>
                    </a:lnTo>
                    <a:lnTo>
                      <a:pt x="0" y="718"/>
                    </a:lnTo>
                    <a:lnTo>
                      <a:pt x="280" y="0"/>
                    </a:lnTo>
                    <a:lnTo>
                      <a:pt x="432" y="0"/>
                    </a:lnTo>
                    <a:lnTo>
                      <a:pt x="720" y="718"/>
                    </a:lnTo>
                    <a:close/>
                    <a:moveTo>
                      <a:pt x="453" y="433"/>
                    </a:moveTo>
                    <a:lnTo>
                      <a:pt x="354" y="168"/>
                    </a:lnTo>
                    <a:lnTo>
                      <a:pt x="257" y="433"/>
                    </a:lnTo>
                    <a:lnTo>
                      <a:pt x="453" y="43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906" name="Freeform 522">
                <a:extLst>
                  <a:ext uri="{FF2B5EF4-FFF2-40B4-BE49-F238E27FC236}">
                    <a16:creationId xmlns:a16="http://schemas.microsoft.com/office/drawing/2014/main" id="{917D5642-0E89-49BA-8975-107CF2F3D2AE}"/>
                  </a:ext>
                </a:extLst>
              </p:cNvPr>
              <p:cNvSpPr>
                <a:spLocks/>
              </p:cNvSpPr>
              <p:nvPr/>
            </p:nvSpPr>
            <p:spPr bwMode="auto">
              <a:xfrm>
                <a:off x="4483" y="3426"/>
                <a:ext cx="143" cy="180"/>
              </a:xfrm>
              <a:custGeom>
                <a:avLst/>
                <a:gdLst>
                  <a:gd name="T0" fmla="*/ 53 w 571"/>
                  <a:gd name="T1" fmla="*/ 180 h 718"/>
                  <a:gd name="T2" fmla="*/ 53 w 571"/>
                  <a:gd name="T3" fmla="*/ 31 h 718"/>
                  <a:gd name="T4" fmla="*/ 0 w 571"/>
                  <a:gd name="T5" fmla="*/ 31 h 718"/>
                  <a:gd name="T6" fmla="*/ 0 w 571"/>
                  <a:gd name="T7" fmla="*/ 0 h 718"/>
                  <a:gd name="T8" fmla="*/ 143 w 571"/>
                  <a:gd name="T9" fmla="*/ 0 h 718"/>
                  <a:gd name="T10" fmla="*/ 143 w 571"/>
                  <a:gd name="T11" fmla="*/ 31 h 718"/>
                  <a:gd name="T12" fmla="*/ 90 w 571"/>
                  <a:gd name="T13" fmla="*/ 31 h 718"/>
                  <a:gd name="T14" fmla="*/ 90 w 571"/>
                  <a:gd name="T15" fmla="*/ 180 h 718"/>
                  <a:gd name="T16" fmla="*/ 53 w 571"/>
                  <a:gd name="T17" fmla="*/ 180 h 71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71"/>
                  <a:gd name="T28" fmla="*/ 0 h 718"/>
                  <a:gd name="T29" fmla="*/ 571 w 571"/>
                  <a:gd name="T30" fmla="*/ 718 h 71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71" h="718">
                    <a:moveTo>
                      <a:pt x="213" y="718"/>
                    </a:moveTo>
                    <a:lnTo>
                      <a:pt x="213" y="122"/>
                    </a:lnTo>
                    <a:lnTo>
                      <a:pt x="0" y="122"/>
                    </a:lnTo>
                    <a:lnTo>
                      <a:pt x="0" y="0"/>
                    </a:lnTo>
                    <a:lnTo>
                      <a:pt x="571" y="0"/>
                    </a:lnTo>
                    <a:lnTo>
                      <a:pt x="571" y="122"/>
                    </a:lnTo>
                    <a:lnTo>
                      <a:pt x="358" y="122"/>
                    </a:lnTo>
                    <a:lnTo>
                      <a:pt x="358" y="718"/>
                    </a:lnTo>
                    <a:lnTo>
                      <a:pt x="213" y="71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907" name="Freeform 523">
                <a:extLst>
                  <a:ext uri="{FF2B5EF4-FFF2-40B4-BE49-F238E27FC236}">
                    <a16:creationId xmlns:a16="http://schemas.microsoft.com/office/drawing/2014/main" id="{24985CE8-F7FB-48C2-9A72-B7D1D003151C}"/>
                  </a:ext>
                </a:extLst>
              </p:cNvPr>
              <p:cNvSpPr>
                <a:spLocks noEditPoints="1"/>
              </p:cNvSpPr>
              <p:nvPr/>
            </p:nvSpPr>
            <p:spPr bwMode="auto">
              <a:xfrm>
                <a:off x="4649" y="3426"/>
                <a:ext cx="138" cy="180"/>
              </a:xfrm>
              <a:custGeom>
                <a:avLst/>
                <a:gdLst>
                  <a:gd name="T0" fmla="*/ 0 w 551"/>
                  <a:gd name="T1" fmla="*/ 0 h 718"/>
                  <a:gd name="T2" fmla="*/ 73 w 551"/>
                  <a:gd name="T3" fmla="*/ 0 h 718"/>
                  <a:gd name="T4" fmla="*/ 91 w 551"/>
                  <a:gd name="T5" fmla="*/ 1 h 718"/>
                  <a:gd name="T6" fmla="*/ 99 w 551"/>
                  <a:gd name="T7" fmla="*/ 2 h 718"/>
                  <a:gd name="T8" fmla="*/ 105 w 551"/>
                  <a:gd name="T9" fmla="*/ 4 h 718"/>
                  <a:gd name="T10" fmla="*/ 112 w 551"/>
                  <a:gd name="T11" fmla="*/ 7 h 718"/>
                  <a:gd name="T12" fmla="*/ 119 w 551"/>
                  <a:gd name="T13" fmla="*/ 12 h 718"/>
                  <a:gd name="T14" fmla="*/ 125 w 551"/>
                  <a:gd name="T15" fmla="*/ 17 h 718"/>
                  <a:gd name="T16" fmla="*/ 130 w 551"/>
                  <a:gd name="T17" fmla="*/ 24 h 718"/>
                  <a:gd name="T18" fmla="*/ 134 w 551"/>
                  <a:gd name="T19" fmla="*/ 31 h 718"/>
                  <a:gd name="T20" fmla="*/ 136 w 551"/>
                  <a:gd name="T21" fmla="*/ 40 h 718"/>
                  <a:gd name="T22" fmla="*/ 137 w 551"/>
                  <a:gd name="T23" fmla="*/ 50 h 718"/>
                  <a:gd name="T24" fmla="*/ 137 w 551"/>
                  <a:gd name="T25" fmla="*/ 59 h 718"/>
                  <a:gd name="T26" fmla="*/ 137 w 551"/>
                  <a:gd name="T27" fmla="*/ 67 h 718"/>
                  <a:gd name="T28" fmla="*/ 135 w 551"/>
                  <a:gd name="T29" fmla="*/ 74 h 718"/>
                  <a:gd name="T30" fmla="*/ 133 w 551"/>
                  <a:gd name="T31" fmla="*/ 80 h 718"/>
                  <a:gd name="T32" fmla="*/ 130 w 551"/>
                  <a:gd name="T33" fmla="*/ 86 h 718"/>
                  <a:gd name="T34" fmla="*/ 127 w 551"/>
                  <a:gd name="T35" fmla="*/ 91 h 718"/>
                  <a:gd name="T36" fmla="*/ 123 w 551"/>
                  <a:gd name="T37" fmla="*/ 96 h 718"/>
                  <a:gd name="T38" fmla="*/ 119 w 551"/>
                  <a:gd name="T39" fmla="*/ 99 h 718"/>
                  <a:gd name="T40" fmla="*/ 112 w 551"/>
                  <a:gd name="T41" fmla="*/ 104 h 718"/>
                  <a:gd name="T42" fmla="*/ 102 w 551"/>
                  <a:gd name="T43" fmla="*/ 108 h 718"/>
                  <a:gd name="T44" fmla="*/ 90 w 551"/>
                  <a:gd name="T45" fmla="*/ 111 h 718"/>
                  <a:gd name="T46" fmla="*/ 72 w 551"/>
                  <a:gd name="T47" fmla="*/ 112 h 718"/>
                  <a:gd name="T48" fmla="*/ 36 w 551"/>
                  <a:gd name="T49" fmla="*/ 112 h 718"/>
                  <a:gd name="T50" fmla="*/ 0 w 551"/>
                  <a:gd name="T51" fmla="*/ 180 h 718"/>
                  <a:gd name="T52" fmla="*/ 36 w 551"/>
                  <a:gd name="T53" fmla="*/ 81 h 718"/>
                  <a:gd name="T54" fmla="*/ 66 w 551"/>
                  <a:gd name="T55" fmla="*/ 81 h 718"/>
                  <a:gd name="T56" fmla="*/ 77 w 551"/>
                  <a:gd name="T57" fmla="*/ 80 h 718"/>
                  <a:gd name="T58" fmla="*/ 83 w 551"/>
                  <a:gd name="T59" fmla="*/ 79 h 718"/>
                  <a:gd name="T60" fmla="*/ 88 w 551"/>
                  <a:gd name="T61" fmla="*/ 77 h 718"/>
                  <a:gd name="T62" fmla="*/ 94 w 551"/>
                  <a:gd name="T63" fmla="*/ 73 h 718"/>
                  <a:gd name="T64" fmla="*/ 98 w 551"/>
                  <a:gd name="T65" fmla="*/ 66 h 718"/>
                  <a:gd name="T66" fmla="*/ 100 w 551"/>
                  <a:gd name="T67" fmla="*/ 60 h 718"/>
                  <a:gd name="T68" fmla="*/ 100 w 551"/>
                  <a:gd name="T69" fmla="*/ 53 h 718"/>
                  <a:gd name="T70" fmla="*/ 100 w 551"/>
                  <a:gd name="T71" fmla="*/ 49 h 718"/>
                  <a:gd name="T72" fmla="*/ 98 w 551"/>
                  <a:gd name="T73" fmla="*/ 45 h 718"/>
                  <a:gd name="T74" fmla="*/ 96 w 551"/>
                  <a:gd name="T75" fmla="*/ 41 h 718"/>
                  <a:gd name="T76" fmla="*/ 93 w 551"/>
                  <a:gd name="T77" fmla="*/ 38 h 718"/>
                  <a:gd name="T78" fmla="*/ 90 w 551"/>
                  <a:gd name="T79" fmla="*/ 36 h 718"/>
                  <a:gd name="T80" fmla="*/ 86 w 551"/>
                  <a:gd name="T81" fmla="*/ 33 h 718"/>
                  <a:gd name="T82" fmla="*/ 82 w 551"/>
                  <a:gd name="T83" fmla="*/ 32 h 718"/>
                  <a:gd name="T84" fmla="*/ 76 w 551"/>
                  <a:gd name="T85" fmla="*/ 31 h 718"/>
                  <a:gd name="T86" fmla="*/ 63 w 551"/>
                  <a:gd name="T87" fmla="*/ 31 h 718"/>
                  <a:gd name="T88" fmla="*/ 36 w 551"/>
                  <a:gd name="T89" fmla="*/ 31 h 71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551"/>
                  <a:gd name="T136" fmla="*/ 0 h 718"/>
                  <a:gd name="T137" fmla="*/ 551 w 551"/>
                  <a:gd name="T138" fmla="*/ 718 h 718"/>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551" h="718">
                    <a:moveTo>
                      <a:pt x="0" y="718"/>
                    </a:moveTo>
                    <a:lnTo>
                      <a:pt x="0" y="0"/>
                    </a:lnTo>
                    <a:lnTo>
                      <a:pt x="232" y="0"/>
                    </a:lnTo>
                    <a:lnTo>
                      <a:pt x="293" y="1"/>
                    </a:lnTo>
                    <a:lnTo>
                      <a:pt x="341" y="2"/>
                    </a:lnTo>
                    <a:lnTo>
                      <a:pt x="362" y="3"/>
                    </a:lnTo>
                    <a:lnTo>
                      <a:pt x="379" y="6"/>
                    </a:lnTo>
                    <a:lnTo>
                      <a:pt x="394" y="9"/>
                    </a:lnTo>
                    <a:lnTo>
                      <a:pt x="406" y="10"/>
                    </a:lnTo>
                    <a:lnTo>
                      <a:pt x="420" y="15"/>
                    </a:lnTo>
                    <a:lnTo>
                      <a:pt x="435" y="21"/>
                    </a:lnTo>
                    <a:lnTo>
                      <a:pt x="448" y="28"/>
                    </a:lnTo>
                    <a:lnTo>
                      <a:pt x="462" y="36"/>
                    </a:lnTo>
                    <a:lnTo>
                      <a:pt x="475" y="46"/>
                    </a:lnTo>
                    <a:lnTo>
                      <a:pt x="486" y="56"/>
                    </a:lnTo>
                    <a:lnTo>
                      <a:pt x="498" y="68"/>
                    </a:lnTo>
                    <a:lnTo>
                      <a:pt x="508" y="80"/>
                    </a:lnTo>
                    <a:lnTo>
                      <a:pt x="518" y="95"/>
                    </a:lnTo>
                    <a:lnTo>
                      <a:pt x="526" y="110"/>
                    </a:lnTo>
                    <a:lnTo>
                      <a:pt x="534" y="125"/>
                    </a:lnTo>
                    <a:lnTo>
                      <a:pt x="540" y="143"/>
                    </a:lnTo>
                    <a:lnTo>
                      <a:pt x="544" y="161"/>
                    </a:lnTo>
                    <a:lnTo>
                      <a:pt x="548" y="179"/>
                    </a:lnTo>
                    <a:lnTo>
                      <a:pt x="549" y="200"/>
                    </a:lnTo>
                    <a:lnTo>
                      <a:pt x="551" y="220"/>
                    </a:lnTo>
                    <a:lnTo>
                      <a:pt x="549" y="237"/>
                    </a:lnTo>
                    <a:lnTo>
                      <a:pt x="549" y="252"/>
                    </a:lnTo>
                    <a:lnTo>
                      <a:pt x="547" y="268"/>
                    </a:lnTo>
                    <a:lnTo>
                      <a:pt x="544" y="282"/>
                    </a:lnTo>
                    <a:lnTo>
                      <a:pt x="540" y="295"/>
                    </a:lnTo>
                    <a:lnTo>
                      <a:pt x="536" y="308"/>
                    </a:lnTo>
                    <a:lnTo>
                      <a:pt x="531" y="320"/>
                    </a:lnTo>
                    <a:lnTo>
                      <a:pt x="526" y="332"/>
                    </a:lnTo>
                    <a:lnTo>
                      <a:pt x="520" y="342"/>
                    </a:lnTo>
                    <a:lnTo>
                      <a:pt x="513" y="353"/>
                    </a:lnTo>
                    <a:lnTo>
                      <a:pt x="506" y="363"/>
                    </a:lnTo>
                    <a:lnTo>
                      <a:pt x="499" y="372"/>
                    </a:lnTo>
                    <a:lnTo>
                      <a:pt x="492" y="381"/>
                    </a:lnTo>
                    <a:lnTo>
                      <a:pt x="483" y="388"/>
                    </a:lnTo>
                    <a:lnTo>
                      <a:pt x="474" y="396"/>
                    </a:lnTo>
                    <a:lnTo>
                      <a:pt x="465" y="403"/>
                    </a:lnTo>
                    <a:lnTo>
                      <a:pt x="447" y="414"/>
                    </a:lnTo>
                    <a:lnTo>
                      <a:pt x="427" y="424"/>
                    </a:lnTo>
                    <a:lnTo>
                      <a:pt x="409" y="431"/>
                    </a:lnTo>
                    <a:lnTo>
                      <a:pt x="390" y="437"/>
                    </a:lnTo>
                    <a:lnTo>
                      <a:pt x="361" y="441"/>
                    </a:lnTo>
                    <a:lnTo>
                      <a:pt x="326" y="445"/>
                    </a:lnTo>
                    <a:lnTo>
                      <a:pt x="286" y="446"/>
                    </a:lnTo>
                    <a:lnTo>
                      <a:pt x="240" y="448"/>
                    </a:lnTo>
                    <a:lnTo>
                      <a:pt x="145" y="448"/>
                    </a:lnTo>
                    <a:lnTo>
                      <a:pt x="145" y="718"/>
                    </a:lnTo>
                    <a:lnTo>
                      <a:pt x="0" y="718"/>
                    </a:lnTo>
                    <a:close/>
                    <a:moveTo>
                      <a:pt x="145" y="122"/>
                    </a:moveTo>
                    <a:lnTo>
                      <a:pt x="145" y="324"/>
                    </a:lnTo>
                    <a:lnTo>
                      <a:pt x="225" y="324"/>
                    </a:lnTo>
                    <a:lnTo>
                      <a:pt x="263" y="324"/>
                    </a:lnTo>
                    <a:lnTo>
                      <a:pt x="296" y="322"/>
                    </a:lnTo>
                    <a:lnTo>
                      <a:pt x="309" y="320"/>
                    </a:lnTo>
                    <a:lnTo>
                      <a:pt x="321" y="319"/>
                    </a:lnTo>
                    <a:lnTo>
                      <a:pt x="331" y="317"/>
                    </a:lnTo>
                    <a:lnTo>
                      <a:pt x="339" y="314"/>
                    </a:lnTo>
                    <a:lnTo>
                      <a:pt x="353" y="308"/>
                    </a:lnTo>
                    <a:lnTo>
                      <a:pt x="364" y="299"/>
                    </a:lnTo>
                    <a:lnTo>
                      <a:pt x="375" y="290"/>
                    </a:lnTo>
                    <a:lnTo>
                      <a:pt x="384" y="278"/>
                    </a:lnTo>
                    <a:lnTo>
                      <a:pt x="391" y="265"/>
                    </a:lnTo>
                    <a:lnTo>
                      <a:pt x="397" y="252"/>
                    </a:lnTo>
                    <a:lnTo>
                      <a:pt x="399" y="238"/>
                    </a:lnTo>
                    <a:lnTo>
                      <a:pt x="400" y="223"/>
                    </a:lnTo>
                    <a:lnTo>
                      <a:pt x="400" y="213"/>
                    </a:lnTo>
                    <a:lnTo>
                      <a:pt x="399" y="204"/>
                    </a:lnTo>
                    <a:lnTo>
                      <a:pt x="398" y="195"/>
                    </a:lnTo>
                    <a:lnTo>
                      <a:pt x="395" y="187"/>
                    </a:lnTo>
                    <a:lnTo>
                      <a:pt x="391" y="179"/>
                    </a:lnTo>
                    <a:lnTo>
                      <a:pt x="388" y="172"/>
                    </a:lnTo>
                    <a:lnTo>
                      <a:pt x="382" y="164"/>
                    </a:lnTo>
                    <a:lnTo>
                      <a:pt x="377" y="157"/>
                    </a:lnTo>
                    <a:lnTo>
                      <a:pt x="372" y="152"/>
                    </a:lnTo>
                    <a:lnTo>
                      <a:pt x="366" y="146"/>
                    </a:lnTo>
                    <a:lnTo>
                      <a:pt x="358" y="142"/>
                    </a:lnTo>
                    <a:lnTo>
                      <a:pt x="352" y="137"/>
                    </a:lnTo>
                    <a:lnTo>
                      <a:pt x="344" y="133"/>
                    </a:lnTo>
                    <a:lnTo>
                      <a:pt x="336" y="130"/>
                    </a:lnTo>
                    <a:lnTo>
                      <a:pt x="329" y="128"/>
                    </a:lnTo>
                    <a:lnTo>
                      <a:pt x="320" y="127"/>
                    </a:lnTo>
                    <a:lnTo>
                      <a:pt x="303" y="124"/>
                    </a:lnTo>
                    <a:lnTo>
                      <a:pt x="280" y="123"/>
                    </a:lnTo>
                    <a:lnTo>
                      <a:pt x="250" y="122"/>
                    </a:lnTo>
                    <a:lnTo>
                      <a:pt x="216" y="122"/>
                    </a:lnTo>
                    <a:lnTo>
                      <a:pt x="145" y="12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908" name="Freeform 524">
                <a:extLst>
                  <a:ext uri="{FF2B5EF4-FFF2-40B4-BE49-F238E27FC236}">
                    <a16:creationId xmlns:a16="http://schemas.microsoft.com/office/drawing/2014/main" id="{595A3B9E-5AC2-4F66-B81A-888FA6E97B21}"/>
                  </a:ext>
                </a:extLst>
              </p:cNvPr>
              <p:cNvSpPr>
                <a:spLocks noEditPoints="1"/>
              </p:cNvSpPr>
              <p:nvPr/>
            </p:nvSpPr>
            <p:spPr bwMode="auto">
              <a:xfrm>
                <a:off x="4807" y="3472"/>
                <a:ext cx="122" cy="136"/>
              </a:xfrm>
              <a:custGeom>
                <a:avLst/>
                <a:gdLst>
                  <a:gd name="T0" fmla="*/ 5 w 489"/>
                  <a:gd name="T1" fmla="*/ 32 h 544"/>
                  <a:gd name="T2" fmla="*/ 11 w 489"/>
                  <a:gd name="T3" fmla="*/ 21 h 544"/>
                  <a:gd name="T4" fmla="*/ 19 w 489"/>
                  <a:gd name="T5" fmla="*/ 12 h 544"/>
                  <a:gd name="T6" fmla="*/ 29 w 489"/>
                  <a:gd name="T7" fmla="*/ 5 h 544"/>
                  <a:gd name="T8" fmla="*/ 43 w 489"/>
                  <a:gd name="T9" fmla="*/ 1 h 544"/>
                  <a:gd name="T10" fmla="*/ 60 w 489"/>
                  <a:gd name="T11" fmla="*/ 0 h 544"/>
                  <a:gd name="T12" fmla="*/ 76 w 489"/>
                  <a:gd name="T13" fmla="*/ 1 h 544"/>
                  <a:gd name="T14" fmla="*/ 88 w 489"/>
                  <a:gd name="T15" fmla="*/ 3 h 544"/>
                  <a:gd name="T16" fmla="*/ 97 w 489"/>
                  <a:gd name="T17" fmla="*/ 7 h 544"/>
                  <a:gd name="T18" fmla="*/ 104 w 489"/>
                  <a:gd name="T19" fmla="*/ 12 h 544"/>
                  <a:gd name="T20" fmla="*/ 109 w 489"/>
                  <a:gd name="T21" fmla="*/ 17 h 544"/>
                  <a:gd name="T22" fmla="*/ 112 w 489"/>
                  <a:gd name="T23" fmla="*/ 24 h 544"/>
                  <a:gd name="T24" fmla="*/ 114 w 489"/>
                  <a:gd name="T25" fmla="*/ 35 h 544"/>
                  <a:gd name="T26" fmla="*/ 115 w 489"/>
                  <a:gd name="T27" fmla="*/ 50 h 544"/>
                  <a:gd name="T28" fmla="*/ 115 w 489"/>
                  <a:gd name="T29" fmla="*/ 105 h 544"/>
                  <a:gd name="T30" fmla="*/ 117 w 489"/>
                  <a:gd name="T31" fmla="*/ 120 h 544"/>
                  <a:gd name="T32" fmla="*/ 122 w 489"/>
                  <a:gd name="T33" fmla="*/ 133 h 544"/>
                  <a:gd name="T34" fmla="*/ 87 w 489"/>
                  <a:gd name="T35" fmla="*/ 129 h 544"/>
                  <a:gd name="T36" fmla="*/ 84 w 489"/>
                  <a:gd name="T37" fmla="*/ 120 h 544"/>
                  <a:gd name="T38" fmla="*/ 74 w 489"/>
                  <a:gd name="T39" fmla="*/ 126 h 544"/>
                  <a:gd name="T40" fmla="*/ 60 w 489"/>
                  <a:gd name="T41" fmla="*/ 134 h 544"/>
                  <a:gd name="T42" fmla="*/ 43 w 489"/>
                  <a:gd name="T43" fmla="*/ 136 h 544"/>
                  <a:gd name="T44" fmla="*/ 29 w 489"/>
                  <a:gd name="T45" fmla="*/ 134 h 544"/>
                  <a:gd name="T46" fmla="*/ 18 w 489"/>
                  <a:gd name="T47" fmla="*/ 130 h 544"/>
                  <a:gd name="T48" fmla="*/ 9 w 489"/>
                  <a:gd name="T49" fmla="*/ 122 h 544"/>
                  <a:gd name="T50" fmla="*/ 3 w 489"/>
                  <a:gd name="T51" fmla="*/ 113 h 544"/>
                  <a:gd name="T52" fmla="*/ 0 w 489"/>
                  <a:gd name="T53" fmla="*/ 102 h 544"/>
                  <a:gd name="T54" fmla="*/ 0 w 489"/>
                  <a:gd name="T55" fmla="*/ 92 h 544"/>
                  <a:gd name="T56" fmla="*/ 2 w 489"/>
                  <a:gd name="T57" fmla="*/ 85 h 544"/>
                  <a:gd name="T58" fmla="*/ 5 w 489"/>
                  <a:gd name="T59" fmla="*/ 78 h 544"/>
                  <a:gd name="T60" fmla="*/ 10 w 489"/>
                  <a:gd name="T61" fmla="*/ 72 h 544"/>
                  <a:gd name="T62" fmla="*/ 16 w 489"/>
                  <a:gd name="T63" fmla="*/ 67 h 544"/>
                  <a:gd name="T64" fmla="*/ 25 w 489"/>
                  <a:gd name="T65" fmla="*/ 63 h 544"/>
                  <a:gd name="T66" fmla="*/ 47 w 489"/>
                  <a:gd name="T67" fmla="*/ 57 h 544"/>
                  <a:gd name="T68" fmla="*/ 75 w 489"/>
                  <a:gd name="T69" fmla="*/ 50 h 544"/>
                  <a:gd name="T70" fmla="*/ 81 w 489"/>
                  <a:gd name="T71" fmla="*/ 42 h 544"/>
                  <a:gd name="T72" fmla="*/ 80 w 489"/>
                  <a:gd name="T73" fmla="*/ 36 h 544"/>
                  <a:gd name="T74" fmla="*/ 77 w 489"/>
                  <a:gd name="T75" fmla="*/ 32 h 544"/>
                  <a:gd name="T76" fmla="*/ 73 w 489"/>
                  <a:gd name="T77" fmla="*/ 29 h 544"/>
                  <a:gd name="T78" fmla="*/ 64 w 489"/>
                  <a:gd name="T79" fmla="*/ 27 h 544"/>
                  <a:gd name="T80" fmla="*/ 49 w 489"/>
                  <a:gd name="T81" fmla="*/ 27 h 544"/>
                  <a:gd name="T82" fmla="*/ 42 w 489"/>
                  <a:gd name="T83" fmla="*/ 31 h 544"/>
                  <a:gd name="T84" fmla="*/ 38 w 489"/>
                  <a:gd name="T85" fmla="*/ 35 h 544"/>
                  <a:gd name="T86" fmla="*/ 81 w 489"/>
                  <a:gd name="T87" fmla="*/ 71 h 544"/>
                  <a:gd name="T88" fmla="*/ 67 w 489"/>
                  <a:gd name="T89" fmla="*/ 74 h 544"/>
                  <a:gd name="T90" fmla="*/ 48 w 489"/>
                  <a:gd name="T91" fmla="*/ 79 h 544"/>
                  <a:gd name="T92" fmla="*/ 40 w 489"/>
                  <a:gd name="T93" fmla="*/ 83 h 544"/>
                  <a:gd name="T94" fmla="*/ 36 w 489"/>
                  <a:gd name="T95" fmla="*/ 87 h 544"/>
                  <a:gd name="T96" fmla="*/ 35 w 489"/>
                  <a:gd name="T97" fmla="*/ 92 h 544"/>
                  <a:gd name="T98" fmla="*/ 35 w 489"/>
                  <a:gd name="T99" fmla="*/ 98 h 544"/>
                  <a:gd name="T100" fmla="*/ 37 w 489"/>
                  <a:gd name="T101" fmla="*/ 102 h 544"/>
                  <a:gd name="T102" fmla="*/ 40 w 489"/>
                  <a:gd name="T103" fmla="*/ 107 h 544"/>
                  <a:gd name="T104" fmla="*/ 44 w 489"/>
                  <a:gd name="T105" fmla="*/ 110 h 544"/>
                  <a:gd name="T106" fmla="*/ 50 w 489"/>
                  <a:gd name="T107" fmla="*/ 111 h 544"/>
                  <a:gd name="T108" fmla="*/ 56 w 489"/>
                  <a:gd name="T109" fmla="*/ 112 h 544"/>
                  <a:gd name="T110" fmla="*/ 63 w 489"/>
                  <a:gd name="T111" fmla="*/ 110 h 544"/>
                  <a:gd name="T112" fmla="*/ 69 w 489"/>
                  <a:gd name="T113" fmla="*/ 107 h 544"/>
                  <a:gd name="T114" fmla="*/ 77 w 489"/>
                  <a:gd name="T115" fmla="*/ 100 h 544"/>
                  <a:gd name="T116" fmla="*/ 80 w 489"/>
                  <a:gd name="T117" fmla="*/ 91 h 544"/>
                  <a:gd name="T118" fmla="*/ 81 w 489"/>
                  <a:gd name="T119" fmla="*/ 77 h 54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89"/>
                  <a:gd name="T181" fmla="*/ 0 h 544"/>
                  <a:gd name="T182" fmla="*/ 489 w 489"/>
                  <a:gd name="T183" fmla="*/ 544 h 54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89" h="544">
                    <a:moveTo>
                      <a:pt x="140" y="170"/>
                    </a:moveTo>
                    <a:lnTo>
                      <a:pt x="16" y="147"/>
                    </a:lnTo>
                    <a:lnTo>
                      <a:pt x="21" y="129"/>
                    </a:lnTo>
                    <a:lnTo>
                      <a:pt x="27" y="113"/>
                    </a:lnTo>
                    <a:lnTo>
                      <a:pt x="35" y="97"/>
                    </a:lnTo>
                    <a:lnTo>
                      <a:pt x="44" y="82"/>
                    </a:lnTo>
                    <a:lnTo>
                      <a:pt x="53" y="69"/>
                    </a:lnTo>
                    <a:lnTo>
                      <a:pt x="63" y="56"/>
                    </a:lnTo>
                    <a:lnTo>
                      <a:pt x="75" y="46"/>
                    </a:lnTo>
                    <a:lnTo>
                      <a:pt x="88" y="36"/>
                    </a:lnTo>
                    <a:lnTo>
                      <a:pt x="102" y="28"/>
                    </a:lnTo>
                    <a:lnTo>
                      <a:pt x="116" y="20"/>
                    </a:lnTo>
                    <a:lnTo>
                      <a:pt x="134" y="14"/>
                    </a:lnTo>
                    <a:lnTo>
                      <a:pt x="152" y="9"/>
                    </a:lnTo>
                    <a:lnTo>
                      <a:pt x="171" y="5"/>
                    </a:lnTo>
                    <a:lnTo>
                      <a:pt x="193" y="2"/>
                    </a:lnTo>
                    <a:lnTo>
                      <a:pt x="216" y="0"/>
                    </a:lnTo>
                    <a:lnTo>
                      <a:pt x="240" y="0"/>
                    </a:lnTo>
                    <a:lnTo>
                      <a:pt x="262" y="0"/>
                    </a:lnTo>
                    <a:lnTo>
                      <a:pt x="284" y="1"/>
                    </a:lnTo>
                    <a:lnTo>
                      <a:pt x="303" y="2"/>
                    </a:lnTo>
                    <a:lnTo>
                      <a:pt x="321" y="5"/>
                    </a:lnTo>
                    <a:lnTo>
                      <a:pt x="338" y="9"/>
                    </a:lnTo>
                    <a:lnTo>
                      <a:pt x="352" y="13"/>
                    </a:lnTo>
                    <a:lnTo>
                      <a:pt x="366" y="16"/>
                    </a:lnTo>
                    <a:lnTo>
                      <a:pt x="378" y="22"/>
                    </a:lnTo>
                    <a:lnTo>
                      <a:pt x="388" y="28"/>
                    </a:lnTo>
                    <a:lnTo>
                      <a:pt x="398" y="33"/>
                    </a:lnTo>
                    <a:lnTo>
                      <a:pt x="407" y="39"/>
                    </a:lnTo>
                    <a:lnTo>
                      <a:pt x="416" y="46"/>
                    </a:lnTo>
                    <a:lnTo>
                      <a:pt x="424" y="54"/>
                    </a:lnTo>
                    <a:lnTo>
                      <a:pt x="430" y="61"/>
                    </a:lnTo>
                    <a:lnTo>
                      <a:pt x="437" y="69"/>
                    </a:lnTo>
                    <a:lnTo>
                      <a:pt x="441" y="77"/>
                    </a:lnTo>
                    <a:lnTo>
                      <a:pt x="446" y="86"/>
                    </a:lnTo>
                    <a:lnTo>
                      <a:pt x="450" y="97"/>
                    </a:lnTo>
                    <a:lnTo>
                      <a:pt x="452" y="110"/>
                    </a:lnTo>
                    <a:lnTo>
                      <a:pt x="455" y="124"/>
                    </a:lnTo>
                    <a:lnTo>
                      <a:pt x="457" y="141"/>
                    </a:lnTo>
                    <a:lnTo>
                      <a:pt x="459" y="159"/>
                    </a:lnTo>
                    <a:lnTo>
                      <a:pt x="460" y="178"/>
                    </a:lnTo>
                    <a:lnTo>
                      <a:pt x="460" y="200"/>
                    </a:lnTo>
                    <a:lnTo>
                      <a:pt x="459" y="362"/>
                    </a:lnTo>
                    <a:lnTo>
                      <a:pt x="459" y="392"/>
                    </a:lnTo>
                    <a:lnTo>
                      <a:pt x="460" y="421"/>
                    </a:lnTo>
                    <a:lnTo>
                      <a:pt x="462" y="444"/>
                    </a:lnTo>
                    <a:lnTo>
                      <a:pt x="465" y="462"/>
                    </a:lnTo>
                    <a:lnTo>
                      <a:pt x="469" y="478"/>
                    </a:lnTo>
                    <a:lnTo>
                      <a:pt x="474" y="496"/>
                    </a:lnTo>
                    <a:lnTo>
                      <a:pt x="482" y="513"/>
                    </a:lnTo>
                    <a:lnTo>
                      <a:pt x="489" y="532"/>
                    </a:lnTo>
                    <a:lnTo>
                      <a:pt x="353" y="532"/>
                    </a:lnTo>
                    <a:lnTo>
                      <a:pt x="351" y="525"/>
                    </a:lnTo>
                    <a:lnTo>
                      <a:pt x="347" y="514"/>
                    </a:lnTo>
                    <a:lnTo>
                      <a:pt x="344" y="504"/>
                    </a:lnTo>
                    <a:lnTo>
                      <a:pt x="341" y="491"/>
                    </a:lnTo>
                    <a:lnTo>
                      <a:pt x="337" y="481"/>
                    </a:lnTo>
                    <a:lnTo>
                      <a:pt x="335" y="475"/>
                    </a:lnTo>
                    <a:lnTo>
                      <a:pt x="317" y="491"/>
                    </a:lnTo>
                    <a:lnTo>
                      <a:pt x="298" y="505"/>
                    </a:lnTo>
                    <a:lnTo>
                      <a:pt x="279" y="517"/>
                    </a:lnTo>
                    <a:lnTo>
                      <a:pt x="260" y="527"/>
                    </a:lnTo>
                    <a:lnTo>
                      <a:pt x="239" y="534"/>
                    </a:lnTo>
                    <a:lnTo>
                      <a:pt x="219" y="540"/>
                    </a:lnTo>
                    <a:lnTo>
                      <a:pt x="197" y="543"/>
                    </a:lnTo>
                    <a:lnTo>
                      <a:pt x="174" y="544"/>
                    </a:lnTo>
                    <a:lnTo>
                      <a:pt x="154" y="543"/>
                    </a:lnTo>
                    <a:lnTo>
                      <a:pt x="136" y="541"/>
                    </a:lnTo>
                    <a:lnTo>
                      <a:pt x="118" y="537"/>
                    </a:lnTo>
                    <a:lnTo>
                      <a:pt x="102" y="532"/>
                    </a:lnTo>
                    <a:lnTo>
                      <a:pt x="86" y="527"/>
                    </a:lnTo>
                    <a:lnTo>
                      <a:pt x="72" y="520"/>
                    </a:lnTo>
                    <a:lnTo>
                      <a:pt x="59" y="511"/>
                    </a:lnTo>
                    <a:lnTo>
                      <a:pt x="48" y="500"/>
                    </a:lnTo>
                    <a:lnTo>
                      <a:pt x="36" y="489"/>
                    </a:lnTo>
                    <a:lnTo>
                      <a:pt x="27" y="477"/>
                    </a:lnTo>
                    <a:lnTo>
                      <a:pt x="20" y="464"/>
                    </a:lnTo>
                    <a:lnTo>
                      <a:pt x="12" y="450"/>
                    </a:lnTo>
                    <a:lnTo>
                      <a:pt x="7" y="436"/>
                    </a:lnTo>
                    <a:lnTo>
                      <a:pt x="4" y="422"/>
                    </a:lnTo>
                    <a:lnTo>
                      <a:pt x="2" y="407"/>
                    </a:lnTo>
                    <a:lnTo>
                      <a:pt x="0" y="390"/>
                    </a:lnTo>
                    <a:lnTo>
                      <a:pt x="2" y="380"/>
                    </a:lnTo>
                    <a:lnTo>
                      <a:pt x="2" y="368"/>
                    </a:lnTo>
                    <a:lnTo>
                      <a:pt x="4" y="358"/>
                    </a:lnTo>
                    <a:lnTo>
                      <a:pt x="7" y="349"/>
                    </a:lnTo>
                    <a:lnTo>
                      <a:pt x="9" y="339"/>
                    </a:lnTo>
                    <a:lnTo>
                      <a:pt x="13" y="330"/>
                    </a:lnTo>
                    <a:lnTo>
                      <a:pt x="17" y="321"/>
                    </a:lnTo>
                    <a:lnTo>
                      <a:pt x="22" y="312"/>
                    </a:lnTo>
                    <a:lnTo>
                      <a:pt x="27" y="303"/>
                    </a:lnTo>
                    <a:lnTo>
                      <a:pt x="34" y="295"/>
                    </a:lnTo>
                    <a:lnTo>
                      <a:pt x="40" y="287"/>
                    </a:lnTo>
                    <a:lnTo>
                      <a:pt x="48" y="281"/>
                    </a:lnTo>
                    <a:lnTo>
                      <a:pt x="56" y="274"/>
                    </a:lnTo>
                    <a:lnTo>
                      <a:pt x="63" y="268"/>
                    </a:lnTo>
                    <a:lnTo>
                      <a:pt x="72" y="263"/>
                    </a:lnTo>
                    <a:lnTo>
                      <a:pt x="81" y="258"/>
                    </a:lnTo>
                    <a:lnTo>
                      <a:pt x="102" y="250"/>
                    </a:lnTo>
                    <a:lnTo>
                      <a:pt x="127" y="241"/>
                    </a:lnTo>
                    <a:lnTo>
                      <a:pt x="157" y="233"/>
                    </a:lnTo>
                    <a:lnTo>
                      <a:pt x="190" y="226"/>
                    </a:lnTo>
                    <a:lnTo>
                      <a:pt x="235" y="218"/>
                    </a:lnTo>
                    <a:lnTo>
                      <a:pt x="273" y="209"/>
                    </a:lnTo>
                    <a:lnTo>
                      <a:pt x="302" y="200"/>
                    </a:lnTo>
                    <a:lnTo>
                      <a:pt x="324" y="192"/>
                    </a:lnTo>
                    <a:lnTo>
                      <a:pt x="324" y="178"/>
                    </a:lnTo>
                    <a:lnTo>
                      <a:pt x="324" y="169"/>
                    </a:lnTo>
                    <a:lnTo>
                      <a:pt x="323" y="160"/>
                    </a:lnTo>
                    <a:lnTo>
                      <a:pt x="321" y="152"/>
                    </a:lnTo>
                    <a:lnTo>
                      <a:pt x="320" y="145"/>
                    </a:lnTo>
                    <a:lnTo>
                      <a:pt x="316" y="138"/>
                    </a:lnTo>
                    <a:lnTo>
                      <a:pt x="314" y="132"/>
                    </a:lnTo>
                    <a:lnTo>
                      <a:pt x="310" y="127"/>
                    </a:lnTo>
                    <a:lnTo>
                      <a:pt x="305" y="122"/>
                    </a:lnTo>
                    <a:lnTo>
                      <a:pt x="299" y="118"/>
                    </a:lnTo>
                    <a:lnTo>
                      <a:pt x="293" y="115"/>
                    </a:lnTo>
                    <a:lnTo>
                      <a:pt x="285" y="111"/>
                    </a:lnTo>
                    <a:lnTo>
                      <a:pt x="276" y="109"/>
                    </a:lnTo>
                    <a:lnTo>
                      <a:pt x="256" y="106"/>
                    </a:lnTo>
                    <a:lnTo>
                      <a:pt x="231" y="105"/>
                    </a:lnTo>
                    <a:lnTo>
                      <a:pt x="213" y="106"/>
                    </a:lnTo>
                    <a:lnTo>
                      <a:pt x="198" y="109"/>
                    </a:lnTo>
                    <a:lnTo>
                      <a:pt x="185" y="114"/>
                    </a:lnTo>
                    <a:lnTo>
                      <a:pt x="174" y="119"/>
                    </a:lnTo>
                    <a:lnTo>
                      <a:pt x="169" y="124"/>
                    </a:lnTo>
                    <a:lnTo>
                      <a:pt x="163" y="128"/>
                    </a:lnTo>
                    <a:lnTo>
                      <a:pt x="160" y="133"/>
                    </a:lnTo>
                    <a:lnTo>
                      <a:pt x="154" y="140"/>
                    </a:lnTo>
                    <a:lnTo>
                      <a:pt x="147" y="154"/>
                    </a:lnTo>
                    <a:lnTo>
                      <a:pt x="140" y="170"/>
                    </a:lnTo>
                    <a:close/>
                    <a:moveTo>
                      <a:pt x="324" y="282"/>
                    </a:moveTo>
                    <a:lnTo>
                      <a:pt x="310" y="287"/>
                    </a:lnTo>
                    <a:lnTo>
                      <a:pt x="290" y="292"/>
                    </a:lnTo>
                    <a:lnTo>
                      <a:pt x="267" y="297"/>
                    </a:lnTo>
                    <a:lnTo>
                      <a:pt x="240" y="303"/>
                    </a:lnTo>
                    <a:lnTo>
                      <a:pt x="215" y="309"/>
                    </a:lnTo>
                    <a:lnTo>
                      <a:pt x="193" y="315"/>
                    </a:lnTo>
                    <a:lnTo>
                      <a:pt x="178" y="322"/>
                    </a:lnTo>
                    <a:lnTo>
                      <a:pt x="166" y="327"/>
                    </a:lnTo>
                    <a:lnTo>
                      <a:pt x="160" y="332"/>
                    </a:lnTo>
                    <a:lnTo>
                      <a:pt x="154" y="337"/>
                    </a:lnTo>
                    <a:lnTo>
                      <a:pt x="149" y="342"/>
                    </a:lnTo>
                    <a:lnTo>
                      <a:pt x="145" y="349"/>
                    </a:lnTo>
                    <a:lnTo>
                      <a:pt x="143" y="355"/>
                    </a:lnTo>
                    <a:lnTo>
                      <a:pt x="140" y="362"/>
                    </a:lnTo>
                    <a:lnTo>
                      <a:pt x="139" y="368"/>
                    </a:lnTo>
                    <a:lnTo>
                      <a:pt x="139" y="376"/>
                    </a:lnTo>
                    <a:lnTo>
                      <a:pt x="139" y="382"/>
                    </a:lnTo>
                    <a:lnTo>
                      <a:pt x="140" y="390"/>
                    </a:lnTo>
                    <a:lnTo>
                      <a:pt x="142" y="396"/>
                    </a:lnTo>
                    <a:lnTo>
                      <a:pt x="144" y="403"/>
                    </a:lnTo>
                    <a:lnTo>
                      <a:pt x="147" y="409"/>
                    </a:lnTo>
                    <a:lnTo>
                      <a:pt x="151" y="414"/>
                    </a:lnTo>
                    <a:lnTo>
                      <a:pt x="156" y="421"/>
                    </a:lnTo>
                    <a:lnTo>
                      <a:pt x="161" y="426"/>
                    </a:lnTo>
                    <a:lnTo>
                      <a:pt x="166" y="431"/>
                    </a:lnTo>
                    <a:lnTo>
                      <a:pt x="171" y="435"/>
                    </a:lnTo>
                    <a:lnTo>
                      <a:pt x="178" y="439"/>
                    </a:lnTo>
                    <a:lnTo>
                      <a:pt x="185" y="441"/>
                    </a:lnTo>
                    <a:lnTo>
                      <a:pt x="192" y="444"/>
                    </a:lnTo>
                    <a:lnTo>
                      <a:pt x="199" y="445"/>
                    </a:lnTo>
                    <a:lnTo>
                      <a:pt x="207" y="446"/>
                    </a:lnTo>
                    <a:lnTo>
                      <a:pt x="215" y="446"/>
                    </a:lnTo>
                    <a:lnTo>
                      <a:pt x="224" y="446"/>
                    </a:lnTo>
                    <a:lnTo>
                      <a:pt x="234" y="445"/>
                    </a:lnTo>
                    <a:lnTo>
                      <a:pt x="243" y="444"/>
                    </a:lnTo>
                    <a:lnTo>
                      <a:pt x="252" y="440"/>
                    </a:lnTo>
                    <a:lnTo>
                      <a:pt x="261" y="437"/>
                    </a:lnTo>
                    <a:lnTo>
                      <a:pt x="269" y="434"/>
                    </a:lnTo>
                    <a:lnTo>
                      <a:pt x="278" y="428"/>
                    </a:lnTo>
                    <a:lnTo>
                      <a:pt x="287" y="422"/>
                    </a:lnTo>
                    <a:lnTo>
                      <a:pt x="298" y="413"/>
                    </a:lnTo>
                    <a:lnTo>
                      <a:pt x="307" y="401"/>
                    </a:lnTo>
                    <a:lnTo>
                      <a:pt x="314" y="390"/>
                    </a:lnTo>
                    <a:lnTo>
                      <a:pt x="319" y="377"/>
                    </a:lnTo>
                    <a:lnTo>
                      <a:pt x="321" y="365"/>
                    </a:lnTo>
                    <a:lnTo>
                      <a:pt x="323" y="351"/>
                    </a:lnTo>
                    <a:lnTo>
                      <a:pt x="324" y="332"/>
                    </a:lnTo>
                    <a:lnTo>
                      <a:pt x="324" y="309"/>
                    </a:lnTo>
                    <a:lnTo>
                      <a:pt x="324" y="28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909" name="Freeform 525">
                <a:extLst>
                  <a:ext uri="{FF2B5EF4-FFF2-40B4-BE49-F238E27FC236}">
                    <a16:creationId xmlns:a16="http://schemas.microsoft.com/office/drawing/2014/main" id="{6A87CDF9-3163-4E56-A119-715D9F2C9C9C}"/>
                  </a:ext>
                </a:extLst>
              </p:cNvPr>
              <p:cNvSpPr>
                <a:spLocks/>
              </p:cNvSpPr>
              <p:nvPr/>
            </p:nvSpPr>
            <p:spPr bwMode="auto">
              <a:xfrm>
                <a:off x="4944" y="3472"/>
                <a:ext cx="121" cy="136"/>
              </a:xfrm>
              <a:custGeom>
                <a:avLst/>
                <a:gdLst>
                  <a:gd name="T0" fmla="*/ 35 w 487"/>
                  <a:gd name="T1" fmla="*/ 93 h 544"/>
                  <a:gd name="T2" fmla="*/ 38 w 487"/>
                  <a:gd name="T3" fmla="*/ 100 h 544"/>
                  <a:gd name="T4" fmla="*/ 41 w 487"/>
                  <a:gd name="T5" fmla="*/ 105 h 544"/>
                  <a:gd name="T6" fmla="*/ 47 w 487"/>
                  <a:gd name="T7" fmla="*/ 108 h 544"/>
                  <a:gd name="T8" fmla="*/ 54 w 487"/>
                  <a:gd name="T9" fmla="*/ 110 h 544"/>
                  <a:gd name="T10" fmla="*/ 62 w 487"/>
                  <a:gd name="T11" fmla="*/ 111 h 544"/>
                  <a:gd name="T12" fmla="*/ 71 w 487"/>
                  <a:gd name="T13" fmla="*/ 110 h 544"/>
                  <a:gd name="T14" fmla="*/ 78 w 487"/>
                  <a:gd name="T15" fmla="*/ 109 h 544"/>
                  <a:gd name="T16" fmla="*/ 84 w 487"/>
                  <a:gd name="T17" fmla="*/ 104 h 544"/>
                  <a:gd name="T18" fmla="*/ 86 w 487"/>
                  <a:gd name="T19" fmla="*/ 97 h 544"/>
                  <a:gd name="T20" fmla="*/ 85 w 487"/>
                  <a:gd name="T21" fmla="*/ 92 h 544"/>
                  <a:gd name="T22" fmla="*/ 80 w 487"/>
                  <a:gd name="T23" fmla="*/ 88 h 544"/>
                  <a:gd name="T24" fmla="*/ 63 w 487"/>
                  <a:gd name="T25" fmla="*/ 84 h 544"/>
                  <a:gd name="T26" fmla="*/ 39 w 487"/>
                  <a:gd name="T27" fmla="*/ 77 h 544"/>
                  <a:gd name="T28" fmla="*/ 23 w 487"/>
                  <a:gd name="T29" fmla="*/ 71 h 544"/>
                  <a:gd name="T30" fmla="*/ 13 w 487"/>
                  <a:gd name="T31" fmla="*/ 64 h 544"/>
                  <a:gd name="T32" fmla="*/ 7 w 487"/>
                  <a:gd name="T33" fmla="*/ 53 h 544"/>
                  <a:gd name="T34" fmla="*/ 5 w 487"/>
                  <a:gd name="T35" fmla="*/ 40 h 544"/>
                  <a:gd name="T36" fmla="*/ 7 w 487"/>
                  <a:gd name="T37" fmla="*/ 28 h 544"/>
                  <a:gd name="T38" fmla="*/ 12 w 487"/>
                  <a:gd name="T39" fmla="*/ 18 h 544"/>
                  <a:gd name="T40" fmla="*/ 21 w 487"/>
                  <a:gd name="T41" fmla="*/ 9 h 544"/>
                  <a:gd name="T42" fmla="*/ 35 w 487"/>
                  <a:gd name="T43" fmla="*/ 3 h 544"/>
                  <a:gd name="T44" fmla="*/ 52 w 487"/>
                  <a:gd name="T45" fmla="*/ 0 h 544"/>
                  <a:gd name="T46" fmla="*/ 72 w 487"/>
                  <a:gd name="T47" fmla="*/ 1 h 544"/>
                  <a:gd name="T48" fmla="*/ 87 w 487"/>
                  <a:gd name="T49" fmla="*/ 4 h 544"/>
                  <a:gd name="T50" fmla="*/ 99 w 487"/>
                  <a:gd name="T51" fmla="*/ 9 h 544"/>
                  <a:gd name="T52" fmla="*/ 107 w 487"/>
                  <a:gd name="T53" fmla="*/ 16 h 544"/>
                  <a:gd name="T54" fmla="*/ 114 w 487"/>
                  <a:gd name="T55" fmla="*/ 26 h 544"/>
                  <a:gd name="T56" fmla="*/ 84 w 487"/>
                  <a:gd name="T57" fmla="*/ 40 h 544"/>
                  <a:gd name="T58" fmla="*/ 80 w 487"/>
                  <a:gd name="T59" fmla="*/ 32 h 544"/>
                  <a:gd name="T60" fmla="*/ 76 w 487"/>
                  <a:gd name="T61" fmla="*/ 29 h 544"/>
                  <a:gd name="T62" fmla="*/ 71 w 487"/>
                  <a:gd name="T63" fmla="*/ 26 h 544"/>
                  <a:gd name="T64" fmla="*/ 60 w 487"/>
                  <a:gd name="T65" fmla="*/ 25 h 544"/>
                  <a:gd name="T66" fmla="*/ 46 w 487"/>
                  <a:gd name="T67" fmla="*/ 26 h 544"/>
                  <a:gd name="T68" fmla="*/ 40 w 487"/>
                  <a:gd name="T69" fmla="*/ 29 h 544"/>
                  <a:gd name="T70" fmla="*/ 37 w 487"/>
                  <a:gd name="T71" fmla="*/ 33 h 544"/>
                  <a:gd name="T72" fmla="*/ 37 w 487"/>
                  <a:gd name="T73" fmla="*/ 39 h 544"/>
                  <a:gd name="T74" fmla="*/ 41 w 487"/>
                  <a:gd name="T75" fmla="*/ 43 h 544"/>
                  <a:gd name="T76" fmla="*/ 50 w 487"/>
                  <a:gd name="T77" fmla="*/ 46 h 544"/>
                  <a:gd name="T78" fmla="*/ 79 w 487"/>
                  <a:gd name="T79" fmla="*/ 53 h 544"/>
                  <a:gd name="T80" fmla="*/ 95 w 487"/>
                  <a:gd name="T81" fmla="*/ 58 h 544"/>
                  <a:gd name="T82" fmla="*/ 107 w 487"/>
                  <a:gd name="T83" fmla="*/ 65 h 544"/>
                  <a:gd name="T84" fmla="*/ 115 w 487"/>
                  <a:gd name="T85" fmla="*/ 72 h 544"/>
                  <a:gd name="T86" fmla="*/ 119 w 487"/>
                  <a:gd name="T87" fmla="*/ 81 h 544"/>
                  <a:gd name="T88" fmla="*/ 121 w 487"/>
                  <a:gd name="T89" fmla="*/ 92 h 544"/>
                  <a:gd name="T90" fmla="*/ 119 w 487"/>
                  <a:gd name="T91" fmla="*/ 105 h 544"/>
                  <a:gd name="T92" fmla="*/ 112 w 487"/>
                  <a:gd name="T93" fmla="*/ 117 h 544"/>
                  <a:gd name="T94" fmla="*/ 102 w 487"/>
                  <a:gd name="T95" fmla="*/ 126 h 544"/>
                  <a:gd name="T96" fmla="*/ 87 w 487"/>
                  <a:gd name="T97" fmla="*/ 133 h 544"/>
                  <a:gd name="T98" fmla="*/ 69 w 487"/>
                  <a:gd name="T99" fmla="*/ 136 h 544"/>
                  <a:gd name="T100" fmla="*/ 49 w 487"/>
                  <a:gd name="T101" fmla="*/ 135 h 544"/>
                  <a:gd name="T102" fmla="*/ 33 w 487"/>
                  <a:gd name="T103" fmla="*/ 132 h 544"/>
                  <a:gd name="T104" fmla="*/ 20 w 487"/>
                  <a:gd name="T105" fmla="*/ 125 h 544"/>
                  <a:gd name="T106" fmla="*/ 10 w 487"/>
                  <a:gd name="T107" fmla="*/ 116 h 544"/>
                  <a:gd name="T108" fmla="*/ 3 w 487"/>
                  <a:gd name="T109" fmla="*/ 105 h 54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487"/>
                  <a:gd name="T166" fmla="*/ 0 h 544"/>
                  <a:gd name="T167" fmla="*/ 487 w 487"/>
                  <a:gd name="T168" fmla="*/ 544 h 544"/>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487" h="544">
                    <a:moveTo>
                      <a:pt x="0" y="383"/>
                    </a:moveTo>
                    <a:lnTo>
                      <a:pt x="138" y="363"/>
                    </a:lnTo>
                    <a:lnTo>
                      <a:pt x="140" y="372"/>
                    </a:lnTo>
                    <a:lnTo>
                      <a:pt x="144" y="381"/>
                    </a:lnTo>
                    <a:lnTo>
                      <a:pt x="148" y="390"/>
                    </a:lnTo>
                    <a:lnTo>
                      <a:pt x="152" y="398"/>
                    </a:lnTo>
                    <a:lnTo>
                      <a:pt x="157" y="405"/>
                    </a:lnTo>
                    <a:lnTo>
                      <a:pt x="162" y="412"/>
                    </a:lnTo>
                    <a:lnTo>
                      <a:pt x="167" y="418"/>
                    </a:lnTo>
                    <a:lnTo>
                      <a:pt x="173" y="423"/>
                    </a:lnTo>
                    <a:lnTo>
                      <a:pt x="181" y="428"/>
                    </a:lnTo>
                    <a:lnTo>
                      <a:pt x="189" y="432"/>
                    </a:lnTo>
                    <a:lnTo>
                      <a:pt x="197" y="436"/>
                    </a:lnTo>
                    <a:lnTo>
                      <a:pt x="207" y="439"/>
                    </a:lnTo>
                    <a:lnTo>
                      <a:pt x="216" y="441"/>
                    </a:lnTo>
                    <a:lnTo>
                      <a:pt x="226" y="442"/>
                    </a:lnTo>
                    <a:lnTo>
                      <a:pt x="238" y="444"/>
                    </a:lnTo>
                    <a:lnTo>
                      <a:pt x="249" y="444"/>
                    </a:lnTo>
                    <a:lnTo>
                      <a:pt x="262" y="444"/>
                    </a:lnTo>
                    <a:lnTo>
                      <a:pt x="275" y="442"/>
                    </a:lnTo>
                    <a:lnTo>
                      <a:pt x="285" y="441"/>
                    </a:lnTo>
                    <a:lnTo>
                      <a:pt x="297" y="440"/>
                    </a:lnTo>
                    <a:lnTo>
                      <a:pt x="306" y="436"/>
                    </a:lnTo>
                    <a:lnTo>
                      <a:pt x="315" y="434"/>
                    </a:lnTo>
                    <a:lnTo>
                      <a:pt x="322" y="430"/>
                    </a:lnTo>
                    <a:lnTo>
                      <a:pt x="330" y="425"/>
                    </a:lnTo>
                    <a:lnTo>
                      <a:pt x="338" y="417"/>
                    </a:lnTo>
                    <a:lnTo>
                      <a:pt x="343" y="409"/>
                    </a:lnTo>
                    <a:lnTo>
                      <a:pt x="347" y="399"/>
                    </a:lnTo>
                    <a:lnTo>
                      <a:pt x="348" y="387"/>
                    </a:lnTo>
                    <a:lnTo>
                      <a:pt x="347" y="381"/>
                    </a:lnTo>
                    <a:lnTo>
                      <a:pt x="345" y="373"/>
                    </a:lnTo>
                    <a:lnTo>
                      <a:pt x="343" y="367"/>
                    </a:lnTo>
                    <a:lnTo>
                      <a:pt x="338" y="362"/>
                    </a:lnTo>
                    <a:lnTo>
                      <a:pt x="331" y="357"/>
                    </a:lnTo>
                    <a:lnTo>
                      <a:pt x="321" y="353"/>
                    </a:lnTo>
                    <a:lnTo>
                      <a:pt x="308" y="348"/>
                    </a:lnTo>
                    <a:lnTo>
                      <a:pt x="292" y="344"/>
                    </a:lnTo>
                    <a:lnTo>
                      <a:pt x="252" y="335"/>
                    </a:lnTo>
                    <a:lnTo>
                      <a:pt x="216" y="326"/>
                    </a:lnTo>
                    <a:lnTo>
                      <a:pt x="184" y="317"/>
                    </a:lnTo>
                    <a:lnTo>
                      <a:pt x="155" y="309"/>
                    </a:lnTo>
                    <a:lnTo>
                      <a:pt x="131" y="300"/>
                    </a:lnTo>
                    <a:lnTo>
                      <a:pt x="111" y="292"/>
                    </a:lnTo>
                    <a:lnTo>
                      <a:pt x="94" y="285"/>
                    </a:lnTo>
                    <a:lnTo>
                      <a:pt x="81" y="277"/>
                    </a:lnTo>
                    <a:lnTo>
                      <a:pt x="66" y="265"/>
                    </a:lnTo>
                    <a:lnTo>
                      <a:pt x="54" y="254"/>
                    </a:lnTo>
                    <a:lnTo>
                      <a:pt x="43" y="241"/>
                    </a:lnTo>
                    <a:lnTo>
                      <a:pt x="35" y="227"/>
                    </a:lnTo>
                    <a:lnTo>
                      <a:pt x="27" y="211"/>
                    </a:lnTo>
                    <a:lnTo>
                      <a:pt x="23" y="195"/>
                    </a:lnTo>
                    <a:lnTo>
                      <a:pt x="19" y="178"/>
                    </a:lnTo>
                    <a:lnTo>
                      <a:pt x="19" y="159"/>
                    </a:lnTo>
                    <a:lnTo>
                      <a:pt x="19" y="143"/>
                    </a:lnTo>
                    <a:lnTo>
                      <a:pt x="22" y="127"/>
                    </a:lnTo>
                    <a:lnTo>
                      <a:pt x="27" y="111"/>
                    </a:lnTo>
                    <a:lnTo>
                      <a:pt x="32" y="97"/>
                    </a:lnTo>
                    <a:lnTo>
                      <a:pt x="40" y="83"/>
                    </a:lnTo>
                    <a:lnTo>
                      <a:pt x="49" y="70"/>
                    </a:lnTo>
                    <a:lnTo>
                      <a:pt x="59" y="57"/>
                    </a:lnTo>
                    <a:lnTo>
                      <a:pt x="72" y="46"/>
                    </a:lnTo>
                    <a:lnTo>
                      <a:pt x="86" y="36"/>
                    </a:lnTo>
                    <a:lnTo>
                      <a:pt x="103" y="25"/>
                    </a:lnTo>
                    <a:lnTo>
                      <a:pt x="121" y="18"/>
                    </a:lnTo>
                    <a:lnTo>
                      <a:pt x="140" y="11"/>
                    </a:lnTo>
                    <a:lnTo>
                      <a:pt x="162" y="6"/>
                    </a:lnTo>
                    <a:lnTo>
                      <a:pt x="185" y="2"/>
                    </a:lnTo>
                    <a:lnTo>
                      <a:pt x="211" y="1"/>
                    </a:lnTo>
                    <a:lnTo>
                      <a:pt x="238" y="0"/>
                    </a:lnTo>
                    <a:lnTo>
                      <a:pt x="263" y="0"/>
                    </a:lnTo>
                    <a:lnTo>
                      <a:pt x="288" y="2"/>
                    </a:lnTo>
                    <a:lnTo>
                      <a:pt x="311" y="5"/>
                    </a:lnTo>
                    <a:lnTo>
                      <a:pt x="331" y="9"/>
                    </a:lnTo>
                    <a:lnTo>
                      <a:pt x="351" y="14"/>
                    </a:lnTo>
                    <a:lnTo>
                      <a:pt x="367" y="19"/>
                    </a:lnTo>
                    <a:lnTo>
                      <a:pt x="383" y="27"/>
                    </a:lnTo>
                    <a:lnTo>
                      <a:pt x="397" y="34"/>
                    </a:lnTo>
                    <a:lnTo>
                      <a:pt x="410" y="43"/>
                    </a:lnTo>
                    <a:lnTo>
                      <a:pt x="421" y="54"/>
                    </a:lnTo>
                    <a:lnTo>
                      <a:pt x="431" y="65"/>
                    </a:lnTo>
                    <a:lnTo>
                      <a:pt x="440" y="78"/>
                    </a:lnTo>
                    <a:lnTo>
                      <a:pt x="449" y="91"/>
                    </a:lnTo>
                    <a:lnTo>
                      <a:pt x="457" y="105"/>
                    </a:lnTo>
                    <a:lnTo>
                      <a:pt x="464" y="122"/>
                    </a:lnTo>
                    <a:lnTo>
                      <a:pt x="469" y="137"/>
                    </a:lnTo>
                    <a:lnTo>
                      <a:pt x="339" y="161"/>
                    </a:lnTo>
                    <a:lnTo>
                      <a:pt x="334" y="147"/>
                    </a:lnTo>
                    <a:lnTo>
                      <a:pt x="326" y="134"/>
                    </a:lnTo>
                    <a:lnTo>
                      <a:pt x="322" y="129"/>
                    </a:lnTo>
                    <a:lnTo>
                      <a:pt x="317" y="124"/>
                    </a:lnTo>
                    <a:lnTo>
                      <a:pt x="312" y="119"/>
                    </a:lnTo>
                    <a:lnTo>
                      <a:pt x="307" y="115"/>
                    </a:lnTo>
                    <a:lnTo>
                      <a:pt x="301" y="111"/>
                    </a:lnTo>
                    <a:lnTo>
                      <a:pt x="294" y="108"/>
                    </a:lnTo>
                    <a:lnTo>
                      <a:pt x="286" y="105"/>
                    </a:lnTo>
                    <a:lnTo>
                      <a:pt x="279" y="102"/>
                    </a:lnTo>
                    <a:lnTo>
                      <a:pt x="261" y="100"/>
                    </a:lnTo>
                    <a:lnTo>
                      <a:pt x="240" y="99"/>
                    </a:lnTo>
                    <a:lnTo>
                      <a:pt x="216" y="100"/>
                    </a:lnTo>
                    <a:lnTo>
                      <a:pt x="194" y="102"/>
                    </a:lnTo>
                    <a:lnTo>
                      <a:pt x="185" y="105"/>
                    </a:lnTo>
                    <a:lnTo>
                      <a:pt x="176" y="108"/>
                    </a:lnTo>
                    <a:lnTo>
                      <a:pt x="168" y="110"/>
                    </a:lnTo>
                    <a:lnTo>
                      <a:pt x="163" y="114"/>
                    </a:lnTo>
                    <a:lnTo>
                      <a:pt x="155" y="120"/>
                    </a:lnTo>
                    <a:lnTo>
                      <a:pt x="150" y="127"/>
                    </a:lnTo>
                    <a:lnTo>
                      <a:pt x="148" y="133"/>
                    </a:lnTo>
                    <a:lnTo>
                      <a:pt x="147" y="142"/>
                    </a:lnTo>
                    <a:lnTo>
                      <a:pt x="148" y="149"/>
                    </a:lnTo>
                    <a:lnTo>
                      <a:pt x="150" y="155"/>
                    </a:lnTo>
                    <a:lnTo>
                      <a:pt x="154" y="161"/>
                    </a:lnTo>
                    <a:lnTo>
                      <a:pt x="161" y="167"/>
                    </a:lnTo>
                    <a:lnTo>
                      <a:pt x="167" y="170"/>
                    </a:lnTo>
                    <a:lnTo>
                      <a:pt x="176" y="174"/>
                    </a:lnTo>
                    <a:lnTo>
                      <a:pt x="188" y="179"/>
                    </a:lnTo>
                    <a:lnTo>
                      <a:pt x="202" y="183"/>
                    </a:lnTo>
                    <a:lnTo>
                      <a:pt x="240" y="193"/>
                    </a:lnTo>
                    <a:lnTo>
                      <a:pt x="289" y="205"/>
                    </a:lnTo>
                    <a:lnTo>
                      <a:pt x="316" y="211"/>
                    </a:lnTo>
                    <a:lnTo>
                      <a:pt x="340" y="219"/>
                    </a:lnTo>
                    <a:lnTo>
                      <a:pt x="362" y="226"/>
                    </a:lnTo>
                    <a:lnTo>
                      <a:pt x="383" y="233"/>
                    </a:lnTo>
                    <a:lnTo>
                      <a:pt x="401" y="241"/>
                    </a:lnTo>
                    <a:lnTo>
                      <a:pt x="417" y="250"/>
                    </a:lnTo>
                    <a:lnTo>
                      <a:pt x="431" y="258"/>
                    </a:lnTo>
                    <a:lnTo>
                      <a:pt x="443" y="267"/>
                    </a:lnTo>
                    <a:lnTo>
                      <a:pt x="453" y="277"/>
                    </a:lnTo>
                    <a:lnTo>
                      <a:pt x="462" y="287"/>
                    </a:lnTo>
                    <a:lnTo>
                      <a:pt x="469" y="299"/>
                    </a:lnTo>
                    <a:lnTo>
                      <a:pt x="475" y="310"/>
                    </a:lnTo>
                    <a:lnTo>
                      <a:pt x="480" y="324"/>
                    </a:lnTo>
                    <a:lnTo>
                      <a:pt x="483" y="339"/>
                    </a:lnTo>
                    <a:lnTo>
                      <a:pt x="485" y="354"/>
                    </a:lnTo>
                    <a:lnTo>
                      <a:pt x="487" y="369"/>
                    </a:lnTo>
                    <a:lnTo>
                      <a:pt x="485" y="387"/>
                    </a:lnTo>
                    <a:lnTo>
                      <a:pt x="483" y="404"/>
                    </a:lnTo>
                    <a:lnTo>
                      <a:pt x="478" y="421"/>
                    </a:lnTo>
                    <a:lnTo>
                      <a:pt x="471" y="436"/>
                    </a:lnTo>
                    <a:lnTo>
                      <a:pt x="462" y="451"/>
                    </a:lnTo>
                    <a:lnTo>
                      <a:pt x="452" y="466"/>
                    </a:lnTo>
                    <a:lnTo>
                      <a:pt x="440" y="480"/>
                    </a:lnTo>
                    <a:lnTo>
                      <a:pt x="426" y="493"/>
                    </a:lnTo>
                    <a:lnTo>
                      <a:pt x="411" y="504"/>
                    </a:lnTo>
                    <a:lnTo>
                      <a:pt x="393" y="514"/>
                    </a:lnTo>
                    <a:lnTo>
                      <a:pt x="374" y="523"/>
                    </a:lnTo>
                    <a:lnTo>
                      <a:pt x="352" y="531"/>
                    </a:lnTo>
                    <a:lnTo>
                      <a:pt x="329" y="536"/>
                    </a:lnTo>
                    <a:lnTo>
                      <a:pt x="304" y="540"/>
                    </a:lnTo>
                    <a:lnTo>
                      <a:pt x="277" y="543"/>
                    </a:lnTo>
                    <a:lnTo>
                      <a:pt x="249" y="544"/>
                    </a:lnTo>
                    <a:lnTo>
                      <a:pt x="224" y="543"/>
                    </a:lnTo>
                    <a:lnTo>
                      <a:pt x="199" y="541"/>
                    </a:lnTo>
                    <a:lnTo>
                      <a:pt x="176" y="537"/>
                    </a:lnTo>
                    <a:lnTo>
                      <a:pt x="154" y="532"/>
                    </a:lnTo>
                    <a:lnTo>
                      <a:pt x="134" y="527"/>
                    </a:lnTo>
                    <a:lnTo>
                      <a:pt x="114" y="520"/>
                    </a:lnTo>
                    <a:lnTo>
                      <a:pt x="98" y="511"/>
                    </a:lnTo>
                    <a:lnTo>
                      <a:pt x="81" y="500"/>
                    </a:lnTo>
                    <a:lnTo>
                      <a:pt x="66" y="489"/>
                    </a:lnTo>
                    <a:lnTo>
                      <a:pt x="53" y="477"/>
                    </a:lnTo>
                    <a:lnTo>
                      <a:pt x="40" y="464"/>
                    </a:lnTo>
                    <a:lnTo>
                      <a:pt x="30" y="450"/>
                    </a:lnTo>
                    <a:lnTo>
                      <a:pt x="21" y="435"/>
                    </a:lnTo>
                    <a:lnTo>
                      <a:pt x="12" y="418"/>
                    </a:lnTo>
                    <a:lnTo>
                      <a:pt x="5" y="401"/>
                    </a:lnTo>
                    <a:lnTo>
                      <a:pt x="0" y="38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910" name="Freeform 526">
                <a:extLst>
                  <a:ext uri="{FF2B5EF4-FFF2-40B4-BE49-F238E27FC236}">
                    <a16:creationId xmlns:a16="http://schemas.microsoft.com/office/drawing/2014/main" id="{F03F887F-491E-40FB-8B17-126392155341}"/>
                  </a:ext>
                </a:extLst>
              </p:cNvPr>
              <p:cNvSpPr>
                <a:spLocks noEditPoints="1"/>
              </p:cNvSpPr>
              <p:nvPr/>
            </p:nvSpPr>
            <p:spPr bwMode="auto">
              <a:xfrm>
                <a:off x="5085" y="3472"/>
                <a:ext cx="122" cy="136"/>
              </a:xfrm>
              <a:custGeom>
                <a:avLst/>
                <a:gdLst>
                  <a:gd name="T0" fmla="*/ 118 w 487"/>
                  <a:gd name="T1" fmla="*/ 102 h 544"/>
                  <a:gd name="T2" fmla="*/ 112 w 487"/>
                  <a:gd name="T3" fmla="*/ 114 h 544"/>
                  <a:gd name="T4" fmla="*/ 103 w 487"/>
                  <a:gd name="T5" fmla="*/ 124 h 544"/>
                  <a:gd name="T6" fmla="*/ 91 w 487"/>
                  <a:gd name="T7" fmla="*/ 131 h 544"/>
                  <a:gd name="T8" fmla="*/ 78 w 487"/>
                  <a:gd name="T9" fmla="*/ 135 h 544"/>
                  <a:gd name="T10" fmla="*/ 63 w 487"/>
                  <a:gd name="T11" fmla="*/ 136 h 544"/>
                  <a:gd name="T12" fmla="*/ 51 w 487"/>
                  <a:gd name="T13" fmla="*/ 135 h 544"/>
                  <a:gd name="T14" fmla="*/ 40 w 487"/>
                  <a:gd name="T15" fmla="*/ 133 h 544"/>
                  <a:gd name="T16" fmla="*/ 31 w 487"/>
                  <a:gd name="T17" fmla="*/ 129 h 544"/>
                  <a:gd name="T18" fmla="*/ 22 w 487"/>
                  <a:gd name="T19" fmla="*/ 124 h 544"/>
                  <a:gd name="T20" fmla="*/ 15 w 487"/>
                  <a:gd name="T21" fmla="*/ 117 h 544"/>
                  <a:gd name="T22" fmla="*/ 8 w 487"/>
                  <a:gd name="T23" fmla="*/ 104 h 544"/>
                  <a:gd name="T24" fmla="*/ 2 w 487"/>
                  <a:gd name="T25" fmla="*/ 88 h 544"/>
                  <a:gd name="T26" fmla="*/ 0 w 487"/>
                  <a:gd name="T27" fmla="*/ 69 h 544"/>
                  <a:gd name="T28" fmla="*/ 3 w 487"/>
                  <a:gd name="T29" fmla="*/ 47 h 544"/>
                  <a:gd name="T30" fmla="*/ 7 w 487"/>
                  <a:gd name="T31" fmla="*/ 34 h 544"/>
                  <a:gd name="T32" fmla="*/ 11 w 487"/>
                  <a:gd name="T33" fmla="*/ 26 h 544"/>
                  <a:gd name="T34" fmla="*/ 17 w 487"/>
                  <a:gd name="T35" fmla="*/ 18 h 544"/>
                  <a:gd name="T36" fmla="*/ 31 w 487"/>
                  <a:gd name="T37" fmla="*/ 7 h 544"/>
                  <a:gd name="T38" fmla="*/ 48 w 487"/>
                  <a:gd name="T39" fmla="*/ 1 h 544"/>
                  <a:gd name="T40" fmla="*/ 67 w 487"/>
                  <a:gd name="T41" fmla="*/ 0 h 544"/>
                  <a:gd name="T42" fmla="*/ 80 w 487"/>
                  <a:gd name="T43" fmla="*/ 3 h 544"/>
                  <a:gd name="T44" fmla="*/ 89 w 487"/>
                  <a:gd name="T45" fmla="*/ 6 h 544"/>
                  <a:gd name="T46" fmla="*/ 96 w 487"/>
                  <a:gd name="T47" fmla="*/ 11 h 544"/>
                  <a:gd name="T48" fmla="*/ 103 w 487"/>
                  <a:gd name="T49" fmla="*/ 17 h 544"/>
                  <a:gd name="T50" fmla="*/ 110 w 487"/>
                  <a:gd name="T51" fmla="*/ 24 h 544"/>
                  <a:gd name="T52" fmla="*/ 114 w 487"/>
                  <a:gd name="T53" fmla="*/ 33 h 544"/>
                  <a:gd name="T54" fmla="*/ 118 w 487"/>
                  <a:gd name="T55" fmla="*/ 44 h 544"/>
                  <a:gd name="T56" fmla="*/ 122 w 487"/>
                  <a:gd name="T57" fmla="*/ 68 h 544"/>
                  <a:gd name="T58" fmla="*/ 36 w 487"/>
                  <a:gd name="T59" fmla="*/ 82 h 544"/>
                  <a:gd name="T60" fmla="*/ 38 w 487"/>
                  <a:gd name="T61" fmla="*/ 91 h 544"/>
                  <a:gd name="T62" fmla="*/ 42 w 487"/>
                  <a:gd name="T63" fmla="*/ 100 h 544"/>
                  <a:gd name="T64" fmla="*/ 48 w 487"/>
                  <a:gd name="T65" fmla="*/ 106 h 544"/>
                  <a:gd name="T66" fmla="*/ 55 w 487"/>
                  <a:gd name="T67" fmla="*/ 109 h 544"/>
                  <a:gd name="T68" fmla="*/ 64 w 487"/>
                  <a:gd name="T69" fmla="*/ 110 h 544"/>
                  <a:gd name="T70" fmla="*/ 74 w 487"/>
                  <a:gd name="T71" fmla="*/ 108 h 544"/>
                  <a:gd name="T72" fmla="*/ 80 w 487"/>
                  <a:gd name="T73" fmla="*/ 103 h 544"/>
                  <a:gd name="T74" fmla="*/ 84 w 487"/>
                  <a:gd name="T75" fmla="*/ 96 h 544"/>
                  <a:gd name="T76" fmla="*/ 87 w 487"/>
                  <a:gd name="T77" fmla="*/ 53 h 544"/>
                  <a:gd name="T78" fmla="*/ 86 w 487"/>
                  <a:gd name="T79" fmla="*/ 44 h 544"/>
                  <a:gd name="T80" fmla="*/ 82 w 487"/>
                  <a:gd name="T81" fmla="*/ 36 h 544"/>
                  <a:gd name="T82" fmla="*/ 76 w 487"/>
                  <a:gd name="T83" fmla="*/ 31 h 544"/>
                  <a:gd name="T84" fmla="*/ 69 w 487"/>
                  <a:gd name="T85" fmla="*/ 28 h 544"/>
                  <a:gd name="T86" fmla="*/ 62 w 487"/>
                  <a:gd name="T87" fmla="*/ 26 h 544"/>
                  <a:gd name="T88" fmla="*/ 54 w 487"/>
                  <a:gd name="T89" fmla="*/ 28 h 544"/>
                  <a:gd name="T90" fmla="*/ 47 w 487"/>
                  <a:gd name="T91" fmla="*/ 31 h 544"/>
                  <a:gd name="T92" fmla="*/ 42 w 487"/>
                  <a:gd name="T93" fmla="*/ 37 h 544"/>
                  <a:gd name="T94" fmla="*/ 38 w 487"/>
                  <a:gd name="T95" fmla="*/ 44 h 544"/>
                  <a:gd name="T96" fmla="*/ 36 w 487"/>
                  <a:gd name="T97" fmla="*/ 54 h 54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87"/>
                  <a:gd name="T148" fmla="*/ 0 h 544"/>
                  <a:gd name="T149" fmla="*/ 487 w 487"/>
                  <a:gd name="T150" fmla="*/ 544 h 54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87" h="544">
                    <a:moveTo>
                      <a:pt x="342" y="367"/>
                    </a:moveTo>
                    <a:lnTo>
                      <a:pt x="479" y="390"/>
                    </a:lnTo>
                    <a:lnTo>
                      <a:pt x="473" y="408"/>
                    </a:lnTo>
                    <a:lnTo>
                      <a:pt x="464" y="425"/>
                    </a:lnTo>
                    <a:lnTo>
                      <a:pt x="455" y="441"/>
                    </a:lnTo>
                    <a:lnTo>
                      <a:pt x="446" y="455"/>
                    </a:lnTo>
                    <a:lnTo>
                      <a:pt x="434" y="469"/>
                    </a:lnTo>
                    <a:lnTo>
                      <a:pt x="422" y="482"/>
                    </a:lnTo>
                    <a:lnTo>
                      <a:pt x="410" y="494"/>
                    </a:lnTo>
                    <a:lnTo>
                      <a:pt x="396" y="504"/>
                    </a:lnTo>
                    <a:lnTo>
                      <a:pt x="381" y="513"/>
                    </a:lnTo>
                    <a:lnTo>
                      <a:pt x="365" y="522"/>
                    </a:lnTo>
                    <a:lnTo>
                      <a:pt x="349" y="528"/>
                    </a:lnTo>
                    <a:lnTo>
                      <a:pt x="331" y="534"/>
                    </a:lnTo>
                    <a:lnTo>
                      <a:pt x="313" y="539"/>
                    </a:lnTo>
                    <a:lnTo>
                      <a:pt x="294" y="541"/>
                    </a:lnTo>
                    <a:lnTo>
                      <a:pt x="274" y="543"/>
                    </a:lnTo>
                    <a:lnTo>
                      <a:pt x="253" y="544"/>
                    </a:lnTo>
                    <a:lnTo>
                      <a:pt x="236" y="544"/>
                    </a:lnTo>
                    <a:lnTo>
                      <a:pt x="220" y="543"/>
                    </a:lnTo>
                    <a:lnTo>
                      <a:pt x="204" y="540"/>
                    </a:lnTo>
                    <a:lnTo>
                      <a:pt x="189" y="539"/>
                    </a:lnTo>
                    <a:lnTo>
                      <a:pt x="175" y="535"/>
                    </a:lnTo>
                    <a:lnTo>
                      <a:pt x="161" y="531"/>
                    </a:lnTo>
                    <a:lnTo>
                      <a:pt x="148" y="527"/>
                    </a:lnTo>
                    <a:lnTo>
                      <a:pt x="135" y="522"/>
                    </a:lnTo>
                    <a:lnTo>
                      <a:pt x="122" y="516"/>
                    </a:lnTo>
                    <a:lnTo>
                      <a:pt x="111" y="509"/>
                    </a:lnTo>
                    <a:lnTo>
                      <a:pt x="99" y="502"/>
                    </a:lnTo>
                    <a:lnTo>
                      <a:pt x="89" y="494"/>
                    </a:lnTo>
                    <a:lnTo>
                      <a:pt x="79" y="485"/>
                    </a:lnTo>
                    <a:lnTo>
                      <a:pt x="70" y="476"/>
                    </a:lnTo>
                    <a:lnTo>
                      <a:pt x="61" y="466"/>
                    </a:lnTo>
                    <a:lnTo>
                      <a:pt x="52" y="455"/>
                    </a:lnTo>
                    <a:lnTo>
                      <a:pt x="40" y="436"/>
                    </a:lnTo>
                    <a:lnTo>
                      <a:pt x="30" y="417"/>
                    </a:lnTo>
                    <a:lnTo>
                      <a:pt x="21" y="396"/>
                    </a:lnTo>
                    <a:lnTo>
                      <a:pt x="13" y="374"/>
                    </a:lnTo>
                    <a:lnTo>
                      <a:pt x="8" y="351"/>
                    </a:lnTo>
                    <a:lnTo>
                      <a:pt x="4" y="327"/>
                    </a:lnTo>
                    <a:lnTo>
                      <a:pt x="1" y="303"/>
                    </a:lnTo>
                    <a:lnTo>
                      <a:pt x="0" y="276"/>
                    </a:lnTo>
                    <a:lnTo>
                      <a:pt x="1" y="245"/>
                    </a:lnTo>
                    <a:lnTo>
                      <a:pt x="4" y="214"/>
                    </a:lnTo>
                    <a:lnTo>
                      <a:pt x="10" y="187"/>
                    </a:lnTo>
                    <a:lnTo>
                      <a:pt x="17" y="160"/>
                    </a:lnTo>
                    <a:lnTo>
                      <a:pt x="22" y="147"/>
                    </a:lnTo>
                    <a:lnTo>
                      <a:pt x="27" y="136"/>
                    </a:lnTo>
                    <a:lnTo>
                      <a:pt x="32" y="124"/>
                    </a:lnTo>
                    <a:lnTo>
                      <a:pt x="39" y="113"/>
                    </a:lnTo>
                    <a:lnTo>
                      <a:pt x="45" y="102"/>
                    </a:lnTo>
                    <a:lnTo>
                      <a:pt x="53" y="92"/>
                    </a:lnTo>
                    <a:lnTo>
                      <a:pt x="61" y="82"/>
                    </a:lnTo>
                    <a:lnTo>
                      <a:pt x="68" y="73"/>
                    </a:lnTo>
                    <a:lnTo>
                      <a:pt x="85" y="56"/>
                    </a:lnTo>
                    <a:lnTo>
                      <a:pt x="104" y="41"/>
                    </a:lnTo>
                    <a:lnTo>
                      <a:pt x="123" y="28"/>
                    </a:lnTo>
                    <a:lnTo>
                      <a:pt x="145" y="18"/>
                    </a:lnTo>
                    <a:lnTo>
                      <a:pt x="167" y="10"/>
                    </a:lnTo>
                    <a:lnTo>
                      <a:pt x="190" y="5"/>
                    </a:lnTo>
                    <a:lnTo>
                      <a:pt x="213" y="1"/>
                    </a:lnTo>
                    <a:lnTo>
                      <a:pt x="239" y="0"/>
                    </a:lnTo>
                    <a:lnTo>
                      <a:pt x="267" y="1"/>
                    </a:lnTo>
                    <a:lnTo>
                      <a:pt x="294" y="5"/>
                    </a:lnTo>
                    <a:lnTo>
                      <a:pt x="307" y="7"/>
                    </a:lnTo>
                    <a:lnTo>
                      <a:pt x="320" y="10"/>
                    </a:lnTo>
                    <a:lnTo>
                      <a:pt x="331" y="15"/>
                    </a:lnTo>
                    <a:lnTo>
                      <a:pt x="343" y="19"/>
                    </a:lnTo>
                    <a:lnTo>
                      <a:pt x="354" y="24"/>
                    </a:lnTo>
                    <a:lnTo>
                      <a:pt x="365" y="29"/>
                    </a:lnTo>
                    <a:lnTo>
                      <a:pt x="375" y="36"/>
                    </a:lnTo>
                    <a:lnTo>
                      <a:pt x="385" y="43"/>
                    </a:lnTo>
                    <a:lnTo>
                      <a:pt x="396" y="51"/>
                    </a:lnTo>
                    <a:lnTo>
                      <a:pt x="405" y="59"/>
                    </a:lnTo>
                    <a:lnTo>
                      <a:pt x="413" y="68"/>
                    </a:lnTo>
                    <a:lnTo>
                      <a:pt x="422" y="77"/>
                    </a:lnTo>
                    <a:lnTo>
                      <a:pt x="430" y="87"/>
                    </a:lnTo>
                    <a:lnTo>
                      <a:pt x="438" y="97"/>
                    </a:lnTo>
                    <a:lnTo>
                      <a:pt x="446" y="109"/>
                    </a:lnTo>
                    <a:lnTo>
                      <a:pt x="452" y="120"/>
                    </a:lnTo>
                    <a:lnTo>
                      <a:pt x="457" y="132"/>
                    </a:lnTo>
                    <a:lnTo>
                      <a:pt x="462" y="146"/>
                    </a:lnTo>
                    <a:lnTo>
                      <a:pt x="467" y="159"/>
                    </a:lnTo>
                    <a:lnTo>
                      <a:pt x="473" y="174"/>
                    </a:lnTo>
                    <a:lnTo>
                      <a:pt x="479" y="204"/>
                    </a:lnTo>
                    <a:lnTo>
                      <a:pt x="484" y="237"/>
                    </a:lnTo>
                    <a:lnTo>
                      <a:pt x="487" y="273"/>
                    </a:lnTo>
                    <a:lnTo>
                      <a:pt x="487" y="312"/>
                    </a:lnTo>
                    <a:lnTo>
                      <a:pt x="141" y="312"/>
                    </a:lnTo>
                    <a:lnTo>
                      <a:pt x="143" y="327"/>
                    </a:lnTo>
                    <a:lnTo>
                      <a:pt x="144" y="340"/>
                    </a:lnTo>
                    <a:lnTo>
                      <a:pt x="147" y="354"/>
                    </a:lnTo>
                    <a:lnTo>
                      <a:pt x="150" y="365"/>
                    </a:lnTo>
                    <a:lnTo>
                      <a:pt x="156" y="377"/>
                    </a:lnTo>
                    <a:lnTo>
                      <a:pt x="161" y="389"/>
                    </a:lnTo>
                    <a:lnTo>
                      <a:pt x="167" y="398"/>
                    </a:lnTo>
                    <a:lnTo>
                      <a:pt x="175" y="407"/>
                    </a:lnTo>
                    <a:lnTo>
                      <a:pt x="182" y="414"/>
                    </a:lnTo>
                    <a:lnTo>
                      <a:pt x="191" y="422"/>
                    </a:lnTo>
                    <a:lnTo>
                      <a:pt x="200" y="427"/>
                    </a:lnTo>
                    <a:lnTo>
                      <a:pt x="211" y="432"/>
                    </a:lnTo>
                    <a:lnTo>
                      <a:pt x="221" y="436"/>
                    </a:lnTo>
                    <a:lnTo>
                      <a:pt x="231" y="439"/>
                    </a:lnTo>
                    <a:lnTo>
                      <a:pt x="243" y="440"/>
                    </a:lnTo>
                    <a:lnTo>
                      <a:pt x="254" y="441"/>
                    </a:lnTo>
                    <a:lnTo>
                      <a:pt x="270" y="440"/>
                    </a:lnTo>
                    <a:lnTo>
                      <a:pt x="284" y="436"/>
                    </a:lnTo>
                    <a:lnTo>
                      <a:pt x="297" y="431"/>
                    </a:lnTo>
                    <a:lnTo>
                      <a:pt x="308" y="423"/>
                    </a:lnTo>
                    <a:lnTo>
                      <a:pt x="313" y="418"/>
                    </a:lnTo>
                    <a:lnTo>
                      <a:pt x="319" y="413"/>
                    </a:lnTo>
                    <a:lnTo>
                      <a:pt x="324" y="407"/>
                    </a:lnTo>
                    <a:lnTo>
                      <a:pt x="328" y="400"/>
                    </a:lnTo>
                    <a:lnTo>
                      <a:pt x="335" y="385"/>
                    </a:lnTo>
                    <a:lnTo>
                      <a:pt x="342" y="367"/>
                    </a:lnTo>
                    <a:close/>
                    <a:moveTo>
                      <a:pt x="349" y="227"/>
                    </a:moveTo>
                    <a:lnTo>
                      <a:pt x="349" y="213"/>
                    </a:lnTo>
                    <a:lnTo>
                      <a:pt x="347" y="199"/>
                    </a:lnTo>
                    <a:lnTo>
                      <a:pt x="344" y="186"/>
                    </a:lnTo>
                    <a:lnTo>
                      <a:pt x="342" y="174"/>
                    </a:lnTo>
                    <a:lnTo>
                      <a:pt x="336" y="164"/>
                    </a:lnTo>
                    <a:lnTo>
                      <a:pt x="331" y="154"/>
                    </a:lnTo>
                    <a:lnTo>
                      <a:pt x="326" y="145"/>
                    </a:lnTo>
                    <a:lnTo>
                      <a:pt x="319" y="136"/>
                    </a:lnTo>
                    <a:lnTo>
                      <a:pt x="312" y="129"/>
                    </a:lnTo>
                    <a:lnTo>
                      <a:pt x="303" y="123"/>
                    </a:lnTo>
                    <a:lnTo>
                      <a:pt x="295" y="118"/>
                    </a:lnTo>
                    <a:lnTo>
                      <a:pt x="286" y="113"/>
                    </a:lnTo>
                    <a:lnTo>
                      <a:pt x="277" y="110"/>
                    </a:lnTo>
                    <a:lnTo>
                      <a:pt x="267" y="108"/>
                    </a:lnTo>
                    <a:lnTo>
                      <a:pt x="258" y="106"/>
                    </a:lnTo>
                    <a:lnTo>
                      <a:pt x="248" y="105"/>
                    </a:lnTo>
                    <a:lnTo>
                      <a:pt x="236" y="106"/>
                    </a:lnTo>
                    <a:lnTo>
                      <a:pt x="226" y="108"/>
                    </a:lnTo>
                    <a:lnTo>
                      <a:pt x="216" y="110"/>
                    </a:lnTo>
                    <a:lnTo>
                      <a:pt x="207" y="114"/>
                    </a:lnTo>
                    <a:lnTo>
                      <a:pt x="197" y="118"/>
                    </a:lnTo>
                    <a:lnTo>
                      <a:pt x="189" y="124"/>
                    </a:lnTo>
                    <a:lnTo>
                      <a:pt x="181" y="131"/>
                    </a:lnTo>
                    <a:lnTo>
                      <a:pt x="173" y="138"/>
                    </a:lnTo>
                    <a:lnTo>
                      <a:pt x="166" y="146"/>
                    </a:lnTo>
                    <a:lnTo>
                      <a:pt x="161" y="156"/>
                    </a:lnTo>
                    <a:lnTo>
                      <a:pt x="156" y="167"/>
                    </a:lnTo>
                    <a:lnTo>
                      <a:pt x="152" y="177"/>
                    </a:lnTo>
                    <a:lnTo>
                      <a:pt x="148" y="188"/>
                    </a:lnTo>
                    <a:lnTo>
                      <a:pt x="145" y="200"/>
                    </a:lnTo>
                    <a:lnTo>
                      <a:pt x="144" y="214"/>
                    </a:lnTo>
                    <a:lnTo>
                      <a:pt x="144" y="227"/>
                    </a:lnTo>
                    <a:lnTo>
                      <a:pt x="349" y="22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911" name="Freeform 527">
                <a:extLst>
                  <a:ext uri="{FF2B5EF4-FFF2-40B4-BE49-F238E27FC236}">
                    <a16:creationId xmlns:a16="http://schemas.microsoft.com/office/drawing/2014/main" id="{DB05671E-6FA6-4B1A-A66F-36E1A3D13937}"/>
                  </a:ext>
                </a:extLst>
              </p:cNvPr>
              <p:cNvSpPr>
                <a:spLocks/>
              </p:cNvSpPr>
              <p:nvPr/>
            </p:nvSpPr>
            <p:spPr bwMode="auto">
              <a:xfrm>
                <a:off x="3497" y="2821"/>
                <a:ext cx="686" cy="378"/>
              </a:xfrm>
              <a:custGeom>
                <a:avLst/>
                <a:gdLst>
                  <a:gd name="T0" fmla="*/ 0 w 2744"/>
                  <a:gd name="T1" fmla="*/ 53 h 1510"/>
                  <a:gd name="T2" fmla="*/ 660 w 2744"/>
                  <a:gd name="T3" fmla="*/ 378 h 1510"/>
                  <a:gd name="T4" fmla="*/ 686 w 2744"/>
                  <a:gd name="T5" fmla="*/ 326 h 1510"/>
                  <a:gd name="T6" fmla="*/ 26 w 2744"/>
                  <a:gd name="T7" fmla="*/ 0 h 1510"/>
                  <a:gd name="T8" fmla="*/ 0 w 2744"/>
                  <a:gd name="T9" fmla="*/ 53 h 1510"/>
                  <a:gd name="T10" fmla="*/ 0 60000 65536"/>
                  <a:gd name="T11" fmla="*/ 0 60000 65536"/>
                  <a:gd name="T12" fmla="*/ 0 60000 65536"/>
                  <a:gd name="T13" fmla="*/ 0 60000 65536"/>
                  <a:gd name="T14" fmla="*/ 0 60000 65536"/>
                  <a:gd name="T15" fmla="*/ 0 w 2744"/>
                  <a:gd name="T16" fmla="*/ 0 h 1510"/>
                  <a:gd name="T17" fmla="*/ 2744 w 2744"/>
                  <a:gd name="T18" fmla="*/ 1510 h 1510"/>
                </a:gdLst>
                <a:ahLst/>
                <a:cxnLst>
                  <a:cxn ang="T10">
                    <a:pos x="T0" y="T1"/>
                  </a:cxn>
                  <a:cxn ang="T11">
                    <a:pos x="T2" y="T3"/>
                  </a:cxn>
                  <a:cxn ang="T12">
                    <a:pos x="T4" y="T5"/>
                  </a:cxn>
                  <a:cxn ang="T13">
                    <a:pos x="T6" y="T7"/>
                  </a:cxn>
                  <a:cxn ang="T14">
                    <a:pos x="T8" y="T9"/>
                  </a:cxn>
                </a:cxnLst>
                <a:rect l="T15" t="T16" r="T17" b="T18"/>
                <a:pathLst>
                  <a:path w="2744" h="1510">
                    <a:moveTo>
                      <a:pt x="0" y="210"/>
                    </a:moveTo>
                    <a:lnTo>
                      <a:pt x="2641" y="1510"/>
                    </a:lnTo>
                    <a:lnTo>
                      <a:pt x="2744" y="1301"/>
                    </a:lnTo>
                    <a:lnTo>
                      <a:pt x="104" y="0"/>
                    </a:lnTo>
                    <a:lnTo>
                      <a:pt x="0" y="210"/>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912" name="Freeform 528">
                <a:extLst>
                  <a:ext uri="{FF2B5EF4-FFF2-40B4-BE49-F238E27FC236}">
                    <a16:creationId xmlns:a16="http://schemas.microsoft.com/office/drawing/2014/main" id="{AB2156A7-609D-4374-9006-ACE27FA5F142}"/>
                  </a:ext>
                </a:extLst>
              </p:cNvPr>
              <p:cNvSpPr>
                <a:spLocks/>
              </p:cNvSpPr>
              <p:nvPr/>
            </p:nvSpPr>
            <p:spPr bwMode="auto">
              <a:xfrm>
                <a:off x="3375" y="2781"/>
                <a:ext cx="170" cy="135"/>
              </a:xfrm>
              <a:custGeom>
                <a:avLst/>
                <a:gdLst>
                  <a:gd name="T0" fmla="*/ 1 w 678"/>
                  <a:gd name="T1" fmla="*/ 1 h 543"/>
                  <a:gd name="T2" fmla="*/ 103 w 678"/>
                  <a:gd name="T3" fmla="*/ 135 h 543"/>
                  <a:gd name="T4" fmla="*/ 170 w 678"/>
                  <a:gd name="T5" fmla="*/ 0 h 543"/>
                  <a:gd name="T6" fmla="*/ 1 w 678"/>
                  <a:gd name="T7" fmla="*/ 1 h 543"/>
                  <a:gd name="T8" fmla="*/ 0 w 678"/>
                  <a:gd name="T9" fmla="*/ 1 h 543"/>
                  <a:gd name="T10" fmla="*/ 1 w 678"/>
                  <a:gd name="T11" fmla="*/ 1 h 543"/>
                  <a:gd name="T12" fmla="*/ 0 60000 65536"/>
                  <a:gd name="T13" fmla="*/ 0 60000 65536"/>
                  <a:gd name="T14" fmla="*/ 0 60000 65536"/>
                  <a:gd name="T15" fmla="*/ 0 60000 65536"/>
                  <a:gd name="T16" fmla="*/ 0 60000 65536"/>
                  <a:gd name="T17" fmla="*/ 0 60000 65536"/>
                  <a:gd name="T18" fmla="*/ 0 w 678"/>
                  <a:gd name="T19" fmla="*/ 0 h 543"/>
                  <a:gd name="T20" fmla="*/ 678 w 678"/>
                  <a:gd name="T21" fmla="*/ 543 h 543"/>
                </a:gdLst>
                <a:ahLst/>
                <a:cxnLst>
                  <a:cxn ang="T12">
                    <a:pos x="T0" y="T1"/>
                  </a:cxn>
                  <a:cxn ang="T13">
                    <a:pos x="T2" y="T3"/>
                  </a:cxn>
                  <a:cxn ang="T14">
                    <a:pos x="T4" y="T5"/>
                  </a:cxn>
                  <a:cxn ang="T15">
                    <a:pos x="T6" y="T7"/>
                  </a:cxn>
                  <a:cxn ang="T16">
                    <a:pos x="T8" y="T9"/>
                  </a:cxn>
                  <a:cxn ang="T17">
                    <a:pos x="T10" y="T11"/>
                  </a:cxn>
                </a:cxnLst>
                <a:rect l="T18" t="T19" r="T20" b="T21"/>
                <a:pathLst>
                  <a:path w="678" h="543">
                    <a:moveTo>
                      <a:pt x="2" y="4"/>
                    </a:moveTo>
                    <a:lnTo>
                      <a:pt x="411" y="543"/>
                    </a:lnTo>
                    <a:lnTo>
                      <a:pt x="678" y="0"/>
                    </a:lnTo>
                    <a:lnTo>
                      <a:pt x="2" y="4"/>
                    </a:lnTo>
                    <a:lnTo>
                      <a:pt x="0" y="4"/>
                    </a:lnTo>
                    <a:lnTo>
                      <a:pt x="2" y="4"/>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913" name="Freeform 529">
                <a:extLst>
                  <a:ext uri="{FF2B5EF4-FFF2-40B4-BE49-F238E27FC236}">
                    <a16:creationId xmlns:a16="http://schemas.microsoft.com/office/drawing/2014/main" id="{7FF5C512-6CFE-4077-8064-B3661A31A26E}"/>
                  </a:ext>
                </a:extLst>
              </p:cNvPr>
              <p:cNvSpPr>
                <a:spLocks/>
              </p:cNvSpPr>
              <p:nvPr/>
            </p:nvSpPr>
            <p:spPr bwMode="auto">
              <a:xfrm>
                <a:off x="3481" y="1226"/>
                <a:ext cx="146" cy="186"/>
              </a:xfrm>
              <a:custGeom>
                <a:avLst/>
                <a:gdLst>
                  <a:gd name="T0" fmla="*/ 37 w 584"/>
                  <a:gd name="T1" fmla="*/ 129 h 743"/>
                  <a:gd name="T2" fmla="*/ 44 w 584"/>
                  <a:gd name="T3" fmla="*/ 142 h 743"/>
                  <a:gd name="T4" fmla="*/ 54 w 584"/>
                  <a:gd name="T5" fmla="*/ 151 h 743"/>
                  <a:gd name="T6" fmla="*/ 67 w 584"/>
                  <a:gd name="T7" fmla="*/ 155 h 743"/>
                  <a:gd name="T8" fmla="*/ 83 w 584"/>
                  <a:gd name="T9" fmla="*/ 155 h 743"/>
                  <a:gd name="T10" fmla="*/ 96 w 584"/>
                  <a:gd name="T11" fmla="*/ 151 h 743"/>
                  <a:gd name="T12" fmla="*/ 105 w 584"/>
                  <a:gd name="T13" fmla="*/ 144 h 743"/>
                  <a:gd name="T14" fmla="*/ 110 w 584"/>
                  <a:gd name="T15" fmla="*/ 135 h 743"/>
                  <a:gd name="T16" fmla="*/ 109 w 584"/>
                  <a:gd name="T17" fmla="*/ 125 h 743"/>
                  <a:gd name="T18" fmla="*/ 101 w 584"/>
                  <a:gd name="T19" fmla="*/ 116 h 743"/>
                  <a:gd name="T20" fmla="*/ 83 w 584"/>
                  <a:gd name="T21" fmla="*/ 109 h 743"/>
                  <a:gd name="T22" fmla="*/ 51 w 584"/>
                  <a:gd name="T23" fmla="*/ 100 h 743"/>
                  <a:gd name="T24" fmla="*/ 30 w 584"/>
                  <a:gd name="T25" fmla="*/ 91 h 743"/>
                  <a:gd name="T26" fmla="*/ 16 w 584"/>
                  <a:gd name="T27" fmla="*/ 78 h 743"/>
                  <a:gd name="T28" fmla="*/ 8 w 584"/>
                  <a:gd name="T29" fmla="*/ 60 h 743"/>
                  <a:gd name="T30" fmla="*/ 7 w 584"/>
                  <a:gd name="T31" fmla="*/ 43 h 743"/>
                  <a:gd name="T32" fmla="*/ 11 w 584"/>
                  <a:gd name="T33" fmla="*/ 31 h 743"/>
                  <a:gd name="T34" fmla="*/ 19 w 584"/>
                  <a:gd name="T35" fmla="*/ 19 h 743"/>
                  <a:gd name="T36" fmla="*/ 30 w 584"/>
                  <a:gd name="T37" fmla="*/ 10 h 743"/>
                  <a:gd name="T38" fmla="*/ 45 w 584"/>
                  <a:gd name="T39" fmla="*/ 4 h 743"/>
                  <a:gd name="T40" fmla="*/ 62 w 584"/>
                  <a:gd name="T41" fmla="*/ 0 h 743"/>
                  <a:gd name="T42" fmla="*/ 88 w 584"/>
                  <a:gd name="T43" fmla="*/ 1 h 743"/>
                  <a:gd name="T44" fmla="*/ 114 w 584"/>
                  <a:gd name="T45" fmla="*/ 9 h 743"/>
                  <a:gd name="T46" fmla="*/ 123 w 584"/>
                  <a:gd name="T47" fmla="*/ 15 h 743"/>
                  <a:gd name="T48" fmla="*/ 136 w 584"/>
                  <a:gd name="T49" fmla="*/ 32 h 743"/>
                  <a:gd name="T50" fmla="*/ 141 w 584"/>
                  <a:gd name="T51" fmla="*/ 54 h 743"/>
                  <a:gd name="T52" fmla="*/ 102 w 584"/>
                  <a:gd name="T53" fmla="*/ 47 h 743"/>
                  <a:gd name="T54" fmla="*/ 97 w 584"/>
                  <a:gd name="T55" fmla="*/ 38 h 743"/>
                  <a:gd name="T56" fmla="*/ 88 w 584"/>
                  <a:gd name="T57" fmla="*/ 33 h 743"/>
                  <a:gd name="T58" fmla="*/ 76 w 584"/>
                  <a:gd name="T59" fmla="*/ 30 h 743"/>
                  <a:gd name="T60" fmla="*/ 61 w 584"/>
                  <a:gd name="T61" fmla="*/ 31 h 743"/>
                  <a:gd name="T62" fmla="*/ 50 w 584"/>
                  <a:gd name="T63" fmla="*/ 35 h 743"/>
                  <a:gd name="T64" fmla="*/ 44 w 584"/>
                  <a:gd name="T65" fmla="*/ 40 h 743"/>
                  <a:gd name="T66" fmla="*/ 42 w 584"/>
                  <a:gd name="T67" fmla="*/ 46 h 743"/>
                  <a:gd name="T68" fmla="*/ 42 w 584"/>
                  <a:gd name="T69" fmla="*/ 52 h 743"/>
                  <a:gd name="T70" fmla="*/ 45 w 584"/>
                  <a:gd name="T71" fmla="*/ 58 h 743"/>
                  <a:gd name="T72" fmla="*/ 55 w 584"/>
                  <a:gd name="T73" fmla="*/ 63 h 743"/>
                  <a:gd name="T74" fmla="*/ 93 w 584"/>
                  <a:gd name="T75" fmla="*/ 74 h 743"/>
                  <a:gd name="T76" fmla="*/ 116 w 584"/>
                  <a:gd name="T77" fmla="*/ 82 h 743"/>
                  <a:gd name="T78" fmla="*/ 128 w 584"/>
                  <a:gd name="T79" fmla="*/ 89 h 743"/>
                  <a:gd name="T80" fmla="*/ 137 w 584"/>
                  <a:gd name="T81" fmla="*/ 99 h 743"/>
                  <a:gd name="T82" fmla="*/ 144 w 584"/>
                  <a:gd name="T83" fmla="*/ 111 h 743"/>
                  <a:gd name="T84" fmla="*/ 146 w 584"/>
                  <a:gd name="T85" fmla="*/ 126 h 743"/>
                  <a:gd name="T86" fmla="*/ 145 w 584"/>
                  <a:gd name="T87" fmla="*/ 142 h 743"/>
                  <a:gd name="T88" fmla="*/ 140 w 584"/>
                  <a:gd name="T89" fmla="*/ 156 h 743"/>
                  <a:gd name="T90" fmla="*/ 130 w 584"/>
                  <a:gd name="T91" fmla="*/ 169 h 743"/>
                  <a:gd name="T92" fmla="*/ 117 w 584"/>
                  <a:gd name="T93" fmla="*/ 178 h 743"/>
                  <a:gd name="T94" fmla="*/ 101 w 584"/>
                  <a:gd name="T95" fmla="*/ 183 h 743"/>
                  <a:gd name="T96" fmla="*/ 80 w 584"/>
                  <a:gd name="T97" fmla="*/ 186 h 743"/>
                  <a:gd name="T98" fmla="*/ 51 w 584"/>
                  <a:gd name="T99" fmla="*/ 184 h 743"/>
                  <a:gd name="T100" fmla="*/ 35 w 584"/>
                  <a:gd name="T101" fmla="*/ 179 h 743"/>
                  <a:gd name="T102" fmla="*/ 24 w 584"/>
                  <a:gd name="T103" fmla="*/ 172 h 743"/>
                  <a:gd name="T104" fmla="*/ 16 w 584"/>
                  <a:gd name="T105" fmla="*/ 164 h 743"/>
                  <a:gd name="T106" fmla="*/ 5 w 584"/>
                  <a:gd name="T107" fmla="*/ 145 h 74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584"/>
                  <a:gd name="T163" fmla="*/ 0 h 743"/>
                  <a:gd name="T164" fmla="*/ 584 w 584"/>
                  <a:gd name="T165" fmla="*/ 743 h 74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584" h="743">
                    <a:moveTo>
                      <a:pt x="0" y="497"/>
                    </a:moveTo>
                    <a:lnTo>
                      <a:pt x="142" y="483"/>
                    </a:lnTo>
                    <a:lnTo>
                      <a:pt x="145" y="501"/>
                    </a:lnTo>
                    <a:lnTo>
                      <a:pt x="149" y="516"/>
                    </a:lnTo>
                    <a:lnTo>
                      <a:pt x="154" y="532"/>
                    </a:lnTo>
                    <a:lnTo>
                      <a:pt x="161" y="544"/>
                    </a:lnTo>
                    <a:lnTo>
                      <a:pt x="167" y="557"/>
                    </a:lnTo>
                    <a:lnTo>
                      <a:pt x="175" y="569"/>
                    </a:lnTo>
                    <a:lnTo>
                      <a:pt x="184" y="579"/>
                    </a:lnTo>
                    <a:lnTo>
                      <a:pt x="193" y="588"/>
                    </a:lnTo>
                    <a:lnTo>
                      <a:pt x="203" y="596"/>
                    </a:lnTo>
                    <a:lnTo>
                      <a:pt x="215" y="602"/>
                    </a:lnTo>
                    <a:lnTo>
                      <a:pt x="226" y="609"/>
                    </a:lnTo>
                    <a:lnTo>
                      <a:pt x="239" y="612"/>
                    </a:lnTo>
                    <a:lnTo>
                      <a:pt x="253" y="616"/>
                    </a:lnTo>
                    <a:lnTo>
                      <a:pt x="267" y="619"/>
                    </a:lnTo>
                    <a:lnTo>
                      <a:pt x="283" y="620"/>
                    </a:lnTo>
                    <a:lnTo>
                      <a:pt x="298" y="621"/>
                    </a:lnTo>
                    <a:lnTo>
                      <a:pt x="315" y="620"/>
                    </a:lnTo>
                    <a:lnTo>
                      <a:pt x="332" y="619"/>
                    </a:lnTo>
                    <a:lnTo>
                      <a:pt x="346" y="616"/>
                    </a:lnTo>
                    <a:lnTo>
                      <a:pt x="360" y="614"/>
                    </a:lnTo>
                    <a:lnTo>
                      <a:pt x="373" y="610"/>
                    </a:lnTo>
                    <a:lnTo>
                      <a:pt x="384" y="605"/>
                    </a:lnTo>
                    <a:lnTo>
                      <a:pt x="394" y="598"/>
                    </a:lnTo>
                    <a:lnTo>
                      <a:pt x="405" y="591"/>
                    </a:lnTo>
                    <a:lnTo>
                      <a:pt x="412" y="584"/>
                    </a:lnTo>
                    <a:lnTo>
                      <a:pt x="420" y="575"/>
                    </a:lnTo>
                    <a:lnTo>
                      <a:pt x="425" y="567"/>
                    </a:lnTo>
                    <a:lnTo>
                      <a:pt x="430" y="558"/>
                    </a:lnTo>
                    <a:lnTo>
                      <a:pt x="434" y="551"/>
                    </a:lnTo>
                    <a:lnTo>
                      <a:pt x="438" y="541"/>
                    </a:lnTo>
                    <a:lnTo>
                      <a:pt x="439" y="532"/>
                    </a:lnTo>
                    <a:lnTo>
                      <a:pt x="439" y="523"/>
                    </a:lnTo>
                    <a:lnTo>
                      <a:pt x="439" y="510"/>
                    </a:lnTo>
                    <a:lnTo>
                      <a:pt x="436" y="498"/>
                    </a:lnTo>
                    <a:lnTo>
                      <a:pt x="432" y="488"/>
                    </a:lnTo>
                    <a:lnTo>
                      <a:pt x="425" y="479"/>
                    </a:lnTo>
                    <a:lnTo>
                      <a:pt x="416" y="470"/>
                    </a:lnTo>
                    <a:lnTo>
                      <a:pt x="405" y="462"/>
                    </a:lnTo>
                    <a:lnTo>
                      <a:pt x="389" y="455"/>
                    </a:lnTo>
                    <a:lnTo>
                      <a:pt x="373" y="448"/>
                    </a:lnTo>
                    <a:lnTo>
                      <a:pt x="356" y="442"/>
                    </a:lnTo>
                    <a:lnTo>
                      <a:pt x="330" y="435"/>
                    </a:lnTo>
                    <a:lnTo>
                      <a:pt x="298" y="426"/>
                    </a:lnTo>
                    <a:lnTo>
                      <a:pt x="256" y="416"/>
                    </a:lnTo>
                    <a:lnTo>
                      <a:pt x="229" y="408"/>
                    </a:lnTo>
                    <a:lnTo>
                      <a:pt x="202" y="401"/>
                    </a:lnTo>
                    <a:lnTo>
                      <a:pt x="179" y="393"/>
                    </a:lnTo>
                    <a:lnTo>
                      <a:pt x="157" y="384"/>
                    </a:lnTo>
                    <a:lnTo>
                      <a:pt x="138" y="375"/>
                    </a:lnTo>
                    <a:lnTo>
                      <a:pt x="121" y="365"/>
                    </a:lnTo>
                    <a:lnTo>
                      <a:pt x="106" y="356"/>
                    </a:lnTo>
                    <a:lnTo>
                      <a:pt x="93" y="345"/>
                    </a:lnTo>
                    <a:lnTo>
                      <a:pt x="77" y="330"/>
                    </a:lnTo>
                    <a:lnTo>
                      <a:pt x="63" y="313"/>
                    </a:lnTo>
                    <a:lnTo>
                      <a:pt x="53" y="297"/>
                    </a:lnTo>
                    <a:lnTo>
                      <a:pt x="43" y="279"/>
                    </a:lnTo>
                    <a:lnTo>
                      <a:pt x="36" y="261"/>
                    </a:lnTo>
                    <a:lnTo>
                      <a:pt x="31" y="241"/>
                    </a:lnTo>
                    <a:lnTo>
                      <a:pt x="27" y="221"/>
                    </a:lnTo>
                    <a:lnTo>
                      <a:pt x="26" y="200"/>
                    </a:lnTo>
                    <a:lnTo>
                      <a:pt x="27" y="186"/>
                    </a:lnTo>
                    <a:lnTo>
                      <a:pt x="29" y="173"/>
                    </a:lnTo>
                    <a:lnTo>
                      <a:pt x="31" y="161"/>
                    </a:lnTo>
                    <a:lnTo>
                      <a:pt x="34" y="148"/>
                    </a:lnTo>
                    <a:lnTo>
                      <a:pt x="39" y="135"/>
                    </a:lnTo>
                    <a:lnTo>
                      <a:pt x="44" y="122"/>
                    </a:lnTo>
                    <a:lnTo>
                      <a:pt x="50" y="109"/>
                    </a:lnTo>
                    <a:lnTo>
                      <a:pt x="58" y="98"/>
                    </a:lnTo>
                    <a:lnTo>
                      <a:pt x="66" y="86"/>
                    </a:lnTo>
                    <a:lnTo>
                      <a:pt x="75" y="76"/>
                    </a:lnTo>
                    <a:lnTo>
                      <a:pt x="85" y="66"/>
                    </a:lnTo>
                    <a:lnTo>
                      <a:pt x="95" y="55"/>
                    </a:lnTo>
                    <a:lnTo>
                      <a:pt x="107" y="46"/>
                    </a:lnTo>
                    <a:lnTo>
                      <a:pt x="120" y="39"/>
                    </a:lnTo>
                    <a:lnTo>
                      <a:pt x="133" y="32"/>
                    </a:lnTo>
                    <a:lnTo>
                      <a:pt x="147" y="25"/>
                    </a:lnTo>
                    <a:lnTo>
                      <a:pt x="162" y="19"/>
                    </a:lnTo>
                    <a:lnTo>
                      <a:pt x="178" y="14"/>
                    </a:lnTo>
                    <a:lnTo>
                      <a:pt x="194" y="10"/>
                    </a:lnTo>
                    <a:lnTo>
                      <a:pt x="212" y="7"/>
                    </a:lnTo>
                    <a:lnTo>
                      <a:pt x="230" y="4"/>
                    </a:lnTo>
                    <a:lnTo>
                      <a:pt x="249" y="1"/>
                    </a:lnTo>
                    <a:lnTo>
                      <a:pt x="269" y="0"/>
                    </a:lnTo>
                    <a:lnTo>
                      <a:pt x="289" y="0"/>
                    </a:lnTo>
                    <a:lnTo>
                      <a:pt x="321" y="1"/>
                    </a:lnTo>
                    <a:lnTo>
                      <a:pt x="352" y="4"/>
                    </a:lnTo>
                    <a:lnTo>
                      <a:pt x="380" y="8"/>
                    </a:lnTo>
                    <a:lnTo>
                      <a:pt x="407" y="14"/>
                    </a:lnTo>
                    <a:lnTo>
                      <a:pt x="432" y="23"/>
                    </a:lnTo>
                    <a:lnTo>
                      <a:pt x="454" y="34"/>
                    </a:lnTo>
                    <a:lnTo>
                      <a:pt x="464" y="39"/>
                    </a:lnTo>
                    <a:lnTo>
                      <a:pt x="474" y="45"/>
                    </a:lnTo>
                    <a:lnTo>
                      <a:pt x="483" y="51"/>
                    </a:lnTo>
                    <a:lnTo>
                      <a:pt x="492" y="59"/>
                    </a:lnTo>
                    <a:lnTo>
                      <a:pt x="509" y="75"/>
                    </a:lnTo>
                    <a:lnTo>
                      <a:pt x="523" y="91"/>
                    </a:lnTo>
                    <a:lnTo>
                      <a:pt x="534" y="109"/>
                    </a:lnTo>
                    <a:lnTo>
                      <a:pt x="545" y="129"/>
                    </a:lnTo>
                    <a:lnTo>
                      <a:pt x="552" y="149"/>
                    </a:lnTo>
                    <a:lnTo>
                      <a:pt x="559" y="171"/>
                    </a:lnTo>
                    <a:lnTo>
                      <a:pt x="563" y="194"/>
                    </a:lnTo>
                    <a:lnTo>
                      <a:pt x="564" y="217"/>
                    </a:lnTo>
                    <a:lnTo>
                      <a:pt x="419" y="223"/>
                    </a:lnTo>
                    <a:lnTo>
                      <a:pt x="416" y="211"/>
                    </a:lnTo>
                    <a:lnTo>
                      <a:pt x="414" y="198"/>
                    </a:lnTo>
                    <a:lnTo>
                      <a:pt x="409" y="186"/>
                    </a:lnTo>
                    <a:lnTo>
                      <a:pt x="405" y="176"/>
                    </a:lnTo>
                    <a:lnTo>
                      <a:pt x="400" y="167"/>
                    </a:lnTo>
                    <a:lnTo>
                      <a:pt x="393" y="158"/>
                    </a:lnTo>
                    <a:lnTo>
                      <a:pt x="387" y="150"/>
                    </a:lnTo>
                    <a:lnTo>
                      <a:pt x="379" y="144"/>
                    </a:lnTo>
                    <a:lnTo>
                      <a:pt x="371" y="139"/>
                    </a:lnTo>
                    <a:lnTo>
                      <a:pt x="362" y="134"/>
                    </a:lnTo>
                    <a:lnTo>
                      <a:pt x="352" y="130"/>
                    </a:lnTo>
                    <a:lnTo>
                      <a:pt x="341" y="126"/>
                    </a:lnTo>
                    <a:lnTo>
                      <a:pt x="329" y="123"/>
                    </a:lnTo>
                    <a:lnTo>
                      <a:pt x="316" y="122"/>
                    </a:lnTo>
                    <a:lnTo>
                      <a:pt x="302" y="121"/>
                    </a:lnTo>
                    <a:lnTo>
                      <a:pt x="288" y="120"/>
                    </a:lnTo>
                    <a:lnTo>
                      <a:pt x="273" y="121"/>
                    </a:lnTo>
                    <a:lnTo>
                      <a:pt x="257" y="122"/>
                    </a:lnTo>
                    <a:lnTo>
                      <a:pt x="244" y="123"/>
                    </a:lnTo>
                    <a:lnTo>
                      <a:pt x="231" y="127"/>
                    </a:lnTo>
                    <a:lnTo>
                      <a:pt x="219" y="130"/>
                    </a:lnTo>
                    <a:lnTo>
                      <a:pt x="208" y="135"/>
                    </a:lnTo>
                    <a:lnTo>
                      <a:pt x="198" y="140"/>
                    </a:lnTo>
                    <a:lnTo>
                      <a:pt x="188" y="146"/>
                    </a:lnTo>
                    <a:lnTo>
                      <a:pt x="183" y="150"/>
                    </a:lnTo>
                    <a:lnTo>
                      <a:pt x="179" y="155"/>
                    </a:lnTo>
                    <a:lnTo>
                      <a:pt x="174" y="161"/>
                    </a:lnTo>
                    <a:lnTo>
                      <a:pt x="171" y="166"/>
                    </a:lnTo>
                    <a:lnTo>
                      <a:pt x="169" y="171"/>
                    </a:lnTo>
                    <a:lnTo>
                      <a:pt x="167" y="177"/>
                    </a:lnTo>
                    <a:lnTo>
                      <a:pt x="166" y="184"/>
                    </a:lnTo>
                    <a:lnTo>
                      <a:pt x="165" y="190"/>
                    </a:lnTo>
                    <a:lnTo>
                      <a:pt x="166" y="197"/>
                    </a:lnTo>
                    <a:lnTo>
                      <a:pt x="166" y="203"/>
                    </a:lnTo>
                    <a:lnTo>
                      <a:pt x="169" y="208"/>
                    </a:lnTo>
                    <a:lnTo>
                      <a:pt x="171" y="214"/>
                    </a:lnTo>
                    <a:lnTo>
                      <a:pt x="174" y="220"/>
                    </a:lnTo>
                    <a:lnTo>
                      <a:pt x="178" y="225"/>
                    </a:lnTo>
                    <a:lnTo>
                      <a:pt x="181" y="230"/>
                    </a:lnTo>
                    <a:lnTo>
                      <a:pt x="187" y="234"/>
                    </a:lnTo>
                    <a:lnTo>
                      <a:pt x="196" y="240"/>
                    </a:lnTo>
                    <a:lnTo>
                      <a:pt x="206" y="245"/>
                    </a:lnTo>
                    <a:lnTo>
                      <a:pt x="219" y="252"/>
                    </a:lnTo>
                    <a:lnTo>
                      <a:pt x="234" y="258"/>
                    </a:lnTo>
                    <a:lnTo>
                      <a:pt x="273" y="270"/>
                    </a:lnTo>
                    <a:lnTo>
                      <a:pt x="320" y="283"/>
                    </a:lnTo>
                    <a:lnTo>
                      <a:pt x="370" y="295"/>
                    </a:lnTo>
                    <a:lnTo>
                      <a:pt x="412" y="308"/>
                    </a:lnTo>
                    <a:lnTo>
                      <a:pt x="430" y="315"/>
                    </a:lnTo>
                    <a:lnTo>
                      <a:pt x="448" y="321"/>
                    </a:lnTo>
                    <a:lnTo>
                      <a:pt x="464" y="327"/>
                    </a:lnTo>
                    <a:lnTo>
                      <a:pt x="477" y="334"/>
                    </a:lnTo>
                    <a:lnTo>
                      <a:pt x="489" y="342"/>
                    </a:lnTo>
                    <a:lnTo>
                      <a:pt x="501" y="348"/>
                    </a:lnTo>
                    <a:lnTo>
                      <a:pt x="511" y="357"/>
                    </a:lnTo>
                    <a:lnTo>
                      <a:pt x="522" y="366"/>
                    </a:lnTo>
                    <a:lnTo>
                      <a:pt x="532" y="375"/>
                    </a:lnTo>
                    <a:lnTo>
                      <a:pt x="541" y="385"/>
                    </a:lnTo>
                    <a:lnTo>
                      <a:pt x="548" y="395"/>
                    </a:lnTo>
                    <a:lnTo>
                      <a:pt x="556" y="407"/>
                    </a:lnTo>
                    <a:lnTo>
                      <a:pt x="563" y="419"/>
                    </a:lnTo>
                    <a:lnTo>
                      <a:pt x="569" y="431"/>
                    </a:lnTo>
                    <a:lnTo>
                      <a:pt x="574" y="444"/>
                    </a:lnTo>
                    <a:lnTo>
                      <a:pt x="578" y="458"/>
                    </a:lnTo>
                    <a:lnTo>
                      <a:pt x="581" y="474"/>
                    </a:lnTo>
                    <a:lnTo>
                      <a:pt x="583" y="489"/>
                    </a:lnTo>
                    <a:lnTo>
                      <a:pt x="584" y="505"/>
                    </a:lnTo>
                    <a:lnTo>
                      <a:pt x="584" y="521"/>
                    </a:lnTo>
                    <a:lnTo>
                      <a:pt x="584" y="537"/>
                    </a:lnTo>
                    <a:lnTo>
                      <a:pt x="583" y="552"/>
                    </a:lnTo>
                    <a:lnTo>
                      <a:pt x="581" y="566"/>
                    </a:lnTo>
                    <a:lnTo>
                      <a:pt x="577" y="582"/>
                    </a:lnTo>
                    <a:lnTo>
                      <a:pt x="572" y="596"/>
                    </a:lnTo>
                    <a:lnTo>
                      <a:pt x="565" y="610"/>
                    </a:lnTo>
                    <a:lnTo>
                      <a:pt x="559" y="624"/>
                    </a:lnTo>
                    <a:lnTo>
                      <a:pt x="551" y="637"/>
                    </a:lnTo>
                    <a:lnTo>
                      <a:pt x="542" y="650"/>
                    </a:lnTo>
                    <a:lnTo>
                      <a:pt x="532" y="662"/>
                    </a:lnTo>
                    <a:lnTo>
                      <a:pt x="520" y="674"/>
                    </a:lnTo>
                    <a:lnTo>
                      <a:pt x="509" y="684"/>
                    </a:lnTo>
                    <a:lnTo>
                      <a:pt x="496" y="693"/>
                    </a:lnTo>
                    <a:lnTo>
                      <a:pt x="483" y="702"/>
                    </a:lnTo>
                    <a:lnTo>
                      <a:pt x="469" y="710"/>
                    </a:lnTo>
                    <a:lnTo>
                      <a:pt x="454" y="718"/>
                    </a:lnTo>
                    <a:lnTo>
                      <a:pt x="437" y="723"/>
                    </a:lnTo>
                    <a:lnTo>
                      <a:pt x="420" y="729"/>
                    </a:lnTo>
                    <a:lnTo>
                      <a:pt x="402" y="733"/>
                    </a:lnTo>
                    <a:lnTo>
                      <a:pt x="383" y="737"/>
                    </a:lnTo>
                    <a:lnTo>
                      <a:pt x="362" y="739"/>
                    </a:lnTo>
                    <a:lnTo>
                      <a:pt x="342" y="742"/>
                    </a:lnTo>
                    <a:lnTo>
                      <a:pt x="320" y="743"/>
                    </a:lnTo>
                    <a:lnTo>
                      <a:pt x="297" y="743"/>
                    </a:lnTo>
                    <a:lnTo>
                      <a:pt x="264" y="742"/>
                    </a:lnTo>
                    <a:lnTo>
                      <a:pt x="233" y="739"/>
                    </a:lnTo>
                    <a:lnTo>
                      <a:pt x="203" y="734"/>
                    </a:lnTo>
                    <a:lnTo>
                      <a:pt x="176" y="728"/>
                    </a:lnTo>
                    <a:lnTo>
                      <a:pt x="163" y="724"/>
                    </a:lnTo>
                    <a:lnTo>
                      <a:pt x="152" y="719"/>
                    </a:lnTo>
                    <a:lnTo>
                      <a:pt x="139" y="714"/>
                    </a:lnTo>
                    <a:lnTo>
                      <a:pt x="129" y="709"/>
                    </a:lnTo>
                    <a:lnTo>
                      <a:pt x="117" y="702"/>
                    </a:lnTo>
                    <a:lnTo>
                      <a:pt x="107" y="696"/>
                    </a:lnTo>
                    <a:lnTo>
                      <a:pt x="97" y="688"/>
                    </a:lnTo>
                    <a:lnTo>
                      <a:pt x="88" y="680"/>
                    </a:lnTo>
                    <a:lnTo>
                      <a:pt x="79" y="673"/>
                    </a:lnTo>
                    <a:lnTo>
                      <a:pt x="71" y="664"/>
                    </a:lnTo>
                    <a:lnTo>
                      <a:pt x="62" y="655"/>
                    </a:lnTo>
                    <a:lnTo>
                      <a:pt x="54" y="646"/>
                    </a:lnTo>
                    <a:lnTo>
                      <a:pt x="41" y="625"/>
                    </a:lnTo>
                    <a:lnTo>
                      <a:pt x="30" y="603"/>
                    </a:lnTo>
                    <a:lnTo>
                      <a:pt x="20" y="579"/>
                    </a:lnTo>
                    <a:lnTo>
                      <a:pt x="12" y="553"/>
                    </a:lnTo>
                    <a:lnTo>
                      <a:pt x="6" y="526"/>
                    </a:lnTo>
                    <a:lnTo>
                      <a:pt x="0" y="49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914" name="Freeform 530">
                <a:extLst>
                  <a:ext uri="{FF2B5EF4-FFF2-40B4-BE49-F238E27FC236}">
                    <a16:creationId xmlns:a16="http://schemas.microsoft.com/office/drawing/2014/main" id="{A74B135D-0F91-4C49-871A-27C5D9878E96}"/>
                  </a:ext>
                </a:extLst>
              </p:cNvPr>
              <p:cNvSpPr>
                <a:spLocks noEditPoints="1"/>
              </p:cNvSpPr>
              <p:nvPr/>
            </p:nvSpPr>
            <p:spPr bwMode="auto">
              <a:xfrm>
                <a:off x="3657" y="1229"/>
                <a:ext cx="34" cy="180"/>
              </a:xfrm>
              <a:custGeom>
                <a:avLst/>
                <a:gdLst>
                  <a:gd name="T0" fmla="*/ 0 w 138"/>
                  <a:gd name="T1" fmla="*/ 32 h 718"/>
                  <a:gd name="T2" fmla="*/ 0 w 138"/>
                  <a:gd name="T3" fmla="*/ 0 h 718"/>
                  <a:gd name="T4" fmla="*/ 34 w 138"/>
                  <a:gd name="T5" fmla="*/ 0 h 718"/>
                  <a:gd name="T6" fmla="*/ 34 w 138"/>
                  <a:gd name="T7" fmla="*/ 32 h 718"/>
                  <a:gd name="T8" fmla="*/ 0 w 138"/>
                  <a:gd name="T9" fmla="*/ 32 h 718"/>
                  <a:gd name="T10" fmla="*/ 0 w 138"/>
                  <a:gd name="T11" fmla="*/ 180 h 718"/>
                  <a:gd name="T12" fmla="*/ 0 w 138"/>
                  <a:gd name="T13" fmla="*/ 50 h 718"/>
                  <a:gd name="T14" fmla="*/ 34 w 138"/>
                  <a:gd name="T15" fmla="*/ 50 h 718"/>
                  <a:gd name="T16" fmla="*/ 34 w 138"/>
                  <a:gd name="T17" fmla="*/ 180 h 718"/>
                  <a:gd name="T18" fmla="*/ 0 w 138"/>
                  <a:gd name="T19" fmla="*/ 180 h 7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8"/>
                  <a:gd name="T31" fmla="*/ 0 h 718"/>
                  <a:gd name="T32" fmla="*/ 138 w 138"/>
                  <a:gd name="T33" fmla="*/ 718 h 71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8" h="718">
                    <a:moveTo>
                      <a:pt x="0" y="128"/>
                    </a:moveTo>
                    <a:lnTo>
                      <a:pt x="0" y="0"/>
                    </a:lnTo>
                    <a:lnTo>
                      <a:pt x="138" y="0"/>
                    </a:lnTo>
                    <a:lnTo>
                      <a:pt x="138" y="128"/>
                    </a:lnTo>
                    <a:lnTo>
                      <a:pt x="0" y="128"/>
                    </a:lnTo>
                    <a:close/>
                    <a:moveTo>
                      <a:pt x="0" y="718"/>
                    </a:moveTo>
                    <a:lnTo>
                      <a:pt x="0" y="199"/>
                    </a:lnTo>
                    <a:lnTo>
                      <a:pt x="138" y="199"/>
                    </a:lnTo>
                    <a:lnTo>
                      <a:pt x="138" y="718"/>
                    </a:lnTo>
                    <a:lnTo>
                      <a:pt x="0" y="71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915" name="Freeform 531">
                <a:extLst>
                  <a:ext uri="{FF2B5EF4-FFF2-40B4-BE49-F238E27FC236}">
                    <a16:creationId xmlns:a16="http://schemas.microsoft.com/office/drawing/2014/main" id="{FA856BA5-1E2B-45A7-A27F-7656D5803AF1}"/>
                  </a:ext>
                </a:extLst>
              </p:cNvPr>
              <p:cNvSpPr>
                <a:spLocks/>
              </p:cNvSpPr>
              <p:nvPr/>
            </p:nvSpPr>
            <p:spPr bwMode="auto">
              <a:xfrm>
                <a:off x="3713" y="1233"/>
                <a:ext cx="76" cy="179"/>
              </a:xfrm>
              <a:custGeom>
                <a:avLst/>
                <a:gdLst>
                  <a:gd name="T0" fmla="*/ 73 w 307"/>
                  <a:gd name="T1" fmla="*/ 46 h 716"/>
                  <a:gd name="T2" fmla="*/ 73 w 307"/>
                  <a:gd name="T3" fmla="*/ 74 h 716"/>
                  <a:gd name="T4" fmla="*/ 50 w 307"/>
                  <a:gd name="T5" fmla="*/ 74 h 716"/>
                  <a:gd name="T6" fmla="*/ 50 w 307"/>
                  <a:gd name="T7" fmla="*/ 126 h 716"/>
                  <a:gd name="T8" fmla="*/ 50 w 307"/>
                  <a:gd name="T9" fmla="*/ 133 h 716"/>
                  <a:gd name="T10" fmla="*/ 50 w 307"/>
                  <a:gd name="T11" fmla="*/ 139 h 716"/>
                  <a:gd name="T12" fmla="*/ 50 w 307"/>
                  <a:gd name="T13" fmla="*/ 143 h 716"/>
                  <a:gd name="T14" fmla="*/ 51 w 307"/>
                  <a:gd name="T15" fmla="*/ 144 h 716"/>
                  <a:gd name="T16" fmla="*/ 51 w 307"/>
                  <a:gd name="T17" fmla="*/ 146 h 716"/>
                  <a:gd name="T18" fmla="*/ 51 w 307"/>
                  <a:gd name="T19" fmla="*/ 147 h 716"/>
                  <a:gd name="T20" fmla="*/ 52 w 307"/>
                  <a:gd name="T21" fmla="*/ 148 h 716"/>
                  <a:gd name="T22" fmla="*/ 53 w 307"/>
                  <a:gd name="T23" fmla="*/ 149 h 716"/>
                  <a:gd name="T24" fmla="*/ 55 w 307"/>
                  <a:gd name="T25" fmla="*/ 150 h 716"/>
                  <a:gd name="T26" fmla="*/ 56 w 307"/>
                  <a:gd name="T27" fmla="*/ 150 h 716"/>
                  <a:gd name="T28" fmla="*/ 58 w 307"/>
                  <a:gd name="T29" fmla="*/ 151 h 716"/>
                  <a:gd name="T30" fmla="*/ 59 w 307"/>
                  <a:gd name="T31" fmla="*/ 151 h 716"/>
                  <a:gd name="T32" fmla="*/ 62 w 307"/>
                  <a:gd name="T33" fmla="*/ 151 h 716"/>
                  <a:gd name="T34" fmla="*/ 65 w 307"/>
                  <a:gd name="T35" fmla="*/ 150 h 716"/>
                  <a:gd name="T36" fmla="*/ 69 w 307"/>
                  <a:gd name="T37" fmla="*/ 149 h 716"/>
                  <a:gd name="T38" fmla="*/ 73 w 307"/>
                  <a:gd name="T39" fmla="*/ 147 h 716"/>
                  <a:gd name="T40" fmla="*/ 76 w 307"/>
                  <a:gd name="T41" fmla="*/ 174 h 716"/>
                  <a:gd name="T42" fmla="*/ 73 w 307"/>
                  <a:gd name="T43" fmla="*/ 175 h 716"/>
                  <a:gd name="T44" fmla="*/ 70 w 307"/>
                  <a:gd name="T45" fmla="*/ 176 h 716"/>
                  <a:gd name="T46" fmla="*/ 67 w 307"/>
                  <a:gd name="T47" fmla="*/ 177 h 716"/>
                  <a:gd name="T48" fmla="*/ 63 w 307"/>
                  <a:gd name="T49" fmla="*/ 178 h 716"/>
                  <a:gd name="T50" fmla="*/ 60 w 307"/>
                  <a:gd name="T51" fmla="*/ 178 h 716"/>
                  <a:gd name="T52" fmla="*/ 56 w 307"/>
                  <a:gd name="T53" fmla="*/ 179 h 716"/>
                  <a:gd name="T54" fmla="*/ 52 w 307"/>
                  <a:gd name="T55" fmla="*/ 179 h 716"/>
                  <a:gd name="T56" fmla="*/ 49 w 307"/>
                  <a:gd name="T57" fmla="*/ 179 h 716"/>
                  <a:gd name="T58" fmla="*/ 45 w 307"/>
                  <a:gd name="T59" fmla="*/ 179 h 716"/>
                  <a:gd name="T60" fmla="*/ 40 w 307"/>
                  <a:gd name="T61" fmla="*/ 178 h 716"/>
                  <a:gd name="T62" fmla="*/ 36 w 307"/>
                  <a:gd name="T63" fmla="*/ 178 h 716"/>
                  <a:gd name="T64" fmla="*/ 32 w 307"/>
                  <a:gd name="T65" fmla="*/ 176 h 716"/>
                  <a:gd name="T66" fmla="*/ 29 w 307"/>
                  <a:gd name="T67" fmla="*/ 174 h 716"/>
                  <a:gd name="T68" fmla="*/ 26 w 307"/>
                  <a:gd name="T69" fmla="*/ 172 h 716"/>
                  <a:gd name="T70" fmla="*/ 24 w 307"/>
                  <a:gd name="T71" fmla="*/ 170 h 716"/>
                  <a:gd name="T72" fmla="*/ 21 w 307"/>
                  <a:gd name="T73" fmla="*/ 168 h 716"/>
                  <a:gd name="T74" fmla="*/ 20 w 307"/>
                  <a:gd name="T75" fmla="*/ 165 h 716"/>
                  <a:gd name="T76" fmla="*/ 19 w 307"/>
                  <a:gd name="T77" fmla="*/ 162 h 716"/>
                  <a:gd name="T78" fmla="*/ 18 w 307"/>
                  <a:gd name="T79" fmla="*/ 159 h 716"/>
                  <a:gd name="T80" fmla="*/ 17 w 307"/>
                  <a:gd name="T81" fmla="*/ 155 h 716"/>
                  <a:gd name="T82" fmla="*/ 16 w 307"/>
                  <a:gd name="T83" fmla="*/ 151 h 716"/>
                  <a:gd name="T84" fmla="*/ 16 w 307"/>
                  <a:gd name="T85" fmla="*/ 145 h 716"/>
                  <a:gd name="T86" fmla="*/ 16 w 307"/>
                  <a:gd name="T87" fmla="*/ 139 h 716"/>
                  <a:gd name="T88" fmla="*/ 16 w 307"/>
                  <a:gd name="T89" fmla="*/ 130 h 716"/>
                  <a:gd name="T90" fmla="*/ 16 w 307"/>
                  <a:gd name="T91" fmla="*/ 74 h 716"/>
                  <a:gd name="T92" fmla="*/ 0 w 307"/>
                  <a:gd name="T93" fmla="*/ 74 h 716"/>
                  <a:gd name="T94" fmla="*/ 0 w 307"/>
                  <a:gd name="T95" fmla="*/ 46 h 716"/>
                  <a:gd name="T96" fmla="*/ 16 w 307"/>
                  <a:gd name="T97" fmla="*/ 46 h 716"/>
                  <a:gd name="T98" fmla="*/ 16 w 307"/>
                  <a:gd name="T99" fmla="*/ 20 h 716"/>
                  <a:gd name="T100" fmla="*/ 50 w 307"/>
                  <a:gd name="T101" fmla="*/ 0 h 716"/>
                  <a:gd name="T102" fmla="*/ 50 w 307"/>
                  <a:gd name="T103" fmla="*/ 46 h 716"/>
                  <a:gd name="T104" fmla="*/ 73 w 307"/>
                  <a:gd name="T105" fmla="*/ 46 h 71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307"/>
                  <a:gd name="T160" fmla="*/ 0 h 716"/>
                  <a:gd name="T161" fmla="*/ 307 w 307"/>
                  <a:gd name="T162" fmla="*/ 716 h 71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307" h="716">
                    <a:moveTo>
                      <a:pt x="296" y="185"/>
                    </a:moveTo>
                    <a:lnTo>
                      <a:pt x="296" y="294"/>
                    </a:lnTo>
                    <a:lnTo>
                      <a:pt x="201" y="294"/>
                    </a:lnTo>
                    <a:lnTo>
                      <a:pt x="201" y="504"/>
                    </a:lnTo>
                    <a:lnTo>
                      <a:pt x="202" y="532"/>
                    </a:lnTo>
                    <a:lnTo>
                      <a:pt x="202" y="554"/>
                    </a:lnTo>
                    <a:lnTo>
                      <a:pt x="203" y="570"/>
                    </a:lnTo>
                    <a:lnTo>
                      <a:pt x="204" y="577"/>
                    </a:lnTo>
                    <a:lnTo>
                      <a:pt x="206" y="583"/>
                    </a:lnTo>
                    <a:lnTo>
                      <a:pt x="208" y="588"/>
                    </a:lnTo>
                    <a:lnTo>
                      <a:pt x="212" y="592"/>
                    </a:lnTo>
                    <a:lnTo>
                      <a:pt x="216" y="595"/>
                    </a:lnTo>
                    <a:lnTo>
                      <a:pt x="221" y="598"/>
                    </a:lnTo>
                    <a:lnTo>
                      <a:pt x="226" y="601"/>
                    </a:lnTo>
                    <a:lnTo>
                      <a:pt x="233" y="602"/>
                    </a:lnTo>
                    <a:lnTo>
                      <a:pt x="239" y="602"/>
                    </a:lnTo>
                    <a:lnTo>
                      <a:pt x="251" y="602"/>
                    </a:lnTo>
                    <a:lnTo>
                      <a:pt x="264" y="599"/>
                    </a:lnTo>
                    <a:lnTo>
                      <a:pt x="278" y="595"/>
                    </a:lnTo>
                    <a:lnTo>
                      <a:pt x="294" y="589"/>
                    </a:lnTo>
                    <a:lnTo>
                      <a:pt x="307" y="695"/>
                    </a:lnTo>
                    <a:lnTo>
                      <a:pt x="294" y="701"/>
                    </a:lnTo>
                    <a:lnTo>
                      <a:pt x="281" y="704"/>
                    </a:lnTo>
                    <a:lnTo>
                      <a:pt x="269" y="708"/>
                    </a:lnTo>
                    <a:lnTo>
                      <a:pt x="256" y="711"/>
                    </a:lnTo>
                    <a:lnTo>
                      <a:pt x="242" y="713"/>
                    </a:lnTo>
                    <a:lnTo>
                      <a:pt x="228" y="715"/>
                    </a:lnTo>
                    <a:lnTo>
                      <a:pt x="212" y="716"/>
                    </a:lnTo>
                    <a:lnTo>
                      <a:pt x="198" y="716"/>
                    </a:lnTo>
                    <a:lnTo>
                      <a:pt x="180" y="716"/>
                    </a:lnTo>
                    <a:lnTo>
                      <a:pt x="162" y="713"/>
                    </a:lnTo>
                    <a:lnTo>
                      <a:pt x="145" y="710"/>
                    </a:lnTo>
                    <a:lnTo>
                      <a:pt x="130" y="704"/>
                    </a:lnTo>
                    <a:lnTo>
                      <a:pt x="117" y="697"/>
                    </a:lnTo>
                    <a:lnTo>
                      <a:pt x="104" y="689"/>
                    </a:lnTo>
                    <a:lnTo>
                      <a:pt x="95" y="681"/>
                    </a:lnTo>
                    <a:lnTo>
                      <a:pt x="86" y="671"/>
                    </a:lnTo>
                    <a:lnTo>
                      <a:pt x="80" y="661"/>
                    </a:lnTo>
                    <a:lnTo>
                      <a:pt x="75" y="648"/>
                    </a:lnTo>
                    <a:lnTo>
                      <a:pt x="71" y="634"/>
                    </a:lnTo>
                    <a:lnTo>
                      <a:pt x="67" y="618"/>
                    </a:lnTo>
                    <a:lnTo>
                      <a:pt x="66" y="603"/>
                    </a:lnTo>
                    <a:lnTo>
                      <a:pt x="65" y="581"/>
                    </a:lnTo>
                    <a:lnTo>
                      <a:pt x="63" y="554"/>
                    </a:lnTo>
                    <a:lnTo>
                      <a:pt x="63" y="521"/>
                    </a:lnTo>
                    <a:lnTo>
                      <a:pt x="63" y="294"/>
                    </a:lnTo>
                    <a:lnTo>
                      <a:pt x="0" y="294"/>
                    </a:lnTo>
                    <a:lnTo>
                      <a:pt x="0" y="185"/>
                    </a:lnTo>
                    <a:lnTo>
                      <a:pt x="63" y="185"/>
                    </a:lnTo>
                    <a:lnTo>
                      <a:pt x="63" y="81"/>
                    </a:lnTo>
                    <a:lnTo>
                      <a:pt x="201" y="0"/>
                    </a:lnTo>
                    <a:lnTo>
                      <a:pt x="201" y="185"/>
                    </a:lnTo>
                    <a:lnTo>
                      <a:pt x="296" y="18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916" name="Freeform 532">
                <a:extLst>
                  <a:ext uri="{FF2B5EF4-FFF2-40B4-BE49-F238E27FC236}">
                    <a16:creationId xmlns:a16="http://schemas.microsoft.com/office/drawing/2014/main" id="{C2C69937-84F7-4659-9B3C-2861E8E11299}"/>
                  </a:ext>
                </a:extLst>
              </p:cNvPr>
              <p:cNvSpPr>
                <a:spLocks noEditPoints="1"/>
              </p:cNvSpPr>
              <p:nvPr/>
            </p:nvSpPr>
            <p:spPr bwMode="auto">
              <a:xfrm>
                <a:off x="3810" y="1229"/>
                <a:ext cx="35" cy="180"/>
              </a:xfrm>
              <a:custGeom>
                <a:avLst/>
                <a:gdLst>
                  <a:gd name="T0" fmla="*/ 0 w 138"/>
                  <a:gd name="T1" fmla="*/ 32 h 718"/>
                  <a:gd name="T2" fmla="*/ 0 w 138"/>
                  <a:gd name="T3" fmla="*/ 0 h 718"/>
                  <a:gd name="T4" fmla="*/ 35 w 138"/>
                  <a:gd name="T5" fmla="*/ 0 h 718"/>
                  <a:gd name="T6" fmla="*/ 35 w 138"/>
                  <a:gd name="T7" fmla="*/ 32 h 718"/>
                  <a:gd name="T8" fmla="*/ 0 w 138"/>
                  <a:gd name="T9" fmla="*/ 32 h 718"/>
                  <a:gd name="T10" fmla="*/ 0 w 138"/>
                  <a:gd name="T11" fmla="*/ 180 h 718"/>
                  <a:gd name="T12" fmla="*/ 0 w 138"/>
                  <a:gd name="T13" fmla="*/ 50 h 718"/>
                  <a:gd name="T14" fmla="*/ 35 w 138"/>
                  <a:gd name="T15" fmla="*/ 50 h 718"/>
                  <a:gd name="T16" fmla="*/ 35 w 138"/>
                  <a:gd name="T17" fmla="*/ 180 h 718"/>
                  <a:gd name="T18" fmla="*/ 0 w 138"/>
                  <a:gd name="T19" fmla="*/ 180 h 7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8"/>
                  <a:gd name="T31" fmla="*/ 0 h 718"/>
                  <a:gd name="T32" fmla="*/ 138 w 138"/>
                  <a:gd name="T33" fmla="*/ 718 h 71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8" h="718">
                    <a:moveTo>
                      <a:pt x="0" y="128"/>
                    </a:moveTo>
                    <a:lnTo>
                      <a:pt x="0" y="0"/>
                    </a:lnTo>
                    <a:lnTo>
                      <a:pt x="138" y="0"/>
                    </a:lnTo>
                    <a:lnTo>
                      <a:pt x="138" y="128"/>
                    </a:lnTo>
                    <a:lnTo>
                      <a:pt x="0" y="128"/>
                    </a:lnTo>
                    <a:close/>
                    <a:moveTo>
                      <a:pt x="0" y="718"/>
                    </a:moveTo>
                    <a:lnTo>
                      <a:pt x="0" y="199"/>
                    </a:lnTo>
                    <a:lnTo>
                      <a:pt x="138" y="199"/>
                    </a:lnTo>
                    <a:lnTo>
                      <a:pt x="138" y="718"/>
                    </a:lnTo>
                    <a:lnTo>
                      <a:pt x="0" y="71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917" name="Freeform 533">
                <a:extLst>
                  <a:ext uri="{FF2B5EF4-FFF2-40B4-BE49-F238E27FC236}">
                    <a16:creationId xmlns:a16="http://schemas.microsoft.com/office/drawing/2014/main" id="{C30138E2-1350-40AE-9546-083E16D3B9FC}"/>
                  </a:ext>
                </a:extLst>
              </p:cNvPr>
              <p:cNvSpPr>
                <a:spLocks noEditPoints="1"/>
              </p:cNvSpPr>
              <p:nvPr/>
            </p:nvSpPr>
            <p:spPr bwMode="auto">
              <a:xfrm>
                <a:off x="3872" y="1276"/>
                <a:ext cx="134" cy="136"/>
              </a:xfrm>
              <a:custGeom>
                <a:avLst/>
                <a:gdLst>
                  <a:gd name="T0" fmla="*/ 0 w 537"/>
                  <a:gd name="T1" fmla="*/ 58 h 544"/>
                  <a:gd name="T2" fmla="*/ 3 w 537"/>
                  <a:gd name="T3" fmla="*/ 45 h 544"/>
                  <a:gd name="T4" fmla="*/ 8 w 537"/>
                  <a:gd name="T5" fmla="*/ 33 h 544"/>
                  <a:gd name="T6" fmla="*/ 16 w 537"/>
                  <a:gd name="T7" fmla="*/ 22 h 544"/>
                  <a:gd name="T8" fmla="*/ 25 w 537"/>
                  <a:gd name="T9" fmla="*/ 14 h 544"/>
                  <a:gd name="T10" fmla="*/ 36 w 537"/>
                  <a:gd name="T11" fmla="*/ 7 h 544"/>
                  <a:gd name="T12" fmla="*/ 49 w 537"/>
                  <a:gd name="T13" fmla="*/ 2 h 544"/>
                  <a:gd name="T14" fmla="*/ 62 w 537"/>
                  <a:gd name="T15" fmla="*/ 0 h 544"/>
                  <a:gd name="T16" fmla="*/ 81 w 537"/>
                  <a:gd name="T17" fmla="*/ 1 h 544"/>
                  <a:gd name="T18" fmla="*/ 91 w 537"/>
                  <a:gd name="T19" fmla="*/ 4 h 544"/>
                  <a:gd name="T20" fmla="*/ 100 w 537"/>
                  <a:gd name="T21" fmla="*/ 8 h 544"/>
                  <a:gd name="T22" fmla="*/ 108 w 537"/>
                  <a:gd name="T23" fmla="*/ 13 h 544"/>
                  <a:gd name="T24" fmla="*/ 115 w 537"/>
                  <a:gd name="T25" fmla="*/ 19 h 544"/>
                  <a:gd name="T26" fmla="*/ 122 w 537"/>
                  <a:gd name="T27" fmla="*/ 27 h 544"/>
                  <a:gd name="T28" fmla="*/ 127 w 537"/>
                  <a:gd name="T29" fmla="*/ 35 h 544"/>
                  <a:gd name="T30" fmla="*/ 131 w 537"/>
                  <a:gd name="T31" fmla="*/ 44 h 544"/>
                  <a:gd name="T32" fmla="*/ 133 w 537"/>
                  <a:gd name="T33" fmla="*/ 54 h 544"/>
                  <a:gd name="T34" fmla="*/ 134 w 537"/>
                  <a:gd name="T35" fmla="*/ 75 h 544"/>
                  <a:gd name="T36" fmla="*/ 132 w 537"/>
                  <a:gd name="T37" fmla="*/ 89 h 544"/>
                  <a:gd name="T38" fmla="*/ 128 w 537"/>
                  <a:gd name="T39" fmla="*/ 98 h 544"/>
                  <a:gd name="T40" fmla="*/ 123 w 537"/>
                  <a:gd name="T41" fmla="*/ 107 h 544"/>
                  <a:gd name="T42" fmla="*/ 117 w 537"/>
                  <a:gd name="T43" fmla="*/ 114 h 544"/>
                  <a:gd name="T44" fmla="*/ 110 w 537"/>
                  <a:gd name="T45" fmla="*/ 121 h 544"/>
                  <a:gd name="T46" fmla="*/ 102 w 537"/>
                  <a:gd name="T47" fmla="*/ 127 h 544"/>
                  <a:gd name="T48" fmla="*/ 94 w 537"/>
                  <a:gd name="T49" fmla="*/ 131 h 544"/>
                  <a:gd name="T50" fmla="*/ 84 w 537"/>
                  <a:gd name="T51" fmla="*/ 134 h 544"/>
                  <a:gd name="T52" fmla="*/ 67 w 537"/>
                  <a:gd name="T53" fmla="*/ 136 h 544"/>
                  <a:gd name="T54" fmla="*/ 54 w 537"/>
                  <a:gd name="T55" fmla="*/ 135 h 544"/>
                  <a:gd name="T56" fmla="*/ 41 w 537"/>
                  <a:gd name="T57" fmla="*/ 132 h 544"/>
                  <a:gd name="T58" fmla="*/ 29 w 537"/>
                  <a:gd name="T59" fmla="*/ 126 h 544"/>
                  <a:gd name="T60" fmla="*/ 19 w 537"/>
                  <a:gd name="T61" fmla="*/ 118 h 544"/>
                  <a:gd name="T62" fmla="*/ 11 w 537"/>
                  <a:gd name="T63" fmla="*/ 108 h 544"/>
                  <a:gd name="T64" fmla="*/ 4 w 537"/>
                  <a:gd name="T65" fmla="*/ 96 h 544"/>
                  <a:gd name="T66" fmla="*/ 1 w 537"/>
                  <a:gd name="T67" fmla="*/ 82 h 544"/>
                  <a:gd name="T68" fmla="*/ 0 w 537"/>
                  <a:gd name="T69" fmla="*/ 66 h 544"/>
                  <a:gd name="T70" fmla="*/ 36 w 537"/>
                  <a:gd name="T71" fmla="*/ 77 h 544"/>
                  <a:gd name="T72" fmla="*/ 39 w 537"/>
                  <a:gd name="T73" fmla="*/ 89 h 544"/>
                  <a:gd name="T74" fmla="*/ 44 w 537"/>
                  <a:gd name="T75" fmla="*/ 98 h 544"/>
                  <a:gd name="T76" fmla="*/ 52 w 537"/>
                  <a:gd name="T77" fmla="*/ 104 h 544"/>
                  <a:gd name="T78" fmla="*/ 61 w 537"/>
                  <a:gd name="T79" fmla="*/ 108 h 544"/>
                  <a:gd name="T80" fmla="*/ 70 w 537"/>
                  <a:gd name="T81" fmla="*/ 108 h 544"/>
                  <a:gd name="T82" fmla="*/ 80 w 537"/>
                  <a:gd name="T83" fmla="*/ 106 h 544"/>
                  <a:gd name="T84" fmla="*/ 87 w 537"/>
                  <a:gd name="T85" fmla="*/ 100 h 544"/>
                  <a:gd name="T86" fmla="*/ 94 w 537"/>
                  <a:gd name="T87" fmla="*/ 92 h 544"/>
                  <a:gd name="T88" fmla="*/ 97 w 537"/>
                  <a:gd name="T89" fmla="*/ 81 h 544"/>
                  <a:gd name="T90" fmla="*/ 99 w 537"/>
                  <a:gd name="T91" fmla="*/ 68 h 544"/>
                  <a:gd name="T92" fmla="*/ 97 w 537"/>
                  <a:gd name="T93" fmla="*/ 55 h 544"/>
                  <a:gd name="T94" fmla="*/ 94 w 537"/>
                  <a:gd name="T95" fmla="*/ 44 h 544"/>
                  <a:gd name="T96" fmla="*/ 87 w 537"/>
                  <a:gd name="T97" fmla="*/ 36 h 544"/>
                  <a:gd name="T98" fmla="*/ 80 w 537"/>
                  <a:gd name="T99" fmla="*/ 31 h 544"/>
                  <a:gd name="T100" fmla="*/ 70 w 537"/>
                  <a:gd name="T101" fmla="*/ 28 h 544"/>
                  <a:gd name="T102" fmla="*/ 61 w 537"/>
                  <a:gd name="T103" fmla="*/ 29 h 544"/>
                  <a:gd name="T104" fmla="*/ 52 w 537"/>
                  <a:gd name="T105" fmla="*/ 32 h 544"/>
                  <a:gd name="T106" fmla="*/ 44 w 537"/>
                  <a:gd name="T107" fmla="*/ 39 h 544"/>
                  <a:gd name="T108" fmla="*/ 39 w 537"/>
                  <a:gd name="T109" fmla="*/ 48 h 544"/>
                  <a:gd name="T110" fmla="*/ 36 w 537"/>
                  <a:gd name="T111" fmla="*/ 59 h 54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7"/>
                  <a:gd name="T169" fmla="*/ 0 h 544"/>
                  <a:gd name="T170" fmla="*/ 537 w 537"/>
                  <a:gd name="T171" fmla="*/ 544 h 544"/>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7" h="544">
                    <a:moveTo>
                      <a:pt x="0" y="265"/>
                    </a:moveTo>
                    <a:lnTo>
                      <a:pt x="0" y="248"/>
                    </a:lnTo>
                    <a:lnTo>
                      <a:pt x="2" y="231"/>
                    </a:lnTo>
                    <a:lnTo>
                      <a:pt x="4" y="214"/>
                    </a:lnTo>
                    <a:lnTo>
                      <a:pt x="8" y="197"/>
                    </a:lnTo>
                    <a:lnTo>
                      <a:pt x="13" y="181"/>
                    </a:lnTo>
                    <a:lnTo>
                      <a:pt x="18" y="164"/>
                    </a:lnTo>
                    <a:lnTo>
                      <a:pt x="26" y="149"/>
                    </a:lnTo>
                    <a:lnTo>
                      <a:pt x="34" y="132"/>
                    </a:lnTo>
                    <a:lnTo>
                      <a:pt x="43" y="117"/>
                    </a:lnTo>
                    <a:lnTo>
                      <a:pt x="53" y="102"/>
                    </a:lnTo>
                    <a:lnTo>
                      <a:pt x="63" y="88"/>
                    </a:lnTo>
                    <a:lnTo>
                      <a:pt x="75" y="76"/>
                    </a:lnTo>
                    <a:lnTo>
                      <a:pt x="86" y="64"/>
                    </a:lnTo>
                    <a:lnTo>
                      <a:pt x="100" y="54"/>
                    </a:lnTo>
                    <a:lnTo>
                      <a:pt x="115" y="43"/>
                    </a:lnTo>
                    <a:lnTo>
                      <a:pt x="130" y="34"/>
                    </a:lnTo>
                    <a:lnTo>
                      <a:pt x="145" y="27"/>
                    </a:lnTo>
                    <a:lnTo>
                      <a:pt x="161" y="19"/>
                    </a:lnTo>
                    <a:lnTo>
                      <a:pt x="177" y="14"/>
                    </a:lnTo>
                    <a:lnTo>
                      <a:pt x="195" y="9"/>
                    </a:lnTo>
                    <a:lnTo>
                      <a:pt x="212" y="5"/>
                    </a:lnTo>
                    <a:lnTo>
                      <a:pt x="230" y="2"/>
                    </a:lnTo>
                    <a:lnTo>
                      <a:pt x="249" y="1"/>
                    </a:lnTo>
                    <a:lnTo>
                      <a:pt x="269" y="0"/>
                    </a:lnTo>
                    <a:lnTo>
                      <a:pt x="297" y="1"/>
                    </a:lnTo>
                    <a:lnTo>
                      <a:pt x="324" y="5"/>
                    </a:lnTo>
                    <a:lnTo>
                      <a:pt x="338" y="8"/>
                    </a:lnTo>
                    <a:lnTo>
                      <a:pt x="351" y="11"/>
                    </a:lnTo>
                    <a:lnTo>
                      <a:pt x="364" y="15"/>
                    </a:lnTo>
                    <a:lnTo>
                      <a:pt x="375" y="19"/>
                    </a:lnTo>
                    <a:lnTo>
                      <a:pt x="387" y="24"/>
                    </a:lnTo>
                    <a:lnTo>
                      <a:pt x="399" y="31"/>
                    </a:lnTo>
                    <a:lnTo>
                      <a:pt x="410" y="37"/>
                    </a:lnTo>
                    <a:lnTo>
                      <a:pt x="421" y="43"/>
                    </a:lnTo>
                    <a:lnTo>
                      <a:pt x="432" y="51"/>
                    </a:lnTo>
                    <a:lnTo>
                      <a:pt x="442" y="59"/>
                    </a:lnTo>
                    <a:lnTo>
                      <a:pt x="452" y="68"/>
                    </a:lnTo>
                    <a:lnTo>
                      <a:pt x="461" y="77"/>
                    </a:lnTo>
                    <a:lnTo>
                      <a:pt x="470" y="87"/>
                    </a:lnTo>
                    <a:lnTo>
                      <a:pt x="479" y="97"/>
                    </a:lnTo>
                    <a:lnTo>
                      <a:pt x="487" y="108"/>
                    </a:lnTo>
                    <a:lnTo>
                      <a:pt x="494" y="118"/>
                    </a:lnTo>
                    <a:lnTo>
                      <a:pt x="501" y="129"/>
                    </a:lnTo>
                    <a:lnTo>
                      <a:pt x="507" y="141"/>
                    </a:lnTo>
                    <a:lnTo>
                      <a:pt x="514" y="153"/>
                    </a:lnTo>
                    <a:lnTo>
                      <a:pt x="518" y="164"/>
                    </a:lnTo>
                    <a:lnTo>
                      <a:pt x="523" y="177"/>
                    </a:lnTo>
                    <a:lnTo>
                      <a:pt x="527" y="188"/>
                    </a:lnTo>
                    <a:lnTo>
                      <a:pt x="529" y="201"/>
                    </a:lnTo>
                    <a:lnTo>
                      <a:pt x="532" y="215"/>
                    </a:lnTo>
                    <a:lnTo>
                      <a:pt x="536" y="242"/>
                    </a:lnTo>
                    <a:lnTo>
                      <a:pt x="537" y="271"/>
                    </a:lnTo>
                    <a:lnTo>
                      <a:pt x="536" y="300"/>
                    </a:lnTo>
                    <a:lnTo>
                      <a:pt x="532" y="327"/>
                    </a:lnTo>
                    <a:lnTo>
                      <a:pt x="529" y="341"/>
                    </a:lnTo>
                    <a:lnTo>
                      <a:pt x="527" y="354"/>
                    </a:lnTo>
                    <a:lnTo>
                      <a:pt x="523" y="367"/>
                    </a:lnTo>
                    <a:lnTo>
                      <a:pt x="518" y="378"/>
                    </a:lnTo>
                    <a:lnTo>
                      <a:pt x="512" y="391"/>
                    </a:lnTo>
                    <a:lnTo>
                      <a:pt x="507" y="403"/>
                    </a:lnTo>
                    <a:lnTo>
                      <a:pt x="501" y="414"/>
                    </a:lnTo>
                    <a:lnTo>
                      <a:pt x="494" y="426"/>
                    </a:lnTo>
                    <a:lnTo>
                      <a:pt x="487" y="436"/>
                    </a:lnTo>
                    <a:lnTo>
                      <a:pt x="479" y="446"/>
                    </a:lnTo>
                    <a:lnTo>
                      <a:pt x="470" y="457"/>
                    </a:lnTo>
                    <a:lnTo>
                      <a:pt x="461" y="467"/>
                    </a:lnTo>
                    <a:lnTo>
                      <a:pt x="451" y="476"/>
                    </a:lnTo>
                    <a:lnTo>
                      <a:pt x="441" y="485"/>
                    </a:lnTo>
                    <a:lnTo>
                      <a:pt x="430" y="493"/>
                    </a:lnTo>
                    <a:lnTo>
                      <a:pt x="420" y="500"/>
                    </a:lnTo>
                    <a:lnTo>
                      <a:pt x="410" y="508"/>
                    </a:lnTo>
                    <a:lnTo>
                      <a:pt x="398" y="514"/>
                    </a:lnTo>
                    <a:lnTo>
                      <a:pt x="387" y="520"/>
                    </a:lnTo>
                    <a:lnTo>
                      <a:pt x="375" y="525"/>
                    </a:lnTo>
                    <a:lnTo>
                      <a:pt x="362" y="530"/>
                    </a:lnTo>
                    <a:lnTo>
                      <a:pt x="351" y="534"/>
                    </a:lnTo>
                    <a:lnTo>
                      <a:pt x="338" y="536"/>
                    </a:lnTo>
                    <a:lnTo>
                      <a:pt x="324" y="540"/>
                    </a:lnTo>
                    <a:lnTo>
                      <a:pt x="297" y="543"/>
                    </a:lnTo>
                    <a:lnTo>
                      <a:pt x="269" y="544"/>
                    </a:lnTo>
                    <a:lnTo>
                      <a:pt x="251" y="544"/>
                    </a:lnTo>
                    <a:lnTo>
                      <a:pt x="234" y="543"/>
                    </a:lnTo>
                    <a:lnTo>
                      <a:pt x="216" y="540"/>
                    </a:lnTo>
                    <a:lnTo>
                      <a:pt x="199" y="536"/>
                    </a:lnTo>
                    <a:lnTo>
                      <a:pt x="183" y="531"/>
                    </a:lnTo>
                    <a:lnTo>
                      <a:pt x="166" y="526"/>
                    </a:lnTo>
                    <a:lnTo>
                      <a:pt x="149" y="520"/>
                    </a:lnTo>
                    <a:lnTo>
                      <a:pt x="132" y="512"/>
                    </a:lnTo>
                    <a:lnTo>
                      <a:pt x="117" y="503"/>
                    </a:lnTo>
                    <a:lnTo>
                      <a:pt x="102" y="494"/>
                    </a:lnTo>
                    <a:lnTo>
                      <a:pt x="88" y="484"/>
                    </a:lnTo>
                    <a:lnTo>
                      <a:pt x="75" y="472"/>
                    </a:lnTo>
                    <a:lnTo>
                      <a:pt x="63" y="459"/>
                    </a:lnTo>
                    <a:lnTo>
                      <a:pt x="53" y="446"/>
                    </a:lnTo>
                    <a:lnTo>
                      <a:pt x="43" y="432"/>
                    </a:lnTo>
                    <a:lnTo>
                      <a:pt x="34" y="417"/>
                    </a:lnTo>
                    <a:lnTo>
                      <a:pt x="26" y="402"/>
                    </a:lnTo>
                    <a:lnTo>
                      <a:pt x="18" y="385"/>
                    </a:lnTo>
                    <a:lnTo>
                      <a:pt x="13" y="367"/>
                    </a:lnTo>
                    <a:lnTo>
                      <a:pt x="8" y="348"/>
                    </a:lnTo>
                    <a:lnTo>
                      <a:pt x="4" y="328"/>
                    </a:lnTo>
                    <a:lnTo>
                      <a:pt x="2" y="308"/>
                    </a:lnTo>
                    <a:lnTo>
                      <a:pt x="0" y="287"/>
                    </a:lnTo>
                    <a:lnTo>
                      <a:pt x="0" y="265"/>
                    </a:lnTo>
                    <a:close/>
                    <a:moveTo>
                      <a:pt x="141" y="272"/>
                    </a:moveTo>
                    <a:lnTo>
                      <a:pt x="141" y="291"/>
                    </a:lnTo>
                    <a:lnTo>
                      <a:pt x="143" y="309"/>
                    </a:lnTo>
                    <a:lnTo>
                      <a:pt x="147" y="326"/>
                    </a:lnTo>
                    <a:lnTo>
                      <a:pt x="150" y="341"/>
                    </a:lnTo>
                    <a:lnTo>
                      <a:pt x="156" y="355"/>
                    </a:lnTo>
                    <a:lnTo>
                      <a:pt x="162" y="368"/>
                    </a:lnTo>
                    <a:lnTo>
                      <a:pt x="170" y="380"/>
                    </a:lnTo>
                    <a:lnTo>
                      <a:pt x="177" y="391"/>
                    </a:lnTo>
                    <a:lnTo>
                      <a:pt x="188" y="400"/>
                    </a:lnTo>
                    <a:lnTo>
                      <a:pt x="197" y="409"/>
                    </a:lnTo>
                    <a:lnTo>
                      <a:pt x="208" y="416"/>
                    </a:lnTo>
                    <a:lnTo>
                      <a:pt x="218" y="422"/>
                    </a:lnTo>
                    <a:lnTo>
                      <a:pt x="230" y="426"/>
                    </a:lnTo>
                    <a:lnTo>
                      <a:pt x="243" y="430"/>
                    </a:lnTo>
                    <a:lnTo>
                      <a:pt x="256" y="431"/>
                    </a:lnTo>
                    <a:lnTo>
                      <a:pt x="269" y="432"/>
                    </a:lnTo>
                    <a:lnTo>
                      <a:pt x="281" y="431"/>
                    </a:lnTo>
                    <a:lnTo>
                      <a:pt x="294" y="430"/>
                    </a:lnTo>
                    <a:lnTo>
                      <a:pt x="307" y="426"/>
                    </a:lnTo>
                    <a:lnTo>
                      <a:pt x="319" y="422"/>
                    </a:lnTo>
                    <a:lnTo>
                      <a:pt x="329" y="416"/>
                    </a:lnTo>
                    <a:lnTo>
                      <a:pt x="339" y="409"/>
                    </a:lnTo>
                    <a:lnTo>
                      <a:pt x="349" y="400"/>
                    </a:lnTo>
                    <a:lnTo>
                      <a:pt x="358" y="391"/>
                    </a:lnTo>
                    <a:lnTo>
                      <a:pt x="367" y="380"/>
                    </a:lnTo>
                    <a:lnTo>
                      <a:pt x="375" y="368"/>
                    </a:lnTo>
                    <a:lnTo>
                      <a:pt x="381" y="355"/>
                    </a:lnTo>
                    <a:lnTo>
                      <a:pt x="387" y="340"/>
                    </a:lnTo>
                    <a:lnTo>
                      <a:pt x="390" y="325"/>
                    </a:lnTo>
                    <a:lnTo>
                      <a:pt x="393" y="308"/>
                    </a:lnTo>
                    <a:lnTo>
                      <a:pt x="394" y="290"/>
                    </a:lnTo>
                    <a:lnTo>
                      <a:pt x="396" y="272"/>
                    </a:lnTo>
                    <a:lnTo>
                      <a:pt x="394" y="253"/>
                    </a:lnTo>
                    <a:lnTo>
                      <a:pt x="393" y="236"/>
                    </a:lnTo>
                    <a:lnTo>
                      <a:pt x="390" y="219"/>
                    </a:lnTo>
                    <a:lnTo>
                      <a:pt x="387" y="204"/>
                    </a:lnTo>
                    <a:lnTo>
                      <a:pt x="381" y="190"/>
                    </a:lnTo>
                    <a:lnTo>
                      <a:pt x="375" y="177"/>
                    </a:lnTo>
                    <a:lnTo>
                      <a:pt x="367" y="164"/>
                    </a:lnTo>
                    <a:lnTo>
                      <a:pt x="358" y="154"/>
                    </a:lnTo>
                    <a:lnTo>
                      <a:pt x="349" y="144"/>
                    </a:lnTo>
                    <a:lnTo>
                      <a:pt x="339" y="136"/>
                    </a:lnTo>
                    <a:lnTo>
                      <a:pt x="329" y="128"/>
                    </a:lnTo>
                    <a:lnTo>
                      <a:pt x="319" y="123"/>
                    </a:lnTo>
                    <a:lnTo>
                      <a:pt x="307" y="118"/>
                    </a:lnTo>
                    <a:lnTo>
                      <a:pt x="294" y="115"/>
                    </a:lnTo>
                    <a:lnTo>
                      <a:pt x="281" y="113"/>
                    </a:lnTo>
                    <a:lnTo>
                      <a:pt x="269" y="113"/>
                    </a:lnTo>
                    <a:lnTo>
                      <a:pt x="256" y="113"/>
                    </a:lnTo>
                    <a:lnTo>
                      <a:pt x="243" y="115"/>
                    </a:lnTo>
                    <a:lnTo>
                      <a:pt x="230" y="118"/>
                    </a:lnTo>
                    <a:lnTo>
                      <a:pt x="218" y="123"/>
                    </a:lnTo>
                    <a:lnTo>
                      <a:pt x="208" y="128"/>
                    </a:lnTo>
                    <a:lnTo>
                      <a:pt x="197" y="136"/>
                    </a:lnTo>
                    <a:lnTo>
                      <a:pt x="188" y="144"/>
                    </a:lnTo>
                    <a:lnTo>
                      <a:pt x="177" y="154"/>
                    </a:lnTo>
                    <a:lnTo>
                      <a:pt x="170" y="164"/>
                    </a:lnTo>
                    <a:lnTo>
                      <a:pt x="162" y="177"/>
                    </a:lnTo>
                    <a:lnTo>
                      <a:pt x="156" y="190"/>
                    </a:lnTo>
                    <a:lnTo>
                      <a:pt x="150" y="204"/>
                    </a:lnTo>
                    <a:lnTo>
                      <a:pt x="147" y="219"/>
                    </a:lnTo>
                    <a:lnTo>
                      <a:pt x="143" y="236"/>
                    </a:lnTo>
                    <a:lnTo>
                      <a:pt x="141" y="254"/>
                    </a:lnTo>
                    <a:lnTo>
                      <a:pt x="141" y="27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918" name="Freeform 534">
                <a:extLst>
                  <a:ext uri="{FF2B5EF4-FFF2-40B4-BE49-F238E27FC236}">
                    <a16:creationId xmlns:a16="http://schemas.microsoft.com/office/drawing/2014/main" id="{4D7040E2-6547-45AD-9499-1A1C95226BE0}"/>
                  </a:ext>
                </a:extLst>
              </p:cNvPr>
              <p:cNvSpPr>
                <a:spLocks noEditPoints="1"/>
              </p:cNvSpPr>
              <p:nvPr/>
            </p:nvSpPr>
            <p:spPr bwMode="auto">
              <a:xfrm>
                <a:off x="4095" y="1229"/>
                <a:ext cx="127" cy="183"/>
              </a:xfrm>
              <a:custGeom>
                <a:avLst/>
                <a:gdLst>
                  <a:gd name="T0" fmla="*/ 95 w 509"/>
                  <a:gd name="T1" fmla="*/ 161 h 730"/>
                  <a:gd name="T2" fmla="*/ 89 w 509"/>
                  <a:gd name="T3" fmla="*/ 168 h 730"/>
                  <a:gd name="T4" fmla="*/ 81 w 509"/>
                  <a:gd name="T5" fmla="*/ 175 h 730"/>
                  <a:gd name="T6" fmla="*/ 74 w 509"/>
                  <a:gd name="T7" fmla="*/ 179 h 730"/>
                  <a:gd name="T8" fmla="*/ 65 w 509"/>
                  <a:gd name="T9" fmla="*/ 182 h 730"/>
                  <a:gd name="T10" fmla="*/ 57 w 509"/>
                  <a:gd name="T11" fmla="*/ 183 h 730"/>
                  <a:gd name="T12" fmla="*/ 44 w 509"/>
                  <a:gd name="T13" fmla="*/ 182 h 730"/>
                  <a:gd name="T14" fmla="*/ 29 w 509"/>
                  <a:gd name="T15" fmla="*/ 176 h 730"/>
                  <a:gd name="T16" fmla="*/ 16 w 509"/>
                  <a:gd name="T17" fmla="*/ 165 h 730"/>
                  <a:gd name="T18" fmla="*/ 11 w 509"/>
                  <a:gd name="T19" fmla="*/ 158 h 730"/>
                  <a:gd name="T20" fmla="*/ 4 w 509"/>
                  <a:gd name="T21" fmla="*/ 143 h 730"/>
                  <a:gd name="T22" fmla="*/ 0 w 509"/>
                  <a:gd name="T23" fmla="*/ 122 h 730"/>
                  <a:gd name="T24" fmla="*/ 1 w 509"/>
                  <a:gd name="T25" fmla="*/ 99 h 730"/>
                  <a:gd name="T26" fmla="*/ 6 w 509"/>
                  <a:gd name="T27" fmla="*/ 79 h 730"/>
                  <a:gd name="T28" fmla="*/ 12 w 509"/>
                  <a:gd name="T29" fmla="*/ 68 h 730"/>
                  <a:gd name="T30" fmla="*/ 20 w 509"/>
                  <a:gd name="T31" fmla="*/ 60 h 730"/>
                  <a:gd name="T32" fmla="*/ 33 w 509"/>
                  <a:gd name="T33" fmla="*/ 51 h 730"/>
                  <a:gd name="T34" fmla="*/ 49 w 509"/>
                  <a:gd name="T35" fmla="*/ 47 h 730"/>
                  <a:gd name="T36" fmla="*/ 65 w 509"/>
                  <a:gd name="T37" fmla="*/ 48 h 730"/>
                  <a:gd name="T38" fmla="*/ 80 w 509"/>
                  <a:gd name="T39" fmla="*/ 54 h 730"/>
                  <a:gd name="T40" fmla="*/ 93 w 509"/>
                  <a:gd name="T41" fmla="*/ 65 h 730"/>
                  <a:gd name="T42" fmla="*/ 127 w 509"/>
                  <a:gd name="T43" fmla="*/ 180 h 730"/>
                  <a:gd name="T44" fmla="*/ 36 w 509"/>
                  <a:gd name="T45" fmla="*/ 122 h 730"/>
                  <a:gd name="T46" fmla="*/ 37 w 509"/>
                  <a:gd name="T47" fmla="*/ 134 h 730"/>
                  <a:gd name="T48" fmla="*/ 41 w 509"/>
                  <a:gd name="T49" fmla="*/ 142 h 730"/>
                  <a:gd name="T50" fmla="*/ 48 w 509"/>
                  <a:gd name="T51" fmla="*/ 150 h 730"/>
                  <a:gd name="T52" fmla="*/ 57 w 509"/>
                  <a:gd name="T53" fmla="*/ 155 h 730"/>
                  <a:gd name="T54" fmla="*/ 67 w 509"/>
                  <a:gd name="T55" fmla="*/ 156 h 730"/>
                  <a:gd name="T56" fmla="*/ 75 w 509"/>
                  <a:gd name="T57" fmla="*/ 153 h 730"/>
                  <a:gd name="T58" fmla="*/ 82 w 509"/>
                  <a:gd name="T59" fmla="*/ 148 h 730"/>
                  <a:gd name="T60" fmla="*/ 88 w 509"/>
                  <a:gd name="T61" fmla="*/ 140 h 730"/>
                  <a:gd name="T62" fmla="*/ 92 w 509"/>
                  <a:gd name="T63" fmla="*/ 129 h 730"/>
                  <a:gd name="T64" fmla="*/ 93 w 509"/>
                  <a:gd name="T65" fmla="*/ 115 h 730"/>
                  <a:gd name="T66" fmla="*/ 92 w 509"/>
                  <a:gd name="T67" fmla="*/ 100 h 730"/>
                  <a:gd name="T68" fmla="*/ 88 w 509"/>
                  <a:gd name="T69" fmla="*/ 89 h 730"/>
                  <a:gd name="T70" fmla="*/ 83 w 509"/>
                  <a:gd name="T71" fmla="*/ 81 h 730"/>
                  <a:gd name="T72" fmla="*/ 75 w 509"/>
                  <a:gd name="T73" fmla="*/ 75 h 730"/>
                  <a:gd name="T74" fmla="*/ 67 w 509"/>
                  <a:gd name="T75" fmla="*/ 73 h 730"/>
                  <a:gd name="T76" fmla="*/ 58 w 509"/>
                  <a:gd name="T77" fmla="*/ 74 h 730"/>
                  <a:gd name="T78" fmla="*/ 50 w 509"/>
                  <a:gd name="T79" fmla="*/ 77 h 730"/>
                  <a:gd name="T80" fmla="*/ 44 w 509"/>
                  <a:gd name="T81" fmla="*/ 83 h 730"/>
                  <a:gd name="T82" fmla="*/ 38 w 509"/>
                  <a:gd name="T83" fmla="*/ 92 h 730"/>
                  <a:gd name="T84" fmla="*/ 36 w 509"/>
                  <a:gd name="T85" fmla="*/ 103 h 73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09"/>
                  <a:gd name="T130" fmla="*/ 0 h 730"/>
                  <a:gd name="T131" fmla="*/ 509 w 509"/>
                  <a:gd name="T132" fmla="*/ 730 h 73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09" h="730">
                    <a:moveTo>
                      <a:pt x="509" y="718"/>
                    </a:moveTo>
                    <a:lnTo>
                      <a:pt x="382" y="718"/>
                    </a:lnTo>
                    <a:lnTo>
                      <a:pt x="382" y="643"/>
                    </a:lnTo>
                    <a:lnTo>
                      <a:pt x="373" y="653"/>
                    </a:lnTo>
                    <a:lnTo>
                      <a:pt x="365" y="663"/>
                    </a:lnTo>
                    <a:lnTo>
                      <a:pt x="356" y="672"/>
                    </a:lnTo>
                    <a:lnTo>
                      <a:pt x="347" y="681"/>
                    </a:lnTo>
                    <a:lnTo>
                      <a:pt x="337" y="689"/>
                    </a:lnTo>
                    <a:lnTo>
                      <a:pt x="326" y="697"/>
                    </a:lnTo>
                    <a:lnTo>
                      <a:pt x="316" y="703"/>
                    </a:lnTo>
                    <a:lnTo>
                      <a:pt x="306" y="708"/>
                    </a:lnTo>
                    <a:lnTo>
                      <a:pt x="296" y="713"/>
                    </a:lnTo>
                    <a:lnTo>
                      <a:pt x="284" y="718"/>
                    </a:lnTo>
                    <a:lnTo>
                      <a:pt x="274" y="722"/>
                    </a:lnTo>
                    <a:lnTo>
                      <a:pt x="262" y="725"/>
                    </a:lnTo>
                    <a:lnTo>
                      <a:pt x="252" y="727"/>
                    </a:lnTo>
                    <a:lnTo>
                      <a:pt x="240" y="729"/>
                    </a:lnTo>
                    <a:lnTo>
                      <a:pt x="229" y="730"/>
                    </a:lnTo>
                    <a:lnTo>
                      <a:pt x="219" y="730"/>
                    </a:lnTo>
                    <a:lnTo>
                      <a:pt x="197" y="729"/>
                    </a:lnTo>
                    <a:lnTo>
                      <a:pt x="175" y="726"/>
                    </a:lnTo>
                    <a:lnTo>
                      <a:pt x="154" y="720"/>
                    </a:lnTo>
                    <a:lnTo>
                      <a:pt x="135" y="712"/>
                    </a:lnTo>
                    <a:lnTo>
                      <a:pt x="116" y="702"/>
                    </a:lnTo>
                    <a:lnTo>
                      <a:pt x="98" y="690"/>
                    </a:lnTo>
                    <a:lnTo>
                      <a:pt x="81" y="675"/>
                    </a:lnTo>
                    <a:lnTo>
                      <a:pt x="65" y="658"/>
                    </a:lnTo>
                    <a:lnTo>
                      <a:pt x="57" y="649"/>
                    </a:lnTo>
                    <a:lnTo>
                      <a:pt x="49" y="639"/>
                    </a:lnTo>
                    <a:lnTo>
                      <a:pt x="43" y="629"/>
                    </a:lnTo>
                    <a:lnTo>
                      <a:pt x="36" y="618"/>
                    </a:lnTo>
                    <a:lnTo>
                      <a:pt x="26" y="597"/>
                    </a:lnTo>
                    <a:lnTo>
                      <a:pt x="17" y="572"/>
                    </a:lnTo>
                    <a:lnTo>
                      <a:pt x="9" y="545"/>
                    </a:lnTo>
                    <a:lnTo>
                      <a:pt x="4" y="518"/>
                    </a:lnTo>
                    <a:lnTo>
                      <a:pt x="2" y="487"/>
                    </a:lnTo>
                    <a:lnTo>
                      <a:pt x="0" y="457"/>
                    </a:lnTo>
                    <a:lnTo>
                      <a:pt x="2" y="425"/>
                    </a:lnTo>
                    <a:lnTo>
                      <a:pt x="4" y="394"/>
                    </a:lnTo>
                    <a:lnTo>
                      <a:pt x="9" y="367"/>
                    </a:lnTo>
                    <a:lnTo>
                      <a:pt x="16" y="340"/>
                    </a:lnTo>
                    <a:lnTo>
                      <a:pt x="25" y="315"/>
                    </a:lnTo>
                    <a:lnTo>
                      <a:pt x="36" y="294"/>
                    </a:lnTo>
                    <a:lnTo>
                      <a:pt x="41" y="283"/>
                    </a:lnTo>
                    <a:lnTo>
                      <a:pt x="48" y="273"/>
                    </a:lnTo>
                    <a:lnTo>
                      <a:pt x="56" y="264"/>
                    </a:lnTo>
                    <a:lnTo>
                      <a:pt x="63" y="255"/>
                    </a:lnTo>
                    <a:lnTo>
                      <a:pt x="79" y="240"/>
                    </a:lnTo>
                    <a:lnTo>
                      <a:pt x="97" y="226"/>
                    </a:lnTo>
                    <a:lnTo>
                      <a:pt x="115" y="214"/>
                    </a:lnTo>
                    <a:lnTo>
                      <a:pt x="134" y="204"/>
                    </a:lnTo>
                    <a:lnTo>
                      <a:pt x="153" y="196"/>
                    </a:lnTo>
                    <a:lnTo>
                      <a:pt x="175" y="191"/>
                    </a:lnTo>
                    <a:lnTo>
                      <a:pt x="197" y="187"/>
                    </a:lnTo>
                    <a:lnTo>
                      <a:pt x="220" y="186"/>
                    </a:lnTo>
                    <a:lnTo>
                      <a:pt x="242" y="187"/>
                    </a:lnTo>
                    <a:lnTo>
                      <a:pt x="262" y="191"/>
                    </a:lnTo>
                    <a:lnTo>
                      <a:pt x="283" y="196"/>
                    </a:lnTo>
                    <a:lnTo>
                      <a:pt x="302" y="205"/>
                    </a:lnTo>
                    <a:lnTo>
                      <a:pt x="320" y="215"/>
                    </a:lnTo>
                    <a:lnTo>
                      <a:pt x="338" y="227"/>
                    </a:lnTo>
                    <a:lnTo>
                      <a:pt x="355" y="242"/>
                    </a:lnTo>
                    <a:lnTo>
                      <a:pt x="371" y="259"/>
                    </a:lnTo>
                    <a:lnTo>
                      <a:pt x="371" y="0"/>
                    </a:lnTo>
                    <a:lnTo>
                      <a:pt x="509" y="0"/>
                    </a:lnTo>
                    <a:lnTo>
                      <a:pt x="509" y="718"/>
                    </a:lnTo>
                    <a:close/>
                    <a:moveTo>
                      <a:pt x="142" y="448"/>
                    </a:moveTo>
                    <a:lnTo>
                      <a:pt x="142" y="467"/>
                    </a:lnTo>
                    <a:lnTo>
                      <a:pt x="143" y="486"/>
                    </a:lnTo>
                    <a:lnTo>
                      <a:pt x="144" y="503"/>
                    </a:lnTo>
                    <a:lnTo>
                      <a:pt x="147" y="520"/>
                    </a:lnTo>
                    <a:lnTo>
                      <a:pt x="150" y="534"/>
                    </a:lnTo>
                    <a:lnTo>
                      <a:pt x="154" y="546"/>
                    </a:lnTo>
                    <a:lnTo>
                      <a:pt x="159" y="558"/>
                    </a:lnTo>
                    <a:lnTo>
                      <a:pt x="165" y="568"/>
                    </a:lnTo>
                    <a:lnTo>
                      <a:pt x="174" y="580"/>
                    </a:lnTo>
                    <a:lnTo>
                      <a:pt x="183" y="591"/>
                    </a:lnTo>
                    <a:lnTo>
                      <a:pt x="193" y="600"/>
                    </a:lnTo>
                    <a:lnTo>
                      <a:pt x="204" y="608"/>
                    </a:lnTo>
                    <a:lnTo>
                      <a:pt x="216" y="615"/>
                    </a:lnTo>
                    <a:lnTo>
                      <a:pt x="229" y="618"/>
                    </a:lnTo>
                    <a:lnTo>
                      <a:pt x="243" y="621"/>
                    </a:lnTo>
                    <a:lnTo>
                      <a:pt x="257" y="622"/>
                    </a:lnTo>
                    <a:lnTo>
                      <a:pt x="269" y="621"/>
                    </a:lnTo>
                    <a:lnTo>
                      <a:pt x="280" y="620"/>
                    </a:lnTo>
                    <a:lnTo>
                      <a:pt x="292" y="616"/>
                    </a:lnTo>
                    <a:lnTo>
                      <a:pt x="302" y="612"/>
                    </a:lnTo>
                    <a:lnTo>
                      <a:pt x="311" y="606"/>
                    </a:lnTo>
                    <a:lnTo>
                      <a:pt x="321" y="599"/>
                    </a:lnTo>
                    <a:lnTo>
                      <a:pt x="330" y="590"/>
                    </a:lnTo>
                    <a:lnTo>
                      <a:pt x="338" y="581"/>
                    </a:lnTo>
                    <a:lnTo>
                      <a:pt x="346" y="571"/>
                    </a:lnTo>
                    <a:lnTo>
                      <a:pt x="353" y="558"/>
                    </a:lnTo>
                    <a:lnTo>
                      <a:pt x="358" y="545"/>
                    </a:lnTo>
                    <a:lnTo>
                      <a:pt x="364" y="531"/>
                    </a:lnTo>
                    <a:lnTo>
                      <a:pt x="367" y="516"/>
                    </a:lnTo>
                    <a:lnTo>
                      <a:pt x="370" y="498"/>
                    </a:lnTo>
                    <a:lnTo>
                      <a:pt x="371" y="480"/>
                    </a:lnTo>
                    <a:lnTo>
                      <a:pt x="371" y="460"/>
                    </a:lnTo>
                    <a:lnTo>
                      <a:pt x="371" y="439"/>
                    </a:lnTo>
                    <a:lnTo>
                      <a:pt x="370" y="418"/>
                    </a:lnTo>
                    <a:lnTo>
                      <a:pt x="367" y="400"/>
                    </a:lnTo>
                    <a:lnTo>
                      <a:pt x="364" y="383"/>
                    </a:lnTo>
                    <a:lnTo>
                      <a:pt x="358" y="368"/>
                    </a:lnTo>
                    <a:lnTo>
                      <a:pt x="353" y="354"/>
                    </a:lnTo>
                    <a:lnTo>
                      <a:pt x="347" y="342"/>
                    </a:lnTo>
                    <a:lnTo>
                      <a:pt x="339" y="331"/>
                    </a:lnTo>
                    <a:lnTo>
                      <a:pt x="331" y="322"/>
                    </a:lnTo>
                    <a:lnTo>
                      <a:pt x="322" y="314"/>
                    </a:lnTo>
                    <a:lnTo>
                      <a:pt x="312" y="308"/>
                    </a:lnTo>
                    <a:lnTo>
                      <a:pt x="302" y="301"/>
                    </a:lnTo>
                    <a:lnTo>
                      <a:pt x="292" y="297"/>
                    </a:lnTo>
                    <a:lnTo>
                      <a:pt x="280" y="295"/>
                    </a:lnTo>
                    <a:lnTo>
                      <a:pt x="269" y="292"/>
                    </a:lnTo>
                    <a:lnTo>
                      <a:pt x="257" y="292"/>
                    </a:lnTo>
                    <a:lnTo>
                      <a:pt x="244" y="292"/>
                    </a:lnTo>
                    <a:lnTo>
                      <a:pt x="233" y="294"/>
                    </a:lnTo>
                    <a:lnTo>
                      <a:pt x="222" y="297"/>
                    </a:lnTo>
                    <a:lnTo>
                      <a:pt x="212" y="301"/>
                    </a:lnTo>
                    <a:lnTo>
                      <a:pt x="202" y="306"/>
                    </a:lnTo>
                    <a:lnTo>
                      <a:pt x="192" y="314"/>
                    </a:lnTo>
                    <a:lnTo>
                      <a:pt x="183" y="322"/>
                    </a:lnTo>
                    <a:lnTo>
                      <a:pt x="175" y="331"/>
                    </a:lnTo>
                    <a:lnTo>
                      <a:pt x="167" y="341"/>
                    </a:lnTo>
                    <a:lnTo>
                      <a:pt x="159" y="353"/>
                    </a:lnTo>
                    <a:lnTo>
                      <a:pt x="154" y="366"/>
                    </a:lnTo>
                    <a:lnTo>
                      <a:pt x="149" y="380"/>
                    </a:lnTo>
                    <a:lnTo>
                      <a:pt x="147" y="395"/>
                    </a:lnTo>
                    <a:lnTo>
                      <a:pt x="144" y="410"/>
                    </a:lnTo>
                    <a:lnTo>
                      <a:pt x="142" y="428"/>
                    </a:lnTo>
                    <a:lnTo>
                      <a:pt x="142" y="44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919" name="Freeform 535">
                <a:extLst>
                  <a:ext uri="{FF2B5EF4-FFF2-40B4-BE49-F238E27FC236}">
                    <a16:creationId xmlns:a16="http://schemas.microsoft.com/office/drawing/2014/main" id="{D51A5272-9EF1-4E4D-A0E3-A45D5DAB3805}"/>
                  </a:ext>
                </a:extLst>
              </p:cNvPr>
              <p:cNvSpPr>
                <a:spLocks noEditPoints="1"/>
              </p:cNvSpPr>
              <p:nvPr/>
            </p:nvSpPr>
            <p:spPr bwMode="auto">
              <a:xfrm>
                <a:off x="4246" y="1276"/>
                <a:ext cx="122" cy="136"/>
              </a:xfrm>
              <a:custGeom>
                <a:avLst/>
                <a:gdLst>
                  <a:gd name="T0" fmla="*/ 118 w 486"/>
                  <a:gd name="T1" fmla="*/ 102 h 544"/>
                  <a:gd name="T2" fmla="*/ 111 w 486"/>
                  <a:gd name="T3" fmla="*/ 114 h 544"/>
                  <a:gd name="T4" fmla="*/ 102 w 486"/>
                  <a:gd name="T5" fmla="*/ 124 h 544"/>
                  <a:gd name="T6" fmla="*/ 91 w 486"/>
                  <a:gd name="T7" fmla="*/ 131 h 544"/>
                  <a:gd name="T8" fmla="*/ 78 w 486"/>
                  <a:gd name="T9" fmla="*/ 135 h 544"/>
                  <a:gd name="T10" fmla="*/ 63 w 486"/>
                  <a:gd name="T11" fmla="*/ 136 h 544"/>
                  <a:gd name="T12" fmla="*/ 51 w 486"/>
                  <a:gd name="T13" fmla="*/ 135 h 544"/>
                  <a:gd name="T14" fmla="*/ 40 w 486"/>
                  <a:gd name="T15" fmla="*/ 133 h 544"/>
                  <a:gd name="T16" fmla="*/ 31 w 486"/>
                  <a:gd name="T17" fmla="*/ 129 h 544"/>
                  <a:gd name="T18" fmla="*/ 22 w 486"/>
                  <a:gd name="T19" fmla="*/ 124 h 544"/>
                  <a:gd name="T20" fmla="*/ 15 w 486"/>
                  <a:gd name="T21" fmla="*/ 117 h 544"/>
                  <a:gd name="T22" fmla="*/ 7 w 486"/>
                  <a:gd name="T23" fmla="*/ 105 h 544"/>
                  <a:gd name="T24" fmla="*/ 2 w 486"/>
                  <a:gd name="T25" fmla="*/ 88 h 544"/>
                  <a:gd name="T26" fmla="*/ 0 w 486"/>
                  <a:gd name="T27" fmla="*/ 69 h 544"/>
                  <a:gd name="T28" fmla="*/ 2 w 486"/>
                  <a:gd name="T29" fmla="*/ 47 h 544"/>
                  <a:gd name="T30" fmla="*/ 7 w 486"/>
                  <a:gd name="T31" fmla="*/ 34 h 544"/>
                  <a:gd name="T32" fmla="*/ 11 w 486"/>
                  <a:gd name="T33" fmla="*/ 26 h 544"/>
                  <a:gd name="T34" fmla="*/ 17 w 486"/>
                  <a:gd name="T35" fmla="*/ 19 h 544"/>
                  <a:gd name="T36" fmla="*/ 31 w 486"/>
                  <a:gd name="T37" fmla="*/ 7 h 544"/>
                  <a:gd name="T38" fmla="*/ 47 w 486"/>
                  <a:gd name="T39" fmla="*/ 1 h 544"/>
                  <a:gd name="T40" fmla="*/ 67 w 486"/>
                  <a:gd name="T41" fmla="*/ 0 h 544"/>
                  <a:gd name="T42" fmla="*/ 80 w 486"/>
                  <a:gd name="T43" fmla="*/ 3 h 544"/>
                  <a:gd name="T44" fmla="*/ 89 w 486"/>
                  <a:gd name="T45" fmla="*/ 6 h 544"/>
                  <a:gd name="T46" fmla="*/ 97 w 486"/>
                  <a:gd name="T47" fmla="*/ 11 h 544"/>
                  <a:gd name="T48" fmla="*/ 104 w 486"/>
                  <a:gd name="T49" fmla="*/ 17 h 544"/>
                  <a:gd name="T50" fmla="*/ 110 w 486"/>
                  <a:gd name="T51" fmla="*/ 24 h 544"/>
                  <a:gd name="T52" fmla="*/ 115 w 486"/>
                  <a:gd name="T53" fmla="*/ 33 h 544"/>
                  <a:gd name="T54" fmla="*/ 118 w 486"/>
                  <a:gd name="T55" fmla="*/ 44 h 544"/>
                  <a:gd name="T56" fmla="*/ 122 w 486"/>
                  <a:gd name="T57" fmla="*/ 69 h 544"/>
                  <a:gd name="T58" fmla="*/ 35 w 486"/>
                  <a:gd name="T59" fmla="*/ 82 h 544"/>
                  <a:gd name="T60" fmla="*/ 38 w 486"/>
                  <a:gd name="T61" fmla="*/ 92 h 544"/>
                  <a:gd name="T62" fmla="*/ 42 w 486"/>
                  <a:gd name="T63" fmla="*/ 100 h 544"/>
                  <a:gd name="T64" fmla="*/ 48 w 486"/>
                  <a:gd name="T65" fmla="*/ 106 h 544"/>
                  <a:gd name="T66" fmla="*/ 55 w 486"/>
                  <a:gd name="T67" fmla="*/ 109 h 544"/>
                  <a:gd name="T68" fmla="*/ 64 w 486"/>
                  <a:gd name="T69" fmla="*/ 110 h 544"/>
                  <a:gd name="T70" fmla="*/ 74 w 486"/>
                  <a:gd name="T71" fmla="*/ 108 h 544"/>
                  <a:gd name="T72" fmla="*/ 80 w 486"/>
                  <a:gd name="T73" fmla="*/ 103 h 544"/>
                  <a:gd name="T74" fmla="*/ 84 w 486"/>
                  <a:gd name="T75" fmla="*/ 96 h 544"/>
                  <a:gd name="T76" fmla="*/ 87 w 486"/>
                  <a:gd name="T77" fmla="*/ 53 h 544"/>
                  <a:gd name="T78" fmla="*/ 85 w 486"/>
                  <a:gd name="T79" fmla="*/ 44 h 544"/>
                  <a:gd name="T80" fmla="*/ 82 w 486"/>
                  <a:gd name="T81" fmla="*/ 36 h 544"/>
                  <a:gd name="T82" fmla="*/ 76 w 486"/>
                  <a:gd name="T83" fmla="*/ 31 h 544"/>
                  <a:gd name="T84" fmla="*/ 69 w 486"/>
                  <a:gd name="T85" fmla="*/ 28 h 544"/>
                  <a:gd name="T86" fmla="*/ 62 w 486"/>
                  <a:gd name="T87" fmla="*/ 27 h 544"/>
                  <a:gd name="T88" fmla="*/ 54 w 486"/>
                  <a:gd name="T89" fmla="*/ 28 h 544"/>
                  <a:gd name="T90" fmla="*/ 47 w 486"/>
                  <a:gd name="T91" fmla="*/ 31 h 544"/>
                  <a:gd name="T92" fmla="*/ 41 w 486"/>
                  <a:gd name="T93" fmla="*/ 37 h 544"/>
                  <a:gd name="T94" fmla="*/ 38 w 486"/>
                  <a:gd name="T95" fmla="*/ 44 h 544"/>
                  <a:gd name="T96" fmla="*/ 36 w 486"/>
                  <a:gd name="T97" fmla="*/ 54 h 54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86"/>
                  <a:gd name="T148" fmla="*/ 0 h 544"/>
                  <a:gd name="T149" fmla="*/ 486 w 486"/>
                  <a:gd name="T150" fmla="*/ 544 h 54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86" h="544">
                    <a:moveTo>
                      <a:pt x="341" y="367"/>
                    </a:moveTo>
                    <a:lnTo>
                      <a:pt x="479" y="390"/>
                    </a:lnTo>
                    <a:lnTo>
                      <a:pt x="471" y="408"/>
                    </a:lnTo>
                    <a:lnTo>
                      <a:pt x="463" y="426"/>
                    </a:lnTo>
                    <a:lnTo>
                      <a:pt x="454" y="441"/>
                    </a:lnTo>
                    <a:lnTo>
                      <a:pt x="444" y="457"/>
                    </a:lnTo>
                    <a:lnTo>
                      <a:pt x="434" y="471"/>
                    </a:lnTo>
                    <a:lnTo>
                      <a:pt x="421" y="482"/>
                    </a:lnTo>
                    <a:lnTo>
                      <a:pt x="408" y="494"/>
                    </a:lnTo>
                    <a:lnTo>
                      <a:pt x="395" y="506"/>
                    </a:lnTo>
                    <a:lnTo>
                      <a:pt x="380" y="514"/>
                    </a:lnTo>
                    <a:lnTo>
                      <a:pt x="364" y="522"/>
                    </a:lnTo>
                    <a:lnTo>
                      <a:pt x="348" y="529"/>
                    </a:lnTo>
                    <a:lnTo>
                      <a:pt x="331" y="535"/>
                    </a:lnTo>
                    <a:lnTo>
                      <a:pt x="312" y="539"/>
                    </a:lnTo>
                    <a:lnTo>
                      <a:pt x="292" y="541"/>
                    </a:lnTo>
                    <a:lnTo>
                      <a:pt x="273" y="544"/>
                    </a:lnTo>
                    <a:lnTo>
                      <a:pt x="251" y="544"/>
                    </a:lnTo>
                    <a:lnTo>
                      <a:pt x="235" y="544"/>
                    </a:lnTo>
                    <a:lnTo>
                      <a:pt x="219" y="543"/>
                    </a:lnTo>
                    <a:lnTo>
                      <a:pt x="204" y="541"/>
                    </a:lnTo>
                    <a:lnTo>
                      <a:pt x="189" y="539"/>
                    </a:lnTo>
                    <a:lnTo>
                      <a:pt x="174" y="536"/>
                    </a:lnTo>
                    <a:lnTo>
                      <a:pt x="160" y="532"/>
                    </a:lnTo>
                    <a:lnTo>
                      <a:pt x="146" y="527"/>
                    </a:lnTo>
                    <a:lnTo>
                      <a:pt x="133" y="522"/>
                    </a:lnTo>
                    <a:lnTo>
                      <a:pt x="122" y="516"/>
                    </a:lnTo>
                    <a:lnTo>
                      <a:pt x="110" y="509"/>
                    </a:lnTo>
                    <a:lnTo>
                      <a:pt x="99" y="503"/>
                    </a:lnTo>
                    <a:lnTo>
                      <a:pt x="88" y="494"/>
                    </a:lnTo>
                    <a:lnTo>
                      <a:pt x="78" y="486"/>
                    </a:lnTo>
                    <a:lnTo>
                      <a:pt x="68" y="476"/>
                    </a:lnTo>
                    <a:lnTo>
                      <a:pt x="59" y="467"/>
                    </a:lnTo>
                    <a:lnTo>
                      <a:pt x="51" y="455"/>
                    </a:lnTo>
                    <a:lnTo>
                      <a:pt x="38" y="437"/>
                    </a:lnTo>
                    <a:lnTo>
                      <a:pt x="28" y="418"/>
                    </a:lnTo>
                    <a:lnTo>
                      <a:pt x="19" y="398"/>
                    </a:lnTo>
                    <a:lnTo>
                      <a:pt x="13" y="376"/>
                    </a:lnTo>
                    <a:lnTo>
                      <a:pt x="6" y="353"/>
                    </a:lnTo>
                    <a:lnTo>
                      <a:pt x="2" y="328"/>
                    </a:lnTo>
                    <a:lnTo>
                      <a:pt x="0" y="303"/>
                    </a:lnTo>
                    <a:lnTo>
                      <a:pt x="0" y="277"/>
                    </a:lnTo>
                    <a:lnTo>
                      <a:pt x="0" y="245"/>
                    </a:lnTo>
                    <a:lnTo>
                      <a:pt x="4" y="215"/>
                    </a:lnTo>
                    <a:lnTo>
                      <a:pt x="9" y="187"/>
                    </a:lnTo>
                    <a:lnTo>
                      <a:pt x="17" y="162"/>
                    </a:lnTo>
                    <a:lnTo>
                      <a:pt x="20" y="149"/>
                    </a:lnTo>
                    <a:lnTo>
                      <a:pt x="26" y="137"/>
                    </a:lnTo>
                    <a:lnTo>
                      <a:pt x="32" y="126"/>
                    </a:lnTo>
                    <a:lnTo>
                      <a:pt x="37" y="114"/>
                    </a:lnTo>
                    <a:lnTo>
                      <a:pt x="43" y="104"/>
                    </a:lnTo>
                    <a:lnTo>
                      <a:pt x="51" y="94"/>
                    </a:lnTo>
                    <a:lnTo>
                      <a:pt x="59" y="83"/>
                    </a:lnTo>
                    <a:lnTo>
                      <a:pt x="67" y="74"/>
                    </a:lnTo>
                    <a:lnTo>
                      <a:pt x="85" y="56"/>
                    </a:lnTo>
                    <a:lnTo>
                      <a:pt x="103" y="42"/>
                    </a:lnTo>
                    <a:lnTo>
                      <a:pt x="123" y="29"/>
                    </a:lnTo>
                    <a:lnTo>
                      <a:pt x="144" y="19"/>
                    </a:lnTo>
                    <a:lnTo>
                      <a:pt x="165" y="11"/>
                    </a:lnTo>
                    <a:lnTo>
                      <a:pt x="189" y="5"/>
                    </a:lnTo>
                    <a:lnTo>
                      <a:pt x="213" y="1"/>
                    </a:lnTo>
                    <a:lnTo>
                      <a:pt x="239" y="0"/>
                    </a:lnTo>
                    <a:lnTo>
                      <a:pt x="267" y="1"/>
                    </a:lnTo>
                    <a:lnTo>
                      <a:pt x="292" y="5"/>
                    </a:lnTo>
                    <a:lnTo>
                      <a:pt x="305" y="8"/>
                    </a:lnTo>
                    <a:lnTo>
                      <a:pt x="318" y="11"/>
                    </a:lnTo>
                    <a:lnTo>
                      <a:pt x="330" y="15"/>
                    </a:lnTo>
                    <a:lnTo>
                      <a:pt x="343" y="19"/>
                    </a:lnTo>
                    <a:lnTo>
                      <a:pt x="353" y="24"/>
                    </a:lnTo>
                    <a:lnTo>
                      <a:pt x="364" y="31"/>
                    </a:lnTo>
                    <a:lnTo>
                      <a:pt x="375" y="37"/>
                    </a:lnTo>
                    <a:lnTo>
                      <a:pt x="385" y="43"/>
                    </a:lnTo>
                    <a:lnTo>
                      <a:pt x="394" y="51"/>
                    </a:lnTo>
                    <a:lnTo>
                      <a:pt x="404" y="59"/>
                    </a:lnTo>
                    <a:lnTo>
                      <a:pt x="413" y="68"/>
                    </a:lnTo>
                    <a:lnTo>
                      <a:pt x="421" y="77"/>
                    </a:lnTo>
                    <a:lnTo>
                      <a:pt x="430" y="87"/>
                    </a:lnTo>
                    <a:lnTo>
                      <a:pt x="438" y="97"/>
                    </a:lnTo>
                    <a:lnTo>
                      <a:pt x="444" y="109"/>
                    </a:lnTo>
                    <a:lnTo>
                      <a:pt x="450" y="120"/>
                    </a:lnTo>
                    <a:lnTo>
                      <a:pt x="457" y="133"/>
                    </a:lnTo>
                    <a:lnTo>
                      <a:pt x="462" y="146"/>
                    </a:lnTo>
                    <a:lnTo>
                      <a:pt x="467" y="160"/>
                    </a:lnTo>
                    <a:lnTo>
                      <a:pt x="471" y="174"/>
                    </a:lnTo>
                    <a:lnTo>
                      <a:pt x="477" y="205"/>
                    </a:lnTo>
                    <a:lnTo>
                      <a:pt x="482" y="239"/>
                    </a:lnTo>
                    <a:lnTo>
                      <a:pt x="485" y="274"/>
                    </a:lnTo>
                    <a:lnTo>
                      <a:pt x="486" y="312"/>
                    </a:lnTo>
                    <a:lnTo>
                      <a:pt x="141" y="312"/>
                    </a:lnTo>
                    <a:lnTo>
                      <a:pt x="141" y="327"/>
                    </a:lnTo>
                    <a:lnTo>
                      <a:pt x="144" y="341"/>
                    </a:lnTo>
                    <a:lnTo>
                      <a:pt x="146" y="354"/>
                    </a:lnTo>
                    <a:lnTo>
                      <a:pt x="150" y="367"/>
                    </a:lnTo>
                    <a:lnTo>
                      <a:pt x="154" y="378"/>
                    </a:lnTo>
                    <a:lnTo>
                      <a:pt x="160" y="389"/>
                    </a:lnTo>
                    <a:lnTo>
                      <a:pt x="167" y="399"/>
                    </a:lnTo>
                    <a:lnTo>
                      <a:pt x="174" y="408"/>
                    </a:lnTo>
                    <a:lnTo>
                      <a:pt x="182" y="416"/>
                    </a:lnTo>
                    <a:lnTo>
                      <a:pt x="191" y="422"/>
                    </a:lnTo>
                    <a:lnTo>
                      <a:pt x="200" y="429"/>
                    </a:lnTo>
                    <a:lnTo>
                      <a:pt x="210" y="432"/>
                    </a:lnTo>
                    <a:lnTo>
                      <a:pt x="219" y="436"/>
                    </a:lnTo>
                    <a:lnTo>
                      <a:pt x="231" y="439"/>
                    </a:lnTo>
                    <a:lnTo>
                      <a:pt x="241" y="441"/>
                    </a:lnTo>
                    <a:lnTo>
                      <a:pt x="253" y="441"/>
                    </a:lnTo>
                    <a:lnTo>
                      <a:pt x="269" y="440"/>
                    </a:lnTo>
                    <a:lnTo>
                      <a:pt x="284" y="437"/>
                    </a:lnTo>
                    <a:lnTo>
                      <a:pt x="296" y="431"/>
                    </a:lnTo>
                    <a:lnTo>
                      <a:pt x="308" y="423"/>
                    </a:lnTo>
                    <a:lnTo>
                      <a:pt x="313" y="420"/>
                    </a:lnTo>
                    <a:lnTo>
                      <a:pt x="318" y="413"/>
                    </a:lnTo>
                    <a:lnTo>
                      <a:pt x="323" y="408"/>
                    </a:lnTo>
                    <a:lnTo>
                      <a:pt x="327" y="400"/>
                    </a:lnTo>
                    <a:lnTo>
                      <a:pt x="335" y="385"/>
                    </a:lnTo>
                    <a:lnTo>
                      <a:pt x="341" y="367"/>
                    </a:lnTo>
                    <a:close/>
                    <a:moveTo>
                      <a:pt x="349" y="228"/>
                    </a:moveTo>
                    <a:lnTo>
                      <a:pt x="348" y="213"/>
                    </a:lnTo>
                    <a:lnTo>
                      <a:pt x="346" y="200"/>
                    </a:lnTo>
                    <a:lnTo>
                      <a:pt x="344" y="187"/>
                    </a:lnTo>
                    <a:lnTo>
                      <a:pt x="340" y="176"/>
                    </a:lnTo>
                    <a:lnTo>
                      <a:pt x="336" y="164"/>
                    </a:lnTo>
                    <a:lnTo>
                      <a:pt x="331" y="154"/>
                    </a:lnTo>
                    <a:lnTo>
                      <a:pt x="325" y="145"/>
                    </a:lnTo>
                    <a:lnTo>
                      <a:pt x="318" y="137"/>
                    </a:lnTo>
                    <a:lnTo>
                      <a:pt x="310" y="129"/>
                    </a:lnTo>
                    <a:lnTo>
                      <a:pt x="303" y="123"/>
                    </a:lnTo>
                    <a:lnTo>
                      <a:pt x="294" y="118"/>
                    </a:lnTo>
                    <a:lnTo>
                      <a:pt x="286" y="114"/>
                    </a:lnTo>
                    <a:lnTo>
                      <a:pt x="276" y="110"/>
                    </a:lnTo>
                    <a:lnTo>
                      <a:pt x="267" y="108"/>
                    </a:lnTo>
                    <a:lnTo>
                      <a:pt x="257" y="106"/>
                    </a:lnTo>
                    <a:lnTo>
                      <a:pt x="246" y="106"/>
                    </a:lnTo>
                    <a:lnTo>
                      <a:pt x="236" y="106"/>
                    </a:lnTo>
                    <a:lnTo>
                      <a:pt x="224" y="108"/>
                    </a:lnTo>
                    <a:lnTo>
                      <a:pt x="214" y="110"/>
                    </a:lnTo>
                    <a:lnTo>
                      <a:pt x="205" y="114"/>
                    </a:lnTo>
                    <a:lnTo>
                      <a:pt x="196" y="119"/>
                    </a:lnTo>
                    <a:lnTo>
                      <a:pt x="187" y="124"/>
                    </a:lnTo>
                    <a:lnTo>
                      <a:pt x="180" y="131"/>
                    </a:lnTo>
                    <a:lnTo>
                      <a:pt x="172" y="138"/>
                    </a:lnTo>
                    <a:lnTo>
                      <a:pt x="165" y="147"/>
                    </a:lnTo>
                    <a:lnTo>
                      <a:pt x="159" y="156"/>
                    </a:lnTo>
                    <a:lnTo>
                      <a:pt x="154" y="167"/>
                    </a:lnTo>
                    <a:lnTo>
                      <a:pt x="150" y="177"/>
                    </a:lnTo>
                    <a:lnTo>
                      <a:pt x="147" y="188"/>
                    </a:lnTo>
                    <a:lnTo>
                      <a:pt x="145" y="201"/>
                    </a:lnTo>
                    <a:lnTo>
                      <a:pt x="144" y="214"/>
                    </a:lnTo>
                    <a:lnTo>
                      <a:pt x="144" y="228"/>
                    </a:lnTo>
                    <a:lnTo>
                      <a:pt x="349" y="22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920" name="Freeform 536">
                <a:extLst>
                  <a:ext uri="{FF2B5EF4-FFF2-40B4-BE49-F238E27FC236}">
                    <a16:creationId xmlns:a16="http://schemas.microsoft.com/office/drawing/2014/main" id="{A0C6150A-70B7-467F-A9FD-85913CC59FDC}"/>
                  </a:ext>
                </a:extLst>
              </p:cNvPr>
              <p:cNvSpPr>
                <a:spLocks/>
              </p:cNvSpPr>
              <p:nvPr/>
            </p:nvSpPr>
            <p:spPr bwMode="auto">
              <a:xfrm>
                <a:off x="4465" y="1229"/>
                <a:ext cx="143" cy="183"/>
              </a:xfrm>
              <a:custGeom>
                <a:avLst/>
                <a:gdLst>
                  <a:gd name="T0" fmla="*/ 36 w 573"/>
                  <a:gd name="T1" fmla="*/ 0 h 731"/>
                  <a:gd name="T2" fmla="*/ 36 w 573"/>
                  <a:gd name="T3" fmla="*/ 108 h 731"/>
                  <a:gd name="T4" fmla="*/ 37 w 573"/>
                  <a:gd name="T5" fmla="*/ 123 h 731"/>
                  <a:gd name="T6" fmla="*/ 38 w 573"/>
                  <a:gd name="T7" fmla="*/ 130 h 731"/>
                  <a:gd name="T8" fmla="*/ 40 w 573"/>
                  <a:gd name="T9" fmla="*/ 135 h 731"/>
                  <a:gd name="T10" fmla="*/ 43 w 573"/>
                  <a:gd name="T11" fmla="*/ 140 h 731"/>
                  <a:gd name="T12" fmla="*/ 47 w 573"/>
                  <a:gd name="T13" fmla="*/ 143 h 731"/>
                  <a:gd name="T14" fmla="*/ 51 w 573"/>
                  <a:gd name="T15" fmla="*/ 147 h 731"/>
                  <a:gd name="T16" fmla="*/ 56 w 573"/>
                  <a:gd name="T17" fmla="*/ 149 h 731"/>
                  <a:gd name="T18" fmla="*/ 62 w 573"/>
                  <a:gd name="T19" fmla="*/ 151 h 731"/>
                  <a:gd name="T20" fmla="*/ 69 w 573"/>
                  <a:gd name="T21" fmla="*/ 152 h 731"/>
                  <a:gd name="T22" fmla="*/ 76 w 573"/>
                  <a:gd name="T23" fmla="*/ 152 h 731"/>
                  <a:gd name="T24" fmla="*/ 83 w 573"/>
                  <a:gd name="T25" fmla="*/ 151 h 731"/>
                  <a:gd name="T26" fmla="*/ 89 w 573"/>
                  <a:gd name="T27" fmla="*/ 149 h 731"/>
                  <a:gd name="T28" fmla="*/ 94 w 573"/>
                  <a:gd name="T29" fmla="*/ 147 h 731"/>
                  <a:gd name="T30" fmla="*/ 98 w 573"/>
                  <a:gd name="T31" fmla="*/ 144 h 731"/>
                  <a:gd name="T32" fmla="*/ 101 w 573"/>
                  <a:gd name="T33" fmla="*/ 140 h 731"/>
                  <a:gd name="T34" fmla="*/ 103 w 573"/>
                  <a:gd name="T35" fmla="*/ 136 h 731"/>
                  <a:gd name="T36" fmla="*/ 105 w 573"/>
                  <a:gd name="T37" fmla="*/ 132 h 731"/>
                  <a:gd name="T38" fmla="*/ 106 w 573"/>
                  <a:gd name="T39" fmla="*/ 125 h 731"/>
                  <a:gd name="T40" fmla="*/ 107 w 573"/>
                  <a:gd name="T41" fmla="*/ 109 h 731"/>
                  <a:gd name="T42" fmla="*/ 107 w 573"/>
                  <a:gd name="T43" fmla="*/ 0 h 731"/>
                  <a:gd name="T44" fmla="*/ 143 w 573"/>
                  <a:gd name="T45" fmla="*/ 94 h 731"/>
                  <a:gd name="T46" fmla="*/ 142 w 573"/>
                  <a:gd name="T47" fmla="*/ 122 h 731"/>
                  <a:gd name="T48" fmla="*/ 142 w 573"/>
                  <a:gd name="T49" fmla="*/ 132 h 731"/>
                  <a:gd name="T50" fmla="*/ 140 w 573"/>
                  <a:gd name="T51" fmla="*/ 140 h 731"/>
                  <a:gd name="T52" fmla="*/ 139 w 573"/>
                  <a:gd name="T53" fmla="*/ 147 h 731"/>
                  <a:gd name="T54" fmla="*/ 136 w 573"/>
                  <a:gd name="T55" fmla="*/ 152 h 731"/>
                  <a:gd name="T56" fmla="*/ 133 w 573"/>
                  <a:gd name="T57" fmla="*/ 158 h 731"/>
                  <a:gd name="T58" fmla="*/ 130 w 573"/>
                  <a:gd name="T59" fmla="*/ 163 h 731"/>
                  <a:gd name="T60" fmla="*/ 125 w 573"/>
                  <a:gd name="T61" fmla="*/ 167 h 731"/>
                  <a:gd name="T62" fmla="*/ 120 w 573"/>
                  <a:gd name="T63" fmla="*/ 171 h 731"/>
                  <a:gd name="T64" fmla="*/ 115 w 573"/>
                  <a:gd name="T65" fmla="*/ 174 h 731"/>
                  <a:gd name="T66" fmla="*/ 108 w 573"/>
                  <a:gd name="T67" fmla="*/ 177 h 731"/>
                  <a:gd name="T68" fmla="*/ 101 w 573"/>
                  <a:gd name="T69" fmla="*/ 180 h 731"/>
                  <a:gd name="T70" fmla="*/ 93 w 573"/>
                  <a:gd name="T71" fmla="*/ 181 h 731"/>
                  <a:gd name="T72" fmla="*/ 84 w 573"/>
                  <a:gd name="T73" fmla="*/ 183 h 731"/>
                  <a:gd name="T74" fmla="*/ 74 w 573"/>
                  <a:gd name="T75" fmla="*/ 183 h 731"/>
                  <a:gd name="T76" fmla="*/ 62 w 573"/>
                  <a:gd name="T77" fmla="*/ 183 h 731"/>
                  <a:gd name="T78" fmla="*/ 51 w 573"/>
                  <a:gd name="T79" fmla="*/ 181 h 731"/>
                  <a:gd name="T80" fmla="*/ 42 w 573"/>
                  <a:gd name="T81" fmla="*/ 179 h 731"/>
                  <a:gd name="T82" fmla="*/ 35 w 573"/>
                  <a:gd name="T83" fmla="*/ 177 h 731"/>
                  <a:gd name="T84" fmla="*/ 29 w 573"/>
                  <a:gd name="T85" fmla="*/ 174 h 731"/>
                  <a:gd name="T86" fmla="*/ 23 w 573"/>
                  <a:gd name="T87" fmla="*/ 170 h 731"/>
                  <a:gd name="T88" fmla="*/ 18 w 573"/>
                  <a:gd name="T89" fmla="*/ 166 h 731"/>
                  <a:gd name="T90" fmla="*/ 14 w 573"/>
                  <a:gd name="T91" fmla="*/ 161 h 731"/>
                  <a:gd name="T92" fmla="*/ 7 w 573"/>
                  <a:gd name="T93" fmla="*/ 152 h 731"/>
                  <a:gd name="T94" fmla="*/ 5 w 573"/>
                  <a:gd name="T95" fmla="*/ 147 h 731"/>
                  <a:gd name="T96" fmla="*/ 4 w 573"/>
                  <a:gd name="T97" fmla="*/ 142 h 731"/>
                  <a:gd name="T98" fmla="*/ 2 w 573"/>
                  <a:gd name="T99" fmla="*/ 133 h 731"/>
                  <a:gd name="T100" fmla="*/ 1 w 573"/>
                  <a:gd name="T101" fmla="*/ 122 h 731"/>
                  <a:gd name="T102" fmla="*/ 0 w 573"/>
                  <a:gd name="T103" fmla="*/ 96 h 731"/>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573"/>
                  <a:gd name="T157" fmla="*/ 0 h 731"/>
                  <a:gd name="T158" fmla="*/ 573 w 573"/>
                  <a:gd name="T159" fmla="*/ 731 h 731"/>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573" h="731">
                    <a:moveTo>
                      <a:pt x="0" y="0"/>
                    </a:moveTo>
                    <a:lnTo>
                      <a:pt x="146" y="0"/>
                    </a:lnTo>
                    <a:lnTo>
                      <a:pt x="146" y="390"/>
                    </a:lnTo>
                    <a:lnTo>
                      <a:pt x="146" y="431"/>
                    </a:lnTo>
                    <a:lnTo>
                      <a:pt x="147" y="466"/>
                    </a:lnTo>
                    <a:lnTo>
                      <a:pt x="149" y="491"/>
                    </a:lnTo>
                    <a:lnTo>
                      <a:pt x="151" y="509"/>
                    </a:lnTo>
                    <a:lnTo>
                      <a:pt x="153" y="521"/>
                    </a:lnTo>
                    <a:lnTo>
                      <a:pt x="157" y="530"/>
                    </a:lnTo>
                    <a:lnTo>
                      <a:pt x="162" y="540"/>
                    </a:lnTo>
                    <a:lnTo>
                      <a:pt x="167" y="549"/>
                    </a:lnTo>
                    <a:lnTo>
                      <a:pt x="172" y="558"/>
                    </a:lnTo>
                    <a:lnTo>
                      <a:pt x="180" y="566"/>
                    </a:lnTo>
                    <a:lnTo>
                      <a:pt x="187" y="573"/>
                    </a:lnTo>
                    <a:lnTo>
                      <a:pt x="196" y="580"/>
                    </a:lnTo>
                    <a:lnTo>
                      <a:pt x="205" y="586"/>
                    </a:lnTo>
                    <a:lnTo>
                      <a:pt x="215" y="591"/>
                    </a:lnTo>
                    <a:lnTo>
                      <a:pt x="225" y="597"/>
                    </a:lnTo>
                    <a:lnTo>
                      <a:pt x="237" y="600"/>
                    </a:lnTo>
                    <a:lnTo>
                      <a:pt x="249" y="603"/>
                    </a:lnTo>
                    <a:lnTo>
                      <a:pt x="262" y="606"/>
                    </a:lnTo>
                    <a:lnTo>
                      <a:pt x="276" y="607"/>
                    </a:lnTo>
                    <a:lnTo>
                      <a:pt x="292" y="607"/>
                    </a:lnTo>
                    <a:lnTo>
                      <a:pt x="306" y="607"/>
                    </a:lnTo>
                    <a:lnTo>
                      <a:pt x="320" y="606"/>
                    </a:lnTo>
                    <a:lnTo>
                      <a:pt x="333" y="603"/>
                    </a:lnTo>
                    <a:lnTo>
                      <a:pt x="346" y="600"/>
                    </a:lnTo>
                    <a:lnTo>
                      <a:pt x="356" y="597"/>
                    </a:lnTo>
                    <a:lnTo>
                      <a:pt x="366" y="593"/>
                    </a:lnTo>
                    <a:lnTo>
                      <a:pt x="377" y="588"/>
                    </a:lnTo>
                    <a:lnTo>
                      <a:pt x="384" y="581"/>
                    </a:lnTo>
                    <a:lnTo>
                      <a:pt x="392" y="575"/>
                    </a:lnTo>
                    <a:lnTo>
                      <a:pt x="398" y="568"/>
                    </a:lnTo>
                    <a:lnTo>
                      <a:pt x="405" y="561"/>
                    </a:lnTo>
                    <a:lnTo>
                      <a:pt x="410" y="554"/>
                    </a:lnTo>
                    <a:lnTo>
                      <a:pt x="414" y="545"/>
                    </a:lnTo>
                    <a:lnTo>
                      <a:pt x="418" y="537"/>
                    </a:lnTo>
                    <a:lnTo>
                      <a:pt x="420" y="529"/>
                    </a:lnTo>
                    <a:lnTo>
                      <a:pt x="423" y="520"/>
                    </a:lnTo>
                    <a:lnTo>
                      <a:pt x="425" y="498"/>
                    </a:lnTo>
                    <a:lnTo>
                      <a:pt x="427" y="471"/>
                    </a:lnTo>
                    <a:lnTo>
                      <a:pt x="428" y="437"/>
                    </a:lnTo>
                    <a:lnTo>
                      <a:pt x="428" y="398"/>
                    </a:lnTo>
                    <a:lnTo>
                      <a:pt x="428" y="0"/>
                    </a:lnTo>
                    <a:lnTo>
                      <a:pt x="573" y="0"/>
                    </a:lnTo>
                    <a:lnTo>
                      <a:pt x="573" y="377"/>
                    </a:lnTo>
                    <a:lnTo>
                      <a:pt x="573" y="437"/>
                    </a:lnTo>
                    <a:lnTo>
                      <a:pt x="570" y="487"/>
                    </a:lnTo>
                    <a:lnTo>
                      <a:pt x="569" y="509"/>
                    </a:lnTo>
                    <a:lnTo>
                      <a:pt x="567" y="529"/>
                    </a:lnTo>
                    <a:lnTo>
                      <a:pt x="564" y="546"/>
                    </a:lnTo>
                    <a:lnTo>
                      <a:pt x="561" y="561"/>
                    </a:lnTo>
                    <a:lnTo>
                      <a:pt x="559" y="573"/>
                    </a:lnTo>
                    <a:lnTo>
                      <a:pt x="555" y="586"/>
                    </a:lnTo>
                    <a:lnTo>
                      <a:pt x="550" y="598"/>
                    </a:lnTo>
                    <a:lnTo>
                      <a:pt x="545" y="609"/>
                    </a:lnTo>
                    <a:lnTo>
                      <a:pt x="540" y="621"/>
                    </a:lnTo>
                    <a:lnTo>
                      <a:pt x="533" y="631"/>
                    </a:lnTo>
                    <a:lnTo>
                      <a:pt x="525" y="641"/>
                    </a:lnTo>
                    <a:lnTo>
                      <a:pt x="519" y="650"/>
                    </a:lnTo>
                    <a:lnTo>
                      <a:pt x="510" y="659"/>
                    </a:lnTo>
                    <a:lnTo>
                      <a:pt x="501" y="668"/>
                    </a:lnTo>
                    <a:lnTo>
                      <a:pt x="492" y="676"/>
                    </a:lnTo>
                    <a:lnTo>
                      <a:pt x="482" y="684"/>
                    </a:lnTo>
                    <a:lnTo>
                      <a:pt x="470" y="690"/>
                    </a:lnTo>
                    <a:lnTo>
                      <a:pt x="459" y="697"/>
                    </a:lnTo>
                    <a:lnTo>
                      <a:pt x="447" y="703"/>
                    </a:lnTo>
                    <a:lnTo>
                      <a:pt x="434" y="709"/>
                    </a:lnTo>
                    <a:lnTo>
                      <a:pt x="420" y="715"/>
                    </a:lnTo>
                    <a:lnTo>
                      <a:pt x="406" y="718"/>
                    </a:lnTo>
                    <a:lnTo>
                      <a:pt x="389" y="722"/>
                    </a:lnTo>
                    <a:lnTo>
                      <a:pt x="373" y="725"/>
                    </a:lnTo>
                    <a:lnTo>
                      <a:pt x="355" y="727"/>
                    </a:lnTo>
                    <a:lnTo>
                      <a:pt x="337" y="730"/>
                    </a:lnTo>
                    <a:lnTo>
                      <a:pt x="316" y="730"/>
                    </a:lnTo>
                    <a:lnTo>
                      <a:pt x="296" y="731"/>
                    </a:lnTo>
                    <a:lnTo>
                      <a:pt x="271" y="730"/>
                    </a:lnTo>
                    <a:lnTo>
                      <a:pt x="247" y="730"/>
                    </a:lnTo>
                    <a:lnTo>
                      <a:pt x="225" y="727"/>
                    </a:lnTo>
                    <a:lnTo>
                      <a:pt x="205" y="725"/>
                    </a:lnTo>
                    <a:lnTo>
                      <a:pt x="187" y="721"/>
                    </a:lnTo>
                    <a:lnTo>
                      <a:pt x="170" y="717"/>
                    </a:lnTo>
                    <a:lnTo>
                      <a:pt x="153" y="713"/>
                    </a:lnTo>
                    <a:lnTo>
                      <a:pt x="139" y="707"/>
                    </a:lnTo>
                    <a:lnTo>
                      <a:pt x="126" y="700"/>
                    </a:lnTo>
                    <a:lnTo>
                      <a:pt x="115" y="694"/>
                    </a:lnTo>
                    <a:lnTo>
                      <a:pt x="103" y="688"/>
                    </a:lnTo>
                    <a:lnTo>
                      <a:pt x="92" y="680"/>
                    </a:lnTo>
                    <a:lnTo>
                      <a:pt x="81" y="672"/>
                    </a:lnTo>
                    <a:lnTo>
                      <a:pt x="72" y="663"/>
                    </a:lnTo>
                    <a:lnTo>
                      <a:pt x="63" y="654"/>
                    </a:lnTo>
                    <a:lnTo>
                      <a:pt x="56" y="645"/>
                    </a:lnTo>
                    <a:lnTo>
                      <a:pt x="42" y="626"/>
                    </a:lnTo>
                    <a:lnTo>
                      <a:pt x="30" y="607"/>
                    </a:lnTo>
                    <a:lnTo>
                      <a:pt x="25" y="597"/>
                    </a:lnTo>
                    <a:lnTo>
                      <a:pt x="21" y="586"/>
                    </a:lnTo>
                    <a:lnTo>
                      <a:pt x="17" y="576"/>
                    </a:lnTo>
                    <a:lnTo>
                      <a:pt x="15" y="566"/>
                    </a:lnTo>
                    <a:lnTo>
                      <a:pt x="12" y="549"/>
                    </a:lnTo>
                    <a:lnTo>
                      <a:pt x="8" y="531"/>
                    </a:lnTo>
                    <a:lnTo>
                      <a:pt x="6" y="512"/>
                    </a:lnTo>
                    <a:lnTo>
                      <a:pt x="4" y="489"/>
                    </a:lnTo>
                    <a:lnTo>
                      <a:pt x="2" y="440"/>
                    </a:lnTo>
                    <a:lnTo>
                      <a:pt x="0" y="383"/>
                    </a:lnTo>
                    <a:lnTo>
                      <a:pt x="0"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921" name="Freeform 537">
                <a:extLst>
                  <a:ext uri="{FF2B5EF4-FFF2-40B4-BE49-F238E27FC236}">
                    <a16:creationId xmlns:a16="http://schemas.microsoft.com/office/drawing/2014/main" id="{3BCEE517-F0D3-4D92-951E-997EDF693876}"/>
                  </a:ext>
                </a:extLst>
              </p:cNvPr>
              <p:cNvSpPr>
                <a:spLocks/>
              </p:cNvSpPr>
              <p:nvPr/>
            </p:nvSpPr>
            <p:spPr bwMode="auto">
              <a:xfrm>
                <a:off x="4646" y="1276"/>
                <a:ext cx="119" cy="133"/>
              </a:xfrm>
              <a:custGeom>
                <a:avLst/>
                <a:gdLst>
                  <a:gd name="T0" fmla="*/ 84 w 475"/>
                  <a:gd name="T1" fmla="*/ 133 h 532"/>
                  <a:gd name="T2" fmla="*/ 84 w 475"/>
                  <a:gd name="T3" fmla="*/ 57 h 532"/>
                  <a:gd name="T4" fmla="*/ 83 w 475"/>
                  <a:gd name="T5" fmla="*/ 44 h 532"/>
                  <a:gd name="T6" fmla="*/ 81 w 475"/>
                  <a:gd name="T7" fmla="*/ 37 h 532"/>
                  <a:gd name="T8" fmla="*/ 77 w 475"/>
                  <a:gd name="T9" fmla="*/ 32 h 532"/>
                  <a:gd name="T10" fmla="*/ 72 w 475"/>
                  <a:gd name="T11" fmla="*/ 29 h 532"/>
                  <a:gd name="T12" fmla="*/ 66 w 475"/>
                  <a:gd name="T13" fmla="*/ 27 h 532"/>
                  <a:gd name="T14" fmla="*/ 59 w 475"/>
                  <a:gd name="T15" fmla="*/ 27 h 532"/>
                  <a:gd name="T16" fmla="*/ 53 w 475"/>
                  <a:gd name="T17" fmla="*/ 29 h 532"/>
                  <a:gd name="T18" fmla="*/ 49 w 475"/>
                  <a:gd name="T19" fmla="*/ 30 h 532"/>
                  <a:gd name="T20" fmla="*/ 45 w 475"/>
                  <a:gd name="T21" fmla="*/ 33 h 532"/>
                  <a:gd name="T22" fmla="*/ 42 w 475"/>
                  <a:gd name="T23" fmla="*/ 36 h 532"/>
                  <a:gd name="T24" fmla="*/ 40 w 475"/>
                  <a:gd name="T25" fmla="*/ 39 h 532"/>
                  <a:gd name="T26" fmla="*/ 38 w 475"/>
                  <a:gd name="T27" fmla="*/ 42 h 532"/>
                  <a:gd name="T28" fmla="*/ 36 w 475"/>
                  <a:gd name="T29" fmla="*/ 49 h 532"/>
                  <a:gd name="T30" fmla="*/ 35 w 475"/>
                  <a:gd name="T31" fmla="*/ 64 h 532"/>
                  <a:gd name="T32" fmla="*/ 35 w 475"/>
                  <a:gd name="T33" fmla="*/ 133 h 532"/>
                  <a:gd name="T34" fmla="*/ 0 w 475"/>
                  <a:gd name="T35" fmla="*/ 3 h 532"/>
                  <a:gd name="T36" fmla="*/ 32 w 475"/>
                  <a:gd name="T37" fmla="*/ 22 h 532"/>
                  <a:gd name="T38" fmla="*/ 36 w 475"/>
                  <a:gd name="T39" fmla="*/ 17 h 532"/>
                  <a:gd name="T40" fmla="*/ 41 w 475"/>
                  <a:gd name="T41" fmla="*/ 13 h 532"/>
                  <a:gd name="T42" fmla="*/ 46 w 475"/>
                  <a:gd name="T43" fmla="*/ 9 h 532"/>
                  <a:gd name="T44" fmla="*/ 52 w 475"/>
                  <a:gd name="T45" fmla="*/ 6 h 532"/>
                  <a:gd name="T46" fmla="*/ 57 w 475"/>
                  <a:gd name="T47" fmla="*/ 3 h 532"/>
                  <a:gd name="T48" fmla="*/ 63 w 475"/>
                  <a:gd name="T49" fmla="*/ 2 h 532"/>
                  <a:gd name="T50" fmla="*/ 69 w 475"/>
                  <a:gd name="T51" fmla="*/ 1 h 532"/>
                  <a:gd name="T52" fmla="*/ 75 w 475"/>
                  <a:gd name="T53" fmla="*/ 0 h 532"/>
                  <a:gd name="T54" fmla="*/ 86 w 475"/>
                  <a:gd name="T55" fmla="*/ 1 h 532"/>
                  <a:gd name="T56" fmla="*/ 96 w 475"/>
                  <a:gd name="T57" fmla="*/ 4 h 532"/>
                  <a:gd name="T58" fmla="*/ 104 w 475"/>
                  <a:gd name="T59" fmla="*/ 9 h 532"/>
                  <a:gd name="T60" fmla="*/ 110 w 475"/>
                  <a:gd name="T61" fmla="*/ 15 h 532"/>
                  <a:gd name="T62" fmla="*/ 114 w 475"/>
                  <a:gd name="T63" fmla="*/ 22 h 532"/>
                  <a:gd name="T64" fmla="*/ 117 w 475"/>
                  <a:gd name="T65" fmla="*/ 29 h 532"/>
                  <a:gd name="T66" fmla="*/ 118 w 475"/>
                  <a:gd name="T67" fmla="*/ 39 h 532"/>
                  <a:gd name="T68" fmla="*/ 119 w 475"/>
                  <a:gd name="T69" fmla="*/ 52 h 53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75"/>
                  <a:gd name="T106" fmla="*/ 0 h 532"/>
                  <a:gd name="T107" fmla="*/ 475 w 475"/>
                  <a:gd name="T108" fmla="*/ 532 h 53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75" h="532">
                    <a:moveTo>
                      <a:pt x="475" y="532"/>
                    </a:moveTo>
                    <a:lnTo>
                      <a:pt x="337" y="532"/>
                    </a:lnTo>
                    <a:lnTo>
                      <a:pt x="337" y="267"/>
                    </a:lnTo>
                    <a:lnTo>
                      <a:pt x="337" y="228"/>
                    </a:lnTo>
                    <a:lnTo>
                      <a:pt x="335" y="197"/>
                    </a:lnTo>
                    <a:lnTo>
                      <a:pt x="333" y="174"/>
                    </a:lnTo>
                    <a:lnTo>
                      <a:pt x="329" y="158"/>
                    </a:lnTo>
                    <a:lnTo>
                      <a:pt x="324" y="146"/>
                    </a:lnTo>
                    <a:lnTo>
                      <a:pt x="317" y="136"/>
                    </a:lnTo>
                    <a:lnTo>
                      <a:pt x="308" y="127"/>
                    </a:lnTo>
                    <a:lnTo>
                      <a:pt x="299" y="119"/>
                    </a:lnTo>
                    <a:lnTo>
                      <a:pt x="289" y="114"/>
                    </a:lnTo>
                    <a:lnTo>
                      <a:pt x="278" y="109"/>
                    </a:lnTo>
                    <a:lnTo>
                      <a:pt x="265" y="106"/>
                    </a:lnTo>
                    <a:lnTo>
                      <a:pt x="252" y="106"/>
                    </a:lnTo>
                    <a:lnTo>
                      <a:pt x="234" y="108"/>
                    </a:lnTo>
                    <a:lnTo>
                      <a:pt x="219" y="110"/>
                    </a:lnTo>
                    <a:lnTo>
                      <a:pt x="210" y="114"/>
                    </a:lnTo>
                    <a:lnTo>
                      <a:pt x="202" y="117"/>
                    </a:lnTo>
                    <a:lnTo>
                      <a:pt x="195" y="120"/>
                    </a:lnTo>
                    <a:lnTo>
                      <a:pt x="188" y="126"/>
                    </a:lnTo>
                    <a:lnTo>
                      <a:pt x="181" y="131"/>
                    </a:lnTo>
                    <a:lnTo>
                      <a:pt x="175" y="136"/>
                    </a:lnTo>
                    <a:lnTo>
                      <a:pt x="169" y="142"/>
                    </a:lnTo>
                    <a:lnTo>
                      <a:pt x="163" y="149"/>
                    </a:lnTo>
                    <a:lnTo>
                      <a:pt x="160" y="155"/>
                    </a:lnTo>
                    <a:lnTo>
                      <a:pt x="156" y="162"/>
                    </a:lnTo>
                    <a:lnTo>
                      <a:pt x="152" y="169"/>
                    </a:lnTo>
                    <a:lnTo>
                      <a:pt x="149" y="177"/>
                    </a:lnTo>
                    <a:lnTo>
                      <a:pt x="144" y="197"/>
                    </a:lnTo>
                    <a:lnTo>
                      <a:pt x="140" y="223"/>
                    </a:lnTo>
                    <a:lnTo>
                      <a:pt x="139" y="257"/>
                    </a:lnTo>
                    <a:lnTo>
                      <a:pt x="138" y="298"/>
                    </a:lnTo>
                    <a:lnTo>
                      <a:pt x="138" y="532"/>
                    </a:lnTo>
                    <a:lnTo>
                      <a:pt x="0" y="532"/>
                    </a:lnTo>
                    <a:lnTo>
                      <a:pt x="0" y="13"/>
                    </a:lnTo>
                    <a:lnTo>
                      <a:pt x="129" y="13"/>
                    </a:lnTo>
                    <a:lnTo>
                      <a:pt x="129" y="88"/>
                    </a:lnTo>
                    <a:lnTo>
                      <a:pt x="136" y="78"/>
                    </a:lnTo>
                    <a:lnTo>
                      <a:pt x="145" y="68"/>
                    </a:lnTo>
                    <a:lnTo>
                      <a:pt x="156" y="59"/>
                    </a:lnTo>
                    <a:lnTo>
                      <a:pt x="165" y="50"/>
                    </a:lnTo>
                    <a:lnTo>
                      <a:pt x="175" y="42"/>
                    </a:lnTo>
                    <a:lnTo>
                      <a:pt x="184" y="34"/>
                    </a:lnTo>
                    <a:lnTo>
                      <a:pt x="194" y="28"/>
                    </a:lnTo>
                    <a:lnTo>
                      <a:pt x="206" y="23"/>
                    </a:lnTo>
                    <a:lnTo>
                      <a:pt x="216" y="18"/>
                    </a:lnTo>
                    <a:lnTo>
                      <a:pt x="228" y="13"/>
                    </a:lnTo>
                    <a:lnTo>
                      <a:pt x="239" y="9"/>
                    </a:lnTo>
                    <a:lnTo>
                      <a:pt x="251" y="6"/>
                    </a:lnTo>
                    <a:lnTo>
                      <a:pt x="262" y="4"/>
                    </a:lnTo>
                    <a:lnTo>
                      <a:pt x="275" y="2"/>
                    </a:lnTo>
                    <a:lnTo>
                      <a:pt x="287" y="1"/>
                    </a:lnTo>
                    <a:lnTo>
                      <a:pt x="299" y="0"/>
                    </a:lnTo>
                    <a:lnTo>
                      <a:pt x="323" y="1"/>
                    </a:lnTo>
                    <a:lnTo>
                      <a:pt x="343" y="5"/>
                    </a:lnTo>
                    <a:lnTo>
                      <a:pt x="364" y="10"/>
                    </a:lnTo>
                    <a:lnTo>
                      <a:pt x="383" y="16"/>
                    </a:lnTo>
                    <a:lnTo>
                      <a:pt x="401" y="25"/>
                    </a:lnTo>
                    <a:lnTo>
                      <a:pt x="416" y="36"/>
                    </a:lnTo>
                    <a:lnTo>
                      <a:pt x="429" y="46"/>
                    </a:lnTo>
                    <a:lnTo>
                      <a:pt x="441" y="59"/>
                    </a:lnTo>
                    <a:lnTo>
                      <a:pt x="450" y="72"/>
                    </a:lnTo>
                    <a:lnTo>
                      <a:pt x="457" y="86"/>
                    </a:lnTo>
                    <a:lnTo>
                      <a:pt x="462" y="101"/>
                    </a:lnTo>
                    <a:lnTo>
                      <a:pt x="468" y="117"/>
                    </a:lnTo>
                    <a:lnTo>
                      <a:pt x="470" y="135"/>
                    </a:lnTo>
                    <a:lnTo>
                      <a:pt x="473" y="156"/>
                    </a:lnTo>
                    <a:lnTo>
                      <a:pt x="474" y="181"/>
                    </a:lnTo>
                    <a:lnTo>
                      <a:pt x="475" y="209"/>
                    </a:lnTo>
                    <a:lnTo>
                      <a:pt x="475" y="53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922" name="Freeform 538">
                <a:extLst>
                  <a:ext uri="{FF2B5EF4-FFF2-40B4-BE49-F238E27FC236}">
                    <a16:creationId xmlns:a16="http://schemas.microsoft.com/office/drawing/2014/main" id="{D8FA66E0-C644-45A7-9A64-D82B2B529346}"/>
                  </a:ext>
                </a:extLst>
              </p:cNvPr>
              <p:cNvSpPr>
                <a:spLocks noEditPoints="1"/>
              </p:cNvSpPr>
              <p:nvPr/>
            </p:nvSpPr>
            <p:spPr bwMode="auto">
              <a:xfrm>
                <a:off x="4800" y="1229"/>
                <a:ext cx="34" cy="180"/>
              </a:xfrm>
              <a:custGeom>
                <a:avLst/>
                <a:gdLst>
                  <a:gd name="T0" fmla="*/ 0 w 138"/>
                  <a:gd name="T1" fmla="*/ 32 h 718"/>
                  <a:gd name="T2" fmla="*/ 0 w 138"/>
                  <a:gd name="T3" fmla="*/ 0 h 718"/>
                  <a:gd name="T4" fmla="*/ 34 w 138"/>
                  <a:gd name="T5" fmla="*/ 0 h 718"/>
                  <a:gd name="T6" fmla="*/ 34 w 138"/>
                  <a:gd name="T7" fmla="*/ 32 h 718"/>
                  <a:gd name="T8" fmla="*/ 0 w 138"/>
                  <a:gd name="T9" fmla="*/ 32 h 718"/>
                  <a:gd name="T10" fmla="*/ 0 w 138"/>
                  <a:gd name="T11" fmla="*/ 180 h 718"/>
                  <a:gd name="T12" fmla="*/ 0 w 138"/>
                  <a:gd name="T13" fmla="*/ 50 h 718"/>
                  <a:gd name="T14" fmla="*/ 34 w 138"/>
                  <a:gd name="T15" fmla="*/ 50 h 718"/>
                  <a:gd name="T16" fmla="*/ 34 w 138"/>
                  <a:gd name="T17" fmla="*/ 180 h 718"/>
                  <a:gd name="T18" fmla="*/ 0 w 138"/>
                  <a:gd name="T19" fmla="*/ 180 h 7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8"/>
                  <a:gd name="T31" fmla="*/ 0 h 718"/>
                  <a:gd name="T32" fmla="*/ 138 w 138"/>
                  <a:gd name="T33" fmla="*/ 718 h 71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8" h="718">
                    <a:moveTo>
                      <a:pt x="0" y="128"/>
                    </a:moveTo>
                    <a:lnTo>
                      <a:pt x="0" y="0"/>
                    </a:lnTo>
                    <a:lnTo>
                      <a:pt x="138" y="0"/>
                    </a:lnTo>
                    <a:lnTo>
                      <a:pt x="138" y="128"/>
                    </a:lnTo>
                    <a:lnTo>
                      <a:pt x="0" y="128"/>
                    </a:lnTo>
                    <a:close/>
                    <a:moveTo>
                      <a:pt x="0" y="718"/>
                    </a:moveTo>
                    <a:lnTo>
                      <a:pt x="0" y="199"/>
                    </a:lnTo>
                    <a:lnTo>
                      <a:pt x="138" y="199"/>
                    </a:lnTo>
                    <a:lnTo>
                      <a:pt x="138" y="718"/>
                    </a:lnTo>
                    <a:lnTo>
                      <a:pt x="0" y="71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923" name="Freeform 539">
                <a:extLst>
                  <a:ext uri="{FF2B5EF4-FFF2-40B4-BE49-F238E27FC236}">
                    <a16:creationId xmlns:a16="http://schemas.microsoft.com/office/drawing/2014/main" id="{86B2906E-303F-4D6C-A8E2-92E433F19F5A}"/>
                  </a:ext>
                </a:extLst>
              </p:cNvPr>
              <p:cNvSpPr>
                <a:spLocks noEditPoints="1"/>
              </p:cNvSpPr>
              <p:nvPr/>
            </p:nvSpPr>
            <p:spPr bwMode="auto">
              <a:xfrm>
                <a:off x="4862" y="1226"/>
                <a:ext cx="134" cy="186"/>
              </a:xfrm>
              <a:custGeom>
                <a:avLst/>
                <a:gdLst>
                  <a:gd name="T0" fmla="*/ 1 w 536"/>
                  <a:gd name="T1" fmla="*/ 108 h 742"/>
                  <a:gd name="T2" fmla="*/ 3 w 536"/>
                  <a:gd name="T3" fmla="*/ 95 h 742"/>
                  <a:gd name="T4" fmla="*/ 8 w 536"/>
                  <a:gd name="T5" fmla="*/ 83 h 742"/>
                  <a:gd name="T6" fmla="*/ 16 w 536"/>
                  <a:gd name="T7" fmla="*/ 72 h 742"/>
                  <a:gd name="T8" fmla="*/ 25 w 536"/>
                  <a:gd name="T9" fmla="*/ 63 h 742"/>
                  <a:gd name="T10" fmla="*/ 36 w 536"/>
                  <a:gd name="T11" fmla="*/ 56 h 742"/>
                  <a:gd name="T12" fmla="*/ 49 w 536"/>
                  <a:gd name="T13" fmla="*/ 52 h 742"/>
                  <a:gd name="T14" fmla="*/ 62 w 536"/>
                  <a:gd name="T15" fmla="*/ 50 h 742"/>
                  <a:gd name="T16" fmla="*/ 81 w 536"/>
                  <a:gd name="T17" fmla="*/ 51 h 742"/>
                  <a:gd name="T18" fmla="*/ 91 w 536"/>
                  <a:gd name="T19" fmla="*/ 53 h 742"/>
                  <a:gd name="T20" fmla="*/ 100 w 536"/>
                  <a:gd name="T21" fmla="*/ 57 h 742"/>
                  <a:gd name="T22" fmla="*/ 108 w 536"/>
                  <a:gd name="T23" fmla="*/ 62 h 742"/>
                  <a:gd name="T24" fmla="*/ 116 w 536"/>
                  <a:gd name="T25" fmla="*/ 69 h 742"/>
                  <a:gd name="T26" fmla="*/ 122 w 536"/>
                  <a:gd name="T27" fmla="*/ 77 h 742"/>
                  <a:gd name="T28" fmla="*/ 127 w 536"/>
                  <a:gd name="T29" fmla="*/ 85 h 742"/>
                  <a:gd name="T30" fmla="*/ 131 w 536"/>
                  <a:gd name="T31" fmla="*/ 94 h 742"/>
                  <a:gd name="T32" fmla="*/ 133 w 536"/>
                  <a:gd name="T33" fmla="*/ 104 h 742"/>
                  <a:gd name="T34" fmla="*/ 134 w 536"/>
                  <a:gd name="T35" fmla="*/ 125 h 742"/>
                  <a:gd name="T36" fmla="*/ 132 w 536"/>
                  <a:gd name="T37" fmla="*/ 138 h 742"/>
                  <a:gd name="T38" fmla="*/ 128 w 536"/>
                  <a:gd name="T39" fmla="*/ 148 h 742"/>
                  <a:gd name="T40" fmla="*/ 124 w 536"/>
                  <a:gd name="T41" fmla="*/ 156 h 742"/>
                  <a:gd name="T42" fmla="*/ 117 w 536"/>
                  <a:gd name="T43" fmla="*/ 164 h 742"/>
                  <a:gd name="T44" fmla="*/ 110 w 536"/>
                  <a:gd name="T45" fmla="*/ 171 h 742"/>
                  <a:gd name="T46" fmla="*/ 102 w 536"/>
                  <a:gd name="T47" fmla="*/ 177 h 742"/>
                  <a:gd name="T48" fmla="*/ 94 w 536"/>
                  <a:gd name="T49" fmla="*/ 181 h 742"/>
                  <a:gd name="T50" fmla="*/ 84 w 536"/>
                  <a:gd name="T51" fmla="*/ 184 h 742"/>
                  <a:gd name="T52" fmla="*/ 67 w 536"/>
                  <a:gd name="T53" fmla="*/ 186 h 742"/>
                  <a:gd name="T54" fmla="*/ 54 w 536"/>
                  <a:gd name="T55" fmla="*/ 185 h 742"/>
                  <a:gd name="T56" fmla="*/ 41 w 536"/>
                  <a:gd name="T57" fmla="*/ 181 h 742"/>
                  <a:gd name="T58" fmla="*/ 29 w 536"/>
                  <a:gd name="T59" fmla="*/ 176 h 742"/>
                  <a:gd name="T60" fmla="*/ 19 w 536"/>
                  <a:gd name="T61" fmla="*/ 168 h 742"/>
                  <a:gd name="T62" fmla="*/ 11 w 536"/>
                  <a:gd name="T63" fmla="*/ 158 h 742"/>
                  <a:gd name="T64" fmla="*/ 5 w 536"/>
                  <a:gd name="T65" fmla="*/ 146 h 742"/>
                  <a:gd name="T66" fmla="*/ 1 w 536"/>
                  <a:gd name="T67" fmla="*/ 132 h 742"/>
                  <a:gd name="T68" fmla="*/ 0 w 536"/>
                  <a:gd name="T69" fmla="*/ 116 h 742"/>
                  <a:gd name="T70" fmla="*/ 36 w 536"/>
                  <a:gd name="T71" fmla="*/ 127 h 742"/>
                  <a:gd name="T72" fmla="*/ 39 w 536"/>
                  <a:gd name="T73" fmla="*/ 139 h 742"/>
                  <a:gd name="T74" fmla="*/ 45 w 536"/>
                  <a:gd name="T75" fmla="*/ 148 h 742"/>
                  <a:gd name="T76" fmla="*/ 52 w 536"/>
                  <a:gd name="T77" fmla="*/ 154 h 742"/>
                  <a:gd name="T78" fmla="*/ 61 w 536"/>
                  <a:gd name="T79" fmla="*/ 157 h 742"/>
                  <a:gd name="T80" fmla="*/ 71 w 536"/>
                  <a:gd name="T81" fmla="*/ 158 h 742"/>
                  <a:gd name="T82" fmla="*/ 80 w 536"/>
                  <a:gd name="T83" fmla="*/ 155 h 742"/>
                  <a:gd name="T84" fmla="*/ 87 w 536"/>
                  <a:gd name="T85" fmla="*/ 150 h 742"/>
                  <a:gd name="T86" fmla="*/ 94 w 536"/>
                  <a:gd name="T87" fmla="*/ 142 h 742"/>
                  <a:gd name="T88" fmla="*/ 98 w 536"/>
                  <a:gd name="T89" fmla="*/ 131 h 742"/>
                  <a:gd name="T90" fmla="*/ 99 w 536"/>
                  <a:gd name="T91" fmla="*/ 118 h 742"/>
                  <a:gd name="T92" fmla="*/ 98 w 536"/>
                  <a:gd name="T93" fmla="*/ 105 h 742"/>
                  <a:gd name="T94" fmla="*/ 94 w 536"/>
                  <a:gd name="T95" fmla="*/ 94 h 742"/>
                  <a:gd name="T96" fmla="*/ 87 w 536"/>
                  <a:gd name="T97" fmla="*/ 86 h 742"/>
                  <a:gd name="T98" fmla="*/ 80 w 536"/>
                  <a:gd name="T99" fmla="*/ 80 h 742"/>
                  <a:gd name="T100" fmla="*/ 71 w 536"/>
                  <a:gd name="T101" fmla="*/ 78 h 742"/>
                  <a:gd name="T102" fmla="*/ 61 w 536"/>
                  <a:gd name="T103" fmla="*/ 78 h 742"/>
                  <a:gd name="T104" fmla="*/ 52 w 536"/>
                  <a:gd name="T105" fmla="*/ 82 h 742"/>
                  <a:gd name="T106" fmla="*/ 45 w 536"/>
                  <a:gd name="T107" fmla="*/ 88 h 742"/>
                  <a:gd name="T108" fmla="*/ 39 w 536"/>
                  <a:gd name="T109" fmla="*/ 97 h 742"/>
                  <a:gd name="T110" fmla="*/ 36 w 536"/>
                  <a:gd name="T111" fmla="*/ 109 h 742"/>
                  <a:gd name="T112" fmla="*/ 50 w 536"/>
                  <a:gd name="T113" fmla="*/ 37 h 742"/>
                  <a:gd name="T114" fmla="*/ 72 w 536"/>
                  <a:gd name="T115" fmla="*/ 37 h 74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536"/>
                  <a:gd name="T175" fmla="*/ 0 h 742"/>
                  <a:gd name="T176" fmla="*/ 536 w 536"/>
                  <a:gd name="T177" fmla="*/ 742 h 742"/>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536" h="742">
                    <a:moveTo>
                      <a:pt x="0" y="463"/>
                    </a:moveTo>
                    <a:lnTo>
                      <a:pt x="0" y="446"/>
                    </a:lnTo>
                    <a:lnTo>
                      <a:pt x="2" y="429"/>
                    </a:lnTo>
                    <a:lnTo>
                      <a:pt x="5" y="412"/>
                    </a:lnTo>
                    <a:lnTo>
                      <a:pt x="9" y="395"/>
                    </a:lnTo>
                    <a:lnTo>
                      <a:pt x="12" y="379"/>
                    </a:lnTo>
                    <a:lnTo>
                      <a:pt x="19" y="362"/>
                    </a:lnTo>
                    <a:lnTo>
                      <a:pt x="25" y="347"/>
                    </a:lnTo>
                    <a:lnTo>
                      <a:pt x="33" y="330"/>
                    </a:lnTo>
                    <a:lnTo>
                      <a:pt x="42" y="315"/>
                    </a:lnTo>
                    <a:lnTo>
                      <a:pt x="52" y="300"/>
                    </a:lnTo>
                    <a:lnTo>
                      <a:pt x="63" y="286"/>
                    </a:lnTo>
                    <a:lnTo>
                      <a:pt x="74" y="274"/>
                    </a:lnTo>
                    <a:lnTo>
                      <a:pt x="87" y="262"/>
                    </a:lnTo>
                    <a:lnTo>
                      <a:pt x="100" y="252"/>
                    </a:lnTo>
                    <a:lnTo>
                      <a:pt x="114" y="241"/>
                    </a:lnTo>
                    <a:lnTo>
                      <a:pt x="129" y="232"/>
                    </a:lnTo>
                    <a:lnTo>
                      <a:pt x="145" y="225"/>
                    </a:lnTo>
                    <a:lnTo>
                      <a:pt x="161" y="217"/>
                    </a:lnTo>
                    <a:lnTo>
                      <a:pt x="178" y="212"/>
                    </a:lnTo>
                    <a:lnTo>
                      <a:pt x="195" y="207"/>
                    </a:lnTo>
                    <a:lnTo>
                      <a:pt x="213" y="203"/>
                    </a:lnTo>
                    <a:lnTo>
                      <a:pt x="231" y="200"/>
                    </a:lnTo>
                    <a:lnTo>
                      <a:pt x="249" y="199"/>
                    </a:lnTo>
                    <a:lnTo>
                      <a:pt x="268" y="198"/>
                    </a:lnTo>
                    <a:lnTo>
                      <a:pt x="296" y="199"/>
                    </a:lnTo>
                    <a:lnTo>
                      <a:pt x="324" y="203"/>
                    </a:lnTo>
                    <a:lnTo>
                      <a:pt x="337" y="206"/>
                    </a:lnTo>
                    <a:lnTo>
                      <a:pt x="350" y="209"/>
                    </a:lnTo>
                    <a:lnTo>
                      <a:pt x="363" y="213"/>
                    </a:lnTo>
                    <a:lnTo>
                      <a:pt x="374" y="217"/>
                    </a:lnTo>
                    <a:lnTo>
                      <a:pt x="387" y="222"/>
                    </a:lnTo>
                    <a:lnTo>
                      <a:pt x="399" y="229"/>
                    </a:lnTo>
                    <a:lnTo>
                      <a:pt x="410" y="235"/>
                    </a:lnTo>
                    <a:lnTo>
                      <a:pt x="421" y="241"/>
                    </a:lnTo>
                    <a:lnTo>
                      <a:pt x="431" y="249"/>
                    </a:lnTo>
                    <a:lnTo>
                      <a:pt x="441" y="257"/>
                    </a:lnTo>
                    <a:lnTo>
                      <a:pt x="451" y="266"/>
                    </a:lnTo>
                    <a:lnTo>
                      <a:pt x="462" y="275"/>
                    </a:lnTo>
                    <a:lnTo>
                      <a:pt x="471" y="285"/>
                    </a:lnTo>
                    <a:lnTo>
                      <a:pt x="478" y="295"/>
                    </a:lnTo>
                    <a:lnTo>
                      <a:pt x="487" y="306"/>
                    </a:lnTo>
                    <a:lnTo>
                      <a:pt x="494" y="316"/>
                    </a:lnTo>
                    <a:lnTo>
                      <a:pt x="501" y="327"/>
                    </a:lnTo>
                    <a:lnTo>
                      <a:pt x="507" y="339"/>
                    </a:lnTo>
                    <a:lnTo>
                      <a:pt x="513" y="351"/>
                    </a:lnTo>
                    <a:lnTo>
                      <a:pt x="518" y="362"/>
                    </a:lnTo>
                    <a:lnTo>
                      <a:pt x="522" y="375"/>
                    </a:lnTo>
                    <a:lnTo>
                      <a:pt x="526" y="386"/>
                    </a:lnTo>
                    <a:lnTo>
                      <a:pt x="530" y="399"/>
                    </a:lnTo>
                    <a:lnTo>
                      <a:pt x="532" y="413"/>
                    </a:lnTo>
                    <a:lnTo>
                      <a:pt x="535" y="440"/>
                    </a:lnTo>
                    <a:lnTo>
                      <a:pt x="536" y="469"/>
                    </a:lnTo>
                    <a:lnTo>
                      <a:pt x="535" y="498"/>
                    </a:lnTo>
                    <a:lnTo>
                      <a:pt x="532" y="525"/>
                    </a:lnTo>
                    <a:lnTo>
                      <a:pt x="530" y="539"/>
                    </a:lnTo>
                    <a:lnTo>
                      <a:pt x="526" y="552"/>
                    </a:lnTo>
                    <a:lnTo>
                      <a:pt x="522" y="565"/>
                    </a:lnTo>
                    <a:lnTo>
                      <a:pt x="518" y="576"/>
                    </a:lnTo>
                    <a:lnTo>
                      <a:pt x="513" y="589"/>
                    </a:lnTo>
                    <a:lnTo>
                      <a:pt x="507" y="601"/>
                    </a:lnTo>
                    <a:lnTo>
                      <a:pt x="500" y="612"/>
                    </a:lnTo>
                    <a:lnTo>
                      <a:pt x="494" y="624"/>
                    </a:lnTo>
                    <a:lnTo>
                      <a:pt x="486" y="634"/>
                    </a:lnTo>
                    <a:lnTo>
                      <a:pt x="478" y="644"/>
                    </a:lnTo>
                    <a:lnTo>
                      <a:pt x="469" y="655"/>
                    </a:lnTo>
                    <a:lnTo>
                      <a:pt x="460" y="665"/>
                    </a:lnTo>
                    <a:lnTo>
                      <a:pt x="451" y="674"/>
                    </a:lnTo>
                    <a:lnTo>
                      <a:pt x="441" y="683"/>
                    </a:lnTo>
                    <a:lnTo>
                      <a:pt x="431" y="691"/>
                    </a:lnTo>
                    <a:lnTo>
                      <a:pt x="419" y="698"/>
                    </a:lnTo>
                    <a:lnTo>
                      <a:pt x="409" y="706"/>
                    </a:lnTo>
                    <a:lnTo>
                      <a:pt x="397" y="712"/>
                    </a:lnTo>
                    <a:lnTo>
                      <a:pt x="386" y="718"/>
                    </a:lnTo>
                    <a:lnTo>
                      <a:pt x="374" y="723"/>
                    </a:lnTo>
                    <a:lnTo>
                      <a:pt x="363" y="728"/>
                    </a:lnTo>
                    <a:lnTo>
                      <a:pt x="350" y="732"/>
                    </a:lnTo>
                    <a:lnTo>
                      <a:pt x="337" y="734"/>
                    </a:lnTo>
                    <a:lnTo>
                      <a:pt x="324" y="738"/>
                    </a:lnTo>
                    <a:lnTo>
                      <a:pt x="297" y="741"/>
                    </a:lnTo>
                    <a:lnTo>
                      <a:pt x="269" y="742"/>
                    </a:lnTo>
                    <a:lnTo>
                      <a:pt x="251" y="742"/>
                    </a:lnTo>
                    <a:lnTo>
                      <a:pt x="233" y="741"/>
                    </a:lnTo>
                    <a:lnTo>
                      <a:pt x="215" y="738"/>
                    </a:lnTo>
                    <a:lnTo>
                      <a:pt x="199" y="734"/>
                    </a:lnTo>
                    <a:lnTo>
                      <a:pt x="182" y="729"/>
                    </a:lnTo>
                    <a:lnTo>
                      <a:pt x="165" y="724"/>
                    </a:lnTo>
                    <a:lnTo>
                      <a:pt x="148" y="718"/>
                    </a:lnTo>
                    <a:lnTo>
                      <a:pt x="132" y="710"/>
                    </a:lnTo>
                    <a:lnTo>
                      <a:pt x="116" y="701"/>
                    </a:lnTo>
                    <a:lnTo>
                      <a:pt x="101" y="692"/>
                    </a:lnTo>
                    <a:lnTo>
                      <a:pt x="88" y="682"/>
                    </a:lnTo>
                    <a:lnTo>
                      <a:pt x="75" y="670"/>
                    </a:lnTo>
                    <a:lnTo>
                      <a:pt x="63" y="657"/>
                    </a:lnTo>
                    <a:lnTo>
                      <a:pt x="52" y="644"/>
                    </a:lnTo>
                    <a:lnTo>
                      <a:pt x="42" y="630"/>
                    </a:lnTo>
                    <a:lnTo>
                      <a:pt x="33" y="615"/>
                    </a:lnTo>
                    <a:lnTo>
                      <a:pt x="25" y="600"/>
                    </a:lnTo>
                    <a:lnTo>
                      <a:pt x="19" y="583"/>
                    </a:lnTo>
                    <a:lnTo>
                      <a:pt x="12" y="565"/>
                    </a:lnTo>
                    <a:lnTo>
                      <a:pt x="9" y="546"/>
                    </a:lnTo>
                    <a:lnTo>
                      <a:pt x="5" y="526"/>
                    </a:lnTo>
                    <a:lnTo>
                      <a:pt x="2" y="506"/>
                    </a:lnTo>
                    <a:lnTo>
                      <a:pt x="0" y="485"/>
                    </a:lnTo>
                    <a:lnTo>
                      <a:pt x="0" y="463"/>
                    </a:lnTo>
                    <a:close/>
                    <a:moveTo>
                      <a:pt x="141" y="470"/>
                    </a:moveTo>
                    <a:lnTo>
                      <a:pt x="141" y="489"/>
                    </a:lnTo>
                    <a:lnTo>
                      <a:pt x="143" y="507"/>
                    </a:lnTo>
                    <a:lnTo>
                      <a:pt x="146" y="524"/>
                    </a:lnTo>
                    <a:lnTo>
                      <a:pt x="150" y="539"/>
                    </a:lnTo>
                    <a:lnTo>
                      <a:pt x="155" y="553"/>
                    </a:lnTo>
                    <a:lnTo>
                      <a:pt x="161" y="566"/>
                    </a:lnTo>
                    <a:lnTo>
                      <a:pt x="169" y="578"/>
                    </a:lnTo>
                    <a:lnTo>
                      <a:pt x="178" y="589"/>
                    </a:lnTo>
                    <a:lnTo>
                      <a:pt x="187" y="598"/>
                    </a:lnTo>
                    <a:lnTo>
                      <a:pt x="197" y="607"/>
                    </a:lnTo>
                    <a:lnTo>
                      <a:pt x="208" y="614"/>
                    </a:lnTo>
                    <a:lnTo>
                      <a:pt x="219" y="620"/>
                    </a:lnTo>
                    <a:lnTo>
                      <a:pt x="231" y="624"/>
                    </a:lnTo>
                    <a:lnTo>
                      <a:pt x="242" y="628"/>
                    </a:lnTo>
                    <a:lnTo>
                      <a:pt x="255" y="629"/>
                    </a:lnTo>
                    <a:lnTo>
                      <a:pt x="268" y="630"/>
                    </a:lnTo>
                    <a:lnTo>
                      <a:pt x="282" y="629"/>
                    </a:lnTo>
                    <a:lnTo>
                      <a:pt x="294" y="628"/>
                    </a:lnTo>
                    <a:lnTo>
                      <a:pt x="306" y="624"/>
                    </a:lnTo>
                    <a:lnTo>
                      <a:pt x="318" y="620"/>
                    </a:lnTo>
                    <a:lnTo>
                      <a:pt x="328" y="614"/>
                    </a:lnTo>
                    <a:lnTo>
                      <a:pt x="340" y="607"/>
                    </a:lnTo>
                    <a:lnTo>
                      <a:pt x="349" y="598"/>
                    </a:lnTo>
                    <a:lnTo>
                      <a:pt x="359" y="589"/>
                    </a:lnTo>
                    <a:lnTo>
                      <a:pt x="367" y="578"/>
                    </a:lnTo>
                    <a:lnTo>
                      <a:pt x="374" y="566"/>
                    </a:lnTo>
                    <a:lnTo>
                      <a:pt x="381" y="553"/>
                    </a:lnTo>
                    <a:lnTo>
                      <a:pt x="386" y="538"/>
                    </a:lnTo>
                    <a:lnTo>
                      <a:pt x="390" y="523"/>
                    </a:lnTo>
                    <a:lnTo>
                      <a:pt x="392" y="506"/>
                    </a:lnTo>
                    <a:lnTo>
                      <a:pt x="395" y="488"/>
                    </a:lnTo>
                    <a:lnTo>
                      <a:pt x="395" y="470"/>
                    </a:lnTo>
                    <a:lnTo>
                      <a:pt x="395" y="451"/>
                    </a:lnTo>
                    <a:lnTo>
                      <a:pt x="392" y="434"/>
                    </a:lnTo>
                    <a:lnTo>
                      <a:pt x="390" y="417"/>
                    </a:lnTo>
                    <a:lnTo>
                      <a:pt x="386" y="402"/>
                    </a:lnTo>
                    <a:lnTo>
                      <a:pt x="381" y="388"/>
                    </a:lnTo>
                    <a:lnTo>
                      <a:pt x="374" y="375"/>
                    </a:lnTo>
                    <a:lnTo>
                      <a:pt x="367" y="362"/>
                    </a:lnTo>
                    <a:lnTo>
                      <a:pt x="359" y="352"/>
                    </a:lnTo>
                    <a:lnTo>
                      <a:pt x="349" y="342"/>
                    </a:lnTo>
                    <a:lnTo>
                      <a:pt x="340" y="334"/>
                    </a:lnTo>
                    <a:lnTo>
                      <a:pt x="328" y="326"/>
                    </a:lnTo>
                    <a:lnTo>
                      <a:pt x="318" y="321"/>
                    </a:lnTo>
                    <a:lnTo>
                      <a:pt x="306" y="316"/>
                    </a:lnTo>
                    <a:lnTo>
                      <a:pt x="294" y="313"/>
                    </a:lnTo>
                    <a:lnTo>
                      <a:pt x="282" y="311"/>
                    </a:lnTo>
                    <a:lnTo>
                      <a:pt x="268" y="311"/>
                    </a:lnTo>
                    <a:lnTo>
                      <a:pt x="255" y="311"/>
                    </a:lnTo>
                    <a:lnTo>
                      <a:pt x="242" y="313"/>
                    </a:lnTo>
                    <a:lnTo>
                      <a:pt x="231" y="316"/>
                    </a:lnTo>
                    <a:lnTo>
                      <a:pt x="219" y="321"/>
                    </a:lnTo>
                    <a:lnTo>
                      <a:pt x="208" y="326"/>
                    </a:lnTo>
                    <a:lnTo>
                      <a:pt x="197" y="334"/>
                    </a:lnTo>
                    <a:lnTo>
                      <a:pt x="187" y="342"/>
                    </a:lnTo>
                    <a:lnTo>
                      <a:pt x="178" y="352"/>
                    </a:lnTo>
                    <a:lnTo>
                      <a:pt x="169" y="362"/>
                    </a:lnTo>
                    <a:lnTo>
                      <a:pt x="161" y="375"/>
                    </a:lnTo>
                    <a:lnTo>
                      <a:pt x="155" y="388"/>
                    </a:lnTo>
                    <a:lnTo>
                      <a:pt x="150" y="402"/>
                    </a:lnTo>
                    <a:lnTo>
                      <a:pt x="146" y="417"/>
                    </a:lnTo>
                    <a:lnTo>
                      <a:pt x="143" y="434"/>
                    </a:lnTo>
                    <a:lnTo>
                      <a:pt x="141" y="452"/>
                    </a:lnTo>
                    <a:lnTo>
                      <a:pt x="141" y="470"/>
                    </a:lnTo>
                    <a:close/>
                    <a:moveTo>
                      <a:pt x="199" y="146"/>
                    </a:moveTo>
                    <a:lnTo>
                      <a:pt x="267" y="0"/>
                    </a:lnTo>
                    <a:lnTo>
                      <a:pt x="421" y="0"/>
                    </a:lnTo>
                    <a:lnTo>
                      <a:pt x="286" y="146"/>
                    </a:lnTo>
                    <a:lnTo>
                      <a:pt x="199" y="14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924" name="Freeform 540">
                <a:extLst>
                  <a:ext uri="{FF2B5EF4-FFF2-40B4-BE49-F238E27FC236}">
                    <a16:creationId xmlns:a16="http://schemas.microsoft.com/office/drawing/2014/main" id="{4FA81EF2-F8A8-4A59-BCA1-5E54FDE3F0DE}"/>
                  </a:ext>
                </a:extLst>
              </p:cNvPr>
              <p:cNvSpPr>
                <a:spLocks/>
              </p:cNvSpPr>
              <p:nvPr/>
            </p:nvSpPr>
            <p:spPr bwMode="auto">
              <a:xfrm>
                <a:off x="5023" y="1276"/>
                <a:ext cx="118" cy="133"/>
              </a:xfrm>
              <a:custGeom>
                <a:avLst/>
                <a:gdLst>
                  <a:gd name="T0" fmla="*/ 84 w 474"/>
                  <a:gd name="T1" fmla="*/ 133 h 532"/>
                  <a:gd name="T2" fmla="*/ 84 w 474"/>
                  <a:gd name="T3" fmla="*/ 57 h 532"/>
                  <a:gd name="T4" fmla="*/ 82 w 474"/>
                  <a:gd name="T5" fmla="*/ 44 h 532"/>
                  <a:gd name="T6" fmla="*/ 80 w 474"/>
                  <a:gd name="T7" fmla="*/ 37 h 532"/>
                  <a:gd name="T8" fmla="*/ 77 w 474"/>
                  <a:gd name="T9" fmla="*/ 32 h 532"/>
                  <a:gd name="T10" fmla="*/ 72 w 474"/>
                  <a:gd name="T11" fmla="*/ 29 h 532"/>
                  <a:gd name="T12" fmla="*/ 66 w 474"/>
                  <a:gd name="T13" fmla="*/ 27 h 532"/>
                  <a:gd name="T14" fmla="*/ 58 w 474"/>
                  <a:gd name="T15" fmla="*/ 27 h 532"/>
                  <a:gd name="T16" fmla="*/ 52 w 474"/>
                  <a:gd name="T17" fmla="*/ 29 h 532"/>
                  <a:gd name="T18" fmla="*/ 48 w 474"/>
                  <a:gd name="T19" fmla="*/ 30 h 532"/>
                  <a:gd name="T20" fmla="*/ 45 w 474"/>
                  <a:gd name="T21" fmla="*/ 33 h 532"/>
                  <a:gd name="T22" fmla="*/ 42 w 474"/>
                  <a:gd name="T23" fmla="*/ 36 h 532"/>
                  <a:gd name="T24" fmla="*/ 39 w 474"/>
                  <a:gd name="T25" fmla="*/ 39 h 532"/>
                  <a:gd name="T26" fmla="*/ 37 w 474"/>
                  <a:gd name="T27" fmla="*/ 42 h 532"/>
                  <a:gd name="T28" fmla="*/ 36 w 474"/>
                  <a:gd name="T29" fmla="*/ 49 h 532"/>
                  <a:gd name="T30" fmla="*/ 34 w 474"/>
                  <a:gd name="T31" fmla="*/ 64 h 532"/>
                  <a:gd name="T32" fmla="*/ 34 w 474"/>
                  <a:gd name="T33" fmla="*/ 133 h 532"/>
                  <a:gd name="T34" fmla="*/ 0 w 474"/>
                  <a:gd name="T35" fmla="*/ 3 h 532"/>
                  <a:gd name="T36" fmla="*/ 32 w 474"/>
                  <a:gd name="T37" fmla="*/ 22 h 532"/>
                  <a:gd name="T38" fmla="*/ 36 w 474"/>
                  <a:gd name="T39" fmla="*/ 17 h 532"/>
                  <a:gd name="T40" fmla="*/ 41 w 474"/>
                  <a:gd name="T41" fmla="*/ 13 h 532"/>
                  <a:gd name="T42" fmla="*/ 46 w 474"/>
                  <a:gd name="T43" fmla="*/ 9 h 532"/>
                  <a:gd name="T44" fmla="*/ 51 w 474"/>
                  <a:gd name="T45" fmla="*/ 6 h 532"/>
                  <a:gd name="T46" fmla="*/ 56 w 474"/>
                  <a:gd name="T47" fmla="*/ 3 h 532"/>
                  <a:gd name="T48" fmla="*/ 62 w 474"/>
                  <a:gd name="T49" fmla="*/ 2 h 532"/>
                  <a:gd name="T50" fmla="*/ 68 w 474"/>
                  <a:gd name="T51" fmla="*/ 1 h 532"/>
                  <a:gd name="T52" fmla="*/ 74 w 474"/>
                  <a:gd name="T53" fmla="*/ 0 h 532"/>
                  <a:gd name="T54" fmla="*/ 85 w 474"/>
                  <a:gd name="T55" fmla="*/ 1 h 532"/>
                  <a:gd name="T56" fmla="*/ 95 w 474"/>
                  <a:gd name="T57" fmla="*/ 4 h 532"/>
                  <a:gd name="T58" fmla="*/ 104 w 474"/>
                  <a:gd name="T59" fmla="*/ 9 h 532"/>
                  <a:gd name="T60" fmla="*/ 109 w 474"/>
                  <a:gd name="T61" fmla="*/ 15 h 532"/>
                  <a:gd name="T62" fmla="*/ 114 w 474"/>
                  <a:gd name="T63" fmla="*/ 22 h 532"/>
                  <a:gd name="T64" fmla="*/ 116 w 474"/>
                  <a:gd name="T65" fmla="*/ 29 h 532"/>
                  <a:gd name="T66" fmla="*/ 118 w 474"/>
                  <a:gd name="T67" fmla="*/ 39 h 532"/>
                  <a:gd name="T68" fmla="*/ 118 w 474"/>
                  <a:gd name="T69" fmla="*/ 52 h 53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74"/>
                  <a:gd name="T106" fmla="*/ 0 h 532"/>
                  <a:gd name="T107" fmla="*/ 474 w 474"/>
                  <a:gd name="T108" fmla="*/ 532 h 53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74" h="532">
                    <a:moveTo>
                      <a:pt x="474" y="532"/>
                    </a:moveTo>
                    <a:lnTo>
                      <a:pt x="336" y="532"/>
                    </a:lnTo>
                    <a:lnTo>
                      <a:pt x="336" y="267"/>
                    </a:lnTo>
                    <a:lnTo>
                      <a:pt x="336" y="228"/>
                    </a:lnTo>
                    <a:lnTo>
                      <a:pt x="334" y="197"/>
                    </a:lnTo>
                    <a:lnTo>
                      <a:pt x="331" y="174"/>
                    </a:lnTo>
                    <a:lnTo>
                      <a:pt x="327" y="158"/>
                    </a:lnTo>
                    <a:lnTo>
                      <a:pt x="322" y="146"/>
                    </a:lnTo>
                    <a:lnTo>
                      <a:pt x="316" y="136"/>
                    </a:lnTo>
                    <a:lnTo>
                      <a:pt x="308" y="127"/>
                    </a:lnTo>
                    <a:lnTo>
                      <a:pt x="299" y="119"/>
                    </a:lnTo>
                    <a:lnTo>
                      <a:pt x="289" y="114"/>
                    </a:lnTo>
                    <a:lnTo>
                      <a:pt x="277" y="109"/>
                    </a:lnTo>
                    <a:lnTo>
                      <a:pt x="264" y="106"/>
                    </a:lnTo>
                    <a:lnTo>
                      <a:pt x="251" y="106"/>
                    </a:lnTo>
                    <a:lnTo>
                      <a:pt x="234" y="108"/>
                    </a:lnTo>
                    <a:lnTo>
                      <a:pt x="217" y="110"/>
                    </a:lnTo>
                    <a:lnTo>
                      <a:pt x="209" y="114"/>
                    </a:lnTo>
                    <a:lnTo>
                      <a:pt x="201" y="117"/>
                    </a:lnTo>
                    <a:lnTo>
                      <a:pt x="194" y="120"/>
                    </a:lnTo>
                    <a:lnTo>
                      <a:pt x="186" y="126"/>
                    </a:lnTo>
                    <a:lnTo>
                      <a:pt x="180" y="131"/>
                    </a:lnTo>
                    <a:lnTo>
                      <a:pt x="173" y="136"/>
                    </a:lnTo>
                    <a:lnTo>
                      <a:pt x="168" y="142"/>
                    </a:lnTo>
                    <a:lnTo>
                      <a:pt x="163" y="149"/>
                    </a:lnTo>
                    <a:lnTo>
                      <a:pt x="158" y="155"/>
                    </a:lnTo>
                    <a:lnTo>
                      <a:pt x="154" y="162"/>
                    </a:lnTo>
                    <a:lnTo>
                      <a:pt x="150" y="169"/>
                    </a:lnTo>
                    <a:lnTo>
                      <a:pt x="148" y="177"/>
                    </a:lnTo>
                    <a:lnTo>
                      <a:pt x="144" y="197"/>
                    </a:lnTo>
                    <a:lnTo>
                      <a:pt x="140" y="223"/>
                    </a:lnTo>
                    <a:lnTo>
                      <a:pt x="137" y="257"/>
                    </a:lnTo>
                    <a:lnTo>
                      <a:pt x="137" y="298"/>
                    </a:lnTo>
                    <a:lnTo>
                      <a:pt x="137" y="532"/>
                    </a:lnTo>
                    <a:lnTo>
                      <a:pt x="0" y="532"/>
                    </a:lnTo>
                    <a:lnTo>
                      <a:pt x="0" y="13"/>
                    </a:lnTo>
                    <a:lnTo>
                      <a:pt x="127" y="13"/>
                    </a:lnTo>
                    <a:lnTo>
                      <a:pt x="127" y="88"/>
                    </a:lnTo>
                    <a:lnTo>
                      <a:pt x="136" y="78"/>
                    </a:lnTo>
                    <a:lnTo>
                      <a:pt x="145" y="68"/>
                    </a:lnTo>
                    <a:lnTo>
                      <a:pt x="154" y="59"/>
                    </a:lnTo>
                    <a:lnTo>
                      <a:pt x="164" y="50"/>
                    </a:lnTo>
                    <a:lnTo>
                      <a:pt x="173" y="42"/>
                    </a:lnTo>
                    <a:lnTo>
                      <a:pt x="183" y="34"/>
                    </a:lnTo>
                    <a:lnTo>
                      <a:pt x="194" y="28"/>
                    </a:lnTo>
                    <a:lnTo>
                      <a:pt x="204" y="23"/>
                    </a:lnTo>
                    <a:lnTo>
                      <a:pt x="216" y="18"/>
                    </a:lnTo>
                    <a:lnTo>
                      <a:pt x="226" y="13"/>
                    </a:lnTo>
                    <a:lnTo>
                      <a:pt x="237" y="9"/>
                    </a:lnTo>
                    <a:lnTo>
                      <a:pt x="249" y="6"/>
                    </a:lnTo>
                    <a:lnTo>
                      <a:pt x="262" y="4"/>
                    </a:lnTo>
                    <a:lnTo>
                      <a:pt x="273" y="2"/>
                    </a:lnTo>
                    <a:lnTo>
                      <a:pt x="286" y="1"/>
                    </a:lnTo>
                    <a:lnTo>
                      <a:pt x="299" y="0"/>
                    </a:lnTo>
                    <a:lnTo>
                      <a:pt x="321" y="1"/>
                    </a:lnTo>
                    <a:lnTo>
                      <a:pt x="343" y="5"/>
                    </a:lnTo>
                    <a:lnTo>
                      <a:pt x="363" y="10"/>
                    </a:lnTo>
                    <a:lnTo>
                      <a:pt x="382" y="16"/>
                    </a:lnTo>
                    <a:lnTo>
                      <a:pt x="400" y="25"/>
                    </a:lnTo>
                    <a:lnTo>
                      <a:pt x="416" y="36"/>
                    </a:lnTo>
                    <a:lnTo>
                      <a:pt x="429" y="46"/>
                    </a:lnTo>
                    <a:lnTo>
                      <a:pt x="439" y="59"/>
                    </a:lnTo>
                    <a:lnTo>
                      <a:pt x="448" y="72"/>
                    </a:lnTo>
                    <a:lnTo>
                      <a:pt x="456" y="86"/>
                    </a:lnTo>
                    <a:lnTo>
                      <a:pt x="462" y="101"/>
                    </a:lnTo>
                    <a:lnTo>
                      <a:pt x="466" y="117"/>
                    </a:lnTo>
                    <a:lnTo>
                      <a:pt x="470" y="135"/>
                    </a:lnTo>
                    <a:lnTo>
                      <a:pt x="472" y="156"/>
                    </a:lnTo>
                    <a:lnTo>
                      <a:pt x="474" y="181"/>
                    </a:lnTo>
                    <a:lnTo>
                      <a:pt x="474" y="209"/>
                    </a:lnTo>
                    <a:lnTo>
                      <a:pt x="474" y="53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925" name="Freeform 541">
                <a:extLst>
                  <a:ext uri="{FF2B5EF4-FFF2-40B4-BE49-F238E27FC236}">
                    <a16:creationId xmlns:a16="http://schemas.microsoft.com/office/drawing/2014/main" id="{5736C11A-6E72-457F-A047-57ACC5D7055F}"/>
                  </a:ext>
                </a:extLst>
              </p:cNvPr>
              <p:cNvSpPr>
                <a:spLocks noEditPoints="1"/>
              </p:cNvSpPr>
              <p:nvPr/>
            </p:nvSpPr>
            <p:spPr bwMode="auto">
              <a:xfrm>
                <a:off x="3489" y="1500"/>
                <a:ext cx="126" cy="183"/>
              </a:xfrm>
              <a:custGeom>
                <a:avLst/>
                <a:gdLst>
                  <a:gd name="T0" fmla="*/ 32 w 506"/>
                  <a:gd name="T1" fmla="*/ 22 h 730"/>
                  <a:gd name="T2" fmla="*/ 37 w 506"/>
                  <a:gd name="T3" fmla="*/ 16 h 730"/>
                  <a:gd name="T4" fmla="*/ 44 w 506"/>
                  <a:gd name="T5" fmla="*/ 10 h 730"/>
                  <a:gd name="T6" fmla="*/ 51 w 506"/>
                  <a:gd name="T7" fmla="*/ 5 h 730"/>
                  <a:gd name="T8" fmla="*/ 60 w 506"/>
                  <a:gd name="T9" fmla="*/ 2 h 730"/>
                  <a:gd name="T10" fmla="*/ 69 w 506"/>
                  <a:gd name="T11" fmla="*/ 0 h 730"/>
                  <a:gd name="T12" fmla="*/ 83 w 506"/>
                  <a:gd name="T13" fmla="*/ 1 h 730"/>
                  <a:gd name="T14" fmla="*/ 98 w 506"/>
                  <a:gd name="T15" fmla="*/ 7 h 730"/>
                  <a:gd name="T16" fmla="*/ 111 w 506"/>
                  <a:gd name="T17" fmla="*/ 18 h 730"/>
                  <a:gd name="T18" fmla="*/ 116 w 506"/>
                  <a:gd name="T19" fmla="*/ 25 h 730"/>
                  <a:gd name="T20" fmla="*/ 122 w 506"/>
                  <a:gd name="T21" fmla="*/ 39 h 730"/>
                  <a:gd name="T22" fmla="*/ 126 w 506"/>
                  <a:gd name="T23" fmla="*/ 60 h 730"/>
                  <a:gd name="T24" fmla="*/ 125 w 506"/>
                  <a:gd name="T25" fmla="*/ 83 h 730"/>
                  <a:gd name="T26" fmla="*/ 120 w 506"/>
                  <a:gd name="T27" fmla="*/ 103 h 730"/>
                  <a:gd name="T28" fmla="*/ 114 w 506"/>
                  <a:gd name="T29" fmla="*/ 114 h 730"/>
                  <a:gd name="T30" fmla="*/ 106 w 506"/>
                  <a:gd name="T31" fmla="*/ 123 h 730"/>
                  <a:gd name="T32" fmla="*/ 93 w 506"/>
                  <a:gd name="T33" fmla="*/ 132 h 730"/>
                  <a:gd name="T34" fmla="*/ 77 w 506"/>
                  <a:gd name="T35" fmla="*/ 136 h 730"/>
                  <a:gd name="T36" fmla="*/ 62 w 506"/>
                  <a:gd name="T37" fmla="*/ 135 h 730"/>
                  <a:gd name="T38" fmla="*/ 48 w 506"/>
                  <a:gd name="T39" fmla="*/ 130 h 730"/>
                  <a:gd name="T40" fmla="*/ 34 w 506"/>
                  <a:gd name="T41" fmla="*/ 117 h 730"/>
                  <a:gd name="T42" fmla="*/ 0 w 506"/>
                  <a:gd name="T43" fmla="*/ 3 h 730"/>
                  <a:gd name="T44" fmla="*/ 34 w 506"/>
                  <a:gd name="T45" fmla="*/ 76 h 730"/>
                  <a:gd name="T46" fmla="*/ 37 w 506"/>
                  <a:gd name="T47" fmla="*/ 89 h 730"/>
                  <a:gd name="T48" fmla="*/ 42 w 506"/>
                  <a:gd name="T49" fmla="*/ 99 h 730"/>
                  <a:gd name="T50" fmla="*/ 49 w 506"/>
                  <a:gd name="T51" fmla="*/ 105 h 730"/>
                  <a:gd name="T52" fmla="*/ 58 w 506"/>
                  <a:gd name="T53" fmla="*/ 109 h 730"/>
                  <a:gd name="T54" fmla="*/ 66 w 506"/>
                  <a:gd name="T55" fmla="*/ 109 h 730"/>
                  <a:gd name="T56" fmla="*/ 75 w 506"/>
                  <a:gd name="T57" fmla="*/ 107 h 730"/>
                  <a:gd name="T58" fmla="*/ 81 w 506"/>
                  <a:gd name="T59" fmla="*/ 102 h 730"/>
                  <a:gd name="T60" fmla="*/ 87 w 506"/>
                  <a:gd name="T61" fmla="*/ 94 h 730"/>
                  <a:gd name="T62" fmla="*/ 90 w 506"/>
                  <a:gd name="T63" fmla="*/ 83 h 730"/>
                  <a:gd name="T64" fmla="*/ 91 w 506"/>
                  <a:gd name="T65" fmla="*/ 68 h 730"/>
                  <a:gd name="T66" fmla="*/ 90 w 506"/>
                  <a:gd name="T67" fmla="*/ 54 h 730"/>
                  <a:gd name="T68" fmla="*/ 87 w 506"/>
                  <a:gd name="T69" fmla="*/ 43 h 730"/>
                  <a:gd name="T70" fmla="*/ 81 w 506"/>
                  <a:gd name="T71" fmla="*/ 35 h 730"/>
                  <a:gd name="T72" fmla="*/ 74 w 506"/>
                  <a:gd name="T73" fmla="*/ 30 h 730"/>
                  <a:gd name="T74" fmla="*/ 66 w 506"/>
                  <a:gd name="T75" fmla="*/ 28 h 730"/>
                  <a:gd name="T76" fmla="*/ 57 w 506"/>
                  <a:gd name="T77" fmla="*/ 28 h 730"/>
                  <a:gd name="T78" fmla="*/ 49 w 506"/>
                  <a:gd name="T79" fmla="*/ 31 h 730"/>
                  <a:gd name="T80" fmla="*/ 42 w 506"/>
                  <a:gd name="T81" fmla="*/ 37 h 730"/>
                  <a:gd name="T82" fmla="*/ 37 w 506"/>
                  <a:gd name="T83" fmla="*/ 46 h 730"/>
                  <a:gd name="T84" fmla="*/ 34 w 506"/>
                  <a:gd name="T85" fmla="*/ 57 h 73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06"/>
                  <a:gd name="T130" fmla="*/ 0 h 730"/>
                  <a:gd name="T131" fmla="*/ 506 w 506"/>
                  <a:gd name="T132" fmla="*/ 730 h 73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06" h="730">
                    <a:moveTo>
                      <a:pt x="0" y="13"/>
                    </a:moveTo>
                    <a:lnTo>
                      <a:pt x="128" y="13"/>
                    </a:lnTo>
                    <a:lnTo>
                      <a:pt x="128" y="89"/>
                    </a:lnTo>
                    <a:lnTo>
                      <a:pt x="134" y="80"/>
                    </a:lnTo>
                    <a:lnTo>
                      <a:pt x="142" y="71"/>
                    </a:lnTo>
                    <a:lnTo>
                      <a:pt x="150" y="62"/>
                    </a:lnTo>
                    <a:lnTo>
                      <a:pt x="157" y="53"/>
                    </a:lnTo>
                    <a:lnTo>
                      <a:pt x="166" y="45"/>
                    </a:lnTo>
                    <a:lnTo>
                      <a:pt x="175" y="38"/>
                    </a:lnTo>
                    <a:lnTo>
                      <a:pt x="186" y="31"/>
                    </a:lnTo>
                    <a:lnTo>
                      <a:pt x="196" y="24"/>
                    </a:lnTo>
                    <a:lnTo>
                      <a:pt x="206" y="19"/>
                    </a:lnTo>
                    <a:lnTo>
                      <a:pt x="218" y="14"/>
                    </a:lnTo>
                    <a:lnTo>
                      <a:pt x="229" y="10"/>
                    </a:lnTo>
                    <a:lnTo>
                      <a:pt x="241" y="6"/>
                    </a:lnTo>
                    <a:lnTo>
                      <a:pt x="252" y="4"/>
                    </a:lnTo>
                    <a:lnTo>
                      <a:pt x="265" y="3"/>
                    </a:lnTo>
                    <a:lnTo>
                      <a:pt x="277" y="1"/>
                    </a:lnTo>
                    <a:lnTo>
                      <a:pt x="290" y="0"/>
                    </a:lnTo>
                    <a:lnTo>
                      <a:pt x="313" y="1"/>
                    </a:lnTo>
                    <a:lnTo>
                      <a:pt x="333" y="5"/>
                    </a:lnTo>
                    <a:lnTo>
                      <a:pt x="354" y="10"/>
                    </a:lnTo>
                    <a:lnTo>
                      <a:pt x="374" y="18"/>
                    </a:lnTo>
                    <a:lnTo>
                      <a:pt x="392" y="28"/>
                    </a:lnTo>
                    <a:lnTo>
                      <a:pt x="410" y="40"/>
                    </a:lnTo>
                    <a:lnTo>
                      <a:pt x="428" y="55"/>
                    </a:lnTo>
                    <a:lnTo>
                      <a:pt x="444" y="72"/>
                    </a:lnTo>
                    <a:lnTo>
                      <a:pt x="451" y="81"/>
                    </a:lnTo>
                    <a:lnTo>
                      <a:pt x="459" y="90"/>
                    </a:lnTo>
                    <a:lnTo>
                      <a:pt x="465" y="100"/>
                    </a:lnTo>
                    <a:lnTo>
                      <a:pt x="472" y="110"/>
                    </a:lnTo>
                    <a:lnTo>
                      <a:pt x="482" y="132"/>
                    </a:lnTo>
                    <a:lnTo>
                      <a:pt x="491" y="157"/>
                    </a:lnTo>
                    <a:lnTo>
                      <a:pt x="499" y="182"/>
                    </a:lnTo>
                    <a:lnTo>
                      <a:pt x="503" y="209"/>
                    </a:lnTo>
                    <a:lnTo>
                      <a:pt x="506" y="239"/>
                    </a:lnTo>
                    <a:lnTo>
                      <a:pt x="506" y="270"/>
                    </a:lnTo>
                    <a:lnTo>
                      <a:pt x="506" y="302"/>
                    </a:lnTo>
                    <a:lnTo>
                      <a:pt x="503" y="331"/>
                    </a:lnTo>
                    <a:lnTo>
                      <a:pt x="499" y="359"/>
                    </a:lnTo>
                    <a:lnTo>
                      <a:pt x="491" y="385"/>
                    </a:lnTo>
                    <a:lnTo>
                      <a:pt x="482" y="409"/>
                    </a:lnTo>
                    <a:lnTo>
                      <a:pt x="472" y="433"/>
                    </a:lnTo>
                    <a:lnTo>
                      <a:pt x="465" y="443"/>
                    </a:lnTo>
                    <a:lnTo>
                      <a:pt x="459" y="453"/>
                    </a:lnTo>
                    <a:lnTo>
                      <a:pt x="451" y="463"/>
                    </a:lnTo>
                    <a:lnTo>
                      <a:pt x="444" y="472"/>
                    </a:lnTo>
                    <a:lnTo>
                      <a:pt x="427" y="489"/>
                    </a:lnTo>
                    <a:lnTo>
                      <a:pt x="410" y="503"/>
                    </a:lnTo>
                    <a:lnTo>
                      <a:pt x="392" y="516"/>
                    </a:lnTo>
                    <a:lnTo>
                      <a:pt x="373" y="526"/>
                    </a:lnTo>
                    <a:lnTo>
                      <a:pt x="354" y="534"/>
                    </a:lnTo>
                    <a:lnTo>
                      <a:pt x="333" y="540"/>
                    </a:lnTo>
                    <a:lnTo>
                      <a:pt x="311" y="543"/>
                    </a:lnTo>
                    <a:lnTo>
                      <a:pt x="290" y="544"/>
                    </a:lnTo>
                    <a:lnTo>
                      <a:pt x="268" y="543"/>
                    </a:lnTo>
                    <a:lnTo>
                      <a:pt x="249" y="540"/>
                    </a:lnTo>
                    <a:lnTo>
                      <a:pt x="229" y="535"/>
                    </a:lnTo>
                    <a:lnTo>
                      <a:pt x="211" y="528"/>
                    </a:lnTo>
                    <a:lnTo>
                      <a:pt x="193" y="517"/>
                    </a:lnTo>
                    <a:lnTo>
                      <a:pt x="175" y="504"/>
                    </a:lnTo>
                    <a:lnTo>
                      <a:pt x="156" y="488"/>
                    </a:lnTo>
                    <a:lnTo>
                      <a:pt x="137" y="468"/>
                    </a:lnTo>
                    <a:lnTo>
                      <a:pt x="137" y="730"/>
                    </a:lnTo>
                    <a:lnTo>
                      <a:pt x="0" y="730"/>
                    </a:lnTo>
                    <a:lnTo>
                      <a:pt x="0" y="13"/>
                    </a:lnTo>
                    <a:close/>
                    <a:moveTo>
                      <a:pt x="136" y="263"/>
                    </a:moveTo>
                    <a:lnTo>
                      <a:pt x="137" y="285"/>
                    </a:lnTo>
                    <a:lnTo>
                      <a:pt x="138" y="304"/>
                    </a:lnTo>
                    <a:lnTo>
                      <a:pt x="141" y="323"/>
                    </a:lnTo>
                    <a:lnTo>
                      <a:pt x="145" y="340"/>
                    </a:lnTo>
                    <a:lnTo>
                      <a:pt x="150" y="356"/>
                    </a:lnTo>
                    <a:lnTo>
                      <a:pt x="155" y="370"/>
                    </a:lnTo>
                    <a:lnTo>
                      <a:pt x="163" y="382"/>
                    </a:lnTo>
                    <a:lnTo>
                      <a:pt x="170" y="393"/>
                    </a:lnTo>
                    <a:lnTo>
                      <a:pt x="179" y="403"/>
                    </a:lnTo>
                    <a:lnTo>
                      <a:pt x="189" y="412"/>
                    </a:lnTo>
                    <a:lnTo>
                      <a:pt x="198" y="418"/>
                    </a:lnTo>
                    <a:lnTo>
                      <a:pt x="209" y="425"/>
                    </a:lnTo>
                    <a:lnTo>
                      <a:pt x="220" y="429"/>
                    </a:lnTo>
                    <a:lnTo>
                      <a:pt x="232" y="433"/>
                    </a:lnTo>
                    <a:lnTo>
                      <a:pt x="243" y="434"/>
                    </a:lnTo>
                    <a:lnTo>
                      <a:pt x="255" y="435"/>
                    </a:lnTo>
                    <a:lnTo>
                      <a:pt x="266" y="435"/>
                    </a:lnTo>
                    <a:lnTo>
                      <a:pt x="278" y="433"/>
                    </a:lnTo>
                    <a:lnTo>
                      <a:pt x="290" y="430"/>
                    </a:lnTo>
                    <a:lnTo>
                      <a:pt x="300" y="426"/>
                    </a:lnTo>
                    <a:lnTo>
                      <a:pt x="309" y="420"/>
                    </a:lnTo>
                    <a:lnTo>
                      <a:pt x="318" y="413"/>
                    </a:lnTo>
                    <a:lnTo>
                      <a:pt x="327" y="406"/>
                    </a:lnTo>
                    <a:lnTo>
                      <a:pt x="336" y="397"/>
                    </a:lnTo>
                    <a:lnTo>
                      <a:pt x="342" y="386"/>
                    </a:lnTo>
                    <a:lnTo>
                      <a:pt x="349" y="375"/>
                    </a:lnTo>
                    <a:lnTo>
                      <a:pt x="355" y="361"/>
                    </a:lnTo>
                    <a:lnTo>
                      <a:pt x="359" y="345"/>
                    </a:lnTo>
                    <a:lnTo>
                      <a:pt x="363" y="330"/>
                    </a:lnTo>
                    <a:lnTo>
                      <a:pt x="365" y="312"/>
                    </a:lnTo>
                    <a:lnTo>
                      <a:pt x="367" y="291"/>
                    </a:lnTo>
                    <a:lnTo>
                      <a:pt x="367" y="271"/>
                    </a:lnTo>
                    <a:lnTo>
                      <a:pt x="367" y="250"/>
                    </a:lnTo>
                    <a:lnTo>
                      <a:pt x="365" y="232"/>
                    </a:lnTo>
                    <a:lnTo>
                      <a:pt x="363" y="216"/>
                    </a:lnTo>
                    <a:lnTo>
                      <a:pt x="359" y="199"/>
                    </a:lnTo>
                    <a:lnTo>
                      <a:pt x="354" y="185"/>
                    </a:lnTo>
                    <a:lnTo>
                      <a:pt x="349" y="172"/>
                    </a:lnTo>
                    <a:lnTo>
                      <a:pt x="342" y="159"/>
                    </a:lnTo>
                    <a:lnTo>
                      <a:pt x="335" y="149"/>
                    </a:lnTo>
                    <a:lnTo>
                      <a:pt x="326" y="140"/>
                    </a:lnTo>
                    <a:lnTo>
                      <a:pt x="317" y="132"/>
                    </a:lnTo>
                    <a:lnTo>
                      <a:pt x="308" y="124"/>
                    </a:lnTo>
                    <a:lnTo>
                      <a:pt x="297" y="119"/>
                    </a:lnTo>
                    <a:lnTo>
                      <a:pt x="287" y="115"/>
                    </a:lnTo>
                    <a:lnTo>
                      <a:pt x="275" y="112"/>
                    </a:lnTo>
                    <a:lnTo>
                      <a:pt x="265" y="110"/>
                    </a:lnTo>
                    <a:lnTo>
                      <a:pt x="252" y="109"/>
                    </a:lnTo>
                    <a:lnTo>
                      <a:pt x="241" y="110"/>
                    </a:lnTo>
                    <a:lnTo>
                      <a:pt x="229" y="112"/>
                    </a:lnTo>
                    <a:lnTo>
                      <a:pt x="218" y="114"/>
                    </a:lnTo>
                    <a:lnTo>
                      <a:pt x="206" y="119"/>
                    </a:lnTo>
                    <a:lnTo>
                      <a:pt x="196" y="124"/>
                    </a:lnTo>
                    <a:lnTo>
                      <a:pt x="187" y="131"/>
                    </a:lnTo>
                    <a:lnTo>
                      <a:pt x="178" y="139"/>
                    </a:lnTo>
                    <a:lnTo>
                      <a:pt x="169" y="149"/>
                    </a:lnTo>
                    <a:lnTo>
                      <a:pt x="161" y="159"/>
                    </a:lnTo>
                    <a:lnTo>
                      <a:pt x="155" y="171"/>
                    </a:lnTo>
                    <a:lnTo>
                      <a:pt x="148" y="182"/>
                    </a:lnTo>
                    <a:lnTo>
                      <a:pt x="145" y="196"/>
                    </a:lnTo>
                    <a:lnTo>
                      <a:pt x="141" y="212"/>
                    </a:lnTo>
                    <a:lnTo>
                      <a:pt x="138" y="227"/>
                    </a:lnTo>
                    <a:lnTo>
                      <a:pt x="137" y="245"/>
                    </a:lnTo>
                    <a:lnTo>
                      <a:pt x="136" y="26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926" name="Freeform 542">
                <a:extLst>
                  <a:ext uri="{FF2B5EF4-FFF2-40B4-BE49-F238E27FC236}">
                    <a16:creationId xmlns:a16="http://schemas.microsoft.com/office/drawing/2014/main" id="{469A2D97-5CB9-47D8-BA78-3ABB8496D269}"/>
                  </a:ext>
                </a:extLst>
              </p:cNvPr>
              <p:cNvSpPr>
                <a:spLocks noEditPoints="1"/>
              </p:cNvSpPr>
              <p:nvPr/>
            </p:nvSpPr>
            <p:spPr bwMode="auto">
              <a:xfrm>
                <a:off x="3634" y="1500"/>
                <a:ext cx="122" cy="136"/>
              </a:xfrm>
              <a:custGeom>
                <a:avLst/>
                <a:gdLst>
                  <a:gd name="T0" fmla="*/ 5 w 489"/>
                  <a:gd name="T1" fmla="*/ 33 h 544"/>
                  <a:gd name="T2" fmla="*/ 11 w 489"/>
                  <a:gd name="T3" fmla="*/ 21 h 544"/>
                  <a:gd name="T4" fmla="*/ 18 w 489"/>
                  <a:gd name="T5" fmla="*/ 12 h 544"/>
                  <a:gd name="T6" fmla="*/ 29 w 489"/>
                  <a:gd name="T7" fmla="*/ 5 h 544"/>
                  <a:gd name="T8" fmla="*/ 42 w 489"/>
                  <a:gd name="T9" fmla="*/ 1 h 544"/>
                  <a:gd name="T10" fmla="*/ 60 w 489"/>
                  <a:gd name="T11" fmla="*/ 0 h 544"/>
                  <a:gd name="T12" fmla="*/ 76 w 489"/>
                  <a:gd name="T13" fmla="*/ 1 h 544"/>
                  <a:gd name="T14" fmla="*/ 88 w 489"/>
                  <a:gd name="T15" fmla="*/ 3 h 544"/>
                  <a:gd name="T16" fmla="*/ 97 w 489"/>
                  <a:gd name="T17" fmla="*/ 7 h 544"/>
                  <a:gd name="T18" fmla="*/ 104 w 489"/>
                  <a:gd name="T19" fmla="*/ 12 h 544"/>
                  <a:gd name="T20" fmla="*/ 109 w 489"/>
                  <a:gd name="T21" fmla="*/ 17 h 544"/>
                  <a:gd name="T22" fmla="*/ 112 w 489"/>
                  <a:gd name="T23" fmla="*/ 25 h 544"/>
                  <a:gd name="T24" fmla="*/ 114 w 489"/>
                  <a:gd name="T25" fmla="*/ 35 h 544"/>
                  <a:gd name="T26" fmla="*/ 115 w 489"/>
                  <a:gd name="T27" fmla="*/ 50 h 544"/>
                  <a:gd name="T28" fmla="*/ 115 w 489"/>
                  <a:gd name="T29" fmla="*/ 105 h 544"/>
                  <a:gd name="T30" fmla="*/ 117 w 489"/>
                  <a:gd name="T31" fmla="*/ 120 h 544"/>
                  <a:gd name="T32" fmla="*/ 122 w 489"/>
                  <a:gd name="T33" fmla="*/ 133 h 544"/>
                  <a:gd name="T34" fmla="*/ 86 w 489"/>
                  <a:gd name="T35" fmla="*/ 129 h 544"/>
                  <a:gd name="T36" fmla="*/ 84 w 489"/>
                  <a:gd name="T37" fmla="*/ 120 h 544"/>
                  <a:gd name="T38" fmla="*/ 74 w 489"/>
                  <a:gd name="T39" fmla="*/ 127 h 544"/>
                  <a:gd name="T40" fmla="*/ 59 w 489"/>
                  <a:gd name="T41" fmla="*/ 134 h 544"/>
                  <a:gd name="T42" fmla="*/ 43 w 489"/>
                  <a:gd name="T43" fmla="*/ 136 h 544"/>
                  <a:gd name="T44" fmla="*/ 29 w 489"/>
                  <a:gd name="T45" fmla="*/ 135 h 544"/>
                  <a:gd name="T46" fmla="*/ 18 w 489"/>
                  <a:gd name="T47" fmla="*/ 130 h 544"/>
                  <a:gd name="T48" fmla="*/ 9 w 489"/>
                  <a:gd name="T49" fmla="*/ 122 h 544"/>
                  <a:gd name="T50" fmla="*/ 3 w 489"/>
                  <a:gd name="T51" fmla="*/ 113 h 544"/>
                  <a:gd name="T52" fmla="*/ 0 w 489"/>
                  <a:gd name="T53" fmla="*/ 102 h 544"/>
                  <a:gd name="T54" fmla="*/ 0 w 489"/>
                  <a:gd name="T55" fmla="*/ 93 h 544"/>
                  <a:gd name="T56" fmla="*/ 2 w 489"/>
                  <a:gd name="T57" fmla="*/ 85 h 544"/>
                  <a:gd name="T58" fmla="*/ 5 w 489"/>
                  <a:gd name="T59" fmla="*/ 78 h 544"/>
                  <a:gd name="T60" fmla="*/ 10 w 489"/>
                  <a:gd name="T61" fmla="*/ 72 h 544"/>
                  <a:gd name="T62" fmla="*/ 16 w 489"/>
                  <a:gd name="T63" fmla="*/ 68 h 544"/>
                  <a:gd name="T64" fmla="*/ 25 w 489"/>
                  <a:gd name="T65" fmla="*/ 63 h 544"/>
                  <a:gd name="T66" fmla="*/ 47 w 489"/>
                  <a:gd name="T67" fmla="*/ 57 h 544"/>
                  <a:gd name="T68" fmla="*/ 75 w 489"/>
                  <a:gd name="T69" fmla="*/ 50 h 544"/>
                  <a:gd name="T70" fmla="*/ 81 w 489"/>
                  <a:gd name="T71" fmla="*/ 42 h 544"/>
                  <a:gd name="T72" fmla="*/ 80 w 489"/>
                  <a:gd name="T73" fmla="*/ 36 h 544"/>
                  <a:gd name="T74" fmla="*/ 77 w 489"/>
                  <a:gd name="T75" fmla="*/ 32 h 544"/>
                  <a:gd name="T76" fmla="*/ 73 w 489"/>
                  <a:gd name="T77" fmla="*/ 29 h 544"/>
                  <a:gd name="T78" fmla="*/ 64 w 489"/>
                  <a:gd name="T79" fmla="*/ 27 h 544"/>
                  <a:gd name="T80" fmla="*/ 49 w 489"/>
                  <a:gd name="T81" fmla="*/ 27 h 544"/>
                  <a:gd name="T82" fmla="*/ 42 w 489"/>
                  <a:gd name="T83" fmla="*/ 31 h 544"/>
                  <a:gd name="T84" fmla="*/ 38 w 489"/>
                  <a:gd name="T85" fmla="*/ 35 h 544"/>
                  <a:gd name="T86" fmla="*/ 81 w 489"/>
                  <a:gd name="T87" fmla="*/ 71 h 544"/>
                  <a:gd name="T88" fmla="*/ 67 w 489"/>
                  <a:gd name="T89" fmla="*/ 75 h 544"/>
                  <a:gd name="T90" fmla="*/ 48 w 489"/>
                  <a:gd name="T91" fmla="*/ 79 h 544"/>
                  <a:gd name="T92" fmla="*/ 40 w 489"/>
                  <a:gd name="T93" fmla="*/ 83 h 544"/>
                  <a:gd name="T94" fmla="*/ 36 w 489"/>
                  <a:gd name="T95" fmla="*/ 87 h 544"/>
                  <a:gd name="T96" fmla="*/ 34 w 489"/>
                  <a:gd name="T97" fmla="*/ 93 h 544"/>
                  <a:gd name="T98" fmla="*/ 35 w 489"/>
                  <a:gd name="T99" fmla="*/ 98 h 544"/>
                  <a:gd name="T100" fmla="*/ 36 w 489"/>
                  <a:gd name="T101" fmla="*/ 102 h 544"/>
                  <a:gd name="T102" fmla="*/ 40 w 489"/>
                  <a:gd name="T103" fmla="*/ 107 h 544"/>
                  <a:gd name="T104" fmla="*/ 44 w 489"/>
                  <a:gd name="T105" fmla="*/ 110 h 544"/>
                  <a:gd name="T106" fmla="*/ 50 w 489"/>
                  <a:gd name="T107" fmla="*/ 111 h 544"/>
                  <a:gd name="T108" fmla="*/ 56 w 489"/>
                  <a:gd name="T109" fmla="*/ 112 h 544"/>
                  <a:gd name="T110" fmla="*/ 63 w 489"/>
                  <a:gd name="T111" fmla="*/ 111 h 544"/>
                  <a:gd name="T112" fmla="*/ 69 w 489"/>
                  <a:gd name="T113" fmla="*/ 107 h 544"/>
                  <a:gd name="T114" fmla="*/ 76 w 489"/>
                  <a:gd name="T115" fmla="*/ 101 h 544"/>
                  <a:gd name="T116" fmla="*/ 80 w 489"/>
                  <a:gd name="T117" fmla="*/ 92 h 544"/>
                  <a:gd name="T118" fmla="*/ 81 w 489"/>
                  <a:gd name="T119" fmla="*/ 78 h 54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89"/>
                  <a:gd name="T181" fmla="*/ 0 h 544"/>
                  <a:gd name="T182" fmla="*/ 489 w 489"/>
                  <a:gd name="T183" fmla="*/ 544 h 54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89" h="544">
                    <a:moveTo>
                      <a:pt x="140" y="171"/>
                    </a:moveTo>
                    <a:lnTo>
                      <a:pt x="15" y="149"/>
                    </a:lnTo>
                    <a:lnTo>
                      <a:pt x="20" y="130"/>
                    </a:lnTo>
                    <a:lnTo>
                      <a:pt x="27" y="113"/>
                    </a:lnTo>
                    <a:lnTo>
                      <a:pt x="34" y="98"/>
                    </a:lnTo>
                    <a:lnTo>
                      <a:pt x="43" y="82"/>
                    </a:lnTo>
                    <a:lnTo>
                      <a:pt x="52" y="69"/>
                    </a:lnTo>
                    <a:lnTo>
                      <a:pt x="63" y="58"/>
                    </a:lnTo>
                    <a:lnTo>
                      <a:pt x="74" y="46"/>
                    </a:lnTo>
                    <a:lnTo>
                      <a:pt x="87" y="37"/>
                    </a:lnTo>
                    <a:lnTo>
                      <a:pt x="101" y="28"/>
                    </a:lnTo>
                    <a:lnTo>
                      <a:pt x="115" y="21"/>
                    </a:lnTo>
                    <a:lnTo>
                      <a:pt x="133" y="14"/>
                    </a:lnTo>
                    <a:lnTo>
                      <a:pt x="151" y="9"/>
                    </a:lnTo>
                    <a:lnTo>
                      <a:pt x="170" y="5"/>
                    </a:lnTo>
                    <a:lnTo>
                      <a:pt x="192" y="3"/>
                    </a:lnTo>
                    <a:lnTo>
                      <a:pt x="215" y="1"/>
                    </a:lnTo>
                    <a:lnTo>
                      <a:pt x="240" y="0"/>
                    </a:lnTo>
                    <a:lnTo>
                      <a:pt x="261" y="1"/>
                    </a:lnTo>
                    <a:lnTo>
                      <a:pt x="283" y="1"/>
                    </a:lnTo>
                    <a:lnTo>
                      <a:pt x="303" y="4"/>
                    </a:lnTo>
                    <a:lnTo>
                      <a:pt x="321" y="6"/>
                    </a:lnTo>
                    <a:lnTo>
                      <a:pt x="337" y="9"/>
                    </a:lnTo>
                    <a:lnTo>
                      <a:pt x="351" y="13"/>
                    </a:lnTo>
                    <a:lnTo>
                      <a:pt x="365" y="17"/>
                    </a:lnTo>
                    <a:lnTo>
                      <a:pt x="377" y="22"/>
                    </a:lnTo>
                    <a:lnTo>
                      <a:pt x="387" y="28"/>
                    </a:lnTo>
                    <a:lnTo>
                      <a:pt x="398" y="33"/>
                    </a:lnTo>
                    <a:lnTo>
                      <a:pt x="407" y="40"/>
                    </a:lnTo>
                    <a:lnTo>
                      <a:pt x="416" y="47"/>
                    </a:lnTo>
                    <a:lnTo>
                      <a:pt x="423" y="54"/>
                    </a:lnTo>
                    <a:lnTo>
                      <a:pt x="430" y="62"/>
                    </a:lnTo>
                    <a:lnTo>
                      <a:pt x="436" y="69"/>
                    </a:lnTo>
                    <a:lnTo>
                      <a:pt x="440" y="78"/>
                    </a:lnTo>
                    <a:lnTo>
                      <a:pt x="445" y="87"/>
                    </a:lnTo>
                    <a:lnTo>
                      <a:pt x="449" y="98"/>
                    </a:lnTo>
                    <a:lnTo>
                      <a:pt x="451" y="110"/>
                    </a:lnTo>
                    <a:lnTo>
                      <a:pt x="454" y="126"/>
                    </a:lnTo>
                    <a:lnTo>
                      <a:pt x="457" y="141"/>
                    </a:lnTo>
                    <a:lnTo>
                      <a:pt x="458" y="159"/>
                    </a:lnTo>
                    <a:lnTo>
                      <a:pt x="459" y="180"/>
                    </a:lnTo>
                    <a:lnTo>
                      <a:pt x="459" y="201"/>
                    </a:lnTo>
                    <a:lnTo>
                      <a:pt x="458" y="362"/>
                    </a:lnTo>
                    <a:lnTo>
                      <a:pt x="458" y="394"/>
                    </a:lnTo>
                    <a:lnTo>
                      <a:pt x="459" y="421"/>
                    </a:lnTo>
                    <a:lnTo>
                      <a:pt x="462" y="444"/>
                    </a:lnTo>
                    <a:lnTo>
                      <a:pt x="464" y="463"/>
                    </a:lnTo>
                    <a:lnTo>
                      <a:pt x="468" y="480"/>
                    </a:lnTo>
                    <a:lnTo>
                      <a:pt x="473" y="497"/>
                    </a:lnTo>
                    <a:lnTo>
                      <a:pt x="481" y="515"/>
                    </a:lnTo>
                    <a:lnTo>
                      <a:pt x="489" y="533"/>
                    </a:lnTo>
                    <a:lnTo>
                      <a:pt x="353" y="533"/>
                    </a:lnTo>
                    <a:lnTo>
                      <a:pt x="350" y="525"/>
                    </a:lnTo>
                    <a:lnTo>
                      <a:pt x="346" y="516"/>
                    </a:lnTo>
                    <a:lnTo>
                      <a:pt x="344" y="504"/>
                    </a:lnTo>
                    <a:lnTo>
                      <a:pt x="340" y="492"/>
                    </a:lnTo>
                    <a:lnTo>
                      <a:pt x="336" y="481"/>
                    </a:lnTo>
                    <a:lnTo>
                      <a:pt x="335" y="476"/>
                    </a:lnTo>
                    <a:lnTo>
                      <a:pt x="317" y="492"/>
                    </a:lnTo>
                    <a:lnTo>
                      <a:pt x="297" y="506"/>
                    </a:lnTo>
                    <a:lnTo>
                      <a:pt x="278" y="517"/>
                    </a:lnTo>
                    <a:lnTo>
                      <a:pt x="259" y="528"/>
                    </a:lnTo>
                    <a:lnTo>
                      <a:pt x="238" y="535"/>
                    </a:lnTo>
                    <a:lnTo>
                      <a:pt x="218" y="540"/>
                    </a:lnTo>
                    <a:lnTo>
                      <a:pt x="196" y="543"/>
                    </a:lnTo>
                    <a:lnTo>
                      <a:pt x="173" y="544"/>
                    </a:lnTo>
                    <a:lnTo>
                      <a:pt x="154" y="544"/>
                    </a:lnTo>
                    <a:lnTo>
                      <a:pt x="136" y="542"/>
                    </a:lnTo>
                    <a:lnTo>
                      <a:pt x="118" y="538"/>
                    </a:lnTo>
                    <a:lnTo>
                      <a:pt x="101" y="534"/>
                    </a:lnTo>
                    <a:lnTo>
                      <a:pt x="86" y="528"/>
                    </a:lnTo>
                    <a:lnTo>
                      <a:pt x="72" y="520"/>
                    </a:lnTo>
                    <a:lnTo>
                      <a:pt x="59" y="511"/>
                    </a:lnTo>
                    <a:lnTo>
                      <a:pt x="47" y="501"/>
                    </a:lnTo>
                    <a:lnTo>
                      <a:pt x="36" y="489"/>
                    </a:lnTo>
                    <a:lnTo>
                      <a:pt x="27" y="477"/>
                    </a:lnTo>
                    <a:lnTo>
                      <a:pt x="18" y="465"/>
                    </a:lnTo>
                    <a:lnTo>
                      <a:pt x="11" y="452"/>
                    </a:lnTo>
                    <a:lnTo>
                      <a:pt x="6" y="438"/>
                    </a:lnTo>
                    <a:lnTo>
                      <a:pt x="4" y="422"/>
                    </a:lnTo>
                    <a:lnTo>
                      <a:pt x="1" y="407"/>
                    </a:lnTo>
                    <a:lnTo>
                      <a:pt x="0" y="390"/>
                    </a:lnTo>
                    <a:lnTo>
                      <a:pt x="1" y="380"/>
                    </a:lnTo>
                    <a:lnTo>
                      <a:pt x="1" y="370"/>
                    </a:lnTo>
                    <a:lnTo>
                      <a:pt x="4" y="359"/>
                    </a:lnTo>
                    <a:lnTo>
                      <a:pt x="6" y="349"/>
                    </a:lnTo>
                    <a:lnTo>
                      <a:pt x="9" y="339"/>
                    </a:lnTo>
                    <a:lnTo>
                      <a:pt x="12" y="330"/>
                    </a:lnTo>
                    <a:lnTo>
                      <a:pt x="16" y="321"/>
                    </a:lnTo>
                    <a:lnTo>
                      <a:pt x="21" y="312"/>
                    </a:lnTo>
                    <a:lnTo>
                      <a:pt x="27" y="303"/>
                    </a:lnTo>
                    <a:lnTo>
                      <a:pt x="33" y="295"/>
                    </a:lnTo>
                    <a:lnTo>
                      <a:pt x="39" y="289"/>
                    </a:lnTo>
                    <a:lnTo>
                      <a:pt x="47" y="281"/>
                    </a:lnTo>
                    <a:lnTo>
                      <a:pt x="55" y="275"/>
                    </a:lnTo>
                    <a:lnTo>
                      <a:pt x="63" y="270"/>
                    </a:lnTo>
                    <a:lnTo>
                      <a:pt x="72" y="264"/>
                    </a:lnTo>
                    <a:lnTo>
                      <a:pt x="81" y="259"/>
                    </a:lnTo>
                    <a:lnTo>
                      <a:pt x="101" y="250"/>
                    </a:lnTo>
                    <a:lnTo>
                      <a:pt x="127" y="241"/>
                    </a:lnTo>
                    <a:lnTo>
                      <a:pt x="156" y="234"/>
                    </a:lnTo>
                    <a:lnTo>
                      <a:pt x="190" y="227"/>
                    </a:lnTo>
                    <a:lnTo>
                      <a:pt x="235" y="218"/>
                    </a:lnTo>
                    <a:lnTo>
                      <a:pt x="272" y="209"/>
                    </a:lnTo>
                    <a:lnTo>
                      <a:pt x="301" y="201"/>
                    </a:lnTo>
                    <a:lnTo>
                      <a:pt x="323" y="193"/>
                    </a:lnTo>
                    <a:lnTo>
                      <a:pt x="323" y="180"/>
                    </a:lnTo>
                    <a:lnTo>
                      <a:pt x="323" y="169"/>
                    </a:lnTo>
                    <a:lnTo>
                      <a:pt x="322" y="160"/>
                    </a:lnTo>
                    <a:lnTo>
                      <a:pt x="321" y="153"/>
                    </a:lnTo>
                    <a:lnTo>
                      <a:pt x="319" y="145"/>
                    </a:lnTo>
                    <a:lnTo>
                      <a:pt x="315" y="139"/>
                    </a:lnTo>
                    <a:lnTo>
                      <a:pt x="313" y="132"/>
                    </a:lnTo>
                    <a:lnTo>
                      <a:pt x="309" y="127"/>
                    </a:lnTo>
                    <a:lnTo>
                      <a:pt x="304" y="123"/>
                    </a:lnTo>
                    <a:lnTo>
                      <a:pt x="299" y="119"/>
                    </a:lnTo>
                    <a:lnTo>
                      <a:pt x="292" y="115"/>
                    </a:lnTo>
                    <a:lnTo>
                      <a:pt x="285" y="113"/>
                    </a:lnTo>
                    <a:lnTo>
                      <a:pt x="276" y="110"/>
                    </a:lnTo>
                    <a:lnTo>
                      <a:pt x="255" y="107"/>
                    </a:lnTo>
                    <a:lnTo>
                      <a:pt x="229" y="105"/>
                    </a:lnTo>
                    <a:lnTo>
                      <a:pt x="213" y="107"/>
                    </a:lnTo>
                    <a:lnTo>
                      <a:pt x="197" y="109"/>
                    </a:lnTo>
                    <a:lnTo>
                      <a:pt x="184" y="114"/>
                    </a:lnTo>
                    <a:lnTo>
                      <a:pt x="173" y="121"/>
                    </a:lnTo>
                    <a:lnTo>
                      <a:pt x="168" y="124"/>
                    </a:lnTo>
                    <a:lnTo>
                      <a:pt x="163" y="128"/>
                    </a:lnTo>
                    <a:lnTo>
                      <a:pt x="159" y="135"/>
                    </a:lnTo>
                    <a:lnTo>
                      <a:pt x="154" y="140"/>
                    </a:lnTo>
                    <a:lnTo>
                      <a:pt x="146" y="154"/>
                    </a:lnTo>
                    <a:lnTo>
                      <a:pt x="140" y="171"/>
                    </a:lnTo>
                    <a:close/>
                    <a:moveTo>
                      <a:pt x="323" y="282"/>
                    </a:moveTo>
                    <a:lnTo>
                      <a:pt x="309" y="287"/>
                    </a:lnTo>
                    <a:lnTo>
                      <a:pt x="290" y="293"/>
                    </a:lnTo>
                    <a:lnTo>
                      <a:pt x="267" y="298"/>
                    </a:lnTo>
                    <a:lnTo>
                      <a:pt x="240" y="304"/>
                    </a:lnTo>
                    <a:lnTo>
                      <a:pt x="214" y="309"/>
                    </a:lnTo>
                    <a:lnTo>
                      <a:pt x="192" y="316"/>
                    </a:lnTo>
                    <a:lnTo>
                      <a:pt x="177" y="322"/>
                    </a:lnTo>
                    <a:lnTo>
                      <a:pt x="165" y="327"/>
                    </a:lnTo>
                    <a:lnTo>
                      <a:pt x="159" y="332"/>
                    </a:lnTo>
                    <a:lnTo>
                      <a:pt x="152" y="338"/>
                    </a:lnTo>
                    <a:lnTo>
                      <a:pt x="149" y="344"/>
                    </a:lnTo>
                    <a:lnTo>
                      <a:pt x="145" y="349"/>
                    </a:lnTo>
                    <a:lnTo>
                      <a:pt x="142" y="356"/>
                    </a:lnTo>
                    <a:lnTo>
                      <a:pt x="140" y="362"/>
                    </a:lnTo>
                    <a:lnTo>
                      <a:pt x="138" y="370"/>
                    </a:lnTo>
                    <a:lnTo>
                      <a:pt x="138" y="376"/>
                    </a:lnTo>
                    <a:lnTo>
                      <a:pt x="138" y="384"/>
                    </a:lnTo>
                    <a:lnTo>
                      <a:pt x="140" y="390"/>
                    </a:lnTo>
                    <a:lnTo>
                      <a:pt x="141" y="397"/>
                    </a:lnTo>
                    <a:lnTo>
                      <a:pt x="143" y="403"/>
                    </a:lnTo>
                    <a:lnTo>
                      <a:pt x="146" y="409"/>
                    </a:lnTo>
                    <a:lnTo>
                      <a:pt x="150" y="416"/>
                    </a:lnTo>
                    <a:lnTo>
                      <a:pt x="155" y="421"/>
                    </a:lnTo>
                    <a:lnTo>
                      <a:pt x="160" y="426"/>
                    </a:lnTo>
                    <a:lnTo>
                      <a:pt x="165" y="431"/>
                    </a:lnTo>
                    <a:lnTo>
                      <a:pt x="170" y="435"/>
                    </a:lnTo>
                    <a:lnTo>
                      <a:pt x="177" y="439"/>
                    </a:lnTo>
                    <a:lnTo>
                      <a:pt x="184" y="442"/>
                    </a:lnTo>
                    <a:lnTo>
                      <a:pt x="191" y="444"/>
                    </a:lnTo>
                    <a:lnTo>
                      <a:pt x="199" y="445"/>
                    </a:lnTo>
                    <a:lnTo>
                      <a:pt x="206" y="447"/>
                    </a:lnTo>
                    <a:lnTo>
                      <a:pt x="214" y="448"/>
                    </a:lnTo>
                    <a:lnTo>
                      <a:pt x="223" y="447"/>
                    </a:lnTo>
                    <a:lnTo>
                      <a:pt x="233" y="445"/>
                    </a:lnTo>
                    <a:lnTo>
                      <a:pt x="242" y="444"/>
                    </a:lnTo>
                    <a:lnTo>
                      <a:pt x="251" y="442"/>
                    </a:lnTo>
                    <a:lnTo>
                      <a:pt x="259" y="438"/>
                    </a:lnTo>
                    <a:lnTo>
                      <a:pt x="268" y="434"/>
                    </a:lnTo>
                    <a:lnTo>
                      <a:pt x="277" y="429"/>
                    </a:lnTo>
                    <a:lnTo>
                      <a:pt x="286" y="422"/>
                    </a:lnTo>
                    <a:lnTo>
                      <a:pt x="297" y="413"/>
                    </a:lnTo>
                    <a:lnTo>
                      <a:pt x="306" y="402"/>
                    </a:lnTo>
                    <a:lnTo>
                      <a:pt x="313" y="390"/>
                    </a:lnTo>
                    <a:lnTo>
                      <a:pt x="318" y="377"/>
                    </a:lnTo>
                    <a:lnTo>
                      <a:pt x="321" y="367"/>
                    </a:lnTo>
                    <a:lnTo>
                      <a:pt x="322" y="352"/>
                    </a:lnTo>
                    <a:lnTo>
                      <a:pt x="323" y="332"/>
                    </a:lnTo>
                    <a:lnTo>
                      <a:pt x="323" y="311"/>
                    </a:lnTo>
                    <a:lnTo>
                      <a:pt x="323" y="28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927" name="Freeform 543">
                <a:extLst>
                  <a:ext uri="{FF2B5EF4-FFF2-40B4-BE49-F238E27FC236}">
                    <a16:creationId xmlns:a16="http://schemas.microsoft.com/office/drawing/2014/main" id="{22BA03DF-E477-44B2-B385-A03E01C2BD94}"/>
                  </a:ext>
                </a:extLst>
              </p:cNvPr>
              <p:cNvSpPr>
                <a:spLocks/>
              </p:cNvSpPr>
              <p:nvPr/>
            </p:nvSpPr>
            <p:spPr bwMode="auto">
              <a:xfrm>
                <a:off x="3781" y="1500"/>
                <a:ext cx="84" cy="133"/>
              </a:xfrm>
              <a:custGeom>
                <a:avLst/>
                <a:gdLst>
                  <a:gd name="T0" fmla="*/ 34 w 337"/>
                  <a:gd name="T1" fmla="*/ 133 h 533"/>
                  <a:gd name="T2" fmla="*/ 0 w 337"/>
                  <a:gd name="T3" fmla="*/ 133 h 533"/>
                  <a:gd name="T4" fmla="*/ 0 w 337"/>
                  <a:gd name="T5" fmla="*/ 3 h 533"/>
                  <a:gd name="T6" fmla="*/ 32 w 337"/>
                  <a:gd name="T7" fmla="*/ 3 h 533"/>
                  <a:gd name="T8" fmla="*/ 32 w 337"/>
                  <a:gd name="T9" fmla="*/ 21 h 533"/>
                  <a:gd name="T10" fmla="*/ 36 w 337"/>
                  <a:gd name="T11" fmla="*/ 15 h 533"/>
                  <a:gd name="T12" fmla="*/ 40 w 337"/>
                  <a:gd name="T13" fmla="*/ 10 h 533"/>
                  <a:gd name="T14" fmla="*/ 42 w 337"/>
                  <a:gd name="T15" fmla="*/ 9 h 533"/>
                  <a:gd name="T16" fmla="*/ 43 w 337"/>
                  <a:gd name="T17" fmla="*/ 7 h 533"/>
                  <a:gd name="T18" fmla="*/ 45 w 337"/>
                  <a:gd name="T19" fmla="*/ 5 h 533"/>
                  <a:gd name="T20" fmla="*/ 47 w 337"/>
                  <a:gd name="T21" fmla="*/ 4 h 533"/>
                  <a:gd name="T22" fmla="*/ 50 w 337"/>
                  <a:gd name="T23" fmla="*/ 2 h 533"/>
                  <a:gd name="T24" fmla="*/ 53 w 337"/>
                  <a:gd name="T25" fmla="*/ 1 h 533"/>
                  <a:gd name="T26" fmla="*/ 57 w 337"/>
                  <a:gd name="T27" fmla="*/ 0 h 533"/>
                  <a:gd name="T28" fmla="*/ 61 w 337"/>
                  <a:gd name="T29" fmla="*/ 0 h 533"/>
                  <a:gd name="T30" fmla="*/ 64 w 337"/>
                  <a:gd name="T31" fmla="*/ 0 h 533"/>
                  <a:gd name="T32" fmla="*/ 67 w 337"/>
                  <a:gd name="T33" fmla="*/ 1 h 533"/>
                  <a:gd name="T34" fmla="*/ 70 w 337"/>
                  <a:gd name="T35" fmla="*/ 1 h 533"/>
                  <a:gd name="T36" fmla="*/ 73 w 337"/>
                  <a:gd name="T37" fmla="*/ 1 h 533"/>
                  <a:gd name="T38" fmla="*/ 76 w 337"/>
                  <a:gd name="T39" fmla="*/ 2 h 533"/>
                  <a:gd name="T40" fmla="*/ 78 w 337"/>
                  <a:gd name="T41" fmla="*/ 4 h 533"/>
                  <a:gd name="T42" fmla="*/ 81 w 337"/>
                  <a:gd name="T43" fmla="*/ 5 h 533"/>
                  <a:gd name="T44" fmla="*/ 84 w 337"/>
                  <a:gd name="T45" fmla="*/ 7 h 533"/>
                  <a:gd name="T46" fmla="*/ 73 w 337"/>
                  <a:gd name="T47" fmla="*/ 36 h 533"/>
                  <a:gd name="T48" fmla="*/ 69 w 337"/>
                  <a:gd name="T49" fmla="*/ 34 h 533"/>
                  <a:gd name="T50" fmla="*/ 65 w 337"/>
                  <a:gd name="T51" fmla="*/ 32 h 533"/>
                  <a:gd name="T52" fmla="*/ 63 w 337"/>
                  <a:gd name="T53" fmla="*/ 32 h 533"/>
                  <a:gd name="T54" fmla="*/ 61 w 337"/>
                  <a:gd name="T55" fmla="*/ 31 h 533"/>
                  <a:gd name="T56" fmla="*/ 59 w 337"/>
                  <a:gd name="T57" fmla="*/ 31 h 533"/>
                  <a:gd name="T58" fmla="*/ 57 w 337"/>
                  <a:gd name="T59" fmla="*/ 31 h 533"/>
                  <a:gd name="T60" fmla="*/ 54 w 337"/>
                  <a:gd name="T61" fmla="*/ 31 h 533"/>
                  <a:gd name="T62" fmla="*/ 51 w 337"/>
                  <a:gd name="T63" fmla="*/ 32 h 533"/>
                  <a:gd name="T64" fmla="*/ 48 w 337"/>
                  <a:gd name="T65" fmla="*/ 33 h 533"/>
                  <a:gd name="T66" fmla="*/ 45 w 337"/>
                  <a:gd name="T67" fmla="*/ 35 h 533"/>
                  <a:gd name="T68" fmla="*/ 44 w 337"/>
                  <a:gd name="T69" fmla="*/ 36 h 533"/>
                  <a:gd name="T70" fmla="*/ 42 w 337"/>
                  <a:gd name="T71" fmla="*/ 37 h 533"/>
                  <a:gd name="T72" fmla="*/ 42 w 337"/>
                  <a:gd name="T73" fmla="*/ 39 h 533"/>
                  <a:gd name="T74" fmla="*/ 41 w 337"/>
                  <a:gd name="T75" fmla="*/ 40 h 533"/>
                  <a:gd name="T76" fmla="*/ 39 w 337"/>
                  <a:gd name="T77" fmla="*/ 44 h 533"/>
                  <a:gd name="T78" fmla="*/ 37 w 337"/>
                  <a:gd name="T79" fmla="*/ 49 h 533"/>
                  <a:gd name="T80" fmla="*/ 36 w 337"/>
                  <a:gd name="T81" fmla="*/ 52 h 533"/>
                  <a:gd name="T82" fmla="*/ 36 w 337"/>
                  <a:gd name="T83" fmla="*/ 56 h 533"/>
                  <a:gd name="T84" fmla="*/ 35 w 337"/>
                  <a:gd name="T85" fmla="*/ 60 h 533"/>
                  <a:gd name="T86" fmla="*/ 35 w 337"/>
                  <a:gd name="T87" fmla="*/ 65 h 533"/>
                  <a:gd name="T88" fmla="*/ 34 w 337"/>
                  <a:gd name="T89" fmla="*/ 78 h 533"/>
                  <a:gd name="T90" fmla="*/ 34 w 337"/>
                  <a:gd name="T91" fmla="*/ 93 h 533"/>
                  <a:gd name="T92" fmla="*/ 34 w 337"/>
                  <a:gd name="T93" fmla="*/ 133 h 53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37"/>
                  <a:gd name="T142" fmla="*/ 0 h 533"/>
                  <a:gd name="T143" fmla="*/ 337 w 337"/>
                  <a:gd name="T144" fmla="*/ 533 h 53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37" h="533">
                    <a:moveTo>
                      <a:pt x="137" y="533"/>
                    </a:moveTo>
                    <a:lnTo>
                      <a:pt x="0" y="533"/>
                    </a:lnTo>
                    <a:lnTo>
                      <a:pt x="0" y="13"/>
                    </a:lnTo>
                    <a:lnTo>
                      <a:pt x="128" y="13"/>
                    </a:lnTo>
                    <a:lnTo>
                      <a:pt x="128" y="86"/>
                    </a:lnTo>
                    <a:lnTo>
                      <a:pt x="144" y="62"/>
                    </a:lnTo>
                    <a:lnTo>
                      <a:pt x="159" y="42"/>
                    </a:lnTo>
                    <a:lnTo>
                      <a:pt x="167" y="35"/>
                    </a:lnTo>
                    <a:lnTo>
                      <a:pt x="173" y="28"/>
                    </a:lnTo>
                    <a:lnTo>
                      <a:pt x="179" y="22"/>
                    </a:lnTo>
                    <a:lnTo>
                      <a:pt x="187" y="17"/>
                    </a:lnTo>
                    <a:lnTo>
                      <a:pt x="200" y="10"/>
                    </a:lnTo>
                    <a:lnTo>
                      <a:pt x="214" y="5"/>
                    </a:lnTo>
                    <a:lnTo>
                      <a:pt x="230" y="1"/>
                    </a:lnTo>
                    <a:lnTo>
                      <a:pt x="246" y="0"/>
                    </a:lnTo>
                    <a:lnTo>
                      <a:pt x="258" y="1"/>
                    </a:lnTo>
                    <a:lnTo>
                      <a:pt x="269" y="3"/>
                    </a:lnTo>
                    <a:lnTo>
                      <a:pt x="281" y="4"/>
                    </a:lnTo>
                    <a:lnTo>
                      <a:pt x="292" y="6"/>
                    </a:lnTo>
                    <a:lnTo>
                      <a:pt x="304" y="10"/>
                    </a:lnTo>
                    <a:lnTo>
                      <a:pt x="314" y="15"/>
                    </a:lnTo>
                    <a:lnTo>
                      <a:pt x="326" y="21"/>
                    </a:lnTo>
                    <a:lnTo>
                      <a:pt x="337" y="27"/>
                    </a:lnTo>
                    <a:lnTo>
                      <a:pt x="294" y="146"/>
                    </a:lnTo>
                    <a:lnTo>
                      <a:pt x="277" y="136"/>
                    </a:lnTo>
                    <a:lnTo>
                      <a:pt x="260" y="130"/>
                    </a:lnTo>
                    <a:lnTo>
                      <a:pt x="253" y="127"/>
                    </a:lnTo>
                    <a:lnTo>
                      <a:pt x="245" y="126"/>
                    </a:lnTo>
                    <a:lnTo>
                      <a:pt x="237" y="124"/>
                    </a:lnTo>
                    <a:lnTo>
                      <a:pt x="230" y="124"/>
                    </a:lnTo>
                    <a:lnTo>
                      <a:pt x="215" y="124"/>
                    </a:lnTo>
                    <a:lnTo>
                      <a:pt x="203" y="128"/>
                    </a:lnTo>
                    <a:lnTo>
                      <a:pt x="191" y="133"/>
                    </a:lnTo>
                    <a:lnTo>
                      <a:pt x="181" y="140"/>
                    </a:lnTo>
                    <a:lnTo>
                      <a:pt x="176" y="144"/>
                    </a:lnTo>
                    <a:lnTo>
                      <a:pt x="170" y="149"/>
                    </a:lnTo>
                    <a:lnTo>
                      <a:pt x="167" y="155"/>
                    </a:lnTo>
                    <a:lnTo>
                      <a:pt x="163" y="162"/>
                    </a:lnTo>
                    <a:lnTo>
                      <a:pt x="155" y="178"/>
                    </a:lnTo>
                    <a:lnTo>
                      <a:pt x="149" y="198"/>
                    </a:lnTo>
                    <a:lnTo>
                      <a:pt x="146" y="209"/>
                    </a:lnTo>
                    <a:lnTo>
                      <a:pt x="144" y="225"/>
                    </a:lnTo>
                    <a:lnTo>
                      <a:pt x="142" y="241"/>
                    </a:lnTo>
                    <a:lnTo>
                      <a:pt x="141" y="262"/>
                    </a:lnTo>
                    <a:lnTo>
                      <a:pt x="138" y="311"/>
                    </a:lnTo>
                    <a:lnTo>
                      <a:pt x="137" y="372"/>
                    </a:lnTo>
                    <a:lnTo>
                      <a:pt x="137" y="53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928" name="Freeform 544">
                <a:extLst>
                  <a:ext uri="{FF2B5EF4-FFF2-40B4-BE49-F238E27FC236}">
                    <a16:creationId xmlns:a16="http://schemas.microsoft.com/office/drawing/2014/main" id="{75C7D8F8-D4B4-48C0-999B-59A49A20407B}"/>
                  </a:ext>
                </a:extLst>
              </p:cNvPr>
              <p:cNvSpPr>
                <a:spLocks noEditPoints="1"/>
              </p:cNvSpPr>
              <p:nvPr/>
            </p:nvSpPr>
            <p:spPr bwMode="auto">
              <a:xfrm>
                <a:off x="3871" y="1500"/>
                <a:ext cx="122" cy="136"/>
              </a:xfrm>
              <a:custGeom>
                <a:avLst/>
                <a:gdLst>
                  <a:gd name="T0" fmla="*/ 5 w 488"/>
                  <a:gd name="T1" fmla="*/ 33 h 544"/>
                  <a:gd name="T2" fmla="*/ 11 w 488"/>
                  <a:gd name="T3" fmla="*/ 21 h 544"/>
                  <a:gd name="T4" fmla="*/ 19 w 488"/>
                  <a:gd name="T5" fmla="*/ 12 h 544"/>
                  <a:gd name="T6" fmla="*/ 29 w 488"/>
                  <a:gd name="T7" fmla="*/ 5 h 544"/>
                  <a:gd name="T8" fmla="*/ 43 w 488"/>
                  <a:gd name="T9" fmla="*/ 1 h 544"/>
                  <a:gd name="T10" fmla="*/ 60 w 488"/>
                  <a:gd name="T11" fmla="*/ 0 h 544"/>
                  <a:gd name="T12" fmla="*/ 76 w 488"/>
                  <a:gd name="T13" fmla="*/ 1 h 544"/>
                  <a:gd name="T14" fmla="*/ 88 w 488"/>
                  <a:gd name="T15" fmla="*/ 3 h 544"/>
                  <a:gd name="T16" fmla="*/ 97 w 488"/>
                  <a:gd name="T17" fmla="*/ 7 h 544"/>
                  <a:gd name="T18" fmla="*/ 104 w 488"/>
                  <a:gd name="T19" fmla="*/ 12 h 544"/>
                  <a:gd name="T20" fmla="*/ 109 w 488"/>
                  <a:gd name="T21" fmla="*/ 17 h 544"/>
                  <a:gd name="T22" fmla="*/ 112 w 488"/>
                  <a:gd name="T23" fmla="*/ 25 h 544"/>
                  <a:gd name="T24" fmla="*/ 114 w 488"/>
                  <a:gd name="T25" fmla="*/ 35 h 544"/>
                  <a:gd name="T26" fmla="*/ 115 w 488"/>
                  <a:gd name="T27" fmla="*/ 50 h 544"/>
                  <a:gd name="T28" fmla="*/ 115 w 488"/>
                  <a:gd name="T29" fmla="*/ 105 h 544"/>
                  <a:gd name="T30" fmla="*/ 117 w 488"/>
                  <a:gd name="T31" fmla="*/ 120 h 544"/>
                  <a:gd name="T32" fmla="*/ 122 w 488"/>
                  <a:gd name="T33" fmla="*/ 133 h 544"/>
                  <a:gd name="T34" fmla="*/ 87 w 488"/>
                  <a:gd name="T35" fmla="*/ 129 h 544"/>
                  <a:gd name="T36" fmla="*/ 84 w 488"/>
                  <a:gd name="T37" fmla="*/ 120 h 544"/>
                  <a:gd name="T38" fmla="*/ 75 w 488"/>
                  <a:gd name="T39" fmla="*/ 127 h 544"/>
                  <a:gd name="T40" fmla="*/ 60 w 488"/>
                  <a:gd name="T41" fmla="*/ 134 h 544"/>
                  <a:gd name="T42" fmla="*/ 43 w 488"/>
                  <a:gd name="T43" fmla="*/ 136 h 544"/>
                  <a:gd name="T44" fmla="*/ 29 w 488"/>
                  <a:gd name="T45" fmla="*/ 135 h 544"/>
                  <a:gd name="T46" fmla="*/ 18 w 488"/>
                  <a:gd name="T47" fmla="*/ 130 h 544"/>
                  <a:gd name="T48" fmla="*/ 9 w 488"/>
                  <a:gd name="T49" fmla="*/ 122 h 544"/>
                  <a:gd name="T50" fmla="*/ 3 w 488"/>
                  <a:gd name="T51" fmla="*/ 113 h 544"/>
                  <a:gd name="T52" fmla="*/ 0 w 488"/>
                  <a:gd name="T53" fmla="*/ 102 h 544"/>
                  <a:gd name="T54" fmla="*/ 1 w 488"/>
                  <a:gd name="T55" fmla="*/ 93 h 544"/>
                  <a:gd name="T56" fmla="*/ 2 w 488"/>
                  <a:gd name="T57" fmla="*/ 85 h 544"/>
                  <a:gd name="T58" fmla="*/ 5 w 488"/>
                  <a:gd name="T59" fmla="*/ 78 h 544"/>
                  <a:gd name="T60" fmla="*/ 10 w 488"/>
                  <a:gd name="T61" fmla="*/ 72 h 544"/>
                  <a:gd name="T62" fmla="*/ 16 w 488"/>
                  <a:gd name="T63" fmla="*/ 68 h 544"/>
                  <a:gd name="T64" fmla="*/ 25 w 488"/>
                  <a:gd name="T65" fmla="*/ 63 h 544"/>
                  <a:gd name="T66" fmla="*/ 47 w 488"/>
                  <a:gd name="T67" fmla="*/ 57 h 544"/>
                  <a:gd name="T68" fmla="*/ 75 w 488"/>
                  <a:gd name="T69" fmla="*/ 50 h 544"/>
                  <a:gd name="T70" fmla="*/ 81 w 488"/>
                  <a:gd name="T71" fmla="*/ 42 h 544"/>
                  <a:gd name="T72" fmla="*/ 80 w 488"/>
                  <a:gd name="T73" fmla="*/ 36 h 544"/>
                  <a:gd name="T74" fmla="*/ 77 w 488"/>
                  <a:gd name="T75" fmla="*/ 32 h 544"/>
                  <a:gd name="T76" fmla="*/ 73 w 488"/>
                  <a:gd name="T77" fmla="*/ 29 h 544"/>
                  <a:gd name="T78" fmla="*/ 64 w 488"/>
                  <a:gd name="T79" fmla="*/ 27 h 544"/>
                  <a:gd name="T80" fmla="*/ 49 w 488"/>
                  <a:gd name="T81" fmla="*/ 27 h 544"/>
                  <a:gd name="T82" fmla="*/ 42 w 488"/>
                  <a:gd name="T83" fmla="*/ 31 h 544"/>
                  <a:gd name="T84" fmla="*/ 39 w 488"/>
                  <a:gd name="T85" fmla="*/ 35 h 544"/>
                  <a:gd name="T86" fmla="*/ 81 w 488"/>
                  <a:gd name="T87" fmla="*/ 71 h 544"/>
                  <a:gd name="T88" fmla="*/ 67 w 488"/>
                  <a:gd name="T89" fmla="*/ 75 h 544"/>
                  <a:gd name="T90" fmla="*/ 48 w 488"/>
                  <a:gd name="T91" fmla="*/ 79 h 544"/>
                  <a:gd name="T92" fmla="*/ 40 w 488"/>
                  <a:gd name="T93" fmla="*/ 83 h 544"/>
                  <a:gd name="T94" fmla="*/ 36 w 488"/>
                  <a:gd name="T95" fmla="*/ 87 h 544"/>
                  <a:gd name="T96" fmla="*/ 35 w 488"/>
                  <a:gd name="T97" fmla="*/ 93 h 544"/>
                  <a:gd name="T98" fmla="*/ 35 w 488"/>
                  <a:gd name="T99" fmla="*/ 98 h 544"/>
                  <a:gd name="T100" fmla="*/ 36 w 488"/>
                  <a:gd name="T101" fmla="*/ 102 h 544"/>
                  <a:gd name="T102" fmla="*/ 40 w 488"/>
                  <a:gd name="T103" fmla="*/ 107 h 544"/>
                  <a:gd name="T104" fmla="*/ 45 w 488"/>
                  <a:gd name="T105" fmla="*/ 110 h 544"/>
                  <a:gd name="T106" fmla="*/ 50 w 488"/>
                  <a:gd name="T107" fmla="*/ 111 h 544"/>
                  <a:gd name="T108" fmla="*/ 56 w 488"/>
                  <a:gd name="T109" fmla="*/ 112 h 544"/>
                  <a:gd name="T110" fmla="*/ 63 w 488"/>
                  <a:gd name="T111" fmla="*/ 111 h 544"/>
                  <a:gd name="T112" fmla="*/ 69 w 488"/>
                  <a:gd name="T113" fmla="*/ 107 h 544"/>
                  <a:gd name="T114" fmla="*/ 77 w 488"/>
                  <a:gd name="T115" fmla="*/ 101 h 544"/>
                  <a:gd name="T116" fmla="*/ 80 w 488"/>
                  <a:gd name="T117" fmla="*/ 92 h 544"/>
                  <a:gd name="T118" fmla="*/ 81 w 488"/>
                  <a:gd name="T119" fmla="*/ 78 h 54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88"/>
                  <a:gd name="T181" fmla="*/ 0 h 544"/>
                  <a:gd name="T182" fmla="*/ 488 w 488"/>
                  <a:gd name="T183" fmla="*/ 544 h 54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88" h="544">
                    <a:moveTo>
                      <a:pt x="139" y="171"/>
                    </a:moveTo>
                    <a:lnTo>
                      <a:pt x="15" y="149"/>
                    </a:lnTo>
                    <a:lnTo>
                      <a:pt x="20" y="130"/>
                    </a:lnTo>
                    <a:lnTo>
                      <a:pt x="26" y="113"/>
                    </a:lnTo>
                    <a:lnTo>
                      <a:pt x="34" y="98"/>
                    </a:lnTo>
                    <a:lnTo>
                      <a:pt x="43" y="82"/>
                    </a:lnTo>
                    <a:lnTo>
                      <a:pt x="52" y="69"/>
                    </a:lnTo>
                    <a:lnTo>
                      <a:pt x="63" y="58"/>
                    </a:lnTo>
                    <a:lnTo>
                      <a:pt x="74" y="46"/>
                    </a:lnTo>
                    <a:lnTo>
                      <a:pt x="86" y="37"/>
                    </a:lnTo>
                    <a:lnTo>
                      <a:pt x="101" y="28"/>
                    </a:lnTo>
                    <a:lnTo>
                      <a:pt x="116" y="21"/>
                    </a:lnTo>
                    <a:lnTo>
                      <a:pt x="133" y="14"/>
                    </a:lnTo>
                    <a:lnTo>
                      <a:pt x="151" y="9"/>
                    </a:lnTo>
                    <a:lnTo>
                      <a:pt x="171" y="5"/>
                    </a:lnTo>
                    <a:lnTo>
                      <a:pt x="192" y="3"/>
                    </a:lnTo>
                    <a:lnTo>
                      <a:pt x="215" y="1"/>
                    </a:lnTo>
                    <a:lnTo>
                      <a:pt x="239" y="0"/>
                    </a:lnTo>
                    <a:lnTo>
                      <a:pt x="262" y="1"/>
                    </a:lnTo>
                    <a:lnTo>
                      <a:pt x="283" y="1"/>
                    </a:lnTo>
                    <a:lnTo>
                      <a:pt x="302" y="4"/>
                    </a:lnTo>
                    <a:lnTo>
                      <a:pt x="320" y="6"/>
                    </a:lnTo>
                    <a:lnTo>
                      <a:pt x="337" y="9"/>
                    </a:lnTo>
                    <a:lnTo>
                      <a:pt x="351" y="13"/>
                    </a:lnTo>
                    <a:lnTo>
                      <a:pt x="365" y="17"/>
                    </a:lnTo>
                    <a:lnTo>
                      <a:pt x="377" y="22"/>
                    </a:lnTo>
                    <a:lnTo>
                      <a:pt x="388" y="28"/>
                    </a:lnTo>
                    <a:lnTo>
                      <a:pt x="397" y="33"/>
                    </a:lnTo>
                    <a:lnTo>
                      <a:pt x="407" y="40"/>
                    </a:lnTo>
                    <a:lnTo>
                      <a:pt x="415" y="47"/>
                    </a:lnTo>
                    <a:lnTo>
                      <a:pt x="423" y="54"/>
                    </a:lnTo>
                    <a:lnTo>
                      <a:pt x="429" y="62"/>
                    </a:lnTo>
                    <a:lnTo>
                      <a:pt x="436" y="69"/>
                    </a:lnTo>
                    <a:lnTo>
                      <a:pt x="441" y="78"/>
                    </a:lnTo>
                    <a:lnTo>
                      <a:pt x="445" y="87"/>
                    </a:lnTo>
                    <a:lnTo>
                      <a:pt x="448" y="98"/>
                    </a:lnTo>
                    <a:lnTo>
                      <a:pt x="451" y="110"/>
                    </a:lnTo>
                    <a:lnTo>
                      <a:pt x="454" y="126"/>
                    </a:lnTo>
                    <a:lnTo>
                      <a:pt x="456" y="141"/>
                    </a:lnTo>
                    <a:lnTo>
                      <a:pt x="457" y="159"/>
                    </a:lnTo>
                    <a:lnTo>
                      <a:pt x="459" y="180"/>
                    </a:lnTo>
                    <a:lnTo>
                      <a:pt x="459" y="201"/>
                    </a:lnTo>
                    <a:lnTo>
                      <a:pt x="457" y="362"/>
                    </a:lnTo>
                    <a:lnTo>
                      <a:pt x="457" y="394"/>
                    </a:lnTo>
                    <a:lnTo>
                      <a:pt x="459" y="421"/>
                    </a:lnTo>
                    <a:lnTo>
                      <a:pt x="461" y="444"/>
                    </a:lnTo>
                    <a:lnTo>
                      <a:pt x="464" y="463"/>
                    </a:lnTo>
                    <a:lnTo>
                      <a:pt x="468" y="480"/>
                    </a:lnTo>
                    <a:lnTo>
                      <a:pt x="473" y="497"/>
                    </a:lnTo>
                    <a:lnTo>
                      <a:pt x="480" y="515"/>
                    </a:lnTo>
                    <a:lnTo>
                      <a:pt x="488" y="533"/>
                    </a:lnTo>
                    <a:lnTo>
                      <a:pt x="352" y="533"/>
                    </a:lnTo>
                    <a:lnTo>
                      <a:pt x="350" y="525"/>
                    </a:lnTo>
                    <a:lnTo>
                      <a:pt x="346" y="516"/>
                    </a:lnTo>
                    <a:lnTo>
                      <a:pt x="343" y="504"/>
                    </a:lnTo>
                    <a:lnTo>
                      <a:pt x="339" y="492"/>
                    </a:lnTo>
                    <a:lnTo>
                      <a:pt x="337" y="481"/>
                    </a:lnTo>
                    <a:lnTo>
                      <a:pt x="334" y="476"/>
                    </a:lnTo>
                    <a:lnTo>
                      <a:pt x="316" y="492"/>
                    </a:lnTo>
                    <a:lnTo>
                      <a:pt x="298" y="506"/>
                    </a:lnTo>
                    <a:lnTo>
                      <a:pt x="279" y="517"/>
                    </a:lnTo>
                    <a:lnTo>
                      <a:pt x="258" y="528"/>
                    </a:lnTo>
                    <a:lnTo>
                      <a:pt x="238" y="535"/>
                    </a:lnTo>
                    <a:lnTo>
                      <a:pt x="217" y="540"/>
                    </a:lnTo>
                    <a:lnTo>
                      <a:pt x="196" y="543"/>
                    </a:lnTo>
                    <a:lnTo>
                      <a:pt x="172" y="544"/>
                    </a:lnTo>
                    <a:lnTo>
                      <a:pt x="153" y="544"/>
                    </a:lnTo>
                    <a:lnTo>
                      <a:pt x="135" y="542"/>
                    </a:lnTo>
                    <a:lnTo>
                      <a:pt x="117" y="538"/>
                    </a:lnTo>
                    <a:lnTo>
                      <a:pt x="101" y="534"/>
                    </a:lnTo>
                    <a:lnTo>
                      <a:pt x="85" y="528"/>
                    </a:lnTo>
                    <a:lnTo>
                      <a:pt x="71" y="520"/>
                    </a:lnTo>
                    <a:lnTo>
                      <a:pt x="58" y="511"/>
                    </a:lnTo>
                    <a:lnTo>
                      <a:pt x="47" y="501"/>
                    </a:lnTo>
                    <a:lnTo>
                      <a:pt x="35" y="489"/>
                    </a:lnTo>
                    <a:lnTo>
                      <a:pt x="26" y="477"/>
                    </a:lnTo>
                    <a:lnTo>
                      <a:pt x="18" y="465"/>
                    </a:lnTo>
                    <a:lnTo>
                      <a:pt x="12" y="452"/>
                    </a:lnTo>
                    <a:lnTo>
                      <a:pt x="7" y="438"/>
                    </a:lnTo>
                    <a:lnTo>
                      <a:pt x="3" y="422"/>
                    </a:lnTo>
                    <a:lnTo>
                      <a:pt x="0" y="407"/>
                    </a:lnTo>
                    <a:lnTo>
                      <a:pt x="0" y="390"/>
                    </a:lnTo>
                    <a:lnTo>
                      <a:pt x="0" y="380"/>
                    </a:lnTo>
                    <a:lnTo>
                      <a:pt x="2" y="370"/>
                    </a:lnTo>
                    <a:lnTo>
                      <a:pt x="3" y="359"/>
                    </a:lnTo>
                    <a:lnTo>
                      <a:pt x="6" y="349"/>
                    </a:lnTo>
                    <a:lnTo>
                      <a:pt x="8" y="339"/>
                    </a:lnTo>
                    <a:lnTo>
                      <a:pt x="12" y="330"/>
                    </a:lnTo>
                    <a:lnTo>
                      <a:pt x="16" y="321"/>
                    </a:lnTo>
                    <a:lnTo>
                      <a:pt x="21" y="312"/>
                    </a:lnTo>
                    <a:lnTo>
                      <a:pt x="26" y="303"/>
                    </a:lnTo>
                    <a:lnTo>
                      <a:pt x="33" y="295"/>
                    </a:lnTo>
                    <a:lnTo>
                      <a:pt x="39" y="289"/>
                    </a:lnTo>
                    <a:lnTo>
                      <a:pt x="47" y="281"/>
                    </a:lnTo>
                    <a:lnTo>
                      <a:pt x="54" y="275"/>
                    </a:lnTo>
                    <a:lnTo>
                      <a:pt x="62" y="270"/>
                    </a:lnTo>
                    <a:lnTo>
                      <a:pt x="71" y="264"/>
                    </a:lnTo>
                    <a:lnTo>
                      <a:pt x="80" y="259"/>
                    </a:lnTo>
                    <a:lnTo>
                      <a:pt x="101" y="250"/>
                    </a:lnTo>
                    <a:lnTo>
                      <a:pt x="126" y="241"/>
                    </a:lnTo>
                    <a:lnTo>
                      <a:pt x="156" y="234"/>
                    </a:lnTo>
                    <a:lnTo>
                      <a:pt x="189" y="227"/>
                    </a:lnTo>
                    <a:lnTo>
                      <a:pt x="234" y="218"/>
                    </a:lnTo>
                    <a:lnTo>
                      <a:pt x="271" y="209"/>
                    </a:lnTo>
                    <a:lnTo>
                      <a:pt x="301" y="201"/>
                    </a:lnTo>
                    <a:lnTo>
                      <a:pt x="324" y="193"/>
                    </a:lnTo>
                    <a:lnTo>
                      <a:pt x="324" y="180"/>
                    </a:lnTo>
                    <a:lnTo>
                      <a:pt x="323" y="169"/>
                    </a:lnTo>
                    <a:lnTo>
                      <a:pt x="323" y="160"/>
                    </a:lnTo>
                    <a:lnTo>
                      <a:pt x="320" y="153"/>
                    </a:lnTo>
                    <a:lnTo>
                      <a:pt x="319" y="145"/>
                    </a:lnTo>
                    <a:lnTo>
                      <a:pt x="316" y="139"/>
                    </a:lnTo>
                    <a:lnTo>
                      <a:pt x="312" y="132"/>
                    </a:lnTo>
                    <a:lnTo>
                      <a:pt x="308" y="127"/>
                    </a:lnTo>
                    <a:lnTo>
                      <a:pt x="303" y="123"/>
                    </a:lnTo>
                    <a:lnTo>
                      <a:pt x="298" y="119"/>
                    </a:lnTo>
                    <a:lnTo>
                      <a:pt x="292" y="115"/>
                    </a:lnTo>
                    <a:lnTo>
                      <a:pt x="284" y="113"/>
                    </a:lnTo>
                    <a:lnTo>
                      <a:pt x="275" y="110"/>
                    </a:lnTo>
                    <a:lnTo>
                      <a:pt x="255" y="107"/>
                    </a:lnTo>
                    <a:lnTo>
                      <a:pt x="230" y="105"/>
                    </a:lnTo>
                    <a:lnTo>
                      <a:pt x="212" y="107"/>
                    </a:lnTo>
                    <a:lnTo>
                      <a:pt x="197" y="109"/>
                    </a:lnTo>
                    <a:lnTo>
                      <a:pt x="184" y="114"/>
                    </a:lnTo>
                    <a:lnTo>
                      <a:pt x="172" y="121"/>
                    </a:lnTo>
                    <a:lnTo>
                      <a:pt x="167" y="124"/>
                    </a:lnTo>
                    <a:lnTo>
                      <a:pt x="162" y="128"/>
                    </a:lnTo>
                    <a:lnTo>
                      <a:pt x="158" y="135"/>
                    </a:lnTo>
                    <a:lnTo>
                      <a:pt x="154" y="140"/>
                    </a:lnTo>
                    <a:lnTo>
                      <a:pt x="145" y="154"/>
                    </a:lnTo>
                    <a:lnTo>
                      <a:pt x="139" y="171"/>
                    </a:lnTo>
                    <a:close/>
                    <a:moveTo>
                      <a:pt x="324" y="282"/>
                    </a:moveTo>
                    <a:lnTo>
                      <a:pt x="308" y="287"/>
                    </a:lnTo>
                    <a:lnTo>
                      <a:pt x="289" y="293"/>
                    </a:lnTo>
                    <a:lnTo>
                      <a:pt x="266" y="298"/>
                    </a:lnTo>
                    <a:lnTo>
                      <a:pt x="239" y="304"/>
                    </a:lnTo>
                    <a:lnTo>
                      <a:pt x="214" y="309"/>
                    </a:lnTo>
                    <a:lnTo>
                      <a:pt x="192" y="316"/>
                    </a:lnTo>
                    <a:lnTo>
                      <a:pt x="176" y="322"/>
                    </a:lnTo>
                    <a:lnTo>
                      <a:pt x="165" y="327"/>
                    </a:lnTo>
                    <a:lnTo>
                      <a:pt x="158" y="332"/>
                    </a:lnTo>
                    <a:lnTo>
                      <a:pt x="153" y="338"/>
                    </a:lnTo>
                    <a:lnTo>
                      <a:pt x="148" y="344"/>
                    </a:lnTo>
                    <a:lnTo>
                      <a:pt x="144" y="349"/>
                    </a:lnTo>
                    <a:lnTo>
                      <a:pt x="142" y="356"/>
                    </a:lnTo>
                    <a:lnTo>
                      <a:pt x="139" y="362"/>
                    </a:lnTo>
                    <a:lnTo>
                      <a:pt x="138" y="370"/>
                    </a:lnTo>
                    <a:lnTo>
                      <a:pt x="138" y="376"/>
                    </a:lnTo>
                    <a:lnTo>
                      <a:pt x="138" y="384"/>
                    </a:lnTo>
                    <a:lnTo>
                      <a:pt x="139" y="390"/>
                    </a:lnTo>
                    <a:lnTo>
                      <a:pt x="140" y="397"/>
                    </a:lnTo>
                    <a:lnTo>
                      <a:pt x="143" y="403"/>
                    </a:lnTo>
                    <a:lnTo>
                      <a:pt x="145" y="409"/>
                    </a:lnTo>
                    <a:lnTo>
                      <a:pt x="149" y="416"/>
                    </a:lnTo>
                    <a:lnTo>
                      <a:pt x="154" y="421"/>
                    </a:lnTo>
                    <a:lnTo>
                      <a:pt x="160" y="426"/>
                    </a:lnTo>
                    <a:lnTo>
                      <a:pt x="165" y="431"/>
                    </a:lnTo>
                    <a:lnTo>
                      <a:pt x="171" y="435"/>
                    </a:lnTo>
                    <a:lnTo>
                      <a:pt x="178" y="439"/>
                    </a:lnTo>
                    <a:lnTo>
                      <a:pt x="184" y="442"/>
                    </a:lnTo>
                    <a:lnTo>
                      <a:pt x="190" y="444"/>
                    </a:lnTo>
                    <a:lnTo>
                      <a:pt x="198" y="445"/>
                    </a:lnTo>
                    <a:lnTo>
                      <a:pt x="206" y="447"/>
                    </a:lnTo>
                    <a:lnTo>
                      <a:pt x="214" y="448"/>
                    </a:lnTo>
                    <a:lnTo>
                      <a:pt x="224" y="447"/>
                    </a:lnTo>
                    <a:lnTo>
                      <a:pt x="233" y="445"/>
                    </a:lnTo>
                    <a:lnTo>
                      <a:pt x="242" y="444"/>
                    </a:lnTo>
                    <a:lnTo>
                      <a:pt x="251" y="442"/>
                    </a:lnTo>
                    <a:lnTo>
                      <a:pt x="260" y="438"/>
                    </a:lnTo>
                    <a:lnTo>
                      <a:pt x="267" y="434"/>
                    </a:lnTo>
                    <a:lnTo>
                      <a:pt x="276" y="429"/>
                    </a:lnTo>
                    <a:lnTo>
                      <a:pt x="285" y="422"/>
                    </a:lnTo>
                    <a:lnTo>
                      <a:pt x="297" y="413"/>
                    </a:lnTo>
                    <a:lnTo>
                      <a:pt x="306" y="402"/>
                    </a:lnTo>
                    <a:lnTo>
                      <a:pt x="314" y="390"/>
                    </a:lnTo>
                    <a:lnTo>
                      <a:pt x="317" y="377"/>
                    </a:lnTo>
                    <a:lnTo>
                      <a:pt x="320" y="367"/>
                    </a:lnTo>
                    <a:lnTo>
                      <a:pt x="323" y="352"/>
                    </a:lnTo>
                    <a:lnTo>
                      <a:pt x="323" y="332"/>
                    </a:lnTo>
                    <a:lnTo>
                      <a:pt x="324" y="311"/>
                    </a:lnTo>
                    <a:lnTo>
                      <a:pt x="324" y="28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929" name="Freeform 545">
                <a:extLst>
                  <a:ext uri="{FF2B5EF4-FFF2-40B4-BE49-F238E27FC236}">
                    <a16:creationId xmlns:a16="http://schemas.microsoft.com/office/drawing/2014/main" id="{BA88B1ED-1E8F-4581-BD71-EF7B1B998D5F}"/>
                  </a:ext>
                </a:extLst>
              </p:cNvPr>
              <p:cNvSpPr>
                <a:spLocks noEditPoints="1"/>
              </p:cNvSpPr>
              <p:nvPr/>
            </p:nvSpPr>
            <p:spPr bwMode="auto">
              <a:xfrm>
                <a:off x="4071" y="1453"/>
                <a:ext cx="181" cy="180"/>
              </a:xfrm>
              <a:custGeom>
                <a:avLst/>
                <a:gdLst>
                  <a:gd name="T0" fmla="*/ 181 w 722"/>
                  <a:gd name="T1" fmla="*/ 180 h 719"/>
                  <a:gd name="T2" fmla="*/ 141 w 722"/>
                  <a:gd name="T3" fmla="*/ 180 h 719"/>
                  <a:gd name="T4" fmla="*/ 126 w 722"/>
                  <a:gd name="T5" fmla="*/ 139 h 719"/>
                  <a:gd name="T6" fmla="*/ 53 w 722"/>
                  <a:gd name="T7" fmla="*/ 139 h 719"/>
                  <a:gd name="T8" fmla="*/ 39 w 722"/>
                  <a:gd name="T9" fmla="*/ 180 h 719"/>
                  <a:gd name="T10" fmla="*/ 0 w 722"/>
                  <a:gd name="T11" fmla="*/ 180 h 719"/>
                  <a:gd name="T12" fmla="*/ 70 w 722"/>
                  <a:gd name="T13" fmla="*/ 0 h 719"/>
                  <a:gd name="T14" fmla="*/ 109 w 722"/>
                  <a:gd name="T15" fmla="*/ 0 h 719"/>
                  <a:gd name="T16" fmla="*/ 181 w 722"/>
                  <a:gd name="T17" fmla="*/ 180 h 719"/>
                  <a:gd name="T18" fmla="*/ 114 w 722"/>
                  <a:gd name="T19" fmla="*/ 109 h 719"/>
                  <a:gd name="T20" fmla="*/ 89 w 722"/>
                  <a:gd name="T21" fmla="*/ 42 h 719"/>
                  <a:gd name="T22" fmla="*/ 65 w 722"/>
                  <a:gd name="T23" fmla="*/ 109 h 719"/>
                  <a:gd name="T24" fmla="*/ 114 w 722"/>
                  <a:gd name="T25" fmla="*/ 109 h 71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22"/>
                  <a:gd name="T40" fmla="*/ 0 h 719"/>
                  <a:gd name="T41" fmla="*/ 722 w 722"/>
                  <a:gd name="T42" fmla="*/ 719 h 71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22" h="719">
                    <a:moveTo>
                      <a:pt x="722" y="719"/>
                    </a:moveTo>
                    <a:lnTo>
                      <a:pt x="564" y="719"/>
                    </a:lnTo>
                    <a:lnTo>
                      <a:pt x="501" y="556"/>
                    </a:lnTo>
                    <a:lnTo>
                      <a:pt x="213" y="556"/>
                    </a:lnTo>
                    <a:lnTo>
                      <a:pt x="154" y="719"/>
                    </a:lnTo>
                    <a:lnTo>
                      <a:pt x="0" y="719"/>
                    </a:lnTo>
                    <a:lnTo>
                      <a:pt x="280" y="0"/>
                    </a:lnTo>
                    <a:lnTo>
                      <a:pt x="433" y="0"/>
                    </a:lnTo>
                    <a:lnTo>
                      <a:pt x="722" y="719"/>
                    </a:lnTo>
                    <a:close/>
                    <a:moveTo>
                      <a:pt x="453" y="435"/>
                    </a:moveTo>
                    <a:lnTo>
                      <a:pt x="355" y="168"/>
                    </a:lnTo>
                    <a:lnTo>
                      <a:pt x="258" y="435"/>
                    </a:lnTo>
                    <a:lnTo>
                      <a:pt x="453" y="43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930" name="Freeform 546">
                <a:extLst>
                  <a:ext uri="{FF2B5EF4-FFF2-40B4-BE49-F238E27FC236}">
                    <a16:creationId xmlns:a16="http://schemas.microsoft.com/office/drawing/2014/main" id="{1B881E12-834F-40EE-8FCB-6DE5E5302F86}"/>
                  </a:ext>
                </a:extLst>
              </p:cNvPr>
              <p:cNvSpPr>
                <a:spLocks/>
              </p:cNvSpPr>
              <p:nvPr/>
            </p:nvSpPr>
            <p:spPr bwMode="auto">
              <a:xfrm>
                <a:off x="4239" y="1453"/>
                <a:ext cx="143" cy="180"/>
              </a:xfrm>
              <a:custGeom>
                <a:avLst/>
                <a:gdLst>
                  <a:gd name="T0" fmla="*/ 53 w 571"/>
                  <a:gd name="T1" fmla="*/ 180 h 719"/>
                  <a:gd name="T2" fmla="*/ 53 w 571"/>
                  <a:gd name="T3" fmla="*/ 31 h 719"/>
                  <a:gd name="T4" fmla="*/ 0 w 571"/>
                  <a:gd name="T5" fmla="*/ 31 h 719"/>
                  <a:gd name="T6" fmla="*/ 0 w 571"/>
                  <a:gd name="T7" fmla="*/ 0 h 719"/>
                  <a:gd name="T8" fmla="*/ 143 w 571"/>
                  <a:gd name="T9" fmla="*/ 0 h 719"/>
                  <a:gd name="T10" fmla="*/ 143 w 571"/>
                  <a:gd name="T11" fmla="*/ 31 h 719"/>
                  <a:gd name="T12" fmla="*/ 90 w 571"/>
                  <a:gd name="T13" fmla="*/ 31 h 719"/>
                  <a:gd name="T14" fmla="*/ 90 w 571"/>
                  <a:gd name="T15" fmla="*/ 180 h 719"/>
                  <a:gd name="T16" fmla="*/ 53 w 571"/>
                  <a:gd name="T17" fmla="*/ 180 h 71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71"/>
                  <a:gd name="T28" fmla="*/ 0 h 719"/>
                  <a:gd name="T29" fmla="*/ 571 w 571"/>
                  <a:gd name="T30" fmla="*/ 719 h 71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71" h="719">
                    <a:moveTo>
                      <a:pt x="213" y="719"/>
                    </a:moveTo>
                    <a:lnTo>
                      <a:pt x="213" y="122"/>
                    </a:lnTo>
                    <a:lnTo>
                      <a:pt x="0" y="122"/>
                    </a:lnTo>
                    <a:lnTo>
                      <a:pt x="0" y="0"/>
                    </a:lnTo>
                    <a:lnTo>
                      <a:pt x="571" y="0"/>
                    </a:lnTo>
                    <a:lnTo>
                      <a:pt x="571" y="122"/>
                    </a:lnTo>
                    <a:lnTo>
                      <a:pt x="359" y="122"/>
                    </a:lnTo>
                    <a:lnTo>
                      <a:pt x="359" y="719"/>
                    </a:lnTo>
                    <a:lnTo>
                      <a:pt x="213" y="71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931" name="Freeform 547">
                <a:extLst>
                  <a:ext uri="{FF2B5EF4-FFF2-40B4-BE49-F238E27FC236}">
                    <a16:creationId xmlns:a16="http://schemas.microsoft.com/office/drawing/2014/main" id="{4FAC0139-89F4-47B1-A553-06AA9395F6ED}"/>
                  </a:ext>
                </a:extLst>
              </p:cNvPr>
              <p:cNvSpPr>
                <a:spLocks noEditPoints="1"/>
              </p:cNvSpPr>
              <p:nvPr/>
            </p:nvSpPr>
            <p:spPr bwMode="auto">
              <a:xfrm>
                <a:off x="4405" y="1453"/>
                <a:ext cx="138" cy="180"/>
              </a:xfrm>
              <a:custGeom>
                <a:avLst/>
                <a:gdLst>
                  <a:gd name="T0" fmla="*/ 0 w 551"/>
                  <a:gd name="T1" fmla="*/ 0 h 719"/>
                  <a:gd name="T2" fmla="*/ 74 w 551"/>
                  <a:gd name="T3" fmla="*/ 0 h 719"/>
                  <a:gd name="T4" fmla="*/ 91 w 551"/>
                  <a:gd name="T5" fmla="*/ 1 h 719"/>
                  <a:gd name="T6" fmla="*/ 99 w 551"/>
                  <a:gd name="T7" fmla="*/ 2 h 719"/>
                  <a:gd name="T8" fmla="*/ 105 w 551"/>
                  <a:gd name="T9" fmla="*/ 4 h 719"/>
                  <a:gd name="T10" fmla="*/ 113 w 551"/>
                  <a:gd name="T11" fmla="*/ 7 h 719"/>
                  <a:gd name="T12" fmla="*/ 119 w 551"/>
                  <a:gd name="T13" fmla="*/ 12 h 719"/>
                  <a:gd name="T14" fmla="*/ 125 w 551"/>
                  <a:gd name="T15" fmla="*/ 17 h 719"/>
                  <a:gd name="T16" fmla="*/ 130 w 551"/>
                  <a:gd name="T17" fmla="*/ 24 h 719"/>
                  <a:gd name="T18" fmla="*/ 134 w 551"/>
                  <a:gd name="T19" fmla="*/ 32 h 719"/>
                  <a:gd name="T20" fmla="*/ 136 w 551"/>
                  <a:gd name="T21" fmla="*/ 41 h 719"/>
                  <a:gd name="T22" fmla="*/ 138 w 551"/>
                  <a:gd name="T23" fmla="*/ 50 h 719"/>
                  <a:gd name="T24" fmla="*/ 138 w 551"/>
                  <a:gd name="T25" fmla="*/ 59 h 719"/>
                  <a:gd name="T26" fmla="*/ 137 w 551"/>
                  <a:gd name="T27" fmla="*/ 67 h 719"/>
                  <a:gd name="T28" fmla="*/ 136 w 551"/>
                  <a:gd name="T29" fmla="*/ 74 h 719"/>
                  <a:gd name="T30" fmla="*/ 133 w 551"/>
                  <a:gd name="T31" fmla="*/ 80 h 719"/>
                  <a:gd name="T32" fmla="*/ 130 w 551"/>
                  <a:gd name="T33" fmla="*/ 86 h 719"/>
                  <a:gd name="T34" fmla="*/ 127 w 551"/>
                  <a:gd name="T35" fmla="*/ 91 h 719"/>
                  <a:gd name="T36" fmla="*/ 123 w 551"/>
                  <a:gd name="T37" fmla="*/ 95 h 719"/>
                  <a:gd name="T38" fmla="*/ 119 w 551"/>
                  <a:gd name="T39" fmla="*/ 99 h 719"/>
                  <a:gd name="T40" fmla="*/ 112 w 551"/>
                  <a:gd name="T41" fmla="*/ 104 h 719"/>
                  <a:gd name="T42" fmla="*/ 103 w 551"/>
                  <a:gd name="T43" fmla="*/ 108 h 719"/>
                  <a:gd name="T44" fmla="*/ 91 w 551"/>
                  <a:gd name="T45" fmla="*/ 110 h 719"/>
                  <a:gd name="T46" fmla="*/ 72 w 551"/>
                  <a:gd name="T47" fmla="*/ 112 h 719"/>
                  <a:gd name="T48" fmla="*/ 37 w 551"/>
                  <a:gd name="T49" fmla="*/ 112 h 719"/>
                  <a:gd name="T50" fmla="*/ 0 w 551"/>
                  <a:gd name="T51" fmla="*/ 180 h 719"/>
                  <a:gd name="T52" fmla="*/ 37 w 551"/>
                  <a:gd name="T53" fmla="*/ 82 h 719"/>
                  <a:gd name="T54" fmla="*/ 66 w 551"/>
                  <a:gd name="T55" fmla="*/ 81 h 719"/>
                  <a:gd name="T56" fmla="*/ 78 w 551"/>
                  <a:gd name="T57" fmla="*/ 80 h 719"/>
                  <a:gd name="T58" fmla="*/ 83 w 551"/>
                  <a:gd name="T59" fmla="*/ 79 h 719"/>
                  <a:gd name="T60" fmla="*/ 88 w 551"/>
                  <a:gd name="T61" fmla="*/ 77 h 719"/>
                  <a:gd name="T62" fmla="*/ 94 w 551"/>
                  <a:gd name="T63" fmla="*/ 73 h 719"/>
                  <a:gd name="T64" fmla="*/ 98 w 551"/>
                  <a:gd name="T65" fmla="*/ 67 h 719"/>
                  <a:gd name="T66" fmla="*/ 100 w 551"/>
                  <a:gd name="T67" fmla="*/ 60 h 719"/>
                  <a:gd name="T68" fmla="*/ 100 w 551"/>
                  <a:gd name="T69" fmla="*/ 54 h 719"/>
                  <a:gd name="T70" fmla="*/ 100 w 551"/>
                  <a:gd name="T71" fmla="*/ 49 h 719"/>
                  <a:gd name="T72" fmla="*/ 98 w 551"/>
                  <a:gd name="T73" fmla="*/ 45 h 719"/>
                  <a:gd name="T74" fmla="*/ 96 w 551"/>
                  <a:gd name="T75" fmla="*/ 41 h 719"/>
                  <a:gd name="T76" fmla="*/ 93 w 551"/>
                  <a:gd name="T77" fmla="*/ 38 h 719"/>
                  <a:gd name="T78" fmla="*/ 90 w 551"/>
                  <a:gd name="T79" fmla="*/ 36 h 719"/>
                  <a:gd name="T80" fmla="*/ 86 w 551"/>
                  <a:gd name="T81" fmla="*/ 34 h 719"/>
                  <a:gd name="T82" fmla="*/ 82 w 551"/>
                  <a:gd name="T83" fmla="*/ 32 h 719"/>
                  <a:gd name="T84" fmla="*/ 76 w 551"/>
                  <a:gd name="T85" fmla="*/ 31 h 719"/>
                  <a:gd name="T86" fmla="*/ 63 w 551"/>
                  <a:gd name="T87" fmla="*/ 31 h 719"/>
                  <a:gd name="T88" fmla="*/ 37 w 551"/>
                  <a:gd name="T89" fmla="*/ 31 h 71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551"/>
                  <a:gd name="T136" fmla="*/ 0 h 719"/>
                  <a:gd name="T137" fmla="*/ 551 w 551"/>
                  <a:gd name="T138" fmla="*/ 719 h 71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551" h="719">
                    <a:moveTo>
                      <a:pt x="0" y="719"/>
                    </a:moveTo>
                    <a:lnTo>
                      <a:pt x="0" y="0"/>
                    </a:lnTo>
                    <a:lnTo>
                      <a:pt x="233" y="0"/>
                    </a:lnTo>
                    <a:lnTo>
                      <a:pt x="294" y="1"/>
                    </a:lnTo>
                    <a:lnTo>
                      <a:pt x="343" y="2"/>
                    </a:lnTo>
                    <a:lnTo>
                      <a:pt x="362" y="5"/>
                    </a:lnTo>
                    <a:lnTo>
                      <a:pt x="380" y="6"/>
                    </a:lnTo>
                    <a:lnTo>
                      <a:pt x="395" y="9"/>
                    </a:lnTo>
                    <a:lnTo>
                      <a:pt x="406" y="11"/>
                    </a:lnTo>
                    <a:lnTo>
                      <a:pt x="421" y="15"/>
                    </a:lnTo>
                    <a:lnTo>
                      <a:pt x="436" y="22"/>
                    </a:lnTo>
                    <a:lnTo>
                      <a:pt x="450" y="28"/>
                    </a:lnTo>
                    <a:lnTo>
                      <a:pt x="463" y="37"/>
                    </a:lnTo>
                    <a:lnTo>
                      <a:pt x="475" y="46"/>
                    </a:lnTo>
                    <a:lnTo>
                      <a:pt x="487" y="56"/>
                    </a:lnTo>
                    <a:lnTo>
                      <a:pt x="498" y="68"/>
                    </a:lnTo>
                    <a:lnTo>
                      <a:pt x="510" y="81"/>
                    </a:lnTo>
                    <a:lnTo>
                      <a:pt x="519" y="95"/>
                    </a:lnTo>
                    <a:lnTo>
                      <a:pt x="528" y="110"/>
                    </a:lnTo>
                    <a:lnTo>
                      <a:pt x="534" y="127"/>
                    </a:lnTo>
                    <a:lnTo>
                      <a:pt x="541" y="144"/>
                    </a:lnTo>
                    <a:lnTo>
                      <a:pt x="545" y="162"/>
                    </a:lnTo>
                    <a:lnTo>
                      <a:pt x="549" y="181"/>
                    </a:lnTo>
                    <a:lnTo>
                      <a:pt x="550" y="200"/>
                    </a:lnTo>
                    <a:lnTo>
                      <a:pt x="551" y="221"/>
                    </a:lnTo>
                    <a:lnTo>
                      <a:pt x="551" y="237"/>
                    </a:lnTo>
                    <a:lnTo>
                      <a:pt x="550" y="253"/>
                    </a:lnTo>
                    <a:lnTo>
                      <a:pt x="547" y="268"/>
                    </a:lnTo>
                    <a:lnTo>
                      <a:pt x="545" y="282"/>
                    </a:lnTo>
                    <a:lnTo>
                      <a:pt x="542" y="295"/>
                    </a:lnTo>
                    <a:lnTo>
                      <a:pt x="537" y="309"/>
                    </a:lnTo>
                    <a:lnTo>
                      <a:pt x="533" y="321"/>
                    </a:lnTo>
                    <a:lnTo>
                      <a:pt x="527" y="332"/>
                    </a:lnTo>
                    <a:lnTo>
                      <a:pt x="520" y="344"/>
                    </a:lnTo>
                    <a:lnTo>
                      <a:pt x="514" y="354"/>
                    </a:lnTo>
                    <a:lnTo>
                      <a:pt x="507" y="363"/>
                    </a:lnTo>
                    <a:lnTo>
                      <a:pt x="500" y="372"/>
                    </a:lnTo>
                    <a:lnTo>
                      <a:pt x="492" y="381"/>
                    </a:lnTo>
                    <a:lnTo>
                      <a:pt x="483" y="389"/>
                    </a:lnTo>
                    <a:lnTo>
                      <a:pt x="475" y="396"/>
                    </a:lnTo>
                    <a:lnTo>
                      <a:pt x="466" y="403"/>
                    </a:lnTo>
                    <a:lnTo>
                      <a:pt x="447" y="414"/>
                    </a:lnTo>
                    <a:lnTo>
                      <a:pt x="429" y="425"/>
                    </a:lnTo>
                    <a:lnTo>
                      <a:pt x="410" y="432"/>
                    </a:lnTo>
                    <a:lnTo>
                      <a:pt x="391" y="438"/>
                    </a:lnTo>
                    <a:lnTo>
                      <a:pt x="362" y="441"/>
                    </a:lnTo>
                    <a:lnTo>
                      <a:pt x="328" y="445"/>
                    </a:lnTo>
                    <a:lnTo>
                      <a:pt x="287" y="447"/>
                    </a:lnTo>
                    <a:lnTo>
                      <a:pt x="240" y="448"/>
                    </a:lnTo>
                    <a:lnTo>
                      <a:pt x="146" y="448"/>
                    </a:lnTo>
                    <a:lnTo>
                      <a:pt x="146" y="719"/>
                    </a:lnTo>
                    <a:lnTo>
                      <a:pt x="0" y="719"/>
                    </a:lnTo>
                    <a:close/>
                    <a:moveTo>
                      <a:pt x="146" y="122"/>
                    </a:moveTo>
                    <a:lnTo>
                      <a:pt x="146" y="326"/>
                    </a:lnTo>
                    <a:lnTo>
                      <a:pt x="225" y="326"/>
                    </a:lnTo>
                    <a:lnTo>
                      <a:pt x="265" y="325"/>
                    </a:lnTo>
                    <a:lnTo>
                      <a:pt x="297" y="323"/>
                    </a:lnTo>
                    <a:lnTo>
                      <a:pt x="310" y="321"/>
                    </a:lnTo>
                    <a:lnTo>
                      <a:pt x="321" y="319"/>
                    </a:lnTo>
                    <a:lnTo>
                      <a:pt x="332" y="317"/>
                    </a:lnTo>
                    <a:lnTo>
                      <a:pt x="339" y="314"/>
                    </a:lnTo>
                    <a:lnTo>
                      <a:pt x="353" y="308"/>
                    </a:lnTo>
                    <a:lnTo>
                      <a:pt x="365" y="300"/>
                    </a:lnTo>
                    <a:lnTo>
                      <a:pt x="377" y="290"/>
                    </a:lnTo>
                    <a:lnTo>
                      <a:pt x="386" y="278"/>
                    </a:lnTo>
                    <a:lnTo>
                      <a:pt x="392" y="267"/>
                    </a:lnTo>
                    <a:lnTo>
                      <a:pt x="397" y="253"/>
                    </a:lnTo>
                    <a:lnTo>
                      <a:pt x="401" y="239"/>
                    </a:lnTo>
                    <a:lnTo>
                      <a:pt x="401" y="223"/>
                    </a:lnTo>
                    <a:lnTo>
                      <a:pt x="401" y="214"/>
                    </a:lnTo>
                    <a:lnTo>
                      <a:pt x="400" y="204"/>
                    </a:lnTo>
                    <a:lnTo>
                      <a:pt x="398" y="196"/>
                    </a:lnTo>
                    <a:lnTo>
                      <a:pt x="396" y="187"/>
                    </a:lnTo>
                    <a:lnTo>
                      <a:pt x="392" y="180"/>
                    </a:lnTo>
                    <a:lnTo>
                      <a:pt x="388" y="172"/>
                    </a:lnTo>
                    <a:lnTo>
                      <a:pt x="384" y="165"/>
                    </a:lnTo>
                    <a:lnTo>
                      <a:pt x="378" y="159"/>
                    </a:lnTo>
                    <a:lnTo>
                      <a:pt x="373" y="153"/>
                    </a:lnTo>
                    <a:lnTo>
                      <a:pt x="366" y="147"/>
                    </a:lnTo>
                    <a:lnTo>
                      <a:pt x="360" y="142"/>
                    </a:lnTo>
                    <a:lnTo>
                      <a:pt x="352" y="137"/>
                    </a:lnTo>
                    <a:lnTo>
                      <a:pt x="344" y="135"/>
                    </a:lnTo>
                    <a:lnTo>
                      <a:pt x="337" y="131"/>
                    </a:lnTo>
                    <a:lnTo>
                      <a:pt x="329" y="128"/>
                    </a:lnTo>
                    <a:lnTo>
                      <a:pt x="320" y="127"/>
                    </a:lnTo>
                    <a:lnTo>
                      <a:pt x="303" y="124"/>
                    </a:lnTo>
                    <a:lnTo>
                      <a:pt x="282" y="123"/>
                    </a:lnTo>
                    <a:lnTo>
                      <a:pt x="252" y="122"/>
                    </a:lnTo>
                    <a:lnTo>
                      <a:pt x="216" y="122"/>
                    </a:lnTo>
                    <a:lnTo>
                      <a:pt x="146" y="12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0727" name="Freeform 549">
              <a:extLst>
                <a:ext uri="{FF2B5EF4-FFF2-40B4-BE49-F238E27FC236}">
                  <a16:creationId xmlns:a16="http://schemas.microsoft.com/office/drawing/2014/main" id="{76624F28-671C-486B-8F16-3558657680EA}"/>
                </a:ext>
              </a:extLst>
            </p:cNvPr>
            <p:cNvSpPr>
              <a:spLocks noEditPoints="1"/>
            </p:cNvSpPr>
            <p:nvPr/>
          </p:nvSpPr>
          <p:spPr bwMode="auto">
            <a:xfrm>
              <a:off x="4564" y="1500"/>
              <a:ext cx="121" cy="136"/>
            </a:xfrm>
            <a:custGeom>
              <a:avLst/>
              <a:gdLst>
                <a:gd name="T0" fmla="*/ 5 w 488"/>
                <a:gd name="T1" fmla="*/ 33 h 544"/>
                <a:gd name="T2" fmla="*/ 11 w 488"/>
                <a:gd name="T3" fmla="*/ 21 h 544"/>
                <a:gd name="T4" fmla="*/ 19 w 488"/>
                <a:gd name="T5" fmla="*/ 12 h 544"/>
                <a:gd name="T6" fmla="*/ 29 w 488"/>
                <a:gd name="T7" fmla="*/ 5 h 544"/>
                <a:gd name="T8" fmla="*/ 42 w 488"/>
                <a:gd name="T9" fmla="*/ 1 h 544"/>
                <a:gd name="T10" fmla="*/ 59 w 488"/>
                <a:gd name="T11" fmla="*/ 0 h 544"/>
                <a:gd name="T12" fmla="*/ 75 w 488"/>
                <a:gd name="T13" fmla="*/ 1 h 544"/>
                <a:gd name="T14" fmla="*/ 87 w 488"/>
                <a:gd name="T15" fmla="*/ 3 h 544"/>
                <a:gd name="T16" fmla="*/ 96 w 488"/>
                <a:gd name="T17" fmla="*/ 7 h 544"/>
                <a:gd name="T18" fmla="*/ 103 w 488"/>
                <a:gd name="T19" fmla="*/ 12 h 544"/>
                <a:gd name="T20" fmla="*/ 108 w 488"/>
                <a:gd name="T21" fmla="*/ 17 h 544"/>
                <a:gd name="T22" fmla="*/ 111 w 488"/>
                <a:gd name="T23" fmla="*/ 25 h 544"/>
                <a:gd name="T24" fmla="*/ 113 w 488"/>
                <a:gd name="T25" fmla="*/ 35 h 544"/>
                <a:gd name="T26" fmla="*/ 114 w 488"/>
                <a:gd name="T27" fmla="*/ 50 h 544"/>
                <a:gd name="T28" fmla="*/ 114 w 488"/>
                <a:gd name="T29" fmla="*/ 105 h 544"/>
                <a:gd name="T30" fmla="*/ 116 w 488"/>
                <a:gd name="T31" fmla="*/ 120 h 544"/>
                <a:gd name="T32" fmla="*/ 121 w 488"/>
                <a:gd name="T33" fmla="*/ 133 h 544"/>
                <a:gd name="T34" fmla="*/ 86 w 488"/>
                <a:gd name="T35" fmla="*/ 129 h 544"/>
                <a:gd name="T36" fmla="*/ 84 w 488"/>
                <a:gd name="T37" fmla="*/ 120 h 544"/>
                <a:gd name="T38" fmla="*/ 74 w 488"/>
                <a:gd name="T39" fmla="*/ 127 h 544"/>
                <a:gd name="T40" fmla="*/ 59 w 488"/>
                <a:gd name="T41" fmla="*/ 134 h 544"/>
                <a:gd name="T42" fmla="*/ 43 w 488"/>
                <a:gd name="T43" fmla="*/ 136 h 544"/>
                <a:gd name="T44" fmla="*/ 29 w 488"/>
                <a:gd name="T45" fmla="*/ 135 h 544"/>
                <a:gd name="T46" fmla="*/ 18 w 488"/>
                <a:gd name="T47" fmla="*/ 130 h 544"/>
                <a:gd name="T48" fmla="*/ 9 w 488"/>
                <a:gd name="T49" fmla="*/ 122 h 544"/>
                <a:gd name="T50" fmla="*/ 3 w 488"/>
                <a:gd name="T51" fmla="*/ 113 h 544"/>
                <a:gd name="T52" fmla="*/ 0 w 488"/>
                <a:gd name="T53" fmla="*/ 102 h 544"/>
                <a:gd name="T54" fmla="*/ 0 w 488"/>
                <a:gd name="T55" fmla="*/ 93 h 544"/>
                <a:gd name="T56" fmla="*/ 2 w 488"/>
                <a:gd name="T57" fmla="*/ 85 h 544"/>
                <a:gd name="T58" fmla="*/ 5 w 488"/>
                <a:gd name="T59" fmla="*/ 78 h 544"/>
                <a:gd name="T60" fmla="*/ 10 w 488"/>
                <a:gd name="T61" fmla="*/ 72 h 544"/>
                <a:gd name="T62" fmla="*/ 15 w 488"/>
                <a:gd name="T63" fmla="*/ 68 h 544"/>
                <a:gd name="T64" fmla="*/ 25 w 488"/>
                <a:gd name="T65" fmla="*/ 63 h 544"/>
                <a:gd name="T66" fmla="*/ 47 w 488"/>
                <a:gd name="T67" fmla="*/ 57 h 544"/>
                <a:gd name="T68" fmla="*/ 75 w 488"/>
                <a:gd name="T69" fmla="*/ 50 h 544"/>
                <a:gd name="T70" fmla="*/ 80 w 488"/>
                <a:gd name="T71" fmla="*/ 42 h 544"/>
                <a:gd name="T72" fmla="*/ 79 w 488"/>
                <a:gd name="T73" fmla="*/ 36 h 544"/>
                <a:gd name="T74" fmla="*/ 76 w 488"/>
                <a:gd name="T75" fmla="*/ 32 h 544"/>
                <a:gd name="T76" fmla="*/ 72 w 488"/>
                <a:gd name="T77" fmla="*/ 29 h 544"/>
                <a:gd name="T78" fmla="*/ 63 w 488"/>
                <a:gd name="T79" fmla="*/ 27 h 544"/>
                <a:gd name="T80" fmla="*/ 49 w 488"/>
                <a:gd name="T81" fmla="*/ 27 h 544"/>
                <a:gd name="T82" fmla="*/ 41 w 488"/>
                <a:gd name="T83" fmla="*/ 31 h 544"/>
                <a:gd name="T84" fmla="*/ 38 w 488"/>
                <a:gd name="T85" fmla="*/ 35 h 544"/>
                <a:gd name="T86" fmla="*/ 80 w 488"/>
                <a:gd name="T87" fmla="*/ 71 h 544"/>
                <a:gd name="T88" fmla="*/ 66 w 488"/>
                <a:gd name="T89" fmla="*/ 75 h 544"/>
                <a:gd name="T90" fmla="*/ 47 w 488"/>
                <a:gd name="T91" fmla="*/ 79 h 544"/>
                <a:gd name="T92" fmla="*/ 39 w 488"/>
                <a:gd name="T93" fmla="*/ 83 h 544"/>
                <a:gd name="T94" fmla="*/ 36 w 488"/>
                <a:gd name="T95" fmla="*/ 87 h 544"/>
                <a:gd name="T96" fmla="*/ 34 w 488"/>
                <a:gd name="T97" fmla="*/ 93 h 544"/>
                <a:gd name="T98" fmla="*/ 34 w 488"/>
                <a:gd name="T99" fmla="*/ 98 h 544"/>
                <a:gd name="T100" fmla="*/ 36 w 488"/>
                <a:gd name="T101" fmla="*/ 102 h 544"/>
                <a:gd name="T102" fmla="*/ 39 w 488"/>
                <a:gd name="T103" fmla="*/ 107 h 544"/>
                <a:gd name="T104" fmla="*/ 44 w 488"/>
                <a:gd name="T105" fmla="*/ 110 h 544"/>
                <a:gd name="T106" fmla="*/ 49 w 488"/>
                <a:gd name="T107" fmla="*/ 111 h 544"/>
                <a:gd name="T108" fmla="*/ 56 w 488"/>
                <a:gd name="T109" fmla="*/ 112 h 544"/>
                <a:gd name="T110" fmla="*/ 62 w 488"/>
                <a:gd name="T111" fmla="*/ 111 h 544"/>
                <a:gd name="T112" fmla="*/ 68 w 488"/>
                <a:gd name="T113" fmla="*/ 107 h 544"/>
                <a:gd name="T114" fmla="*/ 76 w 488"/>
                <a:gd name="T115" fmla="*/ 101 h 544"/>
                <a:gd name="T116" fmla="*/ 79 w 488"/>
                <a:gd name="T117" fmla="*/ 92 h 544"/>
                <a:gd name="T118" fmla="*/ 80 w 488"/>
                <a:gd name="T119" fmla="*/ 78 h 54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88"/>
                <a:gd name="T181" fmla="*/ 0 h 544"/>
                <a:gd name="T182" fmla="*/ 488 w 488"/>
                <a:gd name="T183" fmla="*/ 544 h 54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88" h="544">
                  <a:moveTo>
                    <a:pt x="139" y="171"/>
                  </a:moveTo>
                  <a:lnTo>
                    <a:pt x="14" y="149"/>
                  </a:lnTo>
                  <a:lnTo>
                    <a:pt x="19" y="130"/>
                  </a:lnTo>
                  <a:lnTo>
                    <a:pt x="26" y="113"/>
                  </a:lnTo>
                  <a:lnTo>
                    <a:pt x="34" y="98"/>
                  </a:lnTo>
                  <a:lnTo>
                    <a:pt x="43" y="82"/>
                  </a:lnTo>
                  <a:lnTo>
                    <a:pt x="52" y="69"/>
                  </a:lnTo>
                  <a:lnTo>
                    <a:pt x="63" y="58"/>
                  </a:lnTo>
                  <a:lnTo>
                    <a:pt x="75" y="46"/>
                  </a:lnTo>
                  <a:lnTo>
                    <a:pt x="86" y="37"/>
                  </a:lnTo>
                  <a:lnTo>
                    <a:pt x="100" y="28"/>
                  </a:lnTo>
                  <a:lnTo>
                    <a:pt x="116" y="21"/>
                  </a:lnTo>
                  <a:lnTo>
                    <a:pt x="132" y="14"/>
                  </a:lnTo>
                  <a:lnTo>
                    <a:pt x="150" y="9"/>
                  </a:lnTo>
                  <a:lnTo>
                    <a:pt x="171" y="5"/>
                  </a:lnTo>
                  <a:lnTo>
                    <a:pt x="191" y="3"/>
                  </a:lnTo>
                  <a:lnTo>
                    <a:pt x="215" y="1"/>
                  </a:lnTo>
                  <a:lnTo>
                    <a:pt x="239" y="0"/>
                  </a:lnTo>
                  <a:lnTo>
                    <a:pt x="262" y="1"/>
                  </a:lnTo>
                  <a:lnTo>
                    <a:pt x="283" y="1"/>
                  </a:lnTo>
                  <a:lnTo>
                    <a:pt x="302" y="4"/>
                  </a:lnTo>
                  <a:lnTo>
                    <a:pt x="320" y="6"/>
                  </a:lnTo>
                  <a:lnTo>
                    <a:pt x="337" y="9"/>
                  </a:lnTo>
                  <a:lnTo>
                    <a:pt x="351" y="13"/>
                  </a:lnTo>
                  <a:lnTo>
                    <a:pt x="365" y="17"/>
                  </a:lnTo>
                  <a:lnTo>
                    <a:pt x="376" y="22"/>
                  </a:lnTo>
                  <a:lnTo>
                    <a:pt x="388" y="28"/>
                  </a:lnTo>
                  <a:lnTo>
                    <a:pt x="398" y="33"/>
                  </a:lnTo>
                  <a:lnTo>
                    <a:pt x="407" y="40"/>
                  </a:lnTo>
                  <a:lnTo>
                    <a:pt x="415" y="47"/>
                  </a:lnTo>
                  <a:lnTo>
                    <a:pt x="423" y="54"/>
                  </a:lnTo>
                  <a:lnTo>
                    <a:pt x="429" y="62"/>
                  </a:lnTo>
                  <a:lnTo>
                    <a:pt x="435" y="69"/>
                  </a:lnTo>
                  <a:lnTo>
                    <a:pt x="440" y="78"/>
                  </a:lnTo>
                  <a:lnTo>
                    <a:pt x="444" y="87"/>
                  </a:lnTo>
                  <a:lnTo>
                    <a:pt x="448" y="98"/>
                  </a:lnTo>
                  <a:lnTo>
                    <a:pt x="451" y="110"/>
                  </a:lnTo>
                  <a:lnTo>
                    <a:pt x="453" y="126"/>
                  </a:lnTo>
                  <a:lnTo>
                    <a:pt x="456" y="141"/>
                  </a:lnTo>
                  <a:lnTo>
                    <a:pt x="457" y="159"/>
                  </a:lnTo>
                  <a:lnTo>
                    <a:pt x="458" y="180"/>
                  </a:lnTo>
                  <a:lnTo>
                    <a:pt x="458" y="201"/>
                  </a:lnTo>
                  <a:lnTo>
                    <a:pt x="457" y="362"/>
                  </a:lnTo>
                  <a:lnTo>
                    <a:pt x="457" y="394"/>
                  </a:lnTo>
                  <a:lnTo>
                    <a:pt x="458" y="421"/>
                  </a:lnTo>
                  <a:lnTo>
                    <a:pt x="461" y="444"/>
                  </a:lnTo>
                  <a:lnTo>
                    <a:pt x="464" y="463"/>
                  </a:lnTo>
                  <a:lnTo>
                    <a:pt x="467" y="480"/>
                  </a:lnTo>
                  <a:lnTo>
                    <a:pt x="473" y="497"/>
                  </a:lnTo>
                  <a:lnTo>
                    <a:pt x="480" y="515"/>
                  </a:lnTo>
                  <a:lnTo>
                    <a:pt x="488" y="533"/>
                  </a:lnTo>
                  <a:lnTo>
                    <a:pt x="352" y="533"/>
                  </a:lnTo>
                  <a:lnTo>
                    <a:pt x="349" y="525"/>
                  </a:lnTo>
                  <a:lnTo>
                    <a:pt x="347" y="516"/>
                  </a:lnTo>
                  <a:lnTo>
                    <a:pt x="343" y="504"/>
                  </a:lnTo>
                  <a:lnTo>
                    <a:pt x="339" y="492"/>
                  </a:lnTo>
                  <a:lnTo>
                    <a:pt x="337" y="481"/>
                  </a:lnTo>
                  <a:lnTo>
                    <a:pt x="334" y="476"/>
                  </a:lnTo>
                  <a:lnTo>
                    <a:pt x="316" y="492"/>
                  </a:lnTo>
                  <a:lnTo>
                    <a:pt x="298" y="506"/>
                  </a:lnTo>
                  <a:lnTo>
                    <a:pt x="279" y="517"/>
                  </a:lnTo>
                  <a:lnTo>
                    <a:pt x="258" y="528"/>
                  </a:lnTo>
                  <a:lnTo>
                    <a:pt x="238" y="535"/>
                  </a:lnTo>
                  <a:lnTo>
                    <a:pt x="217" y="540"/>
                  </a:lnTo>
                  <a:lnTo>
                    <a:pt x="195" y="543"/>
                  </a:lnTo>
                  <a:lnTo>
                    <a:pt x="172" y="544"/>
                  </a:lnTo>
                  <a:lnTo>
                    <a:pt x="153" y="544"/>
                  </a:lnTo>
                  <a:lnTo>
                    <a:pt x="135" y="542"/>
                  </a:lnTo>
                  <a:lnTo>
                    <a:pt x="117" y="538"/>
                  </a:lnTo>
                  <a:lnTo>
                    <a:pt x="100" y="534"/>
                  </a:lnTo>
                  <a:lnTo>
                    <a:pt x="86" y="528"/>
                  </a:lnTo>
                  <a:lnTo>
                    <a:pt x="71" y="520"/>
                  </a:lnTo>
                  <a:lnTo>
                    <a:pt x="58" y="511"/>
                  </a:lnTo>
                  <a:lnTo>
                    <a:pt x="46" y="501"/>
                  </a:lnTo>
                  <a:lnTo>
                    <a:pt x="35" y="489"/>
                  </a:lnTo>
                  <a:lnTo>
                    <a:pt x="26" y="477"/>
                  </a:lnTo>
                  <a:lnTo>
                    <a:pt x="18" y="465"/>
                  </a:lnTo>
                  <a:lnTo>
                    <a:pt x="12" y="452"/>
                  </a:lnTo>
                  <a:lnTo>
                    <a:pt x="7" y="438"/>
                  </a:lnTo>
                  <a:lnTo>
                    <a:pt x="3" y="422"/>
                  </a:lnTo>
                  <a:lnTo>
                    <a:pt x="0" y="407"/>
                  </a:lnTo>
                  <a:lnTo>
                    <a:pt x="0" y="390"/>
                  </a:lnTo>
                  <a:lnTo>
                    <a:pt x="0" y="380"/>
                  </a:lnTo>
                  <a:lnTo>
                    <a:pt x="2" y="370"/>
                  </a:lnTo>
                  <a:lnTo>
                    <a:pt x="3" y="359"/>
                  </a:lnTo>
                  <a:lnTo>
                    <a:pt x="5" y="349"/>
                  </a:lnTo>
                  <a:lnTo>
                    <a:pt x="8" y="339"/>
                  </a:lnTo>
                  <a:lnTo>
                    <a:pt x="12" y="330"/>
                  </a:lnTo>
                  <a:lnTo>
                    <a:pt x="16" y="321"/>
                  </a:lnTo>
                  <a:lnTo>
                    <a:pt x="21" y="312"/>
                  </a:lnTo>
                  <a:lnTo>
                    <a:pt x="26" y="303"/>
                  </a:lnTo>
                  <a:lnTo>
                    <a:pt x="32" y="295"/>
                  </a:lnTo>
                  <a:lnTo>
                    <a:pt x="39" y="289"/>
                  </a:lnTo>
                  <a:lnTo>
                    <a:pt x="46" y="281"/>
                  </a:lnTo>
                  <a:lnTo>
                    <a:pt x="54" y="275"/>
                  </a:lnTo>
                  <a:lnTo>
                    <a:pt x="62" y="270"/>
                  </a:lnTo>
                  <a:lnTo>
                    <a:pt x="71" y="264"/>
                  </a:lnTo>
                  <a:lnTo>
                    <a:pt x="80" y="259"/>
                  </a:lnTo>
                  <a:lnTo>
                    <a:pt x="102" y="250"/>
                  </a:lnTo>
                  <a:lnTo>
                    <a:pt x="126" y="241"/>
                  </a:lnTo>
                  <a:lnTo>
                    <a:pt x="156" y="234"/>
                  </a:lnTo>
                  <a:lnTo>
                    <a:pt x="190" y="227"/>
                  </a:lnTo>
                  <a:lnTo>
                    <a:pt x="234" y="218"/>
                  </a:lnTo>
                  <a:lnTo>
                    <a:pt x="271" y="209"/>
                  </a:lnTo>
                  <a:lnTo>
                    <a:pt x="301" y="201"/>
                  </a:lnTo>
                  <a:lnTo>
                    <a:pt x="324" y="193"/>
                  </a:lnTo>
                  <a:lnTo>
                    <a:pt x="324" y="180"/>
                  </a:lnTo>
                  <a:lnTo>
                    <a:pt x="322" y="169"/>
                  </a:lnTo>
                  <a:lnTo>
                    <a:pt x="322" y="160"/>
                  </a:lnTo>
                  <a:lnTo>
                    <a:pt x="320" y="153"/>
                  </a:lnTo>
                  <a:lnTo>
                    <a:pt x="319" y="145"/>
                  </a:lnTo>
                  <a:lnTo>
                    <a:pt x="316" y="139"/>
                  </a:lnTo>
                  <a:lnTo>
                    <a:pt x="312" y="132"/>
                  </a:lnTo>
                  <a:lnTo>
                    <a:pt x="308" y="127"/>
                  </a:lnTo>
                  <a:lnTo>
                    <a:pt x="303" y="123"/>
                  </a:lnTo>
                  <a:lnTo>
                    <a:pt x="298" y="119"/>
                  </a:lnTo>
                  <a:lnTo>
                    <a:pt x="292" y="115"/>
                  </a:lnTo>
                  <a:lnTo>
                    <a:pt x="284" y="113"/>
                  </a:lnTo>
                  <a:lnTo>
                    <a:pt x="275" y="110"/>
                  </a:lnTo>
                  <a:lnTo>
                    <a:pt x="254" y="107"/>
                  </a:lnTo>
                  <a:lnTo>
                    <a:pt x="230" y="105"/>
                  </a:lnTo>
                  <a:lnTo>
                    <a:pt x="212" y="107"/>
                  </a:lnTo>
                  <a:lnTo>
                    <a:pt x="197" y="109"/>
                  </a:lnTo>
                  <a:lnTo>
                    <a:pt x="184" y="114"/>
                  </a:lnTo>
                  <a:lnTo>
                    <a:pt x="172" y="121"/>
                  </a:lnTo>
                  <a:lnTo>
                    <a:pt x="167" y="124"/>
                  </a:lnTo>
                  <a:lnTo>
                    <a:pt x="162" y="128"/>
                  </a:lnTo>
                  <a:lnTo>
                    <a:pt x="158" y="135"/>
                  </a:lnTo>
                  <a:lnTo>
                    <a:pt x="154" y="140"/>
                  </a:lnTo>
                  <a:lnTo>
                    <a:pt x="145" y="154"/>
                  </a:lnTo>
                  <a:lnTo>
                    <a:pt x="139" y="171"/>
                  </a:lnTo>
                  <a:close/>
                  <a:moveTo>
                    <a:pt x="324" y="282"/>
                  </a:moveTo>
                  <a:lnTo>
                    <a:pt x="308" y="287"/>
                  </a:lnTo>
                  <a:lnTo>
                    <a:pt x="289" y="293"/>
                  </a:lnTo>
                  <a:lnTo>
                    <a:pt x="266" y="298"/>
                  </a:lnTo>
                  <a:lnTo>
                    <a:pt x="239" y="304"/>
                  </a:lnTo>
                  <a:lnTo>
                    <a:pt x="213" y="309"/>
                  </a:lnTo>
                  <a:lnTo>
                    <a:pt x="191" y="316"/>
                  </a:lnTo>
                  <a:lnTo>
                    <a:pt x="176" y="322"/>
                  </a:lnTo>
                  <a:lnTo>
                    <a:pt x="165" y="327"/>
                  </a:lnTo>
                  <a:lnTo>
                    <a:pt x="158" y="332"/>
                  </a:lnTo>
                  <a:lnTo>
                    <a:pt x="153" y="338"/>
                  </a:lnTo>
                  <a:lnTo>
                    <a:pt x="148" y="344"/>
                  </a:lnTo>
                  <a:lnTo>
                    <a:pt x="144" y="349"/>
                  </a:lnTo>
                  <a:lnTo>
                    <a:pt x="141" y="356"/>
                  </a:lnTo>
                  <a:lnTo>
                    <a:pt x="139" y="362"/>
                  </a:lnTo>
                  <a:lnTo>
                    <a:pt x="138" y="370"/>
                  </a:lnTo>
                  <a:lnTo>
                    <a:pt x="138" y="376"/>
                  </a:lnTo>
                  <a:lnTo>
                    <a:pt x="138" y="384"/>
                  </a:lnTo>
                  <a:lnTo>
                    <a:pt x="139" y="390"/>
                  </a:lnTo>
                  <a:lnTo>
                    <a:pt x="140" y="397"/>
                  </a:lnTo>
                  <a:lnTo>
                    <a:pt x="143" y="403"/>
                  </a:lnTo>
                  <a:lnTo>
                    <a:pt x="147" y="409"/>
                  </a:lnTo>
                  <a:lnTo>
                    <a:pt x="149" y="416"/>
                  </a:lnTo>
                  <a:lnTo>
                    <a:pt x="154" y="421"/>
                  </a:lnTo>
                  <a:lnTo>
                    <a:pt x="159" y="426"/>
                  </a:lnTo>
                  <a:lnTo>
                    <a:pt x="165" y="431"/>
                  </a:lnTo>
                  <a:lnTo>
                    <a:pt x="171" y="435"/>
                  </a:lnTo>
                  <a:lnTo>
                    <a:pt x="177" y="439"/>
                  </a:lnTo>
                  <a:lnTo>
                    <a:pt x="184" y="442"/>
                  </a:lnTo>
                  <a:lnTo>
                    <a:pt x="190" y="444"/>
                  </a:lnTo>
                  <a:lnTo>
                    <a:pt x="198" y="445"/>
                  </a:lnTo>
                  <a:lnTo>
                    <a:pt x="206" y="447"/>
                  </a:lnTo>
                  <a:lnTo>
                    <a:pt x="215" y="448"/>
                  </a:lnTo>
                  <a:lnTo>
                    <a:pt x="224" y="447"/>
                  </a:lnTo>
                  <a:lnTo>
                    <a:pt x="233" y="445"/>
                  </a:lnTo>
                  <a:lnTo>
                    <a:pt x="242" y="444"/>
                  </a:lnTo>
                  <a:lnTo>
                    <a:pt x="251" y="442"/>
                  </a:lnTo>
                  <a:lnTo>
                    <a:pt x="260" y="438"/>
                  </a:lnTo>
                  <a:lnTo>
                    <a:pt x="268" y="434"/>
                  </a:lnTo>
                  <a:lnTo>
                    <a:pt x="276" y="429"/>
                  </a:lnTo>
                  <a:lnTo>
                    <a:pt x="285" y="422"/>
                  </a:lnTo>
                  <a:lnTo>
                    <a:pt x="297" y="413"/>
                  </a:lnTo>
                  <a:lnTo>
                    <a:pt x="306" y="402"/>
                  </a:lnTo>
                  <a:lnTo>
                    <a:pt x="313" y="390"/>
                  </a:lnTo>
                  <a:lnTo>
                    <a:pt x="317" y="377"/>
                  </a:lnTo>
                  <a:lnTo>
                    <a:pt x="320" y="367"/>
                  </a:lnTo>
                  <a:lnTo>
                    <a:pt x="322" y="352"/>
                  </a:lnTo>
                  <a:lnTo>
                    <a:pt x="322" y="332"/>
                  </a:lnTo>
                  <a:lnTo>
                    <a:pt x="324" y="311"/>
                  </a:lnTo>
                  <a:lnTo>
                    <a:pt x="324" y="28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728" name="Freeform 550">
              <a:extLst>
                <a:ext uri="{FF2B5EF4-FFF2-40B4-BE49-F238E27FC236}">
                  <a16:creationId xmlns:a16="http://schemas.microsoft.com/office/drawing/2014/main" id="{E4BD31EA-1618-49FD-B7C2-6BB6F3FEC3ED}"/>
                </a:ext>
              </a:extLst>
            </p:cNvPr>
            <p:cNvSpPr>
              <a:spLocks/>
            </p:cNvSpPr>
            <p:nvPr/>
          </p:nvSpPr>
          <p:spPr bwMode="auto">
            <a:xfrm>
              <a:off x="4700" y="1500"/>
              <a:ext cx="122" cy="136"/>
            </a:xfrm>
            <a:custGeom>
              <a:avLst/>
              <a:gdLst>
                <a:gd name="T0" fmla="*/ 35 w 486"/>
                <a:gd name="T1" fmla="*/ 93 h 544"/>
                <a:gd name="T2" fmla="*/ 38 w 486"/>
                <a:gd name="T3" fmla="*/ 100 h 544"/>
                <a:gd name="T4" fmla="*/ 42 w 486"/>
                <a:gd name="T5" fmla="*/ 105 h 544"/>
                <a:gd name="T6" fmla="*/ 47 w 486"/>
                <a:gd name="T7" fmla="*/ 109 h 544"/>
                <a:gd name="T8" fmla="*/ 54 w 486"/>
                <a:gd name="T9" fmla="*/ 111 h 544"/>
                <a:gd name="T10" fmla="*/ 63 w 486"/>
                <a:gd name="T11" fmla="*/ 111 h 544"/>
                <a:gd name="T12" fmla="*/ 72 w 486"/>
                <a:gd name="T13" fmla="*/ 111 h 544"/>
                <a:gd name="T14" fmla="*/ 79 w 486"/>
                <a:gd name="T15" fmla="*/ 109 h 544"/>
                <a:gd name="T16" fmla="*/ 85 w 486"/>
                <a:gd name="T17" fmla="*/ 105 h 544"/>
                <a:gd name="T18" fmla="*/ 87 w 486"/>
                <a:gd name="T19" fmla="*/ 97 h 544"/>
                <a:gd name="T20" fmla="*/ 86 w 486"/>
                <a:gd name="T21" fmla="*/ 92 h 544"/>
                <a:gd name="T22" fmla="*/ 81 w 486"/>
                <a:gd name="T23" fmla="*/ 88 h 544"/>
                <a:gd name="T24" fmla="*/ 64 w 486"/>
                <a:gd name="T25" fmla="*/ 84 h 544"/>
                <a:gd name="T26" fmla="*/ 39 w 486"/>
                <a:gd name="T27" fmla="*/ 77 h 544"/>
                <a:gd name="T28" fmla="*/ 23 w 486"/>
                <a:gd name="T29" fmla="*/ 71 h 544"/>
                <a:gd name="T30" fmla="*/ 14 w 486"/>
                <a:gd name="T31" fmla="*/ 64 h 544"/>
                <a:gd name="T32" fmla="*/ 7 w 486"/>
                <a:gd name="T33" fmla="*/ 53 h 544"/>
                <a:gd name="T34" fmla="*/ 5 w 486"/>
                <a:gd name="T35" fmla="*/ 40 h 544"/>
                <a:gd name="T36" fmla="*/ 7 w 486"/>
                <a:gd name="T37" fmla="*/ 28 h 544"/>
                <a:gd name="T38" fmla="*/ 12 w 486"/>
                <a:gd name="T39" fmla="*/ 18 h 544"/>
                <a:gd name="T40" fmla="*/ 22 w 486"/>
                <a:gd name="T41" fmla="*/ 9 h 544"/>
                <a:gd name="T42" fmla="*/ 35 w 486"/>
                <a:gd name="T43" fmla="*/ 3 h 544"/>
                <a:gd name="T44" fmla="*/ 53 w 486"/>
                <a:gd name="T45" fmla="*/ 0 h 544"/>
                <a:gd name="T46" fmla="*/ 73 w 486"/>
                <a:gd name="T47" fmla="*/ 1 h 544"/>
                <a:gd name="T48" fmla="*/ 88 w 486"/>
                <a:gd name="T49" fmla="*/ 4 h 544"/>
                <a:gd name="T50" fmla="*/ 99 w 486"/>
                <a:gd name="T51" fmla="*/ 9 h 544"/>
                <a:gd name="T52" fmla="*/ 108 w 486"/>
                <a:gd name="T53" fmla="*/ 16 h 544"/>
                <a:gd name="T54" fmla="*/ 115 w 486"/>
                <a:gd name="T55" fmla="*/ 27 h 544"/>
                <a:gd name="T56" fmla="*/ 85 w 486"/>
                <a:gd name="T57" fmla="*/ 41 h 544"/>
                <a:gd name="T58" fmla="*/ 81 w 486"/>
                <a:gd name="T59" fmla="*/ 33 h 544"/>
                <a:gd name="T60" fmla="*/ 77 w 486"/>
                <a:gd name="T61" fmla="*/ 29 h 544"/>
                <a:gd name="T62" fmla="*/ 72 w 486"/>
                <a:gd name="T63" fmla="*/ 26 h 544"/>
                <a:gd name="T64" fmla="*/ 60 w 486"/>
                <a:gd name="T65" fmla="*/ 25 h 544"/>
                <a:gd name="T66" fmla="*/ 46 w 486"/>
                <a:gd name="T67" fmla="*/ 26 h 544"/>
                <a:gd name="T68" fmla="*/ 41 w 486"/>
                <a:gd name="T69" fmla="*/ 29 h 544"/>
                <a:gd name="T70" fmla="*/ 37 w 486"/>
                <a:gd name="T71" fmla="*/ 34 h 544"/>
                <a:gd name="T72" fmla="*/ 38 w 486"/>
                <a:gd name="T73" fmla="*/ 39 h 544"/>
                <a:gd name="T74" fmla="*/ 42 w 486"/>
                <a:gd name="T75" fmla="*/ 43 h 544"/>
                <a:gd name="T76" fmla="*/ 51 w 486"/>
                <a:gd name="T77" fmla="*/ 46 h 544"/>
                <a:gd name="T78" fmla="*/ 79 w 486"/>
                <a:gd name="T79" fmla="*/ 53 h 544"/>
                <a:gd name="T80" fmla="*/ 96 w 486"/>
                <a:gd name="T81" fmla="*/ 59 h 544"/>
                <a:gd name="T82" fmla="*/ 108 w 486"/>
                <a:gd name="T83" fmla="*/ 65 h 544"/>
                <a:gd name="T84" fmla="*/ 116 w 486"/>
                <a:gd name="T85" fmla="*/ 72 h 544"/>
                <a:gd name="T86" fmla="*/ 120 w 486"/>
                <a:gd name="T87" fmla="*/ 81 h 544"/>
                <a:gd name="T88" fmla="*/ 122 w 486"/>
                <a:gd name="T89" fmla="*/ 93 h 544"/>
                <a:gd name="T90" fmla="*/ 120 w 486"/>
                <a:gd name="T91" fmla="*/ 105 h 544"/>
                <a:gd name="T92" fmla="*/ 114 w 486"/>
                <a:gd name="T93" fmla="*/ 117 h 544"/>
                <a:gd name="T94" fmla="*/ 103 w 486"/>
                <a:gd name="T95" fmla="*/ 126 h 544"/>
                <a:gd name="T96" fmla="*/ 88 w 486"/>
                <a:gd name="T97" fmla="*/ 133 h 544"/>
                <a:gd name="T98" fmla="*/ 70 w 486"/>
                <a:gd name="T99" fmla="*/ 136 h 544"/>
                <a:gd name="T100" fmla="*/ 50 w 486"/>
                <a:gd name="T101" fmla="*/ 136 h 544"/>
                <a:gd name="T102" fmla="*/ 33 w 486"/>
                <a:gd name="T103" fmla="*/ 132 h 544"/>
                <a:gd name="T104" fmla="*/ 20 w 486"/>
                <a:gd name="T105" fmla="*/ 125 h 544"/>
                <a:gd name="T106" fmla="*/ 10 w 486"/>
                <a:gd name="T107" fmla="*/ 116 h 544"/>
                <a:gd name="T108" fmla="*/ 3 w 486"/>
                <a:gd name="T109" fmla="*/ 105 h 54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486"/>
                <a:gd name="T166" fmla="*/ 0 h 544"/>
                <a:gd name="T167" fmla="*/ 486 w 486"/>
                <a:gd name="T168" fmla="*/ 544 h 544"/>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486" h="544">
                  <a:moveTo>
                    <a:pt x="0" y="384"/>
                  </a:moveTo>
                  <a:lnTo>
                    <a:pt x="138" y="363"/>
                  </a:lnTo>
                  <a:lnTo>
                    <a:pt x="141" y="372"/>
                  </a:lnTo>
                  <a:lnTo>
                    <a:pt x="143" y="382"/>
                  </a:lnTo>
                  <a:lnTo>
                    <a:pt x="147" y="390"/>
                  </a:lnTo>
                  <a:lnTo>
                    <a:pt x="151" y="398"/>
                  </a:lnTo>
                  <a:lnTo>
                    <a:pt x="156" y="406"/>
                  </a:lnTo>
                  <a:lnTo>
                    <a:pt x="161" y="412"/>
                  </a:lnTo>
                  <a:lnTo>
                    <a:pt x="168" y="418"/>
                  </a:lnTo>
                  <a:lnTo>
                    <a:pt x="174" y="424"/>
                  </a:lnTo>
                  <a:lnTo>
                    <a:pt x="181" y="429"/>
                  </a:lnTo>
                  <a:lnTo>
                    <a:pt x="188" y="434"/>
                  </a:lnTo>
                  <a:lnTo>
                    <a:pt x="197" y="436"/>
                  </a:lnTo>
                  <a:lnTo>
                    <a:pt x="206" y="440"/>
                  </a:lnTo>
                  <a:lnTo>
                    <a:pt x="215" y="442"/>
                  </a:lnTo>
                  <a:lnTo>
                    <a:pt x="227" y="444"/>
                  </a:lnTo>
                  <a:lnTo>
                    <a:pt x="237" y="444"/>
                  </a:lnTo>
                  <a:lnTo>
                    <a:pt x="249" y="445"/>
                  </a:lnTo>
                  <a:lnTo>
                    <a:pt x="262" y="444"/>
                  </a:lnTo>
                  <a:lnTo>
                    <a:pt x="274" y="444"/>
                  </a:lnTo>
                  <a:lnTo>
                    <a:pt x="286" y="443"/>
                  </a:lnTo>
                  <a:lnTo>
                    <a:pt x="296" y="440"/>
                  </a:lnTo>
                  <a:lnTo>
                    <a:pt x="305" y="438"/>
                  </a:lnTo>
                  <a:lnTo>
                    <a:pt x="314" y="434"/>
                  </a:lnTo>
                  <a:lnTo>
                    <a:pt x="322" y="430"/>
                  </a:lnTo>
                  <a:lnTo>
                    <a:pt x="330" y="425"/>
                  </a:lnTo>
                  <a:lnTo>
                    <a:pt x="337" y="418"/>
                  </a:lnTo>
                  <a:lnTo>
                    <a:pt x="344" y="409"/>
                  </a:lnTo>
                  <a:lnTo>
                    <a:pt x="346" y="399"/>
                  </a:lnTo>
                  <a:lnTo>
                    <a:pt x="348" y="389"/>
                  </a:lnTo>
                  <a:lnTo>
                    <a:pt x="348" y="381"/>
                  </a:lnTo>
                  <a:lnTo>
                    <a:pt x="345" y="375"/>
                  </a:lnTo>
                  <a:lnTo>
                    <a:pt x="342" y="368"/>
                  </a:lnTo>
                  <a:lnTo>
                    <a:pt x="337" y="362"/>
                  </a:lnTo>
                  <a:lnTo>
                    <a:pt x="331" y="358"/>
                  </a:lnTo>
                  <a:lnTo>
                    <a:pt x="321" y="353"/>
                  </a:lnTo>
                  <a:lnTo>
                    <a:pt x="308" y="349"/>
                  </a:lnTo>
                  <a:lnTo>
                    <a:pt x="292" y="344"/>
                  </a:lnTo>
                  <a:lnTo>
                    <a:pt x="253" y="335"/>
                  </a:lnTo>
                  <a:lnTo>
                    <a:pt x="217" y="326"/>
                  </a:lnTo>
                  <a:lnTo>
                    <a:pt x="185" y="318"/>
                  </a:lnTo>
                  <a:lnTo>
                    <a:pt x="156" y="309"/>
                  </a:lnTo>
                  <a:lnTo>
                    <a:pt x="131" y="302"/>
                  </a:lnTo>
                  <a:lnTo>
                    <a:pt x="110" y="293"/>
                  </a:lnTo>
                  <a:lnTo>
                    <a:pt x="93" y="285"/>
                  </a:lnTo>
                  <a:lnTo>
                    <a:pt x="81" y="277"/>
                  </a:lnTo>
                  <a:lnTo>
                    <a:pt x="66" y="266"/>
                  </a:lnTo>
                  <a:lnTo>
                    <a:pt x="54" y="254"/>
                  </a:lnTo>
                  <a:lnTo>
                    <a:pt x="43" y="241"/>
                  </a:lnTo>
                  <a:lnTo>
                    <a:pt x="34" y="227"/>
                  </a:lnTo>
                  <a:lnTo>
                    <a:pt x="28" y="212"/>
                  </a:lnTo>
                  <a:lnTo>
                    <a:pt x="23" y="195"/>
                  </a:lnTo>
                  <a:lnTo>
                    <a:pt x="20" y="178"/>
                  </a:lnTo>
                  <a:lnTo>
                    <a:pt x="19" y="160"/>
                  </a:lnTo>
                  <a:lnTo>
                    <a:pt x="20" y="144"/>
                  </a:lnTo>
                  <a:lnTo>
                    <a:pt x="23" y="128"/>
                  </a:lnTo>
                  <a:lnTo>
                    <a:pt x="27" y="113"/>
                  </a:lnTo>
                  <a:lnTo>
                    <a:pt x="32" y="98"/>
                  </a:lnTo>
                  <a:lnTo>
                    <a:pt x="40" y="85"/>
                  </a:lnTo>
                  <a:lnTo>
                    <a:pt x="49" y="71"/>
                  </a:lnTo>
                  <a:lnTo>
                    <a:pt x="60" y="58"/>
                  </a:lnTo>
                  <a:lnTo>
                    <a:pt x="73" y="46"/>
                  </a:lnTo>
                  <a:lnTo>
                    <a:pt x="87" y="36"/>
                  </a:lnTo>
                  <a:lnTo>
                    <a:pt x="102" y="27"/>
                  </a:lnTo>
                  <a:lnTo>
                    <a:pt x="120" y="18"/>
                  </a:lnTo>
                  <a:lnTo>
                    <a:pt x="141" y="12"/>
                  </a:lnTo>
                  <a:lnTo>
                    <a:pt x="161" y="6"/>
                  </a:lnTo>
                  <a:lnTo>
                    <a:pt x="186" y="4"/>
                  </a:lnTo>
                  <a:lnTo>
                    <a:pt x="210" y="1"/>
                  </a:lnTo>
                  <a:lnTo>
                    <a:pt x="238" y="0"/>
                  </a:lnTo>
                  <a:lnTo>
                    <a:pt x="264" y="1"/>
                  </a:lnTo>
                  <a:lnTo>
                    <a:pt x="289" y="3"/>
                  </a:lnTo>
                  <a:lnTo>
                    <a:pt x="310" y="5"/>
                  </a:lnTo>
                  <a:lnTo>
                    <a:pt x="331" y="9"/>
                  </a:lnTo>
                  <a:lnTo>
                    <a:pt x="350" y="14"/>
                  </a:lnTo>
                  <a:lnTo>
                    <a:pt x="367" y="21"/>
                  </a:lnTo>
                  <a:lnTo>
                    <a:pt x="383" y="27"/>
                  </a:lnTo>
                  <a:lnTo>
                    <a:pt x="396" y="35"/>
                  </a:lnTo>
                  <a:lnTo>
                    <a:pt x="409" y="45"/>
                  </a:lnTo>
                  <a:lnTo>
                    <a:pt x="421" y="55"/>
                  </a:lnTo>
                  <a:lnTo>
                    <a:pt x="431" y="65"/>
                  </a:lnTo>
                  <a:lnTo>
                    <a:pt x="440" y="78"/>
                  </a:lnTo>
                  <a:lnTo>
                    <a:pt x="449" y="92"/>
                  </a:lnTo>
                  <a:lnTo>
                    <a:pt x="457" y="107"/>
                  </a:lnTo>
                  <a:lnTo>
                    <a:pt x="463" y="122"/>
                  </a:lnTo>
                  <a:lnTo>
                    <a:pt x="468" y="139"/>
                  </a:lnTo>
                  <a:lnTo>
                    <a:pt x="339" y="162"/>
                  </a:lnTo>
                  <a:lnTo>
                    <a:pt x="333" y="148"/>
                  </a:lnTo>
                  <a:lnTo>
                    <a:pt x="326" y="135"/>
                  </a:lnTo>
                  <a:lnTo>
                    <a:pt x="322" y="130"/>
                  </a:lnTo>
                  <a:lnTo>
                    <a:pt x="318" y="124"/>
                  </a:lnTo>
                  <a:lnTo>
                    <a:pt x="313" y="119"/>
                  </a:lnTo>
                  <a:lnTo>
                    <a:pt x="306" y="115"/>
                  </a:lnTo>
                  <a:lnTo>
                    <a:pt x="300" y="112"/>
                  </a:lnTo>
                  <a:lnTo>
                    <a:pt x="294" y="109"/>
                  </a:lnTo>
                  <a:lnTo>
                    <a:pt x="286" y="105"/>
                  </a:lnTo>
                  <a:lnTo>
                    <a:pt x="278" y="104"/>
                  </a:lnTo>
                  <a:lnTo>
                    <a:pt x="260" y="100"/>
                  </a:lnTo>
                  <a:lnTo>
                    <a:pt x="241" y="99"/>
                  </a:lnTo>
                  <a:lnTo>
                    <a:pt x="215" y="100"/>
                  </a:lnTo>
                  <a:lnTo>
                    <a:pt x="194" y="103"/>
                  </a:lnTo>
                  <a:lnTo>
                    <a:pt x="185" y="105"/>
                  </a:lnTo>
                  <a:lnTo>
                    <a:pt x="176" y="108"/>
                  </a:lnTo>
                  <a:lnTo>
                    <a:pt x="169" y="112"/>
                  </a:lnTo>
                  <a:lnTo>
                    <a:pt x="163" y="114"/>
                  </a:lnTo>
                  <a:lnTo>
                    <a:pt x="155" y="121"/>
                  </a:lnTo>
                  <a:lnTo>
                    <a:pt x="151" y="127"/>
                  </a:lnTo>
                  <a:lnTo>
                    <a:pt x="147" y="135"/>
                  </a:lnTo>
                  <a:lnTo>
                    <a:pt x="147" y="142"/>
                  </a:lnTo>
                  <a:lnTo>
                    <a:pt x="147" y="150"/>
                  </a:lnTo>
                  <a:lnTo>
                    <a:pt x="150" y="157"/>
                  </a:lnTo>
                  <a:lnTo>
                    <a:pt x="155" y="162"/>
                  </a:lnTo>
                  <a:lnTo>
                    <a:pt x="160" y="167"/>
                  </a:lnTo>
                  <a:lnTo>
                    <a:pt x="167" y="171"/>
                  </a:lnTo>
                  <a:lnTo>
                    <a:pt x="176" y="175"/>
                  </a:lnTo>
                  <a:lnTo>
                    <a:pt x="187" y="180"/>
                  </a:lnTo>
                  <a:lnTo>
                    <a:pt x="203" y="184"/>
                  </a:lnTo>
                  <a:lnTo>
                    <a:pt x="240" y="195"/>
                  </a:lnTo>
                  <a:lnTo>
                    <a:pt x="290" y="207"/>
                  </a:lnTo>
                  <a:lnTo>
                    <a:pt x="315" y="213"/>
                  </a:lnTo>
                  <a:lnTo>
                    <a:pt x="340" y="219"/>
                  </a:lnTo>
                  <a:lnTo>
                    <a:pt x="362" y="227"/>
                  </a:lnTo>
                  <a:lnTo>
                    <a:pt x="382" y="234"/>
                  </a:lnTo>
                  <a:lnTo>
                    <a:pt x="400" y="241"/>
                  </a:lnTo>
                  <a:lnTo>
                    <a:pt x="417" y="250"/>
                  </a:lnTo>
                  <a:lnTo>
                    <a:pt x="431" y="259"/>
                  </a:lnTo>
                  <a:lnTo>
                    <a:pt x="443" y="267"/>
                  </a:lnTo>
                  <a:lnTo>
                    <a:pt x="453" y="277"/>
                  </a:lnTo>
                  <a:lnTo>
                    <a:pt x="462" y="287"/>
                  </a:lnTo>
                  <a:lnTo>
                    <a:pt x="469" y="299"/>
                  </a:lnTo>
                  <a:lnTo>
                    <a:pt x="475" y="312"/>
                  </a:lnTo>
                  <a:lnTo>
                    <a:pt x="480" y="325"/>
                  </a:lnTo>
                  <a:lnTo>
                    <a:pt x="484" y="339"/>
                  </a:lnTo>
                  <a:lnTo>
                    <a:pt x="485" y="354"/>
                  </a:lnTo>
                  <a:lnTo>
                    <a:pt x="486" y="370"/>
                  </a:lnTo>
                  <a:lnTo>
                    <a:pt x="485" y="388"/>
                  </a:lnTo>
                  <a:lnTo>
                    <a:pt x="482" y="404"/>
                  </a:lnTo>
                  <a:lnTo>
                    <a:pt x="477" y="421"/>
                  </a:lnTo>
                  <a:lnTo>
                    <a:pt x="471" y="436"/>
                  </a:lnTo>
                  <a:lnTo>
                    <a:pt x="463" y="452"/>
                  </a:lnTo>
                  <a:lnTo>
                    <a:pt x="453" y="466"/>
                  </a:lnTo>
                  <a:lnTo>
                    <a:pt x="440" y="480"/>
                  </a:lnTo>
                  <a:lnTo>
                    <a:pt x="426" y="493"/>
                  </a:lnTo>
                  <a:lnTo>
                    <a:pt x="410" y="504"/>
                  </a:lnTo>
                  <a:lnTo>
                    <a:pt x="392" y="516"/>
                  </a:lnTo>
                  <a:lnTo>
                    <a:pt x="373" y="525"/>
                  </a:lnTo>
                  <a:lnTo>
                    <a:pt x="351" y="531"/>
                  </a:lnTo>
                  <a:lnTo>
                    <a:pt x="330" y="538"/>
                  </a:lnTo>
                  <a:lnTo>
                    <a:pt x="304" y="542"/>
                  </a:lnTo>
                  <a:lnTo>
                    <a:pt x="278" y="543"/>
                  </a:lnTo>
                  <a:lnTo>
                    <a:pt x="249" y="544"/>
                  </a:lnTo>
                  <a:lnTo>
                    <a:pt x="223" y="544"/>
                  </a:lnTo>
                  <a:lnTo>
                    <a:pt x="199" y="542"/>
                  </a:lnTo>
                  <a:lnTo>
                    <a:pt x="176" y="538"/>
                  </a:lnTo>
                  <a:lnTo>
                    <a:pt x="154" y="534"/>
                  </a:lnTo>
                  <a:lnTo>
                    <a:pt x="133" y="528"/>
                  </a:lnTo>
                  <a:lnTo>
                    <a:pt x="115" y="520"/>
                  </a:lnTo>
                  <a:lnTo>
                    <a:pt x="97" y="511"/>
                  </a:lnTo>
                  <a:lnTo>
                    <a:pt x="81" y="501"/>
                  </a:lnTo>
                  <a:lnTo>
                    <a:pt x="66" y="490"/>
                  </a:lnTo>
                  <a:lnTo>
                    <a:pt x="52" y="477"/>
                  </a:lnTo>
                  <a:lnTo>
                    <a:pt x="41" y="465"/>
                  </a:lnTo>
                  <a:lnTo>
                    <a:pt x="29" y="450"/>
                  </a:lnTo>
                  <a:lnTo>
                    <a:pt x="20" y="435"/>
                  </a:lnTo>
                  <a:lnTo>
                    <a:pt x="13" y="420"/>
                  </a:lnTo>
                  <a:lnTo>
                    <a:pt x="5" y="402"/>
                  </a:lnTo>
                  <a:lnTo>
                    <a:pt x="0" y="38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729" name="Freeform 551">
              <a:extLst>
                <a:ext uri="{FF2B5EF4-FFF2-40B4-BE49-F238E27FC236}">
                  <a16:creationId xmlns:a16="http://schemas.microsoft.com/office/drawing/2014/main" id="{259C1CB7-D8AA-4F26-972A-B353B569E788}"/>
                </a:ext>
              </a:extLst>
            </p:cNvPr>
            <p:cNvSpPr>
              <a:spLocks noEditPoints="1"/>
            </p:cNvSpPr>
            <p:nvPr/>
          </p:nvSpPr>
          <p:spPr bwMode="auto">
            <a:xfrm>
              <a:off x="4841" y="1500"/>
              <a:ext cx="122" cy="136"/>
            </a:xfrm>
            <a:custGeom>
              <a:avLst/>
              <a:gdLst>
                <a:gd name="T0" fmla="*/ 118 w 486"/>
                <a:gd name="T1" fmla="*/ 102 h 544"/>
                <a:gd name="T2" fmla="*/ 112 w 486"/>
                <a:gd name="T3" fmla="*/ 114 h 544"/>
                <a:gd name="T4" fmla="*/ 103 w 486"/>
                <a:gd name="T5" fmla="*/ 124 h 544"/>
                <a:gd name="T6" fmla="*/ 92 w 486"/>
                <a:gd name="T7" fmla="*/ 131 h 544"/>
                <a:gd name="T8" fmla="*/ 79 w 486"/>
                <a:gd name="T9" fmla="*/ 135 h 544"/>
                <a:gd name="T10" fmla="*/ 64 w 486"/>
                <a:gd name="T11" fmla="*/ 136 h 544"/>
                <a:gd name="T12" fmla="*/ 51 w 486"/>
                <a:gd name="T13" fmla="*/ 136 h 544"/>
                <a:gd name="T14" fmla="*/ 40 w 486"/>
                <a:gd name="T15" fmla="*/ 133 h 544"/>
                <a:gd name="T16" fmla="*/ 31 w 486"/>
                <a:gd name="T17" fmla="*/ 129 h 544"/>
                <a:gd name="T18" fmla="*/ 22 w 486"/>
                <a:gd name="T19" fmla="*/ 124 h 544"/>
                <a:gd name="T20" fmla="*/ 15 w 486"/>
                <a:gd name="T21" fmla="*/ 117 h 544"/>
                <a:gd name="T22" fmla="*/ 7 w 486"/>
                <a:gd name="T23" fmla="*/ 105 h 544"/>
                <a:gd name="T24" fmla="*/ 2 w 486"/>
                <a:gd name="T25" fmla="*/ 88 h 544"/>
                <a:gd name="T26" fmla="*/ 0 w 486"/>
                <a:gd name="T27" fmla="*/ 69 h 544"/>
                <a:gd name="T28" fmla="*/ 3 w 486"/>
                <a:gd name="T29" fmla="*/ 47 h 544"/>
                <a:gd name="T30" fmla="*/ 7 w 486"/>
                <a:gd name="T31" fmla="*/ 34 h 544"/>
                <a:gd name="T32" fmla="*/ 11 w 486"/>
                <a:gd name="T33" fmla="*/ 26 h 544"/>
                <a:gd name="T34" fmla="*/ 17 w 486"/>
                <a:gd name="T35" fmla="*/ 18 h 544"/>
                <a:gd name="T36" fmla="*/ 31 w 486"/>
                <a:gd name="T37" fmla="*/ 8 h 544"/>
                <a:gd name="T38" fmla="*/ 48 w 486"/>
                <a:gd name="T39" fmla="*/ 1 h 544"/>
                <a:gd name="T40" fmla="*/ 67 w 486"/>
                <a:gd name="T41" fmla="*/ 0 h 544"/>
                <a:gd name="T42" fmla="*/ 80 w 486"/>
                <a:gd name="T43" fmla="*/ 3 h 544"/>
                <a:gd name="T44" fmla="*/ 89 w 486"/>
                <a:gd name="T45" fmla="*/ 6 h 544"/>
                <a:gd name="T46" fmla="*/ 97 w 486"/>
                <a:gd name="T47" fmla="*/ 11 h 544"/>
                <a:gd name="T48" fmla="*/ 104 w 486"/>
                <a:gd name="T49" fmla="*/ 17 h 544"/>
                <a:gd name="T50" fmla="*/ 110 w 486"/>
                <a:gd name="T51" fmla="*/ 25 h 544"/>
                <a:gd name="T52" fmla="*/ 115 w 486"/>
                <a:gd name="T53" fmla="*/ 33 h 544"/>
                <a:gd name="T54" fmla="*/ 118 w 486"/>
                <a:gd name="T55" fmla="*/ 44 h 544"/>
                <a:gd name="T56" fmla="*/ 122 w 486"/>
                <a:gd name="T57" fmla="*/ 68 h 544"/>
                <a:gd name="T58" fmla="*/ 36 w 486"/>
                <a:gd name="T59" fmla="*/ 82 h 544"/>
                <a:gd name="T60" fmla="*/ 38 w 486"/>
                <a:gd name="T61" fmla="*/ 92 h 544"/>
                <a:gd name="T62" fmla="*/ 42 w 486"/>
                <a:gd name="T63" fmla="*/ 100 h 544"/>
                <a:gd name="T64" fmla="*/ 48 w 486"/>
                <a:gd name="T65" fmla="*/ 106 h 544"/>
                <a:gd name="T66" fmla="*/ 55 w 486"/>
                <a:gd name="T67" fmla="*/ 109 h 544"/>
                <a:gd name="T68" fmla="*/ 64 w 486"/>
                <a:gd name="T69" fmla="*/ 111 h 544"/>
                <a:gd name="T70" fmla="*/ 74 w 486"/>
                <a:gd name="T71" fmla="*/ 108 h 544"/>
                <a:gd name="T72" fmla="*/ 80 w 486"/>
                <a:gd name="T73" fmla="*/ 103 h 544"/>
                <a:gd name="T74" fmla="*/ 84 w 486"/>
                <a:gd name="T75" fmla="*/ 96 h 544"/>
                <a:gd name="T76" fmla="*/ 88 w 486"/>
                <a:gd name="T77" fmla="*/ 53 h 544"/>
                <a:gd name="T78" fmla="*/ 86 w 486"/>
                <a:gd name="T79" fmla="*/ 44 h 544"/>
                <a:gd name="T80" fmla="*/ 82 w 486"/>
                <a:gd name="T81" fmla="*/ 36 h 544"/>
                <a:gd name="T82" fmla="*/ 76 w 486"/>
                <a:gd name="T83" fmla="*/ 31 h 544"/>
                <a:gd name="T84" fmla="*/ 70 w 486"/>
                <a:gd name="T85" fmla="*/ 28 h 544"/>
                <a:gd name="T86" fmla="*/ 62 w 486"/>
                <a:gd name="T87" fmla="*/ 26 h 544"/>
                <a:gd name="T88" fmla="*/ 54 w 486"/>
                <a:gd name="T89" fmla="*/ 28 h 544"/>
                <a:gd name="T90" fmla="*/ 47 w 486"/>
                <a:gd name="T91" fmla="*/ 31 h 544"/>
                <a:gd name="T92" fmla="*/ 42 w 486"/>
                <a:gd name="T93" fmla="*/ 37 h 544"/>
                <a:gd name="T94" fmla="*/ 38 w 486"/>
                <a:gd name="T95" fmla="*/ 44 h 544"/>
                <a:gd name="T96" fmla="*/ 36 w 486"/>
                <a:gd name="T97" fmla="*/ 54 h 54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86"/>
                <a:gd name="T148" fmla="*/ 0 h 544"/>
                <a:gd name="T149" fmla="*/ 486 w 486"/>
                <a:gd name="T150" fmla="*/ 544 h 54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86" h="544">
                  <a:moveTo>
                    <a:pt x="342" y="367"/>
                  </a:moveTo>
                  <a:lnTo>
                    <a:pt x="480" y="390"/>
                  </a:lnTo>
                  <a:lnTo>
                    <a:pt x="472" y="408"/>
                  </a:lnTo>
                  <a:lnTo>
                    <a:pt x="464" y="426"/>
                  </a:lnTo>
                  <a:lnTo>
                    <a:pt x="455" y="442"/>
                  </a:lnTo>
                  <a:lnTo>
                    <a:pt x="445" y="457"/>
                  </a:lnTo>
                  <a:lnTo>
                    <a:pt x="434" y="470"/>
                  </a:lnTo>
                  <a:lnTo>
                    <a:pt x="422" y="483"/>
                  </a:lnTo>
                  <a:lnTo>
                    <a:pt x="409" y="494"/>
                  </a:lnTo>
                  <a:lnTo>
                    <a:pt x="395" y="504"/>
                  </a:lnTo>
                  <a:lnTo>
                    <a:pt x="381" y="515"/>
                  </a:lnTo>
                  <a:lnTo>
                    <a:pt x="366" y="522"/>
                  </a:lnTo>
                  <a:lnTo>
                    <a:pt x="349" y="529"/>
                  </a:lnTo>
                  <a:lnTo>
                    <a:pt x="331" y="534"/>
                  </a:lnTo>
                  <a:lnTo>
                    <a:pt x="313" y="539"/>
                  </a:lnTo>
                  <a:lnTo>
                    <a:pt x="294" y="542"/>
                  </a:lnTo>
                  <a:lnTo>
                    <a:pt x="273" y="544"/>
                  </a:lnTo>
                  <a:lnTo>
                    <a:pt x="253" y="544"/>
                  </a:lnTo>
                  <a:lnTo>
                    <a:pt x="236" y="544"/>
                  </a:lnTo>
                  <a:lnTo>
                    <a:pt x="219" y="543"/>
                  </a:lnTo>
                  <a:lnTo>
                    <a:pt x="204" y="542"/>
                  </a:lnTo>
                  <a:lnTo>
                    <a:pt x="190" y="539"/>
                  </a:lnTo>
                  <a:lnTo>
                    <a:pt x="174" y="535"/>
                  </a:lnTo>
                  <a:lnTo>
                    <a:pt x="160" y="531"/>
                  </a:lnTo>
                  <a:lnTo>
                    <a:pt x="147" y="528"/>
                  </a:lnTo>
                  <a:lnTo>
                    <a:pt x="135" y="522"/>
                  </a:lnTo>
                  <a:lnTo>
                    <a:pt x="122" y="516"/>
                  </a:lnTo>
                  <a:lnTo>
                    <a:pt x="110" y="510"/>
                  </a:lnTo>
                  <a:lnTo>
                    <a:pt x="100" y="503"/>
                  </a:lnTo>
                  <a:lnTo>
                    <a:pt x="88" y="494"/>
                  </a:lnTo>
                  <a:lnTo>
                    <a:pt x="78" y="486"/>
                  </a:lnTo>
                  <a:lnTo>
                    <a:pt x="69" y="476"/>
                  </a:lnTo>
                  <a:lnTo>
                    <a:pt x="60" y="466"/>
                  </a:lnTo>
                  <a:lnTo>
                    <a:pt x="52" y="456"/>
                  </a:lnTo>
                  <a:lnTo>
                    <a:pt x="40" y="438"/>
                  </a:lnTo>
                  <a:lnTo>
                    <a:pt x="29" y="418"/>
                  </a:lnTo>
                  <a:lnTo>
                    <a:pt x="20" y="397"/>
                  </a:lnTo>
                  <a:lnTo>
                    <a:pt x="13" y="375"/>
                  </a:lnTo>
                  <a:lnTo>
                    <a:pt x="7" y="353"/>
                  </a:lnTo>
                  <a:lnTo>
                    <a:pt x="4" y="329"/>
                  </a:lnTo>
                  <a:lnTo>
                    <a:pt x="1" y="303"/>
                  </a:lnTo>
                  <a:lnTo>
                    <a:pt x="0" y="276"/>
                  </a:lnTo>
                  <a:lnTo>
                    <a:pt x="1" y="245"/>
                  </a:lnTo>
                  <a:lnTo>
                    <a:pt x="5" y="216"/>
                  </a:lnTo>
                  <a:lnTo>
                    <a:pt x="10" y="187"/>
                  </a:lnTo>
                  <a:lnTo>
                    <a:pt x="18" y="160"/>
                  </a:lnTo>
                  <a:lnTo>
                    <a:pt x="22" y="149"/>
                  </a:lnTo>
                  <a:lnTo>
                    <a:pt x="27" y="136"/>
                  </a:lnTo>
                  <a:lnTo>
                    <a:pt x="32" y="124"/>
                  </a:lnTo>
                  <a:lnTo>
                    <a:pt x="38" y="114"/>
                  </a:lnTo>
                  <a:lnTo>
                    <a:pt x="45" y="103"/>
                  </a:lnTo>
                  <a:lnTo>
                    <a:pt x="52" y="92"/>
                  </a:lnTo>
                  <a:lnTo>
                    <a:pt x="60" y="83"/>
                  </a:lnTo>
                  <a:lnTo>
                    <a:pt x="68" y="73"/>
                  </a:lnTo>
                  <a:lnTo>
                    <a:pt x="86" y="56"/>
                  </a:lnTo>
                  <a:lnTo>
                    <a:pt x="104" y="41"/>
                  </a:lnTo>
                  <a:lnTo>
                    <a:pt x="124" y="30"/>
                  </a:lnTo>
                  <a:lnTo>
                    <a:pt x="145" y="19"/>
                  </a:lnTo>
                  <a:lnTo>
                    <a:pt x="167" y="10"/>
                  </a:lnTo>
                  <a:lnTo>
                    <a:pt x="190" y="5"/>
                  </a:lnTo>
                  <a:lnTo>
                    <a:pt x="214" y="1"/>
                  </a:lnTo>
                  <a:lnTo>
                    <a:pt x="238" y="0"/>
                  </a:lnTo>
                  <a:lnTo>
                    <a:pt x="267" y="1"/>
                  </a:lnTo>
                  <a:lnTo>
                    <a:pt x="294" y="5"/>
                  </a:lnTo>
                  <a:lnTo>
                    <a:pt x="307" y="8"/>
                  </a:lnTo>
                  <a:lnTo>
                    <a:pt x="319" y="12"/>
                  </a:lnTo>
                  <a:lnTo>
                    <a:pt x="331" y="15"/>
                  </a:lnTo>
                  <a:lnTo>
                    <a:pt x="342" y="19"/>
                  </a:lnTo>
                  <a:lnTo>
                    <a:pt x="354" y="24"/>
                  </a:lnTo>
                  <a:lnTo>
                    <a:pt x="366" y="31"/>
                  </a:lnTo>
                  <a:lnTo>
                    <a:pt x="376" y="37"/>
                  </a:lnTo>
                  <a:lnTo>
                    <a:pt x="386" y="44"/>
                  </a:lnTo>
                  <a:lnTo>
                    <a:pt x="395" y="51"/>
                  </a:lnTo>
                  <a:lnTo>
                    <a:pt x="404" y="59"/>
                  </a:lnTo>
                  <a:lnTo>
                    <a:pt x="413" y="68"/>
                  </a:lnTo>
                  <a:lnTo>
                    <a:pt x="422" y="77"/>
                  </a:lnTo>
                  <a:lnTo>
                    <a:pt x="430" y="87"/>
                  </a:lnTo>
                  <a:lnTo>
                    <a:pt x="437" y="98"/>
                  </a:lnTo>
                  <a:lnTo>
                    <a:pt x="445" y="109"/>
                  </a:lnTo>
                  <a:lnTo>
                    <a:pt x="452" y="121"/>
                  </a:lnTo>
                  <a:lnTo>
                    <a:pt x="457" y="133"/>
                  </a:lnTo>
                  <a:lnTo>
                    <a:pt x="463" y="146"/>
                  </a:lnTo>
                  <a:lnTo>
                    <a:pt x="467" y="160"/>
                  </a:lnTo>
                  <a:lnTo>
                    <a:pt x="472" y="175"/>
                  </a:lnTo>
                  <a:lnTo>
                    <a:pt x="478" y="205"/>
                  </a:lnTo>
                  <a:lnTo>
                    <a:pt x="484" y="239"/>
                  </a:lnTo>
                  <a:lnTo>
                    <a:pt x="486" y="273"/>
                  </a:lnTo>
                  <a:lnTo>
                    <a:pt x="486" y="312"/>
                  </a:lnTo>
                  <a:lnTo>
                    <a:pt x="141" y="312"/>
                  </a:lnTo>
                  <a:lnTo>
                    <a:pt x="142" y="327"/>
                  </a:lnTo>
                  <a:lnTo>
                    <a:pt x="144" y="341"/>
                  </a:lnTo>
                  <a:lnTo>
                    <a:pt x="147" y="354"/>
                  </a:lnTo>
                  <a:lnTo>
                    <a:pt x="150" y="367"/>
                  </a:lnTo>
                  <a:lnTo>
                    <a:pt x="155" y="379"/>
                  </a:lnTo>
                  <a:lnTo>
                    <a:pt x="160" y="389"/>
                  </a:lnTo>
                  <a:lnTo>
                    <a:pt x="167" y="398"/>
                  </a:lnTo>
                  <a:lnTo>
                    <a:pt x="174" y="407"/>
                  </a:lnTo>
                  <a:lnTo>
                    <a:pt x="183" y="416"/>
                  </a:lnTo>
                  <a:lnTo>
                    <a:pt x="191" y="422"/>
                  </a:lnTo>
                  <a:lnTo>
                    <a:pt x="201" y="429"/>
                  </a:lnTo>
                  <a:lnTo>
                    <a:pt x="210" y="433"/>
                  </a:lnTo>
                  <a:lnTo>
                    <a:pt x="221" y="436"/>
                  </a:lnTo>
                  <a:lnTo>
                    <a:pt x="231" y="439"/>
                  </a:lnTo>
                  <a:lnTo>
                    <a:pt x="242" y="442"/>
                  </a:lnTo>
                  <a:lnTo>
                    <a:pt x="254" y="442"/>
                  </a:lnTo>
                  <a:lnTo>
                    <a:pt x="269" y="440"/>
                  </a:lnTo>
                  <a:lnTo>
                    <a:pt x="283" y="438"/>
                  </a:lnTo>
                  <a:lnTo>
                    <a:pt x="296" y="431"/>
                  </a:lnTo>
                  <a:lnTo>
                    <a:pt x="309" y="424"/>
                  </a:lnTo>
                  <a:lnTo>
                    <a:pt x="314" y="420"/>
                  </a:lnTo>
                  <a:lnTo>
                    <a:pt x="319" y="413"/>
                  </a:lnTo>
                  <a:lnTo>
                    <a:pt x="323" y="408"/>
                  </a:lnTo>
                  <a:lnTo>
                    <a:pt x="328" y="400"/>
                  </a:lnTo>
                  <a:lnTo>
                    <a:pt x="336" y="385"/>
                  </a:lnTo>
                  <a:lnTo>
                    <a:pt x="342" y="367"/>
                  </a:lnTo>
                  <a:close/>
                  <a:moveTo>
                    <a:pt x="350" y="228"/>
                  </a:moveTo>
                  <a:lnTo>
                    <a:pt x="349" y="213"/>
                  </a:lnTo>
                  <a:lnTo>
                    <a:pt x="348" y="200"/>
                  </a:lnTo>
                  <a:lnTo>
                    <a:pt x="345" y="187"/>
                  </a:lnTo>
                  <a:lnTo>
                    <a:pt x="341" y="175"/>
                  </a:lnTo>
                  <a:lnTo>
                    <a:pt x="337" y="164"/>
                  </a:lnTo>
                  <a:lnTo>
                    <a:pt x="332" y="154"/>
                  </a:lnTo>
                  <a:lnTo>
                    <a:pt x="326" y="145"/>
                  </a:lnTo>
                  <a:lnTo>
                    <a:pt x="319" y="137"/>
                  </a:lnTo>
                  <a:lnTo>
                    <a:pt x="312" y="130"/>
                  </a:lnTo>
                  <a:lnTo>
                    <a:pt x="304" y="123"/>
                  </a:lnTo>
                  <a:lnTo>
                    <a:pt x="295" y="118"/>
                  </a:lnTo>
                  <a:lnTo>
                    <a:pt x="286" y="113"/>
                  </a:lnTo>
                  <a:lnTo>
                    <a:pt x="277" y="110"/>
                  </a:lnTo>
                  <a:lnTo>
                    <a:pt x="268" y="108"/>
                  </a:lnTo>
                  <a:lnTo>
                    <a:pt x="258" y="107"/>
                  </a:lnTo>
                  <a:lnTo>
                    <a:pt x="247" y="105"/>
                  </a:lnTo>
                  <a:lnTo>
                    <a:pt x="236" y="107"/>
                  </a:lnTo>
                  <a:lnTo>
                    <a:pt x="226" y="108"/>
                  </a:lnTo>
                  <a:lnTo>
                    <a:pt x="215" y="110"/>
                  </a:lnTo>
                  <a:lnTo>
                    <a:pt x="206" y="114"/>
                  </a:lnTo>
                  <a:lnTo>
                    <a:pt x="197" y="118"/>
                  </a:lnTo>
                  <a:lnTo>
                    <a:pt x="188" y="124"/>
                  </a:lnTo>
                  <a:lnTo>
                    <a:pt x="181" y="131"/>
                  </a:lnTo>
                  <a:lnTo>
                    <a:pt x="173" y="139"/>
                  </a:lnTo>
                  <a:lnTo>
                    <a:pt x="167" y="148"/>
                  </a:lnTo>
                  <a:lnTo>
                    <a:pt x="160" y="157"/>
                  </a:lnTo>
                  <a:lnTo>
                    <a:pt x="155" y="167"/>
                  </a:lnTo>
                  <a:lnTo>
                    <a:pt x="151" y="177"/>
                  </a:lnTo>
                  <a:lnTo>
                    <a:pt x="147" y="189"/>
                  </a:lnTo>
                  <a:lnTo>
                    <a:pt x="146" y="201"/>
                  </a:lnTo>
                  <a:lnTo>
                    <a:pt x="145" y="214"/>
                  </a:lnTo>
                  <a:lnTo>
                    <a:pt x="144" y="228"/>
                  </a:lnTo>
                  <a:lnTo>
                    <a:pt x="350" y="22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730" name="Freeform 552">
              <a:extLst>
                <a:ext uri="{FF2B5EF4-FFF2-40B4-BE49-F238E27FC236}">
                  <a16:creationId xmlns:a16="http://schemas.microsoft.com/office/drawing/2014/main" id="{E8840382-C762-4A10-9DDB-82C1646C96D8}"/>
                </a:ext>
              </a:extLst>
            </p:cNvPr>
            <p:cNvSpPr>
              <a:spLocks/>
            </p:cNvSpPr>
            <p:nvPr/>
          </p:nvSpPr>
          <p:spPr bwMode="auto">
            <a:xfrm>
              <a:off x="3854" y="1618"/>
              <a:ext cx="184" cy="261"/>
            </a:xfrm>
            <a:custGeom>
              <a:avLst/>
              <a:gdLst>
                <a:gd name="T0" fmla="*/ 51 w 735"/>
                <a:gd name="T1" fmla="*/ 261 h 1045"/>
                <a:gd name="T2" fmla="*/ 184 w 735"/>
                <a:gd name="T3" fmla="*/ 29 h 1045"/>
                <a:gd name="T4" fmla="*/ 133 w 735"/>
                <a:gd name="T5" fmla="*/ 0 h 1045"/>
                <a:gd name="T6" fmla="*/ 0 w 735"/>
                <a:gd name="T7" fmla="*/ 232 h 1045"/>
                <a:gd name="T8" fmla="*/ 51 w 735"/>
                <a:gd name="T9" fmla="*/ 261 h 1045"/>
                <a:gd name="T10" fmla="*/ 0 60000 65536"/>
                <a:gd name="T11" fmla="*/ 0 60000 65536"/>
                <a:gd name="T12" fmla="*/ 0 60000 65536"/>
                <a:gd name="T13" fmla="*/ 0 60000 65536"/>
                <a:gd name="T14" fmla="*/ 0 60000 65536"/>
                <a:gd name="T15" fmla="*/ 0 w 735"/>
                <a:gd name="T16" fmla="*/ 0 h 1045"/>
                <a:gd name="T17" fmla="*/ 735 w 735"/>
                <a:gd name="T18" fmla="*/ 1045 h 1045"/>
              </a:gdLst>
              <a:ahLst/>
              <a:cxnLst>
                <a:cxn ang="T10">
                  <a:pos x="T0" y="T1"/>
                </a:cxn>
                <a:cxn ang="T11">
                  <a:pos x="T2" y="T3"/>
                </a:cxn>
                <a:cxn ang="T12">
                  <a:pos x="T4" y="T5"/>
                </a:cxn>
                <a:cxn ang="T13">
                  <a:pos x="T6" y="T7"/>
                </a:cxn>
                <a:cxn ang="T14">
                  <a:pos x="T8" y="T9"/>
                </a:cxn>
              </a:cxnLst>
              <a:rect l="T15" t="T16" r="T17" b="T18"/>
              <a:pathLst>
                <a:path w="735" h="1045">
                  <a:moveTo>
                    <a:pt x="203" y="1045"/>
                  </a:moveTo>
                  <a:lnTo>
                    <a:pt x="735" y="116"/>
                  </a:lnTo>
                  <a:lnTo>
                    <a:pt x="532" y="0"/>
                  </a:lnTo>
                  <a:lnTo>
                    <a:pt x="0" y="928"/>
                  </a:lnTo>
                  <a:lnTo>
                    <a:pt x="203" y="1045"/>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731" name="Freeform 553">
              <a:extLst>
                <a:ext uri="{FF2B5EF4-FFF2-40B4-BE49-F238E27FC236}">
                  <a16:creationId xmlns:a16="http://schemas.microsoft.com/office/drawing/2014/main" id="{E74F26CE-1DFF-48F1-B7FC-95039D0AFD70}"/>
                </a:ext>
              </a:extLst>
            </p:cNvPr>
            <p:cNvSpPr>
              <a:spLocks/>
            </p:cNvSpPr>
            <p:nvPr/>
          </p:nvSpPr>
          <p:spPr bwMode="auto">
            <a:xfrm>
              <a:off x="3805" y="1825"/>
              <a:ext cx="141" cy="169"/>
            </a:xfrm>
            <a:custGeom>
              <a:avLst/>
              <a:gdLst>
                <a:gd name="T0" fmla="*/ 0 w 565"/>
                <a:gd name="T1" fmla="*/ 169 h 678"/>
                <a:gd name="T2" fmla="*/ 141 w 565"/>
                <a:gd name="T3" fmla="*/ 75 h 678"/>
                <a:gd name="T4" fmla="*/ 10 w 565"/>
                <a:gd name="T5" fmla="*/ 0 h 678"/>
                <a:gd name="T6" fmla="*/ 0 w 565"/>
                <a:gd name="T7" fmla="*/ 169 h 678"/>
                <a:gd name="T8" fmla="*/ 0 w 565"/>
                <a:gd name="T9" fmla="*/ 169 h 678"/>
                <a:gd name="T10" fmla="*/ 0 w 565"/>
                <a:gd name="T11" fmla="*/ 169 h 678"/>
                <a:gd name="T12" fmla="*/ 0 60000 65536"/>
                <a:gd name="T13" fmla="*/ 0 60000 65536"/>
                <a:gd name="T14" fmla="*/ 0 60000 65536"/>
                <a:gd name="T15" fmla="*/ 0 60000 65536"/>
                <a:gd name="T16" fmla="*/ 0 60000 65536"/>
                <a:gd name="T17" fmla="*/ 0 60000 65536"/>
                <a:gd name="T18" fmla="*/ 0 w 565"/>
                <a:gd name="T19" fmla="*/ 0 h 678"/>
                <a:gd name="T20" fmla="*/ 565 w 565"/>
                <a:gd name="T21" fmla="*/ 678 h 678"/>
              </a:gdLst>
              <a:ahLst/>
              <a:cxnLst>
                <a:cxn ang="T12">
                  <a:pos x="T0" y="T1"/>
                </a:cxn>
                <a:cxn ang="T13">
                  <a:pos x="T2" y="T3"/>
                </a:cxn>
                <a:cxn ang="T14">
                  <a:pos x="T4" y="T5"/>
                </a:cxn>
                <a:cxn ang="T15">
                  <a:pos x="T6" y="T7"/>
                </a:cxn>
                <a:cxn ang="T16">
                  <a:pos x="T8" y="T9"/>
                </a:cxn>
                <a:cxn ang="T17">
                  <a:pos x="T10" y="T11"/>
                </a:cxn>
              </a:cxnLst>
              <a:rect l="T18" t="T19" r="T20" b="T21"/>
              <a:pathLst>
                <a:path w="565" h="678">
                  <a:moveTo>
                    <a:pt x="1" y="677"/>
                  </a:moveTo>
                  <a:lnTo>
                    <a:pt x="565" y="302"/>
                  </a:lnTo>
                  <a:lnTo>
                    <a:pt x="39" y="0"/>
                  </a:lnTo>
                  <a:lnTo>
                    <a:pt x="1" y="677"/>
                  </a:lnTo>
                  <a:lnTo>
                    <a:pt x="0" y="678"/>
                  </a:lnTo>
                  <a:lnTo>
                    <a:pt x="1" y="677"/>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0243"/>
                                        </p:tgtEl>
                                        <p:attrNameLst>
                                          <p:attrName>style.visibility</p:attrName>
                                        </p:attrNameLst>
                                      </p:cBhvr>
                                      <p:to>
                                        <p:strVal val="visible"/>
                                      </p:to>
                                    </p:set>
                                    <p:animEffect transition="in" filter="wipe(left)">
                                      <p:cBhvr>
                                        <p:cTn id="7" dur="500"/>
                                        <p:tgtEl>
                                          <p:spTgt spid="102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43" grpId="0" autoUpdateAnimBg="0"/>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1746" name="Picture 2" descr="Illustration">
            <a:extLst>
              <a:ext uri="{FF2B5EF4-FFF2-40B4-BE49-F238E27FC236}">
                <a16:creationId xmlns:a16="http://schemas.microsoft.com/office/drawing/2014/main" id="{5661FF07-A002-4D5B-A983-B97C203CE2A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747" name="Picture 6" descr="actin1f">
            <a:extLst>
              <a:ext uri="{FF2B5EF4-FFF2-40B4-BE49-F238E27FC236}">
                <a16:creationId xmlns:a16="http://schemas.microsoft.com/office/drawing/2014/main" id="{A900D34F-3169-44CA-A2FB-9E2B744AE25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06400" y="152400"/>
            <a:ext cx="8305800" cy="4605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748" name="Text Box 8">
            <a:extLst>
              <a:ext uri="{FF2B5EF4-FFF2-40B4-BE49-F238E27FC236}">
                <a16:creationId xmlns:a16="http://schemas.microsoft.com/office/drawing/2014/main" id="{6BD8D49A-6E5F-40B2-8A1B-732441972CE0}"/>
              </a:ext>
            </a:extLst>
          </p:cNvPr>
          <p:cNvSpPr txBox="1">
            <a:spLocks noChangeArrowheads="1"/>
          </p:cNvSpPr>
          <p:nvPr/>
        </p:nvSpPr>
        <p:spPr bwMode="auto">
          <a:xfrm>
            <a:off x="558800" y="4908550"/>
            <a:ext cx="7924800" cy="1463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gn="ctr"/>
            <a:r>
              <a:rPr lang="es-PR" altLang="en-US" sz="3000" b="1">
                <a:solidFill>
                  <a:srgbClr val="0000FF"/>
                </a:solidFill>
              </a:rPr>
              <a:t>Un Filamento de Actina Compuesto por</a:t>
            </a:r>
          </a:p>
          <a:p>
            <a:pPr algn="ctr"/>
            <a:r>
              <a:rPr lang="es-PR" altLang="en-US" sz="3000" b="1">
                <a:solidFill>
                  <a:srgbClr val="0000FF"/>
                </a:solidFill>
              </a:rPr>
              <a:t>Moléculas de Actina, </a:t>
            </a:r>
          </a:p>
          <a:p>
            <a:pPr algn="ctr"/>
            <a:r>
              <a:rPr lang="es-PR" altLang="en-US" sz="3000" b="1">
                <a:solidFill>
                  <a:srgbClr val="0000FF"/>
                </a:solidFill>
              </a:rPr>
              <a:t>Tropomiosina y Troponina</a:t>
            </a:r>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2770" name="Picture 2" descr="Illustration">
            <a:extLst>
              <a:ext uri="{FF2B5EF4-FFF2-40B4-BE49-F238E27FC236}">
                <a16:creationId xmlns:a16="http://schemas.microsoft.com/office/drawing/2014/main" id="{817F446E-53FC-4667-B4E8-2EADF2F60C5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1923" name="Text Box 3">
            <a:extLst>
              <a:ext uri="{FF2B5EF4-FFF2-40B4-BE49-F238E27FC236}">
                <a16:creationId xmlns:a16="http://schemas.microsoft.com/office/drawing/2014/main" id="{1F1741FD-1033-4A87-AB8C-B8F35838BD0C}"/>
              </a:ext>
            </a:extLst>
          </p:cNvPr>
          <p:cNvSpPr txBox="1">
            <a:spLocks noChangeArrowheads="1"/>
          </p:cNvSpPr>
          <p:nvPr/>
        </p:nvSpPr>
        <p:spPr bwMode="auto">
          <a:xfrm>
            <a:off x="381000" y="533400"/>
            <a:ext cx="8534400" cy="557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spcBef>
                <a:spcPct val="50000"/>
              </a:spcBef>
            </a:pPr>
            <a:r>
              <a:rPr lang="en-US" altLang="en-US" sz="3400" b="1">
                <a:solidFill>
                  <a:schemeClr val="accent2"/>
                </a:solidFill>
              </a:rPr>
              <a:t>FILAMENTO DE ACTINA</a:t>
            </a:r>
            <a:endParaRPr lang="en-US" altLang="en-US" b="1"/>
          </a:p>
        </p:txBody>
      </p:sp>
      <p:pic>
        <p:nvPicPr>
          <p:cNvPr id="81924" name="Picture 4">
            <a:extLst>
              <a:ext uri="{FF2B5EF4-FFF2-40B4-BE49-F238E27FC236}">
                <a16:creationId xmlns:a16="http://schemas.microsoft.com/office/drawing/2014/main" id="{E6D4951D-F43D-4BCE-8066-5F5E784A44A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38200" y="1895475"/>
            <a:ext cx="7648575" cy="3067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81923"/>
                                        </p:tgtEl>
                                        <p:attrNameLst>
                                          <p:attrName>style.visibility</p:attrName>
                                        </p:attrNameLst>
                                      </p:cBhvr>
                                      <p:to>
                                        <p:strVal val="visible"/>
                                      </p:to>
                                    </p:set>
                                    <p:animEffect transition="in" filter="wipe(left)">
                                      <p:cBhvr>
                                        <p:cTn id="7" dur="500"/>
                                        <p:tgtEl>
                                          <p:spTgt spid="81923"/>
                                        </p:tgtEl>
                                      </p:cBhvr>
                                    </p:animEffect>
                                  </p:childTnLst>
                                </p:cTn>
                              </p:par>
                            </p:childTnLst>
                          </p:cTn>
                        </p:par>
                        <p:par>
                          <p:cTn id="8" fill="hold" nodeType="afterGroup">
                            <p:stCondLst>
                              <p:cond delay="500"/>
                            </p:stCondLst>
                            <p:childTnLst>
                              <p:par>
                                <p:cTn id="9" presetID="23" presetClass="entr" presetSubtype="528" fill="hold" nodeType="afterEffect">
                                  <p:stCondLst>
                                    <p:cond delay="0"/>
                                  </p:stCondLst>
                                  <p:childTnLst>
                                    <p:set>
                                      <p:cBhvr>
                                        <p:cTn id="10" dur="1" fill="hold">
                                          <p:stCondLst>
                                            <p:cond delay="0"/>
                                          </p:stCondLst>
                                        </p:cTn>
                                        <p:tgtEl>
                                          <p:spTgt spid="81924"/>
                                        </p:tgtEl>
                                        <p:attrNameLst>
                                          <p:attrName>style.visibility</p:attrName>
                                        </p:attrNameLst>
                                      </p:cBhvr>
                                      <p:to>
                                        <p:strVal val="visible"/>
                                      </p:to>
                                    </p:set>
                                    <p:anim calcmode="lin" valueType="num">
                                      <p:cBhvr>
                                        <p:cTn id="11" dur="500" fill="hold"/>
                                        <p:tgtEl>
                                          <p:spTgt spid="81924"/>
                                        </p:tgtEl>
                                        <p:attrNameLst>
                                          <p:attrName>ppt_w</p:attrName>
                                        </p:attrNameLst>
                                      </p:cBhvr>
                                      <p:tavLst>
                                        <p:tav tm="0">
                                          <p:val>
                                            <p:fltVal val="0"/>
                                          </p:val>
                                        </p:tav>
                                        <p:tav tm="100000">
                                          <p:val>
                                            <p:strVal val="#ppt_w"/>
                                          </p:val>
                                        </p:tav>
                                      </p:tavLst>
                                    </p:anim>
                                    <p:anim calcmode="lin" valueType="num">
                                      <p:cBhvr>
                                        <p:cTn id="12" dur="500" fill="hold"/>
                                        <p:tgtEl>
                                          <p:spTgt spid="81924"/>
                                        </p:tgtEl>
                                        <p:attrNameLst>
                                          <p:attrName>ppt_h</p:attrName>
                                        </p:attrNameLst>
                                      </p:cBhvr>
                                      <p:tavLst>
                                        <p:tav tm="0">
                                          <p:val>
                                            <p:fltVal val="0"/>
                                          </p:val>
                                        </p:tav>
                                        <p:tav tm="100000">
                                          <p:val>
                                            <p:strVal val="#ppt_h"/>
                                          </p:val>
                                        </p:tav>
                                      </p:tavLst>
                                    </p:anim>
                                    <p:anim calcmode="lin" valueType="num">
                                      <p:cBhvr>
                                        <p:cTn id="13" dur="500" fill="hold"/>
                                        <p:tgtEl>
                                          <p:spTgt spid="81924"/>
                                        </p:tgtEl>
                                        <p:attrNameLst>
                                          <p:attrName>ppt_x</p:attrName>
                                        </p:attrNameLst>
                                      </p:cBhvr>
                                      <p:tavLst>
                                        <p:tav tm="0">
                                          <p:val>
                                            <p:fltVal val="0.5"/>
                                          </p:val>
                                        </p:tav>
                                        <p:tav tm="100000">
                                          <p:val>
                                            <p:strVal val="#ppt_x"/>
                                          </p:val>
                                        </p:tav>
                                      </p:tavLst>
                                    </p:anim>
                                    <p:anim calcmode="lin" valueType="num">
                                      <p:cBhvr>
                                        <p:cTn id="14" dur="500" fill="hold"/>
                                        <p:tgtEl>
                                          <p:spTgt spid="81924"/>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923" grpId="0" autoUpdateAnimBg="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3794" name="Picture 2" descr="Illustration">
            <a:extLst>
              <a:ext uri="{FF2B5EF4-FFF2-40B4-BE49-F238E27FC236}">
                <a16:creationId xmlns:a16="http://schemas.microsoft.com/office/drawing/2014/main" id="{3B59FB61-4523-4055-88B7-9AD4E5E78B9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6019" name="Text Box 3">
            <a:extLst>
              <a:ext uri="{FF2B5EF4-FFF2-40B4-BE49-F238E27FC236}">
                <a16:creationId xmlns:a16="http://schemas.microsoft.com/office/drawing/2014/main" id="{78107798-5656-406C-A1F8-C80D3D306964}"/>
              </a:ext>
            </a:extLst>
          </p:cNvPr>
          <p:cNvSpPr txBox="1">
            <a:spLocks noChangeArrowheads="1"/>
          </p:cNvSpPr>
          <p:nvPr/>
        </p:nvSpPr>
        <p:spPr bwMode="auto">
          <a:xfrm>
            <a:off x="381000" y="533400"/>
            <a:ext cx="8534400" cy="557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spcBef>
                <a:spcPct val="50000"/>
              </a:spcBef>
            </a:pPr>
            <a:r>
              <a:rPr lang="en-US" altLang="en-US" sz="3400" b="1">
                <a:solidFill>
                  <a:schemeClr val="accent2"/>
                </a:solidFill>
              </a:rPr>
              <a:t>FILAMENTO DE ACTINA</a:t>
            </a:r>
            <a:endParaRPr lang="en-US" altLang="en-US" b="1"/>
          </a:p>
        </p:txBody>
      </p:sp>
      <p:grpSp>
        <p:nvGrpSpPr>
          <p:cNvPr id="33796" name="Group 4">
            <a:extLst>
              <a:ext uri="{FF2B5EF4-FFF2-40B4-BE49-F238E27FC236}">
                <a16:creationId xmlns:a16="http://schemas.microsoft.com/office/drawing/2014/main" id="{4831CDA2-D29F-4C3F-850A-585BDFE5E473}"/>
              </a:ext>
            </a:extLst>
          </p:cNvPr>
          <p:cNvGrpSpPr>
            <a:grpSpLocks noChangeAspect="1"/>
          </p:cNvGrpSpPr>
          <p:nvPr/>
        </p:nvGrpSpPr>
        <p:grpSpPr bwMode="auto">
          <a:xfrm>
            <a:off x="558800" y="1855788"/>
            <a:ext cx="8169275" cy="3781425"/>
            <a:chOff x="368" y="1169"/>
            <a:chExt cx="5146" cy="2382"/>
          </a:xfrm>
        </p:grpSpPr>
        <p:sp>
          <p:nvSpPr>
            <p:cNvPr id="33797" name="AutoShape 5">
              <a:extLst>
                <a:ext uri="{FF2B5EF4-FFF2-40B4-BE49-F238E27FC236}">
                  <a16:creationId xmlns:a16="http://schemas.microsoft.com/office/drawing/2014/main" id="{3A2A7CAD-B13B-4930-A0D1-5DED5548E73A}"/>
                </a:ext>
              </a:extLst>
            </p:cNvPr>
            <p:cNvSpPr>
              <a:spLocks noChangeAspect="1" noChangeArrowheads="1" noTextEdit="1"/>
            </p:cNvSpPr>
            <p:nvPr/>
          </p:nvSpPr>
          <p:spPr bwMode="auto">
            <a:xfrm>
              <a:off x="368" y="1169"/>
              <a:ext cx="5146" cy="2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33798" name="Group 6">
              <a:extLst>
                <a:ext uri="{FF2B5EF4-FFF2-40B4-BE49-F238E27FC236}">
                  <a16:creationId xmlns:a16="http://schemas.microsoft.com/office/drawing/2014/main" id="{2346E554-C5A6-4FD8-971B-E4A3FB8B836A}"/>
                </a:ext>
              </a:extLst>
            </p:cNvPr>
            <p:cNvGrpSpPr>
              <a:grpSpLocks/>
            </p:cNvGrpSpPr>
            <p:nvPr/>
          </p:nvGrpSpPr>
          <p:grpSpPr bwMode="auto">
            <a:xfrm>
              <a:off x="369" y="1950"/>
              <a:ext cx="4980" cy="1101"/>
              <a:chOff x="369" y="1950"/>
              <a:chExt cx="4980" cy="1101"/>
            </a:xfrm>
          </p:grpSpPr>
          <p:sp>
            <p:nvSpPr>
              <p:cNvPr id="33931" name="Freeform 7">
                <a:extLst>
                  <a:ext uri="{FF2B5EF4-FFF2-40B4-BE49-F238E27FC236}">
                    <a16:creationId xmlns:a16="http://schemas.microsoft.com/office/drawing/2014/main" id="{3E85DC75-2FB9-4BA1-ACF9-26EC043E381D}"/>
                  </a:ext>
                </a:extLst>
              </p:cNvPr>
              <p:cNvSpPr>
                <a:spLocks/>
              </p:cNvSpPr>
              <p:nvPr/>
            </p:nvSpPr>
            <p:spPr bwMode="auto">
              <a:xfrm>
                <a:off x="4050" y="1950"/>
                <a:ext cx="1299" cy="761"/>
              </a:xfrm>
              <a:custGeom>
                <a:avLst/>
                <a:gdLst>
                  <a:gd name="T0" fmla="*/ 0 w 5196"/>
                  <a:gd name="T1" fmla="*/ 761 h 3042"/>
                  <a:gd name="T2" fmla="*/ 131 w 5196"/>
                  <a:gd name="T3" fmla="*/ 687 h 3042"/>
                  <a:gd name="T4" fmla="*/ 252 w 5196"/>
                  <a:gd name="T5" fmla="*/ 606 h 3042"/>
                  <a:gd name="T6" fmla="*/ 369 w 5196"/>
                  <a:gd name="T7" fmla="*/ 521 h 3042"/>
                  <a:gd name="T8" fmla="*/ 481 w 5196"/>
                  <a:gd name="T9" fmla="*/ 431 h 3042"/>
                  <a:gd name="T10" fmla="*/ 595 w 5196"/>
                  <a:gd name="T11" fmla="*/ 342 h 3042"/>
                  <a:gd name="T12" fmla="*/ 714 w 5196"/>
                  <a:gd name="T13" fmla="*/ 257 h 3042"/>
                  <a:gd name="T14" fmla="*/ 840 w 5196"/>
                  <a:gd name="T15" fmla="*/ 176 h 3042"/>
                  <a:gd name="T16" fmla="*/ 978 w 5196"/>
                  <a:gd name="T17" fmla="*/ 105 h 3042"/>
                  <a:gd name="T18" fmla="*/ 1130 w 5196"/>
                  <a:gd name="T19" fmla="*/ 45 h 3042"/>
                  <a:gd name="T20" fmla="*/ 1299 w 5196"/>
                  <a:gd name="T21" fmla="*/ 0 h 304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196"/>
                  <a:gd name="T34" fmla="*/ 0 h 3042"/>
                  <a:gd name="T35" fmla="*/ 5196 w 5196"/>
                  <a:gd name="T36" fmla="*/ 3042 h 304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196" h="3042">
                    <a:moveTo>
                      <a:pt x="0" y="3042"/>
                    </a:moveTo>
                    <a:lnTo>
                      <a:pt x="524" y="2748"/>
                    </a:lnTo>
                    <a:lnTo>
                      <a:pt x="1009" y="2424"/>
                    </a:lnTo>
                    <a:lnTo>
                      <a:pt x="1474" y="2082"/>
                    </a:lnTo>
                    <a:lnTo>
                      <a:pt x="1922" y="1721"/>
                    </a:lnTo>
                    <a:lnTo>
                      <a:pt x="2379" y="1369"/>
                    </a:lnTo>
                    <a:lnTo>
                      <a:pt x="2855" y="1027"/>
                    </a:lnTo>
                    <a:lnTo>
                      <a:pt x="3359" y="703"/>
                    </a:lnTo>
                    <a:lnTo>
                      <a:pt x="3911" y="418"/>
                    </a:lnTo>
                    <a:lnTo>
                      <a:pt x="4521" y="180"/>
                    </a:lnTo>
                    <a:lnTo>
                      <a:pt x="5196" y="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932" name="Freeform 8">
                <a:extLst>
                  <a:ext uri="{FF2B5EF4-FFF2-40B4-BE49-F238E27FC236}">
                    <a16:creationId xmlns:a16="http://schemas.microsoft.com/office/drawing/2014/main" id="{7E308B3A-0E0D-486B-9FDE-73AE9D63F169}"/>
                  </a:ext>
                </a:extLst>
              </p:cNvPr>
              <p:cNvSpPr>
                <a:spLocks/>
              </p:cNvSpPr>
              <p:nvPr/>
            </p:nvSpPr>
            <p:spPr bwMode="auto">
              <a:xfrm>
                <a:off x="431" y="2649"/>
                <a:ext cx="957" cy="402"/>
              </a:xfrm>
              <a:custGeom>
                <a:avLst/>
                <a:gdLst>
                  <a:gd name="T0" fmla="*/ 0 w 3826"/>
                  <a:gd name="T1" fmla="*/ 402 h 1606"/>
                  <a:gd name="T2" fmla="*/ 43 w 3826"/>
                  <a:gd name="T3" fmla="*/ 390 h 1606"/>
                  <a:gd name="T4" fmla="*/ 93 w 3826"/>
                  <a:gd name="T5" fmla="*/ 373 h 1606"/>
                  <a:gd name="T6" fmla="*/ 155 w 3826"/>
                  <a:gd name="T7" fmla="*/ 359 h 1606"/>
                  <a:gd name="T8" fmla="*/ 221 w 3826"/>
                  <a:gd name="T9" fmla="*/ 340 h 1606"/>
                  <a:gd name="T10" fmla="*/ 293 w 3826"/>
                  <a:gd name="T11" fmla="*/ 321 h 1606"/>
                  <a:gd name="T12" fmla="*/ 366 w 3826"/>
                  <a:gd name="T13" fmla="*/ 297 h 1606"/>
                  <a:gd name="T14" fmla="*/ 445 w 3826"/>
                  <a:gd name="T15" fmla="*/ 274 h 1606"/>
                  <a:gd name="T16" fmla="*/ 521 w 3826"/>
                  <a:gd name="T17" fmla="*/ 247 h 1606"/>
                  <a:gd name="T18" fmla="*/ 595 w 3826"/>
                  <a:gd name="T19" fmla="*/ 217 h 1606"/>
                  <a:gd name="T20" fmla="*/ 667 w 3826"/>
                  <a:gd name="T21" fmla="*/ 183 h 1606"/>
                  <a:gd name="T22" fmla="*/ 703 w 3826"/>
                  <a:gd name="T23" fmla="*/ 164 h 1606"/>
                  <a:gd name="T24" fmla="*/ 736 w 3826"/>
                  <a:gd name="T25" fmla="*/ 145 h 1606"/>
                  <a:gd name="T26" fmla="*/ 767 w 3826"/>
                  <a:gd name="T27" fmla="*/ 128 h 1606"/>
                  <a:gd name="T28" fmla="*/ 795 w 3826"/>
                  <a:gd name="T29" fmla="*/ 112 h 1606"/>
                  <a:gd name="T30" fmla="*/ 824 w 3826"/>
                  <a:gd name="T31" fmla="*/ 95 h 1606"/>
                  <a:gd name="T32" fmla="*/ 850 w 3826"/>
                  <a:gd name="T33" fmla="*/ 78 h 1606"/>
                  <a:gd name="T34" fmla="*/ 876 w 3826"/>
                  <a:gd name="T35" fmla="*/ 59 h 1606"/>
                  <a:gd name="T36" fmla="*/ 902 w 3826"/>
                  <a:gd name="T37" fmla="*/ 41 h 1606"/>
                  <a:gd name="T38" fmla="*/ 928 w 3826"/>
                  <a:gd name="T39" fmla="*/ 22 h 1606"/>
                  <a:gd name="T40" fmla="*/ 957 w 3826"/>
                  <a:gd name="T41" fmla="*/ 0 h 160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826"/>
                  <a:gd name="T64" fmla="*/ 0 h 1606"/>
                  <a:gd name="T65" fmla="*/ 3826 w 3826"/>
                  <a:gd name="T66" fmla="*/ 1606 h 160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826" h="1606">
                    <a:moveTo>
                      <a:pt x="0" y="1606"/>
                    </a:moveTo>
                    <a:lnTo>
                      <a:pt x="171" y="1558"/>
                    </a:lnTo>
                    <a:lnTo>
                      <a:pt x="372" y="1492"/>
                    </a:lnTo>
                    <a:lnTo>
                      <a:pt x="619" y="1435"/>
                    </a:lnTo>
                    <a:lnTo>
                      <a:pt x="885" y="1359"/>
                    </a:lnTo>
                    <a:lnTo>
                      <a:pt x="1171" y="1283"/>
                    </a:lnTo>
                    <a:lnTo>
                      <a:pt x="1465" y="1188"/>
                    </a:lnTo>
                    <a:lnTo>
                      <a:pt x="1779" y="1093"/>
                    </a:lnTo>
                    <a:lnTo>
                      <a:pt x="2084" y="988"/>
                    </a:lnTo>
                    <a:lnTo>
                      <a:pt x="2380" y="865"/>
                    </a:lnTo>
                    <a:lnTo>
                      <a:pt x="2666" y="732"/>
                    </a:lnTo>
                    <a:lnTo>
                      <a:pt x="2809" y="655"/>
                    </a:lnTo>
                    <a:lnTo>
                      <a:pt x="2941" y="579"/>
                    </a:lnTo>
                    <a:lnTo>
                      <a:pt x="3065" y="512"/>
                    </a:lnTo>
                    <a:lnTo>
                      <a:pt x="3179" y="447"/>
                    </a:lnTo>
                    <a:lnTo>
                      <a:pt x="3294" y="380"/>
                    </a:lnTo>
                    <a:lnTo>
                      <a:pt x="3398" y="313"/>
                    </a:lnTo>
                    <a:lnTo>
                      <a:pt x="3503" y="237"/>
                    </a:lnTo>
                    <a:lnTo>
                      <a:pt x="3608" y="162"/>
                    </a:lnTo>
                    <a:lnTo>
                      <a:pt x="3712" y="86"/>
                    </a:lnTo>
                    <a:lnTo>
                      <a:pt x="3826" y="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933" name="Freeform 9">
                <a:extLst>
                  <a:ext uri="{FF2B5EF4-FFF2-40B4-BE49-F238E27FC236}">
                    <a16:creationId xmlns:a16="http://schemas.microsoft.com/office/drawing/2014/main" id="{1DB802CD-4B74-46BB-872B-06186BE1BBE1}"/>
                  </a:ext>
                </a:extLst>
              </p:cNvPr>
              <p:cNvSpPr>
                <a:spLocks/>
              </p:cNvSpPr>
              <p:nvPr/>
            </p:nvSpPr>
            <p:spPr bwMode="auto">
              <a:xfrm>
                <a:off x="1402" y="2083"/>
                <a:ext cx="842" cy="554"/>
              </a:xfrm>
              <a:custGeom>
                <a:avLst/>
                <a:gdLst>
                  <a:gd name="T0" fmla="*/ 0 w 3368"/>
                  <a:gd name="T1" fmla="*/ 554 h 2216"/>
                  <a:gd name="T2" fmla="*/ 31 w 3368"/>
                  <a:gd name="T3" fmla="*/ 528 h 2216"/>
                  <a:gd name="T4" fmla="*/ 64 w 3368"/>
                  <a:gd name="T5" fmla="*/ 502 h 2216"/>
                  <a:gd name="T6" fmla="*/ 100 w 3368"/>
                  <a:gd name="T7" fmla="*/ 473 h 2216"/>
                  <a:gd name="T8" fmla="*/ 138 w 3368"/>
                  <a:gd name="T9" fmla="*/ 442 h 2216"/>
                  <a:gd name="T10" fmla="*/ 178 w 3368"/>
                  <a:gd name="T11" fmla="*/ 409 h 2216"/>
                  <a:gd name="T12" fmla="*/ 224 w 3368"/>
                  <a:gd name="T13" fmla="*/ 374 h 2216"/>
                  <a:gd name="T14" fmla="*/ 271 w 3368"/>
                  <a:gd name="T15" fmla="*/ 335 h 2216"/>
                  <a:gd name="T16" fmla="*/ 324 w 3368"/>
                  <a:gd name="T17" fmla="*/ 293 h 2216"/>
                  <a:gd name="T18" fmla="*/ 381 w 3368"/>
                  <a:gd name="T19" fmla="*/ 248 h 2216"/>
                  <a:gd name="T20" fmla="*/ 445 w 3368"/>
                  <a:gd name="T21" fmla="*/ 200 h 2216"/>
                  <a:gd name="T22" fmla="*/ 478 w 3368"/>
                  <a:gd name="T23" fmla="*/ 176 h 2216"/>
                  <a:gd name="T24" fmla="*/ 514 w 3368"/>
                  <a:gd name="T25" fmla="*/ 153 h 2216"/>
                  <a:gd name="T26" fmla="*/ 550 w 3368"/>
                  <a:gd name="T27" fmla="*/ 129 h 2216"/>
                  <a:gd name="T28" fmla="*/ 588 w 3368"/>
                  <a:gd name="T29" fmla="*/ 107 h 2216"/>
                  <a:gd name="T30" fmla="*/ 628 w 3368"/>
                  <a:gd name="T31" fmla="*/ 88 h 2216"/>
                  <a:gd name="T32" fmla="*/ 668 w 3368"/>
                  <a:gd name="T33" fmla="*/ 69 h 2216"/>
                  <a:gd name="T34" fmla="*/ 712 w 3368"/>
                  <a:gd name="T35" fmla="*/ 50 h 2216"/>
                  <a:gd name="T36" fmla="*/ 754 w 3368"/>
                  <a:gd name="T37" fmla="*/ 34 h 2216"/>
                  <a:gd name="T38" fmla="*/ 797 w 3368"/>
                  <a:gd name="T39" fmla="*/ 17 h 2216"/>
                  <a:gd name="T40" fmla="*/ 842 w 3368"/>
                  <a:gd name="T41" fmla="*/ 0 h 2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68"/>
                  <a:gd name="T64" fmla="*/ 0 h 2216"/>
                  <a:gd name="T65" fmla="*/ 3368 w 3368"/>
                  <a:gd name="T66" fmla="*/ 2216 h 2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68" h="2216">
                    <a:moveTo>
                      <a:pt x="0" y="2216"/>
                    </a:moveTo>
                    <a:lnTo>
                      <a:pt x="124" y="2112"/>
                    </a:lnTo>
                    <a:lnTo>
                      <a:pt x="256" y="2007"/>
                    </a:lnTo>
                    <a:lnTo>
                      <a:pt x="399" y="1892"/>
                    </a:lnTo>
                    <a:lnTo>
                      <a:pt x="552" y="1769"/>
                    </a:lnTo>
                    <a:lnTo>
                      <a:pt x="713" y="1636"/>
                    </a:lnTo>
                    <a:lnTo>
                      <a:pt x="894" y="1494"/>
                    </a:lnTo>
                    <a:lnTo>
                      <a:pt x="1085" y="1341"/>
                    </a:lnTo>
                    <a:lnTo>
                      <a:pt x="1294" y="1170"/>
                    </a:lnTo>
                    <a:lnTo>
                      <a:pt x="1522" y="990"/>
                    </a:lnTo>
                    <a:lnTo>
                      <a:pt x="1779" y="800"/>
                    </a:lnTo>
                    <a:lnTo>
                      <a:pt x="1913" y="705"/>
                    </a:lnTo>
                    <a:lnTo>
                      <a:pt x="2056" y="610"/>
                    </a:lnTo>
                    <a:lnTo>
                      <a:pt x="2199" y="515"/>
                    </a:lnTo>
                    <a:lnTo>
                      <a:pt x="2351" y="428"/>
                    </a:lnTo>
                    <a:lnTo>
                      <a:pt x="2513" y="353"/>
                    </a:lnTo>
                    <a:lnTo>
                      <a:pt x="2673" y="277"/>
                    </a:lnTo>
                    <a:lnTo>
                      <a:pt x="2846" y="201"/>
                    </a:lnTo>
                    <a:lnTo>
                      <a:pt x="3017" y="134"/>
                    </a:lnTo>
                    <a:lnTo>
                      <a:pt x="3188" y="67"/>
                    </a:lnTo>
                    <a:lnTo>
                      <a:pt x="3368" y="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934" name="Freeform 10">
                <a:extLst>
                  <a:ext uri="{FF2B5EF4-FFF2-40B4-BE49-F238E27FC236}">
                    <a16:creationId xmlns:a16="http://schemas.microsoft.com/office/drawing/2014/main" id="{CD94D7CA-A6F1-4F59-9688-F28E249CF46D}"/>
                  </a:ext>
                </a:extLst>
              </p:cNvPr>
              <p:cNvSpPr>
                <a:spLocks/>
              </p:cNvSpPr>
              <p:nvPr/>
            </p:nvSpPr>
            <p:spPr bwMode="auto">
              <a:xfrm>
                <a:off x="3627" y="2145"/>
                <a:ext cx="330" cy="331"/>
              </a:xfrm>
              <a:custGeom>
                <a:avLst/>
                <a:gdLst>
                  <a:gd name="T0" fmla="*/ 164 w 1322"/>
                  <a:gd name="T1" fmla="*/ 331 h 1321"/>
                  <a:gd name="T2" fmla="*/ 192 w 1322"/>
                  <a:gd name="T3" fmla="*/ 329 h 1321"/>
                  <a:gd name="T4" fmla="*/ 216 w 1322"/>
                  <a:gd name="T5" fmla="*/ 324 h 1321"/>
                  <a:gd name="T6" fmla="*/ 240 w 1322"/>
                  <a:gd name="T7" fmla="*/ 312 h 1321"/>
                  <a:gd name="T8" fmla="*/ 264 w 1322"/>
                  <a:gd name="T9" fmla="*/ 300 h 1321"/>
                  <a:gd name="T10" fmla="*/ 283 w 1322"/>
                  <a:gd name="T11" fmla="*/ 283 h 1321"/>
                  <a:gd name="T12" fmla="*/ 299 w 1322"/>
                  <a:gd name="T13" fmla="*/ 264 h 1321"/>
                  <a:gd name="T14" fmla="*/ 311 w 1322"/>
                  <a:gd name="T15" fmla="*/ 243 h 1321"/>
                  <a:gd name="T16" fmla="*/ 321 w 1322"/>
                  <a:gd name="T17" fmla="*/ 219 h 1321"/>
                  <a:gd name="T18" fmla="*/ 328 w 1322"/>
                  <a:gd name="T19" fmla="*/ 193 h 1321"/>
                  <a:gd name="T20" fmla="*/ 330 w 1322"/>
                  <a:gd name="T21" fmla="*/ 166 h 1321"/>
                  <a:gd name="T22" fmla="*/ 328 w 1322"/>
                  <a:gd name="T23" fmla="*/ 138 h 1321"/>
                  <a:gd name="T24" fmla="*/ 321 w 1322"/>
                  <a:gd name="T25" fmla="*/ 114 h 1321"/>
                  <a:gd name="T26" fmla="*/ 311 w 1322"/>
                  <a:gd name="T27" fmla="*/ 90 h 1321"/>
                  <a:gd name="T28" fmla="*/ 299 w 1322"/>
                  <a:gd name="T29" fmla="*/ 69 h 1321"/>
                  <a:gd name="T30" fmla="*/ 283 w 1322"/>
                  <a:gd name="T31" fmla="*/ 50 h 1321"/>
                  <a:gd name="T32" fmla="*/ 264 w 1322"/>
                  <a:gd name="T33" fmla="*/ 33 h 1321"/>
                  <a:gd name="T34" fmla="*/ 240 w 1322"/>
                  <a:gd name="T35" fmla="*/ 19 h 1321"/>
                  <a:gd name="T36" fmla="*/ 216 w 1322"/>
                  <a:gd name="T37" fmla="*/ 9 h 1321"/>
                  <a:gd name="T38" fmla="*/ 192 w 1322"/>
                  <a:gd name="T39" fmla="*/ 2 h 1321"/>
                  <a:gd name="T40" fmla="*/ 164 w 1322"/>
                  <a:gd name="T41" fmla="*/ 0 h 1321"/>
                  <a:gd name="T42" fmla="*/ 138 w 1322"/>
                  <a:gd name="T43" fmla="*/ 2 h 1321"/>
                  <a:gd name="T44" fmla="*/ 112 w 1322"/>
                  <a:gd name="T45" fmla="*/ 9 h 1321"/>
                  <a:gd name="T46" fmla="*/ 90 w 1322"/>
                  <a:gd name="T47" fmla="*/ 19 h 1321"/>
                  <a:gd name="T48" fmla="*/ 66 w 1322"/>
                  <a:gd name="T49" fmla="*/ 33 h 1321"/>
                  <a:gd name="T50" fmla="*/ 47 w 1322"/>
                  <a:gd name="T51" fmla="*/ 50 h 1321"/>
                  <a:gd name="T52" fmla="*/ 31 w 1322"/>
                  <a:gd name="T53" fmla="*/ 69 h 1321"/>
                  <a:gd name="T54" fmla="*/ 19 w 1322"/>
                  <a:gd name="T55" fmla="*/ 90 h 1321"/>
                  <a:gd name="T56" fmla="*/ 7 w 1322"/>
                  <a:gd name="T57" fmla="*/ 114 h 1321"/>
                  <a:gd name="T58" fmla="*/ 2 w 1322"/>
                  <a:gd name="T59" fmla="*/ 138 h 1321"/>
                  <a:gd name="T60" fmla="*/ 0 w 1322"/>
                  <a:gd name="T61" fmla="*/ 166 h 1321"/>
                  <a:gd name="T62" fmla="*/ 2 w 1322"/>
                  <a:gd name="T63" fmla="*/ 193 h 1321"/>
                  <a:gd name="T64" fmla="*/ 7 w 1322"/>
                  <a:gd name="T65" fmla="*/ 219 h 1321"/>
                  <a:gd name="T66" fmla="*/ 19 w 1322"/>
                  <a:gd name="T67" fmla="*/ 243 h 1321"/>
                  <a:gd name="T68" fmla="*/ 31 w 1322"/>
                  <a:gd name="T69" fmla="*/ 264 h 1321"/>
                  <a:gd name="T70" fmla="*/ 47 w 1322"/>
                  <a:gd name="T71" fmla="*/ 283 h 1321"/>
                  <a:gd name="T72" fmla="*/ 66 w 1322"/>
                  <a:gd name="T73" fmla="*/ 300 h 1321"/>
                  <a:gd name="T74" fmla="*/ 90 w 1322"/>
                  <a:gd name="T75" fmla="*/ 312 h 1321"/>
                  <a:gd name="T76" fmla="*/ 112 w 1322"/>
                  <a:gd name="T77" fmla="*/ 324 h 1321"/>
                  <a:gd name="T78" fmla="*/ 138 w 1322"/>
                  <a:gd name="T79" fmla="*/ 329 h 1321"/>
                  <a:gd name="T80" fmla="*/ 164 w 1322"/>
                  <a:gd name="T81" fmla="*/ 331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2"/>
                  <a:gd name="T124" fmla="*/ 0 h 1321"/>
                  <a:gd name="T125" fmla="*/ 1322 w 1322"/>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2" h="1321">
                    <a:moveTo>
                      <a:pt x="656" y="1321"/>
                    </a:moveTo>
                    <a:lnTo>
                      <a:pt x="770" y="1312"/>
                    </a:lnTo>
                    <a:lnTo>
                      <a:pt x="866" y="1292"/>
                    </a:lnTo>
                    <a:lnTo>
                      <a:pt x="961" y="1245"/>
                    </a:lnTo>
                    <a:lnTo>
                      <a:pt x="1056" y="1197"/>
                    </a:lnTo>
                    <a:lnTo>
                      <a:pt x="1132" y="1130"/>
                    </a:lnTo>
                    <a:lnTo>
                      <a:pt x="1199" y="1055"/>
                    </a:lnTo>
                    <a:lnTo>
                      <a:pt x="1246" y="969"/>
                    </a:lnTo>
                    <a:lnTo>
                      <a:pt x="1285" y="873"/>
                    </a:lnTo>
                    <a:lnTo>
                      <a:pt x="1313" y="769"/>
                    </a:lnTo>
                    <a:lnTo>
                      <a:pt x="1322" y="664"/>
                    </a:lnTo>
                    <a:lnTo>
                      <a:pt x="1313" y="551"/>
                    </a:lnTo>
                    <a:lnTo>
                      <a:pt x="1285" y="456"/>
                    </a:lnTo>
                    <a:lnTo>
                      <a:pt x="1246" y="361"/>
                    </a:lnTo>
                    <a:lnTo>
                      <a:pt x="1199" y="275"/>
                    </a:lnTo>
                    <a:lnTo>
                      <a:pt x="1132" y="199"/>
                    </a:lnTo>
                    <a:lnTo>
                      <a:pt x="1056" y="132"/>
                    </a:lnTo>
                    <a:lnTo>
                      <a:pt x="961" y="75"/>
                    </a:lnTo>
                    <a:lnTo>
                      <a:pt x="866" y="37"/>
                    </a:lnTo>
                    <a:lnTo>
                      <a:pt x="770" y="9"/>
                    </a:lnTo>
                    <a:lnTo>
                      <a:pt x="656" y="0"/>
                    </a:lnTo>
                    <a:lnTo>
                      <a:pt x="552" y="9"/>
                    </a:lnTo>
                    <a:lnTo>
                      <a:pt x="448" y="37"/>
                    </a:lnTo>
                    <a:lnTo>
                      <a:pt x="361" y="75"/>
                    </a:lnTo>
                    <a:lnTo>
                      <a:pt x="266" y="132"/>
                    </a:lnTo>
                    <a:lnTo>
                      <a:pt x="190" y="199"/>
                    </a:lnTo>
                    <a:lnTo>
                      <a:pt x="123" y="275"/>
                    </a:lnTo>
                    <a:lnTo>
                      <a:pt x="76" y="361"/>
                    </a:lnTo>
                    <a:lnTo>
                      <a:pt x="28" y="456"/>
                    </a:lnTo>
                    <a:lnTo>
                      <a:pt x="9" y="551"/>
                    </a:lnTo>
                    <a:lnTo>
                      <a:pt x="0" y="664"/>
                    </a:lnTo>
                    <a:lnTo>
                      <a:pt x="9" y="769"/>
                    </a:lnTo>
                    <a:lnTo>
                      <a:pt x="28" y="873"/>
                    </a:lnTo>
                    <a:lnTo>
                      <a:pt x="76" y="969"/>
                    </a:lnTo>
                    <a:lnTo>
                      <a:pt x="123" y="1055"/>
                    </a:lnTo>
                    <a:lnTo>
                      <a:pt x="190" y="1130"/>
                    </a:lnTo>
                    <a:lnTo>
                      <a:pt x="266" y="1197"/>
                    </a:lnTo>
                    <a:lnTo>
                      <a:pt x="361" y="1245"/>
                    </a:lnTo>
                    <a:lnTo>
                      <a:pt x="448" y="1292"/>
                    </a:lnTo>
                    <a:lnTo>
                      <a:pt x="552" y="1312"/>
                    </a:lnTo>
                    <a:lnTo>
                      <a:pt x="656" y="1321"/>
                    </a:lnTo>
                    <a:close/>
                  </a:path>
                </a:pathLst>
              </a:custGeom>
              <a:solidFill>
                <a:srgbClr val="4C4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35" name="Freeform 11">
                <a:extLst>
                  <a:ext uri="{FF2B5EF4-FFF2-40B4-BE49-F238E27FC236}">
                    <a16:creationId xmlns:a16="http://schemas.microsoft.com/office/drawing/2014/main" id="{42DA22D0-4ED4-429E-BB80-EC8E9B914E10}"/>
                  </a:ext>
                </a:extLst>
              </p:cNvPr>
              <p:cNvSpPr>
                <a:spLocks/>
              </p:cNvSpPr>
              <p:nvPr/>
            </p:nvSpPr>
            <p:spPr bwMode="auto">
              <a:xfrm>
                <a:off x="3627" y="2145"/>
                <a:ext cx="330" cy="331"/>
              </a:xfrm>
              <a:custGeom>
                <a:avLst/>
                <a:gdLst>
                  <a:gd name="T0" fmla="*/ 164 w 1322"/>
                  <a:gd name="T1" fmla="*/ 331 h 1321"/>
                  <a:gd name="T2" fmla="*/ 192 w 1322"/>
                  <a:gd name="T3" fmla="*/ 329 h 1321"/>
                  <a:gd name="T4" fmla="*/ 216 w 1322"/>
                  <a:gd name="T5" fmla="*/ 324 h 1321"/>
                  <a:gd name="T6" fmla="*/ 240 w 1322"/>
                  <a:gd name="T7" fmla="*/ 312 h 1321"/>
                  <a:gd name="T8" fmla="*/ 264 w 1322"/>
                  <a:gd name="T9" fmla="*/ 300 h 1321"/>
                  <a:gd name="T10" fmla="*/ 283 w 1322"/>
                  <a:gd name="T11" fmla="*/ 283 h 1321"/>
                  <a:gd name="T12" fmla="*/ 299 w 1322"/>
                  <a:gd name="T13" fmla="*/ 264 h 1321"/>
                  <a:gd name="T14" fmla="*/ 311 w 1322"/>
                  <a:gd name="T15" fmla="*/ 243 h 1321"/>
                  <a:gd name="T16" fmla="*/ 321 w 1322"/>
                  <a:gd name="T17" fmla="*/ 219 h 1321"/>
                  <a:gd name="T18" fmla="*/ 328 w 1322"/>
                  <a:gd name="T19" fmla="*/ 193 h 1321"/>
                  <a:gd name="T20" fmla="*/ 330 w 1322"/>
                  <a:gd name="T21" fmla="*/ 166 h 1321"/>
                  <a:gd name="T22" fmla="*/ 328 w 1322"/>
                  <a:gd name="T23" fmla="*/ 138 h 1321"/>
                  <a:gd name="T24" fmla="*/ 321 w 1322"/>
                  <a:gd name="T25" fmla="*/ 114 h 1321"/>
                  <a:gd name="T26" fmla="*/ 311 w 1322"/>
                  <a:gd name="T27" fmla="*/ 90 h 1321"/>
                  <a:gd name="T28" fmla="*/ 299 w 1322"/>
                  <a:gd name="T29" fmla="*/ 69 h 1321"/>
                  <a:gd name="T30" fmla="*/ 283 w 1322"/>
                  <a:gd name="T31" fmla="*/ 50 h 1321"/>
                  <a:gd name="T32" fmla="*/ 264 w 1322"/>
                  <a:gd name="T33" fmla="*/ 33 h 1321"/>
                  <a:gd name="T34" fmla="*/ 240 w 1322"/>
                  <a:gd name="T35" fmla="*/ 19 h 1321"/>
                  <a:gd name="T36" fmla="*/ 216 w 1322"/>
                  <a:gd name="T37" fmla="*/ 9 h 1321"/>
                  <a:gd name="T38" fmla="*/ 192 w 1322"/>
                  <a:gd name="T39" fmla="*/ 2 h 1321"/>
                  <a:gd name="T40" fmla="*/ 164 w 1322"/>
                  <a:gd name="T41" fmla="*/ 0 h 1321"/>
                  <a:gd name="T42" fmla="*/ 138 w 1322"/>
                  <a:gd name="T43" fmla="*/ 2 h 1321"/>
                  <a:gd name="T44" fmla="*/ 112 w 1322"/>
                  <a:gd name="T45" fmla="*/ 9 h 1321"/>
                  <a:gd name="T46" fmla="*/ 90 w 1322"/>
                  <a:gd name="T47" fmla="*/ 19 h 1321"/>
                  <a:gd name="T48" fmla="*/ 66 w 1322"/>
                  <a:gd name="T49" fmla="*/ 33 h 1321"/>
                  <a:gd name="T50" fmla="*/ 47 w 1322"/>
                  <a:gd name="T51" fmla="*/ 50 h 1321"/>
                  <a:gd name="T52" fmla="*/ 31 w 1322"/>
                  <a:gd name="T53" fmla="*/ 69 h 1321"/>
                  <a:gd name="T54" fmla="*/ 19 w 1322"/>
                  <a:gd name="T55" fmla="*/ 90 h 1321"/>
                  <a:gd name="T56" fmla="*/ 7 w 1322"/>
                  <a:gd name="T57" fmla="*/ 114 h 1321"/>
                  <a:gd name="T58" fmla="*/ 2 w 1322"/>
                  <a:gd name="T59" fmla="*/ 138 h 1321"/>
                  <a:gd name="T60" fmla="*/ 0 w 1322"/>
                  <a:gd name="T61" fmla="*/ 166 h 1321"/>
                  <a:gd name="T62" fmla="*/ 2 w 1322"/>
                  <a:gd name="T63" fmla="*/ 193 h 1321"/>
                  <a:gd name="T64" fmla="*/ 7 w 1322"/>
                  <a:gd name="T65" fmla="*/ 219 h 1321"/>
                  <a:gd name="T66" fmla="*/ 19 w 1322"/>
                  <a:gd name="T67" fmla="*/ 243 h 1321"/>
                  <a:gd name="T68" fmla="*/ 31 w 1322"/>
                  <a:gd name="T69" fmla="*/ 264 h 1321"/>
                  <a:gd name="T70" fmla="*/ 47 w 1322"/>
                  <a:gd name="T71" fmla="*/ 283 h 1321"/>
                  <a:gd name="T72" fmla="*/ 66 w 1322"/>
                  <a:gd name="T73" fmla="*/ 300 h 1321"/>
                  <a:gd name="T74" fmla="*/ 90 w 1322"/>
                  <a:gd name="T75" fmla="*/ 312 h 1321"/>
                  <a:gd name="T76" fmla="*/ 112 w 1322"/>
                  <a:gd name="T77" fmla="*/ 324 h 1321"/>
                  <a:gd name="T78" fmla="*/ 138 w 1322"/>
                  <a:gd name="T79" fmla="*/ 329 h 1321"/>
                  <a:gd name="T80" fmla="*/ 164 w 1322"/>
                  <a:gd name="T81" fmla="*/ 331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2"/>
                  <a:gd name="T124" fmla="*/ 0 h 1321"/>
                  <a:gd name="T125" fmla="*/ 1322 w 1322"/>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2" h="1321">
                    <a:moveTo>
                      <a:pt x="656" y="1321"/>
                    </a:moveTo>
                    <a:lnTo>
                      <a:pt x="770" y="1312"/>
                    </a:lnTo>
                    <a:lnTo>
                      <a:pt x="866" y="1292"/>
                    </a:lnTo>
                    <a:lnTo>
                      <a:pt x="961" y="1245"/>
                    </a:lnTo>
                    <a:lnTo>
                      <a:pt x="1056" y="1197"/>
                    </a:lnTo>
                    <a:lnTo>
                      <a:pt x="1132" y="1130"/>
                    </a:lnTo>
                    <a:lnTo>
                      <a:pt x="1199" y="1055"/>
                    </a:lnTo>
                    <a:lnTo>
                      <a:pt x="1246" y="969"/>
                    </a:lnTo>
                    <a:lnTo>
                      <a:pt x="1285" y="873"/>
                    </a:lnTo>
                    <a:lnTo>
                      <a:pt x="1313" y="769"/>
                    </a:lnTo>
                    <a:lnTo>
                      <a:pt x="1322" y="664"/>
                    </a:lnTo>
                    <a:lnTo>
                      <a:pt x="1313" y="551"/>
                    </a:lnTo>
                    <a:lnTo>
                      <a:pt x="1285" y="456"/>
                    </a:lnTo>
                    <a:lnTo>
                      <a:pt x="1246" y="361"/>
                    </a:lnTo>
                    <a:lnTo>
                      <a:pt x="1199" y="275"/>
                    </a:lnTo>
                    <a:lnTo>
                      <a:pt x="1132" y="199"/>
                    </a:lnTo>
                    <a:lnTo>
                      <a:pt x="1056" y="132"/>
                    </a:lnTo>
                    <a:lnTo>
                      <a:pt x="961" y="75"/>
                    </a:lnTo>
                    <a:lnTo>
                      <a:pt x="866" y="37"/>
                    </a:lnTo>
                    <a:lnTo>
                      <a:pt x="770" y="9"/>
                    </a:lnTo>
                    <a:lnTo>
                      <a:pt x="656" y="0"/>
                    </a:lnTo>
                    <a:lnTo>
                      <a:pt x="552" y="9"/>
                    </a:lnTo>
                    <a:lnTo>
                      <a:pt x="448" y="37"/>
                    </a:lnTo>
                    <a:lnTo>
                      <a:pt x="361" y="75"/>
                    </a:lnTo>
                    <a:lnTo>
                      <a:pt x="266" y="132"/>
                    </a:lnTo>
                    <a:lnTo>
                      <a:pt x="190" y="199"/>
                    </a:lnTo>
                    <a:lnTo>
                      <a:pt x="123" y="275"/>
                    </a:lnTo>
                    <a:lnTo>
                      <a:pt x="76" y="361"/>
                    </a:lnTo>
                    <a:lnTo>
                      <a:pt x="28" y="456"/>
                    </a:lnTo>
                    <a:lnTo>
                      <a:pt x="9" y="551"/>
                    </a:lnTo>
                    <a:lnTo>
                      <a:pt x="0" y="664"/>
                    </a:lnTo>
                    <a:lnTo>
                      <a:pt x="9" y="769"/>
                    </a:lnTo>
                    <a:lnTo>
                      <a:pt x="28" y="873"/>
                    </a:lnTo>
                    <a:lnTo>
                      <a:pt x="76" y="969"/>
                    </a:lnTo>
                    <a:lnTo>
                      <a:pt x="123" y="1055"/>
                    </a:lnTo>
                    <a:lnTo>
                      <a:pt x="190" y="1130"/>
                    </a:lnTo>
                    <a:lnTo>
                      <a:pt x="266" y="1197"/>
                    </a:lnTo>
                    <a:lnTo>
                      <a:pt x="361" y="1245"/>
                    </a:lnTo>
                    <a:lnTo>
                      <a:pt x="448" y="1292"/>
                    </a:lnTo>
                    <a:lnTo>
                      <a:pt x="552" y="1312"/>
                    </a:lnTo>
                    <a:lnTo>
                      <a:pt x="656" y="1321"/>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936" name="Freeform 12">
                <a:extLst>
                  <a:ext uri="{FF2B5EF4-FFF2-40B4-BE49-F238E27FC236}">
                    <a16:creationId xmlns:a16="http://schemas.microsoft.com/office/drawing/2014/main" id="{617F8D83-32D1-452B-93F8-F4758F6B74CC}"/>
                  </a:ext>
                </a:extLst>
              </p:cNvPr>
              <p:cNvSpPr>
                <a:spLocks/>
              </p:cNvSpPr>
              <p:nvPr/>
            </p:nvSpPr>
            <p:spPr bwMode="auto">
              <a:xfrm>
                <a:off x="3627" y="2145"/>
                <a:ext cx="330" cy="331"/>
              </a:xfrm>
              <a:custGeom>
                <a:avLst/>
                <a:gdLst>
                  <a:gd name="T0" fmla="*/ 164 w 1322"/>
                  <a:gd name="T1" fmla="*/ 331 h 1321"/>
                  <a:gd name="T2" fmla="*/ 192 w 1322"/>
                  <a:gd name="T3" fmla="*/ 329 h 1321"/>
                  <a:gd name="T4" fmla="*/ 216 w 1322"/>
                  <a:gd name="T5" fmla="*/ 324 h 1321"/>
                  <a:gd name="T6" fmla="*/ 240 w 1322"/>
                  <a:gd name="T7" fmla="*/ 312 h 1321"/>
                  <a:gd name="T8" fmla="*/ 264 w 1322"/>
                  <a:gd name="T9" fmla="*/ 300 h 1321"/>
                  <a:gd name="T10" fmla="*/ 283 w 1322"/>
                  <a:gd name="T11" fmla="*/ 283 h 1321"/>
                  <a:gd name="T12" fmla="*/ 299 w 1322"/>
                  <a:gd name="T13" fmla="*/ 264 h 1321"/>
                  <a:gd name="T14" fmla="*/ 311 w 1322"/>
                  <a:gd name="T15" fmla="*/ 243 h 1321"/>
                  <a:gd name="T16" fmla="*/ 321 w 1322"/>
                  <a:gd name="T17" fmla="*/ 219 h 1321"/>
                  <a:gd name="T18" fmla="*/ 328 w 1322"/>
                  <a:gd name="T19" fmla="*/ 193 h 1321"/>
                  <a:gd name="T20" fmla="*/ 330 w 1322"/>
                  <a:gd name="T21" fmla="*/ 166 h 1321"/>
                  <a:gd name="T22" fmla="*/ 328 w 1322"/>
                  <a:gd name="T23" fmla="*/ 138 h 1321"/>
                  <a:gd name="T24" fmla="*/ 321 w 1322"/>
                  <a:gd name="T25" fmla="*/ 114 h 1321"/>
                  <a:gd name="T26" fmla="*/ 311 w 1322"/>
                  <a:gd name="T27" fmla="*/ 90 h 1321"/>
                  <a:gd name="T28" fmla="*/ 299 w 1322"/>
                  <a:gd name="T29" fmla="*/ 69 h 1321"/>
                  <a:gd name="T30" fmla="*/ 283 w 1322"/>
                  <a:gd name="T31" fmla="*/ 50 h 1321"/>
                  <a:gd name="T32" fmla="*/ 264 w 1322"/>
                  <a:gd name="T33" fmla="*/ 33 h 1321"/>
                  <a:gd name="T34" fmla="*/ 240 w 1322"/>
                  <a:gd name="T35" fmla="*/ 19 h 1321"/>
                  <a:gd name="T36" fmla="*/ 216 w 1322"/>
                  <a:gd name="T37" fmla="*/ 9 h 1321"/>
                  <a:gd name="T38" fmla="*/ 192 w 1322"/>
                  <a:gd name="T39" fmla="*/ 2 h 1321"/>
                  <a:gd name="T40" fmla="*/ 164 w 1322"/>
                  <a:gd name="T41" fmla="*/ 0 h 1321"/>
                  <a:gd name="T42" fmla="*/ 138 w 1322"/>
                  <a:gd name="T43" fmla="*/ 2 h 1321"/>
                  <a:gd name="T44" fmla="*/ 112 w 1322"/>
                  <a:gd name="T45" fmla="*/ 9 h 1321"/>
                  <a:gd name="T46" fmla="*/ 90 w 1322"/>
                  <a:gd name="T47" fmla="*/ 19 h 1321"/>
                  <a:gd name="T48" fmla="*/ 66 w 1322"/>
                  <a:gd name="T49" fmla="*/ 33 h 1321"/>
                  <a:gd name="T50" fmla="*/ 47 w 1322"/>
                  <a:gd name="T51" fmla="*/ 50 h 1321"/>
                  <a:gd name="T52" fmla="*/ 31 w 1322"/>
                  <a:gd name="T53" fmla="*/ 69 h 1321"/>
                  <a:gd name="T54" fmla="*/ 19 w 1322"/>
                  <a:gd name="T55" fmla="*/ 90 h 1321"/>
                  <a:gd name="T56" fmla="*/ 7 w 1322"/>
                  <a:gd name="T57" fmla="*/ 114 h 1321"/>
                  <a:gd name="T58" fmla="*/ 2 w 1322"/>
                  <a:gd name="T59" fmla="*/ 138 h 1321"/>
                  <a:gd name="T60" fmla="*/ 0 w 1322"/>
                  <a:gd name="T61" fmla="*/ 166 h 1321"/>
                  <a:gd name="T62" fmla="*/ 2 w 1322"/>
                  <a:gd name="T63" fmla="*/ 193 h 1321"/>
                  <a:gd name="T64" fmla="*/ 7 w 1322"/>
                  <a:gd name="T65" fmla="*/ 219 h 1321"/>
                  <a:gd name="T66" fmla="*/ 19 w 1322"/>
                  <a:gd name="T67" fmla="*/ 243 h 1321"/>
                  <a:gd name="T68" fmla="*/ 31 w 1322"/>
                  <a:gd name="T69" fmla="*/ 264 h 1321"/>
                  <a:gd name="T70" fmla="*/ 47 w 1322"/>
                  <a:gd name="T71" fmla="*/ 283 h 1321"/>
                  <a:gd name="T72" fmla="*/ 66 w 1322"/>
                  <a:gd name="T73" fmla="*/ 300 h 1321"/>
                  <a:gd name="T74" fmla="*/ 90 w 1322"/>
                  <a:gd name="T75" fmla="*/ 312 h 1321"/>
                  <a:gd name="T76" fmla="*/ 112 w 1322"/>
                  <a:gd name="T77" fmla="*/ 324 h 1321"/>
                  <a:gd name="T78" fmla="*/ 138 w 1322"/>
                  <a:gd name="T79" fmla="*/ 329 h 1321"/>
                  <a:gd name="T80" fmla="*/ 164 w 1322"/>
                  <a:gd name="T81" fmla="*/ 331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2"/>
                  <a:gd name="T124" fmla="*/ 0 h 1321"/>
                  <a:gd name="T125" fmla="*/ 1322 w 1322"/>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2" h="1321">
                    <a:moveTo>
                      <a:pt x="656" y="1321"/>
                    </a:moveTo>
                    <a:lnTo>
                      <a:pt x="770" y="1312"/>
                    </a:lnTo>
                    <a:lnTo>
                      <a:pt x="866" y="1292"/>
                    </a:lnTo>
                    <a:lnTo>
                      <a:pt x="961" y="1245"/>
                    </a:lnTo>
                    <a:lnTo>
                      <a:pt x="1056" y="1197"/>
                    </a:lnTo>
                    <a:lnTo>
                      <a:pt x="1132" y="1130"/>
                    </a:lnTo>
                    <a:lnTo>
                      <a:pt x="1199" y="1055"/>
                    </a:lnTo>
                    <a:lnTo>
                      <a:pt x="1246" y="969"/>
                    </a:lnTo>
                    <a:lnTo>
                      <a:pt x="1285" y="873"/>
                    </a:lnTo>
                    <a:lnTo>
                      <a:pt x="1313" y="769"/>
                    </a:lnTo>
                    <a:lnTo>
                      <a:pt x="1322" y="664"/>
                    </a:lnTo>
                    <a:lnTo>
                      <a:pt x="1313" y="551"/>
                    </a:lnTo>
                    <a:lnTo>
                      <a:pt x="1285" y="456"/>
                    </a:lnTo>
                    <a:lnTo>
                      <a:pt x="1246" y="361"/>
                    </a:lnTo>
                    <a:lnTo>
                      <a:pt x="1199" y="275"/>
                    </a:lnTo>
                    <a:lnTo>
                      <a:pt x="1132" y="199"/>
                    </a:lnTo>
                    <a:lnTo>
                      <a:pt x="1056" y="132"/>
                    </a:lnTo>
                    <a:lnTo>
                      <a:pt x="961" y="75"/>
                    </a:lnTo>
                    <a:lnTo>
                      <a:pt x="866" y="37"/>
                    </a:lnTo>
                    <a:lnTo>
                      <a:pt x="770" y="9"/>
                    </a:lnTo>
                    <a:lnTo>
                      <a:pt x="656" y="0"/>
                    </a:lnTo>
                    <a:lnTo>
                      <a:pt x="552" y="9"/>
                    </a:lnTo>
                    <a:lnTo>
                      <a:pt x="448" y="37"/>
                    </a:lnTo>
                    <a:lnTo>
                      <a:pt x="361" y="75"/>
                    </a:lnTo>
                    <a:lnTo>
                      <a:pt x="266" y="132"/>
                    </a:lnTo>
                    <a:lnTo>
                      <a:pt x="190" y="199"/>
                    </a:lnTo>
                    <a:lnTo>
                      <a:pt x="123" y="275"/>
                    </a:lnTo>
                    <a:lnTo>
                      <a:pt x="76" y="361"/>
                    </a:lnTo>
                    <a:lnTo>
                      <a:pt x="28" y="456"/>
                    </a:lnTo>
                    <a:lnTo>
                      <a:pt x="9" y="551"/>
                    </a:lnTo>
                    <a:lnTo>
                      <a:pt x="0" y="664"/>
                    </a:lnTo>
                    <a:lnTo>
                      <a:pt x="9" y="769"/>
                    </a:lnTo>
                    <a:lnTo>
                      <a:pt x="28" y="873"/>
                    </a:lnTo>
                    <a:lnTo>
                      <a:pt x="76" y="969"/>
                    </a:lnTo>
                    <a:lnTo>
                      <a:pt x="123" y="1055"/>
                    </a:lnTo>
                    <a:lnTo>
                      <a:pt x="190" y="1130"/>
                    </a:lnTo>
                    <a:lnTo>
                      <a:pt x="266" y="1197"/>
                    </a:lnTo>
                    <a:lnTo>
                      <a:pt x="361" y="1245"/>
                    </a:lnTo>
                    <a:lnTo>
                      <a:pt x="448" y="1292"/>
                    </a:lnTo>
                    <a:lnTo>
                      <a:pt x="552" y="1312"/>
                    </a:lnTo>
                    <a:lnTo>
                      <a:pt x="656" y="1321"/>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937" name="Freeform 13">
                <a:extLst>
                  <a:ext uri="{FF2B5EF4-FFF2-40B4-BE49-F238E27FC236}">
                    <a16:creationId xmlns:a16="http://schemas.microsoft.com/office/drawing/2014/main" id="{56C6F51B-6E82-4343-84E3-8A12CB865B45}"/>
                  </a:ext>
                </a:extLst>
              </p:cNvPr>
              <p:cNvSpPr>
                <a:spLocks/>
              </p:cNvSpPr>
              <p:nvPr/>
            </p:nvSpPr>
            <p:spPr bwMode="auto">
              <a:xfrm>
                <a:off x="3672" y="2169"/>
                <a:ext cx="176" cy="176"/>
              </a:xfrm>
              <a:custGeom>
                <a:avLst/>
                <a:gdLst>
                  <a:gd name="T0" fmla="*/ 88 w 705"/>
                  <a:gd name="T1" fmla="*/ 176 h 703"/>
                  <a:gd name="T2" fmla="*/ 102 w 705"/>
                  <a:gd name="T3" fmla="*/ 174 h 703"/>
                  <a:gd name="T4" fmla="*/ 117 w 705"/>
                  <a:gd name="T5" fmla="*/ 171 h 703"/>
                  <a:gd name="T6" fmla="*/ 129 w 705"/>
                  <a:gd name="T7" fmla="*/ 164 h 703"/>
                  <a:gd name="T8" fmla="*/ 140 w 705"/>
                  <a:gd name="T9" fmla="*/ 159 h 703"/>
                  <a:gd name="T10" fmla="*/ 150 w 705"/>
                  <a:gd name="T11" fmla="*/ 150 h 703"/>
                  <a:gd name="T12" fmla="*/ 159 w 705"/>
                  <a:gd name="T13" fmla="*/ 140 h 703"/>
                  <a:gd name="T14" fmla="*/ 166 w 705"/>
                  <a:gd name="T15" fmla="*/ 128 h 703"/>
                  <a:gd name="T16" fmla="*/ 171 w 705"/>
                  <a:gd name="T17" fmla="*/ 116 h 703"/>
                  <a:gd name="T18" fmla="*/ 174 w 705"/>
                  <a:gd name="T19" fmla="*/ 102 h 703"/>
                  <a:gd name="T20" fmla="*/ 176 w 705"/>
                  <a:gd name="T21" fmla="*/ 88 h 703"/>
                  <a:gd name="T22" fmla="*/ 174 w 705"/>
                  <a:gd name="T23" fmla="*/ 74 h 703"/>
                  <a:gd name="T24" fmla="*/ 171 w 705"/>
                  <a:gd name="T25" fmla="*/ 59 h 703"/>
                  <a:gd name="T26" fmla="*/ 166 w 705"/>
                  <a:gd name="T27" fmla="*/ 47 h 703"/>
                  <a:gd name="T28" fmla="*/ 159 w 705"/>
                  <a:gd name="T29" fmla="*/ 36 h 703"/>
                  <a:gd name="T30" fmla="*/ 150 w 705"/>
                  <a:gd name="T31" fmla="*/ 26 h 703"/>
                  <a:gd name="T32" fmla="*/ 140 w 705"/>
                  <a:gd name="T33" fmla="*/ 16 h 703"/>
                  <a:gd name="T34" fmla="*/ 129 w 705"/>
                  <a:gd name="T35" fmla="*/ 9 h 703"/>
                  <a:gd name="T36" fmla="*/ 117 w 705"/>
                  <a:gd name="T37" fmla="*/ 5 h 703"/>
                  <a:gd name="T38" fmla="*/ 102 w 705"/>
                  <a:gd name="T39" fmla="*/ 2 h 703"/>
                  <a:gd name="T40" fmla="*/ 88 w 705"/>
                  <a:gd name="T41" fmla="*/ 0 h 703"/>
                  <a:gd name="T42" fmla="*/ 74 w 705"/>
                  <a:gd name="T43" fmla="*/ 2 h 703"/>
                  <a:gd name="T44" fmla="*/ 59 w 705"/>
                  <a:gd name="T45" fmla="*/ 5 h 703"/>
                  <a:gd name="T46" fmla="*/ 47 w 705"/>
                  <a:gd name="T47" fmla="*/ 9 h 703"/>
                  <a:gd name="T48" fmla="*/ 36 w 705"/>
                  <a:gd name="T49" fmla="*/ 16 h 703"/>
                  <a:gd name="T50" fmla="*/ 26 w 705"/>
                  <a:gd name="T51" fmla="*/ 26 h 703"/>
                  <a:gd name="T52" fmla="*/ 19 w 705"/>
                  <a:gd name="T53" fmla="*/ 36 h 703"/>
                  <a:gd name="T54" fmla="*/ 12 w 705"/>
                  <a:gd name="T55" fmla="*/ 47 h 703"/>
                  <a:gd name="T56" fmla="*/ 5 w 705"/>
                  <a:gd name="T57" fmla="*/ 59 h 703"/>
                  <a:gd name="T58" fmla="*/ 2 w 705"/>
                  <a:gd name="T59" fmla="*/ 74 h 703"/>
                  <a:gd name="T60" fmla="*/ 0 w 705"/>
                  <a:gd name="T61" fmla="*/ 88 h 703"/>
                  <a:gd name="T62" fmla="*/ 2 w 705"/>
                  <a:gd name="T63" fmla="*/ 102 h 703"/>
                  <a:gd name="T64" fmla="*/ 5 w 705"/>
                  <a:gd name="T65" fmla="*/ 116 h 703"/>
                  <a:gd name="T66" fmla="*/ 12 w 705"/>
                  <a:gd name="T67" fmla="*/ 128 h 703"/>
                  <a:gd name="T68" fmla="*/ 19 w 705"/>
                  <a:gd name="T69" fmla="*/ 140 h 703"/>
                  <a:gd name="T70" fmla="*/ 26 w 705"/>
                  <a:gd name="T71" fmla="*/ 150 h 703"/>
                  <a:gd name="T72" fmla="*/ 36 w 705"/>
                  <a:gd name="T73" fmla="*/ 159 h 703"/>
                  <a:gd name="T74" fmla="*/ 47 w 705"/>
                  <a:gd name="T75" fmla="*/ 164 h 703"/>
                  <a:gd name="T76" fmla="*/ 59 w 705"/>
                  <a:gd name="T77" fmla="*/ 171 h 703"/>
                  <a:gd name="T78" fmla="*/ 74 w 705"/>
                  <a:gd name="T79" fmla="*/ 174 h 703"/>
                  <a:gd name="T80" fmla="*/ 88 w 705"/>
                  <a:gd name="T81" fmla="*/ 176 h 7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05"/>
                  <a:gd name="T124" fmla="*/ 0 h 703"/>
                  <a:gd name="T125" fmla="*/ 705 w 705"/>
                  <a:gd name="T126" fmla="*/ 703 h 70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05" h="703">
                    <a:moveTo>
                      <a:pt x="352" y="703"/>
                    </a:moveTo>
                    <a:lnTo>
                      <a:pt x="410" y="694"/>
                    </a:lnTo>
                    <a:lnTo>
                      <a:pt x="467" y="683"/>
                    </a:lnTo>
                    <a:lnTo>
                      <a:pt x="515" y="655"/>
                    </a:lnTo>
                    <a:lnTo>
                      <a:pt x="562" y="636"/>
                    </a:lnTo>
                    <a:lnTo>
                      <a:pt x="601" y="599"/>
                    </a:lnTo>
                    <a:lnTo>
                      <a:pt x="638" y="560"/>
                    </a:lnTo>
                    <a:lnTo>
                      <a:pt x="666" y="512"/>
                    </a:lnTo>
                    <a:lnTo>
                      <a:pt x="686" y="465"/>
                    </a:lnTo>
                    <a:lnTo>
                      <a:pt x="696" y="408"/>
                    </a:lnTo>
                    <a:lnTo>
                      <a:pt x="705" y="350"/>
                    </a:lnTo>
                    <a:lnTo>
                      <a:pt x="696" y="294"/>
                    </a:lnTo>
                    <a:lnTo>
                      <a:pt x="686" y="236"/>
                    </a:lnTo>
                    <a:lnTo>
                      <a:pt x="666" y="189"/>
                    </a:lnTo>
                    <a:lnTo>
                      <a:pt x="638" y="142"/>
                    </a:lnTo>
                    <a:lnTo>
                      <a:pt x="601" y="104"/>
                    </a:lnTo>
                    <a:lnTo>
                      <a:pt x="562" y="65"/>
                    </a:lnTo>
                    <a:lnTo>
                      <a:pt x="515" y="37"/>
                    </a:lnTo>
                    <a:lnTo>
                      <a:pt x="467" y="18"/>
                    </a:lnTo>
                    <a:lnTo>
                      <a:pt x="410" y="9"/>
                    </a:lnTo>
                    <a:lnTo>
                      <a:pt x="352" y="0"/>
                    </a:lnTo>
                    <a:lnTo>
                      <a:pt x="296" y="9"/>
                    </a:lnTo>
                    <a:lnTo>
                      <a:pt x="238" y="18"/>
                    </a:lnTo>
                    <a:lnTo>
                      <a:pt x="190" y="37"/>
                    </a:lnTo>
                    <a:lnTo>
                      <a:pt x="143" y="65"/>
                    </a:lnTo>
                    <a:lnTo>
                      <a:pt x="105" y="104"/>
                    </a:lnTo>
                    <a:lnTo>
                      <a:pt x="77" y="142"/>
                    </a:lnTo>
                    <a:lnTo>
                      <a:pt x="48" y="189"/>
                    </a:lnTo>
                    <a:lnTo>
                      <a:pt x="19" y="236"/>
                    </a:lnTo>
                    <a:lnTo>
                      <a:pt x="10" y="294"/>
                    </a:lnTo>
                    <a:lnTo>
                      <a:pt x="0" y="350"/>
                    </a:lnTo>
                    <a:lnTo>
                      <a:pt x="10" y="408"/>
                    </a:lnTo>
                    <a:lnTo>
                      <a:pt x="19" y="465"/>
                    </a:lnTo>
                    <a:lnTo>
                      <a:pt x="48" y="512"/>
                    </a:lnTo>
                    <a:lnTo>
                      <a:pt x="77" y="560"/>
                    </a:lnTo>
                    <a:lnTo>
                      <a:pt x="105" y="599"/>
                    </a:lnTo>
                    <a:lnTo>
                      <a:pt x="143" y="636"/>
                    </a:lnTo>
                    <a:lnTo>
                      <a:pt x="190" y="655"/>
                    </a:lnTo>
                    <a:lnTo>
                      <a:pt x="238" y="683"/>
                    </a:lnTo>
                    <a:lnTo>
                      <a:pt x="296" y="694"/>
                    </a:lnTo>
                    <a:lnTo>
                      <a:pt x="352" y="703"/>
                    </a:lnTo>
                    <a:close/>
                  </a:path>
                </a:pathLst>
              </a:custGeom>
              <a:solidFill>
                <a:srgbClr val="4C4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38" name="Freeform 14">
                <a:extLst>
                  <a:ext uri="{FF2B5EF4-FFF2-40B4-BE49-F238E27FC236}">
                    <a16:creationId xmlns:a16="http://schemas.microsoft.com/office/drawing/2014/main" id="{A6F4446F-1D17-4ED7-A5BA-155607B19247}"/>
                  </a:ext>
                </a:extLst>
              </p:cNvPr>
              <p:cNvSpPr>
                <a:spLocks/>
              </p:cNvSpPr>
              <p:nvPr/>
            </p:nvSpPr>
            <p:spPr bwMode="auto">
              <a:xfrm>
                <a:off x="3679" y="2171"/>
                <a:ext cx="155" cy="157"/>
              </a:xfrm>
              <a:custGeom>
                <a:avLst/>
                <a:gdLst>
                  <a:gd name="T0" fmla="*/ 79 w 618"/>
                  <a:gd name="T1" fmla="*/ 157 h 627"/>
                  <a:gd name="T2" fmla="*/ 91 w 618"/>
                  <a:gd name="T3" fmla="*/ 155 h 627"/>
                  <a:gd name="T4" fmla="*/ 103 w 618"/>
                  <a:gd name="T5" fmla="*/ 152 h 627"/>
                  <a:gd name="T6" fmla="*/ 114 w 618"/>
                  <a:gd name="T7" fmla="*/ 148 h 627"/>
                  <a:gd name="T8" fmla="*/ 124 w 618"/>
                  <a:gd name="T9" fmla="*/ 143 h 627"/>
                  <a:gd name="T10" fmla="*/ 133 w 618"/>
                  <a:gd name="T11" fmla="*/ 133 h 627"/>
                  <a:gd name="T12" fmla="*/ 140 w 618"/>
                  <a:gd name="T13" fmla="*/ 124 h 627"/>
                  <a:gd name="T14" fmla="*/ 148 w 618"/>
                  <a:gd name="T15" fmla="*/ 114 h 627"/>
                  <a:gd name="T16" fmla="*/ 152 w 618"/>
                  <a:gd name="T17" fmla="*/ 102 h 627"/>
                  <a:gd name="T18" fmla="*/ 155 w 618"/>
                  <a:gd name="T19" fmla="*/ 90 h 627"/>
                  <a:gd name="T20" fmla="*/ 155 w 618"/>
                  <a:gd name="T21" fmla="*/ 78 h 627"/>
                  <a:gd name="T22" fmla="*/ 155 w 618"/>
                  <a:gd name="T23" fmla="*/ 67 h 627"/>
                  <a:gd name="T24" fmla="*/ 152 w 618"/>
                  <a:gd name="T25" fmla="*/ 55 h 627"/>
                  <a:gd name="T26" fmla="*/ 148 w 618"/>
                  <a:gd name="T27" fmla="*/ 43 h 627"/>
                  <a:gd name="T28" fmla="*/ 140 w 618"/>
                  <a:gd name="T29" fmla="*/ 33 h 627"/>
                  <a:gd name="T30" fmla="*/ 133 w 618"/>
                  <a:gd name="T31" fmla="*/ 24 h 627"/>
                  <a:gd name="T32" fmla="*/ 124 w 618"/>
                  <a:gd name="T33" fmla="*/ 17 h 627"/>
                  <a:gd name="T34" fmla="*/ 114 w 618"/>
                  <a:gd name="T35" fmla="*/ 10 h 627"/>
                  <a:gd name="T36" fmla="*/ 103 w 618"/>
                  <a:gd name="T37" fmla="*/ 5 h 627"/>
                  <a:gd name="T38" fmla="*/ 91 w 618"/>
                  <a:gd name="T39" fmla="*/ 2 h 627"/>
                  <a:gd name="T40" fmla="*/ 79 w 618"/>
                  <a:gd name="T41" fmla="*/ 0 h 627"/>
                  <a:gd name="T42" fmla="*/ 67 w 618"/>
                  <a:gd name="T43" fmla="*/ 2 h 627"/>
                  <a:gd name="T44" fmla="*/ 55 w 618"/>
                  <a:gd name="T45" fmla="*/ 5 h 627"/>
                  <a:gd name="T46" fmla="*/ 43 w 618"/>
                  <a:gd name="T47" fmla="*/ 10 h 627"/>
                  <a:gd name="T48" fmla="*/ 33 w 618"/>
                  <a:gd name="T49" fmla="*/ 17 h 627"/>
                  <a:gd name="T50" fmla="*/ 24 w 618"/>
                  <a:gd name="T51" fmla="*/ 24 h 627"/>
                  <a:gd name="T52" fmla="*/ 16 w 618"/>
                  <a:gd name="T53" fmla="*/ 33 h 627"/>
                  <a:gd name="T54" fmla="*/ 9 w 618"/>
                  <a:gd name="T55" fmla="*/ 43 h 627"/>
                  <a:gd name="T56" fmla="*/ 5 w 618"/>
                  <a:gd name="T57" fmla="*/ 55 h 627"/>
                  <a:gd name="T58" fmla="*/ 2 w 618"/>
                  <a:gd name="T59" fmla="*/ 67 h 627"/>
                  <a:gd name="T60" fmla="*/ 0 w 618"/>
                  <a:gd name="T61" fmla="*/ 78 h 627"/>
                  <a:gd name="T62" fmla="*/ 0 w 618"/>
                  <a:gd name="T63" fmla="*/ 81 h 627"/>
                  <a:gd name="T64" fmla="*/ 0 w 618"/>
                  <a:gd name="T65" fmla="*/ 83 h 627"/>
                  <a:gd name="T66" fmla="*/ 2 w 618"/>
                  <a:gd name="T67" fmla="*/ 95 h 627"/>
                  <a:gd name="T68" fmla="*/ 5 w 618"/>
                  <a:gd name="T69" fmla="*/ 107 h 627"/>
                  <a:gd name="T70" fmla="*/ 9 w 618"/>
                  <a:gd name="T71" fmla="*/ 116 h 627"/>
                  <a:gd name="T72" fmla="*/ 16 w 618"/>
                  <a:gd name="T73" fmla="*/ 126 h 627"/>
                  <a:gd name="T74" fmla="*/ 24 w 618"/>
                  <a:gd name="T75" fmla="*/ 136 h 627"/>
                  <a:gd name="T76" fmla="*/ 33 w 618"/>
                  <a:gd name="T77" fmla="*/ 143 h 627"/>
                  <a:gd name="T78" fmla="*/ 43 w 618"/>
                  <a:gd name="T79" fmla="*/ 148 h 627"/>
                  <a:gd name="T80" fmla="*/ 55 w 618"/>
                  <a:gd name="T81" fmla="*/ 152 h 627"/>
                  <a:gd name="T82" fmla="*/ 67 w 618"/>
                  <a:gd name="T83" fmla="*/ 155 h 627"/>
                  <a:gd name="T84" fmla="*/ 79 w 618"/>
                  <a:gd name="T85" fmla="*/ 157 h 6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18"/>
                  <a:gd name="T130" fmla="*/ 0 h 627"/>
                  <a:gd name="T131" fmla="*/ 618 w 618"/>
                  <a:gd name="T132" fmla="*/ 627 h 6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18" h="627">
                    <a:moveTo>
                      <a:pt x="313" y="627"/>
                    </a:moveTo>
                    <a:lnTo>
                      <a:pt x="361" y="618"/>
                    </a:lnTo>
                    <a:lnTo>
                      <a:pt x="409" y="607"/>
                    </a:lnTo>
                    <a:lnTo>
                      <a:pt x="456" y="590"/>
                    </a:lnTo>
                    <a:lnTo>
                      <a:pt x="494" y="570"/>
                    </a:lnTo>
                    <a:lnTo>
                      <a:pt x="532" y="532"/>
                    </a:lnTo>
                    <a:lnTo>
                      <a:pt x="560" y="494"/>
                    </a:lnTo>
                    <a:lnTo>
                      <a:pt x="589" y="456"/>
                    </a:lnTo>
                    <a:lnTo>
                      <a:pt x="608" y="408"/>
                    </a:lnTo>
                    <a:lnTo>
                      <a:pt x="618" y="361"/>
                    </a:lnTo>
                    <a:lnTo>
                      <a:pt x="618" y="313"/>
                    </a:lnTo>
                    <a:lnTo>
                      <a:pt x="618" y="266"/>
                    </a:lnTo>
                    <a:lnTo>
                      <a:pt x="608" y="218"/>
                    </a:lnTo>
                    <a:lnTo>
                      <a:pt x="589" y="171"/>
                    </a:lnTo>
                    <a:lnTo>
                      <a:pt x="560" y="133"/>
                    </a:lnTo>
                    <a:lnTo>
                      <a:pt x="532" y="95"/>
                    </a:lnTo>
                    <a:lnTo>
                      <a:pt x="494" y="66"/>
                    </a:lnTo>
                    <a:lnTo>
                      <a:pt x="456" y="38"/>
                    </a:lnTo>
                    <a:lnTo>
                      <a:pt x="409" y="19"/>
                    </a:lnTo>
                    <a:lnTo>
                      <a:pt x="361" y="9"/>
                    </a:lnTo>
                    <a:lnTo>
                      <a:pt x="313" y="0"/>
                    </a:lnTo>
                    <a:lnTo>
                      <a:pt x="266" y="9"/>
                    </a:lnTo>
                    <a:lnTo>
                      <a:pt x="218" y="19"/>
                    </a:lnTo>
                    <a:lnTo>
                      <a:pt x="171" y="38"/>
                    </a:lnTo>
                    <a:lnTo>
                      <a:pt x="132" y="66"/>
                    </a:lnTo>
                    <a:lnTo>
                      <a:pt x="95" y="95"/>
                    </a:lnTo>
                    <a:lnTo>
                      <a:pt x="65" y="133"/>
                    </a:lnTo>
                    <a:lnTo>
                      <a:pt x="37" y="171"/>
                    </a:lnTo>
                    <a:lnTo>
                      <a:pt x="18" y="218"/>
                    </a:lnTo>
                    <a:lnTo>
                      <a:pt x="9" y="266"/>
                    </a:lnTo>
                    <a:lnTo>
                      <a:pt x="0" y="313"/>
                    </a:lnTo>
                    <a:lnTo>
                      <a:pt x="0" y="322"/>
                    </a:lnTo>
                    <a:lnTo>
                      <a:pt x="0" y="332"/>
                    </a:lnTo>
                    <a:lnTo>
                      <a:pt x="9" y="380"/>
                    </a:lnTo>
                    <a:lnTo>
                      <a:pt x="18" y="428"/>
                    </a:lnTo>
                    <a:lnTo>
                      <a:pt x="37" y="465"/>
                    </a:lnTo>
                    <a:lnTo>
                      <a:pt x="65" y="503"/>
                    </a:lnTo>
                    <a:lnTo>
                      <a:pt x="95" y="542"/>
                    </a:lnTo>
                    <a:lnTo>
                      <a:pt x="132" y="570"/>
                    </a:lnTo>
                    <a:lnTo>
                      <a:pt x="171" y="590"/>
                    </a:lnTo>
                    <a:lnTo>
                      <a:pt x="218" y="607"/>
                    </a:lnTo>
                    <a:lnTo>
                      <a:pt x="266" y="618"/>
                    </a:lnTo>
                    <a:lnTo>
                      <a:pt x="313" y="627"/>
                    </a:lnTo>
                    <a:close/>
                  </a:path>
                </a:pathLst>
              </a:custGeom>
              <a:solidFill>
                <a:srgbClr val="595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39" name="Freeform 15">
                <a:extLst>
                  <a:ext uri="{FF2B5EF4-FFF2-40B4-BE49-F238E27FC236}">
                    <a16:creationId xmlns:a16="http://schemas.microsoft.com/office/drawing/2014/main" id="{C0717FBF-E1E3-4B62-928F-9F483FDAF26B}"/>
                  </a:ext>
                </a:extLst>
              </p:cNvPr>
              <p:cNvSpPr>
                <a:spLocks/>
              </p:cNvSpPr>
              <p:nvPr/>
            </p:nvSpPr>
            <p:spPr bwMode="auto">
              <a:xfrm>
                <a:off x="3686" y="2176"/>
                <a:ext cx="136" cy="135"/>
              </a:xfrm>
              <a:custGeom>
                <a:avLst/>
                <a:gdLst>
                  <a:gd name="T0" fmla="*/ 69 w 543"/>
                  <a:gd name="T1" fmla="*/ 135 h 541"/>
                  <a:gd name="T2" fmla="*/ 79 w 543"/>
                  <a:gd name="T3" fmla="*/ 135 h 541"/>
                  <a:gd name="T4" fmla="*/ 90 w 543"/>
                  <a:gd name="T5" fmla="*/ 133 h 541"/>
                  <a:gd name="T6" fmla="*/ 100 w 543"/>
                  <a:gd name="T7" fmla="*/ 128 h 541"/>
                  <a:gd name="T8" fmla="*/ 107 w 543"/>
                  <a:gd name="T9" fmla="*/ 123 h 541"/>
                  <a:gd name="T10" fmla="*/ 117 w 543"/>
                  <a:gd name="T11" fmla="*/ 116 h 541"/>
                  <a:gd name="T12" fmla="*/ 124 w 543"/>
                  <a:gd name="T13" fmla="*/ 107 h 541"/>
                  <a:gd name="T14" fmla="*/ 128 w 543"/>
                  <a:gd name="T15" fmla="*/ 99 h 541"/>
                  <a:gd name="T16" fmla="*/ 133 w 543"/>
                  <a:gd name="T17" fmla="*/ 88 h 541"/>
                  <a:gd name="T18" fmla="*/ 136 w 543"/>
                  <a:gd name="T19" fmla="*/ 78 h 541"/>
                  <a:gd name="T20" fmla="*/ 136 w 543"/>
                  <a:gd name="T21" fmla="*/ 66 h 541"/>
                  <a:gd name="T22" fmla="*/ 136 w 543"/>
                  <a:gd name="T23" fmla="*/ 57 h 541"/>
                  <a:gd name="T24" fmla="*/ 133 w 543"/>
                  <a:gd name="T25" fmla="*/ 45 h 541"/>
                  <a:gd name="T26" fmla="*/ 128 w 543"/>
                  <a:gd name="T27" fmla="*/ 36 h 541"/>
                  <a:gd name="T28" fmla="*/ 124 w 543"/>
                  <a:gd name="T29" fmla="*/ 26 h 541"/>
                  <a:gd name="T30" fmla="*/ 117 w 543"/>
                  <a:gd name="T31" fmla="*/ 19 h 541"/>
                  <a:gd name="T32" fmla="*/ 107 w 543"/>
                  <a:gd name="T33" fmla="*/ 12 h 541"/>
                  <a:gd name="T34" fmla="*/ 100 w 543"/>
                  <a:gd name="T35" fmla="*/ 7 h 541"/>
                  <a:gd name="T36" fmla="*/ 90 w 543"/>
                  <a:gd name="T37" fmla="*/ 2 h 541"/>
                  <a:gd name="T38" fmla="*/ 79 w 543"/>
                  <a:gd name="T39" fmla="*/ 0 h 541"/>
                  <a:gd name="T40" fmla="*/ 69 w 543"/>
                  <a:gd name="T41" fmla="*/ 0 h 541"/>
                  <a:gd name="T42" fmla="*/ 57 w 543"/>
                  <a:gd name="T43" fmla="*/ 0 h 541"/>
                  <a:gd name="T44" fmla="*/ 48 w 543"/>
                  <a:gd name="T45" fmla="*/ 2 h 541"/>
                  <a:gd name="T46" fmla="*/ 36 w 543"/>
                  <a:gd name="T47" fmla="*/ 7 h 541"/>
                  <a:gd name="T48" fmla="*/ 29 w 543"/>
                  <a:gd name="T49" fmla="*/ 12 h 541"/>
                  <a:gd name="T50" fmla="*/ 19 w 543"/>
                  <a:gd name="T51" fmla="*/ 19 h 541"/>
                  <a:gd name="T52" fmla="*/ 14 w 543"/>
                  <a:gd name="T53" fmla="*/ 26 h 541"/>
                  <a:gd name="T54" fmla="*/ 7 w 543"/>
                  <a:gd name="T55" fmla="*/ 36 h 541"/>
                  <a:gd name="T56" fmla="*/ 2 w 543"/>
                  <a:gd name="T57" fmla="*/ 45 h 541"/>
                  <a:gd name="T58" fmla="*/ 0 w 543"/>
                  <a:gd name="T59" fmla="*/ 54 h 541"/>
                  <a:gd name="T60" fmla="*/ 0 w 543"/>
                  <a:gd name="T61" fmla="*/ 66 h 541"/>
                  <a:gd name="T62" fmla="*/ 0 w 543"/>
                  <a:gd name="T63" fmla="*/ 69 h 541"/>
                  <a:gd name="T64" fmla="*/ 0 w 543"/>
                  <a:gd name="T65" fmla="*/ 71 h 541"/>
                  <a:gd name="T66" fmla="*/ 0 w 543"/>
                  <a:gd name="T67" fmla="*/ 80 h 541"/>
                  <a:gd name="T68" fmla="*/ 5 w 543"/>
                  <a:gd name="T69" fmla="*/ 90 h 541"/>
                  <a:gd name="T70" fmla="*/ 9 w 543"/>
                  <a:gd name="T71" fmla="*/ 99 h 541"/>
                  <a:gd name="T72" fmla="*/ 14 w 543"/>
                  <a:gd name="T73" fmla="*/ 109 h 541"/>
                  <a:gd name="T74" fmla="*/ 21 w 543"/>
                  <a:gd name="T75" fmla="*/ 116 h 541"/>
                  <a:gd name="T76" fmla="*/ 29 w 543"/>
                  <a:gd name="T77" fmla="*/ 123 h 541"/>
                  <a:gd name="T78" fmla="*/ 38 w 543"/>
                  <a:gd name="T79" fmla="*/ 128 h 541"/>
                  <a:gd name="T80" fmla="*/ 48 w 543"/>
                  <a:gd name="T81" fmla="*/ 133 h 541"/>
                  <a:gd name="T82" fmla="*/ 57 w 543"/>
                  <a:gd name="T83" fmla="*/ 135 h 541"/>
                  <a:gd name="T84" fmla="*/ 69 w 543"/>
                  <a:gd name="T85" fmla="*/ 135 h 54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43"/>
                  <a:gd name="T130" fmla="*/ 0 h 541"/>
                  <a:gd name="T131" fmla="*/ 543 w 543"/>
                  <a:gd name="T132" fmla="*/ 541 h 54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43" h="541">
                    <a:moveTo>
                      <a:pt x="275" y="541"/>
                    </a:moveTo>
                    <a:lnTo>
                      <a:pt x="314" y="541"/>
                    </a:lnTo>
                    <a:lnTo>
                      <a:pt x="361" y="532"/>
                    </a:lnTo>
                    <a:lnTo>
                      <a:pt x="400" y="513"/>
                    </a:lnTo>
                    <a:lnTo>
                      <a:pt x="428" y="493"/>
                    </a:lnTo>
                    <a:lnTo>
                      <a:pt x="466" y="465"/>
                    </a:lnTo>
                    <a:lnTo>
                      <a:pt x="495" y="428"/>
                    </a:lnTo>
                    <a:lnTo>
                      <a:pt x="513" y="398"/>
                    </a:lnTo>
                    <a:lnTo>
                      <a:pt x="532" y="351"/>
                    </a:lnTo>
                    <a:lnTo>
                      <a:pt x="543" y="313"/>
                    </a:lnTo>
                    <a:lnTo>
                      <a:pt x="543" y="266"/>
                    </a:lnTo>
                    <a:lnTo>
                      <a:pt x="543" y="227"/>
                    </a:lnTo>
                    <a:lnTo>
                      <a:pt x="532" y="180"/>
                    </a:lnTo>
                    <a:lnTo>
                      <a:pt x="513" y="143"/>
                    </a:lnTo>
                    <a:lnTo>
                      <a:pt x="495" y="104"/>
                    </a:lnTo>
                    <a:lnTo>
                      <a:pt x="466" y="76"/>
                    </a:lnTo>
                    <a:lnTo>
                      <a:pt x="428" y="47"/>
                    </a:lnTo>
                    <a:lnTo>
                      <a:pt x="400" y="28"/>
                    </a:lnTo>
                    <a:lnTo>
                      <a:pt x="361" y="9"/>
                    </a:lnTo>
                    <a:lnTo>
                      <a:pt x="314" y="0"/>
                    </a:lnTo>
                    <a:lnTo>
                      <a:pt x="275" y="0"/>
                    </a:lnTo>
                    <a:lnTo>
                      <a:pt x="228" y="0"/>
                    </a:lnTo>
                    <a:lnTo>
                      <a:pt x="190" y="9"/>
                    </a:lnTo>
                    <a:lnTo>
                      <a:pt x="143" y="28"/>
                    </a:lnTo>
                    <a:lnTo>
                      <a:pt x="114" y="47"/>
                    </a:lnTo>
                    <a:lnTo>
                      <a:pt x="76" y="76"/>
                    </a:lnTo>
                    <a:lnTo>
                      <a:pt x="56" y="104"/>
                    </a:lnTo>
                    <a:lnTo>
                      <a:pt x="28" y="143"/>
                    </a:lnTo>
                    <a:lnTo>
                      <a:pt x="9" y="180"/>
                    </a:lnTo>
                    <a:lnTo>
                      <a:pt x="0" y="218"/>
                    </a:lnTo>
                    <a:lnTo>
                      <a:pt x="0" y="266"/>
                    </a:lnTo>
                    <a:lnTo>
                      <a:pt x="0" y="275"/>
                    </a:lnTo>
                    <a:lnTo>
                      <a:pt x="0" y="285"/>
                    </a:lnTo>
                    <a:lnTo>
                      <a:pt x="0" y="322"/>
                    </a:lnTo>
                    <a:lnTo>
                      <a:pt x="19" y="361"/>
                    </a:lnTo>
                    <a:lnTo>
                      <a:pt x="37" y="398"/>
                    </a:lnTo>
                    <a:lnTo>
                      <a:pt x="56" y="437"/>
                    </a:lnTo>
                    <a:lnTo>
                      <a:pt x="85" y="465"/>
                    </a:lnTo>
                    <a:lnTo>
                      <a:pt x="114" y="493"/>
                    </a:lnTo>
                    <a:lnTo>
                      <a:pt x="152" y="513"/>
                    </a:lnTo>
                    <a:lnTo>
                      <a:pt x="190" y="532"/>
                    </a:lnTo>
                    <a:lnTo>
                      <a:pt x="228" y="541"/>
                    </a:lnTo>
                    <a:lnTo>
                      <a:pt x="275" y="541"/>
                    </a:lnTo>
                    <a:close/>
                  </a:path>
                </a:pathLst>
              </a:custGeom>
              <a:solidFill>
                <a:srgbClr val="686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40" name="Freeform 16">
                <a:extLst>
                  <a:ext uri="{FF2B5EF4-FFF2-40B4-BE49-F238E27FC236}">
                    <a16:creationId xmlns:a16="http://schemas.microsoft.com/office/drawing/2014/main" id="{05C15C63-94E5-4D0F-B253-32ECDB8142F6}"/>
                  </a:ext>
                </a:extLst>
              </p:cNvPr>
              <p:cNvSpPr>
                <a:spLocks/>
              </p:cNvSpPr>
              <p:nvPr/>
            </p:nvSpPr>
            <p:spPr bwMode="auto">
              <a:xfrm>
                <a:off x="3693" y="2178"/>
                <a:ext cx="117" cy="117"/>
              </a:xfrm>
              <a:custGeom>
                <a:avLst/>
                <a:gdLst>
                  <a:gd name="T0" fmla="*/ 57 w 467"/>
                  <a:gd name="T1" fmla="*/ 117 h 466"/>
                  <a:gd name="T2" fmla="*/ 67 w 467"/>
                  <a:gd name="T3" fmla="*/ 117 h 466"/>
                  <a:gd name="T4" fmla="*/ 76 w 467"/>
                  <a:gd name="T5" fmla="*/ 114 h 466"/>
                  <a:gd name="T6" fmla="*/ 86 w 467"/>
                  <a:gd name="T7" fmla="*/ 112 h 466"/>
                  <a:gd name="T8" fmla="*/ 93 w 467"/>
                  <a:gd name="T9" fmla="*/ 107 h 466"/>
                  <a:gd name="T10" fmla="*/ 100 w 467"/>
                  <a:gd name="T11" fmla="*/ 100 h 466"/>
                  <a:gd name="T12" fmla="*/ 105 w 467"/>
                  <a:gd name="T13" fmla="*/ 93 h 466"/>
                  <a:gd name="T14" fmla="*/ 110 w 467"/>
                  <a:gd name="T15" fmla="*/ 86 h 466"/>
                  <a:gd name="T16" fmla="*/ 114 w 467"/>
                  <a:gd name="T17" fmla="*/ 76 h 466"/>
                  <a:gd name="T18" fmla="*/ 117 w 467"/>
                  <a:gd name="T19" fmla="*/ 69 h 466"/>
                  <a:gd name="T20" fmla="*/ 117 w 467"/>
                  <a:gd name="T21" fmla="*/ 60 h 466"/>
                  <a:gd name="T22" fmla="*/ 117 w 467"/>
                  <a:gd name="T23" fmla="*/ 50 h 466"/>
                  <a:gd name="T24" fmla="*/ 114 w 467"/>
                  <a:gd name="T25" fmla="*/ 41 h 466"/>
                  <a:gd name="T26" fmla="*/ 110 w 467"/>
                  <a:gd name="T27" fmla="*/ 31 h 466"/>
                  <a:gd name="T28" fmla="*/ 105 w 467"/>
                  <a:gd name="T29" fmla="*/ 24 h 466"/>
                  <a:gd name="T30" fmla="*/ 100 w 467"/>
                  <a:gd name="T31" fmla="*/ 17 h 466"/>
                  <a:gd name="T32" fmla="*/ 93 w 467"/>
                  <a:gd name="T33" fmla="*/ 12 h 466"/>
                  <a:gd name="T34" fmla="*/ 86 w 467"/>
                  <a:gd name="T35" fmla="*/ 7 h 466"/>
                  <a:gd name="T36" fmla="*/ 76 w 467"/>
                  <a:gd name="T37" fmla="*/ 3 h 466"/>
                  <a:gd name="T38" fmla="*/ 67 w 467"/>
                  <a:gd name="T39" fmla="*/ 0 h 466"/>
                  <a:gd name="T40" fmla="*/ 57 w 467"/>
                  <a:gd name="T41" fmla="*/ 0 h 466"/>
                  <a:gd name="T42" fmla="*/ 48 w 467"/>
                  <a:gd name="T43" fmla="*/ 0 h 466"/>
                  <a:gd name="T44" fmla="*/ 41 w 467"/>
                  <a:gd name="T45" fmla="*/ 3 h 466"/>
                  <a:gd name="T46" fmla="*/ 31 w 467"/>
                  <a:gd name="T47" fmla="*/ 7 h 466"/>
                  <a:gd name="T48" fmla="*/ 24 w 467"/>
                  <a:gd name="T49" fmla="*/ 12 h 466"/>
                  <a:gd name="T50" fmla="*/ 17 w 467"/>
                  <a:gd name="T51" fmla="*/ 17 h 466"/>
                  <a:gd name="T52" fmla="*/ 12 w 467"/>
                  <a:gd name="T53" fmla="*/ 24 h 466"/>
                  <a:gd name="T54" fmla="*/ 7 w 467"/>
                  <a:gd name="T55" fmla="*/ 31 h 466"/>
                  <a:gd name="T56" fmla="*/ 2 w 467"/>
                  <a:gd name="T57" fmla="*/ 38 h 466"/>
                  <a:gd name="T58" fmla="*/ 0 w 467"/>
                  <a:gd name="T59" fmla="*/ 48 h 466"/>
                  <a:gd name="T60" fmla="*/ 0 w 467"/>
                  <a:gd name="T61" fmla="*/ 57 h 466"/>
                  <a:gd name="T62" fmla="*/ 0 w 467"/>
                  <a:gd name="T63" fmla="*/ 60 h 466"/>
                  <a:gd name="T64" fmla="*/ 0 w 467"/>
                  <a:gd name="T65" fmla="*/ 69 h 466"/>
                  <a:gd name="T66" fmla="*/ 2 w 467"/>
                  <a:gd name="T67" fmla="*/ 79 h 466"/>
                  <a:gd name="T68" fmla="*/ 7 w 467"/>
                  <a:gd name="T69" fmla="*/ 86 h 466"/>
                  <a:gd name="T70" fmla="*/ 12 w 467"/>
                  <a:gd name="T71" fmla="*/ 95 h 466"/>
                  <a:gd name="T72" fmla="*/ 17 w 467"/>
                  <a:gd name="T73" fmla="*/ 100 h 466"/>
                  <a:gd name="T74" fmla="*/ 24 w 467"/>
                  <a:gd name="T75" fmla="*/ 107 h 466"/>
                  <a:gd name="T76" fmla="*/ 31 w 467"/>
                  <a:gd name="T77" fmla="*/ 112 h 466"/>
                  <a:gd name="T78" fmla="*/ 41 w 467"/>
                  <a:gd name="T79" fmla="*/ 114 h 466"/>
                  <a:gd name="T80" fmla="*/ 48 w 467"/>
                  <a:gd name="T81" fmla="*/ 117 h 466"/>
                  <a:gd name="T82" fmla="*/ 57 w 467"/>
                  <a:gd name="T83" fmla="*/ 117 h 46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67"/>
                  <a:gd name="T127" fmla="*/ 0 h 466"/>
                  <a:gd name="T128" fmla="*/ 467 w 467"/>
                  <a:gd name="T129" fmla="*/ 466 h 46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67" h="466">
                    <a:moveTo>
                      <a:pt x="229" y="466"/>
                    </a:moveTo>
                    <a:lnTo>
                      <a:pt x="266" y="466"/>
                    </a:lnTo>
                    <a:lnTo>
                      <a:pt x="305" y="456"/>
                    </a:lnTo>
                    <a:lnTo>
                      <a:pt x="342" y="447"/>
                    </a:lnTo>
                    <a:lnTo>
                      <a:pt x="372" y="428"/>
                    </a:lnTo>
                    <a:lnTo>
                      <a:pt x="400" y="400"/>
                    </a:lnTo>
                    <a:lnTo>
                      <a:pt x="420" y="371"/>
                    </a:lnTo>
                    <a:lnTo>
                      <a:pt x="438" y="342"/>
                    </a:lnTo>
                    <a:lnTo>
                      <a:pt x="457" y="304"/>
                    </a:lnTo>
                    <a:lnTo>
                      <a:pt x="467" y="276"/>
                    </a:lnTo>
                    <a:lnTo>
                      <a:pt x="467" y="238"/>
                    </a:lnTo>
                    <a:lnTo>
                      <a:pt x="467" y="199"/>
                    </a:lnTo>
                    <a:lnTo>
                      <a:pt x="457" y="162"/>
                    </a:lnTo>
                    <a:lnTo>
                      <a:pt x="438" y="123"/>
                    </a:lnTo>
                    <a:lnTo>
                      <a:pt x="420" y="95"/>
                    </a:lnTo>
                    <a:lnTo>
                      <a:pt x="400" y="67"/>
                    </a:lnTo>
                    <a:lnTo>
                      <a:pt x="372" y="47"/>
                    </a:lnTo>
                    <a:lnTo>
                      <a:pt x="342" y="28"/>
                    </a:lnTo>
                    <a:lnTo>
                      <a:pt x="305" y="10"/>
                    </a:lnTo>
                    <a:lnTo>
                      <a:pt x="266" y="0"/>
                    </a:lnTo>
                    <a:lnTo>
                      <a:pt x="229" y="0"/>
                    </a:lnTo>
                    <a:lnTo>
                      <a:pt x="191" y="0"/>
                    </a:lnTo>
                    <a:lnTo>
                      <a:pt x="162" y="10"/>
                    </a:lnTo>
                    <a:lnTo>
                      <a:pt x="124" y="28"/>
                    </a:lnTo>
                    <a:lnTo>
                      <a:pt x="95" y="47"/>
                    </a:lnTo>
                    <a:lnTo>
                      <a:pt x="67" y="67"/>
                    </a:lnTo>
                    <a:lnTo>
                      <a:pt x="48" y="95"/>
                    </a:lnTo>
                    <a:lnTo>
                      <a:pt x="28" y="123"/>
                    </a:lnTo>
                    <a:lnTo>
                      <a:pt x="9" y="152"/>
                    </a:lnTo>
                    <a:lnTo>
                      <a:pt x="0" y="190"/>
                    </a:lnTo>
                    <a:lnTo>
                      <a:pt x="0" y="229"/>
                    </a:lnTo>
                    <a:lnTo>
                      <a:pt x="0" y="238"/>
                    </a:lnTo>
                    <a:lnTo>
                      <a:pt x="0" y="276"/>
                    </a:lnTo>
                    <a:lnTo>
                      <a:pt x="9" y="313"/>
                    </a:lnTo>
                    <a:lnTo>
                      <a:pt x="28" y="342"/>
                    </a:lnTo>
                    <a:lnTo>
                      <a:pt x="48" y="380"/>
                    </a:lnTo>
                    <a:lnTo>
                      <a:pt x="67" y="400"/>
                    </a:lnTo>
                    <a:lnTo>
                      <a:pt x="95" y="428"/>
                    </a:lnTo>
                    <a:lnTo>
                      <a:pt x="124" y="447"/>
                    </a:lnTo>
                    <a:lnTo>
                      <a:pt x="162" y="456"/>
                    </a:lnTo>
                    <a:lnTo>
                      <a:pt x="191" y="466"/>
                    </a:lnTo>
                    <a:lnTo>
                      <a:pt x="229" y="466"/>
                    </a:lnTo>
                    <a:close/>
                  </a:path>
                </a:pathLst>
              </a:custGeom>
              <a:solidFill>
                <a:srgbClr val="757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41" name="Freeform 17">
                <a:extLst>
                  <a:ext uri="{FF2B5EF4-FFF2-40B4-BE49-F238E27FC236}">
                    <a16:creationId xmlns:a16="http://schemas.microsoft.com/office/drawing/2014/main" id="{C2704950-1803-4D88-8ECD-4D2056438D1C}"/>
                  </a:ext>
                </a:extLst>
              </p:cNvPr>
              <p:cNvSpPr>
                <a:spLocks/>
              </p:cNvSpPr>
              <p:nvPr/>
            </p:nvSpPr>
            <p:spPr bwMode="auto">
              <a:xfrm>
                <a:off x="3698" y="2181"/>
                <a:ext cx="100" cy="97"/>
              </a:xfrm>
              <a:custGeom>
                <a:avLst/>
                <a:gdLst>
                  <a:gd name="T0" fmla="*/ 50 w 401"/>
                  <a:gd name="T1" fmla="*/ 97 h 390"/>
                  <a:gd name="T2" fmla="*/ 57 w 401"/>
                  <a:gd name="T3" fmla="*/ 97 h 390"/>
                  <a:gd name="T4" fmla="*/ 67 w 401"/>
                  <a:gd name="T5" fmla="*/ 94 h 390"/>
                  <a:gd name="T6" fmla="*/ 74 w 401"/>
                  <a:gd name="T7" fmla="*/ 92 h 390"/>
                  <a:gd name="T8" fmla="*/ 78 w 401"/>
                  <a:gd name="T9" fmla="*/ 90 h 390"/>
                  <a:gd name="T10" fmla="*/ 86 w 401"/>
                  <a:gd name="T11" fmla="*/ 83 h 390"/>
                  <a:gd name="T12" fmla="*/ 90 w 401"/>
                  <a:gd name="T13" fmla="*/ 78 h 390"/>
                  <a:gd name="T14" fmla="*/ 93 w 401"/>
                  <a:gd name="T15" fmla="*/ 71 h 390"/>
                  <a:gd name="T16" fmla="*/ 97 w 401"/>
                  <a:gd name="T17" fmla="*/ 64 h 390"/>
                  <a:gd name="T18" fmla="*/ 97 w 401"/>
                  <a:gd name="T19" fmla="*/ 57 h 390"/>
                  <a:gd name="T20" fmla="*/ 100 w 401"/>
                  <a:gd name="T21" fmla="*/ 49 h 390"/>
                  <a:gd name="T22" fmla="*/ 97 w 401"/>
                  <a:gd name="T23" fmla="*/ 40 h 390"/>
                  <a:gd name="T24" fmla="*/ 97 w 401"/>
                  <a:gd name="T25" fmla="*/ 33 h 390"/>
                  <a:gd name="T26" fmla="*/ 93 w 401"/>
                  <a:gd name="T27" fmla="*/ 26 h 390"/>
                  <a:gd name="T28" fmla="*/ 90 w 401"/>
                  <a:gd name="T29" fmla="*/ 21 h 390"/>
                  <a:gd name="T30" fmla="*/ 86 w 401"/>
                  <a:gd name="T31" fmla="*/ 14 h 390"/>
                  <a:gd name="T32" fmla="*/ 78 w 401"/>
                  <a:gd name="T33" fmla="*/ 9 h 390"/>
                  <a:gd name="T34" fmla="*/ 74 w 401"/>
                  <a:gd name="T35" fmla="*/ 4 h 390"/>
                  <a:gd name="T36" fmla="*/ 67 w 401"/>
                  <a:gd name="T37" fmla="*/ 2 h 390"/>
                  <a:gd name="T38" fmla="*/ 57 w 401"/>
                  <a:gd name="T39" fmla="*/ 0 h 390"/>
                  <a:gd name="T40" fmla="*/ 50 w 401"/>
                  <a:gd name="T41" fmla="*/ 0 h 390"/>
                  <a:gd name="T42" fmla="*/ 43 w 401"/>
                  <a:gd name="T43" fmla="*/ 0 h 390"/>
                  <a:gd name="T44" fmla="*/ 36 w 401"/>
                  <a:gd name="T45" fmla="*/ 2 h 390"/>
                  <a:gd name="T46" fmla="*/ 29 w 401"/>
                  <a:gd name="T47" fmla="*/ 4 h 390"/>
                  <a:gd name="T48" fmla="*/ 21 w 401"/>
                  <a:gd name="T49" fmla="*/ 9 h 390"/>
                  <a:gd name="T50" fmla="*/ 17 w 401"/>
                  <a:gd name="T51" fmla="*/ 14 h 390"/>
                  <a:gd name="T52" fmla="*/ 12 w 401"/>
                  <a:gd name="T53" fmla="*/ 19 h 390"/>
                  <a:gd name="T54" fmla="*/ 7 w 401"/>
                  <a:gd name="T55" fmla="*/ 26 h 390"/>
                  <a:gd name="T56" fmla="*/ 5 w 401"/>
                  <a:gd name="T57" fmla="*/ 33 h 390"/>
                  <a:gd name="T58" fmla="*/ 2 w 401"/>
                  <a:gd name="T59" fmla="*/ 40 h 390"/>
                  <a:gd name="T60" fmla="*/ 0 w 401"/>
                  <a:gd name="T61" fmla="*/ 47 h 390"/>
                  <a:gd name="T62" fmla="*/ 0 w 401"/>
                  <a:gd name="T63" fmla="*/ 49 h 390"/>
                  <a:gd name="T64" fmla="*/ 2 w 401"/>
                  <a:gd name="T65" fmla="*/ 59 h 390"/>
                  <a:gd name="T66" fmla="*/ 5 w 401"/>
                  <a:gd name="T67" fmla="*/ 66 h 390"/>
                  <a:gd name="T68" fmla="*/ 7 w 401"/>
                  <a:gd name="T69" fmla="*/ 73 h 390"/>
                  <a:gd name="T70" fmla="*/ 12 w 401"/>
                  <a:gd name="T71" fmla="*/ 78 h 390"/>
                  <a:gd name="T72" fmla="*/ 17 w 401"/>
                  <a:gd name="T73" fmla="*/ 85 h 390"/>
                  <a:gd name="T74" fmla="*/ 21 w 401"/>
                  <a:gd name="T75" fmla="*/ 90 h 390"/>
                  <a:gd name="T76" fmla="*/ 29 w 401"/>
                  <a:gd name="T77" fmla="*/ 92 h 390"/>
                  <a:gd name="T78" fmla="*/ 36 w 401"/>
                  <a:gd name="T79" fmla="*/ 94 h 390"/>
                  <a:gd name="T80" fmla="*/ 43 w 401"/>
                  <a:gd name="T81" fmla="*/ 97 h 390"/>
                  <a:gd name="T82" fmla="*/ 50 w 401"/>
                  <a:gd name="T83" fmla="*/ 97 h 39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01"/>
                  <a:gd name="T127" fmla="*/ 0 h 390"/>
                  <a:gd name="T128" fmla="*/ 401 w 401"/>
                  <a:gd name="T129" fmla="*/ 390 h 39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01" h="390">
                    <a:moveTo>
                      <a:pt x="200" y="390"/>
                    </a:moveTo>
                    <a:lnTo>
                      <a:pt x="228" y="390"/>
                    </a:lnTo>
                    <a:lnTo>
                      <a:pt x="267" y="379"/>
                    </a:lnTo>
                    <a:lnTo>
                      <a:pt x="295" y="370"/>
                    </a:lnTo>
                    <a:lnTo>
                      <a:pt x="314" y="361"/>
                    </a:lnTo>
                    <a:lnTo>
                      <a:pt x="343" y="332"/>
                    </a:lnTo>
                    <a:lnTo>
                      <a:pt x="362" y="314"/>
                    </a:lnTo>
                    <a:lnTo>
                      <a:pt x="371" y="284"/>
                    </a:lnTo>
                    <a:lnTo>
                      <a:pt x="390" y="256"/>
                    </a:lnTo>
                    <a:lnTo>
                      <a:pt x="390" y="228"/>
                    </a:lnTo>
                    <a:lnTo>
                      <a:pt x="401" y="199"/>
                    </a:lnTo>
                    <a:lnTo>
                      <a:pt x="390" y="161"/>
                    </a:lnTo>
                    <a:lnTo>
                      <a:pt x="390" y="133"/>
                    </a:lnTo>
                    <a:lnTo>
                      <a:pt x="371" y="104"/>
                    </a:lnTo>
                    <a:lnTo>
                      <a:pt x="362" y="85"/>
                    </a:lnTo>
                    <a:lnTo>
                      <a:pt x="343" y="57"/>
                    </a:lnTo>
                    <a:lnTo>
                      <a:pt x="314" y="37"/>
                    </a:lnTo>
                    <a:lnTo>
                      <a:pt x="295" y="18"/>
                    </a:lnTo>
                    <a:lnTo>
                      <a:pt x="267" y="9"/>
                    </a:lnTo>
                    <a:lnTo>
                      <a:pt x="228" y="0"/>
                    </a:lnTo>
                    <a:lnTo>
                      <a:pt x="200" y="0"/>
                    </a:lnTo>
                    <a:lnTo>
                      <a:pt x="172" y="0"/>
                    </a:lnTo>
                    <a:lnTo>
                      <a:pt x="143" y="9"/>
                    </a:lnTo>
                    <a:lnTo>
                      <a:pt x="115" y="18"/>
                    </a:lnTo>
                    <a:lnTo>
                      <a:pt x="85" y="37"/>
                    </a:lnTo>
                    <a:lnTo>
                      <a:pt x="67" y="57"/>
                    </a:lnTo>
                    <a:lnTo>
                      <a:pt x="48" y="76"/>
                    </a:lnTo>
                    <a:lnTo>
                      <a:pt x="29" y="104"/>
                    </a:lnTo>
                    <a:lnTo>
                      <a:pt x="20" y="133"/>
                    </a:lnTo>
                    <a:lnTo>
                      <a:pt x="9" y="161"/>
                    </a:lnTo>
                    <a:lnTo>
                      <a:pt x="0" y="189"/>
                    </a:lnTo>
                    <a:lnTo>
                      <a:pt x="0" y="199"/>
                    </a:lnTo>
                    <a:lnTo>
                      <a:pt x="9" y="237"/>
                    </a:lnTo>
                    <a:lnTo>
                      <a:pt x="20" y="266"/>
                    </a:lnTo>
                    <a:lnTo>
                      <a:pt x="29" y="294"/>
                    </a:lnTo>
                    <a:lnTo>
                      <a:pt x="48" y="314"/>
                    </a:lnTo>
                    <a:lnTo>
                      <a:pt x="67" y="342"/>
                    </a:lnTo>
                    <a:lnTo>
                      <a:pt x="85" y="361"/>
                    </a:lnTo>
                    <a:lnTo>
                      <a:pt x="115" y="370"/>
                    </a:lnTo>
                    <a:lnTo>
                      <a:pt x="143" y="379"/>
                    </a:lnTo>
                    <a:lnTo>
                      <a:pt x="172" y="390"/>
                    </a:lnTo>
                    <a:lnTo>
                      <a:pt x="200" y="390"/>
                    </a:lnTo>
                    <a:close/>
                  </a:path>
                </a:pathLst>
              </a:custGeom>
              <a:solidFill>
                <a:srgbClr val="8484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42" name="Freeform 18">
                <a:extLst>
                  <a:ext uri="{FF2B5EF4-FFF2-40B4-BE49-F238E27FC236}">
                    <a16:creationId xmlns:a16="http://schemas.microsoft.com/office/drawing/2014/main" id="{B8395F0D-8A48-449C-8273-839188137362}"/>
                  </a:ext>
                </a:extLst>
              </p:cNvPr>
              <p:cNvSpPr>
                <a:spLocks/>
              </p:cNvSpPr>
              <p:nvPr/>
            </p:nvSpPr>
            <p:spPr bwMode="auto">
              <a:xfrm>
                <a:off x="3705" y="2183"/>
                <a:ext cx="79" cy="81"/>
              </a:xfrm>
              <a:custGeom>
                <a:avLst/>
                <a:gdLst>
                  <a:gd name="T0" fmla="*/ 41 w 314"/>
                  <a:gd name="T1" fmla="*/ 81 h 323"/>
                  <a:gd name="T2" fmla="*/ 46 w 314"/>
                  <a:gd name="T3" fmla="*/ 81 h 323"/>
                  <a:gd name="T4" fmla="*/ 53 w 314"/>
                  <a:gd name="T5" fmla="*/ 79 h 323"/>
                  <a:gd name="T6" fmla="*/ 58 w 314"/>
                  <a:gd name="T7" fmla="*/ 76 h 323"/>
                  <a:gd name="T8" fmla="*/ 65 w 314"/>
                  <a:gd name="T9" fmla="*/ 74 h 323"/>
                  <a:gd name="T10" fmla="*/ 69 w 314"/>
                  <a:gd name="T11" fmla="*/ 69 h 323"/>
                  <a:gd name="T12" fmla="*/ 72 w 314"/>
                  <a:gd name="T13" fmla="*/ 64 h 323"/>
                  <a:gd name="T14" fmla="*/ 77 w 314"/>
                  <a:gd name="T15" fmla="*/ 60 h 323"/>
                  <a:gd name="T16" fmla="*/ 79 w 314"/>
                  <a:gd name="T17" fmla="*/ 53 h 323"/>
                  <a:gd name="T18" fmla="*/ 79 w 314"/>
                  <a:gd name="T19" fmla="*/ 48 h 323"/>
                  <a:gd name="T20" fmla="*/ 79 w 314"/>
                  <a:gd name="T21" fmla="*/ 41 h 323"/>
                  <a:gd name="T22" fmla="*/ 79 w 314"/>
                  <a:gd name="T23" fmla="*/ 33 h 323"/>
                  <a:gd name="T24" fmla="*/ 79 w 314"/>
                  <a:gd name="T25" fmla="*/ 29 h 323"/>
                  <a:gd name="T26" fmla="*/ 77 w 314"/>
                  <a:gd name="T27" fmla="*/ 22 h 323"/>
                  <a:gd name="T28" fmla="*/ 72 w 314"/>
                  <a:gd name="T29" fmla="*/ 17 h 323"/>
                  <a:gd name="T30" fmla="*/ 69 w 314"/>
                  <a:gd name="T31" fmla="*/ 12 h 323"/>
                  <a:gd name="T32" fmla="*/ 65 w 314"/>
                  <a:gd name="T33" fmla="*/ 10 h 323"/>
                  <a:gd name="T34" fmla="*/ 58 w 314"/>
                  <a:gd name="T35" fmla="*/ 5 h 323"/>
                  <a:gd name="T36" fmla="*/ 53 w 314"/>
                  <a:gd name="T37" fmla="*/ 2 h 323"/>
                  <a:gd name="T38" fmla="*/ 46 w 314"/>
                  <a:gd name="T39" fmla="*/ 2 h 323"/>
                  <a:gd name="T40" fmla="*/ 41 w 314"/>
                  <a:gd name="T41" fmla="*/ 0 h 323"/>
                  <a:gd name="T42" fmla="*/ 34 w 314"/>
                  <a:gd name="T43" fmla="*/ 2 h 323"/>
                  <a:gd name="T44" fmla="*/ 29 w 314"/>
                  <a:gd name="T45" fmla="*/ 2 h 323"/>
                  <a:gd name="T46" fmla="*/ 22 w 314"/>
                  <a:gd name="T47" fmla="*/ 5 h 323"/>
                  <a:gd name="T48" fmla="*/ 17 w 314"/>
                  <a:gd name="T49" fmla="*/ 10 h 323"/>
                  <a:gd name="T50" fmla="*/ 12 w 314"/>
                  <a:gd name="T51" fmla="*/ 12 h 323"/>
                  <a:gd name="T52" fmla="*/ 7 w 314"/>
                  <a:gd name="T53" fmla="*/ 17 h 323"/>
                  <a:gd name="T54" fmla="*/ 5 w 314"/>
                  <a:gd name="T55" fmla="*/ 22 h 323"/>
                  <a:gd name="T56" fmla="*/ 2 w 314"/>
                  <a:gd name="T57" fmla="*/ 29 h 323"/>
                  <a:gd name="T58" fmla="*/ 0 w 314"/>
                  <a:gd name="T59" fmla="*/ 33 h 323"/>
                  <a:gd name="T60" fmla="*/ 0 w 314"/>
                  <a:gd name="T61" fmla="*/ 41 h 323"/>
                  <a:gd name="T62" fmla="*/ 0 w 314"/>
                  <a:gd name="T63" fmla="*/ 48 h 323"/>
                  <a:gd name="T64" fmla="*/ 2 w 314"/>
                  <a:gd name="T65" fmla="*/ 53 h 323"/>
                  <a:gd name="T66" fmla="*/ 5 w 314"/>
                  <a:gd name="T67" fmla="*/ 60 h 323"/>
                  <a:gd name="T68" fmla="*/ 7 w 314"/>
                  <a:gd name="T69" fmla="*/ 64 h 323"/>
                  <a:gd name="T70" fmla="*/ 12 w 314"/>
                  <a:gd name="T71" fmla="*/ 69 h 323"/>
                  <a:gd name="T72" fmla="*/ 17 w 314"/>
                  <a:gd name="T73" fmla="*/ 74 h 323"/>
                  <a:gd name="T74" fmla="*/ 22 w 314"/>
                  <a:gd name="T75" fmla="*/ 76 h 323"/>
                  <a:gd name="T76" fmla="*/ 29 w 314"/>
                  <a:gd name="T77" fmla="*/ 79 h 323"/>
                  <a:gd name="T78" fmla="*/ 34 w 314"/>
                  <a:gd name="T79" fmla="*/ 81 h 323"/>
                  <a:gd name="T80" fmla="*/ 41 w 314"/>
                  <a:gd name="T81" fmla="*/ 81 h 32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14"/>
                  <a:gd name="T124" fmla="*/ 0 h 323"/>
                  <a:gd name="T125" fmla="*/ 314 w 314"/>
                  <a:gd name="T126" fmla="*/ 323 h 32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14" h="323">
                    <a:moveTo>
                      <a:pt x="162" y="323"/>
                    </a:moveTo>
                    <a:lnTo>
                      <a:pt x="181" y="323"/>
                    </a:lnTo>
                    <a:lnTo>
                      <a:pt x="209" y="314"/>
                    </a:lnTo>
                    <a:lnTo>
                      <a:pt x="229" y="305"/>
                    </a:lnTo>
                    <a:lnTo>
                      <a:pt x="257" y="294"/>
                    </a:lnTo>
                    <a:lnTo>
                      <a:pt x="276" y="275"/>
                    </a:lnTo>
                    <a:lnTo>
                      <a:pt x="285" y="257"/>
                    </a:lnTo>
                    <a:lnTo>
                      <a:pt x="305" y="238"/>
                    </a:lnTo>
                    <a:lnTo>
                      <a:pt x="314" y="210"/>
                    </a:lnTo>
                    <a:lnTo>
                      <a:pt x="314" y="190"/>
                    </a:lnTo>
                    <a:lnTo>
                      <a:pt x="314" y="162"/>
                    </a:lnTo>
                    <a:lnTo>
                      <a:pt x="314" y="133"/>
                    </a:lnTo>
                    <a:lnTo>
                      <a:pt x="314" y="115"/>
                    </a:lnTo>
                    <a:lnTo>
                      <a:pt x="305" y="86"/>
                    </a:lnTo>
                    <a:lnTo>
                      <a:pt x="285" y="67"/>
                    </a:lnTo>
                    <a:lnTo>
                      <a:pt x="276" y="48"/>
                    </a:lnTo>
                    <a:lnTo>
                      <a:pt x="257" y="39"/>
                    </a:lnTo>
                    <a:lnTo>
                      <a:pt x="229" y="19"/>
                    </a:lnTo>
                    <a:lnTo>
                      <a:pt x="209" y="9"/>
                    </a:lnTo>
                    <a:lnTo>
                      <a:pt x="181" y="9"/>
                    </a:lnTo>
                    <a:lnTo>
                      <a:pt x="162" y="0"/>
                    </a:lnTo>
                    <a:lnTo>
                      <a:pt x="134" y="9"/>
                    </a:lnTo>
                    <a:lnTo>
                      <a:pt x="114" y="9"/>
                    </a:lnTo>
                    <a:lnTo>
                      <a:pt x="86" y="19"/>
                    </a:lnTo>
                    <a:lnTo>
                      <a:pt x="67" y="39"/>
                    </a:lnTo>
                    <a:lnTo>
                      <a:pt x="47" y="48"/>
                    </a:lnTo>
                    <a:lnTo>
                      <a:pt x="28" y="67"/>
                    </a:lnTo>
                    <a:lnTo>
                      <a:pt x="19" y="86"/>
                    </a:lnTo>
                    <a:lnTo>
                      <a:pt x="9" y="115"/>
                    </a:lnTo>
                    <a:lnTo>
                      <a:pt x="0" y="133"/>
                    </a:lnTo>
                    <a:lnTo>
                      <a:pt x="0" y="162"/>
                    </a:lnTo>
                    <a:lnTo>
                      <a:pt x="0" y="190"/>
                    </a:lnTo>
                    <a:lnTo>
                      <a:pt x="9" y="210"/>
                    </a:lnTo>
                    <a:lnTo>
                      <a:pt x="19" y="238"/>
                    </a:lnTo>
                    <a:lnTo>
                      <a:pt x="28" y="257"/>
                    </a:lnTo>
                    <a:lnTo>
                      <a:pt x="47" y="275"/>
                    </a:lnTo>
                    <a:lnTo>
                      <a:pt x="67" y="294"/>
                    </a:lnTo>
                    <a:lnTo>
                      <a:pt x="86" y="305"/>
                    </a:lnTo>
                    <a:lnTo>
                      <a:pt x="114" y="314"/>
                    </a:lnTo>
                    <a:lnTo>
                      <a:pt x="134" y="323"/>
                    </a:lnTo>
                    <a:lnTo>
                      <a:pt x="162" y="323"/>
                    </a:lnTo>
                    <a:close/>
                  </a:path>
                </a:pathLst>
              </a:custGeom>
              <a:solidFill>
                <a:srgbClr val="919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43" name="Freeform 19">
                <a:extLst>
                  <a:ext uri="{FF2B5EF4-FFF2-40B4-BE49-F238E27FC236}">
                    <a16:creationId xmlns:a16="http://schemas.microsoft.com/office/drawing/2014/main" id="{05BC2C10-E57C-4CC4-8895-3B92876EE491}"/>
                  </a:ext>
                </a:extLst>
              </p:cNvPr>
              <p:cNvSpPr>
                <a:spLocks/>
              </p:cNvSpPr>
              <p:nvPr/>
            </p:nvSpPr>
            <p:spPr bwMode="auto">
              <a:xfrm>
                <a:off x="3960" y="2071"/>
                <a:ext cx="331" cy="331"/>
              </a:xfrm>
              <a:custGeom>
                <a:avLst/>
                <a:gdLst>
                  <a:gd name="T0" fmla="*/ 167 w 1322"/>
                  <a:gd name="T1" fmla="*/ 331 h 1322"/>
                  <a:gd name="T2" fmla="*/ 193 w 1322"/>
                  <a:gd name="T3" fmla="*/ 328 h 1322"/>
                  <a:gd name="T4" fmla="*/ 219 w 1322"/>
                  <a:gd name="T5" fmla="*/ 321 h 1322"/>
                  <a:gd name="T6" fmla="*/ 243 w 1322"/>
                  <a:gd name="T7" fmla="*/ 312 h 1322"/>
                  <a:gd name="T8" fmla="*/ 264 w 1322"/>
                  <a:gd name="T9" fmla="*/ 298 h 1322"/>
                  <a:gd name="T10" fmla="*/ 283 w 1322"/>
                  <a:gd name="T11" fmla="*/ 281 h 1322"/>
                  <a:gd name="T12" fmla="*/ 300 w 1322"/>
                  <a:gd name="T13" fmla="*/ 262 h 1322"/>
                  <a:gd name="T14" fmla="*/ 314 w 1322"/>
                  <a:gd name="T15" fmla="*/ 240 h 1322"/>
                  <a:gd name="T16" fmla="*/ 324 w 1322"/>
                  <a:gd name="T17" fmla="*/ 217 h 1322"/>
                  <a:gd name="T18" fmla="*/ 329 w 1322"/>
                  <a:gd name="T19" fmla="*/ 191 h 1322"/>
                  <a:gd name="T20" fmla="*/ 331 w 1322"/>
                  <a:gd name="T21" fmla="*/ 164 h 1322"/>
                  <a:gd name="T22" fmla="*/ 329 w 1322"/>
                  <a:gd name="T23" fmla="*/ 138 h 1322"/>
                  <a:gd name="T24" fmla="*/ 324 w 1322"/>
                  <a:gd name="T25" fmla="*/ 112 h 1322"/>
                  <a:gd name="T26" fmla="*/ 314 w 1322"/>
                  <a:gd name="T27" fmla="*/ 88 h 1322"/>
                  <a:gd name="T28" fmla="*/ 300 w 1322"/>
                  <a:gd name="T29" fmla="*/ 67 h 1322"/>
                  <a:gd name="T30" fmla="*/ 283 w 1322"/>
                  <a:gd name="T31" fmla="*/ 48 h 1322"/>
                  <a:gd name="T32" fmla="*/ 264 w 1322"/>
                  <a:gd name="T33" fmla="*/ 31 h 1322"/>
                  <a:gd name="T34" fmla="*/ 243 w 1322"/>
                  <a:gd name="T35" fmla="*/ 17 h 1322"/>
                  <a:gd name="T36" fmla="*/ 219 w 1322"/>
                  <a:gd name="T37" fmla="*/ 7 h 1322"/>
                  <a:gd name="T38" fmla="*/ 193 w 1322"/>
                  <a:gd name="T39" fmla="*/ 3 h 1322"/>
                  <a:gd name="T40" fmla="*/ 167 w 1322"/>
                  <a:gd name="T41" fmla="*/ 0 h 1322"/>
                  <a:gd name="T42" fmla="*/ 140 w 1322"/>
                  <a:gd name="T43" fmla="*/ 3 h 1322"/>
                  <a:gd name="T44" fmla="*/ 114 w 1322"/>
                  <a:gd name="T45" fmla="*/ 7 h 1322"/>
                  <a:gd name="T46" fmla="*/ 90 w 1322"/>
                  <a:gd name="T47" fmla="*/ 17 h 1322"/>
                  <a:gd name="T48" fmla="*/ 69 w 1322"/>
                  <a:gd name="T49" fmla="*/ 31 h 1322"/>
                  <a:gd name="T50" fmla="*/ 50 w 1322"/>
                  <a:gd name="T51" fmla="*/ 48 h 1322"/>
                  <a:gd name="T52" fmla="*/ 33 w 1322"/>
                  <a:gd name="T53" fmla="*/ 67 h 1322"/>
                  <a:gd name="T54" fmla="*/ 19 w 1322"/>
                  <a:gd name="T55" fmla="*/ 88 h 1322"/>
                  <a:gd name="T56" fmla="*/ 9 w 1322"/>
                  <a:gd name="T57" fmla="*/ 112 h 1322"/>
                  <a:gd name="T58" fmla="*/ 2 w 1322"/>
                  <a:gd name="T59" fmla="*/ 138 h 1322"/>
                  <a:gd name="T60" fmla="*/ 0 w 1322"/>
                  <a:gd name="T61" fmla="*/ 164 h 1322"/>
                  <a:gd name="T62" fmla="*/ 2 w 1322"/>
                  <a:gd name="T63" fmla="*/ 191 h 1322"/>
                  <a:gd name="T64" fmla="*/ 9 w 1322"/>
                  <a:gd name="T65" fmla="*/ 217 h 1322"/>
                  <a:gd name="T66" fmla="*/ 19 w 1322"/>
                  <a:gd name="T67" fmla="*/ 240 h 1322"/>
                  <a:gd name="T68" fmla="*/ 33 w 1322"/>
                  <a:gd name="T69" fmla="*/ 262 h 1322"/>
                  <a:gd name="T70" fmla="*/ 50 w 1322"/>
                  <a:gd name="T71" fmla="*/ 281 h 1322"/>
                  <a:gd name="T72" fmla="*/ 69 w 1322"/>
                  <a:gd name="T73" fmla="*/ 298 h 1322"/>
                  <a:gd name="T74" fmla="*/ 90 w 1322"/>
                  <a:gd name="T75" fmla="*/ 312 h 1322"/>
                  <a:gd name="T76" fmla="*/ 114 w 1322"/>
                  <a:gd name="T77" fmla="*/ 321 h 1322"/>
                  <a:gd name="T78" fmla="*/ 140 w 1322"/>
                  <a:gd name="T79" fmla="*/ 328 h 1322"/>
                  <a:gd name="T80" fmla="*/ 167 w 1322"/>
                  <a:gd name="T81" fmla="*/ 331 h 132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2"/>
                  <a:gd name="T124" fmla="*/ 0 h 1322"/>
                  <a:gd name="T125" fmla="*/ 1322 w 1322"/>
                  <a:gd name="T126" fmla="*/ 1322 h 132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2" h="1322">
                    <a:moveTo>
                      <a:pt x="666" y="1322"/>
                    </a:moveTo>
                    <a:lnTo>
                      <a:pt x="770" y="1312"/>
                    </a:lnTo>
                    <a:lnTo>
                      <a:pt x="874" y="1284"/>
                    </a:lnTo>
                    <a:lnTo>
                      <a:pt x="970" y="1245"/>
                    </a:lnTo>
                    <a:lnTo>
                      <a:pt x="1056" y="1189"/>
                    </a:lnTo>
                    <a:lnTo>
                      <a:pt x="1132" y="1122"/>
                    </a:lnTo>
                    <a:lnTo>
                      <a:pt x="1199" y="1046"/>
                    </a:lnTo>
                    <a:lnTo>
                      <a:pt x="1255" y="960"/>
                    </a:lnTo>
                    <a:lnTo>
                      <a:pt x="1294" y="865"/>
                    </a:lnTo>
                    <a:lnTo>
                      <a:pt x="1313" y="761"/>
                    </a:lnTo>
                    <a:lnTo>
                      <a:pt x="1322" y="657"/>
                    </a:lnTo>
                    <a:lnTo>
                      <a:pt x="1313" y="551"/>
                    </a:lnTo>
                    <a:lnTo>
                      <a:pt x="1294" y="447"/>
                    </a:lnTo>
                    <a:lnTo>
                      <a:pt x="1255" y="352"/>
                    </a:lnTo>
                    <a:lnTo>
                      <a:pt x="1199" y="266"/>
                    </a:lnTo>
                    <a:lnTo>
                      <a:pt x="1132" y="190"/>
                    </a:lnTo>
                    <a:lnTo>
                      <a:pt x="1056" y="123"/>
                    </a:lnTo>
                    <a:lnTo>
                      <a:pt x="970" y="67"/>
                    </a:lnTo>
                    <a:lnTo>
                      <a:pt x="874" y="28"/>
                    </a:lnTo>
                    <a:lnTo>
                      <a:pt x="770" y="10"/>
                    </a:lnTo>
                    <a:lnTo>
                      <a:pt x="666" y="0"/>
                    </a:lnTo>
                    <a:lnTo>
                      <a:pt x="561" y="10"/>
                    </a:lnTo>
                    <a:lnTo>
                      <a:pt x="456" y="28"/>
                    </a:lnTo>
                    <a:lnTo>
                      <a:pt x="361" y="67"/>
                    </a:lnTo>
                    <a:lnTo>
                      <a:pt x="275" y="123"/>
                    </a:lnTo>
                    <a:lnTo>
                      <a:pt x="199" y="190"/>
                    </a:lnTo>
                    <a:lnTo>
                      <a:pt x="132" y="266"/>
                    </a:lnTo>
                    <a:lnTo>
                      <a:pt x="76" y="352"/>
                    </a:lnTo>
                    <a:lnTo>
                      <a:pt x="37" y="447"/>
                    </a:lnTo>
                    <a:lnTo>
                      <a:pt x="9" y="551"/>
                    </a:lnTo>
                    <a:lnTo>
                      <a:pt x="0" y="657"/>
                    </a:lnTo>
                    <a:lnTo>
                      <a:pt x="9" y="761"/>
                    </a:lnTo>
                    <a:lnTo>
                      <a:pt x="37" y="865"/>
                    </a:lnTo>
                    <a:lnTo>
                      <a:pt x="76" y="960"/>
                    </a:lnTo>
                    <a:lnTo>
                      <a:pt x="132" y="1046"/>
                    </a:lnTo>
                    <a:lnTo>
                      <a:pt x="199" y="1122"/>
                    </a:lnTo>
                    <a:lnTo>
                      <a:pt x="275" y="1189"/>
                    </a:lnTo>
                    <a:lnTo>
                      <a:pt x="361" y="1245"/>
                    </a:lnTo>
                    <a:lnTo>
                      <a:pt x="456" y="1284"/>
                    </a:lnTo>
                    <a:lnTo>
                      <a:pt x="561" y="1312"/>
                    </a:lnTo>
                    <a:lnTo>
                      <a:pt x="666" y="1322"/>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44" name="Freeform 20">
                <a:extLst>
                  <a:ext uri="{FF2B5EF4-FFF2-40B4-BE49-F238E27FC236}">
                    <a16:creationId xmlns:a16="http://schemas.microsoft.com/office/drawing/2014/main" id="{C7CA63D6-FA37-41BE-BFA2-1BA1AE9E7409}"/>
                  </a:ext>
                </a:extLst>
              </p:cNvPr>
              <p:cNvSpPr>
                <a:spLocks/>
              </p:cNvSpPr>
              <p:nvPr/>
            </p:nvSpPr>
            <p:spPr bwMode="auto">
              <a:xfrm>
                <a:off x="3960" y="2071"/>
                <a:ext cx="331" cy="331"/>
              </a:xfrm>
              <a:custGeom>
                <a:avLst/>
                <a:gdLst>
                  <a:gd name="T0" fmla="*/ 167 w 1322"/>
                  <a:gd name="T1" fmla="*/ 331 h 1322"/>
                  <a:gd name="T2" fmla="*/ 193 w 1322"/>
                  <a:gd name="T3" fmla="*/ 328 h 1322"/>
                  <a:gd name="T4" fmla="*/ 219 w 1322"/>
                  <a:gd name="T5" fmla="*/ 321 h 1322"/>
                  <a:gd name="T6" fmla="*/ 243 w 1322"/>
                  <a:gd name="T7" fmla="*/ 312 h 1322"/>
                  <a:gd name="T8" fmla="*/ 264 w 1322"/>
                  <a:gd name="T9" fmla="*/ 298 h 1322"/>
                  <a:gd name="T10" fmla="*/ 283 w 1322"/>
                  <a:gd name="T11" fmla="*/ 281 h 1322"/>
                  <a:gd name="T12" fmla="*/ 300 w 1322"/>
                  <a:gd name="T13" fmla="*/ 262 h 1322"/>
                  <a:gd name="T14" fmla="*/ 314 w 1322"/>
                  <a:gd name="T15" fmla="*/ 240 h 1322"/>
                  <a:gd name="T16" fmla="*/ 324 w 1322"/>
                  <a:gd name="T17" fmla="*/ 217 h 1322"/>
                  <a:gd name="T18" fmla="*/ 329 w 1322"/>
                  <a:gd name="T19" fmla="*/ 191 h 1322"/>
                  <a:gd name="T20" fmla="*/ 331 w 1322"/>
                  <a:gd name="T21" fmla="*/ 164 h 1322"/>
                  <a:gd name="T22" fmla="*/ 329 w 1322"/>
                  <a:gd name="T23" fmla="*/ 138 h 1322"/>
                  <a:gd name="T24" fmla="*/ 324 w 1322"/>
                  <a:gd name="T25" fmla="*/ 112 h 1322"/>
                  <a:gd name="T26" fmla="*/ 314 w 1322"/>
                  <a:gd name="T27" fmla="*/ 88 h 1322"/>
                  <a:gd name="T28" fmla="*/ 300 w 1322"/>
                  <a:gd name="T29" fmla="*/ 67 h 1322"/>
                  <a:gd name="T30" fmla="*/ 283 w 1322"/>
                  <a:gd name="T31" fmla="*/ 48 h 1322"/>
                  <a:gd name="T32" fmla="*/ 264 w 1322"/>
                  <a:gd name="T33" fmla="*/ 31 h 1322"/>
                  <a:gd name="T34" fmla="*/ 243 w 1322"/>
                  <a:gd name="T35" fmla="*/ 17 h 1322"/>
                  <a:gd name="T36" fmla="*/ 219 w 1322"/>
                  <a:gd name="T37" fmla="*/ 7 h 1322"/>
                  <a:gd name="T38" fmla="*/ 193 w 1322"/>
                  <a:gd name="T39" fmla="*/ 3 h 1322"/>
                  <a:gd name="T40" fmla="*/ 167 w 1322"/>
                  <a:gd name="T41" fmla="*/ 0 h 1322"/>
                  <a:gd name="T42" fmla="*/ 140 w 1322"/>
                  <a:gd name="T43" fmla="*/ 3 h 1322"/>
                  <a:gd name="T44" fmla="*/ 114 w 1322"/>
                  <a:gd name="T45" fmla="*/ 7 h 1322"/>
                  <a:gd name="T46" fmla="*/ 90 w 1322"/>
                  <a:gd name="T47" fmla="*/ 17 h 1322"/>
                  <a:gd name="T48" fmla="*/ 69 w 1322"/>
                  <a:gd name="T49" fmla="*/ 31 h 1322"/>
                  <a:gd name="T50" fmla="*/ 50 w 1322"/>
                  <a:gd name="T51" fmla="*/ 48 h 1322"/>
                  <a:gd name="T52" fmla="*/ 33 w 1322"/>
                  <a:gd name="T53" fmla="*/ 67 h 1322"/>
                  <a:gd name="T54" fmla="*/ 19 w 1322"/>
                  <a:gd name="T55" fmla="*/ 88 h 1322"/>
                  <a:gd name="T56" fmla="*/ 9 w 1322"/>
                  <a:gd name="T57" fmla="*/ 112 h 1322"/>
                  <a:gd name="T58" fmla="*/ 2 w 1322"/>
                  <a:gd name="T59" fmla="*/ 138 h 1322"/>
                  <a:gd name="T60" fmla="*/ 0 w 1322"/>
                  <a:gd name="T61" fmla="*/ 164 h 1322"/>
                  <a:gd name="T62" fmla="*/ 2 w 1322"/>
                  <a:gd name="T63" fmla="*/ 191 h 1322"/>
                  <a:gd name="T64" fmla="*/ 9 w 1322"/>
                  <a:gd name="T65" fmla="*/ 217 h 1322"/>
                  <a:gd name="T66" fmla="*/ 19 w 1322"/>
                  <a:gd name="T67" fmla="*/ 240 h 1322"/>
                  <a:gd name="T68" fmla="*/ 33 w 1322"/>
                  <a:gd name="T69" fmla="*/ 262 h 1322"/>
                  <a:gd name="T70" fmla="*/ 50 w 1322"/>
                  <a:gd name="T71" fmla="*/ 281 h 1322"/>
                  <a:gd name="T72" fmla="*/ 69 w 1322"/>
                  <a:gd name="T73" fmla="*/ 298 h 1322"/>
                  <a:gd name="T74" fmla="*/ 90 w 1322"/>
                  <a:gd name="T75" fmla="*/ 312 h 1322"/>
                  <a:gd name="T76" fmla="*/ 114 w 1322"/>
                  <a:gd name="T77" fmla="*/ 321 h 1322"/>
                  <a:gd name="T78" fmla="*/ 140 w 1322"/>
                  <a:gd name="T79" fmla="*/ 328 h 1322"/>
                  <a:gd name="T80" fmla="*/ 167 w 1322"/>
                  <a:gd name="T81" fmla="*/ 331 h 132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2"/>
                  <a:gd name="T124" fmla="*/ 0 h 1322"/>
                  <a:gd name="T125" fmla="*/ 1322 w 1322"/>
                  <a:gd name="T126" fmla="*/ 1322 h 132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2" h="1322">
                    <a:moveTo>
                      <a:pt x="666" y="1322"/>
                    </a:moveTo>
                    <a:lnTo>
                      <a:pt x="770" y="1312"/>
                    </a:lnTo>
                    <a:lnTo>
                      <a:pt x="874" y="1284"/>
                    </a:lnTo>
                    <a:lnTo>
                      <a:pt x="970" y="1245"/>
                    </a:lnTo>
                    <a:lnTo>
                      <a:pt x="1056" y="1189"/>
                    </a:lnTo>
                    <a:lnTo>
                      <a:pt x="1132" y="1122"/>
                    </a:lnTo>
                    <a:lnTo>
                      <a:pt x="1199" y="1046"/>
                    </a:lnTo>
                    <a:lnTo>
                      <a:pt x="1255" y="960"/>
                    </a:lnTo>
                    <a:lnTo>
                      <a:pt x="1294" y="865"/>
                    </a:lnTo>
                    <a:lnTo>
                      <a:pt x="1313" y="761"/>
                    </a:lnTo>
                    <a:lnTo>
                      <a:pt x="1322" y="657"/>
                    </a:lnTo>
                    <a:lnTo>
                      <a:pt x="1313" y="551"/>
                    </a:lnTo>
                    <a:lnTo>
                      <a:pt x="1294" y="447"/>
                    </a:lnTo>
                    <a:lnTo>
                      <a:pt x="1255" y="352"/>
                    </a:lnTo>
                    <a:lnTo>
                      <a:pt x="1199" y="266"/>
                    </a:lnTo>
                    <a:lnTo>
                      <a:pt x="1132" y="190"/>
                    </a:lnTo>
                    <a:lnTo>
                      <a:pt x="1056" y="123"/>
                    </a:lnTo>
                    <a:lnTo>
                      <a:pt x="970" y="67"/>
                    </a:lnTo>
                    <a:lnTo>
                      <a:pt x="874" y="28"/>
                    </a:lnTo>
                    <a:lnTo>
                      <a:pt x="770" y="10"/>
                    </a:lnTo>
                    <a:lnTo>
                      <a:pt x="666" y="0"/>
                    </a:lnTo>
                    <a:lnTo>
                      <a:pt x="561" y="10"/>
                    </a:lnTo>
                    <a:lnTo>
                      <a:pt x="456" y="28"/>
                    </a:lnTo>
                    <a:lnTo>
                      <a:pt x="361" y="67"/>
                    </a:lnTo>
                    <a:lnTo>
                      <a:pt x="275" y="123"/>
                    </a:lnTo>
                    <a:lnTo>
                      <a:pt x="199" y="190"/>
                    </a:lnTo>
                    <a:lnTo>
                      <a:pt x="132" y="266"/>
                    </a:lnTo>
                    <a:lnTo>
                      <a:pt x="76" y="352"/>
                    </a:lnTo>
                    <a:lnTo>
                      <a:pt x="37" y="447"/>
                    </a:lnTo>
                    <a:lnTo>
                      <a:pt x="9" y="551"/>
                    </a:lnTo>
                    <a:lnTo>
                      <a:pt x="0" y="657"/>
                    </a:lnTo>
                    <a:lnTo>
                      <a:pt x="9" y="761"/>
                    </a:lnTo>
                    <a:lnTo>
                      <a:pt x="37" y="865"/>
                    </a:lnTo>
                    <a:lnTo>
                      <a:pt x="76" y="960"/>
                    </a:lnTo>
                    <a:lnTo>
                      <a:pt x="132" y="1046"/>
                    </a:lnTo>
                    <a:lnTo>
                      <a:pt x="199" y="1122"/>
                    </a:lnTo>
                    <a:lnTo>
                      <a:pt x="275" y="1189"/>
                    </a:lnTo>
                    <a:lnTo>
                      <a:pt x="361" y="1245"/>
                    </a:lnTo>
                    <a:lnTo>
                      <a:pt x="456" y="1284"/>
                    </a:lnTo>
                    <a:lnTo>
                      <a:pt x="561" y="1312"/>
                    </a:lnTo>
                    <a:lnTo>
                      <a:pt x="666" y="1322"/>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945" name="Freeform 21">
                <a:extLst>
                  <a:ext uri="{FF2B5EF4-FFF2-40B4-BE49-F238E27FC236}">
                    <a16:creationId xmlns:a16="http://schemas.microsoft.com/office/drawing/2014/main" id="{2537EAF2-4850-450E-AC23-277CD03FADD9}"/>
                  </a:ext>
                </a:extLst>
              </p:cNvPr>
              <p:cNvSpPr>
                <a:spLocks/>
              </p:cNvSpPr>
              <p:nvPr/>
            </p:nvSpPr>
            <p:spPr bwMode="auto">
              <a:xfrm>
                <a:off x="3960" y="2071"/>
                <a:ext cx="331" cy="331"/>
              </a:xfrm>
              <a:custGeom>
                <a:avLst/>
                <a:gdLst>
                  <a:gd name="T0" fmla="*/ 167 w 1322"/>
                  <a:gd name="T1" fmla="*/ 331 h 1322"/>
                  <a:gd name="T2" fmla="*/ 193 w 1322"/>
                  <a:gd name="T3" fmla="*/ 328 h 1322"/>
                  <a:gd name="T4" fmla="*/ 219 w 1322"/>
                  <a:gd name="T5" fmla="*/ 321 h 1322"/>
                  <a:gd name="T6" fmla="*/ 243 w 1322"/>
                  <a:gd name="T7" fmla="*/ 312 h 1322"/>
                  <a:gd name="T8" fmla="*/ 264 w 1322"/>
                  <a:gd name="T9" fmla="*/ 298 h 1322"/>
                  <a:gd name="T10" fmla="*/ 283 w 1322"/>
                  <a:gd name="T11" fmla="*/ 281 h 1322"/>
                  <a:gd name="T12" fmla="*/ 300 w 1322"/>
                  <a:gd name="T13" fmla="*/ 262 h 1322"/>
                  <a:gd name="T14" fmla="*/ 314 w 1322"/>
                  <a:gd name="T15" fmla="*/ 240 h 1322"/>
                  <a:gd name="T16" fmla="*/ 324 w 1322"/>
                  <a:gd name="T17" fmla="*/ 217 h 1322"/>
                  <a:gd name="T18" fmla="*/ 329 w 1322"/>
                  <a:gd name="T19" fmla="*/ 191 h 1322"/>
                  <a:gd name="T20" fmla="*/ 331 w 1322"/>
                  <a:gd name="T21" fmla="*/ 164 h 1322"/>
                  <a:gd name="T22" fmla="*/ 329 w 1322"/>
                  <a:gd name="T23" fmla="*/ 138 h 1322"/>
                  <a:gd name="T24" fmla="*/ 324 w 1322"/>
                  <a:gd name="T25" fmla="*/ 112 h 1322"/>
                  <a:gd name="T26" fmla="*/ 314 w 1322"/>
                  <a:gd name="T27" fmla="*/ 88 h 1322"/>
                  <a:gd name="T28" fmla="*/ 300 w 1322"/>
                  <a:gd name="T29" fmla="*/ 67 h 1322"/>
                  <a:gd name="T30" fmla="*/ 283 w 1322"/>
                  <a:gd name="T31" fmla="*/ 48 h 1322"/>
                  <a:gd name="T32" fmla="*/ 264 w 1322"/>
                  <a:gd name="T33" fmla="*/ 31 h 1322"/>
                  <a:gd name="T34" fmla="*/ 243 w 1322"/>
                  <a:gd name="T35" fmla="*/ 17 h 1322"/>
                  <a:gd name="T36" fmla="*/ 219 w 1322"/>
                  <a:gd name="T37" fmla="*/ 7 h 1322"/>
                  <a:gd name="T38" fmla="*/ 193 w 1322"/>
                  <a:gd name="T39" fmla="*/ 3 h 1322"/>
                  <a:gd name="T40" fmla="*/ 167 w 1322"/>
                  <a:gd name="T41" fmla="*/ 0 h 1322"/>
                  <a:gd name="T42" fmla="*/ 140 w 1322"/>
                  <a:gd name="T43" fmla="*/ 3 h 1322"/>
                  <a:gd name="T44" fmla="*/ 114 w 1322"/>
                  <a:gd name="T45" fmla="*/ 7 h 1322"/>
                  <a:gd name="T46" fmla="*/ 90 w 1322"/>
                  <a:gd name="T47" fmla="*/ 17 h 1322"/>
                  <a:gd name="T48" fmla="*/ 69 w 1322"/>
                  <a:gd name="T49" fmla="*/ 31 h 1322"/>
                  <a:gd name="T50" fmla="*/ 50 w 1322"/>
                  <a:gd name="T51" fmla="*/ 48 h 1322"/>
                  <a:gd name="T52" fmla="*/ 33 w 1322"/>
                  <a:gd name="T53" fmla="*/ 67 h 1322"/>
                  <a:gd name="T54" fmla="*/ 19 w 1322"/>
                  <a:gd name="T55" fmla="*/ 88 h 1322"/>
                  <a:gd name="T56" fmla="*/ 9 w 1322"/>
                  <a:gd name="T57" fmla="*/ 112 h 1322"/>
                  <a:gd name="T58" fmla="*/ 2 w 1322"/>
                  <a:gd name="T59" fmla="*/ 138 h 1322"/>
                  <a:gd name="T60" fmla="*/ 0 w 1322"/>
                  <a:gd name="T61" fmla="*/ 164 h 1322"/>
                  <a:gd name="T62" fmla="*/ 2 w 1322"/>
                  <a:gd name="T63" fmla="*/ 191 h 1322"/>
                  <a:gd name="T64" fmla="*/ 9 w 1322"/>
                  <a:gd name="T65" fmla="*/ 217 h 1322"/>
                  <a:gd name="T66" fmla="*/ 19 w 1322"/>
                  <a:gd name="T67" fmla="*/ 240 h 1322"/>
                  <a:gd name="T68" fmla="*/ 33 w 1322"/>
                  <a:gd name="T69" fmla="*/ 262 h 1322"/>
                  <a:gd name="T70" fmla="*/ 50 w 1322"/>
                  <a:gd name="T71" fmla="*/ 281 h 1322"/>
                  <a:gd name="T72" fmla="*/ 69 w 1322"/>
                  <a:gd name="T73" fmla="*/ 298 h 1322"/>
                  <a:gd name="T74" fmla="*/ 90 w 1322"/>
                  <a:gd name="T75" fmla="*/ 312 h 1322"/>
                  <a:gd name="T76" fmla="*/ 114 w 1322"/>
                  <a:gd name="T77" fmla="*/ 321 h 1322"/>
                  <a:gd name="T78" fmla="*/ 140 w 1322"/>
                  <a:gd name="T79" fmla="*/ 328 h 1322"/>
                  <a:gd name="T80" fmla="*/ 167 w 1322"/>
                  <a:gd name="T81" fmla="*/ 331 h 132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2"/>
                  <a:gd name="T124" fmla="*/ 0 h 1322"/>
                  <a:gd name="T125" fmla="*/ 1322 w 1322"/>
                  <a:gd name="T126" fmla="*/ 1322 h 132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2" h="1322">
                    <a:moveTo>
                      <a:pt x="666" y="1322"/>
                    </a:moveTo>
                    <a:lnTo>
                      <a:pt x="770" y="1312"/>
                    </a:lnTo>
                    <a:lnTo>
                      <a:pt x="874" y="1284"/>
                    </a:lnTo>
                    <a:lnTo>
                      <a:pt x="970" y="1245"/>
                    </a:lnTo>
                    <a:lnTo>
                      <a:pt x="1056" y="1189"/>
                    </a:lnTo>
                    <a:lnTo>
                      <a:pt x="1132" y="1122"/>
                    </a:lnTo>
                    <a:lnTo>
                      <a:pt x="1199" y="1046"/>
                    </a:lnTo>
                    <a:lnTo>
                      <a:pt x="1255" y="960"/>
                    </a:lnTo>
                    <a:lnTo>
                      <a:pt x="1294" y="865"/>
                    </a:lnTo>
                    <a:lnTo>
                      <a:pt x="1313" y="761"/>
                    </a:lnTo>
                    <a:lnTo>
                      <a:pt x="1322" y="657"/>
                    </a:lnTo>
                    <a:lnTo>
                      <a:pt x="1313" y="551"/>
                    </a:lnTo>
                    <a:lnTo>
                      <a:pt x="1294" y="447"/>
                    </a:lnTo>
                    <a:lnTo>
                      <a:pt x="1255" y="352"/>
                    </a:lnTo>
                    <a:lnTo>
                      <a:pt x="1199" y="266"/>
                    </a:lnTo>
                    <a:lnTo>
                      <a:pt x="1132" y="190"/>
                    </a:lnTo>
                    <a:lnTo>
                      <a:pt x="1056" y="123"/>
                    </a:lnTo>
                    <a:lnTo>
                      <a:pt x="970" y="67"/>
                    </a:lnTo>
                    <a:lnTo>
                      <a:pt x="874" y="28"/>
                    </a:lnTo>
                    <a:lnTo>
                      <a:pt x="770" y="10"/>
                    </a:lnTo>
                    <a:lnTo>
                      <a:pt x="666" y="0"/>
                    </a:lnTo>
                    <a:lnTo>
                      <a:pt x="561" y="10"/>
                    </a:lnTo>
                    <a:lnTo>
                      <a:pt x="456" y="28"/>
                    </a:lnTo>
                    <a:lnTo>
                      <a:pt x="361" y="67"/>
                    </a:lnTo>
                    <a:lnTo>
                      <a:pt x="275" y="123"/>
                    </a:lnTo>
                    <a:lnTo>
                      <a:pt x="199" y="190"/>
                    </a:lnTo>
                    <a:lnTo>
                      <a:pt x="132" y="266"/>
                    </a:lnTo>
                    <a:lnTo>
                      <a:pt x="76" y="352"/>
                    </a:lnTo>
                    <a:lnTo>
                      <a:pt x="37" y="447"/>
                    </a:lnTo>
                    <a:lnTo>
                      <a:pt x="9" y="551"/>
                    </a:lnTo>
                    <a:lnTo>
                      <a:pt x="0" y="657"/>
                    </a:lnTo>
                    <a:lnTo>
                      <a:pt x="9" y="761"/>
                    </a:lnTo>
                    <a:lnTo>
                      <a:pt x="37" y="865"/>
                    </a:lnTo>
                    <a:lnTo>
                      <a:pt x="76" y="960"/>
                    </a:lnTo>
                    <a:lnTo>
                      <a:pt x="132" y="1046"/>
                    </a:lnTo>
                    <a:lnTo>
                      <a:pt x="199" y="1122"/>
                    </a:lnTo>
                    <a:lnTo>
                      <a:pt x="275" y="1189"/>
                    </a:lnTo>
                    <a:lnTo>
                      <a:pt x="361" y="1245"/>
                    </a:lnTo>
                    <a:lnTo>
                      <a:pt x="456" y="1284"/>
                    </a:lnTo>
                    <a:lnTo>
                      <a:pt x="561" y="1312"/>
                    </a:lnTo>
                    <a:lnTo>
                      <a:pt x="666" y="1322"/>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946" name="Freeform 22">
                <a:extLst>
                  <a:ext uri="{FF2B5EF4-FFF2-40B4-BE49-F238E27FC236}">
                    <a16:creationId xmlns:a16="http://schemas.microsoft.com/office/drawing/2014/main" id="{EA845B3C-E38B-4694-B552-0AC7DEDBE555}"/>
                  </a:ext>
                </a:extLst>
              </p:cNvPr>
              <p:cNvSpPr>
                <a:spLocks/>
              </p:cNvSpPr>
              <p:nvPr/>
            </p:nvSpPr>
            <p:spPr bwMode="auto">
              <a:xfrm>
                <a:off x="4008" y="2095"/>
                <a:ext cx="173" cy="174"/>
              </a:xfrm>
              <a:custGeom>
                <a:avLst/>
                <a:gdLst>
                  <a:gd name="T0" fmla="*/ 85 w 695"/>
                  <a:gd name="T1" fmla="*/ 174 h 694"/>
                  <a:gd name="T2" fmla="*/ 99 w 695"/>
                  <a:gd name="T3" fmla="*/ 174 h 694"/>
                  <a:gd name="T4" fmla="*/ 114 w 695"/>
                  <a:gd name="T5" fmla="*/ 169 h 694"/>
                  <a:gd name="T6" fmla="*/ 125 w 695"/>
                  <a:gd name="T7" fmla="*/ 165 h 694"/>
                  <a:gd name="T8" fmla="*/ 137 w 695"/>
                  <a:gd name="T9" fmla="*/ 157 h 694"/>
                  <a:gd name="T10" fmla="*/ 147 w 695"/>
                  <a:gd name="T11" fmla="*/ 148 h 694"/>
                  <a:gd name="T12" fmla="*/ 156 w 695"/>
                  <a:gd name="T13" fmla="*/ 138 h 694"/>
                  <a:gd name="T14" fmla="*/ 163 w 695"/>
                  <a:gd name="T15" fmla="*/ 126 h 694"/>
                  <a:gd name="T16" fmla="*/ 168 w 695"/>
                  <a:gd name="T17" fmla="*/ 114 h 694"/>
                  <a:gd name="T18" fmla="*/ 173 w 695"/>
                  <a:gd name="T19" fmla="*/ 100 h 694"/>
                  <a:gd name="T20" fmla="*/ 173 w 695"/>
                  <a:gd name="T21" fmla="*/ 86 h 694"/>
                  <a:gd name="T22" fmla="*/ 173 w 695"/>
                  <a:gd name="T23" fmla="*/ 71 h 694"/>
                  <a:gd name="T24" fmla="*/ 168 w 695"/>
                  <a:gd name="T25" fmla="*/ 60 h 694"/>
                  <a:gd name="T26" fmla="*/ 163 w 695"/>
                  <a:gd name="T27" fmla="*/ 48 h 694"/>
                  <a:gd name="T28" fmla="*/ 156 w 695"/>
                  <a:gd name="T29" fmla="*/ 36 h 694"/>
                  <a:gd name="T30" fmla="*/ 147 w 695"/>
                  <a:gd name="T31" fmla="*/ 24 h 694"/>
                  <a:gd name="T32" fmla="*/ 137 w 695"/>
                  <a:gd name="T33" fmla="*/ 17 h 694"/>
                  <a:gd name="T34" fmla="*/ 125 w 695"/>
                  <a:gd name="T35" fmla="*/ 10 h 694"/>
                  <a:gd name="T36" fmla="*/ 114 w 695"/>
                  <a:gd name="T37" fmla="*/ 5 h 694"/>
                  <a:gd name="T38" fmla="*/ 99 w 695"/>
                  <a:gd name="T39" fmla="*/ 0 h 694"/>
                  <a:gd name="T40" fmla="*/ 85 w 695"/>
                  <a:gd name="T41" fmla="*/ 0 h 694"/>
                  <a:gd name="T42" fmla="*/ 71 w 695"/>
                  <a:gd name="T43" fmla="*/ 0 h 694"/>
                  <a:gd name="T44" fmla="*/ 59 w 695"/>
                  <a:gd name="T45" fmla="*/ 5 h 694"/>
                  <a:gd name="T46" fmla="*/ 47 w 695"/>
                  <a:gd name="T47" fmla="*/ 10 h 694"/>
                  <a:gd name="T48" fmla="*/ 36 w 695"/>
                  <a:gd name="T49" fmla="*/ 17 h 694"/>
                  <a:gd name="T50" fmla="*/ 26 w 695"/>
                  <a:gd name="T51" fmla="*/ 24 h 694"/>
                  <a:gd name="T52" fmla="*/ 16 w 695"/>
                  <a:gd name="T53" fmla="*/ 36 h 694"/>
                  <a:gd name="T54" fmla="*/ 9 w 695"/>
                  <a:gd name="T55" fmla="*/ 48 h 694"/>
                  <a:gd name="T56" fmla="*/ 4 w 695"/>
                  <a:gd name="T57" fmla="*/ 60 h 694"/>
                  <a:gd name="T58" fmla="*/ 0 w 695"/>
                  <a:gd name="T59" fmla="*/ 71 h 694"/>
                  <a:gd name="T60" fmla="*/ 0 w 695"/>
                  <a:gd name="T61" fmla="*/ 86 h 694"/>
                  <a:gd name="T62" fmla="*/ 0 w 695"/>
                  <a:gd name="T63" fmla="*/ 100 h 694"/>
                  <a:gd name="T64" fmla="*/ 4 w 695"/>
                  <a:gd name="T65" fmla="*/ 114 h 694"/>
                  <a:gd name="T66" fmla="*/ 9 w 695"/>
                  <a:gd name="T67" fmla="*/ 126 h 694"/>
                  <a:gd name="T68" fmla="*/ 16 w 695"/>
                  <a:gd name="T69" fmla="*/ 138 h 694"/>
                  <a:gd name="T70" fmla="*/ 26 w 695"/>
                  <a:gd name="T71" fmla="*/ 148 h 694"/>
                  <a:gd name="T72" fmla="*/ 36 w 695"/>
                  <a:gd name="T73" fmla="*/ 157 h 694"/>
                  <a:gd name="T74" fmla="*/ 47 w 695"/>
                  <a:gd name="T75" fmla="*/ 165 h 694"/>
                  <a:gd name="T76" fmla="*/ 59 w 695"/>
                  <a:gd name="T77" fmla="*/ 169 h 694"/>
                  <a:gd name="T78" fmla="*/ 71 w 695"/>
                  <a:gd name="T79" fmla="*/ 174 h 694"/>
                  <a:gd name="T80" fmla="*/ 85 w 695"/>
                  <a:gd name="T81" fmla="*/ 174 h 69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5"/>
                  <a:gd name="T124" fmla="*/ 0 h 694"/>
                  <a:gd name="T125" fmla="*/ 695 w 695"/>
                  <a:gd name="T126" fmla="*/ 694 h 69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5" h="694">
                    <a:moveTo>
                      <a:pt x="342" y="694"/>
                    </a:moveTo>
                    <a:lnTo>
                      <a:pt x="399" y="694"/>
                    </a:lnTo>
                    <a:lnTo>
                      <a:pt x="457" y="675"/>
                    </a:lnTo>
                    <a:lnTo>
                      <a:pt x="504" y="657"/>
                    </a:lnTo>
                    <a:lnTo>
                      <a:pt x="552" y="627"/>
                    </a:lnTo>
                    <a:lnTo>
                      <a:pt x="589" y="590"/>
                    </a:lnTo>
                    <a:lnTo>
                      <a:pt x="628" y="551"/>
                    </a:lnTo>
                    <a:lnTo>
                      <a:pt x="656" y="504"/>
                    </a:lnTo>
                    <a:lnTo>
                      <a:pt x="675" y="456"/>
                    </a:lnTo>
                    <a:lnTo>
                      <a:pt x="695" y="400"/>
                    </a:lnTo>
                    <a:lnTo>
                      <a:pt x="695" y="343"/>
                    </a:lnTo>
                    <a:lnTo>
                      <a:pt x="695" y="285"/>
                    </a:lnTo>
                    <a:lnTo>
                      <a:pt x="675" y="238"/>
                    </a:lnTo>
                    <a:lnTo>
                      <a:pt x="656" y="190"/>
                    </a:lnTo>
                    <a:lnTo>
                      <a:pt x="628" y="143"/>
                    </a:lnTo>
                    <a:lnTo>
                      <a:pt x="589" y="95"/>
                    </a:lnTo>
                    <a:lnTo>
                      <a:pt x="552" y="67"/>
                    </a:lnTo>
                    <a:lnTo>
                      <a:pt x="504" y="39"/>
                    </a:lnTo>
                    <a:lnTo>
                      <a:pt x="457" y="19"/>
                    </a:lnTo>
                    <a:lnTo>
                      <a:pt x="399" y="0"/>
                    </a:lnTo>
                    <a:lnTo>
                      <a:pt x="342" y="0"/>
                    </a:lnTo>
                    <a:lnTo>
                      <a:pt x="286" y="0"/>
                    </a:lnTo>
                    <a:lnTo>
                      <a:pt x="238" y="19"/>
                    </a:lnTo>
                    <a:lnTo>
                      <a:pt x="190" y="39"/>
                    </a:lnTo>
                    <a:lnTo>
                      <a:pt x="143" y="67"/>
                    </a:lnTo>
                    <a:lnTo>
                      <a:pt x="104" y="95"/>
                    </a:lnTo>
                    <a:lnTo>
                      <a:pt x="66" y="143"/>
                    </a:lnTo>
                    <a:lnTo>
                      <a:pt x="37" y="190"/>
                    </a:lnTo>
                    <a:lnTo>
                      <a:pt x="18" y="238"/>
                    </a:lnTo>
                    <a:lnTo>
                      <a:pt x="0" y="285"/>
                    </a:lnTo>
                    <a:lnTo>
                      <a:pt x="0" y="343"/>
                    </a:lnTo>
                    <a:lnTo>
                      <a:pt x="0" y="400"/>
                    </a:lnTo>
                    <a:lnTo>
                      <a:pt x="18" y="456"/>
                    </a:lnTo>
                    <a:lnTo>
                      <a:pt x="37" y="504"/>
                    </a:lnTo>
                    <a:lnTo>
                      <a:pt x="66" y="551"/>
                    </a:lnTo>
                    <a:lnTo>
                      <a:pt x="104" y="590"/>
                    </a:lnTo>
                    <a:lnTo>
                      <a:pt x="143" y="627"/>
                    </a:lnTo>
                    <a:lnTo>
                      <a:pt x="190" y="657"/>
                    </a:lnTo>
                    <a:lnTo>
                      <a:pt x="238" y="675"/>
                    </a:lnTo>
                    <a:lnTo>
                      <a:pt x="286" y="694"/>
                    </a:lnTo>
                    <a:lnTo>
                      <a:pt x="342" y="694"/>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47" name="Freeform 23">
                <a:extLst>
                  <a:ext uri="{FF2B5EF4-FFF2-40B4-BE49-F238E27FC236}">
                    <a16:creationId xmlns:a16="http://schemas.microsoft.com/office/drawing/2014/main" id="{7EBCCB40-8FA9-4693-BCC2-44F11E0ED471}"/>
                  </a:ext>
                </a:extLst>
              </p:cNvPr>
              <p:cNvSpPr>
                <a:spLocks/>
              </p:cNvSpPr>
              <p:nvPr/>
            </p:nvSpPr>
            <p:spPr bwMode="auto">
              <a:xfrm>
                <a:off x="4015" y="2098"/>
                <a:ext cx="154" cy="154"/>
              </a:xfrm>
              <a:custGeom>
                <a:avLst/>
                <a:gdLst>
                  <a:gd name="T0" fmla="*/ 76 w 619"/>
                  <a:gd name="T1" fmla="*/ 154 h 617"/>
                  <a:gd name="T2" fmla="*/ 88 w 619"/>
                  <a:gd name="T3" fmla="*/ 154 h 617"/>
                  <a:gd name="T4" fmla="*/ 102 w 619"/>
                  <a:gd name="T5" fmla="*/ 152 h 617"/>
                  <a:gd name="T6" fmla="*/ 111 w 619"/>
                  <a:gd name="T7" fmla="*/ 147 h 617"/>
                  <a:gd name="T8" fmla="*/ 121 w 619"/>
                  <a:gd name="T9" fmla="*/ 140 h 617"/>
                  <a:gd name="T10" fmla="*/ 130 w 619"/>
                  <a:gd name="T11" fmla="*/ 133 h 617"/>
                  <a:gd name="T12" fmla="*/ 140 w 619"/>
                  <a:gd name="T13" fmla="*/ 123 h 617"/>
                  <a:gd name="T14" fmla="*/ 145 w 619"/>
                  <a:gd name="T15" fmla="*/ 114 h 617"/>
                  <a:gd name="T16" fmla="*/ 149 w 619"/>
                  <a:gd name="T17" fmla="*/ 102 h 617"/>
                  <a:gd name="T18" fmla="*/ 152 w 619"/>
                  <a:gd name="T19" fmla="*/ 90 h 617"/>
                  <a:gd name="T20" fmla="*/ 154 w 619"/>
                  <a:gd name="T21" fmla="*/ 78 h 617"/>
                  <a:gd name="T22" fmla="*/ 152 w 619"/>
                  <a:gd name="T23" fmla="*/ 64 h 617"/>
                  <a:gd name="T24" fmla="*/ 149 w 619"/>
                  <a:gd name="T25" fmla="*/ 52 h 617"/>
                  <a:gd name="T26" fmla="*/ 145 w 619"/>
                  <a:gd name="T27" fmla="*/ 43 h 617"/>
                  <a:gd name="T28" fmla="*/ 140 w 619"/>
                  <a:gd name="T29" fmla="*/ 31 h 617"/>
                  <a:gd name="T30" fmla="*/ 130 w 619"/>
                  <a:gd name="T31" fmla="*/ 24 h 617"/>
                  <a:gd name="T32" fmla="*/ 121 w 619"/>
                  <a:gd name="T33" fmla="*/ 14 h 617"/>
                  <a:gd name="T34" fmla="*/ 111 w 619"/>
                  <a:gd name="T35" fmla="*/ 9 h 617"/>
                  <a:gd name="T36" fmla="*/ 102 w 619"/>
                  <a:gd name="T37" fmla="*/ 4 h 617"/>
                  <a:gd name="T38" fmla="*/ 88 w 619"/>
                  <a:gd name="T39" fmla="*/ 0 h 617"/>
                  <a:gd name="T40" fmla="*/ 76 w 619"/>
                  <a:gd name="T41" fmla="*/ 0 h 617"/>
                  <a:gd name="T42" fmla="*/ 64 w 619"/>
                  <a:gd name="T43" fmla="*/ 0 h 617"/>
                  <a:gd name="T44" fmla="*/ 52 w 619"/>
                  <a:gd name="T45" fmla="*/ 4 h 617"/>
                  <a:gd name="T46" fmla="*/ 40 w 619"/>
                  <a:gd name="T47" fmla="*/ 9 h 617"/>
                  <a:gd name="T48" fmla="*/ 31 w 619"/>
                  <a:gd name="T49" fmla="*/ 14 h 617"/>
                  <a:gd name="T50" fmla="*/ 21 w 619"/>
                  <a:gd name="T51" fmla="*/ 21 h 617"/>
                  <a:gd name="T52" fmla="*/ 14 w 619"/>
                  <a:gd name="T53" fmla="*/ 31 h 617"/>
                  <a:gd name="T54" fmla="*/ 7 w 619"/>
                  <a:gd name="T55" fmla="*/ 40 h 617"/>
                  <a:gd name="T56" fmla="*/ 2 w 619"/>
                  <a:gd name="T57" fmla="*/ 52 h 617"/>
                  <a:gd name="T58" fmla="*/ 0 w 619"/>
                  <a:gd name="T59" fmla="*/ 64 h 617"/>
                  <a:gd name="T60" fmla="*/ 0 w 619"/>
                  <a:gd name="T61" fmla="*/ 76 h 617"/>
                  <a:gd name="T62" fmla="*/ 0 w 619"/>
                  <a:gd name="T63" fmla="*/ 78 h 617"/>
                  <a:gd name="T64" fmla="*/ 0 w 619"/>
                  <a:gd name="T65" fmla="*/ 81 h 617"/>
                  <a:gd name="T66" fmla="*/ 0 w 619"/>
                  <a:gd name="T67" fmla="*/ 92 h 617"/>
                  <a:gd name="T68" fmla="*/ 5 w 619"/>
                  <a:gd name="T69" fmla="*/ 104 h 617"/>
                  <a:gd name="T70" fmla="*/ 9 w 619"/>
                  <a:gd name="T71" fmla="*/ 116 h 617"/>
                  <a:gd name="T72" fmla="*/ 14 w 619"/>
                  <a:gd name="T73" fmla="*/ 126 h 617"/>
                  <a:gd name="T74" fmla="*/ 24 w 619"/>
                  <a:gd name="T75" fmla="*/ 133 h 617"/>
                  <a:gd name="T76" fmla="*/ 31 w 619"/>
                  <a:gd name="T77" fmla="*/ 140 h 617"/>
                  <a:gd name="T78" fmla="*/ 43 w 619"/>
                  <a:gd name="T79" fmla="*/ 147 h 617"/>
                  <a:gd name="T80" fmla="*/ 52 w 619"/>
                  <a:gd name="T81" fmla="*/ 152 h 617"/>
                  <a:gd name="T82" fmla="*/ 64 w 619"/>
                  <a:gd name="T83" fmla="*/ 154 h 617"/>
                  <a:gd name="T84" fmla="*/ 76 w 619"/>
                  <a:gd name="T85" fmla="*/ 154 h 61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19"/>
                  <a:gd name="T130" fmla="*/ 0 h 617"/>
                  <a:gd name="T131" fmla="*/ 619 w 619"/>
                  <a:gd name="T132" fmla="*/ 617 h 61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19" h="617">
                    <a:moveTo>
                      <a:pt x="305" y="617"/>
                    </a:moveTo>
                    <a:lnTo>
                      <a:pt x="353" y="617"/>
                    </a:lnTo>
                    <a:lnTo>
                      <a:pt x="409" y="608"/>
                    </a:lnTo>
                    <a:lnTo>
                      <a:pt x="448" y="589"/>
                    </a:lnTo>
                    <a:lnTo>
                      <a:pt x="485" y="561"/>
                    </a:lnTo>
                    <a:lnTo>
                      <a:pt x="524" y="532"/>
                    </a:lnTo>
                    <a:lnTo>
                      <a:pt x="561" y="494"/>
                    </a:lnTo>
                    <a:lnTo>
                      <a:pt x="581" y="457"/>
                    </a:lnTo>
                    <a:lnTo>
                      <a:pt x="600" y="409"/>
                    </a:lnTo>
                    <a:lnTo>
                      <a:pt x="609" y="361"/>
                    </a:lnTo>
                    <a:lnTo>
                      <a:pt x="619" y="314"/>
                    </a:lnTo>
                    <a:lnTo>
                      <a:pt x="609" y="256"/>
                    </a:lnTo>
                    <a:lnTo>
                      <a:pt x="600" y="209"/>
                    </a:lnTo>
                    <a:lnTo>
                      <a:pt x="581" y="171"/>
                    </a:lnTo>
                    <a:lnTo>
                      <a:pt x="561" y="124"/>
                    </a:lnTo>
                    <a:lnTo>
                      <a:pt x="524" y="95"/>
                    </a:lnTo>
                    <a:lnTo>
                      <a:pt x="485" y="57"/>
                    </a:lnTo>
                    <a:lnTo>
                      <a:pt x="448" y="38"/>
                    </a:lnTo>
                    <a:lnTo>
                      <a:pt x="409" y="18"/>
                    </a:lnTo>
                    <a:lnTo>
                      <a:pt x="353" y="0"/>
                    </a:lnTo>
                    <a:lnTo>
                      <a:pt x="305" y="0"/>
                    </a:lnTo>
                    <a:lnTo>
                      <a:pt x="258" y="0"/>
                    </a:lnTo>
                    <a:lnTo>
                      <a:pt x="210" y="18"/>
                    </a:lnTo>
                    <a:lnTo>
                      <a:pt x="162" y="38"/>
                    </a:lnTo>
                    <a:lnTo>
                      <a:pt x="124" y="57"/>
                    </a:lnTo>
                    <a:lnTo>
                      <a:pt x="85" y="85"/>
                    </a:lnTo>
                    <a:lnTo>
                      <a:pt x="57" y="124"/>
                    </a:lnTo>
                    <a:lnTo>
                      <a:pt x="29" y="161"/>
                    </a:lnTo>
                    <a:lnTo>
                      <a:pt x="9" y="209"/>
                    </a:lnTo>
                    <a:lnTo>
                      <a:pt x="0" y="256"/>
                    </a:lnTo>
                    <a:lnTo>
                      <a:pt x="0" y="304"/>
                    </a:lnTo>
                    <a:lnTo>
                      <a:pt x="0" y="314"/>
                    </a:lnTo>
                    <a:lnTo>
                      <a:pt x="0" y="323"/>
                    </a:lnTo>
                    <a:lnTo>
                      <a:pt x="0" y="370"/>
                    </a:lnTo>
                    <a:lnTo>
                      <a:pt x="20" y="418"/>
                    </a:lnTo>
                    <a:lnTo>
                      <a:pt x="38" y="466"/>
                    </a:lnTo>
                    <a:lnTo>
                      <a:pt x="57" y="504"/>
                    </a:lnTo>
                    <a:lnTo>
                      <a:pt x="96" y="532"/>
                    </a:lnTo>
                    <a:lnTo>
                      <a:pt x="124" y="561"/>
                    </a:lnTo>
                    <a:lnTo>
                      <a:pt x="171" y="589"/>
                    </a:lnTo>
                    <a:lnTo>
                      <a:pt x="210" y="608"/>
                    </a:lnTo>
                    <a:lnTo>
                      <a:pt x="258" y="617"/>
                    </a:lnTo>
                    <a:lnTo>
                      <a:pt x="305" y="617"/>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48" name="Freeform 24">
                <a:extLst>
                  <a:ext uri="{FF2B5EF4-FFF2-40B4-BE49-F238E27FC236}">
                    <a16:creationId xmlns:a16="http://schemas.microsoft.com/office/drawing/2014/main" id="{AA4C2AB4-E7B0-4020-862E-3EFF13C33B51}"/>
                  </a:ext>
                </a:extLst>
              </p:cNvPr>
              <p:cNvSpPr>
                <a:spLocks/>
              </p:cNvSpPr>
              <p:nvPr/>
            </p:nvSpPr>
            <p:spPr bwMode="auto">
              <a:xfrm>
                <a:off x="4019" y="2100"/>
                <a:ext cx="138" cy="136"/>
              </a:xfrm>
              <a:custGeom>
                <a:avLst/>
                <a:gdLst>
                  <a:gd name="T0" fmla="*/ 69 w 552"/>
                  <a:gd name="T1" fmla="*/ 136 h 543"/>
                  <a:gd name="T2" fmla="*/ 81 w 552"/>
                  <a:gd name="T3" fmla="*/ 136 h 543"/>
                  <a:gd name="T4" fmla="*/ 90 w 552"/>
                  <a:gd name="T5" fmla="*/ 133 h 543"/>
                  <a:gd name="T6" fmla="*/ 100 w 552"/>
                  <a:gd name="T7" fmla="*/ 128 h 543"/>
                  <a:gd name="T8" fmla="*/ 109 w 552"/>
                  <a:gd name="T9" fmla="*/ 124 h 543"/>
                  <a:gd name="T10" fmla="*/ 116 w 552"/>
                  <a:gd name="T11" fmla="*/ 117 h 543"/>
                  <a:gd name="T12" fmla="*/ 124 w 552"/>
                  <a:gd name="T13" fmla="*/ 109 h 543"/>
                  <a:gd name="T14" fmla="*/ 128 w 552"/>
                  <a:gd name="T15" fmla="*/ 100 h 543"/>
                  <a:gd name="T16" fmla="*/ 133 w 552"/>
                  <a:gd name="T17" fmla="*/ 90 h 543"/>
                  <a:gd name="T18" fmla="*/ 135 w 552"/>
                  <a:gd name="T19" fmla="*/ 79 h 543"/>
                  <a:gd name="T20" fmla="*/ 138 w 552"/>
                  <a:gd name="T21" fmla="*/ 69 h 543"/>
                  <a:gd name="T22" fmla="*/ 135 w 552"/>
                  <a:gd name="T23" fmla="*/ 57 h 543"/>
                  <a:gd name="T24" fmla="*/ 133 w 552"/>
                  <a:gd name="T25" fmla="*/ 48 h 543"/>
                  <a:gd name="T26" fmla="*/ 128 w 552"/>
                  <a:gd name="T27" fmla="*/ 38 h 543"/>
                  <a:gd name="T28" fmla="*/ 124 w 552"/>
                  <a:gd name="T29" fmla="*/ 29 h 543"/>
                  <a:gd name="T30" fmla="*/ 116 w 552"/>
                  <a:gd name="T31" fmla="*/ 22 h 543"/>
                  <a:gd name="T32" fmla="*/ 109 w 552"/>
                  <a:gd name="T33" fmla="*/ 14 h 543"/>
                  <a:gd name="T34" fmla="*/ 100 w 552"/>
                  <a:gd name="T35" fmla="*/ 7 h 543"/>
                  <a:gd name="T36" fmla="*/ 90 w 552"/>
                  <a:gd name="T37" fmla="*/ 5 h 543"/>
                  <a:gd name="T38" fmla="*/ 81 w 552"/>
                  <a:gd name="T39" fmla="*/ 2 h 543"/>
                  <a:gd name="T40" fmla="*/ 69 w 552"/>
                  <a:gd name="T41" fmla="*/ 0 h 543"/>
                  <a:gd name="T42" fmla="*/ 57 w 552"/>
                  <a:gd name="T43" fmla="*/ 2 h 543"/>
                  <a:gd name="T44" fmla="*/ 48 w 552"/>
                  <a:gd name="T45" fmla="*/ 5 h 543"/>
                  <a:gd name="T46" fmla="*/ 38 w 552"/>
                  <a:gd name="T47" fmla="*/ 7 h 543"/>
                  <a:gd name="T48" fmla="*/ 28 w 552"/>
                  <a:gd name="T49" fmla="*/ 14 h 543"/>
                  <a:gd name="T50" fmla="*/ 21 w 552"/>
                  <a:gd name="T51" fmla="*/ 19 h 543"/>
                  <a:gd name="T52" fmla="*/ 14 w 552"/>
                  <a:gd name="T53" fmla="*/ 29 h 543"/>
                  <a:gd name="T54" fmla="*/ 9 w 552"/>
                  <a:gd name="T55" fmla="*/ 36 h 543"/>
                  <a:gd name="T56" fmla="*/ 5 w 552"/>
                  <a:gd name="T57" fmla="*/ 48 h 543"/>
                  <a:gd name="T58" fmla="*/ 2 w 552"/>
                  <a:gd name="T59" fmla="*/ 57 h 543"/>
                  <a:gd name="T60" fmla="*/ 0 w 552"/>
                  <a:gd name="T61" fmla="*/ 67 h 543"/>
                  <a:gd name="T62" fmla="*/ 0 w 552"/>
                  <a:gd name="T63" fmla="*/ 69 h 543"/>
                  <a:gd name="T64" fmla="*/ 0 w 552"/>
                  <a:gd name="T65" fmla="*/ 72 h 543"/>
                  <a:gd name="T66" fmla="*/ 2 w 552"/>
                  <a:gd name="T67" fmla="*/ 83 h 543"/>
                  <a:gd name="T68" fmla="*/ 5 w 552"/>
                  <a:gd name="T69" fmla="*/ 93 h 543"/>
                  <a:gd name="T70" fmla="*/ 9 w 552"/>
                  <a:gd name="T71" fmla="*/ 102 h 543"/>
                  <a:gd name="T72" fmla="*/ 14 w 552"/>
                  <a:gd name="T73" fmla="*/ 109 h 543"/>
                  <a:gd name="T74" fmla="*/ 21 w 552"/>
                  <a:gd name="T75" fmla="*/ 119 h 543"/>
                  <a:gd name="T76" fmla="*/ 28 w 552"/>
                  <a:gd name="T77" fmla="*/ 124 h 543"/>
                  <a:gd name="T78" fmla="*/ 38 w 552"/>
                  <a:gd name="T79" fmla="*/ 128 h 543"/>
                  <a:gd name="T80" fmla="*/ 48 w 552"/>
                  <a:gd name="T81" fmla="*/ 133 h 543"/>
                  <a:gd name="T82" fmla="*/ 57 w 552"/>
                  <a:gd name="T83" fmla="*/ 136 h 543"/>
                  <a:gd name="T84" fmla="*/ 69 w 552"/>
                  <a:gd name="T85" fmla="*/ 136 h 54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52"/>
                  <a:gd name="T130" fmla="*/ 0 h 543"/>
                  <a:gd name="T131" fmla="*/ 552 w 552"/>
                  <a:gd name="T132" fmla="*/ 543 h 54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52" h="543">
                    <a:moveTo>
                      <a:pt x="275" y="543"/>
                    </a:moveTo>
                    <a:lnTo>
                      <a:pt x="323" y="543"/>
                    </a:lnTo>
                    <a:lnTo>
                      <a:pt x="361" y="532"/>
                    </a:lnTo>
                    <a:lnTo>
                      <a:pt x="398" y="513"/>
                    </a:lnTo>
                    <a:lnTo>
                      <a:pt x="437" y="495"/>
                    </a:lnTo>
                    <a:lnTo>
                      <a:pt x="465" y="466"/>
                    </a:lnTo>
                    <a:lnTo>
                      <a:pt x="494" y="437"/>
                    </a:lnTo>
                    <a:lnTo>
                      <a:pt x="513" y="400"/>
                    </a:lnTo>
                    <a:lnTo>
                      <a:pt x="532" y="361"/>
                    </a:lnTo>
                    <a:lnTo>
                      <a:pt x="541" y="314"/>
                    </a:lnTo>
                    <a:lnTo>
                      <a:pt x="552" y="277"/>
                    </a:lnTo>
                    <a:lnTo>
                      <a:pt x="541" y="229"/>
                    </a:lnTo>
                    <a:lnTo>
                      <a:pt x="532" y="191"/>
                    </a:lnTo>
                    <a:lnTo>
                      <a:pt x="513" y="152"/>
                    </a:lnTo>
                    <a:lnTo>
                      <a:pt x="494" y="115"/>
                    </a:lnTo>
                    <a:lnTo>
                      <a:pt x="465" y="86"/>
                    </a:lnTo>
                    <a:lnTo>
                      <a:pt x="437" y="57"/>
                    </a:lnTo>
                    <a:lnTo>
                      <a:pt x="398" y="29"/>
                    </a:lnTo>
                    <a:lnTo>
                      <a:pt x="361" y="20"/>
                    </a:lnTo>
                    <a:lnTo>
                      <a:pt x="323" y="9"/>
                    </a:lnTo>
                    <a:lnTo>
                      <a:pt x="275" y="0"/>
                    </a:lnTo>
                    <a:lnTo>
                      <a:pt x="227" y="9"/>
                    </a:lnTo>
                    <a:lnTo>
                      <a:pt x="190" y="20"/>
                    </a:lnTo>
                    <a:lnTo>
                      <a:pt x="151" y="29"/>
                    </a:lnTo>
                    <a:lnTo>
                      <a:pt x="113" y="57"/>
                    </a:lnTo>
                    <a:lnTo>
                      <a:pt x="85" y="76"/>
                    </a:lnTo>
                    <a:lnTo>
                      <a:pt x="56" y="115"/>
                    </a:lnTo>
                    <a:lnTo>
                      <a:pt x="37" y="143"/>
                    </a:lnTo>
                    <a:lnTo>
                      <a:pt x="18" y="191"/>
                    </a:lnTo>
                    <a:lnTo>
                      <a:pt x="9" y="229"/>
                    </a:lnTo>
                    <a:lnTo>
                      <a:pt x="0" y="266"/>
                    </a:lnTo>
                    <a:lnTo>
                      <a:pt x="0" y="277"/>
                    </a:lnTo>
                    <a:lnTo>
                      <a:pt x="0" y="286"/>
                    </a:lnTo>
                    <a:lnTo>
                      <a:pt x="9" y="333"/>
                    </a:lnTo>
                    <a:lnTo>
                      <a:pt x="18" y="372"/>
                    </a:lnTo>
                    <a:lnTo>
                      <a:pt x="37" y="409"/>
                    </a:lnTo>
                    <a:lnTo>
                      <a:pt x="56" y="437"/>
                    </a:lnTo>
                    <a:lnTo>
                      <a:pt x="85" y="476"/>
                    </a:lnTo>
                    <a:lnTo>
                      <a:pt x="113" y="495"/>
                    </a:lnTo>
                    <a:lnTo>
                      <a:pt x="151" y="513"/>
                    </a:lnTo>
                    <a:lnTo>
                      <a:pt x="190" y="532"/>
                    </a:lnTo>
                    <a:lnTo>
                      <a:pt x="227" y="543"/>
                    </a:lnTo>
                    <a:lnTo>
                      <a:pt x="275" y="543"/>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49" name="Freeform 25">
                <a:extLst>
                  <a:ext uri="{FF2B5EF4-FFF2-40B4-BE49-F238E27FC236}">
                    <a16:creationId xmlns:a16="http://schemas.microsoft.com/office/drawing/2014/main" id="{FDA4DA95-4410-45A0-A26B-B646896A300D}"/>
                  </a:ext>
                </a:extLst>
              </p:cNvPr>
              <p:cNvSpPr>
                <a:spLocks/>
              </p:cNvSpPr>
              <p:nvPr/>
            </p:nvSpPr>
            <p:spPr bwMode="auto">
              <a:xfrm>
                <a:off x="4026" y="2102"/>
                <a:ext cx="117" cy="119"/>
              </a:xfrm>
              <a:custGeom>
                <a:avLst/>
                <a:gdLst>
                  <a:gd name="T0" fmla="*/ 60 w 466"/>
                  <a:gd name="T1" fmla="*/ 119 h 476"/>
                  <a:gd name="T2" fmla="*/ 69 w 466"/>
                  <a:gd name="T3" fmla="*/ 117 h 476"/>
                  <a:gd name="T4" fmla="*/ 77 w 466"/>
                  <a:gd name="T5" fmla="*/ 114 h 476"/>
                  <a:gd name="T6" fmla="*/ 86 w 466"/>
                  <a:gd name="T7" fmla="*/ 112 h 476"/>
                  <a:gd name="T8" fmla="*/ 93 w 466"/>
                  <a:gd name="T9" fmla="*/ 107 h 476"/>
                  <a:gd name="T10" fmla="*/ 100 w 466"/>
                  <a:gd name="T11" fmla="*/ 103 h 476"/>
                  <a:gd name="T12" fmla="*/ 107 w 466"/>
                  <a:gd name="T13" fmla="*/ 95 h 476"/>
                  <a:gd name="T14" fmla="*/ 112 w 466"/>
                  <a:gd name="T15" fmla="*/ 86 h 476"/>
                  <a:gd name="T16" fmla="*/ 115 w 466"/>
                  <a:gd name="T17" fmla="*/ 79 h 476"/>
                  <a:gd name="T18" fmla="*/ 117 w 466"/>
                  <a:gd name="T19" fmla="*/ 69 h 476"/>
                  <a:gd name="T20" fmla="*/ 117 w 466"/>
                  <a:gd name="T21" fmla="*/ 60 h 476"/>
                  <a:gd name="T22" fmla="*/ 117 w 466"/>
                  <a:gd name="T23" fmla="*/ 50 h 476"/>
                  <a:gd name="T24" fmla="*/ 115 w 466"/>
                  <a:gd name="T25" fmla="*/ 41 h 476"/>
                  <a:gd name="T26" fmla="*/ 112 w 466"/>
                  <a:gd name="T27" fmla="*/ 34 h 476"/>
                  <a:gd name="T28" fmla="*/ 107 w 466"/>
                  <a:gd name="T29" fmla="*/ 24 h 476"/>
                  <a:gd name="T30" fmla="*/ 100 w 466"/>
                  <a:gd name="T31" fmla="*/ 19 h 476"/>
                  <a:gd name="T32" fmla="*/ 93 w 466"/>
                  <a:gd name="T33" fmla="*/ 12 h 476"/>
                  <a:gd name="T34" fmla="*/ 86 w 466"/>
                  <a:gd name="T35" fmla="*/ 8 h 476"/>
                  <a:gd name="T36" fmla="*/ 77 w 466"/>
                  <a:gd name="T37" fmla="*/ 5 h 476"/>
                  <a:gd name="T38" fmla="*/ 69 w 466"/>
                  <a:gd name="T39" fmla="*/ 3 h 476"/>
                  <a:gd name="T40" fmla="*/ 60 w 466"/>
                  <a:gd name="T41" fmla="*/ 0 h 476"/>
                  <a:gd name="T42" fmla="*/ 50 w 466"/>
                  <a:gd name="T43" fmla="*/ 3 h 476"/>
                  <a:gd name="T44" fmla="*/ 41 w 466"/>
                  <a:gd name="T45" fmla="*/ 5 h 476"/>
                  <a:gd name="T46" fmla="*/ 31 w 466"/>
                  <a:gd name="T47" fmla="*/ 8 h 476"/>
                  <a:gd name="T48" fmla="*/ 24 w 466"/>
                  <a:gd name="T49" fmla="*/ 12 h 476"/>
                  <a:gd name="T50" fmla="*/ 17 w 466"/>
                  <a:gd name="T51" fmla="*/ 17 h 476"/>
                  <a:gd name="T52" fmla="*/ 12 w 466"/>
                  <a:gd name="T53" fmla="*/ 24 h 476"/>
                  <a:gd name="T54" fmla="*/ 7 w 466"/>
                  <a:gd name="T55" fmla="*/ 31 h 476"/>
                  <a:gd name="T56" fmla="*/ 2 w 466"/>
                  <a:gd name="T57" fmla="*/ 41 h 476"/>
                  <a:gd name="T58" fmla="*/ 0 w 466"/>
                  <a:gd name="T59" fmla="*/ 50 h 476"/>
                  <a:gd name="T60" fmla="*/ 0 w 466"/>
                  <a:gd name="T61" fmla="*/ 60 h 476"/>
                  <a:gd name="T62" fmla="*/ 0 w 466"/>
                  <a:gd name="T63" fmla="*/ 62 h 476"/>
                  <a:gd name="T64" fmla="*/ 0 w 466"/>
                  <a:gd name="T65" fmla="*/ 72 h 476"/>
                  <a:gd name="T66" fmla="*/ 2 w 466"/>
                  <a:gd name="T67" fmla="*/ 81 h 476"/>
                  <a:gd name="T68" fmla="*/ 7 w 466"/>
                  <a:gd name="T69" fmla="*/ 88 h 476"/>
                  <a:gd name="T70" fmla="*/ 12 w 466"/>
                  <a:gd name="T71" fmla="*/ 95 h 476"/>
                  <a:gd name="T72" fmla="*/ 19 w 466"/>
                  <a:gd name="T73" fmla="*/ 103 h 476"/>
                  <a:gd name="T74" fmla="*/ 24 w 466"/>
                  <a:gd name="T75" fmla="*/ 107 h 476"/>
                  <a:gd name="T76" fmla="*/ 33 w 466"/>
                  <a:gd name="T77" fmla="*/ 112 h 476"/>
                  <a:gd name="T78" fmla="*/ 41 w 466"/>
                  <a:gd name="T79" fmla="*/ 117 h 476"/>
                  <a:gd name="T80" fmla="*/ 50 w 466"/>
                  <a:gd name="T81" fmla="*/ 117 h 476"/>
                  <a:gd name="T82" fmla="*/ 60 w 466"/>
                  <a:gd name="T83" fmla="*/ 119 h 47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66"/>
                  <a:gd name="T127" fmla="*/ 0 h 476"/>
                  <a:gd name="T128" fmla="*/ 466 w 466"/>
                  <a:gd name="T129" fmla="*/ 476 h 47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66" h="476">
                    <a:moveTo>
                      <a:pt x="238" y="476"/>
                    </a:moveTo>
                    <a:lnTo>
                      <a:pt x="275" y="467"/>
                    </a:lnTo>
                    <a:lnTo>
                      <a:pt x="305" y="457"/>
                    </a:lnTo>
                    <a:lnTo>
                      <a:pt x="342" y="448"/>
                    </a:lnTo>
                    <a:lnTo>
                      <a:pt x="370" y="428"/>
                    </a:lnTo>
                    <a:lnTo>
                      <a:pt x="400" y="410"/>
                    </a:lnTo>
                    <a:lnTo>
                      <a:pt x="428" y="381"/>
                    </a:lnTo>
                    <a:lnTo>
                      <a:pt x="448" y="343"/>
                    </a:lnTo>
                    <a:lnTo>
                      <a:pt x="457" y="315"/>
                    </a:lnTo>
                    <a:lnTo>
                      <a:pt x="466" y="277"/>
                    </a:lnTo>
                    <a:lnTo>
                      <a:pt x="466" y="238"/>
                    </a:lnTo>
                    <a:lnTo>
                      <a:pt x="466" y="201"/>
                    </a:lnTo>
                    <a:lnTo>
                      <a:pt x="457" y="162"/>
                    </a:lnTo>
                    <a:lnTo>
                      <a:pt x="448" y="134"/>
                    </a:lnTo>
                    <a:lnTo>
                      <a:pt x="428" y="95"/>
                    </a:lnTo>
                    <a:lnTo>
                      <a:pt x="400" y="77"/>
                    </a:lnTo>
                    <a:lnTo>
                      <a:pt x="370" y="48"/>
                    </a:lnTo>
                    <a:lnTo>
                      <a:pt x="342" y="30"/>
                    </a:lnTo>
                    <a:lnTo>
                      <a:pt x="305" y="20"/>
                    </a:lnTo>
                    <a:lnTo>
                      <a:pt x="275" y="11"/>
                    </a:lnTo>
                    <a:lnTo>
                      <a:pt x="238" y="0"/>
                    </a:lnTo>
                    <a:lnTo>
                      <a:pt x="199" y="11"/>
                    </a:lnTo>
                    <a:lnTo>
                      <a:pt x="162" y="20"/>
                    </a:lnTo>
                    <a:lnTo>
                      <a:pt x="123" y="30"/>
                    </a:lnTo>
                    <a:lnTo>
                      <a:pt x="95" y="48"/>
                    </a:lnTo>
                    <a:lnTo>
                      <a:pt x="67" y="67"/>
                    </a:lnTo>
                    <a:lnTo>
                      <a:pt x="48" y="95"/>
                    </a:lnTo>
                    <a:lnTo>
                      <a:pt x="28" y="125"/>
                    </a:lnTo>
                    <a:lnTo>
                      <a:pt x="9" y="162"/>
                    </a:lnTo>
                    <a:lnTo>
                      <a:pt x="0" y="201"/>
                    </a:lnTo>
                    <a:lnTo>
                      <a:pt x="0" y="238"/>
                    </a:lnTo>
                    <a:lnTo>
                      <a:pt x="0" y="248"/>
                    </a:lnTo>
                    <a:lnTo>
                      <a:pt x="0" y="286"/>
                    </a:lnTo>
                    <a:lnTo>
                      <a:pt x="9" y="324"/>
                    </a:lnTo>
                    <a:lnTo>
                      <a:pt x="28" y="352"/>
                    </a:lnTo>
                    <a:lnTo>
                      <a:pt x="48" y="381"/>
                    </a:lnTo>
                    <a:lnTo>
                      <a:pt x="76" y="410"/>
                    </a:lnTo>
                    <a:lnTo>
                      <a:pt x="95" y="428"/>
                    </a:lnTo>
                    <a:lnTo>
                      <a:pt x="132" y="448"/>
                    </a:lnTo>
                    <a:lnTo>
                      <a:pt x="162" y="467"/>
                    </a:lnTo>
                    <a:lnTo>
                      <a:pt x="199" y="467"/>
                    </a:lnTo>
                    <a:lnTo>
                      <a:pt x="238" y="476"/>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50" name="Freeform 26">
                <a:extLst>
                  <a:ext uri="{FF2B5EF4-FFF2-40B4-BE49-F238E27FC236}">
                    <a16:creationId xmlns:a16="http://schemas.microsoft.com/office/drawing/2014/main" id="{64C9D281-4C7B-4242-B087-4B8452C356E7}"/>
                  </a:ext>
                </a:extLst>
              </p:cNvPr>
              <p:cNvSpPr>
                <a:spLocks/>
              </p:cNvSpPr>
              <p:nvPr/>
            </p:nvSpPr>
            <p:spPr bwMode="auto">
              <a:xfrm>
                <a:off x="4034" y="2107"/>
                <a:ext cx="97" cy="98"/>
              </a:xfrm>
              <a:custGeom>
                <a:avLst/>
                <a:gdLst>
                  <a:gd name="T0" fmla="*/ 48 w 390"/>
                  <a:gd name="T1" fmla="*/ 98 h 390"/>
                  <a:gd name="T2" fmla="*/ 57 w 390"/>
                  <a:gd name="T3" fmla="*/ 98 h 390"/>
                  <a:gd name="T4" fmla="*/ 64 w 390"/>
                  <a:gd name="T5" fmla="*/ 95 h 390"/>
                  <a:gd name="T6" fmla="*/ 71 w 390"/>
                  <a:gd name="T7" fmla="*/ 93 h 390"/>
                  <a:gd name="T8" fmla="*/ 78 w 390"/>
                  <a:gd name="T9" fmla="*/ 88 h 390"/>
                  <a:gd name="T10" fmla="*/ 83 w 390"/>
                  <a:gd name="T11" fmla="*/ 83 h 390"/>
                  <a:gd name="T12" fmla="*/ 88 w 390"/>
                  <a:gd name="T13" fmla="*/ 76 h 390"/>
                  <a:gd name="T14" fmla="*/ 93 w 390"/>
                  <a:gd name="T15" fmla="*/ 72 h 390"/>
                  <a:gd name="T16" fmla="*/ 95 w 390"/>
                  <a:gd name="T17" fmla="*/ 65 h 390"/>
                  <a:gd name="T18" fmla="*/ 97 w 390"/>
                  <a:gd name="T19" fmla="*/ 57 h 390"/>
                  <a:gd name="T20" fmla="*/ 97 w 390"/>
                  <a:gd name="T21" fmla="*/ 48 h 390"/>
                  <a:gd name="T22" fmla="*/ 97 w 390"/>
                  <a:gd name="T23" fmla="*/ 41 h 390"/>
                  <a:gd name="T24" fmla="*/ 95 w 390"/>
                  <a:gd name="T25" fmla="*/ 33 h 390"/>
                  <a:gd name="T26" fmla="*/ 93 w 390"/>
                  <a:gd name="T27" fmla="*/ 26 h 390"/>
                  <a:gd name="T28" fmla="*/ 88 w 390"/>
                  <a:gd name="T29" fmla="*/ 19 h 390"/>
                  <a:gd name="T30" fmla="*/ 83 w 390"/>
                  <a:gd name="T31" fmla="*/ 14 h 390"/>
                  <a:gd name="T32" fmla="*/ 78 w 390"/>
                  <a:gd name="T33" fmla="*/ 10 h 390"/>
                  <a:gd name="T34" fmla="*/ 71 w 390"/>
                  <a:gd name="T35" fmla="*/ 5 h 390"/>
                  <a:gd name="T36" fmla="*/ 64 w 390"/>
                  <a:gd name="T37" fmla="*/ 3 h 390"/>
                  <a:gd name="T38" fmla="*/ 57 w 390"/>
                  <a:gd name="T39" fmla="*/ 0 h 390"/>
                  <a:gd name="T40" fmla="*/ 48 w 390"/>
                  <a:gd name="T41" fmla="*/ 0 h 390"/>
                  <a:gd name="T42" fmla="*/ 40 w 390"/>
                  <a:gd name="T43" fmla="*/ 0 h 390"/>
                  <a:gd name="T44" fmla="*/ 33 w 390"/>
                  <a:gd name="T45" fmla="*/ 3 h 390"/>
                  <a:gd name="T46" fmla="*/ 26 w 390"/>
                  <a:gd name="T47" fmla="*/ 5 h 390"/>
                  <a:gd name="T48" fmla="*/ 19 w 390"/>
                  <a:gd name="T49" fmla="*/ 7 h 390"/>
                  <a:gd name="T50" fmla="*/ 14 w 390"/>
                  <a:gd name="T51" fmla="*/ 12 h 390"/>
                  <a:gd name="T52" fmla="*/ 10 w 390"/>
                  <a:gd name="T53" fmla="*/ 19 h 390"/>
                  <a:gd name="T54" fmla="*/ 5 w 390"/>
                  <a:gd name="T55" fmla="*/ 24 h 390"/>
                  <a:gd name="T56" fmla="*/ 2 w 390"/>
                  <a:gd name="T57" fmla="*/ 31 h 390"/>
                  <a:gd name="T58" fmla="*/ 0 w 390"/>
                  <a:gd name="T59" fmla="*/ 38 h 390"/>
                  <a:gd name="T60" fmla="*/ 0 w 390"/>
                  <a:gd name="T61" fmla="*/ 48 h 390"/>
                  <a:gd name="T62" fmla="*/ 0 w 390"/>
                  <a:gd name="T63" fmla="*/ 50 h 390"/>
                  <a:gd name="T64" fmla="*/ 0 w 390"/>
                  <a:gd name="T65" fmla="*/ 57 h 390"/>
                  <a:gd name="T66" fmla="*/ 2 w 390"/>
                  <a:gd name="T67" fmla="*/ 65 h 390"/>
                  <a:gd name="T68" fmla="*/ 5 w 390"/>
                  <a:gd name="T69" fmla="*/ 72 h 390"/>
                  <a:gd name="T70" fmla="*/ 10 w 390"/>
                  <a:gd name="T71" fmla="*/ 79 h 390"/>
                  <a:gd name="T72" fmla="*/ 14 w 390"/>
                  <a:gd name="T73" fmla="*/ 83 h 390"/>
                  <a:gd name="T74" fmla="*/ 19 w 390"/>
                  <a:gd name="T75" fmla="*/ 88 h 390"/>
                  <a:gd name="T76" fmla="*/ 26 w 390"/>
                  <a:gd name="T77" fmla="*/ 93 h 390"/>
                  <a:gd name="T78" fmla="*/ 33 w 390"/>
                  <a:gd name="T79" fmla="*/ 95 h 390"/>
                  <a:gd name="T80" fmla="*/ 40 w 390"/>
                  <a:gd name="T81" fmla="*/ 98 h 390"/>
                  <a:gd name="T82" fmla="*/ 48 w 390"/>
                  <a:gd name="T83" fmla="*/ 98 h 39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90"/>
                  <a:gd name="T127" fmla="*/ 0 h 390"/>
                  <a:gd name="T128" fmla="*/ 390 w 390"/>
                  <a:gd name="T129" fmla="*/ 390 h 39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90" h="390">
                    <a:moveTo>
                      <a:pt x="191" y="390"/>
                    </a:moveTo>
                    <a:lnTo>
                      <a:pt x="229" y="390"/>
                    </a:lnTo>
                    <a:lnTo>
                      <a:pt x="258" y="380"/>
                    </a:lnTo>
                    <a:lnTo>
                      <a:pt x="286" y="371"/>
                    </a:lnTo>
                    <a:lnTo>
                      <a:pt x="314" y="352"/>
                    </a:lnTo>
                    <a:lnTo>
                      <a:pt x="333" y="332"/>
                    </a:lnTo>
                    <a:lnTo>
                      <a:pt x="353" y="304"/>
                    </a:lnTo>
                    <a:lnTo>
                      <a:pt x="372" y="285"/>
                    </a:lnTo>
                    <a:lnTo>
                      <a:pt x="381" y="257"/>
                    </a:lnTo>
                    <a:lnTo>
                      <a:pt x="390" y="228"/>
                    </a:lnTo>
                    <a:lnTo>
                      <a:pt x="390" y="190"/>
                    </a:lnTo>
                    <a:lnTo>
                      <a:pt x="390" y="162"/>
                    </a:lnTo>
                    <a:lnTo>
                      <a:pt x="381" y="133"/>
                    </a:lnTo>
                    <a:lnTo>
                      <a:pt x="372" y="105"/>
                    </a:lnTo>
                    <a:lnTo>
                      <a:pt x="353" y="75"/>
                    </a:lnTo>
                    <a:lnTo>
                      <a:pt x="333" y="57"/>
                    </a:lnTo>
                    <a:lnTo>
                      <a:pt x="314" y="38"/>
                    </a:lnTo>
                    <a:lnTo>
                      <a:pt x="286" y="19"/>
                    </a:lnTo>
                    <a:lnTo>
                      <a:pt x="258" y="10"/>
                    </a:lnTo>
                    <a:lnTo>
                      <a:pt x="229" y="0"/>
                    </a:lnTo>
                    <a:lnTo>
                      <a:pt x="191" y="0"/>
                    </a:lnTo>
                    <a:lnTo>
                      <a:pt x="162" y="0"/>
                    </a:lnTo>
                    <a:lnTo>
                      <a:pt x="134" y="10"/>
                    </a:lnTo>
                    <a:lnTo>
                      <a:pt x="104" y="19"/>
                    </a:lnTo>
                    <a:lnTo>
                      <a:pt x="76" y="28"/>
                    </a:lnTo>
                    <a:lnTo>
                      <a:pt x="57" y="47"/>
                    </a:lnTo>
                    <a:lnTo>
                      <a:pt x="39" y="75"/>
                    </a:lnTo>
                    <a:lnTo>
                      <a:pt x="20" y="95"/>
                    </a:lnTo>
                    <a:lnTo>
                      <a:pt x="9" y="123"/>
                    </a:lnTo>
                    <a:lnTo>
                      <a:pt x="0" y="153"/>
                    </a:lnTo>
                    <a:lnTo>
                      <a:pt x="0" y="190"/>
                    </a:lnTo>
                    <a:lnTo>
                      <a:pt x="0" y="200"/>
                    </a:lnTo>
                    <a:lnTo>
                      <a:pt x="0" y="228"/>
                    </a:lnTo>
                    <a:lnTo>
                      <a:pt x="9" y="257"/>
                    </a:lnTo>
                    <a:lnTo>
                      <a:pt x="20" y="285"/>
                    </a:lnTo>
                    <a:lnTo>
                      <a:pt x="39" y="313"/>
                    </a:lnTo>
                    <a:lnTo>
                      <a:pt x="57" y="332"/>
                    </a:lnTo>
                    <a:lnTo>
                      <a:pt x="76" y="352"/>
                    </a:lnTo>
                    <a:lnTo>
                      <a:pt x="104" y="371"/>
                    </a:lnTo>
                    <a:lnTo>
                      <a:pt x="134" y="380"/>
                    </a:lnTo>
                    <a:lnTo>
                      <a:pt x="162" y="390"/>
                    </a:lnTo>
                    <a:lnTo>
                      <a:pt x="191" y="390"/>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51" name="Freeform 27">
                <a:extLst>
                  <a:ext uri="{FF2B5EF4-FFF2-40B4-BE49-F238E27FC236}">
                    <a16:creationId xmlns:a16="http://schemas.microsoft.com/office/drawing/2014/main" id="{30E0832B-63DE-4C1F-BA60-55E268F25ECE}"/>
                  </a:ext>
                </a:extLst>
              </p:cNvPr>
              <p:cNvSpPr>
                <a:spLocks/>
              </p:cNvSpPr>
              <p:nvPr/>
            </p:nvSpPr>
            <p:spPr bwMode="auto">
              <a:xfrm>
                <a:off x="4038" y="2110"/>
                <a:ext cx="81" cy="78"/>
              </a:xfrm>
              <a:custGeom>
                <a:avLst/>
                <a:gdLst>
                  <a:gd name="T0" fmla="*/ 41 w 322"/>
                  <a:gd name="T1" fmla="*/ 78 h 313"/>
                  <a:gd name="T2" fmla="*/ 48 w 322"/>
                  <a:gd name="T3" fmla="*/ 78 h 313"/>
                  <a:gd name="T4" fmla="*/ 53 w 322"/>
                  <a:gd name="T5" fmla="*/ 76 h 313"/>
                  <a:gd name="T6" fmla="*/ 60 w 322"/>
                  <a:gd name="T7" fmla="*/ 73 h 313"/>
                  <a:gd name="T8" fmla="*/ 65 w 322"/>
                  <a:gd name="T9" fmla="*/ 71 h 313"/>
                  <a:gd name="T10" fmla="*/ 69 w 322"/>
                  <a:gd name="T11" fmla="*/ 66 h 313"/>
                  <a:gd name="T12" fmla="*/ 74 w 322"/>
                  <a:gd name="T13" fmla="*/ 62 h 313"/>
                  <a:gd name="T14" fmla="*/ 76 w 322"/>
                  <a:gd name="T15" fmla="*/ 57 h 313"/>
                  <a:gd name="T16" fmla="*/ 79 w 322"/>
                  <a:gd name="T17" fmla="*/ 52 h 313"/>
                  <a:gd name="T18" fmla="*/ 81 w 322"/>
                  <a:gd name="T19" fmla="*/ 45 h 313"/>
                  <a:gd name="T20" fmla="*/ 81 w 322"/>
                  <a:gd name="T21" fmla="*/ 40 h 313"/>
                  <a:gd name="T22" fmla="*/ 81 w 322"/>
                  <a:gd name="T23" fmla="*/ 33 h 313"/>
                  <a:gd name="T24" fmla="*/ 79 w 322"/>
                  <a:gd name="T25" fmla="*/ 26 h 313"/>
                  <a:gd name="T26" fmla="*/ 76 w 322"/>
                  <a:gd name="T27" fmla="*/ 21 h 313"/>
                  <a:gd name="T28" fmla="*/ 74 w 322"/>
                  <a:gd name="T29" fmla="*/ 16 h 313"/>
                  <a:gd name="T30" fmla="*/ 69 w 322"/>
                  <a:gd name="T31" fmla="*/ 12 h 313"/>
                  <a:gd name="T32" fmla="*/ 65 w 322"/>
                  <a:gd name="T33" fmla="*/ 7 h 313"/>
                  <a:gd name="T34" fmla="*/ 60 w 322"/>
                  <a:gd name="T35" fmla="*/ 4 h 313"/>
                  <a:gd name="T36" fmla="*/ 53 w 322"/>
                  <a:gd name="T37" fmla="*/ 2 h 313"/>
                  <a:gd name="T38" fmla="*/ 48 w 322"/>
                  <a:gd name="T39" fmla="*/ 0 h 313"/>
                  <a:gd name="T40" fmla="*/ 41 w 322"/>
                  <a:gd name="T41" fmla="*/ 0 h 313"/>
                  <a:gd name="T42" fmla="*/ 33 w 322"/>
                  <a:gd name="T43" fmla="*/ 0 h 313"/>
                  <a:gd name="T44" fmla="*/ 29 w 322"/>
                  <a:gd name="T45" fmla="*/ 2 h 313"/>
                  <a:gd name="T46" fmla="*/ 21 w 322"/>
                  <a:gd name="T47" fmla="*/ 4 h 313"/>
                  <a:gd name="T48" fmla="*/ 17 w 322"/>
                  <a:gd name="T49" fmla="*/ 7 h 313"/>
                  <a:gd name="T50" fmla="*/ 12 w 322"/>
                  <a:gd name="T51" fmla="*/ 12 h 313"/>
                  <a:gd name="T52" fmla="*/ 9 w 322"/>
                  <a:gd name="T53" fmla="*/ 16 h 313"/>
                  <a:gd name="T54" fmla="*/ 5 w 322"/>
                  <a:gd name="T55" fmla="*/ 21 h 313"/>
                  <a:gd name="T56" fmla="*/ 2 w 322"/>
                  <a:gd name="T57" fmla="*/ 26 h 313"/>
                  <a:gd name="T58" fmla="*/ 2 w 322"/>
                  <a:gd name="T59" fmla="*/ 33 h 313"/>
                  <a:gd name="T60" fmla="*/ 0 w 322"/>
                  <a:gd name="T61" fmla="*/ 40 h 313"/>
                  <a:gd name="T62" fmla="*/ 2 w 322"/>
                  <a:gd name="T63" fmla="*/ 45 h 313"/>
                  <a:gd name="T64" fmla="*/ 2 w 322"/>
                  <a:gd name="T65" fmla="*/ 52 h 313"/>
                  <a:gd name="T66" fmla="*/ 5 w 322"/>
                  <a:gd name="T67" fmla="*/ 57 h 313"/>
                  <a:gd name="T68" fmla="*/ 9 w 322"/>
                  <a:gd name="T69" fmla="*/ 62 h 313"/>
                  <a:gd name="T70" fmla="*/ 12 w 322"/>
                  <a:gd name="T71" fmla="*/ 66 h 313"/>
                  <a:gd name="T72" fmla="*/ 17 w 322"/>
                  <a:gd name="T73" fmla="*/ 71 h 313"/>
                  <a:gd name="T74" fmla="*/ 21 w 322"/>
                  <a:gd name="T75" fmla="*/ 73 h 313"/>
                  <a:gd name="T76" fmla="*/ 29 w 322"/>
                  <a:gd name="T77" fmla="*/ 76 h 313"/>
                  <a:gd name="T78" fmla="*/ 33 w 322"/>
                  <a:gd name="T79" fmla="*/ 78 h 313"/>
                  <a:gd name="T80" fmla="*/ 41 w 322"/>
                  <a:gd name="T81" fmla="*/ 78 h 31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22"/>
                  <a:gd name="T124" fmla="*/ 0 h 313"/>
                  <a:gd name="T125" fmla="*/ 322 w 322"/>
                  <a:gd name="T126" fmla="*/ 313 h 31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22" h="313">
                    <a:moveTo>
                      <a:pt x="162" y="313"/>
                    </a:moveTo>
                    <a:lnTo>
                      <a:pt x="190" y="313"/>
                    </a:lnTo>
                    <a:lnTo>
                      <a:pt x="209" y="303"/>
                    </a:lnTo>
                    <a:lnTo>
                      <a:pt x="238" y="294"/>
                    </a:lnTo>
                    <a:lnTo>
                      <a:pt x="257" y="285"/>
                    </a:lnTo>
                    <a:lnTo>
                      <a:pt x="275" y="266"/>
                    </a:lnTo>
                    <a:lnTo>
                      <a:pt x="294" y="247"/>
                    </a:lnTo>
                    <a:lnTo>
                      <a:pt x="304" y="227"/>
                    </a:lnTo>
                    <a:lnTo>
                      <a:pt x="313" y="208"/>
                    </a:lnTo>
                    <a:lnTo>
                      <a:pt x="322" y="180"/>
                    </a:lnTo>
                    <a:lnTo>
                      <a:pt x="322" y="161"/>
                    </a:lnTo>
                    <a:lnTo>
                      <a:pt x="322" y="132"/>
                    </a:lnTo>
                    <a:lnTo>
                      <a:pt x="313" y="104"/>
                    </a:lnTo>
                    <a:lnTo>
                      <a:pt x="304" y="85"/>
                    </a:lnTo>
                    <a:lnTo>
                      <a:pt x="294" y="65"/>
                    </a:lnTo>
                    <a:lnTo>
                      <a:pt x="275" y="47"/>
                    </a:lnTo>
                    <a:lnTo>
                      <a:pt x="257" y="28"/>
                    </a:lnTo>
                    <a:lnTo>
                      <a:pt x="238" y="18"/>
                    </a:lnTo>
                    <a:lnTo>
                      <a:pt x="209" y="9"/>
                    </a:lnTo>
                    <a:lnTo>
                      <a:pt x="190" y="0"/>
                    </a:lnTo>
                    <a:lnTo>
                      <a:pt x="162" y="0"/>
                    </a:lnTo>
                    <a:lnTo>
                      <a:pt x="132" y="0"/>
                    </a:lnTo>
                    <a:lnTo>
                      <a:pt x="114" y="9"/>
                    </a:lnTo>
                    <a:lnTo>
                      <a:pt x="84" y="18"/>
                    </a:lnTo>
                    <a:lnTo>
                      <a:pt x="66" y="28"/>
                    </a:lnTo>
                    <a:lnTo>
                      <a:pt x="47" y="47"/>
                    </a:lnTo>
                    <a:lnTo>
                      <a:pt x="37" y="65"/>
                    </a:lnTo>
                    <a:lnTo>
                      <a:pt x="19" y="85"/>
                    </a:lnTo>
                    <a:lnTo>
                      <a:pt x="9" y="104"/>
                    </a:lnTo>
                    <a:lnTo>
                      <a:pt x="9" y="132"/>
                    </a:lnTo>
                    <a:lnTo>
                      <a:pt x="0" y="161"/>
                    </a:lnTo>
                    <a:lnTo>
                      <a:pt x="9" y="180"/>
                    </a:lnTo>
                    <a:lnTo>
                      <a:pt x="9" y="208"/>
                    </a:lnTo>
                    <a:lnTo>
                      <a:pt x="19" y="227"/>
                    </a:lnTo>
                    <a:lnTo>
                      <a:pt x="37" y="247"/>
                    </a:lnTo>
                    <a:lnTo>
                      <a:pt x="47" y="266"/>
                    </a:lnTo>
                    <a:lnTo>
                      <a:pt x="66" y="285"/>
                    </a:lnTo>
                    <a:lnTo>
                      <a:pt x="84" y="294"/>
                    </a:lnTo>
                    <a:lnTo>
                      <a:pt x="114" y="303"/>
                    </a:lnTo>
                    <a:lnTo>
                      <a:pt x="132" y="313"/>
                    </a:lnTo>
                    <a:lnTo>
                      <a:pt x="162" y="313"/>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52" name="Freeform 28">
                <a:extLst>
                  <a:ext uri="{FF2B5EF4-FFF2-40B4-BE49-F238E27FC236}">
                    <a16:creationId xmlns:a16="http://schemas.microsoft.com/office/drawing/2014/main" id="{A02812E7-7390-42D1-9D97-8C563A945095}"/>
                  </a:ext>
                </a:extLst>
              </p:cNvPr>
              <p:cNvSpPr>
                <a:spLocks/>
              </p:cNvSpPr>
              <p:nvPr/>
            </p:nvSpPr>
            <p:spPr bwMode="auto">
              <a:xfrm>
                <a:off x="4281" y="2086"/>
                <a:ext cx="331" cy="330"/>
              </a:xfrm>
              <a:custGeom>
                <a:avLst/>
                <a:gdLst>
                  <a:gd name="T0" fmla="*/ 164 w 1323"/>
                  <a:gd name="T1" fmla="*/ 330 h 1321"/>
                  <a:gd name="T2" fmla="*/ 193 w 1323"/>
                  <a:gd name="T3" fmla="*/ 328 h 1321"/>
                  <a:gd name="T4" fmla="*/ 217 w 1323"/>
                  <a:gd name="T5" fmla="*/ 320 h 1321"/>
                  <a:gd name="T6" fmla="*/ 241 w 1323"/>
                  <a:gd name="T7" fmla="*/ 311 h 1321"/>
                  <a:gd name="T8" fmla="*/ 262 w 1323"/>
                  <a:gd name="T9" fmla="*/ 297 h 1321"/>
                  <a:gd name="T10" fmla="*/ 281 w 1323"/>
                  <a:gd name="T11" fmla="*/ 280 h 1321"/>
                  <a:gd name="T12" fmla="*/ 298 w 1323"/>
                  <a:gd name="T13" fmla="*/ 261 h 1321"/>
                  <a:gd name="T14" fmla="*/ 312 w 1323"/>
                  <a:gd name="T15" fmla="*/ 240 h 1321"/>
                  <a:gd name="T16" fmla="*/ 321 w 1323"/>
                  <a:gd name="T17" fmla="*/ 216 h 1321"/>
                  <a:gd name="T18" fmla="*/ 328 w 1323"/>
                  <a:gd name="T19" fmla="*/ 192 h 1321"/>
                  <a:gd name="T20" fmla="*/ 331 w 1323"/>
                  <a:gd name="T21" fmla="*/ 164 h 1321"/>
                  <a:gd name="T22" fmla="*/ 328 w 1323"/>
                  <a:gd name="T23" fmla="*/ 138 h 1321"/>
                  <a:gd name="T24" fmla="*/ 321 w 1323"/>
                  <a:gd name="T25" fmla="*/ 111 h 1321"/>
                  <a:gd name="T26" fmla="*/ 312 w 1323"/>
                  <a:gd name="T27" fmla="*/ 88 h 1321"/>
                  <a:gd name="T28" fmla="*/ 298 w 1323"/>
                  <a:gd name="T29" fmla="*/ 66 h 1321"/>
                  <a:gd name="T30" fmla="*/ 281 w 1323"/>
                  <a:gd name="T31" fmla="*/ 47 h 1321"/>
                  <a:gd name="T32" fmla="*/ 262 w 1323"/>
                  <a:gd name="T33" fmla="*/ 31 h 1321"/>
                  <a:gd name="T34" fmla="*/ 241 w 1323"/>
                  <a:gd name="T35" fmla="*/ 16 h 1321"/>
                  <a:gd name="T36" fmla="*/ 217 w 1323"/>
                  <a:gd name="T37" fmla="*/ 7 h 1321"/>
                  <a:gd name="T38" fmla="*/ 193 w 1323"/>
                  <a:gd name="T39" fmla="*/ 2 h 1321"/>
                  <a:gd name="T40" fmla="*/ 164 w 1323"/>
                  <a:gd name="T41" fmla="*/ 0 h 1321"/>
                  <a:gd name="T42" fmla="*/ 138 w 1323"/>
                  <a:gd name="T43" fmla="*/ 2 h 1321"/>
                  <a:gd name="T44" fmla="*/ 112 w 1323"/>
                  <a:gd name="T45" fmla="*/ 7 h 1321"/>
                  <a:gd name="T46" fmla="*/ 88 w 1323"/>
                  <a:gd name="T47" fmla="*/ 16 h 1321"/>
                  <a:gd name="T48" fmla="*/ 67 w 1323"/>
                  <a:gd name="T49" fmla="*/ 31 h 1321"/>
                  <a:gd name="T50" fmla="*/ 48 w 1323"/>
                  <a:gd name="T51" fmla="*/ 47 h 1321"/>
                  <a:gd name="T52" fmla="*/ 31 w 1323"/>
                  <a:gd name="T53" fmla="*/ 66 h 1321"/>
                  <a:gd name="T54" fmla="*/ 17 w 1323"/>
                  <a:gd name="T55" fmla="*/ 88 h 1321"/>
                  <a:gd name="T56" fmla="*/ 7 w 1323"/>
                  <a:gd name="T57" fmla="*/ 111 h 1321"/>
                  <a:gd name="T58" fmla="*/ 3 w 1323"/>
                  <a:gd name="T59" fmla="*/ 138 h 1321"/>
                  <a:gd name="T60" fmla="*/ 0 w 1323"/>
                  <a:gd name="T61" fmla="*/ 164 h 1321"/>
                  <a:gd name="T62" fmla="*/ 3 w 1323"/>
                  <a:gd name="T63" fmla="*/ 192 h 1321"/>
                  <a:gd name="T64" fmla="*/ 7 w 1323"/>
                  <a:gd name="T65" fmla="*/ 216 h 1321"/>
                  <a:gd name="T66" fmla="*/ 17 w 1323"/>
                  <a:gd name="T67" fmla="*/ 240 h 1321"/>
                  <a:gd name="T68" fmla="*/ 31 w 1323"/>
                  <a:gd name="T69" fmla="*/ 261 h 1321"/>
                  <a:gd name="T70" fmla="*/ 48 w 1323"/>
                  <a:gd name="T71" fmla="*/ 280 h 1321"/>
                  <a:gd name="T72" fmla="*/ 67 w 1323"/>
                  <a:gd name="T73" fmla="*/ 297 h 1321"/>
                  <a:gd name="T74" fmla="*/ 88 w 1323"/>
                  <a:gd name="T75" fmla="*/ 311 h 1321"/>
                  <a:gd name="T76" fmla="*/ 112 w 1323"/>
                  <a:gd name="T77" fmla="*/ 320 h 1321"/>
                  <a:gd name="T78" fmla="*/ 138 w 1323"/>
                  <a:gd name="T79" fmla="*/ 328 h 1321"/>
                  <a:gd name="T80" fmla="*/ 164 w 1323"/>
                  <a:gd name="T81" fmla="*/ 330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3"/>
                  <a:gd name="T124" fmla="*/ 0 h 1321"/>
                  <a:gd name="T125" fmla="*/ 1323 w 1323"/>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3" h="1321">
                    <a:moveTo>
                      <a:pt x="657" y="1321"/>
                    </a:moveTo>
                    <a:lnTo>
                      <a:pt x="771" y="1312"/>
                    </a:lnTo>
                    <a:lnTo>
                      <a:pt x="867" y="1282"/>
                    </a:lnTo>
                    <a:lnTo>
                      <a:pt x="962" y="1245"/>
                    </a:lnTo>
                    <a:lnTo>
                      <a:pt x="1047" y="1187"/>
                    </a:lnTo>
                    <a:lnTo>
                      <a:pt x="1123" y="1122"/>
                    </a:lnTo>
                    <a:lnTo>
                      <a:pt x="1190" y="1045"/>
                    </a:lnTo>
                    <a:lnTo>
                      <a:pt x="1247" y="960"/>
                    </a:lnTo>
                    <a:lnTo>
                      <a:pt x="1285" y="865"/>
                    </a:lnTo>
                    <a:lnTo>
                      <a:pt x="1313" y="770"/>
                    </a:lnTo>
                    <a:lnTo>
                      <a:pt x="1323" y="655"/>
                    </a:lnTo>
                    <a:lnTo>
                      <a:pt x="1313" y="551"/>
                    </a:lnTo>
                    <a:lnTo>
                      <a:pt x="1285" y="446"/>
                    </a:lnTo>
                    <a:lnTo>
                      <a:pt x="1247" y="351"/>
                    </a:lnTo>
                    <a:lnTo>
                      <a:pt x="1190" y="266"/>
                    </a:lnTo>
                    <a:lnTo>
                      <a:pt x="1123" y="190"/>
                    </a:lnTo>
                    <a:lnTo>
                      <a:pt x="1047" y="123"/>
                    </a:lnTo>
                    <a:lnTo>
                      <a:pt x="962" y="65"/>
                    </a:lnTo>
                    <a:lnTo>
                      <a:pt x="867" y="28"/>
                    </a:lnTo>
                    <a:lnTo>
                      <a:pt x="771" y="9"/>
                    </a:lnTo>
                    <a:lnTo>
                      <a:pt x="657" y="0"/>
                    </a:lnTo>
                    <a:lnTo>
                      <a:pt x="551" y="9"/>
                    </a:lnTo>
                    <a:lnTo>
                      <a:pt x="447" y="28"/>
                    </a:lnTo>
                    <a:lnTo>
                      <a:pt x="352" y="65"/>
                    </a:lnTo>
                    <a:lnTo>
                      <a:pt x="267" y="123"/>
                    </a:lnTo>
                    <a:lnTo>
                      <a:pt x="190" y="190"/>
                    </a:lnTo>
                    <a:lnTo>
                      <a:pt x="124" y="266"/>
                    </a:lnTo>
                    <a:lnTo>
                      <a:pt x="66" y="351"/>
                    </a:lnTo>
                    <a:lnTo>
                      <a:pt x="29" y="446"/>
                    </a:lnTo>
                    <a:lnTo>
                      <a:pt x="10" y="551"/>
                    </a:lnTo>
                    <a:lnTo>
                      <a:pt x="0" y="655"/>
                    </a:lnTo>
                    <a:lnTo>
                      <a:pt x="10" y="770"/>
                    </a:lnTo>
                    <a:lnTo>
                      <a:pt x="29" y="865"/>
                    </a:lnTo>
                    <a:lnTo>
                      <a:pt x="66" y="960"/>
                    </a:lnTo>
                    <a:lnTo>
                      <a:pt x="124" y="1045"/>
                    </a:lnTo>
                    <a:lnTo>
                      <a:pt x="190" y="1122"/>
                    </a:lnTo>
                    <a:lnTo>
                      <a:pt x="267" y="1187"/>
                    </a:lnTo>
                    <a:lnTo>
                      <a:pt x="352" y="1245"/>
                    </a:lnTo>
                    <a:lnTo>
                      <a:pt x="447" y="1282"/>
                    </a:lnTo>
                    <a:lnTo>
                      <a:pt x="551" y="1312"/>
                    </a:lnTo>
                    <a:lnTo>
                      <a:pt x="657" y="1321"/>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53" name="Freeform 29">
                <a:extLst>
                  <a:ext uri="{FF2B5EF4-FFF2-40B4-BE49-F238E27FC236}">
                    <a16:creationId xmlns:a16="http://schemas.microsoft.com/office/drawing/2014/main" id="{BD07704F-9A1C-4F48-9DB9-64CA1CB20AAD}"/>
                  </a:ext>
                </a:extLst>
              </p:cNvPr>
              <p:cNvSpPr>
                <a:spLocks/>
              </p:cNvSpPr>
              <p:nvPr/>
            </p:nvSpPr>
            <p:spPr bwMode="auto">
              <a:xfrm>
                <a:off x="4281" y="2086"/>
                <a:ext cx="331" cy="330"/>
              </a:xfrm>
              <a:custGeom>
                <a:avLst/>
                <a:gdLst>
                  <a:gd name="T0" fmla="*/ 164 w 1323"/>
                  <a:gd name="T1" fmla="*/ 330 h 1321"/>
                  <a:gd name="T2" fmla="*/ 193 w 1323"/>
                  <a:gd name="T3" fmla="*/ 328 h 1321"/>
                  <a:gd name="T4" fmla="*/ 217 w 1323"/>
                  <a:gd name="T5" fmla="*/ 320 h 1321"/>
                  <a:gd name="T6" fmla="*/ 241 w 1323"/>
                  <a:gd name="T7" fmla="*/ 311 h 1321"/>
                  <a:gd name="T8" fmla="*/ 262 w 1323"/>
                  <a:gd name="T9" fmla="*/ 297 h 1321"/>
                  <a:gd name="T10" fmla="*/ 281 w 1323"/>
                  <a:gd name="T11" fmla="*/ 280 h 1321"/>
                  <a:gd name="T12" fmla="*/ 298 w 1323"/>
                  <a:gd name="T13" fmla="*/ 261 h 1321"/>
                  <a:gd name="T14" fmla="*/ 312 w 1323"/>
                  <a:gd name="T15" fmla="*/ 240 h 1321"/>
                  <a:gd name="T16" fmla="*/ 321 w 1323"/>
                  <a:gd name="T17" fmla="*/ 216 h 1321"/>
                  <a:gd name="T18" fmla="*/ 328 w 1323"/>
                  <a:gd name="T19" fmla="*/ 192 h 1321"/>
                  <a:gd name="T20" fmla="*/ 331 w 1323"/>
                  <a:gd name="T21" fmla="*/ 164 h 1321"/>
                  <a:gd name="T22" fmla="*/ 328 w 1323"/>
                  <a:gd name="T23" fmla="*/ 138 h 1321"/>
                  <a:gd name="T24" fmla="*/ 321 w 1323"/>
                  <a:gd name="T25" fmla="*/ 111 h 1321"/>
                  <a:gd name="T26" fmla="*/ 312 w 1323"/>
                  <a:gd name="T27" fmla="*/ 88 h 1321"/>
                  <a:gd name="T28" fmla="*/ 298 w 1323"/>
                  <a:gd name="T29" fmla="*/ 66 h 1321"/>
                  <a:gd name="T30" fmla="*/ 281 w 1323"/>
                  <a:gd name="T31" fmla="*/ 47 h 1321"/>
                  <a:gd name="T32" fmla="*/ 262 w 1323"/>
                  <a:gd name="T33" fmla="*/ 31 h 1321"/>
                  <a:gd name="T34" fmla="*/ 241 w 1323"/>
                  <a:gd name="T35" fmla="*/ 16 h 1321"/>
                  <a:gd name="T36" fmla="*/ 217 w 1323"/>
                  <a:gd name="T37" fmla="*/ 7 h 1321"/>
                  <a:gd name="T38" fmla="*/ 193 w 1323"/>
                  <a:gd name="T39" fmla="*/ 2 h 1321"/>
                  <a:gd name="T40" fmla="*/ 164 w 1323"/>
                  <a:gd name="T41" fmla="*/ 0 h 1321"/>
                  <a:gd name="T42" fmla="*/ 138 w 1323"/>
                  <a:gd name="T43" fmla="*/ 2 h 1321"/>
                  <a:gd name="T44" fmla="*/ 112 w 1323"/>
                  <a:gd name="T45" fmla="*/ 7 h 1321"/>
                  <a:gd name="T46" fmla="*/ 88 w 1323"/>
                  <a:gd name="T47" fmla="*/ 16 h 1321"/>
                  <a:gd name="T48" fmla="*/ 67 w 1323"/>
                  <a:gd name="T49" fmla="*/ 31 h 1321"/>
                  <a:gd name="T50" fmla="*/ 48 w 1323"/>
                  <a:gd name="T51" fmla="*/ 47 h 1321"/>
                  <a:gd name="T52" fmla="*/ 31 w 1323"/>
                  <a:gd name="T53" fmla="*/ 66 h 1321"/>
                  <a:gd name="T54" fmla="*/ 17 w 1323"/>
                  <a:gd name="T55" fmla="*/ 88 h 1321"/>
                  <a:gd name="T56" fmla="*/ 7 w 1323"/>
                  <a:gd name="T57" fmla="*/ 111 h 1321"/>
                  <a:gd name="T58" fmla="*/ 3 w 1323"/>
                  <a:gd name="T59" fmla="*/ 138 h 1321"/>
                  <a:gd name="T60" fmla="*/ 0 w 1323"/>
                  <a:gd name="T61" fmla="*/ 164 h 1321"/>
                  <a:gd name="T62" fmla="*/ 3 w 1323"/>
                  <a:gd name="T63" fmla="*/ 192 h 1321"/>
                  <a:gd name="T64" fmla="*/ 7 w 1323"/>
                  <a:gd name="T65" fmla="*/ 216 h 1321"/>
                  <a:gd name="T66" fmla="*/ 17 w 1323"/>
                  <a:gd name="T67" fmla="*/ 240 h 1321"/>
                  <a:gd name="T68" fmla="*/ 31 w 1323"/>
                  <a:gd name="T69" fmla="*/ 261 h 1321"/>
                  <a:gd name="T70" fmla="*/ 48 w 1323"/>
                  <a:gd name="T71" fmla="*/ 280 h 1321"/>
                  <a:gd name="T72" fmla="*/ 67 w 1323"/>
                  <a:gd name="T73" fmla="*/ 297 h 1321"/>
                  <a:gd name="T74" fmla="*/ 88 w 1323"/>
                  <a:gd name="T75" fmla="*/ 311 h 1321"/>
                  <a:gd name="T76" fmla="*/ 112 w 1323"/>
                  <a:gd name="T77" fmla="*/ 320 h 1321"/>
                  <a:gd name="T78" fmla="*/ 138 w 1323"/>
                  <a:gd name="T79" fmla="*/ 328 h 1321"/>
                  <a:gd name="T80" fmla="*/ 164 w 1323"/>
                  <a:gd name="T81" fmla="*/ 330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3"/>
                  <a:gd name="T124" fmla="*/ 0 h 1321"/>
                  <a:gd name="T125" fmla="*/ 1323 w 1323"/>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3" h="1321">
                    <a:moveTo>
                      <a:pt x="657" y="1321"/>
                    </a:moveTo>
                    <a:lnTo>
                      <a:pt x="771" y="1312"/>
                    </a:lnTo>
                    <a:lnTo>
                      <a:pt x="867" y="1282"/>
                    </a:lnTo>
                    <a:lnTo>
                      <a:pt x="962" y="1245"/>
                    </a:lnTo>
                    <a:lnTo>
                      <a:pt x="1047" y="1187"/>
                    </a:lnTo>
                    <a:lnTo>
                      <a:pt x="1123" y="1122"/>
                    </a:lnTo>
                    <a:lnTo>
                      <a:pt x="1190" y="1045"/>
                    </a:lnTo>
                    <a:lnTo>
                      <a:pt x="1247" y="960"/>
                    </a:lnTo>
                    <a:lnTo>
                      <a:pt x="1285" y="865"/>
                    </a:lnTo>
                    <a:lnTo>
                      <a:pt x="1313" y="770"/>
                    </a:lnTo>
                    <a:lnTo>
                      <a:pt x="1323" y="655"/>
                    </a:lnTo>
                    <a:lnTo>
                      <a:pt x="1313" y="551"/>
                    </a:lnTo>
                    <a:lnTo>
                      <a:pt x="1285" y="446"/>
                    </a:lnTo>
                    <a:lnTo>
                      <a:pt x="1247" y="351"/>
                    </a:lnTo>
                    <a:lnTo>
                      <a:pt x="1190" y="266"/>
                    </a:lnTo>
                    <a:lnTo>
                      <a:pt x="1123" y="190"/>
                    </a:lnTo>
                    <a:lnTo>
                      <a:pt x="1047" y="123"/>
                    </a:lnTo>
                    <a:lnTo>
                      <a:pt x="962" y="65"/>
                    </a:lnTo>
                    <a:lnTo>
                      <a:pt x="867" y="28"/>
                    </a:lnTo>
                    <a:lnTo>
                      <a:pt x="771" y="9"/>
                    </a:lnTo>
                    <a:lnTo>
                      <a:pt x="657" y="0"/>
                    </a:lnTo>
                    <a:lnTo>
                      <a:pt x="551" y="9"/>
                    </a:lnTo>
                    <a:lnTo>
                      <a:pt x="447" y="28"/>
                    </a:lnTo>
                    <a:lnTo>
                      <a:pt x="352" y="65"/>
                    </a:lnTo>
                    <a:lnTo>
                      <a:pt x="267" y="123"/>
                    </a:lnTo>
                    <a:lnTo>
                      <a:pt x="190" y="190"/>
                    </a:lnTo>
                    <a:lnTo>
                      <a:pt x="124" y="266"/>
                    </a:lnTo>
                    <a:lnTo>
                      <a:pt x="66" y="351"/>
                    </a:lnTo>
                    <a:lnTo>
                      <a:pt x="29" y="446"/>
                    </a:lnTo>
                    <a:lnTo>
                      <a:pt x="10" y="551"/>
                    </a:lnTo>
                    <a:lnTo>
                      <a:pt x="0" y="655"/>
                    </a:lnTo>
                    <a:lnTo>
                      <a:pt x="10" y="770"/>
                    </a:lnTo>
                    <a:lnTo>
                      <a:pt x="29" y="865"/>
                    </a:lnTo>
                    <a:lnTo>
                      <a:pt x="66" y="960"/>
                    </a:lnTo>
                    <a:lnTo>
                      <a:pt x="124" y="1045"/>
                    </a:lnTo>
                    <a:lnTo>
                      <a:pt x="190" y="1122"/>
                    </a:lnTo>
                    <a:lnTo>
                      <a:pt x="267" y="1187"/>
                    </a:lnTo>
                    <a:lnTo>
                      <a:pt x="352" y="1245"/>
                    </a:lnTo>
                    <a:lnTo>
                      <a:pt x="447" y="1282"/>
                    </a:lnTo>
                    <a:lnTo>
                      <a:pt x="551" y="1312"/>
                    </a:lnTo>
                    <a:lnTo>
                      <a:pt x="657" y="1321"/>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954" name="Freeform 30">
                <a:extLst>
                  <a:ext uri="{FF2B5EF4-FFF2-40B4-BE49-F238E27FC236}">
                    <a16:creationId xmlns:a16="http://schemas.microsoft.com/office/drawing/2014/main" id="{D16A1DD8-3196-4BBB-A933-7823F5D4A695}"/>
                  </a:ext>
                </a:extLst>
              </p:cNvPr>
              <p:cNvSpPr>
                <a:spLocks/>
              </p:cNvSpPr>
              <p:nvPr/>
            </p:nvSpPr>
            <p:spPr bwMode="auto">
              <a:xfrm>
                <a:off x="4281" y="2086"/>
                <a:ext cx="331" cy="330"/>
              </a:xfrm>
              <a:custGeom>
                <a:avLst/>
                <a:gdLst>
                  <a:gd name="T0" fmla="*/ 164 w 1323"/>
                  <a:gd name="T1" fmla="*/ 330 h 1321"/>
                  <a:gd name="T2" fmla="*/ 193 w 1323"/>
                  <a:gd name="T3" fmla="*/ 328 h 1321"/>
                  <a:gd name="T4" fmla="*/ 217 w 1323"/>
                  <a:gd name="T5" fmla="*/ 320 h 1321"/>
                  <a:gd name="T6" fmla="*/ 241 w 1323"/>
                  <a:gd name="T7" fmla="*/ 311 h 1321"/>
                  <a:gd name="T8" fmla="*/ 262 w 1323"/>
                  <a:gd name="T9" fmla="*/ 297 h 1321"/>
                  <a:gd name="T10" fmla="*/ 281 w 1323"/>
                  <a:gd name="T11" fmla="*/ 280 h 1321"/>
                  <a:gd name="T12" fmla="*/ 298 w 1323"/>
                  <a:gd name="T13" fmla="*/ 261 h 1321"/>
                  <a:gd name="T14" fmla="*/ 312 w 1323"/>
                  <a:gd name="T15" fmla="*/ 240 h 1321"/>
                  <a:gd name="T16" fmla="*/ 321 w 1323"/>
                  <a:gd name="T17" fmla="*/ 216 h 1321"/>
                  <a:gd name="T18" fmla="*/ 328 w 1323"/>
                  <a:gd name="T19" fmla="*/ 192 h 1321"/>
                  <a:gd name="T20" fmla="*/ 331 w 1323"/>
                  <a:gd name="T21" fmla="*/ 164 h 1321"/>
                  <a:gd name="T22" fmla="*/ 328 w 1323"/>
                  <a:gd name="T23" fmla="*/ 138 h 1321"/>
                  <a:gd name="T24" fmla="*/ 321 w 1323"/>
                  <a:gd name="T25" fmla="*/ 111 h 1321"/>
                  <a:gd name="T26" fmla="*/ 312 w 1323"/>
                  <a:gd name="T27" fmla="*/ 88 h 1321"/>
                  <a:gd name="T28" fmla="*/ 298 w 1323"/>
                  <a:gd name="T29" fmla="*/ 66 h 1321"/>
                  <a:gd name="T30" fmla="*/ 281 w 1323"/>
                  <a:gd name="T31" fmla="*/ 47 h 1321"/>
                  <a:gd name="T32" fmla="*/ 262 w 1323"/>
                  <a:gd name="T33" fmla="*/ 31 h 1321"/>
                  <a:gd name="T34" fmla="*/ 241 w 1323"/>
                  <a:gd name="T35" fmla="*/ 16 h 1321"/>
                  <a:gd name="T36" fmla="*/ 217 w 1323"/>
                  <a:gd name="T37" fmla="*/ 7 h 1321"/>
                  <a:gd name="T38" fmla="*/ 193 w 1323"/>
                  <a:gd name="T39" fmla="*/ 2 h 1321"/>
                  <a:gd name="T40" fmla="*/ 164 w 1323"/>
                  <a:gd name="T41" fmla="*/ 0 h 1321"/>
                  <a:gd name="T42" fmla="*/ 138 w 1323"/>
                  <a:gd name="T43" fmla="*/ 2 h 1321"/>
                  <a:gd name="T44" fmla="*/ 112 w 1323"/>
                  <a:gd name="T45" fmla="*/ 7 h 1321"/>
                  <a:gd name="T46" fmla="*/ 88 w 1323"/>
                  <a:gd name="T47" fmla="*/ 16 h 1321"/>
                  <a:gd name="T48" fmla="*/ 67 w 1323"/>
                  <a:gd name="T49" fmla="*/ 31 h 1321"/>
                  <a:gd name="T50" fmla="*/ 48 w 1323"/>
                  <a:gd name="T51" fmla="*/ 47 h 1321"/>
                  <a:gd name="T52" fmla="*/ 31 w 1323"/>
                  <a:gd name="T53" fmla="*/ 66 h 1321"/>
                  <a:gd name="T54" fmla="*/ 17 w 1323"/>
                  <a:gd name="T55" fmla="*/ 88 h 1321"/>
                  <a:gd name="T56" fmla="*/ 7 w 1323"/>
                  <a:gd name="T57" fmla="*/ 111 h 1321"/>
                  <a:gd name="T58" fmla="*/ 3 w 1323"/>
                  <a:gd name="T59" fmla="*/ 138 h 1321"/>
                  <a:gd name="T60" fmla="*/ 0 w 1323"/>
                  <a:gd name="T61" fmla="*/ 164 h 1321"/>
                  <a:gd name="T62" fmla="*/ 3 w 1323"/>
                  <a:gd name="T63" fmla="*/ 192 h 1321"/>
                  <a:gd name="T64" fmla="*/ 7 w 1323"/>
                  <a:gd name="T65" fmla="*/ 216 h 1321"/>
                  <a:gd name="T66" fmla="*/ 17 w 1323"/>
                  <a:gd name="T67" fmla="*/ 240 h 1321"/>
                  <a:gd name="T68" fmla="*/ 31 w 1323"/>
                  <a:gd name="T69" fmla="*/ 261 h 1321"/>
                  <a:gd name="T70" fmla="*/ 48 w 1323"/>
                  <a:gd name="T71" fmla="*/ 280 h 1321"/>
                  <a:gd name="T72" fmla="*/ 67 w 1323"/>
                  <a:gd name="T73" fmla="*/ 297 h 1321"/>
                  <a:gd name="T74" fmla="*/ 88 w 1323"/>
                  <a:gd name="T75" fmla="*/ 311 h 1321"/>
                  <a:gd name="T76" fmla="*/ 112 w 1323"/>
                  <a:gd name="T77" fmla="*/ 320 h 1321"/>
                  <a:gd name="T78" fmla="*/ 138 w 1323"/>
                  <a:gd name="T79" fmla="*/ 328 h 1321"/>
                  <a:gd name="T80" fmla="*/ 164 w 1323"/>
                  <a:gd name="T81" fmla="*/ 330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3"/>
                  <a:gd name="T124" fmla="*/ 0 h 1321"/>
                  <a:gd name="T125" fmla="*/ 1323 w 1323"/>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3" h="1321">
                    <a:moveTo>
                      <a:pt x="657" y="1321"/>
                    </a:moveTo>
                    <a:lnTo>
                      <a:pt x="771" y="1312"/>
                    </a:lnTo>
                    <a:lnTo>
                      <a:pt x="867" y="1282"/>
                    </a:lnTo>
                    <a:lnTo>
                      <a:pt x="962" y="1245"/>
                    </a:lnTo>
                    <a:lnTo>
                      <a:pt x="1047" y="1187"/>
                    </a:lnTo>
                    <a:lnTo>
                      <a:pt x="1123" y="1122"/>
                    </a:lnTo>
                    <a:lnTo>
                      <a:pt x="1190" y="1045"/>
                    </a:lnTo>
                    <a:lnTo>
                      <a:pt x="1247" y="960"/>
                    </a:lnTo>
                    <a:lnTo>
                      <a:pt x="1285" y="865"/>
                    </a:lnTo>
                    <a:lnTo>
                      <a:pt x="1313" y="770"/>
                    </a:lnTo>
                    <a:lnTo>
                      <a:pt x="1323" y="655"/>
                    </a:lnTo>
                    <a:lnTo>
                      <a:pt x="1313" y="551"/>
                    </a:lnTo>
                    <a:lnTo>
                      <a:pt x="1285" y="446"/>
                    </a:lnTo>
                    <a:lnTo>
                      <a:pt x="1247" y="351"/>
                    </a:lnTo>
                    <a:lnTo>
                      <a:pt x="1190" y="266"/>
                    </a:lnTo>
                    <a:lnTo>
                      <a:pt x="1123" y="190"/>
                    </a:lnTo>
                    <a:lnTo>
                      <a:pt x="1047" y="123"/>
                    </a:lnTo>
                    <a:lnTo>
                      <a:pt x="962" y="65"/>
                    </a:lnTo>
                    <a:lnTo>
                      <a:pt x="867" y="28"/>
                    </a:lnTo>
                    <a:lnTo>
                      <a:pt x="771" y="9"/>
                    </a:lnTo>
                    <a:lnTo>
                      <a:pt x="657" y="0"/>
                    </a:lnTo>
                    <a:lnTo>
                      <a:pt x="551" y="9"/>
                    </a:lnTo>
                    <a:lnTo>
                      <a:pt x="447" y="28"/>
                    </a:lnTo>
                    <a:lnTo>
                      <a:pt x="352" y="65"/>
                    </a:lnTo>
                    <a:lnTo>
                      <a:pt x="267" y="123"/>
                    </a:lnTo>
                    <a:lnTo>
                      <a:pt x="190" y="190"/>
                    </a:lnTo>
                    <a:lnTo>
                      <a:pt x="124" y="266"/>
                    </a:lnTo>
                    <a:lnTo>
                      <a:pt x="66" y="351"/>
                    </a:lnTo>
                    <a:lnTo>
                      <a:pt x="29" y="446"/>
                    </a:lnTo>
                    <a:lnTo>
                      <a:pt x="10" y="551"/>
                    </a:lnTo>
                    <a:lnTo>
                      <a:pt x="0" y="655"/>
                    </a:lnTo>
                    <a:lnTo>
                      <a:pt x="10" y="770"/>
                    </a:lnTo>
                    <a:lnTo>
                      <a:pt x="29" y="865"/>
                    </a:lnTo>
                    <a:lnTo>
                      <a:pt x="66" y="960"/>
                    </a:lnTo>
                    <a:lnTo>
                      <a:pt x="124" y="1045"/>
                    </a:lnTo>
                    <a:lnTo>
                      <a:pt x="190" y="1122"/>
                    </a:lnTo>
                    <a:lnTo>
                      <a:pt x="267" y="1187"/>
                    </a:lnTo>
                    <a:lnTo>
                      <a:pt x="352" y="1245"/>
                    </a:lnTo>
                    <a:lnTo>
                      <a:pt x="447" y="1282"/>
                    </a:lnTo>
                    <a:lnTo>
                      <a:pt x="551" y="1312"/>
                    </a:lnTo>
                    <a:lnTo>
                      <a:pt x="657" y="1321"/>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955" name="Freeform 31">
                <a:extLst>
                  <a:ext uri="{FF2B5EF4-FFF2-40B4-BE49-F238E27FC236}">
                    <a16:creationId xmlns:a16="http://schemas.microsoft.com/office/drawing/2014/main" id="{24A2CEAA-198B-42CE-8C20-1F4F332951F7}"/>
                  </a:ext>
                </a:extLst>
              </p:cNvPr>
              <p:cNvSpPr>
                <a:spLocks/>
              </p:cNvSpPr>
              <p:nvPr/>
            </p:nvSpPr>
            <p:spPr bwMode="auto">
              <a:xfrm>
                <a:off x="4326" y="2110"/>
                <a:ext cx="176" cy="173"/>
              </a:xfrm>
              <a:custGeom>
                <a:avLst/>
                <a:gdLst>
                  <a:gd name="T0" fmla="*/ 88 w 704"/>
                  <a:gd name="T1" fmla="*/ 173 h 694"/>
                  <a:gd name="T2" fmla="*/ 102 w 704"/>
                  <a:gd name="T3" fmla="*/ 173 h 694"/>
                  <a:gd name="T4" fmla="*/ 114 w 704"/>
                  <a:gd name="T5" fmla="*/ 168 h 694"/>
                  <a:gd name="T6" fmla="*/ 128 w 704"/>
                  <a:gd name="T7" fmla="*/ 163 h 694"/>
                  <a:gd name="T8" fmla="*/ 140 w 704"/>
                  <a:gd name="T9" fmla="*/ 156 h 694"/>
                  <a:gd name="T10" fmla="*/ 150 w 704"/>
                  <a:gd name="T11" fmla="*/ 147 h 694"/>
                  <a:gd name="T12" fmla="*/ 157 w 704"/>
                  <a:gd name="T13" fmla="*/ 137 h 694"/>
                  <a:gd name="T14" fmla="*/ 164 w 704"/>
                  <a:gd name="T15" fmla="*/ 126 h 694"/>
                  <a:gd name="T16" fmla="*/ 172 w 704"/>
                  <a:gd name="T17" fmla="*/ 114 h 694"/>
                  <a:gd name="T18" fmla="*/ 174 w 704"/>
                  <a:gd name="T19" fmla="*/ 99 h 694"/>
                  <a:gd name="T20" fmla="*/ 176 w 704"/>
                  <a:gd name="T21" fmla="*/ 85 h 694"/>
                  <a:gd name="T22" fmla="*/ 174 w 704"/>
                  <a:gd name="T23" fmla="*/ 71 h 694"/>
                  <a:gd name="T24" fmla="*/ 172 w 704"/>
                  <a:gd name="T25" fmla="*/ 59 h 694"/>
                  <a:gd name="T26" fmla="*/ 164 w 704"/>
                  <a:gd name="T27" fmla="*/ 47 h 694"/>
                  <a:gd name="T28" fmla="*/ 157 w 704"/>
                  <a:gd name="T29" fmla="*/ 36 h 694"/>
                  <a:gd name="T30" fmla="*/ 150 w 704"/>
                  <a:gd name="T31" fmla="*/ 26 h 694"/>
                  <a:gd name="T32" fmla="*/ 140 w 704"/>
                  <a:gd name="T33" fmla="*/ 16 h 694"/>
                  <a:gd name="T34" fmla="*/ 128 w 704"/>
                  <a:gd name="T35" fmla="*/ 9 h 694"/>
                  <a:gd name="T36" fmla="*/ 114 w 704"/>
                  <a:gd name="T37" fmla="*/ 4 h 694"/>
                  <a:gd name="T38" fmla="*/ 102 w 704"/>
                  <a:gd name="T39" fmla="*/ 0 h 694"/>
                  <a:gd name="T40" fmla="*/ 88 w 704"/>
                  <a:gd name="T41" fmla="*/ 0 h 694"/>
                  <a:gd name="T42" fmla="*/ 74 w 704"/>
                  <a:gd name="T43" fmla="*/ 0 h 694"/>
                  <a:gd name="T44" fmla="*/ 60 w 704"/>
                  <a:gd name="T45" fmla="*/ 4 h 694"/>
                  <a:gd name="T46" fmla="*/ 48 w 704"/>
                  <a:gd name="T47" fmla="*/ 9 h 694"/>
                  <a:gd name="T48" fmla="*/ 36 w 704"/>
                  <a:gd name="T49" fmla="*/ 16 h 694"/>
                  <a:gd name="T50" fmla="*/ 26 w 704"/>
                  <a:gd name="T51" fmla="*/ 26 h 694"/>
                  <a:gd name="T52" fmla="*/ 17 w 704"/>
                  <a:gd name="T53" fmla="*/ 36 h 694"/>
                  <a:gd name="T54" fmla="*/ 10 w 704"/>
                  <a:gd name="T55" fmla="*/ 47 h 694"/>
                  <a:gd name="T56" fmla="*/ 5 w 704"/>
                  <a:gd name="T57" fmla="*/ 59 h 694"/>
                  <a:gd name="T58" fmla="*/ 2 w 704"/>
                  <a:gd name="T59" fmla="*/ 71 h 694"/>
                  <a:gd name="T60" fmla="*/ 0 w 704"/>
                  <a:gd name="T61" fmla="*/ 85 h 694"/>
                  <a:gd name="T62" fmla="*/ 2 w 704"/>
                  <a:gd name="T63" fmla="*/ 99 h 694"/>
                  <a:gd name="T64" fmla="*/ 5 w 704"/>
                  <a:gd name="T65" fmla="*/ 114 h 694"/>
                  <a:gd name="T66" fmla="*/ 10 w 704"/>
                  <a:gd name="T67" fmla="*/ 126 h 694"/>
                  <a:gd name="T68" fmla="*/ 17 w 704"/>
                  <a:gd name="T69" fmla="*/ 137 h 694"/>
                  <a:gd name="T70" fmla="*/ 26 w 704"/>
                  <a:gd name="T71" fmla="*/ 147 h 694"/>
                  <a:gd name="T72" fmla="*/ 36 w 704"/>
                  <a:gd name="T73" fmla="*/ 156 h 694"/>
                  <a:gd name="T74" fmla="*/ 48 w 704"/>
                  <a:gd name="T75" fmla="*/ 163 h 694"/>
                  <a:gd name="T76" fmla="*/ 60 w 704"/>
                  <a:gd name="T77" fmla="*/ 168 h 694"/>
                  <a:gd name="T78" fmla="*/ 74 w 704"/>
                  <a:gd name="T79" fmla="*/ 173 h 694"/>
                  <a:gd name="T80" fmla="*/ 88 w 704"/>
                  <a:gd name="T81" fmla="*/ 173 h 69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04"/>
                  <a:gd name="T124" fmla="*/ 0 h 694"/>
                  <a:gd name="T125" fmla="*/ 704 w 704"/>
                  <a:gd name="T126" fmla="*/ 694 h 69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04" h="694">
                    <a:moveTo>
                      <a:pt x="352" y="694"/>
                    </a:moveTo>
                    <a:lnTo>
                      <a:pt x="409" y="694"/>
                    </a:lnTo>
                    <a:lnTo>
                      <a:pt x="457" y="675"/>
                    </a:lnTo>
                    <a:lnTo>
                      <a:pt x="513" y="655"/>
                    </a:lnTo>
                    <a:lnTo>
                      <a:pt x="561" y="627"/>
                    </a:lnTo>
                    <a:lnTo>
                      <a:pt x="599" y="588"/>
                    </a:lnTo>
                    <a:lnTo>
                      <a:pt x="628" y="551"/>
                    </a:lnTo>
                    <a:lnTo>
                      <a:pt x="656" y="504"/>
                    </a:lnTo>
                    <a:lnTo>
                      <a:pt x="686" y="456"/>
                    </a:lnTo>
                    <a:lnTo>
                      <a:pt x="695" y="398"/>
                    </a:lnTo>
                    <a:lnTo>
                      <a:pt x="704" y="342"/>
                    </a:lnTo>
                    <a:lnTo>
                      <a:pt x="695" y="285"/>
                    </a:lnTo>
                    <a:lnTo>
                      <a:pt x="686" y="238"/>
                    </a:lnTo>
                    <a:lnTo>
                      <a:pt x="656" y="190"/>
                    </a:lnTo>
                    <a:lnTo>
                      <a:pt x="628" y="143"/>
                    </a:lnTo>
                    <a:lnTo>
                      <a:pt x="599" y="104"/>
                    </a:lnTo>
                    <a:lnTo>
                      <a:pt x="561" y="65"/>
                    </a:lnTo>
                    <a:lnTo>
                      <a:pt x="513" y="37"/>
                    </a:lnTo>
                    <a:lnTo>
                      <a:pt x="457" y="18"/>
                    </a:lnTo>
                    <a:lnTo>
                      <a:pt x="409" y="0"/>
                    </a:lnTo>
                    <a:lnTo>
                      <a:pt x="352" y="0"/>
                    </a:lnTo>
                    <a:lnTo>
                      <a:pt x="295" y="0"/>
                    </a:lnTo>
                    <a:lnTo>
                      <a:pt x="238" y="18"/>
                    </a:lnTo>
                    <a:lnTo>
                      <a:pt x="190" y="37"/>
                    </a:lnTo>
                    <a:lnTo>
                      <a:pt x="143" y="65"/>
                    </a:lnTo>
                    <a:lnTo>
                      <a:pt x="104" y="104"/>
                    </a:lnTo>
                    <a:lnTo>
                      <a:pt x="67" y="143"/>
                    </a:lnTo>
                    <a:lnTo>
                      <a:pt x="39" y="190"/>
                    </a:lnTo>
                    <a:lnTo>
                      <a:pt x="19" y="238"/>
                    </a:lnTo>
                    <a:lnTo>
                      <a:pt x="9" y="285"/>
                    </a:lnTo>
                    <a:lnTo>
                      <a:pt x="0" y="342"/>
                    </a:lnTo>
                    <a:lnTo>
                      <a:pt x="9" y="398"/>
                    </a:lnTo>
                    <a:lnTo>
                      <a:pt x="19" y="456"/>
                    </a:lnTo>
                    <a:lnTo>
                      <a:pt x="39" y="504"/>
                    </a:lnTo>
                    <a:lnTo>
                      <a:pt x="67" y="551"/>
                    </a:lnTo>
                    <a:lnTo>
                      <a:pt x="104" y="588"/>
                    </a:lnTo>
                    <a:lnTo>
                      <a:pt x="143" y="627"/>
                    </a:lnTo>
                    <a:lnTo>
                      <a:pt x="190" y="655"/>
                    </a:lnTo>
                    <a:lnTo>
                      <a:pt x="238" y="675"/>
                    </a:lnTo>
                    <a:lnTo>
                      <a:pt x="295" y="694"/>
                    </a:lnTo>
                    <a:lnTo>
                      <a:pt x="352" y="694"/>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56" name="Freeform 32">
                <a:extLst>
                  <a:ext uri="{FF2B5EF4-FFF2-40B4-BE49-F238E27FC236}">
                    <a16:creationId xmlns:a16="http://schemas.microsoft.com/office/drawing/2014/main" id="{1153FF6E-874A-482D-A0F8-55B307B9B6EF}"/>
                  </a:ext>
                </a:extLst>
              </p:cNvPr>
              <p:cNvSpPr>
                <a:spLocks/>
              </p:cNvSpPr>
              <p:nvPr/>
            </p:nvSpPr>
            <p:spPr bwMode="auto">
              <a:xfrm>
                <a:off x="4333" y="2112"/>
                <a:ext cx="155" cy="155"/>
              </a:xfrm>
              <a:custGeom>
                <a:avLst/>
                <a:gdLst>
                  <a:gd name="T0" fmla="*/ 79 w 619"/>
                  <a:gd name="T1" fmla="*/ 155 h 618"/>
                  <a:gd name="T2" fmla="*/ 91 w 619"/>
                  <a:gd name="T3" fmla="*/ 155 h 618"/>
                  <a:gd name="T4" fmla="*/ 102 w 619"/>
                  <a:gd name="T5" fmla="*/ 152 h 618"/>
                  <a:gd name="T6" fmla="*/ 114 w 619"/>
                  <a:gd name="T7" fmla="*/ 148 h 618"/>
                  <a:gd name="T8" fmla="*/ 124 w 619"/>
                  <a:gd name="T9" fmla="*/ 140 h 618"/>
                  <a:gd name="T10" fmla="*/ 133 w 619"/>
                  <a:gd name="T11" fmla="*/ 133 h 618"/>
                  <a:gd name="T12" fmla="*/ 141 w 619"/>
                  <a:gd name="T13" fmla="*/ 124 h 618"/>
                  <a:gd name="T14" fmla="*/ 148 w 619"/>
                  <a:gd name="T15" fmla="*/ 114 h 618"/>
                  <a:gd name="T16" fmla="*/ 153 w 619"/>
                  <a:gd name="T17" fmla="*/ 103 h 618"/>
                  <a:gd name="T18" fmla="*/ 155 w 619"/>
                  <a:gd name="T19" fmla="*/ 91 h 618"/>
                  <a:gd name="T20" fmla="*/ 155 w 619"/>
                  <a:gd name="T21" fmla="*/ 79 h 618"/>
                  <a:gd name="T22" fmla="*/ 155 w 619"/>
                  <a:gd name="T23" fmla="*/ 64 h 618"/>
                  <a:gd name="T24" fmla="*/ 153 w 619"/>
                  <a:gd name="T25" fmla="*/ 52 h 618"/>
                  <a:gd name="T26" fmla="*/ 148 w 619"/>
                  <a:gd name="T27" fmla="*/ 43 h 618"/>
                  <a:gd name="T28" fmla="*/ 141 w 619"/>
                  <a:gd name="T29" fmla="*/ 31 h 618"/>
                  <a:gd name="T30" fmla="*/ 133 w 619"/>
                  <a:gd name="T31" fmla="*/ 24 h 618"/>
                  <a:gd name="T32" fmla="*/ 124 w 619"/>
                  <a:gd name="T33" fmla="*/ 14 h 618"/>
                  <a:gd name="T34" fmla="*/ 114 w 619"/>
                  <a:gd name="T35" fmla="*/ 10 h 618"/>
                  <a:gd name="T36" fmla="*/ 102 w 619"/>
                  <a:gd name="T37" fmla="*/ 5 h 618"/>
                  <a:gd name="T38" fmla="*/ 91 w 619"/>
                  <a:gd name="T39" fmla="*/ 0 h 618"/>
                  <a:gd name="T40" fmla="*/ 79 w 619"/>
                  <a:gd name="T41" fmla="*/ 0 h 618"/>
                  <a:gd name="T42" fmla="*/ 65 w 619"/>
                  <a:gd name="T43" fmla="*/ 0 h 618"/>
                  <a:gd name="T44" fmla="*/ 53 w 619"/>
                  <a:gd name="T45" fmla="*/ 5 h 618"/>
                  <a:gd name="T46" fmla="*/ 43 w 619"/>
                  <a:gd name="T47" fmla="*/ 10 h 618"/>
                  <a:gd name="T48" fmla="*/ 31 w 619"/>
                  <a:gd name="T49" fmla="*/ 14 h 618"/>
                  <a:gd name="T50" fmla="*/ 24 w 619"/>
                  <a:gd name="T51" fmla="*/ 22 h 618"/>
                  <a:gd name="T52" fmla="*/ 15 w 619"/>
                  <a:gd name="T53" fmla="*/ 31 h 618"/>
                  <a:gd name="T54" fmla="*/ 10 w 619"/>
                  <a:gd name="T55" fmla="*/ 43 h 618"/>
                  <a:gd name="T56" fmla="*/ 5 w 619"/>
                  <a:gd name="T57" fmla="*/ 52 h 618"/>
                  <a:gd name="T58" fmla="*/ 0 w 619"/>
                  <a:gd name="T59" fmla="*/ 64 h 618"/>
                  <a:gd name="T60" fmla="*/ 0 w 619"/>
                  <a:gd name="T61" fmla="*/ 76 h 618"/>
                  <a:gd name="T62" fmla="*/ 0 w 619"/>
                  <a:gd name="T63" fmla="*/ 79 h 618"/>
                  <a:gd name="T64" fmla="*/ 0 w 619"/>
                  <a:gd name="T65" fmla="*/ 81 h 618"/>
                  <a:gd name="T66" fmla="*/ 3 w 619"/>
                  <a:gd name="T67" fmla="*/ 93 h 618"/>
                  <a:gd name="T68" fmla="*/ 5 w 619"/>
                  <a:gd name="T69" fmla="*/ 105 h 618"/>
                  <a:gd name="T70" fmla="*/ 10 w 619"/>
                  <a:gd name="T71" fmla="*/ 117 h 618"/>
                  <a:gd name="T72" fmla="*/ 17 w 619"/>
                  <a:gd name="T73" fmla="*/ 126 h 618"/>
                  <a:gd name="T74" fmla="*/ 24 w 619"/>
                  <a:gd name="T75" fmla="*/ 133 h 618"/>
                  <a:gd name="T76" fmla="*/ 34 w 619"/>
                  <a:gd name="T77" fmla="*/ 140 h 618"/>
                  <a:gd name="T78" fmla="*/ 43 w 619"/>
                  <a:gd name="T79" fmla="*/ 148 h 618"/>
                  <a:gd name="T80" fmla="*/ 55 w 619"/>
                  <a:gd name="T81" fmla="*/ 152 h 618"/>
                  <a:gd name="T82" fmla="*/ 65 w 619"/>
                  <a:gd name="T83" fmla="*/ 155 h 618"/>
                  <a:gd name="T84" fmla="*/ 79 w 619"/>
                  <a:gd name="T85" fmla="*/ 155 h 61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19"/>
                  <a:gd name="T130" fmla="*/ 0 h 618"/>
                  <a:gd name="T131" fmla="*/ 619 w 619"/>
                  <a:gd name="T132" fmla="*/ 618 h 61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19" h="618">
                    <a:moveTo>
                      <a:pt x="314" y="618"/>
                    </a:moveTo>
                    <a:lnTo>
                      <a:pt x="362" y="618"/>
                    </a:lnTo>
                    <a:lnTo>
                      <a:pt x="409" y="608"/>
                    </a:lnTo>
                    <a:lnTo>
                      <a:pt x="457" y="590"/>
                    </a:lnTo>
                    <a:lnTo>
                      <a:pt x="496" y="560"/>
                    </a:lnTo>
                    <a:lnTo>
                      <a:pt x="533" y="532"/>
                    </a:lnTo>
                    <a:lnTo>
                      <a:pt x="562" y="495"/>
                    </a:lnTo>
                    <a:lnTo>
                      <a:pt x="591" y="456"/>
                    </a:lnTo>
                    <a:lnTo>
                      <a:pt x="610" y="409"/>
                    </a:lnTo>
                    <a:lnTo>
                      <a:pt x="619" y="361"/>
                    </a:lnTo>
                    <a:lnTo>
                      <a:pt x="619" y="313"/>
                    </a:lnTo>
                    <a:lnTo>
                      <a:pt x="619" y="257"/>
                    </a:lnTo>
                    <a:lnTo>
                      <a:pt x="610" y="209"/>
                    </a:lnTo>
                    <a:lnTo>
                      <a:pt x="591" y="171"/>
                    </a:lnTo>
                    <a:lnTo>
                      <a:pt x="562" y="123"/>
                    </a:lnTo>
                    <a:lnTo>
                      <a:pt x="533" y="95"/>
                    </a:lnTo>
                    <a:lnTo>
                      <a:pt x="496" y="56"/>
                    </a:lnTo>
                    <a:lnTo>
                      <a:pt x="457" y="38"/>
                    </a:lnTo>
                    <a:lnTo>
                      <a:pt x="409" y="19"/>
                    </a:lnTo>
                    <a:lnTo>
                      <a:pt x="362" y="0"/>
                    </a:lnTo>
                    <a:lnTo>
                      <a:pt x="314" y="0"/>
                    </a:lnTo>
                    <a:lnTo>
                      <a:pt x="258" y="0"/>
                    </a:lnTo>
                    <a:lnTo>
                      <a:pt x="210" y="19"/>
                    </a:lnTo>
                    <a:lnTo>
                      <a:pt x="171" y="38"/>
                    </a:lnTo>
                    <a:lnTo>
                      <a:pt x="124" y="56"/>
                    </a:lnTo>
                    <a:lnTo>
                      <a:pt x="95" y="86"/>
                    </a:lnTo>
                    <a:lnTo>
                      <a:pt x="58" y="123"/>
                    </a:lnTo>
                    <a:lnTo>
                      <a:pt x="39" y="171"/>
                    </a:lnTo>
                    <a:lnTo>
                      <a:pt x="20" y="209"/>
                    </a:lnTo>
                    <a:lnTo>
                      <a:pt x="0" y="257"/>
                    </a:lnTo>
                    <a:lnTo>
                      <a:pt x="0" y="304"/>
                    </a:lnTo>
                    <a:lnTo>
                      <a:pt x="0" y="313"/>
                    </a:lnTo>
                    <a:lnTo>
                      <a:pt x="0" y="324"/>
                    </a:lnTo>
                    <a:lnTo>
                      <a:pt x="11" y="371"/>
                    </a:lnTo>
                    <a:lnTo>
                      <a:pt x="20" y="418"/>
                    </a:lnTo>
                    <a:lnTo>
                      <a:pt x="39" y="465"/>
                    </a:lnTo>
                    <a:lnTo>
                      <a:pt x="67" y="504"/>
                    </a:lnTo>
                    <a:lnTo>
                      <a:pt x="95" y="532"/>
                    </a:lnTo>
                    <a:lnTo>
                      <a:pt x="134" y="560"/>
                    </a:lnTo>
                    <a:lnTo>
                      <a:pt x="171" y="590"/>
                    </a:lnTo>
                    <a:lnTo>
                      <a:pt x="219" y="608"/>
                    </a:lnTo>
                    <a:lnTo>
                      <a:pt x="258" y="618"/>
                    </a:lnTo>
                    <a:lnTo>
                      <a:pt x="314" y="618"/>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57" name="Freeform 33">
                <a:extLst>
                  <a:ext uri="{FF2B5EF4-FFF2-40B4-BE49-F238E27FC236}">
                    <a16:creationId xmlns:a16="http://schemas.microsoft.com/office/drawing/2014/main" id="{4B7C7629-2F5B-488A-9669-251EA3C57ECC}"/>
                  </a:ext>
                </a:extLst>
              </p:cNvPr>
              <p:cNvSpPr>
                <a:spLocks/>
              </p:cNvSpPr>
              <p:nvPr/>
            </p:nvSpPr>
            <p:spPr bwMode="auto">
              <a:xfrm>
                <a:off x="4340" y="2114"/>
                <a:ext cx="136" cy="138"/>
              </a:xfrm>
              <a:custGeom>
                <a:avLst/>
                <a:gdLst>
                  <a:gd name="T0" fmla="*/ 67 w 542"/>
                  <a:gd name="T1" fmla="*/ 138 h 551"/>
                  <a:gd name="T2" fmla="*/ 79 w 542"/>
                  <a:gd name="T3" fmla="*/ 136 h 551"/>
                  <a:gd name="T4" fmla="*/ 88 w 542"/>
                  <a:gd name="T5" fmla="*/ 133 h 551"/>
                  <a:gd name="T6" fmla="*/ 100 w 542"/>
                  <a:gd name="T7" fmla="*/ 129 h 551"/>
                  <a:gd name="T8" fmla="*/ 107 w 542"/>
                  <a:gd name="T9" fmla="*/ 124 h 551"/>
                  <a:gd name="T10" fmla="*/ 117 w 542"/>
                  <a:gd name="T11" fmla="*/ 117 h 551"/>
                  <a:gd name="T12" fmla="*/ 122 w 542"/>
                  <a:gd name="T13" fmla="*/ 110 h 551"/>
                  <a:gd name="T14" fmla="*/ 129 w 542"/>
                  <a:gd name="T15" fmla="*/ 100 h 551"/>
                  <a:gd name="T16" fmla="*/ 134 w 542"/>
                  <a:gd name="T17" fmla="*/ 91 h 551"/>
                  <a:gd name="T18" fmla="*/ 136 w 542"/>
                  <a:gd name="T19" fmla="*/ 81 h 551"/>
                  <a:gd name="T20" fmla="*/ 136 w 542"/>
                  <a:gd name="T21" fmla="*/ 69 h 551"/>
                  <a:gd name="T22" fmla="*/ 136 w 542"/>
                  <a:gd name="T23" fmla="*/ 57 h 551"/>
                  <a:gd name="T24" fmla="*/ 134 w 542"/>
                  <a:gd name="T25" fmla="*/ 48 h 551"/>
                  <a:gd name="T26" fmla="*/ 129 w 542"/>
                  <a:gd name="T27" fmla="*/ 38 h 551"/>
                  <a:gd name="T28" fmla="*/ 122 w 542"/>
                  <a:gd name="T29" fmla="*/ 29 h 551"/>
                  <a:gd name="T30" fmla="*/ 117 w 542"/>
                  <a:gd name="T31" fmla="*/ 22 h 551"/>
                  <a:gd name="T32" fmla="*/ 107 w 542"/>
                  <a:gd name="T33" fmla="*/ 15 h 551"/>
                  <a:gd name="T34" fmla="*/ 100 w 542"/>
                  <a:gd name="T35" fmla="*/ 7 h 551"/>
                  <a:gd name="T36" fmla="*/ 88 w 542"/>
                  <a:gd name="T37" fmla="*/ 5 h 551"/>
                  <a:gd name="T38" fmla="*/ 79 w 542"/>
                  <a:gd name="T39" fmla="*/ 3 h 551"/>
                  <a:gd name="T40" fmla="*/ 67 w 542"/>
                  <a:gd name="T41" fmla="*/ 0 h 551"/>
                  <a:gd name="T42" fmla="*/ 57 w 542"/>
                  <a:gd name="T43" fmla="*/ 3 h 551"/>
                  <a:gd name="T44" fmla="*/ 45 w 542"/>
                  <a:gd name="T45" fmla="*/ 5 h 551"/>
                  <a:gd name="T46" fmla="*/ 36 w 542"/>
                  <a:gd name="T47" fmla="*/ 7 h 551"/>
                  <a:gd name="T48" fmla="*/ 29 w 542"/>
                  <a:gd name="T49" fmla="*/ 15 h 551"/>
                  <a:gd name="T50" fmla="*/ 19 w 542"/>
                  <a:gd name="T51" fmla="*/ 19 h 551"/>
                  <a:gd name="T52" fmla="*/ 12 w 542"/>
                  <a:gd name="T53" fmla="*/ 29 h 551"/>
                  <a:gd name="T54" fmla="*/ 7 w 542"/>
                  <a:gd name="T55" fmla="*/ 36 h 551"/>
                  <a:gd name="T56" fmla="*/ 3 w 542"/>
                  <a:gd name="T57" fmla="*/ 48 h 551"/>
                  <a:gd name="T58" fmla="*/ 0 w 542"/>
                  <a:gd name="T59" fmla="*/ 57 h 551"/>
                  <a:gd name="T60" fmla="*/ 0 w 542"/>
                  <a:gd name="T61" fmla="*/ 69 h 551"/>
                  <a:gd name="T62" fmla="*/ 0 w 542"/>
                  <a:gd name="T63" fmla="*/ 71 h 551"/>
                  <a:gd name="T64" fmla="*/ 0 w 542"/>
                  <a:gd name="T65" fmla="*/ 83 h 551"/>
                  <a:gd name="T66" fmla="*/ 5 w 542"/>
                  <a:gd name="T67" fmla="*/ 93 h 551"/>
                  <a:gd name="T68" fmla="*/ 7 w 542"/>
                  <a:gd name="T69" fmla="*/ 102 h 551"/>
                  <a:gd name="T70" fmla="*/ 14 w 542"/>
                  <a:gd name="T71" fmla="*/ 110 h 551"/>
                  <a:gd name="T72" fmla="*/ 22 w 542"/>
                  <a:gd name="T73" fmla="*/ 119 h 551"/>
                  <a:gd name="T74" fmla="*/ 29 w 542"/>
                  <a:gd name="T75" fmla="*/ 124 h 551"/>
                  <a:gd name="T76" fmla="*/ 38 w 542"/>
                  <a:gd name="T77" fmla="*/ 131 h 551"/>
                  <a:gd name="T78" fmla="*/ 48 w 542"/>
                  <a:gd name="T79" fmla="*/ 133 h 551"/>
                  <a:gd name="T80" fmla="*/ 57 w 542"/>
                  <a:gd name="T81" fmla="*/ 136 h 551"/>
                  <a:gd name="T82" fmla="*/ 67 w 542"/>
                  <a:gd name="T83" fmla="*/ 138 h 55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42"/>
                  <a:gd name="T127" fmla="*/ 0 h 551"/>
                  <a:gd name="T128" fmla="*/ 542 w 542"/>
                  <a:gd name="T129" fmla="*/ 551 h 55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42" h="551">
                    <a:moveTo>
                      <a:pt x="266" y="551"/>
                    </a:moveTo>
                    <a:lnTo>
                      <a:pt x="313" y="542"/>
                    </a:lnTo>
                    <a:lnTo>
                      <a:pt x="352" y="533"/>
                    </a:lnTo>
                    <a:lnTo>
                      <a:pt x="400" y="514"/>
                    </a:lnTo>
                    <a:lnTo>
                      <a:pt x="428" y="495"/>
                    </a:lnTo>
                    <a:lnTo>
                      <a:pt x="467" y="466"/>
                    </a:lnTo>
                    <a:lnTo>
                      <a:pt x="486" y="438"/>
                    </a:lnTo>
                    <a:lnTo>
                      <a:pt x="514" y="400"/>
                    </a:lnTo>
                    <a:lnTo>
                      <a:pt x="533" y="362"/>
                    </a:lnTo>
                    <a:lnTo>
                      <a:pt x="542" y="324"/>
                    </a:lnTo>
                    <a:lnTo>
                      <a:pt x="542" y="276"/>
                    </a:lnTo>
                    <a:lnTo>
                      <a:pt x="542" y="229"/>
                    </a:lnTo>
                    <a:lnTo>
                      <a:pt x="533" y="190"/>
                    </a:lnTo>
                    <a:lnTo>
                      <a:pt x="514" y="153"/>
                    </a:lnTo>
                    <a:lnTo>
                      <a:pt x="486" y="114"/>
                    </a:lnTo>
                    <a:lnTo>
                      <a:pt x="467" y="86"/>
                    </a:lnTo>
                    <a:lnTo>
                      <a:pt x="428" y="58"/>
                    </a:lnTo>
                    <a:lnTo>
                      <a:pt x="400" y="29"/>
                    </a:lnTo>
                    <a:lnTo>
                      <a:pt x="352" y="19"/>
                    </a:lnTo>
                    <a:lnTo>
                      <a:pt x="313" y="10"/>
                    </a:lnTo>
                    <a:lnTo>
                      <a:pt x="266" y="0"/>
                    </a:lnTo>
                    <a:lnTo>
                      <a:pt x="229" y="10"/>
                    </a:lnTo>
                    <a:lnTo>
                      <a:pt x="181" y="19"/>
                    </a:lnTo>
                    <a:lnTo>
                      <a:pt x="142" y="29"/>
                    </a:lnTo>
                    <a:lnTo>
                      <a:pt x="114" y="58"/>
                    </a:lnTo>
                    <a:lnTo>
                      <a:pt x="77" y="77"/>
                    </a:lnTo>
                    <a:lnTo>
                      <a:pt x="47" y="114"/>
                    </a:lnTo>
                    <a:lnTo>
                      <a:pt x="29" y="143"/>
                    </a:lnTo>
                    <a:lnTo>
                      <a:pt x="10" y="190"/>
                    </a:lnTo>
                    <a:lnTo>
                      <a:pt x="0" y="229"/>
                    </a:lnTo>
                    <a:lnTo>
                      <a:pt x="0" y="276"/>
                    </a:lnTo>
                    <a:lnTo>
                      <a:pt x="0" y="285"/>
                    </a:lnTo>
                    <a:lnTo>
                      <a:pt x="0" y="333"/>
                    </a:lnTo>
                    <a:lnTo>
                      <a:pt x="19" y="371"/>
                    </a:lnTo>
                    <a:lnTo>
                      <a:pt x="29" y="409"/>
                    </a:lnTo>
                    <a:lnTo>
                      <a:pt x="57" y="438"/>
                    </a:lnTo>
                    <a:lnTo>
                      <a:pt x="86" y="475"/>
                    </a:lnTo>
                    <a:lnTo>
                      <a:pt x="114" y="495"/>
                    </a:lnTo>
                    <a:lnTo>
                      <a:pt x="153" y="523"/>
                    </a:lnTo>
                    <a:lnTo>
                      <a:pt x="190" y="533"/>
                    </a:lnTo>
                    <a:lnTo>
                      <a:pt x="229" y="542"/>
                    </a:lnTo>
                    <a:lnTo>
                      <a:pt x="266" y="551"/>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58" name="Freeform 34">
                <a:extLst>
                  <a:ext uri="{FF2B5EF4-FFF2-40B4-BE49-F238E27FC236}">
                    <a16:creationId xmlns:a16="http://schemas.microsoft.com/office/drawing/2014/main" id="{E1C0FE37-4716-438E-927C-FF5993D71D1D}"/>
                  </a:ext>
                </a:extLst>
              </p:cNvPr>
              <p:cNvSpPr>
                <a:spLocks/>
              </p:cNvSpPr>
              <p:nvPr/>
            </p:nvSpPr>
            <p:spPr bwMode="auto">
              <a:xfrm>
                <a:off x="4345" y="2117"/>
                <a:ext cx="119" cy="119"/>
              </a:xfrm>
              <a:custGeom>
                <a:avLst/>
                <a:gdLst>
                  <a:gd name="T0" fmla="*/ 60 w 476"/>
                  <a:gd name="T1" fmla="*/ 119 h 476"/>
                  <a:gd name="T2" fmla="*/ 69 w 476"/>
                  <a:gd name="T3" fmla="*/ 116 h 476"/>
                  <a:gd name="T4" fmla="*/ 79 w 476"/>
                  <a:gd name="T5" fmla="*/ 116 h 476"/>
                  <a:gd name="T6" fmla="*/ 86 w 476"/>
                  <a:gd name="T7" fmla="*/ 112 h 476"/>
                  <a:gd name="T8" fmla="*/ 95 w 476"/>
                  <a:gd name="T9" fmla="*/ 107 h 476"/>
                  <a:gd name="T10" fmla="*/ 102 w 476"/>
                  <a:gd name="T11" fmla="*/ 102 h 476"/>
                  <a:gd name="T12" fmla="*/ 107 w 476"/>
                  <a:gd name="T13" fmla="*/ 95 h 476"/>
                  <a:gd name="T14" fmla="*/ 112 w 476"/>
                  <a:gd name="T15" fmla="*/ 86 h 476"/>
                  <a:gd name="T16" fmla="*/ 117 w 476"/>
                  <a:gd name="T17" fmla="*/ 79 h 476"/>
                  <a:gd name="T18" fmla="*/ 117 w 476"/>
                  <a:gd name="T19" fmla="*/ 69 h 476"/>
                  <a:gd name="T20" fmla="*/ 119 w 476"/>
                  <a:gd name="T21" fmla="*/ 60 h 476"/>
                  <a:gd name="T22" fmla="*/ 117 w 476"/>
                  <a:gd name="T23" fmla="*/ 50 h 476"/>
                  <a:gd name="T24" fmla="*/ 117 w 476"/>
                  <a:gd name="T25" fmla="*/ 41 h 476"/>
                  <a:gd name="T26" fmla="*/ 112 w 476"/>
                  <a:gd name="T27" fmla="*/ 33 h 476"/>
                  <a:gd name="T28" fmla="*/ 107 w 476"/>
                  <a:gd name="T29" fmla="*/ 26 h 476"/>
                  <a:gd name="T30" fmla="*/ 102 w 476"/>
                  <a:gd name="T31" fmla="*/ 19 h 476"/>
                  <a:gd name="T32" fmla="*/ 95 w 476"/>
                  <a:gd name="T33" fmla="*/ 12 h 476"/>
                  <a:gd name="T34" fmla="*/ 86 w 476"/>
                  <a:gd name="T35" fmla="*/ 7 h 476"/>
                  <a:gd name="T36" fmla="*/ 79 w 476"/>
                  <a:gd name="T37" fmla="*/ 5 h 476"/>
                  <a:gd name="T38" fmla="*/ 69 w 476"/>
                  <a:gd name="T39" fmla="*/ 2 h 476"/>
                  <a:gd name="T40" fmla="*/ 60 w 476"/>
                  <a:gd name="T41" fmla="*/ 0 h 476"/>
                  <a:gd name="T42" fmla="*/ 50 w 476"/>
                  <a:gd name="T43" fmla="*/ 2 h 476"/>
                  <a:gd name="T44" fmla="*/ 41 w 476"/>
                  <a:gd name="T45" fmla="*/ 5 h 476"/>
                  <a:gd name="T46" fmla="*/ 34 w 476"/>
                  <a:gd name="T47" fmla="*/ 7 h 476"/>
                  <a:gd name="T48" fmla="*/ 26 w 476"/>
                  <a:gd name="T49" fmla="*/ 12 h 476"/>
                  <a:gd name="T50" fmla="*/ 19 w 476"/>
                  <a:gd name="T51" fmla="*/ 17 h 476"/>
                  <a:gd name="T52" fmla="*/ 12 w 476"/>
                  <a:gd name="T53" fmla="*/ 24 h 476"/>
                  <a:gd name="T54" fmla="*/ 7 w 476"/>
                  <a:gd name="T55" fmla="*/ 31 h 476"/>
                  <a:gd name="T56" fmla="*/ 5 w 476"/>
                  <a:gd name="T57" fmla="*/ 41 h 476"/>
                  <a:gd name="T58" fmla="*/ 3 w 476"/>
                  <a:gd name="T59" fmla="*/ 50 h 476"/>
                  <a:gd name="T60" fmla="*/ 0 w 476"/>
                  <a:gd name="T61" fmla="*/ 60 h 476"/>
                  <a:gd name="T62" fmla="*/ 0 w 476"/>
                  <a:gd name="T63" fmla="*/ 62 h 476"/>
                  <a:gd name="T64" fmla="*/ 3 w 476"/>
                  <a:gd name="T65" fmla="*/ 71 h 476"/>
                  <a:gd name="T66" fmla="*/ 5 w 476"/>
                  <a:gd name="T67" fmla="*/ 81 h 476"/>
                  <a:gd name="T68" fmla="*/ 7 w 476"/>
                  <a:gd name="T69" fmla="*/ 88 h 476"/>
                  <a:gd name="T70" fmla="*/ 12 w 476"/>
                  <a:gd name="T71" fmla="*/ 95 h 476"/>
                  <a:gd name="T72" fmla="*/ 19 w 476"/>
                  <a:gd name="T73" fmla="*/ 102 h 476"/>
                  <a:gd name="T74" fmla="*/ 26 w 476"/>
                  <a:gd name="T75" fmla="*/ 107 h 476"/>
                  <a:gd name="T76" fmla="*/ 34 w 476"/>
                  <a:gd name="T77" fmla="*/ 112 h 476"/>
                  <a:gd name="T78" fmla="*/ 41 w 476"/>
                  <a:gd name="T79" fmla="*/ 116 h 476"/>
                  <a:gd name="T80" fmla="*/ 50 w 476"/>
                  <a:gd name="T81" fmla="*/ 116 h 476"/>
                  <a:gd name="T82" fmla="*/ 60 w 476"/>
                  <a:gd name="T83" fmla="*/ 119 h 47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76"/>
                  <a:gd name="T127" fmla="*/ 0 h 476"/>
                  <a:gd name="T128" fmla="*/ 476 w 476"/>
                  <a:gd name="T129" fmla="*/ 476 h 47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76" h="476">
                    <a:moveTo>
                      <a:pt x="238" y="476"/>
                    </a:moveTo>
                    <a:lnTo>
                      <a:pt x="276" y="465"/>
                    </a:lnTo>
                    <a:lnTo>
                      <a:pt x="314" y="465"/>
                    </a:lnTo>
                    <a:lnTo>
                      <a:pt x="342" y="446"/>
                    </a:lnTo>
                    <a:lnTo>
                      <a:pt x="381" y="428"/>
                    </a:lnTo>
                    <a:lnTo>
                      <a:pt x="409" y="409"/>
                    </a:lnTo>
                    <a:lnTo>
                      <a:pt x="428" y="381"/>
                    </a:lnTo>
                    <a:lnTo>
                      <a:pt x="448" y="342"/>
                    </a:lnTo>
                    <a:lnTo>
                      <a:pt x="467" y="314"/>
                    </a:lnTo>
                    <a:lnTo>
                      <a:pt x="467" y="275"/>
                    </a:lnTo>
                    <a:lnTo>
                      <a:pt x="476" y="238"/>
                    </a:lnTo>
                    <a:lnTo>
                      <a:pt x="467" y="199"/>
                    </a:lnTo>
                    <a:lnTo>
                      <a:pt x="467" y="162"/>
                    </a:lnTo>
                    <a:lnTo>
                      <a:pt x="448" y="133"/>
                    </a:lnTo>
                    <a:lnTo>
                      <a:pt x="428" y="104"/>
                    </a:lnTo>
                    <a:lnTo>
                      <a:pt x="409" y="76"/>
                    </a:lnTo>
                    <a:lnTo>
                      <a:pt x="381" y="48"/>
                    </a:lnTo>
                    <a:lnTo>
                      <a:pt x="342" y="28"/>
                    </a:lnTo>
                    <a:lnTo>
                      <a:pt x="314" y="19"/>
                    </a:lnTo>
                    <a:lnTo>
                      <a:pt x="276" y="9"/>
                    </a:lnTo>
                    <a:lnTo>
                      <a:pt x="238" y="0"/>
                    </a:lnTo>
                    <a:lnTo>
                      <a:pt x="201" y="9"/>
                    </a:lnTo>
                    <a:lnTo>
                      <a:pt x="162" y="19"/>
                    </a:lnTo>
                    <a:lnTo>
                      <a:pt x="134" y="28"/>
                    </a:lnTo>
                    <a:lnTo>
                      <a:pt x="105" y="48"/>
                    </a:lnTo>
                    <a:lnTo>
                      <a:pt x="76" y="67"/>
                    </a:lnTo>
                    <a:lnTo>
                      <a:pt x="47" y="95"/>
                    </a:lnTo>
                    <a:lnTo>
                      <a:pt x="28" y="124"/>
                    </a:lnTo>
                    <a:lnTo>
                      <a:pt x="19" y="162"/>
                    </a:lnTo>
                    <a:lnTo>
                      <a:pt x="10" y="199"/>
                    </a:lnTo>
                    <a:lnTo>
                      <a:pt x="0" y="238"/>
                    </a:lnTo>
                    <a:lnTo>
                      <a:pt x="0" y="247"/>
                    </a:lnTo>
                    <a:lnTo>
                      <a:pt x="10" y="285"/>
                    </a:lnTo>
                    <a:lnTo>
                      <a:pt x="19" y="323"/>
                    </a:lnTo>
                    <a:lnTo>
                      <a:pt x="28" y="352"/>
                    </a:lnTo>
                    <a:lnTo>
                      <a:pt x="47" y="381"/>
                    </a:lnTo>
                    <a:lnTo>
                      <a:pt x="76" y="409"/>
                    </a:lnTo>
                    <a:lnTo>
                      <a:pt x="105" y="428"/>
                    </a:lnTo>
                    <a:lnTo>
                      <a:pt x="134" y="446"/>
                    </a:lnTo>
                    <a:lnTo>
                      <a:pt x="162" y="465"/>
                    </a:lnTo>
                    <a:lnTo>
                      <a:pt x="201" y="465"/>
                    </a:lnTo>
                    <a:lnTo>
                      <a:pt x="238" y="476"/>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59" name="Freeform 35">
                <a:extLst>
                  <a:ext uri="{FF2B5EF4-FFF2-40B4-BE49-F238E27FC236}">
                    <a16:creationId xmlns:a16="http://schemas.microsoft.com/office/drawing/2014/main" id="{9111CC7A-817E-423A-9212-CEA10DE5EE27}"/>
                  </a:ext>
                </a:extLst>
              </p:cNvPr>
              <p:cNvSpPr>
                <a:spLocks/>
              </p:cNvSpPr>
              <p:nvPr/>
            </p:nvSpPr>
            <p:spPr bwMode="auto">
              <a:xfrm>
                <a:off x="4352" y="2122"/>
                <a:ext cx="100" cy="97"/>
              </a:xfrm>
              <a:custGeom>
                <a:avLst/>
                <a:gdLst>
                  <a:gd name="T0" fmla="*/ 50 w 400"/>
                  <a:gd name="T1" fmla="*/ 97 h 390"/>
                  <a:gd name="T2" fmla="*/ 57 w 400"/>
                  <a:gd name="T3" fmla="*/ 97 h 390"/>
                  <a:gd name="T4" fmla="*/ 64 w 400"/>
                  <a:gd name="T5" fmla="*/ 95 h 390"/>
                  <a:gd name="T6" fmla="*/ 72 w 400"/>
                  <a:gd name="T7" fmla="*/ 92 h 390"/>
                  <a:gd name="T8" fmla="*/ 79 w 400"/>
                  <a:gd name="T9" fmla="*/ 87 h 390"/>
                  <a:gd name="T10" fmla="*/ 83 w 400"/>
                  <a:gd name="T11" fmla="*/ 83 h 390"/>
                  <a:gd name="T12" fmla="*/ 91 w 400"/>
                  <a:gd name="T13" fmla="*/ 78 h 390"/>
                  <a:gd name="T14" fmla="*/ 93 w 400"/>
                  <a:gd name="T15" fmla="*/ 71 h 390"/>
                  <a:gd name="T16" fmla="*/ 95 w 400"/>
                  <a:gd name="T17" fmla="*/ 64 h 390"/>
                  <a:gd name="T18" fmla="*/ 98 w 400"/>
                  <a:gd name="T19" fmla="*/ 57 h 390"/>
                  <a:gd name="T20" fmla="*/ 100 w 400"/>
                  <a:gd name="T21" fmla="*/ 48 h 390"/>
                  <a:gd name="T22" fmla="*/ 98 w 400"/>
                  <a:gd name="T23" fmla="*/ 40 h 390"/>
                  <a:gd name="T24" fmla="*/ 95 w 400"/>
                  <a:gd name="T25" fmla="*/ 33 h 390"/>
                  <a:gd name="T26" fmla="*/ 93 w 400"/>
                  <a:gd name="T27" fmla="*/ 26 h 390"/>
                  <a:gd name="T28" fmla="*/ 91 w 400"/>
                  <a:gd name="T29" fmla="*/ 19 h 390"/>
                  <a:gd name="T30" fmla="*/ 83 w 400"/>
                  <a:gd name="T31" fmla="*/ 14 h 390"/>
                  <a:gd name="T32" fmla="*/ 79 w 400"/>
                  <a:gd name="T33" fmla="*/ 9 h 390"/>
                  <a:gd name="T34" fmla="*/ 72 w 400"/>
                  <a:gd name="T35" fmla="*/ 4 h 390"/>
                  <a:gd name="T36" fmla="*/ 64 w 400"/>
                  <a:gd name="T37" fmla="*/ 2 h 390"/>
                  <a:gd name="T38" fmla="*/ 57 w 400"/>
                  <a:gd name="T39" fmla="*/ 0 h 390"/>
                  <a:gd name="T40" fmla="*/ 50 w 400"/>
                  <a:gd name="T41" fmla="*/ 0 h 390"/>
                  <a:gd name="T42" fmla="*/ 43 w 400"/>
                  <a:gd name="T43" fmla="*/ 0 h 390"/>
                  <a:gd name="T44" fmla="*/ 34 w 400"/>
                  <a:gd name="T45" fmla="*/ 2 h 390"/>
                  <a:gd name="T46" fmla="*/ 29 w 400"/>
                  <a:gd name="T47" fmla="*/ 4 h 390"/>
                  <a:gd name="T48" fmla="*/ 22 w 400"/>
                  <a:gd name="T49" fmla="*/ 7 h 390"/>
                  <a:gd name="T50" fmla="*/ 15 w 400"/>
                  <a:gd name="T51" fmla="*/ 12 h 390"/>
                  <a:gd name="T52" fmla="*/ 10 w 400"/>
                  <a:gd name="T53" fmla="*/ 19 h 390"/>
                  <a:gd name="T54" fmla="*/ 8 w 400"/>
                  <a:gd name="T55" fmla="*/ 24 h 390"/>
                  <a:gd name="T56" fmla="*/ 3 w 400"/>
                  <a:gd name="T57" fmla="*/ 31 h 390"/>
                  <a:gd name="T58" fmla="*/ 3 w 400"/>
                  <a:gd name="T59" fmla="*/ 38 h 390"/>
                  <a:gd name="T60" fmla="*/ 0 w 400"/>
                  <a:gd name="T61" fmla="*/ 48 h 390"/>
                  <a:gd name="T62" fmla="*/ 0 w 400"/>
                  <a:gd name="T63" fmla="*/ 50 h 390"/>
                  <a:gd name="T64" fmla="*/ 3 w 400"/>
                  <a:gd name="T65" fmla="*/ 57 h 390"/>
                  <a:gd name="T66" fmla="*/ 3 w 400"/>
                  <a:gd name="T67" fmla="*/ 64 h 390"/>
                  <a:gd name="T68" fmla="*/ 8 w 400"/>
                  <a:gd name="T69" fmla="*/ 71 h 390"/>
                  <a:gd name="T70" fmla="*/ 10 w 400"/>
                  <a:gd name="T71" fmla="*/ 78 h 390"/>
                  <a:gd name="T72" fmla="*/ 15 w 400"/>
                  <a:gd name="T73" fmla="*/ 83 h 390"/>
                  <a:gd name="T74" fmla="*/ 22 w 400"/>
                  <a:gd name="T75" fmla="*/ 87 h 390"/>
                  <a:gd name="T76" fmla="*/ 27 w 400"/>
                  <a:gd name="T77" fmla="*/ 92 h 390"/>
                  <a:gd name="T78" fmla="*/ 34 w 400"/>
                  <a:gd name="T79" fmla="*/ 95 h 390"/>
                  <a:gd name="T80" fmla="*/ 43 w 400"/>
                  <a:gd name="T81" fmla="*/ 97 h 390"/>
                  <a:gd name="T82" fmla="*/ 50 w 400"/>
                  <a:gd name="T83" fmla="*/ 97 h 39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00"/>
                  <a:gd name="T127" fmla="*/ 0 h 390"/>
                  <a:gd name="T128" fmla="*/ 400 w 400"/>
                  <a:gd name="T129" fmla="*/ 390 h 39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00" h="390">
                    <a:moveTo>
                      <a:pt x="201" y="390"/>
                    </a:moveTo>
                    <a:lnTo>
                      <a:pt x="229" y="390"/>
                    </a:lnTo>
                    <a:lnTo>
                      <a:pt x="257" y="380"/>
                    </a:lnTo>
                    <a:lnTo>
                      <a:pt x="286" y="371"/>
                    </a:lnTo>
                    <a:lnTo>
                      <a:pt x="314" y="351"/>
                    </a:lnTo>
                    <a:lnTo>
                      <a:pt x="333" y="333"/>
                    </a:lnTo>
                    <a:lnTo>
                      <a:pt x="362" y="314"/>
                    </a:lnTo>
                    <a:lnTo>
                      <a:pt x="372" y="286"/>
                    </a:lnTo>
                    <a:lnTo>
                      <a:pt x="381" y="256"/>
                    </a:lnTo>
                    <a:lnTo>
                      <a:pt x="391" y="228"/>
                    </a:lnTo>
                    <a:lnTo>
                      <a:pt x="400" y="191"/>
                    </a:lnTo>
                    <a:lnTo>
                      <a:pt x="391" y="161"/>
                    </a:lnTo>
                    <a:lnTo>
                      <a:pt x="381" y="133"/>
                    </a:lnTo>
                    <a:lnTo>
                      <a:pt x="372" y="105"/>
                    </a:lnTo>
                    <a:lnTo>
                      <a:pt x="362" y="76"/>
                    </a:lnTo>
                    <a:lnTo>
                      <a:pt x="333" y="57"/>
                    </a:lnTo>
                    <a:lnTo>
                      <a:pt x="314" y="38"/>
                    </a:lnTo>
                    <a:lnTo>
                      <a:pt x="286" y="18"/>
                    </a:lnTo>
                    <a:lnTo>
                      <a:pt x="257" y="9"/>
                    </a:lnTo>
                    <a:lnTo>
                      <a:pt x="229" y="0"/>
                    </a:lnTo>
                    <a:lnTo>
                      <a:pt x="201" y="0"/>
                    </a:lnTo>
                    <a:lnTo>
                      <a:pt x="173" y="0"/>
                    </a:lnTo>
                    <a:lnTo>
                      <a:pt x="134" y="9"/>
                    </a:lnTo>
                    <a:lnTo>
                      <a:pt x="115" y="18"/>
                    </a:lnTo>
                    <a:lnTo>
                      <a:pt x="86" y="29"/>
                    </a:lnTo>
                    <a:lnTo>
                      <a:pt x="58" y="48"/>
                    </a:lnTo>
                    <a:lnTo>
                      <a:pt x="39" y="76"/>
                    </a:lnTo>
                    <a:lnTo>
                      <a:pt x="30" y="96"/>
                    </a:lnTo>
                    <a:lnTo>
                      <a:pt x="10" y="124"/>
                    </a:lnTo>
                    <a:lnTo>
                      <a:pt x="10" y="152"/>
                    </a:lnTo>
                    <a:lnTo>
                      <a:pt x="0" y="191"/>
                    </a:lnTo>
                    <a:lnTo>
                      <a:pt x="0" y="200"/>
                    </a:lnTo>
                    <a:lnTo>
                      <a:pt x="10" y="228"/>
                    </a:lnTo>
                    <a:lnTo>
                      <a:pt x="10" y="256"/>
                    </a:lnTo>
                    <a:lnTo>
                      <a:pt x="30" y="286"/>
                    </a:lnTo>
                    <a:lnTo>
                      <a:pt x="39" y="314"/>
                    </a:lnTo>
                    <a:lnTo>
                      <a:pt x="58" y="333"/>
                    </a:lnTo>
                    <a:lnTo>
                      <a:pt x="86" y="351"/>
                    </a:lnTo>
                    <a:lnTo>
                      <a:pt x="106" y="371"/>
                    </a:lnTo>
                    <a:lnTo>
                      <a:pt x="134" y="380"/>
                    </a:lnTo>
                    <a:lnTo>
                      <a:pt x="173" y="390"/>
                    </a:lnTo>
                    <a:lnTo>
                      <a:pt x="201" y="390"/>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60" name="Freeform 36">
                <a:extLst>
                  <a:ext uri="{FF2B5EF4-FFF2-40B4-BE49-F238E27FC236}">
                    <a16:creationId xmlns:a16="http://schemas.microsoft.com/office/drawing/2014/main" id="{F59C316D-E0F8-47CF-A9B2-6FE54D6A1C6F}"/>
                  </a:ext>
                </a:extLst>
              </p:cNvPr>
              <p:cNvSpPr>
                <a:spLocks/>
              </p:cNvSpPr>
              <p:nvPr/>
            </p:nvSpPr>
            <p:spPr bwMode="auto">
              <a:xfrm>
                <a:off x="4360" y="2124"/>
                <a:ext cx="78" cy="78"/>
              </a:xfrm>
              <a:custGeom>
                <a:avLst/>
                <a:gdLst>
                  <a:gd name="T0" fmla="*/ 40 w 314"/>
                  <a:gd name="T1" fmla="*/ 78 h 314"/>
                  <a:gd name="T2" fmla="*/ 45 w 314"/>
                  <a:gd name="T3" fmla="*/ 78 h 314"/>
                  <a:gd name="T4" fmla="*/ 52 w 314"/>
                  <a:gd name="T5" fmla="*/ 76 h 314"/>
                  <a:gd name="T6" fmla="*/ 56 w 314"/>
                  <a:gd name="T7" fmla="*/ 73 h 314"/>
                  <a:gd name="T8" fmla="*/ 61 w 314"/>
                  <a:gd name="T9" fmla="*/ 71 h 314"/>
                  <a:gd name="T10" fmla="*/ 66 w 314"/>
                  <a:gd name="T11" fmla="*/ 66 h 314"/>
                  <a:gd name="T12" fmla="*/ 71 w 314"/>
                  <a:gd name="T13" fmla="*/ 61 h 314"/>
                  <a:gd name="T14" fmla="*/ 73 w 314"/>
                  <a:gd name="T15" fmla="*/ 57 h 314"/>
                  <a:gd name="T16" fmla="*/ 75 w 314"/>
                  <a:gd name="T17" fmla="*/ 52 h 314"/>
                  <a:gd name="T18" fmla="*/ 78 w 314"/>
                  <a:gd name="T19" fmla="*/ 45 h 314"/>
                  <a:gd name="T20" fmla="*/ 78 w 314"/>
                  <a:gd name="T21" fmla="*/ 40 h 314"/>
                  <a:gd name="T22" fmla="*/ 78 w 314"/>
                  <a:gd name="T23" fmla="*/ 33 h 314"/>
                  <a:gd name="T24" fmla="*/ 75 w 314"/>
                  <a:gd name="T25" fmla="*/ 26 h 314"/>
                  <a:gd name="T26" fmla="*/ 73 w 314"/>
                  <a:gd name="T27" fmla="*/ 22 h 314"/>
                  <a:gd name="T28" fmla="*/ 71 w 314"/>
                  <a:gd name="T29" fmla="*/ 17 h 314"/>
                  <a:gd name="T30" fmla="*/ 66 w 314"/>
                  <a:gd name="T31" fmla="*/ 12 h 314"/>
                  <a:gd name="T32" fmla="*/ 61 w 314"/>
                  <a:gd name="T33" fmla="*/ 7 h 314"/>
                  <a:gd name="T34" fmla="*/ 56 w 314"/>
                  <a:gd name="T35" fmla="*/ 5 h 314"/>
                  <a:gd name="T36" fmla="*/ 52 w 314"/>
                  <a:gd name="T37" fmla="*/ 2 h 314"/>
                  <a:gd name="T38" fmla="*/ 45 w 314"/>
                  <a:gd name="T39" fmla="*/ 0 h 314"/>
                  <a:gd name="T40" fmla="*/ 40 w 314"/>
                  <a:gd name="T41" fmla="*/ 0 h 314"/>
                  <a:gd name="T42" fmla="*/ 33 w 314"/>
                  <a:gd name="T43" fmla="*/ 0 h 314"/>
                  <a:gd name="T44" fmla="*/ 26 w 314"/>
                  <a:gd name="T45" fmla="*/ 2 h 314"/>
                  <a:gd name="T46" fmla="*/ 21 w 314"/>
                  <a:gd name="T47" fmla="*/ 5 h 314"/>
                  <a:gd name="T48" fmla="*/ 16 w 314"/>
                  <a:gd name="T49" fmla="*/ 7 h 314"/>
                  <a:gd name="T50" fmla="*/ 12 w 314"/>
                  <a:gd name="T51" fmla="*/ 12 h 314"/>
                  <a:gd name="T52" fmla="*/ 7 w 314"/>
                  <a:gd name="T53" fmla="*/ 17 h 314"/>
                  <a:gd name="T54" fmla="*/ 4 w 314"/>
                  <a:gd name="T55" fmla="*/ 22 h 314"/>
                  <a:gd name="T56" fmla="*/ 2 w 314"/>
                  <a:gd name="T57" fmla="*/ 26 h 314"/>
                  <a:gd name="T58" fmla="*/ 0 w 314"/>
                  <a:gd name="T59" fmla="*/ 33 h 314"/>
                  <a:gd name="T60" fmla="*/ 0 w 314"/>
                  <a:gd name="T61" fmla="*/ 40 h 314"/>
                  <a:gd name="T62" fmla="*/ 0 w 314"/>
                  <a:gd name="T63" fmla="*/ 45 h 314"/>
                  <a:gd name="T64" fmla="*/ 2 w 314"/>
                  <a:gd name="T65" fmla="*/ 52 h 314"/>
                  <a:gd name="T66" fmla="*/ 4 w 314"/>
                  <a:gd name="T67" fmla="*/ 57 h 314"/>
                  <a:gd name="T68" fmla="*/ 7 w 314"/>
                  <a:gd name="T69" fmla="*/ 61 h 314"/>
                  <a:gd name="T70" fmla="*/ 12 w 314"/>
                  <a:gd name="T71" fmla="*/ 66 h 314"/>
                  <a:gd name="T72" fmla="*/ 16 w 314"/>
                  <a:gd name="T73" fmla="*/ 71 h 314"/>
                  <a:gd name="T74" fmla="*/ 21 w 314"/>
                  <a:gd name="T75" fmla="*/ 73 h 314"/>
                  <a:gd name="T76" fmla="*/ 26 w 314"/>
                  <a:gd name="T77" fmla="*/ 76 h 314"/>
                  <a:gd name="T78" fmla="*/ 33 w 314"/>
                  <a:gd name="T79" fmla="*/ 78 h 314"/>
                  <a:gd name="T80" fmla="*/ 40 w 314"/>
                  <a:gd name="T81" fmla="*/ 78 h 31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14"/>
                  <a:gd name="T124" fmla="*/ 0 h 314"/>
                  <a:gd name="T125" fmla="*/ 314 w 314"/>
                  <a:gd name="T126" fmla="*/ 314 h 31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14" h="314">
                    <a:moveTo>
                      <a:pt x="161" y="314"/>
                    </a:moveTo>
                    <a:lnTo>
                      <a:pt x="180" y="314"/>
                    </a:lnTo>
                    <a:lnTo>
                      <a:pt x="208" y="305"/>
                    </a:lnTo>
                    <a:lnTo>
                      <a:pt x="227" y="295"/>
                    </a:lnTo>
                    <a:lnTo>
                      <a:pt x="247" y="286"/>
                    </a:lnTo>
                    <a:lnTo>
                      <a:pt x="266" y="266"/>
                    </a:lnTo>
                    <a:lnTo>
                      <a:pt x="284" y="247"/>
                    </a:lnTo>
                    <a:lnTo>
                      <a:pt x="294" y="229"/>
                    </a:lnTo>
                    <a:lnTo>
                      <a:pt x="303" y="210"/>
                    </a:lnTo>
                    <a:lnTo>
                      <a:pt x="314" y="182"/>
                    </a:lnTo>
                    <a:lnTo>
                      <a:pt x="314" y="162"/>
                    </a:lnTo>
                    <a:lnTo>
                      <a:pt x="314" y="134"/>
                    </a:lnTo>
                    <a:lnTo>
                      <a:pt x="303" y="105"/>
                    </a:lnTo>
                    <a:lnTo>
                      <a:pt x="294" y="87"/>
                    </a:lnTo>
                    <a:lnTo>
                      <a:pt x="284" y="67"/>
                    </a:lnTo>
                    <a:lnTo>
                      <a:pt x="266" y="48"/>
                    </a:lnTo>
                    <a:lnTo>
                      <a:pt x="247" y="29"/>
                    </a:lnTo>
                    <a:lnTo>
                      <a:pt x="227" y="20"/>
                    </a:lnTo>
                    <a:lnTo>
                      <a:pt x="208" y="9"/>
                    </a:lnTo>
                    <a:lnTo>
                      <a:pt x="180" y="0"/>
                    </a:lnTo>
                    <a:lnTo>
                      <a:pt x="161" y="0"/>
                    </a:lnTo>
                    <a:lnTo>
                      <a:pt x="132" y="0"/>
                    </a:lnTo>
                    <a:lnTo>
                      <a:pt x="104" y="9"/>
                    </a:lnTo>
                    <a:lnTo>
                      <a:pt x="85" y="20"/>
                    </a:lnTo>
                    <a:lnTo>
                      <a:pt x="65" y="29"/>
                    </a:lnTo>
                    <a:lnTo>
                      <a:pt x="47" y="48"/>
                    </a:lnTo>
                    <a:lnTo>
                      <a:pt x="28" y="67"/>
                    </a:lnTo>
                    <a:lnTo>
                      <a:pt x="18" y="87"/>
                    </a:lnTo>
                    <a:lnTo>
                      <a:pt x="9" y="105"/>
                    </a:lnTo>
                    <a:lnTo>
                      <a:pt x="0" y="134"/>
                    </a:lnTo>
                    <a:lnTo>
                      <a:pt x="0" y="162"/>
                    </a:lnTo>
                    <a:lnTo>
                      <a:pt x="0" y="182"/>
                    </a:lnTo>
                    <a:lnTo>
                      <a:pt x="9" y="210"/>
                    </a:lnTo>
                    <a:lnTo>
                      <a:pt x="18" y="229"/>
                    </a:lnTo>
                    <a:lnTo>
                      <a:pt x="28" y="247"/>
                    </a:lnTo>
                    <a:lnTo>
                      <a:pt x="47" y="266"/>
                    </a:lnTo>
                    <a:lnTo>
                      <a:pt x="65" y="286"/>
                    </a:lnTo>
                    <a:lnTo>
                      <a:pt x="85" y="295"/>
                    </a:lnTo>
                    <a:lnTo>
                      <a:pt x="104" y="305"/>
                    </a:lnTo>
                    <a:lnTo>
                      <a:pt x="132" y="314"/>
                    </a:lnTo>
                    <a:lnTo>
                      <a:pt x="161" y="314"/>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61" name="Freeform 37">
                <a:extLst>
                  <a:ext uri="{FF2B5EF4-FFF2-40B4-BE49-F238E27FC236}">
                    <a16:creationId xmlns:a16="http://schemas.microsoft.com/office/drawing/2014/main" id="{B549652E-69BA-494B-8C11-AC3A2BCA4772}"/>
                  </a:ext>
                </a:extLst>
              </p:cNvPr>
              <p:cNvSpPr>
                <a:spLocks/>
              </p:cNvSpPr>
              <p:nvPr/>
            </p:nvSpPr>
            <p:spPr bwMode="auto">
              <a:xfrm>
                <a:off x="4612" y="2083"/>
                <a:ext cx="330" cy="331"/>
              </a:xfrm>
              <a:custGeom>
                <a:avLst/>
                <a:gdLst>
                  <a:gd name="T0" fmla="*/ 166 w 1323"/>
                  <a:gd name="T1" fmla="*/ 331 h 1323"/>
                  <a:gd name="T2" fmla="*/ 192 w 1323"/>
                  <a:gd name="T3" fmla="*/ 328 h 1323"/>
                  <a:gd name="T4" fmla="*/ 218 w 1323"/>
                  <a:gd name="T5" fmla="*/ 321 h 1323"/>
                  <a:gd name="T6" fmla="*/ 242 w 1323"/>
                  <a:gd name="T7" fmla="*/ 312 h 1323"/>
                  <a:gd name="T8" fmla="*/ 264 w 1323"/>
                  <a:gd name="T9" fmla="*/ 300 h 1323"/>
                  <a:gd name="T10" fmla="*/ 282 w 1323"/>
                  <a:gd name="T11" fmla="*/ 283 h 1323"/>
                  <a:gd name="T12" fmla="*/ 299 w 1323"/>
                  <a:gd name="T13" fmla="*/ 264 h 1323"/>
                  <a:gd name="T14" fmla="*/ 311 w 1323"/>
                  <a:gd name="T15" fmla="*/ 240 h 1323"/>
                  <a:gd name="T16" fmla="*/ 323 w 1323"/>
                  <a:gd name="T17" fmla="*/ 216 h 1323"/>
                  <a:gd name="T18" fmla="*/ 328 w 1323"/>
                  <a:gd name="T19" fmla="*/ 193 h 1323"/>
                  <a:gd name="T20" fmla="*/ 330 w 1323"/>
                  <a:gd name="T21" fmla="*/ 164 h 1323"/>
                  <a:gd name="T22" fmla="*/ 328 w 1323"/>
                  <a:gd name="T23" fmla="*/ 138 h 1323"/>
                  <a:gd name="T24" fmla="*/ 323 w 1323"/>
                  <a:gd name="T25" fmla="*/ 112 h 1323"/>
                  <a:gd name="T26" fmla="*/ 311 w 1323"/>
                  <a:gd name="T27" fmla="*/ 91 h 1323"/>
                  <a:gd name="T28" fmla="*/ 299 w 1323"/>
                  <a:gd name="T29" fmla="*/ 67 h 1323"/>
                  <a:gd name="T30" fmla="*/ 282 w 1323"/>
                  <a:gd name="T31" fmla="*/ 48 h 1323"/>
                  <a:gd name="T32" fmla="*/ 264 w 1323"/>
                  <a:gd name="T33" fmla="*/ 31 h 1323"/>
                  <a:gd name="T34" fmla="*/ 242 w 1323"/>
                  <a:gd name="T35" fmla="*/ 19 h 1323"/>
                  <a:gd name="T36" fmla="*/ 218 w 1323"/>
                  <a:gd name="T37" fmla="*/ 7 h 1323"/>
                  <a:gd name="T38" fmla="*/ 192 w 1323"/>
                  <a:gd name="T39" fmla="*/ 3 h 1323"/>
                  <a:gd name="T40" fmla="*/ 166 w 1323"/>
                  <a:gd name="T41" fmla="*/ 0 h 1323"/>
                  <a:gd name="T42" fmla="*/ 138 w 1323"/>
                  <a:gd name="T43" fmla="*/ 3 h 1323"/>
                  <a:gd name="T44" fmla="*/ 114 w 1323"/>
                  <a:gd name="T45" fmla="*/ 7 h 1323"/>
                  <a:gd name="T46" fmla="*/ 90 w 1323"/>
                  <a:gd name="T47" fmla="*/ 19 h 1323"/>
                  <a:gd name="T48" fmla="*/ 69 w 1323"/>
                  <a:gd name="T49" fmla="*/ 31 h 1323"/>
                  <a:gd name="T50" fmla="*/ 48 w 1323"/>
                  <a:gd name="T51" fmla="*/ 48 h 1323"/>
                  <a:gd name="T52" fmla="*/ 31 w 1323"/>
                  <a:gd name="T53" fmla="*/ 67 h 1323"/>
                  <a:gd name="T54" fmla="*/ 19 w 1323"/>
                  <a:gd name="T55" fmla="*/ 91 h 1323"/>
                  <a:gd name="T56" fmla="*/ 9 w 1323"/>
                  <a:gd name="T57" fmla="*/ 112 h 1323"/>
                  <a:gd name="T58" fmla="*/ 2 w 1323"/>
                  <a:gd name="T59" fmla="*/ 138 h 1323"/>
                  <a:gd name="T60" fmla="*/ 0 w 1323"/>
                  <a:gd name="T61" fmla="*/ 164 h 1323"/>
                  <a:gd name="T62" fmla="*/ 2 w 1323"/>
                  <a:gd name="T63" fmla="*/ 193 h 1323"/>
                  <a:gd name="T64" fmla="*/ 9 w 1323"/>
                  <a:gd name="T65" fmla="*/ 216 h 1323"/>
                  <a:gd name="T66" fmla="*/ 19 w 1323"/>
                  <a:gd name="T67" fmla="*/ 240 h 1323"/>
                  <a:gd name="T68" fmla="*/ 31 w 1323"/>
                  <a:gd name="T69" fmla="*/ 264 h 1323"/>
                  <a:gd name="T70" fmla="*/ 48 w 1323"/>
                  <a:gd name="T71" fmla="*/ 283 h 1323"/>
                  <a:gd name="T72" fmla="*/ 69 w 1323"/>
                  <a:gd name="T73" fmla="*/ 300 h 1323"/>
                  <a:gd name="T74" fmla="*/ 90 w 1323"/>
                  <a:gd name="T75" fmla="*/ 312 h 1323"/>
                  <a:gd name="T76" fmla="*/ 114 w 1323"/>
                  <a:gd name="T77" fmla="*/ 321 h 1323"/>
                  <a:gd name="T78" fmla="*/ 138 w 1323"/>
                  <a:gd name="T79" fmla="*/ 328 h 1323"/>
                  <a:gd name="T80" fmla="*/ 166 w 1323"/>
                  <a:gd name="T81" fmla="*/ 331 h 132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3"/>
                  <a:gd name="T124" fmla="*/ 0 h 1323"/>
                  <a:gd name="T125" fmla="*/ 1323 w 1323"/>
                  <a:gd name="T126" fmla="*/ 1323 h 132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3" h="1323">
                    <a:moveTo>
                      <a:pt x="667" y="1323"/>
                    </a:moveTo>
                    <a:lnTo>
                      <a:pt x="771" y="1313"/>
                    </a:lnTo>
                    <a:lnTo>
                      <a:pt x="875" y="1284"/>
                    </a:lnTo>
                    <a:lnTo>
                      <a:pt x="970" y="1246"/>
                    </a:lnTo>
                    <a:lnTo>
                      <a:pt x="1057" y="1198"/>
                    </a:lnTo>
                    <a:lnTo>
                      <a:pt x="1132" y="1133"/>
                    </a:lnTo>
                    <a:lnTo>
                      <a:pt x="1199" y="1056"/>
                    </a:lnTo>
                    <a:lnTo>
                      <a:pt x="1247" y="960"/>
                    </a:lnTo>
                    <a:lnTo>
                      <a:pt x="1295" y="865"/>
                    </a:lnTo>
                    <a:lnTo>
                      <a:pt x="1314" y="770"/>
                    </a:lnTo>
                    <a:lnTo>
                      <a:pt x="1323" y="657"/>
                    </a:lnTo>
                    <a:lnTo>
                      <a:pt x="1314" y="552"/>
                    </a:lnTo>
                    <a:lnTo>
                      <a:pt x="1295" y="448"/>
                    </a:lnTo>
                    <a:lnTo>
                      <a:pt x="1247" y="362"/>
                    </a:lnTo>
                    <a:lnTo>
                      <a:pt x="1199" y="267"/>
                    </a:lnTo>
                    <a:lnTo>
                      <a:pt x="1132" y="191"/>
                    </a:lnTo>
                    <a:lnTo>
                      <a:pt x="1057" y="124"/>
                    </a:lnTo>
                    <a:lnTo>
                      <a:pt x="970" y="76"/>
                    </a:lnTo>
                    <a:lnTo>
                      <a:pt x="875" y="29"/>
                    </a:lnTo>
                    <a:lnTo>
                      <a:pt x="771" y="11"/>
                    </a:lnTo>
                    <a:lnTo>
                      <a:pt x="667" y="0"/>
                    </a:lnTo>
                    <a:lnTo>
                      <a:pt x="552" y="11"/>
                    </a:lnTo>
                    <a:lnTo>
                      <a:pt x="457" y="29"/>
                    </a:lnTo>
                    <a:lnTo>
                      <a:pt x="362" y="76"/>
                    </a:lnTo>
                    <a:lnTo>
                      <a:pt x="276" y="124"/>
                    </a:lnTo>
                    <a:lnTo>
                      <a:pt x="191" y="191"/>
                    </a:lnTo>
                    <a:lnTo>
                      <a:pt x="124" y="267"/>
                    </a:lnTo>
                    <a:lnTo>
                      <a:pt x="76" y="362"/>
                    </a:lnTo>
                    <a:lnTo>
                      <a:pt x="38" y="448"/>
                    </a:lnTo>
                    <a:lnTo>
                      <a:pt x="9" y="552"/>
                    </a:lnTo>
                    <a:lnTo>
                      <a:pt x="0" y="657"/>
                    </a:lnTo>
                    <a:lnTo>
                      <a:pt x="9" y="770"/>
                    </a:lnTo>
                    <a:lnTo>
                      <a:pt x="38" y="865"/>
                    </a:lnTo>
                    <a:lnTo>
                      <a:pt x="76" y="960"/>
                    </a:lnTo>
                    <a:lnTo>
                      <a:pt x="124" y="1056"/>
                    </a:lnTo>
                    <a:lnTo>
                      <a:pt x="191" y="1133"/>
                    </a:lnTo>
                    <a:lnTo>
                      <a:pt x="276" y="1198"/>
                    </a:lnTo>
                    <a:lnTo>
                      <a:pt x="362" y="1246"/>
                    </a:lnTo>
                    <a:lnTo>
                      <a:pt x="457" y="1284"/>
                    </a:lnTo>
                    <a:lnTo>
                      <a:pt x="552" y="1313"/>
                    </a:lnTo>
                    <a:lnTo>
                      <a:pt x="667" y="1323"/>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62" name="Freeform 38">
                <a:extLst>
                  <a:ext uri="{FF2B5EF4-FFF2-40B4-BE49-F238E27FC236}">
                    <a16:creationId xmlns:a16="http://schemas.microsoft.com/office/drawing/2014/main" id="{2E8D5723-BF2C-4760-8456-1D313EE25633}"/>
                  </a:ext>
                </a:extLst>
              </p:cNvPr>
              <p:cNvSpPr>
                <a:spLocks/>
              </p:cNvSpPr>
              <p:nvPr/>
            </p:nvSpPr>
            <p:spPr bwMode="auto">
              <a:xfrm>
                <a:off x="4612" y="2083"/>
                <a:ext cx="330" cy="331"/>
              </a:xfrm>
              <a:custGeom>
                <a:avLst/>
                <a:gdLst>
                  <a:gd name="T0" fmla="*/ 166 w 1323"/>
                  <a:gd name="T1" fmla="*/ 331 h 1323"/>
                  <a:gd name="T2" fmla="*/ 192 w 1323"/>
                  <a:gd name="T3" fmla="*/ 328 h 1323"/>
                  <a:gd name="T4" fmla="*/ 218 w 1323"/>
                  <a:gd name="T5" fmla="*/ 321 h 1323"/>
                  <a:gd name="T6" fmla="*/ 242 w 1323"/>
                  <a:gd name="T7" fmla="*/ 312 h 1323"/>
                  <a:gd name="T8" fmla="*/ 264 w 1323"/>
                  <a:gd name="T9" fmla="*/ 300 h 1323"/>
                  <a:gd name="T10" fmla="*/ 282 w 1323"/>
                  <a:gd name="T11" fmla="*/ 283 h 1323"/>
                  <a:gd name="T12" fmla="*/ 299 w 1323"/>
                  <a:gd name="T13" fmla="*/ 264 h 1323"/>
                  <a:gd name="T14" fmla="*/ 311 w 1323"/>
                  <a:gd name="T15" fmla="*/ 240 h 1323"/>
                  <a:gd name="T16" fmla="*/ 323 w 1323"/>
                  <a:gd name="T17" fmla="*/ 216 h 1323"/>
                  <a:gd name="T18" fmla="*/ 328 w 1323"/>
                  <a:gd name="T19" fmla="*/ 193 h 1323"/>
                  <a:gd name="T20" fmla="*/ 330 w 1323"/>
                  <a:gd name="T21" fmla="*/ 164 h 1323"/>
                  <a:gd name="T22" fmla="*/ 328 w 1323"/>
                  <a:gd name="T23" fmla="*/ 138 h 1323"/>
                  <a:gd name="T24" fmla="*/ 323 w 1323"/>
                  <a:gd name="T25" fmla="*/ 112 h 1323"/>
                  <a:gd name="T26" fmla="*/ 311 w 1323"/>
                  <a:gd name="T27" fmla="*/ 91 h 1323"/>
                  <a:gd name="T28" fmla="*/ 299 w 1323"/>
                  <a:gd name="T29" fmla="*/ 67 h 1323"/>
                  <a:gd name="T30" fmla="*/ 282 w 1323"/>
                  <a:gd name="T31" fmla="*/ 48 h 1323"/>
                  <a:gd name="T32" fmla="*/ 264 w 1323"/>
                  <a:gd name="T33" fmla="*/ 31 h 1323"/>
                  <a:gd name="T34" fmla="*/ 242 w 1323"/>
                  <a:gd name="T35" fmla="*/ 19 h 1323"/>
                  <a:gd name="T36" fmla="*/ 218 w 1323"/>
                  <a:gd name="T37" fmla="*/ 7 h 1323"/>
                  <a:gd name="T38" fmla="*/ 192 w 1323"/>
                  <a:gd name="T39" fmla="*/ 3 h 1323"/>
                  <a:gd name="T40" fmla="*/ 166 w 1323"/>
                  <a:gd name="T41" fmla="*/ 0 h 1323"/>
                  <a:gd name="T42" fmla="*/ 138 w 1323"/>
                  <a:gd name="T43" fmla="*/ 3 h 1323"/>
                  <a:gd name="T44" fmla="*/ 114 w 1323"/>
                  <a:gd name="T45" fmla="*/ 7 h 1323"/>
                  <a:gd name="T46" fmla="*/ 90 w 1323"/>
                  <a:gd name="T47" fmla="*/ 19 h 1323"/>
                  <a:gd name="T48" fmla="*/ 69 w 1323"/>
                  <a:gd name="T49" fmla="*/ 31 h 1323"/>
                  <a:gd name="T50" fmla="*/ 48 w 1323"/>
                  <a:gd name="T51" fmla="*/ 48 h 1323"/>
                  <a:gd name="T52" fmla="*/ 31 w 1323"/>
                  <a:gd name="T53" fmla="*/ 67 h 1323"/>
                  <a:gd name="T54" fmla="*/ 19 w 1323"/>
                  <a:gd name="T55" fmla="*/ 91 h 1323"/>
                  <a:gd name="T56" fmla="*/ 9 w 1323"/>
                  <a:gd name="T57" fmla="*/ 112 h 1323"/>
                  <a:gd name="T58" fmla="*/ 2 w 1323"/>
                  <a:gd name="T59" fmla="*/ 138 h 1323"/>
                  <a:gd name="T60" fmla="*/ 0 w 1323"/>
                  <a:gd name="T61" fmla="*/ 164 h 1323"/>
                  <a:gd name="T62" fmla="*/ 2 w 1323"/>
                  <a:gd name="T63" fmla="*/ 193 h 1323"/>
                  <a:gd name="T64" fmla="*/ 9 w 1323"/>
                  <a:gd name="T65" fmla="*/ 216 h 1323"/>
                  <a:gd name="T66" fmla="*/ 19 w 1323"/>
                  <a:gd name="T67" fmla="*/ 240 h 1323"/>
                  <a:gd name="T68" fmla="*/ 31 w 1323"/>
                  <a:gd name="T69" fmla="*/ 264 h 1323"/>
                  <a:gd name="T70" fmla="*/ 48 w 1323"/>
                  <a:gd name="T71" fmla="*/ 283 h 1323"/>
                  <a:gd name="T72" fmla="*/ 69 w 1323"/>
                  <a:gd name="T73" fmla="*/ 300 h 1323"/>
                  <a:gd name="T74" fmla="*/ 90 w 1323"/>
                  <a:gd name="T75" fmla="*/ 312 h 1323"/>
                  <a:gd name="T76" fmla="*/ 114 w 1323"/>
                  <a:gd name="T77" fmla="*/ 321 h 1323"/>
                  <a:gd name="T78" fmla="*/ 138 w 1323"/>
                  <a:gd name="T79" fmla="*/ 328 h 1323"/>
                  <a:gd name="T80" fmla="*/ 166 w 1323"/>
                  <a:gd name="T81" fmla="*/ 331 h 132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3"/>
                  <a:gd name="T124" fmla="*/ 0 h 1323"/>
                  <a:gd name="T125" fmla="*/ 1323 w 1323"/>
                  <a:gd name="T126" fmla="*/ 1323 h 132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3" h="1323">
                    <a:moveTo>
                      <a:pt x="667" y="1323"/>
                    </a:moveTo>
                    <a:lnTo>
                      <a:pt x="771" y="1313"/>
                    </a:lnTo>
                    <a:lnTo>
                      <a:pt x="875" y="1284"/>
                    </a:lnTo>
                    <a:lnTo>
                      <a:pt x="970" y="1246"/>
                    </a:lnTo>
                    <a:lnTo>
                      <a:pt x="1057" y="1198"/>
                    </a:lnTo>
                    <a:lnTo>
                      <a:pt x="1132" y="1133"/>
                    </a:lnTo>
                    <a:lnTo>
                      <a:pt x="1199" y="1056"/>
                    </a:lnTo>
                    <a:lnTo>
                      <a:pt x="1247" y="960"/>
                    </a:lnTo>
                    <a:lnTo>
                      <a:pt x="1295" y="865"/>
                    </a:lnTo>
                    <a:lnTo>
                      <a:pt x="1314" y="770"/>
                    </a:lnTo>
                    <a:lnTo>
                      <a:pt x="1323" y="657"/>
                    </a:lnTo>
                    <a:lnTo>
                      <a:pt x="1314" y="552"/>
                    </a:lnTo>
                    <a:lnTo>
                      <a:pt x="1295" y="448"/>
                    </a:lnTo>
                    <a:lnTo>
                      <a:pt x="1247" y="362"/>
                    </a:lnTo>
                    <a:lnTo>
                      <a:pt x="1199" y="267"/>
                    </a:lnTo>
                    <a:lnTo>
                      <a:pt x="1132" y="191"/>
                    </a:lnTo>
                    <a:lnTo>
                      <a:pt x="1057" y="124"/>
                    </a:lnTo>
                    <a:lnTo>
                      <a:pt x="970" y="76"/>
                    </a:lnTo>
                    <a:lnTo>
                      <a:pt x="875" y="29"/>
                    </a:lnTo>
                    <a:lnTo>
                      <a:pt x="771" y="11"/>
                    </a:lnTo>
                    <a:lnTo>
                      <a:pt x="667" y="0"/>
                    </a:lnTo>
                    <a:lnTo>
                      <a:pt x="552" y="11"/>
                    </a:lnTo>
                    <a:lnTo>
                      <a:pt x="457" y="29"/>
                    </a:lnTo>
                    <a:lnTo>
                      <a:pt x="362" y="76"/>
                    </a:lnTo>
                    <a:lnTo>
                      <a:pt x="276" y="124"/>
                    </a:lnTo>
                    <a:lnTo>
                      <a:pt x="191" y="191"/>
                    </a:lnTo>
                    <a:lnTo>
                      <a:pt x="124" y="267"/>
                    </a:lnTo>
                    <a:lnTo>
                      <a:pt x="76" y="362"/>
                    </a:lnTo>
                    <a:lnTo>
                      <a:pt x="38" y="448"/>
                    </a:lnTo>
                    <a:lnTo>
                      <a:pt x="9" y="552"/>
                    </a:lnTo>
                    <a:lnTo>
                      <a:pt x="0" y="657"/>
                    </a:lnTo>
                    <a:lnTo>
                      <a:pt x="9" y="770"/>
                    </a:lnTo>
                    <a:lnTo>
                      <a:pt x="38" y="865"/>
                    </a:lnTo>
                    <a:lnTo>
                      <a:pt x="76" y="960"/>
                    </a:lnTo>
                    <a:lnTo>
                      <a:pt x="124" y="1056"/>
                    </a:lnTo>
                    <a:lnTo>
                      <a:pt x="191" y="1133"/>
                    </a:lnTo>
                    <a:lnTo>
                      <a:pt x="276" y="1198"/>
                    </a:lnTo>
                    <a:lnTo>
                      <a:pt x="362" y="1246"/>
                    </a:lnTo>
                    <a:lnTo>
                      <a:pt x="457" y="1284"/>
                    </a:lnTo>
                    <a:lnTo>
                      <a:pt x="552" y="1313"/>
                    </a:lnTo>
                    <a:lnTo>
                      <a:pt x="667" y="1323"/>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963" name="Freeform 39">
                <a:extLst>
                  <a:ext uri="{FF2B5EF4-FFF2-40B4-BE49-F238E27FC236}">
                    <a16:creationId xmlns:a16="http://schemas.microsoft.com/office/drawing/2014/main" id="{5BB9F079-C476-4C36-A9DF-FBB72B1EB7F9}"/>
                  </a:ext>
                </a:extLst>
              </p:cNvPr>
              <p:cNvSpPr>
                <a:spLocks/>
              </p:cNvSpPr>
              <p:nvPr/>
            </p:nvSpPr>
            <p:spPr bwMode="auto">
              <a:xfrm>
                <a:off x="4612" y="2083"/>
                <a:ext cx="330" cy="331"/>
              </a:xfrm>
              <a:custGeom>
                <a:avLst/>
                <a:gdLst>
                  <a:gd name="T0" fmla="*/ 166 w 1323"/>
                  <a:gd name="T1" fmla="*/ 331 h 1323"/>
                  <a:gd name="T2" fmla="*/ 192 w 1323"/>
                  <a:gd name="T3" fmla="*/ 328 h 1323"/>
                  <a:gd name="T4" fmla="*/ 218 w 1323"/>
                  <a:gd name="T5" fmla="*/ 321 h 1323"/>
                  <a:gd name="T6" fmla="*/ 242 w 1323"/>
                  <a:gd name="T7" fmla="*/ 312 h 1323"/>
                  <a:gd name="T8" fmla="*/ 264 w 1323"/>
                  <a:gd name="T9" fmla="*/ 300 h 1323"/>
                  <a:gd name="T10" fmla="*/ 282 w 1323"/>
                  <a:gd name="T11" fmla="*/ 283 h 1323"/>
                  <a:gd name="T12" fmla="*/ 299 w 1323"/>
                  <a:gd name="T13" fmla="*/ 264 h 1323"/>
                  <a:gd name="T14" fmla="*/ 311 w 1323"/>
                  <a:gd name="T15" fmla="*/ 240 h 1323"/>
                  <a:gd name="T16" fmla="*/ 323 w 1323"/>
                  <a:gd name="T17" fmla="*/ 216 h 1323"/>
                  <a:gd name="T18" fmla="*/ 328 w 1323"/>
                  <a:gd name="T19" fmla="*/ 193 h 1323"/>
                  <a:gd name="T20" fmla="*/ 330 w 1323"/>
                  <a:gd name="T21" fmla="*/ 164 h 1323"/>
                  <a:gd name="T22" fmla="*/ 328 w 1323"/>
                  <a:gd name="T23" fmla="*/ 138 h 1323"/>
                  <a:gd name="T24" fmla="*/ 323 w 1323"/>
                  <a:gd name="T25" fmla="*/ 112 h 1323"/>
                  <a:gd name="T26" fmla="*/ 311 w 1323"/>
                  <a:gd name="T27" fmla="*/ 91 h 1323"/>
                  <a:gd name="T28" fmla="*/ 299 w 1323"/>
                  <a:gd name="T29" fmla="*/ 67 h 1323"/>
                  <a:gd name="T30" fmla="*/ 282 w 1323"/>
                  <a:gd name="T31" fmla="*/ 48 h 1323"/>
                  <a:gd name="T32" fmla="*/ 264 w 1323"/>
                  <a:gd name="T33" fmla="*/ 31 h 1323"/>
                  <a:gd name="T34" fmla="*/ 242 w 1323"/>
                  <a:gd name="T35" fmla="*/ 19 h 1323"/>
                  <a:gd name="T36" fmla="*/ 218 w 1323"/>
                  <a:gd name="T37" fmla="*/ 7 h 1323"/>
                  <a:gd name="T38" fmla="*/ 192 w 1323"/>
                  <a:gd name="T39" fmla="*/ 3 h 1323"/>
                  <a:gd name="T40" fmla="*/ 166 w 1323"/>
                  <a:gd name="T41" fmla="*/ 0 h 1323"/>
                  <a:gd name="T42" fmla="*/ 138 w 1323"/>
                  <a:gd name="T43" fmla="*/ 3 h 1323"/>
                  <a:gd name="T44" fmla="*/ 114 w 1323"/>
                  <a:gd name="T45" fmla="*/ 7 h 1323"/>
                  <a:gd name="T46" fmla="*/ 90 w 1323"/>
                  <a:gd name="T47" fmla="*/ 19 h 1323"/>
                  <a:gd name="T48" fmla="*/ 69 w 1323"/>
                  <a:gd name="T49" fmla="*/ 31 h 1323"/>
                  <a:gd name="T50" fmla="*/ 48 w 1323"/>
                  <a:gd name="T51" fmla="*/ 48 h 1323"/>
                  <a:gd name="T52" fmla="*/ 31 w 1323"/>
                  <a:gd name="T53" fmla="*/ 67 h 1323"/>
                  <a:gd name="T54" fmla="*/ 19 w 1323"/>
                  <a:gd name="T55" fmla="*/ 91 h 1323"/>
                  <a:gd name="T56" fmla="*/ 9 w 1323"/>
                  <a:gd name="T57" fmla="*/ 112 h 1323"/>
                  <a:gd name="T58" fmla="*/ 2 w 1323"/>
                  <a:gd name="T59" fmla="*/ 138 h 1323"/>
                  <a:gd name="T60" fmla="*/ 0 w 1323"/>
                  <a:gd name="T61" fmla="*/ 164 h 1323"/>
                  <a:gd name="T62" fmla="*/ 2 w 1323"/>
                  <a:gd name="T63" fmla="*/ 193 h 1323"/>
                  <a:gd name="T64" fmla="*/ 9 w 1323"/>
                  <a:gd name="T65" fmla="*/ 216 h 1323"/>
                  <a:gd name="T66" fmla="*/ 19 w 1323"/>
                  <a:gd name="T67" fmla="*/ 240 h 1323"/>
                  <a:gd name="T68" fmla="*/ 31 w 1323"/>
                  <a:gd name="T69" fmla="*/ 264 h 1323"/>
                  <a:gd name="T70" fmla="*/ 48 w 1323"/>
                  <a:gd name="T71" fmla="*/ 283 h 1323"/>
                  <a:gd name="T72" fmla="*/ 69 w 1323"/>
                  <a:gd name="T73" fmla="*/ 300 h 1323"/>
                  <a:gd name="T74" fmla="*/ 90 w 1323"/>
                  <a:gd name="T75" fmla="*/ 312 h 1323"/>
                  <a:gd name="T76" fmla="*/ 114 w 1323"/>
                  <a:gd name="T77" fmla="*/ 321 h 1323"/>
                  <a:gd name="T78" fmla="*/ 138 w 1323"/>
                  <a:gd name="T79" fmla="*/ 328 h 1323"/>
                  <a:gd name="T80" fmla="*/ 166 w 1323"/>
                  <a:gd name="T81" fmla="*/ 331 h 132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3"/>
                  <a:gd name="T124" fmla="*/ 0 h 1323"/>
                  <a:gd name="T125" fmla="*/ 1323 w 1323"/>
                  <a:gd name="T126" fmla="*/ 1323 h 132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3" h="1323">
                    <a:moveTo>
                      <a:pt x="667" y="1323"/>
                    </a:moveTo>
                    <a:lnTo>
                      <a:pt x="771" y="1313"/>
                    </a:lnTo>
                    <a:lnTo>
                      <a:pt x="875" y="1284"/>
                    </a:lnTo>
                    <a:lnTo>
                      <a:pt x="970" y="1246"/>
                    </a:lnTo>
                    <a:lnTo>
                      <a:pt x="1057" y="1198"/>
                    </a:lnTo>
                    <a:lnTo>
                      <a:pt x="1132" y="1133"/>
                    </a:lnTo>
                    <a:lnTo>
                      <a:pt x="1199" y="1056"/>
                    </a:lnTo>
                    <a:lnTo>
                      <a:pt x="1247" y="960"/>
                    </a:lnTo>
                    <a:lnTo>
                      <a:pt x="1295" y="865"/>
                    </a:lnTo>
                    <a:lnTo>
                      <a:pt x="1314" y="770"/>
                    </a:lnTo>
                    <a:lnTo>
                      <a:pt x="1323" y="657"/>
                    </a:lnTo>
                    <a:lnTo>
                      <a:pt x="1314" y="552"/>
                    </a:lnTo>
                    <a:lnTo>
                      <a:pt x="1295" y="448"/>
                    </a:lnTo>
                    <a:lnTo>
                      <a:pt x="1247" y="362"/>
                    </a:lnTo>
                    <a:lnTo>
                      <a:pt x="1199" y="267"/>
                    </a:lnTo>
                    <a:lnTo>
                      <a:pt x="1132" y="191"/>
                    </a:lnTo>
                    <a:lnTo>
                      <a:pt x="1057" y="124"/>
                    </a:lnTo>
                    <a:lnTo>
                      <a:pt x="970" y="76"/>
                    </a:lnTo>
                    <a:lnTo>
                      <a:pt x="875" y="29"/>
                    </a:lnTo>
                    <a:lnTo>
                      <a:pt x="771" y="11"/>
                    </a:lnTo>
                    <a:lnTo>
                      <a:pt x="667" y="0"/>
                    </a:lnTo>
                    <a:lnTo>
                      <a:pt x="552" y="11"/>
                    </a:lnTo>
                    <a:lnTo>
                      <a:pt x="457" y="29"/>
                    </a:lnTo>
                    <a:lnTo>
                      <a:pt x="362" y="76"/>
                    </a:lnTo>
                    <a:lnTo>
                      <a:pt x="276" y="124"/>
                    </a:lnTo>
                    <a:lnTo>
                      <a:pt x="191" y="191"/>
                    </a:lnTo>
                    <a:lnTo>
                      <a:pt x="124" y="267"/>
                    </a:lnTo>
                    <a:lnTo>
                      <a:pt x="76" y="362"/>
                    </a:lnTo>
                    <a:lnTo>
                      <a:pt x="38" y="448"/>
                    </a:lnTo>
                    <a:lnTo>
                      <a:pt x="9" y="552"/>
                    </a:lnTo>
                    <a:lnTo>
                      <a:pt x="0" y="657"/>
                    </a:lnTo>
                    <a:lnTo>
                      <a:pt x="9" y="770"/>
                    </a:lnTo>
                    <a:lnTo>
                      <a:pt x="38" y="865"/>
                    </a:lnTo>
                    <a:lnTo>
                      <a:pt x="76" y="960"/>
                    </a:lnTo>
                    <a:lnTo>
                      <a:pt x="124" y="1056"/>
                    </a:lnTo>
                    <a:lnTo>
                      <a:pt x="191" y="1133"/>
                    </a:lnTo>
                    <a:lnTo>
                      <a:pt x="276" y="1198"/>
                    </a:lnTo>
                    <a:lnTo>
                      <a:pt x="362" y="1246"/>
                    </a:lnTo>
                    <a:lnTo>
                      <a:pt x="457" y="1284"/>
                    </a:lnTo>
                    <a:lnTo>
                      <a:pt x="552" y="1313"/>
                    </a:lnTo>
                    <a:lnTo>
                      <a:pt x="667" y="1323"/>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964" name="Freeform 40">
                <a:extLst>
                  <a:ext uri="{FF2B5EF4-FFF2-40B4-BE49-F238E27FC236}">
                    <a16:creationId xmlns:a16="http://schemas.microsoft.com/office/drawing/2014/main" id="{F81F6CDD-BA65-44D0-B976-3F1EF17870FC}"/>
                  </a:ext>
                </a:extLst>
              </p:cNvPr>
              <p:cNvSpPr>
                <a:spLocks/>
              </p:cNvSpPr>
              <p:nvPr/>
            </p:nvSpPr>
            <p:spPr bwMode="auto">
              <a:xfrm>
                <a:off x="4659" y="2107"/>
                <a:ext cx="174" cy="174"/>
              </a:xfrm>
              <a:custGeom>
                <a:avLst/>
                <a:gdLst>
                  <a:gd name="T0" fmla="*/ 86 w 694"/>
                  <a:gd name="T1" fmla="*/ 174 h 694"/>
                  <a:gd name="T2" fmla="*/ 100 w 694"/>
                  <a:gd name="T3" fmla="*/ 174 h 694"/>
                  <a:gd name="T4" fmla="*/ 114 w 694"/>
                  <a:gd name="T5" fmla="*/ 169 h 694"/>
                  <a:gd name="T6" fmla="*/ 126 w 694"/>
                  <a:gd name="T7" fmla="*/ 164 h 694"/>
                  <a:gd name="T8" fmla="*/ 138 w 694"/>
                  <a:gd name="T9" fmla="*/ 157 h 694"/>
                  <a:gd name="T10" fmla="*/ 148 w 694"/>
                  <a:gd name="T11" fmla="*/ 150 h 694"/>
                  <a:gd name="T12" fmla="*/ 157 w 694"/>
                  <a:gd name="T13" fmla="*/ 138 h 694"/>
                  <a:gd name="T14" fmla="*/ 164 w 694"/>
                  <a:gd name="T15" fmla="*/ 129 h 694"/>
                  <a:gd name="T16" fmla="*/ 169 w 694"/>
                  <a:gd name="T17" fmla="*/ 114 h 694"/>
                  <a:gd name="T18" fmla="*/ 171 w 694"/>
                  <a:gd name="T19" fmla="*/ 102 h 694"/>
                  <a:gd name="T20" fmla="*/ 174 w 694"/>
                  <a:gd name="T21" fmla="*/ 88 h 694"/>
                  <a:gd name="T22" fmla="*/ 171 w 694"/>
                  <a:gd name="T23" fmla="*/ 74 h 694"/>
                  <a:gd name="T24" fmla="*/ 169 w 694"/>
                  <a:gd name="T25" fmla="*/ 59 h 694"/>
                  <a:gd name="T26" fmla="*/ 164 w 694"/>
                  <a:gd name="T27" fmla="*/ 48 h 694"/>
                  <a:gd name="T28" fmla="*/ 157 w 694"/>
                  <a:gd name="T29" fmla="*/ 36 h 694"/>
                  <a:gd name="T30" fmla="*/ 148 w 694"/>
                  <a:gd name="T31" fmla="*/ 26 h 694"/>
                  <a:gd name="T32" fmla="*/ 138 w 694"/>
                  <a:gd name="T33" fmla="*/ 17 h 694"/>
                  <a:gd name="T34" fmla="*/ 126 w 694"/>
                  <a:gd name="T35" fmla="*/ 10 h 694"/>
                  <a:gd name="T36" fmla="*/ 114 w 694"/>
                  <a:gd name="T37" fmla="*/ 5 h 694"/>
                  <a:gd name="T38" fmla="*/ 100 w 694"/>
                  <a:gd name="T39" fmla="*/ 0 h 694"/>
                  <a:gd name="T40" fmla="*/ 86 w 694"/>
                  <a:gd name="T41" fmla="*/ 0 h 694"/>
                  <a:gd name="T42" fmla="*/ 71 w 694"/>
                  <a:gd name="T43" fmla="*/ 0 h 694"/>
                  <a:gd name="T44" fmla="*/ 60 w 694"/>
                  <a:gd name="T45" fmla="*/ 5 h 694"/>
                  <a:gd name="T46" fmla="*/ 45 w 694"/>
                  <a:gd name="T47" fmla="*/ 10 h 694"/>
                  <a:gd name="T48" fmla="*/ 36 w 694"/>
                  <a:gd name="T49" fmla="*/ 17 h 694"/>
                  <a:gd name="T50" fmla="*/ 24 w 694"/>
                  <a:gd name="T51" fmla="*/ 26 h 694"/>
                  <a:gd name="T52" fmla="*/ 17 w 694"/>
                  <a:gd name="T53" fmla="*/ 36 h 694"/>
                  <a:gd name="T54" fmla="*/ 9 w 694"/>
                  <a:gd name="T55" fmla="*/ 48 h 694"/>
                  <a:gd name="T56" fmla="*/ 2 w 694"/>
                  <a:gd name="T57" fmla="*/ 59 h 694"/>
                  <a:gd name="T58" fmla="*/ 0 w 694"/>
                  <a:gd name="T59" fmla="*/ 74 h 694"/>
                  <a:gd name="T60" fmla="*/ 0 w 694"/>
                  <a:gd name="T61" fmla="*/ 88 h 694"/>
                  <a:gd name="T62" fmla="*/ 0 w 694"/>
                  <a:gd name="T63" fmla="*/ 102 h 694"/>
                  <a:gd name="T64" fmla="*/ 2 w 694"/>
                  <a:gd name="T65" fmla="*/ 114 h 694"/>
                  <a:gd name="T66" fmla="*/ 9 w 694"/>
                  <a:gd name="T67" fmla="*/ 129 h 694"/>
                  <a:gd name="T68" fmla="*/ 17 w 694"/>
                  <a:gd name="T69" fmla="*/ 138 h 694"/>
                  <a:gd name="T70" fmla="*/ 24 w 694"/>
                  <a:gd name="T71" fmla="*/ 150 h 694"/>
                  <a:gd name="T72" fmla="*/ 36 w 694"/>
                  <a:gd name="T73" fmla="*/ 157 h 694"/>
                  <a:gd name="T74" fmla="*/ 45 w 694"/>
                  <a:gd name="T75" fmla="*/ 164 h 694"/>
                  <a:gd name="T76" fmla="*/ 60 w 694"/>
                  <a:gd name="T77" fmla="*/ 169 h 694"/>
                  <a:gd name="T78" fmla="*/ 71 w 694"/>
                  <a:gd name="T79" fmla="*/ 174 h 694"/>
                  <a:gd name="T80" fmla="*/ 86 w 694"/>
                  <a:gd name="T81" fmla="*/ 174 h 69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4"/>
                  <a:gd name="T124" fmla="*/ 0 h 694"/>
                  <a:gd name="T125" fmla="*/ 694 w 694"/>
                  <a:gd name="T126" fmla="*/ 694 h 69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4" h="694">
                    <a:moveTo>
                      <a:pt x="342" y="694"/>
                    </a:moveTo>
                    <a:lnTo>
                      <a:pt x="399" y="694"/>
                    </a:lnTo>
                    <a:lnTo>
                      <a:pt x="456" y="674"/>
                    </a:lnTo>
                    <a:lnTo>
                      <a:pt x="504" y="656"/>
                    </a:lnTo>
                    <a:lnTo>
                      <a:pt x="552" y="627"/>
                    </a:lnTo>
                    <a:lnTo>
                      <a:pt x="589" y="598"/>
                    </a:lnTo>
                    <a:lnTo>
                      <a:pt x="628" y="551"/>
                    </a:lnTo>
                    <a:lnTo>
                      <a:pt x="656" y="514"/>
                    </a:lnTo>
                    <a:lnTo>
                      <a:pt x="675" y="456"/>
                    </a:lnTo>
                    <a:lnTo>
                      <a:pt x="684" y="408"/>
                    </a:lnTo>
                    <a:lnTo>
                      <a:pt x="694" y="352"/>
                    </a:lnTo>
                    <a:lnTo>
                      <a:pt x="684" y="295"/>
                    </a:lnTo>
                    <a:lnTo>
                      <a:pt x="675" y="237"/>
                    </a:lnTo>
                    <a:lnTo>
                      <a:pt x="656" y="190"/>
                    </a:lnTo>
                    <a:lnTo>
                      <a:pt x="628" y="142"/>
                    </a:lnTo>
                    <a:lnTo>
                      <a:pt x="589" y="105"/>
                    </a:lnTo>
                    <a:lnTo>
                      <a:pt x="552" y="66"/>
                    </a:lnTo>
                    <a:lnTo>
                      <a:pt x="504" y="38"/>
                    </a:lnTo>
                    <a:lnTo>
                      <a:pt x="456" y="19"/>
                    </a:lnTo>
                    <a:lnTo>
                      <a:pt x="399" y="0"/>
                    </a:lnTo>
                    <a:lnTo>
                      <a:pt x="342" y="0"/>
                    </a:lnTo>
                    <a:lnTo>
                      <a:pt x="285" y="0"/>
                    </a:lnTo>
                    <a:lnTo>
                      <a:pt x="238" y="19"/>
                    </a:lnTo>
                    <a:lnTo>
                      <a:pt x="180" y="38"/>
                    </a:lnTo>
                    <a:lnTo>
                      <a:pt x="143" y="66"/>
                    </a:lnTo>
                    <a:lnTo>
                      <a:pt x="95" y="105"/>
                    </a:lnTo>
                    <a:lnTo>
                      <a:pt x="67" y="142"/>
                    </a:lnTo>
                    <a:lnTo>
                      <a:pt x="37" y="190"/>
                    </a:lnTo>
                    <a:lnTo>
                      <a:pt x="9" y="237"/>
                    </a:lnTo>
                    <a:lnTo>
                      <a:pt x="0" y="295"/>
                    </a:lnTo>
                    <a:lnTo>
                      <a:pt x="0" y="352"/>
                    </a:lnTo>
                    <a:lnTo>
                      <a:pt x="0" y="408"/>
                    </a:lnTo>
                    <a:lnTo>
                      <a:pt x="9" y="456"/>
                    </a:lnTo>
                    <a:lnTo>
                      <a:pt x="37" y="514"/>
                    </a:lnTo>
                    <a:lnTo>
                      <a:pt x="67" y="551"/>
                    </a:lnTo>
                    <a:lnTo>
                      <a:pt x="95" y="598"/>
                    </a:lnTo>
                    <a:lnTo>
                      <a:pt x="143" y="627"/>
                    </a:lnTo>
                    <a:lnTo>
                      <a:pt x="180" y="656"/>
                    </a:lnTo>
                    <a:lnTo>
                      <a:pt x="238" y="674"/>
                    </a:lnTo>
                    <a:lnTo>
                      <a:pt x="285" y="694"/>
                    </a:lnTo>
                    <a:lnTo>
                      <a:pt x="342" y="694"/>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65" name="Freeform 41">
                <a:extLst>
                  <a:ext uri="{FF2B5EF4-FFF2-40B4-BE49-F238E27FC236}">
                    <a16:creationId xmlns:a16="http://schemas.microsoft.com/office/drawing/2014/main" id="{A33EC147-7C84-4630-B528-8FA0A4312C60}"/>
                  </a:ext>
                </a:extLst>
              </p:cNvPr>
              <p:cNvSpPr>
                <a:spLocks/>
              </p:cNvSpPr>
              <p:nvPr/>
            </p:nvSpPr>
            <p:spPr bwMode="auto">
              <a:xfrm>
                <a:off x="4664" y="2110"/>
                <a:ext cx="157" cy="157"/>
              </a:xfrm>
              <a:custGeom>
                <a:avLst/>
                <a:gdLst>
                  <a:gd name="T0" fmla="*/ 79 w 629"/>
                  <a:gd name="T1" fmla="*/ 157 h 627"/>
                  <a:gd name="T2" fmla="*/ 91 w 629"/>
                  <a:gd name="T3" fmla="*/ 154 h 627"/>
                  <a:gd name="T4" fmla="*/ 102 w 629"/>
                  <a:gd name="T5" fmla="*/ 152 h 627"/>
                  <a:gd name="T6" fmla="*/ 114 w 629"/>
                  <a:gd name="T7" fmla="*/ 147 h 627"/>
                  <a:gd name="T8" fmla="*/ 124 w 629"/>
                  <a:gd name="T9" fmla="*/ 140 h 627"/>
                  <a:gd name="T10" fmla="*/ 133 w 629"/>
                  <a:gd name="T11" fmla="*/ 133 h 627"/>
                  <a:gd name="T12" fmla="*/ 140 w 629"/>
                  <a:gd name="T13" fmla="*/ 123 h 627"/>
                  <a:gd name="T14" fmla="*/ 147 w 629"/>
                  <a:gd name="T15" fmla="*/ 114 h 627"/>
                  <a:gd name="T16" fmla="*/ 152 w 629"/>
                  <a:gd name="T17" fmla="*/ 102 h 627"/>
                  <a:gd name="T18" fmla="*/ 155 w 629"/>
                  <a:gd name="T19" fmla="*/ 90 h 627"/>
                  <a:gd name="T20" fmla="*/ 157 w 629"/>
                  <a:gd name="T21" fmla="*/ 78 h 627"/>
                  <a:gd name="T22" fmla="*/ 155 w 629"/>
                  <a:gd name="T23" fmla="*/ 67 h 627"/>
                  <a:gd name="T24" fmla="*/ 152 w 629"/>
                  <a:gd name="T25" fmla="*/ 55 h 627"/>
                  <a:gd name="T26" fmla="*/ 147 w 629"/>
                  <a:gd name="T27" fmla="*/ 43 h 627"/>
                  <a:gd name="T28" fmla="*/ 140 w 629"/>
                  <a:gd name="T29" fmla="*/ 33 h 627"/>
                  <a:gd name="T30" fmla="*/ 133 w 629"/>
                  <a:gd name="T31" fmla="*/ 24 h 627"/>
                  <a:gd name="T32" fmla="*/ 124 w 629"/>
                  <a:gd name="T33" fmla="*/ 16 h 627"/>
                  <a:gd name="T34" fmla="*/ 114 w 629"/>
                  <a:gd name="T35" fmla="*/ 9 h 627"/>
                  <a:gd name="T36" fmla="*/ 102 w 629"/>
                  <a:gd name="T37" fmla="*/ 5 h 627"/>
                  <a:gd name="T38" fmla="*/ 91 w 629"/>
                  <a:gd name="T39" fmla="*/ 2 h 627"/>
                  <a:gd name="T40" fmla="*/ 79 w 629"/>
                  <a:gd name="T41" fmla="*/ 0 h 627"/>
                  <a:gd name="T42" fmla="*/ 67 w 629"/>
                  <a:gd name="T43" fmla="*/ 2 h 627"/>
                  <a:gd name="T44" fmla="*/ 55 w 629"/>
                  <a:gd name="T45" fmla="*/ 5 h 627"/>
                  <a:gd name="T46" fmla="*/ 43 w 629"/>
                  <a:gd name="T47" fmla="*/ 9 h 627"/>
                  <a:gd name="T48" fmla="*/ 33 w 629"/>
                  <a:gd name="T49" fmla="*/ 14 h 627"/>
                  <a:gd name="T50" fmla="*/ 24 w 629"/>
                  <a:gd name="T51" fmla="*/ 24 h 627"/>
                  <a:gd name="T52" fmla="*/ 17 w 629"/>
                  <a:gd name="T53" fmla="*/ 33 h 627"/>
                  <a:gd name="T54" fmla="*/ 9 w 629"/>
                  <a:gd name="T55" fmla="*/ 43 h 627"/>
                  <a:gd name="T56" fmla="*/ 5 w 629"/>
                  <a:gd name="T57" fmla="*/ 52 h 627"/>
                  <a:gd name="T58" fmla="*/ 2 w 629"/>
                  <a:gd name="T59" fmla="*/ 64 h 627"/>
                  <a:gd name="T60" fmla="*/ 0 w 629"/>
                  <a:gd name="T61" fmla="*/ 78 h 627"/>
                  <a:gd name="T62" fmla="*/ 0 w 629"/>
                  <a:gd name="T63" fmla="*/ 81 h 627"/>
                  <a:gd name="T64" fmla="*/ 0 w 629"/>
                  <a:gd name="T65" fmla="*/ 83 h 627"/>
                  <a:gd name="T66" fmla="*/ 2 w 629"/>
                  <a:gd name="T67" fmla="*/ 95 h 627"/>
                  <a:gd name="T68" fmla="*/ 5 w 629"/>
                  <a:gd name="T69" fmla="*/ 105 h 627"/>
                  <a:gd name="T70" fmla="*/ 9 w 629"/>
                  <a:gd name="T71" fmla="*/ 116 h 627"/>
                  <a:gd name="T72" fmla="*/ 17 w 629"/>
                  <a:gd name="T73" fmla="*/ 126 h 627"/>
                  <a:gd name="T74" fmla="*/ 24 w 629"/>
                  <a:gd name="T75" fmla="*/ 135 h 627"/>
                  <a:gd name="T76" fmla="*/ 33 w 629"/>
                  <a:gd name="T77" fmla="*/ 142 h 627"/>
                  <a:gd name="T78" fmla="*/ 43 w 629"/>
                  <a:gd name="T79" fmla="*/ 147 h 627"/>
                  <a:gd name="T80" fmla="*/ 55 w 629"/>
                  <a:gd name="T81" fmla="*/ 152 h 627"/>
                  <a:gd name="T82" fmla="*/ 67 w 629"/>
                  <a:gd name="T83" fmla="*/ 154 h 627"/>
                  <a:gd name="T84" fmla="*/ 79 w 629"/>
                  <a:gd name="T85" fmla="*/ 157 h 6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29"/>
                  <a:gd name="T130" fmla="*/ 0 h 627"/>
                  <a:gd name="T131" fmla="*/ 629 w 629"/>
                  <a:gd name="T132" fmla="*/ 627 h 6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29" h="627">
                    <a:moveTo>
                      <a:pt x="315" y="627"/>
                    </a:moveTo>
                    <a:lnTo>
                      <a:pt x="363" y="617"/>
                    </a:lnTo>
                    <a:lnTo>
                      <a:pt x="410" y="608"/>
                    </a:lnTo>
                    <a:lnTo>
                      <a:pt x="458" y="588"/>
                    </a:lnTo>
                    <a:lnTo>
                      <a:pt x="495" y="560"/>
                    </a:lnTo>
                    <a:lnTo>
                      <a:pt x="534" y="532"/>
                    </a:lnTo>
                    <a:lnTo>
                      <a:pt x="562" y="493"/>
                    </a:lnTo>
                    <a:lnTo>
                      <a:pt x="590" y="456"/>
                    </a:lnTo>
                    <a:lnTo>
                      <a:pt x="610" y="409"/>
                    </a:lnTo>
                    <a:lnTo>
                      <a:pt x="619" y="361"/>
                    </a:lnTo>
                    <a:lnTo>
                      <a:pt x="629" y="313"/>
                    </a:lnTo>
                    <a:lnTo>
                      <a:pt x="619" y="266"/>
                    </a:lnTo>
                    <a:lnTo>
                      <a:pt x="610" y="218"/>
                    </a:lnTo>
                    <a:lnTo>
                      <a:pt x="590" y="171"/>
                    </a:lnTo>
                    <a:lnTo>
                      <a:pt x="562" y="132"/>
                    </a:lnTo>
                    <a:lnTo>
                      <a:pt x="534" y="95"/>
                    </a:lnTo>
                    <a:lnTo>
                      <a:pt x="495" y="65"/>
                    </a:lnTo>
                    <a:lnTo>
                      <a:pt x="458" y="37"/>
                    </a:lnTo>
                    <a:lnTo>
                      <a:pt x="410" y="18"/>
                    </a:lnTo>
                    <a:lnTo>
                      <a:pt x="363" y="9"/>
                    </a:lnTo>
                    <a:lnTo>
                      <a:pt x="315" y="0"/>
                    </a:lnTo>
                    <a:lnTo>
                      <a:pt x="267" y="9"/>
                    </a:lnTo>
                    <a:lnTo>
                      <a:pt x="220" y="18"/>
                    </a:lnTo>
                    <a:lnTo>
                      <a:pt x="172" y="37"/>
                    </a:lnTo>
                    <a:lnTo>
                      <a:pt x="134" y="56"/>
                    </a:lnTo>
                    <a:lnTo>
                      <a:pt x="95" y="95"/>
                    </a:lnTo>
                    <a:lnTo>
                      <a:pt x="67" y="132"/>
                    </a:lnTo>
                    <a:lnTo>
                      <a:pt x="38" y="171"/>
                    </a:lnTo>
                    <a:lnTo>
                      <a:pt x="19" y="208"/>
                    </a:lnTo>
                    <a:lnTo>
                      <a:pt x="10" y="256"/>
                    </a:lnTo>
                    <a:lnTo>
                      <a:pt x="0" y="313"/>
                    </a:lnTo>
                    <a:lnTo>
                      <a:pt x="0" y="322"/>
                    </a:lnTo>
                    <a:lnTo>
                      <a:pt x="0" y="333"/>
                    </a:lnTo>
                    <a:lnTo>
                      <a:pt x="10" y="380"/>
                    </a:lnTo>
                    <a:lnTo>
                      <a:pt x="19" y="418"/>
                    </a:lnTo>
                    <a:lnTo>
                      <a:pt x="38" y="465"/>
                    </a:lnTo>
                    <a:lnTo>
                      <a:pt x="67" y="504"/>
                    </a:lnTo>
                    <a:lnTo>
                      <a:pt x="95" y="541"/>
                    </a:lnTo>
                    <a:lnTo>
                      <a:pt x="134" y="569"/>
                    </a:lnTo>
                    <a:lnTo>
                      <a:pt x="172" y="588"/>
                    </a:lnTo>
                    <a:lnTo>
                      <a:pt x="220" y="608"/>
                    </a:lnTo>
                    <a:lnTo>
                      <a:pt x="267" y="617"/>
                    </a:lnTo>
                    <a:lnTo>
                      <a:pt x="315" y="627"/>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66" name="Freeform 42">
                <a:extLst>
                  <a:ext uri="{FF2B5EF4-FFF2-40B4-BE49-F238E27FC236}">
                    <a16:creationId xmlns:a16="http://schemas.microsoft.com/office/drawing/2014/main" id="{C9949C16-7DCD-4D43-88E7-69AA3471B8C2}"/>
                  </a:ext>
                </a:extLst>
              </p:cNvPr>
              <p:cNvSpPr>
                <a:spLocks/>
              </p:cNvSpPr>
              <p:nvPr/>
            </p:nvSpPr>
            <p:spPr bwMode="auto">
              <a:xfrm>
                <a:off x="4671" y="2112"/>
                <a:ext cx="136" cy="138"/>
              </a:xfrm>
              <a:custGeom>
                <a:avLst/>
                <a:gdLst>
                  <a:gd name="T0" fmla="*/ 69 w 542"/>
                  <a:gd name="T1" fmla="*/ 138 h 551"/>
                  <a:gd name="T2" fmla="*/ 79 w 542"/>
                  <a:gd name="T3" fmla="*/ 136 h 551"/>
                  <a:gd name="T4" fmla="*/ 91 w 542"/>
                  <a:gd name="T5" fmla="*/ 133 h 551"/>
                  <a:gd name="T6" fmla="*/ 100 w 542"/>
                  <a:gd name="T7" fmla="*/ 131 h 551"/>
                  <a:gd name="T8" fmla="*/ 110 w 542"/>
                  <a:gd name="T9" fmla="*/ 124 h 551"/>
                  <a:gd name="T10" fmla="*/ 117 w 542"/>
                  <a:gd name="T11" fmla="*/ 116 h 551"/>
                  <a:gd name="T12" fmla="*/ 124 w 542"/>
                  <a:gd name="T13" fmla="*/ 109 h 551"/>
                  <a:gd name="T14" fmla="*/ 129 w 542"/>
                  <a:gd name="T15" fmla="*/ 100 h 551"/>
                  <a:gd name="T16" fmla="*/ 134 w 542"/>
                  <a:gd name="T17" fmla="*/ 90 h 551"/>
                  <a:gd name="T18" fmla="*/ 136 w 542"/>
                  <a:gd name="T19" fmla="*/ 81 h 551"/>
                  <a:gd name="T20" fmla="*/ 136 w 542"/>
                  <a:gd name="T21" fmla="*/ 69 h 551"/>
                  <a:gd name="T22" fmla="*/ 136 w 542"/>
                  <a:gd name="T23" fmla="*/ 57 h 551"/>
                  <a:gd name="T24" fmla="*/ 134 w 542"/>
                  <a:gd name="T25" fmla="*/ 48 h 551"/>
                  <a:gd name="T26" fmla="*/ 129 w 542"/>
                  <a:gd name="T27" fmla="*/ 38 h 551"/>
                  <a:gd name="T28" fmla="*/ 124 w 542"/>
                  <a:gd name="T29" fmla="*/ 29 h 551"/>
                  <a:gd name="T30" fmla="*/ 117 w 542"/>
                  <a:gd name="T31" fmla="*/ 22 h 551"/>
                  <a:gd name="T32" fmla="*/ 110 w 542"/>
                  <a:gd name="T33" fmla="*/ 14 h 551"/>
                  <a:gd name="T34" fmla="*/ 100 w 542"/>
                  <a:gd name="T35" fmla="*/ 10 h 551"/>
                  <a:gd name="T36" fmla="*/ 91 w 542"/>
                  <a:gd name="T37" fmla="*/ 5 h 551"/>
                  <a:gd name="T38" fmla="*/ 79 w 542"/>
                  <a:gd name="T39" fmla="*/ 2 h 551"/>
                  <a:gd name="T40" fmla="*/ 69 w 542"/>
                  <a:gd name="T41" fmla="*/ 0 h 551"/>
                  <a:gd name="T42" fmla="*/ 57 w 542"/>
                  <a:gd name="T43" fmla="*/ 2 h 551"/>
                  <a:gd name="T44" fmla="*/ 48 w 542"/>
                  <a:gd name="T45" fmla="*/ 5 h 551"/>
                  <a:gd name="T46" fmla="*/ 38 w 542"/>
                  <a:gd name="T47" fmla="*/ 10 h 551"/>
                  <a:gd name="T48" fmla="*/ 29 w 542"/>
                  <a:gd name="T49" fmla="*/ 14 h 551"/>
                  <a:gd name="T50" fmla="*/ 21 w 542"/>
                  <a:gd name="T51" fmla="*/ 22 h 551"/>
                  <a:gd name="T52" fmla="*/ 14 w 542"/>
                  <a:gd name="T53" fmla="*/ 29 h 551"/>
                  <a:gd name="T54" fmla="*/ 7 w 542"/>
                  <a:gd name="T55" fmla="*/ 38 h 551"/>
                  <a:gd name="T56" fmla="*/ 5 w 542"/>
                  <a:gd name="T57" fmla="*/ 48 h 551"/>
                  <a:gd name="T58" fmla="*/ 0 w 542"/>
                  <a:gd name="T59" fmla="*/ 57 h 551"/>
                  <a:gd name="T60" fmla="*/ 0 w 542"/>
                  <a:gd name="T61" fmla="*/ 69 h 551"/>
                  <a:gd name="T62" fmla="*/ 0 w 542"/>
                  <a:gd name="T63" fmla="*/ 71 h 551"/>
                  <a:gd name="T64" fmla="*/ 2 w 542"/>
                  <a:gd name="T65" fmla="*/ 83 h 551"/>
                  <a:gd name="T66" fmla="*/ 5 w 542"/>
                  <a:gd name="T67" fmla="*/ 93 h 551"/>
                  <a:gd name="T68" fmla="*/ 10 w 542"/>
                  <a:gd name="T69" fmla="*/ 102 h 551"/>
                  <a:gd name="T70" fmla="*/ 14 w 542"/>
                  <a:gd name="T71" fmla="*/ 112 h 551"/>
                  <a:gd name="T72" fmla="*/ 21 w 542"/>
                  <a:gd name="T73" fmla="*/ 119 h 551"/>
                  <a:gd name="T74" fmla="*/ 29 w 542"/>
                  <a:gd name="T75" fmla="*/ 126 h 551"/>
                  <a:gd name="T76" fmla="*/ 38 w 542"/>
                  <a:gd name="T77" fmla="*/ 131 h 551"/>
                  <a:gd name="T78" fmla="*/ 48 w 542"/>
                  <a:gd name="T79" fmla="*/ 133 h 551"/>
                  <a:gd name="T80" fmla="*/ 57 w 542"/>
                  <a:gd name="T81" fmla="*/ 136 h 551"/>
                  <a:gd name="T82" fmla="*/ 69 w 542"/>
                  <a:gd name="T83" fmla="*/ 138 h 55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42"/>
                  <a:gd name="T127" fmla="*/ 0 h 551"/>
                  <a:gd name="T128" fmla="*/ 542 w 542"/>
                  <a:gd name="T129" fmla="*/ 551 h 55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42" h="551">
                    <a:moveTo>
                      <a:pt x="276" y="551"/>
                    </a:moveTo>
                    <a:lnTo>
                      <a:pt x="314" y="542"/>
                    </a:lnTo>
                    <a:lnTo>
                      <a:pt x="362" y="532"/>
                    </a:lnTo>
                    <a:lnTo>
                      <a:pt x="399" y="523"/>
                    </a:lnTo>
                    <a:lnTo>
                      <a:pt x="438" y="495"/>
                    </a:lnTo>
                    <a:lnTo>
                      <a:pt x="466" y="465"/>
                    </a:lnTo>
                    <a:lnTo>
                      <a:pt x="494" y="437"/>
                    </a:lnTo>
                    <a:lnTo>
                      <a:pt x="514" y="400"/>
                    </a:lnTo>
                    <a:lnTo>
                      <a:pt x="533" y="361"/>
                    </a:lnTo>
                    <a:lnTo>
                      <a:pt x="542" y="324"/>
                    </a:lnTo>
                    <a:lnTo>
                      <a:pt x="542" y="276"/>
                    </a:lnTo>
                    <a:lnTo>
                      <a:pt x="542" y="229"/>
                    </a:lnTo>
                    <a:lnTo>
                      <a:pt x="533" y="190"/>
                    </a:lnTo>
                    <a:lnTo>
                      <a:pt x="514" y="152"/>
                    </a:lnTo>
                    <a:lnTo>
                      <a:pt x="494" y="114"/>
                    </a:lnTo>
                    <a:lnTo>
                      <a:pt x="466" y="86"/>
                    </a:lnTo>
                    <a:lnTo>
                      <a:pt x="438" y="56"/>
                    </a:lnTo>
                    <a:lnTo>
                      <a:pt x="399" y="38"/>
                    </a:lnTo>
                    <a:lnTo>
                      <a:pt x="362" y="19"/>
                    </a:lnTo>
                    <a:lnTo>
                      <a:pt x="314" y="9"/>
                    </a:lnTo>
                    <a:lnTo>
                      <a:pt x="276" y="0"/>
                    </a:lnTo>
                    <a:lnTo>
                      <a:pt x="228" y="9"/>
                    </a:lnTo>
                    <a:lnTo>
                      <a:pt x="191" y="19"/>
                    </a:lnTo>
                    <a:lnTo>
                      <a:pt x="152" y="38"/>
                    </a:lnTo>
                    <a:lnTo>
                      <a:pt x="114" y="56"/>
                    </a:lnTo>
                    <a:lnTo>
                      <a:pt x="85" y="86"/>
                    </a:lnTo>
                    <a:lnTo>
                      <a:pt x="57" y="114"/>
                    </a:lnTo>
                    <a:lnTo>
                      <a:pt x="29" y="152"/>
                    </a:lnTo>
                    <a:lnTo>
                      <a:pt x="20" y="190"/>
                    </a:lnTo>
                    <a:lnTo>
                      <a:pt x="0" y="229"/>
                    </a:lnTo>
                    <a:lnTo>
                      <a:pt x="0" y="276"/>
                    </a:lnTo>
                    <a:lnTo>
                      <a:pt x="0" y="285"/>
                    </a:lnTo>
                    <a:lnTo>
                      <a:pt x="9" y="333"/>
                    </a:lnTo>
                    <a:lnTo>
                      <a:pt x="20" y="371"/>
                    </a:lnTo>
                    <a:lnTo>
                      <a:pt x="38" y="409"/>
                    </a:lnTo>
                    <a:lnTo>
                      <a:pt x="57" y="447"/>
                    </a:lnTo>
                    <a:lnTo>
                      <a:pt x="85" y="475"/>
                    </a:lnTo>
                    <a:lnTo>
                      <a:pt x="114" y="504"/>
                    </a:lnTo>
                    <a:lnTo>
                      <a:pt x="152" y="523"/>
                    </a:lnTo>
                    <a:lnTo>
                      <a:pt x="191" y="532"/>
                    </a:lnTo>
                    <a:lnTo>
                      <a:pt x="228" y="542"/>
                    </a:lnTo>
                    <a:lnTo>
                      <a:pt x="276" y="551"/>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67" name="Freeform 43">
                <a:extLst>
                  <a:ext uri="{FF2B5EF4-FFF2-40B4-BE49-F238E27FC236}">
                    <a16:creationId xmlns:a16="http://schemas.microsoft.com/office/drawing/2014/main" id="{9D32DA2E-50BD-497B-9832-1FEE81BA37C3}"/>
                  </a:ext>
                </a:extLst>
              </p:cNvPr>
              <p:cNvSpPr>
                <a:spLocks/>
              </p:cNvSpPr>
              <p:nvPr/>
            </p:nvSpPr>
            <p:spPr bwMode="auto">
              <a:xfrm>
                <a:off x="4678" y="2117"/>
                <a:ext cx="117" cy="116"/>
              </a:xfrm>
              <a:custGeom>
                <a:avLst/>
                <a:gdLst>
                  <a:gd name="T0" fmla="*/ 57 w 465"/>
                  <a:gd name="T1" fmla="*/ 116 h 465"/>
                  <a:gd name="T2" fmla="*/ 67 w 465"/>
                  <a:gd name="T3" fmla="*/ 116 h 465"/>
                  <a:gd name="T4" fmla="*/ 77 w 465"/>
                  <a:gd name="T5" fmla="*/ 114 h 465"/>
                  <a:gd name="T6" fmla="*/ 86 w 465"/>
                  <a:gd name="T7" fmla="*/ 109 h 465"/>
                  <a:gd name="T8" fmla="*/ 93 w 465"/>
                  <a:gd name="T9" fmla="*/ 104 h 465"/>
                  <a:gd name="T10" fmla="*/ 101 w 465"/>
                  <a:gd name="T11" fmla="*/ 100 h 465"/>
                  <a:gd name="T12" fmla="*/ 105 w 465"/>
                  <a:gd name="T13" fmla="*/ 92 h 465"/>
                  <a:gd name="T14" fmla="*/ 110 w 465"/>
                  <a:gd name="T15" fmla="*/ 85 h 465"/>
                  <a:gd name="T16" fmla="*/ 115 w 465"/>
                  <a:gd name="T17" fmla="*/ 76 h 465"/>
                  <a:gd name="T18" fmla="*/ 117 w 465"/>
                  <a:gd name="T19" fmla="*/ 66 h 465"/>
                  <a:gd name="T20" fmla="*/ 117 w 465"/>
                  <a:gd name="T21" fmla="*/ 57 h 465"/>
                  <a:gd name="T22" fmla="*/ 117 w 465"/>
                  <a:gd name="T23" fmla="*/ 47 h 465"/>
                  <a:gd name="T24" fmla="*/ 115 w 465"/>
                  <a:gd name="T25" fmla="*/ 40 h 465"/>
                  <a:gd name="T26" fmla="*/ 110 w 465"/>
                  <a:gd name="T27" fmla="*/ 31 h 465"/>
                  <a:gd name="T28" fmla="*/ 105 w 465"/>
                  <a:gd name="T29" fmla="*/ 24 h 465"/>
                  <a:gd name="T30" fmla="*/ 101 w 465"/>
                  <a:gd name="T31" fmla="*/ 17 h 465"/>
                  <a:gd name="T32" fmla="*/ 93 w 465"/>
                  <a:gd name="T33" fmla="*/ 9 h 465"/>
                  <a:gd name="T34" fmla="*/ 86 w 465"/>
                  <a:gd name="T35" fmla="*/ 5 h 465"/>
                  <a:gd name="T36" fmla="*/ 77 w 465"/>
                  <a:gd name="T37" fmla="*/ 2 h 465"/>
                  <a:gd name="T38" fmla="*/ 67 w 465"/>
                  <a:gd name="T39" fmla="*/ 0 h 465"/>
                  <a:gd name="T40" fmla="*/ 57 w 465"/>
                  <a:gd name="T41" fmla="*/ 0 h 465"/>
                  <a:gd name="T42" fmla="*/ 48 w 465"/>
                  <a:gd name="T43" fmla="*/ 0 h 465"/>
                  <a:gd name="T44" fmla="*/ 41 w 465"/>
                  <a:gd name="T45" fmla="*/ 2 h 465"/>
                  <a:gd name="T46" fmla="*/ 31 w 465"/>
                  <a:gd name="T47" fmla="*/ 5 h 465"/>
                  <a:gd name="T48" fmla="*/ 24 w 465"/>
                  <a:gd name="T49" fmla="*/ 9 h 465"/>
                  <a:gd name="T50" fmla="*/ 17 w 465"/>
                  <a:gd name="T51" fmla="*/ 17 h 465"/>
                  <a:gd name="T52" fmla="*/ 12 w 465"/>
                  <a:gd name="T53" fmla="*/ 24 h 465"/>
                  <a:gd name="T54" fmla="*/ 7 w 465"/>
                  <a:gd name="T55" fmla="*/ 31 h 465"/>
                  <a:gd name="T56" fmla="*/ 2 w 465"/>
                  <a:gd name="T57" fmla="*/ 38 h 465"/>
                  <a:gd name="T58" fmla="*/ 0 w 465"/>
                  <a:gd name="T59" fmla="*/ 47 h 465"/>
                  <a:gd name="T60" fmla="*/ 0 w 465"/>
                  <a:gd name="T61" fmla="*/ 57 h 465"/>
                  <a:gd name="T62" fmla="*/ 0 w 465"/>
                  <a:gd name="T63" fmla="*/ 59 h 465"/>
                  <a:gd name="T64" fmla="*/ 0 w 465"/>
                  <a:gd name="T65" fmla="*/ 69 h 465"/>
                  <a:gd name="T66" fmla="*/ 2 w 465"/>
                  <a:gd name="T67" fmla="*/ 78 h 465"/>
                  <a:gd name="T68" fmla="*/ 7 w 465"/>
                  <a:gd name="T69" fmla="*/ 85 h 465"/>
                  <a:gd name="T70" fmla="*/ 12 w 465"/>
                  <a:gd name="T71" fmla="*/ 92 h 465"/>
                  <a:gd name="T72" fmla="*/ 17 w 465"/>
                  <a:gd name="T73" fmla="*/ 100 h 465"/>
                  <a:gd name="T74" fmla="*/ 24 w 465"/>
                  <a:gd name="T75" fmla="*/ 104 h 465"/>
                  <a:gd name="T76" fmla="*/ 31 w 465"/>
                  <a:gd name="T77" fmla="*/ 109 h 465"/>
                  <a:gd name="T78" fmla="*/ 41 w 465"/>
                  <a:gd name="T79" fmla="*/ 114 h 465"/>
                  <a:gd name="T80" fmla="*/ 50 w 465"/>
                  <a:gd name="T81" fmla="*/ 116 h 465"/>
                  <a:gd name="T82" fmla="*/ 57 w 465"/>
                  <a:gd name="T83" fmla="*/ 116 h 46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65"/>
                  <a:gd name="T127" fmla="*/ 0 h 465"/>
                  <a:gd name="T128" fmla="*/ 465 w 465"/>
                  <a:gd name="T129" fmla="*/ 465 h 46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65" h="465">
                    <a:moveTo>
                      <a:pt x="227" y="465"/>
                    </a:moveTo>
                    <a:lnTo>
                      <a:pt x="266" y="465"/>
                    </a:lnTo>
                    <a:lnTo>
                      <a:pt x="305" y="456"/>
                    </a:lnTo>
                    <a:lnTo>
                      <a:pt x="342" y="437"/>
                    </a:lnTo>
                    <a:lnTo>
                      <a:pt x="370" y="418"/>
                    </a:lnTo>
                    <a:lnTo>
                      <a:pt x="400" y="399"/>
                    </a:lnTo>
                    <a:lnTo>
                      <a:pt x="418" y="370"/>
                    </a:lnTo>
                    <a:lnTo>
                      <a:pt x="437" y="342"/>
                    </a:lnTo>
                    <a:lnTo>
                      <a:pt x="456" y="305"/>
                    </a:lnTo>
                    <a:lnTo>
                      <a:pt x="465" y="266"/>
                    </a:lnTo>
                    <a:lnTo>
                      <a:pt x="465" y="228"/>
                    </a:lnTo>
                    <a:lnTo>
                      <a:pt x="465" y="190"/>
                    </a:lnTo>
                    <a:lnTo>
                      <a:pt x="456" y="162"/>
                    </a:lnTo>
                    <a:lnTo>
                      <a:pt x="437" y="124"/>
                    </a:lnTo>
                    <a:lnTo>
                      <a:pt x="418" y="95"/>
                    </a:lnTo>
                    <a:lnTo>
                      <a:pt x="400" y="67"/>
                    </a:lnTo>
                    <a:lnTo>
                      <a:pt x="370" y="37"/>
                    </a:lnTo>
                    <a:lnTo>
                      <a:pt x="342" y="19"/>
                    </a:lnTo>
                    <a:lnTo>
                      <a:pt x="305" y="9"/>
                    </a:lnTo>
                    <a:lnTo>
                      <a:pt x="266" y="0"/>
                    </a:lnTo>
                    <a:lnTo>
                      <a:pt x="227" y="0"/>
                    </a:lnTo>
                    <a:lnTo>
                      <a:pt x="190" y="0"/>
                    </a:lnTo>
                    <a:lnTo>
                      <a:pt x="162" y="9"/>
                    </a:lnTo>
                    <a:lnTo>
                      <a:pt x="123" y="19"/>
                    </a:lnTo>
                    <a:lnTo>
                      <a:pt x="95" y="37"/>
                    </a:lnTo>
                    <a:lnTo>
                      <a:pt x="67" y="67"/>
                    </a:lnTo>
                    <a:lnTo>
                      <a:pt x="47" y="95"/>
                    </a:lnTo>
                    <a:lnTo>
                      <a:pt x="28" y="124"/>
                    </a:lnTo>
                    <a:lnTo>
                      <a:pt x="9" y="152"/>
                    </a:lnTo>
                    <a:lnTo>
                      <a:pt x="0" y="190"/>
                    </a:lnTo>
                    <a:lnTo>
                      <a:pt x="0" y="228"/>
                    </a:lnTo>
                    <a:lnTo>
                      <a:pt x="0" y="238"/>
                    </a:lnTo>
                    <a:lnTo>
                      <a:pt x="0" y="275"/>
                    </a:lnTo>
                    <a:lnTo>
                      <a:pt x="9" y="314"/>
                    </a:lnTo>
                    <a:lnTo>
                      <a:pt x="28" y="342"/>
                    </a:lnTo>
                    <a:lnTo>
                      <a:pt x="47" y="370"/>
                    </a:lnTo>
                    <a:lnTo>
                      <a:pt x="67" y="399"/>
                    </a:lnTo>
                    <a:lnTo>
                      <a:pt x="95" y="418"/>
                    </a:lnTo>
                    <a:lnTo>
                      <a:pt x="123" y="437"/>
                    </a:lnTo>
                    <a:lnTo>
                      <a:pt x="162" y="456"/>
                    </a:lnTo>
                    <a:lnTo>
                      <a:pt x="199" y="465"/>
                    </a:lnTo>
                    <a:lnTo>
                      <a:pt x="227" y="465"/>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68" name="Freeform 44">
                <a:extLst>
                  <a:ext uri="{FF2B5EF4-FFF2-40B4-BE49-F238E27FC236}">
                    <a16:creationId xmlns:a16="http://schemas.microsoft.com/office/drawing/2014/main" id="{03176F13-50CC-42B0-B3EE-528FD24D8878}"/>
                  </a:ext>
                </a:extLst>
              </p:cNvPr>
              <p:cNvSpPr>
                <a:spLocks/>
              </p:cNvSpPr>
              <p:nvPr/>
            </p:nvSpPr>
            <p:spPr bwMode="auto">
              <a:xfrm>
                <a:off x="4683" y="2119"/>
                <a:ext cx="100" cy="97"/>
              </a:xfrm>
              <a:custGeom>
                <a:avLst/>
                <a:gdLst>
                  <a:gd name="T0" fmla="*/ 50 w 399"/>
                  <a:gd name="T1" fmla="*/ 97 h 390"/>
                  <a:gd name="T2" fmla="*/ 60 w 399"/>
                  <a:gd name="T3" fmla="*/ 97 h 390"/>
                  <a:gd name="T4" fmla="*/ 67 w 399"/>
                  <a:gd name="T5" fmla="*/ 95 h 390"/>
                  <a:gd name="T6" fmla="*/ 74 w 399"/>
                  <a:gd name="T7" fmla="*/ 93 h 390"/>
                  <a:gd name="T8" fmla="*/ 79 w 399"/>
                  <a:gd name="T9" fmla="*/ 88 h 390"/>
                  <a:gd name="T10" fmla="*/ 86 w 399"/>
                  <a:gd name="T11" fmla="*/ 83 h 390"/>
                  <a:gd name="T12" fmla="*/ 90 w 399"/>
                  <a:gd name="T13" fmla="*/ 78 h 390"/>
                  <a:gd name="T14" fmla="*/ 95 w 399"/>
                  <a:gd name="T15" fmla="*/ 71 h 390"/>
                  <a:gd name="T16" fmla="*/ 98 w 399"/>
                  <a:gd name="T17" fmla="*/ 64 h 390"/>
                  <a:gd name="T18" fmla="*/ 100 w 399"/>
                  <a:gd name="T19" fmla="*/ 57 h 390"/>
                  <a:gd name="T20" fmla="*/ 100 w 399"/>
                  <a:gd name="T21" fmla="*/ 50 h 390"/>
                  <a:gd name="T22" fmla="*/ 100 w 399"/>
                  <a:gd name="T23" fmla="*/ 40 h 390"/>
                  <a:gd name="T24" fmla="*/ 98 w 399"/>
                  <a:gd name="T25" fmla="*/ 33 h 390"/>
                  <a:gd name="T26" fmla="*/ 95 w 399"/>
                  <a:gd name="T27" fmla="*/ 26 h 390"/>
                  <a:gd name="T28" fmla="*/ 90 w 399"/>
                  <a:gd name="T29" fmla="*/ 19 h 390"/>
                  <a:gd name="T30" fmla="*/ 86 w 399"/>
                  <a:gd name="T31" fmla="*/ 14 h 390"/>
                  <a:gd name="T32" fmla="*/ 79 w 399"/>
                  <a:gd name="T33" fmla="*/ 10 h 390"/>
                  <a:gd name="T34" fmla="*/ 74 w 399"/>
                  <a:gd name="T35" fmla="*/ 5 h 390"/>
                  <a:gd name="T36" fmla="*/ 67 w 399"/>
                  <a:gd name="T37" fmla="*/ 2 h 390"/>
                  <a:gd name="T38" fmla="*/ 60 w 399"/>
                  <a:gd name="T39" fmla="*/ 0 h 390"/>
                  <a:gd name="T40" fmla="*/ 50 w 399"/>
                  <a:gd name="T41" fmla="*/ 0 h 390"/>
                  <a:gd name="T42" fmla="*/ 43 w 399"/>
                  <a:gd name="T43" fmla="*/ 0 h 390"/>
                  <a:gd name="T44" fmla="*/ 36 w 399"/>
                  <a:gd name="T45" fmla="*/ 2 h 390"/>
                  <a:gd name="T46" fmla="*/ 28 w 399"/>
                  <a:gd name="T47" fmla="*/ 5 h 390"/>
                  <a:gd name="T48" fmla="*/ 21 w 399"/>
                  <a:gd name="T49" fmla="*/ 10 h 390"/>
                  <a:gd name="T50" fmla="*/ 17 w 399"/>
                  <a:gd name="T51" fmla="*/ 14 h 390"/>
                  <a:gd name="T52" fmla="*/ 12 w 399"/>
                  <a:gd name="T53" fmla="*/ 19 h 390"/>
                  <a:gd name="T54" fmla="*/ 7 w 399"/>
                  <a:gd name="T55" fmla="*/ 26 h 390"/>
                  <a:gd name="T56" fmla="*/ 5 w 399"/>
                  <a:gd name="T57" fmla="*/ 31 h 390"/>
                  <a:gd name="T58" fmla="*/ 2 w 399"/>
                  <a:gd name="T59" fmla="*/ 40 h 390"/>
                  <a:gd name="T60" fmla="*/ 2 w 399"/>
                  <a:gd name="T61" fmla="*/ 47 h 390"/>
                  <a:gd name="T62" fmla="*/ 0 w 399"/>
                  <a:gd name="T63" fmla="*/ 47 h 390"/>
                  <a:gd name="T64" fmla="*/ 0 w 399"/>
                  <a:gd name="T65" fmla="*/ 50 h 390"/>
                  <a:gd name="T66" fmla="*/ 2 w 399"/>
                  <a:gd name="T67" fmla="*/ 57 h 390"/>
                  <a:gd name="T68" fmla="*/ 5 w 399"/>
                  <a:gd name="T69" fmla="*/ 64 h 390"/>
                  <a:gd name="T70" fmla="*/ 7 w 399"/>
                  <a:gd name="T71" fmla="*/ 71 h 390"/>
                  <a:gd name="T72" fmla="*/ 12 w 399"/>
                  <a:gd name="T73" fmla="*/ 78 h 390"/>
                  <a:gd name="T74" fmla="*/ 17 w 399"/>
                  <a:gd name="T75" fmla="*/ 83 h 390"/>
                  <a:gd name="T76" fmla="*/ 21 w 399"/>
                  <a:gd name="T77" fmla="*/ 88 h 390"/>
                  <a:gd name="T78" fmla="*/ 28 w 399"/>
                  <a:gd name="T79" fmla="*/ 93 h 390"/>
                  <a:gd name="T80" fmla="*/ 36 w 399"/>
                  <a:gd name="T81" fmla="*/ 95 h 390"/>
                  <a:gd name="T82" fmla="*/ 43 w 399"/>
                  <a:gd name="T83" fmla="*/ 97 h 390"/>
                  <a:gd name="T84" fmla="*/ 50 w 399"/>
                  <a:gd name="T85" fmla="*/ 97 h 39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99"/>
                  <a:gd name="T130" fmla="*/ 0 h 390"/>
                  <a:gd name="T131" fmla="*/ 399 w 399"/>
                  <a:gd name="T132" fmla="*/ 390 h 39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99" h="390">
                    <a:moveTo>
                      <a:pt x="199" y="390"/>
                    </a:moveTo>
                    <a:lnTo>
                      <a:pt x="238" y="390"/>
                    </a:lnTo>
                    <a:lnTo>
                      <a:pt x="266" y="381"/>
                    </a:lnTo>
                    <a:lnTo>
                      <a:pt x="295" y="372"/>
                    </a:lnTo>
                    <a:lnTo>
                      <a:pt x="314" y="352"/>
                    </a:lnTo>
                    <a:lnTo>
                      <a:pt x="342" y="333"/>
                    </a:lnTo>
                    <a:lnTo>
                      <a:pt x="361" y="314"/>
                    </a:lnTo>
                    <a:lnTo>
                      <a:pt x="381" y="285"/>
                    </a:lnTo>
                    <a:lnTo>
                      <a:pt x="390" y="257"/>
                    </a:lnTo>
                    <a:lnTo>
                      <a:pt x="399" y="229"/>
                    </a:lnTo>
                    <a:lnTo>
                      <a:pt x="399" y="201"/>
                    </a:lnTo>
                    <a:lnTo>
                      <a:pt x="399" y="162"/>
                    </a:lnTo>
                    <a:lnTo>
                      <a:pt x="390" y="134"/>
                    </a:lnTo>
                    <a:lnTo>
                      <a:pt x="381" y="106"/>
                    </a:lnTo>
                    <a:lnTo>
                      <a:pt x="361" y="76"/>
                    </a:lnTo>
                    <a:lnTo>
                      <a:pt x="342" y="58"/>
                    </a:lnTo>
                    <a:lnTo>
                      <a:pt x="314" y="39"/>
                    </a:lnTo>
                    <a:lnTo>
                      <a:pt x="295" y="19"/>
                    </a:lnTo>
                    <a:lnTo>
                      <a:pt x="266" y="10"/>
                    </a:lnTo>
                    <a:lnTo>
                      <a:pt x="238" y="0"/>
                    </a:lnTo>
                    <a:lnTo>
                      <a:pt x="199" y="0"/>
                    </a:lnTo>
                    <a:lnTo>
                      <a:pt x="171" y="0"/>
                    </a:lnTo>
                    <a:lnTo>
                      <a:pt x="143" y="10"/>
                    </a:lnTo>
                    <a:lnTo>
                      <a:pt x="113" y="19"/>
                    </a:lnTo>
                    <a:lnTo>
                      <a:pt x="85" y="39"/>
                    </a:lnTo>
                    <a:lnTo>
                      <a:pt x="66" y="58"/>
                    </a:lnTo>
                    <a:lnTo>
                      <a:pt x="48" y="76"/>
                    </a:lnTo>
                    <a:lnTo>
                      <a:pt x="28" y="106"/>
                    </a:lnTo>
                    <a:lnTo>
                      <a:pt x="18" y="124"/>
                    </a:lnTo>
                    <a:lnTo>
                      <a:pt x="9" y="162"/>
                    </a:lnTo>
                    <a:lnTo>
                      <a:pt x="9" y="190"/>
                    </a:lnTo>
                    <a:lnTo>
                      <a:pt x="0" y="190"/>
                    </a:lnTo>
                    <a:lnTo>
                      <a:pt x="0" y="201"/>
                    </a:lnTo>
                    <a:lnTo>
                      <a:pt x="9" y="229"/>
                    </a:lnTo>
                    <a:lnTo>
                      <a:pt x="18" y="257"/>
                    </a:lnTo>
                    <a:lnTo>
                      <a:pt x="28" y="285"/>
                    </a:lnTo>
                    <a:lnTo>
                      <a:pt x="48" y="314"/>
                    </a:lnTo>
                    <a:lnTo>
                      <a:pt x="66" y="333"/>
                    </a:lnTo>
                    <a:lnTo>
                      <a:pt x="85" y="352"/>
                    </a:lnTo>
                    <a:lnTo>
                      <a:pt x="113" y="372"/>
                    </a:lnTo>
                    <a:lnTo>
                      <a:pt x="143" y="381"/>
                    </a:lnTo>
                    <a:lnTo>
                      <a:pt x="171" y="390"/>
                    </a:lnTo>
                    <a:lnTo>
                      <a:pt x="199" y="390"/>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69" name="Freeform 45">
                <a:extLst>
                  <a:ext uri="{FF2B5EF4-FFF2-40B4-BE49-F238E27FC236}">
                    <a16:creationId xmlns:a16="http://schemas.microsoft.com/office/drawing/2014/main" id="{99609EE3-8D72-464E-8874-AFA8B022B8A3}"/>
                  </a:ext>
                </a:extLst>
              </p:cNvPr>
              <p:cNvSpPr>
                <a:spLocks/>
              </p:cNvSpPr>
              <p:nvPr/>
            </p:nvSpPr>
            <p:spPr bwMode="auto">
              <a:xfrm>
                <a:off x="4690" y="2122"/>
                <a:ext cx="81" cy="78"/>
              </a:xfrm>
              <a:custGeom>
                <a:avLst/>
                <a:gdLst>
                  <a:gd name="T0" fmla="*/ 41 w 323"/>
                  <a:gd name="T1" fmla="*/ 78 h 314"/>
                  <a:gd name="T2" fmla="*/ 48 w 323"/>
                  <a:gd name="T3" fmla="*/ 78 h 314"/>
                  <a:gd name="T4" fmla="*/ 53 w 323"/>
                  <a:gd name="T5" fmla="*/ 78 h 314"/>
                  <a:gd name="T6" fmla="*/ 60 w 323"/>
                  <a:gd name="T7" fmla="*/ 76 h 314"/>
                  <a:gd name="T8" fmla="*/ 65 w 323"/>
                  <a:gd name="T9" fmla="*/ 71 h 314"/>
                  <a:gd name="T10" fmla="*/ 69 w 323"/>
                  <a:gd name="T11" fmla="*/ 68 h 314"/>
                  <a:gd name="T12" fmla="*/ 72 w 323"/>
                  <a:gd name="T13" fmla="*/ 64 h 314"/>
                  <a:gd name="T14" fmla="*/ 76 w 323"/>
                  <a:gd name="T15" fmla="*/ 57 h 314"/>
                  <a:gd name="T16" fmla="*/ 79 w 323"/>
                  <a:gd name="T17" fmla="*/ 52 h 314"/>
                  <a:gd name="T18" fmla="*/ 79 w 323"/>
                  <a:gd name="T19" fmla="*/ 45 h 314"/>
                  <a:gd name="T20" fmla="*/ 81 w 323"/>
                  <a:gd name="T21" fmla="*/ 40 h 314"/>
                  <a:gd name="T22" fmla="*/ 79 w 323"/>
                  <a:gd name="T23" fmla="*/ 33 h 314"/>
                  <a:gd name="T24" fmla="*/ 79 w 323"/>
                  <a:gd name="T25" fmla="*/ 28 h 314"/>
                  <a:gd name="T26" fmla="*/ 76 w 323"/>
                  <a:gd name="T27" fmla="*/ 21 h 314"/>
                  <a:gd name="T28" fmla="*/ 72 w 323"/>
                  <a:gd name="T29" fmla="*/ 16 h 314"/>
                  <a:gd name="T30" fmla="*/ 69 w 323"/>
                  <a:gd name="T31" fmla="*/ 12 h 314"/>
                  <a:gd name="T32" fmla="*/ 65 w 323"/>
                  <a:gd name="T33" fmla="*/ 7 h 314"/>
                  <a:gd name="T34" fmla="*/ 60 w 323"/>
                  <a:gd name="T35" fmla="*/ 4 h 314"/>
                  <a:gd name="T36" fmla="*/ 53 w 323"/>
                  <a:gd name="T37" fmla="*/ 2 h 314"/>
                  <a:gd name="T38" fmla="*/ 48 w 323"/>
                  <a:gd name="T39" fmla="*/ 0 h 314"/>
                  <a:gd name="T40" fmla="*/ 41 w 323"/>
                  <a:gd name="T41" fmla="*/ 0 h 314"/>
                  <a:gd name="T42" fmla="*/ 33 w 323"/>
                  <a:gd name="T43" fmla="*/ 0 h 314"/>
                  <a:gd name="T44" fmla="*/ 29 w 323"/>
                  <a:gd name="T45" fmla="*/ 2 h 314"/>
                  <a:gd name="T46" fmla="*/ 21 w 323"/>
                  <a:gd name="T47" fmla="*/ 4 h 314"/>
                  <a:gd name="T48" fmla="*/ 17 w 323"/>
                  <a:gd name="T49" fmla="*/ 7 h 314"/>
                  <a:gd name="T50" fmla="*/ 12 w 323"/>
                  <a:gd name="T51" fmla="*/ 12 h 314"/>
                  <a:gd name="T52" fmla="*/ 7 w 323"/>
                  <a:gd name="T53" fmla="*/ 16 h 314"/>
                  <a:gd name="T54" fmla="*/ 5 w 323"/>
                  <a:gd name="T55" fmla="*/ 21 h 314"/>
                  <a:gd name="T56" fmla="*/ 2 w 323"/>
                  <a:gd name="T57" fmla="*/ 28 h 314"/>
                  <a:gd name="T58" fmla="*/ 0 w 323"/>
                  <a:gd name="T59" fmla="*/ 33 h 314"/>
                  <a:gd name="T60" fmla="*/ 0 w 323"/>
                  <a:gd name="T61" fmla="*/ 40 h 314"/>
                  <a:gd name="T62" fmla="*/ 0 w 323"/>
                  <a:gd name="T63" fmla="*/ 45 h 314"/>
                  <a:gd name="T64" fmla="*/ 2 w 323"/>
                  <a:gd name="T65" fmla="*/ 52 h 314"/>
                  <a:gd name="T66" fmla="*/ 5 w 323"/>
                  <a:gd name="T67" fmla="*/ 57 h 314"/>
                  <a:gd name="T68" fmla="*/ 7 w 323"/>
                  <a:gd name="T69" fmla="*/ 64 h 314"/>
                  <a:gd name="T70" fmla="*/ 12 w 323"/>
                  <a:gd name="T71" fmla="*/ 68 h 314"/>
                  <a:gd name="T72" fmla="*/ 17 w 323"/>
                  <a:gd name="T73" fmla="*/ 71 h 314"/>
                  <a:gd name="T74" fmla="*/ 21 w 323"/>
                  <a:gd name="T75" fmla="*/ 76 h 314"/>
                  <a:gd name="T76" fmla="*/ 29 w 323"/>
                  <a:gd name="T77" fmla="*/ 78 h 314"/>
                  <a:gd name="T78" fmla="*/ 33 w 323"/>
                  <a:gd name="T79" fmla="*/ 78 h 314"/>
                  <a:gd name="T80" fmla="*/ 41 w 323"/>
                  <a:gd name="T81" fmla="*/ 78 h 31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23"/>
                  <a:gd name="T124" fmla="*/ 0 h 314"/>
                  <a:gd name="T125" fmla="*/ 323 w 323"/>
                  <a:gd name="T126" fmla="*/ 314 h 31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23" h="314">
                    <a:moveTo>
                      <a:pt x="162" y="314"/>
                    </a:moveTo>
                    <a:lnTo>
                      <a:pt x="191" y="314"/>
                    </a:lnTo>
                    <a:lnTo>
                      <a:pt x="210" y="314"/>
                    </a:lnTo>
                    <a:lnTo>
                      <a:pt x="238" y="304"/>
                    </a:lnTo>
                    <a:lnTo>
                      <a:pt x="258" y="286"/>
                    </a:lnTo>
                    <a:lnTo>
                      <a:pt x="276" y="275"/>
                    </a:lnTo>
                    <a:lnTo>
                      <a:pt x="286" y="256"/>
                    </a:lnTo>
                    <a:lnTo>
                      <a:pt x="305" y="228"/>
                    </a:lnTo>
                    <a:lnTo>
                      <a:pt x="314" y="209"/>
                    </a:lnTo>
                    <a:lnTo>
                      <a:pt x="314" y="180"/>
                    </a:lnTo>
                    <a:lnTo>
                      <a:pt x="323" y="161"/>
                    </a:lnTo>
                    <a:lnTo>
                      <a:pt x="314" y="133"/>
                    </a:lnTo>
                    <a:lnTo>
                      <a:pt x="314" y="114"/>
                    </a:lnTo>
                    <a:lnTo>
                      <a:pt x="305" y="85"/>
                    </a:lnTo>
                    <a:lnTo>
                      <a:pt x="286" y="66"/>
                    </a:lnTo>
                    <a:lnTo>
                      <a:pt x="276" y="48"/>
                    </a:lnTo>
                    <a:lnTo>
                      <a:pt x="258" y="29"/>
                    </a:lnTo>
                    <a:lnTo>
                      <a:pt x="238" y="18"/>
                    </a:lnTo>
                    <a:lnTo>
                      <a:pt x="210" y="9"/>
                    </a:lnTo>
                    <a:lnTo>
                      <a:pt x="191" y="0"/>
                    </a:lnTo>
                    <a:lnTo>
                      <a:pt x="162" y="0"/>
                    </a:lnTo>
                    <a:lnTo>
                      <a:pt x="133" y="0"/>
                    </a:lnTo>
                    <a:lnTo>
                      <a:pt x="115" y="9"/>
                    </a:lnTo>
                    <a:lnTo>
                      <a:pt x="85" y="18"/>
                    </a:lnTo>
                    <a:lnTo>
                      <a:pt x="67" y="29"/>
                    </a:lnTo>
                    <a:lnTo>
                      <a:pt x="48" y="48"/>
                    </a:lnTo>
                    <a:lnTo>
                      <a:pt x="29" y="66"/>
                    </a:lnTo>
                    <a:lnTo>
                      <a:pt x="20" y="85"/>
                    </a:lnTo>
                    <a:lnTo>
                      <a:pt x="9" y="114"/>
                    </a:lnTo>
                    <a:lnTo>
                      <a:pt x="0" y="133"/>
                    </a:lnTo>
                    <a:lnTo>
                      <a:pt x="0" y="161"/>
                    </a:lnTo>
                    <a:lnTo>
                      <a:pt x="0" y="180"/>
                    </a:lnTo>
                    <a:lnTo>
                      <a:pt x="9" y="209"/>
                    </a:lnTo>
                    <a:lnTo>
                      <a:pt x="20" y="228"/>
                    </a:lnTo>
                    <a:lnTo>
                      <a:pt x="29" y="256"/>
                    </a:lnTo>
                    <a:lnTo>
                      <a:pt x="48" y="275"/>
                    </a:lnTo>
                    <a:lnTo>
                      <a:pt x="67" y="286"/>
                    </a:lnTo>
                    <a:lnTo>
                      <a:pt x="85" y="304"/>
                    </a:lnTo>
                    <a:lnTo>
                      <a:pt x="115" y="314"/>
                    </a:lnTo>
                    <a:lnTo>
                      <a:pt x="133" y="314"/>
                    </a:lnTo>
                    <a:lnTo>
                      <a:pt x="162" y="314"/>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70" name="Freeform 46">
                <a:extLst>
                  <a:ext uri="{FF2B5EF4-FFF2-40B4-BE49-F238E27FC236}">
                    <a16:creationId xmlns:a16="http://schemas.microsoft.com/office/drawing/2014/main" id="{863A8FFE-B806-4AFC-B7E1-DA53EE58D905}"/>
                  </a:ext>
                </a:extLst>
              </p:cNvPr>
              <p:cNvSpPr>
                <a:spLocks/>
              </p:cNvSpPr>
              <p:nvPr/>
            </p:nvSpPr>
            <p:spPr bwMode="auto">
              <a:xfrm>
                <a:off x="4945" y="2076"/>
                <a:ext cx="331" cy="333"/>
              </a:xfrm>
              <a:custGeom>
                <a:avLst/>
                <a:gdLst>
                  <a:gd name="T0" fmla="*/ 167 w 1324"/>
                  <a:gd name="T1" fmla="*/ 333 h 1332"/>
                  <a:gd name="T2" fmla="*/ 193 w 1324"/>
                  <a:gd name="T3" fmla="*/ 330 h 1332"/>
                  <a:gd name="T4" fmla="*/ 219 w 1324"/>
                  <a:gd name="T5" fmla="*/ 323 h 1332"/>
                  <a:gd name="T6" fmla="*/ 243 w 1324"/>
                  <a:gd name="T7" fmla="*/ 314 h 1332"/>
                  <a:gd name="T8" fmla="*/ 264 w 1324"/>
                  <a:gd name="T9" fmla="*/ 300 h 1332"/>
                  <a:gd name="T10" fmla="*/ 283 w 1324"/>
                  <a:gd name="T11" fmla="*/ 283 h 1332"/>
                  <a:gd name="T12" fmla="*/ 300 w 1324"/>
                  <a:gd name="T13" fmla="*/ 264 h 1332"/>
                  <a:gd name="T14" fmla="*/ 312 w 1324"/>
                  <a:gd name="T15" fmla="*/ 243 h 1332"/>
                  <a:gd name="T16" fmla="*/ 324 w 1324"/>
                  <a:gd name="T17" fmla="*/ 219 h 1332"/>
                  <a:gd name="T18" fmla="*/ 328 w 1324"/>
                  <a:gd name="T19" fmla="*/ 193 h 1332"/>
                  <a:gd name="T20" fmla="*/ 331 w 1324"/>
                  <a:gd name="T21" fmla="*/ 167 h 1332"/>
                  <a:gd name="T22" fmla="*/ 328 w 1324"/>
                  <a:gd name="T23" fmla="*/ 140 h 1332"/>
                  <a:gd name="T24" fmla="*/ 324 w 1324"/>
                  <a:gd name="T25" fmla="*/ 114 h 1332"/>
                  <a:gd name="T26" fmla="*/ 312 w 1324"/>
                  <a:gd name="T27" fmla="*/ 90 h 1332"/>
                  <a:gd name="T28" fmla="*/ 300 w 1324"/>
                  <a:gd name="T29" fmla="*/ 69 h 1332"/>
                  <a:gd name="T30" fmla="*/ 283 w 1324"/>
                  <a:gd name="T31" fmla="*/ 50 h 1332"/>
                  <a:gd name="T32" fmla="*/ 264 w 1324"/>
                  <a:gd name="T33" fmla="*/ 34 h 1332"/>
                  <a:gd name="T34" fmla="*/ 243 w 1324"/>
                  <a:gd name="T35" fmla="*/ 19 h 1332"/>
                  <a:gd name="T36" fmla="*/ 219 w 1324"/>
                  <a:gd name="T37" fmla="*/ 10 h 1332"/>
                  <a:gd name="T38" fmla="*/ 193 w 1324"/>
                  <a:gd name="T39" fmla="*/ 2 h 1332"/>
                  <a:gd name="T40" fmla="*/ 167 w 1324"/>
                  <a:gd name="T41" fmla="*/ 0 h 1332"/>
                  <a:gd name="T42" fmla="*/ 138 w 1324"/>
                  <a:gd name="T43" fmla="*/ 2 h 1332"/>
                  <a:gd name="T44" fmla="*/ 115 w 1324"/>
                  <a:gd name="T45" fmla="*/ 10 h 1332"/>
                  <a:gd name="T46" fmla="*/ 91 w 1324"/>
                  <a:gd name="T47" fmla="*/ 19 h 1332"/>
                  <a:gd name="T48" fmla="*/ 69 w 1324"/>
                  <a:gd name="T49" fmla="*/ 34 h 1332"/>
                  <a:gd name="T50" fmla="*/ 48 w 1324"/>
                  <a:gd name="T51" fmla="*/ 50 h 1332"/>
                  <a:gd name="T52" fmla="*/ 34 w 1324"/>
                  <a:gd name="T53" fmla="*/ 69 h 1332"/>
                  <a:gd name="T54" fmla="*/ 19 w 1324"/>
                  <a:gd name="T55" fmla="*/ 90 h 1332"/>
                  <a:gd name="T56" fmla="*/ 10 w 1324"/>
                  <a:gd name="T57" fmla="*/ 114 h 1332"/>
                  <a:gd name="T58" fmla="*/ 3 w 1324"/>
                  <a:gd name="T59" fmla="*/ 140 h 1332"/>
                  <a:gd name="T60" fmla="*/ 0 w 1324"/>
                  <a:gd name="T61" fmla="*/ 167 h 1332"/>
                  <a:gd name="T62" fmla="*/ 3 w 1324"/>
                  <a:gd name="T63" fmla="*/ 193 h 1332"/>
                  <a:gd name="T64" fmla="*/ 10 w 1324"/>
                  <a:gd name="T65" fmla="*/ 219 h 1332"/>
                  <a:gd name="T66" fmla="*/ 19 w 1324"/>
                  <a:gd name="T67" fmla="*/ 243 h 1332"/>
                  <a:gd name="T68" fmla="*/ 34 w 1324"/>
                  <a:gd name="T69" fmla="*/ 264 h 1332"/>
                  <a:gd name="T70" fmla="*/ 48 w 1324"/>
                  <a:gd name="T71" fmla="*/ 283 h 1332"/>
                  <a:gd name="T72" fmla="*/ 69 w 1324"/>
                  <a:gd name="T73" fmla="*/ 300 h 1332"/>
                  <a:gd name="T74" fmla="*/ 91 w 1324"/>
                  <a:gd name="T75" fmla="*/ 314 h 1332"/>
                  <a:gd name="T76" fmla="*/ 115 w 1324"/>
                  <a:gd name="T77" fmla="*/ 323 h 1332"/>
                  <a:gd name="T78" fmla="*/ 138 w 1324"/>
                  <a:gd name="T79" fmla="*/ 330 h 1332"/>
                  <a:gd name="T80" fmla="*/ 167 w 1324"/>
                  <a:gd name="T81" fmla="*/ 333 h 133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4"/>
                  <a:gd name="T124" fmla="*/ 0 h 1332"/>
                  <a:gd name="T125" fmla="*/ 1324 w 1324"/>
                  <a:gd name="T126" fmla="*/ 1332 h 133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4" h="1332">
                    <a:moveTo>
                      <a:pt x="666" y="1332"/>
                    </a:moveTo>
                    <a:lnTo>
                      <a:pt x="772" y="1321"/>
                    </a:lnTo>
                    <a:lnTo>
                      <a:pt x="876" y="1293"/>
                    </a:lnTo>
                    <a:lnTo>
                      <a:pt x="971" y="1256"/>
                    </a:lnTo>
                    <a:lnTo>
                      <a:pt x="1057" y="1198"/>
                    </a:lnTo>
                    <a:lnTo>
                      <a:pt x="1133" y="1131"/>
                    </a:lnTo>
                    <a:lnTo>
                      <a:pt x="1200" y="1055"/>
                    </a:lnTo>
                    <a:lnTo>
                      <a:pt x="1248" y="971"/>
                    </a:lnTo>
                    <a:lnTo>
                      <a:pt x="1295" y="875"/>
                    </a:lnTo>
                    <a:lnTo>
                      <a:pt x="1313" y="770"/>
                    </a:lnTo>
                    <a:lnTo>
                      <a:pt x="1324" y="666"/>
                    </a:lnTo>
                    <a:lnTo>
                      <a:pt x="1313" y="561"/>
                    </a:lnTo>
                    <a:lnTo>
                      <a:pt x="1295" y="456"/>
                    </a:lnTo>
                    <a:lnTo>
                      <a:pt x="1248" y="361"/>
                    </a:lnTo>
                    <a:lnTo>
                      <a:pt x="1200" y="277"/>
                    </a:lnTo>
                    <a:lnTo>
                      <a:pt x="1133" y="199"/>
                    </a:lnTo>
                    <a:lnTo>
                      <a:pt x="1057" y="134"/>
                    </a:lnTo>
                    <a:lnTo>
                      <a:pt x="971" y="76"/>
                    </a:lnTo>
                    <a:lnTo>
                      <a:pt x="876" y="39"/>
                    </a:lnTo>
                    <a:lnTo>
                      <a:pt x="772" y="9"/>
                    </a:lnTo>
                    <a:lnTo>
                      <a:pt x="666" y="0"/>
                    </a:lnTo>
                    <a:lnTo>
                      <a:pt x="553" y="9"/>
                    </a:lnTo>
                    <a:lnTo>
                      <a:pt x="458" y="39"/>
                    </a:lnTo>
                    <a:lnTo>
                      <a:pt x="363" y="76"/>
                    </a:lnTo>
                    <a:lnTo>
                      <a:pt x="276" y="134"/>
                    </a:lnTo>
                    <a:lnTo>
                      <a:pt x="190" y="199"/>
                    </a:lnTo>
                    <a:lnTo>
                      <a:pt x="134" y="277"/>
                    </a:lnTo>
                    <a:lnTo>
                      <a:pt x="77" y="361"/>
                    </a:lnTo>
                    <a:lnTo>
                      <a:pt x="38" y="456"/>
                    </a:lnTo>
                    <a:lnTo>
                      <a:pt x="10" y="561"/>
                    </a:lnTo>
                    <a:lnTo>
                      <a:pt x="0" y="666"/>
                    </a:lnTo>
                    <a:lnTo>
                      <a:pt x="10" y="770"/>
                    </a:lnTo>
                    <a:lnTo>
                      <a:pt x="38" y="875"/>
                    </a:lnTo>
                    <a:lnTo>
                      <a:pt x="77" y="971"/>
                    </a:lnTo>
                    <a:lnTo>
                      <a:pt x="134" y="1055"/>
                    </a:lnTo>
                    <a:lnTo>
                      <a:pt x="190" y="1131"/>
                    </a:lnTo>
                    <a:lnTo>
                      <a:pt x="276" y="1198"/>
                    </a:lnTo>
                    <a:lnTo>
                      <a:pt x="363" y="1256"/>
                    </a:lnTo>
                    <a:lnTo>
                      <a:pt x="458" y="1293"/>
                    </a:lnTo>
                    <a:lnTo>
                      <a:pt x="553" y="1321"/>
                    </a:lnTo>
                    <a:lnTo>
                      <a:pt x="666" y="1332"/>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71" name="Freeform 47">
                <a:extLst>
                  <a:ext uri="{FF2B5EF4-FFF2-40B4-BE49-F238E27FC236}">
                    <a16:creationId xmlns:a16="http://schemas.microsoft.com/office/drawing/2014/main" id="{7A5C14A5-CBF1-43F9-ADA2-0B66108190DB}"/>
                  </a:ext>
                </a:extLst>
              </p:cNvPr>
              <p:cNvSpPr>
                <a:spLocks/>
              </p:cNvSpPr>
              <p:nvPr/>
            </p:nvSpPr>
            <p:spPr bwMode="auto">
              <a:xfrm>
                <a:off x="4945" y="2076"/>
                <a:ext cx="331" cy="333"/>
              </a:xfrm>
              <a:custGeom>
                <a:avLst/>
                <a:gdLst>
                  <a:gd name="T0" fmla="*/ 167 w 1324"/>
                  <a:gd name="T1" fmla="*/ 333 h 1332"/>
                  <a:gd name="T2" fmla="*/ 193 w 1324"/>
                  <a:gd name="T3" fmla="*/ 330 h 1332"/>
                  <a:gd name="T4" fmla="*/ 219 w 1324"/>
                  <a:gd name="T5" fmla="*/ 323 h 1332"/>
                  <a:gd name="T6" fmla="*/ 243 w 1324"/>
                  <a:gd name="T7" fmla="*/ 314 h 1332"/>
                  <a:gd name="T8" fmla="*/ 264 w 1324"/>
                  <a:gd name="T9" fmla="*/ 300 h 1332"/>
                  <a:gd name="T10" fmla="*/ 283 w 1324"/>
                  <a:gd name="T11" fmla="*/ 283 h 1332"/>
                  <a:gd name="T12" fmla="*/ 300 w 1324"/>
                  <a:gd name="T13" fmla="*/ 264 h 1332"/>
                  <a:gd name="T14" fmla="*/ 312 w 1324"/>
                  <a:gd name="T15" fmla="*/ 243 h 1332"/>
                  <a:gd name="T16" fmla="*/ 324 w 1324"/>
                  <a:gd name="T17" fmla="*/ 219 h 1332"/>
                  <a:gd name="T18" fmla="*/ 328 w 1324"/>
                  <a:gd name="T19" fmla="*/ 193 h 1332"/>
                  <a:gd name="T20" fmla="*/ 331 w 1324"/>
                  <a:gd name="T21" fmla="*/ 167 h 1332"/>
                  <a:gd name="T22" fmla="*/ 328 w 1324"/>
                  <a:gd name="T23" fmla="*/ 140 h 1332"/>
                  <a:gd name="T24" fmla="*/ 324 w 1324"/>
                  <a:gd name="T25" fmla="*/ 114 h 1332"/>
                  <a:gd name="T26" fmla="*/ 312 w 1324"/>
                  <a:gd name="T27" fmla="*/ 90 h 1332"/>
                  <a:gd name="T28" fmla="*/ 300 w 1324"/>
                  <a:gd name="T29" fmla="*/ 69 h 1332"/>
                  <a:gd name="T30" fmla="*/ 283 w 1324"/>
                  <a:gd name="T31" fmla="*/ 50 h 1332"/>
                  <a:gd name="T32" fmla="*/ 264 w 1324"/>
                  <a:gd name="T33" fmla="*/ 34 h 1332"/>
                  <a:gd name="T34" fmla="*/ 243 w 1324"/>
                  <a:gd name="T35" fmla="*/ 19 h 1332"/>
                  <a:gd name="T36" fmla="*/ 219 w 1324"/>
                  <a:gd name="T37" fmla="*/ 10 h 1332"/>
                  <a:gd name="T38" fmla="*/ 193 w 1324"/>
                  <a:gd name="T39" fmla="*/ 2 h 1332"/>
                  <a:gd name="T40" fmla="*/ 167 w 1324"/>
                  <a:gd name="T41" fmla="*/ 0 h 1332"/>
                  <a:gd name="T42" fmla="*/ 138 w 1324"/>
                  <a:gd name="T43" fmla="*/ 2 h 1332"/>
                  <a:gd name="T44" fmla="*/ 115 w 1324"/>
                  <a:gd name="T45" fmla="*/ 10 h 1332"/>
                  <a:gd name="T46" fmla="*/ 91 w 1324"/>
                  <a:gd name="T47" fmla="*/ 19 h 1332"/>
                  <a:gd name="T48" fmla="*/ 69 w 1324"/>
                  <a:gd name="T49" fmla="*/ 34 h 1332"/>
                  <a:gd name="T50" fmla="*/ 48 w 1324"/>
                  <a:gd name="T51" fmla="*/ 50 h 1332"/>
                  <a:gd name="T52" fmla="*/ 34 w 1324"/>
                  <a:gd name="T53" fmla="*/ 69 h 1332"/>
                  <a:gd name="T54" fmla="*/ 19 w 1324"/>
                  <a:gd name="T55" fmla="*/ 90 h 1332"/>
                  <a:gd name="T56" fmla="*/ 10 w 1324"/>
                  <a:gd name="T57" fmla="*/ 114 h 1332"/>
                  <a:gd name="T58" fmla="*/ 3 w 1324"/>
                  <a:gd name="T59" fmla="*/ 140 h 1332"/>
                  <a:gd name="T60" fmla="*/ 0 w 1324"/>
                  <a:gd name="T61" fmla="*/ 167 h 1332"/>
                  <a:gd name="T62" fmla="*/ 3 w 1324"/>
                  <a:gd name="T63" fmla="*/ 193 h 1332"/>
                  <a:gd name="T64" fmla="*/ 10 w 1324"/>
                  <a:gd name="T65" fmla="*/ 219 h 1332"/>
                  <a:gd name="T66" fmla="*/ 19 w 1324"/>
                  <a:gd name="T67" fmla="*/ 243 h 1332"/>
                  <a:gd name="T68" fmla="*/ 34 w 1324"/>
                  <a:gd name="T69" fmla="*/ 264 h 1332"/>
                  <a:gd name="T70" fmla="*/ 48 w 1324"/>
                  <a:gd name="T71" fmla="*/ 283 h 1332"/>
                  <a:gd name="T72" fmla="*/ 69 w 1324"/>
                  <a:gd name="T73" fmla="*/ 300 h 1332"/>
                  <a:gd name="T74" fmla="*/ 91 w 1324"/>
                  <a:gd name="T75" fmla="*/ 314 h 1332"/>
                  <a:gd name="T76" fmla="*/ 115 w 1324"/>
                  <a:gd name="T77" fmla="*/ 323 h 1332"/>
                  <a:gd name="T78" fmla="*/ 138 w 1324"/>
                  <a:gd name="T79" fmla="*/ 330 h 1332"/>
                  <a:gd name="T80" fmla="*/ 167 w 1324"/>
                  <a:gd name="T81" fmla="*/ 333 h 133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4"/>
                  <a:gd name="T124" fmla="*/ 0 h 1332"/>
                  <a:gd name="T125" fmla="*/ 1324 w 1324"/>
                  <a:gd name="T126" fmla="*/ 1332 h 133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4" h="1332">
                    <a:moveTo>
                      <a:pt x="666" y="1332"/>
                    </a:moveTo>
                    <a:lnTo>
                      <a:pt x="772" y="1321"/>
                    </a:lnTo>
                    <a:lnTo>
                      <a:pt x="876" y="1293"/>
                    </a:lnTo>
                    <a:lnTo>
                      <a:pt x="971" y="1256"/>
                    </a:lnTo>
                    <a:lnTo>
                      <a:pt x="1057" y="1198"/>
                    </a:lnTo>
                    <a:lnTo>
                      <a:pt x="1133" y="1131"/>
                    </a:lnTo>
                    <a:lnTo>
                      <a:pt x="1200" y="1055"/>
                    </a:lnTo>
                    <a:lnTo>
                      <a:pt x="1248" y="971"/>
                    </a:lnTo>
                    <a:lnTo>
                      <a:pt x="1295" y="875"/>
                    </a:lnTo>
                    <a:lnTo>
                      <a:pt x="1313" y="770"/>
                    </a:lnTo>
                    <a:lnTo>
                      <a:pt x="1324" y="666"/>
                    </a:lnTo>
                    <a:lnTo>
                      <a:pt x="1313" y="561"/>
                    </a:lnTo>
                    <a:lnTo>
                      <a:pt x="1295" y="456"/>
                    </a:lnTo>
                    <a:lnTo>
                      <a:pt x="1248" y="361"/>
                    </a:lnTo>
                    <a:lnTo>
                      <a:pt x="1200" y="277"/>
                    </a:lnTo>
                    <a:lnTo>
                      <a:pt x="1133" y="199"/>
                    </a:lnTo>
                    <a:lnTo>
                      <a:pt x="1057" y="134"/>
                    </a:lnTo>
                    <a:lnTo>
                      <a:pt x="971" y="76"/>
                    </a:lnTo>
                    <a:lnTo>
                      <a:pt x="876" y="39"/>
                    </a:lnTo>
                    <a:lnTo>
                      <a:pt x="772" y="9"/>
                    </a:lnTo>
                    <a:lnTo>
                      <a:pt x="666" y="0"/>
                    </a:lnTo>
                    <a:lnTo>
                      <a:pt x="553" y="9"/>
                    </a:lnTo>
                    <a:lnTo>
                      <a:pt x="458" y="39"/>
                    </a:lnTo>
                    <a:lnTo>
                      <a:pt x="363" y="76"/>
                    </a:lnTo>
                    <a:lnTo>
                      <a:pt x="276" y="134"/>
                    </a:lnTo>
                    <a:lnTo>
                      <a:pt x="190" y="199"/>
                    </a:lnTo>
                    <a:lnTo>
                      <a:pt x="134" y="277"/>
                    </a:lnTo>
                    <a:lnTo>
                      <a:pt x="77" y="361"/>
                    </a:lnTo>
                    <a:lnTo>
                      <a:pt x="38" y="456"/>
                    </a:lnTo>
                    <a:lnTo>
                      <a:pt x="10" y="561"/>
                    </a:lnTo>
                    <a:lnTo>
                      <a:pt x="0" y="666"/>
                    </a:lnTo>
                    <a:lnTo>
                      <a:pt x="10" y="770"/>
                    </a:lnTo>
                    <a:lnTo>
                      <a:pt x="38" y="875"/>
                    </a:lnTo>
                    <a:lnTo>
                      <a:pt x="77" y="971"/>
                    </a:lnTo>
                    <a:lnTo>
                      <a:pt x="134" y="1055"/>
                    </a:lnTo>
                    <a:lnTo>
                      <a:pt x="190" y="1131"/>
                    </a:lnTo>
                    <a:lnTo>
                      <a:pt x="276" y="1198"/>
                    </a:lnTo>
                    <a:lnTo>
                      <a:pt x="363" y="1256"/>
                    </a:lnTo>
                    <a:lnTo>
                      <a:pt x="458" y="1293"/>
                    </a:lnTo>
                    <a:lnTo>
                      <a:pt x="553" y="1321"/>
                    </a:lnTo>
                    <a:lnTo>
                      <a:pt x="666" y="1332"/>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972" name="Freeform 48">
                <a:extLst>
                  <a:ext uri="{FF2B5EF4-FFF2-40B4-BE49-F238E27FC236}">
                    <a16:creationId xmlns:a16="http://schemas.microsoft.com/office/drawing/2014/main" id="{1BF6D7F6-E24B-4929-A390-C9A741BDAD87}"/>
                  </a:ext>
                </a:extLst>
              </p:cNvPr>
              <p:cNvSpPr>
                <a:spLocks/>
              </p:cNvSpPr>
              <p:nvPr/>
            </p:nvSpPr>
            <p:spPr bwMode="auto">
              <a:xfrm>
                <a:off x="4945" y="2076"/>
                <a:ext cx="331" cy="333"/>
              </a:xfrm>
              <a:custGeom>
                <a:avLst/>
                <a:gdLst>
                  <a:gd name="T0" fmla="*/ 167 w 1324"/>
                  <a:gd name="T1" fmla="*/ 333 h 1332"/>
                  <a:gd name="T2" fmla="*/ 193 w 1324"/>
                  <a:gd name="T3" fmla="*/ 330 h 1332"/>
                  <a:gd name="T4" fmla="*/ 219 w 1324"/>
                  <a:gd name="T5" fmla="*/ 323 h 1332"/>
                  <a:gd name="T6" fmla="*/ 243 w 1324"/>
                  <a:gd name="T7" fmla="*/ 314 h 1332"/>
                  <a:gd name="T8" fmla="*/ 264 w 1324"/>
                  <a:gd name="T9" fmla="*/ 300 h 1332"/>
                  <a:gd name="T10" fmla="*/ 283 w 1324"/>
                  <a:gd name="T11" fmla="*/ 283 h 1332"/>
                  <a:gd name="T12" fmla="*/ 300 w 1324"/>
                  <a:gd name="T13" fmla="*/ 264 h 1332"/>
                  <a:gd name="T14" fmla="*/ 312 w 1324"/>
                  <a:gd name="T15" fmla="*/ 243 h 1332"/>
                  <a:gd name="T16" fmla="*/ 324 w 1324"/>
                  <a:gd name="T17" fmla="*/ 219 h 1332"/>
                  <a:gd name="T18" fmla="*/ 328 w 1324"/>
                  <a:gd name="T19" fmla="*/ 193 h 1332"/>
                  <a:gd name="T20" fmla="*/ 331 w 1324"/>
                  <a:gd name="T21" fmla="*/ 167 h 1332"/>
                  <a:gd name="T22" fmla="*/ 328 w 1324"/>
                  <a:gd name="T23" fmla="*/ 140 h 1332"/>
                  <a:gd name="T24" fmla="*/ 324 w 1324"/>
                  <a:gd name="T25" fmla="*/ 114 h 1332"/>
                  <a:gd name="T26" fmla="*/ 312 w 1324"/>
                  <a:gd name="T27" fmla="*/ 90 h 1332"/>
                  <a:gd name="T28" fmla="*/ 300 w 1324"/>
                  <a:gd name="T29" fmla="*/ 69 h 1332"/>
                  <a:gd name="T30" fmla="*/ 283 w 1324"/>
                  <a:gd name="T31" fmla="*/ 50 h 1332"/>
                  <a:gd name="T32" fmla="*/ 264 w 1324"/>
                  <a:gd name="T33" fmla="*/ 34 h 1332"/>
                  <a:gd name="T34" fmla="*/ 243 w 1324"/>
                  <a:gd name="T35" fmla="*/ 19 h 1332"/>
                  <a:gd name="T36" fmla="*/ 219 w 1324"/>
                  <a:gd name="T37" fmla="*/ 10 h 1332"/>
                  <a:gd name="T38" fmla="*/ 193 w 1324"/>
                  <a:gd name="T39" fmla="*/ 2 h 1332"/>
                  <a:gd name="T40" fmla="*/ 167 w 1324"/>
                  <a:gd name="T41" fmla="*/ 0 h 1332"/>
                  <a:gd name="T42" fmla="*/ 138 w 1324"/>
                  <a:gd name="T43" fmla="*/ 2 h 1332"/>
                  <a:gd name="T44" fmla="*/ 115 w 1324"/>
                  <a:gd name="T45" fmla="*/ 10 h 1332"/>
                  <a:gd name="T46" fmla="*/ 91 w 1324"/>
                  <a:gd name="T47" fmla="*/ 19 h 1332"/>
                  <a:gd name="T48" fmla="*/ 69 w 1324"/>
                  <a:gd name="T49" fmla="*/ 34 h 1332"/>
                  <a:gd name="T50" fmla="*/ 48 w 1324"/>
                  <a:gd name="T51" fmla="*/ 50 h 1332"/>
                  <a:gd name="T52" fmla="*/ 34 w 1324"/>
                  <a:gd name="T53" fmla="*/ 69 h 1332"/>
                  <a:gd name="T54" fmla="*/ 19 w 1324"/>
                  <a:gd name="T55" fmla="*/ 90 h 1332"/>
                  <a:gd name="T56" fmla="*/ 10 w 1324"/>
                  <a:gd name="T57" fmla="*/ 114 h 1332"/>
                  <a:gd name="T58" fmla="*/ 3 w 1324"/>
                  <a:gd name="T59" fmla="*/ 140 h 1332"/>
                  <a:gd name="T60" fmla="*/ 0 w 1324"/>
                  <a:gd name="T61" fmla="*/ 167 h 1332"/>
                  <a:gd name="T62" fmla="*/ 3 w 1324"/>
                  <a:gd name="T63" fmla="*/ 193 h 1332"/>
                  <a:gd name="T64" fmla="*/ 10 w 1324"/>
                  <a:gd name="T65" fmla="*/ 219 h 1332"/>
                  <a:gd name="T66" fmla="*/ 19 w 1324"/>
                  <a:gd name="T67" fmla="*/ 243 h 1332"/>
                  <a:gd name="T68" fmla="*/ 34 w 1324"/>
                  <a:gd name="T69" fmla="*/ 264 h 1332"/>
                  <a:gd name="T70" fmla="*/ 48 w 1324"/>
                  <a:gd name="T71" fmla="*/ 283 h 1332"/>
                  <a:gd name="T72" fmla="*/ 69 w 1324"/>
                  <a:gd name="T73" fmla="*/ 300 h 1332"/>
                  <a:gd name="T74" fmla="*/ 91 w 1324"/>
                  <a:gd name="T75" fmla="*/ 314 h 1332"/>
                  <a:gd name="T76" fmla="*/ 115 w 1324"/>
                  <a:gd name="T77" fmla="*/ 323 h 1332"/>
                  <a:gd name="T78" fmla="*/ 138 w 1324"/>
                  <a:gd name="T79" fmla="*/ 330 h 1332"/>
                  <a:gd name="T80" fmla="*/ 167 w 1324"/>
                  <a:gd name="T81" fmla="*/ 333 h 133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4"/>
                  <a:gd name="T124" fmla="*/ 0 h 1332"/>
                  <a:gd name="T125" fmla="*/ 1324 w 1324"/>
                  <a:gd name="T126" fmla="*/ 1332 h 133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4" h="1332">
                    <a:moveTo>
                      <a:pt x="666" y="1332"/>
                    </a:moveTo>
                    <a:lnTo>
                      <a:pt x="772" y="1321"/>
                    </a:lnTo>
                    <a:lnTo>
                      <a:pt x="876" y="1293"/>
                    </a:lnTo>
                    <a:lnTo>
                      <a:pt x="971" y="1256"/>
                    </a:lnTo>
                    <a:lnTo>
                      <a:pt x="1057" y="1198"/>
                    </a:lnTo>
                    <a:lnTo>
                      <a:pt x="1133" y="1131"/>
                    </a:lnTo>
                    <a:lnTo>
                      <a:pt x="1200" y="1055"/>
                    </a:lnTo>
                    <a:lnTo>
                      <a:pt x="1248" y="971"/>
                    </a:lnTo>
                    <a:lnTo>
                      <a:pt x="1295" y="875"/>
                    </a:lnTo>
                    <a:lnTo>
                      <a:pt x="1313" y="770"/>
                    </a:lnTo>
                    <a:lnTo>
                      <a:pt x="1324" y="666"/>
                    </a:lnTo>
                    <a:lnTo>
                      <a:pt x="1313" y="561"/>
                    </a:lnTo>
                    <a:lnTo>
                      <a:pt x="1295" y="456"/>
                    </a:lnTo>
                    <a:lnTo>
                      <a:pt x="1248" y="361"/>
                    </a:lnTo>
                    <a:lnTo>
                      <a:pt x="1200" y="277"/>
                    </a:lnTo>
                    <a:lnTo>
                      <a:pt x="1133" y="199"/>
                    </a:lnTo>
                    <a:lnTo>
                      <a:pt x="1057" y="134"/>
                    </a:lnTo>
                    <a:lnTo>
                      <a:pt x="971" y="76"/>
                    </a:lnTo>
                    <a:lnTo>
                      <a:pt x="876" y="39"/>
                    </a:lnTo>
                    <a:lnTo>
                      <a:pt x="772" y="9"/>
                    </a:lnTo>
                    <a:lnTo>
                      <a:pt x="666" y="0"/>
                    </a:lnTo>
                    <a:lnTo>
                      <a:pt x="553" y="9"/>
                    </a:lnTo>
                    <a:lnTo>
                      <a:pt x="458" y="39"/>
                    </a:lnTo>
                    <a:lnTo>
                      <a:pt x="363" y="76"/>
                    </a:lnTo>
                    <a:lnTo>
                      <a:pt x="276" y="134"/>
                    </a:lnTo>
                    <a:lnTo>
                      <a:pt x="190" y="199"/>
                    </a:lnTo>
                    <a:lnTo>
                      <a:pt x="134" y="277"/>
                    </a:lnTo>
                    <a:lnTo>
                      <a:pt x="77" y="361"/>
                    </a:lnTo>
                    <a:lnTo>
                      <a:pt x="38" y="456"/>
                    </a:lnTo>
                    <a:lnTo>
                      <a:pt x="10" y="561"/>
                    </a:lnTo>
                    <a:lnTo>
                      <a:pt x="0" y="666"/>
                    </a:lnTo>
                    <a:lnTo>
                      <a:pt x="10" y="770"/>
                    </a:lnTo>
                    <a:lnTo>
                      <a:pt x="38" y="875"/>
                    </a:lnTo>
                    <a:lnTo>
                      <a:pt x="77" y="971"/>
                    </a:lnTo>
                    <a:lnTo>
                      <a:pt x="134" y="1055"/>
                    </a:lnTo>
                    <a:lnTo>
                      <a:pt x="190" y="1131"/>
                    </a:lnTo>
                    <a:lnTo>
                      <a:pt x="276" y="1198"/>
                    </a:lnTo>
                    <a:lnTo>
                      <a:pt x="363" y="1256"/>
                    </a:lnTo>
                    <a:lnTo>
                      <a:pt x="458" y="1293"/>
                    </a:lnTo>
                    <a:lnTo>
                      <a:pt x="553" y="1321"/>
                    </a:lnTo>
                    <a:lnTo>
                      <a:pt x="666" y="1332"/>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973" name="Freeform 49">
                <a:extLst>
                  <a:ext uri="{FF2B5EF4-FFF2-40B4-BE49-F238E27FC236}">
                    <a16:creationId xmlns:a16="http://schemas.microsoft.com/office/drawing/2014/main" id="{46304BE9-91F9-4DF2-9B52-1CD7877C4DC8}"/>
                  </a:ext>
                </a:extLst>
              </p:cNvPr>
              <p:cNvSpPr>
                <a:spLocks/>
              </p:cNvSpPr>
              <p:nvPr/>
            </p:nvSpPr>
            <p:spPr bwMode="auto">
              <a:xfrm>
                <a:off x="4992" y="2102"/>
                <a:ext cx="174" cy="174"/>
              </a:xfrm>
              <a:custGeom>
                <a:avLst/>
                <a:gdLst>
                  <a:gd name="T0" fmla="*/ 86 w 696"/>
                  <a:gd name="T1" fmla="*/ 174 h 694"/>
                  <a:gd name="T2" fmla="*/ 100 w 696"/>
                  <a:gd name="T3" fmla="*/ 172 h 694"/>
                  <a:gd name="T4" fmla="*/ 115 w 696"/>
                  <a:gd name="T5" fmla="*/ 169 h 694"/>
                  <a:gd name="T6" fmla="*/ 127 w 696"/>
                  <a:gd name="T7" fmla="*/ 165 h 694"/>
                  <a:gd name="T8" fmla="*/ 138 w 696"/>
                  <a:gd name="T9" fmla="*/ 158 h 694"/>
                  <a:gd name="T10" fmla="*/ 148 w 696"/>
                  <a:gd name="T11" fmla="*/ 148 h 694"/>
                  <a:gd name="T12" fmla="*/ 157 w 696"/>
                  <a:gd name="T13" fmla="*/ 138 h 694"/>
                  <a:gd name="T14" fmla="*/ 165 w 696"/>
                  <a:gd name="T15" fmla="*/ 126 h 694"/>
                  <a:gd name="T16" fmla="*/ 169 w 696"/>
                  <a:gd name="T17" fmla="*/ 115 h 694"/>
                  <a:gd name="T18" fmla="*/ 172 w 696"/>
                  <a:gd name="T19" fmla="*/ 100 h 694"/>
                  <a:gd name="T20" fmla="*/ 174 w 696"/>
                  <a:gd name="T21" fmla="*/ 86 h 694"/>
                  <a:gd name="T22" fmla="*/ 172 w 696"/>
                  <a:gd name="T23" fmla="*/ 72 h 694"/>
                  <a:gd name="T24" fmla="*/ 169 w 696"/>
                  <a:gd name="T25" fmla="*/ 60 h 694"/>
                  <a:gd name="T26" fmla="*/ 165 w 696"/>
                  <a:gd name="T27" fmla="*/ 46 h 694"/>
                  <a:gd name="T28" fmla="*/ 157 w 696"/>
                  <a:gd name="T29" fmla="*/ 36 h 694"/>
                  <a:gd name="T30" fmla="*/ 148 w 696"/>
                  <a:gd name="T31" fmla="*/ 24 h 694"/>
                  <a:gd name="T32" fmla="*/ 138 w 696"/>
                  <a:gd name="T33" fmla="*/ 17 h 694"/>
                  <a:gd name="T34" fmla="*/ 127 w 696"/>
                  <a:gd name="T35" fmla="*/ 10 h 694"/>
                  <a:gd name="T36" fmla="*/ 115 w 696"/>
                  <a:gd name="T37" fmla="*/ 3 h 694"/>
                  <a:gd name="T38" fmla="*/ 100 w 696"/>
                  <a:gd name="T39" fmla="*/ 0 h 694"/>
                  <a:gd name="T40" fmla="*/ 86 w 696"/>
                  <a:gd name="T41" fmla="*/ 0 h 694"/>
                  <a:gd name="T42" fmla="*/ 72 w 696"/>
                  <a:gd name="T43" fmla="*/ 0 h 694"/>
                  <a:gd name="T44" fmla="*/ 60 w 696"/>
                  <a:gd name="T45" fmla="*/ 3 h 694"/>
                  <a:gd name="T46" fmla="*/ 46 w 696"/>
                  <a:gd name="T47" fmla="*/ 10 h 694"/>
                  <a:gd name="T48" fmla="*/ 36 w 696"/>
                  <a:gd name="T49" fmla="*/ 17 h 694"/>
                  <a:gd name="T50" fmla="*/ 24 w 696"/>
                  <a:gd name="T51" fmla="*/ 24 h 694"/>
                  <a:gd name="T52" fmla="*/ 17 w 696"/>
                  <a:gd name="T53" fmla="*/ 36 h 694"/>
                  <a:gd name="T54" fmla="*/ 10 w 696"/>
                  <a:gd name="T55" fmla="*/ 46 h 694"/>
                  <a:gd name="T56" fmla="*/ 3 w 696"/>
                  <a:gd name="T57" fmla="*/ 60 h 694"/>
                  <a:gd name="T58" fmla="*/ 0 w 696"/>
                  <a:gd name="T59" fmla="*/ 72 h 694"/>
                  <a:gd name="T60" fmla="*/ 0 w 696"/>
                  <a:gd name="T61" fmla="*/ 86 h 694"/>
                  <a:gd name="T62" fmla="*/ 0 w 696"/>
                  <a:gd name="T63" fmla="*/ 100 h 694"/>
                  <a:gd name="T64" fmla="*/ 3 w 696"/>
                  <a:gd name="T65" fmla="*/ 115 h 694"/>
                  <a:gd name="T66" fmla="*/ 10 w 696"/>
                  <a:gd name="T67" fmla="*/ 126 h 694"/>
                  <a:gd name="T68" fmla="*/ 17 w 696"/>
                  <a:gd name="T69" fmla="*/ 138 h 694"/>
                  <a:gd name="T70" fmla="*/ 24 w 696"/>
                  <a:gd name="T71" fmla="*/ 148 h 694"/>
                  <a:gd name="T72" fmla="*/ 36 w 696"/>
                  <a:gd name="T73" fmla="*/ 158 h 694"/>
                  <a:gd name="T74" fmla="*/ 46 w 696"/>
                  <a:gd name="T75" fmla="*/ 165 h 694"/>
                  <a:gd name="T76" fmla="*/ 60 w 696"/>
                  <a:gd name="T77" fmla="*/ 169 h 694"/>
                  <a:gd name="T78" fmla="*/ 72 w 696"/>
                  <a:gd name="T79" fmla="*/ 172 h 694"/>
                  <a:gd name="T80" fmla="*/ 86 w 696"/>
                  <a:gd name="T81" fmla="*/ 174 h 69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6"/>
                  <a:gd name="T124" fmla="*/ 0 h 694"/>
                  <a:gd name="T125" fmla="*/ 696 w 696"/>
                  <a:gd name="T126" fmla="*/ 694 h 69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6" h="694">
                    <a:moveTo>
                      <a:pt x="344" y="694"/>
                    </a:moveTo>
                    <a:lnTo>
                      <a:pt x="400" y="685"/>
                    </a:lnTo>
                    <a:lnTo>
                      <a:pt x="458" y="676"/>
                    </a:lnTo>
                    <a:lnTo>
                      <a:pt x="506" y="657"/>
                    </a:lnTo>
                    <a:lnTo>
                      <a:pt x="553" y="629"/>
                    </a:lnTo>
                    <a:lnTo>
                      <a:pt x="591" y="590"/>
                    </a:lnTo>
                    <a:lnTo>
                      <a:pt x="629" y="552"/>
                    </a:lnTo>
                    <a:lnTo>
                      <a:pt x="658" y="504"/>
                    </a:lnTo>
                    <a:lnTo>
                      <a:pt x="677" y="457"/>
                    </a:lnTo>
                    <a:lnTo>
                      <a:pt x="686" y="400"/>
                    </a:lnTo>
                    <a:lnTo>
                      <a:pt x="696" y="343"/>
                    </a:lnTo>
                    <a:lnTo>
                      <a:pt x="686" y="286"/>
                    </a:lnTo>
                    <a:lnTo>
                      <a:pt x="677" y="238"/>
                    </a:lnTo>
                    <a:lnTo>
                      <a:pt x="658" y="182"/>
                    </a:lnTo>
                    <a:lnTo>
                      <a:pt x="629" y="143"/>
                    </a:lnTo>
                    <a:lnTo>
                      <a:pt x="591" y="95"/>
                    </a:lnTo>
                    <a:lnTo>
                      <a:pt x="553" y="67"/>
                    </a:lnTo>
                    <a:lnTo>
                      <a:pt x="506" y="39"/>
                    </a:lnTo>
                    <a:lnTo>
                      <a:pt x="458" y="11"/>
                    </a:lnTo>
                    <a:lnTo>
                      <a:pt x="400" y="0"/>
                    </a:lnTo>
                    <a:lnTo>
                      <a:pt x="344" y="0"/>
                    </a:lnTo>
                    <a:lnTo>
                      <a:pt x="286" y="0"/>
                    </a:lnTo>
                    <a:lnTo>
                      <a:pt x="238" y="11"/>
                    </a:lnTo>
                    <a:lnTo>
                      <a:pt x="182" y="39"/>
                    </a:lnTo>
                    <a:lnTo>
                      <a:pt x="143" y="67"/>
                    </a:lnTo>
                    <a:lnTo>
                      <a:pt x="95" y="95"/>
                    </a:lnTo>
                    <a:lnTo>
                      <a:pt x="67" y="143"/>
                    </a:lnTo>
                    <a:lnTo>
                      <a:pt x="39" y="182"/>
                    </a:lnTo>
                    <a:lnTo>
                      <a:pt x="11" y="238"/>
                    </a:lnTo>
                    <a:lnTo>
                      <a:pt x="0" y="286"/>
                    </a:lnTo>
                    <a:lnTo>
                      <a:pt x="0" y="343"/>
                    </a:lnTo>
                    <a:lnTo>
                      <a:pt x="0" y="400"/>
                    </a:lnTo>
                    <a:lnTo>
                      <a:pt x="11" y="457"/>
                    </a:lnTo>
                    <a:lnTo>
                      <a:pt x="39" y="504"/>
                    </a:lnTo>
                    <a:lnTo>
                      <a:pt x="67" y="552"/>
                    </a:lnTo>
                    <a:lnTo>
                      <a:pt x="95" y="590"/>
                    </a:lnTo>
                    <a:lnTo>
                      <a:pt x="143" y="629"/>
                    </a:lnTo>
                    <a:lnTo>
                      <a:pt x="182" y="657"/>
                    </a:lnTo>
                    <a:lnTo>
                      <a:pt x="238" y="676"/>
                    </a:lnTo>
                    <a:lnTo>
                      <a:pt x="286" y="685"/>
                    </a:lnTo>
                    <a:lnTo>
                      <a:pt x="344" y="694"/>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74" name="Freeform 50">
                <a:extLst>
                  <a:ext uri="{FF2B5EF4-FFF2-40B4-BE49-F238E27FC236}">
                    <a16:creationId xmlns:a16="http://schemas.microsoft.com/office/drawing/2014/main" id="{C4818D0A-B8EB-4A53-A13B-A351A8421E7B}"/>
                  </a:ext>
                </a:extLst>
              </p:cNvPr>
              <p:cNvSpPr>
                <a:spLocks/>
              </p:cNvSpPr>
              <p:nvPr/>
            </p:nvSpPr>
            <p:spPr bwMode="auto">
              <a:xfrm>
                <a:off x="4997" y="2105"/>
                <a:ext cx="157" cy="154"/>
              </a:xfrm>
              <a:custGeom>
                <a:avLst/>
                <a:gdLst>
                  <a:gd name="T0" fmla="*/ 78 w 629"/>
                  <a:gd name="T1" fmla="*/ 154 h 618"/>
                  <a:gd name="T2" fmla="*/ 90 w 629"/>
                  <a:gd name="T3" fmla="*/ 154 h 618"/>
                  <a:gd name="T4" fmla="*/ 102 w 629"/>
                  <a:gd name="T5" fmla="*/ 149 h 618"/>
                  <a:gd name="T6" fmla="*/ 114 w 629"/>
                  <a:gd name="T7" fmla="*/ 144 h 618"/>
                  <a:gd name="T8" fmla="*/ 124 w 629"/>
                  <a:gd name="T9" fmla="*/ 140 h 618"/>
                  <a:gd name="T10" fmla="*/ 133 w 629"/>
                  <a:gd name="T11" fmla="*/ 133 h 618"/>
                  <a:gd name="T12" fmla="*/ 140 w 629"/>
                  <a:gd name="T13" fmla="*/ 123 h 618"/>
                  <a:gd name="T14" fmla="*/ 147 w 629"/>
                  <a:gd name="T15" fmla="*/ 111 h 618"/>
                  <a:gd name="T16" fmla="*/ 152 w 629"/>
                  <a:gd name="T17" fmla="*/ 102 h 618"/>
                  <a:gd name="T18" fmla="*/ 154 w 629"/>
                  <a:gd name="T19" fmla="*/ 90 h 618"/>
                  <a:gd name="T20" fmla="*/ 157 w 629"/>
                  <a:gd name="T21" fmla="*/ 76 h 618"/>
                  <a:gd name="T22" fmla="*/ 154 w 629"/>
                  <a:gd name="T23" fmla="*/ 64 h 618"/>
                  <a:gd name="T24" fmla="*/ 152 w 629"/>
                  <a:gd name="T25" fmla="*/ 52 h 618"/>
                  <a:gd name="T26" fmla="*/ 147 w 629"/>
                  <a:gd name="T27" fmla="*/ 40 h 618"/>
                  <a:gd name="T28" fmla="*/ 140 w 629"/>
                  <a:gd name="T29" fmla="*/ 31 h 618"/>
                  <a:gd name="T30" fmla="*/ 133 w 629"/>
                  <a:gd name="T31" fmla="*/ 21 h 618"/>
                  <a:gd name="T32" fmla="*/ 124 w 629"/>
                  <a:gd name="T33" fmla="*/ 14 h 618"/>
                  <a:gd name="T34" fmla="*/ 114 w 629"/>
                  <a:gd name="T35" fmla="*/ 7 h 618"/>
                  <a:gd name="T36" fmla="*/ 102 w 629"/>
                  <a:gd name="T37" fmla="*/ 2 h 618"/>
                  <a:gd name="T38" fmla="*/ 90 w 629"/>
                  <a:gd name="T39" fmla="*/ 0 h 618"/>
                  <a:gd name="T40" fmla="*/ 78 w 629"/>
                  <a:gd name="T41" fmla="*/ 0 h 618"/>
                  <a:gd name="T42" fmla="*/ 66 w 629"/>
                  <a:gd name="T43" fmla="*/ 0 h 618"/>
                  <a:gd name="T44" fmla="*/ 54 w 629"/>
                  <a:gd name="T45" fmla="*/ 2 h 618"/>
                  <a:gd name="T46" fmla="*/ 43 w 629"/>
                  <a:gd name="T47" fmla="*/ 7 h 618"/>
                  <a:gd name="T48" fmla="*/ 33 w 629"/>
                  <a:gd name="T49" fmla="*/ 14 h 618"/>
                  <a:gd name="T50" fmla="*/ 24 w 629"/>
                  <a:gd name="T51" fmla="*/ 21 h 618"/>
                  <a:gd name="T52" fmla="*/ 16 w 629"/>
                  <a:gd name="T53" fmla="*/ 31 h 618"/>
                  <a:gd name="T54" fmla="*/ 9 w 629"/>
                  <a:gd name="T55" fmla="*/ 40 h 618"/>
                  <a:gd name="T56" fmla="*/ 5 w 629"/>
                  <a:gd name="T57" fmla="*/ 52 h 618"/>
                  <a:gd name="T58" fmla="*/ 2 w 629"/>
                  <a:gd name="T59" fmla="*/ 64 h 618"/>
                  <a:gd name="T60" fmla="*/ 0 w 629"/>
                  <a:gd name="T61" fmla="*/ 76 h 618"/>
                  <a:gd name="T62" fmla="*/ 0 w 629"/>
                  <a:gd name="T63" fmla="*/ 78 h 618"/>
                  <a:gd name="T64" fmla="*/ 0 w 629"/>
                  <a:gd name="T65" fmla="*/ 80 h 618"/>
                  <a:gd name="T66" fmla="*/ 2 w 629"/>
                  <a:gd name="T67" fmla="*/ 92 h 618"/>
                  <a:gd name="T68" fmla="*/ 5 w 629"/>
                  <a:gd name="T69" fmla="*/ 104 h 618"/>
                  <a:gd name="T70" fmla="*/ 12 w 629"/>
                  <a:gd name="T71" fmla="*/ 114 h 618"/>
                  <a:gd name="T72" fmla="*/ 16 w 629"/>
                  <a:gd name="T73" fmla="*/ 125 h 618"/>
                  <a:gd name="T74" fmla="*/ 26 w 629"/>
                  <a:gd name="T75" fmla="*/ 133 h 618"/>
                  <a:gd name="T76" fmla="*/ 33 w 629"/>
                  <a:gd name="T77" fmla="*/ 140 h 618"/>
                  <a:gd name="T78" fmla="*/ 43 w 629"/>
                  <a:gd name="T79" fmla="*/ 147 h 618"/>
                  <a:gd name="T80" fmla="*/ 54 w 629"/>
                  <a:gd name="T81" fmla="*/ 151 h 618"/>
                  <a:gd name="T82" fmla="*/ 66 w 629"/>
                  <a:gd name="T83" fmla="*/ 154 h 618"/>
                  <a:gd name="T84" fmla="*/ 78 w 629"/>
                  <a:gd name="T85" fmla="*/ 154 h 61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29"/>
                  <a:gd name="T130" fmla="*/ 0 h 618"/>
                  <a:gd name="T131" fmla="*/ 629 w 629"/>
                  <a:gd name="T132" fmla="*/ 618 h 61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29" h="618">
                    <a:moveTo>
                      <a:pt x="314" y="618"/>
                    </a:moveTo>
                    <a:lnTo>
                      <a:pt x="361" y="618"/>
                    </a:lnTo>
                    <a:lnTo>
                      <a:pt x="409" y="598"/>
                    </a:lnTo>
                    <a:lnTo>
                      <a:pt x="456" y="579"/>
                    </a:lnTo>
                    <a:lnTo>
                      <a:pt x="495" y="560"/>
                    </a:lnTo>
                    <a:lnTo>
                      <a:pt x="533" y="532"/>
                    </a:lnTo>
                    <a:lnTo>
                      <a:pt x="562" y="493"/>
                    </a:lnTo>
                    <a:lnTo>
                      <a:pt x="590" y="446"/>
                    </a:lnTo>
                    <a:lnTo>
                      <a:pt x="609" y="408"/>
                    </a:lnTo>
                    <a:lnTo>
                      <a:pt x="618" y="361"/>
                    </a:lnTo>
                    <a:lnTo>
                      <a:pt x="629" y="304"/>
                    </a:lnTo>
                    <a:lnTo>
                      <a:pt x="618" y="257"/>
                    </a:lnTo>
                    <a:lnTo>
                      <a:pt x="609" y="209"/>
                    </a:lnTo>
                    <a:lnTo>
                      <a:pt x="590" y="162"/>
                    </a:lnTo>
                    <a:lnTo>
                      <a:pt x="562" y="123"/>
                    </a:lnTo>
                    <a:lnTo>
                      <a:pt x="533" y="84"/>
                    </a:lnTo>
                    <a:lnTo>
                      <a:pt x="495" y="56"/>
                    </a:lnTo>
                    <a:lnTo>
                      <a:pt x="456" y="28"/>
                    </a:lnTo>
                    <a:lnTo>
                      <a:pt x="409" y="9"/>
                    </a:lnTo>
                    <a:lnTo>
                      <a:pt x="361" y="0"/>
                    </a:lnTo>
                    <a:lnTo>
                      <a:pt x="314" y="0"/>
                    </a:lnTo>
                    <a:lnTo>
                      <a:pt x="266" y="0"/>
                    </a:lnTo>
                    <a:lnTo>
                      <a:pt x="218" y="9"/>
                    </a:lnTo>
                    <a:lnTo>
                      <a:pt x="171" y="28"/>
                    </a:lnTo>
                    <a:lnTo>
                      <a:pt x="133" y="56"/>
                    </a:lnTo>
                    <a:lnTo>
                      <a:pt x="95" y="84"/>
                    </a:lnTo>
                    <a:lnTo>
                      <a:pt x="66" y="123"/>
                    </a:lnTo>
                    <a:lnTo>
                      <a:pt x="38" y="162"/>
                    </a:lnTo>
                    <a:lnTo>
                      <a:pt x="19" y="209"/>
                    </a:lnTo>
                    <a:lnTo>
                      <a:pt x="10" y="257"/>
                    </a:lnTo>
                    <a:lnTo>
                      <a:pt x="0" y="304"/>
                    </a:lnTo>
                    <a:lnTo>
                      <a:pt x="0" y="313"/>
                    </a:lnTo>
                    <a:lnTo>
                      <a:pt x="0" y="322"/>
                    </a:lnTo>
                    <a:lnTo>
                      <a:pt x="10" y="370"/>
                    </a:lnTo>
                    <a:lnTo>
                      <a:pt x="19" y="417"/>
                    </a:lnTo>
                    <a:lnTo>
                      <a:pt x="47" y="456"/>
                    </a:lnTo>
                    <a:lnTo>
                      <a:pt x="66" y="503"/>
                    </a:lnTo>
                    <a:lnTo>
                      <a:pt x="105" y="532"/>
                    </a:lnTo>
                    <a:lnTo>
                      <a:pt x="133" y="560"/>
                    </a:lnTo>
                    <a:lnTo>
                      <a:pt x="171" y="588"/>
                    </a:lnTo>
                    <a:lnTo>
                      <a:pt x="218" y="607"/>
                    </a:lnTo>
                    <a:lnTo>
                      <a:pt x="266" y="618"/>
                    </a:lnTo>
                    <a:lnTo>
                      <a:pt x="314" y="618"/>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75" name="Freeform 51">
                <a:extLst>
                  <a:ext uri="{FF2B5EF4-FFF2-40B4-BE49-F238E27FC236}">
                    <a16:creationId xmlns:a16="http://schemas.microsoft.com/office/drawing/2014/main" id="{72F5A32E-3402-42A2-BA43-1F6A3A75EC9C}"/>
                  </a:ext>
                </a:extLst>
              </p:cNvPr>
              <p:cNvSpPr>
                <a:spLocks/>
              </p:cNvSpPr>
              <p:nvPr/>
            </p:nvSpPr>
            <p:spPr bwMode="auto">
              <a:xfrm>
                <a:off x="5004" y="2107"/>
                <a:ext cx="136" cy="136"/>
              </a:xfrm>
              <a:custGeom>
                <a:avLst/>
                <a:gdLst>
                  <a:gd name="T0" fmla="*/ 69 w 543"/>
                  <a:gd name="T1" fmla="*/ 136 h 542"/>
                  <a:gd name="T2" fmla="*/ 79 w 543"/>
                  <a:gd name="T3" fmla="*/ 136 h 542"/>
                  <a:gd name="T4" fmla="*/ 91 w 543"/>
                  <a:gd name="T5" fmla="*/ 133 h 542"/>
                  <a:gd name="T6" fmla="*/ 100 w 543"/>
                  <a:gd name="T7" fmla="*/ 129 h 542"/>
                  <a:gd name="T8" fmla="*/ 110 w 543"/>
                  <a:gd name="T9" fmla="*/ 124 h 542"/>
                  <a:gd name="T10" fmla="*/ 117 w 543"/>
                  <a:gd name="T11" fmla="*/ 117 h 542"/>
                  <a:gd name="T12" fmla="*/ 124 w 543"/>
                  <a:gd name="T13" fmla="*/ 110 h 542"/>
                  <a:gd name="T14" fmla="*/ 129 w 543"/>
                  <a:gd name="T15" fmla="*/ 100 h 542"/>
                  <a:gd name="T16" fmla="*/ 134 w 543"/>
                  <a:gd name="T17" fmla="*/ 91 h 542"/>
                  <a:gd name="T18" fmla="*/ 136 w 543"/>
                  <a:gd name="T19" fmla="*/ 79 h 542"/>
                  <a:gd name="T20" fmla="*/ 136 w 543"/>
                  <a:gd name="T21" fmla="*/ 69 h 542"/>
                  <a:gd name="T22" fmla="*/ 136 w 543"/>
                  <a:gd name="T23" fmla="*/ 57 h 542"/>
                  <a:gd name="T24" fmla="*/ 134 w 543"/>
                  <a:gd name="T25" fmla="*/ 48 h 542"/>
                  <a:gd name="T26" fmla="*/ 129 w 543"/>
                  <a:gd name="T27" fmla="*/ 36 h 542"/>
                  <a:gd name="T28" fmla="*/ 124 w 543"/>
                  <a:gd name="T29" fmla="*/ 29 h 542"/>
                  <a:gd name="T30" fmla="*/ 117 w 543"/>
                  <a:gd name="T31" fmla="*/ 19 h 542"/>
                  <a:gd name="T32" fmla="*/ 110 w 543"/>
                  <a:gd name="T33" fmla="*/ 14 h 542"/>
                  <a:gd name="T34" fmla="*/ 100 w 543"/>
                  <a:gd name="T35" fmla="*/ 7 h 542"/>
                  <a:gd name="T36" fmla="*/ 91 w 543"/>
                  <a:gd name="T37" fmla="*/ 3 h 542"/>
                  <a:gd name="T38" fmla="*/ 79 w 543"/>
                  <a:gd name="T39" fmla="*/ 0 h 542"/>
                  <a:gd name="T40" fmla="*/ 69 w 543"/>
                  <a:gd name="T41" fmla="*/ 0 h 542"/>
                  <a:gd name="T42" fmla="*/ 57 w 543"/>
                  <a:gd name="T43" fmla="*/ 0 h 542"/>
                  <a:gd name="T44" fmla="*/ 48 w 543"/>
                  <a:gd name="T45" fmla="*/ 3 h 542"/>
                  <a:gd name="T46" fmla="*/ 38 w 543"/>
                  <a:gd name="T47" fmla="*/ 7 h 542"/>
                  <a:gd name="T48" fmla="*/ 29 w 543"/>
                  <a:gd name="T49" fmla="*/ 12 h 542"/>
                  <a:gd name="T50" fmla="*/ 22 w 543"/>
                  <a:gd name="T51" fmla="*/ 19 h 542"/>
                  <a:gd name="T52" fmla="*/ 15 w 543"/>
                  <a:gd name="T53" fmla="*/ 29 h 542"/>
                  <a:gd name="T54" fmla="*/ 7 w 543"/>
                  <a:gd name="T55" fmla="*/ 36 h 542"/>
                  <a:gd name="T56" fmla="*/ 5 w 543"/>
                  <a:gd name="T57" fmla="*/ 45 h 542"/>
                  <a:gd name="T58" fmla="*/ 3 w 543"/>
                  <a:gd name="T59" fmla="*/ 57 h 542"/>
                  <a:gd name="T60" fmla="*/ 0 w 543"/>
                  <a:gd name="T61" fmla="*/ 67 h 542"/>
                  <a:gd name="T62" fmla="*/ 0 w 543"/>
                  <a:gd name="T63" fmla="*/ 69 h 542"/>
                  <a:gd name="T64" fmla="*/ 0 w 543"/>
                  <a:gd name="T65" fmla="*/ 72 h 542"/>
                  <a:gd name="T66" fmla="*/ 3 w 543"/>
                  <a:gd name="T67" fmla="*/ 81 h 542"/>
                  <a:gd name="T68" fmla="*/ 5 w 543"/>
                  <a:gd name="T69" fmla="*/ 93 h 542"/>
                  <a:gd name="T70" fmla="*/ 10 w 543"/>
                  <a:gd name="T71" fmla="*/ 102 h 542"/>
                  <a:gd name="T72" fmla="*/ 15 w 543"/>
                  <a:gd name="T73" fmla="*/ 110 h 542"/>
                  <a:gd name="T74" fmla="*/ 22 w 543"/>
                  <a:gd name="T75" fmla="*/ 117 h 542"/>
                  <a:gd name="T76" fmla="*/ 29 w 543"/>
                  <a:gd name="T77" fmla="*/ 124 h 542"/>
                  <a:gd name="T78" fmla="*/ 38 w 543"/>
                  <a:gd name="T79" fmla="*/ 129 h 542"/>
                  <a:gd name="T80" fmla="*/ 48 w 543"/>
                  <a:gd name="T81" fmla="*/ 133 h 542"/>
                  <a:gd name="T82" fmla="*/ 57 w 543"/>
                  <a:gd name="T83" fmla="*/ 136 h 542"/>
                  <a:gd name="T84" fmla="*/ 69 w 543"/>
                  <a:gd name="T85" fmla="*/ 136 h 54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43"/>
                  <a:gd name="T130" fmla="*/ 0 h 542"/>
                  <a:gd name="T131" fmla="*/ 543 w 543"/>
                  <a:gd name="T132" fmla="*/ 542 h 54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43" h="542">
                    <a:moveTo>
                      <a:pt x="276" y="542"/>
                    </a:moveTo>
                    <a:lnTo>
                      <a:pt x="315" y="542"/>
                    </a:lnTo>
                    <a:lnTo>
                      <a:pt x="363" y="532"/>
                    </a:lnTo>
                    <a:lnTo>
                      <a:pt x="400" y="514"/>
                    </a:lnTo>
                    <a:lnTo>
                      <a:pt x="439" y="494"/>
                    </a:lnTo>
                    <a:lnTo>
                      <a:pt x="467" y="466"/>
                    </a:lnTo>
                    <a:lnTo>
                      <a:pt x="495" y="437"/>
                    </a:lnTo>
                    <a:lnTo>
                      <a:pt x="514" y="399"/>
                    </a:lnTo>
                    <a:lnTo>
                      <a:pt x="534" y="361"/>
                    </a:lnTo>
                    <a:lnTo>
                      <a:pt x="543" y="313"/>
                    </a:lnTo>
                    <a:lnTo>
                      <a:pt x="543" y="276"/>
                    </a:lnTo>
                    <a:lnTo>
                      <a:pt x="543" y="228"/>
                    </a:lnTo>
                    <a:lnTo>
                      <a:pt x="534" y="190"/>
                    </a:lnTo>
                    <a:lnTo>
                      <a:pt x="514" y="142"/>
                    </a:lnTo>
                    <a:lnTo>
                      <a:pt x="495" y="114"/>
                    </a:lnTo>
                    <a:lnTo>
                      <a:pt x="467" y="75"/>
                    </a:lnTo>
                    <a:lnTo>
                      <a:pt x="439" y="57"/>
                    </a:lnTo>
                    <a:lnTo>
                      <a:pt x="400" y="28"/>
                    </a:lnTo>
                    <a:lnTo>
                      <a:pt x="363" y="10"/>
                    </a:lnTo>
                    <a:lnTo>
                      <a:pt x="315" y="0"/>
                    </a:lnTo>
                    <a:lnTo>
                      <a:pt x="276" y="0"/>
                    </a:lnTo>
                    <a:lnTo>
                      <a:pt x="229" y="0"/>
                    </a:lnTo>
                    <a:lnTo>
                      <a:pt x="190" y="10"/>
                    </a:lnTo>
                    <a:lnTo>
                      <a:pt x="153" y="28"/>
                    </a:lnTo>
                    <a:lnTo>
                      <a:pt x="114" y="47"/>
                    </a:lnTo>
                    <a:lnTo>
                      <a:pt x="86" y="75"/>
                    </a:lnTo>
                    <a:lnTo>
                      <a:pt x="58" y="114"/>
                    </a:lnTo>
                    <a:lnTo>
                      <a:pt x="29" y="142"/>
                    </a:lnTo>
                    <a:lnTo>
                      <a:pt x="19" y="181"/>
                    </a:lnTo>
                    <a:lnTo>
                      <a:pt x="10" y="228"/>
                    </a:lnTo>
                    <a:lnTo>
                      <a:pt x="0" y="266"/>
                    </a:lnTo>
                    <a:lnTo>
                      <a:pt x="0" y="276"/>
                    </a:lnTo>
                    <a:lnTo>
                      <a:pt x="0" y="285"/>
                    </a:lnTo>
                    <a:lnTo>
                      <a:pt x="10" y="323"/>
                    </a:lnTo>
                    <a:lnTo>
                      <a:pt x="19" y="371"/>
                    </a:lnTo>
                    <a:lnTo>
                      <a:pt x="38" y="408"/>
                    </a:lnTo>
                    <a:lnTo>
                      <a:pt x="58" y="437"/>
                    </a:lnTo>
                    <a:lnTo>
                      <a:pt x="86" y="466"/>
                    </a:lnTo>
                    <a:lnTo>
                      <a:pt x="114" y="494"/>
                    </a:lnTo>
                    <a:lnTo>
                      <a:pt x="153" y="514"/>
                    </a:lnTo>
                    <a:lnTo>
                      <a:pt x="190" y="532"/>
                    </a:lnTo>
                    <a:lnTo>
                      <a:pt x="229" y="542"/>
                    </a:lnTo>
                    <a:lnTo>
                      <a:pt x="276" y="542"/>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76" name="Freeform 52">
                <a:extLst>
                  <a:ext uri="{FF2B5EF4-FFF2-40B4-BE49-F238E27FC236}">
                    <a16:creationId xmlns:a16="http://schemas.microsoft.com/office/drawing/2014/main" id="{44103DB3-5239-4DCD-AFA9-3BF16EC7BB23}"/>
                  </a:ext>
                </a:extLst>
              </p:cNvPr>
              <p:cNvSpPr>
                <a:spLocks/>
              </p:cNvSpPr>
              <p:nvPr/>
            </p:nvSpPr>
            <p:spPr bwMode="auto">
              <a:xfrm>
                <a:off x="5012" y="2110"/>
                <a:ext cx="116" cy="118"/>
              </a:xfrm>
              <a:custGeom>
                <a:avLst/>
                <a:gdLst>
                  <a:gd name="T0" fmla="*/ 59 w 466"/>
                  <a:gd name="T1" fmla="*/ 118 h 474"/>
                  <a:gd name="T2" fmla="*/ 69 w 466"/>
                  <a:gd name="T3" fmla="*/ 116 h 474"/>
                  <a:gd name="T4" fmla="*/ 76 w 466"/>
                  <a:gd name="T5" fmla="*/ 114 h 474"/>
                  <a:gd name="T6" fmla="*/ 85 w 466"/>
                  <a:gd name="T7" fmla="*/ 111 h 474"/>
                  <a:gd name="T8" fmla="*/ 92 w 466"/>
                  <a:gd name="T9" fmla="*/ 106 h 474"/>
                  <a:gd name="T10" fmla="*/ 99 w 466"/>
                  <a:gd name="T11" fmla="*/ 99 h 474"/>
                  <a:gd name="T12" fmla="*/ 104 w 466"/>
                  <a:gd name="T13" fmla="*/ 92 h 474"/>
                  <a:gd name="T14" fmla="*/ 109 w 466"/>
                  <a:gd name="T15" fmla="*/ 85 h 474"/>
                  <a:gd name="T16" fmla="*/ 114 w 466"/>
                  <a:gd name="T17" fmla="*/ 78 h 474"/>
                  <a:gd name="T18" fmla="*/ 116 w 466"/>
                  <a:gd name="T19" fmla="*/ 68 h 474"/>
                  <a:gd name="T20" fmla="*/ 116 w 466"/>
                  <a:gd name="T21" fmla="*/ 59 h 474"/>
                  <a:gd name="T22" fmla="*/ 116 w 466"/>
                  <a:gd name="T23" fmla="*/ 50 h 474"/>
                  <a:gd name="T24" fmla="*/ 114 w 466"/>
                  <a:gd name="T25" fmla="*/ 40 h 474"/>
                  <a:gd name="T26" fmla="*/ 109 w 466"/>
                  <a:gd name="T27" fmla="*/ 33 h 474"/>
                  <a:gd name="T28" fmla="*/ 104 w 466"/>
                  <a:gd name="T29" fmla="*/ 24 h 474"/>
                  <a:gd name="T30" fmla="*/ 99 w 466"/>
                  <a:gd name="T31" fmla="*/ 16 h 474"/>
                  <a:gd name="T32" fmla="*/ 92 w 466"/>
                  <a:gd name="T33" fmla="*/ 12 h 474"/>
                  <a:gd name="T34" fmla="*/ 85 w 466"/>
                  <a:gd name="T35" fmla="*/ 7 h 474"/>
                  <a:gd name="T36" fmla="*/ 76 w 466"/>
                  <a:gd name="T37" fmla="*/ 2 h 474"/>
                  <a:gd name="T38" fmla="*/ 69 w 466"/>
                  <a:gd name="T39" fmla="*/ 2 h 474"/>
                  <a:gd name="T40" fmla="*/ 59 w 466"/>
                  <a:gd name="T41" fmla="*/ 0 h 474"/>
                  <a:gd name="T42" fmla="*/ 50 w 466"/>
                  <a:gd name="T43" fmla="*/ 2 h 474"/>
                  <a:gd name="T44" fmla="*/ 40 w 466"/>
                  <a:gd name="T45" fmla="*/ 2 h 474"/>
                  <a:gd name="T46" fmla="*/ 31 w 466"/>
                  <a:gd name="T47" fmla="*/ 7 h 474"/>
                  <a:gd name="T48" fmla="*/ 24 w 466"/>
                  <a:gd name="T49" fmla="*/ 12 h 474"/>
                  <a:gd name="T50" fmla="*/ 16 w 466"/>
                  <a:gd name="T51" fmla="*/ 16 h 474"/>
                  <a:gd name="T52" fmla="*/ 12 w 466"/>
                  <a:gd name="T53" fmla="*/ 24 h 474"/>
                  <a:gd name="T54" fmla="*/ 7 w 466"/>
                  <a:gd name="T55" fmla="*/ 31 h 474"/>
                  <a:gd name="T56" fmla="*/ 2 w 466"/>
                  <a:gd name="T57" fmla="*/ 40 h 474"/>
                  <a:gd name="T58" fmla="*/ 0 w 466"/>
                  <a:gd name="T59" fmla="*/ 47 h 474"/>
                  <a:gd name="T60" fmla="*/ 0 w 466"/>
                  <a:gd name="T61" fmla="*/ 57 h 474"/>
                  <a:gd name="T62" fmla="*/ 0 w 466"/>
                  <a:gd name="T63" fmla="*/ 59 h 474"/>
                  <a:gd name="T64" fmla="*/ 0 w 466"/>
                  <a:gd name="T65" fmla="*/ 61 h 474"/>
                  <a:gd name="T66" fmla="*/ 0 w 466"/>
                  <a:gd name="T67" fmla="*/ 71 h 474"/>
                  <a:gd name="T68" fmla="*/ 2 w 466"/>
                  <a:gd name="T69" fmla="*/ 78 h 474"/>
                  <a:gd name="T70" fmla="*/ 7 w 466"/>
                  <a:gd name="T71" fmla="*/ 87 h 474"/>
                  <a:gd name="T72" fmla="*/ 12 w 466"/>
                  <a:gd name="T73" fmla="*/ 95 h 474"/>
                  <a:gd name="T74" fmla="*/ 16 w 466"/>
                  <a:gd name="T75" fmla="*/ 102 h 474"/>
                  <a:gd name="T76" fmla="*/ 24 w 466"/>
                  <a:gd name="T77" fmla="*/ 106 h 474"/>
                  <a:gd name="T78" fmla="*/ 31 w 466"/>
                  <a:gd name="T79" fmla="*/ 111 h 474"/>
                  <a:gd name="T80" fmla="*/ 40 w 466"/>
                  <a:gd name="T81" fmla="*/ 114 h 474"/>
                  <a:gd name="T82" fmla="*/ 50 w 466"/>
                  <a:gd name="T83" fmla="*/ 116 h 474"/>
                  <a:gd name="T84" fmla="*/ 59 w 466"/>
                  <a:gd name="T85" fmla="*/ 118 h 47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66"/>
                  <a:gd name="T130" fmla="*/ 0 h 474"/>
                  <a:gd name="T131" fmla="*/ 466 w 466"/>
                  <a:gd name="T132" fmla="*/ 474 h 47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66" h="474">
                    <a:moveTo>
                      <a:pt x="238" y="474"/>
                    </a:moveTo>
                    <a:lnTo>
                      <a:pt x="276" y="465"/>
                    </a:lnTo>
                    <a:lnTo>
                      <a:pt x="304" y="456"/>
                    </a:lnTo>
                    <a:lnTo>
                      <a:pt x="343" y="446"/>
                    </a:lnTo>
                    <a:lnTo>
                      <a:pt x="371" y="427"/>
                    </a:lnTo>
                    <a:lnTo>
                      <a:pt x="399" y="398"/>
                    </a:lnTo>
                    <a:lnTo>
                      <a:pt x="419" y="370"/>
                    </a:lnTo>
                    <a:lnTo>
                      <a:pt x="438" y="342"/>
                    </a:lnTo>
                    <a:lnTo>
                      <a:pt x="457" y="313"/>
                    </a:lnTo>
                    <a:lnTo>
                      <a:pt x="466" y="275"/>
                    </a:lnTo>
                    <a:lnTo>
                      <a:pt x="466" y="238"/>
                    </a:lnTo>
                    <a:lnTo>
                      <a:pt x="466" y="199"/>
                    </a:lnTo>
                    <a:lnTo>
                      <a:pt x="457" y="161"/>
                    </a:lnTo>
                    <a:lnTo>
                      <a:pt x="438" y="132"/>
                    </a:lnTo>
                    <a:lnTo>
                      <a:pt x="419" y="95"/>
                    </a:lnTo>
                    <a:lnTo>
                      <a:pt x="399" y="65"/>
                    </a:lnTo>
                    <a:lnTo>
                      <a:pt x="371" y="47"/>
                    </a:lnTo>
                    <a:lnTo>
                      <a:pt x="343" y="28"/>
                    </a:lnTo>
                    <a:lnTo>
                      <a:pt x="304" y="9"/>
                    </a:lnTo>
                    <a:lnTo>
                      <a:pt x="276" y="9"/>
                    </a:lnTo>
                    <a:lnTo>
                      <a:pt x="238" y="0"/>
                    </a:lnTo>
                    <a:lnTo>
                      <a:pt x="200" y="9"/>
                    </a:lnTo>
                    <a:lnTo>
                      <a:pt x="161" y="9"/>
                    </a:lnTo>
                    <a:lnTo>
                      <a:pt x="124" y="28"/>
                    </a:lnTo>
                    <a:lnTo>
                      <a:pt x="96" y="47"/>
                    </a:lnTo>
                    <a:lnTo>
                      <a:pt x="66" y="65"/>
                    </a:lnTo>
                    <a:lnTo>
                      <a:pt x="48" y="95"/>
                    </a:lnTo>
                    <a:lnTo>
                      <a:pt x="29" y="123"/>
                    </a:lnTo>
                    <a:lnTo>
                      <a:pt x="9" y="161"/>
                    </a:lnTo>
                    <a:lnTo>
                      <a:pt x="0" y="190"/>
                    </a:lnTo>
                    <a:lnTo>
                      <a:pt x="0" y="227"/>
                    </a:lnTo>
                    <a:lnTo>
                      <a:pt x="0" y="238"/>
                    </a:lnTo>
                    <a:lnTo>
                      <a:pt x="0" y="247"/>
                    </a:lnTo>
                    <a:lnTo>
                      <a:pt x="0" y="285"/>
                    </a:lnTo>
                    <a:lnTo>
                      <a:pt x="9" y="313"/>
                    </a:lnTo>
                    <a:lnTo>
                      <a:pt x="29" y="351"/>
                    </a:lnTo>
                    <a:lnTo>
                      <a:pt x="48" y="380"/>
                    </a:lnTo>
                    <a:lnTo>
                      <a:pt x="66" y="409"/>
                    </a:lnTo>
                    <a:lnTo>
                      <a:pt x="96" y="427"/>
                    </a:lnTo>
                    <a:lnTo>
                      <a:pt x="124" y="446"/>
                    </a:lnTo>
                    <a:lnTo>
                      <a:pt x="161" y="456"/>
                    </a:lnTo>
                    <a:lnTo>
                      <a:pt x="200" y="465"/>
                    </a:lnTo>
                    <a:lnTo>
                      <a:pt x="238" y="474"/>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77" name="Freeform 53">
                <a:extLst>
                  <a:ext uri="{FF2B5EF4-FFF2-40B4-BE49-F238E27FC236}">
                    <a16:creationId xmlns:a16="http://schemas.microsoft.com/office/drawing/2014/main" id="{11A8B377-D3BF-4F0F-A1F6-C6216ABF7027}"/>
                  </a:ext>
                </a:extLst>
              </p:cNvPr>
              <p:cNvSpPr>
                <a:spLocks/>
              </p:cNvSpPr>
              <p:nvPr/>
            </p:nvSpPr>
            <p:spPr bwMode="auto">
              <a:xfrm>
                <a:off x="5019" y="2112"/>
                <a:ext cx="97" cy="100"/>
              </a:xfrm>
              <a:custGeom>
                <a:avLst/>
                <a:gdLst>
                  <a:gd name="T0" fmla="*/ 47 w 390"/>
                  <a:gd name="T1" fmla="*/ 100 h 400"/>
                  <a:gd name="T2" fmla="*/ 57 w 390"/>
                  <a:gd name="T3" fmla="*/ 100 h 400"/>
                  <a:gd name="T4" fmla="*/ 64 w 390"/>
                  <a:gd name="T5" fmla="*/ 97 h 400"/>
                  <a:gd name="T6" fmla="*/ 71 w 390"/>
                  <a:gd name="T7" fmla="*/ 93 h 400"/>
                  <a:gd name="T8" fmla="*/ 76 w 390"/>
                  <a:gd name="T9" fmla="*/ 90 h 400"/>
                  <a:gd name="T10" fmla="*/ 83 w 390"/>
                  <a:gd name="T11" fmla="*/ 86 h 400"/>
                  <a:gd name="T12" fmla="*/ 88 w 390"/>
                  <a:gd name="T13" fmla="*/ 78 h 400"/>
                  <a:gd name="T14" fmla="*/ 92 w 390"/>
                  <a:gd name="T15" fmla="*/ 74 h 400"/>
                  <a:gd name="T16" fmla="*/ 95 w 390"/>
                  <a:gd name="T17" fmla="*/ 67 h 400"/>
                  <a:gd name="T18" fmla="*/ 97 w 390"/>
                  <a:gd name="T19" fmla="*/ 57 h 400"/>
                  <a:gd name="T20" fmla="*/ 97 w 390"/>
                  <a:gd name="T21" fmla="*/ 50 h 400"/>
                  <a:gd name="T22" fmla="*/ 97 w 390"/>
                  <a:gd name="T23" fmla="*/ 43 h 400"/>
                  <a:gd name="T24" fmla="*/ 95 w 390"/>
                  <a:gd name="T25" fmla="*/ 36 h 400"/>
                  <a:gd name="T26" fmla="*/ 92 w 390"/>
                  <a:gd name="T27" fmla="*/ 29 h 400"/>
                  <a:gd name="T28" fmla="*/ 88 w 390"/>
                  <a:gd name="T29" fmla="*/ 22 h 400"/>
                  <a:gd name="T30" fmla="*/ 83 w 390"/>
                  <a:gd name="T31" fmla="*/ 14 h 400"/>
                  <a:gd name="T32" fmla="*/ 76 w 390"/>
                  <a:gd name="T33" fmla="*/ 10 h 400"/>
                  <a:gd name="T34" fmla="*/ 71 w 390"/>
                  <a:gd name="T35" fmla="*/ 7 h 400"/>
                  <a:gd name="T36" fmla="*/ 64 w 390"/>
                  <a:gd name="T37" fmla="*/ 2 h 400"/>
                  <a:gd name="T38" fmla="*/ 57 w 390"/>
                  <a:gd name="T39" fmla="*/ 2 h 400"/>
                  <a:gd name="T40" fmla="*/ 47 w 390"/>
                  <a:gd name="T41" fmla="*/ 0 h 400"/>
                  <a:gd name="T42" fmla="*/ 40 w 390"/>
                  <a:gd name="T43" fmla="*/ 2 h 400"/>
                  <a:gd name="T44" fmla="*/ 33 w 390"/>
                  <a:gd name="T45" fmla="*/ 2 h 400"/>
                  <a:gd name="T46" fmla="*/ 26 w 390"/>
                  <a:gd name="T47" fmla="*/ 7 h 400"/>
                  <a:gd name="T48" fmla="*/ 19 w 390"/>
                  <a:gd name="T49" fmla="*/ 10 h 400"/>
                  <a:gd name="T50" fmla="*/ 14 w 390"/>
                  <a:gd name="T51" fmla="*/ 14 h 400"/>
                  <a:gd name="T52" fmla="*/ 9 w 390"/>
                  <a:gd name="T53" fmla="*/ 22 h 400"/>
                  <a:gd name="T54" fmla="*/ 5 w 390"/>
                  <a:gd name="T55" fmla="*/ 26 h 400"/>
                  <a:gd name="T56" fmla="*/ 2 w 390"/>
                  <a:gd name="T57" fmla="*/ 34 h 400"/>
                  <a:gd name="T58" fmla="*/ 0 w 390"/>
                  <a:gd name="T59" fmla="*/ 41 h 400"/>
                  <a:gd name="T60" fmla="*/ 0 w 390"/>
                  <a:gd name="T61" fmla="*/ 48 h 400"/>
                  <a:gd name="T62" fmla="*/ 0 w 390"/>
                  <a:gd name="T63" fmla="*/ 50 h 400"/>
                  <a:gd name="T64" fmla="*/ 0 w 390"/>
                  <a:gd name="T65" fmla="*/ 52 h 400"/>
                  <a:gd name="T66" fmla="*/ 0 w 390"/>
                  <a:gd name="T67" fmla="*/ 60 h 400"/>
                  <a:gd name="T68" fmla="*/ 2 w 390"/>
                  <a:gd name="T69" fmla="*/ 67 h 400"/>
                  <a:gd name="T70" fmla="*/ 5 w 390"/>
                  <a:gd name="T71" fmla="*/ 74 h 400"/>
                  <a:gd name="T72" fmla="*/ 9 w 390"/>
                  <a:gd name="T73" fmla="*/ 81 h 400"/>
                  <a:gd name="T74" fmla="*/ 14 w 390"/>
                  <a:gd name="T75" fmla="*/ 86 h 400"/>
                  <a:gd name="T76" fmla="*/ 19 w 390"/>
                  <a:gd name="T77" fmla="*/ 90 h 400"/>
                  <a:gd name="T78" fmla="*/ 26 w 390"/>
                  <a:gd name="T79" fmla="*/ 95 h 400"/>
                  <a:gd name="T80" fmla="*/ 33 w 390"/>
                  <a:gd name="T81" fmla="*/ 97 h 400"/>
                  <a:gd name="T82" fmla="*/ 40 w 390"/>
                  <a:gd name="T83" fmla="*/ 100 h 400"/>
                  <a:gd name="T84" fmla="*/ 47 w 390"/>
                  <a:gd name="T85" fmla="*/ 100 h 40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90"/>
                  <a:gd name="T130" fmla="*/ 0 h 400"/>
                  <a:gd name="T131" fmla="*/ 390 w 390"/>
                  <a:gd name="T132" fmla="*/ 400 h 40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90" h="400">
                    <a:moveTo>
                      <a:pt x="190" y="400"/>
                    </a:moveTo>
                    <a:lnTo>
                      <a:pt x="228" y="400"/>
                    </a:lnTo>
                    <a:lnTo>
                      <a:pt x="257" y="389"/>
                    </a:lnTo>
                    <a:lnTo>
                      <a:pt x="285" y="371"/>
                    </a:lnTo>
                    <a:lnTo>
                      <a:pt x="305" y="361"/>
                    </a:lnTo>
                    <a:lnTo>
                      <a:pt x="333" y="342"/>
                    </a:lnTo>
                    <a:lnTo>
                      <a:pt x="352" y="313"/>
                    </a:lnTo>
                    <a:lnTo>
                      <a:pt x="370" y="294"/>
                    </a:lnTo>
                    <a:lnTo>
                      <a:pt x="381" y="266"/>
                    </a:lnTo>
                    <a:lnTo>
                      <a:pt x="390" y="229"/>
                    </a:lnTo>
                    <a:lnTo>
                      <a:pt x="390" y="199"/>
                    </a:lnTo>
                    <a:lnTo>
                      <a:pt x="390" y="171"/>
                    </a:lnTo>
                    <a:lnTo>
                      <a:pt x="381" y="143"/>
                    </a:lnTo>
                    <a:lnTo>
                      <a:pt x="370" y="114"/>
                    </a:lnTo>
                    <a:lnTo>
                      <a:pt x="352" y="86"/>
                    </a:lnTo>
                    <a:lnTo>
                      <a:pt x="333" y="56"/>
                    </a:lnTo>
                    <a:lnTo>
                      <a:pt x="305" y="38"/>
                    </a:lnTo>
                    <a:lnTo>
                      <a:pt x="285" y="28"/>
                    </a:lnTo>
                    <a:lnTo>
                      <a:pt x="257" y="9"/>
                    </a:lnTo>
                    <a:lnTo>
                      <a:pt x="228" y="9"/>
                    </a:lnTo>
                    <a:lnTo>
                      <a:pt x="190" y="0"/>
                    </a:lnTo>
                    <a:lnTo>
                      <a:pt x="162" y="9"/>
                    </a:lnTo>
                    <a:lnTo>
                      <a:pt x="132" y="9"/>
                    </a:lnTo>
                    <a:lnTo>
                      <a:pt x="104" y="28"/>
                    </a:lnTo>
                    <a:lnTo>
                      <a:pt x="76" y="38"/>
                    </a:lnTo>
                    <a:lnTo>
                      <a:pt x="56" y="56"/>
                    </a:lnTo>
                    <a:lnTo>
                      <a:pt x="37" y="86"/>
                    </a:lnTo>
                    <a:lnTo>
                      <a:pt x="19" y="104"/>
                    </a:lnTo>
                    <a:lnTo>
                      <a:pt x="9" y="134"/>
                    </a:lnTo>
                    <a:lnTo>
                      <a:pt x="0" y="162"/>
                    </a:lnTo>
                    <a:lnTo>
                      <a:pt x="0" y="190"/>
                    </a:lnTo>
                    <a:lnTo>
                      <a:pt x="0" y="199"/>
                    </a:lnTo>
                    <a:lnTo>
                      <a:pt x="0" y="209"/>
                    </a:lnTo>
                    <a:lnTo>
                      <a:pt x="0" y="238"/>
                    </a:lnTo>
                    <a:lnTo>
                      <a:pt x="9" y="266"/>
                    </a:lnTo>
                    <a:lnTo>
                      <a:pt x="19" y="294"/>
                    </a:lnTo>
                    <a:lnTo>
                      <a:pt x="37" y="324"/>
                    </a:lnTo>
                    <a:lnTo>
                      <a:pt x="56" y="342"/>
                    </a:lnTo>
                    <a:lnTo>
                      <a:pt x="76" y="361"/>
                    </a:lnTo>
                    <a:lnTo>
                      <a:pt x="104" y="380"/>
                    </a:lnTo>
                    <a:lnTo>
                      <a:pt x="132" y="389"/>
                    </a:lnTo>
                    <a:lnTo>
                      <a:pt x="162" y="400"/>
                    </a:lnTo>
                    <a:lnTo>
                      <a:pt x="190" y="400"/>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78" name="Freeform 54">
                <a:extLst>
                  <a:ext uri="{FF2B5EF4-FFF2-40B4-BE49-F238E27FC236}">
                    <a16:creationId xmlns:a16="http://schemas.microsoft.com/office/drawing/2014/main" id="{C5A49E5D-BEA1-4670-9917-1941470CC68D}"/>
                  </a:ext>
                </a:extLst>
              </p:cNvPr>
              <p:cNvSpPr>
                <a:spLocks/>
              </p:cNvSpPr>
              <p:nvPr/>
            </p:nvSpPr>
            <p:spPr bwMode="auto">
              <a:xfrm>
                <a:off x="5024" y="2117"/>
                <a:ext cx="80" cy="78"/>
              </a:xfrm>
              <a:custGeom>
                <a:avLst/>
                <a:gdLst>
                  <a:gd name="T0" fmla="*/ 40 w 323"/>
                  <a:gd name="T1" fmla="*/ 78 h 314"/>
                  <a:gd name="T2" fmla="*/ 47 w 323"/>
                  <a:gd name="T3" fmla="*/ 78 h 314"/>
                  <a:gd name="T4" fmla="*/ 52 w 323"/>
                  <a:gd name="T5" fmla="*/ 76 h 314"/>
                  <a:gd name="T6" fmla="*/ 59 w 323"/>
                  <a:gd name="T7" fmla="*/ 73 h 314"/>
                  <a:gd name="T8" fmla="*/ 63 w 323"/>
                  <a:gd name="T9" fmla="*/ 71 h 314"/>
                  <a:gd name="T10" fmla="*/ 68 w 323"/>
                  <a:gd name="T11" fmla="*/ 66 h 314"/>
                  <a:gd name="T12" fmla="*/ 71 w 323"/>
                  <a:gd name="T13" fmla="*/ 61 h 314"/>
                  <a:gd name="T14" fmla="*/ 75 w 323"/>
                  <a:gd name="T15" fmla="*/ 57 h 314"/>
                  <a:gd name="T16" fmla="*/ 78 w 323"/>
                  <a:gd name="T17" fmla="*/ 52 h 314"/>
                  <a:gd name="T18" fmla="*/ 78 w 323"/>
                  <a:gd name="T19" fmla="*/ 45 h 314"/>
                  <a:gd name="T20" fmla="*/ 80 w 323"/>
                  <a:gd name="T21" fmla="*/ 38 h 314"/>
                  <a:gd name="T22" fmla="*/ 78 w 323"/>
                  <a:gd name="T23" fmla="*/ 33 h 314"/>
                  <a:gd name="T24" fmla="*/ 78 w 323"/>
                  <a:gd name="T25" fmla="*/ 26 h 314"/>
                  <a:gd name="T26" fmla="*/ 75 w 323"/>
                  <a:gd name="T27" fmla="*/ 21 h 314"/>
                  <a:gd name="T28" fmla="*/ 71 w 323"/>
                  <a:gd name="T29" fmla="*/ 14 h 314"/>
                  <a:gd name="T30" fmla="*/ 68 w 323"/>
                  <a:gd name="T31" fmla="*/ 12 h 314"/>
                  <a:gd name="T32" fmla="*/ 63 w 323"/>
                  <a:gd name="T33" fmla="*/ 7 h 314"/>
                  <a:gd name="T34" fmla="*/ 59 w 323"/>
                  <a:gd name="T35" fmla="*/ 5 h 314"/>
                  <a:gd name="T36" fmla="*/ 52 w 323"/>
                  <a:gd name="T37" fmla="*/ 0 h 314"/>
                  <a:gd name="T38" fmla="*/ 47 w 323"/>
                  <a:gd name="T39" fmla="*/ 0 h 314"/>
                  <a:gd name="T40" fmla="*/ 40 w 323"/>
                  <a:gd name="T41" fmla="*/ 0 h 314"/>
                  <a:gd name="T42" fmla="*/ 33 w 323"/>
                  <a:gd name="T43" fmla="*/ 0 h 314"/>
                  <a:gd name="T44" fmla="*/ 28 w 323"/>
                  <a:gd name="T45" fmla="*/ 0 h 314"/>
                  <a:gd name="T46" fmla="*/ 21 w 323"/>
                  <a:gd name="T47" fmla="*/ 5 h 314"/>
                  <a:gd name="T48" fmla="*/ 16 w 323"/>
                  <a:gd name="T49" fmla="*/ 7 h 314"/>
                  <a:gd name="T50" fmla="*/ 12 w 323"/>
                  <a:gd name="T51" fmla="*/ 12 h 314"/>
                  <a:gd name="T52" fmla="*/ 9 w 323"/>
                  <a:gd name="T53" fmla="*/ 14 h 314"/>
                  <a:gd name="T54" fmla="*/ 4 w 323"/>
                  <a:gd name="T55" fmla="*/ 21 h 314"/>
                  <a:gd name="T56" fmla="*/ 2 w 323"/>
                  <a:gd name="T57" fmla="*/ 26 h 314"/>
                  <a:gd name="T58" fmla="*/ 2 w 323"/>
                  <a:gd name="T59" fmla="*/ 33 h 314"/>
                  <a:gd name="T60" fmla="*/ 0 w 323"/>
                  <a:gd name="T61" fmla="*/ 38 h 314"/>
                  <a:gd name="T62" fmla="*/ 2 w 323"/>
                  <a:gd name="T63" fmla="*/ 45 h 314"/>
                  <a:gd name="T64" fmla="*/ 2 w 323"/>
                  <a:gd name="T65" fmla="*/ 52 h 314"/>
                  <a:gd name="T66" fmla="*/ 4 w 323"/>
                  <a:gd name="T67" fmla="*/ 57 h 314"/>
                  <a:gd name="T68" fmla="*/ 9 w 323"/>
                  <a:gd name="T69" fmla="*/ 61 h 314"/>
                  <a:gd name="T70" fmla="*/ 12 w 323"/>
                  <a:gd name="T71" fmla="*/ 66 h 314"/>
                  <a:gd name="T72" fmla="*/ 16 w 323"/>
                  <a:gd name="T73" fmla="*/ 71 h 314"/>
                  <a:gd name="T74" fmla="*/ 21 w 323"/>
                  <a:gd name="T75" fmla="*/ 73 h 314"/>
                  <a:gd name="T76" fmla="*/ 28 w 323"/>
                  <a:gd name="T77" fmla="*/ 76 h 314"/>
                  <a:gd name="T78" fmla="*/ 33 w 323"/>
                  <a:gd name="T79" fmla="*/ 78 h 314"/>
                  <a:gd name="T80" fmla="*/ 40 w 323"/>
                  <a:gd name="T81" fmla="*/ 78 h 31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23"/>
                  <a:gd name="T124" fmla="*/ 0 h 314"/>
                  <a:gd name="T125" fmla="*/ 323 w 323"/>
                  <a:gd name="T126" fmla="*/ 314 h 31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23" h="314">
                    <a:moveTo>
                      <a:pt x="161" y="314"/>
                    </a:moveTo>
                    <a:lnTo>
                      <a:pt x="190" y="314"/>
                    </a:lnTo>
                    <a:lnTo>
                      <a:pt x="209" y="305"/>
                    </a:lnTo>
                    <a:lnTo>
                      <a:pt x="238" y="294"/>
                    </a:lnTo>
                    <a:lnTo>
                      <a:pt x="256" y="285"/>
                    </a:lnTo>
                    <a:lnTo>
                      <a:pt x="275" y="266"/>
                    </a:lnTo>
                    <a:lnTo>
                      <a:pt x="286" y="247"/>
                    </a:lnTo>
                    <a:lnTo>
                      <a:pt x="304" y="228"/>
                    </a:lnTo>
                    <a:lnTo>
                      <a:pt x="314" y="210"/>
                    </a:lnTo>
                    <a:lnTo>
                      <a:pt x="314" y="180"/>
                    </a:lnTo>
                    <a:lnTo>
                      <a:pt x="323" y="152"/>
                    </a:lnTo>
                    <a:lnTo>
                      <a:pt x="314" y="133"/>
                    </a:lnTo>
                    <a:lnTo>
                      <a:pt x="314" y="104"/>
                    </a:lnTo>
                    <a:lnTo>
                      <a:pt x="304" y="85"/>
                    </a:lnTo>
                    <a:lnTo>
                      <a:pt x="286" y="57"/>
                    </a:lnTo>
                    <a:lnTo>
                      <a:pt x="275" y="48"/>
                    </a:lnTo>
                    <a:lnTo>
                      <a:pt x="256" y="28"/>
                    </a:lnTo>
                    <a:lnTo>
                      <a:pt x="238" y="19"/>
                    </a:lnTo>
                    <a:lnTo>
                      <a:pt x="209" y="0"/>
                    </a:lnTo>
                    <a:lnTo>
                      <a:pt x="190" y="0"/>
                    </a:lnTo>
                    <a:lnTo>
                      <a:pt x="161" y="0"/>
                    </a:lnTo>
                    <a:lnTo>
                      <a:pt x="133" y="0"/>
                    </a:lnTo>
                    <a:lnTo>
                      <a:pt x="113" y="0"/>
                    </a:lnTo>
                    <a:lnTo>
                      <a:pt x="85" y="19"/>
                    </a:lnTo>
                    <a:lnTo>
                      <a:pt x="66" y="28"/>
                    </a:lnTo>
                    <a:lnTo>
                      <a:pt x="48" y="48"/>
                    </a:lnTo>
                    <a:lnTo>
                      <a:pt x="37" y="57"/>
                    </a:lnTo>
                    <a:lnTo>
                      <a:pt x="18" y="85"/>
                    </a:lnTo>
                    <a:lnTo>
                      <a:pt x="9" y="104"/>
                    </a:lnTo>
                    <a:lnTo>
                      <a:pt x="9" y="133"/>
                    </a:lnTo>
                    <a:lnTo>
                      <a:pt x="0" y="152"/>
                    </a:lnTo>
                    <a:lnTo>
                      <a:pt x="9" y="180"/>
                    </a:lnTo>
                    <a:lnTo>
                      <a:pt x="9" y="210"/>
                    </a:lnTo>
                    <a:lnTo>
                      <a:pt x="18" y="228"/>
                    </a:lnTo>
                    <a:lnTo>
                      <a:pt x="37" y="247"/>
                    </a:lnTo>
                    <a:lnTo>
                      <a:pt x="48" y="266"/>
                    </a:lnTo>
                    <a:lnTo>
                      <a:pt x="66" y="285"/>
                    </a:lnTo>
                    <a:lnTo>
                      <a:pt x="85" y="294"/>
                    </a:lnTo>
                    <a:lnTo>
                      <a:pt x="113" y="305"/>
                    </a:lnTo>
                    <a:lnTo>
                      <a:pt x="133" y="314"/>
                    </a:lnTo>
                    <a:lnTo>
                      <a:pt x="161" y="314"/>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79" name="Freeform 55">
                <a:extLst>
                  <a:ext uri="{FF2B5EF4-FFF2-40B4-BE49-F238E27FC236}">
                    <a16:creationId xmlns:a16="http://schemas.microsoft.com/office/drawing/2014/main" id="{0964A909-DF46-4171-95F3-3EE92E384032}"/>
                  </a:ext>
                </a:extLst>
              </p:cNvPr>
              <p:cNvSpPr>
                <a:spLocks/>
              </p:cNvSpPr>
              <p:nvPr/>
            </p:nvSpPr>
            <p:spPr bwMode="auto">
              <a:xfrm>
                <a:off x="3301" y="2293"/>
                <a:ext cx="331" cy="330"/>
              </a:xfrm>
              <a:custGeom>
                <a:avLst/>
                <a:gdLst>
                  <a:gd name="T0" fmla="*/ 167 w 1324"/>
                  <a:gd name="T1" fmla="*/ 330 h 1323"/>
                  <a:gd name="T2" fmla="*/ 193 w 1324"/>
                  <a:gd name="T3" fmla="*/ 327 h 1323"/>
                  <a:gd name="T4" fmla="*/ 219 w 1324"/>
                  <a:gd name="T5" fmla="*/ 320 h 1323"/>
                  <a:gd name="T6" fmla="*/ 243 w 1324"/>
                  <a:gd name="T7" fmla="*/ 311 h 1323"/>
                  <a:gd name="T8" fmla="*/ 265 w 1324"/>
                  <a:gd name="T9" fmla="*/ 299 h 1323"/>
                  <a:gd name="T10" fmla="*/ 284 w 1324"/>
                  <a:gd name="T11" fmla="*/ 282 h 1323"/>
                  <a:gd name="T12" fmla="*/ 300 w 1324"/>
                  <a:gd name="T13" fmla="*/ 261 h 1323"/>
                  <a:gd name="T14" fmla="*/ 312 w 1324"/>
                  <a:gd name="T15" fmla="*/ 239 h 1323"/>
                  <a:gd name="T16" fmla="*/ 324 w 1324"/>
                  <a:gd name="T17" fmla="*/ 216 h 1323"/>
                  <a:gd name="T18" fmla="*/ 329 w 1324"/>
                  <a:gd name="T19" fmla="*/ 192 h 1323"/>
                  <a:gd name="T20" fmla="*/ 331 w 1324"/>
                  <a:gd name="T21" fmla="*/ 164 h 1323"/>
                  <a:gd name="T22" fmla="*/ 329 w 1324"/>
                  <a:gd name="T23" fmla="*/ 137 h 1323"/>
                  <a:gd name="T24" fmla="*/ 324 w 1324"/>
                  <a:gd name="T25" fmla="*/ 111 h 1323"/>
                  <a:gd name="T26" fmla="*/ 312 w 1324"/>
                  <a:gd name="T27" fmla="*/ 88 h 1323"/>
                  <a:gd name="T28" fmla="*/ 300 w 1324"/>
                  <a:gd name="T29" fmla="*/ 66 h 1323"/>
                  <a:gd name="T30" fmla="*/ 284 w 1324"/>
                  <a:gd name="T31" fmla="*/ 47 h 1323"/>
                  <a:gd name="T32" fmla="*/ 265 w 1324"/>
                  <a:gd name="T33" fmla="*/ 31 h 1323"/>
                  <a:gd name="T34" fmla="*/ 243 w 1324"/>
                  <a:gd name="T35" fmla="*/ 19 h 1323"/>
                  <a:gd name="T36" fmla="*/ 219 w 1324"/>
                  <a:gd name="T37" fmla="*/ 7 h 1323"/>
                  <a:gd name="T38" fmla="*/ 193 w 1324"/>
                  <a:gd name="T39" fmla="*/ 2 h 1323"/>
                  <a:gd name="T40" fmla="*/ 167 w 1324"/>
                  <a:gd name="T41" fmla="*/ 0 h 1323"/>
                  <a:gd name="T42" fmla="*/ 138 w 1324"/>
                  <a:gd name="T43" fmla="*/ 2 h 1323"/>
                  <a:gd name="T44" fmla="*/ 114 w 1324"/>
                  <a:gd name="T45" fmla="*/ 7 h 1323"/>
                  <a:gd name="T46" fmla="*/ 91 w 1324"/>
                  <a:gd name="T47" fmla="*/ 19 h 1323"/>
                  <a:gd name="T48" fmla="*/ 69 w 1324"/>
                  <a:gd name="T49" fmla="*/ 31 h 1323"/>
                  <a:gd name="T50" fmla="*/ 50 w 1324"/>
                  <a:gd name="T51" fmla="*/ 47 h 1323"/>
                  <a:gd name="T52" fmla="*/ 34 w 1324"/>
                  <a:gd name="T53" fmla="*/ 66 h 1323"/>
                  <a:gd name="T54" fmla="*/ 19 w 1324"/>
                  <a:gd name="T55" fmla="*/ 88 h 1323"/>
                  <a:gd name="T56" fmla="*/ 10 w 1324"/>
                  <a:gd name="T57" fmla="*/ 111 h 1323"/>
                  <a:gd name="T58" fmla="*/ 3 w 1324"/>
                  <a:gd name="T59" fmla="*/ 137 h 1323"/>
                  <a:gd name="T60" fmla="*/ 0 w 1324"/>
                  <a:gd name="T61" fmla="*/ 164 h 1323"/>
                  <a:gd name="T62" fmla="*/ 3 w 1324"/>
                  <a:gd name="T63" fmla="*/ 192 h 1323"/>
                  <a:gd name="T64" fmla="*/ 10 w 1324"/>
                  <a:gd name="T65" fmla="*/ 216 h 1323"/>
                  <a:gd name="T66" fmla="*/ 19 w 1324"/>
                  <a:gd name="T67" fmla="*/ 239 h 1323"/>
                  <a:gd name="T68" fmla="*/ 34 w 1324"/>
                  <a:gd name="T69" fmla="*/ 261 h 1323"/>
                  <a:gd name="T70" fmla="*/ 50 w 1324"/>
                  <a:gd name="T71" fmla="*/ 282 h 1323"/>
                  <a:gd name="T72" fmla="*/ 69 w 1324"/>
                  <a:gd name="T73" fmla="*/ 299 h 1323"/>
                  <a:gd name="T74" fmla="*/ 91 w 1324"/>
                  <a:gd name="T75" fmla="*/ 311 h 1323"/>
                  <a:gd name="T76" fmla="*/ 114 w 1324"/>
                  <a:gd name="T77" fmla="*/ 320 h 1323"/>
                  <a:gd name="T78" fmla="*/ 138 w 1324"/>
                  <a:gd name="T79" fmla="*/ 327 h 1323"/>
                  <a:gd name="T80" fmla="*/ 167 w 1324"/>
                  <a:gd name="T81" fmla="*/ 330 h 132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4"/>
                  <a:gd name="T124" fmla="*/ 0 h 1323"/>
                  <a:gd name="T125" fmla="*/ 1324 w 1324"/>
                  <a:gd name="T126" fmla="*/ 1323 h 132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4" h="1323">
                    <a:moveTo>
                      <a:pt x="667" y="1323"/>
                    </a:moveTo>
                    <a:lnTo>
                      <a:pt x="772" y="1312"/>
                    </a:lnTo>
                    <a:lnTo>
                      <a:pt x="876" y="1284"/>
                    </a:lnTo>
                    <a:lnTo>
                      <a:pt x="972" y="1245"/>
                    </a:lnTo>
                    <a:lnTo>
                      <a:pt x="1058" y="1198"/>
                    </a:lnTo>
                    <a:lnTo>
                      <a:pt x="1134" y="1132"/>
                    </a:lnTo>
                    <a:lnTo>
                      <a:pt x="1199" y="1046"/>
                    </a:lnTo>
                    <a:lnTo>
                      <a:pt x="1247" y="960"/>
                    </a:lnTo>
                    <a:lnTo>
                      <a:pt x="1295" y="865"/>
                    </a:lnTo>
                    <a:lnTo>
                      <a:pt x="1314" y="771"/>
                    </a:lnTo>
                    <a:lnTo>
                      <a:pt x="1324" y="657"/>
                    </a:lnTo>
                    <a:lnTo>
                      <a:pt x="1314" y="551"/>
                    </a:lnTo>
                    <a:lnTo>
                      <a:pt x="1295" y="447"/>
                    </a:lnTo>
                    <a:lnTo>
                      <a:pt x="1247" y="352"/>
                    </a:lnTo>
                    <a:lnTo>
                      <a:pt x="1199" y="266"/>
                    </a:lnTo>
                    <a:lnTo>
                      <a:pt x="1134" y="190"/>
                    </a:lnTo>
                    <a:lnTo>
                      <a:pt x="1058" y="123"/>
                    </a:lnTo>
                    <a:lnTo>
                      <a:pt x="972" y="76"/>
                    </a:lnTo>
                    <a:lnTo>
                      <a:pt x="876" y="28"/>
                    </a:lnTo>
                    <a:lnTo>
                      <a:pt x="772" y="10"/>
                    </a:lnTo>
                    <a:lnTo>
                      <a:pt x="667" y="0"/>
                    </a:lnTo>
                    <a:lnTo>
                      <a:pt x="552" y="10"/>
                    </a:lnTo>
                    <a:lnTo>
                      <a:pt x="457" y="28"/>
                    </a:lnTo>
                    <a:lnTo>
                      <a:pt x="362" y="76"/>
                    </a:lnTo>
                    <a:lnTo>
                      <a:pt x="277" y="123"/>
                    </a:lnTo>
                    <a:lnTo>
                      <a:pt x="201" y="190"/>
                    </a:lnTo>
                    <a:lnTo>
                      <a:pt x="134" y="266"/>
                    </a:lnTo>
                    <a:lnTo>
                      <a:pt x="76" y="352"/>
                    </a:lnTo>
                    <a:lnTo>
                      <a:pt x="39" y="447"/>
                    </a:lnTo>
                    <a:lnTo>
                      <a:pt x="11" y="551"/>
                    </a:lnTo>
                    <a:lnTo>
                      <a:pt x="0" y="657"/>
                    </a:lnTo>
                    <a:lnTo>
                      <a:pt x="11" y="771"/>
                    </a:lnTo>
                    <a:lnTo>
                      <a:pt x="39" y="865"/>
                    </a:lnTo>
                    <a:lnTo>
                      <a:pt x="76" y="960"/>
                    </a:lnTo>
                    <a:lnTo>
                      <a:pt x="134" y="1046"/>
                    </a:lnTo>
                    <a:lnTo>
                      <a:pt x="201" y="1132"/>
                    </a:lnTo>
                    <a:lnTo>
                      <a:pt x="277" y="1198"/>
                    </a:lnTo>
                    <a:lnTo>
                      <a:pt x="362" y="1245"/>
                    </a:lnTo>
                    <a:lnTo>
                      <a:pt x="457" y="1284"/>
                    </a:lnTo>
                    <a:lnTo>
                      <a:pt x="552" y="1312"/>
                    </a:lnTo>
                    <a:lnTo>
                      <a:pt x="667" y="1323"/>
                    </a:lnTo>
                    <a:close/>
                  </a:path>
                </a:pathLst>
              </a:custGeom>
              <a:solidFill>
                <a:srgbClr val="323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80" name="Freeform 56">
                <a:extLst>
                  <a:ext uri="{FF2B5EF4-FFF2-40B4-BE49-F238E27FC236}">
                    <a16:creationId xmlns:a16="http://schemas.microsoft.com/office/drawing/2014/main" id="{D16C62B2-9481-482C-B19F-5A93C4A0CF04}"/>
                  </a:ext>
                </a:extLst>
              </p:cNvPr>
              <p:cNvSpPr>
                <a:spLocks/>
              </p:cNvSpPr>
              <p:nvPr/>
            </p:nvSpPr>
            <p:spPr bwMode="auto">
              <a:xfrm>
                <a:off x="3301" y="2293"/>
                <a:ext cx="331" cy="330"/>
              </a:xfrm>
              <a:custGeom>
                <a:avLst/>
                <a:gdLst>
                  <a:gd name="T0" fmla="*/ 167 w 1324"/>
                  <a:gd name="T1" fmla="*/ 330 h 1323"/>
                  <a:gd name="T2" fmla="*/ 193 w 1324"/>
                  <a:gd name="T3" fmla="*/ 327 h 1323"/>
                  <a:gd name="T4" fmla="*/ 219 w 1324"/>
                  <a:gd name="T5" fmla="*/ 320 h 1323"/>
                  <a:gd name="T6" fmla="*/ 243 w 1324"/>
                  <a:gd name="T7" fmla="*/ 311 h 1323"/>
                  <a:gd name="T8" fmla="*/ 265 w 1324"/>
                  <a:gd name="T9" fmla="*/ 299 h 1323"/>
                  <a:gd name="T10" fmla="*/ 284 w 1324"/>
                  <a:gd name="T11" fmla="*/ 282 h 1323"/>
                  <a:gd name="T12" fmla="*/ 300 w 1324"/>
                  <a:gd name="T13" fmla="*/ 261 h 1323"/>
                  <a:gd name="T14" fmla="*/ 312 w 1324"/>
                  <a:gd name="T15" fmla="*/ 239 h 1323"/>
                  <a:gd name="T16" fmla="*/ 324 w 1324"/>
                  <a:gd name="T17" fmla="*/ 216 h 1323"/>
                  <a:gd name="T18" fmla="*/ 329 w 1324"/>
                  <a:gd name="T19" fmla="*/ 192 h 1323"/>
                  <a:gd name="T20" fmla="*/ 331 w 1324"/>
                  <a:gd name="T21" fmla="*/ 164 h 1323"/>
                  <a:gd name="T22" fmla="*/ 329 w 1324"/>
                  <a:gd name="T23" fmla="*/ 137 h 1323"/>
                  <a:gd name="T24" fmla="*/ 324 w 1324"/>
                  <a:gd name="T25" fmla="*/ 111 h 1323"/>
                  <a:gd name="T26" fmla="*/ 312 w 1324"/>
                  <a:gd name="T27" fmla="*/ 88 h 1323"/>
                  <a:gd name="T28" fmla="*/ 300 w 1324"/>
                  <a:gd name="T29" fmla="*/ 66 h 1323"/>
                  <a:gd name="T30" fmla="*/ 284 w 1324"/>
                  <a:gd name="T31" fmla="*/ 47 h 1323"/>
                  <a:gd name="T32" fmla="*/ 265 w 1324"/>
                  <a:gd name="T33" fmla="*/ 31 h 1323"/>
                  <a:gd name="T34" fmla="*/ 243 w 1324"/>
                  <a:gd name="T35" fmla="*/ 19 h 1323"/>
                  <a:gd name="T36" fmla="*/ 219 w 1324"/>
                  <a:gd name="T37" fmla="*/ 7 h 1323"/>
                  <a:gd name="T38" fmla="*/ 193 w 1324"/>
                  <a:gd name="T39" fmla="*/ 2 h 1323"/>
                  <a:gd name="T40" fmla="*/ 167 w 1324"/>
                  <a:gd name="T41" fmla="*/ 0 h 1323"/>
                  <a:gd name="T42" fmla="*/ 138 w 1324"/>
                  <a:gd name="T43" fmla="*/ 2 h 1323"/>
                  <a:gd name="T44" fmla="*/ 114 w 1324"/>
                  <a:gd name="T45" fmla="*/ 7 h 1323"/>
                  <a:gd name="T46" fmla="*/ 91 w 1324"/>
                  <a:gd name="T47" fmla="*/ 19 h 1323"/>
                  <a:gd name="T48" fmla="*/ 69 w 1324"/>
                  <a:gd name="T49" fmla="*/ 31 h 1323"/>
                  <a:gd name="T50" fmla="*/ 50 w 1324"/>
                  <a:gd name="T51" fmla="*/ 47 h 1323"/>
                  <a:gd name="T52" fmla="*/ 34 w 1324"/>
                  <a:gd name="T53" fmla="*/ 66 h 1323"/>
                  <a:gd name="T54" fmla="*/ 19 w 1324"/>
                  <a:gd name="T55" fmla="*/ 88 h 1323"/>
                  <a:gd name="T56" fmla="*/ 10 w 1324"/>
                  <a:gd name="T57" fmla="*/ 111 h 1323"/>
                  <a:gd name="T58" fmla="*/ 3 w 1324"/>
                  <a:gd name="T59" fmla="*/ 137 h 1323"/>
                  <a:gd name="T60" fmla="*/ 0 w 1324"/>
                  <a:gd name="T61" fmla="*/ 164 h 1323"/>
                  <a:gd name="T62" fmla="*/ 3 w 1324"/>
                  <a:gd name="T63" fmla="*/ 192 h 1323"/>
                  <a:gd name="T64" fmla="*/ 10 w 1324"/>
                  <a:gd name="T65" fmla="*/ 216 h 1323"/>
                  <a:gd name="T66" fmla="*/ 19 w 1324"/>
                  <a:gd name="T67" fmla="*/ 239 h 1323"/>
                  <a:gd name="T68" fmla="*/ 34 w 1324"/>
                  <a:gd name="T69" fmla="*/ 261 h 1323"/>
                  <a:gd name="T70" fmla="*/ 50 w 1324"/>
                  <a:gd name="T71" fmla="*/ 282 h 1323"/>
                  <a:gd name="T72" fmla="*/ 69 w 1324"/>
                  <a:gd name="T73" fmla="*/ 299 h 1323"/>
                  <a:gd name="T74" fmla="*/ 91 w 1324"/>
                  <a:gd name="T75" fmla="*/ 311 h 1323"/>
                  <a:gd name="T76" fmla="*/ 114 w 1324"/>
                  <a:gd name="T77" fmla="*/ 320 h 1323"/>
                  <a:gd name="T78" fmla="*/ 138 w 1324"/>
                  <a:gd name="T79" fmla="*/ 327 h 1323"/>
                  <a:gd name="T80" fmla="*/ 167 w 1324"/>
                  <a:gd name="T81" fmla="*/ 330 h 132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4"/>
                  <a:gd name="T124" fmla="*/ 0 h 1323"/>
                  <a:gd name="T125" fmla="*/ 1324 w 1324"/>
                  <a:gd name="T126" fmla="*/ 1323 h 132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4" h="1323">
                    <a:moveTo>
                      <a:pt x="667" y="1323"/>
                    </a:moveTo>
                    <a:lnTo>
                      <a:pt x="772" y="1312"/>
                    </a:lnTo>
                    <a:lnTo>
                      <a:pt x="876" y="1284"/>
                    </a:lnTo>
                    <a:lnTo>
                      <a:pt x="972" y="1245"/>
                    </a:lnTo>
                    <a:lnTo>
                      <a:pt x="1058" y="1198"/>
                    </a:lnTo>
                    <a:lnTo>
                      <a:pt x="1134" y="1132"/>
                    </a:lnTo>
                    <a:lnTo>
                      <a:pt x="1199" y="1046"/>
                    </a:lnTo>
                    <a:lnTo>
                      <a:pt x="1247" y="960"/>
                    </a:lnTo>
                    <a:lnTo>
                      <a:pt x="1295" y="865"/>
                    </a:lnTo>
                    <a:lnTo>
                      <a:pt x="1314" y="771"/>
                    </a:lnTo>
                    <a:lnTo>
                      <a:pt x="1324" y="657"/>
                    </a:lnTo>
                    <a:lnTo>
                      <a:pt x="1314" y="551"/>
                    </a:lnTo>
                    <a:lnTo>
                      <a:pt x="1295" y="447"/>
                    </a:lnTo>
                    <a:lnTo>
                      <a:pt x="1247" y="352"/>
                    </a:lnTo>
                    <a:lnTo>
                      <a:pt x="1199" y="266"/>
                    </a:lnTo>
                    <a:lnTo>
                      <a:pt x="1134" y="190"/>
                    </a:lnTo>
                    <a:lnTo>
                      <a:pt x="1058" y="123"/>
                    </a:lnTo>
                    <a:lnTo>
                      <a:pt x="972" y="76"/>
                    </a:lnTo>
                    <a:lnTo>
                      <a:pt x="876" y="28"/>
                    </a:lnTo>
                    <a:lnTo>
                      <a:pt x="772" y="10"/>
                    </a:lnTo>
                    <a:lnTo>
                      <a:pt x="667" y="0"/>
                    </a:lnTo>
                    <a:lnTo>
                      <a:pt x="552" y="10"/>
                    </a:lnTo>
                    <a:lnTo>
                      <a:pt x="457" y="28"/>
                    </a:lnTo>
                    <a:lnTo>
                      <a:pt x="362" y="76"/>
                    </a:lnTo>
                    <a:lnTo>
                      <a:pt x="277" y="123"/>
                    </a:lnTo>
                    <a:lnTo>
                      <a:pt x="201" y="190"/>
                    </a:lnTo>
                    <a:lnTo>
                      <a:pt x="134" y="266"/>
                    </a:lnTo>
                    <a:lnTo>
                      <a:pt x="76" y="352"/>
                    </a:lnTo>
                    <a:lnTo>
                      <a:pt x="39" y="447"/>
                    </a:lnTo>
                    <a:lnTo>
                      <a:pt x="11" y="551"/>
                    </a:lnTo>
                    <a:lnTo>
                      <a:pt x="0" y="657"/>
                    </a:lnTo>
                    <a:lnTo>
                      <a:pt x="11" y="771"/>
                    </a:lnTo>
                    <a:lnTo>
                      <a:pt x="39" y="865"/>
                    </a:lnTo>
                    <a:lnTo>
                      <a:pt x="76" y="960"/>
                    </a:lnTo>
                    <a:lnTo>
                      <a:pt x="134" y="1046"/>
                    </a:lnTo>
                    <a:lnTo>
                      <a:pt x="201" y="1132"/>
                    </a:lnTo>
                    <a:lnTo>
                      <a:pt x="277" y="1198"/>
                    </a:lnTo>
                    <a:lnTo>
                      <a:pt x="362" y="1245"/>
                    </a:lnTo>
                    <a:lnTo>
                      <a:pt x="457" y="1284"/>
                    </a:lnTo>
                    <a:lnTo>
                      <a:pt x="552" y="1312"/>
                    </a:lnTo>
                    <a:lnTo>
                      <a:pt x="667" y="1323"/>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981" name="Freeform 57">
                <a:extLst>
                  <a:ext uri="{FF2B5EF4-FFF2-40B4-BE49-F238E27FC236}">
                    <a16:creationId xmlns:a16="http://schemas.microsoft.com/office/drawing/2014/main" id="{7D715A4C-19AB-4D65-BDA8-47415DC293D3}"/>
                  </a:ext>
                </a:extLst>
              </p:cNvPr>
              <p:cNvSpPr>
                <a:spLocks/>
              </p:cNvSpPr>
              <p:nvPr/>
            </p:nvSpPr>
            <p:spPr bwMode="auto">
              <a:xfrm>
                <a:off x="3301" y="2293"/>
                <a:ext cx="331" cy="330"/>
              </a:xfrm>
              <a:custGeom>
                <a:avLst/>
                <a:gdLst>
                  <a:gd name="T0" fmla="*/ 167 w 1324"/>
                  <a:gd name="T1" fmla="*/ 330 h 1323"/>
                  <a:gd name="T2" fmla="*/ 193 w 1324"/>
                  <a:gd name="T3" fmla="*/ 327 h 1323"/>
                  <a:gd name="T4" fmla="*/ 219 w 1324"/>
                  <a:gd name="T5" fmla="*/ 320 h 1323"/>
                  <a:gd name="T6" fmla="*/ 243 w 1324"/>
                  <a:gd name="T7" fmla="*/ 311 h 1323"/>
                  <a:gd name="T8" fmla="*/ 265 w 1324"/>
                  <a:gd name="T9" fmla="*/ 299 h 1323"/>
                  <a:gd name="T10" fmla="*/ 284 w 1324"/>
                  <a:gd name="T11" fmla="*/ 282 h 1323"/>
                  <a:gd name="T12" fmla="*/ 300 w 1324"/>
                  <a:gd name="T13" fmla="*/ 261 h 1323"/>
                  <a:gd name="T14" fmla="*/ 312 w 1324"/>
                  <a:gd name="T15" fmla="*/ 239 h 1323"/>
                  <a:gd name="T16" fmla="*/ 324 w 1324"/>
                  <a:gd name="T17" fmla="*/ 216 h 1323"/>
                  <a:gd name="T18" fmla="*/ 329 w 1324"/>
                  <a:gd name="T19" fmla="*/ 192 h 1323"/>
                  <a:gd name="T20" fmla="*/ 331 w 1324"/>
                  <a:gd name="T21" fmla="*/ 164 h 1323"/>
                  <a:gd name="T22" fmla="*/ 329 w 1324"/>
                  <a:gd name="T23" fmla="*/ 137 h 1323"/>
                  <a:gd name="T24" fmla="*/ 324 w 1324"/>
                  <a:gd name="T25" fmla="*/ 111 h 1323"/>
                  <a:gd name="T26" fmla="*/ 312 w 1324"/>
                  <a:gd name="T27" fmla="*/ 88 h 1323"/>
                  <a:gd name="T28" fmla="*/ 300 w 1324"/>
                  <a:gd name="T29" fmla="*/ 66 h 1323"/>
                  <a:gd name="T30" fmla="*/ 284 w 1324"/>
                  <a:gd name="T31" fmla="*/ 47 h 1323"/>
                  <a:gd name="T32" fmla="*/ 265 w 1324"/>
                  <a:gd name="T33" fmla="*/ 31 h 1323"/>
                  <a:gd name="T34" fmla="*/ 243 w 1324"/>
                  <a:gd name="T35" fmla="*/ 19 h 1323"/>
                  <a:gd name="T36" fmla="*/ 219 w 1324"/>
                  <a:gd name="T37" fmla="*/ 7 h 1323"/>
                  <a:gd name="T38" fmla="*/ 193 w 1324"/>
                  <a:gd name="T39" fmla="*/ 2 h 1323"/>
                  <a:gd name="T40" fmla="*/ 167 w 1324"/>
                  <a:gd name="T41" fmla="*/ 0 h 1323"/>
                  <a:gd name="T42" fmla="*/ 138 w 1324"/>
                  <a:gd name="T43" fmla="*/ 2 h 1323"/>
                  <a:gd name="T44" fmla="*/ 114 w 1324"/>
                  <a:gd name="T45" fmla="*/ 7 h 1323"/>
                  <a:gd name="T46" fmla="*/ 91 w 1324"/>
                  <a:gd name="T47" fmla="*/ 19 h 1323"/>
                  <a:gd name="T48" fmla="*/ 69 w 1324"/>
                  <a:gd name="T49" fmla="*/ 31 h 1323"/>
                  <a:gd name="T50" fmla="*/ 50 w 1324"/>
                  <a:gd name="T51" fmla="*/ 47 h 1323"/>
                  <a:gd name="T52" fmla="*/ 34 w 1324"/>
                  <a:gd name="T53" fmla="*/ 66 h 1323"/>
                  <a:gd name="T54" fmla="*/ 19 w 1324"/>
                  <a:gd name="T55" fmla="*/ 88 h 1323"/>
                  <a:gd name="T56" fmla="*/ 10 w 1324"/>
                  <a:gd name="T57" fmla="*/ 111 h 1323"/>
                  <a:gd name="T58" fmla="*/ 3 w 1324"/>
                  <a:gd name="T59" fmla="*/ 137 h 1323"/>
                  <a:gd name="T60" fmla="*/ 0 w 1324"/>
                  <a:gd name="T61" fmla="*/ 164 h 1323"/>
                  <a:gd name="T62" fmla="*/ 3 w 1324"/>
                  <a:gd name="T63" fmla="*/ 192 h 1323"/>
                  <a:gd name="T64" fmla="*/ 10 w 1324"/>
                  <a:gd name="T65" fmla="*/ 216 h 1323"/>
                  <a:gd name="T66" fmla="*/ 19 w 1324"/>
                  <a:gd name="T67" fmla="*/ 239 h 1323"/>
                  <a:gd name="T68" fmla="*/ 34 w 1324"/>
                  <a:gd name="T69" fmla="*/ 261 h 1323"/>
                  <a:gd name="T70" fmla="*/ 50 w 1324"/>
                  <a:gd name="T71" fmla="*/ 282 h 1323"/>
                  <a:gd name="T72" fmla="*/ 69 w 1324"/>
                  <a:gd name="T73" fmla="*/ 299 h 1323"/>
                  <a:gd name="T74" fmla="*/ 91 w 1324"/>
                  <a:gd name="T75" fmla="*/ 311 h 1323"/>
                  <a:gd name="T76" fmla="*/ 114 w 1324"/>
                  <a:gd name="T77" fmla="*/ 320 h 1323"/>
                  <a:gd name="T78" fmla="*/ 138 w 1324"/>
                  <a:gd name="T79" fmla="*/ 327 h 1323"/>
                  <a:gd name="T80" fmla="*/ 167 w 1324"/>
                  <a:gd name="T81" fmla="*/ 330 h 132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4"/>
                  <a:gd name="T124" fmla="*/ 0 h 1323"/>
                  <a:gd name="T125" fmla="*/ 1324 w 1324"/>
                  <a:gd name="T126" fmla="*/ 1323 h 132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4" h="1323">
                    <a:moveTo>
                      <a:pt x="667" y="1323"/>
                    </a:moveTo>
                    <a:lnTo>
                      <a:pt x="772" y="1312"/>
                    </a:lnTo>
                    <a:lnTo>
                      <a:pt x="876" y="1284"/>
                    </a:lnTo>
                    <a:lnTo>
                      <a:pt x="972" y="1245"/>
                    </a:lnTo>
                    <a:lnTo>
                      <a:pt x="1058" y="1198"/>
                    </a:lnTo>
                    <a:lnTo>
                      <a:pt x="1134" y="1132"/>
                    </a:lnTo>
                    <a:lnTo>
                      <a:pt x="1199" y="1046"/>
                    </a:lnTo>
                    <a:lnTo>
                      <a:pt x="1247" y="960"/>
                    </a:lnTo>
                    <a:lnTo>
                      <a:pt x="1295" y="865"/>
                    </a:lnTo>
                    <a:lnTo>
                      <a:pt x="1314" y="771"/>
                    </a:lnTo>
                    <a:lnTo>
                      <a:pt x="1324" y="657"/>
                    </a:lnTo>
                    <a:lnTo>
                      <a:pt x="1314" y="551"/>
                    </a:lnTo>
                    <a:lnTo>
                      <a:pt x="1295" y="447"/>
                    </a:lnTo>
                    <a:lnTo>
                      <a:pt x="1247" y="352"/>
                    </a:lnTo>
                    <a:lnTo>
                      <a:pt x="1199" y="266"/>
                    </a:lnTo>
                    <a:lnTo>
                      <a:pt x="1134" y="190"/>
                    </a:lnTo>
                    <a:lnTo>
                      <a:pt x="1058" y="123"/>
                    </a:lnTo>
                    <a:lnTo>
                      <a:pt x="972" y="76"/>
                    </a:lnTo>
                    <a:lnTo>
                      <a:pt x="876" y="28"/>
                    </a:lnTo>
                    <a:lnTo>
                      <a:pt x="772" y="10"/>
                    </a:lnTo>
                    <a:lnTo>
                      <a:pt x="667" y="0"/>
                    </a:lnTo>
                    <a:lnTo>
                      <a:pt x="552" y="10"/>
                    </a:lnTo>
                    <a:lnTo>
                      <a:pt x="457" y="28"/>
                    </a:lnTo>
                    <a:lnTo>
                      <a:pt x="362" y="76"/>
                    </a:lnTo>
                    <a:lnTo>
                      <a:pt x="277" y="123"/>
                    </a:lnTo>
                    <a:lnTo>
                      <a:pt x="201" y="190"/>
                    </a:lnTo>
                    <a:lnTo>
                      <a:pt x="134" y="266"/>
                    </a:lnTo>
                    <a:lnTo>
                      <a:pt x="76" y="352"/>
                    </a:lnTo>
                    <a:lnTo>
                      <a:pt x="39" y="447"/>
                    </a:lnTo>
                    <a:lnTo>
                      <a:pt x="11" y="551"/>
                    </a:lnTo>
                    <a:lnTo>
                      <a:pt x="0" y="657"/>
                    </a:lnTo>
                    <a:lnTo>
                      <a:pt x="11" y="771"/>
                    </a:lnTo>
                    <a:lnTo>
                      <a:pt x="39" y="865"/>
                    </a:lnTo>
                    <a:lnTo>
                      <a:pt x="76" y="960"/>
                    </a:lnTo>
                    <a:lnTo>
                      <a:pt x="134" y="1046"/>
                    </a:lnTo>
                    <a:lnTo>
                      <a:pt x="201" y="1132"/>
                    </a:lnTo>
                    <a:lnTo>
                      <a:pt x="277" y="1198"/>
                    </a:lnTo>
                    <a:lnTo>
                      <a:pt x="362" y="1245"/>
                    </a:lnTo>
                    <a:lnTo>
                      <a:pt x="457" y="1284"/>
                    </a:lnTo>
                    <a:lnTo>
                      <a:pt x="552" y="1312"/>
                    </a:lnTo>
                    <a:lnTo>
                      <a:pt x="667" y="1323"/>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982" name="Freeform 58">
                <a:extLst>
                  <a:ext uri="{FF2B5EF4-FFF2-40B4-BE49-F238E27FC236}">
                    <a16:creationId xmlns:a16="http://schemas.microsoft.com/office/drawing/2014/main" id="{C0F1B9E8-6062-4E8D-BA11-7B6E2E0E1E5E}"/>
                  </a:ext>
                </a:extLst>
              </p:cNvPr>
              <p:cNvSpPr>
                <a:spLocks/>
              </p:cNvSpPr>
              <p:nvPr/>
            </p:nvSpPr>
            <p:spPr bwMode="auto">
              <a:xfrm>
                <a:off x="369" y="2145"/>
                <a:ext cx="333" cy="331"/>
              </a:xfrm>
              <a:custGeom>
                <a:avLst/>
                <a:gdLst>
                  <a:gd name="T0" fmla="*/ 167 w 1332"/>
                  <a:gd name="T1" fmla="*/ 331 h 1321"/>
                  <a:gd name="T2" fmla="*/ 193 w 1332"/>
                  <a:gd name="T3" fmla="*/ 329 h 1321"/>
                  <a:gd name="T4" fmla="*/ 219 w 1332"/>
                  <a:gd name="T5" fmla="*/ 321 h 1321"/>
                  <a:gd name="T6" fmla="*/ 243 w 1332"/>
                  <a:gd name="T7" fmla="*/ 312 h 1321"/>
                  <a:gd name="T8" fmla="*/ 264 w 1332"/>
                  <a:gd name="T9" fmla="*/ 300 h 1321"/>
                  <a:gd name="T10" fmla="*/ 283 w 1332"/>
                  <a:gd name="T11" fmla="*/ 283 h 1321"/>
                  <a:gd name="T12" fmla="*/ 300 w 1332"/>
                  <a:gd name="T13" fmla="*/ 264 h 1321"/>
                  <a:gd name="T14" fmla="*/ 314 w 1332"/>
                  <a:gd name="T15" fmla="*/ 241 h 1321"/>
                  <a:gd name="T16" fmla="*/ 324 w 1332"/>
                  <a:gd name="T17" fmla="*/ 216 h 1321"/>
                  <a:gd name="T18" fmla="*/ 331 w 1332"/>
                  <a:gd name="T19" fmla="*/ 193 h 1321"/>
                  <a:gd name="T20" fmla="*/ 333 w 1332"/>
                  <a:gd name="T21" fmla="*/ 166 h 1321"/>
                  <a:gd name="T22" fmla="*/ 331 w 1332"/>
                  <a:gd name="T23" fmla="*/ 138 h 1321"/>
                  <a:gd name="T24" fmla="*/ 324 w 1332"/>
                  <a:gd name="T25" fmla="*/ 114 h 1321"/>
                  <a:gd name="T26" fmla="*/ 314 w 1332"/>
                  <a:gd name="T27" fmla="*/ 90 h 1321"/>
                  <a:gd name="T28" fmla="*/ 300 w 1332"/>
                  <a:gd name="T29" fmla="*/ 67 h 1321"/>
                  <a:gd name="T30" fmla="*/ 283 w 1332"/>
                  <a:gd name="T31" fmla="*/ 48 h 1321"/>
                  <a:gd name="T32" fmla="*/ 264 w 1332"/>
                  <a:gd name="T33" fmla="*/ 31 h 1321"/>
                  <a:gd name="T34" fmla="*/ 243 w 1332"/>
                  <a:gd name="T35" fmla="*/ 19 h 1321"/>
                  <a:gd name="T36" fmla="*/ 219 w 1332"/>
                  <a:gd name="T37" fmla="*/ 9 h 1321"/>
                  <a:gd name="T38" fmla="*/ 193 w 1332"/>
                  <a:gd name="T39" fmla="*/ 2 h 1321"/>
                  <a:gd name="T40" fmla="*/ 167 w 1332"/>
                  <a:gd name="T41" fmla="*/ 0 h 1321"/>
                  <a:gd name="T42" fmla="*/ 140 w 1332"/>
                  <a:gd name="T43" fmla="*/ 2 h 1321"/>
                  <a:gd name="T44" fmla="*/ 114 w 1332"/>
                  <a:gd name="T45" fmla="*/ 9 h 1321"/>
                  <a:gd name="T46" fmla="*/ 91 w 1332"/>
                  <a:gd name="T47" fmla="*/ 19 h 1321"/>
                  <a:gd name="T48" fmla="*/ 69 w 1332"/>
                  <a:gd name="T49" fmla="*/ 31 h 1321"/>
                  <a:gd name="T50" fmla="*/ 50 w 1332"/>
                  <a:gd name="T51" fmla="*/ 48 h 1321"/>
                  <a:gd name="T52" fmla="*/ 33 w 1332"/>
                  <a:gd name="T53" fmla="*/ 67 h 1321"/>
                  <a:gd name="T54" fmla="*/ 19 w 1332"/>
                  <a:gd name="T55" fmla="*/ 90 h 1321"/>
                  <a:gd name="T56" fmla="*/ 9 w 1332"/>
                  <a:gd name="T57" fmla="*/ 114 h 1321"/>
                  <a:gd name="T58" fmla="*/ 2 w 1332"/>
                  <a:gd name="T59" fmla="*/ 138 h 1321"/>
                  <a:gd name="T60" fmla="*/ 0 w 1332"/>
                  <a:gd name="T61" fmla="*/ 166 h 1321"/>
                  <a:gd name="T62" fmla="*/ 2 w 1332"/>
                  <a:gd name="T63" fmla="*/ 193 h 1321"/>
                  <a:gd name="T64" fmla="*/ 9 w 1332"/>
                  <a:gd name="T65" fmla="*/ 216 h 1321"/>
                  <a:gd name="T66" fmla="*/ 19 w 1332"/>
                  <a:gd name="T67" fmla="*/ 241 h 1321"/>
                  <a:gd name="T68" fmla="*/ 33 w 1332"/>
                  <a:gd name="T69" fmla="*/ 264 h 1321"/>
                  <a:gd name="T70" fmla="*/ 50 w 1332"/>
                  <a:gd name="T71" fmla="*/ 283 h 1321"/>
                  <a:gd name="T72" fmla="*/ 69 w 1332"/>
                  <a:gd name="T73" fmla="*/ 300 h 1321"/>
                  <a:gd name="T74" fmla="*/ 91 w 1332"/>
                  <a:gd name="T75" fmla="*/ 312 h 1321"/>
                  <a:gd name="T76" fmla="*/ 114 w 1332"/>
                  <a:gd name="T77" fmla="*/ 321 h 1321"/>
                  <a:gd name="T78" fmla="*/ 140 w 1332"/>
                  <a:gd name="T79" fmla="*/ 329 h 1321"/>
                  <a:gd name="T80" fmla="*/ 167 w 1332"/>
                  <a:gd name="T81" fmla="*/ 331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32"/>
                  <a:gd name="T124" fmla="*/ 0 h 1321"/>
                  <a:gd name="T125" fmla="*/ 1332 w 1332"/>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32" h="1321">
                    <a:moveTo>
                      <a:pt x="667" y="1321"/>
                    </a:moveTo>
                    <a:lnTo>
                      <a:pt x="771" y="1312"/>
                    </a:lnTo>
                    <a:lnTo>
                      <a:pt x="875" y="1282"/>
                    </a:lnTo>
                    <a:lnTo>
                      <a:pt x="970" y="1245"/>
                    </a:lnTo>
                    <a:lnTo>
                      <a:pt x="1056" y="1197"/>
                    </a:lnTo>
                    <a:lnTo>
                      <a:pt x="1132" y="1130"/>
                    </a:lnTo>
                    <a:lnTo>
                      <a:pt x="1199" y="1055"/>
                    </a:lnTo>
                    <a:lnTo>
                      <a:pt x="1256" y="960"/>
                    </a:lnTo>
                    <a:lnTo>
                      <a:pt x="1294" y="864"/>
                    </a:lnTo>
                    <a:lnTo>
                      <a:pt x="1323" y="769"/>
                    </a:lnTo>
                    <a:lnTo>
                      <a:pt x="1332" y="664"/>
                    </a:lnTo>
                    <a:lnTo>
                      <a:pt x="1323" y="551"/>
                    </a:lnTo>
                    <a:lnTo>
                      <a:pt x="1294" y="456"/>
                    </a:lnTo>
                    <a:lnTo>
                      <a:pt x="1256" y="361"/>
                    </a:lnTo>
                    <a:lnTo>
                      <a:pt x="1199" y="266"/>
                    </a:lnTo>
                    <a:lnTo>
                      <a:pt x="1132" y="190"/>
                    </a:lnTo>
                    <a:lnTo>
                      <a:pt x="1056" y="123"/>
                    </a:lnTo>
                    <a:lnTo>
                      <a:pt x="970" y="75"/>
                    </a:lnTo>
                    <a:lnTo>
                      <a:pt x="875" y="37"/>
                    </a:lnTo>
                    <a:lnTo>
                      <a:pt x="771" y="9"/>
                    </a:lnTo>
                    <a:lnTo>
                      <a:pt x="667" y="0"/>
                    </a:lnTo>
                    <a:lnTo>
                      <a:pt x="561" y="9"/>
                    </a:lnTo>
                    <a:lnTo>
                      <a:pt x="457" y="37"/>
                    </a:lnTo>
                    <a:lnTo>
                      <a:pt x="362" y="75"/>
                    </a:lnTo>
                    <a:lnTo>
                      <a:pt x="275" y="123"/>
                    </a:lnTo>
                    <a:lnTo>
                      <a:pt x="200" y="190"/>
                    </a:lnTo>
                    <a:lnTo>
                      <a:pt x="133" y="266"/>
                    </a:lnTo>
                    <a:lnTo>
                      <a:pt x="76" y="361"/>
                    </a:lnTo>
                    <a:lnTo>
                      <a:pt x="37" y="456"/>
                    </a:lnTo>
                    <a:lnTo>
                      <a:pt x="9" y="551"/>
                    </a:lnTo>
                    <a:lnTo>
                      <a:pt x="0" y="664"/>
                    </a:lnTo>
                    <a:lnTo>
                      <a:pt x="9" y="769"/>
                    </a:lnTo>
                    <a:lnTo>
                      <a:pt x="37" y="864"/>
                    </a:lnTo>
                    <a:lnTo>
                      <a:pt x="76" y="960"/>
                    </a:lnTo>
                    <a:lnTo>
                      <a:pt x="133" y="1055"/>
                    </a:lnTo>
                    <a:lnTo>
                      <a:pt x="200" y="1130"/>
                    </a:lnTo>
                    <a:lnTo>
                      <a:pt x="275" y="1197"/>
                    </a:lnTo>
                    <a:lnTo>
                      <a:pt x="362" y="1245"/>
                    </a:lnTo>
                    <a:lnTo>
                      <a:pt x="457" y="1282"/>
                    </a:lnTo>
                    <a:lnTo>
                      <a:pt x="561" y="1312"/>
                    </a:lnTo>
                    <a:lnTo>
                      <a:pt x="667" y="1321"/>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83" name="Freeform 59">
                <a:extLst>
                  <a:ext uri="{FF2B5EF4-FFF2-40B4-BE49-F238E27FC236}">
                    <a16:creationId xmlns:a16="http://schemas.microsoft.com/office/drawing/2014/main" id="{5DA7FC45-5C5F-4C90-9264-B7A9AD08B47E}"/>
                  </a:ext>
                </a:extLst>
              </p:cNvPr>
              <p:cNvSpPr>
                <a:spLocks/>
              </p:cNvSpPr>
              <p:nvPr/>
            </p:nvSpPr>
            <p:spPr bwMode="auto">
              <a:xfrm>
                <a:off x="369" y="2145"/>
                <a:ext cx="333" cy="331"/>
              </a:xfrm>
              <a:custGeom>
                <a:avLst/>
                <a:gdLst>
                  <a:gd name="T0" fmla="*/ 167 w 1332"/>
                  <a:gd name="T1" fmla="*/ 331 h 1321"/>
                  <a:gd name="T2" fmla="*/ 193 w 1332"/>
                  <a:gd name="T3" fmla="*/ 329 h 1321"/>
                  <a:gd name="T4" fmla="*/ 219 w 1332"/>
                  <a:gd name="T5" fmla="*/ 321 h 1321"/>
                  <a:gd name="T6" fmla="*/ 243 w 1332"/>
                  <a:gd name="T7" fmla="*/ 312 h 1321"/>
                  <a:gd name="T8" fmla="*/ 264 w 1332"/>
                  <a:gd name="T9" fmla="*/ 300 h 1321"/>
                  <a:gd name="T10" fmla="*/ 283 w 1332"/>
                  <a:gd name="T11" fmla="*/ 283 h 1321"/>
                  <a:gd name="T12" fmla="*/ 300 w 1332"/>
                  <a:gd name="T13" fmla="*/ 264 h 1321"/>
                  <a:gd name="T14" fmla="*/ 314 w 1332"/>
                  <a:gd name="T15" fmla="*/ 241 h 1321"/>
                  <a:gd name="T16" fmla="*/ 324 w 1332"/>
                  <a:gd name="T17" fmla="*/ 216 h 1321"/>
                  <a:gd name="T18" fmla="*/ 331 w 1332"/>
                  <a:gd name="T19" fmla="*/ 193 h 1321"/>
                  <a:gd name="T20" fmla="*/ 333 w 1332"/>
                  <a:gd name="T21" fmla="*/ 166 h 1321"/>
                  <a:gd name="T22" fmla="*/ 331 w 1332"/>
                  <a:gd name="T23" fmla="*/ 138 h 1321"/>
                  <a:gd name="T24" fmla="*/ 324 w 1332"/>
                  <a:gd name="T25" fmla="*/ 114 h 1321"/>
                  <a:gd name="T26" fmla="*/ 314 w 1332"/>
                  <a:gd name="T27" fmla="*/ 90 h 1321"/>
                  <a:gd name="T28" fmla="*/ 300 w 1332"/>
                  <a:gd name="T29" fmla="*/ 67 h 1321"/>
                  <a:gd name="T30" fmla="*/ 283 w 1332"/>
                  <a:gd name="T31" fmla="*/ 48 h 1321"/>
                  <a:gd name="T32" fmla="*/ 264 w 1332"/>
                  <a:gd name="T33" fmla="*/ 31 h 1321"/>
                  <a:gd name="T34" fmla="*/ 243 w 1332"/>
                  <a:gd name="T35" fmla="*/ 19 h 1321"/>
                  <a:gd name="T36" fmla="*/ 219 w 1332"/>
                  <a:gd name="T37" fmla="*/ 9 h 1321"/>
                  <a:gd name="T38" fmla="*/ 193 w 1332"/>
                  <a:gd name="T39" fmla="*/ 2 h 1321"/>
                  <a:gd name="T40" fmla="*/ 167 w 1332"/>
                  <a:gd name="T41" fmla="*/ 0 h 1321"/>
                  <a:gd name="T42" fmla="*/ 140 w 1332"/>
                  <a:gd name="T43" fmla="*/ 2 h 1321"/>
                  <a:gd name="T44" fmla="*/ 114 w 1332"/>
                  <a:gd name="T45" fmla="*/ 9 h 1321"/>
                  <a:gd name="T46" fmla="*/ 91 w 1332"/>
                  <a:gd name="T47" fmla="*/ 19 h 1321"/>
                  <a:gd name="T48" fmla="*/ 69 w 1332"/>
                  <a:gd name="T49" fmla="*/ 31 h 1321"/>
                  <a:gd name="T50" fmla="*/ 50 w 1332"/>
                  <a:gd name="T51" fmla="*/ 48 h 1321"/>
                  <a:gd name="T52" fmla="*/ 33 w 1332"/>
                  <a:gd name="T53" fmla="*/ 67 h 1321"/>
                  <a:gd name="T54" fmla="*/ 19 w 1332"/>
                  <a:gd name="T55" fmla="*/ 90 h 1321"/>
                  <a:gd name="T56" fmla="*/ 9 w 1332"/>
                  <a:gd name="T57" fmla="*/ 114 h 1321"/>
                  <a:gd name="T58" fmla="*/ 2 w 1332"/>
                  <a:gd name="T59" fmla="*/ 138 h 1321"/>
                  <a:gd name="T60" fmla="*/ 0 w 1332"/>
                  <a:gd name="T61" fmla="*/ 166 h 1321"/>
                  <a:gd name="T62" fmla="*/ 2 w 1332"/>
                  <a:gd name="T63" fmla="*/ 193 h 1321"/>
                  <a:gd name="T64" fmla="*/ 9 w 1332"/>
                  <a:gd name="T65" fmla="*/ 216 h 1321"/>
                  <a:gd name="T66" fmla="*/ 19 w 1332"/>
                  <a:gd name="T67" fmla="*/ 241 h 1321"/>
                  <a:gd name="T68" fmla="*/ 33 w 1332"/>
                  <a:gd name="T69" fmla="*/ 264 h 1321"/>
                  <a:gd name="T70" fmla="*/ 50 w 1332"/>
                  <a:gd name="T71" fmla="*/ 283 h 1321"/>
                  <a:gd name="T72" fmla="*/ 69 w 1332"/>
                  <a:gd name="T73" fmla="*/ 300 h 1321"/>
                  <a:gd name="T74" fmla="*/ 91 w 1332"/>
                  <a:gd name="T75" fmla="*/ 312 h 1321"/>
                  <a:gd name="T76" fmla="*/ 114 w 1332"/>
                  <a:gd name="T77" fmla="*/ 321 h 1321"/>
                  <a:gd name="T78" fmla="*/ 140 w 1332"/>
                  <a:gd name="T79" fmla="*/ 329 h 1321"/>
                  <a:gd name="T80" fmla="*/ 167 w 1332"/>
                  <a:gd name="T81" fmla="*/ 331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32"/>
                  <a:gd name="T124" fmla="*/ 0 h 1321"/>
                  <a:gd name="T125" fmla="*/ 1332 w 1332"/>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32" h="1321">
                    <a:moveTo>
                      <a:pt x="667" y="1321"/>
                    </a:moveTo>
                    <a:lnTo>
                      <a:pt x="771" y="1312"/>
                    </a:lnTo>
                    <a:lnTo>
                      <a:pt x="875" y="1282"/>
                    </a:lnTo>
                    <a:lnTo>
                      <a:pt x="970" y="1245"/>
                    </a:lnTo>
                    <a:lnTo>
                      <a:pt x="1056" y="1197"/>
                    </a:lnTo>
                    <a:lnTo>
                      <a:pt x="1132" y="1130"/>
                    </a:lnTo>
                    <a:lnTo>
                      <a:pt x="1199" y="1055"/>
                    </a:lnTo>
                    <a:lnTo>
                      <a:pt x="1256" y="960"/>
                    </a:lnTo>
                    <a:lnTo>
                      <a:pt x="1294" y="864"/>
                    </a:lnTo>
                    <a:lnTo>
                      <a:pt x="1323" y="769"/>
                    </a:lnTo>
                    <a:lnTo>
                      <a:pt x="1332" y="664"/>
                    </a:lnTo>
                    <a:lnTo>
                      <a:pt x="1323" y="551"/>
                    </a:lnTo>
                    <a:lnTo>
                      <a:pt x="1294" y="456"/>
                    </a:lnTo>
                    <a:lnTo>
                      <a:pt x="1256" y="361"/>
                    </a:lnTo>
                    <a:lnTo>
                      <a:pt x="1199" y="266"/>
                    </a:lnTo>
                    <a:lnTo>
                      <a:pt x="1132" y="190"/>
                    </a:lnTo>
                    <a:lnTo>
                      <a:pt x="1056" y="123"/>
                    </a:lnTo>
                    <a:lnTo>
                      <a:pt x="970" y="75"/>
                    </a:lnTo>
                    <a:lnTo>
                      <a:pt x="875" y="37"/>
                    </a:lnTo>
                    <a:lnTo>
                      <a:pt x="771" y="9"/>
                    </a:lnTo>
                    <a:lnTo>
                      <a:pt x="667" y="0"/>
                    </a:lnTo>
                    <a:lnTo>
                      <a:pt x="561" y="9"/>
                    </a:lnTo>
                    <a:lnTo>
                      <a:pt x="457" y="37"/>
                    </a:lnTo>
                    <a:lnTo>
                      <a:pt x="362" y="75"/>
                    </a:lnTo>
                    <a:lnTo>
                      <a:pt x="275" y="123"/>
                    </a:lnTo>
                    <a:lnTo>
                      <a:pt x="200" y="190"/>
                    </a:lnTo>
                    <a:lnTo>
                      <a:pt x="133" y="266"/>
                    </a:lnTo>
                    <a:lnTo>
                      <a:pt x="76" y="361"/>
                    </a:lnTo>
                    <a:lnTo>
                      <a:pt x="37" y="456"/>
                    </a:lnTo>
                    <a:lnTo>
                      <a:pt x="9" y="551"/>
                    </a:lnTo>
                    <a:lnTo>
                      <a:pt x="0" y="664"/>
                    </a:lnTo>
                    <a:lnTo>
                      <a:pt x="9" y="769"/>
                    </a:lnTo>
                    <a:lnTo>
                      <a:pt x="37" y="864"/>
                    </a:lnTo>
                    <a:lnTo>
                      <a:pt x="76" y="960"/>
                    </a:lnTo>
                    <a:lnTo>
                      <a:pt x="133" y="1055"/>
                    </a:lnTo>
                    <a:lnTo>
                      <a:pt x="200" y="1130"/>
                    </a:lnTo>
                    <a:lnTo>
                      <a:pt x="275" y="1197"/>
                    </a:lnTo>
                    <a:lnTo>
                      <a:pt x="362" y="1245"/>
                    </a:lnTo>
                    <a:lnTo>
                      <a:pt x="457" y="1282"/>
                    </a:lnTo>
                    <a:lnTo>
                      <a:pt x="561" y="1312"/>
                    </a:lnTo>
                    <a:lnTo>
                      <a:pt x="667" y="1321"/>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984" name="Freeform 60">
                <a:extLst>
                  <a:ext uri="{FF2B5EF4-FFF2-40B4-BE49-F238E27FC236}">
                    <a16:creationId xmlns:a16="http://schemas.microsoft.com/office/drawing/2014/main" id="{23DE4467-0B1F-4EDC-AED0-5DE2F9486CC2}"/>
                  </a:ext>
                </a:extLst>
              </p:cNvPr>
              <p:cNvSpPr>
                <a:spLocks/>
              </p:cNvSpPr>
              <p:nvPr/>
            </p:nvSpPr>
            <p:spPr bwMode="auto">
              <a:xfrm>
                <a:off x="369" y="2145"/>
                <a:ext cx="333" cy="331"/>
              </a:xfrm>
              <a:custGeom>
                <a:avLst/>
                <a:gdLst>
                  <a:gd name="T0" fmla="*/ 167 w 1332"/>
                  <a:gd name="T1" fmla="*/ 331 h 1321"/>
                  <a:gd name="T2" fmla="*/ 193 w 1332"/>
                  <a:gd name="T3" fmla="*/ 329 h 1321"/>
                  <a:gd name="T4" fmla="*/ 219 w 1332"/>
                  <a:gd name="T5" fmla="*/ 321 h 1321"/>
                  <a:gd name="T6" fmla="*/ 243 w 1332"/>
                  <a:gd name="T7" fmla="*/ 312 h 1321"/>
                  <a:gd name="T8" fmla="*/ 264 w 1332"/>
                  <a:gd name="T9" fmla="*/ 300 h 1321"/>
                  <a:gd name="T10" fmla="*/ 283 w 1332"/>
                  <a:gd name="T11" fmla="*/ 283 h 1321"/>
                  <a:gd name="T12" fmla="*/ 300 w 1332"/>
                  <a:gd name="T13" fmla="*/ 264 h 1321"/>
                  <a:gd name="T14" fmla="*/ 314 w 1332"/>
                  <a:gd name="T15" fmla="*/ 241 h 1321"/>
                  <a:gd name="T16" fmla="*/ 324 w 1332"/>
                  <a:gd name="T17" fmla="*/ 216 h 1321"/>
                  <a:gd name="T18" fmla="*/ 331 w 1332"/>
                  <a:gd name="T19" fmla="*/ 193 h 1321"/>
                  <a:gd name="T20" fmla="*/ 333 w 1332"/>
                  <a:gd name="T21" fmla="*/ 166 h 1321"/>
                  <a:gd name="T22" fmla="*/ 331 w 1332"/>
                  <a:gd name="T23" fmla="*/ 138 h 1321"/>
                  <a:gd name="T24" fmla="*/ 324 w 1332"/>
                  <a:gd name="T25" fmla="*/ 114 h 1321"/>
                  <a:gd name="T26" fmla="*/ 314 w 1332"/>
                  <a:gd name="T27" fmla="*/ 90 h 1321"/>
                  <a:gd name="T28" fmla="*/ 300 w 1332"/>
                  <a:gd name="T29" fmla="*/ 67 h 1321"/>
                  <a:gd name="T30" fmla="*/ 283 w 1332"/>
                  <a:gd name="T31" fmla="*/ 48 h 1321"/>
                  <a:gd name="T32" fmla="*/ 264 w 1332"/>
                  <a:gd name="T33" fmla="*/ 31 h 1321"/>
                  <a:gd name="T34" fmla="*/ 243 w 1332"/>
                  <a:gd name="T35" fmla="*/ 19 h 1321"/>
                  <a:gd name="T36" fmla="*/ 219 w 1332"/>
                  <a:gd name="T37" fmla="*/ 9 h 1321"/>
                  <a:gd name="T38" fmla="*/ 193 w 1332"/>
                  <a:gd name="T39" fmla="*/ 2 h 1321"/>
                  <a:gd name="T40" fmla="*/ 167 w 1332"/>
                  <a:gd name="T41" fmla="*/ 0 h 1321"/>
                  <a:gd name="T42" fmla="*/ 140 w 1332"/>
                  <a:gd name="T43" fmla="*/ 2 h 1321"/>
                  <a:gd name="T44" fmla="*/ 114 w 1332"/>
                  <a:gd name="T45" fmla="*/ 9 h 1321"/>
                  <a:gd name="T46" fmla="*/ 91 w 1332"/>
                  <a:gd name="T47" fmla="*/ 19 h 1321"/>
                  <a:gd name="T48" fmla="*/ 69 w 1332"/>
                  <a:gd name="T49" fmla="*/ 31 h 1321"/>
                  <a:gd name="T50" fmla="*/ 50 w 1332"/>
                  <a:gd name="T51" fmla="*/ 48 h 1321"/>
                  <a:gd name="T52" fmla="*/ 33 w 1332"/>
                  <a:gd name="T53" fmla="*/ 67 h 1321"/>
                  <a:gd name="T54" fmla="*/ 19 w 1332"/>
                  <a:gd name="T55" fmla="*/ 90 h 1321"/>
                  <a:gd name="T56" fmla="*/ 9 w 1332"/>
                  <a:gd name="T57" fmla="*/ 114 h 1321"/>
                  <a:gd name="T58" fmla="*/ 2 w 1332"/>
                  <a:gd name="T59" fmla="*/ 138 h 1321"/>
                  <a:gd name="T60" fmla="*/ 0 w 1332"/>
                  <a:gd name="T61" fmla="*/ 166 h 1321"/>
                  <a:gd name="T62" fmla="*/ 2 w 1332"/>
                  <a:gd name="T63" fmla="*/ 193 h 1321"/>
                  <a:gd name="T64" fmla="*/ 9 w 1332"/>
                  <a:gd name="T65" fmla="*/ 216 h 1321"/>
                  <a:gd name="T66" fmla="*/ 19 w 1332"/>
                  <a:gd name="T67" fmla="*/ 241 h 1321"/>
                  <a:gd name="T68" fmla="*/ 33 w 1332"/>
                  <a:gd name="T69" fmla="*/ 264 h 1321"/>
                  <a:gd name="T70" fmla="*/ 50 w 1332"/>
                  <a:gd name="T71" fmla="*/ 283 h 1321"/>
                  <a:gd name="T72" fmla="*/ 69 w 1332"/>
                  <a:gd name="T73" fmla="*/ 300 h 1321"/>
                  <a:gd name="T74" fmla="*/ 91 w 1332"/>
                  <a:gd name="T75" fmla="*/ 312 h 1321"/>
                  <a:gd name="T76" fmla="*/ 114 w 1332"/>
                  <a:gd name="T77" fmla="*/ 321 h 1321"/>
                  <a:gd name="T78" fmla="*/ 140 w 1332"/>
                  <a:gd name="T79" fmla="*/ 329 h 1321"/>
                  <a:gd name="T80" fmla="*/ 167 w 1332"/>
                  <a:gd name="T81" fmla="*/ 331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32"/>
                  <a:gd name="T124" fmla="*/ 0 h 1321"/>
                  <a:gd name="T125" fmla="*/ 1332 w 1332"/>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32" h="1321">
                    <a:moveTo>
                      <a:pt x="667" y="1321"/>
                    </a:moveTo>
                    <a:lnTo>
                      <a:pt x="771" y="1312"/>
                    </a:lnTo>
                    <a:lnTo>
                      <a:pt x="875" y="1282"/>
                    </a:lnTo>
                    <a:lnTo>
                      <a:pt x="970" y="1245"/>
                    </a:lnTo>
                    <a:lnTo>
                      <a:pt x="1056" y="1197"/>
                    </a:lnTo>
                    <a:lnTo>
                      <a:pt x="1132" y="1130"/>
                    </a:lnTo>
                    <a:lnTo>
                      <a:pt x="1199" y="1055"/>
                    </a:lnTo>
                    <a:lnTo>
                      <a:pt x="1256" y="960"/>
                    </a:lnTo>
                    <a:lnTo>
                      <a:pt x="1294" y="864"/>
                    </a:lnTo>
                    <a:lnTo>
                      <a:pt x="1323" y="769"/>
                    </a:lnTo>
                    <a:lnTo>
                      <a:pt x="1332" y="664"/>
                    </a:lnTo>
                    <a:lnTo>
                      <a:pt x="1323" y="551"/>
                    </a:lnTo>
                    <a:lnTo>
                      <a:pt x="1294" y="456"/>
                    </a:lnTo>
                    <a:lnTo>
                      <a:pt x="1256" y="361"/>
                    </a:lnTo>
                    <a:lnTo>
                      <a:pt x="1199" y="266"/>
                    </a:lnTo>
                    <a:lnTo>
                      <a:pt x="1132" y="190"/>
                    </a:lnTo>
                    <a:lnTo>
                      <a:pt x="1056" y="123"/>
                    </a:lnTo>
                    <a:lnTo>
                      <a:pt x="970" y="75"/>
                    </a:lnTo>
                    <a:lnTo>
                      <a:pt x="875" y="37"/>
                    </a:lnTo>
                    <a:lnTo>
                      <a:pt x="771" y="9"/>
                    </a:lnTo>
                    <a:lnTo>
                      <a:pt x="667" y="0"/>
                    </a:lnTo>
                    <a:lnTo>
                      <a:pt x="561" y="9"/>
                    </a:lnTo>
                    <a:lnTo>
                      <a:pt x="457" y="37"/>
                    </a:lnTo>
                    <a:lnTo>
                      <a:pt x="362" y="75"/>
                    </a:lnTo>
                    <a:lnTo>
                      <a:pt x="275" y="123"/>
                    </a:lnTo>
                    <a:lnTo>
                      <a:pt x="200" y="190"/>
                    </a:lnTo>
                    <a:lnTo>
                      <a:pt x="133" y="266"/>
                    </a:lnTo>
                    <a:lnTo>
                      <a:pt x="76" y="361"/>
                    </a:lnTo>
                    <a:lnTo>
                      <a:pt x="37" y="456"/>
                    </a:lnTo>
                    <a:lnTo>
                      <a:pt x="9" y="551"/>
                    </a:lnTo>
                    <a:lnTo>
                      <a:pt x="0" y="664"/>
                    </a:lnTo>
                    <a:lnTo>
                      <a:pt x="9" y="769"/>
                    </a:lnTo>
                    <a:lnTo>
                      <a:pt x="37" y="864"/>
                    </a:lnTo>
                    <a:lnTo>
                      <a:pt x="76" y="960"/>
                    </a:lnTo>
                    <a:lnTo>
                      <a:pt x="133" y="1055"/>
                    </a:lnTo>
                    <a:lnTo>
                      <a:pt x="200" y="1130"/>
                    </a:lnTo>
                    <a:lnTo>
                      <a:pt x="275" y="1197"/>
                    </a:lnTo>
                    <a:lnTo>
                      <a:pt x="362" y="1245"/>
                    </a:lnTo>
                    <a:lnTo>
                      <a:pt x="457" y="1282"/>
                    </a:lnTo>
                    <a:lnTo>
                      <a:pt x="561" y="1312"/>
                    </a:lnTo>
                    <a:lnTo>
                      <a:pt x="667" y="1321"/>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985" name="Freeform 61">
                <a:extLst>
                  <a:ext uri="{FF2B5EF4-FFF2-40B4-BE49-F238E27FC236}">
                    <a16:creationId xmlns:a16="http://schemas.microsoft.com/office/drawing/2014/main" id="{B6586EE8-0653-466B-8777-B546BD7CF60D}"/>
                  </a:ext>
                </a:extLst>
              </p:cNvPr>
              <p:cNvSpPr>
                <a:spLocks/>
              </p:cNvSpPr>
              <p:nvPr/>
            </p:nvSpPr>
            <p:spPr bwMode="auto">
              <a:xfrm>
                <a:off x="417" y="2169"/>
                <a:ext cx="174" cy="174"/>
              </a:xfrm>
              <a:custGeom>
                <a:avLst/>
                <a:gdLst>
                  <a:gd name="T0" fmla="*/ 88 w 694"/>
                  <a:gd name="T1" fmla="*/ 174 h 694"/>
                  <a:gd name="T2" fmla="*/ 103 w 694"/>
                  <a:gd name="T3" fmla="*/ 174 h 694"/>
                  <a:gd name="T4" fmla="*/ 114 w 694"/>
                  <a:gd name="T5" fmla="*/ 169 h 694"/>
                  <a:gd name="T6" fmla="*/ 126 w 694"/>
                  <a:gd name="T7" fmla="*/ 164 h 694"/>
                  <a:gd name="T8" fmla="*/ 138 w 694"/>
                  <a:gd name="T9" fmla="*/ 157 h 694"/>
                  <a:gd name="T10" fmla="*/ 150 w 694"/>
                  <a:gd name="T11" fmla="*/ 150 h 694"/>
                  <a:gd name="T12" fmla="*/ 157 w 694"/>
                  <a:gd name="T13" fmla="*/ 138 h 694"/>
                  <a:gd name="T14" fmla="*/ 164 w 694"/>
                  <a:gd name="T15" fmla="*/ 128 h 694"/>
                  <a:gd name="T16" fmla="*/ 169 w 694"/>
                  <a:gd name="T17" fmla="*/ 114 h 694"/>
                  <a:gd name="T18" fmla="*/ 174 w 694"/>
                  <a:gd name="T19" fmla="*/ 102 h 694"/>
                  <a:gd name="T20" fmla="*/ 174 w 694"/>
                  <a:gd name="T21" fmla="*/ 88 h 694"/>
                  <a:gd name="T22" fmla="*/ 174 w 694"/>
                  <a:gd name="T23" fmla="*/ 74 h 694"/>
                  <a:gd name="T24" fmla="*/ 169 w 694"/>
                  <a:gd name="T25" fmla="*/ 59 h 694"/>
                  <a:gd name="T26" fmla="*/ 164 w 694"/>
                  <a:gd name="T27" fmla="*/ 47 h 694"/>
                  <a:gd name="T28" fmla="*/ 157 w 694"/>
                  <a:gd name="T29" fmla="*/ 36 h 694"/>
                  <a:gd name="T30" fmla="*/ 150 w 694"/>
                  <a:gd name="T31" fmla="*/ 26 h 694"/>
                  <a:gd name="T32" fmla="*/ 138 w 694"/>
                  <a:gd name="T33" fmla="*/ 16 h 694"/>
                  <a:gd name="T34" fmla="*/ 126 w 694"/>
                  <a:gd name="T35" fmla="*/ 9 h 694"/>
                  <a:gd name="T36" fmla="*/ 114 w 694"/>
                  <a:gd name="T37" fmla="*/ 5 h 694"/>
                  <a:gd name="T38" fmla="*/ 103 w 694"/>
                  <a:gd name="T39" fmla="*/ 2 h 694"/>
                  <a:gd name="T40" fmla="*/ 88 w 694"/>
                  <a:gd name="T41" fmla="*/ 0 h 694"/>
                  <a:gd name="T42" fmla="*/ 74 w 694"/>
                  <a:gd name="T43" fmla="*/ 2 h 694"/>
                  <a:gd name="T44" fmla="*/ 60 w 694"/>
                  <a:gd name="T45" fmla="*/ 5 h 694"/>
                  <a:gd name="T46" fmla="*/ 48 w 694"/>
                  <a:gd name="T47" fmla="*/ 9 h 694"/>
                  <a:gd name="T48" fmla="*/ 36 w 694"/>
                  <a:gd name="T49" fmla="*/ 16 h 694"/>
                  <a:gd name="T50" fmla="*/ 26 w 694"/>
                  <a:gd name="T51" fmla="*/ 26 h 694"/>
                  <a:gd name="T52" fmla="*/ 16 w 694"/>
                  <a:gd name="T53" fmla="*/ 36 h 694"/>
                  <a:gd name="T54" fmla="*/ 9 w 694"/>
                  <a:gd name="T55" fmla="*/ 47 h 694"/>
                  <a:gd name="T56" fmla="*/ 5 w 694"/>
                  <a:gd name="T57" fmla="*/ 59 h 694"/>
                  <a:gd name="T58" fmla="*/ 0 w 694"/>
                  <a:gd name="T59" fmla="*/ 74 h 694"/>
                  <a:gd name="T60" fmla="*/ 0 w 694"/>
                  <a:gd name="T61" fmla="*/ 88 h 694"/>
                  <a:gd name="T62" fmla="*/ 0 w 694"/>
                  <a:gd name="T63" fmla="*/ 102 h 694"/>
                  <a:gd name="T64" fmla="*/ 5 w 694"/>
                  <a:gd name="T65" fmla="*/ 114 h 694"/>
                  <a:gd name="T66" fmla="*/ 9 w 694"/>
                  <a:gd name="T67" fmla="*/ 128 h 694"/>
                  <a:gd name="T68" fmla="*/ 16 w 694"/>
                  <a:gd name="T69" fmla="*/ 138 h 694"/>
                  <a:gd name="T70" fmla="*/ 26 w 694"/>
                  <a:gd name="T71" fmla="*/ 150 h 694"/>
                  <a:gd name="T72" fmla="*/ 36 w 694"/>
                  <a:gd name="T73" fmla="*/ 157 h 694"/>
                  <a:gd name="T74" fmla="*/ 48 w 694"/>
                  <a:gd name="T75" fmla="*/ 164 h 694"/>
                  <a:gd name="T76" fmla="*/ 60 w 694"/>
                  <a:gd name="T77" fmla="*/ 169 h 694"/>
                  <a:gd name="T78" fmla="*/ 74 w 694"/>
                  <a:gd name="T79" fmla="*/ 174 h 694"/>
                  <a:gd name="T80" fmla="*/ 88 w 694"/>
                  <a:gd name="T81" fmla="*/ 174 h 69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4"/>
                  <a:gd name="T124" fmla="*/ 0 h 694"/>
                  <a:gd name="T125" fmla="*/ 694 w 694"/>
                  <a:gd name="T126" fmla="*/ 694 h 69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4" h="694">
                    <a:moveTo>
                      <a:pt x="351" y="694"/>
                    </a:moveTo>
                    <a:lnTo>
                      <a:pt x="409" y="694"/>
                    </a:lnTo>
                    <a:lnTo>
                      <a:pt x="456" y="674"/>
                    </a:lnTo>
                    <a:lnTo>
                      <a:pt x="504" y="655"/>
                    </a:lnTo>
                    <a:lnTo>
                      <a:pt x="551" y="627"/>
                    </a:lnTo>
                    <a:lnTo>
                      <a:pt x="599" y="599"/>
                    </a:lnTo>
                    <a:lnTo>
                      <a:pt x="627" y="551"/>
                    </a:lnTo>
                    <a:lnTo>
                      <a:pt x="656" y="512"/>
                    </a:lnTo>
                    <a:lnTo>
                      <a:pt x="675" y="456"/>
                    </a:lnTo>
                    <a:lnTo>
                      <a:pt x="694" y="408"/>
                    </a:lnTo>
                    <a:lnTo>
                      <a:pt x="694" y="350"/>
                    </a:lnTo>
                    <a:lnTo>
                      <a:pt x="694" y="294"/>
                    </a:lnTo>
                    <a:lnTo>
                      <a:pt x="675" y="236"/>
                    </a:lnTo>
                    <a:lnTo>
                      <a:pt x="656" y="189"/>
                    </a:lnTo>
                    <a:lnTo>
                      <a:pt x="627" y="142"/>
                    </a:lnTo>
                    <a:lnTo>
                      <a:pt x="599" y="104"/>
                    </a:lnTo>
                    <a:lnTo>
                      <a:pt x="551" y="65"/>
                    </a:lnTo>
                    <a:lnTo>
                      <a:pt x="504" y="37"/>
                    </a:lnTo>
                    <a:lnTo>
                      <a:pt x="456" y="18"/>
                    </a:lnTo>
                    <a:lnTo>
                      <a:pt x="409" y="9"/>
                    </a:lnTo>
                    <a:lnTo>
                      <a:pt x="351" y="0"/>
                    </a:lnTo>
                    <a:lnTo>
                      <a:pt x="294" y="9"/>
                    </a:lnTo>
                    <a:lnTo>
                      <a:pt x="238" y="18"/>
                    </a:lnTo>
                    <a:lnTo>
                      <a:pt x="190" y="37"/>
                    </a:lnTo>
                    <a:lnTo>
                      <a:pt x="142" y="65"/>
                    </a:lnTo>
                    <a:lnTo>
                      <a:pt x="104" y="104"/>
                    </a:lnTo>
                    <a:lnTo>
                      <a:pt x="65" y="142"/>
                    </a:lnTo>
                    <a:lnTo>
                      <a:pt x="37" y="189"/>
                    </a:lnTo>
                    <a:lnTo>
                      <a:pt x="18" y="236"/>
                    </a:lnTo>
                    <a:lnTo>
                      <a:pt x="0" y="294"/>
                    </a:lnTo>
                    <a:lnTo>
                      <a:pt x="0" y="350"/>
                    </a:lnTo>
                    <a:lnTo>
                      <a:pt x="0" y="408"/>
                    </a:lnTo>
                    <a:lnTo>
                      <a:pt x="18" y="456"/>
                    </a:lnTo>
                    <a:lnTo>
                      <a:pt x="37" y="512"/>
                    </a:lnTo>
                    <a:lnTo>
                      <a:pt x="65" y="551"/>
                    </a:lnTo>
                    <a:lnTo>
                      <a:pt x="104" y="599"/>
                    </a:lnTo>
                    <a:lnTo>
                      <a:pt x="142" y="627"/>
                    </a:lnTo>
                    <a:lnTo>
                      <a:pt x="190" y="655"/>
                    </a:lnTo>
                    <a:lnTo>
                      <a:pt x="238" y="674"/>
                    </a:lnTo>
                    <a:lnTo>
                      <a:pt x="294" y="694"/>
                    </a:lnTo>
                    <a:lnTo>
                      <a:pt x="351" y="694"/>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86" name="Freeform 62">
                <a:extLst>
                  <a:ext uri="{FF2B5EF4-FFF2-40B4-BE49-F238E27FC236}">
                    <a16:creationId xmlns:a16="http://schemas.microsoft.com/office/drawing/2014/main" id="{9C2536C6-D592-4E89-B427-C0BEF881EC41}"/>
                  </a:ext>
                </a:extLst>
              </p:cNvPr>
              <p:cNvSpPr>
                <a:spLocks/>
              </p:cNvSpPr>
              <p:nvPr/>
            </p:nvSpPr>
            <p:spPr bwMode="auto">
              <a:xfrm>
                <a:off x="424" y="2171"/>
                <a:ext cx="155" cy="157"/>
              </a:xfrm>
              <a:custGeom>
                <a:avLst/>
                <a:gdLst>
                  <a:gd name="T0" fmla="*/ 76 w 619"/>
                  <a:gd name="T1" fmla="*/ 157 h 627"/>
                  <a:gd name="T2" fmla="*/ 90 w 619"/>
                  <a:gd name="T3" fmla="*/ 155 h 627"/>
                  <a:gd name="T4" fmla="*/ 102 w 619"/>
                  <a:gd name="T5" fmla="*/ 152 h 627"/>
                  <a:gd name="T6" fmla="*/ 112 w 619"/>
                  <a:gd name="T7" fmla="*/ 148 h 627"/>
                  <a:gd name="T8" fmla="*/ 124 w 619"/>
                  <a:gd name="T9" fmla="*/ 140 h 627"/>
                  <a:gd name="T10" fmla="*/ 131 w 619"/>
                  <a:gd name="T11" fmla="*/ 133 h 627"/>
                  <a:gd name="T12" fmla="*/ 140 w 619"/>
                  <a:gd name="T13" fmla="*/ 124 h 627"/>
                  <a:gd name="T14" fmla="*/ 145 w 619"/>
                  <a:gd name="T15" fmla="*/ 114 h 627"/>
                  <a:gd name="T16" fmla="*/ 150 w 619"/>
                  <a:gd name="T17" fmla="*/ 102 h 627"/>
                  <a:gd name="T18" fmla="*/ 155 w 619"/>
                  <a:gd name="T19" fmla="*/ 90 h 627"/>
                  <a:gd name="T20" fmla="*/ 155 w 619"/>
                  <a:gd name="T21" fmla="*/ 78 h 627"/>
                  <a:gd name="T22" fmla="*/ 155 w 619"/>
                  <a:gd name="T23" fmla="*/ 67 h 627"/>
                  <a:gd name="T24" fmla="*/ 150 w 619"/>
                  <a:gd name="T25" fmla="*/ 55 h 627"/>
                  <a:gd name="T26" fmla="*/ 145 w 619"/>
                  <a:gd name="T27" fmla="*/ 43 h 627"/>
                  <a:gd name="T28" fmla="*/ 140 w 619"/>
                  <a:gd name="T29" fmla="*/ 33 h 627"/>
                  <a:gd name="T30" fmla="*/ 131 w 619"/>
                  <a:gd name="T31" fmla="*/ 24 h 627"/>
                  <a:gd name="T32" fmla="*/ 124 w 619"/>
                  <a:gd name="T33" fmla="*/ 17 h 627"/>
                  <a:gd name="T34" fmla="*/ 112 w 619"/>
                  <a:gd name="T35" fmla="*/ 10 h 627"/>
                  <a:gd name="T36" fmla="*/ 102 w 619"/>
                  <a:gd name="T37" fmla="*/ 5 h 627"/>
                  <a:gd name="T38" fmla="*/ 90 w 619"/>
                  <a:gd name="T39" fmla="*/ 2 h 627"/>
                  <a:gd name="T40" fmla="*/ 76 w 619"/>
                  <a:gd name="T41" fmla="*/ 0 h 627"/>
                  <a:gd name="T42" fmla="*/ 64 w 619"/>
                  <a:gd name="T43" fmla="*/ 2 h 627"/>
                  <a:gd name="T44" fmla="*/ 53 w 619"/>
                  <a:gd name="T45" fmla="*/ 5 h 627"/>
                  <a:gd name="T46" fmla="*/ 41 w 619"/>
                  <a:gd name="T47" fmla="*/ 10 h 627"/>
                  <a:gd name="T48" fmla="*/ 31 w 619"/>
                  <a:gd name="T49" fmla="*/ 17 h 627"/>
                  <a:gd name="T50" fmla="*/ 21 w 619"/>
                  <a:gd name="T51" fmla="*/ 24 h 627"/>
                  <a:gd name="T52" fmla="*/ 14 w 619"/>
                  <a:gd name="T53" fmla="*/ 33 h 627"/>
                  <a:gd name="T54" fmla="*/ 7 w 619"/>
                  <a:gd name="T55" fmla="*/ 43 h 627"/>
                  <a:gd name="T56" fmla="*/ 2 w 619"/>
                  <a:gd name="T57" fmla="*/ 52 h 627"/>
                  <a:gd name="T58" fmla="*/ 0 w 619"/>
                  <a:gd name="T59" fmla="*/ 64 h 627"/>
                  <a:gd name="T60" fmla="*/ 0 w 619"/>
                  <a:gd name="T61" fmla="*/ 78 h 627"/>
                  <a:gd name="T62" fmla="*/ 0 w 619"/>
                  <a:gd name="T63" fmla="*/ 81 h 627"/>
                  <a:gd name="T64" fmla="*/ 0 w 619"/>
                  <a:gd name="T65" fmla="*/ 83 h 627"/>
                  <a:gd name="T66" fmla="*/ 0 w 619"/>
                  <a:gd name="T67" fmla="*/ 95 h 627"/>
                  <a:gd name="T68" fmla="*/ 5 w 619"/>
                  <a:gd name="T69" fmla="*/ 107 h 627"/>
                  <a:gd name="T70" fmla="*/ 9 w 619"/>
                  <a:gd name="T71" fmla="*/ 116 h 627"/>
                  <a:gd name="T72" fmla="*/ 17 w 619"/>
                  <a:gd name="T73" fmla="*/ 126 h 627"/>
                  <a:gd name="T74" fmla="*/ 24 w 619"/>
                  <a:gd name="T75" fmla="*/ 136 h 627"/>
                  <a:gd name="T76" fmla="*/ 33 w 619"/>
                  <a:gd name="T77" fmla="*/ 143 h 627"/>
                  <a:gd name="T78" fmla="*/ 43 w 619"/>
                  <a:gd name="T79" fmla="*/ 148 h 627"/>
                  <a:gd name="T80" fmla="*/ 53 w 619"/>
                  <a:gd name="T81" fmla="*/ 152 h 627"/>
                  <a:gd name="T82" fmla="*/ 64 w 619"/>
                  <a:gd name="T83" fmla="*/ 155 h 627"/>
                  <a:gd name="T84" fmla="*/ 76 w 619"/>
                  <a:gd name="T85" fmla="*/ 157 h 6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19"/>
                  <a:gd name="T130" fmla="*/ 0 h 627"/>
                  <a:gd name="T131" fmla="*/ 619 w 619"/>
                  <a:gd name="T132" fmla="*/ 627 h 6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19" h="627">
                    <a:moveTo>
                      <a:pt x="305" y="627"/>
                    </a:moveTo>
                    <a:lnTo>
                      <a:pt x="361" y="618"/>
                    </a:lnTo>
                    <a:lnTo>
                      <a:pt x="409" y="607"/>
                    </a:lnTo>
                    <a:lnTo>
                      <a:pt x="448" y="590"/>
                    </a:lnTo>
                    <a:lnTo>
                      <a:pt x="495" y="560"/>
                    </a:lnTo>
                    <a:lnTo>
                      <a:pt x="523" y="532"/>
                    </a:lnTo>
                    <a:lnTo>
                      <a:pt x="561" y="494"/>
                    </a:lnTo>
                    <a:lnTo>
                      <a:pt x="580" y="456"/>
                    </a:lnTo>
                    <a:lnTo>
                      <a:pt x="599" y="408"/>
                    </a:lnTo>
                    <a:lnTo>
                      <a:pt x="619" y="361"/>
                    </a:lnTo>
                    <a:lnTo>
                      <a:pt x="619" y="313"/>
                    </a:lnTo>
                    <a:lnTo>
                      <a:pt x="619" y="266"/>
                    </a:lnTo>
                    <a:lnTo>
                      <a:pt x="599" y="218"/>
                    </a:lnTo>
                    <a:lnTo>
                      <a:pt x="580" y="171"/>
                    </a:lnTo>
                    <a:lnTo>
                      <a:pt x="561" y="133"/>
                    </a:lnTo>
                    <a:lnTo>
                      <a:pt x="523" y="95"/>
                    </a:lnTo>
                    <a:lnTo>
                      <a:pt x="495" y="66"/>
                    </a:lnTo>
                    <a:lnTo>
                      <a:pt x="448" y="38"/>
                    </a:lnTo>
                    <a:lnTo>
                      <a:pt x="409" y="19"/>
                    </a:lnTo>
                    <a:lnTo>
                      <a:pt x="361" y="9"/>
                    </a:lnTo>
                    <a:lnTo>
                      <a:pt x="305" y="0"/>
                    </a:lnTo>
                    <a:lnTo>
                      <a:pt x="257" y="9"/>
                    </a:lnTo>
                    <a:lnTo>
                      <a:pt x="210" y="19"/>
                    </a:lnTo>
                    <a:lnTo>
                      <a:pt x="162" y="38"/>
                    </a:lnTo>
                    <a:lnTo>
                      <a:pt x="123" y="66"/>
                    </a:lnTo>
                    <a:lnTo>
                      <a:pt x="85" y="95"/>
                    </a:lnTo>
                    <a:lnTo>
                      <a:pt x="56" y="133"/>
                    </a:lnTo>
                    <a:lnTo>
                      <a:pt x="28" y="171"/>
                    </a:lnTo>
                    <a:lnTo>
                      <a:pt x="9" y="209"/>
                    </a:lnTo>
                    <a:lnTo>
                      <a:pt x="0" y="257"/>
                    </a:lnTo>
                    <a:lnTo>
                      <a:pt x="0" y="313"/>
                    </a:lnTo>
                    <a:lnTo>
                      <a:pt x="0" y="322"/>
                    </a:lnTo>
                    <a:lnTo>
                      <a:pt x="0" y="332"/>
                    </a:lnTo>
                    <a:lnTo>
                      <a:pt x="0" y="380"/>
                    </a:lnTo>
                    <a:lnTo>
                      <a:pt x="19" y="428"/>
                    </a:lnTo>
                    <a:lnTo>
                      <a:pt x="37" y="465"/>
                    </a:lnTo>
                    <a:lnTo>
                      <a:pt x="67" y="503"/>
                    </a:lnTo>
                    <a:lnTo>
                      <a:pt x="95" y="542"/>
                    </a:lnTo>
                    <a:lnTo>
                      <a:pt x="132" y="570"/>
                    </a:lnTo>
                    <a:lnTo>
                      <a:pt x="171" y="590"/>
                    </a:lnTo>
                    <a:lnTo>
                      <a:pt x="210" y="607"/>
                    </a:lnTo>
                    <a:lnTo>
                      <a:pt x="257" y="618"/>
                    </a:lnTo>
                    <a:lnTo>
                      <a:pt x="305" y="627"/>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87" name="Freeform 63">
                <a:extLst>
                  <a:ext uri="{FF2B5EF4-FFF2-40B4-BE49-F238E27FC236}">
                    <a16:creationId xmlns:a16="http://schemas.microsoft.com/office/drawing/2014/main" id="{DEFAD53F-0E4F-42B8-A3C1-D84B52A9D8FE}"/>
                  </a:ext>
                </a:extLst>
              </p:cNvPr>
              <p:cNvSpPr>
                <a:spLocks/>
              </p:cNvSpPr>
              <p:nvPr/>
            </p:nvSpPr>
            <p:spPr bwMode="auto">
              <a:xfrm>
                <a:off x="429" y="2174"/>
                <a:ext cx="138" cy="137"/>
              </a:xfrm>
              <a:custGeom>
                <a:avLst/>
                <a:gdLst>
                  <a:gd name="T0" fmla="*/ 69 w 552"/>
                  <a:gd name="T1" fmla="*/ 137 h 551"/>
                  <a:gd name="T2" fmla="*/ 81 w 552"/>
                  <a:gd name="T3" fmla="*/ 135 h 551"/>
                  <a:gd name="T4" fmla="*/ 91 w 552"/>
                  <a:gd name="T5" fmla="*/ 133 h 551"/>
                  <a:gd name="T6" fmla="*/ 100 w 552"/>
                  <a:gd name="T7" fmla="*/ 130 h 551"/>
                  <a:gd name="T8" fmla="*/ 110 w 552"/>
                  <a:gd name="T9" fmla="*/ 123 h 551"/>
                  <a:gd name="T10" fmla="*/ 117 w 552"/>
                  <a:gd name="T11" fmla="*/ 116 h 551"/>
                  <a:gd name="T12" fmla="*/ 124 w 552"/>
                  <a:gd name="T13" fmla="*/ 109 h 551"/>
                  <a:gd name="T14" fmla="*/ 131 w 552"/>
                  <a:gd name="T15" fmla="*/ 99 h 551"/>
                  <a:gd name="T16" fmla="*/ 133 w 552"/>
                  <a:gd name="T17" fmla="*/ 90 h 551"/>
                  <a:gd name="T18" fmla="*/ 136 w 552"/>
                  <a:gd name="T19" fmla="*/ 80 h 551"/>
                  <a:gd name="T20" fmla="*/ 138 w 552"/>
                  <a:gd name="T21" fmla="*/ 69 h 551"/>
                  <a:gd name="T22" fmla="*/ 136 w 552"/>
                  <a:gd name="T23" fmla="*/ 59 h 551"/>
                  <a:gd name="T24" fmla="*/ 133 w 552"/>
                  <a:gd name="T25" fmla="*/ 47 h 551"/>
                  <a:gd name="T26" fmla="*/ 131 w 552"/>
                  <a:gd name="T27" fmla="*/ 38 h 551"/>
                  <a:gd name="T28" fmla="*/ 124 w 552"/>
                  <a:gd name="T29" fmla="*/ 28 h 551"/>
                  <a:gd name="T30" fmla="*/ 117 w 552"/>
                  <a:gd name="T31" fmla="*/ 21 h 551"/>
                  <a:gd name="T32" fmla="*/ 110 w 552"/>
                  <a:gd name="T33" fmla="*/ 14 h 551"/>
                  <a:gd name="T34" fmla="*/ 100 w 552"/>
                  <a:gd name="T35" fmla="*/ 9 h 551"/>
                  <a:gd name="T36" fmla="*/ 91 w 552"/>
                  <a:gd name="T37" fmla="*/ 5 h 551"/>
                  <a:gd name="T38" fmla="*/ 81 w 552"/>
                  <a:gd name="T39" fmla="*/ 2 h 551"/>
                  <a:gd name="T40" fmla="*/ 69 w 552"/>
                  <a:gd name="T41" fmla="*/ 0 h 551"/>
                  <a:gd name="T42" fmla="*/ 60 w 552"/>
                  <a:gd name="T43" fmla="*/ 2 h 551"/>
                  <a:gd name="T44" fmla="*/ 48 w 552"/>
                  <a:gd name="T45" fmla="*/ 5 h 551"/>
                  <a:gd name="T46" fmla="*/ 38 w 552"/>
                  <a:gd name="T47" fmla="*/ 9 h 551"/>
                  <a:gd name="T48" fmla="*/ 28 w 552"/>
                  <a:gd name="T49" fmla="*/ 14 h 551"/>
                  <a:gd name="T50" fmla="*/ 21 w 552"/>
                  <a:gd name="T51" fmla="*/ 21 h 551"/>
                  <a:gd name="T52" fmla="*/ 14 w 552"/>
                  <a:gd name="T53" fmla="*/ 28 h 551"/>
                  <a:gd name="T54" fmla="*/ 9 w 552"/>
                  <a:gd name="T55" fmla="*/ 38 h 551"/>
                  <a:gd name="T56" fmla="*/ 5 w 552"/>
                  <a:gd name="T57" fmla="*/ 47 h 551"/>
                  <a:gd name="T58" fmla="*/ 2 w 552"/>
                  <a:gd name="T59" fmla="*/ 57 h 551"/>
                  <a:gd name="T60" fmla="*/ 0 w 552"/>
                  <a:gd name="T61" fmla="*/ 69 h 551"/>
                  <a:gd name="T62" fmla="*/ 0 w 552"/>
                  <a:gd name="T63" fmla="*/ 71 h 551"/>
                  <a:gd name="T64" fmla="*/ 0 w 552"/>
                  <a:gd name="T65" fmla="*/ 73 h 551"/>
                  <a:gd name="T66" fmla="*/ 2 w 552"/>
                  <a:gd name="T67" fmla="*/ 83 h 551"/>
                  <a:gd name="T68" fmla="*/ 5 w 552"/>
                  <a:gd name="T69" fmla="*/ 92 h 551"/>
                  <a:gd name="T70" fmla="*/ 9 w 552"/>
                  <a:gd name="T71" fmla="*/ 101 h 551"/>
                  <a:gd name="T72" fmla="*/ 14 w 552"/>
                  <a:gd name="T73" fmla="*/ 111 h 551"/>
                  <a:gd name="T74" fmla="*/ 21 w 552"/>
                  <a:gd name="T75" fmla="*/ 118 h 551"/>
                  <a:gd name="T76" fmla="*/ 31 w 552"/>
                  <a:gd name="T77" fmla="*/ 125 h 551"/>
                  <a:gd name="T78" fmla="*/ 38 w 552"/>
                  <a:gd name="T79" fmla="*/ 130 h 551"/>
                  <a:gd name="T80" fmla="*/ 48 w 552"/>
                  <a:gd name="T81" fmla="*/ 133 h 551"/>
                  <a:gd name="T82" fmla="*/ 60 w 552"/>
                  <a:gd name="T83" fmla="*/ 135 h 551"/>
                  <a:gd name="T84" fmla="*/ 69 w 552"/>
                  <a:gd name="T85" fmla="*/ 137 h 55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52"/>
                  <a:gd name="T130" fmla="*/ 0 h 551"/>
                  <a:gd name="T131" fmla="*/ 552 w 552"/>
                  <a:gd name="T132" fmla="*/ 551 h 55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52" h="551">
                    <a:moveTo>
                      <a:pt x="275" y="551"/>
                    </a:moveTo>
                    <a:lnTo>
                      <a:pt x="323" y="542"/>
                    </a:lnTo>
                    <a:lnTo>
                      <a:pt x="362" y="533"/>
                    </a:lnTo>
                    <a:lnTo>
                      <a:pt x="399" y="523"/>
                    </a:lnTo>
                    <a:lnTo>
                      <a:pt x="438" y="494"/>
                    </a:lnTo>
                    <a:lnTo>
                      <a:pt x="466" y="466"/>
                    </a:lnTo>
                    <a:lnTo>
                      <a:pt x="494" y="438"/>
                    </a:lnTo>
                    <a:lnTo>
                      <a:pt x="524" y="399"/>
                    </a:lnTo>
                    <a:lnTo>
                      <a:pt x="533" y="361"/>
                    </a:lnTo>
                    <a:lnTo>
                      <a:pt x="542" y="323"/>
                    </a:lnTo>
                    <a:lnTo>
                      <a:pt x="552" y="276"/>
                    </a:lnTo>
                    <a:lnTo>
                      <a:pt x="542" y="237"/>
                    </a:lnTo>
                    <a:lnTo>
                      <a:pt x="533" y="190"/>
                    </a:lnTo>
                    <a:lnTo>
                      <a:pt x="524" y="153"/>
                    </a:lnTo>
                    <a:lnTo>
                      <a:pt x="494" y="114"/>
                    </a:lnTo>
                    <a:lnTo>
                      <a:pt x="466" y="86"/>
                    </a:lnTo>
                    <a:lnTo>
                      <a:pt x="438" y="57"/>
                    </a:lnTo>
                    <a:lnTo>
                      <a:pt x="399" y="38"/>
                    </a:lnTo>
                    <a:lnTo>
                      <a:pt x="362" y="19"/>
                    </a:lnTo>
                    <a:lnTo>
                      <a:pt x="323" y="10"/>
                    </a:lnTo>
                    <a:lnTo>
                      <a:pt x="275" y="0"/>
                    </a:lnTo>
                    <a:lnTo>
                      <a:pt x="238" y="10"/>
                    </a:lnTo>
                    <a:lnTo>
                      <a:pt x="191" y="19"/>
                    </a:lnTo>
                    <a:lnTo>
                      <a:pt x="152" y="38"/>
                    </a:lnTo>
                    <a:lnTo>
                      <a:pt x="113" y="57"/>
                    </a:lnTo>
                    <a:lnTo>
                      <a:pt x="85" y="86"/>
                    </a:lnTo>
                    <a:lnTo>
                      <a:pt x="57" y="114"/>
                    </a:lnTo>
                    <a:lnTo>
                      <a:pt x="37" y="153"/>
                    </a:lnTo>
                    <a:lnTo>
                      <a:pt x="18" y="190"/>
                    </a:lnTo>
                    <a:lnTo>
                      <a:pt x="9" y="228"/>
                    </a:lnTo>
                    <a:lnTo>
                      <a:pt x="0" y="276"/>
                    </a:lnTo>
                    <a:lnTo>
                      <a:pt x="0" y="285"/>
                    </a:lnTo>
                    <a:lnTo>
                      <a:pt x="0" y="295"/>
                    </a:lnTo>
                    <a:lnTo>
                      <a:pt x="9" y="332"/>
                    </a:lnTo>
                    <a:lnTo>
                      <a:pt x="18" y="371"/>
                    </a:lnTo>
                    <a:lnTo>
                      <a:pt x="37" y="408"/>
                    </a:lnTo>
                    <a:lnTo>
                      <a:pt x="57" y="447"/>
                    </a:lnTo>
                    <a:lnTo>
                      <a:pt x="85" y="475"/>
                    </a:lnTo>
                    <a:lnTo>
                      <a:pt x="124" y="503"/>
                    </a:lnTo>
                    <a:lnTo>
                      <a:pt x="152" y="523"/>
                    </a:lnTo>
                    <a:lnTo>
                      <a:pt x="191" y="533"/>
                    </a:lnTo>
                    <a:lnTo>
                      <a:pt x="238" y="542"/>
                    </a:lnTo>
                    <a:lnTo>
                      <a:pt x="275" y="551"/>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88" name="Freeform 64">
                <a:extLst>
                  <a:ext uri="{FF2B5EF4-FFF2-40B4-BE49-F238E27FC236}">
                    <a16:creationId xmlns:a16="http://schemas.microsoft.com/office/drawing/2014/main" id="{6149356D-AE9D-4BC3-A270-3F11A0232303}"/>
                  </a:ext>
                </a:extLst>
              </p:cNvPr>
              <p:cNvSpPr>
                <a:spLocks/>
              </p:cNvSpPr>
              <p:nvPr/>
            </p:nvSpPr>
            <p:spPr bwMode="auto">
              <a:xfrm>
                <a:off x="436" y="2178"/>
                <a:ext cx="119" cy="117"/>
              </a:xfrm>
              <a:custGeom>
                <a:avLst/>
                <a:gdLst>
                  <a:gd name="T0" fmla="*/ 60 w 476"/>
                  <a:gd name="T1" fmla="*/ 117 h 466"/>
                  <a:gd name="T2" fmla="*/ 69 w 476"/>
                  <a:gd name="T3" fmla="*/ 117 h 466"/>
                  <a:gd name="T4" fmla="*/ 79 w 476"/>
                  <a:gd name="T5" fmla="*/ 114 h 466"/>
                  <a:gd name="T6" fmla="*/ 86 w 476"/>
                  <a:gd name="T7" fmla="*/ 110 h 466"/>
                  <a:gd name="T8" fmla="*/ 93 w 476"/>
                  <a:gd name="T9" fmla="*/ 105 h 466"/>
                  <a:gd name="T10" fmla="*/ 100 w 476"/>
                  <a:gd name="T11" fmla="*/ 100 h 466"/>
                  <a:gd name="T12" fmla="*/ 107 w 476"/>
                  <a:gd name="T13" fmla="*/ 93 h 466"/>
                  <a:gd name="T14" fmla="*/ 112 w 476"/>
                  <a:gd name="T15" fmla="*/ 86 h 466"/>
                  <a:gd name="T16" fmla="*/ 114 w 476"/>
                  <a:gd name="T17" fmla="*/ 76 h 466"/>
                  <a:gd name="T18" fmla="*/ 117 w 476"/>
                  <a:gd name="T19" fmla="*/ 67 h 466"/>
                  <a:gd name="T20" fmla="*/ 119 w 476"/>
                  <a:gd name="T21" fmla="*/ 57 h 466"/>
                  <a:gd name="T22" fmla="*/ 117 w 476"/>
                  <a:gd name="T23" fmla="*/ 48 h 466"/>
                  <a:gd name="T24" fmla="*/ 114 w 476"/>
                  <a:gd name="T25" fmla="*/ 41 h 466"/>
                  <a:gd name="T26" fmla="*/ 112 w 476"/>
                  <a:gd name="T27" fmla="*/ 31 h 466"/>
                  <a:gd name="T28" fmla="*/ 107 w 476"/>
                  <a:gd name="T29" fmla="*/ 24 h 466"/>
                  <a:gd name="T30" fmla="*/ 100 w 476"/>
                  <a:gd name="T31" fmla="*/ 17 h 466"/>
                  <a:gd name="T32" fmla="*/ 93 w 476"/>
                  <a:gd name="T33" fmla="*/ 10 h 466"/>
                  <a:gd name="T34" fmla="*/ 86 w 476"/>
                  <a:gd name="T35" fmla="*/ 5 h 466"/>
                  <a:gd name="T36" fmla="*/ 79 w 476"/>
                  <a:gd name="T37" fmla="*/ 3 h 466"/>
                  <a:gd name="T38" fmla="*/ 69 w 476"/>
                  <a:gd name="T39" fmla="*/ 0 h 466"/>
                  <a:gd name="T40" fmla="*/ 60 w 476"/>
                  <a:gd name="T41" fmla="*/ 0 h 466"/>
                  <a:gd name="T42" fmla="*/ 50 w 476"/>
                  <a:gd name="T43" fmla="*/ 0 h 466"/>
                  <a:gd name="T44" fmla="*/ 41 w 476"/>
                  <a:gd name="T45" fmla="*/ 3 h 466"/>
                  <a:gd name="T46" fmla="*/ 33 w 476"/>
                  <a:gd name="T47" fmla="*/ 5 h 466"/>
                  <a:gd name="T48" fmla="*/ 24 w 476"/>
                  <a:gd name="T49" fmla="*/ 10 h 466"/>
                  <a:gd name="T50" fmla="*/ 19 w 476"/>
                  <a:gd name="T51" fmla="*/ 17 h 466"/>
                  <a:gd name="T52" fmla="*/ 12 w 476"/>
                  <a:gd name="T53" fmla="*/ 24 h 466"/>
                  <a:gd name="T54" fmla="*/ 7 w 476"/>
                  <a:gd name="T55" fmla="*/ 31 h 466"/>
                  <a:gd name="T56" fmla="*/ 5 w 476"/>
                  <a:gd name="T57" fmla="*/ 38 h 466"/>
                  <a:gd name="T58" fmla="*/ 2 w 476"/>
                  <a:gd name="T59" fmla="*/ 48 h 466"/>
                  <a:gd name="T60" fmla="*/ 0 w 476"/>
                  <a:gd name="T61" fmla="*/ 57 h 466"/>
                  <a:gd name="T62" fmla="*/ 0 w 476"/>
                  <a:gd name="T63" fmla="*/ 60 h 466"/>
                  <a:gd name="T64" fmla="*/ 2 w 476"/>
                  <a:gd name="T65" fmla="*/ 69 h 466"/>
                  <a:gd name="T66" fmla="*/ 5 w 476"/>
                  <a:gd name="T67" fmla="*/ 79 h 466"/>
                  <a:gd name="T68" fmla="*/ 7 w 476"/>
                  <a:gd name="T69" fmla="*/ 86 h 466"/>
                  <a:gd name="T70" fmla="*/ 12 w 476"/>
                  <a:gd name="T71" fmla="*/ 93 h 466"/>
                  <a:gd name="T72" fmla="*/ 19 w 476"/>
                  <a:gd name="T73" fmla="*/ 100 h 466"/>
                  <a:gd name="T74" fmla="*/ 26 w 476"/>
                  <a:gd name="T75" fmla="*/ 105 h 466"/>
                  <a:gd name="T76" fmla="*/ 33 w 476"/>
                  <a:gd name="T77" fmla="*/ 110 h 466"/>
                  <a:gd name="T78" fmla="*/ 41 w 476"/>
                  <a:gd name="T79" fmla="*/ 114 h 466"/>
                  <a:gd name="T80" fmla="*/ 50 w 476"/>
                  <a:gd name="T81" fmla="*/ 117 h 466"/>
                  <a:gd name="T82" fmla="*/ 60 w 476"/>
                  <a:gd name="T83" fmla="*/ 117 h 46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76"/>
                  <a:gd name="T127" fmla="*/ 0 h 466"/>
                  <a:gd name="T128" fmla="*/ 476 w 476"/>
                  <a:gd name="T129" fmla="*/ 466 h 46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76" h="466">
                    <a:moveTo>
                      <a:pt x="238" y="466"/>
                    </a:moveTo>
                    <a:lnTo>
                      <a:pt x="276" y="466"/>
                    </a:lnTo>
                    <a:lnTo>
                      <a:pt x="314" y="456"/>
                    </a:lnTo>
                    <a:lnTo>
                      <a:pt x="343" y="437"/>
                    </a:lnTo>
                    <a:lnTo>
                      <a:pt x="371" y="419"/>
                    </a:lnTo>
                    <a:lnTo>
                      <a:pt x="401" y="400"/>
                    </a:lnTo>
                    <a:lnTo>
                      <a:pt x="429" y="371"/>
                    </a:lnTo>
                    <a:lnTo>
                      <a:pt x="448" y="342"/>
                    </a:lnTo>
                    <a:lnTo>
                      <a:pt x="457" y="304"/>
                    </a:lnTo>
                    <a:lnTo>
                      <a:pt x="466" y="266"/>
                    </a:lnTo>
                    <a:lnTo>
                      <a:pt x="476" y="229"/>
                    </a:lnTo>
                    <a:lnTo>
                      <a:pt x="466" y="190"/>
                    </a:lnTo>
                    <a:lnTo>
                      <a:pt x="457" y="162"/>
                    </a:lnTo>
                    <a:lnTo>
                      <a:pt x="448" y="123"/>
                    </a:lnTo>
                    <a:lnTo>
                      <a:pt x="429" y="95"/>
                    </a:lnTo>
                    <a:lnTo>
                      <a:pt x="401" y="67"/>
                    </a:lnTo>
                    <a:lnTo>
                      <a:pt x="371" y="38"/>
                    </a:lnTo>
                    <a:lnTo>
                      <a:pt x="343" y="19"/>
                    </a:lnTo>
                    <a:lnTo>
                      <a:pt x="314" y="10"/>
                    </a:lnTo>
                    <a:lnTo>
                      <a:pt x="276" y="0"/>
                    </a:lnTo>
                    <a:lnTo>
                      <a:pt x="238" y="0"/>
                    </a:lnTo>
                    <a:lnTo>
                      <a:pt x="200" y="0"/>
                    </a:lnTo>
                    <a:lnTo>
                      <a:pt x="163" y="10"/>
                    </a:lnTo>
                    <a:lnTo>
                      <a:pt x="133" y="19"/>
                    </a:lnTo>
                    <a:lnTo>
                      <a:pt x="96" y="38"/>
                    </a:lnTo>
                    <a:lnTo>
                      <a:pt x="76" y="67"/>
                    </a:lnTo>
                    <a:lnTo>
                      <a:pt x="48" y="95"/>
                    </a:lnTo>
                    <a:lnTo>
                      <a:pt x="29" y="123"/>
                    </a:lnTo>
                    <a:lnTo>
                      <a:pt x="20" y="152"/>
                    </a:lnTo>
                    <a:lnTo>
                      <a:pt x="9" y="190"/>
                    </a:lnTo>
                    <a:lnTo>
                      <a:pt x="0" y="229"/>
                    </a:lnTo>
                    <a:lnTo>
                      <a:pt x="0" y="238"/>
                    </a:lnTo>
                    <a:lnTo>
                      <a:pt x="9" y="276"/>
                    </a:lnTo>
                    <a:lnTo>
                      <a:pt x="20" y="313"/>
                    </a:lnTo>
                    <a:lnTo>
                      <a:pt x="29" y="342"/>
                    </a:lnTo>
                    <a:lnTo>
                      <a:pt x="48" y="371"/>
                    </a:lnTo>
                    <a:lnTo>
                      <a:pt x="76" y="400"/>
                    </a:lnTo>
                    <a:lnTo>
                      <a:pt x="105" y="419"/>
                    </a:lnTo>
                    <a:lnTo>
                      <a:pt x="133" y="437"/>
                    </a:lnTo>
                    <a:lnTo>
                      <a:pt x="163" y="456"/>
                    </a:lnTo>
                    <a:lnTo>
                      <a:pt x="200" y="466"/>
                    </a:lnTo>
                    <a:lnTo>
                      <a:pt x="238" y="466"/>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89" name="Freeform 65">
                <a:extLst>
                  <a:ext uri="{FF2B5EF4-FFF2-40B4-BE49-F238E27FC236}">
                    <a16:creationId xmlns:a16="http://schemas.microsoft.com/office/drawing/2014/main" id="{7D18E4FC-B537-4D16-9C55-BECE3391DAFD}"/>
                  </a:ext>
                </a:extLst>
              </p:cNvPr>
              <p:cNvSpPr>
                <a:spLocks/>
              </p:cNvSpPr>
              <p:nvPr/>
            </p:nvSpPr>
            <p:spPr bwMode="auto">
              <a:xfrm>
                <a:off x="443" y="2181"/>
                <a:ext cx="97" cy="97"/>
              </a:xfrm>
              <a:custGeom>
                <a:avLst/>
                <a:gdLst>
                  <a:gd name="T0" fmla="*/ 49 w 390"/>
                  <a:gd name="T1" fmla="*/ 97 h 390"/>
                  <a:gd name="T2" fmla="*/ 57 w 390"/>
                  <a:gd name="T3" fmla="*/ 97 h 390"/>
                  <a:gd name="T4" fmla="*/ 64 w 390"/>
                  <a:gd name="T5" fmla="*/ 94 h 390"/>
                  <a:gd name="T6" fmla="*/ 71 w 390"/>
                  <a:gd name="T7" fmla="*/ 92 h 390"/>
                  <a:gd name="T8" fmla="*/ 78 w 390"/>
                  <a:gd name="T9" fmla="*/ 87 h 390"/>
                  <a:gd name="T10" fmla="*/ 83 w 390"/>
                  <a:gd name="T11" fmla="*/ 83 h 390"/>
                  <a:gd name="T12" fmla="*/ 88 w 390"/>
                  <a:gd name="T13" fmla="*/ 78 h 390"/>
                  <a:gd name="T14" fmla="*/ 93 w 390"/>
                  <a:gd name="T15" fmla="*/ 71 h 390"/>
                  <a:gd name="T16" fmla="*/ 95 w 390"/>
                  <a:gd name="T17" fmla="*/ 64 h 390"/>
                  <a:gd name="T18" fmla="*/ 97 w 390"/>
                  <a:gd name="T19" fmla="*/ 57 h 390"/>
                  <a:gd name="T20" fmla="*/ 97 w 390"/>
                  <a:gd name="T21" fmla="*/ 49 h 390"/>
                  <a:gd name="T22" fmla="*/ 97 w 390"/>
                  <a:gd name="T23" fmla="*/ 40 h 390"/>
                  <a:gd name="T24" fmla="*/ 95 w 390"/>
                  <a:gd name="T25" fmla="*/ 33 h 390"/>
                  <a:gd name="T26" fmla="*/ 93 w 390"/>
                  <a:gd name="T27" fmla="*/ 26 h 390"/>
                  <a:gd name="T28" fmla="*/ 88 w 390"/>
                  <a:gd name="T29" fmla="*/ 19 h 390"/>
                  <a:gd name="T30" fmla="*/ 83 w 390"/>
                  <a:gd name="T31" fmla="*/ 14 h 390"/>
                  <a:gd name="T32" fmla="*/ 78 w 390"/>
                  <a:gd name="T33" fmla="*/ 9 h 390"/>
                  <a:gd name="T34" fmla="*/ 71 w 390"/>
                  <a:gd name="T35" fmla="*/ 4 h 390"/>
                  <a:gd name="T36" fmla="*/ 64 w 390"/>
                  <a:gd name="T37" fmla="*/ 2 h 390"/>
                  <a:gd name="T38" fmla="*/ 57 w 390"/>
                  <a:gd name="T39" fmla="*/ 0 h 390"/>
                  <a:gd name="T40" fmla="*/ 49 w 390"/>
                  <a:gd name="T41" fmla="*/ 0 h 390"/>
                  <a:gd name="T42" fmla="*/ 40 w 390"/>
                  <a:gd name="T43" fmla="*/ 0 h 390"/>
                  <a:gd name="T44" fmla="*/ 33 w 390"/>
                  <a:gd name="T45" fmla="*/ 2 h 390"/>
                  <a:gd name="T46" fmla="*/ 26 w 390"/>
                  <a:gd name="T47" fmla="*/ 4 h 390"/>
                  <a:gd name="T48" fmla="*/ 21 w 390"/>
                  <a:gd name="T49" fmla="*/ 9 h 390"/>
                  <a:gd name="T50" fmla="*/ 14 w 390"/>
                  <a:gd name="T51" fmla="*/ 14 h 390"/>
                  <a:gd name="T52" fmla="*/ 9 w 390"/>
                  <a:gd name="T53" fmla="*/ 19 h 390"/>
                  <a:gd name="T54" fmla="*/ 5 w 390"/>
                  <a:gd name="T55" fmla="*/ 26 h 390"/>
                  <a:gd name="T56" fmla="*/ 2 w 390"/>
                  <a:gd name="T57" fmla="*/ 33 h 390"/>
                  <a:gd name="T58" fmla="*/ 0 w 390"/>
                  <a:gd name="T59" fmla="*/ 40 h 390"/>
                  <a:gd name="T60" fmla="*/ 0 w 390"/>
                  <a:gd name="T61" fmla="*/ 47 h 390"/>
                  <a:gd name="T62" fmla="*/ 0 w 390"/>
                  <a:gd name="T63" fmla="*/ 49 h 390"/>
                  <a:gd name="T64" fmla="*/ 0 w 390"/>
                  <a:gd name="T65" fmla="*/ 57 h 390"/>
                  <a:gd name="T66" fmla="*/ 2 w 390"/>
                  <a:gd name="T67" fmla="*/ 64 h 390"/>
                  <a:gd name="T68" fmla="*/ 5 w 390"/>
                  <a:gd name="T69" fmla="*/ 71 h 390"/>
                  <a:gd name="T70" fmla="*/ 9 w 390"/>
                  <a:gd name="T71" fmla="*/ 78 h 390"/>
                  <a:gd name="T72" fmla="*/ 14 w 390"/>
                  <a:gd name="T73" fmla="*/ 83 h 390"/>
                  <a:gd name="T74" fmla="*/ 21 w 390"/>
                  <a:gd name="T75" fmla="*/ 87 h 390"/>
                  <a:gd name="T76" fmla="*/ 26 w 390"/>
                  <a:gd name="T77" fmla="*/ 92 h 390"/>
                  <a:gd name="T78" fmla="*/ 33 w 390"/>
                  <a:gd name="T79" fmla="*/ 94 h 390"/>
                  <a:gd name="T80" fmla="*/ 40 w 390"/>
                  <a:gd name="T81" fmla="*/ 97 h 390"/>
                  <a:gd name="T82" fmla="*/ 49 w 390"/>
                  <a:gd name="T83" fmla="*/ 97 h 39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90"/>
                  <a:gd name="T127" fmla="*/ 0 h 390"/>
                  <a:gd name="T128" fmla="*/ 390 w 390"/>
                  <a:gd name="T129" fmla="*/ 390 h 39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90" h="390">
                    <a:moveTo>
                      <a:pt x="199" y="390"/>
                    </a:moveTo>
                    <a:lnTo>
                      <a:pt x="229" y="390"/>
                    </a:lnTo>
                    <a:lnTo>
                      <a:pt x="257" y="379"/>
                    </a:lnTo>
                    <a:lnTo>
                      <a:pt x="285" y="370"/>
                    </a:lnTo>
                    <a:lnTo>
                      <a:pt x="314" y="351"/>
                    </a:lnTo>
                    <a:lnTo>
                      <a:pt x="333" y="332"/>
                    </a:lnTo>
                    <a:lnTo>
                      <a:pt x="352" y="314"/>
                    </a:lnTo>
                    <a:lnTo>
                      <a:pt x="372" y="284"/>
                    </a:lnTo>
                    <a:lnTo>
                      <a:pt x="381" y="256"/>
                    </a:lnTo>
                    <a:lnTo>
                      <a:pt x="390" y="228"/>
                    </a:lnTo>
                    <a:lnTo>
                      <a:pt x="390" y="199"/>
                    </a:lnTo>
                    <a:lnTo>
                      <a:pt x="390" y="161"/>
                    </a:lnTo>
                    <a:lnTo>
                      <a:pt x="381" y="133"/>
                    </a:lnTo>
                    <a:lnTo>
                      <a:pt x="372" y="104"/>
                    </a:lnTo>
                    <a:lnTo>
                      <a:pt x="352" y="76"/>
                    </a:lnTo>
                    <a:lnTo>
                      <a:pt x="333" y="57"/>
                    </a:lnTo>
                    <a:lnTo>
                      <a:pt x="314" y="37"/>
                    </a:lnTo>
                    <a:lnTo>
                      <a:pt x="285" y="18"/>
                    </a:lnTo>
                    <a:lnTo>
                      <a:pt x="257" y="9"/>
                    </a:lnTo>
                    <a:lnTo>
                      <a:pt x="229" y="0"/>
                    </a:lnTo>
                    <a:lnTo>
                      <a:pt x="199" y="0"/>
                    </a:lnTo>
                    <a:lnTo>
                      <a:pt x="162" y="0"/>
                    </a:lnTo>
                    <a:lnTo>
                      <a:pt x="134" y="9"/>
                    </a:lnTo>
                    <a:lnTo>
                      <a:pt x="104" y="18"/>
                    </a:lnTo>
                    <a:lnTo>
                      <a:pt x="86" y="37"/>
                    </a:lnTo>
                    <a:lnTo>
                      <a:pt x="56" y="57"/>
                    </a:lnTo>
                    <a:lnTo>
                      <a:pt x="38" y="76"/>
                    </a:lnTo>
                    <a:lnTo>
                      <a:pt x="19" y="104"/>
                    </a:lnTo>
                    <a:lnTo>
                      <a:pt x="9" y="133"/>
                    </a:lnTo>
                    <a:lnTo>
                      <a:pt x="0" y="161"/>
                    </a:lnTo>
                    <a:lnTo>
                      <a:pt x="0" y="189"/>
                    </a:lnTo>
                    <a:lnTo>
                      <a:pt x="0" y="199"/>
                    </a:lnTo>
                    <a:lnTo>
                      <a:pt x="0" y="228"/>
                    </a:lnTo>
                    <a:lnTo>
                      <a:pt x="9" y="256"/>
                    </a:lnTo>
                    <a:lnTo>
                      <a:pt x="19" y="284"/>
                    </a:lnTo>
                    <a:lnTo>
                      <a:pt x="38" y="314"/>
                    </a:lnTo>
                    <a:lnTo>
                      <a:pt x="56" y="332"/>
                    </a:lnTo>
                    <a:lnTo>
                      <a:pt x="86" y="351"/>
                    </a:lnTo>
                    <a:lnTo>
                      <a:pt x="104" y="370"/>
                    </a:lnTo>
                    <a:lnTo>
                      <a:pt x="134" y="379"/>
                    </a:lnTo>
                    <a:lnTo>
                      <a:pt x="162" y="390"/>
                    </a:lnTo>
                    <a:lnTo>
                      <a:pt x="199" y="390"/>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90" name="Freeform 66">
                <a:extLst>
                  <a:ext uri="{FF2B5EF4-FFF2-40B4-BE49-F238E27FC236}">
                    <a16:creationId xmlns:a16="http://schemas.microsoft.com/office/drawing/2014/main" id="{8643EDC6-658B-4FB6-9C2B-57391B57D14E}"/>
                  </a:ext>
                </a:extLst>
              </p:cNvPr>
              <p:cNvSpPr>
                <a:spLocks/>
              </p:cNvSpPr>
              <p:nvPr/>
            </p:nvSpPr>
            <p:spPr bwMode="auto">
              <a:xfrm>
                <a:off x="450" y="2183"/>
                <a:ext cx="78" cy="81"/>
              </a:xfrm>
              <a:custGeom>
                <a:avLst/>
                <a:gdLst>
                  <a:gd name="T0" fmla="*/ 38 w 314"/>
                  <a:gd name="T1" fmla="*/ 81 h 323"/>
                  <a:gd name="T2" fmla="*/ 45 w 314"/>
                  <a:gd name="T3" fmla="*/ 79 h 323"/>
                  <a:gd name="T4" fmla="*/ 52 w 314"/>
                  <a:gd name="T5" fmla="*/ 79 h 323"/>
                  <a:gd name="T6" fmla="*/ 57 w 314"/>
                  <a:gd name="T7" fmla="*/ 76 h 323"/>
                  <a:gd name="T8" fmla="*/ 62 w 314"/>
                  <a:gd name="T9" fmla="*/ 71 h 323"/>
                  <a:gd name="T10" fmla="*/ 66 w 314"/>
                  <a:gd name="T11" fmla="*/ 69 h 323"/>
                  <a:gd name="T12" fmla="*/ 71 w 314"/>
                  <a:gd name="T13" fmla="*/ 64 h 323"/>
                  <a:gd name="T14" fmla="*/ 74 w 314"/>
                  <a:gd name="T15" fmla="*/ 57 h 323"/>
                  <a:gd name="T16" fmla="*/ 76 w 314"/>
                  <a:gd name="T17" fmla="*/ 53 h 323"/>
                  <a:gd name="T18" fmla="*/ 78 w 314"/>
                  <a:gd name="T19" fmla="*/ 48 h 323"/>
                  <a:gd name="T20" fmla="*/ 78 w 314"/>
                  <a:gd name="T21" fmla="*/ 41 h 323"/>
                  <a:gd name="T22" fmla="*/ 78 w 314"/>
                  <a:gd name="T23" fmla="*/ 33 h 323"/>
                  <a:gd name="T24" fmla="*/ 76 w 314"/>
                  <a:gd name="T25" fmla="*/ 29 h 323"/>
                  <a:gd name="T26" fmla="*/ 74 w 314"/>
                  <a:gd name="T27" fmla="*/ 22 h 323"/>
                  <a:gd name="T28" fmla="*/ 71 w 314"/>
                  <a:gd name="T29" fmla="*/ 17 h 323"/>
                  <a:gd name="T30" fmla="*/ 66 w 314"/>
                  <a:gd name="T31" fmla="*/ 12 h 323"/>
                  <a:gd name="T32" fmla="*/ 62 w 314"/>
                  <a:gd name="T33" fmla="*/ 7 h 323"/>
                  <a:gd name="T34" fmla="*/ 57 w 314"/>
                  <a:gd name="T35" fmla="*/ 5 h 323"/>
                  <a:gd name="T36" fmla="*/ 52 w 314"/>
                  <a:gd name="T37" fmla="*/ 2 h 323"/>
                  <a:gd name="T38" fmla="*/ 45 w 314"/>
                  <a:gd name="T39" fmla="*/ 0 h 323"/>
                  <a:gd name="T40" fmla="*/ 38 w 314"/>
                  <a:gd name="T41" fmla="*/ 0 h 323"/>
                  <a:gd name="T42" fmla="*/ 33 w 314"/>
                  <a:gd name="T43" fmla="*/ 0 h 323"/>
                  <a:gd name="T44" fmla="*/ 26 w 314"/>
                  <a:gd name="T45" fmla="*/ 2 h 323"/>
                  <a:gd name="T46" fmla="*/ 21 w 314"/>
                  <a:gd name="T47" fmla="*/ 5 h 323"/>
                  <a:gd name="T48" fmla="*/ 14 w 314"/>
                  <a:gd name="T49" fmla="*/ 7 h 323"/>
                  <a:gd name="T50" fmla="*/ 12 w 314"/>
                  <a:gd name="T51" fmla="*/ 12 h 323"/>
                  <a:gd name="T52" fmla="*/ 7 w 314"/>
                  <a:gd name="T53" fmla="*/ 17 h 323"/>
                  <a:gd name="T54" fmla="*/ 5 w 314"/>
                  <a:gd name="T55" fmla="*/ 22 h 323"/>
                  <a:gd name="T56" fmla="*/ 2 w 314"/>
                  <a:gd name="T57" fmla="*/ 29 h 323"/>
                  <a:gd name="T58" fmla="*/ 0 w 314"/>
                  <a:gd name="T59" fmla="*/ 33 h 323"/>
                  <a:gd name="T60" fmla="*/ 0 w 314"/>
                  <a:gd name="T61" fmla="*/ 41 h 323"/>
                  <a:gd name="T62" fmla="*/ 0 w 314"/>
                  <a:gd name="T63" fmla="*/ 48 h 323"/>
                  <a:gd name="T64" fmla="*/ 2 w 314"/>
                  <a:gd name="T65" fmla="*/ 53 h 323"/>
                  <a:gd name="T66" fmla="*/ 5 w 314"/>
                  <a:gd name="T67" fmla="*/ 57 h 323"/>
                  <a:gd name="T68" fmla="*/ 7 w 314"/>
                  <a:gd name="T69" fmla="*/ 64 h 323"/>
                  <a:gd name="T70" fmla="*/ 12 w 314"/>
                  <a:gd name="T71" fmla="*/ 69 h 323"/>
                  <a:gd name="T72" fmla="*/ 14 w 314"/>
                  <a:gd name="T73" fmla="*/ 71 h 323"/>
                  <a:gd name="T74" fmla="*/ 21 w 314"/>
                  <a:gd name="T75" fmla="*/ 76 h 323"/>
                  <a:gd name="T76" fmla="*/ 26 w 314"/>
                  <a:gd name="T77" fmla="*/ 79 h 323"/>
                  <a:gd name="T78" fmla="*/ 33 w 314"/>
                  <a:gd name="T79" fmla="*/ 79 h 323"/>
                  <a:gd name="T80" fmla="*/ 38 w 314"/>
                  <a:gd name="T81" fmla="*/ 81 h 32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14"/>
                  <a:gd name="T124" fmla="*/ 0 h 323"/>
                  <a:gd name="T125" fmla="*/ 314 w 314"/>
                  <a:gd name="T126" fmla="*/ 323 h 32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14" h="323">
                    <a:moveTo>
                      <a:pt x="153" y="323"/>
                    </a:moveTo>
                    <a:lnTo>
                      <a:pt x="181" y="314"/>
                    </a:lnTo>
                    <a:lnTo>
                      <a:pt x="210" y="314"/>
                    </a:lnTo>
                    <a:lnTo>
                      <a:pt x="229" y="305"/>
                    </a:lnTo>
                    <a:lnTo>
                      <a:pt x="248" y="285"/>
                    </a:lnTo>
                    <a:lnTo>
                      <a:pt x="266" y="275"/>
                    </a:lnTo>
                    <a:lnTo>
                      <a:pt x="286" y="257"/>
                    </a:lnTo>
                    <a:lnTo>
                      <a:pt x="296" y="228"/>
                    </a:lnTo>
                    <a:lnTo>
                      <a:pt x="305" y="210"/>
                    </a:lnTo>
                    <a:lnTo>
                      <a:pt x="314" y="190"/>
                    </a:lnTo>
                    <a:lnTo>
                      <a:pt x="314" y="162"/>
                    </a:lnTo>
                    <a:lnTo>
                      <a:pt x="314" y="133"/>
                    </a:lnTo>
                    <a:lnTo>
                      <a:pt x="305" y="115"/>
                    </a:lnTo>
                    <a:lnTo>
                      <a:pt x="296" y="86"/>
                    </a:lnTo>
                    <a:lnTo>
                      <a:pt x="286" y="67"/>
                    </a:lnTo>
                    <a:lnTo>
                      <a:pt x="266" y="48"/>
                    </a:lnTo>
                    <a:lnTo>
                      <a:pt x="248" y="28"/>
                    </a:lnTo>
                    <a:lnTo>
                      <a:pt x="229" y="19"/>
                    </a:lnTo>
                    <a:lnTo>
                      <a:pt x="210" y="9"/>
                    </a:lnTo>
                    <a:lnTo>
                      <a:pt x="181" y="0"/>
                    </a:lnTo>
                    <a:lnTo>
                      <a:pt x="153" y="0"/>
                    </a:lnTo>
                    <a:lnTo>
                      <a:pt x="134" y="0"/>
                    </a:lnTo>
                    <a:lnTo>
                      <a:pt x="106" y="9"/>
                    </a:lnTo>
                    <a:lnTo>
                      <a:pt x="86" y="19"/>
                    </a:lnTo>
                    <a:lnTo>
                      <a:pt x="58" y="28"/>
                    </a:lnTo>
                    <a:lnTo>
                      <a:pt x="48" y="48"/>
                    </a:lnTo>
                    <a:lnTo>
                      <a:pt x="28" y="67"/>
                    </a:lnTo>
                    <a:lnTo>
                      <a:pt x="19" y="86"/>
                    </a:lnTo>
                    <a:lnTo>
                      <a:pt x="10" y="115"/>
                    </a:lnTo>
                    <a:lnTo>
                      <a:pt x="0" y="133"/>
                    </a:lnTo>
                    <a:lnTo>
                      <a:pt x="0" y="162"/>
                    </a:lnTo>
                    <a:lnTo>
                      <a:pt x="0" y="190"/>
                    </a:lnTo>
                    <a:lnTo>
                      <a:pt x="10" y="210"/>
                    </a:lnTo>
                    <a:lnTo>
                      <a:pt x="19" y="228"/>
                    </a:lnTo>
                    <a:lnTo>
                      <a:pt x="28" y="257"/>
                    </a:lnTo>
                    <a:lnTo>
                      <a:pt x="48" y="275"/>
                    </a:lnTo>
                    <a:lnTo>
                      <a:pt x="58" y="285"/>
                    </a:lnTo>
                    <a:lnTo>
                      <a:pt x="86" y="305"/>
                    </a:lnTo>
                    <a:lnTo>
                      <a:pt x="106" y="314"/>
                    </a:lnTo>
                    <a:lnTo>
                      <a:pt x="134" y="314"/>
                    </a:lnTo>
                    <a:lnTo>
                      <a:pt x="153" y="323"/>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91" name="Freeform 67">
                <a:extLst>
                  <a:ext uri="{FF2B5EF4-FFF2-40B4-BE49-F238E27FC236}">
                    <a16:creationId xmlns:a16="http://schemas.microsoft.com/office/drawing/2014/main" id="{A4BD21C3-57E6-44CC-BB2C-6038756E9B25}"/>
                  </a:ext>
                </a:extLst>
              </p:cNvPr>
              <p:cNvSpPr>
                <a:spLocks/>
              </p:cNvSpPr>
              <p:nvPr/>
            </p:nvSpPr>
            <p:spPr bwMode="auto">
              <a:xfrm>
                <a:off x="402" y="2483"/>
                <a:ext cx="331" cy="330"/>
              </a:xfrm>
              <a:custGeom>
                <a:avLst/>
                <a:gdLst>
                  <a:gd name="T0" fmla="*/ 164 w 1323"/>
                  <a:gd name="T1" fmla="*/ 330 h 1321"/>
                  <a:gd name="T2" fmla="*/ 193 w 1323"/>
                  <a:gd name="T3" fmla="*/ 328 h 1321"/>
                  <a:gd name="T4" fmla="*/ 217 w 1323"/>
                  <a:gd name="T5" fmla="*/ 321 h 1321"/>
                  <a:gd name="T6" fmla="*/ 240 w 1323"/>
                  <a:gd name="T7" fmla="*/ 311 h 1321"/>
                  <a:gd name="T8" fmla="*/ 262 w 1323"/>
                  <a:gd name="T9" fmla="*/ 299 h 1321"/>
                  <a:gd name="T10" fmla="*/ 283 w 1323"/>
                  <a:gd name="T11" fmla="*/ 283 h 1321"/>
                  <a:gd name="T12" fmla="*/ 298 w 1323"/>
                  <a:gd name="T13" fmla="*/ 261 h 1321"/>
                  <a:gd name="T14" fmla="*/ 312 w 1323"/>
                  <a:gd name="T15" fmla="*/ 240 h 1321"/>
                  <a:gd name="T16" fmla="*/ 321 w 1323"/>
                  <a:gd name="T17" fmla="*/ 216 h 1321"/>
                  <a:gd name="T18" fmla="*/ 328 w 1323"/>
                  <a:gd name="T19" fmla="*/ 192 h 1321"/>
                  <a:gd name="T20" fmla="*/ 331 w 1323"/>
                  <a:gd name="T21" fmla="*/ 164 h 1321"/>
                  <a:gd name="T22" fmla="*/ 328 w 1323"/>
                  <a:gd name="T23" fmla="*/ 138 h 1321"/>
                  <a:gd name="T24" fmla="*/ 321 w 1323"/>
                  <a:gd name="T25" fmla="*/ 112 h 1321"/>
                  <a:gd name="T26" fmla="*/ 312 w 1323"/>
                  <a:gd name="T27" fmla="*/ 88 h 1321"/>
                  <a:gd name="T28" fmla="*/ 298 w 1323"/>
                  <a:gd name="T29" fmla="*/ 66 h 1321"/>
                  <a:gd name="T30" fmla="*/ 283 w 1323"/>
                  <a:gd name="T31" fmla="*/ 47 h 1321"/>
                  <a:gd name="T32" fmla="*/ 262 w 1323"/>
                  <a:gd name="T33" fmla="*/ 31 h 1321"/>
                  <a:gd name="T34" fmla="*/ 240 w 1323"/>
                  <a:gd name="T35" fmla="*/ 19 h 1321"/>
                  <a:gd name="T36" fmla="*/ 217 w 1323"/>
                  <a:gd name="T37" fmla="*/ 7 h 1321"/>
                  <a:gd name="T38" fmla="*/ 193 w 1323"/>
                  <a:gd name="T39" fmla="*/ 2 h 1321"/>
                  <a:gd name="T40" fmla="*/ 164 w 1323"/>
                  <a:gd name="T41" fmla="*/ 0 h 1321"/>
                  <a:gd name="T42" fmla="*/ 138 w 1323"/>
                  <a:gd name="T43" fmla="*/ 2 h 1321"/>
                  <a:gd name="T44" fmla="*/ 112 w 1323"/>
                  <a:gd name="T45" fmla="*/ 7 h 1321"/>
                  <a:gd name="T46" fmla="*/ 88 w 1323"/>
                  <a:gd name="T47" fmla="*/ 19 h 1321"/>
                  <a:gd name="T48" fmla="*/ 67 w 1323"/>
                  <a:gd name="T49" fmla="*/ 31 h 1321"/>
                  <a:gd name="T50" fmla="*/ 48 w 1323"/>
                  <a:gd name="T51" fmla="*/ 47 h 1321"/>
                  <a:gd name="T52" fmla="*/ 31 w 1323"/>
                  <a:gd name="T53" fmla="*/ 66 h 1321"/>
                  <a:gd name="T54" fmla="*/ 19 w 1323"/>
                  <a:gd name="T55" fmla="*/ 88 h 1321"/>
                  <a:gd name="T56" fmla="*/ 7 w 1323"/>
                  <a:gd name="T57" fmla="*/ 112 h 1321"/>
                  <a:gd name="T58" fmla="*/ 3 w 1323"/>
                  <a:gd name="T59" fmla="*/ 138 h 1321"/>
                  <a:gd name="T60" fmla="*/ 0 w 1323"/>
                  <a:gd name="T61" fmla="*/ 164 h 1321"/>
                  <a:gd name="T62" fmla="*/ 3 w 1323"/>
                  <a:gd name="T63" fmla="*/ 192 h 1321"/>
                  <a:gd name="T64" fmla="*/ 7 w 1323"/>
                  <a:gd name="T65" fmla="*/ 216 h 1321"/>
                  <a:gd name="T66" fmla="*/ 19 w 1323"/>
                  <a:gd name="T67" fmla="*/ 240 h 1321"/>
                  <a:gd name="T68" fmla="*/ 31 w 1323"/>
                  <a:gd name="T69" fmla="*/ 261 h 1321"/>
                  <a:gd name="T70" fmla="*/ 48 w 1323"/>
                  <a:gd name="T71" fmla="*/ 283 h 1321"/>
                  <a:gd name="T72" fmla="*/ 67 w 1323"/>
                  <a:gd name="T73" fmla="*/ 299 h 1321"/>
                  <a:gd name="T74" fmla="*/ 88 w 1323"/>
                  <a:gd name="T75" fmla="*/ 311 h 1321"/>
                  <a:gd name="T76" fmla="*/ 112 w 1323"/>
                  <a:gd name="T77" fmla="*/ 321 h 1321"/>
                  <a:gd name="T78" fmla="*/ 138 w 1323"/>
                  <a:gd name="T79" fmla="*/ 328 h 1321"/>
                  <a:gd name="T80" fmla="*/ 164 w 1323"/>
                  <a:gd name="T81" fmla="*/ 330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3"/>
                  <a:gd name="T124" fmla="*/ 0 h 1321"/>
                  <a:gd name="T125" fmla="*/ 1323 w 1323"/>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3" h="1321">
                    <a:moveTo>
                      <a:pt x="657" y="1321"/>
                    </a:moveTo>
                    <a:lnTo>
                      <a:pt x="772" y="1312"/>
                    </a:lnTo>
                    <a:lnTo>
                      <a:pt x="867" y="1284"/>
                    </a:lnTo>
                    <a:lnTo>
                      <a:pt x="961" y="1245"/>
                    </a:lnTo>
                    <a:lnTo>
                      <a:pt x="1047" y="1198"/>
                    </a:lnTo>
                    <a:lnTo>
                      <a:pt x="1133" y="1131"/>
                    </a:lnTo>
                    <a:lnTo>
                      <a:pt x="1190" y="1046"/>
                    </a:lnTo>
                    <a:lnTo>
                      <a:pt x="1246" y="960"/>
                    </a:lnTo>
                    <a:lnTo>
                      <a:pt x="1285" y="865"/>
                    </a:lnTo>
                    <a:lnTo>
                      <a:pt x="1313" y="770"/>
                    </a:lnTo>
                    <a:lnTo>
                      <a:pt x="1323" y="657"/>
                    </a:lnTo>
                    <a:lnTo>
                      <a:pt x="1313" y="551"/>
                    </a:lnTo>
                    <a:lnTo>
                      <a:pt x="1285" y="447"/>
                    </a:lnTo>
                    <a:lnTo>
                      <a:pt x="1246" y="352"/>
                    </a:lnTo>
                    <a:lnTo>
                      <a:pt x="1190" y="266"/>
                    </a:lnTo>
                    <a:lnTo>
                      <a:pt x="1133" y="190"/>
                    </a:lnTo>
                    <a:lnTo>
                      <a:pt x="1047" y="123"/>
                    </a:lnTo>
                    <a:lnTo>
                      <a:pt x="961" y="76"/>
                    </a:lnTo>
                    <a:lnTo>
                      <a:pt x="867" y="28"/>
                    </a:lnTo>
                    <a:lnTo>
                      <a:pt x="772" y="10"/>
                    </a:lnTo>
                    <a:lnTo>
                      <a:pt x="657" y="0"/>
                    </a:lnTo>
                    <a:lnTo>
                      <a:pt x="552" y="10"/>
                    </a:lnTo>
                    <a:lnTo>
                      <a:pt x="447" y="28"/>
                    </a:lnTo>
                    <a:lnTo>
                      <a:pt x="352" y="76"/>
                    </a:lnTo>
                    <a:lnTo>
                      <a:pt x="266" y="123"/>
                    </a:lnTo>
                    <a:lnTo>
                      <a:pt x="190" y="190"/>
                    </a:lnTo>
                    <a:lnTo>
                      <a:pt x="123" y="266"/>
                    </a:lnTo>
                    <a:lnTo>
                      <a:pt x="76" y="352"/>
                    </a:lnTo>
                    <a:lnTo>
                      <a:pt x="28" y="447"/>
                    </a:lnTo>
                    <a:lnTo>
                      <a:pt x="10" y="551"/>
                    </a:lnTo>
                    <a:lnTo>
                      <a:pt x="0" y="657"/>
                    </a:lnTo>
                    <a:lnTo>
                      <a:pt x="10" y="770"/>
                    </a:lnTo>
                    <a:lnTo>
                      <a:pt x="28" y="865"/>
                    </a:lnTo>
                    <a:lnTo>
                      <a:pt x="76" y="960"/>
                    </a:lnTo>
                    <a:lnTo>
                      <a:pt x="123" y="1046"/>
                    </a:lnTo>
                    <a:lnTo>
                      <a:pt x="190" y="1131"/>
                    </a:lnTo>
                    <a:lnTo>
                      <a:pt x="266" y="1198"/>
                    </a:lnTo>
                    <a:lnTo>
                      <a:pt x="352" y="1245"/>
                    </a:lnTo>
                    <a:lnTo>
                      <a:pt x="447" y="1284"/>
                    </a:lnTo>
                    <a:lnTo>
                      <a:pt x="552" y="1312"/>
                    </a:lnTo>
                    <a:lnTo>
                      <a:pt x="657" y="1321"/>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92" name="Freeform 68">
                <a:extLst>
                  <a:ext uri="{FF2B5EF4-FFF2-40B4-BE49-F238E27FC236}">
                    <a16:creationId xmlns:a16="http://schemas.microsoft.com/office/drawing/2014/main" id="{4F15283E-4EA1-492D-8735-352731DBAAA8}"/>
                  </a:ext>
                </a:extLst>
              </p:cNvPr>
              <p:cNvSpPr>
                <a:spLocks/>
              </p:cNvSpPr>
              <p:nvPr/>
            </p:nvSpPr>
            <p:spPr bwMode="auto">
              <a:xfrm>
                <a:off x="402" y="2483"/>
                <a:ext cx="331" cy="330"/>
              </a:xfrm>
              <a:custGeom>
                <a:avLst/>
                <a:gdLst>
                  <a:gd name="T0" fmla="*/ 164 w 1323"/>
                  <a:gd name="T1" fmla="*/ 330 h 1321"/>
                  <a:gd name="T2" fmla="*/ 193 w 1323"/>
                  <a:gd name="T3" fmla="*/ 328 h 1321"/>
                  <a:gd name="T4" fmla="*/ 217 w 1323"/>
                  <a:gd name="T5" fmla="*/ 321 h 1321"/>
                  <a:gd name="T6" fmla="*/ 240 w 1323"/>
                  <a:gd name="T7" fmla="*/ 311 h 1321"/>
                  <a:gd name="T8" fmla="*/ 262 w 1323"/>
                  <a:gd name="T9" fmla="*/ 299 h 1321"/>
                  <a:gd name="T10" fmla="*/ 283 w 1323"/>
                  <a:gd name="T11" fmla="*/ 283 h 1321"/>
                  <a:gd name="T12" fmla="*/ 298 w 1323"/>
                  <a:gd name="T13" fmla="*/ 261 h 1321"/>
                  <a:gd name="T14" fmla="*/ 312 w 1323"/>
                  <a:gd name="T15" fmla="*/ 240 h 1321"/>
                  <a:gd name="T16" fmla="*/ 321 w 1323"/>
                  <a:gd name="T17" fmla="*/ 216 h 1321"/>
                  <a:gd name="T18" fmla="*/ 328 w 1323"/>
                  <a:gd name="T19" fmla="*/ 192 h 1321"/>
                  <a:gd name="T20" fmla="*/ 331 w 1323"/>
                  <a:gd name="T21" fmla="*/ 164 h 1321"/>
                  <a:gd name="T22" fmla="*/ 328 w 1323"/>
                  <a:gd name="T23" fmla="*/ 138 h 1321"/>
                  <a:gd name="T24" fmla="*/ 321 w 1323"/>
                  <a:gd name="T25" fmla="*/ 112 h 1321"/>
                  <a:gd name="T26" fmla="*/ 312 w 1323"/>
                  <a:gd name="T27" fmla="*/ 88 h 1321"/>
                  <a:gd name="T28" fmla="*/ 298 w 1323"/>
                  <a:gd name="T29" fmla="*/ 66 h 1321"/>
                  <a:gd name="T30" fmla="*/ 283 w 1323"/>
                  <a:gd name="T31" fmla="*/ 47 h 1321"/>
                  <a:gd name="T32" fmla="*/ 262 w 1323"/>
                  <a:gd name="T33" fmla="*/ 31 h 1321"/>
                  <a:gd name="T34" fmla="*/ 240 w 1323"/>
                  <a:gd name="T35" fmla="*/ 19 h 1321"/>
                  <a:gd name="T36" fmla="*/ 217 w 1323"/>
                  <a:gd name="T37" fmla="*/ 7 h 1321"/>
                  <a:gd name="T38" fmla="*/ 193 w 1323"/>
                  <a:gd name="T39" fmla="*/ 2 h 1321"/>
                  <a:gd name="T40" fmla="*/ 164 w 1323"/>
                  <a:gd name="T41" fmla="*/ 0 h 1321"/>
                  <a:gd name="T42" fmla="*/ 138 w 1323"/>
                  <a:gd name="T43" fmla="*/ 2 h 1321"/>
                  <a:gd name="T44" fmla="*/ 112 w 1323"/>
                  <a:gd name="T45" fmla="*/ 7 h 1321"/>
                  <a:gd name="T46" fmla="*/ 88 w 1323"/>
                  <a:gd name="T47" fmla="*/ 19 h 1321"/>
                  <a:gd name="T48" fmla="*/ 67 w 1323"/>
                  <a:gd name="T49" fmla="*/ 31 h 1321"/>
                  <a:gd name="T50" fmla="*/ 48 w 1323"/>
                  <a:gd name="T51" fmla="*/ 47 h 1321"/>
                  <a:gd name="T52" fmla="*/ 31 w 1323"/>
                  <a:gd name="T53" fmla="*/ 66 h 1321"/>
                  <a:gd name="T54" fmla="*/ 19 w 1323"/>
                  <a:gd name="T55" fmla="*/ 88 h 1321"/>
                  <a:gd name="T56" fmla="*/ 7 w 1323"/>
                  <a:gd name="T57" fmla="*/ 112 h 1321"/>
                  <a:gd name="T58" fmla="*/ 3 w 1323"/>
                  <a:gd name="T59" fmla="*/ 138 h 1321"/>
                  <a:gd name="T60" fmla="*/ 0 w 1323"/>
                  <a:gd name="T61" fmla="*/ 164 h 1321"/>
                  <a:gd name="T62" fmla="*/ 3 w 1323"/>
                  <a:gd name="T63" fmla="*/ 192 h 1321"/>
                  <a:gd name="T64" fmla="*/ 7 w 1323"/>
                  <a:gd name="T65" fmla="*/ 216 h 1321"/>
                  <a:gd name="T66" fmla="*/ 19 w 1323"/>
                  <a:gd name="T67" fmla="*/ 240 h 1321"/>
                  <a:gd name="T68" fmla="*/ 31 w 1323"/>
                  <a:gd name="T69" fmla="*/ 261 h 1321"/>
                  <a:gd name="T70" fmla="*/ 48 w 1323"/>
                  <a:gd name="T71" fmla="*/ 283 h 1321"/>
                  <a:gd name="T72" fmla="*/ 67 w 1323"/>
                  <a:gd name="T73" fmla="*/ 299 h 1321"/>
                  <a:gd name="T74" fmla="*/ 88 w 1323"/>
                  <a:gd name="T75" fmla="*/ 311 h 1321"/>
                  <a:gd name="T76" fmla="*/ 112 w 1323"/>
                  <a:gd name="T77" fmla="*/ 321 h 1321"/>
                  <a:gd name="T78" fmla="*/ 138 w 1323"/>
                  <a:gd name="T79" fmla="*/ 328 h 1321"/>
                  <a:gd name="T80" fmla="*/ 164 w 1323"/>
                  <a:gd name="T81" fmla="*/ 330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3"/>
                  <a:gd name="T124" fmla="*/ 0 h 1321"/>
                  <a:gd name="T125" fmla="*/ 1323 w 1323"/>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3" h="1321">
                    <a:moveTo>
                      <a:pt x="657" y="1321"/>
                    </a:moveTo>
                    <a:lnTo>
                      <a:pt x="772" y="1312"/>
                    </a:lnTo>
                    <a:lnTo>
                      <a:pt x="867" y="1284"/>
                    </a:lnTo>
                    <a:lnTo>
                      <a:pt x="961" y="1245"/>
                    </a:lnTo>
                    <a:lnTo>
                      <a:pt x="1047" y="1198"/>
                    </a:lnTo>
                    <a:lnTo>
                      <a:pt x="1133" y="1131"/>
                    </a:lnTo>
                    <a:lnTo>
                      <a:pt x="1190" y="1046"/>
                    </a:lnTo>
                    <a:lnTo>
                      <a:pt x="1246" y="960"/>
                    </a:lnTo>
                    <a:lnTo>
                      <a:pt x="1285" y="865"/>
                    </a:lnTo>
                    <a:lnTo>
                      <a:pt x="1313" y="770"/>
                    </a:lnTo>
                    <a:lnTo>
                      <a:pt x="1323" y="657"/>
                    </a:lnTo>
                    <a:lnTo>
                      <a:pt x="1313" y="551"/>
                    </a:lnTo>
                    <a:lnTo>
                      <a:pt x="1285" y="447"/>
                    </a:lnTo>
                    <a:lnTo>
                      <a:pt x="1246" y="352"/>
                    </a:lnTo>
                    <a:lnTo>
                      <a:pt x="1190" y="266"/>
                    </a:lnTo>
                    <a:lnTo>
                      <a:pt x="1133" y="190"/>
                    </a:lnTo>
                    <a:lnTo>
                      <a:pt x="1047" y="123"/>
                    </a:lnTo>
                    <a:lnTo>
                      <a:pt x="961" y="76"/>
                    </a:lnTo>
                    <a:lnTo>
                      <a:pt x="867" y="28"/>
                    </a:lnTo>
                    <a:lnTo>
                      <a:pt x="772" y="10"/>
                    </a:lnTo>
                    <a:lnTo>
                      <a:pt x="657" y="0"/>
                    </a:lnTo>
                    <a:lnTo>
                      <a:pt x="552" y="10"/>
                    </a:lnTo>
                    <a:lnTo>
                      <a:pt x="447" y="28"/>
                    </a:lnTo>
                    <a:lnTo>
                      <a:pt x="352" y="76"/>
                    </a:lnTo>
                    <a:lnTo>
                      <a:pt x="266" y="123"/>
                    </a:lnTo>
                    <a:lnTo>
                      <a:pt x="190" y="190"/>
                    </a:lnTo>
                    <a:lnTo>
                      <a:pt x="123" y="266"/>
                    </a:lnTo>
                    <a:lnTo>
                      <a:pt x="76" y="352"/>
                    </a:lnTo>
                    <a:lnTo>
                      <a:pt x="28" y="447"/>
                    </a:lnTo>
                    <a:lnTo>
                      <a:pt x="10" y="551"/>
                    </a:lnTo>
                    <a:lnTo>
                      <a:pt x="0" y="657"/>
                    </a:lnTo>
                    <a:lnTo>
                      <a:pt x="10" y="770"/>
                    </a:lnTo>
                    <a:lnTo>
                      <a:pt x="28" y="865"/>
                    </a:lnTo>
                    <a:lnTo>
                      <a:pt x="76" y="960"/>
                    </a:lnTo>
                    <a:lnTo>
                      <a:pt x="123" y="1046"/>
                    </a:lnTo>
                    <a:lnTo>
                      <a:pt x="190" y="1131"/>
                    </a:lnTo>
                    <a:lnTo>
                      <a:pt x="266" y="1198"/>
                    </a:lnTo>
                    <a:lnTo>
                      <a:pt x="352" y="1245"/>
                    </a:lnTo>
                    <a:lnTo>
                      <a:pt x="447" y="1284"/>
                    </a:lnTo>
                    <a:lnTo>
                      <a:pt x="552" y="1312"/>
                    </a:lnTo>
                    <a:lnTo>
                      <a:pt x="657" y="1321"/>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993" name="Freeform 69">
                <a:extLst>
                  <a:ext uri="{FF2B5EF4-FFF2-40B4-BE49-F238E27FC236}">
                    <a16:creationId xmlns:a16="http://schemas.microsoft.com/office/drawing/2014/main" id="{AA95071D-D597-46E7-8AB3-9514A1B1D483}"/>
                  </a:ext>
                </a:extLst>
              </p:cNvPr>
              <p:cNvSpPr>
                <a:spLocks/>
              </p:cNvSpPr>
              <p:nvPr/>
            </p:nvSpPr>
            <p:spPr bwMode="auto">
              <a:xfrm>
                <a:off x="402" y="2483"/>
                <a:ext cx="331" cy="330"/>
              </a:xfrm>
              <a:custGeom>
                <a:avLst/>
                <a:gdLst>
                  <a:gd name="T0" fmla="*/ 164 w 1323"/>
                  <a:gd name="T1" fmla="*/ 330 h 1321"/>
                  <a:gd name="T2" fmla="*/ 193 w 1323"/>
                  <a:gd name="T3" fmla="*/ 328 h 1321"/>
                  <a:gd name="T4" fmla="*/ 217 w 1323"/>
                  <a:gd name="T5" fmla="*/ 321 h 1321"/>
                  <a:gd name="T6" fmla="*/ 240 w 1323"/>
                  <a:gd name="T7" fmla="*/ 311 h 1321"/>
                  <a:gd name="T8" fmla="*/ 262 w 1323"/>
                  <a:gd name="T9" fmla="*/ 299 h 1321"/>
                  <a:gd name="T10" fmla="*/ 283 w 1323"/>
                  <a:gd name="T11" fmla="*/ 283 h 1321"/>
                  <a:gd name="T12" fmla="*/ 298 w 1323"/>
                  <a:gd name="T13" fmla="*/ 261 h 1321"/>
                  <a:gd name="T14" fmla="*/ 312 w 1323"/>
                  <a:gd name="T15" fmla="*/ 240 h 1321"/>
                  <a:gd name="T16" fmla="*/ 321 w 1323"/>
                  <a:gd name="T17" fmla="*/ 216 h 1321"/>
                  <a:gd name="T18" fmla="*/ 328 w 1323"/>
                  <a:gd name="T19" fmla="*/ 192 h 1321"/>
                  <a:gd name="T20" fmla="*/ 331 w 1323"/>
                  <a:gd name="T21" fmla="*/ 164 h 1321"/>
                  <a:gd name="T22" fmla="*/ 328 w 1323"/>
                  <a:gd name="T23" fmla="*/ 138 h 1321"/>
                  <a:gd name="T24" fmla="*/ 321 w 1323"/>
                  <a:gd name="T25" fmla="*/ 112 h 1321"/>
                  <a:gd name="T26" fmla="*/ 312 w 1323"/>
                  <a:gd name="T27" fmla="*/ 88 h 1321"/>
                  <a:gd name="T28" fmla="*/ 298 w 1323"/>
                  <a:gd name="T29" fmla="*/ 66 h 1321"/>
                  <a:gd name="T30" fmla="*/ 283 w 1323"/>
                  <a:gd name="T31" fmla="*/ 47 h 1321"/>
                  <a:gd name="T32" fmla="*/ 262 w 1323"/>
                  <a:gd name="T33" fmla="*/ 31 h 1321"/>
                  <a:gd name="T34" fmla="*/ 240 w 1323"/>
                  <a:gd name="T35" fmla="*/ 19 h 1321"/>
                  <a:gd name="T36" fmla="*/ 217 w 1323"/>
                  <a:gd name="T37" fmla="*/ 7 h 1321"/>
                  <a:gd name="T38" fmla="*/ 193 w 1323"/>
                  <a:gd name="T39" fmla="*/ 2 h 1321"/>
                  <a:gd name="T40" fmla="*/ 164 w 1323"/>
                  <a:gd name="T41" fmla="*/ 0 h 1321"/>
                  <a:gd name="T42" fmla="*/ 138 w 1323"/>
                  <a:gd name="T43" fmla="*/ 2 h 1321"/>
                  <a:gd name="T44" fmla="*/ 112 w 1323"/>
                  <a:gd name="T45" fmla="*/ 7 h 1321"/>
                  <a:gd name="T46" fmla="*/ 88 w 1323"/>
                  <a:gd name="T47" fmla="*/ 19 h 1321"/>
                  <a:gd name="T48" fmla="*/ 67 w 1323"/>
                  <a:gd name="T49" fmla="*/ 31 h 1321"/>
                  <a:gd name="T50" fmla="*/ 48 w 1323"/>
                  <a:gd name="T51" fmla="*/ 47 h 1321"/>
                  <a:gd name="T52" fmla="*/ 31 w 1323"/>
                  <a:gd name="T53" fmla="*/ 66 h 1321"/>
                  <a:gd name="T54" fmla="*/ 19 w 1323"/>
                  <a:gd name="T55" fmla="*/ 88 h 1321"/>
                  <a:gd name="T56" fmla="*/ 7 w 1323"/>
                  <a:gd name="T57" fmla="*/ 112 h 1321"/>
                  <a:gd name="T58" fmla="*/ 3 w 1323"/>
                  <a:gd name="T59" fmla="*/ 138 h 1321"/>
                  <a:gd name="T60" fmla="*/ 0 w 1323"/>
                  <a:gd name="T61" fmla="*/ 164 h 1321"/>
                  <a:gd name="T62" fmla="*/ 3 w 1323"/>
                  <a:gd name="T63" fmla="*/ 192 h 1321"/>
                  <a:gd name="T64" fmla="*/ 7 w 1323"/>
                  <a:gd name="T65" fmla="*/ 216 h 1321"/>
                  <a:gd name="T66" fmla="*/ 19 w 1323"/>
                  <a:gd name="T67" fmla="*/ 240 h 1321"/>
                  <a:gd name="T68" fmla="*/ 31 w 1323"/>
                  <a:gd name="T69" fmla="*/ 261 h 1321"/>
                  <a:gd name="T70" fmla="*/ 48 w 1323"/>
                  <a:gd name="T71" fmla="*/ 283 h 1321"/>
                  <a:gd name="T72" fmla="*/ 67 w 1323"/>
                  <a:gd name="T73" fmla="*/ 299 h 1321"/>
                  <a:gd name="T74" fmla="*/ 88 w 1323"/>
                  <a:gd name="T75" fmla="*/ 311 h 1321"/>
                  <a:gd name="T76" fmla="*/ 112 w 1323"/>
                  <a:gd name="T77" fmla="*/ 321 h 1321"/>
                  <a:gd name="T78" fmla="*/ 138 w 1323"/>
                  <a:gd name="T79" fmla="*/ 328 h 1321"/>
                  <a:gd name="T80" fmla="*/ 164 w 1323"/>
                  <a:gd name="T81" fmla="*/ 330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3"/>
                  <a:gd name="T124" fmla="*/ 0 h 1321"/>
                  <a:gd name="T125" fmla="*/ 1323 w 1323"/>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3" h="1321">
                    <a:moveTo>
                      <a:pt x="657" y="1321"/>
                    </a:moveTo>
                    <a:lnTo>
                      <a:pt x="772" y="1312"/>
                    </a:lnTo>
                    <a:lnTo>
                      <a:pt x="867" y="1284"/>
                    </a:lnTo>
                    <a:lnTo>
                      <a:pt x="961" y="1245"/>
                    </a:lnTo>
                    <a:lnTo>
                      <a:pt x="1047" y="1198"/>
                    </a:lnTo>
                    <a:lnTo>
                      <a:pt x="1133" y="1131"/>
                    </a:lnTo>
                    <a:lnTo>
                      <a:pt x="1190" y="1046"/>
                    </a:lnTo>
                    <a:lnTo>
                      <a:pt x="1246" y="960"/>
                    </a:lnTo>
                    <a:lnTo>
                      <a:pt x="1285" y="865"/>
                    </a:lnTo>
                    <a:lnTo>
                      <a:pt x="1313" y="770"/>
                    </a:lnTo>
                    <a:lnTo>
                      <a:pt x="1323" y="657"/>
                    </a:lnTo>
                    <a:lnTo>
                      <a:pt x="1313" y="551"/>
                    </a:lnTo>
                    <a:lnTo>
                      <a:pt x="1285" y="447"/>
                    </a:lnTo>
                    <a:lnTo>
                      <a:pt x="1246" y="352"/>
                    </a:lnTo>
                    <a:lnTo>
                      <a:pt x="1190" y="266"/>
                    </a:lnTo>
                    <a:lnTo>
                      <a:pt x="1133" y="190"/>
                    </a:lnTo>
                    <a:lnTo>
                      <a:pt x="1047" y="123"/>
                    </a:lnTo>
                    <a:lnTo>
                      <a:pt x="961" y="76"/>
                    </a:lnTo>
                    <a:lnTo>
                      <a:pt x="867" y="28"/>
                    </a:lnTo>
                    <a:lnTo>
                      <a:pt x="772" y="10"/>
                    </a:lnTo>
                    <a:lnTo>
                      <a:pt x="657" y="0"/>
                    </a:lnTo>
                    <a:lnTo>
                      <a:pt x="552" y="10"/>
                    </a:lnTo>
                    <a:lnTo>
                      <a:pt x="447" y="28"/>
                    </a:lnTo>
                    <a:lnTo>
                      <a:pt x="352" y="76"/>
                    </a:lnTo>
                    <a:lnTo>
                      <a:pt x="266" y="123"/>
                    </a:lnTo>
                    <a:lnTo>
                      <a:pt x="190" y="190"/>
                    </a:lnTo>
                    <a:lnTo>
                      <a:pt x="123" y="266"/>
                    </a:lnTo>
                    <a:lnTo>
                      <a:pt x="76" y="352"/>
                    </a:lnTo>
                    <a:lnTo>
                      <a:pt x="28" y="447"/>
                    </a:lnTo>
                    <a:lnTo>
                      <a:pt x="10" y="551"/>
                    </a:lnTo>
                    <a:lnTo>
                      <a:pt x="0" y="657"/>
                    </a:lnTo>
                    <a:lnTo>
                      <a:pt x="10" y="770"/>
                    </a:lnTo>
                    <a:lnTo>
                      <a:pt x="28" y="865"/>
                    </a:lnTo>
                    <a:lnTo>
                      <a:pt x="76" y="960"/>
                    </a:lnTo>
                    <a:lnTo>
                      <a:pt x="123" y="1046"/>
                    </a:lnTo>
                    <a:lnTo>
                      <a:pt x="190" y="1131"/>
                    </a:lnTo>
                    <a:lnTo>
                      <a:pt x="266" y="1198"/>
                    </a:lnTo>
                    <a:lnTo>
                      <a:pt x="352" y="1245"/>
                    </a:lnTo>
                    <a:lnTo>
                      <a:pt x="447" y="1284"/>
                    </a:lnTo>
                    <a:lnTo>
                      <a:pt x="552" y="1312"/>
                    </a:lnTo>
                    <a:lnTo>
                      <a:pt x="657" y="1321"/>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994" name="Freeform 70">
                <a:extLst>
                  <a:ext uri="{FF2B5EF4-FFF2-40B4-BE49-F238E27FC236}">
                    <a16:creationId xmlns:a16="http://schemas.microsoft.com/office/drawing/2014/main" id="{3567526D-8D95-4FF6-9019-3FB846FB5729}"/>
                  </a:ext>
                </a:extLst>
              </p:cNvPr>
              <p:cNvSpPr>
                <a:spLocks/>
              </p:cNvSpPr>
              <p:nvPr/>
            </p:nvSpPr>
            <p:spPr bwMode="auto">
              <a:xfrm>
                <a:off x="448" y="2507"/>
                <a:ext cx="176" cy="173"/>
              </a:xfrm>
              <a:custGeom>
                <a:avLst/>
                <a:gdLst>
                  <a:gd name="T0" fmla="*/ 88 w 704"/>
                  <a:gd name="T1" fmla="*/ 173 h 694"/>
                  <a:gd name="T2" fmla="*/ 102 w 704"/>
                  <a:gd name="T3" fmla="*/ 173 h 694"/>
                  <a:gd name="T4" fmla="*/ 117 w 704"/>
                  <a:gd name="T5" fmla="*/ 168 h 694"/>
                  <a:gd name="T6" fmla="*/ 128 w 704"/>
                  <a:gd name="T7" fmla="*/ 164 h 694"/>
                  <a:gd name="T8" fmla="*/ 140 w 704"/>
                  <a:gd name="T9" fmla="*/ 156 h 694"/>
                  <a:gd name="T10" fmla="*/ 150 w 704"/>
                  <a:gd name="T11" fmla="*/ 149 h 694"/>
                  <a:gd name="T12" fmla="*/ 160 w 704"/>
                  <a:gd name="T13" fmla="*/ 137 h 694"/>
                  <a:gd name="T14" fmla="*/ 167 w 704"/>
                  <a:gd name="T15" fmla="*/ 126 h 694"/>
                  <a:gd name="T16" fmla="*/ 172 w 704"/>
                  <a:gd name="T17" fmla="*/ 114 h 694"/>
                  <a:gd name="T18" fmla="*/ 174 w 704"/>
                  <a:gd name="T19" fmla="*/ 102 h 694"/>
                  <a:gd name="T20" fmla="*/ 176 w 704"/>
                  <a:gd name="T21" fmla="*/ 88 h 694"/>
                  <a:gd name="T22" fmla="*/ 174 w 704"/>
                  <a:gd name="T23" fmla="*/ 73 h 694"/>
                  <a:gd name="T24" fmla="*/ 172 w 704"/>
                  <a:gd name="T25" fmla="*/ 59 h 694"/>
                  <a:gd name="T26" fmla="*/ 167 w 704"/>
                  <a:gd name="T27" fmla="*/ 47 h 694"/>
                  <a:gd name="T28" fmla="*/ 160 w 704"/>
                  <a:gd name="T29" fmla="*/ 36 h 694"/>
                  <a:gd name="T30" fmla="*/ 150 w 704"/>
                  <a:gd name="T31" fmla="*/ 26 h 694"/>
                  <a:gd name="T32" fmla="*/ 140 w 704"/>
                  <a:gd name="T33" fmla="*/ 17 h 694"/>
                  <a:gd name="T34" fmla="*/ 128 w 704"/>
                  <a:gd name="T35" fmla="*/ 10 h 694"/>
                  <a:gd name="T36" fmla="*/ 117 w 704"/>
                  <a:gd name="T37" fmla="*/ 5 h 694"/>
                  <a:gd name="T38" fmla="*/ 102 w 704"/>
                  <a:gd name="T39" fmla="*/ 0 h 694"/>
                  <a:gd name="T40" fmla="*/ 88 w 704"/>
                  <a:gd name="T41" fmla="*/ 0 h 694"/>
                  <a:gd name="T42" fmla="*/ 74 w 704"/>
                  <a:gd name="T43" fmla="*/ 0 h 694"/>
                  <a:gd name="T44" fmla="*/ 60 w 704"/>
                  <a:gd name="T45" fmla="*/ 5 h 694"/>
                  <a:gd name="T46" fmla="*/ 48 w 704"/>
                  <a:gd name="T47" fmla="*/ 10 h 694"/>
                  <a:gd name="T48" fmla="*/ 36 w 704"/>
                  <a:gd name="T49" fmla="*/ 17 h 694"/>
                  <a:gd name="T50" fmla="*/ 26 w 704"/>
                  <a:gd name="T51" fmla="*/ 26 h 694"/>
                  <a:gd name="T52" fmla="*/ 17 w 704"/>
                  <a:gd name="T53" fmla="*/ 36 h 694"/>
                  <a:gd name="T54" fmla="*/ 9 w 704"/>
                  <a:gd name="T55" fmla="*/ 47 h 694"/>
                  <a:gd name="T56" fmla="*/ 5 w 704"/>
                  <a:gd name="T57" fmla="*/ 59 h 694"/>
                  <a:gd name="T58" fmla="*/ 2 w 704"/>
                  <a:gd name="T59" fmla="*/ 73 h 694"/>
                  <a:gd name="T60" fmla="*/ 0 w 704"/>
                  <a:gd name="T61" fmla="*/ 88 h 694"/>
                  <a:gd name="T62" fmla="*/ 2 w 704"/>
                  <a:gd name="T63" fmla="*/ 102 h 694"/>
                  <a:gd name="T64" fmla="*/ 5 w 704"/>
                  <a:gd name="T65" fmla="*/ 114 h 694"/>
                  <a:gd name="T66" fmla="*/ 9 w 704"/>
                  <a:gd name="T67" fmla="*/ 126 h 694"/>
                  <a:gd name="T68" fmla="*/ 17 w 704"/>
                  <a:gd name="T69" fmla="*/ 137 h 694"/>
                  <a:gd name="T70" fmla="*/ 26 w 704"/>
                  <a:gd name="T71" fmla="*/ 149 h 694"/>
                  <a:gd name="T72" fmla="*/ 36 w 704"/>
                  <a:gd name="T73" fmla="*/ 156 h 694"/>
                  <a:gd name="T74" fmla="*/ 48 w 704"/>
                  <a:gd name="T75" fmla="*/ 164 h 694"/>
                  <a:gd name="T76" fmla="*/ 60 w 704"/>
                  <a:gd name="T77" fmla="*/ 168 h 694"/>
                  <a:gd name="T78" fmla="*/ 74 w 704"/>
                  <a:gd name="T79" fmla="*/ 173 h 694"/>
                  <a:gd name="T80" fmla="*/ 88 w 704"/>
                  <a:gd name="T81" fmla="*/ 173 h 69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04"/>
                  <a:gd name="T124" fmla="*/ 0 h 694"/>
                  <a:gd name="T125" fmla="*/ 704 w 704"/>
                  <a:gd name="T126" fmla="*/ 694 h 69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04" h="694">
                    <a:moveTo>
                      <a:pt x="353" y="694"/>
                    </a:moveTo>
                    <a:lnTo>
                      <a:pt x="409" y="694"/>
                    </a:lnTo>
                    <a:lnTo>
                      <a:pt x="466" y="675"/>
                    </a:lnTo>
                    <a:lnTo>
                      <a:pt x="513" y="657"/>
                    </a:lnTo>
                    <a:lnTo>
                      <a:pt x="561" y="627"/>
                    </a:lnTo>
                    <a:lnTo>
                      <a:pt x="600" y="599"/>
                    </a:lnTo>
                    <a:lnTo>
                      <a:pt x="638" y="551"/>
                    </a:lnTo>
                    <a:lnTo>
                      <a:pt x="666" y="504"/>
                    </a:lnTo>
                    <a:lnTo>
                      <a:pt x="686" y="456"/>
                    </a:lnTo>
                    <a:lnTo>
                      <a:pt x="695" y="409"/>
                    </a:lnTo>
                    <a:lnTo>
                      <a:pt x="704" y="352"/>
                    </a:lnTo>
                    <a:lnTo>
                      <a:pt x="695" y="294"/>
                    </a:lnTo>
                    <a:lnTo>
                      <a:pt x="686" y="238"/>
                    </a:lnTo>
                    <a:lnTo>
                      <a:pt x="666" y="190"/>
                    </a:lnTo>
                    <a:lnTo>
                      <a:pt x="638" y="143"/>
                    </a:lnTo>
                    <a:lnTo>
                      <a:pt x="600" y="104"/>
                    </a:lnTo>
                    <a:lnTo>
                      <a:pt x="561" y="67"/>
                    </a:lnTo>
                    <a:lnTo>
                      <a:pt x="513" y="39"/>
                    </a:lnTo>
                    <a:lnTo>
                      <a:pt x="466" y="19"/>
                    </a:lnTo>
                    <a:lnTo>
                      <a:pt x="409" y="0"/>
                    </a:lnTo>
                    <a:lnTo>
                      <a:pt x="353" y="0"/>
                    </a:lnTo>
                    <a:lnTo>
                      <a:pt x="295" y="0"/>
                    </a:lnTo>
                    <a:lnTo>
                      <a:pt x="238" y="19"/>
                    </a:lnTo>
                    <a:lnTo>
                      <a:pt x="190" y="39"/>
                    </a:lnTo>
                    <a:lnTo>
                      <a:pt x="143" y="67"/>
                    </a:lnTo>
                    <a:lnTo>
                      <a:pt x="104" y="104"/>
                    </a:lnTo>
                    <a:lnTo>
                      <a:pt x="67" y="143"/>
                    </a:lnTo>
                    <a:lnTo>
                      <a:pt x="37" y="190"/>
                    </a:lnTo>
                    <a:lnTo>
                      <a:pt x="19" y="238"/>
                    </a:lnTo>
                    <a:lnTo>
                      <a:pt x="9" y="294"/>
                    </a:lnTo>
                    <a:lnTo>
                      <a:pt x="0" y="352"/>
                    </a:lnTo>
                    <a:lnTo>
                      <a:pt x="9" y="409"/>
                    </a:lnTo>
                    <a:lnTo>
                      <a:pt x="19" y="456"/>
                    </a:lnTo>
                    <a:lnTo>
                      <a:pt x="37" y="504"/>
                    </a:lnTo>
                    <a:lnTo>
                      <a:pt x="67" y="551"/>
                    </a:lnTo>
                    <a:lnTo>
                      <a:pt x="104" y="599"/>
                    </a:lnTo>
                    <a:lnTo>
                      <a:pt x="143" y="627"/>
                    </a:lnTo>
                    <a:lnTo>
                      <a:pt x="190" y="657"/>
                    </a:lnTo>
                    <a:lnTo>
                      <a:pt x="238" y="675"/>
                    </a:lnTo>
                    <a:lnTo>
                      <a:pt x="295" y="694"/>
                    </a:lnTo>
                    <a:lnTo>
                      <a:pt x="353" y="694"/>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95" name="Freeform 71">
                <a:extLst>
                  <a:ext uri="{FF2B5EF4-FFF2-40B4-BE49-F238E27FC236}">
                    <a16:creationId xmlns:a16="http://schemas.microsoft.com/office/drawing/2014/main" id="{897B0906-37BA-456C-A3C8-BCA7B3370B01}"/>
                  </a:ext>
                </a:extLst>
              </p:cNvPr>
              <p:cNvSpPr>
                <a:spLocks/>
              </p:cNvSpPr>
              <p:nvPr/>
            </p:nvSpPr>
            <p:spPr bwMode="auto">
              <a:xfrm>
                <a:off x="455" y="2509"/>
                <a:ext cx="155" cy="157"/>
              </a:xfrm>
              <a:custGeom>
                <a:avLst/>
                <a:gdLst>
                  <a:gd name="T0" fmla="*/ 79 w 619"/>
                  <a:gd name="T1" fmla="*/ 157 h 628"/>
                  <a:gd name="T2" fmla="*/ 91 w 619"/>
                  <a:gd name="T3" fmla="*/ 155 h 628"/>
                  <a:gd name="T4" fmla="*/ 102 w 619"/>
                  <a:gd name="T5" fmla="*/ 152 h 628"/>
                  <a:gd name="T6" fmla="*/ 114 w 619"/>
                  <a:gd name="T7" fmla="*/ 148 h 628"/>
                  <a:gd name="T8" fmla="*/ 124 w 619"/>
                  <a:gd name="T9" fmla="*/ 141 h 628"/>
                  <a:gd name="T10" fmla="*/ 133 w 619"/>
                  <a:gd name="T11" fmla="*/ 133 h 628"/>
                  <a:gd name="T12" fmla="*/ 141 w 619"/>
                  <a:gd name="T13" fmla="*/ 124 h 628"/>
                  <a:gd name="T14" fmla="*/ 148 w 619"/>
                  <a:gd name="T15" fmla="*/ 115 h 628"/>
                  <a:gd name="T16" fmla="*/ 153 w 619"/>
                  <a:gd name="T17" fmla="*/ 103 h 628"/>
                  <a:gd name="T18" fmla="*/ 155 w 619"/>
                  <a:gd name="T19" fmla="*/ 91 h 628"/>
                  <a:gd name="T20" fmla="*/ 155 w 619"/>
                  <a:gd name="T21" fmla="*/ 79 h 628"/>
                  <a:gd name="T22" fmla="*/ 155 w 619"/>
                  <a:gd name="T23" fmla="*/ 67 h 628"/>
                  <a:gd name="T24" fmla="*/ 153 w 619"/>
                  <a:gd name="T25" fmla="*/ 55 h 628"/>
                  <a:gd name="T26" fmla="*/ 148 w 619"/>
                  <a:gd name="T27" fmla="*/ 43 h 628"/>
                  <a:gd name="T28" fmla="*/ 141 w 619"/>
                  <a:gd name="T29" fmla="*/ 34 h 628"/>
                  <a:gd name="T30" fmla="*/ 133 w 619"/>
                  <a:gd name="T31" fmla="*/ 24 h 628"/>
                  <a:gd name="T32" fmla="*/ 124 w 619"/>
                  <a:gd name="T33" fmla="*/ 15 h 628"/>
                  <a:gd name="T34" fmla="*/ 114 w 619"/>
                  <a:gd name="T35" fmla="*/ 10 h 628"/>
                  <a:gd name="T36" fmla="*/ 102 w 619"/>
                  <a:gd name="T37" fmla="*/ 5 h 628"/>
                  <a:gd name="T38" fmla="*/ 91 w 619"/>
                  <a:gd name="T39" fmla="*/ 3 h 628"/>
                  <a:gd name="T40" fmla="*/ 79 w 619"/>
                  <a:gd name="T41" fmla="*/ 0 h 628"/>
                  <a:gd name="T42" fmla="*/ 65 w 619"/>
                  <a:gd name="T43" fmla="*/ 3 h 628"/>
                  <a:gd name="T44" fmla="*/ 53 w 619"/>
                  <a:gd name="T45" fmla="*/ 5 h 628"/>
                  <a:gd name="T46" fmla="*/ 43 w 619"/>
                  <a:gd name="T47" fmla="*/ 10 h 628"/>
                  <a:gd name="T48" fmla="*/ 34 w 619"/>
                  <a:gd name="T49" fmla="*/ 15 h 628"/>
                  <a:gd name="T50" fmla="*/ 24 w 619"/>
                  <a:gd name="T51" fmla="*/ 24 h 628"/>
                  <a:gd name="T52" fmla="*/ 14 w 619"/>
                  <a:gd name="T53" fmla="*/ 31 h 628"/>
                  <a:gd name="T54" fmla="*/ 10 w 619"/>
                  <a:gd name="T55" fmla="*/ 43 h 628"/>
                  <a:gd name="T56" fmla="*/ 5 w 619"/>
                  <a:gd name="T57" fmla="*/ 52 h 628"/>
                  <a:gd name="T58" fmla="*/ 2 w 619"/>
                  <a:gd name="T59" fmla="*/ 64 h 628"/>
                  <a:gd name="T60" fmla="*/ 0 w 619"/>
                  <a:gd name="T61" fmla="*/ 79 h 628"/>
                  <a:gd name="T62" fmla="*/ 0 w 619"/>
                  <a:gd name="T63" fmla="*/ 81 h 628"/>
                  <a:gd name="T64" fmla="*/ 0 w 619"/>
                  <a:gd name="T65" fmla="*/ 83 h 628"/>
                  <a:gd name="T66" fmla="*/ 2 w 619"/>
                  <a:gd name="T67" fmla="*/ 95 h 628"/>
                  <a:gd name="T68" fmla="*/ 5 w 619"/>
                  <a:gd name="T69" fmla="*/ 105 h 628"/>
                  <a:gd name="T70" fmla="*/ 10 w 619"/>
                  <a:gd name="T71" fmla="*/ 117 h 628"/>
                  <a:gd name="T72" fmla="*/ 17 w 619"/>
                  <a:gd name="T73" fmla="*/ 126 h 628"/>
                  <a:gd name="T74" fmla="*/ 24 w 619"/>
                  <a:gd name="T75" fmla="*/ 136 h 628"/>
                  <a:gd name="T76" fmla="*/ 34 w 619"/>
                  <a:gd name="T77" fmla="*/ 143 h 628"/>
                  <a:gd name="T78" fmla="*/ 43 w 619"/>
                  <a:gd name="T79" fmla="*/ 148 h 628"/>
                  <a:gd name="T80" fmla="*/ 55 w 619"/>
                  <a:gd name="T81" fmla="*/ 152 h 628"/>
                  <a:gd name="T82" fmla="*/ 67 w 619"/>
                  <a:gd name="T83" fmla="*/ 155 h 628"/>
                  <a:gd name="T84" fmla="*/ 79 w 619"/>
                  <a:gd name="T85" fmla="*/ 157 h 62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19"/>
                  <a:gd name="T130" fmla="*/ 0 h 628"/>
                  <a:gd name="T131" fmla="*/ 619 w 619"/>
                  <a:gd name="T132" fmla="*/ 628 h 62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19" h="628">
                    <a:moveTo>
                      <a:pt x="314" y="628"/>
                    </a:moveTo>
                    <a:lnTo>
                      <a:pt x="362" y="618"/>
                    </a:lnTo>
                    <a:lnTo>
                      <a:pt x="409" y="609"/>
                    </a:lnTo>
                    <a:lnTo>
                      <a:pt x="457" y="590"/>
                    </a:lnTo>
                    <a:lnTo>
                      <a:pt x="496" y="562"/>
                    </a:lnTo>
                    <a:lnTo>
                      <a:pt x="533" y="533"/>
                    </a:lnTo>
                    <a:lnTo>
                      <a:pt x="563" y="495"/>
                    </a:lnTo>
                    <a:lnTo>
                      <a:pt x="591" y="458"/>
                    </a:lnTo>
                    <a:lnTo>
                      <a:pt x="610" y="410"/>
                    </a:lnTo>
                    <a:lnTo>
                      <a:pt x="619" y="362"/>
                    </a:lnTo>
                    <a:lnTo>
                      <a:pt x="619" y="315"/>
                    </a:lnTo>
                    <a:lnTo>
                      <a:pt x="619" y="267"/>
                    </a:lnTo>
                    <a:lnTo>
                      <a:pt x="610" y="220"/>
                    </a:lnTo>
                    <a:lnTo>
                      <a:pt x="591" y="172"/>
                    </a:lnTo>
                    <a:lnTo>
                      <a:pt x="563" y="134"/>
                    </a:lnTo>
                    <a:lnTo>
                      <a:pt x="533" y="95"/>
                    </a:lnTo>
                    <a:lnTo>
                      <a:pt x="496" y="58"/>
                    </a:lnTo>
                    <a:lnTo>
                      <a:pt x="457" y="39"/>
                    </a:lnTo>
                    <a:lnTo>
                      <a:pt x="409" y="19"/>
                    </a:lnTo>
                    <a:lnTo>
                      <a:pt x="362" y="10"/>
                    </a:lnTo>
                    <a:lnTo>
                      <a:pt x="314" y="0"/>
                    </a:lnTo>
                    <a:lnTo>
                      <a:pt x="258" y="10"/>
                    </a:lnTo>
                    <a:lnTo>
                      <a:pt x="210" y="19"/>
                    </a:lnTo>
                    <a:lnTo>
                      <a:pt x="171" y="39"/>
                    </a:lnTo>
                    <a:lnTo>
                      <a:pt x="134" y="58"/>
                    </a:lnTo>
                    <a:lnTo>
                      <a:pt x="96" y="95"/>
                    </a:lnTo>
                    <a:lnTo>
                      <a:pt x="57" y="125"/>
                    </a:lnTo>
                    <a:lnTo>
                      <a:pt x="39" y="172"/>
                    </a:lnTo>
                    <a:lnTo>
                      <a:pt x="20" y="209"/>
                    </a:lnTo>
                    <a:lnTo>
                      <a:pt x="9" y="257"/>
                    </a:lnTo>
                    <a:lnTo>
                      <a:pt x="0" y="315"/>
                    </a:lnTo>
                    <a:lnTo>
                      <a:pt x="0" y="324"/>
                    </a:lnTo>
                    <a:lnTo>
                      <a:pt x="0" y="333"/>
                    </a:lnTo>
                    <a:lnTo>
                      <a:pt x="9" y="380"/>
                    </a:lnTo>
                    <a:lnTo>
                      <a:pt x="20" y="419"/>
                    </a:lnTo>
                    <a:lnTo>
                      <a:pt x="39" y="467"/>
                    </a:lnTo>
                    <a:lnTo>
                      <a:pt x="67" y="505"/>
                    </a:lnTo>
                    <a:lnTo>
                      <a:pt x="96" y="542"/>
                    </a:lnTo>
                    <a:lnTo>
                      <a:pt x="134" y="571"/>
                    </a:lnTo>
                    <a:lnTo>
                      <a:pt x="171" y="590"/>
                    </a:lnTo>
                    <a:lnTo>
                      <a:pt x="219" y="609"/>
                    </a:lnTo>
                    <a:lnTo>
                      <a:pt x="267" y="618"/>
                    </a:lnTo>
                    <a:lnTo>
                      <a:pt x="314" y="628"/>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96" name="Freeform 72">
                <a:extLst>
                  <a:ext uri="{FF2B5EF4-FFF2-40B4-BE49-F238E27FC236}">
                    <a16:creationId xmlns:a16="http://schemas.microsoft.com/office/drawing/2014/main" id="{70270776-CAAB-4DB9-ABF1-78475B98170D}"/>
                  </a:ext>
                </a:extLst>
              </p:cNvPr>
              <p:cNvSpPr>
                <a:spLocks/>
              </p:cNvSpPr>
              <p:nvPr/>
            </p:nvSpPr>
            <p:spPr bwMode="auto">
              <a:xfrm>
                <a:off x="462" y="2511"/>
                <a:ext cx="136" cy="138"/>
              </a:xfrm>
              <a:custGeom>
                <a:avLst/>
                <a:gdLst>
                  <a:gd name="T0" fmla="*/ 67 w 543"/>
                  <a:gd name="T1" fmla="*/ 138 h 552"/>
                  <a:gd name="T2" fmla="*/ 79 w 543"/>
                  <a:gd name="T3" fmla="*/ 136 h 552"/>
                  <a:gd name="T4" fmla="*/ 90 w 543"/>
                  <a:gd name="T5" fmla="*/ 133 h 552"/>
                  <a:gd name="T6" fmla="*/ 100 w 543"/>
                  <a:gd name="T7" fmla="*/ 131 h 552"/>
                  <a:gd name="T8" fmla="*/ 107 w 543"/>
                  <a:gd name="T9" fmla="*/ 124 h 552"/>
                  <a:gd name="T10" fmla="*/ 117 w 543"/>
                  <a:gd name="T11" fmla="*/ 117 h 552"/>
                  <a:gd name="T12" fmla="*/ 124 w 543"/>
                  <a:gd name="T13" fmla="*/ 109 h 552"/>
                  <a:gd name="T14" fmla="*/ 129 w 543"/>
                  <a:gd name="T15" fmla="*/ 100 h 552"/>
                  <a:gd name="T16" fmla="*/ 134 w 543"/>
                  <a:gd name="T17" fmla="*/ 90 h 552"/>
                  <a:gd name="T18" fmla="*/ 136 w 543"/>
                  <a:gd name="T19" fmla="*/ 81 h 552"/>
                  <a:gd name="T20" fmla="*/ 136 w 543"/>
                  <a:gd name="T21" fmla="*/ 69 h 552"/>
                  <a:gd name="T22" fmla="*/ 136 w 543"/>
                  <a:gd name="T23" fmla="*/ 57 h 552"/>
                  <a:gd name="T24" fmla="*/ 134 w 543"/>
                  <a:gd name="T25" fmla="*/ 48 h 552"/>
                  <a:gd name="T26" fmla="*/ 129 w 543"/>
                  <a:gd name="T27" fmla="*/ 38 h 552"/>
                  <a:gd name="T28" fmla="*/ 124 w 543"/>
                  <a:gd name="T29" fmla="*/ 29 h 552"/>
                  <a:gd name="T30" fmla="*/ 117 w 543"/>
                  <a:gd name="T31" fmla="*/ 21 h 552"/>
                  <a:gd name="T32" fmla="*/ 107 w 543"/>
                  <a:gd name="T33" fmla="*/ 14 h 552"/>
                  <a:gd name="T34" fmla="*/ 100 w 543"/>
                  <a:gd name="T35" fmla="*/ 10 h 552"/>
                  <a:gd name="T36" fmla="*/ 90 w 543"/>
                  <a:gd name="T37" fmla="*/ 5 h 552"/>
                  <a:gd name="T38" fmla="*/ 79 w 543"/>
                  <a:gd name="T39" fmla="*/ 2 h 552"/>
                  <a:gd name="T40" fmla="*/ 67 w 543"/>
                  <a:gd name="T41" fmla="*/ 0 h 552"/>
                  <a:gd name="T42" fmla="*/ 57 w 543"/>
                  <a:gd name="T43" fmla="*/ 2 h 552"/>
                  <a:gd name="T44" fmla="*/ 45 w 543"/>
                  <a:gd name="T45" fmla="*/ 5 h 552"/>
                  <a:gd name="T46" fmla="*/ 36 w 543"/>
                  <a:gd name="T47" fmla="*/ 10 h 552"/>
                  <a:gd name="T48" fmla="*/ 29 w 543"/>
                  <a:gd name="T49" fmla="*/ 14 h 552"/>
                  <a:gd name="T50" fmla="*/ 19 w 543"/>
                  <a:gd name="T51" fmla="*/ 21 h 552"/>
                  <a:gd name="T52" fmla="*/ 12 w 543"/>
                  <a:gd name="T53" fmla="*/ 29 h 552"/>
                  <a:gd name="T54" fmla="*/ 7 w 543"/>
                  <a:gd name="T55" fmla="*/ 38 h 552"/>
                  <a:gd name="T56" fmla="*/ 3 w 543"/>
                  <a:gd name="T57" fmla="*/ 48 h 552"/>
                  <a:gd name="T58" fmla="*/ 0 w 543"/>
                  <a:gd name="T59" fmla="*/ 57 h 552"/>
                  <a:gd name="T60" fmla="*/ 0 w 543"/>
                  <a:gd name="T61" fmla="*/ 69 h 552"/>
                  <a:gd name="T62" fmla="*/ 0 w 543"/>
                  <a:gd name="T63" fmla="*/ 72 h 552"/>
                  <a:gd name="T64" fmla="*/ 0 w 543"/>
                  <a:gd name="T65" fmla="*/ 83 h 552"/>
                  <a:gd name="T66" fmla="*/ 5 w 543"/>
                  <a:gd name="T67" fmla="*/ 93 h 552"/>
                  <a:gd name="T68" fmla="*/ 7 w 543"/>
                  <a:gd name="T69" fmla="*/ 102 h 552"/>
                  <a:gd name="T70" fmla="*/ 15 w 543"/>
                  <a:gd name="T71" fmla="*/ 112 h 552"/>
                  <a:gd name="T72" fmla="*/ 22 w 543"/>
                  <a:gd name="T73" fmla="*/ 119 h 552"/>
                  <a:gd name="T74" fmla="*/ 29 w 543"/>
                  <a:gd name="T75" fmla="*/ 126 h 552"/>
                  <a:gd name="T76" fmla="*/ 38 w 543"/>
                  <a:gd name="T77" fmla="*/ 131 h 552"/>
                  <a:gd name="T78" fmla="*/ 48 w 543"/>
                  <a:gd name="T79" fmla="*/ 133 h 552"/>
                  <a:gd name="T80" fmla="*/ 57 w 543"/>
                  <a:gd name="T81" fmla="*/ 136 h 552"/>
                  <a:gd name="T82" fmla="*/ 67 w 543"/>
                  <a:gd name="T83" fmla="*/ 138 h 55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43"/>
                  <a:gd name="T127" fmla="*/ 0 h 552"/>
                  <a:gd name="T128" fmla="*/ 543 w 543"/>
                  <a:gd name="T129" fmla="*/ 552 h 552"/>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43" h="552">
                    <a:moveTo>
                      <a:pt x="266" y="552"/>
                    </a:moveTo>
                    <a:lnTo>
                      <a:pt x="314" y="543"/>
                    </a:lnTo>
                    <a:lnTo>
                      <a:pt x="361" y="532"/>
                    </a:lnTo>
                    <a:lnTo>
                      <a:pt x="400" y="523"/>
                    </a:lnTo>
                    <a:lnTo>
                      <a:pt x="428" y="495"/>
                    </a:lnTo>
                    <a:lnTo>
                      <a:pt x="467" y="466"/>
                    </a:lnTo>
                    <a:lnTo>
                      <a:pt x="495" y="437"/>
                    </a:lnTo>
                    <a:lnTo>
                      <a:pt x="514" y="400"/>
                    </a:lnTo>
                    <a:lnTo>
                      <a:pt x="534" y="361"/>
                    </a:lnTo>
                    <a:lnTo>
                      <a:pt x="543" y="323"/>
                    </a:lnTo>
                    <a:lnTo>
                      <a:pt x="543" y="275"/>
                    </a:lnTo>
                    <a:lnTo>
                      <a:pt x="543" y="228"/>
                    </a:lnTo>
                    <a:lnTo>
                      <a:pt x="534" y="190"/>
                    </a:lnTo>
                    <a:lnTo>
                      <a:pt x="514" y="152"/>
                    </a:lnTo>
                    <a:lnTo>
                      <a:pt x="495" y="115"/>
                    </a:lnTo>
                    <a:lnTo>
                      <a:pt x="467" y="85"/>
                    </a:lnTo>
                    <a:lnTo>
                      <a:pt x="428" y="57"/>
                    </a:lnTo>
                    <a:lnTo>
                      <a:pt x="400" y="38"/>
                    </a:lnTo>
                    <a:lnTo>
                      <a:pt x="361" y="20"/>
                    </a:lnTo>
                    <a:lnTo>
                      <a:pt x="314" y="9"/>
                    </a:lnTo>
                    <a:lnTo>
                      <a:pt x="266" y="0"/>
                    </a:lnTo>
                    <a:lnTo>
                      <a:pt x="229" y="9"/>
                    </a:lnTo>
                    <a:lnTo>
                      <a:pt x="181" y="20"/>
                    </a:lnTo>
                    <a:lnTo>
                      <a:pt x="142" y="38"/>
                    </a:lnTo>
                    <a:lnTo>
                      <a:pt x="114" y="57"/>
                    </a:lnTo>
                    <a:lnTo>
                      <a:pt x="76" y="85"/>
                    </a:lnTo>
                    <a:lnTo>
                      <a:pt x="47" y="115"/>
                    </a:lnTo>
                    <a:lnTo>
                      <a:pt x="28" y="152"/>
                    </a:lnTo>
                    <a:lnTo>
                      <a:pt x="10" y="190"/>
                    </a:lnTo>
                    <a:lnTo>
                      <a:pt x="0" y="228"/>
                    </a:lnTo>
                    <a:lnTo>
                      <a:pt x="0" y="275"/>
                    </a:lnTo>
                    <a:lnTo>
                      <a:pt x="0" y="286"/>
                    </a:lnTo>
                    <a:lnTo>
                      <a:pt x="0" y="333"/>
                    </a:lnTo>
                    <a:lnTo>
                      <a:pt x="19" y="370"/>
                    </a:lnTo>
                    <a:lnTo>
                      <a:pt x="28" y="409"/>
                    </a:lnTo>
                    <a:lnTo>
                      <a:pt x="58" y="448"/>
                    </a:lnTo>
                    <a:lnTo>
                      <a:pt x="86" y="476"/>
                    </a:lnTo>
                    <a:lnTo>
                      <a:pt x="114" y="504"/>
                    </a:lnTo>
                    <a:lnTo>
                      <a:pt x="153" y="523"/>
                    </a:lnTo>
                    <a:lnTo>
                      <a:pt x="190" y="532"/>
                    </a:lnTo>
                    <a:lnTo>
                      <a:pt x="229" y="543"/>
                    </a:lnTo>
                    <a:lnTo>
                      <a:pt x="266" y="552"/>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97" name="Freeform 73">
                <a:extLst>
                  <a:ext uri="{FF2B5EF4-FFF2-40B4-BE49-F238E27FC236}">
                    <a16:creationId xmlns:a16="http://schemas.microsoft.com/office/drawing/2014/main" id="{A8C70837-CA8E-44EF-B154-EFB228DB8B9A}"/>
                  </a:ext>
                </a:extLst>
              </p:cNvPr>
              <p:cNvSpPr>
                <a:spLocks/>
              </p:cNvSpPr>
              <p:nvPr/>
            </p:nvSpPr>
            <p:spPr bwMode="auto">
              <a:xfrm>
                <a:off x="469" y="2516"/>
                <a:ext cx="117" cy="116"/>
              </a:xfrm>
              <a:custGeom>
                <a:avLst/>
                <a:gdLst>
                  <a:gd name="T0" fmla="*/ 57 w 467"/>
                  <a:gd name="T1" fmla="*/ 116 h 465"/>
                  <a:gd name="T2" fmla="*/ 67 w 467"/>
                  <a:gd name="T3" fmla="*/ 116 h 465"/>
                  <a:gd name="T4" fmla="*/ 76 w 467"/>
                  <a:gd name="T5" fmla="*/ 114 h 465"/>
                  <a:gd name="T6" fmla="*/ 86 w 467"/>
                  <a:gd name="T7" fmla="*/ 109 h 465"/>
                  <a:gd name="T8" fmla="*/ 93 w 467"/>
                  <a:gd name="T9" fmla="*/ 104 h 465"/>
                  <a:gd name="T10" fmla="*/ 100 w 467"/>
                  <a:gd name="T11" fmla="*/ 99 h 465"/>
                  <a:gd name="T12" fmla="*/ 105 w 467"/>
                  <a:gd name="T13" fmla="*/ 92 h 465"/>
                  <a:gd name="T14" fmla="*/ 110 w 467"/>
                  <a:gd name="T15" fmla="*/ 85 h 465"/>
                  <a:gd name="T16" fmla="*/ 115 w 467"/>
                  <a:gd name="T17" fmla="*/ 76 h 465"/>
                  <a:gd name="T18" fmla="*/ 117 w 467"/>
                  <a:gd name="T19" fmla="*/ 66 h 465"/>
                  <a:gd name="T20" fmla="*/ 117 w 467"/>
                  <a:gd name="T21" fmla="*/ 57 h 465"/>
                  <a:gd name="T22" fmla="*/ 117 w 467"/>
                  <a:gd name="T23" fmla="*/ 47 h 465"/>
                  <a:gd name="T24" fmla="*/ 115 w 467"/>
                  <a:gd name="T25" fmla="*/ 40 h 465"/>
                  <a:gd name="T26" fmla="*/ 110 w 467"/>
                  <a:gd name="T27" fmla="*/ 31 h 465"/>
                  <a:gd name="T28" fmla="*/ 105 w 467"/>
                  <a:gd name="T29" fmla="*/ 24 h 465"/>
                  <a:gd name="T30" fmla="*/ 100 w 467"/>
                  <a:gd name="T31" fmla="*/ 16 h 465"/>
                  <a:gd name="T32" fmla="*/ 93 w 467"/>
                  <a:gd name="T33" fmla="*/ 9 h 465"/>
                  <a:gd name="T34" fmla="*/ 86 w 467"/>
                  <a:gd name="T35" fmla="*/ 4 h 465"/>
                  <a:gd name="T36" fmla="*/ 76 w 467"/>
                  <a:gd name="T37" fmla="*/ 2 h 465"/>
                  <a:gd name="T38" fmla="*/ 67 w 467"/>
                  <a:gd name="T39" fmla="*/ 0 h 465"/>
                  <a:gd name="T40" fmla="*/ 57 w 467"/>
                  <a:gd name="T41" fmla="*/ 0 h 465"/>
                  <a:gd name="T42" fmla="*/ 48 w 467"/>
                  <a:gd name="T43" fmla="*/ 0 h 465"/>
                  <a:gd name="T44" fmla="*/ 41 w 467"/>
                  <a:gd name="T45" fmla="*/ 2 h 465"/>
                  <a:gd name="T46" fmla="*/ 31 w 467"/>
                  <a:gd name="T47" fmla="*/ 4 h 465"/>
                  <a:gd name="T48" fmla="*/ 24 w 467"/>
                  <a:gd name="T49" fmla="*/ 9 h 465"/>
                  <a:gd name="T50" fmla="*/ 17 w 467"/>
                  <a:gd name="T51" fmla="*/ 16 h 465"/>
                  <a:gd name="T52" fmla="*/ 10 w 467"/>
                  <a:gd name="T53" fmla="*/ 21 h 465"/>
                  <a:gd name="T54" fmla="*/ 5 w 467"/>
                  <a:gd name="T55" fmla="*/ 31 h 465"/>
                  <a:gd name="T56" fmla="*/ 3 w 467"/>
                  <a:gd name="T57" fmla="*/ 38 h 465"/>
                  <a:gd name="T58" fmla="*/ 0 w 467"/>
                  <a:gd name="T59" fmla="*/ 47 h 465"/>
                  <a:gd name="T60" fmla="*/ 0 w 467"/>
                  <a:gd name="T61" fmla="*/ 57 h 465"/>
                  <a:gd name="T62" fmla="*/ 0 w 467"/>
                  <a:gd name="T63" fmla="*/ 59 h 465"/>
                  <a:gd name="T64" fmla="*/ 0 w 467"/>
                  <a:gd name="T65" fmla="*/ 69 h 465"/>
                  <a:gd name="T66" fmla="*/ 3 w 467"/>
                  <a:gd name="T67" fmla="*/ 78 h 465"/>
                  <a:gd name="T68" fmla="*/ 8 w 467"/>
                  <a:gd name="T69" fmla="*/ 85 h 465"/>
                  <a:gd name="T70" fmla="*/ 12 w 467"/>
                  <a:gd name="T71" fmla="*/ 92 h 465"/>
                  <a:gd name="T72" fmla="*/ 17 w 467"/>
                  <a:gd name="T73" fmla="*/ 99 h 465"/>
                  <a:gd name="T74" fmla="*/ 24 w 467"/>
                  <a:gd name="T75" fmla="*/ 104 h 465"/>
                  <a:gd name="T76" fmla="*/ 31 w 467"/>
                  <a:gd name="T77" fmla="*/ 109 h 465"/>
                  <a:gd name="T78" fmla="*/ 41 w 467"/>
                  <a:gd name="T79" fmla="*/ 114 h 465"/>
                  <a:gd name="T80" fmla="*/ 48 w 467"/>
                  <a:gd name="T81" fmla="*/ 116 h 465"/>
                  <a:gd name="T82" fmla="*/ 57 w 467"/>
                  <a:gd name="T83" fmla="*/ 116 h 46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67"/>
                  <a:gd name="T127" fmla="*/ 0 h 465"/>
                  <a:gd name="T128" fmla="*/ 467 w 467"/>
                  <a:gd name="T129" fmla="*/ 465 h 46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67" h="465">
                    <a:moveTo>
                      <a:pt x="229" y="465"/>
                    </a:moveTo>
                    <a:lnTo>
                      <a:pt x="268" y="465"/>
                    </a:lnTo>
                    <a:lnTo>
                      <a:pt x="305" y="456"/>
                    </a:lnTo>
                    <a:lnTo>
                      <a:pt x="343" y="437"/>
                    </a:lnTo>
                    <a:lnTo>
                      <a:pt x="372" y="417"/>
                    </a:lnTo>
                    <a:lnTo>
                      <a:pt x="400" y="398"/>
                    </a:lnTo>
                    <a:lnTo>
                      <a:pt x="419" y="370"/>
                    </a:lnTo>
                    <a:lnTo>
                      <a:pt x="439" y="341"/>
                    </a:lnTo>
                    <a:lnTo>
                      <a:pt x="458" y="303"/>
                    </a:lnTo>
                    <a:lnTo>
                      <a:pt x="467" y="266"/>
                    </a:lnTo>
                    <a:lnTo>
                      <a:pt x="467" y="227"/>
                    </a:lnTo>
                    <a:lnTo>
                      <a:pt x="467" y="190"/>
                    </a:lnTo>
                    <a:lnTo>
                      <a:pt x="458" y="160"/>
                    </a:lnTo>
                    <a:lnTo>
                      <a:pt x="439" y="123"/>
                    </a:lnTo>
                    <a:lnTo>
                      <a:pt x="419" y="95"/>
                    </a:lnTo>
                    <a:lnTo>
                      <a:pt x="400" y="65"/>
                    </a:lnTo>
                    <a:lnTo>
                      <a:pt x="372" y="37"/>
                    </a:lnTo>
                    <a:lnTo>
                      <a:pt x="343" y="18"/>
                    </a:lnTo>
                    <a:lnTo>
                      <a:pt x="305" y="9"/>
                    </a:lnTo>
                    <a:lnTo>
                      <a:pt x="268" y="0"/>
                    </a:lnTo>
                    <a:lnTo>
                      <a:pt x="229" y="0"/>
                    </a:lnTo>
                    <a:lnTo>
                      <a:pt x="190" y="0"/>
                    </a:lnTo>
                    <a:lnTo>
                      <a:pt x="162" y="9"/>
                    </a:lnTo>
                    <a:lnTo>
                      <a:pt x="125" y="18"/>
                    </a:lnTo>
                    <a:lnTo>
                      <a:pt x="95" y="37"/>
                    </a:lnTo>
                    <a:lnTo>
                      <a:pt x="67" y="65"/>
                    </a:lnTo>
                    <a:lnTo>
                      <a:pt x="39" y="84"/>
                    </a:lnTo>
                    <a:lnTo>
                      <a:pt x="19" y="123"/>
                    </a:lnTo>
                    <a:lnTo>
                      <a:pt x="10" y="151"/>
                    </a:lnTo>
                    <a:lnTo>
                      <a:pt x="0" y="190"/>
                    </a:lnTo>
                    <a:lnTo>
                      <a:pt x="0" y="227"/>
                    </a:lnTo>
                    <a:lnTo>
                      <a:pt x="0" y="237"/>
                    </a:lnTo>
                    <a:lnTo>
                      <a:pt x="0" y="275"/>
                    </a:lnTo>
                    <a:lnTo>
                      <a:pt x="10" y="313"/>
                    </a:lnTo>
                    <a:lnTo>
                      <a:pt x="30" y="341"/>
                    </a:lnTo>
                    <a:lnTo>
                      <a:pt x="48" y="370"/>
                    </a:lnTo>
                    <a:lnTo>
                      <a:pt x="67" y="398"/>
                    </a:lnTo>
                    <a:lnTo>
                      <a:pt x="95" y="417"/>
                    </a:lnTo>
                    <a:lnTo>
                      <a:pt x="125" y="437"/>
                    </a:lnTo>
                    <a:lnTo>
                      <a:pt x="162" y="456"/>
                    </a:lnTo>
                    <a:lnTo>
                      <a:pt x="190" y="465"/>
                    </a:lnTo>
                    <a:lnTo>
                      <a:pt x="229" y="465"/>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98" name="Freeform 74">
                <a:extLst>
                  <a:ext uri="{FF2B5EF4-FFF2-40B4-BE49-F238E27FC236}">
                    <a16:creationId xmlns:a16="http://schemas.microsoft.com/office/drawing/2014/main" id="{F4C92491-130B-4645-996D-990297F3D82A}"/>
                  </a:ext>
                </a:extLst>
              </p:cNvPr>
              <p:cNvSpPr>
                <a:spLocks/>
              </p:cNvSpPr>
              <p:nvPr/>
            </p:nvSpPr>
            <p:spPr bwMode="auto">
              <a:xfrm>
                <a:off x="474" y="2518"/>
                <a:ext cx="100" cy="98"/>
              </a:xfrm>
              <a:custGeom>
                <a:avLst/>
                <a:gdLst>
                  <a:gd name="T0" fmla="*/ 50 w 400"/>
                  <a:gd name="T1" fmla="*/ 98 h 389"/>
                  <a:gd name="T2" fmla="*/ 57 w 400"/>
                  <a:gd name="T3" fmla="*/ 98 h 389"/>
                  <a:gd name="T4" fmla="*/ 67 w 400"/>
                  <a:gd name="T5" fmla="*/ 96 h 389"/>
                  <a:gd name="T6" fmla="*/ 72 w 400"/>
                  <a:gd name="T7" fmla="*/ 93 h 389"/>
                  <a:gd name="T8" fmla="*/ 79 w 400"/>
                  <a:gd name="T9" fmla="*/ 89 h 389"/>
                  <a:gd name="T10" fmla="*/ 86 w 400"/>
                  <a:gd name="T11" fmla="*/ 84 h 389"/>
                  <a:gd name="T12" fmla="*/ 91 w 400"/>
                  <a:gd name="T13" fmla="*/ 79 h 389"/>
                  <a:gd name="T14" fmla="*/ 93 w 400"/>
                  <a:gd name="T15" fmla="*/ 72 h 389"/>
                  <a:gd name="T16" fmla="*/ 98 w 400"/>
                  <a:gd name="T17" fmla="*/ 65 h 389"/>
                  <a:gd name="T18" fmla="*/ 98 w 400"/>
                  <a:gd name="T19" fmla="*/ 57 h 389"/>
                  <a:gd name="T20" fmla="*/ 100 w 400"/>
                  <a:gd name="T21" fmla="*/ 50 h 389"/>
                  <a:gd name="T22" fmla="*/ 98 w 400"/>
                  <a:gd name="T23" fmla="*/ 41 h 389"/>
                  <a:gd name="T24" fmla="*/ 98 w 400"/>
                  <a:gd name="T25" fmla="*/ 34 h 389"/>
                  <a:gd name="T26" fmla="*/ 93 w 400"/>
                  <a:gd name="T27" fmla="*/ 26 h 389"/>
                  <a:gd name="T28" fmla="*/ 91 w 400"/>
                  <a:gd name="T29" fmla="*/ 19 h 389"/>
                  <a:gd name="T30" fmla="*/ 86 w 400"/>
                  <a:gd name="T31" fmla="*/ 14 h 389"/>
                  <a:gd name="T32" fmla="*/ 79 w 400"/>
                  <a:gd name="T33" fmla="*/ 10 h 389"/>
                  <a:gd name="T34" fmla="*/ 72 w 400"/>
                  <a:gd name="T35" fmla="*/ 5 h 389"/>
                  <a:gd name="T36" fmla="*/ 67 w 400"/>
                  <a:gd name="T37" fmla="*/ 2 h 389"/>
                  <a:gd name="T38" fmla="*/ 57 w 400"/>
                  <a:gd name="T39" fmla="*/ 0 h 389"/>
                  <a:gd name="T40" fmla="*/ 50 w 400"/>
                  <a:gd name="T41" fmla="*/ 0 h 389"/>
                  <a:gd name="T42" fmla="*/ 43 w 400"/>
                  <a:gd name="T43" fmla="*/ 0 h 389"/>
                  <a:gd name="T44" fmla="*/ 36 w 400"/>
                  <a:gd name="T45" fmla="*/ 2 h 389"/>
                  <a:gd name="T46" fmla="*/ 29 w 400"/>
                  <a:gd name="T47" fmla="*/ 5 h 389"/>
                  <a:gd name="T48" fmla="*/ 22 w 400"/>
                  <a:gd name="T49" fmla="*/ 10 h 389"/>
                  <a:gd name="T50" fmla="*/ 17 w 400"/>
                  <a:gd name="T51" fmla="*/ 14 h 389"/>
                  <a:gd name="T52" fmla="*/ 12 w 400"/>
                  <a:gd name="T53" fmla="*/ 19 h 389"/>
                  <a:gd name="T54" fmla="*/ 7 w 400"/>
                  <a:gd name="T55" fmla="*/ 26 h 389"/>
                  <a:gd name="T56" fmla="*/ 5 w 400"/>
                  <a:gd name="T57" fmla="*/ 31 h 389"/>
                  <a:gd name="T58" fmla="*/ 3 w 400"/>
                  <a:gd name="T59" fmla="*/ 41 h 389"/>
                  <a:gd name="T60" fmla="*/ 0 w 400"/>
                  <a:gd name="T61" fmla="*/ 48 h 389"/>
                  <a:gd name="T62" fmla="*/ 0 w 400"/>
                  <a:gd name="T63" fmla="*/ 50 h 389"/>
                  <a:gd name="T64" fmla="*/ 3 w 400"/>
                  <a:gd name="T65" fmla="*/ 57 h 389"/>
                  <a:gd name="T66" fmla="*/ 3 w 400"/>
                  <a:gd name="T67" fmla="*/ 65 h 389"/>
                  <a:gd name="T68" fmla="*/ 7 w 400"/>
                  <a:gd name="T69" fmla="*/ 72 h 389"/>
                  <a:gd name="T70" fmla="*/ 10 w 400"/>
                  <a:gd name="T71" fmla="*/ 79 h 389"/>
                  <a:gd name="T72" fmla="*/ 15 w 400"/>
                  <a:gd name="T73" fmla="*/ 84 h 389"/>
                  <a:gd name="T74" fmla="*/ 22 w 400"/>
                  <a:gd name="T75" fmla="*/ 89 h 389"/>
                  <a:gd name="T76" fmla="*/ 29 w 400"/>
                  <a:gd name="T77" fmla="*/ 93 h 389"/>
                  <a:gd name="T78" fmla="*/ 36 w 400"/>
                  <a:gd name="T79" fmla="*/ 96 h 389"/>
                  <a:gd name="T80" fmla="*/ 43 w 400"/>
                  <a:gd name="T81" fmla="*/ 98 h 389"/>
                  <a:gd name="T82" fmla="*/ 50 w 400"/>
                  <a:gd name="T83" fmla="*/ 98 h 38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00"/>
                  <a:gd name="T127" fmla="*/ 0 h 389"/>
                  <a:gd name="T128" fmla="*/ 400 w 400"/>
                  <a:gd name="T129" fmla="*/ 389 h 38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00" h="389">
                    <a:moveTo>
                      <a:pt x="201" y="389"/>
                    </a:moveTo>
                    <a:lnTo>
                      <a:pt x="229" y="389"/>
                    </a:lnTo>
                    <a:lnTo>
                      <a:pt x="267" y="380"/>
                    </a:lnTo>
                    <a:lnTo>
                      <a:pt x="286" y="371"/>
                    </a:lnTo>
                    <a:lnTo>
                      <a:pt x="314" y="352"/>
                    </a:lnTo>
                    <a:lnTo>
                      <a:pt x="344" y="332"/>
                    </a:lnTo>
                    <a:lnTo>
                      <a:pt x="362" y="313"/>
                    </a:lnTo>
                    <a:lnTo>
                      <a:pt x="372" y="285"/>
                    </a:lnTo>
                    <a:lnTo>
                      <a:pt x="391" y="257"/>
                    </a:lnTo>
                    <a:lnTo>
                      <a:pt x="391" y="228"/>
                    </a:lnTo>
                    <a:lnTo>
                      <a:pt x="400" y="199"/>
                    </a:lnTo>
                    <a:lnTo>
                      <a:pt x="391" y="161"/>
                    </a:lnTo>
                    <a:lnTo>
                      <a:pt x="391" y="133"/>
                    </a:lnTo>
                    <a:lnTo>
                      <a:pt x="372" y="104"/>
                    </a:lnTo>
                    <a:lnTo>
                      <a:pt x="362" y="75"/>
                    </a:lnTo>
                    <a:lnTo>
                      <a:pt x="344" y="56"/>
                    </a:lnTo>
                    <a:lnTo>
                      <a:pt x="314" y="38"/>
                    </a:lnTo>
                    <a:lnTo>
                      <a:pt x="286" y="19"/>
                    </a:lnTo>
                    <a:lnTo>
                      <a:pt x="267" y="9"/>
                    </a:lnTo>
                    <a:lnTo>
                      <a:pt x="229" y="0"/>
                    </a:lnTo>
                    <a:lnTo>
                      <a:pt x="201" y="0"/>
                    </a:lnTo>
                    <a:lnTo>
                      <a:pt x="171" y="0"/>
                    </a:lnTo>
                    <a:lnTo>
                      <a:pt x="143" y="9"/>
                    </a:lnTo>
                    <a:lnTo>
                      <a:pt x="115" y="19"/>
                    </a:lnTo>
                    <a:lnTo>
                      <a:pt x="86" y="38"/>
                    </a:lnTo>
                    <a:lnTo>
                      <a:pt x="67" y="56"/>
                    </a:lnTo>
                    <a:lnTo>
                      <a:pt x="48" y="75"/>
                    </a:lnTo>
                    <a:lnTo>
                      <a:pt x="29" y="104"/>
                    </a:lnTo>
                    <a:lnTo>
                      <a:pt x="20" y="123"/>
                    </a:lnTo>
                    <a:lnTo>
                      <a:pt x="11" y="161"/>
                    </a:lnTo>
                    <a:lnTo>
                      <a:pt x="0" y="190"/>
                    </a:lnTo>
                    <a:lnTo>
                      <a:pt x="0" y="199"/>
                    </a:lnTo>
                    <a:lnTo>
                      <a:pt x="11" y="228"/>
                    </a:lnTo>
                    <a:lnTo>
                      <a:pt x="11" y="257"/>
                    </a:lnTo>
                    <a:lnTo>
                      <a:pt x="29" y="285"/>
                    </a:lnTo>
                    <a:lnTo>
                      <a:pt x="39" y="313"/>
                    </a:lnTo>
                    <a:lnTo>
                      <a:pt x="58" y="332"/>
                    </a:lnTo>
                    <a:lnTo>
                      <a:pt x="86" y="352"/>
                    </a:lnTo>
                    <a:lnTo>
                      <a:pt x="115" y="371"/>
                    </a:lnTo>
                    <a:lnTo>
                      <a:pt x="143" y="380"/>
                    </a:lnTo>
                    <a:lnTo>
                      <a:pt x="171" y="389"/>
                    </a:lnTo>
                    <a:lnTo>
                      <a:pt x="201" y="389"/>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99" name="Freeform 75">
                <a:extLst>
                  <a:ext uri="{FF2B5EF4-FFF2-40B4-BE49-F238E27FC236}">
                    <a16:creationId xmlns:a16="http://schemas.microsoft.com/office/drawing/2014/main" id="{E19B3C15-B162-4A15-A5CA-6C9127D9A189}"/>
                  </a:ext>
                </a:extLst>
              </p:cNvPr>
              <p:cNvSpPr>
                <a:spLocks/>
              </p:cNvSpPr>
              <p:nvPr/>
            </p:nvSpPr>
            <p:spPr bwMode="auto">
              <a:xfrm>
                <a:off x="481" y="2521"/>
                <a:ext cx="79" cy="78"/>
              </a:xfrm>
              <a:custGeom>
                <a:avLst/>
                <a:gdLst>
                  <a:gd name="T0" fmla="*/ 41 w 315"/>
                  <a:gd name="T1" fmla="*/ 78 h 314"/>
                  <a:gd name="T2" fmla="*/ 45 w 315"/>
                  <a:gd name="T3" fmla="*/ 78 h 314"/>
                  <a:gd name="T4" fmla="*/ 52 w 315"/>
                  <a:gd name="T5" fmla="*/ 78 h 314"/>
                  <a:gd name="T6" fmla="*/ 57 w 315"/>
                  <a:gd name="T7" fmla="*/ 76 h 314"/>
                  <a:gd name="T8" fmla="*/ 64 w 315"/>
                  <a:gd name="T9" fmla="*/ 71 h 314"/>
                  <a:gd name="T10" fmla="*/ 69 w 315"/>
                  <a:gd name="T11" fmla="*/ 69 h 314"/>
                  <a:gd name="T12" fmla="*/ 71 w 315"/>
                  <a:gd name="T13" fmla="*/ 64 h 314"/>
                  <a:gd name="T14" fmla="*/ 76 w 315"/>
                  <a:gd name="T15" fmla="*/ 57 h 314"/>
                  <a:gd name="T16" fmla="*/ 79 w 315"/>
                  <a:gd name="T17" fmla="*/ 52 h 314"/>
                  <a:gd name="T18" fmla="*/ 79 w 315"/>
                  <a:gd name="T19" fmla="*/ 45 h 314"/>
                  <a:gd name="T20" fmla="*/ 79 w 315"/>
                  <a:gd name="T21" fmla="*/ 40 h 314"/>
                  <a:gd name="T22" fmla="*/ 79 w 315"/>
                  <a:gd name="T23" fmla="*/ 33 h 314"/>
                  <a:gd name="T24" fmla="*/ 79 w 315"/>
                  <a:gd name="T25" fmla="*/ 26 h 314"/>
                  <a:gd name="T26" fmla="*/ 76 w 315"/>
                  <a:gd name="T27" fmla="*/ 21 h 314"/>
                  <a:gd name="T28" fmla="*/ 71 w 315"/>
                  <a:gd name="T29" fmla="*/ 16 h 314"/>
                  <a:gd name="T30" fmla="*/ 69 w 315"/>
                  <a:gd name="T31" fmla="*/ 12 h 314"/>
                  <a:gd name="T32" fmla="*/ 64 w 315"/>
                  <a:gd name="T33" fmla="*/ 7 h 314"/>
                  <a:gd name="T34" fmla="*/ 57 w 315"/>
                  <a:gd name="T35" fmla="*/ 5 h 314"/>
                  <a:gd name="T36" fmla="*/ 52 w 315"/>
                  <a:gd name="T37" fmla="*/ 2 h 314"/>
                  <a:gd name="T38" fmla="*/ 45 w 315"/>
                  <a:gd name="T39" fmla="*/ 0 h 314"/>
                  <a:gd name="T40" fmla="*/ 41 w 315"/>
                  <a:gd name="T41" fmla="*/ 0 h 314"/>
                  <a:gd name="T42" fmla="*/ 33 w 315"/>
                  <a:gd name="T43" fmla="*/ 0 h 314"/>
                  <a:gd name="T44" fmla="*/ 26 w 315"/>
                  <a:gd name="T45" fmla="*/ 2 h 314"/>
                  <a:gd name="T46" fmla="*/ 22 w 315"/>
                  <a:gd name="T47" fmla="*/ 5 h 314"/>
                  <a:gd name="T48" fmla="*/ 17 w 315"/>
                  <a:gd name="T49" fmla="*/ 7 h 314"/>
                  <a:gd name="T50" fmla="*/ 12 w 315"/>
                  <a:gd name="T51" fmla="*/ 12 h 314"/>
                  <a:gd name="T52" fmla="*/ 7 w 315"/>
                  <a:gd name="T53" fmla="*/ 16 h 314"/>
                  <a:gd name="T54" fmla="*/ 5 w 315"/>
                  <a:gd name="T55" fmla="*/ 21 h 314"/>
                  <a:gd name="T56" fmla="*/ 3 w 315"/>
                  <a:gd name="T57" fmla="*/ 26 h 314"/>
                  <a:gd name="T58" fmla="*/ 0 w 315"/>
                  <a:gd name="T59" fmla="*/ 33 h 314"/>
                  <a:gd name="T60" fmla="*/ 0 w 315"/>
                  <a:gd name="T61" fmla="*/ 40 h 314"/>
                  <a:gd name="T62" fmla="*/ 0 w 315"/>
                  <a:gd name="T63" fmla="*/ 45 h 314"/>
                  <a:gd name="T64" fmla="*/ 3 w 315"/>
                  <a:gd name="T65" fmla="*/ 52 h 314"/>
                  <a:gd name="T66" fmla="*/ 5 w 315"/>
                  <a:gd name="T67" fmla="*/ 57 h 314"/>
                  <a:gd name="T68" fmla="*/ 7 w 315"/>
                  <a:gd name="T69" fmla="*/ 64 h 314"/>
                  <a:gd name="T70" fmla="*/ 12 w 315"/>
                  <a:gd name="T71" fmla="*/ 69 h 314"/>
                  <a:gd name="T72" fmla="*/ 17 w 315"/>
                  <a:gd name="T73" fmla="*/ 71 h 314"/>
                  <a:gd name="T74" fmla="*/ 22 w 315"/>
                  <a:gd name="T75" fmla="*/ 76 h 314"/>
                  <a:gd name="T76" fmla="*/ 26 w 315"/>
                  <a:gd name="T77" fmla="*/ 78 h 314"/>
                  <a:gd name="T78" fmla="*/ 33 w 315"/>
                  <a:gd name="T79" fmla="*/ 78 h 314"/>
                  <a:gd name="T80" fmla="*/ 41 w 315"/>
                  <a:gd name="T81" fmla="*/ 78 h 31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15"/>
                  <a:gd name="T124" fmla="*/ 0 h 314"/>
                  <a:gd name="T125" fmla="*/ 315 w 315"/>
                  <a:gd name="T126" fmla="*/ 314 h 31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15" h="314">
                    <a:moveTo>
                      <a:pt x="162" y="314"/>
                    </a:moveTo>
                    <a:lnTo>
                      <a:pt x="181" y="314"/>
                    </a:lnTo>
                    <a:lnTo>
                      <a:pt x="209" y="314"/>
                    </a:lnTo>
                    <a:lnTo>
                      <a:pt x="229" y="304"/>
                    </a:lnTo>
                    <a:lnTo>
                      <a:pt x="257" y="285"/>
                    </a:lnTo>
                    <a:lnTo>
                      <a:pt x="276" y="276"/>
                    </a:lnTo>
                    <a:lnTo>
                      <a:pt x="285" y="257"/>
                    </a:lnTo>
                    <a:lnTo>
                      <a:pt x="304" y="228"/>
                    </a:lnTo>
                    <a:lnTo>
                      <a:pt x="315" y="209"/>
                    </a:lnTo>
                    <a:lnTo>
                      <a:pt x="315" y="181"/>
                    </a:lnTo>
                    <a:lnTo>
                      <a:pt x="315" y="161"/>
                    </a:lnTo>
                    <a:lnTo>
                      <a:pt x="315" y="133"/>
                    </a:lnTo>
                    <a:lnTo>
                      <a:pt x="315" y="105"/>
                    </a:lnTo>
                    <a:lnTo>
                      <a:pt x="304" y="86"/>
                    </a:lnTo>
                    <a:lnTo>
                      <a:pt x="285" y="66"/>
                    </a:lnTo>
                    <a:lnTo>
                      <a:pt x="276" y="47"/>
                    </a:lnTo>
                    <a:lnTo>
                      <a:pt x="257" y="29"/>
                    </a:lnTo>
                    <a:lnTo>
                      <a:pt x="229" y="19"/>
                    </a:lnTo>
                    <a:lnTo>
                      <a:pt x="209" y="10"/>
                    </a:lnTo>
                    <a:lnTo>
                      <a:pt x="181" y="0"/>
                    </a:lnTo>
                    <a:lnTo>
                      <a:pt x="162" y="0"/>
                    </a:lnTo>
                    <a:lnTo>
                      <a:pt x="133" y="0"/>
                    </a:lnTo>
                    <a:lnTo>
                      <a:pt x="105" y="10"/>
                    </a:lnTo>
                    <a:lnTo>
                      <a:pt x="86" y="19"/>
                    </a:lnTo>
                    <a:lnTo>
                      <a:pt x="66" y="29"/>
                    </a:lnTo>
                    <a:lnTo>
                      <a:pt x="47" y="47"/>
                    </a:lnTo>
                    <a:lnTo>
                      <a:pt x="29" y="66"/>
                    </a:lnTo>
                    <a:lnTo>
                      <a:pt x="19" y="86"/>
                    </a:lnTo>
                    <a:lnTo>
                      <a:pt x="10" y="105"/>
                    </a:lnTo>
                    <a:lnTo>
                      <a:pt x="0" y="133"/>
                    </a:lnTo>
                    <a:lnTo>
                      <a:pt x="0" y="161"/>
                    </a:lnTo>
                    <a:lnTo>
                      <a:pt x="0" y="181"/>
                    </a:lnTo>
                    <a:lnTo>
                      <a:pt x="10" y="209"/>
                    </a:lnTo>
                    <a:lnTo>
                      <a:pt x="19" y="228"/>
                    </a:lnTo>
                    <a:lnTo>
                      <a:pt x="29" y="257"/>
                    </a:lnTo>
                    <a:lnTo>
                      <a:pt x="47" y="276"/>
                    </a:lnTo>
                    <a:lnTo>
                      <a:pt x="66" y="285"/>
                    </a:lnTo>
                    <a:lnTo>
                      <a:pt x="86" y="304"/>
                    </a:lnTo>
                    <a:lnTo>
                      <a:pt x="105" y="314"/>
                    </a:lnTo>
                    <a:lnTo>
                      <a:pt x="133" y="314"/>
                    </a:lnTo>
                    <a:lnTo>
                      <a:pt x="162" y="314"/>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00" name="Freeform 76">
                <a:extLst>
                  <a:ext uri="{FF2B5EF4-FFF2-40B4-BE49-F238E27FC236}">
                    <a16:creationId xmlns:a16="http://schemas.microsoft.com/office/drawing/2014/main" id="{37611C48-2566-4D5D-A92D-D11D99822471}"/>
                  </a:ext>
                </a:extLst>
              </p:cNvPr>
              <p:cNvSpPr>
                <a:spLocks/>
              </p:cNvSpPr>
              <p:nvPr/>
            </p:nvSpPr>
            <p:spPr bwMode="auto">
              <a:xfrm>
                <a:off x="731" y="2445"/>
                <a:ext cx="331" cy="330"/>
              </a:xfrm>
              <a:custGeom>
                <a:avLst/>
                <a:gdLst>
                  <a:gd name="T0" fmla="*/ 167 w 1324"/>
                  <a:gd name="T1" fmla="*/ 330 h 1321"/>
                  <a:gd name="T2" fmla="*/ 193 w 1324"/>
                  <a:gd name="T3" fmla="*/ 328 h 1321"/>
                  <a:gd name="T4" fmla="*/ 219 w 1324"/>
                  <a:gd name="T5" fmla="*/ 321 h 1321"/>
                  <a:gd name="T6" fmla="*/ 243 w 1324"/>
                  <a:gd name="T7" fmla="*/ 311 h 1321"/>
                  <a:gd name="T8" fmla="*/ 264 w 1324"/>
                  <a:gd name="T9" fmla="*/ 297 h 1321"/>
                  <a:gd name="T10" fmla="*/ 284 w 1324"/>
                  <a:gd name="T11" fmla="*/ 280 h 1321"/>
                  <a:gd name="T12" fmla="*/ 300 w 1324"/>
                  <a:gd name="T13" fmla="*/ 261 h 1321"/>
                  <a:gd name="T14" fmla="*/ 312 w 1324"/>
                  <a:gd name="T15" fmla="*/ 240 h 1321"/>
                  <a:gd name="T16" fmla="*/ 324 w 1324"/>
                  <a:gd name="T17" fmla="*/ 216 h 1321"/>
                  <a:gd name="T18" fmla="*/ 329 w 1324"/>
                  <a:gd name="T19" fmla="*/ 192 h 1321"/>
                  <a:gd name="T20" fmla="*/ 331 w 1324"/>
                  <a:gd name="T21" fmla="*/ 164 h 1321"/>
                  <a:gd name="T22" fmla="*/ 329 w 1324"/>
                  <a:gd name="T23" fmla="*/ 138 h 1321"/>
                  <a:gd name="T24" fmla="*/ 324 w 1324"/>
                  <a:gd name="T25" fmla="*/ 111 h 1321"/>
                  <a:gd name="T26" fmla="*/ 312 w 1324"/>
                  <a:gd name="T27" fmla="*/ 88 h 1321"/>
                  <a:gd name="T28" fmla="*/ 300 w 1324"/>
                  <a:gd name="T29" fmla="*/ 66 h 1321"/>
                  <a:gd name="T30" fmla="*/ 284 w 1324"/>
                  <a:gd name="T31" fmla="*/ 47 h 1321"/>
                  <a:gd name="T32" fmla="*/ 264 w 1324"/>
                  <a:gd name="T33" fmla="*/ 31 h 1321"/>
                  <a:gd name="T34" fmla="*/ 243 w 1324"/>
                  <a:gd name="T35" fmla="*/ 19 h 1321"/>
                  <a:gd name="T36" fmla="*/ 219 w 1324"/>
                  <a:gd name="T37" fmla="*/ 7 h 1321"/>
                  <a:gd name="T38" fmla="*/ 193 w 1324"/>
                  <a:gd name="T39" fmla="*/ 2 h 1321"/>
                  <a:gd name="T40" fmla="*/ 167 w 1324"/>
                  <a:gd name="T41" fmla="*/ 0 h 1321"/>
                  <a:gd name="T42" fmla="*/ 138 w 1324"/>
                  <a:gd name="T43" fmla="*/ 2 h 1321"/>
                  <a:gd name="T44" fmla="*/ 114 w 1324"/>
                  <a:gd name="T45" fmla="*/ 7 h 1321"/>
                  <a:gd name="T46" fmla="*/ 91 w 1324"/>
                  <a:gd name="T47" fmla="*/ 19 h 1321"/>
                  <a:gd name="T48" fmla="*/ 69 w 1324"/>
                  <a:gd name="T49" fmla="*/ 31 h 1321"/>
                  <a:gd name="T50" fmla="*/ 48 w 1324"/>
                  <a:gd name="T51" fmla="*/ 47 h 1321"/>
                  <a:gd name="T52" fmla="*/ 34 w 1324"/>
                  <a:gd name="T53" fmla="*/ 66 h 1321"/>
                  <a:gd name="T54" fmla="*/ 19 w 1324"/>
                  <a:gd name="T55" fmla="*/ 88 h 1321"/>
                  <a:gd name="T56" fmla="*/ 10 w 1324"/>
                  <a:gd name="T57" fmla="*/ 111 h 1321"/>
                  <a:gd name="T58" fmla="*/ 3 w 1324"/>
                  <a:gd name="T59" fmla="*/ 138 h 1321"/>
                  <a:gd name="T60" fmla="*/ 0 w 1324"/>
                  <a:gd name="T61" fmla="*/ 164 h 1321"/>
                  <a:gd name="T62" fmla="*/ 3 w 1324"/>
                  <a:gd name="T63" fmla="*/ 192 h 1321"/>
                  <a:gd name="T64" fmla="*/ 10 w 1324"/>
                  <a:gd name="T65" fmla="*/ 216 h 1321"/>
                  <a:gd name="T66" fmla="*/ 19 w 1324"/>
                  <a:gd name="T67" fmla="*/ 240 h 1321"/>
                  <a:gd name="T68" fmla="*/ 34 w 1324"/>
                  <a:gd name="T69" fmla="*/ 261 h 1321"/>
                  <a:gd name="T70" fmla="*/ 48 w 1324"/>
                  <a:gd name="T71" fmla="*/ 280 h 1321"/>
                  <a:gd name="T72" fmla="*/ 69 w 1324"/>
                  <a:gd name="T73" fmla="*/ 297 h 1321"/>
                  <a:gd name="T74" fmla="*/ 91 w 1324"/>
                  <a:gd name="T75" fmla="*/ 311 h 1321"/>
                  <a:gd name="T76" fmla="*/ 114 w 1324"/>
                  <a:gd name="T77" fmla="*/ 321 h 1321"/>
                  <a:gd name="T78" fmla="*/ 138 w 1324"/>
                  <a:gd name="T79" fmla="*/ 328 h 1321"/>
                  <a:gd name="T80" fmla="*/ 167 w 1324"/>
                  <a:gd name="T81" fmla="*/ 330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4"/>
                  <a:gd name="T124" fmla="*/ 0 h 1321"/>
                  <a:gd name="T125" fmla="*/ 1324 w 1324"/>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4" h="1321">
                    <a:moveTo>
                      <a:pt x="667" y="1321"/>
                    </a:moveTo>
                    <a:lnTo>
                      <a:pt x="771" y="1312"/>
                    </a:lnTo>
                    <a:lnTo>
                      <a:pt x="876" y="1283"/>
                    </a:lnTo>
                    <a:lnTo>
                      <a:pt x="971" y="1246"/>
                    </a:lnTo>
                    <a:lnTo>
                      <a:pt x="1056" y="1188"/>
                    </a:lnTo>
                    <a:lnTo>
                      <a:pt x="1134" y="1122"/>
                    </a:lnTo>
                    <a:lnTo>
                      <a:pt x="1199" y="1046"/>
                    </a:lnTo>
                    <a:lnTo>
                      <a:pt x="1247" y="960"/>
                    </a:lnTo>
                    <a:lnTo>
                      <a:pt x="1294" y="865"/>
                    </a:lnTo>
                    <a:lnTo>
                      <a:pt x="1314" y="770"/>
                    </a:lnTo>
                    <a:lnTo>
                      <a:pt x="1324" y="656"/>
                    </a:lnTo>
                    <a:lnTo>
                      <a:pt x="1314" y="552"/>
                    </a:lnTo>
                    <a:lnTo>
                      <a:pt x="1294" y="446"/>
                    </a:lnTo>
                    <a:lnTo>
                      <a:pt x="1247" y="351"/>
                    </a:lnTo>
                    <a:lnTo>
                      <a:pt x="1199" y="266"/>
                    </a:lnTo>
                    <a:lnTo>
                      <a:pt x="1134" y="190"/>
                    </a:lnTo>
                    <a:lnTo>
                      <a:pt x="1056" y="124"/>
                    </a:lnTo>
                    <a:lnTo>
                      <a:pt x="971" y="76"/>
                    </a:lnTo>
                    <a:lnTo>
                      <a:pt x="876" y="29"/>
                    </a:lnTo>
                    <a:lnTo>
                      <a:pt x="771" y="9"/>
                    </a:lnTo>
                    <a:lnTo>
                      <a:pt x="667" y="0"/>
                    </a:lnTo>
                    <a:lnTo>
                      <a:pt x="552" y="9"/>
                    </a:lnTo>
                    <a:lnTo>
                      <a:pt x="457" y="29"/>
                    </a:lnTo>
                    <a:lnTo>
                      <a:pt x="362" y="76"/>
                    </a:lnTo>
                    <a:lnTo>
                      <a:pt x="277" y="124"/>
                    </a:lnTo>
                    <a:lnTo>
                      <a:pt x="191" y="190"/>
                    </a:lnTo>
                    <a:lnTo>
                      <a:pt x="134" y="266"/>
                    </a:lnTo>
                    <a:lnTo>
                      <a:pt x="76" y="351"/>
                    </a:lnTo>
                    <a:lnTo>
                      <a:pt x="39" y="446"/>
                    </a:lnTo>
                    <a:lnTo>
                      <a:pt x="10" y="552"/>
                    </a:lnTo>
                    <a:lnTo>
                      <a:pt x="0" y="656"/>
                    </a:lnTo>
                    <a:lnTo>
                      <a:pt x="10" y="770"/>
                    </a:lnTo>
                    <a:lnTo>
                      <a:pt x="39" y="865"/>
                    </a:lnTo>
                    <a:lnTo>
                      <a:pt x="76" y="960"/>
                    </a:lnTo>
                    <a:lnTo>
                      <a:pt x="134" y="1046"/>
                    </a:lnTo>
                    <a:lnTo>
                      <a:pt x="191" y="1122"/>
                    </a:lnTo>
                    <a:lnTo>
                      <a:pt x="277" y="1188"/>
                    </a:lnTo>
                    <a:lnTo>
                      <a:pt x="362" y="1246"/>
                    </a:lnTo>
                    <a:lnTo>
                      <a:pt x="457" y="1283"/>
                    </a:lnTo>
                    <a:lnTo>
                      <a:pt x="552" y="1312"/>
                    </a:lnTo>
                    <a:lnTo>
                      <a:pt x="667" y="1321"/>
                    </a:lnTo>
                    <a:close/>
                  </a:path>
                </a:pathLst>
              </a:custGeom>
              <a:solidFill>
                <a:srgbClr val="4C4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01" name="Freeform 77">
                <a:extLst>
                  <a:ext uri="{FF2B5EF4-FFF2-40B4-BE49-F238E27FC236}">
                    <a16:creationId xmlns:a16="http://schemas.microsoft.com/office/drawing/2014/main" id="{F4A09392-DDC6-467B-AB62-05D4A95A8ED4}"/>
                  </a:ext>
                </a:extLst>
              </p:cNvPr>
              <p:cNvSpPr>
                <a:spLocks/>
              </p:cNvSpPr>
              <p:nvPr/>
            </p:nvSpPr>
            <p:spPr bwMode="auto">
              <a:xfrm>
                <a:off x="731" y="2445"/>
                <a:ext cx="331" cy="330"/>
              </a:xfrm>
              <a:custGeom>
                <a:avLst/>
                <a:gdLst>
                  <a:gd name="T0" fmla="*/ 167 w 1324"/>
                  <a:gd name="T1" fmla="*/ 330 h 1321"/>
                  <a:gd name="T2" fmla="*/ 193 w 1324"/>
                  <a:gd name="T3" fmla="*/ 328 h 1321"/>
                  <a:gd name="T4" fmla="*/ 219 w 1324"/>
                  <a:gd name="T5" fmla="*/ 321 h 1321"/>
                  <a:gd name="T6" fmla="*/ 243 w 1324"/>
                  <a:gd name="T7" fmla="*/ 311 h 1321"/>
                  <a:gd name="T8" fmla="*/ 264 w 1324"/>
                  <a:gd name="T9" fmla="*/ 297 h 1321"/>
                  <a:gd name="T10" fmla="*/ 284 w 1324"/>
                  <a:gd name="T11" fmla="*/ 280 h 1321"/>
                  <a:gd name="T12" fmla="*/ 300 w 1324"/>
                  <a:gd name="T13" fmla="*/ 261 h 1321"/>
                  <a:gd name="T14" fmla="*/ 312 w 1324"/>
                  <a:gd name="T15" fmla="*/ 240 h 1321"/>
                  <a:gd name="T16" fmla="*/ 324 w 1324"/>
                  <a:gd name="T17" fmla="*/ 216 h 1321"/>
                  <a:gd name="T18" fmla="*/ 329 w 1324"/>
                  <a:gd name="T19" fmla="*/ 192 h 1321"/>
                  <a:gd name="T20" fmla="*/ 331 w 1324"/>
                  <a:gd name="T21" fmla="*/ 164 h 1321"/>
                  <a:gd name="T22" fmla="*/ 329 w 1324"/>
                  <a:gd name="T23" fmla="*/ 138 h 1321"/>
                  <a:gd name="T24" fmla="*/ 324 w 1324"/>
                  <a:gd name="T25" fmla="*/ 111 h 1321"/>
                  <a:gd name="T26" fmla="*/ 312 w 1324"/>
                  <a:gd name="T27" fmla="*/ 88 h 1321"/>
                  <a:gd name="T28" fmla="*/ 300 w 1324"/>
                  <a:gd name="T29" fmla="*/ 66 h 1321"/>
                  <a:gd name="T30" fmla="*/ 284 w 1324"/>
                  <a:gd name="T31" fmla="*/ 47 h 1321"/>
                  <a:gd name="T32" fmla="*/ 264 w 1324"/>
                  <a:gd name="T33" fmla="*/ 31 h 1321"/>
                  <a:gd name="T34" fmla="*/ 243 w 1324"/>
                  <a:gd name="T35" fmla="*/ 19 h 1321"/>
                  <a:gd name="T36" fmla="*/ 219 w 1324"/>
                  <a:gd name="T37" fmla="*/ 7 h 1321"/>
                  <a:gd name="T38" fmla="*/ 193 w 1324"/>
                  <a:gd name="T39" fmla="*/ 2 h 1321"/>
                  <a:gd name="T40" fmla="*/ 167 w 1324"/>
                  <a:gd name="T41" fmla="*/ 0 h 1321"/>
                  <a:gd name="T42" fmla="*/ 138 w 1324"/>
                  <a:gd name="T43" fmla="*/ 2 h 1321"/>
                  <a:gd name="T44" fmla="*/ 114 w 1324"/>
                  <a:gd name="T45" fmla="*/ 7 h 1321"/>
                  <a:gd name="T46" fmla="*/ 91 w 1324"/>
                  <a:gd name="T47" fmla="*/ 19 h 1321"/>
                  <a:gd name="T48" fmla="*/ 69 w 1324"/>
                  <a:gd name="T49" fmla="*/ 31 h 1321"/>
                  <a:gd name="T50" fmla="*/ 48 w 1324"/>
                  <a:gd name="T51" fmla="*/ 47 h 1321"/>
                  <a:gd name="T52" fmla="*/ 34 w 1324"/>
                  <a:gd name="T53" fmla="*/ 66 h 1321"/>
                  <a:gd name="T54" fmla="*/ 19 w 1324"/>
                  <a:gd name="T55" fmla="*/ 88 h 1321"/>
                  <a:gd name="T56" fmla="*/ 10 w 1324"/>
                  <a:gd name="T57" fmla="*/ 111 h 1321"/>
                  <a:gd name="T58" fmla="*/ 3 w 1324"/>
                  <a:gd name="T59" fmla="*/ 138 h 1321"/>
                  <a:gd name="T60" fmla="*/ 0 w 1324"/>
                  <a:gd name="T61" fmla="*/ 164 h 1321"/>
                  <a:gd name="T62" fmla="*/ 3 w 1324"/>
                  <a:gd name="T63" fmla="*/ 192 h 1321"/>
                  <a:gd name="T64" fmla="*/ 10 w 1324"/>
                  <a:gd name="T65" fmla="*/ 216 h 1321"/>
                  <a:gd name="T66" fmla="*/ 19 w 1324"/>
                  <a:gd name="T67" fmla="*/ 240 h 1321"/>
                  <a:gd name="T68" fmla="*/ 34 w 1324"/>
                  <a:gd name="T69" fmla="*/ 261 h 1321"/>
                  <a:gd name="T70" fmla="*/ 48 w 1324"/>
                  <a:gd name="T71" fmla="*/ 280 h 1321"/>
                  <a:gd name="T72" fmla="*/ 69 w 1324"/>
                  <a:gd name="T73" fmla="*/ 297 h 1321"/>
                  <a:gd name="T74" fmla="*/ 91 w 1324"/>
                  <a:gd name="T75" fmla="*/ 311 h 1321"/>
                  <a:gd name="T76" fmla="*/ 114 w 1324"/>
                  <a:gd name="T77" fmla="*/ 321 h 1321"/>
                  <a:gd name="T78" fmla="*/ 138 w 1324"/>
                  <a:gd name="T79" fmla="*/ 328 h 1321"/>
                  <a:gd name="T80" fmla="*/ 167 w 1324"/>
                  <a:gd name="T81" fmla="*/ 330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4"/>
                  <a:gd name="T124" fmla="*/ 0 h 1321"/>
                  <a:gd name="T125" fmla="*/ 1324 w 1324"/>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4" h="1321">
                    <a:moveTo>
                      <a:pt x="667" y="1321"/>
                    </a:moveTo>
                    <a:lnTo>
                      <a:pt x="771" y="1312"/>
                    </a:lnTo>
                    <a:lnTo>
                      <a:pt x="876" y="1283"/>
                    </a:lnTo>
                    <a:lnTo>
                      <a:pt x="971" y="1246"/>
                    </a:lnTo>
                    <a:lnTo>
                      <a:pt x="1056" y="1188"/>
                    </a:lnTo>
                    <a:lnTo>
                      <a:pt x="1134" y="1122"/>
                    </a:lnTo>
                    <a:lnTo>
                      <a:pt x="1199" y="1046"/>
                    </a:lnTo>
                    <a:lnTo>
                      <a:pt x="1247" y="960"/>
                    </a:lnTo>
                    <a:lnTo>
                      <a:pt x="1294" y="865"/>
                    </a:lnTo>
                    <a:lnTo>
                      <a:pt x="1314" y="770"/>
                    </a:lnTo>
                    <a:lnTo>
                      <a:pt x="1324" y="656"/>
                    </a:lnTo>
                    <a:lnTo>
                      <a:pt x="1314" y="552"/>
                    </a:lnTo>
                    <a:lnTo>
                      <a:pt x="1294" y="446"/>
                    </a:lnTo>
                    <a:lnTo>
                      <a:pt x="1247" y="351"/>
                    </a:lnTo>
                    <a:lnTo>
                      <a:pt x="1199" y="266"/>
                    </a:lnTo>
                    <a:lnTo>
                      <a:pt x="1134" y="190"/>
                    </a:lnTo>
                    <a:lnTo>
                      <a:pt x="1056" y="124"/>
                    </a:lnTo>
                    <a:lnTo>
                      <a:pt x="971" y="76"/>
                    </a:lnTo>
                    <a:lnTo>
                      <a:pt x="876" y="29"/>
                    </a:lnTo>
                    <a:lnTo>
                      <a:pt x="771" y="9"/>
                    </a:lnTo>
                    <a:lnTo>
                      <a:pt x="667" y="0"/>
                    </a:lnTo>
                    <a:lnTo>
                      <a:pt x="552" y="9"/>
                    </a:lnTo>
                    <a:lnTo>
                      <a:pt x="457" y="29"/>
                    </a:lnTo>
                    <a:lnTo>
                      <a:pt x="362" y="76"/>
                    </a:lnTo>
                    <a:lnTo>
                      <a:pt x="277" y="124"/>
                    </a:lnTo>
                    <a:lnTo>
                      <a:pt x="191" y="190"/>
                    </a:lnTo>
                    <a:lnTo>
                      <a:pt x="134" y="266"/>
                    </a:lnTo>
                    <a:lnTo>
                      <a:pt x="76" y="351"/>
                    </a:lnTo>
                    <a:lnTo>
                      <a:pt x="39" y="446"/>
                    </a:lnTo>
                    <a:lnTo>
                      <a:pt x="10" y="552"/>
                    </a:lnTo>
                    <a:lnTo>
                      <a:pt x="0" y="656"/>
                    </a:lnTo>
                    <a:lnTo>
                      <a:pt x="10" y="770"/>
                    </a:lnTo>
                    <a:lnTo>
                      <a:pt x="39" y="865"/>
                    </a:lnTo>
                    <a:lnTo>
                      <a:pt x="76" y="960"/>
                    </a:lnTo>
                    <a:lnTo>
                      <a:pt x="134" y="1046"/>
                    </a:lnTo>
                    <a:lnTo>
                      <a:pt x="191" y="1122"/>
                    </a:lnTo>
                    <a:lnTo>
                      <a:pt x="277" y="1188"/>
                    </a:lnTo>
                    <a:lnTo>
                      <a:pt x="362" y="1246"/>
                    </a:lnTo>
                    <a:lnTo>
                      <a:pt x="457" y="1283"/>
                    </a:lnTo>
                    <a:lnTo>
                      <a:pt x="552" y="1312"/>
                    </a:lnTo>
                    <a:lnTo>
                      <a:pt x="667" y="1321"/>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002" name="Freeform 78">
                <a:extLst>
                  <a:ext uri="{FF2B5EF4-FFF2-40B4-BE49-F238E27FC236}">
                    <a16:creationId xmlns:a16="http://schemas.microsoft.com/office/drawing/2014/main" id="{0A5F2996-0E94-4AC8-84C2-F70D271C8F3B}"/>
                  </a:ext>
                </a:extLst>
              </p:cNvPr>
              <p:cNvSpPr>
                <a:spLocks/>
              </p:cNvSpPr>
              <p:nvPr/>
            </p:nvSpPr>
            <p:spPr bwMode="auto">
              <a:xfrm>
                <a:off x="731" y="2445"/>
                <a:ext cx="331" cy="330"/>
              </a:xfrm>
              <a:custGeom>
                <a:avLst/>
                <a:gdLst>
                  <a:gd name="T0" fmla="*/ 167 w 1324"/>
                  <a:gd name="T1" fmla="*/ 330 h 1321"/>
                  <a:gd name="T2" fmla="*/ 193 w 1324"/>
                  <a:gd name="T3" fmla="*/ 328 h 1321"/>
                  <a:gd name="T4" fmla="*/ 219 w 1324"/>
                  <a:gd name="T5" fmla="*/ 321 h 1321"/>
                  <a:gd name="T6" fmla="*/ 243 w 1324"/>
                  <a:gd name="T7" fmla="*/ 311 h 1321"/>
                  <a:gd name="T8" fmla="*/ 264 w 1324"/>
                  <a:gd name="T9" fmla="*/ 297 h 1321"/>
                  <a:gd name="T10" fmla="*/ 284 w 1324"/>
                  <a:gd name="T11" fmla="*/ 280 h 1321"/>
                  <a:gd name="T12" fmla="*/ 300 w 1324"/>
                  <a:gd name="T13" fmla="*/ 261 h 1321"/>
                  <a:gd name="T14" fmla="*/ 312 w 1324"/>
                  <a:gd name="T15" fmla="*/ 240 h 1321"/>
                  <a:gd name="T16" fmla="*/ 324 w 1324"/>
                  <a:gd name="T17" fmla="*/ 216 h 1321"/>
                  <a:gd name="T18" fmla="*/ 329 w 1324"/>
                  <a:gd name="T19" fmla="*/ 192 h 1321"/>
                  <a:gd name="T20" fmla="*/ 331 w 1324"/>
                  <a:gd name="T21" fmla="*/ 164 h 1321"/>
                  <a:gd name="T22" fmla="*/ 329 w 1324"/>
                  <a:gd name="T23" fmla="*/ 138 h 1321"/>
                  <a:gd name="T24" fmla="*/ 324 w 1324"/>
                  <a:gd name="T25" fmla="*/ 111 h 1321"/>
                  <a:gd name="T26" fmla="*/ 312 w 1324"/>
                  <a:gd name="T27" fmla="*/ 88 h 1321"/>
                  <a:gd name="T28" fmla="*/ 300 w 1324"/>
                  <a:gd name="T29" fmla="*/ 66 h 1321"/>
                  <a:gd name="T30" fmla="*/ 284 w 1324"/>
                  <a:gd name="T31" fmla="*/ 47 h 1321"/>
                  <a:gd name="T32" fmla="*/ 264 w 1324"/>
                  <a:gd name="T33" fmla="*/ 31 h 1321"/>
                  <a:gd name="T34" fmla="*/ 243 w 1324"/>
                  <a:gd name="T35" fmla="*/ 19 h 1321"/>
                  <a:gd name="T36" fmla="*/ 219 w 1324"/>
                  <a:gd name="T37" fmla="*/ 7 h 1321"/>
                  <a:gd name="T38" fmla="*/ 193 w 1324"/>
                  <a:gd name="T39" fmla="*/ 2 h 1321"/>
                  <a:gd name="T40" fmla="*/ 167 w 1324"/>
                  <a:gd name="T41" fmla="*/ 0 h 1321"/>
                  <a:gd name="T42" fmla="*/ 138 w 1324"/>
                  <a:gd name="T43" fmla="*/ 2 h 1321"/>
                  <a:gd name="T44" fmla="*/ 114 w 1324"/>
                  <a:gd name="T45" fmla="*/ 7 h 1321"/>
                  <a:gd name="T46" fmla="*/ 91 w 1324"/>
                  <a:gd name="T47" fmla="*/ 19 h 1321"/>
                  <a:gd name="T48" fmla="*/ 69 w 1324"/>
                  <a:gd name="T49" fmla="*/ 31 h 1321"/>
                  <a:gd name="T50" fmla="*/ 48 w 1324"/>
                  <a:gd name="T51" fmla="*/ 47 h 1321"/>
                  <a:gd name="T52" fmla="*/ 34 w 1324"/>
                  <a:gd name="T53" fmla="*/ 66 h 1321"/>
                  <a:gd name="T54" fmla="*/ 19 w 1324"/>
                  <a:gd name="T55" fmla="*/ 88 h 1321"/>
                  <a:gd name="T56" fmla="*/ 10 w 1324"/>
                  <a:gd name="T57" fmla="*/ 111 h 1321"/>
                  <a:gd name="T58" fmla="*/ 3 w 1324"/>
                  <a:gd name="T59" fmla="*/ 138 h 1321"/>
                  <a:gd name="T60" fmla="*/ 0 w 1324"/>
                  <a:gd name="T61" fmla="*/ 164 h 1321"/>
                  <a:gd name="T62" fmla="*/ 3 w 1324"/>
                  <a:gd name="T63" fmla="*/ 192 h 1321"/>
                  <a:gd name="T64" fmla="*/ 10 w 1324"/>
                  <a:gd name="T65" fmla="*/ 216 h 1321"/>
                  <a:gd name="T66" fmla="*/ 19 w 1324"/>
                  <a:gd name="T67" fmla="*/ 240 h 1321"/>
                  <a:gd name="T68" fmla="*/ 34 w 1324"/>
                  <a:gd name="T69" fmla="*/ 261 h 1321"/>
                  <a:gd name="T70" fmla="*/ 48 w 1324"/>
                  <a:gd name="T71" fmla="*/ 280 h 1321"/>
                  <a:gd name="T72" fmla="*/ 69 w 1324"/>
                  <a:gd name="T73" fmla="*/ 297 h 1321"/>
                  <a:gd name="T74" fmla="*/ 91 w 1324"/>
                  <a:gd name="T75" fmla="*/ 311 h 1321"/>
                  <a:gd name="T76" fmla="*/ 114 w 1324"/>
                  <a:gd name="T77" fmla="*/ 321 h 1321"/>
                  <a:gd name="T78" fmla="*/ 138 w 1324"/>
                  <a:gd name="T79" fmla="*/ 328 h 1321"/>
                  <a:gd name="T80" fmla="*/ 167 w 1324"/>
                  <a:gd name="T81" fmla="*/ 330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4"/>
                  <a:gd name="T124" fmla="*/ 0 h 1321"/>
                  <a:gd name="T125" fmla="*/ 1324 w 1324"/>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4" h="1321">
                    <a:moveTo>
                      <a:pt x="667" y="1321"/>
                    </a:moveTo>
                    <a:lnTo>
                      <a:pt x="771" y="1312"/>
                    </a:lnTo>
                    <a:lnTo>
                      <a:pt x="876" y="1283"/>
                    </a:lnTo>
                    <a:lnTo>
                      <a:pt x="971" y="1246"/>
                    </a:lnTo>
                    <a:lnTo>
                      <a:pt x="1056" y="1188"/>
                    </a:lnTo>
                    <a:lnTo>
                      <a:pt x="1134" y="1122"/>
                    </a:lnTo>
                    <a:lnTo>
                      <a:pt x="1199" y="1046"/>
                    </a:lnTo>
                    <a:lnTo>
                      <a:pt x="1247" y="960"/>
                    </a:lnTo>
                    <a:lnTo>
                      <a:pt x="1294" y="865"/>
                    </a:lnTo>
                    <a:lnTo>
                      <a:pt x="1314" y="770"/>
                    </a:lnTo>
                    <a:lnTo>
                      <a:pt x="1324" y="656"/>
                    </a:lnTo>
                    <a:lnTo>
                      <a:pt x="1314" y="552"/>
                    </a:lnTo>
                    <a:lnTo>
                      <a:pt x="1294" y="446"/>
                    </a:lnTo>
                    <a:lnTo>
                      <a:pt x="1247" y="351"/>
                    </a:lnTo>
                    <a:lnTo>
                      <a:pt x="1199" y="266"/>
                    </a:lnTo>
                    <a:lnTo>
                      <a:pt x="1134" y="190"/>
                    </a:lnTo>
                    <a:lnTo>
                      <a:pt x="1056" y="124"/>
                    </a:lnTo>
                    <a:lnTo>
                      <a:pt x="971" y="76"/>
                    </a:lnTo>
                    <a:lnTo>
                      <a:pt x="876" y="29"/>
                    </a:lnTo>
                    <a:lnTo>
                      <a:pt x="771" y="9"/>
                    </a:lnTo>
                    <a:lnTo>
                      <a:pt x="667" y="0"/>
                    </a:lnTo>
                    <a:lnTo>
                      <a:pt x="552" y="9"/>
                    </a:lnTo>
                    <a:lnTo>
                      <a:pt x="457" y="29"/>
                    </a:lnTo>
                    <a:lnTo>
                      <a:pt x="362" y="76"/>
                    </a:lnTo>
                    <a:lnTo>
                      <a:pt x="277" y="124"/>
                    </a:lnTo>
                    <a:lnTo>
                      <a:pt x="191" y="190"/>
                    </a:lnTo>
                    <a:lnTo>
                      <a:pt x="134" y="266"/>
                    </a:lnTo>
                    <a:lnTo>
                      <a:pt x="76" y="351"/>
                    </a:lnTo>
                    <a:lnTo>
                      <a:pt x="39" y="446"/>
                    </a:lnTo>
                    <a:lnTo>
                      <a:pt x="10" y="552"/>
                    </a:lnTo>
                    <a:lnTo>
                      <a:pt x="0" y="656"/>
                    </a:lnTo>
                    <a:lnTo>
                      <a:pt x="10" y="770"/>
                    </a:lnTo>
                    <a:lnTo>
                      <a:pt x="39" y="865"/>
                    </a:lnTo>
                    <a:lnTo>
                      <a:pt x="76" y="960"/>
                    </a:lnTo>
                    <a:lnTo>
                      <a:pt x="134" y="1046"/>
                    </a:lnTo>
                    <a:lnTo>
                      <a:pt x="191" y="1122"/>
                    </a:lnTo>
                    <a:lnTo>
                      <a:pt x="277" y="1188"/>
                    </a:lnTo>
                    <a:lnTo>
                      <a:pt x="362" y="1246"/>
                    </a:lnTo>
                    <a:lnTo>
                      <a:pt x="457" y="1283"/>
                    </a:lnTo>
                    <a:lnTo>
                      <a:pt x="552" y="1312"/>
                    </a:lnTo>
                    <a:lnTo>
                      <a:pt x="667" y="1321"/>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003" name="Freeform 79">
                <a:extLst>
                  <a:ext uri="{FF2B5EF4-FFF2-40B4-BE49-F238E27FC236}">
                    <a16:creationId xmlns:a16="http://schemas.microsoft.com/office/drawing/2014/main" id="{C2BEB273-B3C2-41A5-A5BF-362C278776FE}"/>
                  </a:ext>
                </a:extLst>
              </p:cNvPr>
              <p:cNvSpPr>
                <a:spLocks/>
              </p:cNvSpPr>
              <p:nvPr/>
            </p:nvSpPr>
            <p:spPr bwMode="auto">
              <a:xfrm>
                <a:off x="778" y="2469"/>
                <a:ext cx="174" cy="173"/>
              </a:xfrm>
              <a:custGeom>
                <a:avLst/>
                <a:gdLst>
                  <a:gd name="T0" fmla="*/ 86 w 694"/>
                  <a:gd name="T1" fmla="*/ 173 h 694"/>
                  <a:gd name="T2" fmla="*/ 100 w 694"/>
                  <a:gd name="T3" fmla="*/ 173 h 694"/>
                  <a:gd name="T4" fmla="*/ 114 w 694"/>
                  <a:gd name="T5" fmla="*/ 168 h 694"/>
                  <a:gd name="T6" fmla="*/ 126 w 694"/>
                  <a:gd name="T7" fmla="*/ 164 h 694"/>
                  <a:gd name="T8" fmla="*/ 138 w 694"/>
                  <a:gd name="T9" fmla="*/ 157 h 694"/>
                  <a:gd name="T10" fmla="*/ 148 w 694"/>
                  <a:gd name="T11" fmla="*/ 147 h 694"/>
                  <a:gd name="T12" fmla="*/ 157 w 694"/>
                  <a:gd name="T13" fmla="*/ 138 h 694"/>
                  <a:gd name="T14" fmla="*/ 165 w 694"/>
                  <a:gd name="T15" fmla="*/ 126 h 694"/>
                  <a:gd name="T16" fmla="*/ 169 w 694"/>
                  <a:gd name="T17" fmla="*/ 114 h 694"/>
                  <a:gd name="T18" fmla="*/ 172 w 694"/>
                  <a:gd name="T19" fmla="*/ 99 h 694"/>
                  <a:gd name="T20" fmla="*/ 174 w 694"/>
                  <a:gd name="T21" fmla="*/ 87 h 694"/>
                  <a:gd name="T22" fmla="*/ 172 w 694"/>
                  <a:gd name="T23" fmla="*/ 74 h 694"/>
                  <a:gd name="T24" fmla="*/ 169 w 694"/>
                  <a:gd name="T25" fmla="*/ 59 h 694"/>
                  <a:gd name="T26" fmla="*/ 165 w 694"/>
                  <a:gd name="T27" fmla="*/ 48 h 694"/>
                  <a:gd name="T28" fmla="*/ 157 w 694"/>
                  <a:gd name="T29" fmla="*/ 36 h 694"/>
                  <a:gd name="T30" fmla="*/ 148 w 694"/>
                  <a:gd name="T31" fmla="*/ 26 h 694"/>
                  <a:gd name="T32" fmla="*/ 138 w 694"/>
                  <a:gd name="T33" fmla="*/ 17 h 694"/>
                  <a:gd name="T34" fmla="*/ 126 w 694"/>
                  <a:gd name="T35" fmla="*/ 9 h 694"/>
                  <a:gd name="T36" fmla="*/ 114 w 694"/>
                  <a:gd name="T37" fmla="*/ 5 h 694"/>
                  <a:gd name="T38" fmla="*/ 100 w 694"/>
                  <a:gd name="T39" fmla="*/ 0 h 694"/>
                  <a:gd name="T40" fmla="*/ 86 w 694"/>
                  <a:gd name="T41" fmla="*/ 0 h 694"/>
                  <a:gd name="T42" fmla="*/ 71 w 694"/>
                  <a:gd name="T43" fmla="*/ 0 h 694"/>
                  <a:gd name="T44" fmla="*/ 60 w 694"/>
                  <a:gd name="T45" fmla="*/ 5 h 694"/>
                  <a:gd name="T46" fmla="*/ 45 w 694"/>
                  <a:gd name="T47" fmla="*/ 9 h 694"/>
                  <a:gd name="T48" fmla="*/ 36 w 694"/>
                  <a:gd name="T49" fmla="*/ 17 h 694"/>
                  <a:gd name="T50" fmla="*/ 24 w 694"/>
                  <a:gd name="T51" fmla="*/ 26 h 694"/>
                  <a:gd name="T52" fmla="*/ 17 w 694"/>
                  <a:gd name="T53" fmla="*/ 36 h 694"/>
                  <a:gd name="T54" fmla="*/ 10 w 694"/>
                  <a:gd name="T55" fmla="*/ 48 h 694"/>
                  <a:gd name="T56" fmla="*/ 3 w 694"/>
                  <a:gd name="T57" fmla="*/ 59 h 694"/>
                  <a:gd name="T58" fmla="*/ 0 w 694"/>
                  <a:gd name="T59" fmla="*/ 74 h 694"/>
                  <a:gd name="T60" fmla="*/ 0 w 694"/>
                  <a:gd name="T61" fmla="*/ 87 h 694"/>
                  <a:gd name="T62" fmla="*/ 0 w 694"/>
                  <a:gd name="T63" fmla="*/ 99 h 694"/>
                  <a:gd name="T64" fmla="*/ 3 w 694"/>
                  <a:gd name="T65" fmla="*/ 114 h 694"/>
                  <a:gd name="T66" fmla="*/ 10 w 694"/>
                  <a:gd name="T67" fmla="*/ 126 h 694"/>
                  <a:gd name="T68" fmla="*/ 17 w 694"/>
                  <a:gd name="T69" fmla="*/ 138 h 694"/>
                  <a:gd name="T70" fmla="*/ 24 w 694"/>
                  <a:gd name="T71" fmla="*/ 147 h 694"/>
                  <a:gd name="T72" fmla="*/ 36 w 694"/>
                  <a:gd name="T73" fmla="*/ 157 h 694"/>
                  <a:gd name="T74" fmla="*/ 45 w 694"/>
                  <a:gd name="T75" fmla="*/ 164 h 694"/>
                  <a:gd name="T76" fmla="*/ 60 w 694"/>
                  <a:gd name="T77" fmla="*/ 168 h 694"/>
                  <a:gd name="T78" fmla="*/ 71 w 694"/>
                  <a:gd name="T79" fmla="*/ 173 h 694"/>
                  <a:gd name="T80" fmla="*/ 86 w 694"/>
                  <a:gd name="T81" fmla="*/ 173 h 69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4"/>
                  <a:gd name="T124" fmla="*/ 0 h 694"/>
                  <a:gd name="T125" fmla="*/ 694 w 694"/>
                  <a:gd name="T126" fmla="*/ 694 h 69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4" h="694">
                    <a:moveTo>
                      <a:pt x="343" y="694"/>
                    </a:moveTo>
                    <a:lnTo>
                      <a:pt x="400" y="694"/>
                    </a:lnTo>
                    <a:lnTo>
                      <a:pt x="456" y="675"/>
                    </a:lnTo>
                    <a:lnTo>
                      <a:pt x="504" y="656"/>
                    </a:lnTo>
                    <a:lnTo>
                      <a:pt x="551" y="628"/>
                    </a:lnTo>
                    <a:lnTo>
                      <a:pt x="590" y="589"/>
                    </a:lnTo>
                    <a:lnTo>
                      <a:pt x="627" y="552"/>
                    </a:lnTo>
                    <a:lnTo>
                      <a:pt x="657" y="504"/>
                    </a:lnTo>
                    <a:lnTo>
                      <a:pt x="675" y="457"/>
                    </a:lnTo>
                    <a:lnTo>
                      <a:pt x="685" y="399"/>
                    </a:lnTo>
                    <a:lnTo>
                      <a:pt x="694" y="351"/>
                    </a:lnTo>
                    <a:lnTo>
                      <a:pt x="685" y="295"/>
                    </a:lnTo>
                    <a:lnTo>
                      <a:pt x="675" y="238"/>
                    </a:lnTo>
                    <a:lnTo>
                      <a:pt x="657" y="191"/>
                    </a:lnTo>
                    <a:lnTo>
                      <a:pt x="627" y="143"/>
                    </a:lnTo>
                    <a:lnTo>
                      <a:pt x="590" y="104"/>
                    </a:lnTo>
                    <a:lnTo>
                      <a:pt x="551" y="67"/>
                    </a:lnTo>
                    <a:lnTo>
                      <a:pt x="504" y="38"/>
                    </a:lnTo>
                    <a:lnTo>
                      <a:pt x="456" y="20"/>
                    </a:lnTo>
                    <a:lnTo>
                      <a:pt x="400" y="0"/>
                    </a:lnTo>
                    <a:lnTo>
                      <a:pt x="343" y="0"/>
                    </a:lnTo>
                    <a:lnTo>
                      <a:pt x="285" y="0"/>
                    </a:lnTo>
                    <a:lnTo>
                      <a:pt x="238" y="20"/>
                    </a:lnTo>
                    <a:lnTo>
                      <a:pt x="181" y="38"/>
                    </a:lnTo>
                    <a:lnTo>
                      <a:pt x="142" y="67"/>
                    </a:lnTo>
                    <a:lnTo>
                      <a:pt x="95" y="104"/>
                    </a:lnTo>
                    <a:lnTo>
                      <a:pt x="66" y="143"/>
                    </a:lnTo>
                    <a:lnTo>
                      <a:pt x="38" y="191"/>
                    </a:lnTo>
                    <a:lnTo>
                      <a:pt x="10" y="238"/>
                    </a:lnTo>
                    <a:lnTo>
                      <a:pt x="0" y="295"/>
                    </a:lnTo>
                    <a:lnTo>
                      <a:pt x="0" y="351"/>
                    </a:lnTo>
                    <a:lnTo>
                      <a:pt x="0" y="399"/>
                    </a:lnTo>
                    <a:lnTo>
                      <a:pt x="10" y="457"/>
                    </a:lnTo>
                    <a:lnTo>
                      <a:pt x="38" y="504"/>
                    </a:lnTo>
                    <a:lnTo>
                      <a:pt x="66" y="552"/>
                    </a:lnTo>
                    <a:lnTo>
                      <a:pt x="95" y="589"/>
                    </a:lnTo>
                    <a:lnTo>
                      <a:pt x="142" y="628"/>
                    </a:lnTo>
                    <a:lnTo>
                      <a:pt x="181" y="656"/>
                    </a:lnTo>
                    <a:lnTo>
                      <a:pt x="238" y="675"/>
                    </a:lnTo>
                    <a:lnTo>
                      <a:pt x="285" y="694"/>
                    </a:lnTo>
                    <a:lnTo>
                      <a:pt x="343" y="694"/>
                    </a:lnTo>
                    <a:close/>
                  </a:path>
                </a:pathLst>
              </a:custGeom>
              <a:solidFill>
                <a:srgbClr val="4C4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04" name="Freeform 80">
                <a:extLst>
                  <a:ext uri="{FF2B5EF4-FFF2-40B4-BE49-F238E27FC236}">
                    <a16:creationId xmlns:a16="http://schemas.microsoft.com/office/drawing/2014/main" id="{15BF38B8-C873-4762-A857-4AAF98E61A92}"/>
                  </a:ext>
                </a:extLst>
              </p:cNvPr>
              <p:cNvSpPr>
                <a:spLocks/>
              </p:cNvSpPr>
              <p:nvPr/>
            </p:nvSpPr>
            <p:spPr bwMode="auto">
              <a:xfrm>
                <a:off x="783" y="2471"/>
                <a:ext cx="157" cy="154"/>
              </a:xfrm>
              <a:custGeom>
                <a:avLst/>
                <a:gdLst>
                  <a:gd name="T0" fmla="*/ 79 w 628"/>
                  <a:gd name="T1" fmla="*/ 154 h 619"/>
                  <a:gd name="T2" fmla="*/ 90 w 628"/>
                  <a:gd name="T3" fmla="*/ 154 h 619"/>
                  <a:gd name="T4" fmla="*/ 102 w 628"/>
                  <a:gd name="T5" fmla="*/ 152 h 619"/>
                  <a:gd name="T6" fmla="*/ 114 w 628"/>
                  <a:gd name="T7" fmla="*/ 147 h 619"/>
                  <a:gd name="T8" fmla="*/ 124 w 628"/>
                  <a:gd name="T9" fmla="*/ 140 h 619"/>
                  <a:gd name="T10" fmla="*/ 133 w 628"/>
                  <a:gd name="T11" fmla="*/ 132 h 619"/>
                  <a:gd name="T12" fmla="*/ 140 w 628"/>
                  <a:gd name="T13" fmla="*/ 123 h 619"/>
                  <a:gd name="T14" fmla="*/ 148 w 628"/>
                  <a:gd name="T15" fmla="*/ 114 h 619"/>
                  <a:gd name="T16" fmla="*/ 152 w 628"/>
                  <a:gd name="T17" fmla="*/ 102 h 619"/>
                  <a:gd name="T18" fmla="*/ 155 w 628"/>
                  <a:gd name="T19" fmla="*/ 90 h 619"/>
                  <a:gd name="T20" fmla="*/ 157 w 628"/>
                  <a:gd name="T21" fmla="*/ 78 h 619"/>
                  <a:gd name="T22" fmla="*/ 155 w 628"/>
                  <a:gd name="T23" fmla="*/ 64 h 619"/>
                  <a:gd name="T24" fmla="*/ 152 w 628"/>
                  <a:gd name="T25" fmla="*/ 52 h 619"/>
                  <a:gd name="T26" fmla="*/ 148 w 628"/>
                  <a:gd name="T27" fmla="*/ 43 h 619"/>
                  <a:gd name="T28" fmla="*/ 140 w 628"/>
                  <a:gd name="T29" fmla="*/ 31 h 619"/>
                  <a:gd name="T30" fmla="*/ 133 w 628"/>
                  <a:gd name="T31" fmla="*/ 24 h 619"/>
                  <a:gd name="T32" fmla="*/ 124 w 628"/>
                  <a:gd name="T33" fmla="*/ 14 h 619"/>
                  <a:gd name="T34" fmla="*/ 114 w 628"/>
                  <a:gd name="T35" fmla="*/ 10 h 619"/>
                  <a:gd name="T36" fmla="*/ 102 w 628"/>
                  <a:gd name="T37" fmla="*/ 5 h 619"/>
                  <a:gd name="T38" fmla="*/ 90 w 628"/>
                  <a:gd name="T39" fmla="*/ 0 h 619"/>
                  <a:gd name="T40" fmla="*/ 79 w 628"/>
                  <a:gd name="T41" fmla="*/ 0 h 619"/>
                  <a:gd name="T42" fmla="*/ 67 w 628"/>
                  <a:gd name="T43" fmla="*/ 0 h 619"/>
                  <a:gd name="T44" fmla="*/ 55 w 628"/>
                  <a:gd name="T45" fmla="*/ 5 h 619"/>
                  <a:gd name="T46" fmla="*/ 43 w 628"/>
                  <a:gd name="T47" fmla="*/ 10 h 619"/>
                  <a:gd name="T48" fmla="*/ 34 w 628"/>
                  <a:gd name="T49" fmla="*/ 14 h 619"/>
                  <a:gd name="T50" fmla="*/ 24 w 628"/>
                  <a:gd name="T51" fmla="*/ 24 h 619"/>
                  <a:gd name="T52" fmla="*/ 17 w 628"/>
                  <a:gd name="T53" fmla="*/ 31 h 619"/>
                  <a:gd name="T54" fmla="*/ 10 w 628"/>
                  <a:gd name="T55" fmla="*/ 43 h 619"/>
                  <a:gd name="T56" fmla="*/ 5 w 628"/>
                  <a:gd name="T57" fmla="*/ 52 h 619"/>
                  <a:gd name="T58" fmla="*/ 2 w 628"/>
                  <a:gd name="T59" fmla="*/ 64 h 619"/>
                  <a:gd name="T60" fmla="*/ 0 w 628"/>
                  <a:gd name="T61" fmla="*/ 78 h 619"/>
                  <a:gd name="T62" fmla="*/ 0 w 628"/>
                  <a:gd name="T63" fmla="*/ 81 h 619"/>
                  <a:gd name="T64" fmla="*/ 0 w 628"/>
                  <a:gd name="T65" fmla="*/ 83 h 619"/>
                  <a:gd name="T66" fmla="*/ 2 w 628"/>
                  <a:gd name="T67" fmla="*/ 95 h 619"/>
                  <a:gd name="T68" fmla="*/ 5 w 628"/>
                  <a:gd name="T69" fmla="*/ 104 h 619"/>
                  <a:gd name="T70" fmla="*/ 12 w 628"/>
                  <a:gd name="T71" fmla="*/ 116 h 619"/>
                  <a:gd name="T72" fmla="*/ 17 w 628"/>
                  <a:gd name="T73" fmla="*/ 125 h 619"/>
                  <a:gd name="T74" fmla="*/ 24 w 628"/>
                  <a:gd name="T75" fmla="*/ 132 h 619"/>
                  <a:gd name="T76" fmla="*/ 34 w 628"/>
                  <a:gd name="T77" fmla="*/ 140 h 619"/>
                  <a:gd name="T78" fmla="*/ 43 w 628"/>
                  <a:gd name="T79" fmla="*/ 147 h 619"/>
                  <a:gd name="T80" fmla="*/ 55 w 628"/>
                  <a:gd name="T81" fmla="*/ 152 h 619"/>
                  <a:gd name="T82" fmla="*/ 67 w 628"/>
                  <a:gd name="T83" fmla="*/ 154 h 619"/>
                  <a:gd name="T84" fmla="*/ 79 w 628"/>
                  <a:gd name="T85" fmla="*/ 154 h 61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28"/>
                  <a:gd name="T130" fmla="*/ 0 h 619"/>
                  <a:gd name="T131" fmla="*/ 628 w 628"/>
                  <a:gd name="T132" fmla="*/ 619 h 61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28" h="619">
                    <a:moveTo>
                      <a:pt x="314" y="619"/>
                    </a:moveTo>
                    <a:lnTo>
                      <a:pt x="361" y="619"/>
                    </a:lnTo>
                    <a:lnTo>
                      <a:pt x="409" y="610"/>
                    </a:lnTo>
                    <a:lnTo>
                      <a:pt x="457" y="590"/>
                    </a:lnTo>
                    <a:lnTo>
                      <a:pt x="495" y="562"/>
                    </a:lnTo>
                    <a:lnTo>
                      <a:pt x="532" y="532"/>
                    </a:lnTo>
                    <a:lnTo>
                      <a:pt x="561" y="495"/>
                    </a:lnTo>
                    <a:lnTo>
                      <a:pt x="590" y="457"/>
                    </a:lnTo>
                    <a:lnTo>
                      <a:pt x="608" y="409"/>
                    </a:lnTo>
                    <a:lnTo>
                      <a:pt x="619" y="361"/>
                    </a:lnTo>
                    <a:lnTo>
                      <a:pt x="628" y="314"/>
                    </a:lnTo>
                    <a:lnTo>
                      <a:pt x="619" y="257"/>
                    </a:lnTo>
                    <a:lnTo>
                      <a:pt x="608" y="210"/>
                    </a:lnTo>
                    <a:lnTo>
                      <a:pt x="590" y="171"/>
                    </a:lnTo>
                    <a:lnTo>
                      <a:pt x="561" y="124"/>
                    </a:lnTo>
                    <a:lnTo>
                      <a:pt x="532" y="95"/>
                    </a:lnTo>
                    <a:lnTo>
                      <a:pt x="495" y="58"/>
                    </a:lnTo>
                    <a:lnTo>
                      <a:pt x="457" y="39"/>
                    </a:lnTo>
                    <a:lnTo>
                      <a:pt x="409" y="20"/>
                    </a:lnTo>
                    <a:lnTo>
                      <a:pt x="361" y="0"/>
                    </a:lnTo>
                    <a:lnTo>
                      <a:pt x="314" y="0"/>
                    </a:lnTo>
                    <a:lnTo>
                      <a:pt x="266" y="0"/>
                    </a:lnTo>
                    <a:lnTo>
                      <a:pt x="219" y="20"/>
                    </a:lnTo>
                    <a:lnTo>
                      <a:pt x="171" y="39"/>
                    </a:lnTo>
                    <a:lnTo>
                      <a:pt x="134" y="58"/>
                    </a:lnTo>
                    <a:lnTo>
                      <a:pt x="95" y="95"/>
                    </a:lnTo>
                    <a:lnTo>
                      <a:pt x="67" y="124"/>
                    </a:lnTo>
                    <a:lnTo>
                      <a:pt x="38" y="171"/>
                    </a:lnTo>
                    <a:lnTo>
                      <a:pt x="19" y="210"/>
                    </a:lnTo>
                    <a:lnTo>
                      <a:pt x="9" y="257"/>
                    </a:lnTo>
                    <a:lnTo>
                      <a:pt x="0" y="314"/>
                    </a:lnTo>
                    <a:lnTo>
                      <a:pt x="0" y="324"/>
                    </a:lnTo>
                    <a:lnTo>
                      <a:pt x="0" y="333"/>
                    </a:lnTo>
                    <a:lnTo>
                      <a:pt x="9" y="381"/>
                    </a:lnTo>
                    <a:lnTo>
                      <a:pt x="19" y="419"/>
                    </a:lnTo>
                    <a:lnTo>
                      <a:pt x="47" y="467"/>
                    </a:lnTo>
                    <a:lnTo>
                      <a:pt x="67" y="504"/>
                    </a:lnTo>
                    <a:lnTo>
                      <a:pt x="95" y="532"/>
                    </a:lnTo>
                    <a:lnTo>
                      <a:pt x="134" y="562"/>
                    </a:lnTo>
                    <a:lnTo>
                      <a:pt x="171" y="590"/>
                    </a:lnTo>
                    <a:lnTo>
                      <a:pt x="219" y="610"/>
                    </a:lnTo>
                    <a:lnTo>
                      <a:pt x="266" y="619"/>
                    </a:lnTo>
                    <a:lnTo>
                      <a:pt x="314" y="619"/>
                    </a:lnTo>
                    <a:close/>
                  </a:path>
                </a:pathLst>
              </a:custGeom>
              <a:solidFill>
                <a:srgbClr val="595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05" name="Freeform 81">
                <a:extLst>
                  <a:ext uri="{FF2B5EF4-FFF2-40B4-BE49-F238E27FC236}">
                    <a16:creationId xmlns:a16="http://schemas.microsoft.com/office/drawing/2014/main" id="{393E5FE8-D4B6-49E5-827E-FEDDDE4276AC}"/>
                  </a:ext>
                </a:extLst>
              </p:cNvPr>
              <p:cNvSpPr>
                <a:spLocks/>
              </p:cNvSpPr>
              <p:nvPr/>
            </p:nvSpPr>
            <p:spPr bwMode="auto">
              <a:xfrm>
                <a:off x="790" y="2473"/>
                <a:ext cx="136" cy="138"/>
              </a:xfrm>
              <a:custGeom>
                <a:avLst/>
                <a:gdLst>
                  <a:gd name="T0" fmla="*/ 69 w 543"/>
                  <a:gd name="T1" fmla="*/ 138 h 551"/>
                  <a:gd name="T2" fmla="*/ 79 w 543"/>
                  <a:gd name="T3" fmla="*/ 135 h 551"/>
                  <a:gd name="T4" fmla="*/ 91 w 543"/>
                  <a:gd name="T5" fmla="*/ 133 h 551"/>
                  <a:gd name="T6" fmla="*/ 100 w 543"/>
                  <a:gd name="T7" fmla="*/ 128 h 551"/>
                  <a:gd name="T8" fmla="*/ 110 w 543"/>
                  <a:gd name="T9" fmla="*/ 123 h 551"/>
                  <a:gd name="T10" fmla="*/ 117 w 543"/>
                  <a:gd name="T11" fmla="*/ 116 h 551"/>
                  <a:gd name="T12" fmla="*/ 124 w 543"/>
                  <a:gd name="T13" fmla="*/ 109 h 551"/>
                  <a:gd name="T14" fmla="*/ 129 w 543"/>
                  <a:gd name="T15" fmla="*/ 100 h 551"/>
                  <a:gd name="T16" fmla="*/ 133 w 543"/>
                  <a:gd name="T17" fmla="*/ 90 h 551"/>
                  <a:gd name="T18" fmla="*/ 136 w 543"/>
                  <a:gd name="T19" fmla="*/ 81 h 551"/>
                  <a:gd name="T20" fmla="*/ 136 w 543"/>
                  <a:gd name="T21" fmla="*/ 69 h 551"/>
                  <a:gd name="T22" fmla="*/ 136 w 543"/>
                  <a:gd name="T23" fmla="*/ 57 h 551"/>
                  <a:gd name="T24" fmla="*/ 133 w 543"/>
                  <a:gd name="T25" fmla="*/ 47 h 551"/>
                  <a:gd name="T26" fmla="*/ 129 w 543"/>
                  <a:gd name="T27" fmla="*/ 38 h 551"/>
                  <a:gd name="T28" fmla="*/ 124 w 543"/>
                  <a:gd name="T29" fmla="*/ 28 h 551"/>
                  <a:gd name="T30" fmla="*/ 117 w 543"/>
                  <a:gd name="T31" fmla="*/ 21 h 551"/>
                  <a:gd name="T32" fmla="*/ 110 w 543"/>
                  <a:gd name="T33" fmla="*/ 14 h 551"/>
                  <a:gd name="T34" fmla="*/ 100 w 543"/>
                  <a:gd name="T35" fmla="*/ 7 h 551"/>
                  <a:gd name="T36" fmla="*/ 91 w 543"/>
                  <a:gd name="T37" fmla="*/ 5 h 551"/>
                  <a:gd name="T38" fmla="*/ 79 w 543"/>
                  <a:gd name="T39" fmla="*/ 2 h 551"/>
                  <a:gd name="T40" fmla="*/ 69 w 543"/>
                  <a:gd name="T41" fmla="*/ 0 h 551"/>
                  <a:gd name="T42" fmla="*/ 57 w 543"/>
                  <a:gd name="T43" fmla="*/ 2 h 551"/>
                  <a:gd name="T44" fmla="*/ 48 w 543"/>
                  <a:gd name="T45" fmla="*/ 5 h 551"/>
                  <a:gd name="T46" fmla="*/ 38 w 543"/>
                  <a:gd name="T47" fmla="*/ 7 h 551"/>
                  <a:gd name="T48" fmla="*/ 29 w 543"/>
                  <a:gd name="T49" fmla="*/ 14 h 551"/>
                  <a:gd name="T50" fmla="*/ 22 w 543"/>
                  <a:gd name="T51" fmla="*/ 21 h 551"/>
                  <a:gd name="T52" fmla="*/ 15 w 543"/>
                  <a:gd name="T53" fmla="*/ 28 h 551"/>
                  <a:gd name="T54" fmla="*/ 7 w 543"/>
                  <a:gd name="T55" fmla="*/ 38 h 551"/>
                  <a:gd name="T56" fmla="*/ 5 w 543"/>
                  <a:gd name="T57" fmla="*/ 47 h 551"/>
                  <a:gd name="T58" fmla="*/ 0 w 543"/>
                  <a:gd name="T59" fmla="*/ 57 h 551"/>
                  <a:gd name="T60" fmla="*/ 0 w 543"/>
                  <a:gd name="T61" fmla="*/ 69 h 551"/>
                  <a:gd name="T62" fmla="*/ 0 w 543"/>
                  <a:gd name="T63" fmla="*/ 71 h 551"/>
                  <a:gd name="T64" fmla="*/ 3 w 543"/>
                  <a:gd name="T65" fmla="*/ 83 h 551"/>
                  <a:gd name="T66" fmla="*/ 5 w 543"/>
                  <a:gd name="T67" fmla="*/ 93 h 551"/>
                  <a:gd name="T68" fmla="*/ 10 w 543"/>
                  <a:gd name="T69" fmla="*/ 102 h 551"/>
                  <a:gd name="T70" fmla="*/ 15 w 543"/>
                  <a:gd name="T71" fmla="*/ 109 h 551"/>
                  <a:gd name="T72" fmla="*/ 22 w 543"/>
                  <a:gd name="T73" fmla="*/ 119 h 551"/>
                  <a:gd name="T74" fmla="*/ 29 w 543"/>
                  <a:gd name="T75" fmla="*/ 123 h 551"/>
                  <a:gd name="T76" fmla="*/ 38 w 543"/>
                  <a:gd name="T77" fmla="*/ 130 h 551"/>
                  <a:gd name="T78" fmla="*/ 48 w 543"/>
                  <a:gd name="T79" fmla="*/ 133 h 551"/>
                  <a:gd name="T80" fmla="*/ 57 w 543"/>
                  <a:gd name="T81" fmla="*/ 135 h 551"/>
                  <a:gd name="T82" fmla="*/ 69 w 543"/>
                  <a:gd name="T83" fmla="*/ 138 h 55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43"/>
                  <a:gd name="T127" fmla="*/ 0 h 551"/>
                  <a:gd name="T128" fmla="*/ 543 w 543"/>
                  <a:gd name="T129" fmla="*/ 551 h 55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43" h="551">
                    <a:moveTo>
                      <a:pt x="277" y="551"/>
                    </a:moveTo>
                    <a:lnTo>
                      <a:pt x="314" y="541"/>
                    </a:lnTo>
                    <a:lnTo>
                      <a:pt x="362" y="532"/>
                    </a:lnTo>
                    <a:lnTo>
                      <a:pt x="400" y="512"/>
                    </a:lnTo>
                    <a:lnTo>
                      <a:pt x="438" y="493"/>
                    </a:lnTo>
                    <a:lnTo>
                      <a:pt x="467" y="465"/>
                    </a:lnTo>
                    <a:lnTo>
                      <a:pt x="495" y="437"/>
                    </a:lnTo>
                    <a:lnTo>
                      <a:pt x="515" y="398"/>
                    </a:lnTo>
                    <a:lnTo>
                      <a:pt x="533" y="361"/>
                    </a:lnTo>
                    <a:lnTo>
                      <a:pt x="543" y="322"/>
                    </a:lnTo>
                    <a:lnTo>
                      <a:pt x="543" y="275"/>
                    </a:lnTo>
                    <a:lnTo>
                      <a:pt x="543" y="227"/>
                    </a:lnTo>
                    <a:lnTo>
                      <a:pt x="533" y="189"/>
                    </a:lnTo>
                    <a:lnTo>
                      <a:pt x="515" y="151"/>
                    </a:lnTo>
                    <a:lnTo>
                      <a:pt x="495" y="113"/>
                    </a:lnTo>
                    <a:lnTo>
                      <a:pt x="467" y="84"/>
                    </a:lnTo>
                    <a:lnTo>
                      <a:pt x="438" y="56"/>
                    </a:lnTo>
                    <a:lnTo>
                      <a:pt x="400" y="28"/>
                    </a:lnTo>
                    <a:lnTo>
                      <a:pt x="362" y="18"/>
                    </a:lnTo>
                    <a:lnTo>
                      <a:pt x="314" y="9"/>
                    </a:lnTo>
                    <a:lnTo>
                      <a:pt x="277" y="0"/>
                    </a:lnTo>
                    <a:lnTo>
                      <a:pt x="229" y="9"/>
                    </a:lnTo>
                    <a:lnTo>
                      <a:pt x="191" y="18"/>
                    </a:lnTo>
                    <a:lnTo>
                      <a:pt x="153" y="28"/>
                    </a:lnTo>
                    <a:lnTo>
                      <a:pt x="115" y="56"/>
                    </a:lnTo>
                    <a:lnTo>
                      <a:pt x="86" y="84"/>
                    </a:lnTo>
                    <a:lnTo>
                      <a:pt x="58" y="113"/>
                    </a:lnTo>
                    <a:lnTo>
                      <a:pt x="28" y="151"/>
                    </a:lnTo>
                    <a:lnTo>
                      <a:pt x="19" y="189"/>
                    </a:lnTo>
                    <a:lnTo>
                      <a:pt x="0" y="227"/>
                    </a:lnTo>
                    <a:lnTo>
                      <a:pt x="0" y="275"/>
                    </a:lnTo>
                    <a:lnTo>
                      <a:pt x="0" y="284"/>
                    </a:lnTo>
                    <a:lnTo>
                      <a:pt x="10" y="331"/>
                    </a:lnTo>
                    <a:lnTo>
                      <a:pt x="19" y="370"/>
                    </a:lnTo>
                    <a:lnTo>
                      <a:pt x="39" y="408"/>
                    </a:lnTo>
                    <a:lnTo>
                      <a:pt x="58" y="437"/>
                    </a:lnTo>
                    <a:lnTo>
                      <a:pt x="86" y="474"/>
                    </a:lnTo>
                    <a:lnTo>
                      <a:pt x="115" y="493"/>
                    </a:lnTo>
                    <a:lnTo>
                      <a:pt x="153" y="521"/>
                    </a:lnTo>
                    <a:lnTo>
                      <a:pt x="191" y="532"/>
                    </a:lnTo>
                    <a:lnTo>
                      <a:pt x="229" y="541"/>
                    </a:lnTo>
                    <a:lnTo>
                      <a:pt x="277" y="551"/>
                    </a:lnTo>
                    <a:close/>
                  </a:path>
                </a:pathLst>
              </a:custGeom>
              <a:solidFill>
                <a:srgbClr val="686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06" name="Freeform 82">
                <a:extLst>
                  <a:ext uri="{FF2B5EF4-FFF2-40B4-BE49-F238E27FC236}">
                    <a16:creationId xmlns:a16="http://schemas.microsoft.com/office/drawing/2014/main" id="{CDFE5E8F-CE0D-4073-88BD-05202D25DF66}"/>
                  </a:ext>
                </a:extLst>
              </p:cNvPr>
              <p:cNvSpPr>
                <a:spLocks/>
              </p:cNvSpPr>
              <p:nvPr/>
            </p:nvSpPr>
            <p:spPr bwMode="auto">
              <a:xfrm>
                <a:off x="797" y="2478"/>
                <a:ext cx="117" cy="117"/>
              </a:xfrm>
              <a:custGeom>
                <a:avLst/>
                <a:gdLst>
                  <a:gd name="T0" fmla="*/ 57 w 467"/>
                  <a:gd name="T1" fmla="*/ 117 h 466"/>
                  <a:gd name="T2" fmla="*/ 67 w 467"/>
                  <a:gd name="T3" fmla="*/ 117 h 466"/>
                  <a:gd name="T4" fmla="*/ 76 w 467"/>
                  <a:gd name="T5" fmla="*/ 114 h 466"/>
                  <a:gd name="T6" fmla="*/ 86 w 467"/>
                  <a:gd name="T7" fmla="*/ 110 h 466"/>
                  <a:gd name="T8" fmla="*/ 93 w 467"/>
                  <a:gd name="T9" fmla="*/ 105 h 466"/>
                  <a:gd name="T10" fmla="*/ 100 w 467"/>
                  <a:gd name="T11" fmla="*/ 100 h 466"/>
                  <a:gd name="T12" fmla="*/ 105 w 467"/>
                  <a:gd name="T13" fmla="*/ 93 h 466"/>
                  <a:gd name="T14" fmla="*/ 110 w 467"/>
                  <a:gd name="T15" fmla="*/ 86 h 466"/>
                  <a:gd name="T16" fmla="*/ 114 w 467"/>
                  <a:gd name="T17" fmla="*/ 76 h 466"/>
                  <a:gd name="T18" fmla="*/ 117 w 467"/>
                  <a:gd name="T19" fmla="*/ 67 h 466"/>
                  <a:gd name="T20" fmla="*/ 117 w 467"/>
                  <a:gd name="T21" fmla="*/ 57 h 466"/>
                  <a:gd name="T22" fmla="*/ 117 w 467"/>
                  <a:gd name="T23" fmla="*/ 48 h 466"/>
                  <a:gd name="T24" fmla="*/ 114 w 467"/>
                  <a:gd name="T25" fmla="*/ 38 h 466"/>
                  <a:gd name="T26" fmla="*/ 110 w 467"/>
                  <a:gd name="T27" fmla="*/ 31 h 466"/>
                  <a:gd name="T28" fmla="*/ 105 w 467"/>
                  <a:gd name="T29" fmla="*/ 24 h 466"/>
                  <a:gd name="T30" fmla="*/ 100 w 467"/>
                  <a:gd name="T31" fmla="*/ 17 h 466"/>
                  <a:gd name="T32" fmla="*/ 93 w 467"/>
                  <a:gd name="T33" fmla="*/ 10 h 466"/>
                  <a:gd name="T34" fmla="*/ 86 w 467"/>
                  <a:gd name="T35" fmla="*/ 5 h 466"/>
                  <a:gd name="T36" fmla="*/ 76 w 467"/>
                  <a:gd name="T37" fmla="*/ 3 h 466"/>
                  <a:gd name="T38" fmla="*/ 67 w 467"/>
                  <a:gd name="T39" fmla="*/ 0 h 466"/>
                  <a:gd name="T40" fmla="*/ 57 w 467"/>
                  <a:gd name="T41" fmla="*/ 0 h 466"/>
                  <a:gd name="T42" fmla="*/ 50 w 467"/>
                  <a:gd name="T43" fmla="*/ 0 h 466"/>
                  <a:gd name="T44" fmla="*/ 41 w 467"/>
                  <a:gd name="T45" fmla="*/ 3 h 466"/>
                  <a:gd name="T46" fmla="*/ 31 w 467"/>
                  <a:gd name="T47" fmla="*/ 5 h 466"/>
                  <a:gd name="T48" fmla="*/ 24 w 467"/>
                  <a:gd name="T49" fmla="*/ 10 h 466"/>
                  <a:gd name="T50" fmla="*/ 17 w 467"/>
                  <a:gd name="T51" fmla="*/ 17 h 466"/>
                  <a:gd name="T52" fmla="*/ 12 w 467"/>
                  <a:gd name="T53" fmla="*/ 22 h 466"/>
                  <a:gd name="T54" fmla="*/ 8 w 467"/>
                  <a:gd name="T55" fmla="*/ 31 h 466"/>
                  <a:gd name="T56" fmla="*/ 3 w 467"/>
                  <a:gd name="T57" fmla="*/ 38 h 466"/>
                  <a:gd name="T58" fmla="*/ 0 w 467"/>
                  <a:gd name="T59" fmla="*/ 48 h 466"/>
                  <a:gd name="T60" fmla="*/ 0 w 467"/>
                  <a:gd name="T61" fmla="*/ 57 h 466"/>
                  <a:gd name="T62" fmla="*/ 0 w 467"/>
                  <a:gd name="T63" fmla="*/ 60 h 466"/>
                  <a:gd name="T64" fmla="*/ 0 w 467"/>
                  <a:gd name="T65" fmla="*/ 69 h 466"/>
                  <a:gd name="T66" fmla="*/ 3 w 467"/>
                  <a:gd name="T67" fmla="*/ 79 h 466"/>
                  <a:gd name="T68" fmla="*/ 8 w 467"/>
                  <a:gd name="T69" fmla="*/ 86 h 466"/>
                  <a:gd name="T70" fmla="*/ 12 w 467"/>
                  <a:gd name="T71" fmla="*/ 93 h 466"/>
                  <a:gd name="T72" fmla="*/ 17 w 467"/>
                  <a:gd name="T73" fmla="*/ 100 h 466"/>
                  <a:gd name="T74" fmla="*/ 24 w 467"/>
                  <a:gd name="T75" fmla="*/ 105 h 466"/>
                  <a:gd name="T76" fmla="*/ 31 w 467"/>
                  <a:gd name="T77" fmla="*/ 110 h 466"/>
                  <a:gd name="T78" fmla="*/ 41 w 467"/>
                  <a:gd name="T79" fmla="*/ 114 h 466"/>
                  <a:gd name="T80" fmla="*/ 50 w 467"/>
                  <a:gd name="T81" fmla="*/ 117 h 466"/>
                  <a:gd name="T82" fmla="*/ 57 w 467"/>
                  <a:gd name="T83" fmla="*/ 117 h 46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67"/>
                  <a:gd name="T127" fmla="*/ 0 h 466"/>
                  <a:gd name="T128" fmla="*/ 467 w 467"/>
                  <a:gd name="T129" fmla="*/ 466 h 46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67" h="466">
                    <a:moveTo>
                      <a:pt x="229" y="466"/>
                    </a:moveTo>
                    <a:lnTo>
                      <a:pt x="268" y="466"/>
                    </a:lnTo>
                    <a:lnTo>
                      <a:pt x="305" y="456"/>
                    </a:lnTo>
                    <a:lnTo>
                      <a:pt x="344" y="438"/>
                    </a:lnTo>
                    <a:lnTo>
                      <a:pt x="372" y="419"/>
                    </a:lnTo>
                    <a:lnTo>
                      <a:pt x="401" y="399"/>
                    </a:lnTo>
                    <a:lnTo>
                      <a:pt x="420" y="371"/>
                    </a:lnTo>
                    <a:lnTo>
                      <a:pt x="439" y="343"/>
                    </a:lnTo>
                    <a:lnTo>
                      <a:pt x="457" y="304"/>
                    </a:lnTo>
                    <a:lnTo>
                      <a:pt x="467" y="266"/>
                    </a:lnTo>
                    <a:lnTo>
                      <a:pt x="467" y="228"/>
                    </a:lnTo>
                    <a:lnTo>
                      <a:pt x="467" y="190"/>
                    </a:lnTo>
                    <a:lnTo>
                      <a:pt x="457" y="153"/>
                    </a:lnTo>
                    <a:lnTo>
                      <a:pt x="439" y="123"/>
                    </a:lnTo>
                    <a:lnTo>
                      <a:pt x="420" y="95"/>
                    </a:lnTo>
                    <a:lnTo>
                      <a:pt x="401" y="66"/>
                    </a:lnTo>
                    <a:lnTo>
                      <a:pt x="372" y="38"/>
                    </a:lnTo>
                    <a:lnTo>
                      <a:pt x="344" y="19"/>
                    </a:lnTo>
                    <a:lnTo>
                      <a:pt x="305" y="10"/>
                    </a:lnTo>
                    <a:lnTo>
                      <a:pt x="268" y="0"/>
                    </a:lnTo>
                    <a:lnTo>
                      <a:pt x="229" y="0"/>
                    </a:lnTo>
                    <a:lnTo>
                      <a:pt x="201" y="0"/>
                    </a:lnTo>
                    <a:lnTo>
                      <a:pt x="163" y="10"/>
                    </a:lnTo>
                    <a:lnTo>
                      <a:pt x="125" y="19"/>
                    </a:lnTo>
                    <a:lnTo>
                      <a:pt x="96" y="38"/>
                    </a:lnTo>
                    <a:lnTo>
                      <a:pt x="67" y="66"/>
                    </a:lnTo>
                    <a:lnTo>
                      <a:pt x="48" y="86"/>
                    </a:lnTo>
                    <a:lnTo>
                      <a:pt x="30" y="123"/>
                    </a:lnTo>
                    <a:lnTo>
                      <a:pt x="11" y="153"/>
                    </a:lnTo>
                    <a:lnTo>
                      <a:pt x="0" y="190"/>
                    </a:lnTo>
                    <a:lnTo>
                      <a:pt x="0" y="228"/>
                    </a:lnTo>
                    <a:lnTo>
                      <a:pt x="0" y="237"/>
                    </a:lnTo>
                    <a:lnTo>
                      <a:pt x="0" y="276"/>
                    </a:lnTo>
                    <a:lnTo>
                      <a:pt x="11" y="313"/>
                    </a:lnTo>
                    <a:lnTo>
                      <a:pt x="30" y="343"/>
                    </a:lnTo>
                    <a:lnTo>
                      <a:pt x="48" y="371"/>
                    </a:lnTo>
                    <a:lnTo>
                      <a:pt x="67" y="399"/>
                    </a:lnTo>
                    <a:lnTo>
                      <a:pt x="96" y="419"/>
                    </a:lnTo>
                    <a:lnTo>
                      <a:pt x="125" y="438"/>
                    </a:lnTo>
                    <a:lnTo>
                      <a:pt x="163" y="456"/>
                    </a:lnTo>
                    <a:lnTo>
                      <a:pt x="201" y="466"/>
                    </a:lnTo>
                    <a:lnTo>
                      <a:pt x="229" y="466"/>
                    </a:lnTo>
                    <a:close/>
                  </a:path>
                </a:pathLst>
              </a:custGeom>
              <a:solidFill>
                <a:srgbClr val="757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07" name="Freeform 83">
                <a:extLst>
                  <a:ext uri="{FF2B5EF4-FFF2-40B4-BE49-F238E27FC236}">
                    <a16:creationId xmlns:a16="http://schemas.microsoft.com/office/drawing/2014/main" id="{DD20413C-5B4C-47AD-A230-E675A9FAA05D}"/>
                  </a:ext>
                </a:extLst>
              </p:cNvPr>
              <p:cNvSpPr>
                <a:spLocks/>
              </p:cNvSpPr>
              <p:nvPr/>
            </p:nvSpPr>
            <p:spPr bwMode="auto">
              <a:xfrm>
                <a:off x="805" y="2480"/>
                <a:ext cx="97" cy="98"/>
              </a:xfrm>
              <a:custGeom>
                <a:avLst/>
                <a:gdLst>
                  <a:gd name="T0" fmla="*/ 47 w 390"/>
                  <a:gd name="T1" fmla="*/ 98 h 389"/>
                  <a:gd name="T2" fmla="*/ 57 w 390"/>
                  <a:gd name="T3" fmla="*/ 98 h 389"/>
                  <a:gd name="T4" fmla="*/ 64 w 390"/>
                  <a:gd name="T5" fmla="*/ 96 h 389"/>
                  <a:gd name="T6" fmla="*/ 71 w 390"/>
                  <a:gd name="T7" fmla="*/ 93 h 389"/>
                  <a:gd name="T8" fmla="*/ 76 w 390"/>
                  <a:gd name="T9" fmla="*/ 88 h 389"/>
                  <a:gd name="T10" fmla="*/ 83 w 390"/>
                  <a:gd name="T11" fmla="*/ 84 h 389"/>
                  <a:gd name="T12" fmla="*/ 87 w 390"/>
                  <a:gd name="T13" fmla="*/ 79 h 389"/>
                  <a:gd name="T14" fmla="*/ 92 w 390"/>
                  <a:gd name="T15" fmla="*/ 72 h 389"/>
                  <a:gd name="T16" fmla="*/ 95 w 390"/>
                  <a:gd name="T17" fmla="*/ 64 h 389"/>
                  <a:gd name="T18" fmla="*/ 97 w 390"/>
                  <a:gd name="T19" fmla="*/ 57 h 389"/>
                  <a:gd name="T20" fmla="*/ 97 w 390"/>
                  <a:gd name="T21" fmla="*/ 48 h 389"/>
                  <a:gd name="T22" fmla="*/ 97 w 390"/>
                  <a:gd name="T23" fmla="*/ 41 h 389"/>
                  <a:gd name="T24" fmla="*/ 95 w 390"/>
                  <a:gd name="T25" fmla="*/ 33 h 389"/>
                  <a:gd name="T26" fmla="*/ 92 w 390"/>
                  <a:gd name="T27" fmla="*/ 26 h 389"/>
                  <a:gd name="T28" fmla="*/ 87 w 390"/>
                  <a:gd name="T29" fmla="*/ 19 h 389"/>
                  <a:gd name="T30" fmla="*/ 83 w 390"/>
                  <a:gd name="T31" fmla="*/ 14 h 389"/>
                  <a:gd name="T32" fmla="*/ 76 w 390"/>
                  <a:gd name="T33" fmla="*/ 9 h 389"/>
                  <a:gd name="T34" fmla="*/ 71 w 390"/>
                  <a:gd name="T35" fmla="*/ 5 h 389"/>
                  <a:gd name="T36" fmla="*/ 64 w 390"/>
                  <a:gd name="T37" fmla="*/ 2 h 389"/>
                  <a:gd name="T38" fmla="*/ 57 w 390"/>
                  <a:gd name="T39" fmla="*/ 0 h 389"/>
                  <a:gd name="T40" fmla="*/ 47 w 390"/>
                  <a:gd name="T41" fmla="*/ 0 h 389"/>
                  <a:gd name="T42" fmla="*/ 40 w 390"/>
                  <a:gd name="T43" fmla="*/ 0 h 389"/>
                  <a:gd name="T44" fmla="*/ 33 w 390"/>
                  <a:gd name="T45" fmla="*/ 2 h 389"/>
                  <a:gd name="T46" fmla="*/ 26 w 390"/>
                  <a:gd name="T47" fmla="*/ 5 h 389"/>
                  <a:gd name="T48" fmla="*/ 19 w 390"/>
                  <a:gd name="T49" fmla="*/ 9 h 389"/>
                  <a:gd name="T50" fmla="*/ 14 w 390"/>
                  <a:gd name="T51" fmla="*/ 14 h 389"/>
                  <a:gd name="T52" fmla="*/ 9 w 390"/>
                  <a:gd name="T53" fmla="*/ 19 h 389"/>
                  <a:gd name="T54" fmla="*/ 4 w 390"/>
                  <a:gd name="T55" fmla="*/ 24 h 389"/>
                  <a:gd name="T56" fmla="*/ 2 w 390"/>
                  <a:gd name="T57" fmla="*/ 31 h 389"/>
                  <a:gd name="T58" fmla="*/ 0 w 390"/>
                  <a:gd name="T59" fmla="*/ 38 h 389"/>
                  <a:gd name="T60" fmla="*/ 0 w 390"/>
                  <a:gd name="T61" fmla="*/ 48 h 389"/>
                  <a:gd name="T62" fmla="*/ 0 w 390"/>
                  <a:gd name="T63" fmla="*/ 50 h 389"/>
                  <a:gd name="T64" fmla="*/ 0 w 390"/>
                  <a:gd name="T65" fmla="*/ 57 h 389"/>
                  <a:gd name="T66" fmla="*/ 2 w 390"/>
                  <a:gd name="T67" fmla="*/ 64 h 389"/>
                  <a:gd name="T68" fmla="*/ 4 w 390"/>
                  <a:gd name="T69" fmla="*/ 72 h 389"/>
                  <a:gd name="T70" fmla="*/ 9 w 390"/>
                  <a:gd name="T71" fmla="*/ 79 h 389"/>
                  <a:gd name="T72" fmla="*/ 14 w 390"/>
                  <a:gd name="T73" fmla="*/ 84 h 389"/>
                  <a:gd name="T74" fmla="*/ 19 w 390"/>
                  <a:gd name="T75" fmla="*/ 88 h 389"/>
                  <a:gd name="T76" fmla="*/ 26 w 390"/>
                  <a:gd name="T77" fmla="*/ 93 h 389"/>
                  <a:gd name="T78" fmla="*/ 33 w 390"/>
                  <a:gd name="T79" fmla="*/ 96 h 389"/>
                  <a:gd name="T80" fmla="*/ 40 w 390"/>
                  <a:gd name="T81" fmla="*/ 98 h 389"/>
                  <a:gd name="T82" fmla="*/ 47 w 390"/>
                  <a:gd name="T83" fmla="*/ 98 h 38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90"/>
                  <a:gd name="T127" fmla="*/ 0 h 389"/>
                  <a:gd name="T128" fmla="*/ 390 w 390"/>
                  <a:gd name="T129" fmla="*/ 389 h 38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90" h="389">
                    <a:moveTo>
                      <a:pt x="190" y="389"/>
                    </a:moveTo>
                    <a:lnTo>
                      <a:pt x="228" y="389"/>
                    </a:lnTo>
                    <a:lnTo>
                      <a:pt x="256" y="380"/>
                    </a:lnTo>
                    <a:lnTo>
                      <a:pt x="284" y="370"/>
                    </a:lnTo>
                    <a:lnTo>
                      <a:pt x="304" y="351"/>
                    </a:lnTo>
                    <a:lnTo>
                      <a:pt x="332" y="333"/>
                    </a:lnTo>
                    <a:lnTo>
                      <a:pt x="351" y="313"/>
                    </a:lnTo>
                    <a:lnTo>
                      <a:pt x="371" y="285"/>
                    </a:lnTo>
                    <a:lnTo>
                      <a:pt x="380" y="256"/>
                    </a:lnTo>
                    <a:lnTo>
                      <a:pt x="390" y="227"/>
                    </a:lnTo>
                    <a:lnTo>
                      <a:pt x="390" y="190"/>
                    </a:lnTo>
                    <a:lnTo>
                      <a:pt x="390" y="161"/>
                    </a:lnTo>
                    <a:lnTo>
                      <a:pt x="380" y="132"/>
                    </a:lnTo>
                    <a:lnTo>
                      <a:pt x="371" y="104"/>
                    </a:lnTo>
                    <a:lnTo>
                      <a:pt x="351" y="76"/>
                    </a:lnTo>
                    <a:lnTo>
                      <a:pt x="332" y="56"/>
                    </a:lnTo>
                    <a:lnTo>
                      <a:pt x="304" y="37"/>
                    </a:lnTo>
                    <a:lnTo>
                      <a:pt x="284" y="19"/>
                    </a:lnTo>
                    <a:lnTo>
                      <a:pt x="256" y="9"/>
                    </a:lnTo>
                    <a:lnTo>
                      <a:pt x="228" y="0"/>
                    </a:lnTo>
                    <a:lnTo>
                      <a:pt x="190" y="0"/>
                    </a:lnTo>
                    <a:lnTo>
                      <a:pt x="161" y="0"/>
                    </a:lnTo>
                    <a:lnTo>
                      <a:pt x="133" y="9"/>
                    </a:lnTo>
                    <a:lnTo>
                      <a:pt x="104" y="19"/>
                    </a:lnTo>
                    <a:lnTo>
                      <a:pt x="76" y="37"/>
                    </a:lnTo>
                    <a:lnTo>
                      <a:pt x="57" y="56"/>
                    </a:lnTo>
                    <a:lnTo>
                      <a:pt x="37" y="76"/>
                    </a:lnTo>
                    <a:lnTo>
                      <a:pt x="18" y="95"/>
                    </a:lnTo>
                    <a:lnTo>
                      <a:pt x="9" y="123"/>
                    </a:lnTo>
                    <a:lnTo>
                      <a:pt x="0" y="152"/>
                    </a:lnTo>
                    <a:lnTo>
                      <a:pt x="0" y="190"/>
                    </a:lnTo>
                    <a:lnTo>
                      <a:pt x="0" y="199"/>
                    </a:lnTo>
                    <a:lnTo>
                      <a:pt x="0" y="227"/>
                    </a:lnTo>
                    <a:lnTo>
                      <a:pt x="9" y="256"/>
                    </a:lnTo>
                    <a:lnTo>
                      <a:pt x="18" y="285"/>
                    </a:lnTo>
                    <a:lnTo>
                      <a:pt x="37" y="313"/>
                    </a:lnTo>
                    <a:lnTo>
                      <a:pt x="57" y="333"/>
                    </a:lnTo>
                    <a:lnTo>
                      <a:pt x="76" y="351"/>
                    </a:lnTo>
                    <a:lnTo>
                      <a:pt x="104" y="370"/>
                    </a:lnTo>
                    <a:lnTo>
                      <a:pt x="133" y="380"/>
                    </a:lnTo>
                    <a:lnTo>
                      <a:pt x="161" y="389"/>
                    </a:lnTo>
                    <a:lnTo>
                      <a:pt x="190" y="389"/>
                    </a:lnTo>
                    <a:close/>
                  </a:path>
                </a:pathLst>
              </a:custGeom>
              <a:solidFill>
                <a:srgbClr val="8484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08" name="Freeform 84">
                <a:extLst>
                  <a:ext uri="{FF2B5EF4-FFF2-40B4-BE49-F238E27FC236}">
                    <a16:creationId xmlns:a16="http://schemas.microsoft.com/office/drawing/2014/main" id="{FEE43071-2021-4652-B5B2-2FDD0B597316}"/>
                  </a:ext>
                </a:extLst>
              </p:cNvPr>
              <p:cNvSpPr>
                <a:spLocks/>
              </p:cNvSpPr>
              <p:nvPr/>
            </p:nvSpPr>
            <p:spPr bwMode="auto">
              <a:xfrm>
                <a:off x="809" y="2483"/>
                <a:ext cx="81" cy="78"/>
              </a:xfrm>
              <a:custGeom>
                <a:avLst/>
                <a:gdLst>
                  <a:gd name="T0" fmla="*/ 41 w 324"/>
                  <a:gd name="T1" fmla="*/ 78 h 313"/>
                  <a:gd name="T2" fmla="*/ 48 w 324"/>
                  <a:gd name="T3" fmla="*/ 78 h 313"/>
                  <a:gd name="T4" fmla="*/ 53 w 324"/>
                  <a:gd name="T5" fmla="*/ 76 h 313"/>
                  <a:gd name="T6" fmla="*/ 60 w 324"/>
                  <a:gd name="T7" fmla="*/ 73 h 313"/>
                  <a:gd name="T8" fmla="*/ 64 w 324"/>
                  <a:gd name="T9" fmla="*/ 71 h 313"/>
                  <a:gd name="T10" fmla="*/ 69 w 324"/>
                  <a:gd name="T11" fmla="*/ 66 h 313"/>
                  <a:gd name="T12" fmla="*/ 72 w 324"/>
                  <a:gd name="T13" fmla="*/ 62 h 313"/>
                  <a:gd name="T14" fmla="*/ 76 w 324"/>
                  <a:gd name="T15" fmla="*/ 57 h 313"/>
                  <a:gd name="T16" fmla="*/ 79 w 324"/>
                  <a:gd name="T17" fmla="*/ 52 h 313"/>
                  <a:gd name="T18" fmla="*/ 79 w 324"/>
                  <a:gd name="T19" fmla="*/ 45 h 313"/>
                  <a:gd name="T20" fmla="*/ 81 w 324"/>
                  <a:gd name="T21" fmla="*/ 40 h 313"/>
                  <a:gd name="T22" fmla="*/ 79 w 324"/>
                  <a:gd name="T23" fmla="*/ 33 h 313"/>
                  <a:gd name="T24" fmla="*/ 79 w 324"/>
                  <a:gd name="T25" fmla="*/ 26 h 313"/>
                  <a:gd name="T26" fmla="*/ 76 w 324"/>
                  <a:gd name="T27" fmla="*/ 21 h 313"/>
                  <a:gd name="T28" fmla="*/ 72 w 324"/>
                  <a:gd name="T29" fmla="*/ 17 h 313"/>
                  <a:gd name="T30" fmla="*/ 69 w 324"/>
                  <a:gd name="T31" fmla="*/ 12 h 313"/>
                  <a:gd name="T32" fmla="*/ 64 w 324"/>
                  <a:gd name="T33" fmla="*/ 7 h 313"/>
                  <a:gd name="T34" fmla="*/ 60 w 324"/>
                  <a:gd name="T35" fmla="*/ 5 h 313"/>
                  <a:gd name="T36" fmla="*/ 53 w 324"/>
                  <a:gd name="T37" fmla="*/ 2 h 313"/>
                  <a:gd name="T38" fmla="*/ 48 w 324"/>
                  <a:gd name="T39" fmla="*/ 0 h 313"/>
                  <a:gd name="T40" fmla="*/ 41 w 324"/>
                  <a:gd name="T41" fmla="*/ 0 h 313"/>
                  <a:gd name="T42" fmla="*/ 34 w 324"/>
                  <a:gd name="T43" fmla="*/ 0 h 313"/>
                  <a:gd name="T44" fmla="*/ 29 w 324"/>
                  <a:gd name="T45" fmla="*/ 2 h 313"/>
                  <a:gd name="T46" fmla="*/ 22 w 324"/>
                  <a:gd name="T47" fmla="*/ 5 h 313"/>
                  <a:gd name="T48" fmla="*/ 17 w 324"/>
                  <a:gd name="T49" fmla="*/ 7 h 313"/>
                  <a:gd name="T50" fmla="*/ 12 w 324"/>
                  <a:gd name="T51" fmla="*/ 12 h 313"/>
                  <a:gd name="T52" fmla="*/ 8 w 324"/>
                  <a:gd name="T53" fmla="*/ 17 h 313"/>
                  <a:gd name="T54" fmla="*/ 5 w 324"/>
                  <a:gd name="T55" fmla="*/ 21 h 313"/>
                  <a:gd name="T56" fmla="*/ 3 w 324"/>
                  <a:gd name="T57" fmla="*/ 26 h 313"/>
                  <a:gd name="T58" fmla="*/ 0 w 324"/>
                  <a:gd name="T59" fmla="*/ 33 h 313"/>
                  <a:gd name="T60" fmla="*/ 0 w 324"/>
                  <a:gd name="T61" fmla="*/ 40 h 313"/>
                  <a:gd name="T62" fmla="*/ 0 w 324"/>
                  <a:gd name="T63" fmla="*/ 45 h 313"/>
                  <a:gd name="T64" fmla="*/ 3 w 324"/>
                  <a:gd name="T65" fmla="*/ 52 h 313"/>
                  <a:gd name="T66" fmla="*/ 5 w 324"/>
                  <a:gd name="T67" fmla="*/ 57 h 313"/>
                  <a:gd name="T68" fmla="*/ 8 w 324"/>
                  <a:gd name="T69" fmla="*/ 62 h 313"/>
                  <a:gd name="T70" fmla="*/ 12 w 324"/>
                  <a:gd name="T71" fmla="*/ 66 h 313"/>
                  <a:gd name="T72" fmla="*/ 17 w 324"/>
                  <a:gd name="T73" fmla="*/ 71 h 313"/>
                  <a:gd name="T74" fmla="*/ 22 w 324"/>
                  <a:gd name="T75" fmla="*/ 73 h 313"/>
                  <a:gd name="T76" fmla="*/ 29 w 324"/>
                  <a:gd name="T77" fmla="*/ 76 h 313"/>
                  <a:gd name="T78" fmla="*/ 34 w 324"/>
                  <a:gd name="T79" fmla="*/ 78 h 313"/>
                  <a:gd name="T80" fmla="*/ 41 w 324"/>
                  <a:gd name="T81" fmla="*/ 78 h 31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24"/>
                  <a:gd name="T124" fmla="*/ 0 h 313"/>
                  <a:gd name="T125" fmla="*/ 324 w 324"/>
                  <a:gd name="T126" fmla="*/ 313 h 31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24" h="313">
                    <a:moveTo>
                      <a:pt x="162" y="313"/>
                    </a:moveTo>
                    <a:lnTo>
                      <a:pt x="190" y="313"/>
                    </a:lnTo>
                    <a:lnTo>
                      <a:pt x="210" y="304"/>
                    </a:lnTo>
                    <a:lnTo>
                      <a:pt x="238" y="294"/>
                    </a:lnTo>
                    <a:lnTo>
                      <a:pt x="257" y="285"/>
                    </a:lnTo>
                    <a:lnTo>
                      <a:pt x="277" y="266"/>
                    </a:lnTo>
                    <a:lnTo>
                      <a:pt x="286" y="247"/>
                    </a:lnTo>
                    <a:lnTo>
                      <a:pt x="305" y="229"/>
                    </a:lnTo>
                    <a:lnTo>
                      <a:pt x="314" y="209"/>
                    </a:lnTo>
                    <a:lnTo>
                      <a:pt x="314" y="181"/>
                    </a:lnTo>
                    <a:lnTo>
                      <a:pt x="324" y="162"/>
                    </a:lnTo>
                    <a:lnTo>
                      <a:pt x="314" y="134"/>
                    </a:lnTo>
                    <a:lnTo>
                      <a:pt x="314" y="104"/>
                    </a:lnTo>
                    <a:lnTo>
                      <a:pt x="305" y="86"/>
                    </a:lnTo>
                    <a:lnTo>
                      <a:pt x="286" y="67"/>
                    </a:lnTo>
                    <a:lnTo>
                      <a:pt x="277" y="47"/>
                    </a:lnTo>
                    <a:lnTo>
                      <a:pt x="257" y="28"/>
                    </a:lnTo>
                    <a:lnTo>
                      <a:pt x="238" y="19"/>
                    </a:lnTo>
                    <a:lnTo>
                      <a:pt x="210" y="10"/>
                    </a:lnTo>
                    <a:lnTo>
                      <a:pt x="190" y="0"/>
                    </a:lnTo>
                    <a:lnTo>
                      <a:pt x="162" y="0"/>
                    </a:lnTo>
                    <a:lnTo>
                      <a:pt x="134" y="0"/>
                    </a:lnTo>
                    <a:lnTo>
                      <a:pt x="115" y="10"/>
                    </a:lnTo>
                    <a:lnTo>
                      <a:pt x="86" y="19"/>
                    </a:lnTo>
                    <a:lnTo>
                      <a:pt x="67" y="28"/>
                    </a:lnTo>
                    <a:lnTo>
                      <a:pt x="48" y="47"/>
                    </a:lnTo>
                    <a:lnTo>
                      <a:pt x="30" y="67"/>
                    </a:lnTo>
                    <a:lnTo>
                      <a:pt x="19" y="86"/>
                    </a:lnTo>
                    <a:lnTo>
                      <a:pt x="10" y="104"/>
                    </a:lnTo>
                    <a:lnTo>
                      <a:pt x="0" y="134"/>
                    </a:lnTo>
                    <a:lnTo>
                      <a:pt x="0" y="162"/>
                    </a:lnTo>
                    <a:lnTo>
                      <a:pt x="0" y="181"/>
                    </a:lnTo>
                    <a:lnTo>
                      <a:pt x="10" y="209"/>
                    </a:lnTo>
                    <a:lnTo>
                      <a:pt x="19" y="229"/>
                    </a:lnTo>
                    <a:lnTo>
                      <a:pt x="30" y="247"/>
                    </a:lnTo>
                    <a:lnTo>
                      <a:pt x="48" y="266"/>
                    </a:lnTo>
                    <a:lnTo>
                      <a:pt x="67" y="285"/>
                    </a:lnTo>
                    <a:lnTo>
                      <a:pt x="86" y="294"/>
                    </a:lnTo>
                    <a:lnTo>
                      <a:pt x="115" y="304"/>
                    </a:lnTo>
                    <a:lnTo>
                      <a:pt x="134" y="313"/>
                    </a:lnTo>
                    <a:lnTo>
                      <a:pt x="162" y="313"/>
                    </a:lnTo>
                    <a:close/>
                  </a:path>
                </a:pathLst>
              </a:custGeom>
              <a:solidFill>
                <a:srgbClr val="919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09" name="Freeform 85">
                <a:extLst>
                  <a:ext uri="{FF2B5EF4-FFF2-40B4-BE49-F238E27FC236}">
                    <a16:creationId xmlns:a16="http://schemas.microsoft.com/office/drawing/2014/main" id="{0EC3D020-7EE0-4724-AE5C-9CF659ED21A2}"/>
                  </a:ext>
                </a:extLst>
              </p:cNvPr>
              <p:cNvSpPr>
                <a:spLocks/>
              </p:cNvSpPr>
              <p:nvPr/>
            </p:nvSpPr>
            <p:spPr bwMode="auto">
              <a:xfrm>
                <a:off x="1347" y="2169"/>
                <a:ext cx="331" cy="330"/>
              </a:xfrm>
              <a:custGeom>
                <a:avLst/>
                <a:gdLst>
                  <a:gd name="T0" fmla="*/ 167 w 1324"/>
                  <a:gd name="T1" fmla="*/ 330 h 1321"/>
                  <a:gd name="T2" fmla="*/ 193 w 1324"/>
                  <a:gd name="T3" fmla="*/ 327 h 1321"/>
                  <a:gd name="T4" fmla="*/ 219 w 1324"/>
                  <a:gd name="T5" fmla="*/ 320 h 1321"/>
                  <a:gd name="T6" fmla="*/ 243 w 1324"/>
                  <a:gd name="T7" fmla="*/ 311 h 1321"/>
                  <a:gd name="T8" fmla="*/ 265 w 1324"/>
                  <a:gd name="T9" fmla="*/ 297 h 1321"/>
                  <a:gd name="T10" fmla="*/ 284 w 1324"/>
                  <a:gd name="T11" fmla="*/ 280 h 1321"/>
                  <a:gd name="T12" fmla="*/ 300 w 1324"/>
                  <a:gd name="T13" fmla="*/ 261 h 1321"/>
                  <a:gd name="T14" fmla="*/ 314 w 1324"/>
                  <a:gd name="T15" fmla="*/ 240 h 1321"/>
                  <a:gd name="T16" fmla="*/ 324 w 1324"/>
                  <a:gd name="T17" fmla="*/ 216 h 1321"/>
                  <a:gd name="T18" fmla="*/ 331 w 1324"/>
                  <a:gd name="T19" fmla="*/ 190 h 1321"/>
                  <a:gd name="T20" fmla="*/ 331 w 1324"/>
                  <a:gd name="T21" fmla="*/ 164 h 1321"/>
                  <a:gd name="T22" fmla="*/ 331 w 1324"/>
                  <a:gd name="T23" fmla="*/ 138 h 1321"/>
                  <a:gd name="T24" fmla="*/ 324 w 1324"/>
                  <a:gd name="T25" fmla="*/ 111 h 1321"/>
                  <a:gd name="T26" fmla="*/ 314 w 1324"/>
                  <a:gd name="T27" fmla="*/ 87 h 1321"/>
                  <a:gd name="T28" fmla="*/ 300 w 1324"/>
                  <a:gd name="T29" fmla="*/ 66 h 1321"/>
                  <a:gd name="T30" fmla="*/ 284 w 1324"/>
                  <a:gd name="T31" fmla="*/ 47 h 1321"/>
                  <a:gd name="T32" fmla="*/ 265 w 1324"/>
                  <a:gd name="T33" fmla="*/ 31 h 1321"/>
                  <a:gd name="T34" fmla="*/ 243 w 1324"/>
                  <a:gd name="T35" fmla="*/ 16 h 1321"/>
                  <a:gd name="T36" fmla="*/ 219 w 1324"/>
                  <a:gd name="T37" fmla="*/ 7 h 1321"/>
                  <a:gd name="T38" fmla="*/ 193 w 1324"/>
                  <a:gd name="T39" fmla="*/ 2 h 1321"/>
                  <a:gd name="T40" fmla="*/ 167 w 1324"/>
                  <a:gd name="T41" fmla="*/ 0 h 1321"/>
                  <a:gd name="T42" fmla="*/ 141 w 1324"/>
                  <a:gd name="T43" fmla="*/ 2 h 1321"/>
                  <a:gd name="T44" fmla="*/ 114 w 1324"/>
                  <a:gd name="T45" fmla="*/ 7 h 1321"/>
                  <a:gd name="T46" fmla="*/ 91 w 1324"/>
                  <a:gd name="T47" fmla="*/ 16 h 1321"/>
                  <a:gd name="T48" fmla="*/ 69 w 1324"/>
                  <a:gd name="T49" fmla="*/ 31 h 1321"/>
                  <a:gd name="T50" fmla="*/ 50 w 1324"/>
                  <a:gd name="T51" fmla="*/ 47 h 1321"/>
                  <a:gd name="T52" fmla="*/ 34 w 1324"/>
                  <a:gd name="T53" fmla="*/ 66 h 1321"/>
                  <a:gd name="T54" fmla="*/ 19 w 1324"/>
                  <a:gd name="T55" fmla="*/ 87 h 1321"/>
                  <a:gd name="T56" fmla="*/ 10 w 1324"/>
                  <a:gd name="T57" fmla="*/ 111 h 1321"/>
                  <a:gd name="T58" fmla="*/ 3 w 1324"/>
                  <a:gd name="T59" fmla="*/ 138 h 1321"/>
                  <a:gd name="T60" fmla="*/ 0 w 1324"/>
                  <a:gd name="T61" fmla="*/ 164 h 1321"/>
                  <a:gd name="T62" fmla="*/ 3 w 1324"/>
                  <a:gd name="T63" fmla="*/ 190 h 1321"/>
                  <a:gd name="T64" fmla="*/ 10 w 1324"/>
                  <a:gd name="T65" fmla="*/ 216 h 1321"/>
                  <a:gd name="T66" fmla="*/ 19 w 1324"/>
                  <a:gd name="T67" fmla="*/ 240 h 1321"/>
                  <a:gd name="T68" fmla="*/ 34 w 1324"/>
                  <a:gd name="T69" fmla="*/ 261 h 1321"/>
                  <a:gd name="T70" fmla="*/ 50 w 1324"/>
                  <a:gd name="T71" fmla="*/ 280 h 1321"/>
                  <a:gd name="T72" fmla="*/ 69 w 1324"/>
                  <a:gd name="T73" fmla="*/ 297 h 1321"/>
                  <a:gd name="T74" fmla="*/ 91 w 1324"/>
                  <a:gd name="T75" fmla="*/ 311 h 1321"/>
                  <a:gd name="T76" fmla="*/ 114 w 1324"/>
                  <a:gd name="T77" fmla="*/ 320 h 1321"/>
                  <a:gd name="T78" fmla="*/ 141 w 1324"/>
                  <a:gd name="T79" fmla="*/ 327 h 1321"/>
                  <a:gd name="T80" fmla="*/ 167 w 1324"/>
                  <a:gd name="T81" fmla="*/ 330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4"/>
                  <a:gd name="T124" fmla="*/ 0 h 1321"/>
                  <a:gd name="T125" fmla="*/ 1324 w 1324"/>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4" h="1321">
                    <a:moveTo>
                      <a:pt x="667" y="1321"/>
                    </a:moveTo>
                    <a:lnTo>
                      <a:pt x="772" y="1310"/>
                    </a:lnTo>
                    <a:lnTo>
                      <a:pt x="876" y="1282"/>
                    </a:lnTo>
                    <a:lnTo>
                      <a:pt x="971" y="1245"/>
                    </a:lnTo>
                    <a:lnTo>
                      <a:pt x="1058" y="1187"/>
                    </a:lnTo>
                    <a:lnTo>
                      <a:pt x="1134" y="1122"/>
                    </a:lnTo>
                    <a:lnTo>
                      <a:pt x="1200" y="1044"/>
                    </a:lnTo>
                    <a:lnTo>
                      <a:pt x="1257" y="960"/>
                    </a:lnTo>
                    <a:lnTo>
                      <a:pt x="1296" y="865"/>
                    </a:lnTo>
                    <a:lnTo>
                      <a:pt x="1324" y="759"/>
                    </a:lnTo>
                    <a:lnTo>
                      <a:pt x="1324" y="655"/>
                    </a:lnTo>
                    <a:lnTo>
                      <a:pt x="1324" y="551"/>
                    </a:lnTo>
                    <a:lnTo>
                      <a:pt x="1296" y="446"/>
                    </a:lnTo>
                    <a:lnTo>
                      <a:pt x="1257" y="350"/>
                    </a:lnTo>
                    <a:lnTo>
                      <a:pt x="1200" y="266"/>
                    </a:lnTo>
                    <a:lnTo>
                      <a:pt x="1134" y="189"/>
                    </a:lnTo>
                    <a:lnTo>
                      <a:pt x="1058" y="123"/>
                    </a:lnTo>
                    <a:lnTo>
                      <a:pt x="971" y="65"/>
                    </a:lnTo>
                    <a:lnTo>
                      <a:pt x="876" y="28"/>
                    </a:lnTo>
                    <a:lnTo>
                      <a:pt x="772" y="9"/>
                    </a:lnTo>
                    <a:lnTo>
                      <a:pt x="667" y="0"/>
                    </a:lnTo>
                    <a:lnTo>
                      <a:pt x="562" y="9"/>
                    </a:lnTo>
                    <a:lnTo>
                      <a:pt x="457" y="28"/>
                    </a:lnTo>
                    <a:lnTo>
                      <a:pt x="363" y="65"/>
                    </a:lnTo>
                    <a:lnTo>
                      <a:pt x="277" y="123"/>
                    </a:lnTo>
                    <a:lnTo>
                      <a:pt x="201" y="189"/>
                    </a:lnTo>
                    <a:lnTo>
                      <a:pt x="134" y="266"/>
                    </a:lnTo>
                    <a:lnTo>
                      <a:pt x="77" y="350"/>
                    </a:lnTo>
                    <a:lnTo>
                      <a:pt x="39" y="446"/>
                    </a:lnTo>
                    <a:lnTo>
                      <a:pt x="10" y="551"/>
                    </a:lnTo>
                    <a:lnTo>
                      <a:pt x="0" y="655"/>
                    </a:lnTo>
                    <a:lnTo>
                      <a:pt x="10" y="759"/>
                    </a:lnTo>
                    <a:lnTo>
                      <a:pt x="39" y="865"/>
                    </a:lnTo>
                    <a:lnTo>
                      <a:pt x="77" y="960"/>
                    </a:lnTo>
                    <a:lnTo>
                      <a:pt x="134" y="1044"/>
                    </a:lnTo>
                    <a:lnTo>
                      <a:pt x="201" y="1122"/>
                    </a:lnTo>
                    <a:lnTo>
                      <a:pt x="277" y="1187"/>
                    </a:lnTo>
                    <a:lnTo>
                      <a:pt x="363" y="1245"/>
                    </a:lnTo>
                    <a:lnTo>
                      <a:pt x="457" y="1282"/>
                    </a:lnTo>
                    <a:lnTo>
                      <a:pt x="562" y="1310"/>
                    </a:lnTo>
                    <a:lnTo>
                      <a:pt x="667" y="1321"/>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10" name="Freeform 86">
                <a:extLst>
                  <a:ext uri="{FF2B5EF4-FFF2-40B4-BE49-F238E27FC236}">
                    <a16:creationId xmlns:a16="http://schemas.microsoft.com/office/drawing/2014/main" id="{3C4A6378-8081-40F8-A327-5053940C4018}"/>
                  </a:ext>
                </a:extLst>
              </p:cNvPr>
              <p:cNvSpPr>
                <a:spLocks/>
              </p:cNvSpPr>
              <p:nvPr/>
            </p:nvSpPr>
            <p:spPr bwMode="auto">
              <a:xfrm>
                <a:off x="1347" y="2169"/>
                <a:ext cx="331" cy="330"/>
              </a:xfrm>
              <a:custGeom>
                <a:avLst/>
                <a:gdLst>
                  <a:gd name="T0" fmla="*/ 167 w 1324"/>
                  <a:gd name="T1" fmla="*/ 330 h 1321"/>
                  <a:gd name="T2" fmla="*/ 193 w 1324"/>
                  <a:gd name="T3" fmla="*/ 327 h 1321"/>
                  <a:gd name="T4" fmla="*/ 219 w 1324"/>
                  <a:gd name="T5" fmla="*/ 320 h 1321"/>
                  <a:gd name="T6" fmla="*/ 243 w 1324"/>
                  <a:gd name="T7" fmla="*/ 311 h 1321"/>
                  <a:gd name="T8" fmla="*/ 265 w 1324"/>
                  <a:gd name="T9" fmla="*/ 297 h 1321"/>
                  <a:gd name="T10" fmla="*/ 284 w 1324"/>
                  <a:gd name="T11" fmla="*/ 280 h 1321"/>
                  <a:gd name="T12" fmla="*/ 300 w 1324"/>
                  <a:gd name="T13" fmla="*/ 261 h 1321"/>
                  <a:gd name="T14" fmla="*/ 314 w 1324"/>
                  <a:gd name="T15" fmla="*/ 240 h 1321"/>
                  <a:gd name="T16" fmla="*/ 324 w 1324"/>
                  <a:gd name="T17" fmla="*/ 216 h 1321"/>
                  <a:gd name="T18" fmla="*/ 331 w 1324"/>
                  <a:gd name="T19" fmla="*/ 190 h 1321"/>
                  <a:gd name="T20" fmla="*/ 331 w 1324"/>
                  <a:gd name="T21" fmla="*/ 164 h 1321"/>
                  <a:gd name="T22" fmla="*/ 331 w 1324"/>
                  <a:gd name="T23" fmla="*/ 138 h 1321"/>
                  <a:gd name="T24" fmla="*/ 324 w 1324"/>
                  <a:gd name="T25" fmla="*/ 111 h 1321"/>
                  <a:gd name="T26" fmla="*/ 314 w 1324"/>
                  <a:gd name="T27" fmla="*/ 87 h 1321"/>
                  <a:gd name="T28" fmla="*/ 300 w 1324"/>
                  <a:gd name="T29" fmla="*/ 66 h 1321"/>
                  <a:gd name="T30" fmla="*/ 284 w 1324"/>
                  <a:gd name="T31" fmla="*/ 47 h 1321"/>
                  <a:gd name="T32" fmla="*/ 265 w 1324"/>
                  <a:gd name="T33" fmla="*/ 31 h 1321"/>
                  <a:gd name="T34" fmla="*/ 243 w 1324"/>
                  <a:gd name="T35" fmla="*/ 16 h 1321"/>
                  <a:gd name="T36" fmla="*/ 219 w 1324"/>
                  <a:gd name="T37" fmla="*/ 7 h 1321"/>
                  <a:gd name="T38" fmla="*/ 193 w 1324"/>
                  <a:gd name="T39" fmla="*/ 2 h 1321"/>
                  <a:gd name="T40" fmla="*/ 167 w 1324"/>
                  <a:gd name="T41" fmla="*/ 0 h 1321"/>
                  <a:gd name="T42" fmla="*/ 141 w 1324"/>
                  <a:gd name="T43" fmla="*/ 2 h 1321"/>
                  <a:gd name="T44" fmla="*/ 114 w 1324"/>
                  <a:gd name="T45" fmla="*/ 7 h 1321"/>
                  <a:gd name="T46" fmla="*/ 91 w 1324"/>
                  <a:gd name="T47" fmla="*/ 16 h 1321"/>
                  <a:gd name="T48" fmla="*/ 69 w 1324"/>
                  <a:gd name="T49" fmla="*/ 31 h 1321"/>
                  <a:gd name="T50" fmla="*/ 50 w 1324"/>
                  <a:gd name="T51" fmla="*/ 47 h 1321"/>
                  <a:gd name="T52" fmla="*/ 34 w 1324"/>
                  <a:gd name="T53" fmla="*/ 66 h 1321"/>
                  <a:gd name="T54" fmla="*/ 19 w 1324"/>
                  <a:gd name="T55" fmla="*/ 87 h 1321"/>
                  <a:gd name="T56" fmla="*/ 10 w 1324"/>
                  <a:gd name="T57" fmla="*/ 111 h 1321"/>
                  <a:gd name="T58" fmla="*/ 3 w 1324"/>
                  <a:gd name="T59" fmla="*/ 138 h 1321"/>
                  <a:gd name="T60" fmla="*/ 0 w 1324"/>
                  <a:gd name="T61" fmla="*/ 164 h 1321"/>
                  <a:gd name="T62" fmla="*/ 3 w 1324"/>
                  <a:gd name="T63" fmla="*/ 190 h 1321"/>
                  <a:gd name="T64" fmla="*/ 10 w 1324"/>
                  <a:gd name="T65" fmla="*/ 216 h 1321"/>
                  <a:gd name="T66" fmla="*/ 19 w 1324"/>
                  <a:gd name="T67" fmla="*/ 240 h 1321"/>
                  <a:gd name="T68" fmla="*/ 34 w 1324"/>
                  <a:gd name="T69" fmla="*/ 261 h 1321"/>
                  <a:gd name="T70" fmla="*/ 50 w 1324"/>
                  <a:gd name="T71" fmla="*/ 280 h 1321"/>
                  <a:gd name="T72" fmla="*/ 69 w 1324"/>
                  <a:gd name="T73" fmla="*/ 297 h 1321"/>
                  <a:gd name="T74" fmla="*/ 91 w 1324"/>
                  <a:gd name="T75" fmla="*/ 311 h 1321"/>
                  <a:gd name="T76" fmla="*/ 114 w 1324"/>
                  <a:gd name="T77" fmla="*/ 320 h 1321"/>
                  <a:gd name="T78" fmla="*/ 141 w 1324"/>
                  <a:gd name="T79" fmla="*/ 327 h 1321"/>
                  <a:gd name="T80" fmla="*/ 167 w 1324"/>
                  <a:gd name="T81" fmla="*/ 330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4"/>
                  <a:gd name="T124" fmla="*/ 0 h 1321"/>
                  <a:gd name="T125" fmla="*/ 1324 w 1324"/>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4" h="1321">
                    <a:moveTo>
                      <a:pt x="667" y="1321"/>
                    </a:moveTo>
                    <a:lnTo>
                      <a:pt x="772" y="1310"/>
                    </a:lnTo>
                    <a:lnTo>
                      <a:pt x="876" y="1282"/>
                    </a:lnTo>
                    <a:lnTo>
                      <a:pt x="971" y="1245"/>
                    </a:lnTo>
                    <a:lnTo>
                      <a:pt x="1058" y="1187"/>
                    </a:lnTo>
                    <a:lnTo>
                      <a:pt x="1134" y="1122"/>
                    </a:lnTo>
                    <a:lnTo>
                      <a:pt x="1200" y="1044"/>
                    </a:lnTo>
                    <a:lnTo>
                      <a:pt x="1257" y="960"/>
                    </a:lnTo>
                    <a:lnTo>
                      <a:pt x="1296" y="865"/>
                    </a:lnTo>
                    <a:lnTo>
                      <a:pt x="1324" y="759"/>
                    </a:lnTo>
                    <a:lnTo>
                      <a:pt x="1324" y="655"/>
                    </a:lnTo>
                    <a:lnTo>
                      <a:pt x="1324" y="551"/>
                    </a:lnTo>
                    <a:lnTo>
                      <a:pt x="1296" y="446"/>
                    </a:lnTo>
                    <a:lnTo>
                      <a:pt x="1257" y="350"/>
                    </a:lnTo>
                    <a:lnTo>
                      <a:pt x="1200" y="266"/>
                    </a:lnTo>
                    <a:lnTo>
                      <a:pt x="1134" y="189"/>
                    </a:lnTo>
                    <a:lnTo>
                      <a:pt x="1058" y="123"/>
                    </a:lnTo>
                    <a:lnTo>
                      <a:pt x="971" y="65"/>
                    </a:lnTo>
                    <a:lnTo>
                      <a:pt x="876" y="28"/>
                    </a:lnTo>
                    <a:lnTo>
                      <a:pt x="772" y="9"/>
                    </a:lnTo>
                    <a:lnTo>
                      <a:pt x="667" y="0"/>
                    </a:lnTo>
                    <a:lnTo>
                      <a:pt x="562" y="9"/>
                    </a:lnTo>
                    <a:lnTo>
                      <a:pt x="457" y="28"/>
                    </a:lnTo>
                    <a:lnTo>
                      <a:pt x="363" y="65"/>
                    </a:lnTo>
                    <a:lnTo>
                      <a:pt x="277" y="123"/>
                    </a:lnTo>
                    <a:lnTo>
                      <a:pt x="201" y="189"/>
                    </a:lnTo>
                    <a:lnTo>
                      <a:pt x="134" y="266"/>
                    </a:lnTo>
                    <a:lnTo>
                      <a:pt x="77" y="350"/>
                    </a:lnTo>
                    <a:lnTo>
                      <a:pt x="39" y="446"/>
                    </a:lnTo>
                    <a:lnTo>
                      <a:pt x="10" y="551"/>
                    </a:lnTo>
                    <a:lnTo>
                      <a:pt x="0" y="655"/>
                    </a:lnTo>
                    <a:lnTo>
                      <a:pt x="10" y="759"/>
                    </a:lnTo>
                    <a:lnTo>
                      <a:pt x="39" y="865"/>
                    </a:lnTo>
                    <a:lnTo>
                      <a:pt x="77" y="960"/>
                    </a:lnTo>
                    <a:lnTo>
                      <a:pt x="134" y="1044"/>
                    </a:lnTo>
                    <a:lnTo>
                      <a:pt x="201" y="1122"/>
                    </a:lnTo>
                    <a:lnTo>
                      <a:pt x="277" y="1187"/>
                    </a:lnTo>
                    <a:lnTo>
                      <a:pt x="363" y="1245"/>
                    </a:lnTo>
                    <a:lnTo>
                      <a:pt x="457" y="1282"/>
                    </a:lnTo>
                    <a:lnTo>
                      <a:pt x="562" y="1310"/>
                    </a:lnTo>
                    <a:lnTo>
                      <a:pt x="667" y="1321"/>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011" name="Freeform 87">
                <a:extLst>
                  <a:ext uri="{FF2B5EF4-FFF2-40B4-BE49-F238E27FC236}">
                    <a16:creationId xmlns:a16="http://schemas.microsoft.com/office/drawing/2014/main" id="{E696EC71-A799-4A8F-933F-49962604A214}"/>
                  </a:ext>
                </a:extLst>
              </p:cNvPr>
              <p:cNvSpPr>
                <a:spLocks/>
              </p:cNvSpPr>
              <p:nvPr/>
            </p:nvSpPr>
            <p:spPr bwMode="auto">
              <a:xfrm>
                <a:off x="1347" y="2169"/>
                <a:ext cx="331" cy="330"/>
              </a:xfrm>
              <a:custGeom>
                <a:avLst/>
                <a:gdLst>
                  <a:gd name="T0" fmla="*/ 167 w 1324"/>
                  <a:gd name="T1" fmla="*/ 330 h 1321"/>
                  <a:gd name="T2" fmla="*/ 193 w 1324"/>
                  <a:gd name="T3" fmla="*/ 327 h 1321"/>
                  <a:gd name="T4" fmla="*/ 219 w 1324"/>
                  <a:gd name="T5" fmla="*/ 320 h 1321"/>
                  <a:gd name="T6" fmla="*/ 243 w 1324"/>
                  <a:gd name="T7" fmla="*/ 311 h 1321"/>
                  <a:gd name="T8" fmla="*/ 265 w 1324"/>
                  <a:gd name="T9" fmla="*/ 297 h 1321"/>
                  <a:gd name="T10" fmla="*/ 284 w 1324"/>
                  <a:gd name="T11" fmla="*/ 280 h 1321"/>
                  <a:gd name="T12" fmla="*/ 300 w 1324"/>
                  <a:gd name="T13" fmla="*/ 261 h 1321"/>
                  <a:gd name="T14" fmla="*/ 314 w 1324"/>
                  <a:gd name="T15" fmla="*/ 240 h 1321"/>
                  <a:gd name="T16" fmla="*/ 324 w 1324"/>
                  <a:gd name="T17" fmla="*/ 216 h 1321"/>
                  <a:gd name="T18" fmla="*/ 331 w 1324"/>
                  <a:gd name="T19" fmla="*/ 190 h 1321"/>
                  <a:gd name="T20" fmla="*/ 331 w 1324"/>
                  <a:gd name="T21" fmla="*/ 164 h 1321"/>
                  <a:gd name="T22" fmla="*/ 331 w 1324"/>
                  <a:gd name="T23" fmla="*/ 138 h 1321"/>
                  <a:gd name="T24" fmla="*/ 324 w 1324"/>
                  <a:gd name="T25" fmla="*/ 111 h 1321"/>
                  <a:gd name="T26" fmla="*/ 314 w 1324"/>
                  <a:gd name="T27" fmla="*/ 87 h 1321"/>
                  <a:gd name="T28" fmla="*/ 300 w 1324"/>
                  <a:gd name="T29" fmla="*/ 66 h 1321"/>
                  <a:gd name="T30" fmla="*/ 284 w 1324"/>
                  <a:gd name="T31" fmla="*/ 47 h 1321"/>
                  <a:gd name="T32" fmla="*/ 265 w 1324"/>
                  <a:gd name="T33" fmla="*/ 31 h 1321"/>
                  <a:gd name="T34" fmla="*/ 243 w 1324"/>
                  <a:gd name="T35" fmla="*/ 16 h 1321"/>
                  <a:gd name="T36" fmla="*/ 219 w 1324"/>
                  <a:gd name="T37" fmla="*/ 7 h 1321"/>
                  <a:gd name="T38" fmla="*/ 193 w 1324"/>
                  <a:gd name="T39" fmla="*/ 2 h 1321"/>
                  <a:gd name="T40" fmla="*/ 167 w 1324"/>
                  <a:gd name="T41" fmla="*/ 0 h 1321"/>
                  <a:gd name="T42" fmla="*/ 141 w 1324"/>
                  <a:gd name="T43" fmla="*/ 2 h 1321"/>
                  <a:gd name="T44" fmla="*/ 114 w 1324"/>
                  <a:gd name="T45" fmla="*/ 7 h 1321"/>
                  <a:gd name="T46" fmla="*/ 91 w 1324"/>
                  <a:gd name="T47" fmla="*/ 16 h 1321"/>
                  <a:gd name="T48" fmla="*/ 69 w 1324"/>
                  <a:gd name="T49" fmla="*/ 31 h 1321"/>
                  <a:gd name="T50" fmla="*/ 50 w 1324"/>
                  <a:gd name="T51" fmla="*/ 47 h 1321"/>
                  <a:gd name="T52" fmla="*/ 34 w 1324"/>
                  <a:gd name="T53" fmla="*/ 66 h 1321"/>
                  <a:gd name="T54" fmla="*/ 19 w 1324"/>
                  <a:gd name="T55" fmla="*/ 87 h 1321"/>
                  <a:gd name="T56" fmla="*/ 10 w 1324"/>
                  <a:gd name="T57" fmla="*/ 111 h 1321"/>
                  <a:gd name="T58" fmla="*/ 3 w 1324"/>
                  <a:gd name="T59" fmla="*/ 138 h 1321"/>
                  <a:gd name="T60" fmla="*/ 0 w 1324"/>
                  <a:gd name="T61" fmla="*/ 164 h 1321"/>
                  <a:gd name="T62" fmla="*/ 3 w 1324"/>
                  <a:gd name="T63" fmla="*/ 190 h 1321"/>
                  <a:gd name="T64" fmla="*/ 10 w 1324"/>
                  <a:gd name="T65" fmla="*/ 216 h 1321"/>
                  <a:gd name="T66" fmla="*/ 19 w 1324"/>
                  <a:gd name="T67" fmla="*/ 240 h 1321"/>
                  <a:gd name="T68" fmla="*/ 34 w 1324"/>
                  <a:gd name="T69" fmla="*/ 261 h 1321"/>
                  <a:gd name="T70" fmla="*/ 50 w 1324"/>
                  <a:gd name="T71" fmla="*/ 280 h 1321"/>
                  <a:gd name="T72" fmla="*/ 69 w 1324"/>
                  <a:gd name="T73" fmla="*/ 297 h 1321"/>
                  <a:gd name="T74" fmla="*/ 91 w 1324"/>
                  <a:gd name="T75" fmla="*/ 311 h 1321"/>
                  <a:gd name="T76" fmla="*/ 114 w 1324"/>
                  <a:gd name="T77" fmla="*/ 320 h 1321"/>
                  <a:gd name="T78" fmla="*/ 141 w 1324"/>
                  <a:gd name="T79" fmla="*/ 327 h 1321"/>
                  <a:gd name="T80" fmla="*/ 167 w 1324"/>
                  <a:gd name="T81" fmla="*/ 330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4"/>
                  <a:gd name="T124" fmla="*/ 0 h 1321"/>
                  <a:gd name="T125" fmla="*/ 1324 w 1324"/>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4" h="1321">
                    <a:moveTo>
                      <a:pt x="667" y="1321"/>
                    </a:moveTo>
                    <a:lnTo>
                      <a:pt x="772" y="1310"/>
                    </a:lnTo>
                    <a:lnTo>
                      <a:pt x="876" y="1282"/>
                    </a:lnTo>
                    <a:lnTo>
                      <a:pt x="971" y="1245"/>
                    </a:lnTo>
                    <a:lnTo>
                      <a:pt x="1058" y="1187"/>
                    </a:lnTo>
                    <a:lnTo>
                      <a:pt x="1134" y="1122"/>
                    </a:lnTo>
                    <a:lnTo>
                      <a:pt x="1200" y="1044"/>
                    </a:lnTo>
                    <a:lnTo>
                      <a:pt x="1257" y="960"/>
                    </a:lnTo>
                    <a:lnTo>
                      <a:pt x="1296" y="865"/>
                    </a:lnTo>
                    <a:lnTo>
                      <a:pt x="1324" y="759"/>
                    </a:lnTo>
                    <a:lnTo>
                      <a:pt x="1324" y="655"/>
                    </a:lnTo>
                    <a:lnTo>
                      <a:pt x="1324" y="551"/>
                    </a:lnTo>
                    <a:lnTo>
                      <a:pt x="1296" y="446"/>
                    </a:lnTo>
                    <a:lnTo>
                      <a:pt x="1257" y="350"/>
                    </a:lnTo>
                    <a:lnTo>
                      <a:pt x="1200" y="266"/>
                    </a:lnTo>
                    <a:lnTo>
                      <a:pt x="1134" y="189"/>
                    </a:lnTo>
                    <a:lnTo>
                      <a:pt x="1058" y="123"/>
                    </a:lnTo>
                    <a:lnTo>
                      <a:pt x="971" y="65"/>
                    </a:lnTo>
                    <a:lnTo>
                      <a:pt x="876" y="28"/>
                    </a:lnTo>
                    <a:lnTo>
                      <a:pt x="772" y="9"/>
                    </a:lnTo>
                    <a:lnTo>
                      <a:pt x="667" y="0"/>
                    </a:lnTo>
                    <a:lnTo>
                      <a:pt x="562" y="9"/>
                    </a:lnTo>
                    <a:lnTo>
                      <a:pt x="457" y="28"/>
                    </a:lnTo>
                    <a:lnTo>
                      <a:pt x="363" y="65"/>
                    </a:lnTo>
                    <a:lnTo>
                      <a:pt x="277" y="123"/>
                    </a:lnTo>
                    <a:lnTo>
                      <a:pt x="201" y="189"/>
                    </a:lnTo>
                    <a:lnTo>
                      <a:pt x="134" y="266"/>
                    </a:lnTo>
                    <a:lnTo>
                      <a:pt x="77" y="350"/>
                    </a:lnTo>
                    <a:lnTo>
                      <a:pt x="39" y="446"/>
                    </a:lnTo>
                    <a:lnTo>
                      <a:pt x="10" y="551"/>
                    </a:lnTo>
                    <a:lnTo>
                      <a:pt x="0" y="655"/>
                    </a:lnTo>
                    <a:lnTo>
                      <a:pt x="10" y="759"/>
                    </a:lnTo>
                    <a:lnTo>
                      <a:pt x="39" y="865"/>
                    </a:lnTo>
                    <a:lnTo>
                      <a:pt x="77" y="960"/>
                    </a:lnTo>
                    <a:lnTo>
                      <a:pt x="134" y="1044"/>
                    </a:lnTo>
                    <a:lnTo>
                      <a:pt x="201" y="1122"/>
                    </a:lnTo>
                    <a:lnTo>
                      <a:pt x="277" y="1187"/>
                    </a:lnTo>
                    <a:lnTo>
                      <a:pt x="363" y="1245"/>
                    </a:lnTo>
                    <a:lnTo>
                      <a:pt x="457" y="1282"/>
                    </a:lnTo>
                    <a:lnTo>
                      <a:pt x="562" y="1310"/>
                    </a:lnTo>
                    <a:lnTo>
                      <a:pt x="667" y="1321"/>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012" name="Freeform 88">
                <a:extLst>
                  <a:ext uri="{FF2B5EF4-FFF2-40B4-BE49-F238E27FC236}">
                    <a16:creationId xmlns:a16="http://schemas.microsoft.com/office/drawing/2014/main" id="{7911912D-AC53-40ED-B7AC-8A40221446B7}"/>
                  </a:ext>
                </a:extLst>
              </p:cNvPr>
              <p:cNvSpPr>
                <a:spLocks/>
              </p:cNvSpPr>
              <p:nvPr/>
            </p:nvSpPr>
            <p:spPr bwMode="auto">
              <a:xfrm>
                <a:off x="1395" y="2193"/>
                <a:ext cx="173" cy="173"/>
              </a:xfrm>
              <a:custGeom>
                <a:avLst/>
                <a:gdLst>
                  <a:gd name="T0" fmla="*/ 88 w 694"/>
                  <a:gd name="T1" fmla="*/ 173 h 694"/>
                  <a:gd name="T2" fmla="*/ 102 w 694"/>
                  <a:gd name="T3" fmla="*/ 170 h 694"/>
                  <a:gd name="T4" fmla="*/ 114 w 694"/>
                  <a:gd name="T5" fmla="*/ 168 h 694"/>
                  <a:gd name="T6" fmla="*/ 126 w 694"/>
                  <a:gd name="T7" fmla="*/ 163 h 694"/>
                  <a:gd name="T8" fmla="*/ 137 w 694"/>
                  <a:gd name="T9" fmla="*/ 156 h 694"/>
                  <a:gd name="T10" fmla="*/ 147 w 694"/>
                  <a:gd name="T11" fmla="*/ 147 h 694"/>
                  <a:gd name="T12" fmla="*/ 157 w 694"/>
                  <a:gd name="T13" fmla="*/ 137 h 694"/>
                  <a:gd name="T14" fmla="*/ 164 w 694"/>
                  <a:gd name="T15" fmla="*/ 126 h 694"/>
                  <a:gd name="T16" fmla="*/ 169 w 694"/>
                  <a:gd name="T17" fmla="*/ 114 h 694"/>
                  <a:gd name="T18" fmla="*/ 173 w 694"/>
                  <a:gd name="T19" fmla="*/ 99 h 694"/>
                  <a:gd name="T20" fmla="*/ 173 w 694"/>
                  <a:gd name="T21" fmla="*/ 85 h 694"/>
                  <a:gd name="T22" fmla="*/ 173 w 694"/>
                  <a:gd name="T23" fmla="*/ 71 h 694"/>
                  <a:gd name="T24" fmla="*/ 169 w 694"/>
                  <a:gd name="T25" fmla="*/ 59 h 694"/>
                  <a:gd name="T26" fmla="*/ 164 w 694"/>
                  <a:gd name="T27" fmla="*/ 45 h 694"/>
                  <a:gd name="T28" fmla="*/ 157 w 694"/>
                  <a:gd name="T29" fmla="*/ 35 h 694"/>
                  <a:gd name="T30" fmla="*/ 147 w 694"/>
                  <a:gd name="T31" fmla="*/ 23 h 694"/>
                  <a:gd name="T32" fmla="*/ 137 w 694"/>
                  <a:gd name="T33" fmla="*/ 16 h 694"/>
                  <a:gd name="T34" fmla="*/ 126 w 694"/>
                  <a:gd name="T35" fmla="*/ 9 h 694"/>
                  <a:gd name="T36" fmla="*/ 114 w 694"/>
                  <a:gd name="T37" fmla="*/ 4 h 694"/>
                  <a:gd name="T38" fmla="*/ 102 w 694"/>
                  <a:gd name="T39" fmla="*/ 0 h 694"/>
                  <a:gd name="T40" fmla="*/ 88 w 694"/>
                  <a:gd name="T41" fmla="*/ 0 h 694"/>
                  <a:gd name="T42" fmla="*/ 74 w 694"/>
                  <a:gd name="T43" fmla="*/ 0 h 694"/>
                  <a:gd name="T44" fmla="*/ 59 w 694"/>
                  <a:gd name="T45" fmla="*/ 4 h 694"/>
                  <a:gd name="T46" fmla="*/ 47 w 694"/>
                  <a:gd name="T47" fmla="*/ 9 h 694"/>
                  <a:gd name="T48" fmla="*/ 35 w 694"/>
                  <a:gd name="T49" fmla="*/ 16 h 694"/>
                  <a:gd name="T50" fmla="*/ 26 w 694"/>
                  <a:gd name="T51" fmla="*/ 23 h 694"/>
                  <a:gd name="T52" fmla="*/ 16 w 694"/>
                  <a:gd name="T53" fmla="*/ 35 h 694"/>
                  <a:gd name="T54" fmla="*/ 9 w 694"/>
                  <a:gd name="T55" fmla="*/ 45 h 694"/>
                  <a:gd name="T56" fmla="*/ 5 w 694"/>
                  <a:gd name="T57" fmla="*/ 59 h 694"/>
                  <a:gd name="T58" fmla="*/ 0 w 694"/>
                  <a:gd name="T59" fmla="*/ 71 h 694"/>
                  <a:gd name="T60" fmla="*/ 0 w 694"/>
                  <a:gd name="T61" fmla="*/ 85 h 694"/>
                  <a:gd name="T62" fmla="*/ 0 w 694"/>
                  <a:gd name="T63" fmla="*/ 99 h 694"/>
                  <a:gd name="T64" fmla="*/ 5 w 694"/>
                  <a:gd name="T65" fmla="*/ 114 h 694"/>
                  <a:gd name="T66" fmla="*/ 9 w 694"/>
                  <a:gd name="T67" fmla="*/ 126 h 694"/>
                  <a:gd name="T68" fmla="*/ 16 w 694"/>
                  <a:gd name="T69" fmla="*/ 137 h 694"/>
                  <a:gd name="T70" fmla="*/ 26 w 694"/>
                  <a:gd name="T71" fmla="*/ 147 h 694"/>
                  <a:gd name="T72" fmla="*/ 35 w 694"/>
                  <a:gd name="T73" fmla="*/ 156 h 694"/>
                  <a:gd name="T74" fmla="*/ 47 w 694"/>
                  <a:gd name="T75" fmla="*/ 163 h 694"/>
                  <a:gd name="T76" fmla="*/ 59 w 694"/>
                  <a:gd name="T77" fmla="*/ 168 h 694"/>
                  <a:gd name="T78" fmla="*/ 74 w 694"/>
                  <a:gd name="T79" fmla="*/ 170 h 694"/>
                  <a:gd name="T80" fmla="*/ 88 w 694"/>
                  <a:gd name="T81" fmla="*/ 173 h 69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4"/>
                  <a:gd name="T124" fmla="*/ 0 h 694"/>
                  <a:gd name="T125" fmla="*/ 694 w 694"/>
                  <a:gd name="T126" fmla="*/ 694 h 69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4" h="694">
                    <a:moveTo>
                      <a:pt x="352" y="694"/>
                    </a:moveTo>
                    <a:lnTo>
                      <a:pt x="409" y="683"/>
                    </a:lnTo>
                    <a:lnTo>
                      <a:pt x="456" y="674"/>
                    </a:lnTo>
                    <a:lnTo>
                      <a:pt x="504" y="655"/>
                    </a:lnTo>
                    <a:lnTo>
                      <a:pt x="551" y="627"/>
                    </a:lnTo>
                    <a:lnTo>
                      <a:pt x="590" y="588"/>
                    </a:lnTo>
                    <a:lnTo>
                      <a:pt x="629" y="551"/>
                    </a:lnTo>
                    <a:lnTo>
                      <a:pt x="657" y="504"/>
                    </a:lnTo>
                    <a:lnTo>
                      <a:pt x="676" y="456"/>
                    </a:lnTo>
                    <a:lnTo>
                      <a:pt x="694" y="398"/>
                    </a:lnTo>
                    <a:lnTo>
                      <a:pt x="694" y="342"/>
                    </a:lnTo>
                    <a:lnTo>
                      <a:pt x="694" y="284"/>
                    </a:lnTo>
                    <a:lnTo>
                      <a:pt x="676" y="236"/>
                    </a:lnTo>
                    <a:lnTo>
                      <a:pt x="657" y="180"/>
                    </a:lnTo>
                    <a:lnTo>
                      <a:pt x="629" y="141"/>
                    </a:lnTo>
                    <a:lnTo>
                      <a:pt x="590" y="94"/>
                    </a:lnTo>
                    <a:lnTo>
                      <a:pt x="551" y="65"/>
                    </a:lnTo>
                    <a:lnTo>
                      <a:pt x="504" y="37"/>
                    </a:lnTo>
                    <a:lnTo>
                      <a:pt x="456" y="18"/>
                    </a:lnTo>
                    <a:lnTo>
                      <a:pt x="409" y="0"/>
                    </a:lnTo>
                    <a:lnTo>
                      <a:pt x="352" y="0"/>
                    </a:lnTo>
                    <a:lnTo>
                      <a:pt x="295" y="0"/>
                    </a:lnTo>
                    <a:lnTo>
                      <a:pt x="238" y="18"/>
                    </a:lnTo>
                    <a:lnTo>
                      <a:pt x="190" y="37"/>
                    </a:lnTo>
                    <a:lnTo>
                      <a:pt x="142" y="65"/>
                    </a:lnTo>
                    <a:lnTo>
                      <a:pt x="105" y="94"/>
                    </a:lnTo>
                    <a:lnTo>
                      <a:pt x="66" y="141"/>
                    </a:lnTo>
                    <a:lnTo>
                      <a:pt x="38" y="180"/>
                    </a:lnTo>
                    <a:lnTo>
                      <a:pt x="19" y="236"/>
                    </a:lnTo>
                    <a:lnTo>
                      <a:pt x="0" y="284"/>
                    </a:lnTo>
                    <a:lnTo>
                      <a:pt x="0" y="342"/>
                    </a:lnTo>
                    <a:lnTo>
                      <a:pt x="0" y="398"/>
                    </a:lnTo>
                    <a:lnTo>
                      <a:pt x="19" y="456"/>
                    </a:lnTo>
                    <a:lnTo>
                      <a:pt x="38" y="504"/>
                    </a:lnTo>
                    <a:lnTo>
                      <a:pt x="66" y="551"/>
                    </a:lnTo>
                    <a:lnTo>
                      <a:pt x="105" y="588"/>
                    </a:lnTo>
                    <a:lnTo>
                      <a:pt x="142" y="627"/>
                    </a:lnTo>
                    <a:lnTo>
                      <a:pt x="190" y="655"/>
                    </a:lnTo>
                    <a:lnTo>
                      <a:pt x="238" y="674"/>
                    </a:lnTo>
                    <a:lnTo>
                      <a:pt x="295" y="683"/>
                    </a:lnTo>
                    <a:lnTo>
                      <a:pt x="352" y="694"/>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13" name="Freeform 89">
                <a:extLst>
                  <a:ext uri="{FF2B5EF4-FFF2-40B4-BE49-F238E27FC236}">
                    <a16:creationId xmlns:a16="http://schemas.microsoft.com/office/drawing/2014/main" id="{11BBB7F4-4248-42B5-971A-842CE2CBD7B9}"/>
                  </a:ext>
                </a:extLst>
              </p:cNvPr>
              <p:cNvSpPr>
                <a:spLocks/>
              </p:cNvSpPr>
              <p:nvPr/>
            </p:nvSpPr>
            <p:spPr bwMode="auto">
              <a:xfrm>
                <a:off x="1402" y="2195"/>
                <a:ext cx="154" cy="155"/>
              </a:xfrm>
              <a:custGeom>
                <a:avLst/>
                <a:gdLst>
                  <a:gd name="T0" fmla="*/ 76 w 618"/>
                  <a:gd name="T1" fmla="*/ 155 h 618"/>
                  <a:gd name="T2" fmla="*/ 90 w 618"/>
                  <a:gd name="T3" fmla="*/ 155 h 618"/>
                  <a:gd name="T4" fmla="*/ 102 w 618"/>
                  <a:gd name="T5" fmla="*/ 152 h 618"/>
                  <a:gd name="T6" fmla="*/ 111 w 618"/>
                  <a:gd name="T7" fmla="*/ 148 h 618"/>
                  <a:gd name="T8" fmla="*/ 123 w 618"/>
                  <a:gd name="T9" fmla="*/ 140 h 618"/>
                  <a:gd name="T10" fmla="*/ 130 w 618"/>
                  <a:gd name="T11" fmla="*/ 133 h 618"/>
                  <a:gd name="T12" fmla="*/ 140 w 618"/>
                  <a:gd name="T13" fmla="*/ 124 h 618"/>
                  <a:gd name="T14" fmla="*/ 145 w 618"/>
                  <a:gd name="T15" fmla="*/ 114 h 618"/>
                  <a:gd name="T16" fmla="*/ 150 w 618"/>
                  <a:gd name="T17" fmla="*/ 102 h 618"/>
                  <a:gd name="T18" fmla="*/ 154 w 618"/>
                  <a:gd name="T19" fmla="*/ 91 h 618"/>
                  <a:gd name="T20" fmla="*/ 154 w 618"/>
                  <a:gd name="T21" fmla="*/ 79 h 618"/>
                  <a:gd name="T22" fmla="*/ 154 w 618"/>
                  <a:gd name="T23" fmla="*/ 64 h 618"/>
                  <a:gd name="T24" fmla="*/ 150 w 618"/>
                  <a:gd name="T25" fmla="*/ 52 h 618"/>
                  <a:gd name="T26" fmla="*/ 145 w 618"/>
                  <a:gd name="T27" fmla="*/ 43 h 618"/>
                  <a:gd name="T28" fmla="*/ 140 w 618"/>
                  <a:gd name="T29" fmla="*/ 31 h 618"/>
                  <a:gd name="T30" fmla="*/ 130 w 618"/>
                  <a:gd name="T31" fmla="*/ 21 h 618"/>
                  <a:gd name="T32" fmla="*/ 123 w 618"/>
                  <a:gd name="T33" fmla="*/ 14 h 618"/>
                  <a:gd name="T34" fmla="*/ 111 w 618"/>
                  <a:gd name="T35" fmla="*/ 10 h 618"/>
                  <a:gd name="T36" fmla="*/ 102 w 618"/>
                  <a:gd name="T37" fmla="*/ 5 h 618"/>
                  <a:gd name="T38" fmla="*/ 90 w 618"/>
                  <a:gd name="T39" fmla="*/ 0 h 618"/>
                  <a:gd name="T40" fmla="*/ 76 w 618"/>
                  <a:gd name="T41" fmla="*/ 0 h 618"/>
                  <a:gd name="T42" fmla="*/ 64 w 618"/>
                  <a:gd name="T43" fmla="*/ 0 h 618"/>
                  <a:gd name="T44" fmla="*/ 52 w 618"/>
                  <a:gd name="T45" fmla="*/ 5 h 618"/>
                  <a:gd name="T46" fmla="*/ 40 w 618"/>
                  <a:gd name="T47" fmla="*/ 7 h 618"/>
                  <a:gd name="T48" fmla="*/ 31 w 618"/>
                  <a:gd name="T49" fmla="*/ 14 h 618"/>
                  <a:gd name="T50" fmla="*/ 21 w 618"/>
                  <a:gd name="T51" fmla="*/ 21 h 618"/>
                  <a:gd name="T52" fmla="*/ 14 w 618"/>
                  <a:gd name="T53" fmla="*/ 31 h 618"/>
                  <a:gd name="T54" fmla="*/ 7 w 618"/>
                  <a:gd name="T55" fmla="*/ 41 h 618"/>
                  <a:gd name="T56" fmla="*/ 2 w 618"/>
                  <a:gd name="T57" fmla="*/ 52 h 618"/>
                  <a:gd name="T58" fmla="*/ 0 w 618"/>
                  <a:gd name="T59" fmla="*/ 64 h 618"/>
                  <a:gd name="T60" fmla="*/ 0 w 618"/>
                  <a:gd name="T61" fmla="*/ 76 h 618"/>
                  <a:gd name="T62" fmla="*/ 0 w 618"/>
                  <a:gd name="T63" fmla="*/ 79 h 618"/>
                  <a:gd name="T64" fmla="*/ 0 w 618"/>
                  <a:gd name="T65" fmla="*/ 81 h 618"/>
                  <a:gd name="T66" fmla="*/ 0 w 618"/>
                  <a:gd name="T67" fmla="*/ 93 h 618"/>
                  <a:gd name="T68" fmla="*/ 4 w 618"/>
                  <a:gd name="T69" fmla="*/ 105 h 618"/>
                  <a:gd name="T70" fmla="*/ 9 w 618"/>
                  <a:gd name="T71" fmla="*/ 117 h 618"/>
                  <a:gd name="T72" fmla="*/ 16 w 618"/>
                  <a:gd name="T73" fmla="*/ 126 h 618"/>
                  <a:gd name="T74" fmla="*/ 23 w 618"/>
                  <a:gd name="T75" fmla="*/ 133 h 618"/>
                  <a:gd name="T76" fmla="*/ 33 w 618"/>
                  <a:gd name="T77" fmla="*/ 140 h 618"/>
                  <a:gd name="T78" fmla="*/ 43 w 618"/>
                  <a:gd name="T79" fmla="*/ 148 h 618"/>
                  <a:gd name="T80" fmla="*/ 52 w 618"/>
                  <a:gd name="T81" fmla="*/ 152 h 618"/>
                  <a:gd name="T82" fmla="*/ 64 w 618"/>
                  <a:gd name="T83" fmla="*/ 155 h 618"/>
                  <a:gd name="T84" fmla="*/ 76 w 618"/>
                  <a:gd name="T85" fmla="*/ 155 h 61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18"/>
                  <a:gd name="T130" fmla="*/ 0 h 618"/>
                  <a:gd name="T131" fmla="*/ 618 w 618"/>
                  <a:gd name="T132" fmla="*/ 618 h 61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18" h="618">
                    <a:moveTo>
                      <a:pt x="304" y="618"/>
                    </a:moveTo>
                    <a:lnTo>
                      <a:pt x="362" y="618"/>
                    </a:lnTo>
                    <a:lnTo>
                      <a:pt x="409" y="608"/>
                    </a:lnTo>
                    <a:lnTo>
                      <a:pt x="447" y="590"/>
                    </a:lnTo>
                    <a:lnTo>
                      <a:pt x="494" y="560"/>
                    </a:lnTo>
                    <a:lnTo>
                      <a:pt x="522" y="532"/>
                    </a:lnTo>
                    <a:lnTo>
                      <a:pt x="561" y="495"/>
                    </a:lnTo>
                    <a:lnTo>
                      <a:pt x="580" y="456"/>
                    </a:lnTo>
                    <a:lnTo>
                      <a:pt x="600" y="408"/>
                    </a:lnTo>
                    <a:lnTo>
                      <a:pt x="618" y="361"/>
                    </a:lnTo>
                    <a:lnTo>
                      <a:pt x="618" y="313"/>
                    </a:lnTo>
                    <a:lnTo>
                      <a:pt x="618" y="257"/>
                    </a:lnTo>
                    <a:lnTo>
                      <a:pt x="600" y="209"/>
                    </a:lnTo>
                    <a:lnTo>
                      <a:pt x="580" y="171"/>
                    </a:lnTo>
                    <a:lnTo>
                      <a:pt x="561" y="123"/>
                    </a:lnTo>
                    <a:lnTo>
                      <a:pt x="522" y="85"/>
                    </a:lnTo>
                    <a:lnTo>
                      <a:pt x="494" y="56"/>
                    </a:lnTo>
                    <a:lnTo>
                      <a:pt x="447" y="38"/>
                    </a:lnTo>
                    <a:lnTo>
                      <a:pt x="409" y="19"/>
                    </a:lnTo>
                    <a:lnTo>
                      <a:pt x="362" y="0"/>
                    </a:lnTo>
                    <a:lnTo>
                      <a:pt x="304" y="0"/>
                    </a:lnTo>
                    <a:lnTo>
                      <a:pt x="256" y="0"/>
                    </a:lnTo>
                    <a:lnTo>
                      <a:pt x="209" y="19"/>
                    </a:lnTo>
                    <a:lnTo>
                      <a:pt x="161" y="28"/>
                    </a:lnTo>
                    <a:lnTo>
                      <a:pt x="124" y="56"/>
                    </a:lnTo>
                    <a:lnTo>
                      <a:pt x="85" y="85"/>
                    </a:lnTo>
                    <a:lnTo>
                      <a:pt x="57" y="123"/>
                    </a:lnTo>
                    <a:lnTo>
                      <a:pt x="28" y="162"/>
                    </a:lnTo>
                    <a:lnTo>
                      <a:pt x="9" y="209"/>
                    </a:lnTo>
                    <a:lnTo>
                      <a:pt x="0" y="257"/>
                    </a:lnTo>
                    <a:lnTo>
                      <a:pt x="0" y="304"/>
                    </a:lnTo>
                    <a:lnTo>
                      <a:pt x="0" y="313"/>
                    </a:lnTo>
                    <a:lnTo>
                      <a:pt x="0" y="322"/>
                    </a:lnTo>
                    <a:lnTo>
                      <a:pt x="0" y="370"/>
                    </a:lnTo>
                    <a:lnTo>
                      <a:pt x="18" y="417"/>
                    </a:lnTo>
                    <a:lnTo>
                      <a:pt x="37" y="465"/>
                    </a:lnTo>
                    <a:lnTo>
                      <a:pt x="66" y="503"/>
                    </a:lnTo>
                    <a:lnTo>
                      <a:pt x="94" y="532"/>
                    </a:lnTo>
                    <a:lnTo>
                      <a:pt x="133" y="560"/>
                    </a:lnTo>
                    <a:lnTo>
                      <a:pt x="171" y="590"/>
                    </a:lnTo>
                    <a:lnTo>
                      <a:pt x="209" y="608"/>
                    </a:lnTo>
                    <a:lnTo>
                      <a:pt x="256" y="618"/>
                    </a:lnTo>
                    <a:lnTo>
                      <a:pt x="304" y="618"/>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14" name="Freeform 90">
                <a:extLst>
                  <a:ext uri="{FF2B5EF4-FFF2-40B4-BE49-F238E27FC236}">
                    <a16:creationId xmlns:a16="http://schemas.microsoft.com/office/drawing/2014/main" id="{63CB1EC0-0A56-4CE1-8265-AEC83C392A5A}"/>
                  </a:ext>
                </a:extLst>
              </p:cNvPr>
              <p:cNvSpPr>
                <a:spLocks/>
              </p:cNvSpPr>
              <p:nvPr/>
            </p:nvSpPr>
            <p:spPr bwMode="auto">
              <a:xfrm>
                <a:off x="1407" y="2197"/>
                <a:ext cx="138" cy="136"/>
              </a:xfrm>
              <a:custGeom>
                <a:avLst/>
                <a:gdLst>
                  <a:gd name="T0" fmla="*/ 69 w 552"/>
                  <a:gd name="T1" fmla="*/ 136 h 542"/>
                  <a:gd name="T2" fmla="*/ 81 w 552"/>
                  <a:gd name="T3" fmla="*/ 136 h 542"/>
                  <a:gd name="T4" fmla="*/ 91 w 552"/>
                  <a:gd name="T5" fmla="*/ 134 h 542"/>
                  <a:gd name="T6" fmla="*/ 100 w 552"/>
                  <a:gd name="T7" fmla="*/ 129 h 542"/>
                  <a:gd name="T8" fmla="*/ 110 w 552"/>
                  <a:gd name="T9" fmla="*/ 124 h 542"/>
                  <a:gd name="T10" fmla="*/ 117 w 552"/>
                  <a:gd name="T11" fmla="*/ 117 h 542"/>
                  <a:gd name="T12" fmla="*/ 124 w 552"/>
                  <a:gd name="T13" fmla="*/ 110 h 542"/>
                  <a:gd name="T14" fmla="*/ 131 w 552"/>
                  <a:gd name="T15" fmla="*/ 100 h 542"/>
                  <a:gd name="T16" fmla="*/ 134 w 552"/>
                  <a:gd name="T17" fmla="*/ 91 h 542"/>
                  <a:gd name="T18" fmla="*/ 136 w 552"/>
                  <a:gd name="T19" fmla="*/ 79 h 542"/>
                  <a:gd name="T20" fmla="*/ 138 w 552"/>
                  <a:gd name="T21" fmla="*/ 69 h 542"/>
                  <a:gd name="T22" fmla="*/ 136 w 552"/>
                  <a:gd name="T23" fmla="*/ 57 h 542"/>
                  <a:gd name="T24" fmla="*/ 134 w 552"/>
                  <a:gd name="T25" fmla="*/ 48 h 542"/>
                  <a:gd name="T26" fmla="*/ 131 w 552"/>
                  <a:gd name="T27" fmla="*/ 38 h 542"/>
                  <a:gd name="T28" fmla="*/ 124 w 552"/>
                  <a:gd name="T29" fmla="*/ 29 h 542"/>
                  <a:gd name="T30" fmla="*/ 117 w 552"/>
                  <a:gd name="T31" fmla="*/ 19 h 542"/>
                  <a:gd name="T32" fmla="*/ 110 w 552"/>
                  <a:gd name="T33" fmla="*/ 15 h 542"/>
                  <a:gd name="T34" fmla="*/ 100 w 552"/>
                  <a:gd name="T35" fmla="*/ 7 h 542"/>
                  <a:gd name="T36" fmla="*/ 91 w 552"/>
                  <a:gd name="T37" fmla="*/ 5 h 542"/>
                  <a:gd name="T38" fmla="*/ 81 w 552"/>
                  <a:gd name="T39" fmla="*/ 0 h 542"/>
                  <a:gd name="T40" fmla="*/ 69 w 552"/>
                  <a:gd name="T41" fmla="*/ 0 h 542"/>
                  <a:gd name="T42" fmla="*/ 57 w 552"/>
                  <a:gd name="T43" fmla="*/ 0 h 542"/>
                  <a:gd name="T44" fmla="*/ 48 w 552"/>
                  <a:gd name="T45" fmla="*/ 5 h 542"/>
                  <a:gd name="T46" fmla="*/ 38 w 552"/>
                  <a:gd name="T47" fmla="*/ 7 h 542"/>
                  <a:gd name="T48" fmla="*/ 29 w 552"/>
                  <a:gd name="T49" fmla="*/ 15 h 542"/>
                  <a:gd name="T50" fmla="*/ 22 w 552"/>
                  <a:gd name="T51" fmla="*/ 19 h 542"/>
                  <a:gd name="T52" fmla="*/ 15 w 552"/>
                  <a:gd name="T53" fmla="*/ 29 h 542"/>
                  <a:gd name="T54" fmla="*/ 10 w 552"/>
                  <a:gd name="T55" fmla="*/ 36 h 542"/>
                  <a:gd name="T56" fmla="*/ 5 w 552"/>
                  <a:gd name="T57" fmla="*/ 45 h 542"/>
                  <a:gd name="T58" fmla="*/ 3 w 552"/>
                  <a:gd name="T59" fmla="*/ 57 h 542"/>
                  <a:gd name="T60" fmla="*/ 0 w 552"/>
                  <a:gd name="T61" fmla="*/ 67 h 542"/>
                  <a:gd name="T62" fmla="*/ 0 w 552"/>
                  <a:gd name="T63" fmla="*/ 69 h 542"/>
                  <a:gd name="T64" fmla="*/ 0 w 552"/>
                  <a:gd name="T65" fmla="*/ 72 h 542"/>
                  <a:gd name="T66" fmla="*/ 3 w 552"/>
                  <a:gd name="T67" fmla="*/ 84 h 542"/>
                  <a:gd name="T68" fmla="*/ 5 w 552"/>
                  <a:gd name="T69" fmla="*/ 93 h 542"/>
                  <a:gd name="T70" fmla="*/ 10 w 552"/>
                  <a:gd name="T71" fmla="*/ 102 h 542"/>
                  <a:gd name="T72" fmla="*/ 15 w 552"/>
                  <a:gd name="T73" fmla="*/ 110 h 542"/>
                  <a:gd name="T74" fmla="*/ 22 w 552"/>
                  <a:gd name="T75" fmla="*/ 117 h 542"/>
                  <a:gd name="T76" fmla="*/ 31 w 552"/>
                  <a:gd name="T77" fmla="*/ 124 h 542"/>
                  <a:gd name="T78" fmla="*/ 38 w 552"/>
                  <a:gd name="T79" fmla="*/ 129 h 542"/>
                  <a:gd name="T80" fmla="*/ 48 w 552"/>
                  <a:gd name="T81" fmla="*/ 134 h 542"/>
                  <a:gd name="T82" fmla="*/ 60 w 552"/>
                  <a:gd name="T83" fmla="*/ 136 h 542"/>
                  <a:gd name="T84" fmla="*/ 69 w 552"/>
                  <a:gd name="T85" fmla="*/ 136 h 54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52"/>
                  <a:gd name="T130" fmla="*/ 0 h 542"/>
                  <a:gd name="T131" fmla="*/ 552 w 552"/>
                  <a:gd name="T132" fmla="*/ 542 h 54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52" h="542">
                    <a:moveTo>
                      <a:pt x="277" y="542"/>
                    </a:moveTo>
                    <a:lnTo>
                      <a:pt x="324" y="542"/>
                    </a:lnTo>
                    <a:lnTo>
                      <a:pt x="362" y="533"/>
                    </a:lnTo>
                    <a:lnTo>
                      <a:pt x="400" y="514"/>
                    </a:lnTo>
                    <a:lnTo>
                      <a:pt x="439" y="494"/>
                    </a:lnTo>
                    <a:lnTo>
                      <a:pt x="467" y="466"/>
                    </a:lnTo>
                    <a:lnTo>
                      <a:pt x="495" y="438"/>
                    </a:lnTo>
                    <a:lnTo>
                      <a:pt x="524" y="399"/>
                    </a:lnTo>
                    <a:lnTo>
                      <a:pt x="534" y="361"/>
                    </a:lnTo>
                    <a:lnTo>
                      <a:pt x="543" y="313"/>
                    </a:lnTo>
                    <a:lnTo>
                      <a:pt x="552" y="276"/>
                    </a:lnTo>
                    <a:lnTo>
                      <a:pt x="543" y="228"/>
                    </a:lnTo>
                    <a:lnTo>
                      <a:pt x="534" y="190"/>
                    </a:lnTo>
                    <a:lnTo>
                      <a:pt x="524" y="153"/>
                    </a:lnTo>
                    <a:lnTo>
                      <a:pt x="495" y="114"/>
                    </a:lnTo>
                    <a:lnTo>
                      <a:pt x="467" y="76"/>
                    </a:lnTo>
                    <a:lnTo>
                      <a:pt x="439" y="58"/>
                    </a:lnTo>
                    <a:lnTo>
                      <a:pt x="400" y="29"/>
                    </a:lnTo>
                    <a:lnTo>
                      <a:pt x="362" y="19"/>
                    </a:lnTo>
                    <a:lnTo>
                      <a:pt x="324" y="0"/>
                    </a:lnTo>
                    <a:lnTo>
                      <a:pt x="277" y="0"/>
                    </a:lnTo>
                    <a:lnTo>
                      <a:pt x="229" y="0"/>
                    </a:lnTo>
                    <a:lnTo>
                      <a:pt x="191" y="19"/>
                    </a:lnTo>
                    <a:lnTo>
                      <a:pt x="153" y="29"/>
                    </a:lnTo>
                    <a:lnTo>
                      <a:pt x="115" y="58"/>
                    </a:lnTo>
                    <a:lnTo>
                      <a:pt x="86" y="76"/>
                    </a:lnTo>
                    <a:lnTo>
                      <a:pt x="58" y="114"/>
                    </a:lnTo>
                    <a:lnTo>
                      <a:pt x="39" y="142"/>
                    </a:lnTo>
                    <a:lnTo>
                      <a:pt x="19" y="181"/>
                    </a:lnTo>
                    <a:lnTo>
                      <a:pt x="10" y="228"/>
                    </a:lnTo>
                    <a:lnTo>
                      <a:pt x="0" y="266"/>
                    </a:lnTo>
                    <a:lnTo>
                      <a:pt x="0" y="276"/>
                    </a:lnTo>
                    <a:lnTo>
                      <a:pt x="0" y="285"/>
                    </a:lnTo>
                    <a:lnTo>
                      <a:pt x="10" y="333"/>
                    </a:lnTo>
                    <a:lnTo>
                      <a:pt x="19" y="371"/>
                    </a:lnTo>
                    <a:lnTo>
                      <a:pt x="39" y="408"/>
                    </a:lnTo>
                    <a:lnTo>
                      <a:pt x="58" y="438"/>
                    </a:lnTo>
                    <a:lnTo>
                      <a:pt x="86" y="466"/>
                    </a:lnTo>
                    <a:lnTo>
                      <a:pt x="125" y="494"/>
                    </a:lnTo>
                    <a:lnTo>
                      <a:pt x="153" y="514"/>
                    </a:lnTo>
                    <a:lnTo>
                      <a:pt x="191" y="533"/>
                    </a:lnTo>
                    <a:lnTo>
                      <a:pt x="238" y="542"/>
                    </a:lnTo>
                    <a:lnTo>
                      <a:pt x="277" y="542"/>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15" name="Freeform 91">
                <a:extLst>
                  <a:ext uri="{FF2B5EF4-FFF2-40B4-BE49-F238E27FC236}">
                    <a16:creationId xmlns:a16="http://schemas.microsoft.com/office/drawing/2014/main" id="{79C5A1A8-3993-4A9F-9089-F8D95325AAA1}"/>
                  </a:ext>
                </a:extLst>
              </p:cNvPr>
              <p:cNvSpPr>
                <a:spLocks/>
              </p:cNvSpPr>
              <p:nvPr/>
            </p:nvSpPr>
            <p:spPr bwMode="auto">
              <a:xfrm>
                <a:off x="1414" y="2200"/>
                <a:ext cx="116" cy="119"/>
              </a:xfrm>
              <a:custGeom>
                <a:avLst/>
                <a:gdLst>
                  <a:gd name="T0" fmla="*/ 59 w 465"/>
                  <a:gd name="T1" fmla="*/ 119 h 476"/>
                  <a:gd name="T2" fmla="*/ 69 w 465"/>
                  <a:gd name="T3" fmla="*/ 116 h 476"/>
                  <a:gd name="T4" fmla="*/ 78 w 465"/>
                  <a:gd name="T5" fmla="*/ 114 h 476"/>
                  <a:gd name="T6" fmla="*/ 85 w 465"/>
                  <a:gd name="T7" fmla="*/ 112 h 476"/>
                  <a:gd name="T8" fmla="*/ 92 w 465"/>
                  <a:gd name="T9" fmla="*/ 107 h 476"/>
                  <a:gd name="T10" fmla="*/ 100 w 465"/>
                  <a:gd name="T11" fmla="*/ 100 h 476"/>
                  <a:gd name="T12" fmla="*/ 107 w 465"/>
                  <a:gd name="T13" fmla="*/ 95 h 476"/>
                  <a:gd name="T14" fmla="*/ 111 w 465"/>
                  <a:gd name="T15" fmla="*/ 86 h 476"/>
                  <a:gd name="T16" fmla="*/ 114 w 465"/>
                  <a:gd name="T17" fmla="*/ 79 h 476"/>
                  <a:gd name="T18" fmla="*/ 116 w 465"/>
                  <a:gd name="T19" fmla="*/ 69 h 476"/>
                  <a:gd name="T20" fmla="*/ 116 w 465"/>
                  <a:gd name="T21" fmla="*/ 60 h 476"/>
                  <a:gd name="T22" fmla="*/ 116 w 465"/>
                  <a:gd name="T23" fmla="*/ 50 h 476"/>
                  <a:gd name="T24" fmla="*/ 114 w 465"/>
                  <a:gd name="T25" fmla="*/ 40 h 476"/>
                  <a:gd name="T26" fmla="*/ 111 w 465"/>
                  <a:gd name="T27" fmla="*/ 33 h 476"/>
                  <a:gd name="T28" fmla="*/ 107 w 465"/>
                  <a:gd name="T29" fmla="*/ 24 h 476"/>
                  <a:gd name="T30" fmla="*/ 100 w 465"/>
                  <a:gd name="T31" fmla="*/ 19 h 476"/>
                  <a:gd name="T32" fmla="*/ 92 w 465"/>
                  <a:gd name="T33" fmla="*/ 12 h 476"/>
                  <a:gd name="T34" fmla="*/ 85 w 465"/>
                  <a:gd name="T35" fmla="*/ 7 h 476"/>
                  <a:gd name="T36" fmla="*/ 78 w 465"/>
                  <a:gd name="T37" fmla="*/ 5 h 476"/>
                  <a:gd name="T38" fmla="*/ 69 w 465"/>
                  <a:gd name="T39" fmla="*/ 2 h 476"/>
                  <a:gd name="T40" fmla="*/ 59 w 465"/>
                  <a:gd name="T41" fmla="*/ 0 h 476"/>
                  <a:gd name="T42" fmla="*/ 50 w 465"/>
                  <a:gd name="T43" fmla="*/ 2 h 476"/>
                  <a:gd name="T44" fmla="*/ 40 w 465"/>
                  <a:gd name="T45" fmla="*/ 5 h 476"/>
                  <a:gd name="T46" fmla="*/ 33 w 465"/>
                  <a:gd name="T47" fmla="*/ 7 h 476"/>
                  <a:gd name="T48" fmla="*/ 24 w 465"/>
                  <a:gd name="T49" fmla="*/ 12 h 476"/>
                  <a:gd name="T50" fmla="*/ 19 w 465"/>
                  <a:gd name="T51" fmla="*/ 17 h 476"/>
                  <a:gd name="T52" fmla="*/ 11 w 465"/>
                  <a:gd name="T53" fmla="*/ 24 h 476"/>
                  <a:gd name="T54" fmla="*/ 7 w 465"/>
                  <a:gd name="T55" fmla="*/ 31 h 476"/>
                  <a:gd name="T56" fmla="*/ 4 w 465"/>
                  <a:gd name="T57" fmla="*/ 40 h 476"/>
                  <a:gd name="T58" fmla="*/ 2 w 465"/>
                  <a:gd name="T59" fmla="*/ 48 h 476"/>
                  <a:gd name="T60" fmla="*/ 0 w 465"/>
                  <a:gd name="T61" fmla="*/ 57 h 476"/>
                  <a:gd name="T62" fmla="*/ 0 w 465"/>
                  <a:gd name="T63" fmla="*/ 60 h 476"/>
                  <a:gd name="T64" fmla="*/ 0 w 465"/>
                  <a:gd name="T65" fmla="*/ 62 h 476"/>
                  <a:gd name="T66" fmla="*/ 2 w 465"/>
                  <a:gd name="T67" fmla="*/ 71 h 476"/>
                  <a:gd name="T68" fmla="*/ 4 w 465"/>
                  <a:gd name="T69" fmla="*/ 79 h 476"/>
                  <a:gd name="T70" fmla="*/ 7 w 465"/>
                  <a:gd name="T71" fmla="*/ 88 h 476"/>
                  <a:gd name="T72" fmla="*/ 11 w 465"/>
                  <a:gd name="T73" fmla="*/ 95 h 476"/>
                  <a:gd name="T74" fmla="*/ 19 w 465"/>
                  <a:gd name="T75" fmla="*/ 102 h 476"/>
                  <a:gd name="T76" fmla="*/ 24 w 465"/>
                  <a:gd name="T77" fmla="*/ 107 h 476"/>
                  <a:gd name="T78" fmla="*/ 33 w 465"/>
                  <a:gd name="T79" fmla="*/ 112 h 476"/>
                  <a:gd name="T80" fmla="*/ 40 w 465"/>
                  <a:gd name="T81" fmla="*/ 114 h 476"/>
                  <a:gd name="T82" fmla="*/ 50 w 465"/>
                  <a:gd name="T83" fmla="*/ 116 h 476"/>
                  <a:gd name="T84" fmla="*/ 59 w 465"/>
                  <a:gd name="T85" fmla="*/ 119 h 47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65"/>
                  <a:gd name="T130" fmla="*/ 0 h 476"/>
                  <a:gd name="T131" fmla="*/ 465 w 465"/>
                  <a:gd name="T132" fmla="*/ 476 h 47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65" h="476">
                    <a:moveTo>
                      <a:pt x="236" y="476"/>
                    </a:moveTo>
                    <a:lnTo>
                      <a:pt x="275" y="465"/>
                    </a:lnTo>
                    <a:lnTo>
                      <a:pt x="314" y="456"/>
                    </a:lnTo>
                    <a:lnTo>
                      <a:pt x="342" y="446"/>
                    </a:lnTo>
                    <a:lnTo>
                      <a:pt x="370" y="428"/>
                    </a:lnTo>
                    <a:lnTo>
                      <a:pt x="399" y="398"/>
                    </a:lnTo>
                    <a:lnTo>
                      <a:pt x="427" y="380"/>
                    </a:lnTo>
                    <a:lnTo>
                      <a:pt x="446" y="342"/>
                    </a:lnTo>
                    <a:lnTo>
                      <a:pt x="456" y="314"/>
                    </a:lnTo>
                    <a:lnTo>
                      <a:pt x="465" y="275"/>
                    </a:lnTo>
                    <a:lnTo>
                      <a:pt x="465" y="238"/>
                    </a:lnTo>
                    <a:lnTo>
                      <a:pt x="465" y="199"/>
                    </a:lnTo>
                    <a:lnTo>
                      <a:pt x="456" y="161"/>
                    </a:lnTo>
                    <a:lnTo>
                      <a:pt x="446" y="132"/>
                    </a:lnTo>
                    <a:lnTo>
                      <a:pt x="427" y="95"/>
                    </a:lnTo>
                    <a:lnTo>
                      <a:pt x="399" y="76"/>
                    </a:lnTo>
                    <a:lnTo>
                      <a:pt x="370" y="48"/>
                    </a:lnTo>
                    <a:lnTo>
                      <a:pt x="342" y="28"/>
                    </a:lnTo>
                    <a:lnTo>
                      <a:pt x="314" y="19"/>
                    </a:lnTo>
                    <a:lnTo>
                      <a:pt x="275" y="9"/>
                    </a:lnTo>
                    <a:lnTo>
                      <a:pt x="236" y="0"/>
                    </a:lnTo>
                    <a:lnTo>
                      <a:pt x="199" y="9"/>
                    </a:lnTo>
                    <a:lnTo>
                      <a:pt x="161" y="19"/>
                    </a:lnTo>
                    <a:lnTo>
                      <a:pt x="132" y="28"/>
                    </a:lnTo>
                    <a:lnTo>
                      <a:pt x="95" y="48"/>
                    </a:lnTo>
                    <a:lnTo>
                      <a:pt x="76" y="66"/>
                    </a:lnTo>
                    <a:lnTo>
                      <a:pt x="46" y="95"/>
                    </a:lnTo>
                    <a:lnTo>
                      <a:pt x="28" y="123"/>
                    </a:lnTo>
                    <a:lnTo>
                      <a:pt x="18" y="161"/>
                    </a:lnTo>
                    <a:lnTo>
                      <a:pt x="9" y="190"/>
                    </a:lnTo>
                    <a:lnTo>
                      <a:pt x="0" y="227"/>
                    </a:lnTo>
                    <a:lnTo>
                      <a:pt x="0" y="238"/>
                    </a:lnTo>
                    <a:lnTo>
                      <a:pt x="0" y="247"/>
                    </a:lnTo>
                    <a:lnTo>
                      <a:pt x="9" y="285"/>
                    </a:lnTo>
                    <a:lnTo>
                      <a:pt x="18" y="314"/>
                    </a:lnTo>
                    <a:lnTo>
                      <a:pt x="28" y="351"/>
                    </a:lnTo>
                    <a:lnTo>
                      <a:pt x="46" y="380"/>
                    </a:lnTo>
                    <a:lnTo>
                      <a:pt x="76" y="409"/>
                    </a:lnTo>
                    <a:lnTo>
                      <a:pt x="95" y="428"/>
                    </a:lnTo>
                    <a:lnTo>
                      <a:pt x="132" y="446"/>
                    </a:lnTo>
                    <a:lnTo>
                      <a:pt x="161" y="456"/>
                    </a:lnTo>
                    <a:lnTo>
                      <a:pt x="199" y="465"/>
                    </a:lnTo>
                    <a:lnTo>
                      <a:pt x="236" y="476"/>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16" name="Freeform 92">
                <a:extLst>
                  <a:ext uri="{FF2B5EF4-FFF2-40B4-BE49-F238E27FC236}">
                    <a16:creationId xmlns:a16="http://schemas.microsoft.com/office/drawing/2014/main" id="{92B88C81-4DFA-4817-AF7D-17DBA5CB2910}"/>
                  </a:ext>
                </a:extLst>
              </p:cNvPr>
              <p:cNvSpPr>
                <a:spLocks/>
              </p:cNvSpPr>
              <p:nvPr/>
            </p:nvSpPr>
            <p:spPr bwMode="auto">
              <a:xfrm>
                <a:off x="1421" y="2205"/>
                <a:ext cx="97" cy="97"/>
              </a:xfrm>
              <a:custGeom>
                <a:avLst/>
                <a:gdLst>
                  <a:gd name="T0" fmla="*/ 49 w 390"/>
                  <a:gd name="T1" fmla="*/ 97 h 390"/>
                  <a:gd name="T2" fmla="*/ 57 w 390"/>
                  <a:gd name="T3" fmla="*/ 97 h 390"/>
                  <a:gd name="T4" fmla="*/ 64 w 390"/>
                  <a:gd name="T5" fmla="*/ 94 h 390"/>
                  <a:gd name="T6" fmla="*/ 71 w 390"/>
                  <a:gd name="T7" fmla="*/ 92 h 390"/>
                  <a:gd name="T8" fmla="*/ 78 w 390"/>
                  <a:gd name="T9" fmla="*/ 87 h 390"/>
                  <a:gd name="T10" fmla="*/ 83 w 390"/>
                  <a:gd name="T11" fmla="*/ 83 h 390"/>
                  <a:gd name="T12" fmla="*/ 87 w 390"/>
                  <a:gd name="T13" fmla="*/ 76 h 390"/>
                  <a:gd name="T14" fmla="*/ 92 w 390"/>
                  <a:gd name="T15" fmla="*/ 71 h 390"/>
                  <a:gd name="T16" fmla="*/ 95 w 390"/>
                  <a:gd name="T17" fmla="*/ 64 h 390"/>
                  <a:gd name="T18" fmla="*/ 97 w 390"/>
                  <a:gd name="T19" fmla="*/ 57 h 390"/>
                  <a:gd name="T20" fmla="*/ 97 w 390"/>
                  <a:gd name="T21" fmla="*/ 47 h 390"/>
                  <a:gd name="T22" fmla="*/ 97 w 390"/>
                  <a:gd name="T23" fmla="*/ 40 h 390"/>
                  <a:gd name="T24" fmla="*/ 95 w 390"/>
                  <a:gd name="T25" fmla="*/ 33 h 390"/>
                  <a:gd name="T26" fmla="*/ 92 w 390"/>
                  <a:gd name="T27" fmla="*/ 26 h 390"/>
                  <a:gd name="T28" fmla="*/ 87 w 390"/>
                  <a:gd name="T29" fmla="*/ 19 h 390"/>
                  <a:gd name="T30" fmla="*/ 83 w 390"/>
                  <a:gd name="T31" fmla="*/ 14 h 390"/>
                  <a:gd name="T32" fmla="*/ 78 w 390"/>
                  <a:gd name="T33" fmla="*/ 9 h 390"/>
                  <a:gd name="T34" fmla="*/ 71 w 390"/>
                  <a:gd name="T35" fmla="*/ 4 h 390"/>
                  <a:gd name="T36" fmla="*/ 64 w 390"/>
                  <a:gd name="T37" fmla="*/ 2 h 390"/>
                  <a:gd name="T38" fmla="*/ 57 w 390"/>
                  <a:gd name="T39" fmla="*/ 0 h 390"/>
                  <a:gd name="T40" fmla="*/ 49 w 390"/>
                  <a:gd name="T41" fmla="*/ 0 h 390"/>
                  <a:gd name="T42" fmla="*/ 40 w 390"/>
                  <a:gd name="T43" fmla="*/ 0 h 390"/>
                  <a:gd name="T44" fmla="*/ 33 w 390"/>
                  <a:gd name="T45" fmla="*/ 2 h 390"/>
                  <a:gd name="T46" fmla="*/ 26 w 390"/>
                  <a:gd name="T47" fmla="*/ 4 h 390"/>
                  <a:gd name="T48" fmla="*/ 21 w 390"/>
                  <a:gd name="T49" fmla="*/ 7 h 390"/>
                  <a:gd name="T50" fmla="*/ 14 w 390"/>
                  <a:gd name="T51" fmla="*/ 12 h 390"/>
                  <a:gd name="T52" fmla="*/ 9 w 390"/>
                  <a:gd name="T53" fmla="*/ 19 h 390"/>
                  <a:gd name="T54" fmla="*/ 4 w 390"/>
                  <a:gd name="T55" fmla="*/ 23 h 390"/>
                  <a:gd name="T56" fmla="*/ 2 w 390"/>
                  <a:gd name="T57" fmla="*/ 31 h 390"/>
                  <a:gd name="T58" fmla="*/ 0 w 390"/>
                  <a:gd name="T59" fmla="*/ 38 h 390"/>
                  <a:gd name="T60" fmla="*/ 0 w 390"/>
                  <a:gd name="T61" fmla="*/ 45 h 390"/>
                  <a:gd name="T62" fmla="*/ 0 w 390"/>
                  <a:gd name="T63" fmla="*/ 47 h 390"/>
                  <a:gd name="T64" fmla="*/ 0 w 390"/>
                  <a:gd name="T65" fmla="*/ 49 h 390"/>
                  <a:gd name="T66" fmla="*/ 0 w 390"/>
                  <a:gd name="T67" fmla="*/ 57 h 390"/>
                  <a:gd name="T68" fmla="*/ 2 w 390"/>
                  <a:gd name="T69" fmla="*/ 64 h 390"/>
                  <a:gd name="T70" fmla="*/ 4 w 390"/>
                  <a:gd name="T71" fmla="*/ 71 h 390"/>
                  <a:gd name="T72" fmla="*/ 9 w 390"/>
                  <a:gd name="T73" fmla="*/ 78 h 390"/>
                  <a:gd name="T74" fmla="*/ 14 w 390"/>
                  <a:gd name="T75" fmla="*/ 83 h 390"/>
                  <a:gd name="T76" fmla="*/ 19 w 390"/>
                  <a:gd name="T77" fmla="*/ 87 h 390"/>
                  <a:gd name="T78" fmla="*/ 26 w 390"/>
                  <a:gd name="T79" fmla="*/ 92 h 390"/>
                  <a:gd name="T80" fmla="*/ 33 w 390"/>
                  <a:gd name="T81" fmla="*/ 94 h 390"/>
                  <a:gd name="T82" fmla="*/ 40 w 390"/>
                  <a:gd name="T83" fmla="*/ 97 h 390"/>
                  <a:gd name="T84" fmla="*/ 49 w 390"/>
                  <a:gd name="T85" fmla="*/ 97 h 39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90"/>
                  <a:gd name="T130" fmla="*/ 0 h 390"/>
                  <a:gd name="T131" fmla="*/ 390 w 390"/>
                  <a:gd name="T132" fmla="*/ 390 h 39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90" h="390">
                    <a:moveTo>
                      <a:pt x="199" y="390"/>
                    </a:moveTo>
                    <a:lnTo>
                      <a:pt x="228" y="390"/>
                    </a:lnTo>
                    <a:lnTo>
                      <a:pt x="256" y="379"/>
                    </a:lnTo>
                    <a:lnTo>
                      <a:pt x="286" y="370"/>
                    </a:lnTo>
                    <a:lnTo>
                      <a:pt x="314" y="351"/>
                    </a:lnTo>
                    <a:lnTo>
                      <a:pt x="333" y="332"/>
                    </a:lnTo>
                    <a:lnTo>
                      <a:pt x="351" y="304"/>
                    </a:lnTo>
                    <a:lnTo>
                      <a:pt x="371" y="284"/>
                    </a:lnTo>
                    <a:lnTo>
                      <a:pt x="381" y="256"/>
                    </a:lnTo>
                    <a:lnTo>
                      <a:pt x="390" y="228"/>
                    </a:lnTo>
                    <a:lnTo>
                      <a:pt x="390" y="189"/>
                    </a:lnTo>
                    <a:lnTo>
                      <a:pt x="390" y="161"/>
                    </a:lnTo>
                    <a:lnTo>
                      <a:pt x="381" y="133"/>
                    </a:lnTo>
                    <a:lnTo>
                      <a:pt x="371" y="104"/>
                    </a:lnTo>
                    <a:lnTo>
                      <a:pt x="351" y="76"/>
                    </a:lnTo>
                    <a:lnTo>
                      <a:pt x="333" y="57"/>
                    </a:lnTo>
                    <a:lnTo>
                      <a:pt x="314" y="38"/>
                    </a:lnTo>
                    <a:lnTo>
                      <a:pt x="286" y="18"/>
                    </a:lnTo>
                    <a:lnTo>
                      <a:pt x="256" y="9"/>
                    </a:lnTo>
                    <a:lnTo>
                      <a:pt x="228" y="0"/>
                    </a:lnTo>
                    <a:lnTo>
                      <a:pt x="199" y="0"/>
                    </a:lnTo>
                    <a:lnTo>
                      <a:pt x="161" y="0"/>
                    </a:lnTo>
                    <a:lnTo>
                      <a:pt x="133" y="9"/>
                    </a:lnTo>
                    <a:lnTo>
                      <a:pt x="104" y="18"/>
                    </a:lnTo>
                    <a:lnTo>
                      <a:pt x="85" y="29"/>
                    </a:lnTo>
                    <a:lnTo>
                      <a:pt x="57" y="47"/>
                    </a:lnTo>
                    <a:lnTo>
                      <a:pt x="37" y="76"/>
                    </a:lnTo>
                    <a:lnTo>
                      <a:pt x="18" y="94"/>
                    </a:lnTo>
                    <a:lnTo>
                      <a:pt x="9" y="124"/>
                    </a:lnTo>
                    <a:lnTo>
                      <a:pt x="0" y="152"/>
                    </a:lnTo>
                    <a:lnTo>
                      <a:pt x="0" y="180"/>
                    </a:lnTo>
                    <a:lnTo>
                      <a:pt x="0" y="189"/>
                    </a:lnTo>
                    <a:lnTo>
                      <a:pt x="0" y="199"/>
                    </a:lnTo>
                    <a:lnTo>
                      <a:pt x="0" y="228"/>
                    </a:lnTo>
                    <a:lnTo>
                      <a:pt x="9" y="256"/>
                    </a:lnTo>
                    <a:lnTo>
                      <a:pt x="18" y="284"/>
                    </a:lnTo>
                    <a:lnTo>
                      <a:pt x="37" y="314"/>
                    </a:lnTo>
                    <a:lnTo>
                      <a:pt x="57" y="332"/>
                    </a:lnTo>
                    <a:lnTo>
                      <a:pt x="76" y="351"/>
                    </a:lnTo>
                    <a:lnTo>
                      <a:pt x="104" y="370"/>
                    </a:lnTo>
                    <a:lnTo>
                      <a:pt x="133" y="379"/>
                    </a:lnTo>
                    <a:lnTo>
                      <a:pt x="161" y="390"/>
                    </a:lnTo>
                    <a:lnTo>
                      <a:pt x="199" y="390"/>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17" name="Freeform 93">
                <a:extLst>
                  <a:ext uri="{FF2B5EF4-FFF2-40B4-BE49-F238E27FC236}">
                    <a16:creationId xmlns:a16="http://schemas.microsoft.com/office/drawing/2014/main" id="{F1BEC9B3-B40B-4EB9-BAFB-047EB8410695}"/>
                  </a:ext>
                </a:extLst>
              </p:cNvPr>
              <p:cNvSpPr>
                <a:spLocks/>
              </p:cNvSpPr>
              <p:nvPr/>
            </p:nvSpPr>
            <p:spPr bwMode="auto">
              <a:xfrm>
                <a:off x="1428" y="2207"/>
                <a:ext cx="79" cy="78"/>
              </a:xfrm>
              <a:custGeom>
                <a:avLst/>
                <a:gdLst>
                  <a:gd name="T0" fmla="*/ 38 w 314"/>
                  <a:gd name="T1" fmla="*/ 78 h 314"/>
                  <a:gd name="T2" fmla="*/ 45 w 314"/>
                  <a:gd name="T3" fmla="*/ 78 h 314"/>
                  <a:gd name="T4" fmla="*/ 53 w 314"/>
                  <a:gd name="T5" fmla="*/ 76 h 314"/>
                  <a:gd name="T6" fmla="*/ 57 w 314"/>
                  <a:gd name="T7" fmla="*/ 73 h 314"/>
                  <a:gd name="T8" fmla="*/ 62 w 314"/>
                  <a:gd name="T9" fmla="*/ 71 h 314"/>
                  <a:gd name="T10" fmla="*/ 67 w 314"/>
                  <a:gd name="T11" fmla="*/ 66 h 314"/>
                  <a:gd name="T12" fmla="*/ 72 w 314"/>
                  <a:gd name="T13" fmla="*/ 61 h 314"/>
                  <a:gd name="T14" fmla="*/ 74 w 314"/>
                  <a:gd name="T15" fmla="*/ 57 h 314"/>
                  <a:gd name="T16" fmla="*/ 77 w 314"/>
                  <a:gd name="T17" fmla="*/ 52 h 314"/>
                  <a:gd name="T18" fmla="*/ 79 w 314"/>
                  <a:gd name="T19" fmla="*/ 45 h 314"/>
                  <a:gd name="T20" fmla="*/ 79 w 314"/>
                  <a:gd name="T21" fmla="*/ 38 h 314"/>
                  <a:gd name="T22" fmla="*/ 79 w 314"/>
                  <a:gd name="T23" fmla="*/ 33 h 314"/>
                  <a:gd name="T24" fmla="*/ 77 w 314"/>
                  <a:gd name="T25" fmla="*/ 26 h 314"/>
                  <a:gd name="T26" fmla="*/ 74 w 314"/>
                  <a:gd name="T27" fmla="*/ 21 h 314"/>
                  <a:gd name="T28" fmla="*/ 72 w 314"/>
                  <a:gd name="T29" fmla="*/ 17 h 314"/>
                  <a:gd name="T30" fmla="*/ 67 w 314"/>
                  <a:gd name="T31" fmla="*/ 12 h 314"/>
                  <a:gd name="T32" fmla="*/ 62 w 314"/>
                  <a:gd name="T33" fmla="*/ 7 h 314"/>
                  <a:gd name="T34" fmla="*/ 57 w 314"/>
                  <a:gd name="T35" fmla="*/ 5 h 314"/>
                  <a:gd name="T36" fmla="*/ 53 w 314"/>
                  <a:gd name="T37" fmla="*/ 2 h 314"/>
                  <a:gd name="T38" fmla="*/ 45 w 314"/>
                  <a:gd name="T39" fmla="*/ 0 h 314"/>
                  <a:gd name="T40" fmla="*/ 38 w 314"/>
                  <a:gd name="T41" fmla="*/ 0 h 314"/>
                  <a:gd name="T42" fmla="*/ 33 w 314"/>
                  <a:gd name="T43" fmla="*/ 0 h 314"/>
                  <a:gd name="T44" fmla="*/ 26 w 314"/>
                  <a:gd name="T45" fmla="*/ 2 h 314"/>
                  <a:gd name="T46" fmla="*/ 21 w 314"/>
                  <a:gd name="T47" fmla="*/ 5 h 314"/>
                  <a:gd name="T48" fmla="*/ 14 w 314"/>
                  <a:gd name="T49" fmla="*/ 7 h 314"/>
                  <a:gd name="T50" fmla="*/ 10 w 314"/>
                  <a:gd name="T51" fmla="*/ 12 h 314"/>
                  <a:gd name="T52" fmla="*/ 7 w 314"/>
                  <a:gd name="T53" fmla="*/ 17 h 314"/>
                  <a:gd name="T54" fmla="*/ 2 w 314"/>
                  <a:gd name="T55" fmla="*/ 21 h 314"/>
                  <a:gd name="T56" fmla="*/ 0 w 314"/>
                  <a:gd name="T57" fmla="*/ 26 h 314"/>
                  <a:gd name="T58" fmla="*/ 0 w 314"/>
                  <a:gd name="T59" fmla="*/ 33 h 314"/>
                  <a:gd name="T60" fmla="*/ 0 w 314"/>
                  <a:gd name="T61" fmla="*/ 38 h 314"/>
                  <a:gd name="T62" fmla="*/ 0 w 314"/>
                  <a:gd name="T63" fmla="*/ 45 h 314"/>
                  <a:gd name="T64" fmla="*/ 0 w 314"/>
                  <a:gd name="T65" fmla="*/ 52 h 314"/>
                  <a:gd name="T66" fmla="*/ 2 w 314"/>
                  <a:gd name="T67" fmla="*/ 57 h 314"/>
                  <a:gd name="T68" fmla="*/ 7 w 314"/>
                  <a:gd name="T69" fmla="*/ 61 h 314"/>
                  <a:gd name="T70" fmla="*/ 10 w 314"/>
                  <a:gd name="T71" fmla="*/ 66 h 314"/>
                  <a:gd name="T72" fmla="*/ 14 w 314"/>
                  <a:gd name="T73" fmla="*/ 71 h 314"/>
                  <a:gd name="T74" fmla="*/ 21 w 314"/>
                  <a:gd name="T75" fmla="*/ 73 h 314"/>
                  <a:gd name="T76" fmla="*/ 26 w 314"/>
                  <a:gd name="T77" fmla="*/ 76 h 314"/>
                  <a:gd name="T78" fmla="*/ 33 w 314"/>
                  <a:gd name="T79" fmla="*/ 78 h 314"/>
                  <a:gd name="T80" fmla="*/ 38 w 314"/>
                  <a:gd name="T81" fmla="*/ 78 h 31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14"/>
                  <a:gd name="T124" fmla="*/ 0 h 314"/>
                  <a:gd name="T125" fmla="*/ 314 w 314"/>
                  <a:gd name="T126" fmla="*/ 314 h 31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14" h="314">
                    <a:moveTo>
                      <a:pt x="152" y="314"/>
                    </a:moveTo>
                    <a:lnTo>
                      <a:pt x="180" y="314"/>
                    </a:lnTo>
                    <a:lnTo>
                      <a:pt x="210" y="305"/>
                    </a:lnTo>
                    <a:lnTo>
                      <a:pt x="228" y="295"/>
                    </a:lnTo>
                    <a:lnTo>
                      <a:pt x="247" y="286"/>
                    </a:lnTo>
                    <a:lnTo>
                      <a:pt x="267" y="266"/>
                    </a:lnTo>
                    <a:lnTo>
                      <a:pt x="286" y="247"/>
                    </a:lnTo>
                    <a:lnTo>
                      <a:pt x="295" y="228"/>
                    </a:lnTo>
                    <a:lnTo>
                      <a:pt x="305" y="210"/>
                    </a:lnTo>
                    <a:lnTo>
                      <a:pt x="314" y="180"/>
                    </a:lnTo>
                    <a:lnTo>
                      <a:pt x="314" y="152"/>
                    </a:lnTo>
                    <a:lnTo>
                      <a:pt x="314" y="133"/>
                    </a:lnTo>
                    <a:lnTo>
                      <a:pt x="305" y="104"/>
                    </a:lnTo>
                    <a:lnTo>
                      <a:pt x="295" y="85"/>
                    </a:lnTo>
                    <a:lnTo>
                      <a:pt x="286" y="67"/>
                    </a:lnTo>
                    <a:lnTo>
                      <a:pt x="267" y="48"/>
                    </a:lnTo>
                    <a:lnTo>
                      <a:pt x="247" y="29"/>
                    </a:lnTo>
                    <a:lnTo>
                      <a:pt x="228" y="20"/>
                    </a:lnTo>
                    <a:lnTo>
                      <a:pt x="210" y="9"/>
                    </a:lnTo>
                    <a:lnTo>
                      <a:pt x="180" y="0"/>
                    </a:lnTo>
                    <a:lnTo>
                      <a:pt x="152" y="0"/>
                    </a:lnTo>
                    <a:lnTo>
                      <a:pt x="133" y="0"/>
                    </a:lnTo>
                    <a:lnTo>
                      <a:pt x="105" y="9"/>
                    </a:lnTo>
                    <a:lnTo>
                      <a:pt x="85" y="20"/>
                    </a:lnTo>
                    <a:lnTo>
                      <a:pt x="57" y="29"/>
                    </a:lnTo>
                    <a:lnTo>
                      <a:pt x="39" y="48"/>
                    </a:lnTo>
                    <a:lnTo>
                      <a:pt x="29" y="67"/>
                    </a:lnTo>
                    <a:lnTo>
                      <a:pt x="9" y="85"/>
                    </a:lnTo>
                    <a:lnTo>
                      <a:pt x="0" y="104"/>
                    </a:lnTo>
                    <a:lnTo>
                      <a:pt x="0" y="133"/>
                    </a:lnTo>
                    <a:lnTo>
                      <a:pt x="0" y="152"/>
                    </a:lnTo>
                    <a:lnTo>
                      <a:pt x="0" y="180"/>
                    </a:lnTo>
                    <a:lnTo>
                      <a:pt x="0" y="210"/>
                    </a:lnTo>
                    <a:lnTo>
                      <a:pt x="9" y="228"/>
                    </a:lnTo>
                    <a:lnTo>
                      <a:pt x="29" y="247"/>
                    </a:lnTo>
                    <a:lnTo>
                      <a:pt x="39" y="266"/>
                    </a:lnTo>
                    <a:lnTo>
                      <a:pt x="57" y="286"/>
                    </a:lnTo>
                    <a:lnTo>
                      <a:pt x="85" y="295"/>
                    </a:lnTo>
                    <a:lnTo>
                      <a:pt x="105" y="305"/>
                    </a:lnTo>
                    <a:lnTo>
                      <a:pt x="133" y="314"/>
                    </a:lnTo>
                    <a:lnTo>
                      <a:pt x="152" y="314"/>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18" name="Freeform 94">
                <a:extLst>
                  <a:ext uri="{FF2B5EF4-FFF2-40B4-BE49-F238E27FC236}">
                    <a16:creationId xmlns:a16="http://schemas.microsoft.com/office/drawing/2014/main" id="{841C7A2D-8C00-40AF-99B5-F119D88947CF}"/>
                  </a:ext>
                </a:extLst>
              </p:cNvPr>
              <p:cNvSpPr>
                <a:spLocks/>
              </p:cNvSpPr>
              <p:nvPr/>
            </p:nvSpPr>
            <p:spPr bwMode="auto">
              <a:xfrm>
                <a:off x="1680" y="2119"/>
                <a:ext cx="331" cy="331"/>
              </a:xfrm>
              <a:custGeom>
                <a:avLst/>
                <a:gdLst>
                  <a:gd name="T0" fmla="*/ 167 w 1322"/>
                  <a:gd name="T1" fmla="*/ 331 h 1323"/>
                  <a:gd name="T2" fmla="*/ 193 w 1322"/>
                  <a:gd name="T3" fmla="*/ 328 h 1323"/>
                  <a:gd name="T4" fmla="*/ 217 w 1322"/>
                  <a:gd name="T5" fmla="*/ 321 h 1323"/>
                  <a:gd name="T6" fmla="*/ 241 w 1322"/>
                  <a:gd name="T7" fmla="*/ 311 h 1323"/>
                  <a:gd name="T8" fmla="*/ 264 w 1322"/>
                  <a:gd name="T9" fmla="*/ 297 h 1323"/>
                  <a:gd name="T10" fmla="*/ 284 w 1322"/>
                  <a:gd name="T11" fmla="*/ 281 h 1323"/>
                  <a:gd name="T12" fmla="*/ 300 w 1322"/>
                  <a:gd name="T13" fmla="*/ 262 h 1323"/>
                  <a:gd name="T14" fmla="*/ 312 w 1322"/>
                  <a:gd name="T15" fmla="*/ 240 h 1323"/>
                  <a:gd name="T16" fmla="*/ 322 w 1322"/>
                  <a:gd name="T17" fmla="*/ 216 h 1323"/>
                  <a:gd name="T18" fmla="*/ 329 w 1322"/>
                  <a:gd name="T19" fmla="*/ 193 h 1323"/>
                  <a:gd name="T20" fmla="*/ 331 w 1322"/>
                  <a:gd name="T21" fmla="*/ 164 h 1323"/>
                  <a:gd name="T22" fmla="*/ 329 w 1322"/>
                  <a:gd name="T23" fmla="*/ 138 h 1323"/>
                  <a:gd name="T24" fmla="*/ 322 w 1322"/>
                  <a:gd name="T25" fmla="*/ 112 h 1323"/>
                  <a:gd name="T26" fmla="*/ 312 w 1322"/>
                  <a:gd name="T27" fmla="*/ 88 h 1323"/>
                  <a:gd name="T28" fmla="*/ 300 w 1322"/>
                  <a:gd name="T29" fmla="*/ 67 h 1323"/>
                  <a:gd name="T30" fmla="*/ 284 w 1322"/>
                  <a:gd name="T31" fmla="*/ 48 h 1323"/>
                  <a:gd name="T32" fmla="*/ 264 w 1322"/>
                  <a:gd name="T33" fmla="*/ 31 h 1323"/>
                  <a:gd name="T34" fmla="*/ 241 w 1322"/>
                  <a:gd name="T35" fmla="*/ 19 h 1323"/>
                  <a:gd name="T36" fmla="*/ 217 w 1322"/>
                  <a:gd name="T37" fmla="*/ 7 h 1323"/>
                  <a:gd name="T38" fmla="*/ 193 w 1322"/>
                  <a:gd name="T39" fmla="*/ 3 h 1323"/>
                  <a:gd name="T40" fmla="*/ 167 w 1322"/>
                  <a:gd name="T41" fmla="*/ 0 h 1323"/>
                  <a:gd name="T42" fmla="*/ 138 w 1322"/>
                  <a:gd name="T43" fmla="*/ 3 h 1323"/>
                  <a:gd name="T44" fmla="*/ 114 w 1322"/>
                  <a:gd name="T45" fmla="*/ 7 h 1323"/>
                  <a:gd name="T46" fmla="*/ 90 w 1322"/>
                  <a:gd name="T47" fmla="*/ 19 h 1323"/>
                  <a:gd name="T48" fmla="*/ 67 w 1322"/>
                  <a:gd name="T49" fmla="*/ 31 h 1323"/>
                  <a:gd name="T50" fmla="*/ 48 w 1322"/>
                  <a:gd name="T51" fmla="*/ 48 h 1323"/>
                  <a:gd name="T52" fmla="*/ 31 w 1322"/>
                  <a:gd name="T53" fmla="*/ 67 h 1323"/>
                  <a:gd name="T54" fmla="*/ 19 w 1322"/>
                  <a:gd name="T55" fmla="*/ 88 h 1323"/>
                  <a:gd name="T56" fmla="*/ 10 w 1322"/>
                  <a:gd name="T57" fmla="*/ 112 h 1323"/>
                  <a:gd name="T58" fmla="*/ 3 w 1322"/>
                  <a:gd name="T59" fmla="*/ 138 h 1323"/>
                  <a:gd name="T60" fmla="*/ 0 w 1322"/>
                  <a:gd name="T61" fmla="*/ 164 h 1323"/>
                  <a:gd name="T62" fmla="*/ 3 w 1322"/>
                  <a:gd name="T63" fmla="*/ 193 h 1323"/>
                  <a:gd name="T64" fmla="*/ 10 w 1322"/>
                  <a:gd name="T65" fmla="*/ 216 h 1323"/>
                  <a:gd name="T66" fmla="*/ 19 w 1322"/>
                  <a:gd name="T67" fmla="*/ 240 h 1323"/>
                  <a:gd name="T68" fmla="*/ 31 w 1322"/>
                  <a:gd name="T69" fmla="*/ 262 h 1323"/>
                  <a:gd name="T70" fmla="*/ 48 w 1322"/>
                  <a:gd name="T71" fmla="*/ 281 h 1323"/>
                  <a:gd name="T72" fmla="*/ 67 w 1322"/>
                  <a:gd name="T73" fmla="*/ 297 h 1323"/>
                  <a:gd name="T74" fmla="*/ 90 w 1322"/>
                  <a:gd name="T75" fmla="*/ 311 h 1323"/>
                  <a:gd name="T76" fmla="*/ 114 w 1322"/>
                  <a:gd name="T77" fmla="*/ 321 h 1323"/>
                  <a:gd name="T78" fmla="*/ 138 w 1322"/>
                  <a:gd name="T79" fmla="*/ 328 h 1323"/>
                  <a:gd name="T80" fmla="*/ 167 w 1322"/>
                  <a:gd name="T81" fmla="*/ 331 h 132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2"/>
                  <a:gd name="T124" fmla="*/ 0 h 1323"/>
                  <a:gd name="T125" fmla="*/ 1322 w 1322"/>
                  <a:gd name="T126" fmla="*/ 1323 h 132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2" h="1323">
                    <a:moveTo>
                      <a:pt x="666" y="1323"/>
                    </a:moveTo>
                    <a:lnTo>
                      <a:pt x="771" y="1312"/>
                    </a:lnTo>
                    <a:lnTo>
                      <a:pt x="866" y="1284"/>
                    </a:lnTo>
                    <a:lnTo>
                      <a:pt x="961" y="1245"/>
                    </a:lnTo>
                    <a:lnTo>
                      <a:pt x="1056" y="1189"/>
                    </a:lnTo>
                    <a:lnTo>
                      <a:pt x="1133" y="1122"/>
                    </a:lnTo>
                    <a:lnTo>
                      <a:pt x="1199" y="1046"/>
                    </a:lnTo>
                    <a:lnTo>
                      <a:pt x="1247" y="960"/>
                    </a:lnTo>
                    <a:lnTo>
                      <a:pt x="1285" y="865"/>
                    </a:lnTo>
                    <a:lnTo>
                      <a:pt x="1313" y="770"/>
                    </a:lnTo>
                    <a:lnTo>
                      <a:pt x="1322" y="657"/>
                    </a:lnTo>
                    <a:lnTo>
                      <a:pt x="1313" y="551"/>
                    </a:lnTo>
                    <a:lnTo>
                      <a:pt x="1285" y="447"/>
                    </a:lnTo>
                    <a:lnTo>
                      <a:pt x="1247" y="352"/>
                    </a:lnTo>
                    <a:lnTo>
                      <a:pt x="1199" y="266"/>
                    </a:lnTo>
                    <a:lnTo>
                      <a:pt x="1133" y="190"/>
                    </a:lnTo>
                    <a:lnTo>
                      <a:pt x="1056" y="124"/>
                    </a:lnTo>
                    <a:lnTo>
                      <a:pt x="961" y="76"/>
                    </a:lnTo>
                    <a:lnTo>
                      <a:pt x="866" y="28"/>
                    </a:lnTo>
                    <a:lnTo>
                      <a:pt x="771" y="10"/>
                    </a:lnTo>
                    <a:lnTo>
                      <a:pt x="666" y="0"/>
                    </a:lnTo>
                    <a:lnTo>
                      <a:pt x="552" y="10"/>
                    </a:lnTo>
                    <a:lnTo>
                      <a:pt x="457" y="28"/>
                    </a:lnTo>
                    <a:lnTo>
                      <a:pt x="361" y="76"/>
                    </a:lnTo>
                    <a:lnTo>
                      <a:pt x="266" y="124"/>
                    </a:lnTo>
                    <a:lnTo>
                      <a:pt x="190" y="190"/>
                    </a:lnTo>
                    <a:lnTo>
                      <a:pt x="123" y="266"/>
                    </a:lnTo>
                    <a:lnTo>
                      <a:pt x="76" y="352"/>
                    </a:lnTo>
                    <a:lnTo>
                      <a:pt x="39" y="447"/>
                    </a:lnTo>
                    <a:lnTo>
                      <a:pt x="10" y="551"/>
                    </a:lnTo>
                    <a:lnTo>
                      <a:pt x="0" y="657"/>
                    </a:lnTo>
                    <a:lnTo>
                      <a:pt x="10" y="770"/>
                    </a:lnTo>
                    <a:lnTo>
                      <a:pt x="39" y="865"/>
                    </a:lnTo>
                    <a:lnTo>
                      <a:pt x="76" y="960"/>
                    </a:lnTo>
                    <a:lnTo>
                      <a:pt x="123" y="1046"/>
                    </a:lnTo>
                    <a:lnTo>
                      <a:pt x="190" y="1122"/>
                    </a:lnTo>
                    <a:lnTo>
                      <a:pt x="266" y="1189"/>
                    </a:lnTo>
                    <a:lnTo>
                      <a:pt x="361" y="1245"/>
                    </a:lnTo>
                    <a:lnTo>
                      <a:pt x="457" y="1284"/>
                    </a:lnTo>
                    <a:lnTo>
                      <a:pt x="552" y="1312"/>
                    </a:lnTo>
                    <a:lnTo>
                      <a:pt x="666" y="1323"/>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19" name="Freeform 95">
                <a:extLst>
                  <a:ext uri="{FF2B5EF4-FFF2-40B4-BE49-F238E27FC236}">
                    <a16:creationId xmlns:a16="http://schemas.microsoft.com/office/drawing/2014/main" id="{F8B52BC6-CCFF-41E5-9971-72507AA01196}"/>
                  </a:ext>
                </a:extLst>
              </p:cNvPr>
              <p:cNvSpPr>
                <a:spLocks/>
              </p:cNvSpPr>
              <p:nvPr/>
            </p:nvSpPr>
            <p:spPr bwMode="auto">
              <a:xfrm>
                <a:off x="1680" y="2119"/>
                <a:ext cx="331" cy="331"/>
              </a:xfrm>
              <a:custGeom>
                <a:avLst/>
                <a:gdLst>
                  <a:gd name="T0" fmla="*/ 167 w 1322"/>
                  <a:gd name="T1" fmla="*/ 331 h 1323"/>
                  <a:gd name="T2" fmla="*/ 193 w 1322"/>
                  <a:gd name="T3" fmla="*/ 328 h 1323"/>
                  <a:gd name="T4" fmla="*/ 217 w 1322"/>
                  <a:gd name="T5" fmla="*/ 321 h 1323"/>
                  <a:gd name="T6" fmla="*/ 241 w 1322"/>
                  <a:gd name="T7" fmla="*/ 311 h 1323"/>
                  <a:gd name="T8" fmla="*/ 264 w 1322"/>
                  <a:gd name="T9" fmla="*/ 297 h 1323"/>
                  <a:gd name="T10" fmla="*/ 284 w 1322"/>
                  <a:gd name="T11" fmla="*/ 281 h 1323"/>
                  <a:gd name="T12" fmla="*/ 300 w 1322"/>
                  <a:gd name="T13" fmla="*/ 262 h 1323"/>
                  <a:gd name="T14" fmla="*/ 312 w 1322"/>
                  <a:gd name="T15" fmla="*/ 240 h 1323"/>
                  <a:gd name="T16" fmla="*/ 322 w 1322"/>
                  <a:gd name="T17" fmla="*/ 216 h 1323"/>
                  <a:gd name="T18" fmla="*/ 329 w 1322"/>
                  <a:gd name="T19" fmla="*/ 193 h 1323"/>
                  <a:gd name="T20" fmla="*/ 331 w 1322"/>
                  <a:gd name="T21" fmla="*/ 164 h 1323"/>
                  <a:gd name="T22" fmla="*/ 329 w 1322"/>
                  <a:gd name="T23" fmla="*/ 138 h 1323"/>
                  <a:gd name="T24" fmla="*/ 322 w 1322"/>
                  <a:gd name="T25" fmla="*/ 112 h 1323"/>
                  <a:gd name="T26" fmla="*/ 312 w 1322"/>
                  <a:gd name="T27" fmla="*/ 88 h 1323"/>
                  <a:gd name="T28" fmla="*/ 300 w 1322"/>
                  <a:gd name="T29" fmla="*/ 67 h 1323"/>
                  <a:gd name="T30" fmla="*/ 284 w 1322"/>
                  <a:gd name="T31" fmla="*/ 48 h 1323"/>
                  <a:gd name="T32" fmla="*/ 264 w 1322"/>
                  <a:gd name="T33" fmla="*/ 31 h 1323"/>
                  <a:gd name="T34" fmla="*/ 241 w 1322"/>
                  <a:gd name="T35" fmla="*/ 19 h 1323"/>
                  <a:gd name="T36" fmla="*/ 217 w 1322"/>
                  <a:gd name="T37" fmla="*/ 7 h 1323"/>
                  <a:gd name="T38" fmla="*/ 193 w 1322"/>
                  <a:gd name="T39" fmla="*/ 3 h 1323"/>
                  <a:gd name="T40" fmla="*/ 167 w 1322"/>
                  <a:gd name="T41" fmla="*/ 0 h 1323"/>
                  <a:gd name="T42" fmla="*/ 138 w 1322"/>
                  <a:gd name="T43" fmla="*/ 3 h 1323"/>
                  <a:gd name="T44" fmla="*/ 114 w 1322"/>
                  <a:gd name="T45" fmla="*/ 7 h 1323"/>
                  <a:gd name="T46" fmla="*/ 90 w 1322"/>
                  <a:gd name="T47" fmla="*/ 19 h 1323"/>
                  <a:gd name="T48" fmla="*/ 67 w 1322"/>
                  <a:gd name="T49" fmla="*/ 31 h 1323"/>
                  <a:gd name="T50" fmla="*/ 48 w 1322"/>
                  <a:gd name="T51" fmla="*/ 48 h 1323"/>
                  <a:gd name="T52" fmla="*/ 31 w 1322"/>
                  <a:gd name="T53" fmla="*/ 67 h 1323"/>
                  <a:gd name="T54" fmla="*/ 19 w 1322"/>
                  <a:gd name="T55" fmla="*/ 88 h 1323"/>
                  <a:gd name="T56" fmla="*/ 10 w 1322"/>
                  <a:gd name="T57" fmla="*/ 112 h 1323"/>
                  <a:gd name="T58" fmla="*/ 3 w 1322"/>
                  <a:gd name="T59" fmla="*/ 138 h 1323"/>
                  <a:gd name="T60" fmla="*/ 0 w 1322"/>
                  <a:gd name="T61" fmla="*/ 164 h 1323"/>
                  <a:gd name="T62" fmla="*/ 3 w 1322"/>
                  <a:gd name="T63" fmla="*/ 193 h 1323"/>
                  <a:gd name="T64" fmla="*/ 10 w 1322"/>
                  <a:gd name="T65" fmla="*/ 216 h 1323"/>
                  <a:gd name="T66" fmla="*/ 19 w 1322"/>
                  <a:gd name="T67" fmla="*/ 240 h 1323"/>
                  <a:gd name="T68" fmla="*/ 31 w 1322"/>
                  <a:gd name="T69" fmla="*/ 262 h 1323"/>
                  <a:gd name="T70" fmla="*/ 48 w 1322"/>
                  <a:gd name="T71" fmla="*/ 281 h 1323"/>
                  <a:gd name="T72" fmla="*/ 67 w 1322"/>
                  <a:gd name="T73" fmla="*/ 297 h 1323"/>
                  <a:gd name="T74" fmla="*/ 90 w 1322"/>
                  <a:gd name="T75" fmla="*/ 311 h 1323"/>
                  <a:gd name="T76" fmla="*/ 114 w 1322"/>
                  <a:gd name="T77" fmla="*/ 321 h 1323"/>
                  <a:gd name="T78" fmla="*/ 138 w 1322"/>
                  <a:gd name="T79" fmla="*/ 328 h 1323"/>
                  <a:gd name="T80" fmla="*/ 167 w 1322"/>
                  <a:gd name="T81" fmla="*/ 331 h 132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2"/>
                  <a:gd name="T124" fmla="*/ 0 h 1323"/>
                  <a:gd name="T125" fmla="*/ 1322 w 1322"/>
                  <a:gd name="T126" fmla="*/ 1323 h 132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2" h="1323">
                    <a:moveTo>
                      <a:pt x="666" y="1323"/>
                    </a:moveTo>
                    <a:lnTo>
                      <a:pt x="771" y="1312"/>
                    </a:lnTo>
                    <a:lnTo>
                      <a:pt x="866" y="1284"/>
                    </a:lnTo>
                    <a:lnTo>
                      <a:pt x="961" y="1245"/>
                    </a:lnTo>
                    <a:lnTo>
                      <a:pt x="1056" y="1189"/>
                    </a:lnTo>
                    <a:lnTo>
                      <a:pt x="1133" y="1122"/>
                    </a:lnTo>
                    <a:lnTo>
                      <a:pt x="1199" y="1046"/>
                    </a:lnTo>
                    <a:lnTo>
                      <a:pt x="1247" y="960"/>
                    </a:lnTo>
                    <a:lnTo>
                      <a:pt x="1285" y="865"/>
                    </a:lnTo>
                    <a:lnTo>
                      <a:pt x="1313" y="770"/>
                    </a:lnTo>
                    <a:lnTo>
                      <a:pt x="1322" y="657"/>
                    </a:lnTo>
                    <a:lnTo>
                      <a:pt x="1313" y="551"/>
                    </a:lnTo>
                    <a:lnTo>
                      <a:pt x="1285" y="447"/>
                    </a:lnTo>
                    <a:lnTo>
                      <a:pt x="1247" y="352"/>
                    </a:lnTo>
                    <a:lnTo>
                      <a:pt x="1199" y="266"/>
                    </a:lnTo>
                    <a:lnTo>
                      <a:pt x="1133" y="190"/>
                    </a:lnTo>
                    <a:lnTo>
                      <a:pt x="1056" y="124"/>
                    </a:lnTo>
                    <a:lnTo>
                      <a:pt x="961" y="76"/>
                    </a:lnTo>
                    <a:lnTo>
                      <a:pt x="866" y="28"/>
                    </a:lnTo>
                    <a:lnTo>
                      <a:pt x="771" y="10"/>
                    </a:lnTo>
                    <a:lnTo>
                      <a:pt x="666" y="0"/>
                    </a:lnTo>
                    <a:lnTo>
                      <a:pt x="552" y="10"/>
                    </a:lnTo>
                    <a:lnTo>
                      <a:pt x="457" y="28"/>
                    </a:lnTo>
                    <a:lnTo>
                      <a:pt x="361" y="76"/>
                    </a:lnTo>
                    <a:lnTo>
                      <a:pt x="266" y="124"/>
                    </a:lnTo>
                    <a:lnTo>
                      <a:pt x="190" y="190"/>
                    </a:lnTo>
                    <a:lnTo>
                      <a:pt x="123" y="266"/>
                    </a:lnTo>
                    <a:lnTo>
                      <a:pt x="76" y="352"/>
                    </a:lnTo>
                    <a:lnTo>
                      <a:pt x="39" y="447"/>
                    </a:lnTo>
                    <a:lnTo>
                      <a:pt x="10" y="551"/>
                    </a:lnTo>
                    <a:lnTo>
                      <a:pt x="0" y="657"/>
                    </a:lnTo>
                    <a:lnTo>
                      <a:pt x="10" y="770"/>
                    </a:lnTo>
                    <a:lnTo>
                      <a:pt x="39" y="865"/>
                    </a:lnTo>
                    <a:lnTo>
                      <a:pt x="76" y="960"/>
                    </a:lnTo>
                    <a:lnTo>
                      <a:pt x="123" y="1046"/>
                    </a:lnTo>
                    <a:lnTo>
                      <a:pt x="190" y="1122"/>
                    </a:lnTo>
                    <a:lnTo>
                      <a:pt x="266" y="1189"/>
                    </a:lnTo>
                    <a:lnTo>
                      <a:pt x="361" y="1245"/>
                    </a:lnTo>
                    <a:lnTo>
                      <a:pt x="457" y="1284"/>
                    </a:lnTo>
                    <a:lnTo>
                      <a:pt x="552" y="1312"/>
                    </a:lnTo>
                    <a:lnTo>
                      <a:pt x="666" y="1323"/>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020" name="Freeform 96">
                <a:extLst>
                  <a:ext uri="{FF2B5EF4-FFF2-40B4-BE49-F238E27FC236}">
                    <a16:creationId xmlns:a16="http://schemas.microsoft.com/office/drawing/2014/main" id="{FF8B9624-0033-43F8-BE88-81CD73091803}"/>
                  </a:ext>
                </a:extLst>
              </p:cNvPr>
              <p:cNvSpPr>
                <a:spLocks/>
              </p:cNvSpPr>
              <p:nvPr/>
            </p:nvSpPr>
            <p:spPr bwMode="auto">
              <a:xfrm>
                <a:off x="1680" y="2119"/>
                <a:ext cx="331" cy="331"/>
              </a:xfrm>
              <a:custGeom>
                <a:avLst/>
                <a:gdLst>
                  <a:gd name="T0" fmla="*/ 167 w 1322"/>
                  <a:gd name="T1" fmla="*/ 331 h 1323"/>
                  <a:gd name="T2" fmla="*/ 193 w 1322"/>
                  <a:gd name="T3" fmla="*/ 328 h 1323"/>
                  <a:gd name="T4" fmla="*/ 217 w 1322"/>
                  <a:gd name="T5" fmla="*/ 321 h 1323"/>
                  <a:gd name="T6" fmla="*/ 241 w 1322"/>
                  <a:gd name="T7" fmla="*/ 311 h 1323"/>
                  <a:gd name="T8" fmla="*/ 264 w 1322"/>
                  <a:gd name="T9" fmla="*/ 297 h 1323"/>
                  <a:gd name="T10" fmla="*/ 284 w 1322"/>
                  <a:gd name="T11" fmla="*/ 281 h 1323"/>
                  <a:gd name="T12" fmla="*/ 300 w 1322"/>
                  <a:gd name="T13" fmla="*/ 262 h 1323"/>
                  <a:gd name="T14" fmla="*/ 312 w 1322"/>
                  <a:gd name="T15" fmla="*/ 240 h 1323"/>
                  <a:gd name="T16" fmla="*/ 322 w 1322"/>
                  <a:gd name="T17" fmla="*/ 216 h 1323"/>
                  <a:gd name="T18" fmla="*/ 329 w 1322"/>
                  <a:gd name="T19" fmla="*/ 193 h 1323"/>
                  <a:gd name="T20" fmla="*/ 331 w 1322"/>
                  <a:gd name="T21" fmla="*/ 164 h 1323"/>
                  <a:gd name="T22" fmla="*/ 329 w 1322"/>
                  <a:gd name="T23" fmla="*/ 138 h 1323"/>
                  <a:gd name="T24" fmla="*/ 322 w 1322"/>
                  <a:gd name="T25" fmla="*/ 112 h 1323"/>
                  <a:gd name="T26" fmla="*/ 312 w 1322"/>
                  <a:gd name="T27" fmla="*/ 88 h 1323"/>
                  <a:gd name="T28" fmla="*/ 300 w 1322"/>
                  <a:gd name="T29" fmla="*/ 67 h 1323"/>
                  <a:gd name="T30" fmla="*/ 284 w 1322"/>
                  <a:gd name="T31" fmla="*/ 48 h 1323"/>
                  <a:gd name="T32" fmla="*/ 264 w 1322"/>
                  <a:gd name="T33" fmla="*/ 31 h 1323"/>
                  <a:gd name="T34" fmla="*/ 241 w 1322"/>
                  <a:gd name="T35" fmla="*/ 19 h 1323"/>
                  <a:gd name="T36" fmla="*/ 217 w 1322"/>
                  <a:gd name="T37" fmla="*/ 7 h 1323"/>
                  <a:gd name="T38" fmla="*/ 193 w 1322"/>
                  <a:gd name="T39" fmla="*/ 3 h 1323"/>
                  <a:gd name="T40" fmla="*/ 167 w 1322"/>
                  <a:gd name="T41" fmla="*/ 0 h 1323"/>
                  <a:gd name="T42" fmla="*/ 138 w 1322"/>
                  <a:gd name="T43" fmla="*/ 3 h 1323"/>
                  <a:gd name="T44" fmla="*/ 114 w 1322"/>
                  <a:gd name="T45" fmla="*/ 7 h 1323"/>
                  <a:gd name="T46" fmla="*/ 90 w 1322"/>
                  <a:gd name="T47" fmla="*/ 19 h 1323"/>
                  <a:gd name="T48" fmla="*/ 67 w 1322"/>
                  <a:gd name="T49" fmla="*/ 31 h 1323"/>
                  <a:gd name="T50" fmla="*/ 48 w 1322"/>
                  <a:gd name="T51" fmla="*/ 48 h 1323"/>
                  <a:gd name="T52" fmla="*/ 31 w 1322"/>
                  <a:gd name="T53" fmla="*/ 67 h 1323"/>
                  <a:gd name="T54" fmla="*/ 19 w 1322"/>
                  <a:gd name="T55" fmla="*/ 88 h 1323"/>
                  <a:gd name="T56" fmla="*/ 10 w 1322"/>
                  <a:gd name="T57" fmla="*/ 112 h 1323"/>
                  <a:gd name="T58" fmla="*/ 3 w 1322"/>
                  <a:gd name="T59" fmla="*/ 138 h 1323"/>
                  <a:gd name="T60" fmla="*/ 0 w 1322"/>
                  <a:gd name="T61" fmla="*/ 164 h 1323"/>
                  <a:gd name="T62" fmla="*/ 3 w 1322"/>
                  <a:gd name="T63" fmla="*/ 193 h 1323"/>
                  <a:gd name="T64" fmla="*/ 10 w 1322"/>
                  <a:gd name="T65" fmla="*/ 216 h 1323"/>
                  <a:gd name="T66" fmla="*/ 19 w 1322"/>
                  <a:gd name="T67" fmla="*/ 240 h 1323"/>
                  <a:gd name="T68" fmla="*/ 31 w 1322"/>
                  <a:gd name="T69" fmla="*/ 262 h 1323"/>
                  <a:gd name="T70" fmla="*/ 48 w 1322"/>
                  <a:gd name="T71" fmla="*/ 281 h 1323"/>
                  <a:gd name="T72" fmla="*/ 67 w 1322"/>
                  <a:gd name="T73" fmla="*/ 297 h 1323"/>
                  <a:gd name="T74" fmla="*/ 90 w 1322"/>
                  <a:gd name="T75" fmla="*/ 311 h 1323"/>
                  <a:gd name="T76" fmla="*/ 114 w 1322"/>
                  <a:gd name="T77" fmla="*/ 321 h 1323"/>
                  <a:gd name="T78" fmla="*/ 138 w 1322"/>
                  <a:gd name="T79" fmla="*/ 328 h 1323"/>
                  <a:gd name="T80" fmla="*/ 167 w 1322"/>
                  <a:gd name="T81" fmla="*/ 331 h 132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2"/>
                  <a:gd name="T124" fmla="*/ 0 h 1323"/>
                  <a:gd name="T125" fmla="*/ 1322 w 1322"/>
                  <a:gd name="T126" fmla="*/ 1323 h 132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2" h="1323">
                    <a:moveTo>
                      <a:pt x="666" y="1323"/>
                    </a:moveTo>
                    <a:lnTo>
                      <a:pt x="771" y="1312"/>
                    </a:lnTo>
                    <a:lnTo>
                      <a:pt x="866" y="1284"/>
                    </a:lnTo>
                    <a:lnTo>
                      <a:pt x="961" y="1245"/>
                    </a:lnTo>
                    <a:lnTo>
                      <a:pt x="1056" y="1189"/>
                    </a:lnTo>
                    <a:lnTo>
                      <a:pt x="1133" y="1122"/>
                    </a:lnTo>
                    <a:lnTo>
                      <a:pt x="1199" y="1046"/>
                    </a:lnTo>
                    <a:lnTo>
                      <a:pt x="1247" y="960"/>
                    </a:lnTo>
                    <a:lnTo>
                      <a:pt x="1285" y="865"/>
                    </a:lnTo>
                    <a:lnTo>
                      <a:pt x="1313" y="770"/>
                    </a:lnTo>
                    <a:lnTo>
                      <a:pt x="1322" y="657"/>
                    </a:lnTo>
                    <a:lnTo>
                      <a:pt x="1313" y="551"/>
                    </a:lnTo>
                    <a:lnTo>
                      <a:pt x="1285" y="447"/>
                    </a:lnTo>
                    <a:lnTo>
                      <a:pt x="1247" y="352"/>
                    </a:lnTo>
                    <a:lnTo>
                      <a:pt x="1199" y="266"/>
                    </a:lnTo>
                    <a:lnTo>
                      <a:pt x="1133" y="190"/>
                    </a:lnTo>
                    <a:lnTo>
                      <a:pt x="1056" y="124"/>
                    </a:lnTo>
                    <a:lnTo>
                      <a:pt x="961" y="76"/>
                    </a:lnTo>
                    <a:lnTo>
                      <a:pt x="866" y="28"/>
                    </a:lnTo>
                    <a:lnTo>
                      <a:pt x="771" y="10"/>
                    </a:lnTo>
                    <a:lnTo>
                      <a:pt x="666" y="0"/>
                    </a:lnTo>
                    <a:lnTo>
                      <a:pt x="552" y="10"/>
                    </a:lnTo>
                    <a:lnTo>
                      <a:pt x="457" y="28"/>
                    </a:lnTo>
                    <a:lnTo>
                      <a:pt x="361" y="76"/>
                    </a:lnTo>
                    <a:lnTo>
                      <a:pt x="266" y="124"/>
                    </a:lnTo>
                    <a:lnTo>
                      <a:pt x="190" y="190"/>
                    </a:lnTo>
                    <a:lnTo>
                      <a:pt x="123" y="266"/>
                    </a:lnTo>
                    <a:lnTo>
                      <a:pt x="76" y="352"/>
                    </a:lnTo>
                    <a:lnTo>
                      <a:pt x="39" y="447"/>
                    </a:lnTo>
                    <a:lnTo>
                      <a:pt x="10" y="551"/>
                    </a:lnTo>
                    <a:lnTo>
                      <a:pt x="0" y="657"/>
                    </a:lnTo>
                    <a:lnTo>
                      <a:pt x="10" y="770"/>
                    </a:lnTo>
                    <a:lnTo>
                      <a:pt x="39" y="865"/>
                    </a:lnTo>
                    <a:lnTo>
                      <a:pt x="76" y="960"/>
                    </a:lnTo>
                    <a:lnTo>
                      <a:pt x="123" y="1046"/>
                    </a:lnTo>
                    <a:lnTo>
                      <a:pt x="190" y="1122"/>
                    </a:lnTo>
                    <a:lnTo>
                      <a:pt x="266" y="1189"/>
                    </a:lnTo>
                    <a:lnTo>
                      <a:pt x="361" y="1245"/>
                    </a:lnTo>
                    <a:lnTo>
                      <a:pt x="457" y="1284"/>
                    </a:lnTo>
                    <a:lnTo>
                      <a:pt x="552" y="1312"/>
                    </a:lnTo>
                    <a:lnTo>
                      <a:pt x="666" y="1323"/>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021" name="Freeform 97">
                <a:extLst>
                  <a:ext uri="{FF2B5EF4-FFF2-40B4-BE49-F238E27FC236}">
                    <a16:creationId xmlns:a16="http://schemas.microsoft.com/office/drawing/2014/main" id="{CEAC0D7B-76FB-4058-ABE5-A9A9E81D773D}"/>
                  </a:ext>
                </a:extLst>
              </p:cNvPr>
              <p:cNvSpPr>
                <a:spLocks/>
              </p:cNvSpPr>
              <p:nvPr/>
            </p:nvSpPr>
            <p:spPr bwMode="auto">
              <a:xfrm>
                <a:off x="1726" y="2143"/>
                <a:ext cx="176" cy="173"/>
              </a:xfrm>
              <a:custGeom>
                <a:avLst/>
                <a:gdLst>
                  <a:gd name="T0" fmla="*/ 88 w 704"/>
                  <a:gd name="T1" fmla="*/ 173 h 694"/>
                  <a:gd name="T2" fmla="*/ 102 w 704"/>
                  <a:gd name="T3" fmla="*/ 173 h 694"/>
                  <a:gd name="T4" fmla="*/ 117 w 704"/>
                  <a:gd name="T5" fmla="*/ 168 h 694"/>
                  <a:gd name="T6" fmla="*/ 129 w 704"/>
                  <a:gd name="T7" fmla="*/ 164 h 694"/>
                  <a:gd name="T8" fmla="*/ 140 w 704"/>
                  <a:gd name="T9" fmla="*/ 156 h 694"/>
                  <a:gd name="T10" fmla="*/ 150 w 704"/>
                  <a:gd name="T11" fmla="*/ 147 h 694"/>
                  <a:gd name="T12" fmla="*/ 159 w 704"/>
                  <a:gd name="T13" fmla="*/ 138 h 694"/>
                  <a:gd name="T14" fmla="*/ 167 w 704"/>
                  <a:gd name="T15" fmla="*/ 126 h 694"/>
                  <a:gd name="T16" fmla="*/ 171 w 704"/>
                  <a:gd name="T17" fmla="*/ 114 h 694"/>
                  <a:gd name="T18" fmla="*/ 174 w 704"/>
                  <a:gd name="T19" fmla="*/ 100 h 694"/>
                  <a:gd name="T20" fmla="*/ 176 w 704"/>
                  <a:gd name="T21" fmla="*/ 85 h 694"/>
                  <a:gd name="T22" fmla="*/ 174 w 704"/>
                  <a:gd name="T23" fmla="*/ 74 h 694"/>
                  <a:gd name="T24" fmla="*/ 171 w 704"/>
                  <a:gd name="T25" fmla="*/ 59 h 694"/>
                  <a:gd name="T26" fmla="*/ 167 w 704"/>
                  <a:gd name="T27" fmla="*/ 47 h 694"/>
                  <a:gd name="T28" fmla="*/ 159 w 704"/>
                  <a:gd name="T29" fmla="*/ 36 h 694"/>
                  <a:gd name="T30" fmla="*/ 150 w 704"/>
                  <a:gd name="T31" fmla="*/ 26 h 694"/>
                  <a:gd name="T32" fmla="*/ 140 w 704"/>
                  <a:gd name="T33" fmla="*/ 17 h 694"/>
                  <a:gd name="T34" fmla="*/ 129 w 704"/>
                  <a:gd name="T35" fmla="*/ 10 h 694"/>
                  <a:gd name="T36" fmla="*/ 117 w 704"/>
                  <a:gd name="T37" fmla="*/ 5 h 694"/>
                  <a:gd name="T38" fmla="*/ 102 w 704"/>
                  <a:gd name="T39" fmla="*/ 0 h 694"/>
                  <a:gd name="T40" fmla="*/ 88 w 704"/>
                  <a:gd name="T41" fmla="*/ 0 h 694"/>
                  <a:gd name="T42" fmla="*/ 74 w 704"/>
                  <a:gd name="T43" fmla="*/ 0 h 694"/>
                  <a:gd name="T44" fmla="*/ 62 w 704"/>
                  <a:gd name="T45" fmla="*/ 5 h 694"/>
                  <a:gd name="T46" fmla="*/ 48 w 704"/>
                  <a:gd name="T47" fmla="*/ 10 h 694"/>
                  <a:gd name="T48" fmla="*/ 38 w 704"/>
                  <a:gd name="T49" fmla="*/ 17 h 694"/>
                  <a:gd name="T50" fmla="*/ 26 w 704"/>
                  <a:gd name="T51" fmla="*/ 26 h 694"/>
                  <a:gd name="T52" fmla="*/ 19 w 704"/>
                  <a:gd name="T53" fmla="*/ 36 h 694"/>
                  <a:gd name="T54" fmla="*/ 12 w 704"/>
                  <a:gd name="T55" fmla="*/ 47 h 694"/>
                  <a:gd name="T56" fmla="*/ 5 w 704"/>
                  <a:gd name="T57" fmla="*/ 59 h 694"/>
                  <a:gd name="T58" fmla="*/ 2 w 704"/>
                  <a:gd name="T59" fmla="*/ 74 h 694"/>
                  <a:gd name="T60" fmla="*/ 0 w 704"/>
                  <a:gd name="T61" fmla="*/ 85 h 694"/>
                  <a:gd name="T62" fmla="*/ 2 w 704"/>
                  <a:gd name="T63" fmla="*/ 100 h 694"/>
                  <a:gd name="T64" fmla="*/ 5 w 704"/>
                  <a:gd name="T65" fmla="*/ 114 h 694"/>
                  <a:gd name="T66" fmla="*/ 12 w 704"/>
                  <a:gd name="T67" fmla="*/ 126 h 694"/>
                  <a:gd name="T68" fmla="*/ 19 w 704"/>
                  <a:gd name="T69" fmla="*/ 138 h 694"/>
                  <a:gd name="T70" fmla="*/ 26 w 704"/>
                  <a:gd name="T71" fmla="*/ 147 h 694"/>
                  <a:gd name="T72" fmla="*/ 38 w 704"/>
                  <a:gd name="T73" fmla="*/ 156 h 694"/>
                  <a:gd name="T74" fmla="*/ 48 w 704"/>
                  <a:gd name="T75" fmla="*/ 164 h 694"/>
                  <a:gd name="T76" fmla="*/ 62 w 704"/>
                  <a:gd name="T77" fmla="*/ 168 h 694"/>
                  <a:gd name="T78" fmla="*/ 74 w 704"/>
                  <a:gd name="T79" fmla="*/ 173 h 694"/>
                  <a:gd name="T80" fmla="*/ 88 w 704"/>
                  <a:gd name="T81" fmla="*/ 173 h 69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04"/>
                  <a:gd name="T124" fmla="*/ 0 h 694"/>
                  <a:gd name="T125" fmla="*/ 704 w 704"/>
                  <a:gd name="T126" fmla="*/ 694 h 69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04" h="694">
                    <a:moveTo>
                      <a:pt x="352" y="694"/>
                    </a:moveTo>
                    <a:lnTo>
                      <a:pt x="409" y="694"/>
                    </a:lnTo>
                    <a:lnTo>
                      <a:pt x="466" y="675"/>
                    </a:lnTo>
                    <a:lnTo>
                      <a:pt x="514" y="657"/>
                    </a:lnTo>
                    <a:lnTo>
                      <a:pt x="561" y="627"/>
                    </a:lnTo>
                    <a:lnTo>
                      <a:pt x="600" y="590"/>
                    </a:lnTo>
                    <a:lnTo>
                      <a:pt x="637" y="552"/>
                    </a:lnTo>
                    <a:lnTo>
                      <a:pt x="667" y="504"/>
                    </a:lnTo>
                    <a:lnTo>
                      <a:pt x="685" y="456"/>
                    </a:lnTo>
                    <a:lnTo>
                      <a:pt x="695" y="400"/>
                    </a:lnTo>
                    <a:lnTo>
                      <a:pt x="704" y="342"/>
                    </a:lnTo>
                    <a:lnTo>
                      <a:pt x="695" y="295"/>
                    </a:lnTo>
                    <a:lnTo>
                      <a:pt x="685" y="238"/>
                    </a:lnTo>
                    <a:lnTo>
                      <a:pt x="667" y="190"/>
                    </a:lnTo>
                    <a:lnTo>
                      <a:pt x="637" y="143"/>
                    </a:lnTo>
                    <a:lnTo>
                      <a:pt x="600" y="106"/>
                    </a:lnTo>
                    <a:lnTo>
                      <a:pt x="561" y="67"/>
                    </a:lnTo>
                    <a:lnTo>
                      <a:pt x="514" y="39"/>
                    </a:lnTo>
                    <a:lnTo>
                      <a:pt x="466" y="20"/>
                    </a:lnTo>
                    <a:lnTo>
                      <a:pt x="409" y="0"/>
                    </a:lnTo>
                    <a:lnTo>
                      <a:pt x="352" y="0"/>
                    </a:lnTo>
                    <a:lnTo>
                      <a:pt x="295" y="0"/>
                    </a:lnTo>
                    <a:lnTo>
                      <a:pt x="247" y="20"/>
                    </a:lnTo>
                    <a:lnTo>
                      <a:pt x="191" y="39"/>
                    </a:lnTo>
                    <a:lnTo>
                      <a:pt x="152" y="67"/>
                    </a:lnTo>
                    <a:lnTo>
                      <a:pt x="105" y="106"/>
                    </a:lnTo>
                    <a:lnTo>
                      <a:pt x="76" y="143"/>
                    </a:lnTo>
                    <a:lnTo>
                      <a:pt x="48" y="190"/>
                    </a:lnTo>
                    <a:lnTo>
                      <a:pt x="18" y="238"/>
                    </a:lnTo>
                    <a:lnTo>
                      <a:pt x="9" y="295"/>
                    </a:lnTo>
                    <a:lnTo>
                      <a:pt x="0" y="342"/>
                    </a:lnTo>
                    <a:lnTo>
                      <a:pt x="9" y="400"/>
                    </a:lnTo>
                    <a:lnTo>
                      <a:pt x="18" y="456"/>
                    </a:lnTo>
                    <a:lnTo>
                      <a:pt x="48" y="504"/>
                    </a:lnTo>
                    <a:lnTo>
                      <a:pt x="76" y="552"/>
                    </a:lnTo>
                    <a:lnTo>
                      <a:pt x="105" y="590"/>
                    </a:lnTo>
                    <a:lnTo>
                      <a:pt x="152" y="627"/>
                    </a:lnTo>
                    <a:lnTo>
                      <a:pt x="191" y="657"/>
                    </a:lnTo>
                    <a:lnTo>
                      <a:pt x="247" y="675"/>
                    </a:lnTo>
                    <a:lnTo>
                      <a:pt x="295" y="694"/>
                    </a:lnTo>
                    <a:lnTo>
                      <a:pt x="352" y="694"/>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22" name="Freeform 98">
                <a:extLst>
                  <a:ext uri="{FF2B5EF4-FFF2-40B4-BE49-F238E27FC236}">
                    <a16:creationId xmlns:a16="http://schemas.microsoft.com/office/drawing/2014/main" id="{D67FDE7E-B246-4075-A620-9B9C75092B6B}"/>
                  </a:ext>
                </a:extLst>
              </p:cNvPr>
              <p:cNvSpPr>
                <a:spLocks/>
              </p:cNvSpPr>
              <p:nvPr/>
            </p:nvSpPr>
            <p:spPr bwMode="auto">
              <a:xfrm>
                <a:off x="1733" y="2145"/>
                <a:ext cx="157" cy="155"/>
              </a:xfrm>
              <a:custGeom>
                <a:avLst/>
                <a:gdLst>
                  <a:gd name="T0" fmla="*/ 79 w 627"/>
                  <a:gd name="T1" fmla="*/ 155 h 616"/>
                  <a:gd name="T2" fmla="*/ 90 w 627"/>
                  <a:gd name="T3" fmla="*/ 155 h 616"/>
                  <a:gd name="T4" fmla="*/ 102 w 627"/>
                  <a:gd name="T5" fmla="*/ 153 h 616"/>
                  <a:gd name="T6" fmla="*/ 114 w 627"/>
                  <a:gd name="T7" fmla="*/ 148 h 616"/>
                  <a:gd name="T8" fmla="*/ 124 w 627"/>
                  <a:gd name="T9" fmla="*/ 141 h 616"/>
                  <a:gd name="T10" fmla="*/ 133 w 627"/>
                  <a:gd name="T11" fmla="*/ 134 h 616"/>
                  <a:gd name="T12" fmla="*/ 140 w 627"/>
                  <a:gd name="T13" fmla="*/ 124 h 616"/>
                  <a:gd name="T14" fmla="*/ 148 w 627"/>
                  <a:gd name="T15" fmla="*/ 115 h 616"/>
                  <a:gd name="T16" fmla="*/ 152 w 627"/>
                  <a:gd name="T17" fmla="*/ 103 h 616"/>
                  <a:gd name="T18" fmla="*/ 155 w 627"/>
                  <a:gd name="T19" fmla="*/ 91 h 616"/>
                  <a:gd name="T20" fmla="*/ 157 w 627"/>
                  <a:gd name="T21" fmla="*/ 79 h 616"/>
                  <a:gd name="T22" fmla="*/ 155 w 627"/>
                  <a:gd name="T23" fmla="*/ 64 h 616"/>
                  <a:gd name="T24" fmla="*/ 152 w 627"/>
                  <a:gd name="T25" fmla="*/ 52 h 616"/>
                  <a:gd name="T26" fmla="*/ 148 w 627"/>
                  <a:gd name="T27" fmla="*/ 43 h 616"/>
                  <a:gd name="T28" fmla="*/ 140 w 627"/>
                  <a:gd name="T29" fmla="*/ 31 h 616"/>
                  <a:gd name="T30" fmla="*/ 133 w 627"/>
                  <a:gd name="T31" fmla="*/ 24 h 616"/>
                  <a:gd name="T32" fmla="*/ 124 w 627"/>
                  <a:gd name="T33" fmla="*/ 14 h 616"/>
                  <a:gd name="T34" fmla="*/ 114 w 627"/>
                  <a:gd name="T35" fmla="*/ 9 h 616"/>
                  <a:gd name="T36" fmla="*/ 102 w 627"/>
                  <a:gd name="T37" fmla="*/ 5 h 616"/>
                  <a:gd name="T38" fmla="*/ 90 w 627"/>
                  <a:gd name="T39" fmla="*/ 0 h 616"/>
                  <a:gd name="T40" fmla="*/ 79 w 627"/>
                  <a:gd name="T41" fmla="*/ 0 h 616"/>
                  <a:gd name="T42" fmla="*/ 67 w 627"/>
                  <a:gd name="T43" fmla="*/ 0 h 616"/>
                  <a:gd name="T44" fmla="*/ 55 w 627"/>
                  <a:gd name="T45" fmla="*/ 5 h 616"/>
                  <a:gd name="T46" fmla="*/ 43 w 627"/>
                  <a:gd name="T47" fmla="*/ 9 h 616"/>
                  <a:gd name="T48" fmla="*/ 33 w 627"/>
                  <a:gd name="T49" fmla="*/ 14 h 616"/>
                  <a:gd name="T50" fmla="*/ 24 w 627"/>
                  <a:gd name="T51" fmla="*/ 24 h 616"/>
                  <a:gd name="T52" fmla="*/ 17 w 627"/>
                  <a:gd name="T53" fmla="*/ 31 h 616"/>
                  <a:gd name="T54" fmla="*/ 9 w 627"/>
                  <a:gd name="T55" fmla="*/ 43 h 616"/>
                  <a:gd name="T56" fmla="*/ 5 w 627"/>
                  <a:gd name="T57" fmla="*/ 52 h 616"/>
                  <a:gd name="T58" fmla="*/ 2 w 627"/>
                  <a:gd name="T59" fmla="*/ 64 h 616"/>
                  <a:gd name="T60" fmla="*/ 0 w 627"/>
                  <a:gd name="T61" fmla="*/ 76 h 616"/>
                  <a:gd name="T62" fmla="*/ 0 w 627"/>
                  <a:gd name="T63" fmla="*/ 79 h 616"/>
                  <a:gd name="T64" fmla="*/ 0 w 627"/>
                  <a:gd name="T65" fmla="*/ 81 h 616"/>
                  <a:gd name="T66" fmla="*/ 2 w 627"/>
                  <a:gd name="T67" fmla="*/ 95 h 616"/>
                  <a:gd name="T68" fmla="*/ 5 w 627"/>
                  <a:gd name="T69" fmla="*/ 105 h 616"/>
                  <a:gd name="T70" fmla="*/ 9 w 627"/>
                  <a:gd name="T71" fmla="*/ 117 h 616"/>
                  <a:gd name="T72" fmla="*/ 17 w 627"/>
                  <a:gd name="T73" fmla="*/ 127 h 616"/>
                  <a:gd name="T74" fmla="*/ 24 w 627"/>
                  <a:gd name="T75" fmla="*/ 134 h 616"/>
                  <a:gd name="T76" fmla="*/ 33 w 627"/>
                  <a:gd name="T77" fmla="*/ 141 h 616"/>
                  <a:gd name="T78" fmla="*/ 43 w 627"/>
                  <a:gd name="T79" fmla="*/ 148 h 616"/>
                  <a:gd name="T80" fmla="*/ 55 w 627"/>
                  <a:gd name="T81" fmla="*/ 153 h 616"/>
                  <a:gd name="T82" fmla="*/ 67 w 627"/>
                  <a:gd name="T83" fmla="*/ 155 h 616"/>
                  <a:gd name="T84" fmla="*/ 79 w 627"/>
                  <a:gd name="T85" fmla="*/ 155 h 61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27"/>
                  <a:gd name="T130" fmla="*/ 0 h 616"/>
                  <a:gd name="T131" fmla="*/ 627 w 627"/>
                  <a:gd name="T132" fmla="*/ 616 h 61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27" h="616">
                    <a:moveTo>
                      <a:pt x="314" y="616"/>
                    </a:moveTo>
                    <a:lnTo>
                      <a:pt x="361" y="616"/>
                    </a:lnTo>
                    <a:lnTo>
                      <a:pt x="409" y="607"/>
                    </a:lnTo>
                    <a:lnTo>
                      <a:pt x="456" y="588"/>
                    </a:lnTo>
                    <a:lnTo>
                      <a:pt x="495" y="560"/>
                    </a:lnTo>
                    <a:lnTo>
                      <a:pt x="532" y="532"/>
                    </a:lnTo>
                    <a:lnTo>
                      <a:pt x="561" y="493"/>
                    </a:lnTo>
                    <a:lnTo>
                      <a:pt x="590" y="456"/>
                    </a:lnTo>
                    <a:lnTo>
                      <a:pt x="608" y="408"/>
                    </a:lnTo>
                    <a:lnTo>
                      <a:pt x="618" y="361"/>
                    </a:lnTo>
                    <a:lnTo>
                      <a:pt x="627" y="313"/>
                    </a:lnTo>
                    <a:lnTo>
                      <a:pt x="618" y="255"/>
                    </a:lnTo>
                    <a:lnTo>
                      <a:pt x="608" y="208"/>
                    </a:lnTo>
                    <a:lnTo>
                      <a:pt x="590" y="170"/>
                    </a:lnTo>
                    <a:lnTo>
                      <a:pt x="561" y="123"/>
                    </a:lnTo>
                    <a:lnTo>
                      <a:pt x="532" y="95"/>
                    </a:lnTo>
                    <a:lnTo>
                      <a:pt x="495" y="56"/>
                    </a:lnTo>
                    <a:lnTo>
                      <a:pt x="456" y="37"/>
                    </a:lnTo>
                    <a:lnTo>
                      <a:pt x="409" y="18"/>
                    </a:lnTo>
                    <a:lnTo>
                      <a:pt x="361" y="0"/>
                    </a:lnTo>
                    <a:lnTo>
                      <a:pt x="314" y="0"/>
                    </a:lnTo>
                    <a:lnTo>
                      <a:pt x="266" y="0"/>
                    </a:lnTo>
                    <a:lnTo>
                      <a:pt x="218" y="18"/>
                    </a:lnTo>
                    <a:lnTo>
                      <a:pt x="171" y="37"/>
                    </a:lnTo>
                    <a:lnTo>
                      <a:pt x="132" y="56"/>
                    </a:lnTo>
                    <a:lnTo>
                      <a:pt x="95" y="95"/>
                    </a:lnTo>
                    <a:lnTo>
                      <a:pt x="67" y="123"/>
                    </a:lnTo>
                    <a:lnTo>
                      <a:pt x="37" y="170"/>
                    </a:lnTo>
                    <a:lnTo>
                      <a:pt x="19" y="208"/>
                    </a:lnTo>
                    <a:lnTo>
                      <a:pt x="9" y="255"/>
                    </a:lnTo>
                    <a:lnTo>
                      <a:pt x="0" y="303"/>
                    </a:lnTo>
                    <a:lnTo>
                      <a:pt x="0" y="313"/>
                    </a:lnTo>
                    <a:lnTo>
                      <a:pt x="0" y="322"/>
                    </a:lnTo>
                    <a:lnTo>
                      <a:pt x="9" y="379"/>
                    </a:lnTo>
                    <a:lnTo>
                      <a:pt x="19" y="417"/>
                    </a:lnTo>
                    <a:lnTo>
                      <a:pt x="37" y="465"/>
                    </a:lnTo>
                    <a:lnTo>
                      <a:pt x="67" y="503"/>
                    </a:lnTo>
                    <a:lnTo>
                      <a:pt x="95" y="532"/>
                    </a:lnTo>
                    <a:lnTo>
                      <a:pt x="132" y="560"/>
                    </a:lnTo>
                    <a:lnTo>
                      <a:pt x="171" y="588"/>
                    </a:lnTo>
                    <a:lnTo>
                      <a:pt x="218" y="607"/>
                    </a:lnTo>
                    <a:lnTo>
                      <a:pt x="266" y="616"/>
                    </a:lnTo>
                    <a:lnTo>
                      <a:pt x="314" y="616"/>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23" name="Freeform 99">
                <a:extLst>
                  <a:ext uri="{FF2B5EF4-FFF2-40B4-BE49-F238E27FC236}">
                    <a16:creationId xmlns:a16="http://schemas.microsoft.com/office/drawing/2014/main" id="{0B8CC3F5-865E-4B6A-82A3-424155BB6344}"/>
                  </a:ext>
                </a:extLst>
              </p:cNvPr>
              <p:cNvSpPr>
                <a:spLocks/>
              </p:cNvSpPr>
              <p:nvPr/>
            </p:nvSpPr>
            <p:spPr bwMode="auto">
              <a:xfrm>
                <a:off x="1740" y="2148"/>
                <a:ext cx="135" cy="137"/>
              </a:xfrm>
              <a:custGeom>
                <a:avLst/>
                <a:gdLst>
                  <a:gd name="T0" fmla="*/ 69 w 543"/>
                  <a:gd name="T1" fmla="*/ 137 h 551"/>
                  <a:gd name="T2" fmla="*/ 78 w 543"/>
                  <a:gd name="T3" fmla="*/ 135 h 551"/>
                  <a:gd name="T4" fmla="*/ 90 w 543"/>
                  <a:gd name="T5" fmla="*/ 132 h 551"/>
                  <a:gd name="T6" fmla="*/ 99 w 543"/>
                  <a:gd name="T7" fmla="*/ 127 h 551"/>
                  <a:gd name="T8" fmla="*/ 109 w 543"/>
                  <a:gd name="T9" fmla="*/ 123 h 551"/>
                  <a:gd name="T10" fmla="*/ 116 w 543"/>
                  <a:gd name="T11" fmla="*/ 116 h 551"/>
                  <a:gd name="T12" fmla="*/ 123 w 543"/>
                  <a:gd name="T13" fmla="*/ 108 h 551"/>
                  <a:gd name="T14" fmla="*/ 128 w 543"/>
                  <a:gd name="T15" fmla="*/ 99 h 551"/>
                  <a:gd name="T16" fmla="*/ 133 w 543"/>
                  <a:gd name="T17" fmla="*/ 90 h 551"/>
                  <a:gd name="T18" fmla="*/ 135 w 543"/>
                  <a:gd name="T19" fmla="*/ 80 h 551"/>
                  <a:gd name="T20" fmla="*/ 135 w 543"/>
                  <a:gd name="T21" fmla="*/ 68 h 551"/>
                  <a:gd name="T22" fmla="*/ 135 w 543"/>
                  <a:gd name="T23" fmla="*/ 57 h 551"/>
                  <a:gd name="T24" fmla="*/ 133 w 543"/>
                  <a:gd name="T25" fmla="*/ 47 h 551"/>
                  <a:gd name="T26" fmla="*/ 128 w 543"/>
                  <a:gd name="T27" fmla="*/ 38 h 551"/>
                  <a:gd name="T28" fmla="*/ 123 w 543"/>
                  <a:gd name="T29" fmla="*/ 28 h 551"/>
                  <a:gd name="T30" fmla="*/ 116 w 543"/>
                  <a:gd name="T31" fmla="*/ 21 h 551"/>
                  <a:gd name="T32" fmla="*/ 109 w 543"/>
                  <a:gd name="T33" fmla="*/ 14 h 551"/>
                  <a:gd name="T34" fmla="*/ 99 w 543"/>
                  <a:gd name="T35" fmla="*/ 7 h 551"/>
                  <a:gd name="T36" fmla="*/ 90 w 543"/>
                  <a:gd name="T37" fmla="*/ 5 h 551"/>
                  <a:gd name="T38" fmla="*/ 78 w 543"/>
                  <a:gd name="T39" fmla="*/ 2 h 551"/>
                  <a:gd name="T40" fmla="*/ 69 w 543"/>
                  <a:gd name="T41" fmla="*/ 0 h 551"/>
                  <a:gd name="T42" fmla="*/ 57 w 543"/>
                  <a:gd name="T43" fmla="*/ 2 h 551"/>
                  <a:gd name="T44" fmla="*/ 47 w 543"/>
                  <a:gd name="T45" fmla="*/ 5 h 551"/>
                  <a:gd name="T46" fmla="*/ 38 w 543"/>
                  <a:gd name="T47" fmla="*/ 7 h 551"/>
                  <a:gd name="T48" fmla="*/ 28 w 543"/>
                  <a:gd name="T49" fmla="*/ 14 h 551"/>
                  <a:gd name="T50" fmla="*/ 19 w 543"/>
                  <a:gd name="T51" fmla="*/ 21 h 551"/>
                  <a:gd name="T52" fmla="*/ 14 w 543"/>
                  <a:gd name="T53" fmla="*/ 28 h 551"/>
                  <a:gd name="T54" fmla="*/ 7 w 543"/>
                  <a:gd name="T55" fmla="*/ 38 h 551"/>
                  <a:gd name="T56" fmla="*/ 5 w 543"/>
                  <a:gd name="T57" fmla="*/ 47 h 551"/>
                  <a:gd name="T58" fmla="*/ 0 w 543"/>
                  <a:gd name="T59" fmla="*/ 57 h 551"/>
                  <a:gd name="T60" fmla="*/ 0 w 543"/>
                  <a:gd name="T61" fmla="*/ 68 h 551"/>
                  <a:gd name="T62" fmla="*/ 0 w 543"/>
                  <a:gd name="T63" fmla="*/ 71 h 551"/>
                  <a:gd name="T64" fmla="*/ 2 w 543"/>
                  <a:gd name="T65" fmla="*/ 83 h 551"/>
                  <a:gd name="T66" fmla="*/ 5 w 543"/>
                  <a:gd name="T67" fmla="*/ 92 h 551"/>
                  <a:gd name="T68" fmla="*/ 10 w 543"/>
                  <a:gd name="T69" fmla="*/ 101 h 551"/>
                  <a:gd name="T70" fmla="*/ 14 w 543"/>
                  <a:gd name="T71" fmla="*/ 108 h 551"/>
                  <a:gd name="T72" fmla="*/ 21 w 543"/>
                  <a:gd name="T73" fmla="*/ 118 h 551"/>
                  <a:gd name="T74" fmla="*/ 28 w 543"/>
                  <a:gd name="T75" fmla="*/ 123 h 551"/>
                  <a:gd name="T76" fmla="*/ 38 w 543"/>
                  <a:gd name="T77" fmla="*/ 130 h 551"/>
                  <a:gd name="T78" fmla="*/ 47 w 543"/>
                  <a:gd name="T79" fmla="*/ 132 h 551"/>
                  <a:gd name="T80" fmla="*/ 57 w 543"/>
                  <a:gd name="T81" fmla="*/ 135 h 551"/>
                  <a:gd name="T82" fmla="*/ 69 w 543"/>
                  <a:gd name="T83" fmla="*/ 137 h 55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43"/>
                  <a:gd name="T127" fmla="*/ 0 h 551"/>
                  <a:gd name="T128" fmla="*/ 543 w 543"/>
                  <a:gd name="T129" fmla="*/ 551 h 55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43" h="551">
                    <a:moveTo>
                      <a:pt x="277" y="551"/>
                    </a:moveTo>
                    <a:lnTo>
                      <a:pt x="314" y="542"/>
                    </a:lnTo>
                    <a:lnTo>
                      <a:pt x="361" y="532"/>
                    </a:lnTo>
                    <a:lnTo>
                      <a:pt x="400" y="512"/>
                    </a:lnTo>
                    <a:lnTo>
                      <a:pt x="437" y="494"/>
                    </a:lnTo>
                    <a:lnTo>
                      <a:pt x="467" y="465"/>
                    </a:lnTo>
                    <a:lnTo>
                      <a:pt x="495" y="436"/>
                    </a:lnTo>
                    <a:lnTo>
                      <a:pt x="515" y="399"/>
                    </a:lnTo>
                    <a:lnTo>
                      <a:pt x="533" y="361"/>
                    </a:lnTo>
                    <a:lnTo>
                      <a:pt x="543" y="322"/>
                    </a:lnTo>
                    <a:lnTo>
                      <a:pt x="543" y="275"/>
                    </a:lnTo>
                    <a:lnTo>
                      <a:pt x="543" y="228"/>
                    </a:lnTo>
                    <a:lnTo>
                      <a:pt x="533" y="190"/>
                    </a:lnTo>
                    <a:lnTo>
                      <a:pt x="515" y="151"/>
                    </a:lnTo>
                    <a:lnTo>
                      <a:pt x="495" y="114"/>
                    </a:lnTo>
                    <a:lnTo>
                      <a:pt x="467" y="86"/>
                    </a:lnTo>
                    <a:lnTo>
                      <a:pt x="437" y="56"/>
                    </a:lnTo>
                    <a:lnTo>
                      <a:pt x="400" y="28"/>
                    </a:lnTo>
                    <a:lnTo>
                      <a:pt x="361" y="19"/>
                    </a:lnTo>
                    <a:lnTo>
                      <a:pt x="314" y="9"/>
                    </a:lnTo>
                    <a:lnTo>
                      <a:pt x="277" y="0"/>
                    </a:lnTo>
                    <a:lnTo>
                      <a:pt x="229" y="9"/>
                    </a:lnTo>
                    <a:lnTo>
                      <a:pt x="190" y="19"/>
                    </a:lnTo>
                    <a:lnTo>
                      <a:pt x="152" y="28"/>
                    </a:lnTo>
                    <a:lnTo>
                      <a:pt x="114" y="56"/>
                    </a:lnTo>
                    <a:lnTo>
                      <a:pt x="76" y="86"/>
                    </a:lnTo>
                    <a:lnTo>
                      <a:pt x="57" y="114"/>
                    </a:lnTo>
                    <a:lnTo>
                      <a:pt x="28" y="151"/>
                    </a:lnTo>
                    <a:lnTo>
                      <a:pt x="19" y="190"/>
                    </a:lnTo>
                    <a:lnTo>
                      <a:pt x="0" y="228"/>
                    </a:lnTo>
                    <a:lnTo>
                      <a:pt x="0" y="275"/>
                    </a:lnTo>
                    <a:lnTo>
                      <a:pt x="0" y="285"/>
                    </a:lnTo>
                    <a:lnTo>
                      <a:pt x="9" y="332"/>
                    </a:lnTo>
                    <a:lnTo>
                      <a:pt x="19" y="370"/>
                    </a:lnTo>
                    <a:lnTo>
                      <a:pt x="39" y="408"/>
                    </a:lnTo>
                    <a:lnTo>
                      <a:pt x="57" y="436"/>
                    </a:lnTo>
                    <a:lnTo>
                      <a:pt x="86" y="475"/>
                    </a:lnTo>
                    <a:lnTo>
                      <a:pt x="114" y="494"/>
                    </a:lnTo>
                    <a:lnTo>
                      <a:pt x="152" y="523"/>
                    </a:lnTo>
                    <a:lnTo>
                      <a:pt x="190" y="532"/>
                    </a:lnTo>
                    <a:lnTo>
                      <a:pt x="229" y="542"/>
                    </a:lnTo>
                    <a:lnTo>
                      <a:pt x="277" y="551"/>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24" name="Freeform 100">
                <a:extLst>
                  <a:ext uri="{FF2B5EF4-FFF2-40B4-BE49-F238E27FC236}">
                    <a16:creationId xmlns:a16="http://schemas.microsoft.com/office/drawing/2014/main" id="{8AD9A487-B1FF-4148-989C-2D805F71F27B}"/>
                  </a:ext>
                </a:extLst>
              </p:cNvPr>
              <p:cNvSpPr>
                <a:spLocks/>
              </p:cNvSpPr>
              <p:nvPr/>
            </p:nvSpPr>
            <p:spPr bwMode="auto">
              <a:xfrm>
                <a:off x="1747" y="2150"/>
                <a:ext cx="117" cy="119"/>
              </a:xfrm>
              <a:custGeom>
                <a:avLst/>
                <a:gdLst>
                  <a:gd name="T0" fmla="*/ 57 w 467"/>
                  <a:gd name="T1" fmla="*/ 119 h 475"/>
                  <a:gd name="T2" fmla="*/ 67 w 467"/>
                  <a:gd name="T3" fmla="*/ 117 h 475"/>
                  <a:gd name="T4" fmla="*/ 76 w 467"/>
                  <a:gd name="T5" fmla="*/ 117 h 475"/>
                  <a:gd name="T6" fmla="*/ 86 w 467"/>
                  <a:gd name="T7" fmla="*/ 112 h 475"/>
                  <a:gd name="T8" fmla="*/ 93 w 467"/>
                  <a:gd name="T9" fmla="*/ 107 h 475"/>
                  <a:gd name="T10" fmla="*/ 100 w 467"/>
                  <a:gd name="T11" fmla="*/ 102 h 475"/>
                  <a:gd name="T12" fmla="*/ 105 w 467"/>
                  <a:gd name="T13" fmla="*/ 95 h 475"/>
                  <a:gd name="T14" fmla="*/ 110 w 467"/>
                  <a:gd name="T15" fmla="*/ 86 h 475"/>
                  <a:gd name="T16" fmla="*/ 114 w 467"/>
                  <a:gd name="T17" fmla="*/ 78 h 475"/>
                  <a:gd name="T18" fmla="*/ 117 w 467"/>
                  <a:gd name="T19" fmla="*/ 69 h 475"/>
                  <a:gd name="T20" fmla="*/ 117 w 467"/>
                  <a:gd name="T21" fmla="*/ 59 h 475"/>
                  <a:gd name="T22" fmla="*/ 117 w 467"/>
                  <a:gd name="T23" fmla="*/ 50 h 475"/>
                  <a:gd name="T24" fmla="*/ 114 w 467"/>
                  <a:gd name="T25" fmla="*/ 40 h 475"/>
                  <a:gd name="T26" fmla="*/ 110 w 467"/>
                  <a:gd name="T27" fmla="*/ 33 h 475"/>
                  <a:gd name="T28" fmla="*/ 105 w 467"/>
                  <a:gd name="T29" fmla="*/ 26 h 475"/>
                  <a:gd name="T30" fmla="*/ 100 w 467"/>
                  <a:gd name="T31" fmla="*/ 19 h 475"/>
                  <a:gd name="T32" fmla="*/ 93 w 467"/>
                  <a:gd name="T33" fmla="*/ 12 h 475"/>
                  <a:gd name="T34" fmla="*/ 86 w 467"/>
                  <a:gd name="T35" fmla="*/ 7 h 475"/>
                  <a:gd name="T36" fmla="*/ 76 w 467"/>
                  <a:gd name="T37" fmla="*/ 5 h 475"/>
                  <a:gd name="T38" fmla="*/ 67 w 467"/>
                  <a:gd name="T39" fmla="*/ 3 h 475"/>
                  <a:gd name="T40" fmla="*/ 57 w 467"/>
                  <a:gd name="T41" fmla="*/ 0 h 475"/>
                  <a:gd name="T42" fmla="*/ 48 w 467"/>
                  <a:gd name="T43" fmla="*/ 3 h 475"/>
                  <a:gd name="T44" fmla="*/ 41 w 467"/>
                  <a:gd name="T45" fmla="*/ 5 h 475"/>
                  <a:gd name="T46" fmla="*/ 31 w 467"/>
                  <a:gd name="T47" fmla="*/ 7 h 475"/>
                  <a:gd name="T48" fmla="*/ 24 w 467"/>
                  <a:gd name="T49" fmla="*/ 12 h 475"/>
                  <a:gd name="T50" fmla="*/ 17 w 467"/>
                  <a:gd name="T51" fmla="*/ 19 h 475"/>
                  <a:gd name="T52" fmla="*/ 12 w 467"/>
                  <a:gd name="T53" fmla="*/ 24 h 475"/>
                  <a:gd name="T54" fmla="*/ 7 w 467"/>
                  <a:gd name="T55" fmla="*/ 31 h 475"/>
                  <a:gd name="T56" fmla="*/ 3 w 467"/>
                  <a:gd name="T57" fmla="*/ 40 h 475"/>
                  <a:gd name="T58" fmla="*/ 0 w 467"/>
                  <a:gd name="T59" fmla="*/ 50 h 475"/>
                  <a:gd name="T60" fmla="*/ 0 w 467"/>
                  <a:gd name="T61" fmla="*/ 59 h 475"/>
                  <a:gd name="T62" fmla="*/ 0 w 467"/>
                  <a:gd name="T63" fmla="*/ 62 h 475"/>
                  <a:gd name="T64" fmla="*/ 0 w 467"/>
                  <a:gd name="T65" fmla="*/ 71 h 475"/>
                  <a:gd name="T66" fmla="*/ 3 w 467"/>
                  <a:gd name="T67" fmla="*/ 81 h 475"/>
                  <a:gd name="T68" fmla="*/ 7 w 467"/>
                  <a:gd name="T69" fmla="*/ 88 h 475"/>
                  <a:gd name="T70" fmla="*/ 12 w 467"/>
                  <a:gd name="T71" fmla="*/ 95 h 475"/>
                  <a:gd name="T72" fmla="*/ 17 w 467"/>
                  <a:gd name="T73" fmla="*/ 102 h 475"/>
                  <a:gd name="T74" fmla="*/ 24 w 467"/>
                  <a:gd name="T75" fmla="*/ 107 h 475"/>
                  <a:gd name="T76" fmla="*/ 31 w 467"/>
                  <a:gd name="T77" fmla="*/ 112 h 475"/>
                  <a:gd name="T78" fmla="*/ 41 w 467"/>
                  <a:gd name="T79" fmla="*/ 117 h 475"/>
                  <a:gd name="T80" fmla="*/ 48 w 467"/>
                  <a:gd name="T81" fmla="*/ 117 h 475"/>
                  <a:gd name="T82" fmla="*/ 57 w 467"/>
                  <a:gd name="T83" fmla="*/ 119 h 47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67"/>
                  <a:gd name="T127" fmla="*/ 0 h 475"/>
                  <a:gd name="T128" fmla="*/ 467 w 467"/>
                  <a:gd name="T129" fmla="*/ 475 h 47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67" h="475">
                    <a:moveTo>
                      <a:pt x="229" y="475"/>
                    </a:moveTo>
                    <a:lnTo>
                      <a:pt x="267" y="466"/>
                    </a:lnTo>
                    <a:lnTo>
                      <a:pt x="305" y="466"/>
                    </a:lnTo>
                    <a:lnTo>
                      <a:pt x="344" y="447"/>
                    </a:lnTo>
                    <a:lnTo>
                      <a:pt x="372" y="427"/>
                    </a:lnTo>
                    <a:lnTo>
                      <a:pt x="400" y="408"/>
                    </a:lnTo>
                    <a:lnTo>
                      <a:pt x="420" y="380"/>
                    </a:lnTo>
                    <a:lnTo>
                      <a:pt x="439" y="343"/>
                    </a:lnTo>
                    <a:lnTo>
                      <a:pt x="457" y="313"/>
                    </a:lnTo>
                    <a:lnTo>
                      <a:pt x="467" y="276"/>
                    </a:lnTo>
                    <a:lnTo>
                      <a:pt x="467" y="237"/>
                    </a:lnTo>
                    <a:lnTo>
                      <a:pt x="467" y="200"/>
                    </a:lnTo>
                    <a:lnTo>
                      <a:pt x="457" y="161"/>
                    </a:lnTo>
                    <a:lnTo>
                      <a:pt x="439" y="133"/>
                    </a:lnTo>
                    <a:lnTo>
                      <a:pt x="420" y="105"/>
                    </a:lnTo>
                    <a:lnTo>
                      <a:pt x="400" y="77"/>
                    </a:lnTo>
                    <a:lnTo>
                      <a:pt x="372" y="47"/>
                    </a:lnTo>
                    <a:lnTo>
                      <a:pt x="344" y="29"/>
                    </a:lnTo>
                    <a:lnTo>
                      <a:pt x="305" y="19"/>
                    </a:lnTo>
                    <a:lnTo>
                      <a:pt x="267" y="10"/>
                    </a:lnTo>
                    <a:lnTo>
                      <a:pt x="229" y="0"/>
                    </a:lnTo>
                    <a:lnTo>
                      <a:pt x="191" y="10"/>
                    </a:lnTo>
                    <a:lnTo>
                      <a:pt x="162" y="19"/>
                    </a:lnTo>
                    <a:lnTo>
                      <a:pt x="124" y="29"/>
                    </a:lnTo>
                    <a:lnTo>
                      <a:pt x="95" y="47"/>
                    </a:lnTo>
                    <a:lnTo>
                      <a:pt x="67" y="77"/>
                    </a:lnTo>
                    <a:lnTo>
                      <a:pt x="48" y="95"/>
                    </a:lnTo>
                    <a:lnTo>
                      <a:pt x="29" y="124"/>
                    </a:lnTo>
                    <a:lnTo>
                      <a:pt x="11" y="161"/>
                    </a:lnTo>
                    <a:lnTo>
                      <a:pt x="0" y="200"/>
                    </a:lnTo>
                    <a:lnTo>
                      <a:pt x="0" y="237"/>
                    </a:lnTo>
                    <a:lnTo>
                      <a:pt x="0" y="248"/>
                    </a:lnTo>
                    <a:lnTo>
                      <a:pt x="0" y="285"/>
                    </a:lnTo>
                    <a:lnTo>
                      <a:pt x="11" y="323"/>
                    </a:lnTo>
                    <a:lnTo>
                      <a:pt x="29" y="352"/>
                    </a:lnTo>
                    <a:lnTo>
                      <a:pt x="48" y="380"/>
                    </a:lnTo>
                    <a:lnTo>
                      <a:pt x="67" y="408"/>
                    </a:lnTo>
                    <a:lnTo>
                      <a:pt x="95" y="427"/>
                    </a:lnTo>
                    <a:lnTo>
                      <a:pt x="124" y="447"/>
                    </a:lnTo>
                    <a:lnTo>
                      <a:pt x="162" y="466"/>
                    </a:lnTo>
                    <a:lnTo>
                      <a:pt x="191" y="466"/>
                    </a:lnTo>
                    <a:lnTo>
                      <a:pt x="229" y="475"/>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25" name="Freeform 101">
                <a:extLst>
                  <a:ext uri="{FF2B5EF4-FFF2-40B4-BE49-F238E27FC236}">
                    <a16:creationId xmlns:a16="http://schemas.microsoft.com/office/drawing/2014/main" id="{79966664-2AD5-4505-8E0A-2984BD5A9318}"/>
                  </a:ext>
                </a:extLst>
              </p:cNvPr>
              <p:cNvSpPr>
                <a:spLocks/>
              </p:cNvSpPr>
              <p:nvPr/>
            </p:nvSpPr>
            <p:spPr bwMode="auto">
              <a:xfrm>
                <a:off x="1752" y="2155"/>
                <a:ext cx="100" cy="97"/>
              </a:xfrm>
              <a:custGeom>
                <a:avLst/>
                <a:gdLst>
                  <a:gd name="T0" fmla="*/ 50 w 400"/>
                  <a:gd name="T1" fmla="*/ 97 h 389"/>
                  <a:gd name="T2" fmla="*/ 57 w 400"/>
                  <a:gd name="T3" fmla="*/ 97 h 389"/>
                  <a:gd name="T4" fmla="*/ 67 w 400"/>
                  <a:gd name="T5" fmla="*/ 95 h 389"/>
                  <a:gd name="T6" fmla="*/ 74 w 400"/>
                  <a:gd name="T7" fmla="*/ 93 h 389"/>
                  <a:gd name="T8" fmla="*/ 78 w 400"/>
                  <a:gd name="T9" fmla="*/ 88 h 389"/>
                  <a:gd name="T10" fmla="*/ 86 w 400"/>
                  <a:gd name="T11" fmla="*/ 83 h 389"/>
                  <a:gd name="T12" fmla="*/ 90 w 400"/>
                  <a:gd name="T13" fmla="*/ 78 h 389"/>
                  <a:gd name="T14" fmla="*/ 93 w 400"/>
                  <a:gd name="T15" fmla="*/ 71 h 389"/>
                  <a:gd name="T16" fmla="*/ 97 w 400"/>
                  <a:gd name="T17" fmla="*/ 64 h 389"/>
                  <a:gd name="T18" fmla="*/ 100 w 400"/>
                  <a:gd name="T19" fmla="*/ 57 h 389"/>
                  <a:gd name="T20" fmla="*/ 100 w 400"/>
                  <a:gd name="T21" fmla="*/ 47 h 389"/>
                  <a:gd name="T22" fmla="*/ 100 w 400"/>
                  <a:gd name="T23" fmla="*/ 40 h 389"/>
                  <a:gd name="T24" fmla="*/ 97 w 400"/>
                  <a:gd name="T25" fmla="*/ 33 h 389"/>
                  <a:gd name="T26" fmla="*/ 93 w 400"/>
                  <a:gd name="T27" fmla="*/ 26 h 389"/>
                  <a:gd name="T28" fmla="*/ 90 w 400"/>
                  <a:gd name="T29" fmla="*/ 19 h 389"/>
                  <a:gd name="T30" fmla="*/ 86 w 400"/>
                  <a:gd name="T31" fmla="*/ 14 h 389"/>
                  <a:gd name="T32" fmla="*/ 78 w 400"/>
                  <a:gd name="T33" fmla="*/ 9 h 389"/>
                  <a:gd name="T34" fmla="*/ 74 w 400"/>
                  <a:gd name="T35" fmla="*/ 5 h 389"/>
                  <a:gd name="T36" fmla="*/ 67 w 400"/>
                  <a:gd name="T37" fmla="*/ 2 h 389"/>
                  <a:gd name="T38" fmla="*/ 57 w 400"/>
                  <a:gd name="T39" fmla="*/ 0 h 389"/>
                  <a:gd name="T40" fmla="*/ 50 w 400"/>
                  <a:gd name="T41" fmla="*/ 0 h 389"/>
                  <a:gd name="T42" fmla="*/ 43 w 400"/>
                  <a:gd name="T43" fmla="*/ 0 h 389"/>
                  <a:gd name="T44" fmla="*/ 36 w 400"/>
                  <a:gd name="T45" fmla="*/ 2 h 389"/>
                  <a:gd name="T46" fmla="*/ 29 w 400"/>
                  <a:gd name="T47" fmla="*/ 5 h 389"/>
                  <a:gd name="T48" fmla="*/ 22 w 400"/>
                  <a:gd name="T49" fmla="*/ 9 h 389"/>
                  <a:gd name="T50" fmla="*/ 17 w 400"/>
                  <a:gd name="T51" fmla="*/ 12 h 389"/>
                  <a:gd name="T52" fmla="*/ 12 w 400"/>
                  <a:gd name="T53" fmla="*/ 19 h 389"/>
                  <a:gd name="T54" fmla="*/ 7 w 400"/>
                  <a:gd name="T55" fmla="*/ 24 h 389"/>
                  <a:gd name="T56" fmla="*/ 5 w 400"/>
                  <a:gd name="T57" fmla="*/ 31 h 389"/>
                  <a:gd name="T58" fmla="*/ 2 w 400"/>
                  <a:gd name="T59" fmla="*/ 38 h 389"/>
                  <a:gd name="T60" fmla="*/ 0 w 400"/>
                  <a:gd name="T61" fmla="*/ 47 h 389"/>
                  <a:gd name="T62" fmla="*/ 0 w 400"/>
                  <a:gd name="T63" fmla="*/ 50 h 389"/>
                  <a:gd name="T64" fmla="*/ 2 w 400"/>
                  <a:gd name="T65" fmla="*/ 57 h 389"/>
                  <a:gd name="T66" fmla="*/ 5 w 400"/>
                  <a:gd name="T67" fmla="*/ 64 h 389"/>
                  <a:gd name="T68" fmla="*/ 7 w 400"/>
                  <a:gd name="T69" fmla="*/ 71 h 389"/>
                  <a:gd name="T70" fmla="*/ 12 w 400"/>
                  <a:gd name="T71" fmla="*/ 78 h 389"/>
                  <a:gd name="T72" fmla="*/ 17 w 400"/>
                  <a:gd name="T73" fmla="*/ 83 h 389"/>
                  <a:gd name="T74" fmla="*/ 22 w 400"/>
                  <a:gd name="T75" fmla="*/ 88 h 389"/>
                  <a:gd name="T76" fmla="*/ 29 w 400"/>
                  <a:gd name="T77" fmla="*/ 93 h 389"/>
                  <a:gd name="T78" fmla="*/ 36 w 400"/>
                  <a:gd name="T79" fmla="*/ 95 h 389"/>
                  <a:gd name="T80" fmla="*/ 43 w 400"/>
                  <a:gd name="T81" fmla="*/ 97 h 389"/>
                  <a:gd name="T82" fmla="*/ 50 w 400"/>
                  <a:gd name="T83" fmla="*/ 97 h 38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00"/>
                  <a:gd name="T127" fmla="*/ 0 h 389"/>
                  <a:gd name="T128" fmla="*/ 400 w 400"/>
                  <a:gd name="T129" fmla="*/ 389 h 38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00" h="389">
                    <a:moveTo>
                      <a:pt x="199" y="389"/>
                    </a:moveTo>
                    <a:lnTo>
                      <a:pt x="229" y="389"/>
                    </a:lnTo>
                    <a:lnTo>
                      <a:pt x="266" y="380"/>
                    </a:lnTo>
                    <a:lnTo>
                      <a:pt x="294" y="371"/>
                    </a:lnTo>
                    <a:lnTo>
                      <a:pt x="313" y="352"/>
                    </a:lnTo>
                    <a:lnTo>
                      <a:pt x="342" y="333"/>
                    </a:lnTo>
                    <a:lnTo>
                      <a:pt x="361" y="313"/>
                    </a:lnTo>
                    <a:lnTo>
                      <a:pt x="371" y="285"/>
                    </a:lnTo>
                    <a:lnTo>
                      <a:pt x="389" y="257"/>
                    </a:lnTo>
                    <a:lnTo>
                      <a:pt x="400" y="229"/>
                    </a:lnTo>
                    <a:lnTo>
                      <a:pt x="400" y="190"/>
                    </a:lnTo>
                    <a:lnTo>
                      <a:pt x="400" y="162"/>
                    </a:lnTo>
                    <a:lnTo>
                      <a:pt x="389" y="133"/>
                    </a:lnTo>
                    <a:lnTo>
                      <a:pt x="371" y="105"/>
                    </a:lnTo>
                    <a:lnTo>
                      <a:pt x="361" y="76"/>
                    </a:lnTo>
                    <a:lnTo>
                      <a:pt x="342" y="58"/>
                    </a:lnTo>
                    <a:lnTo>
                      <a:pt x="313" y="38"/>
                    </a:lnTo>
                    <a:lnTo>
                      <a:pt x="294" y="19"/>
                    </a:lnTo>
                    <a:lnTo>
                      <a:pt x="266" y="10"/>
                    </a:lnTo>
                    <a:lnTo>
                      <a:pt x="229" y="0"/>
                    </a:lnTo>
                    <a:lnTo>
                      <a:pt x="199" y="0"/>
                    </a:lnTo>
                    <a:lnTo>
                      <a:pt x="171" y="0"/>
                    </a:lnTo>
                    <a:lnTo>
                      <a:pt x="142" y="10"/>
                    </a:lnTo>
                    <a:lnTo>
                      <a:pt x="114" y="19"/>
                    </a:lnTo>
                    <a:lnTo>
                      <a:pt x="86" y="38"/>
                    </a:lnTo>
                    <a:lnTo>
                      <a:pt x="66" y="47"/>
                    </a:lnTo>
                    <a:lnTo>
                      <a:pt x="47" y="76"/>
                    </a:lnTo>
                    <a:lnTo>
                      <a:pt x="28" y="95"/>
                    </a:lnTo>
                    <a:lnTo>
                      <a:pt x="19" y="123"/>
                    </a:lnTo>
                    <a:lnTo>
                      <a:pt x="9" y="153"/>
                    </a:lnTo>
                    <a:lnTo>
                      <a:pt x="0" y="190"/>
                    </a:lnTo>
                    <a:lnTo>
                      <a:pt x="0" y="200"/>
                    </a:lnTo>
                    <a:lnTo>
                      <a:pt x="9" y="229"/>
                    </a:lnTo>
                    <a:lnTo>
                      <a:pt x="19" y="257"/>
                    </a:lnTo>
                    <a:lnTo>
                      <a:pt x="28" y="285"/>
                    </a:lnTo>
                    <a:lnTo>
                      <a:pt x="47" y="313"/>
                    </a:lnTo>
                    <a:lnTo>
                      <a:pt x="66" y="333"/>
                    </a:lnTo>
                    <a:lnTo>
                      <a:pt x="86" y="352"/>
                    </a:lnTo>
                    <a:lnTo>
                      <a:pt x="114" y="371"/>
                    </a:lnTo>
                    <a:lnTo>
                      <a:pt x="142" y="380"/>
                    </a:lnTo>
                    <a:lnTo>
                      <a:pt x="171" y="389"/>
                    </a:lnTo>
                    <a:lnTo>
                      <a:pt x="199" y="389"/>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26" name="Freeform 102">
                <a:extLst>
                  <a:ext uri="{FF2B5EF4-FFF2-40B4-BE49-F238E27FC236}">
                    <a16:creationId xmlns:a16="http://schemas.microsoft.com/office/drawing/2014/main" id="{1CAE7FDB-A1CF-46C8-B40F-01042B5BC077}"/>
                  </a:ext>
                </a:extLst>
              </p:cNvPr>
              <p:cNvSpPr>
                <a:spLocks/>
              </p:cNvSpPr>
              <p:nvPr/>
            </p:nvSpPr>
            <p:spPr bwMode="auto">
              <a:xfrm>
                <a:off x="1759" y="2157"/>
                <a:ext cx="81" cy="79"/>
              </a:xfrm>
              <a:custGeom>
                <a:avLst/>
                <a:gdLst>
                  <a:gd name="T0" fmla="*/ 41 w 324"/>
                  <a:gd name="T1" fmla="*/ 79 h 314"/>
                  <a:gd name="T2" fmla="*/ 48 w 324"/>
                  <a:gd name="T3" fmla="*/ 79 h 314"/>
                  <a:gd name="T4" fmla="*/ 53 w 324"/>
                  <a:gd name="T5" fmla="*/ 76 h 314"/>
                  <a:gd name="T6" fmla="*/ 60 w 324"/>
                  <a:gd name="T7" fmla="*/ 74 h 314"/>
                  <a:gd name="T8" fmla="*/ 64 w 324"/>
                  <a:gd name="T9" fmla="*/ 71 h 314"/>
                  <a:gd name="T10" fmla="*/ 69 w 324"/>
                  <a:gd name="T11" fmla="*/ 67 h 314"/>
                  <a:gd name="T12" fmla="*/ 71 w 324"/>
                  <a:gd name="T13" fmla="*/ 62 h 314"/>
                  <a:gd name="T14" fmla="*/ 76 w 324"/>
                  <a:gd name="T15" fmla="*/ 57 h 314"/>
                  <a:gd name="T16" fmla="*/ 79 w 324"/>
                  <a:gd name="T17" fmla="*/ 52 h 314"/>
                  <a:gd name="T18" fmla="*/ 79 w 324"/>
                  <a:gd name="T19" fmla="*/ 45 h 314"/>
                  <a:gd name="T20" fmla="*/ 81 w 324"/>
                  <a:gd name="T21" fmla="*/ 41 h 314"/>
                  <a:gd name="T22" fmla="*/ 79 w 324"/>
                  <a:gd name="T23" fmla="*/ 33 h 314"/>
                  <a:gd name="T24" fmla="*/ 79 w 324"/>
                  <a:gd name="T25" fmla="*/ 26 h 314"/>
                  <a:gd name="T26" fmla="*/ 76 w 324"/>
                  <a:gd name="T27" fmla="*/ 21 h 314"/>
                  <a:gd name="T28" fmla="*/ 71 w 324"/>
                  <a:gd name="T29" fmla="*/ 17 h 314"/>
                  <a:gd name="T30" fmla="*/ 69 w 324"/>
                  <a:gd name="T31" fmla="*/ 12 h 314"/>
                  <a:gd name="T32" fmla="*/ 64 w 324"/>
                  <a:gd name="T33" fmla="*/ 7 h 314"/>
                  <a:gd name="T34" fmla="*/ 60 w 324"/>
                  <a:gd name="T35" fmla="*/ 5 h 314"/>
                  <a:gd name="T36" fmla="*/ 53 w 324"/>
                  <a:gd name="T37" fmla="*/ 2 h 314"/>
                  <a:gd name="T38" fmla="*/ 48 w 324"/>
                  <a:gd name="T39" fmla="*/ 0 h 314"/>
                  <a:gd name="T40" fmla="*/ 41 w 324"/>
                  <a:gd name="T41" fmla="*/ 0 h 314"/>
                  <a:gd name="T42" fmla="*/ 34 w 324"/>
                  <a:gd name="T43" fmla="*/ 0 h 314"/>
                  <a:gd name="T44" fmla="*/ 29 w 324"/>
                  <a:gd name="T45" fmla="*/ 2 h 314"/>
                  <a:gd name="T46" fmla="*/ 22 w 324"/>
                  <a:gd name="T47" fmla="*/ 5 h 314"/>
                  <a:gd name="T48" fmla="*/ 17 w 324"/>
                  <a:gd name="T49" fmla="*/ 7 h 314"/>
                  <a:gd name="T50" fmla="*/ 12 w 324"/>
                  <a:gd name="T51" fmla="*/ 12 h 314"/>
                  <a:gd name="T52" fmla="*/ 7 w 324"/>
                  <a:gd name="T53" fmla="*/ 17 h 314"/>
                  <a:gd name="T54" fmla="*/ 5 w 324"/>
                  <a:gd name="T55" fmla="*/ 21 h 314"/>
                  <a:gd name="T56" fmla="*/ 3 w 324"/>
                  <a:gd name="T57" fmla="*/ 26 h 314"/>
                  <a:gd name="T58" fmla="*/ 0 w 324"/>
                  <a:gd name="T59" fmla="*/ 33 h 314"/>
                  <a:gd name="T60" fmla="*/ 0 w 324"/>
                  <a:gd name="T61" fmla="*/ 41 h 314"/>
                  <a:gd name="T62" fmla="*/ 0 w 324"/>
                  <a:gd name="T63" fmla="*/ 45 h 314"/>
                  <a:gd name="T64" fmla="*/ 3 w 324"/>
                  <a:gd name="T65" fmla="*/ 52 h 314"/>
                  <a:gd name="T66" fmla="*/ 5 w 324"/>
                  <a:gd name="T67" fmla="*/ 57 h 314"/>
                  <a:gd name="T68" fmla="*/ 7 w 324"/>
                  <a:gd name="T69" fmla="*/ 62 h 314"/>
                  <a:gd name="T70" fmla="*/ 12 w 324"/>
                  <a:gd name="T71" fmla="*/ 67 h 314"/>
                  <a:gd name="T72" fmla="*/ 17 w 324"/>
                  <a:gd name="T73" fmla="*/ 71 h 314"/>
                  <a:gd name="T74" fmla="*/ 22 w 324"/>
                  <a:gd name="T75" fmla="*/ 74 h 314"/>
                  <a:gd name="T76" fmla="*/ 29 w 324"/>
                  <a:gd name="T77" fmla="*/ 76 h 314"/>
                  <a:gd name="T78" fmla="*/ 34 w 324"/>
                  <a:gd name="T79" fmla="*/ 79 h 314"/>
                  <a:gd name="T80" fmla="*/ 41 w 324"/>
                  <a:gd name="T81" fmla="*/ 79 h 31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24"/>
                  <a:gd name="T124" fmla="*/ 0 h 314"/>
                  <a:gd name="T125" fmla="*/ 324 w 324"/>
                  <a:gd name="T126" fmla="*/ 314 h 31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24" h="314">
                    <a:moveTo>
                      <a:pt x="162" y="314"/>
                    </a:moveTo>
                    <a:lnTo>
                      <a:pt x="190" y="314"/>
                    </a:lnTo>
                    <a:lnTo>
                      <a:pt x="210" y="303"/>
                    </a:lnTo>
                    <a:lnTo>
                      <a:pt x="238" y="294"/>
                    </a:lnTo>
                    <a:lnTo>
                      <a:pt x="257" y="284"/>
                    </a:lnTo>
                    <a:lnTo>
                      <a:pt x="276" y="266"/>
                    </a:lnTo>
                    <a:lnTo>
                      <a:pt x="285" y="247"/>
                    </a:lnTo>
                    <a:lnTo>
                      <a:pt x="305" y="228"/>
                    </a:lnTo>
                    <a:lnTo>
                      <a:pt x="314" y="208"/>
                    </a:lnTo>
                    <a:lnTo>
                      <a:pt x="314" y="180"/>
                    </a:lnTo>
                    <a:lnTo>
                      <a:pt x="324" y="161"/>
                    </a:lnTo>
                    <a:lnTo>
                      <a:pt x="314" y="132"/>
                    </a:lnTo>
                    <a:lnTo>
                      <a:pt x="314" y="104"/>
                    </a:lnTo>
                    <a:lnTo>
                      <a:pt x="305" y="85"/>
                    </a:lnTo>
                    <a:lnTo>
                      <a:pt x="285" y="66"/>
                    </a:lnTo>
                    <a:lnTo>
                      <a:pt x="276" y="48"/>
                    </a:lnTo>
                    <a:lnTo>
                      <a:pt x="257" y="28"/>
                    </a:lnTo>
                    <a:lnTo>
                      <a:pt x="238" y="18"/>
                    </a:lnTo>
                    <a:lnTo>
                      <a:pt x="210" y="9"/>
                    </a:lnTo>
                    <a:lnTo>
                      <a:pt x="190" y="0"/>
                    </a:lnTo>
                    <a:lnTo>
                      <a:pt x="162" y="0"/>
                    </a:lnTo>
                    <a:lnTo>
                      <a:pt x="134" y="0"/>
                    </a:lnTo>
                    <a:lnTo>
                      <a:pt x="114" y="9"/>
                    </a:lnTo>
                    <a:lnTo>
                      <a:pt x="86" y="18"/>
                    </a:lnTo>
                    <a:lnTo>
                      <a:pt x="67" y="28"/>
                    </a:lnTo>
                    <a:lnTo>
                      <a:pt x="47" y="48"/>
                    </a:lnTo>
                    <a:lnTo>
                      <a:pt x="28" y="66"/>
                    </a:lnTo>
                    <a:lnTo>
                      <a:pt x="19" y="85"/>
                    </a:lnTo>
                    <a:lnTo>
                      <a:pt x="10" y="104"/>
                    </a:lnTo>
                    <a:lnTo>
                      <a:pt x="0" y="132"/>
                    </a:lnTo>
                    <a:lnTo>
                      <a:pt x="0" y="161"/>
                    </a:lnTo>
                    <a:lnTo>
                      <a:pt x="0" y="180"/>
                    </a:lnTo>
                    <a:lnTo>
                      <a:pt x="10" y="208"/>
                    </a:lnTo>
                    <a:lnTo>
                      <a:pt x="19" y="228"/>
                    </a:lnTo>
                    <a:lnTo>
                      <a:pt x="28" y="247"/>
                    </a:lnTo>
                    <a:lnTo>
                      <a:pt x="47" y="266"/>
                    </a:lnTo>
                    <a:lnTo>
                      <a:pt x="67" y="284"/>
                    </a:lnTo>
                    <a:lnTo>
                      <a:pt x="86" y="294"/>
                    </a:lnTo>
                    <a:lnTo>
                      <a:pt x="114" y="303"/>
                    </a:lnTo>
                    <a:lnTo>
                      <a:pt x="134" y="314"/>
                    </a:lnTo>
                    <a:lnTo>
                      <a:pt x="162" y="314"/>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27" name="Freeform 103">
                <a:extLst>
                  <a:ext uri="{FF2B5EF4-FFF2-40B4-BE49-F238E27FC236}">
                    <a16:creationId xmlns:a16="http://schemas.microsoft.com/office/drawing/2014/main" id="{F84FAC1C-B463-422A-991D-FE3F3C3F366B}"/>
                  </a:ext>
                </a:extLst>
              </p:cNvPr>
              <p:cNvSpPr>
                <a:spLocks/>
              </p:cNvSpPr>
              <p:nvPr/>
            </p:nvSpPr>
            <p:spPr bwMode="auto">
              <a:xfrm>
                <a:off x="2009" y="2074"/>
                <a:ext cx="330" cy="330"/>
              </a:xfrm>
              <a:custGeom>
                <a:avLst/>
                <a:gdLst>
                  <a:gd name="T0" fmla="*/ 166 w 1323"/>
                  <a:gd name="T1" fmla="*/ 330 h 1321"/>
                  <a:gd name="T2" fmla="*/ 192 w 1323"/>
                  <a:gd name="T3" fmla="*/ 328 h 1321"/>
                  <a:gd name="T4" fmla="*/ 219 w 1323"/>
                  <a:gd name="T5" fmla="*/ 323 h 1321"/>
                  <a:gd name="T6" fmla="*/ 242 w 1323"/>
                  <a:gd name="T7" fmla="*/ 314 h 1321"/>
                  <a:gd name="T8" fmla="*/ 264 w 1323"/>
                  <a:gd name="T9" fmla="*/ 299 h 1321"/>
                  <a:gd name="T10" fmla="*/ 283 w 1323"/>
                  <a:gd name="T11" fmla="*/ 283 h 1321"/>
                  <a:gd name="T12" fmla="*/ 299 w 1323"/>
                  <a:gd name="T13" fmla="*/ 264 h 1321"/>
                  <a:gd name="T14" fmla="*/ 314 w 1323"/>
                  <a:gd name="T15" fmla="*/ 242 h 1321"/>
                  <a:gd name="T16" fmla="*/ 323 w 1323"/>
                  <a:gd name="T17" fmla="*/ 218 h 1321"/>
                  <a:gd name="T18" fmla="*/ 328 w 1323"/>
                  <a:gd name="T19" fmla="*/ 192 h 1321"/>
                  <a:gd name="T20" fmla="*/ 330 w 1323"/>
                  <a:gd name="T21" fmla="*/ 166 h 1321"/>
                  <a:gd name="T22" fmla="*/ 328 w 1323"/>
                  <a:gd name="T23" fmla="*/ 140 h 1321"/>
                  <a:gd name="T24" fmla="*/ 323 w 1323"/>
                  <a:gd name="T25" fmla="*/ 114 h 1321"/>
                  <a:gd name="T26" fmla="*/ 314 w 1323"/>
                  <a:gd name="T27" fmla="*/ 90 h 1321"/>
                  <a:gd name="T28" fmla="*/ 299 w 1323"/>
                  <a:gd name="T29" fmla="*/ 69 h 1321"/>
                  <a:gd name="T30" fmla="*/ 283 w 1323"/>
                  <a:gd name="T31" fmla="*/ 50 h 1321"/>
                  <a:gd name="T32" fmla="*/ 264 w 1323"/>
                  <a:gd name="T33" fmla="*/ 33 h 1321"/>
                  <a:gd name="T34" fmla="*/ 242 w 1323"/>
                  <a:gd name="T35" fmla="*/ 19 h 1321"/>
                  <a:gd name="T36" fmla="*/ 219 w 1323"/>
                  <a:gd name="T37" fmla="*/ 9 h 1321"/>
                  <a:gd name="T38" fmla="*/ 192 w 1323"/>
                  <a:gd name="T39" fmla="*/ 2 h 1321"/>
                  <a:gd name="T40" fmla="*/ 166 w 1323"/>
                  <a:gd name="T41" fmla="*/ 0 h 1321"/>
                  <a:gd name="T42" fmla="*/ 138 w 1323"/>
                  <a:gd name="T43" fmla="*/ 2 h 1321"/>
                  <a:gd name="T44" fmla="*/ 114 w 1323"/>
                  <a:gd name="T45" fmla="*/ 9 h 1321"/>
                  <a:gd name="T46" fmla="*/ 90 w 1323"/>
                  <a:gd name="T47" fmla="*/ 19 h 1321"/>
                  <a:gd name="T48" fmla="*/ 69 w 1323"/>
                  <a:gd name="T49" fmla="*/ 33 h 1321"/>
                  <a:gd name="T50" fmla="*/ 50 w 1323"/>
                  <a:gd name="T51" fmla="*/ 50 h 1321"/>
                  <a:gd name="T52" fmla="*/ 33 w 1323"/>
                  <a:gd name="T53" fmla="*/ 69 h 1321"/>
                  <a:gd name="T54" fmla="*/ 19 w 1323"/>
                  <a:gd name="T55" fmla="*/ 90 h 1321"/>
                  <a:gd name="T56" fmla="*/ 10 w 1323"/>
                  <a:gd name="T57" fmla="*/ 114 h 1321"/>
                  <a:gd name="T58" fmla="*/ 2 w 1323"/>
                  <a:gd name="T59" fmla="*/ 140 h 1321"/>
                  <a:gd name="T60" fmla="*/ 0 w 1323"/>
                  <a:gd name="T61" fmla="*/ 166 h 1321"/>
                  <a:gd name="T62" fmla="*/ 2 w 1323"/>
                  <a:gd name="T63" fmla="*/ 192 h 1321"/>
                  <a:gd name="T64" fmla="*/ 10 w 1323"/>
                  <a:gd name="T65" fmla="*/ 218 h 1321"/>
                  <a:gd name="T66" fmla="*/ 19 w 1323"/>
                  <a:gd name="T67" fmla="*/ 242 h 1321"/>
                  <a:gd name="T68" fmla="*/ 33 w 1323"/>
                  <a:gd name="T69" fmla="*/ 264 h 1321"/>
                  <a:gd name="T70" fmla="*/ 50 w 1323"/>
                  <a:gd name="T71" fmla="*/ 283 h 1321"/>
                  <a:gd name="T72" fmla="*/ 69 w 1323"/>
                  <a:gd name="T73" fmla="*/ 299 h 1321"/>
                  <a:gd name="T74" fmla="*/ 90 w 1323"/>
                  <a:gd name="T75" fmla="*/ 314 h 1321"/>
                  <a:gd name="T76" fmla="*/ 114 w 1323"/>
                  <a:gd name="T77" fmla="*/ 323 h 1321"/>
                  <a:gd name="T78" fmla="*/ 138 w 1323"/>
                  <a:gd name="T79" fmla="*/ 328 h 1321"/>
                  <a:gd name="T80" fmla="*/ 166 w 1323"/>
                  <a:gd name="T81" fmla="*/ 330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3"/>
                  <a:gd name="T124" fmla="*/ 0 h 1321"/>
                  <a:gd name="T125" fmla="*/ 1323 w 1323"/>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3" h="1321">
                    <a:moveTo>
                      <a:pt x="667" y="1321"/>
                    </a:moveTo>
                    <a:lnTo>
                      <a:pt x="771" y="1312"/>
                    </a:lnTo>
                    <a:lnTo>
                      <a:pt x="877" y="1293"/>
                    </a:lnTo>
                    <a:lnTo>
                      <a:pt x="972" y="1255"/>
                    </a:lnTo>
                    <a:lnTo>
                      <a:pt x="1057" y="1198"/>
                    </a:lnTo>
                    <a:lnTo>
                      <a:pt x="1133" y="1131"/>
                    </a:lnTo>
                    <a:lnTo>
                      <a:pt x="1199" y="1055"/>
                    </a:lnTo>
                    <a:lnTo>
                      <a:pt x="1257" y="969"/>
                    </a:lnTo>
                    <a:lnTo>
                      <a:pt x="1295" y="874"/>
                    </a:lnTo>
                    <a:lnTo>
                      <a:pt x="1314" y="770"/>
                    </a:lnTo>
                    <a:lnTo>
                      <a:pt x="1323" y="665"/>
                    </a:lnTo>
                    <a:lnTo>
                      <a:pt x="1314" y="561"/>
                    </a:lnTo>
                    <a:lnTo>
                      <a:pt x="1295" y="456"/>
                    </a:lnTo>
                    <a:lnTo>
                      <a:pt x="1257" y="361"/>
                    </a:lnTo>
                    <a:lnTo>
                      <a:pt x="1199" y="275"/>
                    </a:lnTo>
                    <a:lnTo>
                      <a:pt x="1133" y="199"/>
                    </a:lnTo>
                    <a:lnTo>
                      <a:pt x="1057" y="133"/>
                    </a:lnTo>
                    <a:lnTo>
                      <a:pt x="972" y="76"/>
                    </a:lnTo>
                    <a:lnTo>
                      <a:pt x="877" y="37"/>
                    </a:lnTo>
                    <a:lnTo>
                      <a:pt x="771" y="9"/>
                    </a:lnTo>
                    <a:lnTo>
                      <a:pt x="667" y="0"/>
                    </a:lnTo>
                    <a:lnTo>
                      <a:pt x="552" y="9"/>
                    </a:lnTo>
                    <a:lnTo>
                      <a:pt x="457" y="37"/>
                    </a:lnTo>
                    <a:lnTo>
                      <a:pt x="362" y="76"/>
                    </a:lnTo>
                    <a:lnTo>
                      <a:pt x="277" y="133"/>
                    </a:lnTo>
                    <a:lnTo>
                      <a:pt x="200" y="199"/>
                    </a:lnTo>
                    <a:lnTo>
                      <a:pt x="134" y="275"/>
                    </a:lnTo>
                    <a:lnTo>
                      <a:pt x="76" y="361"/>
                    </a:lnTo>
                    <a:lnTo>
                      <a:pt x="39" y="456"/>
                    </a:lnTo>
                    <a:lnTo>
                      <a:pt x="9" y="561"/>
                    </a:lnTo>
                    <a:lnTo>
                      <a:pt x="0" y="665"/>
                    </a:lnTo>
                    <a:lnTo>
                      <a:pt x="9" y="770"/>
                    </a:lnTo>
                    <a:lnTo>
                      <a:pt x="39" y="874"/>
                    </a:lnTo>
                    <a:lnTo>
                      <a:pt x="76" y="969"/>
                    </a:lnTo>
                    <a:lnTo>
                      <a:pt x="134" y="1055"/>
                    </a:lnTo>
                    <a:lnTo>
                      <a:pt x="200" y="1131"/>
                    </a:lnTo>
                    <a:lnTo>
                      <a:pt x="277" y="1198"/>
                    </a:lnTo>
                    <a:lnTo>
                      <a:pt x="362" y="1255"/>
                    </a:lnTo>
                    <a:lnTo>
                      <a:pt x="457" y="1293"/>
                    </a:lnTo>
                    <a:lnTo>
                      <a:pt x="552" y="1312"/>
                    </a:lnTo>
                    <a:lnTo>
                      <a:pt x="667" y="1321"/>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28" name="Freeform 104">
                <a:extLst>
                  <a:ext uri="{FF2B5EF4-FFF2-40B4-BE49-F238E27FC236}">
                    <a16:creationId xmlns:a16="http://schemas.microsoft.com/office/drawing/2014/main" id="{539B649C-24B6-41D0-B57A-983AC436255F}"/>
                  </a:ext>
                </a:extLst>
              </p:cNvPr>
              <p:cNvSpPr>
                <a:spLocks/>
              </p:cNvSpPr>
              <p:nvPr/>
            </p:nvSpPr>
            <p:spPr bwMode="auto">
              <a:xfrm>
                <a:off x="2009" y="2074"/>
                <a:ext cx="330" cy="330"/>
              </a:xfrm>
              <a:custGeom>
                <a:avLst/>
                <a:gdLst>
                  <a:gd name="T0" fmla="*/ 166 w 1323"/>
                  <a:gd name="T1" fmla="*/ 330 h 1321"/>
                  <a:gd name="T2" fmla="*/ 192 w 1323"/>
                  <a:gd name="T3" fmla="*/ 328 h 1321"/>
                  <a:gd name="T4" fmla="*/ 219 w 1323"/>
                  <a:gd name="T5" fmla="*/ 323 h 1321"/>
                  <a:gd name="T6" fmla="*/ 242 w 1323"/>
                  <a:gd name="T7" fmla="*/ 314 h 1321"/>
                  <a:gd name="T8" fmla="*/ 264 w 1323"/>
                  <a:gd name="T9" fmla="*/ 299 h 1321"/>
                  <a:gd name="T10" fmla="*/ 283 w 1323"/>
                  <a:gd name="T11" fmla="*/ 283 h 1321"/>
                  <a:gd name="T12" fmla="*/ 299 w 1323"/>
                  <a:gd name="T13" fmla="*/ 264 h 1321"/>
                  <a:gd name="T14" fmla="*/ 314 w 1323"/>
                  <a:gd name="T15" fmla="*/ 242 h 1321"/>
                  <a:gd name="T16" fmla="*/ 323 w 1323"/>
                  <a:gd name="T17" fmla="*/ 218 h 1321"/>
                  <a:gd name="T18" fmla="*/ 328 w 1323"/>
                  <a:gd name="T19" fmla="*/ 192 h 1321"/>
                  <a:gd name="T20" fmla="*/ 330 w 1323"/>
                  <a:gd name="T21" fmla="*/ 166 h 1321"/>
                  <a:gd name="T22" fmla="*/ 328 w 1323"/>
                  <a:gd name="T23" fmla="*/ 140 h 1321"/>
                  <a:gd name="T24" fmla="*/ 323 w 1323"/>
                  <a:gd name="T25" fmla="*/ 114 h 1321"/>
                  <a:gd name="T26" fmla="*/ 314 w 1323"/>
                  <a:gd name="T27" fmla="*/ 90 h 1321"/>
                  <a:gd name="T28" fmla="*/ 299 w 1323"/>
                  <a:gd name="T29" fmla="*/ 69 h 1321"/>
                  <a:gd name="T30" fmla="*/ 283 w 1323"/>
                  <a:gd name="T31" fmla="*/ 50 h 1321"/>
                  <a:gd name="T32" fmla="*/ 264 w 1323"/>
                  <a:gd name="T33" fmla="*/ 33 h 1321"/>
                  <a:gd name="T34" fmla="*/ 242 w 1323"/>
                  <a:gd name="T35" fmla="*/ 19 h 1321"/>
                  <a:gd name="T36" fmla="*/ 219 w 1323"/>
                  <a:gd name="T37" fmla="*/ 9 h 1321"/>
                  <a:gd name="T38" fmla="*/ 192 w 1323"/>
                  <a:gd name="T39" fmla="*/ 2 h 1321"/>
                  <a:gd name="T40" fmla="*/ 166 w 1323"/>
                  <a:gd name="T41" fmla="*/ 0 h 1321"/>
                  <a:gd name="T42" fmla="*/ 138 w 1323"/>
                  <a:gd name="T43" fmla="*/ 2 h 1321"/>
                  <a:gd name="T44" fmla="*/ 114 w 1323"/>
                  <a:gd name="T45" fmla="*/ 9 h 1321"/>
                  <a:gd name="T46" fmla="*/ 90 w 1323"/>
                  <a:gd name="T47" fmla="*/ 19 h 1321"/>
                  <a:gd name="T48" fmla="*/ 69 w 1323"/>
                  <a:gd name="T49" fmla="*/ 33 h 1321"/>
                  <a:gd name="T50" fmla="*/ 50 w 1323"/>
                  <a:gd name="T51" fmla="*/ 50 h 1321"/>
                  <a:gd name="T52" fmla="*/ 33 w 1323"/>
                  <a:gd name="T53" fmla="*/ 69 h 1321"/>
                  <a:gd name="T54" fmla="*/ 19 w 1323"/>
                  <a:gd name="T55" fmla="*/ 90 h 1321"/>
                  <a:gd name="T56" fmla="*/ 10 w 1323"/>
                  <a:gd name="T57" fmla="*/ 114 h 1321"/>
                  <a:gd name="T58" fmla="*/ 2 w 1323"/>
                  <a:gd name="T59" fmla="*/ 140 h 1321"/>
                  <a:gd name="T60" fmla="*/ 0 w 1323"/>
                  <a:gd name="T61" fmla="*/ 166 h 1321"/>
                  <a:gd name="T62" fmla="*/ 2 w 1323"/>
                  <a:gd name="T63" fmla="*/ 192 h 1321"/>
                  <a:gd name="T64" fmla="*/ 10 w 1323"/>
                  <a:gd name="T65" fmla="*/ 218 h 1321"/>
                  <a:gd name="T66" fmla="*/ 19 w 1323"/>
                  <a:gd name="T67" fmla="*/ 242 h 1321"/>
                  <a:gd name="T68" fmla="*/ 33 w 1323"/>
                  <a:gd name="T69" fmla="*/ 264 h 1321"/>
                  <a:gd name="T70" fmla="*/ 50 w 1323"/>
                  <a:gd name="T71" fmla="*/ 283 h 1321"/>
                  <a:gd name="T72" fmla="*/ 69 w 1323"/>
                  <a:gd name="T73" fmla="*/ 299 h 1321"/>
                  <a:gd name="T74" fmla="*/ 90 w 1323"/>
                  <a:gd name="T75" fmla="*/ 314 h 1321"/>
                  <a:gd name="T76" fmla="*/ 114 w 1323"/>
                  <a:gd name="T77" fmla="*/ 323 h 1321"/>
                  <a:gd name="T78" fmla="*/ 138 w 1323"/>
                  <a:gd name="T79" fmla="*/ 328 h 1321"/>
                  <a:gd name="T80" fmla="*/ 166 w 1323"/>
                  <a:gd name="T81" fmla="*/ 330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3"/>
                  <a:gd name="T124" fmla="*/ 0 h 1321"/>
                  <a:gd name="T125" fmla="*/ 1323 w 1323"/>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3" h="1321">
                    <a:moveTo>
                      <a:pt x="667" y="1321"/>
                    </a:moveTo>
                    <a:lnTo>
                      <a:pt x="771" y="1312"/>
                    </a:lnTo>
                    <a:lnTo>
                      <a:pt x="877" y="1293"/>
                    </a:lnTo>
                    <a:lnTo>
                      <a:pt x="972" y="1255"/>
                    </a:lnTo>
                    <a:lnTo>
                      <a:pt x="1057" y="1198"/>
                    </a:lnTo>
                    <a:lnTo>
                      <a:pt x="1133" y="1131"/>
                    </a:lnTo>
                    <a:lnTo>
                      <a:pt x="1199" y="1055"/>
                    </a:lnTo>
                    <a:lnTo>
                      <a:pt x="1257" y="969"/>
                    </a:lnTo>
                    <a:lnTo>
                      <a:pt x="1295" y="874"/>
                    </a:lnTo>
                    <a:lnTo>
                      <a:pt x="1314" y="770"/>
                    </a:lnTo>
                    <a:lnTo>
                      <a:pt x="1323" y="665"/>
                    </a:lnTo>
                    <a:lnTo>
                      <a:pt x="1314" y="561"/>
                    </a:lnTo>
                    <a:lnTo>
                      <a:pt x="1295" y="456"/>
                    </a:lnTo>
                    <a:lnTo>
                      <a:pt x="1257" y="361"/>
                    </a:lnTo>
                    <a:lnTo>
                      <a:pt x="1199" y="275"/>
                    </a:lnTo>
                    <a:lnTo>
                      <a:pt x="1133" y="199"/>
                    </a:lnTo>
                    <a:lnTo>
                      <a:pt x="1057" y="133"/>
                    </a:lnTo>
                    <a:lnTo>
                      <a:pt x="972" y="76"/>
                    </a:lnTo>
                    <a:lnTo>
                      <a:pt x="877" y="37"/>
                    </a:lnTo>
                    <a:lnTo>
                      <a:pt x="771" y="9"/>
                    </a:lnTo>
                    <a:lnTo>
                      <a:pt x="667" y="0"/>
                    </a:lnTo>
                    <a:lnTo>
                      <a:pt x="552" y="9"/>
                    </a:lnTo>
                    <a:lnTo>
                      <a:pt x="457" y="37"/>
                    </a:lnTo>
                    <a:lnTo>
                      <a:pt x="362" y="76"/>
                    </a:lnTo>
                    <a:lnTo>
                      <a:pt x="277" y="133"/>
                    </a:lnTo>
                    <a:lnTo>
                      <a:pt x="200" y="199"/>
                    </a:lnTo>
                    <a:lnTo>
                      <a:pt x="134" y="275"/>
                    </a:lnTo>
                    <a:lnTo>
                      <a:pt x="76" y="361"/>
                    </a:lnTo>
                    <a:lnTo>
                      <a:pt x="39" y="456"/>
                    </a:lnTo>
                    <a:lnTo>
                      <a:pt x="9" y="561"/>
                    </a:lnTo>
                    <a:lnTo>
                      <a:pt x="0" y="665"/>
                    </a:lnTo>
                    <a:lnTo>
                      <a:pt x="9" y="770"/>
                    </a:lnTo>
                    <a:lnTo>
                      <a:pt x="39" y="874"/>
                    </a:lnTo>
                    <a:lnTo>
                      <a:pt x="76" y="969"/>
                    </a:lnTo>
                    <a:lnTo>
                      <a:pt x="134" y="1055"/>
                    </a:lnTo>
                    <a:lnTo>
                      <a:pt x="200" y="1131"/>
                    </a:lnTo>
                    <a:lnTo>
                      <a:pt x="277" y="1198"/>
                    </a:lnTo>
                    <a:lnTo>
                      <a:pt x="362" y="1255"/>
                    </a:lnTo>
                    <a:lnTo>
                      <a:pt x="457" y="1293"/>
                    </a:lnTo>
                    <a:lnTo>
                      <a:pt x="552" y="1312"/>
                    </a:lnTo>
                    <a:lnTo>
                      <a:pt x="667" y="1321"/>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029" name="Freeform 105">
                <a:extLst>
                  <a:ext uri="{FF2B5EF4-FFF2-40B4-BE49-F238E27FC236}">
                    <a16:creationId xmlns:a16="http://schemas.microsoft.com/office/drawing/2014/main" id="{A3B8AEEE-21AE-45BD-989C-EAEF25000C17}"/>
                  </a:ext>
                </a:extLst>
              </p:cNvPr>
              <p:cNvSpPr>
                <a:spLocks/>
              </p:cNvSpPr>
              <p:nvPr/>
            </p:nvSpPr>
            <p:spPr bwMode="auto">
              <a:xfrm>
                <a:off x="2009" y="2074"/>
                <a:ext cx="330" cy="330"/>
              </a:xfrm>
              <a:custGeom>
                <a:avLst/>
                <a:gdLst>
                  <a:gd name="T0" fmla="*/ 166 w 1323"/>
                  <a:gd name="T1" fmla="*/ 330 h 1321"/>
                  <a:gd name="T2" fmla="*/ 192 w 1323"/>
                  <a:gd name="T3" fmla="*/ 328 h 1321"/>
                  <a:gd name="T4" fmla="*/ 219 w 1323"/>
                  <a:gd name="T5" fmla="*/ 323 h 1321"/>
                  <a:gd name="T6" fmla="*/ 242 w 1323"/>
                  <a:gd name="T7" fmla="*/ 314 h 1321"/>
                  <a:gd name="T8" fmla="*/ 264 w 1323"/>
                  <a:gd name="T9" fmla="*/ 299 h 1321"/>
                  <a:gd name="T10" fmla="*/ 283 w 1323"/>
                  <a:gd name="T11" fmla="*/ 283 h 1321"/>
                  <a:gd name="T12" fmla="*/ 299 w 1323"/>
                  <a:gd name="T13" fmla="*/ 264 h 1321"/>
                  <a:gd name="T14" fmla="*/ 314 w 1323"/>
                  <a:gd name="T15" fmla="*/ 242 h 1321"/>
                  <a:gd name="T16" fmla="*/ 323 w 1323"/>
                  <a:gd name="T17" fmla="*/ 218 h 1321"/>
                  <a:gd name="T18" fmla="*/ 328 w 1323"/>
                  <a:gd name="T19" fmla="*/ 192 h 1321"/>
                  <a:gd name="T20" fmla="*/ 330 w 1323"/>
                  <a:gd name="T21" fmla="*/ 166 h 1321"/>
                  <a:gd name="T22" fmla="*/ 328 w 1323"/>
                  <a:gd name="T23" fmla="*/ 140 h 1321"/>
                  <a:gd name="T24" fmla="*/ 323 w 1323"/>
                  <a:gd name="T25" fmla="*/ 114 h 1321"/>
                  <a:gd name="T26" fmla="*/ 314 w 1323"/>
                  <a:gd name="T27" fmla="*/ 90 h 1321"/>
                  <a:gd name="T28" fmla="*/ 299 w 1323"/>
                  <a:gd name="T29" fmla="*/ 69 h 1321"/>
                  <a:gd name="T30" fmla="*/ 283 w 1323"/>
                  <a:gd name="T31" fmla="*/ 50 h 1321"/>
                  <a:gd name="T32" fmla="*/ 264 w 1323"/>
                  <a:gd name="T33" fmla="*/ 33 h 1321"/>
                  <a:gd name="T34" fmla="*/ 242 w 1323"/>
                  <a:gd name="T35" fmla="*/ 19 h 1321"/>
                  <a:gd name="T36" fmla="*/ 219 w 1323"/>
                  <a:gd name="T37" fmla="*/ 9 h 1321"/>
                  <a:gd name="T38" fmla="*/ 192 w 1323"/>
                  <a:gd name="T39" fmla="*/ 2 h 1321"/>
                  <a:gd name="T40" fmla="*/ 166 w 1323"/>
                  <a:gd name="T41" fmla="*/ 0 h 1321"/>
                  <a:gd name="T42" fmla="*/ 138 w 1323"/>
                  <a:gd name="T43" fmla="*/ 2 h 1321"/>
                  <a:gd name="T44" fmla="*/ 114 w 1323"/>
                  <a:gd name="T45" fmla="*/ 9 h 1321"/>
                  <a:gd name="T46" fmla="*/ 90 w 1323"/>
                  <a:gd name="T47" fmla="*/ 19 h 1321"/>
                  <a:gd name="T48" fmla="*/ 69 w 1323"/>
                  <a:gd name="T49" fmla="*/ 33 h 1321"/>
                  <a:gd name="T50" fmla="*/ 50 w 1323"/>
                  <a:gd name="T51" fmla="*/ 50 h 1321"/>
                  <a:gd name="T52" fmla="*/ 33 w 1323"/>
                  <a:gd name="T53" fmla="*/ 69 h 1321"/>
                  <a:gd name="T54" fmla="*/ 19 w 1323"/>
                  <a:gd name="T55" fmla="*/ 90 h 1321"/>
                  <a:gd name="T56" fmla="*/ 10 w 1323"/>
                  <a:gd name="T57" fmla="*/ 114 h 1321"/>
                  <a:gd name="T58" fmla="*/ 2 w 1323"/>
                  <a:gd name="T59" fmla="*/ 140 h 1321"/>
                  <a:gd name="T60" fmla="*/ 0 w 1323"/>
                  <a:gd name="T61" fmla="*/ 166 h 1321"/>
                  <a:gd name="T62" fmla="*/ 2 w 1323"/>
                  <a:gd name="T63" fmla="*/ 192 h 1321"/>
                  <a:gd name="T64" fmla="*/ 10 w 1323"/>
                  <a:gd name="T65" fmla="*/ 218 h 1321"/>
                  <a:gd name="T66" fmla="*/ 19 w 1323"/>
                  <a:gd name="T67" fmla="*/ 242 h 1321"/>
                  <a:gd name="T68" fmla="*/ 33 w 1323"/>
                  <a:gd name="T69" fmla="*/ 264 h 1321"/>
                  <a:gd name="T70" fmla="*/ 50 w 1323"/>
                  <a:gd name="T71" fmla="*/ 283 h 1321"/>
                  <a:gd name="T72" fmla="*/ 69 w 1323"/>
                  <a:gd name="T73" fmla="*/ 299 h 1321"/>
                  <a:gd name="T74" fmla="*/ 90 w 1323"/>
                  <a:gd name="T75" fmla="*/ 314 h 1321"/>
                  <a:gd name="T76" fmla="*/ 114 w 1323"/>
                  <a:gd name="T77" fmla="*/ 323 h 1321"/>
                  <a:gd name="T78" fmla="*/ 138 w 1323"/>
                  <a:gd name="T79" fmla="*/ 328 h 1321"/>
                  <a:gd name="T80" fmla="*/ 166 w 1323"/>
                  <a:gd name="T81" fmla="*/ 330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3"/>
                  <a:gd name="T124" fmla="*/ 0 h 1321"/>
                  <a:gd name="T125" fmla="*/ 1323 w 1323"/>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3" h="1321">
                    <a:moveTo>
                      <a:pt x="667" y="1321"/>
                    </a:moveTo>
                    <a:lnTo>
                      <a:pt x="771" y="1312"/>
                    </a:lnTo>
                    <a:lnTo>
                      <a:pt x="877" y="1293"/>
                    </a:lnTo>
                    <a:lnTo>
                      <a:pt x="972" y="1255"/>
                    </a:lnTo>
                    <a:lnTo>
                      <a:pt x="1057" y="1198"/>
                    </a:lnTo>
                    <a:lnTo>
                      <a:pt x="1133" y="1131"/>
                    </a:lnTo>
                    <a:lnTo>
                      <a:pt x="1199" y="1055"/>
                    </a:lnTo>
                    <a:lnTo>
                      <a:pt x="1257" y="969"/>
                    </a:lnTo>
                    <a:lnTo>
                      <a:pt x="1295" y="874"/>
                    </a:lnTo>
                    <a:lnTo>
                      <a:pt x="1314" y="770"/>
                    </a:lnTo>
                    <a:lnTo>
                      <a:pt x="1323" y="665"/>
                    </a:lnTo>
                    <a:lnTo>
                      <a:pt x="1314" y="561"/>
                    </a:lnTo>
                    <a:lnTo>
                      <a:pt x="1295" y="456"/>
                    </a:lnTo>
                    <a:lnTo>
                      <a:pt x="1257" y="361"/>
                    </a:lnTo>
                    <a:lnTo>
                      <a:pt x="1199" y="275"/>
                    </a:lnTo>
                    <a:lnTo>
                      <a:pt x="1133" y="199"/>
                    </a:lnTo>
                    <a:lnTo>
                      <a:pt x="1057" y="133"/>
                    </a:lnTo>
                    <a:lnTo>
                      <a:pt x="972" y="76"/>
                    </a:lnTo>
                    <a:lnTo>
                      <a:pt x="877" y="37"/>
                    </a:lnTo>
                    <a:lnTo>
                      <a:pt x="771" y="9"/>
                    </a:lnTo>
                    <a:lnTo>
                      <a:pt x="667" y="0"/>
                    </a:lnTo>
                    <a:lnTo>
                      <a:pt x="552" y="9"/>
                    </a:lnTo>
                    <a:lnTo>
                      <a:pt x="457" y="37"/>
                    </a:lnTo>
                    <a:lnTo>
                      <a:pt x="362" y="76"/>
                    </a:lnTo>
                    <a:lnTo>
                      <a:pt x="277" y="133"/>
                    </a:lnTo>
                    <a:lnTo>
                      <a:pt x="200" y="199"/>
                    </a:lnTo>
                    <a:lnTo>
                      <a:pt x="134" y="275"/>
                    </a:lnTo>
                    <a:lnTo>
                      <a:pt x="76" y="361"/>
                    </a:lnTo>
                    <a:lnTo>
                      <a:pt x="39" y="456"/>
                    </a:lnTo>
                    <a:lnTo>
                      <a:pt x="9" y="561"/>
                    </a:lnTo>
                    <a:lnTo>
                      <a:pt x="0" y="665"/>
                    </a:lnTo>
                    <a:lnTo>
                      <a:pt x="9" y="770"/>
                    </a:lnTo>
                    <a:lnTo>
                      <a:pt x="39" y="874"/>
                    </a:lnTo>
                    <a:lnTo>
                      <a:pt x="76" y="969"/>
                    </a:lnTo>
                    <a:lnTo>
                      <a:pt x="134" y="1055"/>
                    </a:lnTo>
                    <a:lnTo>
                      <a:pt x="200" y="1131"/>
                    </a:lnTo>
                    <a:lnTo>
                      <a:pt x="277" y="1198"/>
                    </a:lnTo>
                    <a:lnTo>
                      <a:pt x="362" y="1255"/>
                    </a:lnTo>
                    <a:lnTo>
                      <a:pt x="457" y="1293"/>
                    </a:lnTo>
                    <a:lnTo>
                      <a:pt x="552" y="1312"/>
                    </a:lnTo>
                    <a:lnTo>
                      <a:pt x="667" y="1321"/>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030" name="Freeform 106">
                <a:extLst>
                  <a:ext uri="{FF2B5EF4-FFF2-40B4-BE49-F238E27FC236}">
                    <a16:creationId xmlns:a16="http://schemas.microsoft.com/office/drawing/2014/main" id="{4766D692-60E0-4375-8461-7FA26A338DCC}"/>
                  </a:ext>
                </a:extLst>
              </p:cNvPr>
              <p:cNvSpPr>
                <a:spLocks/>
              </p:cNvSpPr>
              <p:nvPr/>
            </p:nvSpPr>
            <p:spPr bwMode="auto">
              <a:xfrm>
                <a:off x="2056" y="2098"/>
                <a:ext cx="174" cy="176"/>
              </a:xfrm>
              <a:custGeom>
                <a:avLst/>
                <a:gdLst>
                  <a:gd name="T0" fmla="*/ 86 w 695"/>
                  <a:gd name="T1" fmla="*/ 176 h 703"/>
                  <a:gd name="T2" fmla="*/ 100 w 695"/>
                  <a:gd name="T3" fmla="*/ 174 h 703"/>
                  <a:gd name="T4" fmla="*/ 114 w 695"/>
                  <a:gd name="T5" fmla="*/ 171 h 703"/>
                  <a:gd name="T6" fmla="*/ 126 w 695"/>
                  <a:gd name="T7" fmla="*/ 166 h 703"/>
                  <a:gd name="T8" fmla="*/ 138 w 695"/>
                  <a:gd name="T9" fmla="*/ 159 h 703"/>
                  <a:gd name="T10" fmla="*/ 148 w 695"/>
                  <a:gd name="T11" fmla="*/ 150 h 703"/>
                  <a:gd name="T12" fmla="*/ 157 w 695"/>
                  <a:gd name="T13" fmla="*/ 140 h 703"/>
                  <a:gd name="T14" fmla="*/ 164 w 695"/>
                  <a:gd name="T15" fmla="*/ 128 h 703"/>
                  <a:gd name="T16" fmla="*/ 169 w 695"/>
                  <a:gd name="T17" fmla="*/ 117 h 703"/>
                  <a:gd name="T18" fmla="*/ 174 w 695"/>
                  <a:gd name="T19" fmla="*/ 102 h 703"/>
                  <a:gd name="T20" fmla="*/ 174 w 695"/>
                  <a:gd name="T21" fmla="*/ 88 h 703"/>
                  <a:gd name="T22" fmla="*/ 174 w 695"/>
                  <a:gd name="T23" fmla="*/ 74 h 703"/>
                  <a:gd name="T24" fmla="*/ 169 w 695"/>
                  <a:gd name="T25" fmla="*/ 60 h 703"/>
                  <a:gd name="T26" fmla="*/ 164 w 695"/>
                  <a:gd name="T27" fmla="*/ 48 h 703"/>
                  <a:gd name="T28" fmla="*/ 157 w 695"/>
                  <a:gd name="T29" fmla="*/ 36 h 703"/>
                  <a:gd name="T30" fmla="*/ 148 w 695"/>
                  <a:gd name="T31" fmla="*/ 26 h 703"/>
                  <a:gd name="T32" fmla="*/ 138 w 695"/>
                  <a:gd name="T33" fmla="*/ 17 h 703"/>
                  <a:gd name="T34" fmla="*/ 126 w 695"/>
                  <a:gd name="T35" fmla="*/ 10 h 703"/>
                  <a:gd name="T36" fmla="*/ 114 w 695"/>
                  <a:gd name="T37" fmla="*/ 5 h 703"/>
                  <a:gd name="T38" fmla="*/ 100 w 695"/>
                  <a:gd name="T39" fmla="*/ 2 h 703"/>
                  <a:gd name="T40" fmla="*/ 86 w 695"/>
                  <a:gd name="T41" fmla="*/ 0 h 703"/>
                  <a:gd name="T42" fmla="*/ 71 w 695"/>
                  <a:gd name="T43" fmla="*/ 2 h 703"/>
                  <a:gd name="T44" fmla="*/ 60 w 695"/>
                  <a:gd name="T45" fmla="*/ 5 h 703"/>
                  <a:gd name="T46" fmla="*/ 48 w 695"/>
                  <a:gd name="T47" fmla="*/ 10 h 703"/>
                  <a:gd name="T48" fmla="*/ 36 w 695"/>
                  <a:gd name="T49" fmla="*/ 17 h 703"/>
                  <a:gd name="T50" fmla="*/ 24 w 695"/>
                  <a:gd name="T51" fmla="*/ 26 h 703"/>
                  <a:gd name="T52" fmla="*/ 17 w 695"/>
                  <a:gd name="T53" fmla="*/ 36 h 703"/>
                  <a:gd name="T54" fmla="*/ 10 w 695"/>
                  <a:gd name="T55" fmla="*/ 48 h 703"/>
                  <a:gd name="T56" fmla="*/ 5 w 695"/>
                  <a:gd name="T57" fmla="*/ 60 h 703"/>
                  <a:gd name="T58" fmla="*/ 0 w 695"/>
                  <a:gd name="T59" fmla="*/ 74 h 703"/>
                  <a:gd name="T60" fmla="*/ 0 w 695"/>
                  <a:gd name="T61" fmla="*/ 88 h 703"/>
                  <a:gd name="T62" fmla="*/ 0 w 695"/>
                  <a:gd name="T63" fmla="*/ 102 h 703"/>
                  <a:gd name="T64" fmla="*/ 5 w 695"/>
                  <a:gd name="T65" fmla="*/ 117 h 703"/>
                  <a:gd name="T66" fmla="*/ 10 w 695"/>
                  <a:gd name="T67" fmla="*/ 128 h 703"/>
                  <a:gd name="T68" fmla="*/ 17 w 695"/>
                  <a:gd name="T69" fmla="*/ 140 h 703"/>
                  <a:gd name="T70" fmla="*/ 24 w 695"/>
                  <a:gd name="T71" fmla="*/ 150 h 703"/>
                  <a:gd name="T72" fmla="*/ 36 w 695"/>
                  <a:gd name="T73" fmla="*/ 159 h 703"/>
                  <a:gd name="T74" fmla="*/ 48 w 695"/>
                  <a:gd name="T75" fmla="*/ 166 h 703"/>
                  <a:gd name="T76" fmla="*/ 60 w 695"/>
                  <a:gd name="T77" fmla="*/ 171 h 703"/>
                  <a:gd name="T78" fmla="*/ 71 w 695"/>
                  <a:gd name="T79" fmla="*/ 174 h 703"/>
                  <a:gd name="T80" fmla="*/ 86 w 695"/>
                  <a:gd name="T81" fmla="*/ 176 h 7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5"/>
                  <a:gd name="T124" fmla="*/ 0 h 703"/>
                  <a:gd name="T125" fmla="*/ 695 w 695"/>
                  <a:gd name="T126" fmla="*/ 703 h 70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5" h="703">
                    <a:moveTo>
                      <a:pt x="342" y="703"/>
                    </a:moveTo>
                    <a:lnTo>
                      <a:pt x="400" y="694"/>
                    </a:lnTo>
                    <a:lnTo>
                      <a:pt x="457" y="684"/>
                    </a:lnTo>
                    <a:lnTo>
                      <a:pt x="504" y="665"/>
                    </a:lnTo>
                    <a:lnTo>
                      <a:pt x="552" y="636"/>
                    </a:lnTo>
                    <a:lnTo>
                      <a:pt x="590" y="599"/>
                    </a:lnTo>
                    <a:lnTo>
                      <a:pt x="628" y="561"/>
                    </a:lnTo>
                    <a:lnTo>
                      <a:pt x="657" y="513"/>
                    </a:lnTo>
                    <a:lnTo>
                      <a:pt x="675" y="466"/>
                    </a:lnTo>
                    <a:lnTo>
                      <a:pt x="695" y="409"/>
                    </a:lnTo>
                    <a:lnTo>
                      <a:pt x="695" y="351"/>
                    </a:lnTo>
                    <a:lnTo>
                      <a:pt x="695" y="295"/>
                    </a:lnTo>
                    <a:lnTo>
                      <a:pt x="675" y="238"/>
                    </a:lnTo>
                    <a:lnTo>
                      <a:pt x="657" y="191"/>
                    </a:lnTo>
                    <a:lnTo>
                      <a:pt x="628" y="143"/>
                    </a:lnTo>
                    <a:lnTo>
                      <a:pt x="590" y="104"/>
                    </a:lnTo>
                    <a:lnTo>
                      <a:pt x="552" y="66"/>
                    </a:lnTo>
                    <a:lnTo>
                      <a:pt x="504" y="38"/>
                    </a:lnTo>
                    <a:lnTo>
                      <a:pt x="457" y="18"/>
                    </a:lnTo>
                    <a:lnTo>
                      <a:pt x="400" y="9"/>
                    </a:lnTo>
                    <a:lnTo>
                      <a:pt x="342" y="0"/>
                    </a:lnTo>
                    <a:lnTo>
                      <a:pt x="285" y="9"/>
                    </a:lnTo>
                    <a:lnTo>
                      <a:pt x="238" y="18"/>
                    </a:lnTo>
                    <a:lnTo>
                      <a:pt x="190" y="38"/>
                    </a:lnTo>
                    <a:lnTo>
                      <a:pt x="143" y="66"/>
                    </a:lnTo>
                    <a:lnTo>
                      <a:pt x="95" y="104"/>
                    </a:lnTo>
                    <a:lnTo>
                      <a:pt x="67" y="143"/>
                    </a:lnTo>
                    <a:lnTo>
                      <a:pt x="38" y="191"/>
                    </a:lnTo>
                    <a:lnTo>
                      <a:pt x="19" y="238"/>
                    </a:lnTo>
                    <a:lnTo>
                      <a:pt x="0" y="295"/>
                    </a:lnTo>
                    <a:lnTo>
                      <a:pt x="0" y="351"/>
                    </a:lnTo>
                    <a:lnTo>
                      <a:pt x="0" y="409"/>
                    </a:lnTo>
                    <a:lnTo>
                      <a:pt x="19" y="466"/>
                    </a:lnTo>
                    <a:lnTo>
                      <a:pt x="38" y="513"/>
                    </a:lnTo>
                    <a:lnTo>
                      <a:pt x="67" y="561"/>
                    </a:lnTo>
                    <a:lnTo>
                      <a:pt x="95" y="599"/>
                    </a:lnTo>
                    <a:lnTo>
                      <a:pt x="143" y="636"/>
                    </a:lnTo>
                    <a:lnTo>
                      <a:pt x="190" y="665"/>
                    </a:lnTo>
                    <a:lnTo>
                      <a:pt x="238" y="684"/>
                    </a:lnTo>
                    <a:lnTo>
                      <a:pt x="285" y="694"/>
                    </a:lnTo>
                    <a:lnTo>
                      <a:pt x="342" y="703"/>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31" name="Freeform 107">
                <a:extLst>
                  <a:ext uri="{FF2B5EF4-FFF2-40B4-BE49-F238E27FC236}">
                    <a16:creationId xmlns:a16="http://schemas.microsoft.com/office/drawing/2014/main" id="{C8675AA8-477B-4DBC-93BD-CDCFBC546FAE}"/>
                  </a:ext>
                </a:extLst>
              </p:cNvPr>
              <p:cNvSpPr>
                <a:spLocks/>
              </p:cNvSpPr>
              <p:nvPr/>
            </p:nvSpPr>
            <p:spPr bwMode="auto">
              <a:xfrm>
                <a:off x="2061" y="2102"/>
                <a:ext cx="157" cy="155"/>
              </a:xfrm>
              <a:custGeom>
                <a:avLst/>
                <a:gdLst>
                  <a:gd name="T0" fmla="*/ 79 w 628"/>
                  <a:gd name="T1" fmla="*/ 155 h 618"/>
                  <a:gd name="T2" fmla="*/ 91 w 628"/>
                  <a:gd name="T3" fmla="*/ 153 h 618"/>
                  <a:gd name="T4" fmla="*/ 102 w 628"/>
                  <a:gd name="T5" fmla="*/ 150 h 618"/>
                  <a:gd name="T6" fmla="*/ 114 w 628"/>
                  <a:gd name="T7" fmla="*/ 146 h 618"/>
                  <a:gd name="T8" fmla="*/ 124 w 628"/>
                  <a:gd name="T9" fmla="*/ 141 h 618"/>
                  <a:gd name="T10" fmla="*/ 133 w 628"/>
                  <a:gd name="T11" fmla="*/ 131 h 618"/>
                  <a:gd name="T12" fmla="*/ 140 w 628"/>
                  <a:gd name="T13" fmla="*/ 124 h 618"/>
                  <a:gd name="T14" fmla="*/ 148 w 628"/>
                  <a:gd name="T15" fmla="*/ 112 h 618"/>
                  <a:gd name="T16" fmla="*/ 152 w 628"/>
                  <a:gd name="T17" fmla="*/ 103 h 618"/>
                  <a:gd name="T18" fmla="*/ 155 w 628"/>
                  <a:gd name="T19" fmla="*/ 91 h 618"/>
                  <a:gd name="T20" fmla="*/ 157 w 628"/>
                  <a:gd name="T21" fmla="*/ 76 h 618"/>
                  <a:gd name="T22" fmla="*/ 155 w 628"/>
                  <a:gd name="T23" fmla="*/ 64 h 618"/>
                  <a:gd name="T24" fmla="*/ 152 w 628"/>
                  <a:gd name="T25" fmla="*/ 53 h 618"/>
                  <a:gd name="T26" fmla="*/ 148 w 628"/>
                  <a:gd name="T27" fmla="*/ 41 h 618"/>
                  <a:gd name="T28" fmla="*/ 140 w 628"/>
                  <a:gd name="T29" fmla="*/ 31 h 618"/>
                  <a:gd name="T30" fmla="*/ 133 w 628"/>
                  <a:gd name="T31" fmla="*/ 22 h 618"/>
                  <a:gd name="T32" fmla="*/ 124 w 628"/>
                  <a:gd name="T33" fmla="*/ 15 h 618"/>
                  <a:gd name="T34" fmla="*/ 114 w 628"/>
                  <a:gd name="T35" fmla="*/ 8 h 618"/>
                  <a:gd name="T36" fmla="*/ 102 w 628"/>
                  <a:gd name="T37" fmla="*/ 3 h 618"/>
                  <a:gd name="T38" fmla="*/ 91 w 628"/>
                  <a:gd name="T39" fmla="*/ 0 h 618"/>
                  <a:gd name="T40" fmla="*/ 79 w 628"/>
                  <a:gd name="T41" fmla="*/ 0 h 618"/>
                  <a:gd name="T42" fmla="*/ 67 w 628"/>
                  <a:gd name="T43" fmla="*/ 0 h 618"/>
                  <a:gd name="T44" fmla="*/ 55 w 628"/>
                  <a:gd name="T45" fmla="*/ 3 h 618"/>
                  <a:gd name="T46" fmla="*/ 43 w 628"/>
                  <a:gd name="T47" fmla="*/ 8 h 618"/>
                  <a:gd name="T48" fmla="*/ 33 w 628"/>
                  <a:gd name="T49" fmla="*/ 15 h 618"/>
                  <a:gd name="T50" fmla="*/ 24 w 628"/>
                  <a:gd name="T51" fmla="*/ 22 h 618"/>
                  <a:gd name="T52" fmla="*/ 17 w 628"/>
                  <a:gd name="T53" fmla="*/ 31 h 618"/>
                  <a:gd name="T54" fmla="*/ 9 w 628"/>
                  <a:gd name="T55" fmla="*/ 41 h 618"/>
                  <a:gd name="T56" fmla="*/ 5 w 628"/>
                  <a:gd name="T57" fmla="*/ 53 h 618"/>
                  <a:gd name="T58" fmla="*/ 2 w 628"/>
                  <a:gd name="T59" fmla="*/ 64 h 618"/>
                  <a:gd name="T60" fmla="*/ 0 w 628"/>
                  <a:gd name="T61" fmla="*/ 76 h 618"/>
                  <a:gd name="T62" fmla="*/ 0 w 628"/>
                  <a:gd name="T63" fmla="*/ 79 h 618"/>
                  <a:gd name="T64" fmla="*/ 2 w 628"/>
                  <a:gd name="T65" fmla="*/ 81 h 618"/>
                  <a:gd name="T66" fmla="*/ 2 w 628"/>
                  <a:gd name="T67" fmla="*/ 93 h 618"/>
                  <a:gd name="T68" fmla="*/ 7 w 628"/>
                  <a:gd name="T69" fmla="*/ 105 h 618"/>
                  <a:gd name="T70" fmla="*/ 12 w 628"/>
                  <a:gd name="T71" fmla="*/ 115 h 618"/>
                  <a:gd name="T72" fmla="*/ 17 w 628"/>
                  <a:gd name="T73" fmla="*/ 124 h 618"/>
                  <a:gd name="T74" fmla="*/ 26 w 628"/>
                  <a:gd name="T75" fmla="*/ 134 h 618"/>
                  <a:gd name="T76" fmla="*/ 33 w 628"/>
                  <a:gd name="T77" fmla="*/ 141 h 618"/>
                  <a:gd name="T78" fmla="*/ 45 w 628"/>
                  <a:gd name="T79" fmla="*/ 146 h 618"/>
                  <a:gd name="T80" fmla="*/ 55 w 628"/>
                  <a:gd name="T81" fmla="*/ 150 h 618"/>
                  <a:gd name="T82" fmla="*/ 67 w 628"/>
                  <a:gd name="T83" fmla="*/ 155 h 618"/>
                  <a:gd name="T84" fmla="*/ 79 w 628"/>
                  <a:gd name="T85" fmla="*/ 155 h 61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28"/>
                  <a:gd name="T130" fmla="*/ 0 h 618"/>
                  <a:gd name="T131" fmla="*/ 628 w 628"/>
                  <a:gd name="T132" fmla="*/ 618 h 61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28" h="618">
                    <a:moveTo>
                      <a:pt x="314" y="618"/>
                    </a:moveTo>
                    <a:lnTo>
                      <a:pt x="362" y="609"/>
                    </a:lnTo>
                    <a:lnTo>
                      <a:pt x="409" y="599"/>
                    </a:lnTo>
                    <a:lnTo>
                      <a:pt x="457" y="581"/>
                    </a:lnTo>
                    <a:lnTo>
                      <a:pt x="495" y="562"/>
                    </a:lnTo>
                    <a:lnTo>
                      <a:pt x="533" y="523"/>
                    </a:lnTo>
                    <a:lnTo>
                      <a:pt x="561" y="495"/>
                    </a:lnTo>
                    <a:lnTo>
                      <a:pt x="591" y="448"/>
                    </a:lnTo>
                    <a:lnTo>
                      <a:pt x="609" y="410"/>
                    </a:lnTo>
                    <a:lnTo>
                      <a:pt x="619" y="363"/>
                    </a:lnTo>
                    <a:lnTo>
                      <a:pt x="628" y="305"/>
                    </a:lnTo>
                    <a:lnTo>
                      <a:pt x="619" y="257"/>
                    </a:lnTo>
                    <a:lnTo>
                      <a:pt x="609" y="210"/>
                    </a:lnTo>
                    <a:lnTo>
                      <a:pt x="591" y="162"/>
                    </a:lnTo>
                    <a:lnTo>
                      <a:pt x="561" y="125"/>
                    </a:lnTo>
                    <a:lnTo>
                      <a:pt x="533" y="86"/>
                    </a:lnTo>
                    <a:lnTo>
                      <a:pt x="495" y="58"/>
                    </a:lnTo>
                    <a:lnTo>
                      <a:pt x="457" y="30"/>
                    </a:lnTo>
                    <a:lnTo>
                      <a:pt x="409" y="11"/>
                    </a:lnTo>
                    <a:lnTo>
                      <a:pt x="362" y="0"/>
                    </a:lnTo>
                    <a:lnTo>
                      <a:pt x="314" y="0"/>
                    </a:lnTo>
                    <a:lnTo>
                      <a:pt x="266" y="0"/>
                    </a:lnTo>
                    <a:lnTo>
                      <a:pt x="219" y="11"/>
                    </a:lnTo>
                    <a:lnTo>
                      <a:pt x="171" y="30"/>
                    </a:lnTo>
                    <a:lnTo>
                      <a:pt x="133" y="58"/>
                    </a:lnTo>
                    <a:lnTo>
                      <a:pt x="95" y="86"/>
                    </a:lnTo>
                    <a:lnTo>
                      <a:pt x="67" y="125"/>
                    </a:lnTo>
                    <a:lnTo>
                      <a:pt x="37" y="162"/>
                    </a:lnTo>
                    <a:lnTo>
                      <a:pt x="19" y="210"/>
                    </a:lnTo>
                    <a:lnTo>
                      <a:pt x="9" y="257"/>
                    </a:lnTo>
                    <a:lnTo>
                      <a:pt x="0" y="305"/>
                    </a:lnTo>
                    <a:lnTo>
                      <a:pt x="0" y="315"/>
                    </a:lnTo>
                    <a:lnTo>
                      <a:pt x="9" y="324"/>
                    </a:lnTo>
                    <a:lnTo>
                      <a:pt x="9" y="372"/>
                    </a:lnTo>
                    <a:lnTo>
                      <a:pt x="28" y="419"/>
                    </a:lnTo>
                    <a:lnTo>
                      <a:pt x="48" y="457"/>
                    </a:lnTo>
                    <a:lnTo>
                      <a:pt x="67" y="495"/>
                    </a:lnTo>
                    <a:lnTo>
                      <a:pt x="104" y="534"/>
                    </a:lnTo>
                    <a:lnTo>
                      <a:pt x="133" y="562"/>
                    </a:lnTo>
                    <a:lnTo>
                      <a:pt x="180" y="581"/>
                    </a:lnTo>
                    <a:lnTo>
                      <a:pt x="219" y="599"/>
                    </a:lnTo>
                    <a:lnTo>
                      <a:pt x="266" y="618"/>
                    </a:lnTo>
                    <a:lnTo>
                      <a:pt x="314" y="618"/>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32" name="Freeform 108">
                <a:extLst>
                  <a:ext uri="{FF2B5EF4-FFF2-40B4-BE49-F238E27FC236}">
                    <a16:creationId xmlns:a16="http://schemas.microsoft.com/office/drawing/2014/main" id="{02414D6D-4CFE-40D1-92E9-E3E7337ED842}"/>
                  </a:ext>
                </a:extLst>
              </p:cNvPr>
              <p:cNvSpPr>
                <a:spLocks/>
              </p:cNvSpPr>
              <p:nvPr/>
            </p:nvSpPr>
            <p:spPr bwMode="auto">
              <a:xfrm>
                <a:off x="2068" y="2105"/>
                <a:ext cx="138" cy="135"/>
              </a:xfrm>
              <a:custGeom>
                <a:avLst/>
                <a:gdLst>
                  <a:gd name="T0" fmla="*/ 69 w 552"/>
                  <a:gd name="T1" fmla="*/ 135 h 541"/>
                  <a:gd name="T2" fmla="*/ 81 w 552"/>
                  <a:gd name="T3" fmla="*/ 135 h 541"/>
                  <a:gd name="T4" fmla="*/ 91 w 552"/>
                  <a:gd name="T5" fmla="*/ 133 h 541"/>
                  <a:gd name="T6" fmla="*/ 100 w 552"/>
                  <a:gd name="T7" fmla="*/ 128 h 541"/>
                  <a:gd name="T8" fmla="*/ 110 w 552"/>
                  <a:gd name="T9" fmla="*/ 123 h 541"/>
                  <a:gd name="T10" fmla="*/ 117 w 552"/>
                  <a:gd name="T11" fmla="*/ 116 h 541"/>
                  <a:gd name="T12" fmla="*/ 124 w 552"/>
                  <a:gd name="T13" fmla="*/ 107 h 541"/>
                  <a:gd name="T14" fmla="*/ 129 w 552"/>
                  <a:gd name="T15" fmla="*/ 100 h 541"/>
                  <a:gd name="T16" fmla="*/ 133 w 552"/>
                  <a:gd name="T17" fmla="*/ 90 h 541"/>
                  <a:gd name="T18" fmla="*/ 136 w 552"/>
                  <a:gd name="T19" fmla="*/ 78 h 541"/>
                  <a:gd name="T20" fmla="*/ 138 w 552"/>
                  <a:gd name="T21" fmla="*/ 66 h 541"/>
                  <a:gd name="T22" fmla="*/ 136 w 552"/>
                  <a:gd name="T23" fmla="*/ 57 h 541"/>
                  <a:gd name="T24" fmla="*/ 133 w 552"/>
                  <a:gd name="T25" fmla="*/ 45 h 541"/>
                  <a:gd name="T26" fmla="*/ 129 w 552"/>
                  <a:gd name="T27" fmla="*/ 35 h 541"/>
                  <a:gd name="T28" fmla="*/ 124 w 552"/>
                  <a:gd name="T29" fmla="*/ 28 h 541"/>
                  <a:gd name="T30" fmla="*/ 117 w 552"/>
                  <a:gd name="T31" fmla="*/ 19 h 541"/>
                  <a:gd name="T32" fmla="*/ 110 w 552"/>
                  <a:gd name="T33" fmla="*/ 12 h 541"/>
                  <a:gd name="T34" fmla="*/ 100 w 552"/>
                  <a:gd name="T35" fmla="*/ 7 h 541"/>
                  <a:gd name="T36" fmla="*/ 91 w 552"/>
                  <a:gd name="T37" fmla="*/ 2 h 541"/>
                  <a:gd name="T38" fmla="*/ 81 w 552"/>
                  <a:gd name="T39" fmla="*/ 0 h 541"/>
                  <a:gd name="T40" fmla="*/ 69 w 552"/>
                  <a:gd name="T41" fmla="*/ 0 h 541"/>
                  <a:gd name="T42" fmla="*/ 57 w 552"/>
                  <a:gd name="T43" fmla="*/ 0 h 541"/>
                  <a:gd name="T44" fmla="*/ 48 w 552"/>
                  <a:gd name="T45" fmla="*/ 2 h 541"/>
                  <a:gd name="T46" fmla="*/ 38 w 552"/>
                  <a:gd name="T47" fmla="*/ 7 h 541"/>
                  <a:gd name="T48" fmla="*/ 29 w 552"/>
                  <a:gd name="T49" fmla="*/ 12 h 541"/>
                  <a:gd name="T50" fmla="*/ 22 w 552"/>
                  <a:gd name="T51" fmla="*/ 19 h 541"/>
                  <a:gd name="T52" fmla="*/ 14 w 552"/>
                  <a:gd name="T53" fmla="*/ 26 h 541"/>
                  <a:gd name="T54" fmla="*/ 10 w 552"/>
                  <a:gd name="T55" fmla="*/ 35 h 541"/>
                  <a:gd name="T56" fmla="*/ 5 w 552"/>
                  <a:gd name="T57" fmla="*/ 45 h 541"/>
                  <a:gd name="T58" fmla="*/ 2 w 552"/>
                  <a:gd name="T59" fmla="*/ 57 h 541"/>
                  <a:gd name="T60" fmla="*/ 0 w 552"/>
                  <a:gd name="T61" fmla="*/ 66 h 541"/>
                  <a:gd name="T62" fmla="*/ 0 w 552"/>
                  <a:gd name="T63" fmla="*/ 69 h 541"/>
                  <a:gd name="T64" fmla="*/ 0 w 552"/>
                  <a:gd name="T65" fmla="*/ 71 h 541"/>
                  <a:gd name="T66" fmla="*/ 2 w 552"/>
                  <a:gd name="T67" fmla="*/ 80 h 541"/>
                  <a:gd name="T68" fmla="*/ 5 w 552"/>
                  <a:gd name="T69" fmla="*/ 90 h 541"/>
                  <a:gd name="T70" fmla="*/ 10 w 552"/>
                  <a:gd name="T71" fmla="*/ 100 h 541"/>
                  <a:gd name="T72" fmla="*/ 14 w 552"/>
                  <a:gd name="T73" fmla="*/ 109 h 541"/>
                  <a:gd name="T74" fmla="*/ 22 w 552"/>
                  <a:gd name="T75" fmla="*/ 116 h 541"/>
                  <a:gd name="T76" fmla="*/ 29 w 552"/>
                  <a:gd name="T77" fmla="*/ 123 h 541"/>
                  <a:gd name="T78" fmla="*/ 38 w 552"/>
                  <a:gd name="T79" fmla="*/ 128 h 541"/>
                  <a:gd name="T80" fmla="*/ 48 w 552"/>
                  <a:gd name="T81" fmla="*/ 133 h 541"/>
                  <a:gd name="T82" fmla="*/ 57 w 552"/>
                  <a:gd name="T83" fmla="*/ 135 h 541"/>
                  <a:gd name="T84" fmla="*/ 69 w 552"/>
                  <a:gd name="T85" fmla="*/ 135 h 54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52"/>
                  <a:gd name="T130" fmla="*/ 0 h 541"/>
                  <a:gd name="T131" fmla="*/ 552 w 552"/>
                  <a:gd name="T132" fmla="*/ 541 h 54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52" h="541">
                    <a:moveTo>
                      <a:pt x="277" y="541"/>
                    </a:moveTo>
                    <a:lnTo>
                      <a:pt x="325" y="541"/>
                    </a:lnTo>
                    <a:lnTo>
                      <a:pt x="362" y="532"/>
                    </a:lnTo>
                    <a:lnTo>
                      <a:pt x="401" y="512"/>
                    </a:lnTo>
                    <a:lnTo>
                      <a:pt x="438" y="493"/>
                    </a:lnTo>
                    <a:lnTo>
                      <a:pt x="467" y="465"/>
                    </a:lnTo>
                    <a:lnTo>
                      <a:pt x="496" y="428"/>
                    </a:lnTo>
                    <a:lnTo>
                      <a:pt x="515" y="399"/>
                    </a:lnTo>
                    <a:lnTo>
                      <a:pt x="533" y="361"/>
                    </a:lnTo>
                    <a:lnTo>
                      <a:pt x="543" y="313"/>
                    </a:lnTo>
                    <a:lnTo>
                      <a:pt x="552" y="266"/>
                    </a:lnTo>
                    <a:lnTo>
                      <a:pt x="543" y="227"/>
                    </a:lnTo>
                    <a:lnTo>
                      <a:pt x="533" y="180"/>
                    </a:lnTo>
                    <a:lnTo>
                      <a:pt x="515" y="142"/>
                    </a:lnTo>
                    <a:lnTo>
                      <a:pt x="496" y="114"/>
                    </a:lnTo>
                    <a:lnTo>
                      <a:pt x="467" y="75"/>
                    </a:lnTo>
                    <a:lnTo>
                      <a:pt x="438" y="47"/>
                    </a:lnTo>
                    <a:lnTo>
                      <a:pt x="401" y="28"/>
                    </a:lnTo>
                    <a:lnTo>
                      <a:pt x="362" y="9"/>
                    </a:lnTo>
                    <a:lnTo>
                      <a:pt x="325" y="0"/>
                    </a:lnTo>
                    <a:lnTo>
                      <a:pt x="277" y="0"/>
                    </a:lnTo>
                    <a:lnTo>
                      <a:pt x="229" y="0"/>
                    </a:lnTo>
                    <a:lnTo>
                      <a:pt x="191" y="9"/>
                    </a:lnTo>
                    <a:lnTo>
                      <a:pt x="152" y="28"/>
                    </a:lnTo>
                    <a:lnTo>
                      <a:pt x="115" y="47"/>
                    </a:lnTo>
                    <a:lnTo>
                      <a:pt x="87" y="75"/>
                    </a:lnTo>
                    <a:lnTo>
                      <a:pt x="57" y="104"/>
                    </a:lnTo>
                    <a:lnTo>
                      <a:pt x="39" y="142"/>
                    </a:lnTo>
                    <a:lnTo>
                      <a:pt x="20" y="180"/>
                    </a:lnTo>
                    <a:lnTo>
                      <a:pt x="9" y="227"/>
                    </a:lnTo>
                    <a:lnTo>
                      <a:pt x="0" y="266"/>
                    </a:lnTo>
                    <a:lnTo>
                      <a:pt x="0" y="275"/>
                    </a:lnTo>
                    <a:lnTo>
                      <a:pt x="0" y="285"/>
                    </a:lnTo>
                    <a:lnTo>
                      <a:pt x="9" y="322"/>
                    </a:lnTo>
                    <a:lnTo>
                      <a:pt x="20" y="361"/>
                    </a:lnTo>
                    <a:lnTo>
                      <a:pt x="39" y="399"/>
                    </a:lnTo>
                    <a:lnTo>
                      <a:pt x="57" y="437"/>
                    </a:lnTo>
                    <a:lnTo>
                      <a:pt x="87" y="465"/>
                    </a:lnTo>
                    <a:lnTo>
                      <a:pt x="115" y="493"/>
                    </a:lnTo>
                    <a:lnTo>
                      <a:pt x="152" y="512"/>
                    </a:lnTo>
                    <a:lnTo>
                      <a:pt x="191" y="532"/>
                    </a:lnTo>
                    <a:lnTo>
                      <a:pt x="229" y="541"/>
                    </a:lnTo>
                    <a:lnTo>
                      <a:pt x="277" y="541"/>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33" name="Freeform 109">
                <a:extLst>
                  <a:ext uri="{FF2B5EF4-FFF2-40B4-BE49-F238E27FC236}">
                    <a16:creationId xmlns:a16="http://schemas.microsoft.com/office/drawing/2014/main" id="{2C3F3FA1-0A00-4E92-A14B-B194AE97E262}"/>
                  </a:ext>
                </a:extLst>
              </p:cNvPr>
              <p:cNvSpPr>
                <a:spLocks/>
              </p:cNvSpPr>
              <p:nvPr/>
            </p:nvSpPr>
            <p:spPr bwMode="auto">
              <a:xfrm>
                <a:off x="2075" y="2107"/>
                <a:ext cx="117" cy="117"/>
              </a:xfrm>
              <a:custGeom>
                <a:avLst/>
                <a:gdLst>
                  <a:gd name="T0" fmla="*/ 60 w 467"/>
                  <a:gd name="T1" fmla="*/ 117 h 466"/>
                  <a:gd name="T2" fmla="*/ 69 w 467"/>
                  <a:gd name="T3" fmla="*/ 117 h 466"/>
                  <a:gd name="T4" fmla="*/ 76 w 467"/>
                  <a:gd name="T5" fmla="*/ 114 h 466"/>
                  <a:gd name="T6" fmla="*/ 86 w 467"/>
                  <a:gd name="T7" fmla="*/ 112 h 466"/>
                  <a:gd name="T8" fmla="*/ 93 w 467"/>
                  <a:gd name="T9" fmla="*/ 107 h 466"/>
                  <a:gd name="T10" fmla="*/ 100 w 467"/>
                  <a:gd name="T11" fmla="*/ 100 h 466"/>
                  <a:gd name="T12" fmla="*/ 107 w 467"/>
                  <a:gd name="T13" fmla="*/ 93 h 466"/>
                  <a:gd name="T14" fmla="*/ 112 w 467"/>
                  <a:gd name="T15" fmla="*/ 86 h 466"/>
                  <a:gd name="T16" fmla="*/ 114 w 467"/>
                  <a:gd name="T17" fmla="*/ 76 h 466"/>
                  <a:gd name="T18" fmla="*/ 117 w 467"/>
                  <a:gd name="T19" fmla="*/ 69 h 466"/>
                  <a:gd name="T20" fmla="*/ 117 w 467"/>
                  <a:gd name="T21" fmla="*/ 60 h 466"/>
                  <a:gd name="T22" fmla="*/ 117 w 467"/>
                  <a:gd name="T23" fmla="*/ 50 h 466"/>
                  <a:gd name="T24" fmla="*/ 114 w 467"/>
                  <a:gd name="T25" fmla="*/ 41 h 466"/>
                  <a:gd name="T26" fmla="*/ 112 w 467"/>
                  <a:gd name="T27" fmla="*/ 31 h 466"/>
                  <a:gd name="T28" fmla="*/ 107 w 467"/>
                  <a:gd name="T29" fmla="*/ 24 h 466"/>
                  <a:gd name="T30" fmla="*/ 100 w 467"/>
                  <a:gd name="T31" fmla="*/ 17 h 466"/>
                  <a:gd name="T32" fmla="*/ 93 w 467"/>
                  <a:gd name="T33" fmla="*/ 12 h 466"/>
                  <a:gd name="T34" fmla="*/ 86 w 467"/>
                  <a:gd name="T35" fmla="*/ 7 h 466"/>
                  <a:gd name="T36" fmla="*/ 76 w 467"/>
                  <a:gd name="T37" fmla="*/ 3 h 466"/>
                  <a:gd name="T38" fmla="*/ 69 w 467"/>
                  <a:gd name="T39" fmla="*/ 0 h 466"/>
                  <a:gd name="T40" fmla="*/ 60 w 467"/>
                  <a:gd name="T41" fmla="*/ 0 h 466"/>
                  <a:gd name="T42" fmla="*/ 50 w 467"/>
                  <a:gd name="T43" fmla="*/ 0 h 466"/>
                  <a:gd name="T44" fmla="*/ 41 w 467"/>
                  <a:gd name="T45" fmla="*/ 3 h 466"/>
                  <a:gd name="T46" fmla="*/ 31 w 467"/>
                  <a:gd name="T47" fmla="*/ 7 h 466"/>
                  <a:gd name="T48" fmla="*/ 24 w 467"/>
                  <a:gd name="T49" fmla="*/ 12 h 466"/>
                  <a:gd name="T50" fmla="*/ 17 w 467"/>
                  <a:gd name="T51" fmla="*/ 17 h 466"/>
                  <a:gd name="T52" fmla="*/ 12 w 467"/>
                  <a:gd name="T53" fmla="*/ 24 h 466"/>
                  <a:gd name="T54" fmla="*/ 7 w 467"/>
                  <a:gd name="T55" fmla="*/ 31 h 466"/>
                  <a:gd name="T56" fmla="*/ 3 w 467"/>
                  <a:gd name="T57" fmla="*/ 41 h 466"/>
                  <a:gd name="T58" fmla="*/ 0 w 467"/>
                  <a:gd name="T59" fmla="*/ 48 h 466"/>
                  <a:gd name="T60" fmla="*/ 0 w 467"/>
                  <a:gd name="T61" fmla="*/ 57 h 466"/>
                  <a:gd name="T62" fmla="*/ 0 w 467"/>
                  <a:gd name="T63" fmla="*/ 60 h 466"/>
                  <a:gd name="T64" fmla="*/ 0 w 467"/>
                  <a:gd name="T65" fmla="*/ 62 h 466"/>
                  <a:gd name="T66" fmla="*/ 0 w 467"/>
                  <a:gd name="T67" fmla="*/ 69 h 466"/>
                  <a:gd name="T68" fmla="*/ 3 w 467"/>
                  <a:gd name="T69" fmla="*/ 79 h 466"/>
                  <a:gd name="T70" fmla="*/ 7 w 467"/>
                  <a:gd name="T71" fmla="*/ 88 h 466"/>
                  <a:gd name="T72" fmla="*/ 12 w 467"/>
                  <a:gd name="T73" fmla="*/ 95 h 466"/>
                  <a:gd name="T74" fmla="*/ 17 w 467"/>
                  <a:gd name="T75" fmla="*/ 100 h 466"/>
                  <a:gd name="T76" fmla="*/ 24 w 467"/>
                  <a:gd name="T77" fmla="*/ 107 h 466"/>
                  <a:gd name="T78" fmla="*/ 34 w 467"/>
                  <a:gd name="T79" fmla="*/ 112 h 466"/>
                  <a:gd name="T80" fmla="*/ 41 w 467"/>
                  <a:gd name="T81" fmla="*/ 114 h 466"/>
                  <a:gd name="T82" fmla="*/ 50 w 467"/>
                  <a:gd name="T83" fmla="*/ 117 h 466"/>
                  <a:gd name="T84" fmla="*/ 60 w 467"/>
                  <a:gd name="T85" fmla="*/ 117 h 46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67"/>
                  <a:gd name="T130" fmla="*/ 0 h 466"/>
                  <a:gd name="T131" fmla="*/ 467 w 467"/>
                  <a:gd name="T132" fmla="*/ 466 h 46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67" h="466">
                    <a:moveTo>
                      <a:pt x="238" y="466"/>
                    </a:moveTo>
                    <a:lnTo>
                      <a:pt x="276" y="466"/>
                    </a:lnTo>
                    <a:lnTo>
                      <a:pt x="305" y="456"/>
                    </a:lnTo>
                    <a:lnTo>
                      <a:pt x="343" y="447"/>
                    </a:lnTo>
                    <a:lnTo>
                      <a:pt x="372" y="428"/>
                    </a:lnTo>
                    <a:lnTo>
                      <a:pt x="400" y="399"/>
                    </a:lnTo>
                    <a:lnTo>
                      <a:pt x="428" y="371"/>
                    </a:lnTo>
                    <a:lnTo>
                      <a:pt x="447" y="343"/>
                    </a:lnTo>
                    <a:lnTo>
                      <a:pt x="456" y="304"/>
                    </a:lnTo>
                    <a:lnTo>
                      <a:pt x="467" y="276"/>
                    </a:lnTo>
                    <a:lnTo>
                      <a:pt x="467" y="237"/>
                    </a:lnTo>
                    <a:lnTo>
                      <a:pt x="467" y="200"/>
                    </a:lnTo>
                    <a:lnTo>
                      <a:pt x="456" y="162"/>
                    </a:lnTo>
                    <a:lnTo>
                      <a:pt x="447" y="123"/>
                    </a:lnTo>
                    <a:lnTo>
                      <a:pt x="428" y="95"/>
                    </a:lnTo>
                    <a:lnTo>
                      <a:pt x="400" y="66"/>
                    </a:lnTo>
                    <a:lnTo>
                      <a:pt x="372" y="47"/>
                    </a:lnTo>
                    <a:lnTo>
                      <a:pt x="343" y="28"/>
                    </a:lnTo>
                    <a:lnTo>
                      <a:pt x="305" y="10"/>
                    </a:lnTo>
                    <a:lnTo>
                      <a:pt x="276" y="0"/>
                    </a:lnTo>
                    <a:lnTo>
                      <a:pt x="238" y="0"/>
                    </a:lnTo>
                    <a:lnTo>
                      <a:pt x="200" y="0"/>
                    </a:lnTo>
                    <a:lnTo>
                      <a:pt x="162" y="10"/>
                    </a:lnTo>
                    <a:lnTo>
                      <a:pt x="123" y="28"/>
                    </a:lnTo>
                    <a:lnTo>
                      <a:pt x="95" y="47"/>
                    </a:lnTo>
                    <a:lnTo>
                      <a:pt x="67" y="66"/>
                    </a:lnTo>
                    <a:lnTo>
                      <a:pt x="47" y="95"/>
                    </a:lnTo>
                    <a:lnTo>
                      <a:pt x="28" y="123"/>
                    </a:lnTo>
                    <a:lnTo>
                      <a:pt x="10" y="162"/>
                    </a:lnTo>
                    <a:lnTo>
                      <a:pt x="0" y="190"/>
                    </a:lnTo>
                    <a:lnTo>
                      <a:pt x="0" y="228"/>
                    </a:lnTo>
                    <a:lnTo>
                      <a:pt x="0" y="237"/>
                    </a:lnTo>
                    <a:lnTo>
                      <a:pt x="0" y="248"/>
                    </a:lnTo>
                    <a:lnTo>
                      <a:pt x="0" y="276"/>
                    </a:lnTo>
                    <a:lnTo>
                      <a:pt x="10" y="313"/>
                    </a:lnTo>
                    <a:lnTo>
                      <a:pt x="28" y="352"/>
                    </a:lnTo>
                    <a:lnTo>
                      <a:pt x="47" y="380"/>
                    </a:lnTo>
                    <a:lnTo>
                      <a:pt x="67" y="399"/>
                    </a:lnTo>
                    <a:lnTo>
                      <a:pt x="95" y="428"/>
                    </a:lnTo>
                    <a:lnTo>
                      <a:pt x="134" y="447"/>
                    </a:lnTo>
                    <a:lnTo>
                      <a:pt x="162" y="456"/>
                    </a:lnTo>
                    <a:lnTo>
                      <a:pt x="200" y="466"/>
                    </a:lnTo>
                    <a:lnTo>
                      <a:pt x="238" y="466"/>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34" name="Freeform 110">
                <a:extLst>
                  <a:ext uri="{FF2B5EF4-FFF2-40B4-BE49-F238E27FC236}">
                    <a16:creationId xmlns:a16="http://schemas.microsoft.com/office/drawing/2014/main" id="{6EBE100B-5DBF-49E1-A25B-655262B9EC38}"/>
                  </a:ext>
                </a:extLst>
              </p:cNvPr>
              <p:cNvSpPr>
                <a:spLocks/>
              </p:cNvSpPr>
              <p:nvPr/>
            </p:nvSpPr>
            <p:spPr bwMode="auto">
              <a:xfrm>
                <a:off x="2082" y="2110"/>
                <a:ext cx="98" cy="99"/>
              </a:xfrm>
              <a:custGeom>
                <a:avLst/>
                <a:gdLst>
                  <a:gd name="T0" fmla="*/ 48 w 391"/>
                  <a:gd name="T1" fmla="*/ 99 h 398"/>
                  <a:gd name="T2" fmla="*/ 57 w 391"/>
                  <a:gd name="T3" fmla="*/ 97 h 398"/>
                  <a:gd name="T4" fmla="*/ 64 w 391"/>
                  <a:gd name="T5" fmla="*/ 97 h 398"/>
                  <a:gd name="T6" fmla="*/ 72 w 391"/>
                  <a:gd name="T7" fmla="*/ 92 h 398"/>
                  <a:gd name="T8" fmla="*/ 79 w 391"/>
                  <a:gd name="T9" fmla="*/ 90 h 398"/>
                  <a:gd name="T10" fmla="*/ 83 w 391"/>
                  <a:gd name="T11" fmla="*/ 85 h 398"/>
                  <a:gd name="T12" fmla="*/ 88 w 391"/>
                  <a:gd name="T13" fmla="*/ 78 h 398"/>
                  <a:gd name="T14" fmla="*/ 93 w 391"/>
                  <a:gd name="T15" fmla="*/ 71 h 398"/>
                  <a:gd name="T16" fmla="*/ 95 w 391"/>
                  <a:gd name="T17" fmla="*/ 64 h 398"/>
                  <a:gd name="T18" fmla="*/ 98 w 391"/>
                  <a:gd name="T19" fmla="*/ 56 h 398"/>
                  <a:gd name="T20" fmla="*/ 98 w 391"/>
                  <a:gd name="T21" fmla="*/ 50 h 398"/>
                  <a:gd name="T22" fmla="*/ 98 w 391"/>
                  <a:gd name="T23" fmla="*/ 43 h 398"/>
                  <a:gd name="T24" fmla="*/ 95 w 391"/>
                  <a:gd name="T25" fmla="*/ 33 h 398"/>
                  <a:gd name="T26" fmla="*/ 93 w 391"/>
                  <a:gd name="T27" fmla="*/ 26 h 398"/>
                  <a:gd name="T28" fmla="*/ 88 w 391"/>
                  <a:gd name="T29" fmla="*/ 21 h 398"/>
                  <a:gd name="T30" fmla="*/ 83 w 391"/>
                  <a:gd name="T31" fmla="*/ 14 h 398"/>
                  <a:gd name="T32" fmla="*/ 79 w 391"/>
                  <a:gd name="T33" fmla="*/ 9 h 398"/>
                  <a:gd name="T34" fmla="*/ 72 w 391"/>
                  <a:gd name="T35" fmla="*/ 7 h 398"/>
                  <a:gd name="T36" fmla="*/ 64 w 391"/>
                  <a:gd name="T37" fmla="*/ 2 h 398"/>
                  <a:gd name="T38" fmla="*/ 57 w 391"/>
                  <a:gd name="T39" fmla="*/ 2 h 398"/>
                  <a:gd name="T40" fmla="*/ 48 w 391"/>
                  <a:gd name="T41" fmla="*/ 0 h 398"/>
                  <a:gd name="T42" fmla="*/ 41 w 391"/>
                  <a:gd name="T43" fmla="*/ 2 h 398"/>
                  <a:gd name="T44" fmla="*/ 34 w 391"/>
                  <a:gd name="T45" fmla="*/ 2 h 398"/>
                  <a:gd name="T46" fmla="*/ 27 w 391"/>
                  <a:gd name="T47" fmla="*/ 4 h 398"/>
                  <a:gd name="T48" fmla="*/ 19 w 391"/>
                  <a:gd name="T49" fmla="*/ 9 h 398"/>
                  <a:gd name="T50" fmla="*/ 15 w 391"/>
                  <a:gd name="T51" fmla="*/ 14 h 398"/>
                  <a:gd name="T52" fmla="*/ 10 w 391"/>
                  <a:gd name="T53" fmla="*/ 19 h 398"/>
                  <a:gd name="T54" fmla="*/ 5 w 391"/>
                  <a:gd name="T55" fmla="*/ 26 h 398"/>
                  <a:gd name="T56" fmla="*/ 3 w 391"/>
                  <a:gd name="T57" fmla="*/ 33 h 398"/>
                  <a:gd name="T58" fmla="*/ 0 w 391"/>
                  <a:gd name="T59" fmla="*/ 40 h 398"/>
                  <a:gd name="T60" fmla="*/ 0 w 391"/>
                  <a:gd name="T61" fmla="*/ 47 h 398"/>
                  <a:gd name="T62" fmla="*/ 0 w 391"/>
                  <a:gd name="T63" fmla="*/ 50 h 398"/>
                  <a:gd name="T64" fmla="*/ 0 w 391"/>
                  <a:gd name="T65" fmla="*/ 59 h 398"/>
                  <a:gd name="T66" fmla="*/ 3 w 391"/>
                  <a:gd name="T67" fmla="*/ 66 h 398"/>
                  <a:gd name="T68" fmla="*/ 5 w 391"/>
                  <a:gd name="T69" fmla="*/ 73 h 398"/>
                  <a:gd name="T70" fmla="*/ 10 w 391"/>
                  <a:gd name="T71" fmla="*/ 78 h 398"/>
                  <a:gd name="T72" fmla="*/ 15 w 391"/>
                  <a:gd name="T73" fmla="*/ 85 h 398"/>
                  <a:gd name="T74" fmla="*/ 19 w 391"/>
                  <a:gd name="T75" fmla="*/ 90 h 398"/>
                  <a:gd name="T76" fmla="*/ 27 w 391"/>
                  <a:gd name="T77" fmla="*/ 92 h 398"/>
                  <a:gd name="T78" fmla="*/ 34 w 391"/>
                  <a:gd name="T79" fmla="*/ 97 h 398"/>
                  <a:gd name="T80" fmla="*/ 41 w 391"/>
                  <a:gd name="T81" fmla="*/ 97 h 398"/>
                  <a:gd name="T82" fmla="*/ 48 w 391"/>
                  <a:gd name="T83" fmla="*/ 99 h 39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91"/>
                  <a:gd name="T127" fmla="*/ 0 h 398"/>
                  <a:gd name="T128" fmla="*/ 391 w 391"/>
                  <a:gd name="T129" fmla="*/ 398 h 398"/>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91" h="398">
                    <a:moveTo>
                      <a:pt x="190" y="398"/>
                    </a:moveTo>
                    <a:lnTo>
                      <a:pt x="229" y="389"/>
                    </a:lnTo>
                    <a:lnTo>
                      <a:pt x="257" y="389"/>
                    </a:lnTo>
                    <a:lnTo>
                      <a:pt x="286" y="370"/>
                    </a:lnTo>
                    <a:lnTo>
                      <a:pt x="315" y="361"/>
                    </a:lnTo>
                    <a:lnTo>
                      <a:pt x="333" y="342"/>
                    </a:lnTo>
                    <a:lnTo>
                      <a:pt x="353" y="313"/>
                    </a:lnTo>
                    <a:lnTo>
                      <a:pt x="372" y="285"/>
                    </a:lnTo>
                    <a:lnTo>
                      <a:pt x="381" y="256"/>
                    </a:lnTo>
                    <a:lnTo>
                      <a:pt x="391" y="227"/>
                    </a:lnTo>
                    <a:lnTo>
                      <a:pt x="391" y="199"/>
                    </a:lnTo>
                    <a:lnTo>
                      <a:pt x="391" y="171"/>
                    </a:lnTo>
                    <a:lnTo>
                      <a:pt x="381" y="132"/>
                    </a:lnTo>
                    <a:lnTo>
                      <a:pt x="372" y="104"/>
                    </a:lnTo>
                    <a:lnTo>
                      <a:pt x="353" y="85"/>
                    </a:lnTo>
                    <a:lnTo>
                      <a:pt x="333" y="56"/>
                    </a:lnTo>
                    <a:lnTo>
                      <a:pt x="315" y="37"/>
                    </a:lnTo>
                    <a:lnTo>
                      <a:pt x="286" y="28"/>
                    </a:lnTo>
                    <a:lnTo>
                      <a:pt x="257" y="9"/>
                    </a:lnTo>
                    <a:lnTo>
                      <a:pt x="229" y="9"/>
                    </a:lnTo>
                    <a:lnTo>
                      <a:pt x="190" y="0"/>
                    </a:lnTo>
                    <a:lnTo>
                      <a:pt x="162" y="9"/>
                    </a:lnTo>
                    <a:lnTo>
                      <a:pt x="134" y="9"/>
                    </a:lnTo>
                    <a:lnTo>
                      <a:pt x="106" y="18"/>
                    </a:lnTo>
                    <a:lnTo>
                      <a:pt x="77" y="37"/>
                    </a:lnTo>
                    <a:lnTo>
                      <a:pt x="58" y="56"/>
                    </a:lnTo>
                    <a:lnTo>
                      <a:pt x="39" y="76"/>
                    </a:lnTo>
                    <a:lnTo>
                      <a:pt x="19" y="104"/>
                    </a:lnTo>
                    <a:lnTo>
                      <a:pt x="10" y="132"/>
                    </a:lnTo>
                    <a:lnTo>
                      <a:pt x="0" y="161"/>
                    </a:lnTo>
                    <a:lnTo>
                      <a:pt x="0" y="190"/>
                    </a:lnTo>
                    <a:lnTo>
                      <a:pt x="0" y="199"/>
                    </a:lnTo>
                    <a:lnTo>
                      <a:pt x="0" y="238"/>
                    </a:lnTo>
                    <a:lnTo>
                      <a:pt x="10" y="266"/>
                    </a:lnTo>
                    <a:lnTo>
                      <a:pt x="19" y="294"/>
                    </a:lnTo>
                    <a:lnTo>
                      <a:pt x="39" y="313"/>
                    </a:lnTo>
                    <a:lnTo>
                      <a:pt x="58" y="342"/>
                    </a:lnTo>
                    <a:lnTo>
                      <a:pt x="77" y="361"/>
                    </a:lnTo>
                    <a:lnTo>
                      <a:pt x="106" y="370"/>
                    </a:lnTo>
                    <a:lnTo>
                      <a:pt x="134" y="389"/>
                    </a:lnTo>
                    <a:lnTo>
                      <a:pt x="162" y="389"/>
                    </a:lnTo>
                    <a:lnTo>
                      <a:pt x="190" y="398"/>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35" name="Freeform 111">
                <a:extLst>
                  <a:ext uri="{FF2B5EF4-FFF2-40B4-BE49-F238E27FC236}">
                    <a16:creationId xmlns:a16="http://schemas.microsoft.com/office/drawing/2014/main" id="{5ED317A7-E0D7-4780-AD89-1E68719C8A25}"/>
                  </a:ext>
                </a:extLst>
              </p:cNvPr>
              <p:cNvSpPr>
                <a:spLocks/>
              </p:cNvSpPr>
              <p:nvPr/>
            </p:nvSpPr>
            <p:spPr bwMode="auto">
              <a:xfrm>
                <a:off x="2087" y="2112"/>
                <a:ext cx="81" cy="81"/>
              </a:xfrm>
              <a:custGeom>
                <a:avLst/>
                <a:gdLst>
                  <a:gd name="T0" fmla="*/ 40 w 325"/>
                  <a:gd name="T1" fmla="*/ 81 h 324"/>
                  <a:gd name="T2" fmla="*/ 48 w 325"/>
                  <a:gd name="T3" fmla="*/ 81 h 324"/>
                  <a:gd name="T4" fmla="*/ 52 w 325"/>
                  <a:gd name="T5" fmla="*/ 78 h 324"/>
                  <a:gd name="T6" fmla="*/ 59 w 325"/>
                  <a:gd name="T7" fmla="*/ 76 h 324"/>
                  <a:gd name="T8" fmla="*/ 64 w 325"/>
                  <a:gd name="T9" fmla="*/ 74 h 324"/>
                  <a:gd name="T10" fmla="*/ 69 w 325"/>
                  <a:gd name="T11" fmla="*/ 69 h 324"/>
                  <a:gd name="T12" fmla="*/ 74 w 325"/>
                  <a:gd name="T13" fmla="*/ 64 h 324"/>
                  <a:gd name="T14" fmla="*/ 76 w 325"/>
                  <a:gd name="T15" fmla="*/ 60 h 324"/>
                  <a:gd name="T16" fmla="*/ 78 w 325"/>
                  <a:gd name="T17" fmla="*/ 52 h 324"/>
                  <a:gd name="T18" fmla="*/ 81 w 325"/>
                  <a:gd name="T19" fmla="*/ 48 h 324"/>
                  <a:gd name="T20" fmla="*/ 81 w 325"/>
                  <a:gd name="T21" fmla="*/ 41 h 324"/>
                  <a:gd name="T22" fmla="*/ 81 w 325"/>
                  <a:gd name="T23" fmla="*/ 34 h 324"/>
                  <a:gd name="T24" fmla="*/ 78 w 325"/>
                  <a:gd name="T25" fmla="*/ 29 h 324"/>
                  <a:gd name="T26" fmla="*/ 76 w 325"/>
                  <a:gd name="T27" fmla="*/ 22 h 324"/>
                  <a:gd name="T28" fmla="*/ 74 w 325"/>
                  <a:gd name="T29" fmla="*/ 17 h 324"/>
                  <a:gd name="T30" fmla="*/ 69 w 325"/>
                  <a:gd name="T31" fmla="*/ 12 h 324"/>
                  <a:gd name="T32" fmla="*/ 64 w 325"/>
                  <a:gd name="T33" fmla="*/ 10 h 324"/>
                  <a:gd name="T34" fmla="*/ 59 w 325"/>
                  <a:gd name="T35" fmla="*/ 5 h 324"/>
                  <a:gd name="T36" fmla="*/ 52 w 325"/>
                  <a:gd name="T37" fmla="*/ 2 h 324"/>
                  <a:gd name="T38" fmla="*/ 48 w 325"/>
                  <a:gd name="T39" fmla="*/ 2 h 324"/>
                  <a:gd name="T40" fmla="*/ 40 w 325"/>
                  <a:gd name="T41" fmla="*/ 0 h 324"/>
                  <a:gd name="T42" fmla="*/ 33 w 325"/>
                  <a:gd name="T43" fmla="*/ 2 h 324"/>
                  <a:gd name="T44" fmla="*/ 29 w 325"/>
                  <a:gd name="T45" fmla="*/ 2 h 324"/>
                  <a:gd name="T46" fmla="*/ 22 w 325"/>
                  <a:gd name="T47" fmla="*/ 5 h 324"/>
                  <a:gd name="T48" fmla="*/ 17 w 325"/>
                  <a:gd name="T49" fmla="*/ 10 h 324"/>
                  <a:gd name="T50" fmla="*/ 12 w 325"/>
                  <a:gd name="T51" fmla="*/ 12 h 324"/>
                  <a:gd name="T52" fmla="*/ 10 w 325"/>
                  <a:gd name="T53" fmla="*/ 17 h 324"/>
                  <a:gd name="T54" fmla="*/ 5 w 325"/>
                  <a:gd name="T55" fmla="*/ 22 h 324"/>
                  <a:gd name="T56" fmla="*/ 3 w 325"/>
                  <a:gd name="T57" fmla="*/ 29 h 324"/>
                  <a:gd name="T58" fmla="*/ 3 w 325"/>
                  <a:gd name="T59" fmla="*/ 34 h 324"/>
                  <a:gd name="T60" fmla="*/ 0 w 325"/>
                  <a:gd name="T61" fmla="*/ 41 h 324"/>
                  <a:gd name="T62" fmla="*/ 3 w 325"/>
                  <a:gd name="T63" fmla="*/ 48 h 324"/>
                  <a:gd name="T64" fmla="*/ 3 w 325"/>
                  <a:gd name="T65" fmla="*/ 52 h 324"/>
                  <a:gd name="T66" fmla="*/ 5 w 325"/>
                  <a:gd name="T67" fmla="*/ 60 h 324"/>
                  <a:gd name="T68" fmla="*/ 10 w 325"/>
                  <a:gd name="T69" fmla="*/ 64 h 324"/>
                  <a:gd name="T70" fmla="*/ 12 w 325"/>
                  <a:gd name="T71" fmla="*/ 69 h 324"/>
                  <a:gd name="T72" fmla="*/ 17 w 325"/>
                  <a:gd name="T73" fmla="*/ 74 h 324"/>
                  <a:gd name="T74" fmla="*/ 22 w 325"/>
                  <a:gd name="T75" fmla="*/ 76 h 324"/>
                  <a:gd name="T76" fmla="*/ 29 w 325"/>
                  <a:gd name="T77" fmla="*/ 78 h 324"/>
                  <a:gd name="T78" fmla="*/ 33 w 325"/>
                  <a:gd name="T79" fmla="*/ 81 h 324"/>
                  <a:gd name="T80" fmla="*/ 40 w 325"/>
                  <a:gd name="T81" fmla="*/ 81 h 32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25"/>
                  <a:gd name="T124" fmla="*/ 0 h 324"/>
                  <a:gd name="T125" fmla="*/ 325 w 325"/>
                  <a:gd name="T126" fmla="*/ 324 h 32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25" h="324">
                    <a:moveTo>
                      <a:pt x="162" y="324"/>
                    </a:moveTo>
                    <a:lnTo>
                      <a:pt x="191" y="324"/>
                    </a:lnTo>
                    <a:lnTo>
                      <a:pt x="210" y="313"/>
                    </a:lnTo>
                    <a:lnTo>
                      <a:pt x="238" y="304"/>
                    </a:lnTo>
                    <a:lnTo>
                      <a:pt x="258" y="294"/>
                    </a:lnTo>
                    <a:lnTo>
                      <a:pt x="277" y="276"/>
                    </a:lnTo>
                    <a:lnTo>
                      <a:pt x="296" y="257"/>
                    </a:lnTo>
                    <a:lnTo>
                      <a:pt x="305" y="238"/>
                    </a:lnTo>
                    <a:lnTo>
                      <a:pt x="314" y="209"/>
                    </a:lnTo>
                    <a:lnTo>
                      <a:pt x="325" y="190"/>
                    </a:lnTo>
                    <a:lnTo>
                      <a:pt x="325" y="162"/>
                    </a:lnTo>
                    <a:lnTo>
                      <a:pt x="325" y="134"/>
                    </a:lnTo>
                    <a:lnTo>
                      <a:pt x="314" y="114"/>
                    </a:lnTo>
                    <a:lnTo>
                      <a:pt x="305" y="86"/>
                    </a:lnTo>
                    <a:lnTo>
                      <a:pt x="296" y="67"/>
                    </a:lnTo>
                    <a:lnTo>
                      <a:pt x="277" y="47"/>
                    </a:lnTo>
                    <a:lnTo>
                      <a:pt x="258" y="38"/>
                    </a:lnTo>
                    <a:lnTo>
                      <a:pt x="238" y="19"/>
                    </a:lnTo>
                    <a:lnTo>
                      <a:pt x="210" y="9"/>
                    </a:lnTo>
                    <a:lnTo>
                      <a:pt x="191" y="9"/>
                    </a:lnTo>
                    <a:lnTo>
                      <a:pt x="162" y="0"/>
                    </a:lnTo>
                    <a:lnTo>
                      <a:pt x="134" y="9"/>
                    </a:lnTo>
                    <a:lnTo>
                      <a:pt x="115" y="9"/>
                    </a:lnTo>
                    <a:lnTo>
                      <a:pt x="87" y="19"/>
                    </a:lnTo>
                    <a:lnTo>
                      <a:pt x="67" y="38"/>
                    </a:lnTo>
                    <a:lnTo>
                      <a:pt x="48" y="47"/>
                    </a:lnTo>
                    <a:lnTo>
                      <a:pt x="39" y="67"/>
                    </a:lnTo>
                    <a:lnTo>
                      <a:pt x="20" y="86"/>
                    </a:lnTo>
                    <a:lnTo>
                      <a:pt x="11" y="114"/>
                    </a:lnTo>
                    <a:lnTo>
                      <a:pt x="11" y="134"/>
                    </a:lnTo>
                    <a:lnTo>
                      <a:pt x="0" y="162"/>
                    </a:lnTo>
                    <a:lnTo>
                      <a:pt x="11" y="190"/>
                    </a:lnTo>
                    <a:lnTo>
                      <a:pt x="11" y="209"/>
                    </a:lnTo>
                    <a:lnTo>
                      <a:pt x="20" y="238"/>
                    </a:lnTo>
                    <a:lnTo>
                      <a:pt x="39" y="257"/>
                    </a:lnTo>
                    <a:lnTo>
                      <a:pt x="48" y="276"/>
                    </a:lnTo>
                    <a:lnTo>
                      <a:pt x="67" y="294"/>
                    </a:lnTo>
                    <a:lnTo>
                      <a:pt x="87" y="304"/>
                    </a:lnTo>
                    <a:lnTo>
                      <a:pt x="115" y="313"/>
                    </a:lnTo>
                    <a:lnTo>
                      <a:pt x="134" y="324"/>
                    </a:lnTo>
                    <a:lnTo>
                      <a:pt x="162" y="324"/>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36" name="Freeform 112">
                <a:extLst>
                  <a:ext uri="{FF2B5EF4-FFF2-40B4-BE49-F238E27FC236}">
                    <a16:creationId xmlns:a16="http://schemas.microsoft.com/office/drawing/2014/main" id="{ADB3953E-4BAF-4143-9EC3-EE28A65615A8}"/>
                  </a:ext>
                </a:extLst>
              </p:cNvPr>
              <p:cNvSpPr>
                <a:spLocks/>
              </p:cNvSpPr>
              <p:nvPr/>
            </p:nvSpPr>
            <p:spPr bwMode="auto">
              <a:xfrm>
                <a:off x="2347" y="2081"/>
                <a:ext cx="330" cy="330"/>
              </a:xfrm>
              <a:custGeom>
                <a:avLst/>
                <a:gdLst>
                  <a:gd name="T0" fmla="*/ 166 w 1322"/>
                  <a:gd name="T1" fmla="*/ 330 h 1321"/>
                  <a:gd name="T2" fmla="*/ 192 w 1322"/>
                  <a:gd name="T3" fmla="*/ 328 h 1321"/>
                  <a:gd name="T4" fmla="*/ 218 w 1322"/>
                  <a:gd name="T5" fmla="*/ 323 h 1321"/>
                  <a:gd name="T6" fmla="*/ 242 w 1322"/>
                  <a:gd name="T7" fmla="*/ 311 h 1321"/>
                  <a:gd name="T8" fmla="*/ 264 w 1322"/>
                  <a:gd name="T9" fmla="*/ 299 h 1321"/>
                  <a:gd name="T10" fmla="*/ 283 w 1322"/>
                  <a:gd name="T11" fmla="*/ 282 h 1321"/>
                  <a:gd name="T12" fmla="*/ 299 w 1322"/>
                  <a:gd name="T13" fmla="*/ 264 h 1321"/>
                  <a:gd name="T14" fmla="*/ 311 w 1322"/>
                  <a:gd name="T15" fmla="*/ 242 h 1321"/>
                  <a:gd name="T16" fmla="*/ 323 w 1322"/>
                  <a:gd name="T17" fmla="*/ 218 h 1321"/>
                  <a:gd name="T18" fmla="*/ 328 w 1322"/>
                  <a:gd name="T19" fmla="*/ 192 h 1321"/>
                  <a:gd name="T20" fmla="*/ 330 w 1322"/>
                  <a:gd name="T21" fmla="*/ 166 h 1321"/>
                  <a:gd name="T22" fmla="*/ 328 w 1322"/>
                  <a:gd name="T23" fmla="*/ 138 h 1321"/>
                  <a:gd name="T24" fmla="*/ 323 w 1322"/>
                  <a:gd name="T25" fmla="*/ 114 h 1321"/>
                  <a:gd name="T26" fmla="*/ 311 w 1322"/>
                  <a:gd name="T27" fmla="*/ 90 h 1321"/>
                  <a:gd name="T28" fmla="*/ 299 w 1322"/>
                  <a:gd name="T29" fmla="*/ 69 h 1321"/>
                  <a:gd name="T30" fmla="*/ 283 w 1322"/>
                  <a:gd name="T31" fmla="*/ 47 h 1321"/>
                  <a:gd name="T32" fmla="*/ 264 w 1322"/>
                  <a:gd name="T33" fmla="*/ 31 h 1321"/>
                  <a:gd name="T34" fmla="*/ 242 w 1322"/>
                  <a:gd name="T35" fmla="*/ 19 h 1321"/>
                  <a:gd name="T36" fmla="*/ 218 w 1322"/>
                  <a:gd name="T37" fmla="*/ 9 h 1321"/>
                  <a:gd name="T38" fmla="*/ 192 w 1322"/>
                  <a:gd name="T39" fmla="*/ 2 h 1321"/>
                  <a:gd name="T40" fmla="*/ 166 w 1322"/>
                  <a:gd name="T41" fmla="*/ 0 h 1321"/>
                  <a:gd name="T42" fmla="*/ 138 w 1322"/>
                  <a:gd name="T43" fmla="*/ 2 h 1321"/>
                  <a:gd name="T44" fmla="*/ 114 w 1322"/>
                  <a:gd name="T45" fmla="*/ 9 h 1321"/>
                  <a:gd name="T46" fmla="*/ 90 w 1322"/>
                  <a:gd name="T47" fmla="*/ 19 h 1321"/>
                  <a:gd name="T48" fmla="*/ 69 w 1322"/>
                  <a:gd name="T49" fmla="*/ 31 h 1321"/>
                  <a:gd name="T50" fmla="*/ 50 w 1322"/>
                  <a:gd name="T51" fmla="*/ 47 h 1321"/>
                  <a:gd name="T52" fmla="*/ 33 w 1322"/>
                  <a:gd name="T53" fmla="*/ 69 h 1321"/>
                  <a:gd name="T54" fmla="*/ 19 w 1322"/>
                  <a:gd name="T55" fmla="*/ 90 h 1321"/>
                  <a:gd name="T56" fmla="*/ 9 w 1322"/>
                  <a:gd name="T57" fmla="*/ 114 h 1321"/>
                  <a:gd name="T58" fmla="*/ 2 w 1322"/>
                  <a:gd name="T59" fmla="*/ 138 h 1321"/>
                  <a:gd name="T60" fmla="*/ 0 w 1322"/>
                  <a:gd name="T61" fmla="*/ 166 h 1321"/>
                  <a:gd name="T62" fmla="*/ 2 w 1322"/>
                  <a:gd name="T63" fmla="*/ 192 h 1321"/>
                  <a:gd name="T64" fmla="*/ 9 w 1322"/>
                  <a:gd name="T65" fmla="*/ 218 h 1321"/>
                  <a:gd name="T66" fmla="*/ 19 w 1322"/>
                  <a:gd name="T67" fmla="*/ 242 h 1321"/>
                  <a:gd name="T68" fmla="*/ 33 w 1322"/>
                  <a:gd name="T69" fmla="*/ 264 h 1321"/>
                  <a:gd name="T70" fmla="*/ 50 w 1322"/>
                  <a:gd name="T71" fmla="*/ 282 h 1321"/>
                  <a:gd name="T72" fmla="*/ 69 w 1322"/>
                  <a:gd name="T73" fmla="*/ 299 h 1321"/>
                  <a:gd name="T74" fmla="*/ 90 w 1322"/>
                  <a:gd name="T75" fmla="*/ 311 h 1321"/>
                  <a:gd name="T76" fmla="*/ 114 w 1322"/>
                  <a:gd name="T77" fmla="*/ 323 h 1321"/>
                  <a:gd name="T78" fmla="*/ 138 w 1322"/>
                  <a:gd name="T79" fmla="*/ 328 h 1321"/>
                  <a:gd name="T80" fmla="*/ 166 w 1322"/>
                  <a:gd name="T81" fmla="*/ 330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2"/>
                  <a:gd name="T124" fmla="*/ 0 h 1321"/>
                  <a:gd name="T125" fmla="*/ 1322 w 1322"/>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2" h="1321">
                    <a:moveTo>
                      <a:pt x="665" y="1321"/>
                    </a:moveTo>
                    <a:lnTo>
                      <a:pt x="770" y="1312"/>
                    </a:lnTo>
                    <a:lnTo>
                      <a:pt x="874" y="1292"/>
                    </a:lnTo>
                    <a:lnTo>
                      <a:pt x="970" y="1245"/>
                    </a:lnTo>
                    <a:lnTo>
                      <a:pt x="1056" y="1197"/>
                    </a:lnTo>
                    <a:lnTo>
                      <a:pt x="1132" y="1130"/>
                    </a:lnTo>
                    <a:lnTo>
                      <a:pt x="1199" y="1055"/>
                    </a:lnTo>
                    <a:lnTo>
                      <a:pt x="1246" y="968"/>
                    </a:lnTo>
                    <a:lnTo>
                      <a:pt x="1294" y="873"/>
                    </a:lnTo>
                    <a:lnTo>
                      <a:pt x="1313" y="769"/>
                    </a:lnTo>
                    <a:lnTo>
                      <a:pt x="1322" y="665"/>
                    </a:lnTo>
                    <a:lnTo>
                      <a:pt x="1313" y="551"/>
                    </a:lnTo>
                    <a:lnTo>
                      <a:pt x="1294" y="456"/>
                    </a:lnTo>
                    <a:lnTo>
                      <a:pt x="1246" y="361"/>
                    </a:lnTo>
                    <a:lnTo>
                      <a:pt x="1199" y="275"/>
                    </a:lnTo>
                    <a:lnTo>
                      <a:pt x="1132" y="190"/>
                    </a:lnTo>
                    <a:lnTo>
                      <a:pt x="1056" y="123"/>
                    </a:lnTo>
                    <a:lnTo>
                      <a:pt x="970" y="75"/>
                    </a:lnTo>
                    <a:lnTo>
                      <a:pt x="874" y="37"/>
                    </a:lnTo>
                    <a:lnTo>
                      <a:pt x="770" y="8"/>
                    </a:lnTo>
                    <a:lnTo>
                      <a:pt x="665" y="0"/>
                    </a:lnTo>
                    <a:lnTo>
                      <a:pt x="551" y="8"/>
                    </a:lnTo>
                    <a:lnTo>
                      <a:pt x="456" y="37"/>
                    </a:lnTo>
                    <a:lnTo>
                      <a:pt x="361" y="75"/>
                    </a:lnTo>
                    <a:lnTo>
                      <a:pt x="275" y="123"/>
                    </a:lnTo>
                    <a:lnTo>
                      <a:pt x="199" y="190"/>
                    </a:lnTo>
                    <a:lnTo>
                      <a:pt x="132" y="275"/>
                    </a:lnTo>
                    <a:lnTo>
                      <a:pt x="75" y="361"/>
                    </a:lnTo>
                    <a:lnTo>
                      <a:pt x="37" y="456"/>
                    </a:lnTo>
                    <a:lnTo>
                      <a:pt x="9" y="551"/>
                    </a:lnTo>
                    <a:lnTo>
                      <a:pt x="0" y="665"/>
                    </a:lnTo>
                    <a:lnTo>
                      <a:pt x="9" y="769"/>
                    </a:lnTo>
                    <a:lnTo>
                      <a:pt x="37" y="873"/>
                    </a:lnTo>
                    <a:lnTo>
                      <a:pt x="75" y="968"/>
                    </a:lnTo>
                    <a:lnTo>
                      <a:pt x="132" y="1055"/>
                    </a:lnTo>
                    <a:lnTo>
                      <a:pt x="199" y="1130"/>
                    </a:lnTo>
                    <a:lnTo>
                      <a:pt x="275" y="1197"/>
                    </a:lnTo>
                    <a:lnTo>
                      <a:pt x="361" y="1245"/>
                    </a:lnTo>
                    <a:lnTo>
                      <a:pt x="456" y="1292"/>
                    </a:lnTo>
                    <a:lnTo>
                      <a:pt x="551" y="1312"/>
                    </a:lnTo>
                    <a:lnTo>
                      <a:pt x="665" y="1321"/>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37" name="Freeform 113">
                <a:extLst>
                  <a:ext uri="{FF2B5EF4-FFF2-40B4-BE49-F238E27FC236}">
                    <a16:creationId xmlns:a16="http://schemas.microsoft.com/office/drawing/2014/main" id="{94840EC5-C5C1-462E-9F1F-0247A509A4CA}"/>
                  </a:ext>
                </a:extLst>
              </p:cNvPr>
              <p:cNvSpPr>
                <a:spLocks/>
              </p:cNvSpPr>
              <p:nvPr/>
            </p:nvSpPr>
            <p:spPr bwMode="auto">
              <a:xfrm>
                <a:off x="2347" y="2081"/>
                <a:ext cx="330" cy="330"/>
              </a:xfrm>
              <a:custGeom>
                <a:avLst/>
                <a:gdLst>
                  <a:gd name="T0" fmla="*/ 166 w 1322"/>
                  <a:gd name="T1" fmla="*/ 330 h 1321"/>
                  <a:gd name="T2" fmla="*/ 192 w 1322"/>
                  <a:gd name="T3" fmla="*/ 328 h 1321"/>
                  <a:gd name="T4" fmla="*/ 218 w 1322"/>
                  <a:gd name="T5" fmla="*/ 323 h 1321"/>
                  <a:gd name="T6" fmla="*/ 242 w 1322"/>
                  <a:gd name="T7" fmla="*/ 311 h 1321"/>
                  <a:gd name="T8" fmla="*/ 264 w 1322"/>
                  <a:gd name="T9" fmla="*/ 299 h 1321"/>
                  <a:gd name="T10" fmla="*/ 283 w 1322"/>
                  <a:gd name="T11" fmla="*/ 282 h 1321"/>
                  <a:gd name="T12" fmla="*/ 299 w 1322"/>
                  <a:gd name="T13" fmla="*/ 264 h 1321"/>
                  <a:gd name="T14" fmla="*/ 311 w 1322"/>
                  <a:gd name="T15" fmla="*/ 242 h 1321"/>
                  <a:gd name="T16" fmla="*/ 323 w 1322"/>
                  <a:gd name="T17" fmla="*/ 218 h 1321"/>
                  <a:gd name="T18" fmla="*/ 328 w 1322"/>
                  <a:gd name="T19" fmla="*/ 192 h 1321"/>
                  <a:gd name="T20" fmla="*/ 330 w 1322"/>
                  <a:gd name="T21" fmla="*/ 166 h 1321"/>
                  <a:gd name="T22" fmla="*/ 328 w 1322"/>
                  <a:gd name="T23" fmla="*/ 138 h 1321"/>
                  <a:gd name="T24" fmla="*/ 323 w 1322"/>
                  <a:gd name="T25" fmla="*/ 114 h 1321"/>
                  <a:gd name="T26" fmla="*/ 311 w 1322"/>
                  <a:gd name="T27" fmla="*/ 90 h 1321"/>
                  <a:gd name="T28" fmla="*/ 299 w 1322"/>
                  <a:gd name="T29" fmla="*/ 69 h 1321"/>
                  <a:gd name="T30" fmla="*/ 283 w 1322"/>
                  <a:gd name="T31" fmla="*/ 47 h 1321"/>
                  <a:gd name="T32" fmla="*/ 264 w 1322"/>
                  <a:gd name="T33" fmla="*/ 31 h 1321"/>
                  <a:gd name="T34" fmla="*/ 242 w 1322"/>
                  <a:gd name="T35" fmla="*/ 19 h 1321"/>
                  <a:gd name="T36" fmla="*/ 218 w 1322"/>
                  <a:gd name="T37" fmla="*/ 9 h 1321"/>
                  <a:gd name="T38" fmla="*/ 192 w 1322"/>
                  <a:gd name="T39" fmla="*/ 2 h 1321"/>
                  <a:gd name="T40" fmla="*/ 166 w 1322"/>
                  <a:gd name="T41" fmla="*/ 0 h 1321"/>
                  <a:gd name="T42" fmla="*/ 138 w 1322"/>
                  <a:gd name="T43" fmla="*/ 2 h 1321"/>
                  <a:gd name="T44" fmla="*/ 114 w 1322"/>
                  <a:gd name="T45" fmla="*/ 9 h 1321"/>
                  <a:gd name="T46" fmla="*/ 90 w 1322"/>
                  <a:gd name="T47" fmla="*/ 19 h 1321"/>
                  <a:gd name="T48" fmla="*/ 69 w 1322"/>
                  <a:gd name="T49" fmla="*/ 31 h 1321"/>
                  <a:gd name="T50" fmla="*/ 50 w 1322"/>
                  <a:gd name="T51" fmla="*/ 47 h 1321"/>
                  <a:gd name="T52" fmla="*/ 33 w 1322"/>
                  <a:gd name="T53" fmla="*/ 69 h 1321"/>
                  <a:gd name="T54" fmla="*/ 19 w 1322"/>
                  <a:gd name="T55" fmla="*/ 90 h 1321"/>
                  <a:gd name="T56" fmla="*/ 9 w 1322"/>
                  <a:gd name="T57" fmla="*/ 114 h 1321"/>
                  <a:gd name="T58" fmla="*/ 2 w 1322"/>
                  <a:gd name="T59" fmla="*/ 138 h 1321"/>
                  <a:gd name="T60" fmla="*/ 0 w 1322"/>
                  <a:gd name="T61" fmla="*/ 166 h 1321"/>
                  <a:gd name="T62" fmla="*/ 2 w 1322"/>
                  <a:gd name="T63" fmla="*/ 192 h 1321"/>
                  <a:gd name="T64" fmla="*/ 9 w 1322"/>
                  <a:gd name="T65" fmla="*/ 218 h 1321"/>
                  <a:gd name="T66" fmla="*/ 19 w 1322"/>
                  <a:gd name="T67" fmla="*/ 242 h 1321"/>
                  <a:gd name="T68" fmla="*/ 33 w 1322"/>
                  <a:gd name="T69" fmla="*/ 264 h 1321"/>
                  <a:gd name="T70" fmla="*/ 50 w 1322"/>
                  <a:gd name="T71" fmla="*/ 282 h 1321"/>
                  <a:gd name="T72" fmla="*/ 69 w 1322"/>
                  <a:gd name="T73" fmla="*/ 299 h 1321"/>
                  <a:gd name="T74" fmla="*/ 90 w 1322"/>
                  <a:gd name="T75" fmla="*/ 311 h 1321"/>
                  <a:gd name="T76" fmla="*/ 114 w 1322"/>
                  <a:gd name="T77" fmla="*/ 323 h 1321"/>
                  <a:gd name="T78" fmla="*/ 138 w 1322"/>
                  <a:gd name="T79" fmla="*/ 328 h 1321"/>
                  <a:gd name="T80" fmla="*/ 166 w 1322"/>
                  <a:gd name="T81" fmla="*/ 330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2"/>
                  <a:gd name="T124" fmla="*/ 0 h 1321"/>
                  <a:gd name="T125" fmla="*/ 1322 w 1322"/>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2" h="1321">
                    <a:moveTo>
                      <a:pt x="665" y="1321"/>
                    </a:moveTo>
                    <a:lnTo>
                      <a:pt x="770" y="1312"/>
                    </a:lnTo>
                    <a:lnTo>
                      <a:pt x="874" y="1292"/>
                    </a:lnTo>
                    <a:lnTo>
                      <a:pt x="970" y="1245"/>
                    </a:lnTo>
                    <a:lnTo>
                      <a:pt x="1056" y="1197"/>
                    </a:lnTo>
                    <a:lnTo>
                      <a:pt x="1132" y="1130"/>
                    </a:lnTo>
                    <a:lnTo>
                      <a:pt x="1199" y="1055"/>
                    </a:lnTo>
                    <a:lnTo>
                      <a:pt x="1246" y="968"/>
                    </a:lnTo>
                    <a:lnTo>
                      <a:pt x="1294" y="873"/>
                    </a:lnTo>
                    <a:lnTo>
                      <a:pt x="1313" y="769"/>
                    </a:lnTo>
                    <a:lnTo>
                      <a:pt x="1322" y="665"/>
                    </a:lnTo>
                    <a:lnTo>
                      <a:pt x="1313" y="551"/>
                    </a:lnTo>
                    <a:lnTo>
                      <a:pt x="1294" y="456"/>
                    </a:lnTo>
                    <a:lnTo>
                      <a:pt x="1246" y="361"/>
                    </a:lnTo>
                    <a:lnTo>
                      <a:pt x="1199" y="275"/>
                    </a:lnTo>
                    <a:lnTo>
                      <a:pt x="1132" y="190"/>
                    </a:lnTo>
                    <a:lnTo>
                      <a:pt x="1056" y="123"/>
                    </a:lnTo>
                    <a:lnTo>
                      <a:pt x="970" y="75"/>
                    </a:lnTo>
                    <a:lnTo>
                      <a:pt x="874" y="37"/>
                    </a:lnTo>
                    <a:lnTo>
                      <a:pt x="770" y="8"/>
                    </a:lnTo>
                    <a:lnTo>
                      <a:pt x="665" y="0"/>
                    </a:lnTo>
                    <a:lnTo>
                      <a:pt x="551" y="8"/>
                    </a:lnTo>
                    <a:lnTo>
                      <a:pt x="456" y="37"/>
                    </a:lnTo>
                    <a:lnTo>
                      <a:pt x="361" y="75"/>
                    </a:lnTo>
                    <a:lnTo>
                      <a:pt x="275" y="123"/>
                    </a:lnTo>
                    <a:lnTo>
                      <a:pt x="199" y="190"/>
                    </a:lnTo>
                    <a:lnTo>
                      <a:pt x="132" y="275"/>
                    </a:lnTo>
                    <a:lnTo>
                      <a:pt x="75" y="361"/>
                    </a:lnTo>
                    <a:lnTo>
                      <a:pt x="37" y="456"/>
                    </a:lnTo>
                    <a:lnTo>
                      <a:pt x="9" y="551"/>
                    </a:lnTo>
                    <a:lnTo>
                      <a:pt x="0" y="665"/>
                    </a:lnTo>
                    <a:lnTo>
                      <a:pt x="9" y="769"/>
                    </a:lnTo>
                    <a:lnTo>
                      <a:pt x="37" y="873"/>
                    </a:lnTo>
                    <a:lnTo>
                      <a:pt x="75" y="968"/>
                    </a:lnTo>
                    <a:lnTo>
                      <a:pt x="132" y="1055"/>
                    </a:lnTo>
                    <a:lnTo>
                      <a:pt x="199" y="1130"/>
                    </a:lnTo>
                    <a:lnTo>
                      <a:pt x="275" y="1197"/>
                    </a:lnTo>
                    <a:lnTo>
                      <a:pt x="361" y="1245"/>
                    </a:lnTo>
                    <a:lnTo>
                      <a:pt x="456" y="1292"/>
                    </a:lnTo>
                    <a:lnTo>
                      <a:pt x="551" y="1312"/>
                    </a:lnTo>
                    <a:lnTo>
                      <a:pt x="665" y="1321"/>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038" name="Freeform 114">
                <a:extLst>
                  <a:ext uri="{FF2B5EF4-FFF2-40B4-BE49-F238E27FC236}">
                    <a16:creationId xmlns:a16="http://schemas.microsoft.com/office/drawing/2014/main" id="{45E5E6A3-6D13-411D-A3E5-8142C085EAEE}"/>
                  </a:ext>
                </a:extLst>
              </p:cNvPr>
              <p:cNvSpPr>
                <a:spLocks/>
              </p:cNvSpPr>
              <p:nvPr/>
            </p:nvSpPr>
            <p:spPr bwMode="auto">
              <a:xfrm>
                <a:off x="2347" y="2081"/>
                <a:ext cx="330" cy="330"/>
              </a:xfrm>
              <a:custGeom>
                <a:avLst/>
                <a:gdLst>
                  <a:gd name="T0" fmla="*/ 166 w 1322"/>
                  <a:gd name="T1" fmla="*/ 330 h 1321"/>
                  <a:gd name="T2" fmla="*/ 192 w 1322"/>
                  <a:gd name="T3" fmla="*/ 328 h 1321"/>
                  <a:gd name="T4" fmla="*/ 218 w 1322"/>
                  <a:gd name="T5" fmla="*/ 323 h 1321"/>
                  <a:gd name="T6" fmla="*/ 242 w 1322"/>
                  <a:gd name="T7" fmla="*/ 311 h 1321"/>
                  <a:gd name="T8" fmla="*/ 264 w 1322"/>
                  <a:gd name="T9" fmla="*/ 299 h 1321"/>
                  <a:gd name="T10" fmla="*/ 283 w 1322"/>
                  <a:gd name="T11" fmla="*/ 282 h 1321"/>
                  <a:gd name="T12" fmla="*/ 299 w 1322"/>
                  <a:gd name="T13" fmla="*/ 264 h 1321"/>
                  <a:gd name="T14" fmla="*/ 311 w 1322"/>
                  <a:gd name="T15" fmla="*/ 242 h 1321"/>
                  <a:gd name="T16" fmla="*/ 323 w 1322"/>
                  <a:gd name="T17" fmla="*/ 218 h 1321"/>
                  <a:gd name="T18" fmla="*/ 328 w 1322"/>
                  <a:gd name="T19" fmla="*/ 192 h 1321"/>
                  <a:gd name="T20" fmla="*/ 330 w 1322"/>
                  <a:gd name="T21" fmla="*/ 166 h 1321"/>
                  <a:gd name="T22" fmla="*/ 328 w 1322"/>
                  <a:gd name="T23" fmla="*/ 138 h 1321"/>
                  <a:gd name="T24" fmla="*/ 323 w 1322"/>
                  <a:gd name="T25" fmla="*/ 114 h 1321"/>
                  <a:gd name="T26" fmla="*/ 311 w 1322"/>
                  <a:gd name="T27" fmla="*/ 90 h 1321"/>
                  <a:gd name="T28" fmla="*/ 299 w 1322"/>
                  <a:gd name="T29" fmla="*/ 69 h 1321"/>
                  <a:gd name="T30" fmla="*/ 283 w 1322"/>
                  <a:gd name="T31" fmla="*/ 47 h 1321"/>
                  <a:gd name="T32" fmla="*/ 264 w 1322"/>
                  <a:gd name="T33" fmla="*/ 31 h 1321"/>
                  <a:gd name="T34" fmla="*/ 242 w 1322"/>
                  <a:gd name="T35" fmla="*/ 19 h 1321"/>
                  <a:gd name="T36" fmla="*/ 218 w 1322"/>
                  <a:gd name="T37" fmla="*/ 9 h 1321"/>
                  <a:gd name="T38" fmla="*/ 192 w 1322"/>
                  <a:gd name="T39" fmla="*/ 2 h 1321"/>
                  <a:gd name="T40" fmla="*/ 166 w 1322"/>
                  <a:gd name="T41" fmla="*/ 0 h 1321"/>
                  <a:gd name="T42" fmla="*/ 138 w 1322"/>
                  <a:gd name="T43" fmla="*/ 2 h 1321"/>
                  <a:gd name="T44" fmla="*/ 114 w 1322"/>
                  <a:gd name="T45" fmla="*/ 9 h 1321"/>
                  <a:gd name="T46" fmla="*/ 90 w 1322"/>
                  <a:gd name="T47" fmla="*/ 19 h 1321"/>
                  <a:gd name="T48" fmla="*/ 69 w 1322"/>
                  <a:gd name="T49" fmla="*/ 31 h 1321"/>
                  <a:gd name="T50" fmla="*/ 50 w 1322"/>
                  <a:gd name="T51" fmla="*/ 47 h 1321"/>
                  <a:gd name="T52" fmla="*/ 33 w 1322"/>
                  <a:gd name="T53" fmla="*/ 69 h 1321"/>
                  <a:gd name="T54" fmla="*/ 19 w 1322"/>
                  <a:gd name="T55" fmla="*/ 90 h 1321"/>
                  <a:gd name="T56" fmla="*/ 9 w 1322"/>
                  <a:gd name="T57" fmla="*/ 114 h 1321"/>
                  <a:gd name="T58" fmla="*/ 2 w 1322"/>
                  <a:gd name="T59" fmla="*/ 138 h 1321"/>
                  <a:gd name="T60" fmla="*/ 0 w 1322"/>
                  <a:gd name="T61" fmla="*/ 166 h 1321"/>
                  <a:gd name="T62" fmla="*/ 2 w 1322"/>
                  <a:gd name="T63" fmla="*/ 192 h 1321"/>
                  <a:gd name="T64" fmla="*/ 9 w 1322"/>
                  <a:gd name="T65" fmla="*/ 218 h 1321"/>
                  <a:gd name="T66" fmla="*/ 19 w 1322"/>
                  <a:gd name="T67" fmla="*/ 242 h 1321"/>
                  <a:gd name="T68" fmla="*/ 33 w 1322"/>
                  <a:gd name="T69" fmla="*/ 264 h 1321"/>
                  <a:gd name="T70" fmla="*/ 50 w 1322"/>
                  <a:gd name="T71" fmla="*/ 282 h 1321"/>
                  <a:gd name="T72" fmla="*/ 69 w 1322"/>
                  <a:gd name="T73" fmla="*/ 299 h 1321"/>
                  <a:gd name="T74" fmla="*/ 90 w 1322"/>
                  <a:gd name="T75" fmla="*/ 311 h 1321"/>
                  <a:gd name="T76" fmla="*/ 114 w 1322"/>
                  <a:gd name="T77" fmla="*/ 323 h 1321"/>
                  <a:gd name="T78" fmla="*/ 138 w 1322"/>
                  <a:gd name="T79" fmla="*/ 328 h 1321"/>
                  <a:gd name="T80" fmla="*/ 166 w 1322"/>
                  <a:gd name="T81" fmla="*/ 330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2"/>
                  <a:gd name="T124" fmla="*/ 0 h 1321"/>
                  <a:gd name="T125" fmla="*/ 1322 w 1322"/>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2" h="1321">
                    <a:moveTo>
                      <a:pt x="665" y="1321"/>
                    </a:moveTo>
                    <a:lnTo>
                      <a:pt x="770" y="1312"/>
                    </a:lnTo>
                    <a:lnTo>
                      <a:pt x="874" y="1292"/>
                    </a:lnTo>
                    <a:lnTo>
                      <a:pt x="970" y="1245"/>
                    </a:lnTo>
                    <a:lnTo>
                      <a:pt x="1056" y="1197"/>
                    </a:lnTo>
                    <a:lnTo>
                      <a:pt x="1132" y="1130"/>
                    </a:lnTo>
                    <a:lnTo>
                      <a:pt x="1199" y="1055"/>
                    </a:lnTo>
                    <a:lnTo>
                      <a:pt x="1246" y="968"/>
                    </a:lnTo>
                    <a:lnTo>
                      <a:pt x="1294" y="873"/>
                    </a:lnTo>
                    <a:lnTo>
                      <a:pt x="1313" y="769"/>
                    </a:lnTo>
                    <a:lnTo>
                      <a:pt x="1322" y="665"/>
                    </a:lnTo>
                    <a:lnTo>
                      <a:pt x="1313" y="551"/>
                    </a:lnTo>
                    <a:lnTo>
                      <a:pt x="1294" y="456"/>
                    </a:lnTo>
                    <a:lnTo>
                      <a:pt x="1246" y="361"/>
                    </a:lnTo>
                    <a:lnTo>
                      <a:pt x="1199" y="275"/>
                    </a:lnTo>
                    <a:lnTo>
                      <a:pt x="1132" y="190"/>
                    </a:lnTo>
                    <a:lnTo>
                      <a:pt x="1056" y="123"/>
                    </a:lnTo>
                    <a:lnTo>
                      <a:pt x="970" y="75"/>
                    </a:lnTo>
                    <a:lnTo>
                      <a:pt x="874" y="37"/>
                    </a:lnTo>
                    <a:lnTo>
                      <a:pt x="770" y="8"/>
                    </a:lnTo>
                    <a:lnTo>
                      <a:pt x="665" y="0"/>
                    </a:lnTo>
                    <a:lnTo>
                      <a:pt x="551" y="8"/>
                    </a:lnTo>
                    <a:lnTo>
                      <a:pt x="456" y="37"/>
                    </a:lnTo>
                    <a:lnTo>
                      <a:pt x="361" y="75"/>
                    </a:lnTo>
                    <a:lnTo>
                      <a:pt x="275" y="123"/>
                    </a:lnTo>
                    <a:lnTo>
                      <a:pt x="199" y="190"/>
                    </a:lnTo>
                    <a:lnTo>
                      <a:pt x="132" y="275"/>
                    </a:lnTo>
                    <a:lnTo>
                      <a:pt x="75" y="361"/>
                    </a:lnTo>
                    <a:lnTo>
                      <a:pt x="37" y="456"/>
                    </a:lnTo>
                    <a:lnTo>
                      <a:pt x="9" y="551"/>
                    </a:lnTo>
                    <a:lnTo>
                      <a:pt x="0" y="665"/>
                    </a:lnTo>
                    <a:lnTo>
                      <a:pt x="9" y="769"/>
                    </a:lnTo>
                    <a:lnTo>
                      <a:pt x="37" y="873"/>
                    </a:lnTo>
                    <a:lnTo>
                      <a:pt x="75" y="968"/>
                    </a:lnTo>
                    <a:lnTo>
                      <a:pt x="132" y="1055"/>
                    </a:lnTo>
                    <a:lnTo>
                      <a:pt x="199" y="1130"/>
                    </a:lnTo>
                    <a:lnTo>
                      <a:pt x="275" y="1197"/>
                    </a:lnTo>
                    <a:lnTo>
                      <a:pt x="361" y="1245"/>
                    </a:lnTo>
                    <a:lnTo>
                      <a:pt x="456" y="1292"/>
                    </a:lnTo>
                    <a:lnTo>
                      <a:pt x="551" y="1312"/>
                    </a:lnTo>
                    <a:lnTo>
                      <a:pt x="665" y="1321"/>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039" name="Freeform 115">
                <a:extLst>
                  <a:ext uri="{FF2B5EF4-FFF2-40B4-BE49-F238E27FC236}">
                    <a16:creationId xmlns:a16="http://schemas.microsoft.com/office/drawing/2014/main" id="{F1E23A8B-33EF-4509-9ADB-61C449F783C7}"/>
                  </a:ext>
                </a:extLst>
              </p:cNvPr>
              <p:cNvSpPr>
                <a:spLocks/>
              </p:cNvSpPr>
              <p:nvPr/>
            </p:nvSpPr>
            <p:spPr bwMode="auto">
              <a:xfrm>
                <a:off x="2394" y="2105"/>
                <a:ext cx="174" cy="173"/>
              </a:xfrm>
              <a:custGeom>
                <a:avLst/>
                <a:gdLst>
                  <a:gd name="T0" fmla="*/ 86 w 695"/>
                  <a:gd name="T1" fmla="*/ 173 h 694"/>
                  <a:gd name="T2" fmla="*/ 100 w 695"/>
                  <a:gd name="T3" fmla="*/ 173 h 694"/>
                  <a:gd name="T4" fmla="*/ 114 w 695"/>
                  <a:gd name="T5" fmla="*/ 170 h 694"/>
                  <a:gd name="T6" fmla="*/ 126 w 695"/>
                  <a:gd name="T7" fmla="*/ 163 h 694"/>
                  <a:gd name="T8" fmla="*/ 138 w 695"/>
                  <a:gd name="T9" fmla="*/ 156 h 694"/>
                  <a:gd name="T10" fmla="*/ 147 w 695"/>
                  <a:gd name="T11" fmla="*/ 149 h 694"/>
                  <a:gd name="T12" fmla="*/ 157 w 695"/>
                  <a:gd name="T13" fmla="*/ 137 h 694"/>
                  <a:gd name="T14" fmla="*/ 164 w 695"/>
                  <a:gd name="T15" fmla="*/ 128 h 694"/>
                  <a:gd name="T16" fmla="*/ 169 w 695"/>
                  <a:gd name="T17" fmla="*/ 114 h 694"/>
                  <a:gd name="T18" fmla="*/ 171 w 695"/>
                  <a:gd name="T19" fmla="*/ 102 h 694"/>
                  <a:gd name="T20" fmla="*/ 174 w 695"/>
                  <a:gd name="T21" fmla="*/ 88 h 694"/>
                  <a:gd name="T22" fmla="*/ 171 w 695"/>
                  <a:gd name="T23" fmla="*/ 73 h 694"/>
                  <a:gd name="T24" fmla="*/ 169 w 695"/>
                  <a:gd name="T25" fmla="*/ 59 h 694"/>
                  <a:gd name="T26" fmla="*/ 164 w 695"/>
                  <a:gd name="T27" fmla="*/ 47 h 694"/>
                  <a:gd name="T28" fmla="*/ 157 w 695"/>
                  <a:gd name="T29" fmla="*/ 35 h 694"/>
                  <a:gd name="T30" fmla="*/ 147 w 695"/>
                  <a:gd name="T31" fmla="*/ 26 h 694"/>
                  <a:gd name="T32" fmla="*/ 138 w 695"/>
                  <a:gd name="T33" fmla="*/ 16 h 694"/>
                  <a:gd name="T34" fmla="*/ 126 w 695"/>
                  <a:gd name="T35" fmla="*/ 9 h 694"/>
                  <a:gd name="T36" fmla="*/ 114 w 695"/>
                  <a:gd name="T37" fmla="*/ 5 h 694"/>
                  <a:gd name="T38" fmla="*/ 100 w 695"/>
                  <a:gd name="T39" fmla="*/ 2 h 694"/>
                  <a:gd name="T40" fmla="*/ 86 w 695"/>
                  <a:gd name="T41" fmla="*/ 0 h 694"/>
                  <a:gd name="T42" fmla="*/ 72 w 695"/>
                  <a:gd name="T43" fmla="*/ 2 h 694"/>
                  <a:gd name="T44" fmla="*/ 60 w 695"/>
                  <a:gd name="T45" fmla="*/ 5 h 694"/>
                  <a:gd name="T46" fmla="*/ 45 w 695"/>
                  <a:gd name="T47" fmla="*/ 9 h 694"/>
                  <a:gd name="T48" fmla="*/ 36 w 695"/>
                  <a:gd name="T49" fmla="*/ 16 h 694"/>
                  <a:gd name="T50" fmla="*/ 24 w 695"/>
                  <a:gd name="T51" fmla="*/ 26 h 694"/>
                  <a:gd name="T52" fmla="*/ 17 w 695"/>
                  <a:gd name="T53" fmla="*/ 35 h 694"/>
                  <a:gd name="T54" fmla="*/ 9 w 695"/>
                  <a:gd name="T55" fmla="*/ 47 h 694"/>
                  <a:gd name="T56" fmla="*/ 5 w 695"/>
                  <a:gd name="T57" fmla="*/ 59 h 694"/>
                  <a:gd name="T58" fmla="*/ 0 w 695"/>
                  <a:gd name="T59" fmla="*/ 73 h 694"/>
                  <a:gd name="T60" fmla="*/ 0 w 695"/>
                  <a:gd name="T61" fmla="*/ 88 h 694"/>
                  <a:gd name="T62" fmla="*/ 0 w 695"/>
                  <a:gd name="T63" fmla="*/ 102 h 694"/>
                  <a:gd name="T64" fmla="*/ 5 w 695"/>
                  <a:gd name="T65" fmla="*/ 114 h 694"/>
                  <a:gd name="T66" fmla="*/ 9 w 695"/>
                  <a:gd name="T67" fmla="*/ 128 h 694"/>
                  <a:gd name="T68" fmla="*/ 17 w 695"/>
                  <a:gd name="T69" fmla="*/ 137 h 694"/>
                  <a:gd name="T70" fmla="*/ 24 w 695"/>
                  <a:gd name="T71" fmla="*/ 149 h 694"/>
                  <a:gd name="T72" fmla="*/ 36 w 695"/>
                  <a:gd name="T73" fmla="*/ 156 h 694"/>
                  <a:gd name="T74" fmla="*/ 45 w 695"/>
                  <a:gd name="T75" fmla="*/ 163 h 694"/>
                  <a:gd name="T76" fmla="*/ 60 w 695"/>
                  <a:gd name="T77" fmla="*/ 170 h 694"/>
                  <a:gd name="T78" fmla="*/ 72 w 695"/>
                  <a:gd name="T79" fmla="*/ 173 h 694"/>
                  <a:gd name="T80" fmla="*/ 86 w 695"/>
                  <a:gd name="T81" fmla="*/ 173 h 69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5"/>
                  <a:gd name="T124" fmla="*/ 0 h 694"/>
                  <a:gd name="T125" fmla="*/ 695 w 695"/>
                  <a:gd name="T126" fmla="*/ 694 h 69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5" h="694">
                    <a:moveTo>
                      <a:pt x="342" y="694"/>
                    </a:moveTo>
                    <a:lnTo>
                      <a:pt x="399" y="694"/>
                    </a:lnTo>
                    <a:lnTo>
                      <a:pt x="457" y="683"/>
                    </a:lnTo>
                    <a:lnTo>
                      <a:pt x="504" y="655"/>
                    </a:lnTo>
                    <a:lnTo>
                      <a:pt x="552" y="627"/>
                    </a:lnTo>
                    <a:lnTo>
                      <a:pt x="589" y="598"/>
                    </a:lnTo>
                    <a:lnTo>
                      <a:pt x="628" y="551"/>
                    </a:lnTo>
                    <a:lnTo>
                      <a:pt x="656" y="512"/>
                    </a:lnTo>
                    <a:lnTo>
                      <a:pt x="675" y="456"/>
                    </a:lnTo>
                    <a:lnTo>
                      <a:pt x="684" y="408"/>
                    </a:lnTo>
                    <a:lnTo>
                      <a:pt x="695" y="352"/>
                    </a:lnTo>
                    <a:lnTo>
                      <a:pt x="684" y="294"/>
                    </a:lnTo>
                    <a:lnTo>
                      <a:pt x="675" y="237"/>
                    </a:lnTo>
                    <a:lnTo>
                      <a:pt x="656" y="190"/>
                    </a:lnTo>
                    <a:lnTo>
                      <a:pt x="628" y="142"/>
                    </a:lnTo>
                    <a:lnTo>
                      <a:pt x="589" y="104"/>
                    </a:lnTo>
                    <a:lnTo>
                      <a:pt x="552" y="66"/>
                    </a:lnTo>
                    <a:lnTo>
                      <a:pt x="504" y="37"/>
                    </a:lnTo>
                    <a:lnTo>
                      <a:pt x="457" y="19"/>
                    </a:lnTo>
                    <a:lnTo>
                      <a:pt x="399" y="9"/>
                    </a:lnTo>
                    <a:lnTo>
                      <a:pt x="342" y="0"/>
                    </a:lnTo>
                    <a:lnTo>
                      <a:pt x="286" y="9"/>
                    </a:lnTo>
                    <a:lnTo>
                      <a:pt x="238" y="19"/>
                    </a:lnTo>
                    <a:lnTo>
                      <a:pt x="180" y="37"/>
                    </a:lnTo>
                    <a:lnTo>
                      <a:pt x="143" y="66"/>
                    </a:lnTo>
                    <a:lnTo>
                      <a:pt x="95" y="104"/>
                    </a:lnTo>
                    <a:lnTo>
                      <a:pt x="66" y="142"/>
                    </a:lnTo>
                    <a:lnTo>
                      <a:pt x="37" y="190"/>
                    </a:lnTo>
                    <a:lnTo>
                      <a:pt x="18" y="237"/>
                    </a:lnTo>
                    <a:lnTo>
                      <a:pt x="0" y="294"/>
                    </a:lnTo>
                    <a:lnTo>
                      <a:pt x="0" y="352"/>
                    </a:lnTo>
                    <a:lnTo>
                      <a:pt x="0" y="408"/>
                    </a:lnTo>
                    <a:lnTo>
                      <a:pt x="18" y="456"/>
                    </a:lnTo>
                    <a:lnTo>
                      <a:pt x="37" y="512"/>
                    </a:lnTo>
                    <a:lnTo>
                      <a:pt x="66" y="551"/>
                    </a:lnTo>
                    <a:lnTo>
                      <a:pt x="95" y="598"/>
                    </a:lnTo>
                    <a:lnTo>
                      <a:pt x="143" y="627"/>
                    </a:lnTo>
                    <a:lnTo>
                      <a:pt x="180" y="655"/>
                    </a:lnTo>
                    <a:lnTo>
                      <a:pt x="238" y="683"/>
                    </a:lnTo>
                    <a:lnTo>
                      <a:pt x="286" y="694"/>
                    </a:lnTo>
                    <a:lnTo>
                      <a:pt x="342" y="694"/>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40" name="Freeform 116">
                <a:extLst>
                  <a:ext uri="{FF2B5EF4-FFF2-40B4-BE49-F238E27FC236}">
                    <a16:creationId xmlns:a16="http://schemas.microsoft.com/office/drawing/2014/main" id="{1AFF1CB0-89F5-4B8C-B904-E4360A34A47C}"/>
                  </a:ext>
                </a:extLst>
              </p:cNvPr>
              <p:cNvSpPr>
                <a:spLocks/>
              </p:cNvSpPr>
              <p:nvPr/>
            </p:nvSpPr>
            <p:spPr bwMode="auto">
              <a:xfrm>
                <a:off x="2399" y="2107"/>
                <a:ext cx="157" cy="157"/>
              </a:xfrm>
              <a:custGeom>
                <a:avLst/>
                <a:gdLst>
                  <a:gd name="T0" fmla="*/ 79 w 629"/>
                  <a:gd name="T1" fmla="*/ 157 h 627"/>
                  <a:gd name="T2" fmla="*/ 91 w 629"/>
                  <a:gd name="T3" fmla="*/ 155 h 627"/>
                  <a:gd name="T4" fmla="*/ 102 w 629"/>
                  <a:gd name="T5" fmla="*/ 152 h 627"/>
                  <a:gd name="T6" fmla="*/ 114 w 629"/>
                  <a:gd name="T7" fmla="*/ 147 h 627"/>
                  <a:gd name="T8" fmla="*/ 124 w 629"/>
                  <a:gd name="T9" fmla="*/ 140 h 627"/>
                  <a:gd name="T10" fmla="*/ 133 w 629"/>
                  <a:gd name="T11" fmla="*/ 133 h 627"/>
                  <a:gd name="T12" fmla="*/ 140 w 629"/>
                  <a:gd name="T13" fmla="*/ 124 h 627"/>
                  <a:gd name="T14" fmla="*/ 147 w 629"/>
                  <a:gd name="T15" fmla="*/ 114 h 627"/>
                  <a:gd name="T16" fmla="*/ 152 w 629"/>
                  <a:gd name="T17" fmla="*/ 102 h 627"/>
                  <a:gd name="T18" fmla="*/ 155 w 629"/>
                  <a:gd name="T19" fmla="*/ 90 h 627"/>
                  <a:gd name="T20" fmla="*/ 157 w 629"/>
                  <a:gd name="T21" fmla="*/ 78 h 627"/>
                  <a:gd name="T22" fmla="*/ 155 w 629"/>
                  <a:gd name="T23" fmla="*/ 67 h 627"/>
                  <a:gd name="T24" fmla="*/ 152 w 629"/>
                  <a:gd name="T25" fmla="*/ 55 h 627"/>
                  <a:gd name="T26" fmla="*/ 147 w 629"/>
                  <a:gd name="T27" fmla="*/ 43 h 627"/>
                  <a:gd name="T28" fmla="*/ 140 w 629"/>
                  <a:gd name="T29" fmla="*/ 33 h 627"/>
                  <a:gd name="T30" fmla="*/ 133 w 629"/>
                  <a:gd name="T31" fmla="*/ 24 h 627"/>
                  <a:gd name="T32" fmla="*/ 124 w 629"/>
                  <a:gd name="T33" fmla="*/ 17 h 627"/>
                  <a:gd name="T34" fmla="*/ 114 w 629"/>
                  <a:gd name="T35" fmla="*/ 10 h 627"/>
                  <a:gd name="T36" fmla="*/ 102 w 629"/>
                  <a:gd name="T37" fmla="*/ 5 h 627"/>
                  <a:gd name="T38" fmla="*/ 91 w 629"/>
                  <a:gd name="T39" fmla="*/ 3 h 627"/>
                  <a:gd name="T40" fmla="*/ 79 w 629"/>
                  <a:gd name="T41" fmla="*/ 0 h 627"/>
                  <a:gd name="T42" fmla="*/ 67 w 629"/>
                  <a:gd name="T43" fmla="*/ 3 h 627"/>
                  <a:gd name="T44" fmla="*/ 55 w 629"/>
                  <a:gd name="T45" fmla="*/ 5 h 627"/>
                  <a:gd name="T46" fmla="*/ 43 w 629"/>
                  <a:gd name="T47" fmla="*/ 10 h 627"/>
                  <a:gd name="T48" fmla="*/ 33 w 629"/>
                  <a:gd name="T49" fmla="*/ 17 h 627"/>
                  <a:gd name="T50" fmla="*/ 24 w 629"/>
                  <a:gd name="T51" fmla="*/ 24 h 627"/>
                  <a:gd name="T52" fmla="*/ 17 w 629"/>
                  <a:gd name="T53" fmla="*/ 33 h 627"/>
                  <a:gd name="T54" fmla="*/ 10 w 629"/>
                  <a:gd name="T55" fmla="*/ 43 h 627"/>
                  <a:gd name="T56" fmla="*/ 5 w 629"/>
                  <a:gd name="T57" fmla="*/ 55 h 627"/>
                  <a:gd name="T58" fmla="*/ 2 w 629"/>
                  <a:gd name="T59" fmla="*/ 67 h 627"/>
                  <a:gd name="T60" fmla="*/ 0 w 629"/>
                  <a:gd name="T61" fmla="*/ 78 h 627"/>
                  <a:gd name="T62" fmla="*/ 0 w 629"/>
                  <a:gd name="T63" fmla="*/ 81 h 627"/>
                  <a:gd name="T64" fmla="*/ 0 w 629"/>
                  <a:gd name="T65" fmla="*/ 83 h 627"/>
                  <a:gd name="T66" fmla="*/ 2 w 629"/>
                  <a:gd name="T67" fmla="*/ 95 h 627"/>
                  <a:gd name="T68" fmla="*/ 7 w 629"/>
                  <a:gd name="T69" fmla="*/ 107 h 627"/>
                  <a:gd name="T70" fmla="*/ 12 w 629"/>
                  <a:gd name="T71" fmla="*/ 117 h 627"/>
                  <a:gd name="T72" fmla="*/ 17 w 629"/>
                  <a:gd name="T73" fmla="*/ 126 h 627"/>
                  <a:gd name="T74" fmla="*/ 26 w 629"/>
                  <a:gd name="T75" fmla="*/ 136 h 627"/>
                  <a:gd name="T76" fmla="*/ 33 w 629"/>
                  <a:gd name="T77" fmla="*/ 143 h 627"/>
                  <a:gd name="T78" fmla="*/ 45 w 629"/>
                  <a:gd name="T79" fmla="*/ 147 h 627"/>
                  <a:gd name="T80" fmla="*/ 55 w 629"/>
                  <a:gd name="T81" fmla="*/ 152 h 627"/>
                  <a:gd name="T82" fmla="*/ 67 w 629"/>
                  <a:gd name="T83" fmla="*/ 155 h 627"/>
                  <a:gd name="T84" fmla="*/ 79 w 629"/>
                  <a:gd name="T85" fmla="*/ 157 h 6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29"/>
                  <a:gd name="T130" fmla="*/ 0 h 627"/>
                  <a:gd name="T131" fmla="*/ 629 w 629"/>
                  <a:gd name="T132" fmla="*/ 627 h 6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29" h="627">
                    <a:moveTo>
                      <a:pt x="315" y="627"/>
                    </a:moveTo>
                    <a:lnTo>
                      <a:pt x="363" y="618"/>
                    </a:lnTo>
                    <a:lnTo>
                      <a:pt x="410" y="609"/>
                    </a:lnTo>
                    <a:lnTo>
                      <a:pt x="457" y="589"/>
                    </a:lnTo>
                    <a:lnTo>
                      <a:pt x="495" y="561"/>
                    </a:lnTo>
                    <a:lnTo>
                      <a:pt x="534" y="532"/>
                    </a:lnTo>
                    <a:lnTo>
                      <a:pt x="562" y="494"/>
                    </a:lnTo>
                    <a:lnTo>
                      <a:pt x="590" y="456"/>
                    </a:lnTo>
                    <a:lnTo>
                      <a:pt x="610" y="408"/>
                    </a:lnTo>
                    <a:lnTo>
                      <a:pt x="619" y="361"/>
                    </a:lnTo>
                    <a:lnTo>
                      <a:pt x="629" y="313"/>
                    </a:lnTo>
                    <a:lnTo>
                      <a:pt x="619" y="266"/>
                    </a:lnTo>
                    <a:lnTo>
                      <a:pt x="610" y="218"/>
                    </a:lnTo>
                    <a:lnTo>
                      <a:pt x="590" y="171"/>
                    </a:lnTo>
                    <a:lnTo>
                      <a:pt x="562" y="133"/>
                    </a:lnTo>
                    <a:lnTo>
                      <a:pt x="534" y="95"/>
                    </a:lnTo>
                    <a:lnTo>
                      <a:pt x="495" y="66"/>
                    </a:lnTo>
                    <a:lnTo>
                      <a:pt x="457" y="38"/>
                    </a:lnTo>
                    <a:lnTo>
                      <a:pt x="410" y="19"/>
                    </a:lnTo>
                    <a:lnTo>
                      <a:pt x="363" y="10"/>
                    </a:lnTo>
                    <a:lnTo>
                      <a:pt x="315" y="0"/>
                    </a:lnTo>
                    <a:lnTo>
                      <a:pt x="268" y="10"/>
                    </a:lnTo>
                    <a:lnTo>
                      <a:pt x="220" y="19"/>
                    </a:lnTo>
                    <a:lnTo>
                      <a:pt x="172" y="38"/>
                    </a:lnTo>
                    <a:lnTo>
                      <a:pt x="134" y="66"/>
                    </a:lnTo>
                    <a:lnTo>
                      <a:pt x="95" y="95"/>
                    </a:lnTo>
                    <a:lnTo>
                      <a:pt x="67" y="133"/>
                    </a:lnTo>
                    <a:lnTo>
                      <a:pt x="39" y="171"/>
                    </a:lnTo>
                    <a:lnTo>
                      <a:pt x="19" y="218"/>
                    </a:lnTo>
                    <a:lnTo>
                      <a:pt x="10" y="266"/>
                    </a:lnTo>
                    <a:lnTo>
                      <a:pt x="0" y="313"/>
                    </a:lnTo>
                    <a:lnTo>
                      <a:pt x="0" y="323"/>
                    </a:lnTo>
                    <a:lnTo>
                      <a:pt x="0" y="332"/>
                    </a:lnTo>
                    <a:lnTo>
                      <a:pt x="10" y="380"/>
                    </a:lnTo>
                    <a:lnTo>
                      <a:pt x="30" y="428"/>
                    </a:lnTo>
                    <a:lnTo>
                      <a:pt x="48" y="466"/>
                    </a:lnTo>
                    <a:lnTo>
                      <a:pt x="67" y="503"/>
                    </a:lnTo>
                    <a:lnTo>
                      <a:pt x="105" y="542"/>
                    </a:lnTo>
                    <a:lnTo>
                      <a:pt x="134" y="570"/>
                    </a:lnTo>
                    <a:lnTo>
                      <a:pt x="181" y="589"/>
                    </a:lnTo>
                    <a:lnTo>
                      <a:pt x="220" y="609"/>
                    </a:lnTo>
                    <a:lnTo>
                      <a:pt x="268" y="618"/>
                    </a:lnTo>
                    <a:lnTo>
                      <a:pt x="315" y="627"/>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41" name="Freeform 117">
                <a:extLst>
                  <a:ext uri="{FF2B5EF4-FFF2-40B4-BE49-F238E27FC236}">
                    <a16:creationId xmlns:a16="http://schemas.microsoft.com/office/drawing/2014/main" id="{BC2428B8-E1F1-4272-81E6-845547D13CEA}"/>
                  </a:ext>
                </a:extLst>
              </p:cNvPr>
              <p:cNvSpPr>
                <a:spLocks/>
              </p:cNvSpPr>
              <p:nvPr/>
            </p:nvSpPr>
            <p:spPr bwMode="auto">
              <a:xfrm>
                <a:off x="2406" y="2112"/>
                <a:ext cx="136" cy="136"/>
              </a:xfrm>
              <a:custGeom>
                <a:avLst/>
                <a:gdLst>
                  <a:gd name="T0" fmla="*/ 69 w 541"/>
                  <a:gd name="T1" fmla="*/ 136 h 542"/>
                  <a:gd name="T2" fmla="*/ 79 w 541"/>
                  <a:gd name="T3" fmla="*/ 136 h 542"/>
                  <a:gd name="T4" fmla="*/ 91 w 541"/>
                  <a:gd name="T5" fmla="*/ 131 h 542"/>
                  <a:gd name="T6" fmla="*/ 100 w 541"/>
                  <a:gd name="T7" fmla="*/ 129 h 542"/>
                  <a:gd name="T8" fmla="*/ 110 w 541"/>
                  <a:gd name="T9" fmla="*/ 121 h 542"/>
                  <a:gd name="T10" fmla="*/ 117 w 541"/>
                  <a:gd name="T11" fmla="*/ 117 h 542"/>
                  <a:gd name="T12" fmla="*/ 124 w 541"/>
                  <a:gd name="T13" fmla="*/ 107 h 542"/>
                  <a:gd name="T14" fmla="*/ 129 w 541"/>
                  <a:gd name="T15" fmla="*/ 98 h 542"/>
                  <a:gd name="T16" fmla="*/ 134 w 541"/>
                  <a:gd name="T17" fmla="*/ 88 h 542"/>
                  <a:gd name="T18" fmla="*/ 136 w 541"/>
                  <a:gd name="T19" fmla="*/ 79 h 542"/>
                  <a:gd name="T20" fmla="*/ 136 w 541"/>
                  <a:gd name="T21" fmla="*/ 67 h 542"/>
                  <a:gd name="T22" fmla="*/ 136 w 541"/>
                  <a:gd name="T23" fmla="*/ 57 h 542"/>
                  <a:gd name="T24" fmla="*/ 134 w 541"/>
                  <a:gd name="T25" fmla="*/ 45 h 542"/>
                  <a:gd name="T26" fmla="*/ 129 w 541"/>
                  <a:gd name="T27" fmla="*/ 36 h 542"/>
                  <a:gd name="T28" fmla="*/ 124 w 541"/>
                  <a:gd name="T29" fmla="*/ 26 h 542"/>
                  <a:gd name="T30" fmla="*/ 117 w 541"/>
                  <a:gd name="T31" fmla="*/ 19 h 542"/>
                  <a:gd name="T32" fmla="*/ 110 w 541"/>
                  <a:gd name="T33" fmla="*/ 12 h 542"/>
                  <a:gd name="T34" fmla="*/ 100 w 541"/>
                  <a:gd name="T35" fmla="*/ 7 h 542"/>
                  <a:gd name="T36" fmla="*/ 91 w 541"/>
                  <a:gd name="T37" fmla="*/ 2 h 542"/>
                  <a:gd name="T38" fmla="*/ 79 w 541"/>
                  <a:gd name="T39" fmla="*/ 0 h 542"/>
                  <a:gd name="T40" fmla="*/ 69 w 541"/>
                  <a:gd name="T41" fmla="*/ 0 h 542"/>
                  <a:gd name="T42" fmla="*/ 57 w 541"/>
                  <a:gd name="T43" fmla="*/ 0 h 542"/>
                  <a:gd name="T44" fmla="*/ 48 w 541"/>
                  <a:gd name="T45" fmla="*/ 2 h 542"/>
                  <a:gd name="T46" fmla="*/ 38 w 541"/>
                  <a:gd name="T47" fmla="*/ 7 h 542"/>
                  <a:gd name="T48" fmla="*/ 28 w 541"/>
                  <a:gd name="T49" fmla="*/ 12 h 542"/>
                  <a:gd name="T50" fmla="*/ 21 w 541"/>
                  <a:gd name="T51" fmla="*/ 19 h 542"/>
                  <a:gd name="T52" fmla="*/ 14 w 541"/>
                  <a:gd name="T53" fmla="*/ 26 h 542"/>
                  <a:gd name="T54" fmla="*/ 7 w 541"/>
                  <a:gd name="T55" fmla="*/ 36 h 542"/>
                  <a:gd name="T56" fmla="*/ 5 w 541"/>
                  <a:gd name="T57" fmla="*/ 45 h 542"/>
                  <a:gd name="T58" fmla="*/ 2 w 541"/>
                  <a:gd name="T59" fmla="*/ 55 h 542"/>
                  <a:gd name="T60" fmla="*/ 0 w 541"/>
                  <a:gd name="T61" fmla="*/ 67 h 542"/>
                  <a:gd name="T62" fmla="*/ 0 w 541"/>
                  <a:gd name="T63" fmla="*/ 69 h 542"/>
                  <a:gd name="T64" fmla="*/ 0 w 541"/>
                  <a:gd name="T65" fmla="*/ 72 h 542"/>
                  <a:gd name="T66" fmla="*/ 2 w 541"/>
                  <a:gd name="T67" fmla="*/ 81 h 542"/>
                  <a:gd name="T68" fmla="*/ 5 w 541"/>
                  <a:gd name="T69" fmla="*/ 91 h 542"/>
                  <a:gd name="T70" fmla="*/ 9 w 541"/>
                  <a:gd name="T71" fmla="*/ 100 h 542"/>
                  <a:gd name="T72" fmla="*/ 14 w 541"/>
                  <a:gd name="T73" fmla="*/ 110 h 542"/>
                  <a:gd name="T74" fmla="*/ 21 w 541"/>
                  <a:gd name="T75" fmla="*/ 117 h 542"/>
                  <a:gd name="T76" fmla="*/ 28 w 541"/>
                  <a:gd name="T77" fmla="*/ 124 h 542"/>
                  <a:gd name="T78" fmla="*/ 38 w 541"/>
                  <a:gd name="T79" fmla="*/ 129 h 542"/>
                  <a:gd name="T80" fmla="*/ 48 w 541"/>
                  <a:gd name="T81" fmla="*/ 133 h 542"/>
                  <a:gd name="T82" fmla="*/ 57 w 541"/>
                  <a:gd name="T83" fmla="*/ 136 h 542"/>
                  <a:gd name="T84" fmla="*/ 69 w 541"/>
                  <a:gd name="T85" fmla="*/ 136 h 54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41"/>
                  <a:gd name="T130" fmla="*/ 0 h 542"/>
                  <a:gd name="T131" fmla="*/ 541 w 541"/>
                  <a:gd name="T132" fmla="*/ 542 h 54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41" h="542">
                    <a:moveTo>
                      <a:pt x="275" y="542"/>
                    </a:moveTo>
                    <a:lnTo>
                      <a:pt x="313" y="542"/>
                    </a:lnTo>
                    <a:lnTo>
                      <a:pt x="361" y="523"/>
                    </a:lnTo>
                    <a:lnTo>
                      <a:pt x="398" y="513"/>
                    </a:lnTo>
                    <a:lnTo>
                      <a:pt x="437" y="484"/>
                    </a:lnTo>
                    <a:lnTo>
                      <a:pt x="465" y="465"/>
                    </a:lnTo>
                    <a:lnTo>
                      <a:pt x="494" y="428"/>
                    </a:lnTo>
                    <a:lnTo>
                      <a:pt x="513" y="389"/>
                    </a:lnTo>
                    <a:lnTo>
                      <a:pt x="532" y="352"/>
                    </a:lnTo>
                    <a:lnTo>
                      <a:pt x="541" y="313"/>
                    </a:lnTo>
                    <a:lnTo>
                      <a:pt x="541" y="266"/>
                    </a:lnTo>
                    <a:lnTo>
                      <a:pt x="541" y="229"/>
                    </a:lnTo>
                    <a:lnTo>
                      <a:pt x="532" y="181"/>
                    </a:lnTo>
                    <a:lnTo>
                      <a:pt x="513" y="143"/>
                    </a:lnTo>
                    <a:lnTo>
                      <a:pt x="494" y="104"/>
                    </a:lnTo>
                    <a:lnTo>
                      <a:pt x="465" y="76"/>
                    </a:lnTo>
                    <a:lnTo>
                      <a:pt x="437" y="47"/>
                    </a:lnTo>
                    <a:lnTo>
                      <a:pt x="398" y="28"/>
                    </a:lnTo>
                    <a:lnTo>
                      <a:pt x="361" y="9"/>
                    </a:lnTo>
                    <a:lnTo>
                      <a:pt x="313" y="0"/>
                    </a:lnTo>
                    <a:lnTo>
                      <a:pt x="275" y="0"/>
                    </a:lnTo>
                    <a:lnTo>
                      <a:pt x="227" y="0"/>
                    </a:lnTo>
                    <a:lnTo>
                      <a:pt x="190" y="9"/>
                    </a:lnTo>
                    <a:lnTo>
                      <a:pt x="151" y="28"/>
                    </a:lnTo>
                    <a:lnTo>
                      <a:pt x="113" y="47"/>
                    </a:lnTo>
                    <a:lnTo>
                      <a:pt x="84" y="76"/>
                    </a:lnTo>
                    <a:lnTo>
                      <a:pt x="56" y="104"/>
                    </a:lnTo>
                    <a:lnTo>
                      <a:pt x="28" y="143"/>
                    </a:lnTo>
                    <a:lnTo>
                      <a:pt x="18" y="181"/>
                    </a:lnTo>
                    <a:lnTo>
                      <a:pt x="9" y="218"/>
                    </a:lnTo>
                    <a:lnTo>
                      <a:pt x="0" y="266"/>
                    </a:lnTo>
                    <a:lnTo>
                      <a:pt x="0" y="276"/>
                    </a:lnTo>
                    <a:lnTo>
                      <a:pt x="0" y="285"/>
                    </a:lnTo>
                    <a:lnTo>
                      <a:pt x="9" y="324"/>
                    </a:lnTo>
                    <a:lnTo>
                      <a:pt x="18" y="361"/>
                    </a:lnTo>
                    <a:lnTo>
                      <a:pt x="37" y="400"/>
                    </a:lnTo>
                    <a:lnTo>
                      <a:pt x="56" y="437"/>
                    </a:lnTo>
                    <a:lnTo>
                      <a:pt x="84" y="465"/>
                    </a:lnTo>
                    <a:lnTo>
                      <a:pt x="113" y="495"/>
                    </a:lnTo>
                    <a:lnTo>
                      <a:pt x="151" y="513"/>
                    </a:lnTo>
                    <a:lnTo>
                      <a:pt x="190" y="532"/>
                    </a:lnTo>
                    <a:lnTo>
                      <a:pt x="227" y="542"/>
                    </a:lnTo>
                    <a:lnTo>
                      <a:pt x="275" y="542"/>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42" name="Freeform 118">
                <a:extLst>
                  <a:ext uri="{FF2B5EF4-FFF2-40B4-BE49-F238E27FC236}">
                    <a16:creationId xmlns:a16="http://schemas.microsoft.com/office/drawing/2014/main" id="{9A05AB05-381A-4653-9D8B-8B8F0603D92A}"/>
                  </a:ext>
                </a:extLst>
              </p:cNvPr>
              <p:cNvSpPr>
                <a:spLocks/>
              </p:cNvSpPr>
              <p:nvPr/>
            </p:nvSpPr>
            <p:spPr bwMode="auto">
              <a:xfrm>
                <a:off x="2413" y="2114"/>
                <a:ext cx="117" cy="117"/>
              </a:xfrm>
              <a:custGeom>
                <a:avLst/>
                <a:gdLst>
                  <a:gd name="T0" fmla="*/ 60 w 466"/>
                  <a:gd name="T1" fmla="*/ 117 h 466"/>
                  <a:gd name="T2" fmla="*/ 69 w 466"/>
                  <a:gd name="T3" fmla="*/ 117 h 466"/>
                  <a:gd name="T4" fmla="*/ 77 w 466"/>
                  <a:gd name="T5" fmla="*/ 114 h 466"/>
                  <a:gd name="T6" fmla="*/ 86 w 466"/>
                  <a:gd name="T7" fmla="*/ 110 h 466"/>
                  <a:gd name="T8" fmla="*/ 93 w 466"/>
                  <a:gd name="T9" fmla="*/ 105 h 466"/>
                  <a:gd name="T10" fmla="*/ 100 w 466"/>
                  <a:gd name="T11" fmla="*/ 100 h 466"/>
                  <a:gd name="T12" fmla="*/ 105 w 466"/>
                  <a:gd name="T13" fmla="*/ 93 h 466"/>
                  <a:gd name="T14" fmla="*/ 110 w 466"/>
                  <a:gd name="T15" fmla="*/ 86 h 466"/>
                  <a:gd name="T16" fmla="*/ 115 w 466"/>
                  <a:gd name="T17" fmla="*/ 76 h 466"/>
                  <a:gd name="T18" fmla="*/ 117 w 466"/>
                  <a:gd name="T19" fmla="*/ 67 h 466"/>
                  <a:gd name="T20" fmla="*/ 117 w 466"/>
                  <a:gd name="T21" fmla="*/ 57 h 466"/>
                  <a:gd name="T22" fmla="*/ 117 w 466"/>
                  <a:gd name="T23" fmla="*/ 48 h 466"/>
                  <a:gd name="T24" fmla="*/ 115 w 466"/>
                  <a:gd name="T25" fmla="*/ 41 h 466"/>
                  <a:gd name="T26" fmla="*/ 110 w 466"/>
                  <a:gd name="T27" fmla="*/ 31 h 466"/>
                  <a:gd name="T28" fmla="*/ 105 w 466"/>
                  <a:gd name="T29" fmla="*/ 24 h 466"/>
                  <a:gd name="T30" fmla="*/ 100 w 466"/>
                  <a:gd name="T31" fmla="*/ 17 h 466"/>
                  <a:gd name="T32" fmla="*/ 93 w 466"/>
                  <a:gd name="T33" fmla="*/ 12 h 466"/>
                  <a:gd name="T34" fmla="*/ 86 w 466"/>
                  <a:gd name="T35" fmla="*/ 7 h 466"/>
                  <a:gd name="T36" fmla="*/ 77 w 466"/>
                  <a:gd name="T37" fmla="*/ 3 h 466"/>
                  <a:gd name="T38" fmla="*/ 69 w 466"/>
                  <a:gd name="T39" fmla="*/ 0 h 466"/>
                  <a:gd name="T40" fmla="*/ 60 w 466"/>
                  <a:gd name="T41" fmla="*/ 0 h 466"/>
                  <a:gd name="T42" fmla="*/ 50 w 466"/>
                  <a:gd name="T43" fmla="*/ 0 h 466"/>
                  <a:gd name="T44" fmla="*/ 41 w 466"/>
                  <a:gd name="T45" fmla="*/ 3 h 466"/>
                  <a:gd name="T46" fmla="*/ 31 w 466"/>
                  <a:gd name="T47" fmla="*/ 5 h 466"/>
                  <a:gd name="T48" fmla="*/ 24 w 466"/>
                  <a:gd name="T49" fmla="*/ 10 h 466"/>
                  <a:gd name="T50" fmla="*/ 17 w 466"/>
                  <a:gd name="T51" fmla="*/ 17 h 466"/>
                  <a:gd name="T52" fmla="*/ 12 w 466"/>
                  <a:gd name="T53" fmla="*/ 24 h 466"/>
                  <a:gd name="T54" fmla="*/ 7 w 466"/>
                  <a:gd name="T55" fmla="*/ 31 h 466"/>
                  <a:gd name="T56" fmla="*/ 2 w 466"/>
                  <a:gd name="T57" fmla="*/ 38 h 466"/>
                  <a:gd name="T58" fmla="*/ 0 w 466"/>
                  <a:gd name="T59" fmla="*/ 48 h 466"/>
                  <a:gd name="T60" fmla="*/ 0 w 466"/>
                  <a:gd name="T61" fmla="*/ 57 h 466"/>
                  <a:gd name="T62" fmla="*/ 0 w 466"/>
                  <a:gd name="T63" fmla="*/ 60 h 466"/>
                  <a:gd name="T64" fmla="*/ 0 w 466"/>
                  <a:gd name="T65" fmla="*/ 69 h 466"/>
                  <a:gd name="T66" fmla="*/ 2 w 466"/>
                  <a:gd name="T67" fmla="*/ 79 h 466"/>
                  <a:gd name="T68" fmla="*/ 7 w 466"/>
                  <a:gd name="T69" fmla="*/ 86 h 466"/>
                  <a:gd name="T70" fmla="*/ 12 w 466"/>
                  <a:gd name="T71" fmla="*/ 93 h 466"/>
                  <a:gd name="T72" fmla="*/ 17 w 466"/>
                  <a:gd name="T73" fmla="*/ 100 h 466"/>
                  <a:gd name="T74" fmla="*/ 24 w 466"/>
                  <a:gd name="T75" fmla="*/ 107 h 466"/>
                  <a:gd name="T76" fmla="*/ 31 w 466"/>
                  <a:gd name="T77" fmla="*/ 110 h 466"/>
                  <a:gd name="T78" fmla="*/ 41 w 466"/>
                  <a:gd name="T79" fmla="*/ 114 h 466"/>
                  <a:gd name="T80" fmla="*/ 50 w 466"/>
                  <a:gd name="T81" fmla="*/ 117 h 466"/>
                  <a:gd name="T82" fmla="*/ 60 w 466"/>
                  <a:gd name="T83" fmla="*/ 117 h 46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66"/>
                  <a:gd name="T127" fmla="*/ 0 h 466"/>
                  <a:gd name="T128" fmla="*/ 466 w 466"/>
                  <a:gd name="T129" fmla="*/ 466 h 46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66" h="466">
                    <a:moveTo>
                      <a:pt x="238" y="466"/>
                    </a:moveTo>
                    <a:lnTo>
                      <a:pt x="275" y="466"/>
                    </a:lnTo>
                    <a:lnTo>
                      <a:pt x="305" y="456"/>
                    </a:lnTo>
                    <a:lnTo>
                      <a:pt x="342" y="438"/>
                    </a:lnTo>
                    <a:lnTo>
                      <a:pt x="370" y="419"/>
                    </a:lnTo>
                    <a:lnTo>
                      <a:pt x="399" y="400"/>
                    </a:lnTo>
                    <a:lnTo>
                      <a:pt x="418" y="371"/>
                    </a:lnTo>
                    <a:lnTo>
                      <a:pt x="437" y="343"/>
                    </a:lnTo>
                    <a:lnTo>
                      <a:pt x="457" y="304"/>
                    </a:lnTo>
                    <a:lnTo>
                      <a:pt x="466" y="267"/>
                    </a:lnTo>
                    <a:lnTo>
                      <a:pt x="466" y="229"/>
                    </a:lnTo>
                    <a:lnTo>
                      <a:pt x="466" y="190"/>
                    </a:lnTo>
                    <a:lnTo>
                      <a:pt x="457" y="162"/>
                    </a:lnTo>
                    <a:lnTo>
                      <a:pt x="437" y="125"/>
                    </a:lnTo>
                    <a:lnTo>
                      <a:pt x="418" y="95"/>
                    </a:lnTo>
                    <a:lnTo>
                      <a:pt x="399" y="67"/>
                    </a:lnTo>
                    <a:lnTo>
                      <a:pt x="370" y="47"/>
                    </a:lnTo>
                    <a:lnTo>
                      <a:pt x="342" y="29"/>
                    </a:lnTo>
                    <a:lnTo>
                      <a:pt x="305" y="10"/>
                    </a:lnTo>
                    <a:lnTo>
                      <a:pt x="275" y="0"/>
                    </a:lnTo>
                    <a:lnTo>
                      <a:pt x="238" y="0"/>
                    </a:lnTo>
                    <a:lnTo>
                      <a:pt x="199" y="0"/>
                    </a:lnTo>
                    <a:lnTo>
                      <a:pt x="162" y="10"/>
                    </a:lnTo>
                    <a:lnTo>
                      <a:pt x="123" y="19"/>
                    </a:lnTo>
                    <a:lnTo>
                      <a:pt x="95" y="38"/>
                    </a:lnTo>
                    <a:lnTo>
                      <a:pt x="67" y="67"/>
                    </a:lnTo>
                    <a:lnTo>
                      <a:pt x="47" y="95"/>
                    </a:lnTo>
                    <a:lnTo>
                      <a:pt x="28" y="125"/>
                    </a:lnTo>
                    <a:lnTo>
                      <a:pt x="9" y="153"/>
                    </a:lnTo>
                    <a:lnTo>
                      <a:pt x="0" y="190"/>
                    </a:lnTo>
                    <a:lnTo>
                      <a:pt x="0" y="229"/>
                    </a:lnTo>
                    <a:lnTo>
                      <a:pt x="0" y="238"/>
                    </a:lnTo>
                    <a:lnTo>
                      <a:pt x="0" y="276"/>
                    </a:lnTo>
                    <a:lnTo>
                      <a:pt x="9" y="315"/>
                    </a:lnTo>
                    <a:lnTo>
                      <a:pt x="28" y="343"/>
                    </a:lnTo>
                    <a:lnTo>
                      <a:pt x="47" y="371"/>
                    </a:lnTo>
                    <a:lnTo>
                      <a:pt x="67" y="400"/>
                    </a:lnTo>
                    <a:lnTo>
                      <a:pt x="95" y="428"/>
                    </a:lnTo>
                    <a:lnTo>
                      <a:pt x="123" y="438"/>
                    </a:lnTo>
                    <a:lnTo>
                      <a:pt x="162" y="456"/>
                    </a:lnTo>
                    <a:lnTo>
                      <a:pt x="199" y="466"/>
                    </a:lnTo>
                    <a:lnTo>
                      <a:pt x="238" y="466"/>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43" name="Freeform 119">
                <a:extLst>
                  <a:ext uri="{FF2B5EF4-FFF2-40B4-BE49-F238E27FC236}">
                    <a16:creationId xmlns:a16="http://schemas.microsoft.com/office/drawing/2014/main" id="{AB30D303-27EF-45E6-9B26-06432B7C2EC9}"/>
                  </a:ext>
                </a:extLst>
              </p:cNvPr>
              <p:cNvSpPr>
                <a:spLocks/>
              </p:cNvSpPr>
              <p:nvPr/>
            </p:nvSpPr>
            <p:spPr bwMode="auto">
              <a:xfrm>
                <a:off x="2420" y="2117"/>
                <a:ext cx="98" cy="97"/>
              </a:xfrm>
              <a:custGeom>
                <a:avLst/>
                <a:gdLst>
                  <a:gd name="T0" fmla="*/ 48 w 390"/>
                  <a:gd name="T1" fmla="*/ 97 h 390"/>
                  <a:gd name="T2" fmla="*/ 58 w 390"/>
                  <a:gd name="T3" fmla="*/ 97 h 390"/>
                  <a:gd name="T4" fmla="*/ 65 w 390"/>
                  <a:gd name="T5" fmla="*/ 95 h 390"/>
                  <a:gd name="T6" fmla="*/ 72 w 390"/>
                  <a:gd name="T7" fmla="*/ 92 h 390"/>
                  <a:gd name="T8" fmla="*/ 77 w 390"/>
                  <a:gd name="T9" fmla="*/ 88 h 390"/>
                  <a:gd name="T10" fmla="*/ 84 w 390"/>
                  <a:gd name="T11" fmla="*/ 83 h 390"/>
                  <a:gd name="T12" fmla="*/ 89 w 390"/>
                  <a:gd name="T13" fmla="*/ 78 h 390"/>
                  <a:gd name="T14" fmla="*/ 93 w 390"/>
                  <a:gd name="T15" fmla="*/ 71 h 390"/>
                  <a:gd name="T16" fmla="*/ 96 w 390"/>
                  <a:gd name="T17" fmla="*/ 64 h 390"/>
                  <a:gd name="T18" fmla="*/ 98 w 390"/>
                  <a:gd name="T19" fmla="*/ 57 h 390"/>
                  <a:gd name="T20" fmla="*/ 98 w 390"/>
                  <a:gd name="T21" fmla="*/ 49 h 390"/>
                  <a:gd name="T22" fmla="*/ 98 w 390"/>
                  <a:gd name="T23" fmla="*/ 40 h 390"/>
                  <a:gd name="T24" fmla="*/ 96 w 390"/>
                  <a:gd name="T25" fmla="*/ 33 h 390"/>
                  <a:gd name="T26" fmla="*/ 93 w 390"/>
                  <a:gd name="T27" fmla="*/ 26 h 390"/>
                  <a:gd name="T28" fmla="*/ 89 w 390"/>
                  <a:gd name="T29" fmla="*/ 19 h 390"/>
                  <a:gd name="T30" fmla="*/ 84 w 390"/>
                  <a:gd name="T31" fmla="*/ 14 h 390"/>
                  <a:gd name="T32" fmla="*/ 77 w 390"/>
                  <a:gd name="T33" fmla="*/ 9 h 390"/>
                  <a:gd name="T34" fmla="*/ 72 w 390"/>
                  <a:gd name="T35" fmla="*/ 5 h 390"/>
                  <a:gd name="T36" fmla="*/ 65 w 390"/>
                  <a:gd name="T37" fmla="*/ 2 h 390"/>
                  <a:gd name="T38" fmla="*/ 58 w 390"/>
                  <a:gd name="T39" fmla="*/ 0 h 390"/>
                  <a:gd name="T40" fmla="*/ 48 w 390"/>
                  <a:gd name="T41" fmla="*/ 0 h 390"/>
                  <a:gd name="T42" fmla="*/ 41 w 390"/>
                  <a:gd name="T43" fmla="*/ 0 h 390"/>
                  <a:gd name="T44" fmla="*/ 34 w 390"/>
                  <a:gd name="T45" fmla="*/ 2 h 390"/>
                  <a:gd name="T46" fmla="*/ 26 w 390"/>
                  <a:gd name="T47" fmla="*/ 5 h 390"/>
                  <a:gd name="T48" fmla="*/ 19 w 390"/>
                  <a:gd name="T49" fmla="*/ 9 h 390"/>
                  <a:gd name="T50" fmla="*/ 14 w 390"/>
                  <a:gd name="T51" fmla="*/ 14 h 390"/>
                  <a:gd name="T52" fmla="*/ 10 w 390"/>
                  <a:gd name="T53" fmla="*/ 19 h 390"/>
                  <a:gd name="T54" fmla="*/ 5 w 390"/>
                  <a:gd name="T55" fmla="*/ 26 h 390"/>
                  <a:gd name="T56" fmla="*/ 2 w 390"/>
                  <a:gd name="T57" fmla="*/ 33 h 390"/>
                  <a:gd name="T58" fmla="*/ 0 w 390"/>
                  <a:gd name="T59" fmla="*/ 40 h 390"/>
                  <a:gd name="T60" fmla="*/ 0 w 390"/>
                  <a:gd name="T61" fmla="*/ 47 h 390"/>
                  <a:gd name="T62" fmla="*/ 0 w 390"/>
                  <a:gd name="T63" fmla="*/ 49 h 390"/>
                  <a:gd name="T64" fmla="*/ 0 w 390"/>
                  <a:gd name="T65" fmla="*/ 57 h 390"/>
                  <a:gd name="T66" fmla="*/ 2 w 390"/>
                  <a:gd name="T67" fmla="*/ 66 h 390"/>
                  <a:gd name="T68" fmla="*/ 5 w 390"/>
                  <a:gd name="T69" fmla="*/ 71 h 390"/>
                  <a:gd name="T70" fmla="*/ 10 w 390"/>
                  <a:gd name="T71" fmla="*/ 78 h 390"/>
                  <a:gd name="T72" fmla="*/ 14 w 390"/>
                  <a:gd name="T73" fmla="*/ 83 h 390"/>
                  <a:gd name="T74" fmla="*/ 19 w 390"/>
                  <a:gd name="T75" fmla="*/ 88 h 390"/>
                  <a:gd name="T76" fmla="*/ 26 w 390"/>
                  <a:gd name="T77" fmla="*/ 92 h 390"/>
                  <a:gd name="T78" fmla="*/ 34 w 390"/>
                  <a:gd name="T79" fmla="*/ 95 h 390"/>
                  <a:gd name="T80" fmla="*/ 41 w 390"/>
                  <a:gd name="T81" fmla="*/ 97 h 390"/>
                  <a:gd name="T82" fmla="*/ 48 w 390"/>
                  <a:gd name="T83" fmla="*/ 97 h 39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90"/>
                  <a:gd name="T127" fmla="*/ 0 h 390"/>
                  <a:gd name="T128" fmla="*/ 390 w 390"/>
                  <a:gd name="T129" fmla="*/ 390 h 39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90" h="390">
                    <a:moveTo>
                      <a:pt x="191" y="390"/>
                    </a:moveTo>
                    <a:lnTo>
                      <a:pt x="229" y="390"/>
                    </a:lnTo>
                    <a:lnTo>
                      <a:pt x="257" y="381"/>
                    </a:lnTo>
                    <a:lnTo>
                      <a:pt x="286" y="370"/>
                    </a:lnTo>
                    <a:lnTo>
                      <a:pt x="305" y="352"/>
                    </a:lnTo>
                    <a:lnTo>
                      <a:pt x="333" y="333"/>
                    </a:lnTo>
                    <a:lnTo>
                      <a:pt x="353" y="314"/>
                    </a:lnTo>
                    <a:lnTo>
                      <a:pt x="371" y="285"/>
                    </a:lnTo>
                    <a:lnTo>
                      <a:pt x="381" y="257"/>
                    </a:lnTo>
                    <a:lnTo>
                      <a:pt x="390" y="228"/>
                    </a:lnTo>
                    <a:lnTo>
                      <a:pt x="390" y="199"/>
                    </a:lnTo>
                    <a:lnTo>
                      <a:pt x="390" y="162"/>
                    </a:lnTo>
                    <a:lnTo>
                      <a:pt x="381" y="133"/>
                    </a:lnTo>
                    <a:lnTo>
                      <a:pt x="371" y="104"/>
                    </a:lnTo>
                    <a:lnTo>
                      <a:pt x="353" y="76"/>
                    </a:lnTo>
                    <a:lnTo>
                      <a:pt x="333" y="57"/>
                    </a:lnTo>
                    <a:lnTo>
                      <a:pt x="305" y="37"/>
                    </a:lnTo>
                    <a:lnTo>
                      <a:pt x="286" y="19"/>
                    </a:lnTo>
                    <a:lnTo>
                      <a:pt x="257" y="9"/>
                    </a:lnTo>
                    <a:lnTo>
                      <a:pt x="229" y="0"/>
                    </a:lnTo>
                    <a:lnTo>
                      <a:pt x="191" y="0"/>
                    </a:lnTo>
                    <a:lnTo>
                      <a:pt x="162" y="0"/>
                    </a:lnTo>
                    <a:lnTo>
                      <a:pt x="134" y="9"/>
                    </a:lnTo>
                    <a:lnTo>
                      <a:pt x="104" y="19"/>
                    </a:lnTo>
                    <a:lnTo>
                      <a:pt x="76" y="37"/>
                    </a:lnTo>
                    <a:lnTo>
                      <a:pt x="57" y="57"/>
                    </a:lnTo>
                    <a:lnTo>
                      <a:pt x="39" y="76"/>
                    </a:lnTo>
                    <a:lnTo>
                      <a:pt x="19" y="104"/>
                    </a:lnTo>
                    <a:lnTo>
                      <a:pt x="9" y="133"/>
                    </a:lnTo>
                    <a:lnTo>
                      <a:pt x="0" y="162"/>
                    </a:lnTo>
                    <a:lnTo>
                      <a:pt x="0" y="190"/>
                    </a:lnTo>
                    <a:lnTo>
                      <a:pt x="0" y="199"/>
                    </a:lnTo>
                    <a:lnTo>
                      <a:pt x="0" y="228"/>
                    </a:lnTo>
                    <a:lnTo>
                      <a:pt x="9" y="266"/>
                    </a:lnTo>
                    <a:lnTo>
                      <a:pt x="19" y="285"/>
                    </a:lnTo>
                    <a:lnTo>
                      <a:pt x="39" y="314"/>
                    </a:lnTo>
                    <a:lnTo>
                      <a:pt x="57" y="333"/>
                    </a:lnTo>
                    <a:lnTo>
                      <a:pt x="76" y="352"/>
                    </a:lnTo>
                    <a:lnTo>
                      <a:pt x="104" y="370"/>
                    </a:lnTo>
                    <a:lnTo>
                      <a:pt x="134" y="381"/>
                    </a:lnTo>
                    <a:lnTo>
                      <a:pt x="162" y="390"/>
                    </a:lnTo>
                    <a:lnTo>
                      <a:pt x="191" y="390"/>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44" name="Freeform 120">
                <a:extLst>
                  <a:ext uri="{FF2B5EF4-FFF2-40B4-BE49-F238E27FC236}">
                    <a16:creationId xmlns:a16="http://schemas.microsoft.com/office/drawing/2014/main" id="{AC2E3A8A-92D7-4FDA-9F93-0A645E690B42}"/>
                  </a:ext>
                </a:extLst>
              </p:cNvPr>
              <p:cNvSpPr>
                <a:spLocks/>
              </p:cNvSpPr>
              <p:nvPr/>
            </p:nvSpPr>
            <p:spPr bwMode="auto">
              <a:xfrm>
                <a:off x="2425" y="2119"/>
                <a:ext cx="81" cy="81"/>
              </a:xfrm>
              <a:custGeom>
                <a:avLst/>
                <a:gdLst>
                  <a:gd name="T0" fmla="*/ 41 w 323"/>
                  <a:gd name="T1" fmla="*/ 81 h 324"/>
                  <a:gd name="T2" fmla="*/ 48 w 323"/>
                  <a:gd name="T3" fmla="*/ 79 h 324"/>
                  <a:gd name="T4" fmla="*/ 53 w 323"/>
                  <a:gd name="T5" fmla="*/ 79 h 324"/>
                  <a:gd name="T6" fmla="*/ 60 w 323"/>
                  <a:gd name="T7" fmla="*/ 76 h 324"/>
                  <a:gd name="T8" fmla="*/ 65 w 323"/>
                  <a:gd name="T9" fmla="*/ 71 h 324"/>
                  <a:gd name="T10" fmla="*/ 69 w 323"/>
                  <a:gd name="T11" fmla="*/ 69 h 324"/>
                  <a:gd name="T12" fmla="*/ 72 w 323"/>
                  <a:gd name="T13" fmla="*/ 64 h 324"/>
                  <a:gd name="T14" fmla="*/ 76 w 323"/>
                  <a:gd name="T15" fmla="*/ 60 h 324"/>
                  <a:gd name="T16" fmla="*/ 79 w 323"/>
                  <a:gd name="T17" fmla="*/ 53 h 324"/>
                  <a:gd name="T18" fmla="*/ 79 w 323"/>
                  <a:gd name="T19" fmla="*/ 48 h 324"/>
                  <a:gd name="T20" fmla="*/ 81 w 323"/>
                  <a:gd name="T21" fmla="*/ 41 h 324"/>
                  <a:gd name="T22" fmla="*/ 79 w 323"/>
                  <a:gd name="T23" fmla="*/ 34 h 324"/>
                  <a:gd name="T24" fmla="*/ 79 w 323"/>
                  <a:gd name="T25" fmla="*/ 29 h 324"/>
                  <a:gd name="T26" fmla="*/ 76 w 323"/>
                  <a:gd name="T27" fmla="*/ 22 h 324"/>
                  <a:gd name="T28" fmla="*/ 72 w 323"/>
                  <a:gd name="T29" fmla="*/ 17 h 324"/>
                  <a:gd name="T30" fmla="*/ 69 w 323"/>
                  <a:gd name="T31" fmla="*/ 12 h 324"/>
                  <a:gd name="T32" fmla="*/ 65 w 323"/>
                  <a:gd name="T33" fmla="*/ 7 h 324"/>
                  <a:gd name="T34" fmla="*/ 60 w 323"/>
                  <a:gd name="T35" fmla="*/ 5 h 324"/>
                  <a:gd name="T36" fmla="*/ 53 w 323"/>
                  <a:gd name="T37" fmla="*/ 3 h 324"/>
                  <a:gd name="T38" fmla="*/ 48 w 323"/>
                  <a:gd name="T39" fmla="*/ 0 h 324"/>
                  <a:gd name="T40" fmla="*/ 41 w 323"/>
                  <a:gd name="T41" fmla="*/ 0 h 324"/>
                  <a:gd name="T42" fmla="*/ 33 w 323"/>
                  <a:gd name="T43" fmla="*/ 0 h 324"/>
                  <a:gd name="T44" fmla="*/ 29 w 323"/>
                  <a:gd name="T45" fmla="*/ 3 h 324"/>
                  <a:gd name="T46" fmla="*/ 21 w 323"/>
                  <a:gd name="T47" fmla="*/ 5 h 324"/>
                  <a:gd name="T48" fmla="*/ 17 w 323"/>
                  <a:gd name="T49" fmla="*/ 7 h 324"/>
                  <a:gd name="T50" fmla="*/ 12 w 323"/>
                  <a:gd name="T51" fmla="*/ 12 h 324"/>
                  <a:gd name="T52" fmla="*/ 10 w 323"/>
                  <a:gd name="T53" fmla="*/ 17 h 324"/>
                  <a:gd name="T54" fmla="*/ 5 w 323"/>
                  <a:gd name="T55" fmla="*/ 22 h 324"/>
                  <a:gd name="T56" fmla="*/ 2 w 323"/>
                  <a:gd name="T57" fmla="*/ 29 h 324"/>
                  <a:gd name="T58" fmla="*/ 2 w 323"/>
                  <a:gd name="T59" fmla="*/ 34 h 324"/>
                  <a:gd name="T60" fmla="*/ 0 w 323"/>
                  <a:gd name="T61" fmla="*/ 41 h 324"/>
                  <a:gd name="T62" fmla="*/ 2 w 323"/>
                  <a:gd name="T63" fmla="*/ 48 h 324"/>
                  <a:gd name="T64" fmla="*/ 2 w 323"/>
                  <a:gd name="T65" fmla="*/ 53 h 324"/>
                  <a:gd name="T66" fmla="*/ 5 w 323"/>
                  <a:gd name="T67" fmla="*/ 60 h 324"/>
                  <a:gd name="T68" fmla="*/ 10 w 323"/>
                  <a:gd name="T69" fmla="*/ 64 h 324"/>
                  <a:gd name="T70" fmla="*/ 12 w 323"/>
                  <a:gd name="T71" fmla="*/ 69 h 324"/>
                  <a:gd name="T72" fmla="*/ 17 w 323"/>
                  <a:gd name="T73" fmla="*/ 71 h 324"/>
                  <a:gd name="T74" fmla="*/ 21 w 323"/>
                  <a:gd name="T75" fmla="*/ 76 h 324"/>
                  <a:gd name="T76" fmla="*/ 29 w 323"/>
                  <a:gd name="T77" fmla="*/ 79 h 324"/>
                  <a:gd name="T78" fmla="*/ 33 w 323"/>
                  <a:gd name="T79" fmla="*/ 79 h 324"/>
                  <a:gd name="T80" fmla="*/ 41 w 323"/>
                  <a:gd name="T81" fmla="*/ 81 h 32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23"/>
                  <a:gd name="T124" fmla="*/ 0 h 324"/>
                  <a:gd name="T125" fmla="*/ 323 w 323"/>
                  <a:gd name="T126" fmla="*/ 324 h 32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23" h="324">
                    <a:moveTo>
                      <a:pt x="163" y="324"/>
                    </a:moveTo>
                    <a:lnTo>
                      <a:pt x="191" y="314"/>
                    </a:lnTo>
                    <a:lnTo>
                      <a:pt x="210" y="314"/>
                    </a:lnTo>
                    <a:lnTo>
                      <a:pt x="238" y="305"/>
                    </a:lnTo>
                    <a:lnTo>
                      <a:pt x="258" y="285"/>
                    </a:lnTo>
                    <a:lnTo>
                      <a:pt x="276" y="276"/>
                    </a:lnTo>
                    <a:lnTo>
                      <a:pt x="286" y="257"/>
                    </a:lnTo>
                    <a:lnTo>
                      <a:pt x="305" y="238"/>
                    </a:lnTo>
                    <a:lnTo>
                      <a:pt x="314" y="210"/>
                    </a:lnTo>
                    <a:lnTo>
                      <a:pt x="314" y="190"/>
                    </a:lnTo>
                    <a:lnTo>
                      <a:pt x="323" y="162"/>
                    </a:lnTo>
                    <a:lnTo>
                      <a:pt x="314" y="134"/>
                    </a:lnTo>
                    <a:lnTo>
                      <a:pt x="314" y="115"/>
                    </a:lnTo>
                    <a:lnTo>
                      <a:pt x="305" y="86"/>
                    </a:lnTo>
                    <a:lnTo>
                      <a:pt x="286" y="67"/>
                    </a:lnTo>
                    <a:lnTo>
                      <a:pt x="276" y="48"/>
                    </a:lnTo>
                    <a:lnTo>
                      <a:pt x="258" y="28"/>
                    </a:lnTo>
                    <a:lnTo>
                      <a:pt x="238" y="19"/>
                    </a:lnTo>
                    <a:lnTo>
                      <a:pt x="210" y="10"/>
                    </a:lnTo>
                    <a:lnTo>
                      <a:pt x="191" y="0"/>
                    </a:lnTo>
                    <a:lnTo>
                      <a:pt x="163" y="0"/>
                    </a:lnTo>
                    <a:lnTo>
                      <a:pt x="133" y="0"/>
                    </a:lnTo>
                    <a:lnTo>
                      <a:pt x="115" y="10"/>
                    </a:lnTo>
                    <a:lnTo>
                      <a:pt x="85" y="19"/>
                    </a:lnTo>
                    <a:lnTo>
                      <a:pt x="67" y="28"/>
                    </a:lnTo>
                    <a:lnTo>
                      <a:pt x="48" y="48"/>
                    </a:lnTo>
                    <a:lnTo>
                      <a:pt x="38" y="67"/>
                    </a:lnTo>
                    <a:lnTo>
                      <a:pt x="20" y="86"/>
                    </a:lnTo>
                    <a:lnTo>
                      <a:pt x="9" y="115"/>
                    </a:lnTo>
                    <a:lnTo>
                      <a:pt x="9" y="134"/>
                    </a:lnTo>
                    <a:lnTo>
                      <a:pt x="0" y="162"/>
                    </a:lnTo>
                    <a:lnTo>
                      <a:pt x="9" y="190"/>
                    </a:lnTo>
                    <a:lnTo>
                      <a:pt x="9" y="210"/>
                    </a:lnTo>
                    <a:lnTo>
                      <a:pt x="20" y="238"/>
                    </a:lnTo>
                    <a:lnTo>
                      <a:pt x="38" y="257"/>
                    </a:lnTo>
                    <a:lnTo>
                      <a:pt x="48" y="276"/>
                    </a:lnTo>
                    <a:lnTo>
                      <a:pt x="67" y="285"/>
                    </a:lnTo>
                    <a:lnTo>
                      <a:pt x="85" y="305"/>
                    </a:lnTo>
                    <a:lnTo>
                      <a:pt x="115" y="314"/>
                    </a:lnTo>
                    <a:lnTo>
                      <a:pt x="133" y="314"/>
                    </a:lnTo>
                    <a:lnTo>
                      <a:pt x="163" y="324"/>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45" name="Freeform 121">
                <a:extLst>
                  <a:ext uri="{FF2B5EF4-FFF2-40B4-BE49-F238E27FC236}">
                    <a16:creationId xmlns:a16="http://schemas.microsoft.com/office/drawing/2014/main" id="{F39DFEC9-4E99-4774-8666-AD7DA8F3A5AD}"/>
                  </a:ext>
                </a:extLst>
              </p:cNvPr>
              <p:cNvSpPr>
                <a:spLocks/>
              </p:cNvSpPr>
              <p:nvPr/>
            </p:nvSpPr>
            <p:spPr bwMode="auto">
              <a:xfrm>
                <a:off x="2684" y="2086"/>
                <a:ext cx="331" cy="330"/>
              </a:xfrm>
              <a:custGeom>
                <a:avLst/>
                <a:gdLst>
                  <a:gd name="T0" fmla="*/ 167 w 1324"/>
                  <a:gd name="T1" fmla="*/ 330 h 1321"/>
                  <a:gd name="T2" fmla="*/ 193 w 1324"/>
                  <a:gd name="T3" fmla="*/ 328 h 1321"/>
                  <a:gd name="T4" fmla="*/ 219 w 1324"/>
                  <a:gd name="T5" fmla="*/ 320 h 1321"/>
                  <a:gd name="T6" fmla="*/ 243 w 1324"/>
                  <a:gd name="T7" fmla="*/ 311 h 1321"/>
                  <a:gd name="T8" fmla="*/ 264 w 1324"/>
                  <a:gd name="T9" fmla="*/ 299 h 1321"/>
                  <a:gd name="T10" fmla="*/ 284 w 1324"/>
                  <a:gd name="T11" fmla="*/ 283 h 1321"/>
                  <a:gd name="T12" fmla="*/ 300 w 1324"/>
                  <a:gd name="T13" fmla="*/ 261 h 1321"/>
                  <a:gd name="T14" fmla="*/ 312 w 1324"/>
                  <a:gd name="T15" fmla="*/ 240 h 1321"/>
                  <a:gd name="T16" fmla="*/ 324 w 1324"/>
                  <a:gd name="T17" fmla="*/ 216 h 1321"/>
                  <a:gd name="T18" fmla="*/ 329 w 1324"/>
                  <a:gd name="T19" fmla="*/ 192 h 1321"/>
                  <a:gd name="T20" fmla="*/ 331 w 1324"/>
                  <a:gd name="T21" fmla="*/ 164 h 1321"/>
                  <a:gd name="T22" fmla="*/ 329 w 1324"/>
                  <a:gd name="T23" fmla="*/ 138 h 1321"/>
                  <a:gd name="T24" fmla="*/ 324 w 1324"/>
                  <a:gd name="T25" fmla="*/ 111 h 1321"/>
                  <a:gd name="T26" fmla="*/ 312 w 1324"/>
                  <a:gd name="T27" fmla="*/ 88 h 1321"/>
                  <a:gd name="T28" fmla="*/ 300 w 1324"/>
                  <a:gd name="T29" fmla="*/ 66 h 1321"/>
                  <a:gd name="T30" fmla="*/ 284 w 1324"/>
                  <a:gd name="T31" fmla="*/ 47 h 1321"/>
                  <a:gd name="T32" fmla="*/ 264 w 1324"/>
                  <a:gd name="T33" fmla="*/ 31 h 1321"/>
                  <a:gd name="T34" fmla="*/ 243 w 1324"/>
                  <a:gd name="T35" fmla="*/ 19 h 1321"/>
                  <a:gd name="T36" fmla="*/ 219 w 1324"/>
                  <a:gd name="T37" fmla="*/ 7 h 1321"/>
                  <a:gd name="T38" fmla="*/ 193 w 1324"/>
                  <a:gd name="T39" fmla="*/ 2 h 1321"/>
                  <a:gd name="T40" fmla="*/ 167 w 1324"/>
                  <a:gd name="T41" fmla="*/ 0 h 1321"/>
                  <a:gd name="T42" fmla="*/ 138 w 1324"/>
                  <a:gd name="T43" fmla="*/ 2 h 1321"/>
                  <a:gd name="T44" fmla="*/ 114 w 1324"/>
                  <a:gd name="T45" fmla="*/ 7 h 1321"/>
                  <a:gd name="T46" fmla="*/ 91 w 1324"/>
                  <a:gd name="T47" fmla="*/ 19 h 1321"/>
                  <a:gd name="T48" fmla="*/ 69 w 1324"/>
                  <a:gd name="T49" fmla="*/ 31 h 1321"/>
                  <a:gd name="T50" fmla="*/ 48 w 1324"/>
                  <a:gd name="T51" fmla="*/ 47 h 1321"/>
                  <a:gd name="T52" fmla="*/ 34 w 1324"/>
                  <a:gd name="T53" fmla="*/ 66 h 1321"/>
                  <a:gd name="T54" fmla="*/ 19 w 1324"/>
                  <a:gd name="T55" fmla="*/ 88 h 1321"/>
                  <a:gd name="T56" fmla="*/ 10 w 1324"/>
                  <a:gd name="T57" fmla="*/ 111 h 1321"/>
                  <a:gd name="T58" fmla="*/ 3 w 1324"/>
                  <a:gd name="T59" fmla="*/ 138 h 1321"/>
                  <a:gd name="T60" fmla="*/ 0 w 1324"/>
                  <a:gd name="T61" fmla="*/ 164 h 1321"/>
                  <a:gd name="T62" fmla="*/ 3 w 1324"/>
                  <a:gd name="T63" fmla="*/ 192 h 1321"/>
                  <a:gd name="T64" fmla="*/ 10 w 1324"/>
                  <a:gd name="T65" fmla="*/ 216 h 1321"/>
                  <a:gd name="T66" fmla="*/ 19 w 1324"/>
                  <a:gd name="T67" fmla="*/ 240 h 1321"/>
                  <a:gd name="T68" fmla="*/ 34 w 1324"/>
                  <a:gd name="T69" fmla="*/ 261 h 1321"/>
                  <a:gd name="T70" fmla="*/ 48 w 1324"/>
                  <a:gd name="T71" fmla="*/ 283 h 1321"/>
                  <a:gd name="T72" fmla="*/ 69 w 1324"/>
                  <a:gd name="T73" fmla="*/ 299 h 1321"/>
                  <a:gd name="T74" fmla="*/ 91 w 1324"/>
                  <a:gd name="T75" fmla="*/ 311 h 1321"/>
                  <a:gd name="T76" fmla="*/ 114 w 1324"/>
                  <a:gd name="T77" fmla="*/ 320 h 1321"/>
                  <a:gd name="T78" fmla="*/ 138 w 1324"/>
                  <a:gd name="T79" fmla="*/ 328 h 1321"/>
                  <a:gd name="T80" fmla="*/ 167 w 1324"/>
                  <a:gd name="T81" fmla="*/ 330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4"/>
                  <a:gd name="T124" fmla="*/ 0 h 1321"/>
                  <a:gd name="T125" fmla="*/ 1324 w 1324"/>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4" h="1321">
                    <a:moveTo>
                      <a:pt x="667" y="1321"/>
                    </a:moveTo>
                    <a:lnTo>
                      <a:pt x="771" y="1312"/>
                    </a:lnTo>
                    <a:lnTo>
                      <a:pt x="876" y="1282"/>
                    </a:lnTo>
                    <a:lnTo>
                      <a:pt x="972" y="1245"/>
                    </a:lnTo>
                    <a:lnTo>
                      <a:pt x="1057" y="1198"/>
                    </a:lnTo>
                    <a:lnTo>
                      <a:pt x="1134" y="1131"/>
                    </a:lnTo>
                    <a:lnTo>
                      <a:pt x="1199" y="1045"/>
                    </a:lnTo>
                    <a:lnTo>
                      <a:pt x="1247" y="960"/>
                    </a:lnTo>
                    <a:lnTo>
                      <a:pt x="1295" y="865"/>
                    </a:lnTo>
                    <a:lnTo>
                      <a:pt x="1314" y="770"/>
                    </a:lnTo>
                    <a:lnTo>
                      <a:pt x="1324" y="655"/>
                    </a:lnTo>
                    <a:lnTo>
                      <a:pt x="1314" y="551"/>
                    </a:lnTo>
                    <a:lnTo>
                      <a:pt x="1295" y="446"/>
                    </a:lnTo>
                    <a:lnTo>
                      <a:pt x="1247" y="351"/>
                    </a:lnTo>
                    <a:lnTo>
                      <a:pt x="1199" y="266"/>
                    </a:lnTo>
                    <a:lnTo>
                      <a:pt x="1134" y="190"/>
                    </a:lnTo>
                    <a:lnTo>
                      <a:pt x="1057" y="123"/>
                    </a:lnTo>
                    <a:lnTo>
                      <a:pt x="972" y="76"/>
                    </a:lnTo>
                    <a:lnTo>
                      <a:pt x="876" y="28"/>
                    </a:lnTo>
                    <a:lnTo>
                      <a:pt x="771" y="9"/>
                    </a:lnTo>
                    <a:lnTo>
                      <a:pt x="667" y="0"/>
                    </a:lnTo>
                    <a:lnTo>
                      <a:pt x="552" y="9"/>
                    </a:lnTo>
                    <a:lnTo>
                      <a:pt x="457" y="28"/>
                    </a:lnTo>
                    <a:lnTo>
                      <a:pt x="362" y="76"/>
                    </a:lnTo>
                    <a:lnTo>
                      <a:pt x="277" y="123"/>
                    </a:lnTo>
                    <a:lnTo>
                      <a:pt x="191" y="190"/>
                    </a:lnTo>
                    <a:lnTo>
                      <a:pt x="134" y="266"/>
                    </a:lnTo>
                    <a:lnTo>
                      <a:pt x="76" y="351"/>
                    </a:lnTo>
                    <a:lnTo>
                      <a:pt x="39" y="446"/>
                    </a:lnTo>
                    <a:lnTo>
                      <a:pt x="11" y="551"/>
                    </a:lnTo>
                    <a:lnTo>
                      <a:pt x="0" y="655"/>
                    </a:lnTo>
                    <a:lnTo>
                      <a:pt x="11" y="770"/>
                    </a:lnTo>
                    <a:lnTo>
                      <a:pt x="39" y="865"/>
                    </a:lnTo>
                    <a:lnTo>
                      <a:pt x="76" y="960"/>
                    </a:lnTo>
                    <a:lnTo>
                      <a:pt x="134" y="1045"/>
                    </a:lnTo>
                    <a:lnTo>
                      <a:pt x="191" y="1131"/>
                    </a:lnTo>
                    <a:lnTo>
                      <a:pt x="277" y="1198"/>
                    </a:lnTo>
                    <a:lnTo>
                      <a:pt x="362" y="1245"/>
                    </a:lnTo>
                    <a:lnTo>
                      <a:pt x="457" y="1282"/>
                    </a:lnTo>
                    <a:lnTo>
                      <a:pt x="552" y="1312"/>
                    </a:lnTo>
                    <a:lnTo>
                      <a:pt x="667" y="1321"/>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46" name="Freeform 122">
                <a:extLst>
                  <a:ext uri="{FF2B5EF4-FFF2-40B4-BE49-F238E27FC236}">
                    <a16:creationId xmlns:a16="http://schemas.microsoft.com/office/drawing/2014/main" id="{CA6E0652-5EC6-46E0-A01D-E28B6D02768B}"/>
                  </a:ext>
                </a:extLst>
              </p:cNvPr>
              <p:cNvSpPr>
                <a:spLocks/>
              </p:cNvSpPr>
              <p:nvPr/>
            </p:nvSpPr>
            <p:spPr bwMode="auto">
              <a:xfrm>
                <a:off x="2684" y="2086"/>
                <a:ext cx="331" cy="330"/>
              </a:xfrm>
              <a:custGeom>
                <a:avLst/>
                <a:gdLst>
                  <a:gd name="T0" fmla="*/ 167 w 1324"/>
                  <a:gd name="T1" fmla="*/ 330 h 1321"/>
                  <a:gd name="T2" fmla="*/ 193 w 1324"/>
                  <a:gd name="T3" fmla="*/ 328 h 1321"/>
                  <a:gd name="T4" fmla="*/ 219 w 1324"/>
                  <a:gd name="T5" fmla="*/ 320 h 1321"/>
                  <a:gd name="T6" fmla="*/ 243 w 1324"/>
                  <a:gd name="T7" fmla="*/ 311 h 1321"/>
                  <a:gd name="T8" fmla="*/ 264 w 1324"/>
                  <a:gd name="T9" fmla="*/ 299 h 1321"/>
                  <a:gd name="T10" fmla="*/ 284 w 1324"/>
                  <a:gd name="T11" fmla="*/ 283 h 1321"/>
                  <a:gd name="T12" fmla="*/ 300 w 1324"/>
                  <a:gd name="T13" fmla="*/ 261 h 1321"/>
                  <a:gd name="T14" fmla="*/ 312 w 1324"/>
                  <a:gd name="T15" fmla="*/ 240 h 1321"/>
                  <a:gd name="T16" fmla="*/ 324 w 1324"/>
                  <a:gd name="T17" fmla="*/ 216 h 1321"/>
                  <a:gd name="T18" fmla="*/ 329 w 1324"/>
                  <a:gd name="T19" fmla="*/ 192 h 1321"/>
                  <a:gd name="T20" fmla="*/ 331 w 1324"/>
                  <a:gd name="T21" fmla="*/ 164 h 1321"/>
                  <a:gd name="T22" fmla="*/ 329 w 1324"/>
                  <a:gd name="T23" fmla="*/ 138 h 1321"/>
                  <a:gd name="T24" fmla="*/ 324 w 1324"/>
                  <a:gd name="T25" fmla="*/ 111 h 1321"/>
                  <a:gd name="T26" fmla="*/ 312 w 1324"/>
                  <a:gd name="T27" fmla="*/ 88 h 1321"/>
                  <a:gd name="T28" fmla="*/ 300 w 1324"/>
                  <a:gd name="T29" fmla="*/ 66 h 1321"/>
                  <a:gd name="T30" fmla="*/ 284 w 1324"/>
                  <a:gd name="T31" fmla="*/ 47 h 1321"/>
                  <a:gd name="T32" fmla="*/ 264 w 1324"/>
                  <a:gd name="T33" fmla="*/ 31 h 1321"/>
                  <a:gd name="T34" fmla="*/ 243 w 1324"/>
                  <a:gd name="T35" fmla="*/ 19 h 1321"/>
                  <a:gd name="T36" fmla="*/ 219 w 1324"/>
                  <a:gd name="T37" fmla="*/ 7 h 1321"/>
                  <a:gd name="T38" fmla="*/ 193 w 1324"/>
                  <a:gd name="T39" fmla="*/ 2 h 1321"/>
                  <a:gd name="T40" fmla="*/ 167 w 1324"/>
                  <a:gd name="T41" fmla="*/ 0 h 1321"/>
                  <a:gd name="T42" fmla="*/ 138 w 1324"/>
                  <a:gd name="T43" fmla="*/ 2 h 1321"/>
                  <a:gd name="T44" fmla="*/ 114 w 1324"/>
                  <a:gd name="T45" fmla="*/ 7 h 1321"/>
                  <a:gd name="T46" fmla="*/ 91 w 1324"/>
                  <a:gd name="T47" fmla="*/ 19 h 1321"/>
                  <a:gd name="T48" fmla="*/ 69 w 1324"/>
                  <a:gd name="T49" fmla="*/ 31 h 1321"/>
                  <a:gd name="T50" fmla="*/ 48 w 1324"/>
                  <a:gd name="T51" fmla="*/ 47 h 1321"/>
                  <a:gd name="T52" fmla="*/ 34 w 1324"/>
                  <a:gd name="T53" fmla="*/ 66 h 1321"/>
                  <a:gd name="T54" fmla="*/ 19 w 1324"/>
                  <a:gd name="T55" fmla="*/ 88 h 1321"/>
                  <a:gd name="T56" fmla="*/ 10 w 1324"/>
                  <a:gd name="T57" fmla="*/ 111 h 1321"/>
                  <a:gd name="T58" fmla="*/ 3 w 1324"/>
                  <a:gd name="T59" fmla="*/ 138 h 1321"/>
                  <a:gd name="T60" fmla="*/ 0 w 1324"/>
                  <a:gd name="T61" fmla="*/ 164 h 1321"/>
                  <a:gd name="T62" fmla="*/ 3 w 1324"/>
                  <a:gd name="T63" fmla="*/ 192 h 1321"/>
                  <a:gd name="T64" fmla="*/ 10 w 1324"/>
                  <a:gd name="T65" fmla="*/ 216 h 1321"/>
                  <a:gd name="T66" fmla="*/ 19 w 1324"/>
                  <a:gd name="T67" fmla="*/ 240 h 1321"/>
                  <a:gd name="T68" fmla="*/ 34 w 1324"/>
                  <a:gd name="T69" fmla="*/ 261 h 1321"/>
                  <a:gd name="T70" fmla="*/ 48 w 1324"/>
                  <a:gd name="T71" fmla="*/ 283 h 1321"/>
                  <a:gd name="T72" fmla="*/ 69 w 1324"/>
                  <a:gd name="T73" fmla="*/ 299 h 1321"/>
                  <a:gd name="T74" fmla="*/ 91 w 1324"/>
                  <a:gd name="T75" fmla="*/ 311 h 1321"/>
                  <a:gd name="T76" fmla="*/ 114 w 1324"/>
                  <a:gd name="T77" fmla="*/ 320 h 1321"/>
                  <a:gd name="T78" fmla="*/ 138 w 1324"/>
                  <a:gd name="T79" fmla="*/ 328 h 1321"/>
                  <a:gd name="T80" fmla="*/ 167 w 1324"/>
                  <a:gd name="T81" fmla="*/ 330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4"/>
                  <a:gd name="T124" fmla="*/ 0 h 1321"/>
                  <a:gd name="T125" fmla="*/ 1324 w 1324"/>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4" h="1321">
                    <a:moveTo>
                      <a:pt x="667" y="1321"/>
                    </a:moveTo>
                    <a:lnTo>
                      <a:pt x="771" y="1312"/>
                    </a:lnTo>
                    <a:lnTo>
                      <a:pt x="876" y="1282"/>
                    </a:lnTo>
                    <a:lnTo>
                      <a:pt x="972" y="1245"/>
                    </a:lnTo>
                    <a:lnTo>
                      <a:pt x="1057" y="1198"/>
                    </a:lnTo>
                    <a:lnTo>
                      <a:pt x="1134" y="1131"/>
                    </a:lnTo>
                    <a:lnTo>
                      <a:pt x="1199" y="1045"/>
                    </a:lnTo>
                    <a:lnTo>
                      <a:pt x="1247" y="960"/>
                    </a:lnTo>
                    <a:lnTo>
                      <a:pt x="1295" y="865"/>
                    </a:lnTo>
                    <a:lnTo>
                      <a:pt x="1314" y="770"/>
                    </a:lnTo>
                    <a:lnTo>
                      <a:pt x="1324" y="655"/>
                    </a:lnTo>
                    <a:lnTo>
                      <a:pt x="1314" y="551"/>
                    </a:lnTo>
                    <a:lnTo>
                      <a:pt x="1295" y="446"/>
                    </a:lnTo>
                    <a:lnTo>
                      <a:pt x="1247" y="351"/>
                    </a:lnTo>
                    <a:lnTo>
                      <a:pt x="1199" y="266"/>
                    </a:lnTo>
                    <a:lnTo>
                      <a:pt x="1134" y="190"/>
                    </a:lnTo>
                    <a:lnTo>
                      <a:pt x="1057" y="123"/>
                    </a:lnTo>
                    <a:lnTo>
                      <a:pt x="972" y="76"/>
                    </a:lnTo>
                    <a:lnTo>
                      <a:pt x="876" y="28"/>
                    </a:lnTo>
                    <a:lnTo>
                      <a:pt x="771" y="9"/>
                    </a:lnTo>
                    <a:lnTo>
                      <a:pt x="667" y="0"/>
                    </a:lnTo>
                    <a:lnTo>
                      <a:pt x="552" y="9"/>
                    </a:lnTo>
                    <a:lnTo>
                      <a:pt x="457" y="28"/>
                    </a:lnTo>
                    <a:lnTo>
                      <a:pt x="362" y="76"/>
                    </a:lnTo>
                    <a:lnTo>
                      <a:pt x="277" y="123"/>
                    </a:lnTo>
                    <a:lnTo>
                      <a:pt x="191" y="190"/>
                    </a:lnTo>
                    <a:lnTo>
                      <a:pt x="134" y="266"/>
                    </a:lnTo>
                    <a:lnTo>
                      <a:pt x="76" y="351"/>
                    </a:lnTo>
                    <a:lnTo>
                      <a:pt x="39" y="446"/>
                    </a:lnTo>
                    <a:lnTo>
                      <a:pt x="11" y="551"/>
                    </a:lnTo>
                    <a:lnTo>
                      <a:pt x="0" y="655"/>
                    </a:lnTo>
                    <a:lnTo>
                      <a:pt x="11" y="770"/>
                    </a:lnTo>
                    <a:lnTo>
                      <a:pt x="39" y="865"/>
                    </a:lnTo>
                    <a:lnTo>
                      <a:pt x="76" y="960"/>
                    </a:lnTo>
                    <a:lnTo>
                      <a:pt x="134" y="1045"/>
                    </a:lnTo>
                    <a:lnTo>
                      <a:pt x="191" y="1131"/>
                    </a:lnTo>
                    <a:lnTo>
                      <a:pt x="277" y="1198"/>
                    </a:lnTo>
                    <a:lnTo>
                      <a:pt x="362" y="1245"/>
                    </a:lnTo>
                    <a:lnTo>
                      <a:pt x="457" y="1282"/>
                    </a:lnTo>
                    <a:lnTo>
                      <a:pt x="552" y="1312"/>
                    </a:lnTo>
                    <a:lnTo>
                      <a:pt x="667" y="1321"/>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047" name="Freeform 123">
                <a:extLst>
                  <a:ext uri="{FF2B5EF4-FFF2-40B4-BE49-F238E27FC236}">
                    <a16:creationId xmlns:a16="http://schemas.microsoft.com/office/drawing/2014/main" id="{AB75DE7D-9A0B-4F6C-A207-07BE43EC8160}"/>
                  </a:ext>
                </a:extLst>
              </p:cNvPr>
              <p:cNvSpPr>
                <a:spLocks/>
              </p:cNvSpPr>
              <p:nvPr/>
            </p:nvSpPr>
            <p:spPr bwMode="auto">
              <a:xfrm>
                <a:off x="2684" y="2086"/>
                <a:ext cx="331" cy="330"/>
              </a:xfrm>
              <a:custGeom>
                <a:avLst/>
                <a:gdLst>
                  <a:gd name="T0" fmla="*/ 167 w 1324"/>
                  <a:gd name="T1" fmla="*/ 330 h 1321"/>
                  <a:gd name="T2" fmla="*/ 193 w 1324"/>
                  <a:gd name="T3" fmla="*/ 328 h 1321"/>
                  <a:gd name="T4" fmla="*/ 219 w 1324"/>
                  <a:gd name="T5" fmla="*/ 320 h 1321"/>
                  <a:gd name="T6" fmla="*/ 243 w 1324"/>
                  <a:gd name="T7" fmla="*/ 311 h 1321"/>
                  <a:gd name="T8" fmla="*/ 264 w 1324"/>
                  <a:gd name="T9" fmla="*/ 299 h 1321"/>
                  <a:gd name="T10" fmla="*/ 284 w 1324"/>
                  <a:gd name="T11" fmla="*/ 283 h 1321"/>
                  <a:gd name="T12" fmla="*/ 300 w 1324"/>
                  <a:gd name="T13" fmla="*/ 261 h 1321"/>
                  <a:gd name="T14" fmla="*/ 312 w 1324"/>
                  <a:gd name="T15" fmla="*/ 240 h 1321"/>
                  <a:gd name="T16" fmla="*/ 324 w 1324"/>
                  <a:gd name="T17" fmla="*/ 216 h 1321"/>
                  <a:gd name="T18" fmla="*/ 329 w 1324"/>
                  <a:gd name="T19" fmla="*/ 192 h 1321"/>
                  <a:gd name="T20" fmla="*/ 331 w 1324"/>
                  <a:gd name="T21" fmla="*/ 164 h 1321"/>
                  <a:gd name="T22" fmla="*/ 329 w 1324"/>
                  <a:gd name="T23" fmla="*/ 138 h 1321"/>
                  <a:gd name="T24" fmla="*/ 324 w 1324"/>
                  <a:gd name="T25" fmla="*/ 111 h 1321"/>
                  <a:gd name="T26" fmla="*/ 312 w 1324"/>
                  <a:gd name="T27" fmla="*/ 88 h 1321"/>
                  <a:gd name="T28" fmla="*/ 300 w 1324"/>
                  <a:gd name="T29" fmla="*/ 66 h 1321"/>
                  <a:gd name="T30" fmla="*/ 284 w 1324"/>
                  <a:gd name="T31" fmla="*/ 47 h 1321"/>
                  <a:gd name="T32" fmla="*/ 264 w 1324"/>
                  <a:gd name="T33" fmla="*/ 31 h 1321"/>
                  <a:gd name="T34" fmla="*/ 243 w 1324"/>
                  <a:gd name="T35" fmla="*/ 19 h 1321"/>
                  <a:gd name="T36" fmla="*/ 219 w 1324"/>
                  <a:gd name="T37" fmla="*/ 7 h 1321"/>
                  <a:gd name="T38" fmla="*/ 193 w 1324"/>
                  <a:gd name="T39" fmla="*/ 2 h 1321"/>
                  <a:gd name="T40" fmla="*/ 167 w 1324"/>
                  <a:gd name="T41" fmla="*/ 0 h 1321"/>
                  <a:gd name="T42" fmla="*/ 138 w 1324"/>
                  <a:gd name="T43" fmla="*/ 2 h 1321"/>
                  <a:gd name="T44" fmla="*/ 114 w 1324"/>
                  <a:gd name="T45" fmla="*/ 7 h 1321"/>
                  <a:gd name="T46" fmla="*/ 91 w 1324"/>
                  <a:gd name="T47" fmla="*/ 19 h 1321"/>
                  <a:gd name="T48" fmla="*/ 69 w 1324"/>
                  <a:gd name="T49" fmla="*/ 31 h 1321"/>
                  <a:gd name="T50" fmla="*/ 48 w 1324"/>
                  <a:gd name="T51" fmla="*/ 47 h 1321"/>
                  <a:gd name="T52" fmla="*/ 34 w 1324"/>
                  <a:gd name="T53" fmla="*/ 66 h 1321"/>
                  <a:gd name="T54" fmla="*/ 19 w 1324"/>
                  <a:gd name="T55" fmla="*/ 88 h 1321"/>
                  <a:gd name="T56" fmla="*/ 10 w 1324"/>
                  <a:gd name="T57" fmla="*/ 111 h 1321"/>
                  <a:gd name="T58" fmla="*/ 3 w 1324"/>
                  <a:gd name="T59" fmla="*/ 138 h 1321"/>
                  <a:gd name="T60" fmla="*/ 0 w 1324"/>
                  <a:gd name="T61" fmla="*/ 164 h 1321"/>
                  <a:gd name="T62" fmla="*/ 3 w 1324"/>
                  <a:gd name="T63" fmla="*/ 192 h 1321"/>
                  <a:gd name="T64" fmla="*/ 10 w 1324"/>
                  <a:gd name="T65" fmla="*/ 216 h 1321"/>
                  <a:gd name="T66" fmla="*/ 19 w 1324"/>
                  <a:gd name="T67" fmla="*/ 240 h 1321"/>
                  <a:gd name="T68" fmla="*/ 34 w 1324"/>
                  <a:gd name="T69" fmla="*/ 261 h 1321"/>
                  <a:gd name="T70" fmla="*/ 48 w 1324"/>
                  <a:gd name="T71" fmla="*/ 283 h 1321"/>
                  <a:gd name="T72" fmla="*/ 69 w 1324"/>
                  <a:gd name="T73" fmla="*/ 299 h 1321"/>
                  <a:gd name="T74" fmla="*/ 91 w 1324"/>
                  <a:gd name="T75" fmla="*/ 311 h 1321"/>
                  <a:gd name="T76" fmla="*/ 114 w 1324"/>
                  <a:gd name="T77" fmla="*/ 320 h 1321"/>
                  <a:gd name="T78" fmla="*/ 138 w 1324"/>
                  <a:gd name="T79" fmla="*/ 328 h 1321"/>
                  <a:gd name="T80" fmla="*/ 167 w 1324"/>
                  <a:gd name="T81" fmla="*/ 330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4"/>
                  <a:gd name="T124" fmla="*/ 0 h 1321"/>
                  <a:gd name="T125" fmla="*/ 1324 w 1324"/>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4" h="1321">
                    <a:moveTo>
                      <a:pt x="667" y="1321"/>
                    </a:moveTo>
                    <a:lnTo>
                      <a:pt x="771" y="1312"/>
                    </a:lnTo>
                    <a:lnTo>
                      <a:pt x="876" y="1282"/>
                    </a:lnTo>
                    <a:lnTo>
                      <a:pt x="972" y="1245"/>
                    </a:lnTo>
                    <a:lnTo>
                      <a:pt x="1057" y="1198"/>
                    </a:lnTo>
                    <a:lnTo>
                      <a:pt x="1134" y="1131"/>
                    </a:lnTo>
                    <a:lnTo>
                      <a:pt x="1199" y="1045"/>
                    </a:lnTo>
                    <a:lnTo>
                      <a:pt x="1247" y="960"/>
                    </a:lnTo>
                    <a:lnTo>
                      <a:pt x="1295" y="865"/>
                    </a:lnTo>
                    <a:lnTo>
                      <a:pt x="1314" y="770"/>
                    </a:lnTo>
                    <a:lnTo>
                      <a:pt x="1324" y="655"/>
                    </a:lnTo>
                    <a:lnTo>
                      <a:pt x="1314" y="551"/>
                    </a:lnTo>
                    <a:lnTo>
                      <a:pt x="1295" y="446"/>
                    </a:lnTo>
                    <a:lnTo>
                      <a:pt x="1247" y="351"/>
                    </a:lnTo>
                    <a:lnTo>
                      <a:pt x="1199" y="266"/>
                    </a:lnTo>
                    <a:lnTo>
                      <a:pt x="1134" y="190"/>
                    </a:lnTo>
                    <a:lnTo>
                      <a:pt x="1057" y="123"/>
                    </a:lnTo>
                    <a:lnTo>
                      <a:pt x="972" y="76"/>
                    </a:lnTo>
                    <a:lnTo>
                      <a:pt x="876" y="28"/>
                    </a:lnTo>
                    <a:lnTo>
                      <a:pt x="771" y="9"/>
                    </a:lnTo>
                    <a:lnTo>
                      <a:pt x="667" y="0"/>
                    </a:lnTo>
                    <a:lnTo>
                      <a:pt x="552" y="9"/>
                    </a:lnTo>
                    <a:lnTo>
                      <a:pt x="457" y="28"/>
                    </a:lnTo>
                    <a:lnTo>
                      <a:pt x="362" y="76"/>
                    </a:lnTo>
                    <a:lnTo>
                      <a:pt x="277" y="123"/>
                    </a:lnTo>
                    <a:lnTo>
                      <a:pt x="191" y="190"/>
                    </a:lnTo>
                    <a:lnTo>
                      <a:pt x="134" y="266"/>
                    </a:lnTo>
                    <a:lnTo>
                      <a:pt x="76" y="351"/>
                    </a:lnTo>
                    <a:lnTo>
                      <a:pt x="39" y="446"/>
                    </a:lnTo>
                    <a:lnTo>
                      <a:pt x="11" y="551"/>
                    </a:lnTo>
                    <a:lnTo>
                      <a:pt x="0" y="655"/>
                    </a:lnTo>
                    <a:lnTo>
                      <a:pt x="11" y="770"/>
                    </a:lnTo>
                    <a:lnTo>
                      <a:pt x="39" y="865"/>
                    </a:lnTo>
                    <a:lnTo>
                      <a:pt x="76" y="960"/>
                    </a:lnTo>
                    <a:lnTo>
                      <a:pt x="134" y="1045"/>
                    </a:lnTo>
                    <a:lnTo>
                      <a:pt x="191" y="1131"/>
                    </a:lnTo>
                    <a:lnTo>
                      <a:pt x="277" y="1198"/>
                    </a:lnTo>
                    <a:lnTo>
                      <a:pt x="362" y="1245"/>
                    </a:lnTo>
                    <a:lnTo>
                      <a:pt x="457" y="1282"/>
                    </a:lnTo>
                    <a:lnTo>
                      <a:pt x="552" y="1312"/>
                    </a:lnTo>
                    <a:lnTo>
                      <a:pt x="667" y="1321"/>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048" name="Freeform 124">
                <a:extLst>
                  <a:ext uri="{FF2B5EF4-FFF2-40B4-BE49-F238E27FC236}">
                    <a16:creationId xmlns:a16="http://schemas.microsoft.com/office/drawing/2014/main" id="{7DB8BF3B-401A-44E1-8929-2137D619CF51}"/>
                  </a:ext>
                </a:extLst>
              </p:cNvPr>
              <p:cNvSpPr>
                <a:spLocks/>
              </p:cNvSpPr>
              <p:nvPr/>
            </p:nvSpPr>
            <p:spPr bwMode="auto">
              <a:xfrm>
                <a:off x="2732" y="2110"/>
                <a:ext cx="174" cy="173"/>
              </a:xfrm>
              <a:custGeom>
                <a:avLst/>
                <a:gdLst>
                  <a:gd name="T0" fmla="*/ 86 w 694"/>
                  <a:gd name="T1" fmla="*/ 173 h 694"/>
                  <a:gd name="T2" fmla="*/ 100 w 694"/>
                  <a:gd name="T3" fmla="*/ 173 h 694"/>
                  <a:gd name="T4" fmla="*/ 114 w 694"/>
                  <a:gd name="T5" fmla="*/ 168 h 694"/>
                  <a:gd name="T6" fmla="*/ 126 w 694"/>
                  <a:gd name="T7" fmla="*/ 163 h 694"/>
                  <a:gd name="T8" fmla="*/ 138 w 694"/>
                  <a:gd name="T9" fmla="*/ 156 h 694"/>
                  <a:gd name="T10" fmla="*/ 148 w 694"/>
                  <a:gd name="T11" fmla="*/ 149 h 694"/>
                  <a:gd name="T12" fmla="*/ 157 w 694"/>
                  <a:gd name="T13" fmla="*/ 137 h 694"/>
                  <a:gd name="T14" fmla="*/ 165 w 694"/>
                  <a:gd name="T15" fmla="*/ 126 h 694"/>
                  <a:gd name="T16" fmla="*/ 169 w 694"/>
                  <a:gd name="T17" fmla="*/ 114 h 694"/>
                  <a:gd name="T18" fmla="*/ 172 w 694"/>
                  <a:gd name="T19" fmla="*/ 102 h 694"/>
                  <a:gd name="T20" fmla="*/ 174 w 694"/>
                  <a:gd name="T21" fmla="*/ 87 h 694"/>
                  <a:gd name="T22" fmla="*/ 172 w 694"/>
                  <a:gd name="T23" fmla="*/ 73 h 694"/>
                  <a:gd name="T24" fmla="*/ 169 w 694"/>
                  <a:gd name="T25" fmla="*/ 59 h 694"/>
                  <a:gd name="T26" fmla="*/ 165 w 694"/>
                  <a:gd name="T27" fmla="*/ 47 h 694"/>
                  <a:gd name="T28" fmla="*/ 157 w 694"/>
                  <a:gd name="T29" fmla="*/ 36 h 694"/>
                  <a:gd name="T30" fmla="*/ 148 w 694"/>
                  <a:gd name="T31" fmla="*/ 26 h 694"/>
                  <a:gd name="T32" fmla="*/ 138 w 694"/>
                  <a:gd name="T33" fmla="*/ 16 h 694"/>
                  <a:gd name="T34" fmla="*/ 126 w 694"/>
                  <a:gd name="T35" fmla="*/ 9 h 694"/>
                  <a:gd name="T36" fmla="*/ 114 w 694"/>
                  <a:gd name="T37" fmla="*/ 4 h 694"/>
                  <a:gd name="T38" fmla="*/ 100 w 694"/>
                  <a:gd name="T39" fmla="*/ 0 h 694"/>
                  <a:gd name="T40" fmla="*/ 86 w 694"/>
                  <a:gd name="T41" fmla="*/ 0 h 694"/>
                  <a:gd name="T42" fmla="*/ 71 w 694"/>
                  <a:gd name="T43" fmla="*/ 0 h 694"/>
                  <a:gd name="T44" fmla="*/ 60 w 694"/>
                  <a:gd name="T45" fmla="*/ 4 h 694"/>
                  <a:gd name="T46" fmla="*/ 45 w 694"/>
                  <a:gd name="T47" fmla="*/ 9 h 694"/>
                  <a:gd name="T48" fmla="*/ 36 w 694"/>
                  <a:gd name="T49" fmla="*/ 16 h 694"/>
                  <a:gd name="T50" fmla="*/ 24 w 694"/>
                  <a:gd name="T51" fmla="*/ 26 h 694"/>
                  <a:gd name="T52" fmla="*/ 17 w 694"/>
                  <a:gd name="T53" fmla="*/ 36 h 694"/>
                  <a:gd name="T54" fmla="*/ 10 w 694"/>
                  <a:gd name="T55" fmla="*/ 47 h 694"/>
                  <a:gd name="T56" fmla="*/ 3 w 694"/>
                  <a:gd name="T57" fmla="*/ 59 h 694"/>
                  <a:gd name="T58" fmla="*/ 0 w 694"/>
                  <a:gd name="T59" fmla="*/ 73 h 694"/>
                  <a:gd name="T60" fmla="*/ 0 w 694"/>
                  <a:gd name="T61" fmla="*/ 87 h 694"/>
                  <a:gd name="T62" fmla="*/ 0 w 694"/>
                  <a:gd name="T63" fmla="*/ 102 h 694"/>
                  <a:gd name="T64" fmla="*/ 3 w 694"/>
                  <a:gd name="T65" fmla="*/ 114 h 694"/>
                  <a:gd name="T66" fmla="*/ 10 w 694"/>
                  <a:gd name="T67" fmla="*/ 126 h 694"/>
                  <a:gd name="T68" fmla="*/ 17 w 694"/>
                  <a:gd name="T69" fmla="*/ 137 h 694"/>
                  <a:gd name="T70" fmla="*/ 24 w 694"/>
                  <a:gd name="T71" fmla="*/ 149 h 694"/>
                  <a:gd name="T72" fmla="*/ 36 w 694"/>
                  <a:gd name="T73" fmla="*/ 156 h 694"/>
                  <a:gd name="T74" fmla="*/ 45 w 694"/>
                  <a:gd name="T75" fmla="*/ 163 h 694"/>
                  <a:gd name="T76" fmla="*/ 60 w 694"/>
                  <a:gd name="T77" fmla="*/ 168 h 694"/>
                  <a:gd name="T78" fmla="*/ 71 w 694"/>
                  <a:gd name="T79" fmla="*/ 173 h 694"/>
                  <a:gd name="T80" fmla="*/ 86 w 694"/>
                  <a:gd name="T81" fmla="*/ 173 h 69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4"/>
                  <a:gd name="T124" fmla="*/ 0 h 694"/>
                  <a:gd name="T125" fmla="*/ 694 w 694"/>
                  <a:gd name="T126" fmla="*/ 694 h 69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4" h="694">
                    <a:moveTo>
                      <a:pt x="342" y="694"/>
                    </a:moveTo>
                    <a:lnTo>
                      <a:pt x="400" y="694"/>
                    </a:lnTo>
                    <a:lnTo>
                      <a:pt x="456" y="675"/>
                    </a:lnTo>
                    <a:lnTo>
                      <a:pt x="504" y="655"/>
                    </a:lnTo>
                    <a:lnTo>
                      <a:pt x="552" y="627"/>
                    </a:lnTo>
                    <a:lnTo>
                      <a:pt x="590" y="599"/>
                    </a:lnTo>
                    <a:lnTo>
                      <a:pt x="628" y="551"/>
                    </a:lnTo>
                    <a:lnTo>
                      <a:pt x="657" y="504"/>
                    </a:lnTo>
                    <a:lnTo>
                      <a:pt x="675" y="456"/>
                    </a:lnTo>
                    <a:lnTo>
                      <a:pt x="685" y="409"/>
                    </a:lnTo>
                    <a:lnTo>
                      <a:pt x="694" y="351"/>
                    </a:lnTo>
                    <a:lnTo>
                      <a:pt x="685" y="294"/>
                    </a:lnTo>
                    <a:lnTo>
                      <a:pt x="675" y="238"/>
                    </a:lnTo>
                    <a:lnTo>
                      <a:pt x="657" y="190"/>
                    </a:lnTo>
                    <a:lnTo>
                      <a:pt x="628" y="143"/>
                    </a:lnTo>
                    <a:lnTo>
                      <a:pt x="590" y="104"/>
                    </a:lnTo>
                    <a:lnTo>
                      <a:pt x="552" y="65"/>
                    </a:lnTo>
                    <a:lnTo>
                      <a:pt x="504" y="37"/>
                    </a:lnTo>
                    <a:lnTo>
                      <a:pt x="456" y="18"/>
                    </a:lnTo>
                    <a:lnTo>
                      <a:pt x="400" y="0"/>
                    </a:lnTo>
                    <a:lnTo>
                      <a:pt x="342" y="0"/>
                    </a:lnTo>
                    <a:lnTo>
                      <a:pt x="285" y="0"/>
                    </a:lnTo>
                    <a:lnTo>
                      <a:pt x="238" y="18"/>
                    </a:lnTo>
                    <a:lnTo>
                      <a:pt x="181" y="37"/>
                    </a:lnTo>
                    <a:lnTo>
                      <a:pt x="143" y="65"/>
                    </a:lnTo>
                    <a:lnTo>
                      <a:pt x="95" y="104"/>
                    </a:lnTo>
                    <a:lnTo>
                      <a:pt x="67" y="143"/>
                    </a:lnTo>
                    <a:lnTo>
                      <a:pt x="38" y="190"/>
                    </a:lnTo>
                    <a:lnTo>
                      <a:pt x="10" y="238"/>
                    </a:lnTo>
                    <a:lnTo>
                      <a:pt x="0" y="294"/>
                    </a:lnTo>
                    <a:lnTo>
                      <a:pt x="0" y="351"/>
                    </a:lnTo>
                    <a:lnTo>
                      <a:pt x="0" y="409"/>
                    </a:lnTo>
                    <a:lnTo>
                      <a:pt x="10" y="456"/>
                    </a:lnTo>
                    <a:lnTo>
                      <a:pt x="38" y="504"/>
                    </a:lnTo>
                    <a:lnTo>
                      <a:pt x="67" y="551"/>
                    </a:lnTo>
                    <a:lnTo>
                      <a:pt x="95" y="599"/>
                    </a:lnTo>
                    <a:lnTo>
                      <a:pt x="143" y="627"/>
                    </a:lnTo>
                    <a:lnTo>
                      <a:pt x="181" y="655"/>
                    </a:lnTo>
                    <a:lnTo>
                      <a:pt x="238" y="675"/>
                    </a:lnTo>
                    <a:lnTo>
                      <a:pt x="285" y="694"/>
                    </a:lnTo>
                    <a:lnTo>
                      <a:pt x="342" y="694"/>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49" name="Freeform 125">
                <a:extLst>
                  <a:ext uri="{FF2B5EF4-FFF2-40B4-BE49-F238E27FC236}">
                    <a16:creationId xmlns:a16="http://schemas.microsoft.com/office/drawing/2014/main" id="{353BBEF8-DC9D-4BEF-A237-534C1E34B8E0}"/>
                  </a:ext>
                </a:extLst>
              </p:cNvPr>
              <p:cNvSpPr>
                <a:spLocks/>
              </p:cNvSpPr>
              <p:nvPr/>
            </p:nvSpPr>
            <p:spPr bwMode="auto">
              <a:xfrm>
                <a:off x="2737" y="2112"/>
                <a:ext cx="157" cy="157"/>
              </a:xfrm>
              <a:custGeom>
                <a:avLst/>
                <a:gdLst>
                  <a:gd name="T0" fmla="*/ 79 w 628"/>
                  <a:gd name="T1" fmla="*/ 157 h 627"/>
                  <a:gd name="T2" fmla="*/ 91 w 628"/>
                  <a:gd name="T3" fmla="*/ 155 h 627"/>
                  <a:gd name="T4" fmla="*/ 102 w 628"/>
                  <a:gd name="T5" fmla="*/ 152 h 627"/>
                  <a:gd name="T6" fmla="*/ 114 w 628"/>
                  <a:gd name="T7" fmla="*/ 148 h 627"/>
                  <a:gd name="T8" fmla="*/ 124 w 628"/>
                  <a:gd name="T9" fmla="*/ 140 h 627"/>
                  <a:gd name="T10" fmla="*/ 133 w 628"/>
                  <a:gd name="T11" fmla="*/ 133 h 627"/>
                  <a:gd name="T12" fmla="*/ 140 w 628"/>
                  <a:gd name="T13" fmla="*/ 124 h 627"/>
                  <a:gd name="T14" fmla="*/ 148 w 628"/>
                  <a:gd name="T15" fmla="*/ 114 h 627"/>
                  <a:gd name="T16" fmla="*/ 152 w 628"/>
                  <a:gd name="T17" fmla="*/ 102 h 627"/>
                  <a:gd name="T18" fmla="*/ 155 w 628"/>
                  <a:gd name="T19" fmla="*/ 90 h 627"/>
                  <a:gd name="T20" fmla="*/ 157 w 628"/>
                  <a:gd name="T21" fmla="*/ 78 h 627"/>
                  <a:gd name="T22" fmla="*/ 155 w 628"/>
                  <a:gd name="T23" fmla="*/ 67 h 627"/>
                  <a:gd name="T24" fmla="*/ 152 w 628"/>
                  <a:gd name="T25" fmla="*/ 55 h 627"/>
                  <a:gd name="T26" fmla="*/ 148 w 628"/>
                  <a:gd name="T27" fmla="*/ 43 h 627"/>
                  <a:gd name="T28" fmla="*/ 140 w 628"/>
                  <a:gd name="T29" fmla="*/ 34 h 627"/>
                  <a:gd name="T30" fmla="*/ 133 w 628"/>
                  <a:gd name="T31" fmla="*/ 24 h 627"/>
                  <a:gd name="T32" fmla="*/ 124 w 628"/>
                  <a:gd name="T33" fmla="*/ 14 h 627"/>
                  <a:gd name="T34" fmla="*/ 114 w 628"/>
                  <a:gd name="T35" fmla="*/ 10 h 627"/>
                  <a:gd name="T36" fmla="*/ 102 w 628"/>
                  <a:gd name="T37" fmla="*/ 5 h 627"/>
                  <a:gd name="T38" fmla="*/ 91 w 628"/>
                  <a:gd name="T39" fmla="*/ 2 h 627"/>
                  <a:gd name="T40" fmla="*/ 79 w 628"/>
                  <a:gd name="T41" fmla="*/ 0 h 627"/>
                  <a:gd name="T42" fmla="*/ 67 w 628"/>
                  <a:gd name="T43" fmla="*/ 2 h 627"/>
                  <a:gd name="T44" fmla="*/ 55 w 628"/>
                  <a:gd name="T45" fmla="*/ 5 h 627"/>
                  <a:gd name="T46" fmla="*/ 43 w 628"/>
                  <a:gd name="T47" fmla="*/ 10 h 627"/>
                  <a:gd name="T48" fmla="*/ 34 w 628"/>
                  <a:gd name="T49" fmla="*/ 14 h 627"/>
                  <a:gd name="T50" fmla="*/ 24 w 628"/>
                  <a:gd name="T51" fmla="*/ 24 h 627"/>
                  <a:gd name="T52" fmla="*/ 17 w 628"/>
                  <a:gd name="T53" fmla="*/ 31 h 627"/>
                  <a:gd name="T54" fmla="*/ 10 w 628"/>
                  <a:gd name="T55" fmla="*/ 43 h 627"/>
                  <a:gd name="T56" fmla="*/ 5 w 628"/>
                  <a:gd name="T57" fmla="*/ 52 h 627"/>
                  <a:gd name="T58" fmla="*/ 2 w 628"/>
                  <a:gd name="T59" fmla="*/ 64 h 627"/>
                  <a:gd name="T60" fmla="*/ 0 w 628"/>
                  <a:gd name="T61" fmla="*/ 78 h 627"/>
                  <a:gd name="T62" fmla="*/ 0 w 628"/>
                  <a:gd name="T63" fmla="*/ 81 h 627"/>
                  <a:gd name="T64" fmla="*/ 0 w 628"/>
                  <a:gd name="T65" fmla="*/ 83 h 627"/>
                  <a:gd name="T66" fmla="*/ 2 w 628"/>
                  <a:gd name="T67" fmla="*/ 95 h 627"/>
                  <a:gd name="T68" fmla="*/ 5 w 628"/>
                  <a:gd name="T69" fmla="*/ 105 h 627"/>
                  <a:gd name="T70" fmla="*/ 12 w 628"/>
                  <a:gd name="T71" fmla="*/ 116 h 627"/>
                  <a:gd name="T72" fmla="*/ 17 w 628"/>
                  <a:gd name="T73" fmla="*/ 126 h 627"/>
                  <a:gd name="T74" fmla="*/ 24 w 628"/>
                  <a:gd name="T75" fmla="*/ 136 h 627"/>
                  <a:gd name="T76" fmla="*/ 34 w 628"/>
                  <a:gd name="T77" fmla="*/ 143 h 627"/>
                  <a:gd name="T78" fmla="*/ 43 w 628"/>
                  <a:gd name="T79" fmla="*/ 148 h 627"/>
                  <a:gd name="T80" fmla="*/ 55 w 628"/>
                  <a:gd name="T81" fmla="*/ 152 h 627"/>
                  <a:gd name="T82" fmla="*/ 67 w 628"/>
                  <a:gd name="T83" fmla="*/ 155 h 627"/>
                  <a:gd name="T84" fmla="*/ 79 w 628"/>
                  <a:gd name="T85" fmla="*/ 157 h 6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28"/>
                  <a:gd name="T130" fmla="*/ 0 h 627"/>
                  <a:gd name="T131" fmla="*/ 628 w 628"/>
                  <a:gd name="T132" fmla="*/ 627 h 6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28" h="627">
                    <a:moveTo>
                      <a:pt x="314" y="627"/>
                    </a:moveTo>
                    <a:lnTo>
                      <a:pt x="362" y="618"/>
                    </a:lnTo>
                    <a:lnTo>
                      <a:pt x="409" y="608"/>
                    </a:lnTo>
                    <a:lnTo>
                      <a:pt x="457" y="590"/>
                    </a:lnTo>
                    <a:lnTo>
                      <a:pt x="495" y="560"/>
                    </a:lnTo>
                    <a:lnTo>
                      <a:pt x="533" y="532"/>
                    </a:lnTo>
                    <a:lnTo>
                      <a:pt x="561" y="495"/>
                    </a:lnTo>
                    <a:lnTo>
                      <a:pt x="591" y="456"/>
                    </a:lnTo>
                    <a:lnTo>
                      <a:pt x="609" y="409"/>
                    </a:lnTo>
                    <a:lnTo>
                      <a:pt x="619" y="361"/>
                    </a:lnTo>
                    <a:lnTo>
                      <a:pt x="628" y="313"/>
                    </a:lnTo>
                    <a:lnTo>
                      <a:pt x="619" y="266"/>
                    </a:lnTo>
                    <a:lnTo>
                      <a:pt x="609" y="218"/>
                    </a:lnTo>
                    <a:lnTo>
                      <a:pt x="591" y="171"/>
                    </a:lnTo>
                    <a:lnTo>
                      <a:pt x="561" y="134"/>
                    </a:lnTo>
                    <a:lnTo>
                      <a:pt x="533" y="95"/>
                    </a:lnTo>
                    <a:lnTo>
                      <a:pt x="495" y="56"/>
                    </a:lnTo>
                    <a:lnTo>
                      <a:pt x="457" y="38"/>
                    </a:lnTo>
                    <a:lnTo>
                      <a:pt x="409" y="19"/>
                    </a:lnTo>
                    <a:lnTo>
                      <a:pt x="362" y="9"/>
                    </a:lnTo>
                    <a:lnTo>
                      <a:pt x="314" y="0"/>
                    </a:lnTo>
                    <a:lnTo>
                      <a:pt x="266" y="9"/>
                    </a:lnTo>
                    <a:lnTo>
                      <a:pt x="219" y="19"/>
                    </a:lnTo>
                    <a:lnTo>
                      <a:pt x="171" y="38"/>
                    </a:lnTo>
                    <a:lnTo>
                      <a:pt x="134" y="56"/>
                    </a:lnTo>
                    <a:lnTo>
                      <a:pt x="95" y="95"/>
                    </a:lnTo>
                    <a:lnTo>
                      <a:pt x="67" y="123"/>
                    </a:lnTo>
                    <a:lnTo>
                      <a:pt x="39" y="171"/>
                    </a:lnTo>
                    <a:lnTo>
                      <a:pt x="19" y="209"/>
                    </a:lnTo>
                    <a:lnTo>
                      <a:pt x="9" y="257"/>
                    </a:lnTo>
                    <a:lnTo>
                      <a:pt x="0" y="313"/>
                    </a:lnTo>
                    <a:lnTo>
                      <a:pt x="0" y="324"/>
                    </a:lnTo>
                    <a:lnTo>
                      <a:pt x="0" y="333"/>
                    </a:lnTo>
                    <a:lnTo>
                      <a:pt x="9" y="380"/>
                    </a:lnTo>
                    <a:lnTo>
                      <a:pt x="19" y="418"/>
                    </a:lnTo>
                    <a:lnTo>
                      <a:pt x="48" y="465"/>
                    </a:lnTo>
                    <a:lnTo>
                      <a:pt x="67" y="504"/>
                    </a:lnTo>
                    <a:lnTo>
                      <a:pt x="95" y="542"/>
                    </a:lnTo>
                    <a:lnTo>
                      <a:pt x="134" y="570"/>
                    </a:lnTo>
                    <a:lnTo>
                      <a:pt x="171" y="590"/>
                    </a:lnTo>
                    <a:lnTo>
                      <a:pt x="219" y="608"/>
                    </a:lnTo>
                    <a:lnTo>
                      <a:pt x="266" y="618"/>
                    </a:lnTo>
                    <a:lnTo>
                      <a:pt x="314" y="627"/>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50" name="Freeform 126">
                <a:extLst>
                  <a:ext uri="{FF2B5EF4-FFF2-40B4-BE49-F238E27FC236}">
                    <a16:creationId xmlns:a16="http://schemas.microsoft.com/office/drawing/2014/main" id="{88254734-212B-4048-B074-16E48F0668B9}"/>
                  </a:ext>
                </a:extLst>
              </p:cNvPr>
              <p:cNvSpPr>
                <a:spLocks/>
              </p:cNvSpPr>
              <p:nvPr/>
            </p:nvSpPr>
            <p:spPr bwMode="auto">
              <a:xfrm>
                <a:off x="2744" y="2114"/>
                <a:ext cx="136" cy="138"/>
              </a:xfrm>
              <a:custGeom>
                <a:avLst/>
                <a:gdLst>
                  <a:gd name="T0" fmla="*/ 69 w 543"/>
                  <a:gd name="T1" fmla="*/ 138 h 551"/>
                  <a:gd name="T2" fmla="*/ 79 w 543"/>
                  <a:gd name="T3" fmla="*/ 136 h 551"/>
                  <a:gd name="T4" fmla="*/ 91 w 543"/>
                  <a:gd name="T5" fmla="*/ 133 h 551"/>
                  <a:gd name="T6" fmla="*/ 100 w 543"/>
                  <a:gd name="T7" fmla="*/ 131 h 551"/>
                  <a:gd name="T8" fmla="*/ 110 w 543"/>
                  <a:gd name="T9" fmla="*/ 124 h 551"/>
                  <a:gd name="T10" fmla="*/ 117 w 543"/>
                  <a:gd name="T11" fmla="*/ 117 h 551"/>
                  <a:gd name="T12" fmla="*/ 124 w 543"/>
                  <a:gd name="T13" fmla="*/ 110 h 551"/>
                  <a:gd name="T14" fmla="*/ 129 w 543"/>
                  <a:gd name="T15" fmla="*/ 100 h 551"/>
                  <a:gd name="T16" fmla="*/ 133 w 543"/>
                  <a:gd name="T17" fmla="*/ 91 h 551"/>
                  <a:gd name="T18" fmla="*/ 136 w 543"/>
                  <a:gd name="T19" fmla="*/ 81 h 551"/>
                  <a:gd name="T20" fmla="*/ 136 w 543"/>
                  <a:gd name="T21" fmla="*/ 69 h 551"/>
                  <a:gd name="T22" fmla="*/ 136 w 543"/>
                  <a:gd name="T23" fmla="*/ 57 h 551"/>
                  <a:gd name="T24" fmla="*/ 133 w 543"/>
                  <a:gd name="T25" fmla="*/ 48 h 551"/>
                  <a:gd name="T26" fmla="*/ 129 w 543"/>
                  <a:gd name="T27" fmla="*/ 38 h 551"/>
                  <a:gd name="T28" fmla="*/ 124 w 543"/>
                  <a:gd name="T29" fmla="*/ 29 h 551"/>
                  <a:gd name="T30" fmla="*/ 117 w 543"/>
                  <a:gd name="T31" fmla="*/ 22 h 551"/>
                  <a:gd name="T32" fmla="*/ 110 w 543"/>
                  <a:gd name="T33" fmla="*/ 15 h 551"/>
                  <a:gd name="T34" fmla="*/ 100 w 543"/>
                  <a:gd name="T35" fmla="*/ 10 h 551"/>
                  <a:gd name="T36" fmla="*/ 91 w 543"/>
                  <a:gd name="T37" fmla="*/ 5 h 551"/>
                  <a:gd name="T38" fmla="*/ 79 w 543"/>
                  <a:gd name="T39" fmla="*/ 3 h 551"/>
                  <a:gd name="T40" fmla="*/ 69 w 543"/>
                  <a:gd name="T41" fmla="*/ 0 h 551"/>
                  <a:gd name="T42" fmla="*/ 57 w 543"/>
                  <a:gd name="T43" fmla="*/ 3 h 551"/>
                  <a:gd name="T44" fmla="*/ 48 w 543"/>
                  <a:gd name="T45" fmla="*/ 5 h 551"/>
                  <a:gd name="T46" fmla="*/ 38 w 543"/>
                  <a:gd name="T47" fmla="*/ 10 h 551"/>
                  <a:gd name="T48" fmla="*/ 29 w 543"/>
                  <a:gd name="T49" fmla="*/ 15 h 551"/>
                  <a:gd name="T50" fmla="*/ 22 w 543"/>
                  <a:gd name="T51" fmla="*/ 22 h 551"/>
                  <a:gd name="T52" fmla="*/ 15 w 543"/>
                  <a:gd name="T53" fmla="*/ 29 h 551"/>
                  <a:gd name="T54" fmla="*/ 7 w 543"/>
                  <a:gd name="T55" fmla="*/ 38 h 551"/>
                  <a:gd name="T56" fmla="*/ 5 w 543"/>
                  <a:gd name="T57" fmla="*/ 48 h 551"/>
                  <a:gd name="T58" fmla="*/ 3 w 543"/>
                  <a:gd name="T59" fmla="*/ 57 h 551"/>
                  <a:gd name="T60" fmla="*/ 0 w 543"/>
                  <a:gd name="T61" fmla="*/ 69 h 551"/>
                  <a:gd name="T62" fmla="*/ 0 w 543"/>
                  <a:gd name="T63" fmla="*/ 71 h 551"/>
                  <a:gd name="T64" fmla="*/ 3 w 543"/>
                  <a:gd name="T65" fmla="*/ 83 h 551"/>
                  <a:gd name="T66" fmla="*/ 5 w 543"/>
                  <a:gd name="T67" fmla="*/ 93 h 551"/>
                  <a:gd name="T68" fmla="*/ 10 w 543"/>
                  <a:gd name="T69" fmla="*/ 102 h 551"/>
                  <a:gd name="T70" fmla="*/ 15 w 543"/>
                  <a:gd name="T71" fmla="*/ 112 h 551"/>
                  <a:gd name="T72" fmla="*/ 22 w 543"/>
                  <a:gd name="T73" fmla="*/ 119 h 551"/>
                  <a:gd name="T74" fmla="*/ 29 w 543"/>
                  <a:gd name="T75" fmla="*/ 126 h 551"/>
                  <a:gd name="T76" fmla="*/ 38 w 543"/>
                  <a:gd name="T77" fmla="*/ 131 h 551"/>
                  <a:gd name="T78" fmla="*/ 48 w 543"/>
                  <a:gd name="T79" fmla="*/ 133 h 551"/>
                  <a:gd name="T80" fmla="*/ 57 w 543"/>
                  <a:gd name="T81" fmla="*/ 136 h 551"/>
                  <a:gd name="T82" fmla="*/ 69 w 543"/>
                  <a:gd name="T83" fmla="*/ 138 h 55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43"/>
                  <a:gd name="T127" fmla="*/ 0 h 551"/>
                  <a:gd name="T128" fmla="*/ 543 w 543"/>
                  <a:gd name="T129" fmla="*/ 551 h 55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43" h="551">
                    <a:moveTo>
                      <a:pt x="277" y="551"/>
                    </a:moveTo>
                    <a:lnTo>
                      <a:pt x="314" y="542"/>
                    </a:lnTo>
                    <a:lnTo>
                      <a:pt x="362" y="533"/>
                    </a:lnTo>
                    <a:lnTo>
                      <a:pt x="400" y="523"/>
                    </a:lnTo>
                    <a:lnTo>
                      <a:pt x="438" y="495"/>
                    </a:lnTo>
                    <a:lnTo>
                      <a:pt x="467" y="466"/>
                    </a:lnTo>
                    <a:lnTo>
                      <a:pt x="496" y="438"/>
                    </a:lnTo>
                    <a:lnTo>
                      <a:pt x="515" y="400"/>
                    </a:lnTo>
                    <a:lnTo>
                      <a:pt x="533" y="362"/>
                    </a:lnTo>
                    <a:lnTo>
                      <a:pt x="543" y="324"/>
                    </a:lnTo>
                    <a:lnTo>
                      <a:pt x="543" y="276"/>
                    </a:lnTo>
                    <a:lnTo>
                      <a:pt x="543" y="229"/>
                    </a:lnTo>
                    <a:lnTo>
                      <a:pt x="533" y="190"/>
                    </a:lnTo>
                    <a:lnTo>
                      <a:pt x="515" y="153"/>
                    </a:lnTo>
                    <a:lnTo>
                      <a:pt x="496" y="114"/>
                    </a:lnTo>
                    <a:lnTo>
                      <a:pt x="467" y="86"/>
                    </a:lnTo>
                    <a:lnTo>
                      <a:pt x="438" y="58"/>
                    </a:lnTo>
                    <a:lnTo>
                      <a:pt x="400" y="38"/>
                    </a:lnTo>
                    <a:lnTo>
                      <a:pt x="362" y="19"/>
                    </a:lnTo>
                    <a:lnTo>
                      <a:pt x="314" y="10"/>
                    </a:lnTo>
                    <a:lnTo>
                      <a:pt x="277" y="0"/>
                    </a:lnTo>
                    <a:lnTo>
                      <a:pt x="229" y="10"/>
                    </a:lnTo>
                    <a:lnTo>
                      <a:pt x="191" y="19"/>
                    </a:lnTo>
                    <a:lnTo>
                      <a:pt x="153" y="38"/>
                    </a:lnTo>
                    <a:lnTo>
                      <a:pt x="115" y="58"/>
                    </a:lnTo>
                    <a:lnTo>
                      <a:pt x="87" y="86"/>
                    </a:lnTo>
                    <a:lnTo>
                      <a:pt x="58" y="114"/>
                    </a:lnTo>
                    <a:lnTo>
                      <a:pt x="29" y="153"/>
                    </a:lnTo>
                    <a:lnTo>
                      <a:pt x="20" y="190"/>
                    </a:lnTo>
                    <a:lnTo>
                      <a:pt x="11" y="229"/>
                    </a:lnTo>
                    <a:lnTo>
                      <a:pt x="0" y="276"/>
                    </a:lnTo>
                    <a:lnTo>
                      <a:pt x="0" y="285"/>
                    </a:lnTo>
                    <a:lnTo>
                      <a:pt x="11" y="333"/>
                    </a:lnTo>
                    <a:lnTo>
                      <a:pt x="20" y="371"/>
                    </a:lnTo>
                    <a:lnTo>
                      <a:pt x="39" y="409"/>
                    </a:lnTo>
                    <a:lnTo>
                      <a:pt x="58" y="447"/>
                    </a:lnTo>
                    <a:lnTo>
                      <a:pt x="87" y="475"/>
                    </a:lnTo>
                    <a:lnTo>
                      <a:pt x="115" y="504"/>
                    </a:lnTo>
                    <a:lnTo>
                      <a:pt x="153" y="523"/>
                    </a:lnTo>
                    <a:lnTo>
                      <a:pt x="191" y="533"/>
                    </a:lnTo>
                    <a:lnTo>
                      <a:pt x="229" y="542"/>
                    </a:lnTo>
                    <a:lnTo>
                      <a:pt x="277" y="551"/>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51" name="Freeform 127">
                <a:extLst>
                  <a:ext uri="{FF2B5EF4-FFF2-40B4-BE49-F238E27FC236}">
                    <a16:creationId xmlns:a16="http://schemas.microsoft.com/office/drawing/2014/main" id="{D809555C-5829-4934-84E5-E78A0376CDDA}"/>
                  </a:ext>
                </a:extLst>
              </p:cNvPr>
              <p:cNvSpPr>
                <a:spLocks/>
              </p:cNvSpPr>
              <p:nvPr/>
            </p:nvSpPr>
            <p:spPr bwMode="auto">
              <a:xfrm>
                <a:off x="2751" y="2119"/>
                <a:ext cx="117" cy="117"/>
              </a:xfrm>
              <a:custGeom>
                <a:avLst/>
                <a:gdLst>
                  <a:gd name="T0" fmla="*/ 57 w 467"/>
                  <a:gd name="T1" fmla="*/ 117 h 467"/>
                  <a:gd name="T2" fmla="*/ 67 w 467"/>
                  <a:gd name="T3" fmla="*/ 117 h 467"/>
                  <a:gd name="T4" fmla="*/ 76 w 467"/>
                  <a:gd name="T5" fmla="*/ 114 h 467"/>
                  <a:gd name="T6" fmla="*/ 86 w 467"/>
                  <a:gd name="T7" fmla="*/ 109 h 467"/>
                  <a:gd name="T8" fmla="*/ 93 w 467"/>
                  <a:gd name="T9" fmla="*/ 105 h 467"/>
                  <a:gd name="T10" fmla="*/ 100 w 467"/>
                  <a:gd name="T11" fmla="*/ 100 h 467"/>
                  <a:gd name="T12" fmla="*/ 105 w 467"/>
                  <a:gd name="T13" fmla="*/ 93 h 467"/>
                  <a:gd name="T14" fmla="*/ 110 w 467"/>
                  <a:gd name="T15" fmla="*/ 86 h 467"/>
                  <a:gd name="T16" fmla="*/ 114 w 467"/>
                  <a:gd name="T17" fmla="*/ 76 h 467"/>
                  <a:gd name="T18" fmla="*/ 117 w 467"/>
                  <a:gd name="T19" fmla="*/ 67 h 467"/>
                  <a:gd name="T20" fmla="*/ 117 w 467"/>
                  <a:gd name="T21" fmla="*/ 57 h 467"/>
                  <a:gd name="T22" fmla="*/ 117 w 467"/>
                  <a:gd name="T23" fmla="*/ 48 h 467"/>
                  <a:gd name="T24" fmla="*/ 114 w 467"/>
                  <a:gd name="T25" fmla="*/ 41 h 467"/>
                  <a:gd name="T26" fmla="*/ 110 w 467"/>
                  <a:gd name="T27" fmla="*/ 31 h 467"/>
                  <a:gd name="T28" fmla="*/ 105 w 467"/>
                  <a:gd name="T29" fmla="*/ 24 h 467"/>
                  <a:gd name="T30" fmla="*/ 100 w 467"/>
                  <a:gd name="T31" fmla="*/ 17 h 467"/>
                  <a:gd name="T32" fmla="*/ 93 w 467"/>
                  <a:gd name="T33" fmla="*/ 10 h 467"/>
                  <a:gd name="T34" fmla="*/ 86 w 467"/>
                  <a:gd name="T35" fmla="*/ 5 h 467"/>
                  <a:gd name="T36" fmla="*/ 76 w 467"/>
                  <a:gd name="T37" fmla="*/ 3 h 467"/>
                  <a:gd name="T38" fmla="*/ 67 w 467"/>
                  <a:gd name="T39" fmla="*/ 0 h 467"/>
                  <a:gd name="T40" fmla="*/ 57 w 467"/>
                  <a:gd name="T41" fmla="*/ 0 h 467"/>
                  <a:gd name="T42" fmla="*/ 50 w 467"/>
                  <a:gd name="T43" fmla="*/ 0 h 467"/>
                  <a:gd name="T44" fmla="*/ 41 w 467"/>
                  <a:gd name="T45" fmla="*/ 3 h 467"/>
                  <a:gd name="T46" fmla="*/ 31 w 467"/>
                  <a:gd name="T47" fmla="*/ 5 h 467"/>
                  <a:gd name="T48" fmla="*/ 24 w 467"/>
                  <a:gd name="T49" fmla="*/ 10 h 467"/>
                  <a:gd name="T50" fmla="*/ 17 w 467"/>
                  <a:gd name="T51" fmla="*/ 17 h 467"/>
                  <a:gd name="T52" fmla="*/ 12 w 467"/>
                  <a:gd name="T53" fmla="*/ 22 h 467"/>
                  <a:gd name="T54" fmla="*/ 7 w 467"/>
                  <a:gd name="T55" fmla="*/ 31 h 467"/>
                  <a:gd name="T56" fmla="*/ 3 w 467"/>
                  <a:gd name="T57" fmla="*/ 38 h 467"/>
                  <a:gd name="T58" fmla="*/ 0 w 467"/>
                  <a:gd name="T59" fmla="*/ 48 h 467"/>
                  <a:gd name="T60" fmla="*/ 0 w 467"/>
                  <a:gd name="T61" fmla="*/ 57 h 467"/>
                  <a:gd name="T62" fmla="*/ 0 w 467"/>
                  <a:gd name="T63" fmla="*/ 60 h 467"/>
                  <a:gd name="T64" fmla="*/ 0 w 467"/>
                  <a:gd name="T65" fmla="*/ 69 h 467"/>
                  <a:gd name="T66" fmla="*/ 3 w 467"/>
                  <a:gd name="T67" fmla="*/ 79 h 467"/>
                  <a:gd name="T68" fmla="*/ 7 w 467"/>
                  <a:gd name="T69" fmla="*/ 86 h 467"/>
                  <a:gd name="T70" fmla="*/ 12 w 467"/>
                  <a:gd name="T71" fmla="*/ 93 h 467"/>
                  <a:gd name="T72" fmla="*/ 17 w 467"/>
                  <a:gd name="T73" fmla="*/ 100 h 467"/>
                  <a:gd name="T74" fmla="*/ 24 w 467"/>
                  <a:gd name="T75" fmla="*/ 105 h 467"/>
                  <a:gd name="T76" fmla="*/ 31 w 467"/>
                  <a:gd name="T77" fmla="*/ 109 h 467"/>
                  <a:gd name="T78" fmla="*/ 41 w 467"/>
                  <a:gd name="T79" fmla="*/ 114 h 467"/>
                  <a:gd name="T80" fmla="*/ 50 w 467"/>
                  <a:gd name="T81" fmla="*/ 117 h 467"/>
                  <a:gd name="T82" fmla="*/ 57 w 467"/>
                  <a:gd name="T83" fmla="*/ 117 h 46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67"/>
                  <a:gd name="T127" fmla="*/ 0 h 467"/>
                  <a:gd name="T128" fmla="*/ 467 w 467"/>
                  <a:gd name="T129" fmla="*/ 467 h 46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67" h="467">
                    <a:moveTo>
                      <a:pt x="229" y="467"/>
                    </a:moveTo>
                    <a:lnTo>
                      <a:pt x="266" y="467"/>
                    </a:lnTo>
                    <a:lnTo>
                      <a:pt x="305" y="456"/>
                    </a:lnTo>
                    <a:lnTo>
                      <a:pt x="343" y="437"/>
                    </a:lnTo>
                    <a:lnTo>
                      <a:pt x="371" y="419"/>
                    </a:lnTo>
                    <a:lnTo>
                      <a:pt x="400" y="400"/>
                    </a:lnTo>
                    <a:lnTo>
                      <a:pt x="419" y="372"/>
                    </a:lnTo>
                    <a:lnTo>
                      <a:pt x="438" y="343"/>
                    </a:lnTo>
                    <a:lnTo>
                      <a:pt x="456" y="305"/>
                    </a:lnTo>
                    <a:lnTo>
                      <a:pt x="467" y="266"/>
                    </a:lnTo>
                    <a:lnTo>
                      <a:pt x="467" y="229"/>
                    </a:lnTo>
                    <a:lnTo>
                      <a:pt x="467" y="190"/>
                    </a:lnTo>
                    <a:lnTo>
                      <a:pt x="456" y="162"/>
                    </a:lnTo>
                    <a:lnTo>
                      <a:pt x="438" y="124"/>
                    </a:lnTo>
                    <a:lnTo>
                      <a:pt x="419" y="95"/>
                    </a:lnTo>
                    <a:lnTo>
                      <a:pt x="400" y="67"/>
                    </a:lnTo>
                    <a:lnTo>
                      <a:pt x="371" y="39"/>
                    </a:lnTo>
                    <a:lnTo>
                      <a:pt x="343" y="19"/>
                    </a:lnTo>
                    <a:lnTo>
                      <a:pt x="305" y="10"/>
                    </a:lnTo>
                    <a:lnTo>
                      <a:pt x="266" y="0"/>
                    </a:lnTo>
                    <a:lnTo>
                      <a:pt x="229" y="0"/>
                    </a:lnTo>
                    <a:lnTo>
                      <a:pt x="200" y="0"/>
                    </a:lnTo>
                    <a:lnTo>
                      <a:pt x="162" y="10"/>
                    </a:lnTo>
                    <a:lnTo>
                      <a:pt x="124" y="19"/>
                    </a:lnTo>
                    <a:lnTo>
                      <a:pt x="95" y="39"/>
                    </a:lnTo>
                    <a:lnTo>
                      <a:pt x="67" y="67"/>
                    </a:lnTo>
                    <a:lnTo>
                      <a:pt x="47" y="86"/>
                    </a:lnTo>
                    <a:lnTo>
                      <a:pt x="29" y="124"/>
                    </a:lnTo>
                    <a:lnTo>
                      <a:pt x="10" y="153"/>
                    </a:lnTo>
                    <a:lnTo>
                      <a:pt x="0" y="190"/>
                    </a:lnTo>
                    <a:lnTo>
                      <a:pt x="0" y="229"/>
                    </a:lnTo>
                    <a:lnTo>
                      <a:pt x="0" y="238"/>
                    </a:lnTo>
                    <a:lnTo>
                      <a:pt x="0" y="276"/>
                    </a:lnTo>
                    <a:lnTo>
                      <a:pt x="10" y="314"/>
                    </a:lnTo>
                    <a:lnTo>
                      <a:pt x="29" y="343"/>
                    </a:lnTo>
                    <a:lnTo>
                      <a:pt x="47" y="372"/>
                    </a:lnTo>
                    <a:lnTo>
                      <a:pt x="67" y="400"/>
                    </a:lnTo>
                    <a:lnTo>
                      <a:pt x="95" y="419"/>
                    </a:lnTo>
                    <a:lnTo>
                      <a:pt x="124" y="437"/>
                    </a:lnTo>
                    <a:lnTo>
                      <a:pt x="162" y="456"/>
                    </a:lnTo>
                    <a:lnTo>
                      <a:pt x="200" y="467"/>
                    </a:lnTo>
                    <a:lnTo>
                      <a:pt x="229" y="467"/>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52" name="Freeform 128">
                <a:extLst>
                  <a:ext uri="{FF2B5EF4-FFF2-40B4-BE49-F238E27FC236}">
                    <a16:creationId xmlns:a16="http://schemas.microsoft.com/office/drawing/2014/main" id="{81D25D27-BDE7-4ADF-8021-F3C278D5B709}"/>
                  </a:ext>
                </a:extLst>
              </p:cNvPr>
              <p:cNvSpPr>
                <a:spLocks/>
              </p:cNvSpPr>
              <p:nvPr/>
            </p:nvSpPr>
            <p:spPr bwMode="auto">
              <a:xfrm>
                <a:off x="2758" y="2122"/>
                <a:ext cx="98" cy="97"/>
              </a:xfrm>
              <a:custGeom>
                <a:avLst/>
                <a:gdLst>
                  <a:gd name="T0" fmla="*/ 48 w 390"/>
                  <a:gd name="T1" fmla="*/ 97 h 390"/>
                  <a:gd name="T2" fmla="*/ 57 w 390"/>
                  <a:gd name="T3" fmla="*/ 97 h 390"/>
                  <a:gd name="T4" fmla="*/ 64 w 390"/>
                  <a:gd name="T5" fmla="*/ 95 h 390"/>
                  <a:gd name="T6" fmla="*/ 72 w 390"/>
                  <a:gd name="T7" fmla="*/ 92 h 390"/>
                  <a:gd name="T8" fmla="*/ 76 w 390"/>
                  <a:gd name="T9" fmla="*/ 87 h 390"/>
                  <a:gd name="T10" fmla="*/ 83 w 390"/>
                  <a:gd name="T11" fmla="*/ 83 h 390"/>
                  <a:gd name="T12" fmla="*/ 88 w 390"/>
                  <a:gd name="T13" fmla="*/ 78 h 390"/>
                  <a:gd name="T14" fmla="*/ 93 w 390"/>
                  <a:gd name="T15" fmla="*/ 71 h 390"/>
                  <a:gd name="T16" fmla="*/ 95 w 390"/>
                  <a:gd name="T17" fmla="*/ 64 h 390"/>
                  <a:gd name="T18" fmla="*/ 98 w 390"/>
                  <a:gd name="T19" fmla="*/ 57 h 390"/>
                  <a:gd name="T20" fmla="*/ 98 w 390"/>
                  <a:gd name="T21" fmla="*/ 50 h 390"/>
                  <a:gd name="T22" fmla="*/ 98 w 390"/>
                  <a:gd name="T23" fmla="*/ 40 h 390"/>
                  <a:gd name="T24" fmla="*/ 95 w 390"/>
                  <a:gd name="T25" fmla="*/ 33 h 390"/>
                  <a:gd name="T26" fmla="*/ 93 w 390"/>
                  <a:gd name="T27" fmla="*/ 26 h 390"/>
                  <a:gd name="T28" fmla="*/ 88 w 390"/>
                  <a:gd name="T29" fmla="*/ 19 h 390"/>
                  <a:gd name="T30" fmla="*/ 83 w 390"/>
                  <a:gd name="T31" fmla="*/ 14 h 390"/>
                  <a:gd name="T32" fmla="*/ 76 w 390"/>
                  <a:gd name="T33" fmla="*/ 9 h 390"/>
                  <a:gd name="T34" fmla="*/ 72 w 390"/>
                  <a:gd name="T35" fmla="*/ 4 h 390"/>
                  <a:gd name="T36" fmla="*/ 64 w 390"/>
                  <a:gd name="T37" fmla="*/ 2 h 390"/>
                  <a:gd name="T38" fmla="*/ 57 w 390"/>
                  <a:gd name="T39" fmla="*/ 0 h 390"/>
                  <a:gd name="T40" fmla="*/ 48 w 390"/>
                  <a:gd name="T41" fmla="*/ 0 h 390"/>
                  <a:gd name="T42" fmla="*/ 40 w 390"/>
                  <a:gd name="T43" fmla="*/ 0 h 390"/>
                  <a:gd name="T44" fmla="*/ 33 w 390"/>
                  <a:gd name="T45" fmla="*/ 2 h 390"/>
                  <a:gd name="T46" fmla="*/ 26 w 390"/>
                  <a:gd name="T47" fmla="*/ 4 h 390"/>
                  <a:gd name="T48" fmla="*/ 19 w 390"/>
                  <a:gd name="T49" fmla="*/ 9 h 390"/>
                  <a:gd name="T50" fmla="*/ 14 w 390"/>
                  <a:gd name="T51" fmla="*/ 14 h 390"/>
                  <a:gd name="T52" fmla="*/ 10 w 390"/>
                  <a:gd name="T53" fmla="*/ 19 h 390"/>
                  <a:gd name="T54" fmla="*/ 5 w 390"/>
                  <a:gd name="T55" fmla="*/ 26 h 390"/>
                  <a:gd name="T56" fmla="*/ 2 w 390"/>
                  <a:gd name="T57" fmla="*/ 31 h 390"/>
                  <a:gd name="T58" fmla="*/ 0 w 390"/>
                  <a:gd name="T59" fmla="*/ 40 h 390"/>
                  <a:gd name="T60" fmla="*/ 0 w 390"/>
                  <a:gd name="T61" fmla="*/ 48 h 390"/>
                  <a:gd name="T62" fmla="*/ 0 w 390"/>
                  <a:gd name="T63" fmla="*/ 50 h 390"/>
                  <a:gd name="T64" fmla="*/ 0 w 390"/>
                  <a:gd name="T65" fmla="*/ 57 h 390"/>
                  <a:gd name="T66" fmla="*/ 2 w 390"/>
                  <a:gd name="T67" fmla="*/ 64 h 390"/>
                  <a:gd name="T68" fmla="*/ 5 w 390"/>
                  <a:gd name="T69" fmla="*/ 71 h 390"/>
                  <a:gd name="T70" fmla="*/ 10 w 390"/>
                  <a:gd name="T71" fmla="*/ 78 h 390"/>
                  <a:gd name="T72" fmla="*/ 14 w 390"/>
                  <a:gd name="T73" fmla="*/ 83 h 390"/>
                  <a:gd name="T74" fmla="*/ 19 w 390"/>
                  <a:gd name="T75" fmla="*/ 87 h 390"/>
                  <a:gd name="T76" fmla="*/ 26 w 390"/>
                  <a:gd name="T77" fmla="*/ 92 h 390"/>
                  <a:gd name="T78" fmla="*/ 33 w 390"/>
                  <a:gd name="T79" fmla="*/ 95 h 390"/>
                  <a:gd name="T80" fmla="*/ 40 w 390"/>
                  <a:gd name="T81" fmla="*/ 97 h 390"/>
                  <a:gd name="T82" fmla="*/ 48 w 390"/>
                  <a:gd name="T83" fmla="*/ 97 h 39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90"/>
                  <a:gd name="T127" fmla="*/ 0 h 390"/>
                  <a:gd name="T128" fmla="*/ 390 w 390"/>
                  <a:gd name="T129" fmla="*/ 390 h 39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90" h="390">
                    <a:moveTo>
                      <a:pt x="191" y="390"/>
                    </a:moveTo>
                    <a:lnTo>
                      <a:pt x="228" y="390"/>
                    </a:lnTo>
                    <a:lnTo>
                      <a:pt x="256" y="380"/>
                    </a:lnTo>
                    <a:lnTo>
                      <a:pt x="285" y="371"/>
                    </a:lnTo>
                    <a:lnTo>
                      <a:pt x="304" y="351"/>
                    </a:lnTo>
                    <a:lnTo>
                      <a:pt x="332" y="333"/>
                    </a:lnTo>
                    <a:lnTo>
                      <a:pt x="351" y="314"/>
                    </a:lnTo>
                    <a:lnTo>
                      <a:pt x="371" y="286"/>
                    </a:lnTo>
                    <a:lnTo>
                      <a:pt x="380" y="256"/>
                    </a:lnTo>
                    <a:lnTo>
                      <a:pt x="390" y="228"/>
                    </a:lnTo>
                    <a:lnTo>
                      <a:pt x="390" y="200"/>
                    </a:lnTo>
                    <a:lnTo>
                      <a:pt x="390" y="161"/>
                    </a:lnTo>
                    <a:lnTo>
                      <a:pt x="380" y="133"/>
                    </a:lnTo>
                    <a:lnTo>
                      <a:pt x="371" y="105"/>
                    </a:lnTo>
                    <a:lnTo>
                      <a:pt x="351" y="76"/>
                    </a:lnTo>
                    <a:lnTo>
                      <a:pt x="332" y="57"/>
                    </a:lnTo>
                    <a:lnTo>
                      <a:pt x="304" y="38"/>
                    </a:lnTo>
                    <a:lnTo>
                      <a:pt x="285" y="18"/>
                    </a:lnTo>
                    <a:lnTo>
                      <a:pt x="256" y="9"/>
                    </a:lnTo>
                    <a:lnTo>
                      <a:pt x="228" y="0"/>
                    </a:lnTo>
                    <a:lnTo>
                      <a:pt x="191" y="0"/>
                    </a:lnTo>
                    <a:lnTo>
                      <a:pt x="161" y="0"/>
                    </a:lnTo>
                    <a:lnTo>
                      <a:pt x="133" y="9"/>
                    </a:lnTo>
                    <a:lnTo>
                      <a:pt x="104" y="18"/>
                    </a:lnTo>
                    <a:lnTo>
                      <a:pt x="76" y="38"/>
                    </a:lnTo>
                    <a:lnTo>
                      <a:pt x="57" y="57"/>
                    </a:lnTo>
                    <a:lnTo>
                      <a:pt x="38" y="76"/>
                    </a:lnTo>
                    <a:lnTo>
                      <a:pt x="18" y="105"/>
                    </a:lnTo>
                    <a:lnTo>
                      <a:pt x="9" y="124"/>
                    </a:lnTo>
                    <a:lnTo>
                      <a:pt x="0" y="161"/>
                    </a:lnTo>
                    <a:lnTo>
                      <a:pt x="0" y="191"/>
                    </a:lnTo>
                    <a:lnTo>
                      <a:pt x="0" y="200"/>
                    </a:lnTo>
                    <a:lnTo>
                      <a:pt x="0" y="228"/>
                    </a:lnTo>
                    <a:lnTo>
                      <a:pt x="9" y="256"/>
                    </a:lnTo>
                    <a:lnTo>
                      <a:pt x="18" y="286"/>
                    </a:lnTo>
                    <a:lnTo>
                      <a:pt x="38" y="314"/>
                    </a:lnTo>
                    <a:lnTo>
                      <a:pt x="57" y="333"/>
                    </a:lnTo>
                    <a:lnTo>
                      <a:pt x="76" y="351"/>
                    </a:lnTo>
                    <a:lnTo>
                      <a:pt x="104" y="371"/>
                    </a:lnTo>
                    <a:lnTo>
                      <a:pt x="133" y="380"/>
                    </a:lnTo>
                    <a:lnTo>
                      <a:pt x="161" y="390"/>
                    </a:lnTo>
                    <a:lnTo>
                      <a:pt x="191" y="390"/>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53" name="Freeform 129">
                <a:extLst>
                  <a:ext uri="{FF2B5EF4-FFF2-40B4-BE49-F238E27FC236}">
                    <a16:creationId xmlns:a16="http://schemas.microsoft.com/office/drawing/2014/main" id="{C0F2D304-0EF7-4F8C-B7A3-8239377F3C28}"/>
                  </a:ext>
                </a:extLst>
              </p:cNvPr>
              <p:cNvSpPr>
                <a:spLocks/>
              </p:cNvSpPr>
              <p:nvPr/>
            </p:nvSpPr>
            <p:spPr bwMode="auto">
              <a:xfrm>
                <a:off x="2763" y="2124"/>
                <a:ext cx="81" cy="78"/>
              </a:xfrm>
              <a:custGeom>
                <a:avLst/>
                <a:gdLst>
                  <a:gd name="T0" fmla="*/ 41 w 324"/>
                  <a:gd name="T1" fmla="*/ 78 h 314"/>
                  <a:gd name="T2" fmla="*/ 48 w 324"/>
                  <a:gd name="T3" fmla="*/ 78 h 314"/>
                  <a:gd name="T4" fmla="*/ 53 w 324"/>
                  <a:gd name="T5" fmla="*/ 78 h 314"/>
                  <a:gd name="T6" fmla="*/ 60 w 324"/>
                  <a:gd name="T7" fmla="*/ 76 h 314"/>
                  <a:gd name="T8" fmla="*/ 65 w 324"/>
                  <a:gd name="T9" fmla="*/ 71 h 314"/>
                  <a:gd name="T10" fmla="*/ 69 w 324"/>
                  <a:gd name="T11" fmla="*/ 69 h 314"/>
                  <a:gd name="T12" fmla="*/ 72 w 324"/>
                  <a:gd name="T13" fmla="*/ 64 h 314"/>
                  <a:gd name="T14" fmla="*/ 76 w 324"/>
                  <a:gd name="T15" fmla="*/ 57 h 314"/>
                  <a:gd name="T16" fmla="*/ 79 w 324"/>
                  <a:gd name="T17" fmla="*/ 52 h 314"/>
                  <a:gd name="T18" fmla="*/ 79 w 324"/>
                  <a:gd name="T19" fmla="*/ 45 h 314"/>
                  <a:gd name="T20" fmla="*/ 81 w 324"/>
                  <a:gd name="T21" fmla="*/ 40 h 314"/>
                  <a:gd name="T22" fmla="*/ 79 w 324"/>
                  <a:gd name="T23" fmla="*/ 33 h 314"/>
                  <a:gd name="T24" fmla="*/ 79 w 324"/>
                  <a:gd name="T25" fmla="*/ 26 h 314"/>
                  <a:gd name="T26" fmla="*/ 76 w 324"/>
                  <a:gd name="T27" fmla="*/ 22 h 314"/>
                  <a:gd name="T28" fmla="*/ 72 w 324"/>
                  <a:gd name="T29" fmla="*/ 17 h 314"/>
                  <a:gd name="T30" fmla="*/ 69 w 324"/>
                  <a:gd name="T31" fmla="*/ 12 h 314"/>
                  <a:gd name="T32" fmla="*/ 65 w 324"/>
                  <a:gd name="T33" fmla="*/ 7 h 314"/>
                  <a:gd name="T34" fmla="*/ 60 w 324"/>
                  <a:gd name="T35" fmla="*/ 5 h 314"/>
                  <a:gd name="T36" fmla="*/ 53 w 324"/>
                  <a:gd name="T37" fmla="*/ 2 h 314"/>
                  <a:gd name="T38" fmla="*/ 48 w 324"/>
                  <a:gd name="T39" fmla="*/ 0 h 314"/>
                  <a:gd name="T40" fmla="*/ 41 w 324"/>
                  <a:gd name="T41" fmla="*/ 0 h 314"/>
                  <a:gd name="T42" fmla="*/ 34 w 324"/>
                  <a:gd name="T43" fmla="*/ 0 h 314"/>
                  <a:gd name="T44" fmla="*/ 29 w 324"/>
                  <a:gd name="T45" fmla="*/ 2 h 314"/>
                  <a:gd name="T46" fmla="*/ 22 w 324"/>
                  <a:gd name="T47" fmla="*/ 5 h 314"/>
                  <a:gd name="T48" fmla="*/ 17 w 324"/>
                  <a:gd name="T49" fmla="*/ 7 h 314"/>
                  <a:gd name="T50" fmla="*/ 12 w 324"/>
                  <a:gd name="T51" fmla="*/ 12 h 314"/>
                  <a:gd name="T52" fmla="*/ 8 w 324"/>
                  <a:gd name="T53" fmla="*/ 17 h 314"/>
                  <a:gd name="T54" fmla="*/ 5 w 324"/>
                  <a:gd name="T55" fmla="*/ 22 h 314"/>
                  <a:gd name="T56" fmla="*/ 3 w 324"/>
                  <a:gd name="T57" fmla="*/ 26 h 314"/>
                  <a:gd name="T58" fmla="*/ 0 w 324"/>
                  <a:gd name="T59" fmla="*/ 33 h 314"/>
                  <a:gd name="T60" fmla="*/ 0 w 324"/>
                  <a:gd name="T61" fmla="*/ 40 h 314"/>
                  <a:gd name="T62" fmla="*/ 0 w 324"/>
                  <a:gd name="T63" fmla="*/ 45 h 314"/>
                  <a:gd name="T64" fmla="*/ 3 w 324"/>
                  <a:gd name="T65" fmla="*/ 52 h 314"/>
                  <a:gd name="T66" fmla="*/ 5 w 324"/>
                  <a:gd name="T67" fmla="*/ 57 h 314"/>
                  <a:gd name="T68" fmla="*/ 8 w 324"/>
                  <a:gd name="T69" fmla="*/ 64 h 314"/>
                  <a:gd name="T70" fmla="*/ 12 w 324"/>
                  <a:gd name="T71" fmla="*/ 69 h 314"/>
                  <a:gd name="T72" fmla="*/ 17 w 324"/>
                  <a:gd name="T73" fmla="*/ 71 h 314"/>
                  <a:gd name="T74" fmla="*/ 22 w 324"/>
                  <a:gd name="T75" fmla="*/ 76 h 314"/>
                  <a:gd name="T76" fmla="*/ 29 w 324"/>
                  <a:gd name="T77" fmla="*/ 78 h 314"/>
                  <a:gd name="T78" fmla="*/ 34 w 324"/>
                  <a:gd name="T79" fmla="*/ 78 h 314"/>
                  <a:gd name="T80" fmla="*/ 41 w 324"/>
                  <a:gd name="T81" fmla="*/ 78 h 31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24"/>
                  <a:gd name="T124" fmla="*/ 0 h 314"/>
                  <a:gd name="T125" fmla="*/ 324 w 324"/>
                  <a:gd name="T126" fmla="*/ 314 h 31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24" h="314">
                    <a:moveTo>
                      <a:pt x="162" y="314"/>
                    </a:moveTo>
                    <a:lnTo>
                      <a:pt x="191" y="314"/>
                    </a:lnTo>
                    <a:lnTo>
                      <a:pt x="210" y="314"/>
                    </a:lnTo>
                    <a:lnTo>
                      <a:pt x="238" y="305"/>
                    </a:lnTo>
                    <a:lnTo>
                      <a:pt x="258" y="286"/>
                    </a:lnTo>
                    <a:lnTo>
                      <a:pt x="277" y="277"/>
                    </a:lnTo>
                    <a:lnTo>
                      <a:pt x="286" y="257"/>
                    </a:lnTo>
                    <a:lnTo>
                      <a:pt x="305" y="229"/>
                    </a:lnTo>
                    <a:lnTo>
                      <a:pt x="314" y="210"/>
                    </a:lnTo>
                    <a:lnTo>
                      <a:pt x="314" y="182"/>
                    </a:lnTo>
                    <a:lnTo>
                      <a:pt x="324" y="162"/>
                    </a:lnTo>
                    <a:lnTo>
                      <a:pt x="314" y="134"/>
                    </a:lnTo>
                    <a:lnTo>
                      <a:pt x="314" y="105"/>
                    </a:lnTo>
                    <a:lnTo>
                      <a:pt x="305" y="87"/>
                    </a:lnTo>
                    <a:lnTo>
                      <a:pt x="286" y="67"/>
                    </a:lnTo>
                    <a:lnTo>
                      <a:pt x="277" y="48"/>
                    </a:lnTo>
                    <a:lnTo>
                      <a:pt x="258" y="29"/>
                    </a:lnTo>
                    <a:lnTo>
                      <a:pt x="238" y="20"/>
                    </a:lnTo>
                    <a:lnTo>
                      <a:pt x="210" y="9"/>
                    </a:lnTo>
                    <a:lnTo>
                      <a:pt x="191" y="0"/>
                    </a:lnTo>
                    <a:lnTo>
                      <a:pt x="162" y="0"/>
                    </a:lnTo>
                    <a:lnTo>
                      <a:pt x="134" y="0"/>
                    </a:lnTo>
                    <a:lnTo>
                      <a:pt x="115" y="9"/>
                    </a:lnTo>
                    <a:lnTo>
                      <a:pt x="86" y="20"/>
                    </a:lnTo>
                    <a:lnTo>
                      <a:pt x="67" y="29"/>
                    </a:lnTo>
                    <a:lnTo>
                      <a:pt x="48" y="48"/>
                    </a:lnTo>
                    <a:lnTo>
                      <a:pt x="30" y="67"/>
                    </a:lnTo>
                    <a:lnTo>
                      <a:pt x="20" y="87"/>
                    </a:lnTo>
                    <a:lnTo>
                      <a:pt x="11" y="105"/>
                    </a:lnTo>
                    <a:lnTo>
                      <a:pt x="0" y="134"/>
                    </a:lnTo>
                    <a:lnTo>
                      <a:pt x="0" y="162"/>
                    </a:lnTo>
                    <a:lnTo>
                      <a:pt x="0" y="182"/>
                    </a:lnTo>
                    <a:lnTo>
                      <a:pt x="11" y="210"/>
                    </a:lnTo>
                    <a:lnTo>
                      <a:pt x="20" y="229"/>
                    </a:lnTo>
                    <a:lnTo>
                      <a:pt x="30" y="257"/>
                    </a:lnTo>
                    <a:lnTo>
                      <a:pt x="48" y="277"/>
                    </a:lnTo>
                    <a:lnTo>
                      <a:pt x="67" y="286"/>
                    </a:lnTo>
                    <a:lnTo>
                      <a:pt x="86" y="305"/>
                    </a:lnTo>
                    <a:lnTo>
                      <a:pt x="115" y="314"/>
                    </a:lnTo>
                    <a:lnTo>
                      <a:pt x="134" y="314"/>
                    </a:lnTo>
                    <a:lnTo>
                      <a:pt x="162" y="314"/>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54" name="Freeform 130">
                <a:extLst>
                  <a:ext uri="{FF2B5EF4-FFF2-40B4-BE49-F238E27FC236}">
                    <a16:creationId xmlns:a16="http://schemas.microsoft.com/office/drawing/2014/main" id="{74372282-9533-4273-B60E-9396EB123DD1}"/>
                  </a:ext>
                </a:extLst>
              </p:cNvPr>
              <p:cNvSpPr>
                <a:spLocks/>
              </p:cNvSpPr>
              <p:nvPr/>
            </p:nvSpPr>
            <p:spPr bwMode="auto">
              <a:xfrm>
                <a:off x="3331" y="2205"/>
                <a:ext cx="331" cy="330"/>
              </a:xfrm>
              <a:custGeom>
                <a:avLst/>
                <a:gdLst>
                  <a:gd name="T0" fmla="*/ 164 w 1324"/>
                  <a:gd name="T1" fmla="*/ 330 h 1321"/>
                  <a:gd name="T2" fmla="*/ 190 w 1324"/>
                  <a:gd name="T3" fmla="*/ 328 h 1321"/>
                  <a:gd name="T4" fmla="*/ 217 w 1324"/>
                  <a:gd name="T5" fmla="*/ 323 h 1321"/>
                  <a:gd name="T6" fmla="*/ 241 w 1324"/>
                  <a:gd name="T7" fmla="*/ 311 h 1321"/>
                  <a:gd name="T8" fmla="*/ 262 w 1324"/>
                  <a:gd name="T9" fmla="*/ 299 h 1321"/>
                  <a:gd name="T10" fmla="*/ 281 w 1324"/>
                  <a:gd name="T11" fmla="*/ 283 h 1321"/>
                  <a:gd name="T12" fmla="*/ 298 w 1324"/>
                  <a:gd name="T13" fmla="*/ 264 h 1321"/>
                  <a:gd name="T14" fmla="*/ 312 w 1324"/>
                  <a:gd name="T15" fmla="*/ 242 h 1321"/>
                  <a:gd name="T16" fmla="*/ 321 w 1324"/>
                  <a:gd name="T17" fmla="*/ 218 h 1321"/>
                  <a:gd name="T18" fmla="*/ 328 w 1324"/>
                  <a:gd name="T19" fmla="*/ 192 h 1321"/>
                  <a:gd name="T20" fmla="*/ 331 w 1324"/>
                  <a:gd name="T21" fmla="*/ 166 h 1321"/>
                  <a:gd name="T22" fmla="*/ 328 w 1324"/>
                  <a:gd name="T23" fmla="*/ 138 h 1321"/>
                  <a:gd name="T24" fmla="*/ 321 w 1324"/>
                  <a:gd name="T25" fmla="*/ 114 h 1321"/>
                  <a:gd name="T26" fmla="*/ 312 w 1324"/>
                  <a:gd name="T27" fmla="*/ 90 h 1321"/>
                  <a:gd name="T28" fmla="*/ 298 w 1324"/>
                  <a:gd name="T29" fmla="*/ 69 h 1321"/>
                  <a:gd name="T30" fmla="*/ 281 w 1324"/>
                  <a:gd name="T31" fmla="*/ 50 h 1321"/>
                  <a:gd name="T32" fmla="*/ 262 w 1324"/>
                  <a:gd name="T33" fmla="*/ 33 h 1321"/>
                  <a:gd name="T34" fmla="*/ 241 w 1324"/>
                  <a:gd name="T35" fmla="*/ 19 h 1321"/>
                  <a:gd name="T36" fmla="*/ 217 w 1324"/>
                  <a:gd name="T37" fmla="*/ 9 h 1321"/>
                  <a:gd name="T38" fmla="*/ 190 w 1324"/>
                  <a:gd name="T39" fmla="*/ 2 h 1321"/>
                  <a:gd name="T40" fmla="*/ 164 w 1324"/>
                  <a:gd name="T41" fmla="*/ 0 h 1321"/>
                  <a:gd name="T42" fmla="*/ 138 w 1324"/>
                  <a:gd name="T43" fmla="*/ 2 h 1321"/>
                  <a:gd name="T44" fmla="*/ 112 w 1324"/>
                  <a:gd name="T45" fmla="*/ 9 h 1321"/>
                  <a:gd name="T46" fmla="*/ 88 w 1324"/>
                  <a:gd name="T47" fmla="*/ 19 h 1321"/>
                  <a:gd name="T48" fmla="*/ 67 w 1324"/>
                  <a:gd name="T49" fmla="*/ 33 h 1321"/>
                  <a:gd name="T50" fmla="*/ 48 w 1324"/>
                  <a:gd name="T51" fmla="*/ 50 h 1321"/>
                  <a:gd name="T52" fmla="*/ 31 w 1324"/>
                  <a:gd name="T53" fmla="*/ 69 h 1321"/>
                  <a:gd name="T54" fmla="*/ 17 w 1324"/>
                  <a:gd name="T55" fmla="*/ 90 h 1321"/>
                  <a:gd name="T56" fmla="*/ 7 w 1324"/>
                  <a:gd name="T57" fmla="*/ 114 h 1321"/>
                  <a:gd name="T58" fmla="*/ 0 w 1324"/>
                  <a:gd name="T59" fmla="*/ 138 h 1321"/>
                  <a:gd name="T60" fmla="*/ 0 w 1324"/>
                  <a:gd name="T61" fmla="*/ 166 h 1321"/>
                  <a:gd name="T62" fmla="*/ 0 w 1324"/>
                  <a:gd name="T63" fmla="*/ 192 h 1321"/>
                  <a:gd name="T64" fmla="*/ 7 w 1324"/>
                  <a:gd name="T65" fmla="*/ 218 h 1321"/>
                  <a:gd name="T66" fmla="*/ 17 w 1324"/>
                  <a:gd name="T67" fmla="*/ 242 h 1321"/>
                  <a:gd name="T68" fmla="*/ 31 w 1324"/>
                  <a:gd name="T69" fmla="*/ 264 h 1321"/>
                  <a:gd name="T70" fmla="*/ 48 w 1324"/>
                  <a:gd name="T71" fmla="*/ 283 h 1321"/>
                  <a:gd name="T72" fmla="*/ 67 w 1324"/>
                  <a:gd name="T73" fmla="*/ 299 h 1321"/>
                  <a:gd name="T74" fmla="*/ 88 w 1324"/>
                  <a:gd name="T75" fmla="*/ 311 h 1321"/>
                  <a:gd name="T76" fmla="*/ 112 w 1324"/>
                  <a:gd name="T77" fmla="*/ 323 h 1321"/>
                  <a:gd name="T78" fmla="*/ 138 w 1324"/>
                  <a:gd name="T79" fmla="*/ 328 h 1321"/>
                  <a:gd name="T80" fmla="*/ 164 w 1324"/>
                  <a:gd name="T81" fmla="*/ 330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4"/>
                  <a:gd name="T124" fmla="*/ 0 h 1321"/>
                  <a:gd name="T125" fmla="*/ 1324 w 1324"/>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4" h="1321">
                    <a:moveTo>
                      <a:pt x="657" y="1321"/>
                    </a:moveTo>
                    <a:lnTo>
                      <a:pt x="761" y="1311"/>
                    </a:lnTo>
                    <a:lnTo>
                      <a:pt x="867" y="1293"/>
                    </a:lnTo>
                    <a:lnTo>
                      <a:pt x="962" y="1246"/>
                    </a:lnTo>
                    <a:lnTo>
                      <a:pt x="1047" y="1198"/>
                    </a:lnTo>
                    <a:lnTo>
                      <a:pt x="1123" y="1131"/>
                    </a:lnTo>
                    <a:lnTo>
                      <a:pt x="1190" y="1055"/>
                    </a:lnTo>
                    <a:lnTo>
                      <a:pt x="1248" y="969"/>
                    </a:lnTo>
                    <a:lnTo>
                      <a:pt x="1285" y="874"/>
                    </a:lnTo>
                    <a:lnTo>
                      <a:pt x="1313" y="770"/>
                    </a:lnTo>
                    <a:lnTo>
                      <a:pt x="1324" y="665"/>
                    </a:lnTo>
                    <a:lnTo>
                      <a:pt x="1313" y="552"/>
                    </a:lnTo>
                    <a:lnTo>
                      <a:pt x="1285" y="457"/>
                    </a:lnTo>
                    <a:lnTo>
                      <a:pt x="1248" y="361"/>
                    </a:lnTo>
                    <a:lnTo>
                      <a:pt x="1190" y="275"/>
                    </a:lnTo>
                    <a:lnTo>
                      <a:pt x="1123" y="199"/>
                    </a:lnTo>
                    <a:lnTo>
                      <a:pt x="1047" y="133"/>
                    </a:lnTo>
                    <a:lnTo>
                      <a:pt x="962" y="76"/>
                    </a:lnTo>
                    <a:lnTo>
                      <a:pt x="867" y="38"/>
                    </a:lnTo>
                    <a:lnTo>
                      <a:pt x="761" y="9"/>
                    </a:lnTo>
                    <a:lnTo>
                      <a:pt x="657" y="0"/>
                    </a:lnTo>
                    <a:lnTo>
                      <a:pt x="553" y="9"/>
                    </a:lnTo>
                    <a:lnTo>
                      <a:pt x="448" y="38"/>
                    </a:lnTo>
                    <a:lnTo>
                      <a:pt x="352" y="76"/>
                    </a:lnTo>
                    <a:lnTo>
                      <a:pt x="267" y="133"/>
                    </a:lnTo>
                    <a:lnTo>
                      <a:pt x="190" y="199"/>
                    </a:lnTo>
                    <a:lnTo>
                      <a:pt x="125" y="275"/>
                    </a:lnTo>
                    <a:lnTo>
                      <a:pt x="67" y="361"/>
                    </a:lnTo>
                    <a:lnTo>
                      <a:pt x="29" y="457"/>
                    </a:lnTo>
                    <a:lnTo>
                      <a:pt x="0" y="552"/>
                    </a:lnTo>
                    <a:lnTo>
                      <a:pt x="0" y="665"/>
                    </a:lnTo>
                    <a:lnTo>
                      <a:pt x="0" y="770"/>
                    </a:lnTo>
                    <a:lnTo>
                      <a:pt x="29" y="874"/>
                    </a:lnTo>
                    <a:lnTo>
                      <a:pt x="67" y="969"/>
                    </a:lnTo>
                    <a:lnTo>
                      <a:pt x="125" y="1055"/>
                    </a:lnTo>
                    <a:lnTo>
                      <a:pt x="190" y="1131"/>
                    </a:lnTo>
                    <a:lnTo>
                      <a:pt x="267" y="1198"/>
                    </a:lnTo>
                    <a:lnTo>
                      <a:pt x="352" y="1246"/>
                    </a:lnTo>
                    <a:lnTo>
                      <a:pt x="448" y="1293"/>
                    </a:lnTo>
                    <a:lnTo>
                      <a:pt x="553" y="1311"/>
                    </a:lnTo>
                    <a:lnTo>
                      <a:pt x="657" y="1321"/>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55" name="Freeform 131">
                <a:extLst>
                  <a:ext uri="{FF2B5EF4-FFF2-40B4-BE49-F238E27FC236}">
                    <a16:creationId xmlns:a16="http://schemas.microsoft.com/office/drawing/2014/main" id="{17B06FCE-E5E7-4C3C-AC96-23F38F8647EE}"/>
                  </a:ext>
                </a:extLst>
              </p:cNvPr>
              <p:cNvSpPr>
                <a:spLocks/>
              </p:cNvSpPr>
              <p:nvPr/>
            </p:nvSpPr>
            <p:spPr bwMode="auto">
              <a:xfrm>
                <a:off x="3331" y="2205"/>
                <a:ext cx="331" cy="330"/>
              </a:xfrm>
              <a:custGeom>
                <a:avLst/>
                <a:gdLst>
                  <a:gd name="T0" fmla="*/ 164 w 1324"/>
                  <a:gd name="T1" fmla="*/ 330 h 1321"/>
                  <a:gd name="T2" fmla="*/ 190 w 1324"/>
                  <a:gd name="T3" fmla="*/ 328 h 1321"/>
                  <a:gd name="T4" fmla="*/ 217 w 1324"/>
                  <a:gd name="T5" fmla="*/ 323 h 1321"/>
                  <a:gd name="T6" fmla="*/ 241 w 1324"/>
                  <a:gd name="T7" fmla="*/ 311 h 1321"/>
                  <a:gd name="T8" fmla="*/ 262 w 1324"/>
                  <a:gd name="T9" fmla="*/ 299 h 1321"/>
                  <a:gd name="T10" fmla="*/ 281 w 1324"/>
                  <a:gd name="T11" fmla="*/ 283 h 1321"/>
                  <a:gd name="T12" fmla="*/ 298 w 1324"/>
                  <a:gd name="T13" fmla="*/ 264 h 1321"/>
                  <a:gd name="T14" fmla="*/ 312 w 1324"/>
                  <a:gd name="T15" fmla="*/ 242 h 1321"/>
                  <a:gd name="T16" fmla="*/ 321 w 1324"/>
                  <a:gd name="T17" fmla="*/ 218 h 1321"/>
                  <a:gd name="T18" fmla="*/ 328 w 1324"/>
                  <a:gd name="T19" fmla="*/ 192 h 1321"/>
                  <a:gd name="T20" fmla="*/ 331 w 1324"/>
                  <a:gd name="T21" fmla="*/ 166 h 1321"/>
                  <a:gd name="T22" fmla="*/ 328 w 1324"/>
                  <a:gd name="T23" fmla="*/ 138 h 1321"/>
                  <a:gd name="T24" fmla="*/ 321 w 1324"/>
                  <a:gd name="T25" fmla="*/ 114 h 1321"/>
                  <a:gd name="T26" fmla="*/ 312 w 1324"/>
                  <a:gd name="T27" fmla="*/ 90 h 1321"/>
                  <a:gd name="T28" fmla="*/ 298 w 1324"/>
                  <a:gd name="T29" fmla="*/ 69 h 1321"/>
                  <a:gd name="T30" fmla="*/ 281 w 1324"/>
                  <a:gd name="T31" fmla="*/ 50 h 1321"/>
                  <a:gd name="T32" fmla="*/ 262 w 1324"/>
                  <a:gd name="T33" fmla="*/ 33 h 1321"/>
                  <a:gd name="T34" fmla="*/ 241 w 1324"/>
                  <a:gd name="T35" fmla="*/ 19 h 1321"/>
                  <a:gd name="T36" fmla="*/ 217 w 1324"/>
                  <a:gd name="T37" fmla="*/ 9 h 1321"/>
                  <a:gd name="T38" fmla="*/ 190 w 1324"/>
                  <a:gd name="T39" fmla="*/ 2 h 1321"/>
                  <a:gd name="T40" fmla="*/ 164 w 1324"/>
                  <a:gd name="T41" fmla="*/ 0 h 1321"/>
                  <a:gd name="T42" fmla="*/ 138 w 1324"/>
                  <a:gd name="T43" fmla="*/ 2 h 1321"/>
                  <a:gd name="T44" fmla="*/ 112 w 1324"/>
                  <a:gd name="T45" fmla="*/ 9 h 1321"/>
                  <a:gd name="T46" fmla="*/ 88 w 1324"/>
                  <a:gd name="T47" fmla="*/ 19 h 1321"/>
                  <a:gd name="T48" fmla="*/ 67 w 1324"/>
                  <a:gd name="T49" fmla="*/ 33 h 1321"/>
                  <a:gd name="T50" fmla="*/ 48 w 1324"/>
                  <a:gd name="T51" fmla="*/ 50 h 1321"/>
                  <a:gd name="T52" fmla="*/ 31 w 1324"/>
                  <a:gd name="T53" fmla="*/ 69 h 1321"/>
                  <a:gd name="T54" fmla="*/ 17 w 1324"/>
                  <a:gd name="T55" fmla="*/ 90 h 1321"/>
                  <a:gd name="T56" fmla="*/ 7 w 1324"/>
                  <a:gd name="T57" fmla="*/ 114 h 1321"/>
                  <a:gd name="T58" fmla="*/ 0 w 1324"/>
                  <a:gd name="T59" fmla="*/ 138 h 1321"/>
                  <a:gd name="T60" fmla="*/ 0 w 1324"/>
                  <a:gd name="T61" fmla="*/ 166 h 1321"/>
                  <a:gd name="T62" fmla="*/ 0 w 1324"/>
                  <a:gd name="T63" fmla="*/ 192 h 1321"/>
                  <a:gd name="T64" fmla="*/ 7 w 1324"/>
                  <a:gd name="T65" fmla="*/ 218 h 1321"/>
                  <a:gd name="T66" fmla="*/ 17 w 1324"/>
                  <a:gd name="T67" fmla="*/ 242 h 1321"/>
                  <a:gd name="T68" fmla="*/ 31 w 1324"/>
                  <a:gd name="T69" fmla="*/ 264 h 1321"/>
                  <a:gd name="T70" fmla="*/ 48 w 1324"/>
                  <a:gd name="T71" fmla="*/ 283 h 1321"/>
                  <a:gd name="T72" fmla="*/ 67 w 1324"/>
                  <a:gd name="T73" fmla="*/ 299 h 1321"/>
                  <a:gd name="T74" fmla="*/ 88 w 1324"/>
                  <a:gd name="T75" fmla="*/ 311 h 1321"/>
                  <a:gd name="T76" fmla="*/ 112 w 1324"/>
                  <a:gd name="T77" fmla="*/ 323 h 1321"/>
                  <a:gd name="T78" fmla="*/ 138 w 1324"/>
                  <a:gd name="T79" fmla="*/ 328 h 1321"/>
                  <a:gd name="T80" fmla="*/ 164 w 1324"/>
                  <a:gd name="T81" fmla="*/ 330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4"/>
                  <a:gd name="T124" fmla="*/ 0 h 1321"/>
                  <a:gd name="T125" fmla="*/ 1324 w 1324"/>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4" h="1321">
                    <a:moveTo>
                      <a:pt x="657" y="1321"/>
                    </a:moveTo>
                    <a:lnTo>
                      <a:pt x="761" y="1311"/>
                    </a:lnTo>
                    <a:lnTo>
                      <a:pt x="867" y="1293"/>
                    </a:lnTo>
                    <a:lnTo>
                      <a:pt x="962" y="1246"/>
                    </a:lnTo>
                    <a:lnTo>
                      <a:pt x="1047" y="1198"/>
                    </a:lnTo>
                    <a:lnTo>
                      <a:pt x="1123" y="1131"/>
                    </a:lnTo>
                    <a:lnTo>
                      <a:pt x="1190" y="1055"/>
                    </a:lnTo>
                    <a:lnTo>
                      <a:pt x="1248" y="969"/>
                    </a:lnTo>
                    <a:lnTo>
                      <a:pt x="1285" y="874"/>
                    </a:lnTo>
                    <a:lnTo>
                      <a:pt x="1313" y="770"/>
                    </a:lnTo>
                    <a:lnTo>
                      <a:pt x="1324" y="665"/>
                    </a:lnTo>
                    <a:lnTo>
                      <a:pt x="1313" y="552"/>
                    </a:lnTo>
                    <a:lnTo>
                      <a:pt x="1285" y="457"/>
                    </a:lnTo>
                    <a:lnTo>
                      <a:pt x="1248" y="361"/>
                    </a:lnTo>
                    <a:lnTo>
                      <a:pt x="1190" y="275"/>
                    </a:lnTo>
                    <a:lnTo>
                      <a:pt x="1123" y="199"/>
                    </a:lnTo>
                    <a:lnTo>
                      <a:pt x="1047" y="133"/>
                    </a:lnTo>
                    <a:lnTo>
                      <a:pt x="962" y="76"/>
                    </a:lnTo>
                    <a:lnTo>
                      <a:pt x="867" y="38"/>
                    </a:lnTo>
                    <a:lnTo>
                      <a:pt x="761" y="9"/>
                    </a:lnTo>
                    <a:lnTo>
                      <a:pt x="657" y="0"/>
                    </a:lnTo>
                    <a:lnTo>
                      <a:pt x="553" y="9"/>
                    </a:lnTo>
                    <a:lnTo>
                      <a:pt x="448" y="38"/>
                    </a:lnTo>
                    <a:lnTo>
                      <a:pt x="352" y="76"/>
                    </a:lnTo>
                    <a:lnTo>
                      <a:pt x="267" y="133"/>
                    </a:lnTo>
                    <a:lnTo>
                      <a:pt x="190" y="199"/>
                    </a:lnTo>
                    <a:lnTo>
                      <a:pt x="125" y="275"/>
                    </a:lnTo>
                    <a:lnTo>
                      <a:pt x="67" y="361"/>
                    </a:lnTo>
                    <a:lnTo>
                      <a:pt x="29" y="457"/>
                    </a:lnTo>
                    <a:lnTo>
                      <a:pt x="0" y="552"/>
                    </a:lnTo>
                    <a:lnTo>
                      <a:pt x="0" y="665"/>
                    </a:lnTo>
                    <a:lnTo>
                      <a:pt x="0" y="770"/>
                    </a:lnTo>
                    <a:lnTo>
                      <a:pt x="29" y="874"/>
                    </a:lnTo>
                    <a:lnTo>
                      <a:pt x="67" y="969"/>
                    </a:lnTo>
                    <a:lnTo>
                      <a:pt x="125" y="1055"/>
                    </a:lnTo>
                    <a:lnTo>
                      <a:pt x="190" y="1131"/>
                    </a:lnTo>
                    <a:lnTo>
                      <a:pt x="267" y="1198"/>
                    </a:lnTo>
                    <a:lnTo>
                      <a:pt x="352" y="1246"/>
                    </a:lnTo>
                    <a:lnTo>
                      <a:pt x="448" y="1293"/>
                    </a:lnTo>
                    <a:lnTo>
                      <a:pt x="553" y="1311"/>
                    </a:lnTo>
                    <a:lnTo>
                      <a:pt x="657" y="1321"/>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056" name="Freeform 132">
                <a:extLst>
                  <a:ext uri="{FF2B5EF4-FFF2-40B4-BE49-F238E27FC236}">
                    <a16:creationId xmlns:a16="http://schemas.microsoft.com/office/drawing/2014/main" id="{C2031D43-0CDF-403A-AC25-AF89E00DBB41}"/>
                  </a:ext>
                </a:extLst>
              </p:cNvPr>
              <p:cNvSpPr>
                <a:spLocks/>
              </p:cNvSpPr>
              <p:nvPr/>
            </p:nvSpPr>
            <p:spPr bwMode="auto">
              <a:xfrm>
                <a:off x="3331" y="2205"/>
                <a:ext cx="331" cy="330"/>
              </a:xfrm>
              <a:custGeom>
                <a:avLst/>
                <a:gdLst>
                  <a:gd name="T0" fmla="*/ 164 w 1324"/>
                  <a:gd name="T1" fmla="*/ 330 h 1321"/>
                  <a:gd name="T2" fmla="*/ 190 w 1324"/>
                  <a:gd name="T3" fmla="*/ 328 h 1321"/>
                  <a:gd name="T4" fmla="*/ 217 w 1324"/>
                  <a:gd name="T5" fmla="*/ 323 h 1321"/>
                  <a:gd name="T6" fmla="*/ 241 w 1324"/>
                  <a:gd name="T7" fmla="*/ 311 h 1321"/>
                  <a:gd name="T8" fmla="*/ 262 w 1324"/>
                  <a:gd name="T9" fmla="*/ 299 h 1321"/>
                  <a:gd name="T10" fmla="*/ 281 w 1324"/>
                  <a:gd name="T11" fmla="*/ 283 h 1321"/>
                  <a:gd name="T12" fmla="*/ 298 w 1324"/>
                  <a:gd name="T13" fmla="*/ 264 h 1321"/>
                  <a:gd name="T14" fmla="*/ 312 w 1324"/>
                  <a:gd name="T15" fmla="*/ 242 h 1321"/>
                  <a:gd name="T16" fmla="*/ 321 w 1324"/>
                  <a:gd name="T17" fmla="*/ 218 h 1321"/>
                  <a:gd name="T18" fmla="*/ 328 w 1324"/>
                  <a:gd name="T19" fmla="*/ 192 h 1321"/>
                  <a:gd name="T20" fmla="*/ 331 w 1324"/>
                  <a:gd name="T21" fmla="*/ 166 h 1321"/>
                  <a:gd name="T22" fmla="*/ 328 w 1324"/>
                  <a:gd name="T23" fmla="*/ 138 h 1321"/>
                  <a:gd name="T24" fmla="*/ 321 w 1324"/>
                  <a:gd name="T25" fmla="*/ 114 h 1321"/>
                  <a:gd name="T26" fmla="*/ 312 w 1324"/>
                  <a:gd name="T27" fmla="*/ 90 h 1321"/>
                  <a:gd name="T28" fmla="*/ 298 w 1324"/>
                  <a:gd name="T29" fmla="*/ 69 h 1321"/>
                  <a:gd name="T30" fmla="*/ 281 w 1324"/>
                  <a:gd name="T31" fmla="*/ 50 h 1321"/>
                  <a:gd name="T32" fmla="*/ 262 w 1324"/>
                  <a:gd name="T33" fmla="*/ 33 h 1321"/>
                  <a:gd name="T34" fmla="*/ 241 w 1324"/>
                  <a:gd name="T35" fmla="*/ 19 h 1321"/>
                  <a:gd name="T36" fmla="*/ 217 w 1324"/>
                  <a:gd name="T37" fmla="*/ 9 h 1321"/>
                  <a:gd name="T38" fmla="*/ 190 w 1324"/>
                  <a:gd name="T39" fmla="*/ 2 h 1321"/>
                  <a:gd name="T40" fmla="*/ 164 w 1324"/>
                  <a:gd name="T41" fmla="*/ 0 h 1321"/>
                  <a:gd name="T42" fmla="*/ 138 w 1324"/>
                  <a:gd name="T43" fmla="*/ 2 h 1321"/>
                  <a:gd name="T44" fmla="*/ 112 w 1324"/>
                  <a:gd name="T45" fmla="*/ 9 h 1321"/>
                  <a:gd name="T46" fmla="*/ 88 w 1324"/>
                  <a:gd name="T47" fmla="*/ 19 h 1321"/>
                  <a:gd name="T48" fmla="*/ 67 w 1324"/>
                  <a:gd name="T49" fmla="*/ 33 h 1321"/>
                  <a:gd name="T50" fmla="*/ 48 w 1324"/>
                  <a:gd name="T51" fmla="*/ 50 h 1321"/>
                  <a:gd name="T52" fmla="*/ 31 w 1324"/>
                  <a:gd name="T53" fmla="*/ 69 h 1321"/>
                  <a:gd name="T54" fmla="*/ 17 w 1324"/>
                  <a:gd name="T55" fmla="*/ 90 h 1321"/>
                  <a:gd name="T56" fmla="*/ 7 w 1324"/>
                  <a:gd name="T57" fmla="*/ 114 h 1321"/>
                  <a:gd name="T58" fmla="*/ 0 w 1324"/>
                  <a:gd name="T59" fmla="*/ 138 h 1321"/>
                  <a:gd name="T60" fmla="*/ 0 w 1324"/>
                  <a:gd name="T61" fmla="*/ 166 h 1321"/>
                  <a:gd name="T62" fmla="*/ 0 w 1324"/>
                  <a:gd name="T63" fmla="*/ 192 h 1321"/>
                  <a:gd name="T64" fmla="*/ 7 w 1324"/>
                  <a:gd name="T65" fmla="*/ 218 h 1321"/>
                  <a:gd name="T66" fmla="*/ 17 w 1324"/>
                  <a:gd name="T67" fmla="*/ 242 h 1321"/>
                  <a:gd name="T68" fmla="*/ 31 w 1324"/>
                  <a:gd name="T69" fmla="*/ 264 h 1321"/>
                  <a:gd name="T70" fmla="*/ 48 w 1324"/>
                  <a:gd name="T71" fmla="*/ 283 h 1321"/>
                  <a:gd name="T72" fmla="*/ 67 w 1324"/>
                  <a:gd name="T73" fmla="*/ 299 h 1321"/>
                  <a:gd name="T74" fmla="*/ 88 w 1324"/>
                  <a:gd name="T75" fmla="*/ 311 h 1321"/>
                  <a:gd name="T76" fmla="*/ 112 w 1324"/>
                  <a:gd name="T77" fmla="*/ 323 h 1321"/>
                  <a:gd name="T78" fmla="*/ 138 w 1324"/>
                  <a:gd name="T79" fmla="*/ 328 h 1321"/>
                  <a:gd name="T80" fmla="*/ 164 w 1324"/>
                  <a:gd name="T81" fmla="*/ 330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4"/>
                  <a:gd name="T124" fmla="*/ 0 h 1321"/>
                  <a:gd name="T125" fmla="*/ 1324 w 1324"/>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4" h="1321">
                    <a:moveTo>
                      <a:pt x="657" y="1321"/>
                    </a:moveTo>
                    <a:lnTo>
                      <a:pt x="761" y="1311"/>
                    </a:lnTo>
                    <a:lnTo>
                      <a:pt x="867" y="1293"/>
                    </a:lnTo>
                    <a:lnTo>
                      <a:pt x="962" y="1246"/>
                    </a:lnTo>
                    <a:lnTo>
                      <a:pt x="1047" y="1198"/>
                    </a:lnTo>
                    <a:lnTo>
                      <a:pt x="1123" y="1131"/>
                    </a:lnTo>
                    <a:lnTo>
                      <a:pt x="1190" y="1055"/>
                    </a:lnTo>
                    <a:lnTo>
                      <a:pt x="1248" y="969"/>
                    </a:lnTo>
                    <a:lnTo>
                      <a:pt x="1285" y="874"/>
                    </a:lnTo>
                    <a:lnTo>
                      <a:pt x="1313" y="770"/>
                    </a:lnTo>
                    <a:lnTo>
                      <a:pt x="1324" y="665"/>
                    </a:lnTo>
                    <a:lnTo>
                      <a:pt x="1313" y="552"/>
                    </a:lnTo>
                    <a:lnTo>
                      <a:pt x="1285" y="457"/>
                    </a:lnTo>
                    <a:lnTo>
                      <a:pt x="1248" y="361"/>
                    </a:lnTo>
                    <a:lnTo>
                      <a:pt x="1190" y="275"/>
                    </a:lnTo>
                    <a:lnTo>
                      <a:pt x="1123" y="199"/>
                    </a:lnTo>
                    <a:lnTo>
                      <a:pt x="1047" y="133"/>
                    </a:lnTo>
                    <a:lnTo>
                      <a:pt x="962" y="76"/>
                    </a:lnTo>
                    <a:lnTo>
                      <a:pt x="867" y="38"/>
                    </a:lnTo>
                    <a:lnTo>
                      <a:pt x="761" y="9"/>
                    </a:lnTo>
                    <a:lnTo>
                      <a:pt x="657" y="0"/>
                    </a:lnTo>
                    <a:lnTo>
                      <a:pt x="553" y="9"/>
                    </a:lnTo>
                    <a:lnTo>
                      <a:pt x="448" y="38"/>
                    </a:lnTo>
                    <a:lnTo>
                      <a:pt x="352" y="76"/>
                    </a:lnTo>
                    <a:lnTo>
                      <a:pt x="267" y="133"/>
                    </a:lnTo>
                    <a:lnTo>
                      <a:pt x="190" y="199"/>
                    </a:lnTo>
                    <a:lnTo>
                      <a:pt x="125" y="275"/>
                    </a:lnTo>
                    <a:lnTo>
                      <a:pt x="67" y="361"/>
                    </a:lnTo>
                    <a:lnTo>
                      <a:pt x="29" y="457"/>
                    </a:lnTo>
                    <a:lnTo>
                      <a:pt x="0" y="552"/>
                    </a:lnTo>
                    <a:lnTo>
                      <a:pt x="0" y="665"/>
                    </a:lnTo>
                    <a:lnTo>
                      <a:pt x="0" y="770"/>
                    </a:lnTo>
                    <a:lnTo>
                      <a:pt x="29" y="874"/>
                    </a:lnTo>
                    <a:lnTo>
                      <a:pt x="67" y="969"/>
                    </a:lnTo>
                    <a:lnTo>
                      <a:pt x="125" y="1055"/>
                    </a:lnTo>
                    <a:lnTo>
                      <a:pt x="190" y="1131"/>
                    </a:lnTo>
                    <a:lnTo>
                      <a:pt x="267" y="1198"/>
                    </a:lnTo>
                    <a:lnTo>
                      <a:pt x="352" y="1246"/>
                    </a:lnTo>
                    <a:lnTo>
                      <a:pt x="448" y="1293"/>
                    </a:lnTo>
                    <a:lnTo>
                      <a:pt x="553" y="1311"/>
                    </a:lnTo>
                    <a:lnTo>
                      <a:pt x="657" y="1321"/>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057" name="Freeform 133">
                <a:extLst>
                  <a:ext uri="{FF2B5EF4-FFF2-40B4-BE49-F238E27FC236}">
                    <a16:creationId xmlns:a16="http://schemas.microsoft.com/office/drawing/2014/main" id="{2A0313EE-DD04-4B74-BD66-E01EC7CE82E4}"/>
                  </a:ext>
                </a:extLst>
              </p:cNvPr>
              <p:cNvSpPr>
                <a:spLocks/>
              </p:cNvSpPr>
              <p:nvPr/>
            </p:nvSpPr>
            <p:spPr bwMode="auto">
              <a:xfrm>
                <a:off x="3377" y="2228"/>
                <a:ext cx="173" cy="176"/>
              </a:xfrm>
              <a:custGeom>
                <a:avLst/>
                <a:gdLst>
                  <a:gd name="T0" fmla="*/ 88 w 695"/>
                  <a:gd name="T1" fmla="*/ 176 h 704"/>
                  <a:gd name="T2" fmla="*/ 102 w 695"/>
                  <a:gd name="T3" fmla="*/ 174 h 704"/>
                  <a:gd name="T4" fmla="*/ 114 w 695"/>
                  <a:gd name="T5" fmla="*/ 171 h 704"/>
                  <a:gd name="T6" fmla="*/ 128 w 695"/>
                  <a:gd name="T7" fmla="*/ 164 h 704"/>
                  <a:gd name="T8" fmla="*/ 137 w 695"/>
                  <a:gd name="T9" fmla="*/ 157 h 704"/>
                  <a:gd name="T10" fmla="*/ 149 w 695"/>
                  <a:gd name="T11" fmla="*/ 150 h 704"/>
                  <a:gd name="T12" fmla="*/ 156 w 695"/>
                  <a:gd name="T13" fmla="*/ 141 h 704"/>
                  <a:gd name="T14" fmla="*/ 164 w 695"/>
                  <a:gd name="T15" fmla="*/ 129 h 704"/>
                  <a:gd name="T16" fmla="*/ 168 w 695"/>
                  <a:gd name="T17" fmla="*/ 115 h 704"/>
                  <a:gd name="T18" fmla="*/ 173 w 695"/>
                  <a:gd name="T19" fmla="*/ 103 h 704"/>
                  <a:gd name="T20" fmla="*/ 173 w 695"/>
                  <a:gd name="T21" fmla="*/ 88 h 704"/>
                  <a:gd name="T22" fmla="*/ 173 w 695"/>
                  <a:gd name="T23" fmla="*/ 74 h 704"/>
                  <a:gd name="T24" fmla="*/ 168 w 695"/>
                  <a:gd name="T25" fmla="*/ 60 h 704"/>
                  <a:gd name="T26" fmla="*/ 164 w 695"/>
                  <a:gd name="T27" fmla="*/ 48 h 704"/>
                  <a:gd name="T28" fmla="*/ 156 w 695"/>
                  <a:gd name="T29" fmla="*/ 36 h 704"/>
                  <a:gd name="T30" fmla="*/ 149 w 695"/>
                  <a:gd name="T31" fmla="*/ 26 h 704"/>
                  <a:gd name="T32" fmla="*/ 137 w 695"/>
                  <a:gd name="T33" fmla="*/ 17 h 704"/>
                  <a:gd name="T34" fmla="*/ 128 w 695"/>
                  <a:gd name="T35" fmla="*/ 10 h 704"/>
                  <a:gd name="T36" fmla="*/ 114 w 695"/>
                  <a:gd name="T37" fmla="*/ 5 h 704"/>
                  <a:gd name="T38" fmla="*/ 102 w 695"/>
                  <a:gd name="T39" fmla="*/ 3 h 704"/>
                  <a:gd name="T40" fmla="*/ 88 w 695"/>
                  <a:gd name="T41" fmla="*/ 0 h 704"/>
                  <a:gd name="T42" fmla="*/ 73 w 695"/>
                  <a:gd name="T43" fmla="*/ 3 h 704"/>
                  <a:gd name="T44" fmla="*/ 59 w 695"/>
                  <a:gd name="T45" fmla="*/ 5 h 704"/>
                  <a:gd name="T46" fmla="*/ 48 w 695"/>
                  <a:gd name="T47" fmla="*/ 10 h 704"/>
                  <a:gd name="T48" fmla="*/ 36 w 695"/>
                  <a:gd name="T49" fmla="*/ 17 h 704"/>
                  <a:gd name="T50" fmla="*/ 26 w 695"/>
                  <a:gd name="T51" fmla="*/ 26 h 704"/>
                  <a:gd name="T52" fmla="*/ 17 w 695"/>
                  <a:gd name="T53" fmla="*/ 36 h 704"/>
                  <a:gd name="T54" fmla="*/ 10 w 695"/>
                  <a:gd name="T55" fmla="*/ 48 h 704"/>
                  <a:gd name="T56" fmla="*/ 5 w 695"/>
                  <a:gd name="T57" fmla="*/ 60 h 704"/>
                  <a:gd name="T58" fmla="*/ 0 w 695"/>
                  <a:gd name="T59" fmla="*/ 74 h 704"/>
                  <a:gd name="T60" fmla="*/ 0 w 695"/>
                  <a:gd name="T61" fmla="*/ 88 h 704"/>
                  <a:gd name="T62" fmla="*/ 0 w 695"/>
                  <a:gd name="T63" fmla="*/ 103 h 704"/>
                  <a:gd name="T64" fmla="*/ 5 w 695"/>
                  <a:gd name="T65" fmla="*/ 115 h 704"/>
                  <a:gd name="T66" fmla="*/ 10 w 695"/>
                  <a:gd name="T67" fmla="*/ 129 h 704"/>
                  <a:gd name="T68" fmla="*/ 17 w 695"/>
                  <a:gd name="T69" fmla="*/ 141 h 704"/>
                  <a:gd name="T70" fmla="*/ 26 w 695"/>
                  <a:gd name="T71" fmla="*/ 150 h 704"/>
                  <a:gd name="T72" fmla="*/ 36 w 695"/>
                  <a:gd name="T73" fmla="*/ 157 h 704"/>
                  <a:gd name="T74" fmla="*/ 48 w 695"/>
                  <a:gd name="T75" fmla="*/ 164 h 704"/>
                  <a:gd name="T76" fmla="*/ 59 w 695"/>
                  <a:gd name="T77" fmla="*/ 171 h 704"/>
                  <a:gd name="T78" fmla="*/ 73 w 695"/>
                  <a:gd name="T79" fmla="*/ 174 h 704"/>
                  <a:gd name="T80" fmla="*/ 88 w 695"/>
                  <a:gd name="T81" fmla="*/ 176 h 70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5"/>
                  <a:gd name="T124" fmla="*/ 0 h 704"/>
                  <a:gd name="T125" fmla="*/ 695 w 695"/>
                  <a:gd name="T126" fmla="*/ 704 h 70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5" h="704">
                    <a:moveTo>
                      <a:pt x="353" y="704"/>
                    </a:moveTo>
                    <a:lnTo>
                      <a:pt x="409" y="695"/>
                    </a:lnTo>
                    <a:lnTo>
                      <a:pt x="457" y="685"/>
                    </a:lnTo>
                    <a:lnTo>
                      <a:pt x="515" y="657"/>
                    </a:lnTo>
                    <a:lnTo>
                      <a:pt x="552" y="629"/>
                    </a:lnTo>
                    <a:lnTo>
                      <a:pt x="600" y="600"/>
                    </a:lnTo>
                    <a:lnTo>
                      <a:pt x="628" y="562"/>
                    </a:lnTo>
                    <a:lnTo>
                      <a:pt x="658" y="514"/>
                    </a:lnTo>
                    <a:lnTo>
                      <a:pt x="676" y="458"/>
                    </a:lnTo>
                    <a:lnTo>
                      <a:pt x="695" y="410"/>
                    </a:lnTo>
                    <a:lnTo>
                      <a:pt x="695" y="352"/>
                    </a:lnTo>
                    <a:lnTo>
                      <a:pt x="695" y="296"/>
                    </a:lnTo>
                    <a:lnTo>
                      <a:pt x="676" y="238"/>
                    </a:lnTo>
                    <a:lnTo>
                      <a:pt x="658" y="190"/>
                    </a:lnTo>
                    <a:lnTo>
                      <a:pt x="628" y="143"/>
                    </a:lnTo>
                    <a:lnTo>
                      <a:pt x="600" y="105"/>
                    </a:lnTo>
                    <a:lnTo>
                      <a:pt x="552" y="67"/>
                    </a:lnTo>
                    <a:lnTo>
                      <a:pt x="515" y="39"/>
                    </a:lnTo>
                    <a:lnTo>
                      <a:pt x="457" y="19"/>
                    </a:lnTo>
                    <a:lnTo>
                      <a:pt x="409" y="10"/>
                    </a:lnTo>
                    <a:lnTo>
                      <a:pt x="353" y="0"/>
                    </a:lnTo>
                    <a:lnTo>
                      <a:pt x="295" y="10"/>
                    </a:lnTo>
                    <a:lnTo>
                      <a:pt x="238" y="19"/>
                    </a:lnTo>
                    <a:lnTo>
                      <a:pt x="191" y="39"/>
                    </a:lnTo>
                    <a:lnTo>
                      <a:pt x="143" y="67"/>
                    </a:lnTo>
                    <a:lnTo>
                      <a:pt x="104" y="105"/>
                    </a:lnTo>
                    <a:lnTo>
                      <a:pt x="67" y="143"/>
                    </a:lnTo>
                    <a:lnTo>
                      <a:pt x="39" y="190"/>
                    </a:lnTo>
                    <a:lnTo>
                      <a:pt x="20" y="238"/>
                    </a:lnTo>
                    <a:lnTo>
                      <a:pt x="0" y="296"/>
                    </a:lnTo>
                    <a:lnTo>
                      <a:pt x="0" y="352"/>
                    </a:lnTo>
                    <a:lnTo>
                      <a:pt x="0" y="410"/>
                    </a:lnTo>
                    <a:lnTo>
                      <a:pt x="20" y="458"/>
                    </a:lnTo>
                    <a:lnTo>
                      <a:pt x="39" y="514"/>
                    </a:lnTo>
                    <a:lnTo>
                      <a:pt x="67" y="562"/>
                    </a:lnTo>
                    <a:lnTo>
                      <a:pt x="104" y="600"/>
                    </a:lnTo>
                    <a:lnTo>
                      <a:pt x="143" y="629"/>
                    </a:lnTo>
                    <a:lnTo>
                      <a:pt x="191" y="657"/>
                    </a:lnTo>
                    <a:lnTo>
                      <a:pt x="238" y="685"/>
                    </a:lnTo>
                    <a:lnTo>
                      <a:pt x="295" y="695"/>
                    </a:lnTo>
                    <a:lnTo>
                      <a:pt x="353" y="704"/>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58" name="Freeform 134">
                <a:extLst>
                  <a:ext uri="{FF2B5EF4-FFF2-40B4-BE49-F238E27FC236}">
                    <a16:creationId xmlns:a16="http://schemas.microsoft.com/office/drawing/2014/main" id="{1DB9180D-C7BE-49C6-8903-30EC1D667C32}"/>
                  </a:ext>
                </a:extLst>
              </p:cNvPr>
              <p:cNvSpPr>
                <a:spLocks/>
              </p:cNvSpPr>
              <p:nvPr/>
            </p:nvSpPr>
            <p:spPr bwMode="auto">
              <a:xfrm>
                <a:off x="3384" y="2231"/>
                <a:ext cx="155" cy="157"/>
              </a:xfrm>
              <a:custGeom>
                <a:avLst/>
                <a:gdLst>
                  <a:gd name="T0" fmla="*/ 76 w 618"/>
                  <a:gd name="T1" fmla="*/ 157 h 628"/>
                  <a:gd name="T2" fmla="*/ 91 w 618"/>
                  <a:gd name="T3" fmla="*/ 155 h 628"/>
                  <a:gd name="T4" fmla="*/ 103 w 618"/>
                  <a:gd name="T5" fmla="*/ 152 h 628"/>
                  <a:gd name="T6" fmla="*/ 112 w 618"/>
                  <a:gd name="T7" fmla="*/ 148 h 628"/>
                  <a:gd name="T8" fmla="*/ 124 w 618"/>
                  <a:gd name="T9" fmla="*/ 140 h 628"/>
                  <a:gd name="T10" fmla="*/ 131 w 618"/>
                  <a:gd name="T11" fmla="*/ 133 h 628"/>
                  <a:gd name="T12" fmla="*/ 141 w 618"/>
                  <a:gd name="T13" fmla="*/ 124 h 628"/>
                  <a:gd name="T14" fmla="*/ 146 w 618"/>
                  <a:gd name="T15" fmla="*/ 114 h 628"/>
                  <a:gd name="T16" fmla="*/ 150 w 618"/>
                  <a:gd name="T17" fmla="*/ 102 h 628"/>
                  <a:gd name="T18" fmla="*/ 155 w 618"/>
                  <a:gd name="T19" fmla="*/ 90 h 628"/>
                  <a:gd name="T20" fmla="*/ 155 w 618"/>
                  <a:gd name="T21" fmla="*/ 79 h 628"/>
                  <a:gd name="T22" fmla="*/ 155 w 618"/>
                  <a:gd name="T23" fmla="*/ 67 h 628"/>
                  <a:gd name="T24" fmla="*/ 150 w 618"/>
                  <a:gd name="T25" fmla="*/ 55 h 628"/>
                  <a:gd name="T26" fmla="*/ 146 w 618"/>
                  <a:gd name="T27" fmla="*/ 43 h 628"/>
                  <a:gd name="T28" fmla="*/ 141 w 618"/>
                  <a:gd name="T29" fmla="*/ 33 h 628"/>
                  <a:gd name="T30" fmla="*/ 131 w 618"/>
                  <a:gd name="T31" fmla="*/ 24 h 628"/>
                  <a:gd name="T32" fmla="*/ 124 w 618"/>
                  <a:gd name="T33" fmla="*/ 17 h 628"/>
                  <a:gd name="T34" fmla="*/ 112 w 618"/>
                  <a:gd name="T35" fmla="*/ 10 h 628"/>
                  <a:gd name="T36" fmla="*/ 103 w 618"/>
                  <a:gd name="T37" fmla="*/ 5 h 628"/>
                  <a:gd name="T38" fmla="*/ 91 w 618"/>
                  <a:gd name="T39" fmla="*/ 2 h 628"/>
                  <a:gd name="T40" fmla="*/ 76 w 618"/>
                  <a:gd name="T41" fmla="*/ 0 h 628"/>
                  <a:gd name="T42" fmla="*/ 64 w 618"/>
                  <a:gd name="T43" fmla="*/ 2 h 628"/>
                  <a:gd name="T44" fmla="*/ 52 w 618"/>
                  <a:gd name="T45" fmla="*/ 5 h 628"/>
                  <a:gd name="T46" fmla="*/ 41 w 618"/>
                  <a:gd name="T47" fmla="*/ 10 h 628"/>
                  <a:gd name="T48" fmla="*/ 31 w 618"/>
                  <a:gd name="T49" fmla="*/ 17 h 628"/>
                  <a:gd name="T50" fmla="*/ 22 w 618"/>
                  <a:gd name="T51" fmla="*/ 24 h 628"/>
                  <a:gd name="T52" fmla="*/ 14 w 618"/>
                  <a:gd name="T53" fmla="*/ 33 h 628"/>
                  <a:gd name="T54" fmla="*/ 7 w 618"/>
                  <a:gd name="T55" fmla="*/ 43 h 628"/>
                  <a:gd name="T56" fmla="*/ 3 w 618"/>
                  <a:gd name="T57" fmla="*/ 55 h 628"/>
                  <a:gd name="T58" fmla="*/ 0 w 618"/>
                  <a:gd name="T59" fmla="*/ 67 h 628"/>
                  <a:gd name="T60" fmla="*/ 0 w 618"/>
                  <a:gd name="T61" fmla="*/ 79 h 628"/>
                  <a:gd name="T62" fmla="*/ 0 w 618"/>
                  <a:gd name="T63" fmla="*/ 81 h 628"/>
                  <a:gd name="T64" fmla="*/ 0 w 618"/>
                  <a:gd name="T65" fmla="*/ 83 h 628"/>
                  <a:gd name="T66" fmla="*/ 0 w 618"/>
                  <a:gd name="T67" fmla="*/ 95 h 628"/>
                  <a:gd name="T68" fmla="*/ 5 w 618"/>
                  <a:gd name="T69" fmla="*/ 107 h 628"/>
                  <a:gd name="T70" fmla="*/ 10 w 618"/>
                  <a:gd name="T71" fmla="*/ 117 h 628"/>
                  <a:gd name="T72" fmla="*/ 17 w 618"/>
                  <a:gd name="T73" fmla="*/ 126 h 628"/>
                  <a:gd name="T74" fmla="*/ 24 w 618"/>
                  <a:gd name="T75" fmla="*/ 136 h 628"/>
                  <a:gd name="T76" fmla="*/ 33 w 618"/>
                  <a:gd name="T77" fmla="*/ 143 h 628"/>
                  <a:gd name="T78" fmla="*/ 43 w 618"/>
                  <a:gd name="T79" fmla="*/ 148 h 628"/>
                  <a:gd name="T80" fmla="*/ 52 w 618"/>
                  <a:gd name="T81" fmla="*/ 152 h 628"/>
                  <a:gd name="T82" fmla="*/ 64 w 618"/>
                  <a:gd name="T83" fmla="*/ 155 h 628"/>
                  <a:gd name="T84" fmla="*/ 76 w 618"/>
                  <a:gd name="T85" fmla="*/ 157 h 62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18"/>
                  <a:gd name="T130" fmla="*/ 0 h 628"/>
                  <a:gd name="T131" fmla="*/ 618 w 618"/>
                  <a:gd name="T132" fmla="*/ 628 h 62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18" h="628">
                    <a:moveTo>
                      <a:pt x="304" y="628"/>
                    </a:moveTo>
                    <a:lnTo>
                      <a:pt x="361" y="619"/>
                    </a:lnTo>
                    <a:lnTo>
                      <a:pt x="409" y="608"/>
                    </a:lnTo>
                    <a:lnTo>
                      <a:pt x="447" y="590"/>
                    </a:lnTo>
                    <a:lnTo>
                      <a:pt x="495" y="561"/>
                    </a:lnTo>
                    <a:lnTo>
                      <a:pt x="523" y="532"/>
                    </a:lnTo>
                    <a:lnTo>
                      <a:pt x="562" y="495"/>
                    </a:lnTo>
                    <a:lnTo>
                      <a:pt x="581" y="457"/>
                    </a:lnTo>
                    <a:lnTo>
                      <a:pt x="599" y="409"/>
                    </a:lnTo>
                    <a:lnTo>
                      <a:pt x="618" y="361"/>
                    </a:lnTo>
                    <a:lnTo>
                      <a:pt x="618" y="314"/>
                    </a:lnTo>
                    <a:lnTo>
                      <a:pt x="618" y="266"/>
                    </a:lnTo>
                    <a:lnTo>
                      <a:pt x="599" y="219"/>
                    </a:lnTo>
                    <a:lnTo>
                      <a:pt x="581" y="171"/>
                    </a:lnTo>
                    <a:lnTo>
                      <a:pt x="562" y="133"/>
                    </a:lnTo>
                    <a:lnTo>
                      <a:pt x="523" y="95"/>
                    </a:lnTo>
                    <a:lnTo>
                      <a:pt x="495" y="67"/>
                    </a:lnTo>
                    <a:lnTo>
                      <a:pt x="447" y="38"/>
                    </a:lnTo>
                    <a:lnTo>
                      <a:pt x="409" y="20"/>
                    </a:lnTo>
                    <a:lnTo>
                      <a:pt x="361" y="9"/>
                    </a:lnTo>
                    <a:lnTo>
                      <a:pt x="304" y="0"/>
                    </a:lnTo>
                    <a:lnTo>
                      <a:pt x="257" y="9"/>
                    </a:lnTo>
                    <a:lnTo>
                      <a:pt x="209" y="20"/>
                    </a:lnTo>
                    <a:lnTo>
                      <a:pt x="162" y="38"/>
                    </a:lnTo>
                    <a:lnTo>
                      <a:pt x="123" y="67"/>
                    </a:lnTo>
                    <a:lnTo>
                      <a:pt x="86" y="95"/>
                    </a:lnTo>
                    <a:lnTo>
                      <a:pt x="57" y="133"/>
                    </a:lnTo>
                    <a:lnTo>
                      <a:pt x="28" y="171"/>
                    </a:lnTo>
                    <a:lnTo>
                      <a:pt x="10" y="219"/>
                    </a:lnTo>
                    <a:lnTo>
                      <a:pt x="0" y="266"/>
                    </a:lnTo>
                    <a:lnTo>
                      <a:pt x="0" y="314"/>
                    </a:lnTo>
                    <a:lnTo>
                      <a:pt x="0" y="323"/>
                    </a:lnTo>
                    <a:lnTo>
                      <a:pt x="0" y="333"/>
                    </a:lnTo>
                    <a:lnTo>
                      <a:pt x="0" y="381"/>
                    </a:lnTo>
                    <a:lnTo>
                      <a:pt x="19" y="428"/>
                    </a:lnTo>
                    <a:lnTo>
                      <a:pt x="38" y="466"/>
                    </a:lnTo>
                    <a:lnTo>
                      <a:pt x="66" y="504"/>
                    </a:lnTo>
                    <a:lnTo>
                      <a:pt x="95" y="543"/>
                    </a:lnTo>
                    <a:lnTo>
                      <a:pt x="133" y="571"/>
                    </a:lnTo>
                    <a:lnTo>
                      <a:pt x="171" y="590"/>
                    </a:lnTo>
                    <a:lnTo>
                      <a:pt x="209" y="608"/>
                    </a:lnTo>
                    <a:lnTo>
                      <a:pt x="257" y="619"/>
                    </a:lnTo>
                    <a:lnTo>
                      <a:pt x="304" y="628"/>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59" name="Freeform 135">
                <a:extLst>
                  <a:ext uri="{FF2B5EF4-FFF2-40B4-BE49-F238E27FC236}">
                    <a16:creationId xmlns:a16="http://schemas.microsoft.com/office/drawing/2014/main" id="{006BD68A-7259-4D5B-82C4-4E7323CAB8A3}"/>
                  </a:ext>
                </a:extLst>
              </p:cNvPr>
              <p:cNvSpPr>
                <a:spLocks/>
              </p:cNvSpPr>
              <p:nvPr/>
            </p:nvSpPr>
            <p:spPr bwMode="auto">
              <a:xfrm>
                <a:off x="3389" y="2236"/>
                <a:ext cx="138" cy="135"/>
              </a:xfrm>
              <a:custGeom>
                <a:avLst/>
                <a:gdLst>
                  <a:gd name="T0" fmla="*/ 69 w 552"/>
                  <a:gd name="T1" fmla="*/ 135 h 541"/>
                  <a:gd name="T2" fmla="*/ 81 w 552"/>
                  <a:gd name="T3" fmla="*/ 135 h 541"/>
                  <a:gd name="T4" fmla="*/ 90 w 552"/>
                  <a:gd name="T5" fmla="*/ 133 h 541"/>
                  <a:gd name="T6" fmla="*/ 100 w 552"/>
                  <a:gd name="T7" fmla="*/ 128 h 541"/>
                  <a:gd name="T8" fmla="*/ 109 w 552"/>
                  <a:gd name="T9" fmla="*/ 121 h 541"/>
                  <a:gd name="T10" fmla="*/ 117 w 552"/>
                  <a:gd name="T11" fmla="*/ 116 h 541"/>
                  <a:gd name="T12" fmla="*/ 124 w 552"/>
                  <a:gd name="T13" fmla="*/ 107 h 541"/>
                  <a:gd name="T14" fmla="*/ 131 w 552"/>
                  <a:gd name="T15" fmla="*/ 97 h 541"/>
                  <a:gd name="T16" fmla="*/ 133 w 552"/>
                  <a:gd name="T17" fmla="*/ 87 h 541"/>
                  <a:gd name="T18" fmla="*/ 136 w 552"/>
                  <a:gd name="T19" fmla="*/ 78 h 541"/>
                  <a:gd name="T20" fmla="*/ 138 w 552"/>
                  <a:gd name="T21" fmla="*/ 66 h 541"/>
                  <a:gd name="T22" fmla="*/ 136 w 552"/>
                  <a:gd name="T23" fmla="*/ 57 h 541"/>
                  <a:gd name="T24" fmla="*/ 133 w 552"/>
                  <a:gd name="T25" fmla="*/ 45 h 541"/>
                  <a:gd name="T26" fmla="*/ 131 w 552"/>
                  <a:gd name="T27" fmla="*/ 35 h 541"/>
                  <a:gd name="T28" fmla="*/ 124 w 552"/>
                  <a:gd name="T29" fmla="*/ 26 h 541"/>
                  <a:gd name="T30" fmla="*/ 117 w 552"/>
                  <a:gd name="T31" fmla="*/ 19 h 541"/>
                  <a:gd name="T32" fmla="*/ 109 w 552"/>
                  <a:gd name="T33" fmla="*/ 12 h 541"/>
                  <a:gd name="T34" fmla="*/ 100 w 552"/>
                  <a:gd name="T35" fmla="*/ 7 h 541"/>
                  <a:gd name="T36" fmla="*/ 90 w 552"/>
                  <a:gd name="T37" fmla="*/ 2 h 541"/>
                  <a:gd name="T38" fmla="*/ 81 w 552"/>
                  <a:gd name="T39" fmla="*/ 0 h 541"/>
                  <a:gd name="T40" fmla="*/ 69 w 552"/>
                  <a:gd name="T41" fmla="*/ 0 h 541"/>
                  <a:gd name="T42" fmla="*/ 60 w 552"/>
                  <a:gd name="T43" fmla="*/ 0 h 541"/>
                  <a:gd name="T44" fmla="*/ 48 w 552"/>
                  <a:gd name="T45" fmla="*/ 2 h 541"/>
                  <a:gd name="T46" fmla="*/ 38 w 552"/>
                  <a:gd name="T47" fmla="*/ 7 h 541"/>
                  <a:gd name="T48" fmla="*/ 29 w 552"/>
                  <a:gd name="T49" fmla="*/ 12 h 541"/>
                  <a:gd name="T50" fmla="*/ 22 w 552"/>
                  <a:gd name="T51" fmla="*/ 19 h 541"/>
                  <a:gd name="T52" fmla="*/ 14 w 552"/>
                  <a:gd name="T53" fmla="*/ 26 h 541"/>
                  <a:gd name="T54" fmla="*/ 10 w 552"/>
                  <a:gd name="T55" fmla="*/ 35 h 541"/>
                  <a:gd name="T56" fmla="*/ 5 w 552"/>
                  <a:gd name="T57" fmla="*/ 45 h 541"/>
                  <a:gd name="T58" fmla="*/ 2 w 552"/>
                  <a:gd name="T59" fmla="*/ 54 h 541"/>
                  <a:gd name="T60" fmla="*/ 0 w 552"/>
                  <a:gd name="T61" fmla="*/ 66 h 541"/>
                  <a:gd name="T62" fmla="*/ 0 w 552"/>
                  <a:gd name="T63" fmla="*/ 69 h 541"/>
                  <a:gd name="T64" fmla="*/ 2 w 552"/>
                  <a:gd name="T65" fmla="*/ 69 h 541"/>
                  <a:gd name="T66" fmla="*/ 2 w 552"/>
                  <a:gd name="T67" fmla="*/ 71 h 541"/>
                  <a:gd name="T68" fmla="*/ 2 w 552"/>
                  <a:gd name="T69" fmla="*/ 80 h 541"/>
                  <a:gd name="T70" fmla="*/ 5 w 552"/>
                  <a:gd name="T71" fmla="*/ 90 h 541"/>
                  <a:gd name="T72" fmla="*/ 10 w 552"/>
                  <a:gd name="T73" fmla="*/ 99 h 541"/>
                  <a:gd name="T74" fmla="*/ 14 w 552"/>
                  <a:gd name="T75" fmla="*/ 109 h 541"/>
                  <a:gd name="T76" fmla="*/ 22 w 552"/>
                  <a:gd name="T77" fmla="*/ 116 h 541"/>
                  <a:gd name="T78" fmla="*/ 31 w 552"/>
                  <a:gd name="T79" fmla="*/ 123 h 541"/>
                  <a:gd name="T80" fmla="*/ 38 w 552"/>
                  <a:gd name="T81" fmla="*/ 128 h 541"/>
                  <a:gd name="T82" fmla="*/ 48 w 552"/>
                  <a:gd name="T83" fmla="*/ 133 h 541"/>
                  <a:gd name="T84" fmla="*/ 60 w 552"/>
                  <a:gd name="T85" fmla="*/ 135 h 541"/>
                  <a:gd name="T86" fmla="*/ 69 w 552"/>
                  <a:gd name="T87" fmla="*/ 135 h 54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52"/>
                  <a:gd name="T133" fmla="*/ 0 h 541"/>
                  <a:gd name="T134" fmla="*/ 552 w 552"/>
                  <a:gd name="T135" fmla="*/ 541 h 541"/>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52" h="541">
                    <a:moveTo>
                      <a:pt x="276" y="541"/>
                    </a:moveTo>
                    <a:lnTo>
                      <a:pt x="324" y="541"/>
                    </a:lnTo>
                    <a:lnTo>
                      <a:pt x="361" y="532"/>
                    </a:lnTo>
                    <a:lnTo>
                      <a:pt x="400" y="512"/>
                    </a:lnTo>
                    <a:lnTo>
                      <a:pt x="437" y="484"/>
                    </a:lnTo>
                    <a:lnTo>
                      <a:pt x="467" y="465"/>
                    </a:lnTo>
                    <a:lnTo>
                      <a:pt x="495" y="428"/>
                    </a:lnTo>
                    <a:lnTo>
                      <a:pt x="523" y="389"/>
                    </a:lnTo>
                    <a:lnTo>
                      <a:pt x="532" y="350"/>
                    </a:lnTo>
                    <a:lnTo>
                      <a:pt x="543" y="313"/>
                    </a:lnTo>
                    <a:lnTo>
                      <a:pt x="552" y="266"/>
                    </a:lnTo>
                    <a:lnTo>
                      <a:pt x="543" y="227"/>
                    </a:lnTo>
                    <a:lnTo>
                      <a:pt x="532" y="180"/>
                    </a:lnTo>
                    <a:lnTo>
                      <a:pt x="523" y="142"/>
                    </a:lnTo>
                    <a:lnTo>
                      <a:pt x="495" y="104"/>
                    </a:lnTo>
                    <a:lnTo>
                      <a:pt x="467" y="75"/>
                    </a:lnTo>
                    <a:lnTo>
                      <a:pt x="437" y="47"/>
                    </a:lnTo>
                    <a:lnTo>
                      <a:pt x="400" y="28"/>
                    </a:lnTo>
                    <a:lnTo>
                      <a:pt x="361" y="9"/>
                    </a:lnTo>
                    <a:lnTo>
                      <a:pt x="324" y="0"/>
                    </a:lnTo>
                    <a:lnTo>
                      <a:pt x="276" y="0"/>
                    </a:lnTo>
                    <a:lnTo>
                      <a:pt x="238" y="0"/>
                    </a:lnTo>
                    <a:lnTo>
                      <a:pt x="190" y="9"/>
                    </a:lnTo>
                    <a:lnTo>
                      <a:pt x="152" y="28"/>
                    </a:lnTo>
                    <a:lnTo>
                      <a:pt x="114" y="47"/>
                    </a:lnTo>
                    <a:lnTo>
                      <a:pt x="86" y="75"/>
                    </a:lnTo>
                    <a:lnTo>
                      <a:pt x="56" y="104"/>
                    </a:lnTo>
                    <a:lnTo>
                      <a:pt x="38" y="142"/>
                    </a:lnTo>
                    <a:lnTo>
                      <a:pt x="19" y="180"/>
                    </a:lnTo>
                    <a:lnTo>
                      <a:pt x="9" y="218"/>
                    </a:lnTo>
                    <a:lnTo>
                      <a:pt x="0" y="266"/>
                    </a:lnTo>
                    <a:lnTo>
                      <a:pt x="0" y="275"/>
                    </a:lnTo>
                    <a:lnTo>
                      <a:pt x="9" y="275"/>
                    </a:lnTo>
                    <a:lnTo>
                      <a:pt x="9" y="285"/>
                    </a:lnTo>
                    <a:lnTo>
                      <a:pt x="9" y="322"/>
                    </a:lnTo>
                    <a:lnTo>
                      <a:pt x="19" y="361"/>
                    </a:lnTo>
                    <a:lnTo>
                      <a:pt x="38" y="398"/>
                    </a:lnTo>
                    <a:lnTo>
                      <a:pt x="56" y="437"/>
                    </a:lnTo>
                    <a:lnTo>
                      <a:pt x="86" y="465"/>
                    </a:lnTo>
                    <a:lnTo>
                      <a:pt x="123" y="493"/>
                    </a:lnTo>
                    <a:lnTo>
                      <a:pt x="152" y="512"/>
                    </a:lnTo>
                    <a:lnTo>
                      <a:pt x="190" y="532"/>
                    </a:lnTo>
                    <a:lnTo>
                      <a:pt x="238" y="541"/>
                    </a:lnTo>
                    <a:lnTo>
                      <a:pt x="276" y="541"/>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60" name="Freeform 136">
                <a:extLst>
                  <a:ext uri="{FF2B5EF4-FFF2-40B4-BE49-F238E27FC236}">
                    <a16:creationId xmlns:a16="http://schemas.microsoft.com/office/drawing/2014/main" id="{451E1F7D-F99D-4522-92C2-CD84DCD03A98}"/>
                  </a:ext>
                </a:extLst>
              </p:cNvPr>
              <p:cNvSpPr>
                <a:spLocks/>
              </p:cNvSpPr>
              <p:nvPr/>
            </p:nvSpPr>
            <p:spPr bwMode="auto">
              <a:xfrm>
                <a:off x="3396" y="2238"/>
                <a:ext cx="119" cy="117"/>
              </a:xfrm>
              <a:custGeom>
                <a:avLst/>
                <a:gdLst>
                  <a:gd name="T0" fmla="*/ 60 w 476"/>
                  <a:gd name="T1" fmla="*/ 117 h 466"/>
                  <a:gd name="T2" fmla="*/ 69 w 476"/>
                  <a:gd name="T3" fmla="*/ 117 h 466"/>
                  <a:gd name="T4" fmla="*/ 79 w 476"/>
                  <a:gd name="T5" fmla="*/ 114 h 466"/>
                  <a:gd name="T6" fmla="*/ 86 w 476"/>
                  <a:gd name="T7" fmla="*/ 110 h 466"/>
                  <a:gd name="T8" fmla="*/ 93 w 476"/>
                  <a:gd name="T9" fmla="*/ 105 h 466"/>
                  <a:gd name="T10" fmla="*/ 100 w 476"/>
                  <a:gd name="T11" fmla="*/ 100 h 466"/>
                  <a:gd name="T12" fmla="*/ 107 w 476"/>
                  <a:gd name="T13" fmla="*/ 93 h 466"/>
                  <a:gd name="T14" fmla="*/ 112 w 476"/>
                  <a:gd name="T15" fmla="*/ 86 h 466"/>
                  <a:gd name="T16" fmla="*/ 114 w 476"/>
                  <a:gd name="T17" fmla="*/ 76 h 466"/>
                  <a:gd name="T18" fmla="*/ 117 w 476"/>
                  <a:gd name="T19" fmla="*/ 69 h 466"/>
                  <a:gd name="T20" fmla="*/ 119 w 476"/>
                  <a:gd name="T21" fmla="*/ 60 h 466"/>
                  <a:gd name="T22" fmla="*/ 117 w 476"/>
                  <a:gd name="T23" fmla="*/ 50 h 466"/>
                  <a:gd name="T24" fmla="*/ 114 w 476"/>
                  <a:gd name="T25" fmla="*/ 41 h 466"/>
                  <a:gd name="T26" fmla="*/ 112 w 476"/>
                  <a:gd name="T27" fmla="*/ 31 h 466"/>
                  <a:gd name="T28" fmla="*/ 107 w 476"/>
                  <a:gd name="T29" fmla="*/ 24 h 466"/>
                  <a:gd name="T30" fmla="*/ 100 w 476"/>
                  <a:gd name="T31" fmla="*/ 17 h 466"/>
                  <a:gd name="T32" fmla="*/ 93 w 476"/>
                  <a:gd name="T33" fmla="*/ 12 h 466"/>
                  <a:gd name="T34" fmla="*/ 86 w 476"/>
                  <a:gd name="T35" fmla="*/ 7 h 466"/>
                  <a:gd name="T36" fmla="*/ 79 w 476"/>
                  <a:gd name="T37" fmla="*/ 2 h 466"/>
                  <a:gd name="T38" fmla="*/ 69 w 476"/>
                  <a:gd name="T39" fmla="*/ 0 h 466"/>
                  <a:gd name="T40" fmla="*/ 60 w 476"/>
                  <a:gd name="T41" fmla="*/ 0 h 466"/>
                  <a:gd name="T42" fmla="*/ 50 w 476"/>
                  <a:gd name="T43" fmla="*/ 0 h 466"/>
                  <a:gd name="T44" fmla="*/ 41 w 476"/>
                  <a:gd name="T45" fmla="*/ 2 h 466"/>
                  <a:gd name="T46" fmla="*/ 34 w 476"/>
                  <a:gd name="T47" fmla="*/ 7 h 466"/>
                  <a:gd name="T48" fmla="*/ 24 w 476"/>
                  <a:gd name="T49" fmla="*/ 10 h 466"/>
                  <a:gd name="T50" fmla="*/ 19 w 476"/>
                  <a:gd name="T51" fmla="*/ 17 h 466"/>
                  <a:gd name="T52" fmla="*/ 12 w 476"/>
                  <a:gd name="T53" fmla="*/ 24 h 466"/>
                  <a:gd name="T54" fmla="*/ 7 w 476"/>
                  <a:gd name="T55" fmla="*/ 31 h 466"/>
                  <a:gd name="T56" fmla="*/ 5 w 476"/>
                  <a:gd name="T57" fmla="*/ 38 h 466"/>
                  <a:gd name="T58" fmla="*/ 3 w 476"/>
                  <a:gd name="T59" fmla="*/ 48 h 466"/>
                  <a:gd name="T60" fmla="*/ 0 w 476"/>
                  <a:gd name="T61" fmla="*/ 57 h 466"/>
                  <a:gd name="T62" fmla="*/ 0 w 476"/>
                  <a:gd name="T63" fmla="*/ 60 h 466"/>
                  <a:gd name="T64" fmla="*/ 3 w 476"/>
                  <a:gd name="T65" fmla="*/ 69 h 466"/>
                  <a:gd name="T66" fmla="*/ 5 w 476"/>
                  <a:gd name="T67" fmla="*/ 79 h 466"/>
                  <a:gd name="T68" fmla="*/ 7 w 476"/>
                  <a:gd name="T69" fmla="*/ 86 h 466"/>
                  <a:gd name="T70" fmla="*/ 12 w 476"/>
                  <a:gd name="T71" fmla="*/ 95 h 466"/>
                  <a:gd name="T72" fmla="*/ 19 w 476"/>
                  <a:gd name="T73" fmla="*/ 100 h 466"/>
                  <a:gd name="T74" fmla="*/ 27 w 476"/>
                  <a:gd name="T75" fmla="*/ 107 h 466"/>
                  <a:gd name="T76" fmla="*/ 34 w 476"/>
                  <a:gd name="T77" fmla="*/ 112 h 466"/>
                  <a:gd name="T78" fmla="*/ 41 w 476"/>
                  <a:gd name="T79" fmla="*/ 114 h 466"/>
                  <a:gd name="T80" fmla="*/ 50 w 476"/>
                  <a:gd name="T81" fmla="*/ 117 h 466"/>
                  <a:gd name="T82" fmla="*/ 60 w 476"/>
                  <a:gd name="T83" fmla="*/ 117 h 46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76"/>
                  <a:gd name="T127" fmla="*/ 0 h 466"/>
                  <a:gd name="T128" fmla="*/ 476 w 476"/>
                  <a:gd name="T129" fmla="*/ 466 h 46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76" h="466">
                    <a:moveTo>
                      <a:pt x="238" y="466"/>
                    </a:moveTo>
                    <a:lnTo>
                      <a:pt x="277" y="466"/>
                    </a:lnTo>
                    <a:lnTo>
                      <a:pt x="314" y="456"/>
                    </a:lnTo>
                    <a:lnTo>
                      <a:pt x="344" y="437"/>
                    </a:lnTo>
                    <a:lnTo>
                      <a:pt x="372" y="419"/>
                    </a:lnTo>
                    <a:lnTo>
                      <a:pt x="400" y="399"/>
                    </a:lnTo>
                    <a:lnTo>
                      <a:pt x="429" y="371"/>
                    </a:lnTo>
                    <a:lnTo>
                      <a:pt x="448" y="341"/>
                    </a:lnTo>
                    <a:lnTo>
                      <a:pt x="457" y="304"/>
                    </a:lnTo>
                    <a:lnTo>
                      <a:pt x="467" y="276"/>
                    </a:lnTo>
                    <a:lnTo>
                      <a:pt x="476" y="237"/>
                    </a:lnTo>
                    <a:lnTo>
                      <a:pt x="467" y="199"/>
                    </a:lnTo>
                    <a:lnTo>
                      <a:pt x="457" y="162"/>
                    </a:lnTo>
                    <a:lnTo>
                      <a:pt x="448" y="123"/>
                    </a:lnTo>
                    <a:lnTo>
                      <a:pt x="429" y="95"/>
                    </a:lnTo>
                    <a:lnTo>
                      <a:pt x="400" y="66"/>
                    </a:lnTo>
                    <a:lnTo>
                      <a:pt x="372" y="47"/>
                    </a:lnTo>
                    <a:lnTo>
                      <a:pt x="344" y="28"/>
                    </a:lnTo>
                    <a:lnTo>
                      <a:pt x="314" y="9"/>
                    </a:lnTo>
                    <a:lnTo>
                      <a:pt x="277" y="0"/>
                    </a:lnTo>
                    <a:lnTo>
                      <a:pt x="238" y="0"/>
                    </a:lnTo>
                    <a:lnTo>
                      <a:pt x="201" y="0"/>
                    </a:lnTo>
                    <a:lnTo>
                      <a:pt x="162" y="9"/>
                    </a:lnTo>
                    <a:lnTo>
                      <a:pt x="134" y="28"/>
                    </a:lnTo>
                    <a:lnTo>
                      <a:pt x="95" y="38"/>
                    </a:lnTo>
                    <a:lnTo>
                      <a:pt x="76" y="66"/>
                    </a:lnTo>
                    <a:lnTo>
                      <a:pt x="48" y="95"/>
                    </a:lnTo>
                    <a:lnTo>
                      <a:pt x="28" y="123"/>
                    </a:lnTo>
                    <a:lnTo>
                      <a:pt x="19" y="151"/>
                    </a:lnTo>
                    <a:lnTo>
                      <a:pt x="10" y="190"/>
                    </a:lnTo>
                    <a:lnTo>
                      <a:pt x="0" y="228"/>
                    </a:lnTo>
                    <a:lnTo>
                      <a:pt x="0" y="237"/>
                    </a:lnTo>
                    <a:lnTo>
                      <a:pt x="10" y="276"/>
                    </a:lnTo>
                    <a:lnTo>
                      <a:pt x="19" y="313"/>
                    </a:lnTo>
                    <a:lnTo>
                      <a:pt x="28" y="341"/>
                    </a:lnTo>
                    <a:lnTo>
                      <a:pt x="48" y="380"/>
                    </a:lnTo>
                    <a:lnTo>
                      <a:pt x="76" y="399"/>
                    </a:lnTo>
                    <a:lnTo>
                      <a:pt x="106" y="428"/>
                    </a:lnTo>
                    <a:lnTo>
                      <a:pt x="134" y="447"/>
                    </a:lnTo>
                    <a:lnTo>
                      <a:pt x="162" y="456"/>
                    </a:lnTo>
                    <a:lnTo>
                      <a:pt x="201" y="466"/>
                    </a:lnTo>
                    <a:lnTo>
                      <a:pt x="238" y="466"/>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61" name="Freeform 137">
                <a:extLst>
                  <a:ext uri="{FF2B5EF4-FFF2-40B4-BE49-F238E27FC236}">
                    <a16:creationId xmlns:a16="http://schemas.microsoft.com/office/drawing/2014/main" id="{C2FF5D09-0F59-4B55-B492-C729EE69D7D5}"/>
                  </a:ext>
                </a:extLst>
              </p:cNvPr>
              <p:cNvSpPr>
                <a:spLocks/>
              </p:cNvSpPr>
              <p:nvPr/>
            </p:nvSpPr>
            <p:spPr bwMode="auto">
              <a:xfrm>
                <a:off x="3403" y="2240"/>
                <a:ext cx="98" cy="98"/>
              </a:xfrm>
              <a:custGeom>
                <a:avLst/>
                <a:gdLst>
                  <a:gd name="T0" fmla="*/ 50 w 392"/>
                  <a:gd name="T1" fmla="*/ 98 h 390"/>
                  <a:gd name="T2" fmla="*/ 57 w 392"/>
                  <a:gd name="T3" fmla="*/ 98 h 390"/>
                  <a:gd name="T4" fmla="*/ 65 w 392"/>
                  <a:gd name="T5" fmla="*/ 95 h 390"/>
                  <a:gd name="T6" fmla="*/ 72 w 392"/>
                  <a:gd name="T7" fmla="*/ 93 h 390"/>
                  <a:gd name="T8" fmla="*/ 79 w 392"/>
                  <a:gd name="T9" fmla="*/ 88 h 390"/>
                  <a:gd name="T10" fmla="*/ 84 w 392"/>
                  <a:gd name="T11" fmla="*/ 83 h 390"/>
                  <a:gd name="T12" fmla="*/ 88 w 392"/>
                  <a:gd name="T13" fmla="*/ 79 h 390"/>
                  <a:gd name="T14" fmla="*/ 93 w 392"/>
                  <a:gd name="T15" fmla="*/ 72 h 390"/>
                  <a:gd name="T16" fmla="*/ 95 w 392"/>
                  <a:gd name="T17" fmla="*/ 65 h 390"/>
                  <a:gd name="T18" fmla="*/ 98 w 392"/>
                  <a:gd name="T19" fmla="*/ 57 h 390"/>
                  <a:gd name="T20" fmla="*/ 98 w 392"/>
                  <a:gd name="T21" fmla="*/ 50 h 390"/>
                  <a:gd name="T22" fmla="*/ 98 w 392"/>
                  <a:gd name="T23" fmla="*/ 41 h 390"/>
                  <a:gd name="T24" fmla="*/ 95 w 392"/>
                  <a:gd name="T25" fmla="*/ 33 h 390"/>
                  <a:gd name="T26" fmla="*/ 93 w 392"/>
                  <a:gd name="T27" fmla="*/ 26 h 390"/>
                  <a:gd name="T28" fmla="*/ 88 w 392"/>
                  <a:gd name="T29" fmla="*/ 22 h 390"/>
                  <a:gd name="T30" fmla="*/ 84 w 392"/>
                  <a:gd name="T31" fmla="*/ 14 h 390"/>
                  <a:gd name="T32" fmla="*/ 79 w 392"/>
                  <a:gd name="T33" fmla="*/ 10 h 390"/>
                  <a:gd name="T34" fmla="*/ 72 w 392"/>
                  <a:gd name="T35" fmla="*/ 5 h 390"/>
                  <a:gd name="T36" fmla="*/ 65 w 392"/>
                  <a:gd name="T37" fmla="*/ 3 h 390"/>
                  <a:gd name="T38" fmla="*/ 57 w 392"/>
                  <a:gd name="T39" fmla="*/ 0 h 390"/>
                  <a:gd name="T40" fmla="*/ 50 w 392"/>
                  <a:gd name="T41" fmla="*/ 0 h 390"/>
                  <a:gd name="T42" fmla="*/ 41 w 392"/>
                  <a:gd name="T43" fmla="*/ 0 h 390"/>
                  <a:gd name="T44" fmla="*/ 34 w 392"/>
                  <a:gd name="T45" fmla="*/ 3 h 390"/>
                  <a:gd name="T46" fmla="*/ 27 w 392"/>
                  <a:gd name="T47" fmla="*/ 5 h 390"/>
                  <a:gd name="T48" fmla="*/ 22 w 392"/>
                  <a:gd name="T49" fmla="*/ 10 h 390"/>
                  <a:gd name="T50" fmla="*/ 15 w 392"/>
                  <a:gd name="T51" fmla="*/ 14 h 390"/>
                  <a:gd name="T52" fmla="*/ 10 w 392"/>
                  <a:gd name="T53" fmla="*/ 19 h 390"/>
                  <a:gd name="T54" fmla="*/ 5 w 392"/>
                  <a:gd name="T55" fmla="*/ 26 h 390"/>
                  <a:gd name="T56" fmla="*/ 3 w 392"/>
                  <a:gd name="T57" fmla="*/ 33 h 390"/>
                  <a:gd name="T58" fmla="*/ 0 w 392"/>
                  <a:gd name="T59" fmla="*/ 41 h 390"/>
                  <a:gd name="T60" fmla="*/ 0 w 392"/>
                  <a:gd name="T61" fmla="*/ 48 h 390"/>
                  <a:gd name="T62" fmla="*/ 0 w 392"/>
                  <a:gd name="T63" fmla="*/ 50 h 390"/>
                  <a:gd name="T64" fmla="*/ 0 w 392"/>
                  <a:gd name="T65" fmla="*/ 57 h 390"/>
                  <a:gd name="T66" fmla="*/ 3 w 392"/>
                  <a:gd name="T67" fmla="*/ 67 h 390"/>
                  <a:gd name="T68" fmla="*/ 5 w 392"/>
                  <a:gd name="T69" fmla="*/ 74 h 390"/>
                  <a:gd name="T70" fmla="*/ 10 w 392"/>
                  <a:gd name="T71" fmla="*/ 79 h 390"/>
                  <a:gd name="T72" fmla="*/ 15 w 392"/>
                  <a:gd name="T73" fmla="*/ 86 h 390"/>
                  <a:gd name="T74" fmla="*/ 22 w 392"/>
                  <a:gd name="T75" fmla="*/ 91 h 390"/>
                  <a:gd name="T76" fmla="*/ 27 w 392"/>
                  <a:gd name="T77" fmla="*/ 93 h 390"/>
                  <a:gd name="T78" fmla="*/ 34 w 392"/>
                  <a:gd name="T79" fmla="*/ 95 h 390"/>
                  <a:gd name="T80" fmla="*/ 41 w 392"/>
                  <a:gd name="T81" fmla="*/ 98 h 390"/>
                  <a:gd name="T82" fmla="*/ 50 w 392"/>
                  <a:gd name="T83" fmla="*/ 98 h 39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92"/>
                  <a:gd name="T127" fmla="*/ 0 h 390"/>
                  <a:gd name="T128" fmla="*/ 392 w 392"/>
                  <a:gd name="T129" fmla="*/ 390 h 39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92" h="390">
                    <a:moveTo>
                      <a:pt x="201" y="390"/>
                    </a:moveTo>
                    <a:lnTo>
                      <a:pt x="229" y="390"/>
                    </a:lnTo>
                    <a:lnTo>
                      <a:pt x="258" y="380"/>
                    </a:lnTo>
                    <a:lnTo>
                      <a:pt x="286" y="371"/>
                    </a:lnTo>
                    <a:lnTo>
                      <a:pt x="316" y="352"/>
                    </a:lnTo>
                    <a:lnTo>
                      <a:pt x="334" y="332"/>
                    </a:lnTo>
                    <a:lnTo>
                      <a:pt x="353" y="315"/>
                    </a:lnTo>
                    <a:lnTo>
                      <a:pt x="372" y="285"/>
                    </a:lnTo>
                    <a:lnTo>
                      <a:pt x="381" y="257"/>
                    </a:lnTo>
                    <a:lnTo>
                      <a:pt x="392" y="228"/>
                    </a:lnTo>
                    <a:lnTo>
                      <a:pt x="392" y="200"/>
                    </a:lnTo>
                    <a:lnTo>
                      <a:pt x="392" y="162"/>
                    </a:lnTo>
                    <a:lnTo>
                      <a:pt x="381" y="133"/>
                    </a:lnTo>
                    <a:lnTo>
                      <a:pt x="372" y="105"/>
                    </a:lnTo>
                    <a:lnTo>
                      <a:pt x="353" y="86"/>
                    </a:lnTo>
                    <a:lnTo>
                      <a:pt x="334" y="57"/>
                    </a:lnTo>
                    <a:lnTo>
                      <a:pt x="316" y="38"/>
                    </a:lnTo>
                    <a:lnTo>
                      <a:pt x="286" y="19"/>
                    </a:lnTo>
                    <a:lnTo>
                      <a:pt x="258" y="10"/>
                    </a:lnTo>
                    <a:lnTo>
                      <a:pt x="229" y="0"/>
                    </a:lnTo>
                    <a:lnTo>
                      <a:pt x="201" y="0"/>
                    </a:lnTo>
                    <a:lnTo>
                      <a:pt x="163" y="0"/>
                    </a:lnTo>
                    <a:lnTo>
                      <a:pt x="134" y="10"/>
                    </a:lnTo>
                    <a:lnTo>
                      <a:pt x="106" y="19"/>
                    </a:lnTo>
                    <a:lnTo>
                      <a:pt x="87" y="38"/>
                    </a:lnTo>
                    <a:lnTo>
                      <a:pt x="58" y="57"/>
                    </a:lnTo>
                    <a:lnTo>
                      <a:pt x="39" y="77"/>
                    </a:lnTo>
                    <a:lnTo>
                      <a:pt x="20" y="105"/>
                    </a:lnTo>
                    <a:lnTo>
                      <a:pt x="11" y="133"/>
                    </a:lnTo>
                    <a:lnTo>
                      <a:pt x="0" y="162"/>
                    </a:lnTo>
                    <a:lnTo>
                      <a:pt x="0" y="190"/>
                    </a:lnTo>
                    <a:lnTo>
                      <a:pt x="0" y="200"/>
                    </a:lnTo>
                    <a:lnTo>
                      <a:pt x="0" y="228"/>
                    </a:lnTo>
                    <a:lnTo>
                      <a:pt x="11" y="267"/>
                    </a:lnTo>
                    <a:lnTo>
                      <a:pt x="20" y="295"/>
                    </a:lnTo>
                    <a:lnTo>
                      <a:pt x="39" y="315"/>
                    </a:lnTo>
                    <a:lnTo>
                      <a:pt x="58" y="343"/>
                    </a:lnTo>
                    <a:lnTo>
                      <a:pt x="87" y="362"/>
                    </a:lnTo>
                    <a:lnTo>
                      <a:pt x="106" y="371"/>
                    </a:lnTo>
                    <a:lnTo>
                      <a:pt x="134" y="380"/>
                    </a:lnTo>
                    <a:lnTo>
                      <a:pt x="163" y="390"/>
                    </a:lnTo>
                    <a:lnTo>
                      <a:pt x="201" y="390"/>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62" name="Freeform 138">
                <a:extLst>
                  <a:ext uri="{FF2B5EF4-FFF2-40B4-BE49-F238E27FC236}">
                    <a16:creationId xmlns:a16="http://schemas.microsoft.com/office/drawing/2014/main" id="{99831DBB-8EB7-4054-9222-CD25EDD12434}"/>
                  </a:ext>
                </a:extLst>
              </p:cNvPr>
              <p:cNvSpPr>
                <a:spLocks/>
              </p:cNvSpPr>
              <p:nvPr/>
            </p:nvSpPr>
            <p:spPr bwMode="auto">
              <a:xfrm>
                <a:off x="3410" y="2243"/>
                <a:ext cx="79" cy="80"/>
              </a:xfrm>
              <a:custGeom>
                <a:avLst/>
                <a:gdLst>
                  <a:gd name="T0" fmla="*/ 38 w 314"/>
                  <a:gd name="T1" fmla="*/ 80 h 322"/>
                  <a:gd name="T2" fmla="*/ 45 w 314"/>
                  <a:gd name="T3" fmla="*/ 78 h 322"/>
                  <a:gd name="T4" fmla="*/ 52 w 314"/>
                  <a:gd name="T5" fmla="*/ 78 h 322"/>
                  <a:gd name="T6" fmla="*/ 57 w 314"/>
                  <a:gd name="T7" fmla="*/ 76 h 322"/>
                  <a:gd name="T8" fmla="*/ 62 w 314"/>
                  <a:gd name="T9" fmla="*/ 71 h 322"/>
                  <a:gd name="T10" fmla="*/ 67 w 314"/>
                  <a:gd name="T11" fmla="*/ 68 h 322"/>
                  <a:gd name="T12" fmla="*/ 72 w 314"/>
                  <a:gd name="T13" fmla="*/ 64 h 322"/>
                  <a:gd name="T14" fmla="*/ 74 w 314"/>
                  <a:gd name="T15" fmla="*/ 59 h 322"/>
                  <a:gd name="T16" fmla="*/ 76 w 314"/>
                  <a:gd name="T17" fmla="*/ 52 h 322"/>
                  <a:gd name="T18" fmla="*/ 79 w 314"/>
                  <a:gd name="T19" fmla="*/ 47 h 322"/>
                  <a:gd name="T20" fmla="*/ 79 w 314"/>
                  <a:gd name="T21" fmla="*/ 40 h 322"/>
                  <a:gd name="T22" fmla="*/ 79 w 314"/>
                  <a:gd name="T23" fmla="*/ 33 h 322"/>
                  <a:gd name="T24" fmla="*/ 76 w 314"/>
                  <a:gd name="T25" fmla="*/ 28 h 322"/>
                  <a:gd name="T26" fmla="*/ 74 w 314"/>
                  <a:gd name="T27" fmla="*/ 21 h 322"/>
                  <a:gd name="T28" fmla="*/ 72 w 314"/>
                  <a:gd name="T29" fmla="*/ 17 h 322"/>
                  <a:gd name="T30" fmla="*/ 67 w 314"/>
                  <a:gd name="T31" fmla="*/ 12 h 322"/>
                  <a:gd name="T32" fmla="*/ 62 w 314"/>
                  <a:gd name="T33" fmla="*/ 9 h 322"/>
                  <a:gd name="T34" fmla="*/ 57 w 314"/>
                  <a:gd name="T35" fmla="*/ 5 h 322"/>
                  <a:gd name="T36" fmla="*/ 52 w 314"/>
                  <a:gd name="T37" fmla="*/ 2 h 322"/>
                  <a:gd name="T38" fmla="*/ 45 w 314"/>
                  <a:gd name="T39" fmla="*/ 2 h 322"/>
                  <a:gd name="T40" fmla="*/ 38 w 314"/>
                  <a:gd name="T41" fmla="*/ 0 h 322"/>
                  <a:gd name="T42" fmla="*/ 33 w 314"/>
                  <a:gd name="T43" fmla="*/ 2 h 322"/>
                  <a:gd name="T44" fmla="*/ 26 w 314"/>
                  <a:gd name="T45" fmla="*/ 2 h 322"/>
                  <a:gd name="T46" fmla="*/ 21 w 314"/>
                  <a:gd name="T47" fmla="*/ 5 h 322"/>
                  <a:gd name="T48" fmla="*/ 17 w 314"/>
                  <a:gd name="T49" fmla="*/ 9 h 322"/>
                  <a:gd name="T50" fmla="*/ 12 w 314"/>
                  <a:gd name="T51" fmla="*/ 12 h 322"/>
                  <a:gd name="T52" fmla="*/ 7 w 314"/>
                  <a:gd name="T53" fmla="*/ 17 h 322"/>
                  <a:gd name="T54" fmla="*/ 5 w 314"/>
                  <a:gd name="T55" fmla="*/ 21 h 322"/>
                  <a:gd name="T56" fmla="*/ 2 w 314"/>
                  <a:gd name="T57" fmla="*/ 28 h 322"/>
                  <a:gd name="T58" fmla="*/ 0 w 314"/>
                  <a:gd name="T59" fmla="*/ 33 h 322"/>
                  <a:gd name="T60" fmla="*/ 0 w 314"/>
                  <a:gd name="T61" fmla="*/ 40 h 322"/>
                  <a:gd name="T62" fmla="*/ 0 w 314"/>
                  <a:gd name="T63" fmla="*/ 47 h 322"/>
                  <a:gd name="T64" fmla="*/ 2 w 314"/>
                  <a:gd name="T65" fmla="*/ 52 h 322"/>
                  <a:gd name="T66" fmla="*/ 5 w 314"/>
                  <a:gd name="T67" fmla="*/ 59 h 322"/>
                  <a:gd name="T68" fmla="*/ 7 w 314"/>
                  <a:gd name="T69" fmla="*/ 64 h 322"/>
                  <a:gd name="T70" fmla="*/ 12 w 314"/>
                  <a:gd name="T71" fmla="*/ 68 h 322"/>
                  <a:gd name="T72" fmla="*/ 17 w 314"/>
                  <a:gd name="T73" fmla="*/ 71 h 322"/>
                  <a:gd name="T74" fmla="*/ 21 w 314"/>
                  <a:gd name="T75" fmla="*/ 76 h 322"/>
                  <a:gd name="T76" fmla="*/ 26 w 314"/>
                  <a:gd name="T77" fmla="*/ 78 h 322"/>
                  <a:gd name="T78" fmla="*/ 33 w 314"/>
                  <a:gd name="T79" fmla="*/ 78 h 322"/>
                  <a:gd name="T80" fmla="*/ 38 w 314"/>
                  <a:gd name="T81" fmla="*/ 80 h 32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14"/>
                  <a:gd name="T124" fmla="*/ 0 h 322"/>
                  <a:gd name="T125" fmla="*/ 314 w 314"/>
                  <a:gd name="T126" fmla="*/ 322 h 32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14" h="322">
                    <a:moveTo>
                      <a:pt x="152" y="322"/>
                    </a:moveTo>
                    <a:lnTo>
                      <a:pt x="180" y="313"/>
                    </a:lnTo>
                    <a:lnTo>
                      <a:pt x="208" y="313"/>
                    </a:lnTo>
                    <a:lnTo>
                      <a:pt x="228" y="305"/>
                    </a:lnTo>
                    <a:lnTo>
                      <a:pt x="247" y="285"/>
                    </a:lnTo>
                    <a:lnTo>
                      <a:pt x="266" y="275"/>
                    </a:lnTo>
                    <a:lnTo>
                      <a:pt x="286" y="257"/>
                    </a:lnTo>
                    <a:lnTo>
                      <a:pt x="295" y="238"/>
                    </a:lnTo>
                    <a:lnTo>
                      <a:pt x="304" y="209"/>
                    </a:lnTo>
                    <a:lnTo>
                      <a:pt x="314" y="190"/>
                    </a:lnTo>
                    <a:lnTo>
                      <a:pt x="314" y="162"/>
                    </a:lnTo>
                    <a:lnTo>
                      <a:pt x="314" y="132"/>
                    </a:lnTo>
                    <a:lnTo>
                      <a:pt x="304" y="114"/>
                    </a:lnTo>
                    <a:lnTo>
                      <a:pt x="295" y="85"/>
                    </a:lnTo>
                    <a:lnTo>
                      <a:pt x="286" y="67"/>
                    </a:lnTo>
                    <a:lnTo>
                      <a:pt x="266" y="47"/>
                    </a:lnTo>
                    <a:lnTo>
                      <a:pt x="247" y="37"/>
                    </a:lnTo>
                    <a:lnTo>
                      <a:pt x="228" y="19"/>
                    </a:lnTo>
                    <a:lnTo>
                      <a:pt x="208" y="9"/>
                    </a:lnTo>
                    <a:lnTo>
                      <a:pt x="180" y="9"/>
                    </a:lnTo>
                    <a:lnTo>
                      <a:pt x="152" y="0"/>
                    </a:lnTo>
                    <a:lnTo>
                      <a:pt x="133" y="9"/>
                    </a:lnTo>
                    <a:lnTo>
                      <a:pt x="104" y="9"/>
                    </a:lnTo>
                    <a:lnTo>
                      <a:pt x="85" y="19"/>
                    </a:lnTo>
                    <a:lnTo>
                      <a:pt x="66" y="37"/>
                    </a:lnTo>
                    <a:lnTo>
                      <a:pt x="48" y="47"/>
                    </a:lnTo>
                    <a:lnTo>
                      <a:pt x="28" y="67"/>
                    </a:lnTo>
                    <a:lnTo>
                      <a:pt x="18" y="85"/>
                    </a:lnTo>
                    <a:lnTo>
                      <a:pt x="9" y="114"/>
                    </a:lnTo>
                    <a:lnTo>
                      <a:pt x="0" y="132"/>
                    </a:lnTo>
                    <a:lnTo>
                      <a:pt x="0" y="162"/>
                    </a:lnTo>
                    <a:lnTo>
                      <a:pt x="0" y="190"/>
                    </a:lnTo>
                    <a:lnTo>
                      <a:pt x="9" y="209"/>
                    </a:lnTo>
                    <a:lnTo>
                      <a:pt x="18" y="238"/>
                    </a:lnTo>
                    <a:lnTo>
                      <a:pt x="28" y="257"/>
                    </a:lnTo>
                    <a:lnTo>
                      <a:pt x="48" y="275"/>
                    </a:lnTo>
                    <a:lnTo>
                      <a:pt x="66" y="285"/>
                    </a:lnTo>
                    <a:lnTo>
                      <a:pt x="85" y="305"/>
                    </a:lnTo>
                    <a:lnTo>
                      <a:pt x="104" y="313"/>
                    </a:lnTo>
                    <a:lnTo>
                      <a:pt x="133" y="313"/>
                    </a:lnTo>
                    <a:lnTo>
                      <a:pt x="152" y="322"/>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63" name="Freeform 139">
                <a:extLst>
                  <a:ext uri="{FF2B5EF4-FFF2-40B4-BE49-F238E27FC236}">
                    <a16:creationId xmlns:a16="http://schemas.microsoft.com/office/drawing/2014/main" id="{1D45AD45-7415-44D7-B25F-9DBC93ABB81B}"/>
                  </a:ext>
                </a:extLst>
              </p:cNvPr>
              <p:cNvSpPr>
                <a:spLocks/>
              </p:cNvSpPr>
              <p:nvPr/>
            </p:nvSpPr>
            <p:spPr bwMode="auto">
              <a:xfrm>
                <a:off x="3641" y="2309"/>
                <a:ext cx="331" cy="331"/>
              </a:xfrm>
              <a:custGeom>
                <a:avLst/>
                <a:gdLst>
                  <a:gd name="T0" fmla="*/ 165 w 1324"/>
                  <a:gd name="T1" fmla="*/ 331 h 1321"/>
                  <a:gd name="T2" fmla="*/ 193 w 1324"/>
                  <a:gd name="T3" fmla="*/ 329 h 1321"/>
                  <a:gd name="T4" fmla="*/ 217 w 1324"/>
                  <a:gd name="T5" fmla="*/ 324 h 1321"/>
                  <a:gd name="T6" fmla="*/ 240 w 1324"/>
                  <a:gd name="T7" fmla="*/ 312 h 1321"/>
                  <a:gd name="T8" fmla="*/ 262 w 1324"/>
                  <a:gd name="T9" fmla="*/ 300 h 1321"/>
                  <a:gd name="T10" fmla="*/ 284 w 1324"/>
                  <a:gd name="T11" fmla="*/ 283 h 1321"/>
                  <a:gd name="T12" fmla="*/ 300 w 1324"/>
                  <a:gd name="T13" fmla="*/ 264 h 1321"/>
                  <a:gd name="T14" fmla="*/ 312 w 1324"/>
                  <a:gd name="T15" fmla="*/ 243 h 1321"/>
                  <a:gd name="T16" fmla="*/ 322 w 1324"/>
                  <a:gd name="T17" fmla="*/ 219 h 1321"/>
                  <a:gd name="T18" fmla="*/ 329 w 1324"/>
                  <a:gd name="T19" fmla="*/ 193 h 1321"/>
                  <a:gd name="T20" fmla="*/ 331 w 1324"/>
                  <a:gd name="T21" fmla="*/ 167 h 1321"/>
                  <a:gd name="T22" fmla="*/ 329 w 1324"/>
                  <a:gd name="T23" fmla="*/ 138 h 1321"/>
                  <a:gd name="T24" fmla="*/ 322 w 1324"/>
                  <a:gd name="T25" fmla="*/ 114 h 1321"/>
                  <a:gd name="T26" fmla="*/ 312 w 1324"/>
                  <a:gd name="T27" fmla="*/ 90 h 1321"/>
                  <a:gd name="T28" fmla="*/ 300 w 1324"/>
                  <a:gd name="T29" fmla="*/ 69 h 1321"/>
                  <a:gd name="T30" fmla="*/ 284 w 1324"/>
                  <a:gd name="T31" fmla="*/ 48 h 1321"/>
                  <a:gd name="T32" fmla="*/ 262 w 1324"/>
                  <a:gd name="T33" fmla="*/ 31 h 1321"/>
                  <a:gd name="T34" fmla="*/ 240 w 1324"/>
                  <a:gd name="T35" fmla="*/ 19 h 1321"/>
                  <a:gd name="T36" fmla="*/ 217 w 1324"/>
                  <a:gd name="T37" fmla="*/ 10 h 1321"/>
                  <a:gd name="T38" fmla="*/ 193 w 1324"/>
                  <a:gd name="T39" fmla="*/ 2 h 1321"/>
                  <a:gd name="T40" fmla="*/ 165 w 1324"/>
                  <a:gd name="T41" fmla="*/ 0 h 1321"/>
                  <a:gd name="T42" fmla="*/ 138 w 1324"/>
                  <a:gd name="T43" fmla="*/ 2 h 1321"/>
                  <a:gd name="T44" fmla="*/ 112 w 1324"/>
                  <a:gd name="T45" fmla="*/ 10 h 1321"/>
                  <a:gd name="T46" fmla="*/ 88 w 1324"/>
                  <a:gd name="T47" fmla="*/ 19 h 1321"/>
                  <a:gd name="T48" fmla="*/ 67 w 1324"/>
                  <a:gd name="T49" fmla="*/ 31 h 1321"/>
                  <a:gd name="T50" fmla="*/ 48 w 1324"/>
                  <a:gd name="T51" fmla="*/ 48 h 1321"/>
                  <a:gd name="T52" fmla="*/ 31 w 1324"/>
                  <a:gd name="T53" fmla="*/ 69 h 1321"/>
                  <a:gd name="T54" fmla="*/ 19 w 1324"/>
                  <a:gd name="T55" fmla="*/ 90 h 1321"/>
                  <a:gd name="T56" fmla="*/ 7 w 1324"/>
                  <a:gd name="T57" fmla="*/ 114 h 1321"/>
                  <a:gd name="T58" fmla="*/ 3 w 1324"/>
                  <a:gd name="T59" fmla="*/ 138 h 1321"/>
                  <a:gd name="T60" fmla="*/ 0 w 1324"/>
                  <a:gd name="T61" fmla="*/ 167 h 1321"/>
                  <a:gd name="T62" fmla="*/ 3 w 1324"/>
                  <a:gd name="T63" fmla="*/ 193 h 1321"/>
                  <a:gd name="T64" fmla="*/ 7 w 1324"/>
                  <a:gd name="T65" fmla="*/ 219 h 1321"/>
                  <a:gd name="T66" fmla="*/ 19 w 1324"/>
                  <a:gd name="T67" fmla="*/ 243 h 1321"/>
                  <a:gd name="T68" fmla="*/ 31 w 1324"/>
                  <a:gd name="T69" fmla="*/ 264 h 1321"/>
                  <a:gd name="T70" fmla="*/ 48 w 1324"/>
                  <a:gd name="T71" fmla="*/ 283 h 1321"/>
                  <a:gd name="T72" fmla="*/ 67 w 1324"/>
                  <a:gd name="T73" fmla="*/ 300 h 1321"/>
                  <a:gd name="T74" fmla="*/ 88 w 1324"/>
                  <a:gd name="T75" fmla="*/ 312 h 1321"/>
                  <a:gd name="T76" fmla="*/ 112 w 1324"/>
                  <a:gd name="T77" fmla="*/ 324 h 1321"/>
                  <a:gd name="T78" fmla="*/ 138 w 1324"/>
                  <a:gd name="T79" fmla="*/ 329 h 1321"/>
                  <a:gd name="T80" fmla="*/ 165 w 1324"/>
                  <a:gd name="T81" fmla="*/ 331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4"/>
                  <a:gd name="T124" fmla="*/ 0 h 1321"/>
                  <a:gd name="T125" fmla="*/ 1324 w 1324"/>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4" h="1321">
                    <a:moveTo>
                      <a:pt x="658" y="1321"/>
                    </a:moveTo>
                    <a:lnTo>
                      <a:pt x="772" y="1312"/>
                    </a:lnTo>
                    <a:lnTo>
                      <a:pt x="868" y="1293"/>
                    </a:lnTo>
                    <a:lnTo>
                      <a:pt x="961" y="1245"/>
                    </a:lnTo>
                    <a:lnTo>
                      <a:pt x="1048" y="1198"/>
                    </a:lnTo>
                    <a:lnTo>
                      <a:pt x="1134" y="1131"/>
                    </a:lnTo>
                    <a:lnTo>
                      <a:pt x="1199" y="1055"/>
                    </a:lnTo>
                    <a:lnTo>
                      <a:pt x="1247" y="970"/>
                    </a:lnTo>
                    <a:lnTo>
                      <a:pt x="1286" y="875"/>
                    </a:lnTo>
                    <a:lnTo>
                      <a:pt x="1314" y="770"/>
                    </a:lnTo>
                    <a:lnTo>
                      <a:pt x="1324" y="666"/>
                    </a:lnTo>
                    <a:lnTo>
                      <a:pt x="1314" y="551"/>
                    </a:lnTo>
                    <a:lnTo>
                      <a:pt x="1286" y="456"/>
                    </a:lnTo>
                    <a:lnTo>
                      <a:pt x="1247" y="361"/>
                    </a:lnTo>
                    <a:lnTo>
                      <a:pt x="1199" y="276"/>
                    </a:lnTo>
                    <a:lnTo>
                      <a:pt x="1134" y="190"/>
                    </a:lnTo>
                    <a:lnTo>
                      <a:pt x="1048" y="123"/>
                    </a:lnTo>
                    <a:lnTo>
                      <a:pt x="961" y="76"/>
                    </a:lnTo>
                    <a:lnTo>
                      <a:pt x="868" y="39"/>
                    </a:lnTo>
                    <a:lnTo>
                      <a:pt x="772" y="9"/>
                    </a:lnTo>
                    <a:lnTo>
                      <a:pt x="658" y="0"/>
                    </a:lnTo>
                    <a:lnTo>
                      <a:pt x="552" y="9"/>
                    </a:lnTo>
                    <a:lnTo>
                      <a:pt x="448" y="39"/>
                    </a:lnTo>
                    <a:lnTo>
                      <a:pt x="353" y="76"/>
                    </a:lnTo>
                    <a:lnTo>
                      <a:pt x="267" y="123"/>
                    </a:lnTo>
                    <a:lnTo>
                      <a:pt x="191" y="190"/>
                    </a:lnTo>
                    <a:lnTo>
                      <a:pt x="124" y="276"/>
                    </a:lnTo>
                    <a:lnTo>
                      <a:pt x="76" y="361"/>
                    </a:lnTo>
                    <a:lnTo>
                      <a:pt x="29" y="456"/>
                    </a:lnTo>
                    <a:lnTo>
                      <a:pt x="11" y="551"/>
                    </a:lnTo>
                    <a:lnTo>
                      <a:pt x="0" y="666"/>
                    </a:lnTo>
                    <a:lnTo>
                      <a:pt x="11" y="770"/>
                    </a:lnTo>
                    <a:lnTo>
                      <a:pt x="29" y="875"/>
                    </a:lnTo>
                    <a:lnTo>
                      <a:pt x="76" y="970"/>
                    </a:lnTo>
                    <a:lnTo>
                      <a:pt x="124" y="1055"/>
                    </a:lnTo>
                    <a:lnTo>
                      <a:pt x="191" y="1131"/>
                    </a:lnTo>
                    <a:lnTo>
                      <a:pt x="267" y="1198"/>
                    </a:lnTo>
                    <a:lnTo>
                      <a:pt x="353" y="1245"/>
                    </a:lnTo>
                    <a:lnTo>
                      <a:pt x="448" y="1293"/>
                    </a:lnTo>
                    <a:lnTo>
                      <a:pt x="552" y="1312"/>
                    </a:lnTo>
                    <a:lnTo>
                      <a:pt x="658" y="1321"/>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64" name="Freeform 140">
                <a:extLst>
                  <a:ext uri="{FF2B5EF4-FFF2-40B4-BE49-F238E27FC236}">
                    <a16:creationId xmlns:a16="http://schemas.microsoft.com/office/drawing/2014/main" id="{5E5784EA-5295-4016-8A23-DC857AD63C6B}"/>
                  </a:ext>
                </a:extLst>
              </p:cNvPr>
              <p:cNvSpPr>
                <a:spLocks/>
              </p:cNvSpPr>
              <p:nvPr/>
            </p:nvSpPr>
            <p:spPr bwMode="auto">
              <a:xfrm>
                <a:off x="3641" y="2309"/>
                <a:ext cx="331" cy="331"/>
              </a:xfrm>
              <a:custGeom>
                <a:avLst/>
                <a:gdLst>
                  <a:gd name="T0" fmla="*/ 165 w 1324"/>
                  <a:gd name="T1" fmla="*/ 331 h 1321"/>
                  <a:gd name="T2" fmla="*/ 193 w 1324"/>
                  <a:gd name="T3" fmla="*/ 329 h 1321"/>
                  <a:gd name="T4" fmla="*/ 217 w 1324"/>
                  <a:gd name="T5" fmla="*/ 324 h 1321"/>
                  <a:gd name="T6" fmla="*/ 240 w 1324"/>
                  <a:gd name="T7" fmla="*/ 312 h 1321"/>
                  <a:gd name="T8" fmla="*/ 262 w 1324"/>
                  <a:gd name="T9" fmla="*/ 300 h 1321"/>
                  <a:gd name="T10" fmla="*/ 284 w 1324"/>
                  <a:gd name="T11" fmla="*/ 283 h 1321"/>
                  <a:gd name="T12" fmla="*/ 300 w 1324"/>
                  <a:gd name="T13" fmla="*/ 264 h 1321"/>
                  <a:gd name="T14" fmla="*/ 312 w 1324"/>
                  <a:gd name="T15" fmla="*/ 243 h 1321"/>
                  <a:gd name="T16" fmla="*/ 322 w 1324"/>
                  <a:gd name="T17" fmla="*/ 219 h 1321"/>
                  <a:gd name="T18" fmla="*/ 329 w 1324"/>
                  <a:gd name="T19" fmla="*/ 193 h 1321"/>
                  <a:gd name="T20" fmla="*/ 331 w 1324"/>
                  <a:gd name="T21" fmla="*/ 167 h 1321"/>
                  <a:gd name="T22" fmla="*/ 329 w 1324"/>
                  <a:gd name="T23" fmla="*/ 138 h 1321"/>
                  <a:gd name="T24" fmla="*/ 322 w 1324"/>
                  <a:gd name="T25" fmla="*/ 114 h 1321"/>
                  <a:gd name="T26" fmla="*/ 312 w 1324"/>
                  <a:gd name="T27" fmla="*/ 90 h 1321"/>
                  <a:gd name="T28" fmla="*/ 300 w 1324"/>
                  <a:gd name="T29" fmla="*/ 69 h 1321"/>
                  <a:gd name="T30" fmla="*/ 284 w 1324"/>
                  <a:gd name="T31" fmla="*/ 48 h 1321"/>
                  <a:gd name="T32" fmla="*/ 262 w 1324"/>
                  <a:gd name="T33" fmla="*/ 31 h 1321"/>
                  <a:gd name="T34" fmla="*/ 240 w 1324"/>
                  <a:gd name="T35" fmla="*/ 19 h 1321"/>
                  <a:gd name="T36" fmla="*/ 217 w 1324"/>
                  <a:gd name="T37" fmla="*/ 10 h 1321"/>
                  <a:gd name="T38" fmla="*/ 193 w 1324"/>
                  <a:gd name="T39" fmla="*/ 2 h 1321"/>
                  <a:gd name="T40" fmla="*/ 165 w 1324"/>
                  <a:gd name="T41" fmla="*/ 0 h 1321"/>
                  <a:gd name="T42" fmla="*/ 138 w 1324"/>
                  <a:gd name="T43" fmla="*/ 2 h 1321"/>
                  <a:gd name="T44" fmla="*/ 112 w 1324"/>
                  <a:gd name="T45" fmla="*/ 10 h 1321"/>
                  <a:gd name="T46" fmla="*/ 88 w 1324"/>
                  <a:gd name="T47" fmla="*/ 19 h 1321"/>
                  <a:gd name="T48" fmla="*/ 67 w 1324"/>
                  <a:gd name="T49" fmla="*/ 31 h 1321"/>
                  <a:gd name="T50" fmla="*/ 48 w 1324"/>
                  <a:gd name="T51" fmla="*/ 48 h 1321"/>
                  <a:gd name="T52" fmla="*/ 31 w 1324"/>
                  <a:gd name="T53" fmla="*/ 69 h 1321"/>
                  <a:gd name="T54" fmla="*/ 19 w 1324"/>
                  <a:gd name="T55" fmla="*/ 90 h 1321"/>
                  <a:gd name="T56" fmla="*/ 7 w 1324"/>
                  <a:gd name="T57" fmla="*/ 114 h 1321"/>
                  <a:gd name="T58" fmla="*/ 3 w 1324"/>
                  <a:gd name="T59" fmla="*/ 138 h 1321"/>
                  <a:gd name="T60" fmla="*/ 0 w 1324"/>
                  <a:gd name="T61" fmla="*/ 167 h 1321"/>
                  <a:gd name="T62" fmla="*/ 3 w 1324"/>
                  <a:gd name="T63" fmla="*/ 193 h 1321"/>
                  <a:gd name="T64" fmla="*/ 7 w 1324"/>
                  <a:gd name="T65" fmla="*/ 219 h 1321"/>
                  <a:gd name="T66" fmla="*/ 19 w 1324"/>
                  <a:gd name="T67" fmla="*/ 243 h 1321"/>
                  <a:gd name="T68" fmla="*/ 31 w 1324"/>
                  <a:gd name="T69" fmla="*/ 264 h 1321"/>
                  <a:gd name="T70" fmla="*/ 48 w 1324"/>
                  <a:gd name="T71" fmla="*/ 283 h 1321"/>
                  <a:gd name="T72" fmla="*/ 67 w 1324"/>
                  <a:gd name="T73" fmla="*/ 300 h 1321"/>
                  <a:gd name="T74" fmla="*/ 88 w 1324"/>
                  <a:gd name="T75" fmla="*/ 312 h 1321"/>
                  <a:gd name="T76" fmla="*/ 112 w 1324"/>
                  <a:gd name="T77" fmla="*/ 324 h 1321"/>
                  <a:gd name="T78" fmla="*/ 138 w 1324"/>
                  <a:gd name="T79" fmla="*/ 329 h 1321"/>
                  <a:gd name="T80" fmla="*/ 165 w 1324"/>
                  <a:gd name="T81" fmla="*/ 331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4"/>
                  <a:gd name="T124" fmla="*/ 0 h 1321"/>
                  <a:gd name="T125" fmla="*/ 1324 w 1324"/>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4" h="1321">
                    <a:moveTo>
                      <a:pt x="658" y="1321"/>
                    </a:moveTo>
                    <a:lnTo>
                      <a:pt x="772" y="1312"/>
                    </a:lnTo>
                    <a:lnTo>
                      <a:pt x="868" y="1293"/>
                    </a:lnTo>
                    <a:lnTo>
                      <a:pt x="961" y="1245"/>
                    </a:lnTo>
                    <a:lnTo>
                      <a:pt x="1048" y="1198"/>
                    </a:lnTo>
                    <a:lnTo>
                      <a:pt x="1134" y="1131"/>
                    </a:lnTo>
                    <a:lnTo>
                      <a:pt x="1199" y="1055"/>
                    </a:lnTo>
                    <a:lnTo>
                      <a:pt x="1247" y="970"/>
                    </a:lnTo>
                    <a:lnTo>
                      <a:pt x="1286" y="875"/>
                    </a:lnTo>
                    <a:lnTo>
                      <a:pt x="1314" y="770"/>
                    </a:lnTo>
                    <a:lnTo>
                      <a:pt x="1324" y="666"/>
                    </a:lnTo>
                    <a:lnTo>
                      <a:pt x="1314" y="551"/>
                    </a:lnTo>
                    <a:lnTo>
                      <a:pt x="1286" y="456"/>
                    </a:lnTo>
                    <a:lnTo>
                      <a:pt x="1247" y="361"/>
                    </a:lnTo>
                    <a:lnTo>
                      <a:pt x="1199" y="276"/>
                    </a:lnTo>
                    <a:lnTo>
                      <a:pt x="1134" y="190"/>
                    </a:lnTo>
                    <a:lnTo>
                      <a:pt x="1048" y="123"/>
                    </a:lnTo>
                    <a:lnTo>
                      <a:pt x="961" y="76"/>
                    </a:lnTo>
                    <a:lnTo>
                      <a:pt x="868" y="39"/>
                    </a:lnTo>
                    <a:lnTo>
                      <a:pt x="772" y="9"/>
                    </a:lnTo>
                    <a:lnTo>
                      <a:pt x="658" y="0"/>
                    </a:lnTo>
                    <a:lnTo>
                      <a:pt x="552" y="9"/>
                    </a:lnTo>
                    <a:lnTo>
                      <a:pt x="448" y="39"/>
                    </a:lnTo>
                    <a:lnTo>
                      <a:pt x="353" y="76"/>
                    </a:lnTo>
                    <a:lnTo>
                      <a:pt x="267" y="123"/>
                    </a:lnTo>
                    <a:lnTo>
                      <a:pt x="191" y="190"/>
                    </a:lnTo>
                    <a:lnTo>
                      <a:pt x="124" y="276"/>
                    </a:lnTo>
                    <a:lnTo>
                      <a:pt x="76" y="361"/>
                    </a:lnTo>
                    <a:lnTo>
                      <a:pt x="29" y="456"/>
                    </a:lnTo>
                    <a:lnTo>
                      <a:pt x="11" y="551"/>
                    </a:lnTo>
                    <a:lnTo>
                      <a:pt x="0" y="666"/>
                    </a:lnTo>
                    <a:lnTo>
                      <a:pt x="11" y="770"/>
                    </a:lnTo>
                    <a:lnTo>
                      <a:pt x="29" y="875"/>
                    </a:lnTo>
                    <a:lnTo>
                      <a:pt x="76" y="970"/>
                    </a:lnTo>
                    <a:lnTo>
                      <a:pt x="124" y="1055"/>
                    </a:lnTo>
                    <a:lnTo>
                      <a:pt x="191" y="1131"/>
                    </a:lnTo>
                    <a:lnTo>
                      <a:pt x="267" y="1198"/>
                    </a:lnTo>
                    <a:lnTo>
                      <a:pt x="353" y="1245"/>
                    </a:lnTo>
                    <a:lnTo>
                      <a:pt x="448" y="1293"/>
                    </a:lnTo>
                    <a:lnTo>
                      <a:pt x="552" y="1312"/>
                    </a:lnTo>
                    <a:lnTo>
                      <a:pt x="658" y="1321"/>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065" name="Freeform 141">
                <a:extLst>
                  <a:ext uri="{FF2B5EF4-FFF2-40B4-BE49-F238E27FC236}">
                    <a16:creationId xmlns:a16="http://schemas.microsoft.com/office/drawing/2014/main" id="{C7E4DB1C-65F7-47D9-AAE6-4C1693F0362A}"/>
                  </a:ext>
                </a:extLst>
              </p:cNvPr>
              <p:cNvSpPr>
                <a:spLocks/>
              </p:cNvSpPr>
              <p:nvPr/>
            </p:nvSpPr>
            <p:spPr bwMode="auto">
              <a:xfrm>
                <a:off x="3641" y="2309"/>
                <a:ext cx="331" cy="331"/>
              </a:xfrm>
              <a:custGeom>
                <a:avLst/>
                <a:gdLst>
                  <a:gd name="T0" fmla="*/ 165 w 1324"/>
                  <a:gd name="T1" fmla="*/ 331 h 1321"/>
                  <a:gd name="T2" fmla="*/ 193 w 1324"/>
                  <a:gd name="T3" fmla="*/ 329 h 1321"/>
                  <a:gd name="T4" fmla="*/ 217 w 1324"/>
                  <a:gd name="T5" fmla="*/ 324 h 1321"/>
                  <a:gd name="T6" fmla="*/ 240 w 1324"/>
                  <a:gd name="T7" fmla="*/ 312 h 1321"/>
                  <a:gd name="T8" fmla="*/ 262 w 1324"/>
                  <a:gd name="T9" fmla="*/ 300 h 1321"/>
                  <a:gd name="T10" fmla="*/ 284 w 1324"/>
                  <a:gd name="T11" fmla="*/ 283 h 1321"/>
                  <a:gd name="T12" fmla="*/ 300 w 1324"/>
                  <a:gd name="T13" fmla="*/ 264 h 1321"/>
                  <a:gd name="T14" fmla="*/ 312 w 1324"/>
                  <a:gd name="T15" fmla="*/ 243 h 1321"/>
                  <a:gd name="T16" fmla="*/ 322 w 1324"/>
                  <a:gd name="T17" fmla="*/ 219 h 1321"/>
                  <a:gd name="T18" fmla="*/ 329 w 1324"/>
                  <a:gd name="T19" fmla="*/ 193 h 1321"/>
                  <a:gd name="T20" fmla="*/ 331 w 1324"/>
                  <a:gd name="T21" fmla="*/ 167 h 1321"/>
                  <a:gd name="T22" fmla="*/ 329 w 1324"/>
                  <a:gd name="T23" fmla="*/ 138 h 1321"/>
                  <a:gd name="T24" fmla="*/ 322 w 1324"/>
                  <a:gd name="T25" fmla="*/ 114 h 1321"/>
                  <a:gd name="T26" fmla="*/ 312 w 1324"/>
                  <a:gd name="T27" fmla="*/ 90 h 1321"/>
                  <a:gd name="T28" fmla="*/ 300 w 1324"/>
                  <a:gd name="T29" fmla="*/ 69 h 1321"/>
                  <a:gd name="T30" fmla="*/ 284 w 1324"/>
                  <a:gd name="T31" fmla="*/ 48 h 1321"/>
                  <a:gd name="T32" fmla="*/ 262 w 1324"/>
                  <a:gd name="T33" fmla="*/ 31 h 1321"/>
                  <a:gd name="T34" fmla="*/ 240 w 1324"/>
                  <a:gd name="T35" fmla="*/ 19 h 1321"/>
                  <a:gd name="T36" fmla="*/ 217 w 1324"/>
                  <a:gd name="T37" fmla="*/ 10 h 1321"/>
                  <a:gd name="T38" fmla="*/ 193 w 1324"/>
                  <a:gd name="T39" fmla="*/ 2 h 1321"/>
                  <a:gd name="T40" fmla="*/ 165 w 1324"/>
                  <a:gd name="T41" fmla="*/ 0 h 1321"/>
                  <a:gd name="T42" fmla="*/ 138 w 1324"/>
                  <a:gd name="T43" fmla="*/ 2 h 1321"/>
                  <a:gd name="T44" fmla="*/ 112 w 1324"/>
                  <a:gd name="T45" fmla="*/ 10 h 1321"/>
                  <a:gd name="T46" fmla="*/ 88 w 1324"/>
                  <a:gd name="T47" fmla="*/ 19 h 1321"/>
                  <a:gd name="T48" fmla="*/ 67 w 1324"/>
                  <a:gd name="T49" fmla="*/ 31 h 1321"/>
                  <a:gd name="T50" fmla="*/ 48 w 1324"/>
                  <a:gd name="T51" fmla="*/ 48 h 1321"/>
                  <a:gd name="T52" fmla="*/ 31 w 1324"/>
                  <a:gd name="T53" fmla="*/ 69 h 1321"/>
                  <a:gd name="T54" fmla="*/ 19 w 1324"/>
                  <a:gd name="T55" fmla="*/ 90 h 1321"/>
                  <a:gd name="T56" fmla="*/ 7 w 1324"/>
                  <a:gd name="T57" fmla="*/ 114 h 1321"/>
                  <a:gd name="T58" fmla="*/ 3 w 1324"/>
                  <a:gd name="T59" fmla="*/ 138 h 1321"/>
                  <a:gd name="T60" fmla="*/ 0 w 1324"/>
                  <a:gd name="T61" fmla="*/ 167 h 1321"/>
                  <a:gd name="T62" fmla="*/ 3 w 1324"/>
                  <a:gd name="T63" fmla="*/ 193 h 1321"/>
                  <a:gd name="T64" fmla="*/ 7 w 1324"/>
                  <a:gd name="T65" fmla="*/ 219 h 1321"/>
                  <a:gd name="T66" fmla="*/ 19 w 1324"/>
                  <a:gd name="T67" fmla="*/ 243 h 1321"/>
                  <a:gd name="T68" fmla="*/ 31 w 1324"/>
                  <a:gd name="T69" fmla="*/ 264 h 1321"/>
                  <a:gd name="T70" fmla="*/ 48 w 1324"/>
                  <a:gd name="T71" fmla="*/ 283 h 1321"/>
                  <a:gd name="T72" fmla="*/ 67 w 1324"/>
                  <a:gd name="T73" fmla="*/ 300 h 1321"/>
                  <a:gd name="T74" fmla="*/ 88 w 1324"/>
                  <a:gd name="T75" fmla="*/ 312 h 1321"/>
                  <a:gd name="T76" fmla="*/ 112 w 1324"/>
                  <a:gd name="T77" fmla="*/ 324 h 1321"/>
                  <a:gd name="T78" fmla="*/ 138 w 1324"/>
                  <a:gd name="T79" fmla="*/ 329 h 1321"/>
                  <a:gd name="T80" fmla="*/ 165 w 1324"/>
                  <a:gd name="T81" fmla="*/ 331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4"/>
                  <a:gd name="T124" fmla="*/ 0 h 1321"/>
                  <a:gd name="T125" fmla="*/ 1324 w 1324"/>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4" h="1321">
                    <a:moveTo>
                      <a:pt x="658" y="1321"/>
                    </a:moveTo>
                    <a:lnTo>
                      <a:pt x="772" y="1312"/>
                    </a:lnTo>
                    <a:lnTo>
                      <a:pt x="868" y="1293"/>
                    </a:lnTo>
                    <a:lnTo>
                      <a:pt x="961" y="1245"/>
                    </a:lnTo>
                    <a:lnTo>
                      <a:pt x="1048" y="1198"/>
                    </a:lnTo>
                    <a:lnTo>
                      <a:pt x="1134" y="1131"/>
                    </a:lnTo>
                    <a:lnTo>
                      <a:pt x="1199" y="1055"/>
                    </a:lnTo>
                    <a:lnTo>
                      <a:pt x="1247" y="970"/>
                    </a:lnTo>
                    <a:lnTo>
                      <a:pt x="1286" y="875"/>
                    </a:lnTo>
                    <a:lnTo>
                      <a:pt x="1314" y="770"/>
                    </a:lnTo>
                    <a:lnTo>
                      <a:pt x="1324" y="666"/>
                    </a:lnTo>
                    <a:lnTo>
                      <a:pt x="1314" y="551"/>
                    </a:lnTo>
                    <a:lnTo>
                      <a:pt x="1286" y="456"/>
                    </a:lnTo>
                    <a:lnTo>
                      <a:pt x="1247" y="361"/>
                    </a:lnTo>
                    <a:lnTo>
                      <a:pt x="1199" y="276"/>
                    </a:lnTo>
                    <a:lnTo>
                      <a:pt x="1134" y="190"/>
                    </a:lnTo>
                    <a:lnTo>
                      <a:pt x="1048" y="123"/>
                    </a:lnTo>
                    <a:lnTo>
                      <a:pt x="961" y="76"/>
                    </a:lnTo>
                    <a:lnTo>
                      <a:pt x="868" y="39"/>
                    </a:lnTo>
                    <a:lnTo>
                      <a:pt x="772" y="9"/>
                    </a:lnTo>
                    <a:lnTo>
                      <a:pt x="658" y="0"/>
                    </a:lnTo>
                    <a:lnTo>
                      <a:pt x="552" y="9"/>
                    </a:lnTo>
                    <a:lnTo>
                      <a:pt x="448" y="39"/>
                    </a:lnTo>
                    <a:lnTo>
                      <a:pt x="353" y="76"/>
                    </a:lnTo>
                    <a:lnTo>
                      <a:pt x="267" y="123"/>
                    </a:lnTo>
                    <a:lnTo>
                      <a:pt x="191" y="190"/>
                    </a:lnTo>
                    <a:lnTo>
                      <a:pt x="124" y="276"/>
                    </a:lnTo>
                    <a:lnTo>
                      <a:pt x="76" y="361"/>
                    </a:lnTo>
                    <a:lnTo>
                      <a:pt x="29" y="456"/>
                    </a:lnTo>
                    <a:lnTo>
                      <a:pt x="11" y="551"/>
                    </a:lnTo>
                    <a:lnTo>
                      <a:pt x="0" y="666"/>
                    </a:lnTo>
                    <a:lnTo>
                      <a:pt x="11" y="770"/>
                    </a:lnTo>
                    <a:lnTo>
                      <a:pt x="29" y="875"/>
                    </a:lnTo>
                    <a:lnTo>
                      <a:pt x="76" y="970"/>
                    </a:lnTo>
                    <a:lnTo>
                      <a:pt x="124" y="1055"/>
                    </a:lnTo>
                    <a:lnTo>
                      <a:pt x="191" y="1131"/>
                    </a:lnTo>
                    <a:lnTo>
                      <a:pt x="267" y="1198"/>
                    </a:lnTo>
                    <a:lnTo>
                      <a:pt x="353" y="1245"/>
                    </a:lnTo>
                    <a:lnTo>
                      <a:pt x="448" y="1293"/>
                    </a:lnTo>
                    <a:lnTo>
                      <a:pt x="552" y="1312"/>
                    </a:lnTo>
                    <a:lnTo>
                      <a:pt x="658" y="1321"/>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066" name="Freeform 142">
                <a:extLst>
                  <a:ext uri="{FF2B5EF4-FFF2-40B4-BE49-F238E27FC236}">
                    <a16:creationId xmlns:a16="http://schemas.microsoft.com/office/drawing/2014/main" id="{5E0C424F-960B-4ABC-8F93-76B125C1D8D7}"/>
                  </a:ext>
                </a:extLst>
              </p:cNvPr>
              <p:cNvSpPr>
                <a:spLocks/>
              </p:cNvSpPr>
              <p:nvPr/>
            </p:nvSpPr>
            <p:spPr bwMode="auto">
              <a:xfrm>
                <a:off x="3686" y="2333"/>
                <a:ext cx="176" cy="174"/>
              </a:xfrm>
              <a:custGeom>
                <a:avLst/>
                <a:gdLst>
                  <a:gd name="T0" fmla="*/ 88 w 704"/>
                  <a:gd name="T1" fmla="*/ 174 h 694"/>
                  <a:gd name="T2" fmla="*/ 102 w 704"/>
                  <a:gd name="T3" fmla="*/ 174 h 694"/>
                  <a:gd name="T4" fmla="*/ 117 w 704"/>
                  <a:gd name="T5" fmla="*/ 172 h 694"/>
                  <a:gd name="T6" fmla="*/ 128 w 704"/>
                  <a:gd name="T7" fmla="*/ 164 h 694"/>
                  <a:gd name="T8" fmla="*/ 140 w 704"/>
                  <a:gd name="T9" fmla="*/ 157 h 694"/>
                  <a:gd name="T10" fmla="*/ 150 w 704"/>
                  <a:gd name="T11" fmla="*/ 150 h 694"/>
                  <a:gd name="T12" fmla="*/ 160 w 704"/>
                  <a:gd name="T13" fmla="*/ 138 h 694"/>
                  <a:gd name="T14" fmla="*/ 167 w 704"/>
                  <a:gd name="T15" fmla="*/ 129 h 694"/>
                  <a:gd name="T16" fmla="*/ 172 w 704"/>
                  <a:gd name="T17" fmla="*/ 114 h 694"/>
                  <a:gd name="T18" fmla="*/ 174 w 704"/>
                  <a:gd name="T19" fmla="*/ 103 h 694"/>
                  <a:gd name="T20" fmla="*/ 176 w 704"/>
                  <a:gd name="T21" fmla="*/ 88 h 694"/>
                  <a:gd name="T22" fmla="*/ 174 w 704"/>
                  <a:gd name="T23" fmla="*/ 74 h 694"/>
                  <a:gd name="T24" fmla="*/ 172 w 704"/>
                  <a:gd name="T25" fmla="*/ 60 h 694"/>
                  <a:gd name="T26" fmla="*/ 167 w 704"/>
                  <a:gd name="T27" fmla="*/ 48 h 694"/>
                  <a:gd name="T28" fmla="*/ 160 w 704"/>
                  <a:gd name="T29" fmla="*/ 36 h 694"/>
                  <a:gd name="T30" fmla="*/ 150 w 704"/>
                  <a:gd name="T31" fmla="*/ 26 h 694"/>
                  <a:gd name="T32" fmla="*/ 140 w 704"/>
                  <a:gd name="T33" fmla="*/ 17 h 694"/>
                  <a:gd name="T34" fmla="*/ 128 w 704"/>
                  <a:gd name="T35" fmla="*/ 10 h 694"/>
                  <a:gd name="T36" fmla="*/ 117 w 704"/>
                  <a:gd name="T37" fmla="*/ 5 h 694"/>
                  <a:gd name="T38" fmla="*/ 102 w 704"/>
                  <a:gd name="T39" fmla="*/ 2 h 694"/>
                  <a:gd name="T40" fmla="*/ 88 w 704"/>
                  <a:gd name="T41" fmla="*/ 0 h 694"/>
                  <a:gd name="T42" fmla="*/ 74 w 704"/>
                  <a:gd name="T43" fmla="*/ 2 h 694"/>
                  <a:gd name="T44" fmla="*/ 60 w 704"/>
                  <a:gd name="T45" fmla="*/ 5 h 694"/>
                  <a:gd name="T46" fmla="*/ 48 w 704"/>
                  <a:gd name="T47" fmla="*/ 10 h 694"/>
                  <a:gd name="T48" fmla="*/ 36 w 704"/>
                  <a:gd name="T49" fmla="*/ 17 h 694"/>
                  <a:gd name="T50" fmla="*/ 26 w 704"/>
                  <a:gd name="T51" fmla="*/ 26 h 694"/>
                  <a:gd name="T52" fmla="*/ 17 w 704"/>
                  <a:gd name="T53" fmla="*/ 36 h 694"/>
                  <a:gd name="T54" fmla="*/ 12 w 704"/>
                  <a:gd name="T55" fmla="*/ 48 h 694"/>
                  <a:gd name="T56" fmla="*/ 5 w 704"/>
                  <a:gd name="T57" fmla="*/ 60 h 694"/>
                  <a:gd name="T58" fmla="*/ 2 w 704"/>
                  <a:gd name="T59" fmla="*/ 74 h 694"/>
                  <a:gd name="T60" fmla="*/ 0 w 704"/>
                  <a:gd name="T61" fmla="*/ 88 h 694"/>
                  <a:gd name="T62" fmla="*/ 2 w 704"/>
                  <a:gd name="T63" fmla="*/ 103 h 694"/>
                  <a:gd name="T64" fmla="*/ 5 w 704"/>
                  <a:gd name="T65" fmla="*/ 114 h 694"/>
                  <a:gd name="T66" fmla="*/ 12 w 704"/>
                  <a:gd name="T67" fmla="*/ 129 h 694"/>
                  <a:gd name="T68" fmla="*/ 17 w 704"/>
                  <a:gd name="T69" fmla="*/ 138 h 694"/>
                  <a:gd name="T70" fmla="*/ 26 w 704"/>
                  <a:gd name="T71" fmla="*/ 150 h 694"/>
                  <a:gd name="T72" fmla="*/ 36 w 704"/>
                  <a:gd name="T73" fmla="*/ 157 h 694"/>
                  <a:gd name="T74" fmla="*/ 48 w 704"/>
                  <a:gd name="T75" fmla="*/ 164 h 694"/>
                  <a:gd name="T76" fmla="*/ 60 w 704"/>
                  <a:gd name="T77" fmla="*/ 172 h 694"/>
                  <a:gd name="T78" fmla="*/ 74 w 704"/>
                  <a:gd name="T79" fmla="*/ 174 h 694"/>
                  <a:gd name="T80" fmla="*/ 88 w 704"/>
                  <a:gd name="T81" fmla="*/ 174 h 69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04"/>
                  <a:gd name="T124" fmla="*/ 0 h 694"/>
                  <a:gd name="T125" fmla="*/ 704 w 704"/>
                  <a:gd name="T126" fmla="*/ 694 h 69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04" h="694">
                    <a:moveTo>
                      <a:pt x="352" y="694"/>
                    </a:moveTo>
                    <a:lnTo>
                      <a:pt x="409" y="694"/>
                    </a:lnTo>
                    <a:lnTo>
                      <a:pt x="466" y="685"/>
                    </a:lnTo>
                    <a:lnTo>
                      <a:pt x="513" y="655"/>
                    </a:lnTo>
                    <a:lnTo>
                      <a:pt x="561" y="627"/>
                    </a:lnTo>
                    <a:lnTo>
                      <a:pt x="599" y="599"/>
                    </a:lnTo>
                    <a:lnTo>
                      <a:pt x="638" y="551"/>
                    </a:lnTo>
                    <a:lnTo>
                      <a:pt x="666" y="514"/>
                    </a:lnTo>
                    <a:lnTo>
                      <a:pt x="686" y="456"/>
                    </a:lnTo>
                    <a:lnTo>
                      <a:pt x="695" y="409"/>
                    </a:lnTo>
                    <a:lnTo>
                      <a:pt x="704" y="352"/>
                    </a:lnTo>
                    <a:lnTo>
                      <a:pt x="695" y="294"/>
                    </a:lnTo>
                    <a:lnTo>
                      <a:pt x="686" y="238"/>
                    </a:lnTo>
                    <a:lnTo>
                      <a:pt x="666" y="190"/>
                    </a:lnTo>
                    <a:lnTo>
                      <a:pt x="638" y="143"/>
                    </a:lnTo>
                    <a:lnTo>
                      <a:pt x="599" y="104"/>
                    </a:lnTo>
                    <a:lnTo>
                      <a:pt x="561" y="67"/>
                    </a:lnTo>
                    <a:lnTo>
                      <a:pt x="513" y="39"/>
                    </a:lnTo>
                    <a:lnTo>
                      <a:pt x="466" y="19"/>
                    </a:lnTo>
                    <a:lnTo>
                      <a:pt x="409" y="9"/>
                    </a:lnTo>
                    <a:lnTo>
                      <a:pt x="352" y="0"/>
                    </a:lnTo>
                    <a:lnTo>
                      <a:pt x="294" y="9"/>
                    </a:lnTo>
                    <a:lnTo>
                      <a:pt x="238" y="19"/>
                    </a:lnTo>
                    <a:lnTo>
                      <a:pt x="190" y="39"/>
                    </a:lnTo>
                    <a:lnTo>
                      <a:pt x="143" y="67"/>
                    </a:lnTo>
                    <a:lnTo>
                      <a:pt x="104" y="104"/>
                    </a:lnTo>
                    <a:lnTo>
                      <a:pt x="67" y="143"/>
                    </a:lnTo>
                    <a:lnTo>
                      <a:pt x="47" y="190"/>
                    </a:lnTo>
                    <a:lnTo>
                      <a:pt x="19" y="238"/>
                    </a:lnTo>
                    <a:lnTo>
                      <a:pt x="9" y="294"/>
                    </a:lnTo>
                    <a:lnTo>
                      <a:pt x="0" y="352"/>
                    </a:lnTo>
                    <a:lnTo>
                      <a:pt x="9" y="409"/>
                    </a:lnTo>
                    <a:lnTo>
                      <a:pt x="19" y="456"/>
                    </a:lnTo>
                    <a:lnTo>
                      <a:pt x="47" y="514"/>
                    </a:lnTo>
                    <a:lnTo>
                      <a:pt x="67" y="551"/>
                    </a:lnTo>
                    <a:lnTo>
                      <a:pt x="104" y="599"/>
                    </a:lnTo>
                    <a:lnTo>
                      <a:pt x="143" y="627"/>
                    </a:lnTo>
                    <a:lnTo>
                      <a:pt x="190" y="655"/>
                    </a:lnTo>
                    <a:lnTo>
                      <a:pt x="238" y="685"/>
                    </a:lnTo>
                    <a:lnTo>
                      <a:pt x="294" y="694"/>
                    </a:lnTo>
                    <a:lnTo>
                      <a:pt x="352" y="694"/>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67" name="Freeform 143">
                <a:extLst>
                  <a:ext uri="{FF2B5EF4-FFF2-40B4-BE49-F238E27FC236}">
                    <a16:creationId xmlns:a16="http://schemas.microsoft.com/office/drawing/2014/main" id="{E2D346C5-9000-4483-A606-B0FAC258A4BB}"/>
                  </a:ext>
                </a:extLst>
              </p:cNvPr>
              <p:cNvSpPr>
                <a:spLocks/>
              </p:cNvSpPr>
              <p:nvPr/>
            </p:nvSpPr>
            <p:spPr bwMode="auto">
              <a:xfrm>
                <a:off x="3693" y="2335"/>
                <a:ext cx="155" cy="157"/>
              </a:xfrm>
              <a:custGeom>
                <a:avLst/>
                <a:gdLst>
                  <a:gd name="T0" fmla="*/ 79 w 619"/>
                  <a:gd name="T1" fmla="*/ 157 h 628"/>
                  <a:gd name="T2" fmla="*/ 91 w 619"/>
                  <a:gd name="T3" fmla="*/ 155 h 628"/>
                  <a:gd name="T4" fmla="*/ 102 w 619"/>
                  <a:gd name="T5" fmla="*/ 152 h 628"/>
                  <a:gd name="T6" fmla="*/ 114 w 619"/>
                  <a:gd name="T7" fmla="*/ 148 h 628"/>
                  <a:gd name="T8" fmla="*/ 124 w 619"/>
                  <a:gd name="T9" fmla="*/ 141 h 628"/>
                  <a:gd name="T10" fmla="*/ 133 w 619"/>
                  <a:gd name="T11" fmla="*/ 133 h 628"/>
                  <a:gd name="T12" fmla="*/ 141 w 619"/>
                  <a:gd name="T13" fmla="*/ 124 h 628"/>
                  <a:gd name="T14" fmla="*/ 148 w 619"/>
                  <a:gd name="T15" fmla="*/ 115 h 628"/>
                  <a:gd name="T16" fmla="*/ 153 w 619"/>
                  <a:gd name="T17" fmla="*/ 103 h 628"/>
                  <a:gd name="T18" fmla="*/ 155 w 619"/>
                  <a:gd name="T19" fmla="*/ 91 h 628"/>
                  <a:gd name="T20" fmla="*/ 155 w 619"/>
                  <a:gd name="T21" fmla="*/ 79 h 628"/>
                  <a:gd name="T22" fmla="*/ 155 w 619"/>
                  <a:gd name="T23" fmla="*/ 67 h 628"/>
                  <a:gd name="T24" fmla="*/ 153 w 619"/>
                  <a:gd name="T25" fmla="*/ 55 h 628"/>
                  <a:gd name="T26" fmla="*/ 148 w 619"/>
                  <a:gd name="T27" fmla="*/ 43 h 628"/>
                  <a:gd name="T28" fmla="*/ 141 w 619"/>
                  <a:gd name="T29" fmla="*/ 34 h 628"/>
                  <a:gd name="T30" fmla="*/ 133 w 619"/>
                  <a:gd name="T31" fmla="*/ 24 h 628"/>
                  <a:gd name="T32" fmla="*/ 124 w 619"/>
                  <a:gd name="T33" fmla="*/ 17 h 628"/>
                  <a:gd name="T34" fmla="*/ 114 w 619"/>
                  <a:gd name="T35" fmla="*/ 10 h 628"/>
                  <a:gd name="T36" fmla="*/ 102 w 619"/>
                  <a:gd name="T37" fmla="*/ 5 h 628"/>
                  <a:gd name="T38" fmla="*/ 91 w 619"/>
                  <a:gd name="T39" fmla="*/ 3 h 628"/>
                  <a:gd name="T40" fmla="*/ 79 w 619"/>
                  <a:gd name="T41" fmla="*/ 0 h 628"/>
                  <a:gd name="T42" fmla="*/ 67 w 619"/>
                  <a:gd name="T43" fmla="*/ 3 h 628"/>
                  <a:gd name="T44" fmla="*/ 55 w 619"/>
                  <a:gd name="T45" fmla="*/ 5 h 628"/>
                  <a:gd name="T46" fmla="*/ 43 w 619"/>
                  <a:gd name="T47" fmla="*/ 10 h 628"/>
                  <a:gd name="T48" fmla="*/ 34 w 619"/>
                  <a:gd name="T49" fmla="*/ 17 h 628"/>
                  <a:gd name="T50" fmla="*/ 24 w 619"/>
                  <a:gd name="T51" fmla="*/ 24 h 628"/>
                  <a:gd name="T52" fmla="*/ 17 w 619"/>
                  <a:gd name="T53" fmla="*/ 34 h 628"/>
                  <a:gd name="T54" fmla="*/ 10 w 619"/>
                  <a:gd name="T55" fmla="*/ 43 h 628"/>
                  <a:gd name="T56" fmla="*/ 5 w 619"/>
                  <a:gd name="T57" fmla="*/ 55 h 628"/>
                  <a:gd name="T58" fmla="*/ 2 w 619"/>
                  <a:gd name="T59" fmla="*/ 67 h 628"/>
                  <a:gd name="T60" fmla="*/ 0 w 619"/>
                  <a:gd name="T61" fmla="*/ 79 h 628"/>
                  <a:gd name="T62" fmla="*/ 0 w 619"/>
                  <a:gd name="T63" fmla="*/ 81 h 628"/>
                  <a:gd name="T64" fmla="*/ 0 w 619"/>
                  <a:gd name="T65" fmla="*/ 83 h 628"/>
                  <a:gd name="T66" fmla="*/ 2 w 619"/>
                  <a:gd name="T67" fmla="*/ 95 h 628"/>
                  <a:gd name="T68" fmla="*/ 5 w 619"/>
                  <a:gd name="T69" fmla="*/ 107 h 628"/>
                  <a:gd name="T70" fmla="*/ 10 w 619"/>
                  <a:gd name="T71" fmla="*/ 117 h 628"/>
                  <a:gd name="T72" fmla="*/ 17 w 619"/>
                  <a:gd name="T73" fmla="*/ 126 h 628"/>
                  <a:gd name="T74" fmla="*/ 24 w 619"/>
                  <a:gd name="T75" fmla="*/ 136 h 628"/>
                  <a:gd name="T76" fmla="*/ 34 w 619"/>
                  <a:gd name="T77" fmla="*/ 143 h 628"/>
                  <a:gd name="T78" fmla="*/ 43 w 619"/>
                  <a:gd name="T79" fmla="*/ 148 h 628"/>
                  <a:gd name="T80" fmla="*/ 55 w 619"/>
                  <a:gd name="T81" fmla="*/ 152 h 628"/>
                  <a:gd name="T82" fmla="*/ 67 w 619"/>
                  <a:gd name="T83" fmla="*/ 155 h 628"/>
                  <a:gd name="T84" fmla="*/ 79 w 619"/>
                  <a:gd name="T85" fmla="*/ 157 h 62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19"/>
                  <a:gd name="T130" fmla="*/ 0 h 628"/>
                  <a:gd name="T131" fmla="*/ 619 w 619"/>
                  <a:gd name="T132" fmla="*/ 628 h 62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19" h="628">
                    <a:moveTo>
                      <a:pt x="314" y="628"/>
                    </a:moveTo>
                    <a:lnTo>
                      <a:pt x="362" y="618"/>
                    </a:lnTo>
                    <a:lnTo>
                      <a:pt x="409" y="609"/>
                    </a:lnTo>
                    <a:lnTo>
                      <a:pt x="457" y="590"/>
                    </a:lnTo>
                    <a:lnTo>
                      <a:pt x="495" y="562"/>
                    </a:lnTo>
                    <a:lnTo>
                      <a:pt x="533" y="533"/>
                    </a:lnTo>
                    <a:lnTo>
                      <a:pt x="562" y="495"/>
                    </a:lnTo>
                    <a:lnTo>
                      <a:pt x="591" y="458"/>
                    </a:lnTo>
                    <a:lnTo>
                      <a:pt x="610" y="410"/>
                    </a:lnTo>
                    <a:lnTo>
                      <a:pt x="619" y="362"/>
                    </a:lnTo>
                    <a:lnTo>
                      <a:pt x="619" y="315"/>
                    </a:lnTo>
                    <a:lnTo>
                      <a:pt x="619" y="267"/>
                    </a:lnTo>
                    <a:lnTo>
                      <a:pt x="610" y="220"/>
                    </a:lnTo>
                    <a:lnTo>
                      <a:pt x="591" y="172"/>
                    </a:lnTo>
                    <a:lnTo>
                      <a:pt x="562" y="134"/>
                    </a:lnTo>
                    <a:lnTo>
                      <a:pt x="533" y="95"/>
                    </a:lnTo>
                    <a:lnTo>
                      <a:pt x="495" y="67"/>
                    </a:lnTo>
                    <a:lnTo>
                      <a:pt x="457" y="39"/>
                    </a:lnTo>
                    <a:lnTo>
                      <a:pt x="409" y="19"/>
                    </a:lnTo>
                    <a:lnTo>
                      <a:pt x="362" y="10"/>
                    </a:lnTo>
                    <a:lnTo>
                      <a:pt x="314" y="0"/>
                    </a:lnTo>
                    <a:lnTo>
                      <a:pt x="266" y="10"/>
                    </a:lnTo>
                    <a:lnTo>
                      <a:pt x="219" y="19"/>
                    </a:lnTo>
                    <a:lnTo>
                      <a:pt x="171" y="39"/>
                    </a:lnTo>
                    <a:lnTo>
                      <a:pt x="134" y="67"/>
                    </a:lnTo>
                    <a:lnTo>
                      <a:pt x="95" y="95"/>
                    </a:lnTo>
                    <a:lnTo>
                      <a:pt x="67" y="134"/>
                    </a:lnTo>
                    <a:lnTo>
                      <a:pt x="39" y="172"/>
                    </a:lnTo>
                    <a:lnTo>
                      <a:pt x="19" y="220"/>
                    </a:lnTo>
                    <a:lnTo>
                      <a:pt x="9" y="267"/>
                    </a:lnTo>
                    <a:lnTo>
                      <a:pt x="0" y="315"/>
                    </a:lnTo>
                    <a:lnTo>
                      <a:pt x="0" y="324"/>
                    </a:lnTo>
                    <a:lnTo>
                      <a:pt x="0" y="333"/>
                    </a:lnTo>
                    <a:lnTo>
                      <a:pt x="9" y="380"/>
                    </a:lnTo>
                    <a:lnTo>
                      <a:pt x="19" y="428"/>
                    </a:lnTo>
                    <a:lnTo>
                      <a:pt x="39" y="467"/>
                    </a:lnTo>
                    <a:lnTo>
                      <a:pt x="67" y="505"/>
                    </a:lnTo>
                    <a:lnTo>
                      <a:pt x="95" y="542"/>
                    </a:lnTo>
                    <a:lnTo>
                      <a:pt x="134" y="571"/>
                    </a:lnTo>
                    <a:lnTo>
                      <a:pt x="171" y="590"/>
                    </a:lnTo>
                    <a:lnTo>
                      <a:pt x="219" y="609"/>
                    </a:lnTo>
                    <a:lnTo>
                      <a:pt x="266" y="618"/>
                    </a:lnTo>
                    <a:lnTo>
                      <a:pt x="314" y="628"/>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68" name="Freeform 144">
                <a:extLst>
                  <a:ext uri="{FF2B5EF4-FFF2-40B4-BE49-F238E27FC236}">
                    <a16:creationId xmlns:a16="http://schemas.microsoft.com/office/drawing/2014/main" id="{EAF5B773-5C23-4E36-8463-15820595F388}"/>
                  </a:ext>
                </a:extLst>
              </p:cNvPr>
              <p:cNvSpPr>
                <a:spLocks/>
              </p:cNvSpPr>
              <p:nvPr/>
            </p:nvSpPr>
            <p:spPr bwMode="auto">
              <a:xfrm>
                <a:off x="3700" y="2340"/>
                <a:ext cx="136" cy="136"/>
              </a:xfrm>
              <a:custGeom>
                <a:avLst/>
                <a:gdLst>
                  <a:gd name="T0" fmla="*/ 69 w 543"/>
                  <a:gd name="T1" fmla="*/ 136 h 543"/>
                  <a:gd name="T2" fmla="*/ 79 w 543"/>
                  <a:gd name="T3" fmla="*/ 136 h 543"/>
                  <a:gd name="T4" fmla="*/ 91 w 543"/>
                  <a:gd name="T5" fmla="*/ 131 h 543"/>
                  <a:gd name="T6" fmla="*/ 100 w 543"/>
                  <a:gd name="T7" fmla="*/ 129 h 543"/>
                  <a:gd name="T8" fmla="*/ 107 w 543"/>
                  <a:gd name="T9" fmla="*/ 122 h 543"/>
                  <a:gd name="T10" fmla="*/ 117 w 543"/>
                  <a:gd name="T11" fmla="*/ 117 h 543"/>
                  <a:gd name="T12" fmla="*/ 124 w 543"/>
                  <a:gd name="T13" fmla="*/ 107 h 543"/>
                  <a:gd name="T14" fmla="*/ 129 w 543"/>
                  <a:gd name="T15" fmla="*/ 98 h 543"/>
                  <a:gd name="T16" fmla="*/ 134 w 543"/>
                  <a:gd name="T17" fmla="*/ 88 h 543"/>
                  <a:gd name="T18" fmla="*/ 136 w 543"/>
                  <a:gd name="T19" fmla="*/ 79 h 543"/>
                  <a:gd name="T20" fmla="*/ 136 w 543"/>
                  <a:gd name="T21" fmla="*/ 67 h 543"/>
                  <a:gd name="T22" fmla="*/ 136 w 543"/>
                  <a:gd name="T23" fmla="*/ 57 h 543"/>
                  <a:gd name="T24" fmla="*/ 134 w 543"/>
                  <a:gd name="T25" fmla="*/ 46 h 543"/>
                  <a:gd name="T26" fmla="*/ 129 w 543"/>
                  <a:gd name="T27" fmla="*/ 36 h 543"/>
                  <a:gd name="T28" fmla="*/ 124 w 543"/>
                  <a:gd name="T29" fmla="*/ 27 h 543"/>
                  <a:gd name="T30" fmla="*/ 117 w 543"/>
                  <a:gd name="T31" fmla="*/ 19 h 543"/>
                  <a:gd name="T32" fmla="*/ 107 w 543"/>
                  <a:gd name="T33" fmla="*/ 12 h 543"/>
                  <a:gd name="T34" fmla="*/ 100 w 543"/>
                  <a:gd name="T35" fmla="*/ 7 h 543"/>
                  <a:gd name="T36" fmla="*/ 91 w 543"/>
                  <a:gd name="T37" fmla="*/ 3 h 543"/>
                  <a:gd name="T38" fmla="*/ 79 w 543"/>
                  <a:gd name="T39" fmla="*/ 0 h 543"/>
                  <a:gd name="T40" fmla="*/ 69 w 543"/>
                  <a:gd name="T41" fmla="*/ 0 h 543"/>
                  <a:gd name="T42" fmla="*/ 57 w 543"/>
                  <a:gd name="T43" fmla="*/ 0 h 543"/>
                  <a:gd name="T44" fmla="*/ 48 w 543"/>
                  <a:gd name="T45" fmla="*/ 3 h 543"/>
                  <a:gd name="T46" fmla="*/ 36 w 543"/>
                  <a:gd name="T47" fmla="*/ 7 h 543"/>
                  <a:gd name="T48" fmla="*/ 29 w 543"/>
                  <a:gd name="T49" fmla="*/ 12 h 543"/>
                  <a:gd name="T50" fmla="*/ 19 w 543"/>
                  <a:gd name="T51" fmla="*/ 19 h 543"/>
                  <a:gd name="T52" fmla="*/ 15 w 543"/>
                  <a:gd name="T53" fmla="*/ 27 h 543"/>
                  <a:gd name="T54" fmla="*/ 7 w 543"/>
                  <a:gd name="T55" fmla="*/ 36 h 543"/>
                  <a:gd name="T56" fmla="*/ 3 w 543"/>
                  <a:gd name="T57" fmla="*/ 46 h 543"/>
                  <a:gd name="T58" fmla="*/ 0 w 543"/>
                  <a:gd name="T59" fmla="*/ 55 h 543"/>
                  <a:gd name="T60" fmla="*/ 0 w 543"/>
                  <a:gd name="T61" fmla="*/ 67 h 543"/>
                  <a:gd name="T62" fmla="*/ 0 w 543"/>
                  <a:gd name="T63" fmla="*/ 69 h 543"/>
                  <a:gd name="T64" fmla="*/ 0 w 543"/>
                  <a:gd name="T65" fmla="*/ 72 h 543"/>
                  <a:gd name="T66" fmla="*/ 0 w 543"/>
                  <a:gd name="T67" fmla="*/ 81 h 543"/>
                  <a:gd name="T68" fmla="*/ 5 w 543"/>
                  <a:gd name="T69" fmla="*/ 90 h 543"/>
                  <a:gd name="T70" fmla="*/ 10 w 543"/>
                  <a:gd name="T71" fmla="*/ 100 h 543"/>
                  <a:gd name="T72" fmla="*/ 15 w 543"/>
                  <a:gd name="T73" fmla="*/ 110 h 543"/>
                  <a:gd name="T74" fmla="*/ 22 w 543"/>
                  <a:gd name="T75" fmla="*/ 117 h 543"/>
                  <a:gd name="T76" fmla="*/ 29 w 543"/>
                  <a:gd name="T77" fmla="*/ 124 h 543"/>
                  <a:gd name="T78" fmla="*/ 39 w 543"/>
                  <a:gd name="T79" fmla="*/ 129 h 543"/>
                  <a:gd name="T80" fmla="*/ 48 w 543"/>
                  <a:gd name="T81" fmla="*/ 134 h 543"/>
                  <a:gd name="T82" fmla="*/ 57 w 543"/>
                  <a:gd name="T83" fmla="*/ 136 h 543"/>
                  <a:gd name="T84" fmla="*/ 69 w 543"/>
                  <a:gd name="T85" fmla="*/ 136 h 54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43"/>
                  <a:gd name="T130" fmla="*/ 0 h 543"/>
                  <a:gd name="T131" fmla="*/ 543 w 543"/>
                  <a:gd name="T132" fmla="*/ 543 h 54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43" h="543">
                    <a:moveTo>
                      <a:pt x="277" y="543"/>
                    </a:moveTo>
                    <a:lnTo>
                      <a:pt x="314" y="543"/>
                    </a:lnTo>
                    <a:lnTo>
                      <a:pt x="362" y="523"/>
                    </a:lnTo>
                    <a:lnTo>
                      <a:pt x="401" y="514"/>
                    </a:lnTo>
                    <a:lnTo>
                      <a:pt x="429" y="486"/>
                    </a:lnTo>
                    <a:lnTo>
                      <a:pt x="467" y="467"/>
                    </a:lnTo>
                    <a:lnTo>
                      <a:pt x="496" y="428"/>
                    </a:lnTo>
                    <a:lnTo>
                      <a:pt x="515" y="391"/>
                    </a:lnTo>
                    <a:lnTo>
                      <a:pt x="534" y="352"/>
                    </a:lnTo>
                    <a:lnTo>
                      <a:pt x="543" y="314"/>
                    </a:lnTo>
                    <a:lnTo>
                      <a:pt x="543" y="266"/>
                    </a:lnTo>
                    <a:lnTo>
                      <a:pt x="543" y="229"/>
                    </a:lnTo>
                    <a:lnTo>
                      <a:pt x="534" y="182"/>
                    </a:lnTo>
                    <a:lnTo>
                      <a:pt x="515" y="143"/>
                    </a:lnTo>
                    <a:lnTo>
                      <a:pt x="496" y="106"/>
                    </a:lnTo>
                    <a:lnTo>
                      <a:pt x="467" y="76"/>
                    </a:lnTo>
                    <a:lnTo>
                      <a:pt x="429" y="48"/>
                    </a:lnTo>
                    <a:lnTo>
                      <a:pt x="401" y="29"/>
                    </a:lnTo>
                    <a:lnTo>
                      <a:pt x="362" y="11"/>
                    </a:lnTo>
                    <a:lnTo>
                      <a:pt x="314" y="0"/>
                    </a:lnTo>
                    <a:lnTo>
                      <a:pt x="277" y="0"/>
                    </a:lnTo>
                    <a:lnTo>
                      <a:pt x="229" y="0"/>
                    </a:lnTo>
                    <a:lnTo>
                      <a:pt x="191" y="11"/>
                    </a:lnTo>
                    <a:lnTo>
                      <a:pt x="143" y="29"/>
                    </a:lnTo>
                    <a:lnTo>
                      <a:pt x="115" y="48"/>
                    </a:lnTo>
                    <a:lnTo>
                      <a:pt x="76" y="76"/>
                    </a:lnTo>
                    <a:lnTo>
                      <a:pt x="58" y="106"/>
                    </a:lnTo>
                    <a:lnTo>
                      <a:pt x="29" y="143"/>
                    </a:lnTo>
                    <a:lnTo>
                      <a:pt x="11" y="182"/>
                    </a:lnTo>
                    <a:lnTo>
                      <a:pt x="0" y="219"/>
                    </a:lnTo>
                    <a:lnTo>
                      <a:pt x="0" y="266"/>
                    </a:lnTo>
                    <a:lnTo>
                      <a:pt x="0" y="277"/>
                    </a:lnTo>
                    <a:lnTo>
                      <a:pt x="0" y="286"/>
                    </a:lnTo>
                    <a:lnTo>
                      <a:pt x="0" y="324"/>
                    </a:lnTo>
                    <a:lnTo>
                      <a:pt x="20" y="361"/>
                    </a:lnTo>
                    <a:lnTo>
                      <a:pt x="39" y="400"/>
                    </a:lnTo>
                    <a:lnTo>
                      <a:pt x="58" y="439"/>
                    </a:lnTo>
                    <a:lnTo>
                      <a:pt x="87" y="467"/>
                    </a:lnTo>
                    <a:lnTo>
                      <a:pt x="115" y="495"/>
                    </a:lnTo>
                    <a:lnTo>
                      <a:pt x="154" y="514"/>
                    </a:lnTo>
                    <a:lnTo>
                      <a:pt x="191" y="534"/>
                    </a:lnTo>
                    <a:lnTo>
                      <a:pt x="229" y="543"/>
                    </a:lnTo>
                    <a:lnTo>
                      <a:pt x="277" y="543"/>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69" name="Freeform 145">
                <a:extLst>
                  <a:ext uri="{FF2B5EF4-FFF2-40B4-BE49-F238E27FC236}">
                    <a16:creationId xmlns:a16="http://schemas.microsoft.com/office/drawing/2014/main" id="{26BCC14F-7BB9-4C14-B6D0-C666FB5347B4}"/>
                  </a:ext>
                </a:extLst>
              </p:cNvPr>
              <p:cNvSpPr>
                <a:spLocks/>
              </p:cNvSpPr>
              <p:nvPr/>
            </p:nvSpPr>
            <p:spPr bwMode="auto">
              <a:xfrm>
                <a:off x="3707" y="2343"/>
                <a:ext cx="117" cy="116"/>
              </a:xfrm>
              <a:custGeom>
                <a:avLst/>
                <a:gdLst>
                  <a:gd name="T0" fmla="*/ 57 w 467"/>
                  <a:gd name="T1" fmla="*/ 116 h 465"/>
                  <a:gd name="T2" fmla="*/ 67 w 467"/>
                  <a:gd name="T3" fmla="*/ 116 h 465"/>
                  <a:gd name="T4" fmla="*/ 76 w 467"/>
                  <a:gd name="T5" fmla="*/ 114 h 465"/>
                  <a:gd name="T6" fmla="*/ 86 w 467"/>
                  <a:gd name="T7" fmla="*/ 109 h 465"/>
                  <a:gd name="T8" fmla="*/ 93 w 467"/>
                  <a:gd name="T9" fmla="*/ 104 h 465"/>
                  <a:gd name="T10" fmla="*/ 100 w 467"/>
                  <a:gd name="T11" fmla="*/ 99 h 465"/>
                  <a:gd name="T12" fmla="*/ 105 w 467"/>
                  <a:gd name="T13" fmla="*/ 92 h 465"/>
                  <a:gd name="T14" fmla="*/ 110 w 467"/>
                  <a:gd name="T15" fmla="*/ 85 h 465"/>
                  <a:gd name="T16" fmla="*/ 115 w 467"/>
                  <a:gd name="T17" fmla="*/ 76 h 465"/>
                  <a:gd name="T18" fmla="*/ 117 w 467"/>
                  <a:gd name="T19" fmla="*/ 66 h 465"/>
                  <a:gd name="T20" fmla="*/ 117 w 467"/>
                  <a:gd name="T21" fmla="*/ 57 h 465"/>
                  <a:gd name="T22" fmla="*/ 117 w 467"/>
                  <a:gd name="T23" fmla="*/ 47 h 465"/>
                  <a:gd name="T24" fmla="*/ 115 w 467"/>
                  <a:gd name="T25" fmla="*/ 40 h 465"/>
                  <a:gd name="T26" fmla="*/ 110 w 467"/>
                  <a:gd name="T27" fmla="*/ 31 h 465"/>
                  <a:gd name="T28" fmla="*/ 105 w 467"/>
                  <a:gd name="T29" fmla="*/ 24 h 465"/>
                  <a:gd name="T30" fmla="*/ 100 w 467"/>
                  <a:gd name="T31" fmla="*/ 16 h 465"/>
                  <a:gd name="T32" fmla="*/ 93 w 467"/>
                  <a:gd name="T33" fmla="*/ 12 h 465"/>
                  <a:gd name="T34" fmla="*/ 86 w 467"/>
                  <a:gd name="T35" fmla="*/ 7 h 465"/>
                  <a:gd name="T36" fmla="*/ 76 w 467"/>
                  <a:gd name="T37" fmla="*/ 2 h 465"/>
                  <a:gd name="T38" fmla="*/ 67 w 467"/>
                  <a:gd name="T39" fmla="*/ 0 h 465"/>
                  <a:gd name="T40" fmla="*/ 57 w 467"/>
                  <a:gd name="T41" fmla="*/ 0 h 465"/>
                  <a:gd name="T42" fmla="*/ 48 w 467"/>
                  <a:gd name="T43" fmla="*/ 0 h 465"/>
                  <a:gd name="T44" fmla="*/ 41 w 467"/>
                  <a:gd name="T45" fmla="*/ 2 h 465"/>
                  <a:gd name="T46" fmla="*/ 31 w 467"/>
                  <a:gd name="T47" fmla="*/ 4 h 465"/>
                  <a:gd name="T48" fmla="*/ 24 w 467"/>
                  <a:gd name="T49" fmla="*/ 9 h 465"/>
                  <a:gd name="T50" fmla="*/ 17 w 467"/>
                  <a:gd name="T51" fmla="*/ 16 h 465"/>
                  <a:gd name="T52" fmla="*/ 12 w 467"/>
                  <a:gd name="T53" fmla="*/ 24 h 465"/>
                  <a:gd name="T54" fmla="*/ 7 w 467"/>
                  <a:gd name="T55" fmla="*/ 31 h 465"/>
                  <a:gd name="T56" fmla="*/ 3 w 467"/>
                  <a:gd name="T57" fmla="*/ 38 h 465"/>
                  <a:gd name="T58" fmla="*/ 0 w 467"/>
                  <a:gd name="T59" fmla="*/ 47 h 465"/>
                  <a:gd name="T60" fmla="*/ 0 w 467"/>
                  <a:gd name="T61" fmla="*/ 57 h 465"/>
                  <a:gd name="T62" fmla="*/ 0 w 467"/>
                  <a:gd name="T63" fmla="*/ 59 h 465"/>
                  <a:gd name="T64" fmla="*/ 0 w 467"/>
                  <a:gd name="T65" fmla="*/ 69 h 465"/>
                  <a:gd name="T66" fmla="*/ 3 w 467"/>
                  <a:gd name="T67" fmla="*/ 78 h 465"/>
                  <a:gd name="T68" fmla="*/ 7 w 467"/>
                  <a:gd name="T69" fmla="*/ 85 h 465"/>
                  <a:gd name="T70" fmla="*/ 12 w 467"/>
                  <a:gd name="T71" fmla="*/ 92 h 465"/>
                  <a:gd name="T72" fmla="*/ 17 w 467"/>
                  <a:gd name="T73" fmla="*/ 99 h 465"/>
                  <a:gd name="T74" fmla="*/ 24 w 467"/>
                  <a:gd name="T75" fmla="*/ 107 h 465"/>
                  <a:gd name="T76" fmla="*/ 31 w 467"/>
                  <a:gd name="T77" fmla="*/ 109 h 465"/>
                  <a:gd name="T78" fmla="*/ 41 w 467"/>
                  <a:gd name="T79" fmla="*/ 114 h 465"/>
                  <a:gd name="T80" fmla="*/ 48 w 467"/>
                  <a:gd name="T81" fmla="*/ 116 h 465"/>
                  <a:gd name="T82" fmla="*/ 57 w 467"/>
                  <a:gd name="T83" fmla="*/ 116 h 46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67"/>
                  <a:gd name="T127" fmla="*/ 0 h 465"/>
                  <a:gd name="T128" fmla="*/ 467 w 467"/>
                  <a:gd name="T129" fmla="*/ 465 h 46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67" h="465">
                    <a:moveTo>
                      <a:pt x="229" y="465"/>
                    </a:moveTo>
                    <a:lnTo>
                      <a:pt x="267" y="465"/>
                    </a:lnTo>
                    <a:lnTo>
                      <a:pt x="305" y="456"/>
                    </a:lnTo>
                    <a:lnTo>
                      <a:pt x="343" y="437"/>
                    </a:lnTo>
                    <a:lnTo>
                      <a:pt x="372" y="417"/>
                    </a:lnTo>
                    <a:lnTo>
                      <a:pt x="400" y="398"/>
                    </a:lnTo>
                    <a:lnTo>
                      <a:pt x="419" y="370"/>
                    </a:lnTo>
                    <a:lnTo>
                      <a:pt x="438" y="341"/>
                    </a:lnTo>
                    <a:lnTo>
                      <a:pt x="458" y="303"/>
                    </a:lnTo>
                    <a:lnTo>
                      <a:pt x="467" y="266"/>
                    </a:lnTo>
                    <a:lnTo>
                      <a:pt x="467" y="227"/>
                    </a:lnTo>
                    <a:lnTo>
                      <a:pt x="467" y="190"/>
                    </a:lnTo>
                    <a:lnTo>
                      <a:pt x="458" y="160"/>
                    </a:lnTo>
                    <a:lnTo>
                      <a:pt x="438" y="123"/>
                    </a:lnTo>
                    <a:lnTo>
                      <a:pt x="419" y="95"/>
                    </a:lnTo>
                    <a:lnTo>
                      <a:pt x="400" y="65"/>
                    </a:lnTo>
                    <a:lnTo>
                      <a:pt x="372" y="47"/>
                    </a:lnTo>
                    <a:lnTo>
                      <a:pt x="343" y="28"/>
                    </a:lnTo>
                    <a:lnTo>
                      <a:pt x="305" y="9"/>
                    </a:lnTo>
                    <a:lnTo>
                      <a:pt x="267" y="0"/>
                    </a:lnTo>
                    <a:lnTo>
                      <a:pt x="229" y="0"/>
                    </a:lnTo>
                    <a:lnTo>
                      <a:pt x="190" y="0"/>
                    </a:lnTo>
                    <a:lnTo>
                      <a:pt x="162" y="9"/>
                    </a:lnTo>
                    <a:lnTo>
                      <a:pt x="125" y="18"/>
                    </a:lnTo>
                    <a:lnTo>
                      <a:pt x="95" y="37"/>
                    </a:lnTo>
                    <a:lnTo>
                      <a:pt x="67" y="65"/>
                    </a:lnTo>
                    <a:lnTo>
                      <a:pt x="47" y="95"/>
                    </a:lnTo>
                    <a:lnTo>
                      <a:pt x="29" y="123"/>
                    </a:lnTo>
                    <a:lnTo>
                      <a:pt x="10" y="151"/>
                    </a:lnTo>
                    <a:lnTo>
                      <a:pt x="0" y="190"/>
                    </a:lnTo>
                    <a:lnTo>
                      <a:pt x="0" y="227"/>
                    </a:lnTo>
                    <a:lnTo>
                      <a:pt x="0" y="237"/>
                    </a:lnTo>
                    <a:lnTo>
                      <a:pt x="0" y="275"/>
                    </a:lnTo>
                    <a:lnTo>
                      <a:pt x="10" y="313"/>
                    </a:lnTo>
                    <a:lnTo>
                      <a:pt x="29" y="341"/>
                    </a:lnTo>
                    <a:lnTo>
                      <a:pt x="47" y="370"/>
                    </a:lnTo>
                    <a:lnTo>
                      <a:pt x="67" y="398"/>
                    </a:lnTo>
                    <a:lnTo>
                      <a:pt x="95" y="428"/>
                    </a:lnTo>
                    <a:lnTo>
                      <a:pt x="125" y="437"/>
                    </a:lnTo>
                    <a:lnTo>
                      <a:pt x="162" y="456"/>
                    </a:lnTo>
                    <a:lnTo>
                      <a:pt x="190" y="465"/>
                    </a:lnTo>
                    <a:lnTo>
                      <a:pt x="229" y="465"/>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70" name="Freeform 146">
                <a:extLst>
                  <a:ext uri="{FF2B5EF4-FFF2-40B4-BE49-F238E27FC236}">
                    <a16:creationId xmlns:a16="http://schemas.microsoft.com/office/drawing/2014/main" id="{EB04FE0B-6871-437F-9735-3404AB5EE200}"/>
                  </a:ext>
                </a:extLst>
              </p:cNvPr>
              <p:cNvSpPr>
                <a:spLocks/>
              </p:cNvSpPr>
              <p:nvPr/>
            </p:nvSpPr>
            <p:spPr bwMode="auto">
              <a:xfrm>
                <a:off x="3712" y="2345"/>
                <a:ext cx="100" cy="97"/>
              </a:xfrm>
              <a:custGeom>
                <a:avLst/>
                <a:gdLst>
                  <a:gd name="T0" fmla="*/ 50 w 400"/>
                  <a:gd name="T1" fmla="*/ 97 h 389"/>
                  <a:gd name="T2" fmla="*/ 57 w 400"/>
                  <a:gd name="T3" fmla="*/ 97 h 389"/>
                  <a:gd name="T4" fmla="*/ 67 w 400"/>
                  <a:gd name="T5" fmla="*/ 95 h 389"/>
                  <a:gd name="T6" fmla="*/ 74 w 400"/>
                  <a:gd name="T7" fmla="*/ 93 h 389"/>
                  <a:gd name="T8" fmla="*/ 79 w 400"/>
                  <a:gd name="T9" fmla="*/ 88 h 389"/>
                  <a:gd name="T10" fmla="*/ 86 w 400"/>
                  <a:gd name="T11" fmla="*/ 83 h 389"/>
                  <a:gd name="T12" fmla="*/ 91 w 400"/>
                  <a:gd name="T13" fmla="*/ 78 h 389"/>
                  <a:gd name="T14" fmla="*/ 93 w 400"/>
                  <a:gd name="T15" fmla="*/ 71 h 389"/>
                  <a:gd name="T16" fmla="*/ 98 w 400"/>
                  <a:gd name="T17" fmla="*/ 64 h 389"/>
                  <a:gd name="T18" fmla="*/ 98 w 400"/>
                  <a:gd name="T19" fmla="*/ 57 h 389"/>
                  <a:gd name="T20" fmla="*/ 100 w 400"/>
                  <a:gd name="T21" fmla="*/ 50 h 389"/>
                  <a:gd name="T22" fmla="*/ 98 w 400"/>
                  <a:gd name="T23" fmla="*/ 40 h 389"/>
                  <a:gd name="T24" fmla="*/ 98 w 400"/>
                  <a:gd name="T25" fmla="*/ 33 h 389"/>
                  <a:gd name="T26" fmla="*/ 93 w 400"/>
                  <a:gd name="T27" fmla="*/ 26 h 389"/>
                  <a:gd name="T28" fmla="*/ 91 w 400"/>
                  <a:gd name="T29" fmla="*/ 19 h 389"/>
                  <a:gd name="T30" fmla="*/ 86 w 400"/>
                  <a:gd name="T31" fmla="*/ 14 h 389"/>
                  <a:gd name="T32" fmla="*/ 79 w 400"/>
                  <a:gd name="T33" fmla="*/ 9 h 389"/>
                  <a:gd name="T34" fmla="*/ 74 w 400"/>
                  <a:gd name="T35" fmla="*/ 5 h 389"/>
                  <a:gd name="T36" fmla="*/ 67 w 400"/>
                  <a:gd name="T37" fmla="*/ 2 h 389"/>
                  <a:gd name="T38" fmla="*/ 57 w 400"/>
                  <a:gd name="T39" fmla="*/ 0 h 389"/>
                  <a:gd name="T40" fmla="*/ 50 w 400"/>
                  <a:gd name="T41" fmla="*/ 0 h 389"/>
                  <a:gd name="T42" fmla="*/ 43 w 400"/>
                  <a:gd name="T43" fmla="*/ 0 h 389"/>
                  <a:gd name="T44" fmla="*/ 36 w 400"/>
                  <a:gd name="T45" fmla="*/ 2 h 389"/>
                  <a:gd name="T46" fmla="*/ 29 w 400"/>
                  <a:gd name="T47" fmla="*/ 5 h 389"/>
                  <a:gd name="T48" fmla="*/ 22 w 400"/>
                  <a:gd name="T49" fmla="*/ 9 h 389"/>
                  <a:gd name="T50" fmla="*/ 17 w 400"/>
                  <a:gd name="T51" fmla="*/ 14 h 389"/>
                  <a:gd name="T52" fmla="*/ 12 w 400"/>
                  <a:gd name="T53" fmla="*/ 19 h 389"/>
                  <a:gd name="T54" fmla="*/ 7 w 400"/>
                  <a:gd name="T55" fmla="*/ 26 h 389"/>
                  <a:gd name="T56" fmla="*/ 5 w 400"/>
                  <a:gd name="T57" fmla="*/ 33 h 389"/>
                  <a:gd name="T58" fmla="*/ 3 w 400"/>
                  <a:gd name="T59" fmla="*/ 40 h 389"/>
                  <a:gd name="T60" fmla="*/ 0 w 400"/>
                  <a:gd name="T61" fmla="*/ 47 h 389"/>
                  <a:gd name="T62" fmla="*/ 0 w 400"/>
                  <a:gd name="T63" fmla="*/ 50 h 389"/>
                  <a:gd name="T64" fmla="*/ 3 w 400"/>
                  <a:gd name="T65" fmla="*/ 57 h 389"/>
                  <a:gd name="T66" fmla="*/ 5 w 400"/>
                  <a:gd name="T67" fmla="*/ 66 h 389"/>
                  <a:gd name="T68" fmla="*/ 7 w 400"/>
                  <a:gd name="T69" fmla="*/ 71 h 389"/>
                  <a:gd name="T70" fmla="*/ 12 w 400"/>
                  <a:gd name="T71" fmla="*/ 78 h 389"/>
                  <a:gd name="T72" fmla="*/ 17 w 400"/>
                  <a:gd name="T73" fmla="*/ 83 h 389"/>
                  <a:gd name="T74" fmla="*/ 22 w 400"/>
                  <a:gd name="T75" fmla="*/ 88 h 389"/>
                  <a:gd name="T76" fmla="*/ 29 w 400"/>
                  <a:gd name="T77" fmla="*/ 93 h 389"/>
                  <a:gd name="T78" fmla="*/ 36 w 400"/>
                  <a:gd name="T79" fmla="*/ 95 h 389"/>
                  <a:gd name="T80" fmla="*/ 43 w 400"/>
                  <a:gd name="T81" fmla="*/ 97 h 389"/>
                  <a:gd name="T82" fmla="*/ 50 w 400"/>
                  <a:gd name="T83" fmla="*/ 97 h 38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00"/>
                  <a:gd name="T127" fmla="*/ 0 h 389"/>
                  <a:gd name="T128" fmla="*/ 400 w 400"/>
                  <a:gd name="T129" fmla="*/ 389 h 38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00" h="389">
                    <a:moveTo>
                      <a:pt x="201" y="389"/>
                    </a:moveTo>
                    <a:lnTo>
                      <a:pt x="229" y="389"/>
                    </a:lnTo>
                    <a:lnTo>
                      <a:pt x="266" y="380"/>
                    </a:lnTo>
                    <a:lnTo>
                      <a:pt x="296" y="371"/>
                    </a:lnTo>
                    <a:lnTo>
                      <a:pt x="314" y="352"/>
                    </a:lnTo>
                    <a:lnTo>
                      <a:pt x="344" y="332"/>
                    </a:lnTo>
                    <a:lnTo>
                      <a:pt x="362" y="313"/>
                    </a:lnTo>
                    <a:lnTo>
                      <a:pt x="372" y="285"/>
                    </a:lnTo>
                    <a:lnTo>
                      <a:pt x="391" y="257"/>
                    </a:lnTo>
                    <a:lnTo>
                      <a:pt x="391" y="228"/>
                    </a:lnTo>
                    <a:lnTo>
                      <a:pt x="400" y="199"/>
                    </a:lnTo>
                    <a:lnTo>
                      <a:pt x="391" y="162"/>
                    </a:lnTo>
                    <a:lnTo>
                      <a:pt x="391" y="133"/>
                    </a:lnTo>
                    <a:lnTo>
                      <a:pt x="372" y="104"/>
                    </a:lnTo>
                    <a:lnTo>
                      <a:pt x="362" y="75"/>
                    </a:lnTo>
                    <a:lnTo>
                      <a:pt x="344" y="56"/>
                    </a:lnTo>
                    <a:lnTo>
                      <a:pt x="314" y="38"/>
                    </a:lnTo>
                    <a:lnTo>
                      <a:pt x="296" y="19"/>
                    </a:lnTo>
                    <a:lnTo>
                      <a:pt x="266" y="9"/>
                    </a:lnTo>
                    <a:lnTo>
                      <a:pt x="229" y="0"/>
                    </a:lnTo>
                    <a:lnTo>
                      <a:pt x="201" y="0"/>
                    </a:lnTo>
                    <a:lnTo>
                      <a:pt x="171" y="0"/>
                    </a:lnTo>
                    <a:lnTo>
                      <a:pt x="143" y="9"/>
                    </a:lnTo>
                    <a:lnTo>
                      <a:pt x="115" y="19"/>
                    </a:lnTo>
                    <a:lnTo>
                      <a:pt x="86" y="38"/>
                    </a:lnTo>
                    <a:lnTo>
                      <a:pt x="67" y="56"/>
                    </a:lnTo>
                    <a:lnTo>
                      <a:pt x="48" y="75"/>
                    </a:lnTo>
                    <a:lnTo>
                      <a:pt x="28" y="104"/>
                    </a:lnTo>
                    <a:lnTo>
                      <a:pt x="19" y="133"/>
                    </a:lnTo>
                    <a:lnTo>
                      <a:pt x="10" y="162"/>
                    </a:lnTo>
                    <a:lnTo>
                      <a:pt x="0" y="190"/>
                    </a:lnTo>
                    <a:lnTo>
                      <a:pt x="0" y="199"/>
                    </a:lnTo>
                    <a:lnTo>
                      <a:pt x="10" y="228"/>
                    </a:lnTo>
                    <a:lnTo>
                      <a:pt x="19" y="266"/>
                    </a:lnTo>
                    <a:lnTo>
                      <a:pt x="28" y="285"/>
                    </a:lnTo>
                    <a:lnTo>
                      <a:pt x="48" y="313"/>
                    </a:lnTo>
                    <a:lnTo>
                      <a:pt x="67" y="332"/>
                    </a:lnTo>
                    <a:lnTo>
                      <a:pt x="86" y="352"/>
                    </a:lnTo>
                    <a:lnTo>
                      <a:pt x="115" y="371"/>
                    </a:lnTo>
                    <a:lnTo>
                      <a:pt x="143" y="380"/>
                    </a:lnTo>
                    <a:lnTo>
                      <a:pt x="171" y="389"/>
                    </a:lnTo>
                    <a:lnTo>
                      <a:pt x="201" y="389"/>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71" name="Freeform 147">
                <a:extLst>
                  <a:ext uri="{FF2B5EF4-FFF2-40B4-BE49-F238E27FC236}">
                    <a16:creationId xmlns:a16="http://schemas.microsoft.com/office/drawing/2014/main" id="{4D3FDD0A-2B56-4261-8AF8-3831E4397222}"/>
                  </a:ext>
                </a:extLst>
              </p:cNvPr>
              <p:cNvSpPr>
                <a:spLocks/>
              </p:cNvSpPr>
              <p:nvPr/>
            </p:nvSpPr>
            <p:spPr bwMode="auto">
              <a:xfrm>
                <a:off x="3719" y="2347"/>
                <a:ext cx="79" cy="81"/>
              </a:xfrm>
              <a:custGeom>
                <a:avLst/>
                <a:gdLst>
                  <a:gd name="T0" fmla="*/ 41 w 316"/>
                  <a:gd name="T1" fmla="*/ 81 h 323"/>
                  <a:gd name="T2" fmla="*/ 46 w 316"/>
                  <a:gd name="T3" fmla="*/ 79 h 323"/>
                  <a:gd name="T4" fmla="*/ 53 w 316"/>
                  <a:gd name="T5" fmla="*/ 79 h 323"/>
                  <a:gd name="T6" fmla="*/ 57 w 316"/>
                  <a:gd name="T7" fmla="*/ 76 h 323"/>
                  <a:gd name="T8" fmla="*/ 65 w 316"/>
                  <a:gd name="T9" fmla="*/ 71 h 323"/>
                  <a:gd name="T10" fmla="*/ 69 w 316"/>
                  <a:gd name="T11" fmla="*/ 69 h 323"/>
                  <a:gd name="T12" fmla="*/ 72 w 316"/>
                  <a:gd name="T13" fmla="*/ 64 h 323"/>
                  <a:gd name="T14" fmla="*/ 76 w 316"/>
                  <a:gd name="T15" fmla="*/ 59 h 323"/>
                  <a:gd name="T16" fmla="*/ 79 w 316"/>
                  <a:gd name="T17" fmla="*/ 52 h 323"/>
                  <a:gd name="T18" fmla="*/ 79 w 316"/>
                  <a:gd name="T19" fmla="*/ 48 h 323"/>
                  <a:gd name="T20" fmla="*/ 79 w 316"/>
                  <a:gd name="T21" fmla="*/ 41 h 323"/>
                  <a:gd name="T22" fmla="*/ 79 w 316"/>
                  <a:gd name="T23" fmla="*/ 33 h 323"/>
                  <a:gd name="T24" fmla="*/ 79 w 316"/>
                  <a:gd name="T25" fmla="*/ 29 h 323"/>
                  <a:gd name="T26" fmla="*/ 76 w 316"/>
                  <a:gd name="T27" fmla="*/ 22 h 323"/>
                  <a:gd name="T28" fmla="*/ 72 w 316"/>
                  <a:gd name="T29" fmla="*/ 17 h 323"/>
                  <a:gd name="T30" fmla="*/ 69 w 316"/>
                  <a:gd name="T31" fmla="*/ 12 h 323"/>
                  <a:gd name="T32" fmla="*/ 65 w 316"/>
                  <a:gd name="T33" fmla="*/ 7 h 323"/>
                  <a:gd name="T34" fmla="*/ 57 w 316"/>
                  <a:gd name="T35" fmla="*/ 5 h 323"/>
                  <a:gd name="T36" fmla="*/ 53 w 316"/>
                  <a:gd name="T37" fmla="*/ 3 h 323"/>
                  <a:gd name="T38" fmla="*/ 46 w 316"/>
                  <a:gd name="T39" fmla="*/ 0 h 323"/>
                  <a:gd name="T40" fmla="*/ 41 w 316"/>
                  <a:gd name="T41" fmla="*/ 0 h 323"/>
                  <a:gd name="T42" fmla="*/ 34 w 316"/>
                  <a:gd name="T43" fmla="*/ 0 h 323"/>
                  <a:gd name="T44" fmla="*/ 29 w 316"/>
                  <a:gd name="T45" fmla="*/ 3 h 323"/>
                  <a:gd name="T46" fmla="*/ 22 w 316"/>
                  <a:gd name="T47" fmla="*/ 5 h 323"/>
                  <a:gd name="T48" fmla="*/ 17 w 316"/>
                  <a:gd name="T49" fmla="*/ 7 h 323"/>
                  <a:gd name="T50" fmla="*/ 12 w 316"/>
                  <a:gd name="T51" fmla="*/ 12 h 323"/>
                  <a:gd name="T52" fmla="*/ 8 w 316"/>
                  <a:gd name="T53" fmla="*/ 17 h 323"/>
                  <a:gd name="T54" fmla="*/ 5 w 316"/>
                  <a:gd name="T55" fmla="*/ 22 h 323"/>
                  <a:gd name="T56" fmla="*/ 3 w 316"/>
                  <a:gd name="T57" fmla="*/ 29 h 323"/>
                  <a:gd name="T58" fmla="*/ 0 w 316"/>
                  <a:gd name="T59" fmla="*/ 33 h 323"/>
                  <a:gd name="T60" fmla="*/ 0 w 316"/>
                  <a:gd name="T61" fmla="*/ 41 h 323"/>
                  <a:gd name="T62" fmla="*/ 0 w 316"/>
                  <a:gd name="T63" fmla="*/ 48 h 323"/>
                  <a:gd name="T64" fmla="*/ 3 w 316"/>
                  <a:gd name="T65" fmla="*/ 52 h 323"/>
                  <a:gd name="T66" fmla="*/ 5 w 316"/>
                  <a:gd name="T67" fmla="*/ 59 h 323"/>
                  <a:gd name="T68" fmla="*/ 8 w 316"/>
                  <a:gd name="T69" fmla="*/ 64 h 323"/>
                  <a:gd name="T70" fmla="*/ 12 w 316"/>
                  <a:gd name="T71" fmla="*/ 69 h 323"/>
                  <a:gd name="T72" fmla="*/ 17 w 316"/>
                  <a:gd name="T73" fmla="*/ 71 h 323"/>
                  <a:gd name="T74" fmla="*/ 22 w 316"/>
                  <a:gd name="T75" fmla="*/ 76 h 323"/>
                  <a:gd name="T76" fmla="*/ 29 w 316"/>
                  <a:gd name="T77" fmla="*/ 79 h 323"/>
                  <a:gd name="T78" fmla="*/ 34 w 316"/>
                  <a:gd name="T79" fmla="*/ 79 h 323"/>
                  <a:gd name="T80" fmla="*/ 41 w 316"/>
                  <a:gd name="T81" fmla="*/ 81 h 32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16"/>
                  <a:gd name="T124" fmla="*/ 0 h 323"/>
                  <a:gd name="T125" fmla="*/ 316 w 316"/>
                  <a:gd name="T126" fmla="*/ 323 h 32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16" h="323">
                    <a:moveTo>
                      <a:pt x="162" y="323"/>
                    </a:moveTo>
                    <a:lnTo>
                      <a:pt x="182" y="314"/>
                    </a:lnTo>
                    <a:lnTo>
                      <a:pt x="210" y="314"/>
                    </a:lnTo>
                    <a:lnTo>
                      <a:pt x="229" y="304"/>
                    </a:lnTo>
                    <a:lnTo>
                      <a:pt x="258" y="285"/>
                    </a:lnTo>
                    <a:lnTo>
                      <a:pt x="277" y="276"/>
                    </a:lnTo>
                    <a:lnTo>
                      <a:pt x="286" y="257"/>
                    </a:lnTo>
                    <a:lnTo>
                      <a:pt x="305" y="237"/>
                    </a:lnTo>
                    <a:lnTo>
                      <a:pt x="316" y="209"/>
                    </a:lnTo>
                    <a:lnTo>
                      <a:pt x="316" y="190"/>
                    </a:lnTo>
                    <a:lnTo>
                      <a:pt x="316" y="162"/>
                    </a:lnTo>
                    <a:lnTo>
                      <a:pt x="316" y="133"/>
                    </a:lnTo>
                    <a:lnTo>
                      <a:pt x="316" y="114"/>
                    </a:lnTo>
                    <a:lnTo>
                      <a:pt x="305" y="86"/>
                    </a:lnTo>
                    <a:lnTo>
                      <a:pt x="286" y="66"/>
                    </a:lnTo>
                    <a:lnTo>
                      <a:pt x="277" y="47"/>
                    </a:lnTo>
                    <a:lnTo>
                      <a:pt x="258" y="29"/>
                    </a:lnTo>
                    <a:lnTo>
                      <a:pt x="229" y="19"/>
                    </a:lnTo>
                    <a:lnTo>
                      <a:pt x="210" y="10"/>
                    </a:lnTo>
                    <a:lnTo>
                      <a:pt x="182" y="0"/>
                    </a:lnTo>
                    <a:lnTo>
                      <a:pt x="162" y="0"/>
                    </a:lnTo>
                    <a:lnTo>
                      <a:pt x="134" y="0"/>
                    </a:lnTo>
                    <a:lnTo>
                      <a:pt x="115" y="10"/>
                    </a:lnTo>
                    <a:lnTo>
                      <a:pt x="87" y="19"/>
                    </a:lnTo>
                    <a:lnTo>
                      <a:pt x="67" y="29"/>
                    </a:lnTo>
                    <a:lnTo>
                      <a:pt x="48" y="47"/>
                    </a:lnTo>
                    <a:lnTo>
                      <a:pt x="30" y="66"/>
                    </a:lnTo>
                    <a:lnTo>
                      <a:pt x="20" y="86"/>
                    </a:lnTo>
                    <a:lnTo>
                      <a:pt x="11" y="114"/>
                    </a:lnTo>
                    <a:lnTo>
                      <a:pt x="0" y="133"/>
                    </a:lnTo>
                    <a:lnTo>
                      <a:pt x="0" y="162"/>
                    </a:lnTo>
                    <a:lnTo>
                      <a:pt x="0" y="190"/>
                    </a:lnTo>
                    <a:lnTo>
                      <a:pt x="11" y="209"/>
                    </a:lnTo>
                    <a:lnTo>
                      <a:pt x="20" y="237"/>
                    </a:lnTo>
                    <a:lnTo>
                      <a:pt x="30" y="257"/>
                    </a:lnTo>
                    <a:lnTo>
                      <a:pt x="48" y="276"/>
                    </a:lnTo>
                    <a:lnTo>
                      <a:pt x="67" y="285"/>
                    </a:lnTo>
                    <a:lnTo>
                      <a:pt x="87" y="304"/>
                    </a:lnTo>
                    <a:lnTo>
                      <a:pt x="115" y="314"/>
                    </a:lnTo>
                    <a:lnTo>
                      <a:pt x="134" y="314"/>
                    </a:lnTo>
                    <a:lnTo>
                      <a:pt x="162" y="323"/>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72" name="Freeform 148">
                <a:extLst>
                  <a:ext uri="{FF2B5EF4-FFF2-40B4-BE49-F238E27FC236}">
                    <a16:creationId xmlns:a16="http://schemas.microsoft.com/office/drawing/2014/main" id="{FD284D57-B7E6-4046-916E-0851DAE05CE5}"/>
                  </a:ext>
                </a:extLst>
              </p:cNvPr>
              <p:cNvSpPr>
                <a:spLocks/>
              </p:cNvSpPr>
              <p:nvPr/>
            </p:nvSpPr>
            <p:spPr bwMode="auto">
              <a:xfrm>
                <a:off x="3957" y="2404"/>
                <a:ext cx="331" cy="331"/>
              </a:xfrm>
              <a:custGeom>
                <a:avLst/>
                <a:gdLst>
                  <a:gd name="T0" fmla="*/ 167 w 1324"/>
                  <a:gd name="T1" fmla="*/ 331 h 1321"/>
                  <a:gd name="T2" fmla="*/ 193 w 1324"/>
                  <a:gd name="T3" fmla="*/ 329 h 1321"/>
                  <a:gd name="T4" fmla="*/ 219 w 1324"/>
                  <a:gd name="T5" fmla="*/ 322 h 1321"/>
                  <a:gd name="T6" fmla="*/ 243 w 1324"/>
                  <a:gd name="T7" fmla="*/ 312 h 1321"/>
                  <a:gd name="T8" fmla="*/ 264 w 1324"/>
                  <a:gd name="T9" fmla="*/ 298 h 1321"/>
                  <a:gd name="T10" fmla="*/ 284 w 1324"/>
                  <a:gd name="T11" fmla="*/ 281 h 1321"/>
                  <a:gd name="T12" fmla="*/ 300 w 1324"/>
                  <a:gd name="T13" fmla="*/ 262 h 1321"/>
                  <a:gd name="T14" fmla="*/ 314 w 1324"/>
                  <a:gd name="T15" fmla="*/ 241 h 1321"/>
                  <a:gd name="T16" fmla="*/ 324 w 1324"/>
                  <a:gd name="T17" fmla="*/ 217 h 1321"/>
                  <a:gd name="T18" fmla="*/ 329 w 1324"/>
                  <a:gd name="T19" fmla="*/ 191 h 1321"/>
                  <a:gd name="T20" fmla="*/ 331 w 1324"/>
                  <a:gd name="T21" fmla="*/ 164 h 1321"/>
                  <a:gd name="T22" fmla="*/ 329 w 1324"/>
                  <a:gd name="T23" fmla="*/ 138 h 1321"/>
                  <a:gd name="T24" fmla="*/ 324 w 1324"/>
                  <a:gd name="T25" fmla="*/ 112 h 1321"/>
                  <a:gd name="T26" fmla="*/ 314 w 1324"/>
                  <a:gd name="T27" fmla="*/ 88 h 1321"/>
                  <a:gd name="T28" fmla="*/ 300 w 1324"/>
                  <a:gd name="T29" fmla="*/ 67 h 1321"/>
                  <a:gd name="T30" fmla="*/ 284 w 1324"/>
                  <a:gd name="T31" fmla="*/ 48 h 1321"/>
                  <a:gd name="T32" fmla="*/ 264 w 1324"/>
                  <a:gd name="T33" fmla="*/ 31 h 1321"/>
                  <a:gd name="T34" fmla="*/ 243 w 1324"/>
                  <a:gd name="T35" fmla="*/ 17 h 1321"/>
                  <a:gd name="T36" fmla="*/ 219 w 1324"/>
                  <a:gd name="T37" fmla="*/ 7 h 1321"/>
                  <a:gd name="T38" fmla="*/ 193 w 1324"/>
                  <a:gd name="T39" fmla="*/ 0 h 1321"/>
                  <a:gd name="T40" fmla="*/ 167 w 1324"/>
                  <a:gd name="T41" fmla="*/ 0 h 1321"/>
                  <a:gd name="T42" fmla="*/ 138 w 1324"/>
                  <a:gd name="T43" fmla="*/ 0 h 1321"/>
                  <a:gd name="T44" fmla="*/ 114 w 1324"/>
                  <a:gd name="T45" fmla="*/ 7 h 1321"/>
                  <a:gd name="T46" fmla="*/ 91 w 1324"/>
                  <a:gd name="T47" fmla="*/ 17 h 1321"/>
                  <a:gd name="T48" fmla="*/ 69 w 1324"/>
                  <a:gd name="T49" fmla="*/ 31 h 1321"/>
                  <a:gd name="T50" fmla="*/ 50 w 1324"/>
                  <a:gd name="T51" fmla="*/ 48 h 1321"/>
                  <a:gd name="T52" fmla="*/ 34 w 1324"/>
                  <a:gd name="T53" fmla="*/ 67 h 1321"/>
                  <a:gd name="T54" fmla="*/ 19 w 1324"/>
                  <a:gd name="T55" fmla="*/ 88 h 1321"/>
                  <a:gd name="T56" fmla="*/ 10 w 1324"/>
                  <a:gd name="T57" fmla="*/ 112 h 1321"/>
                  <a:gd name="T58" fmla="*/ 3 w 1324"/>
                  <a:gd name="T59" fmla="*/ 138 h 1321"/>
                  <a:gd name="T60" fmla="*/ 0 w 1324"/>
                  <a:gd name="T61" fmla="*/ 164 h 1321"/>
                  <a:gd name="T62" fmla="*/ 3 w 1324"/>
                  <a:gd name="T63" fmla="*/ 191 h 1321"/>
                  <a:gd name="T64" fmla="*/ 10 w 1324"/>
                  <a:gd name="T65" fmla="*/ 217 h 1321"/>
                  <a:gd name="T66" fmla="*/ 19 w 1324"/>
                  <a:gd name="T67" fmla="*/ 241 h 1321"/>
                  <a:gd name="T68" fmla="*/ 34 w 1324"/>
                  <a:gd name="T69" fmla="*/ 262 h 1321"/>
                  <a:gd name="T70" fmla="*/ 50 w 1324"/>
                  <a:gd name="T71" fmla="*/ 281 h 1321"/>
                  <a:gd name="T72" fmla="*/ 69 w 1324"/>
                  <a:gd name="T73" fmla="*/ 298 h 1321"/>
                  <a:gd name="T74" fmla="*/ 91 w 1324"/>
                  <a:gd name="T75" fmla="*/ 312 h 1321"/>
                  <a:gd name="T76" fmla="*/ 114 w 1324"/>
                  <a:gd name="T77" fmla="*/ 322 h 1321"/>
                  <a:gd name="T78" fmla="*/ 138 w 1324"/>
                  <a:gd name="T79" fmla="*/ 329 h 1321"/>
                  <a:gd name="T80" fmla="*/ 167 w 1324"/>
                  <a:gd name="T81" fmla="*/ 331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4"/>
                  <a:gd name="T124" fmla="*/ 0 h 1321"/>
                  <a:gd name="T125" fmla="*/ 1324 w 1324"/>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4" h="1321">
                    <a:moveTo>
                      <a:pt x="667" y="1321"/>
                    </a:moveTo>
                    <a:lnTo>
                      <a:pt x="771" y="1312"/>
                    </a:lnTo>
                    <a:lnTo>
                      <a:pt x="876" y="1284"/>
                    </a:lnTo>
                    <a:lnTo>
                      <a:pt x="972" y="1246"/>
                    </a:lnTo>
                    <a:lnTo>
                      <a:pt x="1057" y="1189"/>
                    </a:lnTo>
                    <a:lnTo>
                      <a:pt x="1134" y="1122"/>
                    </a:lnTo>
                    <a:lnTo>
                      <a:pt x="1199" y="1046"/>
                    </a:lnTo>
                    <a:lnTo>
                      <a:pt x="1257" y="960"/>
                    </a:lnTo>
                    <a:lnTo>
                      <a:pt x="1295" y="865"/>
                    </a:lnTo>
                    <a:lnTo>
                      <a:pt x="1314" y="761"/>
                    </a:lnTo>
                    <a:lnTo>
                      <a:pt x="1324" y="656"/>
                    </a:lnTo>
                    <a:lnTo>
                      <a:pt x="1314" y="552"/>
                    </a:lnTo>
                    <a:lnTo>
                      <a:pt x="1295" y="448"/>
                    </a:lnTo>
                    <a:lnTo>
                      <a:pt x="1257" y="352"/>
                    </a:lnTo>
                    <a:lnTo>
                      <a:pt x="1199" y="266"/>
                    </a:lnTo>
                    <a:lnTo>
                      <a:pt x="1134" y="191"/>
                    </a:lnTo>
                    <a:lnTo>
                      <a:pt x="1057" y="124"/>
                    </a:lnTo>
                    <a:lnTo>
                      <a:pt x="972" y="67"/>
                    </a:lnTo>
                    <a:lnTo>
                      <a:pt x="876" y="29"/>
                    </a:lnTo>
                    <a:lnTo>
                      <a:pt x="771" y="0"/>
                    </a:lnTo>
                    <a:lnTo>
                      <a:pt x="667" y="0"/>
                    </a:lnTo>
                    <a:lnTo>
                      <a:pt x="552" y="0"/>
                    </a:lnTo>
                    <a:lnTo>
                      <a:pt x="457" y="29"/>
                    </a:lnTo>
                    <a:lnTo>
                      <a:pt x="362" y="67"/>
                    </a:lnTo>
                    <a:lnTo>
                      <a:pt x="277" y="124"/>
                    </a:lnTo>
                    <a:lnTo>
                      <a:pt x="201" y="191"/>
                    </a:lnTo>
                    <a:lnTo>
                      <a:pt x="134" y="266"/>
                    </a:lnTo>
                    <a:lnTo>
                      <a:pt x="76" y="352"/>
                    </a:lnTo>
                    <a:lnTo>
                      <a:pt x="39" y="448"/>
                    </a:lnTo>
                    <a:lnTo>
                      <a:pt x="11" y="552"/>
                    </a:lnTo>
                    <a:lnTo>
                      <a:pt x="0" y="656"/>
                    </a:lnTo>
                    <a:lnTo>
                      <a:pt x="11" y="761"/>
                    </a:lnTo>
                    <a:lnTo>
                      <a:pt x="39" y="865"/>
                    </a:lnTo>
                    <a:lnTo>
                      <a:pt x="76" y="960"/>
                    </a:lnTo>
                    <a:lnTo>
                      <a:pt x="134" y="1046"/>
                    </a:lnTo>
                    <a:lnTo>
                      <a:pt x="201" y="1122"/>
                    </a:lnTo>
                    <a:lnTo>
                      <a:pt x="277" y="1189"/>
                    </a:lnTo>
                    <a:lnTo>
                      <a:pt x="362" y="1246"/>
                    </a:lnTo>
                    <a:lnTo>
                      <a:pt x="457" y="1284"/>
                    </a:lnTo>
                    <a:lnTo>
                      <a:pt x="552" y="1312"/>
                    </a:lnTo>
                    <a:lnTo>
                      <a:pt x="667" y="1321"/>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73" name="Freeform 149">
                <a:extLst>
                  <a:ext uri="{FF2B5EF4-FFF2-40B4-BE49-F238E27FC236}">
                    <a16:creationId xmlns:a16="http://schemas.microsoft.com/office/drawing/2014/main" id="{ABF62691-9136-4526-973C-ABB2BCFD78F8}"/>
                  </a:ext>
                </a:extLst>
              </p:cNvPr>
              <p:cNvSpPr>
                <a:spLocks/>
              </p:cNvSpPr>
              <p:nvPr/>
            </p:nvSpPr>
            <p:spPr bwMode="auto">
              <a:xfrm>
                <a:off x="3957" y="2404"/>
                <a:ext cx="331" cy="331"/>
              </a:xfrm>
              <a:custGeom>
                <a:avLst/>
                <a:gdLst>
                  <a:gd name="T0" fmla="*/ 167 w 1324"/>
                  <a:gd name="T1" fmla="*/ 331 h 1321"/>
                  <a:gd name="T2" fmla="*/ 193 w 1324"/>
                  <a:gd name="T3" fmla="*/ 329 h 1321"/>
                  <a:gd name="T4" fmla="*/ 219 w 1324"/>
                  <a:gd name="T5" fmla="*/ 322 h 1321"/>
                  <a:gd name="T6" fmla="*/ 243 w 1324"/>
                  <a:gd name="T7" fmla="*/ 312 h 1321"/>
                  <a:gd name="T8" fmla="*/ 264 w 1324"/>
                  <a:gd name="T9" fmla="*/ 298 h 1321"/>
                  <a:gd name="T10" fmla="*/ 284 w 1324"/>
                  <a:gd name="T11" fmla="*/ 281 h 1321"/>
                  <a:gd name="T12" fmla="*/ 300 w 1324"/>
                  <a:gd name="T13" fmla="*/ 262 h 1321"/>
                  <a:gd name="T14" fmla="*/ 314 w 1324"/>
                  <a:gd name="T15" fmla="*/ 241 h 1321"/>
                  <a:gd name="T16" fmla="*/ 324 w 1324"/>
                  <a:gd name="T17" fmla="*/ 217 h 1321"/>
                  <a:gd name="T18" fmla="*/ 329 w 1324"/>
                  <a:gd name="T19" fmla="*/ 191 h 1321"/>
                  <a:gd name="T20" fmla="*/ 331 w 1324"/>
                  <a:gd name="T21" fmla="*/ 164 h 1321"/>
                  <a:gd name="T22" fmla="*/ 329 w 1324"/>
                  <a:gd name="T23" fmla="*/ 138 h 1321"/>
                  <a:gd name="T24" fmla="*/ 324 w 1324"/>
                  <a:gd name="T25" fmla="*/ 112 h 1321"/>
                  <a:gd name="T26" fmla="*/ 314 w 1324"/>
                  <a:gd name="T27" fmla="*/ 88 h 1321"/>
                  <a:gd name="T28" fmla="*/ 300 w 1324"/>
                  <a:gd name="T29" fmla="*/ 67 h 1321"/>
                  <a:gd name="T30" fmla="*/ 284 w 1324"/>
                  <a:gd name="T31" fmla="*/ 48 h 1321"/>
                  <a:gd name="T32" fmla="*/ 264 w 1324"/>
                  <a:gd name="T33" fmla="*/ 31 h 1321"/>
                  <a:gd name="T34" fmla="*/ 243 w 1324"/>
                  <a:gd name="T35" fmla="*/ 17 h 1321"/>
                  <a:gd name="T36" fmla="*/ 219 w 1324"/>
                  <a:gd name="T37" fmla="*/ 7 h 1321"/>
                  <a:gd name="T38" fmla="*/ 193 w 1324"/>
                  <a:gd name="T39" fmla="*/ 0 h 1321"/>
                  <a:gd name="T40" fmla="*/ 167 w 1324"/>
                  <a:gd name="T41" fmla="*/ 0 h 1321"/>
                  <a:gd name="T42" fmla="*/ 138 w 1324"/>
                  <a:gd name="T43" fmla="*/ 0 h 1321"/>
                  <a:gd name="T44" fmla="*/ 114 w 1324"/>
                  <a:gd name="T45" fmla="*/ 7 h 1321"/>
                  <a:gd name="T46" fmla="*/ 91 w 1324"/>
                  <a:gd name="T47" fmla="*/ 17 h 1321"/>
                  <a:gd name="T48" fmla="*/ 69 w 1324"/>
                  <a:gd name="T49" fmla="*/ 31 h 1321"/>
                  <a:gd name="T50" fmla="*/ 50 w 1324"/>
                  <a:gd name="T51" fmla="*/ 48 h 1321"/>
                  <a:gd name="T52" fmla="*/ 34 w 1324"/>
                  <a:gd name="T53" fmla="*/ 67 h 1321"/>
                  <a:gd name="T54" fmla="*/ 19 w 1324"/>
                  <a:gd name="T55" fmla="*/ 88 h 1321"/>
                  <a:gd name="T56" fmla="*/ 10 w 1324"/>
                  <a:gd name="T57" fmla="*/ 112 h 1321"/>
                  <a:gd name="T58" fmla="*/ 3 w 1324"/>
                  <a:gd name="T59" fmla="*/ 138 h 1321"/>
                  <a:gd name="T60" fmla="*/ 0 w 1324"/>
                  <a:gd name="T61" fmla="*/ 164 h 1321"/>
                  <a:gd name="T62" fmla="*/ 3 w 1324"/>
                  <a:gd name="T63" fmla="*/ 191 h 1321"/>
                  <a:gd name="T64" fmla="*/ 10 w 1324"/>
                  <a:gd name="T65" fmla="*/ 217 h 1321"/>
                  <a:gd name="T66" fmla="*/ 19 w 1324"/>
                  <a:gd name="T67" fmla="*/ 241 h 1321"/>
                  <a:gd name="T68" fmla="*/ 34 w 1324"/>
                  <a:gd name="T69" fmla="*/ 262 h 1321"/>
                  <a:gd name="T70" fmla="*/ 50 w 1324"/>
                  <a:gd name="T71" fmla="*/ 281 h 1321"/>
                  <a:gd name="T72" fmla="*/ 69 w 1324"/>
                  <a:gd name="T73" fmla="*/ 298 h 1321"/>
                  <a:gd name="T74" fmla="*/ 91 w 1324"/>
                  <a:gd name="T75" fmla="*/ 312 h 1321"/>
                  <a:gd name="T76" fmla="*/ 114 w 1324"/>
                  <a:gd name="T77" fmla="*/ 322 h 1321"/>
                  <a:gd name="T78" fmla="*/ 138 w 1324"/>
                  <a:gd name="T79" fmla="*/ 329 h 1321"/>
                  <a:gd name="T80" fmla="*/ 167 w 1324"/>
                  <a:gd name="T81" fmla="*/ 331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4"/>
                  <a:gd name="T124" fmla="*/ 0 h 1321"/>
                  <a:gd name="T125" fmla="*/ 1324 w 1324"/>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4" h="1321">
                    <a:moveTo>
                      <a:pt x="667" y="1321"/>
                    </a:moveTo>
                    <a:lnTo>
                      <a:pt x="771" y="1312"/>
                    </a:lnTo>
                    <a:lnTo>
                      <a:pt x="876" y="1284"/>
                    </a:lnTo>
                    <a:lnTo>
                      <a:pt x="972" y="1246"/>
                    </a:lnTo>
                    <a:lnTo>
                      <a:pt x="1057" y="1189"/>
                    </a:lnTo>
                    <a:lnTo>
                      <a:pt x="1134" y="1122"/>
                    </a:lnTo>
                    <a:lnTo>
                      <a:pt x="1199" y="1046"/>
                    </a:lnTo>
                    <a:lnTo>
                      <a:pt x="1257" y="960"/>
                    </a:lnTo>
                    <a:lnTo>
                      <a:pt x="1295" y="865"/>
                    </a:lnTo>
                    <a:lnTo>
                      <a:pt x="1314" y="761"/>
                    </a:lnTo>
                    <a:lnTo>
                      <a:pt x="1324" y="656"/>
                    </a:lnTo>
                    <a:lnTo>
                      <a:pt x="1314" y="552"/>
                    </a:lnTo>
                    <a:lnTo>
                      <a:pt x="1295" y="448"/>
                    </a:lnTo>
                    <a:lnTo>
                      <a:pt x="1257" y="352"/>
                    </a:lnTo>
                    <a:lnTo>
                      <a:pt x="1199" y="266"/>
                    </a:lnTo>
                    <a:lnTo>
                      <a:pt x="1134" y="191"/>
                    </a:lnTo>
                    <a:lnTo>
                      <a:pt x="1057" y="124"/>
                    </a:lnTo>
                    <a:lnTo>
                      <a:pt x="972" y="67"/>
                    </a:lnTo>
                    <a:lnTo>
                      <a:pt x="876" y="29"/>
                    </a:lnTo>
                    <a:lnTo>
                      <a:pt x="771" y="0"/>
                    </a:lnTo>
                    <a:lnTo>
                      <a:pt x="667" y="0"/>
                    </a:lnTo>
                    <a:lnTo>
                      <a:pt x="552" y="0"/>
                    </a:lnTo>
                    <a:lnTo>
                      <a:pt x="457" y="29"/>
                    </a:lnTo>
                    <a:lnTo>
                      <a:pt x="362" y="67"/>
                    </a:lnTo>
                    <a:lnTo>
                      <a:pt x="277" y="124"/>
                    </a:lnTo>
                    <a:lnTo>
                      <a:pt x="201" y="191"/>
                    </a:lnTo>
                    <a:lnTo>
                      <a:pt x="134" y="266"/>
                    </a:lnTo>
                    <a:lnTo>
                      <a:pt x="76" y="352"/>
                    </a:lnTo>
                    <a:lnTo>
                      <a:pt x="39" y="448"/>
                    </a:lnTo>
                    <a:lnTo>
                      <a:pt x="11" y="552"/>
                    </a:lnTo>
                    <a:lnTo>
                      <a:pt x="0" y="656"/>
                    </a:lnTo>
                    <a:lnTo>
                      <a:pt x="11" y="761"/>
                    </a:lnTo>
                    <a:lnTo>
                      <a:pt x="39" y="865"/>
                    </a:lnTo>
                    <a:lnTo>
                      <a:pt x="76" y="960"/>
                    </a:lnTo>
                    <a:lnTo>
                      <a:pt x="134" y="1046"/>
                    </a:lnTo>
                    <a:lnTo>
                      <a:pt x="201" y="1122"/>
                    </a:lnTo>
                    <a:lnTo>
                      <a:pt x="277" y="1189"/>
                    </a:lnTo>
                    <a:lnTo>
                      <a:pt x="362" y="1246"/>
                    </a:lnTo>
                    <a:lnTo>
                      <a:pt x="457" y="1284"/>
                    </a:lnTo>
                    <a:lnTo>
                      <a:pt x="552" y="1312"/>
                    </a:lnTo>
                    <a:lnTo>
                      <a:pt x="667" y="1321"/>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074" name="Freeform 150">
                <a:extLst>
                  <a:ext uri="{FF2B5EF4-FFF2-40B4-BE49-F238E27FC236}">
                    <a16:creationId xmlns:a16="http://schemas.microsoft.com/office/drawing/2014/main" id="{5212C64D-7CAE-427C-B578-64772062C0F9}"/>
                  </a:ext>
                </a:extLst>
              </p:cNvPr>
              <p:cNvSpPr>
                <a:spLocks/>
              </p:cNvSpPr>
              <p:nvPr/>
            </p:nvSpPr>
            <p:spPr bwMode="auto">
              <a:xfrm>
                <a:off x="3957" y="2404"/>
                <a:ext cx="331" cy="331"/>
              </a:xfrm>
              <a:custGeom>
                <a:avLst/>
                <a:gdLst>
                  <a:gd name="T0" fmla="*/ 167 w 1324"/>
                  <a:gd name="T1" fmla="*/ 331 h 1321"/>
                  <a:gd name="T2" fmla="*/ 193 w 1324"/>
                  <a:gd name="T3" fmla="*/ 329 h 1321"/>
                  <a:gd name="T4" fmla="*/ 219 w 1324"/>
                  <a:gd name="T5" fmla="*/ 322 h 1321"/>
                  <a:gd name="T6" fmla="*/ 243 w 1324"/>
                  <a:gd name="T7" fmla="*/ 312 h 1321"/>
                  <a:gd name="T8" fmla="*/ 264 w 1324"/>
                  <a:gd name="T9" fmla="*/ 298 h 1321"/>
                  <a:gd name="T10" fmla="*/ 284 w 1324"/>
                  <a:gd name="T11" fmla="*/ 281 h 1321"/>
                  <a:gd name="T12" fmla="*/ 300 w 1324"/>
                  <a:gd name="T13" fmla="*/ 262 h 1321"/>
                  <a:gd name="T14" fmla="*/ 314 w 1324"/>
                  <a:gd name="T15" fmla="*/ 241 h 1321"/>
                  <a:gd name="T16" fmla="*/ 324 w 1324"/>
                  <a:gd name="T17" fmla="*/ 217 h 1321"/>
                  <a:gd name="T18" fmla="*/ 329 w 1324"/>
                  <a:gd name="T19" fmla="*/ 191 h 1321"/>
                  <a:gd name="T20" fmla="*/ 331 w 1324"/>
                  <a:gd name="T21" fmla="*/ 164 h 1321"/>
                  <a:gd name="T22" fmla="*/ 329 w 1324"/>
                  <a:gd name="T23" fmla="*/ 138 h 1321"/>
                  <a:gd name="T24" fmla="*/ 324 w 1324"/>
                  <a:gd name="T25" fmla="*/ 112 h 1321"/>
                  <a:gd name="T26" fmla="*/ 314 w 1324"/>
                  <a:gd name="T27" fmla="*/ 88 h 1321"/>
                  <a:gd name="T28" fmla="*/ 300 w 1324"/>
                  <a:gd name="T29" fmla="*/ 67 h 1321"/>
                  <a:gd name="T30" fmla="*/ 284 w 1324"/>
                  <a:gd name="T31" fmla="*/ 48 h 1321"/>
                  <a:gd name="T32" fmla="*/ 264 w 1324"/>
                  <a:gd name="T33" fmla="*/ 31 h 1321"/>
                  <a:gd name="T34" fmla="*/ 243 w 1324"/>
                  <a:gd name="T35" fmla="*/ 17 h 1321"/>
                  <a:gd name="T36" fmla="*/ 219 w 1324"/>
                  <a:gd name="T37" fmla="*/ 7 h 1321"/>
                  <a:gd name="T38" fmla="*/ 193 w 1324"/>
                  <a:gd name="T39" fmla="*/ 0 h 1321"/>
                  <a:gd name="T40" fmla="*/ 167 w 1324"/>
                  <a:gd name="T41" fmla="*/ 0 h 1321"/>
                  <a:gd name="T42" fmla="*/ 138 w 1324"/>
                  <a:gd name="T43" fmla="*/ 0 h 1321"/>
                  <a:gd name="T44" fmla="*/ 114 w 1324"/>
                  <a:gd name="T45" fmla="*/ 7 h 1321"/>
                  <a:gd name="T46" fmla="*/ 91 w 1324"/>
                  <a:gd name="T47" fmla="*/ 17 h 1321"/>
                  <a:gd name="T48" fmla="*/ 69 w 1324"/>
                  <a:gd name="T49" fmla="*/ 31 h 1321"/>
                  <a:gd name="T50" fmla="*/ 50 w 1324"/>
                  <a:gd name="T51" fmla="*/ 48 h 1321"/>
                  <a:gd name="T52" fmla="*/ 34 w 1324"/>
                  <a:gd name="T53" fmla="*/ 67 h 1321"/>
                  <a:gd name="T54" fmla="*/ 19 w 1324"/>
                  <a:gd name="T55" fmla="*/ 88 h 1321"/>
                  <a:gd name="T56" fmla="*/ 10 w 1324"/>
                  <a:gd name="T57" fmla="*/ 112 h 1321"/>
                  <a:gd name="T58" fmla="*/ 3 w 1324"/>
                  <a:gd name="T59" fmla="*/ 138 h 1321"/>
                  <a:gd name="T60" fmla="*/ 0 w 1324"/>
                  <a:gd name="T61" fmla="*/ 164 h 1321"/>
                  <a:gd name="T62" fmla="*/ 3 w 1324"/>
                  <a:gd name="T63" fmla="*/ 191 h 1321"/>
                  <a:gd name="T64" fmla="*/ 10 w 1324"/>
                  <a:gd name="T65" fmla="*/ 217 h 1321"/>
                  <a:gd name="T66" fmla="*/ 19 w 1324"/>
                  <a:gd name="T67" fmla="*/ 241 h 1321"/>
                  <a:gd name="T68" fmla="*/ 34 w 1324"/>
                  <a:gd name="T69" fmla="*/ 262 h 1321"/>
                  <a:gd name="T70" fmla="*/ 50 w 1324"/>
                  <a:gd name="T71" fmla="*/ 281 h 1321"/>
                  <a:gd name="T72" fmla="*/ 69 w 1324"/>
                  <a:gd name="T73" fmla="*/ 298 h 1321"/>
                  <a:gd name="T74" fmla="*/ 91 w 1324"/>
                  <a:gd name="T75" fmla="*/ 312 h 1321"/>
                  <a:gd name="T76" fmla="*/ 114 w 1324"/>
                  <a:gd name="T77" fmla="*/ 322 h 1321"/>
                  <a:gd name="T78" fmla="*/ 138 w 1324"/>
                  <a:gd name="T79" fmla="*/ 329 h 1321"/>
                  <a:gd name="T80" fmla="*/ 167 w 1324"/>
                  <a:gd name="T81" fmla="*/ 331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4"/>
                  <a:gd name="T124" fmla="*/ 0 h 1321"/>
                  <a:gd name="T125" fmla="*/ 1324 w 1324"/>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4" h="1321">
                    <a:moveTo>
                      <a:pt x="667" y="1321"/>
                    </a:moveTo>
                    <a:lnTo>
                      <a:pt x="771" y="1312"/>
                    </a:lnTo>
                    <a:lnTo>
                      <a:pt x="876" y="1284"/>
                    </a:lnTo>
                    <a:lnTo>
                      <a:pt x="972" y="1246"/>
                    </a:lnTo>
                    <a:lnTo>
                      <a:pt x="1057" y="1189"/>
                    </a:lnTo>
                    <a:lnTo>
                      <a:pt x="1134" y="1122"/>
                    </a:lnTo>
                    <a:lnTo>
                      <a:pt x="1199" y="1046"/>
                    </a:lnTo>
                    <a:lnTo>
                      <a:pt x="1257" y="960"/>
                    </a:lnTo>
                    <a:lnTo>
                      <a:pt x="1295" y="865"/>
                    </a:lnTo>
                    <a:lnTo>
                      <a:pt x="1314" y="761"/>
                    </a:lnTo>
                    <a:lnTo>
                      <a:pt x="1324" y="656"/>
                    </a:lnTo>
                    <a:lnTo>
                      <a:pt x="1314" y="552"/>
                    </a:lnTo>
                    <a:lnTo>
                      <a:pt x="1295" y="448"/>
                    </a:lnTo>
                    <a:lnTo>
                      <a:pt x="1257" y="352"/>
                    </a:lnTo>
                    <a:lnTo>
                      <a:pt x="1199" y="266"/>
                    </a:lnTo>
                    <a:lnTo>
                      <a:pt x="1134" y="191"/>
                    </a:lnTo>
                    <a:lnTo>
                      <a:pt x="1057" y="124"/>
                    </a:lnTo>
                    <a:lnTo>
                      <a:pt x="972" y="67"/>
                    </a:lnTo>
                    <a:lnTo>
                      <a:pt x="876" y="29"/>
                    </a:lnTo>
                    <a:lnTo>
                      <a:pt x="771" y="0"/>
                    </a:lnTo>
                    <a:lnTo>
                      <a:pt x="667" y="0"/>
                    </a:lnTo>
                    <a:lnTo>
                      <a:pt x="552" y="0"/>
                    </a:lnTo>
                    <a:lnTo>
                      <a:pt x="457" y="29"/>
                    </a:lnTo>
                    <a:lnTo>
                      <a:pt x="362" y="67"/>
                    </a:lnTo>
                    <a:lnTo>
                      <a:pt x="277" y="124"/>
                    </a:lnTo>
                    <a:lnTo>
                      <a:pt x="201" y="191"/>
                    </a:lnTo>
                    <a:lnTo>
                      <a:pt x="134" y="266"/>
                    </a:lnTo>
                    <a:lnTo>
                      <a:pt x="76" y="352"/>
                    </a:lnTo>
                    <a:lnTo>
                      <a:pt x="39" y="448"/>
                    </a:lnTo>
                    <a:lnTo>
                      <a:pt x="11" y="552"/>
                    </a:lnTo>
                    <a:lnTo>
                      <a:pt x="0" y="656"/>
                    </a:lnTo>
                    <a:lnTo>
                      <a:pt x="11" y="761"/>
                    </a:lnTo>
                    <a:lnTo>
                      <a:pt x="39" y="865"/>
                    </a:lnTo>
                    <a:lnTo>
                      <a:pt x="76" y="960"/>
                    </a:lnTo>
                    <a:lnTo>
                      <a:pt x="134" y="1046"/>
                    </a:lnTo>
                    <a:lnTo>
                      <a:pt x="201" y="1122"/>
                    </a:lnTo>
                    <a:lnTo>
                      <a:pt x="277" y="1189"/>
                    </a:lnTo>
                    <a:lnTo>
                      <a:pt x="362" y="1246"/>
                    </a:lnTo>
                    <a:lnTo>
                      <a:pt x="457" y="1284"/>
                    </a:lnTo>
                    <a:lnTo>
                      <a:pt x="552" y="1312"/>
                    </a:lnTo>
                    <a:lnTo>
                      <a:pt x="667" y="1321"/>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075" name="Freeform 151">
                <a:extLst>
                  <a:ext uri="{FF2B5EF4-FFF2-40B4-BE49-F238E27FC236}">
                    <a16:creationId xmlns:a16="http://schemas.microsoft.com/office/drawing/2014/main" id="{37764F97-8537-42FA-9157-4587994D742B}"/>
                  </a:ext>
                </a:extLst>
              </p:cNvPr>
              <p:cNvSpPr>
                <a:spLocks/>
              </p:cNvSpPr>
              <p:nvPr/>
            </p:nvSpPr>
            <p:spPr bwMode="auto">
              <a:xfrm>
                <a:off x="4005" y="2428"/>
                <a:ext cx="174" cy="174"/>
              </a:xfrm>
              <a:custGeom>
                <a:avLst/>
                <a:gdLst>
                  <a:gd name="T0" fmla="*/ 86 w 694"/>
                  <a:gd name="T1" fmla="*/ 174 h 694"/>
                  <a:gd name="T2" fmla="*/ 100 w 694"/>
                  <a:gd name="T3" fmla="*/ 172 h 694"/>
                  <a:gd name="T4" fmla="*/ 114 w 694"/>
                  <a:gd name="T5" fmla="*/ 169 h 694"/>
                  <a:gd name="T6" fmla="*/ 126 w 694"/>
                  <a:gd name="T7" fmla="*/ 164 h 694"/>
                  <a:gd name="T8" fmla="*/ 138 w 694"/>
                  <a:gd name="T9" fmla="*/ 157 h 694"/>
                  <a:gd name="T10" fmla="*/ 148 w 694"/>
                  <a:gd name="T11" fmla="*/ 148 h 694"/>
                  <a:gd name="T12" fmla="*/ 157 w 694"/>
                  <a:gd name="T13" fmla="*/ 138 h 694"/>
                  <a:gd name="T14" fmla="*/ 165 w 694"/>
                  <a:gd name="T15" fmla="*/ 126 h 694"/>
                  <a:gd name="T16" fmla="*/ 169 w 694"/>
                  <a:gd name="T17" fmla="*/ 115 h 694"/>
                  <a:gd name="T18" fmla="*/ 174 w 694"/>
                  <a:gd name="T19" fmla="*/ 100 h 694"/>
                  <a:gd name="T20" fmla="*/ 174 w 694"/>
                  <a:gd name="T21" fmla="*/ 86 h 694"/>
                  <a:gd name="T22" fmla="*/ 174 w 694"/>
                  <a:gd name="T23" fmla="*/ 72 h 694"/>
                  <a:gd name="T24" fmla="*/ 169 w 694"/>
                  <a:gd name="T25" fmla="*/ 60 h 694"/>
                  <a:gd name="T26" fmla="*/ 165 w 694"/>
                  <a:gd name="T27" fmla="*/ 46 h 694"/>
                  <a:gd name="T28" fmla="*/ 157 w 694"/>
                  <a:gd name="T29" fmla="*/ 36 h 694"/>
                  <a:gd name="T30" fmla="*/ 148 w 694"/>
                  <a:gd name="T31" fmla="*/ 24 h 694"/>
                  <a:gd name="T32" fmla="*/ 138 w 694"/>
                  <a:gd name="T33" fmla="*/ 17 h 694"/>
                  <a:gd name="T34" fmla="*/ 126 w 694"/>
                  <a:gd name="T35" fmla="*/ 10 h 694"/>
                  <a:gd name="T36" fmla="*/ 114 w 694"/>
                  <a:gd name="T37" fmla="*/ 2 h 694"/>
                  <a:gd name="T38" fmla="*/ 100 w 694"/>
                  <a:gd name="T39" fmla="*/ 0 h 694"/>
                  <a:gd name="T40" fmla="*/ 86 w 694"/>
                  <a:gd name="T41" fmla="*/ 0 h 694"/>
                  <a:gd name="T42" fmla="*/ 71 w 694"/>
                  <a:gd name="T43" fmla="*/ 0 h 694"/>
                  <a:gd name="T44" fmla="*/ 60 w 694"/>
                  <a:gd name="T45" fmla="*/ 2 h 694"/>
                  <a:gd name="T46" fmla="*/ 48 w 694"/>
                  <a:gd name="T47" fmla="*/ 10 h 694"/>
                  <a:gd name="T48" fmla="*/ 36 w 694"/>
                  <a:gd name="T49" fmla="*/ 17 h 694"/>
                  <a:gd name="T50" fmla="*/ 24 w 694"/>
                  <a:gd name="T51" fmla="*/ 24 h 694"/>
                  <a:gd name="T52" fmla="*/ 17 w 694"/>
                  <a:gd name="T53" fmla="*/ 36 h 694"/>
                  <a:gd name="T54" fmla="*/ 10 w 694"/>
                  <a:gd name="T55" fmla="*/ 46 h 694"/>
                  <a:gd name="T56" fmla="*/ 5 w 694"/>
                  <a:gd name="T57" fmla="*/ 60 h 694"/>
                  <a:gd name="T58" fmla="*/ 0 w 694"/>
                  <a:gd name="T59" fmla="*/ 72 h 694"/>
                  <a:gd name="T60" fmla="*/ 0 w 694"/>
                  <a:gd name="T61" fmla="*/ 86 h 694"/>
                  <a:gd name="T62" fmla="*/ 0 w 694"/>
                  <a:gd name="T63" fmla="*/ 100 h 694"/>
                  <a:gd name="T64" fmla="*/ 5 w 694"/>
                  <a:gd name="T65" fmla="*/ 115 h 694"/>
                  <a:gd name="T66" fmla="*/ 10 w 694"/>
                  <a:gd name="T67" fmla="*/ 126 h 694"/>
                  <a:gd name="T68" fmla="*/ 17 w 694"/>
                  <a:gd name="T69" fmla="*/ 138 h 694"/>
                  <a:gd name="T70" fmla="*/ 24 w 694"/>
                  <a:gd name="T71" fmla="*/ 148 h 694"/>
                  <a:gd name="T72" fmla="*/ 36 w 694"/>
                  <a:gd name="T73" fmla="*/ 157 h 694"/>
                  <a:gd name="T74" fmla="*/ 48 w 694"/>
                  <a:gd name="T75" fmla="*/ 164 h 694"/>
                  <a:gd name="T76" fmla="*/ 60 w 694"/>
                  <a:gd name="T77" fmla="*/ 169 h 694"/>
                  <a:gd name="T78" fmla="*/ 71 w 694"/>
                  <a:gd name="T79" fmla="*/ 172 h 694"/>
                  <a:gd name="T80" fmla="*/ 86 w 694"/>
                  <a:gd name="T81" fmla="*/ 174 h 69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4"/>
                  <a:gd name="T124" fmla="*/ 0 h 694"/>
                  <a:gd name="T125" fmla="*/ 694 w 694"/>
                  <a:gd name="T126" fmla="*/ 694 h 69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4" h="694">
                    <a:moveTo>
                      <a:pt x="343" y="694"/>
                    </a:moveTo>
                    <a:lnTo>
                      <a:pt x="400" y="685"/>
                    </a:lnTo>
                    <a:lnTo>
                      <a:pt x="456" y="675"/>
                    </a:lnTo>
                    <a:lnTo>
                      <a:pt x="504" y="656"/>
                    </a:lnTo>
                    <a:lnTo>
                      <a:pt x="552" y="628"/>
                    </a:lnTo>
                    <a:lnTo>
                      <a:pt x="590" y="590"/>
                    </a:lnTo>
                    <a:lnTo>
                      <a:pt x="628" y="552"/>
                    </a:lnTo>
                    <a:lnTo>
                      <a:pt x="657" y="504"/>
                    </a:lnTo>
                    <a:lnTo>
                      <a:pt x="675" y="457"/>
                    </a:lnTo>
                    <a:lnTo>
                      <a:pt x="694" y="400"/>
                    </a:lnTo>
                    <a:lnTo>
                      <a:pt x="694" y="342"/>
                    </a:lnTo>
                    <a:lnTo>
                      <a:pt x="694" y="286"/>
                    </a:lnTo>
                    <a:lnTo>
                      <a:pt x="675" y="238"/>
                    </a:lnTo>
                    <a:lnTo>
                      <a:pt x="657" y="182"/>
                    </a:lnTo>
                    <a:lnTo>
                      <a:pt x="628" y="143"/>
                    </a:lnTo>
                    <a:lnTo>
                      <a:pt x="590" y="96"/>
                    </a:lnTo>
                    <a:lnTo>
                      <a:pt x="552" y="67"/>
                    </a:lnTo>
                    <a:lnTo>
                      <a:pt x="504" y="39"/>
                    </a:lnTo>
                    <a:lnTo>
                      <a:pt x="456" y="9"/>
                    </a:lnTo>
                    <a:lnTo>
                      <a:pt x="400" y="0"/>
                    </a:lnTo>
                    <a:lnTo>
                      <a:pt x="343" y="0"/>
                    </a:lnTo>
                    <a:lnTo>
                      <a:pt x="285" y="0"/>
                    </a:lnTo>
                    <a:lnTo>
                      <a:pt x="238" y="9"/>
                    </a:lnTo>
                    <a:lnTo>
                      <a:pt x="190" y="39"/>
                    </a:lnTo>
                    <a:lnTo>
                      <a:pt x="143" y="67"/>
                    </a:lnTo>
                    <a:lnTo>
                      <a:pt x="95" y="96"/>
                    </a:lnTo>
                    <a:lnTo>
                      <a:pt x="67" y="143"/>
                    </a:lnTo>
                    <a:lnTo>
                      <a:pt x="38" y="182"/>
                    </a:lnTo>
                    <a:lnTo>
                      <a:pt x="19" y="238"/>
                    </a:lnTo>
                    <a:lnTo>
                      <a:pt x="0" y="286"/>
                    </a:lnTo>
                    <a:lnTo>
                      <a:pt x="0" y="342"/>
                    </a:lnTo>
                    <a:lnTo>
                      <a:pt x="0" y="400"/>
                    </a:lnTo>
                    <a:lnTo>
                      <a:pt x="19" y="457"/>
                    </a:lnTo>
                    <a:lnTo>
                      <a:pt x="38" y="504"/>
                    </a:lnTo>
                    <a:lnTo>
                      <a:pt x="67" y="552"/>
                    </a:lnTo>
                    <a:lnTo>
                      <a:pt x="95" y="590"/>
                    </a:lnTo>
                    <a:lnTo>
                      <a:pt x="143" y="628"/>
                    </a:lnTo>
                    <a:lnTo>
                      <a:pt x="190" y="656"/>
                    </a:lnTo>
                    <a:lnTo>
                      <a:pt x="238" y="675"/>
                    </a:lnTo>
                    <a:lnTo>
                      <a:pt x="285" y="685"/>
                    </a:lnTo>
                    <a:lnTo>
                      <a:pt x="343" y="694"/>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76" name="Freeform 152">
                <a:extLst>
                  <a:ext uri="{FF2B5EF4-FFF2-40B4-BE49-F238E27FC236}">
                    <a16:creationId xmlns:a16="http://schemas.microsoft.com/office/drawing/2014/main" id="{20EB7C44-2B1A-40EF-9328-A3FD8F397D52}"/>
                  </a:ext>
                </a:extLst>
              </p:cNvPr>
              <p:cNvSpPr>
                <a:spLocks/>
              </p:cNvSpPr>
              <p:nvPr/>
            </p:nvSpPr>
            <p:spPr bwMode="auto">
              <a:xfrm>
                <a:off x="4010" y="2430"/>
                <a:ext cx="157" cy="155"/>
              </a:xfrm>
              <a:custGeom>
                <a:avLst/>
                <a:gdLst>
                  <a:gd name="T0" fmla="*/ 79 w 628"/>
                  <a:gd name="T1" fmla="*/ 155 h 619"/>
                  <a:gd name="T2" fmla="*/ 91 w 628"/>
                  <a:gd name="T3" fmla="*/ 155 h 619"/>
                  <a:gd name="T4" fmla="*/ 102 w 628"/>
                  <a:gd name="T5" fmla="*/ 150 h 619"/>
                  <a:gd name="T6" fmla="*/ 114 w 628"/>
                  <a:gd name="T7" fmla="*/ 148 h 619"/>
                  <a:gd name="T8" fmla="*/ 124 w 628"/>
                  <a:gd name="T9" fmla="*/ 141 h 619"/>
                  <a:gd name="T10" fmla="*/ 133 w 628"/>
                  <a:gd name="T11" fmla="*/ 134 h 619"/>
                  <a:gd name="T12" fmla="*/ 140 w 628"/>
                  <a:gd name="T13" fmla="*/ 124 h 619"/>
                  <a:gd name="T14" fmla="*/ 148 w 628"/>
                  <a:gd name="T15" fmla="*/ 112 h 619"/>
                  <a:gd name="T16" fmla="*/ 152 w 628"/>
                  <a:gd name="T17" fmla="*/ 102 h 619"/>
                  <a:gd name="T18" fmla="*/ 155 w 628"/>
                  <a:gd name="T19" fmla="*/ 91 h 619"/>
                  <a:gd name="T20" fmla="*/ 157 w 628"/>
                  <a:gd name="T21" fmla="*/ 76 h 619"/>
                  <a:gd name="T22" fmla="*/ 155 w 628"/>
                  <a:gd name="T23" fmla="*/ 64 h 619"/>
                  <a:gd name="T24" fmla="*/ 152 w 628"/>
                  <a:gd name="T25" fmla="*/ 53 h 619"/>
                  <a:gd name="T26" fmla="*/ 148 w 628"/>
                  <a:gd name="T27" fmla="*/ 41 h 619"/>
                  <a:gd name="T28" fmla="*/ 140 w 628"/>
                  <a:gd name="T29" fmla="*/ 31 h 619"/>
                  <a:gd name="T30" fmla="*/ 133 w 628"/>
                  <a:gd name="T31" fmla="*/ 22 h 619"/>
                  <a:gd name="T32" fmla="*/ 124 w 628"/>
                  <a:gd name="T33" fmla="*/ 15 h 619"/>
                  <a:gd name="T34" fmla="*/ 114 w 628"/>
                  <a:gd name="T35" fmla="*/ 8 h 619"/>
                  <a:gd name="T36" fmla="*/ 102 w 628"/>
                  <a:gd name="T37" fmla="*/ 3 h 619"/>
                  <a:gd name="T38" fmla="*/ 91 w 628"/>
                  <a:gd name="T39" fmla="*/ 0 h 619"/>
                  <a:gd name="T40" fmla="*/ 79 w 628"/>
                  <a:gd name="T41" fmla="*/ 0 h 619"/>
                  <a:gd name="T42" fmla="*/ 67 w 628"/>
                  <a:gd name="T43" fmla="*/ 0 h 619"/>
                  <a:gd name="T44" fmla="*/ 55 w 628"/>
                  <a:gd name="T45" fmla="*/ 3 h 619"/>
                  <a:gd name="T46" fmla="*/ 43 w 628"/>
                  <a:gd name="T47" fmla="*/ 8 h 619"/>
                  <a:gd name="T48" fmla="*/ 34 w 628"/>
                  <a:gd name="T49" fmla="*/ 15 h 619"/>
                  <a:gd name="T50" fmla="*/ 24 w 628"/>
                  <a:gd name="T51" fmla="*/ 22 h 619"/>
                  <a:gd name="T52" fmla="*/ 17 w 628"/>
                  <a:gd name="T53" fmla="*/ 31 h 619"/>
                  <a:gd name="T54" fmla="*/ 10 w 628"/>
                  <a:gd name="T55" fmla="*/ 41 h 619"/>
                  <a:gd name="T56" fmla="*/ 5 w 628"/>
                  <a:gd name="T57" fmla="*/ 53 h 619"/>
                  <a:gd name="T58" fmla="*/ 2 w 628"/>
                  <a:gd name="T59" fmla="*/ 64 h 619"/>
                  <a:gd name="T60" fmla="*/ 0 w 628"/>
                  <a:gd name="T61" fmla="*/ 76 h 619"/>
                  <a:gd name="T62" fmla="*/ 0 w 628"/>
                  <a:gd name="T63" fmla="*/ 79 h 619"/>
                  <a:gd name="T64" fmla="*/ 2 w 628"/>
                  <a:gd name="T65" fmla="*/ 79 h 619"/>
                  <a:gd name="T66" fmla="*/ 2 w 628"/>
                  <a:gd name="T67" fmla="*/ 81 h 619"/>
                  <a:gd name="T68" fmla="*/ 2 w 628"/>
                  <a:gd name="T69" fmla="*/ 93 h 619"/>
                  <a:gd name="T70" fmla="*/ 7 w 628"/>
                  <a:gd name="T71" fmla="*/ 105 h 619"/>
                  <a:gd name="T72" fmla="*/ 12 w 628"/>
                  <a:gd name="T73" fmla="*/ 117 h 619"/>
                  <a:gd name="T74" fmla="*/ 17 w 628"/>
                  <a:gd name="T75" fmla="*/ 126 h 619"/>
                  <a:gd name="T76" fmla="*/ 26 w 628"/>
                  <a:gd name="T77" fmla="*/ 134 h 619"/>
                  <a:gd name="T78" fmla="*/ 34 w 628"/>
                  <a:gd name="T79" fmla="*/ 141 h 619"/>
                  <a:gd name="T80" fmla="*/ 45 w 628"/>
                  <a:gd name="T81" fmla="*/ 148 h 619"/>
                  <a:gd name="T82" fmla="*/ 55 w 628"/>
                  <a:gd name="T83" fmla="*/ 153 h 619"/>
                  <a:gd name="T84" fmla="*/ 67 w 628"/>
                  <a:gd name="T85" fmla="*/ 155 h 619"/>
                  <a:gd name="T86" fmla="*/ 79 w 628"/>
                  <a:gd name="T87" fmla="*/ 155 h 6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628"/>
                  <a:gd name="T133" fmla="*/ 0 h 619"/>
                  <a:gd name="T134" fmla="*/ 628 w 628"/>
                  <a:gd name="T135" fmla="*/ 619 h 6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628" h="619">
                    <a:moveTo>
                      <a:pt x="314" y="619"/>
                    </a:moveTo>
                    <a:lnTo>
                      <a:pt x="362" y="619"/>
                    </a:lnTo>
                    <a:lnTo>
                      <a:pt x="409" y="599"/>
                    </a:lnTo>
                    <a:lnTo>
                      <a:pt x="457" y="590"/>
                    </a:lnTo>
                    <a:lnTo>
                      <a:pt x="495" y="562"/>
                    </a:lnTo>
                    <a:lnTo>
                      <a:pt x="533" y="534"/>
                    </a:lnTo>
                    <a:lnTo>
                      <a:pt x="561" y="495"/>
                    </a:lnTo>
                    <a:lnTo>
                      <a:pt x="591" y="448"/>
                    </a:lnTo>
                    <a:lnTo>
                      <a:pt x="609" y="409"/>
                    </a:lnTo>
                    <a:lnTo>
                      <a:pt x="619" y="362"/>
                    </a:lnTo>
                    <a:lnTo>
                      <a:pt x="628" y="305"/>
                    </a:lnTo>
                    <a:lnTo>
                      <a:pt x="619" y="257"/>
                    </a:lnTo>
                    <a:lnTo>
                      <a:pt x="609" y="210"/>
                    </a:lnTo>
                    <a:lnTo>
                      <a:pt x="591" y="162"/>
                    </a:lnTo>
                    <a:lnTo>
                      <a:pt x="561" y="125"/>
                    </a:lnTo>
                    <a:lnTo>
                      <a:pt x="533" y="87"/>
                    </a:lnTo>
                    <a:lnTo>
                      <a:pt x="495" y="58"/>
                    </a:lnTo>
                    <a:lnTo>
                      <a:pt x="457" y="30"/>
                    </a:lnTo>
                    <a:lnTo>
                      <a:pt x="409" y="11"/>
                    </a:lnTo>
                    <a:lnTo>
                      <a:pt x="362" y="0"/>
                    </a:lnTo>
                    <a:lnTo>
                      <a:pt x="314" y="0"/>
                    </a:lnTo>
                    <a:lnTo>
                      <a:pt x="266" y="0"/>
                    </a:lnTo>
                    <a:lnTo>
                      <a:pt x="219" y="11"/>
                    </a:lnTo>
                    <a:lnTo>
                      <a:pt x="171" y="30"/>
                    </a:lnTo>
                    <a:lnTo>
                      <a:pt x="134" y="58"/>
                    </a:lnTo>
                    <a:lnTo>
                      <a:pt x="95" y="87"/>
                    </a:lnTo>
                    <a:lnTo>
                      <a:pt x="67" y="125"/>
                    </a:lnTo>
                    <a:lnTo>
                      <a:pt x="39" y="162"/>
                    </a:lnTo>
                    <a:lnTo>
                      <a:pt x="19" y="210"/>
                    </a:lnTo>
                    <a:lnTo>
                      <a:pt x="9" y="257"/>
                    </a:lnTo>
                    <a:lnTo>
                      <a:pt x="0" y="305"/>
                    </a:lnTo>
                    <a:lnTo>
                      <a:pt x="0" y="314"/>
                    </a:lnTo>
                    <a:lnTo>
                      <a:pt x="9" y="314"/>
                    </a:lnTo>
                    <a:lnTo>
                      <a:pt x="9" y="324"/>
                    </a:lnTo>
                    <a:lnTo>
                      <a:pt x="9" y="372"/>
                    </a:lnTo>
                    <a:lnTo>
                      <a:pt x="28" y="419"/>
                    </a:lnTo>
                    <a:lnTo>
                      <a:pt x="48" y="467"/>
                    </a:lnTo>
                    <a:lnTo>
                      <a:pt x="67" y="504"/>
                    </a:lnTo>
                    <a:lnTo>
                      <a:pt x="104" y="534"/>
                    </a:lnTo>
                    <a:lnTo>
                      <a:pt x="134" y="562"/>
                    </a:lnTo>
                    <a:lnTo>
                      <a:pt x="181" y="590"/>
                    </a:lnTo>
                    <a:lnTo>
                      <a:pt x="219" y="610"/>
                    </a:lnTo>
                    <a:lnTo>
                      <a:pt x="266" y="619"/>
                    </a:lnTo>
                    <a:lnTo>
                      <a:pt x="314" y="619"/>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77" name="Freeform 153">
                <a:extLst>
                  <a:ext uri="{FF2B5EF4-FFF2-40B4-BE49-F238E27FC236}">
                    <a16:creationId xmlns:a16="http://schemas.microsoft.com/office/drawing/2014/main" id="{7AF53C6A-EC82-4959-86F7-489C11E906D4}"/>
                  </a:ext>
                </a:extLst>
              </p:cNvPr>
              <p:cNvSpPr>
                <a:spLocks/>
              </p:cNvSpPr>
              <p:nvPr/>
            </p:nvSpPr>
            <p:spPr bwMode="auto">
              <a:xfrm>
                <a:off x="4017" y="2433"/>
                <a:ext cx="138" cy="135"/>
              </a:xfrm>
              <a:custGeom>
                <a:avLst/>
                <a:gdLst>
                  <a:gd name="T0" fmla="*/ 69 w 552"/>
                  <a:gd name="T1" fmla="*/ 135 h 541"/>
                  <a:gd name="T2" fmla="*/ 81 w 552"/>
                  <a:gd name="T3" fmla="*/ 135 h 541"/>
                  <a:gd name="T4" fmla="*/ 91 w 552"/>
                  <a:gd name="T5" fmla="*/ 133 h 541"/>
                  <a:gd name="T6" fmla="*/ 100 w 552"/>
                  <a:gd name="T7" fmla="*/ 128 h 541"/>
                  <a:gd name="T8" fmla="*/ 110 w 552"/>
                  <a:gd name="T9" fmla="*/ 123 h 541"/>
                  <a:gd name="T10" fmla="*/ 117 w 552"/>
                  <a:gd name="T11" fmla="*/ 116 h 541"/>
                  <a:gd name="T12" fmla="*/ 124 w 552"/>
                  <a:gd name="T13" fmla="*/ 109 h 541"/>
                  <a:gd name="T14" fmla="*/ 129 w 552"/>
                  <a:gd name="T15" fmla="*/ 99 h 541"/>
                  <a:gd name="T16" fmla="*/ 133 w 552"/>
                  <a:gd name="T17" fmla="*/ 90 h 541"/>
                  <a:gd name="T18" fmla="*/ 136 w 552"/>
                  <a:gd name="T19" fmla="*/ 78 h 541"/>
                  <a:gd name="T20" fmla="*/ 138 w 552"/>
                  <a:gd name="T21" fmla="*/ 69 h 541"/>
                  <a:gd name="T22" fmla="*/ 136 w 552"/>
                  <a:gd name="T23" fmla="*/ 57 h 541"/>
                  <a:gd name="T24" fmla="*/ 133 w 552"/>
                  <a:gd name="T25" fmla="*/ 47 h 541"/>
                  <a:gd name="T26" fmla="*/ 129 w 552"/>
                  <a:gd name="T27" fmla="*/ 38 h 541"/>
                  <a:gd name="T28" fmla="*/ 124 w 552"/>
                  <a:gd name="T29" fmla="*/ 28 h 541"/>
                  <a:gd name="T30" fmla="*/ 117 w 552"/>
                  <a:gd name="T31" fmla="*/ 19 h 541"/>
                  <a:gd name="T32" fmla="*/ 110 w 552"/>
                  <a:gd name="T33" fmla="*/ 14 h 541"/>
                  <a:gd name="T34" fmla="*/ 100 w 552"/>
                  <a:gd name="T35" fmla="*/ 7 h 541"/>
                  <a:gd name="T36" fmla="*/ 91 w 552"/>
                  <a:gd name="T37" fmla="*/ 5 h 541"/>
                  <a:gd name="T38" fmla="*/ 81 w 552"/>
                  <a:gd name="T39" fmla="*/ 0 h 541"/>
                  <a:gd name="T40" fmla="*/ 69 w 552"/>
                  <a:gd name="T41" fmla="*/ 0 h 541"/>
                  <a:gd name="T42" fmla="*/ 57 w 552"/>
                  <a:gd name="T43" fmla="*/ 0 h 541"/>
                  <a:gd name="T44" fmla="*/ 48 w 552"/>
                  <a:gd name="T45" fmla="*/ 2 h 541"/>
                  <a:gd name="T46" fmla="*/ 38 w 552"/>
                  <a:gd name="T47" fmla="*/ 7 h 541"/>
                  <a:gd name="T48" fmla="*/ 29 w 552"/>
                  <a:gd name="T49" fmla="*/ 12 h 541"/>
                  <a:gd name="T50" fmla="*/ 22 w 552"/>
                  <a:gd name="T51" fmla="*/ 19 h 541"/>
                  <a:gd name="T52" fmla="*/ 15 w 552"/>
                  <a:gd name="T53" fmla="*/ 28 h 541"/>
                  <a:gd name="T54" fmla="*/ 10 w 552"/>
                  <a:gd name="T55" fmla="*/ 35 h 541"/>
                  <a:gd name="T56" fmla="*/ 5 w 552"/>
                  <a:gd name="T57" fmla="*/ 45 h 541"/>
                  <a:gd name="T58" fmla="*/ 3 w 552"/>
                  <a:gd name="T59" fmla="*/ 57 h 541"/>
                  <a:gd name="T60" fmla="*/ 0 w 552"/>
                  <a:gd name="T61" fmla="*/ 66 h 541"/>
                  <a:gd name="T62" fmla="*/ 0 w 552"/>
                  <a:gd name="T63" fmla="*/ 69 h 541"/>
                  <a:gd name="T64" fmla="*/ 0 w 552"/>
                  <a:gd name="T65" fmla="*/ 71 h 541"/>
                  <a:gd name="T66" fmla="*/ 3 w 552"/>
                  <a:gd name="T67" fmla="*/ 83 h 541"/>
                  <a:gd name="T68" fmla="*/ 5 w 552"/>
                  <a:gd name="T69" fmla="*/ 92 h 541"/>
                  <a:gd name="T70" fmla="*/ 10 w 552"/>
                  <a:gd name="T71" fmla="*/ 102 h 541"/>
                  <a:gd name="T72" fmla="*/ 15 w 552"/>
                  <a:gd name="T73" fmla="*/ 109 h 541"/>
                  <a:gd name="T74" fmla="*/ 22 w 552"/>
                  <a:gd name="T75" fmla="*/ 116 h 541"/>
                  <a:gd name="T76" fmla="*/ 29 w 552"/>
                  <a:gd name="T77" fmla="*/ 123 h 541"/>
                  <a:gd name="T78" fmla="*/ 38 w 552"/>
                  <a:gd name="T79" fmla="*/ 128 h 541"/>
                  <a:gd name="T80" fmla="*/ 48 w 552"/>
                  <a:gd name="T81" fmla="*/ 133 h 541"/>
                  <a:gd name="T82" fmla="*/ 57 w 552"/>
                  <a:gd name="T83" fmla="*/ 135 h 541"/>
                  <a:gd name="T84" fmla="*/ 69 w 552"/>
                  <a:gd name="T85" fmla="*/ 135 h 54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52"/>
                  <a:gd name="T130" fmla="*/ 0 h 541"/>
                  <a:gd name="T131" fmla="*/ 552 w 552"/>
                  <a:gd name="T132" fmla="*/ 541 h 54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52" h="541">
                    <a:moveTo>
                      <a:pt x="277" y="541"/>
                    </a:moveTo>
                    <a:lnTo>
                      <a:pt x="325" y="541"/>
                    </a:lnTo>
                    <a:lnTo>
                      <a:pt x="362" y="532"/>
                    </a:lnTo>
                    <a:lnTo>
                      <a:pt x="400" y="512"/>
                    </a:lnTo>
                    <a:lnTo>
                      <a:pt x="439" y="493"/>
                    </a:lnTo>
                    <a:lnTo>
                      <a:pt x="467" y="465"/>
                    </a:lnTo>
                    <a:lnTo>
                      <a:pt x="496" y="437"/>
                    </a:lnTo>
                    <a:lnTo>
                      <a:pt x="515" y="398"/>
                    </a:lnTo>
                    <a:lnTo>
                      <a:pt x="533" y="361"/>
                    </a:lnTo>
                    <a:lnTo>
                      <a:pt x="543" y="313"/>
                    </a:lnTo>
                    <a:lnTo>
                      <a:pt x="552" y="275"/>
                    </a:lnTo>
                    <a:lnTo>
                      <a:pt x="543" y="227"/>
                    </a:lnTo>
                    <a:lnTo>
                      <a:pt x="533" y="190"/>
                    </a:lnTo>
                    <a:lnTo>
                      <a:pt x="515" y="151"/>
                    </a:lnTo>
                    <a:lnTo>
                      <a:pt x="496" y="114"/>
                    </a:lnTo>
                    <a:lnTo>
                      <a:pt x="467" y="76"/>
                    </a:lnTo>
                    <a:lnTo>
                      <a:pt x="439" y="56"/>
                    </a:lnTo>
                    <a:lnTo>
                      <a:pt x="400" y="28"/>
                    </a:lnTo>
                    <a:lnTo>
                      <a:pt x="362" y="19"/>
                    </a:lnTo>
                    <a:lnTo>
                      <a:pt x="325" y="0"/>
                    </a:lnTo>
                    <a:lnTo>
                      <a:pt x="277" y="0"/>
                    </a:lnTo>
                    <a:lnTo>
                      <a:pt x="229" y="0"/>
                    </a:lnTo>
                    <a:lnTo>
                      <a:pt x="191" y="9"/>
                    </a:lnTo>
                    <a:lnTo>
                      <a:pt x="153" y="28"/>
                    </a:lnTo>
                    <a:lnTo>
                      <a:pt x="115" y="47"/>
                    </a:lnTo>
                    <a:lnTo>
                      <a:pt x="87" y="76"/>
                    </a:lnTo>
                    <a:lnTo>
                      <a:pt x="58" y="114"/>
                    </a:lnTo>
                    <a:lnTo>
                      <a:pt x="39" y="142"/>
                    </a:lnTo>
                    <a:lnTo>
                      <a:pt x="20" y="180"/>
                    </a:lnTo>
                    <a:lnTo>
                      <a:pt x="11" y="227"/>
                    </a:lnTo>
                    <a:lnTo>
                      <a:pt x="0" y="266"/>
                    </a:lnTo>
                    <a:lnTo>
                      <a:pt x="0" y="275"/>
                    </a:lnTo>
                    <a:lnTo>
                      <a:pt x="0" y="285"/>
                    </a:lnTo>
                    <a:lnTo>
                      <a:pt x="11" y="333"/>
                    </a:lnTo>
                    <a:lnTo>
                      <a:pt x="20" y="370"/>
                    </a:lnTo>
                    <a:lnTo>
                      <a:pt x="39" y="408"/>
                    </a:lnTo>
                    <a:lnTo>
                      <a:pt x="58" y="437"/>
                    </a:lnTo>
                    <a:lnTo>
                      <a:pt x="87" y="465"/>
                    </a:lnTo>
                    <a:lnTo>
                      <a:pt x="115" y="493"/>
                    </a:lnTo>
                    <a:lnTo>
                      <a:pt x="153" y="512"/>
                    </a:lnTo>
                    <a:lnTo>
                      <a:pt x="191" y="532"/>
                    </a:lnTo>
                    <a:lnTo>
                      <a:pt x="229" y="541"/>
                    </a:lnTo>
                    <a:lnTo>
                      <a:pt x="277" y="541"/>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78" name="Freeform 154">
                <a:extLst>
                  <a:ext uri="{FF2B5EF4-FFF2-40B4-BE49-F238E27FC236}">
                    <a16:creationId xmlns:a16="http://schemas.microsoft.com/office/drawing/2014/main" id="{C8475D2C-9107-4B35-9B6B-52EE25AC7CF9}"/>
                  </a:ext>
                </a:extLst>
              </p:cNvPr>
              <p:cNvSpPr>
                <a:spLocks/>
              </p:cNvSpPr>
              <p:nvPr/>
            </p:nvSpPr>
            <p:spPr bwMode="auto">
              <a:xfrm>
                <a:off x="4024" y="2435"/>
                <a:ext cx="117" cy="119"/>
              </a:xfrm>
              <a:custGeom>
                <a:avLst/>
                <a:gdLst>
                  <a:gd name="T0" fmla="*/ 60 w 467"/>
                  <a:gd name="T1" fmla="*/ 119 h 475"/>
                  <a:gd name="T2" fmla="*/ 69 w 467"/>
                  <a:gd name="T3" fmla="*/ 117 h 475"/>
                  <a:gd name="T4" fmla="*/ 76 w 467"/>
                  <a:gd name="T5" fmla="*/ 114 h 475"/>
                  <a:gd name="T6" fmla="*/ 86 w 467"/>
                  <a:gd name="T7" fmla="*/ 112 h 475"/>
                  <a:gd name="T8" fmla="*/ 93 w 467"/>
                  <a:gd name="T9" fmla="*/ 107 h 475"/>
                  <a:gd name="T10" fmla="*/ 100 w 467"/>
                  <a:gd name="T11" fmla="*/ 100 h 475"/>
                  <a:gd name="T12" fmla="*/ 107 w 467"/>
                  <a:gd name="T13" fmla="*/ 95 h 475"/>
                  <a:gd name="T14" fmla="*/ 112 w 467"/>
                  <a:gd name="T15" fmla="*/ 86 h 475"/>
                  <a:gd name="T16" fmla="*/ 115 w 467"/>
                  <a:gd name="T17" fmla="*/ 78 h 475"/>
                  <a:gd name="T18" fmla="*/ 117 w 467"/>
                  <a:gd name="T19" fmla="*/ 69 h 475"/>
                  <a:gd name="T20" fmla="*/ 117 w 467"/>
                  <a:gd name="T21" fmla="*/ 59 h 475"/>
                  <a:gd name="T22" fmla="*/ 117 w 467"/>
                  <a:gd name="T23" fmla="*/ 50 h 475"/>
                  <a:gd name="T24" fmla="*/ 115 w 467"/>
                  <a:gd name="T25" fmla="*/ 41 h 475"/>
                  <a:gd name="T26" fmla="*/ 112 w 467"/>
                  <a:gd name="T27" fmla="*/ 33 h 475"/>
                  <a:gd name="T28" fmla="*/ 107 w 467"/>
                  <a:gd name="T29" fmla="*/ 24 h 475"/>
                  <a:gd name="T30" fmla="*/ 100 w 467"/>
                  <a:gd name="T31" fmla="*/ 17 h 475"/>
                  <a:gd name="T32" fmla="*/ 93 w 467"/>
                  <a:gd name="T33" fmla="*/ 12 h 475"/>
                  <a:gd name="T34" fmla="*/ 86 w 467"/>
                  <a:gd name="T35" fmla="*/ 7 h 475"/>
                  <a:gd name="T36" fmla="*/ 76 w 467"/>
                  <a:gd name="T37" fmla="*/ 5 h 475"/>
                  <a:gd name="T38" fmla="*/ 69 w 467"/>
                  <a:gd name="T39" fmla="*/ 3 h 475"/>
                  <a:gd name="T40" fmla="*/ 60 w 467"/>
                  <a:gd name="T41" fmla="*/ 0 h 475"/>
                  <a:gd name="T42" fmla="*/ 50 w 467"/>
                  <a:gd name="T43" fmla="*/ 3 h 475"/>
                  <a:gd name="T44" fmla="*/ 41 w 467"/>
                  <a:gd name="T45" fmla="*/ 3 h 475"/>
                  <a:gd name="T46" fmla="*/ 31 w 467"/>
                  <a:gd name="T47" fmla="*/ 7 h 475"/>
                  <a:gd name="T48" fmla="*/ 24 w 467"/>
                  <a:gd name="T49" fmla="*/ 12 h 475"/>
                  <a:gd name="T50" fmla="*/ 17 w 467"/>
                  <a:gd name="T51" fmla="*/ 17 h 475"/>
                  <a:gd name="T52" fmla="*/ 12 w 467"/>
                  <a:gd name="T53" fmla="*/ 24 h 475"/>
                  <a:gd name="T54" fmla="*/ 7 w 467"/>
                  <a:gd name="T55" fmla="*/ 31 h 475"/>
                  <a:gd name="T56" fmla="*/ 3 w 467"/>
                  <a:gd name="T57" fmla="*/ 41 h 475"/>
                  <a:gd name="T58" fmla="*/ 0 w 467"/>
                  <a:gd name="T59" fmla="*/ 48 h 475"/>
                  <a:gd name="T60" fmla="*/ 0 w 467"/>
                  <a:gd name="T61" fmla="*/ 57 h 475"/>
                  <a:gd name="T62" fmla="*/ 0 w 467"/>
                  <a:gd name="T63" fmla="*/ 59 h 475"/>
                  <a:gd name="T64" fmla="*/ 0 w 467"/>
                  <a:gd name="T65" fmla="*/ 62 h 475"/>
                  <a:gd name="T66" fmla="*/ 0 w 467"/>
                  <a:gd name="T67" fmla="*/ 71 h 475"/>
                  <a:gd name="T68" fmla="*/ 3 w 467"/>
                  <a:gd name="T69" fmla="*/ 78 h 475"/>
                  <a:gd name="T70" fmla="*/ 7 w 467"/>
                  <a:gd name="T71" fmla="*/ 88 h 475"/>
                  <a:gd name="T72" fmla="*/ 12 w 467"/>
                  <a:gd name="T73" fmla="*/ 95 h 475"/>
                  <a:gd name="T74" fmla="*/ 17 w 467"/>
                  <a:gd name="T75" fmla="*/ 102 h 475"/>
                  <a:gd name="T76" fmla="*/ 24 w 467"/>
                  <a:gd name="T77" fmla="*/ 107 h 475"/>
                  <a:gd name="T78" fmla="*/ 33 w 467"/>
                  <a:gd name="T79" fmla="*/ 112 h 475"/>
                  <a:gd name="T80" fmla="*/ 41 w 467"/>
                  <a:gd name="T81" fmla="*/ 114 h 475"/>
                  <a:gd name="T82" fmla="*/ 50 w 467"/>
                  <a:gd name="T83" fmla="*/ 117 h 475"/>
                  <a:gd name="T84" fmla="*/ 60 w 467"/>
                  <a:gd name="T85" fmla="*/ 119 h 47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67"/>
                  <a:gd name="T130" fmla="*/ 0 h 475"/>
                  <a:gd name="T131" fmla="*/ 467 w 467"/>
                  <a:gd name="T132" fmla="*/ 475 h 47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67" h="475">
                    <a:moveTo>
                      <a:pt x="238" y="475"/>
                    </a:moveTo>
                    <a:lnTo>
                      <a:pt x="276" y="466"/>
                    </a:lnTo>
                    <a:lnTo>
                      <a:pt x="305" y="456"/>
                    </a:lnTo>
                    <a:lnTo>
                      <a:pt x="343" y="447"/>
                    </a:lnTo>
                    <a:lnTo>
                      <a:pt x="371" y="428"/>
                    </a:lnTo>
                    <a:lnTo>
                      <a:pt x="400" y="399"/>
                    </a:lnTo>
                    <a:lnTo>
                      <a:pt x="428" y="380"/>
                    </a:lnTo>
                    <a:lnTo>
                      <a:pt x="447" y="342"/>
                    </a:lnTo>
                    <a:lnTo>
                      <a:pt x="458" y="313"/>
                    </a:lnTo>
                    <a:lnTo>
                      <a:pt x="467" y="276"/>
                    </a:lnTo>
                    <a:lnTo>
                      <a:pt x="467" y="237"/>
                    </a:lnTo>
                    <a:lnTo>
                      <a:pt x="467" y="200"/>
                    </a:lnTo>
                    <a:lnTo>
                      <a:pt x="458" y="162"/>
                    </a:lnTo>
                    <a:lnTo>
                      <a:pt x="447" y="133"/>
                    </a:lnTo>
                    <a:lnTo>
                      <a:pt x="428" y="95"/>
                    </a:lnTo>
                    <a:lnTo>
                      <a:pt x="400" y="67"/>
                    </a:lnTo>
                    <a:lnTo>
                      <a:pt x="371" y="47"/>
                    </a:lnTo>
                    <a:lnTo>
                      <a:pt x="343" y="28"/>
                    </a:lnTo>
                    <a:lnTo>
                      <a:pt x="305" y="19"/>
                    </a:lnTo>
                    <a:lnTo>
                      <a:pt x="276" y="10"/>
                    </a:lnTo>
                    <a:lnTo>
                      <a:pt x="238" y="0"/>
                    </a:lnTo>
                    <a:lnTo>
                      <a:pt x="200" y="10"/>
                    </a:lnTo>
                    <a:lnTo>
                      <a:pt x="162" y="10"/>
                    </a:lnTo>
                    <a:lnTo>
                      <a:pt x="124" y="28"/>
                    </a:lnTo>
                    <a:lnTo>
                      <a:pt x="95" y="47"/>
                    </a:lnTo>
                    <a:lnTo>
                      <a:pt x="67" y="67"/>
                    </a:lnTo>
                    <a:lnTo>
                      <a:pt x="47" y="95"/>
                    </a:lnTo>
                    <a:lnTo>
                      <a:pt x="29" y="123"/>
                    </a:lnTo>
                    <a:lnTo>
                      <a:pt x="10" y="162"/>
                    </a:lnTo>
                    <a:lnTo>
                      <a:pt x="0" y="190"/>
                    </a:lnTo>
                    <a:lnTo>
                      <a:pt x="0" y="228"/>
                    </a:lnTo>
                    <a:lnTo>
                      <a:pt x="0" y="237"/>
                    </a:lnTo>
                    <a:lnTo>
                      <a:pt x="0" y="246"/>
                    </a:lnTo>
                    <a:lnTo>
                      <a:pt x="0" y="285"/>
                    </a:lnTo>
                    <a:lnTo>
                      <a:pt x="10" y="313"/>
                    </a:lnTo>
                    <a:lnTo>
                      <a:pt x="29" y="352"/>
                    </a:lnTo>
                    <a:lnTo>
                      <a:pt x="47" y="380"/>
                    </a:lnTo>
                    <a:lnTo>
                      <a:pt x="67" y="408"/>
                    </a:lnTo>
                    <a:lnTo>
                      <a:pt x="95" y="428"/>
                    </a:lnTo>
                    <a:lnTo>
                      <a:pt x="133" y="447"/>
                    </a:lnTo>
                    <a:lnTo>
                      <a:pt x="162" y="456"/>
                    </a:lnTo>
                    <a:lnTo>
                      <a:pt x="200" y="466"/>
                    </a:lnTo>
                    <a:lnTo>
                      <a:pt x="238" y="475"/>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79" name="Freeform 155">
                <a:extLst>
                  <a:ext uri="{FF2B5EF4-FFF2-40B4-BE49-F238E27FC236}">
                    <a16:creationId xmlns:a16="http://schemas.microsoft.com/office/drawing/2014/main" id="{5604E8F0-8EA6-428A-8FE6-F30FA353403E}"/>
                  </a:ext>
                </a:extLst>
              </p:cNvPr>
              <p:cNvSpPr>
                <a:spLocks/>
              </p:cNvSpPr>
              <p:nvPr/>
            </p:nvSpPr>
            <p:spPr bwMode="auto">
              <a:xfrm>
                <a:off x="4031" y="2438"/>
                <a:ext cx="98" cy="99"/>
              </a:xfrm>
              <a:custGeom>
                <a:avLst/>
                <a:gdLst>
                  <a:gd name="T0" fmla="*/ 48 w 390"/>
                  <a:gd name="T1" fmla="*/ 99 h 398"/>
                  <a:gd name="T2" fmla="*/ 57 w 390"/>
                  <a:gd name="T3" fmla="*/ 99 h 398"/>
                  <a:gd name="T4" fmla="*/ 64 w 390"/>
                  <a:gd name="T5" fmla="*/ 97 h 398"/>
                  <a:gd name="T6" fmla="*/ 72 w 390"/>
                  <a:gd name="T7" fmla="*/ 94 h 398"/>
                  <a:gd name="T8" fmla="*/ 79 w 390"/>
                  <a:gd name="T9" fmla="*/ 90 h 398"/>
                  <a:gd name="T10" fmla="*/ 84 w 390"/>
                  <a:gd name="T11" fmla="*/ 85 h 398"/>
                  <a:gd name="T12" fmla="*/ 88 w 390"/>
                  <a:gd name="T13" fmla="*/ 78 h 398"/>
                  <a:gd name="T14" fmla="*/ 93 w 390"/>
                  <a:gd name="T15" fmla="*/ 73 h 398"/>
                  <a:gd name="T16" fmla="*/ 96 w 390"/>
                  <a:gd name="T17" fmla="*/ 66 h 398"/>
                  <a:gd name="T18" fmla="*/ 98 w 390"/>
                  <a:gd name="T19" fmla="*/ 59 h 398"/>
                  <a:gd name="T20" fmla="*/ 98 w 390"/>
                  <a:gd name="T21" fmla="*/ 50 h 398"/>
                  <a:gd name="T22" fmla="*/ 98 w 390"/>
                  <a:gd name="T23" fmla="*/ 43 h 398"/>
                  <a:gd name="T24" fmla="*/ 96 w 390"/>
                  <a:gd name="T25" fmla="*/ 36 h 398"/>
                  <a:gd name="T26" fmla="*/ 93 w 390"/>
                  <a:gd name="T27" fmla="*/ 28 h 398"/>
                  <a:gd name="T28" fmla="*/ 88 w 390"/>
                  <a:gd name="T29" fmla="*/ 21 h 398"/>
                  <a:gd name="T30" fmla="*/ 84 w 390"/>
                  <a:gd name="T31" fmla="*/ 16 h 398"/>
                  <a:gd name="T32" fmla="*/ 79 w 390"/>
                  <a:gd name="T33" fmla="*/ 9 h 398"/>
                  <a:gd name="T34" fmla="*/ 72 w 390"/>
                  <a:gd name="T35" fmla="*/ 7 h 398"/>
                  <a:gd name="T36" fmla="*/ 64 w 390"/>
                  <a:gd name="T37" fmla="*/ 4 h 398"/>
                  <a:gd name="T38" fmla="*/ 57 w 390"/>
                  <a:gd name="T39" fmla="*/ 2 h 398"/>
                  <a:gd name="T40" fmla="*/ 48 w 390"/>
                  <a:gd name="T41" fmla="*/ 0 h 398"/>
                  <a:gd name="T42" fmla="*/ 40 w 390"/>
                  <a:gd name="T43" fmla="*/ 2 h 398"/>
                  <a:gd name="T44" fmla="*/ 33 w 390"/>
                  <a:gd name="T45" fmla="*/ 2 h 398"/>
                  <a:gd name="T46" fmla="*/ 26 w 390"/>
                  <a:gd name="T47" fmla="*/ 7 h 398"/>
                  <a:gd name="T48" fmla="*/ 19 w 390"/>
                  <a:gd name="T49" fmla="*/ 9 h 398"/>
                  <a:gd name="T50" fmla="*/ 14 w 390"/>
                  <a:gd name="T51" fmla="*/ 14 h 398"/>
                  <a:gd name="T52" fmla="*/ 10 w 390"/>
                  <a:gd name="T53" fmla="*/ 21 h 398"/>
                  <a:gd name="T54" fmla="*/ 5 w 390"/>
                  <a:gd name="T55" fmla="*/ 26 h 398"/>
                  <a:gd name="T56" fmla="*/ 2 w 390"/>
                  <a:gd name="T57" fmla="*/ 33 h 398"/>
                  <a:gd name="T58" fmla="*/ 0 w 390"/>
                  <a:gd name="T59" fmla="*/ 40 h 398"/>
                  <a:gd name="T60" fmla="*/ 0 w 390"/>
                  <a:gd name="T61" fmla="*/ 47 h 398"/>
                  <a:gd name="T62" fmla="*/ 0 w 390"/>
                  <a:gd name="T63" fmla="*/ 50 h 398"/>
                  <a:gd name="T64" fmla="*/ 0 w 390"/>
                  <a:gd name="T65" fmla="*/ 52 h 398"/>
                  <a:gd name="T66" fmla="*/ 0 w 390"/>
                  <a:gd name="T67" fmla="*/ 59 h 398"/>
                  <a:gd name="T68" fmla="*/ 2 w 390"/>
                  <a:gd name="T69" fmla="*/ 66 h 398"/>
                  <a:gd name="T70" fmla="*/ 5 w 390"/>
                  <a:gd name="T71" fmla="*/ 73 h 398"/>
                  <a:gd name="T72" fmla="*/ 10 w 390"/>
                  <a:gd name="T73" fmla="*/ 80 h 398"/>
                  <a:gd name="T74" fmla="*/ 14 w 390"/>
                  <a:gd name="T75" fmla="*/ 85 h 398"/>
                  <a:gd name="T76" fmla="*/ 19 w 390"/>
                  <a:gd name="T77" fmla="*/ 90 h 398"/>
                  <a:gd name="T78" fmla="*/ 26 w 390"/>
                  <a:gd name="T79" fmla="*/ 94 h 398"/>
                  <a:gd name="T80" fmla="*/ 33 w 390"/>
                  <a:gd name="T81" fmla="*/ 97 h 398"/>
                  <a:gd name="T82" fmla="*/ 40 w 390"/>
                  <a:gd name="T83" fmla="*/ 99 h 398"/>
                  <a:gd name="T84" fmla="*/ 48 w 390"/>
                  <a:gd name="T85" fmla="*/ 99 h 39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90"/>
                  <a:gd name="T130" fmla="*/ 0 h 398"/>
                  <a:gd name="T131" fmla="*/ 390 w 390"/>
                  <a:gd name="T132" fmla="*/ 398 h 39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90" h="398">
                    <a:moveTo>
                      <a:pt x="191" y="398"/>
                    </a:moveTo>
                    <a:lnTo>
                      <a:pt x="228" y="398"/>
                    </a:lnTo>
                    <a:lnTo>
                      <a:pt x="256" y="389"/>
                    </a:lnTo>
                    <a:lnTo>
                      <a:pt x="286" y="379"/>
                    </a:lnTo>
                    <a:lnTo>
                      <a:pt x="314" y="361"/>
                    </a:lnTo>
                    <a:lnTo>
                      <a:pt x="333" y="342"/>
                    </a:lnTo>
                    <a:lnTo>
                      <a:pt x="351" y="314"/>
                    </a:lnTo>
                    <a:lnTo>
                      <a:pt x="371" y="294"/>
                    </a:lnTo>
                    <a:lnTo>
                      <a:pt x="381" y="266"/>
                    </a:lnTo>
                    <a:lnTo>
                      <a:pt x="390" y="236"/>
                    </a:lnTo>
                    <a:lnTo>
                      <a:pt x="390" y="199"/>
                    </a:lnTo>
                    <a:lnTo>
                      <a:pt x="390" y="171"/>
                    </a:lnTo>
                    <a:lnTo>
                      <a:pt x="381" y="143"/>
                    </a:lnTo>
                    <a:lnTo>
                      <a:pt x="371" y="113"/>
                    </a:lnTo>
                    <a:lnTo>
                      <a:pt x="351" y="85"/>
                    </a:lnTo>
                    <a:lnTo>
                      <a:pt x="333" y="66"/>
                    </a:lnTo>
                    <a:lnTo>
                      <a:pt x="314" y="37"/>
                    </a:lnTo>
                    <a:lnTo>
                      <a:pt x="286" y="28"/>
                    </a:lnTo>
                    <a:lnTo>
                      <a:pt x="256" y="18"/>
                    </a:lnTo>
                    <a:lnTo>
                      <a:pt x="228" y="9"/>
                    </a:lnTo>
                    <a:lnTo>
                      <a:pt x="191" y="0"/>
                    </a:lnTo>
                    <a:lnTo>
                      <a:pt x="161" y="9"/>
                    </a:lnTo>
                    <a:lnTo>
                      <a:pt x="133" y="9"/>
                    </a:lnTo>
                    <a:lnTo>
                      <a:pt x="104" y="28"/>
                    </a:lnTo>
                    <a:lnTo>
                      <a:pt x="76" y="37"/>
                    </a:lnTo>
                    <a:lnTo>
                      <a:pt x="57" y="57"/>
                    </a:lnTo>
                    <a:lnTo>
                      <a:pt x="38" y="85"/>
                    </a:lnTo>
                    <a:lnTo>
                      <a:pt x="18" y="104"/>
                    </a:lnTo>
                    <a:lnTo>
                      <a:pt x="9" y="132"/>
                    </a:lnTo>
                    <a:lnTo>
                      <a:pt x="0" y="161"/>
                    </a:lnTo>
                    <a:lnTo>
                      <a:pt x="0" y="190"/>
                    </a:lnTo>
                    <a:lnTo>
                      <a:pt x="0" y="199"/>
                    </a:lnTo>
                    <a:lnTo>
                      <a:pt x="0" y="208"/>
                    </a:lnTo>
                    <a:lnTo>
                      <a:pt x="0" y="236"/>
                    </a:lnTo>
                    <a:lnTo>
                      <a:pt x="9" y="266"/>
                    </a:lnTo>
                    <a:lnTo>
                      <a:pt x="18" y="294"/>
                    </a:lnTo>
                    <a:lnTo>
                      <a:pt x="38" y="323"/>
                    </a:lnTo>
                    <a:lnTo>
                      <a:pt x="57" y="342"/>
                    </a:lnTo>
                    <a:lnTo>
                      <a:pt x="76" y="361"/>
                    </a:lnTo>
                    <a:lnTo>
                      <a:pt x="104" y="379"/>
                    </a:lnTo>
                    <a:lnTo>
                      <a:pt x="133" y="389"/>
                    </a:lnTo>
                    <a:lnTo>
                      <a:pt x="161" y="398"/>
                    </a:lnTo>
                    <a:lnTo>
                      <a:pt x="191" y="398"/>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80" name="Freeform 156">
                <a:extLst>
                  <a:ext uri="{FF2B5EF4-FFF2-40B4-BE49-F238E27FC236}">
                    <a16:creationId xmlns:a16="http://schemas.microsoft.com/office/drawing/2014/main" id="{09561EEC-DC13-4323-A4BB-27CAB1562549}"/>
                  </a:ext>
                </a:extLst>
              </p:cNvPr>
              <p:cNvSpPr>
                <a:spLocks/>
              </p:cNvSpPr>
              <p:nvPr/>
            </p:nvSpPr>
            <p:spPr bwMode="auto">
              <a:xfrm>
                <a:off x="4036" y="2442"/>
                <a:ext cx="81" cy="79"/>
              </a:xfrm>
              <a:custGeom>
                <a:avLst/>
                <a:gdLst>
                  <a:gd name="T0" fmla="*/ 41 w 324"/>
                  <a:gd name="T1" fmla="*/ 79 h 314"/>
                  <a:gd name="T2" fmla="*/ 48 w 324"/>
                  <a:gd name="T3" fmla="*/ 79 h 314"/>
                  <a:gd name="T4" fmla="*/ 53 w 324"/>
                  <a:gd name="T5" fmla="*/ 77 h 314"/>
                  <a:gd name="T6" fmla="*/ 60 w 324"/>
                  <a:gd name="T7" fmla="*/ 74 h 314"/>
                  <a:gd name="T8" fmla="*/ 65 w 324"/>
                  <a:gd name="T9" fmla="*/ 72 h 314"/>
                  <a:gd name="T10" fmla="*/ 69 w 324"/>
                  <a:gd name="T11" fmla="*/ 67 h 314"/>
                  <a:gd name="T12" fmla="*/ 74 w 324"/>
                  <a:gd name="T13" fmla="*/ 62 h 314"/>
                  <a:gd name="T14" fmla="*/ 76 w 324"/>
                  <a:gd name="T15" fmla="*/ 58 h 314"/>
                  <a:gd name="T16" fmla="*/ 79 w 324"/>
                  <a:gd name="T17" fmla="*/ 53 h 314"/>
                  <a:gd name="T18" fmla="*/ 81 w 324"/>
                  <a:gd name="T19" fmla="*/ 46 h 314"/>
                  <a:gd name="T20" fmla="*/ 81 w 324"/>
                  <a:gd name="T21" fmla="*/ 38 h 314"/>
                  <a:gd name="T22" fmla="*/ 81 w 324"/>
                  <a:gd name="T23" fmla="*/ 34 h 314"/>
                  <a:gd name="T24" fmla="*/ 79 w 324"/>
                  <a:gd name="T25" fmla="*/ 26 h 314"/>
                  <a:gd name="T26" fmla="*/ 76 w 324"/>
                  <a:gd name="T27" fmla="*/ 22 h 314"/>
                  <a:gd name="T28" fmla="*/ 74 w 324"/>
                  <a:gd name="T29" fmla="*/ 17 h 314"/>
                  <a:gd name="T30" fmla="*/ 69 w 324"/>
                  <a:gd name="T31" fmla="*/ 12 h 314"/>
                  <a:gd name="T32" fmla="*/ 65 w 324"/>
                  <a:gd name="T33" fmla="*/ 8 h 314"/>
                  <a:gd name="T34" fmla="*/ 60 w 324"/>
                  <a:gd name="T35" fmla="*/ 5 h 314"/>
                  <a:gd name="T36" fmla="*/ 53 w 324"/>
                  <a:gd name="T37" fmla="*/ 3 h 314"/>
                  <a:gd name="T38" fmla="*/ 48 w 324"/>
                  <a:gd name="T39" fmla="*/ 0 h 314"/>
                  <a:gd name="T40" fmla="*/ 41 w 324"/>
                  <a:gd name="T41" fmla="*/ 0 h 314"/>
                  <a:gd name="T42" fmla="*/ 34 w 324"/>
                  <a:gd name="T43" fmla="*/ 0 h 314"/>
                  <a:gd name="T44" fmla="*/ 29 w 324"/>
                  <a:gd name="T45" fmla="*/ 3 h 314"/>
                  <a:gd name="T46" fmla="*/ 22 w 324"/>
                  <a:gd name="T47" fmla="*/ 5 h 314"/>
                  <a:gd name="T48" fmla="*/ 17 w 324"/>
                  <a:gd name="T49" fmla="*/ 8 h 314"/>
                  <a:gd name="T50" fmla="*/ 12 w 324"/>
                  <a:gd name="T51" fmla="*/ 12 h 314"/>
                  <a:gd name="T52" fmla="*/ 10 w 324"/>
                  <a:gd name="T53" fmla="*/ 17 h 314"/>
                  <a:gd name="T54" fmla="*/ 5 w 324"/>
                  <a:gd name="T55" fmla="*/ 22 h 314"/>
                  <a:gd name="T56" fmla="*/ 3 w 324"/>
                  <a:gd name="T57" fmla="*/ 26 h 314"/>
                  <a:gd name="T58" fmla="*/ 3 w 324"/>
                  <a:gd name="T59" fmla="*/ 34 h 314"/>
                  <a:gd name="T60" fmla="*/ 0 w 324"/>
                  <a:gd name="T61" fmla="*/ 38 h 314"/>
                  <a:gd name="T62" fmla="*/ 3 w 324"/>
                  <a:gd name="T63" fmla="*/ 46 h 314"/>
                  <a:gd name="T64" fmla="*/ 3 w 324"/>
                  <a:gd name="T65" fmla="*/ 53 h 314"/>
                  <a:gd name="T66" fmla="*/ 5 w 324"/>
                  <a:gd name="T67" fmla="*/ 58 h 314"/>
                  <a:gd name="T68" fmla="*/ 10 w 324"/>
                  <a:gd name="T69" fmla="*/ 62 h 314"/>
                  <a:gd name="T70" fmla="*/ 12 w 324"/>
                  <a:gd name="T71" fmla="*/ 67 h 314"/>
                  <a:gd name="T72" fmla="*/ 17 w 324"/>
                  <a:gd name="T73" fmla="*/ 72 h 314"/>
                  <a:gd name="T74" fmla="*/ 22 w 324"/>
                  <a:gd name="T75" fmla="*/ 74 h 314"/>
                  <a:gd name="T76" fmla="*/ 29 w 324"/>
                  <a:gd name="T77" fmla="*/ 77 h 314"/>
                  <a:gd name="T78" fmla="*/ 34 w 324"/>
                  <a:gd name="T79" fmla="*/ 79 h 314"/>
                  <a:gd name="T80" fmla="*/ 41 w 324"/>
                  <a:gd name="T81" fmla="*/ 79 h 31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24"/>
                  <a:gd name="T124" fmla="*/ 0 h 314"/>
                  <a:gd name="T125" fmla="*/ 324 w 324"/>
                  <a:gd name="T126" fmla="*/ 314 h 31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24" h="314">
                    <a:moveTo>
                      <a:pt x="162" y="314"/>
                    </a:moveTo>
                    <a:lnTo>
                      <a:pt x="191" y="314"/>
                    </a:lnTo>
                    <a:lnTo>
                      <a:pt x="210" y="305"/>
                    </a:lnTo>
                    <a:lnTo>
                      <a:pt x="238" y="296"/>
                    </a:lnTo>
                    <a:lnTo>
                      <a:pt x="258" y="285"/>
                    </a:lnTo>
                    <a:lnTo>
                      <a:pt x="277" y="266"/>
                    </a:lnTo>
                    <a:lnTo>
                      <a:pt x="296" y="248"/>
                    </a:lnTo>
                    <a:lnTo>
                      <a:pt x="305" y="229"/>
                    </a:lnTo>
                    <a:lnTo>
                      <a:pt x="315" y="209"/>
                    </a:lnTo>
                    <a:lnTo>
                      <a:pt x="324" y="181"/>
                    </a:lnTo>
                    <a:lnTo>
                      <a:pt x="324" y="153"/>
                    </a:lnTo>
                    <a:lnTo>
                      <a:pt x="324" y="134"/>
                    </a:lnTo>
                    <a:lnTo>
                      <a:pt x="315" y="105"/>
                    </a:lnTo>
                    <a:lnTo>
                      <a:pt x="305" y="86"/>
                    </a:lnTo>
                    <a:lnTo>
                      <a:pt x="296" y="67"/>
                    </a:lnTo>
                    <a:lnTo>
                      <a:pt x="277" y="48"/>
                    </a:lnTo>
                    <a:lnTo>
                      <a:pt x="258" y="30"/>
                    </a:lnTo>
                    <a:lnTo>
                      <a:pt x="238" y="19"/>
                    </a:lnTo>
                    <a:lnTo>
                      <a:pt x="210" y="10"/>
                    </a:lnTo>
                    <a:lnTo>
                      <a:pt x="191" y="0"/>
                    </a:lnTo>
                    <a:lnTo>
                      <a:pt x="162" y="0"/>
                    </a:lnTo>
                    <a:lnTo>
                      <a:pt x="134" y="0"/>
                    </a:lnTo>
                    <a:lnTo>
                      <a:pt x="115" y="10"/>
                    </a:lnTo>
                    <a:lnTo>
                      <a:pt x="86" y="19"/>
                    </a:lnTo>
                    <a:lnTo>
                      <a:pt x="67" y="30"/>
                    </a:lnTo>
                    <a:lnTo>
                      <a:pt x="48" y="48"/>
                    </a:lnTo>
                    <a:lnTo>
                      <a:pt x="39" y="67"/>
                    </a:lnTo>
                    <a:lnTo>
                      <a:pt x="20" y="86"/>
                    </a:lnTo>
                    <a:lnTo>
                      <a:pt x="11" y="105"/>
                    </a:lnTo>
                    <a:lnTo>
                      <a:pt x="11" y="134"/>
                    </a:lnTo>
                    <a:lnTo>
                      <a:pt x="0" y="153"/>
                    </a:lnTo>
                    <a:lnTo>
                      <a:pt x="11" y="181"/>
                    </a:lnTo>
                    <a:lnTo>
                      <a:pt x="11" y="209"/>
                    </a:lnTo>
                    <a:lnTo>
                      <a:pt x="20" y="229"/>
                    </a:lnTo>
                    <a:lnTo>
                      <a:pt x="39" y="248"/>
                    </a:lnTo>
                    <a:lnTo>
                      <a:pt x="48" y="266"/>
                    </a:lnTo>
                    <a:lnTo>
                      <a:pt x="67" y="285"/>
                    </a:lnTo>
                    <a:lnTo>
                      <a:pt x="86" y="296"/>
                    </a:lnTo>
                    <a:lnTo>
                      <a:pt x="115" y="305"/>
                    </a:lnTo>
                    <a:lnTo>
                      <a:pt x="134" y="314"/>
                    </a:lnTo>
                    <a:lnTo>
                      <a:pt x="162" y="314"/>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81" name="Freeform 157">
                <a:extLst>
                  <a:ext uri="{FF2B5EF4-FFF2-40B4-BE49-F238E27FC236}">
                    <a16:creationId xmlns:a16="http://schemas.microsoft.com/office/drawing/2014/main" id="{FDFCE863-4E13-40C8-85AA-D20D0A1E80C4}"/>
                  </a:ext>
                </a:extLst>
              </p:cNvPr>
              <p:cNvSpPr>
                <a:spLocks/>
              </p:cNvSpPr>
              <p:nvPr/>
            </p:nvSpPr>
            <p:spPr bwMode="auto">
              <a:xfrm>
                <a:off x="4291" y="2421"/>
                <a:ext cx="333" cy="330"/>
              </a:xfrm>
              <a:custGeom>
                <a:avLst/>
                <a:gdLst>
                  <a:gd name="T0" fmla="*/ 167 w 1333"/>
                  <a:gd name="T1" fmla="*/ 330 h 1321"/>
                  <a:gd name="T2" fmla="*/ 193 w 1333"/>
                  <a:gd name="T3" fmla="*/ 328 h 1321"/>
                  <a:gd name="T4" fmla="*/ 219 w 1333"/>
                  <a:gd name="T5" fmla="*/ 323 h 1321"/>
                  <a:gd name="T6" fmla="*/ 243 w 1333"/>
                  <a:gd name="T7" fmla="*/ 311 h 1321"/>
                  <a:gd name="T8" fmla="*/ 264 w 1333"/>
                  <a:gd name="T9" fmla="*/ 299 h 1321"/>
                  <a:gd name="T10" fmla="*/ 283 w 1333"/>
                  <a:gd name="T11" fmla="*/ 283 h 1321"/>
                  <a:gd name="T12" fmla="*/ 300 w 1333"/>
                  <a:gd name="T13" fmla="*/ 264 h 1321"/>
                  <a:gd name="T14" fmla="*/ 314 w 1333"/>
                  <a:gd name="T15" fmla="*/ 242 h 1321"/>
                  <a:gd name="T16" fmla="*/ 323 w 1333"/>
                  <a:gd name="T17" fmla="*/ 218 h 1321"/>
                  <a:gd name="T18" fmla="*/ 331 w 1333"/>
                  <a:gd name="T19" fmla="*/ 192 h 1321"/>
                  <a:gd name="T20" fmla="*/ 333 w 1333"/>
                  <a:gd name="T21" fmla="*/ 166 h 1321"/>
                  <a:gd name="T22" fmla="*/ 331 w 1333"/>
                  <a:gd name="T23" fmla="*/ 138 h 1321"/>
                  <a:gd name="T24" fmla="*/ 323 w 1333"/>
                  <a:gd name="T25" fmla="*/ 114 h 1321"/>
                  <a:gd name="T26" fmla="*/ 314 w 1333"/>
                  <a:gd name="T27" fmla="*/ 90 h 1321"/>
                  <a:gd name="T28" fmla="*/ 300 w 1333"/>
                  <a:gd name="T29" fmla="*/ 69 h 1321"/>
                  <a:gd name="T30" fmla="*/ 283 w 1333"/>
                  <a:gd name="T31" fmla="*/ 47 h 1321"/>
                  <a:gd name="T32" fmla="*/ 264 w 1333"/>
                  <a:gd name="T33" fmla="*/ 31 h 1321"/>
                  <a:gd name="T34" fmla="*/ 243 w 1333"/>
                  <a:gd name="T35" fmla="*/ 19 h 1321"/>
                  <a:gd name="T36" fmla="*/ 219 w 1333"/>
                  <a:gd name="T37" fmla="*/ 9 h 1321"/>
                  <a:gd name="T38" fmla="*/ 193 w 1333"/>
                  <a:gd name="T39" fmla="*/ 2 h 1321"/>
                  <a:gd name="T40" fmla="*/ 167 w 1333"/>
                  <a:gd name="T41" fmla="*/ 0 h 1321"/>
                  <a:gd name="T42" fmla="*/ 140 w 1333"/>
                  <a:gd name="T43" fmla="*/ 2 h 1321"/>
                  <a:gd name="T44" fmla="*/ 114 w 1333"/>
                  <a:gd name="T45" fmla="*/ 9 h 1321"/>
                  <a:gd name="T46" fmla="*/ 90 w 1333"/>
                  <a:gd name="T47" fmla="*/ 19 h 1321"/>
                  <a:gd name="T48" fmla="*/ 69 w 1333"/>
                  <a:gd name="T49" fmla="*/ 31 h 1321"/>
                  <a:gd name="T50" fmla="*/ 50 w 1333"/>
                  <a:gd name="T51" fmla="*/ 47 h 1321"/>
                  <a:gd name="T52" fmla="*/ 33 w 1333"/>
                  <a:gd name="T53" fmla="*/ 69 h 1321"/>
                  <a:gd name="T54" fmla="*/ 19 w 1333"/>
                  <a:gd name="T55" fmla="*/ 90 h 1321"/>
                  <a:gd name="T56" fmla="*/ 10 w 1333"/>
                  <a:gd name="T57" fmla="*/ 114 h 1321"/>
                  <a:gd name="T58" fmla="*/ 2 w 1333"/>
                  <a:gd name="T59" fmla="*/ 138 h 1321"/>
                  <a:gd name="T60" fmla="*/ 0 w 1333"/>
                  <a:gd name="T61" fmla="*/ 166 h 1321"/>
                  <a:gd name="T62" fmla="*/ 2 w 1333"/>
                  <a:gd name="T63" fmla="*/ 192 h 1321"/>
                  <a:gd name="T64" fmla="*/ 10 w 1333"/>
                  <a:gd name="T65" fmla="*/ 218 h 1321"/>
                  <a:gd name="T66" fmla="*/ 19 w 1333"/>
                  <a:gd name="T67" fmla="*/ 242 h 1321"/>
                  <a:gd name="T68" fmla="*/ 33 w 1333"/>
                  <a:gd name="T69" fmla="*/ 264 h 1321"/>
                  <a:gd name="T70" fmla="*/ 50 w 1333"/>
                  <a:gd name="T71" fmla="*/ 283 h 1321"/>
                  <a:gd name="T72" fmla="*/ 69 w 1333"/>
                  <a:gd name="T73" fmla="*/ 299 h 1321"/>
                  <a:gd name="T74" fmla="*/ 90 w 1333"/>
                  <a:gd name="T75" fmla="*/ 311 h 1321"/>
                  <a:gd name="T76" fmla="*/ 114 w 1333"/>
                  <a:gd name="T77" fmla="*/ 323 h 1321"/>
                  <a:gd name="T78" fmla="*/ 140 w 1333"/>
                  <a:gd name="T79" fmla="*/ 328 h 1321"/>
                  <a:gd name="T80" fmla="*/ 167 w 1333"/>
                  <a:gd name="T81" fmla="*/ 330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33"/>
                  <a:gd name="T124" fmla="*/ 0 h 1321"/>
                  <a:gd name="T125" fmla="*/ 1333 w 1333"/>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33" h="1321">
                    <a:moveTo>
                      <a:pt x="667" y="1321"/>
                    </a:moveTo>
                    <a:lnTo>
                      <a:pt x="771" y="1312"/>
                    </a:lnTo>
                    <a:lnTo>
                      <a:pt x="876" y="1293"/>
                    </a:lnTo>
                    <a:lnTo>
                      <a:pt x="971" y="1245"/>
                    </a:lnTo>
                    <a:lnTo>
                      <a:pt x="1056" y="1198"/>
                    </a:lnTo>
                    <a:lnTo>
                      <a:pt x="1132" y="1131"/>
                    </a:lnTo>
                    <a:lnTo>
                      <a:pt x="1199" y="1055"/>
                    </a:lnTo>
                    <a:lnTo>
                      <a:pt x="1257" y="969"/>
                    </a:lnTo>
                    <a:lnTo>
                      <a:pt x="1294" y="874"/>
                    </a:lnTo>
                    <a:lnTo>
                      <a:pt x="1323" y="770"/>
                    </a:lnTo>
                    <a:lnTo>
                      <a:pt x="1333" y="666"/>
                    </a:lnTo>
                    <a:lnTo>
                      <a:pt x="1323" y="551"/>
                    </a:lnTo>
                    <a:lnTo>
                      <a:pt x="1294" y="456"/>
                    </a:lnTo>
                    <a:lnTo>
                      <a:pt x="1257" y="361"/>
                    </a:lnTo>
                    <a:lnTo>
                      <a:pt x="1199" y="275"/>
                    </a:lnTo>
                    <a:lnTo>
                      <a:pt x="1132" y="190"/>
                    </a:lnTo>
                    <a:lnTo>
                      <a:pt x="1056" y="124"/>
                    </a:lnTo>
                    <a:lnTo>
                      <a:pt x="971" y="76"/>
                    </a:lnTo>
                    <a:lnTo>
                      <a:pt x="876" y="37"/>
                    </a:lnTo>
                    <a:lnTo>
                      <a:pt x="771" y="9"/>
                    </a:lnTo>
                    <a:lnTo>
                      <a:pt x="667" y="0"/>
                    </a:lnTo>
                    <a:lnTo>
                      <a:pt x="561" y="9"/>
                    </a:lnTo>
                    <a:lnTo>
                      <a:pt x="457" y="37"/>
                    </a:lnTo>
                    <a:lnTo>
                      <a:pt x="362" y="76"/>
                    </a:lnTo>
                    <a:lnTo>
                      <a:pt x="277" y="124"/>
                    </a:lnTo>
                    <a:lnTo>
                      <a:pt x="200" y="190"/>
                    </a:lnTo>
                    <a:lnTo>
                      <a:pt x="134" y="275"/>
                    </a:lnTo>
                    <a:lnTo>
                      <a:pt x="76" y="361"/>
                    </a:lnTo>
                    <a:lnTo>
                      <a:pt x="39" y="456"/>
                    </a:lnTo>
                    <a:lnTo>
                      <a:pt x="9" y="551"/>
                    </a:lnTo>
                    <a:lnTo>
                      <a:pt x="0" y="666"/>
                    </a:lnTo>
                    <a:lnTo>
                      <a:pt x="9" y="770"/>
                    </a:lnTo>
                    <a:lnTo>
                      <a:pt x="39" y="874"/>
                    </a:lnTo>
                    <a:lnTo>
                      <a:pt x="76" y="969"/>
                    </a:lnTo>
                    <a:lnTo>
                      <a:pt x="134" y="1055"/>
                    </a:lnTo>
                    <a:lnTo>
                      <a:pt x="200" y="1131"/>
                    </a:lnTo>
                    <a:lnTo>
                      <a:pt x="277" y="1198"/>
                    </a:lnTo>
                    <a:lnTo>
                      <a:pt x="362" y="1245"/>
                    </a:lnTo>
                    <a:lnTo>
                      <a:pt x="457" y="1293"/>
                    </a:lnTo>
                    <a:lnTo>
                      <a:pt x="561" y="1312"/>
                    </a:lnTo>
                    <a:lnTo>
                      <a:pt x="667" y="1321"/>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82" name="Freeform 158">
                <a:extLst>
                  <a:ext uri="{FF2B5EF4-FFF2-40B4-BE49-F238E27FC236}">
                    <a16:creationId xmlns:a16="http://schemas.microsoft.com/office/drawing/2014/main" id="{514F15CB-22C1-430B-AFB7-8D7DFD87E926}"/>
                  </a:ext>
                </a:extLst>
              </p:cNvPr>
              <p:cNvSpPr>
                <a:spLocks/>
              </p:cNvSpPr>
              <p:nvPr/>
            </p:nvSpPr>
            <p:spPr bwMode="auto">
              <a:xfrm>
                <a:off x="4291" y="2421"/>
                <a:ext cx="333" cy="330"/>
              </a:xfrm>
              <a:custGeom>
                <a:avLst/>
                <a:gdLst>
                  <a:gd name="T0" fmla="*/ 167 w 1333"/>
                  <a:gd name="T1" fmla="*/ 330 h 1321"/>
                  <a:gd name="T2" fmla="*/ 193 w 1333"/>
                  <a:gd name="T3" fmla="*/ 328 h 1321"/>
                  <a:gd name="T4" fmla="*/ 219 w 1333"/>
                  <a:gd name="T5" fmla="*/ 323 h 1321"/>
                  <a:gd name="T6" fmla="*/ 243 w 1333"/>
                  <a:gd name="T7" fmla="*/ 311 h 1321"/>
                  <a:gd name="T8" fmla="*/ 264 w 1333"/>
                  <a:gd name="T9" fmla="*/ 299 h 1321"/>
                  <a:gd name="T10" fmla="*/ 283 w 1333"/>
                  <a:gd name="T11" fmla="*/ 283 h 1321"/>
                  <a:gd name="T12" fmla="*/ 300 w 1333"/>
                  <a:gd name="T13" fmla="*/ 264 h 1321"/>
                  <a:gd name="T14" fmla="*/ 314 w 1333"/>
                  <a:gd name="T15" fmla="*/ 242 h 1321"/>
                  <a:gd name="T16" fmla="*/ 323 w 1333"/>
                  <a:gd name="T17" fmla="*/ 218 h 1321"/>
                  <a:gd name="T18" fmla="*/ 331 w 1333"/>
                  <a:gd name="T19" fmla="*/ 192 h 1321"/>
                  <a:gd name="T20" fmla="*/ 333 w 1333"/>
                  <a:gd name="T21" fmla="*/ 166 h 1321"/>
                  <a:gd name="T22" fmla="*/ 331 w 1333"/>
                  <a:gd name="T23" fmla="*/ 138 h 1321"/>
                  <a:gd name="T24" fmla="*/ 323 w 1333"/>
                  <a:gd name="T25" fmla="*/ 114 h 1321"/>
                  <a:gd name="T26" fmla="*/ 314 w 1333"/>
                  <a:gd name="T27" fmla="*/ 90 h 1321"/>
                  <a:gd name="T28" fmla="*/ 300 w 1333"/>
                  <a:gd name="T29" fmla="*/ 69 h 1321"/>
                  <a:gd name="T30" fmla="*/ 283 w 1333"/>
                  <a:gd name="T31" fmla="*/ 47 h 1321"/>
                  <a:gd name="T32" fmla="*/ 264 w 1333"/>
                  <a:gd name="T33" fmla="*/ 31 h 1321"/>
                  <a:gd name="T34" fmla="*/ 243 w 1333"/>
                  <a:gd name="T35" fmla="*/ 19 h 1321"/>
                  <a:gd name="T36" fmla="*/ 219 w 1333"/>
                  <a:gd name="T37" fmla="*/ 9 h 1321"/>
                  <a:gd name="T38" fmla="*/ 193 w 1333"/>
                  <a:gd name="T39" fmla="*/ 2 h 1321"/>
                  <a:gd name="T40" fmla="*/ 167 w 1333"/>
                  <a:gd name="T41" fmla="*/ 0 h 1321"/>
                  <a:gd name="T42" fmla="*/ 140 w 1333"/>
                  <a:gd name="T43" fmla="*/ 2 h 1321"/>
                  <a:gd name="T44" fmla="*/ 114 w 1333"/>
                  <a:gd name="T45" fmla="*/ 9 h 1321"/>
                  <a:gd name="T46" fmla="*/ 90 w 1333"/>
                  <a:gd name="T47" fmla="*/ 19 h 1321"/>
                  <a:gd name="T48" fmla="*/ 69 w 1333"/>
                  <a:gd name="T49" fmla="*/ 31 h 1321"/>
                  <a:gd name="T50" fmla="*/ 50 w 1333"/>
                  <a:gd name="T51" fmla="*/ 47 h 1321"/>
                  <a:gd name="T52" fmla="*/ 33 w 1333"/>
                  <a:gd name="T53" fmla="*/ 69 h 1321"/>
                  <a:gd name="T54" fmla="*/ 19 w 1333"/>
                  <a:gd name="T55" fmla="*/ 90 h 1321"/>
                  <a:gd name="T56" fmla="*/ 10 w 1333"/>
                  <a:gd name="T57" fmla="*/ 114 h 1321"/>
                  <a:gd name="T58" fmla="*/ 2 w 1333"/>
                  <a:gd name="T59" fmla="*/ 138 h 1321"/>
                  <a:gd name="T60" fmla="*/ 0 w 1333"/>
                  <a:gd name="T61" fmla="*/ 166 h 1321"/>
                  <a:gd name="T62" fmla="*/ 2 w 1333"/>
                  <a:gd name="T63" fmla="*/ 192 h 1321"/>
                  <a:gd name="T64" fmla="*/ 10 w 1333"/>
                  <a:gd name="T65" fmla="*/ 218 h 1321"/>
                  <a:gd name="T66" fmla="*/ 19 w 1333"/>
                  <a:gd name="T67" fmla="*/ 242 h 1321"/>
                  <a:gd name="T68" fmla="*/ 33 w 1333"/>
                  <a:gd name="T69" fmla="*/ 264 h 1321"/>
                  <a:gd name="T70" fmla="*/ 50 w 1333"/>
                  <a:gd name="T71" fmla="*/ 283 h 1321"/>
                  <a:gd name="T72" fmla="*/ 69 w 1333"/>
                  <a:gd name="T73" fmla="*/ 299 h 1321"/>
                  <a:gd name="T74" fmla="*/ 90 w 1333"/>
                  <a:gd name="T75" fmla="*/ 311 h 1321"/>
                  <a:gd name="T76" fmla="*/ 114 w 1333"/>
                  <a:gd name="T77" fmla="*/ 323 h 1321"/>
                  <a:gd name="T78" fmla="*/ 140 w 1333"/>
                  <a:gd name="T79" fmla="*/ 328 h 1321"/>
                  <a:gd name="T80" fmla="*/ 167 w 1333"/>
                  <a:gd name="T81" fmla="*/ 330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33"/>
                  <a:gd name="T124" fmla="*/ 0 h 1321"/>
                  <a:gd name="T125" fmla="*/ 1333 w 1333"/>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33" h="1321">
                    <a:moveTo>
                      <a:pt x="667" y="1321"/>
                    </a:moveTo>
                    <a:lnTo>
                      <a:pt x="771" y="1312"/>
                    </a:lnTo>
                    <a:lnTo>
                      <a:pt x="876" y="1293"/>
                    </a:lnTo>
                    <a:lnTo>
                      <a:pt x="971" y="1245"/>
                    </a:lnTo>
                    <a:lnTo>
                      <a:pt x="1056" y="1198"/>
                    </a:lnTo>
                    <a:lnTo>
                      <a:pt x="1132" y="1131"/>
                    </a:lnTo>
                    <a:lnTo>
                      <a:pt x="1199" y="1055"/>
                    </a:lnTo>
                    <a:lnTo>
                      <a:pt x="1257" y="969"/>
                    </a:lnTo>
                    <a:lnTo>
                      <a:pt x="1294" y="874"/>
                    </a:lnTo>
                    <a:lnTo>
                      <a:pt x="1323" y="770"/>
                    </a:lnTo>
                    <a:lnTo>
                      <a:pt x="1333" y="666"/>
                    </a:lnTo>
                    <a:lnTo>
                      <a:pt x="1323" y="551"/>
                    </a:lnTo>
                    <a:lnTo>
                      <a:pt x="1294" y="456"/>
                    </a:lnTo>
                    <a:lnTo>
                      <a:pt x="1257" y="361"/>
                    </a:lnTo>
                    <a:lnTo>
                      <a:pt x="1199" y="275"/>
                    </a:lnTo>
                    <a:lnTo>
                      <a:pt x="1132" y="190"/>
                    </a:lnTo>
                    <a:lnTo>
                      <a:pt x="1056" y="124"/>
                    </a:lnTo>
                    <a:lnTo>
                      <a:pt x="971" y="76"/>
                    </a:lnTo>
                    <a:lnTo>
                      <a:pt x="876" y="37"/>
                    </a:lnTo>
                    <a:lnTo>
                      <a:pt x="771" y="9"/>
                    </a:lnTo>
                    <a:lnTo>
                      <a:pt x="667" y="0"/>
                    </a:lnTo>
                    <a:lnTo>
                      <a:pt x="561" y="9"/>
                    </a:lnTo>
                    <a:lnTo>
                      <a:pt x="457" y="37"/>
                    </a:lnTo>
                    <a:lnTo>
                      <a:pt x="362" y="76"/>
                    </a:lnTo>
                    <a:lnTo>
                      <a:pt x="277" y="124"/>
                    </a:lnTo>
                    <a:lnTo>
                      <a:pt x="200" y="190"/>
                    </a:lnTo>
                    <a:lnTo>
                      <a:pt x="134" y="275"/>
                    </a:lnTo>
                    <a:lnTo>
                      <a:pt x="76" y="361"/>
                    </a:lnTo>
                    <a:lnTo>
                      <a:pt x="39" y="456"/>
                    </a:lnTo>
                    <a:lnTo>
                      <a:pt x="9" y="551"/>
                    </a:lnTo>
                    <a:lnTo>
                      <a:pt x="0" y="666"/>
                    </a:lnTo>
                    <a:lnTo>
                      <a:pt x="9" y="770"/>
                    </a:lnTo>
                    <a:lnTo>
                      <a:pt x="39" y="874"/>
                    </a:lnTo>
                    <a:lnTo>
                      <a:pt x="76" y="969"/>
                    </a:lnTo>
                    <a:lnTo>
                      <a:pt x="134" y="1055"/>
                    </a:lnTo>
                    <a:lnTo>
                      <a:pt x="200" y="1131"/>
                    </a:lnTo>
                    <a:lnTo>
                      <a:pt x="277" y="1198"/>
                    </a:lnTo>
                    <a:lnTo>
                      <a:pt x="362" y="1245"/>
                    </a:lnTo>
                    <a:lnTo>
                      <a:pt x="457" y="1293"/>
                    </a:lnTo>
                    <a:lnTo>
                      <a:pt x="561" y="1312"/>
                    </a:lnTo>
                    <a:lnTo>
                      <a:pt x="667" y="1321"/>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083" name="Freeform 159">
                <a:extLst>
                  <a:ext uri="{FF2B5EF4-FFF2-40B4-BE49-F238E27FC236}">
                    <a16:creationId xmlns:a16="http://schemas.microsoft.com/office/drawing/2014/main" id="{3D9B5452-518C-4299-B8C7-8F70303211EA}"/>
                  </a:ext>
                </a:extLst>
              </p:cNvPr>
              <p:cNvSpPr>
                <a:spLocks/>
              </p:cNvSpPr>
              <p:nvPr/>
            </p:nvSpPr>
            <p:spPr bwMode="auto">
              <a:xfrm>
                <a:off x="4291" y="2421"/>
                <a:ext cx="333" cy="330"/>
              </a:xfrm>
              <a:custGeom>
                <a:avLst/>
                <a:gdLst>
                  <a:gd name="T0" fmla="*/ 167 w 1333"/>
                  <a:gd name="T1" fmla="*/ 330 h 1321"/>
                  <a:gd name="T2" fmla="*/ 193 w 1333"/>
                  <a:gd name="T3" fmla="*/ 328 h 1321"/>
                  <a:gd name="T4" fmla="*/ 219 w 1333"/>
                  <a:gd name="T5" fmla="*/ 323 h 1321"/>
                  <a:gd name="T6" fmla="*/ 243 w 1333"/>
                  <a:gd name="T7" fmla="*/ 311 h 1321"/>
                  <a:gd name="T8" fmla="*/ 264 w 1333"/>
                  <a:gd name="T9" fmla="*/ 299 h 1321"/>
                  <a:gd name="T10" fmla="*/ 283 w 1333"/>
                  <a:gd name="T11" fmla="*/ 283 h 1321"/>
                  <a:gd name="T12" fmla="*/ 300 w 1333"/>
                  <a:gd name="T13" fmla="*/ 264 h 1321"/>
                  <a:gd name="T14" fmla="*/ 314 w 1333"/>
                  <a:gd name="T15" fmla="*/ 242 h 1321"/>
                  <a:gd name="T16" fmla="*/ 323 w 1333"/>
                  <a:gd name="T17" fmla="*/ 218 h 1321"/>
                  <a:gd name="T18" fmla="*/ 331 w 1333"/>
                  <a:gd name="T19" fmla="*/ 192 h 1321"/>
                  <a:gd name="T20" fmla="*/ 333 w 1333"/>
                  <a:gd name="T21" fmla="*/ 166 h 1321"/>
                  <a:gd name="T22" fmla="*/ 331 w 1333"/>
                  <a:gd name="T23" fmla="*/ 138 h 1321"/>
                  <a:gd name="T24" fmla="*/ 323 w 1333"/>
                  <a:gd name="T25" fmla="*/ 114 h 1321"/>
                  <a:gd name="T26" fmla="*/ 314 w 1333"/>
                  <a:gd name="T27" fmla="*/ 90 h 1321"/>
                  <a:gd name="T28" fmla="*/ 300 w 1333"/>
                  <a:gd name="T29" fmla="*/ 69 h 1321"/>
                  <a:gd name="T30" fmla="*/ 283 w 1333"/>
                  <a:gd name="T31" fmla="*/ 47 h 1321"/>
                  <a:gd name="T32" fmla="*/ 264 w 1333"/>
                  <a:gd name="T33" fmla="*/ 31 h 1321"/>
                  <a:gd name="T34" fmla="*/ 243 w 1333"/>
                  <a:gd name="T35" fmla="*/ 19 h 1321"/>
                  <a:gd name="T36" fmla="*/ 219 w 1333"/>
                  <a:gd name="T37" fmla="*/ 9 h 1321"/>
                  <a:gd name="T38" fmla="*/ 193 w 1333"/>
                  <a:gd name="T39" fmla="*/ 2 h 1321"/>
                  <a:gd name="T40" fmla="*/ 167 w 1333"/>
                  <a:gd name="T41" fmla="*/ 0 h 1321"/>
                  <a:gd name="T42" fmla="*/ 140 w 1333"/>
                  <a:gd name="T43" fmla="*/ 2 h 1321"/>
                  <a:gd name="T44" fmla="*/ 114 w 1333"/>
                  <a:gd name="T45" fmla="*/ 9 h 1321"/>
                  <a:gd name="T46" fmla="*/ 90 w 1333"/>
                  <a:gd name="T47" fmla="*/ 19 h 1321"/>
                  <a:gd name="T48" fmla="*/ 69 w 1333"/>
                  <a:gd name="T49" fmla="*/ 31 h 1321"/>
                  <a:gd name="T50" fmla="*/ 50 w 1333"/>
                  <a:gd name="T51" fmla="*/ 47 h 1321"/>
                  <a:gd name="T52" fmla="*/ 33 w 1333"/>
                  <a:gd name="T53" fmla="*/ 69 h 1321"/>
                  <a:gd name="T54" fmla="*/ 19 w 1333"/>
                  <a:gd name="T55" fmla="*/ 90 h 1321"/>
                  <a:gd name="T56" fmla="*/ 10 w 1333"/>
                  <a:gd name="T57" fmla="*/ 114 h 1321"/>
                  <a:gd name="T58" fmla="*/ 2 w 1333"/>
                  <a:gd name="T59" fmla="*/ 138 h 1321"/>
                  <a:gd name="T60" fmla="*/ 0 w 1333"/>
                  <a:gd name="T61" fmla="*/ 166 h 1321"/>
                  <a:gd name="T62" fmla="*/ 2 w 1333"/>
                  <a:gd name="T63" fmla="*/ 192 h 1321"/>
                  <a:gd name="T64" fmla="*/ 10 w 1333"/>
                  <a:gd name="T65" fmla="*/ 218 h 1321"/>
                  <a:gd name="T66" fmla="*/ 19 w 1333"/>
                  <a:gd name="T67" fmla="*/ 242 h 1321"/>
                  <a:gd name="T68" fmla="*/ 33 w 1333"/>
                  <a:gd name="T69" fmla="*/ 264 h 1321"/>
                  <a:gd name="T70" fmla="*/ 50 w 1333"/>
                  <a:gd name="T71" fmla="*/ 283 h 1321"/>
                  <a:gd name="T72" fmla="*/ 69 w 1333"/>
                  <a:gd name="T73" fmla="*/ 299 h 1321"/>
                  <a:gd name="T74" fmla="*/ 90 w 1333"/>
                  <a:gd name="T75" fmla="*/ 311 h 1321"/>
                  <a:gd name="T76" fmla="*/ 114 w 1333"/>
                  <a:gd name="T77" fmla="*/ 323 h 1321"/>
                  <a:gd name="T78" fmla="*/ 140 w 1333"/>
                  <a:gd name="T79" fmla="*/ 328 h 1321"/>
                  <a:gd name="T80" fmla="*/ 167 w 1333"/>
                  <a:gd name="T81" fmla="*/ 330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33"/>
                  <a:gd name="T124" fmla="*/ 0 h 1321"/>
                  <a:gd name="T125" fmla="*/ 1333 w 1333"/>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33" h="1321">
                    <a:moveTo>
                      <a:pt x="667" y="1321"/>
                    </a:moveTo>
                    <a:lnTo>
                      <a:pt x="771" y="1312"/>
                    </a:lnTo>
                    <a:lnTo>
                      <a:pt x="876" y="1293"/>
                    </a:lnTo>
                    <a:lnTo>
                      <a:pt x="971" y="1245"/>
                    </a:lnTo>
                    <a:lnTo>
                      <a:pt x="1056" y="1198"/>
                    </a:lnTo>
                    <a:lnTo>
                      <a:pt x="1132" y="1131"/>
                    </a:lnTo>
                    <a:lnTo>
                      <a:pt x="1199" y="1055"/>
                    </a:lnTo>
                    <a:lnTo>
                      <a:pt x="1257" y="969"/>
                    </a:lnTo>
                    <a:lnTo>
                      <a:pt x="1294" y="874"/>
                    </a:lnTo>
                    <a:lnTo>
                      <a:pt x="1323" y="770"/>
                    </a:lnTo>
                    <a:lnTo>
                      <a:pt x="1333" y="666"/>
                    </a:lnTo>
                    <a:lnTo>
                      <a:pt x="1323" y="551"/>
                    </a:lnTo>
                    <a:lnTo>
                      <a:pt x="1294" y="456"/>
                    </a:lnTo>
                    <a:lnTo>
                      <a:pt x="1257" y="361"/>
                    </a:lnTo>
                    <a:lnTo>
                      <a:pt x="1199" y="275"/>
                    </a:lnTo>
                    <a:lnTo>
                      <a:pt x="1132" y="190"/>
                    </a:lnTo>
                    <a:lnTo>
                      <a:pt x="1056" y="124"/>
                    </a:lnTo>
                    <a:lnTo>
                      <a:pt x="971" y="76"/>
                    </a:lnTo>
                    <a:lnTo>
                      <a:pt x="876" y="37"/>
                    </a:lnTo>
                    <a:lnTo>
                      <a:pt x="771" y="9"/>
                    </a:lnTo>
                    <a:lnTo>
                      <a:pt x="667" y="0"/>
                    </a:lnTo>
                    <a:lnTo>
                      <a:pt x="561" y="9"/>
                    </a:lnTo>
                    <a:lnTo>
                      <a:pt x="457" y="37"/>
                    </a:lnTo>
                    <a:lnTo>
                      <a:pt x="362" y="76"/>
                    </a:lnTo>
                    <a:lnTo>
                      <a:pt x="277" y="124"/>
                    </a:lnTo>
                    <a:lnTo>
                      <a:pt x="200" y="190"/>
                    </a:lnTo>
                    <a:lnTo>
                      <a:pt x="134" y="275"/>
                    </a:lnTo>
                    <a:lnTo>
                      <a:pt x="76" y="361"/>
                    </a:lnTo>
                    <a:lnTo>
                      <a:pt x="39" y="456"/>
                    </a:lnTo>
                    <a:lnTo>
                      <a:pt x="9" y="551"/>
                    </a:lnTo>
                    <a:lnTo>
                      <a:pt x="0" y="666"/>
                    </a:lnTo>
                    <a:lnTo>
                      <a:pt x="9" y="770"/>
                    </a:lnTo>
                    <a:lnTo>
                      <a:pt x="39" y="874"/>
                    </a:lnTo>
                    <a:lnTo>
                      <a:pt x="76" y="969"/>
                    </a:lnTo>
                    <a:lnTo>
                      <a:pt x="134" y="1055"/>
                    </a:lnTo>
                    <a:lnTo>
                      <a:pt x="200" y="1131"/>
                    </a:lnTo>
                    <a:lnTo>
                      <a:pt x="277" y="1198"/>
                    </a:lnTo>
                    <a:lnTo>
                      <a:pt x="362" y="1245"/>
                    </a:lnTo>
                    <a:lnTo>
                      <a:pt x="457" y="1293"/>
                    </a:lnTo>
                    <a:lnTo>
                      <a:pt x="561" y="1312"/>
                    </a:lnTo>
                    <a:lnTo>
                      <a:pt x="667" y="1321"/>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084" name="Freeform 160">
                <a:extLst>
                  <a:ext uri="{FF2B5EF4-FFF2-40B4-BE49-F238E27FC236}">
                    <a16:creationId xmlns:a16="http://schemas.microsoft.com/office/drawing/2014/main" id="{DACB1A15-0ABD-4E9F-B26F-C7649CD8C265}"/>
                  </a:ext>
                </a:extLst>
              </p:cNvPr>
              <p:cNvSpPr>
                <a:spLocks/>
              </p:cNvSpPr>
              <p:nvPr/>
            </p:nvSpPr>
            <p:spPr bwMode="auto">
              <a:xfrm>
                <a:off x="4338" y="2445"/>
                <a:ext cx="174" cy="173"/>
              </a:xfrm>
              <a:custGeom>
                <a:avLst/>
                <a:gdLst>
                  <a:gd name="T0" fmla="*/ 88 w 694"/>
                  <a:gd name="T1" fmla="*/ 173 h 694"/>
                  <a:gd name="T2" fmla="*/ 103 w 694"/>
                  <a:gd name="T3" fmla="*/ 173 h 694"/>
                  <a:gd name="T4" fmla="*/ 114 w 694"/>
                  <a:gd name="T5" fmla="*/ 171 h 694"/>
                  <a:gd name="T6" fmla="*/ 126 w 694"/>
                  <a:gd name="T7" fmla="*/ 164 h 694"/>
                  <a:gd name="T8" fmla="*/ 138 w 694"/>
                  <a:gd name="T9" fmla="*/ 156 h 694"/>
                  <a:gd name="T10" fmla="*/ 150 w 694"/>
                  <a:gd name="T11" fmla="*/ 149 h 694"/>
                  <a:gd name="T12" fmla="*/ 157 w 694"/>
                  <a:gd name="T13" fmla="*/ 138 h 694"/>
                  <a:gd name="T14" fmla="*/ 164 w 694"/>
                  <a:gd name="T15" fmla="*/ 128 h 694"/>
                  <a:gd name="T16" fmla="*/ 169 w 694"/>
                  <a:gd name="T17" fmla="*/ 114 h 694"/>
                  <a:gd name="T18" fmla="*/ 174 w 694"/>
                  <a:gd name="T19" fmla="*/ 102 h 694"/>
                  <a:gd name="T20" fmla="*/ 174 w 694"/>
                  <a:gd name="T21" fmla="*/ 87 h 694"/>
                  <a:gd name="T22" fmla="*/ 174 w 694"/>
                  <a:gd name="T23" fmla="*/ 74 h 694"/>
                  <a:gd name="T24" fmla="*/ 169 w 694"/>
                  <a:gd name="T25" fmla="*/ 59 h 694"/>
                  <a:gd name="T26" fmla="*/ 164 w 694"/>
                  <a:gd name="T27" fmla="*/ 47 h 694"/>
                  <a:gd name="T28" fmla="*/ 157 w 694"/>
                  <a:gd name="T29" fmla="*/ 36 h 694"/>
                  <a:gd name="T30" fmla="*/ 150 w 694"/>
                  <a:gd name="T31" fmla="*/ 26 h 694"/>
                  <a:gd name="T32" fmla="*/ 138 w 694"/>
                  <a:gd name="T33" fmla="*/ 17 h 694"/>
                  <a:gd name="T34" fmla="*/ 126 w 694"/>
                  <a:gd name="T35" fmla="*/ 9 h 694"/>
                  <a:gd name="T36" fmla="*/ 114 w 694"/>
                  <a:gd name="T37" fmla="*/ 5 h 694"/>
                  <a:gd name="T38" fmla="*/ 103 w 694"/>
                  <a:gd name="T39" fmla="*/ 2 h 694"/>
                  <a:gd name="T40" fmla="*/ 88 w 694"/>
                  <a:gd name="T41" fmla="*/ 0 h 694"/>
                  <a:gd name="T42" fmla="*/ 74 w 694"/>
                  <a:gd name="T43" fmla="*/ 2 h 694"/>
                  <a:gd name="T44" fmla="*/ 60 w 694"/>
                  <a:gd name="T45" fmla="*/ 5 h 694"/>
                  <a:gd name="T46" fmla="*/ 48 w 694"/>
                  <a:gd name="T47" fmla="*/ 9 h 694"/>
                  <a:gd name="T48" fmla="*/ 36 w 694"/>
                  <a:gd name="T49" fmla="*/ 17 h 694"/>
                  <a:gd name="T50" fmla="*/ 26 w 694"/>
                  <a:gd name="T51" fmla="*/ 26 h 694"/>
                  <a:gd name="T52" fmla="*/ 17 w 694"/>
                  <a:gd name="T53" fmla="*/ 36 h 694"/>
                  <a:gd name="T54" fmla="*/ 10 w 694"/>
                  <a:gd name="T55" fmla="*/ 47 h 694"/>
                  <a:gd name="T56" fmla="*/ 5 w 694"/>
                  <a:gd name="T57" fmla="*/ 59 h 694"/>
                  <a:gd name="T58" fmla="*/ 0 w 694"/>
                  <a:gd name="T59" fmla="*/ 74 h 694"/>
                  <a:gd name="T60" fmla="*/ 0 w 694"/>
                  <a:gd name="T61" fmla="*/ 87 h 694"/>
                  <a:gd name="T62" fmla="*/ 0 w 694"/>
                  <a:gd name="T63" fmla="*/ 102 h 694"/>
                  <a:gd name="T64" fmla="*/ 5 w 694"/>
                  <a:gd name="T65" fmla="*/ 114 h 694"/>
                  <a:gd name="T66" fmla="*/ 10 w 694"/>
                  <a:gd name="T67" fmla="*/ 128 h 694"/>
                  <a:gd name="T68" fmla="*/ 17 w 694"/>
                  <a:gd name="T69" fmla="*/ 138 h 694"/>
                  <a:gd name="T70" fmla="*/ 26 w 694"/>
                  <a:gd name="T71" fmla="*/ 149 h 694"/>
                  <a:gd name="T72" fmla="*/ 36 w 694"/>
                  <a:gd name="T73" fmla="*/ 156 h 694"/>
                  <a:gd name="T74" fmla="*/ 48 w 694"/>
                  <a:gd name="T75" fmla="*/ 164 h 694"/>
                  <a:gd name="T76" fmla="*/ 60 w 694"/>
                  <a:gd name="T77" fmla="*/ 171 h 694"/>
                  <a:gd name="T78" fmla="*/ 74 w 694"/>
                  <a:gd name="T79" fmla="*/ 173 h 694"/>
                  <a:gd name="T80" fmla="*/ 88 w 694"/>
                  <a:gd name="T81" fmla="*/ 173 h 69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4"/>
                  <a:gd name="T124" fmla="*/ 0 h 694"/>
                  <a:gd name="T125" fmla="*/ 694 w 694"/>
                  <a:gd name="T126" fmla="*/ 694 h 69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4" h="694">
                    <a:moveTo>
                      <a:pt x="352" y="694"/>
                    </a:moveTo>
                    <a:lnTo>
                      <a:pt x="409" y="694"/>
                    </a:lnTo>
                    <a:lnTo>
                      <a:pt x="456" y="684"/>
                    </a:lnTo>
                    <a:lnTo>
                      <a:pt x="504" y="656"/>
                    </a:lnTo>
                    <a:lnTo>
                      <a:pt x="551" y="627"/>
                    </a:lnTo>
                    <a:lnTo>
                      <a:pt x="599" y="599"/>
                    </a:lnTo>
                    <a:lnTo>
                      <a:pt x="627" y="552"/>
                    </a:lnTo>
                    <a:lnTo>
                      <a:pt x="656" y="513"/>
                    </a:lnTo>
                    <a:lnTo>
                      <a:pt x="675" y="456"/>
                    </a:lnTo>
                    <a:lnTo>
                      <a:pt x="694" y="409"/>
                    </a:lnTo>
                    <a:lnTo>
                      <a:pt x="694" y="351"/>
                    </a:lnTo>
                    <a:lnTo>
                      <a:pt x="694" y="295"/>
                    </a:lnTo>
                    <a:lnTo>
                      <a:pt x="675" y="238"/>
                    </a:lnTo>
                    <a:lnTo>
                      <a:pt x="656" y="190"/>
                    </a:lnTo>
                    <a:lnTo>
                      <a:pt x="627" y="143"/>
                    </a:lnTo>
                    <a:lnTo>
                      <a:pt x="599" y="104"/>
                    </a:lnTo>
                    <a:lnTo>
                      <a:pt x="551" y="67"/>
                    </a:lnTo>
                    <a:lnTo>
                      <a:pt x="504" y="38"/>
                    </a:lnTo>
                    <a:lnTo>
                      <a:pt x="456" y="20"/>
                    </a:lnTo>
                    <a:lnTo>
                      <a:pt x="409" y="9"/>
                    </a:lnTo>
                    <a:lnTo>
                      <a:pt x="352" y="0"/>
                    </a:lnTo>
                    <a:lnTo>
                      <a:pt x="294" y="9"/>
                    </a:lnTo>
                    <a:lnTo>
                      <a:pt x="238" y="20"/>
                    </a:lnTo>
                    <a:lnTo>
                      <a:pt x="190" y="38"/>
                    </a:lnTo>
                    <a:lnTo>
                      <a:pt x="142" y="67"/>
                    </a:lnTo>
                    <a:lnTo>
                      <a:pt x="104" y="104"/>
                    </a:lnTo>
                    <a:lnTo>
                      <a:pt x="66" y="143"/>
                    </a:lnTo>
                    <a:lnTo>
                      <a:pt x="38" y="190"/>
                    </a:lnTo>
                    <a:lnTo>
                      <a:pt x="19" y="238"/>
                    </a:lnTo>
                    <a:lnTo>
                      <a:pt x="0" y="295"/>
                    </a:lnTo>
                    <a:lnTo>
                      <a:pt x="0" y="351"/>
                    </a:lnTo>
                    <a:lnTo>
                      <a:pt x="0" y="409"/>
                    </a:lnTo>
                    <a:lnTo>
                      <a:pt x="19" y="456"/>
                    </a:lnTo>
                    <a:lnTo>
                      <a:pt x="38" y="513"/>
                    </a:lnTo>
                    <a:lnTo>
                      <a:pt x="66" y="552"/>
                    </a:lnTo>
                    <a:lnTo>
                      <a:pt x="104" y="599"/>
                    </a:lnTo>
                    <a:lnTo>
                      <a:pt x="142" y="627"/>
                    </a:lnTo>
                    <a:lnTo>
                      <a:pt x="190" y="656"/>
                    </a:lnTo>
                    <a:lnTo>
                      <a:pt x="238" y="684"/>
                    </a:lnTo>
                    <a:lnTo>
                      <a:pt x="294" y="694"/>
                    </a:lnTo>
                    <a:lnTo>
                      <a:pt x="352" y="694"/>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85" name="Freeform 161">
                <a:extLst>
                  <a:ext uri="{FF2B5EF4-FFF2-40B4-BE49-F238E27FC236}">
                    <a16:creationId xmlns:a16="http://schemas.microsoft.com/office/drawing/2014/main" id="{A52E7B22-D08C-4672-AF10-EF3DCA8BA52B}"/>
                  </a:ext>
                </a:extLst>
              </p:cNvPr>
              <p:cNvSpPr>
                <a:spLocks/>
              </p:cNvSpPr>
              <p:nvPr/>
            </p:nvSpPr>
            <p:spPr bwMode="auto">
              <a:xfrm>
                <a:off x="4345" y="2447"/>
                <a:ext cx="155" cy="157"/>
              </a:xfrm>
              <a:custGeom>
                <a:avLst/>
                <a:gdLst>
                  <a:gd name="T0" fmla="*/ 76 w 619"/>
                  <a:gd name="T1" fmla="*/ 157 h 627"/>
                  <a:gd name="T2" fmla="*/ 90 w 619"/>
                  <a:gd name="T3" fmla="*/ 155 h 627"/>
                  <a:gd name="T4" fmla="*/ 102 w 619"/>
                  <a:gd name="T5" fmla="*/ 152 h 627"/>
                  <a:gd name="T6" fmla="*/ 112 w 619"/>
                  <a:gd name="T7" fmla="*/ 148 h 627"/>
                  <a:gd name="T8" fmla="*/ 124 w 619"/>
                  <a:gd name="T9" fmla="*/ 141 h 627"/>
                  <a:gd name="T10" fmla="*/ 131 w 619"/>
                  <a:gd name="T11" fmla="*/ 133 h 627"/>
                  <a:gd name="T12" fmla="*/ 141 w 619"/>
                  <a:gd name="T13" fmla="*/ 124 h 627"/>
                  <a:gd name="T14" fmla="*/ 145 w 619"/>
                  <a:gd name="T15" fmla="*/ 114 h 627"/>
                  <a:gd name="T16" fmla="*/ 150 w 619"/>
                  <a:gd name="T17" fmla="*/ 102 h 627"/>
                  <a:gd name="T18" fmla="*/ 155 w 619"/>
                  <a:gd name="T19" fmla="*/ 90 h 627"/>
                  <a:gd name="T20" fmla="*/ 155 w 619"/>
                  <a:gd name="T21" fmla="*/ 79 h 627"/>
                  <a:gd name="T22" fmla="*/ 155 w 619"/>
                  <a:gd name="T23" fmla="*/ 67 h 627"/>
                  <a:gd name="T24" fmla="*/ 150 w 619"/>
                  <a:gd name="T25" fmla="*/ 55 h 627"/>
                  <a:gd name="T26" fmla="*/ 145 w 619"/>
                  <a:gd name="T27" fmla="*/ 43 h 627"/>
                  <a:gd name="T28" fmla="*/ 141 w 619"/>
                  <a:gd name="T29" fmla="*/ 34 h 627"/>
                  <a:gd name="T30" fmla="*/ 131 w 619"/>
                  <a:gd name="T31" fmla="*/ 24 h 627"/>
                  <a:gd name="T32" fmla="*/ 124 w 619"/>
                  <a:gd name="T33" fmla="*/ 17 h 627"/>
                  <a:gd name="T34" fmla="*/ 112 w 619"/>
                  <a:gd name="T35" fmla="*/ 10 h 627"/>
                  <a:gd name="T36" fmla="*/ 102 w 619"/>
                  <a:gd name="T37" fmla="*/ 5 h 627"/>
                  <a:gd name="T38" fmla="*/ 90 w 619"/>
                  <a:gd name="T39" fmla="*/ 3 h 627"/>
                  <a:gd name="T40" fmla="*/ 76 w 619"/>
                  <a:gd name="T41" fmla="*/ 0 h 627"/>
                  <a:gd name="T42" fmla="*/ 64 w 619"/>
                  <a:gd name="T43" fmla="*/ 3 h 627"/>
                  <a:gd name="T44" fmla="*/ 53 w 619"/>
                  <a:gd name="T45" fmla="*/ 5 h 627"/>
                  <a:gd name="T46" fmla="*/ 41 w 619"/>
                  <a:gd name="T47" fmla="*/ 10 h 627"/>
                  <a:gd name="T48" fmla="*/ 31 w 619"/>
                  <a:gd name="T49" fmla="*/ 17 h 627"/>
                  <a:gd name="T50" fmla="*/ 22 w 619"/>
                  <a:gd name="T51" fmla="*/ 24 h 627"/>
                  <a:gd name="T52" fmla="*/ 15 w 619"/>
                  <a:gd name="T53" fmla="*/ 34 h 627"/>
                  <a:gd name="T54" fmla="*/ 7 w 619"/>
                  <a:gd name="T55" fmla="*/ 43 h 627"/>
                  <a:gd name="T56" fmla="*/ 3 w 619"/>
                  <a:gd name="T57" fmla="*/ 55 h 627"/>
                  <a:gd name="T58" fmla="*/ 0 w 619"/>
                  <a:gd name="T59" fmla="*/ 67 h 627"/>
                  <a:gd name="T60" fmla="*/ 0 w 619"/>
                  <a:gd name="T61" fmla="*/ 79 h 627"/>
                  <a:gd name="T62" fmla="*/ 0 w 619"/>
                  <a:gd name="T63" fmla="*/ 81 h 627"/>
                  <a:gd name="T64" fmla="*/ 0 w 619"/>
                  <a:gd name="T65" fmla="*/ 83 h 627"/>
                  <a:gd name="T66" fmla="*/ 0 w 619"/>
                  <a:gd name="T67" fmla="*/ 95 h 627"/>
                  <a:gd name="T68" fmla="*/ 5 w 619"/>
                  <a:gd name="T69" fmla="*/ 107 h 627"/>
                  <a:gd name="T70" fmla="*/ 10 w 619"/>
                  <a:gd name="T71" fmla="*/ 117 h 627"/>
                  <a:gd name="T72" fmla="*/ 17 w 619"/>
                  <a:gd name="T73" fmla="*/ 126 h 627"/>
                  <a:gd name="T74" fmla="*/ 24 w 619"/>
                  <a:gd name="T75" fmla="*/ 136 h 627"/>
                  <a:gd name="T76" fmla="*/ 34 w 619"/>
                  <a:gd name="T77" fmla="*/ 143 h 627"/>
                  <a:gd name="T78" fmla="*/ 43 w 619"/>
                  <a:gd name="T79" fmla="*/ 148 h 627"/>
                  <a:gd name="T80" fmla="*/ 53 w 619"/>
                  <a:gd name="T81" fmla="*/ 152 h 627"/>
                  <a:gd name="T82" fmla="*/ 64 w 619"/>
                  <a:gd name="T83" fmla="*/ 155 h 627"/>
                  <a:gd name="T84" fmla="*/ 76 w 619"/>
                  <a:gd name="T85" fmla="*/ 157 h 6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19"/>
                  <a:gd name="T130" fmla="*/ 0 h 627"/>
                  <a:gd name="T131" fmla="*/ 619 w 619"/>
                  <a:gd name="T132" fmla="*/ 627 h 6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19" h="627">
                    <a:moveTo>
                      <a:pt x="305" y="627"/>
                    </a:moveTo>
                    <a:lnTo>
                      <a:pt x="361" y="618"/>
                    </a:lnTo>
                    <a:lnTo>
                      <a:pt x="409" y="609"/>
                    </a:lnTo>
                    <a:lnTo>
                      <a:pt x="448" y="590"/>
                    </a:lnTo>
                    <a:lnTo>
                      <a:pt x="495" y="562"/>
                    </a:lnTo>
                    <a:lnTo>
                      <a:pt x="523" y="532"/>
                    </a:lnTo>
                    <a:lnTo>
                      <a:pt x="562" y="495"/>
                    </a:lnTo>
                    <a:lnTo>
                      <a:pt x="580" y="456"/>
                    </a:lnTo>
                    <a:lnTo>
                      <a:pt x="599" y="409"/>
                    </a:lnTo>
                    <a:lnTo>
                      <a:pt x="619" y="361"/>
                    </a:lnTo>
                    <a:lnTo>
                      <a:pt x="619" y="314"/>
                    </a:lnTo>
                    <a:lnTo>
                      <a:pt x="619" y="266"/>
                    </a:lnTo>
                    <a:lnTo>
                      <a:pt x="599" y="219"/>
                    </a:lnTo>
                    <a:lnTo>
                      <a:pt x="580" y="171"/>
                    </a:lnTo>
                    <a:lnTo>
                      <a:pt x="562" y="134"/>
                    </a:lnTo>
                    <a:lnTo>
                      <a:pt x="523" y="95"/>
                    </a:lnTo>
                    <a:lnTo>
                      <a:pt x="495" y="67"/>
                    </a:lnTo>
                    <a:lnTo>
                      <a:pt x="448" y="39"/>
                    </a:lnTo>
                    <a:lnTo>
                      <a:pt x="409" y="20"/>
                    </a:lnTo>
                    <a:lnTo>
                      <a:pt x="361" y="11"/>
                    </a:lnTo>
                    <a:lnTo>
                      <a:pt x="305" y="0"/>
                    </a:lnTo>
                    <a:lnTo>
                      <a:pt x="257" y="11"/>
                    </a:lnTo>
                    <a:lnTo>
                      <a:pt x="210" y="20"/>
                    </a:lnTo>
                    <a:lnTo>
                      <a:pt x="162" y="39"/>
                    </a:lnTo>
                    <a:lnTo>
                      <a:pt x="123" y="67"/>
                    </a:lnTo>
                    <a:lnTo>
                      <a:pt x="86" y="95"/>
                    </a:lnTo>
                    <a:lnTo>
                      <a:pt x="58" y="134"/>
                    </a:lnTo>
                    <a:lnTo>
                      <a:pt x="28" y="171"/>
                    </a:lnTo>
                    <a:lnTo>
                      <a:pt x="10" y="219"/>
                    </a:lnTo>
                    <a:lnTo>
                      <a:pt x="0" y="266"/>
                    </a:lnTo>
                    <a:lnTo>
                      <a:pt x="0" y="314"/>
                    </a:lnTo>
                    <a:lnTo>
                      <a:pt x="0" y="324"/>
                    </a:lnTo>
                    <a:lnTo>
                      <a:pt x="0" y="333"/>
                    </a:lnTo>
                    <a:lnTo>
                      <a:pt x="0" y="381"/>
                    </a:lnTo>
                    <a:lnTo>
                      <a:pt x="19" y="428"/>
                    </a:lnTo>
                    <a:lnTo>
                      <a:pt x="38" y="467"/>
                    </a:lnTo>
                    <a:lnTo>
                      <a:pt x="67" y="504"/>
                    </a:lnTo>
                    <a:lnTo>
                      <a:pt x="95" y="543"/>
                    </a:lnTo>
                    <a:lnTo>
                      <a:pt x="134" y="571"/>
                    </a:lnTo>
                    <a:lnTo>
                      <a:pt x="171" y="590"/>
                    </a:lnTo>
                    <a:lnTo>
                      <a:pt x="210" y="609"/>
                    </a:lnTo>
                    <a:lnTo>
                      <a:pt x="257" y="618"/>
                    </a:lnTo>
                    <a:lnTo>
                      <a:pt x="305" y="627"/>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86" name="Freeform 162">
                <a:extLst>
                  <a:ext uri="{FF2B5EF4-FFF2-40B4-BE49-F238E27FC236}">
                    <a16:creationId xmlns:a16="http://schemas.microsoft.com/office/drawing/2014/main" id="{25D4078F-B0CF-472A-9ACB-174F330A3FD2}"/>
                  </a:ext>
                </a:extLst>
              </p:cNvPr>
              <p:cNvSpPr>
                <a:spLocks/>
              </p:cNvSpPr>
              <p:nvPr/>
            </p:nvSpPr>
            <p:spPr bwMode="auto">
              <a:xfrm>
                <a:off x="4350" y="2452"/>
                <a:ext cx="138" cy="135"/>
              </a:xfrm>
              <a:custGeom>
                <a:avLst/>
                <a:gdLst>
                  <a:gd name="T0" fmla="*/ 69 w 552"/>
                  <a:gd name="T1" fmla="*/ 135 h 542"/>
                  <a:gd name="T2" fmla="*/ 81 w 552"/>
                  <a:gd name="T3" fmla="*/ 135 h 542"/>
                  <a:gd name="T4" fmla="*/ 91 w 552"/>
                  <a:gd name="T5" fmla="*/ 130 h 542"/>
                  <a:gd name="T6" fmla="*/ 100 w 552"/>
                  <a:gd name="T7" fmla="*/ 128 h 542"/>
                  <a:gd name="T8" fmla="*/ 110 w 552"/>
                  <a:gd name="T9" fmla="*/ 121 h 542"/>
                  <a:gd name="T10" fmla="*/ 117 w 552"/>
                  <a:gd name="T11" fmla="*/ 116 h 542"/>
                  <a:gd name="T12" fmla="*/ 124 w 552"/>
                  <a:gd name="T13" fmla="*/ 106 h 542"/>
                  <a:gd name="T14" fmla="*/ 131 w 552"/>
                  <a:gd name="T15" fmla="*/ 97 h 542"/>
                  <a:gd name="T16" fmla="*/ 133 w 552"/>
                  <a:gd name="T17" fmla="*/ 88 h 542"/>
                  <a:gd name="T18" fmla="*/ 136 w 552"/>
                  <a:gd name="T19" fmla="*/ 78 h 542"/>
                  <a:gd name="T20" fmla="*/ 138 w 552"/>
                  <a:gd name="T21" fmla="*/ 66 h 542"/>
                  <a:gd name="T22" fmla="*/ 136 w 552"/>
                  <a:gd name="T23" fmla="*/ 57 h 542"/>
                  <a:gd name="T24" fmla="*/ 133 w 552"/>
                  <a:gd name="T25" fmla="*/ 45 h 542"/>
                  <a:gd name="T26" fmla="*/ 131 w 552"/>
                  <a:gd name="T27" fmla="*/ 35 h 542"/>
                  <a:gd name="T28" fmla="*/ 124 w 552"/>
                  <a:gd name="T29" fmla="*/ 26 h 542"/>
                  <a:gd name="T30" fmla="*/ 117 w 552"/>
                  <a:gd name="T31" fmla="*/ 19 h 542"/>
                  <a:gd name="T32" fmla="*/ 110 w 552"/>
                  <a:gd name="T33" fmla="*/ 12 h 542"/>
                  <a:gd name="T34" fmla="*/ 100 w 552"/>
                  <a:gd name="T35" fmla="*/ 7 h 542"/>
                  <a:gd name="T36" fmla="*/ 91 w 552"/>
                  <a:gd name="T37" fmla="*/ 2 h 542"/>
                  <a:gd name="T38" fmla="*/ 81 w 552"/>
                  <a:gd name="T39" fmla="*/ 0 h 542"/>
                  <a:gd name="T40" fmla="*/ 69 w 552"/>
                  <a:gd name="T41" fmla="*/ 0 h 542"/>
                  <a:gd name="T42" fmla="*/ 60 w 552"/>
                  <a:gd name="T43" fmla="*/ 0 h 542"/>
                  <a:gd name="T44" fmla="*/ 48 w 552"/>
                  <a:gd name="T45" fmla="*/ 2 h 542"/>
                  <a:gd name="T46" fmla="*/ 38 w 552"/>
                  <a:gd name="T47" fmla="*/ 7 h 542"/>
                  <a:gd name="T48" fmla="*/ 29 w 552"/>
                  <a:gd name="T49" fmla="*/ 12 h 542"/>
                  <a:gd name="T50" fmla="*/ 22 w 552"/>
                  <a:gd name="T51" fmla="*/ 19 h 542"/>
                  <a:gd name="T52" fmla="*/ 14 w 552"/>
                  <a:gd name="T53" fmla="*/ 26 h 542"/>
                  <a:gd name="T54" fmla="*/ 10 w 552"/>
                  <a:gd name="T55" fmla="*/ 35 h 542"/>
                  <a:gd name="T56" fmla="*/ 5 w 552"/>
                  <a:gd name="T57" fmla="*/ 45 h 542"/>
                  <a:gd name="T58" fmla="*/ 2 w 552"/>
                  <a:gd name="T59" fmla="*/ 54 h 542"/>
                  <a:gd name="T60" fmla="*/ 0 w 552"/>
                  <a:gd name="T61" fmla="*/ 66 h 542"/>
                  <a:gd name="T62" fmla="*/ 0 w 552"/>
                  <a:gd name="T63" fmla="*/ 68 h 542"/>
                  <a:gd name="T64" fmla="*/ 0 w 552"/>
                  <a:gd name="T65" fmla="*/ 71 h 542"/>
                  <a:gd name="T66" fmla="*/ 2 w 552"/>
                  <a:gd name="T67" fmla="*/ 80 h 542"/>
                  <a:gd name="T68" fmla="*/ 5 w 552"/>
                  <a:gd name="T69" fmla="*/ 90 h 542"/>
                  <a:gd name="T70" fmla="*/ 10 w 552"/>
                  <a:gd name="T71" fmla="*/ 99 h 542"/>
                  <a:gd name="T72" fmla="*/ 14 w 552"/>
                  <a:gd name="T73" fmla="*/ 109 h 542"/>
                  <a:gd name="T74" fmla="*/ 22 w 552"/>
                  <a:gd name="T75" fmla="*/ 116 h 542"/>
                  <a:gd name="T76" fmla="*/ 31 w 552"/>
                  <a:gd name="T77" fmla="*/ 123 h 542"/>
                  <a:gd name="T78" fmla="*/ 38 w 552"/>
                  <a:gd name="T79" fmla="*/ 128 h 542"/>
                  <a:gd name="T80" fmla="*/ 48 w 552"/>
                  <a:gd name="T81" fmla="*/ 133 h 542"/>
                  <a:gd name="T82" fmla="*/ 60 w 552"/>
                  <a:gd name="T83" fmla="*/ 135 h 542"/>
                  <a:gd name="T84" fmla="*/ 69 w 552"/>
                  <a:gd name="T85" fmla="*/ 135 h 54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52"/>
                  <a:gd name="T130" fmla="*/ 0 h 542"/>
                  <a:gd name="T131" fmla="*/ 552 w 552"/>
                  <a:gd name="T132" fmla="*/ 542 h 54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52" h="542">
                    <a:moveTo>
                      <a:pt x="275" y="542"/>
                    </a:moveTo>
                    <a:lnTo>
                      <a:pt x="323" y="542"/>
                    </a:lnTo>
                    <a:lnTo>
                      <a:pt x="362" y="523"/>
                    </a:lnTo>
                    <a:lnTo>
                      <a:pt x="400" y="512"/>
                    </a:lnTo>
                    <a:lnTo>
                      <a:pt x="438" y="484"/>
                    </a:lnTo>
                    <a:lnTo>
                      <a:pt x="466" y="465"/>
                    </a:lnTo>
                    <a:lnTo>
                      <a:pt x="495" y="427"/>
                    </a:lnTo>
                    <a:lnTo>
                      <a:pt x="524" y="389"/>
                    </a:lnTo>
                    <a:lnTo>
                      <a:pt x="533" y="352"/>
                    </a:lnTo>
                    <a:lnTo>
                      <a:pt x="543" y="313"/>
                    </a:lnTo>
                    <a:lnTo>
                      <a:pt x="552" y="266"/>
                    </a:lnTo>
                    <a:lnTo>
                      <a:pt x="543" y="227"/>
                    </a:lnTo>
                    <a:lnTo>
                      <a:pt x="533" y="179"/>
                    </a:lnTo>
                    <a:lnTo>
                      <a:pt x="524" y="142"/>
                    </a:lnTo>
                    <a:lnTo>
                      <a:pt x="495" y="104"/>
                    </a:lnTo>
                    <a:lnTo>
                      <a:pt x="466" y="75"/>
                    </a:lnTo>
                    <a:lnTo>
                      <a:pt x="438" y="47"/>
                    </a:lnTo>
                    <a:lnTo>
                      <a:pt x="400" y="28"/>
                    </a:lnTo>
                    <a:lnTo>
                      <a:pt x="362" y="9"/>
                    </a:lnTo>
                    <a:lnTo>
                      <a:pt x="323" y="0"/>
                    </a:lnTo>
                    <a:lnTo>
                      <a:pt x="275" y="0"/>
                    </a:lnTo>
                    <a:lnTo>
                      <a:pt x="238" y="0"/>
                    </a:lnTo>
                    <a:lnTo>
                      <a:pt x="191" y="9"/>
                    </a:lnTo>
                    <a:lnTo>
                      <a:pt x="152" y="28"/>
                    </a:lnTo>
                    <a:lnTo>
                      <a:pt x="115" y="47"/>
                    </a:lnTo>
                    <a:lnTo>
                      <a:pt x="86" y="75"/>
                    </a:lnTo>
                    <a:lnTo>
                      <a:pt x="57" y="104"/>
                    </a:lnTo>
                    <a:lnTo>
                      <a:pt x="39" y="142"/>
                    </a:lnTo>
                    <a:lnTo>
                      <a:pt x="19" y="179"/>
                    </a:lnTo>
                    <a:lnTo>
                      <a:pt x="9" y="218"/>
                    </a:lnTo>
                    <a:lnTo>
                      <a:pt x="0" y="266"/>
                    </a:lnTo>
                    <a:lnTo>
                      <a:pt x="0" y="275"/>
                    </a:lnTo>
                    <a:lnTo>
                      <a:pt x="0" y="285"/>
                    </a:lnTo>
                    <a:lnTo>
                      <a:pt x="9" y="322"/>
                    </a:lnTo>
                    <a:lnTo>
                      <a:pt x="19" y="361"/>
                    </a:lnTo>
                    <a:lnTo>
                      <a:pt x="39" y="399"/>
                    </a:lnTo>
                    <a:lnTo>
                      <a:pt x="57" y="436"/>
                    </a:lnTo>
                    <a:lnTo>
                      <a:pt x="86" y="465"/>
                    </a:lnTo>
                    <a:lnTo>
                      <a:pt x="124" y="494"/>
                    </a:lnTo>
                    <a:lnTo>
                      <a:pt x="152" y="512"/>
                    </a:lnTo>
                    <a:lnTo>
                      <a:pt x="191" y="532"/>
                    </a:lnTo>
                    <a:lnTo>
                      <a:pt x="238" y="542"/>
                    </a:lnTo>
                    <a:lnTo>
                      <a:pt x="275" y="542"/>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87" name="Freeform 163">
                <a:extLst>
                  <a:ext uri="{FF2B5EF4-FFF2-40B4-BE49-F238E27FC236}">
                    <a16:creationId xmlns:a16="http://schemas.microsoft.com/office/drawing/2014/main" id="{C5F51356-5ABD-412A-9823-8A0DCA84020B}"/>
                  </a:ext>
                </a:extLst>
              </p:cNvPr>
              <p:cNvSpPr>
                <a:spLocks/>
              </p:cNvSpPr>
              <p:nvPr/>
            </p:nvSpPr>
            <p:spPr bwMode="auto">
              <a:xfrm>
                <a:off x="4357" y="2454"/>
                <a:ext cx="119" cy="117"/>
              </a:xfrm>
              <a:custGeom>
                <a:avLst/>
                <a:gdLst>
                  <a:gd name="T0" fmla="*/ 60 w 476"/>
                  <a:gd name="T1" fmla="*/ 117 h 466"/>
                  <a:gd name="T2" fmla="*/ 69 w 476"/>
                  <a:gd name="T3" fmla="*/ 117 h 466"/>
                  <a:gd name="T4" fmla="*/ 79 w 476"/>
                  <a:gd name="T5" fmla="*/ 114 h 466"/>
                  <a:gd name="T6" fmla="*/ 86 w 476"/>
                  <a:gd name="T7" fmla="*/ 110 h 466"/>
                  <a:gd name="T8" fmla="*/ 93 w 476"/>
                  <a:gd name="T9" fmla="*/ 105 h 466"/>
                  <a:gd name="T10" fmla="*/ 100 w 476"/>
                  <a:gd name="T11" fmla="*/ 100 h 466"/>
                  <a:gd name="T12" fmla="*/ 107 w 476"/>
                  <a:gd name="T13" fmla="*/ 93 h 466"/>
                  <a:gd name="T14" fmla="*/ 112 w 476"/>
                  <a:gd name="T15" fmla="*/ 86 h 466"/>
                  <a:gd name="T16" fmla="*/ 114 w 476"/>
                  <a:gd name="T17" fmla="*/ 76 h 466"/>
                  <a:gd name="T18" fmla="*/ 117 w 476"/>
                  <a:gd name="T19" fmla="*/ 67 h 466"/>
                  <a:gd name="T20" fmla="*/ 119 w 476"/>
                  <a:gd name="T21" fmla="*/ 57 h 466"/>
                  <a:gd name="T22" fmla="*/ 117 w 476"/>
                  <a:gd name="T23" fmla="*/ 48 h 466"/>
                  <a:gd name="T24" fmla="*/ 114 w 476"/>
                  <a:gd name="T25" fmla="*/ 40 h 466"/>
                  <a:gd name="T26" fmla="*/ 112 w 476"/>
                  <a:gd name="T27" fmla="*/ 31 h 466"/>
                  <a:gd name="T28" fmla="*/ 107 w 476"/>
                  <a:gd name="T29" fmla="*/ 24 h 466"/>
                  <a:gd name="T30" fmla="*/ 100 w 476"/>
                  <a:gd name="T31" fmla="*/ 17 h 466"/>
                  <a:gd name="T32" fmla="*/ 93 w 476"/>
                  <a:gd name="T33" fmla="*/ 12 h 466"/>
                  <a:gd name="T34" fmla="*/ 86 w 476"/>
                  <a:gd name="T35" fmla="*/ 7 h 466"/>
                  <a:gd name="T36" fmla="*/ 79 w 476"/>
                  <a:gd name="T37" fmla="*/ 3 h 466"/>
                  <a:gd name="T38" fmla="*/ 69 w 476"/>
                  <a:gd name="T39" fmla="*/ 0 h 466"/>
                  <a:gd name="T40" fmla="*/ 60 w 476"/>
                  <a:gd name="T41" fmla="*/ 0 h 466"/>
                  <a:gd name="T42" fmla="*/ 50 w 476"/>
                  <a:gd name="T43" fmla="*/ 0 h 466"/>
                  <a:gd name="T44" fmla="*/ 41 w 476"/>
                  <a:gd name="T45" fmla="*/ 3 h 466"/>
                  <a:gd name="T46" fmla="*/ 34 w 476"/>
                  <a:gd name="T47" fmla="*/ 5 h 466"/>
                  <a:gd name="T48" fmla="*/ 24 w 476"/>
                  <a:gd name="T49" fmla="*/ 10 h 466"/>
                  <a:gd name="T50" fmla="*/ 19 w 476"/>
                  <a:gd name="T51" fmla="*/ 17 h 466"/>
                  <a:gd name="T52" fmla="*/ 12 w 476"/>
                  <a:gd name="T53" fmla="*/ 24 h 466"/>
                  <a:gd name="T54" fmla="*/ 7 w 476"/>
                  <a:gd name="T55" fmla="*/ 31 h 466"/>
                  <a:gd name="T56" fmla="*/ 5 w 476"/>
                  <a:gd name="T57" fmla="*/ 38 h 466"/>
                  <a:gd name="T58" fmla="*/ 3 w 476"/>
                  <a:gd name="T59" fmla="*/ 48 h 466"/>
                  <a:gd name="T60" fmla="*/ 0 w 476"/>
                  <a:gd name="T61" fmla="*/ 57 h 466"/>
                  <a:gd name="T62" fmla="*/ 0 w 476"/>
                  <a:gd name="T63" fmla="*/ 60 h 466"/>
                  <a:gd name="T64" fmla="*/ 3 w 476"/>
                  <a:gd name="T65" fmla="*/ 69 h 466"/>
                  <a:gd name="T66" fmla="*/ 5 w 476"/>
                  <a:gd name="T67" fmla="*/ 79 h 466"/>
                  <a:gd name="T68" fmla="*/ 7 w 476"/>
                  <a:gd name="T69" fmla="*/ 86 h 466"/>
                  <a:gd name="T70" fmla="*/ 12 w 476"/>
                  <a:gd name="T71" fmla="*/ 93 h 466"/>
                  <a:gd name="T72" fmla="*/ 19 w 476"/>
                  <a:gd name="T73" fmla="*/ 100 h 466"/>
                  <a:gd name="T74" fmla="*/ 27 w 476"/>
                  <a:gd name="T75" fmla="*/ 107 h 466"/>
                  <a:gd name="T76" fmla="*/ 34 w 476"/>
                  <a:gd name="T77" fmla="*/ 110 h 466"/>
                  <a:gd name="T78" fmla="*/ 41 w 476"/>
                  <a:gd name="T79" fmla="*/ 114 h 466"/>
                  <a:gd name="T80" fmla="*/ 50 w 476"/>
                  <a:gd name="T81" fmla="*/ 117 h 466"/>
                  <a:gd name="T82" fmla="*/ 60 w 476"/>
                  <a:gd name="T83" fmla="*/ 117 h 46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76"/>
                  <a:gd name="T127" fmla="*/ 0 h 466"/>
                  <a:gd name="T128" fmla="*/ 476 w 476"/>
                  <a:gd name="T129" fmla="*/ 466 h 46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76" h="466">
                    <a:moveTo>
                      <a:pt x="238" y="466"/>
                    </a:moveTo>
                    <a:lnTo>
                      <a:pt x="277" y="466"/>
                    </a:lnTo>
                    <a:lnTo>
                      <a:pt x="314" y="456"/>
                    </a:lnTo>
                    <a:lnTo>
                      <a:pt x="343" y="438"/>
                    </a:lnTo>
                    <a:lnTo>
                      <a:pt x="372" y="418"/>
                    </a:lnTo>
                    <a:lnTo>
                      <a:pt x="401" y="399"/>
                    </a:lnTo>
                    <a:lnTo>
                      <a:pt x="429" y="371"/>
                    </a:lnTo>
                    <a:lnTo>
                      <a:pt x="448" y="343"/>
                    </a:lnTo>
                    <a:lnTo>
                      <a:pt x="457" y="304"/>
                    </a:lnTo>
                    <a:lnTo>
                      <a:pt x="467" y="266"/>
                    </a:lnTo>
                    <a:lnTo>
                      <a:pt x="476" y="228"/>
                    </a:lnTo>
                    <a:lnTo>
                      <a:pt x="467" y="190"/>
                    </a:lnTo>
                    <a:lnTo>
                      <a:pt x="457" y="161"/>
                    </a:lnTo>
                    <a:lnTo>
                      <a:pt x="448" y="124"/>
                    </a:lnTo>
                    <a:lnTo>
                      <a:pt x="429" y="95"/>
                    </a:lnTo>
                    <a:lnTo>
                      <a:pt x="401" y="66"/>
                    </a:lnTo>
                    <a:lnTo>
                      <a:pt x="372" y="47"/>
                    </a:lnTo>
                    <a:lnTo>
                      <a:pt x="343" y="29"/>
                    </a:lnTo>
                    <a:lnTo>
                      <a:pt x="314" y="10"/>
                    </a:lnTo>
                    <a:lnTo>
                      <a:pt x="277" y="0"/>
                    </a:lnTo>
                    <a:lnTo>
                      <a:pt x="238" y="0"/>
                    </a:lnTo>
                    <a:lnTo>
                      <a:pt x="200" y="0"/>
                    </a:lnTo>
                    <a:lnTo>
                      <a:pt x="163" y="10"/>
                    </a:lnTo>
                    <a:lnTo>
                      <a:pt x="134" y="19"/>
                    </a:lnTo>
                    <a:lnTo>
                      <a:pt x="96" y="38"/>
                    </a:lnTo>
                    <a:lnTo>
                      <a:pt x="76" y="66"/>
                    </a:lnTo>
                    <a:lnTo>
                      <a:pt x="48" y="95"/>
                    </a:lnTo>
                    <a:lnTo>
                      <a:pt x="29" y="124"/>
                    </a:lnTo>
                    <a:lnTo>
                      <a:pt x="20" y="152"/>
                    </a:lnTo>
                    <a:lnTo>
                      <a:pt x="11" y="190"/>
                    </a:lnTo>
                    <a:lnTo>
                      <a:pt x="0" y="228"/>
                    </a:lnTo>
                    <a:lnTo>
                      <a:pt x="0" y="237"/>
                    </a:lnTo>
                    <a:lnTo>
                      <a:pt x="11" y="276"/>
                    </a:lnTo>
                    <a:lnTo>
                      <a:pt x="20" y="313"/>
                    </a:lnTo>
                    <a:lnTo>
                      <a:pt x="29" y="343"/>
                    </a:lnTo>
                    <a:lnTo>
                      <a:pt x="48" y="371"/>
                    </a:lnTo>
                    <a:lnTo>
                      <a:pt x="76" y="399"/>
                    </a:lnTo>
                    <a:lnTo>
                      <a:pt x="106" y="427"/>
                    </a:lnTo>
                    <a:lnTo>
                      <a:pt x="134" y="438"/>
                    </a:lnTo>
                    <a:lnTo>
                      <a:pt x="163" y="456"/>
                    </a:lnTo>
                    <a:lnTo>
                      <a:pt x="200" y="466"/>
                    </a:lnTo>
                    <a:lnTo>
                      <a:pt x="238" y="466"/>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88" name="Freeform 164">
                <a:extLst>
                  <a:ext uri="{FF2B5EF4-FFF2-40B4-BE49-F238E27FC236}">
                    <a16:creationId xmlns:a16="http://schemas.microsoft.com/office/drawing/2014/main" id="{72C8C05B-0E74-4BDE-AA52-988D72E19211}"/>
                  </a:ext>
                </a:extLst>
              </p:cNvPr>
              <p:cNvSpPr>
                <a:spLocks/>
              </p:cNvSpPr>
              <p:nvPr/>
            </p:nvSpPr>
            <p:spPr bwMode="auto">
              <a:xfrm>
                <a:off x="4364" y="2457"/>
                <a:ext cx="98" cy="97"/>
              </a:xfrm>
              <a:custGeom>
                <a:avLst/>
                <a:gdLst>
                  <a:gd name="T0" fmla="*/ 50 w 391"/>
                  <a:gd name="T1" fmla="*/ 97 h 389"/>
                  <a:gd name="T2" fmla="*/ 57 w 391"/>
                  <a:gd name="T3" fmla="*/ 97 h 389"/>
                  <a:gd name="T4" fmla="*/ 64 w 391"/>
                  <a:gd name="T5" fmla="*/ 95 h 389"/>
                  <a:gd name="T6" fmla="*/ 71 w 391"/>
                  <a:gd name="T7" fmla="*/ 92 h 389"/>
                  <a:gd name="T8" fmla="*/ 79 w 391"/>
                  <a:gd name="T9" fmla="*/ 88 h 389"/>
                  <a:gd name="T10" fmla="*/ 83 w 391"/>
                  <a:gd name="T11" fmla="*/ 83 h 389"/>
                  <a:gd name="T12" fmla="*/ 88 w 391"/>
                  <a:gd name="T13" fmla="*/ 78 h 389"/>
                  <a:gd name="T14" fmla="*/ 93 w 391"/>
                  <a:gd name="T15" fmla="*/ 71 h 389"/>
                  <a:gd name="T16" fmla="*/ 95 w 391"/>
                  <a:gd name="T17" fmla="*/ 64 h 389"/>
                  <a:gd name="T18" fmla="*/ 98 w 391"/>
                  <a:gd name="T19" fmla="*/ 57 h 389"/>
                  <a:gd name="T20" fmla="*/ 98 w 391"/>
                  <a:gd name="T21" fmla="*/ 50 h 389"/>
                  <a:gd name="T22" fmla="*/ 98 w 391"/>
                  <a:gd name="T23" fmla="*/ 40 h 389"/>
                  <a:gd name="T24" fmla="*/ 95 w 391"/>
                  <a:gd name="T25" fmla="*/ 33 h 389"/>
                  <a:gd name="T26" fmla="*/ 93 w 391"/>
                  <a:gd name="T27" fmla="*/ 26 h 389"/>
                  <a:gd name="T28" fmla="*/ 88 w 391"/>
                  <a:gd name="T29" fmla="*/ 19 h 389"/>
                  <a:gd name="T30" fmla="*/ 83 w 391"/>
                  <a:gd name="T31" fmla="*/ 14 h 389"/>
                  <a:gd name="T32" fmla="*/ 79 w 391"/>
                  <a:gd name="T33" fmla="*/ 9 h 389"/>
                  <a:gd name="T34" fmla="*/ 71 w 391"/>
                  <a:gd name="T35" fmla="*/ 5 h 389"/>
                  <a:gd name="T36" fmla="*/ 64 w 391"/>
                  <a:gd name="T37" fmla="*/ 2 h 389"/>
                  <a:gd name="T38" fmla="*/ 57 w 391"/>
                  <a:gd name="T39" fmla="*/ 0 h 389"/>
                  <a:gd name="T40" fmla="*/ 50 w 391"/>
                  <a:gd name="T41" fmla="*/ 0 h 389"/>
                  <a:gd name="T42" fmla="*/ 41 w 391"/>
                  <a:gd name="T43" fmla="*/ 0 h 389"/>
                  <a:gd name="T44" fmla="*/ 34 w 391"/>
                  <a:gd name="T45" fmla="*/ 2 h 389"/>
                  <a:gd name="T46" fmla="*/ 26 w 391"/>
                  <a:gd name="T47" fmla="*/ 5 h 389"/>
                  <a:gd name="T48" fmla="*/ 22 w 391"/>
                  <a:gd name="T49" fmla="*/ 9 h 389"/>
                  <a:gd name="T50" fmla="*/ 15 w 391"/>
                  <a:gd name="T51" fmla="*/ 14 h 389"/>
                  <a:gd name="T52" fmla="*/ 10 w 391"/>
                  <a:gd name="T53" fmla="*/ 19 h 389"/>
                  <a:gd name="T54" fmla="*/ 5 w 391"/>
                  <a:gd name="T55" fmla="*/ 26 h 389"/>
                  <a:gd name="T56" fmla="*/ 3 w 391"/>
                  <a:gd name="T57" fmla="*/ 33 h 389"/>
                  <a:gd name="T58" fmla="*/ 0 w 391"/>
                  <a:gd name="T59" fmla="*/ 40 h 389"/>
                  <a:gd name="T60" fmla="*/ 0 w 391"/>
                  <a:gd name="T61" fmla="*/ 47 h 389"/>
                  <a:gd name="T62" fmla="*/ 0 w 391"/>
                  <a:gd name="T63" fmla="*/ 50 h 389"/>
                  <a:gd name="T64" fmla="*/ 0 w 391"/>
                  <a:gd name="T65" fmla="*/ 57 h 389"/>
                  <a:gd name="T66" fmla="*/ 3 w 391"/>
                  <a:gd name="T67" fmla="*/ 66 h 389"/>
                  <a:gd name="T68" fmla="*/ 5 w 391"/>
                  <a:gd name="T69" fmla="*/ 71 h 389"/>
                  <a:gd name="T70" fmla="*/ 10 w 391"/>
                  <a:gd name="T71" fmla="*/ 78 h 389"/>
                  <a:gd name="T72" fmla="*/ 15 w 391"/>
                  <a:gd name="T73" fmla="*/ 83 h 389"/>
                  <a:gd name="T74" fmla="*/ 22 w 391"/>
                  <a:gd name="T75" fmla="*/ 88 h 389"/>
                  <a:gd name="T76" fmla="*/ 26 w 391"/>
                  <a:gd name="T77" fmla="*/ 92 h 389"/>
                  <a:gd name="T78" fmla="*/ 34 w 391"/>
                  <a:gd name="T79" fmla="*/ 95 h 389"/>
                  <a:gd name="T80" fmla="*/ 41 w 391"/>
                  <a:gd name="T81" fmla="*/ 97 h 389"/>
                  <a:gd name="T82" fmla="*/ 50 w 391"/>
                  <a:gd name="T83" fmla="*/ 97 h 38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91"/>
                  <a:gd name="T127" fmla="*/ 0 h 389"/>
                  <a:gd name="T128" fmla="*/ 391 w 391"/>
                  <a:gd name="T129" fmla="*/ 389 h 38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91" h="389">
                    <a:moveTo>
                      <a:pt x="200" y="389"/>
                    </a:moveTo>
                    <a:lnTo>
                      <a:pt x="229" y="389"/>
                    </a:lnTo>
                    <a:lnTo>
                      <a:pt x="257" y="380"/>
                    </a:lnTo>
                    <a:lnTo>
                      <a:pt x="285" y="370"/>
                    </a:lnTo>
                    <a:lnTo>
                      <a:pt x="314" y="351"/>
                    </a:lnTo>
                    <a:lnTo>
                      <a:pt x="333" y="333"/>
                    </a:lnTo>
                    <a:lnTo>
                      <a:pt x="352" y="313"/>
                    </a:lnTo>
                    <a:lnTo>
                      <a:pt x="372" y="285"/>
                    </a:lnTo>
                    <a:lnTo>
                      <a:pt x="381" y="256"/>
                    </a:lnTo>
                    <a:lnTo>
                      <a:pt x="391" y="227"/>
                    </a:lnTo>
                    <a:lnTo>
                      <a:pt x="391" y="199"/>
                    </a:lnTo>
                    <a:lnTo>
                      <a:pt x="391" y="160"/>
                    </a:lnTo>
                    <a:lnTo>
                      <a:pt x="381" y="132"/>
                    </a:lnTo>
                    <a:lnTo>
                      <a:pt x="372" y="104"/>
                    </a:lnTo>
                    <a:lnTo>
                      <a:pt x="352" y="76"/>
                    </a:lnTo>
                    <a:lnTo>
                      <a:pt x="333" y="56"/>
                    </a:lnTo>
                    <a:lnTo>
                      <a:pt x="314" y="37"/>
                    </a:lnTo>
                    <a:lnTo>
                      <a:pt x="285" y="19"/>
                    </a:lnTo>
                    <a:lnTo>
                      <a:pt x="257" y="9"/>
                    </a:lnTo>
                    <a:lnTo>
                      <a:pt x="229" y="0"/>
                    </a:lnTo>
                    <a:lnTo>
                      <a:pt x="200" y="0"/>
                    </a:lnTo>
                    <a:lnTo>
                      <a:pt x="162" y="0"/>
                    </a:lnTo>
                    <a:lnTo>
                      <a:pt x="134" y="9"/>
                    </a:lnTo>
                    <a:lnTo>
                      <a:pt x="105" y="19"/>
                    </a:lnTo>
                    <a:lnTo>
                      <a:pt x="86" y="37"/>
                    </a:lnTo>
                    <a:lnTo>
                      <a:pt x="58" y="56"/>
                    </a:lnTo>
                    <a:lnTo>
                      <a:pt x="38" y="76"/>
                    </a:lnTo>
                    <a:lnTo>
                      <a:pt x="19" y="104"/>
                    </a:lnTo>
                    <a:lnTo>
                      <a:pt x="10" y="132"/>
                    </a:lnTo>
                    <a:lnTo>
                      <a:pt x="0" y="160"/>
                    </a:lnTo>
                    <a:lnTo>
                      <a:pt x="0" y="190"/>
                    </a:lnTo>
                    <a:lnTo>
                      <a:pt x="0" y="199"/>
                    </a:lnTo>
                    <a:lnTo>
                      <a:pt x="0" y="227"/>
                    </a:lnTo>
                    <a:lnTo>
                      <a:pt x="10" y="266"/>
                    </a:lnTo>
                    <a:lnTo>
                      <a:pt x="19" y="285"/>
                    </a:lnTo>
                    <a:lnTo>
                      <a:pt x="38" y="313"/>
                    </a:lnTo>
                    <a:lnTo>
                      <a:pt x="58" y="333"/>
                    </a:lnTo>
                    <a:lnTo>
                      <a:pt x="86" y="351"/>
                    </a:lnTo>
                    <a:lnTo>
                      <a:pt x="105" y="370"/>
                    </a:lnTo>
                    <a:lnTo>
                      <a:pt x="134" y="380"/>
                    </a:lnTo>
                    <a:lnTo>
                      <a:pt x="162" y="389"/>
                    </a:lnTo>
                    <a:lnTo>
                      <a:pt x="200" y="389"/>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89" name="Freeform 165">
                <a:extLst>
                  <a:ext uri="{FF2B5EF4-FFF2-40B4-BE49-F238E27FC236}">
                    <a16:creationId xmlns:a16="http://schemas.microsoft.com/office/drawing/2014/main" id="{CB93CEB7-72A0-4746-ABE6-8F5FE39F4B50}"/>
                  </a:ext>
                </a:extLst>
              </p:cNvPr>
              <p:cNvSpPr>
                <a:spLocks/>
              </p:cNvSpPr>
              <p:nvPr/>
            </p:nvSpPr>
            <p:spPr bwMode="auto">
              <a:xfrm>
                <a:off x="4372" y="2459"/>
                <a:ext cx="78" cy="81"/>
              </a:xfrm>
              <a:custGeom>
                <a:avLst/>
                <a:gdLst>
                  <a:gd name="T0" fmla="*/ 38 w 314"/>
                  <a:gd name="T1" fmla="*/ 81 h 324"/>
                  <a:gd name="T2" fmla="*/ 45 w 314"/>
                  <a:gd name="T3" fmla="*/ 78 h 324"/>
                  <a:gd name="T4" fmla="*/ 52 w 314"/>
                  <a:gd name="T5" fmla="*/ 78 h 324"/>
                  <a:gd name="T6" fmla="*/ 57 w 314"/>
                  <a:gd name="T7" fmla="*/ 76 h 324"/>
                  <a:gd name="T8" fmla="*/ 61 w 314"/>
                  <a:gd name="T9" fmla="*/ 71 h 324"/>
                  <a:gd name="T10" fmla="*/ 66 w 314"/>
                  <a:gd name="T11" fmla="*/ 69 h 324"/>
                  <a:gd name="T12" fmla="*/ 71 w 314"/>
                  <a:gd name="T13" fmla="*/ 64 h 324"/>
                  <a:gd name="T14" fmla="*/ 73 w 314"/>
                  <a:gd name="T15" fmla="*/ 60 h 324"/>
                  <a:gd name="T16" fmla="*/ 76 w 314"/>
                  <a:gd name="T17" fmla="*/ 52 h 324"/>
                  <a:gd name="T18" fmla="*/ 78 w 314"/>
                  <a:gd name="T19" fmla="*/ 48 h 324"/>
                  <a:gd name="T20" fmla="*/ 78 w 314"/>
                  <a:gd name="T21" fmla="*/ 41 h 324"/>
                  <a:gd name="T22" fmla="*/ 78 w 314"/>
                  <a:gd name="T23" fmla="*/ 33 h 324"/>
                  <a:gd name="T24" fmla="*/ 76 w 314"/>
                  <a:gd name="T25" fmla="*/ 29 h 324"/>
                  <a:gd name="T26" fmla="*/ 73 w 314"/>
                  <a:gd name="T27" fmla="*/ 22 h 324"/>
                  <a:gd name="T28" fmla="*/ 71 w 314"/>
                  <a:gd name="T29" fmla="*/ 17 h 324"/>
                  <a:gd name="T30" fmla="*/ 66 w 314"/>
                  <a:gd name="T31" fmla="*/ 12 h 324"/>
                  <a:gd name="T32" fmla="*/ 61 w 314"/>
                  <a:gd name="T33" fmla="*/ 7 h 324"/>
                  <a:gd name="T34" fmla="*/ 57 w 314"/>
                  <a:gd name="T35" fmla="*/ 5 h 324"/>
                  <a:gd name="T36" fmla="*/ 52 w 314"/>
                  <a:gd name="T37" fmla="*/ 3 h 324"/>
                  <a:gd name="T38" fmla="*/ 45 w 314"/>
                  <a:gd name="T39" fmla="*/ 0 h 324"/>
                  <a:gd name="T40" fmla="*/ 38 w 314"/>
                  <a:gd name="T41" fmla="*/ 0 h 324"/>
                  <a:gd name="T42" fmla="*/ 33 w 314"/>
                  <a:gd name="T43" fmla="*/ 0 h 324"/>
                  <a:gd name="T44" fmla="*/ 26 w 314"/>
                  <a:gd name="T45" fmla="*/ 3 h 324"/>
                  <a:gd name="T46" fmla="*/ 21 w 314"/>
                  <a:gd name="T47" fmla="*/ 5 h 324"/>
                  <a:gd name="T48" fmla="*/ 14 w 314"/>
                  <a:gd name="T49" fmla="*/ 7 h 324"/>
                  <a:gd name="T50" fmla="*/ 12 w 314"/>
                  <a:gd name="T51" fmla="*/ 12 h 324"/>
                  <a:gd name="T52" fmla="*/ 7 w 314"/>
                  <a:gd name="T53" fmla="*/ 17 h 324"/>
                  <a:gd name="T54" fmla="*/ 4 w 314"/>
                  <a:gd name="T55" fmla="*/ 22 h 324"/>
                  <a:gd name="T56" fmla="*/ 2 w 314"/>
                  <a:gd name="T57" fmla="*/ 29 h 324"/>
                  <a:gd name="T58" fmla="*/ 0 w 314"/>
                  <a:gd name="T59" fmla="*/ 33 h 324"/>
                  <a:gd name="T60" fmla="*/ 0 w 314"/>
                  <a:gd name="T61" fmla="*/ 41 h 324"/>
                  <a:gd name="T62" fmla="*/ 0 w 314"/>
                  <a:gd name="T63" fmla="*/ 48 h 324"/>
                  <a:gd name="T64" fmla="*/ 2 w 314"/>
                  <a:gd name="T65" fmla="*/ 52 h 324"/>
                  <a:gd name="T66" fmla="*/ 4 w 314"/>
                  <a:gd name="T67" fmla="*/ 60 h 324"/>
                  <a:gd name="T68" fmla="*/ 7 w 314"/>
                  <a:gd name="T69" fmla="*/ 64 h 324"/>
                  <a:gd name="T70" fmla="*/ 12 w 314"/>
                  <a:gd name="T71" fmla="*/ 69 h 324"/>
                  <a:gd name="T72" fmla="*/ 14 w 314"/>
                  <a:gd name="T73" fmla="*/ 71 h 324"/>
                  <a:gd name="T74" fmla="*/ 21 w 314"/>
                  <a:gd name="T75" fmla="*/ 76 h 324"/>
                  <a:gd name="T76" fmla="*/ 26 w 314"/>
                  <a:gd name="T77" fmla="*/ 78 h 324"/>
                  <a:gd name="T78" fmla="*/ 33 w 314"/>
                  <a:gd name="T79" fmla="*/ 78 h 324"/>
                  <a:gd name="T80" fmla="*/ 38 w 314"/>
                  <a:gd name="T81" fmla="*/ 81 h 32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14"/>
                  <a:gd name="T124" fmla="*/ 0 h 324"/>
                  <a:gd name="T125" fmla="*/ 314 w 314"/>
                  <a:gd name="T126" fmla="*/ 324 h 32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14" h="324">
                    <a:moveTo>
                      <a:pt x="152" y="324"/>
                    </a:moveTo>
                    <a:lnTo>
                      <a:pt x="180" y="313"/>
                    </a:lnTo>
                    <a:lnTo>
                      <a:pt x="209" y="313"/>
                    </a:lnTo>
                    <a:lnTo>
                      <a:pt x="228" y="304"/>
                    </a:lnTo>
                    <a:lnTo>
                      <a:pt x="247" y="285"/>
                    </a:lnTo>
                    <a:lnTo>
                      <a:pt x="267" y="276"/>
                    </a:lnTo>
                    <a:lnTo>
                      <a:pt x="285" y="257"/>
                    </a:lnTo>
                    <a:lnTo>
                      <a:pt x="295" y="238"/>
                    </a:lnTo>
                    <a:lnTo>
                      <a:pt x="304" y="209"/>
                    </a:lnTo>
                    <a:lnTo>
                      <a:pt x="314" y="190"/>
                    </a:lnTo>
                    <a:lnTo>
                      <a:pt x="314" y="162"/>
                    </a:lnTo>
                    <a:lnTo>
                      <a:pt x="314" y="133"/>
                    </a:lnTo>
                    <a:lnTo>
                      <a:pt x="304" y="114"/>
                    </a:lnTo>
                    <a:lnTo>
                      <a:pt x="295" y="86"/>
                    </a:lnTo>
                    <a:lnTo>
                      <a:pt x="285" y="67"/>
                    </a:lnTo>
                    <a:lnTo>
                      <a:pt x="267" y="47"/>
                    </a:lnTo>
                    <a:lnTo>
                      <a:pt x="247" y="28"/>
                    </a:lnTo>
                    <a:lnTo>
                      <a:pt x="228" y="19"/>
                    </a:lnTo>
                    <a:lnTo>
                      <a:pt x="209" y="10"/>
                    </a:lnTo>
                    <a:lnTo>
                      <a:pt x="180" y="0"/>
                    </a:lnTo>
                    <a:lnTo>
                      <a:pt x="152" y="0"/>
                    </a:lnTo>
                    <a:lnTo>
                      <a:pt x="133" y="0"/>
                    </a:lnTo>
                    <a:lnTo>
                      <a:pt x="105" y="10"/>
                    </a:lnTo>
                    <a:lnTo>
                      <a:pt x="85" y="19"/>
                    </a:lnTo>
                    <a:lnTo>
                      <a:pt x="57" y="28"/>
                    </a:lnTo>
                    <a:lnTo>
                      <a:pt x="48" y="47"/>
                    </a:lnTo>
                    <a:lnTo>
                      <a:pt x="29" y="67"/>
                    </a:lnTo>
                    <a:lnTo>
                      <a:pt x="18" y="86"/>
                    </a:lnTo>
                    <a:lnTo>
                      <a:pt x="9" y="114"/>
                    </a:lnTo>
                    <a:lnTo>
                      <a:pt x="0" y="133"/>
                    </a:lnTo>
                    <a:lnTo>
                      <a:pt x="0" y="162"/>
                    </a:lnTo>
                    <a:lnTo>
                      <a:pt x="0" y="190"/>
                    </a:lnTo>
                    <a:lnTo>
                      <a:pt x="9" y="209"/>
                    </a:lnTo>
                    <a:lnTo>
                      <a:pt x="18" y="238"/>
                    </a:lnTo>
                    <a:lnTo>
                      <a:pt x="29" y="257"/>
                    </a:lnTo>
                    <a:lnTo>
                      <a:pt x="48" y="276"/>
                    </a:lnTo>
                    <a:lnTo>
                      <a:pt x="57" y="285"/>
                    </a:lnTo>
                    <a:lnTo>
                      <a:pt x="85" y="304"/>
                    </a:lnTo>
                    <a:lnTo>
                      <a:pt x="105" y="313"/>
                    </a:lnTo>
                    <a:lnTo>
                      <a:pt x="133" y="313"/>
                    </a:lnTo>
                    <a:lnTo>
                      <a:pt x="152" y="324"/>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90" name="Freeform 166">
                <a:extLst>
                  <a:ext uri="{FF2B5EF4-FFF2-40B4-BE49-F238E27FC236}">
                    <a16:creationId xmlns:a16="http://schemas.microsoft.com/office/drawing/2014/main" id="{C6FB9C63-3B51-4788-A069-22544A4B286C}"/>
                  </a:ext>
                </a:extLst>
              </p:cNvPr>
              <p:cNvSpPr>
                <a:spLocks/>
              </p:cNvSpPr>
              <p:nvPr/>
            </p:nvSpPr>
            <p:spPr bwMode="auto">
              <a:xfrm>
                <a:off x="4631" y="2457"/>
                <a:ext cx="330" cy="330"/>
              </a:xfrm>
              <a:custGeom>
                <a:avLst/>
                <a:gdLst>
                  <a:gd name="T0" fmla="*/ 164 w 1323"/>
                  <a:gd name="T1" fmla="*/ 330 h 1321"/>
                  <a:gd name="T2" fmla="*/ 192 w 1323"/>
                  <a:gd name="T3" fmla="*/ 328 h 1321"/>
                  <a:gd name="T4" fmla="*/ 216 w 1323"/>
                  <a:gd name="T5" fmla="*/ 323 h 1321"/>
                  <a:gd name="T6" fmla="*/ 240 w 1323"/>
                  <a:gd name="T7" fmla="*/ 313 h 1321"/>
                  <a:gd name="T8" fmla="*/ 261 w 1323"/>
                  <a:gd name="T9" fmla="*/ 299 h 1321"/>
                  <a:gd name="T10" fmla="*/ 282 w 1323"/>
                  <a:gd name="T11" fmla="*/ 283 h 1321"/>
                  <a:gd name="T12" fmla="*/ 297 w 1323"/>
                  <a:gd name="T13" fmla="*/ 264 h 1321"/>
                  <a:gd name="T14" fmla="*/ 311 w 1323"/>
                  <a:gd name="T15" fmla="*/ 242 h 1321"/>
                  <a:gd name="T16" fmla="*/ 321 w 1323"/>
                  <a:gd name="T17" fmla="*/ 218 h 1321"/>
                  <a:gd name="T18" fmla="*/ 328 w 1323"/>
                  <a:gd name="T19" fmla="*/ 192 h 1321"/>
                  <a:gd name="T20" fmla="*/ 330 w 1323"/>
                  <a:gd name="T21" fmla="*/ 166 h 1321"/>
                  <a:gd name="T22" fmla="*/ 328 w 1323"/>
                  <a:gd name="T23" fmla="*/ 140 h 1321"/>
                  <a:gd name="T24" fmla="*/ 321 w 1323"/>
                  <a:gd name="T25" fmla="*/ 114 h 1321"/>
                  <a:gd name="T26" fmla="*/ 311 w 1323"/>
                  <a:gd name="T27" fmla="*/ 90 h 1321"/>
                  <a:gd name="T28" fmla="*/ 297 w 1323"/>
                  <a:gd name="T29" fmla="*/ 69 h 1321"/>
                  <a:gd name="T30" fmla="*/ 282 w 1323"/>
                  <a:gd name="T31" fmla="*/ 50 h 1321"/>
                  <a:gd name="T32" fmla="*/ 261 w 1323"/>
                  <a:gd name="T33" fmla="*/ 33 h 1321"/>
                  <a:gd name="T34" fmla="*/ 240 w 1323"/>
                  <a:gd name="T35" fmla="*/ 19 h 1321"/>
                  <a:gd name="T36" fmla="*/ 216 w 1323"/>
                  <a:gd name="T37" fmla="*/ 9 h 1321"/>
                  <a:gd name="T38" fmla="*/ 192 w 1323"/>
                  <a:gd name="T39" fmla="*/ 2 h 1321"/>
                  <a:gd name="T40" fmla="*/ 164 w 1323"/>
                  <a:gd name="T41" fmla="*/ 0 h 1321"/>
                  <a:gd name="T42" fmla="*/ 138 w 1323"/>
                  <a:gd name="T43" fmla="*/ 2 h 1321"/>
                  <a:gd name="T44" fmla="*/ 112 w 1323"/>
                  <a:gd name="T45" fmla="*/ 9 h 1321"/>
                  <a:gd name="T46" fmla="*/ 88 w 1323"/>
                  <a:gd name="T47" fmla="*/ 19 h 1321"/>
                  <a:gd name="T48" fmla="*/ 67 w 1323"/>
                  <a:gd name="T49" fmla="*/ 33 h 1321"/>
                  <a:gd name="T50" fmla="*/ 48 w 1323"/>
                  <a:gd name="T51" fmla="*/ 50 h 1321"/>
                  <a:gd name="T52" fmla="*/ 31 w 1323"/>
                  <a:gd name="T53" fmla="*/ 69 h 1321"/>
                  <a:gd name="T54" fmla="*/ 19 w 1323"/>
                  <a:gd name="T55" fmla="*/ 90 h 1321"/>
                  <a:gd name="T56" fmla="*/ 7 w 1323"/>
                  <a:gd name="T57" fmla="*/ 114 h 1321"/>
                  <a:gd name="T58" fmla="*/ 2 w 1323"/>
                  <a:gd name="T59" fmla="*/ 140 h 1321"/>
                  <a:gd name="T60" fmla="*/ 0 w 1323"/>
                  <a:gd name="T61" fmla="*/ 166 h 1321"/>
                  <a:gd name="T62" fmla="*/ 2 w 1323"/>
                  <a:gd name="T63" fmla="*/ 192 h 1321"/>
                  <a:gd name="T64" fmla="*/ 7 w 1323"/>
                  <a:gd name="T65" fmla="*/ 218 h 1321"/>
                  <a:gd name="T66" fmla="*/ 19 w 1323"/>
                  <a:gd name="T67" fmla="*/ 242 h 1321"/>
                  <a:gd name="T68" fmla="*/ 31 w 1323"/>
                  <a:gd name="T69" fmla="*/ 264 h 1321"/>
                  <a:gd name="T70" fmla="*/ 48 w 1323"/>
                  <a:gd name="T71" fmla="*/ 283 h 1321"/>
                  <a:gd name="T72" fmla="*/ 67 w 1323"/>
                  <a:gd name="T73" fmla="*/ 299 h 1321"/>
                  <a:gd name="T74" fmla="*/ 88 w 1323"/>
                  <a:gd name="T75" fmla="*/ 313 h 1321"/>
                  <a:gd name="T76" fmla="*/ 112 w 1323"/>
                  <a:gd name="T77" fmla="*/ 323 h 1321"/>
                  <a:gd name="T78" fmla="*/ 138 w 1323"/>
                  <a:gd name="T79" fmla="*/ 328 h 1321"/>
                  <a:gd name="T80" fmla="*/ 164 w 1323"/>
                  <a:gd name="T81" fmla="*/ 330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3"/>
                  <a:gd name="T124" fmla="*/ 0 h 1321"/>
                  <a:gd name="T125" fmla="*/ 1323 w 1323"/>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3" h="1321">
                    <a:moveTo>
                      <a:pt x="656" y="1321"/>
                    </a:moveTo>
                    <a:lnTo>
                      <a:pt x="771" y="1312"/>
                    </a:lnTo>
                    <a:lnTo>
                      <a:pt x="866" y="1293"/>
                    </a:lnTo>
                    <a:lnTo>
                      <a:pt x="961" y="1254"/>
                    </a:lnTo>
                    <a:lnTo>
                      <a:pt x="1047" y="1198"/>
                    </a:lnTo>
                    <a:lnTo>
                      <a:pt x="1132" y="1131"/>
                    </a:lnTo>
                    <a:lnTo>
                      <a:pt x="1190" y="1055"/>
                    </a:lnTo>
                    <a:lnTo>
                      <a:pt x="1247" y="969"/>
                    </a:lnTo>
                    <a:lnTo>
                      <a:pt x="1285" y="874"/>
                    </a:lnTo>
                    <a:lnTo>
                      <a:pt x="1314" y="770"/>
                    </a:lnTo>
                    <a:lnTo>
                      <a:pt x="1323" y="666"/>
                    </a:lnTo>
                    <a:lnTo>
                      <a:pt x="1314" y="560"/>
                    </a:lnTo>
                    <a:lnTo>
                      <a:pt x="1285" y="456"/>
                    </a:lnTo>
                    <a:lnTo>
                      <a:pt x="1247" y="361"/>
                    </a:lnTo>
                    <a:lnTo>
                      <a:pt x="1190" y="275"/>
                    </a:lnTo>
                    <a:lnTo>
                      <a:pt x="1132" y="199"/>
                    </a:lnTo>
                    <a:lnTo>
                      <a:pt x="1047" y="132"/>
                    </a:lnTo>
                    <a:lnTo>
                      <a:pt x="961" y="76"/>
                    </a:lnTo>
                    <a:lnTo>
                      <a:pt x="866" y="37"/>
                    </a:lnTo>
                    <a:lnTo>
                      <a:pt x="771" y="9"/>
                    </a:lnTo>
                    <a:lnTo>
                      <a:pt x="656" y="0"/>
                    </a:lnTo>
                    <a:lnTo>
                      <a:pt x="552" y="9"/>
                    </a:lnTo>
                    <a:lnTo>
                      <a:pt x="448" y="37"/>
                    </a:lnTo>
                    <a:lnTo>
                      <a:pt x="353" y="76"/>
                    </a:lnTo>
                    <a:lnTo>
                      <a:pt x="267" y="132"/>
                    </a:lnTo>
                    <a:lnTo>
                      <a:pt x="191" y="199"/>
                    </a:lnTo>
                    <a:lnTo>
                      <a:pt x="124" y="275"/>
                    </a:lnTo>
                    <a:lnTo>
                      <a:pt x="76" y="361"/>
                    </a:lnTo>
                    <a:lnTo>
                      <a:pt x="29" y="456"/>
                    </a:lnTo>
                    <a:lnTo>
                      <a:pt x="9" y="560"/>
                    </a:lnTo>
                    <a:lnTo>
                      <a:pt x="0" y="666"/>
                    </a:lnTo>
                    <a:lnTo>
                      <a:pt x="9" y="770"/>
                    </a:lnTo>
                    <a:lnTo>
                      <a:pt x="29" y="874"/>
                    </a:lnTo>
                    <a:lnTo>
                      <a:pt x="76" y="969"/>
                    </a:lnTo>
                    <a:lnTo>
                      <a:pt x="124" y="1055"/>
                    </a:lnTo>
                    <a:lnTo>
                      <a:pt x="191" y="1131"/>
                    </a:lnTo>
                    <a:lnTo>
                      <a:pt x="267" y="1198"/>
                    </a:lnTo>
                    <a:lnTo>
                      <a:pt x="353" y="1254"/>
                    </a:lnTo>
                    <a:lnTo>
                      <a:pt x="448" y="1293"/>
                    </a:lnTo>
                    <a:lnTo>
                      <a:pt x="552" y="1312"/>
                    </a:lnTo>
                    <a:lnTo>
                      <a:pt x="656" y="1321"/>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91" name="Freeform 167">
                <a:extLst>
                  <a:ext uri="{FF2B5EF4-FFF2-40B4-BE49-F238E27FC236}">
                    <a16:creationId xmlns:a16="http://schemas.microsoft.com/office/drawing/2014/main" id="{37CD63CC-2900-4E30-9CA5-5D5FC10B8BCB}"/>
                  </a:ext>
                </a:extLst>
              </p:cNvPr>
              <p:cNvSpPr>
                <a:spLocks/>
              </p:cNvSpPr>
              <p:nvPr/>
            </p:nvSpPr>
            <p:spPr bwMode="auto">
              <a:xfrm>
                <a:off x="4631" y="2457"/>
                <a:ext cx="330" cy="330"/>
              </a:xfrm>
              <a:custGeom>
                <a:avLst/>
                <a:gdLst>
                  <a:gd name="T0" fmla="*/ 164 w 1323"/>
                  <a:gd name="T1" fmla="*/ 330 h 1321"/>
                  <a:gd name="T2" fmla="*/ 192 w 1323"/>
                  <a:gd name="T3" fmla="*/ 328 h 1321"/>
                  <a:gd name="T4" fmla="*/ 216 w 1323"/>
                  <a:gd name="T5" fmla="*/ 323 h 1321"/>
                  <a:gd name="T6" fmla="*/ 240 w 1323"/>
                  <a:gd name="T7" fmla="*/ 313 h 1321"/>
                  <a:gd name="T8" fmla="*/ 261 w 1323"/>
                  <a:gd name="T9" fmla="*/ 299 h 1321"/>
                  <a:gd name="T10" fmla="*/ 282 w 1323"/>
                  <a:gd name="T11" fmla="*/ 283 h 1321"/>
                  <a:gd name="T12" fmla="*/ 297 w 1323"/>
                  <a:gd name="T13" fmla="*/ 264 h 1321"/>
                  <a:gd name="T14" fmla="*/ 311 w 1323"/>
                  <a:gd name="T15" fmla="*/ 242 h 1321"/>
                  <a:gd name="T16" fmla="*/ 321 w 1323"/>
                  <a:gd name="T17" fmla="*/ 218 h 1321"/>
                  <a:gd name="T18" fmla="*/ 328 w 1323"/>
                  <a:gd name="T19" fmla="*/ 192 h 1321"/>
                  <a:gd name="T20" fmla="*/ 330 w 1323"/>
                  <a:gd name="T21" fmla="*/ 166 h 1321"/>
                  <a:gd name="T22" fmla="*/ 328 w 1323"/>
                  <a:gd name="T23" fmla="*/ 140 h 1321"/>
                  <a:gd name="T24" fmla="*/ 321 w 1323"/>
                  <a:gd name="T25" fmla="*/ 114 h 1321"/>
                  <a:gd name="T26" fmla="*/ 311 w 1323"/>
                  <a:gd name="T27" fmla="*/ 90 h 1321"/>
                  <a:gd name="T28" fmla="*/ 297 w 1323"/>
                  <a:gd name="T29" fmla="*/ 69 h 1321"/>
                  <a:gd name="T30" fmla="*/ 282 w 1323"/>
                  <a:gd name="T31" fmla="*/ 50 h 1321"/>
                  <a:gd name="T32" fmla="*/ 261 w 1323"/>
                  <a:gd name="T33" fmla="*/ 33 h 1321"/>
                  <a:gd name="T34" fmla="*/ 240 w 1323"/>
                  <a:gd name="T35" fmla="*/ 19 h 1321"/>
                  <a:gd name="T36" fmla="*/ 216 w 1323"/>
                  <a:gd name="T37" fmla="*/ 9 h 1321"/>
                  <a:gd name="T38" fmla="*/ 192 w 1323"/>
                  <a:gd name="T39" fmla="*/ 2 h 1321"/>
                  <a:gd name="T40" fmla="*/ 164 w 1323"/>
                  <a:gd name="T41" fmla="*/ 0 h 1321"/>
                  <a:gd name="T42" fmla="*/ 138 w 1323"/>
                  <a:gd name="T43" fmla="*/ 2 h 1321"/>
                  <a:gd name="T44" fmla="*/ 112 w 1323"/>
                  <a:gd name="T45" fmla="*/ 9 h 1321"/>
                  <a:gd name="T46" fmla="*/ 88 w 1323"/>
                  <a:gd name="T47" fmla="*/ 19 h 1321"/>
                  <a:gd name="T48" fmla="*/ 67 w 1323"/>
                  <a:gd name="T49" fmla="*/ 33 h 1321"/>
                  <a:gd name="T50" fmla="*/ 48 w 1323"/>
                  <a:gd name="T51" fmla="*/ 50 h 1321"/>
                  <a:gd name="T52" fmla="*/ 31 w 1323"/>
                  <a:gd name="T53" fmla="*/ 69 h 1321"/>
                  <a:gd name="T54" fmla="*/ 19 w 1323"/>
                  <a:gd name="T55" fmla="*/ 90 h 1321"/>
                  <a:gd name="T56" fmla="*/ 7 w 1323"/>
                  <a:gd name="T57" fmla="*/ 114 h 1321"/>
                  <a:gd name="T58" fmla="*/ 2 w 1323"/>
                  <a:gd name="T59" fmla="*/ 140 h 1321"/>
                  <a:gd name="T60" fmla="*/ 0 w 1323"/>
                  <a:gd name="T61" fmla="*/ 166 h 1321"/>
                  <a:gd name="T62" fmla="*/ 2 w 1323"/>
                  <a:gd name="T63" fmla="*/ 192 h 1321"/>
                  <a:gd name="T64" fmla="*/ 7 w 1323"/>
                  <a:gd name="T65" fmla="*/ 218 h 1321"/>
                  <a:gd name="T66" fmla="*/ 19 w 1323"/>
                  <a:gd name="T67" fmla="*/ 242 h 1321"/>
                  <a:gd name="T68" fmla="*/ 31 w 1323"/>
                  <a:gd name="T69" fmla="*/ 264 h 1321"/>
                  <a:gd name="T70" fmla="*/ 48 w 1323"/>
                  <a:gd name="T71" fmla="*/ 283 h 1321"/>
                  <a:gd name="T72" fmla="*/ 67 w 1323"/>
                  <a:gd name="T73" fmla="*/ 299 h 1321"/>
                  <a:gd name="T74" fmla="*/ 88 w 1323"/>
                  <a:gd name="T75" fmla="*/ 313 h 1321"/>
                  <a:gd name="T76" fmla="*/ 112 w 1323"/>
                  <a:gd name="T77" fmla="*/ 323 h 1321"/>
                  <a:gd name="T78" fmla="*/ 138 w 1323"/>
                  <a:gd name="T79" fmla="*/ 328 h 1321"/>
                  <a:gd name="T80" fmla="*/ 164 w 1323"/>
                  <a:gd name="T81" fmla="*/ 330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3"/>
                  <a:gd name="T124" fmla="*/ 0 h 1321"/>
                  <a:gd name="T125" fmla="*/ 1323 w 1323"/>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3" h="1321">
                    <a:moveTo>
                      <a:pt x="656" y="1321"/>
                    </a:moveTo>
                    <a:lnTo>
                      <a:pt x="771" y="1312"/>
                    </a:lnTo>
                    <a:lnTo>
                      <a:pt x="866" y="1293"/>
                    </a:lnTo>
                    <a:lnTo>
                      <a:pt x="961" y="1254"/>
                    </a:lnTo>
                    <a:lnTo>
                      <a:pt x="1047" y="1198"/>
                    </a:lnTo>
                    <a:lnTo>
                      <a:pt x="1132" y="1131"/>
                    </a:lnTo>
                    <a:lnTo>
                      <a:pt x="1190" y="1055"/>
                    </a:lnTo>
                    <a:lnTo>
                      <a:pt x="1247" y="969"/>
                    </a:lnTo>
                    <a:lnTo>
                      <a:pt x="1285" y="874"/>
                    </a:lnTo>
                    <a:lnTo>
                      <a:pt x="1314" y="770"/>
                    </a:lnTo>
                    <a:lnTo>
                      <a:pt x="1323" y="666"/>
                    </a:lnTo>
                    <a:lnTo>
                      <a:pt x="1314" y="560"/>
                    </a:lnTo>
                    <a:lnTo>
                      <a:pt x="1285" y="456"/>
                    </a:lnTo>
                    <a:lnTo>
                      <a:pt x="1247" y="361"/>
                    </a:lnTo>
                    <a:lnTo>
                      <a:pt x="1190" y="275"/>
                    </a:lnTo>
                    <a:lnTo>
                      <a:pt x="1132" y="199"/>
                    </a:lnTo>
                    <a:lnTo>
                      <a:pt x="1047" y="132"/>
                    </a:lnTo>
                    <a:lnTo>
                      <a:pt x="961" y="76"/>
                    </a:lnTo>
                    <a:lnTo>
                      <a:pt x="866" y="37"/>
                    </a:lnTo>
                    <a:lnTo>
                      <a:pt x="771" y="9"/>
                    </a:lnTo>
                    <a:lnTo>
                      <a:pt x="656" y="0"/>
                    </a:lnTo>
                    <a:lnTo>
                      <a:pt x="552" y="9"/>
                    </a:lnTo>
                    <a:lnTo>
                      <a:pt x="448" y="37"/>
                    </a:lnTo>
                    <a:lnTo>
                      <a:pt x="353" y="76"/>
                    </a:lnTo>
                    <a:lnTo>
                      <a:pt x="267" y="132"/>
                    </a:lnTo>
                    <a:lnTo>
                      <a:pt x="191" y="199"/>
                    </a:lnTo>
                    <a:lnTo>
                      <a:pt x="124" y="275"/>
                    </a:lnTo>
                    <a:lnTo>
                      <a:pt x="76" y="361"/>
                    </a:lnTo>
                    <a:lnTo>
                      <a:pt x="29" y="456"/>
                    </a:lnTo>
                    <a:lnTo>
                      <a:pt x="9" y="560"/>
                    </a:lnTo>
                    <a:lnTo>
                      <a:pt x="0" y="666"/>
                    </a:lnTo>
                    <a:lnTo>
                      <a:pt x="9" y="770"/>
                    </a:lnTo>
                    <a:lnTo>
                      <a:pt x="29" y="874"/>
                    </a:lnTo>
                    <a:lnTo>
                      <a:pt x="76" y="969"/>
                    </a:lnTo>
                    <a:lnTo>
                      <a:pt x="124" y="1055"/>
                    </a:lnTo>
                    <a:lnTo>
                      <a:pt x="191" y="1131"/>
                    </a:lnTo>
                    <a:lnTo>
                      <a:pt x="267" y="1198"/>
                    </a:lnTo>
                    <a:lnTo>
                      <a:pt x="353" y="1254"/>
                    </a:lnTo>
                    <a:lnTo>
                      <a:pt x="448" y="1293"/>
                    </a:lnTo>
                    <a:lnTo>
                      <a:pt x="552" y="1312"/>
                    </a:lnTo>
                    <a:lnTo>
                      <a:pt x="656" y="1321"/>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092" name="Freeform 168">
                <a:extLst>
                  <a:ext uri="{FF2B5EF4-FFF2-40B4-BE49-F238E27FC236}">
                    <a16:creationId xmlns:a16="http://schemas.microsoft.com/office/drawing/2014/main" id="{82134CA4-E117-4CCD-9E1D-B1FD4DB35C55}"/>
                  </a:ext>
                </a:extLst>
              </p:cNvPr>
              <p:cNvSpPr>
                <a:spLocks/>
              </p:cNvSpPr>
              <p:nvPr/>
            </p:nvSpPr>
            <p:spPr bwMode="auto">
              <a:xfrm>
                <a:off x="4631" y="2457"/>
                <a:ext cx="330" cy="330"/>
              </a:xfrm>
              <a:custGeom>
                <a:avLst/>
                <a:gdLst>
                  <a:gd name="T0" fmla="*/ 164 w 1323"/>
                  <a:gd name="T1" fmla="*/ 330 h 1321"/>
                  <a:gd name="T2" fmla="*/ 192 w 1323"/>
                  <a:gd name="T3" fmla="*/ 328 h 1321"/>
                  <a:gd name="T4" fmla="*/ 216 w 1323"/>
                  <a:gd name="T5" fmla="*/ 323 h 1321"/>
                  <a:gd name="T6" fmla="*/ 240 w 1323"/>
                  <a:gd name="T7" fmla="*/ 313 h 1321"/>
                  <a:gd name="T8" fmla="*/ 261 w 1323"/>
                  <a:gd name="T9" fmla="*/ 299 h 1321"/>
                  <a:gd name="T10" fmla="*/ 282 w 1323"/>
                  <a:gd name="T11" fmla="*/ 283 h 1321"/>
                  <a:gd name="T12" fmla="*/ 297 w 1323"/>
                  <a:gd name="T13" fmla="*/ 264 h 1321"/>
                  <a:gd name="T14" fmla="*/ 311 w 1323"/>
                  <a:gd name="T15" fmla="*/ 242 h 1321"/>
                  <a:gd name="T16" fmla="*/ 321 w 1323"/>
                  <a:gd name="T17" fmla="*/ 218 h 1321"/>
                  <a:gd name="T18" fmla="*/ 328 w 1323"/>
                  <a:gd name="T19" fmla="*/ 192 h 1321"/>
                  <a:gd name="T20" fmla="*/ 330 w 1323"/>
                  <a:gd name="T21" fmla="*/ 166 h 1321"/>
                  <a:gd name="T22" fmla="*/ 328 w 1323"/>
                  <a:gd name="T23" fmla="*/ 140 h 1321"/>
                  <a:gd name="T24" fmla="*/ 321 w 1323"/>
                  <a:gd name="T25" fmla="*/ 114 h 1321"/>
                  <a:gd name="T26" fmla="*/ 311 w 1323"/>
                  <a:gd name="T27" fmla="*/ 90 h 1321"/>
                  <a:gd name="T28" fmla="*/ 297 w 1323"/>
                  <a:gd name="T29" fmla="*/ 69 h 1321"/>
                  <a:gd name="T30" fmla="*/ 282 w 1323"/>
                  <a:gd name="T31" fmla="*/ 50 h 1321"/>
                  <a:gd name="T32" fmla="*/ 261 w 1323"/>
                  <a:gd name="T33" fmla="*/ 33 h 1321"/>
                  <a:gd name="T34" fmla="*/ 240 w 1323"/>
                  <a:gd name="T35" fmla="*/ 19 h 1321"/>
                  <a:gd name="T36" fmla="*/ 216 w 1323"/>
                  <a:gd name="T37" fmla="*/ 9 h 1321"/>
                  <a:gd name="T38" fmla="*/ 192 w 1323"/>
                  <a:gd name="T39" fmla="*/ 2 h 1321"/>
                  <a:gd name="T40" fmla="*/ 164 w 1323"/>
                  <a:gd name="T41" fmla="*/ 0 h 1321"/>
                  <a:gd name="T42" fmla="*/ 138 w 1323"/>
                  <a:gd name="T43" fmla="*/ 2 h 1321"/>
                  <a:gd name="T44" fmla="*/ 112 w 1323"/>
                  <a:gd name="T45" fmla="*/ 9 h 1321"/>
                  <a:gd name="T46" fmla="*/ 88 w 1323"/>
                  <a:gd name="T47" fmla="*/ 19 h 1321"/>
                  <a:gd name="T48" fmla="*/ 67 w 1323"/>
                  <a:gd name="T49" fmla="*/ 33 h 1321"/>
                  <a:gd name="T50" fmla="*/ 48 w 1323"/>
                  <a:gd name="T51" fmla="*/ 50 h 1321"/>
                  <a:gd name="T52" fmla="*/ 31 w 1323"/>
                  <a:gd name="T53" fmla="*/ 69 h 1321"/>
                  <a:gd name="T54" fmla="*/ 19 w 1323"/>
                  <a:gd name="T55" fmla="*/ 90 h 1321"/>
                  <a:gd name="T56" fmla="*/ 7 w 1323"/>
                  <a:gd name="T57" fmla="*/ 114 h 1321"/>
                  <a:gd name="T58" fmla="*/ 2 w 1323"/>
                  <a:gd name="T59" fmla="*/ 140 h 1321"/>
                  <a:gd name="T60" fmla="*/ 0 w 1323"/>
                  <a:gd name="T61" fmla="*/ 166 h 1321"/>
                  <a:gd name="T62" fmla="*/ 2 w 1323"/>
                  <a:gd name="T63" fmla="*/ 192 h 1321"/>
                  <a:gd name="T64" fmla="*/ 7 w 1323"/>
                  <a:gd name="T65" fmla="*/ 218 h 1321"/>
                  <a:gd name="T66" fmla="*/ 19 w 1323"/>
                  <a:gd name="T67" fmla="*/ 242 h 1321"/>
                  <a:gd name="T68" fmla="*/ 31 w 1323"/>
                  <a:gd name="T69" fmla="*/ 264 h 1321"/>
                  <a:gd name="T70" fmla="*/ 48 w 1323"/>
                  <a:gd name="T71" fmla="*/ 283 h 1321"/>
                  <a:gd name="T72" fmla="*/ 67 w 1323"/>
                  <a:gd name="T73" fmla="*/ 299 h 1321"/>
                  <a:gd name="T74" fmla="*/ 88 w 1323"/>
                  <a:gd name="T75" fmla="*/ 313 h 1321"/>
                  <a:gd name="T76" fmla="*/ 112 w 1323"/>
                  <a:gd name="T77" fmla="*/ 323 h 1321"/>
                  <a:gd name="T78" fmla="*/ 138 w 1323"/>
                  <a:gd name="T79" fmla="*/ 328 h 1321"/>
                  <a:gd name="T80" fmla="*/ 164 w 1323"/>
                  <a:gd name="T81" fmla="*/ 330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3"/>
                  <a:gd name="T124" fmla="*/ 0 h 1321"/>
                  <a:gd name="T125" fmla="*/ 1323 w 1323"/>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3" h="1321">
                    <a:moveTo>
                      <a:pt x="656" y="1321"/>
                    </a:moveTo>
                    <a:lnTo>
                      <a:pt x="771" y="1312"/>
                    </a:lnTo>
                    <a:lnTo>
                      <a:pt x="866" y="1293"/>
                    </a:lnTo>
                    <a:lnTo>
                      <a:pt x="961" y="1254"/>
                    </a:lnTo>
                    <a:lnTo>
                      <a:pt x="1047" y="1198"/>
                    </a:lnTo>
                    <a:lnTo>
                      <a:pt x="1132" y="1131"/>
                    </a:lnTo>
                    <a:lnTo>
                      <a:pt x="1190" y="1055"/>
                    </a:lnTo>
                    <a:lnTo>
                      <a:pt x="1247" y="969"/>
                    </a:lnTo>
                    <a:lnTo>
                      <a:pt x="1285" y="874"/>
                    </a:lnTo>
                    <a:lnTo>
                      <a:pt x="1314" y="770"/>
                    </a:lnTo>
                    <a:lnTo>
                      <a:pt x="1323" y="666"/>
                    </a:lnTo>
                    <a:lnTo>
                      <a:pt x="1314" y="560"/>
                    </a:lnTo>
                    <a:lnTo>
                      <a:pt x="1285" y="456"/>
                    </a:lnTo>
                    <a:lnTo>
                      <a:pt x="1247" y="361"/>
                    </a:lnTo>
                    <a:lnTo>
                      <a:pt x="1190" y="275"/>
                    </a:lnTo>
                    <a:lnTo>
                      <a:pt x="1132" y="199"/>
                    </a:lnTo>
                    <a:lnTo>
                      <a:pt x="1047" y="132"/>
                    </a:lnTo>
                    <a:lnTo>
                      <a:pt x="961" y="76"/>
                    </a:lnTo>
                    <a:lnTo>
                      <a:pt x="866" y="37"/>
                    </a:lnTo>
                    <a:lnTo>
                      <a:pt x="771" y="9"/>
                    </a:lnTo>
                    <a:lnTo>
                      <a:pt x="656" y="0"/>
                    </a:lnTo>
                    <a:lnTo>
                      <a:pt x="552" y="9"/>
                    </a:lnTo>
                    <a:lnTo>
                      <a:pt x="448" y="37"/>
                    </a:lnTo>
                    <a:lnTo>
                      <a:pt x="353" y="76"/>
                    </a:lnTo>
                    <a:lnTo>
                      <a:pt x="267" y="132"/>
                    </a:lnTo>
                    <a:lnTo>
                      <a:pt x="191" y="199"/>
                    </a:lnTo>
                    <a:lnTo>
                      <a:pt x="124" y="275"/>
                    </a:lnTo>
                    <a:lnTo>
                      <a:pt x="76" y="361"/>
                    </a:lnTo>
                    <a:lnTo>
                      <a:pt x="29" y="456"/>
                    </a:lnTo>
                    <a:lnTo>
                      <a:pt x="9" y="560"/>
                    </a:lnTo>
                    <a:lnTo>
                      <a:pt x="0" y="666"/>
                    </a:lnTo>
                    <a:lnTo>
                      <a:pt x="9" y="770"/>
                    </a:lnTo>
                    <a:lnTo>
                      <a:pt x="29" y="874"/>
                    </a:lnTo>
                    <a:lnTo>
                      <a:pt x="76" y="969"/>
                    </a:lnTo>
                    <a:lnTo>
                      <a:pt x="124" y="1055"/>
                    </a:lnTo>
                    <a:lnTo>
                      <a:pt x="191" y="1131"/>
                    </a:lnTo>
                    <a:lnTo>
                      <a:pt x="267" y="1198"/>
                    </a:lnTo>
                    <a:lnTo>
                      <a:pt x="353" y="1254"/>
                    </a:lnTo>
                    <a:lnTo>
                      <a:pt x="448" y="1293"/>
                    </a:lnTo>
                    <a:lnTo>
                      <a:pt x="552" y="1312"/>
                    </a:lnTo>
                    <a:lnTo>
                      <a:pt x="656" y="1321"/>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093" name="Freeform 169">
                <a:extLst>
                  <a:ext uri="{FF2B5EF4-FFF2-40B4-BE49-F238E27FC236}">
                    <a16:creationId xmlns:a16="http://schemas.microsoft.com/office/drawing/2014/main" id="{1EAE4C45-14B6-45A2-9774-8ECFDA205E5F}"/>
                  </a:ext>
                </a:extLst>
              </p:cNvPr>
              <p:cNvSpPr>
                <a:spLocks/>
              </p:cNvSpPr>
              <p:nvPr/>
            </p:nvSpPr>
            <p:spPr bwMode="auto">
              <a:xfrm>
                <a:off x="4676" y="2480"/>
                <a:ext cx="176" cy="176"/>
              </a:xfrm>
              <a:custGeom>
                <a:avLst/>
                <a:gdLst>
                  <a:gd name="T0" fmla="*/ 88 w 703"/>
                  <a:gd name="T1" fmla="*/ 176 h 703"/>
                  <a:gd name="T2" fmla="*/ 102 w 703"/>
                  <a:gd name="T3" fmla="*/ 174 h 703"/>
                  <a:gd name="T4" fmla="*/ 116 w 703"/>
                  <a:gd name="T5" fmla="*/ 171 h 703"/>
                  <a:gd name="T6" fmla="*/ 128 w 703"/>
                  <a:gd name="T7" fmla="*/ 167 h 703"/>
                  <a:gd name="T8" fmla="*/ 140 w 703"/>
                  <a:gd name="T9" fmla="*/ 159 h 703"/>
                  <a:gd name="T10" fmla="*/ 150 w 703"/>
                  <a:gd name="T11" fmla="*/ 150 h 703"/>
                  <a:gd name="T12" fmla="*/ 159 w 703"/>
                  <a:gd name="T13" fmla="*/ 140 h 703"/>
                  <a:gd name="T14" fmla="*/ 166 w 703"/>
                  <a:gd name="T15" fmla="*/ 128 h 703"/>
                  <a:gd name="T16" fmla="*/ 171 w 703"/>
                  <a:gd name="T17" fmla="*/ 116 h 703"/>
                  <a:gd name="T18" fmla="*/ 174 w 703"/>
                  <a:gd name="T19" fmla="*/ 102 h 703"/>
                  <a:gd name="T20" fmla="*/ 176 w 703"/>
                  <a:gd name="T21" fmla="*/ 88 h 703"/>
                  <a:gd name="T22" fmla="*/ 174 w 703"/>
                  <a:gd name="T23" fmla="*/ 74 h 703"/>
                  <a:gd name="T24" fmla="*/ 171 w 703"/>
                  <a:gd name="T25" fmla="*/ 60 h 703"/>
                  <a:gd name="T26" fmla="*/ 166 w 703"/>
                  <a:gd name="T27" fmla="*/ 48 h 703"/>
                  <a:gd name="T28" fmla="*/ 159 w 703"/>
                  <a:gd name="T29" fmla="*/ 36 h 703"/>
                  <a:gd name="T30" fmla="*/ 150 w 703"/>
                  <a:gd name="T31" fmla="*/ 26 h 703"/>
                  <a:gd name="T32" fmla="*/ 140 w 703"/>
                  <a:gd name="T33" fmla="*/ 16 h 703"/>
                  <a:gd name="T34" fmla="*/ 128 w 703"/>
                  <a:gd name="T35" fmla="*/ 9 h 703"/>
                  <a:gd name="T36" fmla="*/ 116 w 703"/>
                  <a:gd name="T37" fmla="*/ 5 h 703"/>
                  <a:gd name="T38" fmla="*/ 102 w 703"/>
                  <a:gd name="T39" fmla="*/ 2 h 703"/>
                  <a:gd name="T40" fmla="*/ 88 w 703"/>
                  <a:gd name="T41" fmla="*/ 0 h 703"/>
                  <a:gd name="T42" fmla="*/ 74 w 703"/>
                  <a:gd name="T43" fmla="*/ 2 h 703"/>
                  <a:gd name="T44" fmla="*/ 59 w 703"/>
                  <a:gd name="T45" fmla="*/ 5 h 703"/>
                  <a:gd name="T46" fmla="*/ 47 w 703"/>
                  <a:gd name="T47" fmla="*/ 9 h 703"/>
                  <a:gd name="T48" fmla="*/ 35 w 703"/>
                  <a:gd name="T49" fmla="*/ 16 h 703"/>
                  <a:gd name="T50" fmla="*/ 26 w 703"/>
                  <a:gd name="T51" fmla="*/ 26 h 703"/>
                  <a:gd name="T52" fmla="*/ 16 w 703"/>
                  <a:gd name="T53" fmla="*/ 36 h 703"/>
                  <a:gd name="T54" fmla="*/ 9 w 703"/>
                  <a:gd name="T55" fmla="*/ 48 h 703"/>
                  <a:gd name="T56" fmla="*/ 5 w 703"/>
                  <a:gd name="T57" fmla="*/ 60 h 703"/>
                  <a:gd name="T58" fmla="*/ 2 w 703"/>
                  <a:gd name="T59" fmla="*/ 74 h 703"/>
                  <a:gd name="T60" fmla="*/ 0 w 703"/>
                  <a:gd name="T61" fmla="*/ 88 h 703"/>
                  <a:gd name="T62" fmla="*/ 2 w 703"/>
                  <a:gd name="T63" fmla="*/ 102 h 703"/>
                  <a:gd name="T64" fmla="*/ 5 w 703"/>
                  <a:gd name="T65" fmla="*/ 116 h 703"/>
                  <a:gd name="T66" fmla="*/ 9 w 703"/>
                  <a:gd name="T67" fmla="*/ 128 h 703"/>
                  <a:gd name="T68" fmla="*/ 16 w 703"/>
                  <a:gd name="T69" fmla="*/ 140 h 703"/>
                  <a:gd name="T70" fmla="*/ 26 w 703"/>
                  <a:gd name="T71" fmla="*/ 150 h 703"/>
                  <a:gd name="T72" fmla="*/ 35 w 703"/>
                  <a:gd name="T73" fmla="*/ 159 h 703"/>
                  <a:gd name="T74" fmla="*/ 47 w 703"/>
                  <a:gd name="T75" fmla="*/ 167 h 703"/>
                  <a:gd name="T76" fmla="*/ 59 w 703"/>
                  <a:gd name="T77" fmla="*/ 171 h 703"/>
                  <a:gd name="T78" fmla="*/ 74 w 703"/>
                  <a:gd name="T79" fmla="*/ 174 h 703"/>
                  <a:gd name="T80" fmla="*/ 88 w 703"/>
                  <a:gd name="T81" fmla="*/ 176 h 7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03"/>
                  <a:gd name="T124" fmla="*/ 0 h 703"/>
                  <a:gd name="T125" fmla="*/ 703 w 703"/>
                  <a:gd name="T126" fmla="*/ 703 h 70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03" h="703">
                    <a:moveTo>
                      <a:pt x="351" y="703"/>
                    </a:moveTo>
                    <a:lnTo>
                      <a:pt x="409" y="694"/>
                    </a:lnTo>
                    <a:lnTo>
                      <a:pt x="465" y="684"/>
                    </a:lnTo>
                    <a:lnTo>
                      <a:pt x="513" y="666"/>
                    </a:lnTo>
                    <a:lnTo>
                      <a:pt x="561" y="636"/>
                    </a:lnTo>
                    <a:lnTo>
                      <a:pt x="599" y="599"/>
                    </a:lnTo>
                    <a:lnTo>
                      <a:pt x="636" y="560"/>
                    </a:lnTo>
                    <a:lnTo>
                      <a:pt x="665" y="513"/>
                    </a:lnTo>
                    <a:lnTo>
                      <a:pt x="684" y="465"/>
                    </a:lnTo>
                    <a:lnTo>
                      <a:pt x="694" y="409"/>
                    </a:lnTo>
                    <a:lnTo>
                      <a:pt x="703" y="351"/>
                    </a:lnTo>
                    <a:lnTo>
                      <a:pt x="694" y="294"/>
                    </a:lnTo>
                    <a:lnTo>
                      <a:pt x="684" y="238"/>
                    </a:lnTo>
                    <a:lnTo>
                      <a:pt x="665" y="190"/>
                    </a:lnTo>
                    <a:lnTo>
                      <a:pt x="636" y="143"/>
                    </a:lnTo>
                    <a:lnTo>
                      <a:pt x="599" y="104"/>
                    </a:lnTo>
                    <a:lnTo>
                      <a:pt x="561" y="65"/>
                    </a:lnTo>
                    <a:lnTo>
                      <a:pt x="513" y="37"/>
                    </a:lnTo>
                    <a:lnTo>
                      <a:pt x="465" y="19"/>
                    </a:lnTo>
                    <a:lnTo>
                      <a:pt x="409" y="9"/>
                    </a:lnTo>
                    <a:lnTo>
                      <a:pt x="351" y="0"/>
                    </a:lnTo>
                    <a:lnTo>
                      <a:pt x="294" y="9"/>
                    </a:lnTo>
                    <a:lnTo>
                      <a:pt x="236" y="19"/>
                    </a:lnTo>
                    <a:lnTo>
                      <a:pt x="189" y="37"/>
                    </a:lnTo>
                    <a:lnTo>
                      <a:pt x="141" y="65"/>
                    </a:lnTo>
                    <a:lnTo>
                      <a:pt x="104" y="104"/>
                    </a:lnTo>
                    <a:lnTo>
                      <a:pt x="65" y="143"/>
                    </a:lnTo>
                    <a:lnTo>
                      <a:pt x="37" y="190"/>
                    </a:lnTo>
                    <a:lnTo>
                      <a:pt x="18" y="238"/>
                    </a:lnTo>
                    <a:lnTo>
                      <a:pt x="9" y="294"/>
                    </a:lnTo>
                    <a:lnTo>
                      <a:pt x="0" y="351"/>
                    </a:lnTo>
                    <a:lnTo>
                      <a:pt x="9" y="409"/>
                    </a:lnTo>
                    <a:lnTo>
                      <a:pt x="18" y="465"/>
                    </a:lnTo>
                    <a:lnTo>
                      <a:pt x="37" y="513"/>
                    </a:lnTo>
                    <a:lnTo>
                      <a:pt x="65" y="560"/>
                    </a:lnTo>
                    <a:lnTo>
                      <a:pt x="104" y="599"/>
                    </a:lnTo>
                    <a:lnTo>
                      <a:pt x="141" y="636"/>
                    </a:lnTo>
                    <a:lnTo>
                      <a:pt x="189" y="666"/>
                    </a:lnTo>
                    <a:lnTo>
                      <a:pt x="236" y="684"/>
                    </a:lnTo>
                    <a:lnTo>
                      <a:pt x="294" y="694"/>
                    </a:lnTo>
                    <a:lnTo>
                      <a:pt x="351" y="703"/>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94" name="Freeform 170">
                <a:extLst>
                  <a:ext uri="{FF2B5EF4-FFF2-40B4-BE49-F238E27FC236}">
                    <a16:creationId xmlns:a16="http://schemas.microsoft.com/office/drawing/2014/main" id="{B2F32756-9C2C-44B8-BA90-E6966FB764F2}"/>
                  </a:ext>
                </a:extLst>
              </p:cNvPr>
              <p:cNvSpPr>
                <a:spLocks/>
              </p:cNvSpPr>
              <p:nvPr/>
            </p:nvSpPr>
            <p:spPr bwMode="auto">
              <a:xfrm>
                <a:off x="4683" y="2485"/>
                <a:ext cx="155" cy="155"/>
              </a:xfrm>
              <a:custGeom>
                <a:avLst/>
                <a:gdLst>
                  <a:gd name="T0" fmla="*/ 79 w 619"/>
                  <a:gd name="T1" fmla="*/ 155 h 617"/>
                  <a:gd name="T2" fmla="*/ 90 w 619"/>
                  <a:gd name="T3" fmla="*/ 153 h 617"/>
                  <a:gd name="T4" fmla="*/ 102 w 619"/>
                  <a:gd name="T5" fmla="*/ 150 h 617"/>
                  <a:gd name="T6" fmla="*/ 114 w 619"/>
                  <a:gd name="T7" fmla="*/ 146 h 617"/>
                  <a:gd name="T8" fmla="*/ 124 w 619"/>
                  <a:gd name="T9" fmla="*/ 141 h 617"/>
                  <a:gd name="T10" fmla="*/ 133 w 619"/>
                  <a:gd name="T11" fmla="*/ 131 h 617"/>
                  <a:gd name="T12" fmla="*/ 140 w 619"/>
                  <a:gd name="T13" fmla="*/ 124 h 617"/>
                  <a:gd name="T14" fmla="*/ 147 w 619"/>
                  <a:gd name="T15" fmla="*/ 112 h 617"/>
                  <a:gd name="T16" fmla="*/ 152 w 619"/>
                  <a:gd name="T17" fmla="*/ 103 h 617"/>
                  <a:gd name="T18" fmla="*/ 155 w 619"/>
                  <a:gd name="T19" fmla="*/ 91 h 617"/>
                  <a:gd name="T20" fmla="*/ 155 w 619"/>
                  <a:gd name="T21" fmla="*/ 76 h 617"/>
                  <a:gd name="T22" fmla="*/ 155 w 619"/>
                  <a:gd name="T23" fmla="*/ 64 h 617"/>
                  <a:gd name="T24" fmla="*/ 152 w 619"/>
                  <a:gd name="T25" fmla="*/ 52 h 617"/>
                  <a:gd name="T26" fmla="*/ 147 w 619"/>
                  <a:gd name="T27" fmla="*/ 40 h 617"/>
                  <a:gd name="T28" fmla="*/ 140 w 619"/>
                  <a:gd name="T29" fmla="*/ 31 h 617"/>
                  <a:gd name="T30" fmla="*/ 133 w 619"/>
                  <a:gd name="T31" fmla="*/ 21 h 617"/>
                  <a:gd name="T32" fmla="*/ 124 w 619"/>
                  <a:gd name="T33" fmla="*/ 14 h 617"/>
                  <a:gd name="T34" fmla="*/ 114 w 619"/>
                  <a:gd name="T35" fmla="*/ 7 h 617"/>
                  <a:gd name="T36" fmla="*/ 102 w 619"/>
                  <a:gd name="T37" fmla="*/ 2 h 617"/>
                  <a:gd name="T38" fmla="*/ 90 w 619"/>
                  <a:gd name="T39" fmla="*/ 0 h 617"/>
                  <a:gd name="T40" fmla="*/ 79 w 619"/>
                  <a:gd name="T41" fmla="*/ 0 h 617"/>
                  <a:gd name="T42" fmla="*/ 64 w 619"/>
                  <a:gd name="T43" fmla="*/ 0 h 617"/>
                  <a:gd name="T44" fmla="*/ 52 w 619"/>
                  <a:gd name="T45" fmla="*/ 2 h 617"/>
                  <a:gd name="T46" fmla="*/ 43 w 619"/>
                  <a:gd name="T47" fmla="*/ 7 h 617"/>
                  <a:gd name="T48" fmla="*/ 33 w 619"/>
                  <a:gd name="T49" fmla="*/ 14 h 617"/>
                  <a:gd name="T50" fmla="*/ 24 w 619"/>
                  <a:gd name="T51" fmla="*/ 21 h 617"/>
                  <a:gd name="T52" fmla="*/ 14 w 619"/>
                  <a:gd name="T53" fmla="*/ 31 h 617"/>
                  <a:gd name="T54" fmla="*/ 9 w 619"/>
                  <a:gd name="T55" fmla="*/ 40 h 617"/>
                  <a:gd name="T56" fmla="*/ 5 w 619"/>
                  <a:gd name="T57" fmla="*/ 52 h 617"/>
                  <a:gd name="T58" fmla="*/ 2 w 619"/>
                  <a:gd name="T59" fmla="*/ 64 h 617"/>
                  <a:gd name="T60" fmla="*/ 0 w 619"/>
                  <a:gd name="T61" fmla="*/ 76 h 617"/>
                  <a:gd name="T62" fmla="*/ 0 w 619"/>
                  <a:gd name="T63" fmla="*/ 79 h 617"/>
                  <a:gd name="T64" fmla="*/ 0 w 619"/>
                  <a:gd name="T65" fmla="*/ 81 h 617"/>
                  <a:gd name="T66" fmla="*/ 2 w 619"/>
                  <a:gd name="T67" fmla="*/ 93 h 617"/>
                  <a:gd name="T68" fmla="*/ 5 w 619"/>
                  <a:gd name="T69" fmla="*/ 105 h 617"/>
                  <a:gd name="T70" fmla="*/ 9 w 619"/>
                  <a:gd name="T71" fmla="*/ 115 h 617"/>
                  <a:gd name="T72" fmla="*/ 17 w 619"/>
                  <a:gd name="T73" fmla="*/ 124 h 617"/>
                  <a:gd name="T74" fmla="*/ 24 w 619"/>
                  <a:gd name="T75" fmla="*/ 134 h 617"/>
                  <a:gd name="T76" fmla="*/ 33 w 619"/>
                  <a:gd name="T77" fmla="*/ 141 h 617"/>
                  <a:gd name="T78" fmla="*/ 43 w 619"/>
                  <a:gd name="T79" fmla="*/ 146 h 617"/>
                  <a:gd name="T80" fmla="*/ 55 w 619"/>
                  <a:gd name="T81" fmla="*/ 150 h 617"/>
                  <a:gd name="T82" fmla="*/ 67 w 619"/>
                  <a:gd name="T83" fmla="*/ 153 h 617"/>
                  <a:gd name="T84" fmla="*/ 79 w 619"/>
                  <a:gd name="T85" fmla="*/ 155 h 61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19"/>
                  <a:gd name="T130" fmla="*/ 0 h 617"/>
                  <a:gd name="T131" fmla="*/ 619 w 619"/>
                  <a:gd name="T132" fmla="*/ 617 h 61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19" h="617">
                    <a:moveTo>
                      <a:pt x="314" y="617"/>
                    </a:moveTo>
                    <a:lnTo>
                      <a:pt x="361" y="608"/>
                    </a:lnTo>
                    <a:lnTo>
                      <a:pt x="409" y="599"/>
                    </a:lnTo>
                    <a:lnTo>
                      <a:pt x="457" y="580"/>
                    </a:lnTo>
                    <a:lnTo>
                      <a:pt x="494" y="561"/>
                    </a:lnTo>
                    <a:lnTo>
                      <a:pt x="533" y="522"/>
                    </a:lnTo>
                    <a:lnTo>
                      <a:pt x="561" y="494"/>
                    </a:lnTo>
                    <a:lnTo>
                      <a:pt x="589" y="446"/>
                    </a:lnTo>
                    <a:lnTo>
                      <a:pt x="608" y="409"/>
                    </a:lnTo>
                    <a:lnTo>
                      <a:pt x="619" y="361"/>
                    </a:lnTo>
                    <a:lnTo>
                      <a:pt x="619" y="303"/>
                    </a:lnTo>
                    <a:lnTo>
                      <a:pt x="619" y="256"/>
                    </a:lnTo>
                    <a:lnTo>
                      <a:pt x="608" y="208"/>
                    </a:lnTo>
                    <a:lnTo>
                      <a:pt x="589" y="161"/>
                    </a:lnTo>
                    <a:lnTo>
                      <a:pt x="561" y="124"/>
                    </a:lnTo>
                    <a:lnTo>
                      <a:pt x="533" y="85"/>
                    </a:lnTo>
                    <a:lnTo>
                      <a:pt x="494" y="57"/>
                    </a:lnTo>
                    <a:lnTo>
                      <a:pt x="457" y="28"/>
                    </a:lnTo>
                    <a:lnTo>
                      <a:pt x="409" y="9"/>
                    </a:lnTo>
                    <a:lnTo>
                      <a:pt x="361" y="0"/>
                    </a:lnTo>
                    <a:lnTo>
                      <a:pt x="314" y="0"/>
                    </a:lnTo>
                    <a:lnTo>
                      <a:pt x="256" y="0"/>
                    </a:lnTo>
                    <a:lnTo>
                      <a:pt x="208" y="9"/>
                    </a:lnTo>
                    <a:lnTo>
                      <a:pt x="171" y="28"/>
                    </a:lnTo>
                    <a:lnTo>
                      <a:pt x="132" y="57"/>
                    </a:lnTo>
                    <a:lnTo>
                      <a:pt x="95" y="85"/>
                    </a:lnTo>
                    <a:lnTo>
                      <a:pt x="57" y="124"/>
                    </a:lnTo>
                    <a:lnTo>
                      <a:pt x="37" y="161"/>
                    </a:lnTo>
                    <a:lnTo>
                      <a:pt x="18" y="208"/>
                    </a:lnTo>
                    <a:lnTo>
                      <a:pt x="9" y="256"/>
                    </a:lnTo>
                    <a:lnTo>
                      <a:pt x="0" y="303"/>
                    </a:lnTo>
                    <a:lnTo>
                      <a:pt x="0" y="314"/>
                    </a:lnTo>
                    <a:lnTo>
                      <a:pt x="0" y="323"/>
                    </a:lnTo>
                    <a:lnTo>
                      <a:pt x="9" y="370"/>
                    </a:lnTo>
                    <a:lnTo>
                      <a:pt x="18" y="418"/>
                    </a:lnTo>
                    <a:lnTo>
                      <a:pt x="37" y="456"/>
                    </a:lnTo>
                    <a:lnTo>
                      <a:pt x="66" y="494"/>
                    </a:lnTo>
                    <a:lnTo>
                      <a:pt x="95" y="532"/>
                    </a:lnTo>
                    <a:lnTo>
                      <a:pt x="132" y="561"/>
                    </a:lnTo>
                    <a:lnTo>
                      <a:pt x="171" y="580"/>
                    </a:lnTo>
                    <a:lnTo>
                      <a:pt x="219" y="599"/>
                    </a:lnTo>
                    <a:lnTo>
                      <a:pt x="266" y="608"/>
                    </a:lnTo>
                    <a:lnTo>
                      <a:pt x="314" y="617"/>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95" name="Freeform 171">
                <a:extLst>
                  <a:ext uri="{FF2B5EF4-FFF2-40B4-BE49-F238E27FC236}">
                    <a16:creationId xmlns:a16="http://schemas.microsoft.com/office/drawing/2014/main" id="{8A0861CB-6674-49FA-9B45-AD4E7EDEF2ED}"/>
                  </a:ext>
                </a:extLst>
              </p:cNvPr>
              <p:cNvSpPr>
                <a:spLocks/>
              </p:cNvSpPr>
              <p:nvPr/>
            </p:nvSpPr>
            <p:spPr bwMode="auto">
              <a:xfrm>
                <a:off x="4690" y="2488"/>
                <a:ext cx="136" cy="135"/>
              </a:xfrm>
              <a:custGeom>
                <a:avLst/>
                <a:gdLst>
                  <a:gd name="T0" fmla="*/ 69 w 543"/>
                  <a:gd name="T1" fmla="*/ 135 h 543"/>
                  <a:gd name="T2" fmla="*/ 79 w 543"/>
                  <a:gd name="T3" fmla="*/ 135 h 543"/>
                  <a:gd name="T4" fmla="*/ 91 w 543"/>
                  <a:gd name="T5" fmla="*/ 132 h 543"/>
                  <a:gd name="T6" fmla="*/ 100 w 543"/>
                  <a:gd name="T7" fmla="*/ 128 h 543"/>
                  <a:gd name="T8" fmla="*/ 107 w 543"/>
                  <a:gd name="T9" fmla="*/ 123 h 543"/>
                  <a:gd name="T10" fmla="*/ 117 w 543"/>
                  <a:gd name="T11" fmla="*/ 116 h 543"/>
                  <a:gd name="T12" fmla="*/ 124 w 543"/>
                  <a:gd name="T13" fmla="*/ 106 h 543"/>
                  <a:gd name="T14" fmla="*/ 129 w 543"/>
                  <a:gd name="T15" fmla="*/ 99 h 543"/>
                  <a:gd name="T16" fmla="*/ 133 w 543"/>
                  <a:gd name="T17" fmla="*/ 90 h 543"/>
                  <a:gd name="T18" fmla="*/ 136 w 543"/>
                  <a:gd name="T19" fmla="*/ 78 h 543"/>
                  <a:gd name="T20" fmla="*/ 136 w 543"/>
                  <a:gd name="T21" fmla="*/ 66 h 543"/>
                  <a:gd name="T22" fmla="*/ 136 w 543"/>
                  <a:gd name="T23" fmla="*/ 57 h 543"/>
                  <a:gd name="T24" fmla="*/ 133 w 543"/>
                  <a:gd name="T25" fmla="*/ 45 h 543"/>
                  <a:gd name="T26" fmla="*/ 129 w 543"/>
                  <a:gd name="T27" fmla="*/ 36 h 543"/>
                  <a:gd name="T28" fmla="*/ 124 w 543"/>
                  <a:gd name="T29" fmla="*/ 29 h 543"/>
                  <a:gd name="T30" fmla="*/ 117 w 543"/>
                  <a:gd name="T31" fmla="*/ 19 h 543"/>
                  <a:gd name="T32" fmla="*/ 107 w 543"/>
                  <a:gd name="T33" fmla="*/ 12 h 543"/>
                  <a:gd name="T34" fmla="*/ 100 w 543"/>
                  <a:gd name="T35" fmla="*/ 7 h 543"/>
                  <a:gd name="T36" fmla="*/ 91 w 543"/>
                  <a:gd name="T37" fmla="*/ 2 h 543"/>
                  <a:gd name="T38" fmla="*/ 79 w 543"/>
                  <a:gd name="T39" fmla="*/ 0 h 543"/>
                  <a:gd name="T40" fmla="*/ 69 w 543"/>
                  <a:gd name="T41" fmla="*/ 0 h 543"/>
                  <a:gd name="T42" fmla="*/ 57 w 543"/>
                  <a:gd name="T43" fmla="*/ 0 h 543"/>
                  <a:gd name="T44" fmla="*/ 48 w 543"/>
                  <a:gd name="T45" fmla="*/ 2 h 543"/>
                  <a:gd name="T46" fmla="*/ 36 w 543"/>
                  <a:gd name="T47" fmla="*/ 7 h 543"/>
                  <a:gd name="T48" fmla="*/ 29 w 543"/>
                  <a:gd name="T49" fmla="*/ 12 h 543"/>
                  <a:gd name="T50" fmla="*/ 19 w 543"/>
                  <a:gd name="T51" fmla="*/ 19 h 543"/>
                  <a:gd name="T52" fmla="*/ 14 w 543"/>
                  <a:gd name="T53" fmla="*/ 26 h 543"/>
                  <a:gd name="T54" fmla="*/ 7 w 543"/>
                  <a:gd name="T55" fmla="*/ 36 h 543"/>
                  <a:gd name="T56" fmla="*/ 2 w 543"/>
                  <a:gd name="T57" fmla="*/ 45 h 543"/>
                  <a:gd name="T58" fmla="*/ 0 w 543"/>
                  <a:gd name="T59" fmla="*/ 54 h 543"/>
                  <a:gd name="T60" fmla="*/ 0 w 543"/>
                  <a:gd name="T61" fmla="*/ 66 h 543"/>
                  <a:gd name="T62" fmla="*/ 0 w 543"/>
                  <a:gd name="T63" fmla="*/ 68 h 543"/>
                  <a:gd name="T64" fmla="*/ 0 w 543"/>
                  <a:gd name="T65" fmla="*/ 71 h 543"/>
                  <a:gd name="T66" fmla="*/ 0 w 543"/>
                  <a:gd name="T67" fmla="*/ 80 h 543"/>
                  <a:gd name="T68" fmla="*/ 5 w 543"/>
                  <a:gd name="T69" fmla="*/ 90 h 543"/>
                  <a:gd name="T70" fmla="*/ 7 w 543"/>
                  <a:gd name="T71" fmla="*/ 99 h 543"/>
                  <a:gd name="T72" fmla="*/ 14 w 543"/>
                  <a:gd name="T73" fmla="*/ 109 h 543"/>
                  <a:gd name="T74" fmla="*/ 21 w 543"/>
                  <a:gd name="T75" fmla="*/ 116 h 543"/>
                  <a:gd name="T76" fmla="*/ 29 w 543"/>
                  <a:gd name="T77" fmla="*/ 123 h 543"/>
                  <a:gd name="T78" fmla="*/ 38 w 543"/>
                  <a:gd name="T79" fmla="*/ 128 h 543"/>
                  <a:gd name="T80" fmla="*/ 48 w 543"/>
                  <a:gd name="T81" fmla="*/ 132 h 543"/>
                  <a:gd name="T82" fmla="*/ 57 w 543"/>
                  <a:gd name="T83" fmla="*/ 135 h 543"/>
                  <a:gd name="T84" fmla="*/ 69 w 543"/>
                  <a:gd name="T85" fmla="*/ 135 h 54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43"/>
                  <a:gd name="T130" fmla="*/ 0 h 543"/>
                  <a:gd name="T131" fmla="*/ 543 w 543"/>
                  <a:gd name="T132" fmla="*/ 543 h 54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43" h="543">
                    <a:moveTo>
                      <a:pt x="276" y="543"/>
                    </a:moveTo>
                    <a:lnTo>
                      <a:pt x="314" y="543"/>
                    </a:lnTo>
                    <a:lnTo>
                      <a:pt x="362" y="532"/>
                    </a:lnTo>
                    <a:lnTo>
                      <a:pt x="400" y="513"/>
                    </a:lnTo>
                    <a:lnTo>
                      <a:pt x="429" y="495"/>
                    </a:lnTo>
                    <a:lnTo>
                      <a:pt x="466" y="465"/>
                    </a:lnTo>
                    <a:lnTo>
                      <a:pt x="496" y="428"/>
                    </a:lnTo>
                    <a:lnTo>
                      <a:pt x="514" y="400"/>
                    </a:lnTo>
                    <a:lnTo>
                      <a:pt x="533" y="361"/>
                    </a:lnTo>
                    <a:lnTo>
                      <a:pt x="543" y="314"/>
                    </a:lnTo>
                    <a:lnTo>
                      <a:pt x="543" y="266"/>
                    </a:lnTo>
                    <a:lnTo>
                      <a:pt x="543" y="228"/>
                    </a:lnTo>
                    <a:lnTo>
                      <a:pt x="533" y="180"/>
                    </a:lnTo>
                    <a:lnTo>
                      <a:pt x="514" y="143"/>
                    </a:lnTo>
                    <a:lnTo>
                      <a:pt x="496" y="115"/>
                    </a:lnTo>
                    <a:lnTo>
                      <a:pt x="466" y="76"/>
                    </a:lnTo>
                    <a:lnTo>
                      <a:pt x="429" y="48"/>
                    </a:lnTo>
                    <a:lnTo>
                      <a:pt x="400" y="28"/>
                    </a:lnTo>
                    <a:lnTo>
                      <a:pt x="362" y="9"/>
                    </a:lnTo>
                    <a:lnTo>
                      <a:pt x="314" y="0"/>
                    </a:lnTo>
                    <a:lnTo>
                      <a:pt x="276" y="0"/>
                    </a:lnTo>
                    <a:lnTo>
                      <a:pt x="228" y="0"/>
                    </a:lnTo>
                    <a:lnTo>
                      <a:pt x="191" y="9"/>
                    </a:lnTo>
                    <a:lnTo>
                      <a:pt x="143" y="28"/>
                    </a:lnTo>
                    <a:lnTo>
                      <a:pt x="115" y="48"/>
                    </a:lnTo>
                    <a:lnTo>
                      <a:pt x="76" y="76"/>
                    </a:lnTo>
                    <a:lnTo>
                      <a:pt x="57" y="104"/>
                    </a:lnTo>
                    <a:lnTo>
                      <a:pt x="29" y="143"/>
                    </a:lnTo>
                    <a:lnTo>
                      <a:pt x="9" y="180"/>
                    </a:lnTo>
                    <a:lnTo>
                      <a:pt x="0" y="219"/>
                    </a:lnTo>
                    <a:lnTo>
                      <a:pt x="0" y="266"/>
                    </a:lnTo>
                    <a:lnTo>
                      <a:pt x="0" y="275"/>
                    </a:lnTo>
                    <a:lnTo>
                      <a:pt x="0" y="285"/>
                    </a:lnTo>
                    <a:lnTo>
                      <a:pt x="0" y="323"/>
                    </a:lnTo>
                    <a:lnTo>
                      <a:pt x="20" y="361"/>
                    </a:lnTo>
                    <a:lnTo>
                      <a:pt x="29" y="400"/>
                    </a:lnTo>
                    <a:lnTo>
                      <a:pt x="57" y="437"/>
                    </a:lnTo>
                    <a:lnTo>
                      <a:pt x="85" y="465"/>
                    </a:lnTo>
                    <a:lnTo>
                      <a:pt x="115" y="495"/>
                    </a:lnTo>
                    <a:lnTo>
                      <a:pt x="152" y="513"/>
                    </a:lnTo>
                    <a:lnTo>
                      <a:pt x="191" y="532"/>
                    </a:lnTo>
                    <a:lnTo>
                      <a:pt x="228" y="543"/>
                    </a:lnTo>
                    <a:lnTo>
                      <a:pt x="276" y="543"/>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96" name="Freeform 172">
                <a:extLst>
                  <a:ext uri="{FF2B5EF4-FFF2-40B4-BE49-F238E27FC236}">
                    <a16:creationId xmlns:a16="http://schemas.microsoft.com/office/drawing/2014/main" id="{820C43EB-8DC3-48FC-AC1F-791063BFD078}"/>
                  </a:ext>
                </a:extLst>
              </p:cNvPr>
              <p:cNvSpPr>
                <a:spLocks/>
              </p:cNvSpPr>
              <p:nvPr/>
            </p:nvSpPr>
            <p:spPr bwMode="auto">
              <a:xfrm>
                <a:off x="4697" y="2490"/>
                <a:ext cx="117" cy="116"/>
              </a:xfrm>
              <a:custGeom>
                <a:avLst/>
                <a:gdLst>
                  <a:gd name="T0" fmla="*/ 57 w 467"/>
                  <a:gd name="T1" fmla="*/ 116 h 467"/>
                  <a:gd name="T2" fmla="*/ 67 w 467"/>
                  <a:gd name="T3" fmla="*/ 116 h 467"/>
                  <a:gd name="T4" fmla="*/ 76 w 467"/>
                  <a:gd name="T5" fmla="*/ 113 h 467"/>
                  <a:gd name="T6" fmla="*/ 86 w 467"/>
                  <a:gd name="T7" fmla="*/ 111 h 467"/>
                  <a:gd name="T8" fmla="*/ 93 w 467"/>
                  <a:gd name="T9" fmla="*/ 106 h 467"/>
                  <a:gd name="T10" fmla="*/ 100 w 467"/>
                  <a:gd name="T11" fmla="*/ 99 h 467"/>
                  <a:gd name="T12" fmla="*/ 105 w 467"/>
                  <a:gd name="T13" fmla="*/ 92 h 467"/>
                  <a:gd name="T14" fmla="*/ 109 w 467"/>
                  <a:gd name="T15" fmla="*/ 85 h 467"/>
                  <a:gd name="T16" fmla="*/ 114 w 467"/>
                  <a:gd name="T17" fmla="*/ 76 h 467"/>
                  <a:gd name="T18" fmla="*/ 117 w 467"/>
                  <a:gd name="T19" fmla="*/ 69 h 467"/>
                  <a:gd name="T20" fmla="*/ 117 w 467"/>
                  <a:gd name="T21" fmla="*/ 59 h 467"/>
                  <a:gd name="T22" fmla="*/ 117 w 467"/>
                  <a:gd name="T23" fmla="*/ 50 h 467"/>
                  <a:gd name="T24" fmla="*/ 114 w 467"/>
                  <a:gd name="T25" fmla="*/ 40 h 467"/>
                  <a:gd name="T26" fmla="*/ 109 w 467"/>
                  <a:gd name="T27" fmla="*/ 31 h 467"/>
                  <a:gd name="T28" fmla="*/ 105 w 467"/>
                  <a:gd name="T29" fmla="*/ 24 h 467"/>
                  <a:gd name="T30" fmla="*/ 100 w 467"/>
                  <a:gd name="T31" fmla="*/ 17 h 467"/>
                  <a:gd name="T32" fmla="*/ 93 w 467"/>
                  <a:gd name="T33" fmla="*/ 12 h 467"/>
                  <a:gd name="T34" fmla="*/ 86 w 467"/>
                  <a:gd name="T35" fmla="*/ 7 h 467"/>
                  <a:gd name="T36" fmla="*/ 76 w 467"/>
                  <a:gd name="T37" fmla="*/ 2 h 467"/>
                  <a:gd name="T38" fmla="*/ 67 w 467"/>
                  <a:gd name="T39" fmla="*/ 0 h 467"/>
                  <a:gd name="T40" fmla="*/ 57 w 467"/>
                  <a:gd name="T41" fmla="*/ 0 h 467"/>
                  <a:gd name="T42" fmla="*/ 48 w 467"/>
                  <a:gd name="T43" fmla="*/ 0 h 467"/>
                  <a:gd name="T44" fmla="*/ 41 w 467"/>
                  <a:gd name="T45" fmla="*/ 2 h 467"/>
                  <a:gd name="T46" fmla="*/ 31 w 467"/>
                  <a:gd name="T47" fmla="*/ 7 h 467"/>
                  <a:gd name="T48" fmla="*/ 24 w 467"/>
                  <a:gd name="T49" fmla="*/ 12 h 467"/>
                  <a:gd name="T50" fmla="*/ 17 w 467"/>
                  <a:gd name="T51" fmla="*/ 17 h 467"/>
                  <a:gd name="T52" fmla="*/ 12 w 467"/>
                  <a:gd name="T53" fmla="*/ 24 h 467"/>
                  <a:gd name="T54" fmla="*/ 7 w 467"/>
                  <a:gd name="T55" fmla="*/ 31 h 467"/>
                  <a:gd name="T56" fmla="*/ 2 w 467"/>
                  <a:gd name="T57" fmla="*/ 38 h 467"/>
                  <a:gd name="T58" fmla="*/ 0 w 467"/>
                  <a:gd name="T59" fmla="*/ 47 h 467"/>
                  <a:gd name="T60" fmla="*/ 0 w 467"/>
                  <a:gd name="T61" fmla="*/ 57 h 467"/>
                  <a:gd name="T62" fmla="*/ 0 w 467"/>
                  <a:gd name="T63" fmla="*/ 59 h 467"/>
                  <a:gd name="T64" fmla="*/ 0 w 467"/>
                  <a:gd name="T65" fmla="*/ 62 h 467"/>
                  <a:gd name="T66" fmla="*/ 0 w 467"/>
                  <a:gd name="T67" fmla="*/ 69 h 467"/>
                  <a:gd name="T68" fmla="*/ 2 w 467"/>
                  <a:gd name="T69" fmla="*/ 78 h 467"/>
                  <a:gd name="T70" fmla="*/ 7 w 467"/>
                  <a:gd name="T71" fmla="*/ 87 h 467"/>
                  <a:gd name="T72" fmla="*/ 12 w 467"/>
                  <a:gd name="T73" fmla="*/ 95 h 467"/>
                  <a:gd name="T74" fmla="*/ 17 w 467"/>
                  <a:gd name="T75" fmla="*/ 99 h 467"/>
                  <a:gd name="T76" fmla="*/ 24 w 467"/>
                  <a:gd name="T77" fmla="*/ 106 h 467"/>
                  <a:gd name="T78" fmla="*/ 31 w 467"/>
                  <a:gd name="T79" fmla="*/ 111 h 467"/>
                  <a:gd name="T80" fmla="*/ 41 w 467"/>
                  <a:gd name="T81" fmla="*/ 113 h 467"/>
                  <a:gd name="T82" fmla="*/ 48 w 467"/>
                  <a:gd name="T83" fmla="*/ 116 h 467"/>
                  <a:gd name="T84" fmla="*/ 57 w 467"/>
                  <a:gd name="T85" fmla="*/ 116 h 46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67"/>
                  <a:gd name="T130" fmla="*/ 0 h 467"/>
                  <a:gd name="T131" fmla="*/ 467 w 467"/>
                  <a:gd name="T132" fmla="*/ 467 h 46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67" h="467">
                    <a:moveTo>
                      <a:pt x="229" y="467"/>
                    </a:moveTo>
                    <a:lnTo>
                      <a:pt x="266" y="467"/>
                    </a:lnTo>
                    <a:lnTo>
                      <a:pt x="304" y="456"/>
                    </a:lnTo>
                    <a:lnTo>
                      <a:pt x="342" y="447"/>
                    </a:lnTo>
                    <a:lnTo>
                      <a:pt x="371" y="428"/>
                    </a:lnTo>
                    <a:lnTo>
                      <a:pt x="400" y="400"/>
                    </a:lnTo>
                    <a:lnTo>
                      <a:pt x="419" y="372"/>
                    </a:lnTo>
                    <a:lnTo>
                      <a:pt x="437" y="343"/>
                    </a:lnTo>
                    <a:lnTo>
                      <a:pt x="456" y="305"/>
                    </a:lnTo>
                    <a:lnTo>
                      <a:pt x="467" y="276"/>
                    </a:lnTo>
                    <a:lnTo>
                      <a:pt x="467" y="238"/>
                    </a:lnTo>
                    <a:lnTo>
                      <a:pt x="467" y="201"/>
                    </a:lnTo>
                    <a:lnTo>
                      <a:pt x="456" y="162"/>
                    </a:lnTo>
                    <a:lnTo>
                      <a:pt x="437" y="124"/>
                    </a:lnTo>
                    <a:lnTo>
                      <a:pt x="419" y="95"/>
                    </a:lnTo>
                    <a:lnTo>
                      <a:pt x="400" y="67"/>
                    </a:lnTo>
                    <a:lnTo>
                      <a:pt x="371" y="48"/>
                    </a:lnTo>
                    <a:lnTo>
                      <a:pt x="342" y="28"/>
                    </a:lnTo>
                    <a:lnTo>
                      <a:pt x="304" y="10"/>
                    </a:lnTo>
                    <a:lnTo>
                      <a:pt x="266" y="0"/>
                    </a:lnTo>
                    <a:lnTo>
                      <a:pt x="229" y="0"/>
                    </a:lnTo>
                    <a:lnTo>
                      <a:pt x="190" y="0"/>
                    </a:lnTo>
                    <a:lnTo>
                      <a:pt x="162" y="10"/>
                    </a:lnTo>
                    <a:lnTo>
                      <a:pt x="123" y="28"/>
                    </a:lnTo>
                    <a:lnTo>
                      <a:pt x="95" y="48"/>
                    </a:lnTo>
                    <a:lnTo>
                      <a:pt x="66" y="67"/>
                    </a:lnTo>
                    <a:lnTo>
                      <a:pt x="47" y="95"/>
                    </a:lnTo>
                    <a:lnTo>
                      <a:pt x="28" y="124"/>
                    </a:lnTo>
                    <a:lnTo>
                      <a:pt x="9" y="153"/>
                    </a:lnTo>
                    <a:lnTo>
                      <a:pt x="0" y="190"/>
                    </a:lnTo>
                    <a:lnTo>
                      <a:pt x="0" y="229"/>
                    </a:lnTo>
                    <a:lnTo>
                      <a:pt x="0" y="238"/>
                    </a:lnTo>
                    <a:lnTo>
                      <a:pt x="0" y="248"/>
                    </a:lnTo>
                    <a:lnTo>
                      <a:pt x="0" y="276"/>
                    </a:lnTo>
                    <a:lnTo>
                      <a:pt x="9" y="314"/>
                    </a:lnTo>
                    <a:lnTo>
                      <a:pt x="28" y="352"/>
                    </a:lnTo>
                    <a:lnTo>
                      <a:pt x="47" y="381"/>
                    </a:lnTo>
                    <a:lnTo>
                      <a:pt x="66" y="400"/>
                    </a:lnTo>
                    <a:lnTo>
                      <a:pt x="95" y="428"/>
                    </a:lnTo>
                    <a:lnTo>
                      <a:pt x="123" y="447"/>
                    </a:lnTo>
                    <a:lnTo>
                      <a:pt x="162" y="456"/>
                    </a:lnTo>
                    <a:lnTo>
                      <a:pt x="190" y="467"/>
                    </a:lnTo>
                    <a:lnTo>
                      <a:pt x="229" y="467"/>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97" name="Freeform 173">
                <a:extLst>
                  <a:ext uri="{FF2B5EF4-FFF2-40B4-BE49-F238E27FC236}">
                    <a16:creationId xmlns:a16="http://schemas.microsoft.com/office/drawing/2014/main" id="{82B0027E-EDB4-4A2F-B826-E65793654120}"/>
                  </a:ext>
                </a:extLst>
              </p:cNvPr>
              <p:cNvSpPr>
                <a:spLocks/>
              </p:cNvSpPr>
              <p:nvPr/>
            </p:nvSpPr>
            <p:spPr bwMode="auto">
              <a:xfrm>
                <a:off x="4702" y="2492"/>
                <a:ext cx="100" cy="100"/>
              </a:xfrm>
              <a:custGeom>
                <a:avLst/>
                <a:gdLst>
                  <a:gd name="T0" fmla="*/ 50 w 400"/>
                  <a:gd name="T1" fmla="*/ 100 h 399"/>
                  <a:gd name="T2" fmla="*/ 57 w 400"/>
                  <a:gd name="T3" fmla="*/ 98 h 399"/>
                  <a:gd name="T4" fmla="*/ 67 w 400"/>
                  <a:gd name="T5" fmla="*/ 98 h 399"/>
                  <a:gd name="T6" fmla="*/ 71 w 400"/>
                  <a:gd name="T7" fmla="*/ 93 h 399"/>
                  <a:gd name="T8" fmla="*/ 79 w 400"/>
                  <a:gd name="T9" fmla="*/ 91 h 399"/>
                  <a:gd name="T10" fmla="*/ 86 w 400"/>
                  <a:gd name="T11" fmla="*/ 86 h 399"/>
                  <a:gd name="T12" fmla="*/ 90 w 400"/>
                  <a:gd name="T13" fmla="*/ 79 h 399"/>
                  <a:gd name="T14" fmla="*/ 93 w 400"/>
                  <a:gd name="T15" fmla="*/ 72 h 399"/>
                  <a:gd name="T16" fmla="*/ 98 w 400"/>
                  <a:gd name="T17" fmla="*/ 64 h 399"/>
                  <a:gd name="T18" fmla="*/ 98 w 400"/>
                  <a:gd name="T19" fmla="*/ 57 h 399"/>
                  <a:gd name="T20" fmla="*/ 100 w 400"/>
                  <a:gd name="T21" fmla="*/ 50 h 399"/>
                  <a:gd name="T22" fmla="*/ 98 w 400"/>
                  <a:gd name="T23" fmla="*/ 43 h 399"/>
                  <a:gd name="T24" fmla="*/ 98 w 400"/>
                  <a:gd name="T25" fmla="*/ 33 h 399"/>
                  <a:gd name="T26" fmla="*/ 93 w 400"/>
                  <a:gd name="T27" fmla="*/ 26 h 399"/>
                  <a:gd name="T28" fmla="*/ 90 w 400"/>
                  <a:gd name="T29" fmla="*/ 21 h 399"/>
                  <a:gd name="T30" fmla="*/ 86 w 400"/>
                  <a:gd name="T31" fmla="*/ 14 h 399"/>
                  <a:gd name="T32" fmla="*/ 79 w 400"/>
                  <a:gd name="T33" fmla="*/ 10 h 399"/>
                  <a:gd name="T34" fmla="*/ 71 w 400"/>
                  <a:gd name="T35" fmla="*/ 7 h 399"/>
                  <a:gd name="T36" fmla="*/ 67 w 400"/>
                  <a:gd name="T37" fmla="*/ 2 h 399"/>
                  <a:gd name="T38" fmla="*/ 57 w 400"/>
                  <a:gd name="T39" fmla="*/ 0 h 399"/>
                  <a:gd name="T40" fmla="*/ 50 w 400"/>
                  <a:gd name="T41" fmla="*/ 0 h 399"/>
                  <a:gd name="T42" fmla="*/ 43 w 400"/>
                  <a:gd name="T43" fmla="*/ 0 h 399"/>
                  <a:gd name="T44" fmla="*/ 36 w 400"/>
                  <a:gd name="T45" fmla="*/ 2 h 399"/>
                  <a:gd name="T46" fmla="*/ 29 w 400"/>
                  <a:gd name="T47" fmla="*/ 5 h 399"/>
                  <a:gd name="T48" fmla="*/ 21 w 400"/>
                  <a:gd name="T49" fmla="*/ 10 h 399"/>
                  <a:gd name="T50" fmla="*/ 17 w 400"/>
                  <a:gd name="T51" fmla="*/ 14 h 399"/>
                  <a:gd name="T52" fmla="*/ 12 w 400"/>
                  <a:gd name="T53" fmla="*/ 19 h 399"/>
                  <a:gd name="T54" fmla="*/ 7 w 400"/>
                  <a:gd name="T55" fmla="*/ 26 h 399"/>
                  <a:gd name="T56" fmla="*/ 5 w 400"/>
                  <a:gd name="T57" fmla="*/ 33 h 399"/>
                  <a:gd name="T58" fmla="*/ 2 w 400"/>
                  <a:gd name="T59" fmla="*/ 40 h 399"/>
                  <a:gd name="T60" fmla="*/ 0 w 400"/>
                  <a:gd name="T61" fmla="*/ 48 h 399"/>
                  <a:gd name="T62" fmla="*/ 0 w 400"/>
                  <a:gd name="T63" fmla="*/ 50 h 399"/>
                  <a:gd name="T64" fmla="*/ 2 w 400"/>
                  <a:gd name="T65" fmla="*/ 60 h 399"/>
                  <a:gd name="T66" fmla="*/ 2 w 400"/>
                  <a:gd name="T67" fmla="*/ 67 h 399"/>
                  <a:gd name="T68" fmla="*/ 7 w 400"/>
                  <a:gd name="T69" fmla="*/ 74 h 399"/>
                  <a:gd name="T70" fmla="*/ 9 w 400"/>
                  <a:gd name="T71" fmla="*/ 79 h 399"/>
                  <a:gd name="T72" fmla="*/ 17 w 400"/>
                  <a:gd name="T73" fmla="*/ 86 h 399"/>
                  <a:gd name="T74" fmla="*/ 21 w 400"/>
                  <a:gd name="T75" fmla="*/ 91 h 399"/>
                  <a:gd name="T76" fmla="*/ 29 w 400"/>
                  <a:gd name="T77" fmla="*/ 93 h 399"/>
                  <a:gd name="T78" fmla="*/ 36 w 400"/>
                  <a:gd name="T79" fmla="*/ 98 h 399"/>
                  <a:gd name="T80" fmla="*/ 43 w 400"/>
                  <a:gd name="T81" fmla="*/ 98 h 399"/>
                  <a:gd name="T82" fmla="*/ 50 w 400"/>
                  <a:gd name="T83" fmla="*/ 100 h 39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00"/>
                  <a:gd name="T127" fmla="*/ 0 h 399"/>
                  <a:gd name="T128" fmla="*/ 400 w 400"/>
                  <a:gd name="T129" fmla="*/ 399 h 39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00" h="399">
                    <a:moveTo>
                      <a:pt x="199" y="399"/>
                    </a:moveTo>
                    <a:lnTo>
                      <a:pt x="228" y="390"/>
                    </a:lnTo>
                    <a:lnTo>
                      <a:pt x="266" y="390"/>
                    </a:lnTo>
                    <a:lnTo>
                      <a:pt x="285" y="371"/>
                    </a:lnTo>
                    <a:lnTo>
                      <a:pt x="314" y="362"/>
                    </a:lnTo>
                    <a:lnTo>
                      <a:pt x="342" y="342"/>
                    </a:lnTo>
                    <a:lnTo>
                      <a:pt x="361" y="314"/>
                    </a:lnTo>
                    <a:lnTo>
                      <a:pt x="370" y="286"/>
                    </a:lnTo>
                    <a:lnTo>
                      <a:pt x="390" y="256"/>
                    </a:lnTo>
                    <a:lnTo>
                      <a:pt x="390" y="228"/>
                    </a:lnTo>
                    <a:lnTo>
                      <a:pt x="400" y="200"/>
                    </a:lnTo>
                    <a:lnTo>
                      <a:pt x="390" y="171"/>
                    </a:lnTo>
                    <a:lnTo>
                      <a:pt x="390" y="133"/>
                    </a:lnTo>
                    <a:lnTo>
                      <a:pt x="370" y="105"/>
                    </a:lnTo>
                    <a:lnTo>
                      <a:pt x="361" y="85"/>
                    </a:lnTo>
                    <a:lnTo>
                      <a:pt x="342" y="57"/>
                    </a:lnTo>
                    <a:lnTo>
                      <a:pt x="314" y="38"/>
                    </a:lnTo>
                    <a:lnTo>
                      <a:pt x="285" y="29"/>
                    </a:lnTo>
                    <a:lnTo>
                      <a:pt x="266" y="9"/>
                    </a:lnTo>
                    <a:lnTo>
                      <a:pt x="228" y="0"/>
                    </a:lnTo>
                    <a:lnTo>
                      <a:pt x="199" y="0"/>
                    </a:lnTo>
                    <a:lnTo>
                      <a:pt x="171" y="0"/>
                    </a:lnTo>
                    <a:lnTo>
                      <a:pt x="143" y="9"/>
                    </a:lnTo>
                    <a:lnTo>
                      <a:pt x="114" y="18"/>
                    </a:lnTo>
                    <a:lnTo>
                      <a:pt x="85" y="38"/>
                    </a:lnTo>
                    <a:lnTo>
                      <a:pt x="67" y="57"/>
                    </a:lnTo>
                    <a:lnTo>
                      <a:pt x="47" y="76"/>
                    </a:lnTo>
                    <a:lnTo>
                      <a:pt x="28" y="105"/>
                    </a:lnTo>
                    <a:lnTo>
                      <a:pt x="19" y="133"/>
                    </a:lnTo>
                    <a:lnTo>
                      <a:pt x="9" y="161"/>
                    </a:lnTo>
                    <a:lnTo>
                      <a:pt x="0" y="191"/>
                    </a:lnTo>
                    <a:lnTo>
                      <a:pt x="0" y="200"/>
                    </a:lnTo>
                    <a:lnTo>
                      <a:pt x="9" y="238"/>
                    </a:lnTo>
                    <a:lnTo>
                      <a:pt x="9" y="266"/>
                    </a:lnTo>
                    <a:lnTo>
                      <a:pt x="28" y="295"/>
                    </a:lnTo>
                    <a:lnTo>
                      <a:pt x="37" y="314"/>
                    </a:lnTo>
                    <a:lnTo>
                      <a:pt x="67" y="342"/>
                    </a:lnTo>
                    <a:lnTo>
                      <a:pt x="85" y="362"/>
                    </a:lnTo>
                    <a:lnTo>
                      <a:pt x="114" y="371"/>
                    </a:lnTo>
                    <a:lnTo>
                      <a:pt x="143" y="390"/>
                    </a:lnTo>
                    <a:lnTo>
                      <a:pt x="171" y="390"/>
                    </a:lnTo>
                    <a:lnTo>
                      <a:pt x="199" y="399"/>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98" name="Freeform 174">
                <a:extLst>
                  <a:ext uri="{FF2B5EF4-FFF2-40B4-BE49-F238E27FC236}">
                    <a16:creationId xmlns:a16="http://schemas.microsoft.com/office/drawing/2014/main" id="{DC13F766-ABFA-43C8-A76C-0191C350289F}"/>
                  </a:ext>
                </a:extLst>
              </p:cNvPr>
              <p:cNvSpPr>
                <a:spLocks/>
              </p:cNvSpPr>
              <p:nvPr/>
            </p:nvSpPr>
            <p:spPr bwMode="auto">
              <a:xfrm>
                <a:off x="4709" y="2495"/>
                <a:ext cx="79" cy="81"/>
              </a:xfrm>
              <a:custGeom>
                <a:avLst/>
                <a:gdLst>
                  <a:gd name="T0" fmla="*/ 41 w 314"/>
                  <a:gd name="T1" fmla="*/ 81 h 324"/>
                  <a:gd name="T2" fmla="*/ 46 w 314"/>
                  <a:gd name="T3" fmla="*/ 81 h 324"/>
                  <a:gd name="T4" fmla="*/ 53 w 314"/>
                  <a:gd name="T5" fmla="*/ 79 h 324"/>
                  <a:gd name="T6" fmla="*/ 58 w 314"/>
                  <a:gd name="T7" fmla="*/ 76 h 324"/>
                  <a:gd name="T8" fmla="*/ 65 w 314"/>
                  <a:gd name="T9" fmla="*/ 74 h 324"/>
                  <a:gd name="T10" fmla="*/ 70 w 314"/>
                  <a:gd name="T11" fmla="*/ 69 h 324"/>
                  <a:gd name="T12" fmla="*/ 72 w 314"/>
                  <a:gd name="T13" fmla="*/ 64 h 324"/>
                  <a:gd name="T14" fmla="*/ 77 w 314"/>
                  <a:gd name="T15" fmla="*/ 60 h 324"/>
                  <a:gd name="T16" fmla="*/ 79 w 314"/>
                  <a:gd name="T17" fmla="*/ 53 h 324"/>
                  <a:gd name="T18" fmla="*/ 79 w 314"/>
                  <a:gd name="T19" fmla="*/ 48 h 324"/>
                  <a:gd name="T20" fmla="*/ 79 w 314"/>
                  <a:gd name="T21" fmla="*/ 41 h 324"/>
                  <a:gd name="T22" fmla="*/ 79 w 314"/>
                  <a:gd name="T23" fmla="*/ 34 h 324"/>
                  <a:gd name="T24" fmla="*/ 79 w 314"/>
                  <a:gd name="T25" fmla="*/ 29 h 324"/>
                  <a:gd name="T26" fmla="*/ 77 w 314"/>
                  <a:gd name="T27" fmla="*/ 22 h 324"/>
                  <a:gd name="T28" fmla="*/ 72 w 314"/>
                  <a:gd name="T29" fmla="*/ 17 h 324"/>
                  <a:gd name="T30" fmla="*/ 70 w 314"/>
                  <a:gd name="T31" fmla="*/ 12 h 324"/>
                  <a:gd name="T32" fmla="*/ 65 w 314"/>
                  <a:gd name="T33" fmla="*/ 10 h 324"/>
                  <a:gd name="T34" fmla="*/ 58 w 314"/>
                  <a:gd name="T35" fmla="*/ 5 h 324"/>
                  <a:gd name="T36" fmla="*/ 53 w 314"/>
                  <a:gd name="T37" fmla="*/ 2 h 324"/>
                  <a:gd name="T38" fmla="*/ 46 w 314"/>
                  <a:gd name="T39" fmla="*/ 2 h 324"/>
                  <a:gd name="T40" fmla="*/ 41 w 314"/>
                  <a:gd name="T41" fmla="*/ 0 h 324"/>
                  <a:gd name="T42" fmla="*/ 34 w 314"/>
                  <a:gd name="T43" fmla="*/ 2 h 324"/>
                  <a:gd name="T44" fmla="*/ 26 w 314"/>
                  <a:gd name="T45" fmla="*/ 2 h 324"/>
                  <a:gd name="T46" fmla="*/ 22 w 314"/>
                  <a:gd name="T47" fmla="*/ 5 h 324"/>
                  <a:gd name="T48" fmla="*/ 17 w 314"/>
                  <a:gd name="T49" fmla="*/ 10 h 324"/>
                  <a:gd name="T50" fmla="*/ 12 w 314"/>
                  <a:gd name="T51" fmla="*/ 12 h 324"/>
                  <a:gd name="T52" fmla="*/ 7 w 314"/>
                  <a:gd name="T53" fmla="*/ 17 h 324"/>
                  <a:gd name="T54" fmla="*/ 5 w 314"/>
                  <a:gd name="T55" fmla="*/ 22 h 324"/>
                  <a:gd name="T56" fmla="*/ 2 w 314"/>
                  <a:gd name="T57" fmla="*/ 29 h 324"/>
                  <a:gd name="T58" fmla="*/ 0 w 314"/>
                  <a:gd name="T59" fmla="*/ 34 h 324"/>
                  <a:gd name="T60" fmla="*/ 0 w 314"/>
                  <a:gd name="T61" fmla="*/ 41 h 324"/>
                  <a:gd name="T62" fmla="*/ 0 w 314"/>
                  <a:gd name="T63" fmla="*/ 48 h 324"/>
                  <a:gd name="T64" fmla="*/ 2 w 314"/>
                  <a:gd name="T65" fmla="*/ 53 h 324"/>
                  <a:gd name="T66" fmla="*/ 5 w 314"/>
                  <a:gd name="T67" fmla="*/ 60 h 324"/>
                  <a:gd name="T68" fmla="*/ 7 w 314"/>
                  <a:gd name="T69" fmla="*/ 64 h 324"/>
                  <a:gd name="T70" fmla="*/ 12 w 314"/>
                  <a:gd name="T71" fmla="*/ 69 h 324"/>
                  <a:gd name="T72" fmla="*/ 17 w 314"/>
                  <a:gd name="T73" fmla="*/ 74 h 324"/>
                  <a:gd name="T74" fmla="*/ 22 w 314"/>
                  <a:gd name="T75" fmla="*/ 76 h 324"/>
                  <a:gd name="T76" fmla="*/ 26 w 314"/>
                  <a:gd name="T77" fmla="*/ 79 h 324"/>
                  <a:gd name="T78" fmla="*/ 34 w 314"/>
                  <a:gd name="T79" fmla="*/ 81 h 324"/>
                  <a:gd name="T80" fmla="*/ 41 w 314"/>
                  <a:gd name="T81" fmla="*/ 81 h 32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14"/>
                  <a:gd name="T124" fmla="*/ 0 h 324"/>
                  <a:gd name="T125" fmla="*/ 314 w 314"/>
                  <a:gd name="T126" fmla="*/ 324 h 32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14" h="324">
                    <a:moveTo>
                      <a:pt x="162" y="324"/>
                    </a:moveTo>
                    <a:lnTo>
                      <a:pt x="182" y="324"/>
                    </a:lnTo>
                    <a:lnTo>
                      <a:pt x="210" y="314"/>
                    </a:lnTo>
                    <a:lnTo>
                      <a:pt x="229" y="305"/>
                    </a:lnTo>
                    <a:lnTo>
                      <a:pt x="257" y="295"/>
                    </a:lnTo>
                    <a:lnTo>
                      <a:pt x="277" y="277"/>
                    </a:lnTo>
                    <a:lnTo>
                      <a:pt x="286" y="257"/>
                    </a:lnTo>
                    <a:lnTo>
                      <a:pt x="305" y="238"/>
                    </a:lnTo>
                    <a:lnTo>
                      <a:pt x="314" y="210"/>
                    </a:lnTo>
                    <a:lnTo>
                      <a:pt x="314" y="191"/>
                    </a:lnTo>
                    <a:lnTo>
                      <a:pt x="314" y="162"/>
                    </a:lnTo>
                    <a:lnTo>
                      <a:pt x="314" y="134"/>
                    </a:lnTo>
                    <a:lnTo>
                      <a:pt x="314" y="115"/>
                    </a:lnTo>
                    <a:lnTo>
                      <a:pt x="305" y="87"/>
                    </a:lnTo>
                    <a:lnTo>
                      <a:pt x="286" y="67"/>
                    </a:lnTo>
                    <a:lnTo>
                      <a:pt x="277" y="48"/>
                    </a:lnTo>
                    <a:lnTo>
                      <a:pt x="257" y="39"/>
                    </a:lnTo>
                    <a:lnTo>
                      <a:pt x="229" y="20"/>
                    </a:lnTo>
                    <a:lnTo>
                      <a:pt x="210" y="9"/>
                    </a:lnTo>
                    <a:lnTo>
                      <a:pt x="182" y="9"/>
                    </a:lnTo>
                    <a:lnTo>
                      <a:pt x="162" y="0"/>
                    </a:lnTo>
                    <a:lnTo>
                      <a:pt x="134" y="9"/>
                    </a:lnTo>
                    <a:lnTo>
                      <a:pt x="104" y="9"/>
                    </a:lnTo>
                    <a:lnTo>
                      <a:pt x="86" y="20"/>
                    </a:lnTo>
                    <a:lnTo>
                      <a:pt x="67" y="39"/>
                    </a:lnTo>
                    <a:lnTo>
                      <a:pt x="48" y="48"/>
                    </a:lnTo>
                    <a:lnTo>
                      <a:pt x="28" y="67"/>
                    </a:lnTo>
                    <a:lnTo>
                      <a:pt x="19" y="87"/>
                    </a:lnTo>
                    <a:lnTo>
                      <a:pt x="9" y="115"/>
                    </a:lnTo>
                    <a:lnTo>
                      <a:pt x="0" y="134"/>
                    </a:lnTo>
                    <a:lnTo>
                      <a:pt x="0" y="162"/>
                    </a:lnTo>
                    <a:lnTo>
                      <a:pt x="0" y="191"/>
                    </a:lnTo>
                    <a:lnTo>
                      <a:pt x="9" y="210"/>
                    </a:lnTo>
                    <a:lnTo>
                      <a:pt x="19" y="238"/>
                    </a:lnTo>
                    <a:lnTo>
                      <a:pt x="28" y="257"/>
                    </a:lnTo>
                    <a:lnTo>
                      <a:pt x="48" y="277"/>
                    </a:lnTo>
                    <a:lnTo>
                      <a:pt x="67" y="295"/>
                    </a:lnTo>
                    <a:lnTo>
                      <a:pt x="86" y="305"/>
                    </a:lnTo>
                    <a:lnTo>
                      <a:pt x="104" y="314"/>
                    </a:lnTo>
                    <a:lnTo>
                      <a:pt x="134" y="324"/>
                    </a:lnTo>
                    <a:lnTo>
                      <a:pt x="162" y="324"/>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99" name="Freeform 175">
                <a:extLst>
                  <a:ext uri="{FF2B5EF4-FFF2-40B4-BE49-F238E27FC236}">
                    <a16:creationId xmlns:a16="http://schemas.microsoft.com/office/drawing/2014/main" id="{4FED7977-50A8-4EC7-ABF8-76DA74EDB8E5}"/>
                  </a:ext>
                </a:extLst>
              </p:cNvPr>
              <p:cNvSpPr>
                <a:spLocks/>
              </p:cNvSpPr>
              <p:nvPr/>
            </p:nvSpPr>
            <p:spPr bwMode="auto">
              <a:xfrm>
                <a:off x="4961" y="2466"/>
                <a:ext cx="331" cy="331"/>
              </a:xfrm>
              <a:custGeom>
                <a:avLst/>
                <a:gdLst>
                  <a:gd name="T0" fmla="*/ 164 w 1324"/>
                  <a:gd name="T1" fmla="*/ 331 h 1323"/>
                  <a:gd name="T2" fmla="*/ 190 w 1324"/>
                  <a:gd name="T3" fmla="*/ 328 h 1323"/>
                  <a:gd name="T4" fmla="*/ 217 w 1324"/>
                  <a:gd name="T5" fmla="*/ 321 h 1323"/>
                  <a:gd name="T6" fmla="*/ 241 w 1324"/>
                  <a:gd name="T7" fmla="*/ 311 h 1323"/>
                  <a:gd name="T8" fmla="*/ 262 w 1324"/>
                  <a:gd name="T9" fmla="*/ 297 h 1323"/>
                  <a:gd name="T10" fmla="*/ 281 w 1324"/>
                  <a:gd name="T11" fmla="*/ 281 h 1323"/>
                  <a:gd name="T12" fmla="*/ 298 w 1324"/>
                  <a:gd name="T13" fmla="*/ 262 h 1323"/>
                  <a:gd name="T14" fmla="*/ 312 w 1324"/>
                  <a:gd name="T15" fmla="*/ 240 h 1323"/>
                  <a:gd name="T16" fmla="*/ 321 w 1324"/>
                  <a:gd name="T17" fmla="*/ 217 h 1323"/>
                  <a:gd name="T18" fmla="*/ 328 w 1324"/>
                  <a:gd name="T19" fmla="*/ 193 h 1323"/>
                  <a:gd name="T20" fmla="*/ 331 w 1324"/>
                  <a:gd name="T21" fmla="*/ 164 h 1323"/>
                  <a:gd name="T22" fmla="*/ 328 w 1324"/>
                  <a:gd name="T23" fmla="*/ 138 h 1323"/>
                  <a:gd name="T24" fmla="*/ 321 w 1324"/>
                  <a:gd name="T25" fmla="*/ 112 h 1323"/>
                  <a:gd name="T26" fmla="*/ 312 w 1324"/>
                  <a:gd name="T27" fmla="*/ 88 h 1323"/>
                  <a:gd name="T28" fmla="*/ 298 w 1324"/>
                  <a:gd name="T29" fmla="*/ 67 h 1323"/>
                  <a:gd name="T30" fmla="*/ 281 w 1324"/>
                  <a:gd name="T31" fmla="*/ 48 h 1323"/>
                  <a:gd name="T32" fmla="*/ 262 w 1324"/>
                  <a:gd name="T33" fmla="*/ 31 h 1323"/>
                  <a:gd name="T34" fmla="*/ 241 w 1324"/>
                  <a:gd name="T35" fmla="*/ 19 h 1323"/>
                  <a:gd name="T36" fmla="*/ 217 w 1324"/>
                  <a:gd name="T37" fmla="*/ 8 h 1323"/>
                  <a:gd name="T38" fmla="*/ 190 w 1324"/>
                  <a:gd name="T39" fmla="*/ 3 h 1323"/>
                  <a:gd name="T40" fmla="*/ 164 w 1324"/>
                  <a:gd name="T41" fmla="*/ 0 h 1323"/>
                  <a:gd name="T42" fmla="*/ 138 w 1324"/>
                  <a:gd name="T43" fmla="*/ 3 h 1323"/>
                  <a:gd name="T44" fmla="*/ 112 w 1324"/>
                  <a:gd name="T45" fmla="*/ 8 h 1323"/>
                  <a:gd name="T46" fmla="*/ 88 w 1324"/>
                  <a:gd name="T47" fmla="*/ 19 h 1323"/>
                  <a:gd name="T48" fmla="*/ 67 w 1324"/>
                  <a:gd name="T49" fmla="*/ 31 h 1323"/>
                  <a:gd name="T50" fmla="*/ 48 w 1324"/>
                  <a:gd name="T51" fmla="*/ 48 h 1323"/>
                  <a:gd name="T52" fmla="*/ 31 w 1324"/>
                  <a:gd name="T53" fmla="*/ 67 h 1323"/>
                  <a:gd name="T54" fmla="*/ 17 w 1324"/>
                  <a:gd name="T55" fmla="*/ 88 h 1323"/>
                  <a:gd name="T56" fmla="*/ 7 w 1324"/>
                  <a:gd name="T57" fmla="*/ 112 h 1323"/>
                  <a:gd name="T58" fmla="*/ 0 w 1324"/>
                  <a:gd name="T59" fmla="*/ 138 h 1323"/>
                  <a:gd name="T60" fmla="*/ 0 w 1324"/>
                  <a:gd name="T61" fmla="*/ 164 h 1323"/>
                  <a:gd name="T62" fmla="*/ 0 w 1324"/>
                  <a:gd name="T63" fmla="*/ 193 h 1323"/>
                  <a:gd name="T64" fmla="*/ 7 w 1324"/>
                  <a:gd name="T65" fmla="*/ 217 h 1323"/>
                  <a:gd name="T66" fmla="*/ 17 w 1324"/>
                  <a:gd name="T67" fmla="*/ 240 h 1323"/>
                  <a:gd name="T68" fmla="*/ 31 w 1324"/>
                  <a:gd name="T69" fmla="*/ 262 h 1323"/>
                  <a:gd name="T70" fmla="*/ 48 w 1324"/>
                  <a:gd name="T71" fmla="*/ 281 h 1323"/>
                  <a:gd name="T72" fmla="*/ 67 w 1324"/>
                  <a:gd name="T73" fmla="*/ 297 h 1323"/>
                  <a:gd name="T74" fmla="*/ 88 w 1324"/>
                  <a:gd name="T75" fmla="*/ 311 h 1323"/>
                  <a:gd name="T76" fmla="*/ 112 w 1324"/>
                  <a:gd name="T77" fmla="*/ 321 h 1323"/>
                  <a:gd name="T78" fmla="*/ 138 w 1324"/>
                  <a:gd name="T79" fmla="*/ 328 h 1323"/>
                  <a:gd name="T80" fmla="*/ 164 w 1324"/>
                  <a:gd name="T81" fmla="*/ 331 h 132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4"/>
                  <a:gd name="T124" fmla="*/ 0 h 1323"/>
                  <a:gd name="T125" fmla="*/ 1324 w 1324"/>
                  <a:gd name="T126" fmla="*/ 1323 h 132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4" h="1323">
                    <a:moveTo>
                      <a:pt x="657" y="1323"/>
                    </a:moveTo>
                    <a:lnTo>
                      <a:pt x="761" y="1312"/>
                    </a:lnTo>
                    <a:lnTo>
                      <a:pt x="867" y="1284"/>
                    </a:lnTo>
                    <a:lnTo>
                      <a:pt x="962" y="1245"/>
                    </a:lnTo>
                    <a:lnTo>
                      <a:pt x="1047" y="1189"/>
                    </a:lnTo>
                    <a:lnTo>
                      <a:pt x="1123" y="1122"/>
                    </a:lnTo>
                    <a:lnTo>
                      <a:pt x="1190" y="1046"/>
                    </a:lnTo>
                    <a:lnTo>
                      <a:pt x="1246" y="961"/>
                    </a:lnTo>
                    <a:lnTo>
                      <a:pt x="1285" y="866"/>
                    </a:lnTo>
                    <a:lnTo>
                      <a:pt x="1313" y="771"/>
                    </a:lnTo>
                    <a:lnTo>
                      <a:pt x="1324" y="657"/>
                    </a:lnTo>
                    <a:lnTo>
                      <a:pt x="1313" y="551"/>
                    </a:lnTo>
                    <a:lnTo>
                      <a:pt x="1285" y="447"/>
                    </a:lnTo>
                    <a:lnTo>
                      <a:pt x="1246" y="352"/>
                    </a:lnTo>
                    <a:lnTo>
                      <a:pt x="1190" y="266"/>
                    </a:lnTo>
                    <a:lnTo>
                      <a:pt x="1123" y="190"/>
                    </a:lnTo>
                    <a:lnTo>
                      <a:pt x="1047" y="123"/>
                    </a:lnTo>
                    <a:lnTo>
                      <a:pt x="962" y="77"/>
                    </a:lnTo>
                    <a:lnTo>
                      <a:pt x="867" y="30"/>
                    </a:lnTo>
                    <a:lnTo>
                      <a:pt x="761" y="10"/>
                    </a:lnTo>
                    <a:lnTo>
                      <a:pt x="657" y="0"/>
                    </a:lnTo>
                    <a:lnTo>
                      <a:pt x="552" y="10"/>
                    </a:lnTo>
                    <a:lnTo>
                      <a:pt x="447" y="30"/>
                    </a:lnTo>
                    <a:lnTo>
                      <a:pt x="352" y="77"/>
                    </a:lnTo>
                    <a:lnTo>
                      <a:pt x="266" y="123"/>
                    </a:lnTo>
                    <a:lnTo>
                      <a:pt x="190" y="190"/>
                    </a:lnTo>
                    <a:lnTo>
                      <a:pt x="123" y="266"/>
                    </a:lnTo>
                    <a:lnTo>
                      <a:pt x="67" y="352"/>
                    </a:lnTo>
                    <a:lnTo>
                      <a:pt x="28" y="447"/>
                    </a:lnTo>
                    <a:lnTo>
                      <a:pt x="0" y="551"/>
                    </a:lnTo>
                    <a:lnTo>
                      <a:pt x="0" y="657"/>
                    </a:lnTo>
                    <a:lnTo>
                      <a:pt x="0" y="771"/>
                    </a:lnTo>
                    <a:lnTo>
                      <a:pt x="28" y="866"/>
                    </a:lnTo>
                    <a:lnTo>
                      <a:pt x="67" y="961"/>
                    </a:lnTo>
                    <a:lnTo>
                      <a:pt x="123" y="1046"/>
                    </a:lnTo>
                    <a:lnTo>
                      <a:pt x="190" y="1122"/>
                    </a:lnTo>
                    <a:lnTo>
                      <a:pt x="266" y="1189"/>
                    </a:lnTo>
                    <a:lnTo>
                      <a:pt x="352" y="1245"/>
                    </a:lnTo>
                    <a:lnTo>
                      <a:pt x="447" y="1284"/>
                    </a:lnTo>
                    <a:lnTo>
                      <a:pt x="552" y="1312"/>
                    </a:lnTo>
                    <a:lnTo>
                      <a:pt x="657" y="1323"/>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00" name="Freeform 176">
                <a:extLst>
                  <a:ext uri="{FF2B5EF4-FFF2-40B4-BE49-F238E27FC236}">
                    <a16:creationId xmlns:a16="http://schemas.microsoft.com/office/drawing/2014/main" id="{E1253900-32F7-42E2-87E0-9ECAC6F44FF9}"/>
                  </a:ext>
                </a:extLst>
              </p:cNvPr>
              <p:cNvSpPr>
                <a:spLocks/>
              </p:cNvSpPr>
              <p:nvPr/>
            </p:nvSpPr>
            <p:spPr bwMode="auto">
              <a:xfrm>
                <a:off x="4961" y="2466"/>
                <a:ext cx="331" cy="331"/>
              </a:xfrm>
              <a:custGeom>
                <a:avLst/>
                <a:gdLst>
                  <a:gd name="T0" fmla="*/ 164 w 1324"/>
                  <a:gd name="T1" fmla="*/ 331 h 1323"/>
                  <a:gd name="T2" fmla="*/ 190 w 1324"/>
                  <a:gd name="T3" fmla="*/ 328 h 1323"/>
                  <a:gd name="T4" fmla="*/ 217 w 1324"/>
                  <a:gd name="T5" fmla="*/ 321 h 1323"/>
                  <a:gd name="T6" fmla="*/ 241 w 1324"/>
                  <a:gd name="T7" fmla="*/ 311 h 1323"/>
                  <a:gd name="T8" fmla="*/ 262 w 1324"/>
                  <a:gd name="T9" fmla="*/ 297 h 1323"/>
                  <a:gd name="T10" fmla="*/ 281 w 1324"/>
                  <a:gd name="T11" fmla="*/ 281 h 1323"/>
                  <a:gd name="T12" fmla="*/ 298 w 1324"/>
                  <a:gd name="T13" fmla="*/ 262 h 1323"/>
                  <a:gd name="T14" fmla="*/ 312 w 1324"/>
                  <a:gd name="T15" fmla="*/ 240 h 1323"/>
                  <a:gd name="T16" fmla="*/ 321 w 1324"/>
                  <a:gd name="T17" fmla="*/ 217 h 1323"/>
                  <a:gd name="T18" fmla="*/ 328 w 1324"/>
                  <a:gd name="T19" fmla="*/ 193 h 1323"/>
                  <a:gd name="T20" fmla="*/ 331 w 1324"/>
                  <a:gd name="T21" fmla="*/ 164 h 1323"/>
                  <a:gd name="T22" fmla="*/ 328 w 1324"/>
                  <a:gd name="T23" fmla="*/ 138 h 1323"/>
                  <a:gd name="T24" fmla="*/ 321 w 1324"/>
                  <a:gd name="T25" fmla="*/ 112 h 1323"/>
                  <a:gd name="T26" fmla="*/ 312 w 1324"/>
                  <a:gd name="T27" fmla="*/ 88 h 1323"/>
                  <a:gd name="T28" fmla="*/ 298 w 1324"/>
                  <a:gd name="T29" fmla="*/ 67 h 1323"/>
                  <a:gd name="T30" fmla="*/ 281 w 1324"/>
                  <a:gd name="T31" fmla="*/ 48 h 1323"/>
                  <a:gd name="T32" fmla="*/ 262 w 1324"/>
                  <a:gd name="T33" fmla="*/ 31 h 1323"/>
                  <a:gd name="T34" fmla="*/ 241 w 1324"/>
                  <a:gd name="T35" fmla="*/ 19 h 1323"/>
                  <a:gd name="T36" fmla="*/ 217 w 1324"/>
                  <a:gd name="T37" fmla="*/ 8 h 1323"/>
                  <a:gd name="T38" fmla="*/ 190 w 1324"/>
                  <a:gd name="T39" fmla="*/ 3 h 1323"/>
                  <a:gd name="T40" fmla="*/ 164 w 1324"/>
                  <a:gd name="T41" fmla="*/ 0 h 1323"/>
                  <a:gd name="T42" fmla="*/ 138 w 1324"/>
                  <a:gd name="T43" fmla="*/ 3 h 1323"/>
                  <a:gd name="T44" fmla="*/ 112 w 1324"/>
                  <a:gd name="T45" fmla="*/ 8 h 1323"/>
                  <a:gd name="T46" fmla="*/ 88 w 1324"/>
                  <a:gd name="T47" fmla="*/ 19 h 1323"/>
                  <a:gd name="T48" fmla="*/ 67 w 1324"/>
                  <a:gd name="T49" fmla="*/ 31 h 1323"/>
                  <a:gd name="T50" fmla="*/ 48 w 1324"/>
                  <a:gd name="T51" fmla="*/ 48 h 1323"/>
                  <a:gd name="T52" fmla="*/ 31 w 1324"/>
                  <a:gd name="T53" fmla="*/ 67 h 1323"/>
                  <a:gd name="T54" fmla="*/ 17 w 1324"/>
                  <a:gd name="T55" fmla="*/ 88 h 1323"/>
                  <a:gd name="T56" fmla="*/ 7 w 1324"/>
                  <a:gd name="T57" fmla="*/ 112 h 1323"/>
                  <a:gd name="T58" fmla="*/ 0 w 1324"/>
                  <a:gd name="T59" fmla="*/ 138 h 1323"/>
                  <a:gd name="T60" fmla="*/ 0 w 1324"/>
                  <a:gd name="T61" fmla="*/ 164 h 1323"/>
                  <a:gd name="T62" fmla="*/ 0 w 1324"/>
                  <a:gd name="T63" fmla="*/ 193 h 1323"/>
                  <a:gd name="T64" fmla="*/ 7 w 1324"/>
                  <a:gd name="T65" fmla="*/ 217 h 1323"/>
                  <a:gd name="T66" fmla="*/ 17 w 1324"/>
                  <a:gd name="T67" fmla="*/ 240 h 1323"/>
                  <a:gd name="T68" fmla="*/ 31 w 1324"/>
                  <a:gd name="T69" fmla="*/ 262 h 1323"/>
                  <a:gd name="T70" fmla="*/ 48 w 1324"/>
                  <a:gd name="T71" fmla="*/ 281 h 1323"/>
                  <a:gd name="T72" fmla="*/ 67 w 1324"/>
                  <a:gd name="T73" fmla="*/ 297 h 1323"/>
                  <a:gd name="T74" fmla="*/ 88 w 1324"/>
                  <a:gd name="T75" fmla="*/ 311 h 1323"/>
                  <a:gd name="T76" fmla="*/ 112 w 1324"/>
                  <a:gd name="T77" fmla="*/ 321 h 1323"/>
                  <a:gd name="T78" fmla="*/ 138 w 1324"/>
                  <a:gd name="T79" fmla="*/ 328 h 1323"/>
                  <a:gd name="T80" fmla="*/ 164 w 1324"/>
                  <a:gd name="T81" fmla="*/ 331 h 132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4"/>
                  <a:gd name="T124" fmla="*/ 0 h 1323"/>
                  <a:gd name="T125" fmla="*/ 1324 w 1324"/>
                  <a:gd name="T126" fmla="*/ 1323 h 132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4" h="1323">
                    <a:moveTo>
                      <a:pt x="657" y="1323"/>
                    </a:moveTo>
                    <a:lnTo>
                      <a:pt x="761" y="1312"/>
                    </a:lnTo>
                    <a:lnTo>
                      <a:pt x="867" y="1284"/>
                    </a:lnTo>
                    <a:lnTo>
                      <a:pt x="962" y="1245"/>
                    </a:lnTo>
                    <a:lnTo>
                      <a:pt x="1047" y="1189"/>
                    </a:lnTo>
                    <a:lnTo>
                      <a:pt x="1123" y="1122"/>
                    </a:lnTo>
                    <a:lnTo>
                      <a:pt x="1190" y="1046"/>
                    </a:lnTo>
                    <a:lnTo>
                      <a:pt x="1246" y="961"/>
                    </a:lnTo>
                    <a:lnTo>
                      <a:pt x="1285" y="866"/>
                    </a:lnTo>
                    <a:lnTo>
                      <a:pt x="1313" y="771"/>
                    </a:lnTo>
                    <a:lnTo>
                      <a:pt x="1324" y="657"/>
                    </a:lnTo>
                    <a:lnTo>
                      <a:pt x="1313" y="551"/>
                    </a:lnTo>
                    <a:lnTo>
                      <a:pt x="1285" y="447"/>
                    </a:lnTo>
                    <a:lnTo>
                      <a:pt x="1246" y="352"/>
                    </a:lnTo>
                    <a:lnTo>
                      <a:pt x="1190" y="266"/>
                    </a:lnTo>
                    <a:lnTo>
                      <a:pt x="1123" y="190"/>
                    </a:lnTo>
                    <a:lnTo>
                      <a:pt x="1047" y="123"/>
                    </a:lnTo>
                    <a:lnTo>
                      <a:pt x="962" y="77"/>
                    </a:lnTo>
                    <a:lnTo>
                      <a:pt x="867" y="30"/>
                    </a:lnTo>
                    <a:lnTo>
                      <a:pt x="761" y="10"/>
                    </a:lnTo>
                    <a:lnTo>
                      <a:pt x="657" y="0"/>
                    </a:lnTo>
                    <a:lnTo>
                      <a:pt x="552" y="10"/>
                    </a:lnTo>
                    <a:lnTo>
                      <a:pt x="447" y="30"/>
                    </a:lnTo>
                    <a:lnTo>
                      <a:pt x="352" y="77"/>
                    </a:lnTo>
                    <a:lnTo>
                      <a:pt x="266" y="123"/>
                    </a:lnTo>
                    <a:lnTo>
                      <a:pt x="190" y="190"/>
                    </a:lnTo>
                    <a:lnTo>
                      <a:pt x="123" y="266"/>
                    </a:lnTo>
                    <a:lnTo>
                      <a:pt x="67" y="352"/>
                    </a:lnTo>
                    <a:lnTo>
                      <a:pt x="28" y="447"/>
                    </a:lnTo>
                    <a:lnTo>
                      <a:pt x="0" y="551"/>
                    </a:lnTo>
                    <a:lnTo>
                      <a:pt x="0" y="657"/>
                    </a:lnTo>
                    <a:lnTo>
                      <a:pt x="0" y="771"/>
                    </a:lnTo>
                    <a:lnTo>
                      <a:pt x="28" y="866"/>
                    </a:lnTo>
                    <a:lnTo>
                      <a:pt x="67" y="961"/>
                    </a:lnTo>
                    <a:lnTo>
                      <a:pt x="123" y="1046"/>
                    </a:lnTo>
                    <a:lnTo>
                      <a:pt x="190" y="1122"/>
                    </a:lnTo>
                    <a:lnTo>
                      <a:pt x="266" y="1189"/>
                    </a:lnTo>
                    <a:lnTo>
                      <a:pt x="352" y="1245"/>
                    </a:lnTo>
                    <a:lnTo>
                      <a:pt x="447" y="1284"/>
                    </a:lnTo>
                    <a:lnTo>
                      <a:pt x="552" y="1312"/>
                    </a:lnTo>
                    <a:lnTo>
                      <a:pt x="657" y="1323"/>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101" name="Freeform 177">
                <a:extLst>
                  <a:ext uri="{FF2B5EF4-FFF2-40B4-BE49-F238E27FC236}">
                    <a16:creationId xmlns:a16="http://schemas.microsoft.com/office/drawing/2014/main" id="{83D2F21A-4506-4CFF-BB48-F320A74F5677}"/>
                  </a:ext>
                </a:extLst>
              </p:cNvPr>
              <p:cNvSpPr>
                <a:spLocks/>
              </p:cNvSpPr>
              <p:nvPr/>
            </p:nvSpPr>
            <p:spPr bwMode="auto">
              <a:xfrm>
                <a:off x="4961" y="2466"/>
                <a:ext cx="331" cy="331"/>
              </a:xfrm>
              <a:custGeom>
                <a:avLst/>
                <a:gdLst>
                  <a:gd name="T0" fmla="*/ 164 w 1324"/>
                  <a:gd name="T1" fmla="*/ 331 h 1323"/>
                  <a:gd name="T2" fmla="*/ 190 w 1324"/>
                  <a:gd name="T3" fmla="*/ 328 h 1323"/>
                  <a:gd name="T4" fmla="*/ 217 w 1324"/>
                  <a:gd name="T5" fmla="*/ 321 h 1323"/>
                  <a:gd name="T6" fmla="*/ 241 w 1324"/>
                  <a:gd name="T7" fmla="*/ 311 h 1323"/>
                  <a:gd name="T8" fmla="*/ 262 w 1324"/>
                  <a:gd name="T9" fmla="*/ 297 h 1323"/>
                  <a:gd name="T10" fmla="*/ 281 w 1324"/>
                  <a:gd name="T11" fmla="*/ 281 h 1323"/>
                  <a:gd name="T12" fmla="*/ 298 w 1324"/>
                  <a:gd name="T13" fmla="*/ 262 h 1323"/>
                  <a:gd name="T14" fmla="*/ 312 w 1324"/>
                  <a:gd name="T15" fmla="*/ 240 h 1323"/>
                  <a:gd name="T16" fmla="*/ 321 w 1324"/>
                  <a:gd name="T17" fmla="*/ 217 h 1323"/>
                  <a:gd name="T18" fmla="*/ 328 w 1324"/>
                  <a:gd name="T19" fmla="*/ 193 h 1323"/>
                  <a:gd name="T20" fmla="*/ 331 w 1324"/>
                  <a:gd name="T21" fmla="*/ 164 h 1323"/>
                  <a:gd name="T22" fmla="*/ 328 w 1324"/>
                  <a:gd name="T23" fmla="*/ 138 h 1323"/>
                  <a:gd name="T24" fmla="*/ 321 w 1324"/>
                  <a:gd name="T25" fmla="*/ 112 h 1323"/>
                  <a:gd name="T26" fmla="*/ 312 w 1324"/>
                  <a:gd name="T27" fmla="*/ 88 h 1323"/>
                  <a:gd name="T28" fmla="*/ 298 w 1324"/>
                  <a:gd name="T29" fmla="*/ 67 h 1323"/>
                  <a:gd name="T30" fmla="*/ 281 w 1324"/>
                  <a:gd name="T31" fmla="*/ 48 h 1323"/>
                  <a:gd name="T32" fmla="*/ 262 w 1324"/>
                  <a:gd name="T33" fmla="*/ 31 h 1323"/>
                  <a:gd name="T34" fmla="*/ 241 w 1324"/>
                  <a:gd name="T35" fmla="*/ 19 h 1323"/>
                  <a:gd name="T36" fmla="*/ 217 w 1324"/>
                  <a:gd name="T37" fmla="*/ 8 h 1323"/>
                  <a:gd name="T38" fmla="*/ 190 w 1324"/>
                  <a:gd name="T39" fmla="*/ 3 h 1323"/>
                  <a:gd name="T40" fmla="*/ 164 w 1324"/>
                  <a:gd name="T41" fmla="*/ 0 h 1323"/>
                  <a:gd name="T42" fmla="*/ 138 w 1324"/>
                  <a:gd name="T43" fmla="*/ 3 h 1323"/>
                  <a:gd name="T44" fmla="*/ 112 w 1324"/>
                  <a:gd name="T45" fmla="*/ 8 h 1323"/>
                  <a:gd name="T46" fmla="*/ 88 w 1324"/>
                  <a:gd name="T47" fmla="*/ 19 h 1323"/>
                  <a:gd name="T48" fmla="*/ 67 w 1324"/>
                  <a:gd name="T49" fmla="*/ 31 h 1323"/>
                  <a:gd name="T50" fmla="*/ 48 w 1324"/>
                  <a:gd name="T51" fmla="*/ 48 h 1323"/>
                  <a:gd name="T52" fmla="*/ 31 w 1324"/>
                  <a:gd name="T53" fmla="*/ 67 h 1323"/>
                  <a:gd name="T54" fmla="*/ 17 w 1324"/>
                  <a:gd name="T55" fmla="*/ 88 h 1323"/>
                  <a:gd name="T56" fmla="*/ 7 w 1324"/>
                  <a:gd name="T57" fmla="*/ 112 h 1323"/>
                  <a:gd name="T58" fmla="*/ 0 w 1324"/>
                  <a:gd name="T59" fmla="*/ 138 h 1323"/>
                  <a:gd name="T60" fmla="*/ 0 w 1324"/>
                  <a:gd name="T61" fmla="*/ 164 h 1323"/>
                  <a:gd name="T62" fmla="*/ 0 w 1324"/>
                  <a:gd name="T63" fmla="*/ 193 h 1323"/>
                  <a:gd name="T64" fmla="*/ 7 w 1324"/>
                  <a:gd name="T65" fmla="*/ 217 h 1323"/>
                  <a:gd name="T66" fmla="*/ 17 w 1324"/>
                  <a:gd name="T67" fmla="*/ 240 h 1323"/>
                  <a:gd name="T68" fmla="*/ 31 w 1324"/>
                  <a:gd name="T69" fmla="*/ 262 h 1323"/>
                  <a:gd name="T70" fmla="*/ 48 w 1324"/>
                  <a:gd name="T71" fmla="*/ 281 h 1323"/>
                  <a:gd name="T72" fmla="*/ 67 w 1324"/>
                  <a:gd name="T73" fmla="*/ 297 h 1323"/>
                  <a:gd name="T74" fmla="*/ 88 w 1324"/>
                  <a:gd name="T75" fmla="*/ 311 h 1323"/>
                  <a:gd name="T76" fmla="*/ 112 w 1324"/>
                  <a:gd name="T77" fmla="*/ 321 h 1323"/>
                  <a:gd name="T78" fmla="*/ 138 w 1324"/>
                  <a:gd name="T79" fmla="*/ 328 h 1323"/>
                  <a:gd name="T80" fmla="*/ 164 w 1324"/>
                  <a:gd name="T81" fmla="*/ 331 h 132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4"/>
                  <a:gd name="T124" fmla="*/ 0 h 1323"/>
                  <a:gd name="T125" fmla="*/ 1324 w 1324"/>
                  <a:gd name="T126" fmla="*/ 1323 h 132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4" h="1323">
                    <a:moveTo>
                      <a:pt x="657" y="1323"/>
                    </a:moveTo>
                    <a:lnTo>
                      <a:pt x="761" y="1312"/>
                    </a:lnTo>
                    <a:lnTo>
                      <a:pt x="867" y="1284"/>
                    </a:lnTo>
                    <a:lnTo>
                      <a:pt x="962" y="1245"/>
                    </a:lnTo>
                    <a:lnTo>
                      <a:pt x="1047" y="1189"/>
                    </a:lnTo>
                    <a:lnTo>
                      <a:pt x="1123" y="1122"/>
                    </a:lnTo>
                    <a:lnTo>
                      <a:pt x="1190" y="1046"/>
                    </a:lnTo>
                    <a:lnTo>
                      <a:pt x="1246" y="961"/>
                    </a:lnTo>
                    <a:lnTo>
                      <a:pt x="1285" y="866"/>
                    </a:lnTo>
                    <a:lnTo>
                      <a:pt x="1313" y="771"/>
                    </a:lnTo>
                    <a:lnTo>
                      <a:pt x="1324" y="657"/>
                    </a:lnTo>
                    <a:lnTo>
                      <a:pt x="1313" y="551"/>
                    </a:lnTo>
                    <a:lnTo>
                      <a:pt x="1285" y="447"/>
                    </a:lnTo>
                    <a:lnTo>
                      <a:pt x="1246" y="352"/>
                    </a:lnTo>
                    <a:lnTo>
                      <a:pt x="1190" y="266"/>
                    </a:lnTo>
                    <a:lnTo>
                      <a:pt x="1123" y="190"/>
                    </a:lnTo>
                    <a:lnTo>
                      <a:pt x="1047" y="123"/>
                    </a:lnTo>
                    <a:lnTo>
                      <a:pt x="962" y="77"/>
                    </a:lnTo>
                    <a:lnTo>
                      <a:pt x="867" y="30"/>
                    </a:lnTo>
                    <a:lnTo>
                      <a:pt x="761" y="10"/>
                    </a:lnTo>
                    <a:lnTo>
                      <a:pt x="657" y="0"/>
                    </a:lnTo>
                    <a:lnTo>
                      <a:pt x="552" y="10"/>
                    </a:lnTo>
                    <a:lnTo>
                      <a:pt x="447" y="30"/>
                    </a:lnTo>
                    <a:lnTo>
                      <a:pt x="352" y="77"/>
                    </a:lnTo>
                    <a:lnTo>
                      <a:pt x="266" y="123"/>
                    </a:lnTo>
                    <a:lnTo>
                      <a:pt x="190" y="190"/>
                    </a:lnTo>
                    <a:lnTo>
                      <a:pt x="123" y="266"/>
                    </a:lnTo>
                    <a:lnTo>
                      <a:pt x="67" y="352"/>
                    </a:lnTo>
                    <a:lnTo>
                      <a:pt x="28" y="447"/>
                    </a:lnTo>
                    <a:lnTo>
                      <a:pt x="0" y="551"/>
                    </a:lnTo>
                    <a:lnTo>
                      <a:pt x="0" y="657"/>
                    </a:lnTo>
                    <a:lnTo>
                      <a:pt x="0" y="771"/>
                    </a:lnTo>
                    <a:lnTo>
                      <a:pt x="28" y="866"/>
                    </a:lnTo>
                    <a:lnTo>
                      <a:pt x="67" y="961"/>
                    </a:lnTo>
                    <a:lnTo>
                      <a:pt x="123" y="1046"/>
                    </a:lnTo>
                    <a:lnTo>
                      <a:pt x="190" y="1122"/>
                    </a:lnTo>
                    <a:lnTo>
                      <a:pt x="266" y="1189"/>
                    </a:lnTo>
                    <a:lnTo>
                      <a:pt x="352" y="1245"/>
                    </a:lnTo>
                    <a:lnTo>
                      <a:pt x="447" y="1284"/>
                    </a:lnTo>
                    <a:lnTo>
                      <a:pt x="552" y="1312"/>
                    </a:lnTo>
                    <a:lnTo>
                      <a:pt x="657" y="1323"/>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102" name="Freeform 178">
                <a:extLst>
                  <a:ext uri="{FF2B5EF4-FFF2-40B4-BE49-F238E27FC236}">
                    <a16:creationId xmlns:a16="http://schemas.microsoft.com/office/drawing/2014/main" id="{C73EFC05-722B-4779-8C5B-65E76B26F890}"/>
                  </a:ext>
                </a:extLst>
              </p:cNvPr>
              <p:cNvSpPr>
                <a:spLocks/>
              </p:cNvSpPr>
              <p:nvPr/>
            </p:nvSpPr>
            <p:spPr bwMode="auto">
              <a:xfrm>
                <a:off x="5007" y="2490"/>
                <a:ext cx="173" cy="173"/>
              </a:xfrm>
              <a:custGeom>
                <a:avLst/>
                <a:gdLst>
                  <a:gd name="T0" fmla="*/ 88 w 695"/>
                  <a:gd name="T1" fmla="*/ 173 h 694"/>
                  <a:gd name="T2" fmla="*/ 102 w 695"/>
                  <a:gd name="T3" fmla="*/ 173 h 694"/>
                  <a:gd name="T4" fmla="*/ 114 w 695"/>
                  <a:gd name="T5" fmla="*/ 169 h 694"/>
                  <a:gd name="T6" fmla="*/ 128 w 695"/>
                  <a:gd name="T7" fmla="*/ 164 h 694"/>
                  <a:gd name="T8" fmla="*/ 137 w 695"/>
                  <a:gd name="T9" fmla="*/ 157 h 694"/>
                  <a:gd name="T10" fmla="*/ 149 w 695"/>
                  <a:gd name="T11" fmla="*/ 147 h 694"/>
                  <a:gd name="T12" fmla="*/ 156 w 695"/>
                  <a:gd name="T13" fmla="*/ 138 h 694"/>
                  <a:gd name="T14" fmla="*/ 163 w 695"/>
                  <a:gd name="T15" fmla="*/ 126 h 694"/>
                  <a:gd name="T16" fmla="*/ 171 w 695"/>
                  <a:gd name="T17" fmla="*/ 114 h 694"/>
                  <a:gd name="T18" fmla="*/ 173 w 695"/>
                  <a:gd name="T19" fmla="*/ 100 h 694"/>
                  <a:gd name="T20" fmla="*/ 173 w 695"/>
                  <a:gd name="T21" fmla="*/ 88 h 694"/>
                  <a:gd name="T22" fmla="*/ 173 w 695"/>
                  <a:gd name="T23" fmla="*/ 74 h 694"/>
                  <a:gd name="T24" fmla="*/ 171 w 695"/>
                  <a:gd name="T25" fmla="*/ 59 h 694"/>
                  <a:gd name="T26" fmla="*/ 163 w 695"/>
                  <a:gd name="T27" fmla="*/ 47 h 694"/>
                  <a:gd name="T28" fmla="*/ 156 w 695"/>
                  <a:gd name="T29" fmla="*/ 36 h 694"/>
                  <a:gd name="T30" fmla="*/ 149 w 695"/>
                  <a:gd name="T31" fmla="*/ 26 h 694"/>
                  <a:gd name="T32" fmla="*/ 137 w 695"/>
                  <a:gd name="T33" fmla="*/ 17 h 694"/>
                  <a:gd name="T34" fmla="*/ 128 w 695"/>
                  <a:gd name="T35" fmla="*/ 10 h 694"/>
                  <a:gd name="T36" fmla="*/ 114 w 695"/>
                  <a:gd name="T37" fmla="*/ 5 h 694"/>
                  <a:gd name="T38" fmla="*/ 102 w 695"/>
                  <a:gd name="T39" fmla="*/ 0 h 694"/>
                  <a:gd name="T40" fmla="*/ 88 w 695"/>
                  <a:gd name="T41" fmla="*/ 0 h 694"/>
                  <a:gd name="T42" fmla="*/ 73 w 695"/>
                  <a:gd name="T43" fmla="*/ 0 h 694"/>
                  <a:gd name="T44" fmla="*/ 59 w 695"/>
                  <a:gd name="T45" fmla="*/ 5 h 694"/>
                  <a:gd name="T46" fmla="*/ 48 w 695"/>
                  <a:gd name="T47" fmla="*/ 10 h 694"/>
                  <a:gd name="T48" fmla="*/ 36 w 695"/>
                  <a:gd name="T49" fmla="*/ 17 h 694"/>
                  <a:gd name="T50" fmla="*/ 26 w 695"/>
                  <a:gd name="T51" fmla="*/ 26 h 694"/>
                  <a:gd name="T52" fmla="*/ 17 w 695"/>
                  <a:gd name="T53" fmla="*/ 36 h 694"/>
                  <a:gd name="T54" fmla="*/ 9 w 695"/>
                  <a:gd name="T55" fmla="*/ 47 h 694"/>
                  <a:gd name="T56" fmla="*/ 5 w 695"/>
                  <a:gd name="T57" fmla="*/ 59 h 694"/>
                  <a:gd name="T58" fmla="*/ 2 w 695"/>
                  <a:gd name="T59" fmla="*/ 74 h 694"/>
                  <a:gd name="T60" fmla="*/ 0 w 695"/>
                  <a:gd name="T61" fmla="*/ 88 h 694"/>
                  <a:gd name="T62" fmla="*/ 2 w 695"/>
                  <a:gd name="T63" fmla="*/ 100 h 694"/>
                  <a:gd name="T64" fmla="*/ 5 w 695"/>
                  <a:gd name="T65" fmla="*/ 114 h 694"/>
                  <a:gd name="T66" fmla="*/ 9 w 695"/>
                  <a:gd name="T67" fmla="*/ 126 h 694"/>
                  <a:gd name="T68" fmla="*/ 17 w 695"/>
                  <a:gd name="T69" fmla="*/ 138 h 694"/>
                  <a:gd name="T70" fmla="*/ 26 w 695"/>
                  <a:gd name="T71" fmla="*/ 147 h 694"/>
                  <a:gd name="T72" fmla="*/ 36 w 695"/>
                  <a:gd name="T73" fmla="*/ 157 h 694"/>
                  <a:gd name="T74" fmla="*/ 48 w 695"/>
                  <a:gd name="T75" fmla="*/ 164 h 694"/>
                  <a:gd name="T76" fmla="*/ 59 w 695"/>
                  <a:gd name="T77" fmla="*/ 169 h 694"/>
                  <a:gd name="T78" fmla="*/ 73 w 695"/>
                  <a:gd name="T79" fmla="*/ 173 h 694"/>
                  <a:gd name="T80" fmla="*/ 88 w 695"/>
                  <a:gd name="T81" fmla="*/ 173 h 69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5"/>
                  <a:gd name="T124" fmla="*/ 0 h 694"/>
                  <a:gd name="T125" fmla="*/ 695 w 695"/>
                  <a:gd name="T126" fmla="*/ 694 h 69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5" h="694">
                    <a:moveTo>
                      <a:pt x="353" y="694"/>
                    </a:moveTo>
                    <a:lnTo>
                      <a:pt x="409" y="694"/>
                    </a:lnTo>
                    <a:lnTo>
                      <a:pt x="457" y="676"/>
                    </a:lnTo>
                    <a:lnTo>
                      <a:pt x="514" y="657"/>
                    </a:lnTo>
                    <a:lnTo>
                      <a:pt x="552" y="629"/>
                    </a:lnTo>
                    <a:lnTo>
                      <a:pt x="600" y="590"/>
                    </a:lnTo>
                    <a:lnTo>
                      <a:pt x="628" y="552"/>
                    </a:lnTo>
                    <a:lnTo>
                      <a:pt x="656" y="504"/>
                    </a:lnTo>
                    <a:lnTo>
                      <a:pt x="686" y="456"/>
                    </a:lnTo>
                    <a:lnTo>
                      <a:pt x="695" y="400"/>
                    </a:lnTo>
                    <a:lnTo>
                      <a:pt x="695" y="352"/>
                    </a:lnTo>
                    <a:lnTo>
                      <a:pt x="695" y="296"/>
                    </a:lnTo>
                    <a:lnTo>
                      <a:pt x="686" y="238"/>
                    </a:lnTo>
                    <a:lnTo>
                      <a:pt x="656" y="190"/>
                    </a:lnTo>
                    <a:lnTo>
                      <a:pt x="628" y="143"/>
                    </a:lnTo>
                    <a:lnTo>
                      <a:pt x="600" y="106"/>
                    </a:lnTo>
                    <a:lnTo>
                      <a:pt x="552" y="67"/>
                    </a:lnTo>
                    <a:lnTo>
                      <a:pt x="514" y="39"/>
                    </a:lnTo>
                    <a:lnTo>
                      <a:pt x="457" y="19"/>
                    </a:lnTo>
                    <a:lnTo>
                      <a:pt x="409" y="0"/>
                    </a:lnTo>
                    <a:lnTo>
                      <a:pt x="353" y="0"/>
                    </a:lnTo>
                    <a:lnTo>
                      <a:pt x="295" y="0"/>
                    </a:lnTo>
                    <a:lnTo>
                      <a:pt x="238" y="19"/>
                    </a:lnTo>
                    <a:lnTo>
                      <a:pt x="191" y="39"/>
                    </a:lnTo>
                    <a:lnTo>
                      <a:pt x="143" y="67"/>
                    </a:lnTo>
                    <a:lnTo>
                      <a:pt x="104" y="106"/>
                    </a:lnTo>
                    <a:lnTo>
                      <a:pt x="67" y="143"/>
                    </a:lnTo>
                    <a:lnTo>
                      <a:pt x="37" y="190"/>
                    </a:lnTo>
                    <a:lnTo>
                      <a:pt x="19" y="238"/>
                    </a:lnTo>
                    <a:lnTo>
                      <a:pt x="9" y="296"/>
                    </a:lnTo>
                    <a:lnTo>
                      <a:pt x="0" y="352"/>
                    </a:lnTo>
                    <a:lnTo>
                      <a:pt x="9" y="400"/>
                    </a:lnTo>
                    <a:lnTo>
                      <a:pt x="19" y="456"/>
                    </a:lnTo>
                    <a:lnTo>
                      <a:pt x="37" y="504"/>
                    </a:lnTo>
                    <a:lnTo>
                      <a:pt x="67" y="552"/>
                    </a:lnTo>
                    <a:lnTo>
                      <a:pt x="104" y="590"/>
                    </a:lnTo>
                    <a:lnTo>
                      <a:pt x="143" y="629"/>
                    </a:lnTo>
                    <a:lnTo>
                      <a:pt x="191" y="657"/>
                    </a:lnTo>
                    <a:lnTo>
                      <a:pt x="238" y="676"/>
                    </a:lnTo>
                    <a:lnTo>
                      <a:pt x="295" y="694"/>
                    </a:lnTo>
                    <a:lnTo>
                      <a:pt x="353" y="694"/>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03" name="Freeform 179">
                <a:extLst>
                  <a:ext uri="{FF2B5EF4-FFF2-40B4-BE49-F238E27FC236}">
                    <a16:creationId xmlns:a16="http://schemas.microsoft.com/office/drawing/2014/main" id="{A4D102FD-5E1B-42EE-8BD8-19BC583BD9B8}"/>
                  </a:ext>
                </a:extLst>
              </p:cNvPr>
              <p:cNvSpPr>
                <a:spLocks/>
              </p:cNvSpPr>
              <p:nvPr/>
            </p:nvSpPr>
            <p:spPr bwMode="auto">
              <a:xfrm>
                <a:off x="5014" y="2492"/>
                <a:ext cx="155" cy="155"/>
              </a:xfrm>
              <a:custGeom>
                <a:avLst/>
                <a:gdLst>
                  <a:gd name="T0" fmla="*/ 76 w 619"/>
                  <a:gd name="T1" fmla="*/ 155 h 619"/>
                  <a:gd name="T2" fmla="*/ 91 w 619"/>
                  <a:gd name="T3" fmla="*/ 155 h 619"/>
                  <a:gd name="T4" fmla="*/ 103 w 619"/>
                  <a:gd name="T5" fmla="*/ 152 h 619"/>
                  <a:gd name="T6" fmla="*/ 112 w 619"/>
                  <a:gd name="T7" fmla="*/ 147 h 619"/>
                  <a:gd name="T8" fmla="*/ 124 w 619"/>
                  <a:gd name="T9" fmla="*/ 140 h 619"/>
                  <a:gd name="T10" fmla="*/ 133 w 619"/>
                  <a:gd name="T11" fmla="*/ 133 h 619"/>
                  <a:gd name="T12" fmla="*/ 141 w 619"/>
                  <a:gd name="T13" fmla="*/ 124 h 619"/>
                  <a:gd name="T14" fmla="*/ 145 w 619"/>
                  <a:gd name="T15" fmla="*/ 114 h 619"/>
                  <a:gd name="T16" fmla="*/ 150 w 619"/>
                  <a:gd name="T17" fmla="*/ 102 h 619"/>
                  <a:gd name="T18" fmla="*/ 155 w 619"/>
                  <a:gd name="T19" fmla="*/ 91 h 619"/>
                  <a:gd name="T20" fmla="*/ 155 w 619"/>
                  <a:gd name="T21" fmla="*/ 79 h 619"/>
                  <a:gd name="T22" fmla="*/ 155 w 619"/>
                  <a:gd name="T23" fmla="*/ 64 h 619"/>
                  <a:gd name="T24" fmla="*/ 150 w 619"/>
                  <a:gd name="T25" fmla="*/ 52 h 619"/>
                  <a:gd name="T26" fmla="*/ 145 w 619"/>
                  <a:gd name="T27" fmla="*/ 43 h 619"/>
                  <a:gd name="T28" fmla="*/ 141 w 619"/>
                  <a:gd name="T29" fmla="*/ 31 h 619"/>
                  <a:gd name="T30" fmla="*/ 133 w 619"/>
                  <a:gd name="T31" fmla="*/ 24 h 619"/>
                  <a:gd name="T32" fmla="*/ 124 w 619"/>
                  <a:gd name="T33" fmla="*/ 14 h 619"/>
                  <a:gd name="T34" fmla="*/ 112 w 619"/>
                  <a:gd name="T35" fmla="*/ 10 h 619"/>
                  <a:gd name="T36" fmla="*/ 103 w 619"/>
                  <a:gd name="T37" fmla="*/ 5 h 619"/>
                  <a:gd name="T38" fmla="*/ 91 w 619"/>
                  <a:gd name="T39" fmla="*/ 2 h 619"/>
                  <a:gd name="T40" fmla="*/ 76 w 619"/>
                  <a:gd name="T41" fmla="*/ 0 h 619"/>
                  <a:gd name="T42" fmla="*/ 65 w 619"/>
                  <a:gd name="T43" fmla="*/ 2 h 619"/>
                  <a:gd name="T44" fmla="*/ 53 w 619"/>
                  <a:gd name="T45" fmla="*/ 5 h 619"/>
                  <a:gd name="T46" fmla="*/ 43 w 619"/>
                  <a:gd name="T47" fmla="*/ 10 h 619"/>
                  <a:gd name="T48" fmla="*/ 31 w 619"/>
                  <a:gd name="T49" fmla="*/ 14 h 619"/>
                  <a:gd name="T50" fmla="*/ 22 w 619"/>
                  <a:gd name="T51" fmla="*/ 24 h 619"/>
                  <a:gd name="T52" fmla="*/ 14 w 619"/>
                  <a:gd name="T53" fmla="*/ 31 h 619"/>
                  <a:gd name="T54" fmla="*/ 10 w 619"/>
                  <a:gd name="T55" fmla="*/ 43 h 619"/>
                  <a:gd name="T56" fmla="*/ 5 w 619"/>
                  <a:gd name="T57" fmla="*/ 52 h 619"/>
                  <a:gd name="T58" fmla="*/ 0 w 619"/>
                  <a:gd name="T59" fmla="*/ 64 h 619"/>
                  <a:gd name="T60" fmla="*/ 0 w 619"/>
                  <a:gd name="T61" fmla="*/ 79 h 619"/>
                  <a:gd name="T62" fmla="*/ 0 w 619"/>
                  <a:gd name="T63" fmla="*/ 81 h 619"/>
                  <a:gd name="T64" fmla="*/ 0 w 619"/>
                  <a:gd name="T65" fmla="*/ 83 h 619"/>
                  <a:gd name="T66" fmla="*/ 2 w 619"/>
                  <a:gd name="T67" fmla="*/ 95 h 619"/>
                  <a:gd name="T68" fmla="*/ 5 w 619"/>
                  <a:gd name="T69" fmla="*/ 105 h 619"/>
                  <a:gd name="T70" fmla="*/ 10 w 619"/>
                  <a:gd name="T71" fmla="*/ 117 h 619"/>
                  <a:gd name="T72" fmla="*/ 17 w 619"/>
                  <a:gd name="T73" fmla="*/ 126 h 619"/>
                  <a:gd name="T74" fmla="*/ 24 w 619"/>
                  <a:gd name="T75" fmla="*/ 133 h 619"/>
                  <a:gd name="T76" fmla="*/ 34 w 619"/>
                  <a:gd name="T77" fmla="*/ 143 h 619"/>
                  <a:gd name="T78" fmla="*/ 43 w 619"/>
                  <a:gd name="T79" fmla="*/ 147 h 619"/>
                  <a:gd name="T80" fmla="*/ 53 w 619"/>
                  <a:gd name="T81" fmla="*/ 152 h 619"/>
                  <a:gd name="T82" fmla="*/ 65 w 619"/>
                  <a:gd name="T83" fmla="*/ 155 h 619"/>
                  <a:gd name="T84" fmla="*/ 76 w 619"/>
                  <a:gd name="T85" fmla="*/ 155 h 61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19"/>
                  <a:gd name="T130" fmla="*/ 0 h 619"/>
                  <a:gd name="T131" fmla="*/ 619 w 619"/>
                  <a:gd name="T132" fmla="*/ 619 h 61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19" h="619">
                    <a:moveTo>
                      <a:pt x="305" y="619"/>
                    </a:moveTo>
                    <a:lnTo>
                      <a:pt x="362" y="619"/>
                    </a:lnTo>
                    <a:lnTo>
                      <a:pt x="410" y="608"/>
                    </a:lnTo>
                    <a:lnTo>
                      <a:pt x="448" y="589"/>
                    </a:lnTo>
                    <a:lnTo>
                      <a:pt x="496" y="561"/>
                    </a:lnTo>
                    <a:lnTo>
                      <a:pt x="533" y="533"/>
                    </a:lnTo>
                    <a:lnTo>
                      <a:pt x="563" y="494"/>
                    </a:lnTo>
                    <a:lnTo>
                      <a:pt x="581" y="457"/>
                    </a:lnTo>
                    <a:lnTo>
                      <a:pt x="600" y="409"/>
                    </a:lnTo>
                    <a:lnTo>
                      <a:pt x="619" y="362"/>
                    </a:lnTo>
                    <a:lnTo>
                      <a:pt x="619" y="314"/>
                    </a:lnTo>
                    <a:lnTo>
                      <a:pt x="619" y="256"/>
                    </a:lnTo>
                    <a:lnTo>
                      <a:pt x="600" y="209"/>
                    </a:lnTo>
                    <a:lnTo>
                      <a:pt x="581" y="171"/>
                    </a:lnTo>
                    <a:lnTo>
                      <a:pt x="563" y="124"/>
                    </a:lnTo>
                    <a:lnTo>
                      <a:pt x="533" y="96"/>
                    </a:lnTo>
                    <a:lnTo>
                      <a:pt x="496" y="57"/>
                    </a:lnTo>
                    <a:lnTo>
                      <a:pt x="448" y="38"/>
                    </a:lnTo>
                    <a:lnTo>
                      <a:pt x="410" y="18"/>
                    </a:lnTo>
                    <a:lnTo>
                      <a:pt x="362" y="9"/>
                    </a:lnTo>
                    <a:lnTo>
                      <a:pt x="305" y="0"/>
                    </a:lnTo>
                    <a:lnTo>
                      <a:pt x="258" y="9"/>
                    </a:lnTo>
                    <a:lnTo>
                      <a:pt x="210" y="18"/>
                    </a:lnTo>
                    <a:lnTo>
                      <a:pt x="172" y="38"/>
                    </a:lnTo>
                    <a:lnTo>
                      <a:pt x="124" y="57"/>
                    </a:lnTo>
                    <a:lnTo>
                      <a:pt x="87" y="96"/>
                    </a:lnTo>
                    <a:lnTo>
                      <a:pt x="57" y="124"/>
                    </a:lnTo>
                    <a:lnTo>
                      <a:pt x="39" y="171"/>
                    </a:lnTo>
                    <a:lnTo>
                      <a:pt x="20" y="209"/>
                    </a:lnTo>
                    <a:lnTo>
                      <a:pt x="0" y="256"/>
                    </a:lnTo>
                    <a:lnTo>
                      <a:pt x="0" y="314"/>
                    </a:lnTo>
                    <a:lnTo>
                      <a:pt x="0" y="323"/>
                    </a:lnTo>
                    <a:lnTo>
                      <a:pt x="0" y="333"/>
                    </a:lnTo>
                    <a:lnTo>
                      <a:pt x="9" y="381"/>
                    </a:lnTo>
                    <a:lnTo>
                      <a:pt x="20" y="418"/>
                    </a:lnTo>
                    <a:lnTo>
                      <a:pt x="39" y="466"/>
                    </a:lnTo>
                    <a:lnTo>
                      <a:pt x="67" y="504"/>
                    </a:lnTo>
                    <a:lnTo>
                      <a:pt x="96" y="533"/>
                    </a:lnTo>
                    <a:lnTo>
                      <a:pt x="134" y="571"/>
                    </a:lnTo>
                    <a:lnTo>
                      <a:pt x="172" y="589"/>
                    </a:lnTo>
                    <a:lnTo>
                      <a:pt x="210" y="608"/>
                    </a:lnTo>
                    <a:lnTo>
                      <a:pt x="258" y="619"/>
                    </a:lnTo>
                    <a:lnTo>
                      <a:pt x="305" y="619"/>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04" name="Freeform 180">
                <a:extLst>
                  <a:ext uri="{FF2B5EF4-FFF2-40B4-BE49-F238E27FC236}">
                    <a16:creationId xmlns:a16="http://schemas.microsoft.com/office/drawing/2014/main" id="{8D0BE7E1-50ED-45E6-B26B-3C1590DCFDAA}"/>
                  </a:ext>
                </a:extLst>
              </p:cNvPr>
              <p:cNvSpPr>
                <a:spLocks/>
              </p:cNvSpPr>
              <p:nvPr/>
            </p:nvSpPr>
            <p:spPr bwMode="auto">
              <a:xfrm>
                <a:off x="5021" y="2495"/>
                <a:ext cx="136" cy="137"/>
              </a:xfrm>
              <a:custGeom>
                <a:avLst/>
                <a:gdLst>
                  <a:gd name="T0" fmla="*/ 67 w 543"/>
                  <a:gd name="T1" fmla="*/ 137 h 552"/>
                  <a:gd name="T2" fmla="*/ 79 w 543"/>
                  <a:gd name="T3" fmla="*/ 135 h 552"/>
                  <a:gd name="T4" fmla="*/ 88 w 543"/>
                  <a:gd name="T5" fmla="*/ 132 h 552"/>
                  <a:gd name="T6" fmla="*/ 98 w 543"/>
                  <a:gd name="T7" fmla="*/ 128 h 552"/>
                  <a:gd name="T8" fmla="*/ 107 w 543"/>
                  <a:gd name="T9" fmla="*/ 123 h 552"/>
                  <a:gd name="T10" fmla="*/ 114 w 543"/>
                  <a:gd name="T11" fmla="*/ 116 h 552"/>
                  <a:gd name="T12" fmla="*/ 122 w 543"/>
                  <a:gd name="T13" fmla="*/ 108 h 552"/>
                  <a:gd name="T14" fmla="*/ 129 w 543"/>
                  <a:gd name="T15" fmla="*/ 99 h 552"/>
                  <a:gd name="T16" fmla="*/ 131 w 543"/>
                  <a:gd name="T17" fmla="*/ 90 h 552"/>
                  <a:gd name="T18" fmla="*/ 136 w 543"/>
                  <a:gd name="T19" fmla="*/ 80 h 552"/>
                  <a:gd name="T20" fmla="*/ 136 w 543"/>
                  <a:gd name="T21" fmla="*/ 69 h 552"/>
                  <a:gd name="T22" fmla="*/ 136 w 543"/>
                  <a:gd name="T23" fmla="*/ 57 h 552"/>
                  <a:gd name="T24" fmla="*/ 131 w 543"/>
                  <a:gd name="T25" fmla="*/ 47 h 552"/>
                  <a:gd name="T26" fmla="*/ 129 w 543"/>
                  <a:gd name="T27" fmla="*/ 38 h 552"/>
                  <a:gd name="T28" fmla="*/ 122 w 543"/>
                  <a:gd name="T29" fmla="*/ 29 h 552"/>
                  <a:gd name="T30" fmla="*/ 114 w 543"/>
                  <a:gd name="T31" fmla="*/ 22 h 552"/>
                  <a:gd name="T32" fmla="*/ 107 w 543"/>
                  <a:gd name="T33" fmla="*/ 14 h 552"/>
                  <a:gd name="T34" fmla="*/ 98 w 543"/>
                  <a:gd name="T35" fmla="*/ 10 h 552"/>
                  <a:gd name="T36" fmla="*/ 88 w 543"/>
                  <a:gd name="T37" fmla="*/ 5 h 552"/>
                  <a:gd name="T38" fmla="*/ 79 w 543"/>
                  <a:gd name="T39" fmla="*/ 2 h 552"/>
                  <a:gd name="T40" fmla="*/ 67 w 543"/>
                  <a:gd name="T41" fmla="*/ 0 h 552"/>
                  <a:gd name="T42" fmla="*/ 57 w 543"/>
                  <a:gd name="T43" fmla="*/ 2 h 552"/>
                  <a:gd name="T44" fmla="*/ 45 w 543"/>
                  <a:gd name="T45" fmla="*/ 5 h 552"/>
                  <a:gd name="T46" fmla="*/ 36 w 543"/>
                  <a:gd name="T47" fmla="*/ 7 h 552"/>
                  <a:gd name="T48" fmla="*/ 26 w 543"/>
                  <a:gd name="T49" fmla="*/ 14 h 552"/>
                  <a:gd name="T50" fmla="*/ 19 w 543"/>
                  <a:gd name="T51" fmla="*/ 22 h 552"/>
                  <a:gd name="T52" fmla="*/ 12 w 543"/>
                  <a:gd name="T53" fmla="*/ 29 h 552"/>
                  <a:gd name="T54" fmla="*/ 7 w 543"/>
                  <a:gd name="T55" fmla="*/ 38 h 552"/>
                  <a:gd name="T56" fmla="*/ 3 w 543"/>
                  <a:gd name="T57" fmla="*/ 47 h 552"/>
                  <a:gd name="T58" fmla="*/ 0 w 543"/>
                  <a:gd name="T59" fmla="*/ 57 h 552"/>
                  <a:gd name="T60" fmla="*/ 0 w 543"/>
                  <a:gd name="T61" fmla="*/ 69 h 552"/>
                  <a:gd name="T62" fmla="*/ 0 w 543"/>
                  <a:gd name="T63" fmla="*/ 71 h 552"/>
                  <a:gd name="T64" fmla="*/ 0 w 543"/>
                  <a:gd name="T65" fmla="*/ 83 h 552"/>
                  <a:gd name="T66" fmla="*/ 3 w 543"/>
                  <a:gd name="T67" fmla="*/ 92 h 552"/>
                  <a:gd name="T68" fmla="*/ 7 w 543"/>
                  <a:gd name="T69" fmla="*/ 102 h 552"/>
                  <a:gd name="T70" fmla="*/ 15 w 543"/>
                  <a:gd name="T71" fmla="*/ 111 h 552"/>
                  <a:gd name="T72" fmla="*/ 19 w 543"/>
                  <a:gd name="T73" fmla="*/ 118 h 552"/>
                  <a:gd name="T74" fmla="*/ 29 w 543"/>
                  <a:gd name="T75" fmla="*/ 123 h 552"/>
                  <a:gd name="T76" fmla="*/ 36 w 543"/>
                  <a:gd name="T77" fmla="*/ 130 h 552"/>
                  <a:gd name="T78" fmla="*/ 45 w 543"/>
                  <a:gd name="T79" fmla="*/ 132 h 552"/>
                  <a:gd name="T80" fmla="*/ 57 w 543"/>
                  <a:gd name="T81" fmla="*/ 135 h 552"/>
                  <a:gd name="T82" fmla="*/ 67 w 543"/>
                  <a:gd name="T83" fmla="*/ 137 h 55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43"/>
                  <a:gd name="T127" fmla="*/ 0 h 552"/>
                  <a:gd name="T128" fmla="*/ 543 w 543"/>
                  <a:gd name="T129" fmla="*/ 552 h 552"/>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43" h="552">
                    <a:moveTo>
                      <a:pt x="266" y="552"/>
                    </a:moveTo>
                    <a:lnTo>
                      <a:pt x="314" y="543"/>
                    </a:lnTo>
                    <a:lnTo>
                      <a:pt x="352" y="533"/>
                    </a:lnTo>
                    <a:lnTo>
                      <a:pt x="391" y="515"/>
                    </a:lnTo>
                    <a:lnTo>
                      <a:pt x="428" y="495"/>
                    </a:lnTo>
                    <a:lnTo>
                      <a:pt x="457" y="467"/>
                    </a:lnTo>
                    <a:lnTo>
                      <a:pt x="486" y="437"/>
                    </a:lnTo>
                    <a:lnTo>
                      <a:pt x="514" y="400"/>
                    </a:lnTo>
                    <a:lnTo>
                      <a:pt x="523" y="362"/>
                    </a:lnTo>
                    <a:lnTo>
                      <a:pt x="543" y="324"/>
                    </a:lnTo>
                    <a:lnTo>
                      <a:pt x="543" y="277"/>
                    </a:lnTo>
                    <a:lnTo>
                      <a:pt x="543" y="229"/>
                    </a:lnTo>
                    <a:lnTo>
                      <a:pt x="523" y="191"/>
                    </a:lnTo>
                    <a:lnTo>
                      <a:pt x="514" y="152"/>
                    </a:lnTo>
                    <a:lnTo>
                      <a:pt x="486" y="115"/>
                    </a:lnTo>
                    <a:lnTo>
                      <a:pt x="457" y="87"/>
                    </a:lnTo>
                    <a:lnTo>
                      <a:pt x="428" y="57"/>
                    </a:lnTo>
                    <a:lnTo>
                      <a:pt x="391" y="39"/>
                    </a:lnTo>
                    <a:lnTo>
                      <a:pt x="352" y="20"/>
                    </a:lnTo>
                    <a:lnTo>
                      <a:pt x="314" y="9"/>
                    </a:lnTo>
                    <a:lnTo>
                      <a:pt x="266" y="0"/>
                    </a:lnTo>
                    <a:lnTo>
                      <a:pt x="229" y="9"/>
                    </a:lnTo>
                    <a:lnTo>
                      <a:pt x="181" y="20"/>
                    </a:lnTo>
                    <a:lnTo>
                      <a:pt x="143" y="29"/>
                    </a:lnTo>
                    <a:lnTo>
                      <a:pt x="105" y="57"/>
                    </a:lnTo>
                    <a:lnTo>
                      <a:pt x="76" y="87"/>
                    </a:lnTo>
                    <a:lnTo>
                      <a:pt x="47" y="115"/>
                    </a:lnTo>
                    <a:lnTo>
                      <a:pt x="28" y="152"/>
                    </a:lnTo>
                    <a:lnTo>
                      <a:pt x="10" y="191"/>
                    </a:lnTo>
                    <a:lnTo>
                      <a:pt x="0" y="229"/>
                    </a:lnTo>
                    <a:lnTo>
                      <a:pt x="0" y="277"/>
                    </a:lnTo>
                    <a:lnTo>
                      <a:pt x="0" y="286"/>
                    </a:lnTo>
                    <a:lnTo>
                      <a:pt x="0" y="333"/>
                    </a:lnTo>
                    <a:lnTo>
                      <a:pt x="10" y="372"/>
                    </a:lnTo>
                    <a:lnTo>
                      <a:pt x="28" y="409"/>
                    </a:lnTo>
                    <a:lnTo>
                      <a:pt x="58" y="448"/>
                    </a:lnTo>
                    <a:lnTo>
                      <a:pt x="76" y="476"/>
                    </a:lnTo>
                    <a:lnTo>
                      <a:pt x="114" y="495"/>
                    </a:lnTo>
                    <a:lnTo>
                      <a:pt x="143" y="524"/>
                    </a:lnTo>
                    <a:lnTo>
                      <a:pt x="181" y="533"/>
                    </a:lnTo>
                    <a:lnTo>
                      <a:pt x="229" y="543"/>
                    </a:lnTo>
                    <a:lnTo>
                      <a:pt x="266" y="552"/>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05" name="Freeform 181">
                <a:extLst>
                  <a:ext uri="{FF2B5EF4-FFF2-40B4-BE49-F238E27FC236}">
                    <a16:creationId xmlns:a16="http://schemas.microsoft.com/office/drawing/2014/main" id="{DB888ABD-CC52-4C90-ACD8-B2A9C4168211}"/>
                  </a:ext>
                </a:extLst>
              </p:cNvPr>
              <p:cNvSpPr>
                <a:spLocks/>
              </p:cNvSpPr>
              <p:nvPr/>
            </p:nvSpPr>
            <p:spPr bwMode="auto">
              <a:xfrm>
                <a:off x="5026" y="2499"/>
                <a:ext cx="119" cy="117"/>
              </a:xfrm>
              <a:custGeom>
                <a:avLst/>
                <a:gdLst>
                  <a:gd name="T0" fmla="*/ 60 w 476"/>
                  <a:gd name="T1" fmla="*/ 117 h 465"/>
                  <a:gd name="T2" fmla="*/ 69 w 476"/>
                  <a:gd name="T3" fmla="*/ 117 h 465"/>
                  <a:gd name="T4" fmla="*/ 79 w 476"/>
                  <a:gd name="T5" fmla="*/ 115 h 465"/>
                  <a:gd name="T6" fmla="*/ 86 w 476"/>
                  <a:gd name="T7" fmla="*/ 110 h 465"/>
                  <a:gd name="T8" fmla="*/ 95 w 476"/>
                  <a:gd name="T9" fmla="*/ 105 h 465"/>
                  <a:gd name="T10" fmla="*/ 100 w 476"/>
                  <a:gd name="T11" fmla="*/ 100 h 465"/>
                  <a:gd name="T12" fmla="*/ 107 w 476"/>
                  <a:gd name="T13" fmla="*/ 93 h 465"/>
                  <a:gd name="T14" fmla="*/ 112 w 476"/>
                  <a:gd name="T15" fmla="*/ 86 h 465"/>
                  <a:gd name="T16" fmla="*/ 114 w 476"/>
                  <a:gd name="T17" fmla="*/ 76 h 465"/>
                  <a:gd name="T18" fmla="*/ 117 w 476"/>
                  <a:gd name="T19" fmla="*/ 67 h 465"/>
                  <a:gd name="T20" fmla="*/ 119 w 476"/>
                  <a:gd name="T21" fmla="*/ 57 h 465"/>
                  <a:gd name="T22" fmla="*/ 117 w 476"/>
                  <a:gd name="T23" fmla="*/ 48 h 465"/>
                  <a:gd name="T24" fmla="*/ 114 w 476"/>
                  <a:gd name="T25" fmla="*/ 38 h 465"/>
                  <a:gd name="T26" fmla="*/ 112 w 476"/>
                  <a:gd name="T27" fmla="*/ 31 h 465"/>
                  <a:gd name="T28" fmla="*/ 107 w 476"/>
                  <a:gd name="T29" fmla="*/ 24 h 465"/>
                  <a:gd name="T30" fmla="*/ 100 w 476"/>
                  <a:gd name="T31" fmla="*/ 17 h 465"/>
                  <a:gd name="T32" fmla="*/ 95 w 476"/>
                  <a:gd name="T33" fmla="*/ 9 h 465"/>
                  <a:gd name="T34" fmla="*/ 86 w 476"/>
                  <a:gd name="T35" fmla="*/ 5 h 465"/>
                  <a:gd name="T36" fmla="*/ 79 w 476"/>
                  <a:gd name="T37" fmla="*/ 2 h 465"/>
                  <a:gd name="T38" fmla="*/ 69 w 476"/>
                  <a:gd name="T39" fmla="*/ 0 h 465"/>
                  <a:gd name="T40" fmla="*/ 60 w 476"/>
                  <a:gd name="T41" fmla="*/ 0 h 465"/>
                  <a:gd name="T42" fmla="*/ 50 w 476"/>
                  <a:gd name="T43" fmla="*/ 0 h 465"/>
                  <a:gd name="T44" fmla="*/ 41 w 476"/>
                  <a:gd name="T45" fmla="*/ 2 h 465"/>
                  <a:gd name="T46" fmla="*/ 34 w 476"/>
                  <a:gd name="T47" fmla="*/ 5 h 465"/>
                  <a:gd name="T48" fmla="*/ 26 w 476"/>
                  <a:gd name="T49" fmla="*/ 9 h 465"/>
                  <a:gd name="T50" fmla="*/ 19 w 476"/>
                  <a:gd name="T51" fmla="*/ 17 h 465"/>
                  <a:gd name="T52" fmla="*/ 12 w 476"/>
                  <a:gd name="T53" fmla="*/ 21 h 465"/>
                  <a:gd name="T54" fmla="*/ 7 w 476"/>
                  <a:gd name="T55" fmla="*/ 31 h 465"/>
                  <a:gd name="T56" fmla="*/ 5 w 476"/>
                  <a:gd name="T57" fmla="*/ 38 h 465"/>
                  <a:gd name="T58" fmla="*/ 2 w 476"/>
                  <a:gd name="T59" fmla="*/ 48 h 465"/>
                  <a:gd name="T60" fmla="*/ 0 w 476"/>
                  <a:gd name="T61" fmla="*/ 57 h 465"/>
                  <a:gd name="T62" fmla="*/ 0 w 476"/>
                  <a:gd name="T63" fmla="*/ 60 h 465"/>
                  <a:gd name="T64" fmla="*/ 2 w 476"/>
                  <a:gd name="T65" fmla="*/ 69 h 465"/>
                  <a:gd name="T66" fmla="*/ 5 w 476"/>
                  <a:gd name="T67" fmla="*/ 79 h 465"/>
                  <a:gd name="T68" fmla="*/ 7 w 476"/>
                  <a:gd name="T69" fmla="*/ 86 h 465"/>
                  <a:gd name="T70" fmla="*/ 12 w 476"/>
                  <a:gd name="T71" fmla="*/ 93 h 465"/>
                  <a:gd name="T72" fmla="*/ 19 w 476"/>
                  <a:gd name="T73" fmla="*/ 100 h 465"/>
                  <a:gd name="T74" fmla="*/ 26 w 476"/>
                  <a:gd name="T75" fmla="*/ 105 h 465"/>
                  <a:gd name="T76" fmla="*/ 34 w 476"/>
                  <a:gd name="T77" fmla="*/ 110 h 465"/>
                  <a:gd name="T78" fmla="*/ 41 w 476"/>
                  <a:gd name="T79" fmla="*/ 115 h 465"/>
                  <a:gd name="T80" fmla="*/ 50 w 476"/>
                  <a:gd name="T81" fmla="*/ 117 h 465"/>
                  <a:gd name="T82" fmla="*/ 60 w 476"/>
                  <a:gd name="T83" fmla="*/ 117 h 46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76"/>
                  <a:gd name="T127" fmla="*/ 0 h 465"/>
                  <a:gd name="T128" fmla="*/ 476 w 476"/>
                  <a:gd name="T129" fmla="*/ 465 h 46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76" h="465">
                    <a:moveTo>
                      <a:pt x="238" y="465"/>
                    </a:moveTo>
                    <a:lnTo>
                      <a:pt x="277" y="465"/>
                    </a:lnTo>
                    <a:lnTo>
                      <a:pt x="314" y="456"/>
                    </a:lnTo>
                    <a:lnTo>
                      <a:pt x="342" y="437"/>
                    </a:lnTo>
                    <a:lnTo>
                      <a:pt x="381" y="417"/>
                    </a:lnTo>
                    <a:lnTo>
                      <a:pt x="400" y="399"/>
                    </a:lnTo>
                    <a:lnTo>
                      <a:pt x="428" y="370"/>
                    </a:lnTo>
                    <a:lnTo>
                      <a:pt x="448" y="342"/>
                    </a:lnTo>
                    <a:lnTo>
                      <a:pt x="457" y="304"/>
                    </a:lnTo>
                    <a:lnTo>
                      <a:pt x="467" y="266"/>
                    </a:lnTo>
                    <a:lnTo>
                      <a:pt x="476" y="227"/>
                    </a:lnTo>
                    <a:lnTo>
                      <a:pt x="467" y="190"/>
                    </a:lnTo>
                    <a:lnTo>
                      <a:pt x="457" y="151"/>
                    </a:lnTo>
                    <a:lnTo>
                      <a:pt x="448" y="123"/>
                    </a:lnTo>
                    <a:lnTo>
                      <a:pt x="428" y="95"/>
                    </a:lnTo>
                    <a:lnTo>
                      <a:pt x="400" y="67"/>
                    </a:lnTo>
                    <a:lnTo>
                      <a:pt x="381" y="37"/>
                    </a:lnTo>
                    <a:lnTo>
                      <a:pt x="342" y="19"/>
                    </a:lnTo>
                    <a:lnTo>
                      <a:pt x="314" y="9"/>
                    </a:lnTo>
                    <a:lnTo>
                      <a:pt x="277" y="0"/>
                    </a:lnTo>
                    <a:lnTo>
                      <a:pt x="238" y="0"/>
                    </a:lnTo>
                    <a:lnTo>
                      <a:pt x="200" y="0"/>
                    </a:lnTo>
                    <a:lnTo>
                      <a:pt x="162" y="9"/>
                    </a:lnTo>
                    <a:lnTo>
                      <a:pt x="134" y="19"/>
                    </a:lnTo>
                    <a:lnTo>
                      <a:pt x="104" y="37"/>
                    </a:lnTo>
                    <a:lnTo>
                      <a:pt x="76" y="67"/>
                    </a:lnTo>
                    <a:lnTo>
                      <a:pt x="48" y="85"/>
                    </a:lnTo>
                    <a:lnTo>
                      <a:pt x="28" y="123"/>
                    </a:lnTo>
                    <a:lnTo>
                      <a:pt x="19" y="151"/>
                    </a:lnTo>
                    <a:lnTo>
                      <a:pt x="9" y="190"/>
                    </a:lnTo>
                    <a:lnTo>
                      <a:pt x="0" y="227"/>
                    </a:lnTo>
                    <a:lnTo>
                      <a:pt x="0" y="237"/>
                    </a:lnTo>
                    <a:lnTo>
                      <a:pt x="9" y="275"/>
                    </a:lnTo>
                    <a:lnTo>
                      <a:pt x="19" y="313"/>
                    </a:lnTo>
                    <a:lnTo>
                      <a:pt x="28" y="342"/>
                    </a:lnTo>
                    <a:lnTo>
                      <a:pt x="48" y="370"/>
                    </a:lnTo>
                    <a:lnTo>
                      <a:pt x="76" y="399"/>
                    </a:lnTo>
                    <a:lnTo>
                      <a:pt x="104" y="417"/>
                    </a:lnTo>
                    <a:lnTo>
                      <a:pt x="134" y="437"/>
                    </a:lnTo>
                    <a:lnTo>
                      <a:pt x="162" y="456"/>
                    </a:lnTo>
                    <a:lnTo>
                      <a:pt x="200" y="465"/>
                    </a:lnTo>
                    <a:lnTo>
                      <a:pt x="238" y="465"/>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06" name="Freeform 182">
                <a:extLst>
                  <a:ext uri="{FF2B5EF4-FFF2-40B4-BE49-F238E27FC236}">
                    <a16:creationId xmlns:a16="http://schemas.microsoft.com/office/drawing/2014/main" id="{D42A7E98-B42E-4836-B7BE-291910D3AB1A}"/>
                  </a:ext>
                </a:extLst>
              </p:cNvPr>
              <p:cNvSpPr>
                <a:spLocks/>
              </p:cNvSpPr>
              <p:nvPr/>
            </p:nvSpPr>
            <p:spPr bwMode="auto">
              <a:xfrm>
                <a:off x="5033" y="2502"/>
                <a:ext cx="98" cy="97"/>
              </a:xfrm>
              <a:custGeom>
                <a:avLst/>
                <a:gdLst>
                  <a:gd name="T0" fmla="*/ 50 w 391"/>
                  <a:gd name="T1" fmla="*/ 97 h 390"/>
                  <a:gd name="T2" fmla="*/ 57 w 391"/>
                  <a:gd name="T3" fmla="*/ 97 h 390"/>
                  <a:gd name="T4" fmla="*/ 65 w 391"/>
                  <a:gd name="T5" fmla="*/ 95 h 390"/>
                  <a:gd name="T6" fmla="*/ 72 w 391"/>
                  <a:gd name="T7" fmla="*/ 92 h 390"/>
                  <a:gd name="T8" fmla="*/ 79 w 391"/>
                  <a:gd name="T9" fmla="*/ 88 h 390"/>
                  <a:gd name="T10" fmla="*/ 84 w 391"/>
                  <a:gd name="T11" fmla="*/ 83 h 390"/>
                  <a:gd name="T12" fmla="*/ 88 w 391"/>
                  <a:gd name="T13" fmla="*/ 78 h 390"/>
                  <a:gd name="T14" fmla="*/ 93 w 391"/>
                  <a:gd name="T15" fmla="*/ 71 h 390"/>
                  <a:gd name="T16" fmla="*/ 95 w 391"/>
                  <a:gd name="T17" fmla="*/ 64 h 390"/>
                  <a:gd name="T18" fmla="*/ 98 w 391"/>
                  <a:gd name="T19" fmla="*/ 57 h 390"/>
                  <a:gd name="T20" fmla="*/ 98 w 391"/>
                  <a:gd name="T21" fmla="*/ 47 h 390"/>
                  <a:gd name="T22" fmla="*/ 98 w 391"/>
                  <a:gd name="T23" fmla="*/ 40 h 390"/>
                  <a:gd name="T24" fmla="*/ 95 w 391"/>
                  <a:gd name="T25" fmla="*/ 33 h 390"/>
                  <a:gd name="T26" fmla="*/ 93 w 391"/>
                  <a:gd name="T27" fmla="*/ 26 h 390"/>
                  <a:gd name="T28" fmla="*/ 88 w 391"/>
                  <a:gd name="T29" fmla="*/ 19 h 390"/>
                  <a:gd name="T30" fmla="*/ 84 w 391"/>
                  <a:gd name="T31" fmla="*/ 14 h 390"/>
                  <a:gd name="T32" fmla="*/ 79 w 391"/>
                  <a:gd name="T33" fmla="*/ 9 h 390"/>
                  <a:gd name="T34" fmla="*/ 72 w 391"/>
                  <a:gd name="T35" fmla="*/ 5 h 390"/>
                  <a:gd name="T36" fmla="*/ 65 w 391"/>
                  <a:gd name="T37" fmla="*/ 2 h 390"/>
                  <a:gd name="T38" fmla="*/ 57 w 391"/>
                  <a:gd name="T39" fmla="*/ 0 h 390"/>
                  <a:gd name="T40" fmla="*/ 50 w 391"/>
                  <a:gd name="T41" fmla="*/ 0 h 390"/>
                  <a:gd name="T42" fmla="*/ 41 w 391"/>
                  <a:gd name="T43" fmla="*/ 0 h 390"/>
                  <a:gd name="T44" fmla="*/ 34 w 391"/>
                  <a:gd name="T45" fmla="*/ 2 h 390"/>
                  <a:gd name="T46" fmla="*/ 27 w 391"/>
                  <a:gd name="T47" fmla="*/ 5 h 390"/>
                  <a:gd name="T48" fmla="*/ 22 w 391"/>
                  <a:gd name="T49" fmla="*/ 9 h 390"/>
                  <a:gd name="T50" fmla="*/ 15 w 391"/>
                  <a:gd name="T51" fmla="*/ 14 h 390"/>
                  <a:gd name="T52" fmla="*/ 10 w 391"/>
                  <a:gd name="T53" fmla="*/ 19 h 390"/>
                  <a:gd name="T54" fmla="*/ 7 w 391"/>
                  <a:gd name="T55" fmla="*/ 26 h 390"/>
                  <a:gd name="T56" fmla="*/ 3 w 391"/>
                  <a:gd name="T57" fmla="*/ 31 h 390"/>
                  <a:gd name="T58" fmla="*/ 0 w 391"/>
                  <a:gd name="T59" fmla="*/ 38 h 390"/>
                  <a:gd name="T60" fmla="*/ 0 w 391"/>
                  <a:gd name="T61" fmla="*/ 47 h 390"/>
                  <a:gd name="T62" fmla="*/ 0 w 391"/>
                  <a:gd name="T63" fmla="*/ 50 h 390"/>
                  <a:gd name="T64" fmla="*/ 0 w 391"/>
                  <a:gd name="T65" fmla="*/ 57 h 390"/>
                  <a:gd name="T66" fmla="*/ 3 w 391"/>
                  <a:gd name="T67" fmla="*/ 64 h 390"/>
                  <a:gd name="T68" fmla="*/ 5 w 391"/>
                  <a:gd name="T69" fmla="*/ 71 h 390"/>
                  <a:gd name="T70" fmla="*/ 10 w 391"/>
                  <a:gd name="T71" fmla="*/ 78 h 390"/>
                  <a:gd name="T72" fmla="*/ 15 w 391"/>
                  <a:gd name="T73" fmla="*/ 83 h 390"/>
                  <a:gd name="T74" fmla="*/ 22 w 391"/>
                  <a:gd name="T75" fmla="*/ 88 h 390"/>
                  <a:gd name="T76" fmla="*/ 27 w 391"/>
                  <a:gd name="T77" fmla="*/ 92 h 390"/>
                  <a:gd name="T78" fmla="*/ 34 w 391"/>
                  <a:gd name="T79" fmla="*/ 95 h 390"/>
                  <a:gd name="T80" fmla="*/ 41 w 391"/>
                  <a:gd name="T81" fmla="*/ 97 h 390"/>
                  <a:gd name="T82" fmla="*/ 50 w 391"/>
                  <a:gd name="T83" fmla="*/ 97 h 39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91"/>
                  <a:gd name="T127" fmla="*/ 0 h 390"/>
                  <a:gd name="T128" fmla="*/ 391 w 391"/>
                  <a:gd name="T129" fmla="*/ 390 h 39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91" h="390">
                    <a:moveTo>
                      <a:pt x="201" y="390"/>
                    </a:moveTo>
                    <a:lnTo>
                      <a:pt x="229" y="390"/>
                    </a:lnTo>
                    <a:lnTo>
                      <a:pt x="258" y="380"/>
                    </a:lnTo>
                    <a:lnTo>
                      <a:pt x="286" y="371"/>
                    </a:lnTo>
                    <a:lnTo>
                      <a:pt x="314" y="352"/>
                    </a:lnTo>
                    <a:lnTo>
                      <a:pt x="334" y="333"/>
                    </a:lnTo>
                    <a:lnTo>
                      <a:pt x="353" y="313"/>
                    </a:lnTo>
                    <a:lnTo>
                      <a:pt x="372" y="285"/>
                    </a:lnTo>
                    <a:lnTo>
                      <a:pt x="381" y="257"/>
                    </a:lnTo>
                    <a:lnTo>
                      <a:pt x="391" y="228"/>
                    </a:lnTo>
                    <a:lnTo>
                      <a:pt x="391" y="190"/>
                    </a:lnTo>
                    <a:lnTo>
                      <a:pt x="391" y="162"/>
                    </a:lnTo>
                    <a:lnTo>
                      <a:pt x="381" y="133"/>
                    </a:lnTo>
                    <a:lnTo>
                      <a:pt x="372" y="105"/>
                    </a:lnTo>
                    <a:lnTo>
                      <a:pt x="353" y="76"/>
                    </a:lnTo>
                    <a:lnTo>
                      <a:pt x="334" y="58"/>
                    </a:lnTo>
                    <a:lnTo>
                      <a:pt x="314" y="38"/>
                    </a:lnTo>
                    <a:lnTo>
                      <a:pt x="286" y="19"/>
                    </a:lnTo>
                    <a:lnTo>
                      <a:pt x="258" y="10"/>
                    </a:lnTo>
                    <a:lnTo>
                      <a:pt x="229" y="0"/>
                    </a:lnTo>
                    <a:lnTo>
                      <a:pt x="201" y="0"/>
                    </a:lnTo>
                    <a:lnTo>
                      <a:pt x="162" y="0"/>
                    </a:lnTo>
                    <a:lnTo>
                      <a:pt x="134" y="10"/>
                    </a:lnTo>
                    <a:lnTo>
                      <a:pt x="106" y="19"/>
                    </a:lnTo>
                    <a:lnTo>
                      <a:pt x="87" y="38"/>
                    </a:lnTo>
                    <a:lnTo>
                      <a:pt x="58" y="58"/>
                    </a:lnTo>
                    <a:lnTo>
                      <a:pt x="39" y="76"/>
                    </a:lnTo>
                    <a:lnTo>
                      <a:pt x="29" y="105"/>
                    </a:lnTo>
                    <a:lnTo>
                      <a:pt x="11" y="123"/>
                    </a:lnTo>
                    <a:lnTo>
                      <a:pt x="0" y="153"/>
                    </a:lnTo>
                    <a:lnTo>
                      <a:pt x="0" y="190"/>
                    </a:lnTo>
                    <a:lnTo>
                      <a:pt x="0" y="200"/>
                    </a:lnTo>
                    <a:lnTo>
                      <a:pt x="0" y="228"/>
                    </a:lnTo>
                    <a:lnTo>
                      <a:pt x="11" y="257"/>
                    </a:lnTo>
                    <a:lnTo>
                      <a:pt x="20" y="285"/>
                    </a:lnTo>
                    <a:lnTo>
                      <a:pt x="39" y="313"/>
                    </a:lnTo>
                    <a:lnTo>
                      <a:pt x="58" y="333"/>
                    </a:lnTo>
                    <a:lnTo>
                      <a:pt x="87" y="352"/>
                    </a:lnTo>
                    <a:lnTo>
                      <a:pt x="106" y="371"/>
                    </a:lnTo>
                    <a:lnTo>
                      <a:pt x="134" y="380"/>
                    </a:lnTo>
                    <a:lnTo>
                      <a:pt x="162" y="390"/>
                    </a:lnTo>
                    <a:lnTo>
                      <a:pt x="201" y="390"/>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07" name="Freeform 183">
                <a:extLst>
                  <a:ext uri="{FF2B5EF4-FFF2-40B4-BE49-F238E27FC236}">
                    <a16:creationId xmlns:a16="http://schemas.microsoft.com/office/drawing/2014/main" id="{15857489-5F61-445E-8E68-C593B5DDA7AB}"/>
                  </a:ext>
                </a:extLst>
              </p:cNvPr>
              <p:cNvSpPr>
                <a:spLocks/>
              </p:cNvSpPr>
              <p:nvPr/>
            </p:nvSpPr>
            <p:spPr bwMode="auto">
              <a:xfrm>
                <a:off x="5040" y="2504"/>
                <a:ext cx="79" cy="79"/>
              </a:xfrm>
              <a:custGeom>
                <a:avLst/>
                <a:gdLst>
                  <a:gd name="T0" fmla="*/ 38 w 315"/>
                  <a:gd name="T1" fmla="*/ 79 h 314"/>
                  <a:gd name="T2" fmla="*/ 45 w 315"/>
                  <a:gd name="T3" fmla="*/ 79 h 314"/>
                  <a:gd name="T4" fmla="*/ 52 w 315"/>
                  <a:gd name="T5" fmla="*/ 76 h 314"/>
                  <a:gd name="T6" fmla="*/ 57 w 315"/>
                  <a:gd name="T7" fmla="*/ 74 h 314"/>
                  <a:gd name="T8" fmla="*/ 62 w 315"/>
                  <a:gd name="T9" fmla="*/ 72 h 314"/>
                  <a:gd name="T10" fmla="*/ 67 w 315"/>
                  <a:gd name="T11" fmla="*/ 67 h 314"/>
                  <a:gd name="T12" fmla="*/ 71 w 315"/>
                  <a:gd name="T13" fmla="*/ 64 h 314"/>
                  <a:gd name="T14" fmla="*/ 74 w 315"/>
                  <a:gd name="T15" fmla="*/ 57 h 314"/>
                  <a:gd name="T16" fmla="*/ 76 w 315"/>
                  <a:gd name="T17" fmla="*/ 52 h 314"/>
                  <a:gd name="T18" fmla="*/ 79 w 315"/>
                  <a:gd name="T19" fmla="*/ 45 h 314"/>
                  <a:gd name="T20" fmla="*/ 79 w 315"/>
                  <a:gd name="T21" fmla="*/ 41 h 314"/>
                  <a:gd name="T22" fmla="*/ 79 w 315"/>
                  <a:gd name="T23" fmla="*/ 33 h 314"/>
                  <a:gd name="T24" fmla="*/ 76 w 315"/>
                  <a:gd name="T25" fmla="*/ 26 h 314"/>
                  <a:gd name="T26" fmla="*/ 74 w 315"/>
                  <a:gd name="T27" fmla="*/ 21 h 314"/>
                  <a:gd name="T28" fmla="*/ 71 w 315"/>
                  <a:gd name="T29" fmla="*/ 17 h 314"/>
                  <a:gd name="T30" fmla="*/ 67 w 315"/>
                  <a:gd name="T31" fmla="*/ 12 h 314"/>
                  <a:gd name="T32" fmla="*/ 62 w 315"/>
                  <a:gd name="T33" fmla="*/ 7 h 314"/>
                  <a:gd name="T34" fmla="*/ 57 w 315"/>
                  <a:gd name="T35" fmla="*/ 5 h 314"/>
                  <a:gd name="T36" fmla="*/ 52 w 315"/>
                  <a:gd name="T37" fmla="*/ 2 h 314"/>
                  <a:gd name="T38" fmla="*/ 45 w 315"/>
                  <a:gd name="T39" fmla="*/ 0 h 314"/>
                  <a:gd name="T40" fmla="*/ 38 w 315"/>
                  <a:gd name="T41" fmla="*/ 0 h 314"/>
                  <a:gd name="T42" fmla="*/ 33 w 315"/>
                  <a:gd name="T43" fmla="*/ 0 h 314"/>
                  <a:gd name="T44" fmla="*/ 26 w 315"/>
                  <a:gd name="T45" fmla="*/ 2 h 314"/>
                  <a:gd name="T46" fmla="*/ 22 w 315"/>
                  <a:gd name="T47" fmla="*/ 5 h 314"/>
                  <a:gd name="T48" fmla="*/ 17 w 315"/>
                  <a:gd name="T49" fmla="*/ 7 h 314"/>
                  <a:gd name="T50" fmla="*/ 12 w 315"/>
                  <a:gd name="T51" fmla="*/ 12 h 314"/>
                  <a:gd name="T52" fmla="*/ 7 w 315"/>
                  <a:gd name="T53" fmla="*/ 17 h 314"/>
                  <a:gd name="T54" fmla="*/ 5 w 315"/>
                  <a:gd name="T55" fmla="*/ 21 h 314"/>
                  <a:gd name="T56" fmla="*/ 3 w 315"/>
                  <a:gd name="T57" fmla="*/ 26 h 314"/>
                  <a:gd name="T58" fmla="*/ 0 w 315"/>
                  <a:gd name="T59" fmla="*/ 33 h 314"/>
                  <a:gd name="T60" fmla="*/ 0 w 315"/>
                  <a:gd name="T61" fmla="*/ 41 h 314"/>
                  <a:gd name="T62" fmla="*/ 0 w 315"/>
                  <a:gd name="T63" fmla="*/ 45 h 314"/>
                  <a:gd name="T64" fmla="*/ 3 w 315"/>
                  <a:gd name="T65" fmla="*/ 52 h 314"/>
                  <a:gd name="T66" fmla="*/ 5 w 315"/>
                  <a:gd name="T67" fmla="*/ 57 h 314"/>
                  <a:gd name="T68" fmla="*/ 7 w 315"/>
                  <a:gd name="T69" fmla="*/ 64 h 314"/>
                  <a:gd name="T70" fmla="*/ 12 w 315"/>
                  <a:gd name="T71" fmla="*/ 67 h 314"/>
                  <a:gd name="T72" fmla="*/ 17 w 315"/>
                  <a:gd name="T73" fmla="*/ 72 h 314"/>
                  <a:gd name="T74" fmla="*/ 22 w 315"/>
                  <a:gd name="T75" fmla="*/ 74 h 314"/>
                  <a:gd name="T76" fmla="*/ 26 w 315"/>
                  <a:gd name="T77" fmla="*/ 76 h 314"/>
                  <a:gd name="T78" fmla="*/ 33 w 315"/>
                  <a:gd name="T79" fmla="*/ 79 h 314"/>
                  <a:gd name="T80" fmla="*/ 38 w 315"/>
                  <a:gd name="T81" fmla="*/ 79 h 31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15"/>
                  <a:gd name="T124" fmla="*/ 0 h 314"/>
                  <a:gd name="T125" fmla="*/ 315 w 315"/>
                  <a:gd name="T126" fmla="*/ 314 h 31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15" h="314">
                    <a:moveTo>
                      <a:pt x="153" y="314"/>
                    </a:moveTo>
                    <a:lnTo>
                      <a:pt x="181" y="314"/>
                    </a:lnTo>
                    <a:lnTo>
                      <a:pt x="209" y="303"/>
                    </a:lnTo>
                    <a:lnTo>
                      <a:pt x="229" y="294"/>
                    </a:lnTo>
                    <a:lnTo>
                      <a:pt x="248" y="285"/>
                    </a:lnTo>
                    <a:lnTo>
                      <a:pt x="267" y="266"/>
                    </a:lnTo>
                    <a:lnTo>
                      <a:pt x="285" y="256"/>
                    </a:lnTo>
                    <a:lnTo>
                      <a:pt x="296" y="227"/>
                    </a:lnTo>
                    <a:lnTo>
                      <a:pt x="305" y="208"/>
                    </a:lnTo>
                    <a:lnTo>
                      <a:pt x="315" y="180"/>
                    </a:lnTo>
                    <a:lnTo>
                      <a:pt x="315" y="161"/>
                    </a:lnTo>
                    <a:lnTo>
                      <a:pt x="315" y="132"/>
                    </a:lnTo>
                    <a:lnTo>
                      <a:pt x="305" y="104"/>
                    </a:lnTo>
                    <a:lnTo>
                      <a:pt x="296" y="85"/>
                    </a:lnTo>
                    <a:lnTo>
                      <a:pt x="285" y="66"/>
                    </a:lnTo>
                    <a:lnTo>
                      <a:pt x="267" y="48"/>
                    </a:lnTo>
                    <a:lnTo>
                      <a:pt x="248" y="28"/>
                    </a:lnTo>
                    <a:lnTo>
                      <a:pt x="229" y="18"/>
                    </a:lnTo>
                    <a:lnTo>
                      <a:pt x="209" y="9"/>
                    </a:lnTo>
                    <a:lnTo>
                      <a:pt x="181" y="0"/>
                    </a:lnTo>
                    <a:lnTo>
                      <a:pt x="153" y="0"/>
                    </a:lnTo>
                    <a:lnTo>
                      <a:pt x="133" y="0"/>
                    </a:lnTo>
                    <a:lnTo>
                      <a:pt x="105" y="9"/>
                    </a:lnTo>
                    <a:lnTo>
                      <a:pt x="86" y="18"/>
                    </a:lnTo>
                    <a:lnTo>
                      <a:pt x="67" y="28"/>
                    </a:lnTo>
                    <a:lnTo>
                      <a:pt x="47" y="48"/>
                    </a:lnTo>
                    <a:lnTo>
                      <a:pt x="29" y="66"/>
                    </a:lnTo>
                    <a:lnTo>
                      <a:pt x="19" y="85"/>
                    </a:lnTo>
                    <a:lnTo>
                      <a:pt x="10" y="104"/>
                    </a:lnTo>
                    <a:lnTo>
                      <a:pt x="0" y="132"/>
                    </a:lnTo>
                    <a:lnTo>
                      <a:pt x="0" y="161"/>
                    </a:lnTo>
                    <a:lnTo>
                      <a:pt x="0" y="180"/>
                    </a:lnTo>
                    <a:lnTo>
                      <a:pt x="10" y="208"/>
                    </a:lnTo>
                    <a:lnTo>
                      <a:pt x="19" y="227"/>
                    </a:lnTo>
                    <a:lnTo>
                      <a:pt x="29" y="256"/>
                    </a:lnTo>
                    <a:lnTo>
                      <a:pt x="47" y="266"/>
                    </a:lnTo>
                    <a:lnTo>
                      <a:pt x="67" y="285"/>
                    </a:lnTo>
                    <a:lnTo>
                      <a:pt x="86" y="294"/>
                    </a:lnTo>
                    <a:lnTo>
                      <a:pt x="105" y="303"/>
                    </a:lnTo>
                    <a:lnTo>
                      <a:pt x="133" y="314"/>
                    </a:lnTo>
                    <a:lnTo>
                      <a:pt x="153" y="314"/>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08" name="Freeform 184">
                <a:extLst>
                  <a:ext uri="{FF2B5EF4-FFF2-40B4-BE49-F238E27FC236}">
                    <a16:creationId xmlns:a16="http://schemas.microsoft.com/office/drawing/2014/main" id="{4CAF38B0-F9CA-4923-AFDB-46348418350E}"/>
                  </a:ext>
                </a:extLst>
              </p:cNvPr>
              <p:cNvSpPr>
                <a:spLocks/>
              </p:cNvSpPr>
              <p:nvPr/>
            </p:nvSpPr>
            <p:spPr bwMode="auto">
              <a:xfrm>
                <a:off x="1038" y="2340"/>
                <a:ext cx="331" cy="331"/>
              </a:xfrm>
              <a:custGeom>
                <a:avLst/>
                <a:gdLst>
                  <a:gd name="T0" fmla="*/ 167 w 1322"/>
                  <a:gd name="T1" fmla="*/ 331 h 1323"/>
                  <a:gd name="T2" fmla="*/ 193 w 1322"/>
                  <a:gd name="T3" fmla="*/ 328 h 1323"/>
                  <a:gd name="T4" fmla="*/ 219 w 1322"/>
                  <a:gd name="T5" fmla="*/ 321 h 1323"/>
                  <a:gd name="T6" fmla="*/ 243 w 1322"/>
                  <a:gd name="T7" fmla="*/ 312 h 1323"/>
                  <a:gd name="T8" fmla="*/ 264 w 1322"/>
                  <a:gd name="T9" fmla="*/ 297 h 1323"/>
                  <a:gd name="T10" fmla="*/ 283 w 1322"/>
                  <a:gd name="T11" fmla="*/ 281 h 1323"/>
                  <a:gd name="T12" fmla="*/ 300 w 1322"/>
                  <a:gd name="T13" fmla="*/ 262 h 1323"/>
                  <a:gd name="T14" fmla="*/ 312 w 1322"/>
                  <a:gd name="T15" fmla="*/ 240 h 1323"/>
                  <a:gd name="T16" fmla="*/ 324 w 1322"/>
                  <a:gd name="T17" fmla="*/ 216 h 1323"/>
                  <a:gd name="T18" fmla="*/ 329 w 1322"/>
                  <a:gd name="T19" fmla="*/ 190 h 1323"/>
                  <a:gd name="T20" fmla="*/ 331 w 1322"/>
                  <a:gd name="T21" fmla="*/ 164 h 1323"/>
                  <a:gd name="T22" fmla="*/ 329 w 1322"/>
                  <a:gd name="T23" fmla="*/ 138 h 1323"/>
                  <a:gd name="T24" fmla="*/ 324 w 1322"/>
                  <a:gd name="T25" fmla="*/ 112 h 1323"/>
                  <a:gd name="T26" fmla="*/ 312 w 1322"/>
                  <a:gd name="T27" fmla="*/ 88 h 1323"/>
                  <a:gd name="T28" fmla="*/ 300 w 1322"/>
                  <a:gd name="T29" fmla="*/ 67 h 1323"/>
                  <a:gd name="T30" fmla="*/ 283 w 1322"/>
                  <a:gd name="T31" fmla="*/ 48 h 1323"/>
                  <a:gd name="T32" fmla="*/ 264 w 1322"/>
                  <a:gd name="T33" fmla="*/ 31 h 1323"/>
                  <a:gd name="T34" fmla="*/ 243 w 1322"/>
                  <a:gd name="T35" fmla="*/ 17 h 1323"/>
                  <a:gd name="T36" fmla="*/ 219 w 1322"/>
                  <a:gd name="T37" fmla="*/ 7 h 1323"/>
                  <a:gd name="T38" fmla="*/ 193 w 1322"/>
                  <a:gd name="T39" fmla="*/ 0 h 1323"/>
                  <a:gd name="T40" fmla="*/ 167 w 1322"/>
                  <a:gd name="T41" fmla="*/ 0 h 1323"/>
                  <a:gd name="T42" fmla="*/ 138 w 1322"/>
                  <a:gd name="T43" fmla="*/ 0 h 1323"/>
                  <a:gd name="T44" fmla="*/ 114 w 1322"/>
                  <a:gd name="T45" fmla="*/ 7 h 1323"/>
                  <a:gd name="T46" fmla="*/ 90 w 1322"/>
                  <a:gd name="T47" fmla="*/ 17 h 1323"/>
                  <a:gd name="T48" fmla="*/ 69 w 1322"/>
                  <a:gd name="T49" fmla="*/ 31 h 1323"/>
                  <a:gd name="T50" fmla="*/ 48 w 1322"/>
                  <a:gd name="T51" fmla="*/ 48 h 1323"/>
                  <a:gd name="T52" fmla="*/ 33 w 1322"/>
                  <a:gd name="T53" fmla="*/ 67 h 1323"/>
                  <a:gd name="T54" fmla="*/ 19 w 1322"/>
                  <a:gd name="T55" fmla="*/ 88 h 1323"/>
                  <a:gd name="T56" fmla="*/ 9 w 1322"/>
                  <a:gd name="T57" fmla="*/ 112 h 1323"/>
                  <a:gd name="T58" fmla="*/ 2 w 1322"/>
                  <a:gd name="T59" fmla="*/ 138 h 1323"/>
                  <a:gd name="T60" fmla="*/ 0 w 1322"/>
                  <a:gd name="T61" fmla="*/ 164 h 1323"/>
                  <a:gd name="T62" fmla="*/ 2 w 1322"/>
                  <a:gd name="T63" fmla="*/ 190 h 1323"/>
                  <a:gd name="T64" fmla="*/ 9 w 1322"/>
                  <a:gd name="T65" fmla="*/ 216 h 1323"/>
                  <a:gd name="T66" fmla="*/ 19 w 1322"/>
                  <a:gd name="T67" fmla="*/ 240 h 1323"/>
                  <a:gd name="T68" fmla="*/ 33 w 1322"/>
                  <a:gd name="T69" fmla="*/ 262 h 1323"/>
                  <a:gd name="T70" fmla="*/ 48 w 1322"/>
                  <a:gd name="T71" fmla="*/ 281 h 1323"/>
                  <a:gd name="T72" fmla="*/ 69 w 1322"/>
                  <a:gd name="T73" fmla="*/ 297 h 1323"/>
                  <a:gd name="T74" fmla="*/ 90 w 1322"/>
                  <a:gd name="T75" fmla="*/ 312 h 1323"/>
                  <a:gd name="T76" fmla="*/ 114 w 1322"/>
                  <a:gd name="T77" fmla="*/ 321 h 1323"/>
                  <a:gd name="T78" fmla="*/ 138 w 1322"/>
                  <a:gd name="T79" fmla="*/ 328 h 1323"/>
                  <a:gd name="T80" fmla="*/ 167 w 1322"/>
                  <a:gd name="T81" fmla="*/ 331 h 132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2"/>
                  <a:gd name="T124" fmla="*/ 0 h 1323"/>
                  <a:gd name="T125" fmla="*/ 1322 w 1322"/>
                  <a:gd name="T126" fmla="*/ 1323 h 132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2" h="1323">
                    <a:moveTo>
                      <a:pt x="665" y="1323"/>
                    </a:moveTo>
                    <a:lnTo>
                      <a:pt x="770" y="1312"/>
                    </a:lnTo>
                    <a:lnTo>
                      <a:pt x="875" y="1284"/>
                    </a:lnTo>
                    <a:lnTo>
                      <a:pt x="970" y="1246"/>
                    </a:lnTo>
                    <a:lnTo>
                      <a:pt x="1056" y="1189"/>
                    </a:lnTo>
                    <a:lnTo>
                      <a:pt x="1132" y="1122"/>
                    </a:lnTo>
                    <a:lnTo>
                      <a:pt x="1199" y="1046"/>
                    </a:lnTo>
                    <a:lnTo>
                      <a:pt x="1246" y="960"/>
                    </a:lnTo>
                    <a:lnTo>
                      <a:pt x="1294" y="865"/>
                    </a:lnTo>
                    <a:lnTo>
                      <a:pt x="1313" y="761"/>
                    </a:lnTo>
                    <a:lnTo>
                      <a:pt x="1322" y="657"/>
                    </a:lnTo>
                    <a:lnTo>
                      <a:pt x="1313" y="552"/>
                    </a:lnTo>
                    <a:lnTo>
                      <a:pt x="1294" y="448"/>
                    </a:lnTo>
                    <a:lnTo>
                      <a:pt x="1246" y="352"/>
                    </a:lnTo>
                    <a:lnTo>
                      <a:pt x="1199" y="266"/>
                    </a:lnTo>
                    <a:lnTo>
                      <a:pt x="1132" y="191"/>
                    </a:lnTo>
                    <a:lnTo>
                      <a:pt x="1056" y="124"/>
                    </a:lnTo>
                    <a:lnTo>
                      <a:pt x="970" y="67"/>
                    </a:lnTo>
                    <a:lnTo>
                      <a:pt x="875" y="29"/>
                    </a:lnTo>
                    <a:lnTo>
                      <a:pt x="770" y="0"/>
                    </a:lnTo>
                    <a:lnTo>
                      <a:pt x="665" y="0"/>
                    </a:lnTo>
                    <a:lnTo>
                      <a:pt x="552" y="0"/>
                    </a:lnTo>
                    <a:lnTo>
                      <a:pt x="456" y="29"/>
                    </a:lnTo>
                    <a:lnTo>
                      <a:pt x="361" y="67"/>
                    </a:lnTo>
                    <a:lnTo>
                      <a:pt x="275" y="124"/>
                    </a:lnTo>
                    <a:lnTo>
                      <a:pt x="190" y="191"/>
                    </a:lnTo>
                    <a:lnTo>
                      <a:pt x="132" y="266"/>
                    </a:lnTo>
                    <a:lnTo>
                      <a:pt x="76" y="352"/>
                    </a:lnTo>
                    <a:lnTo>
                      <a:pt x="37" y="448"/>
                    </a:lnTo>
                    <a:lnTo>
                      <a:pt x="9" y="552"/>
                    </a:lnTo>
                    <a:lnTo>
                      <a:pt x="0" y="657"/>
                    </a:lnTo>
                    <a:lnTo>
                      <a:pt x="9" y="761"/>
                    </a:lnTo>
                    <a:lnTo>
                      <a:pt x="37" y="865"/>
                    </a:lnTo>
                    <a:lnTo>
                      <a:pt x="76" y="960"/>
                    </a:lnTo>
                    <a:lnTo>
                      <a:pt x="132" y="1046"/>
                    </a:lnTo>
                    <a:lnTo>
                      <a:pt x="190" y="1122"/>
                    </a:lnTo>
                    <a:lnTo>
                      <a:pt x="275" y="1189"/>
                    </a:lnTo>
                    <a:lnTo>
                      <a:pt x="361" y="1246"/>
                    </a:lnTo>
                    <a:lnTo>
                      <a:pt x="456" y="1284"/>
                    </a:lnTo>
                    <a:lnTo>
                      <a:pt x="552" y="1312"/>
                    </a:lnTo>
                    <a:lnTo>
                      <a:pt x="665" y="1323"/>
                    </a:lnTo>
                    <a:close/>
                  </a:path>
                </a:pathLst>
              </a:custGeom>
              <a:solidFill>
                <a:srgbClr val="323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09" name="Freeform 185">
                <a:extLst>
                  <a:ext uri="{FF2B5EF4-FFF2-40B4-BE49-F238E27FC236}">
                    <a16:creationId xmlns:a16="http://schemas.microsoft.com/office/drawing/2014/main" id="{788E9938-52E5-4069-AA05-EEA5001DD392}"/>
                  </a:ext>
                </a:extLst>
              </p:cNvPr>
              <p:cNvSpPr>
                <a:spLocks/>
              </p:cNvSpPr>
              <p:nvPr/>
            </p:nvSpPr>
            <p:spPr bwMode="auto">
              <a:xfrm>
                <a:off x="1038" y="2340"/>
                <a:ext cx="331" cy="331"/>
              </a:xfrm>
              <a:custGeom>
                <a:avLst/>
                <a:gdLst>
                  <a:gd name="T0" fmla="*/ 167 w 1322"/>
                  <a:gd name="T1" fmla="*/ 331 h 1323"/>
                  <a:gd name="T2" fmla="*/ 193 w 1322"/>
                  <a:gd name="T3" fmla="*/ 328 h 1323"/>
                  <a:gd name="T4" fmla="*/ 219 w 1322"/>
                  <a:gd name="T5" fmla="*/ 321 h 1323"/>
                  <a:gd name="T6" fmla="*/ 243 w 1322"/>
                  <a:gd name="T7" fmla="*/ 312 h 1323"/>
                  <a:gd name="T8" fmla="*/ 264 w 1322"/>
                  <a:gd name="T9" fmla="*/ 297 h 1323"/>
                  <a:gd name="T10" fmla="*/ 283 w 1322"/>
                  <a:gd name="T11" fmla="*/ 281 h 1323"/>
                  <a:gd name="T12" fmla="*/ 300 w 1322"/>
                  <a:gd name="T13" fmla="*/ 262 h 1323"/>
                  <a:gd name="T14" fmla="*/ 312 w 1322"/>
                  <a:gd name="T15" fmla="*/ 240 h 1323"/>
                  <a:gd name="T16" fmla="*/ 324 w 1322"/>
                  <a:gd name="T17" fmla="*/ 216 h 1323"/>
                  <a:gd name="T18" fmla="*/ 329 w 1322"/>
                  <a:gd name="T19" fmla="*/ 190 h 1323"/>
                  <a:gd name="T20" fmla="*/ 331 w 1322"/>
                  <a:gd name="T21" fmla="*/ 164 h 1323"/>
                  <a:gd name="T22" fmla="*/ 329 w 1322"/>
                  <a:gd name="T23" fmla="*/ 138 h 1323"/>
                  <a:gd name="T24" fmla="*/ 324 w 1322"/>
                  <a:gd name="T25" fmla="*/ 112 h 1323"/>
                  <a:gd name="T26" fmla="*/ 312 w 1322"/>
                  <a:gd name="T27" fmla="*/ 88 h 1323"/>
                  <a:gd name="T28" fmla="*/ 300 w 1322"/>
                  <a:gd name="T29" fmla="*/ 67 h 1323"/>
                  <a:gd name="T30" fmla="*/ 283 w 1322"/>
                  <a:gd name="T31" fmla="*/ 48 h 1323"/>
                  <a:gd name="T32" fmla="*/ 264 w 1322"/>
                  <a:gd name="T33" fmla="*/ 31 h 1323"/>
                  <a:gd name="T34" fmla="*/ 243 w 1322"/>
                  <a:gd name="T35" fmla="*/ 17 h 1323"/>
                  <a:gd name="T36" fmla="*/ 219 w 1322"/>
                  <a:gd name="T37" fmla="*/ 7 h 1323"/>
                  <a:gd name="T38" fmla="*/ 193 w 1322"/>
                  <a:gd name="T39" fmla="*/ 0 h 1323"/>
                  <a:gd name="T40" fmla="*/ 167 w 1322"/>
                  <a:gd name="T41" fmla="*/ 0 h 1323"/>
                  <a:gd name="T42" fmla="*/ 138 w 1322"/>
                  <a:gd name="T43" fmla="*/ 0 h 1323"/>
                  <a:gd name="T44" fmla="*/ 114 w 1322"/>
                  <a:gd name="T45" fmla="*/ 7 h 1323"/>
                  <a:gd name="T46" fmla="*/ 90 w 1322"/>
                  <a:gd name="T47" fmla="*/ 17 h 1323"/>
                  <a:gd name="T48" fmla="*/ 69 w 1322"/>
                  <a:gd name="T49" fmla="*/ 31 h 1323"/>
                  <a:gd name="T50" fmla="*/ 48 w 1322"/>
                  <a:gd name="T51" fmla="*/ 48 h 1323"/>
                  <a:gd name="T52" fmla="*/ 33 w 1322"/>
                  <a:gd name="T53" fmla="*/ 67 h 1323"/>
                  <a:gd name="T54" fmla="*/ 19 w 1322"/>
                  <a:gd name="T55" fmla="*/ 88 h 1323"/>
                  <a:gd name="T56" fmla="*/ 9 w 1322"/>
                  <a:gd name="T57" fmla="*/ 112 h 1323"/>
                  <a:gd name="T58" fmla="*/ 2 w 1322"/>
                  <a:gd name="T59" fmla="*/ 138 h 1323"/>
                  <a:gd name="T60" fmla="*/ 0 w 1322"/>
                  <a:gd name="T61" fmla="*/ 164 h 1323"/>
                  <a:gd name="T62" fmla="*/ 2 w 1322"/>
                  <a:gd name="T63" fmla="*/ 190 h 1323"/>
                  <a:gd name="T64" fmla="*/ 9 w 1322"/>
                  <a:gd name="T65" fmla="*/ 216 h 1323"/>
                  <a:gd name="T66" fmla="*/ 19 w 1322"/>
                  <a:gd name="T67" fmla="*/ 240 h 1323"/>
                  <a:gd name="T68" fmla="*/ 33 w 1322"/>
                  <a:gd name="T69" fmla="*/ 262 h 1323"/>
                  <a:gd name="T70" fmla="*/ 48 w 1322"/>
                  <a:gd name="T71" fmla="*/ 281 h 1323"/>
                  <a:gd name="T72" fmla="*/ 69 w 1322"/>
                  <a:gd name="T73" fmla="*/ 297 h 1323"/>
                  <a:gd name="T74" fmla="*/ 90 w 1322"/>
                  <a:gd name="T75" fmla="*/ 312 h 1323"/>
                  <a:gd name="T76" fmla="*/ 114 w 1322"/>
                  <a:gd name="T77" fmla="*/ 321 h 1323"/>
                  <a:gd name="T78" fmla="*/ 138 w 1322"/>
                  <a:gd name="T79" fmla="*/ 328 h 1323"/>
                  <a:gd name="T80" fmla="*/ 167 w 1322"/>
                  <a:gd name="T81" fmla="*/ 331 h 132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2"/>
                  <a:gd name="T124" fmla="*/ 0 h 1323"/>
                  <a:gd name="T125" fmla="*/ 1322 w 1322"/>
                  <a:gd name="T126" fmla="*/ 1323 h 132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2" h="1323">
                    <a:moveTo>
                      <a:pt x="665" y="1323"/>
                    </a:moveTo>
                    <a:lnTo>
                      <a:pt x="770" y="1312"/>
                    </a:lnTo>
                    <a:lnTo>
                      <a:pt x="875" y="1284"/>
                    </a:lnTo>
                    <a:lnTo>
                      <a:pt x="970" y="1246"/>
                    </a:lnTo>
                    <a:lnTo>
                      <a:pt x="1056" y="1189"/>
                    </a:lnTo>
                    <a:lnTo>
                      <a:pt x="1132" y="1122"/>
                    </a:lnTo>
                    <a:lnTo>
                      <a:pt x="1199" y="1046"/>
                    </a:lnTo>
                    <a:lnTo>
                      <a:pt x="1246" y="960"/>
                    </a:lnTo>
                    <a:lnTo>
                      <a:pt x="1294" y="865"/>
                    </a:lnTo>
                    <a:lnTo>
                      <a:pt x="1313" y="761"/>
                    </a:lnTo>
                    <a:lnTo>
                      <a:pt x="1322" y="657"/>
                    </a:lnTo>
                    <a:lnTo>
                      <a:pt x="1313" y="552"/>
                    </a:lnTo>
                    <a:lnTo>
                      <a:pt x="1294" y="448"/>
                    </a:lnTo>
                    <a:lnTo>
                      <a:pt x="1246" y="352"/>
                    </a:lnTo>
                    <a:lnTo>
                      <a:pt x="1199" y="266"/>
                    </a:lnTo>
                    <a:lnTo>
                      <a:pt x="1132" y="191"/>
                    </a:lnTo>
                    <a:lnTo>
                      <a:pt x="1056" y="124"/>
                    </a:lnTo>
                    <a:lnTo>
                      <a:pt x="970" y="67"/>
                    </a:lnTo>
                    <a:lnTo>
                      <a:pt x="875" y="29"/>
                    </a:lnTo>
                    <a:lnTo>
                      <a:pt x="770" y="0"/>
                    </a:lnTo>
                    <a:lnTo>
                      <a:pt x="665" y="0"/>
                    </a:lnTo>
                    <a:lnTo>
                      <a:pt x="552" y="0"/>
                    </a:lnTo>
                    <a:lnTo>
                      <a:pt x="456" y="29"/>
                    </a:lnTo>
                    <a:lnTo>
                      <a:pt x="361" y="67"/>
                    </a:lnTo>
                    <a:lnTo>
                      <a:pt x="275" y="124"/>
                    </a:lnTo>
                    <a:lnTo>
                      <a:pt x="190" y="191"/>
                    </a:lnTo>
                    <a:lnTo>
                      <a:pt x="132" y="266"/>
                    </a:lnTo>
                    <a:lnTo>
                      <a:pt x="76" y="352"/>
                    </a:lnTo>
                    <a:lnTo>
                      <a:pt x="37" y="448"/>
                    </a:lnTo>
                    <a:lnTo>
                      <a:pt x="9" y="552"/>
                    </a:lnTo>
                    <a:lnTo>
                      <a:pt x="0" y="657"/>
                    </a:lnTo>
                    <a:lnTo>
                      <a:pt x="9" y="761"/>
                    </a:lnTo>
                    <a:lnTo>
                      <a:pt x="37" y="865"/>
                    </a:lnTo>
                    <a:lnTo>
                      <a:pt x="76" y="960"/>
                    </a:lnTo>
                    <a:lnTo>
                      <a:pt x="132" y="1046"/>
                    </a:lnTo>
                    <a:lnTo>
                      <a:pt x="190" y="1122"/>
                    </a:lnTo>
                    <a:lnTo>
                      <a:pt x="275" y="1189"/>
                    </a:lnTo>
                    <a:lnTo>
                      <a:pt x="361" y="1246"/>
                    </a:lnTo>
                    <a:lnTo>
                      <a:pt x="456" y="1284"/>
                    </a:lnTo>
                    <a:lnTo>
                      <a:pt x="552" y="1312"/>
                    </a:lnTo>
                    <a:lnTo>
                      <a:pt x="665" y="1323"/>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110" name="Freeform 186">
                <a:extLst>
                  <a:ext uri="{FF2B5EF4-FFF2-40B4-BE49-F238E27FC236}">
                    <a16:creationId xmlns:a16="http://schemas.microsoft.com/office/drawing/2014/main" id="{99131CF3-9D5C-42FE-B8D9-00FC6AF6D877}"/>
                  </a:ext>
                </a:extLst>
              </p:cNvPr>
              <p:cNvSpPr>
                <a:spLocks/>
              </p:cNvSpPr>
              <p:nvPr/>
            </p:nvSpPr>
            <p:spPr bwMode="auto">
              <a:xfrm>
                <a:off x="1038" y="2340"/>
                <a:ext cx="331" cy="331"/>
              </a:xfrm>
              <a:custGeom>
                <a:avLst/>
                <a:gdLst>
                  <a:gd name="T0" fmla="*/ 167 w 1322"/>
                  <a:gd name="T1" fmla="*/ 331 h 1323"/>
                  <a:gd name="T2" fmla="*/ 193 w 1322"/>
                  <a:gd name="T3" fmla="*/ 328 h 1323"/>
                  <a:gd name="T4" fmla="*/ 219 w 1322"/>
                  <a:gd name="T5" fmla="*/ 321 h 1323"/>
                  <a:gd name="T6" fmla="*/ 243 w 1322"/>
                  <a:gd name="T7" fmla="*/ 312 h 1323"/>
                  <a:gd name="T8" fmla="*/ 264 w 1322"/>
                  <a:gd name="T9" fmla="*/ 297 h 1323"/>
                  <a:gd name="T10" fmla="*/ 283 w 1322"/>
                  <a:gd name="T11" fmla="*/ 281 h 1323"/>
                  <a:gd name="T12" fmla="*/ 300 w 1322"/>
                  <a:gd name="T13" fmla="*/ 262 h 1323"/>
                  <a:gd name="T14" fmla="*/ 312 w 1322"/>
                  <a:gd name="T15" fmla="*/ 240 h 1323"/>
                  <a:gd name="T16" fmla="*/ 324 w 1322"/>
                  <a:gd name="T17" fmla="*/ 216 h 1323"/>
                  <a:gd name="T18" fmla="*/ 329 w 1322"/>
                  <a:gd name="T19" fmla="*/ 190 h 1323"/>
                  <a:gd name="T20" fmla="*/ 331 w 1322"/>
                  <a:gd name="T21" fmla="*/ 164 h 1323"/>
                  <a:gd name="T22" fmla="*/ 329 w 1322"/>
                  <a:gd name="T23" fmla="*/ 138 h 1323"/>
                  <a:gd name="T24" fmla="*/ 324 w 1322"/>
                  <a:gd name="T25" fmla="*/ 112 h 1323"/>
                  <a:gd name="T26" fmla="*/ 312 w 1322"/>
                  <a:gd name="T27" fmla="*/ 88 h 1323"/>
                  <a:gd name="T28" fmla="*/ 300 w 1322"/>
                  <a:gd name="T29" fmla="*/ 67 h 1323"/>
                  <a:gd name="T30" fmla="*/ 283 w 1322"/>
                  <a:gd name="T31" fmla="*/ 48 h 1323"/>
                  <a:gd name="T32" fmla="*/ 264 w 1322"/>
                  <a:gd name="T33" fmla="*/ 31 h 1323"/>
                  <a:gd name="T34" fmla="*/ 243 w 1322"/>
                  <a:gd name="T35" fmla="*/ 17 h 1323"/>
                  <a:gd name="T36" fmla="*/ 219 w 1322"/>
                  <a:gd name="T37" fmla="*/ 7 h 1323"/>
                  <a:gd name="T38" fmla="*/ 193 w 1322"/>
                  <a:gd name="T39" fmla="*/ 0 h 1323"/>
                  <a:gd name="T40" fmla="*/ 167 w 1322"/>
                  <a:gd name="T41" fmla="*/ 0 h 1323"/>
                  <a:gd name="T42" fmla="*/ 138 w 1322"/>
                  <a:gd name="T43" fmla="*/ 0 h 1323"/>
                  <a:gd name="T44" fmla="*/ 114 w 1322"/>
                  <a:gd name="T45" fmla="*/ 7 h 1323"/>
                  <a:gd name="T46" fmla="*/ 90 w 1322"/>
                  <a:gd name="T47" fmla="*/ 17 h 1323"/>
                  <a:gd name="T48" fmla="*/ 69 w 1322"/>
                  <a:gd name="T49" fmla="*/ 31 h 1323"/>
                  <a:gd name="T50" fmla="*/ 48 w 1322"/>
                  <a:gd name="T51" fmla="*/ 48 h 1323"/>
                  <a:gd name="T52" fmla="*/ 33 w 1322"/>
                  <a:gd name="T53" fmla="*/ 67 h 1323"/>
                  <a:gd name="T54" fmla="*/ 19 w 1322"/>
                  <a:gd name="T55" fmla="*/ 88 h 1323"/>
                  <a:gd name="T56" fmla="*/ 9 w 1322"/>
                  <a:gd name="T57" fmla="*/ 112 h 1323"/>
                  <a:gd name="T58" fmla="*/ 2 w 1322"/>
                  <a:gd name="T59" fmla="*/ 138 h 1323"/>
                  <a:gd name="T60" fmla="*/ 0 w 1322"/>
                  <a:gd name="T61" fmla="*/ 164 h 1323"/>
                  <a:gd name="T62" fmla="*/ 2 w 1322"/>
                  <a:gd name="T63" fmla="*/ 190 h 1323"/>
                  <a:gd name="T64" fmla="*/ 9 w 1322"/>
                  <a:gd name="T65" fmla="*/ 216 h 1323"/>
                  <a:gd name="T66" fmla="*/ 19 w 1322"/>
                  <a:gd name="T67" fmla="*/ 240 h 1323"/>
                  <a:gd name="T68" fmla="*/ 33 w 1322"/>
                  <a:gd name="T69" fmla="*/ 262 h 1323"/>
                  <a:gd name="T70" fmla="*/ 48 w 1322"/>
                  <a:gd name="T71" fmla="*/ 281 h 1323"/>
                  <a:gd name="T72" fmla="*/ 69 w 1322"/>
                  <a:gd name="T73" fmla="*/ 297 h 1323"/>
                  <a:gd name="T74" fmla="*/ 90 w 1322"/>
                  <a:gd name="T75" fmla="*/ 312 h 1323"/>
                  <a:gd name="T76" fmla="*/ 114 w 1322"/>
                  <a:gd name="T77" fmla="*/ 321 h 1323"/>
                  <a:gd name="T78" fmla="*/ 138 w 1322"/>
                  <a:gd name="T79" fmla="*/ 328 h 1323"/>
                  <a:gd name="T80" fmla="*/ 167 w 1322"/>
                  <a:gd name="T81" fmla="*/ 331 h 132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2"/>
                  <a:gd name="T124" fmla="*/ 0 h 1323"/>
                  <a:gd name="T125" fmla="*/ 1322 w 1322"/>
                  <a:gd name="T126" fmla="*/ 1323 h 132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2" h="1323">
                    <a:moveTo>
                      <a:pt x="665" y="1323"/>
                    </a:moveTo>
                    <a:lnTo>
                      <a:pt x="770" y="1312"/>
                    </a:lnTo>
                    <a:lnTo>
                      <a:pt x="875" y="1284"/>
                    </a:lnTo>
                    <a:lnTo>
                      <a:pt x="970" y="1246"/>
                    </a:lnTo>
                    <a:lnTo>
                      <a:pt x="1056" y="1189"/>
                    </a:lnTo>
                    <a:lnTo>
                      <a:pt x="1132" y="1122"/>
                    </a:lnTo>
                    <a:lnTo>
                      <a:pt x="1199" y="1046"/>
                    </a:lnTo>
                    <a:lnTo>
                      <a:pt x="1246" y="960"/>
                    </a:lnTo>
                    <a:lnTo>
                      <a:pt x="1294" y="865"/>
                    </a:lnTo>
                    <a:lnTo>
                      <a:pt x="1313" y="761"/>
                    </a:lnTo>
                    <a:lnTo>
                      <a:pt x="1322" y="657"/>
                    </a:lnTo>
                    <a:lnTo>
                      <a:pt x="1313" y="552"/>
                    </a:lnTo>
                    <a:lnTo>
                      <a:pt x="1294" y="448"/>
                    </a:lnTo>
                    <a:lnTo>
                      <a:pt x="1246" y="352"/>
                    </a:lnTo>
                    <a:lnTo>
                      <a:pt x="1199" y="266"/>
                    </a:lnTo>
                    <a:lnTo>
                      <a:pt x="1132" y="191"/>
                    </a:lnTo>
                    <a:lnTo>
                      <a:pt x="1056" y="124"/>
                    </a:lnTo>
                    <a:lnTo>
                      <a:pt x="970" y="67"/>
                    </a:lnTo>
                    <a:lnTo>
                      <a:pt x="875" y="29"/>
                    </a:lnTo>
                    <a:lnTo>
                      <a:pt x="770" y="0"/>
                    </a:lnTo>
                    <a:lnTo>
                      <a:pt x="665" y="0"/>
                    </a:lnTo>
                    <a:lnTo>
                      <a:pt x="552" y="0"/>
                    </a:lnTo>
                    <a:lnTo>
                      <a:pt x="456" y="29"/>
                    </a:lnTo>
                    <a:lnTo>
                      <a:pt x="361" y="67"/>
                    </a:lnTo>
                    <a:lnTo>
                      <a:pt x="275" y="124"/>
                    </a:lnTo>
                    <a:lnTo>
                      <a:pt x="190" y="191"/>
                    </a:lnTo>
                    <a:lnTo>
                      <a:pt x="132" y="266"/>
                    </a:lnTo>
                    <a:lnTo>
                      <a:pt x="76" y="352"/>
                    </a:lnTo>
                    <a:lnTo>
                      <a:pt x="37" y="448"/>
                    </a:lnTo>
                    <a:lnTo>
                      <a:pt x="9" y="552"/>
                    </a:lnTo>
                    <a:lnTo>
                      <a:pt x="0" y="657"/>
                    </a:lnTo>
                    <a:lnTo>
                      <a:pt x="9" y="761"/>
                    </a:lnTo>
                    <a:lnTo>
                      <a:pt x="37" y="865"/>
                    </a:lnTo>
                    <a:lnTo>
                      <a:pt x="76" y="960"/>
                    </a:lnTo>
                    <a:lnTo>
                      <a:pt x="132" y="1046"/>
                    </a:lnTo>
                    <a:lnTo>
                      <a:pt x="190" y="1122"/>
                    </a:lnTo>
                    <a:lnTo>
                      <a:pt x="275" y="1189"/>
                    </a:lnTo>
                    <a:lnTo>
                      <a:pt x="361" y="1246"/>
                    </a:lnTo>
                    <a:lnTo>
                      <a:pt x="456" y="1284"/>
                    </a:lnTo>
                    <a:lnTo>
                      <a:pt x="552" y="1312"/>
                    </a:lnTo>
                    <a:lnTo>
                      <a:pt x="665" y="1323"/>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111" name="Freeform 187">
                <a:extLst>
                  <a:ext uri="{FF2B5EF4-FFF2-40B4-BE49-F238E27FC236}">
                    <a16:creationId xmlns:a16="http://schemas.microsoft.com/office/drawing/2014/main" id="{5D5EDDDB-8D3B-49CE-BADC-57053B4D8A0A}"/>
                  </a:ext>
                </a:extLst>
              </p:cNvPr>
              <p:cNvSpPr>
                <a:spLocks/>
              </p:cNvSpPr>
              <p:nvPr/>
            </p:nvSpPr>
            <p:spPr bwMode="auto">
              <a:xfrm>
                <a:off x="710" y="2186"/>
                <a:ext cx="330" cy="330"/>
              </a:xfrm>
              <a:custGeom>
                <a:avLst/>
                <a:gdLst>
                  <a:gd name="T0" fmla="*/ 164 w 1323"/>
                  <a:gd name="T1" fmla="*/ 330 h 1323"/>
                  <a:gd name="T2" fmla="*/ 192 w 1323"/>
                  <a:gd name="T3" fmla="*/ 327 h 1323"/>
                  <a:gd name="T4" fmla="*/ 216 w 1323"/>
                  <a:gd name="T5" fmla="*/ 320 h 1323"/>
                  <a:gd name="T6" fmla="*/ 240 w 1323"/>
                  <a:gd name="T7" fmla="*/ 311 h 1323"/>
                  <a:gd name="T8" fmla="*/ 261 w 1323"/>
                  <a:gd name="T9" fmla="*/ 297 h 1323"/>
                  <a:gd name="T10" fmla="*/ 282 w 1323"/>
                  <a:gd name="T11" fmla="*/ 280 h 1323"/>
                  <a:gd name="T12" fmla="*/ 297 w 1323"/>
                  <a:gd name="T13" fmla="*/ 261 h 1323"/>
                  <a:gd name="T14" fmla="*/ 311 w 1323"/>
                  <a:gd name="T15" fmla="*/ 240 h 1323"/>
                  <a:gd name="T16" fmla="*/ 320 w 1323"/>
                  <a:gd name="T17" fmla="*/ 216 h 1323"/>
                  <a:gd name="T18" fmla="*/ 328 w 1323"/>
                  <a:gd name="T19" fmla="*/ 190 h 1323"/>
                  <a:gd name="T20" fmla="*/ 330 w 1323"/>
                  <a:gd name="T21" fmla="*/ 164 h 1323"/>
                  <a:gd name="T22" fmla="*/ 328 w 1323"/>
                  <a:gd name="T23" fmla="*/ 137 h 1323"/>
                  <a:gd name="T24" fmla="*/ 320 w 1323"/>
                  <a:gd name="T25" fmla="*/ 111 h 1323"/>
                  <a:gd name="T26" fmla="*/ 311 w 1323"/>
                  <a:gd name="T27" fmla="*/ 88 h 1323"/>
                  <a:gd name="T28" fmla="*/ 297 w 1323"/>
                  <a:gd name="T29" fmla="*/ 66 h 1323"/>
                  <a:gd name="T30" fmla="*/ 282 w 1323"/>
                  <a:gd name="T31" fmla="*/ 47 h 1323"/>
                  <a:gd name="T32" fmla="*/ 261 w 1323"/>
                  <a:gd name="T33" fmla="*/ 31 h 1323"/>
                  <a:gd name="T34" fmla="*/ 240 w 1323"/>
                  <a:gd name="T35" fmla="*/ 17 h 1323"/>
                  <a:gd name="T36" fmla="*/ 216 w 1323"/>
                  <a:gd name="T37" fmla="*/ 7 h 1323"/>
                  <a:gd name="T38" fmla="*/ 192 w 1323"/>
                  <a:gd name="T39" fmla="*/ 0 h 1323"/>
                  <a:gd name="T40" fmla="*/ 164 w 1323"/>
                  <a:gd name="T41" fmla="*/ 0 h 1323"/>
                  <a:gd name="T42" fmla="*/ 138 w 1323"/>
                  <a:gd name="T43" fmla="*/ 0 h 1323"/>
                  <a:gd name="T44" fmla="*/ 111 w 1323"/>
                  <a:gd name="T45" fmla="*/ 7 h 1323"/>
                  <a:gd name="T46" fmla="*/ 88 w 1323"/>
                  <a:gd name="T47" fmla="*/ 17 h 1323"/>
                  <a:gd name="T48" fmla="*/ 67 w 1323"/>
                  <a:gd name="T49" fmla="*/ 31 h 1323"/>
                  <a:gd name="T50" fmla="*/ 48 w 1323"/>
                  <a:gd name="T51" fmla="*/ 47 h 1323"/>
                  <a:gd name="T52" fmla="*/ 31 w 1323"/>
                  <a:gd name="T53" fmla="*/ 66 h 1323"/>
                  <a:gd name="T54" fmla="*/ 19 w 1323"/>
                  <a:gd name="T55" fmla="*/ 88 h 1323"/>
                  <a:gd name="T56" fmla="*/ 7 w 1323"/>
                  <a:gd name="T57" fmla="*/ 111 h 1323"/>
                  <a:gd name="T58" fmla="*/ 2 w 1323"/>
                  <a:gd name="T59" fmla="*/ 137 h 1323"/>
                  <a:gd name="T60" fmla="*/ 0 w 1323"/>
                  <a:gd name="T61" fmla="*/ 164 h 1323"/>
                  <a:gd name="T62" fmla="*/ 2 w 1323"/>
                  <a:gd name="T63" fmla="*/ 190 h 1323"/>
                  <a:gd name="T64" fmla="*/ 7 w 1323"/>
                  <a:gd name="T65" fmla="*/ 216 h 1323"/>
                  <a:gd name="T66" fmla="*/ 19 w 1323"/>
                  <a:gd name="T67" fmla="*/ 240 h 1323"/>
                  <a:gd name="T68" fmla="*/ 31 w 1323"/>
                  <a:gd name="T69" fmla="*/ 261 h 1323"/>
                  <a:gd name="T70" fmla="*/ 48 w 1323"/>
                  <a:gd name="T71" fmla="*/ 280 h 1323"/>
                  <a:gd name="T72" fmla="*/ 67 w 1323"/>
                  <a:gd name="T73" fmla="*/ 297 h 1323"/>
                  <a:gd name="T74" fmla="*/ 88 w 1323"/>
                  <a:gd name="T75" fmla="*/ 311 h 1323"/>
                  <a:gd name="T76" fmla="*/ 111 w 1323"/>
                  <a:gd name="T77" fmla="*/ 320 h 1323"/>
                  <a:gd name="T78" fmla="*/ 138 w 1323"/>
                  <a:gd name="T79" fmla="*/ 327 h 1323"/>
                  <a:gd name="T80" fmla="*/ 164 w 1323"/>
                  <a:gd name="T81" fmla="*/ 330 h 132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3"/>
                  <a:gd name="T124" fmla="*/ 0 h 1323"/>
                  <a:gd name="T125" fmla="*/ 1323 w 1323"/>
                  <a:gd name="T126" fmla="*/ 1323 h 132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3" h="1323">
                    <a:moveTo>
                      <a:pt x="656" y="1323"/>
                    </a:moveTo>
                    <a:lnTo>
                      <a:pt x="771" y="1312"/>
                    </a:lnTo>
                    <a:lnTo>
                      <a:pt x="866" y="1284"/>
                    </a:lnTo>
                    <a:lnTo>
                      <a:pt x="961" y="1245"/>
                    </a:lnTo>
                    <a:lnTo>
                      <a:pt x="1046" y="1189"/>
                    </a:lnTo>
                    <a:lnTo>
                      <a:pt x="1132" y="1122"/>
                    </a:lnTo>
                    <a:lnTo>
                      <a:pt x="1189" y="1046"/>
                    </a:lnTo>
                    <a:lnTo>
                      <a:pt x="1247" y="961"/>
                    </a:lnTo>
                    <a:lnTo>
                      <a:pt x="1284" y="866"/>
                    </a:lnTo>
                    <a:lnTo>
                      <a:pt x="1314" y="761"/>
                    </a:lnTo>
                    <a:lnTo>
                      <a:pt x="1323" y="657"/>
                    </a:lnTo>
                    <a:lnTo>
                      <a:pt x="1314" y="551"/>
                    </a:lnTo>
                    <a:lnTo>
                      <a:pt x="1284" y="447"/>
                    </a:lnTo>
                    <a:lnTo>
                      <a:pt x="1247" y="352"/>
                    </a:lnTo>
                    <a:lnTo>
                      <a:pt x="1189" y="266"/>
                    </a:lnTo>
                    <a:lnTo>
                      <a:pt x="1132" y="190"/>
                    </a:lnTo>
                    <a:lnTo>
                      <a:pt x="1046" y="124"/>
                    </a:lnTo>
                    <a:lnTo>
                      <a:pt x="961" y="67"/>
                    </a:lnTo>
                    <a:lnTo>
                      <a:pt x="866" y="30"/>
                    </a:lnTo>
                    <a:lnTo>
                      <a:pt x="771" y="0"/>
                    </a:lnTo>
                    <a:lnTo>
                      <a:pt x="656" y="0"/>
                    </a:lnTo>
                    <a:lnTo>
                      <a:pt x="552" y="0"/>
                    </a:lnTo>
                    <a:lnTo>
                      <a:pt x="447" y="30"/>
                    </a:lnTo>
                    <a:lnTo>
                      <a:pt x="351" y="67"/>
                    </a:lnTo>
                    <a:lnTo>
                      <a:pt x="267" y="124"/>
                    </a:lnTo>
                    <a:lnTo>
                      <a:pt x="191" y="190"/>
                    </a:lnTo>
                    <a:lnTo>
                      <a:pt x="124" y="266"/>
                    </a:lnTo>
                    <a:lnTo>
                      <a:pt x="76" y="352"/>
                    </a:lnTo>
                    <a:lnTo>
                      <a:pt x="29" y="447"/>
                    </a:lnTo>
                    <a:lnTo>
                      <a:pt x="9" y="551"/>
                    </a:lnTo>
                    <a:lnTo>
                      <a:pt x="0" y="657"/>
                    </a:lnTo>
                    <a:lnTo>
                      <a:pt x="9" y="761"/>
                    </a:lnTo>
                    <a:lnTo>
                      <a:pt x="29" y="866"/>
                    </a:lnTo>
                    <a:lnTo>
                      <a:pt x="76" y="961"/>
                    </a:lnTo>
                    <a:lnTo>
                      <a:pt x="124" y="1046"/>
                    </a:lnTo>
                    <a:lnTo>
                      <a:pt x="191" y="1122"/>
                    </a:lnTo>
                    <a:lnTo>
                      <a:pt x="267" y="1189"/>
                    </a:lnTo>
                    <a:lnTo>
                      <a:pt x="351" y="1245"/>
                    </a:lnTo>
                    <a:lnTo>
                      <a:pt x="447" y="1284"/>
                    </a:lnTo>
                    <a:lnTo>
                      <a:pt x="552" y="1312"/>
                    </a:lnTo>
                    <a:lnTo>
                      <a:pt x="656" y="1323"/>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12" name="Freeform 188">
                <a:extLst>
                  <a:ext uri="{FF2B5EF4-FFF2-40B4-BE49-F238E27FC236}">
                    <a16:creationId xmlns:a16="http://schemas.microsoft.com/office/drawing/2014/main" id="{01D554F5-F6EB-4F55-9D5C-62A467E5E916}"/>
                  </a:ext>
                </a:extLst>
              </p:cNvPr>
              <p:cNvSpPr>
                <a:spLocks/>
              </p:cNvSpPr>
              <p:nvPr/>
            </p:nvSpPr>
            <p:spPr bwMode="auto">
              <a:xfrm>
                <a:off x="710" y="2186"/>
                <a:ext cx="330" cy="330"/>
              </a:xfrm>
              <a:custGeom>
                <a:avLst/>
                <a:gdLst>
                  <a:gd name="T0" fmla="*/ 164 w 1323"/>
                  <a:gd name="T1" fmla="*/ 330 h 1323"/>
                  <a:gd name="T2" fmla="*/ 192 w 1323"/>
                  <a:gd name="T3" fmla="*/ 327 h 1323"/>
                  <a:gd name="T4" fmla="*/ 216 w 1323"/>
                  <a:gd name="T5" fmla="*/ 320 h 1323"/>
                  <a:gd name="T6" fmla="*/ 240 w 1323"/>
                  <a:gd name="T7" fmla="*/ 311 h 1323"/>
                  <a:gd name="T8" fmla="*/ 261 w 1323"/>
                  <a:gd name="T9" fmla="*/ 297 h 1323"/>
                  <a:gd name="T10" fmla="*/ 282 w 1323"/>
                  <a:gd name="T11" fmla="*/ 280 h 1323"/>
                  <a:gd name="T12" fmla="*/ 297 w 1323"/>
                  <a:gd name="T13" fmla="*/ 261 h 1323"/>
                  <a:gd name="T14" fmla="*/ 311 w 1323"/>
                  <a:gd name="T15" fmla="*/ 240 h 1323"/>
                  <a:gd name="T16" fmla="*/ 320 w 1323"/>
                  <a:gd name="T17" fmla="*/ 216 h 1323"/>
                  <a:gd name="T18" fmla="*/ 328 w 1323"/>
                  <a:gd name="T19" fmla="*/ 190 h 1323"/>
                  <a:gd name="T20" fmla="*/ 330 w 1323"/>
                  <a:gd name="T21" fmla="*/ 164 h 1323"/>
                  <a:gd name="T22" fmla="*/ 328 w 1323"/>
                  <a:gd name="T23" fmla="*/ 137 h 1323"/>
                  <a:gd name="T24" fmla="*/ 320 w 1323"/>
                  <a:gd name="T25" fmla="*/ 111 h 1323"/>
                  <a:gd name="T26" fmla="*/ 311 w 1323"/>
                  <a:gd name="T27" fmla="*/ 88 h 1323"/>
                  <a:gd name="T28" fmla="*/ 297 w 1323"/>
                  <a:gd name="T29" fmla="*/ 66 h 1323"/>
                  <a:gd name="T30" fmla="*/ 282 w 1323"/>
                  <a:gd name="T31" fmla="*/ 47 h 1323"/>
                  <a:gd name="T32" fmla="*/ 261 w 1323"/>
                  <a:gd name="T33" fmla="*/ 31 h 1323"/>
                  <a:gd name="T34" fmla="*/ 240 w 1323"/>
                  <a:gd name="T35" fmla="*/ 17 h 1323"/>
                  <a:gd name="T36" fmla="*/ 216 w 1323"/>
                  <a:gd name="T37" fmla="*/ 7 h 1323"/>
                  <a:gd name="T38" fmla="*/ 192 w 1323"/>
                  <a:gd name="T39" fmla="*/ 0 h 1323"/>
                  <a:gd name="T40" fmla="*/ 164 w 1323"/>
                  <a:gd name="T41" fmla="*/ 0 h 1323"/>
                  <a:gd name="T42" fmla="*/ 138 w 1323"/>
                  <a:gd name="T43" fmla="*/ 0 h 1323"/>
                  <a:gd name="T44" fmla="*/ 111 w 1323"/>
                  <a:gd name="T45" fmla="*/ 7 h 1323"/>
                  <a:gd name="T46" fmla="*/ 88 w 1323"/>
                  <a:gd name="T47" fmla="*/ 17 h 1323"/>
                  <a:gd name="T48" fmla="*/ 67 w 1323"/>
                  <a:gd name="T49" fmla="*/ 31 h 1323"/>
                  <a:gd name="T50" fmla="*/ 48 w 1323"/>
                  <a:gd name="T51" fmla="*/ 47 h 1323"/>
                  <a:gd name="T52" fmla="*/ 31 w 1323"/>
                  <a:gd name="T53" fmla="*/ 66 h 1323"/>
                  <a:gd name="T54" fmla="*/ 19 w 1323"/>
                  <a:gd name="T55" fmla="*/ 88 h 1323"/>
                  <a:gd name="T56" fmla="*/ 7 w 1323"/>
                  <a:gd name="T57" fmla="*/ 111 h 1323"/>
                  <a:gd name="T58" fmla="*/ 2 w 1323"/>
                  <a:gd name="T59" fmla="*/ 137 h 1323"/>
                  <a:gd name="T60" fmla="*/ 0 w 1323"/>
                  <a:gd name="T61" fmla="*/ 164 h 1323"/>
                  <a:gd name="T62" fmla="*/ 2 w 1323"/>
                  <a:gd name="T63" fmla="*/ 190 h 1323"/>
                  <a:gd name="T64" fmla="*/ 7 w 1323"/>
                  <a:gd name="T65" fmla="*/ 216 h 1323"/>
                  <a:gd name="T66" fmla="*/ 19 w 1323"/>
                  <a:gd name="T67" fmla="*/ 240 h 1323"/>
                  <a:gd name="T68" fmla="*/ 31 w 1323"/>
                  <a:gd name="T69" fmla="*/ 261 h 1323"/>
                  <a:gd name="T70" fmla="*/ 48 w 1323"/>
                  <a:gd name="T71" fmla="*/ 280 h 1323"/>
                  <a:gd name="T72" fmla="*/ 67 w 1323"/>
                  <a:gd name="T73" fmla="*/ 297 h 1323"/>
                  <a:gd name="T74" fmla="*/ 88 w 1323"/>
                  <a:gd name="T75" fmla="*/ 311 h 1323"/>
                  <a:gd name="T76" fmla="*/ 111 w 1323"/>
                  <a:gd name="T77" fmla="*/ 320 h 1323"/>
                  <a:gd name="T78" fmla="*/ 138 w 1323"/>
                  <a:gd name="T79" fmla="*/ 327 h 1323"/>
                  <a:gd name="T80" fmla="*/ 164 w 1323"/>
                  <a:gd name="T81" fmla="*/ 330 h 132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3"/>
                  <a:gd name="T124" fmla="*/ 0 h 1323"/>
                  <a:gd name="T125" fmla="*/ 1323 w 1323"/>
                  <a:gd name="T126" fmla="*/ 1323 h 132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3" h="1323">
                    <a:moveTo>
                      <a:pt x="656" y="1323"/>
                    </a:moveTo>
                    <a:lnTo>
                      <a:pt x="771" y="1312"/>
                    </a:lnTo>
                    <a:lnTo>
                      <a:pt x="866" y="1284"/>
                    </a:lnTo>
                    <a:lnTo>
                      <a:pt x="961" y="1245"/>
                    </a:lnTo>
                    <a:lnTo>
                      <a:pt x="1046" y="1189"/>
                    </a:lnTo>
                    <a:lnTo>
                      <a:pt x="1132" y="1122"/>
                    </a:lnTo>
                    <a:lnTo>
                      <a:pt x="1189" y="1046"/>
                    </a:lnTo>
                    <a:lnTo>
                      <a:pt x="1247" y="961"/>
                    </a:lnTo>
                    <a:lnTo>
                      <a:pt x="1284" y="866"/>
                    </a:lnTo>
                    <a:lnTo>
                      <a:pt x="1314" y="761"/>
                    </a:lnTo>
                    <a:lnTo>
                      <a:pt x="1323" y="657"/>
                    </a:lnTo>
                    <a:lnTo>
                      <a:pt x="1314" y="551"/>
                    </a:lnTo>
                    <a:lnTo>
                      <a:pt x="1284" y="447"/>
                    </a:lnTo>
                    <a:lnTo>
                      <a:pt x="1247" y="352"/>
                    </a:lnTo>
                    <a:lnTo>
                      <a:pt x="1189" y="266"/>
                    </a:lnTo>
                    <a:lnTo>
                      <a:pt x="1132" y="190"/>
                    </a:lnTo>
                    <a:lnTo>
                      <a:pt x="1046" y="124"/>
                    </a:lnTo>
                    <a:lnTo>
                      <a:pt x="961" y="67"/>
                    </a:lnTo>
                    <a:lnTo>
                      <a:pt x="866" y="30"/>
                    </a:lnTo>
                    <a:lnTo>
                      <a:pt x="771" y="0"/>
                    </a:lnTo>
                    <a:lnTo>
                      <a:pt x="656" y="0"/>
                    </a:lnTo>
                    <a:lnTo>
                      <a:pt x="552" y="0"/>
                    </a:lnTo>
                    <a:lnTo>
                      <a:pt x="447" y="30"/>
                    </a:lnTo>
                    <a:lnTo>
                      <a:pt x="351" y="67"/>
                    </a:lnTo>
                    <a:lnTo>
                      <a:pt x="267" y="124"/>
                    </a:lnTo>
                    <a:lnTo>
                      <a:pt x="191" y="190"/>
                    </a:lnTo>
                    <a:lnTo>
                      <a:pt x="124" y="266"/>
                    </a:lnTo>
                    <a:lnTo>
                      <a:pt x="76" y="352"/>
                    </a:lnTo>
                    <a:lnTo>
                      <a:pt x="29" y="447"/>
                    </a:lnTo>
                    <a:lnTo>
                      <a:pt x="9" y="551"/>
                    </a:lnTo>
                    <a:lnTo>
                      <a:pt x="0" y="657"/>
                    </a:lnTo>
                    <a:lnTo>
                      <a:pt x="9" y="761"/>
                    </a:lnTo>
                    <a:lnTo>
                      <a:pt x="29" y="866"/>
                    </a:lnTo>
                    <a:lnTo>
                      <a:pt x="76" y="961"/>
                    </a:lnTo>
                    <a:lnTo>
                      <a:pt x="124" y="1046"/>
                    </a:lnTo>
                    <a:lnTo>
                      <a:pt x="191" y="1122"/>
                    </a:lnTo>
                    <a:lnTo>
                      <a:pt x="267" y="1189"/>
                    </a:lnTo>
                    <a:lnTo>
                      <a:pt x="351" y="1245"/>
                    </a:lnTo>
                    <a:lnTo>
                      <a:pt x="447" y="1284"/>
                    </a:lnTo>
                    <a:lnTo>
                      <a:pt x="552" y="1312"/>
                    </a:lnTo>
                    <a:lnTo>
                      <a:pt x="656" y="1323"/>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113" name="Freeform 189">
                <a:extLst>
                  <a:ext uri="{FF2B5EF4-FFF2-40B4-BE49-F238E27FC236}">
                    <a16:creationId xmlns:a16="http://schemas.microsoft.com/office/drawing/2014/main" id="{5F7FA866-53DC-437C-A583-08954F37A9D8}"/>
                  </a:ext>
                </a:extLst>
              </p:cNvPr>
              <p:cNvSpPr>
                <a:spLocks/>
              </p:cNvSpPr>
              <p:nvPr/>
            </p:nvSpPr>
            <p:spPr bwMode="auto">
              <a:xfrm>
                <a:off x="710" y="2186"/>
                <a:ext cx="330" cy="330"/>
              </a:xfrm>
              <a:custGeom>
                <a:avLst/>
                <a:gdLst>
                  <a:gd name="T0" fmla="*/ 164 w 1323"/>
                  <a:gd name="T1" fmla="*/ 330 h 1323"/>
                  <a:gd name="T2" fmla="*/ 192 w 1323"/>
                  <a:gd name="T3" fmla="*/ 327 h 1323"/>
                  <a:gd name="T4" fmla="*/ 216 w 1323"/>
                  <a:gd name="T5" fmla="*/ 320 h 1323"/>
                  <a:gd name="T6" fmla="*/ 240 w 1323"/>
                  <a:gd name="T7" fmla="*/ 311 h 1323"/>
                  <a:gd name="T8" fmla="*/ 261 w 1323"/>
                  <a:gd name="T9" fmla="*/ 297 h 1323"/>
                  <a:gd name="T10" fmla="*/ 282 w 1323"/>
                  <a:gd name="T11" fmla="*/ 280 h 1323"/>
                  <a:gd name="T12" fmla="*/ 297 w 1323"/>
                  <a:gd name="T13" fmla="*/ 261 h 1323"/>
                  <a:gd name="T14" fmla="*/ 311 w 1323"/>
                  <a:gd name="T15" fmla="*/ 240 h 1323"/>
                  <a:gd name="T16" fmla="*/ 320 w 1323"/>
                  <a:gd name="T17" fmla="*/ 216 h 1323"/>
                  <a:gd name="T18" fmla="*/ 328 w 1323"/>
                  <a:gd name="T19" fmla="*/ 190 h 1323"/>
                  <a:gd name="T20" fmla="*/ 330 w 1323"/>
                  <a:gd name="T21" fmla="*/ 164 h 1323"/>
                  <a:gd name="T22" fmla="*/ 328 w 1323"/>
                  <a:gd name="T23" fmla="*/ 137 h 1323"/>
                  <a:gd name="T24" fmla="*/ 320 w 1323"/>
                  <a:gd name="T25" fmla="*/ 111 h 1323"/>
                  <a:gd name="T26" fmla="*/ 311 w 1323"/>
                  <a:gd name="T27" fmla="*/ 88 h 1323"/>
                  <a:gd name="T28" fmla="*/ 297 w 1323"/>
                  <a:gd name="T29" fmla="*/ 66 h 1323"/>
                  <a:gd name="T30" fmla="*/ 282 w 1323"/>
                  <a:gd name="T31" fmla="*/ 47 h 1323"/>
                  <a:gd name="T32" fmla="*/ 261 w 1323"/>
                  <a:gd name="T33" fmla="*/ 31 h 1323"/>
                  <a:gd name="T34" fmla="*/ 240 w 1323"/>
                  <a:gd name="T35" fmla="*/ 17 h 1323"/>
                  <a:gd name="T36" fmla="*/ 216 w 1323"/>
                  <a:gd name="T37" fmla="*/ 7 h 1323"/>
                  <a:gd name="T38" fmla="*/ 192 w 1323"/>
                  <a:gd name="T39" fmla="*/ 0 h 1323"/>
                  <a:gd name="T40" fmla="*/ 164 w 1323"/>
                  <a:gd name="T41" fmla="*/ 0 h 1323"/>
                  <a:gd name="T42" fmla="*/ 138 w 1323"/>
                  <a:gd name="T43" fmla="*/ 0 h 1323"/>
                  <a:gd name="T44" fmla="*/ 111 w 1323"/>
                  <a:gd name="T45" fmla="*/ 7 h 1323"/>
                  <a:gd name="T46" fmla="*/ 88 w 1323"/>
                  <a:gd name="T47" fmla="*/ 17 h 1323"/>
                  <a:gd name="T48" fmla="*/ 67 w 1323"/>
                  <a:gd name="T49" fmla="*/ 31 h 1323"/>
                  <a:gd name="T50" fmla="*/ 48 w 1323"/>
                  <a:gd name="T51" fmla="*/ 47 h 1323"/>
                  <a:gd name="T52" fmla="*/ 31 w 1323"/>
                  <a:gd name="T53" fmla="*/ 66 h 1323"/>
                  <a:gd name="T54" fmla="*/ 19 w 1323"/>
                  <a:gd name="T55" fmla="*/ 88 h 1323"/>
                  <a:gd name="T56" fmla="*/ 7 w 1323"/>
                  <a:gd name="T57" fmla="*/ 111 h 1323"/>
                  <a:gd name="T58" fmla="*/ 2 w 1323"/>
                  <a:gd name="T59" fmla="*/ 137 h 1323"/>
                  <a:gd name="T60" fmla="*/ 0 w 1323"/>
                  <a:gd name="T61" fmla="*/ 164 h 1323"/>
                  <a:gd name="T62" fmla="*/ 2 w 1323"/>
                  <a:gd name="T63" fmla="*/ 190 h 1323"/>
                  <a:gd name="T64" fmla="*/ 7 w 1323"/>
                  <a:gd name="T65" fmla="*/ 216 h 1323"/>
                  <a:gd name="T66" fmla="*/ 19 w 1323"/>
                  <a:gd name="T67" fmla="*/ 240 h 1323"/>
                  <a:gd name="T68" fmla="*/ 31 w 1323"/>
                  <a:gd name="T69" fmla="*/ 261 h 1323"/>
                  <a:gd name="T70" fmla="*/ 48 w 1323"/>
                  <a:gd name="T71" fmla="*/ 280 h 1323"/>
                  <a:gd name="T72" fmla="*/ 67 w 1323"/>
                  <a:gd name="T73" fmla="*/ 297 h 1323"/>
                  <a:gd name="T74" fmla="*/ 88 w 1323"/>
                  <a:gd name="T75" fmla="*/ 311 h 1323"/>
                  <a:gd name="T76" fmla="*/ 111 w 1323"/>
                  <a:gd name="T77" fmla="*/ 320 h 1323"/>
                  <a:gd name="T78" fmla="*/ 138 w 1323"/>
                  <a:gd name="T79" fmla="*/ 327 h 1323"/>
                  <a:gd name="T80" fmla="*/ 164 w 1323"/>
                  <a:gd name="T81" fmla="*/ 330 h 132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3"/>
                  <a:gd name="T124" fmla="*/ 0 h 1323"/>
                  <a:gd name="T125" fmla="*/ 1323 w 1323"/>
                  <a:gd name="T126" fmla="*/ 1323 h 132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3" h="1323">
                    <a:moveTo>
                      <a:pt x="656" y="1323"/>
                    </a:moveTo>
                    <a:lnTo>
                      <a:pt x="771" y="1312"/>
                    </a:lnTo>
                    <a:lnTo>
                      <a:pt x="866" y="1284"/>
                    </a:lnTo>
                    <a:lnTo>
                      <a:pt x="961" y="1245"/>
                    </a:lnTo>
                    <a:lnTo>
                      <a:pt x="1046" y="1189"/>
                    </a:lnTo>
                    <a:lnTo>
                      <a:pt x="1132" y="1122"/>
                    </a:lnTo>
                    <a:lnTo>
                      <a:pt x="1189" y="1046"/>
                    </a:lnTo>
                    <a:lnTo>
                      <a:pt x="1247" y="961"/>
                    </a:lnTo>
                    <a:lnTo>
                      <a:pt x="1284" y="866"/>
                    </a:lnTo>
                    <a:lnTo>
                      <a:pt x="1314" y="761"/>
                    </a:lnTo>
                    <a:lnTo>
                      <a:pt x="1323" y="657"/>
                    </a:lnTo>
                    <a:lnTo>
                      <a:pt x="1314" y="551"/>
                    </a:lnTo>
                    <a:lnTo>
                      <a:pt x="1284" y="447"/>
                    </a:lnTo>
                    <a:lnTo>
                      <a:pt x="1247" y="352"/>
                    </a:lnTo>
                    <a:lnTo>
                      <a:pt x="1189" y="266"/>
                    </a:lnTo>
                    <a:lnTo>
                      <a:pt x="1132" y="190"/>
                    </a:lnTo>
                    <a:lnTo>
                      <a:pt x="1046" y="124"/>
                    </a:lnTo>
                    <a:lnTo>
                      <a:pt x="961" y="67"/>
                    </a:lnTo>
                    <a:lnTo>
                      <a:pt x="866" y="30"/>
                    </a:lnTo>
                    <a:lnTo>
                      <a:pt x="771" y="0"/>
                    </a:lnTo>
                    <a:lnTo>
                      <a:pt x="656" y="0"/>
                    </a:lnTo>
                    <a:lnTo>
                      <a:pt x="552" y="0"/>
                    </a:lnTo>
                    <a:lnTo>
                      <a:pt x="447" y="30"/>
                    </a:lnTo>
                    <a:lnTo>
                      <a:pt x="351" y="67"/>
                    </a:lnTo>
                    <a:lnTo>
                      <a:pt x="267" y="124"/>
                    </a:lnTo>
                    <a:lnTo>
                      <a:pt x="191" y="190"/>
                    </a:lnTo>
                    <a:lnTo>
                      <a:pt x="124" y="266"/>
                    </a:lnTo>
                    <a:lnTo>
                      <a:pt x="76" y="352"/>
                    </a:lnTo>
                    <a:lnTo>
                      <a:pt x="29" y="447"/>
                    </a:lnTo>
                    <a:lnTo>
                      <a:pt x="9" y="551"/>
                    </a:lnTo>
                    <a:lnTo>
                      <a:pt x="0" y="657"/>
                    </a:lnTo>
                    <a:lnTo>
                      <a:pt x="9" y="761"/>
                    </a:lnTo>
                    <a:lnTo>
                      <a:pt x="29" y="866"/>
                    </a:lnTo>
                    <a:lnTo>
                      <a:pt x="76" y="961"/>
                    </a:lnTo>
                    <a:lnTo>
                      <a:pt x="124" y="1046"/>
                    </a:lnTo>
                    <a:lnTo>
                      <a:pt x="191" y="1122"/>
                    </a:lnTo>
                    <a:lnTo>
                      <a:pt x="267" y="1189"/>
                    </a:lnTo>
                    <a:lnTo>
                      <a:pt x="351" y="1245"/>
                    </a:lnTo>
                    <a:lnTo>
                      <a:pt x="447" y="1284"/>
                    </a:lnTo>
                    <a:lnTo>
                      <a:pt x="552" y="1312"/>
                    </a:lnTo>
                    <a:lnTo>
                      <a:pt x="656" y="1323"/>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114" name="Freeform 190">
                <a:extLst>
                  <a:ext uri="{FF2B5EF4-FFF2-40B4-BE49-F238E27FC236}">
                    <a16:creationId xmlns:a16="http://schemas.microsoft.com/office/drawing/2014/main" id="{B2E0039A-BEA4-4428-93A1-7B3D468D8095}"/>
                  </a:ext>
                </a:extLst>
              </p:cNvPr>
              <p:cNvSpPr>
                <a:spLocks/>
              </p:cNvSpPr>
              <p:nvPr/>
            </p:nvSpPr>
            <p:spPr bwMode="auto">
              <a:xfrm>
                <a:off x="755" y="2209"/>
                <a:ext cx="176" cy="174"/>
              </a:xfrm>
              <a:custGeom>
                <a:avLst/>
                <a:gdLst>
                  <a:gd name="T0" fmla="*/ 88 w 705"/>
                  <a:gd name="T1" fmla="*/ 174 h 694"/>
                  <a:gd name="T2" fmla="*/ 102 w 705"/>
                  <a:gd name="T3" fmla="*/ 172 h 694"/>
                  <a:gd name="T4" fmla="*/ 117 w 705"/>
                  <a:gd name="T5" fmla="*/ 169 h 694"/>
                  <a:gd name="T6" fmla="*/ 129 w 705"/>
                  <a:gd name="T7" fmla="*/ 165 h 694"/>
                  <a:gd name="T8" fmla="*/ 141 w 705"/>
                  <a:gd name="T9" fmla="*/ 158 h 694"/>
                  <a:gd name="T10" fmla="*/ 150 w 705"/>
                  <a:gd name="T11" fmla="*/ 148 h 694"/>
                  <a:gd name="T12" fmla="*/ 159 w 705"/>
                  <a:gd name="T13" fmla="*/ 138 h 694"/>
                  <a:gd name="T14" fmla="*/ 167 w 705"/>
                  <a:gd name="T15" fmla="*/ 126 h 694"/>
                  <a:gd name="T16" fmla="*/ 171 w 705"/>
                  <a:gd name="T17" fmla="*/ 114 h 694"/>
                  <a:gd name="T18" fmla="*/ 174 w 705"/>
                  <a:gd name="T19" fmla="*/ 100 h 694"/>
                  <a:gd name="T20" fmla="*/ 176 w 705"/>
                  <a:gd name="T21" fmla="*/ 86 h 694"/>
                  <a:gd name="T22" fmla="*/ 174 w 705"/>
                  <a:gd name="T23" fmla="*/ 72 h 694"/>
                  <a:gd name="T24" fmla="*/ 171 w 705"/>
                  <a:gd name="T25" fmla="*/ 60 h 694"/>
                  <a:gd name="T26" fmla="*/ 167 w 705"/>
                  <a:gd name="T27" fmla="*/ 45 h 694"/>
                  <a:gd name="T28" fmla="*/ 159 w 705"/>
                  <a:gd name="T29" fmla="*/ 36 h 694"/>
                  <a:gd name="T30" fmla="*/ 150 w 705"/>
                  <a:gd name="T31" fmla="*/ 24 h 694"/>
                  <a:gd name="T32" fmla="*/ 141 w 705"/>
                  <a:gd name="T33" fmla="*/ 17 h 694"/>
                  <a:gd name="T34" fmla="*/ 129 w 705"/>
                  <a:gd name="T35" fmla="*/ 10 h 694"/>
                  <a:gd name="T36" fmla="*/ 117 w 705"/>
                  <a:gd name="T37" fmla="*/ 5 h 694"/>
                  <a:gd name="T38" fmla="*/ 102 w 705"/>
                  <a:gd name="T39" fmla="*/ 0 h 694"/>
                  <a:gd name="T40" fmla="*/ 88 w 705"/>
                  <a:gd name="T41" fmla="*/ 0 h 694"/>
                  <a:gd name="T42" fmla="*/ 74 w 705"/>
                  <a:gd name="T43" fmla="*/ 0 h 694"/>
                  <a:gd name="T44" fmla="*/ 59 w 705"/>
                  <a:gd name="T45" fmla="*/ 5 h 694"/>
                  <a:gd name="T46" fmla="*/ 48 w 705"/>
                  <a:gd name="T47" fmla="*/ 10 h 694"/>
                  <a:gd name="T48" fmla="*/ 36 w 705"/>
                  <a:gd name="T49" fmla="*/ 17 h 694"/>
                  <a:gd name="T50" fmla="*/ 26 w 705"/>
                  <a:gd name="T51" fmla="*/ 24 h 694"/>
                  <a:gd name="T52" fmla="*/ 17 w 705"/>
                  <a:gd name="T53" fmla="*/ 36 h 694"/>
                  <a:gd name="T54" fmla="*/ 10 w 705"/>
                  <a:gd name="T55" fmla="*/ 45 h 694"/>
                  <a:gd name="T56" fmla="*/ 5 w 705"/>
                  <a:gd name="T57" fmla="*/ 60 h 694"/>
                  <a:gd name="T58" fmla="*/ 3 w 705"/>
                  <a:gd name="T59" fmla="*/ 72 h 694"/>
                  <a:gd name="T60" fmla="*/ 0 w 705"/>
                  <a:gd name="T61" fmla="*/ 86 h 694"/>
                  <a:gd name="T62" fmla="*/ 3 w 705"/>
                  <a:gd name="T63" fmla="*/ 100 h 694"/>
                  <a:gd name="T64" fmla="*/ 5 w 705"/>
                  <a:gd name="T65" fmla="*/ 114 h 694"/>
                  <a:gd name="T66" fmla="*/ 10 w 705"/>
                  <a:gd name="T67" fmla="*/ 126 h 694"/>
                  <a:gd name="T68" fmla="*/ 17 w 705"/>
                  <a:gd name="T69" fmla="*/ 138 h 694"/>
                  <a:gd name="T70" fmla="*/ 26 w 705"/>
                  <a:gd name="T71" fmla="*/ 148 h 694"/>
                  <a:gd name="T72" fmla="*/ 36 w 705"/>
                  <a:gd name="T73" fmla="*/ 158 h 694"/>
                  <a:gd name="T74" fmla="*/ 48 w 705"/>
                  <a:gd name="T75" fmla="*/ 165 h 694"/>
                  <a:gd name="T76" fmla="*/ 59 w 705"/>
                  <a:gd name="T77" fmla="*/ 169 h 694"/>
                  <a:gd name="T78" fmla="*/ 74 w 705"/>
                  <a:gd name="T79" fmla="*/ 172 h 694"/>
                  <a:gd name="T80" fmla="*/ 88 w 705"/>
                  <a:gd name="T81" fmla="*/ 174 h 69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05"/>
                  <a:gd name="T124" fmla="*/ 0 h 694"/>
                  <a:gd name="T125" fmla="*/ 705 w 705"/>
                  <a:gd name="T126" fmla="*/ 694 h 69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05" h="694">
                    <a:moveTo>
                      <a:pt x="353" y="694"/>
                    </a:moveTo>
                    <a:lnTo>
                      <a:pt x="409" y="685"/>
                    </a:lnTo>
                    <a:lnTo>
                      <a:pt x="467" y="676"/>
                    </a:lnTo>
                    <a:lnTo>
                      <a:pt x="515" y="657"/>
                    </a:lnTo>
                    <a:lnTo>
                      <a:pt x="563" y="629"/>
                    </a:lnTo>
                    <a:lnTo>
                      <a:pt x="600" y="590"/>
                    </a:lnTo>
                    <a:lnTo>
                      <a:pt x="638" y="552"/>
                    </a:lnTo>
                    <a:lnTo>
                      <a:pt x="667" y="504"/>
                    </a:lnTo>
                    <a:lnTo>
                      <a:pt x="686" y="456"/>
                    </a:lnTo>
                    <a:lnTo>
                      <a:pt x="695" y="400"/>
                    </a:lnTo>
                    <a:lnTo>
                      <a:pt x="705" y="343"/>
                    </a:lnTo>
                    <a:lnTo>
                      <a:pt x="695" y="286"/>
                    </a:lnTo>
                    <a:lnTo>
                      <a:pt x="686" y="238"/>
                    </a:lnTo>
                    <a:lnTo>
                      <a:pt x="667" y="181"/>
                    </a:lnTo>
                    <a:lnTo>
                      <a:pt x="638" y="143"/>
                    </a:lnTo>
                    <a:lnTo>
                      <a:pt x="600" y="95"/>
                    </a:lnTo>
                    <a:lnTo>
                      <a:pt x="563" y="67"/>
                    </a:lnTo>
                    <a:lnTo>
                      <a:pt x="515" y="39"/>
                    </a:lnTo>
                    <a:lnTo>
                      <a:pt x="467" y="20"/>
                    </a:lnTo>
                    <a:lnTo>
                      <a:pt x="409" y="0"/>
                    </a:lnTo>
                    <a:lnTo>
                      <a:pt x="353" y="0"/>
                    </a:lnTo>
                    <a:lnTo>
                      <a:pt x="296" y="0"/>
                    </a:lnTo>
                    <a:lnTo>
                      <a:pt x="238" y="20"/>
                    </a:lnTo>
                    <a:lnTo>
                      <a:pt x="191" y="39"/>
                    </a:lnTo>
                    <a:lnTo>
                      <a:pt x="143" y="67"/>
                    </a:lnTo>
                    <a:lnTo>
                      <a:pt x="106" y="95"/>
                    </a:lnTo>
                    <a:lnTo>
                      <a:pt x="67" y="143"/>
                    </a:lnTo>
                    <a:lnTo>
                      <a:pt x="39" y="181"/>
                    </a:lnTo>
                    <a:lnTo>
                      <a:pt x="20" y="238"/>
                    </a:lnTo>
                    <a:lnTo>
                      <a:pt x="11" y="286"/>
                    </a:lnTo>
                    <a:lnTo>
                      <a:pt x="0" y="343"/>
                    </a:lnTo>
                    <a:lnTo>
                      <a:pt x="11" y="400"/>
                    </a:lnTo>
                    <a:lnTo>
                      <a:pt x="20" y="456"/>
                    </a:lnTo>
                    <a:lnTo>
                      <a:pt x="39" y="504"/>
                    </a:lnTo>
                    <a:lnTo>
                      <a:pt x="67" y="552"/>
                    </a:lnTo>
                    <a:lnTo>
                      <a:pt x="106" y="590"/>
                    </a:lnTo>
                    <a:lnTo>
                      <a:pt x="143" y="629"/>
                    </a:lnTo>
                    <a:lnTo>
                      <a:pt x="191" y="657"/>
                    </a:lnTo>
                    <a:lnTo>
                      <a:pt x="238" y="676"/>
                    </a:lnTo>
                    <a:lnTo>
                      <a:pt x="296" y="685"/>
                    </a:lnTo>
                    <a:lnTo>
                      <a:pt x="353" y="694"/>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15" name="Freeform 191">
                <a:extLst>
                  <a:ext uri="{FF2B5EF4-FFF2-40B4-BE49-F238E27FC236}">
                    <a16:creationId xmlns:a16="http://schemas.microsoft.com/office/drawing/2014/main" id="{2BF4AC8A-C193-4FAF-9E89-C5A144BBA9B9}"/>
                  </a:ext>
                </a:extLst>
              </p:cNvPr>
              <p:cNvSpPr>
                <a:spLocks/>
              </p:cNvSpPr>
              <p:nvPr/>
            </p:nvSpPr>
            <p:spPr bwMode="auto">
              <a:xfrm>
                <a:off x="762" y="2212"/>
                <a:ext cx="154" cy="154"/>
              </a:xfrm>
              <a:custGeom>
                <a:avLst/>
                <a:gdLst>
                  <a:gd name="T0" fmla="*/ 78 w 618"/>
                  <a:gd name="T1" fmla="*/ 154 h 618"/>
                  <a:gd name="T2" fmla="*/ 90 w 618"/>
                  <a:gd name="T3" fmla="*/ 154 h 618"/>
                  <a:gd name="T4" fmla="*/ 102 w 618"/>
                  <a:gd name="T5" fmla="*/ 151 h 618"/>
                  <a:gd name="T6" fmla="*/ 114 w 618"/>
                  <a:gd name="T7" fmla="*/ 147 h 618"/>
                  <a:gd name="T8" fmla="*/ 123 w 618"/>
                  <a:gd name="T9" fmla="*/ 140 h 618"/>
                  <a:gd name="T10" fmla="*/ 133 w 618"/>
                  <a:gd name="T11" fmla="*/ 133 h 618"/>
                  <a:gd name="T12" fmla="*/ 140 w 618"/>
                  <a:gd name="T13" fmla="*/ 123 h 618"/>
                  <a:gd name="T14" fmla="*/ 147 w 618"/>
                  <a:gd name="T15" fmla="*/ 114 h 618"/>
                  <a:gd name="T16" fmla="*/ 152 w 618"/>
                  <a:gd name="T17" fmla="*/ 102 h 618"/>
                  <a:gd name="T18" fmla="*/ 154 w 618"/>
                  <a:gd name="T19" fmla="*/ 90 h 618"/>
                  <a:gd name="T20" fmla="*/ 154 w 618"/>
                  <a:gd name="T21" fmla="*/ 78 h 618"/>
                  <a:gd name="T22" fmla="*/ 154 w 618"/>
                  <a:gd name="T23" fmla="*/ 64 h 618"/>
                  <a:gd name="T24" fmla="*/ 152 w 618"/>
                  <a:gd name="T25" fmla="*/ 52 h 618"/>
                  <a:gd name="T26" fmla="*/ 147 w 618"/>
                  <a:gd name="T27" fmla="*/ 42 h 618"/>
                  <a:gd name="T28" fmla="*/ 140 w 618"/>
                  <a:gd name="T29" fmla="*/ 31 h 618"/>
                  <a:gd name="T30" fmla="*/ 133 w 618"/>
                  <a:gd name="T31" fmla="*/ 21 h 618"/>
                  <a:gd name="T32" fmla="*/ 123 w 618"/>
                  <a:gd name="T33" fmla="*/ 14 h 618"/>
                  <a:gd name="T34" fmla="*/ 114 w 618"/>
                  <a:gd name="T35" fmla="*/ 9 h 618"/>
                  <a:gd name="T36" fmla="*/ 102 w 618"/>
                  <a:gd name="T37" fmla="*/ 4 h 618"/>
                  <a:gd name="T38" fmla="*/ 90 w 618"/>
                  <a:gd name="T39" fmla="*/ 0 h 618"/>
                  <a:gd name="T40" fmla="*/ 78 w 618"/>
                  <a:gd name="T41" fmla="*/ 0 h 618"/>
                  <a:gd name="T42" fmla="*/ 64 w 618"/>
                  <a:gd name="T43" fmla="*/ 0 h 618"/>
                  <a:gd name="T44" fmla="*/ 52 w 618"/>
                  <a:gd name="T45" fmla="*/ 4 h 618"/>
                  <a:gd name="T46" fmla="*/ 43 w 618"/>
                  <a:gd name="T47" fmla="*/ 7 h 618"/>
                  <a:gd name="T48" fmla="*/ 33 w 618"/>
                  <a:gd name="T49" fmla="*/ 14 h 618"/>
                  <a:gd name="T50" fmla="*/ 24 w 618"/>
                  <a:gd name="T51" fmla="*/ 21 h 618"/>
                  <a:gd name="T52" fmla="*/ 14 w 618"/>
                  <a:gd name="T53" fmla="*/ 31 h 618"/>
                  <a:gd name="T54" fmla="*/ 9 w 618"/>
                  <a:gd name="T55" fmla="*/ 40 h 618"/>
                  <a:gd name="T56" fmla="*/ 5 w 618"/>
                  <a:gd name="T57" fmla="*/ 52 h 618"/>
                  <a:gd name="T58" fmla="*/ 2 w 618"/>
                  <a:gd name="T59" fmla="*/ 64 h 618"/>
                  <a:gd name="T60" fmla="*/ 0 w 618"/>
                  <a:gd name="T61" fmla="*/ 76 h 618"/>
                  <a:gd name="T62" fmla="*/ 0 w 618"/>
                  <a:gd name="T63" fmla="*/ 78 h 618"/>
                  <a:gd name="T64" fmla="*/ 0 w 618"/>
                  <a:gd name="T65" fmla="*/ 80 h 618"/>
                  <a:gd name="T66" fmla="*/ 2 w 618"/>
                  <a:gd name="T67" fmla="*/ 92 h 618"/>
                  <a:gd name="T68" fmla="*/ 5 w 618"/>
                  <a:gd name="T69" fmla="*/ 104 h 618"/>
                  <a:gd name="T70" fmla="*/ 9 w 618"/>
                  <a:gd name="T71" fmla="*/ 116 h 618"/>
                  <a:gd name="T72" fmla="*/ 17 w 618"/>
                  <a:gd name="T73" fmla="*/ 125 h 618"/>
                  <a:gd name="T74" fmla="*/ 24 w 618"/>
                  <a:gd name="T75" fmla="*/ 133 h 618"/>
                  <a:gd name="T76" fmla="*/ 33 w 618"/>
                  <a:gd name="T77" fmla="*/ 140 h 618"/>
                  <a:gd name="T78" fmla="*/ 43 w 618"/>
                  <a:gd name="T79" fmla="*/ 147 h 618"/>
                  <a:gd name="T80" fmla="*/ 55 w 618"/>
                  <a:gd name="T81" fmla="*/ 151 h 618"/>
                  <a:gd name="T82" fmla="*/ 67 w 618"/>
                  <a:gd name="T83" fmla="*/ 154 h 618"/>
                  <a:gd name="T84" fmla="*/ 78 w 618"/>
                  <a:gd name="T85" fmla="*/ 154 h 61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18"/>
                  <a:gd name="T130" fmla="*/ 0 h 618"/>
                  <a:gd name="T131" fmla="*/ 618 w 618"/>
                  <a:gd name="T132" fmla="*/ 618 h 61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18" h="618">
                    <a:moveTo>
                      <a:pt x="315" y="618"/>
                    </a:moveTo>
                    <a:lnTo>
                      <a:pt x="362" y="618"/>
                    </a:lnTo>
                    <a:lnTo>
                      <a:pt x="410" y="607"/>
                    </a:lnTo>
                    <a:lnTo>
                      <a:pt x="456" y="588"/>
                    </a:lnTo>
                    <a:lnTo>
                      <a:pt x="495" y="560"/>
                    </a:lnTo>
                    <a:lnTo>
                      <a:pt x="534" y="532"/>
                    </a:lnTo>
                    <a:lnTo>
                      <a:pt x="562" y="493"/>
                    </a:lnTo>
                    <a:lnTo>
                      <a:pt x="590" y="456"/>
                    </a:lnTo>
                    <a:lnTo>
                      <a:pt x="609" y="408"/>
                    </a:lnTo>
                    <a:lnTo>
                      <a:pt x="618" y="361"/>
                    </a:lnTo>
                    <a:lnTo>
                      <a:pt x="618" y="313"/>
                    </a:lnTo>
                    <a:lnTo>
                      <a:pt x="618" y="255"/>
                    </a:lnTo>
                    <a:lnTo>
                      <a:pt x="609" y="208"/>
                    </a:lnTo>
                    <a:lnTo>
                      <a:pt x="590" y="170"/>
                    </a:lnTo>
                    <a:lnTo>
                      <a:pt x="562" y="123"/>
                    </a:lnTo>
                    <a:lnTo>
                      <a:pt x="534" y="84"/>
                    </a:lnTo>
                    <a:lnTo>
                      <a:pt x="495" y="56"/>
                    </a:lnTo>
                    <a:lnTo>
                      <a:pt x="456" y="37"/>
                    </a:lnTo>
                    <a:lnTo>
                      <a:pt x="410" y="18"/>
                    </a:lnTo>
                    <a:lnTo>
                      <a:pt x="362" y="0"/>
                    </a:lnTo>
                    <a:lnTo>
                      <a:pt x="315" y="0"/>
                    </a:lnTo>
                    <a:lnTo>
                      <a:pt x="257" y="0"/>
                    </a:lnTo>
                    <a:lnTo>
                      <a:pt x="209" y="18"/>
                    </a:lnTo>
                    <a:lnTo>
                      <a:pt x="172" y="28"/>
                    </a:lnTo>
                    <a:lnTo>
                      <a:pt x="133" y="56"/>
                    </a:lnTo>
                    <a:lnTo>
                      <a:pt x="95" y="84"/>
                    </a:lnTo>
                    <a:lnTo>
                      <a:pt x="58" y="123"/>
                    </a:lnTo>
                    <a:lnTo>
                      <a:pt x="38" y="160"/>
                    </a:lnTo>
                    <a:lnTo>
                      <a:pt x="19" y="208"/>
                    </a:lnTo>
                    <a:lnTo>
                      <a:pt x="10" y="255"/>
                    </a:lnTo>
                    <a:lnTo>
                      <a:pt x="0" y="303"/>
                    </a:lnTo>
                    <a:lnTo>
                      <a:pt x="0" y="313"/>
                    </a:lnTo>
                    <a:lnTo>
                      <a:pt x="0" y="322"/>
                    </a:lnTo>
                    <a:lnTo>
                      <a:pt x="10" y="370"/>
                    </a:lnTo>
                    <a:lnTo>
                      <a:pt x="19" y="417"/>
                    </a:lnTo>
                    <a:lnTo>
                      <a:pt x="38" y="465"/>
                    </a:lnTo>
                    <a:lnTo>
                      <a:pt x="67" y="503"/>
                    </a:lnTo>
                    <a:lnTo>
                      <a:pt x="95" y="532"/>
                    </a:lnTo>
                    <a:lnTo>
                      <a:pt x="133" y="560"/>
                    </a:lnTo>
                    <a:lnTo>
                      <a:pt x="172" y="588"/>
                    </a:lnTo>
                    <a:lnTo>
                      <a:pt x="220" y="607"/>
                    </a:lnTo>
                    <a:lnTo>
                      <a:pt x="267" y="618"/>
                    </a:lnTo>
                    <a:lnTo>
                      <a:pt x="315" y="618"/>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16" name="Freeform 192">
                <a:extLst>
                  <a:ext uri="{FF2B5EF4-FFF2-40B4-BE49-F238E27FC236}">
                    <a16:creationId xmlns:a16="http://schemas.microsoft.com/office/drawing/2014/main" id="{CA0FCB1E-36D0-4C3F-9F44-C2972C5A73E6}"/>
                  </a:ext>
                </a:extLst>
              </p:cNvPr>
              <p:cNvSpPr>
                <a:spLocks/>
              </p:cNvSpPr>
              <p:nvPr/>
            </p:nvSpPr>
            <p:spPr bwMode="auto">
              <a:xfrm>
                <a:off x="769" y="2214"/>
                <a:ext cx="135" cy="136"/>
              </a:xfrm>
              <a:custGeom>
                <a:avLst/>
                <a:gdLst>
                  <a:gd name="T0" fmla="*/ 69 w 542"/>
                  <a:gd name="T1" fmla="*/ 136 h 542"/>
                  <a:gd name="T2" fmla="*/ 78 w 542"/>
                  <a:gd name="T3" fmla="*/ 136 h 542"/>
                  <a:gd name="T4" fmla="*/ 90 w 542"/>
                  <a:gd name="T5" fmla="*/ 133 h 542"/>
                  <a:gd name="T6" fmla="*/ 99 w 542"/>
                  <a:gd name="T7" fmla="*/ 129 h 542"/>
                  <a:gd name="T8" fmla="*/ 106 w 542"/>
                  <a:gd name="T9" fmla="*/ 124 h 542"/>
                  <a:gd name="T10" fmla="*/ 116 w 542"/>
                  <a:gd name="T11" fmla="*/ 117 h 542"/>
                  <a:gd name="T12" fmla="*/ 123 w 542"/>
                  <a:gd name="T13" fmla="*/ 109 h 542"/>
                  <a:gd name="T14" fmla="*/ 128 w 542"/>
                  <a:gd name="T15" fmla="*/ 100 h 542"/>
                  <a:gd name="T16" fmla="*/ 133 w 542"/>
                  <a:gd name="T17" fmla="*/ 91 h 542"/>
                  <a:gd name="T18" fmla="*/ 135 w 542"/>
                  <a:gd name="T19" fmla="*/ 79 h 542"/>
                  <a:gd name="T20" fmla="*/ 135 w 542"/>
                  <a:gd name="T21" fmla="*/ 69 h 542"/>
                  <a:gd name="T22" fmla="*/ 135 w 542"/>
                  <a:gd name="T23" fmla="*/ 57 h 542"/>
                  <a:gd name="T24" fmla="*/ 133 w 542"/>
                  <a:gd name="T25" fmla="*/ 48 h 542"/>
                  <a:gd name="T26" fmla="*/ 128 w 542"/>
                  <a:gd name="T27" fmla="*/ 38 h 542"/>
                  <a:gd name="T28" fmla="*/ 123 w 542"/>
                  <a:gd name="T29" fmla="*/ 29 h 542"/>
                  <a:gd name="T30" fmla="*/ 116 w 542"/>
                  <a:gd name="T31" fmla="*/ 19 h 542"/>
                  <a:gd name="T32" fmla="*/ 106 w 542"/>
                  <a:gd name="T33" fmla="*/ 14 h 542"/>
                  <a:gd name="T34" fmla="*/ 99 w 542"/>
                  <a:gd name="T35" fmla="*/ 7 h 542"/>
                  <a:gd name="T36" fmla="*/ 90 w 542"/>
                  <a:gd name="T37" fmla="*/ 5 h 542"/>
                  <a:gd name="T38" fmla="*/ 78 w 542"/>
                  <a:gd name="T39" fmla="*/ 0 h 542"/>
                  <a:gd name="T40" fmla="*/ 69 w 542"/>
                  <a:gd name="T41" fmla="*/ 0 h 542"/>
                  <a:gd name="T42" fmla="*/ 57 w 542"/>
                  <a:gd name="T43" fmla="*/ 0 h 542"/>
                  <a:gd name="T44" fmla="*/ 48 w 542"/>
                  <a:gd name="T45" fmla="*/ 5 h 542"/>
                  <a:gd name="T46" fmla="*/ 36 w 542"/>
                  <a:gd name="T47" fmla="*/ 7 h 542"/>
                  <a:gd name="T48" fmla="*/ 28 w 542"/>
                  <a:gd name="T49" fmla="*/ 14 h 542"/>
                  <a:gd name="T50" fmla="*/ 19 w 542"/>
                  <a:gd name="T51" fmla="*/ 19 h 542"/>
                  <a:gd name="T52" fmla="*/ 12 w 542"/>
                  <a:gd name="T53" fmla="*/ 29 h 542"/>
                  <a:gd name="T54" fmla="*/ 7 w 542"/>
                  <a:gd name="T55" fmla="*/ 36 h 542"/>
                  <a:gd name="T56" fmla="*/ 2 w 542"/>
                  <a:gd name="T57" fmla="*/ 45 h 542"/>
                  <a:gd name="T58" fmla="*/ 0 w 542"/>
                  <a:gd name="T59" fmla="*/ 57 h 542"/>
                  <a:gd name="T60" fmla="*/ 0 w 542"/>
                  <a:gd name="T61" fmla="*/ 67 h 542"/>
                  <a:gd name="T62" fmla="*/ 0 w 542"/>
                  <a:gd name="T63" fmla="*/ 69 h 542"/>
                  <a:gd name="T64" fmla="*/ 0 w 542"/>
                  <a:gd name="T65" fmla="*/ 72 h 542"/>
                  <a:gd name="T66" fmla="*/ 0 w 542"/>
                  <a:gd name="T67" fmla="*/ 83 h 542"/>
                  <a:gd name="T68" fmla="*/ 4 w 542"/>
                  <a:gd name="T69" fmla="*/ 93 h 542"/>
                  <a:gd name="T70" fmla="*/ 7 w 542"/>
                  <a:gd name="T71" fmla="*/ 102 h 542"/>
                  <a:gd name="T72" fmla="*/ 14 w 542"/>
                  <a:gd name="T73" fmla="*/ 109 h 542"/>
                  <a:gd name="T74" fmla="*/ 21 w 542"/>
                  <a:gd name="T75" fmla="*/ 117 h 542"/>
                  <a:gd name="T76" fmla="*/ 28 w 542"/>
                  <a:gd name="T77" fmla="*/ 124 h 542"/>
                  <a:gd name="T78" fmla="*/ 38 w 542"/>
                  <a:gd name="T79" fmla="*/ 129 h 542"/>
                  <a:gd name="T80" fmla="*/ 48 w 542"/>
                  <a:gd name="T81" fmla="*/ 133 h 542"/>
                  <a:gd name="T82" fmla="*/ 57 w 542"/>
                  <a:gd name="T83" fmla="*/ 136 h 542"/>
                  <a:gd name="T84" fmla="*/ 69 w 542"/>
                  <a:gd name="T85" fmla="*/ 136 h 54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42"/>
                  <a:gd name="T130" fmla="*/ 0 h 542"/>
                  <a:gd name="T131" fmla="*/ 542 w 542"/>
                  <a:gd name="T132" fmla="*/ 542 h 54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42" h="542">
                    <a:moveTo>
                      <a:pt x="276" y="542"/>
                    </a:moveTo>
                    <a:lnTo>
                      <a:pt x="314" y="542"/>
                    </a:lnTo>
                    <a:lnTo>
                      <a:pt x="362" y="532"/>
                    </a:lnTo>
                    <a:lnTo>
                      <a:pt x="399" y="514"/>
                    </a:lnTo>
                    <a:lnTo>
                      <a:pt x="427" y="494"/>
                    </a:lnTo>
                    <a:lnTo>
                      <a:pt x="466" y="466"/>
                    </a:lnTo>
                    <a:lnTo>
                      <a:pt x="494" y="436"/>
                    </a:lnTo>
                    <a:lnTo>
                      <a:pt x="514" y="399"/>
                    </a:lnTo>
                    <a:lnTo>
                      <a:pt x="533" y="361"/>
                    </a:lnTo>
                    <a:lnTo>
                      <a:pt x="542" y="313"/>
                    </a:lnTo>
                    <a:lnTo>
                      <a:pt x="542" y="276"/>
                    </a:lnTo>
                    <a:lnTo>
                      <a:pt x="542" y="228"/>
                    </a:lnTo>
                    <a:lnTo>
                      <a:pt x="533" y="190"/>
                    </a:lnTo>
                    <a:lnTo>
                      <a:pt x="514" y="151"/>
                    </a:lnTo>
                    <a:lnTo>
                      <a:pt x="494" y="114"/>
                    </a:lnTo>
                    <a:lnTo>
                      <a:pt x="466" y="75"/>
                    </a:lnTo>
                    <a:lnTo>
                      <a:pt x="427" y="56"/>
                    </a:lnTo>
                    <a:lnTo>
                      <a:pt x="399" y="28"/>
                    </a:lnTo>
                    <a:lnTo>
                      <a:pt x="362" y="19"/>
                    </a:lnTo>
                    <a:lnTo>
                      <a:pt x="314" y="0"/>
                    </a:lnTo>
                    <a:lnTo>
                      <a:pt x="276" y="0"/>
                    </a:lnTo>
                    <a:lnTo>
                      <a:pt x="228" y="0"/>
                    </a:lnTo>
                    <a:lnTo>
                      <a:pt x="191" y="19"/>
                    </a:lnTo>
                    <a:lnTo>
                      <a:pt x="143" y="28"/>
                    </a:lnTo>
                    <a:lnTo>
                      <a:pt x="113" y="56"/>
                    </a:lnTo>
                    <a:lnTo>
                      <a:pt x="76" y="75"/>
                    </a:lnTo>
                    <a:lnTo>
                      <a:pt x="48" y="114"/>
                    </a:lnTo>
                    <a:lnTo>
                      <a:pt x="29" y="142"/>
                    </a:lnTo>
                    <a:lnTo>
                      <a:pt x="9" y="181"/>
                    </a:lnTo>
                    <a:lnTo>
                      <a:pt x="0" y="228"/>
                    </a:lnTo>
                    <a:lnTo>
                      <a:pt x="0" y="266"/>
                    </a:lnTo>
                    <a:lnTo>
                      <a:pt x="0" y="276"/>
                    </a:lnTo>
                    <a:lnTo>
                      <a:pt x="0" y="285"/>
                    </a:lnTo>
                    <a:lnTo>
                      <a:pt x="0" y="332"/>
                    </a:lnTo>
                    <a:lnTo>
                      <a:pt x="18" y="371"/>
                    </a:lnTo>
                    <a:lnTo>
                      <a:pt x="29" y="408"/>
                    </a:lnTo>
                    <a:lnTo>
                      <a:pt x="57" y="436"/>
                    </a:lnTo>
                    <a:lnTo>
                      <a:pt x="85" y="466"/>
                    </a:lnTo>
                    <a:lnTo>
                      <a:pt x="113" y="494"/>
                    </a:lnTo>
                    <a:lnTo>
                      <a:pt x="152" y="514"/>
                    </a:lnTo>
                    <a:lnTo>
                      <a:pt x="191" y="532"/>
                    </a:lnTo>
                    <a:lnTo>
                      <a:pt x="228" y="542"/>
                    </a:lnTo>
                    <a:lnTo>
                      <a:pt x="276" y="542"/>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17" name="Freeform 193">
                <a:extLst>
                  <a:ext uri="{FF2B5EF4-FFF2-40B4-BE49-F238E27FC236}">
                    <a16:creationId xmlns:a16="http://schemas.microsoft.com/office/drawing/2014/main" id="{5CD5FCC8-F692-4BD7-9522-EDFAFB9F7192}"/>
                  </a:ext>
                </a:extLst>
              </p:cNvPr>
              <p:cNvSpPr>
                <a:spLocks/>
              </p:cNvSpPr>
              <p:nvPr/>
            </p:nvSpPr>
            <p:spPr bwMode="auto">
              <a:xfrm>
                <a:off x="776" y="2216"/>
                <a:ext cx="117" cy="119"/>
              </a:xfrm>
              <a:custGeom>
                <a:avLst/>
                <a:gdLst>
                  <a:gd name="T0" fmla="*/ 57 w 465"/>
                  <a:gd name="T1" fmla="*/ 119 h 475"/>
                  <a:gd name="T2" fmla="*/ 67 w 465"/>
                  <a:gd name="T3" fmla="*/ 117 h 475"/>
                  <a:gd name="T4" fmla="*/ 76 w 465"/>
                  <a:gd name="T5" fmla="*/ 114 h 475"/>
                  <a:gd name="T6" fmla="*/ 86 w 465"/>
                  <a:gd name="T7" fmla="*/ 112 h 475"/>
                  <a:gd name="T8" fmla="*/ 93 w 465"/>
                  <a:gd name="T9" fmla="*/ 107 h 475"/>
                  <a:gd name="T10" fmla="*/ 100 w 465"/>
                  <a:gd name="T11" fmla="*/ 100 h 475"/>
                  <a:gd name="T12" fmla="*/ 105 w 465"/>
                  <a:gd name="T13" fmla="*/ 95 h 475"/>
                  <a:gd name="T14" fmla="*/ 110 w 465"/>
                  <a:gd name="T15" fmla="*/ 86 h 475"/>
                  <a:gd name="T16" fmla="*/ 115 w 465"/>
                  <a:gd name="T17" fmla="*/ 79 h 475"/>
                  <a:gd name="T18" fmla="*/ 117 w 465"/>
                  <a:gd name="T19" fmla="*/ 69 h 475"/>
                  <a:gd name="T20" fmla="*/ 117 w 465"/>
                  <a:gd name="T21" fmla="*/ 59 h 475"/>
                  <a:gd name="T22" fmla="*/ 117 w 465"/>
                  <a:gd name="T23" fmla="*/ 50 h 475"/>
                  <a:gd name="T24" fmla="*/ 115 w 465"/>
                  <a:gd name="T25" fmla="*/ 40 h 475"/>
                  <a:gd name="T26" fmla="*/ 110 w 465"/>
                  <a:gd name="T27" fmla="*/ 33 h 475"/>
                  <a:gd name="T28" fmla="*/ 105 w 465"/>
                  <a:gd name="T29" fmla="*/ 24 h 475"/>
                  <a:gd name="T30" fmla="*/ 100 w 465"/>
                  <a:gd name="T31" fmla="*/ 19 h 475"/>
                  <a:gd name="T32" fmla="*/ 93 w 465"/>
                  <a:gd name="T33" fmla="*/ 12 h 475"/>
                  <a:gd name="T34" fmla="*/ 86 w 465"/>
                  <a:gd name="T35" fmla="*/ 7 h 475"/>
                  <a:gd name="T36" fmla="*/ 76 w 465"/>
                  <a:gd name="T37" fmla="*/ 5 h 475"/>
                  <a:gd name="T38" fmla="*/ 67 w 465"/>
                  <a:gd name="T39" fmla="*/ 3 h 475"/>
                  <a:gd name="T40" fmla="*/ 57 w 465"/>
                  <a:gd name="T41" fmla="*/ 0 h 475"/>
                  <a:gd name="T42" fmla="*/ 48 w 465"/>
                  <a:gd name="T43" fmla="*/ 3 h 475"/>
                  <a:gd name="T44" fmla="*/ 41 w 465"/>
                  <a:gd name="T45" fmla="*/ 5 h 475"/>
                  <a:gd name="T46" fmla="*/ 31 w 465"/>
                  <a:gd name="T47" fmla="*/ 7 h 475"/>
                  <a:gd name="T48" fmla="*/ 24 w 465"/>
                  <a:gd name="T49" fmla="*/ 12 h 475"/>
                  <a:gd name="T50" fmla="*/ 17 w 465"/>
                  <a:gd name="T51" fmla="*/ 17 h 475"/>
                  <a:gd name="T52" fmla="*/ 12 w 465"/>
                  <a:gd name="T53" fmla="*/ 24 h 475"/>
                  <a:gd name="T54" fmla="*/ 7 w 465"/>
                  <a:gd name="T55" fmla="*/ 31 h 475"/>
                  <a:gd name="T56" fmla="*/ 2 w 465"/>
                  <a:gd name="T57" fmla="*/ 40 h 475"/>
                  <a:gd name="T58" fmla="*/ 0 w 465"/>
                  <a:gd name="T59" fmla="*/ 48 h 475"/>
                  <a:gd name="T60" fmla="*/ 0 w 465"/>
                  <a:gd name="T61" fmla="*/ 57 h 475"/>
                  <a:gd name="T62" fmla="*/ 0 w 465"/>
                  <a:gd name="T63" fmla="*/ 59 h 475"/>
                  <a:gd name="T64" fmla="*/ 0 w 465"/>
                  <a:gd name="T65" fmla="*/ 62 h 475"/>
                  <a:gd name="T66" fmla="*/ 0 w 465"/>
                  <a:gd name="T67" fmla="*/ 71 h 475"/>
                  <a:gd name="T68" fmla="*/ 2 w 465"/>
                  <a:gd name="T69" fmla="*/ 79 h 475"/>
                  <a:gd name="T70" fmla="*/ 7 w 465"/>
                  <a:gd name="T71" fmla="*/ 88 h 475"/>
                  <a:gd name="T72" fmla="*/ 12 w 465"/>
                  <a:gd name="T73" fmla="*/ 95 h 475"/>
                  <a:gd name="T74" fmla="*/ 17 w 465"/>
                  <a:gd name="T75" fmla="*/ 103 h 475"/>
                  <a:gd name="T76" fmla="*/ 24 w 465"/>
                  <a:gd name="T77" fmla="*/ 107 h 475"/>
                  <a:gd name="T78" fmla="*/ 31 w 465"/>
                  <a:gd name="T79" fmla="*/ 112 h 475"/>
                  <a:gd name="T80" fmla="*/ 41 w 465"/>
                  <a:gd name="T81" fmla="*/ 114 h 475"/>
                  <a:gd name="T82" fmla="*/ 48 w 465"/>
                  <a:gd name="T83" fmla="*/ 117 h 475"/>
                  <a:gd name="T84" fmla="*/ 57 w 465"/>
                  <a:gd name="T85" fmla="*/ 119 h 47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65"/>
                  <a:gd name="T130" fmla="*/ 0 h 475"/>
                  <a:gd name="T131" fmla="*/ 465 w 465"/>
                  <a:gd name="T132" fmla="*/ 475 h 47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65" h="475">
                    <a:moveTo>
                      <a:pt x="227" y="475"/>
                    </a:moveTo>
                    <a:lnTo>
                      <a:pt x="266" y="466"/>
                    </a:lnTo>
                    <a:lnTo>
                      <a:pt x="304" y="457"/>
                    </a:lnTo>
                    <a:lnTo>
                      <a:pt x="342" y="447"/>
                    </a:lnTo>
                    <a:lnTo>
                      <a:pt x="370" y="427"/>
                    </a:lnTo>
                    <a:lnTo>
                      <a:pt x="398" y="399"/>
                    </a:lnTo>
                    <a:lnTo>
                      <a:pt x="418" y="380"/>
                    </a:lnTo>
                    <a:lnTo>
                      <a:pt x="437" y="343"/>
                    </a:lnTo>
                    <a:lnTo>
                      <a:pt x="456" y="314"/>
                    </a:lnTo>
                    <a:lnTo>
                      <a:pt x="465" y="276"/>
                    </a:lnTo>
                    <a:lnTo>
                      <a:pt x="465" y="237"/>
                    </a:lnTo>
                    <a:lnTo>
                      <a:pt x="465" y="200"/>
                    </a:lnTo>
                    <a:lnTo>
                      <a:pt x="456" y="161"/>
                    </a:lnTo>
                    <a:lnTo>
                      <a:pt x="437" y="133"/>
                    </a:lnTo>
                    <a:lnTo>
                      <a:pt x="418" y="95"/>
                    </a:lnTo>
                    <a:lnTo>
                      <a:pt x="398" y="77"/>
                    </a:lnTo>
                    <a:lnTo>
                      <a:pt x="370" y="47"/>
                    </a:lnTo>
                    <a:lnTo>
                      <a:pt x="342" y="29"/>
                    </a:lnTo>
                    <a:lnTo>
                      <a:pt x="304" y="19"/>
                    </a:lnTo>
                    <a:lnTo>
                      <a:pt x="266" y="10"/>
                    </a:lnTo>
                    <a:lnTo>
                      <a:pt x="227" y="0"/>
                    </a:lnTo>
                    <a:lnTo>
                      <a:pt x="190" y="10"/>
                    </a:lnTo>
                    <a:lnTo>
                      <a:pt x="162" y="19"/>
                    </a:lnTo>
                    <a:lnTo>
                      <a:pt x="123" y="29"/>
                    </a:lnTo>
                    <a:lnTo>
                      <a:pt x="95" y="47"/>
                    </a:lnTo>
                    <a:lnTo>
                      <a:pt x="66" y="66"/>
                    </a:lnTo>
                    <a:lnTo>
                      <a:pt x="47" y="95"/>
                    </a:lnTo>
                    <a:lnTo>
                      <a:pt x="28" y="124"/>
                    </a:lnTo>
                    <a:lnTo>
                      <a:pt x="9" y="161"/>
                    </a:lnTo>
                    <a:lnTo>
                      <a:pt x="0" y="190"/>
                    </a:lnTo>
                    <a:lnTo>
                      <a:pt x="0" y="228"/>
                    </a:lnTo>
                    <a:lnTo>
                      <a:pt x="0" y="237"/>
                    </a:lnTo>
                    <a:lnTo>
                      <a:pt x="0" y="248"/>
                    </a:lnTo>
                    <a:lnTo>
                      <a:pt x="0" y="285"/>
                    </a:lnTo>
                    <a:lnTo>
                      <a:pt x="9" y="314"/>
                    </a:lnTo>
                    <a:lnTo>
                      <a:pt x="28" y="352"/>
                    </a:lnTo>
                    <a:lnTo>
                      <a:pt x="47" y="380"/>
                    </a:lnTo>
                    <a:lnTo>
                      <a:pt x="66" y="410"/>
                    </a:lnTo>
                    <a:lnTo>
                      <a:pt x="95" y="427"/>
                    </a:lnTo>
                    <a:lnTo>
                      <a:pt x="123" y="447"/>
                    </a:lnTo>
                    <a:lnTo>
                      <a:pt x="162" y="457"/>
                    </a:lnTo>
                    <a:lnTo>
                      <a:pt x="190" y="466"/>
                    </a:lnTo>
                    <a:lnTo>
                      <a:pt x="227" y="475"/>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18" name="Freeform 194">
                <a:extLst>
                  <a:ext uri="{FF2B5EF4-FFF2-40B4-BE49-F238E27FC236}">
                    <a16:creationId xmlns:a16="http://schemas.microsoft.com/office/drawing/2014/main" id="{77467173-3366-4587-9249-A69F1E34F8E8}"/>
                  </a:ext>
                </a:extLst>
              </p:cNvPr>
              <p:cNvSpPr>
                <a:spLocks/>
              </p:cNvSpPr>
              <p:nvPr/>
            </p:nvSpPr>
            <p:spPr bwMode="auto">
              <a:xfrm>
                <a:off x="781" y="2221"/>
                <a:ext cx="100" cy="98"/>
              </a:xfrm>
              <a:custGeom>
                <a:avLst/>
                <a:gdLst>
                  <a:gd name="T0" fmla="*/ 50 w 399"/>
                  <a:gd name="T1" fmla="*/ 98 h 391"/>
                  <a:gd name="T2" fmla="*/ 57 w 399"/>
                  <a:gd name="T3" fmla="*/ 98 h 391"/>
                  <a:gd name="T4" fmla="*/ 67 w 399"/>
                  <a:gd name="T5" fmla="*/ 95 h 391"/>
                  <a:gd name="T6" fmla="*/ 71 w 399"/>
                  <a:gd name="T7" fmla="*/ 93 h 391"/>
                  <a:gd name="T8" fmla="*/ 79 w 399"/>
                  <a:gd name="T9" fmla="*/ 88 h 391"/>
                  <a:gd name="T10" fmla="*/ 86 w 399"/>
                  <a:gd name="T11" fmla="*/ 83 h 391"/>
                  <a:gd name="T12" fmla="*/ 90 w 399"/>
                  <a:gd name="T13" fmla="*/ 76 h 391"/>
                  <a:gd name="T14" fmla="*/ 93 w 399"/>
                  <a:gd name="T15" fmla="*/ 71 h 391"/>
                  <a:gd name="T16" fmla="*/ 98 w 399"/>
                  <a:gd name="T17" fmla="*/ 64 h 391"/>
                  <a:gd name="T18" fmla="*/ 98 w 399"/>
                  <a:gd name="T19" fmla="*/ 57 h 391"/>
                  <a:gd name="T20" fmla="*/ 100 w 399"/>
                  <a:gd name="T21" fmla="*/ 48 h 391"/>
                  <a:gd name="T22" fmla="*/ 98 w 399"/>
                  <a:gd name="T23" fmla="*/ 41 h 391"/>
                  <a:gd name="T24" fmla="*/ 98 w 399"/>
                  <a:gd name="T25" fmla="*/ 33 h 391"/>
                  <a:gd name="T26" fmla="*/ 93 w 399"/>
                  <a:gd name="T27" fmla="*/ 26 h 391"/>
                  <a:gd name="T28" fmla="*/ 90 w 399"/>
                  <a:gd name="T29" fmla="*/ 19 h 391"/>
                  <a:gd name="T30" fmla="*/ 86 w 399"/>
                  <a:gd name="T31" fmla="*/ 15 h 391"/>
                  <a:gd name="T32" fmla="*/ 79 w 399"/>
                  <a:gd name="T33" fmla="*/ 10 h 391"/>
                  <a:gd name="T34" fmla="*/ 71 w 399"/>
                  <a:gd name="T35" fmla="*/ 5 h 391"/>
                  <a:gd name="T36" fmla="*/ 67 w 399"/>
                  <a:gd name="T37" fmla="*/ 3 h 391"/>
                  <a:gd name="T38" fmla="*/ 57 w 399"/>
                  <a:gd name="T39" fmla="*/ 0 h 391"/>
                  <a:gd name="T40" fmla="*/ 50 w 399"/>
                  <a:gd name="T41" fmla="*/ 0 h 391"/>
                  <a:gd name="T42" fmla="*/ 43 w 399"/>
                  <a:gd name="T43" fmla="*/ 0 h 391"/>
                  <a:gd name="T44" fmla="*/ 36 w 399"/>
                  <a:gd name="T45" fmla="*/ 3 h 391"/>
                  <a:gd name="T46" fmla="*/ 28 w 399"/>
                  <a:gd name="T47" fmla="*/ 5 h 391"/>
                  <a:gd name="T48" fmla="*/ 21 w 399"/>
                  <a:gd name="T49" fmla="*/ 7 h 391"/>
                  <a:gd name="T50" fmla="*/ 16 w 399"/>
                  <a:gd name="T51" fmla="*/ 12 h 391"/>
                  <a:gd name="T52" fmla="*/ 12 w 399"/>
                  <a:gd name="T53" fmla="*/ 19 h 391"/>
                  <a:gd name="T54" fmla="*/ 7 w 399"/>
                  <a:gd name="T55" fmla="*/ 24 h 391"/>
                  <a:gd name="T56" fmla="*/ 5 w 399"/>
                  <a:gd name="T57" fmla="*/ 31 h 391"/>
                  <a:gd name="T58" fmla="*/ 2 w 399"/>
                  <a:gd name="T59" fmla="*/ 38 h 391"/>
                  <a:gd name="T60" fmla="*/ 0 w 399"/>
                  <a:gd name="T61" fmla="*/ 45 h 391"/>
                  <a:gd name="T62" fmla="*/ 0 w 399"/>
                  <a:gd name="T63" fmla="*/ 48 h 391"/>
                  <a:gd name="T64" fmla="*/ 0 w 399"/>
                  <a:gd name="T65" fmla="*/ 50 h 391"/>
                  <a:gd name="T66" fmla="*/ 2 w 399"/>
                  <a:gd name="T67" fmla="*/ 57 h 391"/>
                  <a:gd name="T68" fmla="*/ 2 w 399"/>
                  <a:gd name="T69" fmla="*/ 64 h 391"/>
                  <a:gd name="T70" fmla="*/ 7 w 399"/>
                  <a:gd name="T71" fmla="*/ 71 h 391"/>
                  <a:gd name="T72" fmla="*/ 9 w 399"/>
                  <a:gd name="T73" fmla="*/ 78 h 391"/>
                  <a:gd name="T74" fmla="*/ 16 w 399"/>
                  <a:gd name="T75" fmla="*/ 83 h 391"/>
                  <a:gd name="T76" fmla="*/ 21 w 399"/>
                  <a:gd name="T77" fmla="*/ 88 h 391"/>
                  <a:gd name="T78" fmla="*/ 28 w 399"/>
                  <a:gd name="T79" fmla="*/ 93 h 391"/>
                  <a:gd name="T80" fmla="*/ 36 w 399"/>
                  <a:gd name="T81" fmla="*/ 95 h 391"/>
                  <a:gd name="T82" fmla="*/ 43 w 399"/>
                  <a:gd name="T83" fmla="*/ 98 h 391"/>
                  <a:gd name="T84" fmla="*/ 50 w 399"/>
                  <a:gd name="T85" fmla="*/ 98 h 39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99"/>
                  <a:gd name="T130" fmla="*/ 0 h 391"/>
                  <a:gd name="T131" fmla="*/ 399 w 399"/>
                  <a:gd name="T132" fmla="*/ 391 h 39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99" h="391">
                    <a:moveTo>
                      <a:pt x="199" y="391"/>
                    </a:moveTo>
                    <a:lnTo>
                      <a:pt x="228" y="391"/>
                    </a:lnTo>
                    <a:lnTo>
                      <a:pt x="266" y="380"/>
                    </a:lnTo>
                    <a:lnTo>
                      <a:pt x="285" y="371"/>
                    </a:lnTo>
                    <a:lnTo>
                      <a:pt x="314" y="352"/>
                    </a:lnTo>
                    <a:lnTo>
                      <a:pt x="342" y="333"/>
                    </a:lnTo>
                    <a:lnTo>
                      <a:pt x="361" y="304"/>
                    </a:lnTo>
                    <a:lnTo>
                      <a:pt x="370" y="285"/>
                    </a:lnTo>
                    <a:lnTo>
                      <a:pt x="390" y="257"/>
                    </a:lnTo>
                    <a:lnTo>
                      <a:pt x="390" y="229"/>
                    </a:lnTo>
                    <a:lnTo>
                      <a:pt x="399" y="190"/>
                    </a:lnTo>
                    <a:lnTo>
                      <a:pt x="390" y="162"/>
                    </a:lnTo>
                    <a:lnTo>
                      <a:pt x="390" y="133"/>
                    </a:lnTo>
                    <a:lnTo>
                      <a:pt x="370" y="105"/>
                    </a:lnTo>
                    <a:lnTo>
                      <a:pt x="361" y="76"/>
                    </a:lnTo>
                    <a:lnTo>
                      <a:pt x="342" y="58"/>
                    </a:lnTo>
                    <a:lnTo>
                      <a:pt x="314" y="38"/>
                    </a:lnTo>
                    <a:lnTo>
                      <a:pt x="285" y="19"/>
                    </a:lnTo>
                    <a:lnTo>
                      <a:pt x="266" y="10"/>
                    </a:lnTo>
                    <a:lnTo>
                      <a:pt x="228" y="0"/>
                    </a:lnTo>
                    <a:lnTo>
                      <a:pt x="199" y="0"/>
                    </a:lnTo>
                    <a:lnTo>
                      <a:pt x="171" y="0"/>
                    </a:lnTo>
                    <a:lnTo>
                      <a:pt x="143" y="10"/>
                    </a:lnTo>
                    <a:lnTo>
                      <a:pt x="113" y="19"/>
                    </a:lnTo>
                    <a:lnTo>
                      <a:pt x="85" y="28"/>
                    </a:lnTo>
                    <a:lnTo>
                      <a:pt x="65" y="47"/>
                    </a:lnTo>
                    <a:lnTo>
                      <a:pt x="47" y="76"/>
                    </a:lnTo>
                    <a:lnTo>
                      <a:pt x="28" y="95"/>
                    </a:lnTo>
                    <a:lnTo>
                      <a:pt x="18" y="123"/>
                    </a:lnTo>
                    <a:lnTo>
                      <a:pt x="9" y="153"/>
                    </a:lnTo>
                    <a:lnTo>
                      <a:pt x="0" y="181"/>
                    </a:lnTo>
                    <a:lnTo>
                      <a:pt x="0" y="190"/>
                    </a:lnTo>
                    <a:lnTo>
                      <a:pt x="0" y="200"/>
                    </a:lnTo>
                    <a:lnTo>
                      <a:pt x="9" y="229"/>
                    </a:lnTo>
                    <a:lnTo>
                      <a:pt x="9" y="257"/>
                    </a:lnTo>
                    <a:lnTo>
                      <a:pt x="28" y="285"/>
                    </a:lnTo>
                    <a:lnTo>
                      <a:pt x="37" y="313"/>
                    </a:lnTo>
                    <a:lnTo>
                      <a:pt x="65" y="333"/>
                    </a:lnTo>
                    <a:lnTo>
                      <a:pt x="85" y="352"/>
                    </a:lnTo>
                    <a:lnTo>
                      <a:pt x="113" y="371"/>
                    </a:lnTo>
                    <a:lnTo>
                      <a:pt x="143" y="380"/>
                    </a:lnTo>
                    <a:lnTo>
                      <a:pt x="171" y="391"/>
                    </a:lnTo>
                    <a:lnTo>
                      <a:pt x="199" y="391"/>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19" name="Freeform 195">
                <a:extLst>
                  <a:ext uri="{FF2B5EF4-FFF2-40B4-BE49-F238E27FC236}">
                    <a16:creationId xmlns:a16="http://schemas.microsoft.com/office/drawing/2014/main" id="{AACB4244-BD81-4EFF-8BD8-3B9A5B33107D}"/>
                  </a:ext>
                </a:extLst>
              </p:cNvPr>
              <p:cNvSpPr>
                <a:spLocks/>
              </p:cNvSpPr>
              <p:nvPr/>
            </p:nvSpPr>
            <p:spPr bwMode="auto">
              <a:xfrm>
                <a:off x="788" y="2224"/>
                <a:ext cx="79" cy="78"/>
              </a:xfrm>
              <a:custGeom>
                <a:avLst/>
                <a:gdLst>
                  <a:gd name="T0" fmla="*/ 41 w 314"/>
                  <a:gd name="T1" fmla="*/ 78 h 314"/>
                  <a:gd name="T2" fmla="*/ 45 w 314"/>
                  <a:gd name="T3" fmla="*/ 78 h 314"/>
                  <a:gd name="T4" fmla="*/ 53 w 314"/>
                  <a:gd name="T5" fmla="*/ 75 h 314"/>
                  <a:gd name="T6" fmla="*/ 57 w 314"/>
                  <a:gd name="T7" fmla="*/ 73 h 314"/>
                  <a:gd name="T8" fmla="*/ 65 w 314"/>
                  <a:gd name="T9" fmla="*/ 71 h 314"/>
                  <a:gd name="T10" fmla="*/ 69 w 314"/>
                  <a:gd name="T11" fmla="*/ 66 h 314"/>
                  <a:gd name="T12" fmla="*/ 72 w 314"/>
                  <a:gd name="T13" fmla="*/ 61 h 314"/>
                  <a:gd name="T14" fmla="*/ 77 w 314"/>
                  <a:gd name="T15" fmla="*/ 57 h 314"/>
                  <a:gd name="T16" fmla="*/ 79 w 314"/>
                  <a:gd name="T17" fmla="*/ 52 h 314"/>
                  <a:gd name="T18" fmla="*/ 79 w 314"/>
                  <a:gd name="T19" fmla="*/ 45 h 314"/>
                  <a:gd name="T20" fmla="*/ 79 w 314"/>
                  <a:gd name="T21" fmla="*/ 38 h 314"/>
                  <a:gd name="T22" fmla="*/ 79 w 314"/>
                  <a:gd name="T23" fmla="*/ 33 h 314"/>
                  <a:gd name="T24" fmla="*/ 79 w 314"/>
                  <a:gd name="T25" fmla="*/ 26 h 314"/>
                  <a:gd name="T26" fmla="*/ 77 w 314"/>
                  <a:gd name="T27" fmla="*/ 21 h 314"/>
                  <a:gd name="T28" fmla="*/ 72 w 314"/>
                  <a:gd name="T29" fmla="*/ 16 h 314"/>
                  <a:gd name="T30" fmla="*/ 69 w 314"/>
                  <a:gd name="T31" fmla="*/ 12 h 314"/>
                  <a:gd name="T32" fmla="*/ 65 w 314"/>
                  <a:gd name="T33" fmla="*/ 7 h 314"/>
                  <a:gd name="T34" fmla="*/ 57 w 314"/>
                  <a:gd name="T35" fmla="*/ 4 h 314"/>
                  <a:gd name="T36" fmla="*/ 53 w 314"/>
                  <a:gd name="T37" fmla="*/ 2 h 314"/>
                  <a:gd name="T38" fmla="*/ 45 w 314"/>
                  <a:gd name="T39" fmla="*/ 0 h 314"/>
                  <a:gd name="T40" fmla="*/ 41 w 314"/>
                  <a:gd name="T41" fmla="*/ 0 h 314"/>
                  <a:gd name="T42" fmla="*/ 33 w 314"/>
                  <a:gd name="T43" fmla="*/ 0 h 314"/>
                  <a:gd name="T44" fmla="*/ 26 w 314"/>
                  <a:gd name="T45" fmla="*/ 2 h 314"/>
                  <a:gd name="T46" fmla="*/ 21 w 314"/>
                  <a:gd name="T47" fmla="*/ 4 h 314"/>
                  <a:gd name="T48" fmla="*/ 17 w 314"/>
                  <a:gd name="T49" fmla="*/ 7 h 314"/>
                  <a:gd name="T50" fmla="*/ 12 w 314"/>
                  <a:gd name="T51" fmla="*/ 12 h 314"/>
                  <a:gd name="T52" fmla="*/ 7 w 314"/>
                  <a:gd name="T53" fmla="*/ 16 h 314"/>
                  <a:gd name="T54" fmla="*/ 5 w 314"/>
                  <a:gd name="T55" fmla="*/ 21 h 314"/>
                  <a:gd name="T56" fmla="*/ 2 w 314"/>
                  <a:gd name="T57" fmla="*/ 26 h 314"/>
                  <a:gd name="T58" fmla="*/ 0 w 314"/>
                  <a:gd name="T59" fmla="*/ 33 h 314"/>
                  <a:gd name="T60" fmla="*/ 0 w 314"/>
                  <a:gd name="T61" fmla="*/ 38 h 314"/>
                  <a:gd name="T62" fmla="*/ 0 w 314"/>
                  <a:gd name="T63" fmla="*/ 45 h 314"/>
                  <a:gd name="T64" fmla="*/ 2 w 314"/>
                  <a:gd name="T65" fmla="*/ 52 h 314"/>
                  <a:gd name="T66" fmla="*/ 5 w 314"/>
                  <a:gd name="T67" fmla="*/ 57 h 314"/>
                  <a:gd name="T68" fmla="*/ 7 w 314"/>
                  <a:gd name="T69" fmla="*/ 61 h 314"/>
                  <a:gd name="T70" fmla="*/ 12 w 314"/>
                  <a:gd name="T71" fmla="*/ 66 h 314"/>
                  <a:gd name="T72" fmla="*/ 17 w 314"/>
                  <a:gd name="T73" fmla="*/ 71 h 314"/>
                  <a:gd name="T74" fmla="*/ 21 w 314"/>
                  <a:gd name="T75" fmla="*/ 73 h 314"/>
                  <a:gd name="T76" fmla="*/ 26 w 314"/>
                  <a:gd name="T77" fmla="*/ 75 h 314"/>
                  <a:gd name="T78" fmla="*/ 33 w 314"/>
                  <a:gd name="T79" fmla="*/ 78 h 314"/>
                  <a:gd name="T80" fmla="*/ 41 w 314"/>
                  <a:gd name="T81" fmla="*/ 78 h 31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14"/>
                  <a:gd name="T124" fmla="*/ 0 h 314"/>
                  <a:gd name="T125" fmla="*/ 314 w 314"/>
                  <a:gd name="T126" fmla="*/ 314 h 31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14" h="314">
                    <a:moveTo>
                      <a:pt x="162" y="314"/>
                    </a:moveTo>
                    <a:lnTo>
                      <a:pt x="180" y="314"/>
                    </a:lnTo>
                    <a:lnTo>
                      <a:pt x="210" y="303"/>
                    </a:lnTo>
                    <a:lnTo>
                      <a:pt x="228" y="294"/>
                    </a:lnTo>
                    <a:lnTo>
                      <a:pt x="257" y="285"/>
                    </a:lnTo>
                    <a:lnTo>
                      <a:pt x="275" y="266"/>
                    </a:lnTo>
                    <a:lnTo>
                      <a:pt x="286" y="247"/>
                    </a:lnTo>
                    <a:lnTo>
                      <a:pt x="305" y="228"/>
                    </a:lnTo>
                    <a:lnTo>
                      <a:pt x="314" y="208"/>
                    </a:lnTo>
                    <a:lnTo>
                      <a:pt x="314" y="180"/>
                    </a:lnTo>
                    <a:lnTo>
                      <a:pt x="314" y="152"/>
                    </a:lnTo>
                    <a:lnTo>
                      <a:pt x="314" y="132"/>
                    </a:lnTo>
                    <a:lnTo>
                      <a:pt x="314" y="104"/>
                    </a:lnTo>
                    <a:lnTo>
                      <a:pt x="305" y="85"/>
                    </a:lnTo>
                    <a:lnTo>
                      <a:pt x="286" y="66"/>
                    </a:lnTo>
                    <a:lnTo>
                      <a:pt x="275" y="48"/>
                    </a:lnTo>
                    <a:lnTo>
                      <a:pt x="257" y="28"/>
                    </a:lnTo>
                    <a:lnTo>
                      <a:pt x="228" y="18"/>
                    </a:lnTo>
                    <a:lnTo>
                      <a:pt x="210" y="9"/>
                    </a:lnTo>
                    <a:lnTo>
                      <a:pt x="180" y="0"/>
                    </a:lnTo>
                    <a:lnTo>
                      <a:pt x="162" y="0"/>
                    </a:lnTo>
                    <a:lnTo>
                      <a:pt x="133" y="0"/>
                    </a:lnTo>
                    <a:lnTo>
                      <a:pt x="104" y="9"/>
                    </a:lnTo>
                    <a:lnTo>
                      <a:pt x="85" y="18"/>
                    </a:lnTo>
                    <a:lnTo>
                      <a:pt x="67" y="28"/>
                    </a:lnTo>
                    <a:lnTo>
                      <a:pt x="48" y="48"/>
                    </a:lnTo>
                    <a:lnTo>
                      <a:pt x="28" y="66"/>
                    </a:lnTo>
                    <a:lnTo>
                      <a:pt x="19" y="85"/>
                    </a:lnTo>
                    <a:lnTo>
                      <a:pt x="9" y="104"/>
                    </a:lnTo>
                    <a:lnTo>
                      <a:pt x="0" y="132"/>
                    </a:lnTo>
                    <a:lnTo>
                      <a:pt x="0" y="152"/>
                    </a:lnTo>
                    <a:lnTo>
                      <a:pt x="0" y="180"/>
                    </a:lnTo>
                    <a:lnTo>
                      <a:pt x="9" y="208"/>
                    </a:lnTo>
                    <a:lnTo>
                      <a:pt x="19" y="228"/>
                    </a:lnTo>
                    <a:lnTo>
                      <a:pt x="28" y="247"/>
                    </a:lnTo>
                    <a:lnTo>
                      <a:pt x="48" y="266"/>
                    </a:lnTo>
                    <a:lnTo>
                      <a:pt x="67" y="285"/>
                    </a:lnTo>
                    <a:lnTo>
                      <a:pt x="85" y="294"/>
                    </a:lnTo>
                    <a:lnTo>
                      <a:pt x="104" y="303"/>
                    </a:lnTo>
                    <a:lnTo>
                      <a:pt x="133" y="314"/>
                    </a:lnTo>
                    <a:lnTo>
                      <a:pt x="162" y="314"/>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20" name="Freeform 196">
                <a:extLst>
                  <a:ext uri="{FF2B5EF4-FFF2-40B4-BE49-F238E27FC236}">
                    <a16:creationId xmlns:a16="http://schemas.microsoft.com/office/drawing/2014/main" id="{3029B24C-9A9C-489E-B64F-CD9BDD330F3E}"/>
                  </a:ext>
                </a:extLst>
              </p:cNvPr>
              <p:cNvSpPr>
                <a:spLocks/>
              </p:cNvSpPr>
              <p:nvPr/>
            </p:nvSpPr>
            <p:spPr bwMode="auto">
              <a:xfrm>
                <a:off x="1026" y="2243"/>
                <a:ext cx="331" cy="330"/>
              </a:xfrm>
              <a:custGeom>
                <a:avLst/>
                <a:gdLst>
                  <a:gd name="T0" fmla="*/ 166 w 1323"/>
                  <a:gd name="T1" fmla="*/ 330 h 1321"/>
                  <a:gd name="T2" fmla="*/ 193 w 1323"/>
                  <a:gd name="T3" fmla="*/ 328 h 1321"/>
                  <a:gd name="T4" fmla="*/ 219 w 1323"/>
                  <a:gd name="T5" fmla="*/ 321 h 1321"/>
                  <a:gd name="T6" fmla="*/ 243 w 1323"/>
                  <a:gd name="T7" fmla="*/ 311 h 1321"/>
                  <a:gd name="T8" fmla="*/ 264 w 1323"/>
                  <a:gd name="T9" fmla="*/ 299 h 1321"/>
                  <a:gd name="T10" fmla="*/ 283 w 1323"/>
                  <a:gd name="T11" fmla="*/ 283 h 1321"/>
                  <a:gd name="T12" fmla="*/ 300 w 1323"/>
                  <a:gd name="T13" fmla="*/ 264 h 1321"/>
                  <a:gd name="T14" fmla="*/ 312 w 1323"/>
                  <a:gd name="T15" fmla="*/ 240 h 1321"/>
                  <a:gd name="T16" fmla="*/ 324 w 1323"/>
                  <a:gd name="T17" fmla="*/ 216 h 1321"/>
                  <a:gd name="T18" fmla="*/ 329 w 1323"/>
                  <a:gd name="T19" fmla="*/ 192 h 1321"/>
                  <a:gd name="T20" fmla="*/ 331 w 1323"/>
                  <a:gd name="T21" fmla="*/ 166 h 1321"/>
                  <a:gd name="T22" fmla="*/ 329 w 1323"/>
                  <a:gd name="T23" fmla="*/ 138 h 1321"/>
                  <a:gd name="T24" fmla="*/ 324 w 1323"/>
                  <a:gd name="T25" fmla="*/ 114 h 1321"/>
                  <a:gd name="T26" fmla="*/ 312 w 1323"/>
                  <a:gd name="T27" fmla="*/ 90 h 1321"/>
                  <a:gd name="T28" fmla="*/ 300 w 1323"/>
                  <a:gd name="T29" fmla="*/ 66 h 1321"/>
                  <a:gd name="T30" fmla="*/ 283 w 1323"/>
                  <a:gd name="T31" fmla="*/ 47 h 1321"/>
                  <a:gd name="T32" fmla="*/ 264 w 1323"/>
                  <a:gd name="T33" fmla="*/ 31 h 1321"/>
                  <a:gd name="T34" fmla="*/ 243 w 1323"/>
                  <a:gd name="T35" fmla="*/ 19 h 1321"/>
                  <a:gd name="T36" fmla="*/ 219 w 1323"/>
                  <a:gd name="T37" fmla="*/ 9 h 1321"/>
                  <a:gd name="T38" fmla="*/ 193 w 1323"/>
                  <a:gd name="T39" fmla="*/ 2 h 1321"/>
                  <a:gd name="T40" fmla="*/ 166 w 1323"/>
                  <a:gd name="T41" fmla="*/ 0 h 1321"/>
                  <a:gd name="T42" fmla="*/ 138 w 1323"/>
                  <a:gd name="T43" fmla="*/ 2 h 1321"/>
                  <a:gd name="T44" fmla="*/ 114 w 1323"/>
                  <a:gd name="T45" fmla="*/ 9 h 1321"/>
                  <a:gd name="T46" fmla="*/ 91 w 1323"/>
                  <a:gd name="T47" fmla="*/ 19 h 1321"/>
                  <a:gd name="T48" fmla="*/ 69 w 1323"/>
                  <a:gd name="T49" fmla="*/ 31 h 1321"/>
                  <a:gd name="T50" fmla="*/ 48 w 1323"/>
                  <a:gd name="T51" fmla="*/ 47 h 1321"/>
                  <a:gd name="T52" fmla="*/ 31 w 1323"/>
                  <a:gd name="T53" fmla="*/ 66 h 1321"/>
                  <a:gd name="T54" fmla="*/ 19 w 1323"/>
                  <a:gd name="T55" fmla="*/ 90 h 1321"/>
                  <a:gd name="T56" fmla="*/ 9 w 1323"/>
                  <a:gd name="T57" fmla="*/ 114 h 1321"/>
                  <a:gd name="T58" fmla="*/ 2 w 1323"/>
                  <a:gd name="T59" fmla="*/ 138 h 1321"/>
                  <a:gd name="T60" fmla="*/ 0 w 1323"/>
                  <a:gd name="T61" fmla="*/ 166 h 1321"/>
                  <a:gd name="T62" fmla="*/ 2 w 1323"/>
                  <a:gd name="T63" fmla="*/ 192 h 1321"/>
                  <a:gd name="T64" fmla="*/ 9 w 1323"/>
                  <a:gd name="T65" fmla="*/ 216 h 1321"/>
                  <a:gd name="T66" fmla="*/ 19 w 1323"/>
                  <a:gd name="T67" fmla="*/ 240 h 1321"/>
                  <a:gd name="T68" fmla="*/ 31 w 1323"/>
                  <a:gd name="T69" fmla="*/ 264 h 1321"/>
                  <a:gd name="T70" fmla="*/ 48 w 1323"/>
                  <a:gd name="T71" fmla="*/ 283 h 1321"/>
                  <a:gd name="T72" fmla="*/ 69 w 1323"/>
                  <a:gd name="T73" fmla="*/ 299 h 1321"/>
                  <a:gd name="T74" fmla="*/ 91 w 1323"/>
                  <a:gd name="T75" fmla="*/ 311 h 1321"/>
                  <a:gd name="T76" fmla="*/ 114 w 1323"/>
                  <a:gd name="T77" fmla="*/ 321 h 1321"/>
                  <a:gd name="T78" fmla="*/ 138 w 1323"/>
                  <a:gd name="T79" fmla="*/ 328 h 1321"/>
                  <a:gd name="T80" fmla="*/ 166 w 1323"/>
                  <a:gd name="T81" fmla="*/ 330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3"/>
                  <a:gd name="T124" fmla="*/ 0 h 1321"/>
                  <a:gd name="T125" fmla="*/ 1323 w 1323"/>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3" h="1321">
                    <a:moveTo>
                      <a:pt x="665" y="1321"/>
                    </a:moveTo>
                    <a:lnTo>
                      <a:pt x="771" y="1312"/>
                    </a:lnTo>
                    <a:lnTo>
                      <a:pt x="875" y="1284"/>
                    </a:lnTo>
                    <a:lnTo>
                      <a:pt x="970" y="1245"/>
                    </a:lnTo>
                    <a:lnTo>
                      <a:pt x="1056" y="1198"/>
                    </a:lnTo>
                    <a:lnTo>
                      <a:pt x="1132" y="1131"/>
                    </a:lnTo>
                    <a:lnTo>
                      <a:pt x="1199" y="1055"/>
                    </a:lnTo>
                    <a:lnTo>
                      <a:pt x="1247" y="960"/>
                    </a:lnTo>
                    <a:lnTo>
                      <a:pt x="1294" y="865"/>
                    </a:lnTo>
                    <a:lnTo>
                      <a:pt x="1314" y="770"/>
                    </a:lnTo>
                    <a:lnTo>
                      <a:pt x="1323" y="666"/>
                    </a:lnTo>
                    <a:lnTo>
                      <a:pt x="1314" y="551"/>
                    </a:lnTo>
                    <a:lnTo>
                      <a:pt x="1294" y="456"/>
                    </a:lnTo>
                    <a:lnTo>
                      <a:pt x="1247" y="361"/>
                    </a:lnTo>
                    <a:lnTo>
                      <a:pt x="1199" y="266"/>
                    </a:lnTo>
                    <a:lnTo>
                      <a:pt x="1132" y="190"/>
                    </a:lnTo>
                    <a:lnTo>
                      <a:pt x="1056" y="123"/>
                    </a:lnTo>
                    <a:lnTo>
                      <a:pt x="970" y="76"/>
                    </a:lnTo>
                    <a:lnTo>
                      <a:pt x="875" y="37"/>
                    </a:lnTo>
                    <a:lnTo>
                      <a:pt x="771" y="9"/>
                    </a:lnTo>
                    <a:lnTo>
                      <a:pt x="665" y="0"/>
                    </a:lnTo>
                    <a:lnTo>
                      <a:pt x="552" y="9"/>
                    </a:lnTo>
                    <a:lnTo>
                      <a:pt x="457" y="37"/>
                    </a:lnTo>
                    <a:lnTo>
                      <a:pt x="362" y="76"/>
                    </a:lnTo>
                    <a:lnTo>
                      <a:pt x="275" y="123"/>
                    </a:lnTo>
                    <a:lnTo>
                      <a:pt x="191" y="190"/>
                    </a:lnTo>
                    <a:lnTo>
                      <a:pt x="124" y="266"/>
                    </a:lnTo>
                    <a:lnTo>
                      <a:pt x="76" y="361"/>
                    </a:lnTo>
                    <a:lnTo>
                      <a:pt x="37" y="456"/>
                    </a:lnTo>
                    <a:lnTo>
                      <a:pt x="9" y="551"/>
                    </a:lnTo>
                    <a:lnTo>
                      <a:pt x="0" y="666"/>
                    </a:lnTo>
                    <a:lnTo>
                      <a:pt x="9" y="770"/>
                    </a:lnTo>
                    <a:lnTo>
                      <a:pt x="37" y="865"/>
                    </a:lnTo>
                    <a:lnTo>
                      <a:pt x="76" y="960"/>
                    </a:lnTo>
                    <a:lnTo>
                      <a:pt x="124" y="1055"/>
                    </a:lnTo>
                    <a:lnTo>
                      <a:pt x="191" y="1131"/>
                    </a:lnTo>
                    <a:lnTo>
                      <a:pt x="275" y="1198"/>
                    </a:lnTo>
                    <a:lnTo>
                      <a:pt x="362" y="1245"/>
                    </a:lnTo>
                    <a:lnTo>
                      <a:pt x="457" y="1284"/>
                    </a:lnTo>
                    <a:lnTo>
                      <a:pt x="552" y="1312"/>
                    </a:lnTo>
                    <a:lnTo>
                      <a:pt x="665" y="1321"/>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21" name="Freeform 197">
                <a:extLst>
                  <a:ext uri="{FF2B5EF4-FFF2-40B4-BE49-F238E27FC236}">
                    <a16:creationId xmlns:a16="http://schemas.microsoft.com/office/drawing/2014/main" id="{A8F55551-6716-49D8-866D-D802201B0BBF}"/>
                  </a:ext>
                </a:extLst>
              </p:cNvPr>
              <p:cNvSpPr>
                <a:spLocks/>
              </p:cNvSpPr>
              <p:nvPr/>
            </p:nvSpPr>
            <p:spPr bwMode="auto">
              <a:xfrm>
                <a:off x="1026" y="2243"/>
                <a:ext cx="331" cy="330"/>
              </a:xfrm>
              <a:custGeom>
                <a:avLst/>
                <a:gdLst>
                  <a:gd name="T0" fmla="*/ 166 w 1323"/>
                  <a:gd name="T1" fmla="*/ 330 h 1321"/>
                  <a:gd name="T2" fmla="*/ 193 w 1323"/>
                  <a:gd name="T3" fmla="*/ 328 h 1321"/>
                  <a:gd name="T4" fmla="*/ 219 w 1323"/>
                  <a:gd name="T5" fmla="*/ 321 h 1321"/>
                  <a:gd name="T6" fmla="*/ 243 w 1323"/>
                  <a:gd name="T7" fmla="*/ 311 h 1321"/>
                  <a:gd name="T8" fmla="*/ 264 w 1323"/>
                  <a:gd name="T9" fmla="*/ 299 h 1321"/>
                  <a:gd name="T10" fmla="*/ 283 w 1323"/>
                  <a:gd name="T11" fmla="*/ 283 h 1321"/>
                  <a:gd name="T12" fmla="*/ 300 w 1323"/>
                  <a:gd name="T13" fmla="*/ 264 h 1321"/>
                  <a:gd name="T14" fmla="*/ 312 w 1323"/>
                  <a:gd name="T15" fmla="*/ 240 h 1321"/>
                  <a:gd name="T16" fmla="*/ 324 w 1323"/>
                  <a:gd name="T17" fmla="*/ 216 h 1321"/>
                  <a:gd name="T18" fmla="*/ 329 w 1323"/>
                  <a:gd name="T19" fmla="*/ 192 h 1321"/>
                  <a:gd name="T20" fmla="*/ 331 w 1323"/>
                  <a:gd name="T21" fmla="*/ 166 h 1321"/>
                  <a:gd name="T22" fmla="*/ 329 w 1323"/>
                  <a:gd name="T23" fmla="*/ 138 h 1321"/>
                  <a:gd name="T24" fmla="*/ 324 w 1323"/>
                  <a:gd name="T25" fmla="*/ 114 h 1321"/>
                  <a:gd name="T26" fmla="*/ 312 w 1323"/>
                  <a:gd name="T27" fmla="*/ 90 h 1321"/>
                  <a:gd name="T28" fmla="*/ 300 w 1323"/>
                  <a:gd name="T29" fmla="*/ 66 h 1321"/>
                  <a:gd name="T30" fmla="*/ 283 w 1323"/>
                  <a:gd name="T31" fmla="*/ 47 h 1321"/>
                  <a:gd name="T32" fmla="*/ 264 w 1323"/>
                  <a:gd name="T33" fmla="*/ 31 h 1321"/>
                  <a:gd name="T34" fmla="*/ 243 w 1323"/>
                  <a:gd name="T35" fmla="*/ 19 h 1321"/>
                  <a:gd name="T36" fmla="*/ 219 w 1323"/>
                  <a:gd name="T37" fmla="*/ 9 h 1321"/>
                  <a:gd name="T38" fmla="*/ 193 w 1323"/>
                  <a:gd name="T39" fmla="*/ 2 h 1321"/>
                  <a:gd name="T40" fmla="*/ 166 w 1323"/>
                  <a:gd name="T41" fmla="*/ 0 h 1321"/>
                  <a:gd name="T42" fmla="*/ 138 w 1323"/>
                  <a:gd name="T43" fmla="*/ 2 h 1321"/>
                  <a:gd name="T44" fmla="*/ 114 w 1323"/>
                  <a:gd name="T45" fmla="*/ 9 h 1321"/>
                  <a:gd name="T46" fmla="*/ 91 w 1323"/>
                  <a:gd name="T47" fmla="*/ 19 h 1321"/>
                  <a:gd name="T48" fmla="*/ 69 w 1323"/>
                  <a:gd name="T49" fmla="*/ 31 h 1321"/>
                  <a:gd name="T50" fmla="*/ 48 w 1323"/>
                  <a:gd name="T51" fmla="*/ 47 h 1321"/>
                  <a:gd name="T52" fmla="*/ 31 w 1323"/>
                  <a:gd name="T53" fmla="*/ 66 h 1321"/>
                  <a:gd name="T54" fmla="*/ 19 w 1323"/>
                  <a:gd name="T55" fmla="*/ 90 h 1321"/>
                  <a:gd name="T56" fmla="*/ 9 w 1323"/>
                  <a:gd name="T57" fmla="*/ 114 h 1321"/>
                  <a:gd name="T58" fmla="*/ 2 w 1323"/>
                  <a:gd name="T59" fmla="*/ 138 h 1321"/>
                  <a:gd name="T60" fmla="*/ 0 w 1323"/>
                  <a:gd name="T61" fmla="*/ 166 h 1321"/>
                  <a:gd name="T62" fmla="*/ 2 w 1323"/>
                  <a:gd name="T63" fmla="*/ 192 h 1321"/>
                  <a:gd name="T64" fmla="*/ 9 w 1323"/>
                  <a:gd name="T65" fmla="*/ 216 h 1321"/>
                  <a:gd name="T66" fmla="*/ 19 w 1323"/>
                  <a:gd name="T67" fmla="*/ 240 h 1321"/>
                  <a:gd name="T68" fmla="*/ 31 w 1323"/>
                  <a:gd name="T69" fmla="*/ 264 h 1321"/>
                  <a:gd name="T70" fmla="*/ 48 w 1323"/>
                  <a:gd name="T71" fmla="*/ 283 h 1321"/>
                  <a:gd name="T72" fmla="*/ 69 w 1323"/>
                  <a:gd name="T73" fmla="*/ 299 h 1321"/>
                  <a:gd name="T74" fmla="*/ 91 w 1323"/>
                  <a:gd name="T75" fmla="*/ 311 h 1321"/>
                  <a:gd name="T76" fmla="*/ 114 w 1323"/>
                  <a:gd name="T77" fmla="*/ 321 h 1321"/>
                  <a:gd name="T78" fmla="*/ 138 w 1323"/>
                  <a:gd name="T79" fmla="*/ 328 h 1321"/>
                  <a:gd name="T80" fmla="*/ 166 w 1323"/>
                  <a:gd name="T81" fmla="*/ 330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3"/>
                  <a:gd name="T124" fmla="*/ 0 h 1321"/>
                  <a:gd name="T125" fmla="*/ 1323 w 1323"/>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3" h="1321">
                    <a:moveTo>
                      <a:pt x="665" y="1321"/>
                    </a:moveTo>
                    <a:lnTo>
                      <a:pt x="771" y="1312"/>
                    </a:lnTo>
                    <a:lnTo>
                      <a:pt x="875" y="1284"/>
                    </a:lnTo>
                    <a:lnTo>
                      <a:pt x="970" y="1245"/>
                    </a:lnTo>
                    <a:lnTo>
                      <a:pt x="1056" y="1198"/>
                    </a:lnTo>
                    <a:lnTo>
                      <a:pt x="1132" y="1131"/>
                    </a:lnTo>
                    <a:lnTo>
                      <a:pt x="1199" y="1055"/>
                    </a:lnTo>
                    <a:lnTo>
                      <a:pt x="1247" y="960"/>
                    </a:lnTo>
                    <a:lnTo>
                      <a:pt x="1294" y="865"/>
                    </a:lnTo>
                    <a:lnTo>
                      <a:pt x="1314" y="770"/>
                    </a:lnTo>
                    <a:lnTo>
                      <a:pt x="1323" y="666"/>
                    </a:lnTo>
                    <a:lnTo>
                      <a:pt x="1314" y="551"/>
                    </a:lnTo>
                    <a:lnTo>
                      <a:pt x="1294" y="456"/>
                    </a:lnTo>
                    <a:lnTo>
                      <a:pt x="1247" y="361"/>
                    </a:lnTo>
                    <a:lnTo>
                      <a:pt x="1199" y="266"/>
                    </a:lnTo>
                    <a:lnTo>
                      <a:pt x="1132" y="190"/>
                    </a:lnTo>
                    <a:lnTo>
                      <a:pt x="1056" y="123"/>
                    </a:lnTo>
                    <a:lnTo>
                      <a:pt x="970" y="76"/>
                    </a:lnTo>
                    <a:lnTo>
                      <a:pt x="875" y="37"/>
                    </a:lnTo>
                    <a:lnTo>
                      <a:pt x="771" y="9"/>
                    </a:lnTo>
                    <a:lnTo>
                      <a:pt x="665" y="0"/>
                    </a:lnTo>
                    <a:lnTo>
                      <a:pt x="552" y="9"/>
                    </a:lnTo>
                    <a:lnTo>
                      <a:pt x="457" y="37"/>
                    </a:lnTo>
                    <a:lnTo>
                      <a:pt x="362" y="76"/>
                    </a:lnTo>
                    <a:lnTo>
                      <a:pt x="275" y="123"/>
                    </a:lnTo>
                    <a:lnTo>
                      <a:pt x="191" y="190"/>
                    </a:lnTo>
                    <a:lnTo>
                      <a:pt x="124" y="266"/>
                    </a:lnTo>
                    <a:lnTo>
                      <a:pt x="76" y="361"/>
                    </a:lnTo>
                    <a:lnTo>
                      <a:pt x="37" y="456"/>
                    </a:lnTo>
                    <a:lnTo>
                      <a:pt x="9" y="551"/>
                    </a:lnTo>
                    <a:lnTo>
                      <a:pt x="0" y="666"/>
                    </a:lnTo>
                    <a:lnTo>
                      <a:pt x="9" y="770"/>
                    </a:lnTo>
                    <a:lnTo>
                      <a:pt x="37" y="865"/>
                    </a:lnTo>
                    <a:lnTo>
                      <a:pt x="76" y="960"/>
                    </a:lnTo>
                    <a:lnTo>
                      <a:pt x="124" y="1055"/>
                    </a:lnTo>
                    <a:lnTo>
                      <a:pt x="191" y="1131"/>
                    </a:lnTo>
                    <a:lnTo>
                      <a:pt x="275" y="1198"/>
                    </a:lnTo>
                    <a:lnTo>
                      <a:pt x="362" y="1245"/>
                    </a:lnTo>
                    <a:lnTo>
                      <a:pt x="457" y="1284"/>
                    </a:lnTo>
                    <a:lnTo>
                      <a:pt x="552" y="1312"/>
                    </a:lnTo>
                    <a:lnTo>
                      <a:pt x="665" y="1321"/>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122" name="Freeform 198">
                <a:extLst>
                  <a:ext uri="{FF2B5EF4-FFF2-40B4-BE49-F238E27FC236}">
                    <a16:creationId xmlns:a16="http://schemas.microsoft.com/office/drawing/2014/main" id="{E5BB71B6-A19C-4DB9-A777-E86E5773D78C}"/>
                  </a:ext>
                </a:extLst>
              </p:cNvPr>
              <p:cNvSpPr>
                <a:spLocks/>
              </p:cNvSpPr>
              <p:nvPr/>
            </p:nvSpPr>
            <p:spPr bwMode="auto">
              <a:xfrm>
                <a:off x="1026" y="2243"/>
                <a:ext cx="331" cy="330"/>
              </a:xfrm>
              <a:custGeom>
                <a:avLst/>
                <a:gdLst>
                  <a:gd name="T0" fmla="*/ 166 w 1323"/>
                  <a:gd name="T1" fmla="*/ 330 h 1321"/>
                  <a:gd name="T2" fmla="*/ 193 w 1323"/>
                  <a:gd name="T3" fmla="*/ 328 h 1321"/>
                  <a:gd name="T4" fmla="*/ 219 w 1323"/>
                  <a:gd name="T5" fmla="*/ 321 h 1321"/>
                  <a:gd name="T6" fmla="*/ 243 w 1323"/>
                  <a:gd name="T7" fmla="*/ 311 h 1321"/>
                  <a:gd name="T8" fmla="*/ 264 w 1323"/>
                  <a:gd name="T9" fmla="*/ 299 h 1321"/>
                  <a:gd name="T10" fmla="*/ 283 w 1323"/>
                  <a:gd name="T11" fmla="*/ 283 h 1321"/>
                  <a:gd name="T12" fmla="*/ 300 w 1323"/>
                  <a:gd name="T13" fmla="*/ 264 h 1321"/>
                  <a:gd name="T14" fmla="*/ 312 w 1323"/>
                  <a:gd name="T15" fmla="*/ 240 h 1321"/>
                  <a:gd name="T16" fmla="*/ 324 w 1323"/>
                  <a:gd name="T17" fmla="*/ 216 h 1321"/>
                  <a:gd name="T18" fmla="*/ 329 w 1323"/>
                  <a:gd name="T19" fmla="*/ 192 h 1321"/>
                  <a:gd name="T20" fmla="*/ 331 w 1323"/>
                  <a:gd name="T21" fmla="*/ 166 h 1321"/>
                  <a:gd name="T22" fmla="*/ 329 w 1323"/>
                  <a:gd name="T23" fmla="*/ 138 h 1321"/>
                  <a:gd name="T24" fmla="*/ 324 w 1323"/>
                  <a:gd name="T25" fmla="*/ 114 h 1321"/>
                  <a:gd name="T26" fmla="*/ 312 w 1323"/>
                  <a:gd name="T27" fmla="*/ 90 h 1321"/>
                  <a:gd name="T28" fmla="*/ 300 w 1323"/>
                  <a:gd name="T29" fmla="*/ 66 h 1321"/>
                  <a:gd name="T30" fmla="*/ 283 w 1323"/>
                  <a:gd name="T31" fmla="*/ 47 h 1321"/>
                  <a:gd name="T32" fmla="*/ 264 w 1323"/>
                  <a:gd name="T33" fmla="*/ 31 h 1321"/>
                  <a:gd name="T34" fmla="*/ 243 w 1323"/>
                  <a:gd name="T35" fmla="*/ 19 h 1321"/>
                  <a:gd name="T36" fmla="*/ 219 w 1323"/>
                  <a:gd name="T37" fmla="*/ 9 h 1321"/>
                  <a:gd name="T38" fmla="*/ 193 w 1323"/>
                  <a:gd name="T39" fmla="*/ 2 h 1321"/>
                  <a:gd name="T40" fmla="*/ 166 w 1323"/>
                  <a:gd name="T41" fmla="*/ 0 h 1321"/>
                  <a:gd name="T42" fmla="*/ 138 w 1323"/>
                  <a:gd name="T43" fmla="*/ 2 h 1321"/>
                  <a:gd name="T44" fmla="*/ 114 w 1323"/>
                  <a:gd name="T45" fmla="*/ 9 h 1321"/>
                  <a:gd name="T46" fmla="*/ 91 w 1323"/>
                  <a:gd name="T47" fmla="*/ 19 h 1321"/>
                  <a:gd name="T48" fmla="*/ 69 w 1323"/>
                  <a:gd name="T49" fmla="*/ 31 h 1321"/>
                  <a:gd name="T50" fmla="*/ 48 w 1323"/>
                  <a:gd name="T51" fmla="*/ 47 h 1321"/>
                  <a:gd name="T52" fmla="*/ 31 w 1323"/>
                  <a:gd name="T53" fmla="*/ 66 h 1321"/>
                  <a:gd name="T54" fmla="*/ 19 w 1323"/>
                  <a:gd name="T55" fmla="*/ 90 h 1321"/>
                  <a:gd name="T56" fmla="*/ 9 w 1323"/>
                  <a:gd name="T57" fmla="*/ 114 h 1321"/>
                  <a:gd name="T58" fmla="*/ 2 w 1323"/>
                  <a:gd name="T59" fmla="*/ 138 h 1321"/>
                  <a:gd name="T60" fmla="*/ 0 w 1323"/>
                  <a:gd name="T61" fmla="*/ 166 h 1321"/>
                  <a:gd name="T62" fmla="*/ 2 w 1323"/>
                  <a:gd name="T63" fmla="*/ 192 h 1321"/>
                  <a:gd name="T64" fmla="*/ 9 w 1323"/>
                  <a:gd name="T65" fmla="*/ 216 h 1321"/>
                  <a:gd name="T66" fmla="*/ 19 w 1323"/>
                  <a:gd name="T67" fmla="*/ 240 h 1321"/>
                  <a:gd name="T68" fmla="*/ 31 w 1323"/>
                  <a:gd name="T69" fmla="*/ 264 h 1321"/>
                  <a:gd name="T70" fmla="*/ 48 w 1323"/>
                  <a:gd name="T71" fmla="*/ 283 h 1321"/>
                  <a:gd name="T72" fmla="*/ 69 w 1323"/>
                  <a:gd name="T73" fmla="*/ 299 h 1321"/>
                  <a:gd name="T74" fmla="*/ 91 w 1323"/>
                  <a:gd name="T75" fmla="*/ 311 h 1321"/>
                  <a:gd name="T76" fmla="*/ 114 w 1323"/>
                  <a:gd name="T77" fmla="*/ 321 h 1321"/>
                  <a:gd name="T78" fmla="*/ 138 w 1323"/>
                  <a:gd name="T79" fmla="*/ 328 h 1321"/>
                  <a:gd name="T80" fmla="*/ 166 w 1323"/>
                  <a:gd name="T81" fmla="*/ 330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3"/>
                  <a:gd name="T124" fmla="*/ 0 h 1321"/>
                  <a:gd name="T125" fmla="*/ 1323 w 1323"/>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3" h="1321">
                    <a:moveTo>
                      <a:pt x="665" y="1321"/>
                    </a:moveTo>
                    <a:lnTo>
                      <a:pt x="771" y="1312"/>
                    </a:lnTo>
                    <a:lnTo>
                      <a:pt x="875" y="1284"/>
                    </a:lnTo>
                    <a:lnTo>
                      <a:pt x="970" y="1245"/>
                    </a:lnTo>
                    <a:lnTo>
                      <a:pt x="1056" y="1198"/>
                    </a:lnTo>
                    <a:lnTo>
                      <a:pt x="1132" y="1131"/>
                    </a:lnTo>
                    <a:lnTo>
                      <a:pt x="1199" y="1055"/>
                    </a:lnTo>
                    <a:lnTo>
                      <a:pt x="1247" y="960"/>
                    </a:lnTo>
                    <a:lnTo>
                      <a:pt x="1294" y="865"/>
                    </a:lnTo>
                    <a:lnTo>
                      <a:pt x="1314" y="770"/>
                    </a:lnTo>
                    <a:lnTo>
                      <a:pt x="1323" y="666"/>
                    </a:lnTo>
                    <a:lnTo>
                      <a:pt x="1314" y="551"/>
                    </a:lnTo>
                    <a:lnTo>
                      <a:pt x="1294" y="456"/>
                    </a:lnTo>
                    <a:lnTo>
                      <a:pt x="1247" y="361"/>
                    </a:lnTo>
                    <a:lnTo>
                      <a:pt x="1199" y="266"/>
                    </a:lnTo>
                    <a:lnTo>
                      <a:pt x="1132" y="190"/>
                    </a:lnTo>
                    <a:lnTo>
                      <a:pt x="1056" y="123"/>
                    </a:lnTo>
                    <a:lnTo>
                      <a:pt x="970" y="76"/>
                    </a:lnTo>
                    <a:lnTo>
                      <a:pt x="875" y="37"/>
                    </a:lnTo>
                    <a:lnTo>
                      <a:pt x="771" y="9"/>
                    </a:lnTo>
                    <a:lnTo>
                      <a:pt x="665" y="0"/>
                    </a:lnTo>
                    <a:lnTo>
                      <a:pt x="552" y="9"/>
                    </a:lnTo>
                    <a:lnTo>
                      <a:pt x="457" y="37"/>
                    </a:lnTo>
                    <a:lnTo>
                      <a:pt x="362" y="76"/>
                    </a:lnTo>
                    <a:lnTo>
                      <a:pt x="275" y="123"/>
                    </a:lnTo>
                    <a:lnTo>
                      <a:pt x="191" y="190"/>
                    </a:lnTo>
                    <a:lnTo>
                      <a:pt x="124" y="266"/>
                    </a:lnTo>
                    <a:lnTo>
                      <a:pt x="76" y="361"/>
                    </a:lnTo>
                    <a:lnTo>
                      <a:pt x="37" y="456"/>
                    </a:lnTo>
                    <a:lnTo>
                      <a:pt x="9" y="551"/>
                    </a:lnTo>
                    <a:lnTo>
                      <a:pt x="0" y="666"/>
                    </a:lnTo>
                    <a:lnTo>
                      <a:pt x="9" y="770"/>
                    </a:lnTo>
                    <a:lnTo>
                      <a:pt x="37" y="865"/>
                    </a:lnTo>
                    <a:lnTo>
                      <a:pt x="76" y="960"/>
                    </a:lnTo>
                    <a:lnTo>
                      <a:pt x="124" y="1055"/>
                    </a:lnTo>
                    <a:lnTo>
                      <a:pt x="191" y="1131"/>
                    </a:lnTo>
                    <a:lnTo>
                      <a:pt x="275" y="1198"/>
                    </a:lnTo>
                    <a:lnTo>
                      <a:pt x="362" y="1245"/>
                    </a:lnTo>
                    <a:lnTo>
                      <a:pt x="457" y="1284"/>
                    </a:lnTo>
                    <a:lnTo>
                      <a:pt x="552" y="1312"/>
                    </a:lnTo>
                    <a:lnTo>
                      <a:pt x="665" y="1321"/>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123" name="Freeform 199">
                <a:extLst>
                  <a:ext uri="{FF2B5EF4-FFF2-40B4-BE49-F238E27FC236}">
                    <a16:creationId xmlns:a16="http://schemas.microsoft.com/office/drawing/2014/main" id="{B23A9E12-F776-406F-BCFC-BFD822647792}"/>
                  </a:ext>
                </a:extLst>
              </p:cNvPr>
              <p:cNvSpPr>
                <a:spLocks/>
              </p:cNvSpPr>
              <p:nvPr/>
            </p:nvSpPr>
            <p:spPr bwMode="auto">
              <a:xfrm>
                <a:off x="1074" y="2267"/>
                <a:ext cx="173" cy="173"/>
              </a:xfrm>
              <a:custGeom>
                <a:avLst/>
                <a:gdLst>
                  <a:gd name="T0" fmla="*/ 85 w 694"/>
                  <a:gd name="T1" fmla="*/ 173 h 694"/>
                  <a:gd name="T2" fmla="*/ 99 w 694"/>
                  <a:gd name="T3" fmla="*/ 173 h 694"/>
                  <a:gd name="T4" fmla="*/ 114 w 694"/>
                  <a:gd name="T5" fmla="*/ 168 h 694"/>
                  <a:gd name="T6" fmla="*/ 126 w 694"/>
                  <a:gd name="T7" fmla="*/ 163 h 694"/>
                  <a:gd name="T8" fmla="*/ 137 w 694"/>
                  <a:gd name="T9" fmla="*/ 156 h 694"/>
                  <a:gd name="T10" fmla="*/ 147 w 694"/>
                  <a:gd name="T11" fmla="*/ 149 h 694"/>
                  <a:gd name="T12" fmla="*/ 156 w 694"/>
                  <a:gd name="T13" fmla="*/ 137 h 694"/>
                  <a:gd name="T14" fmla="*/ 164 w 694"/>
                  <a:gd name="T15" fmla="*/ 128 h 694"/>
                  <a:gd name="T16" fmla="*/ 168 w 694"/>
                  <a:gd name="T17" fmla="*/ 114 h 694"/>
                  <a:gd name="T18" fmla="*/ 171 w 694"/>
                  <a:gd name="T19" fmla="*/ 102 h 694"/>
                  <a:gd name="T20" fmla="*/ 173 w 694"/>
                  <a:gd name="T21" fmla="*/ 88 h 694"/>
                  <a:gd name="T22" fmla="*/ 171 w 694"/>
                  <a:gd name="T23" fmla="*/ 73 h 694"/>
                  <a:gd name="T24" fmla="*/ 168 w 694"/>
                  <a:gd name="T25" fmla="*/ 59 h 694"/>
                  <a:gd name="T26" fmla="*/ 164 w 694"/>
                  <a:gd name="T27" fmla="*/ 47 h 694"/>
                  <a:gd name="T28" fmla="*/ 156 w 694"/>
                  <a:gd name="T29" fmla="*/ 36 h 694"/>
                  <a:gd name="T30" fmla="*/ 147 w 694"/>
                  <a:gd name="T31" fmla="*/ 26 h 694"/>
                  <a:gd name="T32" fmla="*/ 137 w 694"/>
                  <a:gd name="T33" fmla="*/ 17 h 694"/>
                  <a:gd name="T34" fmla="*/ 126 w 694"/>
                  <a:gd name="T35" fmla="*/ 9 h 694"/>
                  <a:gd name="T36" fmla="*/ 114 w 694"/>
                  <a:gd name="T37" fmla="*/ 5 h 694"/>
                  <a:gd name="T38" fmla="*/ 99 w 694"/>
                  <a:gd name="T39" fmla="*/ 2 h 694"/>
                  <a:gd name="T40" fmla="*/ 85 w 694"/>
                  <a:gd name="T41" fmla="*/ 0 h 694"/>
                  <a:gd name="T42" fmla="*/ 71 w 694"/>
                  <a:gd name="T43" fmla="*/ 2 h 694"/>
                  <a:gd name="T44" fmla="*/ 59 w 694"/>
                  <a:gd name="T45" fmla="*/ 5 h 694"/>
                  <a:gd name="T46" fmla="*/ 45 w 694"/>
                  <a:gd name="T47" fmla="*/ 9 h 694"/>
                  <a:gd name="T48" fmla="*/ 35 w 694"/>
                  <a:gd name="T49" fmla="*/ 17 h 694"/>
                  <a:gd name="T50" fmla="*/ 24 w 694"/>
                  <a:gd name="T51" fmla="*/ 26 h 694"/>
                  <a:gd name="T52" fmla="*/ 16 w 694"/>
                  <a:gd name="T53" fmla="*/ 36 h 694"/>
                  <a:gd name="T54" fmla="*/ 9 w 694"/>
                  <a:gd name="T55" fmla="*/ 47 h 694"/>
                  <a:gd name="T56" fmla="*/ 2 w 694"/>
                  <a:gd name="T57" fmla="*/ 59 h 694"/>
                  <a:gd name="T58" fmla="*/ 0 w 694"/>
                  <a:gd name="T59" fmla="*/ 73 h 694"/>
                  <a:gd name="T60" fmla="*/ 0 w 694"/>
                  <a:gd name="T61" fmla="*/ 88 h 694"/>
                  <a:gd name="T62" fmla="*/ 0 w 694"/>
                  <a:gd name="T63" fmla="*/ 102 h 694"/>
                  <a:gd name="T64" fmla="*/ 2 w 694"/>
                  <a:gd name="T65" fmla="*/ 114 h 694"/>
                  <a:gd name="T66" fmla="*/ 9 w 694"/>
                  <a:gd name="T67" fmla="*/ 128 h 694"/>
                  <a:gd name="T68" fmla="*/ 16 w 694"/>
                  <a:gd name="T69" fmla="*/ 137 h 694"/>
                  <a:gd name="T70" fmla="*/ 24 w 694"/>
                  <a:gd name="T71" fmla="*/ 149 h 694"/>
                  <a:gd name="T72" fmla="*/ 35 w 694"/>
                  <a:gd name="T73" fmla="*/ 156 h 694"/>
                  <a:gd name="T74" fmla="*/ 45 w 694"/>
                  <a:gd name="T75" fmla="*/ 163 h 694"/>
                  <a:gd name="T76" fmla="*/ 59 w 694"/>
                  <a:gd name="T77" fmla="*/ 168 h 694"/>
                  <a:gd name="T78" fmla="*/ 71 w 694"/>
                  <a:gd name="T79" fmla="*/ 173 h 694"/>
                  <a:gd name="T80" fmla="*/ 85 w 694"/>
                  <a:gd name="T81" fmla="*/ 173 h 69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4"/>
                  <a:gd name="T124" fmla="*/ 0 h 694"/>
                  <a:gd name="T125" fmla="*/ 694 w 694"/>
                  <a:gd name="T126" fmla="*/ 694 h 69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4" h="694">
                    <a:moveTo>
                      <a:pt x="342" y="694"/>
                    </a:moveTo>
                    <a:lnTo>
                      <a:pt x="398" y="694"/>
                    </a:lnTo>
                    <a:lnTo>
                      <a:pt x="456" y="675"/>
                    </a:lnTo>
                    <a:lnTo>
                      <a:pt x="504" y="655"/>
                    </a:lnTo>
                    <a:lnTo>
                      <a:pt x="551" y="627"/>
                    </a:lnTo>
                    <a:lnTo>
                      <a:pt x="589" y="599"/>
                    </a:lnTo>
                    <a:lnTo>
                      <a:pt x="627" y="551"/>
                    </a:lnTo>
                    <a:lnTo>
                      <a:pt x="656" y="513"/>
                    </a:lnTo>
                    <a:lnTo>
                      <a:pt x="675" y="456"/>
                    </a:lnTo>
                    <a:lnTo>
                      <a:pt x="684" y="409"/>
                    </a:lnTo>
                    <a:lnTo>
                      <a:pt x="694" y="352"/>
                    </a:lnTo>
                    <a:lnTo>
                      <a:pt x="684" y="294"/>
                    </a:lnTo>
                    <a:lnTo>
                      <a:pt x="675" y="238"/>
                    </a:lnTo>
                    <a:lnTo>
                      <a:pt x="656" y="190"/>
                    </a:lnTo>
                    <a:lnTo>
                      <a:pt x="627" y="143"/>
                    </a:lnTo>
                    <a:lnTo>
                      <a:pt x="589" y="104"/>
                    </a:lnTo>
                    <a:lnTo>
                      <a:pt x="551" y="67"/>
                    </a:lnTo>
                    <a:lnTo>
                      <a:pt x="504" y="37"/>
                    </a:lnTo>
                    <a:lnTo>
                      <a:pt x="456" y="19"/>
                    </a:lnTo>
                    <a:lnTo>
                      <a:pt x="398" y="9"/>
                    </a:lnTo>
                    <a:lnTo>
                      <a:pt x="342" y="0"/>
                    </a:lnTo>
                    <a:lnTo>
                      <a:pt x="284" y="9"/>
                    </a:lnTo>
                    <a:lnTo>
                      <a:pt x="238" y="19"/>
                    </a:lnTo>
                    <a:lnTo>
                      <a:pt x="180" y="37"/>
                    </a:lnTo>
                    <a:lnTo>
                      <a:pt x="142" y="67"/>
                    </a:lnTo>
                    <a:lnTo>
                      <a:pt x="95" y="104"/>
                    </a:lnTo>
                    <a:lnTo>
                      <a:pt x="65" y="143"/>
                    </a:lnTo>
                    <a:lnTo>
                      <a:pt x="37" y="190"/>
                    </a:lnTo>
                    <a:lnTo>
                      <a:pt x="9" y="238"/>
                    </a:lnTo>
                    <a:lnTo>
                      <a:pt x="0" y="294"/>
                    </a:lnTo>
                    <a:lnTo>
                      <a:pt x="0" y="352"/>
                    </a:lnTo>
                    <a:lnTo>
                      <a:pt x="0" y="409"/>
                    </a:lnTo>
                    <a:lnTo>
                      <a:pt x="9" y="456"/>
                    </a:lnTo>
                    <a:lnTo>
                      <a:pt x="37" y="513"/>
                    </a:lnTo>
                    <a:lnTo>
                      <a:pt x="65" y="551"/>
                    </a:lnTo>
                    <a:lnTo>
                      <a:pt x="95" y="599"/>
                    </a:lnTo>
                    <a:lnTo>
                      <a:pt x="142" y="627"/>
                    </a:lnTo>
                    <a:lnTo>
                      <a:pt x="180" y="655"/>
                    </a:lnTo>
                    <a:lnTo>
                      <a:pt x="238" y="675"/>
                    </a:lnTo>
                    <a:lnTo>
                      <a:pt x="284" y="694"/>
                    </a:lnTo>
                    <a:lnTo>
                      <a:pt x="342" y="694"/>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24" name="Freeform 200">
                <a:extLst>
                  <a:ext uri="{FF2B5EF4-FFF2-40B4-BE49-F238E27FC236}">
                    <a16:creationId xmlns:a16="http://schemas.microsoft.com/office/drawing/2014/main" id="{1D41CDF2-6801-4E25-A463-72E1A2B77B79}"/>
                  </a:ext>
                </a:extLst>
              </p:cNvPr>
              <p:cNvSpPr>
                <a:spLocks/>
              </p:cNvSpPr>
              <p:nvPr/>
            </p:nvSpPr>
            <p:spPr bwMode="auto">
              <a:xfrm>
                <a:off x="1078" y="2269"/>
                <a:ext cx="157" cy="157"/>
              </a:xfrm>
              <a:custGeom>
                <a:avLst/>
                <a:gdLst>
                  <a:gd name="T0" fmla="*/ 78 w 629"/>
                  <a:gd name="T1" fmla="*/ 157 h 628"/>
                  <a:gd name="T2" fmla="*/ 90 w 629"/>
                  <a:gd name="T3" fmla="*/ 155 h 628"/>
                  <a:gd name="T4" fmla="*/ 102 w 629"/>
                  <a:gd name="T5" fmla="*/ 152 h 628"/>
                  <a:gd name="T6" fmla="*/ 114 w 629"/>
                  <a:gd name="T7" fmla="*/ 148 h 628"/>
                  <a:gd name="T8" fmla="*/ 124 w 629"/>
                  <a:gd name="T9" fmla="*/ 141 h 628"/>
                  <a:gd name="T10" fmla="*/ 133 w 629"/>
                  <a:gd name="T11" fmla="*/ 133 h 628"/>
                  <a:gd name="T12" fmla="*/ 140 w 629"/>
                  <a:gd name="T13" fmla="*/ 124 h 628"/>
                  <a:gd name="T14" fmla="*/ 147 w 629"/>
                  <a:gd name="T15" fmla="*/ 114 h 628"/>
                  <a:gd name="T16" fmla="*/ 152 w 629"/>
                  <a:gd name="T17" fmla="*/ 102 h 628"/>
                  <a:gd name="T18" fmla="*/ 154 w 629"/>
                  <a:gd name="T19" fmla="*/ 90 h 628"/>
                  <a:gd name="T20" fmla="*/ 157 w 629"/>
                  <a:gd name="T21" fmla="*/ 79 h 628"/>
                  <a:gd name="T22" fmla="*/ 154 w 629"/>
                  <a:gd name="T23" fmla="*/ 67 h 628"/>
                  <a:gd name="T24" fmla="*/ 152 w 629"/>
                  <a:gd name="T25" fmla="*/ 55 h 628"/>
                  <a:gd name="T26" fmla="*/ 147 w 629"/>
                  <a:gd name="T27" fmla="*/ 43 h 628"/>
                  <a:gd name="T28" fmla="*/ 140 w 629"/>
                  <a:gd name="T29" fmla="*/ 34 h 628"/>
                  <a:gd name="T30" fmla="*/ 133 w 629"/>
                  <a:gd name="T31" fmla="*/ 24 h 628"/>
                  <a:gd name="T32" fmla="*/ 124 w 629"/>
                  <a:gd name="T33" fmla="*/ 17 h 628"/>
                  <a:gd name="T34" fmla="*/ 114 w 629"/>
                  <a:gd name="T35" fmla="*/ 10 h 628"/>
                  <a:gd name="T36" fmla="*/ 102 w 629"/>
                  <a:gd name="T37" fmla="*/ 5 h 628"/>
                  <a:gd name="T38" fmla="*/ 90 w 629"/>
                  <a:gd name="T39" fmla="*/ 3 h 628"/>
                  <a:gd name="T40" fmla="*/ 78 w 629"/>
                  <a:gd name="T41" fmla="*/ 0 h 628"/>
                  <a:gd name="T42" fmla="*/ 66 w 629"/>
                  <a:gd name="T43" fmla="*/ 3 h 628"/>
                  <a:gd name="T44" fmla="*/ 55 w 629"/>
                  <a:gd name="T45" fmla="*/ 5 h 628"/>
                  <a:gd name="T46" fmla="*/ 43 w 629"/>
                  <a:gd name="T47" fmla="*/ 10 h 628"/>
                  <a:gd name="T48" fmla="*/ 33 w 629"/>
                  <a:gd name="T49" fmla="*/ 17 h 628"/>
                  <a:gd name="T50" fmla="*/ 24 w 629"/>
                  <a:gd name="T51" fmla="*/ 24 h 628"/>
                  <a:gd name="T52" fmla="*/ 16 w 629"/>
                  <a:gd name="T53" fmla="*/ 34 h 628"/>
                  <a:gd name="T54" fmla="*/ 9 w 629"/>
                  <a:gd name="T55" fmla="*/ 43 h 628"/>
                  <a:gd name="T56" fmla="*/ 5 w 629"/>
                  <a:gd name="T57" fmla="*/ 52 h 628"/>
                  <a:gd name="T58" fmla="*/ 2 w 629"/>
                  <a:gd name="T59" fmla="*/ 64 h 628"/>
                  <a:gd name="T60" fmla="*/ 0 w 629"/>
                  <a:gd name="T61" fmla="*/ 79 h 628"/>
                  <a:gd name="T62" fmla="*/ 0 w 629"/>
                  <a:gd name="T63" fmla="*/ 81 h 628"/>
                  <a:gd name="T64" fmla="*/ 0 w 629"/>
                  <a:gd name="T65" fmla="*/ 83 h 628"/>
                  <a:gd name="T66" fmla="*/ 2 w 629"/>
                  <a:gd name="T67" fmla="*/ 95 h 628"/>
                  <a:gd name="T68" fmla="*/ 5 w 629"/>
                  <a:gd name="T69" fmla="*/ 107 h 628"/>
                  <a:gd name="T70" fmla="*/ 9 w 629"/>
                  <a:gd name="T71" fmla="*/ 117 h 628"/>
                  <a:gd name="T72" fmla="*/ 16 w 629"/>
                  <a:gd name="T73" fmla="*/ 126 h 628"/>
                  <a:gd name="T74" fmla="*/ 24 w 629"/>
                  <a:gd name="T75" fmla="*/ 136 h 628"/>
                  <a:gd name="T76" fmla="*/ 33 w 629"/>
                  <a:gd name="T77" fmla="*/ 143 h 628"/>
                  <a:gd name="T78" fmla="*/ 43 w 629"/>
                  <a:gd name="T79" fmla="*/ 148 h 628"/>
                  <a:gd name="T80" fmla="*/ 55 w 629"/>
                  <a:gd name="T81" fmla="*/ 152 h 628"/>
                  <a:gd name="T82" fmla="*/ 66 w 629"/>
                  <a:gd name="T83" fmla="*/ 155 h 628"/>
                  <a:gd name="T84" fmla="*/ 78 w 629"/>
                  <a:gd name="T85" fmla="*/ 157 h 62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29"/>
                  <a:gd name="T130" fmla="*/ 0 h 628"/>
                  <a:gd name="T131" fmla="*/ 629 w 629"/>
                  <a:gd name="T132" fmla="*/ 628 h 62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29" h="628">
                    <a:moveTo>
                      <a:pt x="313" y="628"/>
                    </a:moveTo>
                    <a:lnTo>
                      <a:pt x="361" y="618"/>
                    </a:lnTo>
                    <a:lnTo>
                      <a:pt x="409" y="609"/>
                    </a:lnTo>
                    <a:lnTo>
                      <a:pt x="456" y="590"/>
                    </a:lnTo>
                    <a:lnTo>
                      <a:pt x="495" y="562"/>
                    </a:lnTo>
                    <a:lnTo>
                      <a:pt x="533" y="533"/>
                    </a:lnTo>
                    <a:lnTo>
                      <a:pt x="562" y="495"/>
                    </a:lnTo>
                    <a:lnTo>
                      <a:pt x="590" y="456"/>
                    </a:lnTo>
                    <a:lnTo>
                      <a:pt x="609" y="409"/>
                    </a:lnTo>
                    <a:lnTo>
                      <a:pt x="618" y="361"/>
                    </a:lnTo>
                    <a:lnTo>
                      <a:pt x="629" y="314"/>
                    </a:lnTo>
                    <a:lnTo>
                      <a:pt x="618" y="266"/>
                    </a:lnTo>
                    <a:lnTo>
                      <a:pt x="609" y="218"/>
                    </a:lnTo>
                    <a:lnTo>
                      <a:pt x="590" y="171"/>
                    </a:lnTo>
                    <a:lnTo>
                      <a:pt x="562" y="134"/>
                    </a:lnTo>
                    <a:lnTo>
                      <a:pt x="533" y="95"/>
                    </a:lnTo>
                    <a:lnTo>
                      <a:pt x="495" y="67"/>
                    </a:lnTo>
                    <a:lnTo>
                      <a:pt x="456" y="39"/>
                    </a:lnTo>
                    <a:lnTo>
                      <a:pt x="409" y="19"/>
                    </a:lnTo>
                    <a:lnTo>
                      <a:pt x="361" y="10"/>
                    </a:lnTo>
                    <a:lnTo>
                      <a:pt x="313" y="0"/>
                    </a:lnTo>
                    <a:lnTo>
                      <a:pt x="266" y="10"/>
                    </a:lnTo>
                    <a:lnTo>
                      <a:pt x="220" y="19"/>
                    </a:lnTo>
                    <a:lnTo>
                      <a:pt x="172" y="39"/>
                    </a:lnTo>
                    <a:lnTo>
                      <a:pt x="133" y="67"/>
                    </a:lnTo>
                    <a:lnTo>
                      <a:pt x="95" y="95"/>
                    </a:lnTo>
                    <a:lnTo>
                      <a:pt x="66" y="134"/>
                    </a:lnTo>
                    <a:lnTo>
                      <a:pt x="38" y="171"/>
                    </a:lnTo>
                    <a:lnTo>
                      <a:pt x="19" y="209"/>
                    </a:lnTo>
                    <a:lnTo>
                      <a:pt x="10" y="257"/>
                    </a:lnTo>
                    <a:lnTo>
                      <a:pt x="0" y="314"/>
                    </a:lnTo>
                    <a:lnTo>
                      <a:pt x="0" y="324"/>
                    </a:lnTo>
                    <a:lnTo>
                      <a:pt x="0" y="333"/>
                    </a:lnTo>
                    <a:lnTo>
                      <a:pt x="10" y="380"/>
                    </a:lnTo>
                    <a:lnTo>
                      <a:pt x="19" y="428"/>
                    </a:lnTo>
                    <a:lnTo>
                      <a:pt x="38" y="467"/>
                    </a:lnTo>
                    <a:lnTo>
                      <a:pt x="66" y="504"/>
                    </a:lnTo>
                    <a:lnTo>
                      <a:pt x="95" y="542"/>
                    </a:lnTo>
                    <a:lnTo>
                      <a:pt x="133" y="571"/>
                    </a:lnTo>
                    <a:lnTo>
                      <a:pt x="172" y="590"/>
                    </a:lnTo>
                    <a:lnTo>
                      <a:pt x="220" y="609"/>
                    </a:lnTo>
                    <a:lnTo>
                      <a:pt x="266" y="618"/>
                    </a:lnTo>
                    <a:lnTo>
                      <a:pt x="313" y="628"/>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25" name="Freeform 201">
                <a:extLst>
                  <a:ext uri="{FF2B5EF4-FFF2-40B4-BE49-F238E27FC236}">
                    <a16:creationId xmlns:a16="http://schemas.microsoft.com/office/drawing/2014/main" id="{A6DC77BC-79BD-4812-A58A-5B38AB66DA39}"/>
                  </a:ext>
                </a:extLst>
              </p:cNvPr>
              <p:cNvSpPr>
                <a:spLocks/>
              </p:cNvSpPr>
              <p:nvPr/>
            </p:nvSpPr>
            <p:spPr bwMode="auto">
              <a:xfrm>
                <a:off x="1086" y="2271"/>
                <a:ext cx="135" cy="138"/>
              </a:xfrm>
              <a:custGeom>
                <a:avLst/>
                <a:gdLst>
                  <a:gd name="T0" fmla="*/ 68 w 542"/>
                  <a:gd name="T1" fmla="*/ 138 h 552"/>
                  <a:gd name="T2" fmla="*/ 78 w 542"/>
                  <a:gd name="T3" fmla="*/ 135 h 552"/>
                  <a:gd name="T4" fmla="*/ 90 w 542"/>
                  <a:gd name="T5" fmla="*/ 133 h 552"/>
                  <a:gd name="T6" fmla="*/ 99 w 542"/>
                  <a:gd name="T7" fmla="*/ 131 h 552"/>
                  <a:gd name="T8" fmla="*/ 109 w 542"/>
                  <a:gd name="T9" fmla="*/ 124 h 552"/>
                  <a:gd name="T10" fmla="*/ 116 w 542"/>
                  <a:gd name="T11" fmla="*/ 117 h 552"/>
                  <a:gd name="T12" fmla="*/ 123 w 542"/>
                  <a:gd name="T13" fmla="*/ 109 h 552"/>
                  <a:gd name="T14" fmla="*/ 128 w 542"/>
                  <a:gd name="T15" fmla="*/ 100 h 552"/>
                  <a:gd name="T16" fmla="*/ 133 w 542"/>
                  <a:gd name="T17" fmla="*/ 90 h 552"/>
                  <a:gd name="T18" fmla="*/ 135 w 542"/>
                  <a:gd name="T19" fmla="*/ 81 h 552"/>
                  <a:gd name="T20" fmla="*/ 135 w 542"/>
                  <a:gd name="T21" fmla="*/ 69 h 552"/>
                  <a:gd name="T22" fmla="*/ 135 w 542"/>
                  <a:gd name="T23" fmla="*/ 60 h 552"/>
                  <a:gd name="T24" fmla="*/ 133 w 542"/>
                  <a:gd name="T25" fmla="*/ 48 h 552"/>
                  <a:gd name="T26" fmla="*/ 128 w 542"/>
                  <a:gd name="T27" fmla="*/ 38 h 552"/>
                  <a:gd name="T28" fmla="*/ 123 w 542"/>
                  <a:gd name="T29" fmla="*/ 28 h 552"/>
                  <a:gd name="T30" fmla="*/ 116 w 542"/>
                  <a:gd name="T31" fmla="*/ 21 h 552"/>
                  <a:gd name="T32" fmla="*/ 109 w 542"/>
                  <a:gd name="T33" fmla="*/ 14 h 552"/>
                  <a:gd name="T34" fmla="*/ 99 w 542"/>
                  <a:gd name="T35" fmla="*/ 10 h 552"/>
                  <a:gd name="T36" fmla="*/ 90 w 542"/>
                  <a:gd name="T37" fmla="*/ 5 h 552"/>
                  <a:gd name="T38" fmla="*/ 78 w 542"/>
                  <a:gd name="T39" fmla="*/ 2 h 552"/>
                  <a:gd name="T40" fmla="*/ 68 w 542"/>
                  <a:gd name="T41" fmla="*/ 0 h 552"/>
                  <a:gd name="T42" fmla="*/ 57 w 542"/>
                  <a:gd name="T43" fmla="*/ 2 h 552"/>
                  <a:gd name="T44" fmla="*/ 48 w 542"/>
                  <a:gd name="T45" fmla="*/ 5 h 552"/>
                  <a:gd name="T46" fmla="*/ 38 w 542"/>
                  <a:gd name="T47" fmla="*/ 10 h 552"/>
                  <a:gd name="T48" fmla="*/ 28 w 542"/>
                  <a:gd name="T49" fmla="*/ 14 h 552"/>
                  <a:gd name="T50" fmla="*/ 21 w 542"/>
                  <a:gd name="T51" fmla="*/ 21 h 552"/>
                  <a:gd name="T52" fmla="*/ 14 w 542"/>
                  <a:gd name="T53" fmla="*/ 28 h 552"/>
                  <a:gd name="T54" fmla="*/ 7 w 542"/>
                  <a:gd name="T55" fmla="*/ 38 h 552"/>
                  <a:gd name="T56" fmla="*/ 4 w 542"/>
                  <a:gd name="T57" fmla="*/ 48 h 552"/>
                  <a:gd name="T58" fmla="*/ 0 w 542"/>
                  <a:gd name="T59" fmla="*/ 57 h 552"/>
                  <a:gd name="T60" fmla="*/ 0 w 542"/>
                  <a:gd name="T61" fmla="*/ 69 h 552"/>
                  <a:gd name="T62" fmla="*/ 0 w 542"/>
                  <a:gd name="T63" fmla="*/ 72 h 552"/>
                  <a:gd name="T64" fmla="*/ 0 w 542"/>
                  <a:gd name="T65" fmla="*/ 74 h 552"/>
                  <a:gd name="T66" fmla="*/ 2 w 542"/>
                  <a:gd name="T67" fmla="*/ 83 h 552"/>
                  <a:gd name="T68" fmla="*/ 4 w 542"/>
                  <a:gd name="T69" fmla="*/ 93 h 552"/>
                  <a:gd name="T70" fmla="*/ 9 w 542"/>
                  <a:gd name="T71" fmla="*/ 102 h 552"/>
                  <a:gd name="T72" fmla="*/ 14 w 542"/>
                  <a:gd name="T73" fmla="*/ 112 h 552"/>
                  <a:gd name="T74" fmla="*/ 21 w 542"/>
                  <a:gd name="T75" fmla="*/ 119 h 552"/>
                  <a:gd name="T76" fmla="*/ 28 w 542"/>
                  <a:gd name="T77" fmla="*/ 126 h 552"/>
                  <a:gd name="T78" fmla="*/ 38 w 542"/>
                  <a:gd name="T79" fmla="*/ 131 h 552"/>
                  <a:gd name="T80" fmla="*/ 48 w 542"/>
                  <a:gd name="T81" fmla="*/ 133 h 552"/>
                  <a:gd name="T82" fmla="*/ 57 w 542"/>
                  <a:gd name="T83" fmla="*/ 135 h 552"/>
                  <a:gd name="T84" fmla="*/ 68 w 542"/>
                  <a:gd name="T85" fmla="*/ 138 h 55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42"/>
                  <a:gd name="T130" fmla="*/ 0 h 552"/>
                  <a:gd name="T131" fmla="*/ 542 w 542"/>
                  <a:gd name="T132" fmla="*/ 552 h 55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42" h="552">
                    <a:moveTo>
                      <a:pt x="275" y="552"/>
                    </a:moveTo>
                    <a:lnTo>
                      <a:pt x="314" y="541"/>
                    </a:lnTo>
                    <a:lnTo>
                      <a:pt x="362" y="532"/>
                    </a:lnTo>
                    <a:lnTo>
                      <a:pt x="399" y="523"/>
                    </a:lnTo>
                    <a:lnTo>
                      <a:pt x="438" y="494"/>
                    </a:lnTo>
                    <a:lnTo>
                      <a:pt x="466" y="466"/>
                    </a:lnTo>
                    <a:lnTo>
                      <a:pt x="494" y="437"/>
                    </a:lnTo>
                    <a:lnTo>
                      <a:pt x="513" y="399"/>
                    </a:lnTo>
                    <a:lnTo>
                      <a:pt x="533" y="361"/>
                    </a:lnTo>
                    <a:lnTo>
                      <a:pt x="542" y="323"/>
                    </a:lnTo>
                    <a:lnTo>
                      <a:pt x="542" y="275"/>
                    </a:lnTo>
                    <a:lnTo>
                      <a:pt x="542" y="238"/>
                    </a:lnTo>
                    <a:lnTo>
                      <a:pt x="533" y="191"/>
                    </a:lnTo>
                    <a:lnTo>
                      <a:pt x="513" y="152"/>
                    </a:lnTo>
                    <a:lnTo>
                      <a:pt x="494" y="113"/>
                    </a:lnTo>
                    <a:lnTo>
                      <a:pt x="466" y="85"/>
                    </a:lnTo>
                    <a:lnTo>
                      <a:pt x="438" y="57"/>
                    </a:lnTo>
                    <a:lnTo>
                      <a:pt x="399" y="38"/>
                    </a:lnTo>
                    <a:lnTo>
                      <a:pt x="362" y="18"/>
                    </a:lnTo>
                    <a:lnTo>
                      <a:pt x="314" y="9"/>
                    </a:lnTo>
                    <a:lnTo>
                      <a:pt x="275" y="0"/>
                    </a:lnTo>
                    <a:lnTo>
                      <a:pt x="228" y="9"/>
                    </a:lnTo>
                    <a:lnTo>
                      <a:pt x="191" y="18"/>
                    </a:lnTo>
                    <a:lnTo>
                      <a:pt x="152" y="38"/>
                    </a:lnTo>
                    <a:lnTo>
                      <a:pt x="113" y="57"/>
                    </a:lnTo>
                    <a:lnTo>
                      <a:pt x="85" y="85"/>
                    </a:lnTo>
                    <a:lnTo>
                      <a:pt x="57" y="113"/>
                    </a:lnTo>
                    <a:lnTo>
                      <a:pt x="28" y="152"/>
                    </a:lnTo>
                    <a:lnTo>
                      <a:pt x="18" y="191"/>
                    </a:lnTo>
                    <a:lnTo>
                      <a:pt x="0" y="228"/>
                    </a:lnTo>
                    <a:lnTo>
                      <a:pt x="0" y="275"/>
                    </a:lnTo>
                    <a:lnTo>
                      <a:pt x="0" y="286"/>
                    </a:lnTo>
                    <a:lnTo>
                      <a:pt x="0" y="295"/>
                    </a:lnTo>
                    <a:lnTo>
                      <a:pt x="9" y="333"/>
                    </a:lnTo>
                    <a:lnTo>
                      <a:pt x="18" y="370"/>
                    </a:lnTo>
                    <a:lnTo>
                      <a:pt x="37" y="409"/>
                    </a:lnTo>
                    <a:lnTo>
                      <a:pt x="57" y="446"/>
                    </a:lnTo>
                    <a:lnTo>
                      <a:pt x="85" y="476"/>
                    </a:lnTo>
                    <a:lnTo>
                      <a:pt x="113" y="504"/>
                    </a:lnTo>
                    <a:lnTo>
                      <a:pt x="152" y="523"/>
                    </a:lnTo>
                    <a:lnTo>
                      <a:pt x="191" y="532"/>
                    </a:lnTo>
                    <a:lnTo>
                      <a:pt x="228" y="541"/>
                    </a:lnTo>
                    <a:lnTo>
                      <a:pt x="275" y="552"/>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26" name="Freeform 202">
                <a:extLst>
                  <a:ext uri="{FF2B5EF4-FFF2-40B4-BE49-F238E27FC236}">
                    <a16:creationId xmlns:a16="http://schemas.microsoft.com/office/drawing/2014/main" id="{B82FBC24-161B-467D-B1AC-E2C0E9AA3ABE}"/>
                  </a:ext>
                </a:extLst>
              </p:cNvPr>
              <p:cNvSpPr>
                <a:spLocks/>
              </p:cNvSpPr>
              <p:nvPr/>
            </p:nvSpPr>
            <p:spPr bwMode="auto">
              <a:xfrm>
                <a:off x="1093" y="2276"/>
                <a:ext cx="116" cy="116"/>
              </a:xfrm>
              <a:custGeom>
                <a:avLst/>
                <a:gdLst>
                  <a:gd name="T0" fmla="*/ 57 w 466"/>
                  <a:gd name="T1" fmla="*/ 116 h 467"/>
                  <a:gd name="T2" fmla="*/ 66 w 466"/>
                  <a:gd name="T3" fmla="*/ 116 h 467"/>
                  <a:gd name="T4" fmla="*/ 76 w 466"/>
                  <a:gd name="T5" fmla="*/ 114 h 467"/>
                  <a:gd name="T6" fmla="*/ 85 w 466"/>
                  <a:gd name="T7" fmla="*/ 109 h 467"/>
                  <a:gd name="T8" fmla="*/ 92 w 466"/>
                  <a:gd name="T9" fmla="*/ 104 h 467"/>
                  <a:gd name="T10" fmla="*/ 99 w 466"/>
                  <a:gd name="T11" fmla="*/ 99 h 467"/>
                  <a:gd name="T12" fmla="*/ 104 w 466"/>
                  <a:gd name="T13" fmla="*/ 92 h 467"/>
                  <a:gd name="T14" fmla="*/ 109 w 466"/>
                  <a:gd name="T15" fmla="*/ 85 h 467"/>
                  <a:gd name="T16" fmla="*/ 114 w 466"/>
                  <a:gd name="T17" fmla="*/ 76 h 467"/>
                  <a:gd name="T18" fmla="*/ 116 w 466"/>
                  <a:gd name="T19" fmla="*/ 67 h 467"/>
                  <a:gd name="T20" fmla="*/ 116 w 466"/>
                  <a:gd name="T21" fmla="*/ 57 h 467"/>
                  <a:gd name="T22" fmla="*/ 116 w 466"/>
                  <a:gd name="T23" fmla="*/ 47 h 467"/>
                  <a:gd name="T24" fmla="*/ 114 w 466"/>
                  <a:gd name="T25" fmla="*/ 40 h 467"/>
                  <a:gd name="T26" fmla="*/ 109 w 466"/>
                  <a:gd name="T27" fmla="*/ 31 h 467"/>
                  <a:gd name="T28" fmla="*/ 104 w 466"/>
                  <a:gd name="T29" fmla="*/ 24 h 467"/>
                  <a:gd name="T30" fmla="*/ 99 w 466"/>
                  <a:gd name="T31" fmla="*/ 17 h 467"/>
                  <a:gd name="T32" fmla="*/ 92 w 466"/>
                  <a:gd name="T33" fmla="*/ 10 h 467"/>
                  <a:gd name="T34" fmla="*/ 85 w 466"/>
                  <a:gd name="T35" fmla="*/ 5 h 467"/>
                  <a:gd name="T36" fmla="*/ 76 w 466"/>
                  <a:gd name="T37" fmla="*/ 3 h 467"/>
                  <a:gd name="T38" fmla="*/ 66 w 466"/>
                  <a:gd name="T39" fmla="*/ 0 h 467"/>
                  <a:gd name="T40" fmla="*/ 57 w 466"/>
                  <a:gd name="T41" fmla="*/ 0 h 467"/>
                  <a:gd name="T42" fmla="*/ 48 w 466"/>
                  <a:gd name="T43" fmla="*/ 0 h 467"/>
                  <a:gd name="T44" fmla="*/ 41 w 466"/>
                  <a:gd name="T45" fmla="*/ 3 h 467"/>
                  <a:gd name="T46" fmla="*/ 31 w 466"/>
                  <a:gd name="T47" fmla="*/ 5 h 467"/>
                  <a:gd name="T48" fmla="*/ 24 w 466"/>
                  <a:gd name="T49" fmla="*/ 10 h 467"/>
                  <a:gd name="T50" fmla="*/ 17 w 466"/>
                  <a:gd name="T51" fmla="*/ 17 h 467"/>
                  <a:gd name="T52" fmla="*/ 12 w 466"/>
                  <a:gd name="T53" fmla="*/ 24 h 467"/>
                  <a:gd name="T54" fmla="*/ 7 w 466"/>
                  <a:gd name="T55" fmla="*/ 31 h 467"/>
                  <a:gd name="T56" fmla="*/ 2 w 466"/>
                  <a:gd name="T57" fmla="*/ 38 h 467"/>
                  <a:gd name="T58" fmla="*/ 0 w 466"/>
                  <a:gd name="T59" fmla="*/ 47 h 467"/>
                  <a:gd name="T60" fmla="*/ 0 w 466"/>
                  <a:gd name="T61" fmla="*/ 57 h 467"/>
                  <a:gd name="T62" fmla="*/ 0 w 466"/>
                  <a:gd name="T63" fmla="*/ 59 h 467"/>
                  <a:gd name="T64" fmla="*/ 0 w 466"/>
                  <a:gd name="T65" fmla="*/ 69 h 467"/>
                  <a:gd name="T66" fmla="*/ 2 w 466"/>
                  <a:gd name="T67" fmla="*/ 78 h 467"/>
                  <a:gd name="T68" fmla="*/ 7 w 466"/>
                  <a:gd name="T69" fmla="*/ 85 h 467"/>
                  <a:gd name="T70" fmla="*/ 12 w 466"/>
                  <a:gd name="T71" fmla="*/ 92 h 467"/>
                  <a:gd name="T72" fmla="*/ 17 w 466"/>
                  <a:gd name="T73" fmla="*/ 99 h 467"/>
                  <a:gd name="T74" fmla="*/ 24 w 466"/>
                  <a:gd name="T75" fmla="*/ 104 h 467"/>
                  <a:gd name="T76" fmla="*/ 31 w 466"/>
                  <a:gd name="T77" fmla="*/ 109 h 467"/>
                  <a:gd name="T78" fmla="*/ 41 w 466"/>
                  <a:gd name="T79" fmla="*/ 114 h 467"/>
                  <a:gd name="T80" fmla="*/ 50 w 466"/>
                  <a:gd name="T81" fmla="*/ 116 h 467"/>
                  <a:gd name="T82" fmla="*/ 57 w 466"/>
                  <a:gd name="T83" fmla="*/ 116 h 46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66"/>
                  <a:gd name="T127" fmla="*/ 0 h 467"/>
                  <a:gd name="T128" fmla="*/ 466 w 466"/>
                  <a:gd name="T129" fmla="*/ 467 h 46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66" h="467">
                    <a:moveTo>
                      <a:pt x="228" y="467"/>
                    </a:moveTo>
                    <a:lnTo>
                      <a:pt x="267" y="467"/>
                    </a:lnTo>
                    <a:lnTo>
                      <a:pt x="304" y="458"/>
                    </a:lnTo>
                    <a:lnTo>
                      <a:pt x="343" y="439"/>
                    </a:lnTo>
                    <a:lnTo>
                      <a:pt x="371" y="419"/>
                    </a:lnTo>
                    <a:lnTo>
                      <a:pt x="399" y="400"/>
                    </a:lnTo>
                    <a:lnTo>
                      <a:pt x="419" y="372"/>
                    </a:lnTo>
                    <a:lnTo>
                      <a:pt x="438" y="343"/>
                    </a:lnTo>
                    <a:lnTo>
                      <a:pt x="457" y="305"/>
                    </a:lnTo>
                    <a:lnTo>
                      <a:pt x="466" y="268"/>
                    </a:lnTo>
                    <a:lnTo>
                      <a:pt x="466" y="229"/>
                    </a:lnTo>
                    <a:lnTo>
                      <a:pt x="466" y="190"/>
                    </a:lnTo>
                    <a:lnTo>
                      <a:pt x="457" y="162"/>
                    </a:lnTo>
                    <a:lnTo>
                      <a:pt x="438" y="125"/>
                    </a:lnTo>
                    <a:lnTo>
                      <a:pt x="419" y="95"/>
                    </a:lnTo>
                    <a:lnTo>
                      <a:pt x="399" y="67"/>
                    </a:lnTo>
                    <a:lnTo>
                      <a:pt x="371" y="39"/>
                    </a:lnTo>
                    <a:lnTo>
                      <a:pt x="343" y="20"/>
                    </a:lnTo>
                    <a:lnTo>
                      <a:pt x="304" y="11"/>
                    </a:lnTo>
                    <a:lnTo>
                      <a:pt x="267" y="0"/>
                    </a:lnTo>
                    <a:lnTo>
                      <a:pt x="228" y="0"/>
                    </a:lnTo>
                    <a:lnTo>
                      <a:pt x="191" y="0"/>
                    </a:lnTo>
                    <a:lnTo>
                      <a:pt x="163" y="11"/>
                    </a:lnTo>
                    <a:lnTo>
                      <a:pt x="124" y="20"/>
                    </a:lnTo>
                    <a:lnTo>
                      <a:pt x="96" y="39"/>
                    </a:lnTo>
                    <a:lnTo>
                      <a:pt x="67" y="67"/>
                    </a:lnTo>
                    <a:lnTo>
                      <a:pt x="48" y="95"/>
                    </a:lnTo>
                    <a:lnTo>
                      <a:pt x="29" y="125"/>
                    </a:lnTo>
                    <a:lnTo>
                      <a:pt x="9" y="153"/>
                    </a:lnTo>
                    <a:lnTo>
                      <a:pt x="0" y="190"/>
                    </a:lnTo>
                    <a:lnTo>
                      <a:pt x="0" y="229"/>
                    </a:lnTo>
                    <a:lnTo>
                      <a:pt x="0" y="238"/>
                    </a:lnTo>
                    <a:lnTo>
                      <a:pt x="0" y="277"/>
                    </a:lnTo>
                    <a:lnTo>
                      <a:pt x="9" y="315"/>
                    </a:lnTo>
                    <a:lnTo>
                      <a:pt x="29" y="343"/>
                    </a:lnTo>
                    <a:lnTo>
                      <a:pt x="48" y="372"/>
                    </a:lnTo>
                    <a:lnTo>
                      <a:pt x="67" y="400"/>
                    </a:lnTo>
                    <a:lnTo>
                      <a:pt x="96" y="419"/>
                    </a:lnTo>
                    <a:lnTo>
                      <a:pt x="124" y="439"/>
                    </a:lnTo>
                    <a:lnTo>
                      <a:pt x="163" y="458"/>
                    </a:lnTo>
                    <a:lnTo>
                      <a:pt x="200" y="467"/>
                    </a:lnTo>
                    <a:lnTo>
                      <a:pt x="228" y="467"/>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27" name="Freeform 203">
                <a:extLst>
                  <a:ext uri="{FF2B5EF4-FFF2-40B4-BE49-F238E27FC236}">
                    <a16:creationId xmlns:a16="http://schemas.microsoft.com/office/drawing/2014/main" id="{961E4665-64B0-4A5E-85F9-EA4D22B7C3AE}"/>
                  </a:ext>
                </a:extLst>
              </p:cNvPr>
              <p:cNvSpPr>
                <a:spLocks/>
              </p:cNvSpPr>
              <p:nvPr/>
            </p:nvSpPr>
            <p:spPr bwMode="auto">
              <a:xfrm>
                <a:off x="1097" y="2278"/>
                <a:ext cx="100" cy="98"/>
              </a:xfrm>
              <a:custGeom>
                <a:avLst/>
                <a:gdLst>
                  <a:gd name="T0" fmla="*/ 50 w 399"/>
                  <a:gd name="T1" fmla="*/ 98 h 389"/>
                  <a:gd name="T2" fmla="*/ 59 w 399"/>
                  <a:gd name="T3" fmla="*/ 98 h 389"/>
                  <a:gd name="T4" fmla="*/ 67 w 399"/>
                  <a:gd name="T5" fmla="*/ 96 h 389"/>
                  <a:gd name="T6" fmla="*/ 74 w 399"/>
                  <a:gd name="T7" fmla="*/ 93 h 389"/>
                  <a:gd name="T8" fmla="*/ 79 w 399"/>
                  <a:gd name="T9" fmla="*/ 89 h 389"/>
                  <a:gd name="T10" fmla="*/ 86 w 399"/>
                  <a:gd name="T11" fmla="*/ 84 h 389"/>
                  <a:gd name="T12" fmla="*/ 90 w 399"/>
                  <a:gd name="T13" fmla="*/ 79 h 389"/>
                  <a:gd name="T14" fmla="*/ 95 w 399"/>
                  <a:gd name="T15" fmla="*/ 72 h 389"/>
                  <a:gd name="T16" fmla="*/ 98 w 399"/>
                  <a:gd name="T17" fmla="*/ 65 h 389"/>
                  <a:gd name="T18" fmla="*/ 100 w 399"/>
                  <a:gd name="T19" fmla="*/ 57 h 389"/>
                  <a:gd name="T20" fmla="*/ 100 w 399"/>
                  <a:gd name="T21" fmla="*/ 50 h 389"/>
                  <a:gd name="T22" fmla="*/ 100 w 399"/>
                  <a:gd name="T23" fmla="*/ 41 h 389"/>
                  <a:gd name="T24" fmla="*/ 98 w 399"/>
                  <a:gd name="T25" fmla="*/ 33 h 389"/>
                  <a:gd name="T26" fmla="*/ 95 w 399"/>
                  <a:gd name="T27" fmla="*/ 26 h 389"/>
                  <a:gd name="T28" fmla="*/ 90 w 399"/>
                  <a:gd name="T29" fmla="*/ 19 h 389"/>
                  <a:gd name="T30" fmla="*/ 86 w 399"/>
                  <a:gd name="T31" fmla="*/ 14 h 389"/>
                  <a:gd name="T32" fmla="*/ 79 w 399"/>
                  <a:gd name="T33" fmla="*/ 9 h 389"/>
                  <a:gd name="T34" fmla="*/ 74 w 399"/>
                  <a:gd name="T35" fmla="*/ 5 h 389"/>
                  <a:gd name="T36" fmla="*/ 67 w 399"/>
                  <a:gd name="T37" fmla="*/ 2 h 389"/>
                  <a:gd name="T38" fmla="*/ 59 w 399"/>
                  <a:gd name="T39" fmla="*/ 0 h 389"/>
                  <a:gd name="T40" fmla="*/ 50 w 399"/>
                  <a:gd name="T41" fmla="*/ 0 h 389"/>
                  <a:gd name="T42" fmla="*/ 43 w 399"/>
                  <a:gd name="T43" fmla="*/ 0 h 389"/>
                  <a:gd name="T44" fmla="*/ 36 w 399"/>
                  <a:gd name="T45" fmla="*/ 2 h 389"/>
                  <a:gd name="T46" fmla="*/ 28 w 399"/>
                  <a:gd name="T47" fmla="*/ 5 h 389"/>
                  <a:gd name="T48" fmla="*/ 21 w 399"/>
                  <a:gd name="T49" fmla="*/ 9 h 389"/>
                  <a:gd name="T50" fmla="*/ 16 w 399"/>
                  <a:gd name="T51" fmla="*/ 14 h 389"/>
                  <a:gd name="T52" fmla="*/ 12 w 399"/>
                  <a:gd name="T53" fmla="*/ 19 h 389"/>
                  <a:gd name="T54" fmla="*/ 7 w 399"/>
                  <a:gd name="T55" fmla="*/ 26 h 389"/>
                  <a:gd name="T56" fmla="*/ 5 w 399"/>
                  <a:gd name="T57" fmla="*/ 33 h 389"/>
                  <a:gd name="T58" fmla="*/ 2 w 399"/>
                  <a:gd name="T59" fmla="*/ 41 h 389"/>
                  <a:gd name="T60" fmla="*/ 2 w 399"/>
                  <a:gd name="T61" fmla="*/ 48 h 389"/>
                  <a:gd name="T62" fmla="*/ 0 w 399"/>
                  <a:gd name="T63" fmla="*/ 48 h 389"/>
                  <a:gd name="T64" fmla="*/ 0 w 399"/>
                  <a:gd name="T65" fmla="*/ 50 h 389"/>
                  <a:gd name="T66" fmla="*/ 2 w 399"/>
                  <a:gd name="T67" fmla="*/ 50 h 389"/>
                  <a:gd name="T68" fmla="*/ 2 w 399"/>
                  <a:gd name="T69" fmla="*/ 57 h 389"/>
                  <a:gd name="T70" fmla="*/ 5 w 399"/>
                  <a:gd name="T71" fmla="*/ 65 h 389"/>
                  <a:gd name="T72" fmla="*/ 7 w 399"/>
                  <a:gd name="T73" fmla="*/ 72 h 389"/>
                  <a:gd name="T74" fmla="*/ 12 w 399"/>
                  <a:gd name="T75" fmla="*/ 79 h 389"/>
                  <a:gd name="T76" fmla="*/ 16 w 399"/>
                  <a:gd name="T77" fmla="*/ 84 h 389"/>
                  <a:gd name="T78" fmla="*/ 21 w 399"/>
                  <a:gd name="T79" fmla="*/ 89 h 389"/>
                  <a:gd name="T80" fmla="*/ 28 w 399"/>
                  <a:gd name="T81" fmla="*/ 93 h 389"/>
                  <a:gd name="T82" fmla="*/ 36 w 399"/>
                  <a:gd name="T83" fmla="*/ 96 h 389"/>
                  <a:gd name="T84" fmla="*/ 43 w 399"/>
                  <a:gd name="T85" fmla="*/ 98 h 389"/>
                  <a:gd name="T86" fmla="*/ 50 w 399"/>
                  <a:gd name="T87" fmla="*/ 98 h 38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99"/>
                  <a:gd name="T133" fmla="*/ 0 h 389"/>
                  <a:gd name="T134" fmla="*/ 399 w 399"/>
                  <a:gd name="T135" fmla="*/ 389 h 38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99" h="389">
                    <a:moveTo>
                      <a:pt x="199" y="389"/>
                    </a:moveTo>
                    <a:lnTo>
                      <a:pt x="236" y="389"/>
                    </a:lnTo>
                    <a:lnTo>
                      <a:pt x="266" y="380"/>
                    </a:lnTo>
                    <a:lnTo>
                      <a:pt x="294" y="370"/>
                    </a:lnTo>
                    <a:lnTo>
                      <a:pt x="314" y="352"/>
                    </a:lnTo>
                    <a:lnTo>
                      <a:pt x="342" y="332"/>
                    </a:lnTo>
                    <a:lnTo>
                      <a:pt x="361" y="313"/>
                    </a:lnTo>
                    <a:lnTo>
                      <a:pt x="379" y="285"/>
                    </a:lnTo>
                    <a:lnTo>
                      <a:pt x="390" y="257"/>
                    </a:lnTo>
                    <a:lnTo>
                      <a:pt x="399" y="227"/>
                    </a:lnTo>
                    <a:lnTo>
                      <a:pt x="399" y="199"/>
                    </a:lnTo>
                    <a:lnTo>
                      <a:pt x="399" y="162"/>
                    </a:lnTo>
                    <a:lnTo>
                      <a:pt x="390" y="132"/>
                    </a:lnTo>
                    <a:lnTo>
                      <a:pt x="379" y="104"/>
                    </a:lnTo>
                    <a:lnTo>
                      <a:pt x="361" y="75"/>
                    </a:lnTo>
                    <a:lnTo>
                      <a:pt x="342" y="56"/>
                    </a:lnTo>
                    <a:lnTo>
                      <a:pt x="314" y="37"/>
                    </a:lnTo>
                    <a:lnTo>
                      <a:pt x="294" y="19"/>
                    </a:lnTo>
                    <a:lnTo>
                      <a:pt x="266" y="9"/>
                    </a:lnTo>
                    <a:lnTo>
                      <a:pt x="236" y="0"/>
                    </a:lnTo>
                    <a:lnTo>
                      <a:pt x="199" y="0"/>
                    </a:lnTo>
                    <a:lnTo>
                      <a:pt x="171" y="0"/>
                    </a:lnTo>
                    <a:lnTo>
                      <a:pt x="143" y="9"/>
                    </a:lnTo>
                    <a:lnTo>
                      <a:pt x="113" y="19"/>
                    </a:lnTo>
                    <a:lnTo>
                      <a:pt x="85" y="37"/>
                    </a:lnTo>
                    <a:lnTo>
                      <a:pt x="65" y="56"/>
                    </a:lnTo>
                    <a:lnTo>
                      <a:pt x="47" y="75"/>
                    </a:lnTo>
                    <a:lnTo>
                      <a:pt x="28" y="104"/>
                    </a:lnTo>
                    <a:lnTo>
                      <a:pt x="18" y="132"/>
                    </a:lnTo>
                    <a:lnTo>
                      <a:pt x="9" y="162"/>
                    </a:lnTo>
                    <a:lnTo>
                      <a:pt x="9" y="190"/>
                    </a:lnTo>
                    <a:lnTo>
                      <a:pt x="0" y="190"/>
                    </a:lnTo>
                    <a:lnTo>
                      <a:pt x="0" y="199"/>
                    </a:lnTo>
                    <a:lnTo>
                      <a:pt x="9" y="199"/>
                    </a:lnTo>
                    <a:lnTo>
                      <a:pt x="9" y="227"/>
                    </a:lnTo>
                    <a:lnTo>
                      <a:pt x="18" y="257"/>
                    </a:lnTo>
                    <a:lnTo>
                      <a:pt x="28" y="285"/>
                    </a:lnTo>
                    <a:lnTo>
                      <a:pt x="47" y="313"/>
                    </a:lnTo>
                    <a:lnTo>
                      <a:pt x="65" y="332"/>
                    </a:lnTo>
                    <a:lnTo>
                      <a:pt x="85" y="352"/>
                    </a:lnTo>
                    <a:lnTo>
                      <a:pt x="113" y="370"/>
                    </a:lnTo>
                    <a:lnTo>
                      <a:pt x="143" y="380"/>
                    </a:lnTo>
                    <a:lnTo>
                      <a:pt x="171" y="389"/>
                    </a:lnTo>
                    <a:lnTo>
                      <a:pt x="199" y="389"/>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28" name="Freeform 204">
                <a:extLst>
                  <a:ext uri="{FF2B5EF4-FFF2-40B4-BE49-F238E27FC236}">
                    <a16:creationId xmlns:a16="http://schemas.microsoft.com/office/drawing/2014/main" id="{B16B5E33-24E8-4DE4-87DB-CED37A92EB03}"/>
                  </a:ext>
                </a:extLst>
              </p:cNvPr>
              <p:cNvSpPr>
                <a:spLocks/>
              </p:cNvSpPr>
              <p:nvPr/>
            </p:nvSpPr>
            <p:spPr bwMode="auto">
              <a:xfrm>
                <a:off x="1105" y="2281"/>
                <a:ext cx="80" cy="81"/>
              </a:xfrm>
              <a:custGeom>
                <a:avLst/>
                <a:gdLst>
                  <a:gd name="T0" fmla="*/ 40 w 323"/>
                  <a:gd name="T1" fmla="*/ 81 h 323"/>
                  <a:gd name="T2" fmla="*/ 47 w 323"/>
                  <a:gd name="T3" fmla="*/ 78 h 323"/>
                  <a:gd name="T4" fmla="*/ 52 w 323"/>
                  <a:gd name="T5" fmla="*/ 78 h 323"/>
                  <a:gd name="T6" fmla="*/ 59 w 323"/>
                  <a:gd name="T7" fmla="*/ 76 h 323"/>
                  <a:gd name="T8" fmla="*/ 63 w 323"/>
                  <a:gd name="T9" fmla="*/ 71 h 323"/>
                  <a:gd name="T10" fmla="*/ 68 w 323"/>
                  <a:gd name="T11" fmla="*/ 69 h 323"/>
                  <a:gd name="T12" fmla="*/ 71 w 323"/>
                  <a:gd name="T13" fmla="*/ 64 h 323"/>
                  <a:gd name="T14" fmla="*/ 75 w 323"/>
                  <a:gd name="T15" fmla="*/ 59 h 323"/>
                  <a:gd name="T16" fmla="*/ 78 w 323"/>
                  <a:gd name="T17" fmla="*/ 52 h 323"/>
                  <a:gd name="T18" fmla="*/ 78 w 323"/>
                  <a:gd name="T19" fmla="*/ 48 h 323"/>
                  <a:gd name="T20" fmla="*/ 80 w 323"/>
                  <a:gd name="T21" fmla="*/ 40 h 323"/>
                  <a:gd name="T22" fmla="*/ 78 w 323"/>
                  <a:gd name="T23" fmla="*/ 33 h 323"/>
                  <a:gd name="T24" fmla="*/ 78 w 323"/>
                  <a:gd name="T25" fmla="*/ 29 h 323"/>
                  <a:gd name="T26" fmla="*/ 75 w 323"/>
                  <a:gd name="T27" fmla="*/ 22 h 323"/>
                  <a:gd name="T28" fmla="*/ 71 w 323"/>
                  <a:gd name="T29" fmla="*/ 17 h 323"/>
                  <a:gd name="T30" fmla="*/ 68 w 323"/>
                  <a:gd name="T31" fmla="*/ 12 h 323"/>
                  <a:gd name="T32" fmla="*/ 63 w 323"/>
                  <a:gd name="T33" fmla="*/ 7 h 323"/>
                  <a:gd name="T34" fmla="*/ 59 w 323"/>
                  <a:gd name="T35" fmla="*/ 5 h 323"/>
                  <a:gd name="T36" fmla="*/ 52 w 323"/>
                  <a:gd name="T37" fmla="*/ 3 h 323"/>
                  <a:gd name="T38" fmla="*/ 47 w 323"/>
                  <a:gd name="T39" fmla="*/ 0 h 323"/>
                  <a:gd name="T40" fmla="*/ 40 w 323"/>
                  <a:gd name="T41" fmla="*/ 0 h 323"/>
                  <a:gd name="T42" fmla="*/ 33 w 323"/>
                  <a:gd name="T43" fmla="*/ 0 h 323"/>
                  <a:gd name="T44" fmla="*/ 28 w 323"/>
                  <a:gd name="T45" fmla="*/ 3 h 323"/>
                  <a:gd name="T46" fmla="*/ 21 w 323"/>
                  <a:gd name="T47" fmla="*/ 5 h 323"/>
                  <a:gd name="T48" fmla="*/ 17 w 323"/>
                  <a:gd name="T49" fmla="*/ 7 h 323"/>
                  <a:gd name="T50" fmla="*/ 12 w 323"/>
                  <a:gd name="T51" fmla="*/ 12 h 323"/>
                  <a:gd name="T52" fmla="*/ 7 w 323"/>
                  <a:gd name="T53" fmla="*/ 17 h 323"/>
                  <a:gd name="T54" fmla="*/ 5 w 323"/>
                  <a:gd name="T55" fmla="*/ 22 h 323"/>
                  <a:gd name="T56" fmla="*/ 2 w 323"/>
                  <a:gd name="T57" fmla="*/ 29 h 323"/>
                  <a:gd name="T58" fmla="*/ 0 w 323"/>
                  <a:gd name="T59" fmla="*/ 33 h 323"/>
                  <a:gd name="T60" fmla="*/ 0 w 323"/>
                  <a:gd name="T61" fmla="*/ 40 h 323"/>
                  <a:gd name="T62" fmla="*/ 0 w 323"/>
                  <a:gd name="T63" fmla="*/ 48 h 323"/>
                  <a:gd name="T64" fmla="*/ 2 w 323"/>
                  <a:gd name="T65" fmla="*/ 52 h 323"/>
                  <a:gd name="T66" fmla="*/ 5 w 323"/>
                  <a:gd name="T67" fmla="*/ 59 h 323"/>
                  <a:gd name="T68" fmla="*/ 7 w 323"/>
                  <a:gd name="T69" fmla="*/ 64 h 323"/>
                  <a:gd name="T70" fmla="*/ 12 w 323"/>
                  <a:gd name="T71" fmla="*/ 69 h 323"/>
                  <a:gd name="T72" fmla="*/ 17 w 323"/>
                  <a:gd name="T73" fmla="*/ 71 h 323"/>
                  <a:gd name="T74" fmla="*/ 21 w 323"/>
                  <a:gd name="T75" fmla="*/ 76 h 323"/>
                  <a:gd name="T76" fmla="*/ 28 w 323"/>
                  <a:gd name="T77" fmla="*/ 78 h 323"/>
                  <a:gd name="T78" fmla="*/ 33 w 323"/>
                  <a:gd name="T79" fmla="*/ 78 h 323"/>
                  <a:gd name="T80" fmla="*/ 40 w 323"/>
                  <a:gd name="T81" fmla="*/ 81 h 32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23"/>
                  <a:gd name="T124" fmla="*/ 0 h 323"/>
                  <a:gd name="T125" fmla="*/ 323 w 323"/>
                  <a:gd name="T126" fmla="*/ 323 h 32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23" h="323">
                    <a:moveTo>
                      <a:pt x="161" y="323"/>
                    </a:moveTo>
                    <a:lnTo>
                      <a:pt x="190" y="313"/>
                    </a:lnTo>
                    <a:lnTo>
                      <a:pt x="208" y="313"/>
                    </a:lnTo>
                    <a:lnTo>
                      <a:pt x="238" y="304"/>
                    </a:lnTo>
                    <a:lnTo>
                      <a:pt x="256" y="285"/>
                    </a:lnTo>
                    <a:lnTo>
                      <a:pt x="275" y="276"/>
                    </a:lnTo>
                    <a:lnTo>
                      <a:pt x="286" y="257"/>
                    </a:lnTo>
                    <a:lnTo>
                      <a:pt x="304" y="237"/>
                    </a:lnTo>
                    <a:lnTo>
                      <a:pt x="314" y="209"/>
                    </a:lnTo>
                    <a:lnTo>
                      <a:pt x="314" y="190"/>
                    </a:lnTo>
                    <a:lnTo>
                      <a:pt x="323" y="161"/>
                    </a:lnTo>
                    <a:lnTo>
                      <a:pt x="314" y="133"/>
                    </a:lnTo>
                    <a:lnTo>
                      <a:pt x="314" y="114"/>
                    </a:lnTo>
                    <a:lnTo>
                      <a:pt x="304" y="86"/>
                    </a:lnTo>
                    <a:lnTo>
                      <a:pt x="286" y="66"/>
                    </a:lnTo>
                    <a:lnTo>
                      <a:pt x="275" y="47"/>
                    </a:lnTo>
                    <a:lnTo>
                      <a:pt x="256" y="28"/>
                    </a:lnTo>
                    <a:lnTo>
                      <a:pt x="238" y="19"/>
                    </a:lnTo>
                    <a:lnTo>
                      <a:pt x="208" y="10"/>
                    </a:lnTo>
                    <a:lnTo>
                      <a:pt x="190" y="0"/>
                    </a:lnTo>
                    <a:lnTo>
                      <a:pt x="161" y="0"/>
                    </a:lnTo>
                    <a:lnTo>
                      <a:pt x="133" y="0"/>
                    </a:lnTo>
                    <a:lnTo>
                      <a:pt x="115" y="10"/>
                    </a:lnTo>
                    <a:lnTo>
                      <a:pt x="85" y="19"/>
                    </a:lnTo>
                    <a:lnTo>
                      <a:pt x="67" y="28"/>
                    </a:lnTo>
                    <a:lnTo>
                      <a:pt x="48" y="47"/>
                    </a:lnTo>
                    <a:lnTo>
                      <a:pt x="28" y="66"/>
                    </a:lnTo>
                    <a:lnTo>
                      <a:pt x="19" y="86"/>
                    </a:lnTo>
                    <a:lnTo>
                      <a:pt x="9" y="114"/>
                    </a:lnTo>
                    <a:lnTo>
                      <a:pt x="0" y="133"/>
                    </a:lnTo>
                    <a:lnTo>
                      <a:pt x="0" y="161"/>
                    </a:lnTo>
                    <a:lnTo>
                      <a:pt x="0" y="190"/>
                    </a:lnTo>
                    <a:lnTo>
                      <a:pt x="9" y="209"/>
                    </a:lnTo>
                    <a:lnTo>
                      <a:pt x="19" y="237"/>
                    </a:lnTo>
                    <a:lnTo>
                      <a:pt x="28" y="257"/>
                    </a:lnTo>
                    <a:lnTo>
                      <a:pt x="48" y="276"/>
                    </a:lnTo>
                    <a:lnTo>
                      <a:pt x="67" y="285"/>
                    </a:lnTo>
                    <a:lnTo>
                      <a:pt x="85" y="304"/>
                    </a:lnTo>
                    <a:lnTo>
                      <a:pt x="115" y="313"/>
                    </a:lnTo>
                    <a:lnTo>
                      <a:pt x="133" y="313"/>
                    </a:lnTo>
                    <a:lnTo>
                      <a:pt x="161" y="323"/>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29" name="Freeform 205">
                <a:extLst>
                  <a:ext uri="{FF2B5EF4-FFF2-40B4-BE49-F238E27FC236}">
                    <a16:creationId xmlns:a16="http://schemas.microsoft.com/office/drawing/2014/main" id="{642DFA47-6A01-43AC-811B-DE2FE1D67F8E}"/>
                  </a:ext>
                </a:extLst>
              </p:cNvPr>
              <p:cNvSpPr>
                <a:spLocks/>
              </p:cNvSpPr>
              <p:nvPr/>
            </p:nvSpPr>
            <p:spPr bwMode="auto">
              <a:xfrm>
                <a:off x="1333" y="2362"/>
                <a:ext cx="331" cy="330"/>
              </a:xfrm>
              <a:custGeom>
                <a:avLst/>
                <a:gdLst>
                  <a:gd name="T0" fmla="*/ 167 w 1322"/>
                  <a:gd name="T1" fmla="*/ 330 h 1322"/>
                  <a:gd name="T2" fmla="*/ 193 w 1322"/>
                  <a:gd name="T3" fmla="*/ 328 h 1322"/>
                  <a:gd name="T4" fmla="*/ 219 w 1322"/>
                  <a:gd name="T5" fmla="*/ 321 h 1322"/>
                  <a:gd name="T6" fmla="*/ 243 w 1322"/>
                  <a:gd name="T7" fmla="*/ 311 h 1322"/>
                  <a:gd name="T8" fmla="*/ 264 w 1322"/>
                  <a:gd name="T9" fmla="*/ 297 h 1322"/>
                  <a:gd name="T10" fmla="*/ 283 w 1322"/>
                  <a:gd name="T11" fmla="*/ 280 h 1322"/>
                  <a:gd name="T12" fmla="*/ 300 w 1322"/>
                  <a:gd name="T13" fmla="*/ 261 h 1322"/>
                  <a:gd name="T14" fmla="*/ 312 w 1322"/>
                  <a:gd name="T15" fmla="*/ 240 h 1322"/>
                  <a:gd name="T16" fmla="*/ 324 w 1322"/>
                  <a:gd name="T17" fmla="*/ 216 h 1322"/>
                  <a:gd name="T18" fmla="*/ 329 w 1322"/>
                  <a:gd name="T19" fmla="*/ 192 h 1322"/>
                  <a:gd name="T20" fmla="*/ 331 w 1322"/>
                  <a:gd name="T21" fmla="*/ 164 h 1322"/>
                  <a:gd name="T22" fmla="*/ 329 w 1322"/>
                  <a:gd name="T23" fmla="*/ 138 h 1322"/>
                  <a:gd name="T24" fmla="*/ 324 w 1322"/>
                  <a:gd name="T25" fmla="*/ 112 h 1322"/>
                  <a:gd name="T26" fmla="*/ 312 w 1322"/>
                  <a:gd name="T27" fmla="*/ 88 h 1322"/>
                  <a:gd name="T28" fmla="*/ 300 w 1322"/>
                  <a:gd name="T29" fmla="*/ 66 h 1322"/>
                  <a:gd name="T30" fmla="*/ 283 w 1322"/>
                  <a:gd name="T31" fmla="*/ 48 h 1322"/>
                  <a:gd name="T32" fmla="*/ 264 w 1322"/>
                  <a:gd name="T33" fmla="*/ 31 h 1322"/>
                  <a:gd name="T34" fmla="*/ 243 w 1322"/>
                  <a:gd name="T35" fmla="*/ 19 h 1322"/>
                  <a:gd name="T36" fmla="*/ 219 w 1322"/>
                  <a:gd name="T37" fmla="*/ 7 h 1322"/>
                  <a:gd name="T38" fmla="*/ 193 w 1322"/>
                  <a:gd name="T39" fmla="*/ 2 h 1322"/>
                  <a:gd name="T40" fmla="*/ 167 w 1322"/>
                  <a:gd name="T41" fmla="*/ 0 h 1322"/>
                  <a:gd name="T42" fmla="*/ 138 w 1322"/>
                  <a:gd name="T43" fmla="*/ 2 h 1322"/>
                  <a:gd name="T44" fmla="*/ 114 w 1322"/>
                  <a:gd name="T45" fmla="*/ 7 h 1322"/>
                  <a:gd name="T46" fmla="*/ 90 w 1322"/>
                  <a:gd name="T47" fmla="*/ 19 h 1322"/>
                  <a:gd name="T48" fmla="*/ 69 w 1322"/>
                  <a:gd name="T49" fmla="*/ 31 h 1322"/>
                  <a:gd name="T50" fmla="*/ 48 w 1322"/>
                  <a:gd name="T51" fmla="*/ 48 h 1322"/>
                  <a:gd name="T52" fmla="*/ 31 w 1322"/>
                  <a:gd name="T53" fmla="*/ 66 h 1322"/>
                  <a:gd name="T54" fmla="*/ 19 w 1322"/>
                  <a:gd name="T55" fmla="*/ 88 h 1322"/>
                  <a:gd name="T56" fmla="*/ 10 w 1322"/>
                  <a:gd name="T57" fmla="*/ 112 h 1322"/>
                  <a:gd name="T58" fmla="*/ 2 w 1322"/>
                  <a:gd name="T59" fmla="*/ 138 h 1322"/>
                  <a:gd name="T60" fmla="*/ 0 w 1322"/>
                  <a:gd name="T61" fmla="*/ 164 h 1322"/>
                  <a:gd name="T62" fmla="*/ 2 w 1322"/>
                  <a:gd name="T63" fmla="*/ 192 h 1322"/>
                  <a:gd name="T64" fmla="*/ 10 w 1322"/>
                  <a:gd name="T65" fmla="*/ 216 h 1322"/>
                  <a:gd name="T66" fmla="*/ 19 w 1322"/>
                  <a:gd name="T67" fmla="*/ 240 h 1322"/>
                  <a:gd name="T68" fmla="*/ 31 w 1322"/>
                  <a:gd name="T69" fmla="*/ 261 h 1322"/>
                  <a:gd name="T70" fmla="*/ 48 w 1322"/>
                  <a:gd name="T71" fmla="*/ 280 h 1322"/>
                  <a:gd name="T72" fmla="*/ 69 w 1322"/>
                  <a:gd name="T73" fmla="*/ 297 h 1322"/>
                  <a:gd name="T74" fmla="*/ 90 w 1322"/>
                  <a:gd name="T75" fmla="*/ 311 h 1322"/>
                  <a:gd name="T76" fmla="*/ 114 w 1322"/>
                  <a:gd name="T77" fmla="*/ 321 h 1322"/>
                  <a:gd name="T78" fmla="*/ 138 w 1322"/>
                  <a:gd name="T79" fmla="*/ 328 h 1322"/>
                  <a:gd name="T80" fmla="*/ 167 w 1322"/>
                  <a:gd name="T81" fmla="*/ 330 h 132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2"/>
                  <a:gd name="T124" fmla="*/ 0 h 1322"/>
                  <a:gd name="T125" fmla="*/ 1322 w 1322"/>
                  <a:gd name="T126" fmla="*/ 1322 h 132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2" h="1322">
                    <a:moveTo>
                      <a:pt x="666" y="1322"/>
                    </a:moveTo>
                    <a:lnTo>
                      <a:pt x="770" y="1313"/>
                    </a:lnTo>
                    <a:lnTo>
                      <a:pt x="876" y="1284"/>
                    </a:lnTo>
                    <a:lnTo>
                      <a:pt x="971" y="1246"/>
                    </a:lnTo>
                    <a:lnTo>
                      <a:pt x="1056" y="1189"/>
                    </a:lnTo>
                    <a:lnTo>
                      <a:pt x="1132" y="1122"/>
                    </a:lnTo>
                    <a:lnTo>
                      <a:pt x="1199" y="1047"/>
                    </a:lnTo>
                    <a:lnTo>
                      <a:pt x="1246" y="960"/>
                    </a:lnTo>
                    <a:lnTo>
                      <a:pt x="1294" y="865"/>
                    </a:lnTo>
                    <a:lnTo>
                      <a:pt x="1313" y="770"/>
                    </a:lnTo>
                    <a:lnTo>
                      <a:pt x="1322" y="656"/>
                    </a:lnTo>
                    <a:lnTo>
                      <a:pt x="1313" y="552"/>
                    </a:lnTo>
                    <a:lnTo>
                      <a:pt x="1294" y="448"/>
                    </a:lnTo>
                    <a:lnTo>
                      <a:pt x="1246" y="353"/>
                    </a:lnTo>
                    <a:lnTo>
                      <a:pt x="1199" y="266"/>
                    </a:lnTo>
                    <a:lnTo>
                      <a:pt x="1132" y="191"/>
                    </a:lnTo>
                    <a:lnTo>
                      <a:pt x="1056" y="124"/>
                    </a:lnTo>
                    <a:lnTo>
                      <a:pt x="971" y="76"/>
                    </a:lnTo>
                    <a:lnTo>
                      <a:pt x="876" y="29"/>
                    </a:lnTo>
                    <a:lnTo>
                      <a:pt x="770" y="9"/>
                    </a:lnTo>
                    <a:lnTo>
                      <a:pt x="666" y="0"/>
                    </a:lnTo>
                    <a:lnTo>
                      <a:pt x="551" y="9"/>
                    </a:lnTo>
                    <a:lnTo>
                      <a:pt x="456" y="29"/>
                    </a:lnTo>
                    <a:lnTo>
                      <a:pt x="361" y="76"/>
                    </a:lnTo>
                    <a:lnTo>
                      <a:pt x="276" y="124"/>
                    </a:lnTo>
                    <a:lnTo>
                      <a:pt x="190" y="191"/>
                    </a:lnTo>
                    <a:lnTo>
                      <a:pt x="123" y="266"/>
                    </a:lnTo>
                    <a:lnTo>
                      <a:pt x="75" y="353"/>
                    </a:lnTo>
                    <a:lnTo>
                      <a:pt x="38" y="448"/>
                    </a:lnTo>
                    <a:lnTo>
                      <a:pt x="9" y="552"/>
                    </a:lnTo>
                    <a:lnTo>
                      <a:pt x="0" y="656"/>
                    </a:lnTo>
                    <a:lnTo>
                      <a:pt x="9" y="770"/>
                    </a:lnTo>
                    <a:lnTo>
                      <a:pt x="38" y="865"/>
                    </a:lnTo>
                    <a:lnTo>
                      <a:pt x="75" y="960"/>
                    </a:lnTo>
                    <a:lnTo>
                      <a:pt x="123" y="1047"/>
                    </a:lnTo>
                    <a:lnTo>
                      <a:pt x="190" y="1122"/>
                    </a:lnTo>
                    <a:lnTo>
                      <a:pt x="276" y="1189"/>
                    </a:lnTo>
                    <a:lnTo>
                      <a:pt x="361" y="1246"/>
                    </a:lnTo>
                    <a:lnTo>
                      <a:pt x="456" y="1284"/>
                    </a:lnTo>
                    <a:lnTo>
                      <a:pt x="551" y="1313"/>
                    </a:lnTo>
                    <a:lnTo>
                      <a:pt x="666" y="1322"/>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30" name="Freeform 206">
                <a:extLst>
                  <a:ext uri="{FF2B5EF4-FFF2-40B4-BE49-F238E27FC236}">
                    <a16:creationId xmlns:a16="http://schemas.microsoft.com/office/drawing/2014/main" id="{5E8687FB-F238-468E-BF98-AE6F055112C4}"/>
                  </a:ext>
                </a:extLst>
              </p:cNvPr>
              <p:cNvSpPr>
                <a:spLocks/>
              </p:cNvSpPr>
              <p:nvPr/>
            </p:nvSpPr>
            <p:spPr bwMode="auto">
              <a:xfrm>
                <a:off x="1333" y="2362"/>
                <a:ext cx="331" cy="330"/>
              </a:xfrm>
              <a:custGeom>
                <a:avLst/>
                <a:gdLst>
                  <a:gd name="T0" fmla="*/ 167 w 1322"/>
                  <a:gd name="T1" fmla="*/ 330 h 1322"/>
                  <a:gd name="T2" fmla="*/ 193 w 1322"/>
                  <a:gd name="T3" fmla="*/ 328 h 1322"/>
                  <a:gd name="T4" fmla="*/ 219 w 1322"/>
                  <a:gd name="T5" fmla="*/ 321 h 1322"/>
                  <a:gd name="T6" fmla="*/ 243 w 1322"/>
                  <a:gd name="T7" fmla="*/ 311 h 1322"/>
                  <a:gd name="T8" fmla="*/ 264 w 1322"/>
                  <a:gd name="T9" fmla="*/ 297 h 1322"/>
                  <a:gd name="T10" fmla="*/ 283 w 1322"/>
                  <a:gd name="T11" fmla="*/ 280 h 1322"/>
                  <a:gd name="T12" fmla="*/ 300 w 1322"/>
                  <a:gd name="T13" fmla="*/ 261 h 1322"/>
                  <a:gd name="T14" fmla="*/ 312 w 1322"/>
                  <a:gd name="T15" fmla="*/ 240 h 1322"/>
                  <a:gd name="T16" fmla="*/ 324 w 1322"/>
                  <a:gd name="T17" fmla="*/ 216 h 1322"/>
                  <a:gd name="T18" fmla="*/ 329 w 1322"/>
                  <a:gd name="T19" fmla="*/ 192 h 1322"/>
                  <a:gd name="T20" fmla="*/ 331 w 1322"/>
                  <a:gd name="T21" fmla="*/ 164 h 1322"/>
                  <a:gd name="T22" fmla="*/ 329 w 1322"/>
                  <a:gd name="T23" fmla="*/ 138 h 1322"/>
                  <a:gd name="T24" fmla="*/ 324 w 1322"/>
                  <a:gd name="T25" fmla="*/ 112 h 1322"/>
                  <a:gd name="T26" fmla="*/ 312 w 1322"/>
                  <a:gd name="T27" fmla="*/ 88 h 1322"/>
                  <a:gd name="T28" fmla="*/ 300 w 1322"/>
                  <a:gd name="T29" fmla="*/ 66 h 1322"/>
                  <a:gd name="T30" fmla="*/ 283 w 1322"/>
                  <a:gd name="T31" fmla="*/ 48 h 1322"/>
                  <a:gd name="T32" fmla="*/ 264 w 1322"/>
                  <a:gd name="T33" fmla="*/ 31 h 1322"/>
                  <a:gd name="T34" fmla="*/ 243 w 1322"/>
                  <a:gd name="T35" fmla="*/ 19 h 1322"/>
                  <a:gd name="T36" fmla="*/ 219 w 1322"/>
                  <a:gd name="T37" fmla="*/ 7 h 1322"/>
                  <a:gd name="T38" fmla="*/ 193 w 1322"/>
                  <a:gd name="T39" fmla="*/ 2 h 1322"/>
                  <a:gd name="T40" fmla="*/ 167 w 1322"/>
                  <a:gd name="T41" fmla="*/ 0 h 1322"/>
                  <a:gd name="T42" fmla="*/ 138 w 1322"/>
                  <a:gd name="T43" fmla="*/ 2 h 1322"/>
                  <a:gd name="T44" fmla="*/ 114 w 1322"/>
                  <a:gd name="T45" fmla="*/ 7 h 1322"/>
                  <a:gd name="T46" fmla="*/ 90 w 1322"/>
                  <a:gd name="T47" fmla="*/ 19 h 1322"/>
                  <a:gd name="T48" fmla="*/ 69 w 1322"/>
                  <a:gd name="T49" fmla="*/ 31 h 1322"/>
                  <a:gd name="T50" fmla="*/ 48 w 1322"/>
                  <a:gd name="T51" fmla="*/ 48 h 1322"/>
                  <a:gd name="T52" fmla="*/ 31 w 1322"/>
                  <a:gd name="T53" fmla="*/ 66 h 1322"/>
                  <a:gd name="T54" fmla="*/ 19 w 1322"/>
                  <a:gd name="T55" fmla="*/ 88 h 1322"/>
                  <a:gd name="T56" fmla="*/ 10 w 1322"/>
                  <a:gd name="T57" fmla="*/ 112 h 1322"/>
                  <a:gd name="T58" fmla="*/ 2 w 1322"/>
                  <a:gd name="T59" fmla="*/ 138 h 1322"/>
                  <a:gd name="T60" fmla="*/ 0 w 1322"/>
                  <a:gd name="T61" fmla="*/ 164 h 1322"/>
                  <a:gd name="T62" fmla="*/ 2 w 1322"/>
                  <a:gd name="T63" fmla="*/ 192 h 1322"/>
                  <a:gd name="T64" fmla="*/ 10 w 1322"/>
                  <a:gd name="T65" fmla="*/ 216 h 1322"/>
                  <a:gd name="T66" fmla="*/ 19 w 1322"/>
                  <a:gd name="T67" fmla="*/ 240 h 1322"/>
                  <a:gd name="T68" fmla="*/ 31 w 1322"/>
                  <a:gd name="T69" fmla="*/ 261 h 1322"/>
                  <a:gd name="T70" fmla="*/ 48 w 1322"/>
                  <a:gd name="T71" fmla="*/ 280 h 1322"/>
                  <a:gd name="T72" fmla="*/ 69 w 1322"/>
                  <a:gd name="T73" fmla="*/ 297 h 1322"/>
                  <a:gd name="T74" fmla="*/ 90 w 1322"/>
                  <a:gd name="T75" fmla="*/ 311 h 1322"/>
                  <a:gd name="T76" fmla="*/ 114 w 1322"/>
                  <a:gd name="T77" fmla="*/ 321 h 1322"/>
                  <a:gd name="T78" fmla="*/ 138 w 1322"/>
                  <a:gd name="T79" fmla="*/ 328 h 1322"/>
                  <a:gd name="T80" fmla="*/ 167 w 1322"/>
                  <a:gd name="T81" fmla="*/ 330 h 132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2"/>
                  <a:gd name="T124" fmla="*/ 0 h 1322"/>
                  <a:gd name="T125" fmla="*/ 1322 w 1322"/>
                  <a:gd name="T126" fmla="*/ 1322 h 132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2" h="1322">
                    <a:moveTo>
                      <a:pt x="666" y="1322"/>
                    </a:moveTo>
                    <a:lnTo>
                      <a:pt x="770" y="1313"/>
                    </a:lnTo>
                    <a:lnTo>
                      <a:pt x="876" y="1284"/>
                    </a:lnTo>
                    <a:lnTo>
                      <a:pt x="971" y="1246"/>
                    </a:lnTo>
                    <a:lnTo>
                      <a:pt x="1056" y="1189"/>
                    </a:lnTo>
                    <a:lnTo>
                      <a:pt x="1132" y="1122"/>
                    </a:lnTo>
                    <a:lnTo>
                      <a:pt x="1199" y="1047"/>
                    </a:lnTo>
                    <a:lnTo>
                      <a:pt x="1246" y="960"/>
                    </a:lnTo>
                    <a:lnTo>
                      <a:pt x="1294" y="865"/>
                    </a:lnTo>
                    <a:lnTo>
                      <a:pt x="1313" y="770"/>
                    </a:lnTo>
                    <a:lnTo>
                      <a:pt x="1322" y="656"/>
                    </a:lnTo>
                    <a:lnTo>
                      <a:pt x="1313" y="552"/>
                    </a:lnTo>
                    <a:lnTo>
                      <a:pt x="1294" y="448"/>
                    </a:lnTo>
                    <a:lnTo>
                      <a:pt x="1246" y="353"/>
                    </a:lnTo>
                    <a:lnTo>
                      <a:pt x="1199" y="266"/>
                    </a:lnTo>
                    <a:lnTo>
                      <a:pt x="1132" y="191"/>
                    </a:lnTo>
                    <a:lnTo>
                      <a:pt x="1056" y="124"/>
                    </a:lnTo>
                    <a:lnTo>
                      <a:pt x="971" y="76"/>
                    </a:lnTo>
                    <a:lnTo>
                      <a:pt x="876" y="29"/>
                    </a:lnTo>
                    <a:lnTo>
                      <a:pt x="770" y="9"/>
                    </a:lnTo>
                    <a:lnTo>
                      <a:pt x="666" y="0"/>
                    </a:lnTo>
                    <a:lnTo>
                      <a:pt x="551" y="9"/>
                    </a:lnTo>
                    <a:lnTo>
                      <a:pt x="456" y="29"/>
                    </a:lnTo>
                    <a:lnTo>
                      <a:pt x="361" y="76"/>
                    </a:lnTo>
                    <a:lnTo>
                      <a:pt x="276" y="124"/>
                    </a:lnTo>
                    <a:lnTo>
                      <a:pt x="190" y="191"/>
                    </a:lnTo>
                    <a:lnTo>
                      <a:pt x="123" y="266"/>
                    </a:lnTo>
                    <a:lnTo>
                      <a:pt x="75" y="353"/>
                    </a:lnTo>
                    <a:lnTo>
                      <a:pt x="38" y="448"/>
                    </a:lnTo>
                    <a:lnTo>
                      <a:pt x="9" y="552"/>
                    </a:lnTo>
                    <a:lnTo>
                      <a:pt x="0" y="656"/>
                    </a:lnTo>
                    <a:lnTo>
                      <a:pt x="9" y="770"/>
                    </a:lnTo>
                    <a:lnTo>
                      <a:pt x="38" y="865"/>
                    </a:lnTo>
                    <a:lnTo>
                      <a:pt x="75" y="960"/>
                    </a:lnTo>
                    <a:lnTo>
                      <a:pt x="123" y="1047"/>
                    </a:lnTo>
                    <a:lnTo>
                      <a:pt x="190" y="1122"/>
                    </a:lnTo>
                    <a:lnTo>
                      <a:pt x="276" y="1189"/>
                    </a:lnTo>
                    <a:lnTo>
                      <a:pt x="361" y="1246"/>
                    </a:lnTo>
                    <a:lnTo>
                      <a:pt x="456" y="1284"/>
                    </a:lnTo>
                    <a:lnTo>
                      <a:pt x="551" y="1313"/>
                    </a:lnTo>
                    <a:lnTo>
                      <a:pt x="666" y="1322"/>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33799" name="Freeform 207">
              <a:extLst>
                <a:ext uri="{FF2B5EF4-FFF2-40B4-BE49-F238E27FC236}">
                  <a16:creationId xmlns:a16="http://schemas.microsoft.com/office/drawing/2014/main" id="{C30BD914-9082-4155-B394-387F6BA22410}"/>
                </a:ext>
              </a:extLst>
            </p:cNvPr>
            <p:cNvSpPr>
              <a:spLocks/>
            </p:cNvSpPr>
            <p:nvPr/>
          </p:nvSpPr>
          <p:spPr bwMode="auto">
            <a:xfrm>
              <a:off x="1333" y="2362"/>
              <a:ext cx="331" cy="330"/>
            </a:xfrm>
            <a:custGeom>
              <a:avLst/>
              <a:gdLst>
                <a:gd name="T0" fmla="*/ 167 w 1322"/>
                <a:gd name="T1" fmla="*/ 330 h 1322"/>
                <a:gd name="T2" fmla="*/ 193 w 1322"/>
                <a:gd name="T3" fmla="*/ 328 h 1322"/>
                <a:gd name="T4" fmla="*/ 219 w 1322"/>
                <a:gd name="T5" fmla="*/ 321 h 1322"/>
                <a:gd name="T6" fmla="*/ 243 w 1322"/>
                <a:gd name="T7" fmla="*/ 311 h 1322"/>
                <a:gd name="T8" fmla="*/ 264 w 1322"/>
                <a:gd name="T9" fmla="*/ 297 h 1322"/>
                <a:gd name="T10" fmla="*/ 283 w 1322"/>
                <a:gd name="T11" fmla="*/ 280 h 1322"/>
                <a:gd name="T12" fmla="*/ 300 w 1322"/>
                <a:gd name="T13" fmla="*/ 261 h 1322"/>
                <a:gd name="T14" fmla="*/ 312 w 1322"/>
                <a:gd name="T15" fmla="*/ 240 h 1322"/>
                <a:gd name="T16" fmla="*/ 324 w 1322"/>
                <a:gd name="T17" fmla="*/ 216 h 1322"/>
                <a:gd name="T18" fmla="*/ 329 w 1322"/>
                <a:gd name="T19" fmla="*/ 192 h 1322"/>
                <a:gd name="T20" fmla="*/ 331 w 1322"/>
                <a:gd name="T21" fmla="*/ 164 h 1322"/>
                <a:gd name="T22" fmla="*/ 329 w 1322"/>
                <a:gd name="T23" fmla="*/ 138 h 1322"/>
                <a:gd name="T24" fmla="*/ 324 w 1322"/>
                <a:gd name="T25" fmla="*/ 112 h 1322"/>
                <a:gd name="T26" fmla="*/ 312 w 1322"/>
                <a:gd name="T27" fmla="*/ 88 h 1322"/>
                <a:gd name="T28" fmla="*/ 300 w 1322"/>
                <a:gd name="T29" fmla="*/ 66 h 1322"/>
                <a:gd name="T30" fmla="*/ 283 w 1322"/>
                <a:gd name="T31" fmla="*/ 48 h 1322"/>
                <a:gd name="T32" fmla="*/ 264 w 1322"/>
                <a:gd name="T33" fmla="*/ 31 h 1322"/>
                <a:gd name="T34" fmla="*/ 243 w 1322"/>
                <a:gd name="T35" fmla="*/ 19 h 1322"/>
                <a:gd name="T36" fmla="*/ 219 w 1322"/>
                <a:gd name="T37" fmla="*/ 7 h 1322"/>
                <a:gd name="T38" fmla="*/ 193 w 1322"/>
                <a:gd name="T39" fmla="*/ 2 h 1322"/>
                <a:gd name="T40" fmla="*/ 167 w 1322"/>
                <a:gd name="T41" fmla="*/ 0 h 1322"/>
                <a:gd name="T42" fmla="*/ 138 w 1322"/>
                <a:gd name="T43" fmla="*/ 2 h 1322"/>
                <a:gd name="T44" fmla="*/ 114 w 1322"/>
                <a:gd name="T45" fmla="*/ 7 h 1322"/>
                <a:gd name="T46" fmla="*/ 90 w 1322"/>
                <a:gd name="T47" fmla="*/ 19 h 1322"/>
                <a:gd name="T48" fmla="*/ 69 w 1322"/>
                <a:gd name="T49" fmla="*/ 31 h 1322"/>
                <a:gd name="T50" fmla="*/ 48 w 1322"/>
                <a:gd name="T51" fmla="*/ 48 h 1322"/>
                <a:gd name="T52" fmla="*/ 31 w 1322"/>
                <a:gd name="T53" fmla="*/ 66 h 1322"/>
                <a:gd name="T54" fmla="*/ 19 w 1322"/>
                <a:gd name="T55" fmla="*/ 88 h 1322"/>
                <a:gd name="T56" fmla="*/ 10 w 1322"/>
                <a:gd name="T57" fmla="*/ 112 h 1322"/>
                <a:gd name="T58" fmla="*/ 2 w 1322"/>
                <a:gd name="T59" fmla="*/ 138 h 1322"/>
                <a:gd name="T60" fmla="*/ 0 w 1322"/>
                <a:gd name="T61" fmla="*/ 164 h 1322"/>
                <a:gd name="T62" fmla="*/ 2 w 1322"/>
                <a:gd name="T63" fmla="*/ 192 h 1322"/>
                <a:gd name="T64" fmla="*/ 10 w 1322"/>
                <a:gd name="T65" fmla="*/ 216 h 1322"/>
                <a:gd name="T66" fmla="*/ 19 w 1322"/>
                <a:gd name="T67" fmla="*/ 240 h 1322"/>
                <a:gd name="T68" fmla="*/ 31 w 1322"/>
                <a:gd name="T69" fmla="*/ 261 h 1322"/>
                <a:gd name="T70" fmla="*/ 48 w 1322"/>
                <a:gd name="T71" fmla="*/ 280 h 1322"/>
                <a:gd name="T72" fmla="*/ 69 w 1322"/>
                <a:gd name="T73" fmla="*/ 297 h 1322"/>
                <a:gd name="T74" fmla="*/ 90 w 1322"/>
                <a:gd name="T75" fmla="*/ 311 h 1322"/>
                <a:gd name="T76" fmla="*/ 114 w 1322"/>
                <a:gd name="T77" fmla="*/ 321 h 1322"/>
                <a:gd name="T78" fmla="*/ 138 w 1322"/>
                <a:gd name="T79" fmla="*/ 328 h 1322"/>
                <a:gd name="T80" fmla="*/ 167 w 1322"/>
                <a:gd name="T81" fmla="*/ 330 h 132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2"/>
                <a:gd name="T124" fmla="*/ 0 h 1322"/>
                <a:gd name="T125" fmla="*/ 1322 w 1322"/>
                <a:gd name="T126" fmla="*/ 1322 h 132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2" h="1322">
                  <a:moveTo>
                    <a:pt x="666" y="1322"/>
                  </a:moveTo>
                  <a:lnTo>
                    <a:pt x="770" y="1313"/>
                  </a:lnTo>
                  <a:lnTo>
                    <a:pt x="876" y="1284"/>
                  </a:lnTo>
                  <a:lnTo>
                    <a:pt x="971" y="1246"/>
                  </a:lnTo>
                  <a:lnTo>
                    <a:pt x="1056" y="1189"/>
                  </a:lnTo>
                  <a:lnTo>
                    <a:pt x="1132" y="1122"/>
                  </a:lnTo>
                  <a:lnTo>
                    <a:pt x="1199" y="1047"/>
                  </a:lnTo>
                  <a:lnTo>
                    <a:pt x="1246" y="960"/>
                  </a:lnTo>
                  <a:lnTo>
                    <a:pt x="1294" y="865"/>
                  </a:lnTo>
                  <a:lnTo>
                    <a:pt x="1313" y="770"/>
                  </a:lnTo>
                  <a:lnTo>
                    <a:pt x="1322" y="656"/>
                  </a:lnTo>
                  <a:lnTo>
                    <a:pt x="1313" y="552"/>
                  </a:lnTo>
                  <a:lnTo>
                    <a:pt x="1294" y="448"/>
                  </a:lnTo>
                  <a:lnTo>
                    <a:pt x="1246" y="353"/>
                  </a:lnTo>
                  <a:lnTo>
                    <a:pt x="1199" y="266"/>
                  </a:lnTo>
                  <a:lnTo>
                    <a:pt x="1132" y="191"/>
                  </a:lnTo>
                  <a:lnTo>
                    <a:pt x="1056" y="124"/>
                  </a:lnTo>
                  <a:lnTo>
                    <a:pt x="971" y="76"/>
                  </a:lnTo>
                  <a:lnTo>
                    <a:pt x="876" y="29"/>
                  </a:lnTo>
                  <a:lnTo>
                    <a:pt x="770" y="9"/>
                  </a:lnTo>
                  <a:lnTo>
                    <a:pt x="666" y="0"/>
                  </a:lnTo>
                  <a:lnTo>
                    <a:pt x="551" y="9"/>
                  </a:lnTo>
                  <a:lnTo>
                    <a:pt x="456" y="29"/>
                  </a:lnTo>
                  <a:lnTo>
                    <a:pt x="361" y="76"/>
                  </a:lnTo>
                  <a:lnTo>
                    <a:pt x="276" y="124"/>
                  </a:lnTo>
                  <a:lnTo>
                    <a:pt x="190" y="191"/>
                  </a:lnTo>
                  <a:lnTo>
                    <a:pt x="123" y="266"/>
                  </a:lnTo>
                  <a:lnTo>
                    <a:pt x="75" y="353"/>
                  </a:lnTo>
                  <a:lnTo>
                    <a:pt x="38" y="448"/>
                  </a:lnTo>
                  <a:lnTo>
                    <a:pt x="9" y="552"/>
                  </a:lnTo>
                  <a:lnTo>
                    <a:pt x="0" y="656"/>
                  </a:lnTo>
                  <a:lnTo>
                    <a:pt x="9" y="770"/>
                  </a:lnTo>
                  <a:lnTo>
                    <a:pt x="38" y="865"/>
                  </a:lnTo>
                  <a:lnTo>
                    <a:pt x="75" y="960"/>
                  </a:lnTo>
                  <a:lnTo>
                    <a:pt x="123" y="1047"/>
                  </a:lnTo>
                  <a:lnTo>
                    <a:pt x="190" y="1122"/>
                  </a:lnTo>
                  <a:lnTo>
                    <a:pt x="276" y="1189"/>
                  </a:lnTo>
                  <a:lnTo>
                    <a:pt x="361" y="1246"/>
                  </a:lnTo>
                  <a:lnTo>
                    <a:pt x="456" y="1284"/>
                  </a:lnTo>
                  <a:lnTo>
                    <a:pt x="551" y="1313"/>
                  </a:lnTo>
                  <a:lnTo>
                    <a:pt x="666" y="1322"/>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800" name="Freeform 208">
              <a:extLst>
                <a:ext uri="{FF2B5EF4-FFF2-40B4-BE49-F238E27FC236}">
                  <a16:creationId xmlns:a16="http://schemas.microsoft.com/office/drawing/2014/main" id="{B237D5F1-1F49-438F-B82D-A57F8B363139}"/>
                </a:ext>
              </a:extLst>
            </p:cNvPr>
            <p:cNvSpPr>
              <a:spLocks/>
            </p:cNvSpPr>
            <p:nvPr/>
          </p:nvSpPr>
          <p:spPr bwMode="auto">
            <a:xfrm>
              <a:off x="1380" y="2385"/>
              <a:ext cx="174" cy="174"/>
            </a:xfrm>
            <a:custGeom>
              <a:avLst/>
              <a:gdLst>
                <a:gd name="T0" fmla="*/ 86 w 695"/>
                <a:gd name="T1" fmla="*/ 174 h 693"/>
                <a:gd name="T2" fmla="*/ 100 w 695"/>
                <a:gd name="T3" fmla="*/ 174 h 693"/>
                <a:gd name="T4" fmla="*/ 114 w 695"/>
                <a:gd name="T5" fmla="*/ 169 h 693"/>
                <a:gd name="T6" fmla="*/ 126 w 695"/>
                <a:gd name="T7" fmla="*/ 164 h 693"/>
                <a:gd name="T8" fmla="*/ 138 w 695"/>
                <a:gd name="T9" fmla="*/ 157 h 693"/>
                <a:gd name="T10" fmla="*/ 148 w 695"/>
                <a:gd name="T11" fmla="*/ 148 h 693"/>
                <a:gd name="T12" fmla="*/ 157 w 695"/>
                <a:gd name="T13" fmla="*/ 138 h 693"/>
                <a:gd name="T14" fmla="*/ 164 w 695"/>
                <a:gd name="T15" fmla="*/ 126 h 693"/>
                <a:gd name="T16" fmla="*/ 169 w 695"/>
                <a:gd name="T17" fmla="*/ 114 h 693"/>
                <a:gd name="T18" fmla="*/ 172 w 695"/>
                <a:gd name="T19" fmla="*/ 100 h 693"/>
                <a:gd name="T20" fmla="*/ 174 w 695"/>
                <a:gd name="T21" fmla="*/ 86 h 693"/>
                <a:gd name="T22" fmla="*/ 172 w 695"/>
                <a:gd name="T23" fmla="*/ 74 h 693"/>
                <a:gd name="T24" fmla="*/ 169 w 695"/>
                <a:gd name="T25" fmla="*/ 60 h 693"/>
                <a:gd name="T26" fmla="*/ 164 w 695"/>
                <a:gd name="T27" fmla="*/ 48 h 693"/>
                <a:gd name="T28" fmla="*/ 157 w 695"/>
                <a:gd name="T29" fmla="*/ 36 h 693"/>
                <a:gd name="T30" fmla="*/ 148 w 695"/>
                <a:gd name="T31" fmla="*/ 26 h 693"/>
                <a:gd name="T32" fmla="*/ 138 w 695"/>
                <a:gd name="T33" fmla="*/ 17 h 693"/>
                <a:gd name="T34" fmla="*/ 126 w 695"/>
                <a:gd name="T35" fmla="*/ 9 h 693"/>
                <a:gd name="T36" fmla="*/ 114 w 695"/>
                <a:gd name="T37" fmla="*/ 5 h 693"/>
                <a:gd name="T38" fmla="*/ 100 w 695"/>
                <a:gd name="T39" fmla="*/ 0 h 693"/>
                <a:gd name="T40" fmla="*/ 86 w 695"/>
                <a:gd name="T41" fmla="*/ 0 h 693"/>
                <a:gd name="T42" fmla="*/ 72 w 695"/>
                <a:gd name="T43" fmla="*/ 0 h 693"/>
                <a:gd name="T44" fmla="*/ 60 w 695"/>
                <a:gd name="T45" fmla="*/ 5 h 693"/>
                <a:gd name="T46" fmla="*/ 45 w 695"/>
                <a:gd name="T47" fmla="*/ 9 h 693"/>
                <a:gd name="T48" fmla="*/ 36 w 695"/>
                <a:gd name="T49" fmla="*/ 17 h 693"/>
                <a:gd name="T50" fmla="*/ 24 w 695"/>
                <a:gd name="T51" fmla="*/ 26 h 693"/>
                <a:gd name="T52" fmla="*/ 17 w 695"/>
                <a:gd name="T53" fmla="*/ 36 h 693"/>
                <a:gd name="T54" fmla="*/ 10 w 695"/>
                <a:gd name="T55" fmla="*/ 48 h 693"/>
                <a:gd name="T56" fmla="*/ 2 w 695"/>
                <a:gd name="T57" fmla="*/ 60 h 693"/>
                <a:gd name="T58" fmla="*/ 0 w 695"/>
                <a:gd name="T59" fmla="*/ 74 h 693"/>
                <a:gd name="T60" fmla="*/ 0 w 695"/>
                <a:gd name="T61" fmla="*/ 86 h 693"/>
                <a:gd name="T62" fmla="*/ 0 w 695"/>
                <a:gd name="T63" fmla="*/ 100 h 693"/>
                <a:gd name="T64" fmla="*/ 2 w 695"/>
                <a:gd name="T65" fmla="*/ 114 h 693"/>
                <a:gd name="T66" fmla="*/ 10 w 695"/>
                <a:gd name="T67" fmla="*/ 126 h 693"/>
                <a:gd name="T68" fmla="*/ 17 w 695"/>
                <a:gd name="T69" fmla="*/ 138 h 693"/>
                <a:gd name="T70" fmla="*/ 24 w 695"/>
                <a:gd name="T71" fmla="*/ 148 h 693"/>
                <a:gd name="T72" fmla="*/ 36 w 695"/>
                <a:gd name="T73" fmla="*/ 157 h 693"/>
                <a:gd name="T74" fmla="*/ 45 w 695"/>
                <a:gd name="T75" fmla="*/ 164 h 693"/>
                <a:gd name="T76" fmla="*/ 60 w 695"/>
                <a:gd name="T77" fmla="*/ 169 h 693"/>
                <a:gd name="T78" fmla="*/ 72 w 695"/>
                <a:gd name="T79" fmla="*/ 174 h 693"/>
                <a:gd name="T80" fmla="*/ 86 w 695"/>
                <a:gd name="T81" fmla="*/ 174 h 69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5"/>
                <a:gd name="T124" fmla="*/ 0 h 693"/>
                <a:gd name="T125" fmla="*/ 695 w 695"/>
                <a:gd name="T126" fmla="*/ 693 h 69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5" h="693">
                  <a:moveTo>
                    <a:pt x="342" y="693"/>
                  </a:moveTo>
                  <a:lnTo>
                    <a:pt x="400" y="693"/>
                  </a:lnTo>
                  <a:lnTo>
                    <a:pt x="457" y="674"/>
                  </a:lnTo>
                  <a:lnTo>
                    <a:pt x="504" y="655"/>
                  </a:lnTo>
                  <a:lnTo>
                    <a:pt x="552" y="627"/>
                  </a:lnTo>
                  <a:lnTo>
                    <a:pt x="590" y="588"/>
                  </a:lnTo>
                  <a:lnTo>
                    <a:pt x="628" y="551"/>
                  </a:lnTo>
                  <a:lnTo>
                    <a:pt x="656" y="503"/>
                  </a:lnTo>
                  <a:lnTo>
                    <a:pt x="675" y="456"/>
                  </a:lnTo>
                  <a:lnTo>
                    <a:pt x="686" y="399"/>
                  </a:lnTo>
                  <a:lnTo>
                    <a:pt x="695" y="341"/>
                  </a:lnTo>
                  <a:lnTo>
                    <a:pt x="686" y="294"/>
                  </a:lnTo>
                  <a:lnTo>
                    <a:pt x="675" y="237"/>
                  </a:lnTo>
                  <a:lnTo>
                    <a:pt x="656" y="190"/>
                  </a:lnTo>
                  <a:lnTo>
                    <a:pt x="628" y="142"/>
                  </a:lnTo>
                  <a:lnTo>
                    <a:pt x="590" y="104"/>
                  </a:lnTo>
                  <a:lnTo>
                    <a:pt x="552" y="66"/>
                  </a:lnTo>
                  <a:lnTo>
                    <a:pt x="504" y="37"/>
                  </a:lnTo>
                  <a:lnTo>
                    <a:pt x="457" y="19"/>
                  </a:lnTo>
                  <a:lnTo>
                    <a:pt x="400" y="0"/>
                  </a:lnTo>
                  <a:lnTo>
                    <a:pt x="342" y="0"/>
                  </a:lnTo>
                  <a:lnTo>
                    <a:pt x="286" y="0"/>
                  </a:lnTo>
                  <a:lnTo>
                    <a:pt x="238" y="19"/>
                  </a:lnTo>
                  <a:lnTo>
                    <a:pt x="180" y="37"/>
                  </a:lnTo>
                  <a:lnTo>
                    <a:pt x="143" y="66"/>
                  </a:lnTo>
                  <a:lnTo>
                    <a:pt x="95" y="104"/>
                  </a:lnTo>
                  <a:lnTo>
                    <a:pt x="67" y="142"/>
                  </a:lnTo>
                  <a:lnTo>
                    <a:pt x="38" y="190"/>
                  </a:lnTo>
                  <a:lnTo>
                    <a:pt x="9" y="237"/>
                  </a:lnTo>
                  <a:lnTo>
                    <a:pt x="0" y="294"/>
                  </a:lnTo>
                  <a:lnTo>
                    <a:pt x="0" y="341"/>
                  </a:lnTo>
                  <a:lnTo>
                    <a:pt x="0" y="399"/>
                  </a:lnTo>
                  <a:lnTo>
                    <a:pt x="9" y="456"/>
                  </a:lnTo>
                  <a:lnTo>
                    <a:pt x="38" y="503"/>
                  </a:lnTo>
                  <a:lnTo>
                    <a:pt x="67" y="551"/>
                  </a:lnTo>
                  <a:lnTo>
                    <a:pt x="95" y="588"/>
                  </a:lnTo>
                  <a:lnTo>
                    <a:pt x="143" y="627"/>
                  </a:lnTo>
                  <a:lnTo>
                    <a:pt x="180" y="655"/>
                  </a:lnTo>
                  <a:lnTo>
                    <a:pt x="238" y="674"/>
                  </a:lnTo>
                  <a:lnTo>
                    <a:pt x="286" y="693"/>
                  </a:lnTo>
                  <a:lnTo>
                    <a:pt x="342" y="693"/>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01" name="Freeform 209">
              <a:extLst>
                <a:ext uri="{FF2B5EF4-FFF2-40B4-BE49-F238E27FC236}">
                  <a16:creationId xmlns:a16="http://schemas.microsoft.com/office/drawing/2014/main" id="{E7215088-0F48-41E8-B337-4423B0263451}"/>
                </a:ext>
              </a:extLst>
            </p:cNvPr>
            <p:cNvSpPr>
              <a:spLocks/>
            </p:cNvSpPr>
            <p:nvPr/>
          </p:nvSpPr>
          <p:spPr bwMode="auto">
            <a:xfrm>
              <a:off x="1385" y="2388"/>
              <a:ext cx="157" cy="154"/>
            </a:xfrm>
            <a:custGeom>
              <a:avLst/>
              <a:gdLst>
                <a:gd name="T0" fmla="*/ 79 w 628"/>
                <a:gd name="T1" fmla="*/ 154 h 618"/>
                <a:gd name="T2" fmla="*/ 91 w 628"/>
                <a:gd name="T3" fmla="*/ 154 h 618"/>
                <a:gd name="T4" fmla="*/ 102 w 628"/>
                <a:gd name="T5" fmla="*/ 152 h 618"/>
                <a:gd name="T6" fmla="*/ 114 w 628"/>
                <a:gd name="T7" fmla="*/ 147 h 618"/>
                <a:gd name="T8" fmla="*/ 124 w 628"/>
                <a:gd name="T9" fmla="*/ 140 h 618"/>
                <a:gd name="T10" fmla="*/ 133 w 628"/>
                <a:gd name="T11" fmla="*/ 133 h 618"/>
                <a:gd name="T12" fmla="*/ 140 w 628"/>
                <a:gd name="T13" fmla="*/ 123 h 618"/>
                <a:gd name="T14" fmla="*/ 147 w 628"/>
                <a:gd name="T15" fmla="*/ 114 h 618"/>
                <a:gd name="T16" fmla="*/ 152 w 628"/>
                <a:gd name="T17" fmla="*/ 102 h 618"/>
                <a:gd name="T18" fmla="*/ 155 w 628"/>
                <a:gd name="T19" fmla="*/ 90 h 618"/>
                <a:gd name="T20" fmla="*/ 157 w 628"/>
                <a:gd name="T21" fmla="*/ 78 h 618"/>
                <a:gd name="T22" fmla="*/ 155 w 628"/>
                <a:gd name="T23" fmla="*/ 64 h 618"/>
                <a:gd name="T24" fmla="*/ 152 w 628"/>
                <a:gd name="T25" fmla="*/ 52 h 618"/>
                <a:gd name="T26" fmla="*/ 147 w 628"/>
                <a:gd name="T27" fmla="*/ 42 h 618"/>
                <a:gd name="T28" fmla="*/ 140 w 628"/>
                <a:gd name="T29" fmla="*/ 31 h 618"/>
                <a:gd name="T30" fmla="*/ 133 w 628"/>
                <a:gd name="T31" fmla="*/ 24 h 618"/>
                <a:gd name="T32" fmla="*/ 124 w 628"/>
                <a:gd name="T33" fmla="*/ 14 h 618"/>
                <a:gd name="T34" fmla="*/ 114 w 628"/>
                <a:gd name="T35" fmla="*/ 9 h 618"/>
                <a:gd name="T36" fmla="*/ 102 w 628"/>
                <a:gd name="T37" fmla="*/ 5 h 618"/>
                <a:gd name="T38" fmla="*/ 91 w 628"/>
                <a:gd name="T39" fmla="*/ 0 h 618"/>
                <a:gd name="T40" fmla="*/ 79 w 628"/>
                <a:gd name="T41" fmla="*/ 0 h 618"/>
                <a:gd name="T42" fmla="*/ 67 w 628"/>
                <a:gd name="T43" fmla="*/ 0 h 618"/>
                <a:gd name="T44" fmla="*/ 55 w 628"/>
                <a:gd name="T45" fmla="*/ 5 h 618"/>
                <a:gd name="T46" fmla="*/ 43 w 628"/>
                <a:gd name="T47" fmla="*/ 9 h 618"/>
                <a:gd name="T48" fmla="*/ 33 w 628"/>
                <a:gd name="T49" fmla="*/ 14 h 618"/>
                <a:gd name="T50" fmla="*/ 24 w 628"/>
                <a:gd name="T51" fmla="*/ 24 h 618"/>
                <a:gd name="T52" fmla="*/ 17 w 628"/>
                <a:gd name="T53" fmla="*/ 31 h 618"/>
                <a:gd name="T54" fmla="*/ 10 w 628"/>
                <a:gd name="T55" fmla="*/ 42 h 618"/>
                <a:gd name="T56" fmla="*/ 5 w 628"/>
                <a:gd name="T57" fmla="*/ 52 h 618"/>
                <a:gd name="T58" fmla="*/ 2 w 628"/>
                <a:gd name="T59" fmla="*/ 64 h 618"/>
                <a:gd name="T60" fmla="*/ 0 w 628"/>
                <a:gd name="T61" fmla="*/ 78 h 618"/>
                <a:gd name="T62" fmla="*/ 0 w 628"/>
                <a:gd name="T63" fmla="*/ 80 h 618"/>
                <a:gd name="T64" fmla="*/ 0 w 628"/>
                <a:gd name="T65" fmla="*/ 83 h 618"/>
                <a:gd name="T66" fmla="*/ 2 w 628"/>
                <a:gd name="T67" fmla="*/ 95 h 618"/>
                <a:gd name="T68" fmla="*/ 5 w 628"/>
                <a:gd name="T69" fmla="*/ 104 h 618"/>
                <a:gd name="T70" fmla="*/ 12 w 628"/>
                <a:gd name="T71" fmla="*/ 116 h 618"/>
                <a:gd name="T72" fmla="*/ 17 w 628"/>
                <a:gd name="T73" fmla="*/ 125 h 618"/>
                <a:gd name="T74" fmla="*/ 24 w 628"/>
                <a:gd name="T75" fmla="*/ 133 h 618"/>
                <a:gd name="T76" fmla="*/ 33 w 628"/>
                <a:gd name="T77" fmla="*/ 140 h 618"/>
                <a:gd name="T78" fmla="*/ 43 w 628"/>
                <a:gd name="T79" fmla="*/ 147 h 618"/>
                <a:gd name="T80" fmla="*/ 55 w 628"/>
                <a:gd name="T81" fmla="*/ 152 h 618"/>
                <a:gd name="T82" fmla="*/ 67 w 628"/>
                <a:gd name="T83" fmla="*/ 154 h 618"/>
                <a:gd name="T84" fmla="*/ 79 w 628"/>
                <a:gd name="T85" fmla="*/ 154 h 61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28"/>
                <a:gd name="T130" fmla="*/ 0 h 618"/>
                <a:gd name="T131" fmla="*/ 628 w 628"/>
                <a:gd name="T132" fmla="*/ 618 h 61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28" h="618">
                  <a:moveTo>
                    <a:pt x="314" y="618"/>
                  </a:moveTo>
                  <a:lnTo>
                    <a:pt x="362" y="618"/>
                  </a:lnTo>
                  <a:lnTo>
                    <a:pt x="409" y="609"/>
                  </a:lnTo>
                  <a:lnTo>
                    <a:pt x="457" y="589"/>
                  </a:lnTo>
                  <a:lnTo>
                    <a:pt x="494" y="561"/>
                  </a:lnTo>
                  <a:lnTo>
                    <a:pt x="533" y="532"/>
                  </a:lnTo>
                  <a:lnTo>
                    <a:pt x="561" y="494"/>
                  </a:lnTo>
                  <a:lnTo>
                    <a:pt x="589" y="456"/>
                  </a:lnTo>
                  <a:lnTo>
                    <a:pt x="609" y="408"/>
                  </a:lnTo>
                  <a:lnTo>
                    <a:pt x="619" y="361"/>
                  </a:lnTo>
                  <a:lnTo>
                    <a:pt x="628" y="313"/>
                  </a:lnTo>
                  <a:lnTo>
                    <a:pt x="619" y="257"/>
                  </a:lnTo>
                  <a:lnTo>
                    <a:pt x="609" y="209"/>
                  </a:lnTo>
                  <a:lnTo>
                    <a:pt x="589" y="170"/>
                  </a:lnTo>
                  <a:lnTo>
                    <a:pt x="561" y="123"/>
                  </a:lnTo>
                  <a:lnTo>
                    <a:pt x="533" y="95"/>
                  </a:lnTo>
                  <a:lnTo>
                    <a:pt x="494" y="57"/>
                  </a:lnTo>
                  <a:lnTo>
                    <a:pt x="457" y="38"/>
                  </a:lnTo>
                  <a:lnTo>
                    <a:pt x="409" y="19"/>
                  </a:lnTo>
                  <a:lnTo>
                    <a:pt x="362" y="0"/>
                  </a:lnTo>
                  <a:lnTo>
                    <a:pt x="314" y="0"/>
                  </a:lnTo>
                  <a:lnTo>
                    <a:pt x="267" y="0"/>
                  </a:lnTo>
                  <a:lnTo>
                    <a:pt x="219" y="19"/>
                  </a:lnTo>
                  <a:lnTo>
                    <a:pt x="171" y="38"/>
                  </a:lnTo>
                  <a:lnTo>
                    <a:pt x="133" y="57"/>
                  </a:lnTo>
                  <a:lnTo>
                    <a:pt x="95" y="95"/>
                  </a:lnTo>
                  <a:lnTo>
                    <a:pt x="67" y="123"/>
                  </a:lnTo>
                  <a:lnTo>
                    <a:pt x="38" y="170"/>
                  </a:lnTo>
                  <a:lnTo>
                    <a:pt x="19" y="209"/>
                  </a:lnTo>
                  <a:lnTo>
                    <a:pt x="9" y="257"/>
                  </a:lnTo>
                  <a:lnTo>
                    <a:pt x="0" y="313"/>
                  </a:lnTo>
                  <a:lnTo>
                    <a:pt x="0" y="323"/>
                  </a:lnTo>
                  <a:lnTo>
                    <a:pt x="0" y="332"/>
                  </a:lnTo>
                  <a:lnTo>
                    <a:pt x="9" y="380"/>
                  </a:lnTo>
                  <a:lnTo>
                    <a:pt x="19" y="418"/>
                  </a:lnTo>
                  <a:lnTo>
                    <a:pt x="48" y="466"/>
                  </a:lnTo>
                  <a:lnTo>
                    <a:pt x="67" y="503"/>
                  </a:lnTo>
                  <a:lnTo>
                    <a:pt x="95" y="532"/>
                  </a:lnTo>
                  <a:lnTo>
                    <a:pt x="133" y="561"/>
                  </a:lnTo>
                  <a:lnTo>
                    <a:pt x="171" y="589"/>
                  </a:lnTo>
                  <a:lnTo>
                    <a:pt x="219" y="609"/>
                  </a:lnTo>
                  <a:lnTo>
                    <a:pt x="267" y="618"/>
                  </a:lnTo>
                  <a:lnTo>
                    <a:pt x="314" y="618"/>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02" name="Freeform 210">
              <a:extLst>
                <a:ext uri="{FF2B5EF4-FFF2-40B4-BE49-F238E27FC236}">
                  <a16:creationId xmlns:a16="http://schemas.microsoft.com/office/drawing/2014/main" id="{1B2052A6-9A42-46D2-A257-288EE904D248}"/>
                </a:ext>
              </a:extLst>
            </p:cNvPr>
            <p:cNvSpPr>
              <a:spLocks/>
            </p:cNvSpPr>
            <p:nvPr/>
          </p:nvSpPr>
          <p:spPr bwMode="auto">
            <a:xfrm>
              <a:off x="1392" y="2390"/>
              <a:ext cx="136" cy="138"/>
            </a:xfrm>
            <a:custGeom>
              <a:avLst/>
              <a:gdLst>
                <a:gd name="T0" fmla="*/ 69 w 542"/>
                <a:gd name="T1" fmla="*/ 138 h 551"/>
                <a:gd name="T2" fmla="*/ 79 w 542"/>
                <a:gd name="T3" fmla="*/ 135 h 551"/>
                <a:gd name="T4" fmla="*/ 91 w 542"/>
                <a:gd name="T5" fmla="*/ 133 h 551"/>
                <a:gd name="T6" fmla="*/ 100 w 542"/>
                <a:gd name="T7" fmla="*/ 128 h 551"/>
                <a:gd name="T8" fmla="*/ 110 w 542"/>
                <a:gd name="T9" fmla="*/ 123 h 551"/>
                <a:gd name="T10" fmla="*/ 117 w 542"/>
                <a:gd name="T11" fmla="*/ 116 h 551"/>
                <a:gd name="T12" fmla="*/ 124 w 542"/>
                <a:gd name="T13" fmla="*/ 109 h 551"/>
                <a:gd name="T14" fmla="*/ 129 w 542"/>
                <a:gd name="T15" fmla="*/ 100 h 551"/>
                <a:gd name="T16" fmla="*/ 133 w 542"/>
                <a:gd name="T17" fmla="*/ 90 h 551"/>
                <a:gd name="T18" fmla="*/ 136 w 542"/>
                <a:gd name="T19" fmla="*/ 81 h 551"/>
                <a:gd name="T20" fmla="*/ 136 w 542"/>
                <a:gd name="T21" fmla="*/ 69 h 551"/>
                <a:gd name="T22" fmla="*/ 136 w 542"/>
                <a:gd name="T23" fmla="*/ 57 h 551"/>
                <a:gd name="T24" fmla="*/ 133 w 542"/>
                <a:gd name="T25" fmla="*/ 48 h 551"/>
                <a:gd name="T26" fmla="*/ 129 w 542"/>
                <a:gd name="T27" fmla="*/ 38 h 551"/>
                <a:gd name="T28" fmla="*/ 124 w 542"/>
                <a:gd name="T29" fmla="*/ 28 h 551"/>
                <a:gd name="T30" fmla="*/ 117 w 542"/>
                <a:gd name="T31" fmla="*/ 21 h 551"/>
                <a:gd name="T32" fmla="*/ 110 w 542"/>
                <a:gd name="T33" fmla="*/ 14 h 551"/>
                <a:gd name="T34" fmla="*/ 100 w 542"/>
                <a:gd name="T35" fmla="*/ 7 h 551"/>
                <a:gd name="T36" fmla="*/ 91 w 542"/>
                <a:gd name="T37" fmla="*/ 5 h 551"/>
                <a:gd name="T38" fmla="*/ 79 w 542"/>
                <a:gd name="T39" fmla="*/ 2 h 551"/>
                <a:gd name="T40" fmla="*/ 69 w 542"/>
                <a:gd name="T41" fmla="*/ 0 h 551"/>
                <a:gd name="T42" fmla="*/ 57 w 542"/>
                <a:gd name="T43" fmla="*/ 2 h 551"/>
                <a:gd name="T44" fmla="*/ 48 w 542"/>
                <a:gd name="T45" fmla="*/ 5 h 551"/>
                <a:gd name="T46" fmla="*/ 38 w 542"/>
                <a:gd name="T47" fmla="*/ 7 h 551"/>
                <a:gd name="T48" fmla="*/ 29 w 542"/>
                <a:gd name="T49" fmla="*/ 14 h 551"/>
                <a:gd name="T50" fmla="*/ 22 w 542"/>
                <a:gd name="T51" fmla="*/ 21 h 551"/>
                <a:gd name="T52" fmla="*/ 14 w 542"/>
                <a:gd name="T53" fmla="*/ 28 h 551"/>
                <a:gd name="T54" fmla="*/ 7 w 542"/>
                <a:gd name="T55" fmla="*/ 38 h 551"/>
                <a:gd name="T56" fmla="*/ 5 w 542"/>
                <a:gd name="T57" fmla="*/ 48 h 551"/>
                <a:gd name="T58" fmla="*/ 0 w 542"/>
                <a:gd name="T59" fmla="*/ 57 h 551"/>
                <a:gd name="T60" fmla="*/ 0 w 542"/>
                <a:gd name="T61" fmla="*/ 69 h 551"/>
                <a:gd name="T62" fmla="*/ 0 w 542"/>
                <a:gd name="T63" fmla="*/ 71 h 551"/>
                <a:gd name="T64" fmla="*/ 2 w 542"/>
                <a:gd name="T65" fmla="*/ 83 h 551"/>
                <a:gd name="T66" fmla="*/ 5 w 542"/>
                <a:gd name="T67" fmla="*/ 93 h 551"/>
                <a:gd name="T68" fmla="*/ 10 w 542"/>
                <a:gd name="T69" fmla="*/ 102 h 551"/>
                <a:gd name="T70" fmla="*/ 14 w 542"/>
                <a:gd name="T71" fmla="*/ 109 h 551"/>
                <a:gd name="T72" fmla="*/ 22 w 542"/>
                <a:gd name="T73" fmla="*/ 119 h 551"/>
                <a:gd name="T74" fmla="*/ 29 w 542"/>
                <a:gd name="T75" fmla="*/ 123 h 551"/>
                <a:gd name="T76" fmla="*/ 38 w 542"/>
                <a:gd name="T77" fmla="*/ 131 h 551"/>
                <a:gd name="T78" fmla="*/ 48 w 542"/>
                <a:gd name="T79" fmla="*/ 133 h 551"/>
                <a:gd name="T80" fmla="*/ 57 w 542"/>
                <a:gd name="T81" fmla="*/ 135 h 551"/>
                <a:gd name="T82" fmla="*/ 69 w 542"/>
                <a:gd name="T83" fmla="*/ 138 h 55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42"/>
                <a:gd name="T127" fmla="*/ 0 h 551"/>
                <a:gd name="T128" fmla="*/ 542 w 542"/>
                <a:gd name="T129" fmla="*/ 551 h 55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42" h="551">
                  <a:moveTo>
                    <a:pt x="275" y="551"/>
                  </a:moveTo>
                  <a:lnTo>
                    <a:pt x="313" y="541"/>
                  </a:lnTo>
                  <a:lnTo>
                    <a:pt x="361" y="532"/>
                  </a:lnTo>
                  <a:lnTo>
                    <a:pt x="400" y="513"/>
                  </a:lnTo>
                  <a:lnTo>
                    <a:pt x="437" y="493"/>
                  </a:lnTo>
                  <a:lnTo>
                    <a:pt x="465" y="465"/>
                  </a:lnTo>
                  <a:lnTo>
                    <a:pt x="495" y="437"/>
                  </a:lnTo>
                  <a:lnTo>
                    <a:pt x="513" y="398"/>
                  </a:lnTo>
                  <a:lnTo>
                    <a:pt x="532" y="361"/>
                  </a:lnTo>
                  <a:lnTo>
                    <a:pt x="542" y="322"/>
                  </a:lnTo>
                  <a:lnTo>
                    <a:pt x="542" y="275"/>
                  </a:lnTo>
                  <a:lnTo>
                    <a:pt x="542" y="227"/>
                  </a:lnTo>
                  <a:lnTo>
                    <a:pt x="532" y="190"/>
                  </a:lnTo>
                  <a:lnTo>
                    <a:pt x="513" y="151"/>
                  </a:lnTo>
                  <a:lnTo>
                    <a:pt x="495" y="113"/>
                  </a:lnTo>
                  <a:lnTo>
                    <a:pt x="465" y="85"/>
                  </a:lnTo>
                  <a:lnTo>
                    <a:pt x="437" y="56"/>
                  </a:lnTo>
                  <a:lnTo>
                    <a:pt x="400" y="28"/>
                  </a:lnTo>
                  <a:lnTo>
                    <a:pt x="361" y="18"/>
                  </a:lnTo>
                  <a:lnTo>
                    <a:pt x="313" y="9"/>
                  </a:lnTo>
                  <a:lnTo>
                    <a:pt x="275" y="0"/>
                  </a:lnTo>
                  <a:lnTo>
                    <a:pt x="227" y="9"/>
                  </a:lnTo>
                  <a:lnTo>
                    <a:pt x="190" y="18"/>
                  </a:lnTo>
                  <a:lnTo>
                    <a:pt x="151" y="28"/>
                  </a:lnTo>
                  <a:lnTo>
                    <a:pt x="114" y="56"/>
                  </a:lnTo>
                  <a:lnTo>
                    <a:pt x="86" y="85"/>
                  </a:lnTo>
                  <a:lnTo>
                    <a:pt x="56" y="113"/>
                  </a:lnTo>
                  <a:lnTo>
                    <a:pt x="28" y="151"/>
                  </a:lnTo>
                  <a:lnTo>
                    <a:pt x="19" y="190"/>
                  </a:lnTo>
                  <a:lnTo>
                    <a:pt x="0" y="227"/>
                  </a:lnTo>
                  <a:lnTo>
                    <a:pt x="0" y="275"/>
                  </a:lnTo>
                  <a:lnTo>
                    <a:pt x="0" y="285"/>
                  </a:lnTo>
                  <a:lnTo>
                    <a:pt x="9" y="333"/>
                  </a:lnTo>
                  <a:lnTo>
                    <a:pt x="19" y="370"/>
                  </a:lnTo>
                  <a:lnTo>
                    <a:pt x="38" y="408"/>
                  </a:lnTo>
                  <a:lnTo>
                    <a:pt x="56" y="437"/>
                  </a:lnTo>
                  <a:lnTo>
                    <a:pt x="86" y="474"/>
                  </a:lnTo>
                  <a:lnTo>
                    <a:pt x="114" y="493"/>
                  </a:lnTo>
                  <a:lnTo>
                    <a:pt x="151" y="522"/>
                  </a:lnTo>
                  <a:lnTo>
                    <a:pt x="190" y="532"/>
                  </a:lnTo>
                  <a:lnTo>
                    <a:pt x="227" y="541"/>
                  </a:lnTo>
                  <a:lnTo>
                    <a:pt x="275" y="551"/>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03" name="Freeform 211">
              <a:extLst>
                <a:ext uri="{FF2B5EF4-FFF2-40B4-BE49-F238E27FC236}">
                  <a16:creationId xmlns:a16="http://schemas.microsoft.com/office/drawing/2014/main" id="{A78D81AE-EC41-44C8-8213-81CF0BED9843}"/>
                </a:ext>
              </a:extLst>
            </p:cNvPr>
            <p:cNvSpPr>
              <a:spLocks/>
            </p:cNvSpPr>
            <p:nvPr/>
          </p:nvSpPr>
          <p:spPr bwMode="auto">
            <a:xfrm>
              <a:off x="1399" y="2392"/>
              <a:ext cx="117" cy="119"/>
            </a:xfrm>
            <a:custGeom>
              <a:avLst/>
              <a:gdLst>
                <a:gd name="T0" fmla="*/ 57 w 467"/>
                <a:gd name="T1" fmla="*/ 119 h 475"/>
                <a:gd name="T2" fmla="*/ 67 w 467"/>
                <a:gd name="T3" fmla="*/ 119 h 475"/>
                <a:gd name="T4" fmla="*/ 76 w 467"/>
                <a:gd name="T5" fmla="*/ 116 h 475"/>
                <a:gd name="T6" fmla="*/ 86 w 467"/>
                <a:gd name="T7" fmla="*/ 112 h 475"/>
                <a:gd name="T8" fmla="*/ 93 w 467"/>
                <a:gd name="T9" fmla="*/ 107 h 475"/>
                <a:gd name="T10" fmla="*/ 100 w 467"/>
                <a:gd name="T11" fmla="*/ 102 h 475"/>
                <a:gd name="T12" fmla="*/ 105 w 467"/>
                <a:gd name="T13" fmla="*/ 95 h 475"/>
                <a:gd name="T14" fmla="*/ 109 w 467"/>
                <a:gd name="T15" fmla="*/ 86 h 475"/>
                <a:gd name="T16" fmla="*/ 114 w 467"/>
                <a:gd name="T17" fmla="*/ 78 h 475"/>
                <a:gd name="T18" fmla="*/ 117 w 467"/>
                <a:gd name="T19" fmla="*/ 69 h 475"/>
                <a:gd name="T20" fmla="*/ 117 w 467"/>
                <a:gd name="T21" fmla="*/ 60 h 475"/>
                <a:gd name="T22" fmla="*/ 117 w 467"/>
                <a:gd name="T23" fmla="*/ 50 h 475"/>
                <a:gd name="T24" fmla="*/ 114 w 467"/>
                <a:gd name="T25" fmla="*/ 41 h 475"/>
                <a:gd name="T26" fmla="*/ 109 w 467"/>
                <a:gd name="T27" fmla="*/ 33 h 475"/>
                <a:gd name="T28" fmla="*/ 105 w 467"/>
                <a:gd name="T29" fmla="*/ 26 h 475"/>
                <a:gd name="T30" fmla="*/ 100 w 467"/>
                <a:gd name="T31" fmla="*/ 19 h 475"/>
                <a:gd name="T32" fmla="*/ 93 w 467"/>
                <a:gd name="T33" fmla="*/ 12 h 475"/>
                <a:gd name="T34" fmla="*/ 86 w 467"/>
                <a:gd name="T35" fmla="*/ 7 h 475"/>
                <a:gd name="T36" fmla="*/ 76 w 467"/>
                <a:gd name="T37" fmla="*/ 5 h 475"/>
                <a:gd name="T38" fmla="*/ 67 w 467"/>
                <a:gd name="T39" fmla="*/ 2 h 475"/>
                <a:gd name="T40" fmla="*/ 57 w 467"/>
                <a:gd name="T41" fmla="*/ 0 h 475"/>
                <a:gd name="T42" fmla="*/ 50 w 467"/>
                <a:gd name="T43" fmla="*/ 2 h 475"/>
                <a:gd name="T44" fmla="*/ 41 w 467"/>
                <a:gd name="T45" fmla="*/ 5 h 475"/>
                <a:gd name="T46" fmla="*/ 31 w 467"/>
                <a:gd name="T47" fmla="*/ 7 h 475"/>
                <a:gd name="T48" fmla="*/ 24 w 467"/>
                <a:gd name="T49" fmla="*/ 12 h 475"/>
                <a:gd name="T50" fmla="*/ 17 w 467"/>
                <a:gd name="T51" fmla="*/ 19 h 475"/>
                <a:gd name="T52" fmla="*/ 12 w 467"/>
                <a:gd name="T53" fmla="*/ 24 h 475"/>
                <a:gd name="T54" fmla="*/ 7 w 467"/>
                <a:gd name="T55" fmla="*/ 31 h 475"/>
                <a:gd name="T56" fmla="*/ 3 w 467"/>
                <a:gd name="T57" fmla="*/ 41 h 475"/>
                <a:gd name="T58" fmla="*/ 0 w 467"/>
                <a:gd name="T59" fmla="*/ 50 h 475"/>
                <a:gd name="T60" fmla="*/ 0 w 467"/>
                <a:gd name="T61" fmla="*/ 60 h 475"/>
                <a:gd name="T62" fmla="*/ 0 w 467"/>
                <a:gd name="T63" fmla="*/ 62 h 475"/>
                <a:gd name="T64" fmla="*/ 0 w 467"/>
                <a:gd name="T65" fmla="*/ 71 h 475"/>
                <a:gd name="T66" fmla="*/ 3 w 467"/>
                <a:gd name="T67" fmla="*/ 81 h 475"/>
                <a:gd name="T68" fmla="*/ 7 w 467"/>
                <a:gd name="T69" fmla="*/ 88 h 475"/>
                <a:gd name="T70" fmla="*/ 12 w 467"/>
                <a:gd name="T71" fmla="*/ 95 h 475"/>
                <a:gd name="T72" fmla="*/ 17 w 467"/>
                <a:gd name="T73" fmla="*/ 102 h 475"/>
                <a:gd name="T74" fmla="*/ 24 w 467"/>
                <a:gd name="T75" fmla="*/ 107 h 475"/>
                <a:gd name="T76" fmla="*/ 31 w 467"/>
                <a:gd name="T77" fmla="*/ 112 h 475"/>
                <a:gd name="T78" fmla="*/ 41 w 467"/>
                <a:gd name="T79" fmla="*/ 116 h 475"/>
                <a:gd name="T80" fmla="*/ 50 w 467"/>
                <a:gd name="T81" fmla="*/ 119 h 475"/>
                <a:gd name="T82" fmla="*/ 57 w 467"/>
                <a:gd name="T83" fmla="*/ 119 h 47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67"/>
                <a:gd name="T127" fmla="*/ 0 h 475"/>
                <a:gd name="T128" fmla="*/ 467 w 467"/>
                <a:gd name="T129" fmla="*/ 475 h 47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67" h="475">
                  <a:moveTo>
                    <a:pt x="229" y="475"/>
                  </a:moveTo>
                  <a:lnTo>
                    <a:pt x="266" y="475"/>
                  </a:lnTo>
                  <a:lnTo>
                    <a:pt x="305" y="465"/>
                  </a:lnTo>
                  <a:lnTo>
                    <a:pt x="342" y="447"/>
                  </a:lnTo>
                  <a:lnTo>
                    <a:pt x="372" y="428"/>
                  </a:lnTo>
                  <a:lnTo>
                    <a:pt x="400" y="408"/>
                  </a:lnTo>
                  <a:lnTo>
                    <a:pt x="419" y="380"/>
                  </a:lnTo>
                  <a:lnTo>
                    <a:pt x="437" y="342"/>
                  </a:lnTo>
                  <a:lnTo>
                    <a:pt x="457" y="313"/>
                  </a:lnTo>
                  <a:lnTo>
                    <a:pt x="467" y="276"/>
                  </a:lnTo>
                  <a:lnTo>
                    <a:pt x="467" y="238"/>
                  </a:lnTo>
                  <a:lnTo>
                    <a:pt x="467" y="199"/>
                  </a:lnTo>
                  <a:lnTo>
                    <a:pt x="457" y="162"/>
                  </a:lnTo>
                  <a:lnTo>
                    <a:pt x="437" y="133"/>
                  </a:lnTo>
                  <a:lnTo>
                    <a:pt x="419" y="104"/>
                  </a:lnTo>
                  <a:lnTo>
                    <a:pt x="400" y="76"/>
                  </a:lnTo>
                  <a:lnTo>
                    <a:pt x="372" y="47"/>
                  </a:lnTo>
                  <a:lnTo>
                    <a:pt x="342" y="28"/>
                  </a:lnTo>
                  <a:lnTo>
                    <a:pt x="305" y="19"/>
                  </a:lnTo>
                  <a:lnTo>
                    <a:pt x="266" y="9"/>
                  </a:lnTo>
                  <a:lnTo>
                    <a:pt x="229" y="0"/>
                  </a:lnTo>
                  <a:lnTo>
                    <a:pt x="199" y="9"/>
                  </a:lnTo>
                  <a:lnTo>
                    <a:pt x="162" y="19"/>
                  </a:lnTo>
                  <a:lnTo>
                    <a:pt x="123" y="28"/>
                  </a:lnTo>
                  <a:lnTo>
                    <a:pt x="95" y="47"/>
                  </a:lnTo>
                  <a:lnTo>
                    <a:pt x="67" y="76"/>
                  </a:lnTo>
                  <a:lnTo>
                    <a:pt x="47" y="95"/>
                  </a:lnTo>
                  <a:lnTo>
                    <a:pt x="28" y="123"/>
                  </a:lnTo>
                  <a:lnTo>
                    <a:pt x="10" y="162"/>
                  </a:lnTo>
                  <a:lnTo>
                    <a:pt x="0" y="199"/>
                  </a:lnTo>
                  <a:lnTo>
                    <a:pt x="0" y="238"/>
                  </a:lnTo>
                  <a:lnTo>
                    <a:pt x="0" y="247"/>
                  </a:lnTo>
                  <a:lnTo>
                    <a:pt x="0" y="285"/>
                  </a:lnTo>
                  <a:lnTo>
                    <a:pt x="10" y="324"/>
                  </a:lnTo>
                  <a:lnTo>
                    <a:pt x="28" y="352"/>
                  </a:lnTo>
                  <a:lnTo>
                    <a:pt x="47" y="380"/>
                  </a:lnTo>
                  <a:lnTo>
                    <a:pt x="67" y="408"/>
                  </a:lnTo>
                  <a:lnTo>
                    <a:pt x="95" y="428"/>
                  </a:lnTo>
                  <a:lnTo>
                    <a:pt x="123" y="447"/>
                  </a:lnTo>
                  <a:lnTo>
                    <a:pt x="162" y="465"/>
                  </a:lnTo>
                  <a:lnTo>
                    <a:pt x="199" y="475"/>
                  </a:lnTo>
                  <a:lnTo>
                    <a:pt x="229" y="475"/>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04" name="Freeform 212">
              <a:extLst>
                <a:ext uri="{FF2B5EF4-FFF2-40B4-BE49-F238E27FC236}">
                  <a16:creationId xmlns:a16="http://schemas.microsoft.com/office/drawing/2014/main" id="{5BCC5C1D-4A84-430C-A8C2-612E6B14BEF1}"/>
                </a:ext>
              </a:extLst>
            </p:cNvPr>
            <p:cNvSpPr>
              <a:spLocks/>
            </p:cNvSpPr>
            <p:nvPr/>
          </p:nvSpPr>
          <p:spPr bwMode="auto">
            <a:xfrm>
              <a:off x="1407" y="2397"/>
              <a:ext cx="97" cy="98"/>
            </a:xfrm>
            <a:custGeom>
              <a:avLst/>
              <a:gdLst>
                <a:gd name="T0" fmla="*/ 47 w 391"/>
                <a:gd name="T1" fmla="*/ 98 h 389"/>
                <a:gd name="T2" fmla="*/ 57 w 391"/>
                <a:gd name="T3" fmla="*/ 98 h 389"/>
                <a:gd name="T4" fmla="*/ 64 w 391"/>
                <a:gd name="T5" fmla="*/ 96 h 389"/>
                <a:gd name="T6" fmla="*/ 71 w 391"/>
                <a:gd name="T7" fmla="*/ 93 h 389"/>
                <a:gd name="T8" fmla="*/ 76 w 391"/>
                <a:gd name="T9" fmla="*/ 89 h 389"/>
                <a:gd name="T10" fmla="*/ 83 w 391"/>
                <a:gd name="T11" fmla="*/ 84 h 389"/>
                <a:gd name="T12" fmla="*/ 88 w 391"/>
                <a:gd name="T13" fmla="*/ 79 h 389"/>
                <a:gd name="T14" fmla="*/ 92 w 391"/>
                <a:gd name="T15" fmla="*/ 72 h 389"/>
                <a:gd name="T16" fmla="*/ 95 w 391"/>
                <a:gd name="T17" fmla="*/ 65 h 389"/>
                <a:gd name="T18" fmla="*/ 97 w 391"/>
                <a:gd name="T19" fmla="*/ 57 h 389"/>
                <a:gd name="T20" fmla="*/ 97 w 391"/>
                <a:gd name="T21" fmla="*/ 48 h 389"/>
                <a:gd name="T22" fmla="*/ 97 w 391"/>
                <a:gd name="T23" fmla="*/ 41 h 389"/>
                <a:gd name="T24" fmla="*/ 95 w 391"/>
                <a:gd name="T25" fmla="*/ 33 h 389"/>
                <a:gd name="T26" fmla="*/ 92 w 391"/>
                <a:gd name="T27" fmla="*/ 26 h 389"/>
                <a:gd name="T28" fmla="*/ 88 w 391"/>
                <a:gd name="T29" fmla="*/ 19 h 389"/>
                <a:gd name="T30" fmla="*/ 83 w 391"/>
                <a:gd name="T31" fmla="*/ 14 h 389"/>
                <a:gd name="T32" fmla="*/ 76 w 391"/>
                <a:gd name="T33" fmla="*/ 9 h 389"/>
                <a:gd name="T34" fmla="*/ 71 w 391"/>
                <a:gd name="T35" fmla="*/ 5 h 389"/>
                <a:gd name="T36" fmla="*/ 64 w 391"/>
                <a:gd name="T37" fmla="*/ 2 h 389"/>
                <a:gd name="T38" fmla="*/ 57 w 391"/>
                <a:gd name="T39" fmla="*/ 0 h 389"/>
                <a:gd name="T40" fmla="*/ 47 w 391"/>
                <a:gd name="T41" fmla="*/ 0 h 389"/>
                <a:gd name="T42" fmla="*/ 40 w 391"/>
                <a:gd name="T43" fmla="*/ 0 h 389"/>
                <a:gd name="T44" fmla="*/ 33 w 391"/>
                <a:gd name="T45" fmla="*/ 2 h 389"/>
                <a:gd name="T46" fmla="*/ 26 w 391"/>
                <a:gd name="T47" fmla="*/ 5 h 389"/>
                <a:gd name="T48" fmla="*/ 19 w 391"/>
                <a:gd name="T49" fmla="*/ 9 h 389"/>
                <a:gd name="T50" fmla="*/ 14 w 391"/>
                <a:gd name="T51" fmla="*/ 14 h 389"/>
                <a:gd name="T52" fmla="*/ 10 w 391"/>
                <a:gd name="T53" fmla="*/ 19 h 389"/>
                <a:gd name="T54" fmla="*/ 5 w 391"/>
                <a:gd name="T55" fmla="*/ 24 h 389"/>
                <a:gd name="T56" fmla="*/ 2 w 391"/>
                <a:gd name="T57" fmla="*/ 31 h 389"/>
                <a:gd name="T58" fmla="*/ 0 w 391"/>
                <a:gd name="T59" fmla="*/ 38 h 389"/>
                <a:gd name="T60" fmla="*/ 0 w 391"/>
                <a:gd name="T61" fmla="*/ 48 h 389"/>
                <a:gd name="T62" fmla="*/ 0 w 391"/>
                <a:gd name="T63" fmla="*/ 50 h 389"/>
                <a:gd name="T64" fmla="*/ 0 w 391"/>
                <a:gd name="T65" fmla="*/ 57 h 389"/>
                <a:gd name="T66" fmla="*/ 2 w 391"/>
                <a:gd name="T67" fmla="*/ 65 h 389"/>
                <a:gd name="T68" fmla="*/ 5 w 391"/>
                <a:gd name="T69" fmla="*/ 72 h 389"/>
                <a:gd name="T70" fmla="*/ 10 w 391"/>
                <a:gd name="T71" fmla="*/ 79 h 389"/>
                <a:gd name="T72" fmla="*/ 14 w 391"/>
                <a:gd name="T73" fmla="*/ 84 h 389"/>
                <a:gd name="T74" fmla="*/ 19 w 391"/>
                <a:gd name="T75" fmla="*/ 89 h 389"/>
                <a:gd name="T76" fmla="*/ 26 w 391"/>
                <a:gd name="T77" fmla="*/ 93 h 389"/>
                <a:gd name="T78" fmla="*/ 33 w 391"/>
                <a:gd name="T79" fmla="*/ 96 h 389"/>
                <a:gd name="T80" fmla="*/ 40 w 391"/>
                <a:gd name="T81" fmla="*/ 98 h 389"/>
                <a:gd name="T82" fmla="*/ 47 w 391"/>
                <a:gd name="T83" fmla="*/ 98 h 38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91"/>
                <a:gd name="T127" fmla="*/ 0 h 389"/>
                <a:gd name="T128" fmla="*/ 391 w 391"/>
                <a:gd name="T129" fmla="*/ 389 h 38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91" h="389">
                  <a:moveTo>
                    <a:pt x="191" y="389"/>
                  </a:moveTo>
                  <a:lnTo>
                    <a:pt x="229" y="389"/>
                  </a:lnTo>
                  <a:lnTo>
                    <a:pt x="257" y="380"/>
                  </a:lnTo>
                  <a:lnTo>
                    <a:pt x="286" y="370"/>
                  </a:lnTo>
                  <a:lnTo>
                    <a:pt x="305" y="352"/>
                  </a:lnTo>
                  <a:lnTo>
                    <a:pt x="333" y="333"/>
                  </a:lnTo>
                  <a:lnTo>
                    <a:pt x="353" y="314"/>
                  </a:lnTo>
                  <a:lnTo>
                    <a:pt x="372" y="285"/>
                  </a:lnTo>
                  <a:lnTo>
                    <a:pt x="381" y="257"/>
                  </a:lnTo>
                  <a:lnTo>
                    <a:pt x="391" y="228"/>
                  </a:lnTo>
                  <a:lnTo>
                    <a:pt x="391" y="190"/>
                  </a:lnTo>
                  <a:lnTo>
                    <a:pt x="391" y="162"/>
                  </a:lnTo>
                  <a:lnTo>
                    <a:pt x="381" y="132"/>
                  </a:lnTo>
                  <a:lnTo>
                    <a:pt x="372" y="104"/>
                  </a:lnTo>
                  <a:lnTo>
                    <a:pt x="353" y="76"/>
                  </a:lnTo>
                  <a:lnTo>
                    <a:pt x="333" y="57"/>
                  </a:lnTo>
                  <a:lnTo>
                    <a:pt x="305" y="37"/>
                  </a:lnTo>
                  <a:lnTo>
                    <a:pt x="286" y="19"/>
                  </a:lnTo>
                  <a:lnTo>
                    <a:pt x="257" y="9"/>
                  </a:lnTo>
                  <a:lnTo>
                    <a:pt x="229" y="0"/>
                  </a:lnTo>
                  <a:lnTo>
                    <a:pt x="191" y="0"/>
                  </a:lnTo>
                  <a:lnTo>
                    <a:pt x="162" y="0"/>
                  </a:lnTo>
                  <a:lnTo>
                    <a:pt x="134" y="9"/>
                  </a:lnTo>
                  <a:lnTo>
                    <a:pt x="106" y="19"/>
                  </a:lnTo>
                  <a:lnTo>
                    <a:pt x="76" y="37"/>
                  </a:lnTo>
                  <a:lnTo>
                    <a:pt x="58" y="57"/>
                  </a:lnTo>
                  <a:lnTo>
                    <a:pt x="39" y="76"/>
                  </a:lnTo>
                  <a:lnTo>
                    <a:pt x="19" y="95"/>
                  </a:lnTo>
                  <a:lnTo>
                    <a:pt x="10" y="123"/>
                  </a:lnTo>
                  <a:lnTo>
                    <a:pt x="0" y="152"/>
                  </a:lnTo>
                  <a:lnTo>
                    <a:pt x="0" y="190"/>
                  </a:lnTo>
                  <a:lnTo>
                    <a:pt x="0" y="199"/>
                  </a:lnTo>
                  <a:lnTo>
                    <a:pt x="0" y="228"/>
                  </a:lnTo>
                  <a:lnTo>
                    <a:pt x="10" y="257"/>
                  </a:lnTo>
                  <a:lnTo>
                    <a:pt x="19" y="285"/>
                  </a:lnTo>
                  <a:lnTo>
                    <a:pt x="39" y="314"/>
                  </a:lnTo>
                  <a:lnTo>
                    <a:pt x="58" y="333"/>
                  </a:lnTo>
                  <a:lnTo>
                    <a:pt x="76" y="352"/>
                  </a:lnTo>
                  <a:lnTo>
                    <a:pt x="106" y="370"/>
                  </a:lnTo>
                  <a:lnTo>
                    <a:pt x="134" y="380"/>
                  </a:lnTo>
                  <a:lnTo>
                    <a:pt x="162" y="389"/>
                  </a:lnTo>
                  <a:lnTo>
                    <a:pt x="191" y="389"/>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05" name="Freeform 213">
              <a:extLst>
                <a:ext uri="{FF2B5EF4-FFF2-40B4-BE49-F238E27FC236}">
                  <a16:creationId xmlns:a16="http://schemas.microsoft.com/office/drawing/2014/main" id="{AEA597A7-48DE-440A-B5B7-BE5A1BC05E40}"/>
                </a:ext>
              </a:extLst>
            </p:cNvPr>
            <p:cNvSpPr>
              <a:spLocks/>
            </p:cNvSpPr>
            <p:nvPr/>
          </p:nvSpPr>
          <p:spPr bwMode="auto">
            <a:xfrm>
              <a:off x="1411" y="2400"/>
              <a:ext cx="81" cy="78"/>
            </a:xfrm>
            <a:custGeom>
              <a:avLst/>
              <a:gdLst>
                <a:gd name="T0" fmla="*/ 41 w 325"/>
                <a:gd name="T1" fmla="*/ 78 h 314"/>
                <a:gd name="T2" fmla="*/ 48 w 325"/>
                <a:gd name="T3" fmla="*/ 78 h 314"/>
                <a:gd name="T4" fmla="*/ 52 w 325"/>
                <a:gd name="T5" fmla="*/ 76 h 314"/>
                <a:gd name="T6" fmla="*/ 59 w 325"/>
                <a:gd name="T7" fmla="*/ 74 h 314"/>
                <a:gd name="T8" fmla="*/ 64 w 325"/>
                <a:gd name="T9" fmla="*/ 71 h 314"/>
                <a:gd name="T10" fmla="*/ 69 w 325"/>
                <a:gd name="T11" fmla="*/ 66 h 314"/>
                <a:gd name="T12" fmla="*/ 71 w 325"/>
                <a:gd name="T13" fmla="*/ 62 h 314"/>
                <a:gd name="T14" fmla="*/ 76 w 325"/>
                <a:gd name="T15" fmla="*/ 57 h 314"/>
                <a:gd name="T16" fmla="*/ 78 w 325"/>
                <a:gd name="T17" fmla="*/ 52 h 314"/>
                <a:gd name="T18" fmla="*/ 78 w 325"/>
                <a:gd name="T19" fmla="*/ 45 h 314"/>
                <a:gd name="T20" fmla="*/ 81 w 325"/>
                <a:gd name="T21" fmla="*/ 40 h 314"/>
                <a:gd name="T22" fmla="*/ 78 w 325"/>
                <a:gd name="T23" fmla="*/ 33 h 314"/>
                <a:gd name="T24" fmla="*/ 78 w 325"/>
                <a:gd name="T25" fmla="*/ 26 h 314"/>
                <a:gd name="T26" fmla="*/ 76 w 325"/>
                <a:gd name="T27" fmla="*/ 21 h 314"/>
                <a:gd name="T28" fmla="*/ 71 w 325"/>
                <a:gd name="T29" fmla="*/ 17 h 314"/>
                <a:gd name="T30" fmla="*/ 69 w 325"/>
                <a:gd name="T31" fmla="*/ 12 h 314"/>
                <a:gd name="T32" fmla="*/ 64 w 325"/>
                <a:gd name="T33" fmla="*/ 7 h 314"/>
                <a:gd name="T34" fmla="*/ 59 w 325"/>
                <a:gd name="T35" fmla="*/ 5 h 314"/>
                <a:gd name="T36" fmla="*/ 52 w 325"/>
                <a:gd name="T37" fmla="*/ 2 h 314"/>
                <a:gd name="T38" fmla="*/ 48 w 325"/>
                <a:gd name="T39" fmla="*/ 0 h 314"/>
                <a:gd name="T40" fmla="*/ 41 w 325"/>
                <a:gd name="T41" fmla="*/ 0 h 314"/>
                <a:gd name="T42" fmla="*/ 33 w 325"/>
                <a:gd name="T43" fmla="*/ 0 h 314"/>
                <a:gd name="T44" fmla="*/ 29 w 325"/>
                <a:gd name="T45" fmla="*/ 2 h 314"/>
                <a:gd name="T46" fmla="*/ 22 w 325"/>
                <a:gd name="T47" fmla="*/ 5 h 314"/>
                <a:gd name="T48" fmla="*/ 17 w 325"/>
                <a:gd name="T49" fmla="*/ 7 h 314"/>
                <a:gd name="T50" fmla="*/ 12 w 325"/>
                <a:gd name="T51" fmla="*/ 12 h 314"/>
                <a:gd name="T52" fmla="*/ 7 w 325"/>
                <a:gd name="T53" fmla="*/ 17 h 314"/>
                <a:gd name="T54" fmla="*/ 5 w 325"/>
                <a:gd name="T55" fmla="*/ 21 h 314"/>
                <a:gd name="T56" fmla="*/ 3 w 325"/>
                <a:gd name="T57" fmla="*/ 26 h 314"/>
                <a:gd name="T58" fmla="*/ 0 w 325"/>
                <a:gd name="T59" fmla="*/ 33 h 314"/>
                <a:gd name="T60" fmla="*/ 0 w 325"/>
                <a:gd name="T61" fmla="*/ 40 h 314"/>
                <a:gd name="T62" fmla="*/ 0 w 325"/>
                <a:gd name="T63" fmla="*/ 45 h 314"/>
                <a:gd name="T64" fmla="*/ 3 w 325"/>
                <a:gd name="T65" fmla="*/ 52 h 314"/>
                <a:gd name="T66" fmla="*/ 5 w 325"/>
                <a:gd name="T67" fmla="*/ 57 h 314"/>
                <a:gd name="T68" fmla="*/ 7 w 325"/>
                <a:gd name="T69" fmla="*/ 62 h 314"/>
                <a:gd name="T70" fmla="*/ 12 w 325"/>
                <a:gd name="T71" fmla="*/ 66 h 314"/>
                <a:gd name="T72" fmla="*/ 17 w 325"/>
                <a:gd name="T73" fmla="*/ 71 h 314"/>
                <a:gd name="T74" fmla="*/ 22 w 325"/>
                <a:gd name="T75" fmla="*/ 74 h 314"/>
                <a:gd name="T76" fmla="*/ 29 w 325"/>
                <a:gd name="T77" fmla="*/ 76 h 314"/>
                <a:gd name="T78" fmla="*/ 33 w 325"/>
                <a:gd name="T79" fmla="*/ 78 h 314"/>
                <a:gd name="T80" fmla="*/ 41 w 325"/>
                <a:gd name="T81" fmla="*/ 78 h 31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25"/>
                <a:gd name="T124" fmla="*/ 0 h 314"/>
                <a:gd name="T125" fmla="*/ 325 w 325"/>
                <a:gd name="T126" fmla="*/ 314 h 31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25" h="314">
                  <a:moveTo>
                    <a:pt x="163" y="314"/>
                  </a:moveTo>
                  <a:lnTo>
                    <a:pt x="191" y="314"/>
                  </a:lnTo>
                  <a:lnTo>
                    <a:pt x="210" y="305"/>
                  </a:lnTo>
                  <a:lnTo>
                    <a:pt x="238" y="296"/>
                  </a:lnTo>
                  <a:lnTo>
                    <a:pt x="258" y="285"/>
                  </a:lnTo>
                  <a:lnTo>
                    <a:pt x="277" y="266"/>
                  </a:lnTo>
                  <a:lnTo>
                    <a:pt x="286" y="248"/>
                  </a:lnTo>
                  <a:lnTo>
                    <a:pt x="305" y="229"/>
                  </a:lnTo>
                  <a:lnTo>
                    <a:pt x="314" y="210"/>
                  </a:lnTo>
                  <a:lnTo>
                    <a:pt x="314" y="181"/>
                  </a:lnTo>
                  <a:lnTo>
                    <a:pt x="325" y="162"/>
                  </a:lnTo>
                  <a:lnTo>
                    <a:pt x="314" y="134"/>
                  </a:lnTo>
                  <a:lnTo>
                    <a:pt x="314" y="105"/>
                  </a:lnTo>
                  <a:lnTo>
                    <a:pt x="305" y="86"/>
                  </a:lnTo>
                  <a:lnTo>
                    <a:pt x="286" y="67"/>
                  </a:lnTo>
                  <a:lnTo>
                    <a:pt x="277" y="48"/>
                  </a:lnTo>
                  <a:lnTo>
                    <a:pt x="258" y="28"/>
                  </a:lnTo>
                  <a:lnTo>
                    <a:pt x="238" y="19"/>
                  </a:lnTo>
                  <a:lnTo>
                    <a:pt x="210" y="10"/>
                  </a:lnTo>
                  <a:lnTo>
                    <a:pt x="191" y="0"/>
                  </a:lnTo>
                  <a:lnTo>
                    <a:pt x="163" y="0"/>
                  </a:lnTo>
                  <a:lnTo>
                    <a:pt x="134" y="0"/>
                  </a:lnTo>
                  <a:lnTo>
                    <a:pt x="115" y="10"/>
                  </a:lnTo>
                  <a:lnTo>
                    <a:pt x="87" y="19"/>
                  </a:lnTo>
                  <a:lnTo>
                    <a:pt x="67" y="28"/>
                  </a:lnTo>
                  <a:lnTo>
                    <a:pt x="48" y="48"/>
                  </a:lnTo>
                  <a:lnTo>
                    <a:pt x="29" y="67"/>
                  </a:lnTo>
                  <a:lnTo>
                    <a:pt x="20" y="86"/>
                  </a:lnTo>
                  <a:lnTo>
                    <a:pt x="11" y="105"/>
                  </a:lnTo>
                  <a:lnTo>
                    <a:pt x="0" y="134"/>
                  </a:lnTo>
                  <a:lnTo>
                    <a:pt x="0" y="162"/>
                  </a:lnTo>
                  <a:lnTo>
                    <a:pt x="0" y="181"/>
                  </a:lnTo>
                  <a:lnTo>
                    <a:pt x="11" y="210"/>
                  </a:lnTo>
                  <a:lnTo>
                    <a:pt x="20" y="229"/>
                  </a:lnTo>
                  <a:lnTo>
                    <a:pt x="29" y="248"/>
                  </a:lnTo>
                  <a:lnTo>
                    <a:pt x="48" y="266"/>
                  </a:lnTo>
                  <a:lnTo>
                    <a:pt x="67" y="285"/>
                  </a:lnTo>
                  <a:lnTo>
                    <a:pt x="87" y="296"/>
                  </a:lnTo>
                  <a:lnTo>
                    <a:pt x="115" y="305"/>
                  </a:lnTo>
                  <a:lnTo>
                    <a:pt x="134" y="314"/>
                  </a:lnTo>
                  <a:lnTo>
                    <a:pt x="163" y="314"/>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06" name="Freeform 214">
              <a:extLst>
                <a:ext uri="{FF2B5EF4-FFF2-40B4-BE49-F238E27FC236}">
                  <a16:creationId xmlns:a16="http://schemas.microsoft.com/office/drawing/2014/main" id="{16B12B6D-F7BF-4FC1-925F-B5D16344BB13}"/>
                </a:ext>
              </a:extLst>
            </p:cNvPr>
            <p:cNvSpPr>
              <a:spLocks/>
            </p:cNvSpPr>
            <p:nvPr/>
          </p:nvSpPr>
          <p:spPr bwMode="auto">
            <a:xfrm>
              <a:off x="1647" y="2454"/>
              <a:ext cx="331" cy="331"/>
            </a:xfrm>
            <a:custGeom>
              <a:avLst/>
              <a:gdLst>
                <a:gd name="T0" fmla="*/ 164 w 1323"/>
                <a:gd name="T1" fmla="*/ 331 h 1322"/>
                <a:gd name="T2" fmla="*/ 193 w 1323"/>
                <a:gd name="T3" fmla="*/ 328 h 1322"/>
                <a:gd name="T4" fmla="*/ 217 w 1323"/>
                <a:gd name="T5" fmla="*/ 321 h 1322"/>
                <a:gd name="T6" fmla="*/ 240 w 1323"/>
                <a:gd name="T7" fmla="*/ 312 h 1322"/>
                <a:gd name="T8" fmla="*/ 262 w 1323"/>
                <a:gd name="T9" fmla="*/ 300 h 1322"/>
                <a:gd name="T10" fmla="*/ 283 w 1323"/>
                <a:gd name="T11" fmla="*/ 283 h 1322"/>
                <a:gd name="T12" fmla="*/ 297 w 1323"/>
                <a:gd name="T13" fmla="*/ 264 h 1322"/>
                <a:gd name="T14" fmla="*/ 312 w 1323"/>
                <a:gd name="T15" fmla="*/ 241 h 1322"/>
                <a:gd name="T16" fmla="*/ 321 w 1323"/>
                <a:gd name="T17" fmla="*/ 217 h 1322"/>
                <a:gd name="T18" fmla="*/ 328 w 1323"/>
                <a:gd name="T19" fmla="*/ 193 h 1322"/>
                <a:gd name="T20" fmla="*/ 331 w 1323"/>
                <a:gd name="T21" fmla="*/ 164 h 1322"/>
                <a:gd name="T22" fmla="*/ 328 w 1323"/>
                <a:gd name="T23" fmla="*/ 138 h 1322"/>
                <a:gd name="T24" fmla="*/ 321 w 1323"/>
                <a:gd name="T25" fmla="*/ 112 h 1322"/>
                <a:gd name="T26" fmla="*/ 312 w 1323"/>
                <a:gd name="T27" fmla="*/ 90 h 1322"/>
                <a:gd name="T28" fmla="*/ 297 w 1323"/>
                <a:gd name="T29" fmla="*/ 67 h 1322"/>
                <a:gd name="T30" fmla="*/ 283 w 1323"/>
                <a:gd name="T31" fmla="*/ 48 h 1322"/>
                <a:gd name="T32" fmla="*/ 262 w 1323"/>
                <a:gd name="T33" fmla="*/ 31 h 1322"/>
                <a:gd name="T34" fmla="*/ 240 w 1323"/>
                <a:gd name="T35" fmla="*/ 19 h 1322"/>
                <a:gd name="T36" fmla="*/ 217 w 1323"/>
                <a:gd name="T37" fmla="*/ 7 h 1322"/>
                <a:gd name="T38" fmla="*/ 193 w 1323"/>
                <a:gd name="T39" fmla="*/ 3 h 1322"/>
                <a:gd name="T40" fmla="*/ 164 w 1323"/>
                <a:gd name="T41" fmla="*/ 0 h 1322"/>
                <a:gd name="T42" fmla="*/ 138 w 1323"/>
                <a:gd name="T43" fmla="*/ 3 h 1322"/>
                <a:gd name="T44" fmla="*/ 112 w 1323"/>
                <a:gd name="T45" fmla="*/ 7 h 1322"/>
                <a:gd name="T46" fmla="*/ 88 w 1323"/>
                <a:gd name="T47" fmla="*/ 19 h 1322"/>
                <a:gd name="T48" fmla="*/ 67 w 1323"/>
                <a:gd name="T49" fmla="*/ 31 h 1322"/>
                <a:gd name="T50" fmla="*/ 48 w 1323"/>
                <a:gd name="T51" fmla="*/ 48 h 1322"/>
                <a:gd name="T52" fmla="*/ 31 w 1323"/>
                <a:gd name="T53" fmla="*/ 67 h 1322"/>
                <a:gd name="T54" fmla="*/ 19 w 1323"/>
                <a:gd name="T55" fmla="*/ 90 h 1322"/>
                <a:gd name="T56" fmla="*/ 7 w 1323"/>
                <a:gd name="T57" fmla="*/ 112 h 1322"/>
                <a:gd name="T58" fmla="*/ 2 w 1323"/>
                <a:gd name="T59" fmla="*/ 138 h 1322"/>
                <a:gd name="T60" fmla="*/ 0 w 1323"/>
                <a:gd name="T61" fmla="*/ 164 h 1322"/>
                <a:gd name="T62" fmla="*/ 2 w 1323"/>
                <a:gd name="T63" fmla="*/ 193 h 1322"/>
                <a:gd name="T64" fmla="*/ 7 w 1323"/>
                <a:gd name="T65" fmla="*/ 217 h 1322"/>
                <a:gd name="T66" fmla="*/ 19 w 1323"/>
                <a:gd name="T67" fmla="*/ 241 h 1322"/>
                <a:gd name="T68" fmla="*/ 31 w 1323"/>
                <a:gd name="T69" fmla="*/ 264 h 1322"/>
                <a:gd name="T70" fmla="*/ 48 w 1323"/>
                <a:gd name="T71" fmla="*/ 283 h 1322"/>
                <a:gd name="T72" fmla="*/ 67 w 1323"/>
                <a:gd name="T73" fmla="*/ 300 h 1322"/>
                <a:gd name="T74" fmla="*/ 88 w 1323"/>
                <a:gd name="T75" fmla="*/ 312 h 1322"/>
                <a:gd name="T76" fmla="*/ 112 w 1323"/>
                <a:gd name="T77" fmla="*/ 321 h 1322"/>
                <a:gd name="T78" fmla="*/ 138 w 1323"/>
                <a:gd name="T79" fmla="*/ 328 h 1322"/>
                <a:gd name="T80" fmla="*/ 164 w 1323"/>
                <a:gd name="T81" fmla="*/ 331 h 132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3"/>
                <a:gd name="T124" fmla="*/ 0 h 1322"/>
                <a:gd name="T125" fmla="*/ 1323 w 1323"/>
                <a:gd name="T126" fmla="*/ 1322 h 132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3" h="1322">
                  <a:moveTo>
                    <a:pt x="657" y="1322"/>
                  </a:moveTo>
                  <a:lnTo>
                    <a:pt x="771" y="1312"/>
                  </a:lnTo>
                  <a:lnTo>
                    <a:pt x="866" y="1283"/>
                  </a:lnTo>
                  <a:lnTo>
                    <a:pt x="961" y="1245"/>
                  </a:lnTo>
                  <a:lnTo>
                    <a:pt x="1046" y="1197"/>
                  </a:lnTo>
                  <a:lnTo>
                    <a:pt x="1133" y="1132"/>
                  </a:lnTo>
                  <a:lnTo>
                    <a:pt x="1189" y="1056"/>
                  </a:lnTo>
                  <a:lnTo>
                    <a:pt x="1247" y="961"/>
                  </a:lnTo>
                  <a:lnTo>
                    <a:pt x="1284" y="866"/>
                  </a:lnTo>
                  <a:lnTo>
                    <a:pt x="1313" y="771"/>
                  </a:lnTo>
                  <a:lnTo>
                    <a:pt x="1323" y="656"/>
                  </a:lnTo>
                  <a:lnTo>
                    <a:pt x="1313" y="551"/>
                  </a:lnTo>
                  <a:lnTo>
                    <a:pt x="1284" y="447"/>
                  </a:lnTo>
                  <a:lnTo>
                    <a:pt x="1247" y="361"/>
                  </a:lnTo>
                  <a:lnTo>
                    <a:pt x="1189" y="266"/>
                  </a:lnTo>
                  <a:lnTo>
                    <a:pt x="1133" y="190"/>
                  </a:lnTo>
                  <a:lnTo>
                    <a:pt x="1046" y="124"/>
                  </a:lnTo>
                  <a:lnTo>
                    <a:pt x="961" y="77"/>
                  </a:lnTo>
                  <a:lnTo>
                    <a:pt x="866" y="29"/>
                  </a:lnTo>
                  <a:lnTo>
                    <a:pt x="771" y="10"/>
                  </a:lnTo>
                  <a:lnTo>
                    <a:pt x="657" y="0"/>
                  </a:lnTo>
                  <a:lnTo>
                    <a:pt x="552" y="10"/>
                  </a:lnTo>
                  <a:lnTo>
                    <a:pt x="447" y="29"/>
                  </a:lnTo>
                  <a:lnTo>
                    <a:pt x="352" y="77"/>
                  </a:lnTo>
                  <a:lnTo>
                    <a:pt x="267" y="124"/>
                  </a:lnTo>
                  <a:lnTo>
                    <a:pt x="191" y="190"/>
                  </a:lnTo>
                  <a:lnTo>
                    <a:pt x="124" y="266"/>
                  </a:lnTo>
                  <a:lnTo>
                    <a:pt x="76" y="361"/>
                  </a:lnTo>
                  <a:lnTo>
                    <a:pt x="29" y="447"/>
                  </a:lnTo>
                  <a:lnTo>
                    <a:pt x="9" y="551"/>
                  </a:lnTo>
                  <a:lnTo>
                    <a:pt x="0" y="656"/>
                  </a:lnTo>
                  <a:lnTo>
                    <a:pt x="9" y="771"/>
                  </a:lnTo>
                  <a:lnTo>
                    <a:pt x="29" y="866"/>
                  </a:lnTo>
                  <a:lnTo>
                    <a:pt x="76" y="961"/>
                  </a:lnTo>
                  <a:lnTo>
                    <a:pt x="124" y="1056"/>
                  </a:lnTo>
                  <a:lnTo>
                    <a:pt x="191" y="1132"/>
                  </a:lnTo>
                  <a:lnTo>
                    <a:pt x="267" y="1197"/>
                  </a:lnTo>
                  <a:lnTo>
                    <a:pt x="352" y="1245"/>
                  </a:lnTo>
                  <a:lnTo>
                    <a:pt x="447" y="1283"/>
                  </a:lnTo>
                  <a:lnTo>
                    <a:pt x="552" y="1312"/>
                  </a:lnTo>
                  <a:lnTo>
                    <a:pt x="657" y="1322"/>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07" name="Freeform 215">
              <a:extLst>
                <a:ext uri="{FF2B5EF4-FFF2-40B4-BE49-F238E27FC236}">
                  <a16:creationId xmlns:a16="http://schemas.microsoft.com/office/drawing/2014/main" id="{2B6F1260-186B-4566-AC54-703BC8913D1D}"/>
                </a:ext>
              </a:extLst>
            </p:cNvPr>
            <p:cNvSpPr>
              <a:spLocks/>
            </p:cNvSpPr>
            <p:nvPr/>
          </p:nvSpPr>
          <p:spPr bwMode="auto">
            <a:xfrm>
              <a:off x="1647" y="2454"/>
              <a:ext cx="331" cy="331"/>
            </a:xfrm>
            <a:custGeom>
              <a:avLst/>
              <a:gdLst>
                <a:gd name="T0" fmla="*/ 164 w 1323"/>
                <a:gd name="T1" fmla="*/ 331 h 1322"/>
                <a:gd name="T2" fmla="*/ 193 w 1323"/>
                <a:gd name="T3" fmla="*/ 328 h 1322"/>
                <a:gd name="T4" fmla="*/ 217 w 1323"/>
                <a:gd name="T5" fmla="*/ 321 h 1322"/>
                <a:gd name="T6" fmla="*/ 240 w 1323"/>
                <a:gd name="T7" fmla="*/ 312 h 1322"/>
                <a:gd name="T8" fmla="*/ 262 w 1323"/>
                <a:gd name="T9" fmla="*/ 300 h 1322"/>
                <a:gd name="T10" fmla="*/ 283 w 1323"/>
                <a:gd name="T11" fmla="*/ 283 h 1322"/>
                <a:gd name="T12" fmla="*/ 297 w 1323"/>
                <a:gd name="T13" fmla="*/ 264 h 1322"/>
                <a:gd name="T14" fmla="*/ 312 w 1323"/>
                <a:gd name="T15" fmla="*/ 241 h 1322"/>
                <a:gd name="T16" fmla="*/ 321 w 1323"/>
                <a:gd name="T17" fmla="*/ 217 h 1322"/>
                <a:gd name="T18" fmla="*/ 328 w 1323"/>
                <a:gd name="T19" fmla="*/ 193 h 1322"/>
                <a:gd name="T20" fmla="*/ 331 w 1323"/>
                <a:gd name="T21" fmla="*/ 164 h 1322"/>
                <a:gd name="T22" fmla="*/ 328 w 1323"/>
                <a:gd name="T23" fmla="*/ 138 h 1322"/>
                <a:gd name="T24" fmla="*/ 321 w 1323"/>
                <a:gd name="T25" fmla="*/ 112 h 1322"/>
                <a:gd name="T26" fmla="*/ 312 w 1323"/>
                <a:gd name="T27" fmla="*/ 90 h 1322"/>
                <a:gd name="T28" fmla="*/ 297 w 1323"/>
                <a:gd name="T29" fmla="*/ 67 h 1322"/>
                <a:gd name="T30" fmla="*/ 283 w 1323"/>
                <a:gd name="T31" fmla="*/ 48 h 1322"/>
                <a:gd name="T32" fmla="*/ 262 w 1323"/>
                <a:gd name="T33" fmla="*/ 31 h 1322"/>
                <a:gd name="T34" fmla="*/ 240 w 1323"/>
                <a:gd name="T35" fmla="*/ 19 h 1322"/>
                <a:gd name="T36" fmla="*/ 217 w 1323"/>
                <a:gd name="T37" fmla="*/ 7 h 1322"/>
                <a:gd name="T38" fmla="*/ 193 w 1323"/>
                <a:gd name="T39" fmla="*/ 3 h 1322"/>
                <a:gd name="T40" fmla="*/ 164 w 1323"/>
                <a:gd name="T41" fmla="*/ 0 h 1322"/>
                <a:gd name="T42" fmla="*/ 138 w 1323"/>
                <a:gd name="T43" fmla="*/ 3 h 1322"/>
                <a:gd name="T44" fmla="*/ 112 w 1323"/>
                <a:gd name="T45" fmla="*/ 7 h 1322"/>
                <a:gd name="T46" fmla="*/ 88 w 1323"/>
                <a:gd name="T47" fmla="*/ 19 h 1322"/>
                <a:gd name="T48" fmla="*/ 67 w 1323"/>
                <a:gd name="T49" fmla="*/ 31 h 1322"/>
                <a:gd name="T50" fmla="*/ 48 w 1323"/>
                <a:gd name="T51" fmla="*/ 48 h 1322"/>
                <a:gd name="T52" fmla="*/ 31 w 1323"/>
                <a:gd name="T53" fmla="*/ 67 h 1322"/>
                <a:gd name="T54" fmla="*/ 19 w 1323"/>
                <a:gd name="T55" fmla="*/ 90 h 1322"/>
                <a:gd name="T56" fmla="*/ 7 w 1323"/>
                <a:gd name="T57" fmla="*/ 112 h 1322"/>
                <a:gd name="T58" fmla="*/ 2 w 1323"/>
                <a:gd name="T59" fmla="*/ 138 h 1322"/>
                <a:gd name="T60" fmla="*/ 0 w 1323"/>
                <a:gd name="T61" fmla="*/ 164 h 1322"/>
                <a:gd name="T62" fmla="*/ 2 w 1323"/>
                <a:gd name="T63" fmla="*/ 193 h 1322"/>
                <a:gd name="T64" fmla="*/ 7 w 1323"/>
                <a:gd name="T65" fmla="*/ 217 h 1322"/>
                <a:gd name="T66" fmla="*/ 19 w 1323"/>
                <a:gd name="T67" fmla="*/ 241 h 1322"/>
                <a:gd name="T68" fmla="*/ 31 w 1323"/>
                <a:gd name="T69" fmla="*/ 264 h 1322"/>
                <a:gd name="T70" fmla="*/ 48 w 1323"/>
                <a:gd name="T71" fmla="*/ 283 h 1322"/>
                <a:gd name="T72" fmla="*/ 67 w 1323"/>
                <a:gd name="T73" fmla="*/ 300 h 1322"/>
                <a:gd name="T74" fmla="*/ 88 w 1323"/>
                <a:gd name="T75" fmla="*/ 312 h 1322"/>
                <a:gd name="T76" fmla="*/ 112 w 1323"/>
                <a:gd name="T77" fmla="*/ 321 h 1322"/>
                <a:gd name="T78" fmla="*/ 138 w 1323"/>
                <a:gd name="T79" fmla="*/ 328 h 1322"/>
                <a:gd name="T80" fmla="*/ 164 w 1323"/>
                <a:gd name="T81" fmla="*/ 331 h 132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3"/>
                <a:gd name="T124" fmla="*/ 0 h 1322"/>
                <a:gd name="T125" fmla="*/ 1323 w 1323"/>
                <a:gd name="T126" fmla="*/ 1322 h 132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3" h="1322">
                  <a:moveTo>
                    <a:pt x="657" y="1322"/>
                  </a:moveTo>
                  <a:lnTo>
                    <a:pt x="771" y="1312"/>
                  </a:lnTo>
                  <a:lnTo>
                    <a:pt x="866" y="1283"/>
                  </a:lnTo>
                  <a:lnTo>
                    <a:pt x="961" y="1245"/>
                  </a:lnTo>
                  <a:lnTo>
                    <a:pt x="1046" y="1197"/>
                  </a:lnTo>
                  <a:lnTo>
                    <a:pt x="1133" y="1132"/>
                  </a:lnTo>
                  <a:lnTo>
                    <a:pt x="1189" y="1056"/>
                  </a:lnTo>
                  <a:lnTo>
                    <a:pt x="1247" y="961"/>
                  </a:lnTo>
                  <a:lnTo>
                    <a:pt x="1284" y="866"/>
                  </a:lnTo>
                  <a:lnTo>
                    <a:pt x="1313" y="771"/>
                  </a:lnTo>
                  <a:lnTo>
                    <a:pt x="1323" y="656"/>
                  </a:lnTo>
                  <a:lnTo>
                    <a:pt x="1313" y="551"/>
                  </a:lnTo>
                  <a:lnTo>
                    <a:pt x="1284" y="447"/>
                  </a:lnTo>
                  <a:lnTo>
                    <a:pt x="1247" y="361"/>
                  </a:lnTo>
                  <a:lnTo>
                    <a:pt x="1189" y="266"/>
                  </a:lnTo>
                  <a:lnTo>
                    <a:pt x="1133" y="190"/>
                  </a:lnTo>
                  <a:lnTo>
                    <a:pt x="1046" y="124"/>
                  </a:lnTo>
                  <a:lnTo>
                    <a:pt x="961" y="77"/>
                  </a:lnTo>
                  <a:lnTo>
                    <a:pt x="866" y="29"/>
                  </a:lnTo>
                  <a:lnTo>
                    <a:pt x="771" y="10"/>
                  </a:lnTo>
                  <a:lnTo>
                    <a:pt x="657" y="0"/>
                  </a:lnTo>
                  <a:lnTo>
                    <a:pt x="552" y="10"/>
                  </a:lnTo>
                  <a:lnTo>
                    <a:pt x="447" y="29"/>
                  </a:lnTo>
                  <a:lnTo>
                    <a:pt x="352" y="77"/>
                  </a:lnTo>
                  <a:lnTo>
                    <a:pt x="267" y="124"/>
                  </a:lnTo>
                  <a:lnTo>
                    <a:pt x="191" y="190"/>
                  </a:lnTo>
                  <a:lnTo>
                    <a:pt x="124" y="266"/>
                  </a:lnTo>
                  <a:lnTo>
                    <a:pt x="76" y="361"/>
                  </a:lnTo>
                  <a:lnTo>
                    <a:pt x="29" y="447"/>
                  </a:lnTo>
                  <a:lnTo>
                    <a:pt x="9" y="551"/>
                  </a:lnTo>
                  <a:lnTo>
                    <a:pt x="0" y="656"/>
                  </a:lnTo>
                  <a:lnTo>
                    <a:pt x="9" y="771"/>
                  </a:lnTo>
                  <a:lnTo>
                    <a:pt x="29" y="866"/>
                  </a:lnTo>
                  <a:lnTo>
                    <a:pt x="76" y="961"/>
                  </a:lnTo>
                  <a:lnTo>
                    <a:pt x="124" y="1056"/>
                  </a:lnTo>
                  <a:lnTo>
                    <a:pt x="191" y="1132"/>
                  </a:lnTo>
                  <a:lnTo>
                    <a:pt x="267" y="1197"/>
                  </a:lnTo>
                  <a:lnTo>
                    <a:pt x="352" y="1245"/>
                  </a:lnTo>
                  <a:lnTo>
                    <a:pt x="447" y="1283"/>
                  </a:lnTo>
                  <a:lnTo>
                    <a:pt x="552" y="1312"/>
                  </a:lnTo>
                  <a:lnTo>
                    <a:pt x="657" y="1322"/>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808" name="Freeform 216">
              <a:extLst>
                <a:ext uri="{FF2B5EF4-FFF2-40B4-BE49-F238E27FC236}">
                  <a16:creationId xmlns:a16="http://schemas.microsoft.com/office/drawing/2014/main" id="{4241C77C-BB0F-4205-AC64-1EE3DEF02148}"/>
                </a:ext>
              </a:extLst>
            </p:cNvPr>
            <p:cNvSpPr>
              <a:spLocks/>
            </p:cNvSpPr>
            <p:nvPr/>
          </p:nvSpPr>
          <p:spPr bwMode="auto">
            <a:xfrm>
              <a:off x="1647" y="2454"/>
              <a:ext cx="331" cy="331"/>
            </a:xfrm>
            <a:custGeom>
              <a:avLst/>
              <a:gdLst>
                <a:gd name="T0" fmla="*/ 164 w 1323"/>
                <a:gd name="T1" fmla="*/ 331 h 1322"/>
                <a:gd name="T2" fmla="*/ 193 w 1323"/>
                <a:gd name="T3" fmla="*/ 328 h 1322"/>
                <a:gd name="T4" fmla="*/ 217 w 1323"/>
                <a:gd name="T5" fmla="*/ 321 h 1322"/>
                <a:gd name="T6" fmla="*/ 240 w 1323"/>
                <a:gd name="T7" fmla="*/ 312 h 1322"/>
                <a:gd name="T8" fmla="*/ 262 w 1323"/>
                <a:gd name="T9" fmla="*/ 300 h 1322"/>
                <a:gd name="T10" fmla="*/ 283 w 1323"/>
                <a:gd name="T11" fmla="*/ 283 h 1322"/>
                <a:gd name="T12" fmla="*/ 297 w 1323"/>
                <a:gd name="T13" fmla="*/ 264 h 1322"/>
                <a:gd name="T14" fmla="*/ 312 w 1323"/>
                <a:gd name="T15" fmla="*/ 241 h 1322"/>
                <a:gd name="T16" fmla="*/ 321 w 1323"/>
                <a:gd name="T17" fmla="*/ 217 h 1322"/>
                <a:gd name="T18" fmla="*/ 328 w 1323"/>
                <a:gd name="T19" fmla="*/ 193 h 1322"/>
                <a:gd name="T20" fmla="*/ 331 w 1323"/>
                <a:gd name="T21" fmla="*/ 164 h 1322"/>
                <a:gd name="T22" fmla="*/ 328 w 1323"/>
                <a:gd name="T23" fmla="*/ 138 h 1322"/>
                <a:gd name="T24" fmla="*/ 321 w 1323"/>
                <a:gd name="T25" fmla="*/ 112 h 1322"/>
                <a:gd name="T26" fmla="*/ 312 w 1323"/>
                <a:gd name="T27" fmla="*/ 90 h 1322"/>
                <a:gd name="T28" fmla="*/ 297 w 1323"/>
                <a:gd name="T29" fmla="*/ 67 h 1322"/>
                <a:gd name="T30" fmla="*/ 283 w 1323"/>
                <a:gd name="T31" fmla="*/ 48 h 1322"/>
                <a:gd name="T32" fmla="*/ 262 w 1323"/>
                <a:gd name="T33" fmla="*/ 31 h 1322"/>
                <a:gd name="T34" fmla="*/ 240 w 1323"/>
                <a:gd name="T35" fmla="*/ 19 h 1322"/>
                <a:gd name="T36" fmla="*/ 217 w 1323"/>
                <a:gd name="T37" fmla="*/ 7 h 1322"/>
                <a:gd name="T38" fmla="*/ 193 w 1323"/>
                <a:gd name="T39" fmla="*/ 3 h 1322"/>
                <a:gd name="T40" fmla="*/ 164 w 1323"/>
                <a:gd name="T41" fmla="*/ 0 h 1322"/>
                <a:gd name="T42" fmla="*/ 138 w 1323"/>
                <a:gd name="T43" fmla="*/ 3 h 1322"/>
                <a:gd name="T44" fmla="*/ 112 w 1323"/>
                <a:gd name="T45" fmla="*/ 7 h 1322"/>
                <a:gd name="T46" fmla="*/ 88 w 1323"/>
                <a:gd name="T47" fmla="*/ 19 h 1322"/>
                <a:gd name="T48" fmla="*/ 67 w 1323"/>
                <a:gd name="T49" fmla="*/ 31 h 1322"/>
                <a:gd name="T50" fmla="*/ 48 w 1323"/>
                <a:gd name="T51" fmla="*/ 48 h 1322"/>
                <a:gd name="T52" fmla="*/ 31 w 1323"/>
                <a:gd name="T53" fmla="*/ 67 h 1322"/>
                <a:gd name="T54" fmla="*/ 19 w 1323"/>
                <a:gd name="T55" fmla="*/ 90 h 1322"/>
                <a:gd name="T56" fmla="*/ 7 w 1323"/>
                <a:gd name="T57" fmla="*/ 112 h 1322"/>
                <a:gd name="T58" fmla="*/ 2 w 1323"/>
                <a:gd name="T59" fmla="*/ 138 h 1322"/>
                <a:gd name="T60" fmla="*/ 0 w 1323"/>
                <a:gd name="T61" fmla="*/ 164 h 1322"/>
                <a:gd name="T62" fmla="*/ 2 w 1323"/>
                <a:gd name="T63" fmla="*/ 193 h 1322"/>
                <a:gd name="T64" fmla="*/ 7 w 1323"/>
                <a:gd name="T65" fmla="*/ 217 h 1322"/>
                <a:gd name="T66" fmla="*/ 19 w 1323"/>
                <a:gd name="T67" fmla="*/ 241 h 1322"/>
                <a:gd name="T68" fmla="*/ 31 w 1323"/>
                <a:gd name="T69" fmla="*/ 264 h 1322"/>
                <a:gd name="T70" fmla="*/ 48 w 1323"/>
                <a:gd name="T71" fmla="*/ 283 h 1322"/>
                <a:gd name="T72" fmla="*/ 67 w 1323"/>
                <a:gd name="T73" fmla="*/ 300 h 1322"/>
                <a:gd name="T74" fmla="*/ 88 w 1323"/>
                <a:gd name="T75" fmla="*/ 312 h 1322"/>
                <a:gd name="T76" fmla="*/ 112 w 1323"/>
                <a:gd name="T77" fmla="*/ 321 h 1322"/>
                <a:gd name="T78" fmla="*/ 138 w 1323"/>
                <a:gd name="T79" fmla="*/ 328 h 1322"/>
                <a:gd name="T80" fmla="*/ 164 w 1323"/>
                <a:gd name="T81" fmla="*/ 331 h 132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3"/>
                <a:gd name="T124" fmla="*/ 0 h 1322"/>
                <a:gd name="T125" fmla="*/ 1323 w 1323"/>
                <a:gd name="T126" fmla="*/ 1322 h 132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3" h="1322">
                  <a:moveTo>
                    <a:pt x="657" y="1322"/>
                  </a:moveTo>
                  <a:lnTo>
                    <a:pt x="771" y="1312"/>
                  </a:lnTo>
                  <a:lnTo>
                    <a:pt x="866" y="1283"/>
                  </a:lnTo>
                  <a:lnTo>
                    <a:pt x="961" y="1245"/>
                  </a:lnTo>
                  <a:lnTo>
                    <a:pt x="1046" y="1197"/>
                  </a:lnTo>
                  <a:lnTo>
                    <a:pt x="1133" y="1132"/>
                  </a:lnTo>
                  <a:lnTo>
                    <a:pt x="1189" y="1056"/>
                  </a:lnTo>
                  <a:lnTo>
                    <a:pt x="1247" y="961"/>
                  </a:lnTo>
                  <a:lnTo>
                    <a:pt x="1284" y="866"/>
                  </a:lnTo>
                  <a:lnTo>
                    <a:pt x="1313" y="771"/>
                  </a:lnTo>
                  <a:lnTo>
                    <a:pt x="1323" y="656"/>
                  </a:lnTo>
                  <a:lnTo>
                    <a:pt x="1313" y="551"/>
                  </a:lnTo>
                  <a:lnTo>
                    <a:pt x="1284" y="447"/>
                  </a:lnTo>
                  <a:lnTo>
                    <a:pt x="1247" y="361"/>
                  </a:lnTo>
                  <a:lnTo>
                    <a:pt x="1189" y="266"/>
                  </a:lnTo>
                  <a:lnTo>
                    <a:pt x="1133" y="190"/>
                  </a:lnTo>
                  <a:lnTo>
                    <a:pt x="1046" y="124"/>
                  </a:lnTo>
                  <a:lnTo>
                    <a:pt x="961" y="77"/>
                  </a:lnTo>
                  <a:lnTo>
                    <a:pt x="866" y="29"/>
                  </a:lnTo>
                  <a:lnTo>
                    <a:pt x="771" y="10"/>
                  </a:lnTo>
                  <a:lnTo>
                    <a:pt x="657" y="0"/>
                  </a:lnTo>
                  <a:lnTo>
                    <a:pt x="552" y="10"/>
                  </a:lnTo>
                  <a:lnTo>
                    <a:pt x="447" y="29"/>
                  </a:lnTo>
                  <a:lnTo>
                    <a:pt x="352" y="77"/>
                  </a:lnTo>
                  <a:lnTo>
                    <a:pt x="267" y="124"/>
                  </a:lnTo>
                  <a:lnTo>
                    <a:pt x="191" y="190"/>
                  </a:lnTo>
                  <a:lnTo>
                    <a:pt x="124" y="266"/>
                  </a:lnTo>
                  <a:lnTo>
                    <a:pt x="76" y="361"/>
                  </a:lnTo>
                  <a:lnTo>
                    <a:pt x="29" y="447"/>
                  </a:lnTo>
                  <a:lnTo>
                    <a:pt x="9" y="551"/>
                  </a:lnTo>
                  <a:lnTo>
                    <a:pt x="0" y="656"/>
                  </a:lnTo>
                  <a:lnTo>
                    <a:pt x="9" y="771"/>
                  </a:lnTo>
                  <a:lnTo>
                    <a:pt x="29" y="866"/>
                  </a:lnTo>
                  <a:lnTo>
                    <a:pt x="76" y="961"/>
                  </a:lnTo>
                  <a:lnTo>
                    <a:pt x="124" y="1056"/>
                  </a:lnTo>
                  <a:lnTo>
                    <a:pt x="191" y="1132"/>
                  </a:lnTo>
                  <a:lnTo>
                    <a:pt x="267" y="1197"/>
                  </a:lnTo>
                  <a:lnTo>
                    <a:pt x="352" y="1245"/>
                  </a:lnTo>
                  <a:lnTo>
                    <a:pt x="447" y="1283"/>
                  </a:lnTo>
                  <a:lnTo>
                    <a:pt x="552" y="1312"/>
                  </a:lnTo>
                  <a:lnTo>
                    <a:pt x="657" y="1322"/>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809" name="Freeform 217">
              <a:extLst>
                <a:ext uri="{FF2B5EF4-FFF2-40B4-BE49-F238E27FC236}">
                  <a16:creationId xmlns:a16="http://schemas.microsoft.com/office/drawing/2014/main" id="{28CB78C5-07D0-4478-836F-1620EFFAA7C8}"/>
                </a:ext>
              </a:extLst>
            </p:cNvPr>
            <p:cNvSpPr>
              <a:spLocks/>
            </p:cNvSpPr>
            <p:nvPr/>
          </p:nvSpPr>
          <p:spPr bwMode="auto">
            <a:xfrm>
              <a:off x="1692" y="2478"/>
              <a:ext cx="176" cy="173"/>
            </a:xfrm>
            <a:custGeom>
              <a:avLst/>
              <a:gdLst>
                <a:gd name="T0" fmla="*/ 88 w 705"/>
                <a:gd name="T1" fmla="*/ 173 h 694"/>
                <a:gd name="T2" fmla="*/ 102 w 705"/>
                <a:gd name="T3" fmla="*/ 173 h 694"/>
                <a:gd name="T4" fmla="*/ 117 w 705"/>
                <a:gd name="T5" fmla="*/ 169 h 694"/>
                <a:gd name="T6" fmla="*/ 128 w 705"/>
                <a:gd name="T7" fmla="*/ 164 h 694"/>
                <a:gd name="T8" fmla="*/ 140 w 705"/>
                <a:gd name="T9" fmla="*/ 157 h 694"/>
                <a:gd name="T10" fmla="*/ 150 w 705"/>
                <a:gd name="T11" fmla="*/ 149 h 694"/>
                <a:gd name="T12" fmla="*/ 159 w 705"/>
                <a:gd name="T13" fmla="*/ 137 h 694"/>
                <a:gd name="T14" fmla="*/ 166 w 705"/>
                <a:gd name="T15" fmla="*/ 125 h 694"/>
                <a:gd name="T16" fmla="*/ 171 w 705"/>
                <a:gd name="T17" fmla="*/ 114 h 694"/>
                <a:gd name="T18" fmla="*/ 173 w 705"/>
                <a:gd name="T19" fmla="*/ 102 h 694"/>
                <a:gd name="T20" fmla="*/ 176 w 705"/>
                <a:gd name="T21" fmla="*/ 88 h 694"/>
                <a:gd name="T22" fmla="*/ 173 w 705"/>
                <a:gd name="T23" fmla="*/ 74 h 694"/>
                <a:gd name="T24" fmla="*/ 171 w 705"/>
                <a:gd name="T25" fmla="*/ 59 h 694"/>
                <a:gd name="T26" fmla="*/ 166 w 705"/>
                <a:gd name="T27" fmla="*/ 47 h 694"/>
                <a:gd name="T28" fmla="*/ 159 w 705"/>
                <a:gd name="T29" fmla="*/ 35 h 694"/>
                <a:gd name="T30" fmla="*/ 150 w 705"/>
                <a:gd name="T31" fmla="*/ 26 h 694"/>
                <a:gd name="T32" fmla="*/ 140 w 705"/>
                <a:gd name="T33" fmla="*/ 16 h 694"/>
                <a:gd name="T34" fmla="*/ 128 w 705"/>
                <a:gd name="T35" fmla="*/ 9 h 694"/>
                <a:gd name="T36" fmla="*/ 117 w 705"/>
                <a:gd name="T37" fmla="*/ 5 h 694"/>
                <a:gd name="T38" fmla="*/ 102 w 705"/>
                <a:gd name="T39" fmla="*/ 0 h 694"/>
                <a:gd name="T40" fmla="*/ 88 w 705"/>
                <a:gd name="T41" fmla="*/ 0 h 694"/>
                <a:gd name="T42" fmla="*/ 73 w 705"/>
                <a:gd name="T43" fmla="*/ 0 h 694"/>
                <a:gd name="T44" fmla="*/ 59 w 705"/>
                <a:gd name="T45" fmla="*/ 5 h 694"/>
                <a:gd name="T46" fmla="*/ 47 w 705"/>
                <a:gd name="T47" fmla="*/ 9 h 694"/>
                <a:gd name="T48" fmla="*/ 35 w 705"/>
                <a:gd name="T49" fmla="*/ 16 h 694"/>
                <a:gd name="T50" fmla="*/ 26 w 705"/>
                <a:gd name="T51" fmla="*/ 26 h 694"/>
                <a:gd name="T52" fmla="*/ 16 w 705"/>
                <a:gd name="T53" fmla="*/ 35 h 694"/>
                <a:gd name="T54" fmla="*/ 9 w 705"/>
                <a:gd name="T55" fmla="*/ 47 h 694"/>
                <a:gd name="T56" fmla="*/ 5 w 705"/>
                <a:gd name="T57" fmla="*/ 59 h 694"/>
                <a:gd name="T58" fmla="*/ 2 w 705"/>
                <a:gd name="T59" fmla="*/ 74 h 694"/>
                <a:gd name="T60" fmla="*/ 0 w 705"/>
                <a:gd name="T61" fmla="*/ 88 h 694"/>
                <a:gd name="T62" fmla="*/ 2 w 705"/>
                <a:gd name="T63" fmla="*/ 102 h 694"/>
                <a:gd name="T64" fmla="*/ 5 w 705"/>
                <a:gd name="T65" fmla="*/ 114 h 694"/>
                <a:gd name="T66" fmla="*/ 9 w 705"/>
                <a:gd name="T67" fmla="*/ 125 h 694"/>
                <a:gd name="T68" fmla="*/ 16 w 705"/>
                <a:gd name="T69" fmla="*/ 137 h 694"/>
                <a:gd name="T70" fmla="*/ 26 w 705"/>
                <a:gd name="T71" fmla="*/ 149 h 694"/>
                <a:gd name="T72" fmla="*/ 35 w 705"/>
                <a:gd name="T73" fmla="*/ 157 h 694"/>
                <a:gd name="T74" fmla="*/ 47 w 705"/>
                <a:gd name="T75" fmla="*/ 164 h 694"/>
                <a:gd name="T76" fmla="*/ 59 w 705"/>
                <a:gd name="T77" fmla="*/ 169 h 694"/>
                <a:gd name="T78" fmla="*/ 73 w 705"/>
                <a:gd name="T79" fmla="*/ 173 h 694"/>
                <a:gd name="T80" fmla="*/ 88 w 705"/>
                <a:gd name="T81" fmla="*/ 173 h 69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05"/>
                <a:gd name="T124" fmla="*/ 0 h 694"/>
                <a:gd name="T125" fmla="*/ 705 w 705"/>
                <a:gd name="T126" fmla="*/ 694 h 69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05" h="694">
                  <a:moveTo>
                    <a:pt x="352" y="694"/>
                  </a:moveTo>
                  <a:lnTo>
                    <a:pt x="409" y="694"/>
                  </a:lnTo>
                  <a:lnTo>
                    <a:pt x="467" y="676"/>
                  </a:lnTo>
                  <a:lnTo>
                    <a:pt x="514" y="656"/>
                  </a:lnTo>
                  <a:lnTo>
                    <a:pt x="562" y="628"/>
                  </a:lnTo>
                  <a:lnTo>
                    <a:pt x="599" y="599"/>
                  </a:lnTo>
                  <a:lnTo>
                    <a:pt x="638" y="551"/>
                  </a:lnTo>
                  <a:lnTo>
                    <a:pt x="666" y="503"/>
                  </a:lnTo>
                  <a:lnTo>
                    <a:pt x="685" y="456"/>
                  </a:lnTo>
                  <a:lnTo>
                    <a:pt x="694" y="408"/>
                  </a:lnTo>
                  <a:lnTo>
                    <a:pt x="705" y="352"/>
                  </a:lnTo>
                  <a:lnTo>
                    <a:pt x="694" y="295"/>
                  </a:lnTo>
                  <a:lnTo>
                    <a:pt x="685" y="237"/>
                  </a:lnTo>
                  <a:lnTo>
                    <a:pt x="666" y="190"/>
                  </a:lnTo>
                  <a:lnTo>
                    <a:pt x="638" y="142"/>
                  </a:lnTo>
                  <a:lnTo>
                    <a:pt x="599" y="105"/>
                  </a:lnTo>
                  <a:lnTo>
                    <a:pt x="562" y="66"/>
                  </a:lnTo>
                  <a:lnTo>
                    <a:pt x="514" y="38"/>
                  </a:lnTo>
                  <a:lnTo>
                    <a:pt x="467" y="19"/>
                  </a:lnTo>
                  <a:lnTo>
                    <a:pt x="409" y="0"/>
                  </a:lnTo>
                  <a:lnTo>
                    <a:pt x="352" y="0"/>
                  </a:lnTo>
                  <a:lnTo>
                    <a:pt x="294" y="0"/>
                  </a:lnTo>
                  <a:lnTo>
                    <a:pt x="238" y="19"/>
                  </a:lnTo>
                  <a:lnTo>
                    <a:pt x="190" y="38"/>
                  </a:lnTo>
                  <a:lnTo>
                    <a:pt x="142" y="66"/>
                  </a:lnTo>
                  <a:lnTo>
                    <a:pt x="104" y="105"/>
                  </a:lnTo>
                  <a:lnTo>
                    <a:pt x="66" y="142"/>
                  </a:lnTo>
                  <a:lnTo>
                    <a:pt x="38" y="190"/>
                  </a:lnTo>
                  <a:lnTo>
                    <a:pt x="19" y="237"/>
                  </a:lnTo>
                  <a:lnTo>
                    <a:pt x="10" y="295"/>
                  </a:lnTo>
                  <a:lnTo>
                    <a:pt x="0" y="352"/>
                  </a:lnTo>
                  <a:lnTo>
                    <a:pt x="10" y="408"/>
                  </a:lnTo>
                  <a:lnTo>
                    <a:pt x="19" y="456"/>
                  </a:lnTo>
                  <a:lnTo>
                    <a:pt x="38" y="503"/>
                  </a:lnTo>
                  <a:lnTo>
                    <a:pt x="66" y="551"/>
                  </a:lnTo>
                  <a:lnTo>
                    <a:pt x="104" y="599"/>
                  </a:lnTo>
                  <a:lnTo>
                    <a:pt x="142" y="628"/>
                  </a:lnTo>
                  <a:lnTo>
                    <a:pt x="190" y="656"/>
                  </a:lnTo>
                  <a:lnTo>
                    <a:pt x="238" y="676"/>
                  </a:lnTo>
                  <a:lnTo>
                    <a:pt x="294" y="694"/>
                  </a:lnTo>
                  <a:lnTo>
                    <a:pt x="352" y="694"/>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10" name="Freeform 218">
              <a:extLst>
                <a:ext uri="{FF2B5EF4-FFF2-40B4-BE49-F238E27FC236}">
                  <a16:creationId xmlns:a16="http://schemas.microsoft.com/office/drawing/2014/main" id="{A40DA365-6FF7-4AC0-BB80-32F4F0FAF561}"/>
                </a:ext>
              </a:extLst>
            </p:cNvPr>
            <p:cNvSpPr>
              <a:spLocks/>
            </p:cNvSpPr>
            <p:nvPr/>
          </p:nvSpPr>
          <p:spPr bwMode="auto">
            <a:xfrm>
              <a:off x="1699" y="2480"/>
              <a:ext cx="155" cy="157"/>
            </a:xfrm>
            <a:custGeom>
              <a:avLst/>
              <a:gdLst>
                <a:gd name="T0" fmla="*/ 79 w 619"/>
                <a:gd name="T1" fmla="*/ 157 h 627"/>
                <a:gd name="T2" fmla="*/ 90 w 619"/>
                <a:gd name="T3" fmla="*/ 155 h 627"/>
                <a:gd name="T4" fmla="*/ 102 w 619"/>
                <a:gd name="T5" fmla="*/ 152 h 627"/>
                <a:gd name="T6" fmla="*/ 114 w 619"/>
                <a:gd name="T7" fmla="*/ 147 h 627"/>
                <a:gd name="T8" fmla="*/ 124 w 619"/>
                <a:gd name="T9" fmla="*/ 140 h 627"/>
                <a:gd name="T10" fmla="*/ 134 w 619"/>
                <a:gd name="T11" fmla="*/ 133 h 627"/>
                <a:gd name="T12" fmla="*/ 141 w 619"/>
                <a:gd name="T13" fmla="*/ 123 h 627"/>
                <a:gd name="T14" fmla="*/ 148 w 619"/>
                <a:gd name="T15" fmla="*/ 114 h 627"/>
                <a:gd name="T16" fmla="*/ 153 w 619"/>
                <a:gd name="T17" fmla="*/ 102 h 627"/>
                <a:gd name="T18" fmla="*/ 155 w 619"/>
                <a:gd name="T19" fmla="*/ 90 h 627"/>
                <a:gd name="T20" fmla="*/ 155 w 619"/>
                <a:gd name="T21" fmla="*/ 78 h 627"/>
                <a:gd name="T22" fmla="*/ 155 w 619"/>
                <a:gd name="T23" fmla="*/ 67 h 627"/>
                <a:gd name="T24" fmla="*/ 153 w 619"/>
                <a:gd name="T25" fmla="*/ 55 h 627"/>
                <a:gd name="T26" fmla="*/ 148 w 619"/>
                <a:gd name="T27" fmla="*/ 43 h 627"/>
                <a:gd name="T28" fmla="*/ 141 w 619"/>
                <a:gd name="T29" fmla="*/ 33 h 627"/>
                <a:gd name="T30" fmla="*/ 134 w 619"/>
                <a:gd name="T31" fmla="*/ 24 h 627"/>
                <a:gd name="T32" fmla="*/ 124 w 619"/>
                <a:gd name="T33" fmla="*/ 16 h 627"/>
                <a:gd name="T34" fmla="*/ 114 w 619"/>
                <a:gd name="T35" fmla="*/ 9 h 627"/>
                <a:gd name="T36" fmla="*/ 102 w 619"/>
                <a:gd name="T37" fmla="*/ 5 h 627"/>
                <a:gd name="T38" fmla="*/ 90 w 619"/>
                <a:gd name="T39" fmla="*/ 2 h 627"/>
                <a:gd name="T40" fmla="*/ 79 w 619"/>
                <a:gd name="T41" fmla="*/ 0 h 627"/>
                <a:gd name="T42" fmla="*/ 64 w 619"/>
                <a:gd name="T43" fmla="*/ 2 h 627"/>
                <a:gd name="T44" fmla="*/ 53 w 619"/>
                <a:gd name="T45" fmla="*/ 5 h 627"/>
                <a:gd name="T46" fmla="*/ 43 w 619"/>
                <a:gd name="T47" fmla="*/ 9 h 627"/>
                <a:gd name="T48" fmla="*/ 34 w 619"/>
                <a:gd name="T49" fmla="*/ 14 h 627"/>
                <a:gd name="T50" fmla="*/ 24 w 619"/>
                <a:gd name="T51" fmla="*/ 24 h 627"/>
                <a:gd name="T52" fmla="*/ 15 w 619"/>
                <a:gd name="T53" fmla="*/ 33 h 627"/>
                <a:gd name="T54" fmla="*/ 10 w 619"/>
                <a:gd name="T55" fmla="*/ 43 h 627"/>
                <a:gd name="T56" fmla="*/ 5 w 619"/>
                <a:gd name="T57" fmla="*/ 52 h 627"/>
                <a:gd name="T58" fmla="*/ 3 w 619"/>
                <a:gd name="T59" fmla="*/ 64 h 627"/>
                <a:gd name="T60" fmla="*/ 0 w 619"/>
                <a:gd name="T61" fmla="*/ 78 h 627"/>
                <a:gd name="T62" fmla="*/ 0 w 619"/>
                <a:gd name="T63" fmla="*/ 81 h 627"/>
                <a:gd name="T64" fmla="*/ 0 w 619"/>
                <a:gd name="T65" fmla="*/ 83 h 627"/>
                <a:gd name="T66" fmla="*/ 3 w 619"/>
                <a:gd name="T67" fmla="*/ 95 h 627"/>
                <a:gd name="T68" fmla="*/ 5 w 619"/>
                <a:gd name="T69" fmla="*/ 105 h 627"/>
                <a:gd name="T70" fmla="*/ 10 w 619"/>
                <a:gd name="T71" fmla="*/ 116 h 627"/>
                <a:gd name="T72" fmla="*/ 17 w 619"/>
                <a:gd name="T73" fmla="*/ 126 h 627"/>
                <a:gd name="T74" fmla="*/ 24 w 619"/>
                <a:gd name="T75" fmla="*/ 135 h 627"/>
                <a:gd name="T76" fmla="*/ 34 w 619"/>
                <a:gd name="T77" fmla="*/ 143 h 627"/>
                <a:gd name="T78" fmla="*/ 43 w 619"/>
                <a:gd name="T79" fmla="*/ 147 h 627"/>
                <a:gd name="T80" fmla="*/ 55 w 619"/>
                <a:gd name="T81" fmla="*/ 152 h 627"/>
                <a:gd name="T82" fmla="*/ 67 w 619"/>
                <a:gd name="T83" fmla="*/ 155 h 627"/>
                <a:gd name="T84" fmla="*/ 79 w 619"/>
                <a:gd name="T85" fmla="*/ 157 h 6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19"/>
                <a:gd name="T130" fmla="*/ 0 h 627"/>
                <a:gd name="T131" fmla="*/ 619 w 619"/>
                <a:gd name="T132" fmla="*/ 627 h 6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19" h="627">
                  <a:moveTo>
                    <a:pt x="314" y="627"/>
                  </a:moveTo>
                  <a:lnTo>
                    <a:pt x="361" y="618"/>
                  </a:lnTo>
                  <a:lnTo>
                    <a:pt x="409" y="608"/>
                  </a:lnTo>
                  <a:lnTo>
                    <a:pt x="457" y="589"/>
                  </a:lnTo>
                  <a:lnTo>
                    <a:pt x="495" y="560"/>
                  </a:lnTo>
                  <a:lnTo>
                    <a:pt x="534" y="532"/>
                  </a:lnTo>
                  <a:lnTo>
                    <a:pt x="562" y="493"/>
                  </a:lnTo>
                  <a:lnTo>
                    <a:pt x="590" y="456"/>
                  </a:lnTo>
                  <a:lnTo>
                    <a:pt x="610" y="409"/>
                  </a:lnTo>
                  <a:lnTo>
                    <a:pt x="619" y="361"/>
                  </a:lnTo>
                  <a:lnTo>
                    <a:pt x="619" y="313"/>
                  </a:lnTo>
                  <a:lnTo>
                    <a:pt x="619" y="266"/>
                  </a:lnTo>
                  <a:lnTo>
                    <a:pt x="610" y="218"/>
                  </a:lnTo>
                  <a:lnTo>
                    <a:pt x="590" y="171"/>
                  </a:lnTo>
                  <a:lnTo>
                    <a:pt x="562" y="132"/>
                  </a:lnTo>
                  <a:lnTo>
                    <a:pt x="534" y="95"/>
                  </a:lnTo>
                  <a:lnTo>
                    <a:pt x="495" y="65"/>
                  </a:lnTo>
                  <a:lnTo>
                    <a:pt x="457" y="37"/>
                  </a:lnTo>
                  <a:lnTo>
                    <a:pt x="409" y="19"/>
                  </a:lnTo>
                  <a:lnTo>
                    <a:pt x="361" y="9"/>
                  </a:lnTo>
                  <a:lnTo>
                    <a:pt x="314" y="0"/>
                  </a:lnTo>
                  <a:lnTo>
                    <a:pt x="257" y="9"/>
                  </a:lnTo>
                  <a:lnTo>
                    <a:pt x="210" y="19"/>
                  </a:lnTo>
                  <a:lnTo>
                    <a:pt x="171" y="37"/>
                  </a:lnTo>
                  <a:lnTo>
                    <a:pt x="134" y="56"/>
                  </a:lnTo>
                  <a:lnTo>
                    <a:pt x="95" y="95"/>
                  </a:lnTo>
                  <a:lnTo>
                    <a:pt x="58" y="132"/>
                  </a:lnTo>
                  <a:lnTo>
                    <a:pt x="38" y="171"/>
                  </a:lnTo>
                  <a:lnTo>
                    <a:pt x="19" y="208"/>
                  </a:lnTo>
                  <a:lnTo>
                    <a:pt x="10" y="256"/>
                  </a:lnTo>
                  <a:lnTo>
                    <a:pt x="0" y="313"/>
                  </a:lnTo>
                  <a:lnTo>
                    <a:pt x="0" y="322"/>
                  </a:lnTo>
                  <a:lnTo>
                    <a:pt x="0" y="333"/>
                  </a:lnTo>
                  <a:lnTo>
                    <a:pt x="10" y="380"/>
                  </a:lnTo>
                  <a:lnTo>
                    <a:pt x="19" y="418"/>
                  </a:lnTo>
                  <a:lnTo>
                    <a:pt x="38" y="465"/>
                  </a:lnTo>
                  <a:lnTo>
                    <a:pt x="67" y="504"/>
                  </a:lnTo>
                  <a:lnTo>
                    <a:pt x="95" y="541"/>
                  </a:lnTo>
                  <a:lnTo>
                    <a:pt x="134" y="571"/>
                  </a:lnTo>
                  <a:lnTo>
                    <a:pt x="171" y="589"/>
                  </a:lnTo>
                  <a:lnTo>
                    <a:pt x="219" y="608"/>
                  </a:lnTo>
                  <a:lnTo>
                    <a:pt x="266" y="618"/>
                  </a:lnTo>
                  <a:lnTo>
                    <a:pt x="314" y="627"/>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11" name="Freeform 219">
              <a:extLst>
                <a:ext uri="{FF2B5EF4-FFF2-40B4-BE49-F238E27FC236}">
                  <a16:creationId xmlns:a16="http://schemas.microsoft.com/office/drawing/2014/main" id="{3447B7A3-8BD3-4DBC-BD28-B43EE17F5B6A}"/>
                </a:ext>
              </a:extLst>
            </p:cNvPr>
            <p:cNvSpPr>
              <a:spLocks/>
            </p:cNvSpPr>
            <p:nvPr/>
          </p:nvSpPr>
          <p:spPr bwMode="auto">
            <a:xfrm>
              <a:off x="1706" y="2483"/>
              <a:ext cx="136" cy="138"/>
            </a:xfrm>
            <a:custGeom>
              <a:avLst/>
              <a:gdLst>
                <a:gd name="T0" fmla="*/ 67 w 543"/>
                <a:gd name="T1" fmla="*/ 138 h 551"/>
                <a:gd name="T2" fmla="*/ 79 w 543"/>
                <a:gd name="T3" fmla="*/ 136 h 551"/>
                <a:gd name="T4" fmla="*/ 91 w 543"/>
                <a:gd name="T5" fmla="*/ 133 h 551"/>
                <a:gd name="T6" fmla="*/ 100 w 543"/>
                <a:gd name="T7" fmla="*/ 131 h 551"/>
                <a:gd name="T8" fmla="*/ 107 w 543"/>
                <a:gd name="T9" fmla="*/ 124 h 551"/>
                <a:gd name="T10" fmla="*/ 117 w 543"/>
                <a:gd name="T11" fmla="*/ 117 h 551"/>
                <a:gd name="T12" fmla="*/ 124 w 543"/>
                <a:gd name="T13" fmla="*/ 109 h 551"/>
                <a:gd name="T14" fmla="*/ 129 w 543"/>
                <a:gd name="T15" fmla="*/ 100 h 551"/>
                <a:gd name="T16" fmla="*/ 134 w 543"/>
                <a:gd name="T17" fmla="*/ 90 h 551"/>
                <a:gd name="T18" fmla="*/ 136 w 543"/>
                <a:gd name="T19" fmla="*/ 81 h 551"/>
                <a:gd name="T20" fmla="*/ 136 w 543"/>
                <a:gd name="T21" fmla="*/ 69 h 551"/>
                <a:gd name="T22" fmla="*/ 136 w 543"/>
                <a:gd name="T23" fmla="*/ 57 h 551"/>
                <a:gd name="T24" fmla="*/ 134 w 543"/>
                <a:gd name="T25" fmla="*/ 48 h 551"/>
                <a:gd name="T26" fmla="*/ 129 w 543"/>
                <a:gd name="T27" fmla="*/ 38 h 551"/>
                <a:gd name="T28" fmla="*/ 124 w 543"/>
                <a:gd name="T29" fmla="*/ 29 h 551"/>
                <a:gd name="T30" fmla="*/ 117 w 543"/>
                <a:gd name="T31" fmla="*/ 22 h 551"/>
                <a:gd name="T32" fmla="*/ 107 w 543"/>
                <a:gd name="T33" fmla="*/ 14 h 551"/>
                <a:gd name="T34" fmla="*/ 100 w 543"/>
                <a:gd name="T35" fmla="*/ 10 h 551"/>
                <a:gd name="T36" fmla="*/ 91 w 543"/>
                <a:gd name="T37" fmla="*/ 5 h 551"/>
                <a:gd name="T38" fmla="*/ 79 w 543"/>
                <a:gd name="T39" fmla="*/ 3 h 551"/>
                <a:gd name="T40" fmla="*/ 67 w 543"/>
                <a:gd name="T41" fmla="*/ 0 h 551"/>
                <a:gd name="T42" fmla="*/ 57 w 543"/>
                <a:gd name="T43" fmla="*/ 3 h 551"/>
                <a:gd name="T44" fmla="*/ 48 w 543"/>
                <a:gd name="T45" fmla="*/ 5 h 551"/>
                <a:gd name="T46" fmla="*/ 36 w 543"/>
                <a:gd name="T47" fmla="*/ 10 h 551"/>
                <a:gd name="T48" fmla="*/ 29 w 543"/>
                <a:gd name="T49" fmla="*/ 14 h 551"/>
                <a:gd name="T50" fmla="*/ 19 w 543"/>
                <a:gd name="T51" fmla="*/ 22 h 551"/>
                <a:gd name="T52" fmla="*/ 12 w 543"/>
                <a:gd name="T53" fmla="*/ 29 h 551"/>
                <a:gd name="T54" fmla="*/ 8 w 543"/>
                <a:gd name="T55" fmla="*/ 38 h 551"/>
                <a:gd name="T56" fmla="*/ 3 w 543"/>
                <a:gd name="T57" fmla="*/ 48 h 551"/>
                <a:gd name="T58" fmla="*/ 0 w 543"/>
                <a:gd name="T59" fmla="*/ 57 h 551"/>
                <a:gd name="T60" fmla="*/ 0 w 543"/>
                <a:gd name="T61" fmla="*/ 69 h 551"/>
                <a:gd name="T62" fmla="*/ 0 w 543"/>
                <a:gd name="T63" fmla="*/ 71 h 551"/>
                <a:gd name="T64" fmla="*/ 0 w 543"/>
                <a:gd name="T65" fmla="*/ 83 h 551"/>
                <a:gd name="T66" fmla="*/ 5 w 543"/>
                <a:gd name="T67" fmla="*/ 93 h 551"/>
                <a:gd name="T68" fmla="*/ 8 w 543"/>
                <a:gd name="T69" fmla="*/ 102 h 551"/>
                <a:gd name="T70" fmla="*/ 15 w 543"/>
                <a:gd name="T71" fmla="*/ 112 h 551"/>
                <a:gd name="T72" fmla="*/ 22 w 543"/>
                <a:gd name="T73" fmla="*/ 119 h 551"/>
                <a:gd name="T74" fmla="*/ 29 w 543"/>
                <a:gd name="T75" fmla="*/ 126 h 551"/>
                <a:gd name="T76" fmla="*/ 38 w 543"/>
                <a:gd name="T77" fmla="*/ 131 h 551"/>
                <a:gd name="T78" fmla="*/ 48 w 543"/>
                <a:gd name="T79" fmla="*/ 133 h 551"/>
                <a:gd name="T80" fmla="*/ 57 w 543"/>
                <a:gd name="T81" fmla="*/ 136 h 551"/>
                <a:gd name="T82" fmla="*/ 67 w 543"/>
                <a:gd name="T83" fmla="*/ 138 h 55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43"/>
                <a:gd name="T127" fmla="*/ 0 h 551"/>
                <a:gd name="T128" fmla="*/ 543 w 543"/>
                <a:gd name="T129" fmla="*/ 551 h 55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43" h="551">
                  <a:moveTo>
                    <a:pt x="268" y="551"/>
                  </a:moveTo>
                  <a:lnTo>
                    <a:pt x="315" y="542"/>
                  </a:lnTo>
                  <a:lnTo>
                    <a:pt x="363" y="532"/>
                  </a:lnTo>
                  <a:lnTo>
                    <a:pt x="400" y="523"/>
                  </a:lnTo>
                  <a:lnTo>
                    <a:pt x="429" y="495"/>
                  </a:lnTo>
                  <a:lnTo>
                    <a:pt x="467" y="466"/>
                  </a:lnTo>
                  <a:lnTo>
                    <a:pt x="495" y="437"/>
                  </a:lnTo>
                  <a:lnTo>
                    <a:pt x="515" y="400"/>
                  </a:lnTo>
                  <a:lnTo>
                    <a:pt x="534" y="361"/>
                  </a:lnTo>
                  <a:lnTo>
                    <a:pt x="543" y="324"/>
                  </a:lnTo>
                  <a:lnTo>
                    <a:pt x="543" y="276"/>
                  </a:lnTo>
                  <a:lnTo>
                    <a:pt x="543" y="229"/>
                  </a:lnTo>
                  <a:lnTo>
                    <a:pt x="534" y="190"/>
                  </a:lnTo>
                  <a:lnTo>
                    <a:pt x="515" y="152"/>
                  </a:lnTo>
                  <a:lnTo>
                    <a:pt x="495" y="114"/>
                  </a:lnTo>
                  <a:lnTo>
                    <a:pt x="467" y="86"/>
                  </a:lnTo>
                  <a:lnTo>
                    <a:pt x="429" y="56"/>
                  </a:lnTo>
                  <a:lnTo>
                    <a:pt x="400" y="38"/>
                  </a:lnTo>
                  <a:lnTo>
                    <a:pt x="363" y="19"/>
                  </a:lnTo>
                  <a:lnTo>
                    <a:pt x="315" y="10"/>
                  </a:lnTo>
                  <a:lnTo>
                    <a:pt x="268" y="0"/>
                  </a:lnTo>
                  <a:lnTo>
                    <a:pt x="229" y="10"/>
                  </a:lnTo>
                  <a:lnTo>
                    <a:pt x="191" y="19"/>
                  </a:lnTo>
                  <a:lnTo>
                    <a:pt x="143" y="38"/>
                  </a:lnTo>
                  <a:lnTo>
                    <a:pt x="115" y="56"/>
                  </a:lnTo>
                  <a:lnTo>
                    <a:pt x="77" y="86"/>
                  </a:lnTo>
                  <a:lnTo>
                    <a:pt x="48" y="114"/>
                  </a:lnTo>
                  <a:lnTo>
                    <a:pt x="30" y="152"/>
                  </a:lnTo>
                  <a:lnTo>
                    <a:pt x="10" y="190"/>
                  </a:lnTo>
                  <a:lnTo>
                    <a:pt x="0" y="229"/>
                  </a:lnTo>
                  <a:lnTo>
                    <a:pt x="0" y="276"/>
                  </a:lnTo>
                  <a:lnTo>
                    <a:pt x="0" y="285"/>
                  </a:lnTo>
                  <a:lnTo>
                    <a:pt x="0" y="333"/>
                  </a:lnTo>
                  <a:lnTo>
                    <a:pt x="19" y="371"/>
                  </a:lnTo>
                  <a:lnTo>
                    <a:pt x="30" y="409"/>
                  </a:lnTo>
                  <a:lnTo>
                    <a:pt x="58" y="447"/>
                  </a:lnTo>
                  <a:lnTo>
                    <a:pt x="86" y="475"/>
                  </a:lnTo>
                  <a:lnTo>
                    <a:pt x="115" y="504"/>
                  </a:lnTo>
                  <a:lnTo>
                    <a:pt x="153" y="523"/>
                  </a:lnTo>
                  <a:lnTo>
                    <a:pt x="191" y="532"/>
                  </a:lnTo>
                  <a:lnTo>
                    <a:pt x="229" y="542"/>
                  </a:lnTo>
                  <a:lnTo>
                    <a:pt x="268" y="551"/>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12" name="Freeform 220">
              <a:extLst>
                <a:ext uri="{FF2B5EF4-FFF2-40B4-BE49-F238E27FC236}">
                  <a16:creationId xmlns:a16="http://schemas.microsoft.com/office/drawing/2014/main" id="{F1A77711-0E4B-4869-B579-FCAA983BAA72}"/>
                </a:ext>
              </a:extLst>
            </p:cNvPr>
            <p:cNvSpPr>
              <a:spLocks/>
            </p:cNvSpPr>
            <p:nvPr/>
          </p:nvSpPr>
          <p:spPr bwMode="auto">
            <a:xfrm>
              <a:off x="1714" y="2488"/>
              <a:ext cx="116" cy="116"/>
            </a:xfrm>
            <a:custGeom>
              <a:avLst/>
              <a:gdLst>
                <a:gd name="T0" fmla="*/ 57 w 465"/>
                <a:gd name="T1" fmla="*/ 116 h 465"/>
                <a:gd name="T2" fmla="*/ 66 w 465"/>
                <a:gd name="T3" fmla="*/ 116 h 465"/>
                <a:gd name="T4" fmla="*/ 76 w 465"/>
                <a:gd name="T5" fmla="*/ 114 h 465"/>
                <a:gd name="T6" fmla="*/ 85 w 465"/>
                <a:gd name="T7" fmla="*/ 109 h 465"/>
                <a:gd name="T8" fmla="*/ 92 w 465"/>
                <a:gd name="T9" fmla="*/ 104 h 465"/>
                <a:gd name="T10" fmla="*/ 100 w 465"/>
                <a:gd name="T11" fmla="*/ 100 h 465"/>
                <a:gd name="T12" fmla="*/ 104 w 465"/>
                <a:gd name="T13" fmla="*/ 92 h 465"/>
                <a:gd name="T14" fmla="*/ 109 w 465"/>
                <a:gd name="T15" fmla="*/ 85 h 465"/>
                <a:gd name="T16" fmla="*/ 114 w 465"/>
                <a:gd name="T17" fmla="*/ 76 h 465"/>
                <a:gd name="T18" fmla="*/ 116 w 465"/>
                <a:gd name="T19" fmla="*/ 66 h 465"/>
                <a:gd name="T20" fmla="*/ 116 w 465"/>
                <a:gd name="T21" fmla="*/ 57 h 465"/>
                <a:gd name="T22" fmla="*/ 116 w 465"/>
                <a:gd name="T23" fmla="*/ 47 h 465"/>
                <a:gd name="T24" fmla="*/ 114 w 465"/>
                <a:gd name="T25" fmla="*/ 40 h 465"/>
                <a:gd name="T26" fmla="*/ 109 w 465"/>
                <a:gd name="T27" fmla="*/ 31 h 465"/>
                <a:gd name="T28" fmla="*/ 104 w 465"/>
                <a:gd name="T29" fmla="*/ 24 h 465"/>
                <a:gd name="T30" fmla="*/ 100 w 465"/>
                <a:gd name="T31" fmla="*/ 17 h 465"/>
                <a:gd name="T32" fmla="*/ 92 w 465"/>
                <a:gd name="T33" fmla="*/ 9 h 465"/>
                <a:gd name="T34" fmla="*/ 85 w 465"/>
                <a:gd name="T35" fmla="*/ 5 h 465"/>
                <a:gd name="T36" fmla="*/ 76 w 465"/>
                <a:gd name="T37" fmla="*/ 2 h 465"/>
                <a:gd name="T38" fmla="*/ 66 w 465"/>
                <a:gd name="T39" fmla="*/ 0 h 465"/>
                <a:gd name="T40" fmla="*/ 57 w 465"/>
                <a:gd name="T41" fmla="*/ 0 h 465"/>
                <a:gd name="T42" fmla="*/ 47 w 465"/>
                <a:gd name="T43" fmla="*/ 0 h 465"/>
                <a:gd name="T44" fmla="*/ 40 w 465"/>
                <a:gd name="T45" fmla="*/ 2 h 465"/>
                <a:gd name="T46" fmla="*/ 31 w 465"/>
                <a:gd name="T47" fmla="*/ 5 h 465"/>
                <a:gd name="T48" fmla="*/ 24 w 465"/>
                <a:gd name="T49" fmla="*/ 9 h 465"/>
                <a:gd name="T50" fmla="*/ 16 w 465"/>
                <a:gd name="T51" fmla="*/ 17 h 465"/>
                <a:gd name="T52" fmla="*/ 12 w 465"/>
                <a:gd name="T53" fmla="*/ 24 h 465"/>
                <a:gd name="T54" fmla="*/ 4 w 465"/>
                <a:gd name="T55" fmla="*/ 31 h 465"/>
                <a:gd name="T56" fmla="*/ 2 w 465"/>
                <a:gd name="T57" fmla="*/ 38 h 465"/>
                <a:gd name="T58" fmla="*/ 0 w 465"/>
                <a:gd name="T59" fmla="*/ 47 h 465"/>
                <a:gd name="T60" fmla="*/ 0 w 465"/>
                <a:gd name="T61" fmla="*/ 57 h 465"/>
                <a:gd name="T62" fmla="*/ 0 w 465"/>
                <a:gd name="T63" fmla="*/ 59 h 465"/>
                <a:gd name="T64" fmla="*/ 0 w 465"/>
                <a:gd name="T65" fmla="*/ 69 h 465"/>
                <a:gd name="T66" fmla="*/ 2 w 465"/>
                <a:gd name="T67" fmla="*/ 78 h 465"/>
                <a:gd name="T68" fmla="*/ 7 w 465"/>
                <a:gd name="T69" fmla="*/ 85 h 465"/>
                <a:gd name="T70" fmla="*/ 12 w 465"/>
                <a:gd name="T71" fmla="*/ 92 h 465"/>
                <a:gd name="T72" fmla="*/ 16 w 465"/>
                <a:gd name="T73" fmla="*/ 100 h 465"/>
                <a:gd name="T74" fmla="*/ 24 w 465"/>
                <a:gd name="T75" fmla="*/ 104 h 465"/>
                <a:gd name="T76" fmla="*/ 31 w 465"/>
                <a:gd name="T77" fmla="*/ 109 h 465"/>
                <a:gd name="T78" fmla="*/ 40 w 465"/>
                <a:gd name="T79" fmla="*/ 114 h 465"/>
                <a:gd name="T80" fmla="*/ 47 w 465"/>
                <a:gd name="T81" fmla="*/ 116 h 465"/>
                <a:gd name="T82" fmla="*/ 57 w 465"/>
                <a:gd name="T83" fmla="*/ 116 h 46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65"/>
                <a:gd name="T127" fmla="*/ 0 h 465"/>
                <a:gd name="T128" fmla="*/ 465 w 465"/>
                <a:gd name="T129" fmla="*/ 465 h 46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65" h="465">
                  <a:moveTo>
                    <a:pt x="227" y="465"/>
                  </a:moveTo>
                  <a:lnTo>
                    <a:pt x="266" y="465"/>
                  </a:lnTo>
                  <a:lnTo>
                    <a:pt x="303" y="456"/>
                  </a:lnTo>
                  <a:lnTo>
                    <a:pt x="342" y="437"/>
                  </a:lnTo>
                  <a:lnTo>
                    <a:pt x="370" y="418"/>
                  </a:lnTo>
                  <a:lnTo>
                    <a:pt x="399" y="400"/>
                  </a:lnTo>
                  <a:lnTo>
                    <a:pt x="418" y="370"/>
                  </a:lnTo>
                  <a:lnTo>
                    <a:pt x="437" y="342"/>
                  </a:lnTo>
                  <a:lnTo>
                    <a:pt x="456" y="305"/>
                  </a:lnTo>
                  <a:lnTo>
                    <a:pt x="465" y="266"/>
                  </a:lnTo>
                  <a:lnTo>
                    <a:pt x="465" y="228"/>
                  </a:lnTo>
                  <a:lnTo>
                    <a:pt x="465" y="190"/>
                  </a:lnTo>
                  <a:lnTo>
                    <a:pt x="456" y="162"/>
                  </a:lnTo>
                  <a:lnTo>
                    <a:pt x="437" y="124"/>
                  </a:lnTo>
                  <a:lnTo>
                    <a:pt x="418" y="95"/>
                  </a:lnTo>
                  <a:lnTo>
                    <a:pt x="399" y="67"/>
                  </a:lnTo>
                  <a:lnTo>
                    <a:pt x="370" y="37"/>
                  </a:lnTo>
                  <a:lnTo>
                    <a:pt x="342" y="19"/>
                  </a:lnTo>
                  <a:lnTo>
                    <a:pt x="303" y="9"/>
                  </a:lnTo>
                  <a:lnTo>
                    <a:pt x="266" y="0"/>
                  </a:lnTo>
                  <a:lnTo>
                    <a:pt x="227" y="0"/>
                  </a:lnTo>
                  <a:lnTo>
                    <a:pt x="190" y="0"/>
                  </a:lnTo>
                  <a:lnTo>
                    <a:pt x="161" y="9"/>
                  </a:lnTo>
                  <a:lnTo>
                    <a:pt x="123" y="19"/>
                  </a:lnTo>
                  <a:lnTo>
                    <a:pt x="95" y="37"/>
                  </a:lnTo>
                  <a:lnTo>
                    <a:pt x="65" y="67"/>
                  </a:lnTo>
                  <a:lnTo>
                    <a:pt x="47" y="95"/>
                  </a:lnTo>
                  <a:lnTo>
                    <a:pt x="18" y="124"/>
                  </a:lnTo>
                  <a:lnTo>
                    <a:pt x="9" y="152"/>
                  </a:lnTo>
                  <a:lnTo>
                    <a:pt x="0" y="190"/>
                  </a:lnTo>
                  <a:lnTo>
                    <a:pt x="0" y="228"/>
                  </a:lnTo>
                  <a:lnTo>
                    <a:pt x="0" y="238"/>
                  </a:lnTo>
                  <a:lnTo>
                    <a:pt x="0" y="275"/>
                  </a:lnTo>
                  <a:lnTo>
                    <a:pt x="9" y="314"/>
                  </a:lnTo>
                  <a:lnTo>
                    <a:pt x="28" y="342"/>
                  </a:lnTo>
                  <a:lnTo>
                    <a:pt x="47" y="370"/>
                  </a:lnTo>
                  <a:lnTo>
                    <a:pt x="65" y="400"/>
                  </a:lnTo>
                  <a:lnTo>
                    <a:pt x="95" y="418"/>
                  </a:lnTo>
                  <a:lnTo>
                    <a:pt x="123" y="437"/>
                  </a:lnTo>
                  <a:lnTo>
                    <a:pt x="161" y="456"/>
                  </a:lnTo>
                  <a:lnTo>
                    <a:pt x="190" y="465"/>
                  </a:lnTo>
                  <a:lnTo>
                    <a:pt x="227" y="465"/>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13" name="Freeform 221">
              <a:extLst>
                <a:ext uri="{FF2B5EF4-FFF2-40B4-BE49-F238E27FC236}">
                  <a16:creationId xmlns:a16="http://schemas.microsoft.com/office/drawing/2014/main" id="{73C3ED0A-20DF-4A6C-8278-D147EB547F05}"/>
                </a:ext>
              </a:extLst>
            </p:cNvPr>
            <p:cNvSpPr>
              <a:spLocks/>
            </p:cNvSpPr>
            <p:nvPr/>
          </p:nvSpPr>
          <p:spPr bwMode="auto">
            <a:xfrm>
              <a:off x="1718" y="2490"/>
              <a:ext cx="100" cy="97"/>
            </a:xfrm>
            <a:custGeom>
              <a:avLst/>
              <a:gdLst>
                <a:gd name="T0" fmla="*/ 50 w 400"/>
                <a:gd name="T1" fmla="*/ 97 h 391"/>
                <a:gd name="T2" fmla="*/ 57 w 400"/>
                <a:gd name="T3" fmla="*/ 97 h 391"/>
                <a:gd name="T4" fmla="*/ 67 w 400"/>
                <a:gd name="T5" fmla="*/ 95 h 391"/>
                <a:gd name="T6" fmla="*/ 71 w 400"/>
                <a:gd name="T7" fmla="*/ 92 h 391"/>
                <a:gd name="T8" fmla="*/ 79 w 400"/>
                <a:gd name="T9" fmla="*/ 87 h 391"/>
                <a:gd name="T10" fmla="*/ 86 w 400"/>
                <a:gd name="T11" fmla="*/ 83 h 391"/>
                <a:gd name="T12" fmla="*/ 91 w 400"/>
                <a:gd name="T13" fmla="*/ 78 h 391"/>
                <a:gd name="T14" fmla="*/ 93 w 400"/>
                <a:gd name="T15" fmla="*/ 71 h 391"/>
                <a:gd name="T16" fmla="*/ 98 w 400"/>
                <a:gd name="T17" fmla="*/ 64 h 391"/>
                <a:gd name="T18" fmla="*/ 98 w 400"/>
                <a:gd name="T19" fmla="*/ 57 h 391"/>
                <a:gd name="T20" fmla="*/ 100 w 400"/>
                <a:gd name="T21" fmla="*/ 50 h 391"/>
                <a:gd name="T22" fmla="*/ 98 w 400"/>
                <a:gd name="T23" fmla="*/ 40 h 391"/>
                <a:gd name="T24" fmla="*/ 98 w 400"/>
                <a:gd name="T25" fmla="*/ 33 h 391"/>
                <a:gd name="T26" fmla="*/ 93 w 400"/>
                <a:gd name="T27" fmla="*/ 26 h 391"/>
                <a:gd name="T28" fmla="*/ 91 w 400"/>
                <a:gd name="T29" fmla="*/ 19 h 391"/>
                <a:gd name="T30" fmla="*/ 86 w 400"/>
                <a:gd name="T31" fmla="*/ 14 h 391"/>
                <a:gd name="T32" fmla="*/ 79 w 400"/>
                <a:gd name="T33" fmla="*/ 10 h 391"/>
                <a:gd name="T34" fmla="*/ 71 w 400"/>
                <a:gd name="T35" fmla="*/ 5 h 391"/>
                <a:gd name="T36" fmla="*/ 67 w 400"/>
                <a:gd name="T37" fmla="*/ 2 h 391"/>
                <a:gd name="T38" fmla="*/ 57 w 400"/>
                <a:gd name="T39" fmla="*/ 0 h 391"/>
                <a:gd name="T40" fmla="*/ 50 w 400"/>
                <a:gd name="T41" fmla="*/ 0 h 391"/>
                <a:gd name="T42" fmla="*/ 43 w 400"/>
                <a:gd name="T43" fmla="*/ 0 h 391"/>
                <a:gd name="T44" fmla="*/ 36 w 400"/>
                <a:gd name="T45" fmla="*/ 2 h 391"/>
                <a:gd name="T46" fmla="*/ 29 w 400"/>
                <a:gd name="T47" fmla="*/ 5 h 391"/>
                <a:gd name="T48" fmla="*/ 22 w 400"/>
                <a:gd name="T49" fmla="*/ 10 h 391"/>
                <a:gd name="T50" fmla="*/ 17 w 400"/>
                <a:gd name="T51" fmla="*/ 14 h 391"/>
                <a:gd name="T52" fmla="*/ 12 w 400"/>
                <a:gd name="T53" fmla="*/ 19 h 391"/>
                <a:gd name="T54" fmla="*/ 7 w 400"/>
                <a:gd name="T55" fmla="*/ 26 h 391"/>
                <a:gd name="T56" fmla="*/ 5 w 400"/>
                <a:gd name="T57" fmla="*/ 31 h 391"/>
                <a:gd name="T58" fmla="*/ 3 w 400"/>
                <a:gd name="T59" fmla="*/ 40 h 391"/>
                <a:gd name="T60" fmla="*/ 0 w 400"/>
                <a:gd name="T61" fmla="*/ 47 h 391"/>
                <a:gd name="T62" fmla="*/ 0 w 400"/>
                <a:gd name="T63" fmla="*/ 50 h 391"/>
                <a:gd name="T64" fmla="*/ 3 w 400"/>
                <a:gd name="T65" fmla="*/ 57 h 391"/>
                <a:gd name="T66" fmla="*/ 3 w 400"/>
                <a:gd name="T67" fmla="*/ 64 h 391"/>
                <a:gd name="T68" fmla="*/ 7 w 400"/>
                <a:gd name="T69" fmla="*/ 71 h 391"/>
                <a:gd name="T70" fmla="*/ 10 w 400"/>
                <a:gd name="T71" fmla="*/ 78 h 391"/>
                <a:gd name="T72" fmla="*/ 17 w 400"/>
                <a:gd name="T73" fmla="*/ 83 h 391"/>
                <a:gd name="T74" fmla="*/ 22 w 400"/>
                <a:gd name="T75" fmla="*/ 87 h 391"/>
                <a:gd name="T76" fmla="*/ 29 w 400"/>
                <a:gd name="T77" fmla="*/ 92 h 391"/>
                <a:gd name="T78" fmla="*/ 36 w 400"/>
                <a:gd name="T79" fmla="*/ 95 h 391"/>
                <a:gd name="T80" fmla="*/ 43 w 400"/>
                <a:gd name="T81" fmla="*/ 97 h 391"/>
                <a:gd name="T82" fmla="*/ 50 w 400"/>
                <a:gd name="T83" fmla="*/ 97 h 39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00"/>
                <a:gd name="T127" fmla="*/ 0 h 391"/>
                <a:gd name="T128" fmla="*/ 400 w 400"/>
                <a:gd name="T129" fmla="*/ 391 h 39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00" h="391">
                  <a:moveTo>
                    <a:pt x="200" y="391"/>
                  </a:moveTo>
                  <a:lnTo>
                    <a:pt x="229" y="391"/>
                  </a:lnTo>
                  <a:lnTo>
                    <a:pt x="267" y="381"/>
                  </a:lnTo>
                  <a:lnTo>
                    <a:pt x="285" y="372"/>
                  </a:lnTo>
                  <a:lnTo>
                    <a:pt x="315" y="352"/>
                  </a:lnTo>
                  <a:lnTo>
                    <a:pt x="343" y="333"/>
                  </a:lnTo>
                  <a:lnTo>
                    <a:pt x="363" y="314"/>
                  </a:lnTo>
                  <a:lnTo>
                    <a:pt x="372" y="285"/>
                  </a:lnTo>
                  <a:lnTo>
                    <a:pt x="391" y="257"/>
                  </a:lnTo>
                  <a:lnTo>
                    <a:pt x="391" y="229"/>
                  </a:lnTo>
                  <a:lnTo>
                    <a:pt x="400" y="201"/>
                  </a:lnTo>
                  <a:lnTo>
                    <a:pt x="391" y="162"/>
                  </a:lnTo>
                  <a:lnTo>
                    <a:pt x="391" y="134"/>
                  </a:lnTo>
                  <a:lnTo>
                    <a:pt x="372" y="106"/>
                  </a:lnTo>
                  <a:lnTo>
                    <a:pt x="363" y="76"/>
                  </a:lnTo>
                  <a:lnTo>
                    <a:pt x="343" y="58"/>
                  </a:lnTo>
                  <a:lnTo>
                    <a:pt x="315" y="39"/>
                  </a:lnTo>
                  <a:lnTo>
                    <a:pt x="285" y="19"/>
                  </a:lnTo>
                  <a:lnTo>
                    <a:pt x="267" y="10"/>
                  </a:lnTo>
                  <a:lnTo>
                    <a:pt x="229" y="0"/>
                  </a:lnTo>
                  <a:lnTo>
                    <a:pt x="200" y="0"/>
                  </a:lnTo>
                  <a:lnTo>
                    <a:pt x="172" y="0"/>
                  </a:lnTo>
                  <a:lnTo>
                    <a:pt x="143" y="10"/>
                  </a:lnTo>
                  <a:lnTo>
                    <a:pt x="114" y="19"/>
                  </a:lnTo>
                  <a:lnTo>
                    <a:pt x="86" y="39"/>
                  </a:lnTo>
                  <a:lnTo>
                    <a:pt x="67" y="58"/>
                  </a:lnTo>
                  <a:lnTo>
                    <a:pt x="47" y="76"/>
                  </a:lnTo>
                  <a:lnTo>
                    <a:pt x="29" y="106"/>
                  </a:lnTo>
                  <a:lnTo>
                    <a:pt x="19" y="124"/>
                  </a:lnTo>
                  <a:lnTo>
                    <a:pt x="10" y="162"/>
                  </a:lnTo>
                  <a:lnTo>
                    <a:pt x="0" y="190"/>
                  </a:lnTo>
                  <a:lnTo>
                    <a:pt x="0" y="201"/>
                  </a:lnTo>
                  <a:lnTo>
                    <a:pt x="10" y="229"/>
                  </a:lnTo>
                  <a:lnTo>
                    <a:pt x="10" y="257"/>
                  </a:lnTo>
                  <a:lnTo>
                    <a:pt x="29" y="285"/>
                  </a:lnTo>
                  <a:lnTo>
                    <a:pt x="38" y="314"/>
                  </a:lnTo>
                  <a:lnTo>
                    <a:pt x="67" y="333"/>
                  </a:lnTo>
                  <a:lnTo>
                    <a:pt x="86" y="352"/>
                  </a:lnTo>
                  <a:lnTo>
                    <a:pt x="114" y="372"/>
                  </a:lnTo>
                  <a:lnTo>
                    <a:pt x="143" y="381"/>
                  </a:lnTo>
                  <a:lnTo>
                    <a:pt x="172" y="391"/>
                  </a:lnTo>
                  <a:lnTo>
                    <a:pt x="200" y="391"/>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14" name="Freeform 222">
              <a:extLst>
                <a:ext uri="{FF2B5EF4-FFF2-40B4-BE49-F238E27FC236}">
                  <a16:creationId xmlns:a16="http://schemas.microsoft.com/office/drawing/2014/main" id="{AFB1961F-8C61-478B-B319-7552F3FCCCA1}"/>
                </a:ext>
              </a:extLst>
            </p:cNvPr>
            <p:cNvSpPr>
              <a:spLocks/>
            </p:cNvSpPr>
            <p:nvPr/>
          </p:nvSpPr>
          <p:spPr bwMode="auto">
            <a:xfrm>
              <a:off x="1726" y="2492"/>
              <a:ext cx="78" cy="79"/>
            </a:xfrm>
            <a:custGeom>
              <a:avLst/>
              <a:gdLst>
                <a:gd name="T0" fmla="*/ 40 w 314"/>
                <a:gd name="T1" fmla="*/ 79 h 314"/>
                <a:gd name="T2" fmla="*/ 45 w 314"/>
                <a:gd name="T3" fmla="*/ 79 h 314"/>
                <a:gd name="T4" fmla="*/ 52 w 314"/>
                <a:gd name="T5" fmla="*/ 79 h 314"/>
                <a:gd name="T6" fmla="*/ 57 w 314"/>
                <a:gd name="T7" fmla="*/ 76 h 314"/>
                <a:gd name="T8" fmla="*/ 64 w 314"/>
                <a:gd name="T9" fmla="*/ 72 h 314"/>
                <a:gd name="T10" fmla="*/ 69 w 314"/>
                <a:gd name="T11" fmla="*/ 69 h 314"/>
                <a:gd name="T12" fmla="*/ 71 w 314"/>
                <a:gd name="T13" fmla="*/ 64 h 314"/>
                <a:gd name="T14" fmla="*/ 76 w 314"/>
                <a:gd name="T15" fmla="*/ 57 h 314"/>
                <a:gd name="T16" fmla="*/ 78 w 314"/>
                <a:gd name="T17" fmla="*/ 53 h 314"/>
                <a:gd name="T18" fmla="*/ 78 w 314"/>
                <a:gd name="T19" fmla="*/ 45 h 314"/>
                <a:gd name="T20" fmla="*/ 78 w 314"/>
                <a:gd name="T21" fmla="*/ 41 h 314"/>
                <a:gd name="T22" fmla="*/ 78 w 314"/>
                <a:gd name="T23" fmla="*/ 33 h 314"/>
                <a:gd name="T24" fmla="*/ 78 w 314"/>
                <a:gd name="T25" fmla="*/ 26 h 314"/>
                <a:gd name="T26" fmla="*/ 76 w 314"/>
                <a:gd name="T27" fmla="*/ 21 h 314"/>
                <a:gd name="T28" fmla="*/ 71 w 314"/>
                <a:gd name="T29" fmla="*/ 17 h 314"/>
                <a:gd name="T30" fmla="*/ 69 w 314"/>
                <a:gd name="T31" fmla="*/ 12 h 314"/>
                <a:gd name="T32" fmla="*/ 64 w 314"/>
                <a:gd name="T33" fmla="*/ 7 h 314"/>
                <a:gd name="T34" fmla="*/ 57 w 314"/>
                <a:gd name="T35" fmla="*/ 5 h 314"/>
                <a:gd name="T36" fmla="*/ 52 w 314"/>
                <a:gd name="T37" fmla="*/ 2 h 314"/>
                <a:gd name="T38" fmla="*/ 45 w 314"/>
                <a:gd name="T39" fmla="*/ 0 h 314"/>
                <a:gd name="T40" fmla="*/ 40 w 314"/>
                <a:gd name="T41" fmla="*/ 0 h 314"/>
                <a:gd name="T42" fmla="*/ 33 w 314"/>
                <a:gd name="T43" fmla="*/ 0 h 314"/>
                <a:gd name="T44" fmla="*/ 26 w 314"/>
                <a:gd name="T45" fmla="*/ 2 h 314"/>
                <a:gd name="T46" fmla="*/ 21 w 314"/>
                <a:gd name="T47" fmla="*/ 5 h 314"/>
                <a:gd name="T48" fmla="*/ 16 w 314"/>
                <a:gd name="T49" fmla="*/ 7 h 314"/>
                <a:gd name="T50" fmla="*/ 12 w 314"/>
                <a:gd name="T51" fmla="*/ 12 h 314"/>
                <a:gd name="T52" fmla="*/ 7 w 314"/>
                <a:gd name="T53" fmla="*/ 17 h 314"/>
                <a:gd name="T54" fmla="*/ 4 w 314"/>
                <a:gd name="T55" fmla="*/ 21 h 314"/>
                <a:gd name="T56" fmla="*/ 2 w 314"/>
                <a:gd name="T57" fmla="*/ 26 h 314"/>
                <a:gd name="T58" fmla="*/ 0 w 314"/>
                <a:gd name="T59" fmla="*/ 33 h 314"/>
                <a:gd name="T60" fmla="*/ 0 w 314"/>
                <a:gd name="T61" fmla="*/ 41 h 314"/>
                <a:gd name="T62" fmla="*/ 0 w 314"/>
                <a:gd name="T63" fmla="*/ 45 h 314"/>
                <a:gd name="T64" fmla="*/ 2 w 314"/>
                <a:gd name="T65" fmla="*/ 53 h 314"/>
                <a:gd name="T66" fmla="*/ 4 w 314"/>
                <a:gd name="T67" fmla="*/ 57 h 314"/>
                <a:gd name="T68" fmla="*/ 7 w 314"/>
                <a:gd name="T69" fmla="*/ 64 h 314"/>
                <a:gd name="T70" fmla="*/ 12 w 314"/>
                <a:gd name="T71" fmla="*/ 69 h 314"/>
                <a:gd name="T72" fmla="*/ 16 w 314"/>
                <a:gd name="T73" fmla="*/ 72 h 314"/>
                <a:gd name="T74" fmla="*/ 21 w 314"/>
                <a:gd name="T75" fmla="*/ 76 h 314"/>
                <a:gd name="T76" fmla="*/ 26 w 314"/>
                <a:gd name="T77" fmla="*/ 79 h 314"/>
                <a:gd name="T78" fmla="*/ 33 w 314"/>
                <a:gd name="T79" fmla="*/ 79 h 314"/>
                <a:gd name="T80" fmla="*/ 40 w 314"/>
                <a:gd name="T81" fmla="*/ 79 h 31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14"/>
                <a:gd name="T124" fmla="*/ 0 h 314"/>
                <a:gd name="T125" fmla="*/ 314 w 314"/>
                <a:gd name="T126" fmla="*/ 314 h 31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14" h="314">
                  <a:moveTo>
                    <a:pt x="161" y="314"/>
                  </a:moveTo>
                  <a:lnTo>
                    <a:pt x="180" y="314"/>
                  </a:lnTo>
                  <a:lnTo>
                    <a:pt x="209" y="314"/>
                  </a:lnTo>
                  <a:lnTo>
                    <a:pt x="228" y="304"/>
                  </a:lnTo>
                  <a:lnTo>
                    <a:pt x="256" y="286"/>
                  </a:lnTo>
                  <a:lnTo>
                    <a:pt x="276" y="275"/>
                  </a:lnTo>
                  <a:lnTo>
                    <a:pt x="286" y="256"/>
                  </a:lnTo>
                  <a:lnTo>
                    <a:pt x="304" y="228"/>
                  </a:lnTo>
                  <a:lnTo>
                    <a:pt x="314" y="209"/>
                  </a:lnTo>
                  <a:lnTo>
                    <a:pt x="314" y="180"/>
                  </a:lnTo>
                  <a:lnTo>
                    <a:pt x="314" y="161"/>
                  </a:lnTo>
                  <a:lnTo>
                    <a:pt x="314" y="133"/>
                  </a:lnTo>
                  <a:lnTo>
                    <a:pt x="314" y="105"/>
                  </a:lnTo>
                  <a:lnTo>
                    <a:pt x="304" y="85"/>
                  </a:lnTo>
                  <a:lnTo>
                    <a:pt x="286" y="66"/>
                  </a:lnTo>
                  <a:lnTo>
                    <a:pt x="276" y="48"/>
                  </a:lnTo>
                  <a:lnTo>
                    <a:pt x="256" y="29"/>
                  </a:lnTo>
                  <a:lnTo>
                    <a:pt x="228" y="18"/>
                  </a:lnTo>
                  <a:lnTo>
                    <a:pt x="209" y="9"/>
                  </a:lnTo>
                  <a:lnTo>
                    <a:pt x="180" y="0"/>
                  </a:lnTo>
                  <a:lnTo>
                    <a:pt x="161" y="0"/>
                  </a:lnTo>
                  <a:lnTo>
                    <a:pt x="133" y="0"/>
                  </a:lnTo>
                  <a:lnTo>
                    <a:pt x="105" y="9"/>
                  </a:lnTo>
                  <a:lnTo>
                    <a:pt x="85" y="18"/>
                  </a:lnTo>
                  <a:lnTo>
                    <a:pt x="66" y="29"/>
                  </a:lnTo>
                  <a:lnTo>
                    <a:pt x="48" y="48"/>
                  </a:lnTo>
                  <a:lnTo>
                    <a:pt x="29" y="66"/>
                  </a:lnTo>
                  <a:lnTo>
                    <a:pt x="18" y="85"/>
                  </a:lnTo>
                  <a:lnTo>
                    <a:pt x="9" y="105"/>
                  </a:lnTo>
                  <a:lnTo>
                    <a:pt x="0" y="133"/>
                  </a:lnTo>
                  <a:lnTo>
                    <a:pt x="0" y="161"/>
                  </a:lnTo>
                  <a:lnTo>
                    <a:pt x="0" y="180"/>
                  </a:lnTo>
                  <a:lnTo>
                    <a:pt x="9" y="209"/>
                  </a:lnTo>
                  <a:lnTo>
                    <a:pt x="18" y="228"/>
                  </a:lnTo>
                  <a:lnTo>
                    <a:pt x="29" y="256"/>
                  </a:lnTo>
                  <a:lnTo>
                    <a:pt x="48" y="275"/>
                  </a:lnTo>
                  <a:lnTo>
                    <a:pt x="66" y="286"/>
                  </a:lnTo>
                  <a:lnTo>
                    <a:pt x="85" y="304"/>
                  </a:lnTo>
                  <a:lnTo>
                    <a:pt x="105" y="314"/>
                  </a:lnTo>
                  <a:lnTo>
                    <a:pt x="133" y="314"/>
                  </a:lnTo>
                  <a:lnTo>
                    <a:pt x="161" y="314"/>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15" name="Freeform 223">
              <a:extLst>
                <a:ext uri="{FF2B5EF4-FFF2-40B4-BE49-F238E27FC236}">
                  <a16:creationId xmlns:a16="http://schemas.microsoft.com/office/drawing/2014/main" id="{E54579E6-C43F-401A-8066-5B4BD7A5365A}"/>
                </a:ext>
              </a:extLst>
            </p:cNvPr>
            <p:cNvSpPr>
              <a:spLocks/>
            </p:cNvSpPr>
            <p:nvPr/>
          </p:nvSpPr>
          <p:spPr bwMode="auto">
            <a:xfrm>
              <a:off x="1987" y="2450"/>
              <a:ext cx="331" cy="330"/>
            </a:xfrm>
            <a:custGeom>
              <a:avLst/>
              <a:gdLst>
                <a:gd name="T0" fmla="*/ 167 w 1324"/>
                <a:gd name="T1" fmla="*/ 330 h 1321"/>
                <a:gd name="T2" fmla="*/ 193 w 1324"/>
                <a:gd name="T3" fmla="*/ 327 h 1321"/>
                <a:gd name="T4" fmla="*/ 219 w 1324"/>
                <a:gd name="T5" fmla="*/ 323 h 1321"/>
                <a:gd name="T6" fmla="*/ 243 w 1324"/>
                <a:gd name="T7" fmla="*/ 311 h 1321"/>
                <a:gd name="T8" fmla="*/ 265 w 1324"/>
                <a:gd name="T9" fmla="*/ 299 h 1321"/>
                <a:gd name="T10" fmla="*/ 284 w 1324"/>
                <a:gd name="T11" fmla="*/ 282 h 1321"/>
                <a:gd name="T12" fmla="*/ 300 w 1324"/>
                <a:gd name="T13" fmla="*/ 264 h 1321"/>
                <a:gd name="T14" fmla="*/ 312 w 1324"/>
                <a:gd name="T15" fmla="*/ 242 h 1321"/>
                <a:gd name="T16" fmla="*/ 324 w 1324"/>
                <a:gd name="T17" fmla="*/ 218 h 1321"/>
                <a:gd name="T18" fmla="*/ 329 w 1324"/>
                <a:gd name="T19" fmla="*/ 192 h 1321"/>
                <a:gd name="T20" fmla="*/ 331 w 1324"/>
                <a:gd name="T21" fmla="*/ 166 h 1321"/>
                <a:gd name="T22" fmla="*/ 329 w 1324"/>
                <a:gd name="T23" fmla="*/ 138 h 1321"/>
                <a:gd name="T24" fmla="*/ 324 w 1324"/>
                <a:gd name="T25" fmla="*/ 114 h 1321"/>
                <a:gd name="T26" fmla="*/ 312 w 1324"/>
                <a:gd name="T27" fmla="*/ 90 h 1321"/>
                <a:gd name="T28" fmla="*/ 300 w 1324"/>
                <a:gd name="T29" fmla="*/ 69 h 1321"/>
                <a:gd name="T30" fmla="*/ 284 w 1324"/>
                <a:gd name="T31" fmla="*/ 47 h 1321"/>
                <a:gd name="T32" fmla="*/ 265 w 1324"/>
                <a:gd name="T33" fmla="*/ 33 h 1321"/>
                <a:gd name="T34" fmla="*/ 243 w 1324"/>
                <a:gd name="T35" fmla="*/ 19 h 1321"/>
                <a:gd name="T36" fmla="*/ 219 w 1324"/>
                <a:gd name="T37" fmla="*/ 9 h 1321"/>
                <a:gd name="T38" fmla="*/ 193 w 1324"/>
                <a:gd name="T39" fmla="*/ 2 h 1321"/>
                <a:gd name="T40" fmla="*/ 167 w 1324"/>
                <a:gd name="T41" fmla="*/ 0 h 1321"/>
                <a:gd name="T42" fmla="*/ 138 w 1324"/>
                <a:gd name="T43" fmla="*/ 2 h 1321"/>
                <a:gd name="T44" fmla="*/ 115 w 1324"/>
                <a:gd name="T45" fmla="*/ 9 h 1321"/>
                <a:gd name="T46" fmla="*/ 91 w 1324"/>
                <a:gd name="T47" fmla="*/ 19 h 1321"/>
                <a:gd name="T48" fmla="*/ 69 w 1324"/>
                <a:gd name="T49" fmla="*/ 33 h 1321"/>
                <a:gd name="T50" fmla="*/ 50 w 1324"/>
                <a:gd name="T51" fmla="*/ 47 h 1321"/>
                <a:gd name="T52" fmla="*/ 34 w 1324"/>
                <a:gd name="T53" fmla="*/ 69 h 1321"/>
                <a:gd name="T54" fmla="*/ 19 w 1324"/>
                <a:gd name="T55" fmla="*/ 90 h 1321"/>
                <a:gd name="T56" fmla="*/ 10 w 1324"/>
                <a:gd name="T57" fmla="*/ 114 h 1321"/>
                <a:gd name="T58" fmla="*/ 3 w 1324"/>
                <a:gd name="T59" fmla="*/ 138 h 1321"/>
                <a:gd name="T60" fmla="*/ 0 w 1324"/>
                <a:gd name="T61" fmla="*/ 166 h 1321"/>
                <a:gd name="T62" fmla="*/ 3 w 1324"/>
                <a:gd name="T63" fmla="*/ 192 h 1321"/>
                <a:gd name="T64" fmla="*/ 10 w 1324"/>
                <a:gd name="T65" fmla="*/ 218 h 1321"/>
                <a:gd name="T66" fmla="*/ 19 w 1324"/>
                <a:gd name="T67" fmla="*/ 242 h 1321"/>
                <a:gd name="T68" fmla="*/ 34 w 1324"/>
                <a:gd name="T69" fmla="*/ 264 h 1321"/>
                <a:gd name="T70" fmla="*/ 50 w 1324"/>
                <a:gd name="T71" fmla="*/ 282 h 1321"/>
                <a:gd name="T72" fmla="*/ 69 w 1324"/>
                <a:gd name="T73" fmla="*/ 299 h 1321"/>
                <a:gd name="T74" fmla="*/ 91 w 1324"/>
                <a:gd name="T75" fmla="*/ 311 h 1321"/>
                <a:gd name="T76" fmla="*/ 115 w 1324"/>
                <a:gd name="T77" fmla="*/ 323 h 1321"/>
                <a:gd name="T78" fmla="*/ 138 w 1324"/>
                <a:gd name="T79" fmla="*/ 327 h 1321"/>
                <a:gd name="T80" fmla="*/ 167 w 1324"/>
                <a:gd name="T81" fmla="*/ 330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4"/>
                <a:gd name="T124" fmla="*/ 0 h 1321"/>
                <a:gd name="T125" fmla="*/ 1324 w 1324"/>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4" h="1321">
                  <a:moveTo>
                    <a:pt x="667" y="1321"/>
                  </a:moveTo>
                  <a:lnTo>
                    <a:pt x="772" y="1310"/>
                  </a:lnTo>
                  <a:lnTo>
                    <a:pt x="876" y="1292"/>
                  </a:lnTo>
                  <a:lnTo>
                    <a:pt x="972" y="1245"/>
                  </a:lnTo>
                  <a:lnTo>
                    <a:pt x="1058" y="1197"/>
                  </a:lnTo>
                  <a:lnTo>
                    <a:pt x="1134" y="1130"/>
                  </a:lnTo>
                  <a:lnTo>
                    <a:pt x="1201" y="1055"/>
                  </a:lnTo>
                  <a:lnTo>
                    <a:pt x="1248" y="969"/>
                  </a:lnTo>
                  <a:lnTo>
                    <a:pt x="1296" y="873"/>
                  </a:lnTo>
                  <a:lnTo>
                    <a:pt x="1314" y="769"/>
                  </a:lnTo>
                  <a:lnTo>
                    <a:pt x="1324" y="664"/>
                  </a:lnTo>
                  <a:lnTo>
                    <a:pt x="1314" y="551"/>
                  </a:lnTo>
                  <a:lnTo>
                    <a:pt x="1296" y="456"/>
                  </a:lnTo>
                  <a:lnTo>
                    <a:pt x="1248" y="361"/>
                  </a:lnTo>
                  <a:lnTo>
                    <a:pt x="1201" y="275"/>
                  </a:lnTo>
                  <a:lnTo>
                    <a:pt x="1134" y="188"/>
                  </a:lnTo>
                  <a:lnTo>
                    <a:pt x="1058" y="132"/>
                  </a:lnTo>
                  <a:lnTo>
                    <a:pt x="972" y="75"/>
                  </a:lnTo>
                  <a:lnTo>
                    <a:pt x="876" y="37"/>
                  </a:lnTo>
                  <a:lnTo>
                    <a:pt x="772" y="9"/>
                  </a:lnTo>
                  <a:lnTo>
                    <a:pt x="667" y="0"/>
                  </a:lnTo>
                  <a:lnTo>
                    <a:pt x="553" y="9"/>
                  </a:lnTo>
                  <a:lnTo>
                    <a:pt x="458" y="37"/>
                  </a:lnTo>
                  <a:lnTo>
                    <a:pt x="363" y="75"/>
                  </a:lnTo>
                  <a:lnTo>
                    <a:pt x="277" y="132"/>
                  </a:lnTo>
                  <a:lnTo>
                    <a:pt x="201" y="188"/>
                  </a:lnTo>
                  <a:lnTo>
                    <a:pt x="134" y="275"/>
                  </a:lnTo>
                  <a:lnTo>
                    <a:pt x="77" y="361"/>
                  </a:lnTo>
                  <a:lnTo>
                    <a:pt x="39" y="456"/>
                  </a:lnTo>
                  <a:lnTo>
                    <a:pt x="11" y="551"/>
                  </a:lnTo>
                  <a:lnTo>
                    <a:pt x="0" y="664"/>
                  </a:lnTo>
                  <a:lnTo>
                    <a:pt x="11" y="769"/>
                  </a:lnTo>
                  <a:lnTo>
                    <a:pt x="39" y="873"/>
                  </a:lnTo>
                  <a:lnTo>
                    <a:pt x="77" y="969"/>
                  </a:lnTo>
                  <a:lnTo>
                    <a:pt x="134" y="1055"/>
                  </a:lnTo>
                  <a:lnTo>
                    <a:pt x="201" y="1130"/>
                  </a:lnTo>
                  <a:lnTo>
                    <a:pt x="277" y="1197"/>
                  </a:lnTo>
                  <a:lnTo>
                    <a:pt x="363" y="1245"/>
                  </a:lnTo>
                  <a:lnTo>
                    <a:pt x="458" y="1292"/>
                  </a:lnTo>
                  <a:lnTo>
                    <a:pt x="553" y="1310"/>
                  </a:lnTo>
                  <a:lnTo>
                    <a:pt x="667" y="1321"/>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16" name="Freeform 224">
              <a:extLst>
                <a:ext uri="{FF2B5EF4-FFF2-40B4-BE49-F238E27FC236}">
                  <a16:creationId xmlns:a16="http://schemas.microsoft.com/office/drawing/2014/main" id="{D965BFBA-1826-4439-9B58-455D812E7294}"/>
                </a:ext>
              </a:extLst>
            </p:cNvPr>
            <p:cNvSpPr>
              <a:spLocks/>
            </p:cNvSpPr>
            <p:nvPr/>
          </p:nvSpPr>
          <p:spPr bwMode="auto">
            <a:xfrm>
              <a:off x="1987" y="2450"/>
              <a:ext cx="331" cy="330"/>
            </a:xfrm>
            <a:custGeom>
              <a:avLst/>
              <a:gdLst>
                <a:gd name="T0" fmla="*/ 167 w 1324"/>
                <a:gd name="T1" fmla="*/ 330 h 1321"/>
                <a:gd name="T2" fmla="*/ 193 w 1324"/>
                <a:gd name="T3" fmla="*/ 327 h 1321"/>
                <a:gd name="T4" fmla="*/ 219 w 1324"/>
                <a:gd name="T5" fmla="*/ 323 h 1321"/>
                <a:gd name="T6" fmla="*/ 243 w 1324"/>
                <a:gd name="T7" fmla="*/ 311 h 1321"/>
                <a:gd name="T8" fmla="*/ 265 w 1324"/>
                <a:gd name="T9" fmla="*/ 299 h 1321"/>
                <a:gd name="T10" fmla="*/ 284 w 1324"/>
                <a:gd name="T11" fmla="*/ 282 h 1321"/>
                <a:gd name="T12" fmla="*/ 300 w 1324"/>
                <a:gd name="T13" fmla="*/ 264 h 1321"/>
                <a:gd name="T14" fmla="*/ 312 w 1324"/>
                <a:gd name="T15" fmla="*/ 242 h 1321"/>
                <a:gd name="T16" fmla="*/ 324 w 1324"/>
                <a:gd name="T17" fmla="*/ 218 h 1321"/>
                <a:gd name="T18" fmla="*/ 329 w 1324"/>
                <a:gd name="T19" fmla="*/ 192 h 1321"/>
                <a:gd name="T20" fmla="*/ 331 w 1324"/>
                <a:gd name="T21" fmla="*/ 166 h 1321"/>
                <a:gd name="T22" fmla="*/ 329 w 1324"/>
                <a:gd name="T23" fmla="*/ 138 h 1321"/>
                <a:gd name="T24" fmla="*/ 324 w 1324"/>
                <a:gd name="T25" fmla="*/ 114 h 1321"/>
                <a:gd name="T26" fmla="*/ 312 w 1324"/>
                <a:gd name="T27" fmla="*/ 90 h 1321"/>
                <a:gd name="T28" fmla="*/ 300 w 1324"/>
                <a:gd name="T29" fmla="*/ 69 h 1321"/>
                <a:gd name="T30" fmla="*/ 284 w 1324"/>
                <a:gd name="T31" fmla="*/ 47 h 1321"/>
                <a:gd name="T32" fmla="*/ 265 w 1324"/>
                <a:gd name="T33" fmla="*/ 33 h 1321"/>
                <a:gd name="T34" fmla="*/ 243 w 1324"/>
                <a:gd name="T35" fmla="*/ 19 h 1321"/>
                <a:gd name="T36" fmla="*/ 219 w 1324"/>
                <a:gd name="T37" fmla="*/ 9 h 1321"/>
                <a:gd name="T38" fmla="*/ 193 w 1324"/>
                <a:gd name="T39" fmla="*/ 2 h 1321"/>
                <a:gd name="T40" fmla="*/ 167 w 1324"/>
                <a:gd name="T41" fmla="*/ 0 h 1321"/>
                <a:gd name="T42" fmla="*/ 138 w 1324"/>
                <a:gd name="T43" fmla="*/ 2 h 1321"/>
                <a:gd name="T44" fmla="*/ 115 w 1324"/>
                <a:gd name="T45" fmla="*/ 9 h 1321"/>
                <a:gd name="T46" fmla="*/ 91 w 1324"/>
                <a:gd name="T47" fmla="*/ 19 h 1321"/>
                <a:gd name="T48" fmla="*/ 69 w 1324"/>
                <a:gd name="T49" fmla="*/ 33 h 1321"/>
                <a:gd name="T50" fmla="*/ 50 w 1324"/>
                <a:gd name="T51" fmla="*/ 47 h 1321"/>
                <a:gd name="T52" fmla="*/ 34 w 1324"/>
                <a:gd name="T53" fmla="*/ 69 h 1321"/>
                <a:gd name="T54" fmla="*/ 19 w 1324"/>
                <a:gd name="T55" fmla="*/ 90 h 1321"/>
                <a:gd name="T56" fmla="*/ 10 w 1324"/>
                <a:gd name="T57" fmla="*/ 114 h 1321"/>
                <a:gd name="T58" fmla="*/ 3 w 1324"/>
                <a:gd name="T59" fmla="*/ 138 h 1321"/>
                <a:gd name="T60" fmla="*/ 0 w 1324"/>
                <a:gd name="T61" fmla="*/ 166 h 1321"/>
                <a:gd name="T62" fmla="*/ 3 w 1324"/>
                <a:gd name="T63" fmla="*/ 192 h 1321"/>
                <a:gd name="T64" fmla="*/ 10 w 1324"/>
                <a:gd name="T65" fmla="*/ 218 h 1321"/>
                <a:gd name="T66" fmla="*/ 19 w 1324"/>
                <a:gd name="T67" fmla="*/ 242 h 1321"/>
                <a:gd name="T68" fmla="*/ 34 w 1324"/>
                <a:gd name="T69" fmla="*/ 264 h 1321"/>
                <a:gd name="T70" fmla="*/ 50 w 1324"/>
                <a:gd name="T71" fmla="*/ 282 h 1321"/>
                <a:gd name="T72" fmla="*/ 69 w 1324"/>
                <a:gd name="T73" fmla="*/ 299 h 1321"/>
                <a:gd name="T74" fmla="*/ 91 w 1324"/>
                <a:gd name="T75" fmla="*/ 311 h 1321"/>
                <a:gd name="T76" fmla="*/ 115 w 1324"/>
                <a:gd name="T77" fmla="*/ 323 h 1321"/>
                <a:gd name="T78" fmla="*/ 138 w 1324"/>
                <a:gd name="T79" fmla="*/ 327 h 1321"/>
                <a:gd name="T80" fmla="*/ 167 w 1324"/>
                <a:gd name="T81" fmla="*/ 330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4"/>
                <a:gd name="T124" fmla="*/ 0 h 1321"/>
                <a:gd name="T125" fmla="*/ 1324 w 1324"/>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4" h="1321">
                  <a:moveTo>
                    <a:pt x="667" y="1321"/>
                  </a:moveTo>
                  <a:lnTo>
                    <a:pt x="772" y="1310"/>
                  </a:lnTo>
                  <a:lnTo>
                    <a:pt x="876" y="1292"/>
                  </a:lnTo>
                  <a:lnTo>
                    <a:pt x="972" y="1245"/>
                  </a:lnTo>
                  <a:lnTo>
                    <a:pt x="1058" y="1197"/>
                  </a:lnTo>
                  <a:lnTo>
                    <a:pt x="1134" y="1130"/>
                  </a:lnTo>
                  <a:lnTo>
                    <a:pt x="1201" y="1055"/>
                  </a:lnTo>
                  <a:lnTo>
                    <a:pt x="1248" y="969"/>
                  </a:lnTo>
                  <a:lnTo>
                    <a:pt x="1296" y="873"/>
                  </a:lnTo>
                  <a:lnTo>
                    <a:pt x="1314" y="769"/>
                  </a:lnTo>
                  <a:lnTo>
                    <a:pt x="1324" y="664"/>
                  </a:lnTo>
                  <a:lnTo>
                    <a:pt x="1314" y="551"/>
                  </a:lnTo>
                  <a:lnTo>
                    <a:pt x="1296" y="456"/>
                  </a:lnTo>
                  <a:lnTo>
                    <a:pt x="1248" y="361"/>
                  </a:lnTo>
                  <a:lnTo>
                    <a:pt x="1201" y="275"/>
                  </a:lnTo>
                  <a:lnTo>
                    <a:pt x="1134" y="188"/>
                  </a:lnTo>
                  <a:lnTo>
                    <a:pt x="1058" y="132"/>
                  </a:lnTo>
                  <a:lnTo>
                    <a:pt x="972" y="75"/>
                  </a:lnTo>
                  <a:lnTo>
                    <a:pt x="876" y="37"/>
                  </a:lnTo>
                  <a:lnTo>
                    <a:pt x="772" y="9"/>
                  </a:lnTo>
                  <a:lnTo>
                    <a:pt x="667" y="0"/>
                  </a:lnTo>
                  <a:lnTo>
                    <a:pt x="553" y="9"/>
                  </a:lnTo>
                  <a:lnTo>
                    <a:pt x="458" y="37"/>
                  </a:lnTo>
                  <a:lnTo>
                    <a:pt x="363" y="75"/>
                  </a:lnTo>
                  <a:lnTo>
                    <a:pt x="277" y="132"/>
                  </a:lnTo>
                  <a:lnTo>
                    <a:pt x="201" y="188"/>
                  </a:lnTo>
                  <a:lnTo>
                    <a:pt x="134" y="275"/>
                  </a:lnTo>
                  <a:lnTo>
                    <a:pt x="77" y="361"/>
                  </a:lnTo>
                  <a:lnTo>
                    <a:pt x="39" y="456"/>
                  </a:lnTo>
                  <a:lnTo>
                    <a:pt x="11" y="551"/>
                  </a:lnTo>
                  <a:lnTo>
                    <a:pt x="0" y="664"/>
                  </a:lnTo>
                  <a:lnTo>
                    <a:pt x="11" y="769"/>
                  </a:lnTo>
                  <a:lnTo>
                    <a:pt x="39" y="873"/>
                  </a:lnTo>
                  <a:lnTo>
                    <a:pt x="77" y="969"/>
                  </a:lnTo>
                  <a:lnTo>
                    <a:pt x="134" y="1055"/>
                  </a:lnTo>
                  <a:lnTo>
                    <a:pt x="201" y="1130"/>
                  </a:lnTo>
                  <a:lnTo>
                    <a:pt x="277" y="1197"/>
                  </a:lnTo>
                  <a:lnTo>
                    <a:pt x="363" y="1245"/>
                  </a:lnTo>
                  <a:lnTo>
                    <a:pt x="458" y="1292"/>
                  </a:lnTo>
                  <a:lnTo>
                    <a:pt x="553" y="1310"/>
                  </a:lnTo>
                  <a:lnTo>
                    <a:pt x="667" y="1321"/>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817" name="Freeform 225">
              <a:extLst>
                <a:ext uri="{FF2B5EF4-FFF2-40B4-BE49-F238E27FC236}">
                  <a16:creationId xmlns:a16="http://schemas.microsoft.com/office/drawing/2014/main" id="{1A97252E-E285-4AF4-8F29-6CB15FA4F2D1}"/>
                </a:ext>
              </a:extLst>
            </p:cNvPr>
            <p:cNvSpPr>
              <a:spLocks/>
            </p:cNvSpPr>
            <p:nvPr/>
          </p:nvSpPr>
          <p:spPr bwMode="auto">
            <a:xfrm>
              <a:off x="1987" y="2450"/>
              <a:ext cx="331" cy="330"/>
            </a:xfrm>
            <a:custGeom>
              <a:avLst/>
              <a:gdLst>
                <a:gd name="T0" fmla="*/ 167 w 1324"/>
                <a:gd name="T1" fmla="*/ 330 h 1321"/>
                <a:gd name="T2" fmla="*/ 193 w 1324"/>
                <a:gd name="T3" fmla="*/ 327 h 1321"/>
                <a:gd name="T4" fmla="*/ 219 w 1324"/>
                <a:gd name="T5" fmla="*/ 323 h 1321"/>
                <a:gd name="T6" fmla="*/ 243 w 1324"/>
                <a:gd name="T7" fmla="*/ 311 h 1321"/>
                <a:gd name="T8" fmla="*/ 265 w 1324"/>
                <a:gd name="T9" fmla="*/ 299 h 1321"/>
                <a:gd name="T10" fmla="*/ 284 w 1324"/>
                <a:gd name="T11" fmla="*/ 282 h 1321"/>
                <a:gd name="T12" fmla="*/ 300 w 1324"/>
                <a:gd name="T13" fmla="*/ 264 h 1321"/>
                <a:gd name="T14" fmla="*/ 312 w 1324"/>
                <a:gd name="T15" fmla="*/ 242 h 1321"/>
                <a:gd name="T16" fmla="*/ 324 w 1324"/>
                <a:gd name="T17" fmla="*/ 218 h 1321"/>
                <a:gd name="T18" fmla="*/ 329 w 1324"/>
                <a:gd name="T19" fmla="*/ 192 h 1321"/>
                <a:gd name="T20" fmla="*/ 331 w 1324"/>
                <a:gd name="T21" fmla="*/ 166 h 1321"/>
                <a:gd name="T22" fmla="*/ 329 w 1324"/>
                <a:gd name="T23" fmla="*/ 138 h 1321"/>
                <a:gd name="T24" fmla="*/ 324 w 1324"/>
                <a:gd name="T25" fmla="*/ 114 h 1321"/>
                <a:gd name="T26" fmla="*/ 312 w 1324"/>
                <a:gd name="T27" fmla="*/ 90 h 1321"/>
                <a:gd name="T28" fmla="*/ 300 w 1324"/>
                <a:gd name="T29" fmla="*/ 69 h 1321"/>
                <a:gd name="T30" fmla="*/ 284 w 1324"/>
                <a:gd name="T31" fmla="*/ 47 h 1321"/>
                <a:gd name="T32" fmla="*/ 265 w 1324"/>
                <a:gd name="T33" fmla="*/ 33 h 1321"/>
                <a:gd name="T34" fmla="*/ 243 w 1324"/>
                <a:gd name="T35" fmla="*/ 19 h 1321"/>
                <a:gd name="T36" fmla="*/ 219 w 1324"/>
                <a:gd name="T37" fmla="*/ 9 h 1321"/>
                <a:gd name="T38" fmla="*/ 193 w 1324"/>
                <a:gd name="T39" fmla="*/ 2 h 1321"/>
                <a:gd name="T40" fmla="*/ 167 w 1324"/>
                <a:gd name="T41" fmla="*/ 0 h 1321"/>
                <a:gd name="T42" fmla="*/ 138 w 1324"/>
                <a:gd name="T43" fmla="*/ 2 h 1321"/>
                <a:gd name="T44" fmla="*/ 115 w 1324"/>
                <a:gd name="T45" fmla="*/ 9 h 1321"/>
                <a:gd name="T46" fmla="*/ 91 w 1324"/>
                <a:gd name="T47" fmla="*/ 19 h 1321"/>
                <a:gd name="T48" fmla="*/ 69 w 1324"/>
                <a:gd name="T49" fmla="*/ 33 h 1321"/>
                <a:gd name="T50" fmla="*/ 50 w 1324"/>
                <a:gd name="T51" fmla="*/ 47 h 1321"/>
                <a:gd name="T52" fmla="*/ 34 w 1324"/>
                <a:gd name="T53" fmla="*/ 69 h 1321"/>
                <a:gd name="T54" fmla="*/ 19 w 1324"/>
                <a:gd name="T55" fmla="*/ 90 h 1321"/>
                <a:gd name="T56" fmla="*/ 10 w 1324"/>
                <a:gd name="T57" fmla="*/ 114 h 1321"/>
                <a:gd name="T58" fmla="*/ 3 w 1324"/>
                <a:gd name="T59" fmla="*/ 138 h 1321"/>
                <a:gd name="T60" fmla="*/ 0 w 1324"/>
                <a:gd name="T61" fmla="*/ 166 h 1321"/>
                <a:gd name="T62" fmla="*/ 3 w 1324"/>
                <a:gd name="T63" fmla="*/ 192 h 1321"/>
                <a:gd name="T64" fmla="*/ 10 w 1324"/>
                <a:gd name="T65" fmla="*/ 218 h 1321"/>
                <a:gd name="T66" fmla="*/ 19 w 1324"/>
                <a:gd name="T67" fmla="*/ 242 h 1321"/>
                <a:gd name="T68" fmla="*/ 34 w 1324"/>
                <a:gd name="T69" fmla="*/ 264 h 1321"/>
                <a:gd name="T70" fmla="*/ 50 w 1324"/>
                <a:gd name="T71" fmla="*/ 282 h 1321"/>
                <a:gd name="T72" fmla="*/ 69 w 1324"/>
                <a:gd name="T73" fmla="*/ 299 h 1321"/>
                <a:gd name="T74" fmla="*/ 91 w 1324"/>
                <a:gd name="T75" fmla="*/ 311 h 1321"/>
                <a:gd name="T76" fmla="*/ 115 w 1324"/>
                <a:gd name="T77" fmla="*/ 323 h 1321"/>
                <a:gd name="T78" fmla="*/ 138 w 1324"/>
                <a:gd name="T79" fmla="*/ 327 h 1321"/>
                <a:gd name="T80" fmla="*/ 167 w 1324"/>
                <a:gd name="T81" fmla="*/ 330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4"/>
                <a:gd name="T124" fmla="*/ 0 h 1321"/>
                <a:gd name="T125" fmla="*/ 1324 w 1324"/>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4" h="1321">
                  <a:moveTo>
                    <a:pt x="667" y="1321"/>
                  </a:moveTo>
                  <a:lnTo>
                    <a:pt x="772" y="1310"/>
                  </a:lnTo>
                  <a:lnTo>
                    <a:pt x="876" y="1292"/>
                  </a:lnTo>
                  <a:lnTo>
                    <a:pt x="972" y="1245"/>
                  </a:lnTo>
                  <a:lnTo>
                    <a:pt x="1058" y="1197"/>
                  </a:lnTo>
                  <a:lnTo>
                    <a:pt x="1134" y="1130"/>
                  </a:lnTo>
                  <a:lnTo>
                    <a:pt x="1201" y="1055"/>
                  </a:lnTo>
                  <a:lnTo>
                    <a:pt x="1248" y="969"/>
                  </a:lnTo>
                  <a:lnTo>
                    <a:pt x="1296" y="873"/>
                  </a:lnTo>
                  <a:lnTo>
                    <a:pt x="1314" y="769"/>
                  </a:lnTo>
                  <a:lnTo>
                    <a:pt x="1324" y="664"/>
                  </a:lnTo>
                  <a:lnTo>
                    <a:pt x="1314" y="551"/>
                  </a:lnTo>
                  <a:lnTo>
                    <a:pt x="1296" y="456"/>
                  </a:lnTo>
                  <a:lnTo>
                    <a:pt x="1248" y="361"/>
                  </a:lnTo>
                  <a:lnTo>
                    <a:pt x="1201" y="275"/>
                  </a:lnTo>
                  <a:lnTo>
                    <a:pt x="1134" y="188"/>
                  </a:lnTo>
                  <a:lnTo>
                    <a:pt x="1058" y="132"/>
                  </a:lnTo>
                  <a:lnTo>
                    <a:pt x="972" y="75"/>
                  </a:lnTo>
                  <a:lnTo>
                    <a:pt x="876" y="37"/>
                  </a:lnTo>
                  <a:lnTo>
                    <a:pt x="772" y="9"/>
                  </a:lnTo>
                  <a:lnTo>
                    <a:pt x="667" y="0"/>
                  </a:lnTo>
                  <a:lnTo>
                    <a:pt x="553" y="9"/>
                  </a:lnTo>
                  <a:lnTo>
                    <a:pt x="458" y="37"/>
                  </a:lnTo>
                  <a:lnTo>
                    <a:pt x="363" y="75"/>
                  </a:lnTo>
                  <a:lnTo>
                    <a:pt x="277" y="132"/>
                  </a:lnTo>
                  <a:lnTo>
                    <a:pt x="201" y="188"/>
                  </a:lnTo>
                  <a:lnTo>
                    <a:pt x="134" y="275"/>
                  </a:lnTo>
                  <a:lnTo>
                    <a:pt x="77" y="361"/>
                  </a:lnTo>
                  <a:lnTo>
                    <a:pt x="39" y="456"/>
                  </a:lnTo>
                  <a:lnTo>
                    <a:pt x="11" y="551"/>
                  </a:lnTo>
                  <a:lnTo>
                    <a:pt x="0" y="664"/>
                  </a:lnTo>
                  <a:lnTo>
                    <a:pt x="11" y="769"/>
                  </a:lnTo>
                  <a:lnTo>
                    <a:pt x="39" y="873"/>
                  </a:lnTo>
                  <a:lnTo>
                    <a:pt x="77" y="969"/>
                  </a:lnTo>
                  <a:lnTo>
                    <a:pt x="134" y="1055"/>
                  </a:lnTo>
                  <a:lnTo>
                    <a:pt x="201" y="1130"/>
                  </a:lnTo>
                  <a:lnTo>
                    <a:pt x="277" y="1197"/>
                  </a:lnTo>
                  <a:lnTo>
                    <a:pt x="363" y="1245"/>
                  </a:lnTo>
                  <a:lnTo>
                    <a:pt x="458" y="1292"/>
                  </a:lnTo>
                  <a:lnTo>
                    <a:pt x="553" y="1310"/>
                  </a:lnTo>
                  <a:lnTo>
                    <a:pt x="667" y="1321"/>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818" name="Freeform 226">
              <a:extLst>
                <a:ext uri="{FF2B5EF4-FFF2-40B4-BE49-F238E27FC236}">
                  <a16:creationId xmlns:a16="http://schemas.microsoft.com/office/drawing/2014/main" id="{7541FA6D-392A-443D-BB97-FA0F03FCF983}"/>
                </a:ext>
              </a:extLst>
            </p:cNvPr>
            <p:cNvSpPr>
              <a:spLocks/>
            </p:cNvSpPr>
            <p:nvPr/>
          </p:nvSpPr>
          <p:spPr bwMode="auto">
            <a:xfrm>
              <a:off x="2035" y="2473"/>
              <a:ext cx="174" cy="174"/>
            </a:xfrm>
            <a:custGeom>
              <a:avLst/>
              <a:gdLst>
                <a:gd name="T0" fmla="*/ 86 w 696"/>
                <a:gd name="T1" fmla="*/ 174 h 694"/>
                <a:gd name="T2" fmla="*/ 100 w 696"/>
                <a:gd name="T3" fmla="*/ 174 h 694"/>
                <a:gd name="T4" fmla="*/ 115 w 696"/>
                <a:gd name="T5" fmla="*/ 171 h 694"/>
                <a:gd name="T6" fmla="*/ 126 w 696"/>
                <a:gd name="T7" fmla="*/ 164 h 694"/>
                <a:gd name="T8" fmla="*/ 138 w 696"/>
                <a:gd name="T9" fmla="*/ 157 h 694"/>
                <a:gd name="T10" fmla="*/ 148 w 696"/>
                <a:gd name="T11" fmla="*/ 150 h 694"/>
                <a:gd name="T12" fmla="*/ 157 w 696"/>
                <a:gd name="T13" fmla="*/ 138 h 694"/>
                <a:gd name="T14" fmla="*/ 164 w 696"/>
                <a:gd name="T15" fmla="*/ 128 h 694"/>
                <a:gd name="T16" fmla="*/ 169 w 696"/>
                <a:gd name="T17" fmla="*/ 114 h 694"/>
                <a:gd name="T18" fmla="*/ 174 w 696"/>
                <a:gd name="T19" fmla="*/ 102 h 694"/>
                <a:gd name="T20" fmla="*/ 174 w 696"/>
                <a:gd name="T21" fmla="*/ 88 h 694"/>
                <a:gd name="T22" fmla="*/ 174 w 696"/>
                <a:gd name="T23" fmla="*/ 74 h 694"/>
                <a:gd name="T24" fmla="*/ 169 w 696"/>
                <a:gd name="T25" fmla="*/ 59 h 694"/>
                <a:gd name="T26" fmla="*/ 164 w 696"/>
                <a:gd name="T27" fmla="*/ 47 h 694"/>
                <a:gd name="T28" fmla="*/ 157 w 696"/>
                <a:gd name="T29" fmla="*/ 35 h 694"/>
                <a:gd name="T30" fmla="*/ 148 w 696"/>
                <a:gd name="T31" fmla="*/ 26 h 694"/>
                <a:gd name="T32" fmla="*/ 138 w 696"/>
                <a:gd name="T33" fmla="*/ 16 h 694"/>
                <a:gd name="T34" fmla="*/ 126 w 696"/>
                <a:gd name="T35" fmla="*/ 9 h 694"/>
                <a:gd name="T36" fmla="*/ 115 w 696"/>
                <a:gd name="T37" fmla="*/ 5 h 694"/>
                <a:gd name="T38" fmla="*/ 100 w 696"/>
                <a:gd name="T39" fmla="*/ 2 h 694"/>
                <a:gd name="T40" fmla="*/ 86 w 696"/>
                <a:gd name="T41" fmla="*/ 0 h 694"/>
                <a:gd name="T42" fmla="*/ 71 w 696"/>
                <a:gd name="T43" fmla="*/ 2 h 694"/>
                <a:gd name="T44" fmla="*/ 60 w 696"/>
                <a:gd name="T45" fmla="*/ 5 h 694"/>
                <a:gd name="T46" fmla="*/ 45 w 696"/>
                <a:gd name="T47" fmla="*/ 9 h 694"/>
                <a:gd name="T48" fmla="*/ 36 w 696"/>
                <a:gd name="T49" fmla="*/ 16 h 694"/>
                <a:gd name="T50" fmla="*/ 24 w 696"/>
                <a:gd name="T51" fmla="*/ 26 h 694"/>
                <a:gd name="T52" fmla="*/ 17 w 696"/>
                <a:gd name="T53" fmla="*/ 35 h 694"/>
                <a:gd name="T54" fmla="*/ 10 w 696"/>
                <a:gd name="T55" fmla="*/ 47 h 694"/>
                <a:gd name="T56" fmla="*/ 5 w 696"/>
                <a:gd name="T57" fmla="*/ 59 h 694"/>
                <a:gd name="T58" fmla="*/ 0 w 696"/>
                <a:gd name="T59" fmla="*/ 74 h 694"/>
                <a:gd name="T60" fmla="*/ 0 w 696"/>
                <a:gd name="T61" fmla="*/ 88 h 694"/>
                <a:gd name="T62" fmla="*/ 0 w 696"/>
                <a:gd name="T63" fmla="*/ 102 h 694"/>
                <a:gd name="T64" fmla="*/ 5 w 696"/>
                <a:gd name="T65" fmla="*/ 114 h 694"/>
                <a:gd name="T66" fmla="*/ 10 w 696"/>
                <a:gd name="T67" fmla="*/ 128 h 694"/>
                <a:gd name="T68" fmla="*/ 17 w 696"/>
                <a:gd name="T69" fmla="*/ 138 h 694"/>
                <a:gd name="T70" fmla="*/ 24 w 696"/>
                <a:gd name="T71" fmla="*/ 150 h 694"/>
                <a:gd name="T72" fmla="*/ 36 w 696"/>
                <a:gd name="T73" fmla="*/ 157 h 694"/>
                <a:gd name="T74" fmla="*/ 45 w 696"/>
                <a:gd name="T75" fmla="*/ 164 h 694"/>
                <a:gd name="T76" fmla="*/ 60 w 696"/>
                <a:gd name="T77" fmla="*/ 171 h 694"/>
                <a:gd name="T78" fmla="*/ 71 w 696"/>
                <a:gd name="T79" fmla="*/ 174 h 694"/>
                <a:gd name="T80" fmla="*/ 86 w 696"/>
                <a:gd name="T81" fmla="*/ 174 h 69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6"/>
                <a:gd name="T124" fmla="*/ 0 h 694"/>
                <a:gd name="T125" fmla="*/ 696 w 696"/>
                <a:gd name="T126" fmla="*/ 694 h 69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6" h="694">
                  <a:moveTo>
                    <a:pt x="343" y="694"/>
                  </a:moveTo>
                  <a:lnTo>
                    <a:pt x="400" y="694"/>
                  </a:lnTo>
                  <a:lnTo>
                    <a:pt x="458" y="683"/>
                  </a:lnTo>
                  <a:lnTo>
                    <a:pt x="505" y="655"/>
                  </a:lnTo>
                  <a:lnTo>
                    <a:pt x="553" y="627"/>
                  </a:lnTo>
                  <a:lnTo>
                    <a:pt x="590" y="599"/>
                  </a:lnTo>
                  <a:lnTo>
                    <a:pt x="629" y="551"/>
                  </a:lnTo>
                  <a:lnTo>
                    <a:pt x="657" y="512"/>
                  </a:lnTo>
                  <a:lnTo>
                    <a:pt x="676" y="456"/>
                  </a:lnTo>
                  <a:lnTo>
                    <a:pt x="696" y="408"/>
                  </a:lnTo>
                  <a:lnTo>
                    <a:pt x="696" y="350"/>
                  </a:lnTo>
                  <a:lnTo>
                    <a:pt x="696" y="294"/>
                  </a:lnTo>
                  <a:lnTo>
                    <a:pt x="676" y="236"/>
                  </a:lnTo>
                  <a:lnTo>
                    <a:pt x="657" y="189"/>
                  </a:lnTo>
                  <a:lnTo>
                    <a:pt x="629" y="141"/>
                  </a:lnTo>
                  <a:lnTo>
                    <a:pt x="590" y="104"/>
                  </a:lnTo>
                  <a:lnTo>
                    <a:pt x="553" y="65"/>
                  </a:lnTo>
                  <a:lnTo>
                    <a:pt x="505" y="37"/>
                  </a:lnTo>
                  <a:lnTo>
                    <a:pt x="458" y="18"/>
                  </a:lnTo>
                  <a:lnTo>
                    <a:pt x="400" y="9"/>
                  </a:lnTo>
                  <a:lnTo>
                    <a:pt x="343" y="0"/>
                  </a:lnTo>
                  <a:lnTo>
                    <a:pt x="285" y="9"/>
                  </a:lnTo>
                  <a:lnTo>
                    <a:pt x="238" y="18"/>
                  </a:lnTo>
                  <a:lnTo>
                    <a:pt x="181" y="37"/>
                  </a:lnTo>
                  <a:lnTo>
                    <a:pt x="142" y="65"/>
                  </a:lnTo>
                  <a:lnTo>
                    <a:pt x="95" y="104"/>
                  </a:lnTo>
                  <a:lnTo>
                    <a:pt x="67" y="141"/>
                  </a:lnTo>
                  <a:lnTo>
                    <a:pt x="38" y="189"/>
                  </a:lnTo>
                  <a:lnTo>
                    <a:pt x="19" y="236"/>
                  </a:lnTo>
                  <a:lnTo>
                    <a:pt x="0" y="294"/>
                  </a:lnTo>
                  <a:lnTo>
                    <a:pt x="0" y="350"/>
                  </a:lnTo>
                  <a:lnTo>
                    <a:pt x="0" y="408"/>
                  </a:lnTo>
                  <a:lnTo>
                    <a:pt x="19" y="456"/>
                  </a:lnTo>
                  <a:lnTo>
                    <a:pt x="38" y="512"/>
                  </a:lnTo>
                  <a:lnTo>
                    <a:pt x="67" y="551"/>
                  </a:lnTo>
                  <a:lnTo>
                    <a:pt x="95" y="599"/>
                  </a:lnTo>
                  <a:lnTo>
                    <a:pt x="142" y="627"/>
                  </a:lnTo>
                  <a:lnTo>
                    <a:pt x="181" y="655"/>
                  </a:lnTo>
                  <a:lnTo>
                    <a:pt x="238" y="683"/>
                  </a:lnTo>
                  <a:lnTo>
                    <a:pt x="285" y="694"/>
                  </a:lnTo>
                  <a:lnTo>
                    <a:pt x="343" y="694"/>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19" name="Freeform 227">
              <a:extLst>
                <a:ext uri="{FF2B5EF4-FFF2-40B4-BE49-F238E27FC236}">
                  <a16:creationId xmlns:a16="http://schemas.microsoft.com/office/drawing/2014/main" id="{DDD3FB74-E118-4D8D-94D9-ABAAC2745774}"/>
                </a:ext>
              </a:extLst>
            </p:cNvPr>
            <p:cNvSpPr>
              <a:spLocks/>
            </p:cNvSpPr>
            <p:nvPr/>
          </p:nvSpPr>
          <p:spPr bwMode="auto">
            <a:xfrm>
              <a:off x="2039" y="2476"/>
              <a:ext cx="158" cy="156"/>
            </a:xfrm>
            <a:custGeom>
              <a:avLst/>
              <a:gdLst>
                <a:gd name="T0" fmla="*/ 79 w 629"/>
                <a:gd name="T1" fmla="*/ 156 h 627"/>
                <a:gd name="T2" fmla="*/ 91 w 629"/>
                <a:gd name="T3" fmla="*/ 154 h 627"/>
                <a:gd name="T4" fmla="*/ 103 w 629"/>
                <a:gd name="T5" fmla="*/ 151 h 627"/>
                <a:gd name="T6" fmla="*/ 115 w 629"/>
                <a:gd name="T7" fmla="*/ 147 h 627"/>
                <a:gd name="T8" fmla="*/ 124 w 629"/>
                <a:gd name="T9" fmla="*/ 139 h 627"/>
                <a:gd name="T10" fmla="*/ 134 w 629"/>
                <a:gd name="T11" fmla="*/ 132 h 627"/>
                <a:gd name="T12" fmla="*/ 141 w 629"/>
                <a:gd name="T13" fmla="*/ 123 h 627"/>
                <a:gd name="T14" fmla="*/ 148 w 629"/>
                <a:gd name="T15" fmla="*/ 113 h 627"/>
                <a:gd name="T16" fmla="*/ 153 w 629"/>
                <a:gd name="T17" fmla="*/ 102 h 627"/>
                <a:gd name="T18" fmla="*/ 155 w 629"/>
                <a:gd name="T19" fmla="*/ 90 h 627"/>
                <a:gd name="T20" fmla="*/ 158 w 629"/>
                <a:gd name="T21" fmla="*/ 78 h 627"/>
                <a:gd name="T22" fmla="*/ 155 w 629"/>
                <a:gd name="T23" fmla="*/ 66 h 627"/>
                <a:gd name="T24" fmla="*/ 153 w 629"/>
                <a:gd name="T25" fmla="*/ 54 h 627"/>
                <a:gd name="T26" fmla="*/ 148 w 629"/>
                <a:gd name="T27" fmla="*/ 43 h 627"/>
                <a:gd name="T28" fmla="*/ 141 w 629"/>
                <a:gd name="T29" fmla="*/ 33 h 627"/>
                <a:gd name="T30" fmla="*/ 134 w 629"/>
                <a:gd name="T31" fmla="*/ 24 h 627"/>
                <a:gd name="T32" fmla="*/ 124 w 629"/>
                <a:gd name="T33" fmla="*/ 16 h 627"/>
                <a:gd name="T34" fmla="*/ 115 w 629"/>
                <a:gd name="T35" fmla="*/ 9 h 627"/>
                <a:gd name="T36" fmla="*/ 103 w 629"/>
                <a:gd name="T37" fmla="*/ 5 h 627"/>
                <a:gd name="T38" fmla="*/ 91 w 629"/>
                <a:gd name="T39" fmla="*/ 2 h 627"/>
                <a:gd name="T40" fmla="*/ 79 w 629"/>
                <a:gd name="T41" fmla="*/ 0 h 627"/>
                <a:gd name="T42" fmla="*/ 67 w 629"/>
                <a:gd name="T43" fmla="*/ 2 h 627"/>
                <a:gd name="T44" fmla="*/ 55 w 629"/>
                <a:gd name="T45" fmla="*/ 5 h 627"/>
                <a:gd name="T46" fmla="*/ 43 w 629"/>
                <a:gd name="T47" fmla="*/ 9 h 627"/>
                <a:gd name="T48" fmla="*/ 34 w 629"/>
                <a:gd name="T49" fmla="*/ 16 h 627"/>
                <a:gd name="T50" fmla="*/ 24 w 629"/>
                <a:gd name="T51" fmla="*/ 24 h 627"/>
                <a:gd name="T52" fmla="*/ 17 w 629"/>
                <a:gd name="T53" fmla="*/ 33 h 627"/>
                <a:gd name="T54" fmla="*/ 10 w 629"/>
                <a:gd name="T55" fmla="*/ 43 h 627"/>
                <a:gd name="T56" fmla="*/ 5 w 629"/>
                <a:gd name="T57" fmla="*/ 54 h 627"/>
                <a:gd name="T58" fmla="*/ 3 w 629"/>
                <a:gd name="T59" fmla="*/ 66 h 627"/>
                <a:gd name="T60" fmla="*/ 0 w 629"/>
                <a:gd name="T61" fmla="*/ 78 h 627"/>
                <a:gd name="T62" fmla="*/ 0 w 629"/>
                <a:gd name="T63" fmla="*/ 80 h 627"/>
                <a:gd name="T64" fmla="*/ 0 w 629"/>
                <a:gd name="T65" fmla="*/ 83 h 627"/>
                <a:gd name="T66" fmla="*/ 3 w 629"/>
                <a:gd name="T67" fmla="*/ 95 h 627"/>
                <a:gd name="T68" fmla="*/ 7 w 629"/>
                <a:gd name="T69" fmla="*/ 106 h 627"/>
                <a:gd name="T70" fmla="*/ 12 w 629"/>
                <a:gd name="T71" fmla="*/ 116 h 627"/>
                <a:gd name="T72" fmla="*/ 17 w 629"/>
                <a:gd name="T73" fmla="*/ 125 h 627"/>
                <a:gd name="T74" fmla="*/ 26 w 629"/>
                <a:gd name="T75" fmla="*/ 135 h 627"/>
                <a:gd name="T76" fmla="*/ 34 w 629"/>
                <a:gd name="T77" fmla="*/ 142 h 627"/>
                <a:gd name="T78" fmla="*/ 45 w 629"/>
                <a:gd name="T79" fmla="*/ 147 h 627"/>
                <a:gd name="T80" fmla="*/ 55 w 629"/>
                <a:gd name="T81" fmla="*/ 151 h 627"/>
                <a:gd name="T82" fmla="*/ 67 w 629"/>
                <a:gd name="T83" fmla="*/ 154 h 627"/>
                <a:gd name="T84" fmla="*/ 79 w 629"/>
                <a:gd name="T85" fmla="*/ 156 h 6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29"/>
                <a:gd name="T130" fmla="*/ 0 h 627"/>
                <a:gd name="T131" fmla="*/ 629 w 629"/>
                <a:gd name="T132" fmla="*/ 627 h 6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29" h="627">
                  <a:moveTo>
                    <a:pt x="314" y="627"/>
                  </a:moveTo>
                  <a:lnTo>
                    <a:pt x="361" y="618"/>
                  </a:lnTo>
                  <a:lnTo>
                    <a:pt x="409" y="608"/>
                  </a:lnTo>
                  <a:lnTo>
                    <a:pt x="457" y="590"/>
                  </a:lnTo>
                  <a:lnTo>
                    <a:pt x="495" y="560"/>
                  </a:lnTo>
                  <a:lnTo>
                    <a:pt x="534" y="532"/>
                  </a:lnTo>
                  <a:lnTo>
                    <a:pt x="562" y="494"/>
                  </a:lnTo>
                  <a:lnTo>
                    <a:pt x="590" y="456"/>
                  </a:lnTo>
                  <a:lnTo>
                    <a:pt x="610" y="408"/>
                  </a:lnTo>
                  <a:lnTo>
                    <a:pt x="619" y="361"/>
                  </a:lnTo>
                  <a:lnTo>
                    <a:pt x="629" y="313"/>
                  </a:lnTo>
                  <a:lnTo>
                    <a:pt x="619" y="266"/>
                  </a:lnTo>
                  <a:lnTo>
                    <a:pt x="610" y="218"/>
                  </a:lnTo>
                  <a:lnTo>
                    <a:pt x="590" y="171"/>
                  </a:lnTo>
                  <a:lnTo>
                    <a:pt x="562" y="132"/>
                  </a:lnTo>
                  <a:lnTo>
                    <a:pt x="534" y="95"/>
                  </a:lnTo>
                  <a:lnTo>
                    <a:pt x="495" y="66"/>
                  </a:lnTo>
                  <a:lnTo>
                    <a:pt x="457" y="38"/>
                  </a:lnTo>
                  <a:lnTo>
                    <a:pt x="409" y="19"/>
                  </a:lnTo>
                  <a:lnTo>
                    <a:pt x="361" y="9"/>
                  </a:lnTo>
                  <a:lnTo>
                    <a:pt x="314" y="0"/>
                  </a:lnTo>
                  <a:lnTo>
                    <a:pt x="266" y="9"/>
                  </a:lnTo>
                  <a:lnTo>
                    <a:pt x="219" y="19"/>
                  </a:lnTo>
                  <a:lnTo>
                    <a:pt x="171" y="38"/>
                  </a:lnTo>
                  <a:lnTo>
                    <a:pt x="134" y="66"/>
                  </a:lnTo>
                  <a:lnTo>
                    <a:pt x="95" y="95"/>
                  </a:lnTo>
                  <a:lnTo>
                    <a:pt x="67" y="132"/>
                  </a:lnTo>
                  <a:lnTo>
                    <a:pt x="39" y="171"/>
                  </a:lnTo>
                  <a:lnTo>
                    <a:pt x="19" y="218"/>
                  </a:lnTo>
                  <a:lnTo>
                    <a:pt x="10" y="266"/>
                  </a:lnTo>
                  <a:lnTo>
                    <a:pt x="0" y="313"/>
                  </a:lnTo>
                  <a:lnTo>
                    <a:pt x="0" y="322"/>
                  </a:lnTo>
                  <a:lnTo>
                    <a:pt x="0" y="332"/>
                  </a:lnTo>
                  <a:lnTo>
                    <a:pt x="10" y="380"/>
                  </a:lnTo>
                  <a:lnTo>
                    <a:pt x="28" y="428"/>
                  </a:lnTo>
                  <a:lnTo>
                    <a:pt x="48" y="465"/>
                  </a:lnTo>
                  <a:lnTo>
                    <a:pt x="67" y="503"/>
                  </a:lnTo>
                  <a:lnTo>
                    <a:pt x="105" y="542"/>
                  </a:lnTo>
                  <a:lnTo>
                    <a:pt x="134" y="570"/>
                  </a:lnTo>
                  <a:lnTo>
                    <a:pt x="181" y="590"/>
                  </a:lnTo>
                  <a:lnTo>
                    <a:pt x="219" y="608"/>
                  </a:lnTo>
                  <a:lnTo>
                    <a:pt x="266" y="618"/>
                  </a:lnTo>
                  <a:lnTo>
                    <a:pt x="314" y="627"/>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20" name="Freeform 228">
              <a:extLst>
                <a:ext uri="{FF2B5EF4-FFF2-40B4-BE49-F238E27FC236}">
                  <a16:creationId xmlns:a16="http://schemas.microsoft.com/office/drawing/2014/main" id="{D9373A26-E044-4C94-840B-17B1A646EB6C}"/>
                </a:ext>
              </a:extLst>
            </p:cNvPr>
            <p:cNvSpPr>
              <a:spLocks/>
            </p:cNvSpPr>
            <p:nvPr/>
          </p:nvSpPr>
          <p:spPr bwMode="auto">
            <a:xfrm>
              <a:off x="2047" y="2480"/>
              <a:ext cx="135" cy="136"/>
            </a:xfrm>
            <a:custGeom>
              <a:avLst/>
              <a:gdLst>
                <a:gd name="T0" fmla="*/ 69 w 543"/>
                <a:gd name="T1" fmla="*/ 136 h 541"/>
                <a:gd name="T2" fmla="*/ 78 w 543"/>
                <a:gd name="T3" fmla="*/ 136 h 541"/>
                <a:gd name="T4" fmla="*/ 90 w 543"/>
                <a:gd name="T5" fmla="*/ 131 h 541"/>
                <a:gd name="T6" fmla="*/ 99 w 543"/>
                <a:gd name="T7" fmla="*/ 129 h 541"/>
                <a:gd name="T8" fmla="*/ 109 w 543"/>
                <a:gd name="T9" fmla="*/ 122 h 541"/>
                <a:gd name="T10" fmla="*/ 116 w 543"/>
                <a:gd name="T11" fmla="*/ 117 h 541"/>
                <a:gd name="T12" fmla="*/ 123 w 543"/>
                <a:gd name="T13" fmla="*/ 108 h 541"/>
                <a:gd name="T14" fmla="*/ 128 w 543"/>
                <a:gd name="T15" fmla="*/ 98 h 541"/>
                <a:gd name="T16" fmla="*/ 133 w 543"/>
                <a:gd name="T17" fmla="*/ 88 h 541"/>
                <a:gd name="T18" fmla="*/ 135 w 543"/>
                <a:gd name="T19" fmla="*/ 79 h 541"/>
                <a:gd name="T20" fmla="*/ 135 w 543"/>
                <a:gd name="T21" fmla="*/ 67 h 541"/>
                <a:gd name="T22" fmla="*/ 135 w 543"/>
                <a:gd name="T23" fmla="*/ 57 h 541"/>
                <a:gd name="T24" fmla="*/ 133 w 543"/>
                <a:gd name="T25" fmla="*/ 45 h 541"/>
                <a:gd name="T26" fmla="*/ 128 w 543"/>
                <a:gd name="T27" fmla="*/ 36 h 541"/>
                <a:gd name="T28" fmla="*/ 123 w 543"/>
                <a:gd name="T29" fmla="*/ 26 h 541"/>
                <a:gd name="T30" fmla="*/ 116 w 543"/>
                <a:gd name="T31" fmla="*/ 19 h 541"/>
                <a:gd name="T32" fmla="*/ 109 w 543"/>
                <a:gd name="T33" fmla="*/ 12 h 541"/>
                <a:gd name="T34" fmla="*/ 99 w 543"/>
                <a:gd name="T35" fmla="*/ 7 h 541"/>
                <a:gd name="T36" fmla="*/ 90 w 543"/>
                <a:gd name="T37" fmla="*/ 2 h 541"/>
                <a:gd name="T38" fmla="*/ 78 w 543"/>
                <a:gd name="T39" fmla="*/ 0 h 541"/>
                <a:gd name="T40" fmla="*/ 69 w 543"/>
                <a:gd name="T41" fmla="*/ 0 h 541"/>
                <a:gd name="T42" fmla="*/ 57 w 543"/>
                <a:gd name="T43" fmla="*/ 0 h 541"/>
                <a:gd name="T44" fmla="*/ 47 w 543"/>
                <a:gd name="T45" fmla="*/ 2 h 541"/>
                <a:gd name="T46" fmla="*/ 38 w 543"/>
                <a:gd name="T47" fmla="*/ 7 h 541"/>
                <a:gd name="T48" fmla="*/ 29 w 543"/>
                <a:gd name="T49" fmla="*/ 12 h 541"/>
                <a:gd name="T50" fmla="*/ 21 w 543"/>
                <a:gd name="T51" fmla="*/ 19 h 541"/>
                <a:gd name="T52" fmla="*/ 14 w 543"/>
                <a:gd name="T53" fmla="*/ 26 h 541"/>
                <a:gd name="T54" fmla="*/ 7 w 543"/>
                <a:gd name="T55" fmla="*/ 36 h 541"/>
                <a:gd name="T56" fmla="*/ 5 w 543"/>
                <a:gd name="T57" fmla="*/ 45 h 541"/>
                <a:gd name="T58" fmla="*/ 3 w 543"/>
                <a:gd name="T59" fmla="*/ 55 h 541"/>
                <a:gd name="T60" fmla="*/ 0 w 543"/>
                <a:gd name="T61" fmla="*/ 67 h 541"/>
                <a:gd name="T62" fmla="*/ 0 w 543"/>
                <a:gd name="T63" fmla="*/ 69 h 541"/>
                <a:gd name="T64" fmla="*/ 0 w 543"/>
                <a:gd name="T65" fmla="*/ 72 h 541"/>
                <a:gd name="T66" fmla="*/ 3 w 543"/>
                <a:gd name="T67" fmla="*/ 81 h 541"/>
                <a:gd name="T68" fmla="*/ 5 w 543"/>
                <a:gd name="T69" fmla="*/ 91 h 541"/>
                <a:gd name="T70" fmla="*/ 10 w 543"/>
                <a:gd name="T71" fmla="*/ 100 h 541"/>
                <a:gd name="T72" fmla="*/ 14 w 543"/>
                <a:gd name="T73" fmla="*/ 110 h 541"/>
                <a:gd name="T74" fmla="*/ 21 w 543"/>
                <a:gd name="T75" fmla="*/ 117 h 541"/>
                <a:gd name="T76" fmla="*/ 29 w 543"/>
                <a:gd name="T77" fmla="*/ 124 h 541"/>
                <a:gd name="T78" fmla="*/ 38 w 543"/>
                <a:gd name="T79" fmla="*/ 129 h 541"/>
                <a:gd name="T80" fmla="*/ 47 w 543"/>
                <a:gd name="T81" fmla="*/ 134 h 541"/>
                <a:gd name="T82" fmla="*/ 57 w 543"/>
                <a:gd name="T83" fmla="*/ 136 h 541"/>
                <a:gd name="T84" fmla="*/ 69 w 543"/>
                <a:gd name="T85" fmla="*/ 136 h 54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43"/>
                <a:gd name="T130" fmla="*/ 0 h 541"/>
                <a:gd name="T131" fmla="*/ 543 w 543"/>
                <a:gd name="T132" fmla="*/ 541 h 54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43" h="541">
                  <a:moveTo>
                    <a:pt x="277" y="541"/>
                  </a:moveTo>
                  <a:lnTo>
                    <a:pt x="315" y="541"/>
                  </a:lnTo>
                  <a:lnTo>
                    <a:pt x="363" y="523"/>
                  </a:lnTo>
                  <a:lnTo>
                    <a:pt x="400" y="513"/>
                  </a:lnTo>
                  <a:lnTo>
                    <a:pt x="439" y="484"/>
                  </a:lnTo>
                  <a:lnTo>
                    <a:pt x="467" y="465"/>
                  </a:lnTo>
                  <a:lnTo>
                    <a:pt x="496" y="428"/>
                  </a:lnTo>
                  <a:lnTo>
                    <a:pt x="515" y="389"/>
                  </a:lnTo>
                  <a:lnTo>
                    <a:pt x="534" y="351"/>
                  </a:lnTo>
                  <a:lnTo>
                    <a:pt x="543" y="313"/>
                  </a:lnTo>
                  <a:lnTo>
                    <a:pt x="543" y="266"/>
                  </a:lnTo>
                  <a:lnTo>
                    <a:pt x="543" y="227"/>
                  </a:lnTo>
                  <a:lnTo>
                    <a:pt x="534" y="180"/>
                  </a:lnTo>
                  <a:lnTo>
                    <a:pt x="515" y="143"/>
                  </a:lnTo>
                  <a:lnTo>
                    <a:pt x="496" y="104"/>
                  </a:lnTo>
                  <a:lnTo>
                    <a:pt x="467" y="76"/>
                  </a:lnTo>
                  <a:lnTo>
                    <a:pt x="439" y="47"/>
                  </a:lnTo>
                  <a:lnTo>
                    <a:pt x="400" y="28"/>
                  </a:lnTo>
                  <a:lnTo>
                    <a:pt x="363" y="9"/>
                  </a:lnTo>
                  <a:lnTo>
                    <a:pt x="315" y="0"/>
                  </a:lnTo>
                  <a:lnTo>
                    <a:pt x="277" y="0"/>
                  </a:lnTo>
                  <a:lnTo>
                    <a:pt x="229" y="0"/>
                  </a:lnTo>
                  <a:lnTo>
                    <a:pt x="191" y="9"/>
                  </a:lnTo>
                  <a:lnTo>
                    <a:pt x="153" y="28"/>
                  </a:lnTo>
                  <a:lnTo>
                    <a:pt x="115" y="47"/>
                  </a:lnTo>
                  <a:lnTo>
                    <a:pt x="86" y="76"/>
                  </a:lnTo>
                  <a:lnTo>
                    <a:pt x="58" y="104"/>
                  </a:lnTo>
                  <a:lnTo>
                    <a:pt x="30" y="143"/>
                  </a:lnTo>
                  <a:lnTo>
                    <a:pt x="20" y="180"/>
                  </a:lnTo>
                  <a:lnTo>
                    <a:pt x="11" y="218"/>
                  </a:lnTo>
                  <a:lnTo>
                    <a:pt x="0" y="266"/>
                  </a:lnTo>
                  <a:lnTo>
                    <a:pt x="0" y="275"/>
                  </a:lnTo>
                  <a:lnTo>
                    <a:pt x="0" y="285"/>
                  </a:lnTo>
                  <a:lnTo>
                    <a:pt x="11" y="322"/>
                  </a:lnTo>
                  <a:lnTo>
                    <a:pt x="20" y="361"/>
                  </a:lnTo>
                  <a:lnTo>
                    <a:pt x="39" y="398"/>
                  </a:lnTo>
                  <a:lnTo>
                    <a:pt x="58" y="437"/>
                  </a:lnTo>
                  <a:lnTo>
                    <a:pt x="86" y="465"/>
                  </a:lnTo>
                  <a:lnTo>
                    <a:pt x="115" y="493"/>
                  </a:lnTo>
                  <a:lnTo>
                    <a:pt x="153" y="513"/>
                  </a:lnTo>
                  <a:lnTo>
                    <a:pt x="191" y="532"/>
                  </a:lnTo>
                  <a:lnTo>
                    <a:pt x="229" y="541"/>
                  </a:lnTo>
                  <a:lnTo>
                    <a:pt x="277" y="541"/>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21" name="Freeform 229">
              <a:extLst>
                <a:ext uri="{FF2B5EF4-FFF2-40B4-BE49-F238E27FC236}">
                  <a16:creationId xmlns:a16="http://schemas.microsoft.com/office/drawing/2014/main" id="{6061E2D9-E3CF-4C43-8D1E-5C3736486DF7}"/>
                </a:ext>
              </a:extLst>
            </p:cNvPr>
            <p:cNvSpPr>
              <a:spLocks/>
            </p:cNvSpPr>
            <p:nvPr/>
          </p:nvSpPr>
          <p:spPr bwMode="auto">
            <a:xfrm>
              <a:off x="2054" y="2483"/>
              <a:ext cx="116" cy="116"/>
            </a:xfrm>
            <a:custGeom>
              <a:avLst/>
              <a:gdLst>
                <a:gd name="T0" fmla="*/ 59 w 466"/>
                <a:gd name="T1" fmla="*/ 116 h 466"/>
                <a:gd name="T2" fmla="*/ 68 w 466"/>
                <a:gd name="T3" fmla="*/ 116 h 466"/>
                <a:gd name="T4" fmla="*/ 75 w 466"/>
                <a:gd name="T5" fmla="*/ 114 h 466"/>
                <a:gd name="T6" fmla="*/ 85 w 466"/>
                <a:gd name="T7" fmla="*/ 109 h 466"/>
                <a:gd name="T8" fmla="*/ 92 w 466"/>
                <a:gd name="T9" fmla="*/ 104 h 466"/>
                <a:gd name="T10" fmla="*/ 99 w 466"/>
                <a:gd name="T11" fmla="*/ 100 h 466"/>
                <a:gd name="T12" fmla="*/ 104 w 466"/>
                <a:gd name="T13" fmla="*/ 92 h 466"/>
                <a:gd name="T14" fmla="*/ 109 w 466"/>
                <a:gd name="T15" fmla="*/ 85 h 466"/>
                <a:gd name="T16" fmla="*/ 114 w 466"/>
                <a:gd name="T17" fmla="*/ 76 h 466"/>
                <a:gd name="T18" fmla="*/ 116 w 466"/>
                <a:gd name="T19" fmla="*/ 66 h 466"/>
                <a:gd name="T20" fmla="*/ 116 w 466"/>
                <a:gd name="T21" fmla="*/ 57 h 466"/>
                <a:gd name="T22" fmla="*/ 116 w 466"/>
                <a:gd name="T23" fmla="*/ 47 h 466"/>
                <a:gd name="T24" fmla="*/ 114 w 466"/>
                <a:gd name="T25" fmla="*/ 40 h 466"/>
                <a:gd name="T26" fmla="*/ 109 w 466"/>
                <a:gd name="T27" fmla="*/ 31 h 466"/>
                <a:gd name="T28" fmla="*/ 104 w 466"/>
                <a:gd name="T29" fmla="*/ 24 h 466"/>
                <a:gd name="T30" fmla="*/ 99 w 466"/>
                <a:gd name="T31" fmla="*/ 17 h 466"/>
                <a:gd name="T32" fmla="*/ 92 w 466"/>
                <a:gd name="T33" fmla="*/ 12 h 466"/>
                <a:gd name="T34" fmla="*/ 85 w 466"/>
                <a:gd name="T35" fmla="*/ 7 h 466"/>
                <a:gd name="T36" fmla="*/ 75 w 466"/>
                <a:gd name="T37" fmla="*/ 2 h 466"/>
                <a:gd name="T38" fmla="*/ 68 w 466"/>
                <a:gd name="T39" fmla="*/ 0 h 466"/>
                <a:gd name="T40" fmla="*/ 59 w 466"/>
                <a:gd name="T41" fmla="*/ 0 h 466"/>
                <a:gd name="T42" fmla="*/ 50 w 466"/>
                <a:gd name="T43" fmla="*/ 0 h 466"/>
                <a:gd name="T44" fmla="*/ 40 w 466"/>
                <a:gd name="T45" fmla="*/ 2 h 466"/>
                <a:gd name="T46" fmla="*/ 31 w 466"/>
                <a:gd name="T47" fmla="*/ 5 h 466"/>
                <a:gd name="T48" fmla="*/ 24 w 466"/>
                <a:gd name="T49" fmla="*/ 9 h 466"/>
                <a:gd name="T50" fmla="*/ 16 w 466"/>
                <a:gd name="T51" fmla="*/ 17 h 466"/>
                <a:gd name="T52" fmla="*/ 12 w 466"/>
                <a:gd name="T53" fmla="*/ 24 h 466"/>
                <a:gd name="T54" fmla="*/ 7 w 466"/>
                <a:gd name="T55" fmla="*/ 31 h 466"/>
                <a:gd name="T56" fmla="*/ 2 w 466"/>
                <a:gd name="T57" fmla="*/ 38 h 466"/>
                <a:gd name="T58" fmla="*/ 0 w 466"/>
                <a:gd name="T59" fmla="*/ 47 h 466"/>
                <a:gd name="T60" fmla="*/ 0 w 466"/>
                <a:gd name="T61" fmla="*/ 57 h 466"/>
                <a:gd name="T62" fmla="*/ 0 w 466"/>
                <a:gd name="T63" fmla="*/ 59 h 466"/>
                <a:gd name="T64" fmla="*/ 0 w 466"/>
                <a:gd name="T65" fmla="*/ 69 h 466"/>
                <a:gd name="T66" fmla="*/ 2 w 466"/>
                <a:gd name="T67" fmla="*/ 78 h 466"/>
                <a:gd name="T68" fmla="*/ 7 w 466"/>
                <a:gd name="T69" fmla="*/ 85 h 466"/>
                <a:gd name="T70" fmla="*/ 12 w 466"/>
                <a:gd name="T71" fmla="*/ 92 h 466"/>
                <a:gd name="T72" fmla="*/ 16 w 466"/>
                <a:gd name="T73" fmla="*/ 100 h 466"/>
                <a:gd name="T74" fmla="*/ 24 w 466"/>
                <a:gd name="T75" fmla="*/ 107 h 466"/>
                <a:gd name="T76" fmla="*/ 31 w 466"/>
                <a:gd name="T77" fmla="*/ 111 h 466"/>
                <a:gd name="T78" fmla="*/ 40 w 466"/>
                <a:gd name="T79" fmla="*/ 114 h 466"/>
                <a:gd name="T80" fmla="*/ 50 w 466"/>
                <a:gd name="T81" fmla="*/ 116 h 466"/>
                <a:gd name="T82" fmla="*/ 59 w 466"/>
                <a:gd name="T83" fmla="*/ 116 h 46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66"/>
                <a:gd name="T127" fmla="*/ 0 h 466"/>
                <a:gd name="T128" fmla="*/ 466 w 466"/>
                <a:gd name="T129" fmla="*/ 466 h 46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66" h="466">
                  <a:moveTo>
                    <a:pt x="238" y="466"/>
                  </a:moveTo>
                  <a:lnTo>
                    <a:pt x="275" y="466"/>
                  </a:lnTo>
                  <a:lnTo>
                    <a:pt x="303" y="456"/>
                  </a:lnTo>
                  <a:lnTo>
                    <a:pt x="342" y="437"/>
                  </a:lnTo>
                  <a:lnTo>
                    <a:pt x="370" y="419"/>
                  </a:lnTo>
                  <a:lnTo>
                    <a:pt x="399" y="400"/>
                  </a:lnTo>
                  <a:lnTo>
                    <a:pt x="418" y="371"/>
                  </a:lnTo>
                  <a:lnTo>
                    <a:pt x="437" y="342"/>
                  </a:lnTo>
                  <a:lnTo>
                    <a:pt x="457" y="304"/>
                  </a:lnTo>
                  <a:lnTo>
                    <a:pt x="466" y="266"/>
                  </a:lnTo>
                  <a:lnTo>
                    <a:pt x="466" y="229"/>
                  </a:lnTo>
                  <a:lnTo>
                    <a:pt x="466" y="190"/>
                  </a:lnTo>
                  <a:lnTo>
                    <a:pt x="457" y="162"/>
                  </a:lnTo>
                  <a:lnTo>
                    <a:pt x="437" y="123"/>
                  </a:lnTo>
                  <a:lnTo>
                    <a:pt x="418" y="95"/>
                  </a:lnTo>
                  <a:lnTo>
                    <a:pt x="399" y="67"/>
                  </a:lnTo>
                  <a:lnTo>
                    <a:pt x="370" y="47"/>
                  </a:lnTo>
                  <a:lnTo>
                    <a:pt x="342" y="28"/>
                  </a:lnTo>
                  <a:lnTo>
                    <a:pt x="303" y="10"/>
                  </a:lnTo>
                  <a:lnTo>
                    <a:pt x="275" y="0"/>
                  </a:lnTo>
                  <a:lnTo>
                    <a:pt x="238" y="0"/>
                  </a:lnTo>
                  <a:lnTo>
                    <a:pt x="199" y="0"/>
                  </a:lnTo>
                  <a:lnTo>
                    <a:pt x="161" y="10"/>
                  </a:lnTo>
                  <a:lnTo>
                    <a:pt x="123" y="19"/>
                  </a:lnTo>
                  <a:lnTo>
                    <a:pt x="95" y="38"/>
                  </a:lnTo>
                  <a:lnTo>
                    <a:pt x="65" y="67"/>
                  </a:lnTo>
                  <a:lnTo>
                    <a:pt x="47" y="95"/>
                  </a:lnTo>
                  <a:lnTo>
                    <a:pt x="28" y="123"/>
                  </a:lnTo>
                  <a:lnTo>
                    <a:pt x="9" y="152"/>
                  </a:lnTo>
                  <a:lnTo>
                    <a:pt x="0" y="190"/>
                  </a:lnTo>
                  <a:lnTo>
                    <a:pt x="0" y="229"/>
                  </a:lnTo>
                  <a:lnTo>
                    <a:pt x="0" y="238"/>
                  </a:lnTo>
                  <a:lnTo>
                    <a:pt x="0" y="276"/>
                  </a:lnTo>
                  <a:lnTo>
                    <a:pt x="9" y="313"/>
                  </a:lnTo>
                  <a:lnTo>
                    <a:pt x="28" y="342"/>
                  </a:lnTo>
                  <a:lnTo>
                    <a:pt x="47" y="371"/>
                  </a:lnTo>
                  <a:lnTo>
                    <a:pt x="65" y="400"/>
                  </a:lnTo>
                  <a:lnTo>
                    <a:pt x="95" y="428"/>
                  </a:lnTo>
                  <a:lnTo>
                    <a:pt x="123" y="447"/>
                  </a:lnTo>
                  <a:lnTo>
                    <a:pt x="161" y="456"/>
                  </a:lnTo>
                  <a:lnTo>
                    <a:pt x="199" y="466"/>
                  </a:lnTo>
                  <a:lnTo>
                    <a:pt x="238" y="466"/>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22" name="Freeform 230">
              <a:extLst>
                <a:ext uri="{FF2B5EF4-FFF2-40B4-BE49-F238E27FC236}">
                  <a16:creationId xmlns:a16="http://schemas.microsoft.com/office/drawing/2014/main" id="{6E670C9C-2675-4A9D-AAF1-0899D4939834}"/>
                </a:ext>
              </a:extLst>
            </p:cNvPr>
            <p:cNvSpPr>
              <a:spLocks/>
            </p:cNvSpPr>
            <p:nvPr/>
          </p:nvSpPr>
          <p:spPr bwMode="auto">
            <a:xfrm>
              <a:off x="2061" y="2485"/>
              <a:ext cx="97" cy="98"/>
            </a:xfrm>
            <a:custGeom>
              <a:avLst/>
              <a:gdLst>
                <a:gd name="T0" fmla="*/ 48 w 390"/>
                <a:gd name="T1" fmla="*/ 98 h 390"/>
                <a:gd name="T2" fmla="*/ 57 w 390"/>
                <a:gd name="T3" fmla="*/ 98 h 390"/>
                <a:gd name="T4" fmla="*/ 64 w 390"/>
                <a:gd name="T5" fmla="*/ 95 h 390"/>
                <a:gd name="T6" fmla="*/ 71 w 390"/>
                <a:gd name="T7" fmla="*/ 93 h 390"/>
                <a:gd name="T8" fmla="*/ 78 w 390"/>
                <a:gd name="T9" fmla="*/ 88 h 390"/>
                <a:gd name="T10" fmla="*/ 83 w 390"/>
                <a:gd name="T11" fmla="*/ 83 h 390"/>
                <a:gd name="T12" fmla="*/ 88 w 390"/>
                <a:gd name="T13" fmla="*/ 79 h 390"/>
                <a:gd name="T14" fmla="*/ 92 w 390"/>
                <a:gd name="T15" fmla="*/ 71 h 390"/>
                <a:gd name="T16" fmla="*/ 95 w 390"/>
                <a:gd name="T17" fmla="*/ 64 h 390"/>
                <a:gd name="T18" fmla="*/ 97 w 390"/>
                <a:gd name="T19" fmla="*/ 57 h 390"/>
                <a:gd name="T20" fmla="*/ 97 w 390"/>
                <a:gd name="T21" fmla="*/ 50 h 390"/>
                <a:gd name="T22" fmla="*/ 97 w 390"/>
                <a:gd name="T23" fmla="*/ 40 h 390"/>
                <a:gd name="T24" fmla="*/ 95 w 390"/>
                <a:gd name="T25" fmla="*/ 33 h 390"/>
                <a:gd name="T26" fmla="*/ 92 w 390"/>
                <a:gd name="T27" fmla="*/ 26 h 390"/>
                <a:gd name="T28" fmla="*/ 88 w 390"/>
                <a:gd name="T29" fmla="*/ 19 h 390"/>
                <a:gd name="T30" fmla="*/ 83 w 390"/>
                <a:gd name="T31" fmla="*/ 14 h 390"/>
                <a:gd name="T32" fmla="*/ 78 w 390"/>
                <a:gd name="T33" fmla="*/ 9 h 390"/>
                <a:gd name="T34" fmla="*/ 71 w 390"/>
                <a:gd name="T35" fmla="*/ 5 h 390"/>
                <a:gd name="T36" fmla="*/ 64 w 390"/>
                <a:gd name="T37" fmla="*/ 2 h 390"/>
                <a:gd name="T38" fmla="*/ 57 w 390"/>
                <a:gd name="T39" fmla="*/ 0 h 390"/>
                <a:gd name="T40" fmla="*/ 48 w 390"/>
                <a:gd name="T41" fmla="*/ 0 h 390"/>
                <a:gd name="T42" fmla="*/ 40 w 390"/>
                <a:gd name="T43" fmla="*/ 0 h 390"/>
                <a:gd name="T44" fmla="*/ 33 w 390"/>
                <a:gd name="T45" fmla="*/ 2 h 390"/>
                <a:gd name="T46" fmla="*/ 26 w 390"/>
                <a:gd name="T47" fmla="*/ 5 h 390"/>
                <a:gd name="T48" fmla="*/ 19 w 390"/>
                <a:gd name="T49" fmla="*/ 9 h 390"/>
                <a:gd name="T50" fmla="*/ 14 w 390"/>
                <a:gd name="T51" fmla="*/ 14 h 390"/>
                <a:gd name="T52" fmla="*/ 9 w 390"/>
                <a:gd name="T53" fmla="*/ 19 h 390"/>
                <a:gd name="T54" fmla="*/ 5 w 390"/>
                <a:gd name="T55" fmla="*/ 26 h 390"/>
                <a:gd name="T56" fmla="*/ 2 w 390"/>
                <a:gd name="T57" fmla="*/ 33 h 390"/>
                <a:gd name="T58" fmla="*/ 0 w 390"/>
                <a:gd name="T59" fmla="*/ 40 h 390"/>
                <a:gd name="T60" fmla="*/ 0 w 390"/>
                <a:gd name="T61" fmla="*/ 47 h 390"/>
                <a:gd name="T62" fmla="*/ 0 w 390"/>
                <a:gd name="T63" fmla="*/ 50 h 390"/>
                <a:gd name="T64" fmla="*/ 0 w 390"/>
                <a:gd name="T65" fmla="*/ 57 h 390"/>
                <a:gd name="T66" fmla="*/ 2 w 390"/>
                <a:gd name="T67" fmla="*/ 67 h 390"/>
                <a:gd name="T68" fmla="*/ 5 w 390"/>
                <a:gd name="T69" fmla="*/ 71 h 390"/>
                <a:gd name="T70" fmla="*/ 9 w 390"/>
                <a:gd name="T71" fmla="*/ 79 h 390"/>
                <a:gd name="T72" fmla="*/ 14 w 390"/>
                <a:gd name="T73" fmla="*/ 83 h 390"/>
                <a:gd name="T74" fmla="*/ 19 w 390"/>
                <a:gd name="T75" fmla="*/ 88 h 390"/>
                <a:gd name="T76" fmla="*/ 26 w 390"/>
                <a:gd name="T77" fmla="*/ 93 h 390"/>
                <a:gd name="T78" fmla="*/ 33 w 390"/>
                <a:gd name="T79" fmla="*/ 95 h 390"/>
                <a:gd name="T80" fmla="*/ 40 w 390"/>
                <a:gd name="T81" fmla="*/ 98 h 390"/>
                <a:gd name="T82" fmla="*/ 48 w 390"/>
                <a:gd name="T83" fmla="*/ 98 h 39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90"/>
                <a:gd name="T127" fmla="*/ 0 h 390"/>
                <a:gd name="T128" fmla="*/ 390 w 390"/>
                <a:gd name="T129" fmla="*/ 390 h 39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90" h="390">
                  <a:moveTo>
                    <a:pt x="191" y="390"/>
                  </a:moveTo>
                  <a:lnTo>
                    <a:pt x="228" y="390"/>
                  </a:lnTo>
                  <a:lnTo>
                    <a:pt x="257" y="379"/>
                  </a:lnTo>
                  <a:lnTo>
                    <a:pt x="286" y="370"/>
                  </a:lnTo>
                  <a:lnTo>
                    <a:pt x="314" y="351"/>
                  </a:lnTo>
                  <a:lnTo>
                    <a:pt x="333" y="332"/>
                  </a:lnTo>
                  <a:lnTo>
                    <a:pt x="353" y="314"/>
                  </a:lnTo>
                  <a:lnTo>
                    <a:pt x="371" y="284"/>
                  </a:lnTo>
                  <a:lnTo>
                    <a:pt x="381" y="256"/>
                  </a:lnTo>
                  <a:lnTo>
                    <a:pt x="390" y="228"/>
                  </a:lnTo>
                  <a:lnTo>
                    <a:pt x="390" y="199"/>
                  </a:lnTo>
                  <a:lnTo>
                    <a:pt x="390" y="161"/>
                  </a:lnTo>
                  <a:lnTo>
                    <a:pt x="381" y="133"/>
                  </a:lnTo>
                  <a:lnTo>
                    <a:pt x="371" y="104"/>
                  </a:lnTo>
                  <a:lnTo>
                    <a:pt x="353" y="76"/>
                  </a:lnTo>
                  <a:lnTo>
                    <a:pt x="333" y="57"/>
                  </a:lnTo>
                  <a:lnTo>
                    <a:pt x="314" y="37"/>
                  </a:lnTo>
                  <a:lnTo>
                    <a:pt x="286" y="18"/>
                  </a:lnTo>
                  <a:lnTo>
                    <a:pt x="257" y="9"/>
                  </a:lnTo>
                  <a:lnTo>
                    <a:pt x="228" y="0"/>
                  </a:lnTo>
                  <a:lnTo>
                    <a:pt x="191" y="0"/>
                  </a:lnTo>
                  <a:lnTo>
                    <a:pt x="162" y="0"/>
                  </a:lnTo>
                  <a:lnTo>
                    <a:pt x="133" y="9"/>
                  </a:lnTo>
                  <a:lnTo>
                    <a:pt x="104" y="18"/>
                  </a:lnTo>
                  <a:lnTo>
                    <a:pt x="76" y="37"/>
                  </a:lnTo>
                  <a:lnTo>
                    <a:pt x="57" y="57"/>
                  </a:lnTo>
                  <a:lnTo>
                    <a:pt x="37" y="76"/>
                  </a:lnTo>
                  <a:lnTo>
                    <a:pt x="19" y="104"/>
                  </a:lnTo>
                  <a:lnTo>
                    <a:pt x="9" y="133"/>
                  </a:lnTo>
                  <a:lnTo>
                    <a:pt x="0" y="161"/>
                  </a:lnTo>
                  <a:lnTo>
                    <a:pt x="0" y="189"/>
                  </a:lnTo>
                  <a:lnTo>
                    <a:pt x="0" y="199"/>
                  </a:lnTo>
                  <a:lnTo>
                    <a:pt x="0" y="228"/>
                  </a:lnTo>
                  <a:lnTo>
                    <a:pt x="9" y="266"/>
                  </a:lnTo>
                  <a:lnTo>
                    <a:pt x="19" y="284"/>
                  </a:lnTo>
                  <a:lnTo>
                    <a:pt x="37" y="314"/>
                  </a:lnTo>
                  <a:lnTo>
                    <a:pt x="57" y="332"/>
                  </a:lnTo>
                  <a:lnTo>
                    <a:pt x="76" y="351"/>
                  </a:lnTo>
                  <a:lnTo>
                    <a:pt x="104" y="370"/>
                  </a:lnTo>
                  <a:lnTo>
                    <a:pt x="133" y="379"/>
                  </a:lnTo>
                  <a:lnTo>
                    <a:pt x="162" y="390"/>
                  </a:lnTo>
                  <a:lnTo>
                    <a:pt x="191" y="390"/>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23" name="Freeform 231">
              <a:extLst>
                <a:ext uri="{FF2B5EF4-FFF2-40B4-BE49-F238E27FC236}">
                  <a16:creationId xmlns:a16="http://schemas.microsoft.com/office/drawing/2014/main" id="{13AEC6B9-F559-49EF-8CA8-44C7518DAA67}"/>
                </a:ext>
              </a:extLst>
            </p:cNvPr>
            <p:cNvSpPr>
              <a:spLocks/>
            </p:cNvSpPr>
            <p:nvPr/>
          </p:nvSpPr>
          <p:spPr bwMode="auto">
            <a:xfrm>
              <a:off x="2066" y="2488"/>
              <a:ext cx="81" cy="80"/>
            </a:xfrm>
            <a:custGeom>
              <a:avLst/>
              <a:gdLst>
                <a:gd name="T0" fmla="*/ 40 w 323"/>
                <a:gd name="T1" fmla="*/ 80 h 323"/>
                <a:gd name="T2" fmla="*/ 48 w 323"/>
                <a:gd name="T3" fmla="*/ 78 h 323"/>
                <a:gd name="T4" fmla="*/ 52 w 323"/>
                <a:gd name="T5" fmla="*/ 78 h 323"/>
                <a:gd name="T6" fmla="*/ 60 w 323"/>
                <a:gd name="T7" fmla="*/ 76 h 323"/>
                <a:gd name="T8" fmla="*/ 64 w 323"/>
                <a:gd name="T9" fmla="*/ 71 h 323"/>
                <a:gd name="T10" fmla="*/ 69 w 323"/>
                <a:gd name="T11" fmla="*/ 68 h 323"/>
                <a:gd name="T12" fmla="*/ 74 w 323"/>
                <a:gd name="T13" fmla="*/ 64 h 323"/>
                <a:gd name="T14" fmla="*/ 76 w 323"/>
                <a:gd name="T15" fmla="*/ 59 h 323"/>
                <a:gd name="T16" fmla="*/ 79 w 323"/>
                <a:gd name="T17" fmla="*/ 52 h 323"/>
                <a:gd name="T18" fmla="*/ 81 w 323"/>
                <a:gd name="T19" fmla="*/ 47 h 323"/>
                <a:gd name="T20" fmla="*/ 81 w 323"/>
                <a:gd name="T21" fmla="*/ 40 h 323"/>
                <a:gd name="T22" fmla="*/ 81 w 323"/>
                <a:gd name="T23" fmla="*/ 33 h 323"/>
                <a:gd name="T24" fmla="*/ 79 w 323"/>
                <a:gd name="T25" fmla="*/ 28 h 323"/>
                <a:gd name="T26" fmla="*/ 76 w 323"/>
                <a:gd name="T27" fmla="*/ 21 h 323"/>
                <a:gd name="T28" fmla="*/ 74 w 323"/>
                <a:gd name="T29" fmla="*/ 17 h 323"/>
                <a:gd name="T30" fmla="*/ 69 w 323"/>
                <a:gd name="T31" fmla="*/ 12 h 323"/>
                <a:gd name="T32" fmla="*/ 64 w 323"/>
                <a:gd name="T33" fmla="*/ 7 h 323"/>
                <a:gd name="T34" fmla="*/ 60 w 323"/>
                <a:gd name="T35" fmla="*/ 5 h 323"/>
                <a:gd name="T36" fmla="*/ 52 w 323"/>
                <a:gd name="T37" fmla="*/ 2 h 323"/>
                <a:gd name="T38" fmla="*/ 48 w 323"/>
                <a:gd name="T39" fmla="*/ 0 h 323"/>
                <a:gd name="T40" fmla="*/ 40 w 323"/>
                <a:gd name="T41" fmla="*/ 0 h 323"/>
                <a:gd name="T42" fmla="*/ 33 w 323"/>
                <a:gd name="T43" fmla="*/ 0 h 323"/>
                <a:gd name="T44" fmla="*/ 29 w 323"/>
                <a:gd name="T45" fmla="*/ 2 h 323"/>
                <a:gd name="T46" fmla="*/ 21 w 323"/>
                <a:gd name="T47" fmla="*/ 5 h 323"/>
                <a:gd name="T48" fmla="*/ 17 w 323"/>
                <a:gd name="T49" fmla="*/ 7 h 323"/>
                <a:gd name="T50" fmla="*/ 12 w 323"/>
                <a:gd name="T51" fmla="*/ 12 h 323"/>
                <a:gd name="T52" fmla="*/ 10 w 323"/>
                <a:gd name="T53" fmla="*/ 17 h 323"/>
                <a:gd name="T54" fmla="*/ 5 w 323"/>
                <a:gd name="T55" fmla="*/ 21 h 323"/>
                <a:gd name="T56" fmla="*/ 2 w 323"/>
                <a:gd name="T57" fmla="*/ 28 h 323"/>
                <a:gd name="T58" fmla="*/ 2 w 323"/>
                <a:gd name="T59" fmla="*/ 33 h 323"/>
                <a:gd name="T60" fmla="*/ 0 w 323"/>
                <a:gd name="T61" fmla="*/ 40 h 323"/>
                <a:gd name="T62" fmla="*/ 2 w 323"/>
                <a:gd name="T63" fmla="*/ 47 h 323"/>
                <a:gd name="T64" fmla="*/ 2 w 323"/>
                <a:gd name="T65" fmla="*/ 52 h 323"/>
                <a:gd name="T66" fmla="*/ 5 w 323"/>
                <a:gd name="T67" fmla="*/ 59 h 323"/>
                <a:gd name="T68" fmla="*/ 10 w 323"/>
                <a:gd name="T69" fmla="*/ 64 h 323"/>
                <a:gd name="T70" fmla="*/ 12 w 323"/>
                <a:gd name="T71" fmla="*/ 68 h 323"/>
                <a:gd name="T72" fmla="*/ 17 w 323"/>
                <a:gd name="T73" fmla="*/ 71 h 323"/>
                <a:gd name="T74" fmla="*/ 21 w 323"/>
                <a:gd name="T75" fmla="*/ 76 h 323"/>
                <a:gd name="T76" fmla="*/ 29 w 323"/>
                <a:gd name="T77" fmla="*/ 78 h 323"/>
                <a:gd name="T78" fmla="*/ 33 w 323"/>
                <a:gd name="T79" fmla="*/ 78 h 323"/>
                <a:gd name="T80" fmla="*/ 40 w 323"/>
                <a:gd name="T81" fmla="*/ 80 h 32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23"/>
                <a:gd name="T124" fmla="*/ 0 h 323"/>
                <a:gd name="T125" fmla="*/ 323 w 323"/>
                <a:gd name="T126" fmla="*/ 323 h 32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23" h="323">
                  <a:moveTo>
                    <a:pt x="161" y="323"/>
                  </a:moveTo>
                  <a:lnTo>
                    <a:pt x="191" y="314"/>
                  </a:lnTo>
                  <a:lnTo>
                    <a:pt x="209" y="314"/>
                  </a:lnTo>
                  <a:lnTo>
                    <a:pt x="238" y="305"/>
                  </a:lnTo>
                  <a:lnTo>
                    <a:pt x="256" y="285"/>
                  </a:lnTo>
                  <a:lnTo>
                    <a:pt x="276" y="275"/>
                  </a:lnTo>
                  <a:lnTo>
                    <a:pt x="295" y="257"/>
                  </a:lnTo>
                  <a:lnTo>
                    <a:pt x="304" y="238"/>
                  </a:lnTo>
                  <a:lnTo>
                    <a:pt x="314" y="210"/>
                  </a:lnTo>
                  <a:lnTo>
                    <a:pt x="323" y="190"/>
                  </a:lnTo>
                  <a:lnTo>
                    <a:pt x="323" y="162"/>
                  </a:lnTo>
                  <a:lnTo>
                    <a:pt x="323" y="133"/>
                  </a:lnTo>
                  <a:lnTo>
                    <a:pt x="314" y="115"/>
                  </a:lnTo>
                  <a:lnTo>
                    <a:pt x="304" y="85"/>
                  </a:lnTo>
                  <a:lnTo>
                    <a:pt x="295" y="67"/>
                  </a:lnTo>
                  <a:lnTo>
                    <a:pt x="276" y="48"/>
                  </a:lnTo>
                  <a:lnTo>
                    <a:pt x="256" y="28"/>
                  </a:lnTo>
                  <a:lnTo>
                    <a:pt x="238" y="19"/>
                  </a:lnTo>
                  <a:lnTo>
                    <a:pt x="209" y="9"/>
                  </a:lnTo>
                  <a:lnTo>
                    <a:pt x="191" y="0"/>
                  </a:lnTo>
                  <a:lnTo>
                    <a:pt x="161" y="0"/>
                  </a:lnTo>
                  <a:lnTo>
                    <a:pt x="133" y="0"/>
                  </a:lnTo>
                  <a:lnTo>
                    <a:pt x="114" y="9"/>
                  </a:lnTo>
                  <a:lnTo>
                    <a:pt x="85" y="19"/>
                  </a:lnTo>
                  <a:lnTo>
                    <a:pt x="66" y="28"/>
                  </a:lnTo>
                  <a:lnTo>
                    <a:pt x="48" y="48"/>
                  </a:lnTo>
                  <a:lnTo>
                    <a:pt x="38" y="67"/>
                  </a:lnTo>
                  <a:lnTo>
                    <a:pt x="18" y="85"/>
                  </a:lnTo>
                  <a:lnTo>
                    <a:pt x="9" y="115"/>
                  </a:lnTo>
                  <a:lnTo>
                    <a:pt x="9" y="133"/>
                  </a:lnTo>
                  <a:lnTo>
                    <a:pt x="0" y="162"/>
                  </a:lnTo>
                  <a:lnTo>
                    <a:pt x="9" y="190"/>
                  </a:lnTo>
                  <a:lnTo>
                    <a:pt x="9" y="210"/>
                  </a:lnTo>
                  <a:lnTo>
                    <a:pt x="18" y="238"/>
                  </a:lnTo>
                  <a:lnTo>
                    <a:pt x="38" y="257"/>
                  </a:lnTo>
                  <a:lnTo>
                    <a:pt x="48" y="275"/>
                  </a:lnTo>
                  <a:lnTo>
                    <a:pt x="66" y="285"/>
                  </a:lnTo>
                  <a:lnTo>
                    <a:pt x="85" y="305"/>
                  </a:lnTo>
                  <a:lnTo>
                    <a:pt x="114" y="314"/>
                  </a:lnTo>
                  <a:lnTo>
                    <a:pt x="133" y="314"/>
                  </a:lnTo>
                  <a:lnTo>
                    <a:pt x="161" y="323"/>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24" name="Freeform 232">
              <a:extLst>
                <a:ext uri="{FF2B5EF4-FFF2-40B4-BE49-F238E27FC236}">
                  <a16:creationId xmlns:a16="http://schemas.microsoft.com/office/drawing/2014/main" id="{3CA4397C-FC12-4695-9E85-826E13852A0A}"/>
                </a:ext>
              </a:extLst>
            </p:cNvPr>
            <p:cNvSpPr>
              <a:spLocks/>
            </p:cNvSpPr>
            <p:nvPr/>
          </p:nvSpPr>
          <p:spPr bwMode="auto">
            <a:xfrm>
              <a:off x="2320" y="2466"/>
              <a:ext cx="331" cy="331"/>
            </a:xfrm>
            <a:custGeom>
              <a:avLst/>
              <a:gdLst>
                <a:gd name="T0" fmla="*/ 164 w 1324"/>
                <a:gd name="T1" fmla="*/ 331 h 1323"/>
                <a:gd name="T2" fmla="*/ 191 w 1324"/>
                <a:gd name="T3" fmla="*/ 328 h 1323"/>
                <a:gd name="T4" fmla="*/ 217 w 1324"/>
                <a:gd name="T5" fmla="*/ 321 h 1323"/>
                <a:gd name="T6" fmla="*/ 240 w 1324"/>
                <a:gd name="T7" fmla="*/ 311 h 1323"/>
                <a:gd name="T8" fmla="*/ 262 w 1324"/>
                <a:gd name="T9" fmla="*/ 297 h 1323"/>
                <a:gd name="T10" fmla="*/ 281 w 1324"/>
                <a:gd name="T11" fmla="*/ 283 h 1323"/>
                <a:gd name="T12" fmla="*/ 298 w 1324"/>
                <a:gd name="T13" fmla="*/ 262 h 1323"/>
                <a:gd name="T14" fmla="*/ 312 w 1324"/>
                <a:gd name="T15" fmla="*/ 240 h 1323"/>
                <a:gd name="T16" fmla="*/ 321 w 1324"/>
                <a:gd name="T17" fmla="*/ 217 h 1323"/>
                <a:gd name="T18" fmla="*/ 329 w 1324"/>
                <a:gd name="T19" fmla="*/ 193 h 1323"/>
                <a:gd name="T20" fmla="*/ 331 w 1324"/>
                <a:gd name="T21" fmla="*/ 164 h 1323"/>
                <a:gd name="T22" fmla="*/ 329 w 1324"/>
                <a:gd name="T23" fmla="*/ 138 h 1323"/>
                <a:gd name="T24" fmla="*/ 321 w 1324"/>
                <a:gd name="T25" fmla="*/ 112 h 1323"/>
                <a:gd name="T26" fmla="*/ 312 w 1324"/>
                <a:gd name="T27" fmla="*/ 88 h 1323"/>
                <a:gd name="T28" fmla="*/ 298 w 1324"/>
                <a:gd name="T29" fmla="*/ 67 h 1323"/>
                <a:gd name="T30" fmla="*/ 281 w 1324"/>
                <a:gd name="T31" fmla="*/ 48 h 1323"/>
                <a:gd name="T32" fmla="*/ 262 w 1324"/>
                <a:gd name="T33" fmla="*/ 31 h 1323"/>
                <a:gd name="T34" fmla="*/ 240 w 1324"/>
                <a:gd name="T35" fmla="*/ 19 h 1323"/>
                <a:gd name="T36" fmla="*/ 217 w 1324"/>
                <a:gd name="T37" fmla="*/ 8 h 1323"/>
                <a:gd name="T38" fmla="*/ 191 w 1324"/>
                <a:gd name="T39" fmla="*/ 3 h 1323"/>
                <a:gd name="T40" fmla="*/ 164 w 1324"/>
                <a:gd name="T41" fmla="*/ 0 h 1323"/>
                <a:gd name="T42" fmla="*/ 138 w 1324"/>
                <a:gd name="T43" fmla="*/ 3 h 1323"/>
                <a:gd name="T44" fmla="*/ 112 w 1324"/>
                <a:gd name="T45" fmla="*/ 8 h 1323"/>
                <a:gd name="T46" fmla="*/ 88 w 1324"/>
                <a:gd name="T47" fmla="*/ 19 h 1323"/>
                <a:gd name="T48" fmla="*/ 67 w 1324"/>
                <a:gd name="T49" fmla="*/ 31 h 1323"/>
                <a:gd name="T50" fmla="*/ 48 w 1324"/>
                <a:gd name="T51" fmla="*/ 48 h 1323"/>
                <a:gd name="T52" fmla="*/ 31 w 1324"/>
                <a:gd name="T53" fmla="*/ 67 h 1323"/>
                <a:gd name="T54" fmla="*/ 17 w 1324"/>
                <a:gd name="T55" fmla="*/ 88 h 1323"/>
                <a:gd name="T56" fmla="*/ 7 w 1324"/>
                <a:gd name="T57" fmla="*/ 112 h 1323"/>
                <a:gd name="T58" fmla="*/ 3 w 1324"/>
                <a:gd name="T59" fmla="*/ 138 h 1323"/>
                <a:gd name="T60" fmla="*/ 0 w 1324"/>
                <a:gd name="T61" fmla="*/ 164 h 1323"/>
                <a:gd name="T62" fmla="*/ 3 w 1324"/>
                <a:gd name="T63" fmla="*/ 193 h 1323"/>
                <a:gd name="T64" fmla="*/ 7 w 1324"/>
                <a:gd name="T65" fmla="*/ 217 h 1323"/>
                <a:gd name="T66" fmla="*/ 17 w 1324"/>
                <a:gd name="T67" fmla="*/ 240 h 1323"/>
                <a:gd name="T68" fmla="*/ 31 w 1324"/>
                <a:gd name="T69" fmla="*/ 262 h 1323"/>
                <a:gd name="T70" fmla="*/ 48 w 1324"/>
                <a:gd name="T71" fmla="*/ 283 h 1323"/>
                <a:gd name="T72" fmla="*/ 67 w 1324"/>
                <a:gd name="T73" fmla="*/ 297 h 1323"/>
                <a:gd name="T74" fmla="*/ 88 w 1324"/>
                <a:gd name="T75" fmla="*/ 311 h 1323"/>
                <a:gd name="T76" fmla="*/ 112 w 1324"/>
                <a:gd name="T77" fmla="*/ 321 h 1323"/>
                <a:gd name="T78" fmla="*/ 138 w 1324"/>
                <a:gd name="T79" fmla="*/ 328 h 1323"/>
                <a:gd name="T80" fmla="*/ 164 w 1324"/>
                <a:gd name="T81" fmla="*/ 331 h 132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4"/>
                <a:gd name="T124" fmla="*/ 0 h 1323"/>
                <a:gd name="T125" fmla="*/ 1324 w 1324"/>
                <a:gd name="T126" fmla="*/ 1323 h 132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4" h="1323">
                  <a:moveTo>
                    <a:pt x="657" y="1323"/>
                  </a:moveTo>
                  <a:lnTo>
                    <a:pt x="762" y="1312"/>
                  </a:lnTo>
                  <a:lnTo>
                    <a:pt x="866" y="1284"/>
                  </a:lnTo>
                  <a:lnTo>
                    <a:pt x="961" y="1245"/>
                  </a:lnTo>
                  <a:lnTo>
                    <a:pt x="1047" y="1189"/>
                  </a:lnTo>
                  <a:lnTo>
                    <a:pt x="1123" y="1132"/>
                  </a:lnTo>
                  <a:lnTo>
                    <a:pt x="1190" y="1046"/>
                  </a:lnTo>
                  <a:lnTo>
                    <a:pt x="1247" y="961"/>
                  </a:lnTo>
                  <a:lnTo>
                    <a:pt x="1285" y="866"/>
                  </a:lnTo>
                  <a:lnTo>
                    <a:pt x="1314" y="771"/>
                  </a:lnTo>
                  <a:lnTo>
                    <a:pt x="1324" y="657"/>
                  </a:lnTo>
                  <a:lnTo>
                    <a:pt x="1314" y="551"/>
                  </a:lnTo>
                  <a:lnTo>
                    <a:pt x="1285" y="447"/>
                  </a:lnTo>
                  <a:lnTo>
                    <a:pt x="1247" y="352"/>
                  </a:lnTo>
                  <a:lnTo>
                    <a:pt x="1190" y="266"/>
                  </a:lnTo>
                  <a:lnTo>
                    <a:pt x="1123" y="190"/>
                  </a:lnTo>
                  <a:lnTo>
                    <a:pt x="1047" y="123"/>
                  </a:lnTo>
                  <a:lnTo>
                    <a:pt x="961" y="77"/>
                  </a:lnTo>
                  <a:lnTo>
                    <a:pt x="866" y="30"/>
                  </a:lnTo>
                  <a:lnTo>
                    <a:pt x="762" y="10"/>
                  </a:lnTo>
                  <a:lnTo>
                    <a:pt x="657" y="0"/>
                  </a:lnTo>
                  <a:lnTo>
                    <a:pt x="552" y="10"/>
                  </a:lnTo>
                  <a:lnTo>
                    <a:pt x="448" y="30"/>
                  </a:lnTo>
                  <a:lnTo>
                    <a:pt x="353" y="77"/>
                  </a:lnTo>
                  <a:lnTo>
                    <a:pt x="266" y="123"/>
                  </a:lnTo>
                  <a:lnTo>
                    <a:pt x="190" y="190"/>
                  </a:lnTo>
                  <a:lnTo>
                    <a:pt x="124" y="266"/>
                  </a:lnTo>
                  <a:lnTo>
                    <a:pt x="67" y="352"/>
                  </a:lnTo>
                  <a:lnTo>
                    <a:pt x="28" y="447"/>
                  </a:lnTo>
                  <a:lnTo>
                    <a:pt x="10" y="551"/>
                  </a:lnTo>
                  <a:lnTo>
                    <a:pt x="0" y="657"/>
                  </a:lnTo>
                  <a:lnTo>
                    <a:pt x="10" y="771"/>
                  </a:lnTo>
                  <a:lnTo>
                    <a:pt x="28" y="866"/>
                  </a:lnTo>
                  <a:lnTo>
                    <a:pt x="67" y="961"/>
                  </a:lnTo>
                  <a:lnTo>
                    <a:pt x="124" y="1046"/>
                  </a:lnTo>
                  <a:lnTo>
                    <a:pt x="190" y="1132"/>
                  </a:lnTo>
                  <a:lnTo>
                    <a:pt x="266" y="1189"/>
                  </a:lnTo>
                  <a:lnTo>
                    <a:pt x="353" y="1245"/>
                  </a:lnTo>
                  <a:lnTo>
                    <a:pt x="448" y="1284"/>
                  </a:lnTo>
                  <a:lnTo>
                    <a:pt x="552" y="1312"/>
                  </a:lnTo>
                  <a:lnTo>
                    <a:pt x="657" y="1323"/>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25" name="Freeform 233">
              <a:extLst>
                <a:ext uri="{FF2B5EF4-FFF2-40B4-BE49-F238E27FC236}">
                  <a16:creationId xmlns:a16="http://schemas.microsoft.com/office/drawing/2014/main" id="{CF1915A1-140D-47E6-9B66-5C342F7706B7}"/>
                </a:ext>
              </a:extLst>
            </p:cNvPr>
            <p:cNvSpPr>
              <a:spLocks/>
            </p:cNvSpPr>
            <p:nvPr/>
          </p:nvSpPr>
          <p:spPr bwMode="auto">
            <a:xfrm>
              <a:off x="2320" y="2466"/>
              <a:ext cx="331" cy="331"/>
            </a:xfrm>
            <a:custGeom>
              <a:avLst/>
              <a:gdLst>
                <a:gd name="T0" fmla="*/ 164 w 1324"/>
                <a:gd name="T1" fmla="*/ 331 h 1323"/>
                <a:gd name="T2" fmla="*/ 191 w 1324"/>
                <a:gd name="T3" fmla="*/ 328 h 1323"/>
                <a:gd name="T4" fmla="*/ 217 w 1324"/>
                <a:gd name="T5" fmla="*/ 321 h 1323"/>
                <a:gd name="T6" fmla="*/ 240 w 1324"/>
                <a:gd name="T7" fmla="*/ 311 h 1323"/>
                <a:gd name="T8" fmla="*/ 262 w 1324"/>
                <a:gd name="T9" fmla="*/ 297 h 1323"/>
                <a:gd name="T10" fmla="*/ 281 w 1324"/>
                <a:gd name="T11" fmla="*/ 283 h 1323"/>
                <a:gd name="T12" fmla="*/ 298 w 1324"/>
                <a:gd name="T13" fmla="*/ 262 h 1323"/>
                <a:gd name="T14" fmla="*/ 312 w 1324"/>
                <a:gd name="T15" fmla="*/ 240 h 1323"/>
                <a:gd name="T16" fmla="*/ 321 w 1324"/>
                <a:gd name="T17" fmla="*/ 217 h 1323"/>
                <a:gd name="T18" fmla="*/ 329 w 1324"/>
                <a:gd name="T19" fmla="*/ 193 h 1323"/>
                <a:gd name="T20" fmla="*/ 331 w 1324"/>
                <a:gd name="T21" fmla="*/ 164 h 1323"/>
                <a:gd name="T22" fmla="*/ 329 w 1324"/>
                <a:gd name="T23" fmla="*/ 138 h 1323"/>
                <a:gd name="T24" fmla="*/ 321 w 1324"/>
                <a:gd name="T25" fmla="*/ 112 h 1323"/>
                <a:gd name="T26" fmla="*/ 312 w 1324"/>
                <a:gd name="T27" fmla="*/ 88 h 1323"/>
                <a:gd name="T28" fmla="*/ 298 w 1324"/>
                <a:gd name="T29" fmla="*/ 67 h 1323"/>
                <a:gd name="T30" fmla="*/ 281 w 1324"/>
                <a:gd name="T31" fmla="*/ 48 h 1323"/>
                <a:gd name="T32" fmla="*/ 262 w 1324"/>
                <a:gd name="T33" fmla="*/ 31 h 1323"/>
                <a:gd name="T34" fmla="*/ 240 w 1324"/>
                <a:gd name="T35" fmla="*/ 19 h 1323"/>
                <a:gd name="T36" fmla="*/ 217 w 1324"/>
                <a:gd name="T37" fmla="*/ 8 h 1323"/>
                <a:gd name="T38" fmla="*/ 191 w 1324"/>
                <a:gd name="T39" fmla="*/ 3 h 1323"/>
                <a:gd name="T40" fmla="*/ 164 w 1324"/>
                <a:gd name="T41" fmla="*/ 0 h 1323"/>
                <a:gd name="T42" fmla="*/ 138 w 1324"/>
                <a:gd name="T43" fmla="*/ 3 h 1323"/>
                <a:gd name="T44" fmla="*/ 112 w 1324"/>
                <a:gd name="T45" fmla="*/ 8 h 1323"/>
                <a:gd name="T46" fmla="*/ 88 w 1324"/>
                <a:gd name="T47" fmla="*/ 19 h 1323"/>
                <a:gd name="T48" fmla="*/ 67 w 1324"/>
                <a:gd name="T49" fmla="*/ 31 h 1323"/>
                <a:gd name="T50" fmla="*/ 48 w 1324"/>
                <a:gd name="T51" fmla="*/ 48 h 1323"/>
                <a:gd name="T52" fmla="*/ 31 w 1324"/>
                <a:gd name="T53" fmla="*/ 67 h 1323"/>
                <a:gd name="T54" fmla="*/ 17 w 1324"/>
                <a:gd name="T55" fmla="*/ 88 h 1323"/>
                <a:gd name="T56" fmla="*/ 7 w 1324"/>
                <a:gd name="T57" fmla="*/ 112 h 1323"/>
                <a:gd name="T58" fmla="*/ 3 w 1324"/>
                <a:gd name="T59" fmla="*/ 138 h 1323"/>
                <a:gd name="T60" fmla="*/ 0 w 1324"/>
                <a:gd name="T61" fmla="*/ 164 h 1323"/>
                <a:gd name="T62" fmla="*/ 3 w 1324"/>
                <a:gd name="T63" fmla="*/ 193 h 1323"/>
                <a:gd name="T64" fmla="*/ 7 w 1324"/>
                <a:gd name="T65" fmla="*/ 217 h 1323"/>
                <a:gd name="T66" fmla="*/ 17 w 1324"/>
                <a:gd name="T67" fmla="*/ 240 h 1323"/>
                <a:gd name="T68" fmla="*/ 31 w 1324"/>
                <a:gd name="T69" fmla="*/ 262 h 1323"/>
                <a:gd name="T70" fmla="*/ 48 w 1324"/>
                <a:gd name="T71" fmla="*/ 283 h 1323"/>
                <a:gd name="T72" fmla="*/ 67 w 1324"/>
                <a:gd name="T73" fmla="*/ 297 h 1323"/>
                <a:gd name="T74" fmla="*/ 88 w 1324"/>
                <a:gd name="T75" fmla="*/ 311 h 1323"/>
                <a:gd name="T76" fmla="*/ 112 w 1324"/>
                <a:gd name="T77" fmla="*/ 321 h 1323"/>
                <a:gd name="T78" fmla="*/ 138 w 1324"/>
                <a:gd name="T79" fmla="*/ 328 h 1323"/>
                <a:gd name="T80" fmla="*/ 164 w 1324"/>
                <a:gd name="T81" fmla="*/ 331 h 132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4"/>
                <a:gd name="T124" fmla="*/ 0 h 1323"/>
                <a:gd name="T125" fmla="*/ 1324 w 1324"/>
                <a:gd name="T126" fmla="*/ 1323 h 132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4" h="1323">
                  <a:moveTo>
                    <a:pt x="657" y="1323"/>
                  </a:moveTo>
                  <a:lnTo>
                    <a:pt x="762" y="1312"/>
                  </a:lnTo>
                  <a:lnTo>
                    <a:pt x="866" y="1284"/>
                  </a:lnTo>
                  <a:lnTo>
                    <a:pt x="961" y="1245"/>
                  </a:lnTo>
                  <a:lnTo>
                    <a:pt x="1047" y="1189"/>
                  </a:lnTo>
                  <a:lnTo>
                    <a:pt x="1123" y="1132"/>
                  </a:lnTo>
                  <a:lnTo>
                    <a:pt x="1190" y="1046"/>
                  </a:lnTo>
                  <a:lnTo>
                    <a:pt x="1247" y="961"/>
                  </a:lnTo>
                  <a:lnTo>
                    <a:pt x="1285" y="866"/>
                  </a:lnTo>
                  <a:lnTo>
                    <a:pt x="1314" y="771"/>
                  </a:lnTo>
                  <a:lnTo>
                    <a:pt x="1324" y="657"/>
                  </a:lnTo>
                  <a:lnTo>
                    <a:pt x="1314" y="551"/>
                  </a:lnTo>
                  <a:lnTo>
                    <a:pt x="1285" y="447"/>
                  </a:lnTo>
                  <a:lnTo>
                    <a:pt x="1247" y="352"/>
                  </a:lnTo>
                  <a:lnTo>
                    <a:pt x="1190" y="266"/>
                  </a:lnTo>
                  <a:lnTo>
                    <a:pt x="1123" y="190"/>
                  </a:lnTo>
                  <a:lnTo>
                    <a:pt x="1047" y="123"/>
                  </a:lnTo>
                  <a:lnTo>
                    <a:pt x="961" y="77"/>
                  </a:lnTo>
                  <a:lnTo>
                    <a:pt x="866" y="30"/>
                  </a:lnTo>
                  <a:lnTo>
                    <a:pt x="762" y="10"/>
                  </a:lnTo>
                  <a:lnTo>
                    <a:pt x="657" y="0"/>
                  </a:lnTo>
                  <a:lnTo>
                    <a:pt x="552" y="10"/>
                  </a:lnTo>
                  <a:lnTo>
                    <a:pt x="448" y="30"/>
                  </a:lnTo>
                  <a:lnTo>
                    <a:pt x="353" y="77"/>
                  </a:lnTo>
                  <a:lnTo>
                    <a:pt x="266" y="123"/>
                  </a:lnTo>
                  <a:lnTo>
                    <a:pt x="190" y="190"/>
                  </a:lnTo>
                  <a:lnTo>
                    <a:pt x="124" y="266"/>
                  </a:lnTo>
                  <a:lnTo>
                    <a:pt x="67" y="352"/>
                  </a:lnTo>
                  <a:lnTo>
                    <a:pt x="28" y="447"/>
                  </a:lnTo>
                  <a:lnTo>
                    <a:pt x="10" y="551"/>
                  </a:lnTo>
                  <a:lnTo>
                    <a:pt x="0" y="657"/>
                  </a:lnTo>
                  <a:lnTo>
                    <a:pt x="10" y="771"/>
                  </a:lnTo>
                  <a:lnTo>
                    <a:pt x="28" y="866"/>
                  </a:lnTo>
                  <a:lnTo>
                    <a:pt x="67" y="961"/>
                  </a:lnTo>
                  <a:lnTo>
                    <a:pt x="124" y="1046"/>
                  </a:lnTo>
                  <a:lnTo>
                    <a:pt x="190" y="1132"/>
                  </a:lnTo>
                  <a:lnTo>
                    <a:pt x="266" y="1189"/>
                  </a:lnTo>
                  <a:lnTo>
                    <a:pt x="353" y="1245"/>
                  </a:lnTo>
                  <a:lnTo>
                    <a:pt x="448" y="1284"/>
                  </a:lnTo>
                  <a:lnTo>
                    <a:pt x="552" y="1312"/>
                  </a:lnTo>
                  <a:lnTo>
                    <a:pt x="657" y="1323"/>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826" name="Freeform 234">
              <a:extLst>
                <a:ext uri="{FF2B5EF4-FFF2-40B4-BE49-F238E27FC236}">
                  <a16:creationId xmlns:a16="http://schemas.microsoft.com/office/drawing/2014/main" id="{3BB8E460-A90A-4F46-BBD9-C4E226E506EA}"/>
                </a:ext>
              </a:extLst>
            </p:cNvPr>
            <p:cNvSpPr>
              <a:spLocks/>
            </p:cNvSpPr>
            <p:nvPr/>
          </p:nvSpPr>
          <p:spPr bwMode="auto">
            <a:xfrm>
              <a:off x="2320" y="2466"/>
              <a:ext cx="331" cy="331"/>
            </a:xfrm>
            <a:custGeom>
              <a:avLst/>
              <a:gdLst>
                <a:gd name="T0" fmla="*/ 164 w 1324"/>
                <a:gd name="T1" fmla="*/ 331 h 1323"/>
                <a:gd name="T2" fmla="*/ 191 w 1324"/>
                <a:gd name="T3" fmla="*/ 328 h 1323"/>
                <a:gd name="T4" fmla="*/ 217 w 1324"/>
                <a:gd name="T5" fmla="*/ 321 h 1323"/>
                <a:gd name="T6" fmla="*/ 240 w 1324"/>
                <a:gd name="T7" fmla="*/ 311 h 1323"/>
                <a:gd name="T8" fmla="*/ 262 w 1324"/>
                <a:gd name="T9" fmla="*/ 297 h 1323"/>
                <a:gd name="T10" fmla="*/ 281 w 1324"/>
                <a:gd name="T11" fmla="*/ 283 h 1323"/>
                <a:gd name="T12" fmla="*/ 298 w 1324"/>
                <a:gd name="T13" fmla="*/ 262 h 1323"/>
                <a:gd name="T14" fmla="*/ 312 w 1324"/>
                <a:gd name="T15" fmla="*/ 240 h 1323"/>
                <a:gd name="T16" fmla="*/ 321 w 1324"/>
                <a:gd name="T17" fmla="*/ 217 h 1323"/>
                <a:gd name="T18" fmla="*/ 329 w 1324"/>
                <a:gd name="T19" fmla="*/ 193 h 1323"/>
                <a:gd name="T20" fmla="*/ 331 w 1324"/>
                <a:gd name="T21" fmla="*/ 164 h 1323"/>
                <a:gd name="T22" fmla="*/ 329 w 1324"/>
                <a:gd name="T23" fmla="*/ 138 h 1323"/>
                <a:gd name="T24" fmla="*/ 321 w 1324"/>
                <a:gd name="T25" fmla="*/ 112 h 1323"/>
                <a:gd name="T26" fmla="*/ 312 w 1324"/>
                <a:gd name="T27" fmla="*/ 88 h 1323"/>
                <a:gd name="T28" fmla="*/ 298 w 1324"/>
                <a:gd name="T29" fmla="*/ 67 h 1323"/>
                <a:gd name="T30" fmla="*/ 281 w 1324"/>
                <a:gd name="T31" fmla="*/ 48 h 1323"/>
                <a:gd name="T32" fmla="*/ 262 w 1324"/>
                <a:gd name="T33" fmla="*/ 31 h 1323"/>
                <a:gd name="T34" fmla="*/ 240 w 1324"/>
                <a:gd name="T35" fmla="*/ 19 h 1323"/>
                <a:gd name="T36" fmla="*/ 217 w 1324"/>
                <a:gd name="T37" fmla="*/ 8 h 1323"/>
                <a:gd name="T38" fmla="*/ 191 w 1324"/>
                <a:gd name="T39" fmla="*/ 3 h 1323"/>
                <a:gd name="T40" fmla="*/ 164 w 1324"/>
                <a:gd name="T41" fmla="*/ 0 h 1323"/>
                <a:gd name="T42" fmla="*/ 138 w 1324"/>
                <a:gd name="T43" fmla="*/ 3 h 1323"/>
                <a:gd name="T44" fmla="*/ 112 w 1324"/>
                <a:gd name="T45" fmla="*/ 8 h 1323"/>
                <a:gd name="T46" fmla="*/ 88 w 1324"/>
                <a:gd name="T47" fmla="*/ 19 h 1323"/>
                <a:gd name="T48" fmla="*/ 67 w 1324"/>
                <a:gd name="T49" fmla="*/ 31 h 1323"/>
                <a:gd name="T50" fmla="*/ 48 w 1324"/>
                <a:gd name="T51" fmla="*/ 48 h 1323"/>
                <a:gd name="T52" fmla="*/ 31 w 1324"/>
                <a:gd name="T53" fmla="*/ 67 h 1323"/>
                <a:gd name="T54" fmla="*/ 17 w 1324"/>
                <a:gd name="T55" fmla="*/ 88 h 1323"/>
                <a:gd name="T56" fmla="*/ 7 w 1324"/>
                <a:gd name="T57" fmla="*/ 112 h 1323"/>
                <a:gd name="T58" fmla="*/ 3 w 1324"/>
                <a:gd name="T59" fmla="*/ 138 h 1323"/>
                <a:gd name="T60" fmla="*/ 0 w 1324"/>
                <a:gd name="T61" fmla="*/ 164 h 1323"/>
                <a:gd name="T62" fmla="*/ 3 w 1324"/>
                <a:gd name="T63" fmla="*/ 193 h 1323"/>
                <a:gd name="T64" fmla="*/ 7 w 1324"/>
                <a:gd name="T65" fmla="*/ 217 h 1323"/>
                <a:gd name="T66" fmla="*/ 17 w 1324"/>
                <a:gd name="T67" fmla="*/ 240 h 1323"/>
                <a:gd name="T68" fmla="*/ 31 w 1324"/>
                <a:gd name="T69" fmla="*/ 262 h 1323"/>
                <a:gd name="T70" fmla="*/ 48 w 1324"/>
                <a:gd name="T71" fmla="*/ 283 h 1323"/>
                <a:gd name="T72" fmla="*/ 67 w 1324"/>
                <a:gd name="T73" fmla="*/ 297 h 1323"/>
                <a:gd name="T74" fmla="*/ 88 w 1324"/>
                <a:gd name="T75" fmla="*/ 311 h 1323"/>
                <a:gd name="T76" fmla="*/ 112 w 1324"/>
                <a:gd name="T77" fmla="*/ 321 h 1323"/>
                <a:gd name="T78" fmla="*/ 138 w 1324"/>
                <a:gd name="T79" fmla="*/ 328 h 1323"/>
                <a:gd name="T80" fmla="*/ 164 w 1324"/>
                <a:gd name="T81" fmla="*/ 331 h 132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4"/>
                <a:gd name="T124" fmla="*/ 0 h 1323"/>
                <a:gd name="T125" fmla="*/ 1324 w 1324"/>
                <a:gd name="T126" fmla="*/ 1323 h 132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4" h="1323">
                  <a:moveTo>
                    <a:pt x="657" y="1323"/>
                  </a:moveTo>
                  <a:lnTo>
                    <a:pt x="762" y="1312"/>
                  </a:lnTo>
                  <a:lnTo>
                    <a:pt x="866" y="1284"/>
                  </a:lnTo>
                  <a:lnTo>
                    <a:pt x="961" y="1245"/>
                  </a:lnTo>
                  <a:lnTo>
                    <a:pt x="1047" y="1189"/>
                  </a:lnTo>
                  <a:lnTo>
                    <a:pt x="1123" y="1132"/>
                  </a:lnTo>
                  <a:lnTo>
                    <a:pt x="1190" y="1046"/>
                  </a:lnTo>
                  <a:lnTo>
                    <a:pt x="1247" y="961"/>
                  </a:lnTo>
                  <a:lnTo>
                    <a:pt x="1285" y="866"/>
                  </a:lnTo>
                  <a:lnTo>
                    <a:pt x="1314" y="771"/>
                  </a:lnTo>
                  <a:lnTo>
                    <a:pt x="1324" y="657"/>
                  </a:lnTo>
                  <a:lnTo>
                    <a:pt x="1314" y="551"/>
                  </a:lnTo>
                  <a:lnTo>
                    <a:pt x="1285" y="447"/>
                  </a:lnTo>
                  <a:lnTo>
                    <a:pt x="1247" y="352"/>
                  </a:lnTo>
                  <a:lnTo>
                    <a:pt x="1190" y="266"/>
                  </a:lnTo>
                  <a:lnTo>
                    <a:pt x="1123" y="190"/>
                  </a:lnTo>
                  <a:lnTo>
                    <a:pt x="1047" y="123"/>
                  </a:lnTo>
                  <a:lnTo>
                    <a:pt x="961" y="77"/>
                  </a:lnTo>
                  <a:lnTo>
                    <a:pt x="866" y="30"/>
                  </a:lnTo>
                  <a:lnTo>
                    <a:pt x="762" y="10"/>
                  </a:lnTo>
                  <a:lnTo>
                    <a:pt x="657" y="0"/>
                  </a:lnTo>
                  <a:lnTo>
                    <a:pt x="552" y="10"/>
                  </a:lnTo>
                  <a:lnTo>
                    <a:pt x="448" y="30"/>
                  </a:lnTo>
                  <a:lnTo>
                    <a:pt x="353" y="77"/>
                  </a:lnTo>
                  <a:lnTo>
                    <a:pt x="266" y="123"/>
                  </a:lnTo>
                  <a:lnTo>
                    <a:pt x="190" y="190"/>
                  </a:lnTo>
                  <a:lnTo>
                    <a:pt x="124" y="266"/>
                  </a:lnTo>
                  <a:lnTo>
                    <a:pt x="67" y="352"/>
                  </a:lnTo>
                  <a:lnTo>
                    <a:pt x="28" y="447"/>
                  </a:lnTo>
                  <a:lnTo>
                    <a:pt x="10" y="551"/>
                  </a:lnTo>
                  <a:lnTo>
                    <a:pt x="0" y="657"/>
                  </a:lnTo>
                  <a:lnTo>
                    <a:pt x="10" y="771"/>
                  </a:lnTo>
                  <a:lnTo>
                    <a:pt x="28" y="866"/>
                  </a:lnTo>
                  <a:lnTo>
                    <a:pt x="67" y="961"/>
                  </a:lnTo>
                  <a:lnTo>
                    <a:pt x="124" y="1046"/>
                  </a:lnTo>
                  <a:lnTo>
                    <a:pt x="190" y="1132"/>
                  </a:lnTo>
                  <a:lnTo>
                    <a:pt x="266" y="1189"/>
                  </a:lnTo>
                  <a:lnTo>
                    <a:pt x="353" y="1245"/>
                  </a:lnTo>
                  <a:lnTo>
                    <a:pt x="448" y="1284"/>
                  </a:lnTo>
                  <a:lnTo>
                    <a:pt x="552" y="1312"/>
                  </a:lnTo>
                  <a:lnTo>
                    <a:pt x="657" y="1323"/>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827" name="Freeform 235">
              <a:extLst>
                <a:ext uri="{FF2B5EF4-FFF2-40B4-BE49-F238E27FC236}">
                  <a16:creationId xmlns:a16="http://schemas.microsoft.com/office/drawing/2014/main" id="{FF6C7EFF-2513-414A-817E-A89DF29F3405}"/>
                </a:ext>
              </a:extLst>
            </p:cNvPr>
            <p:cNvSpPr>
              <a:spLocks/>
            </p:cNvSpPr>
            <p:nvPr/>
          </p:nvSpPr>
          <p:spPr bwMode="auto">
            <a:xfrm>
              <a:off x="2366" y="2490"/>
              <a:ext cx="173" cy="173"/>
            </a:xfrm>
            <a:custGeom>
              <a:avLst/>
              <a:gdLst>
                <a:gd name="T0" fmla="*/ 88 w 695"/>
                <a:gd name="T1" fmla="*/ 173 h 694"/>
                <a:gd name="T2" fmla="*/ 102 w 695"/>
                <a:gd name="T3" fmla="*/ 173 h 694"/>
                <a:gd name="T4" fmla="*/ 114 w 695"/>
                <a:gd name="T5" fmla="*/ 169 h 694"/>
                <a:gd name="T6" fmla="*/ 128 w 695"/>
                <a:gd name="T7" fmla="*/ 164 h 694"/>
                <a:gd name="T8" fmla="*/ 137 w 695"/>
                <a:gd name="T9" fmla="*/ 157 h 694"/>
                <a:gd name="T10" fmla="*/ 149 w 695"/>
                <a:gd name="T11" fmla="*/ 147 h 694"/>
                <a:gd name="T12" fmla="*/ 156 w 695"/>
                <a:gd name="T13" fmla="*/ 138 h 694"/>
                <a:gd name="T14" fmla="*/ 164 w 695"/>
                <a:gd name="T15" fmla="*/ 126 h 694"/>
                <a:gd name="T16" fmla="*/ 171 w 695"/>
                <a:gd name="T17" fmla="*/ 114 h 694"/>
                <a:gd name="T18" fmla="*/ 173 w 695"/>
                <a:gd name="T19" fmla="*/ 102 h 694"/>
                <a:gd name="T20" fmla="*/ 173 w 695"/>
                <a:gd name="T21" fmla="*/ 88 h 694"/>
                <a:gd name="T22" fmla="*/ 173 w 695"/>
                <a:gd name="T23" fmla="*/ 74 h 694"/>
                <a:gd name="T24" fmla="*/ 171 w 695"/>
                <a:gd name="T25" fmla="*/ 59 h 694"/>
                <a:gd name="T26" fmla="*/ 164 w 695"/>
                <a:gd name="T27" fmla="*/ 47 h 694"/>
                <a:gd name="T28" fmla="*/ 156 w 695"/>
                <a:gd name="T29" fmla="*/ 36 h 694"/>
                <a:gd name="T30" fmla="*/ 149 w 695"/>
                <a:gd name="T31" fmla="*/ 26 h 694"/>
                <a:gd name="T32" fmla="*/ 137 w 695"/>
                <a:gd name="T33" fmla="*/ 17 h 694"/>
                <a:gd name="T34" fmla="*/ 128 w 695"/>
                <a:gd name="T35" fmla="*/ 10 h 694"/>
                <a:gd name="T36" fmla="*/ 114 w 695"/>
                <a:gd name="T37" fmla="*/ 5 h 694"/>
                <a:gd name="T38" fmla="*/ 102 w 695"/>
                <a:gd name="T39" fmla="*/ 0 h 694"/>
                <a:gd name="T40" fmla="*/ 88 w 695"/>
                <a:gd name="T41" fmla="*/ 0 h 694"/>
                <a:gd name="T42" fmla="*/ 73 w 695"/>
                <a:gd name="T43" fmla="*/ 0 h 694"/>
                <a:gd name="T44" fmla="*/ 59 w 695"/>
                <a:gd name="T45" fmla="*/ 5 h 694"/>
                <a:gd name="T46" fmla="*/ 48 w 695"/>
                <a:gd name="T47" fmla="*/ 10 h 694"/>
                <a:gd name="T48" fmla="*/ 36 w 695"/>
                <a:gd name="T49" fmla="*/ 17 h 694"/>
                <a:gd name="T50" fmla="*/ 26 w 695"/>
                <a:gd name="T51" fmla="*/ 26 h 694"/>
                <a:gd name="T52" fmla="*/ 17 w 695"/>
                <a:gd name="T53" fmla="*/ 36 h 694"/>
                <a:gd name="T54" fmla="*/ 9 w 695"/>
                <a:gd name="T55" fmla="*/ 47 h 694"/>
                <a:gd name="T56" fmla="*/ 5 w 695"/>
                <a:gd name="T57" fmla="*/ 59 h 694"/>
                <a:gd name="T58" fmla="*/ 2 w 695"/>
                <a:gd name="T59" fmla="*/ 74 h 694"/>
                <a:gd name="T60" fmla="*/ 0 w 695"/>
                <a:gd name="T61" fmla="*/ 88 h 694"/>
                <a:gd name="T62" fmla="*/ 2 w 695"/>
                <a:gd name="T63" fmla="*/ 102 h 694"/>
                <a:gd name="T64" fmla="*/ 5 w 695"/>
                <a:gd name="T65" fmla="*/ 114 h 694"/>
                <a:gd name="T66" fmla="*/ 9 w 695"/>
                <a:gd name="T67" fmla="*/ 126 h 694"/>
                <a:gd name="T68" fmla="*/ 17 w 695"/>
                <a:gd name="T69" fmla="*/ 138 h 694"/>
                <a:gd name="T70" fmla="*/ 26 w 695"/>
                <a:gd name="T71" fmla="*/ 147 h 694"/>
                <a:gd name="T72" fmla="*/ 36 w 695"/>
                <a:gd name="T73" fmla="*/ 157 h 694"/>
                <a:gd name="T74" fmla="*/ 48 w 695"/>
                <a:gd name="T75" fmla="*/ 164 h 694"/>
                <a:gd name="T76" fmla="*/ 59 w 695"/>
                <a:gd name="T77" fmla="*/ 169 h 694"/>
                <a:gd name="T78" fmla="*/ 73 w 695"/>
                <a:gd name="T79" fmla="*/ 173 h 694"/>
                <a:gd name="T80" fmla="*/ 88 w 695"/>
                <a:gd name="T81" fmla="*/ 173 h 69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5"/>
                <a:gd name="T124" fmla="*/ 0 h 694"/>
                <a:gd name="T125" fmla="*/ 695 w 695"/>
                <a:gd name="T126" fmla="*/ 694 h 69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5" h="694">
                  <a:moveTo>
                    <a:pt x="353" y="694"/>
                  </a:moveTo>
                  <a:lnTo>
                    <a:pt x="410" y="694"/>
                  </a:lnTo>
                  <a:lnTo>
                    <a:pt x="457" y="676"/>
                  </a:lnTo>
                  <a:lnTo>
                    <a:pt x="514" y="657"/>
                  </a:lnTo>
                  <a:lnTo>
                    <a:pt x="552" y="629"/>
                  </a:lnTo>
                  <a:lnTo>
                    <a:pt x="600" y="590"/>
                  </a:lnTo>
                  <a:lnTo>
                    <a:pt x="628" y="552"/>
                  </a:lnTo>
                  <a:lnTo>
                    <a:pt x="657" y="504"/>
                  </a:lnTo>
                  <a:lnTo>
                    <a:pt x="685" y="456"/>
                  </a:lnTo>
                  <a:lnTo>
                    <a:pt x="695" y="409"/>
                  </a:lnTo>
                  <a:lnTo>
                    <a:pt x="695" y="352"/>
                  </a:lnTo>
                  <a:lnTo>
                    <a:pt x="695" y="296"/>
                  </a:lnTo>
                  <a:lnTo>
                    <a:pt x="685" y="238"/>
                  </a:lnTo>
                  <a:lnTo>
                    <a:pt x="657" y="190"/>
                  </a:lnTo>
                  <a:lnTo>
                    <a:pt x="628" y="143"/>
                  </a:lnTo>
                  <a:lnTo>
                    <a:pt x="600" y="106"/>
                  </a:lnTo>
                  <a:lnTo>
                    <a:pt x="552" y="67"/>
                  </a:lnTo>
                  <a:lnTo>
                    <a:pt x="514" y="39"/>
                  </a:lnTo>
                  <a:lnTo>
                    <a:pt x="457" y="19"/>
                  </a:lnTo>
                  <a:lnTo>
                    <a:pt x="410" y="0"/>
                  </a:lnTo>
                  <a:lnTo>
                    <a:pt x="353" y="0"/>
                  </a:lnTo>
                  <a:lnTo>
                    <a:pt x="295" y="0"/>
                  </a:lnTo>
                  <a:lnTo>
                    <a:pt x="238" y="19"/>
                  </a:lnTo>
                  <a:lnTo>
                    <a:pt x="191" y="39"/>
                  </a:lnTo>
                  <a:lnTo>
                    <a:pt x="143" y="67"/>
                  </a:lnTo>
                  <a:lnTo>
                    <a:pt x="105" y="106"/>
                  </a:lnTo>
                  <a:lnTo>
                    <a:pt x="67" y="143"/>
                  </a:lnTo>
                  <a:lnTo>
                    <a:pt x="38" y="190"/>
                  </a:lnTo>
                  <a:lnTo>
                    <a:pt x="20" y="238"/>
                  </a:lnTo>
                  <a:lnTo>
                    <a:pt x="9" y="296"/>
                  </a:lnTo>
                  <a:lnTo>
                    <a:pt x="0" y="352"/>
                  </a:lnTo>
                  <a:lnTo>
                    <a:pt x="9" y="409"/>
                  </a:lnTo>
                  <a:lnTo>
                    <a:pt x="20" y="456"/>
                  </a:lnTo>
                  <a:lnTo>
                    <a:pt x="38" y="504"/>
                  </a:lnTo>
                  <a:lnTo>
                    <a:pt x="67" y="552"/>
                  </a:lnTo>
                  <a:lnTo>
                    <a:pt x="105" y="590"/>
                  </a:lnTo>
                  <a:lnTo>
                    <a:pt x="143" y="629"/>
                  </a:lnTo>
                  <a:lnTo>
                    <a:pt x="191" y="657"/>
                  </a:lnTo>
                  <a:lnTo>
                    <a:pt x="238" y="676"/>
                  </a:lnTo>
                  <a:lnTo>
                    <a:pt x="295" y="694"/>
                  </a:lnTo>
                  <a:lnTo>
                    <a:pt x="353" y="694"/>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28" name="Freeform 236">
              <a:extLst>
                <a:ext uri="{FF2B5EF4-FFF2-40B4-BE49-F238E27FC236}">
                  <a16:creationId xmlns:a16="http://schemas.microsoft.com/office/drawing/2014/main" id="{EEE7066F-AD46-490E-9C4A-9939DCB6B779}"/>
                </a:ext>
              </a:extLst>
            </p:cNvPr>
            <p:cNvSpPr>
              <a:spLocks/>
            </p:cNvSpPr>
            <p:nvPr/>
          </p:nvSpPr>
          <p:spPr bwMode="auto">
            <a:xfrm>
              <a:off x="2373" y="2492"/>
              <a:ext cx="154" cy="155"/>
            </a:xfrm>
            <a:custGeom>
              <a:avLst/>
              <a:gdLst>
                <a:gd name="T0" fmla="*/ 78 w 619"/>
                <a:gd name="T1" fmla="*/ 155 h 619"/>
                <a:gd name="T2" fmla="*/ 90 w 619"/>
                <a:gd name="T3" fmla="*/ 155 h 619"/>
                <a:gd name="T4" fmla="*/ 102 w 619"/>
                <a:gd name="T5" fmla="*/ 152 h 619"/>
                <a:gd name="T6" fmla="*/ 113 w 619"/>
                <a:gd name="T7" fmla="*/ 147 h 619"/>
                <a:gd name="T8" fmla="*/ 123 w 619"/>
                <a:gd name="T9" fmla="*/ 140 h 619"/>
                <a:gd name="T10" fmla="*/ 132 w 619"/>
                <a:gd name="T11" fmla="*/ 133 h 619"/>
                <a:gd name="T12" fmla="*/ 140 w 619"/>
                <a:gd name="T13" fmla="*/ 124 h 619"/>
                <a:gd name="T14" fmla="*/ 147 w 619"/>
                <a:gd name="T15" fmla="*/ 114 h 619"/>
                <a:gd name="T16" fmla="*/ 151 w 619"/>
                <a:gd name="T17" fmla="*/ 102 h 619"/>
                <a:gd name="T18" fmla="*/ 154 w 619"/>
                <a:gd name="T19" fmla="*/ 91 h 619"/>
                <a:gd name="T20" fmla="*/ 154 w 619"/>
                <a:gd name="T21" fmla="*/ 79 h 619"/>
                <a:gd name="T22" fmla="*/ 154 w 619"/>
                <a:gd name="T23" fmla="*/ 67 h 619"/>
                <a:gd name="T24" fmla="*/ 151 w 619"/>
                <a:gd name="T25" fmla="*/ 52 h 619"/>
                <a:gd name="T26" fmla="*/ 147 w 619"/>
                <a:gd name="T27" fmla="*/ 43 h 619"/>
                <a:gd name="T28" fmla="*/ 140 w 619"/>
                <a:gd name="T29" fmla="*/ 33 h 619"/>
                <a:gd name="T30" fmla="*/ 132 w 619"/>
                <a:gd name="T31" fmla="*/ 24 h 619"/>
                <a:gd name="T32" fmla="*/ 123 w 619"/>
                <a:gd name="T33" fmla="*/ 14 h 619"/>
                <a:gd name="T34" fmla="*/ 113 w 619"/>
                <a:gd name="T35" fmla="*/ 10 h 619"/>
                <a:gd name="T36" fmla="*/ 102 w 619"/>
                <a:gd name="T37" fmla="*/ 5 h 619"/>
                <a:gd name="T38" fmla="*/ 90 w 619"/>
                <a:gd name="T39" fmla="*/ 2 h 619"/>
                <a:gd name="T40" fmla="*/ 78 w 619"/>
                <a:gd name="T41" fmla="*/ 0 h 619"/>
                <a:gd name="T42" fmla="*/ 64 w 619"/>
                <a:gd name="T43" fmla="*/ 2 h 619"/>
                <a:gd name="T44" fmla="*/ 52 w 619"/>
                <a:gd name="T45" fmla="*/ 5 h 619"/>
                <a:gd name="T46" fmla="*/ 43 w 619"/>
                <a:gd name="T47" fmla="*/ 10 h 619"/>
                <a:gd name="T48" fmla="*/ 31 w 619"/>
                <a:gd name="T49" fmla="*/ 14 h 619"/>
                <a:gd name="T50" fmla="*/ 24 w 619"/>
                <a:gd name="T51" fmla="*/ 24 h 619"/>
                <a:gd name="T52" fmla="*/ 14 w 619"/>
                <a:gd name="T53" fmla="*/ 31 h 619"/>
                <a:gd name="T54" fmla="*/ 9 w 619"/>
                <a:gd name="T55" fmla="*/ 43 h 619"/>
                <a:gd name="T56" fmla="*/ 5 w 619"/>
                <a:gd name="T57" fmla="*/ 52 h 619"/>
                <a:gd name="T58" fmla="*/ 0 w 619"/>
                <a:gd name="T59" fmla="*/ 64 h 619"/>
                <a:gd name="T60" fmla="*/ 0 w 619"/>
                <a:gd name="T61" fmla="*/ 79 h 619"/>
                <a:gd name="T62" fmla="*/ 0 w 619"/>
                <a:gd name="T63" fmla="*/ 81 h 619"/>
                <a:gd name="T64" fmla="*/ 0 w 619"/>
                <a:gd name="T65" fmla="*/ 83 h 619"/>
                <a:gd name="T66" fmla="*/ 2 w 619"/>
                <a:gd name="T67" fmla="*/ 95 h 619"/>
                <a:gd name="T68" fmla="*/ 5 w 619"/>
                <a:gd name="T69" fmla="*/ 105 h 619"/>
                <a:gd name="T70" fmla="*/ 9 w 619"/>
                <a:gd name="T71" fmla="*/ 117 h 619"/>
                <a:gd name="T72" fmla="*/ 17 w 619"/>
                <a:gd name="T73" fmla="*/ 126 h 619"/>
                <a:gd name="T74" fmla="*/ 24 w 619"/>
                <a:gd name="T75" fmla="*/ 133 h 619"/>
                <a:gd name="T76" fmla="*/ 33 w 619"/>
                <a:gd name="T77" fmla="*/ 143 h 619"/>
                <a:gd name="T78" fmla="*/ 43 w 619"/>
                <a:gd name="T79" fmla="*/ 147 h 619"/>
                <a:gd name="T80" fmla="*/ 54 w 619"/>
                <a:gd name="T81" fmla="*/ 152 h 619"/>
                <a:gd name="T82" fmla="*/ 64 w 619"/>
                <a:gd name="T83" fmla="*/ 155 h 619"/>
                <a:gd name="T84" fmla="*/ 78 w 619"/>
                <a:gd name="T85" fmla="*/ 155 h 61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19"/>
                <a:gd name="T130" fmla="*/ 0 h 619"/>
                <a:gd name="T131" fmla="*/ 619 w 619"/>
                <a:gd name="T132" fmla="*/ 619 h 61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19" h="619">
                  <a:moveTo>
                    <a:pt x="314" y="619"/>
                  </a:moveTo>
                  <a:lnTo>
                    <a:pt x="361" y="619"/>
                  </a:lnTo>
                  <a:lnTo>
                    <a:pt x="409" y="608"/>
                  </a:lnTo>
                  <a:lnTo>
                    <a:pt x="456" y="589"/>
                  </a:lnTo>
                  <a:lnTo>
                    <a:pt x="495" y="561"/>
                  </a:lnTo>
                  <a:lnTo>
                    <a:pt x="532" y="533"/>
                  </a:lnTo>
                  <a:lnTo>
                    <a:pt x="561" y="494"/>
                  </a:lnTo>
                  <a:lnTo>
                    <a:pt x="590" y="457"/>
                  </a:lnTo>
                  <a:lnTo>
                    <a:pt x="608" y="409"/>
                  </a:lnTo>
                  <a:lnTo>
                    <a:pt x="619" y="362"/>
                  </a:lnTo>
                  <a:lnTo>
                    <a:pt x="619" y="314"/>
                  </a:lnTo>
                  <a:lnTo>
                    <a:pt x="619" y="266"/>
                  </a:lnTo>
                  <a:lnTo>
                    <a:pt x="608" y="209"/>
                  </a:lnTo>
                  <a:lnTo>
                    <a:pt x="590" y="171"/>
                  </a:lnTo>
                  <a:lnTo>
                    <a:pt x="561" y="133"/>
                  </a:lnTo>
                  <a:lnTo>
                    <a:pt x="532" y="96"/>
                  </a:lnTo>
                  <a:lnTo>
                    <a:pt x="495" y="57"/>
                  </a:lnTo>
                  <a:lnTo>
                    <a:pt x="456" y="38"/>
                  </a:lnTo>
                  <a:lnTo>
                    <a:pt x="409" y="18"/>
                  </a:lnTo>
                  <a:lnTo>
                    <a:pt x="361" y="9"/>
                  </a:lnTo>
                  <a:lnTo>
                    <a:pt x="314" y="0"/>
                  </a:lnTo>
                  <a:lnTo>
                    <a:pt x="257" y="9"/>
                  </a:lnTo>
                  <a:lnTo>
                    <a:pt x="209" y="18"/>
                  </a:lnTo>
                  <a:lnTo>
                    <a:pt x="171" y="38"/>
                  </a:lnTo>
                  <a:lnTo>
                    <a:pt x="123" y="57"/>
                  </a:lnTo>
                  <a:lnTo>
                    <a:pt x="95" y="96"/>
                  </a:lnTo>
                  <a:lnTo>
                    <a:pt x="56" y="124"/>
                  </a:lnTo>
                  <a:lnTo>
                    <a:pt x="38" y="171"/>
                  </a:lnTo>
                  <a:lnTo>
                    <a:pt x="19" y="209"/>
                  </a:lnTo>
                  <a:lnTo>
                    <a:pt x="0" y="256"/>
                  </a:lnTo>
                  <a:lnTo>
                    <a:pt x="0" y="314"/>
                  </a:lnTo>
                  <a:lnTo>
                    <a:pt x="0" y="323"/>
                  </a:lnTo>
                  <a:lnTo>
                    <a:pt x="0" y="333"/>
                  </a:lnTo>
                  <a:lnTo>
                    <a:pt x="9" y="381"/>
                  </a:lnTo>
                  <a:lnTo>
                    <a:pt x="19" y="418"/>
                  </a:lnTo>
                  <a:lnTo>
                    <a:pt x="38" y="466"/>
                  </a:lnTo>
                  <a:lnTo>
                    <a:pt x="67" y="504"/>
                  </a:lnTo>
                  <a:lnTo>
                    <a:pt x="95" y="533"/>
                  </a:lnTo>
                  <a:lnTo>
                    <a:pt x="134" y="571"/>
                  </a:lnTo>
                  <a:lnTo>
                    <a:pt x="171" y="589"/>
                  </a:lnTo>
                  <a:lnTo>
                    <a:pt x="218" y="608"/>
                  </a:lnTo>
                  <a:lnTo>
                    <a:pt x="257" y="619"/>
                  </a:lnTo>
                  <a:lnTo>
                    <a:pt x="314" y="619"/>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29" name="Freeform 237">
              <a:extLst>
                <a:ext uri="{FF2B5EF4-FFF2-40B4-BE49-F238E27FC236}">
                  <a16:creationId xmlns:a16="http://schemas.microsoft.com/office/drawing/2014/main" id="{5DC68B7E-CDE2-4ED8-9B65-5EE4D715FF37}"/>
                </a:ext>
              </a:extLst>
            </p:cNvPr>
            <p:cNvSpPr>
              <a:spLocks/>
            </p:cNvSpPr>
            <p:nvPr/>
          </p:nvSpPr>
          <p:spPr bwMode="auto">
            <a:xfrm>
              <a:off x="2380" y="2495"/>
              <a:ext cx="135" cy="137"/>
            </a:xfrm>
            <a:custGeom>
              <a:avLst/>
              <a:gdLst>
                <a:gd name="T0" fmla="*/ 66 w 543"/>
                <a:gd name="T1" fmla="*/ 137 h 552"/>
                <a:gd name="T2" fmla="*/ 78 w 543"/>
                <a:gd name="T3" fmla="*/ 135 h 552"/>
                <a:gd name="T4" fmla="*/ 88 w 543"/>
                <a:gd name="T5" fmla="*/ 132 h 552"/>
                <a:gd name="T6" fmla="*/ 97 w 543"/>
                <a:gd name="T7" fmla="*/ 128 h 552"/>
                <a:gd name="T8" fmla="*/ 106 w 543"/>
                <a:gd name="T9" fmla="*/ 123 h 552"/>
                <a:gd name="T10" fmla="*/ 116 w 543"/>
                <a:gd name="T11" fmla="*/ 116 h 552"/>
                <a:gd name="T12" fmla="*/ 121 w 543"/>
                <a:gd name="T13" fmla="*/ 108 h 552"/>
                <a:gd name="T14" fmla="*/ 128 w 543"/>
                <a:gd name="T15" fmla="*/ 99 h 552"/>
                <a:gd name="T16" fmla="*/ 133 w 543"/>
                <a:gd name="T17" fmla="*/ 90 h 552"/>
                <a:gd name="T18" fmla="*/ 135 w 543"/>
                <a:gd name="T19" fmla="*/ 80 h 552"/>
                <a:gd name="T20" fmla="*/ 135 w 543"/>
                <a:gd name="T21" fmla="*/ 69 h 552"/>
                <a:gd name="T22" fmla="*/ 135 w 543"/>
                <a:gd name="T23" fmla="*/ 57 h 552"/>
                <a:gd name="T24" fmla="*/ 133 w 543"/>
                <a:gd name="T25" fmla="*/ 47 h 552"/>
                <a:gd name="T26" fmla="*/ 128 w 543"/>
                <a:gd name="T27" fmla="*/ 38 h 552"/>
                <a:gd name="T28" fmla="*/ 121 w 543"/>
                <a:gd name="T29" fmla="*/ 29 h 552"/>
                <a:gd name="T30" fmla="*/ 116 w 543"/>
                <a:gd name="T31" fmla="*/ 22 h 552"/>
                <a:gd name="T32" fmla="*/ 106 w 543"/>
                <a:gd name="T33" fmla="*/ 14 h 552"/>
                <a:gd name="T34" fmla="*/ 97 w 543"/>
                <a:gd name="T35" fmla="*/ 10 h 552"/>
                <a:gd name="T36" fmla="*/ 88 w 543"/>
                <a:gd name="T37" fmla="*/ 5 h 552"/>
                <a:gd name="T38" fmla="*/ 78 w 543"/>
                <a:gd name="T39" fmla="*/ 2 h 552"/>
                <a:gd name="T40" fmla="*/ 66 w 543"/>
                <a:gd name="T41" fmla="*/ 0 h 552"/>
                <a:gd name="T42" fmla="*/ 57 w 543"/>
                <a:gd name="T43" fmla="*/ 2 h 552"/>
                <a:gd name="T44" fmla="*/ 45 w 543"/>
                <a:gd name="T45" fmla="*/ 5 h 552"/>
                <a:gd name="T46" fmla="*/ 36 w 543"/>
                <a:gd name="T47" fmla="*/ 10 h 552"/>
                <a:gd name="T48" fmla="*/ 26 w 543"/>
                <a:gd name="T49" fmla="*/ 14 h 552"/>
                <a:gd name="T50" fmla="*/ 19 w 543"/>
                <a:gd name="T51" fmla="*/ 22 h 552"/>
                <a:gd name="T52" fmla="*/ 12 w 543"/>
                <a:gd name="T53" fmla="*/ 29 h 552"/>
                <a:gd name="T54" fmla="*/ 7 w 543"/>
                <a:gd name="T55" fmla="*/ 38 h 552"/>
                <a:gd name="T56" fmla="*/ 2 w 543"/>
                <a:gd name="T57" fmla="*/ 47 h 552"/>
                <a:gd name="T58" fmla="*/ 0 w 543"/>
                <a:gd name="T59" fmla="*/ 57 h 552"/>
                <a:gd name="T60" fmla="*/ 0 w 543"/>
                <a:gd name="T61" fmla="*/ 69 h 552"/>
                <a:gd name="T62" fmla="*/ 0 w 543"/>
                <a:gd name="T63" fmla="*/ 71 h 552"/>
                <a:gd name="T64" fmla="*/ 0 w 543"/>
                <a:gd name="T65" fmla="*/ 83 h 552"/>
                <a:gd name="T66" fmla="*/ 2 w 543"/>
                <a:gd name="T67" fmla="*/ 92 h 552"/>
                <a:gd name="T68" fmla="*/ 7 w 543"/>
                <a:gd name="T69" fmla="*/ 102 h 552"/>
                <a:gd name="T70" fmla="*/ 14 w 543"/>
                <a:gd name="T71" fmla="*/ 111 h 552"/>
                <a:gd name="T72" fmla="*/ 19 w 543"/>
                <a:gd name="T73" fmla="*/ 118 h 552"/>
                <a:gd name="T74" fmla="*/ 29 w 543"/>
                <a:gd name="T75" fmla="*/ 123 h 552"/>
                <a:gd name="T76" fmla="*/ 36 w 543"/>
                <a:gd name="T77" fmla="*/ 130 h 552"/>
                <a:gd name="T78" fmla="*/ 45 w 543"/>
                <a:gd name="T79" fmla="*/ 132 h 552"/>
                <a:gd name="T80" fmla="*/ 57 w 543"/>
                <a:gd name="T81" fmla="*/ 135 h 552"/>
                <a:gd name="T82" fmla="*/ 66 w 543"/>
                <a:gd name="T83" fmla="*/ 137 h 55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43"/>
                <a:gd name="T127" fmla="*/ 0 h 552"/>
                <a:gd name="T128" fmla="*/ 543 w 543"/>
                <a:gd name="T129" fmla="*/ 552 h 552"/>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43" h="552">
                  <a:moveTo>
                    <a:pt x="266" y="552"/>
                  </a:moveTo>
                  <a:lnTo>
                    <a:pt x="314" y="543"/>
                  </a:lnTo>
                  <a:lnTo>
                    <a:pt x="353" y="533"/>
                  </a:lnTo>
                  <a:lnTo>
                    <a:pt x="391" y="515"/>
                  </a:lnTo>
                  <a:lnTo>
                    <a:pt x="428" y="495"/>
                  </a:lnTo>
                  <a:lnTo>
                    <a:pt x="467" y="467"/>
                  </a:lnTo>
                  <a:lnTo>
                    <a:pt x="486" y="437"/>
                  </a:lnTo>
                  <a:lnTo>
                    <a:pt x="515" y="400"/>
                  </a:lnTo>
                  <a:lnTo>
                    <a:pt x="533" y="362"/>
                  </a:lnTo>
                  <a:lnTo>
                    <a:pt x="543" y="324"/>
                  </a:lnTo>
                  <a:lnTo>
                    <a:pt x="543" y="277"/>
                  </a:lnTo>
                  <a:lnTo>
                    <a:pt x="543" y="229"/>
                  </a:lnTo>
                  <a:lnTo>
                    <a:pt x="533" y="191"/>
                  </a:lnTo>
                  <a:lnTo>
                    <a:pt x="515" y="152"/>
                  </a:lnTo>
                  <a:lnTo>
                    <a:pt x="486" y="115"/>
                  </a:lnTo>
                  <a:lnTo>
                    <a:pt x="467" y="87"/>
                  </a:lnTo>
                  <a:lnTo>
                    <a:pt x="428" y="57"/>
                  </a:lnTo>
                  <a:lnTo>
                    <a:pt x="391" y="39"/>
                  </a:lnTo>
                  <a:lnTo>
                    <a:pt x="353" y="20"/>
                  </a:lnTo>
                  <a:lnTo>
                    <a:pt x="314" y="9"/>
                  </a:lnTo>
                  <a:lnTo>
                    <a:pt x="266" y="0"/>
                  </a:lnTo>
                  <a:lnTo>
                    <a:pt x="229" y="9"/>
                  </a:lnTo>
                  <a:lnTo>
                    <a:pt x="181" y="20"/>
                  </a:lnTo>
                  <a:lnTo>
                    <a:pt x="143" y="39"/>
                  </a:lnTo>
                  <a:lnTo>
                    <a:pt x="106" y="57"/>
                  </a:lnTo>
                  <a:lnTo>
                    <a:pt x="76" y="87"/>
                  </a:lnTo>
                  <a:lnTo>
                    <a:pt x="48" y="115"/>
                  </a:lnTo>
                  <a:lnTo>
                    <a:pt x="28" y="152"/>
                  </a:lnTo>
                  <a:lnTo>
                    <a:pt x="10" y="191"/>
                  </a:lnTo>
                  <a:lnTo>
                    <a:pt x="0" y="229"/>
                  </a:lnTo>
                  <a:lnTo>
                    <a:pt x="0" y="277"/>
                  </a:lnTo>
                  <a:lnTo>
                    <a:pt x="0" y="286"/>
                  </a:lnTo>
                  <a:lnTo>
                    <a:pt x="0" y="333"/>
                  </a:lnTo>
                  <a:lnTo>
                    <a:pt x="10" y="372"/>
                  </a:lnTo>
                  <a:lnTo>
                    <a:pt x="28" y="409"/>
                  </a:lnTo>
                  <a:lnTo>
                    <a:pt x="58" y="448"/>
                  </a:lnTo>
                  <a:lnTo>
                    <a:pt x="76" y="476"/>
                  </a:lnTo>
                  <a:lnTo>
                    <a:pt x="115" y="495"/>
                  </a:lnTo>
                  <a:lnTo>
                    <a:pt x="143" y="524"/>
                  </a:lnTo>
                  <a:lnTo>
                    <a:pt x="181" y="533"/>
                  </a:lnTo>
                  <a:lnTo>
                    <a:pt x="229" y="543"/>
                  </a:lnTo>
                  <a:lnTo>
                    <a:pt x="266" y="552"/>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30" name="Freeform 238">
              <a:extLst>
                <a:ext uri="{FF2B5EF4-FFF2-40B4-BE49-F238E27FC236}">
                  <a16:creationId xmlns:a16="http://schemas.microsoft.com/office/drawing/2014/main" id="{24B05CD5-22E2-4FD2-AA73-80CFD95BB5CF}"/>
                </a:ext>
              </a:extLst>
            </p:cNvPr>
            <p:cNvSpPr>
              <a:spLocks/>
            </p:cNvSpPr>
            <p:nvPr/>
          </p:nvSpPr>
          <p:spPr bwMode="auto">
            <a:xfrm>
              <a:off x="2385" y="2499"/>
              <a:ext cx="119" cy="117"/>
            </a:xfrm>
            <a:custGeom>
              <a:avLst/>
              <a:gdLst>
                <a:gd name="T0" fmla="*/ 60 w 476"/>
                <a:gd name="T1" fmla="*/ 117 h 465"/>
                <a:gd name="T2" fmla="*/ 69 w 476"/>
                <a:gd name="T3" fmla="*/ 117 h 465"/>
                <a:gd name="T4" fmla="*/ 79 w 476"/>
                <a:gd name="T5" fmla="*/ 115 h 465"/>
                <a:gd name="T6" fmla="*/ 86 w 476"/>
                <a:gd name="T7" fmla="*/ 110 h 465"/>
                <a:gd name="T8" fmla="*/ 95 w 476"/>
                <a:gd name="T9" fmla="*/ 105 h 465"/>
                <a:gd name="T10" fmla="*/ 100 w 476"/>
                <a:gd name="T11" fmla="*/ 100 h 465"/>
                <a:gd name="T12" fmla="*/ 107 w 476"/>
                <a:gd name="T13" fmla="*/ 93 h 465"/>
                <a:gd name="T14" fmla="*/ 112 w 476"/>
                <a:gd name="T15" fmla="*/ 86 h 465"/>
                <a:gd name="T16" fmla="*/ 114 w 476"/>
                <a:gd name="T17" fmla="*/ 76 h 465"/>
                <a:gd name="T18" fmla="*/ 117 w 476"/>
                <a:gd name="T19" fmla="*/ 67 h 465"/>
                <a:gd name="T20" fmla="*/ 119 w 476"/>
                <a:gd name="T21" fmla="*/ 57 h 465"/>
                <a:gd name="T22" fmla="*/ 117 w 476"/>
                <a:gd name="T23" fmla="*/ 48 h 465"/>
                <a:gd name="T24" fmla="*/ 114 w 476"/>
                <a:gd name="T25" fmla="*/ 38 h 465"/>
                <a:gd name="T26" fmla="*/ 112 w 476"/>
                <a:gd name="T27" fmla="*/ 31 h 465"/>
                <a:gd name="T28" fmla="*/ 107 w 476"/>
                <a:gd name="T29" fmla="*/ 24 h 465"/>
                <a:gd name="T30" fmla="*/ 100 w 476"/>
                <a:gd name="T31" fmla="*/ 17 h 465"/>
                <a:gd name="T32" fmla="*/ 95 w 476"/>
                <a:gd name="T33" fmla="*/ 9 h 465"/>
                <a:gd name="T34" fmla="*/ 86 w 476"/>
                <a:gd name="T35" fmla="*/ 5 h 465"/>
                <a:gd name="T36" fmla="*/ 79 w 476"/>
                <a:gd name="T37" fmla="*/ 2 h 465"/>
                <a:gd name="T38" fmla="*/ 69 w 476"/>
                <a:gd name="T39" fmla="*/ 0 h 465"/>
                <a:gd name="T40" fmla="*/ 60 w 476"/>
                <a:gd name="T41" fmla="*/ 0 h 465"/>
                <a:gd name="T42" fmla="*/ 50 w 476"/>
                <a:gd name="T43" fmla="*/ 0 h 465"/>
                <a:gd name="T44" fmla="*/ 41 w 476"/>
                <a:gd name="T45" fmla="*/ 2 h 465"/>
                <a:gd name="T46" fmla="*/ 34 w 476"/>
                <a:gd name="T47" fmla="*/ 5 h 465"/>
                <a:gd name="T48" fmla="*/ 26 w 476"/>
                <a:gd name="T49" fmla="*/ 9 h 465"/>
                <a:gd name="T50" fmla="*/ 19 w 476"/>
                <a:gd name="T51" fmla="*/ 17 h 465"/>
                <a:gd name="T52" fmla="*/ 12 w 476"/>
                <a:gd name="T53" fmla="*/ 21 h 465"/>
                <a:gd name="T54" fmla="*/ 7 w 476"/>
                <a:gd name="T55" fmla="*/ 31 h 465"/>
                <a:gd name="T56" fmla="*/ 5 w 476"/>
                <a:gd name="T57" fmla="*/ 38 h 465"/>
                <a:gd name="T58" fmla="*/ 2 w 476"/>
                <a:gd name="T59" fmla="*/ 48 h 465"/>
                <a:gd name="T60" fmla="*/ 0 w 476"/>
                <a:gd name="T61" fmla="*/ 57 h 465"/>
                <a:gd name="T62" fmla="*/ 0 w 476"/>
                <a:gd name="T63" fmla="*/ 60 h 465"/>
                <a:gd name="T64" fmla="*/ 2 w 476"/>
                <a:gd name="T65" fmla="*/ 69 h 465"/>
                <a:gd name="T66" fmla="*/ 5 w 476"/>
                <a:gd name="T67" fmla="*/ 79 h 465"/>
                <a:gd name="T68" fmla="*/ 7 w 476"/>
                <a:gd name="T69" fmla="*/ 86 h 465"/>
                <a:gd name="T70" fmla="*/ 12 w 476"/>
                <a:gd name="T71" fmla="*/ 93 h 465"/>
                <a:gd name="T72" fmla="*/ 19 w 476"/>
                <a:gd name="T73" fmla="*/ 100 h 465"/>
                <a:gd name="T74" fmla="*/ 26 w 476"/>
                <a:gd name="T75" fmla="*/ 105 h 465"/>
                <a:gd name="T76" fmla="*/ 34 w 476"/>
                <a:gd name="T77" fmla="*/ 110 h 465"/>
                <a:gd name="T78" fmla="*/ 41 w 476"/>
                <a:gd name="T79" fmla="*/ 115 h 465"/>
                <a:gd name="T80" fmla="*/ 50 w 476"/>
                <a:gd name="T81" fmla="*/ 117 h 465"/>
                <a:gd name="T82" fmla="*/ 60 w 476"/>
                <a:gd name="T83" fmla="*/ 117 h 46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76"/>
                <a:gd name="T127" fmla="*/ 0 h 465"/>
                <a:gd name="T128" fmla="*/ 476 w 476"/>
                <a:gd name="T129" fmla="*/ 465 h 46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76" h="465">
                  <a:moveTo>
                    <a:pt x="238" y="465"/>
                  </a:moveTo>
                  <a:lnTo>
                    <a:pt x="277" y="465"/>
                  </a:lnTo>
                  <a:lnTo>
                    <a:pt x="314" y="456"/>
                  </a:lnTo>
                  <a:lnTo>
                    <a:pt x="343" y="437"/>
                  </a:lnTo>
                  <a:lnTo>
                    <a:pt x="381" y="417"/>
                  </a:lnTo>
                  <a:lnTo>
                    <a:pt x="400" y="399"/>
                  </a:lnTo>
                  <a:lnTo>
                    <a:pt x="429" y="370"/>
                  </a:lnTo>
                  <a:lnTo>
                    <a:pt x="448" y="342"/>
                  </a:lnTo>
                  <a:lnTo>
                    <a:pt x="457" y="304"/>
                  </a:lnTo>
                  <a:lnTo>
                    <a:pt x="467" y="266"/>
                  </a:lnTo>
                  <a:lnTo>
                    <a:pt x="476" y="227"/>
                  </a:lnTo>
                  <a:lnTo>
                    <a:pt x="467" y="190"/>
                  </a:lnTo>
                  <a:lnTo>
                    <a:pt x="457" y="151"/>
                  </a:lnTo>
                  <a:lnTo>
                    <a:pt x="448" y="123"/>
                  </a:lnTo>
                  <a:lnTo>
                    <a:pt x="429" y="95"/>
                  </a:lnTo>
                  <a:lnTo>
                    <a:pt x="400" y="67"/>
                  </a:lnTo>
                  <a:lnTo>
                    <a:pt x="381" y="37"/>
                  </a:lnTo>
                  <a:lnTo>
                    <a:pt x="343" y="19"/>
                  </a:lnTo>
                  <a:lnTo>
                    <a:pt x="314" y="9"/>
                  </a:lnTo>
                  <a:lnTo>
                    <a:pt x="277" y="0"/>
                  </a:lnTo>
                  <a:lnTo>
                    <a:pt x="238" y="0"/>
                  </a:lnTo>
                  <a:lnTo>
                    <a:pt x="200" y="0"/>
                  </a:lnTo>
                  <a:lnTo>
                    <a:pt x="162" y="9"/>
                  </a:lnTo>
                  <a:lnTo>
                    <a:pt x="134" y="19"/>
                  </a:lnTo>
                  <a:lnTo>
                    <a:pt x="105" y="37"/>
                  </a:lnTo>
                  <a:lnTo>
                    <a:pt x="76" y="67"/>
                  </a:lnTo>
                  <a:lnTo>
                    <a:pt x="48" y="85"/>
                  </a:lnTo>
                  <a:lnTo>
                    <a:pt x="29" y="123"/>
                  </a:lnTo>
                  <a:lnTo>
                    <a:pt x="20" y="151"/>
                  </a:lnTo>
                  <a:lnTo>
                    <a:pt x="9" y="190"/>
                  </a:lnTo>
                  <a:lnTo>
                    <a:pt x="0" y="227"/>
                  </a:lnTo>
                  <a:lnTo>
                    <a:pt x="0" y="237"/>
                  </a:lnTo>
                  <a:lnTo>
                    <a:pt x="9" y="275"/>
                  </a:lnTo>
                  <a:lnTo>
                    <a:pt x="20" y="313"/>
                  </a:lnTo>
                  <a:lnTo>
                    <a:pt x="29" y="342"/>
                  </a:lnTo>
                  <a:lnTo>
                    <a:pt x="48" y="370"/>
                  </a:lnTo>
                  <a:lnTo>
                    <a:pt x="76" y="399"/>
                  </a:lnTo>
                  <a:lnTo>
                    <a:pt x="105" y="417"/>
                  </a:lnTo>
                  <a:lnTo>
                    <a:pt x="134" y="437"/>
                  </a:lnTo>
                  <a:lnTo>
                    <a:pt x="162" y="456"/>
                  </a:lnTo>
                  <a:lnTo>
                    <a:pt x="200" y="465"/>
                  </a:lnTo>
                  <a:lnTo>
                    <a:pt x="238" y="465"/>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31" name="Freeform 239">
              <a:extLst>
                <a:ext uri="{FF2B5EF4-FFF2-40B4-BE49-F238E27FC236}">
                  <a16:creationId xmlns:a16="http://schemas.microsoft.com/office/drawing/2014/main" id="{8143DD26-81B4-4003-A7CC-254AFB6AA0A4}"/>
                </a:ext>
              </a:extLst>
            </p:cNvPr>
            <p:cNvSpPr>
              <a:spLocks/>
            </p:cNvSpPr>
            <p:nvPr/>
          </p:nvSpPr>
          <p:spPr bwMode="auto">
            <a:xfrm>
              <a:off x="2392" y="2502"/>
              <a:ext cx="97" cy="97"/>
            </a:xfrm>
            <a:custGeom>
              <a:avLst/>
              <a:gdLst>
                <a:gd name="T0" fmla="*/ 50 w 391"/>
                <a:gd name="T1" fmla="*/ 97 h 390"/>
                <a:gd name="T2" fmla="*/ 57 w 391"/>
                <a:gd name="T3" fmla="*/ 97 h 390"/>
                <a:gd name="T4" fmla="*/ 64 w 391"/>
                <a:gd name="T5" fmla="*/ 95 h 390"/>
                <a:gd name="T6" fmla="*/ 71 w 391"/>
                <a:gd name="T7" fmla="*/ 92 h 390"/>
                <a:gd name="T8" fmla="*/ 78 w 391"/>
                <a:gd name="T9" fmla="*/ 88 h 390"/>
                <a:gd name="T10" fmla="*/ 83 w 391"/>
                <a:gd name="T11" fmla="*/ 83 h 390"/>
                <a:gd name="T12" fmla="*/ 87 w 391"/>
                <a:gd name="T13" fmla="*/ 78 h 390"/>
                <a:gd name="T14" fmla="*/ 92 w 391"/>
                <a:gd name="T15" fmla="*/ 71 h 390"/>
                <a:gd name="T16" fmla="*/ 94 w 391"/>
                <a:gd name="T17" fmla="*/ 64 h 390"/>
                <a:gd name="T18" fmla="*/ 97 w 391"/>
                <a:gd name="T19" fmla="*/ 57 h 390"/>
                <a:gd name="T20" fmla="*/ 97 w 391"/>
                <a:gd name="T21" fmla="*/ 47 h 390"/>
                <a:gd name="T22" fmla="*/ 97 w 391"/>
                <a:gd name="T23" fmla="*/ 40 h 390"/>
                <a:gd name="T24" fmla="*/ 94 w 391"/>
                <a:gd name="T25" fmla="*/ 33 h 390"/>
                <a:gd name="T26" fmla="*/ 92 w 391"/>
                <a:gd name="T27" fmla="*/ 26 h 390"/>
                <a:gd name="T28" fmla="*/ 87 w 391"/>
                <a:gd name="T29" fmla="*/ 19 h 390"/>
                <a:gd name="T30" fmla="*/ 83 w 391"/>
                <a:gd name="T31" fmla="*/ 14 h 390"/>
                <a:gd name="T32" fmla="*/ 78 w 391"/>
                <a:gd name="T33" fmla="*/ 9 h 390"/>
                <a:gd name="T34" fmla="*/ 71 w 391"/>
                <a:gd name="T35" fmla="*/ 5 h 390"/>
                <a:gd name="T36" fmla="*/ 64 w 391"/>
                <a:gd name="T37" fmla="*/ 2 h 390"/>
                <a:gd name="T38" fmla="*/ 57 w 391"/>
                <a:gd name="T39" fmla="*/ 0 h 390"/>
                <a:gd name="T40" fmla="*/ 50 w 391"/>
                <a:gd name="T41" fmla="*/ 0 h 390"/>
                <a:gd name="T42" fmla="*/ 42 w 391"/>
                <a:gd name="T43" fmla="*/ 0 h 390"/>
                <a:gd name="T44" fmla="*/ 33 w 391"/>
                <a:gd name="T45" fmla="*/ 2 h 390"/>
                <a:gd name="T46" fmla="*/ 26 w 391"/>
                <a:gd name="T47" fmla="*/ 5 h 390"/>
                <a:gd name="T48" fmla="*/ 21 w 391"/>
                <a:gd name="T49" fmla="*/ 9 h 390"/>
                <a:gd name="T50" fmla="*/ 14 w 391"/>
                <a:gd name="T51" fmla="*/ 14 h 390"/>
                <a:gd name="T52" fmla="*/ 9 w 391"/>
                <a:gd name="T53" fmla="*/ 19 h 390"/>
                <a:gd name="T54" fmla="*/ 7 w 391"/>
                <a:gd name="T55" fmla="*/ 26 h 390"/>
                <a:gd name="T56" fmla="*/ 2 w 391"/>
                <a:gd name="T57" fmla="*/ 31 h 390"/>
                <a:gd name="T58" fmla="*/ 2 w 391"/>
                <a:gd name="T59" fmla="*/ 38 h 390"/>
                <a:gd name="T60" fmla="*/ 0 w 391"/>
                <a:gd name="T61" fmla="*/ 47 h 390"/>
                <a:gd name="T62" fmla="*/ 0 w 391"/>
                <a:gd name="T63" fmla="*/ 50 h 390"/>
                <a:gd name="T64" fmla="*/ 0 w 391"/>
                <a:gd name="T65" fmla="*/ 57 h 390"/>
                <a:gd name="T66" fmla="*/ 2 w 391"/>
                <a:gd name="T67" fmla="*/ 64 h 390"/>
                <a:gd name="T68" fmla="*/ 7 w 391"/>
                <a:gd name="T69" fmla="*/ 71 h 390"/>
                <a:gd name="T70" fmla="*/ 9 w 391"/>
                <a:gd name="T71" fmla="*/ 78 h 390"/>
                <a:gd name="T72" fmla="*/ 14 w 391"/>
                <a:gd name="T73" fmla="*/ 83 h 390"/>
                <a:gd name="T74" fmla="*/ 21 w 391"/>
                <a:gd name="T75" fmla="*/ 88 h 390"/>
                <a:gd name="T76" fmla="*/ 26 w 391"/>
                <a:gd name="T77" fmla="*/ 92 h 390"/>
                <a:gd name="T78" fmla="*/ 33 w 391"/>
                <a:gd name="T79" fmla="*/ 95 h 390"/>
                <a:gd name="T80" fmla="*/ 40 w 391"/>
                <a:gd name="T81" fmla="*/ 97 h 390"/>
                <a:gd name="T82" fmla="*/ 50 w 391"/>
                <a:gd name="T83" fmla="*/ 97 h 39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91"/>
                <a:gd name="T127" fmla="*/ 0 h 390"/>
                <a:gd name="T128" fmla="*/ 391 w 391"/>
                <a:gd name="T129" fmla="*/ 390 h 39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91" h="390">
                  <a:moveTo>
                    <a:pt x="200" y="390"/>
                  </a:moveTo>
                  <a:lnTo>
                    <a:pt x="229" y="390"/>
                  </a:lnTo>
                  <a:lnTo>
                    <a:pt x="257" y="380"/>
                  </a:lnTo>
                  <a:lnTo>
                    <a:pt x="285" y="371"/>
                  </a:lnTo>
                  <a:lnTo>
                    <a:pt x="314" y="352"/>
                  </a:lnTo>
                  <a:lnTo>
                    <a:pt x="333" y="333"/>
                  </a:lnTo>
                  <a:lnTo>
                    <a:pt x="352" y="313"/>
                  </a:lnTo>
                  <a:lnTo>
                    <a:pt x="371" y="285"/>
                  </a:lnTo>
                  <a:lnTo>
                    <a:pt x="380" y="257"/>
                  </a:lnTo>
                  <a:lnTo>
                    <a:pt x="391" y="228"/>
                  </a:lnTo>
                  <a:lnTo>
                    <a:pt x="391" y="190"/>
                  </a:lnTo>
                  <a:lnTo>
                    <a:pt x="391" y="162"/>
                  </a:lnTo>
                  <a:lnTo>
                    <a:pt x="380" y="133"/>
                  </a:lnTo>
                  <a:lnTo>
                    <a:pt x="371" y="105"/>
                  </a:lnTo>
                  <a:lnTo>
                    <a:pt x="352" y="76"/>
                  </a:lnTo>
                  <a:lnTo>
                    <a:pt x="333" y="58"/>
                  </a:lnTo>
                  <a:lnTo>
                    <a:pt x="314" y="38"/>
                  </a:lnTo>
                  <a:lnTo>
                    <a:pt x="285" y="19"/>
                  </a:lnTo>
                  <a:lnTo>
                    <a:pt x="257" y="10"/>
                  </a:lnTo>
                  <a:lnTo>
                    <a:pt x="229" y="0"/>
                  </a:lnTo>
                  <a:lnTo>
                    <a:pt x="200" y="0"/>
                  </a:lnTo>
                  <a:lnTo>
                    <a:pt x="171" y="0"/>
                  </a:lnTo>
                  <a:lnTo>
                    <a:pt x="133" y="10"/>
                  </a:lnTo>
                  <a:lnTo>
                    <a:pt x="105" y="19"/>
                  </a:lnTo>
                  <a:lnTo>
                    <a:pt x="86" y="38"/>
                  </a:lnTo>
                  <a:lnTo>
                    <a:pt x="58" y="58"/>
                  </a:lnTo>
                  <a:lnTo>
                    <a:pt x="38" y="76"/>
                  </a:lnTo>
                  <a:lnTo>
                    <a:pt x="28" y="105"/>
                  </a:lnTo>
                  <a:lnTo>
                    <a:pt x="10" y="123"/>
                  </a:lnTo>
                  <a:lnTo>
                    <a:pt x="10" y="153"/>
                  </a:lnTo>
                  <a:lnTo>
                    <a:pt x="0" y="190"/>
                  </a:lnTo>
                  <a:lnTo>
                    <a:pt x="0" y="200"/>
                  </a:lnTo>
                  <a:lnTo>
                    <a:pt x="0" y="228"/>
                  </a:lnTo>
                  <a:lnTo>
                    <a:pt x="10" y="257"/>
                  </a:lnTo>
                  <a:lnTo>
                    <a:pt x="28" y="285"/>
                  </a:lnTo>
                  <a:lnTo>
                    <a:pt x="38" y="313"/>
                  </a:lnTo>
                  <a:lnTo>
                    <a:pt x="58" y="333"/>
                  </a:lnTo>
                  <a:lnTo>
                    <a:pt x="86" y="352"/>
                  </a:lnTo>
                  <a:lnTo>
                    <a:pt x="105" y="371"/>
                  </a:lnTo>
                  <a:lnTo>
                    <a:pt x="133" y="380"/>
                  </a:lnTo>
                  <a:lnTo>
                    <a:pt x="162" y="390"/>
                  </a:lnTo>
                  <a:lnTo>
                    <a:pt x="200" y="390"/>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32" name="Freeform 240">
              <a:extLst>
                <a:ext uri="{FF2B5EF4-FFF2-40B4-BE49-F238E27FC236}">
                  <a16:creationId xmlns:a16="http://schemas.microsoft.com/office/drawing/2014/main" id="{983E1BC8-4719-46EC-BFCA-CB363A435419}"/>
                </a:ext>
              </a:extLst>
            </p:cNvPr>
            <p:cNvSpPr>
              <a:spLocks/>
            </p:cNvSpPr>
            <p:nvPr/>
          </p:nvSpPr>
          <p:spPr bwMode="auto">
            <a:xfrm>
              <a:off x="2399" y="2504"/>
              <a:ext cx="79" cy="79"/>
            </a:xfrm>
            <a:custGeom>
              <a:avLst/>
              <a:gdLst>
                <a:gd name="T0" fmla="*/ 41 w 315"/>
                <a:gd name="T1" fmla="*/ 79 h 314"/>
                <a:gd name="T2" fmla="*/ 45 w 315"/>
                <a:gd name="T3" fmla="*/ 79 h 314"/>
                <a:gd name="T4" fmla="*/ 53 w 315"/>
                <a:gd name="T5" fmla="*/ 79 h 314"/>
                <a:gd name="T6" fmla="*/ 57 w 315"/>
                <a:gd name="T7" fmla="*/ 76 h 314"/>
                <a:gd name="T8" fmla="*/ 62 w 315"/>
                <a:gd name="T9" fmla="*/ 72 h 314"/>
                <a:gd name="T10" fmla="*/ 67 w 315"/>
                <a:gd name="T11" fmla="*/ 67 h 314"/>
                <a:gd name="T12" fmla="*/ 72 w 315"/>
                <a:gd name="T13" fmla="*/ 64 h 314"/>
                <a:gd name="T14" fmla="*/ 74 w 315"/>
                <a:gd name="T15" fmla="*/ 57 h 314"/>
                <a:gd name="T16" fmla="*/ 76 w 315"/>
                <a:gd name="T17" fmla="*/ 52 h 314"/>
                <a:gd name="T18" fmla="*/ 79 w 315"/>
                <a:gd name="T19" fmla="*/ 45 h 314"/>
                <a:gd name="T20" fmla="*/ 79 w 315"/>
                <a:gd name="T21" fmla="*/ 41 h 314"/>
                <a:gd name="T22" fmla="*/ 79 w 315"/>
                <a:gd name="T23" fmla="*/ 33 h 314"/>
                <a:gd name="T24" fmla="*/ 76 w 315"/>
                <a:gd name="T25" fmla="*/ 26 h 314"/>
                <a:gd name="T26" fmla="*/ 74 w 315"/>
                <a:gd name="T27" fmla="*/ 21 h 314"/>
                <a:gd name="T28" fmla="*/ 72 w 315"/>
                <a:gd name="T29" fmla="*/ 17 h 314"/>
                <a:gd name="T30" fmla="*/ 67 w 315"/>
                <a:gd name="T31" fmla="*/ 12 h 314"/>
                <a:gd name="T32" fmla="*/ 62 w 315"/>
                <a:gd name="T33" fmla="*/ 7 h 314"/>
                <a:gd name="T34" fmla="*/ 57 w 315"/>
                <a:gd name="T35" fmla="*/ 5 h 314"/>
                <a:gd name="T36" fmla="*/ 53 w 315"/>
                <a:gd name="T37" fmla="*/ 2 h 314"/>
                <a:gd name="T38" fmla="*/ 45 w 315"/>
                <a:gd name="T39" fmla="*/ 0 h 314"/>
                <a:gd name="T40" fmla="*/ 41 w 315"/>
                <a:gd name="T41" fmla="*/ 0 h 314"/>
                <a:gd name="T42" fmla="*/ 34 w 315"/>
                <a:gd name="T43" fmla="*/ 0 h 314"/>
                <a:gd name="T44" fmla="*/ 26 w 315"/>
                <a:gd name="T45" fmla="*/ 2 h 314"/>
                <a:gd name="T46" fmla="*/ 22 w 315"/>
                <a:gd name="T47" fmla="*/ 5 h 314"/>
                <a:gd name="T48" fmla="*/ 17 w 315"/>
                <a:gd name="T49" fmla="*/ 7 h 314"/>
                <a:gd name="T50" fmla="*/ 12 w 315"/>
                <a:gd name="T51" fmla="*/ 12 h 314"/>
                <a:gd name="T52" fmla="*/ 8 w 315"/>
                <a:gd name="T53" fmla="*/ 17 h 314"/>
                <a:gd name="T54" fmla="*/ 5 w 315"/>
                <a:gd name="T55" fmla="*/ 21 h 314"/>
                <a:gd name="T56" fmla="*/ 3 w 315"/>
                <a:gd name="T57" fmla="*/ 26 h 314"/>
                <a:gd name="T58" fmla="*/ 0 w 315"/>
                <a:gd name="T59" fmla="*/ 33 h 314"/>
                <a:gd name="T60" fmla="*/ 0 w 315"/>
                <a:gd name="T61" fmla="*/ 41 h 314"/>
                <a:gd name="T62" fmla="*/ 0 w 315"/>
                <a:gd name="T63" fmla="*/ 45 h 314"/>
                <a:gd name="T64" fmla="*/ 3 w 315"/>
                <a:gd name="T65" fmla="*/ 52 h 314"/>
                <a:gd name="T66" fmla="*/ 5 w 315"/>
                <a:gd name="T67" fmla="*/ 57 h 314"/>
                <a:gd name="T68" fmla="*/ 8 w 315"/>
                <a:gd name="T69" fmla="*/ 64 h 314"/>
                <a:gd name="T70" fmla="*/ 12 w 315"/>
                <a:gd name="T71" fmla="*/ 67 h 314"/>
                <a:gd name="T72" fmla="*/ 17 w 315"/>
                <a:gd name="T73" fmla="*/ 72 h 314"/>
                <a:gd name="T74" fmla="*/ 22 w 315"/>
                <a:gd name="T75" fmla="*/ 76 h 314"/>
                <a:gd name="T76" fmla="*/ 26 w 315"/>
                <a:gd name="T77" fmla="*/ 79 h 314"/>
                <a:gd name="T78" fmla="*/ 34 w 315"/>
                <a:gd name="T79" fmla="*/ 79 h 314"/>
                <a:gd name="T80" fmla="*/ 41 w 315"/>
                <a:gd name="T81" fmla="*/ 79 h 31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15"/>
                <a:gd name="T124" fmla="*/ 0 h 314"/>
                <a:gd name="T125" fmla="*/ 315 w 315"/>
                <a:gd name="T126" fmla="*/ 314 h 31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15" h="314">
                  <a:moveTo>
                    <a:pt x="162" y="314"/>
                  </a:moveTo>
                  <a:lnTo>
                    <a:pt x="181" y="314"/>
                  </a:lnTo>
                  <a:lnTo>
                    <a:pt x="210" y="314"/>
                  </a:lnTo>
                  <a:lnTo>
                    <a:pt x="229" y="303"/>
                  </a:lnTo>
                  <a:lnTo>
                    <a:pt x="248" y="285"/>
                  </a:lnTo>
                  <a:lnTo>
                    <a:pt x="268" y="266"/>
                  </a:lnTo>
                  <a:lnTo>
                    <a:pt x="286" y="256"/>
                  </a:lnTo>
                  <a:lnTo>
                    <a:pt x="296" y="227"/>
                  </a:lnTo>
                  <a:lnTo>
                    <a:pt x="305" y="208"/>
                  </a:lnTo>
                  <a:lnTo>
                    <a:pt x="315" y="180"/>
                  </a:lnTo>
                  <a:lnTo>
                    <a:pt x="315" y="161"/>
                  </a:lnTo>
                  <a:lnTo>
                    <a:pt x="315" y="132"/>
                  </a:lnTo>
                  <a:lnTo>
                    <a:pt x="305" y="104"/>
                  </a:lnTo>
                  <a:lnTo>
                    <a:pt x="296" y="85"/>
                  </a:lnTo>
                  <a:lnTo>
                    <a:pt x="286" y="66"/>
                  </a:lnTo>
                  <a:lnTo>
                    <a:pt x="268" y="48"/>
                  </a:lnTo>
                  <a:lnTo>
                    <a:pt x="248" y="28"/>
                  </a:lnTo>
                  <a:lnTo>
                    <a:pt x="229" y="18"/>
                  </a:lnTo>
                  <a:lnTo>
                    <a:pt x="210" y="9"/>
                  </a:lnTo>
                  <a:lnTo>
                    <a:pt x="181" y="0"/>
                  </a:lnTo>
                  <a:lnTo>
                    <a:pt x="162" y="0"/>
                  </a:lnTo>
                  <a:lnTo>
                    <a:pt x="134" y="0"/>
                  </a:lnTo>
                  <a:lnTo>
                    <a:pt x="105" y="9"/>
                  </a:lnTo>
                  <a:lnTo>
                    <a:pt x="86" y="18"/>
                  </a:lnTo>
                  <a:lnTo>
                    <a:pt x="67" y="28"/>
                  </a:lnTo>
                  <a:lnTo>
                    <a:pt x="48" y="48"/>
                  </a:lnTo>
                  <a:lnTo>
                    <a:pt x="30" y="66"/>
                  </a:lnTo>
                  <a:lnTo>
                    <a:pt x="19" y="85"/>
                  </a:lnTo>
                  <a:lnTo>
                    <a:pt x="10" y="104"/>
                  </a:lnTo>
                  <a:lnTo>
                    <a:pt x="0" y="132"/>
                  </a:lnTo>
                  <a:lnTo>
                    <a:pt x="0" y="161"/>
                  </a:lnTo>
                  <a:lnTo>
                    <a:pt x="0" y="180"/>
                  </a:lnTo>
                  <a:lnTo>
                    <a:pt x="10" y="208"/>
                  </a:lnTo>
                  <a:lnTo>
                    <a:pt x="19" y="227"/>
                  </a:lnTo>
                  <a:lnTo>
                    <a:pt x="30" y="256"/>
                  </a:lnTo>
                  <a:lnTo>
                    <a:pt x="48" y="266"/>
                  </a:lnTo>
                  <a:lnTo>
                    <a:pt x="67" y="285"/>
                  </a:lnTo>
                  <a:lnTo>
                    <a:pt x="86" y="303"/>
                  </a:lnTo>
                  <a:lnTo>
                    <a:pt x="105" y="314"/>
                  </a:lnTo>
                  <a:lnTo>
                    <a:pt x="134" y="314"/>
                  </a:lnTo>
                  <a:lnTo>
                    <a:pt x="162" y="314"/>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33" name="Freeform 241">
              <a:extLst>
                <a:ext uri="{FF2B5EF4-FFF2-40B4-BE49-F238E27FC236}">
                  <a16:creationId xmlns:a16="http://schemas.microsoft.com/office/drawing/2014/main" id="{2DAC18F3-8543-4BD7-8056-9EF6E8D06AFF}"/>
                </a:ext>
              </a:extLst>
            </p:cNvPr>
            <p:cNvSpPr>
              <a:spLocks/>
            </p:cNvSpPr>
            <p:nvPr/>
          </p:nvSpPr>
          <p:spPr bwMode="auto">
            <a:xfrm>
              <a:off x="2656" y="2440"/>
              <a:ext cx="331" cy="330"/>
            </a:xfrm>
            <a:custGeom>
              <a:avLst/>
              <a:gdLst>
                <a:gd name="T0" fmla="*/ 167 w 1324"/>
                <a:gd name="T1" fmla="*/ 330 h 1321"/>
                <a:gd name="T2" fmla="*/ 193 w 1324"/>
                <a:gd name="T3" fmla="*/ 328 h 1321"/>
                <a:gd name="T4" fmla="*/ 219 w 1324"/>
                <a:gd name="T5" fmla="*/ 321 h 1321"/>
                <a:gd name="T6" fmla="*/ 243 w 1324"/>
                <a:gd name="T7" fmla="*/ 311 h 1321"/>
                <a:gd name="T8" fmla="*/ 264 w 1324"/>
                <a:gd name="T9" fmla="*/ 297 h 1321"/>
                <a:gd name="T10" fmla="*/ 283 w 1324"/>
                <a:gd name="T11" fmla="*/ 280 h 1321"/>
                <a:gd name="T12" fmla="*/ 300 w 1324"/>
                <a:gd name="T13" fmla="*/ 261 h 1321"/>
                <a:gd name="T14" fmla="*/ 312 w 1324"/>
                <a:gd name="T15" fmla="*/ 240 h 1321"/>
                <a:gd name="T16" fmla="*/ 324 w 1324"/>
                <a:gd name="T17" fmla="*/ 216 h 1321"/>
                <a:gd name="T18" fmla="*/ 328 w 1324"/>
                <a:gd name="T19" fmla="*/ 192 h 1321"/>
                <a:gd name="T20" fmla="*/ 331 w 1324"/>
                <a:gd name="T21" fmla="*/ 164 h 1321"/>
                <a:gd name="T22" fmla="*/ 328 w 1324"/>
                <a:gd name="T23" fmla="*/ 138 h 1321"/>
                <a:gd name="T24" fmla="*/ 324 w 1324"/>
                <a:gd name="T25" fmla="*/ 112 h 1321"/>
                <a:gd name="T26" fmla="*/ 312 w 1324"/>
                <a:gd name="T27" fmla="*/ 88 h 1321"/>
                <a:gd name="T28" fmla="*/ 300 w 1324"/>
                <a:gd name="T29" fmla="*/ 66 h 1321"/>
                <a:gd name="T30" fmla="*/ 283 w 1324"/>
                <a:gd name="T31" fmla="*/ 47 h 1321"/>
                <a:gd name="T32" fmla="*/ 264 w 1324"/>
                <a:gd name="T33" fmla="*/ 31 h 1321"/>
                <a:gd name="T34" fmla="*/ 243 w 1324"/>
                <a:gd name="T35" fmla="*/ 19 h 1321"/>
                <a:gd name="T36" fmla="*/ 219 w 1324"/>
                <a:gd name="T37" fmla="*/ 7 h 1321"/>
                <a:gd name="T38" fmla="*/ 193 w 1324"/>
                <a:gd name="T39" fmla="*/ 2 h 1321"/>
                <a:gd name="T40" fmla="*/ 167 w 1324"/>
                <a:gd name="T41" fmla="*/ 0 h 1321"/>
                <a:gd name="T42" fmla="*/ 138 w 1324"/>
                <a:gd name="T43" fmla="*/ 2 h 1321"/>
                <a:gd name="T44" fmla="*/ 115 w 1324"/>
                <a:gd name="T45" fmla="*/ 7 h 1321"/>
                <a:gd name="T46" fmla="*/ 91 w 1324"/>
                <a:gd name="T47" fmla="*/ 19 h 1321"/>
                <a:gd name="T48" fmla="*/ 69 w 1324"/>
                <a:gd name="T49" fmla="*/ 31 h 1321"/>
                <a:gd name="T50" fmla="*/ 50 w 1324"/>
                <a:gd name="T51" fmla="*/ 47 h 1321"/>
                <a:gd name="T52" fmla="*/ 34 w 1324"/>
                <a:gd name="T53" fmla="*/ 66 h 1321"/>
                <a:gd name="T54" fmla="*/ 19 w 1324"/>
                <a:gd name="T55" fmla="*/ 88 h 1321"/>
                <a:gd name="T56" fmla="*/ 10 w 1324"/>
                <a:gd name="T57" fmla="*/ 112 h 1321"/>
                <a:gd name="T58" fmla="*/ 3 w 1324"/>
                <a:gd name="T59" fmla="*/ 138 h 1321"/>
                <a:gd name="T60" fmla="*/ 0 w 1324"/>
                <a:gd name="T61" fmla="*/ 164 h 1321"/>
                <a:gd name="T62" fmla="*/ 3 w 1324"/>
                <a:gd name="T63" fmla="*/ 192 h 1321"/>
                <a:gd name="T64" fmla="*/ 10 w 1324"/>
                <a:gd name="T65" fmla="*/ 216 h 1321"/>
                <a:gd name="T66" fmla="*/ 19 w 1324"/>
                <a:gd name="T67" fmla="*/ 240 h 1321"/>
                <a:gd name="T68" fmla="*/ 34 w 1324"/>
                <a:gd name="T69" fmla="*/ 261 h 1321"/>
                <a:gd name="T70" fmla="*/ 50 w 1324"/>
                <a:gd name="T71" fmla="*/ 280 h 1321"/>
                <a:gd name="T72" fmla="*/ 69 w 1324"/>
                <a:gd name="T73" fmla="*/ 297 h 1321"/>
                <a:gd name="T74" fmla="*/ 91 w 1324"/>
                <a:gd name="T75" fmla="*/ 311 h 1321"/>
                <a:gd name="T76" fmla="*/ 115 w 1324"/>
                <a:gd name="T77" fmla="*/ 321 h 1321"/>
                <a:gd name="T78" fmla="*/ 138 w 1324"/>
                <a:gd name="T79" fmla="*/ 328 h 1321"/>
                <a:gd name="T80" fmla="*/ 167 w 1324"/>
                <a:gd name="T81" fmla="*/ 330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4"/>
                <a:gd name="T124" fmla="*/ 0 h 1321"/>
                <a:gd name="T125" fmla="*/ 1324 w 1324"/>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4" h="1321">
                  <a:moveTo>
                    <a:pt x="666" y="1321"/>
                  </a:moveTo>
                  <a:lnTo>
                    <a:pt x="772" y="1312"/>
                  </a:lnTo>
                  <a:lnTo>
                    <a:pt x="876" y="1284"/>
                  </a:lnTo>
                  <a:lnTo>
                    <a:pt x="971" y="1245"/>
                  </a:lnTo>
                  <a:lnTo>
                    <a:pt x="1057" y="1189"/>
                  </a:lnTo>
                  <a:lnTo>
                    <a:pt x="1133" y="1122"/>
                  </a:lnTo>
                  <a:lnTo>
                    <a:pt x="1200" y="1046"/>
                  </a:lnTo>
                  <a:lnTo>
                    <a:pt x="1248" y="960"/>
                  </a:lnTo>
                  <a:lnTo>
                    <a:pt x="1295" y="865"/>
                  </a:lnTo>
                  <a:lnTo>
                    <a:pt x="1313" y="770"/>
                  </a:lnTo>
                  <a:lnTo>
                    <a:pt x="1324" y="655"/>
                  </a:lnTo>
                  <a:lnTo>
                    <a:pt x="1313" y="551"/>
                  </a:lnTo>
                  <a:lnTo>
                    <a:pt x="1295" y="447"/>
                  </a:lnTo>
                  <a:lnTo>
                    <a:pt x="1248" y="352"/>
                  </a:lnTo>
                  <a:lnTo>
                    <a:pt x="1200" y="266"/>
                  </a:lnTo>
                  <a:lnTo>
                    <a:pt x="1133" y="190"/>
                  </a:lnTo>
                  <a:lnTo>
                    <a:pt x="1057" y="123"/>
                  </a:lnTo>
                  <a:lnTo>
                    <a:pt x="971" y="76"/>
                  </a:lnTo>
                  <a:lnTo>
                    <a:pt x="876" y="28"/>
                  </a:lnTo>
                  <a:lnTo>
                    <a:pt x="772" y="9"/>
                  </a:lnTo>
                  <a:lnTo>
                    <a:pt x="666" y="0"/>
                  </a:lnTo>
                  <a:lnTo>
                    <a:pt x="552" y="9"/>
                  </a:lnTo>
                  <a:lnTo>
                    <a:pt x="458" y="28"/>
                  </a:lnTo>
                  <a:lnTo>
                    <a:pt x="363" y="76"/>
                  </a:lnTo>
                  <a:lnTo>
                    <a:pt x="276" y="123"/>
                  </a:lnTo>
                  <a:lnTo>
                    <a:pt x="201" y="190"/>
                  </a:lnTo>
                  <a:lnTo>
                    <a:pt x="134" y="266"/>
                  </a:lnTo>
                  <a:lnTo>
                    <a:pt x="77" y="352"/>
                  </a:lnTo>
                  <a:lnTo>
                    <a:pt x="38" y="447"/>
                  </a:lnTo>
                  <a:lnTo>
                    <a:pt x="10" y="551"/>
                  </a:lnTo>
                  <a:lnTo>
                    <a:pt x="0" y="655"/>
                  </a:lnTo>
                  <a:lnTo>
                    <a:pt x="10" y="770"/>
                  </a:lnTo>
                  <a:lnTo>
                    <a:pt x="38" y="865"/>
                  </a:lnTo>
                  <a:lnTo>
                    <a:pt x="77" y="960"/>
                  </a:lnTo>
                  <a:lnTo>
                    <a:pt x="134" y="1046"/>
                  </a:lnTo>
                  <a:lnTo>
                    <a:pt x="201" y="1122"/>
                  </a:lnTo>
                  <a:lnTo>
                    <a:pt x="276" y="1189"/>
                  </a:lnTo>
                  <a:lnTo>
                    <a:pt x="363" y="1245"/>
                  </a:lnTo>
                  <a:lnTo>
                    <a:pt x="458" y="1284"/>
                  </a:lnTo>
                  <a:lnTo>
                    <a:pt x="552" y="1312"/>
                  </a:lnTo>
                  <a:lnTo>
                    <a:pt x="666" y="1321"/>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34" name="Freeform 242">
              <a:extLst>
                <a:ext uri="{FF2B5EF4-FFF2-40B4-BE49-F238E27FC236}">
                  <a16:creationId xmlns:a16="http://schemas.microsoft.com/office/drawing/2014/main" id="{CFC30FF3-D50A-41E5-B0F7-85A5FE926BA3}"/>
                </a:ext>
              </a:extLst>
            </p:cNvPr>
            <p:cNvSpPr>
              <a:spLocks/>
            </p:cNvSpPr>
            <p:nvPr/>
          </p:nvSpPr>
          <p:spPr bwMode="auto">
            <a:xfrm>
              <a:off x="2656" y="2440"/>
              <a:ext cx="331" cy="330"/>
            </a:xfrm>
            <a:custGeom>
              <a:avLst/>
              <a:gdLst>
                <a:gd name="T0" fmla="*/ 167 w 1324"/>
                <a:gd name="T1" fmla="*/ 330 h 1321"/>
                <a:gd name="T2" fmla="*/ 193 w 1324"/>
                <a:gd name="T3" fmla="*/ 328 h 1321"/>
                <a:gd name="T4" fmla="*/ 219 w 1324"/>
                <a:gd name="T5" fmla="*/ 321 h 1321"/>
                <a:gd name="T6" fmla="*/ 243 w 1324"/>
                <a:gd name="T7" fmla="*/ 311 h 1321"/>
                <a:gd name="T8" fmla="*/ 264 w 1324"/>
                <a:gd name="T9" fmla="*/ 297 h 1321"/>
                <a:gd name="T10" fmla="*/ 283 w 1324"/>
                <a:gd name="T11" fmla="*/ 280 h 1321"/>
                <a:gd name="T12" fmla="*/ 300 w 1324"/>
                <a:gd name="T13" fmla="*/ 261 h 1321"/>
                <a:gd name="T14" fmla="*/ 312 w 1324"/>
                <a:gd name="T15" fmla="*/ 240 h 1321"/>
                <a:gd name="T16" fmla="*/ 324 w 1324"/>
                <a:gd name="T17" fmla="*/ 216 h 1321"/>
                <a:gd name="T18" fmla="*/ 328 w 1324"/>
                <a:gd name="T19" fmla="*/ 192 h 1321"/>
                <a:gd name="T20" fmla="*/ 331 w 1324"/>
                <a:gd name="T21" fmla="*/ 164 h 1321"/>
                <a:gd name="T22" fmla="*/ 328 w 1324"/>
                <a:gd name="T23" fmla="*/ 138 h 1321"/>
                <a:gd name="T24" fmla="*/ 324 w 1324"/>
                <a:gd name="T25" fmla="*/ 112 h 1321"/>
                <a:gd name="T26" fmla="*/ 312 w 1324"/>
                <a:gd name="T27" fmla="*/ 88 h 1321"/>
                <a:gd name="T28" fmla="*/ 300 w 1324"/>
                <a:gd name="T29" fmla="*/ 66 h 1321"/>
                <a:gd name="T30" fmla="*/ 283 w 1324"/>
                <a:gd name="T31" fmla="*/ 47 h 1321"/>
                <a:gd name="T32" fmla="*/ 264 w 1324"/>
                <a:gd name="T33" fmla="*/ 31 h 1321"/>
                <a:gd name="T34" fmla="*/ 243 w 1324"/>
                <a:gd name="T35" fmla="*/ 19 h 1321"/>
                <a:gd name="T36" fmla="*/ 219 w 1324"/>
                <a:gd name="T37" fmla="*/ 7 h 1321"/>
                <a:gd name="T38" fmla="*/ 193 w 1324"/>
                <a:gd name="T39" fmla="*/ 2 h 1321"/>
                <a:gd name="T40" fmla="*/ 167 w 1324"/>
                <a:gd name="T41" fmla="*/ 0 h 1321"/>
                <a:gd name="T42" fmla="*/ 138 w 1324"/>
                <a:gd name="T43" fmla="*/ 2 h 1321"/>
                <a:gd name="T44" fmla="*/ 115 w 1324"/>
                <a:gd name="T45" fmla="*/ 7 h 1321"/>
                <a:gd name="T46" fmla="*/ 91 w 1324"/>
                <a:gd name="T47" fmla="*/ 19 h 1321"/>
                <a:gd name="T48" fmla="*/ 69 w 1324"/>
                <a:gd name="T49" fmla="*/ 31 h 1321"/>
                <a:gd name="T50" fmla="*/ 50 w 1324"/>
                <a:gd name="T51" fmla="*/ 47 h 1321"/>
                <a:gd name="T52" fmla="*/ 34 w 1324"/>
                <a:gd name="T53" fmla="*/ 66 h 1321"/>
                <a:gd name="T54" fmla="*/ 19 w 1324"/>
                <a:gd name="T55" fmla="*/ 88 h 1321"/>
                <a:gd name="T56" fmla="*/ 10 w 1324"/>
                <a:gd name="T57" fmla="*/ 112 h 1321"/>
                <a:gd name="T58" fmla="*/ 3 w 1324"/>
                <a:gd name="T59" fmla="*/ 138 h 1321"/>
                <a:gd name="T60" fmla="*/ 0 w 1324"/>
                <a:gd name="T61" fmla="*/ 164 h 1321"/>
                <a:gd name="T62" fmla="*/ 3 w 1324"/>
                <a:gd name="T63" fmla="*/ 192 h 1321"/>
                <a:gd name="T64" fmla="*/ 10 w 1324"/>
                <a:gd name="T65" fmla="*/ 216 h 1321"/>
                <a:gd name="T66" fmla="*/ 19 w 1324"/>
                <a:gd name="T67" fmla="*/ 240 h 1321"/>
                <a:gd name="T68" fmla="*/ 34 w 1324"/>
                <a:gd name="T69" fmla="*/ 261 h 1321"/>
                <a:gd name="T70" fmla="*/ 50 w 1324"/>
                <a:gd name="T71" fmla="*/ 280 h 1321"/>
                <a:gd name="T72" fmla="*/ 69 w 1324"/>
                <a:gd name="T73" fmla="*/ 297 h 1321"/>
                <a:gd name="T74" fmla="*/ 91 w 1324"/>
                <a:gd name="T75" fmla="*/ 311 h 1321"/>
                <a:gd name="T76" fmla="*/ 115 w 1324"/>
                <a:gd name="T77" fmla="*/ 321 h 1321"/>
                <a:gd name="T78" fmla="*/ 138 w 1324"/>
                <a:gd name="T79" fmla="*/ 328 h 1321"/>
                <a:gd name="T80" fmla="*/ 167 w 1324"/>
                <a:gd name="T81" fmla="*/ 330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4"/>
                <a:gd name="T124" fmla="*/ 0 h 1321"/>
                <a:gd name="T125" fmla="*/ 1324 w 1324"/>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4" h="1321">
                  <a:moveTo>
                    <a:pt x="666" y="1321"/>
                  </a:moveTo>
                  <a:lnTo>
                    <a:pt x="772" y="1312"/>
                  </a:lnTo>
                  <a:lnTo>
                    <a:pt x="876" y="1284"/>
                  </a:lnTo>
                  <a:lnTo>
                    <a:pt x="971" y="1245"/>
                  </a:lnTo>
                  <a:lnTo>
                    <a:pt x="1057" y="1189"/>
                  </a:lnTo>
                  <a:lnTo>
                    <a:pt x="1133" y="1122"/>
                  </a:lnTo>
                  <a:lnTo>
                    <a:pt x="1200" y="1046"/>
                  </a:lnTo>
                  <a:lnTo>
                    <a:pt x="1248" y="960"/>
                  </a:lnTo>
                  <a:lnTo>
                    <a:pt x="1295" y="865"/>
                  </a:lnTo>
                  <a:lnTo>
                    <a:pt x="1313" y="770"/>
                  </a:lnTo>
                  <a:lnTo>
                    <a:pt x="1324" y="655"/>
                  </a:lnTo>
                  <a:lnTo>
                    <a:pt x="1313" y="551"/>
                  </a:lnTo>
                  <a:lnTo>
                    <a:pt x="1295" y="447"/>
                  </a:lnTo>
                  <a:lnTo>
                    <a:pt x="1248" y="352"/>
                  </a:lnTo>
                  <a:lnTo>
                    <a:pt x="1200" y="266"/>
                  </a:lnTo>
                  <a:lnTo>
                    <a:pt x="1133" y="190"/>
                  </a:lnTo>
                  <a:lnTo>
                    <a:pt x="1057" y="123"/>
                  </a:lnTo>
                  <a:lnTo>
                    <a:pt x="971" y="76"/>
                  </a:lnTo>
                  <a:lnTo>
                    <a:pt x="876" y="28"/>
                  </a:lnTo>
                  <a:lnTo>
                    <a:pt x="772" y="9"/>
                  </a:lnTo>
                  <a:lnTo>
                    <a:pt x="666" y="0"/>
                  </a:lnTo>
                  <a:lnTo>
                    <a:pt x="552" y="9"/>
                  </a:lnTo>
                  <a:lnTo>
                    <a:pt x="458" y="28"/>
                  </a:lnTo>
                  <a:lnTo>
                    <a:pt x="363" y="76"/>
                  </a:lnTo>
                  <a:lnTo>
                    <a:pt x="276" y="123"/>
                  </a:lnTo>
                  <a:lnTo>
                    <a:pt x="201" y="190"/>
                  </a:lnTo>
                  <a:lnTo>
                    <a:pt x="134" y="266"/>
                  </a:lnTo>
                  <a:lnTo>
                    <a:pt x="77" y="352"/>
                  </a:lnTo>
                  <a:lnTo>
                    <a:pt x="38" y="447"/>
                  </a:lnTo>
                  <a:lnTo>
                    <a:pt x="10" y="551"/>
                  </a:lnTo>
                  <a:lnTo>
                    <a:pt x="0" y="655"/>
                  </a:lnTo>
                  <a:lnTo>
                    <a:pt x="10" y="770"/>
                  </a:lnTo>
                  <a:lnTo>
                    <a:pt x="38" y="865"/>
                  </a:lnTo>
                  <a:lnTo>
                    <a:pt x="77" y="960"/>
                  </a:lnTo>
                  <a:lnTo>
                    <a:pt x="134" y="1046"/>
                  </a:lnTo>
                  <a:lnTo>
                    <a:pt x="201" y="1122"/>
                  </a:lnTo>
                  <a:lnTo>
                    <a:pt x="276" y="1189"/>
                  </a:lnTo>
                  <a:lnTo>
                    <a:pt x="363" y="1245"/>
                  </a:lnTo>
                  <a:lnTo>
                    <a:pt x="458" y="1284"/>
                  </a:lnTo>
                  <a:lnTo>
                    <a:pt x="552" y="1312"/>
                  </a:lnTo>
                  <a:lnTo>
                    <a:pt x="666" y="1321"/>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835" name="Freeform 243">
              <a:extLst>
                <a:ext uri="{FF2B5EF4-FFF2-40B4-BE49-F238E27FC236}">
                  <a16:creationId xmlns:a16="http://schemas.microsoft.com/office/drawing/2014/main" id="{47F5FD6C-30F1-4121-A6CF-92E00A96E719}"/>
                </a:ext>
              </a:extLst>
            </p:cNvPr>
            <p:cNvSpPr>
              <a:spLocks/>
            </p:cNvSpPr>
            <p:nvPr/>
          </p:nvSpPr>
          <p:spPr bwMode="auto">
            <a:xfrm>
              <a:off x="2656" y="2440"/>
              <a:ext cx="331" cy="330"/>
            </a:xfrm>
            <a:custGeom>
              <a:avLst/>
              <a:gdLst>
                <a:gd name="T0" fmla="*/ 167 w 1324"/>
                <a:gd name="T1" fmla="*/ 330 h 1321"/>
                <a:gd name="T2" fmla="*/ 193 w 1324"/>
                <a:gd name="T3" fmla="*/ 328 h 1321"/>
                <a:gd name="T4" fmla="*/ 219 w 1324"/>
                <a:gd name="T5" fmla="*/ 321 h 1321"/>
                <a:gd name="T6" fmla="*/ 243 w 1324"/>
                <a:gd name="T7" fmla="*/ 311 h 1321"/>
                <a:gd name="T8" fmla="*/ 264 w 1324"/>
                <a:gd name="T9" fmla="*/ 297 h 1321"/>
                <a:gd name="T10" fmla="*/ 283 w 1324"/>
                <a:gd name="T11" fmla="*/ 280 h 1321"/>
                <a:gd name="T12" fmla="*/ 300 w 1324"/>
                <a:gd name="T13" fmla="*/ 261 h 1321"/>
                <a:gd name="T14" fmla="*/ 312 w 1324"/>
                <a:gd name="T15" fmla="*/ 240 h 1321"/>
                <a:gd name="T16" fmla="*/ 324 w 1324"/>
                <a:gd name="T17" fmla="*/ 216 h 1321"/>
                <a:gd name="T18" fmla="*/ 328 w 1324"/>
                <a:gd name="T19" fmla="*/ 192 h 1321"/>
                <a:gd name="T20" fmla="*/ 331 w 1324"/>
                <a:gd name="T21" fmla="*/ 164 h 1321"/>
                <a:gd name="T22" fmla="*/ 328 w 1324"/>
                <a:gd name="T23" fmla="*/ 138 h 1321"/>
                <a:gd name="T24" fmla="*/ 324 w 1324"/>
                <a:gd name="T25" fmla="*/ 112 h 1321"/>
                <a:gd name="T26" fmla="*/ 312 w 1324"/>
                <a:gd name="T27" fmla="*/ 88 h 1321"/>
                <a:gd name="T28" fmla="*/ 300 w 1324"/>
                <a:gd name="T29" fmla="*/ 66 h 1321"/>
                <a:gd name="T30" fmla="*/ 283 w 1324"/>
                <a:gd name="T31" fmla="*/ 47 h 1321"/>
                <a:gd name="T32" fmla="*/ 264 w 1324"/>
                <a:gd name="T33" fmla="*/ 31 h 1321"/>
                <a:gd name="T34" fmla="*/ 243 w 1324"/>
                <a:gd name="T35" fmla="*/ 19 h 1321"/>
                <a:gd name="T36" fmla="*/ 219 w 1324"/>
                <a:gd name="T37" fmla="*/ 7 h 1321"/>
                <a:gd name="T38" fmla="*/ 193 w 1324"/>
                <a:gd name="T39" fmla="*/ 2 h 1321"/>
                <a:gd name="T40" fmla="*/ 167 w 1324"/>
                <a:gd name="T41" fmla="*/ 0 h 1321"/>
                <a:gd name="T42" fmla="*/ 138 w 1324"/>
                <a:gd name="T43" fmla="*/ 2 h 1321"/>
                <a:gd name="T44" fmla="*/ 115 w 1324"/>
                <a:gd name="T45" fmla="*/ 7 h 1321"/>
                <a:gd name="T46" fmla="*/ 91 w 1324"/>
                <a:gd name="T47" fmla="*/ 19 h 1321"/>
                <a:gd name="T48" fmla="*/ 69 w 1324"/>
                <a:gd name="T49" fmla="*/ 31 h 1321"/>
                <a:gd name="T50" fmla="*/ 50 w 1324"/>
                <a:gd name="T51" fmla="*/ 47 h 1321"/>
                <a:gd name="T52" fmla="*/ 34 w 1324"/>
                <a:gd name="T53" fmla="*/ 66 h 1321"/>
                <a:gd name="T54" fmla="*/ 19 w 1324"/>
                <a:gd name="T55" fmla="*/ 88 h 1321"/>
                <a:gd name="T56" fmla="*/ 10 w 1324"/>
                <a:gd name="T57" fmla="*/ 112 h 1321"/>
                <a:gd name="T58" fmla="*/ 3 w 1324"/>
                <a:gd name="T59" fmla="*/ 138 h 1321"/>
                <a:gd name="T60" fmla="*/ 0 w 1324"/>
                <a:gd name="T61" fmla="*/ 164 h 1321"/>
                <a:gd name="T62" fmla="*/ 3 w 1324"/>
                <a:gd name="T63" fmla="*/ 192 h 1321"/>
                <a:gd name="T64" fmla="*/ 10 w 1324"/>
                <a:gd name="T65" fmla="*/ 216 h 1321"/>
                <a:gd name="T66" fmla="*/ 19 w 1324"/>
                <a:gd name="T67" fmla="*/ 240 h 1321"/>
                <a:gd name="T68" fmla="*/ 34 w 1324"/>
                <a:gd name="T69" fmla="*/ 261 h 1321"/>
                <a:gd name="T70" fmla="*/ 50 w 1324"/>
                <a:gd name="T71" fmla="*/ 280 h 1321"/>
                <a:gd name="T72" fmla="*/ 69 w 1324"/>
                <a:gd name="T73" fmla="*/ 297 h 1321"/>
                <a:gd name="T74" fmla="*/ 91 w 1324"/>
                <a:gd name="T75" fmla="*/ 311 h 1321"/>
                <a:gd name="T76" fmla="*/ 115 w 1324"/>
                <a:gd name="T77" fmla="*/ 321 h 1321"/>
                <a:gd name="T78" fmla="*/ 138 w 1324"/>
                <a:gd name="T79" fmla="*/ 328 h 1321"/>
                <a:gd name="T80" fmla="*/ 167 w 1324"/>
                <a:gd name="T81" fmla="*/ 330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4"/>
                <a:gd name="T124" fmla="*/ 0 h 1321"/>
                <a:gd name="T125" fmla="*/ 1324 w 1324"/>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4" h="1321">
                  <a:moveTo>
                    <a:pt x="666" y="1321"/>
                  </a:moveTo>
                  <a:lnTo>
                    <a:pt x="772" y="1312"/>
                  </a:lnTo>
                  <a:lnTo>
                    <a:pt x="876" y="1284"/>
                  </a:lnTo>
                  <a:lnTo>
                    <a:pt x="971" y="1245"/>
                  </a:lnTo>
                  <a:lnTo>
                    <a:pt x="1057" y="1189"/>
                  </a:lnTo>
                  <a:lnTo>
                    <a:pt x="1133" y="1122"/>
                  </a:lnTo>
                  <a:lnTo>
                    <a:pt x="1200" y="1046"/>
                  </a:lnTo>
                  <a:lnTo>
                    <a:pt x="1248" y="960"/>
                  </a:lnTo>
                  <a:lnTo>
                    <a:pt x="1295" y="865"/>
                  </a:lnTo>
                  <a:lnTo>
                    <a:pt x="1313" y="770"/>
                  </a:lnTo>
                  <a:lnTo>
                    <a:pt x="1324" y="655"/>
                  </a:lnTo>
                  <a:lnTo>
                    <a:pt x="1313" y="551"/>
                  </a:lnTo>
                  <a:lnTo>
                    <a:pt x="1295" y="447"/>
                  </a:lnTo>
                  <a:lnTo>
                    <a:pt x="1248" y="352"/>
                  </a:lnTo>
                  <a:lnTo>
                    <a:pt x="1200" y="266"/>
                  </a:lnTo>
                  <a:lnTo>
                    <a:pt x="1133" y="190"/>
                  </a:lnTo>
                  <a:lnTo>
                    <a:pt x="1057" y="123"/>
                  </a:lnTo>
                  <a:lnTo>
                    <a:pt x="971" y="76"/>
                  </a:lnTo>
                  <a:lnTo>
                    <a:pt x="876" y="28"/>
                  </a:lnTo>
                  <a:lnTo>
                    <a:pt x="772" y="9"/>
                  </a:lnTo>
                  <a:lnTo>
                    <a:pt x="666" y="0"/>
                  </a:lnTo>
                  <a:lnTo>
                    <a:pt x="552" y="9"/>
                  </a:lnTo>
                  <a:lnTo>
                    <a:pt x="458" y="28"/>
                  </a:lnTo>
                  <a:lnTo>
                    <a:pt x="363" y="76"/>
                  </a:lnTo>
                  <a:lnTo>
                    <a:pt x="276" y="123"/>
                  </a:lnTo>
                  <a:lnTo>
                    <a:pt x="201" y="190"/>
                  </a:lnTo>
                  <a:lnTo>
                    <a:pt x="134" y="266"/>
                  </a:lnTo>
                  <a:lnTo>
                    <a:pt x="77" y="352"/>
                  </a:lnTo>
                  <a:lnTo>
                    <a:pt x="38" y="447"/>
                  </a:lnTo>
                  <a:lnTo>
                    <a:pt x="10" y="551"/>
                  </a:lnTo>
                  <a:lnTo>
                    <a:pt x="0" y="655"/>
                  </a:lnTo>
                  <a:lnTo>
                    <a:pt x="10" y="770"/>
                  </a:lnTo>
                  <a:lnTo>
                    <a:pt x="38" y="865"/>
                  </a:lnTo>
                  <a:lnTo>
                    <a:pt x="77" y="960"/>
                  </a:lnTo>
                  <a:lnTo>
                    <a:pt x="134" y="1046"/>
                  </a:lnTo>
                  <a:lnTo>
                    <a:pt x="201" y="1122"/>
                  </a:lnTo>
                  <a:lnTo>
                    <a:pt x="276" y="1189"/>
                  </a:lnTo>
                  <a:lnTo>
                    <a:pt x="363" y="1245"/>
                  </a:lnTo>
                  <a:lnTo>
                    <a:pt x="458" y="1284"/>
                  </a:lnTo>
                  <a:lnTo>
                    <a:pt x="552" y="1312"/>
                  </a:lnTo>
                  <a:lnTo>
                    <a:pt x="666" y="1321"/>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836" name="Freeform 244">
              <a:extLst>
                <a:ext uri="{FF2B5EF4-FFF2-40B4-BE49-F238E27FC236}">
                  <a16:creationId xmlns:a16="http://schemas.microsoft.com/office/drawing/2014/main" id="{BC69FE63-7645-4B54-8869-A6533C889858}"/>
                </a:ext>
              </a:extLst>
            </p:cNvPr>
            <p:cNvSpPr>
              <a:spLocks/>
            </p:cNvSpPr>
            <p:nvPr/>
          </p:nvSpPr>
          <p:spPr bwMode="auto">
            <a:xfrm>
              <a:off x="2703" y="2464"/>
              <a:ext cx="174" cy="173"/>
            </a:xfrm>
            <a:custGeom>
              <a:avLst/>
              <a:gdLst>
                <a:gd name="T0" fmla="*/ 86 w 695"/>
                <a:gd name="T1" fmla="*/ 173 h 694"/>
                <a:gd name="T2" fmla="*/ 100 w 695"/>
                <a:gd name="T3" fmla="*/ 173 h 694"/>
                <a:gd name="T4" fmla="*/ 114 w 695"/>
                <a:gd name="T5" fmla="*/ 168 h 694"/>
                <a:gd name="T6" fmla="*/ 126 w 695"/>
                <a:gd name="T7" fmla="*/ 164 h 694"/>
                <a:gd name="T8" fmla="*/ 138 w 695"/>
                <a:gd name="T9" fmla="*/ 156 h 694"/>
                <a:gd name="T10" fmla="*/ 148 w 695"/>
                <a:gd name="T11" fmla="*/ 147 h 694"/>
                <a:gd name="T12" fmla="*/ 157 w 695"/>
                <a:gd name="T13" fmla="*/ 137 h 694"/>
                <a:gd name="T14" fmla="*/ 165 w 695"/>
                <a:gd name="T15" fmla="*/ 126 h 694"/>
                <a:gd name="T16" fmla="*/ 169 w 695"/>
                <a:gd name="T17" fmla="*/ 114 h 694"/>
                <a:gd name="T18" fmla="*/ 172 w 695"/>
                <a:gd name="T19" fmla="*/ 100 h 694"/>
                <a:gd name="T20" fmla="*/ 174 w 695"/>
                <a:gd name="T21" fmla="*/ 88 h 694"/>
                <a:gd name="T22" fmla="*/ 172 w 695"/>
                <a:gd name="T23" fmla="*/ 73 h 694"/>
                <a:gd name="T24" fmla="*/ 169 w 695"/>
                <a:gd name="T25" fmla="*/ 59 h 694"/>
                <a:gd name="T26" fmla="*/ 165 w 695"/>
                <a:gd name="T27" fmla="*/ 47 h 694"/>
                <a:gd name="T28" fmla="*/ 157 w 695"/>
                <a:gd name="T29" fmla="*/ 36 h 694"/>
                <a:gd name="T30" fmla="*/ 148 w 695"/>
                <a:gd name="T31" fmla="*/ 26 h 694"/>
                <a:gd name="T32" fmla="*/ 138 w 695"/>
                <a:gd name="T33" fmla="*/ 17 h 694"/>
                <a:gd name="T34" fmla="*/ 126 w 695"/>
                <a:gd name="T35" fmla="*/ 10 h 694"/>
                <a:gd name="T36" fmla="*/ 114 w 695"/>
                <a:gd name="T37" fmla="*/ 5 h 694"/>
                <a:gd name="T38" fmla="*/ 100 w 695"/>
                <a:gd name="T39" fmla="*/ 0 h 694"/>
                <a:gd name="T40" fmla="*/ 86 w 695"/>
                <a:gd name="T41" fmla="*/ 0 h 694"/>
                <a:gd name="T42" fmla="*/ 72 w 695"/>
                <a:gd name="T43" fmla="*/ 0 h 694"/>
                <a:gd name="T44" fmla="*/ 60 w 695"/>
                <a:gd name="T45" fmla="*/ 5 h 694"/>
                <a:gd name="T46" fmla="*/ 46 w 695"/>
                <a:gd name="T47" fmla="*/ 10 h 694"/>
                <a:gd name="T48" fmla="*/ 36 w 695"/>
                <a:gd name="T49" fmla="*/ 17 h 694"/>
                <a:gd name="T50" fmla="*/ 24 w 695"/>
                <a:gd name="T51" fmla="*/ 26 h 694"/>
                <a:gd name="T52" fmla="*/ 17 w 695"/>
                <a:gd name="T53" fmla="*/ 36 h 694"/>
                <a:gd name="T54" fmla="*/ 10 w 695"/>
                <a:gd name="T55" fmla="*/ 47 h 694"/>
                <a:gd name="T56" fmla="*/ 5 w 695"/>
                <a:gd name="T57" fmla="*/ 59 h 694"/>
                <a:gd name="T58" fmla="*/ 0 w 695"/>
                <a:gd name="T59" fmla="*/ 73 h 694"/>
                <a:gd name="T60" fmla="*/ 0 w 695"/>
                <a:gd name="T61" fmla="*/ 88 h 694"/>
                <a:gd name="T62" fmla="*/ 0 w 695"/>
                <a:gd name="T63" fmla="*/ 100 h 694"/>
                <a:gd name="T64" fmla="*/ 5 w 695"/>
                <a:gd name="T65" fmla="*/ 114 h 694"/>
                <a:gd name="T66" fmla="*/ 10 w 695"/>
                <a:gd name="T67" fmla="*/ 126 h 694"/>
                <a:gd name="T68" fmla="*/ 17 w 695"/>
                <a:gd name="T69" fmla="*/ 137 h 694"/>
                <a:gd name="T70" fmla="*/ 24 w 695"/>
                <a:gd name="T71" fmla="*/ 147 h 694"/>
                <a:gd name="T72" fmla="*/ 36 w 695"/>
                <a:gd name="T73" fmla="*/ 156 h 694"/>
                <a:gd name="T74" fmla="*/ 46 w 695"/>
                <a:gd name="T75" fmla="*/ 164 h 694"/>
                <a:gd name="T76" fmla="*/ 60 w 695"/>
                <a:gd name="T77" fmla="*/ 168 h 694"/>
                <a:gd name="T78" fmla="*/ 72 w 695"/>
                <a:gd name="T79" fmla="*/ 173 h 694"/>
                <a:gd name="T80" fmla="*/ 86 w 695"/>
                <a:gd name="T81" fmla="*/ 173 h 69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5"/>
                <a:gd name="T124" fmla="*/ 0 h 694"/>
                <a:gd name="T125" fmla="*/ 695 w 695"/>
                <a:gd name="T126" fmla="*/ 694 h 69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5" h="694">
                  <a:moveTo>
                    <a:pt x="344" y="694"/>
                  </a:moveTo>
                  <a:lnTo>
                    <a:pt x="400" y="694"/>
                  </a:lnTo>
                  <a:lnTo>
                    <a:pt x="457" y="675"/>
                  </a:lnTo>
                  <a:lnTo>
                    <a:pt x="505" y="656"/>
                  </a:lnTo>
                  <a:lnTo>
                    <a:pt x="552" y="627"/>
                  </a:lnTo>
                  <a:lnTo>
                    <a:pt x="591" y="590"/>
                  </a:lnTo>
                  <a:lnTo>
                    <a:pt x="629" y="551"/>
                  </a:lnTo>
                  <a:lnTo>
                    <a:pt x="658" y="504"/>
                  </a:lnTo>
                  <a:lnTo>
                    <a:pt x="677" y="456"/>
                  </a:lnTo>
                  <a:lnTo>
                    <a:pt x="686" y="400"/>
                  </a:lnTo>
                  <a:lnTo>
                    <a:pt x="695" y="352"/>
                  </a:lnTo>
                  <a:lnTo>
                    <a:pt x="686" y="294"/>
                  </a:lnTo>
                  <a:lnTo>
                    <a:pt x="677" y="238"/>
                  </a:lnTo>
                  <a:lnTo>
                    <a:pt x="658" y="190"/>
                  </a:lnTo>
                  <a:lnTo>
                    <a:pt x="629" y="143"/>
                  </a:lnTo>
                  <a:lnTo>
                    <a:pt x="591" y="104"/>
                  </a:lnTo>
                  <a:lnTo>
                    <a:pt x="552" y="67"/>
                  </a:lnTo>
                  <a:lnTo>
                    <a:pt x="505" y="39"/>
                  </a:lnTo>
                  <a:lnTo>
                    <a:pt x="457" y="19"/>
                  </a:lnTo>
                  <a:lnTo>
                    <a:pt x="400" y="0"/>
                  </a:lnTo>
                  <a:lnTo>
                    <a:pt x="344" y="0"/>
                  </a:lnTo>
                  <a:lnTo>
                    <a:pt x="286" y="0"/>
                  </a:lnTo>
                  <a:lnTo>
                    <a:pt x="238" y="19"/>
                  </a:lnTo>
                  <a:lnTo>
                    <a:pt x="182" y="39"/>
                  </a:lnTo>
                  <a:lnTo>
                    <a:pt x="143" y="67"/>
                  </a:lnTo>
                  <a:lnTo>
                    <a:pt x="95" y="104"/>
                  </a:lnTo>
                  <a:lnTo>
                    <a:pt x="67" y="143"/>
                  </a:lnTo>
                  <a:lnTo>
                    <a:pt x="39" y="190"/>
                  </a:lnTo>
                  <a:lnTo>
                    <a:pt x="20" y="238"/>
                  </a:lnTo>
                  <a:lnTo>
                    <a:pt x="0" y="294"/>
                  </a:lnTo>
                  <a:lnTo>
                    <a:pt x="0" y="352"/>
                  </a:lnTo>
                  <a:lnTo>
                    <a:pt x="0" y="400"/>
                  </a:lnTo>
                  <a:lnTo>
                    <a:pt x="20" y="456"/>
                  </a:lnTo>
                  <a:lnTo>
                    <a:pt x="39" y="504"/>
                  </a:lnTo>
                  <a:lnTo>
                    <a:pt x="67" y="551"/>
                  </a:lnTo>
                  <a:lnTo>
                    <a:pt x="95" y="590"/>
                  </a:lnTo>
                  <a:lnTo>
                    <a:pt x="143" y="627"/>
                  </a:lnTo>
                  <a:lnTo>
                    <a:pt x="182" y="656"/>
                  </a:lnTo>
                  <a:lnTo>
                    <a:pt x="238" y="675"/>
                  </a:lnTo>
                  <a:lnTo>
                    <a:pt x="286" y="694"/>
                  </a:lnTo>
                  <a:lnTo>
                    <a:pt x="344" y="694"/>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37" name="Freeform 245">
              <a:extLst>
                <a:ext uri="{FF2B5EF4-FFF2-40B4-BE49-F238E27FC236}">
                  <a16:creationId xmlns:a16="http://schemas.microsoft.com/office/drawing/2014/main" id="{C842B018-02A1-479D-BA24-185E4B35B79F}"/>
                </a:ext>
              </a:extLst>
            </p:cNvPr>
            <p:cNvSpPr>
              <a:spLocks/>
            </p:cNvSpPr>
            <p:nvPr/>
          </p:nvSpPr>
          <p:spPr bwMode="auto">
            <a:xfrm>
              <a:off x="2708" y="2466"/>
              <a:ext cx="157" cy="155"/>
            </a:xfrm>
            <a:custGeom>
              <a:avLst/>
              <a:gdLst>
                <a:gd name="T0" fmla="*/ 78 w 627"/>
                <a:gd name="T1" fmla="*/ 155 h 618"/>
                <a:gd name="T2" fmla="*/ 90 w 627"/>
                <a:gd name="T3" fmla="*/ 155 h 618"/>
                <a:gd name="T4" fmla="*/ 102 w 627"/>
                <a:gd name="T5" fmla="*/ 153 h 618"/>
                <a:gd name="T6" fmla="*/ 114 w 627"/>
                <a:gd name="T7" fmla="*/ 148 h 618"/>
                <a:gd name="T8" fmla="*/ 124 w 627"/>
                <a:gd name="T9" fmla="*/ 141 h 618"/>
                <a:gd name="T10" fmla="*/ 133 w 627"/>
                <a:gd name="T11" fmla="*/ 134 h 618"/>
                <a:gd name="T12" fmla="*/ 141 w 627"/>
                <a:gd name="T13" fmla="*/ 124 h 618"/>
                <a:gd name="T14" fmla="*/ 148 w 627"/>
                <a:gd name="T15" fmla="*/ 114 h 618"/>
                <a:gd name="T16" fmla="*/ 152 w 627"/>
                <a:gd name="T17" fmla="*/ 103 h 618"/>
                <a:gd name="T18" fmla="*/ 155 w 627"/>
                <a:gd name="T19" fmla="*/ 91 h 618"/>
                <a:gd name="T20" fmla="*/ 157 w 627"/>
                <a:gd name="T21" fmla="*/ 79 h 618"/>
                <a:gd name="T22" fmla="*/ 155 w 627"/>
                <a:gd name="T23" fmla="*/ 64 h 618"/>
                <a:gd name="T24" fmla="*/ 152 w 627"/>
                <a:gd name="T25" fmla="*/ 53 h 618"/>
                <a:gd name="T26" fmla="*/ 148 w 627"/>
                <a:gd name="T27" fmla="*/ 43 h 618"/>
                <a:gd name="T28" fmla="*/ 141 w 627"/>
                <a:gd name="T29" fmla="*/ 31 h 618"/>
                <a:gd name="T30" fmla="*/ 133 w 627"/>
                <a:gd name="T31" fmla="*/ 24 h 618"/>
                <a:gd name="T32" fmla="*/ 124 w 627"/>
                <a:gd name="T33" fmla="*/ 15 h 618"/>
                <a:gd name="T34" fmla="*/ 114 w 627"/>
                <a:gd name="T35" fmla="*/ 10 h 618"/>
                <a:gd name="T36" fmla="*/ 102 w 627"/>
                <a:gd name="T37" fmla="*/ 5 h 618"/>
                <a:gd name="T38" fmla="*/ 90 w 627"/>
                <a:gd name="T39" fmla="*/ 3 h 618"/>
                <a:gd name="T40" fmla="*/ 78 w 627"/>
                <a:gd name="T41" fmla="*/ 0 h 618"/>
                <a:gd name="T42" fmla="*/ 67 w 627"/>
                <a:gd name="T43" fmla="*/ 3 h 618"/>
                <a:gd name="T44" fmla="*/ 55 w 627"/>
                <a:gd name="T45" fmla="*/ 5 h 618"/>
                <a:gd name="T46" fmla="*/ 43 w 627"/>
                <a:gd name="T47" fmla="*/ 10 h 618"/>
                <a:gd name="T48" fmla="*/ 33 w 627"/>
                <a:gd name="T49" fmla="*/ 15 h 618"/>
                <a:gd name="T50" fmla="*/ 24 w 627"/>
                <a:gd name="T51" fmla="*/ 24 h 618"/>
                <a:gd name="T52" fmla="*/ 17 w 627"/>
                <a:gd name="T53" fmla="*/ 31 h 618"/>
                <a:gd name="T54" fmla="*/ 10 w 627"/>
                <a:gd name="T55" fmla="*/ 43 h 618"/>
                <a:gd name="T56" fmla="*/ 5 w 627"/>
                <a:gd name="T57" fmla="*/ 53 h 618"/>
                <a:gd name="T58" fmla="*/ 3 w 627"/>
                <a:gd name="T59" fmla="*/ 64 h 618"/>
                <a:gd name="T60" fmla="*/ 0 w 627"/>
                <a:gd name="T61" fmla="*/ 79 h 618"/>
                <a:gd name="T62" fmla="*/ 0 w 627"/>
                <a:gd name="T63" fmla="*/ 81 h 618"/>
                <a:gd name="T64" fmla="*/ 0 w 627"/>
                <a:gd name="T65" fmla="*/ 84 h 618"/>
                <a:gd name="T66" fmla="*/ 3 w 627"/>
                <a:gd name="T67" fmla="*/ 95 h 618"/>
                <a:gd name="T68" fmla="*/ 7 w 627"/>
                <a:gd name="T69" fmla="*/ 105 h 618"/>
                <a:gd name="T70" fmla="*/ 12 w 627"/>
                <a:gd name="T71" fmla="*/ 117 h 618"/>
                <a:gd name="T72" fmla="*/ 17 w 627"/>
                <a:gd name="T73" fmla="*/ 126 h 618"/>
                <a:gd name="T74" fmla="*/ 26 w 627"/>
                <a:gd name="T75" fmla="*/ 134 h 618"/>
                <a:gd name="T76" fmla="*/ 33 w 627"/>
                <a:gd name="T77" fmla="*/ 141 h 618"/>
                <a:gd name="T78" fmla="*/ 43 w 627"/>
                <a:gd name="T79" fmla="*/ 148 h 618"/>
                <a:gd name="T80" fmla="*/ 55 w 627"/>
                <a:gd name="T81" fmla="*/ 153 h 618"/>
                <a:gd name="T82" fmla="*/ 67 w 627"/>
                <a:gd name="T83" fmla="*/ 155 h 618"/>
                <a:gd name="T84" fmla="*/ 78 w 627"/>
                <a:gd name="T85" fmla="*/ 155 h 61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27"/>
                <a:gd name="T130" fmla="*/ 0 h 618"/>
                <a:gd name="T131" fmla="*/ 627 w 627"/>
                <a:gd name="T132" fmla="*/ 618 h 61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27" h="618">
                  <a:moveTo>
                    <a:pt x="313" y="618"/>
                  </a:moveTo>
                  <a:lnTo>
                    <a:pt x="361" y="618"/>
                  </a:lnTo>
                  <a:lnTo>
                    <a:pt x="409" y="609"/>
                  </a:lnTo>
                  <a:lnTo>
                    <a:pt x="456" y="590"/>
                  </a:lnTo>
                  <a:lnTo>
                    <a:pt x="495" y="562"/>
                  </a:lnTo>
                  <a:lnTo>
                    <a:pt x="532" y="533"/>
                  </a:lnTo>
                  <a:lnTo>
                    <a:pt x="562" y="495"/>
                  </a:lnTo>
                  <a:lnTo>
                    <a:pt x="590" y="456"/>
                  </a:lnTo>
                  <a:lnTo>
                    <a:pt x="609" y="409"/>
                  </a:lnTo>
                  <a:lnTo>
                    <a:pt x="618" y="361"/>
                  </a:lnTo>
                  <a:lnTo>
                    <a:pt x="627" y="314"/>
                  </a:lnTo>
                  <a:lnTo>
                    <a:pt x="618" y="257"/>
                  </a:lnTo>
                  <a:lnTo>
                    <a:pt x="609" y="210"/>
                  </a:lnTo>
                  <a:lnTo>
                    <a:pt x="590" y="171"/>
                  </a:lnTo>
                  <a:lnTo>
                    <a:pt x="562" y="123"/>
                  </a:lnTo>
                  <a:lnTo>
                    <a:pt x="532" y="95"/>
                  </a:lnTo>
                  <a:lnTo>
                    <a:pt x="495" y="58"/>
                  </a:lnTo>
                  <a:lnTo>
                    <a:pt x="456" y="39"/>
                  </a:lnTo>
                  <a:lnTo>
                    <a:pt x="409" y="19"/>
                  </a:lnTo>
                  <a:lnTo>
                    <a:pt x="361" y="10"/>
                  </a:lnTo>
                  <a:lnTo>
                    <a:pt x="313" y="0"/>
                  </a:lnTo>
                  <a:lnTo>
                    <a:pt x="266" y="10"/>
                  </a:lnTo>
                  <a:lnTo>
                    <a:pt x="218" y="19"/>
                  </a:lnTo>
                  <a:lnTo>
                    <a:pt x="171" y="39"/>
                  </a:lnTo>
                  <a:lnTo>
                    <a:pt x="133" y="58"/>
                  </a:lnTo>
                  <a:lnTo>
                    <a:pt x="95" y="95"/>
                  </a:lnTo>
                  <a:lnTo>
                    <a:pt x="66" y="123"/>
                  </a:lnTo>
                  <a:lnTo>
                    <a:pt x="38" y="171"/>
                  </a:lnTo>
                  <a:lnTo>
                    <a:pt x="19" y="210"/>
                  </a:lnTo>
                  <a:lnTo>
                    <a:pt x="10" y="257"/>
                  </a:lnTo>
                  <a:lnTo>
                    <a:pt x="0" y="314"/>
                  </a:lnTo>
                  <a:lnTo>
                    <a:pt x="0" y="324"/>
                  </a:lnTo>
                  <a:lnTo>
                    <a:pt x="0" y="333"/>
                  </a:lnTo>
                  <a:lnTo>
                    <a:pt x="10" y="380"/>
                  </a:lnTo>
                  <a:lnTo>
                    <a:pt x="28" y="419"/>
                  </a:lnTo>
                  <a:lnTo>
                    <a:pt x="47" y="467"/>
                  </a:lnTo>
                  <a:lnTo>
                    <a:pt x="66" y="504"/>
                  </a:lnTo>
                  <a:lnTo>
                    <a:pt x="105" y="533"/>
                  </a:lnTo>
                  <a:lnTo>
                    <a:pt x="133" y="562"/>
                  </a:lnTo>
                  <a:lnTo>
                    <a:pt x="171" y="590"/>
                  </a:lnTo>
                  <a:lnTo>
                    <a:pt x="218" y="609"/>
                  </a:lnTo>
                  <a:lnTo>
                    <a:pt x="266" y="618"/>
                  </a:lnTo>
                  <a:lnTo>
                    <a:pt x="313" y="618"/>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38" name="Freeform 246">
              <a:extLst>
                <a:ext uri="{FF2B5EF4-FFF2-40B4-BE49-F238E27FC236}">
                  <a16:creationId xmlns:a16="http://schemas.microsoft.com/office/drawing/2014/main" id="{0486CF6C-8B70-4F37-8E5A-00551AAE5FBA}"/>
                </a:ext>
              </a:extLst>
            </p:cNvPr>
            <p:cNvSpPr>
              <a:spLocks/>
            </p:cNvSpPr>
            <p:nvPr/>
          </p:nvSpPr>
          <p:spPr bwMode="auto">
            <a:xfrm>
              <a:off x="2715" y="2469"/>
              <a:ext cx="136" cy="137"/>
            </a:xfrm>
            <a:custGeom>
              <a:avLst/>
              <a:gdLst>
                <a:gd name="T0" fmla="*/ 69 w 543"/>
                <a:gd name="T1" fmla="*/ 137 h 552"/>
                <a:gd name="T2" fmla="*/ 79 w 543"/>
                <a:gd name="T3" fmla="*/ 134 h 552"/>
                <a:gd name="T4" fmla="*/ 91 w 543"/>
                <a:gd name="T5" fmla="*/ 132 h 552"/>
                <a:gd name="T6" fmla="*/ 100 w 543"/>
                <a:gd name="T7" fmla="*/ 127 h 552"/>
                <a:gd name="T8" fmla="*/ 110 w 543"/>
                <a:gd name="T9" fmla="*/ 123 h 552"/>
                <a:gd name="T10" fmla="*/ 117 w 543"/>
                <a:gd name="T11" fmla="*/ 116 h 552"/>
                <a:gd name="T12" fmla="*/ 124 w 543"/>
                <a:gd name="T13" fmla="*/ 108 h 552"/>
                <a:gd name="T14" fmla="*/ 129 w 543"/>
                <a:gd name="T15" fmla="*/ 99 h 552"/>
                <a:gd name="T16" fmla="*/ 134 w 543"/>
                <a:gd name="T17" fmla="*/ 90 h 552"/>
                <a:gd name="T18" fmla="*/ 136 w 543"/>
                <a:gd name="T19" fmla="*/ 80 h 552"/>
                <a:gd name="T20" fmla="*/ 136 w 543"/>
                <a:gd name="T21" fmla="*/ 68 h 552"/>
                <a:gd name="T22" fmla="*/ 136 w 543"/>
                <a:gd name="T23" fmla="*/ 57 h 552"/>
                <a:gd name="T24" fmla="*/ 134 w 543"/>
                <a:gd name="T25" fmla="*/ 47 h 552"/>
                <a:gd name="T26" fmla="*/ 129 w 543"/>
                <a:gd name="T27" fmla="*/ 38 h 552"/>
                <a:gd name="T28" fmla="*/ 124 w 543"/>
                <a:gd name="T29" fmla="*/ 28 h 552"/>
                <a:gd name="T30" fmla="*/ 117 w 543"/>
                <a:gd name="T31" fmla="*/ 21 h 552"/>
                <a:gd name="T32" fmla="*/ 110 w 543"/>
                <a:gd name="T33" fmla="*/ 14 h 552"/>
                <a:gd name="T34" fmla="*/ 100 w 543"/>
                <a:gd name="T35" fmla="*/ 7 h 552"/>
                <a:gd name="T36" fmla="*/ 91 w 543"/>
                <a:gd name="T37" fmla="*/ 5 h 552"/>
                <a:gd name="T38" fmla="*/ 79 w 543"/>
                <a:gd name="T39" fmla="*/ 2 h 552"/>
                <a:gd name="T40" fmla="*/ 69 w 543"/>
                <a:gd name="T41" fmla="*/ 0 h 552"/>
                <a:gd name="T42" fmla="*/ 57 w 543"/>
                <a:gd name="T43" fmla="*/ 2 h 552"/>
                <a:gd name="T44" fmla="*/ 48 w 543"/>
                <a:gd name="T45" fmla="*/ 5 h 552"/>
                <a:gd name="T46" fmla="*/ 38 w 543"/>
                <a:gd name="T47" fmla="*/ 7 h 552"/>
                <a:gd name="T48" fmla="*/ 29 w 543"/>
                <a:gd name="T49" fmla="*/ 14 h 552"/>
                <a:gd name="T50" fmla="*/ 22 w 543"/>
                <a:gd name="T51" fmla="*/ 21 h 552"/>
                <a:gd name="T52" fmla="*/ 15 w 543"/>
                <a:gd name="T53" fmla="*/ 28 h 552"/>
                <a:gd name="T54" fmla="*/ 7 w 543"/>
                <a:gd name="T55" fmla="*/ 38 h 552"/>
                <a:gd name="T56" fmla="*/ 5 w 543"/>
                <a:gd name="T57" fmla="*/ 47 h 552"/>
                <a:gd name="T58" fmla="*/ 3 w 543"/>
                <a:gd name="T59" fmla="*/ 57 h 552"/>
                <a:gd name="T60" fmla="*/ 0 w 543"/>
                <a:gd name="T61" fmla="*/ 68 h 552"/>
                <a:gd name="T62" fmla="*/ 0 w 543"/>
                <a:gd name="T63" fmla="*/ 71 h 552"/>
                <a:gd name="T64" fmla="*/ 3 w 543"/>
                <a:gd name="T65" fmla="*/ 83 h 552"/>
                <a:gd name="T66" fmla="*/ 5 w 543"/>
                <a:gd name="T67" fmla="*/ 92 h 552"/>
                <a:gd name="T68" fmla="*/ 10 w 543"/>
                <a:gd name="T69" fmla="*/ 102 h 552"/>
                <a:gd name="T70" fmla="*/ 15 w 543"/>
                <a:gd name="T71" fmla="*/ 108 h 552"/>
                <a:gd name="T72" fmla="*/ 22 w 543"/>
                <a:gd name="T73" fmla="*/ 118 h 552"/>
                <a:gd name="T74" fmla="*/ 29 w 543"/>
                <a:gd name="T75" fmla="*/ 123 h 552"/>
                <a:gd name="T76" fmla="*/ 38 w 543"/>
                <a:gd name="T77" fmla="*/ 130 h 552"/>
                <a:gd name="T78" fmla="*/ 48 w 543"/>
                <a:gd name="T79" fmla="*/ 132 h 552"/>
                <a:gd name="T80" fmla="*/ 57 w 543"/>
                <a:gd name="T81" fmla="*/ 134 h 552"/>
                <a:gd name="T82" fmla="*/ 69 w 543"/>
                <a:gd name="T83" fmla="*/ 137 h 55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43"/>
                <a:gd name="T127" fmla="*/ 0 h 552"/>
                <a:gd name="T128" fmla="*/ 543 w 543"/>
                <a:gd name="T129" fmla="*/ 552 h 552"/>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43" h="552">
                  <a:moveTo>
                    <a:pt x="276" y="552"/>
                  </a:moveTo>
                  <a:lnTo>
                    <a:pt x="314" y="541"/>
                  </a:lnTo>
                  <a:lnTo>
                    <a:pt x="363" y="532"/>
                  </a:lnTo>
                  <a:lnTo>
                    <a:pt x="400" y="513"/>
                  </a:lnTo>
                  <a:lnTo>
                    <a:pt x="439" y="494"/>
                  </a:lnTo>
                  <a:lnTo>
                    <a:pt x="467" y="466"/>
                  </a:lnTo>
                  <a:lnTo>
                    <a:pt x="495" y="437"/>
                  </a:lnTo>
                  <a:lnTo>
                    <a:pt x="514" y="399"/>
                  </a:lnTo>
                  <a:lnTo>
                    <a:pt x="534" y="361"/>
                  </a:lnTo>
                  <a:lnTo>
                    <a:pt x="543" y="323"/>
                  </a:lnTo>
                  <a:lnTo>
                    <a:pt x="543" y="275"/>
                  </a:lnTo>
                  <a:lnTo>
                    <a:pt x="543" y="228"/>
                  </a:lnTo>
                  <a:lnTo>
                    <a:pt x="534" y="191"/>
                  </a:lnTo>
                  <a:lnTo>
                    <a:pt x="514" y="152"/>
                  </a:lnTo>
                  <a:lnTo>
                    <a:pt x="495" y="113"/>
                  </a:lnTo>
                  <a:lnTo>
                    <a:pt x="467" y="85"/>
                  </a:lnTo>
                  <a:lnTo>
                    <a:pt x="439" y="57"/>
                  </a:lnTo>
                  <a:lnTo>
                    <a:pt x="400" y="29"/>
                  </a:lnTo>
                  <a:lnTo>
                    <a:pt x="363" y="20"/>
                  </a:lnTo>
                  <a:lnTo>
                    <a:pt x="314" y="9"/>
                  </a:lnTo>
                  <a:lnTo>
                    <a:pt x="276" y="0"/>
                  </a:lnTo>
                  <a:lnTo>
                    <a:pt x="229" y="9"/>
                  </a:lnTo>
                  <a:lnTo>
                    <a:pt x="190" y="20"/>
                  </a:lnTo>
                  <a:lnTo>
                    <a:pt x="153" y="29"/>
                  </a:lnTo>
                  <a:lnTo>
                    <a:pt x="114" y="57"/>
                  </a:lnTo>
                  <a:lnTo>
                    <a:pt x="86" y="85"/>
                  </a:lnTo>
                  <a:lnTo>
                    <a:pt x="58" y="113"/>
                  </a:lnTo>
                  <a:lnTo>
                    <a:pt x="29" y="152"/>
                  </a:lnTo>
                  <a:lnTo>
                    <a:pt x="19" y="191"/>
                  </a:lnTo>
                  <a:lnTo>
                    <a:pt x="10" y="228"/>
                  </a:lnTo>
                  <a:lnTo>
                    <a:pt x="0" y="275"/>
                  </a:lnTo>
                  <a:lnTo>
                    <a:pt x="0" y="286"/>
                  </a:lnTo>
                  <a:lnTo>
                    <a:pt x="10" y="333"/>
                  </a:lnTo>
                  <a:lnTo>
                    <a:pt x="19" y="370"/>
                  </a:lnTo>
                  <a:lnTo>
                    <a:pt x="38" y="409"/>
                  </a:lnTo>
                  <a:lnTo>
                    <a:pt x="58" y="437"/>
                  </a:lnTo>
                  <a:lnTo>
                    <a:pt x="86" y="476"/>
                  </a:lnTo>
                  <a:lnTo>
                    <a:pt x="114" y="494"/>
                  </a:lnTo>
                  <a:lnTo>
                    <a:pt x="153" y="523"/>
                  </a:lnTo>
                  <a:lnTo>
                    <a:pt x="190" y="532"/>
                  </a:lnTo>
                  <a:lnTo>
                    <a:pt x="229" y="541"/>
                  </a:lnTo>
                  <a:lnTo>
                    <a:pt x="276" y="552"/>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39" name="Freeform 247">
              <a:extLst>
                <a:ext uri="{FF2B5EF4-FFF2-40B4-BE49-F238E27FC236}">
                  <a16:creationId xmlns:a16="http://schemas.microsoft.com/office/drawing/2014/main" id="{6A0BBB85-65DF-4A99-94AF-9ABB1D6FF597}"/>
                </a:ext>
              </a:extLst>
            </p:cNvPr>
            <p:cNvSpPr>
              <a:spLocks/>
            </p:cNvSpPr>
            <p:nvPr/>
          </p:nvSpPr>
          <p:spPr bwMode="auto">
            <a:xfrm>
              <a:off x="2723" y="2473"/>
              <a:ext cx="116" cy="117"/>
            </a:xfrm>
            <a:custGeom>
              <a:avLst/>
              <a:gdLst>
                <a:gd name="T0" fmla="*/ 59 w 466"/>
                <a:gd name="T1" fmla="*/ 117 h 465"/>
                <a:gd name="T2" fmla="*/ 69 w 466"/>
                <a:gd name="T3" fmla="*/ 117 h 465"/>
                <a:gd name="T4" fmla="*/ 76 w 466"/>
                <a:gd name="T5" fmla="*/ 115 h 465"/>
                <a:gd name="T6" fmla="*/ 85 w 466"/>
                <a:gd name="T7" fmla="*/ 110 h 465"/>
                <a:gd name="T8" fmla="*/ 92 w 466"/>
                <a:gd name="T9" fmla="*/ 105 h 465"/>
                <a:gd name="T10" fmla="*/ 99 w 466"/>
                <a:gd name="T11" fmla="*/ 100 h 465"/>
                <a:gd name="T12" fmla="*/ 104 w 466"/>
                <a:gd name="T13" fmla="*/ 93 h 465"/>
                <a:gd name="T14" fmla="*/ 109 w 466"/>
                <a:gd name="T15" fmla="*/ 86 h 465"/>
                <a:gd name="T16" fmla="*/ 114 w 466"/>
                <a:gd name="T17" fmla="*/ 76 h 465"/>
                <a:gd name="T18" fmla="*/ 116 w 466"/>
                <a:gd name="T19" fmla="*/ 67 h 465"/>
                <a:gd name="T20" fmla="*/ 116 w 466"/>
                <a:gd name="T21" fmla="*/ 57 h 465"/>
                <a:gd name="T22" fmla="*/ 116 w 466"/>
                <a:gd name="T23" fmla="*/ 48 h 465"/>
                <a:gd name="T24" fmla="*/ 114 w 466"/>
                <a:gd name="T25" fmla="*/ 38 h 465"/>
                <a:gd name="T26" fmla="*/ 109 w 466"/>
                <a:gd name="T27" fmla="*/ 31 h 465"/>
                <a:gd name="T28" fmla="*/ 104 w 466"/>
                <a:gd name="T29" fmla="*/ 23 h 465"/>
                <a:gd name="T30" fmla="*/ 99 w 466"/>
                <a:gd name="T31" fmla="*/ 16 h 465"/>
                <a:gd name="T32" fmla="*/ 92 w 466"/>
                <a:gd name="T33" fmla="*/ 9 h 465"/>
                <a:gd name="T34" fmla="*/ 85 w 466"/>
                <a:gd name="T35" fmla="*/ 5 h 465"/>
                <a:gd name="T36" fmla="*/ 76 w 466"/>
                <a:gd name="T37" fmla="*/ 2 h 465"/>
                <a:gd name="T38" fmla="*/ 69 w 466"/>
                <a:gd name="T39" fmla="*/ 0 h 465"/>
                <a:gd name="T40" fmla="*/ 59 w 466"/>
                <a:gd name="T41" fmla="*/ 0 h 465"/>
                <a:gd name="T42" fmla="*/ 50 w 466"/>
                <a:gd name="T43" fmla="*/ 0 h 465"/>
                <a:gd name="T44" fmla="*/ 40 w 466"/>
                <a:gd name="T45" fmla="*/ 2 h 465"/>
                <a:gd name="T46" fmla="*/ 31 w 466"/>
                <a:gd name="T47" fmla="*/ 5 h 465"/>
                <a:gd name="T48" fmla="*/ 24 w 466"/>
                <a:gd name="T49" fmla="*/ 9 h 465"/>
                <a:gd name="T50" fmla="*/ 16 w 466"/>
                <a:gd name="T51" fmla="*/ 16 h 465"/>
                <a:gd name="T52" fmla="*/ 12 w 466"/>
                <a:gd name="T53" fmla="*/ 21 h 465"/>
                <a:gd name="T54" fmla="*/ 7 w 466"/>
                <a:gd name="T55" fmla="*/ 31 h 465"/>
                <a:gd name="T56" fmla="*/ 2 w 466"/>
                <a:gd name="T57" fmla="*/ 38 h 465"/>
                <a:gd name="T58" fmla="*/ 0 w 466"/>
                <a:gd name="T59" fmla="*/ 48 h 465"/>
                <a:gd name="T60" fmla="*/ 0 w 466"/>
                <a:gd name="T61" fmla="*/ 57 h 465"/>
                <a:gd name="T62" fmla="*/ 0 w 466"/>
                <a:gd name="T63" fmla="*/ 59 h 465"/>
                <a:gd name="T64" fmla="*/ 0 w 466"/>
                <a:gd name="T65" fmla="*/ 69 h 465"/>
                <a:gd name="T66" fmla="*/ 2 w 466"/>
                <a:gd name="T67" fmla="*/ 79 h 465"/>
                <a:gd name="T68" fmla="*/ 7 w 466"/>
                <a:gd name="T69" fmla="*/ 86 h 465"/>
                <a:gd name="T70" fmla="*/ 12 w 466"/>
                <a:gd name="T71" fmla="*/ 93 h 465"/>
                <a:gd name="T72" fmla="*/ 16 w 466"/>
                <a:gd name="T73" fmla="*/ 100 h 465"/>
                <a:gd name="T74" fmla="*/ 24 w 466"/>
                <a:gd name="T75" fmla="*/ 105 h 465"/>
                <a:gd name="T76" fmla="*/ 31 w 466"/>
                <a:gd name="T77" fmla="*/ 110 h 465"/>
                <a:gd name="T78" fmla="*/ 40 w 466"/>
                <a:gd name="T79" fmla="*/ 115 h 465"/>
                <a:gd name="T80" fmla="*/ 50 w 466"/>
                <a:gd name="T81" fmla="*/ 117 h 465"/>
                <a:gd name="T82" fmla="*/ 59 w 466"/>
                <a:gd name="T83" fmla="*/ 117 h 46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66"/>
                <a:gd name="T127" fmla="*/ 0 h 465"/>
                <a:gd name="T128" fmla="*/ 466 w 466"/>
                <a:gd name="T129" fmla="*/ 465 h 46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66" h="465">
                  <a:moveTo>
                    <a:pt x="238" y="465"/>
                  </a:moveTo>
                  <a:lnTo>
                    <a:pt x="276" y="465"/>
                  </a:lnTo>
                  <a:lnTo>
                    <a:pt x="304" y="456"/>
                  </a:lnTo>
                  <a:lnTo>
                    <a:pt x="343" y="437"/>
                  </a:lnTo>
                  <a:lnTo>
                    <a:pt x="371" y="417"/>
                  </a:lnTo>
                  <a:lnTo>
                    <a:pt x="399" y="398"/>
                  </a:lnTo>
                  <a:lnTo>
                    <a:pt x="419" y="370"/>
                  </a:lnTo>
                  <a:lnTo>
                    <a:pt x="438" y="341"/>
                  </a:lnTo>
                  <a:lnTo>
                    <a:pt x="457" y="303"/>
                  </a:lnTo>
                  <a:lnTo>
                    <a:pt x="466" y="266"/>
                  </a:lnTo>
                  <a:lnTo>
                    <a:pt x="466" y="227"/>
                  </a:lnTo>
                  <a:lnTo>
                    <a:pt x="466" y="189"/>
                  </a:lnTo>
                  <a:lnTo>
                    <a:pt x="457" y="151"/>
                  </a:lnTo>
                  <a:lnTo>
                    <a:pt x="438" y="123"/>
                  </a:lnTo>
                  <a:lnTo>
                    <a:pt x="419" y="93"/>
                  </a:lnTo>
                  <a:lnTo>
                    <a:pt x="399" y="65"/>
                  </a:lnTo>
                  <a:lnTo>
                    <a:pt x="371" y="37"/>
                  </a:lnTo>
                  <a:lnTo>
                    <a:pt x="343" y="18"/>
                  </a:lnTo>
                  <a:lnTo>
                    <a:pt x="304" y="9"/>
                  </a:lnTo>
                  <a:lnTo>
                    <a:pt x="276" y="0"/>
                  </a:lnTo>
                  <a:lnTo>
                    <a:pt x="238" y="0"/>
                  </a:lnTo>
                  <a:lnTo>
                    <a:pt x="200" y="0"/>
                  </a:lnTo>
                  <a:lnTo>
                    <a:pt x="161" y="9"/>
                  </a:lnTo>
                  <a:lnTo>
                    <a:pt x="124" y="18"/>
                  </a:lnTo>
                  <a:lnTo>
                    <a:pt x="96" y="37"/>
                  </a:lnTo>
                  <a:lnTo>
                    <a:pt x="66" y="65"/>
                  </a:lnTo>
                  <a:lnTo>
                    <a:pt x="48" y="84"/>
                  </a:lnTo>
                  <a:lnTo>
                    <a:pt x="29" y="123"/>
                  </a:lnTo>
                  <a:lnTo>
                    <a:pt x="9" y="151"/>
                  </a:lnTo>
                  <a:lnTo>
                    <a:pt x="0" y="189"/>
                  </a:lnTo>
                  <a:lnTo>
                    <a:pt x="0" y="227"/>
                  </a:lnTo>
                  <a:lnTo>
                    <a:pt x="0" y="236"/>
                  </a:lnTo>
                  <a:lnTo>
                    <a:pt x="0" y="275"/>
                  </a:lnTo>
                  <a:lnTo>
                    <a:pt x="9" y="313"/>
                  </a:lnTo>
                  <a:lnTo>
                    <a:pt x="29" y="341"/>
                  </a:lnTo>
                  <a:lnTo>
                    <a:pt x="48" y="370"/>
                  </a:lnTo>
                  <a:lnTo>
                    <a:pt x="66" y="398"/>
                  </a:lnTo>
                  <a:lnTo>
                    <a:pt x="96" y="417"/>
                  </a:lnTo>
                  <a:lnTo>
                    <a:pt x="124" y="437"/>
                  </a:lnTo>
                  <a:lnTo>
                    <a:pt x="161" y="456"/>
                  </a:lnTo>
                  <a:lnTo>
                    <a:pt x="200" y="465"/>
                  </a:lnTo>
                  <a:lnTo>
                    <a:pt x="238" y="465"/>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40" name="Freeform 248">
              <a:extLst>
                <a:ext uri="{FF2B5EF4-FFF2-40B4-BE49-F238E27FC236}">
                  <a16:creationId xmlns:a16="http://schemas.microsoft.com/office/drawing/2014/main" id="{237D0652-D366-4FBB-B324-763070E1BBC3}"/>
                </a:ext>
              </a:extLst>
            </p:cNvPr>
            <p:cNvSpPr>
              <a:spLocks/>
            </p:cNvSpPr>
            <p:nvPr/>
          </p:nvSpPr>
          <p:spPr bwMode="auto">
            <a:xfrm>
              <a:off x="2730" y="2476"/>
              <a:ext cx="97" cy="97"/>
            </a:xfrm>
            <a:custGeom>
              <a:avLst/>
              <a:gdLst>
                <a:gd name="T0" fmla="*/ 47 w 390"/>
                <a:gd name="T1" fmla="*/ 97 h 389"/>
                <a:gd name="T2" fmla="*/ 56 w 390"/>
                <a:gd name="T3" fmla="*/ 97 h 389"/>
                <a:gd name="T4" fmla="*/ 64 w 390"/>
                <a:gd name="T5" fmla="*/ 95 h 389"/>
                <a:gd name="T6" fmla="*/ 71 w 390"/>
                <a:gd name="T7" fmla="*/ 92 h 389"/>
                <a:gd name="T8" fmla="*/ 76 w 390"/>
                <a:gd name="T9" fmla="*/ 88 h 389"/>
                <a:gd name="T10" fmla="*/ 83 w 390"/>
                <a:gd name="T11" fmla="*/ 83 h 389"/>
                <a:gd name="T12" fmla="*/ 87 w 390"/>
                <a:gd name="T13" fmla="*/ 78 h 389"/>
                <a:gd name="T14" fmla="*/ 92 w 390"/>
                <a:gd name="T15" fmla="*/ 71 h 389"/>
                <a:gd name="T16" fmla="*/ 95 w 390"/>
                <a:gd name="T17" fmla="*/ 64 h 389"/>
                <a:gd name="T18" fmla="*/ 97 w 390"/>
                <a:gd name="T19" fmla="*/ 57 h 389"/>
                <a:gd name="T20" fmla="*/ 97 w 390"/>
                <a:gd name="T21" fmla="*/ 47 h 389"/>
                <a:gd name="T22" fmla="*/ 97 w 390"/>
                <a:gd name="T23" fmla="*/ 40 h 389"/>
                <a:gd name="T24" fmla="*/ 95 w 390"/>
                <a:gd name="T25" fmla="*/ 33 h 389"/>
                <a:gd name="T26" fmla="*/ 92 w 390"/>
                <a:gd name="T27" fmla="*/ 26 h 389"/>
                <a:gd name="T28" fmla="*/ 87 w 390"/>
                <a:gd name="T29" fmla="*/ 19 h 389"/>
                <a:gd name="T30" fmla="*/ 83 w 390"/>
                <a:gd name="T31" fmla="*/ 14 h 389"/>
                <a:gd name="T32" fmla="*/ 76 w 390"/>
                <a:gd name="T33" fmla="*/ 9 h 389"/>
                <a:gd name="T34" fmla="*/ 71 w 390"/>
                <a:gd name="T35" fmla="*/ 5 h 389"/>
                <a:gd name="T36" fmla="*/ 64 w 390"/>
                <a:gd name="T37" fmla="*/ 2 h 389"/>
                <a:gd name="T38" fmla="*/ 56 w 390"/>
                <a:gd name="T39" fmla="*/ 0 h 389"/>
                <a:gd name="T40" fmla="*/ 47 w 390"/>
                <a:gd name="T41" fmla="*/ 0 h 389"/>
                <a:gd name="T42" fmla="*/ 40 w 390"/>
                <a:gd name="T43" fmla="*/ 0 h 389"/>
                <a:gd name="T44" fmla="*/ 33 w 390"/>
                <a:gd name="T45" fmla="*/ 2 h 389"/>
                <a:gd name="T46" fmla="*/ 26 w 390"/>
                <a:gd name="T47" fmla="*/ 5 h 389"/>
                <a:gd name="T48" fmla="*/ 19 w 390"/>
                <a:gd name="T49" fmla="*/ 9 h 389"/>
                <a:gd name="T50" fmla="*/ 14 w 390"/>
                <a:gd name="T51" fmla="*/ 14 h 389"/>
                <a:gd name="T52" fmla="*/ 9 w 390"/>
                <a:gd name="T53" fmla="*/ 19 h 389"/>
                <a:gd name="T54" fmla="*/ 5 w 390"/>
                <a:gd name="T55" fmla="*/ 24 h 389"/>
                <a:gd name="T56" fmla="*/ 2 w 390"/>
                <a:gd name="T57" fmla="*/ 31 h 389"/>
                <a:gd name="T58" fmla="*/ 0 w 390"/>
                <a:gd name="T59" fmla="*/ 38 h 389"/>
                <a:gd name="T60" fmla="*/ 0 w 390"/>
                <a:gd name="T61" fmla="*/ 47 h 389"/>
                <a:gd name="T62" fmla="*/ 0 w 390"/>
                <a:gd name="T63" fmla="*/ 50 h 389"/>
                <a:gd name="T64" fmla="*/ 0 w 390"/>
                <a:gd name="T65" fmla="*/ 57 h 389"/>
                <a:gd name="T66" fmla="*/ 2 w 390"/>
                <a:gd name="T67" fmla="*/ 64 h 389"/>
                <a:gd name="T68" fmla="*/ 5 w 390"/>
                <a:gd name="T69" fmla="*/ 71 h 389"/>
                <a:gd name="T70" fmla="*/ 9 w 390"/>
                <a:gd name="T71" fmla="*/ 78 h 389"/>
                <a:gd name="T72" fmla="*/ 14 w 390"/>
                <a:gd name="T73" fmla="*/ 83 h 389"/>
                <a:gd name="T74" fmla="*/ 19 w 390"/>
                <a:gd name="T75" fmla="*/ 88 h 389"/>
                <a:gd name="T76" fmla="*/ 26 w 390"/>
                <a:gd name="T77" fmla="*/ 92 h 389"/>
                <a:gd name="T78" fmla="*/ 33 w 390"/>
                <a:gd name="T79" fmla="*/ 95 h 389"/>
                <a:gd name="T80" fmla="*/ 40 w 390"/>
                <a:gd name="T81" fmla="*/ 97 h 389"/>
                <a:gd name="T82" fmla="*/ 47 w 390"/>
                <a:gd name="T83" fmla="*/ 97 h 38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90"/>
                <a:gd name="T127" fmla="*/ 0 h 389"/>
                <a:gd name="T128" fmla="*/ 390 w 390"/>
                <a:gd name="T129" fmla="*/ 389 h 38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90" h="389">
                  <a:moveTo>
                    <a:pt x="190" y="389"/>
                  </a:moveTo>
                  <a:lnTo>
                    <a:pt x="227" y="389"/>
                  </a:lnTo>
                  <a:lnTo>
                    <a:pt x="256" y="380"/>
                  </a:lnTo>
                  <a:lnTo>
                    <a:pt x="285" y="370"/>
                  </a:lnTo>
                  <a:lnTo>
                    <a:pt x="305" y="352"/>
                  </a:lnTo>
                  <a:lnTo>
                    <a:pt x="333" y="332"/>
                  </a:lnTo>
                  <a:lnTo>
                    <a:pt x="351" y="313"/>
                  </a:lnTo>
                  <a:lnTo>
                    <a:pt x="370" y="285"/>
                  </a:lnTo>
                  <a:lnTo>
                    <a:pt x="381" y="257"/>
                  </a:lnTo>
                  <a:lnTo>
                    <a:pt x="390" y="227"/>
                  </a:lnTo>
                  <a:lnTo>
                    <a:pt x="390" y="190"/>
                  </a:lnTo>
                  <a:lnTo>
                    <a:pt x="390" y="162"/>
                  </a:lnTo>
                  <a:lnTo>
                    <a:pt x="381" y="132"/>
                  </a:lnTo>
                  <a:lnTo>
                    <a:pt x="370" y="104"/>
                  </a:lnTo>
                  <a:lnTo>
                    <a:pt x="351" y="75"/>
                  </a:lnTo>
                  <a:lnTo>
                    <a:pt x="333" y="56"/>
                  </a:lnTo>
                  <a:lnTo>
                    <a:pt x="305" y="38"/>
                  </a:lnTo>
                  <a:lnTo>
                    <a:pt x="285" y="19"/>
                  </a:lnTo>
                  <a:lnTo>
                    <a:pt x="256" y="9"/>
                  </a:lnTo>
                  <a:lnTo>
                    <a:pt x="227" y="0"/>
                  </a:lnTo>
                  <a:lnTo>
                    <a:pt x="190" y="0"/>
                  </a:lnTo>
                  <a:lnTo>
                    <a:pt x="162" y="0"/>
                  </a:lnTo>
                  <a:lnTo>
                    <a:pt x="132" y="9"/>
                  </a:lnTo>
                  <a:lnTo>
                    <a:pt x="104" y="19"/>
                  </a:lnTo>
                  <a:lnTo>
                    <a:pt x="76" y="38"/>
                  </a:lnTo>
                  <a:lnTo>
                    <a:pt x="56" y="56"/>
                  </a:lnTo>
                  <a:lnTo>
                    <a:pt x="37" y="75"/>
                  </a:lnTo>
                  <a:lnTo>
                    <a:pt x="19" y="95"/>
                  </a:lnTo>
                  <a:lnTo>
                    <a:pt x="9" y="123"/>
                  </a:lnTo>
                  <a:lnTo>
                    <a:pt x="0" y="151"/>
                  </a:lnTo>
                  <a:lnTo>
                    <a:pt x="0" y="190"/>
                  </a:lnTo>
                  <a:lnTo>
                    <a:pt x="0" y="199"/>
                  </a:lnTo>
                  <a:lnTo>
                    <a:pt x="0" y="227"/>
                  </a:lnTo>
                  <a:lnTo>
                    <a:pt x="9" y="257"/>
                  </a:lnTo>
                  <a:lnTo>
                    <a:pt x="19" y="285"/>
                  </a:lnTo>
                  <a:lnTo>
                    <a:pt x="37" y="313"/>
                  </a:lnTo>
                  <a:lnTo>
                    <a:pt x="56" y="332"/>
                  </a:lnTo>
                  <a:lnTo>
                    <a:pt x="76" y="352"/>
                  </a:lnTo>
                  <a:lnTo>
                    <a:pt x="104" y="370"/>
                  </a:lnTo>
                  <a:lnTo>
                    <a:pt x="132" y="380"/>
                  </a:lnTo>
                  <a:lnTo>
                    <a:pt x="162" y="389"/>
                  </a:lnTo>
                  <a:lnTo>
                    <a:pt x="190" y="389"/>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41" name="Freeform 249">
              <a:extLst>
                <a:ext uri="{FF2B5EF4-FFF2-40B4-BE49-F238E27FC236}">
                  <a16:creationId xmlns:a16="http://schemas.microsoft.com/office/drawing/2014/main" id="{3A6AF3B1-2722-4033-9309-ECC153300E46}"/>
                </a:ext>
              </a:extLst>
            </p:cNvPr>
            <p:cNvSpPr>
              <a:spLocks/>
            </p:cNvSpPr>
            <p:nvPr/>
          </p:nvSpPr>
          <p:spPr bwMode="auto">
            <a:xfrm>
              <a:off x="2735" y="2478"/>
              <a:ext cx="80" cy="78"/>
            </a:xfrm>
            <a:custGeom>
              <a:avLst/>
              <a:gdLst>
                <a:gd name="T0" fmla="*/ 40 w 323"/>
                <a:gd name="T1" fmla="*/ 78 h 313"/>
                <a:gd name="T2" fmla="*/ 47 w 323"/>
                <a:gd name="T3" fmla="*/ 78 h 313"/>
                <a:gd name="T4" fmla="*/ 52 w 323"/>
                <a:gd name="T5" fmla="*/ 76 h 313"/>
                <a:gd name="T6" fmla="*/ 59 w 323"/>
                <a:gd name="T7" fmla="*/ 74 h 313"/>
                <a:gd name="T8" fmla="*/ 63 w 323"/>
                <a:gd name="T9" fmla="*/ 71 h 313"/>
                <a:gd name="T10" fmla="*/ 68 w 323"/>
                <a:gd name="T11" fmla="*/ 66 h 313"/>
                <a:gd name="T12" fmla="*/ 71 w 323"/>
                <a:gd name="T13" fmla="*/ 62 h 313"/>
                <a:gd name="T14" fmla="*/ 75 w 323"/>
                <a:gd name="T15" fmla="*/ 57 h 313"/>
                <a:gd name="T16" fmla="*/ 78 w 323"/>
                <a:gd name="T17" fmla="*/ 52 h 313"/>
                <a:gd name="T18" fmla="*/ 78 w 323"/>
                <a:gd name="T19" fmla="*/ 45 h 313"/>
                <a:gd name="T20" fmla="*/ 80 w 323"/>
                <a:gd name="T21" fmla="*/ 40 h 313"/>
                <a:gd name="T22" fmla="*/ 78 w 323"/>
                <a:gd name="T23" fmla="*/ 33 h 313"/>
                <a:gd name="T24" fmla="*/ 78 w 323"/>
                <a:gd name="T25" fmla="*/ 26 h 313"/>
                <a:gd name="T26" fmla="*/ 75 w 323"/>
                <a:gd name="T27" fmla="*/ 21 h 313"/>
                <a:gd name="T28" fmla="*/ 71 w 323"/>
                <a:gd name="T29" fmla="*/ 16 h 313"/>
                <a:gd name="T30" fmla="*/ 68 w 323"/>
                <a:gd name="T31" fmla="*/ 12 h 313"/>
                <a:gd name="T32" fmla="*/ 63 w 323"/>
                <a:gd name="T33" fmla="*/ 7 h 313"/>
                <a:gd name="T34" fmla="*/ 59 w 323"/>
                <a:gd name="T35" fmla="*/ 5 h 313"/>
                <a:gd name="T36" fmla="*/ 52 w 323"/>
                <a:gd name="T37" fmla="*/ 2 h 313"/>
                <a:gd name="T38" fmla="*/ 47 w 323"/>
                <a:gd name="T39" fmla="*/ 0 h 313"/>
                <a:gd name="T40" fmla="*/ 40 w 323"/>
                <a:gd name="T41" fmla="*/ 0 h 313"/>
                <a:gd name="T42" fmla="*/ 33 w 323"/>
                <a:gd name="T43" fmla="*/ 0 h 313"/>
                <a:gd name="T44" fmla="*/ 28 w 323"/>
                <a:gd name="T45" fmla="*/ 2 h 313"/>
                <a:gd name="T46" fmla="*/ 21 w 323"/>
                <a:gd name="T47" fmla="*/ 5 h 313"/>
                <a:gd name="T48" fmla="*/ 16 w 323"/>
                <a:gd name="T49" fmla="*/ 7 h 313"/>
                <a:gd name="T50" fmla="*/ 12 w 323"/>
                <a:gd name="T51" fmla="*/ 12 h 313"/>
                <a:gd name="T52" fmla="*/ 9 w 323"/>
                <a:gd name="T53" fmla="*/ 16 h 313"/>
                <a:gd name="T54" fmla="*/ 4 w 323"/>
                <a:gd name="T55" fmla="*/ 21 h 313"/>
                <a:gd name="T56" fmla="*/ 2 w 323"/>
                <a:gd name="T57" fmla="*/ 26 h 313"/>
                <a:gd name="T58" fmla="*/ 2 w 323"/>
                <a:gd name="T59" fmla="*/ 33 h 313"/>
                <a:gd name="T60" fmla="*/ 0 w 323"/>
                <a:gd name="T61" fmla="*/ 40 h 313"/>
                <a:gd name="T62" fmla="*/ 2 w 323"/>
                <a:gd name="T63" fmla="*/ 45 h 313"/>
                <a:gd name="T64" fmla="*/ 2 w 323"/>
                <a:gd name="T65" fmla="*/ 52 h 313"/>
                <a:gd name="T66" fmla="*/ 4 w 323"/>
                <a:gd name="T67" fmla="*/ 57 h 313"/>
                <a:gd name="T68" fmla="*/ 9 w 323"/>
                <a:gd name="T69" fmla="*/ 62 h 313"/>
                <a:gd name="T70" fmla="*/ 12 w 323"/>
                <a:gd name="T71" fmla="*/ 66 h 313"/>
                <a:gd name="T72" fmla="*/ 16 w 323"/>
                <a:gd name="T73" fmla="*/ 71 h 313"/>
                <a:gd name="T74" fmla="*/ 21 w 323"/>
                <a:gd name="T75" fmla="*/ 74 h 313"/>
                <a:gd name="T76" fmla="*/ 28 w 323"/>
                <a:gd name="T77" fmla="*/ 76 h 313"/>
                <a:gd name="T78" fmla="*/ 33 w 323"/>
                <a:gd name="T79" fmla="*/ 78 h 313"/>
                <a:gd name="T80" fmla="*/ 40 w 323"/>
                <a:gd name="T81" fmla="*/ 78 h 31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23"/>
                <a:gd name="T124" fmla="*/ 0 h 313"/>
                <a:gd name="T125" fmla="*/ 323 w 323"/>
                <a:gd name="T126" fmla="*/ 313 h 31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23" h="313">
                  <a:moveTo>
                    <a:pt x="161" y="313"/>
                  </a:moveTo>
                  <a:lnTo>
                    <a:pt x="190" y="313"/>
                  </a:lnTo>
                  <a:lnTo>
                    <a:pt x="208" y="304"/>
                  </a:lnTo>
                  <a:lnTo>
                    <a:pt x="237" y="295"/>
                  </a:lnTo>
                  <a:lnTo>
                    <a:pt x="256" y="285"/>
                  </a:lnTo>
                  <a:lnTo>
                    <a:pt x="275" y="266"/>
                  </a:lnTo>
                  <a:lnTo>
                    <a:pt x="286" y="248"/>
                  </a:lnTo>
                  <a:lnTo>
                    <a:pt x="304" y="228"/>
                  </a:lnTo>
                  <a:lnTo>
                    <a:pt x="314" y="209"/>
                  </a:lnTo>
                  <a:lnTo>
                    <a:pt x="314" y="181"/>
                  </a:lnTo>
                  <a:lnTo>
                    <a:pt x="323" y="162"/>
                  </a:lnTo>
                  <a:lnTo>
                    <a:pt x="314" y="133"/>
                  </a:lnTo>
                  <a:lnTo>
                    <a:pt x="314" y="105"/>
                  </a:lnTo>
                  <a:lnTo>
                    <a:pt x="304" y="86"/>
                  </a:lnTo>
                  <a:lnTo>
                    <a:pt x="286" y="66"/>
                  </a:lnTo>
                  <a:lnTo>
                    <a:pt x="275" y="47"/>
                  </a:lnTo>
                  <a:lnTo>
                    <a:pt x="256" y="29"/>
                  </a:lnTo>
                  <a:lnTo>
                    <a:pt x="237" y="19"/>
                  </a:lnTo>
                  <a:lnTo>
                    <a:pt x="208" y="10"/>
                  </a:lnTo>
                  <a:lnTo>
                    <a:pt x="190" y="0"/>
                  </a:lnTo>
                  <a:lnTo>
                    <a:pt x="161" y="0"/>
                  </a:lnTo>
                  <a:lnTo>
                    <a:pt x="133" y="0"/>
                  </a:lnTo>
                  <a:lnTo>
                    <a:pt x="113" y="10"/>
                  </a:lnTo>
                  <a:lnTo>
                    <a:pt x="85" y="19"/>
                  </a:lnTo>
                  <a:lnTo>
                    <a:pt x="66" y="29"/>
                  </a:lnTo>
                  <a:lnTo>
                    <a:pt x="48" y="47"/>
                  </a:lnTo>
                  <a:lnTo>
                    <a:pt x="37" y="66"/>
                  </a:lnTo>
                  <a:lnTo>
                    <a:pt x="18" y="86"/>
                  </a:lnTo>
                  <a:lnTo>
                    <a:pt x="9" y="105"/>
                  </a:lnTo>
                  <a:lnTo>
                    <a:pt x="9" y="133"/>
                  </a:lnTo>
                  <a:lnTo>
                    <a:pt x="0" y="162"/>
                  </a:lnTo>
                  <a:lnTo>
                    <a:pt x="9" y="181"/>
                  </a:lnTo>
                  <a:lnTo>
                    <a:pt x="9" y="209"/>
                  </a:lnTo>
                  <a:lnTo>
                    <a:pt x="18" y="228"/>
                  </a:lnTo>
                  <a:lnTo>
                    <a:pt x="37" y="248"/>
                  </a:lnTo>
                  <a:lnTo>
                    <a:pt x="48" y="266"/>
                  </a:lnTo>
                  <a:lnTo>
                    <a:pt x="66" y="285"/>
                  </a:lnTo>
                  <a:lnTo>
                    <a:pt x="85" y="295"/>
                  </a:lnTo>
                  <a:lnTo>
                    <a:pt x="113" y="304"/>
                  </a:lnTo>
                  <a:lnTo>
                    <a:pt x="133" y="313"/>
                  </a:lnTo>
                  <a:lnTo>
                    <a:pt x="161" y="313"/>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42" name="Freeform 250">
              <a:extLst>
                <a:ext uri="{FF2B5EF4-FFF2-40B4-BE49-F238E27FC236}">
                  <a16:creationId xmlns:a16="http://schemas.microsoft.com/office/drawing/2014/main" id="{1FA3B411-3F70-4327-8994-EE8F833A0BEA}"/>
                </a:ext>
              </a:extLst>
            </p:cNvPr>
            <p:cNvSpPr>
              <a:spLocks/>
            </p:cNvSpPr>
            <p:nvPr/>
          </p:nvSpPr>
          <p:spPr bwMode="auto">
            <a:xfrm>
              <a:off x="2989" y="2400"/>
              <a:ext cx="331" cy="330"/>
            </a:xfrm>
            <a:custGeom>
              <a:avLst/>
              <a:gdLst>
                <a:gd name="T0" fmla="*/ 167 w 1322"/>
                <a:gd name="T1" fmla="*/ 330 h 1322"/>
                <a:gd name="T2" fmla="*/ 193 w 1322"/>
                <a:gd name="T3" fmla="*/ 328 h 1322"/>
                <a:gd name="T4" fmla="*/ 219 w 1322"/>
                <a:gd name="T5" fmla="*/ 323 h 1322"/>
                <a:gd name="T6" fmla="*/ 243 w 1322"/>
                <a:gd name="T7" fmla="*/ 311 h 1322"/>
                <a:gd name="T8" fmla="*/ 264 w 1322"/>
                <a:gd name="T9" fmla="*/ 299 h 1322"/>
                <a:gd name="T10" fmla="*/ 284 w 1322"/>
                <a:gd name="T11" fmla="*/ 283 h 1322"/>
                <a:gd name="T12" fmla="*/ 300 w 1322"/>
                <a:gd name="T13" fmla="*/ 263 h 1322"/>
                <a:gd name="T14" fmla="*/ 315 w 1322"/>
                <a:gd name="T15" fmla="*/ 242 h 1322"/>
                <a:gd name="T16" fmla="*/ 324 w 1322"/>
                <a:gd name="T17" fmla="*/ 218 h 1322"/>
                <a:gd name="T18" fmla="*/ 329 w 1322"/>
                <a:gd name="T19" fmla="*/ 192 h 1322"/>
                <a:gd name="T20" fmla="*/ 331 w 1322"/>
                <a:gd name="T21" fmla="*/ 166 h 1322"/>
                <a:gd name="T22" fmla="*/ 329 w 1322"/>
                <a:gd name="T23" fmla="*/ 138 h 1322"/>
                <a:gd name="T24" fmla="*/ 324 w 1322"/>
                <a:gd name="T25" fmla="*/ 114 h 1322"/>
                <a:gd name="T26" fmla="*/ 315 w 1322"/>
                <a:gd name="T27" fmla="*/ 90 h 1322"/>
                <a:gd name="T28" fmla="*/ 300 w 1322"/>
                <a:gd name="T29" fmla="*/ 69 h 1322"/>
                <a:gd name="T30" fmla="*/ 284 w 1322"/>
                <a:gd name="T31" fmla="*/ 50 h 1322"/>
                <a:gd name="T32" fmla="*/ 264 w 1322"/>
                <a:gd name="T33" fmla="*/ 33 h 1322"/>
                <a:gd name="T34" fmla="*/ 243 w 1322"/>
                <a:gd name="T35" fmla="*/ 19 h 1322"/>
                <a:gd name="T36" fmla="*/ 219 w 1322"/>
                <a:gd name="T37" fmla="*/ 10 h 1322"/>
                <a:gd name="T38" fmla="*/ 193 w 1322"/>
                <a:gd name="T39" fmla="*/ 2 h 1322"/>
                <a:gd name="T40" fmla="*/ 167 w 1322"/>
                <a:gd name="T41" fmla="*/ 0 h 1322"/>
                <a:gd name="T42" fmla="*/ 138 w 1322"/>
                <a:gd name="T43" fmla="*/ 2 h 1322"/>
                <a:gd name="T44" fmla="*/ 114 w 1322"/>
                <a:gd name="T45" fmla="*/ 10 h 1322"/>
                <a:gd name="T46" fmla="*/ 90 w 1322"/>
                <a:gd name="T47" fmla="*/ 19 h 1322"/>
                <a:gd name="T48" fmla="*/ 69 w 1322"/>
                <a:gd name="T49" fmla="*/ 33 h 1322"/>
                <a:gd name="T50" fmla="*/ 50 w 1322"/>
                <a:gd name="T51" fmla="*/ 50 h 1322"/>
                <a:gd name="T52" fmla="*/ 33 w 1322"/>
                <a:gd name="T53" fmla="*/ 69 h 1322"/>
                <a:gd name="T54" fmla="*/ 19 w 1322"/>
                <a:gd name="T55" fmla="*/ 90 h 1322"/>
                <a:gd name="T56" fmla="*/ 10 w 1322"/>
                <a:gd name="T57" fmla="*/ 114 h 1322"/>
                <a:gd name="T58" fmla="*/ 3 w 1322"/>
                <a:gd name="T59" fmla="*/ 138 h 1322"/>
                <a:gd name="T60" fmla="*/ 0 w 1322"/>
                <a:gd name="T61" fmla="*/ 166 h 1322"/>
                <a:gd name="T62" fmla="*/ 3 w 1322"/>
                <a:gd name="T63" fmla="*/ 192 h 1322"/>
                <a:gd name="T64" fmla="*/ 10 w 1322"/>
                <a:gd name="T65" fmla="*/ 218 h 1322"/>
                <a:gd name="T66" fmla="*/ 19 w 1322"/>
                <a:gd name="T67" fmla="*/ 242 h 1322"/>
                <a:gd name="T68" fmla="*/ 33 w 1322"/>
                <a:gd name="T69" fmla="*/ 263 h 1322"/>
                <a:gd name="T70" fmla="*/ 50 w 1322"/>
                <a:gd name="T71" fmla="*/ 283 h 1322"/>
                <a:gd name="T72" fmla="*/ 69 w 1322"/>
                <a:gd name="T73" fmla="*/ 299 h 1322"/>
                <a:gd name="T74" fmla="*/ 90 w 1322"/>
                <a:gd name="T75" fmla="*/ 311 h 1322"/>
                <a:gd name="T76" fmla="*/ 114 w 1322"/>
                <a:gd name="T77" fmla="*/ 323 h 1322"/>
                <a:gd name="T78" fmla="*/ 138 w 1322"/>
                <a:gd name="T79" fmla="*/ 328 h 1322"/>
                <a:gd name="T80" fmla="*/ 167 w 1322"/>
                <a:gd name="T81" fmla="*/ 330 h 132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2"/>
                <a:gd name="T124" fmla="*/ 0 h 1322"/>
                <a:gd name="T125" fmla="*/ 1322 w 1322"/>
                <a:gd name="T126" fmla="*/ 1322 h 132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2" h="1322">
                  <a:moveTo>
                    <a:pt x="666" y="1322"/>
                  </a:moveTo>
                  <a:lnTo>
                    <a:pt x="770" y="1312"/>
                  </a:lnTo>
                  <a:lnTo>
                    <a:pt x="876" y="1293"/>
                  </a:lnTo>
                  <a:lnTo>
                    <a:pt x="971" y="1245"/>
                  </a:lnTo>
                  <a:lnTo>
                    <a:pt x="1056" y="1198"/>
                  </a:lnTo>
                  <a:lnTo>
                    <a:pt x="1133" y="1132"/>
                  </a:lnTo>
                  <a:lnTo>
                    <a:pt x="1199" y="1055"/>
                  </a:lnTo>
                  <a:lnTo>
                    <a:pt x="1257" y="970"/>
                  </a:lnTo>
                  <a:lnTo>
                    <a:pt x="1294" y="875"/>
                  </a:lnTo>
                  <a:lnTo>
                    <a:pt x="1313" y="770"/>
                  </a:lnTo>
                  <a:lnTo>
                    <a:pt x="1322" y="666"/>
                  </a:lnTo>
                  <a:lnTo>
                    <a:pt x="1313" y="551"/>
                  </a:lnTo>
                  <a:lnTo>
                    <a:pt x="1294" y="456"/>
                  </a:lnTo>
                  <a:lnTo>
                    <a:pt x="1257" y="361"/>
                  </a:lnTo>
                  <a:lnTo>
                    <a:pt x="1199" y="276"/>
                  </a:lnTo>
                  <a:lnTo>
                    <a:pt x="1133" y="201"/>
                  </a:lnTo>
                  <a:lnTo>
                    <a:pt x="1056" y="134"/>
                  </a:lnTo>
                  <a:lnTo>
                    <a:pt x="971" y="76"/>
                  </a:lnTo>
                  <a:lnTo>
                    <a:pt x="876" y="39"/>
                  </a:lnTo>
                  <a:lnTo>
                    <a:pt x="770" y="10"/>
                  </a:lnTo>
                  <a:lnTo>
                    <a:pt x="666" y="0"/>
                  </a:lnTo>
                  <a:lnTo>
                    <a:pt x="552" y="10"/>
                  </a:lnTo>
                  <a:lnTo>
                    <a:pt x="456" y="39"/>
                  </a:lnTo>
                  <a:lnTo>
                    <a:pt x="361" y="76"/>
                  </a:lnTo>
                  <a:lnTo>
                    <a:pt x="276" y="134"/>
                  </a:lnTo>
                  <a:lnTo>
                    <a:pt x="200" y="201"/>
                  </a:lnTo>
                  <a:lnTo>
                    <a:pt x="133" y="276"/>
                  </a:lnTo>
                  <a:lnTo>
                    <a:pt x="76" y="361"/>
                  </a:lnTo>
                  <a:lnTo>
                    <a:pt x="38" y="456"/>
                  </a:lnTo>
                  <a:lnTo>
                    <a:pt x="10" y="551"/>
                  </a:lnTo>
                  <a:lnTo>
                    <a:pt x="0" y="666"/>
                  </a:lnTo>
                  <a:lnTo>
                    <a:pt x="10" y="770"/>
                  </a:lnTo>
                  <a:lnTo>
                    <a:pt x="38" y="875"/>
                  </a:lnTo>
                  <a:lnTo>
                    <a:pt x="76" y="970"/>
                  </a:lnTo>
                  <a:lnTo>
                    <a:pt x="133" y="1055"/>
                  </a:lnTo>
                  <a:lnTo>
                    <a:pt x="200" y="1132"/>
                  </a:lnTo>
                  <a:lnTo>
                    <a:pt x="276" y="1198"/>
                  </a:lnTo>
                  <a:lnTo>
                    <a:pt x="361" y="1245"/>
                  </a:lnTo>
                  <a:lnTo>
                    <a:pt x="456" y="1293"/>
                  </a:lnTo>
                  <a:lnTo>
                    <a:pt x="552" y="1312"/>
                  </a:lnTo>
                  <a:lnTo>
                    <a:pt x="666" y="1322"/>
                  </a:lnTo>
                  <a:close/>
                </a:path>
              </a:pathLst>
            </a:custGeom>
            <a:solidFill>
              <a:srgbClr val="4C4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43" name="Freeform 251">
              <a:extLst>
                <a:ext uri="{FF2B5EF4-FFF2-40B4-BE49-F238E27FC236}">
                  <a16:creationId xmlns:a16="http://schemas.microsoft.com/office/drawing/2014/main" id="{E524B0CC-FE99-44AB-818B-CA0C3232B752}"/>
                </a:ext>
              </a:extLst>
            </p:cNvPr>
            <p:cNvSpPr>
              <a:spLocks/>
            </p:cNvSpPr>
            <p:nvPr/>
          </p:nvSpPr>
          <p:spPr bwMode="auto">
            <a:xfrm>
              <a:off x="2989" y="2400"/>
              <a:ext cx="331" cy="330"/>
            </a:xfrm>
            <a:custGeom>
              <a:avLst/>
              <a:gdLst>
                <a:gd name="T0" fmla="*/ 167 w 1322"/>
                <a:gd name="T1" fmla="*/ 330 h 1322"/>
                <a:gd name="T2" fmla="*/ 193 w 1322"/>
                <a:gd name="T3" fmla="*/ 328 h 1322"/>
                <a:gd name="T4" fmla="*/ 219 w 1322"/>
                <a:gd name="T5" fmla="*/ 323 h 1322"/>
                <a:gd name="T6" fmla="*/ 243 w 1322"/>
                <a:gd name="T7" fmla="*/ 311 h 1322"/>
                <a:gd name="T8" fmla="*/ 264 w 1322"/>
                <a:gd name="T9" fmla="*/ 299 h 1322"/>
                <a:gd name="T10" fmla="*/ 284 w 1322"/>
                <a:gd name="T11" fmla="*/ 283 h 1322"/>
                <a:gd name="T12" fmla="*/ 300 w 1322"/>
                <a:gd name="T13" fmla="*/ 263 h 1322"/>
                <a:gd name="T14" fmla="*/ 315 w 1322"/>
                <a:gd name="T15" fmla="*/ 242 h 1322"/>
                <a:gd name="T16" fmla="*/ 324 w 1322"/>
                <a:gd name="T17" fmla="*/ 218 h 1322"/>
                <a:gd name="T18" fmla="*/ 329 w 1322"/>
                <a:gd name="T19" fmla="*/ 192 h 1322"/>
                <a:gd name="T20" fmla="*/ 331 w 1322"/>
                <a:gd name="T21" fmla="*/ 166 h 1322"/>
                <a:gd name="T22" fmla="*/ 329 w 1322"/>
                <a:gd name="T23" fmla="*/ 138 h 1322"/>
                <a:gd name="T24" fmla="*/ 324 w 1322"/>
                <a:gd name="T25" fmla="*/ 114 h 1322"/>
                <a:gd name="T26" fmla="*/ 315 w 1322"/>
                <a:gd name="T27" fmla="*/ 90 h 1322"/>
                <a:gd name="T28" fmla="*/ 300 w 1322"/>
                <a:gd name="T29" fmla="*/ 69 h 1322"/>
                <a:gd name="T30" fmla="*/ 284 w 1322"/>
                <a:gd name="T31" fmla="*/ 50 h 1322"/>
                <a:gd name="T32" fmla="*/ 264 w 1322"/>
                <a:gd name="T33" fmla="*/ 33 h 1322"/>
                <a:gd name="T34" fmla="*/ 243 w 1322"/>
                <a:gd name="T35" fmla="*/ 19 h 1322"/>
                <a:gd name="T36" fmla="*/ 219 w 1322"/>
                <a:gd name="T37" fmla="*/ 10 h 1322"/>
                <a:gd name="T38" fmla="*/ 193 w 1322"/>
                <a:gd name="T39" fmla="*/ 2 h 1322"/>
                <a:gd name="T40" fmla="*/ 167 w 1322"/>
                <a:gd name="T41" fmla="*/ 0 h 1322"/>
                <a:gd name="T42" fmla="*/ 138 w 1322"/>
                <a:gd name="T43" fmla="*/ 2 h 1322"/>
                <a:gd name="T44" fmla="*/ 114 w 1322"/>
                <a:gd name="T45" fmla="*/ 10 h 1322"/>
                <a:gd name="T46" fmla="*/ 90 w 1322"/>
                <a:gd name="T47" fmla="*/ 19 h 1322"/>
                <a:gd name="T48" fmla="*/ 69 w 1322"/>
                <a:gd name="T49" fmla="*/ 33 h 1322"/>
                <a:gd name="T50" fmla="*/ 50 w 1322"/>
                <a:gd name="T51" fmla="*/ 50 h 1322"/>
                <a:gd name="T52" fmla="*/ 33 w 1322"/>
                <a:gd name="T53" fmla="*/ 69 h 1322"/>
                <a:gd name="T54" fmla="*/ 19 w 1322"/>
                <a:gd name="T55" fmla="*/ 90 h 1322"/>
                <a:gd name="T56" fmla="*/ 10 w 1322"/>
                <a:gd name="T57" fmla="*/ 114 h 1322"/>
                <a:gd name="T58" fmla="*/ 3 w 1322"/>
                <a:gd name="T59" fmla="*/ 138 h 1322"/>
                <a:gd name="T60" fmla="*/ 0 w 1322"/>
                <a:gd name="T61" fmla="*/ 166 h 1322"/>
                <a:gd name="T62" fmla="*/ 3 w 1322"/>
                <a:gd name="T63" fmla="*/ 192 h 1322"/>
                <a:gd name="T64" fmla="*/ 10 w 1322"/>
                <a:gd name="T65" fmla="*/ 218 h 1322"/>
                <a:gd name="T66" fmla="*/ 19 w 1322"/>
                <a:gd name="T67" fmla="*/ 242 h 1322"/>
                <a:gd name="T68" fmla="*/ 33 w 1322"/>
                <a:gd name="T69" fmla="*/ 263 h 1322"/>
                <a:gd name="T70" fmla="*/ 50 w 1322"/>
                <a:gd name="T71" fmla="*/ 283 h 1322"/>
                <a:gd name="T72" fmla="*/ 69 w 1322"/>
                <a:gd name="T73" fmla="*/ 299 h 1322"/>
                <a:gd name="T74" fmla="*/ 90 w 1322"/>
                <a:gd name="T75" fmla="*/ 311 h 1322"/>
                <a:gd name="T76" fmla="*/ 114 w 1322"/>
                <a:gd name="T77" fmla="*/ 323 h 1322"/>
                <a:gd name="T78" fmla="*/ 138 w 1322"/>
                <a:gd name="T79" fmla="*/ 328 h 1322"/>
                <a:gd name="T80" fmla="*/ 167 w 1322"/>
                <a:gd name="T81" fmla="*/ 330 h 132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2"/>
                <a:gd name="T124" fmla="*/ 0 h 1322"/>
                <a:gd name="T125" fmla="*/ 1322 w 1322"/>
                <a:gd name="T126" fmla="*/ 1322 h 132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2" h="1322">
                  <a:moveTo>
                    <a:pt x="666" y="1322"/>
                  </a:moveTo>
                  <a:lnTo>
                    <a:pt x="770" y="1312"/>
                  </a:lnTo>
                  <a:lnTo>
                    <a:pt x="876" y="1293"/>
                  </a:lnTo>
                  <a:lnTo>
                    <a:pt x="971" y="1245"/>
                  </a:lnTo>
                  <a:lnTo>
                    <a:pt x="1056" y="1198"/>
                  </a:lnTo>
                  <a:lnTo>
                    <a:pt x="1133" y="1132"/>
                  </a:lnTo>
                  <a:lnTo>
                    <a:pt x="1199" y="1055"/>
                  </a:lnTo>
                  <a:lnTo>
                    <a:pt x="1257" y="970"/>
                  </a:lnTo>
                  <a:lnTo>
                    <a:pt x="1294" y="875"/>
                  </a:lnTo>
                  <a:lnTo>
                    <a:pt x="1313" y="770"/>
                  </a:lnTo>
                  <a:lnTo>
                    <a:pt x="1322" y="666"/>
                  </a:lnTo>
                  <a:lnTo>
                    <a:pt x="1313" y="551"/>
                  </a:lnTo>
                  <a:lnTo>
                    <a:pt x="1294" y="456"/>
                  </a:lnTo>
                  <a:lnTo>
                    <a:pt x="1257" y="361"/>
                  </a:lnTo>
                  <a:lnTo>
                    <a:pt x="1199" y="276"/>
                  </a:lnTo>
                  <a:lnTo>
                    <a:pt x="1133" y="201"/>
                  </a:lnTo>
                  <a:lnTo>
                    <a:pt x="1056" y="134"/>
                  </a:lnTo>
                  <a:lnTo>
                    <a:pt x="971" y="76"/>
                  </a:lnTo>
                  <a:lnTo>
                    <a:pt x="876" y="39"/>
                  </a:lnTo>
                  <a:lnTo>
                    <a:pt x="770" y="10"/>
                  </a:lnTo>
                  <a:lnTo>
                    <a:pt x="666" y="0"/>
                  </a:lnTo>
                  <a:lnTo>
                    <a:pt x="552" y="10"/>
                  </a:lnTo>
                  <a:lnTo>
                    <a:pt x="456" y="39"/>
                  </a:lnTo>
                  <a:lnTo>
                    <a:pt x="361" y="76"/>
                  </a:lnTo>
                  <a:lnTo>
                    <a:pt x="276" y="134"/>
                  </a:lnTo>
                  <a:lnTo>
                    <a:pt x="200" y="201"/>
                  </a:lnTo>
                  <a:lnTo>
                    <a:pt x="133" y="276"/>
                  </a:lnTo>
                  <a:lnTo>
                    <a:pt x="76" y="361"/>
                  </a:lnTo>
                  <a:lnTo>
                    <a:pt x="38" y="456"/>
                  </a:lnTo>
                  <a:lnTo>
                    <a:pt x="10" y="551"/>
                  </a:lnTo>
                  <a:lnTo>
                    <a:pt x="0" y="666"/>
                  </a:lnTo>
                  <a:lnTo>
                    <a:pt x="10" y="770"/>
                  </a:lnTo>
                  <a:lnTo>
                    <a:pt x="38" y="875"/>
                  </a:lnTo>
                  <a:lnTo>
                    <a:pt x="76" y="970"/>
                  </a:lnTo>
                  <a:lnTo>
                    <a:pt x="133" y="1055"/>
                  </a:lnTo>
                  <a:lnTo>
                    <a:pt x="200" y="1132"/>
                  </a:lnTo>
                  <a:lnTo>
                    <a:pt x="276" y="1198"/>
                  </a:lnTo>
                  <a:lnTo>
                    <a:pt x="361" y="1245"/>
                  </a:lnTo>
                  <a:lnTo>
                    <a:pt x="456" y="1293"/>
                  </a:lnTo>
                  <a:lnTo>
                    <a:pt x="552" y="1312"/>
                  </a:lnTo>
                  <a:lnTo>
                    <a:pt x="666" y="1322"/>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844" name="Freeform 252">
              <a:extLst>
                <a:ext uri="{FF2B5EF4-FFF2-40B4-BE49-F238E27FC236}">
                  <a16:creationId xmlns:a16="http://schemas.microsoft.com/office/drawing/2014/main" id="{781FB29A-32E9-4154-A0B4-19DF8C928E08}"/>
                </a:ext>
              </a:extLst>
            </p:cNvPr>
            <p:cNvSpPr>
              <a:spLocks/>
            </p:cNvSpPr>
            <p:nvPr/>
          </p:nvSpPr>
          <p:spPr bwMode="auto">
            <a:xfrm>
              <a:off x="2989" y="2400"/>
              <a:ext cx="331" cy="330"/>
            </a:xfrm>
            <a:custGeom>
              <a:avLst/>
              <a:gdLst>
                <a:gd name="T0" fmla="*/ 167 w 1322"/>
                <a:gd name="T1" fmla="*/ 330 h 1322"/>
                <a:gd name="T2" fmla="*/ 193 w 1322"/>
                <a:gd name="T3" fmla="*/ 328 h 1322"/>
                <a:gd name="T4" fmla="*/ 219 w 1322"/>
                <a:gd name="T5" fmla="*/ 323 h 1322"/>
                <a:gd name="T6" fmla="*/ 243 w 1322"/>
                <a:gd name="T7" fmla="*/ 311 h 1322"/>
                <a:gd name="T8" fmla="*/ 264 w 1322"/>
                <a:gd name="T9" fmla="*/ 299 h 1322"/>
                <a:gd name="T10" fmla="*/ 284 w 1322"/>
                <a:gd name="T11" fmla="*/ 283 h 1322"/>
                <a:gd name="T12" fmla="*/ 300 w 1322"/>
                <a:gd name="T13" fmla="*/ 263 h 1322"/>
                <a:gd name="T14" fmla="*/ 315 w 1322"/>
                <a:gd name="T15" fmla="*/ 242 h 1322"/>
                <a:gd name="T16" fmla="*/ 324 w 1322"/>
                <a:gd name="T17" fmla="*/ 218 h 1322"/>
                <a:gd name="T18" fmla="*/ 329 w 1322"/>
                <a:gd name="T19" fmla="*/ 192 h 1322"/>
                <a:gd name="T20" fmla="*/ 331 w 1322"/>
                <a:gd name="T21" fmla="*/ 166 h 1322"/>
                <a:gd name="T22" fmla="*/ 329 w 1322"/>
                <a:gd name="T23" fmla="*/ 138 h 1322"/>
                <a:gd name="T24" fmla="*/ 324 w 1322"/>
                <a:gd name="T25" fmla="*/ 114 h 1322"/>
                <a:gd name="T26" fmla="*/ 315 w 1322"/>
                <a:gd name="T27" fmla="*/ 90 h 1322"/>
                <a:gd name="T28" fmla="*/ 300 w 1322"/>
                <a:gd name="T29" fmla="*/ 69 h 1322"/>
                <a:gd name="T30" fmla="*/ 284 w 1322"/>
                <a:gd name="T31" fmla="*/ 50 h 1322"/>
                <a:gd name="T32" fmla="*/ 264 w 1322"/>
                <a:gd name="T33" fmla="*/ 33 h 1322"/>
                <a:gd name="T34" fmla="*/ 243 w 1322"/>
                <a:gd name="T35" fmla="*/ 19 h 1322"/>
                <a:gd name="T36" fmla="*/ 219 w 1322"/>
                <a:gd name="T37" fmla="*/ 10 h 1322"/>
                <a:gd name="T38" fmla="*/ 193 w 1322"/>
                <a:gd name="T39" fmla="*/ 2 h 1322"/>
                <a:gd name="T40" fmla="*/ 167 w 1322"/>
                <a:gd name="T41" fmla="*/ 0 h 1322"/>
                <a:gd name="T42" fmla="*/ 138 w 1322"/>
                <a:gd name="T43" fmla="*/ 2 h 1322"/>
                <a:gd name="T44" fmla="*/ 114 w 1322"/>
                <a:gd name="T45" fmla="*/ 10 h 1322"/>
                <a:gd name="T46" fmla="*/ 90 w 1322"/>
                <a:gd name="T47" fmla="*/ 19 h 1322"/>
                <a:gd name="T48" fmla="*/ 69 w 1322"/>
                <a:gd name="T49" fmla="*/ 33 h 1322"/>
                <a:gd name="T50" fmla="*/ 50 w 1322"/>
                <a:gd name="T51" fmla="*/ 50 h 1322"/>
                <a:gd name="T52" fmla="*/ 33 w 1322"/>
                <a:gd name="T53" fmla="*/ 69 h 1322"/>
                <a:gd name="T54" fmla="*/ 19 w 1322"/>
                <a:gd name="T55" fmla="*/ 90 h 1322"/>
                <a:gd name="T56" fmla="*/ 10 w 1322"/>
                <a:gd name="T57" fmla="*/ 114 h 1322"/>
                <a:gd name="T58" fmla="*/ 3 w 1322"/>
                <a:gd name="T59" fmla="*/ 138 h 1322"/>
                <a:gd name="T60" fmla="*/ 0 w 1322"/>
                <a:gd name="T61" fmla="*/ 166 h 1322"/>
                <a:gd name="T62" fmla="*/ 3 w 1322"/>
                <a:gd name="T63" fmla="*/ 192 h 1322"/>
                <a:gd name="T64" fmla="*/ 10 w 1322"/>
                <a:gd name="T65" fmla="*/ 218 h 1322"/>
                <a:gd name="T66" fmla="*/ 19 w 1322"/>
                <a:gd name="T67" fmla="*/ 242 h 1322"/>
                <a:gd name="T68" fmla="*/ 33 w 1322"/>
                <a:gd name="T69" fmla="*/ 263 h 1322"/>
                <a:gd name="T70" fmla="*/ 50 w 1322"/>
                <a:gd name="T71" fmla="*/ 283 h 1322"/>
                <a:gd name="T72" fmla="*/ 69 w 1322"/>
                <a:gd name="T73" fmla="*/ 299 h 1322"/>
                <a:gd name="T74" fmla="*/ 90 w 1322"/>
                <a:gd name="T75" fmla="*/ 311 h 1322"/>
                <a:gd name="T76" fmla="*/ 114 w 1322"/>
                <a:gd name="T77" fmla="*/ 323 h 1322"/>
                <a:gd name="T78" fmla="*/ 138 w 1322"/>
                <a:gd name="T79" fmla="*/ 328 h 1322"/>
                <a:gd name="T80" fmla="*/ 167 w 1322"/>
                <a:gd name="T81" fmla="*/ 330 h 132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2"/>
                <a:gd name="T124" fmla="*/ 0 h 1322"/>
                <a:gd name="T125" fmla="*/ 1322 w 1322"/>
                <a:gd name="T126" fmla="*/ 1322 h 132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2" h="1322">
                  <a:moveTo>
                    <a:pt x="666" y="1322"/>
                  </a:moveTo>
                  <a:lnTo>
                    <a:pt x="770" y="1312"/>
                  </a:lnTo>
                  <a:lnTo>
                    <a:pt x="876" y="1293"/>
                  </a:lnTo>
                  <a:lnTo>
                    <a:pt x="971" y="1245"/>
                  </a:lnTo>
                  <a:lnTo>
                    <a:pt x="1056" y="1198"/>
                  </a:lnTo>
                  <a:lnTo>
                    <a:pt x="1133" y="1132"/>
                  </a:lnTo>
                  <a:lnTo>
                    <a:pt x="1199" y="1055"/>
                  </a:lnTo>
                  <a:lnTo>
                    <a:pt x="1257" y="970"/>
                  </a:lnTo>
                  <a:lnTo>
                    <a:pt x="1294" y="875"/>
                  </a:lnTo>
                  <a:lnTo>
                    <a:pt x="1313" y="770"/>
                  </a:lnTo>
                  <a:lnTo>
                    <a:pt x="1322" y="666"/>
                  </a:lnTo>
                  <a:lnTo>
                    <a:pt x="1313" y="551"/>
                  </a:lnTo>
                  <a:lnTo>
                    <a:pt x="1294" y="456"/>
                  </a:lnTo>
                  <a:lnTo>
                    <a:pt x="1257" y="361"/>
                  </a:lnTo>
                  <a:lnTo>
                    <a:pt x="1199" y="276"/>
                  </a:lnTo>
                  <a:lnTo>
                    <a:pt x="1133" y="201"/>
                  </a:lnTo>
                  <a:lnTo>
                    <a:pt x="1056" y="134"/>
                  </a:lnTo>
                  <a:lnTo>
                    <a:pt x="971" y="76"/>
                  </a:lnTo>
                  <a:lnTo>
                    <a:pt x="876" y="39"/>
                  </a:lnTo>
                  <a:lnTo>
                    <a:pt x="770" y="10"/>
                  </a:lnTo>
                  <a:lnTo>
                    <a:pt x="666" y="0"/>
                  </a:lnTo>
                  <a:lnTo>
                    <a:pt x="552" y="10"/>
                  </a:lnTo>
                  <a:lnTo>
                    <a:pt x="456" y="39"/>
                  </a:lnTo>
                  <a:lnTo>
                    <a:pt x="361" y="76"/>
                  </a:lnTo>
                  <a:lnTo>
                    <a:pt x="276" y="134"/>
                  </a:lnTo>
                  <a:lnTo>
                    <a:pt x="200" y="201"/>
                  </a:lnTo>
                  <a:lnTo>
                    <a:pt x="133" y="276"/>
                  </a:lnTo>
                  <a:lnTo>
                    <a:pt x="76" y="361"/>
                  </a:lnTo>
                  <a:lnTo>
                    <a:pt x="38" y="456"/>
                  </a:lnTo>
                  <a:lnTo>
                    <a:pt x="10" y="551"/>
                  </a:lnTo>
                  <a:lnTo>
                    <a:pt x="0" y="666"/>
                  </a:lnTo>
                  <a:lnTo>
                    <a:pt x="10" y="770"/>
                  </a:lnTo>
                  <a:lnTo>
                    <a:pt x="38" y="875"/>
                  </a:lnTo>
                  <a:lnTo>
                    <a:pt x="76" y="970"/>
                  </a:lnTo>
                  <a:lnTo>
                    <a:pt x="133" y="1055"/>
                  </a:lnTo>
                  <a:lnTo>
                    <a:pt x="200" y="1132"/>
                  </a:lnTo>
                  <a:lnTo>
                    <a:pt x="276" y="1198"/>
                  </a:lnTo>
                  <a:lnTo>
                    <a:pt x="361" y="1245"/>
                  </a:lnTo>
                  <a:lnTo>
                    <a:pt x="456" y="1293"/>
                  </a:lnTo>
                  <a:lnTo>
                    <a:pt x="552" y="1312"/>
                  </a:lnTo>
                  <a:lnTo>
                    <a:pt x="666" y="1322"/>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845" name="Freeform 253">
              <a:extLst>
                <a:ext uri="{FF2B5EF4-FFF2-40B4-BE49-F238E27FC236}">
                  <a16:creationId xmlns:a16="http://schemas.microsoft.com/office/drawing/2014/main" id="{275D70AB-50E9-4001-863A-217A74230AB4}"/>
                </a:ext>
              </a:extLst>
            </p:cNvPr>
            <p:cNvSpPr>
              <a:spLocks/>
            </p:cNvSpPr>
            <p:nvPr/>
          </p:nvSpPr>
          <p:spPr bwMode="auto">
            <a:xfrm>
              <a:off x="3037" y="2423"/>
              <a:ext cx="173" cy="176"/>
            </a:xfrm>
            <a:custGeom>
              <a:avLst/>
              <a:gdLst>
                <a:gd name="T0" fmla="*/ 85 w 695"/>
                <a:gd name="T1" fmla="*/ 176 h 704"/>
                <a:gd name="T2" fmla="*/ 100 w 695"/>
                <a:gd name="T3" fmla="*/ 174 h 704"/>
                <a:gd name="T4" fmla="*/ 114 w 695"/>
                <a:gd name="T5" fmla="*/ 171 h 704"/>
                <a:gd name="T6" fmla="*/ 125 w 695"/>
                <a:gd name="T7" fmla="*/ 164 h 704"/>
                <a:gd name="T8" fmla="*/ 137 w 695"/>
                <a:gd name="T9" fmla="*/ 160 h 704"/>
                <a:gd name="T10" fmla="*/ 147 w 695"/>
                <a:gd name="T11" fmla="*/ 150 h 704"/>
                <a:gd name="T12" fmla="*/ 156 w 695"/>
                <a:gd name="T13" fmla="*/ 141 h 704"/>
                <a:gd name="T14" fmla="*/ 164 w 695"/>
                <a:gd name="T15" fmla="*/ 129 h 704"/>
                <a:gd name="T16" fmla="*/ 168 w 695"/>
                <a:gd name="T17" fmla="*/ 117 h 704"/>
                <a:gd name="T18" fmla="*/ 173 w 695"/>
                <a:gd name="T19" fmla="*/ 102 h 704"/>
                <a:gd name="T20" fmla="*/ 173 w 695"/>
                <a:gd name="T21" fmla="*/ 88 h 704"/>
                <a:gd name="T22" fmla="*/ 173 w 695"/>
                <a:gd name="T23" fmla="*/ 74 h 704"/>
                <a:gd name="T24" fmla="*/ 168 w 695"/>
                <a:gd name="T25" fmla="*/ 60 h 704"/>
                <a:gd name="T26" fmla="*/ 164 w 695"/>
                <a:gd name="T27" fmla="*/ 48 h 704"/>
                <a:gd name="T28" fmla="*/ 156 w 695"/>
                <a:gd name="T29" fmla="*/ 36 h 704"/>
                <a:gd name="T30" fmla="*/ 147 w 695"/>
                <a:gd name="T31" fmla="*/ 27 h 704"/>
                <a:gd name="T32" fmla="*/ 137 w 695"/>
                <a:gd name="T33" fmla="*/ 17 h 704"/>
                <a:gd name="T34" fmla="*/ 125 w 695"/>
                <a:gd name="T35" fmla="*/ 10 h 704"/>
                <a:gd name="T36" fmla="*/ 114 w 695"/>
                <a:gd name="T37" fmla="*/ 5 h 704"/>
                <a:gd name="T38" fmla="*/ 100 w 695"/>
                <a:gd name="T39" fmla="*/ 3 h 704"/>
                <a:gd name="T40" fmla="*/ 85 w 695"/>
                <a:gd name="T41" fmla="*/ 0 h 704"/>
                <a:gd name="T42" fmla="*/ 71 w 695"/>
                <a:gd name="T43" fmla="*/ 3 h 704"/>
                <a:gd name="T44" fmla="*/ 59 w 695"/>
                <a:gd name="T45" fmla="*/ 5 h 704"/>
                <a:gd name="T46" fmla="*/ 47 w 695"/>
                <a:gd name="T47" fmla="*/ 10 h 704"/>
                <a:gd name="T48" fmla="*/ 36 w 695"/>
                <a:gd name="T49" fmla="*/ 17 h 704"/>
                <a:gd name="T50" fmla="*/ 24 w 695"/>
                <a:gd name="T51" fmla="*/ 27 h 704"/>
                <a:gd name="T52" fmla="*/ 17 w 695"/>
                <a:gd name="T53" fmla="*/ 36 h 704"/>
                <a:gd name="T54" fmla="*/ 10 w 695"/>
                <a:gd name="T55" fmla="*/ 48 h 704"/>
                <a:gd name="T56" fmla="*/ 5 w 695"/>
                <a:gd name="T57" fmla="*/ 60 h 704"/>
                <a:gd name="T58" fmla="*/ 0 w 695"/>
                <a:gd name="T59" fmla="*/ 74 h 704"/>
                <a:gd name="T60" fmla="*/ 0 w 695"/>
                <a:gd name="T61" fmla="*/ 88 h 704"/>
                <a:gd name="T62" fmla="*/ 0 w 695"/>
                <a:gd name="T63" fmla="*/ 102 h 704"/>
                <a:gd name="T64" fmla="*/ 5 w 695"/>
                <a:gd name="T65" fmla="*/ 117 h 704"/>
                <a:gd name="T66" fmla="*/ 10 w 695"/>
                <a:gd name="T67" fmla="*/ 129 h 704"/>
                <a:gd name="T68" fmla="*/ 17 w 695"/>
                <a:gd name="T69" fmla="*/ 141 h 704"/>
                <a:gd name="T70" fmla="*/ 24 w 695"/>
                <a:gd name="T71" fmla="*/ 150 h 704"/>
                <a:gd name="T72" fmla="*/ 36 w 695"/>
                <a:gd name="T73" fmla="*/ 160 h 704"/>
                <a:gd name="T74" fmla="*/ 47 w 695"/>
                <a:gd name="T75" fmla="*/ 164 h 704"/>
                <a:gd name="T76" fmla="*/ 59 w 695"/>
                <a:gd name="T77" fmla="*/ 171 h 704"/>
                <a:gd name="T78" fmla="*/ 71 w 695"/>
                <a:gd name="T79" fmla="*/ 174 h 704"/>
                <a:gd name="T80" fmla="*/ 85 w 695"/>
                <a:gd name="T81" fmla="*/ 176 h 70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5"/>
                <a:gd name="T124" fmla="*/ 0 h 704"/>
                <a:gd name="T125" fmla="*/ 695 w 695"/>
                <a:gd name="T126" fmla="*/ 704 h 70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5" h="704">
                  <a:moveTo>
                    <a:pt x="342" y="704"/>
                  </a:moveTo>
                  <a:lnTo>
                    <a:pt x="400" y="694"/>
                  </a:lnTo>
                  <a:lnTo>
                    <a:pt x="457" y="685"/>
                  </a:lnTo>
                  <a:lnTo>
                    <a:pt x="504" y="657"/>
                  </a:lnTo>
                  <a:lnTo>
                    <a:pt x="552" y="638"/>
                  </a:lnTo>
                  <a:lnTo>
                    <a:pt x="591" y="599"/>
                  </a:lnTo>
                  <a:lnTo>
                    <a:pt x="628" y="562"/>
                  </a:lnTo>
                  <a:lnTo>
                    <a:pt x="657" y="514"/>
                  </a:lnTo>
                  <a:lnTo>
                    <a:pt x="676" y="467"/>
                  </a:lnTo>
                  <a:lnTo>
                    <a:pt x="695" y="409"/>
                  </a:lnTo>
                  <a:lnTo>
                    <a:pt x="695" y="352"/>
                  </a:lnTo>
                  <a:lnTo>
                    <a:pt x="695" y="294"/>
                  </a:lnTo>
                  <a:lnTo>
                    <a:pt x="676" y="238"/>
                  </a:lnTo>
                  <a:lnTo>
                    <a:pt x="657" y="190"/>
                  </a:lnTo>
                  <a:lnTo>
                    <a:pt x="628" y="143"/>
                  </a:lnTo>
                  <a:lnTo>
                    <a:pt x="591" y="106"/>
                  </a:lnTo>
                  <a:lnTo>
                    <a:pt x="552" y="67"/>
                  </a:lnTo>
                  <a:lnTo>
                    <a:pt x="504" y="39"/>
                  </a:lnTo>
                  <a:lnTo>
                    <a:pt x="457" y="19"/>
                  </a:lnTo>
                  <a:lnTo>
                    <a:pt x="400" y="10"/>
                  </a:lnTo>
                  <a:lnTo>
                    <a:pt x="342" y="0"/>
                  </a:lnTo>
                  <a:lnTo>
                    <a:pt x="286" y="10"/>
                  </a:lnTo>
                  <a:lnTo>
                    <a:pt x="238" y="19"/>
                  </a:lnTo>
                  <a:lnTo>
                    <a:pt x="190" y="39"/>
                  </a:lnTo>
                  <a:lnTo>
                    <a:pt x="143" y="67"/>
                  </a:lnTo>
                  <a:lnTo>
                    <a:pt x="95" y="106"/>
                  </a:lnTo>
                  <a:lnTo>
                    <a:pt x="67" y="143"/>
                  </a:lnTo>
                  <a:lnTo>
                    <a:pt x="39" y="190"/>
                  </a:lnTo>
                  <a:lnTo>
                    <a:pt x="19" y="238"/>
                  </a:lnTo>
                  <a:lnTo>
                    <a:pt x="0" y="294"/>
                  </a:lnTo>
                  <a:lnTo>
                    <a:pt x="0" y="352"/>
                  </a:lnTo>
                  <a:lnTo>
                    <a:pt x="0" y="409"/>
                  </a:lnTo>
                  <a:lnTo>
                    <a:pt x="19" y="467"/>
                  </a:lnTo>
                  <a:lnTo>
                    <a:pt x="39" y="514"/>
                  </a:lnTo>
                  <a:lnTo>
                    <a:pt x="67" y="562"/>
                  </a:lnTo>
                  <a:lnTo>
                    <a:pt x="95" y="599"/>
                  </a:lnTo>
                  <a:lnTo>
                    <a:pt x="143" y="638"/>
                  </a:lnTo>
                  <a:lnTo>
                    <a:pt x="190" y="657"/>
                  </a:lnTo>
                  <a:lnTo>
                    <a:pt x="238" y="685"/>
                  </a:lnTo>
                  <a:lnTo>
                    <a:pt x="286" y="694"/>
                  </a:lnTo>
                  <a:lnTo>
                    <a:pt x="342" y="704"/>
                  </a:lnTo>
                  <a:close/>
                </a:path>
              </a:pathLst>
            </a:custGeom>
            <a:solidFill>
              <a:srgbClr val="4C4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46" name="Freeform 254">
              <a:extLst>
                <a:ext uri="{FF2B5EF4-FFF2-40B4-BE49-F238E27FC236}">
                  <a16:creationId xmlns:a16="http://schemas.microsoft.com/office/drawing/2014/main" id="{5EC39B67-3030-47A8-BBB2-684315B426B6}"/>
                </a:ext>
              </a:extLst>
            </p:cNvPr>
            <p:cNvSpPr>
              <a:spLocks/>
            </p:cNvSpPr>
            <p:nvPr/>
          </p:nvSpPr>
          <p:spPr bwMode="auto">
            <a:xfrm>
              <a:off x="3041" y="2426"/>
              <a:ext cx="157" cy="157"/>
            </a:xfrm>
            <a:custGeom>
              <a:avLst/>
              <a:gdLst>
                <a:gd name="T0" fmla="*/ 79 w 628"/>
                <a:gd name="T1" fmla="*/ 157 h 628"/>
                <a:gd name="T2" fmla="*/ 91 w 628"/>
                <a:gd name="T3" fmla="*/ 154 h 628"/>
                <a:gd name="T4" fmla="*/ 102 w 628"/>
                <a:gd name="T5" fmla="*/ 152 h 628"/>
                <a:gd name="T6" fmla="*/ 114 w 628"/>
                <a:gd name="T7" fmla="*/ 147 h 628"/>
                <a:gd name="T8" fmla="*/ 124 w 628"/>
                <a:gd name="T9" fmla="*/ 143 h 628"/>
                <a:gd name="T10" fmla="*/ 133 w 628"/>
                <a:gd name="T11" fmla="*/ 133 h 628"/>
                <a:gd name="T12" fmla="*/ 140 w 628"/>
                <a:gd name="T13" fmla="*/ 124 h 628"/>
                <a:gd name="T14" fmla="*/ 148 w 628"/>
                <a:gd name="T15" fmla="*/ 114 h 628"/>
                <a:gd name="T16" fmla="*/ 152 w 628"/>
                <a:gd name="T17" fmla="*/ 102 h 628"/>
                <a:gd name="T18" fmla="*/ 155 w 628"/>
                <a:gd name="T19" fmla="*/ 91 h 628"/>
                <a:gd name="T20" fmla="*/ 157 w 628"/>
                <a:gd name="T21" fmla="*/ 79 h 628"/>
                <a:gd name="T22" fmla="*/ 155 w 628"/>
                <a:gd name="T23" fmla="*/ 67 h 628"/>
                <a:gd name="T24" fmla="*/ 152 w 628"/>
                <a:gd name="T25" fmla="*/ 55 h 628"/>
                <a:gd name="T26" fmla="*/ 148 w 628"/>
                <a:gd name="T27" fmla="*/ 43 h 628"/>
                <a:gd name="T28" fmla="*/ 140 w 628"/>
                <a:gd name="T29" fmla="*/ 33 h 628"/>
                <a:gd name="T30" fmla="*/ 133 w 628"/>
                <a:gd name="T31" fmla="*/ 24 h 628"/>
                <a:gd name="T32" fmla="*/ 124 w 628"/>
                <a:gd name="T33" fmla="*/ 17 h 628"/>
                <a:gd name="T34" fmla="*/ 114 w 628"/>
                <a:gd name="T35" fmla="*/ 10 h 628"/>
                <a:gd name="T36" fmla="*/ 102 w 628"/>
                <a:gd name="T37" fmla="*/ 5 h 628"/>
                <a:gd name="T38" fmla="*/ 91 w 628"/>
                <a:gd name="T39" fmla="*/ 2 h 628"/>
                <a:gd name="T40" fmla="*/ 79 w 628"/>
                <a:gd name="T41" fmla="*/ 0 h 628"/>
                <a:gd name="T42" fmla="*/ 67 w 628"/>
                <a:gd name="T43" fmla="*/ 2 h 628"/>
                <a:gd name="T44" fmla="*/ 55 w 628"/>
                <a:gd name="T45" fmla="*/ 5 h 628"/>
                <a:gd name="T46" fmla="*/ 43 w 628"/>
                <a:gd name="T47" fmla="*/ 10 h 628"/>
                <a:gd name="T48" fmla="*/ 33 w 628"/>
                <a:gd name="T49" fmla="*/ 17 h 628"/>
                <a:gd name="T50" fmla="*/ 24 w 628"/>
                <a:gd name="T51" fmla="*/ 24 h 628"/>
                <a:gd name="T52" fmla="*/ 17 w 628"/>
                <a:gd name="T53" fmla="*/ 33 h 628"/>
                <a:gd name="T54" fmla="*/ 10 w 628"/>
                <a:gd name="T55" fmla="*/ 43 h 628"/>
                <a:gd name="T56" fmla="*/ 5 w 628"/>
                <a:gd name="T57" fmla="*/ 55 h 628"/>
                <a:gd name="T58" fmla="*/ 2 w 628"/>
                <a:gd name="T59" fmla="*/ 67 h 628"/>
                <a:gd name="T60" fmla="*/ 0 w 628"/>
                <a:gd name="T61" fmla="*/ 79 h 628"/>
                <a:gd name="T62" fmla="*/ 0 w 628"/>
                <a:gd name="T63" fmla="*/ 81 h 628"/>
                <a:gd name="T64" fmla="*/ 0 w 628"/>
                <a:gd name="T65" fmla="*/ 83 h 628"/>
                <a:gd name="T66" fmla="*/ 2 w 628"/>
                <a:gd name="T67" fmla="*/ 83 h 628"/>
                <a:gd name="T68" fmla="*/ 2 w 628"/>
                <a:gd name="T69" fmla="*/ 95 h 628"/>
                <a:gd name="T70" fmla="*/ 7 w 628"/>
                <a:gd name="T71" fmla="*/ 107 h 628"/>
                <a:gd name="T72" fmla="*/ 12 w 628"/>
                <a:gd name="T73" fmla="*/ 117 h 628"/>
                <a:gd name="T74" fmla="*/ 17 w 628"/>
                <a:gd name="T75" fmla="*/ 126 h 628"/>
                <a:gd name="T76" fmla="*/ 26 w 628"/>
                <a:gd name="T77" fmla="*/ 135 h 628"/>
                <a:gd name="T78" fmla="*/ 33 w 628"/>
                <a:gd name="T79" fmla="*/ 143 h 628"/>
                <a:gd name="T80" fmla="*/ 45 w 628"/>
                <a:gd name="T81" fmla="*/ 147 h 628"/>
                <a:gd name="T82" fmla="*/ 55 w 628"/>
                <a:gd name="T83" fmla="*/ 152 h 628"/>
                <a:gd name="T84" fmla="*/ 67 w 628"/>
                <a:gd name="T85" fmla="*/ 154 h 628"/>
                <a:gd name="T86" fmla="*/ 79 w 628"/>
                <a:gd name="T87" fmla="*/ 157 h 62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628"/>
                <a:gd name="T133" fmla="*/ 0 h 628"/>
                <a:gd name="T134" fmla="*/ 628 w 628"/>
                <a:gd name="T135" fmla="*/ 628 h 62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628" h="628">
                  <a:moveTo>
                    <a:pt x="314" y="628"/>
                  </a:moveTo>
                  <a:lnTo>
                    <a:pt x="362" y="617"/>
                  </a:lnTo>
                  <a:lnTo>
                    <a:pt x="409" y="608"/>
                  </a:lnTo>
                  <a:lnTo>
                    <a:pt x="457" y="589"/>
                  </a:lnTo>
                  <a:lnTo>
                    <a:pt x="496" y="570"/>
                  </a:lnTo>
                  <a:lnTo>
                    <a:pt x="533" y="532"/>
                  </a:lnTo>
                  <a:lnTo>
                    <a:pt x="561" y="494"/>
                  </a:lnTo>
                  <a:lnTo>
                    <a:pt x="591" y="457"/>
                  </a:lnTo>
                  <a:lnTo>
                    <a:pt x="609" y="409"/>
                  </a:lnTo>
                  <a:lnTo>
                    <a:pt x="619" y="362"/>
                  </a:lnTo>
                  <a:lnTo>
                    <a:pt x="628" y="314"/>
                  </a:lnTo>
                  <a:lnTo>
                    <a:pt x="619" y="266"/>
                  </a:lnTo>
                  <a:lnTo>
                    <a:pt x="609" y="219"/>
                  </a:lnTo>
                  <a:lnTo>
                    <a:pt x="591" y="171"/>
                  </a:lnTo>
                  <a:lnTo>
                    <a:pt x="561" y="133"/>
                  </a:lnTo>
                  <a:lnTo>
                    <a:pt x="533" y="96"/>
                  </a:lnTo>
                  <a:lnTo>
                    <a:pt x="496" y="66"/>
                  </a:lnTo>
                  <a:lnTo>
                    <a:pt x="457" y="38"/>
                  </a:lnTo>
                  <a:lnTo>
                    <a:pt x="409" y="18"/>
                  </a:lnTo>
                  <a:lnTo>
                    <a:pt x="362" y="9"/>
                  </a:lnTo>
                  <a:lnTo>
                    <a:pt x="314" y="0"/>
                  </a:lnTo>
                  <a:lnTo>
                    <a:pt x="267" y="9"/>
                  </a:lnTo>
                  <a:lnTo>
                    <a:pt x="219" y="18"/>
                  </a:lnTo>
                  <a:lnTo>
                    <a:pt x="171" y="38"/>
                  </a:lnTo>
                  <a:lnTo>
                    <a:pt x="133" y="66"/>
                  </a:lnTo>
                  <a:lnTo>
                    <a:pt x="96" y="96"/>
                  </a:lnTo>
                  <a:lnTo>
                    <a:pt x="67" y="133"/>
                  </a:lnTo>
                  <a:lnTo>
                    <a:pt x="39" y="171"/>
                  </a:lnTo>
                  <a:lnTo>
                    <a:pt x="20" y="219"/>
                  </a:lnTo>
                  <a:lnTo>
                    <a:pt x="9" y="266"/>
                  </a:lnTo>
                  <a:lnTo>
                    <a:pt x="0" y="314"/>
                  </a:lnTo>
                  <a:lnTo>
                    <a:pt x="0" y="323"/>
                  </a:lnTo>
                  <a:lnTo>
                    <a:pt x="0" y="332"/>
                  </a:lnTo>
                  <a:lnTo>
                    <a:pt x="9" y="332"/>
                  </a:lnTo>
                  <a:lnTo>
                    <a:pt x="9" y="380"/>
                  </a:lnTo>
                  <a:lnTo>
                    <a:pt x="29" y="427"/>
                  </a:lnTo>
                  <a:lnTo>
                    <a:pt x="48" y="466"/>
                  </a:lnTo>
                  <a:lnTo>
                    <a:pt x="67" y="504"/>
                  </a:lnTo>
                  <a:lnTo>
                    <a:pt x="105" y="541"/>
                  </a:lnTo>
                  <a:lnTo>
                    <a:pt x="133" y="570"/>
                  </a:lnTo>
                  <a:lnTo>
                    <a:pt x="180" y="589"/>
                  </a:lnTo>
                  <a:lnTo>
                    <a:pt x="219" y="608"/>
                  </a:lnTo>
                  <a:lnTo>
                    <a:pt x="267" y="617"/>
                  </a:lnTo>
                  <a:lnTo>
                    <a:pt x="314" y="628"/>
                  </a:lnTo>
                  <a:close/>
                </a:path>
              </a:pathLst>
            </a:custGeom>
            <a:solidFill>
              <a:srgbClr val="595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47" name="Freeform 255">
              <a:extLst>
                <a:ext uri="{FF2B5EF4-FFF2-40B4-BE49-F238E27FC236}">
                  <a16:creationId xmlns:a16="http://schemas.microsoft.com/office/drawing/2014/main" id="{B9CD4D54-317F-4613-8C95-2348549D42BC}"/>
                </a:ext>
              </a:extLst>
            </p:cNvPr>
            <p:cNvSpPr>
              <a:spLocks/>
            </p:cNvSpPr>
            <p:nvPr/>
          </p:nvSpPr>
          <p:spPr bwMode="auto">
            <a:xfrm>
              <a:off x="3048" y="2430"/>
              <a:ext cx="138" cy="136"/>
            </a:xfrm>
            <a:custGeom>
              <a:avLst/>
              <a:gdLst>
                <a:gd name="T0" fmla="*/ 69 w 552"/>
                <a:gd name="T1" fmla="*/ 136 h 543"/>
                <a:gd name="T2" fmla="*/ 81 w 552"/>
                <a:gd name="T3" fmla="*/ 136 h 543"/>
                <a:gd name="T4" fmla="*/ 90 w 552"/>
                <a:gd name="T5" fmla="*/ 134 h 543"/>
                <a:gd name="T6" fmla="*/ 100 w 552"/>
                <a:gd name="T7" fmla="*/ 129 h 543"/>
                <a:gd name="T8" fmla="*/ 109 w 552"/>
                <a:gd name="T9" fmla="*/ 124 h 543"/>
                <a:gd name="T10" fmla="*/ 117 w 552"/>
                <a:gd name="T11" fmla="*/ 117 h 543"/>
                <a:gd name="T12" fmla="*/ 124 w 552"/>
                <a:gd name="T13" fmla="*/ 107 h 543"/>
                <a:gd name="T14" fmla="*/ 129 w 552"/>
                <a:gd name="T15" fmla="*/ 100 h 543"/>
                <a:gd name="T16" fmla="*/ 133 w 552"/>
                <a:gd name="T17" fmla="*/ 88 h 543"/>
                <a:gd name="T18" fmla="*/ 136 w 552"/>
                <a:gd name="T19" fmla="*/ 79 h 543"/>
                <a:gd name="T20" fmla="*/ 138 w 552"/>
                <a:gd name="T21" fmla="*/ 67 h 543"/>
                <a:gd name="T22" fmla="*/ 136 w 552"/>
                <a:gd name="T23" fmla="*/ 57 h 543"/>
                <a:gd name="T24" fmla="*/ 133 w 552"/>
                <a:gd name="T25" fmla="*/ 46 h 543"/>
                <a:gd name="T26" fmla="*/ 129 w 552"/>
                <a:gd name="T27" fmla="*/ 36 h 543"/>
                <a:gd name="T28" fmla="*/ 124 w 552"/>
                <a:gd name="T29" fmla="*/ 27 h 543"/>
                <a:gd name="T30" fmla="*/ 117 w 552"/>
                <a:gd name="T31" fmla="*/ 20 h 543"/>
                <a:gd name="T32" fmla="*/ 109 w 552"/>
                <a:gd name="T33" fmla="*/ 12 h 543"/>
                <a:gd name="T34" fmla="*/ 100 w 552"/>
                <a:gd name="T35" fmla="*/ 8 h 543"/>
                <a:gd name="T36" fmla="*/ 90 w 552"/>
                <a:gd name="T37" fmla="*/ 3 h 543"/>
                <a:gd name="T38" fmla="*/ 81 w 552"/>
                <a:gd name="T39" fmla="*/ 0 h 543"/>
                <a:gd name="T40" fmla="*/ 69 w 552"/>
                <a:gd name="T41" fmla="*/ 0 h 543"/>
                <a:gd name="T42" fmla="*/ 57 w 552"/>
                <a:gd name="T43" fmla="*/ 0 h 543"/>
                <a:gd name="T44" fmla="*/ 48 w 552"/>
                <a:gd name="T45" fmla="*/ 3 h 543"/>
                <a:gd name="T46" fmla="*/ 38 w 552"/>
                <a:gd name="T47" fmla="*/ 8 h 543"/>
                <a:gd name="T48" fmla="*/ 29 w 552"/>
                <a:gd name="T49" fmla="*/ 12 h 543"/>
                <a:gd name="T50" fmla="*/ 22 w 552"/>
                <a:gd name="T51" fmla="*/ 20 h 543"/>
                <a:gd name="T52" fmla="*/ 14 w 552"/>
                <a:gd name="T53" fmla="*/ 27 h 543"/>
                <a:gd name="T54" fmla="*/ 10 w 552"/>
                <a:gd name="T55" fmla="*/ 36 h 543"/>
                <a:gd name="T56" fmla="*/ 5 w 552"/>
                <a:gd name="T57" fmla="*/ 46 h 543"/>
                <a:gd name="T58" fmla="*/ 3 w 552"/>
                <a:gd name="T59" fmla="*/ 55 h 543"/>
                <a:gd name="T60" fmla="*/ 0 w 552"/>
                <a:gd name="T61" fmla="*/ 67 h 543"/>
                <a:gd name="T62" fmla="*/ 0 w 552"/>
                <a:gd name="T63" fmla="*/ 69 h 543"/>
                <a:gd name="T64" fmla="*/ 0 w 552"/>
                <a:gd name="T65" fmla="*/ 72 h 543"/>
                <a:gd name="T66" fmla="*/ 3 w 552"/>
                <a:gd name="T67" fmla="*/ 81 h 543"/>
                <a:gd name="T68" fmla="*/ 5 w 552"/>
                <a:gd name="T69" fmla="*/ 91 h 543"/>
                <a:gd name="T70" fmla="*/ 10 w 552"/>
                <a:gd name="T71" fmla="*/ 100 h 543"/>
                <a:gd name="T72" fmla="*/ 14 w 552"/>
                <a:gd name="T73" fmla="*/ 110 h 543"/>
                <a:gd name="T74" fmla="*/ 22 w 552"/>
                <a:gd name="T75" fmla="*/ 117 h 543"/>
                <a:gd name="T76" fmla="*/ 29 w 552"/>
                <a:gd name="T77" fmla="*/ 124 h 543"/>
                <a:gd name="T78" fmla="*/ 38 w 552"/>
                <a:gd name="T79" fmla="*/ 129 h 543"/>
                <a:gd name="T80" fmla="*/ 48 w 552"/>
                <a:gd name="T81" fmla="*/ 134 h 543"/>
                <a:gd name="T82" fmla="*/ 57 w 552"/>
                <a:gd name="T83" fmla="*/ 136 h 543"/>
                <a:gd name="T84" fmla="*/ 69 w 552"/>
                <a:gd name="T85" fmla="*/ 136 h 54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52"/>
                <a:gd name="T130" fmla="*/ 0 h 543"/>
                <a:gd name="T131" fmla="*/ 552 w 552"/>
                <a:gd name="T132" fmla="*/ 543 h 54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52" h="543">
                  <a:moveTo>
                    <a:pt x="276" y="543"/>
                  </a:moveTo>
                  <a:lnTo>
                    <a:pt x="324" y="543"/>
                  </a:lnTo>
                  <a:lnTo>
                    <a:pt x="361" y="534"/>
                  </a:lnTo>
                  <a:lnTo>
                    <a:pt x="400" y="514"/>
                  </a:lnTo>
                  <a:lnTo>
                    <a:pt x="437" y="495"/>
                  </a:lnTo>
                  <a:lnTo>
                    <a:pt x="467" y="467"/>
                  </a:lnTo>
                  <a:lnTo>
                    <a:pt x="495" y="428"/>
                  </a:lnTo>
                  <a:lnTo>
                    <a:pt x="514" y="400"/>
                  </a:lnTo>
                  <a:lnTo>
                    <a:pt x="532" y="353"/>
                  </a:lnTo>
                  <a:lnTo>
                    <a:pt x="543" y="314"/>
                  </a:lnTo>
                  <a:lnTo>
                    <a:pt x="552" y="266"/>
                  </a:lnTo>
                  <a:lnTo>
                    <a:pt x="543" y="229"/>
                  </a:lnTo>
                  <a:lnTo>
                    <a:pt x="532" y="182"/>
                  </a:lnTo>
                  <a:lnTo>
                    <a:pt x="514" y="143"/>
                  </a:lnTo>
                  <a:lnTo>
                    <a:pt x="495" y="106"/>
                  </a:lnTo>
                  <a:lnTo>
                    <a:pt x="467" y="78"/>
                  </a:lnTo>
                  <a:lnTo>
                    <a:pt x="437" y="48"/>
                  </a:lnTo>
                  <a:lnTo>
                    <a:pt x="400" y="30"/>
                  </a:lnTo>
                  <a:lnTo>
                    <a:pt x="361" y="11"/>
                  </a:lnTo>
                  <a:lnTo>
                    <a:pt x="324" y="0"/>
                  </a:lnTo>
                  <a:lnTo>
                    <a:pt x="276" y="0"/>
                  </a:lnTo>
                  <a:lnTo>
                    <a:pt x="229" y="0"/>
                  </a:lnTo>
                  <a:lnTo>
                    <a:pt x="190" y="11"/>
                  </a:lnTo>
                  <a:lnTo>
                    <a:pt x="151" y="30"/>
                  </a:lnTo>
                  <a:lnTo>
                    <a:pt x="114" y="48"/>
                  </a:lnTo>
                  <a:lnTo>
                    <a:pt x="86" y="78"/>
                  </a:lnTo>
                  <a:lnTo>
                    <a:pt x="56" y="106"/>
                  </a:lnTo>
                  <a:lnTo>
                    <a:pt x="38" y="143"/>
                  </a:lnTo>
                  <a:lnTo>
                    <a:pt x="19" y="182"/>
                  </a:lnTo>
                  <a:lnTo>
                    <a:pt x="10" y="220"/>
                  </a:lnTo>
                  <a:lnTo>
                    <a:pt x="0" y="266"/>
                  </a:lnTo>
                  <a:lnTo>
                    <a:pt x="0" y="277"/>
                  </a:lnTo>
                  <a:lnTo>
                    <a:pt x="0" y="286"/>
                  </a:lnTo>
                  <a:lnTo>
                    <a:pt x="10" y="324"/>
                  </a:lnTo>
                  <a:lnTo>
                    <a:pt x="19" y="362"/>
                  </a:lnTo>
                  <a:lnTo>
                    <a:pt x="38" y="400"/>
                  </a:lnTo>
                  <a:lnTo>
                    <a:pt x="56" y="439"/>
                  </a:lnTo>
                  <a:lnTo>
                    <a:pt x="86" y="467"/>
                  </a:lnTo>
                  <a:lnTo>
                    <a:pt x="114" y="495"/>
                  </a:lnTo>
                  <a:lnTo>
                    <a:pt x="151" y="514"/>
                  </a:lnTo>
                  <a:lnTo>
                    <a:pt x="190" y="534"/>
                  </a:lnTo>
                  <a:lnTo>
                    <a:pt x="229" y="543"/>
                  </a:lnTo>
                  <a:lnTo>
                    <a:pt x="276" y="543"/>
                  </a:lnTo>
                  <a:close/>
                </a:path>
              </a:pathLst>
            </a:custGeom>
            <a:solidFill>
              <a:srgbClr val="686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48" name="Freeform 256">
              <a:extLst>
                <a:ext uri="{FF2B5EF4-FFF2-40B4-BE49-F238E27FC236}">
                  <a16:creationId xmlns:a16="http://schemas.microsoft.com/office/drawing/2014/main" id="{FBD265B1-559E-4920-949F-580F773DC0FF}"/>
                </a:ext>
              </a:extLst>
            </p:cNvPr>
            <p:cNvSpPr>
              <a:spLocks/>
            </p:cNvSpPr>
            <p:nvPr/>
          </p:nvSpPr>
          <p:spPr bwMode="auto">
            <a:xfrm>
              <a:off x="3055" y="2433"/>
              <a:ext cx="117" cy="116"/>
            </a:xfrm>
            <a:custGeom>
              <a:avLst/>
              <a:gdLst>
                <a:gd name="T0" fmla="*/ 60 w 467"/>
                <a:gd name="T1" fmla="*/ 116 h 465"/>
                <a:gd name="T2" fmla="*/ 69 w 467"/>
                <a:gd name="T3" fmla="*/ 116 h 465"/>
                <a:gd name="T4" fmla="*/ 76 w 467"/>
                <a:gd name="T5" fmla="*/ 114 h 465"/>
                <a:gd name="T6" fmla="*/ 86 w 467"/>
                <a:gd name="T7" fmla="*/ 111 h 465"/>
                <a:gd name="T8" fmla="*/ 93 w 467"/>
                <a:gd name="T9" fmla="*/ 107 h 465"/>
                <a:gd name="T10" fmla="*/ 100 w 467"/>
                <a:gd name="T11" fmla="*/ 99 h 465"/>
                <a:gd name="T12" fmla="*/ 107 w 467"/>
                <a:gd name="T13" fmla="*/ 92 h 465"/>
                <a:gd name="T14" fmla="*/ 112 w 467"/>
                <a:gd name="T15" fmla="*/ 85 h 465"/>
                <a:gd name="T16" fmla="*/ 114 w 467"/>
                <a:gd name="T17" fmla="*/ 76 h 465"/>
                <a:gd name="T18" fmla="*/ 117 w 467"/>
                <a:gd name="T19" fmla="*/ 69 h 465"/>
                <a:gd name="T20" fmla="*/ 117 w 467"/>
                <a:gd name="T21" fmla="*/ 59 h 465"/>
                <a:gd name="T22" fmla="*/ 117 w 467"/>
                <a:gd name="T23" fmla="*/ 50 h 465"/>
                <a:gd name="T24" fmla="*/ 114 w 467"/>
                <a:gd name="T25" fmla="*/ 40 h 465"/>
                <a:gd name="T26" fmla="*/ 112 w 467"/>
                <a:gd name="T27" fmla="*/ 31 h 465"/>
                <a:gd name="T28" fmla="*/ 107 w 467"/>
                <a:gd name="T29" fmla="*/ 24 h 465"/>
                <a:gd name="T30" fmla="*/ 100 w 467"/>
                <a:gd name="T31" fmla="*/ 17 h 465"/>
                <a:gd name="T32" fmla="*/ 93 w 467"/>
                <a:gd name="T33" fmla="*/ 12 h 465"/>
                <a:gd name="T34" fmla="*/ 86 w 467"/>
                <a:gd name="T35" fmla="*/ 7 h 465"/>
                <a:gd name="T36" fmla="*/ 76 w 467"/>
                <a:gd name="T37" fmla="*/ 2 h 465"/>
                <a:gd name="T38" fmla="*/ 69 w 467"/>
                <a:gd name="T39" fmla="*/ 0 h 465"/>
                <a:gd name="T40" fmla="*/ 60 w 467"/>
                <a:gd name="T41" fmla="*/ 0 h 465"/>
                <a:gd name="T42" fmla="*/ 50 w 467"/>
                <a:gd name="T43" fmla="*/ 0 h 465"/>
                <a:gd name="T44" fmla="*/ 41 w 467"/>
                <a:gd name="T45" fmla="*/ 2 h 465"/>
                <a:gd name="T46" fmla="*/ 31 w 467"/>
                <a:gd name="T47" fmla="*/ 7 h 465"/>
                <a:gd name="T48" fmla="*/ 24 w 467"/>
                <a:gd name="T49" fmla="*/ 12 h 465"/>
                <a:gd name="T50" fmla="*/ 17 w 467"/>
                <a:gd name="T51" fmla="*/ 17 h 465"/>
                <a:gd name="T52" fmla="*/ 12 w 467"/>
                <a:gd name="T53" fmla="*/ 24 h 465"/>
                <a:gd name="T54" fmla="*/ 7 w 467"/>
                <a:gd name="T55" fmla="*/ 31 h 465"/>
                <a:gd name="T56" fmla="*/ 3 w 467"/>
                <a:gd name="T57" fmla="*/ 38 h 465"/>
                <a:gd name="T58" fmla="*/ 0 w 467"/>
                <a:gd name="T59" fmla="*/ 47 h 465"/>
                <a:gd name="T60" fmla="*/ 0 w 467"/>
                <a:gd name="T61" fmla="*/ 57 h 465"/>
                <a:gd name="T62" fmla="*/ 0 w 467"/>
                <a:gd name="T63" fmla="*/ 59 h 465"/>
                <a:gd name="T64" fmla="*/ 0 w 467"/>
                <a:gd name="T65" fmla="*/ 69 h 465"/>
                <a:gd name="T66" fmla="*/ 3 w 467"/>
                <a:gd name="T67" fmla="*/ 78 h 465"/>
                <a:gd name="T68" fmla="*/ 7 w 467"/>
                <a:gd name="T69" fmla="*/ 85 h 465"/>
                <a:gd name="T70" fmla="*/ 12 w 467"/>
                <a:gd name="T71" fmla="*/ 95 h 465"/>
                <a:gd name="T72" fmla="*/ 17 w 467"/>
                <a:gd name="T73" fmla="*/ 99 h 465"/>
                <a:gd name="T74" fmla="*/ 24 w 467"/>
                <a:gd name="T75" fmla="*/ 107 h 465"/>
                <a:gd name="T76" fmla="*/ 31 w 467"/>
                <a:gd name="T77" fmla="*/ 111 h 465"/>
                <a:gd name="T78" fmla="*/ 41 w 467"/>
                <a:gd name="T79" fmla="*/ 114 h 465"/>
                <a:gd name="T80" fmla="*/ 50 w 467"/>
                <a:gd name="T81" fmla="*/ 116 h 465"/>
                <a:gd name="T82" fmla="*/ 60 w 467"/>
                <a:gd name="T83" fmla="*/ 116 h 46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67"/>
                <a:gd name="T127" fmla="*/ 0 h 465"/>
                <a:gd name="T128" fmla="*/ 467 w 467"/>
                <a:gd name="T129" fmla="*/ 465 h 46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67" h="465">
                  <a:moveTo>
                    <a:pt x="238" y="465"/>
                  </a:moveTo>
                  <a:lnTo>
                    <a:pt x="277" y="465"/>
                  </a:lnTo>
                  <a:lnTo>
                    <a:pt x="305" y="456"/>
                  </a:lnTo>
                  <a:lnTo>
                    <a:pt x="343" y="446"/>
                  </a:lnTo>
                  <a:lnTo>
                    <a:pt x="372" y="428"/>
                  </a:lnTo>
                  <a:lnTo>
                    <a:pt x="400" y="398"/>
                  </a:lnTo>
                  <a:lnTo>
                    <a:pt x="428" y="370"/>
                  </a:lnTo>
                  <a:lnTo>
                    <a:pt x="448" y="342"/>
                  </a:lnTo>
                  <a:lnTo>
                    <a:pt x="457" y="303"/>
                  </a:lnTo>
                  <a:lnTo>
                    <a:pt x="467" y="275"/>
                  </a:lnTo>
                  <a:lnTo>
                    <a:pt x="467" y="237"/>
                  </a:lnTo>
                  <a:lnTo>
                    <a:pt x="467" y="199"/>
                  </a:lnTo>
                  <a:lnTo>
                    <a:pt x="457" y="162"/>
                  </a:lnTo>
                  <a:lnTo>
                    <a:pt x="448" y="123"/>
                  </a:lnTo>
                  <a:lnTo>
                    <a:pt x="428" y="95"/>
                  </a:lnTo>
                  <a:lnTo>
                    <a:pt x="400" y="67"/>
                  </a:lnTo>
                  <a:lnTo>
                    <a:pt x="372" y="47"/>
                  </a:lnTo>
                  <a:lnTo>
                    <a:pt x="343" y="28"/>
                  </a:lnTo>
                  <a:lnTo>
                    <a:pt x="305" y="9"/>
                  </a:lnTo>
                  <a:lnTo>
                    <a:pt x="277" y="0"/>
                  </a:lnTo>
                  <a:lnTo>
                    <a:pt x="238" y="0"/>
                  </a:lnTo>
                  <a:lnTo>
                    <a:pt x="201" y="0"/>
                  </a:lnTo>
                  <a:lnTo>
                    <a:pt x="162" y="9"/>
                  </a:lnTo>
                  <a:lnTo>
                    <a:pt x="123" y="28"/>
                  </a:lnTo>
                  <a:lnTo>
                    <a:pt x="95" y="47"/>
                  </a:lnTo>
                  <a:lnTo>
                    <a:pt x="67" y="67"/>
                  </a:lnTo>
                  <a:lnTo>
                    <a:pt x="48" y="95"/>
                  </a:lnTo>
                  <a:lnTo>
                    <a:pt x="28" y="123"/>
                  </a:lnTo>
                  <a:lnTo>
                    <a:pt x="10" y="151"/>
                  </a:lnTo>
                  <a:lnTo>
                    <a:pt x="0" y="190"/>
                  </a:lnTo>
                  <a:lnTo>
                    <a:pt x="0" y="227"/>
                  </a:lnTo>
                  <a:lnTo>
                    <a:pt x="0" y="237"/>
                  </a:lnTo>
                  <a:lnTo>
                    <a:pt x="0" y="275"/>
                  </a:lnTo>
                  <a:lnTo>
                    <a:pt x="10" y="313"/>
                  </a:lnTo>
                  <a:lnTo>
                    <a:pt x="28" y="342"/>
                  </a:lnTo>
                  <a:lnTo>
                    <a:pt x="48" y="380"/>
                  </a:lnTo>
                  <a:lnTo>
                    <a:pt x="67" y="398"/>
                  </a:lnTo>
                  <a:lnTo>
                    <a:pt x="95" y="428"/>
                  </a:lnTo>
                  <a:lnTo>
                    <a:pt x="123" y="446"/>
                  </a:lnTo>
                  <a:lnTo>
                    <a:pt x="162" y="456"/>
                  </a:lnTo>
                  <a:lnTo>
                    <a:pt x="201" y="465"/>
                  </a:lnTo>
                  <a:lnTo>
                    <a:pt x="238" y="465"/>
                  </a:lnTo>
                  <a:close/>
                </a:path>
              </a:pathLst>
            </a:custGeom>
            <a:solidFill>
              <a:srgbClr val="757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49" name="Freeform 257">
              <a:extLst>
                <a:ext uri="{FF2B5EF4-FFF2-40B4-BE49-F238E27FC236}">
                  <a16:creationId xmlns:a16="http://schemas.microsoft.com/office/drawing/2014/main" id="{F1731793-03C5-4CF1-8B11-817EE25D87E8}"/>
                </a:ext>
              </a:extLst>
            </p:cNvPr>
            <p:cNvSpPr>
              <a:spLocks/>
            </p:cNvSpPr>
            <p:nvPr/>
          </p:nvSpPr>
          <p:spPr bwMode="auto">
            <a:xfrm>
              <a:off x="3063" y="2435"/>
              <a:ext cx="97" cy="100"/>
            </a:xfrm>
            <a:custGeom>
              <a:avLst/>
              <a:gdLst>
                <a:gd name="T0" fmla="*/ 47 w 391"/>
                <a:gd name="T1" fmla="*/ 100 h 399"/>
                <a:gd name="T2" fmla="*/ 57 w 391"/>
                <a:gd name="T3" fmla="*/ 97 h 399"/>
                <a:gd name="T4" fmla="*/ 64 w 391"/>
                <a:gd name="T5" fmla="*/ 95 h 399"/>
                <a:gd name="T6" fmla="*/ 71 w 391"/>
                <a:gd name="T7" fmla="*/ 93 h 399"/>
                <a:gd name="T8" fmla="*/ 78 w 391"/>
                <a:gd name="T9" fmla="*/ 90 h 399"/>
                <a:gd name="T10" fmla="*/ 83 w 391"/>
                <a:gd name="T11" fmla="*/ 83 h 399"/>
                <a:gd name="T12" fmla="*/ 88 w 391"/>
                <a:gd name="T13" fmla="*/ 78 h 399"/>
                <a:gd name="T14" fmla="*/ 92 w 391"/>
                <a:gd name="T15" fmla="*/ 71 h 399"/>
                <a:gd name="T16" fmla="*/ 95 w 391"/>
                <a:gd name="T17" fmla="*/ 64 h 399"/>
                <a:gd name="T18" fmla="*/ 97 w 391"/>
                <a:gd name="T19" fmla="*/ 57 h 399"/>
                <a:gd name="T20" fmla="*/ 97 w 391"/>
                <a:gd name="T21" fmla="*/ 50 h 399"/>
                <a:gd name="T22" fmla="*/ 97 w 391"/>
                <a:gd name="T23" fmla="*/ 41 h 399"/>
                <a:gd name="T24" fmla="*/ 95 w 391"/>
                <a:gd name="T25" fmla="*/ 33 h 399"/>
                <a:gd name="T26" fmla="*/ 92 w 391"/>
                <a:gd name="T27" fmla="*/ 26 h 399"/>
                <a:gd name="T28" fmla="*/ 88 w 391"/>
                <a:gd name="T29" fmla="*/ 22 h 399"/>
                <a:gd name="T30" fmla="*/ 83 w 391"/>
                <a:gd name="T31" fmla="*/ 15 h 399"/>
                <a:gd name="T32" fmla="*/ 78 w 391"/>
                <a:gd name="T33" fmla="*/ 10 h 399"/>
                <a:gd name="T34" fmla="*/ 71 w 391"/>
                <a:gd name="T35" fmla="*/ 5 h 399"/>
                <a:gd name="T36" fmla="*/ 64 w 391"/>
                <a:gd name="T37" fmla="*/ 3 h 399"/>
                <a:gd name="T38" fmla="*/ 57 w 391"/>
                <a:gd name="T39" fmla="*/ 0 h 399"/>
                <a:gd name="T40" fmla="*/ 47 w 391"/>
                <a:gd name="T41" fmla="*/ 0 h 399"/>
                <a:gd name="T42" fmla="*/ 40 w 391"/>
                <a:gd name="T43" fmla="*/ 0 h 399"/>
                <a:gd name="T44" fmla="*/ 33 w 391"/>
                <a:gd name="T45" fmla="*/ 3 h 399"/>
                <a:gd name="T46" fmla="*/ 26 w 391"/>
                <a:gd name="T47" fmla="*/ 5 h 399"/>
                <a:gd name="T48" fmla="*/ 19 w 391"/>
                <a:gd name="T49" fmla="*/ 10 h 399"/>
                <a:gd name="T50" fmla="*/ 14 w 391"/>
                <a:gd name="T51" fmla="*/ 15 h 399"/>
                <a:gd name="T52" fmla="*/ 10 w 391"/>
                <a:gd name="T53" fmla="*/ 19 h 399"/>
                <a:gd name="T54" fmla="*/ 5 w 391"/>
                <a:gd name="T55" fmla="*/ 26 h 399"/>
                <a:gd name="T56" fmla="*/ 3 w 391"/>
                <a:gd name="T57" fmla="*/ 33 h 399"/>
                <a:gd name="T58" fmla="*/ 0 w 391"/>
                <a:gd name="T59" fmla="*/ 41 h 399"/>
                <a:gd name="T60" fmla="*/ 0 w 391"/>
                <a:gd name="T61" fmla="*/ 48 h 399"/>
                <a:gd name="T62" fmla="*/ 0 w 391"/>
                <a:gd name="T63" fmla="*/ 50 h 399"/>
                <a:gd name="T64" fmla="*/ 0 w 391"/>
                <a:gd name="T65" fmla="*/ 59 h 399"/>
                <a:gd name="T66" fmla="*/ 3 w 391"/>
                <a:gd name="T67" fmla="*/ 67 h 399"/>
                <a:gd name="T68" fmla="*/ 5 w 391"/>
                <a:gd name="T69" fmla="*/ 74 h 399"/>
                <a:gd name="T70" fmla="*/ 10 w 391"/>
                <a:gd name="T71" fmla="*/ 78 h 399"/>
                <a:gd name="T72" fmla="*/ 14 w 391"/>
                <a:gd name="T73" fmla="*/ 86 h 399"/>
                <a:gd name="T74" fmla="*/ 19 w 391"/>
                <a:gd name="T75" fmla="*/ 90 h 399"/>
                <a:gd name="T76" fmla="*/ 26 w 391"/>
                <a:gd name="T77" fmla="*/ 93 h 399"/>
                <a:gd name="T78" fmla="*/ 33 w 391"/>
                <a:gd name="T79" fmla="*/ 95 h 399"/>
                <a:gd name="T80" fmla="*/ 40 w 391"/>
                <a:gd name="T81" fmla="*/ 97 h 399"/>
                <a:gd name="T82" fmla="*/ 47 w 391"/>
                <a:gd name="T83" fmla="*/ 100 h 39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91"/>
                <a:gd name="T127" fmla="*/ 0 h 399"/>
                <a:gd name="T128" fmla="*/ 391 w 391"/>
                <a:gd name="T129" fmla="*/ 399 h 39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91" h="399">
                  <a:moveTo>
                    <a:pt x="191" y="399"/>
                  </a:moveTo>
                  <a:lnTo>
                    <a:pt x="229" y="389"/>
                  </a:lnTo>
                  <a:lnTo>
                    <a:pt x="258" y="380"/>
                  </a:lnTo>
                  <a:lnTo>
                    <a:pt x="286" y="371"/>
                  </a:lnTo>
                  <a:lnTo>
                    <a:pt x="315" y="361"/>
                  </a:lnTo>
                  <a:lnTo>
                    <a:pt x="334" y="333"/>
                  </a:lnTo>
                  <a:lnTo>
                    <a:pt x="353" y="313"/>
                  </a:lnTo>
                  <a:lnTo>
                    <a:pt x="372" y="285"/>
                  </a:lnTo>
                  <a:lnTo>
                    <a:pt x="381" y="257"/>
                  </a:lnTo>
                  <a:lnTo>
                    <a:pt x="391" y="228"/>
                  </a:lnTo>
                  <a:lnTo>
                    <a:pt x="391" y="200"/>
                  </a:lnTo>
                  <a:lnTo>
                    <a:pt x="391" y="162"/>
                  </a:lnTo>
                  <a:lnTo>
                    <a:pt x="381" y="133"/>
                  </a:lnTo>
                  <a:lnTo>
                    <a:pt x="372" y="105"/>
                  </a:lnTo>
                  <a:lnTo>
                    <a:pt x="353" y="86"/>
                  </a:lnTo>
                  <a:lnTo>
                    <a:pt x="334" y="58"/>
                  </a:lnTo>
                  <a:lnTo>
                    <a:pt x="315" y="38"/>
                  </a:lnTo>
                  <a:lnTo>
                    <a:pt x="286" y="19"/>
                  </a:lnTo>
                  <a:lnTo>
                    <a:pt x="258" y="10"/>
                  </a:lnTo>
                  <a:lnTo>
                    <a:pt x="229" y="0"/>
                  </a:lnTo>
                  <a:lnTo>
                    <a:pt x="191" y="0"/>
                  </a:lnTo>
                  <a:lnTo>
                    <a:pt x="162" y="0"/>
                  </a:lnTo>
                  <a:lnTo>
                    <a:pt x="134" y="10"/>
                  </a:lnTo>
                  <a:lnTo>
                    <a:pt x="106" y="19"/>
                  </a:lnTo>
                  <a:lnTo>
                    <a:pt x="77" y="38"/>
                  </a:lnTo>
                  <a:lnTo>
                    <a:pt x="58" y="58"/>
                  </a:lnTo>
                  <a:lnTo>
                    <a:pt x="39" y="76"/>
                  </a:lnTo>
                  <a:lnTo>
                    <a:pt x="20" y="105"/>
                  </a:lnTo>
                  <a:lnTo>
                    <a:pt x="11" y="133"/>
                  </a:lnTo>
                  <a:lnTo>
                    <a:pt x="0" y="162"/>
                  </a:lnTo>
                  <a:lnTo>
                    <a:pt x="0" y="190"/>
                  </a:lnTo>
                  <a:lnTo>
                    <a:pt x="0" y="200"/>
                  </a:lnTo>
                  <a:lnTo>
                    <a:pt x="0" y="237"/>
                  </a:lnTo>
                  <a:lnTo>
                    <a:pt x="11" y="266"/>
                  </a:lnTo>
                  <a:lnTo>
                    <a:pt x="20" y="294"/>
                  </a:lnTo>
                  <a:lnTo>
                    <a:pt x="39" y="313"/>
                  </a:lnTo>
                  <a:lnTo>
                    <a:pt x="58" y="342"/>
                  </a:lnTo>
                  <a:lnTo>
                    <a:pt x="77" y="361"/>
                  </a:lnTo>
                  <a:lnTo>
                    <a:pt x="106" y="371"/>
                  </a:lnTo>
                  <a:lnTo>
                    <a:pt x="134" y="380"/>
                  </a:lnTo>
                  <a:lnTo>
                    <a:pt x="162" y="389"/>
                  </a:lnTo>
                  <a:lnTo>
                    <a:pt x="191" y="399"/>
                  </a:lnTo>
                  <a:close/>
                </a:path>
              </a:pathLst>
            </a:custGeom>
            <a:solidFill>
              <a:srgbClr val="8484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50" name="Freeform 258">
              <a:extLst>
                <a:ext uri="{FF2B5EF4-FFF2-40B4-BE49-F238E27FC236}">
                  <a16:creationId xmlns:a16="http://schemas.microsoft.com/office/drawing/2014/main" id="{5746C105-59E7-4ECB-A815-72A1704635ED}"/>
                </a:ext>
              </a:extLst>
            </p:cNvPr>
            <p:cNvSpPr>
              <a:spLocks/>
            </p:cNvSpPr>
            <p:nvPr/>
          </p:nvSpPr>
          <p:spPr bwMode="auto">
            <a:xfrm>
              <a:off x="3067" y="2438"/>
              <a:ext cx="81" cy="80"/>
            </a:xfrm>
            <a:custGeom>
              <a:avLst/>
              <a:gdLst>
                <a:gd name="T0" fmla="*/ 41 w 324"/>
                <a:gd name="T1" fmla="*/ 80 h 323"/>
                <a:gd name="T2" fmla="*/ 48 w 324"/>
                <a:gd name="T3" fmla="*/ 80 h 323"/>
                <a:gd name="T4" fmla="*/ 52 w 324"/>
                <a:gd name="T5" fmla="*/ 78 h 323"/>
                <a:gd name="T6" fmla="*/ 60 w 324"/>
                <a:gd name="T7" fmla="*/ 75 h 323"/>
                <a:gd name="T8" fmla="*/ 64 w 324"/>
                <a:gd name="T9" fmla="*/ 73 h 323"/>
                <a:gd name="T10" fmla="*/ 69 w 324"/>
                <a:gd name="T11" fmla="*/ 68 h 323"/>
                <a:gd name="T12" fmla="*/ 74 w 324"/>
                <a:gd name="T13" fmla="*/ 63 h 323"/>
                <a:gd name="T14" fmla="*/ 76 w 324"/>
                <a:gd name="T15" fmla="*/ 58 h 323"/>
                <a:gd name="T16" fmla="*/ 79 w 324"/>
                <a:gd name="T17" fmla="*/ 52 h 323"/>
                <a:gd name="T18" fmla="*/ 81 w 324"/>
                <a:gd name="T19" fmla="*/ 47 h 323"/>
                <a:gd name="T20" fmla="*/ 81 w 324"/>
                <a:gd name="T21" fmla="*/ 40 h 323"/>
                <a:gd name="T22" fmla="*/ 81 w 324"/>
                <a:gd name="T23" fmla="*/ 33 h 323"/>
                <a:gd name="T24" fmla="*/ 79 w 324"/>
                <a:gd name="T25" fmla="*/ 28 h 323"/>
                <a:gd name="T26" fmla="*/ 76 w 324"/>
                <a:gd name="T27" fmla="*/ 21 h 323"/>
                <a:gd name="T28" fmla="*/ 74 w 324"/>
                <a:gd name="T29" fmla="*/ 16 h 323"/>
                <a:gd name="T30" fmla="*/ 69 w 324"/>
                <a:gd name="T31" fmla="*/ 12 h 323"/>
                <a:gd name="T32" fmla="*/ 64 w 324"/>
                <a:gd name="T33" fmla="*/ 9 h 323"/>
                <a:gd name="T34" fmla="*/ 60 w 324"/>
                <a:gd name="T35" fmla="*/ 4 h 323"/>
                <a:gd name="T36" fmla="*/ 52 w 324"/>
                <a:gd name="T37" fmla="*/ 2 h 323"/>
                <a:gd name="T38" fmla="*/ 48 w 324"/>
                <a:gd name="T39" fmla="*/ 2 h 323"/>
                <a:gd name="T40" fmla="*/ 41 w 324"/>
                <a:gd name="T41" fmla="*/ 0 h 323"/>
                <a:gd name="T42" fmla="*/ 33 w 324"/>
                <a:gd name="T43" fmla="*/ 2 h 323"/>
                <a:gd name="T44" fmla="*/ 29 w 324"/>
                <a:gd name="T45" fmla="*/ 2 h 323"/>
                <a:gd name="T46" fmla="*/ 22 w 324"/>
                <a:gd name="T47" fmla="*/ 4 h 323"/>
                <a:gd name="T48" fmla="*/ 17 w 324"/>
                <a:gd name="T49" fmla="*/ 9 h 323"/>
                <a:gd name="T50" fmla="*/ 12 w 324"/>
                <a:gd name="T51" fmla="*/ 12 h 323"/>
                <a:gd name="T52" fmla="*/ 10 w 324"/>
                <a:gd name="T53" fmla="*/ 16 h 323"/>
                <a:gd name="T54" fmla="*/ 5 w 324"/>
                <a:gd name="T55" fmla="*/ 21 h 323"/>
                <a:gd name="T56" fmla="*/ 3 w 324"/>
                <a:gd name="T57" fmla="*/ 28 h 323"/>
                <a:gd name="T58" fmla="*/ 3 w 324"/>
                <a:gd name="T59" fmla="*/ 33 h 323"/>
                <a:gd name="T60" fmla="*/ 0 w 324"/>
                <a:gd name="T61" fmla="*/ 40 h 323"/>
                <a:gd name="T62" fmla="*/ 3 w 324"/>
                <a:gd name="T63" fmla="*/ 47 h 323"/>
                <a:gd name="T64" fmla="*/ 3 w 324"/>
                <a:gd name="T65" fmla="*/ 52 h 323"/>
                <a:gd name="T66" fmla="*/ 5 w 324"/>
                <a:gd name="T67" fmla="*/ 58 h 323"/>
                <a:gd name="T68" fmla="*/ 10 w 324"/>
                <a:gd name="T69" fmla="*/ 63 h 323"/>
                <a:gd name="T70" fmla="*/ 12 w 324"/>
                <a:gd name="T71" fmla="*/ 68 h 323"/>
                <a:gd name="T72" fmla="*/ 17 w 324"/>
                <a:gd name="T73" fmla="*/ 73 h 323"/>
                <a:gd name="T74" fmla="*/ 22 w 324"/>
                <a:gd name="T75" fmla="*/ 75 h 323"/>
                <a:gd name="T76" fmla="*/ 29 w 324"/>
                <a:gd name="T77" fmla="*/ 78 h 323"/>
                <a:gd name="T78" fmla="*/ 33 w 324"/>
                <a:gd name="T79" fmla="*/ 80 h 323"/>
                <a:gd name="T80" fmla="*/ 41 w 324"/>
                <a:gd name="T81" fmla="*/ 80 h 32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24"/>
                <a:gd name="T124" fmla="*/ 0 h 323"/>
                <a:gd name="T125" fmla="*/ 324 w 324"/>
                <a:gd name="T126" fmla="*/ 323 h 32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24" h="323">
                  <a:moveTo>
                    <a:pt x="162" y="323"/>
                  </a:moveTo>
                  <a:lnTo>
                    <a:pt x="190" y="323"/>
                  </a:lnTo>
                  <a:lnTo>
                    <a:pt x="209" y="314"/>
                  </a:lnTo>
                  <a:lnTo>
                    <a:pt x="238" y="303"/>
                  </a:lnTo>
                  <a:lnTo>
                    <a:pt x="257" y="294"/>
                  </a:lnTo>
                  <a:lnTo>
                    <a:pt x="276" y="275"/>
                  </a:lnTo>
                  <a:lnTo>
                    <a:pt x="295" y="256"/>
                  </a:lnTo>
                  <a:lnTo>
                    <a:pt x="304" y="236"/>
                  </a:lnTo>
                  <a:lnTo>
                    <a:pt x="314" y="208"/>
                  </a:lnTo>
                  <a:lnTo>
                    <a:pt x="324" y="190"/>
                  </a:lnTo>
                  <a:lnTo>
                    <a:pt x="324" y="161"/>
                  </a:lnTo>
                  <a:lnTo>
                    <a:pt x="324" y="132"/>
                  </a:lnTo>
                  <a:lnTo>
                    <a:pt x="314" y="113"/>
                  </a:lnTo>
                  <a:lnTo>
                    <a:pt x="304" y="85"/>
                  </a:lnTo>
                  <a:lnTo>
                    <a:pt x="295" y="66"/>
                  </a:lnTo>
                  <a:lnTo>
                    <a:pt x="276" y="48"/>
                  </a:lnTo>
                  <a:lnTo>
                    <a:pt x="257" y="37"/>
                  </a:lnTo>
                  <a:lnTo>
                    <a:pt x="238" y="18"/>
                  </a:lnTo>
                  <a:lnTo>
                    <a:pt x="209" y="9"/>
                  </a:lnTo>
                  <a:lnTo>
                    <a:pt x="190" y="9"/>
                  </a:lnTo>
                  <a:lnTo>
                    <a:pt x="162" y="0"/>
                  </a:lnTo>
                  <a:lnTo>
                    <a:pt x="133" y="9"/>
                  </a:lnTo>
                  <a:lnTo>
                    <a:pt x="114" y="9"/>
                  </a:lnTo>
                  <a:lnTo>
                    <a:pt x="86" y="18"/>
                  </a:lnTo>
                  <a:lnTo>
                    <a:pt x="66" y="37"/>
                  </a:lnTo>
                  <a:lnTo>
                    <a:pt x="47" y="48"/>
                  </a:lnTo>
                  <a:lnTo>
                    <a:pt x="38" y="66"/>
                  </a:lnTo>
                  <a:lnTo>
                    <a:pt x="19" y="85"/>
                  </a:lnTo>
                  <a:lnTo>
                    <a:pt x="10" y="113"/>
                  </a:lnTo>
                  <a:lnTo>
                    <a:pt x="10" y="132"/>
                  </a:lnTo>
                  <a:lnTo>
                    <a:pt x="0" y="161"/>
                  </a:lnTo>
                  <a:lnTo>
                    <a:pt x="10" y="190"/>
                  </a:lnTo>
                  <a:lnTo>
                    <a:pt x="10" y="208"/>
                  </a:lnTo>
                  <a:lnTo>
                    <a:pt x="19" y="236"/>
                  </a:lnTo>
                  <a:lnTo>
                    <a:pt x="38" y="256"/>
                  </a:lnTo>
                  <a:lnTo>
                    <a:pt x="47" y="275"/>
                  </a:lnTo>
                  <a:lnTo>
                    <a:pt x="66" y="294"/>
                  </a:lnTo>
                  <a:lnTo>
                    <a:pt x="86" y="303"/>
                  </a:lnTo>
                  <a:lnTo>
                    <a:pt x="114" y="314"/>
                  </a:lnTo>
                  <a:lnTo>
                    <a:pt x="133" y="323"/>
                  </a:lnTo>
                  <a:lnTo>
                    <a:pt x="162" y="323"/>
                  </a:lnTo>
                  <a:close/>
                </a:path>
              </a:pathLst>
            </a:custGeom>
            <a:solidFill>
              <a:srgbClr val="919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51" name="Freeform 259">
              <a:extLst>
                <a:ext uri="{FF2B5EF4-FFF2-40B4-BE49-F238E27FC236}">
                  <a16:creationId xmlns:a16="http://schemas.microsoft.com/office/drawing/2014/main" id="{DC45794E-782C-453C-861B-E3C8BC563484}"/>
                </a:ext>
              </a:extLst>
            </p:cNvPr>
            <p:cNvSpPr>
              <a:spLocks/>
            </p:cNvSpPr>
            <p:nvPr/>
          </p:nvSpPr>
          <p:spPr bwMode="auto">
            <a:xfrm>
              <a:off x="3018" y="2105"/>
              <a:ext cx="330" cy="330"/>
            </a:xfrm>
            <a:custGeom>
              <a:avLst/>
              <a:gdLst>
                <a:gd name="T0" fmla="*/ 164 w 1323"/>
                <a:gd name="T1" fmla="*/ 330 h 1321"/>
                <a:gd name="T2" fmla="*/ 192 w 1323"/>
                <a:gd name="T3" fmla="*/ 328 h 1321"/>
                <a:gd name="T4" fmla="*/ 216 w 1323"/>
                <a:gd name="T5" fmla="*/ 323 h 1321"/>
                <a:gd name="T6" fmla="*/ 240 w 1323"/>
                <a:gd name="T7" fmla="*/ 311 h 1321"/>
                <a:gd name="T8" fmla="*/ 261 w 1323"/>
                <a:gd name="T9" fmla="*/ 299 h 1321"/>
                <a:gd name="T10" fmla="*/ 280 w 1323"/>
                <a:gd name="T11" fmla="*/ 283 h 1321"/>
                <a:gd name="T12" fmla="*/ 297 w 1323"/>
                <a:gd name="T13" fmla="*/ 264 h 1321"/>
                <a:gd name="T14" fmla="*/ 311 w 1323"/>
                <a:gd name="T15" fmla="*/ 242 h 1321"/>
                <a:gd name="T16" fmla="*/ 321 w 1323"/>
                <a:gd name="T17" fmla="*/ 218 h 1321"/>
                <a:gd name="T18" fmla="*/ 328 w 1323"/>
                <a:gd name="T19" fmla="*/ 192 h 1321"/>
                <a:gd name="T20" fmla="*/ 330 w 1323"/>
                <a:gd name="T21" fmla="*/ 166 h 1321"/>
                <a:gd name="T22" fmla="*/ 328 w 1323"/>
                <a:gd name="T23" fmla="*/ 138 h 1321"/>
                <a:gd name="T24" fmla="*/ 321 w 1323"/>
                <a:gd name="T25" fmla="*/ 114 h 1321"/>
                <a:gd name="T26" fmla="*/ 311 w 1323"/>
                <a:gd name="T27" fmla="*/ 90 h 1321"/>
                <a:gd name="T28" fmla="*/ 297 w 1323"/>
                <a:gd name="T29" fmla="*/ 69 h 1321"/>
                <a:gd name="T30" fmla="*/ 280 w 1323"/>
                <a:gd name="T31" fmla="*/ 50 h 1321"/>
                <a:gd name="T32" fmla="*/ 261 w 1323"/>
                <a:gd name="T33" fmla="*/ 33 h 1321"/>
                <a:gd name="T34" fmla="*/ 240 w 1323"/>
                <a:gd name="T35" fmla="*/ 19 h 1321"/>
                <a:gd name="T36" fmla="*/ 216 w 1323"/>
                <a:gd name="T37" fmla="*/ 9 h 1321"/>
                <a:gd name="T38" fmla="*/ 192 w 1323"/>
                <a:gd name="T39" fmla="*/ 2 h 1321"/>
                <a:gd name="T40" fmla="*/ 164 w 1323"/>
                <a:gd name="T41" fmla="*/ 0 h 1321"/>
                <a:gd name="T42" fmla="*/ 138 w 1323"/>
                <a:gd name="T43" fmla="*/ 2 h 1321"/>
                <a:gd name="T44" fmla="*/ 112 w 1323"/>
                <a:gd name="T45" fmla="*/ 9 h 1321"/>
                <a:gd name="T46" fmla="*/ 88 w 1323"/>
                <a:gd name="T47" fmla="*/ 19 h 1321"/>
                <a:gd name="T48" fmla="*/ 66 w 1323"/>
                <a:gd name="T49" fmla="*/ 33 h 1321"/>
                <a:gd name="T50" fmla="*/ 48 w 1323"/>
                <a:gd name="T51" fmla="*/ 50 h 1321"/>
                <a:gd name="T52" fmla="*/ 31 w 1323"/>
                <a:gd name="T53" fmla="*/ 69 h 1321"/>
                <a:gd name="T54" fmla="*/ 17 w 1323"/>
                <a:gd name="T55" fmla="*/ 90 h 1321"/>
                <a:gd name="T56" fmla="*/ 7 w 1323"/>
                <a:gd name="T57" fmla="*/ 114 h 1321"/>
                <a:gd name="T58" fmla="*/ 2 w 1323"/>
                <a:gd name="T59" fmla="*/ 138 h 1321"/>
                <a:gd name="T60" fmla="*/ 0 w 1323"/>
                <a:gd name="T61" fmla="*/ 166 h 1321"/>
                <a:gd name="T62" fmla="*/ 2 w 1323"/>
                <a:gd name="T63" fmla="*/ 192 h 1321"/>
                <a:gd name="T64" fmla="*/ 7 w 1323"/>
                <a:gd name="T65" fmla="*/ 218 h 1321"/>
                <a:gd name="T66" fmla="*/ 17 w 1323"/>
                <a:gd name="T67" fmla="*/ 242 h 1321"/>
                <a:gd name="T68" fmla="*/ 31 w 1323"/>
                <a:gd name="T69" fmla="*/ 264 h 1321"/>
                <a:gd name="T70" fmla="*/ 48 w 1323"/>
                <a:gd name="T71" fmla="*/ 283 h 1321"/>
                <a:gd name="T72" fmla="*/ 66 w 1323"/>
                <a:gd name="T73" fmla="*/ 299 h 1321"/>
                <a:gd name="T74" fmla="*/ 88 w 1323"/>
                <a:gd name="T75" fmla="*/ 311 h 1321"/>
                <a:gd name="T76" fmla="*/ 112 w 1323"/>
                <a:gd name="T77" fmla="*/ 323 h 1321"/>
                <a:gd name="T78" fmla="*/ 138 w 1323"/>
                <a:gd name="T79" fmla="*/ 328 h 1321"/>
                <a:gd name="T80" fmla="*/ 164 w 1323"/>
                <a:gd name="T81" fmla="*/ 330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3"/>
                <a:gd name="T124" fmla="*/ 0 h 1321"/>
                <a:gd name="T125" fmla="*/ 1323 w 1323"/>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3" h="1321">
                  <a:moveTo>
                    <a:pt x="656" y="1321"/>
                  </a:moveTo>
                  <a:lnTo>
                    <a:pt x="771" y="1312"/>
                  </a:lnTo>
                  <a:lnTo>
                    <a:pt x="866" y="1292"/>
                  </a:lnTo>
                  <a:lnTo>
                    <a:pt x="961" y="1245"/>
                  </a:lnTo>
                  <a:lnTo>
                    <a:pt x="1047" y="1197"/>
                  </a:lnTo>
                  <a:lnTo>
                    <a:pt x="1123" y="1131"/>
                  </a:lnTo>
                  <a:lnTo>
                    <a:pt x="1190" y="1055"/>
                  </a:lnTo>
                  <a:lnTo>
                    <a:pt x="1247" y="969"/>
                  </a:lnTo>
                  <a:lnTo>
                    <a:pt x="1285" y="873"/>
                  </a:lnTo>
                  <a:lnTo>
                    <a:pt x="1314" y="769"/>
                  </a:lnTo>
                  <a:lnTo>
                    <a:pt x="1323" y="665"/>
                  </a:lnTo>
                  <a:lnTo>
                    <a:pt x="1314" y="551"/>
                  </a:lnTo>
                  <a:lnTo>
                    <a:pt x="1285" y="456"/>
                  </a:lnTo>
                  <a:lnTo>
                    <a:pt x="1247" y="361"/>
                  </a:lnTo>
                  <a:lnTo>
                    <a:pt x="1190" y="275"/>
                  </a:lnTo>
                  <a:lnTo>
                    <a:pt x="1123" y="199"/>
                  </a:lnTo>
                  <a:lnTo>
                    <a:pt x="1047" y="132"/>
                  </a:lnTo>
                  <a:lnTo>
                    <a:pt x="961" y="75"/>
                  </a:lnTo>
                  <a:lnTo>
                    <a:pt x="866" y="37"/>
                  </a:lnTo>
                  <a:lnTo>
                    <a:pt x="771" y="9"/>
                  </a:lnTo>
                  <a:lnTo>
                    <a:pt x="656" y="0"/>
                  </a:lnTo>
                  <a:lnTo>
                    <a:pt x="552" y="9"/>
                  </a:lnTo>
                  <a:lnTo>
                    <a:pt x="448" y="37"/>
                  </a:lnTo>
                  <a:lnTo>
                    <a:pt x="353" y="75"/>
                  </a:lnTo>
                  <a:lnTo>
                    <a:pt x="266" y="132"/>
                  </a:lnTo>
                  <a:lnTo>
                    <a:pt x="191" y="199"/>
                  </a:lnTo>
                  <a:lnTo>
                    <a:pt x="124" y="275"/>
                  </a:lnTo>
                  <a:lnTo>
                    <a:pt x="67" y="361"/>
                  </a:lnTo>
                  <a:lnTo>
                    <a:pt x="28" y="456"/>
                  </a:lnTo>
                  <a:lnTo>
                    <a:pt x="9" y="551"/>
                  </a:lnTo>
                  <a:lnTo>
                    <a:pt x="0" y="665"/>
                  </a:lnTo>
                  <a:lnTo>
                    <a:pt x="9" y="769"/>
                  </a:lnTo>
                  <a:lnTo>
                    <a:pt x="28" y="873"/>
                  </a:lnTo>
                  <a:lnTo>
                    <a:pt x="67" y="969"/>
                  </a:lnTo>
                  <a:lnTo>
                    <a:pt x="124" y="1055"/>
                  </a:lnTo>
                  <a:lnTo>
                    <a:pt x="191" y="1131"/>
                  </a:lnTo>
                  <a:lnTo>
                    <a:pt x="266" y="1197"/>
                  </a:lnTo>
                  <a:lnTo>
                    <a:pt x="353" y="1245"/>
                  </a:lnTo>
                  <a:lnTo>
                    <a:pt x="448" y="1292"/>
                  </a:lnTo>
                  <a:lnTo>
                    <a:pt x="552" y="1312"/>
                  </a:lnTo>
                  <a:lnTo>
                    <a:pt x="656" y="1321"/>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52" name="Freeform 260">
              <a:extLst>
                <a:ext uri="{FF2B5EF4-FFF2-40B4-BE49-F238E27FC236}">
                  <a16:creationId xmlns:a16="http://schemas.microsoft.com/office/drawing/2014/main" id="{B87F743A-0B3B-4448-BC00-D90F5CE9C9C6}"/>
                </a:ext>
              </a:extLst>
            </p:cNvPr>
            <p:cNvSpPr>
              <a:spLocks/>
            </p:cNvSpPr>
            <p:nvPr/>
          </p:nvSpPr>
          <p:spPr bwMode="auto">
            <a:xfrm>
              <a:off x="3018" y="2105"/>
              <a:ext cx="330" cy="330"/>
            </a:xfrm>
            <a:custGeom>
              <a:avLst/>
              <a:gdLst>
                <a:gd name="T0" fmla="*/ 164 w 1323"/>
                <a:gd name="T1" fmla="*/ 330 h 1321"/>
                <a:gd name="T2" fmla="*/ 192 w 1323"/>
                <a:gd name="T3" fmla="*/ 328 h 1321"/>
                <a:gd name="T4" fmla="*/ 216 w 1323"/>
                <a:gd name="T5" fmla="*/ 323 h 1321"/>
                <a:gd name="T6" fmla="*/ 240 w 1323"/>
                <a:gd name="T7" fmla="*/ 311 h 1321"/>
                <a:gd name="T8" fmla="*/ 261 w 1323"/>
                <a:gd name="T9" fmla="*/ 299 h 1321"/>
                <a:gd name="T10" fmla="*/ 280 w 1323"/>
                <a:gd name="T11" fmla="*/ 283 h 1321"/>
                <a:gd name="T12" fmla="*/ 297 w 1323"/>
                <a:gd name="T13" fmla="*/ 264 h 1321"/>
                <a:gd name="T14" fmla="*/ 311 w 1323"/>
                <a:gd name="T15" fmla="*/ 242 h 1321"/>
                <a:gd name="T16" fmla="*/ 321 w 1323"/>
                <a:gd name="T17" fmla="*/ 218 h 1321"/>
                <a:gd name="T18" fmla="*/ 328 w 1323"/>
                <a:gd name="T19" fmla="*/ 192 h 1321"/>
                <a:gd name="T20" fmla="*/ 330 w 1323"/>
                <a:gd name="T21" fmla="*/ 166 h 1321"/>
                <a:gd name="T22" fmla="*/ 328 w 1323"/>
                <a:gd name="T23" fmla="*/ 138 h 1321"/>
                <a:gd name="T24" fmla="*/ 321 w 1323"/>
                <a:gd name="T25" fmla="*/ 114 h 1321"/>
                <a:gd name="T26" fmla="*/ 311 w 1323"/>
                <a:gd name="T27" fmla="*/ 90 h 1321"/>
                <a:gd name="T28" fmla="*/ 297 w 1323"/>
                <a:gd name="T29" fmla="*/ 69 h 1321"/>
                <a:gd name="T30" fmla="*/ 280 w 1323"/>
                <a:gd name="T31" fmla="*/ 50 h 1321"/>
                <a:gd name="T32" fmla="*/ 261 w 1323"/>
                <a:gd name="T33" fmla="*/ 33 h 1321"/>
                <a:gd name="T34" fmla="*/ 240 w 1323"/>
                <a:gd name="T35" fmla="*/ 19 h 1321"/>
                <a:gd name="T36" fmla="*/ 216 w 1323"/>
                <a:gd name="T37" fmla="*/ 9 h 1321"/>
                <a:gd name="T38" fmla="*/ 192 w 1323"/>
                <a:gd name="T39" fmla="*/ 2 h 1321"/>
                <a:gd name="T40" fmla="*/ 164 w 1323"/>
                <a:gd name="T41" fmla="*/ 0 h 1321"/>
                <a:gd name="T42" fmla="*/ 138 w 1323"/>
                <a:gd name="T43" fmla="*/ 2 h 1321"/>
                <a:gd name="T44" fmla="*/ 112 w 1323"/>
                <a:gd name="T45" fmla="*/ 9 h 1321"/>
                <a:gd name="T46" fmla="*/ 88 w 1323"/>
                <a:gd name="T47" fmla="*/ 19 h 1321"/>
                <a:gd name="T48" fmla="*/ 66 w 1323"/>
                <a:gd name="T49" fmla="*/ 33 h 1321"/>
                <a:gd name="T50" fmla="*/ 48 w 1323"/>
                <a:gd name="T51" fmla="*/ 50 h 1321"/>
                <a:gd name="T52" fmla="*/ 31 w 1323"/>
                <a:gd name="T53" fmla="*/ 69 h 1321"/>
                <a:gd name="T54" fmla="*/ 17 w 1323"/>
                <a:gd name="T55" fmla="*/ 90 h 1321"/>
                <a:gd name="T56" fmla="*/ 7 w 1323"/>
                <a:gd name="T57" fmla="*/ 114 h 1321"/>
                <a:gd name="T58" fmla="*/ 2 w 1323"/>
                <a:gd name="T59" fmla="*/ 138 h 1321"/>
                <a:gd name="T60" fmla="*/ 0 w 1323"/>
                <a:gd name="T61" fmla="*/ 166 h 1321"/>
                <a:gd name="T62" fmla="*/ 2 w 1323"/>
                <a:gd name="T63" fmla="*/ 192 h 1321"/>
                <a:gd name="T64" fmla="*/ 7 w 1323"/>
                <a:gd name="T65" fmla="*/ 218 h 1321"/>
                <a:gd name="T66" fmla="*/ 17 w 1323"/>
                <a:gd name="T67" fmla="*/ 242 h 1321"/>
                <a:gd name="T68" fmla="*/ 31 w 1323"/>
                <a:gd name="T69" fmla="*/ 264 h 1321"/>
                <a:gd name="T70" fmla="*/ 48 w 1323"/>
                <a:gd name="T71" fmla="*/ 283 h 1321"/>
                <a:gd name="T72" fmla="*/ 66 w 1323"/>
                <a:gd name="T73" fmla="*/ 299 h 1321"/>
                <a:gd name="T74" fmla="*/ 88 w 1323"/>
                <a:gd name="T75" fmla="*/ 311 h 1321"/>
                <a:gd name="T76" fmla="*/ 112 w 1323"/>
                <a:gd name="T77" fmla="*/ 323 h 1321"/>
                <a:gd name="T78" fmla="*/ 138 w 1323"/>
                <a:gd name="T79" fmla="*/ 328 h 1321"/>
                <a:gd name="T80" fmla="*/ 164 w 1323"/>
                <a:gd name="T81" fmla="*/ 330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3"/>
                <a:gd name="T124" fmla="*/ 0 h 1321"/>
                <a:gd name="T125" fmla="*/ 1323 w 1323"/>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3" h="1321">
                  <a:moveTo>
                    <a:pt x="656" y="1321"/>
                  </a:moveTo>
                  <a:lnTo>
                    <a:pt x="771" y="1312"/>
                  </a:lnTo>
                  <a:lnTo>
                    <a:pt x="866" y="1292"/>
                  </a:lnTo>
                  <a:lnTo>
                    <a:pt x="961" y="1245"/>
                  </a:lnTo>
                  <a:lnTo>
                    <a:pt x="1047" y="1197"/>
                  </a:lnTo>
                  <a:lnTo>
                    <a:pt x="1123" y="1131"/>
                  </a:lnTo>
                  <a:lnTo>
                    <a:pt x="1190" y="1055"/>
                  </a:lnTo>
                  <a:lnTo>
                    <a:pt x="1247" y="969"/>
                  </a:lnTo>
                  <a:lnTo>
                    <a:pt x="1285" y="873"/>
                  </a:lnTo>
                  <a:lnTo>
                    <a:pt x="1314" y="769"/>
                  </a:lnTo>
                  <a:lnTo>
                    <a:pt x="1323" y="665"/>
                  </a:lnTo>
                  <a:lnTo>
                    <a:pt x="1314" y="551"/>
                  </a:lnTo>
                  <a:lnTo>
                    <a:pt x="1285" y="456"/>
                  </a:lnTo>
                  <a:lnTo>
                    <a:pt x="1247" y="361"/>
                  </a:lnTo>
                  <a:lnTo>
                    <a:pt x="1190" y="275"/>
                  </a:lnTo>
                  <a:lnTo>
                    <a:pt x="1123" y="199"/>
                  </a:lnTo>
                  <a:lnTo>
                    <a:pt x="1047" y="132"/>
                  </a:lnTo>
                  <a:lnTo>
                    <a:pt x="961" y="75"/>
                  </a:lnTo>
                  <a:lnTo>
                    <a:pt x="866" y="37"/>
                  </a:lnTo>
                  <a:lnTo>
                    <a:pt x="771" y="9"/>
                  </a:lnTo>
                  <a:lnTo>
                    <a:pt x="656" y="0"/>
                  </a:lnTo>
                  <a:lnTo>
                    <a:pt x="552" y="9"/>
                  </a:lnTo>
                  <a:lnTo>
                    <a:pt x="448" y="37"/>
                  </a:lnTo>
                  <a:lnTo>
                    <a:pt x="353" y="75"/>
                  </a:lnTo>
                  <a:lnTo>
                    <a:pt x="266" y="132"/>
                  </a:lnTo>
                  <a:lnTo>
                    <a:pt x="191" y="199"/>
                  </a:lnTo>
                  <a:lnTo>
                    <a:pt x="124" y="275"/>
                  </a:lnTo>
                  <a:lnTo>
                    <a:pt x="67" y="361"/>
                  </a:lnTo>
                  <a:lnTo>
                    <a:pt x="28" y="456"/>
                  </a:lnTo>
                  <a:lnTo>
                    <a:pt x="9" y="551"/>
                  </a:lnTo>
                  <a:lnTo>
                    <a:pt x="0" y="665"/>
                  </a:lnTo>
                  <a:lnTo>
                    <a:pt x="9" y="769"/>
                  </a:lnTo>
                  <a:lnTo>
                    <a:pt x="28" y="873"/>
                  </a:lnTo>
                  <a:lnTo>
                    <a:pt x="67" y="969"/>
                  </a:lnTo>
                  <a:lnTo>
                    <a:pt x="124" y="1055"/>
                  </a:lnTo>
                  <a:lnTo>
                    <a:pt x="191" y="1131"/>
                  </a:lnTo>
                  <a:lnTo>
                    <a:pt x="266" y="1197"/>
                  </a:lnTo>
                  <a:lnTo>
                    <a:pt x="353" y="1245"/>
                  </a:lnTo>
                  <a:lnTo>
                    <a:pt x="448" y="1292"/>
                  </a:lnTo>
                  <a:lnTo>
                    <a:pt x="552" y="1312"/>
                  </a:lnTo>
                  <a:lnTo>
                    <a:pt x="656" y="1321"/>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853" name="Freeform 261">
              <a:extLst>
                <a:ext uri="{FF2B5EF4-FFF2-40B4-BE49-F238E27FC236}">
                  <a16:creationId xmlns:a16="http://schemas.microsoft.com/office/drawing/2014/main" id="{FB2742A1-A6A6-439D-8900-B3F43D720D30}"/>
                </a:ext>
              </a:extLst>
            </p:cNvPr>
            <p:cNvSpPr>
              <a:spLocks/>
            </p:cNvSpPr>
            <p:nvPr/>
          </p:nvSpPr>
          <p:spPr bwMode="auto">
            <a:xfrm>
              <a:off x="3018" y="2105"/>
              <a:ext cx="330" cy="330"/>
            </a:xfrm>
            <a:custGeom>
              <a:avLst/>
              <a:gdLst>
                <a:gd name="T0" fmla="*/ 164 w 1323"/>
                <a:gd name="T1" fmla="*/ 330 h 1321"/>
                <a:gd name="T2" fmla="*/ 192 w 1323"/>
                <a:gd name="T3" fmla="*/ 328 h 1321"/>
                <a:gd name="T4" fmla="*/ 216 w 1323"/>
                <a:gd name="T5" fmla="*/ 323 h 1321"/>
                <a:gd name="T6" fmla="*/ 240 w 1323"/>
                <a:gd name="T7" fmla="*/ 311 h 1321"/>
                <a:gd name="T8" fmla="*/ 261 w 1323"/>
                <a:gd name="T9" fmla="*/ 299 h 1321"/>
                <a:gd name="T10" fmla="*/ 280 w 1323"/>
                <a:gd name="T11" fmla="*/ 283 h 1321"/>
                <a:gd name="T12" fmla="*/ 297 w 1323"/>
                <a:gd name="T13" fmla="*/ 264 h 1321"/>
                <a:gd name="T14" fmla="*/ 311 w 1323"/>
                <a:gd name="T15" fmla="*/ 242 h 1321"/>
                <a:gd name="T16" fmla="*/ 321 w 1323"/>
                <a:gd name="T17" fmla="*/ 218 h 1321"/>
                <a:gd name="T18" fmla="*/ 328 w 1323"/>
                <a:gd name="T19" fmla="*/ 192 h 1321"/>
                <a:gd name="T20" fmla="*/ 330 w 1323"/>
                <a:gd name="T21" fmla="*/ 166 h 1321"/>
                <a:gd name="T22" fmla="*/ 328 w 1323"/>
                <a:gd name="T23" fmla="*/ 138 h 1321"/>
                <a:gd name="T24" fmla="*/ 321 w 1323"/>
                <a:gd name="T25" fmla="*/ 114 h 1321"/>
                <a:gd name="T26" fmla="*/ 311 w 1323"/>
                <a:gd name="T27" fmla="*/ 90 h 1321"/>
                <a:gd name="T28" fmla="*/ 297 w 1323"/>
                <a:gd name="T29" fmla="*/ 69 h 1321"/>
                <a:gd name="T30" fmla="*/ 280 w 1323"/>
                <a:gd name="T31" fmla="*/ 50 h 1321"/>
                <a:gd name="T32" fmla="*/ 261 w 1323"/>
                <a:gd name="T33" fmla="*/ 33 h 1321"/>
                <a:gd name="T34" fmla="*/ 240 w 1323"/>
                <a:gd name="T35" fmla="*/ 19 h 1321"/>
                <a:gd name="T36" fmla="*/ 216 w 1323"/>
                <a:gd name="T37" fmla="*/ 9 h 1321"/>
                <a:gd name="T38" fmla="*/ 192 w 1323"/>
                <a:gd name="T39" fmla="*/ 2 h 1321"/>
                <a:gd name="T40" fmla="*/ 164 w 1323"/>
                <a:gd name="T41" fmla="*/ 0 h 1321"/>
                <a:gd name="T42" fmla="*/ 138 w 1323"/>
                <a:gd name="T43" fmla="*/ 2 h 1321"/>
                <a:gd name="T44" fmla="*/ 112 w 1323"/>
                <a:gd name="T45" fmla="*/ 9 h 1321"/>
                <a:gd name="T46" fmla="*/ 88 w 1323"/>
                <a:gd name="T47" fmla="*/ 19 h 1321"/>
                <a:gd name="T48" fmla="*/ 66 w 1323"/>
                <a:gd name="T49" fmla="*/ 33 h 1321"/>
                <a:gd name="T50" fmla="*/ 48 w 1323"/>
                <a:gd name="T51" fmla="*/ 50 h 1321"/>
                <a:gd name="T52" fmla="*/ 31 w 1323"/>
                <a:gd name="T53" fmla="*/ 69 h 1321"/>
                <a:gd name="T54" fmla="*/ 17 w 1323"/>
                <a:gd name="T55" fmla="*/ 90 h 1321"/>
                <a:gd name="T56" fmla="*/ 7 w 1323"/>
                <a:gd name="T57" fmla="*/ 114 h 1321"/>
                <a:gd name="T58" fmla="*/ 2 w 1323"/>
                <a:gd name="T59" fmla="*/ 138 h 1321"/>
                <a:gd name="T60" fmla="*/ 0 w 1323"/>
                <a:gd name="T61" fmla="*/ 166 h 1321"/>
                <a:gd name="T62" fmla="*/ 2 w 1323"/>
                <a:gd name="T63" fmla="*/ 192 h 1321"/>
                <a:gd name="T64" fmla="*/ 7 w 1323"/>
                <a:gd name="T65" fmla="*/ 218 h 1321"/>
                <a:gd name="T66" fmla="*/ 17 w 1323"/>
                <a:gd name="T67" fmla="*/ 242 h 1321"/>
                <a:gd name="T68" fmla="*/ 31 w 1323"/>
                <a:gd name="T69" fmla="*/ 264 h 1321"/>
                <a:gd name="T70" fmla="*/ 48 w 1323"/>
                <a:gd name="T71" fmla="*/ 283 h 1321"/>
                <a:gd name="T72" fmla="*/ 66 w 1323"/>
                <a:gd name="T73" fmla="*/ 299 h 1321"/>
                <a:gd name="T74" fmla="*/ 88 w 1323"/>
                <a:gd name="T75" fmla="*/ 311 h 1321"/>
                <a:gd name="T76" fmla="*/ 112 w 1323"/>
                <a:gd name="T77" fmla="*/ 323 h 1321"/>
                <a:gd name="T78" fmla="*/ 138 w 1323"/>
                <a:gd name="T79" fmla="*/ 328 h 1321"/>
                <a:gd name="T80" fmla="*/ 164 w 1323"/>
                <a:gd name="T81" fmla="*/ 330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3"/>
                <a:gd name="T124" fmla="*/ 0 h 1321"/>
                <a:gd name="T125" fmla="*/ 1323 w 1323"/>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3" h="1321">
                  <a:moveTo>
                    <a:pt x="656" y="1321"/>
                  </a:moveTo>
                  <a:lnTo>
                    <a:pt x="771" y="1312"/>
                  </a:lnTo>
                  <a:lnTo>
                    <a:pt x="866" y="1292"/>
                  </a:lnTo>
                  <a:lnTo>
                    <a:pt x="961" y="1245"/>
                  </a:lnTo>
                  <a:lnTo>
                    <a:pt x="1047" y="1197"/>
                  </a:lnTo>
                  <a:lnTo>
                    <a:pt x="1123" y="1131"/>
                  </a:lnTo>
                  <a:lnTo>
                    <a:pt x="1190" y="1055"/>
                  </a:lnTo>
                  <a:lnTo>
                    <a:pt x="1247" y="969"/>
                  </a:lnTo>
                  <a:lnTo>
                    <a:pt x="1285" y="873"/>
                  </a:lnTo>
                  <a:lnTo>
                    <a:pt x="1314" y="769"/>
                  </a:lnTo>
                  <a:lnTo>
                    <a:pt x="1323" y="665"/>
                  </a:lnTo>
                  <a:lnTo>
                    <a:pt x="1314" y="551"/>
                  </a:lnTo>
                  <a:lnTo>
                    <a:pt x="1285" y="456"/>
                  </a:lnTo>
                  <a:lnTo>
                    <a:pt x="1247" y="361"/>
                  </a:lnTo>
                  <a:lnTo>
                    <a:pt x="1190" y="275"/>
                  </a:lnTo>
                  <a:lnTo>
                    <a:pt x="1123" y="199"/>
                  </a:lnTo>
                  <a:lnTo>
                    <a:pt x="1047" y="132"/>
                  </a:lnTo>
                  <a:lnTo>
                    <a:pt x="961" y="75"/>
                  </a:lnTo>
                  <a:lnTo>
                    <a:pt x="866" y="37"/>
                  </a:lnTo>
                  <a:lnTo>
                    <a:pt x="771" y="9"/>
                  </a:lnTo>
                  <a:lnTo>
                    <a:pt x="656" y="0"/>
                  </a:lnTo>
                  <a:lnTo>
                    <a:pt x="552" y="9"/>
                  </a:lnTo>
                  <a:lnTo>
                    <a:pt x="448" y="37"/>
                  </a:lnTo>
                  <a:lnTo>
                    <a:pt x="353" y="75"/>
                  </a:lnTo>
                  <a:lnTo>
                    <a:pt x="266" y="132"/>
                  </a:lnTo>
                  <a:lnTo>
                    <a:pt x="191" y="199"/>
                  </a:lnTo>
                  <a:lnTo>
                    <a:pt x="124" y="275"/>
                  </a:lnTo>
                  <a:lnTo>
                    <a:pt x="67" y="361"/>
                  </a:lnTo>
                  <a:lnTo>
                    <a:pt x="28" y="456"/>
                  </a:lnTo>
                  <a:lnTo>
                    <a:pt x="9" y="551"/>
                  </a:lnTo>
                  <a:lnTo>
                    <a:pt x="0" y="665"/>
                  </a:lnTo>
                  <a:lnTo>
                    <a:pt x="9" y="769"/>
                  </a:lnTo>
                  <a:lnTo>
                    <a:pt x="28" y="873"/>
                  </a:lnTo>
                  <a:lnTo>
                    <a:pt x="67" y="969"/>
                  </a:lnTo>
                  <a:lnTo>
                    <a:pt x="124" y="1055"/>
                  </a:lnTo>
                  <a:lnTo>
                    <a:pt x="191" y="1131"/>
                  </a:lnTo>
                  <a:lnTo>
                    <a:pt x="266" y="1197"/>
                  </a:lnTo>
                  <a:lnTo>
                    <a:pt x="353" y="1245"/>
                  </a:lnTo>
                  <a:lnTo>
                    <a:pt x="448" y="1292"/>
                  </a:lnTo>
                  <a:lnTo>
                    <a:pt x="552" y="1312"/>
                  </a:lnTo>
                  <a:lnTo>
                    <a:pt x="656" y="1321"/>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854" name="Freeform 262">
              <a:extLst>
                <a:ext uri="{FF2B5EF4-FFF2-40B4-BE49-F238E27FC236}">
                  <a16:creationId xmlns:a16="http://schemas.microsoft.com/office/drawing/2014/main" id="{3FF34074-B5B9-4963-8AE5-D01316C8ED34}"/>
                </a:ext>
              </a:extLst>
            </p:cNvPr>
            <p:cNvSpPr>
              <a:spLocks/>
            </p:cNvSpPr>
            <p:nvPr/>
          </p:nvSpPr>
          <p:spPr bwMode="auto">
            <a:xfrm>
              <a:off x="3063" y="2129"/>
              <a:ext cx="176" cy="175"/>
            </a:xfrm>
            <a:custGeom>
              <a:avLst/>
              <a:gdLst>
                <a:gd name="T0" fmla="*/ 88 w 705"/>
                <a:gd name="T1" fmla="*/ 175 h 703"/>
                <a:gd name="T2" fmla="*/ 103 w 705"/>
                <a:gd name="T3" fmla="*/ 173 h 703"/>
                <a:gd name="T4" fmla="*/ 114 w 705"/>
                <a:gd name="T5" fmla="*/ 170 h 703"/>
                <a:gd name="T6" fmla="*/ 129 w 705"/>
                <a:gd name="T7" fmla="*/ 163 h 703"/>
                <a:gd name="T8" fmla="*/ 140 w 705"/>
                <a:gd name="T9" fmla="*/ 158 h 703"/>
                <a:gd name="T10" fmla="*/ 150 w 705"/>
                <a:gd name="T11" fmla="*/ 149 h 703"/>
                <a:gd name="T12" fmla="*/ 157 w 705"/>
                <a:gd name="T13" fmla="*/ 139 h 703"/>
                <a:gd name="T14" fmla="*/ 164 w 705"/>
                <a:gd name="T15" fmla="*/ 127 h 703"/>
                <a:gd name="T16" fmla="*/ 171 w 705"/>
                <a:gd name="T17" fmla="*/ 116 h 703"/>
                <a:gd name="T18" fmla="*/ 174 w 705"/>
                <a:gd name="T19" fmla="*/ 102 h 703"/>
                <a:gd name="T20" fmla="*/ 176 w 705"/>
                <a:gd name="T21" fmla="*/ 87 h 703"/>
                <a:gd name="T22" fmla="*/ 174 w 705"/>
                <a:gd name="T23" fmla="*/ 73 h 703"/>
                <a:gd name="T24" fmla="*/ 171 w 705"/>
                <a:gd name="T25" fmla="*/ 59 h 703"/>
                <a:gd name="T26" fmla="*/ 164 w 705"/>
                <a:gd name="T27" fmla="*/ 47 h 703"/>
                <a:gd name="T28" fmla="*/ 157 w 705"/>
                <a:gd name="T29" fmla="*/ 35 h 703"/>
                <a:gd name="T30" fmla="*/ 150 w 705"/>
                <a:gd name="T31" fmla="*/ 26 h 703"/>
                <a:gd name="T32" fmla="*/ 140 w 705"/>
                <a:gd name="T33" fmla="*/ 17 h 703"/>
                <a:gd name="T34" fmla="*/ 129 w 705"/>
                <a:gd name="T35" fmla="*/ 9 h 703"/>
                <a:gd name="T36" fmla="*/ 114 w 705"/>
                <a:gd name="T37" fmla="*/ 5 h 703"/>
                <a:gd name="T38" fmla="*/ 103 w 705"/>
                <a:gd name="T39" fmla="*/ 2 h 703"/>
                <a:gd name="T40" fmla="*/ 88 w 705"/>
                <a:gd name="T41" fmla="*/ 0 h 703"/>
                <a:gd name="T42" fmla="*/ 74 w 705"/>
                <a:gd name="T43" fmla="*/ 2 h 703"/>
                <a:gd name="T44" fmla="*/ 59 w 705"/>
                <a:gd name="T45" fmla="*/ 5 h 703"/>
                <a:gd name="T46" fmla="*/ 48 w 705"/>
                <a:gd name="T47" fmla="*/ 9 h 703"/>
                <a:gd name="T48" fmla="*/ 36 w 705"/>
                <a:gd name="T49" fmla="*/ 17 h 703"/>
                <a:gd name="T50" fmla="*/ 26 w 705"/>
                <a:gd name="T51" fmla="*/ 26 h 703"/>
                <a:gd name="T52" fmla="*/ 17 w 705"/>
                <a:gd name="T53" fmla="*/ 35 h 703"/>
                <a:gd name="T54" fmla="*/ 10 w 705"/>
                <a:gd name="T55" fmla="*/ 47 h 703"/>
                <a:gd name="T56" fmla="*/ 5 w 705"/>
                <a:gd name="T57" fmla="*/ 59 h 703"/>
                <a:gd name="T58" fmla="*/ 3 w 705"/>
                <a:gd name="T59" fmla="*/ 73 h 703"/>
                <a:gd name="T60" fmla="*/ 0 w 705"/>
                <a:gd name="T61" fmla="*/ 87 h 703"/>
                <a:gd name="T62" fmla="*/ 3 w 705"/>
                <a:gd name="T63" fmla="*/ 102 h 703"/>
                <a:gd name="T64" fmla="*/ 5 w 705"/>
                <a:gd name="T65" fmla="*/ 116 h 703"/>
                <a:gd name="T66" fmla="*/ 10 w 705"/>
                <a:gd name="T67" fmla="*/ 127 h 703"/>
                <a:gd name="T68" fmla="*/ 17 w 705"/>
                <a:gd name="T69" fmla="*/ 139 h 703"/>
                <a:gd name="T70" fmla="*/ 26 w 705"/>
                <a:gd name="T71" fmla="*/ 149 h 703"/>
                <a:gd name="T72" fmla="*/ 36 w 705"/>
                <a:gd name="T73" fmla="*/ 158 h 703"/>
                <a:gd name="T74" fmla="*/ 48 w 705"/>
                <a:gd name="T75" fmla="*/ 163 h 703"/>
                <a:gd name="T76" fmla="*/ 59 w 705"/>
                <a:gd name="T77" fmla="*/ 170 h 703"/>
                <a:gd name="T78" fmla="*/ 74 w 705"/>
                <a:gd name="T79" fmla="*/ 173 h 703"/>
                <a:gd name="T80" fmla="*/ 88 w 705"/>
                <a:gd name="T81" fmla="*/ 175 h 7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05"/>
                <a:gd name="T124" fmla="*/ 0 h 703"/>
                <a:gd name="T125" fmla="*/ 705 w 705"/>
                <a:gd name="T126" fmla="*/ 703 h 70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05" h="703">
                  <a:moveTo>
                    <a:pt x="353" y="703"/>
                  </a:moveTo>
                  <a:lnTo>
                    <a:pt x="411" y="694"/>
                  </a:lnTo>
                  <a:lnTo>
                    <a:pt x="458" y="683"/>
                  </a:lnTo>
                  <a:lnTo>
                    <a:pt x="515" y="655"/>
                  </a:lnTo>
                  <a:lnTo>
                    <a:pt x="562" y="636"/>
                  </a:lnTo>
                  <a:lnTo>
                    <a:pt x="601" y="599"/>
                  </a:lnTo>
                  <a:lnTo>
                    <a:pt x="629" y="560"/>
                  </a:lnTo>
                  <a:lnTo>
                    <a:pt x="658" y="512"/>
                  </a:lnTo>
                  <a:lnTo>
                    <a:pt x="686" y="465"/>
                  </a:lnTo>
                  <a:lnTo>
                    <a:pt x="696" y="408"/>
                  </a:lnTo>
                  <a:lnTo>
                    <a:pt x="705" y="351"/>
                  </a:lnTo>
                  <a:lnTo>
                    <a:pt x="696" y="294"/>
                  </a:lnTo>
                  <a:lnTo>
                    <a:pt x="686" y="237"/>
                  </a:lnTo>
                  <a:lnTo>
                    <a:pt x="658" y="190"/>
                  </a:lnTo>
                  <a:lnTo>
                    <a:pt x="629" y="142"/>
                  </a:lnTo>
                  <a:lnTo>
                    <a:pt x="601" y="104"/>
                  </a:lnTo>
                  <a:lnTo>
                    <a:pt x="562" y="67"/>
                  </a:lnTo>
                  <a:lnTo>
                    <a:pt x="515" y="37"/>
                  </a:lnTo>
                  <a:lnTo>
                    <a:pt x="458" y="19"/>
                  </a:lnTo>
                  <a:lnTo>
                    <a:pt x="411" y="9"/>
                  </a:lnTo>
                  <a:lnTo>
                    <a:pt x="353" y="0"/>
                  </a:lnTo>
                  <a:lnTo>
                    <a:pt x="296" y="9"/>
                  </a:lnTo>
                  <a:lnTo>
                    <a:pt x="238" y="19"/>
                  </a:lnTo>
                  <a:lnTo>
                    <a:pt x="191" y="37"/>
                  </a:lnTo>
                  <a:lnTo>
                    <a:pt x="143" y="67"/>
                  </a:lnTo>
                  <a:lnTo>
                    <a:pt x="106" y="104"/>
                  </a:lnTo>
                  <a:lnTo>
                    <a:pt x="67" y="142"/>
                  </a:lnTo>
                  <a:lnTo>
                    <a:pt x="39" y="190"/>
                  </a:lnTo>
                  <a:lnTo>
                    <a:pt x="20" y="237"/>
                  </a:lnTo>
                  <a:lnTo>
                    <a:pt x="11" y="294"/>
                  </a:lnTo>
                  <a:lnTo>
                    <a:pt x="0" y="351"/>
                  </a:lnTo>
                  <a:lnTo>
                    <a:pt x="11" y="408"/>
                  </a:lnTo>
                  <a:lnTo>
                    <a:pt x="20" y="465"/>
                  </a:lnTo>
                  <a:lnTo>
                    <a:pt x="39" y="512"/>
                  </a:lnTo>
                  <a:lnTo>
                    <a:pt x="67" y="560"/>
                  </a:lnTo>
                  <a:lnTo>
                    <a:pt x="106" y="599"/>
                  </a:lnTo>
                  <a:lnTo>
                    <a:pt x="143" y="636"/>
                  </a:lnTo>
                  <a:lnTo>
                    <a:pt x="191" y="655"/>
                  </a:lnTo>
                  <a:lnTo>
                    <a:pt x="238" y="683"/>
                  </a:lnTo>
                  <a:lnTo>
                    <a:pt x="296" y="694"/>
                  </a:lnTo>
                  <a:lnTo>
                    <a:pt x="353" y="703"/>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55" name="Freeform 263">
              <a:extLst>
                <a:ext uri="{FF2B5EF4-FFF2-40B4-BE49-F238E27FC236}">
                  <a16:creationId xmlns:a16="http://schemas.microsoft.com/office/drawing/2014/main" id="{17F9C8ED-09E1-4AC2-A5FD-12AE2B0F809B}"/>
                </a:ext>
              </a:extLst>
            </p:cNvPr>
            <p:cNvSpPr>
              <a:spLocks/>
            </p:cNvSpPr>
            <p:nvPr/>
          </p:nvSpPr>
          <p:spPr bwMode="auto">
            <a:xfrm>
              <a:off x="3070" y="2131"/>
              <a:ext cx="155" cy="157"/>
            </a:xfrm>
            <a:custGeom>
              <a:avLst/>
              <a:gdLst>
                <a:gd name="T0" fmla="*/ 79 w 619"/>
                <a:gd name="T1" fmla="*/ 157 h 627"/>
                <a:gd name="T2" fmla="*/ 90 w 619"/>
                <a:gd name="T3" fmla="*/ 155 h 627"/>
                <a:gd name="T4" fmla="*/ 102 w 619"/>
                <a:gd name="T5" fmla="*/ 152 h 627"/>
                <a:gd name="T6" fmla="*/ 114 w 619"/>
                <a:gd name="T7" fmla="*/ 148 h 627"/>
                <a:gd name="T8" fmla="*/ 124 w 619"/>
                <a:gd name="T9" fmla="*/ 143 h 627"/>
                <a:gd name="T10" fmla="*/ 133 w 619"/>
                <a:gd name="T11" fmla="*/ 133 h 627"/>
                <a:gd name="T12" fmla="*/ 140 w 619"/>
                <a:gd name="T13" fmla="*/ 124 h 627"/>
                <a:gd name="T14" fmla="*/ 147 w 619"/>
                <a:gd name="T15" fmla="*/ 114 h 627"/>
                <a:gd name="T16" fmla="*/ 152 w 619"/>
                <a:gd name="T17" fmla="*/ 102 h 627"/>
                <a:gd name="T18" fmla="*/ 155 w 619"/>
                <a:gd name="T19" fmla="*/ 90 h 627"/>
                <a:gd name="T20" fmla="*/ 155 w 619"/>
                <a:gd name="T21" fmla="*/ 78 h 627"/>
                <a:gd name="T22" fmla="*/ 155 w 619"/>
                <a:gd name="T23" fmla="*/ 67 h 627"/>
                <a:gd name="T24" fmla="*/ 152 w 619"/>
                <a:gd name="T25" fmla="*/ 55 h 627"/>
                <a:gd name="T26" fmla="*/ 147 w 619"/>
                <a:gd name="T27" fmla="*/ 43 h 627"/>
                <a:gd name="T28" fmla="*/ 140 w 619"/>
                <a:gd name="T29" fmla="*/ 33 h 627"/>
                <a:gd name="T30" fmla="*/ 133 w 619"/>
                <a:gd name="T31" fmla="*/ 24 h 627"/>
                <a:gd name="T32" fmla="*/ 124 w 619"/>
                <a:gd name="T33" fmla="*/ 17 h 627"/>
                <a:gd name="T34" fmla="*/ 114 w 619"/>
                <a:gd name="T35" fmla="*/ 10 h 627"/>
                <a:gd name="T36" fmla="*/ 102 w 619"/>
                <a:gd name="T37" fmla="*/ 5 h 627"/>
                <a:gd name="T38" fmla="*/ 90 w 619"/>
                <a:gd name="T39" fmla="*/ 3 h 627"/>
                <a:gd name="T40" fmla="*/ 79 w 619"/>
                <a:gd name="T41" fmla="*/ 0 h 627"/>
                <a:gd name="T42" fmla="*/ 64 w 619"/>
                <a:gd name="T43" fmla="*/ 3 h 627"/>
                <a:gd name="T44" fmla="*/ 52 w 619"/>
                <a:gd name="T45" fmla="*/ 5 h 627"/>
                <a:gd name="T46" fmla="*/ 43 w 619"/>
                <a:gd name="T47" fmla="*/ 10 h 627"/>
                <a:gd name="T48" fmla="*/ 31 w 619"/>
                <a:gd name="T49" fmla="*/ 17 h 627"/>
                <a:gd name="T50" fmla="*/ 24 w 619"/>
                <a:gd name="T51" fmla="*/ 24 h 627"/>
                <a:gd name="T52" fmla="*/ 14 w 619"/>
                <a:gd name="T53" fmla="*/ 33 h 627"/>
                <a:gd name="T54" fmla="*/ 9 w 619"/>
                <a:gd name="T55" fmla="*/ 43 h 627"/>
                <a:gd name="T56" fmla="*/ 5 w 619"/>
                <a:gd name="T57" fmla="*/ 55 h 627"/>
                <a:gd name="T58" fmla="*/ 0 w 619"/>
                <a:gd name="T59" fmla="*/ 67 h 627"/>
                <a:gd name="T60" fmla="*/ 0 w 619"/>
                <a:gd name="T61" fmla="*/ 78 h 627"/>
                <a:gd name="T62" fmla="*/ 0 w 619"/>
                <a:gd name="T63" fmla="*/ 81 h 627"/>
                <a:gd name="T64" fmla="*/ 0 w 619"/>
                <a:gd name="T65" fmla="*/ 83 h 627"/>
                <a:gd name="T66" fmla="*/ 2 w 619"/>
                <a:gd name="T67" fmla="*/ 95 h 627"/>
                <a:gd name="T68" fmla="*/ 5 w 619"/>
                <a:gd name="T69" fmla="*/ 107 h 627"/>
                <a:gd name="T70" fmla="*/ 9 w 619"/>
                <a:gd name="T71" fmla="*/ 117 h 627"/>
                <a:gd name="T72" fmla="*/ 16 w 619"/>
                <a:gd name="T73" fmla="*/ 126 h 627"/>
                <a:gd name="T74" fmla="*/ 24 w 619"/>
                <a:gd name="T75" fmla="*/ 136 h 627"/>
                <a:gd name="T76" fmla="*/ 33 w 619"/>
                <a:gd name="T77" fmla="*/ 143 h 627"/>
                <a:gd name="T78" fmla="*/ 43 w 619"/>
                <a:gd name="T79" fmla="*/ 148 h 627"/>
                <a:gd name="T80" fmla="*/ 55 w 619"/>
                <a:gd name="T81" fmla="*/ 152 h 627"/>
                <a:gd name="T82" fmla="*/ 64 w 619"/>
                <a:gd name="T83" fmla="*/ 155 h 627"/>
                <a:gd name="T84" fmla="*/ 79 w 619"/>
                <a:gd name="T85" fmla="*/ 157 h 6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19"/>
                <a:gd name="T130" fmla="*/ 0 h 627"/>
                <a:gd name="T131" fmla="*/ 619 w 619"/>
                <a:gd name="T132" fmla="*/ 627 h 6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19" h="627">
                  <a:moveTo>
                    <a:pt x="314" y="627"/>
                  </a:moveTo>
                  <a:lnTo>
                    <a:pt x="361" y="618"/>
                  </a:lnTo>
                  <a:lnTo>
                    <a:pt x="409" y="609"/>
                  </a:lnTo>
                  <a:lnTo>
                    <a:pt x="457" y="590"/>
                  </a:lnTo>
                  <a:lnTo>
                    <a:pt x="494" y="570"/>
                  </a:lnTo>
                  <a:lnTo>
                    <a:pt x="532" y="532"/>
                  </a:lnTo>
                  <a:lnTo>
                    <a:pt x="561" y="494"/>
                  </a:lnTo>
                  <a:lnTo>
                    <a:pt x="589" y="456"/>
                  </a:lnTo>
                  <a:lnTo>
                    <a:pt x="608" y="408"/>
                  </a:lnTo>
                  <a:lnTo>
                    <a:pt x="619" y="361"/>
                  </a:lnTo>
                  <a:lnTo>
                    <a:pt x="619" y="313"/>
                  </a:lnTo>
                  <a:lnTo>
                    <a:pt x="619" y="266"/>
                  </a:lnTo>
                  <a:lnTo>
                    <a:pt x="608" y="218"/>
                  </a:lnTo>
                  <a:lnTo>
                    <a:pt x="589" y="171"/>
                  </a:lnTo>
                  <a:lnTo>
                    <a:pt x="561" y="133"/>
                  </a:lnTo>
                  <a:lnTo>
                    <a:pt x="532" y="95"/>
                  </a:lnTo>
                  <a:lnTo>
                    <a:pt x="494" y="67"/>
                  </a:lnTo>
                  <a:lnTo>
                    <a:pt x="457" y="38"/>
                  </a:lnTo>
                  <a:lnTo>
                    <a:pt x="409" y="19"/>
                  </a:lnTo>
                  <a:lnTo>
                    <a:pt x="361" y="10"/>
                  </a:lnTo>
                  <a:lnTo>
                    <a:pt x="314" y="0"/>
                  </a:lnTo>
                  <a:lnTo>
                    <a:pt x="256" y="10"/>
                  </a:lnTo>
                  <a:lnTo>
                    <a:pt x="208" y="19"/>
                  </a:lnTo>
                  <a:lnTo>
                    <a:pt x="171" y="38"/>
                  </a:lnTo>
                  <a:lnTo>
                    <a:pt x="123" y="67"/>
                  </a:lnTo>
                  <a:lnTo>
                    <a:pt x="95" y="95"/>
                  </a:lnTo>
                  <a:lnTo>
                    <a:pt x="56" y="133"/>
                  </a:lnTo>
                  <a:lnTo>
                    <a:pt x="37" y="171"/>
                  </a:lnTo>
                  <a:lnTo>
                    <a:pt x="18" y="218"/>
                  </a:lnTo>
                  <a:lnTo>
                    <a:pt x="0" y="266"/>
                  </a:lnTo>
                  <a:lnTo>
                    <a:pt x="0" y="313"/>
                  </a:lnTo>
                  <a:lnTo>
                    <a:pt x="0" y="324"/>
                  </a:lnTo>
                  <a:lnTo>
                    <a:pt x="0" y="333"/>
                  </a:lnTo>
                  <a:lnTo>
                    <a:pt x="9" y="380"/>
                  </a:lnTo>
                  <a:lnTo>
                    <a:pt x="18" y="428"/>
                  </a:lnTo>
                  <a:lnTo>
                    <a:pt x="37" y="466"/>
                  </a:lnTo>
                  <a:lnTo>
                    <a:pt x="65" y="503"/>
                  </a:lnTo>
                  <a:lnTo>
                    <a:pt x="95" y="542"/>
                  </a:lnTo>
                  <a:lnTo>
                    <a:pt x="132" y="570"/>
                  </a:lnTo>
                  <a:lnTo>
                    <a:pt x="171" y="590"/>
                  </a:lnTo>
                  <a:lnTo>
                    <a:pt x="219" y="609"/>
                  </a:lnTo>
                  <a:lnTo>
                    <a:pt x="256" y="618"/>
                  </a:lnTo>
                  <a:lnTo>
                    <a:pt x="314" y="627"/>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56" name="Freeform 264">
              <a:extLst>
                <a:ext uri="{FF2B5EF4-FFF2-40B4-BE49-F238E27FC236}">
                  <a16:creationId xmlns:a16="http://schemas.microsoft.com/office/drawing/2014/main" id="{9DBE006C-A058-4EEE-8CD0-5985DA5AD0C0}"/>
                </a:ext>
              </a:extLst>
            </p:cNvPr>
            <p:cNvSpPr>
              <a:spLocks/>
            </p:cNvSpPr>
            <p:nvPr/>
          </p:nvSpPr>
          <p:spPr bwMode="auto">
            <a:xfrm>
              <a:off x="3077" y="2136"/>
              <a:ext cx="136" cy="135"/>
            </a:xfrm>
            <a:custGeom>
              <a:avLst/>
              <a:gdLst>
                <a:gd name="T0" fmla="*/ 67 w 543"/>
                <a:gd name="T1" fmla="*/ 135 h 542"/>
                <a:gd name="T2" fmla="*/ 79 w 543"/>
                <a:gd name="T3" fmla="*/ 135 h 542"/>
                <a:gd name="T4" fmla="*/ 88 w 543"/>
                <a:gd name="T5" fmla="*/ 133 h 542"/>
                <a:gd name="T6" fmla="*/ 100 w 543"/>
                <a:gd name="T7" fmla="*/ 128 h 542"/>
                <a:gd name="T8" fmla="*/ 107 w 543"/>
                <a:gd name="T9" fmla="*/ 123 h 542"/>
                <a:gd name="T10" fmla="*/ 117 w 543"/>
                <a:gd name="T11" fmla="*/ 116 h 542"/>
                <a:gd name="T12" fmla="*/ 121 w 543"/>
                <a:gd name="T13" fmla="*/ 107 h 542"/>
                <a:gd name="T14" fmla="*/ 129 w 543"/>
                <a:gd name="T15" fmla="*/ 100 h 542"/>
                <a:gd name="T16" fmla="*/ 133 w 543"/>
                <a:gd name="T17" fmla="*/ 88 h 542"/>
                <a:gd name="T18" fmla="*/ 136 w 543"/>
                <a:gd name="T19" fmla="*/ 78 h 542"/>
                <a:gd name="T20" fmla="*/ 136 w 543"/>
                <a:gd name="T21" fmla="*/ 66 h 542"/>
                <a:gd name="T22" fmla="*/ 136 w 543"/>
                <a:gd name="T23" fmla="*/ 57 h 542"/>
                <a:gd name="T24" fmla="*/ 133 w 543"/>
                <a:gd name="T25" fmla="*/ 45 h 542"/>
                <a:gd name="T26" fmla="*/ 129 w 543"/>
                <a:gd name="T27" fmla="*/ 36 h 542"/>
                <a:gd name="T28" fmla="*/ 121 w 543"/>
                <a:gd name="T29" fmla="*/ 26 h 542"/>
                <a:gd name="T30" fmla="*/ 117 w 543"/>
                <a:gd name="T31" fmla="*/ 19 h 542"/>
                <a:gd name="T32" fmla="*/ 107 w 543"/>
                <a:gd name="T33" fmla="*/ 12 h 542"/>
                <a:gd name="T34" fmla="*/ 100 w 543"/>
                <a:gd name="T35" fmla="*/ 7 h 542"/>
                <a:gd name="T36" fmla="*/ 88 w 543"/>
                <a:gd name="T37" fmla="*/ 2 h 542"/>
                <a:gd name="T38" fmla="*/ 79 w 543"/>
                <a:gd name="T39" fmla="*/ 0 h 542"/>
                <a:gd name="T40" fmla="*/ 67 w 543"/>
                <a:gd name="T41" fmla="*/ 0 h 542"/>
                <a:gd name="T42" fmla="*/ 57 w 543"/>
                <a:gd name="T43" fmla="*/ 0 h 542"/>
                <a:gd name="T44" fmla="*/ 45 w 543"/>
                <a:gd name="T45" fmla="*/ 2 h 542"/>
                <a:gd name="T46" fmla="*/ 36 w 543"/>
                <a:gd name="T47" fmla="*/ 7 h 542"/>
                <a:gd name="T48" fmla="*/ 29 w 543"/>
                <a:gd name="T49" fmla="*/ 12 h 542"/>
                <a:gd name="T50" fmla="*/ 19 w 543"/>
                <a:gd name="T51" fmla="*/ 19 h 542"/>
                <a:gd name="T52" fmla="*/ 12 w 543"/>
                <a:gd name="T53" fmla="*/ 26 h 542"/>
                <a:gd name="T54" fmla="*/ 7 w 543"/>
                <a:gd name="T55" fmla="*/ 36 h 542"/>
                <a:gd name="T56" fmla="*/ 2 w 543"/>
                <a:gd name="T57" fmla="*/ 45 h 542"/>
                <a:gd name="T58" fmla="*/ 0 w 543"/>
                <a:gd name="T59" fmla="*/ 54 h 542"/>
                <a:gd name="T60" fmla="*/ 0 w 543"/>
                <a:gd name="T61" fmla="*/ 66 h 542"/>
                <a:gd name="T62" fmla="*/ 0 w 543"/>
                <a:gd name="T63" fmla="*/ 69 h 542"/>
                <a:gd name="T64" fmla="*/ 0 w 543"/>
                <a:gd name="T65" fmla="*/ 71 h 542"/>
                <a:gd name="T66" fmla="*/ 0 w 543"/>
                <a:gd name="T67" fmla="*/ 80 h 542"/>
                <a:gd name="T68" fmla="*/ 5 w 543"/>
                <a:gd name="T69" fmla="*/ 90 h 542"/>
                <a:gd name="T70" fmla="*/ 7 w 543"/>
                <a:gd name="T71" fmla="*/ 100 h 542"/>
                <a:gd name="T72" fmla="*/ 14 w 543"/>
                <a:gd name="T73" fmla="*/ 109 h 542"/>
                <a:gd name="T74" fmla="*/ 21 w 543"/>
                <a:gd name="T75" fmla="*/ 116 h 542"/>
                <a:gd name="T76" fmla="*/ 29 w 543"/>
                <a:gd name="T77" fmla="*/ 123 h 542"/>
                <a:gd name="T78" fmla="*/ 38 w 543"/>
                <a:gd name="T79" fmla="*/ 128 h 542"/>
                <a:gd name="T80" fmla="*/ 48 w 543"/>
                <a:gd name="T81" fmla="*/ 133 h 542"/>
                <a:gd name="T82" fmla="*/ 57 w 543"/>
                <a:gd name="T83" fmla="*/ 135 h 542"/>
                <a:gd name="T84" fmla="*/ 67 w 543"/>
                <a:gd name="T85" fmla="*/ 135 h 54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43"/>
                <a:gd name="T130" fmla="*/ 0 h 542"/>
                <a:gd name="T131" fmla="*/ 543 w 543"/>
                <a:gd name="T132" fmla="*/ 542 h 54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43" h="542">
                  <a:moveTo>
                    <a:pt x="266" y="542"/>
                  </a:moveTo>
                  <a:lnTo>
                    <a:pt x="314" y="542"/>
                  </a:lnTo>
                  <a:lnTo>
                    <a:pt x="353" y="532"/>
                  </a:lnTo>
                  <a:lnTo>
                    <a:pt x="400" y="513"/>
                  </a:lnTo>
                  <a:lnTo>
                    <a:pt x="429" y="495"/>
                  </a:lnTo>
                  <a:lnTo>
                    <a:pt x="466" y="465"/>
                  </a:lnTo>
                  <a:lnTo>
                    <a:pt x="485" y="428"/>
                  </a:lnTo>
                  <a:lnTo>
                    <a:pt x="514" y="400"/>
                  </a:lnTo>
                  <a:lnTo>
                    <a:pt x="533" y="352"/>
                  </a:lnTo>
                  <a:lnTo>
                    <a:pt x="543" y="314"/>
                  </a:lnTo>
                  <a:lnTo>
                    <a:pt x="543" y="266"/>
                  </a:lnTo>
                  <a:lnTo>
                    <a:pt x="543" y="229"/>
                  </a:lnTo>
                  <a:lnTo>
                    <a:pt x="533" y="181"/>
                  </a:lnTo>
                  <a:lnTo>
                    <a:pt x="514" y="143"/>
                  </a:lnTo>
                  <a:lnTo>
                    <a:pt x="485" y="104"/>
                  </a:lnTo>
                  <a:lnTo>
                    <a:pt x="466" y="76"/>
                  </a:lnTo>
                  <a:lnTo>
                    <a:pt x="429" y="48"/>
                  </a:lnTo>
                  <a:lnTo>
                    <a:pt x="400" y="28"/>
                  </a:lnTo>
                  <a:lnTo>
                    <a:pt x="353" y="9"/>
                  </a:lnTo>
                  <a:lnTo>
                    <a:pt x="314" y="0"/>
                  </a:lnTo>
                  <a:lnTo>
                    <a:pt x="266" y="0"/>
                  </a:lnTo>
                  <a:lnTo>
                    <a:pt x="228" y="0"/>
                  </a:lnTo>
                  <a:lnTo>
                    <a:pt x="180" y="9"/>
                  </a:lnTo>
                  <a:lnTo>
                    <a:pt x="143" y="28"/>
                  </a:lnTo>
                  <a:lnTo>
                    <a:pt x="115" y="48"/>
                  </a:lnTo>
                  <a:lnTo>
                    <a:pt x="76" y="76"/>
                  </a:lnTo>
                  <a:lnTo>
                    <a:pt x="48" y="104"/>
                  </a:lnTo>
                  <a:lnTo>
                    <a:pt x="28" y="143"/>
                  </a:lnTo>
                  <a:lnTo>
                    <a:pt x="9" y="181"/>
                  </a:lnTo>
                  <a:lnTo>
                    <a:pt x="0" y="218"/>
                  </a:lnTo>
                  <a:lnTo>
                    <a:pt x="0" y="266"/>
                  </a:lnTo>
                  <a:lnTo>
                    <a:pt x="0" y="276"/>
                  </a:lnTo>
                  <a:lnTo>
                    <a:pt x="0" y="285"/>
                  </a:lnTo>
                  <a:lnTo>
                    <a:pt x="0" y="323"/>
                  </a:lnTo>
                  <a:lnTo>
                    <a:pt x="19" y="361"/>
                  </a:lnTo>
                  <a:lnTo>
                    <a:pt x="28" y="400"/>
                  </a:lnTo>
                  <a:lnTo>
                    <a:pt x="57" y="437"/>
                  </a:lnTo>
                  <a:lnTo>
                    <a:pt x="85" y="465"/>
                  </a:lnTo>
                  <a:lnTo>
                    <a:pt x="115" y="495"/>
                  </a:lnTo>
                  <a:lnTo>
                    <a:pt x="152" y="513"/>
                  </a:lnTo>
                  <a:lnTo>
                    <a:pt x="191" y="532"/>
                  </a:lnTo>
                  <a:lnTo>
                    <a:pt x="228" y="542"/>
                  </a:lnTo>
                  <a:lnTo>
                    <a:pt x="266" y="542"/>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57" name="Freeform 265">
              <a:extLst>
                <a:ext uri="{FF2B5EF4-FFF2-40B4-BE49-F238E27FC236}">
                  <a16:creationId xmlns:a16="http://schemas.microsoft.com/office/drawing/2014/main" id="{75BD0A10-7BB5-4775-8EE6-51EEE0C79ADA}"/>
                </a:ext>
              </a:extLst>
            </p:cNvPr>
            <p:cNvSpPr>
              <a:spLocks/>
            </p:cNvSpPr>
            <p:nvPr/>
          </p:nvSpPr>
          <p:spPr bwMode="auto">
            <a:xfrm>
              <a:off x="3082" y="2138"/>
              <a:ext cx="119" cy="117"/>
            </a:xfrm>
            <a:custGeom>
              <a:avLst/>
              <a:gdLst>
                <a:gd name="T0" fmla="*/ 60 w 476"/>
                <a:gd name="T1" fmla="*/ 117 h 466"/>
                <a:gd name="T2" fmla="*/ 69 w 476"/>
                <a:gd name="T3" fmla="*/ 117 h 466"/>
                <a:gd name="T4" fmla="*/ 79 w 476"/>
                <a:gd name="T5" fmla="*/ 114 h 466"/>
                <a:gd name="T6" fmla="*/ 86 w 476"/>
                <a:gd name="T7" fmla="*/ 112 h 466"/>
                <a:gd name="T8" fmla="*/ 95 w 476"/>
                <a:gd name="T9" fmla="*/ 107 h 466"/>
                <a:gd name="T10" fmla="*/ 103 w 476"/>
                <a:gd name="T11" fmla="*/ 100 h 466"/>
                <a:gd name="T12" fmla="*/ 107 w 476"/>
                <a:gd name="T13" fmla="*/ 93 h 466"/>
                <a:gd name="T14" fmla="*/ 112 w 476"/>
                <a:gd name="T15" fmla="*/ 86 h 466"/>
                <a:gd name="T16" fmla="*/ 117 w 476"/>
                <a:gd name="T17" fmla="*/ 77 h 466"/>
                <a:gd name="T18" fmla="*/ 117 w 476"/>
                <a:gd name="T19" fmla="*/ 69 h 466"/>
                <a:gd name="T20" fmla="*/ 119 w 476"/>
                <a:gd name="T21" fmla="*/ 60 h 466"/>
                <a:gd name="T22" fmla="*/ 117 w 476"/>
                <a:gd name="T23" fmla="*/ 50 h 466"/>
                <a:gd name="T24" fmla="*/ 117 w 476"/>
                <a:gd name="T25" fmla="*/ 41 h 466"/>
                <a:gd name="T26" fmla="*/ 112 w 476"/>
                <a:gd name="T27" fmla="*/ 31 h 466"/>
                <a:gd name="T28" fmla="*/ 107 w 476"/>
                <a:gd name="T29" fmla="*/ 24 h 466"/>
                <a:gd name="T30" fmla="*/ 103 w 476"/>
                <a:gd name="T31" fmla="*/ 17 h 466"/>
                <a:gd name="T32" fmla="*/ 95 w 476"/>
                <a:gd name="T33" fmla="*/ 12 h 466"/>
                <a:gd name="T34" fmla="*/ 86 w 476"/>
                <a:gd name="T35" fmla="*/ 8 h 466"/>
                <a:gd name="T36" fmla="*/ 79 w 476"/>
                <a:gd name="T37" fmla="*/ 3 h 466"/>
                <a:gd name="T38" fmla="*/ 69 w 476"/>
                <a:gd name="T39" fmla="*/ 0 h 466"/>
                <a:gd name="T40" fmla="*/ 60 w 476"/>
                <a:gd name="T41" fmla="*/ 0 h 466"/>
                <a:gd name="T42" fmla="*/ 50 w 476"/>
                <a:gd name="T43" fmla="*/ 0 h 466"/>
                <a:gd name="T44" fmla="*/ 40 w 476"/>
                <a:gd name="T45" fmla="*/ 3 h 466"/>
                <a:gd name="T46" fmla="*/ 33 w 476"/>
                <a:gd name="T47" fmla="*/ 8 h 466"/>
                <a:gd name="T48" fmla="*/ 26 w 476"/>
                <a:gd name="T49" fmla="*/ 12 h 466"/>
                <a:gd name="T50" fmla="*/ 19 w 476"/>
                <a:gd name="T51" fmla="*/ 17 h 466"/>
                <a:gd name="T52" fmla="*/ 12 w 476"/>
                <a:gd name="T53" fmla="*/ 24 h 466"/>
                <a:gd name="T54" fmla="*/ 7 w 476"/>
                <a:gd name="T55" fmla="*/ 31 h 466"/>
                <a:gd name="T56" fmla="*/ 5 w 476"/>
                <a:gd name="T57" fmla="*/ 38 h 466"/>
                <a:gd name="T58" fmla="*/ 2 w 476"/>
                <a:gd name="T59" fmla="*/ 48 h 466"/>
                <a:gd name="T60" fmla="*/ 0 w 476"/>
                <a:gd name="T61" fmla="*/ 57 h 466"/>
                <a:gd name="T62" fmla="*/ 0 w 476"/>
                <a:gd name="T63" fmla="*/ 60 h 466"/>
                <a:gd name="T64" fmla="*/ 2 w 476"/>
                <a:gd name="T65" fmla="*/ 69 h 466"/>
                <a:gd name="T66" fmla="*/ 5 w 476"/>
                <a:gd name="T67" fmla="*/ 79 h 466"/>
                <a:gd name="T68" fmla="*/ 7 w 476"/>
                <a:gd name="T69" fmla="*/ 86 h 466"/>
                <a:gd name="T70" fmla="*/ 12 w 476"/>
                <a:gd name="T71" fmla="*/ 95 h 466"/>
                <a:gd name="T72" fmla="*/ 19 w 476"/>
                <a:gd name="T73" fmla="*/ 100 h 466"/>
                <a:gd name="T74" fmla="*/ 26 w 476"/>
                <a:gd name="T75" fmla="*/ 107 h 466"/>
                <a:gd name="T76" fmla="*/ 33 w 476"/>
                <a:gd name="T77" fmla="*/ 112 h 466"/>
                <a:gd name="T78" fmla="*/ 40 w 476"/>
                <a:gd name="T79" fmla="*/ 114 h 466"/>
                <a:gd name="T80" fmla="*/ 50 w 476"/>
                <a:gd name="T81" fmla="*/ 117 h 466"/>
                <a:gd name="T82" fmla="*/ 60 w 476"/>
                <a:gd name="T83" fmla="*/ 117 h 46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76"/>
                <a:gd name="T127" fmla="*/ 0 h 466"/>
                <a:gd name="T128" fmla="*/ 476 w 476"/>
                <a:gd name="T129" fmla="*/ 466 h 46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76" h="466">
                  <a:moveTo>
                    <a:pt x="238" y="466"/>
                  </a:moveTo>
                  <a:lnTo>
                    <a:pt x="276" y="466"/>
                  </a:lnTo>
                  <a:lnTo>
                    <a:pt x="314" y="456"/>
                  </a:lnTo>
                  <a:lnTo>
                    <a:pt x="343" y="447"/>
                  </a:lnTo>
                  <a:lnTo>
                    <a:pt x="381" y="428"/>
                  </a:lnTo>
                  <a:lnTo>
                    <a:pt x="410" y="400"/>
                  </a:lnTo>
                  <a:lnTo>
                    <a:pt x="429" y="371"/>
                  </a:lnTo>
                  <a:lnTo>
                    <a:pt x="447" y="343"/>
                  </a:lnTo>
                  <a:lnTo>
                    <a:pt x="466" y="305"/>
                  </a:lnTo>
                  <a:lnTo>
                    <a:pt x="466" y="276"/>
                  </a:lnTo>
                  <a:lnTo>
                    <a:pt x="476" y="238"/>
                  </a:lnTo>
                  <a:lnTo>
                    <a:pt x="466" y="200"/>
                  </a:lnTo>
                  <a:lnTo>
                    <a:pt x="466" y="162"/>
                  </a:lnTo>
                  <a:lnTo>
                    <a:pt x="447" y="125"/>
                  </a:lnTo>
                  <a:lnTo>
                    <a:pt x="429" y="95"/>
                  </a:lnTo>
                  <a:lnTo>
                    <a:pt x="410" y="67"/>
                  </a:lnTo>
                  <a:lnTo>
                    <a:pt x="381" y="48"/>
                  </a:lnTo>
                  <a:lnTo>
                    <a:pt x="343" y="30"/>
                  </a:lnTo>
                  <a:lnTo>
                    <a:pt x="314" y="10"/>
                  </a:lnTo>
                  <a:lnTo>
                    <a:pt x="276" y="0"/>
                  </a:lnTo>
                  <a:lnTo>
                    <a:pt x="238" y="0"/>
                  </a:lnTo>
                  <a:lnTo>
                    <a:pt x="200" y="0"/>
                  </a:lnTo>
                  <a:lnTo>
                    <a:pt x="161" y="10"/>
                  </a:lnTo>
                  <a:lnTo>
                    <a:pt x="133" y="30"/>
                  </a:lnTo>
                  <a:lnTo>
                    <a:pt x="105" y="48"/>
                  </a:lnTo>
                  <a:lnTo>
                    <a:pt x="76" y="67"/>
                  </a:lnTo>
                  <a:lnTo>
                    <a:pt x="48" y="95"/>
                  </a:lnTo>
                  <a:lnTo>
                    <a:pt x="29" y="125"/>
                  </a:lnTo>
                  <a:lnTo>
                    <a:pt x="18" y="153"/>
                  </a:lnTo>
                  <a:lnTo>
                    <a:pt x="9" y="190"/>
                  </a:lnTo>
                  <a:lnTo>
                    <a:pt x="0" y="229"/>
                  </a:lnTo>
                  <a:lnTo>
                    <a:pt x="0" y="238"/>
                  </a:lnTo>
                  <a:lnTo>
                    <a:pt x="9" y="276"/>
                  </a:lnTo>
                  <a:lnTo>
                    <a:pt x="18" y="314"/>
                  </a:lnTo>
                  <a:lnTo>
                    <a:pt x="29" y="343"/>
                  </a:lnTo>
                  <a:lnTo>
                    <a:pt x="48" y="380"/>
                  </a:lnTo>
                  <a:lnTo>
                    <a:pt x="76" y="400"/>
                  </a:lnTo>
                  <a:lnTo>
                    <a:pt x="105" y="428"/>
                  </a:lnTo>
                  <a:lnTo>
                    <a:pt x="133" y="447"/>
                  </a:lnTo>
                  <a:lnTo>
                    <a:pt x="161" y="456"/>
                  </a:lnTo>
                  <a:lnTo>
                    <a:pt x="200" y="466"/>
                  </a:lnTo>
                  <a:lnTo>
                    <a:pt x="238" y="466"/>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58" name="Freeform 266">
              <a:extLst>
                <a:ext uri="{FF2B5EF4-FFF2-40B4-BE49-F238E27FC236}">
                  <a16:creationId xmlns:a16="http://schemas.microsoft.com/office/drawing/2014/main" id="{7616B45B-7328-4CF0-B883-5C933CF29A12}"/>
                </a:ext>
              </a:extLst>
            </p:cNvPr>
            <p:cNvSpPr>
              <a:spLocks/>
            </p:cNvSpPr>
            <p:nvPr/>
          </p:nvSpPr>
          <p:spPr bwMode="auto">
            <a:xfrm>
              <a:off x="3089" y="2141"/>
              <a:ext cx="100" cy="97"/>
            </a:xfrm>
            <a:custGeom>
              <a:avLst/>
              <a:gdLst>
                <a:gd name="T0" fmla="*/ 50 w 400"/>
                <a:gd name="T1" fmla="*/ 97 h 390"/>
                <a:gd name="T2" fmla="*/ 57 w 400"/>
                <a:gd name="T3" fmla="*/ 97 h 390"/>
                <a:gd name="T4" fmla="*/ 64 w 400"/>
                <a:gd name="T5" fmla="*/ 95 h 390"/>
                <a:gd name="T6" fmla="*/ 71 w 400"/>
                <a:gd name="T7" fmla="*/ 92 h 390"/>
                <a:gd name="T8" fmla="*/ 79 w 400"/>
                <a:gd name="T9" fmla="*/ 90 h 390"/>
                <a:gd name="T10" fmla="*/ 83 w 400"/>
                <a:gd name="T11" fmla="*/ 83 h 390"/>
                <a:gd name="T12" fmla="*/ 90 w 400"/>
                <a:gd name="T13" fmla="*/ 78 h 390"/>
                <a:gd name="T14" fmla="*/ 93 w 400"/>
                <a:gd name="T15" fmla="*/ 71 h 390"/>
                <a:gd name="T16" fmla="*/ 95 w 400"/>
                <a:gd name="T17" fmla="*/ 64 h 390"/>
                <a:gd name="T18" fmla="*/ 98 w 400"/>
                <a:gd name="T19" fmla="*/ 57 h 390"/>
                <a:gd name="T20" fmla="*/ 100 w 400"/>
                <a:gd name="T21" fmla="*/ 49 h 390"/>
                <a:gd name="T22" fmla="*/ 98 w 400"/>
                <a:gd name="T23" fmla="*/ 40 h 390"/>
                <a:gd name="T24" fmla="*/ 95 w 400"/>
                <a:gd name="T25" fmla="*/ 33 h 390"/>
                <a:gd name="T26" fmla="*/ 93 w 400"/>
                <a:gd name="T27" fmla="*/ 26 h 390"/>
                <a:gd name="T28" fmla="*/ 90 w 400"/>
                <a:gd name="T29" fmla="*/ 21 h 390"/>
                <a:gd name="T30" fmla="*/ 83 w 400"/>
                <a:gd name="T31" fmla="*/ 14 h 390"/>
                <a:gd name="T32" fmla="*/ 79 w 400"/>
                <a:gd name="T33" fmla="*/ 9 h 390"/>
                <a:gd name="T34" fmla="*/ 71 w 400"/>
                <a:gd name="T35" fmla="*/ 5 h 390"/>
                <a:gd name="T36" fmla="*/ 64 w 400"/>
                <a:gd name="T37" fmla="*/ 2 h 390"/>
                <a:gd name="T38" fmla="*/ 57 w 400"/>
                <a:gd name="T39" fmla="*/ 0 h 390"/>
                <a:gd name="T40" fmla="*/ 50 w 400"/>
                <a:gd name="T41" fmla="*/ 0 h 390"/>
                <a:gd name="T42" fmla="*/ 43 w 400"/>
                <a:gd name="T43" fmla="*/ 0 h 390"/>
                <a:gd name="T44" fmla="*/ 33 w 400"/>
                <a:gd name="T45" fmla="*/ 2 h 390"/>
                <a:gd name="T46" fmla="*/ 29 w 400"/>
                <a:gd name="T47" fmla="*/ 5 h 390"/>
                <a:gd name="T48" fmla="*/ 21 w 400"/>
                <a:gd name="T49" fmla="*/ 9 h 390"/>
                <a:gd name="T50" fmla="*/ 14 w 400"/>
                <a:gd name="T51" fmla="*/ 14 h 390"/>
                <a:gd name="T52" fmla="*/ 9 w 400"/>
                <a:gd name="T53" fmla="*/ 19 h 390"/>
                <a:gd name="T54" fmla="*/ 7 w 400"/>
                <a:gd name="T55" fmla="*/ 26 h 390"/>
                <a:gd name="T56" fmla="*/ 2 w 400"/>
                <a:gd name="T57" fmla="*/ 33 h 390"/>
                <a:gd name="T58" fmla="*/ 2 w 400"/>
                <a:gd name="T59" fmla="*/ 40 h 390"/>
                <a:gd name="T60" fmla="*/ 0 w 400"/>
                <a:gd name="T61" fmla="*/ 47 h 390"/>
                <a:gd name="T62" fmla="*/ 0 w 400"/>
                <a:gd name="T63" fmla="*/ 49 h 390"/>
                <a:gd name="T64" fmla="*/ 2 w 400"/>
                <a:gd name="T65" fmla="*/ 59 h 390"/>
                <a:gd name="T66" fmla="*/ 2 w 400"/>
                <a:gd name="T67" fmla="*/ 66 h 390"/>
                <a:gd name="T68" fmla="*/ 7 w 400"/>
                <a:gd name="T69" fmla="*/ 73 h 390"/>
                <a:gd name="T70" fmla="*/ 9 w 400"/>
                <a:gd name="T71" fmla="*/ 78 h 390"/>
                <a:gd name="T72" fmla="*/ 14 w 400"/>
                <a:gd name="T73" fmla="*/ 85 h 390"/>
                <a:gd name="T74" fmla="*/ 21 w 400"/>
                <a:gd name="T75" fmla="*/ 90 h 390"/>
                <a:gd name="T76" fmla="*/ 26 w 400"/>
                <a:gd name="T77" fmla="*/ 92 h 390"/>
                <a:gd name="T78" fmla="*/ 33 w 400"/>
                <a:gd name="T79" fmla="*/ 95 h 390"/>
                <a:gd name="T80" fmla="*/ 43 w 400"/>
                <a:gd name="T81" fmla="*/ 97 h 390"/>
                <a:gd name="T82" fmla="*/ 50 w 400"/>
                <a:gd name="T83" fmla="*/ 97 h 39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00"/>
                <a:gd name="T127" fmla="*/ 0 h 390"/>
                <a:gd name="T128" fmla="*/ 400 w 400"/>
                <a:gd name="T129" fmla="*/ 390 h 39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00" h="390">
                  <a:moveTo>
                    <a:pt x="199" y="390"/>
                  </a:moveTo>
                  <a:lnTo>
                    <a:pt x="228" y="390"/>
                  </a:lnTo>
                  <a:lnTo>
                    <a:pt x="257" y="381"/>
                  </a:lnTo>
                  <a:lnTo>
                    <a:pt x="285" y="370"/>
                  </a:lnTo>
                  <a:lnTo>
                    <a:pt x="314" y="361"/>
                  </a:lnTo>
                  <a:lnTo>
                    <a:pt x="333" y="333"/>
                  </a:lnTo>
                  <a:lnTo>
                    <a:pt x="361" y="314"/>
                  </a:lnTo>
                  <a:lnTo>
                    <a:pt x="370" y="286"/>
                  </a:lnTo>
                  <a:lnTo>
                    <a:pt x="381" y="257"/>
                  </a:lnTo>
                  <a:lnTo>
                    <a:pt x="390" y="228"/>
                  </a:lnTo>
                  <a:lnTo>
                    <a:pt x="400" y="199"/>
                  </a:lnTo>
                  <a:lnTo>
                    <a:pt x="390" y="162"/>
                  </a:lnTo>
                  <a:lnTo>
                    <a:pt x="381" y="133"/>
                  </a:lnTo>
                  <a:lnTo>
                    <a:pt x="370" y="104"/>
                  </a:lnTo>
                  <a:lnTo>
                    <a:pt x="361" y="85"/>
                  </a:lnTo>
                  <a:lnTo>
                    <a:pt x="333" y="57"/>
                  </a:lnTo>
                  <a:lnTo>
                    <a:pt x="314" y="38"/>
                  </a:lnTo>
                  <a:lnTo>
                    <a:pt x="285" y="20"/>
                  </a:lnTo>
                  <a:lnTo>
                    <a:pt x="257" y="9"/>
                  </a:lnTo>
                  <a:lnTo>
                    <a:pt x="228" y="0"/>
                  </a:lnTo>
                  <a:lnTo>
                    <a:pt x="199" y="0"/>
                  </a:lnTo>
                  <a:lnTo>
                    <a:pt x="171" y="0"/>
                  </a:lnTo>
                  <a:lnTo>
                    <a:pt x="132" y="9"/>
                  </a:lnTo>
                  <a:lnTo>
                    <a:pt x="114" y="20"/>
                  </a:lnTo>
                  <a:lnTo>
                    <a:pt x="85" y="38"/>
                  </a:lnTo>
                  <a:lnTo>
                    <a:pt x="56" y="57"/>
                  </a:lnTo>
                  <a:lnTo>
                    <a:pt x="37" y="76"/>
                  </a:lnTo>
                  <a:lnTo>
                    <a:pt x="28" y="104"/>
                  </a:lnTo>
                  <a:lnTo>
                    <a:pt x="9" y="133"/>
                  </a:lnTo>
                  <a:lnTo>
                    <a:pt x="9" y="162"/>
                  </a:lnTo>
                  <a:lnTo>
                    <a:pt x="0" y="190"/>
                  </a:lnTo>
                  <a:lnTo>
                    <a:pt x="0" y="199"/>
                  </a:lnTo>
                  <a:lnTo>
                    <a:pt x="9" y="238"/>
                  </a:lnTo>
                  <a:lnTo>
                    <a:pt x="9" y="266"/>
                  </a:lnTo>
                  <a:lnTo>
                    <a:pt x="28" y="295"/>
                  </a:lnTo>
                  <a:lnTo>
                    <a:pt x="37" y="314"/>
                  </a:lnTo>
                  <a:lnTo>
                    <a:pt x="56" y="342"/>
                  </a:lnTo>
                  <a:lnTo>
                    <a:pt x="85" y="361"/>
                  </a:lnTo>
                  <a:lnTo>
                    <a:pt x="104" y="370"/>
                  </a:lnTo>
                  <a:lnTo>
                    <a:pt x="132" y="381"/>
                  </a:lnTo>
                  <a:lnTo>
                    <a:pt x="171" y="390"/>
                  </a:lnTo>
                  <a:lnTo>
                    <a:pt x="199" y="390"/>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59" name="Freeform 267">
              <a:extLst>
                <a:ext uri="{FF2B5EF4-FFF2-40B4-BE49-F238E27FC236}">
                  <a16:creationId xmlns:a16="http://schemas.microsoft.com/office/drawing/2014/main" id="{5E478B92-FED5-4138-9ED5-1695637B928F}"/>
                </a:ext>
              </a:extLst>
            </p:cNvPr>
            <p:cNvSpPr>
              <a:spLocks/>
            </p:cNvSpPr>
            <p:nvPr/>
          </p:nvSpPr>
          <p:spPr bwMode="auto">
            <a:xfrm>
              <a:off x="3096" y="2143"/>
              <a:ext cx="78" cy="81"/>
            </a:xfrm>
            <a:custGeom>
              <a:avLst/>
              <a:gdLst>
                <a:gd name="T0" fmla="*/ 40 w 314"/>
                <a:gd name="T1" fmla="*/ 81 h 324"/>
                <a:gd name="T2" fmla="*/ 45 w 314"/>
                <a:gd name="T3" fmla="*/ 81 h 324"/>
                <a:gd name="T4" fmla="*/ 52 w 314"/>
                <a:gd name="T5" fmla="*/ 79 h 324"/>
                <a:gd name="T6" fmla="*/ 57 w 314"/>
                <a:gd name="T7" fmla="*/ 76 h 324"/>
                <a:gd name="T8" fmla="*/ 61 w 314"/>
                <a:gd name="T9" fmla="*/ 74 h 324"/>
                <a:gd name="T10" fmla="*/ 66 w 314"/>
                <a:gd name="T11" fmla="*/ 69 h 324"/>
                <a:gd name="T12" fmla="*/ 71 w 314"/>
                <a:gd name="T13" fmla="*/ 64 h 324"/>
                <a:gd name="T14" fmla="*/ 73 w 314"/>
                <a:gd name="T15" fmla="*/ 60 h 324"/>
                <a:gd name="T16" fmla="*/ 76 w 314"/>
                <a:gd name="T17" fmla="*/ 53 h 324"/>
                <a:gd name="T18" fmla="*/ 78 w 314"/>
                <a:gd name="T19" fmla="*/ 48 h 324"/>
                <a:gd name="T20" fmla="*/ 78 w 314"/>
                <a:gd name="T21" fmla="*/ 41 h 324"/>
                <a:gd name="T22" fmla="*/ 78 w 314"/>
                <a:gd name="T23" fmla="*/ 34 h 324"/>
                <a:gd name="T24" fmla="*/ 76 w 314"/>
                <a:gd name="T25" fmla="*/ 29 h 324"/>
                <a:gd name="T26" fmla="*/ 73 w 314"/>
                <a:gd name="T27" fmla="*/ 22 h 324"/>
                <a:gd name="T28" fmla="*/ 71 w 314"/>
                <a:gd name="T29" fmla="*/ 17 h 324"/>
                <a:gd name="T30" fmla="*/ 66 w 314"/>
                <a:gd name="T31" fmla="*/ 12 h 324"/>
                <a:gd name="T32" fmla="*/ 61 w 314"/>
                <a:gd name="T33" fmla="*/ 10 h 324"/>
                <a:gd name="T34" fmla="*/ 57 w 314"/>
                <a:gd name="T35" fmla="*/ 5 h 324"/>
                <a:gd name="T36" fmla="*/ 52 w 314"/>
                <a:gd name="T37" fmla="*/ 3 h 324"/>
                <a:gd name="T38" fmla="*/ 45 w 314"/>
                <a:gd name="T39" fmla="*/ 3 h 324"/>
                <a:gd name="T40" fmla="*/ 40 w 314"/>
                <a:gd name="T41" fmla="*/ 0 h 324"/>
                <a:gd name="T42" fmla="*/ 33 w 314"/>
                <a:gd name="T43" fmla="*/ 3 h 324"/>
                <a:gd name="T44" fmla="*/ 26 w 314"/>
                <a:gd name="T45" fmla="*/ 3 h 324"/>
                <a:gd name="T46" fmla="*/ 21 w 314"/>
                <a:gd name="T47" fmla="*/ 5 h 324"/>
                <a:gd name="T48" fmla="*/ 17 w 314"/>
                <a:gd name="T49" fmla="*/ 10 h 324"/>
                <a:gd name="T50" fmla="*/ 12 w 314"/>
                <a:gd name="T51" fmla="*/ 12 h 324"/>
                <a:gd name="T52" fmla="*/ 7 w 314"/>
                <a:gd name="T53" fmla="*/ 17 h 324"/>
                <a:gd name="T54" fmla="*/ 5 w 314"/>
                <a:gd name="T55" fmla="*/ 22 h 324"/>
                <a:gd name="T56" fmla="*/ 2 w 314"/>
                <a:gd name="T57" fmla="*/ 29 h 324"/>
                <a:gd name="T58" fmla="*/ 0 w 314"/>
                <a:gd name="T59" fmla="*/ 34 h 324"/>
                <a:gd name="T60" fmla="*/ 0 w 314"/>
                <a:gd name="T61" fmla="*/ 41 h 324"/>
                <a:gd name="T62" fmla="*/ 0 w 314"/>
                <a:gd name="T63" fmla="*/ 48 h 324"/>
                <a:gd name="T64" fmla="*/ 2 w 314"/>
                <a:gd name="T65" fmla="*/ 53 h 324"/>
                <a:gd name="T66" fmla="*/ 5 w 314"/>
                <a:gd name="T67" fmla="*/ 60 h 324"/>
                <a:gd name="T68" fmla="*/ 7 w 314"/>
                <a:gd name="T69" fmla="*/ 64 h 324"/>
                <a:gd name="T70" fmla="*/ 12 w 314"/>
                <a:gd name="T71" fmla="*/ 69 h 324"/>
                <a:gd name="T72" fmla="*/ 17 w 314"/>
                <a:gd name="T73" fmla="*/ 74 h 324"/>
                <a:gd name="T74" fmla="*/ 21 w 314"/>
                <a:gd name="T75" fmla="*/ 76 h 324"/>
                <a:gd name="T76" fmla="*/ 26 w 314"/>
                <a:gd name="T77" fmla="*/ 79 h 324"/>
                <a:gd name="T78" fmla="*/ 33 w 314"/>
                <a:gd name="T79" fmla="*/ 81 h 324"/>
                <a:gd name="T80" fmla="*/ 40 w 314"/>
                <a:gd name="T81" fmla="*/ 81 h 32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14"/>
                <a:gd name="T124" fmla="*/ 0 h 324"/>
                <a:gd name="T125" fmla="*/ 314 w 314"/>
                <a:gd name="T126" fmla="*/ 324 h 32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14" h="324">
                  <a:moveTo>
                    <a:pt x="162" y="324"/>
                  </a:moveTo>
                  <a:lnTo>
                    <a:pt x="181" y="324"/>
                  </a:lnTo>
                  <a:lnTo>
                    <a:pt x="210" y="314"/>
                  </a:lnTo>
                  <a:lnTo>
                    <a:pt x="229" y="305"/>
                  </a:lnTo>
                  <a:lnTo>
                    <a:pt x="247" y="295"/>
                  </a:lnTo>
                  <a:lnTo>
                    <a:pt x="266" y="277"/>
                  </a:lnTo>
                  <a:lnTo>
                    <a:pt x="286" y="257"/>
                  </a:lnTo>
                  <a:lnTo>
                    <a:pt x="295" y="238"/>
                  </a:lnTo>
                  <a:lnTo>
                    <a:pt x="305" y="210"/>
                  </a:lnTo>
                  <a:lnTo>
                    <a:pt x="314" y="190"/>
                  </a:lnTo>
                  <a:lnTo>
                    <a:pt x="314" y="162"/>
                  </a:lnTo>
                  <a:lnTo>
                    <a:pt x="314" y="134"/>
                  </a:lnTo>
                  <a:lnTo>
                    <a:pt x="305" y="115"/>
                  </a:lnTo>
                  <a:lnTo>
                    <a:pt x="295" y="86"/>
                  </a:lnTo>
                  <a:lnTo>
                    <a:pt x="286" y="67"/>
                  </a:lnTo>
                  <a:lnTo>
                    <a:pt x="266" y="48"/>
                  </a:lnTo>
                  <a:lnTo>
                    <a:pt x="247" y="39"/>
                  </a:lnTo>
                  <a:lnTo>
                    <a:pt x="229" y="20"/>
                  </a:lnTo>
                  <a:lnTo>
                    <a:pt x="210" y="11"/>
                  </a:lnTo>
                  <a:lnTo>
                    <a:pt x="181" y="11"/>
                  </a:lnTo>
                  <a:lnTo>
                    <a:pt x="162" y="0"/>
                  </a:lnTo>
                  <a:lnTo>
                    <a:pt x="134" y="11"/>
                  </a:lnTo>
                  <a:lnTo>
                    <a:pt x="104" y="11"/>
                  </a:lnTo>
                  <a:lnTo>
                    <a:pt x="86" y="20"/>
                  </a:lnTo>
                  <a:lnTo>
                    <a:pt x="67" y="39"/>
                  </a:lnTo>
                  <a:lnTo>
                    <a:pt x="48" y="48"/>
                  </a:lnTo>
                  <a:lnTo>
                    <a:pt x="28" y="67"/>
                  </a:lnTo>
                  <a:lnTo>
                    <a:pt x="19" y="86"/>
                  </a:lnTo>
                  <a:lnTo>
                    <a:pt x="9" y="115"/>
                  </a:lnTo>
                  <a:lnTo>
                    <a:pt x="0" y="134"/>
                  </a:lnTo>
                  <a:lnTo>
                    <a:pt x="0" y="162"/>
                  </a:lnTo>
                  <a:lnTo>
                    <a:pt x="0" y="190"/>
                  </a:lnTo>
                  <a:lnTo>
                    <a:pt x="9" y="210"/>
                  </a:lnTo>
                  <a:lnTo>
                    <a:pt x="19" y="238"/>
                  </a:lnTo>
                  <a:lnTo>
                    <a:pt x="28" y="257"/>
                  </a:lnTo>
                  <a:lnTo>
                    <a:pt x="48" y="277"/>
                  </a:lnTo>
                  <a:lnTo>
                    <a:pt x="67" y="295"/>
                  </a:lnTo>
                  <a:lnTo>
                    <a:pt x="86" y="305"/>
                  </a:lnTo>
                  <a:lnTo>
                    <a:pt x="104" y="314"/>
                  </a:lnTo>
                  <a:lnTo>
                    <a:pt x="134" y="324"/>
                  </a:lnTo>
                  <a:lnTo>
                    <a:pt x="162" y="324"/>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60" name="Freeform 268">
              <a:extLst>
                <a:ext uri="{FF2B5EF4-FFF2-40B4-BE49-F238E27FC236}">
                  <a16:creationId xmlns:a16="http://schemas.microsoft.com/office/drawing/2014/main" id="{780F7061-832D-4C67-BB65-65A43BEF84FD}"/>
                </a:ext>
              </a:extLst>
            </p:cNvPr>
            <p:cNvSpPr>
              <a:spLocks/>
            </p:cNvSpPr>
            <p:nvPr/>
          </p:nvSpPr>
          <p:spPr bwMode="auto">
            <a:xfrm>
              <a:off x="2244" y="1953"/>
              <a:ext cx="3224" cy="770"/>
            </a:xfrm>
            <a:custGeom>
              <a:avLst/>
              <a:gdLst>
                <a:gd name="T0" fmla="*/ 0 w 12897"/>
                <a:gd name="T1" fmla="*/ 131 h 3081"/>
                <a:gd name="T2" fmla="*/ 169 w 12897"/>
                <a:gd name="T3" fmla="*/ 83 h 3081"/>
                <a:gd name="T4" fmla="*/ 348 w 12897"/>
                <a:gd name="T5" fmla="*/ 48 h 3081"/>
                <a:gd name="T6" fmla="*/ 533 w 12897"/>
                <a:gd name="T7" fmla="*/ 22 h 3081"/>
                <a:gd name="T8" fmla="*/ 721 w 12897"/>
                <a:gd name="T9" fmla="*/ 7 h 3081"/>
                <a:gd name="T10" fmla="*/ 911 w 12897"/>
                <a:gd name="T11" fmla="*/ 0 h 3081"/>
                <a:gd name="T12" fmla="*/ 1099 w 12897"/>
                <a:gd name="T13" fmla="*/ 3 h 3081"/>
                <a:gd name="T14" fmla="*/ 1283 w 12897"/>
                <a:gd name="T15" fmla="*/ 14 h 3081"/>
                <a:gd name="T16" fmla="*/ 1459 w 12897"/>
                <a:gd name="T17" fmla="*/ 31 h 3081"/>
                <a:gd name="T18" fmla="*/ 1628 w 12897"/>
                <a:gd name="T19" fmla="*/ 52 h 3081"/>
                <a:gd name="T20" fmla="*/ 1782 w 12897"/>
                <a:gd name="T21" fmla="*/ 81 h 3081"/>
                <a:gd name="T22" fmla="*/ 1956 w 12897"/>
                <a:gd name="T23" fmla="*/ 126 h 3081"/>
                <a:gd name="T24" fmla="*/ 2101 w 12897"/>
                <a:gd name="T25" fmla="*/ 178 h 3081"/>
                <a:gd name="T26" fmla="*/ 2227 w 12897"/>
                <a:gd name="T27" fmla="*/ 238 h 3081"/>
                <a:gd name="T28" fmla="*/ 2341 w 12897"/>
                <a:gd name="T29" fmla="*/ 302 h 3081"/>
                <a:gd name="T30" fmla="*/ 2453 w 12897"/>
                <a:gd name="T31" fmla="*/ 373 h 3081"/>
                <a:gd name="T32" fmla="*/ 2570 w 12897"/>
                <a:gd name="T33" fmla="*/ 447 h 3081"/>
                <a:gd name="T34" fmla="*/ 2696 w 12897"/>
                <a:gd name="T35" fmla="*/ 525 h 3081"/>
                <a:gd name="T36" fmla="*/ 2843 w 12897"/>
                <a:gd name="T37" fmla="*/ 606 h 3081"/>
                <a:gd name="T38" fmla="*/ 3017 w 12897"/>
                <a:gd name="T39" fmla="*/ 687 h 3081"/>
                <a:gd name="T40" fmla="*/ 3224 w 12897"/>
                <a:gd name="T41" fmla="*/ 770 h 308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2897"/>
                <a:gd name="T64" fmla="*/ 0 h 3081"/>
                <a:gd name="T65" fmla="*/ 12897 w 12897"/>
                <a:gd name="T66" fmla="*/ 3081 h 308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2897" h="3081">
                  <a:moveTo>
                    <a:pt x="0" y="523"/>
                  </a:moveTo>
                  <a:lnTo>
                    <a:pt x="677" y="333"/>
                  </a:lnTo>
                  <a:lnTo>
                    <a:pt x="1391" y="191"/>
                  </a:lnTo>
                  <a:lnTo>
                    <a:pt x="2133" y="87"/>
                  </a:lnTo>
                  <a:lnTo>
                    <a:pt x="2884" y="29"/>
                  </a:lnTo>
                  <a:lnTo>
                    <a:pt x="3646" y="0"/>
                  </a:lnTo>
                  <a:lnTo>
                    <a:pt x="4397" y="11"/>
                  </a:lnTo>
                  <a:lnTo>
                    <a:pt x="5131" y="58"/>
                  </a:lnTo>
                  <a:lnTo>
                    <a:pt x="5836" y="124"/>
                  </a:lnTo>
                  <a:lnTo>
                    <a:pt x="6511" y="210"/>
                  </a:lnTo>
                  <a:lnTo>
                    <a:pt x="7130" y="324"/>
                  </a:lnTo>
                  <a:lnTo>
                    <a:pt x="7825" y="504"/>
                  </a:lnTo>
                  <a:lnTo>
                    <a:pt x="8405" y="714"/>
                  </a:lnTo>
                  <a:lnTo>
                    <a:pt x="8909" y="951"/>
                  </a:lnTo>
                  <a:lnTo>
                    <a:pt x="9366" y="1208"/>
                  </a:lnTo>
                  <a:lnTo>
                    <a:pt x="9814" y="1494"/>
                  </a:lnTo>
                  <a:lnTo>
                    <a:pt x="10281" y="1788"/>
                  </a:lnTo>
                  <a:lnTo>
                    <a:pt x="10785" y="2102"/>
                  </a:lnTo>
                  <a:lnTo>
                    <a:pt x="11374" y="2425"/>
                  </a:lnTo>
                  <a:lnTo>
                    <a:pt x="12069" y="2748"/>
                  </a:lnTo>
                  <a:lnTo>
                    <a:pt x="12897" y="3081"/>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861" name="Freeform 269">
              <a:extLst>
                <a:ext uri="{FF2B5EF4-FFF2-40B4-BE49-F238E27FC236}">
                  <a16:creationId xmlns:a16="http://schemas.microsoft.com/office/drawing/2014/main" id="{A20D32FE-576C-46FC-BA7F-6C5879E0182A}"/>
                </a:ext>
              </a:extLst>
            </p:cNvPr>
            <p:cNvSpPr>
              <a:spLocks/>
            </p:cNvSpPr>
            <p:nvPr/>
          </p:nvSpPr>
          <p:spPr bwMode="auto">
            <a:xfrm>
              <a:off x="431" y="1948"/>
              <a:ext cx="3598" cy="927"/>
            </a:xfrm>
            <a:custGeom>
              <a:avLst/>
              <a:gdLst>
                <a:gd name="T0" fmla="*/ 0 w 14391"/>
                <a:gd name="T1" fmla="*/ 0 h 3709"/>
                <a:gd name="T2" fmla="*/ 55 w 14391"/>
                <a:gd name="T3" fmla="*/ 0 h 3709"/>
                <a:gd name="T4" fmla="*/ 117 w 14391"/>
                <a:gd name="T5" fmla="*/ 2 h 3709"/>
                <a:gd name="T6" fmla="*/ 181 w 14391"/>
                <a:gd name="T7" fmla="*/ 10 h 3709"/>
                <a:gd name="T8" fmla="*/ 250 w 14391"/>
                <a:gd name="T9" fmla="*/ 19 h 3709"/>
                <a:gd name="T10" fmla="*/ 321 w 14391"/>
                <a:gd name="T11" fmla="*/ 31 h 3709"/>
                <a:gd name="T12" fmla="*/ 395 w 14391"/>
                <a:gd name="T13" fmla="*/ 45 h 3709"/>
                <a:gd name="T14" fmla="*/ 469 w 14391"/>
                <a:gd name="T15" fmla="*/ 64 h 3709"/>
                <a:gd name="T16" fmla="*/ 540 w 14391"/>
                <a:gd name="T17" fmla="*/ 88 h 3709"/>
                <a:gd name="T18" fmla="*/ 614 w 14391"/>
                <a:gd name="T19" fmla="*/ 117 h 3709"/>
                <a:gd name="T20" fmla="*/ 683 w 14391"/>
                <a:gd name="T21" fmla="*/ 147 h 3709"/>
                <a:gd name="T22" fmla="*/ 754 w 14391"/>
                <a:gd name="T23" fmla="*/ 183 h 3709"/>
                <a:gd name="T24" fmla="*/ 812 w 14391"/>
                <a:gd name="T25" fmla="*/ 212 h 3709"/>
                <a:gd name="T26" fmla="*/ 861 w 14391"/>
                <a:gd name="T27" fmla="*/ 238 h 3709"/>
                <a:gd name="T28" fmla="*/ 904 w 14391"/>
                <a:gd name="T29" fmla="*/ 261 h 3709"/>
                <a:gd name="T30" fmla="*/ 950 w 14391"/>
                <a:gd name="T31" fmla="*/ 288 h 3709"/>
                <a:gd name="T32" fmla="*/ 997 w 14391"/>
                <a:gd name="T33" fmla="*/ 321 h 3709"/>
                <a:gd name="T34" fmla="*/ 1057 w 14391"/>
                <a:gd name="T35" fmla="*/ 361 h 3709"/>
                <a:gd name="T36" fmla="*/ 1128 w 14391"/>
                <a:gd name="T37" fmla="*/ 414 h 3709"/>
                <a:gd name="T38" fmla="*/ 1218 w 14391"/>
                <a:gd name="T39" fmla="*/ 482 h 3709"/>
                <a:gd name="T40" fmla="*/ 1330 w 14391"/>
                <a:gd name="T41" fmla="*/ 568 h 3709"/>
                <a:gd name="T42" fmla="*/ 1497 w 14391"/>
                <a:gd name="T43" fmla="*/ 673 h 3709"/>
                <a:gd name="T44" fmla="*/ 1678 w 14391"/>
                <a:gd name="T45" fmla="*/ 758 h 3709"/>
                <a:gd name="T46" fmla="*/ 1873 w 14391"/>
                <a:gd name="T47" fmla="*/ 827 h 3709"/>
                <a:gd name="T48" fmla="*/ 2080 w 14391"/>
                <a:gd name="T49" fmla="*/ 875 h 3709"/>
                <a:gd name="T50" fmla="*/ 2292 w 14391"/>
                <a:gd name="T51" fmla="*/ 908 h 3709"/>
                <a:gd name="T52" fmla="*/ 2510 w 14391"/>
                <a:gd name="T53" fmla="*/ 925 h 3709"/>
                <a:gd name="T54" fmla="*/ 2727 w 14391"/>
                <a:gd name="T55" fmla="*/ 927 h 3709"/>
                <a:gd name="T56" fmla="*/ 2939 w 14391"/>
                <a:gd name="T57" fmla="*/ 915 h 3709"/>
                <a:gd name="T58" fmla="*/ 3146 w 14391"/>
                <a:gd name="T59" fmla="*/ 891 h 3709"/>
                <a:gd name="T60" fmla="*/ 3341 w 14391"/>
                <a:gd name="T61" fmla="*/ 858 h 3709"/>
                <a:gd name="T62" fmla="*/ 3372 w 14391"/>
                <a:gd name="T63" fmla="*/ 851 h 3709"/>
                <a:gd name="T64" fmla="*/ 3400 w 14391"/>
                <a:gd name="T65" fmla="*/ 844 h 3709"/>
                <a:gd name="T66" fmla="*/ 3427 w 14391"/>
                <a:gd name="T67" fmla="*/ 837 h 3709"/>
                <a:gd name="T68" fmla="*/ 3453 w 14391"/>
                <a:gd name="T69" fmla="*/ 829 h 3709"/>
                <a:gd name="T70" fmla="*/ 3477 w 14391"/>
                <a:gd name="T71" fmla="*/ 822 h 3709"/>
                <a:gd name="T72" fmla="*/ 3503 w 14391"/>
                <a:gd name="T73" fmla="*/ 813 h 3709"/>
                <a:gd name="T74" fmla="*/ 3526 w 14391"/>
                <a:gd name="T75" fmla="*/ 803 h 3709"/>
                <a:gd name="T76" fmla="*/ 3550 w 14391"/>
                <a:gd name="T77" fmla="*/ 794 h 3709"/>
                <a:gd name="T78" fmla="*/ 3574 w 14391"/>
                <a:gd name="T79" fmla="*/ 782 h 3709"/>
                <a:gd name="T80" fmla="*/ 3598 w 14391"/>
                <a:gd name="T81" fmla="*/ 770 h 370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4391"/>
                <a:gd name="T124" fmla="*/ 0 h 3709"/>
                <a:gd name="T125" fmla="*/ 14391 w 14391"/>
                <a:gd name="T126" fmla="*/ 3709 h 370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4391" h="3709">
                  <a:moveTo>
                    <a:pt x="0" y="0"/>
                  </a:moveTo>
                  <a:lnTo>
                    <a:pt x="219" y="0"/>
                  </a:lnTo>
                  <a:lnTo>
                    <a:pt x="467" y="10"/>
                  </a:lnTo>
                  <a:lnTo>
                    <a:pt x="723" y="39"/>
                  </a:lnTo>
                  <a:lnTo>
                    <a:pt x="1000" y="77"/>
                  </a:lnTo>
                  <a:lnTo>
                    <a:pt x="1285" y="125"/>
                  </a:lnTo>
                  <a:lnTo>
                    <a:pt x="1580" y="181"/>
                  </a:lnTo>
                  <a:lnTo>
                    <a:pt x="1875" y="257"/>
                  </a:lnTo>
                  <a:lnTo>
                    <a:pt x="2160" y="352"/>
                  </a:lnTo>
                  <a:lnTo>
                    <a:pt x="2456" y="467"/>
                  </a:lnTo>
                  <a:lnTo>
                    <a:pt x="2731" y="590"/>
                  </a:lnTo>
                  <a:lnTo>
                    <a:pt x="3017" y="733"/>
                  </a:lnTo>
                  <a:lnTo>
                    <a:pt x="3246" y="847"/>
                  </a:lnTo>
                  <a:lnTo>
                    <a:pt x="3445" y="951"/>
                  </a:lnTo>
                  <a:lnTo>
                    <a:pt x="3617" y="1046"/>
                  </a:lnTo>
                  <a:lnTo>
                    <a:pt x="3798" y="1152"/>
                  </a:lnTo>
                  <a:lnTo>
                    <a:pt x="3988" y="1284"/>
                  </a:lnTo>
                  <a:lnTo>
                    <a:pt x="4226" y="1446"/>
                  </a:lnTo>
                  <a:lnTo>
                    <a:pt x="4512" y="1655"/>
                  </a:lnTo>
                  <a:lnTo>
                    <a:pt x="4873" y="1930"/>
                  </a:lnTo>
                  <a:lnTo>
                    <a:pt x="5321" y="2274"/>
                  </a:lnTo>
                  <a:lnTo>
                    <a:pt x="5988" y="2691"/>
                  </a:lnTo>
                  <a:lnTo>
                    <a:pt x="6711" y="3034"/>
                  </a:lnTo>
                  <a:lnTo>
                    <a:pt x="7490" y="3309"/>
                  </a:lnTo>
                  <a:lnTo>
                    <a:pt x="8319" y="3500"/>
                  </a:lnTo>
                  <a:lnTo>
                    <a:pt x="9166" y="3633"/>
                  </a:lnTo>
                  <a:lnTo>
                    <a:pt x="10041" y="3699"/>
                  </a:lnTo>
                  <a:lnTo>
                    <a:pt x="10907" y="3709"/>
                  </a:lnTo>
                  <a:lnTo>
                    <a:pt x="11755" y="3662"/>
                  </a:lnTo>
                  <a:lnTo>
                    <a:pt x="12582" y="3566"/>
                  </a:lnTo>
                  <a:lnTo>
                    <a:pt x="13363" y="3433"/>
                  </a:lnTo>
                  <a:lnTo>
                    <a:pt x="13487" y="3404"/>
                  </a:lnTo>
                  <a:lnTo>
                    <a:pt x="13601" y="3376"/>
                  </a:lnTo>
                  <a:lnTo>
                    <a:pt x="13707" y="3348"/>
                  </a:lnTo>
                  <a:lnTo>
                    <a:pt x="13811" y="3318"/>
                  </a:lnTo>
                  <a:lnTo>
                    <a:pt x="13906" y="3290"/>
                  </a:lnTo>
                  <a:lnTo>
                    <a:pt x="14010" y="3253"/>
                  </a:lnTo>
                  <a:lnTo>
                    <a:pt x="14105" y="3214"/>
                  </a:lnTo>
                  <a:lnTo>
                    <a:pt x="14201" y="3176"/>
                  </a:lnTo>
                  <a:lnTo>
                    <a:pt x="14296" y="3129"/>
                  </a:lnTo>
                  <a:lnTo>
                    <a:pt x="14391" y="3082"/>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862" name="Freeform 270">
              <a:extLst>
                <a:ext uri="{FF2B5EF4-FFF2-40B4-BE49-F238E27FC236}">
                  <a16:creationId xmlns:a16="http://schemas.microsoft.com/office/drawing/2014/main" id="{E6DAB616-C2E9-4558-BB93-A31056492972}"/>
                </a:ext>
              </a:extLst>
            </p:cNvPr>
            <p:cNvSpPr>
              <a:spLocks/>
            </p:cNvSpPr>
            <p:nvPr/>
          </p:nvSpPr>
          <p:spPr bwMode="auto">
            <a:xfrm>
              <a:off x="3170" y="1867"/>
              <a:ext cx="495" cy="200"/>
            </a:xfrm>
            <a:custGeom>
              <a:avLst/>
              <a:gdLst>
                <a:gd name="T0" fmla="*/ 241 w 1980"/>
                <a:gd name="T1" fmla="*/ 198 h 798"/>
                <a:gd name="T2" fmla="*/ 281 w 1980"/>
                <a:gd name="T3" fmla="*/ 200 h 798"/>
                <a:gd name="T4" fmla="*/ 319 w 1980"/>
                <a:gd name="T5" fmla="*/ 198 h 798"/>
                <a:gd name="T6" fmla="*/ 355 w 1980"/>
                <a:gd name="T7" fmla="*/ 193 h 798"/>
                <a:gd name="T8" fmla="*/ 388 w 1980"/>
                <a:gd name="T9" fmla="*/ 188 h 798"/>
                <a:gd name="T10" fmla="*/ 419 w 1980"/>
                <a:gd name="T11" fmla="*/ 179 h 798"/>
                <a:gd name="T12" fmla="*/ 443 w 1980"/>
                <a:gd name="T13" fmla="*/ 169 h 798"/>
                <a:gd name="T14" fmla="*/ 464 w 1980"/>
                <a:gd name="T15" fmla="*/ 157 h 798"/>
                <a:gd name="T16" fmla="*/ 481 w 1980"/>
                <a:gd name="T17" fmla="*/ 143 h 798"/>
                <a:gd name="T18" fmla="*/ 490 w 1980"/>
                <a:gd name="T19" fmla="*/ 128 h 798"/>
                <a:gd name="T20" fmla="*/ 495 w 1980"/>
                <a:gd name="T21" fmla="*/ 114 h 798"/>
                <a:gd name="T22" fmla="*/ 493 w 1980"/>
                <a:gd name="T23" fmla="*/ 97 h 798"/>
                <a:gd name="T24" fmla="*/ 483 w 1980"/>
                <a:gd name="T25" fmla="*/ 81 h 798"/>
                <a:gd name="T26" fmla="*/ 469 w 1980"/>
                <a:gd name="T27" fmla="*/ 67 h 798"/>
                <a:gd name="T28" fmla="*/ 450 w 1980"/>
                <a:gd name="T29" fmla="*/ 52 h 798"/>
                <a:gd name="T30" fmla="*/ 426 w 1980"/>
                <a:gd name="T31" fmla="*/ 38 h 798"/>
                <a:gd name="T32" fmla="*/ 398 w 1980"/>
                <a:gd name="T33" fmla="*/ 29 h 798"/>
                <a:gd name="T34" fmla="*/ 367 w 1980"/>
                <a:gd name="T35" fmla="*/ 19 h 798"/>
                <a:gd name="T36" fmla="*/ 331 w 1980"/>
                <a:gd name="T37" fmla="*/ 10 h 798"/>
                <a:gd name="T38" fmla="*/ 293 w 1980"/>
                <a:gd name="T39" fmla="*/ 5 h 798"/>
                <a:gd name="T40" fmla="*/ 253 w 1980"/>
                <a:gd name="T41" fmla="*/ 0 h 798"/>
                <a:gd name="T42" fmla="*/ 212 w 1980"/>
                <a:gd name="T43" fmla="*/ 0 h 798"/>
                <a:gd name="T44" fmla="*/ 174 w 1980"/>
                <a:gd name="T45" fmla="*/ 0 h 798"/>
                <a:gd name="T46" fmla="*/ 138 w 1980"/>
                <a:gd name="T47" fmla="*/ 5 h 798"/>
                <a:gd name="T48" fmla="*/ 105 w 1980"/>
                <a:gd name="T49" fmla="*/ 12 h 798"/>
                <a:gd name="T50" fmla="*/ 76 w 1980"/>
                <a:gd name="T51" fmla="*/ 19 h 798"/>
                <a:gd name="T52" fmla="*/ 50 w 1980"/>
                <a:gd name="T53" fmla="*/ 31 h 798"/>
                <a:gd name="T54" fmla="*/ 29 w 1980"/>
                <a:gd name="T55" fmla="*/ 43 h 798"/>
                <a:gd name="T56" fmla="*/ 15 w 1980"/>
                <a:gd name="T57" fmla="*/ 55 h 798"/>
                <a:gd name="T58" fmla="*/ 3 w 1980"/>
                <a:gd name="T59" fmla="*/ 69 h 798"/>
                <a:gd name="T60" fmla="*/ 0 w 1980"/>
                <a:gd name="T61" fmla="*/ 85 h 798"/>
                <a:gd name="T62" fmla="*/ 3 w 1980"/>
                <a:gd name="T63" fmla="*/ 102 h 798"/>
                <a:gd name="T64" fmla="*/ 10 w 1980"/>
                <a:gd name="T65" fmla="*/ 119 h 798"/>
                <a:gd name="T66" fmla="*/ 24 w 1980"/>
                <a:gd name="T67" fmla="*/ 133 h 798"/>
                <a:gd name="T68" fmla="*/ 43 w 1980"/>
                <a:gd name="T69" fmla="*/ 148 h 798"/>
                <a:gd name="T70" fmla="*/ 67 w 1980"/>
                <a:gd name="T71" fmla="*/ 160 h 798"/>
                <a:gd name="T72" fmla="*/ 95 w 1980"/>
                <a:gd name="T73" fmla="*/ 172 h 798"/>
                <a:gd name="T74" fmla="*/ 129 w 1980"/>
                <a:gd name="T75" fmla="*/ 181 h 798"/>
                <a:gd name="T76" fmla="*/ 164 w 1980"/>
                <a:gd name="T77" fmla="*/ 190 h 798"/>
                <a:gd name="T78" fmla="*/ 200 w 1980"/>
                <a:gd name="T79" fmla="*/ 195 h 798"/>
                <a:gd name="T80" fmla="*/ 241 w 1980"/>
                <a:gd name="T81" fmla="*/ 198 h 79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980"/>
                <a:gd name="T124" fmla="*/ 0 h 798"/>
                <a:gd name="T125" fmla="*/ 1980 w 1980"/>
                <a:gd name="T126" fmla="*/ 798 h 79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980" h="798">
                  <a:moveTo>
                    <a:pt x="962" y="789"/>
                  </a:moveTo>
                  <a:lnTo>
                    <a:pt x="1123" y="798"/>
                  </a:lnTo>
                  <a:lnTo>
                    <a:pt x="1276" y="789"/>
                  </a:lnTo>
                  <a:lnTo>
                    <a:pt x="1419" y="769"/>
                  </a:lnTo>
                  <a:lnTo>
                    <a:pt x="1551" y="750"/>
                  </a:lnTo>
                  <a:lnTo>
                    <a:pt x="1676" y="713"/>
                  </a:lnTo>
                  <a:lnTo>
                    <a:pt x="1770" y="674"/>
                  </a:lnTo>
                  <a:lnTo>
                    <a:pt x="1856" y="627"/>
                  </a:lnTo>
                  <a:lnTo>
                    <a:pt x="1923" y="570"/>
                  </a:lnTo>
                  <a:lnTo>
                    <a:pt x="1960" y="512"/>
                  </a:lnTo>
                  <a:lnTo>
                    <a:pt x="1980" y="456"/>
                  </a:lnTo>
                  <a:lnTo>
                    <a:pt x="1971" y="389"/>
                  </a:lnTo>
                  <a:lnTo>
                    <a:pt x="1932" y="322"/>
                  </a:lnTo>
                  <a:lnTo>
                    <a:pt x="1875" y="266"/>
                  </a:lnTo>
                  <a:lnTo>
                    <a:pt x="1800" y="209"/>
                  </a:lnTo>
                  <a:lnTo>
                    <a:pt x="1704" y="151"/>
                  </a:lnTo>
                  <a:lnTo>
                    <a:pt x="1590" y="114"/>
                  </a:lnTo>
                  <a:lnTo>
                    <a:pt x="1466" y="75"/>
                  </a:lnTo>
                  <a:lnTo>
                    <a:pt x="1324" y="38"/>
                  </a:lnTo>
                  <a:lnTo>
                    <a:pt x="1170" y="19"/>
                  </a:lnTo>
                  <a:lnTo>
                    <a:pt x="1010" y="0"/>
                  </a:lnTo>
                  <a:lnTo>
                    <a:pt x="848" y="0"/>
                  </a:lnTo>
                  <a:lnTo>
                    <a:pt x="694" y="0"/>
                  </a:lnTo>
                  <a:lnTo>
                    <a:pt x="553" y="19"/>
                  </a:lnTo>
                  <a:lnTo>
                    <a:pt x="419" y="47"/>
                  </a:lnTo>
                  <a:lnTo>
                    <a:pt x="305" y="75"/>
                  </a:lnTo>
                  <a:lnTo>
                    <a:pt x="200" y="123"/>
                  </a:lnTo>
                  <a:lnTo>
                    <a:pt x="114" y="171"/>
                  </a:lnTo>
                  <a:lnTo>
                    <a:pt x="58" y="218"/>
                  </a:lnTo>
                  <a:lnTo>
                    <a:pt x="10" y="276"/>
                  </a:lnTo>
                  <a:lnTo>
                    <a:pt x="0" y="341"/>
                  </a:lnTo>
                  <a:lnTo>
                    <a:pt x="10" y="408"/>
                  </a:lnTo>
                  <a:lnTo>
                    <a:pt x="38" y="475"/>
                  </a:lnTo>
                  <a:lnTo>
                    <a:pt x="95" y="532"/>
                  </a:lnTo>
                  <a:lnTo>
                    <a:pt x="172" y="589"/>
                  </a:lnTo>
                  <a:lnTo>
                    <a:pt x="267" y="637"/>
                  </a:lnTo>
                  <a:lnTo>
                    <a:pt x="381" y="685"/>
                  </a:lnTo>
                  <a:lnTo>
                    <a:pt x="514" y="722"/>
                  </a:lnTo>
                  <a:lnTo>
                    <a:pt x="657" y="760"/>
                  </a:lnTo>
                  <a:lnTo>
                    <a:pt x="800" y="780"/>
                  </a:lnTo>
                  <a:lnTo>
                    <a:pt x="962" y="789"/>
                  </a:lnTo>
                  <a:close/>
                </a:path>
              </a:pathLst>
            </a:custGeom>
            <a:solidFill>
              <a:srgbClr val="F2BF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63" name="Freeform 271">
              <a:extLst>
                <a:ext uri="{FF2B5EF4-FFF2-40B4-BE49-F238E27FC236}">
                  <a16:creationId xmlns:a16="http://schemas.microsoft.com/office/drawing/2014/main" id="{CF1AF209-3365-4D81-B94C-A3AEB05ACD58}"/>
                </a:ext>
              </a:extLst>
            </p:cNvPr>
            <p:cNvSpPr>
              <a:spLocks/>
            </p:cNvSpPr>
            <p:nvPr/>
          </p:nvSpPr>
          <p:spPr bwMode="auto">
            <a:xfrm>
              <a:off x="3251" y="1877"/>
              <a:ext cx="247" cy="99"/>
            </a:xfrm>
            <a:custGeom>
              <a:avLst/>
              <a:gdLst>
                <a:gd name="T0" fmla="*/ 119 w 989"/>
                <a:gd name="T1" fmla="*/ 99 h 399"/>
                <a:gd name="T2" fmla="*/ 140 w 989"/>
                <a:gd name="T3" fmla="*/ 99 h 399"/>
                <a:gd name="T4" fmla="*/ 159 w 989"/>
                <a:gd name="T5" fmla="*/ 99 h 399"/>
                <a:gd name="T6" fmla="*/ 176 w 989"/>
                <a:gd name="T7" fmla="*/ 97 h 399"/>
                <a:gd name="T8" fmla="*/ 193 w 989"/>
                <a:gd name="T9" fmla="*/ 92 h 399"/>
                <a:gd name="T10" fmla="*/ 209 w 989"/>
                <a:gd name="T11" fmla="*/ 90 h 399"/>
                <a:gd name="T12" fmla="*/ 221 w 989"/>
                <a:gd name="T13" fmla="*/ 85 h 399"/>
                <a:gd name="T14" fmla="*/ 231 w 989"/>
                <a:gd name="T15" fmla="*/ 78 h 399"/>
                <a:gd name="T16" fmla="*/ 240 w 989"/>
                <a:gd name="T17" fmla="*/ 70 h 399"/>
                <a:gd name="T18" fmla="*/ 245 w 989"/>
                <a:gd name="T19" fmla="*/ 64 h 399"/>
                <a:gd name="T20" fmla="*/ 247 w 989"/>
                <a:gd name="T21" fmla="*/ 57 h 399"/>
                <a:gd name="T22" fmla="*/ 245 w 989"/>
                <a:gd name="T23" fmla="*/ 47 h 399"/>
                <a:gd name="T24" fmla="*/ 240 w 989"/>
                <a:gd name="T25" fmla="*/ 40 h 399"/>
                <a:gd name="T26" fmla="*/ 233 w 989"/>
                <a:gd name="T27" fmla="*/ 33 h 399"/>
                <a:gd name="T28" fmla="*/ 223 w 989"/>
                <a:gd name="T29" fmla="*/ 26 h 399"/>
                <a:gd name="T30" fmla="*/ 211 w 989"/>
                <a:gd name="T31" fmla="*/ 19 h 399"/>
                <a:gd name="T32" fmla="*/ 197 w 989"/>
                <a:gd name="T33" fmla="*/ 14 h 399"/>
                <a:gd name="T34" fmla="*/ 183 w 989"/>
                <a:gd name="T35" fmla="*/ 9 h 399"/>
                <a:gd name="T36" fmla="*/ 164 w 989"/>
                <a:gd name="T37" fmla="*/ 4 h 399"/>
                <a:gd name="T38" fmla="*/ 145 w 989"/>
                <a:gd name="T39" fmla="*/ 2 h 399"/>
                <a:gd name="T40" fmla="*/ 126 w 989"/>
                <a:gd name="T41" fmla="*/ 0 h 399"/>
                <a:gd name="T42" fmla="*/ 104 w 989"/>
                <a:gd name="T43" fmla="*/ 0 h 399"/>
                <a:gd name="T44" fmla="*/ 85 w 989"/>
                <a:gd name="T45" fmla="*/ 0 h 399"/>
                <a:gd name="T46" fmla="*/ 69 w 989"/>
                <a:gd name="T47" fmla="*/ 2 h 399"/>
                <a:gd name="T48" fmla="*/ 52 w 989"/>
                <a:gd name="T49" fmla="*/ 4 h 399"/>
                <a:gd name="T50" fmla="*/ 38 w 989"/>
                <a:gd name="T51" fmla="*/ 9 h 399"/>
                <a:gd name="T52" fmla="*/ 24 w 989"/>
                <a:gd name="T53" fmla="*/ 14 h 399"/>
                <a:gd name="T54" fmla="*/ 14 w 989"/>
                <a:gd name="T55" fmla="*/ 21 h 399"/>
                <a:gd name="T56" fmla="*/ 7 w 989"/>
                <a:gd name="T57" fmla="*/ 28 h 399"/>
                <a:gd name="T58" fmla="*/ 0 w 989"/>
                <a:gd name="T59" fmla="*/ 35 h 399"/>
                <a:gd name="T60" fmla="*/ 0 w 989"/>
                <a:gd name="T61" fmla="*/ 42 h 399"/>
                <a:gd name="T62" fmla="*/ 0 w 989"/>
                <a:gd name="T63" fmla="*/ 52 h 399"/>
                <a:gd name="T64" fmla="*/ 5 w 989"/>
                <a:gd name="T65" fmla="*/ 59 h 399"/>
                <a:gd name="T66" fmla="*/ 12 w 989"/>
                <a:gd name="T67" fmla="*/ 66 h 399"/>
                <a:gd name="T68" fmla="*/ 21 w 989"/>
                <a:gd name="T69" fmla="*/ 73 h 399"/>
                <a:gd name="T70" fmla="*/ 33 w 989"/>
                <a:gd name="T71" fmla="*/ 80 h 399"/>
                <a:gd name="T72" fmla="*/ 47 w 989"/>
                <a:gd name="T73" fmla="*/ 85 h 399"/>
                <a:gd name="T74" fmla="*/ 64 w 989"/>
                <a:gd name="T75" fmla="*/ 90 h 399"/>
                <a:gd name="T76" fmla="*/ 81 w 989"/>
                <a:gd name="T77" fmla="*/ 94 h 399"/>
                <a:gd name="T78" fmla="*/ 100 w 989"/>
                <a:gd name="T79" fmla="*/ 97 h 399"/>
                <a:gd name="T80" fmla="*/ 119 w 989"/>
                <a:gd name="T81" fmla="*/ 99 h 39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89"/>
                <a:gd name="T124" fmla="*/ 0 h 399"/>
                <a:gd name="T125" fmla="*/ 989 w 989"/>
                <a:gd name="T126" fmla="*/ 399 h 39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89" h="399">
                  <a:moveTo>
                    <a:pt x="476" y="399"/>
                  </a:moveTo>
                  <a:lnTo>
                    <a:pt x="561" y="399"/>
                  </a:lnTo>
                  <a:lnTo>
                    <a:pt x="638" y="399"/>
                  </a:lnTo>
                  <a:lnTo>
                    <a:pt x="704" y="390"/>
                  </a:lnTo>
                  <a:lnTo>
                    <a:pt x="771" y="370"/>
                  </a:lnTo>
                  <a:lnTo>
                    <a:pt x="837" y="361"/>
                  </a:lnTo>
                  <a:lnTo>
                    <a:pt x="885" y="342"/>
                  </a:lnTo>
                  <a:lnTo>
                    <a:pt x="924" y="314"/>
                  </a:lnTo>
                  <a:lnTo>
                    <a:pt x="961" y="284"/>
                  </a:lnTo>
                  <a:lnTo>
                    <a:pt x="980" y="256"/>
                  </a:lnTo>
                  <a:lnTo>
                    <a:pt x="989" y="228"/>
                  </a:lnTo>
                  <a:lnTo>
                    <a:pt x="980" y="190"/>
                  </a:lnTo>
                  <a:lnTo>
                    <a:pt x="961" y="161"/>
                  </a:lnTo>
                  <a:lnTo>
                    <a:pt x="933" y="133"/>
                  </a:lnTo>
                  <a:lnTo>
                    <a:pt x="894" y="104"/>
                  </a:lnTo>
                  <a:lnTo>
                    <a:pt x="846" y="76"/>
                  </a:lnTo>
                  <a:lnTo>
                    <a:pt x="790" y="57"/>
                  </a:lnTo>
                  <a:lnTo>
                    <a:pt x="733" y="37"/>
                  </a:lnTo>
                  <a:lnTo>
                    <a:pt x="656" y="18"/>
                  </a:lnTo>
                  <a:lnTo>
                    <a:pt x="580" y="9"/>
                  </a:lnTo>
                  <a:lnTo>
                    <a:pt x="504" y="0"/>
                  </a:lnTo>
                  <a:lnTo>
                    <a:pt x="418" y="0"/>
                  </a:lnTo>
                  <a:lnTo>
                    <a:pt x="342" y="0"/>
                  </a:lnTo>
                  <a:lnTo>
                    <a:pt x="275" y="9"/>
                  </a:lnTo>
                  <a:lnTo>
                    <a:pt x="210" y="18"/>
                  </a:lnTo>
                  <a:lnTo>
                    <a:pt x="152" y="37"/>
                  </a:lnTo>
                  <a:lnTo>
                    <a:pt x="95" y="57"/>
                  </a:lnTo>
                  <a:lnTo>
                    <a:pt x="57" y="85"/>
                  </a:lnTo>
                  <a:lnTo>
                    <a:pt x="28" y="113"/>
                  </a:lnTo>
                  <a:lnTo>
                    <a:pt x="0" y="143"/>
                  </a:lnTo>
                  <a:lnTo>
                    <a:pt x="0" y="171"/>
                  </a:lnTo>
                  <a:lnTo>
                    <a:pt x="0" y="208"/>
                  </a:lnTo>
                  <a:lnTo>
                    <a:pt x="19" y="238"/>
                  </a:lnTo>
                  <a:lnTo>
                    <a:pt x="48" y="266"/>
                  </a:lnTo>
                  <a:lnTo>
                    <a:pt x="86" y="294"/>
                  </a:lnTo>
                  <a:lnTo>
                    <a:pt x="134" y="323"/>
                  </a:lnTo>
                  <a:lnTo>
                    <a:pt x="190" y="342"/>
                  </a:lnTo>
                  <a:lnTo>
                    <a:pt x="257" y="361"/>
                  </a:lnTo>
                  <a:lnTo>
                    <a:pt x="323" y="379"/>
                  </a:lnTo>
                  <a:lnTo>
                    <a:pt x="400" y="390"/>
                  </a:lnTo>
                  <a:lnTo>
                    <a:pt x="476" y="399"/>
                  </a:lnTo>
                  <a:close/>
                </a:path>
              </a:pathLst>
            </a:custGeom>
            <a:solidFill>
              <a:srgbClr val="F2BF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64" name="Freeform 272">
              <a:extLst>
                <a:ext uri="{FF2B5EF4-FFF2-40B4-BE49-F238E27FC236}">
                  <a16:creationId xmlns:a16="http://schemas.microsoft.com/office/drawing/2014/main" id="{0D529E23-D817-4311-B40A-E60400046048}"/>
                </a:ext>
              </a:extLst>
            </p:cNvPr>
            <p:cNvSpPr>
              <a:spLocks/>
            </p:cNvSpPr>
            <p:nvPr/>
          </p:nvSpPr>
          <p:spPr bwMode="auto">
            <a:xfrm>
              <a:off x="3260" y="1879"/>
              <a:ext cx="219" cy="88"/>
            </a:xfrm>
            <a:custGeom>
              <a:avLst/>
              <a:gdLst>
                <a:gd name="T0" fmla="*/ 219 w 875"/>
                <a:gd name="T1" fmla="*/ 50 h 352"/>
                <a:gd name="T2" fmla="*/ 219 w 875"/>
                <a:gd name="T3" fmla="*/ 43 h 352"/>
                <a:gd name="T4" fmla="*/ 214 w 875"/>
                <a:gd name="T5" fmla="*/ 36 h 352"/>
                <a:gd name="T6" fmla="*/ 210 w 875"/>
                <a:gd name="T7" fmla="*/ 31 h 352"/>
                <a:gd name="T8" fmla="*/ 200 w 875"/>
                <a:gd name="T9" fmla="*/ 24 h 352"/>
                <a:gd name="T10" fmla="*/ 188 w 875"/>
                <a:gd name="T11" fmla="*/ 19 h 352"/>
                <a:gd name="T12" fmla="*/ 176 w 875"/>
                <a:gd name="T13" fmla="*/ 12 h 352"/>
                <a:gd name="T14" fmla="*/ 162 w 875"/>
                <a:gd name="T15" fmla="*/ 10 h 352"/>
                <a:gd name="T16" fmla="*/ 148 w 875"/>
                <a:gd name="T17" fmla="*/ 5 h 352"/>
                <a:gd name="T18" fmla="*/ 131 w 875"/>
                <a:gd name="T19" fmla="*/ 2 h 352"/>
                <a:gd name="T20" fmla="*/ 112 w 875"/>
                <a:gd name="T21" fmla="*/ 0 h 352"/>
                <a:gd name="T22" fmla="*/ 95 w 875"/>
                <a:gd name="T23" fmla="*/ 0 h 352"/>
                <a:gd name="T24" fmla="*/ 79 w 875"/>
                <a:gd name="T25" fmla="*/ 2 h 352"/>
                <a:gd name="T26" fmla="*/ 62 w 875"/>
                <a:gd name="T27" fmla="*/ 2 h 352"/>
                <a:gd name="T28" fmla="*/ 48 w 875"/>
                <a:gd name="T29" fmla="*/ 5 h 352"/>
                <a:gd name="T30" fmla="*/ 33 w 875"/>
                <a:gd name="T31" fmla="*/ 10 h 352"/>
                <a:gd name="T32" fmla="*/ 24 w 875"/>
                <a:gd name="T33" fmla="*/ 14 h 352"/>
                <a:gd name="T34" fmla="*/ 14 w 875"/>
                <a:gd name="T35" fmla="*/ 19 h 352"/>
                <a:gd name="T36" fmla="*/ 7 w 875"/>
                <a:gd name="T37" fmla="*/ 26 h 352"/>
                <a:gd name="T38" fmla="*/ 3 w 875"/>
                <a:gd name="T39" fmla="*/ 31 h 352"/>
                <a:gd name="T40" fmla="*/ 0 w 875"/>
                <a:gd name="T41" fmla="*/ 38 h 352"/>
                <a:gd name="T42" fmla="*/ 3 w 875"/>
                <a:gd name="T43" fmla="*/ 45 h 352"/>
                <a:gd name="T44" fmla="*/ 5 w 875"/>
                <a:gd name="T45" fmla="*/ 53 h 352"/>
                <a:gd name="T46" fmla="*/ 12 w 875"/>
                <a:gd name="T47" fmla="*/ 60 h 352"/>
                <a:gd name="T48" fmla="*/ 19 w 875"/>
                <a:gd name="T49" fmla="*/ 67 h 352"/>
                <a:gd name="T50" fmla="*/ 31 w 875"/>
                <a:gd name="T51" fmla="*/ 71 h 352"/>
                <a:gd name="T52" fmla="*/ 43 w 875"/>
                <a:gd name="T53" fmla="*/ 76 h 352"/>
                <a:gd name="T54" fmla="*/ 57 w 875"/>
                <a:gd name="T55" fmla="*/ 81 h 352"/>
                <a:gd name="T56" fmla="*/ 74 w 875"/>
                <a:gd name="T57" fmla="*/ 86 h 352"/>
                <a:gd name="T58" fmla="*/ 91 w 875"/>
                <a:gd name="T59" fmla="*/ 88 h 352"/>
                <a:gd name="T60" fmla="*/ 107 w 875"/>
                <a:gd name="T61" fmla="*/ 88 h 352"/>
                <a:gd name="T62" fmla="*/ 126 w 875"/>
                <a:gd name="T63" fmla="*/ 88 h 352"/>
                <a:gd name="T64" fmla="*/ 143 w 875"/>
                <a:gd name="T65" fmla="*/ 88 h 352"/>
                <a:gd name="T66" fmla="*/ 157 w 875"/>
                <a:gd name="T67" fmla="*/ 86 h 352"/>
                <a:gd name="T68" fmla="*/ 174 w 875"/>
                <a:gd name="T69" fmla="*/ 83 h 352"/>
                <a:gd name="T70" fmla="*/ 186 w 875"/>
                <a:gd name="T71" fmla="*/ 81 h 352"/>
                <a:gd name="T72" fmla="*/ 198 w 875"/>
                <a:gd name="T73" fmla="*/ 76 h 352"/>
                <a:gd name="T74" fmla="*/ 207 w 875"/>
                <a:gd name="T75" fmla="*/ 71 h 352"/>
                <a:gd name="T76" fmla="*/ 214 w 875"/>
                <a:gd name="T77" fmla="*/ 64 h 352"/>
                <a:gd name="T78" fmla="*/ 217 w 875"/>
                <a:gd name="T79" fmla="*/ 57 h 352"/>
                <a:gd name="T80" fmla="*/ 219 w 875"/>
                <a:gd name="T81" fmla="*/ 50 h 35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75"/>
                <a:gd name="T124" fmla="*/ 0 h 352"/>
                <a:gd name="T125" fmla="*/ 875 w 875"/>
                <a:gd name="T126" fmla="*/ 352 h 35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75" h="352">
                  <a:moveTo>
                    <a:pt x="875" y="199"/>
                  </a:moveTo>
                  <a:lnTo>
                    <a:pt x="875" y="171"/>
                  </a:lnTo>
                  <a:lnTo>
                    <a:pt x="856" y="143"/>
                  </a:lnTo>
                  <a:lnTo>
                    <a:pt x="838" y="124"/>
                  </a:lnTo>
                  <a:lnTo>
                    <a:pt x="799" y="95"/>
                  </a:lnTo>
                  <a:lnTo>
                    <a:pt x="752" y="76"/>
                  </a:lnTo>
                  <a:lnTo>
                    <a:pt x="704" y="48"/>
                  </a:lnTo>
                  <a:lnTo>
                    <a:pt x="648" y="39"/>
                  </a:lnTo>
                  <a:lnTo>
                    <a:pt x="590" y="19"/>
                  </a:lnTo>
                  <a:lnTo>
                    <a:pt x="523" y="9"/>
                  </a:lnTo>
                  <a:lnTo>
                    <a:pt x="447" y="0"/>
                  </a:lnTo>
                  <a:lnTo>
                    <a:pt x="380" y="0"/>
                  </a:lnTo>
                  <a:lnTo>
                    <a:pt x="314" y="9"/>
                  </a:lnTo>
                  <a:lnTo>
                    <a:pt x="248" y="9"/>
                  </a:lnTo>
                  <a:lnTo>
                    <a:pt x="191" y="19"/>
                  </a:lnTo>
                  <a:lnTo>
                    <a:pt x="133" y="39"/>
                  </a:lnTo>
                  <a:lnTo>
                    <a:pt x="96" y="57"/>
                  </a:lnTo>
                  <a:lnTo>
                    <a:pt x="57" y="76"/>
                  </a:lnTo>
                  <a:lnTo>
                    <a:pt x="29" y="104"/>
                  </a:lnTo>
                  <a:lnTo>
                    <a:pt x="10" y="124"/>
                  </a:lnTo>
                  <a:lnTo>
                    <a:pt x="0" y="152"/>
                  </a:lnTo>
                  <a:lnTo>
                    <a:pt x="10" y="181"/>
                  </a:lnTo>
                  <a:lnTo>
                    <a:pt x="19" y="210"/>
                  </a:lnTo>
                  <a:lnTo>
                    <a:pt x="48" y="238"/>
                  </a:lnTo>
                  <a:lnTo>
                    <a:pt x="76" y="266"/>
                  </a:lnTo>
                  <a:lnTo>
                    <a:pt x="124" y="285"/>
                  </a:lnTo>
                  <a:lnTo>
                    <a:pt x="172" y="305"/>
                  </a:lnTo>
                  <a:lnTo>
                    <a:pt x="228" y="323"/>
                  </a:lnTo>
                  <a:lnTo>
                    <a:pt x="295" y="342"/>
                  </a:lnTo>
                  <a:lnTo>
                    <a:pt x="362" y="352"/>
                  </a:lnTo>
                  <a:lnTo>
                    <a:pt x="428" y="352"/>
                  </a:lnTo>
                  <a:lnTo>
                    <a:pt x="505" y="352"/>
                  </a:lnTo>
                  <a:lnTo>
                    <a:pt x="570" y="352"/>
                  </a:lnTo>
                  <a:lnTo>
                    <a:pt x="628" y="342"/>
                  </a:lnTo>
                  <a:lnTo>
                    <a:pt x="695" y="333"/>
                  </a:lnTo>
                  <a:lnTo>
                    <a:pt x="743" y="323"/>
                  </a:lnTo>
                  <a:lnTo>
                    <a:pt x="790" y="305"/>
                  </a:lnTo>
                  <a:lnTo>
                    <a:pt x="828" y="285"/>
                  </a:lnTo>
                  <a:lnTo>
                    <a:pt x="856" y="257"/>
                  </a:lnTo>
                  <a:lnTo>
                    <a:pt x="866" y="229"/>
                  </a:lnTo>
                  <a:lnTo>
                    <a:pt x="875" y="199"/>
                  </a:lnTo>
                  <a:close/>
                </a:path>
              </a:pathLst>
            </a:custGeom>
            <a:solidFill>
              <a:srgbClr val="F3C52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65" name="Freeform 273">
              <a:extLst>
                <a:ext uri="{FF2B5EF4-FFF2-40B4-BE49-F238E27FC236}">
                  <a16:creationId xmlns:a16="http://schemas.microsoft.com/office/drawing/2014/main" id="{6AC51BC9-71FE-484F-A69E-1F307C5C7C68}"/>
                </a:ext>
              </a:extLst>
            </p:cNvPr>
            <p:cNvSpPr>
              <a:spLocks/>
            </p:cNvSpPr>
            <p:nvPr/>
          </p:nvSpPr>
          <p:spPr bwMode="auto">
            <a:xfrm>
              <a:off x="3272" y="1884"/>
              <a:ext cx="190" cy="76"/>
            </a:xfrm>
            <a:custGeom>
              <a:avLst/>
              <a:gdLst>
                <a:gd name="T0" fmla="*/ 190 w 760"/>
                <a:gd name="T1" fmla="*/ 43 h 304"/>
                <a:gd name="T2" fmla="*/ 188 w 760"/>
                <a:gd name="T3" fmla="*/ 36 h 304"/>
                <a:gd name="T4" fmla="*/ 186 w 760"/>
                <a:gd name="T5" fmla="*/ 31 h 304"/>
                <a:gd name="T6" fmla="*/ 181 w 760"/>
                <a:gd name="T7" fmla="*/ 24 h 304"/>
                <a:gd name="T8" fmla="*/ 174 w 760"/>
                <a:gd name="T9" fmla="*/ 19 h 304"/>
                <a:gd name="T10" fmla="*/ 164 w 760"/>
                <a:gd name="T11" fmla="*/ 14 h 304"/>
                <a:gd name="T12" fmla="*/ 152 w 760"/>
                <a:gd name="T13" fmla="*/ 10 h 304"/>
                <a:gd name="T14" fmla="*/ 140 w 760"/>
                <a:gd name="T15" fmla="*/ 7 h 304"/>
                <a:gd name="T16" fmla="*/ 126 w 760"/>
                <a:gd name="T17" fmla="*/ 2 h 304"/>
                <a:gd name="T18" fmla="*/ 112 w 760"/>
                <a:gd name="T19" fmla="*/ 0 h 304"/>
                <a:gd name="T20" fmla="*/ 98 w 760"/>
                <a:gd name="T21" fmla="*/ 0 h 304"/>
                <a:gd name="T22" fmla="*/ 81 w 760"/>
                <a:gd name="T23" fmla="*/ 0 h 304"/>
                <a:gd name="T24" fmla="*/ 67 w 760"/>
                <a:gd name="T25" fmla="*/ 0 h 304"/>
                <a:gd name="T26" fmla="*/ 52 w 760"/>
                <a:gd name="T27" fmla="*/ 0 h 304"/>
                <a:gd name="T28" fmla="*/ 40 w 760"/>
                <a:gd name="T29" fmla="*/ 2 h 304"/>
                <a:gd name="T30" fmla="*/ 28 w 760"/>
                <a:gd name="T31" fmla="*/ 7 h 304"/>
                <a:gd name="T32" fmla="*/ 19 w 760"/>
                <a:gd name="T33" fmla="*/ 10 h 304"/>
                <a:gd name="T34" fmla="*/ 12 w 760"/>
                <a:gd name="T35" fmla="*/ 14 h 304"/>
                <a:gd name="T36" fmla="*/ 5 w 760"/>
                <a:gd name="T37" fmla="*/ 21 h 304"/>
                <a:gd name="T38" fmla="*/ 0 w 760"/>
                <a:gd name="T39" fmla="*/ 26 h 304"/>
                <a:gd name="T40" fmla="*/ 0 w 760"/>
                <a:gd name="T41" fmla="*/ 31 h 304"/>
                <a:gd name="T42" fmla="*/ 0 w 760"/>
                <a:gd name="T43" fmla="*/ 38 h 304"/>
                <a:gd name="T44" fmla="*/ 5 w 760"/>
                <a:gd name="T45" fmla="*/ 45 h 304"/>
                <a:gd name="T46" fmla="*/ 9 w 760"/>
                <a:gd name="T47" fmla="*/ 50 h 304"/>
                <a:gd name="T48" fmla="*/ 17 w 760"/>
                <a:gd name="T49" fmla="*/ 55 h 304"/>
                <a:gd name="T50" fmla="*/ 26 w 760"/>
                <a:gd name="T51" fmla="*/ 60 h 304"/>
                <a:gd name="T52" fmla="*/ 36 w 760"/>
                <a:gd name="T53" fmla="*/ 64 h 304"/>
                <a:gd name="T54" fmla="*/ 50 w 760"/>
                <a:gd name="T55" fmla="*/ 69 h 304"/>
                <a:gd name="T56" fmla="*/ 62 w 760"/>
                <a:gd name="T57" fmla="*/ 72 h 304"/>
                <a:gd name="T58" fmla="*/ 76 w 760"/>
                <a:gd name="T59" fmla="*/ 74 h 304"/>
                <a:gd name="T60" fmla="*/ 93 w 760"/>
                <a:gd name="T61" fmla="*/ 76 h 304"/>
                <a:gd name="T62" fmla="*/ 107 w 760"/>
                <a:gd name="T63" fmla="*/ 76 h 304"/>
                <a:gd name="T64" fmla="*/ 124 w 760"/>
                <a:gd name="T65" fmla="*/ 76 h 304"/>
                <a:gd name="T66" fmla="*/ 136 w 760"/>
                <a:gd name="T67" fmla="*/ 74 h 304"/>
                <a:gd name="T68" fmla="*/ 150 w 760"/>
                <a:gd name="T69" fmla="*/ 72 h 304"/>
                <a:gd name="T70" fmla="*/ 159 w 760"/>
                <a:gd name="T71" fmla="*/ 69 h 304"/>
                <a:gd name="T72" fmla="*/ 171 w 760"/>
                <a:gd name="T73" fmla="*/ 64 h 304"/>
                <a:gd name="T74" fmla="*/ 178 w 760"/>
                <a:gd name="T75" fmla="*/ 60 h 304"/>
                <a:gd name="T76" fmla="*/ 186 w 760"/>
                <a:gd name="T77" fmla="*/ 55 h 304"/>
                <a:gd name="T78" fmla="*/ 188 w 760"/>
                <a:gd name="T79" fmla="*/ 48 h 304"/>
                <a:gd name="T80" fmla="*/ 190 w 760"/>
                <a:gd name="T81" fmla="*/ 43 h 30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60"/>
                <a:gd name="T124" fmla="*/ 0 h 304"/>
                <a:gd name="T125" fmla="*/ 760 w 760"/>
                <a:gd name="T126" fmla="*/ 304 h 30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60" h="304">
                  <a:moveTo>
                    <a:pt x="760" y="171"/>
                  </a:moveTo>
                  <a:lnTo>
                    <a:pt x="751" y="143"/>
                  </a:lnTo>
                  <a:lnTo>
                    <a:pt x="742" y="124"/>
                  </a:lnTo>
                  <a:lnTo>
                    <a:pt x="723" y="96"/>
                  </a:lnTo>
                  <a:lnTo>
                    <a:pt x="695" y="76"/>
                  </a:lnTo>
                  <a:lnTo>
                    <a:pt x="656" y="57"/>
                  </a:lnTo>
                  <a:lnTo>
                    <a:pt x="609" y="38"/>
                  </a:lnTo>
                  <a:lnTo>
                    <a:pt x="561" y="29"/>
                  </a:lnTo>
                  <a:lnTo>
                    <a:pt x="504" y="9"/>
                  </a:lnTo>
                  <a:lnTo>
                    <a:pt x="447" y="0"/>
                  </a:lnTo>
                  <a:lnTo>
                    <a:pt x="390" y="0"/>
                  </a:lnTo>
                  <a:lnTo>
                    <a:pt x="323" y="0"/>
                  </a:lnTo>
                  <a:lnTo>
                    <a:pt x="266" y="0"/>
                  </a:lnTo>
                  <a:lnTo>
                    <a:pt x="209" y="0"/>
                  </a:lnTo>
                  <a:lnTo>
                    <a:pt x="161" y="9"/>
                  </a:lnTo>
                  <a:lnTo>
                    <a:pt x="113" y="29"/>
                  </a:lnTo>
                  <a:lnTo>
                    <a:pt x="76" y="38"/>
                  </a:lnTo>
                  <a:lnTo>
                    <a:pt x="48" y="57"/>
                  </a:lnTo>
                  <a:lnTo>
                    <a:pt x="18" y="85"/>
                  </a:lnTo>
                  <a:lnTo>
                    <a:pt x="0" y="105"/>
                  </a:lnTo>
                  <a:lnTo>
                    <a:pt x="0" y="124"/>
                  </a:lnTo>
                  <a:lnTo>
                    <a:pt x="0" y="152"/>
                  </a:lnTo>
                  <a:lnTo>
                    <a:pt x="18" y="180"/>
                  </a:lnTo>
                  <a:lnTo>
                    <a:pt x="37" y="200"/>
                  </a:lnTo>
                  <a:lnTo>
                    <a:pt x="66" y="219"/>
                  </a:lnTo>
                  <a:lnTo>
                    <a:pt x="104" y="238"/>
                  </a:lnTo>
                  <a:lnTo>
                    <a:pt x="143" y="256"/>
                  </a:lnTo>
                  <a:lnTo>
                    <a:pt x="200" y="275"/>
                  </a:lnTo>
                  <a:lnTo>
                    <a:pt x="247" y="286"/>
                  </a:lnTo>
                  <a:lnTo>
                    <a:pt x="304" y="295"/>
                  </a:lnTo>
                  <a:lnTo>
                    <a:pt x="371" y="304"/>
                  </a:lnTo>
                  <a:lnTo>
                    <a:pt x="427" y="304"/>
                  </a:lnTo>
                  <a:lnTo>
                    <a:pt x="494" y="304"/>
                  </a:lnTo>
                  <a:lnTo>
                    <a:pt x="542" y="295"/>
                  </a:lnTo>
                  <a:lnTo>
                    <a:pt x="600" y="286"/>
                  </a:lnTo>
                  <a:lnTo>
                    <a:pt x="637" y="275"/>
                  </a:lnTo>
                  <a:lnTo>
                    <a:pt x="685" y="256"/>
                  </a:lnTo>
                  <a:lnTo>
                    <a:pt x="713" y="238"/>
                  </a:lnTo>
                  <a:lnTo>
                    <a:pt x="742" y="219"/>
                  </a:lnTo>
                  <a:lnTo>
                    <a:pt x="751" y="191"/>
                  </a:lnTo>
                  <a:lnTo>
                    <a:pt x="760" y="171"/>
                  </a:lnTo>
                  <a:close/>
                </a:path>
              </a:pathLst>
            </a:custGeom>
            <a:solidFill>
              <a:srgbClr val="F4CC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66" name="Freeform 274">
              <a:extLst>
                <a:ext uri="{FF2B5EF4-FFF2-40B4-BE49-F238E27FC236}">
                  <a16:creationId xmlns:a16="http://schemas.microsoft.com/office/drawing/2014/main" id="{8461FB99-C98A-40CB-8FA5-3C65F3E1E943}"/>
                </a:ext>
              </a:extLst>
            </p:cNvPr>
            <p:cNvSpPr>
              <a:spLocks/>
            </p:cNvSpPr>
            <p:nvPr/>
          </p:nvSpPr>
          <p:spPr bwMode="auto">
            <a:xfrm>
              <a:off x="3282" y="1886"/>
              <a:ext cx="161" cy="64"/>
            </a:xfrm>
            <a:custGeom>
              <a:avLst/>
              <a:gdLst>
                <a:gd name="T0" fmla="*/ 161 w 648"/>
                <a:gd name="T1" fmla="*/ 36 h 257"/>
                <a:gd name="T2" fmla="*/ 161 w 648"/>
                <a:gd name="T3" fmla="*/ 31 h 257"/>
                <a:gd name="T4" fmla="*/ 159 w 648"/>
                <a:gd name="T5" fmla="*/ 26 h 257"/>
                <a:gd name="T6" fmla="*/ 154 w 648"/>
                <a:gd name="T7" fmla="*/ 22 h 257"/>
                <a:gd name="T8" fmla="*/ 147 w 648"/>
                <a:gd name="T9" fmla="*/ 17 h 257"/>
                <a:gd name="T10" fmla="*/ 140 w 648"/>
                <a:gd name="T11" fmla="*/ 12 h 257"/>
                <a:gd name="T12" fmla="*/ 130 w 648"/>
                <a:gd name="T13" fmla="*/ 10 h 257"/>
                <a:gd name="T14" fmla="*/ 121 w 648"/>
                <a:gd name="T15" fmla="*/ 5 h 257"/>
                <a:gd name="T16" fmla="*/ 109 w 648"/>
                <a:gd name="T17" fmla="*/ 3 h 257"/>
                <a:gd name="T18" fmla="*/ 97 w 648"/>
                <a:gd name="T19" fmla="*/ 0 h 257"/>
                <a:gd name="T20" fmla="*/ 83 w 648"/>
                <a:gd name="T21" fmla="*/ 0 h 257"/>
                <a:gd name="T22" fmla="*/ 71 w 648"/>
                <a:gd name="T23" fmla="*/ 0 h 257"/>
                <a:gd name="T24" fmla="*/ 57 w 648"/>
                <a:gd name="T25" fmla="*/ 0 h 257"/>
                <a:gd name="T26" fmla="*/ 45 w 648"/>
                <a:gd name="T27" fmla="*/ 3 h 257"/>
                <a:gd name="T28" fmla="*/ 36 w 648"/>
                <a:gd name="T29" fmla="*/ 3 h 257"/>
                <a:gd name="T30" fmla="*/ 26 w 648"/>
                <a:gd name="T31" fmla="*/ 7 h 257"/>
                <a:gd name="T32" fmla="*/ 17 w 648"/>
                <a:gd name="T33" fmla="*/ 10 h 257"/>
                <a:gd name="T34" fmla="*/ 12 w 648"/>
                <a:gd name="T35" fmla="*/ 14 h 257"/>
                <a:gd name="T36" fmla="*/ 5 w 648"/>
                <a:gd name="T37" fmla="*/ 17 h 257"/>
                <a:gd name="T38" fmla="*/ 3 w 648"/>
                <a:gd name="T39" fmla="*/ 22 h 257"/>
                <a:gd name="T40" fmla="*/ 0 w 648"/>
                <a:gd name="T41" fmla="*/ 29 h 257"/>
                <a:gd name="T42" fmla="*/ 3 w 648"/>
                <a:gd name="T43" fmla="*/ 33 h 257"/>
                <a:gd name="T44" fmla="*/ 5 w 648"/>
                <a:gd name="T45" fmla="*/ 38 h 257"/>
                <a:gd name="T46" fmla="*/ 10 w 648"/>
                <a:gd name="T47" fmla="*/ 43 h 257"/>
                <a:gd name="T48" fmla="*/ 17 w 648"/>
                <a:gd name="T49" fmla="*/ 48 h 257"/>
                <a:gd name="T50" fmla="*/ 24 w 648"/>
                <a:gd name="T51" fmla="*/ 52 h 257"/>
                <a:gd name="T52" fmla="*/ 33 w 648"/>
                <a:gd name="T53" fmla="*/ 55 h 257"/>
                <a:gd name="T54" fmla="*/ 43 w 648"/>
                <a:gd name="T55" fmla="*/ 59 h 257"/>
                <a:gd name="T56" fmla="*/ 54 w 648"/>
                <a:gd name="T57" fmla="*/ 62 h 257"/>
                <a:gd name="T58" fmla="*/ 66 w 648"/>
                <a:gd name="T59" fmla="*/ 64 h 257"/>
                <a:gd name="T60" fmla="*/ 81 w 648"/>
                <a:gd name="T61" fmla="*/ 64 h 257"/>
                <a:gd name="T62" fmla="*/ 92 w 648"/>
                <a:gd name="T63" fmla="*/ 64 h 257"/>
                <a:gd name="T64" fmla="*/ 104 w 648"/>
                <a:gd name="T65" fmla="*/ 64 h 257"/>
                <a:gd name="T66" fmla="*/ 116 w 648"/>
                <a:gd name="T67" fmla="*/ 64 h 257"/>
                <a:gd name="T68" fmla="*/ 128 w 648"/>
                <a:gd name="T69" fmla="*/ 62 h 257"/>
                <a:gd name="T70" fmla="*/ 137 w 648"/>
                <a:gd name="T71" fmla="*/ 59 h 257"/>
                <a:gd name="T72" fmla="*/ 144 w 648"/>
                <a:gd name="T73" fmla="*/ 55 h 257"/>
                <a:gd name="T74" fmla="*/ 152 w 648"/>
                <a:gd name="T75" fmla="*/ 50 h 257"/>
                <a:gd name="T76" fmla="*/ 156 w 648"/>
                <a:gd name="T77" fmla="*/ 48 h 257"/>
                <a:gd name="T78" fmla="*/ 161 w 648"/>
                <a:gd name="T79" fmla="*/ 43 h 257"/>
                <a:gd name="T80" fmla="*/ 161 w 648"/>
                <a:gd name="T81" fmla="*/ 36 h 2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8"/>
                <a:gd name="T124" fmla="*/ 0 h 257"/>
                <a:gd name="T125" fmla="*/ 648 w 648"/>
                <a:gd name="T126" fmla="*/ 257 h 2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8" h="257">
                  <a:moveTo>
                    <a:pt x="648" y="143"/>
                  </a:moveTo>
                  <a:lnTo>
                    <a:pt x="648" y="124"/>
                  </a:lnTo>
                  <a:lnTo>
                    <a:pt x="639" y="106"/>
                  </a:lnTo>
                  <a:lnTo>
                    <a:pt x="619" y="87"/>
                  </a:lnTo>
                  <a:lnTo>
                    <a:pt x="591" y="67"/>
                  </a:lnTo>
                  <a:lnTo>
                    <a:pt x="563" y="48"/>
                  </a:lnTo>
                  <a:lnTo>
                    <a:pt x="524" y="39"/>
                  </a:lnTo>
                  <a:lnTo>
                    <a:pt x="485" y="20"/>
                  </a:lnTo>
                  <a:lnTo>
                    <a:pt x="438" y="11"/>
                  </a:lnTo>
                  <a:lnTo>
                    <a:pt x="390" y="0"/>
                  </a:lnTo>
                  <a:lnTo>
                    <a:pt x="334" y="0"/>
                  </a:lnTo>
                  <a:lnTo>
                    <a:pt x="286" y="0"/>
                  </a:lnTo>
                  <a:lnTo>
                    <a:pt x="229" y="0"/>
                  </a:lnTo>
                  <a:lnTo>
                    <a:pt x="182" y="11"/>
                  </a:lnTo>
                  <a:lnTo>
                    <a:pt x="143" y="11"/>
                  </a:lnTo>
                  <a:lnTo>
                    <a:pt x="106" y="29"/>
                  </a:lnTo>
                  <a:lnTo>
                    <a:pt x="67" y="39"/>
                  </a:lnTo>
                  <a:lnTo>
                    <a:pt x="48" y="58"/>
                  </a:lnTo>
                  <a:lnTo>
                    <a:pt x="20" y="67"/>
                  </a:lnTo>
                  <a:lnTo>
                    <a:pt x="11" y="87"/>
                  </a:lnTo>
                  <a:lnTo>
                    <a:pt x="0" y="115"/>
                  </a:lnTo>
                  <a:lnTo>
                    <a:pt x="11" y="134"/>
                  </a:lnTo>
                  <a:lnTo>
                    <a:pt x="20" y="153"/>
                  </a:lnTo>
                  <a:lnTo>
                    <a:pt x="39" y="171"/>
                  </a:lnTo>
                  <a:lnTo>
                    <a:pt x="67" y="191"/>
                  </a:lnTo>
                  <a:lnTo>
                    <a:pt x="96" y="210"/>
                  </a:lnTo>
                  <a:lnTo>
                    <a:pt x="134" y="219"/>
                  </a:lnTo>
                  <a:lnTo>
                    <a:pt x="172" y="238"/>
                  </a:lnTo>
                  <a:lnTo>
                    <a:pt x="219" y="247"/>
                  </a:lnTo>
                  <a:lnTo>
                    <a:pt x="267" y="257"/>
                  </a:lnTo>
                  <a:lnTo>
                    <a:pt x="325" y="257"/>
                  </a:lnTo>
                  <a:lnTo>
                    <a:pt x="372" y="257"/>
                  </a:lnTo>
                  <a:lnTo>
                    <a:pt x="420" y="257"/>
                  </a:lnTo>
                  <a:lnTo>
                    <a:pt x="467" y="257"/>
                  </a:lnTo>
                  <a:lnTo>
                    <a:pt x="515" y="247"/>
                  </a:lnTo>
                  <a:lnTo>
                    <a:pt x="552" y="238"/>
                  </a:lnTo>
                  <a:lnTo>
                    <a:pt x="581" y="219"/>
                  </a:lnTo>
                  <a:lnTo>
                    <a:pt x="610" y="201"/>
                  </a:lnTo>
                  <a:lnTo>
                    <a:pt x="628" y="191"/>
                  </a:lnTo>
                  <a:lnTo>
                    <a:pt x="648" y="171"/>
                  </a:lnTo>
                  <a:lnTo>
                    <a:pt x="648" y="143"/>
                  </a:lnTo>
                  <a:close/>
                </a:path>
              </a:pathLst>
            </a:custGeom>
            <a:solidFill>
              <a:srgbClr val="F6D25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67" name="Freeform 275">
              <a:extLst>
                <a:ext uri="{FF2B5EF4-FFF2-40B4-BE49-F238E27FC236}">
                  <a16:creationId xmlns:a16="http://schemas.microsoft.com/office/drawing/2014/main" id="{B699C364-D078-4CDE-AEFC-E3A2CD956076}"/>
                </a:ext>
              </a:extLst>
            </p:cNvPr>
            <p:cNvSpPr>
              <a:spLocks/>
            </p:cNvSpPr>
            <p:nvPr/>
          </p:nvSpPr>
          <p:spPr bwMode="auto">
            <a:xfrm>
              <a:off x="3294" y="1889"/>
              <a:ext cx="133" cy="54"/>
            </a:xfrm>
            <a:custGeom>
              <a:avLst/>
              <a:gdLst>
                <a:gd name="T0" fmla="*/ 133 w 533"/>
                <a:gd name="T1" fmla="*/ 30 h 218"/>
                <a:gd name="T2" fmla="*/ 133 w 533"/>
                <a:gd name="T3" fmla="*/ 26 h 218"/>
                <a:gd name="T4" fmla="*/ 131 w 533"/>
                <a:gd name="T5" fmla="*/ 21 h 218"/>
                <a:gd name="T6" fmla="*/ 126 w 533"/>
                <a:gd name="T7" fmla="*/ 19 h 218"/>
                <a:gd name="T8" fmla="*/ 121 w 533"/>
                <a:gd name="T9" fmla="*/ 14 h 218"/>
                <a:gd name="T10" fmla="*/ 114 w 533"/>
                <a:gd name="T11" fmla="*/ 12 h 218"/>
                <a:gd name="T12" fmla="*/ 107 w 533"/>
                <a:gd name="T13" fmla="*/ 7 h 218"/>
                <a:gd name="T14" fmla="*/ 97 w 533"/>
                <a:gd name="T15" fmla="*/ 4 h 218"/>
                <a:gd name="T16" fmla="*/ 90 w 533"/>
                <a:gd name="T17" fmla="*/ 2 h 218"/>
                <a:gd name="T18" fmla="*/ 78 w 533"/>
                <a:gd name="T19" fmla="*/ 2 h 218"/>
                <a:gd name="T20" fmla="*/ 69 w 533"/>
                <a:gd name="T21" fmla="*/ 0 h 218"/>
                <a:gd name="T22" fmla="*/ 57 w 533"/>
                <a:gd name="T23" fmla="*/ 0 h 218"/>
                <a:gd name="T24" fmla="*/ 47 w 533"/>
                <a:gd name="T25" fmla="*/ 0 h 218"/>
                <a:gd name="T26" fmla="*/ 38 w 533"/>
                <a:gd name="T27" fmla="*/ 2 h 218"/>
                <a:gd name="T28" fmla="*/ 29 w 533"/>
                <a:gd name="T29" fmla="*/ 2 h 218"/>
                <a:gd name="T30" fmla="*/ 21 w 533"/>
                <a:gd name="T31" fmla="*/ 4 h 218"/>
                <a:gd name="T32" fmla="*/ 14 w 533"/>
                <a:gd name="T33" fmla="*/ 9 h 218"/>
                <a:gd name="T34" fmla="*/ 7 w 533"/>
                <a:gd name="T35" fmla="*/ 12 h 218"/>
                <a:gd name="T36" fmla="*/ 5 w 533"/>
                <a:gd name="T37" fmla="*/ 14 h 218"/>
                <a:gd name="T38" fmla="*/ 2 w 533"/>
                <a:gd name="T39" fmla="*/ 19 h 218"/>
                <a:gd name="T40" fmla="*/ 0 w 533"/>
                <a:gd name="T41" fmla="*/ 24 h 218"/>
                <a:gd name="T42" fmla="*/ 0 w 533"/>
                <a:gd name="T43" fmla="*/ 28 h 218"/>
                <a:gd name="T44" fmla="*/ 2 w 533"/>
                <a:gd name="T45" fmla="*/ 30 h 218"/>
                <a:gd name="T46" fmla="*/ 7 w 533"/>
                <a:gd name="T47" fmla="*/ 35 h 218"/>
                <a:gd name="T48" fmla="*/ 12 w 533"/>
                <a:gd name="T49" fmla="*/ 40 h 218"/>
                <a:gd name="T50" fmla="*/ 19 w 533"/>
                <a:gd name="T51" fmla="*/ 42 h 218"/>
                <a:gd name="T52" fmla="*/ 26 w 533"/>
                <a:gd name="T53" fmla="*/ 47 h 218"/>
                <a:gd name="T54" fmla="*/ 36 w 533"/>
                <a:gd name="T55" fmla="*/ 49 h 218"/>
                <a:gd name="T56" fmla="*/ 45 w 533"/>
                <a:gd name="T57" fmla="*/ 52 h 218"/>
                <a:gd name="T58" fmla="*/ 55 w 533"/>
                <a:gd name="T59" fmla="*/ 52 h 218"/>
                <a:gd name="T60" fmla="*/ 64 w 533"/>
                <a:gd name="T61" fmla="*/ 54 h 218"/>
                <a:gd name="T62" fmla="*/ 76 w 533"/>
                <a:gd name="T63" fmla="*/ 54 h 218"/>
                <a:gd name="T64" fmla="*/ 85 w 533"/>
                <a:gd name="T65" fmla="*/ 54 h 218"/>
                <a:gd name="T66" fmla="*/ 95 w 533"/>
                <a:gd name="T67" fmla="*/ 52 h 218"/>
                <a:gd name="T68" fmla="*/ 105 w 533"/>
                <a:gd name="T69" fmla="*/ 49 h 218"/>
                <a:gd name="T70" fmla="*/ 112 w 533"/>
                <a:gd name="T71" fmla="*/ 47 h 218"/>
                <a:gd name="T72" fmla="*/ 119 w 533"/>
                <a:gd name="T73" fmla="*/ 45 h 218"/>
                <a:gd name="T74" fmla="*/ 126 w 533"/>
                <a:gd name="T75" fmla="*/ 42 h 218"/>
                <a:gd name="T76" fmla="*/ 129 w 533"/>
                <a:gd name="T77" fmla="*/ 37 h 218"/>
                <a:gd name="T78" fmla="*/ 133 w 533"/>
                <a:gd name="T79" fmla="*/ 35 h 218"/>
                <a:gd name="T80" fmla="*/ 133 w 533"/>
                <a:gd name="T81" fmla="*/ 30 h 21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33"/>
                <a:gd name="T124" fmla="*/ 0 h 218"/>
                <a:gd name="T125" fmla="*/ 533 w 533"/>
                <a:gd name="T126" fmla="*/ 218 h 21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33" h="218">
                  <a:moveTo>
                    <a:pt x="533" y="123"/>
                  </a:moveTo>
                  <a:lnTo>
                    <a:pt x="533" y="104"/>
                  </a:lnTo>
                  <a:lnTo>
                    <a:pt x="524" y="85"/>
                  </a:lnTo>
                  <a:lnTo>
                    <a:pt x="504" y="76"/>
                  </a:lnTo>
                  <a:lnTo>
                    <a:pt x="485" y="56"/>
                  </a:lnTo>
                  <a:lnTo>
                    <a:pt x="457" y="47"/>
                  </a:lnTo>
                  <a:lnTo>
                    <a:pt x="428" y="28"/>
                  </a:lnTo>
                  <a:lnTo>
                    <a:pt x="390" y="18"/>
                  </a:lnTo>
                  <a:lnTo>
                    <a:pt x="362" y="9"/>
                  </a:lnTo>
                  <a:lnTo>
                    <a:pt x="314" y="9"/>
                  </a:lnTo>
                  <a:lnTo>
                    <a:pt x="277" y="0"/>
                  </a:lnTo>
                  <a:lnTo>
                    <a:pt x="229" y="0"/>
                  </a:lnTo>
                  <a:lnTo>
                    <a:pt x="190" y="0"/>
                  </a:lnTo>
                  <a:lnTo>
                    <a:pt x="152" y="9"/>
                  </a:lnTo>
                  <a:lnTo>
                    <a:pt x="115" y="9"/>
                  </a:lnTo>
                  <a:lnTo>
                    <a:pt x="86" y="18"/>
                  </a:lnTo>
                  <a:lnTo>
                    <a:pt x="58" y="37"/>
                  </a:lnTo>
                  <a:lnTo>
                    <a:pt x="28" y="47"/>
                  </a:lnTo>
                  <a:lnTo>
                    <a:pt x="19" y="56"/>
                  </a:lnTo>
                  <a:lnTo>
                    <a:pt x="10" y="76"/>
                  </a:lnTo>
                  <a:lnTo>
                    <a:pt x="0" y="95"/>
                  </a:lnTo>
                  <a:lnTo>
                    <a:pt x="0" y="113"/>
                  </a:lnTo>
                  <a:lnTo>
                    <a:pt x="10" y="123"/>
                  </a:lnTo>
                  <a:lnTo>
                    <a:pt x="28" y="142"/>
                  </a:lnTo>
                  <a:lnTo>
                    <a:pt x="48" y="160"/>
                  </a:lnTo>
                  <a:lnTo>
                    <a:pt x="76" y="171"/>
                  </a:lnTo>
                  <a:lnTo>
                    <a:pt x="104" y="190"/>
                  </a:lnTo>
                  <a:lnTo>
                    <a:pt x="143" y="199"/>
                  </a:lnTo>
                  <a:lnTo>
                    <a:pt x="181" y="208"/>
                  </a:lnTo>
                  <a:lnTo>
                    <a:pt x="219" y="208"/>
                  </a:lnTo>
                  <a:lnTo>
                    <a:pt x="257" y="218"/>
                  </a:lnTo>
                  <a:lnTo>
                    <a:pt x="305" y="218"/>
                  </a:lnTo>
                  <a:lnTo>
                    <a:pt x="342" y="218"/>
                  </a:lnTo>
                  <a:lnTo>
                    <a:pt x="381" y="208"/>
                  </a:lnTo>
                  <a:lnTo>
                    <a:pt x="419" y="199"/>
                  </a:lnTo>
                  <a:lnTo>
                    <a:pt x="448" y="190"/>
                  </a:lnTo>
                  <a:lnTo>
                    <a:pt x="476" y="180"/>
                  </a:lnTo>
                  <a:lnTo>
                    <a:pt x="504" y="171"/>
                  </a:lnTo>
                  <a:lnTo>
                    <a:pt x="515" y="151"/>
                  </a:lnTo>
                  <a:lnTo>
                    <a:pt x="533" y="142"/>
                  </a:lnTo>
                  <a:lnTo>
                    <a:pt x="533" y="123"/>
                  </a:lnTo>
                  <a:close/>
                </a:path>
              </a:pathLst>
            </a:custGeom>
            <a:solidFill>
              <a:srgbClr val="F7D86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68" name="Freeform 276">
              <a:extLst>
                <a:ext uri="{FF2B5EF4-FFF2-40B4-BE49-F238E27FC236}">
                  <a16:creationId xmlns:a16="http://schemas.microsoft.com/office/drawing/2014/main" id="{C1BAEA24-3A8A-43DC-91F1-AE1E2C80428A}"/>
                </a:ext>
              </a:extLst>
            </p:cNvPr>
            <p:cNvSpPr>
              <a:spLocks/>
            </p:cNvSpPr>
            <p:nvPr/>
          </p:nvSpPr>
          <p:spPr bwMode="auto">
            <a:xfrm>
              <a:off x="3305" y="1891"/>
              <a:ext cx="105" cy="43"/>
            </a:xfrm>
            <a:custGeom>
              <a:avLst/>
              <a:gdLst>
                <a:gd name="T0" fmla="*/ 50 w 419"/>
                <a:gd name="T1" fmla="*/ 43 h 171"/>
                <a:gd name="T2" fmla="*/ 60 w 419"/>
                <a:gd name="T3" fmla="*/ 43 h 171"/>
                <a:gd name="T4" fmla="*/ 67 w 419"/>
                <a:gd name="T5" fmla="*/ 43 h 171"/>
                <a:gd name="T6" fmla="*/ 74 w 419"/>
                <a:gd name="T7" fmla="*/ 43 h 171"/>
                <a:gd name="T8" fmla="*/ 81 w 419"/>
                <a:gd name="T9" fmla="*/ 41 h 171"/>
                <a:gd name="T10" fmla="*/ 88 w 419"/>
                <a:gd name="T11" fmla="*/ 38 h 171"/>
                <a:gd name="T12" fmla="*/ 93 w 419"/>
                <a:gd name="T13" fmla="*/ 36 h 171"/>
                <a:gd name="T14" fmla="*/ 97 w 419"/>
                <a:gd name="T15" fmla="*/ 33 h 171"/>
                <a:gd name="T16" fmla="*/ 100 w 419"/>
                <a:gd name="T17" fmla="*/ 31 h 171"/>
                <a:gd name="T18" fmla="*/ 102 w 419"/>
                <a:gd name="T19" fmla="*/ 29 h 171"/>
                <a:gd name="T20" fmla="*/ 105 w 419"/>
                <a:gd name="T21" fmla="*/ 26 h 171"/>
                <a:gd name="T22" fmla="*/ 102 w 419"/>
                <a:gd name="T23" fmla="*/ 22 h 171"/>
                <a:gd name="T24" fmla="*/ 102 w 419"/>
                <a:gd name="T25" fmla="*/ 19 h 171"/>
                <a:gd name="T26" fmla="*/ 97 w 419"/>
                <a:gd name="T27" fmla="*/ 14 h 171"/>
                <a:gd name="T28" fmla="*/ 95 w 419"/>
                <a:gd name="T29" fmla="*/ 12 h 171"/>
                <a:gd name="T30" fmla="*/ 90 w 419"/>
                <a:gd name="T31" fmla="*/ 10 h 171"/>
                <a:gd name="T32" fmla="*/ 83 w 419"/>
                <a:gd name="T33" fmla="*/ 7 h 171"/>
                <a:gd name="T34" fmla="*/ 76 w 419"/>
                <a:gd name="T35" fmla="*/ 5 h 171"/>
                <a:gd name="T36" fmla="*/ 69 w 419"/>
                <a:gd name="T37" fmla="*/ 2 h 171"/>
                <a:gd name="T38" fmla="*/ 62 w 419"/>
                <a:gd name="T39" fmla="*/ 2 h 171"/>
                <a:gd name="T40" fmla="*/ 52 w 419"/>
                <a:gd name="T41" fmla="*/ 0 h 171"/>
                <a:gd name="T42" fmla="*/ 45 w 419"/>
                <a:gd name="T43" fmla="*/ 0 h 171"/>
                <a:gd name="T44" fmla="*/ 36 w 419"/>
                <a:gd name="T45" fmla="*/ 2 h 171"/>
                <a:gd name="T46" fmla="*/ 29 w 419"/>
                <a:gd name="T47" fmla="*/ 2 h 171"/>
                <a:gd name="T48" fmla="*/ 22 w 419"/>
                <a:gd name="T49" fmla="*/ 2 h 171"/>
                <a:gd name="T50" fmla="*/ 14 w 419"/>
                <a:gd name="T51" fmla="*/ 5 h 171"/>
                <a:gd name="T52" fmla="*/ 10 w 419"/>
                <a:gd name="T53" fmla="*/ 7 h 171"/>
                <a:gd name="T54" fmla="*/ 5 w 419"/>
                <a:gd name="T55" fmla="*/ 10 h 171"/>
                <a:gd name="T56" fmla="*/ 3 w 419"/>
                <a:gd name="T57" fmla="*/ 12 h 171"/>
                <a:gd name="T58" fmla="*/ 0 w 419"/>
                <a:gd name="T59" fmla="*/ 17 h 171"/>
                <a:gd name="T60" fmla="*/ 0 w 419"/>
                <a:gd name="T61" fmla="*/ 19 h 171"/>
                <a:gd name="T62" fmla="*/ 0 w 419"/>
                <a:gd name="T63" fmla="*/ 24 h 171"/>
                <a:gd name="T64" fmla="*/ 3 w 419"/>
                <a:gd name="T65" fmla="*/ 26 h 171"/>
                <a:gd name="T66" fmla="*/ 5 w 419"/>
                <a:gd name="T67" fmla="*/ 29 h 171"/>
                <a:gd name="T68" fmla="*/ 10 w 419"/>
                <a:gd name="T69" fmla="*/ 31 h 171"/>
                <a:gd name="T70" fmla="*/ 14 w 419"/>
                <a:gd name="T71" fmla="*/ 36 h 171"/>
                <a:gd name="T72" fmla="*/ 19 w 419"/>
                <a:gd name="T73" fmla="*/ 38 h 171"/>
                <a:gd name="T74" fmla="*/ 26 w 419"/>
                <a:gd name="T75" fmla="*/ 41 h 171"/>
                <a:gd name="T76" fmla="*/ 33 w 419"/>
                <a:gd name="T77" fmla="*/ 41 h 171"/>
                <a:gd name="T78" fmla="*/ 43 w 419"/>
                <a:gd name="T79" fmla="*/ 43 h 171"/>
                <a:gd name="T80" fmla="*/ 50 w 419"/>
                <a:gd name="T81" fmla="*/ 43 h 17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19"/>
                <a:gd name="T124" fmla="*/ 0 h 171"/>
                <a:gd name="T125" fmla="*/ 419 w 419"/>
                <a:gd name="T126" fmla="*/ 171 h 17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19" h="171">
                  <a:moveTo>
                    <a:pt x="199" y="171"/>
                  </a:moveTo>
                  <a:lnTo>
                    <a:pt x="238" y="171"/>
                  </a:lnTo>
                  <a:lnTo>
                    <a:pt x="266" y="171"/>
                  </a:lnTo>
                  <a:lnTo>
                    <a:pt x="294" y="171"/>
                  </a:lnTo>
                  <a:lnTo>
                    <a:pt x="324" y="162"/>
                  </a:lnTo>
                  <a:lnTo>
                    <a:pt x="352" y="151"/>
                  </a:lnTo>
                  <a:lnTo>
                    <a:pt x="371" y="142"/>
                  </a:lnTo>
                  <a:lnTo>
                    <a:pt x="389" y="133"/>
                  </a:lnTo>
                  <a:lnTo>
                    <a:pt x="400" y="123"/>
                  </a:lnTo>
                  <a:lnTo>
                    <a:pt x="409" y="114"/>
                  </a:lnTo>
                  <a:lnTo>
                    <a:pt x="419" y="104"/>
                  </a:lnTo>
                  <a:lnTo>
                    <a:pt x="409" y="86"/>
                  </a:lnTo>
                  <a:lnTo>
                    <a:pt x="409" y="76"/>
                  </a:lnTo>
                  <a:lnTo>
                    <a:pt x="389" y="56"/>
                  </a:lnTo>
                  <a:lnTo>
                    <a:pt x="380" y="47"/>
                  </a:lnTo>
                  <a:lnTo>
                    <a:pt x="361" y="38"/>
                  </a:lnTo>
                  <a:lnTo>
                    <a:pt x="333" y="28"/>
                  </a:lnTo>
                  <a:lnTo>
                    <a:pt x="305" y="19"/>
                  </a:lnTo>
                  <a:lnTo>
                    <a:pt x="276" y="9"/>
                  </a:lnTo>
                  <a:lnTo>
                    <a:pt x="247" y="9"/>
                  </a:lnTo>
                  <a:lnTo>
                    <a:pt x="209" y="0"/>
                  </a:lnTo>
                  <a:lnTo>
                    <a:pt x="181" y="0"/>
                  </a:lnTo>
                  <a:lnTo>
                    <a:pt x="142" y="9"/>
                  </a:lnTo>
                  <a:lnTo>
                    <a:pt x="114" y="9"/>
                  </a:lnTo>
                  <a:lnTo>
                    <a:pt x="86" y="9"/>
                  </a:lnTo>
                  <a:lnTo>
                    <a:pt x="56" y="19"/>
                  </a:lnTo>
                  <a:lnTo>
                    <a:pt x="38" y="28"/>
                  </a:lnTo>
                  <a:lnTo>
                    <a:pt x="19" y="38"/>
                  </a:lnTo>
                  <a:lnTo>
                    <a:pt x="10" y="47"/>
                  </a:lnTo>
                  <a:lnTo>
                    <a:pt x="0" y="67"/>
                  </a:lnTo>
                  <a:lnTo>
                    <a:pt x="0" y="76"/>
                  </a:lnTo>
                  <a:lnTo>
                    <a:pt x="0" y="95"/>
                  </a:lnTo>
                  <a:lnTo>
                    <a:pt x="10" y="104"/>
                  </a:lnTo>
                  <a:lnTo>
                    <a:pt x="19" y="114"/>
                  </a:lnTo>
                  <a:lnTo>
                    <a:pt x="38" y="123"/>
                  </a:lnTo>
                  <a:lnTo>
                    <a:pt x="56" y="142"/>
                  </a:lnTo>
                  <a:lnTo>
                    <a:pt x="76" y="151"/>
                  </a:lnTo>
                  <a:lnTo>
                    <a:pt x="104" y="162"/>
                  </a:lnTo>
                  <a:lnTo>
                    <a:pt x="133" y="162"/>
                  </a:lnTo>
                  <a:lnTo>
                    <a:pt x="171" y="171"/>
                  </a:lnTo>
                  <a:lnTo>
                    <a:pt x="199" y="171"/>
                  </a:lnTo>
                  <a:close/>
                </a:path>
              </a:pathLst>
            </a:custGeom>
            <a:solidFill>
              <a:srgbClr val="F8DF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69" name="Freeform 277">
              <a:extLst>
                <a:ext uri="{FF2B5EF4-FFF2-40B4-BE49-F238E27FC236}">
                  <a16:creationId xmlns:a16="http://schemas.microsoft.com/office/drawing/2014/main" id="{EBD36DB5-2FDC-4891-B1A5-D4FA4B8B0B95}"/>
                </a:ext>
              </a:extLst>
            </p:cNvPr>
            <p:cNvSpPr>
              <a:spLocks/>
            </p:cNvSpPr>
            <p:nvPr/>
          </p:nvSpPr>
          <p:spPr bwMode="auto">
            <a:xfrm>
              <a:off x="3167" y="1950"/>
              <a:ext cx="498" cy="117"/>
            </a:xfrm>
            <a:custGeom>
              <a:avLst/>
              <a:gdLst>
                <a:gd name="T0" fmla="*/ 488 w 1989"/>
                <a:gd name="T1" fmla="*/ 0 h 466"/>
                <a:gd name="T2" fmla="*/ 488 w 1989"/>
                <a:gd name="T3" fmla="*/ 2 h 466"/>
                <a:gd name="T4" fmla="*/ 488 w 1989"/>
                <a:gd name="T5" fmla="*/ 5 h 466"/>
                <a:gd name="T6" fmla="*/ 488 w 1989"/>
                <a:gd name="T7" fmla="*/ 7 h 466"/>
                <a:gd name="T8" fmla="*/ 484 w 1989"/>
                <a:gd name="T9" fmla="*/ 24 h 466"/>
                <a:gd name="T10" fmla="*/ 474 w 1989"/>
                <a:gd name="T11" fmla="*/ 38 h 466"/>
                <a:gd name="T12" fmla="*/ 457 w 1989"/>
                <a:gd name="T13" fmla="*/ 50 h 466"/>
                <a:gd name="T14" fmla="*/ 436 w 1989"/>
                <a:gd name="T15" fmla="*/ 62 h 466"/>
                <a:gd name="T16" fmla="*/ 412 w 1989"/>
                <a:gd name="T17" fmla="*/ 72 h 466"/>
                <a:gd name="T18" fmla="*/ 381 w 1989"/>
                <a:gd name="T19" fmla="*/ 79 h 466"/>
                <a:gd name="T20" fmla="*/ 348 w 1989"/>
                <a:gd name="T21" fmla="*/ 86 h 466"/>
                <a:gd name="T22" fmla="*/ 312 w 1989"/>
                <a:gd name="T23" fmla="*/ 89 h 466"/>
                <a:gd name="T24" fmla="*/ 274 w 1989"/>
                <a:gd name="T25" fmla="*/ 89 h 466"/>
                <a:gd name="T26" fmla="*/ 233 w 1989"/>
                <a:gd name="T27" fmla="*/ 89 h 466"/>
                <a:gd name="T28" fmla="*/ 200 w 1989"/>
                <a:gd name="T29" fmla="*/ 84 h 466"/>
                <a:gd name="T30" fmla="*/ 167 w 1989"/>
                <a:gd name="T31" fmla="*/ 79 h 466"/>
                <a:gd name="T32" fmla="*/ 138 w 1989"/>
                <a:gd name="T33" fmla="*/ 74 h 466"/>
                <a:gd name="T34" fmla="*/ 109 w 1989"/>
                <a:gd name="T35" fmla="*/ 67 h 466"/>
                <a:gd name="T36" fmla="*/ 83 w 1989"/>
                <a:gd name="T37" fmla="*/ 57 h 466"/>
                <a:gd name="T38" fmla="*/ 62 w 1989"/>
                <a:gd name="T39" fmla="*/ 48 h 466"/>
                <a:gd name="T40" fmla="*/ 41 w 1989"/>
                <a:gd name="T41" fmla="*/ 36 h 466"/>
                <a:gd name="T42" fmla="*/ 24 w 1989"/>
                <a:gd name="T43" fmla="*/ 24 h 466"/>
                <a:gd name="T44" fmla="*/ 10 w 1989"/>
                <a:gd name="T45" fmla="*/ 12 h 466"/>
                <a:gd name="T46" fmla="*/ 0 w 1989"/>
                <a:gd name="T47" fmla="*/ 0 h 466"/>
                <a:gd name="T48" fmla="*/ 5 w 1989"/>
                <a:gd name="T49" fmla="*/ 17 h 466"/>
                <a:gd name="T50" fmla="*/ 14 w 1989"/>
                <a:gd name="T51" fmla="*/ 31 h 466"/>
                <a:gd name="T52" fmla="*/ 31 w 1989"/>
                <a:gd name="T53" fmla="*/ 48 h 466"/>
                <a:gd name="T54" fmla="*/ 50 w 1989"/>
                <a:gd name="T55" fmla="*/ 62 h 466"/>
                <a:gd name="T56" fmla="*/ 74 w 1989"/>
                <a:gd name="T57" fmla="*/ 74 h 466"/>
                <a:gd name="T58" fmla="*/ 102 w 1989"/>
                <a:gd name="T59" fmla="*/ 86 h 466"/>
                <a:gd name="T60" fmla="*/ 133 w 1989"/>
                <a:gd name="T61" fmla="*/ 98 h 466"/>
                <a:gd name="T62" fmla="*/ 169 w 1989"/>
                <a:gd name="T63" fmla="*/ 105 h 466"/>
                <a:gd name="T64" fmla="*/ 205 w 1989"/>
                <a:gd name="T65" fmla="*/ 112 h 466"/>
                <a:gd name="T66" fmla="*/ 243 w 1989"/>
                <a:gd name="T67" fmla="*/ 115 h 466"/>
                <a:gd name="T68" fmla="*/ 283 w 1989"/>
                <a:gd name="T69" fmla="*/ 117 h 466"/>
                <a:gd name="T70" fmla="*/ 322 w 1989"/>
                <a:gd name="T71" fmla="*/ 115 h 466"/>
                <a:gd name="T72" fmla="*/ 358 w 1989"/>
                <a:gd name="T73" fmla="*/ 110 h 466"/>
                <a:gd name="T74" fmla="*/ 391 w 1989"/>
                <a:gd name="T75" fmla="*/ 105 h 466"/>
                <a:gd name="T76" fmla="*/ 422 w 1989"/>
                <a:gd name="T77" fmla="*/ 96 h 466"/>
                <a:gd name="T78" fmla="*/ 445 w 1989"/>
                <a:gd name="T79" fmla="*/ 86 h 466"/>
                <a:gd name="T80" fmla="*/ 467 w 1989"/>
                <a:gd name="T81" fmla="*/ 74 h 466"/>
                <a:gd name="T82" fmla="*/ 484 w 1989"/>
                <a:gd name="T83" fmla="*/ 60 h 466"/>
                <a:gd name="T84" fmla="*/ 493 w 1989"/>
                <a:gd name="T85" fmla="*/ 45 h 466"/>
                <a:gd name="T86" fmla="*/ 498 w 1989"/>
                <a:gd name="T87" fmla="*/ 31 h 466"/>
                <a:gd name="T88" fmla="*/ 498 w 1989"/>
                <a:gd name="T89" fmla="*/ 26 h 466"/>
                <a:gd name="T90" fmla="*/ 498 w 1989"/>
                <a:gd name="T91" fmla="*/ 24 h 466"/>
                <a:gd name="T92" fmla="*/ 498 w 1989"/>
                <a:gd name="T93" fmla="*/ 21 h 466"/>
                <a:gd name="T94" fmla="*/ 496 w 1989"/>
                <a:gd name="T95" fmla="*/ 19 h 466"/>
                <a:gd name="T96" fmla="*/ 496 w 1989"/>
                <a:gd name="T97" fmla="*/ 14 h 466"/>
                <a:gd name="T98" fmla="*/ 496 w 1989"/>
                <a:gd name="T99" fmla="*/ 12 h 466"/>
                <a:gd name="T100" fmla="*/ 493 w 1989"/>
                <a:gd name="T101" fmla="*/ 10 h 466"/>
                <a:gd name="T102" fmla="*/ 491 w 1989"/>
                <a:gd name="T103" fmla="*/ 7 h 466"/>
                <a:gd name="T104" fmla="*/ 491 w 1989"/>
                <a:gd name="T105" fmla="*/ 2 h 466"/>
                <a:gd name="T106" fmla="*/ 488 w 1989"/>
                <a:gd name="T107" fmla="*/ 0 h 46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989"/>
                <a:gd name="T163" fmla="*/ 0 h 466"/>
                <a:gd name="T164" fmla="*/ 1989 w 1989"/>
                <a:gd name="T165" fmla="*/ 466 h 46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989" h="466">
                  <a:moveTo>
                    <a:pt x="1951" y="0"/>
                  </a:moveTo>
                  <a:lnTo>
                    <a:pt x="1951" y="9"/>
                  </a:lnTo>
                  <a:lnTo>
                    <a:pt x="1951" y="20"/>
                  </a:lnTo>
                  <a:lnTo>
                    <a:pt x="1951" y="29"/>
                  </a:lnTo>
                  <a:lnTo>
                    <a:pt x="1932" y="96"/>
                  </a:lnTo>
                  <a:lnTo>
                    <a:pt x="1893" y="152"/>
                  </a:lnTo>
                  <a:lnTo>
                    <a:pt x="1827" y="200"/>
                  </a:lnTo>
                  <a:lnTo>
                    <a:pt x="1742" y="247"/>
                  </a:lnTo>
                  <a:lnTo>
                    <a:pt x="1646" y="286"/>
                  </a:lnTo>
                  <a:lnTo>
                    <a:pt x="1523" y="314"/>
                  </a:lnTo>
                  <a:lnTo>
                    <a:pt x="1389" y="342"/>
                  </a:lnTo>
                  <a:lnTo>
                    <a:pt x="1246" y="353"/>
                  </a:lnTo>
                  <a:lnTo>
                    <a:pt x="1095" y="353"/>
                  </a:lnTo>
                  <a:lnTo>
                    <a:pt x="932" y="353"/>
                  </a:lnTo>
                  <a:lnTo>
                    <a:pt x="799" y="333"/>
                  </a:lnTo>
                  <a:lnTo>
                    <a:pt x="666" y="314"/>
                  </a:lnTo>
                  <a:lnTo>
                    <a:pt x="552" y="295"/>
                  </a:lnTo>
                  <a:lnTo>
                    <a:pt x="437" y="266"/>
                  </a:lnTo>
                  <a:lnTo>
                    <a:pt x="333" y="228"/>
                  </a:lnTo>
                  <a:lnTo>
                    <a:pt x="247" y="191"/>
                  </a:lnTo>
                  <a:lnTo>
                    <a:pt x="162" y="143"/>
                  </a:lnTo>
                  <a:lnTo>
                    <a:pt x="95" y="96"/>
                  </a:lnTo>
                  <a:lnTo>
                    <a:pt x="38" y="48"/>
                  </a:lnTo>
                  <a:lnTo>
                    <a:pt x="0" y="0"/>
                  </a:lnTo>
                  <a:lnTo>
                    <a:pt x="19" y="67"/>
                  </a:lnTo>
                  <a:lnTo>
                    <a:pt x="56" y="124"/>
                  </a:lnTo>
                  <a:lnTo>
                    <a:pt x="123" y="191"/>
                  </a:lnTo>
                  <a:lnTo>
                    <a:pt x="199" y="247"/>
                  </a:lnTo>
                  <a:lnTo>
                    <a:pt x="294" y="295"/>
                  </a:lnTo>
                  <a:lnTo>
                    <a:pt x="409" y="342"/>
                  </a:lnTo>
                  <a:lnTo>
                    <a:pt x="532" y="390"/>
                  </a:lnTo>
                  <a:lnTo>
                    <a:pt x="675" y="418"/>
                  </a:lnTo>
                  <a:lnTo>
                    <a:pt x="818" y="448"/>
                  </a:lnTo>
                  <a:lnTo>
                    <a:pt x="971" y="457"/>
                  </a:lnTo>
                  <a:lnTo>
                    <a:pt x="1132" y="466"/>
                  </a:lnTo>
                  <a:lnTo>
                    <a:pt x="1285" y="457"/>
                  </a:lnTo>
                  <a:lnTo>
                    <a:pt x="1428" y="437"/>
                  </a:lnTo>
                  <a:lnTo>
                    <a:pt x="1560" y="418"/>
                  </a:lnTo>
                  <a:lnTo>
                    <a:pt x="1685" y="381"/>
                  </a:lnTo>
                  <a:lnTo>
                    <a:pt x="1779" y="342"/>
                  </a:lnTo>
                  <a:lnTo>
                    <a:pt x="1865" y="295"/>
                  </a:lnTo>
                  <a:lnTo>
                    <a:pt x="1932" y="238"/>
                  </a:lnTo>
                  <a:lnTo>
                    <a:pt x="1969" y="180"/>
                  </a:lnTo>
                  <a:lnTo>
                    <a:pt x="1989" y="124"/>
                  </a:lnTo>
                  <a:lnTo>
                    <a:pt x="1989" y="105"/>
                  </a:lnTo>
                  <a:lnTo>
                    <a:pt x="1989" y="96"/>
                  </a:lnTo>
                  <a:lnTo>
                    <a:pt x="1989" y="85"/>
                  </a:lnTo>
                  <a:lnTo>
                    <a:pt x="1980" y="76"/>
                  </a:lnTo>
                  <a:lnTo>
                    <a:pt x="1980" y="57"/>
                  </a:lnTo>
                  <a:lnTo>
                    <a:pt x="1980" y="48"/>
                  </a:lnTo>
                  <a:lnTo>
                    <a:pt x="1969" y="38"/>
                  </a:lnTo>
                  <a:lnTo>
                    <a:pt x="1960" y="29"/>
                  </a:lnTo>
                  <a:lnTo>
                    <a:pt x="1960" y="9"/>
                  </a:lnTo>
                  <a:lnTo>
                    <a:pt x="1951" y="0"/>
                  </a:lnTo>
                  <a:close/>
                </a:path>
              </a:pathLst>
            </a:custGeom>
            <a:solidFill>
              <a:srgbClr val="E5A5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70" name="Freeform 278">
              <a:extLst>
                <a:ext uri="{FF2B5EF4-FFF2-40B4-BE49-F238E27FC236}">
                  <a16:creationId xmlns:a16="http://schemas.microsoft.com/office/drawing/2014/main" id="{0AEE94A2-270D-4D04-A428-D25E28D887ED}"/>
                </a:ext>
              </a:extLst>
            </p:cNvPr>
            <p:cNvSpPr>
              <a:spLocks/>
            </p:cNvSpPr>
            <p:nvPr/>
          </p:nvSpPr>
          <p:spPr bwMode="auto">
            <a:xfrm>
              <a:off x="3167" y="1867"/>
              <a:ext cx="498" cy="200"/>
            </a:xfrm>
            <a:custGeom>
              <a:avLst/>
              <a:gdLst>
                <a:gd name="T0" fmla="*/ 243 w 1989"/>
                <a:gd name="T1" fmla="*/ 198 h 798"/>
                <a:gd name="T2" fmla="*/ 283 w 1989"/>
                <a:gd name="T3" fmla="*/ 200 h 798"/>
                <a:gd name="T4" fmla="*/ 322 w 1989"/>
                <a:gd name="T5" fmla="*/ 198 h 798"/>
                <a:gd name="T6" fmla="*/ 358 w 1989"/>
                <a:gd name="T7" fmla="*/ 193 h 798"/>
                <a:gd name="T8" fmla="*/ 391 w 1989"/>
                <a:gd name="T9" fmla="*/ 188 h 798"/>
                <a:gd name="T10" fmla="*/ 422 w 1989"/>
                <a:gd name="T11" fmla="*/ 179 h 798"/>
                <a:gd name="T12" fmla="*/ 445 w 1989"/>
                <a:gd name="T13" fmla="*/ 169 h 798"/>
                <a:gd name="T14" fmla="*/ 467 w 1989"/>
                <a:gd name="T15" fmla="*/ 157 h 798"/>
                <a:gd name="T16" fmla="*/ 484 w 1989"/>
                <a:gd name="T17" fmla="*/ 143 h 798"/>
                <a:gd name="T18" fmla="*/ 493 w 1989"/>
                <a:gd name="T19" fmla="*/ 128 h 798"/>
                <a:gd name="T20" fmla="*/ 498 w 1989"/>
                <a:gd name="T21" fmla="*/ 112 h 798"/>
                <a:gd name="T22" fmla="*/ 496 w 1989"/>
                <a:gd name="T23" fmla="*/ 97 h 798"/>
                <a:gd name="T24" fmla="*/ 486 w 1989"/>
                <a:gd name="T25" fmla="*/ 81 h 798"/>
                <a:gd name="T26" fmla="*/ 472 w 1989"/>
                <a:gd name="T27" fmla="*/ 67 h 798"/>
                <a:gd name="T28" fmla="*/ 453 w 1989"/>
                <a:gd name="T29" fmla="*/ 52 h 798"/>
                <a:gd name="T30" fmla="*/ 429 w 1989"/>
                <a:gd name="T31" fmla="*/ 38 h 798"/>
                <a:gd name="T32" fmla="*/ 400 w 1989"/>
                <a:gd name="T33" fmla="*/ 26 h 798"/>
                <a:gd name="T34" fmla="*/ 367 w 1989"/>
                <a:gd name="T35" fmla="*/ 17 h 798"/>
                <a:gd name="T36" fmla="*/ 334 w 1989"/>
                <a:gd name="T37" fmla="*/ 10 h 798"/>
                <a:gd name="T38" fmla="*/ 295 w 1989"/>
                <a:gd name="T39" fmla="*/ 5 h 798"/>
                <a:gd name="T40" fmla="*/ 255 w 1989"/>
                <a:gd name="T41" fmla="*/ 0 h 798"/>
                <a:gd name="T42" fmla="*/ 215 w 1989"/>
                <a:gd name="T43" fmla="*/ 0 h 798"/>
                <a:gd name="T44" fmla="*/ 176 w 1989"/>
                <a:gd name="T45" fmla="*/ 0 h 798"/>
                <a:gd name="T46" fmla="*/ 141 w 1989"/>
                <a:gd name="T47" fmla="*/ 5 h 798"/>
                <a:gd name="T48" fmla="*/ 107 w 1989"/>
                <a:gd name="T49" fmla="*/ 12 h 798"/>
                <a:gd name="T50" fmla="*/ 79 w 1989"/>
                <a:gd name="T51" fmla="*/ 19 h 798"/>
                <a:gd name="T52" fmla="*/ 52 w 1989"/>
                <a:gd name="T53" fmla="*/ 29 h 798"/>
                <a:gd name="T54" fmla="*/ 31 w 1989"/>
                <a:gd name="T55" fmla="*/ 41 h 798"/>
                <a:gd name="T56" fmla="*/ 14 w 1989"/>
                <a:gd name="T57" fmla="*/ 55 h 798"/>
                <a:gd name="T58" fmla="*/ 5 w 1989"/>
                <a:gd name="T59" fmla="*/ 69 h 798"/>
                <a:gd name="T60" fmla="*/ 0 w 1989"/>
                <a:gd name="T61" fmla="*/ 85 h 798"/>
                <a:gd name="T62" fmla="*/ 2 w 1989"/>
                <a:gd name="T63" fmla="*/ 102 h 798"/>
                <a:gd name="T64" fmla="*/ 12 w 1989"/>
                <a:gd name="T65" fmla="*/ 117 h 798"/>
                <a:gd name="T66" fmla="*/ 26 w 1989"/>
                <a:gd name="T67" fmla="*/ 133 h 798"/>
                <a:gd name="T68" fmla="*/ 45 w 1989"/>
                <a:gd name="T69" fmla="*/ 148 h 798"/>
                <a:gd name="T70" fmla="*/ 69 w 1989"/>
                <a:gd name="T71" fmla="*/ 160 h 798"/>
                <a:gd name="T72" fmla="*/ 98 w 1989"/>
                <a:gd name="T73" fmla="*/ 172 h 798"/>
                <a:gd name="T74" fmla="*/ 131 w 1989"/>
                <a:gd name="T75" fmla="*/ 181 h 798"/>
                <a:gd name="T76" fmla="*/ 164 w 1989"/>
                <a:gd name="T77" fmla="*/ 188 h 798"/>
                <a:gd name="T78" fmla="*/ 203 w 1989"/>
                <a:gd name="T79" fmla="*/ 195 h 798"/>
                <a:gd name="T80" fmla="*/ 243 w 1989"/>
                <a:gd name="T81" fmla="*/ 198 h 79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989"/>
                <a:gd name="T124" fmla="*/ 0 h 798"/>
                <a:gd name="T125" fmla="*/ 1989 w 1989"/>
                <a:gd name="T126" fmla="*/ 798 h 79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989" h="798">
                  <a:moveTo>
                    <a:pt x="971" y="789"/>
                  </a:moveTo>
                  <a:lnTo>
                    <a:pt x="1132" y="798"/>
                  </a:lnTo>
                  <a:lnTo>
                    <a:pt x="1285" y="789"/>
                  </a:lnTo>
                  <a:lnTo>
                    <a:pt x="1428" y="769"/>
                  </a:lnTo>
                  <a:lnTo>
                    <a:pt x="1560" y="750"/>
                  </a:lnTo>
                  <a:lnTo>
                    <a:pt x="1685" y="713"/>
                  </a:lnTo>
                  <a:lnTo>
                    <a:pt x="1779" y="674"/>
                  </a:lnTo>
                  <a:lnTo>
                    <a:pt x="1865" y="627"/>
                  </a:lnTo>
                  <a:lnTo>
                    <a:pt x="1932" y="570"/>
                  </a:lnTo>
                  <a:lnTo>
                    <a:pt x="1969" y="512"/>
                  </a:lnTo>
                  <a:lnTo>
                    <a:pt x="1989" y="447"/>
                  </a:lnTo>
                  <a:lnTo>
                    <a:pt x="1980" y="389"/>
                  </a:lnTo>
                  <a:lnTo>
                    <a:pt x="1941" y="322"/>
                  </a:lnTo>
                  <a:lnTo>
                    <a:pt x="1884" y="266"/>
                  </a:lnTo>
                  <a:lnTo>
                    <a:pt x="1809" y="209"/>
                  </a:lnTo>
                  <a:lnTo>
                    <a:pt x="1713" y="151"/>
                  </a:lnTo>
                  <a:lnTo>
                    <a:pt x="1599" y="104"/>
                  </a:lnTo>
                  <a:lnTo>
                    <a:pt x="1465" y="66"/>
                  </a:lnTo>
                  <a:lnTo>
                    <a:pt x="1333" y="38"/>
                  </a:lnTo>
                  <a:lnTo>
                    <a:pt x="1179" y="19"/>
                  </a:lnTo>
                  <a:lnTo>
                    <a:pt x="1019" y="0"/>
                  </a:lnTo>
                  <a:lnTo>
                    <a:pt x="857" y="0"/>
                  </a:lnTo>
                  <a:lnTo>
                    <a:pt x="703" y="0"/>
                  </a:lnTo>
                  <a:lnTo>
                    <a:pt x="562" y="19"/>
                  </a:lnTo>
                  <a:lnTo>
                    <a:pt x="428" y="47"/>
                  </a:lnTo>
                  <a:lnTo>
                    <a:pt x="314" y="75"/>
                  </a:lnTo>
                  <a:lnTo>
                    <a:pt x="209" y="114"/>
                  </a:lnTo>
                  <a:lnTo>
                    <a:pt x="123" y="162"/>
                  </a:lnTo>
                  <a:lnTo>
                    <a:pt x="56" y="218"/>
                  </a:lnTo>
                  <a:lnTo>
                    <a:pt x="19" y="276"/>
                  </a:lnTo>
                  <a:lnTo>
                    <a:pt x="0" y="341"/>
                  </a:lnTo>
                  <a:lnTo>
                    <a:pt x="9" y="408"/>
                  </a:lnTo>
                  <a:lnTo>
                    <a:pt x="47" y="465"/>
                  </a:lnTo>
                  <a:lnTo>
                    <a:pt x="104" y="532"/>
                  </a:lnTo>
                  <a:lnTo>
                    <a:pt x="181" y="589"/>
                  </a:lnTo>
                  <a:lnTo>
                    <a:pt x="276" y="637"/>
                  </a:lnTo>
                  <a:lnTo>
                    <a:pt x="390" y="685"/>
                  </a:lnTo>
                  <a:lnTo>
                    <a:pt x="523" y="722"/>
                  </a:lnTo>
                  <a:lnTo>
                    <a:pt x="656" y="750"/>
                  </a:lnTo>
                  <a:lnTo>
                    <a:pt x="809" y="780"/>
                  </a:lnTo>
                  <a:lnTo>
                    <a:pt x="971" y="789"/>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871" name="Freeform 279">
              <a:extLst>
                <a:ext uri="{FF2B5EF4-FFF2-40B4-BE49-F238E27FC236}">
                  <a16:creationId xmlns:a16="http://schemas.microsoft.com/office/drawing/2014/main" id="{B5E85A58-7E20-41FF-B51D-7D0C1135B02B}"/>
                </a:ext>
              </a:extLst>
            </p:cNvPr>
            <p:cNvSpPr>
              <a:spLocks/>
            </p:cNvSpPr>
            <p:nvPr/>
          </p:nvSpPr>
          <p:spPr bwMode="auto">
            <a:xfrm>
              <a:off x="3053" y="2758"/>
              <a:ext cx="497" cy="200"/>
            </a:xfrm>
            <a:custGeom>
              <a:avLst/>
              <a:gdLst>
                <a:gd name="T0" fmla="*/ 255 w 1989"/>
                <a:gd name="T1" fmla="*/ 200 h 799"/>
                <a:gd name="T2" fmla="*/ 295 w 1989"/>
                <a:gd name="T3" fmla="*/ 195 h 799"/>
                <a:gd name="T4" fmla="*/ 333 w 1989"/>
                <a:gd name="T5" fmla="*/ 190 h 799"/>
                <a:gd name="T6" fmla="*/ 366 w 1989"/>
                <a:gd name="T7" fmla="*/ 183 h 799"/>
                <a:gd name="T8" fmla="*/ 400 w 1989"/>
                <a:gd name="T9" fmla="*/ 174 h 799"/>
                <a:gd name="T10" fmla="*/ 428 w 1989"/>
                <a:gd name="T11" fmla="*/ 162 h 799"/>
                <a:gd name="T12" fmla="*/ 452 w 1989"/>
                <a:gd name="T13" fmla="*/ 147 h 799"/>
                <a:gd name="T14" fmla="*/ 471 w 1989"/>
                <a:gd name="T15" fmla="*/ 133 h 799"/>
                <a:gd name="T16" fmla="*/ 485 w 1989"/>
                <a:gd name="T17" fmla="*/ 119 h 799"/>
                <a:gd name="T18" fmla="*/ 495 w 1989"/>
                <a:gd name="T19" fmla="*/ 105 h 799"/>
                <a:gd name="T20" fmla="*/ 497 w 1989"/>
                <a:gd name="T21" fmla="*/ 88 h 799"/>
                <a:gd name="T22" fmla="*/ 492 w 1989"/>
                <a:gd name="T23" fmla="*/ 71 h 799"/>
                <a:gd name="T24" fmla="*/ 483 w 1989"/>
                <a:gd name="T25" fmla="*/ 57 h 799"/>
                <a:gd name="T26" fmla="*/ 466 w 1989"/>
                <a:gd name="T27" fmla="*/ 43 h 799"/>
                <a:gd name="T28" fmla="*/ 445 w 1989"/>
                <a:gd name="T29" fmla="*/ 31 h 799"/>
                <a:gd name="T30" fmla="*/ 421 w 1989"/>
                <a:gd name="T31" fmla="*/ 22 h 799"/>
                <a:gd name="T32" fmla="*/ 390 w 1989"/>
                <a:gd name="T33" fmla="*/ 12 h 799"/>
                <a:gd name="T34" fmla="*/ 357 w 1989"/>
                <a:gd name="T35" fmla="*/ 7 h 799"/>
                <a:gd name="T36" fmla="*/ 321 w 1989"/>
                <a:gd name="T37" fmla="*/ 3 h 799"/>
                <a:gd name="T38" fmla="*/ 283 w 1989"/>
                <a:gd name="T39" fmla="*/ 0 h 799"/>
                <a:gd name="T40" fmla="*/ 243 w 1989"/>
                <a:gd name="T41" fmla="*/ 0 h 799"/>
                <a:gd name="T42" fmla="*/ 204 w 1989"/>
                <a:gd name="T43" fmla="*/ 5 h 799"/>
                <a:gd name="T44" fmla="*/ 166 w 1989"/>
                <a:gd name="T45" fmla="*/ 10 h 799"/>
                <a:gd name="T46" fmla="*/ 131 w 1989"/>
                <a:gd name="T47" fmla="*/ 19 h 799"/>
                <a:gd name="T48" fmla="*/ 97 w 1989"/>
                <a:gd name="T49" fmla="*/ 29 h 799"/>
                <a:gd name="T50" fmla="*/ 69 w 1989"/>
                <a:gd name="T51" fmla="*/ 38 h 799"/>
                <a:gd name="T52" fmla="*/ 45 w 1989"/>
                <a:gd name="T53" fmla="*/ 52 h 799"/>
                <a:gd name="T54" fmla="*/ 26 w 1989"/>
                <a:gd name="T55" fmla="*/ 67 h 799"/>
                <a:gd name="T56" fmla="*/ 12 w 1989"/>
                <a:gd name="T57" fmla="*/ 81 h 799"/>
                <a:gd name="T58" fmla="*/ 2 w 1989"/>
                <a:gd name="T59" fmla="*/ 98 h 799"/>
                <a:gd name="T60" fmla="*/ 0 w 1989"/>
                <a:gd name="T61" fmla="*/ 112 h 799"/>
                <a:gd name="T62" fmla="*/ 5 w 1989"/>
                <a:gd name="T63" fmla="*/ 129 h 799"/>
                <a:gd name="T64" fmla="*/ 14 w 1989"/>
                <a:gd name="T65" fmla="*/ 143 h 799"/>
                <a:gd name="T66" fmla="*/ 31 w 1989"/>
                <a:gd name="T67" fmla="*/ 157 h 799"/>
                <a:gd name="T68" fmla="*/ 52 w 1989"/>
                <a:gd name="T69" fmla="*/ 169 h 799"/>
                <a:gd name="T70" fmla="*/ 76 w 1989"/>
                <a:gd name="T71" fmla="*/ 178 h 799"/>
                <a:gd name="T72" fmla="*/ 107 w 1989"/>
                <a:gd name="T73" fmla="*/ 188 h 799"/>
                <a:gd name="T74" fmla="*/ 140 w 1989"/>
                <a:gd name="T75" fmla="*/ 195 h 799"/>
                <a:gd name="T76" fmla="*/ 176 w 1989"/>
                <a:gd name="T77" fmla="*/ 197 h 799"/>
                <a:gd name="T78" fmla="*/ 214 w 1989"/>
                <a:gd name="T79" fmla="*/ 200 h 799"/>
                <a:gd name="T80" fmla="*/ 255 w 1989"/>
                <a:gd name="T81" fmla="*/ 200 h 79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989"/>
                <a:gd name="T124" fmla="*/ 0 h 799"/>
                <a:gd name="T125" fmla="*/ 1989 w 1989"/>
                <a:gd name="T126" fmla="*/ 799 h 79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989" h="799">
                  <a:moveTo>
                    <a:pt x="1019" y="799"/>
                  </a:moveTo>
                  <a:lnTo>
                    <a:pt x="1180" y="780"/>
                  </a:lnTo>
                  <a:lnTo>
                    <a:pt x="1333" y="760"/>
                  </a:lnTo>
                  <a:lnTo>
                    <a:pt x="1465" y="732"/>
                  </a:lnTo>
                  <a:lnTo>
                    <a:pt x="1599" y="694"/>
                  </a:lnTo>
                  <a:lnTo>
                    <a:pt x="1714" y="646"/>
                  </a:lnTo>
                  <a:lnTo>
                    <a:pt x="1809" y="589"/>
                  </a:lnTo>
                  <a:lnTo>
                    <a:pt x="1885" y="533"/>
                  </a:lnTo>
                  <a:lnTo>
                    <a:pt x="1941" y="475"/>
                  </a:lnTo>
                  <a:lnTo>
                    <a:pt x="1980" y="419"/>
                  </a:lnTo>
                  <a:lnTo>
                    <a:pt x="1989" y="352"/>
                  </a:lnTo>
                  <a:lnTo>
                    <a:pt x="1970" y="285"/>
                  </a:lnTo>
                  <a:lnTo>
                    <a:pt x="1932" y="228"/>
                  </a:lnTo>
                  <a:lnTo>
                    <a:pt x="1865" y="170"/>
                  </a:lnTo>
                  <a:lnTo>
                    <a:pt x="1779" y="123"/>
                  </a:lnTo>
                  <a:lnTo>
                    <a:pt x="1684" y="86"/>
                  </a:lnTo>
                  <a:lnTo>
                    <a:pt x="1561" y="47"/>
                  </a:lnTo>
                  <a:lnTo>
                    <a:pt x="1428" y="28"/>
                  </a:lnTo>
                  <a:lnTo>
                    <a:pt x="1285" y="10"/>
                  </a:lnTo>
                  <a:lnTo>
                    <a:pt x="1132" y="0"/>
                  </a:lnTo>
                  <a:lnTo>
                    <a:pt x="971" y="0"/>
                  </a:lnTo>
                  <a:lnTo>
                    <a:pt x="818" y="19"/>
                  </a:lnTo>
                  <a:lnTo>
                    <a:pt x="666" y="38"/>
                  </a:lnTo>
                  <a:lnTo>
                    <a:pt x="524" y="75"/>
                  </a:lnTo>
                  <a:lnTo>
                    <a:pt x="390" y="114"/>
                  </a:lnTo>
                  <a:lnTo>
                    <a:pt x="275" y="153"/>
                  </a:lnTo>
                  <a:lnTo>
                    <a:pt x="180" y="209"/>
                  </a:lnTo>
                  <a:lnTo>
                    <a:pt x="104" y="266"/>
                  </a:lnTo>
                  <a:lnTo>
                    <a:pt x="48" y="323"/>
                  </a:lnTo>
                  <a:lnTo>
                    <a:pt x="9" y="390"/>
                  </a:lnTo>
                  <a:lnTo>
                    <a:pt x="0" y="447"/>
                  </a:lnTo>
                  <a:lnTo>
                    <a:pt x="19" y="514"/>
                  </a:lnTo>
                  <a:lnTo>
                    <a:pt x="57" y="570"/>
                  </a:lnTo>
                  <a:lnTo>
                    <a:pt x="123" y="628"/>
                  </a:lnTo>
                  <a:lnTo>
                    <a:pt x="210" y="676"/>
                  </a:lnTo>
                  <a:lnTo>
                    <a:pt x="305" y="713"/>
                  </a:lnTo>
                  <a:lnTo>
                    <a:pt x="428" y="751"/>
                  </a:lnTo>
                  <a:lnTo>
                    <a:pt x="561" y="780"/>
                  </a:lnTo>
                  <a:lnTo>
                    <a:pt x="704" y="789"/>
                  </a:lnTo>
                  <a:lnTo>
                    <a:pt x="857" y="799"/>
                  </a:lnTo>
                  <a:lnTo>
                    <a:pt x="1019" y="799"/>
                  </a:lnTo>
                  <a:close/>
                </a:path>
              </a:pathLst>
            </a:custGeom>
            <a:solidFill>
              <a:srgbClr val="F2BF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72" name="Freeform 280">
              <a:extLst>
                <a:ext uri="{FF2B5EF4-FFF2-40B4-BE49-F238E27FC236}">
                  <a16:creationId xmlns:a16="http://schemas.microsoft.com/office/drawing/2014/main" id="{31479B87-489E-4EF1-BF7E-A68A576D4240}"/>
                </a:ext>
              </a:extLst>
            </p:cNvPr>
            <p:cNvSpPr>
              <a:spLocks/>
            </p:cNvSpPr>
            <p:nvPr/>
          </p:nvSpPr>
          <p:spPr bwMode="auto">
            <a:xfrm>
              <a:off x="3141" y="2792"/>
              <a:ext cx="248" cy="100"/>
            </a:xfrm>
            <a:custGeom>
              <a:avLst/>
              <a:gdLst>
                <a:gd name="T0" fmla="*/ 127 w 990"/>
                <a:gd name="T1" fmla="*/ 100 h 400"/>
                <a:gd name="T2" fmla="*/ 146 w 990"/>
                <a:gd name="T3" fmla="*/ 98 h 400"/>
                <a:gd name="T4" fmla="*/ 165 w 990"/>
                <a:gd name="T5" fmla="*/ 95 h 400"/>
                <a:gd name="T6" fmla="*/ 184 w 990"/>
                <a:gd name="T7" fmla="*/ 90 h 400"/>
                <a:gd name="T8" fmla="*/ 198 w 990"/>
                <a:gd name="T9" fmla="*/ 86 h 400"/>
                <a:gd name="T10" fmla="*/ 212 w 990"/>
                <a:gd name="T11" fmla="*/ 81 h 400"/>
                <a:gd name="T12" fmla="*/ 224 w 990"/>
                <a:gd name="T13" fmla="*/ 74 h 400"/>
                <a:gd name="T14" fmla="*/ 234 w 990"/>
                <a:gd name="T15" fmla="*/ 67 h 400"/>
                <a:gd name="T16" fmla="*/ 241 w 990"/>
                <a:gd name="T17" fmla="*/ 60 h 400"/>
                <a:gd name="T18" fmla="*/ 246 w 990"/>
                <a:gd name="T19" fmla="*/ 53 h 400"/>
                <a:gd name="T20" fmla="*/ 248 w 990"/>
                <a:gd name="T21" fmla="*/ 43 h 400"/>
                <a:gd name="T22" fmla="*/ 246 w 990"/>
                <a:gd name="T23" fmla="*/ 36 h 400"/>
                <a:gd name="T24" fmla="*/ 241 w 990"/>
                <a:gd name="T25" fmla="*/ 29 h 400"/>
                <a:gd name="T26" fmla="*/ 231 w 990"/>
                <a:gd name="T27" fmla="*/ 21 h 400"/>
                <a:gd name="T28" fmla="*/ 222 w 990"/>
                <a:gd name="T29" fmla="*/ 17 h 400"/>
                <a:gd name="T30" fmla="*/ 210 w 990"/>
                <a:gd name="T31" fmla="*/ 12 h 400"/>
                <a:gd name="T32" fmla="*/ 195 w 990"/>
                <a:gd name="T33" fmla="*/ 7 h 400"/>
                <a:gd name="T34" fmla="*/ 179 w 990"/>
                <a:gd name="T35" fmla="*/ 2 h 400"/>
                <a:gd name="T36" fmla="*/ 160 w 990"/>
                <a:gd name="T37" fmla="*/ 2 h 400"/>
                <a:gd name="T38" fmla="*/ 141 w 990"/>
                <a:gd name="T39" fmla="*/ 0 h 400"/>
                <a:gd name="T40" fmla="*/ 122 w 990"/>
                <a:gd name="T41" fmla="*/ 0 h 400"/>
                <a:gd name="T42" fmla="*/ 100 w 990"/>
                <a:gd name="T43" fmla="*/ 2 h 400"/>
                <a:gd name="T44" fmla="*/ 81 w 990"/>
                <a:gd name="T45" fmla="*/ 5 h 400"/>
                <a:gd name="T46" fmla="*/ 64 w 990"/>
                <a:gd name="T47" fmla="*/ 9 h 400"/>
                <a:gd name="T48" fmla="*/ 48 w 990"/>
                <a:gd name="T49" fmla="*/ 14 h 400"/>
                <a:gd name="T50" fmla="*/ 33 w 990"/>
                <a:gd name="T51" fmla="*/ 19 h 400"/>
                <a:gd name="T52" fmla="*/ 21 w 990"/>
                <a:gd name="T53" fmla="*/ 26 h 400"/>
                <a:gd name="T54" fmla="*/ 12 w 990"/>
                <a:gd name="T55" fmla="*/ 33 h 400"/>
                <a:gd name="T56" fmla="*/ 5 w 990"/>
                <a:gd name="T57" fmla="*/ 41 h 400"/>
                <a:gd name="T58" fmla="*/ 0 w 990"/>
                <a:gd name="T59" fmla="*/ 48 h 400"/>
                <a:gd name="T60" fmla="*/ 0 w 990"/>
                <a:gd name="T61" fmla="*/ 57 h 400"/>
                <a:gd name="T62" fmla="*/ 2 w 990"/>
                <a:gd name="T63" fmla="*/ 64 h 400"/>
                <a:gd name="T64" fmla="*/ 7 w 990"/>
                <a:gd name="T65" fmla="*/ 72 h 400"/>
                <a:gd name="T66" fmla="*/ 14 w 990"/>
                <a:gd name="T67" fmla="*/ 79 h 400"/>
                <a:gd name="T68" fmla="*/ 24 w 990"/>
                <a:gd name="T69" fmla="*/ 86 h 400"/>
                <a:gd name="T70" fmla="*/ 38 w 990"/>
                <a:gd name="T71" fmla="*/ 90 h 400"/>
                <a:gd name="T72" fmla="*/ 52 w 990"/>
                <a:gd name="T73" fmla="*/ 95 h 400"/>
                <a:gd name="T74" fmla="*/ 69 w 990"/>
                <a:gd name="T75" fmla="*/ 98 h 400"/>
                <a:gd name="T76" fmla="*/ 86 w 990"/>
                <a:gd name="T77" fmla="*/ 100 h 400"/>
                <a:gd name="T78" fmla="*/ 105 w 990"/>
                <a:gd name="T79" fmla="*/ 100 h 400"/>
                <a:gd name="T80" fmla="*/ 127 w 990"/>
                <a:gd name="T81" fmla="*/ 100 h 40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90"/>
                <a:gd name="T124" fmla="*/ 0 h 400"/>
                <a:gd name="T125" fmla="*/ 990 w 990"/>
                <a:gd name="T126" fmla="*/ 400 h 40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90" h="400">
                  <a:moveTo>
                    <a:pt x="505" y="400"/>
                  </a:moveTo>
                  <a:lnTo>
                    <a:pt x="581" y="390"/>
                  </a:lnTo>
                  <a:lnTo>
                    <a:pt x="657" y="381"/>
                  </a:lnTo>
                  <a:lnTo>
                    <a:pt x="733" y="361"/>
                  </a:lnTo>
                  <a:lnTo>
                    <a:pt x="790" y="342"/>
                  </a:lnTo>
                  <a:lnTo>
                    <a:pt x="847" y="323"/>
                  </a:lnTo>
                  <a:lnTo>
                    <a:pt x="895" y="295"/>
                  </a:lnTo>
                  <a:lnTo>
                    <a:pt x="933" y="266"/>
                  </a:lnTo>
                  <a:lnTo>
                    <a:pt x="962" y="238"/>
                  </a:lnTo>
                  <a:lnTo>
                    <a:pt x="981" y="210"/>
                  </a:lnTo>
                  <a:lnTo>
                    <a:pt x="990" y="171"/>
                  </a:lnTo>
                  <a:lnTo>
                    <a:pt x="981" y="143"/>
                  </a:lnTo>
                  <a:lnTo>
                    <a:pt x="962" y="115"/>
                  </a:lnTo>
                  <a:lnTo>
                    <a:pt x="923" y="85"/>
                  </a:lnTo>
                  <a:lnTo>
                    <a:pt x="886" y="67"/>
                  </a:lnTo>
                  <a:lnTo>
                    <a:pt x="838" y="48"/>
                  </a:lnTo>
                  <a:lnTo>
                    <a:pt x="780" y="28"/>
                  </a:lnTo>
                  <a:lnTo>
                    <a:pt x="713" y="9"/>
                  </a:lnTo>
                  <a:lnTo>
                    <a:pt x="637" y="9"/>
                  </a:lnTo>
                  <a:lnTo>
                    <a:pt x="561" y="0"/>
                  </a:lnTo>
                  <a:lnTo>
                    <a:pt x="486" y="0"/>
                  </a:lnTo>
                  <a:lnTo>
                    <a:pt x="399" y="9"/>
                  </a:lnTo>
                  <a:lnTo>
                    <a:pt x="323" y="20"/>
                  </a:lnTo>
                  <a:lnTo>
                    <a:pt x="257" y="37"/>
                  </a:lnTo>
                  <a:lnTo>
                    <a:pt x="191" y="57"/>
                  </a:lnTo>
                  <a:lnTo>
                    <a:pt x="133" y="76"/>
                  </a:lnTo>
                  <a:lnTo>
                    <a:pt x="85" y="104"/>
                  </a:lnTo>
                  <a:lnTo>
                    <a:pt x="48" y="133"/>
                  </a:lnTo>
                  <a:lnTo>
                    <a:pt x="19" y="162"/>
                  </a:lnTo>
                  <a:lnTo>
                    <a:pt x="0" y="190"/>
                  </a:lnTo>
                  <a:lnTo>
                    <a:pt x="0" y="228"/>
                  </a:lnTo>
                  <a:lnTo>
                    <a:pt x="9" y="257"/>
                  </a:lnTo>
                  <a:lnTo>
                    <a:pt x="29" y="286"/>
                  </a:lnTo>
                  <a:lnTo>
                    <a:pt x="57" y="314"/>
                  </a:lnTo>
                  <a:lnTo>
                    <a:pt x="96" y="342"/>
                  </a:lnTo>
                  <a:lnTo>
                    <a:pt x="152" y="361"/>
                  </a:lnTo>
                  <a:lnTo>
                    <a:pt x="209" y="381"/>
                  </a:lnTo>
                  <a:lnTo>
                    <a:pt x="276" y="390"/>
                  </a:lnTo>
                  <a:lnTo>
                    <a:pt x="343" y="400"/>
                  </a:lnTo>
                  <a:lnTo>
                    <a:pt x="419" y="400"/>
                  </a:lnTo>
                  <a:lnTo>
                    <a:pt x="505" y="400"/>
                  </a:lnTo>
                  <a:close/>
                </a:path>
              </a:pathLst>
            </a:custGeom>
            <a:solidFill>
              <a:srgbClr val="F2BF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73" name="Freeform 281">
              <a:extLst>
                <a:ext uri="{FF2B5EF4-FFF2-40B4-BE49-F238E27FC236}">
                  <a16:creationId xmlns:a16="http://schemas.microsoft.com/office/drawing/2014/main" id="{1E90B4EA-ECC1-46B4-87FE-B904573379A2}"/>
                </a:ext>
              </a:extLst>
            </p:cNvPr>
            <p:cNvSpPr>
              <a:spLocks/>
            </p:cNvSpPr>
            <p:nvPr/>
          </p:nvSpPr>
          <p:spPr bwMode="auto">
            <a:xfrm>
              <a:off x="3151" y="2797"/>
              <a:ext cx="219" cy="87"/>
            </a:xfrm>
            <a:custGeom>
              <a:avLst/>
              <a:gdLst>
                <a:gd name="T0" fmla="*/ 219 w 876"/>
                <a:gd name="T1" fmla="*/ 38 h 350"/>
                <a:gd name="T2" fmla="*/ 219 w 876"/>
                <a:gd name="T3" fmla="*/ 31 h 350"/>
                <a:gd name="T4" fmla="*/ 214 w 876"/>
                <a:gd name="T5" fmla="*/ 24 h 350"/>
                <a:gd name="T6" fmla="*/ 207 w 876"/>
                <a:gd name="T7" fmla="*/ 19 h 350"/>
                <a:gd name="T8" fmla="*/ 198 w 876"/>
                <a:gd name="T9" fmla="*/ 12 h 350"/>
                <a:gd name="T10" fmla="*/ 186 w 876"/>
                <a:gd name="T11" fmla="*/ 7 h 350"/>
                <a:gd name="T12" fmla="*/ 174 w 876"/>
                <a:gd name="T13" fmla="*/ 4 h 350"/>
                <a:gd name="T14" fmla="*/ 160 w 876"/>
                <a:gd name="T15" fmla="*/ 2 h 350"/>
                <a:gd name="T16" fmla="*/ 143 w 876"/>
                <a:gd name="T17" fmla="*/ 0 h 350"/>
                <a:gd name="T18" fmla="*/ 126 w 876"/>
                <a:gd name="T19" fmla="*/ 0 h 350"/>
                <a:gd name="T20" fmla="*/ 107 w 876"/>
                <a:gd name="T21" fmla="*/ 0 h 350"/>
                <a:gd name="T22" fmla="*/ 90 w 876"/>
                <a:gd name="T23" fmla="*/ 0 h 350"/>
                <a:gd name="T24" fmla="*/ 74 w 876"/>
                <a:gd name="T25" fmla="*/ 2 h 350"/>
                <a:gd name="T26" fmla="*/ 57 w 876"/>
                <a:gd name="T27" fmla="*/ 7 h 350"/>
                <a:gd name="T28" fmla="*/ 43 w 876"/>
                <a:gd name="T29" fmla="*/ 12 h 350"/>
                <a:gd name="T30" fmla="*/ 31 w 876"/>
                <a:gd name="T31" fmla="*/ 16 h 350"/>
                <a:gd name="T32" fmla="*/ 22 w 876"/>
                <a:gd name="T33" fmla="*/ 21 h 350"/>
                <a:gd name="T34" fmla="*/ 12 w 876"/>
                <a:gd name="T35" fmla="*/ 28 h 350"/>
                <a:gd name="T36" fmla="*/ 5 w 876"/>
                <a:gd name="T37" fmla="*/ 35 h 350"/>
                <a:gd name="T38" fmla="*/ 3 w 876"/>
                <a:gd name="T39" fmla="*/ 42 h 350"/>
                <a:gd name="T40" fmla="*/ 0 w 876"/>
                <a:gd name="T41" fmla="*/ 49 h 350"/>
                <a:gd name="T42" fmla="*/ 3 w 876"/>
                <a:gd name="T43" fmla="*/ 56 h 350"/>
                <a:gd name="T44" fmla="*/ 7 w 876"/>
                <a:gd name="T45" fmla="*/ 61 h 350"/>
                <a:gd name="T46" fmla="*/ 15 w 876"/>
                <a:gd name="T47" fmla="*/ 68 h 350"/>
                <a:gd name="T48" fmla="*/ 24 w 876"/>
                <a:gd name="T49" fmla="*/ 73 h 350"/>
                <a:gd name="T50" fmla="*/ 34 w 876"/>
                <a:gd name="T51" fmla="*/ 78 h 350"/>
                <a:gd name="T52" fmla="*/ 48 w 876"/>
                <a:gd name="T53" fmla="*/ 80 h 350"/>
                <a:gd name="T54" fmla="*/ 62 w 876"/>
                <a:gd name="T55" fmla="*/ 85 h 350"/>
                <a:gd name="T56" fmla="*/ 79 w 876"/>
                <a:gd name="T57" fmla="*/ 85 h 350"/>
                <a:gd name="T58" fmla="*/ 95 w 876"/>
                <a:gd name="T59" fmla="*/ 87 h 350"/>
                <a:gd name="T60" fmla="*/ 112 w 876"/>
                <a:gd name="T61" fmla="*/ 87 h 350"/>
                <a:gd name="T62" fmla="*/ 131 w 876"/>
                <a:gd name="T63" fmla="*/ 85 h 350"/>
                <a:gd name="T64" fmla="*/ 148 w 876"/>
                <a:gd name="T65" fmla="*/ 83 h 350"/>
                <a:gd name="T66" fmla="*/ 162 w 876"/>
                <a:gd name="T67" fmla="*/ 78 h 350"/>
                <a:gd name="T68" fmla="*/ 176 w 876"/>
                <a:gd name="T69" fmla="*/ 75 h 350"/>
                <a:gd name="T70" fmla="*/ 188 w 876"/>
                <a:gd name="T71" fmla="*/ 71 h 350"/>
                <a:gd name="T72" fmla="*/ 200 w 876"/>
                <a:gd name="T73" fmla="*/ 63 h 350"/>
                <a:gd name="T74" fmla="*/ 209 w 876"/>
                <a:gd name="T75" fmla="*/ 59 h 350"/>
                <a:gd name="T76" fmla="*/ 214 w 876"/>
                <a:gd name="T77" fmla="*/ 52 h 350"/>
                <a:gd name="T78" fmla="*/ 219 w 876"/>
                <a:gd name="T79" fmla="*/ 44 h 350"/>
                <a:gd name="T80" fmla="*/ 219 w 876"/>
                <a:gd name="T81" fmla="*/ 38 h 35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76"/>
                <a:gd name="T124" fmla="*/ 0 h 350"/>
                <a:gd name="T125" fmla="*/ 876 w 876"/>
                <a:gd name="T126" fmla="*/ 350 h 35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76" h="350">
                  <a:moveTo>
                    <a:pt x="876" y="151"/>
                  </a:moveTo>
                  <a:lnTo>
                    <a:pt x="876" y="123"/>
                  </a:lnTo>
                  <a:lnTo>
                    <a:pt x="857" y="95"/>
                  </a:lnTo>
                  <a:lnTo>
                    <a:pt x="828" y="75"/>
                  </a:lnTo>
                  <a:lnTo>
                    <a:pt x="790" y="47"/>
                  </a:lnTo>
                  <a:lnTo>
                    <a:pt x="742" y="28"/>
                  </a:lnTo>
                  <a:lnTo>
                    <a:pt x="695" y="17"/>
                  </a:lnTo>
                  <a:lnTo>
                    <a:pt x="638" y="8"/>
                  </a:lnTo>
                  <a:lnTo>
                    <a:pt x="571" y="0"/>
                  </a:lnTo>
                  <a:lnTo>
                    <a:pt x="504" y="0"/>
                  </a:lnTo>
                  <a:lnTo>
                    <a:pt x="428" y="0"/>
                  </a:lnTo>
                  <a:lnTo>
                    <a:pt x="361" y="0"/>
                  </a:lnTo>
                  <a:lnTo>
                    <a:pt x="296" y="8"/>
                  </a:lnTo>
                  <a:lnTo>
                    <a:pt x="229" y="28"/>
                  </a:lnTo>
                  <a:lnTo>
                    <a:pt x="171" y="47"/>
                  </a:lnTo>
                  <a:lnTo>
                    <a:pt x="123" y="65"/>
                  </a:lnTo>
                  <a:lnTo>
                    <a:pt x="86" y="84"/>
                  </a:lnTo>
                  <a:lnTo>
                    <a:pt x="47" y="113"/>
                  </a:lnTo>
                  <a:lnTo>
                    <a:pt x="19" y="142"/>
                  </a:lnTo>
                  <a:lnTo>
                    <a:pt x="10" y="170"/>
                  </a:lnTo>
                  <a:lnTo>
                    <a:pt x="0" y="199"/>
                  </a:lnTo>
                  <a:lnTo>
                    <a:pt x="10" y="227"/>
                  </a:lnTo>
                  <a:lnTo>
                    <a:pt x="28" y="246"/>
                  </a:lnTo>
                  <a:lnTo>
                    <a:pt x="58" y="275"/>
                  </a:lnTo>
                  <a:lnTo>
                    <a:pt x="95" y="294"/>
                  </a:lnTo>
                  <a:lnTo>
                    <a:pt x="134" y="313"/>
                  </a:lnTo>
                  <a:lnTo>
                    <a:pt x="190" y="322"/>
                  </a:lnTo>
                  <a:lnTo>
                    <a:pt x="248" y="341"/>
                  </a:lnTo>
                  <a:lnTo>
                    <a:pt x="314" y="341"/>
                  </a:lnTo>
                  <a:lnTo>
                    <a:pt x="381" y="350"/>
                  </a:lnTo>
                  <a:lnTo>
                    <a:pt x="448" y="350"/>
                  </a:lnTo>
                  <a:lnTo>
                    <a:pt x="523" y="341"/>
                  </a:lnTo>
                  <a:lnTo>
                    <a:pt x="590" y="332"/>
                  </a:lnTo>
                  <a:lnTo>
                    <a:pt x="647" y="313"/>
                  </a:lnTo>
                  <a:lnTo>
                    <a:pt x="705" y="303"/>
                  </a:lnTo>
                  <a:lnTo>
                    <a:pt x="752" y="285"/>
                  </a:lnTo>
                  <a:lnTo>
                    <a:pt x="800" y="255"/>
                  </a:lnTo>
                  <a:lnTo>
                    <a:pt x="837" y="237"/>
                  </a:lnTo>
                  <a:lnTo>
                    <a:pt x="857" y="208"/>
                  </a:lnTo>
                  <a:lnTo>
                    <a:pt x="876" y="179"/>
                  </a:lnTo>
                  <a:lnTo>
                    <a:pt x="876" y="151"/>
                  </a:lnTo>
                  <a:close/>
                </a:path>
              </a:pathLst>
            </a:custGeom>
            <a:solidFill>
              <a:srgbClr val="F3C52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74" name="Freeform 282">
              <a:extLst>
                <a:ext uri="{FF2B5EF4-FFF2-40B4-BE49-F238E27FC236}">
                  <a16:creationId xmlns:a16="http://schemas.microsoft.com/office/drawing/2014/main" id="{2AE136BD-BF96-4C7F-9A88-18D336876FB2}"/>
                </a:ext>
              </a:extLst>
            </p:cNvPr>
            <p:cNvSpPr>
              <a:spLocks/>
            </p:cNvSpPr>
            <p:nvPr/>
          </p:nvSpPr>
          <p:spPr bwMode="auto">
            <a:xfrm>
              <a:off x="3163" y="2799"/>
              <a:ext cx="190" cy="76"/>
            </a:xfrm>
            <a:custGeom>
              <a:avLst/>
              <a:gdLst>
                <a:gd name="T0" fmla="*/ 190 w 762"/>
                <a:gd name="T1" fmla="*/ 33 h 305"/>
                <a:gd name="T2" fmla="*/ 188 w 762"/>
                <a:gd name="T3" fmla="*/ 29 h 305"/>
                <a:gd name="T4" fmla="*/ 183 w 762"/>
                <a:gd name="T5" fmla="*/ 22 h 305"/>
                <a:gd name="T6" fmla="*/ 178 w 762"/>
                <a:gd name="T7" fmla="*/ 17 h 305"/>
                <a:gd name="T8" fmla="*/ 171 w 762"/>
                <a:gd name="T9" fmla="*/ 12 h 305"/>
                <a:gd name="T10" fmla="*/ 159 w 762"/>
                <a:gd name="T11" fmla="*/ 7 h 305"/>
                <a:gd name="T12" fmla="*/ 150 w 762"/>
                <a:gd name="T13" fmla="*/ 5 h 305"/>
                <a:gd name="T14" fmla="*/ 135 w 762"/>
                <a:gd name="T15" fmla="*/ 2 h 305"/>
                <a:gd name="T16" fmla="*/ 124 w 762"/>
                <a:gd name="T17" fmla="*/ 0 h 305"/>
                <a:gd name="T18" fmla="*/ 107 w 762"/>
                <a:gd name="T19" fmla="*/ 0 h 305"/>
                <a:gd name="T20" fmla="*/ 93 w 762"/>
                <a:gd name="T21" fmla="*/ 0 h 305"/>
                <a:gd name="T22" fmla="*/ 76 w 762"/>
                <a:gd name="T23" fmla="*/ 2 h 305"/>
                <a:gd name="T24" fmla="*/ 62 w 762"/>
                <a:gd name="T25" fmla="*/ 5 h 305"/>
                <a:gd name="T26" fmla="*/ 50 w 762"/>
                <a:gd name="T27" fmla="*/ 7 h 305"/>
                <a:gd name="T28" fmla="*/ 36 w 762"/>
                <a:gd name="T29" fmla="*/ 10 h 305"/>
                <a:gd name="T30" fmla="*/ 26 w 762"/>
                <a:gd name="T31" fmla="*/ 14 h 305"/>
                <a:gd name="T32" fmla="*/ 17 w 762"/>
                <a:gd name="T33" fmla="*/ 19 h 305"/>
                <a:gd name="T34" fmla="*/ 10 w 762"/>
                <a:gd name="T35" fmla="*/ 26 h 305"/>
                <a:gd name="T36" fmla="*/ 3 w 762"/>
                <a:gd name="T37" fmla="*/ 31 h 305"/>
                <a:gd name="T38" fmla="*/ 0 w 762"/>
                <a:gd name="T39" fmla="*/ 38 h 305"/>
                <a:gd name="T40" fmla="*/ 0 w 762"/>
                <a:gd name="T41" fmla="*/ 43 h 305"/>
                <a:gd name="T42" fmla="*/ 0 w 762"/>
                <a:gd name="T43" fmla="*/ 50 h 305"/>
                <a:gd name="T44" fmla="*/ 5 w 762"/>
                <a:gd name="T45" fmla="*/ 55 h 305"/>
                <a:gd name="T46" fmla="*/ 12 w 762"/>
                <a:gd name="T47" fmla="*/ 59 h 305"/>
                <a:gd name="T48" fmla="*/ 19 w 762"/>
                <a:gd name="T49" fmla="*/ 64 h 305"/>
                <a:gd name="T50" fmla="*/ 29 w 762"/>
                <a:gd name="T51" fmla="*/ 69 h 305"/>
                <a:gd name="T52" fmla="*/ 40 w 762"/>
                <a:gd name="T53" fmla="*/ 71 h 305"/>
                <a:gd name="T54" fmla="*/ 52 w 762"/>
                <a:gd name="T55" fmla="*/ 74 h 305"/>
                <a:gd name="T56" fmla="*/ 67 w 762"/>
                <a:gd name="T57" fmla="*/ 76 h 305"/>
                <a:gd name="T58" fmla="*/ 81 w 762"/>
                <a:gd name="T59" fmla="*/ 76 h 305"/>
                <a:gd name="T60" fmla="*/ 97 w 762"/>
                <a:gd name="T61" fmla="*/ 76 h 305"/>
                <a:gd name="T62" fmla="*/ 112 w 762"/>
                <a:gd name="T63" fmla="*/ 76 h 305"/>
                <a:gd name="T64" fmla="*/ 126 w 762"/>
                <a:gd name="T65" fmla="*/ 74 h 305"/>
                <a:gd name="T66" fmla="*/ 140 w 762"/>
                <a:gd name="T67" fmla="*/ 69 h 305"/>
                <a:gd name="T68" fmla="*/ 152 w 762"/>
                <a:gd name="T69" fmla="*/ 67 h 305"/>
                <a:gd name="T70" fmla="*/ 164 w 762"/>
                <a:gd name="T71" fmla="*/ 62 h 305"/>
                <a:gd name="T72" fmla="*/ 173 w 762"/>
                <a:gd name="T73" fmla="*/ 57 h 305"/>
                <a:gd name="T74" fmla="*/ 180 w 762"/>
                <a:gd name="T75" fmla="*/ 52 h 305"/>
                <a:gd name="T76" fmla="*/ 185 w 762"/>
                <a:gd name="T77" fmla="*/ 45 h 305"/>
                <a:gd name="T78" fmla="*/ 188 w 762"/>
                <a:gd name="T79" fmla="*/ 40 h 305"/>
                <a:gd name="T80" fmla="*/ 190 w 762"/>
                <a:gd name="T81" fmla="*/ 33 h 30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62"/>
                <a:gd name="T124" fmla="*/ 0 h 305"/>
                <a:gd name="T125" fmla="*/ 762 w 762"/>
                <a:gd name="T126" fmla="*/ 305 h 30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62" h="305">
                  <a:moveTo>
                    <a:pt x="762" y="134"/>
                  </a:moveTo>
                  <a:lnTo>
                    <a:pt x="753" y="115"/>
                  </a:lnTo>
                  <a:lnTo>
                    <a:pt x="734" y="87"/>
                  </a:lnTo>
                  <a:lnTo>
                    <a:pt x="714" y="67"/>
                  </a:lnTo>
                  <a:lnTo>
                    <a:pt x="686" y="48"/>
                  </a:lnTo>
                  <a:lnTo>
                    <a:pt x="639" y="29"/>
                  </a:lnTo>
                  <a:lnTo>
                    <a:pt x="600" y="20"/>
                  </a:lnTo>
                  <a:lnTo>
                    <a:pt x="543" y="9"/>
                  </a:lnTo>
                  <a:lnTo>
                    <a:pt x="496" y="0"/>
                  </a:lnTo>
                  <a:lnTo>
                    <a:pt x="429" y="0"/>
                  </a:lnTo>
                  <a:lnTo>
                    <a:pt x="372" y="0"/>
                  </a:lnTo>
                  <a:lnTo>
                    <a:pt x="305" y="9"/>
                  </a:lnTo>
                  <a:lnTo>
                    <a:pt x="249" y="20"/>
                  </a:lnTo>
                  <a:lnTo>
                    <a:pt x="201" y="29"/>
                  </a:lnTo>
                  <a:lnTo>
                    <a:pt x="143" y="39"/>
                  </a:lnTo>
                  <a:lnTo>
                    <a:pt x="106" y="57"/>
                  </a:lnTo>
                  <a:lnTo>
                    <a:pt x="67" y="76"/>
                  </a:lnTo>
                  <a:lnTo>
                    <a:pt x="39" y="105"/>
                  </a:lnTo>
                  <a:lnTo>
                    <a:pt x="11" y="124"/>
                  </a:lnTo>
                  <a:lnTo>
                    <a:pt x="0" y="152"/>
                  </a:lnTo>
                  <a:lnTo>
                    <a:pt x="0" y="171"/>
                  </a:lnTo>
                  <a:lnTo>
                    <a:pt x="0" y="200"/>
                  </a:lnTo>
                  <a:lnTo>
                    <a:pt x="20" y="219"/>
                  </a:lnTo>
                  <a:lnTo>
                    <a:pt x="48" y="238"/>
                  </a:lnTo>
                  <a:lnTo>
                    <a:pt x="76" y="258"/>
                  </a:lnTo>
                  <a:lnTo>
                    <a:pt x="115" y="277"/>
                  </a:lnTo>
                  <a:lnTo>
                    <a:pt x="162" y="286"/>
                  </a:lnTo>
                  <a:lnTo>
                    <a:pt x="210" y="295"/>
                  </a:lnTo>
                  <a:lnTo>
                    <a:pt x="267" y="305"/>
                  </a:lnTo>
                  <a:lnTo>
                    <a:pt x="325" y="305"/>
                  </a:lnTo>
                  <a:lnTo>
                    <a:pt x="391" y="305"/>
                  </a:lnTo>
                  <a:lnTo>
                    <a:pt x="448" y="305"/>
                  </a:lnTo>
                  <a:lnTo>
                    <a:pt x="505" y="295"/>
                  </a:lnTo>
                  <a:lnTo>
                    <a:pt x="563" y="277"/>
                  </a:lnTo>
                  <a:lnTo>
                    <a:pt x="610" y="267"/>
                  </a:lnTo>
                  <a:lnTo>
                    <a:pt x="658" y="247"/>
                  </a:lnTo>
                  <a:lnTo>
                    <a:pt x="695" y="229"/>
                  </a:lnTo>
                  <a:lnTo>
                    <a:pt x="723" y="210"/>
                  </a:lnTo>
                  <a:lnTo>
                    <a:pt x="743" y="182"/>
                  </a:lnTo>
                  <a:lnTo>
                    <a:pt x="753" y="162"/>
                  </a:lnTo>
                  <a:lnTo>
                    <a:pt x="762" y="134"/>
                  </a:lnTo>
                  <a:close/>
                </a:path>
              </a:pathLst>
            </a:custGeom>
            <a:solidFill>
              <a:srgbClr val="F4CC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75" name="Freeform 283">
              <a:extLst>
                <a:ext uri="{FF2B5EF4-FFF2-40B4-BE49-F238E27FC236}">
                  <a16:creationId xmlns:a16="http://schemas.microsoft.com/office/drawing/2014/main" id="{307C6CA7-C176-4983-A4B7-ED4C5178BC93}"/>
                </a:ext>
              </a:extLst>
            </p:cNvPr>
            <p:cNvSpPr>
              <a:spLocks/>
            </p:cNvSpPr>
            <p:nvPr/>
          </p:nvSpPr>
          <p:spPr bwMode="auto">
            <a:xfrm>
              <a:off x="3172" y="2801"/>
              <a:ext cx="162" cy="67"/>
            </a:xfrm>
            <a:custGeom>
              <a:avLst/>
              <a:gdLst>
                <a:gd name="T0" fmla="*/ 162 w 647"/>
                <a:gd name="T1" fmla="*/ 29 h 268"/>
                <a:gd name="T2" fmla="*/ 162 w 647"/>
                <a:gd name="T3" fmla="*/ 24 h 268"/>
                <a:gd name="T4" fmla="*/ 157 w 647"/>
                <a:gd name="T5" fmla="*/ 20 h 268"/>
                <a:gd name="T6" fmla="*/ 152 w 647"/>
                <a:gd name="T7" fmla="*/ 15 h 268"/>
                <a:gd name="T8" fmla="*/ 145 w 647"/>
                <a:gd name="T9" fmla="*/ 12 h 268"/>
                <a:gd name="T10" fmla="*/ 138 w 647"/>
                <a:gd name="T11" fmla="*/ 8 h 268"/>
                <a:gd name="T12" fmla="*/ 128 w 647"/>
                <a:gd name="T13" fmla="*/ 5 h 268"/>
                <a:gd name="T14" fmla="*/ 117 w 647"/>
                <a:gd name="T15" fmla="*/ 3 h 268"/>
                <a:gd name="T16" fmla="*/ 105 w 647"/>
                <a:gd name="T17" fmla="*/ 3 h 268"/>
                <a:gd name="T18" fmla="*/ 93 w 647"/>
                <a:gd name="T19" fmla="*/ 0 h 268"/>
                <a:gd name="T20" fmla="*/ 81 w 647"/>
                <a:gd name="T21" fmla="*/ 3 h 268"/>
                <a:gd name="T22" fmla="*/ 67 w 647"/>
                <a:gd name="T23" fmla="*/ 3 h 268"/>
                <a:gd name="T24" fmla="*/ 55 w 647"/>
                <a:gd name="T25" fmla="*/ 5 h 268"/>
                <a:gd name="T26" fmla="*/ 43 w 647"/>
                <a:gd name="T27" fmla="*/ 8 h 268"/>
                <a:gd name="T28" fmla="*/ 33 w 647"/>
                <a:gd name="T29" fmla="*/ 10 h 268"/>
                <a:gd name="T30" fmla="*/ 24 w 647"/>
                <a:gd name="T31" fmla="*/ 15 h 268"/>
                <a:gd name="T32" fmla="*/ 14 w 647"/>
                <a:gd name="T33" fmla="*/ 20 h 268"/>
                <a:gd name="T34" fmla="*/ 9 w 647"/>
                <a:gd name="T35" fmla="*/ 24 h 268"/>
                <a:gd name="T36" fmla="*/ 5 w 647"/>
                <a:gd name="T37" fmla="*/ 29 h 268"/>
                <a:gd name="T38" fmla="*/ 2 w 647"/>
                <a:gd name="T39" fmla="*/ 34 h 268"/>
                <a:gd name="T40" fmla="*/ 0 w 647"/>
                <a:gd name="T41" fmla="*/ 38 h 268"/>
                <a:gd name="T42" fmla="*/ 2 w 647"/>
                <a:gd name="T43" fmla="*/ 43 h 268"/>
                <a:gd name="T44" fmla="*/ 5 w 647"/>
                <a:gd name="T45" fmla="*/ 48 h 268"/>
                <a:gd name="T46" fmla="*/ 9 w 647"/>
                <a:gd name="T47" fmla="*/ 53 h 268"/>
                <a:gd name="T48" fmla="*/ 17 w 647"/>
                <a:gd name="T49" fmla="*/ 57 h 268"/>
                <a:gd name="T50" fmla="*/ 26 w 647"/>
                <a:gd name="T51" fmla="*/ 60 h 268"/>
                <a:gd name="T52" fmla="*/ 36 w 647"/>
                <a:gd name="T53" fmla="*/ 62 h 268"/>
                <a:gd name="T54" fmla="*/ 45 w 647"/>
                <a:gd name="T55" fmla="*/ 65 h 268"/>
                <a:gd name="T56" fmla="*/ 57 w 647"/>
                <a:gd name="T57" fmla="*/ 67 h 268"/>
                <a:gd name="T58" fmla="*/ 69 w 647"/>
                <a:gd name="T59" fmla="*/ 67 h 268"/>
                <a:gd name="T60" fmla="*/ 83 w 647"/>
                <a:gd name="T61" fmla="*/ 67 h 268"/>
                <a:gd name="T62" fmla="*/ 95 w 647"/>
                <a:gd name="T63" fmla="*/ 65 h 268"/>
                <a:gd name="T64" fmla="*/ 109 w 647"/>
                <a:gd name="T65" fmla="*/ 65 h 268"/>
                <a:gd name="T66" fmla="*/ 121 w 647"/>
                <a:gd name="T67" fmla="*/ 60 h 268"/>
                <a:gd name="T68" fmla="*/ 131 w 647"/>
                <a:gd name="T69" fmla="*/ 57 h 268"/>
                <a:gd name="T70" fmla="*/ 140 w 647"/>
                <a:gd name="T71" fmla="*/ 55 h 268"/>
                <a:gd name="T72" fmla="*/ 147 w 647"/>
                <a:gd name="T73" fmla="*/ 50 h 268"/>
                <a:gd name="T74" fmla="*/ 155 w 647"/>
                <a:gd name="T75" fmla="*/ 46 h 268"/>
                <a:gd name="T76" fmla="*/ 159 w 647"/>
                <a:gd name="T77" fmla="*/ 41 h 268"/>
                <a:gd name="T78" fmla="*/ 162 w 647"/>
                <a:gd name="T79" fmla="*/ 36 h 268"/>
                <a:gd name="T80" fmla="*/ 162 w 647"/>
                <a:gd name="T81" fmla="*/ 29 h 26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7"/>
                <a:gd name="T124" fmla="*/ 0 h 268"/>
                <a:gd name="T125" fmla="*/ 647 w 647"/>
                <a:gd name="T126" fmla="*/ 268 h 26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7" h="268">
                  <a:moveTo>
                    <a:pt x="647" y="115"/>
                  </a:moveTo>
                  <a:lnTo>
                    <a:pt x="647" y="96"/>
                  </a:lnTo>
                  <a:lnTo>
                    <a:pt x="628" y="78"/>
                  </a:lnTo>
                  <a:lnTo>
                    <a:pt x="609" y="58"/>
                  </a:lnTo>
                  <a:lnTo>
                    <a:pt x="580" y="48"/>
                  </a:lnTo>
                  <a:lnTo>
                    <a:pt x="552" y="30"/>
                  </a:lnTo>
                  <a:lnTo>
                    <a:pt x="513" y="20"/>
                  </a:lnTo>
                  <a:lnTo>
                    <a:pt x="466" y="11"/>
                  </a:lnTo>
                  <a:lnTo>
                    <a:pt x="418" y="11"/>
                  </a:lnTo>
                  <a:lnTo>
                    <a:pt x="371" y="0"/>
                  </a:lnTo>
                  <a:lnTo>
                    <a:pt x="323" y="11"/>
                  </a:lnTo>
                  <a:lnTo>
                    <a:pt x="266" y="11"/>
                  </a:lnTo>
                  <a:lnTo>
                    <a:pt x="219" y="20"/>
                  </a:lnTo>
                  <a:lnTo>
                    <a:pt x="171" y="30"/>
                  </a:lnTo>
                  <a:lnTo>
                    <a:pt x="133" y="39"/>
                  </a:lnTo>
                  <a:lnTo>
                    <a:pt x="95" y="58"/>
                  </a:lnTo>
                  <a:lnTo>
                    <a:pt x="57" y="78"/>
                  </a:lnTo>
                  <a:lnTo>
                    <a:pt x="37" y="96"/>
                  </a:lnTo>
                  <a:lnTo>
                    <a:pt x="19" y="115"/>
                  </a:lnTo>
                  <a:lnTo>
                    <a:pt x="9" y="134"/>
                  </a:lnTo>
                  <a:lnTo>
                    <a:pt x="0" y="153"/>
                  </a:lnTo>
                  <a:lnTo>
                    <a:pt x="9" y="173"/>
                  </a:lnTo>
                  <a:lnTo>
                    <a:pt x="19" y="191"/>
                  </a:lnTo>
                  <a:lnTo>
                    <a:pt x="37" y="210"/>
                  </a:lnTo>
                  <a:lnTo>
                    <a:pt x="67" y="229"/>
                  </a:lnTo>
                  <a:lnTo>
                    <a:pt x="104" y="238"/>
                  </a:lnTo>
                  <a:lnTo>
                    <a:pt x="143" y="249"/>
                  </a:lnTo>
                  <a:lnTo>
                    <a:pt x="180" y="258"/>
                  </a:lnTo>
                  <a:lnTo>
                    <a:pt x="228" y="268"/>
                  </a:lnTo>
                  <a:lnTo>
                    <a:pt x="275" y="268"/>
                  </a:lnTo>
                  <a:lnTo>
                    <a:pt x="333" y="268"/>
                  </a:lnTo>
                  <a:lnTo>
                    <a:pt x="381" y="258"/>
                  </a:lnTo>
                  <a:lnTo>
                    <a:pt x="437" y="258"/>
                  </a:lnTo>
                  <a:lnTo>
                    <a:pt x="485" y="238"/>
                  </a:lnTo>
                  <a:lnTo>
                    <a:pt x="524" y="229"/>
                  </a:lnTo>
                  <a:lnTo>
                    <a:pt x="561" y="220"/>
                  </a:lnTo>
                  <a:lnTo>
                    <a:pt x="589" y="201"/>
                  </a:lnTo>
                  <a:lnTo>
                    <a:pt x="619" y="182"/>
                  </a:lnTo>
                  <a:lnTo>
                    <a:pt x="637" y="162"/>
                  </a:lnTo>
                  <a:lnTo>
                    <a:pt x="647" y="143"/>
                  </a:lnTo>
                  <a:lnTo>
                    <a:pt x="647" y="115"/>
                  </a:lnTo>
                  <a:close/>
                </a:path>
              </a:pathLst>
            </a:custGeom>
            <a:solidFill>
              <a:srgbClr val="F6D25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76" name="Freeform 284">
              <a:extLst>
                <a:ext uri="{FF2B5EF4-FFF2-40B4-BE49-F238E27FC236}">
                  <a16:creationId xmlns:a16="http://schemas.microsoft.com/office/drawing/2014/main" id="{DE06FA38-51BD-4AC6-980E-4DA35CDDBBFD}"/>
                </a:ext>
              </a:extLst>
            </p:cNvPr>
            <p:cNvSpPr>
              <a:spLocks/>
            </p:cNvSpPr>
            <p:nvPr/>
          </p:nvSpPr>
          <p:spPr bwMode="auto">
            <a:xfrm>
              <a:off x="3184" y="2806"/>
              <a:ext cx="133" cy="55"/>
            </a:xfrm>
            <a:custGeom>
              <a:avLst/>
              <a:gdLst>
                <a:gd name="T0" fmla="*/ 133 w 532"/>
                <a:gd name="T1" fmla="*/ 24 h 218"/>
                <a:gd name="T2" fmla="*/ 131 w 532"/>
                <a:gd name="T3" fmla="*/ 19 h 218"/>
                <a:gd name="T4" fmla="*/ 128 w 532"/>
                <a:gd name="T5" fmla="*/ 15 h 218"/>
                <a:gd name="T6" fmla="*/ 124 w 532"/>
                <a:gd name="T7" fmla="*/ 12 h 218"/>
                <a:gd name="T8" fmla="*/ 119 w 532"/>
                <a:gd name="T9" fmla="*/ 7 h 218"/>
                <a:gd name="T10" fmla="*/ 112 w 532"/>
                <a:gd name="T11" fmla="*/ 5 h 218"/>
                <a:gd name="T12" fmla="*/ 105 w 532"/>
                <a:gd name="T13" fmla="*/ 3 h 218"/>
                <a:gd name="T14" fmla="*/ 95 w 532"/>
                <a:gd name="T15" fmla="*/ 3 h 218"/>
                <a:gd name="T16" fmla="*/ 86 w 532"/>
                <a:gd name="T17" fmla="*/ 0 h 218"/>
                <a:gd name="T18" fmla="*/ 76 w 532"/>
                <a:gd name="T19" fmla="*/ 0 h 218"/>
                <a:gd name="T20" fmla="*/ 64 w 532"/>
                <a:gd name="T21" fmla="*/ 0 h 218"/>
                <a:gd name="T22" fmla="*/ 55 w 532"/>
                <a:gd name="T23" fmla="*/ 0 h 218"/>
                <a:gd name="T24" fmla="*/ 43 w 532"/>
                <a:gd name="T25" fmla="*/ 3 h 218"/>
                <a:gd name="T26" fmla="*/ 33 w 532"/>
                <a:gd name="T27" fmla="*/ 5 h 218"/>
                <a:gd name="T28" fmla="*/ 26 w 532"/>
                <a:gd name="T29" fmla="*/ 7 h 218"/>
                <a:gd name="T30" fmla="*/ 19 w 532"/>
                <a:gd name="T31" fmla="*/ 10 h 218"/>
                <a:gd name="T32" fmla="*/ 12 w 532"/>
                <a:gd name="T33" fmla="*/ 15 h 218"/>
                <a:gd name="T34" fmla="*/ 7 w 532"/>
                <a:gd name="T35" fmla="*/ 17 h 218"/>
                <a:gd name="T36" fmla="*/ 2 w 532"/>
                <a:gd name="T37" fmla="*/ 22 h 218"/>
                <a:gd name="T38" fmla="*/ 0 w 532"/>
                <a:gd name="T39" fmla="*/ 26 h 218"/>
                <a:gd name="T40" fmla="*/ 0 w 532"/>
                <a:gd name="T41" fmla="*/ 31 h 218"/>
                <a:gd name="T42" fmla="*/ 0 w 532"/>
                <a:gd name="T43" fmla="*/ 34 h 218"/>
                <a:gd name="T44" fmla="*/ 2 w 532"/>
                <a:gd name="T45" fmla="*/ 39 h 218"/>
                <a:gd name="T46" fmla="*/ 7 w 532"/>
                <a:gd name="T47" fmla="*/ 43 h 218"/>
                <a:gd name="T48" fmla="*/ 14 w 532"/>
                <a:gd name="T49" fmla="*/ 46 h 218"/>
                <a:gd name="T50" fmla="*/ 19 w 532"/>
                <a:gd name="T51" fmla="*/ 48 h 218"/>
                <a:gd name="T52" fmla="*/ 29 w 532"/>
                <a:gd name="T53" fmla="*/ 50 h 218"/>
                <a:gd name="T54" fmla="*/ 36 w 532"/>
                <a:gd name="T55" fmla="*/ 53 h 218"/>
                <a:gd name="T56" fmla="*/ 45 w 532"/>
                <a:gd name="T57" fmla="*/ 53 h 218"/>
                <a:gd name="T58" fmla="*/ 57 w 532"/>
                <a:gd name="T59" fmla="*/ 55 h 218"/>
                <a:gd name="T60" fmla="*/ 67 w 532"/>
                <a:gd name="T61" fmla="*/ 53 h 218"/>
                <a:gd name="T62" fmla="*/ 79 w 532"/>
                <a:gd name="T63" fmla="*/ 53 h 218"/>
                <a:gd name="T64" fmla="*/ 88 w 532"/>
                <a:gd name="T65" fmla="*/ 50 h 218"/>
                <a:gd name="T66" fmla="*/ 97 w 532"/>
                <a:gd name="T67" fmla="*/ 48 h 218"/>
                <a:gd name="T68" fmla="*/ 107 w 532"/>
                <a:gd name="T69" fmla="*/ 46 h 218"/>
                <a:gd name="T70" fmla="*/ 114 w 532"/>
                <a:gd name="T71" fmla="*/ 43 h 218"/>
                <a:gd name="T72" fmla="*/ 121 w 532"/>
                <a:gd name="T73" fmla="*/ 41 h 218"/>
                <a:gd name="T74" fmla="*/ 126 w 532"/>
                <a:gd name="T75" fmla="*/ 36 h 218"/>
                <a:gd name="T76" fmla="*/ 131 w 532"/>
                <a:gd name="T77" fmla="*/ 31 h 218"/>
                <a:gd name="T78" fmla="*/ 131 w 532"/>
                <a:gd name="T79" fmla="*/ 29 h 218"/>
                <a:gd name="T80" fmla="*/ 133 w 532"/>
                <a:gd name="T81" fmla="*/ 24 h 21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32"/>
                <a:gd name="T124" fmla="*/ 0 h 218"/>
                <a:gd name="T125" fmla="*/ 532 w 532"/>
                <a:gd name="T126" fmla="*/ 218 h 21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32" h="218">
                  <a:moveTo>
                    <a:pt x="532" y="95"/>
                  </a:moveTo>
                  <a:lnTo>
                    <a:pt x="523" y="76"/>
                  </a:lnTo>
                  <a:lnTo>
                    <a:pt x="513" y="58"/>
                  </a:lnTo>
                  <a:lnTo>
                    <a:pt x="495" y="47"/>
                  </a:lnTo>
                  <a:lnTo>
                    <a:pt x="476" y="28"/>
                  </a:lnTo>
                  <a:lnTo>
                    <a:pt x="447" y="19"/>
                  </a:lnTo>
                  <a:lnTo>
                    <a:pt x="418" y="10"/>
                  </a:lnTo>
                  <a:lnTo>
                    <a:pt x="380" y="10"/>
                  </a:lnTo>
                  <a:lnTo>
                    <a:pt x="342" y="0"/>
                  </a:lnTo>
                  <a:lnTo>
                    <a:pt x="304" y="0"/>
                  </a:lnTo>
                  <a:lnTo>
                    <a:pt x="257" y="0"/>
                  </a:lnTo>
                  <a:lnTo>
                    <a:pt x="218" y="0"/>
                  </a:lnTo>
                  <a:lnTo>
                    <a:pt x="171" y="10"/>
                  </a:lnTo>
                  <a:lnTo>
                    <a:pt x="132" y="19"/>
                  </a:lnTo>
                  <a:lnTo>
                    <a:pt x="104" y="28"/>
                  </a:lnTo>
                  <a:lnTo>
                    <a:pt x="75" y="38"/>
                  </a:lnTo>
                  <a:lnTo>
                    <a:pt x="47" y="58"/>
                  </a:lnTo>
                  <a:lnTo>
                    <a:pt x="28" y="67"/>
                  </a:lnTo>
                  <a:lnTo>
                    <a:pt x="9" y="86"/>
                  </a:lnTo>
                  <a:lnTo>
                    <a:pt x="0" y="105"/>
                  </a:lnTo>
                  <a:lnTo>
                    <a:pt x="0" y="123"/>
                  </a:lnTo>
                  <a:lnTo>
                    <a:pt x="0" y="133"/>
                  </a:lnTo>
                  <a:lnTo>
                    <a:pt x="9" y="153"/>
                  </a:lnTo>
                  <a:lnTo>
                    <a:pt x="28" y="171"/>
                  </a:lnTo>
                  <a:lnTo>
                    <a:pt x="56" y="181"/>
                  </a:lnTo>
                  <a:lnTo>
                    <a:pt x="75" y="190"/>
                  </a:lnTo>
                  <a:lnTo>
                    <a:pt x="114" y="200"/>
                  </a:lnTo>
                  <a:lnTo>
                    <a:pt x="142" y="209"/>
                  </a:lnTo>
                  <a:lnTo>
                    <a:pt x="180" y="209"/>
                  </a:lnTo>
                  <a:lnTo>
                    <a:pt x="227" y="218"/>
                  </a:lnTo>
                  <a:lnTo>
                    <a:pt x="266" y="209"/>
                  </a:lnTo>
                  <a:lnTo>
                    <a:pt x="314" y="209"/>
                  </a:lnTo>
                  <a:lnTo>
                    <a:pt x="352" y="200"/>
                  </a:lnTo>
                  <a:lnTo>
                    <a:pt x="389" y="190"/>
                  </a:lnTo>
                  <a:lnTo>
                    <a:pt x="428" y="181"/>
                  </a:lnTo>
                  <a:lnTo>
                    <a:pt x="456" y="171"/>
                  </a:lnTo>
                  <a:lnTo>
                    <a:pt x="485" y="162"/>
                  </a:lnTo>
                  <a:lnTo>
                    <a:pt x="504" y="142"/>
                  </a:lnTo>
                  <a:lnTo>
                    <a:pt x="523" y="123"/>
                  </a:lnTo>
                  <a:lnTo>
                    <a:pt x="523" y="114"/>
                  </a:lnTo>
                  <a:lnTo>
                    <a:pt x="532" y="95"/>
                  </a:lnTo>
                  <a:close/>
                </a:path>
              </a:pathLst>
            </a:custGeom>
            <a:solidFill>
              <a:srgbClr val="F7D86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77" name="Freeform 285">
              <a:extLst>
                <a:ext uri="{FF2B5EF4-FFF2-40B4-BE49-F238E27FC236}">
                  <a16:creationId xmlns:a16="http://schemas.microsoft.com/office/drawing/2014/main" id="{CA73D9BC-543A-4CC5-8726-21153E3176F2}"/>
                </a:ext>
              </a:extLst>
            </p:cNvPr>
            <p:cNvSpPr>
              <a:spLocks/>
            </p:cNvSpPr>
            <p:nvPr/>
          </p:nvSpPr>
          <p:spPr bwMode="auto">
            <a:xfrm>
              <a:off x="3193" y="2809"/>
              <a:ext cx="105" cy="42"/>
            </a:xfrm>
            <a:custGeom>
              <a:avLst/>
              <a:gdLst>
                <a:gd name="T0" fmla="*/ 55 w 419"/>
                <a:gd name="T1" fmla="*/ 42 h 171"/>
                <a:gd name="T2" fmla="*/ 62 w 419"/>
                <a:gd name="T3" fmla="*/ 42 h 171"/>
                <a:gd name="T4" fmla="*/ 72 w 419"/>
                <a:gd name="T5" fmla="*/ 40 h 171"/>
                <a:gd name="T6" fmla="*/ 79 w 419"/>
                <a:gd name="T7" fmla="*/ 40 h 171"/>
                <a:gd name="T8" fmla="*/ 86 w 419"/>
                <a:gd name="T9" fmla="*/ 37 h 171"/>
                <a:gd name="T10" fmla="*/ 91 w 419"/>
                <a:gd name="T11" fmla="*/ 35 h 171"/>
                <a:gd name="T12" fmla="*/ 95 w 419"/>
                <a:gd name="T13" fmla="*/ 32 h 171"/>
                <a:gd name="T14" fmla="*/ 100 w 419"/>
                <a:gd name="T15" fmla="*/ 28 h 171"/>
                <a:gd name="T16" fmla="*/ 103 w 419"/>
                <a:gd name="T17" fmla="*/ 26 h 171"/>
                <a:gd name="T18" fmla="*/ 105 w 419"/>
                <a:gd name="T19" fmla="*/ 23 h 171"/>
                <a:gd name="T20" fmla="*/ 105 w 419"/>
                <a:gd name="T21" fmla="*/ 19 h 171"/>
                <a:gd name="T22" fmla="*/ 105 w 419"/>
                <a:gd name="T23" fmla="*/ 16 h 171"/>
                <a:gd name="T24" fmla="*/ 103 w 419"/>
                <a:gd name="T25" fmla="*/ 12 h 171"/>
                <a:gd name="T26" fmla="*/ 100 w 419"/>
                <a:gd name="T27" fmla="*/ 9 h 171"/>
                <a:gd name="T28" fmla="*/ 95 w 419"/>
                <a:gd name="T29" fmla="*/ 7 h 171"/>
                <a:gd name="T30" fmla="*/ 88 w 419"/>
                <a:gd name="T31" fmla="*/ 4 h 171"/>
                <a:gd name="T32" fmla="*/ 83 w 419"/>
                <a:gd name="T33" fmla="*/ 2 h 171"/>
                <a:gd name="T34" fmla="*/ 76 w 419"/>
                <a:gd name="T35" fmla="*/ 2 h 171"/>
                <a:gd name="T36" fmla="*/ 69 w 419"/>
                <a:gd name="T37" fmla="*/ 2 h 171"/>
                <a:gd name="T38" fmla="*/ 60 w 419"/>
                <a:gd name="T39" fmla="*/ 0 h 171"/>
                <a:gd name="T40" fmla="*/ 53 w 419"/>
                <a:gd name="T41" fmla="*/ 0 h 171"/>
                <a:gd name="T42" fmla="*/ 43 w 419"/>
                <a:gd name="T43" fmla="*/ 2 h 171"/>
                <a:gd name="T44" fmla="*/ 36 w 419"/>
                <a:gd name="T45" fmla="*/ 2 h 171"/>
                <a:gd name="T46" fmla="*/ 29 w 419"/>
                <a:gd name="T47" fmla="*/ 4 h 171"/>
                <a:gd name="T48" fmla="*/ 22 w 419"/>
                <a:gd name="T49" fmla="*/ 7 h 171"/>
                <a:gd name="T50" fmla="*/ 15 w 419"/>
                <a:gd name="T51" fmla="*/ 9 h 171"/>
                <a:gd name="T52" fmla="*/ 10 w 419"/>
                <a:gd name="T53" fmla="*/ 12 h 171"/>
                <a:gd name="T54" fmla="*/ 7 w 419"/>
                <a:gd name="T55" fmla="*/ 14 h 171"/>
                <a:gd name="T56" fmla="*/ 3 w 419"/>
                <a:gd name="T57" fmla="*/ 19 h 171"/>
                <a:gd name="T58" fmla="*/ 0 w 419"/>
                <a:gd name="T59" fmla="*/ 21 h 171"/>
                <a:gd name="T60" fmla="*/ 0 w 419"/>
                <a:gd name="T61" fmla="*/ 23 h 171"/>
                <a:gd name="T62" fmla="*/ 3 w 419"/>
                <a:gd name="T63" fmla="*/ 28 h 171"/>
                <a:gd name="T64" fmla="*/ 5 w 419"/>
                <a:gd name="T65" fmla="*/ 30 h 171"/>
                <a:gd name="T66" fmla="*/ 7 w 419"/>
                <a:gd name="T67" fmla="*/ 32 h 171"/>
                <a:gd name="T68" fmla="*/ 12 w 419"/>
                <a:gd name="T69" fmla="*/ 35 h 171"/>
                <a:gd name="T70" fmla="*/ 17 w 419"/>
                <a:gd name="T71" fmla="*/ 37 h 171"/>
                <a:gd name="T72" fmla="*/ 24 w 419"/>
                <a:gd name="T73" fmla="*/ 40 h 171"/>
                <a:gd name="T74" fmla="*/ 31 w 419"/>
                <a:gd name="T75" fmla="*/ 42 h 171"/>
                <a:gd name="T76" fmla="*/ 38 w 419"/>
                <a:gd name="T77" fmla="*/ 42 h 171"/>
                <a:gd name="T78" fmla="*/ 45 w 419"/>
                <a:gd name="T79" fmla="*/ 42 h 171"/>
                <a:gd name="T80" fmla="*/ 55 w 419"/>
                <a:gd name="T81" fmla="*/ 42 h 17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19"/>
                <a:gd name="T124" fmla="*/ 0 h 171"/>
                <a:gd name="T125" fmla="*/ 419 w 419"/>
                <a:gd name="T126" fmla="*/ 171 h 17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19" h="171">
                  <a:moveTo>
                    <a:pt x="220" y="171"/>
                  </a:moveTo>
                  <a:lnTo>
                    <a:pt x="248" y="171"/>
                  </a:lnTo>
                  <a:lnTo>
                    <a:pt x="286" y="161"/>
                  </a:lnTo>
                  <a:lnTo>
                    <a:pt x="315" y="161"/>
                  </a:lnTo>
                  <a:lnTo>
                    <a:pt x="343" y="152"/>
                  </a:lnTo>
                  <a:lnTo>
                    <a:pt x="363" y="143"/>
                  </a:lnTo>
                  <a:lnTo>
                    <a:pt x="381" y="132"/>
                  </a:lnTo>
                  <a:lnTo>
                    <a:pt x="400" y="113"/>
                  </a:lnTo>
                  <a:lnTo>
                    <a:pt x="410" y="104"/>
                  </a:lnTo>
                  <a:lnTo>
                    <a:pt x="419" y="95"/>
                  </a:lnTo>
                  <a:lnTo>
                    <a:pt x="419" y="76"/>
                  </a:lnTo>
                  <a:lnTo>
                    <a:pt x="419" y="66"/>
                  </a:lnTo>
                  <a:lnTo>
                    <a:pt x="410" y="48"/>
                  </a:lnTo>
                  <a:lnTo>
                    <a:pt x="400" y="37"/>
                  </a:lnTo>
                  <a:lnTo>
                    <a:pt x="381" y="28"/>
                  </a:lnTo>
                  <a:lnTo>
                    <a:pt x="352" y="18"/>
                  </a:lnTo>
                  <a:lnTo>
                    <a:pt x="333" y="9"/>
                  </a:lnTo>
                  <a:lnTo>
                    <a:pt x="305" y="9"/>
                  </a:lnTo>
                  <a:lnTo>
                    <a:pt x="277" y="9"/>
                  </a:lnTo>
                  <a:lnTo>
                    <a:pt x="238" y="0"/>
                  </a:lnTo>
                  <a:lnTo>
                    <a:pt x="210" y="0"/>
                  </a:lnTo>
                  <a:lnTo>
                    <a:pt x="172" y="9"/>
                  </a:lnTo>
                  <a:lnTo>
                    <a:pt x="143" y="9"/>
                  </a:lnTo>
                  <a:lnTo>
                    <a:pt x="114" y="18"/>
                  </a:lnTo>
                  <a:lnTo>
                    <a:pt x="86" y="28"/>
                  </a:lnTo>
                  <a:lnTo>
                    <a:pt x="58" y="37"/>
                  </a:lnTo>
                  <a:lnTo>
                    <a:pt x="38" y="48"/>
                  </a:lnTo>
                  <a:lnTo>
                    <a:pt x="29" y="57"/>
                  </a:lnTo>
                  <a:lnTo>
                    <a:pt x="10" y="76"/>
                  </a:lnTo>
                  <a:lnTo>
                    <a:pt x="0" y="85"/>
                  </a:lnTo>
                  <a:lnTo>
                    <a:pt x="0" y="95"/>
                  </a:lnTo>
                  <a:lnTo>
                    <a:pt x="10" y="113"/>
                  </a:lnTo>
                  <a:lnTo>
                    <a:pt x="19" y="123"/>
                  </a:lnTo>
                  <a:lnTo>
                    <a:pt x="29" y="132"/>
                  </a:lnTo>
                  <a:lnTo>
                    <a:pt x="48" y="143"/>
                  </a:lnTo>
                  <a:lnTo>
                    <a:pt x="67" y="152"/>
                  </a:lnTo>
                  <a:lnTo>
                    <a:pt x="95" y="161"/>
                  </a:lnTo>
                  <a:lnTo>
                    <a:pt x="125" y="171"/>
                  </a:lnTo>
                  <a:lnTo>
                    <a:pt x="153" y="171"/>
                  </a:lnTo>
                  <a:lnTo>
                    <a:pt x="181" y="171"/>
                  </a:lnTo>
                  <a:lnTo>
                    <a:pt x="220" y="171"/>
                  </a:lnTo>
                  <a:close/>
                </a:path>
              </a:pathLst>
            </a:custGeom>
            <a:solidFill>
              <a:srgbClr val="F8DF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78" name="Freeform 286">
              <a:extLst>
                <a:ext uri="{FF2B5EF4-FFF2-40B4-BE49-F238E27FC236}">
                  <a16:creationId xmlns:a16="http://schemas.microsoft.com/office/drawing/2014/main" id="{EA184B1A-F0FF-4CD6-8452-0B1F052C0B20}"/>
                </a:ext>
              </a:extLst>
            </p:cNvPr>
            <p:cNvSpPr>
              <a:spLocks/>
            </p:cNvSpPr>
            <p:nvPr/>
          </p:nvSpPr>
          <p:spPr bwMode="auto">
            <a:xfrm>
              <a:off x="3053" y="2818"/>
              <a:ext cx="497" cy="140"/>
            </a:xfrm>
            <a:custGeom>
              <a:avLst/>
              <a:gdLst>
                <a:gd name="T0" fmla="*/ 483 w 1989"/>
                <a:gd name="T1" fmla="*/ 0 h 562"/>
                <a:gd name="T2" fmla="*/ 485 w 1989"/>
                <a:gd name="T3" fmla="*/ 0 h 562"/>
                <a:gd name="T4" fmla="*/ 485 w 1989"/>
                <a:gd name="T5" fmla="*/ 3 h 562"/>
                <a:gd name="T6" fmla="*/ 485 w 1989"/>
                <a:gd name="T7" fmla="*/ 5 h 562"/>
                <a:gd name="T8" fmla="*/ 483 w 1989"/>
                <a:gd name="T9" fmla="*/ 21 h 562"/>
                <a:gd name="T10" fmla="*/ 473 w 1989"/>
                <a:gd name="T11" fmla="*/ 38 h 562"/>
                <a:gd name="T12" fmla="*/ 459 w 1989"/>
                <a:gd name="T13" fmla="*/ 52 h 562"/>
                <a:gd name="T14" fmla="*/ 440 w 1989"/>
                <a:gd name="T15" fmla="*/ 66 h 562"/>
                <a:gd name="T16" fmla="*/ 416 w 1989"/>
                <a:gd name="T17" fmla="*/ 78 h 562"/>
                <a:gd name="T18" fmla="*/ 388 w 1989"/>
                <a:gd name="T19" fmla="*/ 88 h 562"/>
                <a:gd name="T20" fmla="*/ 354 w 1989"/>
                <a:gd name="T21" fmla="*/ 97 h 562"/>
                <a:gd name="T22" fmla="*/ 319 w 1989"/>
                <a:gd name="T23" fmla="*/ 104 h 562"/>
                <a:gd name="T24" fmla="*/ 281 w 1989"/>
                <a:gd name="T25" fmla="*/ 109 h 562"/>
                <a:gd name="T26" fmla="*/ 240 w 1989"/>
                <a:gd name="T27" fmla="*/ 114 h 562"/>
                <a:gd name="T28" fmla="*/ 207 w 1989"/>
                <a:gd name="T29" fmla="*/ 114 h 562"/>
                <a:gd name="T30" fmla="*/ 174 w 1989"/>
                <a:gd name="T31" fmla="*/ 112 h 562"/>
                <a:gd name="T32" fmla="*/ 143 w 1989"/>
                <a:gd name="T33" fmla="*/ 109 h 562"/>
                <a:gd name="T34" fmla="*/ 114 w 1989"/>
                <a:gd name="T35" fmla="*/ 104 h 562"/>
                <a:gd name="T36" fmla="*/ 88 w 1989"/>
                <a:gd name="T37" fmla="*/ 97 h 562"/>
                <a:gd name="T38" fmla="*/ 64 w 1989"/>
                <a:gd name="T39" fmla="*/ 90 h 562"/>
                <a:gd name="T40" fmla="*/ 43 w 1989"/>
                <a:gd name="T41" fmla="*/ 83 h 562"/>
                <a:gd name="T42" fmla="*/ 26 w 1989"/>
                <a:gd name="T43" fmla="*/ 74 h 562"/>
                <a:gd name="T44" fmla="*/ 12 w 1989"/>
                <a:gd name="T45" fmla="*/ 62 h 562"/>
                <a:gd name="T46" fmla="*/ 0 w 1989"/>
                <a:gd name="T47" fmla="*/ 50 h 562"/>
                <a:gd name="T48" fmla="*/ 5 w 1989"/>
                <a:gd name="T49" fmla="*/ 66 h 562"/>
                <a:gd name="T50" fmla="*/ 17 w 1989"/>
                <a:gd name="T51" fmla="*/ 81 h 562"/>
                <a:gd name="T52" fmla="*/ 33 w 1989"/>
                <a:gd name="T53" fmla="*/ 95 h 562"/>
                <a:gd name="T54" fmla="*/ 55 w 1989"/>
                <a:gd name="T55" fmla="*/ 107 h 562"/>
                <a:gd name="T56" fmla="*/ 81 w 1989"/>
                <a:gd name="T57" fmla="*/ 116 h 562"/>
                <a:gd name="T58" fmla="*/ 112 w 1989"/>
                <a:gd name="T59" fmla="*/ 126 h 562"/>
                <a:gd name="T60" fmla="*/ 143 w 1989"/>
                <a:gd name="T61" fmla="*/ 133 h 562"/>
                <a:gd name="T62" fmla="*/ 178 w 1989"/>
                <a:gd name="T63" fmla="*/ 138 h 562"/>
                <a:gd name="T64" fmla="*/ 214 w 1989"/>
                <a:gd name="T65" fmla="*/ 140 h 562"/>
                <a:gd name="T66" fmla="*/ 255 w 1989"/>
                <a:gd name="T67" fmla="*/ 140 h 562"/>
                <a:gd name="T68" fmla="*/ 295 w 1989"/>
                <a:gd name="T69" fmla="*/ 135 h 562"/>
                <a:gd name="T70" fmla="*/ 333 w 1989"/>
                <a:gd name="T71" fmla="*/ 130 h 562"/>
                <a:gd name="T72" fmla="*/ 366 w 1989"/>
                <a:gd name="T73" fmla="*/ 123 h 562"/>
                <a:gd name="T74" fmla="*/ 400 w 1989"/>
                <a:gd name="T75" fmla="*/ 114 h 562"/>
                <a:gd name="T76" fmla="*/ 428 w 1989"/>
                <a:gd name="T77" fmla="*/ 102 h 562"/>
                <a:gd name="T78" fmla="*/ 452 w 1989"/>
                <a:gd name="T79" fmla="*/ 88 h 562"/>
                <a:gd name="T80" fmla="*/ 471 w 1989"/>
                <a:gd name="T81" fmla="*/ 74 h 562"/>
                <a:gd name="T82" fmla="*/ 485 w 1989"/>
                <a:gd name="T83" fmla="*/ 59 h 562"/>
                <a:gd name="T84" fmla="*/ 495 w 1989"/>
                <a:gd name="T85" fmla="*/ 45 h 562"/>
                <a:gd name="T86" fmla="*/ 497 w 1989"/>
                <a:gd name="T87" fmla="*/ 29 h 562"/>
                <a:gd name="T88" fmla="*/ 497 w 1989"/>
                <a:gd name="T89" fmla="*/ 24 h 562"/>
                <a:gd name="T90" fmla="*/ 495 w 1989"/>
                <a:gd name="T91" fmla="*/ 21 h 562"/>
                <a:gd name="T92" fmla="*/ 495 w 1989"/>
                <a:gd name="T93" fmla="*/ 19 h 562"/>
                <a:gd name="T94" fmla="*/ 495 w 1989"/>
                <a:gd name="T95" fmla="*/ 17 h 562"/>
                <a:gd name="T96" fmla="*/ 492 w 1989"/>
                <a:gd name="T97" fmla="*/ 14 h 562"/>
                <a:gd name="T98" fmla="*/ 492 w 1989"/>
                <a:gd name="T99" fmla="*/ 10 h 562"/>
                <a:gd name="T100" fmla="*/ 490 w 1989"/>
                <a:gd name="T101" fmla="*/ 7 h 562"/>
                <a:gd name="T102" fmla="*/ 488 w 1989"/>
                <a:gd name="T103" fmla="*/ 5 h 562"/>
                <a:gd name="T104" fmla="*/ 485 w 1989"/>
                <a:gd name="T105" fmla="*/ 3 h 562"/>
                <a:gd name="T106" fmla="*/ 483 w 1989"/>
                <a:gd name="T107" fmla="*/ 0 h 56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989"/>
                <a:gd name="T163" fmla="*/ 0 h 562"/>
                <a:gd name="T164" fmla="*/ 1989 w 1989"/>
                <a:gd name="T165" fmla="*/ 562 h 56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989" h="562">
                  <a:moveTo>
                    <a:pt x="1932" y="0"/>
                  </a:moveTo>
                  <a:lnTo>
                    <a:pt x="1941" y="0"/>
                  </a:lnTo>
                  <a:lnTo>
                    <a:pt x="1941" y="11"/>
                  </a:lnTo>
                  <a:lnTo>
                    <a:pt x="1941" y="20"/>
                  </a:lnTo>
                  <a:lnTo>
                    <a:pt x="1932" y="86"/>
                  </a:lnTo>
                  <a:lnTo>
                    <a:pt x="1894" y="153"/>
                  </a:lnTo>
                  <a:lnTo>
                    <a:pt x="1837" y="210"/>
                  </a:lnTo>
                  <a:lnTo>
                    <a:pt x="1761" y="266"/>
                  </a:lnTo>
                  <a:lnTo>
                    <a:pt x="1666" y="314"/>
                  </a:lnTo>
                  <a:lnTo>
                    <a:pt x="1552" y="352"/>
                  </a:lnTo>
                  <a:lnTo>
                    <a:pt x="1418" y="391"/>
                  </a:lnTo>
                  <a:lnTo>
                    <a:pt x="1275" y="419"/>
                  </a:lnTo>
                  <a:lnTo>
                    <a:pt x="1123" y="439"/>
                  </a:lnTo>
                  <a:lnTo>
                    <a:pt x="961" y="457"/>
                  </a:lnTo>
                  <a:lnTo>
                    <a:pt x="828" y="457"/>
                  </a:lnTo>
                  <a:lnTo>
                    <a:pt x="695" y="448"/>
                  </a:lnTo>
                  <a:lnTo>
                    <a:pt x="571" y="439"/>
                  </a:lnTo>
                  <a:lnTo>
                    <a:pt x="457" y="419"/>
                  </a:lnTo>
                  <a:lnTo>
                    <a:pt x="352" y="391"/>
                  </a:lnTo>
                  <a:lnTo>
                    <a:pt x="257" y="361"/>
                  </a:lnTo>
                  <a:lnTo>
                    <a:pt x="171" y="333"/>
                  </a:lnTo>
                  <a:lnTo>
                    <a:pt x="104" y="296"/>
                  </a:lnTo>
                  <a:lnTo>
                    <a:pt x="48" y="248"/>
                  </a:lnTo>
                  <a:lnTo>
                    <a:pt x="0" y="201"/>
                  </a:lnTo>
                  <a:lnTo>
                    <a:pt x="19" y="266"/>
                  </a:lnTo>
                  <a:lnTo>
                    <a:pt x="67" y="324"/>
                  </a:lnTo>
                  <a:lnTo>
                    <a:pt x="132" y="381"/>
                  </a:lnTo>
                  <a:lnTo>
                    <a:pt x="219" y="428"/>
                  </a:lnTo>
                  <a:lnTo>
                    <a:pt x="323" y="467"/>
                  </a:lnTo>
                  <a:lnTo>
                    <a:pt x="448" y="504"/>
                  </a:lnTo>
                  <a:lnTo>
                    <a:pt x="571" y="534"/>
                  </a:lnTo>
                  <a:lnTo>
                    <a:pt x="714" y="552"/>
                  </a:lnTo>
                  <a:lnTo>
                    <a:pt x="857" y="562"/>
                  </a:lnTo>
                  <a:lnTo>
                    <a:pt x="1019" y="562"/>
                  </a:lnTo>
                  <a:lnTo>
                    <a:pt x="1180" y="543"/>
                  </a:lnTo>
                  <a:lnTo>
                    <a:pt x="1333" y="523"/>
                  </a:lnTo>
                  <a:lnTo>
                    <a:pt x="1465" y="495"/>
                  </a:lnTo>
                  <a:lnTo>
                    <a:pt x="1599" y="457"/>
                  </a:lnTo>
                  <a:lnTo>
                    <a:pt x="1714" y="409"/>
                  </a:lnTo>
                  <a:lnTo>
                    <a:pt x="1809" y="352"/>
                  </a:lnTo>
                  <a:lnTo>
                    <a:pt x="1885" y="296"/>
                  </a:lnTo>
                  <a:lnTo>
                    <a:pt x="1941" y="238"/>
                  </a:lnTo>
                  <a:lnTo>
                    <a:pt x="1980" y="182"/>
                  </a:lnTo>
                  <a:lnTo>
                    <a:pt x="1989" y="115"/>
                  </a:lnTo>
                  <a:lnTo>
                    <a:pt x="1989" y="95"/>
                  </a:lnTo>
                  <a:lnTo>
                    <a:pt x="1980" y="86"/>
                  </a:lnTo>
                  <a:lnTo>
                    <a:pt x="1980" y="76"/>
                  </a:lnTo>
                  <a:lnTo>
                    <a:pt x="1980" y="67"/>
                  </a:lnTo>
                  <a:lnTo>
                    <a:pt x="1970" y="58"/>
                  </a:lnTo>
                  <a:lnTo>
                    <a:pt x="1970" y="39"/>
                  </a:lnTo>
                  <a:lnTo>
                    <a:pt x="1961" y="29"/>
                  </a:lnTo>
                  <a:lnTo>
                    <a:pt x="1952" y="20"/>
                  </a:lnTo>
                  <a:lnTo>
                    <a:pt x="1941" y="11"/>
                  </a:lnTo>
                  <a:lnTo>
                    <a:pt x="1932" y="0"/>
                  </a:lnTo>
                  <a:close/>
                </a:path>
              </a:pathLst>
            </a:custGeom>
            <a:solidFill>
              <a:srgbClr val="E5A5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79" name="Freeform 287">
              <a:extLst>
                <a:ext uri="{FF2B5EF4-FFF2-40B4-BE49-F238E27FC236}">
                  <a16:creationId xmlns:a16="http://schemas.microsoft.com/office/drawing/2014/main" id="{4C6C1007-09E5-4D11-BDCD-2F5EA4B8351E}"/>
                </a:ext>
              </a:extLst>
            </p:cNvPr>
            <p:cNvSpPr>
              <a:spLocks/>
            </p:cNvSpPr>
            <p:nvPr/>
          </p:nvSpPr>
          <p:spPr bwMode="auto">
            <a:xfrm>
              <a:off x="3053" y="2758"/>
              <a:ext cx="497" cy="200"/>
            </a:xfrm>
            <a:custGeom>
              <a:avLst/>
              <a:gdLst>
                <a:gd name="T0" fmla="*/ 255 w 1989"/>
                <a:gd name="T1" fmla="*/ 200 h 799"/>
                <a:gd name="T2" fmla="*/ 293 w 1989"/>
                <a:gd name="T3" fmla="*/ 195 h 799"/>
                <a:gd name="T4" fmla="*/ 331 w 1989"/>
                <a:gd name="T5" fmla="*/ 190 h 799"/>
                <a:gd name="T6" fmla="*/ 366 w 1989"/>
                <a:gd name="T7" fmla="*/ 181 h 799"/>
                <a:gd name="T8" fmla="*/ 400 w 1989"/>
                <a:gd name="T9" fmla="*/ 171 h 799"/>
                <a:gd name="T10" fmla="*/ 428 w 1989"/>
                <a:gd name="T11" fmla="*/ 162 h 799"/>
                <a:gd name="T12" fmla="*/ 452 w 1989"/>
                <a:gd name="T13" fmla="*/ 147 h 799"/>
                <a:gd name="T14" fmla="*/ 471 w 1989"/>
                <a:gd name="T15" fmla="*/ 133 h 799"/>
                <a:gd name="T16" fmla="*/ 485 w 1989"/>
                <a:gd name="T17" fmla="*/ 119 h 799"/>
                <a:gd name="T18" fmla="*/ 495 w 1989"/>
                <a:gd name="T19" fmla="*/ 102 h 799"/>
                <a:gd name="T20" fmla="*/ 497 w 1989"/>
                <a:gd name="T21" fmla="*/ 88 h 799"/>
                <a:gd name="T22" fmla="*/ 492 w 1989"/>
                <a:gd name="T23" fmla="*/ 71 h 799"/>
                <a:gd name="T24" fmla="*/ 483 w 1989"/>
                <a:gd name="T25" fmla="*/ 57 h 799"/>
                <a:gd name="T26" fmla="*/ 466 w 1989"/>
                <a:gd name="T27" fmla="*/ 43 h 799"/>
                <a:gd name="T28" fmla="*/ 445 w 1989"/>
                <a:gd name="T29" fmla="*/ 31 h 799"/>
                <a:gd name="T30" fmla="*/ 421 w 1989"/>
                <a:gd name="T31" fmla="*/ 22 h 799"/>
                <a:gd name="T32" fmla="*/ 390 w 1989"/>
                <a:gd name="T33" fmla="*/ 12 h 799"/>
                <a:gd name="T34" fmla="*/ 357 w 1989"/>
                <a:gd name="T35" fmla="*/ 5 h 799"/>
                <a:gd name="T36" fmla="*/ 321 w 1989"/>
                <a:gd name="T37" fmla="*/ 3 h 799"/>
                <a:gd name="T38" fmla="*/ 283 w 1989"/>
                <a:gd name="T39" fmla="*/ 0 h 799"/>
                <a:gd name="T40" fmla="*/ 243 w 1989"/>
                <a:gd name="T41" fmla="*/ 0 h 799"/>
                <a:gd name="T42" fmla="*/ 202 w 1989"/>
                <a:gd name="T43" fmla="*/ 5 h 799"/>
                <a:gd name="T44" fmla="*/ 164 w 1989"/>
                <a:gd name="T45" fmla="*/ 10 h 799"/>
                <a:gd name="T46" fmla="*/ 131 w 1989"/>
                <a:gd name="T47" fmla="*/ 17 h 799"/>
                <a:gd name="T48" fmla="*/ 97 w 1989"/>
                <a:gd name="T49" fmla="*/ 26 h 799"/>
                <a:gd name="T50" fmla="*/ 69 w 1989"/>
                <a:gd name="T51" fmla="*/ 38 h 799"/>
                <a:gd name="T52" fmla="*/ 45 w 1989"/>
                <a:gd name="T53" fmla="*/ 52 h 799"/>
                <a:gd name="T54" fmla="*/ 26 w 1989"/>
                <a:gd name="T55" fmla="*/ 67 h 799"/>
                <a:gd name="T56" fmla="*/ 12 w 1989"/>
                <a:gd name="T57" fmla="*/ 81 h 799"/>
                <a:gd name="T58" fmla="*/ 2 w 1989"/>
                <a:gd name="T59" fmla="*/ 95 h 799"/>
                <a:gd name="T60" fmla="*/ 0 w 1989"/>
                <a:gd name="T61" fmla="*/ 112 h 799"/>
                <a:gd name="T62" fmla="*/ 5 w 1989"/>
                <a:gd name="T63" fmla="*/ 129 h 799"/>
                <a:gd name="T64" fmla="*/ 14 w 1989"/>
                <a:gd name="T65" fmla="*/ 143 h 799"/>
                <a:gd name="T66" fmla="*/ 31 w 1989"/>
                <a:gd name="T67" fmla="*/ 157 h 799"/>
                <a:gd name="T68" fmla="*/ 52 w 1989"/>
                <a:gd name="T69" fmla="*/ 169 h 799"/>
                <a:gd name="T70" fmla="*/ 76 w 1989"/>
                <a:gd name="T71" fmla="*/ 178 h 799"/>
                <a:gd name="T72" fmla="*/ 107 w 1989"/>
                <a:gd name="T73" fmla="*/ 188 h 799"/>
                <a:gd name="T74" fmla="*/ 138 w 1989"/>
                <a:gd name="T75" fmla="*/ 193 h 799"/>
                <a:gd name="T76" fmla="*/ 176 w 1989"/>
                <a:gd name="T77" fmla="*/ 197 h 799"/>
                <a:gd name="T78" fmla="*/ 214 w 1989"/>
                <a:gd name="T79" fmla="*/ 200 h 799"/>
                <a:gd name="T80" fmla="*/ 255 w 1989"/>
                <a:gd name="T81" fmla="*/ 200 h 79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989"/>
                <a:gd name="T124" fmla="*/ 0 h 799"/>
                <a:gd name="T125" fmla="*/ 1989 w 1989"/>
                <a:gd name="T126" fmla="*/ 799 h 79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989" h="799">
                  <a:moveTo>
                    <a:pt x="1019" y="799"/>
                  </a:moveTo>
                  <a:lnTo>
                    <a:pt x="1171" y="780"/>
                  </a:lnTo>
                  <a:lnTo>
                    <a:pt x="1323" y="760"/>
                  </a:lnTo>
                  <a:lnTo>
                    <a:pt x="1465" y="723"/>
                  </a:lnTo>
                  <a:lnTo>
                    <a:pt x="1599" y="685"/>
                  </a:lnTo>
                  <a:lnTo>
                    <a:pt x="1714" y="646"/>
                  </a:lnTo>
                  <a:lnTo>
                    <a:pt x="1809" y="589"/>
                  </a:lnTo>
                  <a:lnTo>
                    <a:pt x="1885" y="533"/>
                  </a:lnTo>
                  <a:lnTo>
                    <a:pt x="1941" y="475"/>
                  </a:lnTo>
                  <a:lnTo>
                    <a:pt x="1980" y="408"/>
                  </a:lnTo>
                  <a:lnTo>
                    <a:pt x="1989" y="352"/>
                  </a:lnTo>
                  <a:lnTo>
                    <a:pt x="1970" y="285"/>
                  </a:lnTo>
                  <a:lnTo>
                    <a:pt x="1932" y="228"/>
                  </a:lnTo>
                  <a:lnTo>
                    <a:pt x="1865" y="170"/>
                  </a:lnTo>
                  <a:lnTo>
                    <a:pt x="1779" y="123"/>
                  </a:lnTo>
                  <a:lnTo>
                    <a:pt x="1684" y="86"/>
                  </a:lnTo>
                  <a:lnTo>
                    <a:pt x="1561" y="47"/>
                  </a:lnTo>
                  <a:lnTo>
                    <a:pt x="1428" y="19"/>
                  </a:lnTo>
                  <a:lnTo>
                    <a:pt x="1285" y="10"/>
                  </a:lnTo>
                  <a:lnTo>
                    <a:pt x="1132" y="0"/>
                  </a:lnTo>
                  <a:lnTo>
                    <a:pt x="971" y="0"/>
                  </a:lnTo>
                  <a:lnTo>
                    <a:pt x="809" y="19"/>
                  </a:lnTo>
                  <a:lnTo>
                    <a:pt x="656" y="38"/>
                  </a:lnTo>
                  <a:lnTo>
                    <a:pt x="524" y="66"/>
                  </a:lnTo>
                  <a:lnTo>
                    <a:pt x="390" y="105"/>
                  </a:lnTo>
                  <a:lnTo>
                    <a:pt x="275" y="153"/>
                  </a:lnTo>
                  <a:lnTo>
                    <a:pt x="180" y="209"/>
                  </a:lnTo>
                  <a:lnTo>
                    <a:pt x="104" y="266"/>
                  </a:lnTo>
                  <a:lnTo>
                    <a:pt x="48" y="323"/>
                  </a:lnTo>
                  <a:lnTo>
                    <a:pt x="9" y="380"/>
                  </a:lnTo>
                  <a:lnTo>
                    <a:pt x="0" y="447"/>
                  </a:lnTo>
                  <a:lnTo>
                    <a:pt x="19" y="514"/>
                  </a:lnTo>
                  <a:lnTo>
                    <a:pt x="57" y="570"/>
                  </a:lnTo>
                  <a:lnTo>
                    <a:pt x="123" y="628"/>
                  </a:lnTo>
                  <a:lnTo>
                    <a:pt x="210" y="676"/>
                  </a:lnTo>
                  <a:lnTo>
                    <a:pt x="305" y="713"/>
                  </a:lnTo>
                  <a:lnTo>
                    <a:pt x="428" y="751"/>
                  </a:lnTo>
                  <a:lnTo>
                    <a:pt x="552" y="771"/>
                  </a:lnTo>
                  <a:lnTo>
                    <a:pt x="704" y="789"/>
                  </a:lnTo>
                  <a:lnTo>
                    <a:pt x="857" y="799"/>
                  </a:lnTo>
                  <a:lnTo>
                    <a:pt x="1019" y="799"/>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880" name="Freeform 288">
              <a:extLst>
                <a:ext uri="{FF2B5EF4-FFF2-40B4-BE49-F238E27FC236}">
                  <a16:creationId xmlns:a16="http://schemas.microsoft.com/office/drawing/2014/main" id="{A4335EB0-B4D0-43A4-91AD-60A96DE908FD}"/>
                </a:ext>
              </a:extLst>
            </p:cNvPr>
            <p:cNvSpPr>
              <a:spLocks/>
            </p:cNvSpPr>
            <p:nvPr/>
          </p:nvSpPr>
          <p:spPr bwMode="auto">
            <a:xfrm>
              <a:off x="629" y="1905"/>
              <a:ext cx="480" cy="228"/>
            </a:xfrm>
            <a:custGeom>
              <a:avLst/>
              <a:gdLst>
                <a:gd name="T0" fmla="*/ 216 w 1923"/>
                <a:gd name="T1" fmla="*/ 209 h 914"/>
                <a:gd name="T2" fmla="*/ 254 w 1923"/>
                <a:gd name="T3" fmla="*/ 218 h 914"/>
                <a:gd name="T4" fmla="*/ 292 w 1923"/>
                <a:gd name="T5" fmla="*/ 223 h 914"/>
                <a:gd name="T6" fmla="*/ 328 w 1923"/>
                <a:gd name="T7" fmla="*/ 226 h 914"/>
                <a:gd name="T8" fmla="*/ 361 w 1923"/>
                <a:gd name="T9" fmla="*/ 228 h 914"/>
                <a:gd name="T10" fmla="*/ 392 w 1923"/>
                <a:gd name="T11" fmla="*/ 226 h 914"/>
                <a:gd name="T12" fmla="*/ 418 w 1923"/>
                <a:gd name="T13" fmla="*/ 218 h 914"/>
                <a:gd name="T14" fmla="*/ 442 w 1923"/>
                <a:gd name="T15" fmla="*/ 211 h 914"/>
                <a:gd name="T16" fmla="*/ 461 w 1923"/>
                <a:gd name="T17" fmla="*/ 202 h 914"/>
                <a:gd name="T18" fmla="*/ 473 w 1923"/>
                <a:gd name="T19" fmla="*/ 190 h 914"/>
                <a:gd name="T20" fmla="*/ 480 w 1923"/>
                <a:gd name="T21" fmla="*/ 176 h 914"/>
                <a:gd name="T22" fmla="*/ 480 w 1923"/>
                <a:gd name="T23" fmla="*/ 159 h 914"/>
                <a:gd name="T24" fmla="*/ 475 w 1923"/>
                <a:gd name="T25" fmla="*/ 140 h 914"/>
                <a:gd name="T26" fmla="*/ 463 w 1923"/>
                <a:gd name="T27" fmla="*/ 123 h 914"/>
                <a:gd name="T28" fmla="*/ 449 w 1923"/>
                <a:gd name="T29" fmla="*/ 107 h 914"/>
                <a:gd name="T30" fmla="*/ 428 w 1923"/>
                <a:gd name="T31" fmla="*/ 88 h 914"/>
                <a:gd name="T32" fmla="*/ 401 w 1923"/>
                <a:gd name="T33" fmla="*/ 71 h 914"/>
                <a:gd name="T34" fmla="*/ 373 w 1923"/>
                <a:gd name="T35" fmla="*/ 57 h 914"/>
                <a:gd name="T36" fmla="*/ 340 w 1923"/>
                <a:gd name="T37" fmla="*/ 40 h 914"/>
                <a:gd name="T38" fmla="*/ 304 w 1923"/>
                <a:gd name="T39" fmla="*/ 29 h 914"/>
                <a:gd name="T40" fmla="*/ 264 w 1923"/>
                <a:gd name="T41" fmla="*/ 17 h 914"/>
                <a:gd name="T42" fmla="*/ 226 w 1923"/>
                <a:gd name="T43" fmla="*/ 10 h 914"/>
                <a:gd name="T44" fmla="*/ 188 w 1923"/>
                <a:gd name="T45" fmla="*/ 3 h 914"/>
                <a:gd name="T46" fmla="*/ 152 w 1923"/>
                <a:gd name="T47" fmla="*/ 0 h 914"/>
                <a:gd name="T48" fmla="*/ 119 w 1923"/>
                <a:gd name="T49" fmla="*/ 0 h 914"/>
                <a:gd name="T50" fmla="*/ 88 w 1923"/>
                <a:gd name="T51" fmla="*/ 3 h 914"/>
                <a:gd name="T52" fmla="*/ 62 w 1923"/>
                <a:gd name="T53" fmla="*/ 7 h 914"/>
                <a:gd name="T54" fmla="*/ 38 w 1923"/>
                <a:gd name="T55" fmla="*/ 14 h 914"/>
                <a:gd name="T56" fmla="*/ 19 w 1923"/>
                <a:gd name="T57" fmla="*/ 24 h 914"/>
                <a:gd name="T58" fmla="*/ 7 w 1923"/>
                <a:gd name="T59" fmla="*/ 36 h 914"/>
                <a:gd name="T60" fmla="*/ 0 w 1923"/>
                <a:gd name="T61" fmla="*/ 52 h 914"/>
                <a:gd name="T62" fmla="*/ 0 w 1923"/>
                <a:gd name="T63" fmla="*/ 69 h 914"/>
                <a:gd name="T64" fmla="*/ 5 w 1923"/>
                <a:gd name="T65" fmla="*/ 86 h 914"/>
                <a:gd name="T66" fmla="*/ 14 w 1923"/>
                <a:gd name="T67" fmla="*/ 102 h 914"/>
                <a:gd name="T68" fmla="*/ 31 w 1923"/>
                <a:gd name="T69" fmla="*/ 119 h 914"/>
                <a:gd name="T70" fmla="*/ 52 w 1923"/>
                <a:gd name="T71" fmla="*/ 138 h 914"/>
                <a:gd name="T72" fmla="*/ 78 w 1923"/>
                <a:gd name="T73" fmla="*/ 154 h 914"/>
                <a:gd name="T74" fmla="*/ 107 w 1923"/>
                <a:gd name="T75" fmla="*/ 171 h 914"/>
                <a:gd name="T76" fmla="*/ 140 w 1923"/>
                <a:gd name="T77" fmla="*/ 185 h 914"/>
                <a:gd name="T78" fmla="*/ 176 w 1923"/>
                <a:gd name="T79" fmla="*/ 197 h 914"/>
                <a:gd name="T80" fmla="*/ 216 w 1923"/>
                <a:gd name="T81" fmla="*/ 209 h 91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923"/>
                <a:gd name="T124" fmla="*/ 0 h 914"/>
                <a:gd name="T125" fmla="*/ 1923 w 1923"/>
                <a:gd name="T126" fmla="*/ 914 h 91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923" h="914">
                  <a:moveTo>
                    <a:pt x="866" y="837"/>
                  </a:moveTo>
                  <a:lnTo>
                    <a:pt x="1019" y="875"/>
                  </a:lnTo>
                  <a:lnTo>
                    <a:pt x="1171" y="895"/>
                  </a:lnTo>
                  <a:lnTo>
                    <a:pt x="1314" y="904"/>
                  </a:lnTo>
                  <a:lnTo>
                    <a:pt x="1447" y="914"/>
                  </a:lnTo>
                  <a:lnTo>
                    <a:pt x="1571" y="904"/>
                  </a:lnTo>
                  <a:lnTo>
                    <a:pt x="1675" y="875"/>
                  </a:lnTo>
                  <a:lnTo>
                    <a:pt x="1770" y="847"/>
                  </a:lnTo>
                  <a:lnTo>
                    <a:pt x="1846" y="809"/>
                  </a:lnTo>
                  <a:lnTo>
                    <a:pt x="1894" y="761"/>
                  </a:lnTo>
                  <a:lnTo>
                    <a:pt x="1923" y="705"/>
                  </a:lnTo>
                  <a:lnTo>
                    <a:pt x="1923" y="638"/>
                  </a:lnTo>
                  <a:lnTo>
                    <a:pt x="1904" y="562"/>
                  </a:lnTo>
                  <a:lnTo>
                    <a:pt x="1856" y="495"/>
                  </a:lnTo>
                  <a:lnTo>
                    <a:pt x="1799" y="428"/>
                  </a:lnTo>
                  <a:lnTo>
                    <a:pt x="1714" y="352"/>
                  </a:lnTo>
                  <a:lnTo>
                    <a:pt x="1608" y="286"/>
                  </a:lnTo>
                  <a:lnTo>
                    <a:pt x="1495" y="229"/>
                  </a:lnTo>
                  <a:lnTo>
                    <a:pt x="1361" y="162"/>
                  </a:lnTo>
                  <a:lnTo>
                    <a:pt x="1218" y="115"/>
                  </a:lnTo>
                  <a:lnTo>
                    <a:pt x="1056" y="67"/>
                  </a:lnTo>
                  <a:lnTo>
                    <a:pt x="904" y="39"/>
                  </a:lnTo>
                  <a:lnTo>
                    <a:pt x="753" y="11"/>
                  </a:lnTo>
                  <a:lnTo>
                    <a:pt x="610" y="0"/>
                  </a:lnTo>
                  <a:lnTo>
                    <a:pt x="476" y="0"/>
                  </a:lnTo>
                  <a:lnTo>
                    <a:pt x="353" y="11"/>
                  </a:lnTo>
                  <a:lnTo>
                    <a:pt x="247" y="30"/>
                  </a:lnTo>
                  <a:lnTo>
                    <a:pt x="152" y="58"/>
                  </a:lnTo>
                  <a:lnTo>
                    <a:pt x="76" y="95"/>
                  </a:lnTo>
                  <a:lnTo>
                    <a:pt x="28" y="143"/>
                  </a:lnTo>
                  <a:lnTo>
                    <a:pt x="0" y="210"/>
                  </a:lnTo>
                  <a:lnTo>
                    <a:pt x="0" y="277"/>
                  </a:lnTo>
                  <a:lnTo>
                    <a:pt x="19" y="343"/>
                  </a:lnTo>
                  <a:lnTo>
                    <a:pt x="57" y="409"/>
                  </a:lnTo>
                  <a:lnTo>
                    <a:pt x="124" y="476"/>
                  </a:lnTo>
                  <a:lnTo>
                    <a:pt x="210" y="552"/>
                  </a:lnTo>
                  <a:lnTo>
                    <a:pt x="314" y="618"/>
                  </a:lnTo>
                  <a:lnTo>
                    <a:pt x="428" y="685"/>
                  </a:lnTo>
                  <a:lnTo>
                    <a:pt x="562" y="742"/>
                  </a:lnTo>
                  <a:lnTo>
                    <a:pt x="705" y="789"/>
                  </a:lnTo>
                  <a:lnTo>
                    <a:pt x="866" y="837"/>
                  </a:lnTo>
                  <a:close/>
                </a:path>
              </a:pathLst>
            </a:custGeom>
            <a:solidFill>
              <a:srgbClr val="F2BF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81" name="Freeform 289">
              <a:extLst>
                <a:ext uri="{FF2B5EF4-FFF2-40B4-BE49-F238E27FC236}">
                  <a16:creationId xmlns:a16="http://schemas.microsoft.com/office/drawing/2014/main" id="{F4B52AAE-2907-4701-B7AB-6AF481FD36E8}"/>
                </a:ext>
              </a:extLst>
            </p:cNvPr>
            <p:cNvSpPr>
              <a:spLocks/>
            </p:cNvSpPr>
            <p:nvPr/>
          </p:nvSpPr>
          <p:spPr bwMode="auto">
            <a:xfrm>
              <a:off x="714" y="1915"/>
              <a:ext cx="241" cy="114"/>
            </a:xfrm>
            <a:custGeom>
              <a:avLst/>
              <a:gdLst>
                <a:gd name="T0" fmla="*/ 107 w 963"/>
                <a:gd name="T1" fmla="*/ 104 h 456"/>
                <a:gd name="T2" fmla="*/ 129 w 963"/>
                <a:gd name="T3" fmla="*/ 109 h 456"/>
                <a:gd name="T4" fmla="*/ 148 w 963"/>
                <a:gd name="T5" fmla="*/ 112 h 456"/>
                <a:gd name="T6" fmla="*/ 165 w 963"/>
                <a:gd name="T7" fmla="*/ 112 h 456"/>
                <a:gd name="T8" fmla="*/ 181 w 963"/>
                <a:gd name="T9" fmla="*/ 114 h 456"/>
                <a:gd name="T10" fmla="*/ 198 w 963"/>
                <a:gd name="T11" fmla="*/ 112 h 456"/>
                <a:gd name="T12" fmla="*/ 210 w 963"/>
                <a:gd name="T13" fmla="*/ 109 h 456"/>
                <a:gd name="T14" fmla="*/ 221 w 963"/>
                <a:gd name="T15" fmla="*/ 104 h 456"/>
                <a:gd name="T16" fmla="*/ 231 w 963"/>
                <a:gd name="T17" fmla="*/ 100 h 456"/>
                <a:gd name="T18" fmla="*/ 238 w 963"/>
                <a:gd name="T19" fmla="*/ 95 h 456"/>
                <a:gd name="T20" fmla="*/ 241 w 963"/>
                <a:gd name="T21" fmla="*/ 88 h 456"/>
                <a:gd name="T22" fmla="*/ 241 w 963"/>
                <a:gd name="T23" fmla="*/ 78 h 456"/>
                <a:gd name="T24" fmla="*/ 238 w 963"/>
                <a:gd name="T25" fmla="*/ 69 h 456"/>
                <a:gd name="T26" fmla="*/ 233 w 963"/>
                <a:gd name="T27" fmla="*/ 62 h 456"/>
                <a:gd name="T28" fmla="*/ 224 w 963"/>
                <a:gd name="T29" fmla="*/ 52 h 456"/>
                <a:gd name="T30" fmla="*/ 214 w 963"/>
                <a:gd name="T31" fmla="*/ 43 h 456"/>
                <a:gd name="T32" fmla="*/ 202 w 963"/>
                <a:gd name="T33" fmla="*/ 36 h 456"/>
                <a:gd name="T34" fmla="*/ 186 w 963"/>
                <a:gd name="T35" fmla="*/ 29 h 456"/>
                <a:gd name="T36" fmla="*/ 169 w 963"/>
                <a:gd name="T37" fmla="*/ 19 h 456"/>
                <a:gd name="T38" fmla="*/ 153 w 963"/>
                <a:gd name="T39" fmla="*/ 14 h 456"/>
                <a:gd name="T40" fmla="*/ 134 w 963"/>
                <a:gd name="T41" fmla="*/ 7 h 456"/>
                <a:gd name="T42" fmla="*/ 112 w 963"/>
                <a:gd name="T43" fmla="*/ 2 h 456"/>
                <a:gd name="T44" fmla="*/ 93 w 963"/>
                <a:gd name="T45" fmla="*/ 0 h 456"/>
                <a:gd name="T46" fmla="*/ 76 w 963"/>
                <a:gd name="T47" fmla="*/ 0 h 456"/>
                <a:gd name="T48" fmla="*/ 60 w 963"/>
                <a:gd name="T49" fmla="*/ 0 h 456"/>
                <a:gd name="T50" fmla="*/ 43 w 963"/>
                <a:gd name="T51" fmla="*/ 0 h 456"/>
                <a:gd name="T52" fmla="*/ 31 w 963"/>
                <a:gd name="T53" fmla="*/ 2 h 456"/>
                <a:gd name="T54" fmla="*/ 19 w 963"/>
                <a:gd name="T55" fmla="*/ 7 h 456"/>
                <a:gd name="T56" fmla="*/ 10 w 963"/>
                <a:gd name="T57" fmla="*/ 12 h 456"/>
                <a:gd name="T58" fmla="*/ 5 w 963"/>
                <a:gd name="T59" fmla="*/ 17 h 456"/>
                <a:gd name="T60" fmla="*/ 0 w 963"/>
                <a:gd name="T61" fmla="*/ 26 h 456"/>
                <a:gd name="T62" fmla="*/ 0 w 963"/>
                <a:gd name="T63" fmla="*/ 33 h 456"/>
                <a:gd name="T64" fmla="*/ 3 w 963"/>
                <a:gd name="T65" fmla="*/ 43 h 456"/>
                <a:gd name="T66" fmla="*/ 8 w 963"/>
                <a:gd name="T67" fmla="*/ 50 h 456"/>
                <a:gd name="T68" fmla="*/ 17 w 963"/>
                <a:gd name="T69" fmla="*/ 60 h 456"/>
                <a:gd name="T70" fmla="*/ 27 w 963"/>
                <a:gd name="T71" fmla="*/ 69 h 456"/>
                <a:gd name="T72" fmla="*/ 41 w 963"/>
                <a:gd name="T73" fmla="*/ 76 h 456"/>
                <a:gd name="T74" fmla="*/ 55 w 963"/>
                <a:gd name="T75" fmla="*/ 86 h 456"/>
                <a:gd name="T76" fmla="*/ 72 w 963"/>
                <a:gd name="T77" fmla="*/ 93 h 456"/>
                <a:gd name="T78" fmla="*/ 88 w 963"/>
                <a:gd name="T79" fmla="*/ 97 h 456"/>
                <a:gd name="T80" fmla="*/ 107 w 963"/>
                <a:gd name="T81" fmla="*/ 104 h 45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63"/>
                <a:gd name="T124" fmla="*/ 0 h 456"/>
                <a:gd name="T125" fmla="*/ 963 w 963"/>
                <a:gd name="T126" fmla="*/ 456 h 45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63" h="456">
                  <a:moveTo>
                    <a:pt x="429" y="417"/>
                  </a:moveTo>
                  <a:lnTo>
                    <a:pt x="515" y="437"/>
                  </a:lnTo>
                  <a:lnTo>
                    <a:pt x="591" y="447"/>
                  </a:lnTo>
                  <a:lnTo>
                    <a:pt x="658" y="447"/>
                  </a:lnTo>
                  <a:lnTo>
                    <a:pt x="725" y="456"/>
                  </a:lnTo>
                  <a:lnTo>
                    <a:pt x="790" y="447"/>
                  </a:lnTo>
                  <a:lnTo>
                    <a:pt x="838" y="437"/>
                  </a:lnTo>
                  <a:lnTo>
                    <a:pt x="885" y="417"/>
                  </a:lnTo>
                  <a:lnTo>
                    <a:pt x="924" y="399"/>
                  </a:lnTo>
                  <a:lnTo>
                    <a:pt x="952" y="380"/>
                  </a:lnTo>
                  <a:lnTo>
                    <a:pt x="963" y="352"/>
                  </a:lnTo>
                  <a:lnTo>
                    <a:pt x="963" y="313"/>
                  </a:lnTo>
                  <a:lnTo>
                    <a:pt x="952" y="275"/>
                  </a:lnTo>
                  <a:lnTo>
                    <a:pt x="933" y="247"/>
                  </a:lnTo>
                  <a:lnTo>
                    <a:pt x="896" y="209"/>
                  </a:lnTo>
                  <a:lnTo>
                    <a:pt x="857" y="171"/>
                  </a:lnTo>
                  <a:lnTo>
                    <a:pt x="809" y="142"/>
                  </a:lnTo>
                  <a:lnTo>
                    <a:pt x="743" y="114"/>
                  </a:lnTo>
                  <a:lnTo>
                    <a:pt x="677" y="76"/>
                  </a:lnTo>
                  <a:lnTo>
                    <a:pt x="610" y="56"/>
                  </a:lnTo>
                  <a:lnTo>
                    <a:pt x="534" y="28"/>
                  </a:lnTo>
                  <a:lnTo>
                    <a:pt x="448" y="9"/>
                  </a:lnTo>
                  <a:lnTo>
                    <a:pt x="372" y="0"/>
                  </a:lnTo>
                  <a:lnTo>
                    <a:pt x="305" y="0"/>
                  </a:lnTo>
                  <a:lnTo>
                    <a:pt x="238" y="0"/>
                  </a:lnTo>
                  <a:lnTo>
                    <a:pt x="173" y="0"/>
                  </a:lnTo>
                  <a:lnTo>
                    <a:pt x="125" y="9"/>
                  </a:lnTo>
                  <a:lnTo>
                    <a:pt x="77" y="28"/>
                  </a:lnTo>
                  <a:lnTo>
                    <a:pt x="39" y="47"/>
                  </a:lnTo>
                  <a:lnTo>
                    <a:pt x="20" y="67"/>
                  </a:lnTo>
                  <a:lnTo>
                    <a:pt x="0" y="104"/>
                  </a:lnTo>
                  <a:lnTo>
                    <a:pt x="0" y="132"/>
                  </a:lnTo>
                  <a:lnTo>
                    <a:pt x="11" y="171"/>
                  </a:lnTo>
                  <a:lnTo>
                    <a:pt x="30" y="199"/>
                  </a:lnTo>
                  <a:lnTo>
                    <a:pt x="67" y="238"/>
                  </a:lnTo>
                  <a:lnTo>
                    <a:pt x="106" y="275"/>
                  </a:lnTo>
                  <a:lnTo>
                    <a:pt x="162" y="304"/>
                  </a:lnTo>
                  <a:lnTo>
                    <a:pt x="220" y="342"/>
                  </a:lnTo>
                  <a:lnTo>
                    <a:pt x="286" y="370"/>
                  </a:lnTo>
                  <a:lnTo>
                    <a:pt x="353" y="389"/>
                  </a:lnTo>
                  <a:lnTo>
                    <a:pt x="429" y="417"/>
                  </a:lnTo>
                  <a:close/>
                </a:path>
              </a:pathLst>
            </a:custGeom>
            <a:solidFill>
              <a:srgbClr val="F2BF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82" name="Freeform 290">
              <a:extLst>
                <a:ext uri="{FF2B5EF4-FFF2-40B4-BE49-F238E27FC236}">
                  <a16:creationId xmlns:a16="http://schemas.microsoft.com/office/drawing/2014/main" id="{1C7D9392-9D0E-4CB1-B9B4-D36D63DF432D}"/>
                </a:ext>
              </a:extLst>
            </p:cNvPr>
            <p:cNvSpPr>
              <a:spLocks/>
            </p:cNvSpPr>
            <p:nvPr/>
          </p:nvSpPr>
          <p:spPr bwMode="auto">
            <a:xfrm>
              <a:off x="726" y="1917"/>
              <a:ext cx="212" cy="100"/>
            </a:xfrm>
            <a:custGeom>
              <a:avLst/>
              <a:gdLst>
                <a:gd name="T0" fmla="*/ 212 w 848"/>
                <a:gd name="T1" fmla="*/ 78 h 399"/>
                <a:gd name="T2" fmla="*/ 212 w 848"/>
                <a:gd name="T3" fmla="*/ 71 h 399"/>
                <a:gd name="T4" fmla="*/ 209 w 848"/>
                <a:gd name="T5" fmla="*/ 62 h 399"/>
                <a:gd name="T6" fmla="*/ 205 w 848"/>
                <a:gd name="T7" fmla="*/ 55 h 399"/>
                <a:gd name="T8" fmla="*/ 198 w 848"/>
                <a:gd name="T9" fmla="*/ 48 h 399"/>
                <a:gd name="T10" fmla="*/ 188 w 848"/>
                <a:gd name="T11" fmla="*/ 41 h 399"/>
                <a:gd name="T12" fmla="*/ 176 w 848"/>
                <a:gd name="T13" fmla="*/ 33 h 399"/>
                <a:gd name="T14" fmla="*/ 164 w 848"/>
                <a:gd name="T15" fmla="*/ 26 h 399"/>
                <a:gd name="T16" fmla="*/ 150 w 848"/>
                <a:gd name="T17" fmla="*/ 19 h 399"/>
                <a:gd name="T18" fmla="*/ 134 w 848"/>
                <a:gd name="T19" fmla="*/ 12 h 399"/>
                <a:gd name="T20" fmla="*/ 117 w 848"/>
                <a:gd name="T21" fmla="*/ 7 h 399"/>
                <a:gd name="T22" fmla="*/ 100 w 848"/>
                <a:gd name="T23" fmla="*/ 5 h 399"/>
                <a:gd name="T24" fmla="*/ 83 w 848"/>
                <a:gd name="T25" fmla="*/ 3 h 399"/>
                <a:gd name="T26" fmla="*/ 67 w 848"/>
                <a:gd name="T27" fmla="*/ 0 h 399"/>
                <a:gd name="T28" fmla="*/ 53 w 848"/>
                <a:gd name="T29" fmla="*/ 0 h 399"/>
                <a:gd name="T30" fmla="*/ 38 w 848"/>
                <a:gd name="T31" fmla="*/ 0 h 399"/>
                <a:gd name="T32" fmla="*/ 26 w 848"/>
                <a:gd name="T33" fmla="*/ 3 h 399"/>
                <a:gd name="T34" fmla="*/ 17 w 848"/>
                <a:gd name="T35" fmla="*/ 7 h 399"/>
                <a:gd name="T36" fmla="*/ 7 w 848"/>
                <a:gd name="T37" fmla="*/ 12 h 399"/>
                <a:gd name="T38" fmla="*/ 3 w 848"/>
                <a:gd name="T39" fmla="*/ 17 h 399"/>
                <a:gd name="T40" fmla="*/ 0 w 848"/>
                <a:gd name="T41" fmla="*/ 24 h 399"/>
                <a:gd name="T42" fmla="*/ 0 w 848"/>
                <a:gd name="T43" fmla="*/ 31 h 399"/>
                <a:gd name="T44" fmla="*/ 3 w 848"/>
                <a:gd name="T45" fmla="*/ 38 h 399"/>
                <a:gd name="T46" fmla="*/ 7 w 848"/>
                <a:gd name="T47" fmla="*/ 45 h 399"/>
                <a:gd name="T48" fmla="*/ 15 w 848"/>
                <a:gd name="T49" fmla="*/ 52 h 399"/>
                <a:gd name="T50" fmla="*/ 24 w 848"/>
                <a:gd name="T51" fmla="*/ 62 h 399"/>
                <a:gd name="T52" fmla="*/ 34 w 848"/>
                <a:gd name="T53" fmla="*/ 69 h 399"/>
                <a:gd name="T54" fmla="*/ 48 w 848"/>
                <a:gd name="T55" fmla="*/ 76 h 399"/>
                <a:gd name="T56" fmla="*/ 62 w 848"/>
                <a:gd name="T57" fmla="*/ 81 h 399"/>
                <a:gd name="T58" fmla="*/ 79 w 848"/>
                <a:gd name="T59" fmla="*/ 88 h 399"/>
                <a:gd name="T60" fmla="*/ 95 w 848"/>
                <a:gd name="T61" fmla="*/ 93 h 399"/>
                <a:gd name="T62" fmla="*/ 112 w 848"/>
                <a:gd name="T63" fmla="*/ 98 h 399"/>
                <a:gd name="T64" fmla="*/ 129 w 848"/>
                <a:gd name="T65" fmla="*/ 100 h 399"/>
                <a:gd name="T66" fmla="*/ 145 w 848"/>
                <a:gd name="T67" fmla="*/ 100 h 399"/>
                <a:gd name="T68" fmla="*/ 160 w 848"/>
                <a:gd name="T69" fmla="*/ 100 h 399"/>
                <a:gd name="T70" fmla="*/ 174 w 848"/>
                <a:gd name="T71" fmla="*/ 100 h 399"/>
                <a:gd name="T72" fmla="*/ 186 w 848"/>
                <a:gd name="T73" fmla="*/ 98 h 399"/>
                <a:gd name="T74" fmla="*/ 195 w 848"/>
                <a:gd name="T75" fmla="*/ 95 h 399"/>
                <a:gd name="T76" fmla="*/ 202 w 848"/>
                <a:gd name="T77" fmla="*/ 90 h 399"/>
                <a:gd name="T78" fmla="*/ 209 w 848"/>
                <a:gd name="T79" fmla="*/ 83 h 399"/>
                <a:gd name="T80" fmla="*/ 212 w 848"/>
                <a:gd name="T81" fmla="*/ 78 h 39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48"/>
                <a:gd name="T124" fmla="*/ 0 h 399"/>
                <a:gd name="T125" fmla="*/ 848 w 848"/>
                <a:gd name="T126" fmla="*/ 399 h 39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48" h="399">
                  <a:moveTo>
                    <a:pt x="848" y="313"/>
                  </a:moveTo>
                  <a:lnTo>
                    <a:pt x="848" y="285"/>
                  </a:lnTo>
                  <a:lnTo>
                    <a:pt x="837" y="248"/>
                  </a:lnTo>
                  <a:lnTo>
                    <a:pt x="819" y="218"/>
                  </a:lnTo>
                  <a:lnTo>
                    <a:pt x="790" y="190"/>
                  </a:lnTo>
                  <a:lnTo>
                    <a:pt x="752" y="162"/>
                  </a:lnTo>
                  <a:lnTo>
                    <a:pt x="705" y="133"/>
                  </a:lnTo>
                  <a:lnTo>
                    <a:pt x="657" y="105"/>
                  </a:lnTo>
                  <a:lnTo>
                    <a:pt x="599" y="77"/>
                  </a:lnTo>
                  <a:lnTo>
                    <a:pt x="534" y="47"/>
                  </a:lnTo>
                  <a:lnTo>
                    <a:pt x="467" y="29"/>
                  </a:lnTo>
                  <a:lnTo>
                    <a:pt x="400" y="19"/>
                  </a:lnTo>
                  <a:lnTo>
                    <a:pt x="333" y="10"/>
                  </a:lnTo>
                  <a:lnTo>
                    <a:pt x="267" y="0"/>
                  </a:lnTo>
                  <a:lnTo>
                    <a:pt x="210" y="0"/>
                  </a:lnTo>
                  <a:lnTo>
                    <a:pt x="153" y="0"/>
                  </a:lnTo>
                  <a:lnTo>
                    <a:pt x="105" y="10"/>
                  </a:lnTo>
                  <a:lnTo>
                    <a:pt x="67" y="29"/>
                  </a:lnTo>
                  <a:lnTo>
                    <a:pt x="29" y="47"/>
                  </a:lnTo>
                  <a:lnTo>
                    <a:pt x="10" y="67"/>
                  </a:lnTo>
                  <a:lnTo>
                    <a:pt x="0" y="95"/>
                  </a:lnTo>
                  <a:lnTo>
                    <a:pt x="0" y="123"/>
                  </a:lnTo>
                  <a:lnTo>
                    <a:pt x="10" y="153"/>
                  </a:lnTo>
                  <a:lnTo>
                    <a:pt x="29" y="181"/>
                  </a:lnTo>
                  <a:lnTo>
                    <a:pt x="58" y="209"/>
                  </a:lnTo>
                  <a:lnTo>
                    <a:pt x="95" y="248"/>
                  </a:lnTo>
                  <a:lnTo>
                    <a:pt x="134" y="276"/>
                  </a:lnTo>
                  <a:lnTo>
                    <a:pt x="190" y="304"/>
                  </a:lnTo>
                  <a:lnTo>
                    <a:pt x="248" y="324"/>
                  </a:lnTo>
                  <a:lnTo>
                    <a:pt x="315" y="352"/>
                  </a:lnTo>
                  <a:lnTo>
                    <a:pt x="381" y="371"/>
                  </a:lnTo>
                  <a:lnTo>
                    <a:pt x="448" y="390"/>
                  </a:lnTo>
                  <a:lnTo>
                    <a:pt x="514" y="399"/>
                  </a:lnTo>
                  <a:lnTo>
                    <a:pt x="581" y="399"/>
                  </a:lnTo>
                  <a:lnTo>
                    <a:pt x="638" y="399"/>
                  </a:lnTo>
                  <a:lnTo>
                    <a:pt x="695" y="399"/>
                  </a:lnTo>
                  <a:lnTo>
                    <a:pt x="742" y="390"/>
                  </a:lnTo>
                  <a:lnTo>
                    <a:pt x="781" y="380"/>
                  </a:lnTo>
                  <a:lnTo>
                    <a:pt x="809" y="361"/>
                  </a:lnTo>
                  <a:lnTo>
                    <a:pt x="837" y="333"/>
                  </a:lnTo>
                  <a:lnTo>
                    <a:pt x="848" y="313"/>
                  </a:lnTo>
                  <a:close/>
                </a:path>
              </a:pathLst>
            </a:custGeom>
            <a:solidFill>
              <a:srgbClr val="F3C52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83" name="Freeform 291">
              <a:extLst>
                <a:ext uri="{FF2B5EF4-FFF2-40B4-BE49-F238E27FC236}">
                  <a16:creationId xmlns:a16="http://schemas.microsoft.com/office/drawing/2014/main" id="{CDD225CF-D8F6-4D7E-B387-82971AF687CC}"/>
                </a:ext>
              </a:extLst>
            </p:cNvPr>
            <p:cNvSpPr>
              <a:spLocks/>
            </p:cNvSpPr>
            <p:nvPr/>
          </p:nvSpPr>
          <p:spPr bwMode="auto">
            <a:xfrm>
              <a:off x="736" y="1920"/>
              <a:ext cx="185" cy="87"/>
            </a:xfrm>
            <a:custGeom>
              <a:avLst/>
              <a:gdLst>
                <a:gd name="T0" fmla="*/ 185 w 743"/>
                <a:gd name="T1" fmla="*/ 68 h 351"/>
                <a:gd name="T2" fmla="*/ 185 w 743"/>
                <a:gd name="T3" fmla="*/ 61 h 351"/>
                <a:gd name="T4" fmla="*/ 183 w 743"/>
                <a:gd name="T5" fmla="*/ 54 h 351"/>
                <a:gd name="T6" fmla="*/ 180 w 743"/>
                <a:gd name="T7" fmla="*/ 47 h 351"/>
                <a:gd name="T8" fmla="*/ 173 w 743"/>
                <a:gd name="T9" fmla="*/ 42 h 351"/>
                <a:gd name="T10" fmla="*/ 166 w 743"/>
                <a:gd name="T11" fmla="*/ 35 h 351"/>
                <a:gd name="T12" fmla="*/ 154 w 743"/>
                <a:gd name="T13" fmla="*/ 28 h 351"/>
                <a:gd name="T14" fmla="*/ 145 w 743"/>
                <a:gd name="T15" fmla="*/ 24 h 351"/>
                <a:gd name="T16" fmla="*/ 130 w 743"/>
                <a:gd name="T17" fmla="*/ 17 h 351"/>
                <a:gd name="T18" fmla="*/ 119 w 743"/>
                <a:gd name="T19" fmla="*/ 12 h 351"/>
                <a:gd name="T20" fmla="*/ 102 w 743"/>
                <a:gd name="T21" fmla="*/ 7 h 351"/>
                <a:gd name="T22" fmla="*/ 88 w 743"/>
                <a:gd name="T23" fmla="*/ 5 h 351"/>
                <a:gd name="T24" fmla="*/ 73 w 743"/>
                <a:gd name="T25" fmla="*/ 2 h 351"/>
                <a:gd name="T26" fmla="*/ 59 w 743"/>
                <a:gd name="T27" fmla="*/ 0 h 351"/>
                <a:gd name="T28" fmla="*/ 48 w 743"/>
                <a:gd name="T29" fmla="*/ 0 h 351"/>
                <a:gd name="T30" fmla="*/ 36 w 743"/>
                <a:gd name="T31" fmla="*/ 2 h 351"/>
                <a:gd name="T32" fmla="*/ 24 w 743"/>
                <a:gd name="T33" fmla="*/ 5 h 351"/>
                <a:gd name="T34" fmla="*/ 17 w 743"/>
                <a:gd name="T35" fmla="*/ 7 h 351"/>
                <a:gd name="T36" fmla="*/ 10 w 743"/>
                <a:gd name="T37" fmla="*/ 9 h 351"/>
                <a:gd name="T38" fmla="*/ 5 w 743"/>
                <a:gd name="T39" fmla="*/ 14 h 351"/>
                <a:gd name="T40" fmla="*/ 0 w 743"/>
                <a:gd name="T41" fmla="*/ 21 h 351"/>
                <a:gd name="T42" fmla="*/ 0 w 743"/>
                <a:gd name="T43" fmla="*/ 26 h 351"/>
                <a:gd name="T44" fmla="*/ 2 w 743"/>
                <a:gd name="T45" fmla="*/ 33 h 351"/>
                <a:gd name="T46" fmla="*/ 7 w 743"/>
                <a:gd name="T47" fmla="*/ 40 h 351"/>
                <a:gd name="T48" fmla="*/ 14 w 743"/>
                <a:gd name="T49" fmla="*/ 47 h 351"/>
                <a:gd name="T50" fmla="*/ 22 w 743"/>
                <a:gd name="T51" fmla="*/ 54 h 351"/>
                <a:gd name="T52" fmla="*/ 31 w 743"/>
                <a:gd name="T53" fmla="*/ 59 h 351"/>
                <a:gd name="T54" fmla="*/ 43 w 743"/>
                <a:gd name="T55" fmla="*/ 66 h 351"/>
                <a:gd name="T56" fmla="*/ 55 w 743"/>
                <a:gd name="T57" fmla="*/ 71 h 351"/>
                <a:gd name="T58" fmla="*/ 69 w 743"/>
                <a:gd name="T59" fmla="*/ 75 h 351"/>
                <a:gd name="T60" fmla="*/ 83 w 743"/>
                <a:gd name="T61" fmla="*/ 80 h 351"/>
                <a:gd name="T62" fmla="*/ 100 w 743"/>
                <a:gd name="T63" fmla="*/ 85 h 351"/>
                <a:gd name="T64" fmla="*/ 114 w 743"/>
                <a:gd name="T65" fmla="*/ 87 h 351"/>
                <a:gd name="T66" fmla="*/ 128 w 743"/>
                <a:gd name="T67" fmla="*/ 87 h 351"/>
                <a:gd name="T68" fmla="*/ 140 w 743"/>
                <a:gd name="T69" fmla="*/ 87 h 351"/>
                <a:gd name="T70" fmla="*/ 152 w 743"/>
                <a:gd name="T71" fmla="*/ 87 h 351"/>
                <a:gd name="T72" fmla="*/ 161 w 743"/>
                <a:gd name="T73" fmla="*/ 85 h 351"/>
                <a:gd name="T74" fmla="*/ 171 w 743"/>
                <a:gd name="T75" fmla="*/ 83 h 351"/>
                <a:gd name="T76" fmla="*/ 178 w 743"/>
                <a:gd name="T77" fmla="*/ 78 h 351"/>
                <a:gd name="T78" fmla="*/ 183 w 743"/>
                <a:gd name="T79" fmla="*/ 73 h 351"/>
                <a:gd name="T80" fmla="*/ 185 w 743"/>
                <a:gd name="T81" fmla="*/ 68 h 35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43"/>
                <a:gd name="T124" fmla="*/ 0 h 351"/>
                <a:gd name="T125" fmla="*/ 743 w 743"/>
                <a:gd name="T126" fmla="*/ 351 h 35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43" h="351">
                  <a:moveTo>
                    <a:pt x="743" y="275"/>
                  </a:moveTo>
                  <a:lnTo>
                    <a:pt x="743" y="247"/>
                  </a:lnTo>
                  <a:lnTo>
                    <a:pt x="734" y="219"/>
                  </a:lnTo>
                  <a:lnTo>
                    <a:pt x="723" y="190"/>
                  </a:lnTo>
                  <a:lnTo>
                    <a:pt x="695" y="171"/>
                  </a:lnTo>
                  <a:lnTo>
                    <a:pt x="667" y="143"/>
                  </a:lnTo>
                  <a:lnTo>
                    <a:pt x="619" y="113"/>
                  </a:lnTo>
                  <a:lnTo>
                    <a:pt x="581" y="95"/>
                  </a:lnTo>
                  <a:lnTo>
                    <a:pt x="524" y="67"/>
                  </a:lnTo>
                  <a:lnTo>
                    <a:pt x="476" y="48"/>
                  </a:lnTo>
                  <a:lnTo>
                    <a:pt x="410" y="28"/>
                  </a:lnTo>
                  <a:lnTo>
                    <a:pt x="353" y="19"/>
                  </a:lnTo>
                  <a:lnTo>
                    <a:pt x="295" y="9"/>
                  </a:lnTo>
                  <a:lnTo>
                    <a:pt x="238" y="0"/>
                  </a:lnTo>
                  <a:lnTo>
                    <a:pt x="191" y="0"/>
                  </a:lnTo>
                  <a:lnTo>
                    <a:pt x="143" y="9"/>
                  </a:lnTo>
                  <a:lnTo>
                    <a:pt x="96" y="19"/>
                  </a:lnTo>
                  <a:lnTo>
                    <a:pt x="67" y="28"/>
                  </a:lnTo>
                  <a:lnTo>
                    <a:pt x="39" y="37"/>
                  </a:lnTo>
                  <a:lnTo>
                    <a:pt x="20" y="57"/>
                  </a:lnTo>
                  <a:lnTo>
                    <a:pt x="0" y="85"/>
                  </a:lnTo>
                  <a:lnTo>
                    <a:pt x="0" y="104"/>
                  </a:lnTo>
                  <a:lnTo>
                    <a:pt x="9" y="132"/>
                  </a:lnTo>
                  <a:lnTo>
                    <a:pt x="29" y="161"/>
                  </a:lnTo>
                  <a:lnTo>
                    <a:pt x="57" y="190"/>
                  </a:lnTo>
                  <a:lnTo>
                    <a:pt x="87" y="219"/>
                  </a:lnTo>
                  <a:lnTo>
                    <a:pt x="124" y="238"/>
                  </a:lnTo>
                  <a:lnTo>
                    <a:pt x="172" y="266"/>
                  </a:lnTo>
                  <a:lnTo>
                    <a:pt x="219" y="285"/>
                  </a:lnTo>
                  <a:lnTo>
                    <a:pt x="277" y="303"/>
                  </a:lnTo>
                  <a:lnTo>
                    <a:pt x="334" y="323"/>
                  </a:lnTo>
                  <a:lnTo>
                    <a:pt x="401" y="342"/>
                  </a:lnTo>
                  <a:lnTo>
                    <a:pt x="457" y="351"/>
                  </a:lnTo>
                  <a:lnTo>
                    <a:pt x="515" y="351"/>
                  </a:lnTo>
                  <a:lnTo>
                    <a:pt x="561" y="351"/>
                  </a:lnTo>
                  <a:lnTo>
                    <a:pt x="609" y="351"/>
                  </a:lnTo>
                  <a:lnTo>
                    <a:pt x="648" y="342"/>
                  </a:lnTo>
                  <a:lnTo>
                    <a:pt x="686" y="333"/>
                  </a:lnTo>
                  <a:lnTo>
                    <a:pt x="714" y="314"/>
                  </a:lnTo>
                  <a:lnTo>
                    <a:pt x="734" y="294"/>
                  </a:lnTo>
                  <a:lnTo>
                    <a:pt x="743" y="275"/>
                  </a:lnTo>
                  <a:close/>
                </a:path>
              </a:pathLst>
            </a:custGeom>
            <a:solidFill>
              <a:srgbClr val="F4CC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84" name="Freeform 292">
              <a:extLst>
                <a:ext uri="{FF2B5EF4-FFF2-40B4-BE49-F238E27FC236}">
                  <a16:creationId xmlns:a16="http://schemas.microsoft.com/office/drawing/2014/main" id="{24E0E69A-10C7-427F-893A-1A396163D001}"/>
                </a:ext>
              </a:extLst>
            </p:cNvPr>
            <p:cNvSpPr>
              <a:spLocks/>
            </p:cNvSpPr>
            <p:nvPr/>
          </p:nvSpPr>
          <p:spPr bwMode="auto">
            <a:xfrm>
              <a:off x="748" y="1924"/>
              <a:ext cx="156" cy="74"/>
            </a:xfrm>
            <a:custGeom>
              <a:avLst/>
              <a:gdLst>
                <a:gd name="T0" fmla="*/ 156 w 628"/>
                <a:gd name="T1" fmla="*/ 57 h 295"/>
                <a:gd name="T2" fmla="*/ 156 w 628"/>
                <a:gd name="T3" fmla="*/ 52 h 295"/>
                <a:gd name="T4" fmla="*/ 156 w 628"/>
                <a:gd name="T5" fmla="*/ 45 h 295"/>
                <a:gd name="T6" fmla="*/ 151 w 628"/>
                <a:gd name="T7" fmla="*/ 40 h 295"/>
                <a:gd name="T8" fmla="*/ 147 w 628"/>
                <a:gd name="T9" fmla="*/ 33 h 295"/>
                <a:gd name="T10" fmla="*/ 139 w 628"/>
                <a:gd name="T11" fmla="*/ 28 h 295"/>
                <a:gd name="T12" fmla="*/ 130 w 628"/>
                <a:gd name="T13" fmla="*/ 24 h 295"/>
                <a:gd name="T14" fmla="*/ 120 w 628"/>
                <a:gd name="T15" fmla="*/ 19 h 295"/>
                <a:gd name="T16" fmla="*/ 111 w 628"/>
                <a:gd name="T17" fmla="*/ 14 h 295"/>
                <a:gd name="T18" fmla="*/ 99 w 628"/>
                <a:gd name="T19" fmla="*/ 10 h 295"/>
                <a:gd name="T20" fmla="*/ 88 w 628"/>
                <a:gd name="T21" fmla="*/ 5 h 295"/>
                <a:gd name="T22" fmla="*/ 73 w 628"/>
                <a:gd name="T23" fmla="*/ 2 h 295"/>
                <a:gd name="T24" fmla="*/ 61 w 628"/>
                <a:gd name="T25" fmla="*/ 0 h 295"/>
                <a:gd name="T26" fmla="*/ 49 w 628"/>
                <a:gd name="T27" fmla="*/ 0 h 295"/>
                <a:gd name="T28" fmla="*/ 38 w 628"/>
                <a:gd name="T29" fmla="*/ 0 h 295"/>
                <a:gd name="T30" fmla="*/ 29 w 628"/>
                <a:gd name="T31" fmla="*/ 0 h 295"/>
                <a:gd name="T32" fmla="*/ 21 w 628"/>
                <a:gd name="T33" fmla="*/ 2 h 295"/>
                <a:gd name="T34" fmla="*/ 12 w 628"/>
                <a:gd name="T35" fmla="*/ 5 h 295"/>
                <a:gd name="T36" fmla="*/ 7 w 628"/>
                <a:gd name="T37" fmla="*/ 7 h 295"/>
                <a:gd name="T38" fmla="*/ 2 w 628"/>
                <a:gd name="T39" fmla="*/ 12 h 295"/>
                <a:gd name="T40" fmla="*/ 0 w 628"/>
                <a:gd name="T41" fmla="*/ 17 h 295"/>
                <a:gd name="T42" fmla="*/ 0 w 628"/>
                <a:gd name="T43" fmla="*/ 21 h 295"/>
                <a:gd name="T44" fmla="*/ 2 w 628"/>
                <a:gd name="T45" fmla="*/ 26 h 295"/>
                <a:gd name="T46" fmla="*/ 5 w 628"/>
                <a:gd name="T47" fmla="*/ 33 h 295"/>
                <a:gd name="T48" fmla="*/ 12 w 628"/>
                <a:gd name="T49" fmla="*/ 38 h 295"/>
                <a:gd name="T50" fmla="*/ 17 w 628"/>
                <a:gd name="T51" fmla="*/ 45 h 295"/>
                <a:gd name="T52" fmla="*/ 26 w 628"/>
                <a:gd name="T53" fmla="*/ 50 h 295"/>
                <a:gd name="T54" fmla="*/ 36 w 628"/>
                <a:gd name="T55" fmla="*/ 55 h 295"/>
                <a:gd name="T56" fmla="*/ 45 w 628"/>
                <a:gd name="T57" fmla="*/ 59 h 295"/>
                <a:gd name="T58" fmla="*/ 57 w 628"/>
                <a:gd name="T59" fmla="*/ 64 h 295"/>
                <a:gd name="T60" fmla="*/ 71 w 628"/>
                <a:gd name="T61" fmla="*/ 69 h 295"/>
                <a:gd name="T62" fmla="*/ 83 w 628"/>
                <a:gd name="T63" fmla="*/ 71 h 295"/>
                <a:gd name="T64" fmla="*/ 95 w 628"/>
                <a:gd name="T65" fmla="*/ 74 h 295"/>
                <a:gd name="T66" fmla="*/ 106 w 628"/>
                <a:gd name="T67" fmla="*/ 74 h 295"/>
                <a:gd name="T68" fmla="*/ 118 w 628"/>
                <a:gd name="T69" fmla="*/ 74 h 295"/>
                <a:gd name="T70" fmla="*/ 127 w 628"/>
                <a:gd name="T71" fmla="*/ 74 h 295"/>
                <a:gd name="T72" fmla="*/ 137 w 628"/>
                <a:gd name="T73" fmla="*/ 71 h 295"/>
                <a:gd name="T74" fmla="*/ 144 w 628"/>
                <a:gd name="T75" fmla="*/ 69 h 295"/>
                <a:gd name="T76" fmla="*/ 149 w 628"/>
                <a:gd name="T77" fmla="*/ 67 h 295"/>
                <a:gd name="T78" fmla="*/ 154 w 628"/>
                <a:gd name="T79" fmla="*/ 62 h 295"/>
                <a:gd name="T80" fmla="*/ 156 w 628"/>
                <a:gd name="T81" fmla="*/ 57 h 29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28"/>
                <a:gd name="T124" fmla="*/ 0 h 295"/>
                <a:gd name="T125" fmla="*/ 628 w 628"/>
                <a:gd name="T126" fmla="*/ 295 h 29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28" h="295">
                  <a:moveTo>
                    <a:pt x="628" y="228"/>
                  </a:moveTo>
                  <a:lnTo>
                    <a:pt x="628" y="209"/>
                  </a:lnTo>
                  <a:lnTo>
                    <a:pt x="628" y="180"/>
                  </a:lnTo>
                  <a:lnTo>
                    <a:pt x="609" y="161"/>
                  </a:lnTo>
                  <a:lnTo>
                    <a:pt x="591" y="133"/>
                  </a:lnTo>
                  <a:lnTo>
                    <a:pt x="561" y="113"/>
                  </a:lnTo>
                  <a:lnTo>
                    <a:pt x="524" y="94"/>
                  </a:lnTo>
                  <a:lnTo>
                    <a:pt x="485" y="76"/>
                  </a:lnTo>
                  <a:lnTo>
                    <a:pt x="448" y="57"/>
                  </a:lnTo>
                  <a:lnTo>
                    <a:pt x="400" y="38"/>
                  </a:lnTo>
                  <a:lnTo>
                    <a:pt x="353" y="18"/>
                  </a:lnTo>
                  <a:lnTo>
                    <a:pt x="295" y="9"/>
                  </a:lnTo>
                  <a:lnTo>
                    <a:pt x="247" y="0"/>
                  </a:lnTo>
                  <a:lnTo>
                    <a:pt x="199" y="0"/>
                  </a:lnTo>
                  <a:lnTo>
                    <a:pt x="152" y="0"/>
                  </a:lnTo>
                  <a:lnTo>
                    <a:pt x="115" y="0"/>
                  </a:lnTo>
                  <a:lnTo>
                    <a:pt x="86" y="9"/>
                  </a:lnTo>
                  <a:lnTo>
                    <a:pt x="48" y="18"/>
                  </a:lnTo>
                  <a:lnTo>
                    <a:pt x="28" y="29"/>
                  </a:lnTo>
                  <a:lnTo>
                    <a:pt x="9" y="48"/>
                  </a:lnTo>
                  <a:lnTo>
                    <a:pt x="0" y="66"/>
                  </a:lnTo>
                  <a:lnTo>
                    <a:pt x="0" y="85"/>
                  </a:lnTo>
                  <a:lnTo>
                    <a:pt x="9" y="104"/>
                  </a:lnTo>
                  <a:lnTo>
                    <a:pt x="19" y="133"/>
                  </a:lnTo>
                  <a:lnTo>
                    <a:pt x="48" y="152"/>
                  </a:lnTo>
                  <a:lnTo>
                    <a:pt x="67" y="180"/>
                  </a:lnTo>
                  <a:lnTo>
                    <a:pt x="104" y="200"/>
                  </a:lnTo>
                  <a:lnTo>
                    <a:pt x="143" y="219"/>
                  </a:lnTo>
                  <a:lnTo>
                    <a:pt x="181" y="237"/>
                  </a:lnTo>
                  <a:lnTo>
                    <a:pt x="229" y="256"/>
                  </a:lnTo>
                  <a:lnTo>
                    <a:pt x="286" y="275"/>
                  </a:lnTo>
                  <a:lnTo>
                    <a:pt x="333" y="284"/>
                  </a:lnTo>
                  <a:lnTo>
                    <a:pt x="381" y="295"/>
                  </a:lnTo>
                  <a:lnTo>
                    <a:pt x="428" y="295"/>
                  </a:lnTo>
                  <a:lnTo>
                    <a:pt x="476" y="295"/>
                  </a:lnTo>
                  <a:lnTo>
                    <a:pt x="513" y="295"/>
                  </a:lnTo>
                  <a:lnTo>
                    <a:pt x="552" y="284"/>
                  </a:lnTo>
                  <a:lnTo>
                    <a:pt x="580" y="275"/>
                  </a:lnTo>
                  <a:lnTo>
                    <a:pt x="600" y="266"/>
                  </a:lnTo>
                  <a:lnTo>
                    <a:pt x="619" y="247"/>
                  </a:lnTo>
                  <a:lnTo>
                    <a:pt x="628" y="228"/>
                  </a:lnTo>
                  <a:close/>
                </a:path>
              </a:pathLst>
            </a:custGeom>
            <a:solidFill>
              <a:srgbClr val="F6D25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85" name="Freeform 293">
              <a:extLst>
                <a:ext uri="{FF2B5EF4-FFF2-40B4-BE49-F238E27FC236}">
                  <a16:creationId xmlns:a16="http://schemas.microsoft.com/office/drawing/2014/main" id="{61592692-3CB1-47B9-AE2E-7BD2869DAF4E}"/>
                </a:ext>
              </a:extLst>
            </p:cNvPr>
            <p:cNvSpPr>
              <a:spLocks/>
            </p:cNvSpPr>
            <p:nvPr/>
          </p:nvSpPr>
          <p:spPr bwMode="auto">
            <a:xfrm>
              <a:off x="759" y="1927"/>
              <a:ext cx="129" cy="61"/>
            </a:xfrm>
            <a:custGeom>
              <a:avLst/>
              <a:gdLst>
                <a:gd name="T0" fmla="*/ 129 w 513"/>
                <a:gd name="T1" fmla="*/ 47 h 247"/>
                <a:gd name="T2" fmla="*/ 129 w 513"/>
                <a:gd name="T3" fmla="*/ 42 h 247"/>
                <a:gd name="T4" fmla="*/ 129 w 513"/>
                <a:gd name="T5" fmla="*/ 38 h 247"/>
                <a:gd name="T6" fmla="*/ 124 w 513"/>
                <a:gd name="T7" fmla="*/ 33 h 247"/>
                <a:gd name="T8" fmla="*/ 122 w 513"/>
                <a:gd name="T9" fmla="*/ 28 h 247"/>
                <a:gd name="T10" fmla="*/ 115 w 513"/>
                <a:gd name="T11" fmla="*/ 23 h 247"/>
                <a:gd name="T12" fmla="*/ 108 w 513"/>
                <a:gd name="T13" fmla="*/ 19 h 247"/>
                <a:gd name="T14" fmla="*/ 101 w 513"/>
                <a:gd name="T15" fmla="*/ 17 h 247"/>
                <a:gd name="T16" fmla="*/ 91 w 513"/>
                <a:gd name="T17" fmla="*/ 12 h 247"/>
                <a:gd name="T18" fmla="*/ 81 w 513"/>
                <a:gd name="T19" fmla="*/ 7 h 247"/>
                <a:gd name="T20" fmla="*/ 72 w 513"/>
                <a:gd name="T21" fmla="*/ 5 h 247"/>
                <a:gd name="T22" fmla="*/ 60 w 513"/>
                <a:gd name="T23" fmla="*/ 2 h 247"/>
                <a:gd name="T24" fmla="*/ 50 w 513"/>
                <a:gd name="T25" fmla="*/ 0 h 247"/>
                <a:gd name="T26" fmla="*/ 41 w 513"/>
                <a:gd name="T27" fmla="*/ 0 h 247"/>
                <a:gd name="T28" fmla="*/ 31 w 513"/>
                <a:gd name="T29" fmla="*/ 0 h 247"/>
                <a:gd name="T30" fmla="*/ 24 w 513"/>
                <a:gd name="T31" fmla="*/ 0 h 247"/>
                <a:gd name="T32" fmla="*/ 17 w 513"/>
                <a:gd name="T33" fmla="*/ 2 h 247"/>
                <a:gd name="T34" fmla="*/ 10 w 513"/>
                <a:gd name="T35" fmla="*/ 5 h 247"/>
                <a:gd name="T36" fmla="*/ 5 w 513"/>
                <a:gd name="T37" fmla="*/ 7 h 247"/>
                <a:gd name="T38" fmla="*/ 2 w 513"/>
                <a:gd name="T39" fmla="*/ 10 h 247"/>
                <a:gd name="T40" fmla="*/ 0 w 513"/>
                <a:gd name="T41" fmla="*/ 14 h 247"/>
                <a:gd name="T42" fmla="*/ 0 w 513"/>
                <a:gd name="T43" fmla="*/ 19 h 247"/>
                <a:gd name="T44" fmla="*/ 0 w 513"/>
                <a:gd name="T45" fmla="*/ 23 h 247"/>
                <a:gd name="T46" fmla="*/ 5 w 513"/>
                <a:gd name="T47" fmla="*/ 28 h 247"/>
                <a:gd name="T48" fmla="*/ 7 w 513"/>
                <a:gd name="T49" fmla="*/ 33 h 247"/>
                <a:gd name="T50" fmla="*/ 14 w 513"/>
                <a:gd name="T51" fmla="*/ 38 h 247"/>
                <a:gd name="T52" fmla="*/ 22 w 513"/>
                <a:gd name="T53" fmla="*/ 42 h 247"/>
                <a:gd name="T54" fmla="*/ 29 w 513"/>
                <a:gd name="T55" fmla="*/ 44 h 247"/>
                <a:gd name="T56" fmla="*/ 38 w 513"/>
                <a:gd name="T57" fmla="*/ 49 h 247"/>
                <a:gd name="T58" fmla="*/ 48 w 513"/>
                <a:gd name="T59" fmla="*/ 54 h 247"/>
                <a:gd name="T60" fmla="*/ 58 w 513"/>
                <a:gd name="T61" fmla="*/ 56 h 247"/>
                <a:gd name="T62" fmla="*/ 69 w 513"/>
                <a:gd name="T63" fmla="*/ 59 h 247"/>
                <a:gd name="T64" fmla="*/ 79 w 513"/>
                <a:gd name="T65" fmla="*/ 61 h 247"/>
                <a:gd name="T66" fmla="*/ 89 w 513"/>
                <a:gd name="T67" fmla="*/ 61 h 247"/>
                <a:gd name="T68" fmla="*/ 98 w 513"/>
                <a:gd name="T69" fmla="*/ 61 h 247"/>
                <a:gd name="T70" fmla="*/ 105 w 513"/>
                <a:gd name="T71" fmla="*/ 61 h 247"/>
                <a:gd name="T72" fmla="*/ 112 w 513"/>
                <a:gd name="T73" fmla="*/ 59 h 247"/>
                <a:gd name="T74" fmla="*/ 120 w 513"/>
                <a:gd name="T75" fmla="*/ 56 h 247"/>
                <a:gd name="T76" fmla="*/ 124 w 513"/>
                <a:gd name="T77" fmla="*/ 54 h 247"/>
                <a:gd name="T78" fmla="*/ 127 w 513"/>
                <a:gd name="T79" fmla="*/ 52 h 247"/>
                <a:gd name="T80" fmla="*/ 129 w 513"/>
                <a:gd name="T81" fmla="*/ 47 h 24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13"/>
                <a:gd name="T124" fmla="*/ 0 h 247"/>
                <a:gd name="T125" fmla="*/ 513 w 513"/>
                <a:gd name="T126" fmla="*/ 247 h 24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13" h="247">
                  <a:moveTo>
                    <a:pt x="513" y="191"/>
                  </a:moveTo>
                  <a:lnTo>
                    <a:pt x="513" y="171"/>
                  </a:lnTo>
                  <a:lnTo>
                    <a:pt x="513" y="152"/>
                  </a:lnTo>
                  <a:lnTo>
                    <a:pt x="495" y="133"/>
                  </a:lnTo>
                  <a:lnTo>
                    <a:pt x="485" y="115"/>
                  </a:lnTo>
                  <a:lnTo>
                    <a:pt x="456" y="95"/>
                  </a:lnTo>
                  <a:lnTo>
                    <a:pt x="428" y="76"/>
                  </a:lnTo>
                  <a:lnTo>
                    <a:pt x="400" y="67"/>
                  </a:lnTo>
                  <a:lnTo>
                    <a:pt x="361" y="48"/>
                  </a:lnTo>
                  <a:lnTo>
                    <a:pt x="324" y="29"/>
                  </a:lnTo>
                  <a:lnTo>
                    <a:pt x="285" y="20"/>
                  </a:lnTo>
                  <a:lnTo>
                    <a:pt x="238" y="9"/>
                  </a:lnTo>
                  <a:lnTo>
                    <a:pt x="199" y="0"/>
                  </a:lnTo>
                  <a:lnTo>
                    <a:pt x="162" y="0"/>
                  </a:lnTo>
                  <a:lnTo>
                    <a:pt x="123" y="0"/>
                  </a:lnTo>
                  <a:lnTo>
                    <a:pt x="95" y="0"/>
                  </a:lnTo>
                  <a:lnTo>
                    <a:pt x="67" y="9"/>
                  </a:lnTo>
                  <a:lnTo>
                    <a:pt x="38" y="20"/>
                  </a:lnTo>
                  <a:lnTo>
                    <a:pt x="19" y="29"/>
                  </a:lnTo>
                  <a:lnTo>
                    <a:pt x="9" y="39"/>
                  </a:lnTo>
                  <a:lnTo>
                    <a:pt x="0" y="57"/>
                  </a:lnTo>
                  <a:lnTo>
                    <a:pt x="0" y="76"/>
                  </a:lnTo>
                  <a:lnTo>
                    <a:pt x="0" y="95"/>
                  </a:lnTo>
                  <a:lnTo>
                    <a:pt x="19" y="115"/>
                  </a:lnTo>
                  <a:lnTo>
                    <a:pt x="28" y="133"/>
                  </a:lnTo>
                  <a:lnTo>
                    <a:pt x="56" y="152"/>
                  </a:lnTo>
                  <a:lnTo>
                    <a:pt x="86" y="171"/>
                  </a:lnTo>
                  <a:lnTo>
                    <a:pt x="114" y="180"/>
                  </a:lnTo>
                  <a:lnTo>
                    <a:pt x="151" y="200"/>
                  </a:lnTo>
                  <a:lnTo>
                    <a:pt x="190" y="219"/>
                  </a:lnTo>
                  <a:lnTo>
                    <a:pt x="229" y="228"/>
                  </a:lnTo>
                  <a:lnTo>
                    <a:pt x="276" y="238"/>
                  </a:lnTo>
                  <a:lnTo>
                    <a:pt x="314" y="247"/>
                  </a:lnTo>
                  <a:lnTo>
                    <a:pt x="352" y="247"/>
                  </a:lnTo>
                  <a:lnTo>
                    <a:pt x="389" y="247"/>
                  </a:lnTo>
                  <a:lnTo>
                    <a:pt x="419" y="247"/>
                  </a:lnTo>
                  <a:lnTo>
                    <a:pt x="447" y="238"/>
                  </a:lnTo>
                  <a:lnTo>
                    <a:pt x="476" y="228"/>
                  </a:lnTo>
                  <a:lnTo>
                    <a:pt x="495" y="219"/>
                  </a:lnTo>
                  <a:lnTo>
                    <a:pt x="504" y="210"/>
                  </a:lnTo>
                  <a:lnTo>
                    <a:pt x="513" y="191"/>
                  </a:lnTo>
                  <a:close/>
                </a:path>
              </a:pathLst>
            </a:custGeom>
            <a:solidFill>
              <a:srgbClr val="F7D86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86" name="Freeform 294">
              <a:extLst>
                <a:ext uri="{FF2B5EF4-FFF2-40B4-BE49-F238E27FC236}">
                  <a16:creationId xmlns:a16="http://schemas.microsoft.com/office/drawing/2014/main" id="{C3C807AE-C866-41FC-9A16-8D1C21769E79}"/>
                </a:ext>
              </a:extLst>
            </p:cNvPr>
            <p:cNvSpPr>
              <a:spLocks/>
            </p:cNvSpPr>
            <p:nvPr/>
          </p:nvSpPr>
          <p:spPr bwMode="auto">
            <a:xfrm>
              <a:off x="769" y="1929"/>
              <a:ext cx="102" cy="50"/>
            </a:xfrm>
            <a:custGeom>
              <a:avLst/>
              <a:gdLst>
                <a:gd name="T0" fmla="*/ 48 w 409"/>
                <a:gd name="T1" fmla="*/ 45 h 201"/>
                <a:gd name="T2" fmla="*/ 55 w 409"/>
                <a:gd name="T3" fmla="*/ 48 h 201"/>
                <a:gd name="T4" fmla="*/ 64 w 409"/>
                <a:gd name="T5" fmla="*/ 48 h 201"/>
                <a:gd name="T6" fmla="*/ 71 w 409"/>
                <a:gd name="T7" fmla="*/ 50 h 201"/>
                <a:gd name="T8" fmla="*/ 78 w 409"/>
                <a:gd name="T9" fmla="*/ 50 h 201"/>
                <a:gd name="T10" fmla="*/ 83 w 409"/>
                <a:gd name="T11" fmla="*/ 50 h 201"/>
                <a:gd name="T12" fmla="*/ 90 w 409"/>
                <a:gd name="T13" fmla="*/ 48 h 201"/>
                <a:gd name="T14" fmla="*/ 95 w 409"/>
                <a:gd name="T15" fmla="*/ 45 h 201"/>
                <a:gd name="T16" fmla="*/ 97 w 409"/>
                <a:gd name="T17" fmla="*/ 45 h 201"/>
                <a:gd name="T18" fmla="*/ 102 w 409"/>
                <a:gd name="T19" fmla="*/ 40 h 201"/>
                <a:gd name="T20" fmla="*/ 102 w 409"/>
                <a:gd name="T21" fmla="*/ 38 h 201"/>
                <a:gd name="T22" fmla="*/ 102 w 409"/>
                <a:gd name="T23" fmla="*/ 36 h 201"/>
                <a:gd name="T24" fmla="*/ 102 w 409"/>
                <a:gd name="T25" fmla="*/ 31 h 201"/>
                <a:gd name="T26" fmla="*/ 100 w 409"/>
                <a:gd name="T27" fmla="*/ 29 h 201"/>
                <a:gd name="T28" fmla="*/ 95 w 409"/>
                <a:gd name="T29" fmla="*/ 24 h 201"/>
                <a:gd name="T30" fmla="*/ 90 w 409"/>
                <a:gd name="T31" fmla="*/ 19 h 201"/>
                <a:gd name="T32" fmla="*/ 85 w 409"/>
                <a:gd name="T33" fmla="*/ 17 h 201"/>
                <a:gd name="T34" fmla="*/ 81 w 409"/>
                <a:gd name="T35" fmla="*/ 14 h 201"/>
                <a:gd name="T36" fmla="*/ 74 w 409"/>
                <a:gd name="T37" fmla="*/ 10 h 201"/>
                <a:gd name="T38" fmla="*/ 64 w 409"/>
                <a:gd name="T39" fmla="*/ 7 h 201"/>
                <a:gd name="T40" fmla="*/ 57 w 409"/>
                <a:gd name="T41" fmla="*/ 5 h 201"/>
                <a:gd name="T42" fmla="*/ 50 w 409"/>
                <a:gd name="T43" fmla="*/ 3 h 201"/>
                <a:gd name="T44" fmla="*/ 40 w 409"/>
                <a:gd name="T45" fmla="*/ 3 h 201"/>
                <a:gd name="T46" fmla="*/ 33 w 409"/>
                <a:gd name="T47" fmla="*/ 3 h 201"/>
                <a:gd name="T48" fmla="*/ 26 w 409"/>
                <a:gd name="T49" fmla="*/ 0 h 201"/>
                <a:gd name="T50" fmla="*/ 19 w 409"/>
                <a:gd name="T51" fmla="*/ 3 h 201"/>
                <a:gd name="T52" fmla="*/ 14 w 409"/>
                <a:gd name="T53" fmla="*/ 3 h 201"/>
                <a:gd name="T54" fmla="*/ 9 w 409"/>
                <a:gd name="T55" fmla="*/ 5 h 201"/>
                <a:gd name="T56" fmla="*/ 4 w 409"/>
                <a:gd name="T57" fmla="*/ 7 h 201"/>
                <a:gd name="T58" fmla="*/ 2 w 409"/>
                <a:gd name="T59" fmla="*/ 10 h 201"/>
                <a:gd name="T60" fmla="*/ 2 w 409"/>
                <a:gd name="T61" fmla="*/ 12 h 201"/>
                <a:gd name="T62" fmla="*/ 0 w 409"/>
                <a:gd name="T63" fmla="*/ 17 h 201"/>
                <a:gd name="T64" fmla="*/ 2 w 409"/>
                <a:gd name="T65" fmla="*/ 19 h 201"/>
                <a:gd name="T66" fmla="*/ 4 w 409"/>
                <a:gd name="T67" fmla="*/ 24 h 201"/>
                <a:gd name="T68" fmla="*/ 7 w 409"/>
                <a:gd name="T69" fmla="*/ 26 h 201"/>
                <a:gd name="T70" fmla="*/ 12 w 409"/>
                <a:gd name="T71" fmla="*/ 31 h 201"/>
                <a:gd name="T72" fmla="*/ 19 w 409"/>
                <a:gd name="T73" fmla="*/ 33 h 201"/>
                <a:gd name="T74" fmla="*/ 24 w 409"/>
                <a:gd name="T75" fmla="*/ 38 h 201"/>
                <a:gd name="T76" fmla="*/ 31 w 409"/>
                <a:gd name="T77" fmla="*/ 40 h 201"/>
                <a:gd name="T78" fmla="*/ 38 w 409"/>
                <a:gd name="T79" fmla="*/ 43 h 201"/>
                <a:gd name="T80" fmla="*/ 48 w 409"/>
                <a:gd name="T81" fmla="*/ 45 h 20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09"/>
                <a:gd name="T124" fmla="*/ 0 h 201"/>
                <a:gd name="T125" fmla="*/ 409 w 409"/>
                <a:gd name="T126" fmla="*/ 201 h 20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09" h="201">
                  <a:moveTo>
                    <a:pt x="191" y="182"/>
                  </a:moveTo>
                  <a:lnTo>
                    <a:pt x="219" y="191"/>
                  </a:lnTo>
                  <a:lnTo>
                    <a:pt x="256" y="191"/>
                  </a:lnTo>
                  <a:lnTo>
                    <a:pt x="286" y="201"/>
                  </a:lnTo>
                  <a:lnTo>
                    <a:pt x="314" y="201"/>
                  </a:lnTo>
                  <a:lnTo>
                    <a:pt x="333" y="201"/>
                  </a:lnTo>
                  <a:lnTo>
                    <a:pt x="362" y="191"/>
                  </a:lnTo>
                  <a:lnTo>
                    <a:pt x="381" y="182"/>
                  </a:lnTo>
                  <a:lnTo>
                    <a:pt x="390" y="182"/>
                  </a:lnTo>
                  <a:lnTo>
                    <a:pt x="409" y="162"/>
                  </a:lnTo>
                  <a:lnTo>
                    <a:pt x="409" y="153"/>
                  </a:lnTo>
                  <a:lnTo>
                    <a:pt x="409" y="143"/>
                  </a:lnTo>
                  <a:lnTo>
                    <a:pt x="409" y="124"/>
                  </a:lnTo>
                  <a:lnTo>
                    <a:pt x="399" y="115"/>
                  </a:lnTo>
                  <a:lnTo>
                    <a:pt x="381" y="95"/>
                  </a:lnTo>
                  <a:lnTo>
                    <a:pt x="362" y="76"/>
                  </a:lnTo>
                  <a:lnTo>
                    <a:pt x="342" y="67"/>
                  </a:lnTo>
                  <a:lnTo>
                    <a:pt x="323" y="58"/>
                  </a:lnTo>
                  <a:lnTo>
                    <a:pt x="295" y="39"/>
                  </a:lnTo>
                  <a:lnTo>
                    <a:pt x="256" y="30"/>
                  </a:lnTo>
                  <a:lnTo>
                    <a:pt x="228" y="20"/>
                  </a:lnTo>
                  <a:lnTo>
                    <a:pt x="200" y="11"/>
                  </a:lnTo>
                  <a:lnTo>
                    <a:pt x="161" y="11"/>
                  </a:lnTo>
                  <a:lnTo>
                    <a:pt x="133" y="11"/>
                  </a:lnTo>
                  <a:lnTo>
                    <a:pt x="104" y="0"/>
                  </a:lnTo>
                  <a:lnTo>
                    <a:pt x="76" y="11"/>
                  </a:lnTo>
                  <a:lnTo>
                    <a:pt x="57" y="11"/>
                  </a:lnTo>
                  <a:lnTo>
                    <a:pt x="38" y="20"/>
                  </a:lnTo>
                  <a:lnTo>
                    <a:pt x="18" y="30"/>
                  </a:lnTo>
                  <a:lnTo>
                    <a:pt x="9" y="39"/>
                  </a:lnTo>
                  <a:lnTo>
                    <a:pt x="9" y="48"/>
                  </a:lnTo>
                  <a:lnTo>
                    <a:pt x="0" y="67"/>
                  </a:lnTo>
                  <a:lnTo>
                    <a:pt x="9" y="76"/>
                  </a:lnTo>
                  <a:lnTo>
                    <a:pt x="18" y="95"/>
                  </a:lnTo>
                  <a:lnTo>
                    <a:pt x="29" y="106"/>
                  </a:lnTo>
                  <a:lnTo>
                    <a:pt x="48" y="124"/>
                  </a:lnTo>
                  <a:lnTo>
                    <a:pt x="76" y="134"/>
                  </a:lnTo>
                  <a:lnTo>
                    <a:pt x="95" y="153"/>
                  </a:lnTo>
                  <a:lnTo>
                    <a:pt x="124" y="162"/>
                  </a:lnTo>
                  <a:lnTo>
                    <a:pt x="152" y="171"/>
                  </a:lnTo>
                  <a:lnTo>
                    <a:pt x="191" y="182"/>
                  </a:lnTo>
                  <a:close/>
                </a:path>
              </a:pathLst>
            </a:custGeom>
            <a:solidFill>
              <a:srgbClr val="F8DF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87" name="Freeform 295">
              <a:extLst>
                <a:ext uri="{FF2B5EF4-FFF2-40B4-BE49-F238E27FC236}">
                  <a16:creationId xmlns:a16="http://schemas.microsoft.com/office/drawing/2014/main" id="{756899AC-05DB-4BAE-AAE9-BD3E61FA94FD}"/>
                </a:ext>
              </a:extLst>
            </p:cNvPr>
            <p:cNvSpPr>
              <a:spLocks/>
            </p:cNvSpPr>
            <p:nvPr/>
          </p:nvSpPr>
          <p:spPr bwMode="auto">
            <a:xfrm>
              <a:off x="629" y="1953"/>
              <a:ext cx="480" cy="180"/>
            </a:xfrm>
            <a:custGeom>
              <a:avLst/>
              <a:gdLst>
                <a:gd name="T0" fmla="*/ 478 w 1923"/>
                <a:gd name="T1" fmla="*/ 97 h 724"/>
                <a:gd name="T2" fmla="*/ 475 w 1923"/>
                <a:gd name="T3" fmla="*/ 97 h 724"/>
                <a:gd name="T4" fmla="*/ 475 w 1923"/>
                <a:gd name="T5" fmla="*/ 99 h 724"/>
                <a:gd name="T6" fmla="*/ 475 w 1923"/>
                <a:gd name="T7" fmla="*/ 102 h 724"/>
                <a:gd name="T8" fmla="*/ 468 w 1923"/>
                <a:gd name="T9" fmla="*/ 118 h 724"/>
                <a:gd name="T10" fmla="*/ 456 w 1923"/>
                <a:gd name="T11" fmla="*/ 130 h 724"/>
                <a:gd name="T12" fmla="*/ 437 w 1923"/>
                <a:gd name="T13" fmla="*/ 140 h 724"/>
                <a:gd name="T14" fmla="*/ 413 w 1923"/>
                <a:gd name="T15" fmla="*/ 147 h 724"/>
                <a:gd name="T16" fmla="*/ 387 w 1923"/>
                <a:gd name="T17" fmla="*/ 152 h 724"/>
                <a:gd name="T18" fmla="*/ 356 w 1923"/>
                <a:gd name="T19" fmla="*/ 152 h 724"/>
                <a:gd name="T20" fmla="*/ 323 w 1923"/>
                <a:gd name="T21" fmla="*/ 152 h 724"/>
                <a:gd name="T22" fmla="*/ 287 w 1923"/>
                <a:gd name="T23" fmla="*/ 147 h 724"/>
                <a:gd name="T24" fmla="*/ 250 w 1923"/>
                <a:gd name="T25" fmla="*/ 142 h 724"/>
                <a:gd name="T26" fmla="*/ 212 w 1923"/>
                <a:gd name="T27" fmla="*/ 133 h 724"/>
                <a:gd name="T28" fmla="*/ 178 w 1923"/>
                <a:gd name="T29" fmla="*/ 123 h 724"/>
                <a:gd name="T30" fmla="*/ 148 w 1923"/>
                <a:gd name="T31" fmla="*/ 111 h 724"/>
                <a:gd name="T32" fmla="*/ 119 w 1923"/>
                <a:gd name="T33" fmla="*/ 99 h 724"/>
                <a:gd name="T34" fmla="*/ 93 w 1923"/>
                <a:gd name="T35" fmla="*/ 86 h 724"/>
                <a:gd name="T36" fmla="*/ 71 w 1923"/>
                <a:gd name="T37" fmla="*/ 74 h 724"/>
                <a:gd name="T38" fmla="*/ 50 w 1923"/>
                <a:gd name="T39" fmla="*/ 59 h 724"/>
                <a:gd name="T40" fmla="*/ 33 w 1923"/>
                <a:gd name="T41" fmla="*/ 45 h 724"/>
                <a:gd name="T42" fmla="*/ 19 w 1923"/>
                <a:gd name="T43" fmla="*/ 31 h 724"/>
                <a:gd name="T44" fmla="*/ 7 w 1923"/>
                <a:gd name="T45" fmla="*/ 14 h 724"/>
                <a:gd name="T46" fmla="*/ 0 w 1923"/>
                <a:gd name="T47" fmla="*/ 0 h 724"/>
                <a:gd name="T48" fmla="*/ 0 w 1923"/>
                <a:gd name="T49" fmla="*/ 17 h 724"/>
                <a:gd name="T50" fmla="*/ 7 w 1923"/>
                <a:gd name="T51" fmla="*/ 36 h 724"/>
                <a:gd name="T52" fmla="*/ 19 w 1923"/>
                <a:gd name="T53" fmla="*/ 52 h 724"/>
                <a:gd name="T54" fmla="*/ 36 w 1923"/>
                <a:gd name="T55" fmla="*/ 71 h 724"/>
                <a:gd name="T56" fmla="*/ 57 w 1923"/>
                <a:gd name="T57" fmla="*/ 88 h 724"/>
                <a:gd name="T58" fmla="*/ 83 w 1923"/>
                <a:gd name="T59" fmla="*/ 106 h 724"/>
                <a:gd name="T60" fmla="*/ 112 w 1923"/>
                <a:gd name="T61" fmla="*/ 121 h 724"/>
                <a:gd name="T62" fmla="*/ 143 w 1923"/>
                <a:gd name="T63" fmla="*/ 137 h 724"/>
                <a:gd name="T64" fmla="*/ 178 w 1923"/>
                <a:gd name="T65" fmla="*/ 149 h 724"/>
                <a:gd name="T66" fmla="*/ 216 w 1923"/>
                <a:gd name="T67" fmla="*/ 161 h 724"/>
                <a:gd name="T68" fmla="*/ 254 w 1923"/>
                <a:gd name="T69" fmla="*/ 170 h 724"/>
                <a:gd name="T70" fmla="*/ 292 w 1923"/>
                <a:gd name="T71" fmla="*/ 175 h 724"/>
                <a:gd name="T72" fmla="*/ 328 w 1923"/>
                <a:gd name="T73" fmla="*/ 178 h 724"/>
                <a:gd name="T74" fmla="*/ 361 w 1923"/>
                <a:gd name="T75" fmla="*/ 180 h 724"/>
                <a:gd name="T76" fmla="*/ 392 w 1923"/>
                <a:gd name="T77" fmla="*/ 178 h 724"/>
                <a:gd name="T78" fmla="*/ 418 w 1923"/>
                <a:gd name="T79" fmla="*/ 170 h 724"/>
                <a:gd name="T80" fmla="*/ 442 w 1923"/>
                <a:gd name="T81" fmla="*/ 163 h 724"/>
                <a:gd name="T82" fmla="*/ 461 w 1923"/>
                <a:gd name="T83" fmla="*/ 154 h 724"/>
                <a:gd name="T84" fmla="*/ 473 w 1923"/>
                <a:gd name="T85" fmla="*/ 142 h 724"/>
                <a:gd name="T86" fmla="*/ 480 w 1923"/>
                <a:gd name="T87" fmla="*/ 128 h 724"/>
                <a:gd name="T88" fmla="*/ 480 w 1923"/>
                <a:gd name="T89" fmla="*/ 123 h 724"/>
                <a:gd name="T90" fmla="*/ 480 w 1923"/>
                <a:gd name="T91" fmla="*/ 121 h 724"/>
                <a:gd name="T92" fmla="*/ 480 w 1923"/>
                <a:gd name="T93" fmla="*/ 118 h 724"/>
                <a:gd name="T94" fmla="*/ 480 w 1923"/>
                <a:gd name="T95" fmla="*/ 116 h 724"/>
                <a:gd name="T96" fmla="*/ 480 w 1923"/>
                <a:gd name="T97" fmla="*/ 111 h 724"/>
                <a:gd name="T98" fmla="*/ 480 w 1923"/>
                <a:gd name="T99" fmla="*/ 109 h 724"/>
                <a:gd name="T100" fmla="*/ 480 w 1923"/>
                <a:gd name="T101" fmla="*/ 106 h 724"/>
                <a:gd name="T102" fmla="*/ 480 w 1923"/>
                <a:gd name="T103" fmla="*/ 102 h 724"/>
                <a:gd name="T104" fmla="*/ 478 w 1923"/>
                <a:gd name="T105" fmla="*/ 99 h 724"/>
                <a:gd name="T106" fmla="*/ 478 w 1923"/>
                <a:gd name="T107" fmla="*/ 97 h 72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923"/>
                <a:gd name="T163" fmla="*/ 0 h 724"/>
                <a:gd name="T164" fmla="*/ 1923 w 1923"/>
                <a:gd name="T165" fmla="*/ 724 h 72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923" h="724">
                  <a:moveTo>
                    <a:pt x="1913" y="391"/>
                  </a:moveTo>
                  <a:lnTo>
                    <a:pt x="1904" y="391"/>
                  </a:lnTo>
                  <a:lnTo>
                    <a:pt x="1904" y="400"/>
                  </a:lnTo>
                  <a:lnTo>
                    <a:pt x="1904" y="409"/>
                  </a:lnTo>
                  <a:lnTo>
                    <a:pt x="1876" y="476"/>
                  </a:lnTo>
                  <a:lnTo>
                    <a:pt x="1828" y="523"/>
                  </a:lnTo>
                  <a:lnTo>
                    <a:pt x="1751" y="562"/>
                  </a:lnTo>
                  <a:lnTo>
                    <a:pt x="1656" y="590"/>
                  </a:lnTo>
                  <a:lnTo>
                    <a:pt x="1552" y="610"/>
                  </a:lnTo>
                  <a:lnTo>
                    <a:pt x="1428" y="610"/>
                  </a:lnTo>
                  <a:lnTo>
                    <a:pt x="1294" y="610"/>
                  </a:lnTo>
                  <a:lnTo>
                    <a:pt x="1151" y="590"/>
                  </a:lnTo>
                  <a:lnTo>
                    <a:pt x="1000" y="571"/>
                  </a:lnTo>
                  <a:lnTo>
                    <a:pt x="848" y="534"/>
                  </a:lnTo>
                  <a:lnTo>
                    <a:pt x="714" y="495"/>
                  </a:lnTo>
                  <a:lnTo>
                    <a:pt x="591" y="448"/>
                  </a:lnTo>
                  <a:lnTo>
                    <a:pt x="476" y="400"/>
                  </a:lnTo>
                  <a:lnTo>
                    <a:pt x="372" y="344"/>
                  </a:lnTo>
                  <a:lnTo>
                    <a:pt x="286" y="296"/>
                  </a:lnTo>
                  <a:lnTo>
                    <a:pt x="199" y="238"/>
                  </a:lnTo>
                  <a:lnTo>
                    <a:pt x="134" y="182"/>
                  </a:lnTo>
                  <a:lnTo>
                    <a:pt x="76" y="124"/>
                  </a:lnTo>
                  <a:lnTo>
                    <a:pt x="28" y="58"/>
                  </a:lnTo>
                  <a:lnTo>
                    <a:pt x="0" y="0"/>
                  </a:lnTo>
                  <a:lnTo>
                    <a:pt x="0" y="67"/>
                  </a:lnTo>
                  <a:lnTo>
                    <a:pt x="28" y="143"/>
                  </a:lnTo>
                  <a:lnTo>
                    <a:pt x="76" y="210"/>
                  </a:lnTo>
                  <a:lnTo>
                    <a:pt x="143" y="286"/>
                  </a:lnTo>
                  <a:lnTo>
                    <a:pt x="229" y="353"/>
                  </a:lnTo>
                  <a:lnTo>
                    <a:pt x="333" y="428"/>
                  </a:lnTo>
                  <a:lnTo>
                    <a:pt x="448" y="486"/>
                  </a:lnTo>
                  <a:lnTo>
                    <a:pt x="571" y="552"/>
                  </a:lnTo>
                  <a:lnTo>
                    <a:pt x="714" y="599"/>
                  </a:lnTo>
                  <a:lnTo>
                    <a:pt x="866" y="647"/>
                  </a:lnTo>
                  <a:lnTo>
                    <a:pt x="1019" y="685"/>
                  </a:lnTo>
                  <a:lnTo>
                    <a:pt x="1171" y="705"/>
                  </a:lnTo>
                  <a:lnTo>
                    <a:pt x="1314" y="714"/>
                  </a:lnTo>
                  <a:lnTo>
                    <a:pt x="1447" y="724"/>
                  </a:lnTo>
                  <a:lnTo>
                    <a:pt x="1571" y="714"/>
                  </a:lnTo>
                  <a:lnTo>
                    <a:pt x="1675" y="685"/>
                  </a:lnTo>
                  <a:lnTo>
                    <a:pt x="1770" y="657"/>
                  </a:lnTo>
                  <a:lnTo>
                    <a:pt x="1846" y="619"/>
                  </a:lnTo>
                  <a:lnTo>
                    <a:pt x="1894" y="571"/>
                  </a:lnTo>
                  <a:lnTo>
                    <a:pt x="1923" y="515"/>
                  </a:lnTo>
                  <a:lnTo>
                    <a:pt x="1923" y="495"/>
                  </a:lnTo>
                  <a:lnTo>
                    <a:pt x="1923" y="486"/>
                  </a:lnTo>
                  <a:lnTo>
                    <a:pt x="1923" y="476"/>
                  </a:lnTo>
                  <a:lnTo>
                    <a:pt x="1923" y="467"/>
                  </a:lnTo>
                  <a:lnTo>
                    <a:pt x="1923" y="448"/>
                  </a:lnTo>
                  <a:lnTo>
                    <a:pt x="1923" y="439"/>
                  </a:lnTo>
                  <a:lnTo>
                    <a:pt x="1923" y="428"/>
                  </a:lnTo>
                  <a:lnTo>
                    <a:pt x="1923" y="409"/>
                  </a:lnTo>
                  <a:lnTo>
                    <a:pt x="1913" y="400"/>
                  </a:lnTo>
                  <a:lnTo>
                    <a:pt x="1913" y="391"/>
                  </a:lnTo>
                  <a:close/>
                </a:path>
              </a:pathLst>
            </a:custGeom>
            <a:solidFill>
              <a:srgbClr val="E5A5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88" name="Freeform 296">
              <a:extLst>
                <a:ext uri="{FF2B5EF4-FFF2-40B4-BE49-F238E27FC236}">
                  <a16:creationId xmlns:a16="http://schemas.microsoft.com/office/drawing/2014/main" id="{77F27CCB-9C6D-4A78-91ED-E94DFBDD3BB4}"/>
                </a:ext>
              </a:extLst>
            </p:cNvPr>
            <p:cNvSpPr>
              <a:spLocks/>
            </p:cNvSpPr>
            <p:nvPr/>
          </p:nvSpPr>
          <p:spPr bwMode="auto">
            <a:xfrm>
              <a:off x="629" y="1903"/>
              <a:ext cx="480" cy="228"/>
            </a:xfrm>
            <a:custGeom>
              <a:avLst/>
              <a:gdLst>
                <a:gd name="T0" fmla="*/ 214 w 1923"/>
                <a:gd name="T1" fmla="*/ 211 h 913"/>
                <a:gd name="T2" fmla="*/ 254 w 1923"/>
                <a:gd name="T3" fmla="*/ 219 h 913"/>
                <a:gd name="T4" fmla="*/ 292 w 1923"/>
                <a:gd name="T5" fmla="*/ 226 h 913"/>
                <a:gd name="T6" fmla="*/ 328 w 1923"/>
                <a:gd name="T7" fmla="*/ 228 h 913"/>
                <a:gd name="T8" fmla="*/ 361 w 1923"/>
                <a:gd name="T9" fmla="*/ 228 h 913"/>
                <a:gd name="T10" fmla="*/ 392 w 1923"/>
                <a:gd name="T11" fmla="*/ 226 h 913"/>
                <a:gd name="T12" fmla="*/ 418 w 1923"/>
                <a:gd name="T13" fmla="*/ 221 h 913"/>
                <a:gd name="T14" fmla="*/ 442 w 1923"/>
                <a:gd name="T15" fmla="*/ 214 h 913"/>
                <a:gd name="T16" fmla="*/ 459 w 1923"/>
                <a:gd name="T17" fmla="*/ 204 h 913"/>
                <a:gd name="T18" fmla="*/ 473 w 1923"/>
                <a:gd name="T19" fmla="*/ 192 h 913"/>
                <a:gd name="T20" fmla="*/ 480 w 1923"/>
                <a:gd name="T21" fmla="*/ 176 h 913"/>
                <a:gd name="T22" fmla="*/ 480 w 1923"/>
                <a:gd name="T23" fmla="*/ 162 h 913"/>
                <a:gd name="T24" fmla="*/ 475 w 1923"/>
                <a:gd name="T25" fmla="*/ 143 h 913"/>
                <a:gd name="T26" fmla="*/ 463 w 1923"/>
                <a:gd name="T27" fmla="*/ 126 h 913"/>
                <a:gd name="T28" fmla="*/ 449 w 1923"/>
                <a:gd name="T29" fmla="*/ 109 h 913"/>
                <a:gd name="T30" fmla="*/ 428 w 1923"/>
                <a:gd name="T31" fmla="*/ 90 h 913"/>
                <a:gd name="T32" fmla="*/ 401 w 1923"/>
                <a:gd name="T33" fmla="*/ 74 h 913"/>
                <a:gd name="T34" fmla="*/ 373 w 1923"/>
                <a:gd name="T35" fmla="*/ 57 h 913"/>
                <a:gd name="T36" fmla="*/ 340 w 1923"/>
                <a:gd name="T37" fmla="*/ 43 h 913"/>
                <a:gd name="T38" fmla="*/ 304 w 1923"/>
                <a:gd name="T39" fmla="*/ 31 h 913"/>
                <a:gd name="T40" fmla="*/ 264 w 1923"/>
                <a:gd name="T41" fmla="*/ 19 h 913"/>
                <a:gd name="T42" fmla="*/ 226 w 1923"/>
                <a:gd name="T43" fmla="*/ 10 h 913"/>
                <a:gd name="T44" fmla="*/ 188 w 1923"/>
                <a:gd name="T45" fmla="*/ 5 h 913"/>
                <a:gd name="T46" fmla="*/ 152 w 1923"/>
                <a:gd name="T47" fmla="*/ 2 h 913"/>
                <a:gd name="T48" fmla="*/ 119 w 1923"/>
                <a:gd name="T49" fmla="*/ 0 h 913"/>
                <a:gd name="T50" fmla="*/ 88 w 1923"/>
                <a:gd name="T51" fmla="*/ 2 h 913"/>
                <a:gd name="T52" fmla="*/ 62 w 1923"/>
                <a:gd name="T53" fmla="*/ 10 h 913"/>
                <a:gd name="T54" fmla="*/ 38 w 1923"/>
                <a:gd name="T55" fmla="*/ 17 h 913"/>
                <a:gd name="T56" fmla="*/ 19 w 1923"/>
                <a:gd name="T57" fmla="*/ 26 h 913"/>
                <a:gd name="T58" fmla="*/ 7 w 1923"/>
                <a:gd name="T59" fmla="*/ 38 h 913"/>
                <a:gd name="T60" fmla="*/ 0 w 1923"/>
                <a:gd name="T61" fmla="*/ 52 h 913"/>
                <a:gd name="T62" fmla="*/ 0 w 1923"/>
                <a:gd name="T63" fmla="*/ 69 h 913"/>
                <a:gd name="T64" fmla="*/ 5 w 1923"/>
                <a:gd name="T65" fmla="*/ 88 h 913"/>
                <a:gd name="T66" fmla="*/ 14 w 1923"/>
                <a:gd name="T67" fmla="*/ 104 h 913"/>
                <a:gd name="T68" fmla="*/ 31 w 1923"/>
                <a:gd name="T69" fmla="*/ 121 h 913"/>
                <a:gd name="T70" fmla="*/ 52 w 1923"/>
                <a:gd name="T71" fmla="*/ 140 h 913"/>
                <a:gd name="T72" fmla="*/ 78 w 1923"/>
                <a:gd name="T73" fmla="*/ 157 h 913"/>
                <a:gd name="T74" fmla="*/ 107 w 1923"/>
                <a:gd name="T75" fmla="*/ 171 h 913"/>
                <a:gd name="T76" fmla="*/ 140 w 1923"/>
                <a:gd name="T77" fmla="*/ 188 h 913"/>
                <a:gd name="T78" fmla="*/ 176 w 1923"/>
                <a:gd name="T79" fmla="*/ 199 h 913"/>
                <a:gd name="T80" fmla="*/ 214 w 1923"/>
                <a:gd name="T81" fmla="*/ 211 h 91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923"/>
                <a:gd name="T124" fmla="*/ 0 h 913"/>
                <a:gd name="T125" fmla="*/ 1923 w 1923"/>
                <a:gd name="T126" fmla="*/ 913 h 91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923" h="913">
                  <a:moveTo>
                    <a:pt x="857" y="846"/>
                  </a:moveTo>
                  <a:lnTo>
                    <a:pt x="1019" y="875"/>
                  </a:lnTo>
                  <a:lnTo>
                    <a:pt x="1171" y="904"/>
                  </a:lnTo>
                  <a:lnTo>
                    <a:pt x="1314" y="913"/>
                  </a:lnTo>
                  <a:lnTo>
                    <a:pt x="1447" y="913"/>
                  </a:lnTo>
                  <a:lnTo>
                    <a:pt x="1571" y="904"/>
                  </a:lnTo>
                  <a:lnTo>
                    <a:pt x="1675" y="884"/>
                  </a:lnTo>
                  <a:lnTo>
                    <a:pt x="1770" y="856"/>
                  </a:lnTo>
                  <a:lnTo>
                    <a:pt x="1837" y="818"/>
                  </a:lnTo>
                  <a:lnTo>
                    <a:pt x="1894" y="770"/>
                  </a:lnTo>
                  <a:lnTo>
                    <a:pt x="1923" y="703"/>
                  </a:lnTo>
                  <a:lnTo>
                    <a:pt x="1923" y="647"/>
                  </a:lnTo>
                  <a:lnTo>
                    <a:pt x="1904" y="571"/>
                  </a:lnTo>
                  <a:lnTo>
                    <a:pt x="1856" y="504"/>
                  </a:lnTo>
                  <a:lnTo>
                    <a:pt x="1799" y="437"/>
                  </a:lnTo>
                  <a:lnTo>
                    <a:pt x="1714" y="361"/>
                  </a:lnTo>
                  <a:lnTo>
                    <a:pt x="1608" y="295"/>
                  </a:lnTo>
                  <a:lnTo>
                    <a:pt x="1495" y="228"/>
                  </a:lnTo>
                  <a:lnTo>
                    <a:pt x="1361" y="171"/>
                  </a:lnTo>
                  <a:lnTo>
                    <a:pt x="1218" y="124"/>
                  </a:lnTo>
                  <a:lnTo>
                    <a:pt x="1056" y="76"/>
                  </a:lnTo>
                  <a:lnTo>
                    <a:pt x="904" y="39"/>
                  </a:lnTo>
                  <a:lnTo>
                    <a:pt x="753" y="20"/>
                  </a:lnTo>
                  <a:lnTo>
                    <a:pt x="610" y="9"/>
                  </a:lnTo>
                  <a:lnTo>
                    <a:pt x="476" y="0"/>
                  </a:lnTo>
                  <a:lnTo>
                    <a:pt x="353" y="9"/>
                  </a:lnTo>
                  <a:lnTo>
                    <a:pt x="247" y="39"/>
                  </a:lnTo>
                  <a:lnTo>
                    <a:pt x="152" y="67"/>
                  </a:lnTo>
                  <a:lnTo>
                    <a:pt x="76" y="104"/>
                  </a:lnTo>
                  <a:lnTo>
                    <a:pt x="28" y="152"/>
                  </a:lnTo>
                  <a:lnTo>
                    <a:pt x="0" y="210"/>
                  </a:lnTo>
                  <a:lnTo>
                    <a:pt x="0" y="275"/>
                  </a:lnTo>
                  <a:lnTo>
                    <a:pt x="19" y="352"/>
                  </a:lnTo>
                  <a:lnTo>
                    <a:pt x="57" y="418"/>
                  </a:lnTo>
                  <a:lnTo>
                    <a:pt x="124" y="485"/>
                  </a:lnTo>
                  <a:lnTo>
                    <a:pt x="210" y="561"/>
                  </a:lnTo>
                  <a:lnTo>
                    <a:pt x="314" y="627"/>
                  </a:lnTo>
                  <a:lnTo>
                    <a:pt x="428" y="685"/>
                  </a:lnTo>
                  <a:lnTo>
                    <a:pt x="562" y="751"/>
                  </a:lnTo>
                  <a:lnTo>
                    <a:pt x="705" y="798"/>
                  </a:lnTo>
                  <a:lnTo>
                    <a:pt x="857" y="846"/>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889" name="Freeform 297">
              <a:extLst>
                <a:ext uri="{FF2B5EF4-FFF2-40B4-BE49-F238E27FC236}">
                  <a16:creationId xmlns:a16="http://schemas.microsoft.com/office/drawing/2014/main" id="{C7930986-439B-44CA-BA3A-E838133A5679}"/>
                </a:ext>
              </a:extLst>
            </p:cNvPr>
            <p:cNvSpPr>
              <a:spLocks/>
            </p:cNvSpPr>
            <p:nvPr/>
          </p:nvSpPr>
          <p:spPr bwMode="auto">
            <a:xfrm>
              <a:off x="619" y="2799"/>
              <a:ext cx="476" cy="240"/>
            </a:xfrm>
            <a:custGeom>
              <a:avLst/>
              <a:gdLst>
                <a:gd name="T0" fmla="*/ 267 w 1902"/>
                <a:gd name="T1" fmla="*/ 216 h 960"/>
                <a:gd name="T2" fmla="*/ 305 w 1902"/>
                <a:gd name="T3" fmla="*/ 202 h 960"/>
                <a:gd name="T4" fmla="*/ 340 w 1902"/>
                <a:gd name="T5" fmla="*/ 188 h 960"/>
                <a:gd name="T6" fmla="*/ 374 w 1902"/>
                <a:gd name="T7" fmla="*/ 171 h 960"/>
                <a:gd name="T8" fmla="*/ 402 w 1902"/>
                <a:gd name="T9" fmla="*/ 155 h 960"/>
                <a:gd name="T10" fmla="*/ 426 w 1902"/>
                <a:gd name="T11" fmla="*/ 136 h 960"/>
                <a:gd name="T12" fmla="*/ 447 w 1902"/>
                <a:gd name="T13" fmla="*/ 117 h 960"/>
                <a:gd name="T14" fmla="*/ 462 w 1902"/>
                <a:gd name="T15" fmla="*/ 100 h 960"/>
                <a:gd name="T16" fmla="*/ 471 w 1902"/>
                <a:gd name="T17" fmla="*/ 81 h 960"/>
                <a:gd name="T18" fmla="*/ 476 w 1902"/>
                <a:gd name="T19" fmla="*/ 65 h 960"/>
                <a:gd name="T20" fmla="*/ 476 w 1902"/>
                <a:gd name="T21" fmla="*/ 48 h 960"/>
                <a:gd name="T22" fmla="*/ 467 w 1902"/>
                <a:gd name="T23" fmla="*/ 34 h 960"/>
                <a:gd name="T24" fmla="*/ 455 w 1902"/>
                <a:gd name="T25" fmla="*/ 22 h 960"/>
                <a:gd name="T26" fmla="*/ 435 w 1902"/>
                <a:gd name="T27" fmla="*/ 12 h 960"/>
                <a:gd name="T28" fmla="*/ 412 w 1902"/>
                <a:gd name="T29" fmla="*/ 5 h 960"/>
                <a:gd name="T30" fmla="*/ 386 w 1902"/>
                <a:gd name="T31" fmla="*/ 2 h 960"/>
                <a:gd name="T32" fmla="*/ 355 w 1902"/>
                <a:gd name="T33" fmla="*/ 0 h 960"/>
                <a:gd name="T34" fmla="*/ 321 w 1902"/>
                <a:gd name="T35" fmla="*/ 2 h 960"/>
                <a:gd name="T36" fmla="*/ 286 w 1902"/>
                <a:gd name="T37" fmla="*/ 7 h 960"/>
                <a:gd name="T38" fmla="*/ 248 w 1902"/>
                <a:gd name="T39" fmla="*/ 14 h 960"/>
                <a:gd name="T40" fmla="*/ 209 w 1902"/>
                <a:gd name="T41" fmla="*/ 26 h 960"/>
                <a:gd name="T42" fmla="*/ 171 w 1902"/>
                <a:gd name="T43" fmla="*/ 38 h 960"/>
                <a:gd name="T44" fmla="*/ 135 w 1902"/>
                <a:gd name="T45" fmla="*/ 55 h 960"/>
                <a:gd name="T46" fmla="*/ 102 w 1902"/>
                <a:gd name="T47" fmla="*/ 69 h 960"/>
                <a:gd name="T48" fmla="*/ 74 w 1902"/>
                <a:gd name="T49" fmla="*/ 88 h 960"/>
                <a:gd name="T50" fmla="*/ 50 w 1902"/>
                <a:gd name="T51" fmla="*/ 105 h 960"/>
                <a:gd name="T52" fmla="*/ 28 w 1902"/>
                <a:gd name="T53" fmla="*/ 124 h 960"/>
                <a:gd name="T54" fmla="*/ 14 w 1902"/>
                <a:gd name="T55" fmla="*/ 143 h 960"/>
                <a:gd name="T56" fmla="*/ 5 w 1902"/>
                <a:gd name="T57" fmla="*/ 160 h 960"/>
                <a:gd name="T58" fmla="*/ 0 w 1902"/>
                <a:gd name="T59" fmla="*/ 179 h 960"/>
                <a:gd name="T60" fmla="*/ 0 w 1902"/>
                <a:gd name="T61" fmla="*/ 195 h 960"/>
                <a:gd name="T62" fmla="*/ 9 w 1902"/>
                <a:gd name="T63" fmla="*/ 209 h 960"/>
                <a:gd name="T64" fmla="*/ 21 w 1902"/>
                <a:gd name="T65" fmla="*/ 221 h 960"/>
                <a:gd name="T66" fmla="*/ 40 w 1902"/>
                <a:gd name="T67" fmla="*/ 228 h 960"/>
                <a:gd name="T68" fmla="*/ 64 w 1902"/>
                <a:gd name="T69" fmla="*/ 235 h 960"/>
                <a:gd name="T70" fmla="*/ 90 w 1902"/>
                <a:gd name="T71" fmla="*/ 240 h 960"/>
                <a:gd name="T72" fmla="*/ 121 w 1902"/>
                <a:gd name="T73" fmla="*/ 240 h 960"/>
                <a:gd name="T74" fmla="*/ 154 w 1902"/>
                <a:gd name="T75" fmla="*/ 238 h 960"/>
                <a:gd name="T76" fmla="*/ 190 w 1902"/>
                <a:gd name="T77" fmla="*/ 233 h 960"/>
                <a:gd name="T78" fmla="*/ 228 w 1902"/>
                <a:gd name="T79" fmla="*/ 226 h 960"/>
                <a:gd name="T80" fmla="*/ 267 w 1902"/>
                <a:gd name="T81" fmla="*/ 216 h 96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902"/>
                <a:gd name="T124" fmla="*/ 0 h 960"/>
                <a:gd name="T125" fmla="*/ 1902 w 1902"/>
                <a:gd name="T126" fmla="*/ 960 h 96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902" h="960">
                  <a:moveTo>
                    <a:pt x="1065" y="865"/>
                  </a:moveTo>
                  <a:lnTo>
                    <a:pt x="1217" y="809"/>
                  </a:lnTo>
                  <a:lnTo>
                    <a:pt x="1360" y="751"/>
                  </a:lnTo>
                  <a:lnTo>
                    <a:pt x="1493" y="685"/>
                  </a:lnTo>
                  <a:lnTo>
                    <a:pt x="1608" y="619"/>
                  </a:lnTo>
                  <a:lnTo>
                    <a:pt x="1703" y="543"/>
                  </a:lnTo>
                  <a:lnTo>
                    <a:pt x="1788" y="467"/>
                  </a:lnTo>
                  <a:lnTo>
                    <a:pt x="1846" y="400"/>
                  </a:lnTo>
                  <a:lnTo>
                    <a:pt x="1883" y="324"/>
                  </a:lnTo>
                  <a:lnTo>
                    <a:pt x="1902" y="258"/>
                  </a:lnTo>
                  <a:lnTo>
                    <a:pt x="1902" y="191"/>
                  </a:lnTo>
                  <a:lnTo>
                    <a:pt x="1865" y="134"/>
                  </a:lnTo>
                  <a:lnTo>
                    <a:pt x="1818" y="87"/>
                  </a:lnTo>
                  <a:lnTo>
                    <a:pt x="1740" y="48"/>
                  </a:lnTo>
                  <a:lnTo>
                    <a:pt x="1645" y="20"/>
                  </a:lnTo>
                  <a:lnTo>
                    <a:pt x="1541" y="9"/>
                  </a:lnTo>
                  <a:lnTo>
                    <a:pt x="1417" y="0"/>
                  </a:lnTo>
                  <a:lnTo>
                    <a:pt x="1284" y="9"/>
                  </a:lnTo>
                  <a:lnTo>
                    <a:pt x="1141" y="29"/>
                  </a:lnTo>
                  <a:lnTo>
                    <a:pt x="989" y="57"/>
                  </a:lnTo>
                  <a:lnTo>
                    <a:pt x="837" y="105"/>
                  </a:lnTo>
                  <a:lnTo>
                    <a:pt x="684" y="152"/>
                  </a:lnTo>
                  <a:lnTo>
                    <a:pt x="541" y="219"/>
                  </a:lnTo>
                  <a:lnTo>
                    <a:pt x="409" y="277"/>
                  </a:lnTo>
                  <a:lnTo>
                    <a:pt x="294" y="353"/>
                  </a:lnTo>
                  <a:lnTo>
                    <a:pt x="199" y="419"/>
                  </a:lnTo>
                  <a:lnTo>
                    <a:pt x="113" y="495"/>
                  </a:lnTo>
                  <a:lnTo>
                    <a:pt x="56" y="571"/>
                  </a:lnTo>
                  <a:lnTo>
                    <a:pt x="18" y="638"/>
                  </a:lnTo>
                  <a:lnTo>
                    <a:pt x="0" y="714"/>
                  </a:lnTo>
                  <a:lnTo>
                    <a:pt x="0" y="781"/>
                  </a:lnTo>
                  <a:lnTo>
                    <a:pt x="37" y="837"/>
                  </a:lnTo>
                  <a:lnTo>
                    <a:pt x="85" y="885"/>
                  </a:lnTo>
                  <a:lnTo>
                    <a:pt x="161" y="913"/>
                  </a:lnTo>
                  <a:lnTo>
                    <a:pt x="256" y="941"/>
                  </a:lnTo>
                  <a:lnTo>
                    <a:pt x="361" y="960"/>
                  </a:lnTo>
                  <a:lnTo>
                    <a:pt x="485" y="960"/>
                  </a:lnTo>
                  <a:lnTo>
                    <a:pt x="617" y="951"/>
                  </a:lnTo>
                  <a:lnTo>
                    <a:pt x="760" y="932"/>
                  </a:lnTo>
                  <a:lnTo>
                    <a:pt x="913" y="904"/>
                  </a:lnTo>
                  <a:lnTo>
                    <a:pt x="1065" y="865"/>
                  </a:lnTo>
                  <a:close/>
                </a:path>
              </a:pathLst>
            </a:custGeom>
            <a:solidFill>
              <a:srgbClr val="F2BF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90" name="Freeform 298">
              <a:extLst>
                <a:ext uri="{FF2B5EF4-FFF2-40B4-BE49-F238E27FC236}">
                  <a16:creationId xmlns:a16="http://schemas.microsoft.com/office/drawing/2014/main" id="{67B934C3-050C-4492-B40B-5E848742A71B}"/>
                </a:ext>
              </a:extLst>
            </p:cNvPr>
            <p:cNvSpPr>
              <a:spLocks/>
            </p:cNvSpPr>
            <p:nvPr/>
          </p:nvSpPr>
          <p:spPr bwMode="auto">
            <a:xfrm>
              <a:off x="683" y="2837"/>
              <a:ext cx="238" cy="119"/>
            </a:xfrm>
            <a:custGeom>
              <a:avLst/>
              <a:gdLst>
                <a:gd name="T0" fmla="*/ 134 w 952"/>
                <a:gd name="T1" fmla="*/ 107 h 476"/>
                <a:gd name="T2" fmla="*/ 153 w 952"/>
                <a:gd name="T3" fmla="*/ 100 h 476"/>
                <a:gd name="T4" fmla="*/ 171 w 952"/>
                <a:gd name="T5" fmla="*/ 93 h 476"/>
                <a:gd name="T6" fmla="*/ 188 w 952"/>
                <a:gd name="T7" fmla="*/ 86 h 476"/>
                <a:gd name="T8" fmla="*/ 202 w 952"/>
                <a:gd name="T9" fmla="*/ 76 h 476"/>
                <a:gd name="T10" fmla="*/ 214 w 952"/>
                <a:gd name="T11" fmla="*/ 67 h 476"/>
                <a:gd name="T12" fmla="*/ 224 w 952"/>
                <a:gd name="T13" fmla="*/ 60 h 476"/>
                <a:gd name="T14" fmla="*/ 231 w 952"/>
                <a:gd name="T15" fmla="*/ 50 h 476"/>
                <a:gd name="T16" fmla="*/ 236 w 952"/>
                <a:gd name="T17" fmla="*/ 41 h 476"/>
                <a:gd name="T18" fmla="*/ 238 w 952"/>
                <a:gd name="T19" fmla="*/ 31 h 476"/>
                <a:gd name="T20" fmla="*/ 238 w 952"/>
                <a:gd name="T21" fmla="*/ 24 h 476"/>
                <a:gd name="T22" fmla="*/ 233 w 952"/>
                <a:gd name="T23" fmla="*/ 17 h 476"/>
                <a:gd name="T24" fmla="*/ 226 w 952"/>
                <a:gd name="T25" fmla="*/ 10 h 476"/>
                <a:gd name="T26" fmla="*/ 219 w 952"/>
                <a:gd name="T27" fmla="*/ 5 h 476"/>
                <a:gd name="T28" fmla="*/ 207 w 952"/>
                <a:gd name="T29" fmla="*/ 3 h 476"/>
                <a:gd name="T30" fmla="*/ 193 w 952"/>
                <a:gd name="T31" fmla="*/ 0 h 476"/>
                <a:gd name="T32" fmla="*/ 179 w 952"/>
                <a:gd name="T33" fmla="*/ 0 h 476"/>
                <a:gd name="T34" fmla="*/ 162 w 952"/>
                <a:gd name="T35" fmla="*/ 0 h 476"/>
                <a:gd name="T36" fmla="*/ 143 w 952"/>
                <a:gd name="T37" fmla="*/ 3 h 476"/>
                <a:gd name="T38" fmla="*/ 124 w 952"/>
                <a:gd name="T39" fmla="*/ 8 h 476"/>
                <a:gd name="T40" fmla="*/ 105 w 952"/>
                <a:gd name="T41" fmla="*/ 12 h 476"/>
                <a:gd name="T42" fmla="*/ 86 w 952"/>
                <a:gd name="T43" fmla="*/ 19 h 476"/>
                <a:gd name="T44" fmla="*/ 69 w 952"/>
                <a:gd name="T45" fmla="*/ 27 h 476"/>
                <a:gd name="T46" fmla="*/ 52 w 952"/>
                <a:gd name="T47" fmla="*/ 36 h 476"/>
                <a:gd name="T48" fmla="*/ 38 w 952"/>
                <a:gd name="T49" fmla="*/ 43 h 476"/>
                <a:gd name="T50" fmla="*/ 26 w 952"/>
                <a:gd name="T51" fmla="*/ 53 h 476"/>
                <a:gd name="T52" fmla="*/ 15 w 952"/>
                <a:gd name="T53" fmla="*/ 62 h 476"/>
                <a:gd name="T54" fmla="*/ 7 w 952"/>
                <a:gd name="T55" fmla="*/ 71 h 476"/>
                <a:gd name="T56" fmla="*/ 3 w 952"/>
                <a:gd name="T57" fmla="*/ 81 h 476"/>
                <a:gd name="T58" fmla="*/ 0 w 952"/>
                <a:gd name="T59" fmla="*/ 88 h 476"/>
                <a:gd name="T60" fmla="*/ 0 w 952"/>
                <a:gd name="T61" fmla="*/ 98 h 476"/>
                <a:gd name="T62" fmla="*/ 5 w 952"/>
                <a:gd name="T63" fmla="*/ 105 h 476"/>
                <a:gd name="T64" fmla="*/ 12 w 952"/>
                <a:gd name="T65" fmla="*/ 110 h 476"/>
                <a:gd name="T66" fmla="*/ 22 w 952"/>
                <a:gd name="T67" fmla="*/ 115 h 476"/>
                <a:gd name="T68" fmla="*/ 34 w 952"/>
                <a:gd name="T69" fmla="*/ 117 h 476"/>
                <a:gd name="T70" fmla="*/ 45 w 952"/>
                <a:gd name="T71" fmla="*/ 119 h 476"/>
                <a:gd name="T72" fmla="*/ 62 w 952"/>
                <a:gd name="T73" fmla="*/ 119 h 476"/>
                <a:gd name="T74" fmla="*/ 79 w 952"/>
                <a:gd name="T75" fmla="*/ 119 h 476"/>
                <a:gd name="T76" fmla="*/ 95 w 952"/>
                <a:gd name="T77" fmla="*/ 117 h 476"/>
                <a:gd name="T78" fmla="*/ 114 w 952"/>
                <a:gd name="T79" fmla="*/ 112 h 476"/>
                <a:gd name="T80" fmla="*/ 134 w 952"/>
                <a:gd name="T81" fmla="*/ 107 h 4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52"/>
                <a:gd name="T124" fmla="*/ 0 h 476"/>
                <a:gd name="T125" fmla="*/ 952 w 952"/>
                <a:gd name="T126" fmla="*/ 476 h 4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52" h="476">
                  <a:moveTo>
                    <a:pt x="534" y="428"/>
                  </a:moveTo>
                  <a:lnTo>
                    <a:pt x="610" y="400"/>
                  </a:lnTo>
                  <a:lnTo>
                    <a:pt x="685" y="372"/>
                  </a:lnTo>
                  <a:lnTo>
                    <a:pt x="752" y="343"/>
                  </a:lnTo>
                  <a:lnTo>
                    <a:pt x="809" y="305"/>
                  </a:lnTo>
                  <a:lnTo>
                    <a:pt x="857" y="267"/>
                  </a:lnTo>
                  <a:lnTo>
                    <a:pt x="895" y="238"/>
                  </a:lnTo>
                  <a:lnTo>
                    <a:pt x="923" y="201"/>
                  </a:lnTo>
                  <a:lnTo>
                    <a:pt x="943" y="162"/>
                  </a:lnTo>
                  <a:lnTo>
                    <a:pt x="952" y="125"/>
                  </a:lnTo>
                  <a:lnTo>
                    <a:pt x="952" y="95"/>
                  </a:lnTo>
                  <a:lnTo>
                    <a:pt x="932" y="67"/>
                  </a:lnTo>
                  <a:lnTo>
                    <a:pt x="904" y="39"/>
                  </a:lnTo>
                  <a:lnTo>
                    <a:pt x="876" y="19"/>
                  </a:lnTo>
                  <a:lnTo>
                    <a:pt x="828" y="10"/>
                  </a:lnTo>
                  <a:lnTo>
                    <a:pt x="770" y="0"/>
                  </a:lnTo>
                  <a:lnTo>
                    <a:pt x="714" y="0"/>
                  </a:lnTo>
                  <a:lnTo>
                    <a:pt x="647" y="0"/>
                  </a:lnTo>
                  <a:lnTo>
                    <a:pt x="571" y="10"/>
                  </a:lnTo>
                  <a:lnTo>
                    <a:pt x="495" y="30"/>
                  </a:lnTo>
                  <a:lnTo>
                    <a:pt x="419" y="48"/>
                  </a:lnTo>
                  <a:lnTo>
                    <a:pt x="343" y="77"/>
                  </a:lnTo>
                  <a:lnTo>
                    <a:pt x="276" y="106"/>
                  </a:lnTo>
                  <a:lnTo>
                    <a:pt x="209" y="143"/>
                  </a:lnTo>
                  <a:lnTo>
                    <a:pt x="153" y="172"/>
                  </a:lnTo>
                  <a:lnTo>
                    <a:pt x="105" y="210"/>
                  </a:lnTo>
                  <a:lnTo>
                    <a:pt x="58" y="248"/>
                  </a:lnTo>
                  <a:lnTo>
                    <a:pt x="28" y="285"/>
                  </a:lnTo>
                  <a:lnTo>
                    <a:pt x="10" y="324"/>
                  </a:lnTo>
                  <a:lnTo>
                    <a:pt x="0" y="352"/>
                  </a:lnTo>
                  <a:lnTo>
                    <a:pt x="0" y="391"/>
                  </a:lnTo>
                  <a:lnTo>
                    <a:pt x="19" y="419"/>
                  </a:lnTo>
                  <a:lnTo>
                    <a:pt x="47" y="438"/>
                  </a:lnTo>
                  <a:lnTo>
                    <a:pt x="86" y="458"/>
                  </a:lnTo>
                  <a:lnTo>
                    <a:pt x="134" y="467"/>
                  </a:lnTo>
                  <a:lnTo>
                    <a:pt x="181" y="476"/>
                  </a:lnTo>
                  <a:lnTo>
                    <a:pt x="248" y="476"/>
                  </a:lnTo>
                  <a:lnTo>
                    <a:pt x="314" y="476"/>
                  </a:lnTo>
                  <a:lnTo>
                    <a:pt x="381" y="467"/>
                  </a:lnTo>
                  <a:lnTo>
                    <a:pt x="456" y="447"/>
                  </a:lnTo>
                  <a:lnTo>
                    <a:pt x="534" y="428"/>
                  </a:lnTo>
                  <a:close/>
                </a:path>
              </a:pathLst>
            </a:custGeom>
            <a:solidFill>
              <a:srgbClr val="F2BF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91" name="Freeform 299">
              <a:extLst>
                <a:ext uri="{FF2B5EF4-FFF2-40B4-BE49-F238E27FC236}">
                  <a16:creationId xmlns:a16="http://schemas.microsoft.com/office/drawing/2014/main" id="{12DFF4E2-C1A7-4B04-BB92-D5290FEA3BF3}"/>
                </a:ext>
              </a:extLst>
            </p:cNvPr>
            <p:cNvSpPr>
              <a:spLocks/>
            </p:cNvSpPr>
            <p:nvPr/>
          </p:nvSpPr>
          <p:spPr bwMode="auto">
            <a:xfrm>
              <a:off x="693" y="2842"/>
              <a:ext cx="211" cy="107"/>
            </a:xfrm>
            <a:custGeom>
              <a:avLst/>
              <a:gdLst>
                <a:gd name="T0" fmla="*/ 211 w 847"/>
                <a:gd name="T1" fmla="*/ 22 h 428"/>
                <a:gd name="T2" fmla="*/ 206 w 847"/>
                <a:gd name="T3" fmla="*/ 15 h 428"/>
                <a:gd name="T4" fmla="*/ 202 w 847"/>
                <a:gd name="T5" fmla="*/ 10 h 428"/>
                <a:gd name="T6" fmla="*/ 192 w 847"/>
                <a:gd name="T7" fmla="*/ 5 h 428"/>
                <a:gd name="T8" fmla="*/ 182 w 847"/>
                <a:gd name="T9" fmla="*/ 3 h 428"/>
                <a:gd name="T10" fmla="*/ 171 w 847"/>
                <a:gd name="T11" fmla="*/ 3 h 428"/>
                <a:gd name="T12" fmla="*/ 156 w 847"/>
                <a:gd name="T13" fmla="*/ 0 h 428"/>
                <a:gd name="T14" fmla="*/ 142 w 847"/>
                <a:gd name="T15" fmla="*/ 3 h 428"/>
                <a:gd name="T16" fmla="*/ 126 w 847"/>
                <a:gd name="T17" fmla="*/ 5 h 428"/>
                <a:gd name="T18" fmla="*/ 109 w 847"/>
                <a:gd name="T19" fmla="*/ 7 h 428"/>
                <a:gd name="T20" fmla="*/ 92 w 847"/>
                <a:gd name="T21" fmla="*/ 12 h 428"/>
                <a:gd name="T22" fmla="*/ 76 w 847"/>
                <a:gd name="T23" fmla="*/ 17 h 428"/>
                <a:gd name="T24" fmla="*/ 59 w 847"/>
                <a:gd name="T25" fmla="*/ 24 h 428"/>
                <a:gd name="T26" fmla="*/ 45 w 847"/>
                <a:gd name="T27" fmla="*/ 31 h 428"/>
                <a:gd name="T28" fmla="*/ 33 w 847"/>
                <a:gd name="T29" fmla="*/ 38 h 428"/>
                <a:gd name="T30" fmla="*/ 21 w 847"/>
                <a:gd name="T31" fmla="*/ 48 h 428"/>
                <a:gd name="T32" fmla="*/ 14 w 847"/>
                <a:gd name="T33" fmla="*/ 55 h 428"/>
                <a:gd name="T34" fmla="*/ 7 w 847"/>
                <a:gd name="T35" fmla="*/ 64 h 428"/>
                <a:gd name="T36" fmla="*/ 2 w 847"/>
                <a:gd name="T37" fmla="*/ 72 h 428"/>
                <a:gd name="T38" fmla="*/ 0 w 847"/>
                <a:gd name="T39" fmla="*/ 79 h 428"/>
                <a:gd name="T40" fmla="*/ 0 w 847"/>
                <a:gd name="T41" fmla="*/ 86 h 428"/>
                <a:gd name="T42" fmla="*/ 5 w 847"/>
                <a:gd name="T43" fmla="*/ 93 h 428"/>
                <a:gd name="T44" fmla="*/ 9 w 847"/>
                <a:gd name="T45" fmla="*/ 98 h 428"/>
                <a:gd name="T46" fmla="*/ 19 w 847"/>
                <a:gd name="T47" fmla="*/ 102 h 428"/>
                <a:gd name="T48" fmla="*/ 29 w 847"/>
                <a:gd name="T49" fmla="*/ 105 h 428"/>
                <a:gd name="T50" fmla="*/ 40 w 847"/>
                <a:gd name="T51" fmla="*/ 107 h 428"/>
                <a:gd name="T52" fmla="*/ 55 w 847"/>
                <a:gd name="T53" fmla="*/ 107 h 428"/>
                <a:gd name="T54" fmla="*/ 69 w 847"/>
                <a:gd name="T55" fmla="*/ 107 h 428"/>
                <a:gd name="T56" fmla="*/ 85 w 847"/>
                <a:gd name="T57" fmla="*/ 105 h 428"/>
                <a:gd name="T58" fmla="*/ 102 w 847"/>
                <a:gd name="T59" fmla="*/ 100 h 428"/>
                <a:gd name="T60" fmla="*/ 119 w 847"/>
                <a:gd name="T61" fmla="*/ 95 h 428"/>
                <a:gd name="T62" fmla="*/ 135 w 847"/>
                <a:gd name="T63" fmla="*/ 91 h 428"/>
                <a:gd name="T64" fmla="*/ 152 w 847"/>
                <a:gd name="T65" fmla="*/ 83 h 428"/>
                <a:gd name="T66" fmla="*/ 166 w 847"/>
                <a:gd name="T67" fmla="*/ 76 h 428"/>
                <a:gd name="T68" fmla="*/ 178 w 847"/>
                <a:gd name="T69" fmla="*/ 69 h 428"/>
                <a:gd name="T70" fmla="*/ 187 w 847"/>
                <a:gd name="T71" fmla="*/ 60 h 428"/>
                <a:gd name="T72" fmla="*/ 197 w 847"/>
                <a:gd name="T73" fmla="*/ 53 h 428"/>
                <a:gd name="T74" fmla="*/ 204 w 847"/>
                <a:gd name="T75" fmla="*/ 46 h 428"/>
                <a:gd name="T76" fmla="*/ 209 w 847"/>
                <a:gd name="T77" fmla="*/ 36 h 428"/>
                <a:gd name="T78" fmla="*/ 211 w 847"/>
                <a:gd name="T79" fmla="*/ 29 h 428"/>
                <a:gd name="T80" fmla="*/ 211 w 847"/>
                <a:gd name="T81" fmla="*/ 22 h 42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47"/>
                <a:gd name="T124" fmla="*/ 0 h 428"/>
                <a:gd name="T125" fmla="*/ 847 w 847"/>
                <a:gd name="T126" fmla="*/ 428 h 42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47" h="428">
                  <a:moveTo>
                    <a:pt x="847" y="87"/>
                  </a:moveTo>
                  <a:lnTo>
                    <a:pt x="828" y="58"/>
                  </a:lnTo>
                  <a:lnTo>
                    <a:pt x="810" y="39"/>
                  </a:lnTo>
                  <a:lnTo>
                    <a:pt x="771" y="20"/>
                  </a:lnTo>
                  <a:lnTo>
                    <a:pt x="732" y="11"/>
                  </a:lnTo>
                  <a:lnTo>
                    <a:pt x="686" y="11"/>
                  </a:lnTo>
                  <a:lnTo>
                    <a:pt x="628" y="0"/>
                  </a:lnTo>
                  <a:lnTo>
                    <a:pt x="572" y="11"/>
                  </a:lnTo>
                  <a:lnTo>
                    <a:pt x="505" y="20"/>
                  </a:lnTo>
                  <a:lnTo>
                    <a:pt x="438" y="29"/>
                  </a:lnTo>
                  <a:lnTo>
                    <a:pt x="371" y="48"/>
                  </a:lnTo>
                  <a:lnTo>
                    <a:pt x="305" y="67"/>
                  </a:lnTo>
                  <a:lnTo>
                    <a:pt x="238" y="96"/>
                  </a:lnTo>
                  <a:lnTo>
                    <a:pt x="180" y="124"/>
                  </a:lnTo>
                  <a:lnTo>
                    <a:pt x="133" y="153"/>
                  </a:lnTo>
                  <a:lnTo>
                    <a:pt x="85" y="191"/>
                  </a:lnTo>
                  <a:lnTo>
                    <a:pt x="57" y="219"/>
                  </a:lnTo>
                  <a:lnTo>
                    <a:pt x="29" y="257"/>
                  </a:lnTo>
                  <a:lnTo>
                    <a:pt x="9" y="286"/>
                  </a:lnTo>
                  <a:lnTo>
                    <a:pt x="0" y="314"/>
                  </a:lnTo>
                  <a:lnTo>
                    <a:pt x="0" y="344"/>
                  </a:lnTo>
                  <a:lnTo>
                    <a:pt x="20" y="372"/>
                  </a:lnTo>
                  <a:lnTo>
                    <a:pt x="38" y="391"/>
                  </a:lnTo>
                  <a:lnTo>
                    <a:pt x="76" y="409"/>
                  </a:lnTo>
                  <a:lnTo>
                    <a:pt x="115" y="419"/>
                  </a:lnTo>
                  <a:lnTo>
                    <a:pt x="162" y="428"/>
                  </a:lnTo>
                  <a:lnTo>
                    <a:pt x="219" y="428"/>
                  </a:lnTo>
                  <a:lnTo>
                    <a:pt x="276" y="428"/>
                  </a:lnTo>
                  <a:lnTo>
                    <a:pt x="343" y="419"/>
                  </a:lnTo>
                  <a:lnTo>
                    <a:pt x="409" y="400"/>
                  </a:lnTo>
                  <a:lnTo>
                    <a:pt x="476" y="381"/>
                  </a:lnTo>
                  <a:lnTo>
                    <a:pt x="543" y="362"/>
                  </a:lnTo>
                  <a:lnTo>
                    <a:pt x="609" y="333"/>
                  </a:lnTo>
                  <a:lnTo>
                    <a:pt x="667" y="305"/>
                  </a:lnTo>
                  <a:lnTo>
                    <a:pt x="714" y="277"/>
                  </a:lnTo>
                  <a:lnTo>
                    <a:pt x="752" y="238"/>
                  </a:lnTo>
                  <a:lnTo>
                    <a:pt x="790" y="210"/>
                  </a:lnTo>
                  <a:lnTo>
                    <a:pt x="819" y="182"/>
                  </a:lnTo>
                  <a:lnTo>
                    <a:pt x="838" y="143"/>
                  </a:lnTo>
                  <a:lnTo>
                    <a:pt x="847" y="115"/>
                  </a:lnTo>
                  <a:lnTo>
                    <a:pt x="847" y="87"/>
                  </a:lnTo>
                  <a:close/>
                </a:path>
              </a:pathLst>
            </a:custGeom>
            <a:solidFill>
              <a:srgbClr val="F3C52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92" name="Freeform 300">
              <a:extLst>
                <a:ext uri="{FF2B5EF4-FFF2-40B4-BE49-F238E27FC236}">
                  <a16:creationId xmlns:a16="http://schemas.microsoft.com/office/drawing/2014/main" id="{E2F97C9A-6975-4758-A8EB-9B24CEFC9F52}"/>
                </a:ext>
              </a:extLst>
            </p:cNvPr>
            <p:cNvSpPr>
              <a:spLocks/>
            </p:cNvSpPr>
            <p:nvPr/>
          </p:nvSpPr>
          <p:spPr bwMode="auto">
            <a:xfrm>
              <a:off x="702" y="2849"/>
              <a:ext cx="183" cy="90"/>
            </a:xfrm>
            <a:custGeom>
              <a:avLst/>
              <a:gdLst>
                <a:gd name="T0" fmla="*/ 183 w 733"/>
                <a:gd name="T1" fmla="*/ 17 h 362"/>
                <a:gd name="T2" fmla="*/ 181 w 733"/>
                <a:gd name="T3" fmla="*/ 12 h 362"/>
                <a:gd name="T4" fmla="*/ 176 w 733"/>
                <a:gd name="T5" fmla="*/ 7 h 362"/>
                <a:gd name="T6" fmla="*/ 169 w 733"/>
                <a:gd name="T7" fmla="*/ 2 h 362"/>
                <a:gd name="T8" fmla="*/ 159 w 733"/>
                <a:gd name="T9" fmla="*/ 0 h 362"/>
                <a:gd name="T10" fmla="*/ 150 w 733"/>
                <a:gd name="T11" fmla="*/ 0 h 362"/>
                <a:gd name="T12" fmla="*/ 138 w 733"/>
                <a:gd name="T13" fmla="*/ 0 h 362"/>
                <a:gd name="T14" fmla="*/ 124 w 733"/>
                <a:gd name="T15" fmla="*/ 0 h 362"/>
                <a:gd name="T16" fmla="*/ 109 w 733"/>
                <a:gd name="T17" fmla="*/ 2 h 362"/>
                <a:gd name="T18" fmla="*/ 95 w 733"/>
                <a:gd name="T19" fmla="*/ 5 h 362"/>
                <a:gd name="T20" fmla="*/ 81 w 733"/>
                <a:gd name="T21" fmla="*/ 9 h 362"/>
                <a:gd name="T22" fmla="*/ 67 w 733"/>
                <a:gd name="T23" fmla="*/ 14 h 362"/>
                <a:gd name="T24" fmla="*/ 52 w 733"/>
                <a:gd name="T25" fmla="*/ 19 h 362"/>
                <a:gd name="T26" fmla="*/ 40 w 733"/>
                <a:gd name="T27" fmla="*/ 26 h 362"/>
                <a:gd name="T28" fmla="*/ 28 w 733"/>
                <a:gd name="T29" fmla="*/ 33 h 362"/>
                <a:gd name="T30" fmla="*/ 19 w 733"/>
                <a:gd name="T31" fmla="*/ 40 h 362"/>
                <a:gd name="T32" fmla="*/ 12 w 733"/>
                <a:gd name="T33" fmla="*/ 47 h 362"/>
                <a:gd name="T34" fmla="*/ 7 w 733"/>
                <a:gd name="T35" fmla="*/ 54 h 362"/>
                <a:gd name="T36" fmla="*/ 2 w 733"/>
                <a:gd name="T37" fmla="*/ 59 h 362"/>
                <a:gd name="T38" fmla="*/ 0 w 733"/>
                <a:gd name="T39" fmla="*/ 66 h 362"/>
                <a:gd name="T40" fmla="*/ 0 w 733"/>
                <a:gd name="T41" fmla="*/ 73 h 362"/>
                <a:gd name="T42" fmla="*/ 5 w 733"/>
                <a:gd name="T43" fmla="*/ 78 h 362"/>
                <a:gd name="T44" fmla="*/ 9 w 733"/>
                <a:gd name="T45" fmla="*/ 83 h 362"/>
                <a:gd name="T46" fmla="*/ 17 w 733"/>
                <a:gd name="T47" fmla="*/ 88 h 362"/>
                <a:gd name="T48" fmla="*/ 26 w 733"/>
                <a:gd name="T49" fmla="*/ 90 h 362"/>
                <a:gd name="T50" fmla="*/ 35 w 733"/>
                <a:gd name="T51" fmla="*/ 90 h 362"/>
                <a:gd name="T52" fmla="*/ 47 w 733"/>
                <a:gd name="T53" fmla="*/ 90 h 362"/>
                <a:gd name="T54" fmla="*/ 59 w 733"/>
                <a:gd name="T55" fmla="*/ 90 h 362"/>
                <a:gd name="T56" fmla="*/ 74 w 733"/>
                <a:gd name="T57" fmla="*/ 88 h 362"/>
                <a:gd name="T58" fmla="*/ 88 w 733"/>
                <a:gd name="T59" fmla="*/ 85 h 362"/>
                <a:gd name="T60" fmla="*/ 105 w 733"/>
                <a:gd name="T61" fmla="*/ 81 h 362"/>
                <a:gd name="T62" fmla="*/ 119 w 733"/>
                <a:gd name="T63" fmla="*/ 76 h 362"/>
                <a:gd name="T64" fmla="*/ 131 w 733"/>
                <a:gd name="T65" fmla="*/ 71 h 362"/>
                <a:gd name="T66" fmla="*/ 145 w 733"/>
                <a:gd name="T67" fmla="*/ 64 h 362"/>
                <a:gd name="T68" fmla="*/ 154 w 733"/>
                <a:gd name="T69" fmla="*/ 57 h 362"/>
                <a:gd name="T70" fmla="*/ 164 w 733"/>
                <a:gd name="T71" fmla="*/ 50 h 362"/>
                <a:gd name="T72" fmla="*/ 171 w 733"/>
                <a:gd name="T73" fmla="*/ 45 h 362"/>
                <a:gd name="T74" fmla="*/ 178 w 733"/>
                <a:gd name="T75" fmla="*/ 38 h 362"/>
                <a:gd name="T76" fmla="*/ 183 w 733"/>
                <a:gd name="T77" fmla="*/ 31 h 362"/>
                <a:gd name="T78" fmla="*/ 183 w 733"/>
                <a:gd name="T79" fmla="*/ 24 h 362"/>
                <a:gd name="T80" fmla="*/ 183 w 733"/>
                <a:gd name="T81" fmla="*/ 17 h 36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33"/>
                <a:gd name="T124" fmla="*/ 0 h 362"/>
                <a:gd name="T125" fmla="*/ 733 w 733"/>
                <a:gd name="T126" fmla="*/ 362 h 36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33" h="362">
                  <a:moveTo>
                    <a:pt x="733" y="67"/>
                  </a:moveTo>
                  <a:lnTo>
                    <a:pt x="724" y="47"/>
                  </a:lnTo>
                  <a:lnTo>
                    <a:pt x="705" y="29"/>
                  </a:lnTo>
                  <a:lnTo>
                    <a:pt x="676" y="10"/>
                  </a:lnTo>
                  <a:lnTo>
                    <a:pt x="638" y="0"/>
                  </a:lnTo>
                  <a:lnTo>
                    <a:pt x="600" y="0"/>
                  </a:lnTo>
                  <a:lnTo>
                    <a:pt x="553" y="0"/>
                  </a:lnTo>
                  <a:lnTo>
                    <a:pt x="495" y="0"/>
                  </a:lnTo>
                  <a:lnTo>
                    <a:pt x="438" y="10"/>
                  </a:lnTo>
                  <a:lnTo>
                    <a:pt x="380" y="19"/>
                  </a:lnTo>
                  <a:lnTo>
                    <a:pt x="324" y="38"/>
                  </a:lnTo>
                  <a:lnTo>
                    <a:pt x="267" y="58"/>
                  </a:lnTo>
                  <a:lnTo>
                    <a:pt x="209" y="77"/>
                  </a:lnTo>
                  <a:lnTo>
                    <a:pt x="162" y="105"/>
                  </a:lnTo>
                  <a:lnTo>
                    <a:pt x="114" y="133"/>
                  </a:lnTo>
                  <a:lnTo>
                    <a:pt x="77" y="162"/>
                  </a:lnTo>
                  <a:lnTo>
                    <a:pt x="47" y="190"/>
                  </a:lnTo>
                  <a:lnTo>
                    <a:pt x="29" y="219"/>
                  </a:lnTo>
                  <a:lnTo>
                    <a:pt x="10" y="237"/>
                  </a:lnTo>
                  <a:lnTo>
                    <a:pt x="0" y="267"/>
                  </a:lnTo>
                  <a:lnTo>
                    <a:pt x="0" y="295"/>
                  </a:lnTo>
                  <a:lnTo>
                    <a:pt x="19" y="315"/>
                  </a:lnTo>
                  <a:lnTo>
                    <a:pt x="38" y="333"/>
                  </a:lnTo>
                  <a:lnTo>
                    <a:pt x="67" y="352"/>
                  </a:lnTo>
                  <a:lnTo>
                    <a:pt x="105" y="362"/>
                  </a:lnTo>
                  <a:lnTo>
                    <a:pt x="142" y="362"/>
                  </a:lnTo>
                  <a:lnTo>
                    <a:pt x="190" y="362"/>
                  </a:lnTo>
                  <a:lnTo>
                    <a:pt x="238" y="362"/>
                  </a:lnTo>
                  <a:lnTo>
                    <a:pt x="296" y="352"/>
                  </a:lnTo>
                  <a:lnTo>
                    <a:pt x="352" y="343"/>
                  </a:lnTo>
                  <a:lnTo>
                    <a:pt x="419" y="324"/>
                  </a:lnTo>
                  <a:lnTo>
                    <a:pt x="476" y="304"/>
                  </a:lnTo>
                  <a:lnTo>
                    <a:pt x="523" y="285"/>
                  </a:lnTo>
                  <a:lnTo>
                    <a:pt x="581" y="257"/>
                  </a:lnTo>
                  <a:lnTo>
                    <a:pt x="618" y="228"/>
                  </a:lnTo>
                  <a:lnTo>
                    <a:pt x="657" y="200"/>
                  </a:lnTo>
                  <a:lnTo>
                    <a:pt x="685" y="181"/>
                  </a:lnTo>
                  <a:lnTo>
                    <a:pt x="714" y="153"/>
                  </a:lnTo>
                  <a:lnTo>
                    <a:pt x="733" y="124"/>
                  </a:lnTo>
                  <a:lnTo>
                    <a:pt x="733" y="95"/>
                  </a:lnTo>
                  <a:lnTo>
                    <a:pt x="733" y="67"/>
                  </a:lnTo>
                  <a:close/>
                </a:path>
              </a:pathLst>
            </a:custGeom>
            <a:solidFill>
              <a:srgbClr val="F4CC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93" name="Freeform 301">
              <a:extLst>
                <a:ext uri="{FF2B5EF4-FFF2-40B4-BE49-F238E27FC236}">
                  <a16:creationId xmlns:a16="http://schemas.microsoft.com/office/drawing/2014/main" id="{2C4DAACF-A418-42D9-B2E6-57A42E3969F9}"/>
                </a:ext>
              </a:extLst>
            </p:cNvPr>
            <p:cNvSpPr>
              <a:spLocks/>
            </p:cNvSpPr>
            <p:nvPr/>
          </p:nvSpPr>
          <p:spPr bwMode="auto">
            <a:xfrm>
              <a:off x="712" y="2853"/>
              <a:ext cx="157" cy="79"/>
            </a:xfrm>
            <a:custGeom>
              <a:avLst/>
              <a:gdLst>
                <a:gd name="T0" fmla="*/ 157 w 628"/>
                <a:gd name="T1" fmla="*/ 15 h 314"/>
                <a:gd name="T2" fmla="*/ 155 w 628"/>
                <a:gd name="T3" fmla="*/ 10 h 314"/>
                <a:gd name="T4" fmla="*/ 150 w 628"/>
                <a:gd name="T5" fmla="*/ 7 h 314"/>
                <a:gd name="T6" fmla="*/ 143 w 628"/>
                <a:gd name="T7" fmla="*/ 5 h 314"/>
                <a:gd name="T8" fmla="*/ 136 w 628"/>
                <a:gd name="T9" fmla="*/ 3 h 314"/>
                <a:gd name="T10" fmla="*/ 126 w 628"/>
                <a:gd name="T11" fmla="*/ 0 h 314"/>
                <a:gd name="T12" fmla="*/ 117 w 628"/>
                <a:gd name="T13" fmla="*/ 0 h 314"/>
                <a:gd name="T14" fmla="*/ 105 w 628"/>
                <a:gd name="T15" fmla="*/ 0 h 314"/>
                <a:gd name="T16" fmla="*/ 95 w 628"/>
                <a:gd name="T17" fmla="*/ 3 h 314"/>
                <a:gd name="T18" fmla="*/ 81 w 628"/>
                <a:gd name="T19" fmla="*/ 5 h 314"/>
                <a:gd name="T20" fmla="*/ 69 w 628"/>
                <a:gd name="T21" fmla="*/ 7 h 314"/>
                <a:gd name="T22" fmla="*/ 57 w 628"/>
                <a:gd name="T23" fmla="*/ 12 h 314"/>
                <a:gd name="T24" fmla="*/ 46 w 628"/>
                <a:gd name="T25" fmla="*/ 17 h 314"/>
                <a:gd name="T26" fmla="*/ 36 w 628"/>
                <a:gd name="T27" fmla="*/ 24 h 314"/>
                <a:gd name="T28" fmla="*/ 26 w 628"/>
                <a:gd name="T29" fmla="*/ 29 h 314"/>
                <a:gd name="T30" fmla="*/ 17 w 628"/>
                <a:gd name="T31" fmla="*/ 34 h 314"/>
                <a:gd name="T32" fmla="*/ 10 w 628"/>
                <a:gd name="T33" fmla="*/ 41 h 314"/>
                <a:gd name="T34" fmla="*/ 5 w 628"/>
                <a:gd name="T35" fmla="*/ 46 h 314"/>
                <a:gd name="T36" fmla="*/ 2 w 628"/>
                <a:gd name="T37" fmla="*/ 53 h 314"/>
                <a:gd name="T38" fmla="*/ 0 w 628"/>
                <a:gd name="T39" fmla="*/ 58 h 314"/>
                <a:gd name="T40" fmla="*/ 2 w 628"/>
                <a:gd name="T41" fmla="*/ 65 h 314"/>
                <a:gd name="T42" fmla="*/ 5 w 628"/>
                <a:gd name="T43" fmla="*/ 67 h 314"/>
                <a:gd name="T44" fmla="*/ 7 w 628"/>
                <a:gd name="T45" fmla="*/ 72 h 314"/>
                <a:gd name="T46" fmla="*/ 14 w 628"/>
                <a:gd name="T47" fmla="*/ 74 h 314"/>
                <a:gd name="T48" fmla="*/ 22 w 628"/>
                <a:gd name="T49" fmla="*/ 77 h 314"/>
                <a:gd name="T50" fmla="*/ 31 w 628"/>
                <a:gd name="T51" fmla="*/ 79 h 314"/>
                <a:gd name="T52" fmla="*/ 41 w 628"/>
                <a:gd name="T53" fmla="*/ 79 h 314"/>
                <a:gd name="T54" fmla="*/ 53 w 628"/>
                <a:gd name="T55" fmla="*/ 79 h 314"/>
                <a:gd name="T56" fmla="*/ 65 w 628"/>
                <a:gd name="T57" fmla="*/ 77 h 314"/>
                <a:gd name="T58" fmla="*/ 76 w 628"/>
                <a:gd name="T59" fmla="*/ 74 h 314"/>
                <a:gd name="T60" fmla="*/ 88 w 628"/>
                <a:gd name="T61" fmla="*/ 69 h 314"/>
                <a:gd name="T62" fmla="*/ 100 w 628"/>
                <a:gd name="T63" fmla="*/ 67 h 314"/>
                <a:gd name="T64" fmla="*/ 112 w 628"/>
                <a:gd name="T65" fmla="*/ 62 h 314"/>
                <a:gd name="T66" fmla="*/ 124 w 628"/>
                <a:gd name="T67" fmla="*/ 55 h 314"/>
                <a:gd name="T68" fmla="*/ 133 w 628"/>
                <a:gd name="T69" fmla="*/ 50 h 314"/>
                <a:gd name="T70" fmla="*/ 141 w 628"/>
                <a:gd name="T71" fmla="*/ 46 h 314"/>
                <a:gd name="T72" fmla="*/ 148 w 628"/>
                <a:gd name="T73" fmla="*/ 38 h 314"/>
                <a:gd name="T74" fmla="*/ 153 w 628"/>
                <a:gd name="T75" fmla="*/ 31 h 314"/>
                <a:gd name="T76" fmla="*/ 155 w 628"/>
                <a:gd name="T77" fmla="*/ 26 h 314"/>
                <a:gd name="T78" fmla="*/ 157 w 628"/>
                <a:gd name="T79" fmla="*/ 22 h 314"/>
                <a:gd name="T80" fmla="*/ 157 w 628"/>
                <a:gd name="T81" fmla="*/ 15 h 31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28"/>
                <a:gd name="T124" fmla="*/ 0 h 314"/>
                <a:gd name="T125" fmla="*/ 628 w 628"/>
                <a:gd name="T126" fmla="*/ 314 h 31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28" h="314">
                  <a:moveTo>
                    <a:pt x="628" y="58"/>
                  </a:moveTo>
                  <a:lnTo>
                    <a:pt x="619" y="39"/>
                  </a:lnTo>
                  <a:lnTo>
                    <a:pt x="600" y="28"/>
                  </a:lnTo>
                  <a:lnTo>
                    <a:pt x="571" y="19"/>
                  </a:lnTo>
                  <a:lnTo>
                    <a:pt x="543" y="10"/>
                  </a:lnTo>
                  <a:lnTo>
                    <a:pt x="505" y="0"/>
                  </a:lnTo>
                  <a:lnTo>
                    <a:pt x="467" y="0"/>
                  </a:lnTo>
                  <a:lnTo>
                    <a:pt x="420" y="0"/>
                  </a:lnTo>
                  <a:lnTo>
                    <a:pt x="381" y="10"/>
                  </a:lnTo>
                  <a:lnTo>
                    <a:pt x="324" y="19"/>
                  </a:lnTo>
                  <a:lnTo>
                    <a:pt x="277" y="28"/>
                  </a:lnTo>
                  <a:lnTo>
                    <a:pt x="229" y="48"/>
                  </a:lnTo>
                  <a:lnTo>
                    <a:pt x="182" y="67"/>
                  </a:lnTo>
                  <a:lnTo>
                    <a:pt x="143" y="95"/>
                  </a:lnTo>
                  <a:lnTo>
                    <a:pt x="104" y="114"/>
                  </a:lnTo>
                  <a:lnTo>
                    <a:pt x="67" y="134"/>
                  </a:lnTo>
                  <a:lnTo>
                    <a:pt x="39" y="162"/>
                  </a:lnTo>
                  <a:lnTo>
                    <a:pt x="20" y="181"/>
                  </a:lnTo>
                  <a:lnTo>
                    <a:pt x="9" y="209"/>
                  </a:lnTo>
                  <a:lnTo>
                    <a:pt x="0" y="229"/>
                  </a:lnTo>
                  <a:lnTo>
                    <a:pt x="9" y="257"/>
                  </a:lnTo>
                  <a:lnTo>
                    <a:pt x="20" y="266"/>
                  </a:lnTo>
                  <a:lnTo>
                    <a:pt x="29" y="285"/>
                  </a:lnTo>
                  <a:lnTo>
                    <a:pt x="57" y="296"/>
                  </a:lnTo>
                  <a:lnTo>
                    <a:pt x="86" y="305"/>
                  </a:lnTo>
                  <a:lnTo>
                    <a:pt x="124" y="314"/>
                  </a:lnTo>
                  <a:lnTo>
                    <a:pt x="162" y="314"/>
                  </a:lnTo>
                  <a:lnTo>
                    <a:pt x="210" y="314"/>
                  </a:lnTo>
                  <a:lnTo>
                    <a:pt x="258" y="305"/>
                  </a:lnTo>
                  <a:lnTo>
                    <a:pt x="305" y="296"/>
                  </a:lnTo>
                  <a:lnTo>
                    <a:pt x="353" y="276"/>
                  </a:lnTo>
                  <a:lnTo>
                    <a:pt x="400" y="266"/>
                  </a:lnTo>
                  <a:lnTo>
                    <a:pt x="448" y="248"/>
                  </a:lnTo>
                  <a:lnTo>
                    <a:pt x="496" y="218"/>
                  </a:lnTo>
                  <a:lnTo>
                    <a:pt x="533" y="200"/>
                  </a:lnTo>
                  <a:lnTo>
                    <a:pt x="562" y="181"/>
                  </a:lnTo>
                  <a:lnTo>
                    <a:pt x="591" y="153"/>
                  </a:lnTo>
                  <a:lnTo>
                    <a:pt x="610" y="123"/>
                  </a:lnTo>
                  <a:lnTo>
                    <a:pt x="619" y="105"/>
                  </a:lnTo>
                  <a:lnTo>
                    <a:pt x="628" y="86"/>
                  </a:lnTo>
                  <a:lnTo>
                    <a:pt x="628" y="58"/>
                  </a:lnTo>
                  <a:close/>
                </a:path>
              </a:pathLst>
            </a:custGeom>
            <a:solidFill>
              <a:srgbClr val="F6D25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94" name="Freeform 302">
              <a:extLst>
                <a:ext uri="{FF2B5EF4-FFF2-40B4-BE49-F238E27FC236}">
                  <a16:creationId xmlns:a16="http://schemas.microsoft.com/office/drawing/2014/main" id="{5F054C22-9295-4000-A9F7-941B59C327B9}"/>
                </a:ext>
              </a:extLst>
            </p:cNvPr>
            <p:cNvSpPr>
              <a:spLocks/>
            </p:cNvSpPr>
            <p:nvPr/>
          </p:nvSpPr>
          <p:spPr bwMode="auto">
            <a:xfrm>
              <a:off x="721" y="2858"/>
              <a:ext cx="129" cy="65"/>
            </a:xfrm>
            <a:custGeom>
              <a:avLst/>
              <a:gdLst>
                <a:gd name="T0" fmla="*/ 129 w 513"/>
                <a:gd name="T1" fmla="*/ 14 h 257"/>
                <a:gd name="T2" fmla="*/ 127 w 513"/>
                <a:gd name="T3" fmla="*/ 10 h 257"/>
                <a:gd name="T4" fmla="*/ 124 w 513"/>
                <a:gd name="T5" fmla="*/ 7 h 257"/>
                <a:gd name="T6" fmla="*/ 120 w 513"/>
                <a:gd name="T7" fmla="*/ 5 h 257"/>
                <a:gd name="T8" fmla="*/ 112 w 513"/>
                <a:gd name="T9" fmla="*/ 2 h 257"/>
                <a:gd name="T10" fmla="*/ 105 w 513"/>
                <a:gd name="T11" fmla="*/ 0 h 257"/>
                <a:gd name="T12" fmla="*/ 98 w 513"/>
                <a:gd name="T13" fmla="*/ 0 h 257"/>
                <a:gd name="T14" fmla="*/ 88 w 513"/>
                <a:gd name="T15" fmla="*/ 2 h 257"/>
                <a:gd name="T16" fmla="*/ 79 w 513"/>
                <a:gd name="T17" fmla="*/ 2 h 257"/>
                <a:gd name="T18" fmla="*/ 67 w 513"/>
                <a:gd name="T19" fmla="*/ 5 h 257"/>
                <a:gd name="T20" fmla="*/ 57 w 513"/>
                <a:gd name="T21" fmla="*/ 7 h 257"/>
                <a:gd name="T22" fmla="*/ 48 w 513"/>
                <a:gd name="T23" fmla="*/ 12 h 257"/>
                <a:gd name="T24" fmla="*/ 38 w 513"/>
                <a:gd name="T25" fmla="*/ 14 h 257"/>
                <a:gd name="T26" fmla="*/ 28 w 513"/>
                <a:gd name="T27" fmla="*/ 19 h 257"/>
                <a:gd name="T28" fmla="*/ 21 w 513"/>
                <a:gd name="T29" fmla="*/ 24 h 257"/>
                <a:gd name="T30" fmla="*/ 14 w 513"/>
                <a:gd name="T31" fmla="*/ 29 h 257"/>
                <a:gd name="T32" fmla="*/ 9 w 513"/>
                <a:gd name="T33" fmla="*/ 34 h 257"/>
                <a:gd name="T34" fmla="*/ 5 w 513"/>
                <a:gd name="T35" fmla="*/ 38 h 257"/>
                <a:gd name="T36" fmla="*/ 2 w 513"/>
                <a:gd name="T37" fmla="*/ 43 h 257"/>
                <a:gd name="T38" fmla="*/ 0 w 513"/>
                <a:gd name="T39" fmla="*/ 48 h 257"/>
                <a:gd name="T40" fmla="*/ 2 w 513"/>
                <a:gd name="T41" fmla="*/ 53 h 257"/>
                <a:gd name="T42" fmla="*/ 5 w 513"/>
                <a:gd name="T43" fmla="*/ 58 h 257"/>
                <a:gd name="T44" fmla="*/ 7 w 513"/>
                <a:gd name="T45" fmla="*/ 60 h 257"/>
                <a:gd name="T46" fmla="*/ 12 w 513"/>
                <a:gd name="T47" fmla="*/ 62 h 257"/>
                <a:gd name="T48" fmla="*/ 19 w 513"/>
                <a:gd name="T49" fmla="*/ 65 h 257"/>
                <a:gd name="T50" fmla="*/ 26 w 513"/>
                <a:gd name="T51" fmla="*/ 65 h 257"/>
                <a:gd name="T52" fmla="*/ 33 w 513"/>
                <a:gd name="T53" fmla="*/ 65 h 257"/>
                <a:gd name="T54" fmla="*/ 43 w 513"/>
                <a:gd name="T55" fmla="*/ 65 h 257"/>
                <a:gd name="T56" fmla="*/ 52 w 513"/>
                <a:gd name="T57" fmla="*/ 65 h 257"/>
                <a:gd name="T58" fmla="*/ 62 w 513"/>
                <a:gd name="T59" fmla="*/ 62 h 257"/>
                <a:gd name="T60" fmla="*/ 74 w 513"/>
                <a:gd name="T61" fmla="*/ 60 h 257"/>
                <a:gd name="T62" fmla="*/ 84 w 513"/>
                <a:gd name="T63" fmla="*/ 55 h 257"/>
                <a:gd name="T64" fmla="*/ 93 w 513"/>
                <a:gd name="T65" fmla="*/ 50 h 257"/>
                <a:gd name="T66" fmla="*/ 103 w 513"/>
                <a:gd name="T67" fmla="*/ 48 h 257"/>
                <a:gd name="T68" fmla="*/ 110 w 513"/>
                <a:gd name="T69" fmla="*/ 43 h 257"/>
                <a:gd name="T70" fmla="*/ 117 w 513"/>
                <a:gd name="T71" fmla="*/ 38 h 257"/>
                <a:gd name="T72" fmla="*/ 122 w 513"/>
                <a:gd name="T73" fmla="*/ 31 h 257"/>
                <a:gd name="T74" fmla="*/ 127 w 513"/>
                <a:gd name="T75" fmla="*/ 26 h 257"/>
                <a:gd name="T76" fmla="*/ 129 w 513"/>
                <a:gd name="T77" fmla="*/ 22 h 257"/>
                <a:gd name="T78" fmla="*/ 129 w 513"/>
                <a:gd name="T79" fmla="*/ 17 h 257"/>
                <a:gd name="T80" fmla="*/ 129 w 513"/>
                <a:gd name="T81" fmla="*/ 14 h 2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13"/>
                <a:gd name="T124" fmla="*/ 0 h 257"/>
                <a:gd name="T125" fmla="*/ 513 w 513"/>
                <a:gd name="T126" fmla="*/ 257 h 2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13" h="257">
                  <a:moveTo>
                    <a:pt x="513" y="57"/>
                  </a:moveTo>
                  <a:lnTo>
                    <a:pt x="504" y="39"/>
                  </a:lnTo>
                  <a:lnTo>
                    <a:pt x="494" y="29"/>
                  </a:lnTo>
                  <a:lnTo>
                    <a:pt x="476" y="20"/>
                  </a:lnTo>
                  <a:lnTo>
                    <a:pt x="446" y="9"/>
                  </a:lnTo>
                  <a:lnTo>
                    <a:pt x="418" y="0"/>
                  </a:lnTo>
                  <a:lnTo>
                    <a:pt x="390" y="0"/>
                  </a:lnTo>
                  <a:lnTo>
                    <a:pt x="351" y="9"/>
                  </a:lnTo>
                  <a:lnTo>
                    <a:pt x="314" y="9"/>
                  </a:lnTo>
                  <a:lnTo>
                    <a:pt x="266" y="20"/>
                  </a:lnTo>
                  <a:lnTo>
                    <a:pt x="228" y="29"/>
                  </a:lnTo>
                  <a:lnTo>
                    <a:pt x="190" y="48"/>
                  </a:lnTo>
                  <a:lnTo>
                    <a:pt x="152" y="57"/>
                  </a:lnTo>
                  <a:lnTo>
                    <a:pt x="113" y="76"/>
                  </a:lnTo>
                  <a:lnTo>
                    <a:pt x="85" y="95"/>
                  </a:lnTo>
                  <a:lnTo>
                    <a:pt x="56" y="115"/>
                  </a:lnTo>
                  <a:lnTo>
                    <a:pt x="37" y="134"/>
                  </a:lnTo>
                  <a:lnTo>
                    <a:pt x="18" y="152"/>
                  </a:lnTo>
                  <a:lnTo>
                    <a:pt x="9" y="171"/>
                  </a:lnTo>
                  <a:lnTo>
                    <a:pt x="0" y="190"/>
                  </a:lnTo>
                  <a:lnTo>
                    <a:pt x="9" y="210"/>
                  </a:lnTo>
                  <a:lnTo>
                    <a:pt x="18" y="229"/>
                  </a:lnTo>
                  <a:lnTo>
                    <a:pt x="28" y="238"/>
                  </a:lnTo>
                  <a:lnTo>
                    <a:pt x="47" y="247"/>
                  </a:lnTo>
                  <a:lnTo>
                    <a:pt x="76" y="257"/>
                  </a:lnTo>
                  <a:lnTo>
                    <a:pt x="104" y="257"/>
                  </a:lnTo>
                  <a:lnTo>
                    <a:pt x="132" y="257"/>
                  </a:lnTo>
                  <a:lnTo>
                    <a:pt x="171" y="257"/>
                  </a:lnTo>
                  <a:lnTo>
                    <a:pt x="208" y="257"/>
                  </a:lnTo>
                  <a:lnTo>
                    <a:pt x="247" y="247"/>
                  </a:lnTo>
                  <a:lnTo>
                    <a:pt x="294" y="238"/>
                  </a:lnTo>
                  <a:lnTo>
                    <a:pt x="333" y="219"/>
                  </a:lnTo>
                  <a:lnTo>
                    <a:pt x="370" y="199"/>
                  </a:lnTo>
                  <a:lnTo>
                    <a:pt x="409" y="190"/>
                  </a:lnTo>
                  <a:lnTo>
                    <a:pt x="437" y="171"/>
                  </a:lnTo>
                  <a:lnTo>
                    <a:pt x="466" y="152"/>
                  </a:lnTo>
                  <a:lnTo>
                    <a:pt x="485" y="124"/>
                  </a:lnTo>
                  <a:lnTo>
                    <a:pt x="504" y="104"/>
                  </a:lnTo>
                  <a:lnTo>
                    <a:pt x="513" y="86"/>
                  </a:lnTo>
                  <a:lnTo>
                    <a:pt x="513" y="67"/>
                  </a:lnTo>
                  <a:lnTo>
                    <a:pt x="513" y="57"/>
                  </a:lnTo>
                  <a:close/>
                </a:path>
              </a:pathLst>
            </a:custGeom>
            <a:solidFill>
              <a:srgbClr val="F7D86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95" name="Freeform 303">
              <a:extLst>
                <a:ext uri="{FF2B5EF4-FFF2-40B4-BE49-F238E27FC236}">
                  <a16:creationId xmlns:a16="http://schemas.microsoft.com/office/drawing/2014/main" id="{5B2FDD60-0F9A-477E-8BE5-1D983FE21EC9}"/>
                </a:ext>
              </a:extLst>
            </p:cNvPr>
            <p:cNvSpPr>
              <a:spLocks/>
            </p:cNvSpPr>
            <p:nvPr/>
          </p:nvSpPr>
          <p:spPr bwMode="auto">
            <a:xfrm>
              <a:off x="733" y="2865"/>
              <a:ext cx="100" cy="51"/>
            </a:xfrm>
            <a:custGeom>
              <a:avLst/>
              <a:gdLst>
                <a:gd name="T0" fmla="*/ 55 w 399"/>
                <a:gd name="T1" fmla="*/ 46 h 200"/>
                <a:gd name="T2" fmla="*/ 64 w 399"/>
                <a:gd name="T3" fmla="*/ 43 h 200"/>
                <a:gd name="T4" fmla="*/ 72 w 399"/>
                <a:gd name="T5" fmla="*/ 39 h 200"/>
                <a:gd name="T6" fmla="*/ 79 w 399"/>
                <a:gd name="T7" fmla="*/ 36 h 200"/>
                <a:gd name="T8" fmla="*/ 84 w 399"/>
                <a:gd name="T9" fmla="*/ 31 h 200"/>
                <a:gd name="T10" fmla="*/ 88 w 399"/>
                <a:gd name="T11" fmla="*/ 29 h 200"/>
                <a:gd name="T12" fmla="*/ 93 w 399"/>
                <a:gd name="T13" fmla="*/ 24 h 200"/>
                <a:gd name="T14" fmla="*/ 98 w 399"/>
                <a:gd name="T15" fmla="*/ 19 h 200"/>
                <a:gd name="T16" fmla="*/ 100 w 399"/>
                <a:gd name="T17" fmla="*/ 17 h 200"/>
                <a:gd name="T18" fmla="*/ 100 w 399"/>
                <a:gd name="T19" fmla="*/ 12 h 200"/>
                <a:gd name="T20" fmla="*/ 100 w 399"/>
                <a:gd name="T21" fmla="*/ 10 h 200"/>
                <a:gd name="T22" fmla="*/ 98 w 399"/>
                <a:gd name="T23" fmla="*/ 5 h 200"/>
                <a:gd name="T24" fmla="*/ 95 w 399"/>
                <a:gd name="T25" fmla="*/ 3 h 200"/>
                <a:gd name="T26" fmla="*/ 91 w 399"/>
                <a:gd name="T27" fmla="*/ 3 h 200"/>
                <a:gd name="T28" fmla="*/ 86 w 399"/>
                <a:gd name="T29" fmla="*/ 0 h 200"/>
                <a:gd name="T30" fmla="*/ 81 w 399"/>
                <a:gd name="T31" fmla="*/ 0 h 200"/>
                <a:gd name="T32" fmla="*/ 74 w 399"/>
                <a:gd name="T33" fmla="*/ 0 h 200"/>
                <a:gd name="T34" fmla="*/ 67 w 399"/>
                <a:gd name="T35" fmla="*/ 0 h 200"/>
                <a:gd name="T36" fmla="*/ 60 w 399"/>
                <a:gd name="T37" fmla="*/ 0 h 200"/>
                <a:gd name="T38" fmla="*/ 52 w 399"/>
                <a:gd name="T39" fmla="*/ 3 h 200"/>
                <a:gd name="T40" fmla="*/ 43 w 399"/>
                <a:gd name="T41" fmla="*/ 5 h 200"/>
                <a:gd name="T42" fmla="*/ 36 w 399"/>
                <a:gd name="T43" fmla="*/ 7 h 200"/>
                <a:gd name="T44" fmla="*/ 29 w 399"/>
                <a:gd name="T45" fmla="*/ 10 h 200"/>
                <a:gd name="T46" fmla="*/ 21 w 399"/>
                <a:gd name="T47" fmla="*/ 15 h 200"/>
                <a:gd name="T48" fmla="*/ 14 w 399"/>
                <a:gd name="T49" fmla="*/ 17 h 200"/>
                <a:gd name="T50" fmla="*/ 10 w 399"/>
                <a:gd name="T51" fmla="*/ 22 h 200"/>
                <a:gd name="T52" fmla="*/ 5 w 399"/>
                <a:gd name="T53" fmla="*/ 27 h 200"/>
                <a:gd name="T54" fmla="*/ 2 w 399"/>
                <a:gd name="T55" fmla="*/ 29 h 200"/>
                <a:gd name="T56" fmla="*/ 0 w 399"/>
                <a:gd name="T57" fmla="*/ 34 h 200"/>
                <a:gd name="T58" fmla="*/ 0 w 399"/>
                <a:gd name="T59" fmla="*/ 36 h 200"/>
                <a:gd name="T60" fmla="*/ 0 w 399"/>
                <a:gd name="T61" fmla="*/ 41 h 200"/>
                <a:gd name="T62" fmla="*/ 0 w 399"/>
                <a:gd name="T63" fmla="*/ 43 h 200"/>
                <a:gd name="T64" fmla="*/ 5 w 399"/>
                <a:gd name="T65" fmla="*/ 46 h 200"/>
                <a:gd name="T66" fmla="*/ 7 w 399"/>
                <a:gd name="T67" fmla="*/ 48 h 200"/>
                <a:gd name="T68" fmla="*/ 12 w 399"/>
                <a:gd name="T69" fmla="*/ 48 h 200"/>
                <a:gd name="T70" fmla="*/ 19 w 399"/>
                <a:gd name="T71" fmla="*/ 51 h 200"/>
                <a:gd name="T72" fmla="*/ 24 w 399"/>
                <a:gd name="T73" fmla="*/ 51 h 200"/>
                <a:gd name="T74" fmla="*/ 31 w 399"/>
                <a:gd name="T75" fmla="*/ 51 h 200"/>
                <a:gd name="T76" fmla="*/ 40 w 399"/>
                <a:gd name="T77" fmla="*/ 48 h 200"/>
                <a:gd name="T78" fmla="*/ 48 w 399"/>
                <a:gd name="T79" fmla="*/ 48 h 200"/>
                <a:gd name="T80" fmla="*/ 55 w 399"/>
                <a:gd name="T81" fmla="*/ 46 h 20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99"/>
                <a:gd name="T124" fmla="*/ 0 h 200"/>
                <a:gd name="T125" fmla="*/ 399 w 399"/>
                <a:gd name="T126" fmla="*/ 200 h 20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99" h="200">
                  <a:moveTo>
                    <a:pt x="219" y="181"/>
                  </a:moveTo>
                  <a:lnTo>
                    <a:pt x="256" y="170"/>
                  </a:lnTo>
                  <a:lnTo>
                    <a:pt x="286" y="152"/>
                  </a:lnTo>
                  <a:lnTo>
                    <a:pt x="314" y="142"/>
                  </a:lnTo>
                  <a:lnTo>
                    <a:pt x="334" y="123"/>
                  </a:lnTo>
                  <a:lnTo>
                    <a:pt x="352" y="114"/>
                  </a:lnTo>
                  <a:lnTo>
                    <a:pt x="371" y="95"/>
                  </a:lnTo>
                  <a:lnTo>
                    <a:pt x="390" y="75"/>
                  </a:lnTo>
                  <a:lnTo>
                    <a:pt x="399" y="66"/>
                  </a:lnTo>
                  <a:lnTo>
                    <a:pt x="399" y="47"/>
                  </a:lnTo>
                  <a:lnTo>
                    <a:pt x="399" y="38"/>
                  </a:lnTo>
                  <a:lnTo>
                    <a:pt x="390" y="19"/>
                  </a:lnTo>
                  <a:lnTo>
                    <a:pt x="381" y="10"/>
                  </a:lnTo>
                  <a:lnTo>
                    <a:pt x="362" y="10"/>
                  </a:lnTo>
                  <a:lnTo>
                    <a:pt x="343" y="0"/>
                  </a:lnTo>
                  <a:lnTo>
                    <a:pt x="323" y="0"/>
                  </a:lnTo>
                  <a:lnTo>
                    <a:pt x="295" y="0"/>
                  </a:lnTo>
                  <a:lnTo>
                    <a:pt x="267" y="0"/>
                  </a:lnTo>
                  <a:lnTo>
                    <a:pt x="238" y="0"/>
                  </a:lnTo>
                  <a:lnTo>
                    <a:pt x="209" y="10"/>
                  </a:lnTo>
                  <a:lnTo>
                    <a:pt x="172" y="19"/>
                  </a:lnTo>
                  <a:lnTo>
                    <a:pt x="143" y="28"/>
                  </a:lnTo>
                  <a:lnTo>
                    <a:pt x="114" y="38"/>
                  </a:lnTo>
                  <a:lnTo>
                    <a:pt x="85" y="57"/>
                  </a:lnTo>
                  <a:lnTo>
                    <a:pt x="57" y="66"/>
                  </a:lnTo>
                  <a:lnTo>
                    <a:pt x="38" y="86"/>
                  </a:lnTo>
                  <a:lnTo>
                    <a:pt x="18" y="105"/>
                  </a:lnTo>
                  <a:lnTo>
                    <a:pt x="9" y="114"/>
                  </a:lnTo>
                  <a:lnTo>
                    <a:pt x="0" y="133"/>
                  </a:lnTo>
                  <a:lnTo>
                    <a:pt x="0" y="142"/>
                  </a:lnTo>
                  <a:lnTo>
                    <a:pt x="0" y="161"/>
                  </a:lnTo>
                  <a:lnTo>
                    <a:pt x="0" y="170"/>
                  </a:lnTo>
                  <a:lnTo>
                    <a:pt x="18" y="181"/>
                  </a:lnTo>
                  <a:lnTo>
                    <a:pt x="29" y="190"/>
                  </a:lnTo>
                  <a:lnTo>
                    <a:pt x="48" y="190"/>
                  </a:lnTo>
                  <a:lnTo>
                    <a:pt x="76" y="200"/>
                  </a:lnTo>
                  <a:lnTo>
                    <a:pt x="96" y="200"/>
                  </a:lnTo>
                  <a:lnTo>
                    <a:pt x="124" y="200"/>
                  </a:lnTo>
                  <a:lnTo>
                    <a:pt x="161" y="190"/>
                  </a:lnTo>
                  <a:lnTo>
                    <a:pt x="191" y="190"/>
                  </a:lnTo>
                  <a:lnTo>
                    <a:pt x="219" y="181"/>
                  </a:lnTo>
                  <a:close/>
                </a:path>
              </a:pathLst>
            </a:custGeom>
            <a:solidFill>
              <a:srgbClr val="F8DF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96" name="Freeform 304">
              <a:extLst>
                <a:ext uri="{FF2B5EF4-FFF2-40B4-BE49-F238E27FC236}">
                  <a16:creationId xmlns:a16="http://schemas.microsoft.com/office/drawing/2014/main" id="{51EA0461-8EAB-4F3B-A011-CEBD182C2D08}"/>
                </a:ext>
              </a:extLst>
            </p:cNvPr>
            <p:cNvSpPr>
              <a:spLocks/>
            </p:cNvSpPr>
            <p:nvPr/>
          </p:nvSpPr>
          <p:spPr bwMode="auto">
            <a:xfrm>
              <a:off x="617" y="2823"/>
              <a:ext cx="478" cy="214"/>
            </a:xfrm>
            <a:custGeom>
              <a:avLst/>
              <a:gdLst>
                <a:gd name="T0" fmla="*/ 459 w 1913"/>
                <a:gd name="T1" fmla="*/ 0 h 855"/>
                <a:gd name="T2" fmla="*/ 459 w 1913"/>
                <a:gd name="T3" fmla="*/ 2 h 855"/>
                <a:gd name="T4" fmla="*/ 462 w 1913"/>
                <a:gd name="T5" fmla="*/ 5 h 855"/>
                <a:gd name="T6" fmla="*/ 462 w 1913"/>
                <a:gd name="T7" fmla="*/ 22 h 855"/>
                <a:gd name="T8" fmla="*/ 457 w 1913"/>
                <a:gd name="T9" fmla="*/ 38 h 855"/>
                <a:gd name="T10" fmla="*/ 447 w 1913"/>
                <a:gd name="T11" fmla="*/ 57 h 855"/>
                <a:gd name="T12" fmla="*/ 431 w 1913"/>
                <a:gd name="T13" fmla="*/ 74 h 855"/>
                <a:gd name="T14" fmla="*/ 412 w 1913"/>
                <a:gd name="T15" fmla="*/ 93 h 855"/>
                <a:gd name="T16" fmla="*/ 386 w 1913"/>
                <a:gd name="T17" fmla="*/ 109 h 855"/>
                <a:gd name="T18" fmla="*/ 357 w 1913"/>
                <a:gd name="T19" fmla="*/ 126 h 855"/>
                <a:gd name="T20" fmla="*/ 324 w 1913"/>
                <a:gd name="T21" fmla="*/ 143 h 855"/>
                <a:gd name="T22" fmla="*/ 288 w 1913"/>
                <a:gd name="T23" fmla="*/ 157 h 855"/>
                <a:gd name="T24" fmla="*/ 250 w 1913"/>
                <a:gd name="T25" fmla="*/ 169 h 855"/>
                <a:gd name="T26" fmla="*/ 216 w 1913"/>
                <a:gd name="T27" fmla="*/ 178 h 855"/>
                <a:gd name="T28" fmla="*/ 186 w 1913"/>
                <a:gd name="T29" fmla="*/ 185 h 855"/>
                <a:gd name="T30" fmla="*/ 155 w 1913"/>
                <a:gd name="T31" fmla="*/ 190 h 855"/>
                <a:gd name="T32" fmla="*/ 126 w 1913"/>
                <a:gd name="T33" fmla="*/ 192 h 855"/>
                <a:gd name="T34" fmla="*/ 100 w 1913"/>
                <a:gd name="T35" fmla="*/ 192 h 855"/>
                <a:gd name="T36" fmla="*/ 74 w 1913"/>
                <a:gd name="T37" fmla="*/ 190 h 855"/>
                <a:gd name="T38" fmla="*/ 52 w 1913"/>
                <a:gd name="T39" fmla="*/ 188 h 855"/>
                <a:gd name="T40" fmla="*/ 33 w 1913"/>
                <a:gd name="T41" fmla="*/ 183 h 855"/>
                <a:gd name="T42" fmla="*/ 14 w 1913"/>
                <a:gd name="T43" fmla="*/ 176 h 855"/>
                <a:gd name="T44" fmla="*/ 0 w 1913"/>
                <a:gd name="T45" fmla="*/ 169 h 855"/>
                <a:gd name="T46" fmla="*/ 12 w 1913"/>
                <a:gd name="T47" fmla="*/ 181 h 855"/>
                <a:gd name="T48" fmla="*/ 26 w 1913"/>
                <a:gd name="T49" fmla="*/ 192 h 855"/>
                <a:gd name="T50" fmla="*/ 45 w 1913"/>
                <a:gd name="T51" fmla="*/ 202 h 855"/>
                <a:gd name="T52" fmla="*/ 69 w 1913"/>
                <a:gd name="T53" fmla="*/ 207 h 855"/>
                <a:gd name="T54" fmla="*/ 97 w 1913"/>
                <a:gd name="T55" fmla="*/ 211 h 855"/>
                <a:gd name="T56" fmla="*/ 129 w 1913"/>
                <a:gd name="T57" fmla="*/ 214 h 855"/>
                <a:gd name="T58" fmla="*/ 162 w 1913"/>
                <a:gd name="T59" fmla="*/ 211 h 855"/>
                <a:gd name="T60" fmla="*/ 195 w 1913"/>
                <a:gd name="T61" fmla="*/ 209 h 855"/>
                <a:gd name="T62" fmla="*/ 233 w 1913"/>
                <a:gd name="T63" fmla="*/ 202 h 855"/>
                <a:gd name="T64" fmla="*/ 269 w 1913"/>
                <a:gd name="T65" fmla="*/ 192 h 855"/>
                <a:gd name="T66" fmla="*/ 307 w 1913"/>
                <a:gd name="T67" fmla="*/ 178 h 855"/>
                <a:gd name="T68" fmla="*/ 343 w 1913"/>
                <a:gd name="T69" fmla="*/ 164 h 855"/>
                <a:gd name="T70" fmla="*/ 376 w 1913"/>
                <a:gd name="T71" fmla="*/ 147 h 855"/>
                <a:gd name="T72" fmla="*/ 405 w 1913"/>
                <a:gd name="T73" fmla="*/ 131 h 855"/>
                <a:gd name="T74" fmla="*/ 428 w 1913"/>
                <a:gd name="T75" fmla="*/ 112 h 855"/>
                <a:gd name="T76" fmla="*/ 450 w 1913"/>
                <a:gd name="T77" fmla="*/ 93 h 855"/>
                <a:gd name="T78" fmla="*/ 464 w 1913"/>
                <a:gd name="T79" fmla="*/ 76 h 855"/>
                <a:gd name="T80" fmla="*/ 473 w 1913"/>
                <a:gd name="T81" fmla="*/ 57 h 855"/>
                <a:gd name="T82" fmla="*/ 478 w 1913"/>
                <a:gd name="T83" fmla="*/ 41 h 855"/>
                <a:gd name="T84" fmla="*/ 478 w 1913"/>
                <a:gd name="T85" fmla="*/ 24 h 855"/>
                <a:gd name="T86" fmla="*/ 476 w 1913"/>
                <a:gd name="T87" fmla="*/ 22 h 855"/>
                <a:gd name="T88" fmla="*/ 476 w 1913"/>
                <a:gd name="T89" fmla="*/ 19 h 855"/>
                <a:gd name="T90" fmla="*/ 473 w 1913"/>
                <a:gd name="T91" fmla="*/ 14 h 855"/>
                <a:gd name="T92" fmla="*/ 471 w 1913"/>
                <a:gd name="T93" fmla="*/ 12 h 855"/>
                <a:gd name="T94" fmla="*/ 471 w 1913"/>
                <a:gd name="T95" fmla="*/ 10 h 855"/>
                <a:gd name="T96" fmla="*/ 469 w 1913"/>
                <a:gd name="T97" fmla="*/ 7 h 855"/>
                <a:gd name="T98" fmla="*/ 466 w 1913"/>
                <a:gd name="T99" fmla="*/ 5 h 855"/>
                <a:gd name="T100" fmla="*/ 464 w 1913"/>
                <a:gd name="T101" fmla="*/ 2 h 855"/>
                <a:gd name="T102" fmla="*/ 462 w 1913"/>
                <a:gd name="T103" fmla="*/ 0 h 855"/>
                <a:gd name="T104" fmla="*/ 459 w 1913"/>
                <a:gd name="T105" fmla="*/ 0 h 8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913"/>
                <a:gd name="T160" fmla="*/ 0 h 855"/>
                <a:gd name="T161" fmla="*/ 1913 w 1913"/>
                <a:gd name="T162" fmla="*/ 855 h 8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913" h="855">
                  <a:moveTo>
                    <a:pt x="1838" y="0"/>
                  </a:moveTo>
                  <a:lnTo>
                    <a:pt x="1838" y="9"/>
                  </a:lnTo>
                  <a:lnTo>
                    <a:pt x="1847" y="19"/>
                  </a:lnTo>
                  <a:lnTo>
                    <a:pt x="1847" y="86"/>
                  </a:lnTo>
                  <a:lnTo>
                    <a:pt x="1829" y="151"/>
                  </a:lnTo>
                  <a:lnTo>
                    <a:pt x="1790" y="228"/>
                  </a:lnTo>
                  <a:lnTo>
                    <a:pt x="1723" y="294"/>
                  </a:lnTo>
                  <a:lnTo>
                    <a:pt x="1647" y="371"/>
                  </a:lnTo>
                  <a:lnTo>
                    <a:pt x="1543" y="437"/>
                  </a:lnTo>
                  <a:lnTo>
                    <a:pt x="1428" y="503"/>
                  </a:lnTo>
                  <a:lnTo>
                    <a:pt x="1295" y="570"/>
                  </a:lnTo>
                  <a:lnTo>
                    <a:pt x="1152" y="627"/>
                  </a:lnTo>
                  <a:lnTo>
                    <a:pt x="1000" y="674"/>
                  </a:lnTo>
                  <a:lnTo>
                    <a:pt x="866" y="713"/>
                  </a:lnTo>
                  <a:lnTo>
                    <a:pt x="743" y="741"/>
                  </a:lnTo>
                  <a:lnTo>
                    <a:pt x="619" y="760"/>
                  </a:lnTo>
                  <a:lnTo>
                    <a:pt x="505" y="769"/>
                  </a:lnTo>
                  <a:lnTo>
                    <a:pt x="401" y="769"/>
                  </a:lnTo>
                  <a:lnTo>
                    <a:pt x="295" y="760"/>
                  </a:lnTo>
                  <a:lnTo>
                    <a:pt x="210" y="750"/>
                  </a:lnTo>
                  <a:lnTo>
                    <a:pt x="134" y="732"/>
                  </a:lnTo>
                  <a:lnTo>
                    <a:pt x="57" y="703"/>
                  </a:lnTo>
                  <a:lnTo>
                    <a:pt x="0" y="674"/>
                  </a:lnTo>
                  <a:lnTo>
                    <a:pt x="48" y="722"/>
                  </a:lnTo>
                  <a:lnTo>
                    <a:pt x="105" y="769"/>
                  </a:lnTo>
                  <a:lnTo>
                    <a:pt x="182" y="808"/>
                  </a:lnTo>
                  <a:lnTo>
                    <a:pt x="277" y="827"/>
                  </a:lnTo>
                  <a:lnTo>
                    <a:pt x="390" y="845"/>
                  </a:lnTo>
                  <a:lnTo>
                    <a:pt x="515" y="855"/>
                  </a:lnTo>
                  <a:lnTo>
                    <a:pt x="648" y="845"/>
                  </a:lnTo>
                  <a:lnTo>
                    <a:pt x="781" y="836"/>
                  </a:lnTo>
                  <a:lnTo>
                    <a:pt x="933" y="808"/>
                  </a:lnTo>
                  <a:lnTo>
                    <a:pt x="1076" y="769"/>
                  </a:lnTo>
                  <a:lnTo>
                    <a:pt x="1228" y="713"/>
                  </a:lnTo>
                  <a:lnTo>
                    <a:pt x="1371" y="655"/>
                  </a:lnTo>
                  <a:lnTo>
                    <a:pt x="1504" y="589"/>
                  </a:lnTo>
                  <a:lnTo>
                    <a:pt x="1619" y="523"/>
                  </a:lnTo>
                  <a:lnTo>
                    <a:pt x="1714" y="447"/>
                  </a:lnTo>
                  <a:lnTo>
                    <a:pt x="1799" y="371"/>
                  </a:lnTo>
                  <a:lnTo>
                    <a:pt x="1857" y="304"/>
                  </a:lnTo>
                  <a:lnTo>
                    <a:pt x="1894" y="228"/>
                  </a:lnTo>
                  <a:lnTo>
                    <a:pt x="1913" y="162"/>
                  </a:lnTo>
                  <a:lnTo>
                    <a:pt x="1913" y="95"/>
                  </a:lnTo>
                  <a:lnTo>
                    <a:pt x="1904" y="86"/>
                  </a:lnTo>
                  <a:lnTo>
                    <a:pt x="1904" y="75"/>
                  </a:lnTo>
                  <a:lnTo>
                    <a:pt x="1894" y="56"/>
                  </a:lnTo>
                  <a:lnTo>
                    <a:pt x="1885" y="47"/>
                  </a:lnTo>
                  <a:lnTo>
                    <a:pt x="1885" y="38"/>
                  </a:lnTo>
                  <a:lnTo>
                    <a:pt x="1876" y="28"/>
                  </a:lnTo>
                  <a:lnTo>
                    <a:pt x="1866" y="19"/>
                  </a:lnTo>
                  <a:lnTo>
                    <a:pt x="1857" y="9"/>
                  </a:lnTo>
                  <a:lnTo>
                    <a:pt x="1847" y="0"/>
                  </a:lnTo>
                  <a:lnTo>
                    <a:pt x="1838" y="0"/>
                  </a:lnTo>
                  <a:close/>
                </a:path>
              </a:pathLst>
            </a:custGeom>
            <a:solidFill>
              <a:srgbClr val="E5A5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97" name="Freeform 305">
              <a:extLst>
                <a:ext uri="{FF2B5EF4-FFF2-40B4-BE49-F238E27FC236}">
                  <a16:creationId xmlns:a16="http://schemas.microsoft.com/office/drawing/2014/main" id="{516A56BC-86B9-4270-B092-DAA6432D5828}"/>
                </a:ext>
              </a:extLst>
            </p:cNvPr>
            <p:cNvSpPr>
              <a:spLocks/>
            </p:cNvSpPr>
            <p:nvPr/>
          </p:nvSpPr>
          <p:spPr bwMode="auto">
            <a:xfrm>
              <a:off x="619" y="2799"/>
              <a:ext cx="476" cy="240"/>
            </a:xfrm>
            <a:custGeom>
              <a:avLst/>
              <a:gdLst>
                <a:gd name="T0" fmla="*/ 267 w 1902"/>
                <a:gd name="T1" fmla="*/ 214 h 960"/>
                <a:gd name="T2" fmla="*/ 305 w 1902"/>
                <a:gd name="T3" fmla="*/ 202 h 960"/>
                <a:gd name="T4" fmla="*/ 340 w 1902"/>
                <a:gd name="T5" fmla="*/ 188 h 960"/>
                <a:gd name="T6" fmla="*/ 374 w 1902"/>
                <a:gd name="T7" fmla="*/ 171 h 960"/>
                <a:gd name="T8" fmla="*/ 402 w 1902"/>
                <a:gd name="T9" fmla="*/ 155 h 960"/>
                <a:gd name="T10" fmla="*/ 426 w 1902"/>
                <a:gd name="T11" fmla="*/ 136 h 960"/>
                <a:gd name="T12" fmla="*/ 445 w 1902"/>
                <a:gd name="T13" fmla="*/ 117 h 960"/>
                <a:gd name="T14" fmla="*/ 462 w 1902"/>
                <a:gd name="T15" fmla="*/ 100 h 960"/>
                <a:gd name="T16" fmla="*/ 471 w 1902"/>
                <a:gd name="T17" fmla="*/ 81 h 960"/>
                <a:gd name="T18" fmla="*/ 476 w 1902"/>
                <a:gd name="T19" fmla="*/ 65 h 960"/>
                <a:gd name="T20" fmla="*/ 474 w 1902"/>
                <a:gd name="T21" fmla="*/ 48 h 960"/>
                <a:gd name="T22" fmla="*/ 467 w 1902"/>
                <a:gd name="T23" fmla="*/ 34 h 960"/>
                <a:gd name="T24" fmla="*/ 452 w 1902"/>
                <a:gd name="T25" fmla="*/ 22 h 960"/>
                <a:gd name="T26" fmla="*/ 435 w 1902"/>
                <a:gd name="T27" fmla="*/ 12 h 960"/>
                <a:gd name="T28" fmla="*/ 412 w 1902"/>
                <a:gd name="T29" fmla="*/ 5 h 960"/>
                <a:gd name="T30" fmla="*/ 386 w 1902"/>
                <a:gd name="T31" fmla="*/ 2 h 960"/>
                <a:gd name="T32" fmla="*/ 355 w 1902"/>
                <a:gd name="T33" fmla="*/ 0 h 960"/>
                <a:gd name="T34" fmla="*/ 321 w 1902"/>
                <a:gd name="T35" fmla="*/ 2 h 960"/>
                <a:gd name="T36" fmla="*/ 286 w 1902"/>
                <a:gd name="T37" fmla="*/ 7 h 960"/>
                <a:gd name="T38" fmla="*/ 248 w 1902"/>
                <a:gd name="T39" fmla="*/ 14 h 960"/>
                <a:gd name="T40" fmla="*/ 207 w 1902"/>
                <a:gd name="T41" fmla="*/ 26 h 960"/>
                <a:gd name="T42" fmla="*/ 169 w 1902"/>
                <a:gd name="T43" fmla="*/ 38 h 960"/>
                <a:gd name="T44" fmla="*/ 135 w 1902"/>
                <a:gd name="T45" fmla="*/ 55 h 960"/>
                <a:gd name="T46" fmla="*/ 102 w 1902"/>
                <a:gd name="T47" fmla="*/ 69 h 960"/>
                <a:gd name="T48" fmla="*/ 74 w 1902"/>
                <a:gd name="T49" fmla="*/ 88 h 960"/>
                <a:gd name="T50" fmla="*/ 50 w 1902"/>
                <a:gd name="T51" fmla="*/ 105 h 960"/>
                <a:gd name="T52" fmla="*/ 28 w 1902"/>
                <a:gd name="T53" fmla="*/ 124 h 960"/>
                <a:gd name="T54" fmla="*/ 14 w 1902"/>
                <a:gd name="T55" fmla="*/ 143 h 960"/>
                <a:gd name="T56" fmla="*/ 2 w 1902"/>
                <a:gd name="T57" fmla="*/ 160 h 960"/>
                <a:gd name="T58" fmla="*/ 0 w 1902"/>
                <a:gd name="T59" fmla="*/ 179 h 960"/>
                <a:gd name="T60" fmla="*/ 0 w 1902"/>
                <a:gd name="T61" fmla="*/ 193 h 960"/>
                <a:gd name="T62" fmla="*/ 9 w 1902"/>
                <a:gd name="T63" fmla="*/ 207 h 960"/>
                <a:gd name="T64" fmla="*/ 21 w 1902"/>
                <a:gd name="T65" fmla="*/ 219 h 960"/>
                <a:gd name="T66" fmla="*/ 40 w 1902"/>
                <a:gd name="T67" fmla="*/ 228 h 960"/>
                <a:gd name="T68" fmla="*/ 64 w 1902"/>
                <a:gd name="T69" fmla="*/ 235 h 960"/>
                <a:gd name="T70" fmla="*/ 90 w 1902"/>
                <a:gd name="T71" fmla="*/ 240 h 960"/>
                <a:gd name="T72" fmla="*/ 121 w 1902"/>
                <a:gd name="T73" fmla="*/ 240 h 960"/>
                <a:gd name="T74" fmla="*/ 154 w 1902"/>
                <a:gd name="T75" fmla="*/ 238 h 960"/>
                <a:gd name="T76" fmla="*/ 190 w 1902"/>
                <a:gd name="T77" fmla="*/ 233 h 960"/>
                <a:gd name="T78" fmla="*/ 228 w 1902"/>
                <a:gd name="T79" fmla="*/ 226 h 960"/>
                <a:gd name="T80" fmla="*/ 267 w 1902"/>
                <a:gd name="T81" fmla="*/ 214 h 96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902"/>
                <a:gd name="T124" fmla="*/ 0 h 960"/>
                <a:gd name="T125" fmla="*/ 1902 w 1902"/>
                <a:gd name="T126" fmla="*/ 960 h 96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902" h="960">
                  <a:moveTo>
                    <a:pt x="1065" y="856"/>
                  </a:moveTo>
                  <a:lnTo>
                    <a:pt x="1217" y="809"/>
                  </a:lnTo>
                  <a:lnTo>
                    <a:pt x="1360" y="751"/>
                  </a:lnTo>
                  <a:lnTo>
                    <a:pt x="1493" y="685"/>
                  </a:lnTo>
                  <a:lnTo>
                    <a:pt x="1608" y="619"/>
                  </a:lnTo>
                  <a:lnTo>
                    <a:pt x="1703" y="543"/>
                  </a:lnTo>
                  <a:lnTo>
                    <a:pt x="1779" y="467"/>
                  </a:lnTo>
                  <a:lnTo>
                    <a:pt x="1846" y="400"/>
                  </a:lnTo>
                  <a:lnTo>
                    <a:pt x="1883" y="324"/>
                  </a:lnTo>
                  <a:lnTo>
                    <a:pt x="1902" y="258"/>
                  </a:lnTo>
                  <a:lnTo>
                    <a:pt x="1893" y="191"/>
                  </a:lnTo>
                  <a:lnTo>
                    <a:pt x="1865" y="134"/>
                  </a:lnTo>
                  <a:lnTo>
                    <a:pt x="1807" y="87"/>
                  </a:lnTo>
                  <a:lnTo>
                    <a:pt x="1740" y="48"/>
                  </a:lnTo>
                  <a:lnTo>
                    <a:pt x="1645" y="20"/>
                  </a:lnTo>
                  <a:lnTo>
                    <a:pt x="1541" y="9"/>
                  </a:lnTo>
                  <a:lnTo>
                    <a:pt x="1417" y="0"/>
                  </a:lnTo>
                  <a:lnTo>
                    <a:pt x="1284" y="9"/>
                  </a:lnTo>
                  <a:lnTo>
                    <a:pt x="1141" y="29"/>
                  </a:lnTo>
                  <a:lnTo>
                    <a:pt x="989" y="57"/>
                  </a:lnTo>
                  <a:lnTo>
                    <a:pt x="827" y="105"/>
                  </a:lnTo>
                  <a:lnTo>
                    <a:pt x="675" y="152"/>
                  </a:lnTo>
                  <a:lnTo>
                    <a:pt x="541" y="219"/>
                  </a:lnTo>
                  <a:lnTo>
                    <a:pt x="409" y="277"/>
                  </a:lnTo>
                  <a:lnTo>
                    <a:pt x="294" y="353"/>
                  </a:lnTo>
                  <a:lnTo>
                    <a:pt x="199" y="419"/>
                  </a:lnTo>
                  <a:lnTo>
                    <a:pt x="113" y="495"/>
                  </a:lnTo>
                  <a:lnTo>
                    <a:pt x="56" y="571"/>
                  </a:lnTo>
                  <a:lnTo>
                    <a:pt x="9" y="638"/>
                  </a:lnTo>
                  <a:lnTo>
                    <a:pt x="0" y="714"/>
                  </a:lnTo>
                  <a:lnTo>
                    <a:pt x="0" y="770"/>
                  </a:lnTo>
                  <a:lnTo>
                    <a:pt x="37" y="828"/>
                  </a:lnTo>
                  <a:lnTo>
                    <a:pt x="85" y="876"/>
                  </a:lnTo>
                  <a:lnTo>
                    <a:pt x="161" y="913"/>
                  </a:lnTo>
                  <a:lnTo>
                    <a:pt x="256" y="941"/>
                  </a:lnTo>
                  <a:lnTo>
                    <a:pt x="361" y="960"/>
                  </a:lnTo>
                  <a:lnTo>
                    <a:pt x="485" y="960"/>
                  </a:lnTo>
                  <a:lnTo>
                    <a:pt x="617" y="951"/>
                  </a:lnTo>
                  <a:lnTo>
                    <a:pt x="760" y="932"/>
                  </a:lnTo>
                  <a:lnTo>
                    <a:pt x="913" y="904"/>
                  </a:lnTo>
                  <a:lnTo>
                    <a:pt x="1065" y="856"/>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898" name="Freeform 306">
              <a:extLst>
                <a:ext uri="{FF2B5EF4-FFF2-40B4-BE49-F238E27FC236}">
                  <a16:creationId xmlns:a16="http://schemas.microsoft.com/office/drawing/2014/main" id="{C797C94C-2865-4B9A-840A-AF6F45000900}"/>
                </a:ext>
              </a:extLst>
            </p:cNvPr>
            <p:cNvSpPr>
              <a:spLocks/>
            </p:cNvSpPr>
            <p:nvPr/>
          </p:nvSpPr>
          <p:spPr bwMode="auto">
            <a:xfrm>
              <a:off x="402" y="1199"/>
              <a:ext cx="225" cy="282"/>
            </a:xfrm>
            <a:custGeom>
              <a:avLst/>
              <a:gdLst>
                <a:gd name="T0" fmla="*/ 84 w 896"/>
                <a:gd name="T1" fmla="*/ 282 h 1127"/>
                <a:gd name="T2" fmla="*/ 84 w 896"/>
                <a:gd name="T3" fmla="*/ 48 h 1127"/>
                <a:gd name="T4" fmla="*/ 0 w 896"/>
                <a:gd name="T5" fmla="*/ 48 h 1127"/>
                <a:gd name="T6" fmla="*/ 0 w 896"/>
                <a:gd name="T7" fmla="*/ 0 h 1127"/>
                <a:gd name="T8" fmla="*/ 225 w 896"/>
                <a:gd name="T9" fmla="*/ 0 h 1127"/>
                <a:gd name="T10" fmla="*/ 225 w 896"/>
                <a:gd name="T11" fmla="*/ 48 h 1127"/>
                <a:gd name="T12" fmla="*/ 141 w 896"/>
                <a:gd name="T13" fmla="*/ 48 h 1127"/>
                <a:gd name="T14" fmla="*/ 141 w 896"/>
                <a:gd name="T15" fmla="*/ 282 h 1127"/>
                <a:gd name="T16" fmla="*/ 84 w 896"/>
                <a:gd name="T17" fmla="*/ 282 h 11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96"/>
                <a:gd name="T28" fmla="*/ 0 h 1127"/>
                <a:gd name="T29" fmla="*/ 896 w 896"/>
                <a:gd name="T30" fmla="*/ 1127 h 112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96" h="1127">
                  <a:moveTo>
                    <a:pt x="334" y="1127"/>
                  </a:moveTo>
                  <a:lnTo>
                    <a:pt x="334" y="190"/>
                  </a:lnTo>
                  <a:lnTo>
                    <a:pt x="0" y="190"/>
                  </a:lnTo>
                  <a:lnTo>
                    <a:pt x="0" y="0"/>
                  </a:lnTo>
                  <a:lnTo>
                    <a:pt x="896" y="0"/>
                  </a:lnTo>
                  <a:lnTo>
                    <a:pt x="896" y="190"/>
                  </a:lnTo>
                  <a:lnTo>
                    <a:pt x="562" y="190"/>
                  </a:lnTo>
                  <a:lnTo>
                    <a:pt x="562" y="1127"/>
                  </a:lnTo>
                  <a:lnTo>
                    <a:pt x="334" y="112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99" name="Freeform 307">
              <a:extLst>
                <a:ext uri="{FF2B5EF4-FFF2-40B4-BE49-F238E27FC236}">
                  <a16:creationId xmlns:a16="http://schemas.microsoft.com/office/drawing/2014/main" id="{41DC62F4-F5F8-45C0-B2CC-21A18AA88302}"/>
                </a:ext>
              </a:extLst>
            </p:cNvPr>
            <p:cNvSpPr>
              <a:spLocks/>
            </p:cNvSpPr>
            <p:nvPr/>
          </p:nvSpPr>
          <p:spPr bwMode="auto">
            <a:xfrm>
              <a:off x="639" y="1272"/>
              <a:ext cx="132" cy="209"/>
            </a:xfrm>
            <a:custGeom>
              <a:avLst/>
              <a:gdLst>
                <a:gd name="T0" fmla="*/ 54 w 530"/>
                <a:gd name="T1" fmla="*/ 209 h 835"/>
                <a:gd name="T2" fmla="*/ 0 w 530"/>
                <a:gd name="T3" fmla="*/ 209 h 835"/>
                <a:gd name="T4" fmla="*/ 0 w 530"/>
                <a:gd name="T5" fmla="*/ 5 h 835"/>
                <a:gd name="T6" fmla="*/ 50 w 530"/>
                <a:gd name="T7" fmla="*/ 5 h 835"/>
                <a:gd name="T8" fmla="*/ 50 w 530"/>
                <a:gd name="T9" fmla="*/ 34 h 835"/>
                <a:gd name="T10" fmla="*/ 53 w 530"/>
                <a:gd name="T11" fmla="*/ 29 h 835"/>
                <a:gd name="T12" fmla="*/ 57 w 530"/>
                <a:gd name="T13" fmla="*/ 24 h 835"/>
                <a:gd name="T14" fmla="*/ 59 w 530"/>
                <a:gd name="T15" fmla="*/ 20 h 835"/>
                <a:gd name="T16" fmla="*/ 62 w 530"/>
                <a:gd name="T17" fmla="*/ 17 h 835"/>
                <a:gd name="T18" fmla="*/ 65 w 530"/>
                <a:gd name="T19" fmla="*/ 14 h 835"/>
                <a:gd name="T20" fmla="*/ 68 w 530"/>
                <a:gd name="T21" fmla="*/ 11 h 835"/>
                <a:gd name="T22" fmla="*/ 70 w 530"/>
                <a:gd name="T23" fmla="*/ 8 h 835"/>
                <a:gd name="T24" fmla="*/ 73 w 530"/>
                <a:gd name="T25" fmla="*/ 6 h 835"/>
                <a:gd name="T26" fmla="*/ 76 w 530"/>
                <a:gd name="T27" fmla="*/ 5 h 835"/>
                <a:gd name="T28" fmla="*/ 78 w 530"/>
                <a:gd name="T29" fmla="*/ 4 h 835"/>
                <a:gd name="T30" fmla="*/ 81 w 530"/>
                <a:gd name="T31" fmla="*/ 3 h 835"/>
                <a:gd name="T32" fmla="*/ 84 w 530"/>
                <a:gd name="T33" fmla="*/ 2 h 835"/>
                <a:gd name="T34" fmla="*/ 87 w 530"/>
                <a:gd name="T35" fmla="*/ 1 h 835"/>
                <a:gd name="T36" fmla="*/ 90 w 530"/>
                <a:gd name="T37" fmla="*/ 0 h 835"/>
                <a:gd name="T38" fmla="*/ 93 w 530"/>
                <a:gd name="T39" fmla="*/ 0 h 835"/>
                <a:gd name="T40" fmla="*/ 96 w 530"/>
                <a:gd name="T41" fmla="*/ 0 h 835"/>
                <a:gd name="T42" fmla="*/ 101 w 530"/>
                <a:gd name="T43" fmla="*/ 0 h 835"/>
                <a:gd name="T44" fmla="*/ 106 w 530"/>
                <a:gd name="T45" fmla="*/ 1 h 835"/>
                <a:gd name="T46" fmla="*/ 110 w 530"/>
                <a:gd name="T47" fmla="*/ 1 h 835"/>
                <a:gd name="T48" fmla="*/ 115 w 530"/>
                <a:gd name="T49" fmla="*/ 3 h 835"/>
                <a:gd name="T50" fmla="*/ 119 w 530"/>
                <a:gd name="T51" fmla="*/ 4 h 835"/>
                <a:gd name="T52" fmla="*/ 124 w 530"/>
                <a:gd name="T53" fmla="*/ 6 h 835"/>
                <a:gd name="T54" fmla="*/ 128 w 530"/>
                <a:gd name="T55" fmla="*/ 8 h 835"/>
                <a:gd name="T56" fmla="*/ 132 w 530"/>
                <a:gd name="T57" fmla="*/ 10 h 835"/>
                <a:gd name="T58" fmla="*/ 115 w 530"/>
                <a:gd name="T59" fmla="*/ 57 h 835"/>
                <a:gd name="T60" fmla="*/ 112 w 530"/>
                <a:gd name="T61" fmla="*/ 55 h 835"/>
                <a:gd name="T62" fmla="*/ 109 w 530"/>
                <a:gd name="T63" fmla="*/ 53 h 835"/>
                <a:gd name="T64" fmla="*/ 105 w 530"/>
                <a:gd name="T65" fmla="*/ 52 h 835"/>
                <a:gd name="T66" fmla="*/ 102 w 530"/>
                <a:gd name="T67" fmla="*/ 51 h 835"/>
                <a:gd name="T68" fmla="*/ 99 w 530"/>
                <a:gd name="T69" fmla="*/ 50 h 835"/>
                <a:gd name="T70" fmla="*/ 96 w 530"/>
                <a:gd name="T71" fmla="*/ 49 h 835"/>
                <a:gd name="T72" fmla="*/ 93 w 530"/>
                <a:gd name="T73" fmla="*/ 49 h 835"/>
                <a:gd name="T74" fmla="*/ 90 w 530"/>
                <a:gd name="T75" fmla="*/ 49 h 835"/>
                <a:gd name="T76" fmla="*/ 87 w 530"/>
                <a:gd name="T77" fmla="*/ 49 h 835"/>
                <a:gd name="T78" fmla="*/ 85 w 530"/>
                <a:gd name="T79" fmla="*/ 49 h 835"/>
                <a:gd name="T80" fmla="*/ 82 w 530"/>
                <a:gd name="T81" fmla="*/ 49 h 835"/>
                <a:gd name="T82" fmla="*/ 79 w 530"/>
                <a:gd name="T83" fmla="*/ 50 h 835"/>
                <a:gd name="T84" fmla="*/ 77 w 530"/>
                <a:gd name="T85" fmla="*/ 51 h 835"/>
                <a:gd name="T86" fmla="*/ 75 w 530"/>
                <a:gd name="T87" fmla="*/ 52 h 835"/>
                <a:gd name="T88" fmla="*/ 73 w 530"/>
                <a:gd name="T89" fmla="*/ 53 h 835"/>
                <a:gd name="T90" fmla="*/ 71 w 530"/>
                <a:gd name="T91" fmla="*/ 55 h 835"/>
                <a:gd name="T92" fmla="*/ 69 w 530"/>
                <a:gd name="T93" fmla="*/ 57 h 835"/>
                <a:gd name="T94" fmla="*/ 67 w 530"/>
                <a:gd name="T95" fmla="*/ 58 h 835"/>
                <a:gd name="T96" fmla="*/ 66 w 530"/>
                <a:gd name="T97" fmla="*/ 61 h 835"/>
                <a:gd name="T98" fmla="*/ 64 w 530"/>
                <a:gd name="T99" fmla="*/ 64 h 835"/>
                <a:gd name="T100" fmla="*/ 62 w 530"/>
                <a:gd name="T101" fmla="*/ 67 h 835"/>
                <a:gd name="T102" fmla="*/ 61 w 530"/>
                <a:gd name="T103" fmla="*/ 70 h 835"/>
                <a:gd name="T104" fmla="*/ 60 w 530"/>
                <a:gd name="T105" fmla="*/ 73 h 835"/>
                <a:gd name="T106" fmla="*/ 58 w 530"/>
                <a:gd name="T107" fmla="*/ 77 h 835"/>
                <a:gd name="T108" fmla="*/ 58 w 530"/>
                <a:gd name="T109" fmla="*/ 82 h 835"/>
                <a:gd name="T110" fmla="*/ 57 w 530"/>
                <a:gd name="T111" fmla="*/ 88 h 835"/>
                <a:gd name="T112" fmla="*/ 56 w 530"/>
                <a:gd name="T113" fmla="*/ 94 h 835"/>
                <a:gd name="T114" fmla="*/ 55 w 530"/>
                <a:gd name="T115" fmla="*/ 102 h 835"/>
                <a:gd name="T116" fmla="*/ 55 w 530"/>
                <a:gd name="T117" fmla="*/ 112 h 835"/>
                <a:gd name="T118" fmla="*/ 54 w 530"/>
                <a:gd name="T119" fmla="*/ 122 h 835"/>
                <a:gd name="T120" fmla="*/ 54 w 530"/>
                <a:gd name="T121" fmla="*/ 133 h 835"/>
                <a:gd name="T122" fmla="*/ 54 w 530"/>
                <a:gd name="T123" fmla="*/ 146 h 835"/>
                <a:gd name="T124" fmla="*/ 54 w 530"/>
                <a:gd name="T125" fmla="*/ 209 h 83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530"/>
                <a:gd name="T190" fmla="*/ 0 h 835"/>
                <a:gd name="T191" fmla="*/ 530 w 530"/>
                <a:gd name="T192" fmla="*/ 835 h 835"/>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530" h="835">
                  <a:moveTo>
                    <a:pt x="216" y="835"/>
                  </a:moveTo>
                  <a:lnTo>
                    <a:pt x="0" y="835"/>
                  </a:lnTo>
                  <a:lnTo>
                    <a:pt x="0" y="18"/>
                  </a:lnTo>
                  <a:lnTo>
                    <a:pt x="201" y="18"/>
                  </a:lnTo>
                  <a:lnTo>
                    <a:pt x="201" y="134"/>
                  </a:lnTo>
                  <a:lnTo>
                    <a:pt x="214" y="114"/>
                  </a:lnTo>
                  <a:lnTo>
                    <a:pt x="227" y="96"/>
                  </a:lnTo>
                  <a:lnTo>
                    <a:pt x="238" y="80"/>
                  </a:lnTo>
                  <a:lnTo>
                    <a:pt x="250" y="66"/>
                  </a:lnTo>
                  <a:lnTo>
                    <a:pt x="261" y="54"/>
                  </a:lnTo>
                  <a:lnTo>
                    <a:pt x="273" y="42"/>
                  </a:lnTo>
                  <a:lnTo>
                    <a:pt x="283" y="33"/>
                  </a:lnTo>
                  <a:lnTo>
                    <a:pt x="294" y="25"/>
                  </a:lnTo>
                  <a:lnTo>
                    <a:pt x="305" y="20"/>
                  </a:lnTo>
                  <a:lnTo>
                    <a:pt x="315" y="15"/>
                  </a:lnTo>
                  <a:lnTo>
                    <a:pt x="327" y="10"/>
                  </a:lnTo>
                  <a:lnTo>
                    <a:pt x="339" y="6"/>
                  </a:lnTo>
                  <a:lnTo>
                    <a:pt x="350" y="3"/>
                  </a:lnTo>
                  <a:lnTo>
                    <a:pt x="362" y="1"/>
                  </a:lnTo>
                  <a:lnTo>
                    <a:pt x="375" y="0"/>
                  </a:lnTo>
                  <a:lnTo>
                    <a:pt x="387" y="0"/>
                  </a:lnTo>
                  <a:lnTo>
                    <a:pt x="405" y="0"/>
                  </a:lnTo>
                  <a:lnTo>
                    <a:pt x="425" y="2"/>
                  </a:lnTo>
                  <a:lnTo>
                    <a:pt x="443" y="5"/>
                  </a:lnTo>
                  <a:lnTo>
                    <a:pt x="461" y="10"/>
                  </a:lnTo>
                  <a:lnTo>
                    <a:pt x="478" y="15"/>
                  </a:lnTo>
                  <a:lnTo>
                    <a:pt x="496" y="23"/>
                  </a:lnTo>
                  <a:lnTo>
                    <a:pt x="512" y="30"/>
                  </a:lnTo>
                  <a:lnTo>
                    <a:pt x="530" y="41"/>
                  </a:lnTo>
                  <a:lnTo>
                    <a:pt x="463" y="228"/>
                  </a:lnTo>
                  <a:lnTo>
                    <a:pt x="449" y="221"/>
                  </a:lnTo>
                  <a:lnTo>
                    <a:pt x="436" y="213"/>
                  </a:lnTo>
                  <a:lnTo>
                    <a:pt x="423" y="208"/>
                  </a:lnTo>
                  <a:lnTo>
                    <a:pt x="411" y="203"/>
                  </a:lnTo>
                  <a:lnTo>
                    <a:pt x="398" y="199"/>
                  </a:lnTo>
                  <a:lnTo>
                    <a:pt x="385" y="196"/>
                  </a:lnTo>
                  <a:lnTo>
                    <a:pt x="373" y="194"/>
                  </a:lnTo>
                  <a:lnTo>
                    <a:pt x="362" y="194"/>
                  </a:lnTo>
                  <a:lnTo>
                    <a:pt x="350" y="194"/>
                  </a:lnTo>
                  <a:lnTo>
                    <a:pt x="340" y="195"/>
                  </a:lnTo>
                  <a:lnTo>
                    <a:pt x="330" y="197"/>
                  </a:lnTo>
                  <a:lnTo>
                    <a:pt x="319" y="200"/>
                  </a:lnTo>
                  <a:lnTo>
                    <a:pt x="310" y="203"/>
                  </a:lnTo>
                  <a:lnTo>
                    <a:pt x="301" y="208"/>
                  </a:lnTo>
                  <a:lnTo>
                    <a:pt x="292" y="213"/>
                  </a:lnTo>
                  <a:lnTo>
                    <a:pt x="285" y="218"/>
                  </a:lnTo>
                  <a:lnTo>
                    <a:pt x="277" y="226"/>
                  </a:lnTo>
                  <a:lnTo>
                    <a:pt x="269" y="233"/>
                  </a:lnTo>
                  <a:lnTo>
                    <a:pt x="263" y="242"/>
                  </a:lnTo>
                  <a:lnTo>
                    <a:pt x="256" y="254"/>
                  </a:lnTo>
                  <a:lnTo>
                    <a:pt x="250" y="266"/>
                  </a:lnTo>
                  <a:lnTo>
                    <a:pt x="245" y="278"/>
                  </a:lnTo>
                  <a:lnTo>
                    <a:pt x="240" y="293"/>
                  </a:lnTo>
                  <a:lnTo>
                    <a:pt x="234" y="309"/>
                  </a:lnTo>
                  <a:lnTo>
                    <a:pt x="231" y="327"/>
                  </a:lnTo>
                  <a:lnTo>
                    <a:pt x="227" y="350"/>
                  </a:lnTo>
                  <a:lnTo>
                    <a:pt x="224" y="377"/>
                  </a:lnTo>
                  <a:lnTo>
                    <a:pt x="222" y="409"/>
                  </a:lnTo>
                  <a:lnTo>
                    <a:pt x="219" y="447"/>
                  </a:lnTo>
                  <a:lnTo>
                    <a:pt x="218" y="487"/>
                  </a:lnTo>
                  <a:lnTo>
                    <a:pt x="218" y="533"/>
                  </a:lnTo>
                  <a:lnTo>
                    <a:pt x="216" y="583"/>
                  </a:lnTo>
                  <a:lnTo>
                    <a:pt x="216" y="83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00" name="Freeform 308">
              <a:extLst>
                <a:ext uri="{FF2B5EF4-FFF2-40B4-BE49-F238E27FC236}">
                  <a16:creationId xmlns:a16="http://schemas.microsoft.com/office/drawing/2014/main" id="{18E51135-D618-49BB-BE97-5BA9939E078D}"/>
                </a:ext>
              </a:extLst>
            </p:cNvPr>
            <p:cNvSpPr>
              <a:spLocks noEditPoints="1"/>
            </p:cNvSpPr>
            <p:nvPr/>
          </p:nvSpPr>
          <p:spPr bwMode="auto">
            <a:xfrm>
              <a:off x="782" y="1272"/>
              <a:ext cx="211" cy="213"/>
            </a:xfrm>
            <a:custGeom>
              <a:avLst/>
              <a:gdLst>
                <a:gd name="T0" fmla="*/ 1 w 844"/>
                <a:gd name="T1" fmla="*/ 90 h 853"/>
                <a:gd name="T2" fmla="*/ 5 w 844"/>
                <a:gd name="T3" fmla="*/ 70 h 853"/>
                <a:gd name="T4" fmla="*/ 14 w 844"/>
                <a:gd name="T5" fmla="*/ 51 h 853"/>
                <a:gd name="T6" fmla="*/ 25 w 844"/>
                <a:gd name="T7" fmla="*/ 34 h 853"/>
                <a:gd name="T8" fmla="*/ 40 w 844"/>
                <a:gd name="T9" fmla="*/ 20 h 853"/>
                <a:gd name="T10" fmla="*/ 57 w 844"/>
                <a:gd name="T11" fmla="*/ 10 h 853"/>
                <a:gd name="T12" fmla="*/ 77 w 844"/>
                <a:gd name="T13" fmla="*/ 3 h 853"/>
                <a:gd name="T14" fmla="*/ 98 w 844"/>
                <a:gd name="T15" fmla="*/ 0 h 853"/>
                <a:gd name="T16" fmla="*/ 117 w 844"/>
                <a:gd name="T17" fmla="*/ 0 h 853"/>
                <a:gd name="T18" fmla="*/ 133 w 844"/>
                <a:gd name="T19" fmla="*/ 3 h 853"/>
                <a:gd name="T20" fmla="*/ 148 w 844"/>
                <a:gd name="T21" fmla="*/ 7 h 853"/>
                <a:gd name="T22" fmla="*/ 161 w 844"/>
                <a:gd name="T23" fmla="*/ 14 h 853"/>
                <a:gd name="T24" fmla="*/ 174 w 844"/>
                <a:gd name="T25" fmla="*/ 23 h 853"/>
                <a:gd name="T26" fmla="*/ 185 w 844"/>
                <a:gd name="T27" fmla="*/ 34 h 853"/>
                <a:gd name="T28" fmla="*/ 194 w 844"/>
                <a:gd name="T29" fmla="*/ 46 h 853"/>
                <a:gd name="T30" fmla="*/ 202 w 844"/>
                <a:gd name="T31" fmla="*/ 59 h 853"/>
                <a:gd name="T32" fmla="*/ 207 w 844"/>
                <a:gd name="T33" fmla="*/ 74 h 853"/>
                <a:gd name="T34" fmla="*/ 210 w 844"/>
                <a:gd name="T35" fmla="*/ 89 h 853"/>
                <a:gd name="T36" fmla="*/ 211 w 844"/>
                <a:gd name="T37" fmla="*/ 106 h 853"/>
                <a:gd name="T38" fmla="*/ 210 w 844"/>
                <a:gd name="T39" fmla="*/ 123 h 853"/>
                <a:gd name="T40" fmla="*/ 207 w 844"/>
                <a:gd name="T41" fmla="*/ 139 h 853"/>
                <a:gd name="T42" fmla="*/ 202 w 844"/>
                <a:gd name="T43" fmla="*/ 153 h 853"/>
                <a:gd name="T44" fmla="*/ 194 w 844"/>
                <a:gd name="T45" fmla="*/ 167 h 853"/>
                <a:gd name="T46" fmla="*/ 185 w 844"/>
                <a:gd name="T47" fmla="*/ 179 h 853"/>
                <a:gd name="T48" fmla="*/ 173 w 844"/>
                <a:gd name="T49" fmla="*/ 190 h 853"/>
                <a:gd name="T50" fmla="*/ 161 w 844"/>
                <a:gd name="T51" fmla="*/ 199 h 853"/>
                <a:gd name="T52" fmla="*/ 147 w 844"/>
                <a:gd name="T53" fmla="*/ 205 h 853"/>
                <a:gd name="T54" fmla="*/ 133 w 844"/>
                <a:gd name="T55" fmla="*/ 210 h 853"/>
                <a:gd name="T56" fmla="*/ 117 w 844"/>
                <a:gd name="T57" fmla="*/ 213 h 853"/>
                <a:gd name="T58" fmla="*/ 99 w 844"/>
                <a:gd name="T59" fmla="*/ 213 h 853"/>
                <a:gd name="T60" fmla="*/ 78 w 844"/>
                <a:gd name="T61" fmla="*/ 210 h 853"/>
                <a:gd name="T62" fmla="*/ 59 w 844"/>
                <a:gd name="T63" fmla="*/ 203 h 853"/>
                <a:gd name="T64" fmla="*/ 40 w 844"/>
                <a:gd name="T65" fmla="*/ 193 h 853"/>
                <a:gd name="T66" fmla="*/ 25 w 844"/>
                <a:gd name="T67" fmla="*/ 180 h 853"/>
                <a:gd name="T68" fmla="*/ 14 w 844"/>
                <a:gd name="T69" fmla="*/ 163 h 853"/>
                <a:gd name="T70" fmla="*/ 5 w 844"/>
                <a:gd name="T71" fmla="*/ 143 h 853"/>
                <a:gd name="T72" fmla="*/ 1 w 844"/>
                <a:gd name="T73" fmla="*/ 121 h 853"/>
                <a:gd name="T74" fmla="*/ 56 w 844"/>
                <a:gd name="T75" fmla="*/ 106 h 853"/>
                <a:gd name="T76" fmla="*/ 58 w 844"/>
                <a:gd name="T77" fmla="*/ 127 h 853"/>
                <a:gd name="T78" fmla="*/ 64 w 844"/>
                <a:gd name="T79" fmla="*/ 144 h 853"/>
                <a:gd name="T80" fmla="*/ 68 w 844"/>
                <a:gd name="T81" fmla="*/ 151 h 853"/>
                <a:gd name="T82" fmla="*/ 78 w 844"/>
                <a:gd name="T83" fmla="*/ 160 h 853"/>
                <a:gd name="T84" fmla="*/ 91 w 844"/>
                <a:gd name="T85" fmla="*/ 167 h 853"/>
                <a:gd name="T86" fmla="*/ 106 w 844"/>
                <a:gd name="T87" fmla="*/ 169 h 853"/>
                <a:gd name="T88" fmla="*/ 121 w 844"/>
                <a:gd name="T89" fmla="*/ 167 h 853"/>
                <a:gd name="T90" fmla="*/ 134 w 844"/>
                <a:gd name="T91" fmla="*/ 160 h 853"/>
                <a:gd name="T92" fmla="*/ 143 w 844"/>
                <a:gd name="T93" fmla="*/ 151 h 853"/>
                <a:gd name="T94" fmla="*/ 147 w 844"/>
                <a:gd name="T95" fmla="*/ 144 h 853"/>
                <a:gd name="T96" fmla="*/ 153 w 844"/>
                <a:gd name="T97" fmla="*/ 127 h 853"/>
                <a:gd name="T98" fmla="*/ 155 w 844"/>
                <a:gd name="T99" fmla="*/ 106 h 853"/>
                <a:gd name="T100" fmla="*/ 153 w 844"/>
                <a:gd name="T101" fmla="*/ 86 h 853"/>
                <a:gd name="T102" fmla="*/ 147 w 844"/>
                <a:gd name="T103" fmla="*/ 69 h 853"/>
                <a:gd name="T104" fmla="*/ 137 w 844"/>
                <a:gd name="T105" fmla="*/ 56 h 853"/>
                <a:gd name="T106" fmla="*/ 125 w 844"/>
                <a:gd name="T107" fmla="*/ 48 h 853"/>
                <a:gd name="T108" fmla="*/ 111 w 844"/>
                <a:gd name="T109" fmla="*/ 44 h 853"/>
                <a:gd name="T110" fmla="*/ 96 w 844"/>
                <a:gd name="T111" fmla="*/ 45 h 853"/>
                <a:gd name="T112" fmla="*/ 82 w 844"/>
                <a:gd name="T113" fmla="*/ 50 h 853"/>
                <a:gd name="T114" fmla="*/ 70 w 844"/>
                <a:gd name="T115" fmla="*/ 60 h 853"/>
                <a:gd name="T116" fmla="*/ 65 w 844"/>
                <a:gd name="T117" fmla="*/ 67 h 853"/>
                <a:gd name="T118" fmla="*/ 59 w 844"/>
                <a:gd name="T119" fmla="*/ 80 h 853"/>
                <a:gd name="T120" fmla="*/ 56 w 844"/>
                <a:gd name="T121" fmla="*/ 99 h 85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844"/>
                <a:gd name="T184" fmla="*/ 0 h 853"/>
                <a:gd name="T185" fmla="*/ 844 w 844"/>
                <a:gd name="T186" fmla="*/ 853 h 85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844" h="853">
                  <a:moveTo>
                    <a:pt x="0" y="415"/>
                  </a:moveTo>
                  <a:lnTo>
                    <a:pt x="1" y="388"/>
                  </a:lnTo>
                  <a:lnTo>
                    <a:pt x="4" y="362"/>
                  </a:lnTo>
                  <a:lnTo>
                    <a:pt x="7" y="335"/>
                  </a:lnTo>
                  <a:lnTo>
                    <a:pt x="14" y="309"/>
                  </a:lnTo>
                  <a:lnTo>
                    <a:pt x="20" y="282"/>
                  </a:lnTo>
                  <a:lnTo>
                    <a:pt x="31" y="257"/>
                  </a:lnTo>
                  <a:lnTo>
                    <a:pt x="41" y="232"/>
                  </a:lnTo>
                  <a:lnTo>
                    <a:pt x="54" y="206"/>
                  </a:lnTo>
                  <a:lnTo>
                    <a:pt x="67" y="182"/>
                  </a:lnTo>
                  <a:lnTo>
                    <a:pt x="82" y="159"/>
                  </a:lnTo>
                  <a:lnTo>
                    <a:pt x="99" y="137"/>
                  </a:lnTo>
                  <a:lnTo>
                    <a:pt x="117" y="118"/>
                  </a:lnTo>
                  <a:lnTo>
                    <a:pt x="137" y="100"/>
                  </a:lnTo>
                  <a:lnTo>
                    <a:pt x="158" y="82"/>
                  </a:lnTo>
                  <a:lnTo>
                    <a:pt x="180" y="66"/>
                  </a:lnTo>
                  <a:lnTo>
                    <a:pt x="204" y="52"/>
                  </a:lnTo>
                  <a:lnTo>
                    <a:pt x="229" y="41"/>
                  </a:lnTo>
                  <a:lnTo>
                    <a:pt x="254" y="29"/>
                  </a:lnTo>
                  <a:lnTo>
                    <a:pt x="280" y="20"/>
                  </a:lnTo>
                  <a:lnTo>
                    <a:pt x="307" y="12"/>
                  </a:lnTo>
                  <a:lnTo>
                    <a:pt x="334" y="7"/>
                  </a:lnTo>
                  <a:lnTo>
                    <a:pt x="363" y="3"/>
                  </a:lnTo>
                  <a:lnTo>
                    <a:pt x="392" y="1"/>
                  </a:lnTo>
                  <a:lnTo>
                    <a:pt x="422" y="0"/>
                  </a:lnTo>
                  <a:lnTo>
                    <a:pt x="444" y="0"/>
                  </a:lnTo>
                  <a:lnTo>
                    <a:pt x="467" y="1"/>
                  </a:lnTo>
                  <a:lnTo>
                    <a:pt x="489" y="3"/>
                  </a:lnTo>
                  <a:lnTo>
                    <a:pt x="509" y="7"/>
                  </a:lnTo>
                  <a:lnTo>
                    <a:pt x="531" y="11"/>
                  </a:lnTo>
                  <a:lnTo>
                    <a:pt x="550" y="16"/>
                  </a:lnTo>
                  <a:lnTo>
                    <a:pt x="571" y="23"/>
                  </a:lnTo>
                  <a:lnTo>
                    <a:pt x="590" y="29"/>
                  </a:lnTo>
                  <a:lnTo>
                    <a:pt x="608" y="38"/>
                  </a:lnTo>
                  <a:lnTo>
                    <a:pt x="626" y="47"/>
                  </a:lnTo>
                  <a:lnTo>
                    <a:pt x="644" y="56"/>
                  </a:lnTo>
                  <a:lnTo>
                    <a:pt x="662" y="68"/>
                  </a:lnTo>
                  <a:lnTo>
                    <a:pt x="679" y="79"/>
                  </a:lnTo>
                  <a:lnTo>
                    <a:pt x="694" y="92"/>
                  </a:lnTo>
                  <a:lnTo>
                    <a:pt x="710" y="105"/>
                  </a:lnTo>
                  <a:lnTo>
                    <a:pt x="725" y="120"/>
                  </a:lnTo>
                  <a:lnTo>
                    <a:pt x="739" y="136"/>
                  </a:lnTo>
                  <a:lnTo>
                    <a:pt x="754" y="151"/>
                  </a:lnTo>
                  <a:lnTo>
                    <a:pt x="765" y="168"/>
                  </a:lnTo>
                  <a:lnTo>
                    <a:pt x="777" y="185"/>
                  </a:lnTo>
                  <a:lnTo>
                    <a:pt x="788" y="201"/>
                  </a:lnTo>
                  <a:lnTo>
                    <a:pt x="797" y="219"/>
                  </a:lnTo>
                  <a:lnTo>
                    <a:pt x="806" y="237"/>
                  </a:lnTo>
                  <a:lnTo>
                    <a:pt x="814" y="257"/>
                  </a:lnTo>
                  <a:lnTo>
                    <a:pt x="821" y="276"/>
                  </a:lnTo>
                  <a:lnTo>
                    <a:pt x="827" y="295"/>
                  </a:lnTo>
                  <a:lnTo>
                    <a:pt x="832" y="316"/>
                  </a:lnTo>
                  <a:lnTo>
                    <a:pt x="836" y="336"/>
                  </a:lnTo>
                  <a:lnTo>
                    <a:pt x="840" y="357"/>
                  </a:lnTo>
                  <a:lnTo>
                    <a:pt x="842" y="379"/>
                  </a:lnTo>
                  <a:lnTo>
                    <a:pt x="844" y="402"/>
                  </a:lnTo>
                  <a:lnTo>
                    <a:pt x="844" y="424"/>
                  </a:lnTo>
                  <a:lnTo>
                    <a:pt x="844" y="447"/>
                  </a:lnTo>
                  <a:lnTo>
                    <a:pt x="842" y="470"/>
                  </a:lnTo>
                  <a:lnTo>
                    <a:pt x="840" y="492"/>
                  </a:lnTo>
                  <a:lnTo>
                    <a:pt x="836" y="512"/>
                  </a:lnTo>
                  <a:lnTo>
                    <a:pt x="832" y="534"/>
                  </a:lnTo>
                  <a:lnTo>
                    <a:pt x="827" y="555"/>
                  </a:lnTo>
                  <a:lnTo>
                    <a:pt x="821" y="574"/>
                  </a:lnTo>
                  <a:lnTo>
                    <a:pt x="814" y="593"/>
                  </a:lnTo>
                  <a:lnTo>
                    <a:pt x="806" y="613"/>
                  </a:lnTo>
                  <a:lnTo>
                    <a:pt x="797" y="631"/>
                  </a:lnTo>
                  <a:lnTo>
                    <a:pt x="787" y="649"/>
                  </a:lnTo>
                  <a:lnTo>
                    <a:pt x="777" y="667"/>
                  </a:lnTo>
                  <a:lnTo>
                    <a:pt x="765" y="683"/>
                  </a:lnTo>
                  <a:lnTo>
                    <a:pt x="752" y="700"/>
                  </a:lnTo>
                  <a:lnTo>
                    <a:pt x="738" y="715"/>
                  </a:lnTo>
                  <a:lnTo>
                    <a:pt x="724" y="731"/>
                  </a:lnTo>
                  <a:lnTo>
                    <a:pt x="709" y="746"/>
                  </a:lnTo>
                  <a:lnTo>
                    <a:pt x="693" y="760"/>
                  </a:lnTo>
                  <a:lnTo>
                    <a:pt x="678" y="773"/>
                  </a:lnTo>
                  <a:lnTo>
                    <a:pt x="661" y="785"/>
                  </a:lnTo>
                  <a:lnTo>
                    <a:pt x="643" y="795"/>
                  </a:lnTo>
                  <a:lnTo>
                    <a:pt x="626" y="805"/>
                  </a:lnTo>
                  <a:lnTo>
                    <a:pt x="607" y="814"/>
                  </a:lnTo>
                  <a:lnTo>
                    <a:pt x="589" y="822"/>
                  </a:lnTo>
                  <a:lnTo>
                    <a:pt x="570" y="830"/>
                  </a:lnTo>
                  <a:lnTo>
                    <a:pt x="550" y="836"/>
                  </a:lnTo>
                  <a:lnTo>
                    <a:pt x="530" y="841"/>
                  </a:lnTo>
                  <a:lnTo>
                    <a:pt x="509" y="845"/>
                  </a:lnTo>
                  <a:lnTo>
                    <a:pt x="489" y="849"/>
                  </a:lnTo>
                  <a:lnTo>
                    <a:pt x="467" y="852"/>
                  </a:lnTo>
                  <a:lnTo>
                    <a:pt x="445" y="853"/>
                  </a:lnTo>
                  <a:lnTo>
                    <a:pt x="423" y="853"/>
                  </a:lnTo>
                  <a:lnTo>
                    <a:pt x="395" y="852"/>
                  </a:lnTo>
                  <a:lnTo>
                    <a:pt x="368" y="850"/>
                  </a:lnTo>
                  <a:lnTo>
                    <a:pt x="339" y="846"/>
                  </a:lnTo>
                  <a:lnTo>
                    <a:pt x="312" y="840"/>
                  </a:lnTo>
                  <a:lnTo>
                    <a:pt x="287" y="834"/>
                  </a:lnTo>
                  <a:lnTo>
                    <a:pt x="260" y="825"/>
                  </a:lnTo>
                  <a:lnTo>
                    <a:pt x="234" y="814"/>
                  </a:lnTo>
                  <a:lnTo>
                    <a:pt x="208" y="803"/>
                  </a:lnTo>
                  <a:lnTo>
                    <a:pt x="184" y="789"/>
                  </a:lnTo>
                  <a:lnTo>
                    <a:pt x="161" y="774"/>
                  </a:lnTo>
                  <a:lnTo>
                    <a:pt x="139" y="758"/>
                  </a:lnTo>
                  <a:lnTo>
                    <a:pt x="118" y="740"/>
                  </a:lnTo>
                  <a:lnTo>
                    <a:pt x="100" y="720"/>
                  </a:lnTo>
                  <a:lnTo>
                    <a:pt x="83" y="700"/>
                  </a:lnTo>
                  <a:lnTo>
                    <a:pt x="67" y="677"/>
                  </a:lnTo>
                  <a:lnTo>
                    <a:pt x="54" y="654"/>
                  </a:lnTo>
                  <a:lnTo>
                    <a:pt x="41" y="628"/>
                  </a:lnTo>
                  <a:lnTo>
                    <a:pt x="31" y="602"/>
                  </a:lnTo>
                  <a:lnTo>
                    <a:pt x="20" y="574"/>
                  </a:lnTo>
                  <a:lnTo>
                    <a:pt x="14" y="544"/>
                  </a:lnTo>
                  <a:lnTo>
                    <a:pt x="7" y="515"/>
                  </a:lnTo>
                  <a:lnTo>
                    <a:pt x="4" y="483"/>
                  </a:lnTo>
                  <a:lnTo>
                    <a:pt x="1" y="449"/>
                  </a:lnTo>
                  <a:lnTo>
                    <a:pt x="0" y="415"/>
                  </a:lnTo>
                  <a:close/>
                  <a:moveTo>
                    <a:pt x="222" y="426"/>
                  </a:moveTo>
                  <a:lnTo>
                    <a:pt x="222" y="456"/>
                  </a:lnTo>
                  <a:lnTo>
                    <a:pt x="225" y="484"/>
                  </a:lnTo>
                  <a:lnTo>
                    <a:pt x="230" y="510"/>
                  </a:lnTo>
                  <a:lnTo>
                    <a:pt x="236" y="534"/>
                  </a:lnTo>
                  <a:lnTo>
                    <a:pt x="244" y="556"/>
                  </a:lnTo>
                  <a:lnTo>
                    <a:pt x="254" y="577"/>
                  </a:lnTo>
                  <a:lnTo>
                    <a:pt x="260" y="586"/>
                  </a:lnTo>
                  <a:lnTo>
                    <a:pt x="266" y="596"/>
                  </a:lnTo>
                  <a:lnTo>
                    <a:pt x="272" y="604"/>
                  </a:lnTo>
                  <a:lnTo>
                    <a:pt x="280" y="613"/>
                  </a:lnTo>
                  <a:lnTo>
                    <a:pt x="294" y="628"/>
                  </a:lnTo>
                  <a:lnTo>
                    <a:pt x="310" y="641"/>
                  </a:lnTo>
                  <a:lnTo>
                    <a:pt x="326" y="651"/>
                  </a:lnTo>
                  <a:lnTo>
                    <a:pt x="345" y="661"/>
                  </a:lnTo>
                  <a:lnTo>
                    <a:pt x="363" y="668"/>
                  </a:lnTo>
                  <a:lnTo>
                    <a:pt x="382" y="673"/>
                  </a:lnTo>
                  <a:lnTo>
                    <a:pt x="401" y="676"/>
                  </a:lnTo>
                  <a:lnTo>
                    <a:pt x="422" y="677"/>
                  </a:lnTo>
                  <a:lnTo>
                    <a:pt x="442" y="676"/>
                  </a:lnTo>
                  <a:lnTo>
                    <a:pt x="463" y="673"/>
                  </a:lnTo>
                  <a:lnTo>
                    <a:pt x="482" y="668"/>
                  </a:lnTo>
                  <a:lnTo>
                    <a:pt x="500" y="661"/>
                  </a:lnTo>
                  <a:lnTo>
                    <a:pt x="517" y="651"/>
                  </a:lnTo>
                  <a:lnTo>
                    <a:pt x="534" y="641"/>
                  </a:lnTo>
                  <a:lnTo>
                    <a:pt x="549" y="628"/>
                  </a:lnTo>
                  <a:lnTo>
                    <a:pt x="564" y="613"/>
                  </a:lnTo>
                  <a:lnTo>
                    <a:pt x="571" y="604"/>
                  </a:lnTo>
                  <a:lnTo>
                    <a:pt x="577" y="596"/>
                  </a:lnTo>
                  <a:lnTo>
                    <a:pt x="584" y="586"/>
                  </a:lnTo>
                  <a:lnTo>
                    <a:pt x="589" y="577"/>
                  </a:lnTo>
                  <a:lnTo>
                    <a:pt x="599" y="556"/>
                  </a:lnTo>
                  <a:lnTo>
                    <a:pt x="607" y="533"/>
                  </a:lnTo>
                  <a:lnTo>
                    <a:pt x="613" y="508"/>
                  </a:lnTo>
                  <a:lnTo>
                    <a:pt x="617" y="483"/>
                  </a:lnTo>
                  <a:lnTo>
                    <a:pt x="621" y="454"/>
                  </a:lnTo>
                  <a:lnTo>
                    <a:pt x="621" y="425"/>
                  </a:lnTo>
                  <a:lnTo>
                    <a:pt x="621" y="395"/>
                  </a:lnTo>
                  <a:lnTo>
                    <a:pt x="617" y="368"/>
                  </a:lnTo>
                  <a:lnTo>
                    <a:pt x="613" y="343"/>
                  </a:lnTo>
                  <a:lnTo>
                    <a:pt x="607" y="318"/>
                  </a:lnTo>
                  <a:lnTo>
                    <a:pt x="599" y="296"/>
                  </a:lnTo>
                  <a:lnTo>
                    <a:pt x="589" y="276"/>
                  </a:lnTo>
                  <a:lnTo>
                    <a:pt x="577" y="257"/>
                  </a:lnTo>
                  <a:lnTo>
                    <a:pt x="564" y="240"/>
                  </a:lnTo>
                  <a:lnTo>
                    <a:pt x="549" y="224"/>
                  </a:lnTo>
                  <a:lnTo>
                    <a:pt x="534" y="212"/>
                  </a:lnTo>
                  <a:lnTo>
                    <a:pt x="517" y="201"/>
                  </a:lnTo>
                  <a:lnTo>
                    <a:pt x="500" y="192"/>
                  </a:lnTo>
                  <a:lnTo>
                    <a:pt x="482" y="185"/>
                  </a:lnTo>
                  <a:lnTo>
                    <a:pt x="463" y="179"/>
                  </a:lnTo>
                  <a:lnTo>
                    <a:pt x="442" y="177"/>
                  </a:lnTo>
                  <a:lnTo>
                    <a:pt x="422" y="176"/>
                  </a:lnTo>
                  <a:lnTo>
                    <a:pt x="401" y="177"/>
                  </a:lnTo>
                  <a:lnTo>
                    <a:pt x="382" y="179"/>
                  </a:lnTo>
                  <a:lnTo>
                    <a:pt x="363" y="185"/>
                  </a:lnTo>
                  <a:lnTo>
                    <a:pt x="345" y="192"/>
                  </a:lnTo>
                  <a:lnTo>
                    <a:pt x="326" y="201"/>
                  </a:lnTo>
                  <a:lnTo>
                    <a:pt x="310" y="212"/>
                  </a:lnTo>
                  <a:lnTo>
                    <a:pt x="294" y="224"/>
                  </a:lnTo>
                  <a:lnTo>
                    <a:pt x="280" y="240"/>
                  </a:lnTo>
                  <a:lnTo>
                    <a:pt x="272" y="249"/>
                  </a:lnTo>
                  <a:lnTo>
                    <a:pt x="266" y="257"/>
                  </a:lnTo>
                  <a:lnTo>
                    <a:pt x="260" y="267"/>
                  </a:lnTo>
                  <a:lnTo>
                    <a:pt x="254" y="276"/>
                  </a:lnTo>
                  <a:lnTo>
                    <a:pt x="244" y="296"/>
                  </a:lnTo>
                  <a:lnTo>
                    <a:pt x="236" y="320"/>
                  </a:lnTo>
                  <a:lnTo>
                    <a:pt x="230" y="343"/>
                  </a:lnTo>
                  <a:lnTo>
                    <a:pt x="225" y="370"/>
                  </a:lnTo>
                  <a:lnTo>
                    <a:pt x="222" y="397"/>
                  </a:lnTo>
                  <a:lnTo>
                    <a:pt x="222" y="42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01" name="Freeform 309">
              <a:extLst>
                <a:ext uri="{FF2B5EF4-FFF2-40B4-BE49-F238E27FC236}">
                  <a16:creationId xmlns:a16="http://schemas.microsoft.com/office/drawing/2014/main" id="{1F44D8D6-9BA1-4759-BEBA-6E0175DF1ADF}"/>
                </a:ext>
              </a:extLst>
            </p:cNvPr>
            <p:cNvSpPr>
              <a:spLocks noEditPoints="1"/>
            </p:cNvSpPr>
            <p:nvPr/>
          </p:nvSpPr>
          <p:spPr bwMode="auto">
            <a:xfrm>
              <a:off x="1034" y="1272"/>
              <a:ext cx="199" cy="287"/>
            </a:xfrm>
            <a:custGeom>
              <a:avLst/>
              <a:gdLst>
                <a:gd name="T0" fmla="*/ 50 w 798"/>
                <a:gd name="T1" fmla="*/ 35 h 1146"/>
                <a:gd name="T2" fmla="*/ 59 w 798"/>
                <a:gd name="T3" fmla="*/ 24 h 1146"/>
                <a:gd name="T4" fmla="*/ 69 w 798"/>
                <a:gd name="T5" fmla="*/ 15 h 1146"/>
                <a:gd name="T6" fmla="*/ 81 w 798"/>
                <a:gd name="T7" fmla="*/ 7 h 1146"/>
                <a:gd name="T8" fmla="*/ 94 w 798"/>
                <a:gd name="T9" fmla="*/ 2 h 1146"/>
                <a:gd name="T10" fmla="*/ 109 w 798"/>
                <a:gd name="T11" fmla="*/ 0 h 1146"/>
                <a:gd name="T12" fmla="*/ 122 w 798"/>
                <a:gd name="T13" fmla="*/ 0 h 1146"/>
                <a:gd name="T14" fmla="*/ 135 w 798"/>
                <a:gd name="T15" fmla="*/ 3 h 1146"/>
                <a:gd name="T16" fmla="*/ 147 w 798"/>
                <a:gd name="T17" fmla="*/ 7 h 1146"/>
                <a:gd name="T18" fmla="*/ 158 w 798"/>
                <a:gd name="T19" fmla="*/ 13 h 1146"/>
                <a:gd name="T20" fmla="*/ 168 w 798"/>
                <a:gd name="T21" fmla="*/ 21 h 1146"/>
                <a:gd name="T22" fmla="*/ 177 w 798"/>
                <a:gd name="T23" fmla="*/ 31 h 1146"/>
                <a:gd name="T24" fmla="*/ 185 w 798"/>
                <a:gd name="T25" fmla="*/ 43 h 1146"/>
                <a:gd name="T26" fmla="*/ 191 w 798"/>
                <a:gd name="T27" fmla="*/ 57 h 1146"/>
                <a:gd name="T28" fmla="*/ 196 w 798"/>
                <a:gd name="T29" fmla="*/ 71 h 1146"/>
                <a:gd name="T30" fmla="*/ 198 w 798"/>
                <a:gd name="T31" fmla="*/ 88 h 1146"/>
                <a:gd name="T32" fmla="*/ 199 w 798"/>
                <a:gd name="T33" fmla="*/ 106 h 1146"/>
                <a:gd name="T34" fmla="*/ 198 w 798"/>
                <a:gd name="T35" fmla="*/ 124 h 1146"/>
                <a:gd name="T36" fmla="*/ 196 w 798"/>
                <a:gd name="T37" fmla="*/ 141 h 1146"/>
                <a:gd name="T38" fmla="*/ 191 w 798"/>
                <a:gd name="T39" fmla="*/ 156 h 1146"/>
                <a:gd name="T40" fmla="*/ 185 w 798"/>
                <a:gd name="T41" fmla="*/ 170 h 1146"/>
                <a:gd name="T42" fmla="*/ 177 w 798"/>
                <a:gd name="T43" fmla="*/ 182 h 1146"/>
                <a:gd name="T44" fmla="*/ 168 w 798"/>
                <a:gd name="T45" fmla="*/ 192 h 1146"/>
                <a:gd name="T46" fmla="*/ 157 w 798"/>
                <a:gd name="T47" fmla="*/ 200 h 1146"/>
                <a:gd name="T48" fmla="*/ 146 w 798"/>
                <a:gd name="T49" fmla="*/ 207 h 1146"/>
                <a:gd name="T50" fmla="*/ 135 w 798"/>
                <a:gd name="T51" fmla="*/ 211 h 1146"/>
                <a:gd name="T52" fmla="*/ 122 w 798"/>
                <a:gd name="T53" fmla="*/ 213 h 1146"/>
                <a:gd name="T54" fmla="*/ 109 w 798"/>
                <a:gd name="T55" fmla="*/ 214 h 1146"/>
                <a:gd name="T56" fmla="*/ 97 w 798"/>
                <a:gd name="T57" fmla="*/ 212 h 1146"/>
                <a:gd name="T58" fmla="*/ 86 w 798"/>
                <a:gd name="T59" fmla="*/ 208 h 1146"/>
                <a:gd name="T60" fmla="*/ 76 w 798"/>
                <a:gd name="T61" fmla="*/ 203 h 1146"/>
                <a:gd name="T62" fmla="*/ 65 w 798"/>
                <a:gd name="T63" fmla="*/ 195 h 1146"/>
                <a:gd name="T64" fmla="*/ 54 w 798"/>
                <a:gd name="T65" fmla="*/ 184 h 1146"/>
                <a:gd name="T66" fmla="*/ 0 w 798"/>
                <a:gd name="T67" fmla="*/ 5 h 1146"/>
                <a:gd name="T68" fmla="*/ 54 w 798"/>
                <a:gd name="T69" fmla="*/ 119 h 1146"/>
                <a:gd name="T70" fmla="*/ 59 w 798"/>
                <a:gd name="T71" fmla="*/ 139 h 1146"/>
                <a:gd name="T72" fmla="*/ 64 w 798"/>
                <a:gd name="T73" fmla="*/ 150 h 1146"/>
                <a:gd name="T74" fmla="*/ 71 w 798"/>
                <a:gd name="T75" fmla="*/ 158 h 1146"/>
                <a:gd name="T76" fmla="*/ 82 w 798"/>
                <a:gd name="T77" fmla="*/ 167 h 1146"/>
                <a:gd name="T78" fmla="*/ 95 w 798"/>
                <a:gd name="T79" fmla="*/ 171 h 1146"/>
                <a:gd name="T80" fmla="*/ 109 w 798"/>
                <a:gd name="T81" fmla="*/ 170 h 1146"/>
                <a:gd name="T82" fmla="*/ 121 w 798"/>
                <a:gd name="T83" fmla="*/ 165 h 1146"/>
                <a:gd name="T84" fmla="*/ 132 w 798"/>
                <a:gd name="T85" fmla="*/ 156 h 1146"/>
                <a:gd name="T86" fmla="*/ 136 w 798"/>
                <a:gd name="T87" fmla="*/ 149 h 1146"/>
                <a:gd name="T88" fmla="*/ 141 w 798"/>
                <a:gd name="T89" fmla="*/ 136 h 1146"/>
                <a:gd name="T90" fmla="*/ 144 w 798"/>
                <a:gd name="T91" fmla="*/ 114 h 1146"/>
                <a:gd name="T92" fmla="*/ 143 w 798"/>
                <a:gd name="T93" fmla="*/ 91 h 1146"/>
                <a:gd name="T94" fmla="*/ 139 w 798"/>
                <a:gd name="T95" fmla="*/ 72 h 1146"/>
                <a:gd name="T96" fmla="*/ 131 w 798"/>
                <a:gd name="T97" fmla="*/ 58 h 1146"/>
                <a:gd name="T98" fmla="*/ 121 w 798"/>
                <a:gd name="T99" fmla="*/ 49 h 1146"/>
                <a:gd name="T100" fmla="*/ 108 w 798"/>
                <a:gd name="T101" fmla="*/ 44 h 1146"/>
                <a:gd name="T102" fmla="*/ 94 w 798"/>
                <a:gd name="T103" fmla="*/ 43 h 1146"/>
                <a:gd name="T104" fmla="*/ 81 w 798"/>
                <a:gd name="T105" fmla="*/ 47 h 1146"/>
                <a:gd name="T106" fmla="*/ 70 w 798"/>
                <a:gd name="T107" fmla="*/ 54 h 1146"/>
                <a:gd name="T108" fmla="*/ 61 w 798"/>
                <a:gd name="T109" fmla="*/ 67 h 1146"/>
                <a:gd name="T110" fmla="*/ 55 w 798"/>
                <a:gd name="T111" fmla="*/ 83 h 1146"/>
                <a:gd name="T112" fmla="*/ 53 w 798"/>
                <a:gd name="T113" fmla="*/ 103 h 114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98"/>
                <a:gd name="T172" fmla="*/ 0 h 1146"/>
                <a:gd name="T173" fmla="*/ 798 w 798"/>
                <a:gd name="T174" fmla="*/ 1146 h 114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98" h="1146">
                  <a:moveTo>
                    <a:pt x="0" y="18"/>
                  </a:moveTo>
                  <a:lnTo>
                    <a:pt x="202" y="18"/>
                  </a:lnTo>
                  <a:lnTo>
                    <a:pt x="202" y="138"/>
                  </a:lnTo>
                  <a:lnTo>
                    <a:pt x="212" y="123"/>
                  </a:lnTo>
                  <a:lnTo>
                    <a:pt x="223" y="109"/>
                  </a:lnTo>
                  <a:lnTo>
                    <a:pt x="235" y="95"/>
                  </a:lnTo>
                  <a:lnTo>
                    <a:pt x="248" y="82"/>
                  </a:lnTo>
                  <a:lnTo>
                    <a:pt x="261" y="70"/>
                  </a:lnTo>
                  <a:lnTo>
                    <a:pt x="277" y="59"/>
                  </a:lnTo>
                  <a:lnTo>
                    <a:pt x="292" y="48"/>
                  </a:lnTo>
                  <a:lnTo>
                    <a:pt x="308" y="38"/>
                  </a:lnTo>
                  <a:lnTo>
                    <a:pt x="324" y="29"/>
                  </a:lnTo>
                  <a:lnTo>
                    <a:pt x="342" y="21"/>
                  </a:lnTo>
                  <a:lnTo>
                    <a:pt x="360" y="15"/>
                  </a:lnTo>
                  <a:lnTo>
                    <a:pt x="378" y="9"/>
                  </a:lnTo>
                  <a:lnTo>
                    <a:pt x="398" y="5"/>
                  </a:lnTo>
                  <a:lnTo>
                    <a:pt x="417" y="2"/>
                  </a:lnTo>
                  <a:lnTo>
                    <a:pt x="436" y="0"/>
                  </a:lnTo>
                  <a:lnTo>
                    <a:pt x="457" y="0"/>
                  </a:lnTo>
                  <a:lnTo>
                    <a:pt x="475" y="0"/>
                  </a:lnTo>
                  <a:lnTo>
                    <a:pt x="491" y="1"/>
                  </a:lnTo>
                  <a:lnTo>
                    <a:pt x="508" y="3"/>
                  </a:lnTo>
                  <a:lnTo>
                    <a:pt x="525" y="6"/>
                  </a:lnTo>
                  <a:lnTo>
                    <a:pt x="542" y="10"/>
                  </a:lnTo>
                  <a:lnTo>
                    <a:pt x="557" y="15"/>
                  </a:lnTo>
                  <a:lnTo>
                    <a:pt x="573" y="21"/>
                  </a:lnTo>
                  <a:lnTo>
                    <a:pt x="588" y="28"/>
                  </a:lnTo>
                  <a:lnTo>
                    <a:pt x="603" y="34"/>
                  </a:lnTo>
                  <a:lnTo>
                    <a:pt x="618" y="43"/>
                  </a:lnTo>
                  <a:lnTo>
                    <a:pt x="632" y="52"/>
                  </a:lnTo>
                  <a:lnTo>
                    <a:pt x="646" y="63"/>
                  </a:lnTo>
                  <a:lnTo>
                    <a:pt x="659" y="73"/>
                  </a:lnTo>
                  <a:lnTo>
                    <a:pt x="673" y="84"/>
                  </a:lnTo>
                  <a:lnTo>
                    <a:pt x="686" y="97"/>
                  </a:lnTo>
                  <a:lnTo>
                    <a:pt x="699" y="111"/>
                  </a:lnTo>
                  <a:lnTo>
                    <a:pt x="710" y="125"/>
                  </a:lnTo>
                  <a:lnTo>
                    <a:pt x="722" y="140"/>
                  </a:lnTo>
                  <a:lnTo>
                    <a:pt x="732" y="156"/>
                  </a:lnTo>
                  <a:lnTo>
                    <a:pt x="741" y="172"/>
                  </a:lnTo>
                  <a:lnTo>
                    <a:pt x="750" y="190"/>
                  </a:lnTo>
                  <a:lnTo>
                    <a:pt x="759" y="206"/>
                  </a:lnTo>
                  <a:lnTo>
                    <a:pt x="766" y="226"/>
                  </a:lnTo>
                  <a:lnTo>
                    <a:pt x="772" y="245"/>
                  </a:lnTo>
                  <a:lnTo>
                    <a:pt x="778" y="264"/>
                  </a:lnTo>
                  <a:lnTo>
                    <a:pt x="784" y="285"/>
                  </a:lnTo>
                  <a:lnTo>
                    <a:pt x="787" y="305"/>
                  </a:lnTo>
                  <a:lnTo>
                    <a:pt x="791" y="327"/>
                  </a:lnTo>
                  <a:lnTo>
                    <a:pt x="794" y="350"/>
                  </a:lnTo>
                  <a:lnTo>
                    <a:pt x="796" y="374"/>
                  </a:lnTo>
                  <a:lnTo>
                    <a:pt x="796" y="397"/>
                  </a:lnTo>
                  <a:lnTo>
                    <a:pt x="798" y="422"/>
                  </a:lnTo>
                  <a:lnTo>
                    <a:pt x="796" y="447"/>
                  </a:lnTo>
                  <a:lnTo>
                    <a:pt x="796" y="471"/>
                  </a:lnTo>
                  <a:lnTo>
                    <a:pt x="794" y="496"/>
                  </a:lnTo>
                  <a:lnTo>
                    <a:pt x="791" y="519"/>
                  </a:lnTo>
                  <a:lnTo>
                    <a:pt x="787" y="541"/>
                  </a:lnTo>
                  <a:lnTo>
                    <a:pt x="784" y="562"/>
                  </a:lnTo>
                  <a:lnTo>
                    <a:pt x="778" y="583"/>
                  </a:lnTo>
                  <a:lnTo>
                    <a:pt x="772" y="604"/>
                  </a:lnTo>
                  <a:lnTo>
                    <a:pt x="766" y="623"/>
                  </a:lnTo>
                  <a:lnTo>
                    <a:pt x="758" y="642"/>
                  </a:lnTo>
                  <a:lnTo>
                    <a:pt x="750" y="660"/>
                  </a:lnTo>
                  <a:lnTo>
                    <a:pt x="741" y="677"/>
                  </a:lnTo>
                  <a:lnTo>
                    <a:pt x="731" y="694"/>
                  </a:lnTo>
                  <a:lnTo>
                    <a:pt x="720" y="710"/>
                  </a:lnTo>
                  <a:lnTo>
                    <a:pt x="710" y="726"/>
                  </a:lnTo>
                  <a:lnTo>
                    <a:pt x="697" y="740"/>
                  </a:lnTo>
                  <a:lnTo>
                    <a:pt x="684" y="754"/>
                  </a:lnTo>
                  <a:lnTo>
                    <a:pt x="672" y="767"/>
                  </a:lnTo>
                  <a:lnTo>
                    <a:pt x="659" y="778"/>
                  </a:lnTo>
                  <a:lnTo>
                    <a:pt x="645" y="789"/>
                  </a:lnTo>
                  <a:lnTo>
                    <a:pt x="630" y="799"/>
                  </a:lnTo>
                  <a:lnTo>
                    <a:pt x="616" y="809"/>
                  </a:lnTo>
                  <a:lnTo>
                    <a:pt x="602" y="817"/>
                  </a:lnTo>
                  <a:lnTo>
                    <a:pt x="587" y="825"/>
                  </a:lnTo>
                  <a:lnTo>
                    <a:pt x="571" y="831"/>
                  </a:lnTo>
                  <a:lnTo>
                    <a:pt x="556" y="837"/>
                  </a:lnTo>
                  <a:lnTo>
                    <a:pt x="540" y="843"/>
                  </a:lnTo>
                  <a:lnTo>
                    <a:pt x="524" y="846"/>
                  </a:lnTo>
                  <a:lnTo>
                    <a:pt x="507" y="849"/>
                  </a:lnTo>
                  <a:lnTo>
                    <a:pt x="490" y="852"/>
                  </a:lnTo>
                  <a:lnTo>
                    <a:pt x="472" y="853"/>
                  </a:lnTo>
                  <a:lnTo>
                    <a:pt x="455" y="853"/>
                  </a:lnTo>
                  <a:lnTo>
                    <a:pt x="439" y="853"/>
                  </a:lnTo>
                  <a:lnTo>
                    <a:pt x="422" y="852"/>
                  </a:lnTo>
                  <a:lnTo>
                    <a:pt x="405" y="849"/>
                  </a:lnTo>
                  <a:lnTo>
                    <a:pt x="390" y="846"/>
                  </a:lnTo>
                  <a:lnTo>
                    <a:pt x="376" y="843"/>
                  </a:lnTo>
                  <a:lnTo>
                    <a:pt x="360" y="837"/>
                  </a:lnTo>
                  <a:lnTo>
                    <a:pt x="346" y="832"/>
                  </a:lnTo>
                  <a:lnTo>
                    <a:pt x="332" y="826"/>
                  </a:lnTo>
                  <a:lnTo>
                    <a:pt x="318" y="819"/>
                  </a:lnTo>
                  <a:lnTo>
                    <a:pt x="304" y="810"/>
                  </a:lnTo>
                  <a:lnTo>
                    <a:pt x="290" y="800"/>
                  </a:lnTo>
                  <a:lnTo>
                    <a:pt x="275" y="790"/>
                  </a:lnTo>
                  <a:lnTo>
                    <a:pt x="261" y="777"/>
                  </a:lnTo>
                  <a:lnTo>
                    <a:pt x="246" y="764"/>
                  </a:lnTo>
                  <a:lnTo>
                    <a:pt x="232" y="750"/>
                  </a:lnTo>
                  <a:lnTo>
                    <a:pt x="216" y="733"/>
                  </a:lnTo>
                  <a:lnTo>
                    <a:pt x="216" y="1146"/>
                  </a:lnTo>
                  <a:lnTo>
                    <a:pt x="0" y="1146"/>
                  </a:lnTo>
                  <a:lnTo>
                    <a:pt x="0" y="18"/>
                  </a:lnTo>
                  <a:close/>
                  <a:moveTo>
                    <a:pt x="214" y="412"/>
                  </a:moveTo>
                  <a:lnTo>
                    <a:pt x="215" y="445"/>
                  </a:lnTo>
                  <a:lnTo>
                    <a:pt x="217" y="476"/>
                  </a:lnTo>
                  <a:lnTo>
                    <a:pt x="221" y="506"/>
                  </a:lnTo>
                  <a:lnTo>
                    <a:pt x="228" y="532"/>
                  </a:lnTo>
                  <a:lnTo>
                    <a:pt x="235" y="556"/>
                  </a:lnTo>
                  <a:lnTo>
                    <a:pt x="244" y="578"/>
                  </a:lnTo>
                  <a:lnTo>
                    <a:pt x="250" y="588"/>
                  </a:lnTo>
                  <a:lnTo>
                    <a:pt x="256" y="598"/>
                  </a:lnTo>
                  <a:lnTo>
                    <a:pt x="263" y="607"/>
                  </a:lnTo>
                  <a:lnTo>
                    <a:pt x="269" y="615"/>
                  </a:lnTo>
                  <a:lnTo>
                    <a:pt x="283" y="631"/>
                  </a:lnTo>
                  <a:lnTo>
                    <a:pt x="297" y="645"/>
                  </a:lnTo>
                  <a:lnTo>
                    <a:pt x="313" y="656"/>
                  </a:lnTo>
                  <a:lnTo>
                    <a:pt x="329" y="665"/>
                  </a:lnTo>
                  <a:lnTo>
                    <a:pt x="346" y="673"/>
                  </a:lnTo>
                  <a:lnTo>
                    <a:pt x="364" y="678"/>
                  </a:lnTo>
                  <a:lnTo>
                    <a:pt x="382" y="681"/>
                  </a:lnTo>
                  <a:lnTo>
                    <a:pt x="401" y="682"/>
                  </a:lnTo>
                  <a:lnTo>
                    <a:pt x="421" y="681"/>
                  </a:lnTo>
                  <a:lnTo>
                    <a:pt x="437" y="678"/>
                  </a:lnTo>
                  <a:lnTo>
                    <a:pt x="454" y="673"/>
                  </a:lnTo>
                  <a:lnTo>
                    <a:pt x="471" y="667"/>
                  </a:lnTo>
                  <a:lnTo>
                    <a:pt x="486" y="658"/>
                  </a:lnTo>
                  <a:lnTo>
                    <a:pt x="501" y="647"/>
                  </a:lnTo>
                  <a:lnTo>
                    <a:pt x="515" y="636"/>
                  </a:lnTo>
                  <a:lnTo>
                    <a:pt x="528" y="622"/>
                  </a:lnTo>
                  <a:lnTo>
                    <a:pt x="533" y="614"/>
                  </a:lnTo>
                  <a:lnTo>
                    <a:pt x="539" y="605"/>
                  </a:lnTo>
                  <a:lnTo>
                    <a:pt x="544" y="596"/>
                  </a:lnTo>
                  <a:lnTo>
                    <a:pt x="549" y="587"/>
                  </a:lnTo>
                  <a:lnTo>
                    <a:pt x="558" y="565"/>
                  </a:lnTo>
                  <a:lnTo>
                    <a:pt x="565" y="542"/>
                  </a:lnTo>
                  <a:lnTo>
                    <a:pt x="570" y="516"/>
                  </a:lnTo>
                  <a:lnTo>
                    <a:pt x="574" y="488"/>
                  </a:lnTo>
                  <a:lnTo>
                    <a:pt x="576" y="457"/>
                  </a:lnTo>
                  <a:lnTo>
                    <a:pt x="578" y="424"/>
                  </a:lnTo>
                  <a:lnTo>
                    <a:pt x="576" y="393"/>
                  </a:lnTo>
                  <a:lnTo>
                    <a:pt x="574" y="363"/>
                  </a:lnTo>
                  <a:lnTo>
                    <a:pt x="570" y="336"/>
                  </a:lnTo>
                  <a:lnTo>
                    <a:pt x="565" y="312"/>
                  </a:lnTo>
                  <a:lnTo>
                    <a:pt x="557" y="289"/>
                  </a:lnTo>
                  <a:lnTo>
                    <a:pt x="548" y="268"/>
                  </a:lnTo>
                  <a:lnTo>
                    <a:pt x="538" y="249"/>
                  </a:lnTo>
                  <a:lnTo>
                    <a:pt x="526" y="232"/>
                  </a:lnTo>
                  <a:lnTo>
                    <a:pt x="512" y="218"/>
                  </a:lnTo>
                  <a:lnTo>
                    <a:pt x="498" y="205"/>
                  </a:lnTo>
                  <a:lnTo>
                    <a:pt x="484" y="195"/>
                  </a:lnTo>
                  <a:lnTo>
                    <a:pt x="468" y="186"/>
                  </a:lnTo>
                  <a:lnTo>
                    <a:pt x="452" y="179"/>
                  </a:lnTo>
                  <a:lnTo>
                    <a:pt x="435" y="174"/>
                  </a:lnTo>
                  <a:lnTo>
                    <a:pt x="417" y="172"/>
                  </a:lnTo>
                  <a:lnTo>
                    <a:pt x="398" y="170"/>
                  </a:lnTo>
                  <a:lnTo>
                    <a:pt x="378" y="172"/>
                  </a:lnTo>
                  <a:lnTo>
                    <a:pt x="360" y="174"/>
                  </a:lnTo>
                  <a:lnTo>
                    <a:pt x="342" y="179"/>
                  </a:lnTo>
                  <a:lnTo>
                    <a:pt x="326" y="186"/>
                  </a:lnTo>
                  <a:lnTo>
                    <a:pt x="309" y="194"/>
                  </a:lnTo>
                  <a:lnTo>
                    <a:pt x="295" y="205"/>
                  </a:lnTo>
                  <a:lnTo>
                    <a:pt x="279" y="217"/>
                  </a:lnTo>
                  <a:lnTo>
                    <a:pt x="266" y="231"/>
                  </a:lnTo>
                  <a:lnTo>
                    <a:pt x="253" y="248"/>
                  </a:lnTo>
                  <a:lnTo>
                    <a:pt x="243" y="266"/>
                  </a:lnTo>
                  <a:lnTo>
                    <a:pt x="234" y="286"/>
                  </a:lnTo>
                  <a:lnTo>
                    <a:pt x="226" y="307"/>
                  </a:lnTo>
                  <a:lnTo>
                    <a:pt x="221" y="331"/>
                  </a:lnTo>
                  <a:lnTo>
                    <a:pt x="217" y="357"/>
                  </a:lnTo>
                  <a:lnTo>
                    <a:pt x="215" y="384"/>
                  </a:lnTo>
                  <a:lnTo>
                    <a:pt x="214" y="41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02" name="Freeform 310">
              <a:extLst>
                <a:ext uri="{FF2B5EF4-FFF2-40B4-BE49-F238E27FC236}">
                  <a16:creationId xmlns:a16="http://schemas.microsoft.com/office/drawing/2014/main" id="{2EFE76A8-7678-43EE-8E55-AFF114B76196}"/>
                </a:ext>
              </a:extLst>
            </p:cNvPr>
            <p:cNvSpPr>
              <a:spLocks noEditPoints="1"/>
            </p:cNvSpPr>
            <p:nvPr/>
          </p:nvSpPr>
          <p:spPr bwMode="auto">
            <a:xfrm>
              <a:off x="1263" y="1272"/>
              <a:ext cx="211" cy="213"/>
            </a:xfrm>
            <a:custGeom>
              <a:avLst/>
              <a:gdLst>
                <a:gd name="T0" fmla="*/ 1 w 844"/>
                <a:gd name="T1" fmla="*/ 90 h 853"/>
                <a:gd name="T2" fmla="*/ 5 w 844"/>
                <a:gd name="T3" fmla="*/ 70 h 853"/>
                <a:gd name="T4" fmla="*/ 14 w 844"/>
                <a:gd name="T5" fmla="*/ 51 h 853"/>
                <a:gd name="T6" fmla="*/ 25 w 844"/>
                <a:gd name="T7" fmla="*/ 34 h 853"/>
                <a:gd name="T8" fmla="*/ 40 w 844"/>
                <a:gd name="T9" fmla="*/ 20 h 853"/>
                <a:gd name="T10" fmla="*/ 57 w 844"/>
                <a:gd name="T11" fmla="*/ 10 h 853"/>
                <a:gd name="T12" fmla="*/ 77 w 844"/>
                <a:gd name="T13" fmla="*/ 3 h 853"/>
                <a:gd name="T14" fmla="*/ 98 w 844"/>
                <a:gd name="T15" fmla="*/ 0 h 853"/>
                <a:gd name="T16" fmla="*/ 117 w 844"/>
                <a:gd name="T17" fmla="*/ 0 h 853"/>
                <a:gd name="T18" fmla="*/ 133 w 844"/>
                <a:gd name="T19" fmla="*/ 3 h 853"/>
                <a:gd name="T20" fmla="*/ 148 w 844"/>
                <a:gd name="T21" fmla="*/ 7 h 853"/>
                <a:gd name="T22" fmla="*/ 161 w 844"/>
                <a:gd name="T23" fmla="*/ 14 h 853"/>
                <a:gd name="T24" fmla="*/ 174 w 844"/>
                <a:gd name="T25" fmla="*/ 23 h 853"/>
                <a:gd name="T26" fmla="*/ 185 w 844"/>
                <a:gd name="T27" fmla="*/ 34 h 853"/>
                <a:gd name="T28" fmla="*/ 194 w 844"/>
                <a:gd name="T29" fmla="*/ 46 h 853"/>
                <a:gd name="T30" fmla="*/ 202 w 844"/>
                <a:gd name="T31" fmla="*/ 59 h 853"/>
                <a:gd name="T32" fmla="*/ 207 w 844"/>
                <a:gd name="T33" fmla="*/ 74 h 853"/>
                <a:gd name="T34" fmla="*/ 210 w 844"/>
                <a:gd name="T35" fmla="*/ 89 h 853"/>
                <a:gd name="T36" fmla="*/ 211 w 844"/>
                <a:gd name="T37" fmla="*/ 106 h 853"/>
                <a:gd name="T38" fmla="*/ 210 w 844"/>
                <a:gd name="T39" fmla="*/ 123 h 853"/>
                <a:gd name="T40" fmla="*/ 207 w 844"/>
                <a:gd name="T41" fmla="*/ 139 h 853"/>
                <a:gd name="T42" fmla="*/ 202 w 844"/>
                <a:gd name="T43" fmla="*/ 153 h 853"/>
                <a:gd name="T44" fmla="*/ 194 w 844"/>
                <a:gd name="T45" fmla="*/ 167 h 853"/>
                <a:gd name="T46" fmla="*/ 185 w 844"/>
                <a:gd name="T47" fmla="*/ 179 h 853"/>
                <a:gd name="T48" fmla="*/ 173 w 844"/>
                <a:gd name="T49" fmla="*/ 190 h 853"/>
                <a:gd name="T50" fmla="*/ 161 w 844"/>
                <a:gd name="T51" fmla="*/ 199 h 853"/>
                <a:gd name="T52" fmla="*/ 147 w 844"/>
                <a:gd name="T53" fmla="*/ 205 h 853"/>
                <a:gd name="T54" fmla="*/ 133 w 844"/>
                <a:gd name="T55" fmla="*/ 210 h 853"/>
                <a:gd name="T56" fmla="*/ 117 w 844"/>
                <a:gd name="T57" fmla="*/ 213 h 853"/>
                <a:gd name="T58" fmla="*/ 99 w 844"/>
                <a:gd name="T59" fmla="*/ 213 h 853"/>
                <a:gd name="T60" fmla="*/ 78 w 844"/>
                <a:gd name="T61" fmla="*/ 210 h 853"/>
                <a:gd name="T62" fmla="*/ 59 w 844"/>
                <a:gd name="T63" fmla="*/ 203 h 853"/>
                <a:gd name="T64" fmla="*/ 40 w 844"/>
                <a:gd name="T65" fmla="*/ 193 h 853"/>
                <a:gd name="T66" fmla="*/ 25 w 844"/>
                <a:gd name="T67" fmla="*/ 180 h 853"/>
                <a:gd name="T68" fmla="*/ 14 w 844"/>
                <a:gd name="T69" fmla="*/ 163 h 853"/>
                <a:gd name="T70" fmla="*/ 5 w 844"/>
                <a:gd name="T71" fmla="*/ 143 h 853"/>
                <a:gd name="T72" fmla="*/ 1 w 844"/>
                <a:gd name="T73" fmla="*/ 121 h 853"/>
                <a:gd name="T74" fmla="*/ 56 w 844"/>
                <a:gd name="T75" fmla="*/ 106 h 853"/>
                <a:gd name="T76" fmla="*/ 58 w 844"/>
                <a:gd name="T77" fmla="*/ 127 h 853"/>
                <a:gd name="T78" fmla="*/ 64 w 844"/>
                <a:gd name="T79" fmla="*/ 144 h 853"/>
                <a:gd name="T80" fmla="*/ 68 w 844"/>
                <a:gd name="T81" fmla="*/ 151 h 853"/>
                <a:gd name="T82" fmla="*/ 78 w 844"/>
                <a:gd name="T83" fmla="*/ 160 h 853"/>
                <a:gd name="T84" fmla="*/ 91 w 844"/>
                <a:gd name="T85" fmla="*/ 167 h 853"/>
                <a:gd name="T86" fmla="*/ 106 w 844"/>
                <a:gd name="T87" fmla="*/ 169 h 853"/>
                <a:gd name="T88" fmla="*/ 121 w 844"/>
                <a:gd name="T89" fmla="*/ 167 h 853"/>
                <a:gd name="T90" fmla="*/ 134 w 844"/>
                <a:gd name="T91" fmla="*/ 160 h 853"/>
                <a:gd name="T92" fmla="*/ 143 w 844"/>
                <a:gd name="T93" fmla="*/ 151 h 853"/>
                <a:gd name="T94" fmla="*/ 147 w 844"/>
                <a:gd name="T95" fmla="*/ 144 h 853"/>
                <a:gd name="T96" fmla="*/ 153 w 844"/>
                <a:gd name="T97" fmla="*/ 127 h 853"/>
                <a:gd name="T98" fmla="*/ 155 w 844"/>
                <a:gd name="T99" fmla="*/ 106 h 853"/>
                <a:gd name="T100" fmla="*/ 153 w 844"/>
                <a:gd name="T101" fmla="*/ 86 h 853"/>
                <a:gd name="T102" fmla="*/ 147 w 844"/>
                <a:gd name="T103" fmla="*/ 69 h 853"/>
                <a:gd name="T104" fmla="*/ 137 w 844"/>
                <a:gd name="T105" fmla="*/ 56 h 853"/>
                <a:gd name="T106" fmla="*/ 125 w 844"/>
                <a:gd name="T107" fmla="*/ 48 h 853"/>
                <a:gd name="T108" fmla="*/ 111 w 844"/>
                <a:gd name="T109" fmla="*/ 44 h 853"/>
                <a:gd name="T110" fmla="*/ 96 w 844"/>
                <a:gd name="T111" fmla="*/ 45 h 853"/>
                <a:gd name="T112" fmla="*/ 82 w 844"/>
                <a:gd name="T113" fmla="*/ 50 h 853"/>
                <a:gd name="T114" fmla="*/ 70 w 844"/>
                <a:gd name="T115" fmla="*/ 60 h 853"/>
                <a:gd name="T116" fmla="*/ 65 w 844"/>
                <a:gd name="T117" fmla="*/ 67 h 853"/>
                <a:gd name="T118" fmla="*/ 59 w 844"/>
                <a:gd name="T119" fmla="*/ 80 h 853"/>
                <a:gd name="T120" fmla="*/ 56 w 844"/>
                <a:gd name="T121" fmla="*/ 99 h 85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844"/>
                <a:gd name="T184" fmla="*/ 0 h 853"/>
                <a:gd name="T185" fmla="*/ 844 w 844"/>
                <a:gd name="T186" fmla="*/ 853 h 85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844" h="853">
                  <a:moveTo>
                    <a:pt x="0" y="415"/>
                  </a:moveTo>
                  <a:lnTo>
                    <a:pt x="1" y="388"/>
                  </a:lnTo>
                  <a:lnTo>
                    <a:pt x="3" y="362"/>
                  </a:lnTo>
                  <a:lnTo>
                    <a:pt x="7" y="335"/>
                  </a:lnTo>
                  <a:lnTo>
                    <a:pt x="14" y="309"/>
                  </a:lnTo>
                  <a:lnTo>
                    <a:pt x="20" y="282"/>
                  </a:lnTo>
                  <a:lnTo>
                    <a:pt x="30" y="257"/>
                  </a:lnTo>
                  <a:lnTo>
                    <a:pt x="41" y="232"/>
                  </a:lnTo>
                  <a:lnTo>
                    <a:pt x="54" y="206"/>
                  </a:lnTo>
                  <a:lnTo>
                    <a:pt x="67" y="182"/>
                  </a:lnTo>
                  <a:lnTo>
                    <a:pt x="82" y="159"/>
                  </a:lnTo>
                  <a:lnTo>
                    <a:pt x="99" y="137"/>
                  </a:lnTo>
                  <a:lnTo>
                    <a:pt x="117" y="118"/>
                  </a:lnTo>
                  <a:lnTo>
                    <a:pt x="137" y="100"/>
                  </a:lnTo>
                  <a:lnTo>
                    <a:pt x="158" y="82"/>
                  </a:lnTo>
                  <a:lnTo>
                    <a:pt x="180" y="66"/>
                  </a:lnTo>
                  <a:lnTo>
                    <a:pt x="204" y="52"/>
                  </a:lnTo>
                  <a:lnTo>
                    <a:pt x="229" y="41"/>
                  </a:lnTo>
                  <a:lnTo>
                    <a:pt x="254" y="29"/>
                  </a:lnTo>
                  <a:lnTo>
                    <a:pt x="280" y="20"/>
                  </a:lnTo>
                  <a:lnTo>
                    <a:pt x="307" y="12"/>
                  </a:lnTo>
                  <a:lnTo>
                    <a:pt x="334" y="7"/>
                  </a:lnTo>
                  <a:lnTo>
                    <a:pt x="362" y="3"/>
                  </a:lnTo>
                  <a:lnTo>
                    <a:pt x="392" y="1"/>
                  </a:lnTo>
                  <a:lnTo>
                    <a:pt x="422" y="0"/>
                  </a:lnTo>
                  <a:lnTo>
                    <a:pt x="443" y="0"/>
                  </a:lnTo>
                  <a:lnTo>
                    <a:pt x="467" y="1"/>
                  </a:lnTo>
                  <a:lnTo>
                    <a:pt x="488" y="3"/>
                  </a:lnTo>
                  <a:lnTo>
                    <a:pt x="509" y="7"/>
                  </a:lnTo>
                  <a:lnTo>
                    <a:pt x="531" y="11"/>
                  </a:lnTo>
                  <a:lnTo>
                    <a:pt x="550" y="16"/>
                  </a:lnTo>
                  <a:lnTo>
                    <a:pt x="571" y="23"/>
                  </a:lnTo>
                  <a:lnTo>
                    <a:pt x="590" y="29"/>
                  </a:lnTo>
                  <a:lnTo>
                    <a:pt x="608" y="38"/>
                  </a:lnTo>
                  <a:lnTo>
                    <a:pt x="626" y="47"/>
                  </a:lnTo>
                  <a:lnTo>
                    <a:pt x="644" y="56"/>
                  </a:lnTo>
                  <a:lnTo>
                    <a:pt x="662" y="68"/>
                  </a:lnTo>
                  <a:lnTo>
                    <a:pt x="679" y="79"/>
                  </a:lnTo>
                  <a:lnTo>
                    <a:pt x="694" y="92"/>
                  </a:lnTo>
                  <a:lnTo>
                    <a:pt x="710" y="105"/>
                  </a:lnTo>
                  <a:lnTo>
                    <a:pt x="725" y="120"/>
                  </a:lnTo>
                  <a:lnTo>
                    <a:pt x="739" y="136"/>
                  </a:lnTo>
                  <a:lnTo>
                    <a:pt x="754" y="151"/>
                  </a:lnTo>
                  <a:lnTo>
                    <a:pt x="765" y="168"/>
                  </a:lnTo>
                  <a:lnTo>
                    <a:pt x="777" y="185"/>
                  </a:lnTo>
                  <a:lnTo>
                    <a:pt x="788" y="201"/>
                  </a:lnTo>
                  <a:lnTo>
                    <a:pt x="797" y="219"/>
                  </a:lnTo>
                  <a:lnTo>
                    <a:pt x="806" y="237"/>
                  </a:lnTo>
                  <a:lnTo>
                    <a:pt x="814" y="257"/>
                  </a:lnTo>
                  <a:lnTo>
                    <a:pt x="820" y="276"/>
                  </a:lnTo>
                  <a:lnTo>
                    <a:pt x="827" y="295"/>
                  </a:lnTo>
                  <a:lnTo>
                    <a:pt x="832" y="316"/>
                  </a:lnTo>
                  <a:lnTo>
                    <a:pt x="836" y="336"/>
                  </a:lnTo>
                  <a:lnTo>
                    <a:pt x="840" y="357"/>
                  </a:lnTo>
                  <a:lnTo>
                    <a:pt x="842" y="379"/>
                  </a:lnTo>
                  <a:lnTo>
                    <a:pt x="844" y="402"/>
                  </a:lnTo>
                  <a:lnTo>
                    <a:pt x="844" y="424"/>
                  </a:lnTo>
                  <a:lnTo>
                    <a:pt x="844" y="447"/>
                  </a:lnTo>
                  <a:lnTo>
                    <a:pt x="842" y="470"/>
                  </a:lnTo>
                  <a:lnTo>
                    <a:pt x="840" y="492"/>
                  </a:lnTo>
                  <a:lnTo>
                    <a:pt x="836" y="512"/>
                  </a:lnTo>
                  <a:lnTo>
                    <a:pt x="832" y="534"/>
                  </a:lnTo>
                  <a:lnTo>
                    <a:pt x="827" y="555"/>
                  </a:lnTo>
                  <a:lnTo>
                    <a:pt x="820" y="574"/>
                  </a:lnTo>
                  <a:lnTo>
                    <a:pt x="814" y="593"/>
                  </a:lnTo>
                  <a:lnTo>
                    <a:pt x="806" y="613"/>
                  </a:lnTo>
                  <a:lnTo>
                    <a:pt x="797" y="631"/>
                  </a:lnTo>
                  <a:lnTo>
                    <a:pt x="787" y="649"/>
                  </a:lnTo>
                  <a:lnTo>
                    <a:pt x="777" y="667"/>
                  </a:lnTo>
                  <a:lnTo>
                    <a:pt x="765" y="683"/>
                  </a:lnTo>
                  <a:lnTo>
                    <a:pt x="752" y="700"/>
                  </a:lnTo>
                  <a:lnTo>
                    <a:pt x="738" y="715"/>
                  </a:lnTo>
                  <a:lnTo>
                    <a:pt x="724" y="731"/>
                  </a:lnTo>
                  <a:lnTo>
                    <a:pt x="708" y="746"/>
                  </a:lnTo>
                  <a:lnTo>
                    <a:pt x="693" y="760"/>
                  </a:lnTo>
                  <a:lnTo>
                    <a:pt x="678" y="773"/>
                  </a:lnTo>
                  <a:lnTo>
                    <a:pt x="661" y="785"/>
                  </a:lnTo>
                  <a:lnTo>
                    <a:pt x="643" y="795"/>
                  </a:lnTo>
                  <a:lnTo>
                    <a:pt x="626" y="805"/>
                  </a:lnTo>
                  <a:lnTo>
                    <a:pt x="607" y="814"/>
                  </a:lnTo>
                  <a:lnTo>
                    <a:pt x="589" y="822"/>
                  </a:lnTo>
                  <a:lnTo>
                    <a:pt x="570" y="830"/>
                  </a:lnTo>
                  <a:lnTo>
                    <a:pt x="550" y="836"/>
                  </a:lnTo>
                  <a:lnTo>
                    <a:pt x="530" y="841"/>
                  </a:lnTo>
                  <a:lnTo>
                    <a:pt x="509" y="845"/>
                  </a:lnTo>
                  <a:lnTo>
                    <a:pt x="488" y="849"/>
                  </a:lnTo>
                  <a:lnTo>
                    <a:pt x="467" y="852"/>
                  </a:lnTo>
                  <a:lnTo>
                    <a:pt x="445" y="853"/>
                  </a:lnTo>
                  <a:lnTo>
                    <a:pt x="423" y="853"/>
                  </a:lnTo>
                  <a:lnTo>
                    <a:pt x="395" y="852"/>
                  </a:lnTo>
                  <a:lnTo>
                    <a:pt x="368" y="850"/>
                  </a:lnTo>
                  <a:lnTo>
                    <a:pt x="339" y="846"/>
                  </a:lnTo>
                  <a:lnTo>
                    <a:pt x="312" y="840"/>
                  </a:lnTo>
                  <a:lnTo>
                    <a:pt x="287" y="834"/>
                  </a:lnTo>
                  <a:lnTo>
                    <a:pt x="259" y="825"/>
                  </a:lnTo>
                  <a:lnTo>
                    <a:pt x="234" y="814"/>
                  </a:lnTo>
                  <a:lnTo>
                    <a:pt x="208" y="803"/>
                  </a:lnTo>
                  <a:lnTo>
                    <a:pt x="184" y="789"/>
                  </a:lnTo>
                  <a:lnTo>
                    <a:pt x="160" y="774"/>
                  </a:lnTo>
                  <a:lnTo>
                    <a:pt x="139" y="758"/>
                  </a:lnTo>
                  <a:lnTo>
                    <a:pt x="118" y="740"/>
                  </a:lnTo>
                  <a:lnTo>
                    <a:pt x="100" y="720"/>
                  </a:lnTo>
                  <a:lnTo>
                    <a:pt x="83" y="700"/>
                  </a:lnTo>
                  <a:lnTo>
                    <a:pt x="67" y="677"/>
                  </a:lnTo>
                  <a:lnTo>
                    <a:pt x="54" y="654"/>
                  </a:lnTo>
                  <a:lnTo>
                    <a:pt x="41" y="628"/>
                  </a:lnTo>
                  <a:lnTo>
                    <a:pt x="30" y="602"/>
                  </a:lnTo>
                  <a:lnTo>
                    <a:pt x="20" y="574"/>
                  </a:lnTo>
                  <a:lnTo>
                    <a:pt x="14" y="544"/>
                  </a:lnTo>
                  <a:lnTo>
                    <a:pt x="7" y="515"/>
                  </a:lnTo>
                  <a:lnTo>
                    <a:pt x="3" y="483"/>
                  </a:lnTo>
                  <a:lnTo>
                    <a:pt x="1" y="449"/>
                  </a:lnTo>
                  <a:lnTo>
                    <a:pt x="0" y="415"/>
                  </a:lnTo>
                  <a:close/>
                  <a:moveTo>
                    <a:pt x="222" y="426"/>
                  </a:moveTo>
                  <a:lnTo>
                    <a:pt x="222" y="456"/>
                  </a:lnTo>
                  <a:lnTo>
                    <a:pt x="225" y="484"/>
                  </a:lnTo>
                  <a:lnTo>
                    <a:pt x="230" y="510"/>
                  </a:lnTo>
                  <a:lnTo>
                    <a:pt x="236" y="534"/>
                  </a:lnTo>
                  <a:lnTo>
                    <a:pt x="244" y="556"/>
                  </a:lnTo>
                  <a:lnTo>
                    <a:pt x="254" y="577"/>
                  </a:lnTo>
                  <a:lnTo>
                    <a:pt x="259" y="586"/>
                  </a:lnTo>
                  <a:lnTo>
                    <a:pt x="266" y="596"/>
                  </a:lnTo>
                  <a:lnTo>
                    <a:pt x="272" y="604"/>
                  </a:lnTo>
                  <a:lnTo>
                    <a:pt x="280" y="613"/>
                  </a:lnTo>
                  <a:lnTo>
                    <a:pt x="294" y="628"/>
                  </a:lnTo>
                  <a:lnTo>
                    <a:pt x="310" y="641"/>
                  </a:lnTo>
                  <a:lnTo>
                    <a:pt x="326" y="651"/>
                  </a:lnTo>
                  <a:lnTo>
                    <a:pt x="344" y="661"/>
                  </a:lnTo>
                  <a:lnTo>
                    <a:pt x="362" y="668"/>
                  </a:lnTo>
                  <a:lnTo>
                    <a:pt x="382" y="673"/>
                  </a:lnTo>
                  <a:lnTo>
                    <a:pt x="401" y="676"/>
                  </a:lnTo>
                  <a:lnTo>
                    <a:pt x="422" y="677"/>
                  </a:lnTo>
                  <a:lnTo>
                    <a:pt x="442" y="676"/>
                  </a:lnTo>
                  <a:lnTo>
                    <a:pt x="463" y="673"/>
                  </a:lnTo>
                  <a:lnTo>
                    <a:pt x="482" y="668"/>
                  </a:lnTo>
                  <a:lnTo>
                    <a:pt x="500" y="661"/>
                  </a:lnTo>
                  <a:lnTo>
                    <a:pt x="517" y="651"/>
                  </a:lnTo>
                  <a:lnTo>
                    <a:pt x="534" y="641"/>
                  </a:lnTo>
                  <a:lnTo>
                    <a:pt x="549" y="628"/>
                  </a:lnTo>
                  <a:lnTo>
                    <a:pt x="564" y="613"/>
                  </a:lnTo>
                  <a:lnTo>
                    <a:pt x="571" y="604"/>
                  </a:lnTo>
                  <a:lnTo>
                    <a:pt x="577" y="596"/>
                  </a:lnTo>
                  <a:lnTo>
                    <a:pt x="584" y="586"/>
                  </a:lnTo>
                  <a:lnTo>
                    <a:pt x="589" y="577"/>
                  </a:lnTo>
                  <a:lnTo>
                    <a:pt x="599" y="556"/>
                  </a:lnTo>
                  <a:lnTo>
                    <a:pt x="607" y="533"/>
                  </a:lnTo>
                  <a:lnTo>
                    <a:pt x="613" y="508"/>
                  </a:lnTo>
                  <a:lnTo>
                    <a:pt x="617" y="483"/>
                  </a:lnTo>
                  <a:lnTo>
                    <a:pt x="621" y="454"/>
                  </a:lnTo>
                  <a:lnTo>
                    <a:pt x="621" y="425"/>
                  </a:lnTo>
                  <a:lnTo>
                    <a:pt x="621" y="395"/>
                  </a:lnTo>
                  <a:lnTo>
                    <a:pt x="617" y="368"/>
                  </a:lnTo>
                  <a:lnTo>
                    <a:pt x="613" y="343"/>
                  </a:lnTo>
                  <a:lnTo>
                    <a:pt x="607" y="318"/>
                  </a:lnTo>
                  <a:lnTo>
                    <a:pt x="599" y="296"/>
                  </a:lnTo>
                  <a:lnTo>
                    <a:pt x="589" y="276"/>
                  </a:lnTo>
                  <a:lnTo>
                    <a:pt x="577" y="257"/>
                  </a:lnTo>
                  <a:lnTo>
                    <a:pt x="564" y="240"/>
                  </a:lnTo>
                  <a:lnTo>
                    <a:pt x="549" y="224"/>
                  </a:lnTo>
                  <a:lnTo>
                    <a:pt x="534" y="212"/>
                  </a:lnTo>
                  <a:lnTo>
                    <a:pt x="517" y="201"/>
                  </a:lnTo>
                  <a:lnTo>
                    <a:pt x="500" y="192"/>
                  </a:lnTo>
                  <a:lnTo>
                    <a:pt x="482" y="185"/>
                  </a:lnTo>
                  <a:lnTo>
                    <a:pt x="463" y="179"/>
                  </a:lnTo>
                  <a:lnTo>
                    <a:pt x="442" y="177"/>
                  </a:lnTo>
                  <a:lnTo>
                    <a:pt x="422" y="176"/>
                  </a:lnTo>
                  <a:lnTo>
                    <a:pt x="401" y="177"/>
                  </a:lnTo>
                  <a:lnTo>
                    <a:pt x="382" y="179"/>
                  </a:lnTo>
                  <a:lnTo>
                    <a:pt x="362" y="185"/>
                  </a:lnTo>
                  <a:lnTo>
                    <a:pt x="344" y="192"/>
                  </a:lnTo>
                  <a:lnTo>
                    <a:pt x="326" y="201"/>
                  </a:lnTo>
                  <a:lnTo>
                    <a:pt x="310" y="212"/>
                  </a:lnTo>
                  <a:lnTo>
                    <a:pt x="294" y="224"/>
                  </a:lnTo>
                  <a:lnTo>
                    <a:pt x="280" y="240"/>
                  </a:lnTo>
                  <a:lnTo>
                    <a:pt x="272" y="249"/>
                  </a:lnTo>
                  <a:lnTo>
                    <a:pt x="266" y="257"/>
                  </a:lnTo>
                  <a:lnTo>
                    <a:pt x="259" y="267"/>
                  </a:lnTo>
                  <a:lnTo>
                    <a:pt x="254" y="276"/>
                  </a:lnTo>
                  <a:lnTo>
                    <a:pt x="244" y="296"/>
                  </a:lnTo>
                  <a:lnTo>
                    <a:pt x="236" y="320"/>
                  </a:lnTo>
                  <a:lnTo>
                    <a:pt x="230" y="343"/>
                  </a:lnTo>
                  <a:lnTo>
                    <a:pt x="225" y="370"/>
                  </a:lnTo>
                  <a:lnTo>
                    <a:pt x="222" y="397"/>
                  </a:lnTo>
                  <a:lnTo>
                    <a:pt x="222" y="42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03" name="Freeform 311">
              <a:extLst>
                <a:ext uri="{FF2B5EF4-FFF2-40B4-BE49-F238E27FC236}">
                  <a16:creationId xmlns:a16="http://schemas.microsoft.com/office/drawing/2014/main" id="{031C0832-C830-443B-8D83-72B5BE756385}"/>
                </a:ext>
              </a:extLst>
            </p:cNvPr>
            <p:cNvSpPr>
              <a:spLocks/>
            </p:cNvSpPr>
            <p:nvPr/>
          </p:nvSpPr>
          <p:spPr bwMode="auto">
            <a:xfrm>
              <a:off x="1517" y="1272"/>
              <a:ext cx="186" cy="209"/>
            </a:xfrm>
            <a:custGeom>
              <a:avLst/>
              <a:gdLst>
                <a:gd name="T0" fmla="*/ 132 w 745"/>
                <a:gd name="T1" fmla="*/ 209 h 835"/>
                <a:gd name="T2" fmla="*/ 132 w 745"/>
                <a:gd name="T3" fmla="*/ 90 h 835"/>
                <a:gd name="T4" fmla="*/ 130 w 745"/>
                <a:gd name="T5" fmla="*/ 72 h 835"/>
                <a:gd name="T6" fmla="*/ 129 w 745"/>
                <a:gd name="T7" fmla="*/ 65 h 835"/>
                <a:gd name="T8" fmla="*/ 128 w 745"/>
                <a:gd name="T9" fmla="*/ 59 h 835"/>
                <a:gd name="T10" fmla="*/ 125 w 745"/>
                <a:gd name="T11" fmla="*/ 55 h 835"/>
                <a:gd name="T12" fmla="*/ 122 w 745"/>
                <a:gd name="T13" fmla="*/ 51 h 835"/>
                <a:gd name="T14" fmla="*/ 119 w 745"/>
                <a:gd name="T15" fmla="*/ 48 h 835"/>
                <a:gd name="T16" fmla="*/ 115 w 745"/>
                <a:gd name="T17" fmla="*/ 45 h 835"/>
                <a:gd name="T18" fmla="*/ 111 w 745"/>
                <a:gd name="T19" fmla="*/ 43 h 835"/>
                <a:gd name="T20" fmla="*/ 106 w 745"/>
                <a:gd name="T21" fmla="*/ 42 h 835"/>
                <a:gd name="T22" fmla="*/ 101 w 745"/>
                <a:gd name="T23" fmla="*/ 41 h 835"/>
                <a:gd name="T24" fmla="*/ 95 w 745"/>
                <a:gd name="T25" fmla="*/ 41 h 835"/>
                <a:gd name="T26" fmla="*/ 88 w 745"/>
                <a:gd name="T27" fmla="*/ 42 h 835"/>
                <a:gd name="T28" fmla="*/ 82 w 745"/>
                <a:gd name="T29" fmla="*/ 44 h 835"/>
                <a:gd name="T30" fmla="*/ 76 w 745"/>
                <a:gd name="T31" fmla="*/ 47 h 835"/>
                <a:gd name="T32" fmla="*/ 71 w 745"/>
                <a:gd name="T33" fmla="*/ 51 h 835"/>
                <a:gd name="T34" fmla="*/ 66 w 745"/>
                <a:gd name="T35" fmla="*/ 56 h 835"/>
                <a:gd name="T36" fmla="*/ 62 w 745"/>
                <a:gd name="T37" fmla="*/ 61 h 835"/>
                <a:gd name="T38" fmla="*/ 59 w 745"/>
                <a:gd name="T39" fmla="*/ 66 h 835"/>
                <a:gd name="T40" fmla="*/ 57 w 745"/>
                <a:gd name="T41" fmla="*/ 73 h 835"/>
                <a:gd name="T42" fmla="*/ 56 w 745"/>
                <a:gd name="T43" fmla="*/ 82 h 835"/>
                <a:gd name="T44" fmla="*/ 54 w 745"/>
                <a:gd name="T45" fmla="*/ 101 h 835"/>
                <a:gd name="T46" fmla="*/ 54 w 745"/>
                <a:gd name="T47" fmla="*/ 209 h 835"/>
                <a:gd name="T48" fmla="*/ 0 w 745"/>
                <a:gd name="T49" fmla="*/ 5 h 835"/>
                <a:gd name="T50" fmla="*/ 50 w 745"/>
                <a:gd name="T51" fmla="*/ 35 h 835"/>
                <a:gd name="T52" fmla="*/ 57 w 745"/>
                <a:gd name="T53" fmla="*/ 27 h 835"/>
                <a:gd name="T54" fmla="*/ 64 w 745"/>
                <a:gd name="T55" fmla="*/ 20 h 835"/>
                <a:gd name="T56" fmla="*/ 72 w 745"/>
                <a:gd name="T57" fmla="*/ 14 h 835"/>
                <a:gd name="T58" fmla="*/ 80 w 745"/>
                <a:gd name="T59" fmla="*/ 9 h 835"/>
                <a:gd name="T60" fmla="*/ 89 w 745"/>
                <a:gd name="T61" fmla="*/ 5 h 835"/>
                <a:gd name="T62" fmla="*/ 98 w 745"/>
                <a:gd name="T63" fmla="*/ 2 h 835"/>
                <a:gd name="T64" fmla="*/ 107 w 745"/>
                <a:gd name="T65" fmla="*/ 1 h 835"/>
                <a:gd name="T66" fmla="*/ 117 w 745"/>
                <a:gd name="T67" fmla="*/ 0 h 835"/>
                <a:gd name="T68" fmla="*/ 126 w 745"/>
                <a:gd name="T69" fmla="*/ 0 h 835"/>
                <a:gd name="T70" fmla="*/ 134 w 745"/>
                <a:gd name="T71" fmla="*/ 2 h 835"/>
                <a:gd name="T72" fmla="*/ 142 w 745"/>
                <a:gd name="T73" fmla="*/ 4 h 835"/>
                <a:gd name="T74" fmla="*/ 150 w 745"/>
                <a:gd name="T75" fmla="*/ 6 h 835"/>
                <a:gd name="T76" fmla="*/ 157 w 745"/>
                <a:gd name="T77" fmla="*/ 10 h 835"/>
                <a:gd name="T78" fmla="*/ 163 w 745"/>
                <a:gd name="T79" fmla="*/ 14 h 835"/>
                <a:gd name="T80" fmla="*/ 168 w 745"/>
                <a:gd name="T81" fmla="*/ 18 h 835"/>
                <a:gd name="T82" fmla="*/ 173 w 745"/>
                <a:gd name="T83" fmla="*/ 23 h 835"/>
                <a:gd name="T84" fmla="*/ 176 w 745"/>
                <a:gd name="T85" fmla="*/ 28 h 835"/>
                <a:gd name="T86" fmla="*/ 179 w 745"/>
                <a:gd name="T87" fmla="*/ 33 h 835"/>
                <a:gd name="T88" fmla="*/ 183 w 745"/>
                <a:gd name="T89" fmla="*/ 46 h 835"/>
                <a:gd name="T90" fmla="*/ 185 w 745"/>
                <a:gd name="T91" fmla="*/ 61 h 835"/>
                <a:gd name="T92" fmla="*/ 186 w 745"/>
                <a:gd name="T93" fmla="*/ 82 h 83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745"/>
                <a:gd name="T142" fmla="*/ 0 h 835"/>
                <a:gd name="T143" fmla="*/ 745 w 745"/>
                <a:gd name="T144" fmla="*/ 835 h 83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745" h="835">
                  <a:moveTo>
                    <a:pt x="745" y="835"/>
                  </a:moveTo>
                  <a:lnTo>
                    <a:pt x="529" y="835"/>
                  </a:lnTo>
                  <a:lnTo>
                    <a:pt x="529" y="417"/>
                  </a:lnTo>
                  <a:lnTo>
                    <a:pt x="528" y="358"/>
                  </a:lnTo>
                  <a:lnTo>
                    <a:pt x="525" y="309"/>
                  </a:lnTo>
                  <a:lnTo>
                    <a:pt x="522" y="289"/>
                  </a:lnTo>
                  <a:lnTo>
                    <a:pt x="521" y="272"/>
                  </a:lnTo>
                  <a:lnTo>
                    <a:pt x="517" y="258"/>
                  </a:lnTo>
                  <a:lnTo>
                    <a:pt x="515" y="246"/>
                  </a:lnTo>
                  <a:lnTo>
                    <a:pt x="511" y="237"/>
                  </a:lnTo>
                  <a:lnTo>
                    <a:pt x="507" y="228"/>
                  </a:lnTo>
                  <a:lnTo>
                    <a:pt x="502" y="221"/>
                  </a:lnTo>
                  <a:lnTo>
                    <a:pt x="497" y="213"/>
                  </a:lnTo>
                  <a:lnTo>
                    <a:pt x="490" y="205"/>
                  </a:lnTo>
                  <a:lnTo>
                    <a:pt x="484" y="199"/>
                  </a:lnTo>
                  <a:lnTo>
                    <a:pt x="477" y="192"/>
                  </a:lnTo>
                  <a:lnTo>
                    <a:pt x="470" y="186"/>
                  </a:lnTo>
                  <a:lnTo>
                    <a:pt x="462" y="181"/>
                  </a:lnTo>
                  <a:lnTo>
                    <a:pt x="453" y="177"/>
                  </a:lnTo>
                  <a:lnTo>
                    <a:pt x="444" y="173"/>
                  </a:lnTo>
                  <a:lnTo>
                    <a:pt x="435" y="170"/>
                  </a:lnTo>
                  <a:lnTo>
                    <a:pt x="426" y="168"/>
                  </a:lnTo>
                  <a:lnTo>
                    <a:pt x="416" y="167"/>
                  </a:lnTo>
                  <a:lnTo>
                    <a:pt x="405" y="165"/>
                  </a:lnTo>
                  <a:lnTo>
                    <a:pt x="395" y="165"/>
                  </a:lnTo>
                  <a:lnTo>
                    <a:pt x="381" y="165"/>
                  </a:lnTo>
                  <a:lnTo>
                    <a:pt x="367" y="167"/>
                  </a:lnTo>
                  <a:lnTo>
                    <a:pt x="354" y="169"/>
                  </a:lnTo>
                  <a:lnTo>
                    <a:pt x="341" y="173"/>
                  </a:lnTo>
                  <a:lnTo>
                    <a:pt x="328" y="177"/>
                  </a:lnTo>
                  <a:lnTo>
                    <a:pt x="317" y="182"/>
                  </a:lnTo>
                  <a:lnTo>
                    <a:pt x="305" y="188"/>
                  </a:lnTo>
                  <a:lnTo>
                    <a:pt x="293" y="195"/>
                  </a:lnTo>
                  <a:lnTo>
                    <a:pt x="283" y="204"/>
                  </a:lnTo>
                  <a:lnTo>
                    <a:pt x="273" y="213"/>
                  </a:lnTo>
                  <a:lnTo>
                    <a:pt x="264" y="222"/>
                  </a:lnTo>
                  <a:lnTo>
                    <a:pt x="256" y="231"/>
                  </a:lnTo>
                  <a:lnTo>
                    <a:pt x="248" y="242"/>
                  </a:lnTo>
                  <a:lnTo>
                    <a:pt x="242" y="253"/>
                  </a:lnTo>
                  <a:lnTo>
                    <a:pt x="237" y="264"/>
                  </a:lnTo>
                  <a:lnTo>
                    <a:pt x="233" y="277"/>
                  </a:lnTo>
                  <a:lnTo>
                    <a:pt x="228" y="291"/>
                  </a:lnTo>
                  <a:lnTo>
                    <a:pt x="225" y="308"/>
                  </a:lnTo>
                  <a:lnTo>
                    <a:pt x="223" y="327"/>
                  </a:lnTo>
                  <a:lnTo>
                    <a:pt x="220" y="349"/>
                  </a:lnTo>
                  <a:lnTo>
                    <a:pt x="216" y="402"/>
                  </a:lnTo>
                  <a:lnTo>
                    <a:pt x="216" y="465"/>
                  </a:lnTo>
                  <a:lnTo>
                    <a:pt x="216" y="835"/>
                  </a:lnTo>
                  <a:lnTo>
                    <a:pt x="0" y="835"/>
                  </a:lnTo>
                  <a:lnTo>
                    <a:pt x="0" y="18"/>
                  </a:lnTo>
                  <a:lnTo>
                    <a:pt x="201" y="18"/>
                  </a:lnTo>
                  <a:lnTo>
                    <a:pt x="201" y="138"/>
                  </a:lnTo>
                  <a:lnTo>
                    <a:pt x="214" y="122"/>
                  </a:lnTo>
                  <a:lnTo>
                    <a:pt x="228" y="106"/>
                  </a:lnTo>
                  <a:lnTo>
                    <a:pt x="242" y="91"/>
                  </a:lnTo>
                  <a:lnTo>
                    <a:pt x="257" y="78"/>
                  </a:lnTo>
                  <a:lnTo>
                    <a:pt x="273" y="65"/>
                  </a:lnTo>
                  <a:lnTo>
                    <a:pt x="288" y="54"/>
                  </a:lnTo>
                  <a:lnTo>
                    <a:pt x="305" y="43"/>
                  </a:lnTo>
                  <a:lnTo>
                    <a:pt x="322" y="34"/>
                  </a:lnTo>
                  <a:lnTo>
                    <a:pt x="338" y="27"/>
                  </a:lnTo>
                  <a:lnTo>
                    <a:pt x="355" y="19"/>
                  </a:lnTo>
                  <a:lnTo>
                    <a:pt x="373" y="14"/>
                  </a:lnTo>
                  <a:lnTo>
                    <a:pt x="392" y="9"/>
                  </a:lnTo>
                  <a:lnTo>
                    <a:pt x="410" y="5"/>
                  </a:lnTo>
                  <a:lnTo>
                    <a:pt x="430" y="2"/>
                  </a:lnTo>
                  <a:lnTo>
                    <a:pt x="450" y="0"/>
                  </a:lnTo>
                  <a:lnTo>
                    <a:pt x="470" y="0"/>
                  </a:lnTo>
                  <a:lnTo>
                    <a:pt x="488" y="0"/>
                  </a:lnTo>
                  <a:lnTo>
                    <a:pt x="504" y="1"/>
                  </a:lnTo>
                  <a:lnTo>
                    <a:pt x="521" y="3"/>
                  </a:lnTo>
                  <a:lnTo>
                    <a:pt x="538" y="6"/>
                  </a:lnTo>
                  <a:lnTo>
                    <a:pt x="555" y="10"/>
                  </a:lnTo>
                  <a:lnTo>
                    <a:pt x="570" y="14"/>
                  </a:lnTo>
                  <a:lnTo>
                    <a:pt x="585" y="19"/>
                  </a:lnTo>
                  <a:lnTo>
                    <a:pt x="601" y="25"/>
                  </a:lnTo>
                  <a:lnTo>
                    <a:pt x="615" y="32"/>
                  </a:lnTo>
                  <a:lnTo>
                    <a:pt x="628" y="39"/>
                  </a:lnTo>
                  <a:lnTo>
                    <a:pt x="641" y="47"/>
                  </a:lnTo>
                  <a:lnTo>
                    <a:pt x="652" y="55"/>
                  </a:lnTo>
                  <a:lnTo>
                    <a:pt x="664" y="63"/>
                  </a:lnTo>
                  <a:lnTo>
                    <a:pt x="673" y="71"/>
                  </a:lnTo>
                  <a:lnTo>
                    <a:pt x="682" y="82"/>
                  </a:lnTo>
                  <a:lnTo>
                    <a:pt x="691" y="91"/>
                  </a:lnTo>
                  <a:lnTo>
                    <a:pt x="697" y="101"/>
                  </a:lnTo>
                  <a:lnTo>
                    <a:pt x="704" y="111"/>
                  </a:lnTo>
                  <a:lnTo>
                    <a:pt x="710" y="123"/>
                  </a:lnTo>
                  <a:lnTo>
                    <a:pt x="717" y="133"/>
                  </a:lnTo>
                  <a:lnTo>
                    <a:pt x="726" y="158"/>
                  </a:lnTo>
                  <a:lnTo>
                    <a:pt x="732" y="182"/>
                  </a:lnTo>
                  <a:lnTo>
                    <a:pt x="737" y="210"/>
                  </a:lnTo>
                  <a:lnTo>
                    <a:pt x="741" y="244"/>
                  </a:lnTo>
                  <a:lnTo>
                    <a:pt x="744" y="282"/>
                  </a:lnTo>
                  <a:lnTo>
                    <a:pt x="745" y="327"/>
                  </a:lnTo>
                  <a:lnTo>
                    <a:pt x="745" y="83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04" name="Freeform 312">
              <a:extLst>
                <a:ext uri="{FF2B5EF4-FFF2-40B4-BE49-F238E27FC236}">
                  <a16:creationId xmlns:a16="http://schemas.microsoft.com/office/drawing/2014/main" id="{301287C0-492C-4280-886B-7C3940133E9C}"/>
                </a:ext>
              </a:extLst>
            </p:cNvPr>
            <p:cNvSpPr>
              <a:spLocks noEditPoints="1"/>
            </p:cNvSpPr>
            <p:nvPr/>
          </p:nvSpPr>
          <p:spPr bwMode="auto">
            <a:xfrm>
              <a:off x="1757" y="1199"/>
              <a:ext cx="54" cy="282"/>
            </a:xfrm>
            <a:custGeom>
              <a:avLst/>
              <a:gdLst>
                <a:gd name="T0" fmla="*/ 0 w 216"/>
                <a:gd name="T1" fmla="*/ 50 h 1127"/>
                <a:gd name="T2" fmla="*/ 0 w 216"/>
                <a:gd name="T3" fmla="*/ 0 h 1127"/>
                <a:gd name="T4" fmla="*/ 54 w 216"/>
                <a:gd name="T5" fmla="*/ 0 h 1127"/>
                <a:gd name="T6" fmla="*/ 54 w 216"/>
                <a:gd name="T7" fmla="*/ 50 h 1127"/>
                <a:gd name="T8" fmla="*/ 0 w 216"/>
                <a:gd name="T9" fmla="*/ 50 h 1127"/>
                <a:gd name="T10" fmla="*/ 0 w 216"/>
                <a:gd name="T11" fmla="*/ 282 h 1127"/>
                <a:gd name="T12" fmla="*/ 0 w 216"/>
                <a:gd name="T13" fmla="*/ 78 h 1127"/>
                <a:gd name="T14" fmla="*/ 54 w 216"/>
                <a:gd name="T15" fmla="*/ 78 h 1127"/>
                <a:gd name="T16" fmla="*/ 54 w 216"/>
                <a:gd name="T17" fmla="*/ 282 h 1127"/>
                <a:gd name="T18" fmla="*/ 0 w 216"/>
                <a:gd name="T19" fmla="*/ 282 h 11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6"/>
                <a:gd name="T31" fmla="*/ 0 h 1127"/>
                <a:gd name="T32" fmla="*/ 216 w 216"/>
                <a:gd name="T33" fmla="*/ 1127 h 112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6" h="1127">
                  <a:moveTo>
                    <a:pt x="0" y="199"/>
                  </a:moveTo>
                  <a:lnTo>
                    <a:pt x="0" y="0"/>
                  </a:lnTo>
                  <a:lnTo>
                    <a:pt x="216" y="0"/>
                  </a:lnTo>
                  <a:lnTo>
                    <a:pt x="216" y="199"/>
                  </a:lnTo>
                  <a:lnTo>
                    <a:pt x="0" y="199"/>
                  </a:lnTo>
                  <a:close/>
                  <a:moveTo>
                    <a:pt x="0" y="1127"/>
                  </a:moveTo>
                  <a:lnTo>
                    <a:pt x="0" y="310"/>
                  </a:lnTo>
                  <a:lnTo>
                    <a:pt x="216" y="310"/>
                  </a:lnTo>
                  <a:lnTo>
                    <a:pt x="216" y="1127"/>
                  </a:lnTo>
                  <a:lnTo>
                    <a:pt x="0" y="112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05" name="Freeform 313">
              <a:extLst>
                <a:ext uri="{FF2B5EF4-FFF2-40B4-BE49-F238E27FC236}">
                  <a16:creationId xmlns:a16="http://schemas.microsoft.com/office/drawing/2014/main" id="{954CC627-BBA1-4964-B64D-BF3A87E9F4C5}"/>
                </a:ext>
              </a:extLst>
            </p:cNvPr>
            <p:cNvSpPr>
              <a:spLocks/>
            </p:cNvSpPr>
            <p:nvPr/>
          </p:nvSpPr>
          <p:spPr bwMode="auto">
            <a:xfrm>
              <a:off x="1867" y="1272"/>
              <a:ext cx="186" cy="209"/>
            </a:xfrm>
            <a:custGeom>
              <a:avLst/>
              <a:gdLst>
                <a:gd name="T0" fmla="*/ 132 w 745"/>
                <a:gd name="T1" fmla="*/ 209 h 835"/>
                <a:gd name="T2" fmla="*/ 132 w 745"/>
                <a:gd name="T3" fmla="*/ 90 h 835"/>
                <a:gd name="T4" fmla="*/ 130 w 745"/>
                <a:gd name="T5" fmla="*/ 72 h 835"/>
                <a:gd name="T6" fmla="*/ 129 w 745"/>
                <a:gd name="T7" fmla="*/ 65 h 835"/>
                <a:gd name="T8" fmla="*/ 128 w 745"/>
                <a:gd name="T9" fmla="*/ 59 h 835"/>
                <a:gd name="T10" fmla="*/ 125 w 745"/>
                <a:gd name="T11" fmla="*/ 55 h 835"/>
                <a:gd name="T12" fmla="*/ 122 w 745"/>
                <a:gd name="T13" fmla="*/ 51 h 835"/>
                <a:gd name="T14" fmla="*/ 119 w 745"/>
                <a:gd name="T15" fmla="*/ 48 h 835"/>
                <a:gd name="T16" fmla="*/ 115 w 745"/>
                <a:gd name="T17" fmla="*/ 45 h 835"/>
                <a:gd name="T18" fmla="*/ 111 w 745"/>
                <a:gd name="T19" fmla="*/ 43 h 835"/>
                <a:gd name="T20" fmla="*/ 106 w 745"/>
                <a:gd name="T21" fmla="*/ 42 h 835"/>
                <a:gd name="T22" fmla="*/ 101 w 745"/>
                <a:gd name="T23" fmla="*/ 41 h 835"/>
                <a:gd name="T24" fmla="*/ 95 w 745"/>
                <a:gd name="T25" fmla="*/ 41 h 835"/>
                <a:gd name="T26" fmla="*/ 88 w 745"/>
                <a:gd name="T27" fmla="*/ 42 h 835"/>
                <a:gd name="T28" fmla="*/ 82 w 745"/>
                <a:gd name="T29" fmla="*/ 44 h 835"/>
                <a:gd name="T30" fmla="*/ 76 w 745"/>
                <a:gd name="T31" fmla="*/ 47 h 835"/>
                <a:gd name="T32" fmla="*/ 71 w 745"/>
                <a:gd name="T33" fmla="*/ 51 h 835"/>
                <a:gd name="T34" fmla="*/ 66 w 745"/>
                <a:gd name="T35" fmla="*/ 56 h 835"/>
                <a:gd name="T36" fmla="*/ 62 w 745"/>
                <a:gd name="T37" fmla="*/ 61 h 835"/>
                <a:gd name="T38" fmla="*/ 59 w 745"/>
                <a:gd name="T39" fmla="*/ 66 h 835"/>
                <a:gd name="T40" fmla="*/ 57 w 745"/>
                <a:gd name="T41" fmla="*/ 73 h 835"/>
                <a:gd name="T42" fmla="*/ 56 w 745"/>
                <a:gd name="T43" fmla="*/ 82 h 835"/>
                <a:gd name="T44" fmla="*/ 54 w 745"/>
                <a:gd name="T45" fmla="*/ 101 h 835"/>
                <a:gd name="T46" fmla="*/ 54 w 745"/>
                <a:gd name="T47" fmla="*/ 209 h 835"/>
                <a:gd name="T48" fmla="*/ 0 w 745"/>
                <a:gd name="T49" fmla="*/ 5 h 835"/>
                <a:gd name="T50" fmla="*/ 50 w 745"/>
                <a:gd name="T51" fmla="*/ 35 h 835"/>
                <a:gd name="T52" fmla="*/ 57 w 745"/>
                <a:gd name="T53" fmla="*/ 27 h 835"/>
                <a:gd name="T54" fmla="*/ 64 w 745"/>
                <a:gd name="T55" fmla="*/ 20 h 835"/>
                <a:gd name="T56" fmla="*/ 72 w 745"/>
                <a:gd name="T57" fmla="*/ 14 h 835"/>
                <a:gd name="T58" fmla="*/ 80 w 745"/>
                <a:gd name="T59" fmla="*/ 9 h 835"/>
                <a:gd name="T60" fmla="*/ 89 w 745"/>
                <a:gd name="T61" fmla="*/ 5 h 835"/>
                <a:gd name="T62" fmla="*/ 98 w 745"/>
                <a:gd name="T63" fmla="*/ 2 h 835"/>
                <a:gd name="T64" fmla="*/ 107 w 745"/>
                <a:gd name="T65" fmla="*/ 1 h 835"/>
                <a:gd name="T66" fmla="*/ 117 w 745"/>
                <a:gd name="T67" fmla="*/ 0 h 835"/>
                <a:gd name="T68" fmla="*/ 126 w 745"/>
                <a:gd name="T69" fmla="*/ 0 h 835"/>
                <a:gd name="T70" fmla="*/ 134 w 745"/>
                <a:gd name="T71" fmla="*/ 2 h 835"/>
                <a:gd name="T72" fmla="*/ 142 w 745"/>
                <a:gd name="T73" fmla="*/ 4 h 835"/>
                <a:gd name="T74" fmla="*/ 150 w 745"/>
                <a:gd name="T75" fmla="*/ 6 h 835"/>
                <a:gd name="T76" fmla="*/ 157 w 745"/>
                <a:gd name="T77" fmla="*/ 10 h 835"/>
                <a:gd name="T78" fmla="*/ 163 w 745"/>
                <a:gd name="T79" fmla="*/ 14 h 835"/>
                <a:gd name="T80" fmla="*/ 168 w 745"/>
                <a:gd name="T81" fmla="*/ 18 h 835"/>
                <a:gd name="T82" fmla="*/ 172 w 745"/>
                <a:gd name="T83" fmla="*/ 23 h 835"/>
                <a:gd name="T84" fmla="*/ 176 w 745"/>
                <a:gd name="T85" fmla="*/ 28 h 835"/>
                <a:gd name="T86" fmla="*/ 179 w 745"/>
                <a:gd name="T87" fmla="*/ 33 h 835"/>
                <a:gd name="T88" fmla="*/ 183 w 745"/>
                <a:gd name="T89" fmla="*/ 46 h 835"/>
                <a:gd name="T90" fmla="*/ 185 w 745"/>
                <a:gd name="T91" fmla="*/ 61 h 835"/>
                <a:gd name="T92" fmla="*/ 186 w 745"/>
                <a:gd name="T93" fmla="*/ 82 h 83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745"/>
                <a:gd name="T142" fmla="*/ 0 h 835"/>
                <a:gd name="T143" fmla="*/ 745 w 745"/>
                <a:gd name="T144" fmla="*/ 835 h 83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745" h="835">
                  <a:moveTo>
                    <a:pt x="745" y="835"/>
                  </a:moveTo>
                  <a:lnTo>
                    <a:pt x="529" y="835"/>
                  </a:lnTo>
                  <a:lnTo>
                    <a:pt x="529" y="417"/>
                  </a:lnTo>
                  <a:lnTo>
                    <a:pt x="528" y="358"/>
                  </a:lnTo>
                  <a:lnTo>
                    <a:pt x="525" y="309"/>
                  </a:lnTo>
                  <a:lnTo>
                    <a:pt x="522" y="289"/>
                  </a:lnTo>
                  <a:lnTo>
                    <a:pt x="520" y="272"/>
                  </a:lnTo>
                  <a:lnTo>
                    <a:pt x="517" y="258"/>
                  </a:lnTo>
                  <a:lnTo>
                    <a:pt x="515" y="246"/>
                  </a:lnTo>
                  <a:lnTo>
                    <a:pt x="511" y="237"/>
                  </a:lnTo>
                  <a:lnTo>
                    <a:pt x="507" y="228"/>
                  </a:lnTo>
                  <a:lnTo>
                    <a:pt x="502" y="221"/>
                  </a:lnTo>
                  <a:lnTo>
                    <a:pt x="497" y="213"/>
                  </a:lnTo>
                  <a:lnTo>
                    <a:pt x="490" y="205"/>
                  </a:lnTo>
                  <a:lnTo>
                    <a:pt x="484" y="199"/>
                  </a:lnTo>
                  <a:lnTo>
                    <a:pt x="477" y="192"/>
                  </a:lnTo>
                  <a:lnTo>
                    <a:pt x="470" y="186"/>
                  </a:lnTo>
                  <a:lnTo>
                    <a:pt x="461" y="181"/>
                  </a:lnTo>
                  <a:lnTo>
                    <a:pt x="453" y="177"/>
                  </a:lnTo>
                  <a:lnTo>
                    <a:pt x="444" y="173"/>
                  </a:lnTo>
                  <a:lnTo>
                    <a:pt x="435" y="170"/>
                  </a:lnTo>
                  <a:lnTo>
                    <a:pt x="426" y="168"/>
                  </a:lnTo>
                  <a:lnTo>
                    <a:pt x="416" y="167"/>
                  </a:lnTo>
                  <a:lnTo>
                    <a:pt x="405" y="165"/>
                  </a:lnTo>
                  <a:lnTo>
                    <a:pt x="394" y="165"/>
                  </a:lnTo>
                  <a:lnTo>
                    <a:pt x="381" y="165"/>
                  </a:lnTo>
                  <a:lnTo>
                    <a:pt x="367" y="167"/>
                  </a:lnTo>
                  <a:lnTo>
                    <a:pt x="354" y="169"/>
                  </a:lnTo>
                  <a:lnTo>
                    <a:pt x="341" y="173"/>
                  </a:lnTo>
                  <a:lnTo>
                    <a:pt x="328" y="177"/>
                  </a:lnTo>
                  <a:lnTo>
                    <a:pt x="317" y="182"/>
                  </a:lnTo>
                  <a:lnTo>
                    <a:pt x="305" y="188"/>
                  </a:lnTo>
                  <a:lnTo>
                    <a:pt x="293" y="195"/>
                  </a:lnTo>
                  <a:lnTo>
                    <a:pt x="283" y="204"/>
                  </a:lnTo>
                  <a:lnTo>
                    <a:pt x="273" y="213"/>
                  </a:lnTo>
                  <a:lnTo>
                    <a:pt x="264" y="222"/>
                  </a:lnTo>
                  <a:lnTo>
                    <a:pt x="256" y="231"/>
                  </a:lnTo>
                  <a:lnTo>
                    <a:pt x="248" y="242"/>
                  </a:lnTo>
                  <a:lnTo>
                    <a:pt x="242" y="253"/>
                  </a:lnTo>
                  <a:lnTo>
                    <a:pt x="237" y="264"/>
                  </a:lnTo>
                  <a:lnTo>
                    <a:pt x="232" y="277"/>
                  </a:lnTo>
                  <a:lnTo>
                    <a:pt x="228" y="291"/>
                  </a:lnTo>
                  <a:lnTo>
                    <a:pt x="225" y="308"/>
                  </a:lnTo>
                  <a:lnTo>
                    <a:pt x="223" y="327"/>
                  </a:lnTo>
                  <a:lnTo>
                    <a:pt x="220" y="349"/>
                  </a:lnTo>
                  <a:lnTo>
                    <a:pt x="216" y="402"/>
                  </a:lnTo>
                  <a:lnTo>
                    <a:pt x="216" y="465"/>
                  </a:lnTo>
                  <a:lnTo>
                    <a:pt x="216" y="835"/>
                  </a:lnTo>
                  <a:lnTo>
                    <a:pt x="0" y="835"/>
                  </a:lnTo>
                  <a:lnTo>
                    <a:pt x="0" y="18"/>
                  </a:lnTo>
                  <a:lnTo>
                    <a:pt x="201" y="18"/>
                  </a:lnTo>
                  <a:lnTo>
                    <a:pt x="201" y="138"/>
                  </a:lnTo>
                  <a:lnTo>
                    <a:pt x="214" y="122"/>
                  </a:lnTo>
                  <a:lnTo>
                    <a:pt x="228" y="106"/>
                  </a:lnTo>
                  <a:lnTo>
                    <a:pt x="242" y="91"/>
                  </a:lnTo>
                  <a:lnTo>
                    <a:pt x="257" y="78"/>
                  </a:lnTo>
                  <a:lnTo>
                    <a:pt x="273" y="65"/>
                  </a:lnTo>
                  <a:lnTo>
                    <a:pt x="288" y="54"/>
                  </a:lnTo>
                  <a:lnTo>
                    <a:pt x="305" y="43"/>
                  </a:lnTo>
                  <a:lnTo>
                    <a:pt x="322" y="34"/>
                  </a:lnTo>
                  <a:lnTo>
                    <a:pt x="338" y="27"/>
                  </a:lnTo>
                  <a:lnTo>
                    <a:pt x="355" y="19"/>
                  </a:lnTo>
                  <a:lnTo>
                    <a:pt x="373" y="14"/>
                  </a:lnTo>
                  <a:lnTo>
                    <a:pt x="392" y="9"/>
                  </a:lnTo>
                  <a:lnTo>
                    <a:pt x="410" y="5"/>
                  </a:lnTo>
                  <a:lnTo>
                    <a:pt x="430" y="2"/>
                  </a:lnTo>
                  <a:lnTo>
                    <a:pt x="449" y="0"/>
                  </a:lnTo>
                  <a:lnTo>
                    <a:pt x="470" y="0"/>
                  </a:lnTo>
                  <a:lnTo>
                    <a:pt x="488" y="0"/>
                  </a:lnTo>
                  <a:lnTo>
                    <a:pt x="504" y="1"/>
                  </a:lnTo>
                  <a:lnTo>
                    <a:pt x="521" y="3"/>
                  </a:lnTo>
                  <a:lnTo>
                    <a:pt x="538" y="6"/>
                  </a:lnTo>
                  <a:lnTo>
                    <a:pt x="555" y="10"/>
                  </a:lnTo>
                  <a:lnTo>
                    <a:pt x="570" y="14"/>
                  </a:lnTo>
                  <a:lnTo>
                    <a:pt x="585" y="19"/>
                  </a:lnTo>
                  <a:lnTo>
                    <a:pt x="601" y="25"/>
                  </a:lnTo>
                  <a:lnTo>
                    <a:pt x="615" y="32"/>
                  </a:lnTo>
                  <a:lnTo>
                    <a:pt x="628" y="39"/>
                  </a:lnTo>
                  <a:lnTo>
                    <a:pt x="641" y="47"/>
                  </a:lnTo>
                  <a:lnTo>
                    <a:pt x="652" y="55"/>
                  </a:lnTo>
                  <a:lnTo>
                    <a:pt x="664" y="63"/>
                  </a:lnTo>
                  <a:lnTo>
                    <a:pt x="673" y="71"/>
                  </a:lnTo>
                  <a:lnTo>
                    <a:pt x="682" y="82"/>
                  </a:lnTo>
                  <a:lnTo>
                    <a:pt x="690" y="91"/>
                  </a:lnTo>
                  <a:lnTo>
                    <a:pt x="697" y="101"/>
                  </a:lnTo>
                  <a:lnTo>
                    <a:pt x="704" y="111"/>
                  </a:lnTo>
                  <a:lnTo>
                    <a:pt x="710" y="123"/>
                  </a:lnTo>
                  <a:lnTo>
                    <a:pt x="715" y="133"/>
                  </a:lnTo>
                  <a:lnTo>
                    <a:pt x="726" y="158"/>
                  </a:lnTo>
                  <a:lnTo>
                    <a:pt x="732" y="182"/>
                  </a:lnTo>
                  <a:lnTo>
                    <a:pt x="737" y="210"/>
                  </a:lnTo>
                  <a:lnTo>
                    <a:pt x="741" y="244"/>
                  </a:lnTo>
                  <a:lnTo>
                    <a:pt x="744" y="282"/>
                  </a:lnTo>
                  <a:lnTo>
                    <a:pt x="745" y="327"/>
                  </a:lnTo>
                  <a:lnTo>
                    <a:pt x="745" y="83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06" name="Freeform 314">
              <a:extLst>
                <a:ext uri="{FF2B5EF4-FFF2-40B4-BE49-F238E27FC236}">
                  <a16:creationId xmlns:a16="http://schemas.microsoft.com/office/drawing/2014/main" id="{F3620FA8-D7F5-4363-8841-F8FF3398143F}"/>
                </a:ext>
              </a:extLst>
            </p:cNvPr>
            <p:cNvSpPr>
              <a:spLocks noEditPoints="1"/>
            </p:cNvSpPr>
            <p:nvPr/>
          </p:nvSpPr>
          <p:spPr bwMode="auto">
            <a:xfrm>
              <a:off x="2094" y="1272"/>
              <a:ext cx="191" cy="213"/>
            </a:xfrm>
            <a:custGeom>
              <a:avLst/>
              <a:gdLst>
                <a:gd name="T0" fmla="*/ 10 w 767"/>
                <a:gd name="T1" fmla="*/ 44 h 853"/>
                <a:gd name="T2" fmla="*/ 25 w 767"/>
                <a:gd name="T3" fmla="*/ 22 h 853"/>
                <a:gd name="T4" fmla="*/ 39 w 767"/>
                <a:gd name="T5" fmla="*/ 11 h 853"/>
                <a:gd name="T6" fmla="*/ 59 w 767"/>
                <a:gd name="T7" fmla="*/ 3 h 853"/>
                <a:gd name="T8" fmla="*/ 94 w 767"/>
                <a:gd name="T9" fmla="*/ 0 h 853"/>
                <a:gd name="T10" fmla="*/ 125 w 767"/>
                <a:gd name="T11" fmla="*/ 2 h 853"/>
                <a:gd name="T12" fmla="*/ 147 w 767"/>
                <a:gd name="T13" fmla="*/ 8 h 853"/>
                <a:gd name="T14" fmla="*/ 162 w 767"/>
                <a:gd name="T15" fmla="*/ 18 h 853"/>
                <a:gd name="T16" fmla="*/ 172 w 767"/>
                <a:gd name="T17" fmla="*/ 30 h 853"/>
                <a:gd name="T18" fmla="*/ 178 w 767"/>
                <a:gd name="T19" fmla="*/ 49 h 853"/>
                <a:gd name="T20" fmla="*/ 180 w 767"/>
                <a:gd name="T21" fmla="*/ 78 h 853"/>
                <a:gd name="T22" fmla="*/ 180 w 767"/>
                <a:gd name="T23" fmla="*/ 174 h 853"/>
                <a:gd name="T24" fmla="*/ 188 w 767"/>
                <a:gd name="T25" fmla="*/ 201 h 853"/>
                <a:gd name="T26" fmla="*/ 135 w 767"/>
                <a:gd name="T27" fmla="*/ 202 h 853"/>
                <a:gd name="T28" fmla="*/ 131 w 767"/>
                <a:gd name="T29" fmla="*/ 186 h 853"/>
                <a:gd name="T30" fmla="*/ 116 w 767"/>
                <a:gd name="T31" fmla="*/ 198 h 853"/>
                <a:gd name="T32" fmla="*/ 101 w 767"/>
                <a:gd name="T33" fmla="*/ 206 h 853"/>
                <a:gd name="T34" fmla="*/ 85 w 767"/>
                <a:gd name="T35" fmla="*/ 211 h 853"/>
                <a:gd name="T36" fmla="*/ 68 w 767"/>
                <a:gd name="T37" fmla="*/ 213 h 853"/>
                <a:gd name="T38" fmla="*/ 39 w 767"/>
                <a:gd name="T39" fmla="*/ 209 h 853"/>
                <a:gd name="T40" fmla="*/ 28 w 767"/>
                <a:gd name="T41" fmla="*/ 203 h 853"/>
                <a:gd name="T42" fmla="*/ 18 w 767"/>
                <a:gd name="T43" fmla="*/ 196 h 853"/>
                <a:gd name="T44" fmla="*/ 7 w 767"/>
                <a:gd name="T45" fmla="*/ 182 h 853"/>
                <a:gd name="T46" fmla="*/ 2 w 767"/>
                <a:gd name="T47" fmla="*/ 171 h 853"/>
                <a:gd name="T48" fmla="*/ 0 w 767"/>
                <a:gd name="T49" fmla="*/ 153 h 853"/>
                <a:gd name="T50" fmla="*/ 2 w 767"/>
                <a:gd name="T51" fmla="*/ 136 h 853"/>
                <a:gd name="T52" fmla="*/ 8 w 767"/>
                <a:gd name="T53" fmla="*/ 122 h 853"/>
                <a:gd name="T54" fmla="*/ 18 w 767"/>
                <a:gd name="T55" fmla="*/ 110 h 853"/>
                <a:gd name="T56" fmla="*/ 31 w 767"/>
                <a:gd name="T57" fmla="*/ 101 h 853"/>
                <a:gd name="T58" fmla="*/ 49 w 767"/>
                <a:gd name="T59" fmla="*/ 95 h 853"/>
                <a:gd name="T60" fmla="*/ 92 w 767"/>
                <a:gd name="T61" fmla="*/ 85 h 853"/>
                <a:gd name="T62" fmla="*/ 118 w 767"/>
                <a:gd name="T63" fmla="*/ 78 h 853"/>
                <a:gd name="T64" fmla="*/ 126 w 767"/>
                <a:gd name="T65" fmla="*/ 66 h 853"/>
                <a:gd name="T66" fmla="*/ 123 w 767"/>
                <a:gd name="T67" fmla="*/ 54 h 853"/>
                <a:gd name="T68" fmla="*/ 117 w 767"/>
                <a:gd name="T69" fmla="*/ 46 h 853"/>
                <a:gd name="T70" fmla="*/ 104 w 767"/>
                <a:gd name="T71" fmla="*/ 42 h 853"/>
                <a:gd name="T72" fmla="*/ 86 w 767"/>
                <a:gd name="T73" fmla="*/ 41 h 853"/>
                <a:gd name="T74" fmla="*/ 74 w 767"/>
                <a:gd name="T75" fmla="*/ 43 h 853"/>
                <a:gd name="T76" fmla="*/ 65 w 767"/>
                <a:gd name="T77" fmla="*/ 48 h 853"/>
                <a:gd name="T78" fmla="*/ 59 w 767"/>
                <a:gd name="T79" fmla="*/ 57 h 853"/>
                <a:gd name="T80" fmla="*/ 127 w 767"/>
                <a:gd name="T81" fmla="*/ 111 h 853"/>
                <a:gd name="T82" fmla="*/ 94 w 767"/>
                <a:gd name="T83" fmla="*/ 119 h 853"/>
                <a:gd name="T84" fmla="*/ 69 w 767"/>
                <a:gd name="T85" fmla="*/ 126 h 853"/>
                <a:gd name="T86" fmla="*/ 60 w 767"/>
                <a:gd name="T87" fmla="*/ 132 h 853"/>
                <a:gd name="T88" fmla="*/ 55 w 767"/>
                <a:gd name="T89" fmla="*/ 142 h 853"/>
                <a:gd name="T90" fmla="*/ 55 w 767"/>
                <a:gd name="T91" fmla="*/ 153 h 853"/>
                <a:gd name="T92" fmla="*/ 59 w 767"/>
                <a:gd name="T93" fmla="*/ 162 h 853"/>
                <a:gd name="T94" fmla="*/ 67 w 767"/>
                <a:gd name="T95" fmla="*/ 170 h 853"/>
                <a:gd name="T96" fmla="*/ 77 w 767"/>
                <a:gd name="T97" fmla="*/ 175 h 853"/>
                <a:gd name="T98" fmla="*/ 91 w 767"/>
                <a:gd name="T99" fmla="*/ 175 h 853"/>
                <a:gd name="T100" fmla="*/ 105 w 767"/>
                <a:gd name="T101" fmla="*/ 170 h 853"/>
                <a:gd name="T102" fmla="*/ 116 w 767"/>
                <a:gd name="T103" fmla="*/ 162 h 853"/>
                <a:gd name="T104" fmla="*/ 123 w 767"/>
                <a:gd name="T105" fmla="*/ 153 h 853"/>
                <a:gd name="T106" fmla="*/ 126 w 767"/>
                <a:gd name="T107" fmla="*/ 138 h 85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767"/>
                <a:gd name="T163" fmla="*/ 0 h 853"/>
                <a:gd name="T164" fmla="*/ 767 w 767"/>
                <a:gd name="T165" fmla="*/ 853 h 85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767" h="853">
                  <a:moveTo>
                    <a:pt x="219" y="267"/>
                  </a:moveTo>
                  <a:lnTo>
                    <a:pt x="22" y="232"/>
                  </a:lnTo>
                  <a:lnTo>
                    <a:pt x="31" y="203"/>
                  </a:lnTo>
                  <a:lnTo>
                    <a:pt x="41" y="177"/>
                  </a:lnTo>
                  <a:lnTo>
                    <a:pt x="54" y="151"/>
                  </a:lnTo>
                  <a:lnTo>
                    <a:pt x="67" y="129"/>
                  </a:lnTo>
                  <a:lnTo>
                    <a:pt x="82" y="107"/>
                  </a:lnTo>
                  <a:lnTo>
                    <a:pt x="99" y="88"/>
                  </a:lnTo>
                  <a:lnTo>
                    <a:pt x="117" y="71"/>
                  </a:lnTo>
                  <a:lnTo>
                    <a:pt x="136" y="56"/>
                  </a:lnTo>
                  <a:lnTo>
                    <a:pt x="147" y="50"/>
                  </a:lnTo>
                  <a:lnTo>
                    <a:pt x="157" y="43"/>
                  </a:lnTo>
                  <a:lnTo>
                    <a:pt x="169" y="37"/>
                  </a:lnTo>
                  <a:lnTo>
                    <a:pt x="181" y="32"/>
                  </a:lnTo>
                  <a:lnTo>
                    <a:pt x="207" y="21"/>
                  </a:lnTo>
                  <a:lnTo>
                    <a:pt x="237" y="14"/>
                  </a:lnTo>
                  <a:lnTo>
                    <a:pt x="268" y="7"/>
                  </a:lnTo>
                  <a:lnTo>
                    <a:pt x="301" y="3"/>
                  </a:lnTo>
                  <a:lnTo>
                    <a:pt x="337" y="1"/>
                  </a:lnTo>
                  <a:lnTo>
                    <a:pt x="376" y="0"/>
                  </a:lnTo>
                  <a:lnTo>
                    <a:pt x="412" y="0"/>
                  </a:lnTo>
                  <a:lnTo>
                    <a:pt x="444" y="2"/>
                  </a:lnTo>
                  <a:lnTo>
                    <a:pt x="475" y="5"/>
                  </a:lnTo>
                  <a:lnTo>
                    <a:pt x="503" y="9"/>
                  </a:lnTo>
                  <a:lnTo>
                    <a:pt x="529" y="12"/>
                  </a:lnTo>
                  <a:lnTo>
                    <a:pt x="552" y="19"/>
                  </a:lnTo>
                  <a:lnTo>
                    <a:pt x="573" y="25"/>
                  </a:lnTo>
                  <a:lnTo>
                    <a:pt x="592" y="34"/>
                  </a:lnTo>
                  <a:lnTo>
                    <a:pt x="609" y="43"/>
                  </a:lnTo>
                  <a:lnTo>
                    <a:pt x="624" y="52"/>
                  </a:lnTo>
                  <a:lnTo>
                    <a:pt x="639" y="63"/>
                  </a:lnTo>
                  <a:lnTo>
                    <a:pt x="652" y="73"/>
                  </a:lnTo>
                  <a:lnTo>
                    <a:pt x="664" y="84"/>
                  </a:lnTo>
                  <a:lnTo>
                    <a:pt x="674" y="96"/>
                  </a:lnTo>
                  <a:lnTo>
                    <a:pt x="683" y="107"/>
                  </a:lnTo>
                  <a:lnTo>
                    <a:pt x="691" y="120"/>
                  </a:lnTo>
                  <a:lnTo>
                    <a:pt x="699" y="136"/>
                  </a:lnTo>
                  <a:lnTo>
                    <a:pt x="704" y="152"/>
                  </a:lnTo>
                  <a:lnTo>
                    <a:pt x="709" y="173"/>
                  </a:lnTo>
                  <a:lnTo>
                    <a:pt x="713" y="195"/>
                  </a:lnTo>
                  <a:lnTo>
                    <a:pt x="717" y="221"/>
                  </a:lnTo>
                  <a:lnTo>
                    <a:pt x="719" y="249"/>
                  </a:lnTo>
                  <a:lnTo>
                    <a:pt x="721" y="280"/>
                  </a:lnTo>
                  <a:lnTo>
                    <a:pt x="721" y="314"/>
                  </a:lnTo>
                  <a:lnTo>
                    <a:pt x="718" y="566"/>
                  </a:lnTo>
                  <a:lnTo>
                    <a:pt x="719" y="616"/>
                  </a:lnTo>
                  <a:lnTo>
                    <a:pt x="721" y="660"/>
                  </a:lnTo>
                  <a:lnTo>
                    <a:pt x="724" y="696"/>
                  </a:lnTo>
                  <a:lnTo>
                    <a:pt x="728" y="726"/>
                  </a:lnTo>
                  <a:lnTo>
                    <a:pt x="735" y="751"/>
                  </a:lnTo>
                  <a:lnTo>
                    <a:pt x="744" y="778"/>
                  </a:lnTo>
                  <a:lnTo>
                    <a:pt x="754" y="805"/>
                  </a:lnTo>
                  <a:lnTo>
                    <a:pt x="767" y="835"/>
                  </a:lnTo>
                  <a:lnTo>
                    <a:pt x="553" y="835"/>
                  </a:lnTo>
                  <a:lnTo>
                    <a:pt x="549" y="822"/>
                  </a:lnTo>
                  <a:lnTo>
                    <a:pt x="544" y="808"/>
                  </a:lnTo>
                  <a:lnTo>
                    <a:pt x="538" y="791"/>
                  </a:lnTo>
                  <a:lnTo>
                    <a:pt x="533" y="771"/>
                  </a:lnTo>
                  <a:lnTo>
                    <a:pt x="528" y="755"/>
                  </a:lnTo>
                  <a:lnTo>
                    <a:pt x="525" y="745"/>
                  </a:lnTo>
                  <a:lnTo>
                    <a:pt x="511" y="759"/>
                  </a:lnTo>
                  <a:lnTo>
                    <a:pt x="497" y="771"/>
                  </a:lnTo>
                  <a:lnTo>
                    <a:pt x="483" y="782"/>
                  </a:lnTo>
                  <a:lnTo>
                    <a:pt x="467" y="792"/>
                  </a:lnTo>
                  <a:lnTo>
                    <a:pt x="453" y="803"/>
                  </a:lnTo>
                  <a:lnTo>
                    <a:pt x="437" y="810"/>
                  </a:lnTo>
                  <a:lnTo>
                    <a:pt x="422" y="819"/>
                  </a:lnTo>
                  <a:lnTo>
                    <a:pt x="407" y="826"/>
                  </a:lnTo>
                  <a:lnTo>
                    <a:pt x="390" y="832"/>
                  </a:lnTo>
                  <a:lnTo>
                    <a:pt x="374" y="837"/>
                  </a:lnTo>
                  <a:lnTo>
                    <a:pt x="358" y="843"/>
                  </a:lnTo>
                  <a:lnTo>
                    <a:pt x="341" y="846"/>
                  </a:lnTo>
                  <a:lnTo>
                    <a:pt x="324" y="849"/>
                  </a:lnTo>
                  <a:lnTo>
                    <a:pt x="308" y="852"/>
                  </a:lnTo>
                  <a:lnTo>
                    <a:pt x="290" y="853"/>
                  </a:lnTo>
                  <a:lnTo>
                    <a:pt x="272" y="853"/>
                  </a:lnTo>
                  <a:lnTo>
                    <a:pt x="241" y="852"/>
                  </a:lnTo>
                  <a:lnTo>
                    <a:pt x="212" y="849"/>
                  </a:lnTo>
                  <a:lnTo>
                    <a:pt x="184" y="844"/>
                  </a:lnTo>
                  <a:lnTo>
                    <a:pt x="158" y="836"/>
                  </a:lnTo>
                  <a:lnTo>
                    <a:pt x="147" y="831"/>
                  </a:lnTo>
                  <a:lnTo>
                    <a:pt x="135" y="826"/>
                  </a:lnTo>
                  <a:lnTo>
                    <a:pt x="124" y="821"/>
                  </a:lnTo>
                  <a:lnTo>
                    <a:pt x="112" y="814"/>
                  </a:lnTo>
                  <a:lnTo>
                    <a:pt x="102" y="808"/>
                  </a:lnTo>
                  <a:lnTo>
                    <a:pt x="91" y="800"/>
                  </a:lnTo>
                  <a:lnTo>
                    <a:pt x="82" y="792"/>
                  </a:lnTo>
                  <a:lnTo>
                    <a:pt x="72" y="785"/>
                  </a:lnTo>
                  <a:lnTo>
                    <a:pt x="55" y="767"/>
                  </a:lnTo>
                  <a:lnTo>
                    <a:pt x="41" y="749"/>
                  </a:lnTo>
                  <a:lnTo>
                    <a:pt x="35" y="738"/>
                  </a:lnTo>
                  <a:lnTo>
                    <a:pt x="28" y="728"/>
                  </a:lnTo>
                  <a:lnTo>
                    <a:pt x="23" y="718"/>
                  </a:lnTo>
                  <a:lnTo>
                    <a:pt x="18" y="708"/>
                  </a:lnTo>
                  <a:lnTo>
                    <a:pt x="14" y="696"/>
                  </a:lnTo>
                  <a:lnTo>
                    <a:pt x="10" y="685"/>
                  </a:lnTo>
                  <a:lnTo>
                    <a:pt x="7" y="673"/>
                  </a:lnTo>
                  <a:lnTo>
                    <a:pt x="4" y="661"/>
                  </a:lnTo>
                  <a:lnTo>
                    <a:pt x="1" y="637"/>
                  </a:lnTo>
                  <a:lnTo>
                    <a:pt x="0" y="611"/>
                  </a:lnTo>
                  <a:lnTo>
                    <a:pt x="0" y="595"/>
                  </a:lnTo>
                  <a:lnTo>
                    <a:pt x="1" y="578"/>
                  </a:lnTo>
                  <a:lnTo>
                    <a:pt x="4" y="562"/>
                  </a:lnTo>
                  <a:lnTo>
                    <a:pt x="8" y="546"/>
                  </a:lnTo>
                  <a:lnTo>
                    <a:pt x="13" y="532"/>
                  </a:lnTo>
                  <a:lnTo>
                    <a:pt x="18" y="516"/>
                  </a:lnTo>
                  <a:lnTo>
                    <a:pt x="26" y="502"/>
                  </a:lnTo>
                  <a:lnTo>
                    <a:pt x="34" y="488"/>
                  </a:lnTo>
                  <a:lnTo>
                    <a:pt x="41" y="475"/>
                  </a:lnTo>
                  <a:lnTo>
                    <a:pt x="52" y="462"/>
                  </a:lnTo>
                  <a:lnTo>
                    <a:pt x="62" y="451"/>
                  </a:lnTo>
                  <a:lnTo>
                    <a:pt x="73" y="440"/>
                  </a:lnTo>
                  <a:lnTo>
                    <a:pt x="85" y="430"/>
                  </a:lnTo>
                  <a:lnTo>
                    <a:pt x="98" y="421"/>
                  </a:lnTo>
                  <a:lnTo>
                    <a:pt x="111" y="413"/>
                  </a:lnTo>
                  <a:lnTo>
                    <a:pt x="126" y="406"/>
                  </a:lnTo>
                  <a:lnTo>
                    <a:pt x="142" y="398"/>
                  </a:lnTo>
                  <a:lnTo>
                    <a:pt x="158" y="391"/>
                  </a:lnTo>
                  <a:lnTo>
                    <a:pt x="178" y="385"/>
                  </a:lnTo>
                  <a:lnTo>
                    <a:pt x="198" y="379"/>
                  </a:lnTo>
                  <a:lnTo>
                    <a:pt x="245" y="366"/>
                  </a:lnTo>
                  <a:lnTo>
                    <a:pt x="299" y="354"/>
                  </a:lnTo>
                  <a:lnTo>
                    <a:pt x="335" y="348"/>
                  </a:lnTo>
                  <a:lnTo>
                    <a:pt x="368" y="341"/>
                  </a:lnTo>
                  <a:lnTo>
                    <a:pt x="399" y="334"/>
                  </a:lnTo>
                  <a:lnTo>
                    <a:pt x="426" y="327"/>
                  </a:lnTo>
                  <a:lnTo>
                    <a:pt x="450" y="321"/>
                  </a:lnTo>
                  <a:lnTo>
                    <a:pt x="472" y="314"/>
                  </a:lnTo>
                  <a:lnTo>
                    <a:pt x="492" y="308"/>
                  </a:lnTo>
                  <a:lnTo>
                    <a:pt x="508" y="302"/>
                  </a:lnTo>
                  <a:lnTo>
                    <a:pt x="508" y="280"/>
                  </a:lnTo>
                  <a:lnTo>
                    <a:pt x="507" y="266"/>
                  </a:lnTo>
                  <a:lnTo>
                    <a:pt x="506" y="251"/>
                  </a:lnTo>
                  <a:lnTo>
                    <a:pt x="503" y="239"/>
                  </a:lnTo>
                  <a:lnTo>
                    <a:pt x="501" y="227"/>
                  </a:lnTo>
                  <a:lnTo>
                    <a:pt x="495" y="217"/>
                  </a:lnTo>
                  <a:lnTo>
                    <a:pt x="490" y="206"/>
                  </a:lnTo>
                  <a:lnTo>
                    <a:pt x="484" y="199"/>
                  </a:lnTo>
                  <a:lnTo>
                    <a:pt x="477" y="191"/>
                  </a:lnTo>
                  <a:lnTo>
                    <a:pt x="468" y="185"/>
                  </a:lnTo>
                  <a:lnTo>
                    <a:pt x="458" y="179"/>
                  </a:lnTo>
                  <a:lnTo>
                    <a:pt x="446" y="176"/>
                  </a:lnTo>
                  <a:lnTo>
                    <a:pt x="432" y="172"/>
                  </a:lnTo>
                  <a:lnTo>
                    <a:pt x="417" y="169"/>
                  </a:lnTo>
                  <a:lnTo>
                    <a:pt x="400" y="167"/>
                  </a:lnTo>
                  <a:lnTo>
                    <a:pt x="381" y="165"/>
                  </a:lnTo>
                  <a:lnTo>
                    <a:pt x="362" y="165"/>
                  </a:lnTo>
                  <a:lnTo>
                    <a:pt x="347" y="165"/>
                  </a:lnTo>
                  <a:lnTo>
                    <a:pt x="333" y="167"/>
                  </a:lnTo>
                  <a:lnTo>
                    <a:pt x="322" y="168"/>
                  </a:lnTo>
                  <a:lnTo>
                    <a:pt x="310" y="170"/>
                  </a:lnTo>
                  <a:lnTo>
                    <a:pt x="299" y="174"/>
                  </a:lnTo>
                  <a:lnTo>
                    <a:pt x="288" y="178"/>
                  </a:lnTo>
                  <a:lnTo>
                    <a:pt x="279" y="182"/>
                  </a:lnTo>
                  <a:lnTo>
                    <a:pt x="270" y="187"/>
                  </a:lnTo>
                  <a:lnTo>
                    <a:pt x="263" y="194"/>
                  </a:lnTo>
                  <a:lnTo>
                    <a:pt x="256" y="201"/>
                  </a:lnTo>
                  <a:lnTo>
                    <a:pt x="248" y="209"/>
                  </a:lnTo>
                  <a:lnTo>
                    <a:pt x="242" y="219"/>
                  </a:lnTo>
                  <a:lnTo>
                    <a:pt x="236" y="230"/>
                  </a:lnTo>
                  <a:lnTo>
                    <a:pt x="229" y="241"/>
                  </a:lnTo>
                  <a:lnTo>
                    <a:pt x="224" y="254"/>
                  </a:lnTo>
                  <a:lnTo>
                    <a:pt x="219" y="267"/>
                  </a:lnTo>
                  <a:close/>
                  <a:moveTo>
                    <a:pt x="508" y="443"/>
                  </a:moveTo>
                  <a:lnTo>
                    <a:pt x="484" y="449"/>
                  </a:lnTo>
                  <a:lnTo>
                    <a:pt x="454" y="457"/>
                  </a:lnTo>
                  <a:lnTo>
                    <a:pt x="418" y="466"/>
                  </a:lnTo>
                  <a:lnTo>
                    <a:pt x="376" y="475"/>
                  </a:lnTo>
                  <a:lnTo>
                    <a:pt x="335" y="485"/>
                  </a:lnTo>
                  <a:lnTo>
                    <a:pt x="302" y="494"/>
                  </a:lnTo>
                  <a:lnTo>
                    <a:pt x="288" y="499"/>
                  </a:lnTo>
                  <a:lnTo>
                    <a:pt x="277" y="505"/>
                  </a:lnTo>
                  <a:lnTo>
                    <a:pt x="266" y="508"/>
                  </a:lnTo>
                  <a:lnTo>
                    <a:pt x="259" y="514"/>
                  </a:lnTo>
                  <a:lnTo>
                    <a:pt x="248" y="521"/>
                  </a:lnTo>
                  <a:lnTo>
                    <a:pt x="241" y="529"/>
                  </a:lnTo>
                  <a:lnTo>
                    <a:pt x="233" y="538"/>
                  </a:lnTo>
                  <a:lnTo>
                    <a:pt x="226" y="547"/>
                  </a:lnTo>
                  <a:lnTo>
                    <a:pt x="223" y="557"/>
                  </a:lnTo>
                  <a:lnTo>
                    <a:pt x="219" y="568"/>
                  </a:lnTo>
                  <a:lnTo>
                    <a:pt x="217" y="578"/>
                  </a:lnTo>
                  <a:lnTo>
                    <a:pt x="216" y="589"/>
                  </a:lnTo>
                  <a:lnTo>
                    <a:pt x="216" y="601"/>
                  </a:lnTo>
                  <a:lnTo>
                    <a:pt x="219" y="611"/>
                  </a:lnTo>
                  <a:lnTo>
                    <a:pt x="221" y="622"/>
                  </a:lnTo>
                  <a:lnTo>
                    <a:pt x="225" y="632"/>
                  </a:lnTo>
                  <a:lnTo>
                    <a:pt x="229" y="641"/>
                  </a:lnTo>
                  <a:lnTo>
                    <a:pt x="236" y="650"/>
                  </a:lnTo>
                  <a:lnTo>
                    <a:pt x="242" y="659"/>
                  </a:lnTo>
                  <a:lnTo>
                    <a:pt x="250" y="668"/>
                  </a:lnTo>
                  <a:lnTo>
                    <a:pt x="259" y="676"/>
                  </a:lnTo>
                  <a:lnTo>
                    <a:pt x="268" y="682"/>
                  </a:lnTo>
                  <a:lnTo>
                    <a:pt x="278" y="688"/>
                  </a:lnTo>
                  <a:lnTo>
                    <a:pt x="288" y="692"/>
                  </a:lnTo>
                  <a:lnTo>
                    <a:pt x="300" y="696"/>
                  </a:lnTo>
                  <a:lnTo>
                    <a:pt x="311" y="699"/>
                  </a:lnTo>
                  <a:lnTo>
                    <a:pt x="323" y="700"/>
                  </a:lnTo>
                  <a:lnTo>
                    <a:pt x="336" y="701"/>
                  </a:lnTo>
                  <a:lnTo>
                    <a:pt x="351" y="700"/>
                  </a:lnTo>
                  <a:lnTo>
                    <a:pt x="365" y="699"/>
                  </a:lnTo>
                  <a:lnTo>
                    <a:pt x="380" y="695"/>
                  </a:lnTo>
                  <a:lnTo>
                    <a:pt x="394" y="691"/>
                  </a:lnTo>
                  <a:lnTo>
                    <a:pt x="408" y="686"/>
                  </a:lnTo>
                  <a:lnTo>
                    <a:pt x="421" y="679"/>
                  </a:lnTo>
                  <a:lnTo>
                    <a:pt x="435" y="672"/>
                  </a:lnTo>
                  <a:lnTo>
                    <a:pt x="448" y="663"/>
                  </a:lnTo>
                  <a:lnTo>
                    <a:pt x="457" y="655"/>
                  </a:lnTo>
                  <a:lnTo>
                    <a:pt x="466" y="647"/>
                  </a:lnTo>
                  <a:lnTo>
                    <a:pt x="474" y="638"/>
                  </a:lnTo>
                  <a:lnTo>
                    <a:pt x="480" y="631"/>
                  </a:lnTo>
                  <a:lnTo>
                    <a:pt x="486" y="620"/>
                  </a:lnTo>
                  <a:lnTo>
                    <a:pt x="492" y="611"/>
                  </a:lnTo>
                  <a:lnTo>
                    <a:pt x="495" y="601"/>
                  </a:lnTo>
                  <a:lnTo>
                    <a:pt x="499" y="591"/>
                  </a:lnTo>
                  <a:lnTo>
                    <a:pt x="503" y="574"/>
                  </a:lnTo>
                  <a:lnTo>
                    <a:pt x="506" y="551"/>
                  </a:lnTo>
                  <a:lnTo>
                    <a:pt x="507" y="521"/>
                  </a:lnTo>
                  <a:lnTo>
                    <a:pt x="508" y="485"/>
                  </a:lnTo>
                  <a:lnTo>
                    <a:pt x="508" y="44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07" name="Freeform 315">
              <a:extLst>
                <a:ext uri="{FF2B5EF4-FFF2-40B4-BE49-F238E27FC236}">
                  <a16:creationId xmlns:a16="http://schemas.microsoft.com/office/drawing/2014/main" id="{D8AD188F-1DD8-4D44-9BF0-D3B6B0DFD919}"/>
                </a:ext>
              </a:extLst>
            </p:cNvPr>
            <p:cNvSpPr>
              <a:spLocks/>
            </p:cNvSpPr>
            <p:nvPr/>
          </p:nvSpPr>
          <p:spPr bwMode="auto">
            <a:xfrm>
              <a:off x="984" y="1489"/>
              <a:ext cx="387" cy="409"/>
            </a:xfrm>
            <a:custGeom>
              <a:avLst/>
              <a:gdLst>
                <a:gd name="T0" fmla="*/ 63 w 1548"/>
                <a:gd name="T1" fmla="*/ 409 h 1637"/>
                <a:gd name="T2" fmla="*/ 387 w 1548"/>
                <a:gd name="T3" fmla="*/ 57 h 1637"/>
                <a:gd name="T4" fmla="*/ 324 w 1548"/>
                <a:gd name="T5" fmla="*/ 0 h 1637"/>
                <a:gd name="T6" fmla="*/ 0 w 1548"/>
                <a:gd name="T7" fmla="*/ 351 h 1637"/>
                <a:gd name="T8" fmla="*/ 63 w 1548"/>
                <a:gd name="T9" fmla="*/ 409 h 1637"/>
                <a:gd name="T10" fmla="*/ 0 60000 65536"/>
                <a:gd name="T11" fmla="*/ 0 60000 65536"/>
                <a:gd name="T12" fmla="*/ 0 60000 65536"/>
                <a:gd name="T13" fmla="*/ 0 60000 65536"/>
                <a:gd name="T14" fmla="*/ 0 60000 65536"/>
                <a:gd name="T15" fmla="*/ 0 w 1548"/>
                <a:gd name="T16" fmla="*/ 0 h 1637"/>
                <a:gd name="T17" fmla="*/ 1548 w 1548"/>
                <a:gd name="T18" fmla="*/ 1637 h 1637"/>
              </a:gdLst>
              <a:ahLst/>
              <a:cxnLst>
                <a:cxn ang="T10">
                  <a:pos x="T0" y="T1"/>
                </a:cxn>
                <a:cxn ang="T11">
                  <a:pos x="T2" y="T3"/>
                </a:cxn>
                <a:cxn ang="T12">
                  <a:pos x="T4" y="T5"/>
                </a:cxn>
                <a:cxn ang="T13">
                  <a:pos x="T6" y="T7"/>
                </a:cxn>
                <a:cxn ang="T14">
                  <a:pos x="T8" y="T9"/>
                </a:cxn>
              </a:cxnLst>
              <a:rect l="T15" t="T16" r="T17" b="T18"/>
              <a:pathLst>
                <a:path w="1548" h="1637">
                  <a:moveTo>
                    <a:pt x="251" y="1637"/>
                  </a:moveTo>
                  <a:lnTo>
                    <a:pt x="1548" y="230"/>
                  </a:lnTo>
                  <a:lnTo>
                    <a:pt x="1297" y="0"/>
                  </a:lnTo>
                  <a:lnTo>
                    <a:pt x="0" y="1406"/>
                  </a:lnTo>
                  <a:lnTo>
                    <a:pt x="251" y="1637"/>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08" name="Freeform 316">
              <a:extLst>
                <a:ext uri="{FF2B5EF4-FFF2-40B4-BE49-F238E27FC236}">
                  <a16:creationId xmlns:a16="http://schemas.microsoft.com/office/drawing/2014/main" id="{705FF426-1C2A-4935-8548-4ADC2518CD6B}"/>
                </a:ext>
              </a:extLst>
            </p:cNvPr>
            <p:cNvSpPr>
              <a:spLocks/>
            </p:cNvSpPr>
            <p:nvPr/>
          </p:nvSpPr>
          <p:spPr bwMode="auto">
            <a:xfrm>
              <a:off x="867" y="1793"/>
              <a:ext cx="231" cy="237"/>
            </a:xfrm>
            <a:custGeom>
              <a:avLst/>
              <a:gdLst>
                <a:gd name="T0" fmla="*/ 0 w 925"/>
                <a:gd name="T1" fmla="*/ 237 h 950"/>
                <a:gd name="T2" fmla="*/ 231 w 925"/>
                <a:gd name="T3" fmla="*/ 149 h 950"/>
                <a:gd name="T4" fmla="*/ 69 w 925"/>
                <a:gd name="T5" fmla="*/ 0 h 950"/>
                <a:gd name="T6" fmla="*/ 0 w 925"/>
                <a:gd name="T7" fmla="*/ 237 h 950"/>
                <a:gd name="T8" fmla="*/ 0 w 925"/>
                <a:gd name="T9" fmla="*/ 237 h 950"/>
                <a:gd name="T10" fmla="*/ 0 w 925"/>
                <a:gd name="T11" fmla="*/ 237 h 950"/>
                <a:gd name="T12" fmla="*/ 0 60000 65536"/>
                <a:gd name="T13" fmla="*/ 0 60000 65536"/>
                <a:gd name="T14" fmla="*/ 0 60000 65536"/>
                <a:gd name="T15" fmla="*/ 0 60000 65536"/>
                <a:gd name="T16" fmla="*/ 0 60000 65536"/>
                <a:gd name="T17" fmla="*/ 0 60000 65536"/>
                <a:gd name="T18" fmla="*/ 0 w 925"/>
                <a:gd name="T19" fmla="*/ 0 h 950"/>
                <a:gd name="T20" fmla="*/ 925 w 925"/>
                <a:gd name="T21" fmla="*/ 950 h 950"/>
              </a:gdLst>
              <a:ahLst/>
              <a:cxnLst>
                <a:cxn ang="T12">
                  <a:pos x="T0" y="T1"/>
                </a:cxn>
                <a:cxn ang="T13">
                  <a:pos x="T2" y="T3"/>
                </a:cxn>
                <a:cxn ang="T14">
                  <a:pos x="T4" y="T5"/>
                </a:cxn>
                <a:cxn ang="T15">
                  <a:pos x="T6" y="T7"/>
                </a:cxn>
                <a:cxn ang="T16">
                  <a:pos x="T8" y="T9"/>
                </a:cxn>
                <a:cxn ang="T17">
                  <a:pos x="T10" y="T11"/>
                </a:cxn>
              </a:cxnLst>
              <a:rect l="T18" t="T19" r="T20" b="T21"/>
              <a:pathLst>
                <a:path w="925" h="950">
                  <a:moveTo>
                    <a:pt x="2" y="949"/>
                  </a:moveTo>
                  <a:lnTo>
                    <a:pt x="925" y="598"/>
                  </a:lnTo>
                  <a:lnTo>
                    <a:pt x="276" y="0"/>
                  </a:lnTo>
                  <a:lnTo>
                    <a:pt x="2" y="949"/>
                  </a:lnTo>
                  <a:lnTo>
                    <a:pt x="0" y="950"/>
                  </a:lnTo>
                  <a:lnTo>
                    <a:pt x="2" y="949"/>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09" name="Freeform 317">
              <a:extLst>
                <a:ext uri="{FF2B5EF4-FFF2-40B4-BE49-F238E27FC236}">
                  <a16:creationId xmlns:a16="http://schemas.microsoft.com/office/drawing/2014/main" id="{C67AD9FE-85DD-46A3-9C23-052E151C0E9F}"/>
                </a:ext>
              </a:extLst>
            </p:cNvPr>
            <p:cNvSpPr>
              <a:spLocks noEditPoints="1"/>
            </p:cNvSpPr>
            <p:nvPr/>
          </p:nvSpPr>
          <p:spPr bwMode="auto">
            <a:xfrm>
              <a:off x="1337" y="3265"/>
              <a:ext cx="283" cy="282"/>
            </a:xfrm>
            <a:custGeom>
              <a:avLst/>
              <a:gdLst>
                <a:gd name="T0" fmla="*/ 283 w 1132"/>
                <a:gd name="T1" fmla="*/ 282 h 1127"/>
                <a:gd name="T2" fmla="*/ 221 w 1132"/>
                <a:gd name="T3" fmla="*/ 282 h 1127"/>
                <a:gd name="T4" fmla="*/ 197 w 1132"/>
                <a:gd name="T5" fmla="*/ 218 h 1127"/>
                <a:gd name="T6" fmla="*/ 84 w 1132"/>
                <a:gd name="T7" fmla="*/ 218 h 1127"/>
                <a:gd name="T8" fmla="*/ 60 w 1132"/>
                <a:gd name="T9" fmla="*/ 282 h 1127"/>
                <a:gd name="T10" fmla="*/ 0 w 1132"/>
                <a:gd name="T11" fmla="*/ 282 h 1127"/>
                <a:gd name="T12" fmla="*/ 110 w 1132"/>
                <a:gd name="T13" fmla="*/ 0 h 1127"/>
                <a:gd name="T14" fmla="*/ 170 w 1132"/>
                <a:gd name="T15" fmla="*/ 0 h 1127"/>
                <a:gd name="T16" fmla="*/ 283 w 1132"/>
                <a:gd name="T17" fmla="*/ 282 h 1127"/>
                <a:gd name="T18" fmla="*/ 178 w 1132"/>
                <a:gd name="T19" fmla="*/ 170 h 1127"/>
                <a:gd name="T20" fmla="*/ 139 w 1132"/>
                <a:gd name="T21" fmla="*/ 66 h 1127"/>
                <a:gd name="T22" fmla="*/ 101 w 1132"/>
                <a:gd name="T23" fmla="*/ 170 h 1127"/>
                <a:gd name="T24" fmla="*/ 178 w 1132"/>
                <a:gd name="T25" fmla="*/ 170 h 112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32"/>
                <a:gd name="T40" fmla="*/ 0 h 1127"/>
                <a:gd name="T41" fmla="*/ 1132 w 1132"/>
                <a:gd name="T42" fmla="*/ 1127 h 112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32" h="1127">
                  <a:moveTo>
                    <a:pt x="1132" y="1127"/>
                  </a:moveTo>
                  <a:lnTo>
                    <a:pt x="885" y="1127"/>
                  </a:lnTo>
                  <a:lnTo>
                    <a:pt x="786" y="870"/>
                  </a:lnTo>
                  <a:lnTo>
                    <a:pt x="334" y="870"/>
                  </a:lnTo>
                  <a:lnTo>
                    <a:pt x="241" y="1127"/>
                  </a:lnTo>
                  <a:lnTo>
                    <a:pt x="0" y="1127"/>
                  </a:lnTo>
                  <a:lnTo>
                    <a:pt x="439" y="0"/>
                  </a:lnTo>
                  <a:lnTo>
                    <a:pt x="680" y="0"/>
                  </a:lnTo>
                  <a:lnTo>
                    <a:pt x="1132" y="1127"/>
                  </a:lnTo>
                  <a:close/>
                  <a:moveTo>
                    <a:pt x="712" y="681"/>
                  </a:moveTo>
                  <a:lnTo>
                    <a:pt x="557" y="262"/>
                  </a:lnTo>
                  <a:lnTo>
                    <a:pt x="405" y="681"/>
                  </a:lnTo>
                  <a:lnTo>
                    <a:pt x="712" y="68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10" name="Freeform 318">
              <a:extLst>
                <a:ext uri="{FF2B5EF4-FFF2-40B4-BE49-F238E27FC236}">
                  <a16:creationId xmlns:a16="http://schemas.microsoft.com/office/drawing/2014/main" id="{BD644E54-464C-4B66-B6C4-A0877B4FDBDC}"/>
                </a:ext>
              </a:extLst>
            </p:cNvPr>
            <p:cNvSpPr>
              <a:spLocks/>
            </p:cNvSpPr>
            <p:nvPr/>
          </p:nvSpPr>
          <p:spPr bwMode="auto">
            <a:xfrm>
              <a:off x="1638" y="3338"/>
              <a:ext cx="193" cy="213"/>
            </a:xfrm>
            <a:custGeom>
              <a:avLst/>
              <a:gdLst>
                <a:gd name="T0" fmla="*/ 136 w 772"/>
                <a:gd name="T1" fmla="*/ 70 h 853"/>
                <a:gd name="T2" fmla="*/ 133 w 772"/>
                <a:gd name="T3" fmla="*/ 61 h 853"/>
                <a:gd name="T4" fmla="*/ 127 w 772"/>
                <a:gd name="T5" fmla="*/ 52 h 853"/>
                <a:gd name="T6" fmla="*/ 119 w 772"/>
                <a:gd name="T7" fmla="*/ 47 h 853"/>
                <a:gd name="T8" fmla="*/ 110 w 772"/>
                <a:gd name="T9" fmla="*/ 43 h 853"/>
                <a:gd name="T10" fmla="*/ 100 w 772"/>
                <a:gd name="T11" fmla="*/ 42 h 853"/>
                <a:gd name="T12" fmla="*/ 86 w 772"/>
                <a:gd name="T13" fmla="*/ 44 h 853"/>
                <a:gd name="T14" fmla="*/ 74 w 772"/>
                <a:gd name="T15" fmla="*/ 50 h 853"/>
                <a:gd name="T16" fmla="*/ 65 w 772"/>
                <a:gd name="T17" fmla="*/ 60 h 853"/>
                <a:gd name="T18" fmla="*/ 59 w 772"/>
                <a:gd name="T19" fmla="*/ 75 h 853"/>
                <a:gd name="T20" fmla="*/ 56 w 772"/>
                <a:gd name="T21" fmla="*/ 95 h 853"/>
                <a:gd name="T22" fmla="*/ 56 w 772"/>
                <a:gd name="T23" fmla="*/ 120 h 853"/>
                <a:gd name="T24" fmla="*/ 61 w 772"/>
                <a:gd name="T25" fmla="*/ 140 h 853"/>
                <a:gd name="T26" fmla="*/ 65 w 772"/>
                <a:gd name="T27" fmla="*/ 150 h 853"/>
                <a:gd name="T28" fmla="*/ 71 w 772"/>
                <a:gd name="T29" fmla="*/ 158 h 853"/>
                <a:gd name="T30" fmla="*/ 82 w 772"/>
                <a:gd name="T31" fmla="*/ 165 h 853"/>
                <a:gd name="T32" fmla="*/ 96 w 772"/>
                <a:gd name="T33" fmla="*/ 169 h 853"/>
                <a:gd name="T34" fmla="*/ 108 w 772"/>
                <a:gd name="T35" fmla="*/ 168 h 853"/>
                <a:gd name="T36" fmla="*/ 118 w 772"/>
                <a:gd name="T37" fmla="*/ 166 h 853"/>
                <a:gd name="T38" fmla="*/ 126 w 772"/>
                <a:gd name="T39" fmla="*/ 160 h 853"/>
                <a:gd name="T40" fmla="*/ 133 w 772"/>
                <a:gd name="T41" fmla="*/ 152 h 853"/>
                <a:gd name="T42" fmla="*/ 137 w 772"/>
                <a:gd name="T43" fmla="*/ 140 h 853"/>
                <a:gd name="T44" fmla="*/ 193 w 772"/>
                <a:gd name="T45" fmla="*/ 139 h 853"/>
                <a:gd name="T46" fmla="*/ 186 w 772"/>
                <a:gd name="T47" fmla="*/ 160 h 853"/>
                <a:gd name="T48" fmla="*/ 181 w 772"/>
                <a:gd name="T49" fmla="*/ 171 h 853"/>
                <a:gd name="T50" fmla="*/ 174 w 772"/>
                <a:gd name="T51" fmla="*/ 181 h 853"/>
                <a:gd name="T52" fmla="*/ 167 w 772"/>
                <a:gd name="T53" fmla="*/ 190 h 853"/>
                <a:gd name="T54" fmla="*/ 158 w 772"/>
                <a:gd name="T55" fmla="*/ 197 h 853"/>
                <a:gd name="T56" fmla="*/ 148 w 772"/>
                <a:gd name="T57" fmla="*/ 203 h 853"/>
                <a:gd name="T58" fmla="*/ 137 w 772"/>
                <a:gd name="T59" fmla="*/ 207 h 853"/>
                <a:gd name="T60" fmla="*/ 125 w 772"/>
                <a:gd name="T61" fmla="*/ 211 h 853"/>
                <a:gd name="T62" fmla="*/ 108 w 772"/>
                <a:gd name="T63" fmla="*/ 213 h 853"/>
                <a:gd name="T64" fmla="*/ 87 w 772"/>
                <a:gd name="T65" fmla="*/ 213 h 853"/>
                <a:gd name="T66" fmla="*/ 72 w 772"/>
                <a:gd name="T67" fmla="*/ 210 h 853"/>
                <a:gd name="T68" fmla="*/ 58 w 772"/>
                <a:gd name="T69" fmla="*/ 206 h 853"/>
                <a:gd name="T70" fmla="*/ 45 w 772"/>
                <a:gd name="T71" fmla="*/ 200 h 853"/>
                <a:gd name="T72" fmla="*/ 33 w 772"/>
                <a:gd name="T73" fmla="*/ 192 h 853"/>
                <a:gd name="T74" fmla="*/ 24 w 772"/>
                <a:gd name="T75" fmla="*/ 181 h 853"/>
                <a:gd name="T76" fmla="*/ 15 w 772"/>
                <a:gd name="T77" fmla="*/ 169 h 853"/>
                <a:gd name="T78" fmla="*/ 8 w 772"/>
                <a:gd name="T79" fmla="*/ 156 h 853"/>
                <a:gd name="T80" fmla="*/ 4 w 772"/>
                <a:gd name="T81" fmla="*/ 141 h 853"/>
                <a:gd name="T82" fmla="*/ 1 w 772"/>
                <a:gd name="T83" fmla="*/ 125 h 853"/>
                <a:gd name="T84" fmla="*/ 0 w 772"/>
                <a:gd name="T85" fmla="*/ 107 h 853"/>
                <a:gd name="T86" fmla="*/ 1 w 772"/>
                <a:gd name="T87" fmla="*/ 88 h 853"/>
                <a:gd name="T88" fmla="*/ 4 w 772"/>
                <a:gd name="T89" fmla="*/ 72 h 853"/>
                <a:gd name="T90" fmla="*/ 8 w 772"/>
                <a:gd name="T91" fmla="*/ 57 h 853"/>
                <a:gd name="T92" fmla="*/ 15 w 772"/>
                <a:gd name="T93" fmla="*/ 43 h 853"/>
                <a:gd name="T94" fmla="*/ 24 w 772"/>
                <a:gd name="T95" fmla="*/ 32 h 853"/>
                <a:gd name="T96" fmla="*/ 34 w 772"/>
                <a:gd name="T97" fmla="*/ 21 h 853"/>
                <a:gd name="T98" fmla="*/ 45 w 772"/>
                <a:gd name="T99" fmla="*/ 13 h 853"/>
                <a:gd name="T100" fmla="*/ 58 w 772"/>
                <a:gd name="T101" fmla="*/ 7 h 853"/>
                <a:gd name="T102" fmla="*/ 72 w 772"/>
                <a:gd name="T103" fmla="*/ 2 h 853"/>
                <a:gd name="T104" fmla="*/ 88 w 772"/>
                <a:gd name="T105" fmla="*/ 0 h 853"/>
                <a:gd name="T106" fmla="*/ 108 w 772"/>
                <a:gd name="T107" fmla="*/ 0 h 853"/>
                <a:gd name="T108" fmla="*/ 133 w 772"/>
                <a:gd name="T109" fmla="*/ 4 h 853"/>
                <a:gd name="T110" fmla="*/ 150 w 772"/>
                <a:gd name="T111" fmla="*/ 10 h 853"/>
                <a:gd name="T112" fmla="*/ 159 w 772"/>
                <a:gd name="T113" fmla="*/ 16 h 853"/>
                <a:gd name="T114" fmla="*/ 166 w 772"/>
                <a:gd name="T115" fmla="*/ 22 h 853"/>
                <a:gd name="T116" fmla="*/ 178 w 772"/>
                <a:gd name="T117" fmla="*/ 36 h 853"/>
                <a:gd name="T118" fmla="*/ 188 w 772"/>
                <a:gd name="T119" fmla="*/ 57 h 85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772"/>
                <a:gd name="T181" fmla="*/ 0 h 853"/>
                <a:gd name="T182" fmla="*/ 772 w 772"/>
                <a:gd name="T183" fmla="*/ 853 h 85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772" h="853">
                  <a:moveTo>
                    <a:pt x="760" y="259"/>
                  </a:moveTo>
                  <a:lnTo>
                    <a:pt x="546" y="298"/>
                  </a:lnTo>
                  <a:lnTo>
                    <a:pt x="544" y="282"/>
                  </a:lnTo>
                  <a:lnTo>
                    <a:pt x="540" y="268"/>
                  </a:lnTo>
                  <a:lnTo>
                    <a:pt x="535" y="254"/>
                  </a:lnTo>
                  <a:lnTo>
                    <a:pt x="530" y="243"/>
                  </a:lnTo>
                  <a:lnTo>
                    <a:pt x="523" y="231"/>
                  </a:lnTo>
                  <a:lnTo>
                    <a:pt x="516" y="219"/>
                  </a:lnTo>
                  <a:lnTo>
                    <a:pt x="507" y="210"/>
                  </a:lnTo>
                  <a:lnTo>
                    <a:pt x="498" y="201"/>
                  </a:lnTo>
                  <a:lnTo>
                    <a:pt x="489" y="194"/>
                  </a:lnTo>
                  <a:lnTo>
                    <a:pt x="477" y="187"/>
                  </a:lnTo>
                  <a:lnTo>
                    <a:pt x="467" y="182"/>
                  </a:lnTo>
                  <a:lnTo>
                    <a:pt x="454" y="178"/>
                  </a:lnTo>
                  <a:lnTo>
                    <a:pt x="441" y="174"/>
                  </a:lnTo>
                  <a:lnTo>
                    <a:pt x="428" y="172"/>
                  </a:lnTo>
                  <a:lnTo>
                    <a:pt x="414" y="171"/>
                  </a:lnTo>
                  <a:lnTo>
                    <a:pt x="400" y="169"/>
                  </a:lnTo>
                  <a:lnTo>
                    <a:pt x="379" y="171"/>
                  </a:lnTo>
                  <a:lnTo>
                    <a:pt x="361" y="173"/>
                  </a:lnTo>
                  <a:lnTo>
                    <a:pt x="343" y="177"/>
                  </a:lnTo>
                  <a:lnTo>
                    <a:pt x="326" y="183"/>
                  </a:lnTo>
                  <a:lnTo>
                    <a:pt x="311" y="191"/>
                  </a:lnTo>
                  <a:lnTo>
                    <a:pt x="297" y="201"/>
                  </a:lnTo>
                  <a:lnTo>
                    <a:pt x="283" y="212"/>
                  </a:lnTo>
                  <a:lnTo>
                    <a:pt x="270" y="225"/>
                  </a:lnTo>
                  <a:lnTo>
                    <a:pt x="260" y="240"/>
                  </a:lnTo>
                  <a:lnTo>
                    <a:pt x="249" y="258"/>
                  </a:lnTo>
                  <a:lnTo>
                    <a:pt x="240" y="277"/>
                  </a:lnTo>
                  <a:lnTo>
                    <a:pt x="234" y="300"/>
                  </a:lnTo>
                  <a:lnTo>
                    <a:pt x="229" y="325"/>
                  </a:lnTo>
                  <a:lnTo>
                    <a:pt x="225" y="352"/>
                  </a:lnTo>
                  <a:lnTo>
                    <a:pt x="222" y="380"/>
                  </a:lnTo>
                  <a:lnTo>
                    <a:pt x="222" y="412"/>
                  </a:lnTo>
                  <a:lnTo>
                    <a:pt x="222" y="447"/>
                  </a:lnTo>
                  <a:lnTo>
                    <a:pt x="225" y="479"/>
                  </a:lnTo>
                  <a:lnTo>
                    <a:pt x="229" y="509"/>
                  </a:lnTo>
                  <a:lnTo>
                    <a:pt x="234" y="536"/>
                  </a:lnTo>
                  <a:lnTo>
                    <a:pt x="242" y="560"/>
                  </a:lnTo>
                  <a:lnTo>
                    <a:pt x="249" y="582"/>
                  </a:lnTo>
                  <a:lnTo>
                    <a:pt x="254" y="592"/>
                  </a:lnTo>
                  <a:lnTo>
                    <a:pt x="260" y="601"/>
                  </a:lnTo>
                  <a:lnTo>
                    <a:pt x="265" y="609"/>
                  </a:lnTo>
                  <a:lnTo>
                    <a:pt x="271" y="617"/>
                  </a:lnTo>
                  <a:lnTo>
                    <a:pt x="284" y="631"/>
                  </a:lnTo>
                  <a:lnTo>
                    <a:pt x="297" y="644"/>
                  </a:lnTo>
                  <a:lnTo>
                    <a:pt x="312" y="654"/>
                  </a:lnTo>
                  <a:lnTo>
                    <a:pt x="328" y="662"/>
                  </a:lnTo>
                  <a:lnTo>
                    <a:pt x="344" y="668"/>
                  </a:lnTo>
                  <a:lnTo>
                    <a:pt x="362" y="673"/>
                  </a:lnTo>
                  <a:lnTo>
                    <a:pt x="382" y="676"/>
                  </a:lnTo>
                  <a:lnTo>
                    <a:pt x="402" y="677"/>
                  </a:lnTo>
                  <a:lnTo>
                    <a:pt x="418" y="677"/>
                  </a:lnTo>
                  <a:lnTo>
                    <a:pt x="432" y="674"/>
                  </a:lnTo>
                  <a:lnTo>
                    <a:pt x="445" y="672"/>
                  </a:lnTo>
                  <a:lnTo>
                    <a:pt x="458" y="668"/>
                  </a:lnTo>
                  <a:lnTo>
                    <a:pt x="471" y="663"/>
                  </a:lnTo>
                  <a:lnTo>
                    <a:pt x="482" y="658"/>
                  </a:lnTo>
                  <a:lnTo>
                    <a:pt x="492" y="650"/>
                  </a:lnTo>
                  <a:lnTo>
                    <a:pt x="503" y="642"/>
                  </a:lnTo>
                  <a:lnTo>
                    <a:pt x="513" y="632"/>
                  </a:lnTo>
                  <a:lnTo>
                    <a:pt x="521" y="622"/>
                  </a:lnTo>
                  <a:lnTo>
                    <a:pt x="530" y="609"/>
                  </a:lnTo>
                  <a:lnTo>
                    <a:pt x="536" y="595"/>
                  </a:lnTo>
                  <a:lnTo>
                    <a:pt x="543" y="578"/>
                  </a:lnTo>
                  <a:lnTo>
                    <a:pt x="549" y="561"/>
                  </a:lnTo>
                  <a:lnTo>
                    <a:pt x="554" y="542"/>
                  </a:lnTo>
                  <a:lnTo>
                    <a:pt x="558" y="521"/>
                  </a:lnTo>
                  <a:lnTo>
                    <a:pt x="772" y="557"/>
                  </a:lnTo>
                  <a:lnTo>
                    <a:pt x="761" y="593"/>
                  </a:lnTo>
                  <a:lnTo>
                    <a:pt x="751" y="627"/>
                  </a:lnTo>
                  <a:lnTo>
                    <a:pt x="745" y="642"/>
                  </a:lnTo>
                  <a:lnTo>
                    <a:pt x="737" y="658"/>
                  </a:lnTo>
                  <a:lnTo>
                    <a:pt x="730" y="672"/>
                  </a:lnTo>
                  <a:lnTo>
                    <a:pt x="723" y="686"/>
                  </a:lnTo>
                  <a:lnTo>
                    <a:pt x="715" y="700"/>
                  </a:lnTo>
                  <a:lnTo>
                    <a:pt x="706" y="713"/>
                  </a:lnTo>
                  <a:lnTo>
                    <a:pt x="697" y="724"/>
                  </a:lnTo>
                  <a:lnTo>
                    <a:pt x="687" y="737"/>
                  </a:lnTo>
                  <a:lnTo>
                    <a:pt x="676" y="748"/>
                  </a:lnTo>
                  <a:lnTo>
                    <a:pt x="666" y="759"/>
                  </a:lnTo>
                  <a:lnTo>
                    <a:pt x="656" y="769"/>
                  </a:lnTo>
                  <a:lnTo>
                    <a:pt x="644" y="778"/>
                  </a:lnTo>
                  <a:lnTo>
                    <a:pt x="631" y="787"/>
                  </a:lnTo>
                  <a:lnTo>
                    <a:pt x="620" y="796"/>
                  </a:lnTo>
                  <a:lnTo>
                    <a:pt x="607" y="804"/>
                  </a:lnTo>
                  <a:lnTo>
                    <a:pt x="593" y="811"/>
                  </a:lnTo>
                  <a:lnTo>
                    <a:pt x="579" y="818"/>
                  </a:lnTo>
                  <a:lnTo>
                    <a:pt x="564" y="823"/>
                  </a:lnTo>
                  <a:lnTo>
                    <a:pt x="549" y="830"/>
                  </a:lnTo>
                  <a:lnTo>
                    <a:pt x="534" y="835"/>
                  </a:lnTo>
                  <a:lnTo>
                    <a:pt x="518" y="839"/>
                  </a:lnTo>
                  <a:lnTo>
                    <a:pt x="501" y="843"/>
                  </a:lnTo>
                  <a:lnTo>
                    <a:pt x="485" y="845"/>
                  </a:lnTo>
                  <a:lnTo>
                    <a:pt x="467" y="848"/>
                  </a:lnTo>
                  <a:lnTo>
                    <a:pt x="431" y="852"/>
                  </a:lnTo>
                  <a:lnTo>
                    <a:pt x="392" y="853"/>
                  </a:lnTo>
                  <a:lnTo>
                    <a:pt x="370" y="853"/>
                  </a:lnTo>
                  <a:lnTo>
                    <a:pt x="348" y="852"/>
                  </a:lnTo>
                  <a:lnTo>
                    <a:pt x="328" y="849"/>
                  </a:lnTo>
                  <a:lnTo>
                    <a:pt x="307" y="847"/>
                  </a:lnTo>
                  <a:lnTo>
                    <a:pt x="287" y="841"/>
                  </a:lnTo>
                  <a:lnTo>
                    <a:pt x="267" y="838"/>
                  </a:lnTo>
                  <a:lnTo>
                    <a:pt x="249" y="831"/>
                  </a:lnTo>
                  <a:lnTo>
                    <a:pt x="231" y="825"/>
                  </a:lnTo>
                  <a:lnTo>
                    <a:pt x="213" y="817"/>
                  </a:lnTo>
                  <a:lnTo>
                    <a:pt x="197" y="809"/>
                  </a:lnTo>
                  <a:lnTo>
                    <a:pt x="180" y="800"/>
                  </a:lnTo>
                  <a:lnTo>
                    <a:pt x="164" y="790"/>
                  </a:lnTo>
                  <a:lnTo>
                    <a:pt x="149" y="778"/>
                  </a:lnTo>
                  <a:lnTo>
                    <a:pt x="133" y="767"/>
                  </a:lnTo>
                  <a:lnTo>
                    <a:pt x="119" y="754"/>
                  </a:lnTo>
                  <a:lnTo>
                    <a:pt x="106" y="740"/>
                  </a:lnTo>
                  <a:lnTo>
                    <a:pt x="94" y="726"/>
                  </a:lnTo>
                  <a:lnTo>
                    <a:pt x="81" y="710"/>
                  </a:lnTo>
                  <a:lnTo>
                    <a:pt x="70" y="695"/>
                  </a:lnTo>
                  <a:lnTo>
                    <a:pt x="60" y="678"/>
                  </a:lnTo>
                  <a:lnTo>
                    <a:pt x="50" y="662"/>
                  </a:lnTo>
                  <a:lnTo>
                    <a:pt x="41" y="644"/>
                  </a:lnTo>
                  <a:lnTo>
                    <a:pt x="33" y="624"/>
                  </a:lnTo>
                  <a:lnTo>
                    <a:pt x="27" y="605"/>
                  </a:lnTo>
                  <a:lnTo>
                    <a:pt x="20" y="586"/>
                  </a:lnTo>
                  <a:lnTo>
                    <a:pt x="15" y="565"/>
                  </a:lnTo>
                  <a:lnTo>
                    <a:pt x="10" y="543"/>
                  </a:lnTo>
                  <a:lnTo>
                    <a:pt x="6" y="521"/>
                  </a:lnTo>
                  <a:lnTo>
                    <a:pt x="4" y="500"/>
                  </a:lnTo>
                  <a:lnTo>
                    <a:pt x="1" y="475"/>
                  </a:lnTo>
                  <a:lnTo>
                    <a:pt x="0" y="452"/>
                  </a:lnTo>
                  <a:lnTo>
                    <a:pt x="0" y="428"/>
                  </a:lnTo>
                  <a:lnTo>
                    <a:pt x="0" y="402"/>
                  </a:lnTo>
                  <a:lnTo>
                    <a:pt x="1" y="377"/>
                  </a:lnTo>
                  <a:lnTo>
                    <a:pt x="4" y="354"/>
                  </a:lnTo>
                  <a:lnTo>
                    <a:pt x="6" y="331"/>
                  </a:lnTo>
                  <a:lnTo>
                    <a:pt x="10" y="309"/>
                  </a:lnTo>
                  <a:lnTo>
                    <a:pt x="15" y="288"/>
                  </a:lnTo>
                  <a:lnTo>
                    <a:pt x="20" y="267"/>
                  </a:lnTo>
                  <a:lnTo>
                    <a:pt x="27" y="248"/>
                  </a:lnTo>
                  <a:lnTo>
                    <a:pt x="33" y="228"/>
                  </a:lnTo>
                  <a:lnTo>
                    <a:pt x="41" y="209"/>
                  </a:lnTo>
                  <a:lnTo>
                    <a:pt x="50" y="191"/>
                  </a:lnTo>
                  <a:lnTo>
                    <a:pt x="60" y="174"/>
                  </a:lnTo>
                  <a:lnTo>
                    <a:pt x="70" y="158"/>
                  </a:lnTo>
                  <a:lnTo>
                    <a:pt x="82" y="142"/>
                  </a:lnTo>
                  <a:lnTo>
                    <a:pt x="94" y="127"/>
                  </a:lnTo>
                  <a:lnTo>
                    <a:pt x="106" y="113"/>
                  </a:lnTo>
                  <a:lnTo>
                    <a:pt x="121" y="99"/>
                  </a:lnTo>
                  <a:lnTo>
                    <a:pt x="135" y="86"/>
                  </a:lnTo>
                  <a:lnTo>
                    <a:pt x="149" y="74"/>
                  </a:lnTo>
                  <a:lnTo>
                    <a:pt x="164" y="63"/>
                  </a:lnTo>
                  <a:lnTo>
                    <a:pt x="181" y="52"/>
                  </a:lnTo>
                  <a:lnTo>
                    <a:pt x="198" y="43"/>
                  </a:lnTo>
                  <a:lnTo>
                    <a:pt x="215" y="36"/>
                  </a:lnTo>
                  <a:lnTo>
                    <a:pt x="233" y="28"/>
                  </a:lnTo>
                  <a:lnTo>
                    <a:pt x="251" y="22"/>
                  </a:lnTo>
                  <a:lnTo>
                    <a:pt x="270" y="15"/>
                  </a:lnTo>
                  <a:lnTo>
                    <a:pt x="289" y="10"/>
                  </a:lnTo>
                  <a:lnTo>
                    <a:pt x="310" y="6"/>
                  </a:lnTo>
                  <a:lnTo>
                    <a:pt x="330" y="4"/>
                  </a:lnTo>
                  <a:lnTo>
                    <a:pt x="352" y="1"/>
                  </a:lnTo>
                  <a:lnTo>
                    <a:pt x="374" y="0"/>
                  </a:lnTo>
                  <a:lnTo>
                    <a:pt x="396" y="0"/>
                  </a:lnTo>
                  <a:lnTo>
                    <a:pt x="432" y="1"/>
                  </a:lnTo>
                  <a:lnTo>
                    <a:pt x="467" y="4"/>
                  </a:lnTo>
                  <a:lnTo>
                    <a:pt x="499" y="9"/>
                  </a:lnTo>
                  <a:lnTo>
                    <a:pt x="530" y="15"/>
                  </a:lnTo>
                  <a:lnTo>
                    <a:pt x="559" y="24"/>
                  </a:lnTo>
                  <a:lnTo>
                    <a:pt x="585" y="36"/>
                  </a:lnTo>
                  <a:lnTo>
                    <a:pt x="598" y="42"/>
                  </a:lnTo>
                  <a:lnTo>
                    <a:pt x="611" y="49"/>
                  </a:lnTo>
                  <a:lnTo>
                    <a:pt x="622" y="56"/>
                  </a:lnTo>
                  <a:lnTo>
                    <a:pt x="634" y="64"/>
                  </a:lnTo>
                  <a:lnTo>
                    <a:pt x="644" y="72"/>
                  </a:lnTo>
                  <a:lnTo>
                    <a:pt x="655" y="81"/>
                  </a:lnTo>
                  <a:lnTo>
                    <a:pt x="665" y="90"/>
                  </a:lnTo>
                  <a:lnTo>
                    <a:pt x="674" y="100"/>
                  </a:lnTo>
                  <a:lnTo>
                    <a:pt x="693" y="122"/>
                  </a:lnTo>
                  <a:lnTo>
                    <a:pt x="710" y="145"/>
                  </a:lnTo>
                  <a:lnTo>
                    <a:pt x="724" y="171"/>
                  </a:lnTo>
                  <a:lnTo>
                    <a:pt x="738" y="198"/>
                  </a:lnTo>
                  <a:lnTo>
                    <a:pt x="750" y="227"/>
                  </a:lnTo>
                  <a:lnTo>
                    <a:pt x="760" y="25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11" name="Freeform 319">
              <a:extLst>
                <a:ext uri="{FF2B5EF4-FFF2-40B4-BE49-F238E27FC236}">
                  <a16:creationId xmlns:a16="http://schemas.microsoft.com/office/drawing/2014/main" id="{78C33331-53E8-44F7-B24A-F4CDDC20B95F}"/>
                </a:ext>
              </a:extLst>
            </p:cNvPr>
            <p:cNvSpPr>
              <a:spLocks/>
            </p:cNvSpPr>
            <p:nvPr/>
          </p:nvSpPr>
          <p:spPr bwMode="auto">
            <a:xfrm>
              <a:off x="1847" y="3270"/>
              <a:ext cx="121" cy="281"/>
            </a:xfrm>
            <a:custGeom>
              <a:avLst/>
              <a:gdLst>
                <a:gd name="T0" fmla="*/ 116 w 482"/>
                <a:gd name="T1" fmla="*/ 72 h 1123"/>
                <a:gd name="T2" fmla="*/ 116 w 482"/>
                <a:gd name="T3" fmla="*/ 115 h 1123"/>
                <a:gd name="T4" fmla="*/ 79 w 482"/>
                <a:gd name="T5" fmla="*/ 115 h 1123"/>
                <a:gd name="T6" fmla="*/ 79 w 482"/>
                <a:gd name="T7" fmla="*/ 197 h 1123"/>
                <a:gd name="T8" fmla="*/ 79 w 482"/>
                <a:gd name="T9" fmla="*/ 209 h 1123"/>
                <a:gd name="T10" fmla="*/ 80 w 482"/>
                <a:gd name="T11" fmla="*/ 217 h 1123"/>
                <a:gd name="T12" fmla="*/ 80 w 482"/>
                <a:gd name="T13" fmla="*/ 223 h 1123"/>
                <a:gd name="T14" fmla="*/ 80 w 482"/>
                <a:gd name="T15" fmla="*/ 227 h 1123"/>
                <a:gd name="T16" fmla="*/ 81 w 482"/>
                <a:gd name="T17" fmla="*/ 229 h 1123"/>
                <a:gd name="T18" fmla="*/ 82 w 482"/>
                <a:gd name="T19" fmla="*/ 230 h 1123"/>
                <a:gd name="T20" fmla="*/ 84 w 482"/>
                <a:gd name="T21" fmla="*/ 232 h 1123"/>
                <a:gd name="T22" fmla="*/ 85 w 482"/>
                <a:gd name="T23" fmla="*/ 233 h 1123"/>
                <a:gd name="T24" fmla="*/ 87 w 482"/>
                <a:gd name="T25" fmla="*/ 235 h 1123"/>
                <a:gd name="T26" fmla="*/ 89 w 482"/>
                <a:gd name="T27" fmla="*/ 236 h 1123"/>
                <a:gd name="T28" fmla="*/ 92 w 482"/>
                <a:gd name="T29" fmla="*/ 236 h 1123"/>
                <a:gd name="T30" fmla="*/ 95 w 482"/>
                <a:gd name="T31" fmla="*/ 236 h 1123"/>
                <a:gd name="T32" fmla="*/ 99 w 482"/>
                <a:gd name="T33" fmla="*/ 236 h 1123"/>
                <a:gd name="T34" fmla="*/ 104 w 482"/>
                <a:gd name="T35" fmla="*/ 235 h 1123"/>
                <a:gd name="T36" fmla="*/ 110 w 482"/>
                <a:gd name="T37" fmla="*/ 233 h 1123"/>
                <a:gd name="T38" fmla="*/ 116 w 482"/>
                <a:gd name="T39" fmla="*/ 231 h 1123"/>
                <a:gd name="T40" fmla="*/ 121 w 482"/>
                <a:gd name="T41" fmla="*/ 273 h 1123"/>
                <a:gd name="T42" fmla="*/ 116 w 482"/>
                <a:gd name="T43" fmla="*/ 275 h 1123"/>
                <a:gd name="T44" fmla="*/ 111 w 482"/>
                <a:gd name="T45" fmla="*/ 276 h 1123"/>
                <a:gd name="T46" fmla="*/ 106 w 482"/>
                <a:gd name="T47" fmla="*/ 278 h 1123"/>
                <a:gd name="T48" fmla="*/ 101 w 482"/>
                <a:gd name="T49" fmla="*/ 279 h 1123"/>
                <a:gd name="T50" fmla="*/ 95 w 482"/>
                <a:gd name="T51" fmla="*/ 280 h 1123"/>
                <a:gd name="T52" fmla="*/ 90 w 482"/>
                <a:gd name="T53" fmla="*/ 280 h 1123"/>
                <a:gd name="T54" fmla="*/ 84 w 482"/>
                <a:gd name="T55" fmla="*/ 281 h 1123"/>
                <a:gd name="T56" fmla="*/ 78 w 482"/>
                <a:gd name="T57" fmla="*/ 281 h 1123"/>
                <a:gd name="T58" fmla="*/ 75 w 482"/>
                <a:gd name="T59" fmla="*/ 281 h 1123"/>
                <a:gd name="T60" fmla="*/ 71 w 482"/>
                <a:gd name="T61" fmla="*/ 281 h 1123"/>
                <a:gd name="T62" fmla="*/ 67 w 482"/>
                <a:gd name="T63" fmla="*/ 280 h 1123"/>
                <a:gd name="T64" fmla="*/ 64 w 482"/>
                <a:gd name="T65" fmla="*/ 280 h 1123"/>
                <a:gd name="T66" fmla="*/ 61 w 482"/>
                <a:gd name="T67" fmla="*/ 279 h 1123"/>
                <a:gd name="T68" fmla="*/ 58 w 482"/>
                <a:gd name="T69" fmla="*/ 278 h 1123"/>
                <a:gd name="T70" fmla="*/ 54 w 482"/>
                <a:gd name="T71" fmla="*/ 277 h 1123"/>
                <a:gd name="T72" fmla="*/ 51 w 482"/>
                <a:gd name="T73" fmla="*/ 276 h 1123"/>
                <a:gd name="T74" fmla="*/ 49 w 482"/>
                <a:gd name="T75" fmla="*/ 275 h 1123"/>
                <a:gd name="T76" fmla="*/ 46 w 482"/>
                <a:gd name="T77" fmla="*/ 273 h 1123"/>
                <a:gd name="T78" fmla="*/ 43 w 482"/>
                <a:gd name="T79" fmla="*/ 272 h 1123"/>
                <a:gd name="T80" fmla="*/ 41 w 482"/>
                <a:gd name="T81" fmla="*/ 270 h 1123"/>
                <a:gd name="T82" fmla="*/ 39 w 482"/>
                <a:gd name="T83" fmla="*/ 269 h 1123"/>
                <a:gd name="T84" fmla="*/ 37 w 482"/>
                <a:gd name="T85" fmla="*/ 267 h 1123"/>
                <a:gd name="T86" fmla="*/ 36 w 482"/>
                <a:gd name="T87" fmla="*/ 265 h 1123"/>
                <a:gd name="T88" fmla="*/ 34 w 482"/>
                <a:gd name="T89" fmla="*/ 263 h 1123"/>
                <a:gd name="T90" fmla="*/ 33 w 482"/>
                <a:gd name="T91" fmla="*/ 261 h 1123"/>
                <a:gd name="T92" fmla="*/ 32 w 482"/>
                <a:gd name="T93" fmla="*/ 259 h 1123"/>
                <a:gd name="T94" fmla="*/ 31 w 482"/>
                <a:gd name="T95" fmla="*/ 257 h 1123"/>
                <a:gd name="T96" fmla="*/ 30 w 482"/>
                <a:gd name="T97" fmla="*/ 254 h 1123"/>
                <a:gd name="T98" fmla="*/ 28 w 482"/>
                <a:gd name="T99" fmla="*/ 248 h 1123"/>
                <a:gd name="T100" fmla="*/ 27 w 482"/>
                <a:gd name="T101" fmla="*/ 242 h 1123"/>
                <a:gd name="T102" fmla="*/ 26 w 482"/>
                <a:gd name="T103" fmla="*/ 236 h 1123"/>
                <a:gd name="T104" fmla="*/ 25 w 482"/>
                <a:gd name="T105" fmla="*/ 228 h 1123"/>
                <a:gd name="T106" fmla="*/ 25 w 482"/>
                <a:gd name="T107" fmla="*/ 217 h 1123"/>
                <a:gd name="T108" fmla="*/ 25 w 482"/>
                <a:gd name="T109" fmla="*/ 204 h 1123"/>
                <a:gd name="T110" fmla="*/ 25 w 482"/>
                <a:gd name="T111" fmla="*/ 115 h 1123"/>
                <a:gd name="T112" fmla="*/ 0 w 482"/>
                <a:gd name="T113" fmla="*/ 115 h 1123"/>
                <a:gd name="T114" fmla="*/ 0 w 482"/>
                <a:gd name="T115" fmla="*/ 72 h 1123"/>
                <a:gd name="T116" fmla="*/ 25 w 482"/>
                <a:gd name="T117" fmla="*/ 72 h 1123"/>
                <a:gd name="T118" fmla="*/ 25 w 482"/>
                <a:gd name="T119" fmla="*/ 32 h 1123"/>
                <a:gd name="T120" fmla="*/ 79 w 482"/>
                <a:gd name="T121" fmla="*/ 0 h 1123"/>
                <a:gd name="T122" fmla="*/ 79 w 482"/>
                <a:gd name="T123" fmla="*/ 72 h 1123"/>
                <a:gd name="T124" fmla="*/ 116 w 482"/>
                <a:gd name="T125" fmla="*/ 72 h 112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82"/>
                <a:gd name="T190" fmla="*/ 0 h 1123"/>
                <a:gd name="T191" fmla="*/ 482 w 482"/>
                <a:gd name="T192" fmla="*/ 1123 h 112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82" h="1123">
                  <a:moveTo>
                    <a:pt x="464" y="288"/>
                  </a:moveTo>
                  <a:lnTo>
                    <a:pt x="464" y="460"/>
                  </a:lnTo>
                  <a:lnTo>
                    <a:pt x="316" y="460"/>
                  </a:lnTo>
                  <a:lnTo>
                    <a:pt x="316" y="789"/>
                  </a:lnTo>
                  <a:lnTo>
                    <a:pt x="316" y="834"/>
                  </a:lnTo>
                  <a:lnTo>
                    <a:pt x="317" y="869"/>
                  </a:lnTo>
                  <a:lnTo>
                    <a:pt x="319" y="893"/>
                  </a:lnTo>
                  <a:lnTo>
                    <a:pt x="320" y="906"/>
                  </a:lnTo>
                  <a:lnTo>
                    <a:pt x="323" y="914"/>
                  </a:lnTo>
                  <a:lnTo>
                    <a:pt x="328" y="921"/>
                  </a:lnTo>
                  <a:lnTo>
                    <a:pt x="333" y="928"/>
                  </a:lnTo>
                  <a:lnTo>
                    <a:pt x="339" y="933"/>
                  </a:lnTo>
                  <a:lnTo>
                    <a:pt x="347" y="938"/>
                  </a:lnTo>
                  <a:lnTo>
                    <a:pt x="356" y="942"/>
                  </a:lnTo>
                  <a:lnTo>
                    <a:pt x="366" y="943"/>
                  </a:lnTo>
                  <a:lnTo>
                    <a:pt x="377" y="944"/>
                  </a:lnTo>
                  <a:lnTo>
                    <a:pt x="393" y="943"/>
                  </a:lnTo>
                  <a:lnTo>
                    <a:pt x="413" y="939"/>
                  </a:lnTo>
                  <a:lnTo>
                    <a:pt x="437" y="933"/>
                  </a:lnTo>
                  <a:lnTo>
                    <a:pt x="463" y="924"/>
                  </a:lnTo>
                  <a:lnTo>
                    <a:pt x="482" y="1091"/>
                  </a:lnTo>
                  <a:lnTo>
                    <a:pt x="463" y="1099"/>
                  </a:lnTo>
                  <a:lnTo>
                    <a:pt x="442" y="1105"/>
                  </a:lnTo>
                  <a:lnTo>
                    <a:pt x="422" y="1110"/>
                  </a:lnTo>
                  <a:lnTo>
                    <a:pt x="401" y="1115"/>
                  </a:lnTo>
                  <a:lnTo>
                    <a:pt x="379" y="1119"/>
                  </a:lnTo>
                  <a:lnTo>
                    <a:pt x="357" y="1120"/>
                  </a:lnTo>
                  <a:lnTo>
                    <a:pt x="334" y="1123"/>
                  </a:lnTo>
                  <a:lnTo>
                    <a:pt x="311" y="1123"/>
                  </a:lnTo>
                  <a:lnTo>
                    <a:pt x="297" y="1123"/>
                  </a:lnTo>
                  <a:lnTo>
                    <a:pt x="283" y="1122"/>
                  </a:lnTo>
                  <a:lnTo>
                    <a:pt x="268" y="1120"/>
                  </a:lnTo>
                  <a:lnTo>
                    <a:pt x="256" y="1118"/>
                  </a:lnTo>
                  <a:lnTo>
                    <a:pt x="241" y="1115"/>
                  </a:lnTo>
                  <a:lnTo>
                    <a:pt x="230" y="1113"/>
                  </a:lnTo>
                  <a:lnTo>
                    <a:pt x="217" y="1108"/>
                  </a:lnTo>
                  <a:lnTo>
                    <a:pt x="205" y="1104"/>
                  </a:lnTo>
                  <a:lnTo>
                    <a:pt x="194" y="1099"/>
                  </a:lnTo>
                  <a:lnTo>
                    <a:pt x="184" y="1093"/>
                  </a:lnTo>
                  <a:lnTo>
                    <a:pt x="173" y="1087"/>
                  </a:lnTo>
                  <a:lnTo>
                    <a:pt x="164" y="1081"/>
                  </a:lnTo>
                  <a:lnTo>
                    <a:pt x="157" y="1074"/>
                  </a:lnTo>
                  <a:lnTo>
                    <a:pt x="149" y="1068"/>
                  </a:lnTo>
                  <a:lnTo>
                    <a:pt x="142" y="1060"/>
                  </a:lnTo>
                  <a:lnTo>
                    <a:pt x="136" y="1052"/>
                  </a:lnTo>
                  <a:lnTo>
                    <a:pt x="131" y="1045"/>
                  </a:lnTo>
                  <a:lnTo>
                    <a:pt x="126" y="1036"/>
                  </a:lnTo>
                  <a:lnTo>
                    <a:pt x="122" y="1027"/>
                  </a:lnTo>
                  <a:lnTo>
                    <a:pt x="118" y="1016"/>
                  </a:lnTo>
                  <a:lnTo>
                    <a:pt x="112" y="993"/>
                  </a:lnTo>
                  <a:lnTo>
                    <a:pt x="106" y="969"/>
                  </a:lnTo>
                  <a:lnTo>
                    <a:pt x="103" y="944"/>
                  </a:lnTo>
                  <a:lnTo>
                    <a:pt x="101" y="912"/>
                  </a:lnTo>
                  <a:lnTo>
                    <a:pt x="100" y="869"/>
                  </a:lnTo>
                  <a:lnTo>
                    <a:pt x="99" y="816"/>
                  </a:lnTo>
                  <a:lnTo>
                    <a:pt x="99" y="460"/>
                  </a:lnTo>
                  <a:lnTo>
                    <a:pt x="0" y="460"/>
                  </a:lnTo>
                  <a:lnTo>
                    <a:pt x="0" y="288"/>
                  </a:lnTo>
                  <a:lnTo>
                    <a:pt x="99" y="288"/>
                  </a:lnTo>
                  <a:lnTo>
                    <a:pt x="99" y="126"/>
                  </a:lnTo>
                  <a:lnTo>
                    <a:pt x="316" y="0"/>
                  </a:lnTo>
                  <a:lnTo>
                    <a:pt x="316" y="288"/>
                  </a:lnTo>
                  <a:lnTo>
                    <a:pt x="464" y="28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12" name="Freeform 320">
              <a:extLst>
                <a:ext uri="{FF2B5EF4-FFF2-40B4-BE49-F238E27FC236}">
                  <a16:creationId xmlns:a16="http://schemas.microsoft.com/office/drawing/2014/main" id="{66A3C2A5-5903-4D03-9BB8-DE49374E8B4F}"/>
                </a:ext>
              </a:extLst>
            </p:cNvPr>
            <p:cNvSpPr>
              <a:spLocks noEditPoints="1"/>
            </p:cNvSpPr>
            <p:nvPr/>
          </p:nvSpPr>
          <p:spPr bwMode="auto">
            <a:xfrm>
              <a:off x="2001" y="3265"/>
              <a:ext cx="54" cy="282"/>
            </a:xfrm>
            <a:custGeom>
              <a:avLst/>
              <a:gdLst>
                <a:gd name="T0" fmla="*/ 0 w 216"/>
                <a:gd name="T1" fmla="*/ 50 h 1127"/>
                <a:gd name="T2" fmla="*/ 0 w 216"/>
                <a:gd name="T3" fmla="*/ 0 h 1127"/>
                <a:gd name="T4" fmla="*/ 54 w 216"/>
                <a:gd name="T5" fmla="*/ 0 h 1127"/>
                <a:gd name="T6" fmla="*/ 54 w 216"/>
                <a:gd name="T7" fmla="*/ 50 h 1127"/>
                <a:gd name="T8" fmla="*/ 0 w 216"/>
                <a:gd name="T9" fmla="*/ 50 h 1127"/>
                <a:gd name="T10" fmla="*/ 0 w 216"/>
                <a:gd name="T11" fmla="*/ 282 h 1127"/>
                <a:gd name="T12" fmla="*/ 0 w 216"/>
                <a:gd name="T13" fmla="*/ 78 h 1127"/>
                <a:gd name="T14" fmla="*/ 54 w 216"/>
                <a:gd name="T15" fmla="*/ 78 h 1127"/>
                <a:gd name="T16" fmla="*/ 54 w 216"/>
                <a:gd name="T17" fmla="*/ 282 h 1127"/>
                <a:gd name="T18" fmla="*/ 0 w 216"/>
                <a:gd name="T19" fmla="*/ 282 h 11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6"/>
                <a:gd name="T31" fmla="*/ 0 h 1127"/>
                <a:gd name="T32" fmla="*/ 216 w 216"/>
                <a:gd name="T33" fmla="*/ 1127 h 112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6" h="1127">
                  <a:moveTo>
                    <a:pt x="0" y="199"/>
                  </a:moveTo>
                  <a:lnTo>
                    <a:pt x="0" y="0"/>
                  </a:lnTo>
                  <a:lnTo>
                    <a:pt x="216" y="0"/>
                  </a:lnTo>
                  <a:lnTo>
                    <a:pt x="216" y="199"/>
                  </a:lnTo>
                  <a:lnTo>
                    <a:pt x="0" y="199"/>
                  </a:lnTo>
                  <a:close/>
                  <a:moveTo>
                    <a:pt x="0" y="1127"/>
                  </a:moveTo>
                  <a:lnTo>
                    <a:pt x="0" y="310"/>
                  </a:lnTo>
                  <a:lnTo>
                    <a:pt x="216" y="310"/>
                  </a:lnTo>
                  <a:lnTo>
                    <a:pt x="216" y="1127"/>
                  </a:lnTo>
                  <a:lnTo>
                    <a:pt x="0" y="112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13" name="Freeform 321">
              <a:extLst>
                <a:ext uri="{FF2B5EF4-FFF2-40B4-BE49-F238E27FC236}">
                  <a16:creationId xmlns:a16="http://schemas.microsoft.com/office/drawing/2014/main" id="{A0A0532C-E1BF-420A-A3D4-D5143D41BA6E}"/>
                </a:ext>
              </a:extLst>
            </p:cNvPr>
            <p:cNvSpPr>
              <a:spLocks/>
            </p:cNvSpPr>
            <p:nvPr/>
          </p:nvSpPr>
          <p:spPr bwMode="auto">
            <a:xfrm>
              <a:off x="2110" y="3338"/>
              <a:ext cx="186" cy="209"/>
            </a:xfrm>
            <a:custGeom>
              <a:avLst/>
              <a:gdLst>
                <a:gd name="T0" fmla="*/ 132 w 745"/>
                <a:gd name="T1" fmla="*/ 209 h 835"/>
                <a:gd name="T2" fmla="*/ 132 w 745"/>
                <a:gd name="T3" fmla="*/ 90 h 835"/>
                <a:gd name="T4" fmla="*/ 131 w 745"/>
                <a:gd name="T5" fmla="*/ 72 h 835"/>
                <a:gd name="T6" fmla="*/ 129 w 745"/>
                <a:gd name="T7" fmla="*/ 65 h 835"/>
                <a:gd name="T8" fmla="*/ 127 w 745"/>
                <a:gd name="T9" fmla="*/ 59 h 835"/>
                <a:gd name="T10" fmla="*/ 125 w 745"/>
                <a:gd name="T11" fmla="*/ 55 h 835"/>
                <a:gd name="T12" fmla="*/ 122 w 745"/>
                <a:gd name="T13" fmla="*/ 51 h 835"/>
                <a:gd name="T14" fmla="*/ 119 w 745"/>
                <a:gd name="T15" fmla="*/ 48 h 835"/>
                <a:gd name="T16" fmla="*/ 115 w 745"/>
                <a:gd name="T17" fmla="*/ 45 h 835"/>
                <a:gd name="T18" fmla="*/ 111 w 745"/>
                <a:gd name="T19" fmla="*/ 43 h 835"/>
                <a:gd name="T20" fmla="*/ 106 w 745"/>
                <a:gd name="T21" fmla="*/ 42 h 835"/>
                <a:gd name="T22" fmla="*/ 101 w 745"/>
                <a:gd name="T23" fmla="*/ 41 h 835"/>
                <a:gd name="T24" fmla="*/ 95 w 745"/>
                <a:gd name="T25" fmla="*/ 41 h 835"/>
                <a:gd name="T26" fmla="*/ 88 w 745"/>
                <a:gd name="T27" fmla="*/ 42 h 835"/>
                <a:gd name="T28" fmla="*/ 82 w 745"/>
                <a:gd name="T29" fmla="*/ 44 h 835"/>
                <a:gd name="T30" fmla="*/ 76 w 745"/>
                <a:gd name="T31" fmla="*/ 47 h 835"/>
                <a:gd name="T32" fmla="*/ 71 w 745"/>
                <a:gd name="T33" fmla="*/ 51 h 835"/>
                <a:gd name="T34" fmla="*/ 66 w 745"/>
                <a:gd name="T35" fmla="*/ 56 h 835"/>
                <a:gd name="T36" fmla="*/ 62 w 745"/>
                <a:gd name="T37" fmla="*/ 61 h 835"/>
                <a:gd name="T38" fmla="*/ 59 w 745"/>
                <a:gd name="T39" fmla="*/ 66 h 835"/>
                <a:gd name="T40" fmla="*/ 57 w 745"/>
                <a:gd name="T41" fmla="*/ 73 h 835"/>
                <a:gd name="T42" fmla="*/ 55 w 745"/>
                <a:gd name="T43" fmla="*/ 82 h 835"/>
                <a:gd name="T44" fmla="*/ 54 w 745"/>
                <a:gd name="T45" fmla="*/ 101 h 835"/>
                <a:gd name="T46" fmla="*/ 54 w 745"/>
                <a:gd name="T47" fmla="*/ 209 h 835"/>
                <a:gd name="T48" fmla="*/ 0 w 745"/>
                <a:gd name="T49" fmla="*/ 5 h 835"/>
                <a:gd name="T50" fmla="*/ 50 w 745"/>
                <a:gd name="T51" fmla="*/ 35 h 835"/>
                <a:gd name="T52" fmla="*/ 57 w 745"/>
                <a:gd name="T53" fmla="*/ 26 h 835"/>
                <a:gd name="T54" fmla="*/ 64 w 745"/>
                <a:gd name="T55" fmla="*/ 20 h 835"/>
                <a:gd name="T56" fmla="*/ 72 w 745"/>
                <a:gd name="T57" fmla="*/ 14 h 835"/>
                <a:gd name="T58" fmla="*/ 80 w 745"/>
                <a:gd name="T59" fmla="*/ 9 h 835"/>
                <a:gd name="T60" fmla="*/ 89 w 745"/>
                <a:gd name="T61" fmla="*/ 5 h 835"/>
                <a:gd name="T62" fmla="*/ 98 w 745"/>
                <a:gd name="T63" fmla="*/ 2 h 835"/>
                <a:gd name="T64" fmla="*/ 108 w 745"/>
                <a:gd name="T65" fmla="*/ 1 h 835"/>
                <a:gd name="T66" fmla="*/ 117 w 745"/>
                <a:gd name="T67" fmla="*/ 0 h 835"/>
                <a:gd name="T68" fmla="*/ 126 w 745"/>
                <a:gd name="T69" fmla="*/ 0 h 835"/>
                <a:gd name="T70" fmla="*/ 135 w 745"/>
                <a:gd name="T71" fmla="*/ 2 h 835"/>
                <a:gd name="T72" fmla="*/ 143 w 745"/>
                <a:gd name="T73" fmla="*/ 4 h 835"/>
                <a:gd name="T74" fmla="*/ 150 w 745"/>
                <a:gd name="T75" fmla="*/ 6 h 835"/>
                <a:gd name="T76" fmla="*/ 157 w 745"/>
                <a:gd name="T77" fmla="*/ 10 h 835"/>
                <a:gd name="T78" fmla="*/ 163 w 745"/>
                <a:gd name="T79" fmla="*/ 14 h 835"/>
                <a:gd name="T80" fmla="*/ 168 w 745"/>
                <a:gd name="T81" fmla="*/ 18 h 835"/>
                <a:gd name="T82" fmla="*/ 173 w 745"/>
                <a:gd name="T83" fmla="*/ 23 h 835"/>
                <a:gd name="T84" fmla="*/ 176 w 745"/>
                <a:gd name="T85" fmla="*/ 28 h 835"/>
                <a:gd name="T86" fmla="*/ 179 w 745"/>
                <a:gd name="T87" fmla="*/ 33 h 835"/>
                <a:gd name="T88" fmla="*/ 183 w 745"/>
                <a:gd name="T89" fmla="*/ 46 h 835"/>
                <a:gd name="T90" fmla="*/ 185 w 745"/>
                <a:gd name="T91" fmla="*/ 61 h 835"/>
                <a:gd name="T92" fmla="*/ 186 w 745"/>
                <a:gd name="T93" fmla="*/ 82 h 83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745"/>
                <a:gd name="T142" fmla="*/ 0 h 835"/>
                <a:gd name="T143" fmla="*/ 745 w 745"/>
                <a:gd name="T144" fmla="*/ 835 h 83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745" h="835">
                  <a:moveTo>
                    <a:pt x="745" y="835"/>
                  </a:moveTo>
                  <a:lnTo>
                    <a:pt x="528" y="835"/>
                  </a:lnTo>
                  <a:lnTo>
                    <a:pt x="528" y="417"/>
                  </a:lnTo>
                  <a:lnTo>
                    <a:pt x="527" y="358"/>
                  </a:lnTo>
                  <a:lnTo>
                    <a:pt x="525" y="309"/>
                  </a:lnTo>
                  <a:lnTo>
                    <a:pt x="523" y="289"/>
                  </a:lnTo>
                  <a:lnTo>
                    <a:pt x="521" y="272"/>
                  </a:lnTo>
                  <a:lnTo>
                    <a:pt x="518" y="258"/>
                  </a:lnTo>
                  <a:lnTo>
                    <a:pt x="514" y="246"/>
                  </a:lnTo>
                  <a:lnTo>
                    <a:pt x="510" y="237"/>
                  </a:lnTo>
                  <a:lnTo>
                    <a:pt x="507" y="228"/>
                  </a:lnTo>
                  <a:lnTo>
                    <a:pt x="501" y="221"/>
                  </a:lnTo>
                  <a:lnTo>
                    <a:pt x="496" y="212"/>
                  </a:lnTo>
                  <a:lnTo>
                    <a:pt x="490" y="205"/>
                  </a:lnTo>
                  <a:lnTo>
                    <a:pt x="483" y="199"/>
                  </a:lnTo>
                  <a:lnTo>
                    <a:pt x="477" y="192"/>
                  </a:lnTo>
                  <a:lnTo>
                    <a:pt x="469" y="186"/>
                  </a:lnTo>
                  <a:lnTo>
                    <a:pt x="462" y="181"/>
                  </a:lnTo>
                  <a:lnTo>
                    <a:pt x="453" y="177"/>
                  </a:lnTo>
                  <a:lnTo>
                    <a:pt x="444" y="173"/>
                  </a:lnTo>
                  <a:lnTo>
                    <a:pt x="435" y="171"/>
                  </a:lnTo>
                  <a:lnTo>
                    <a:pt x="426" y="168"/>
                  </a:lnTo>
                  <a:lnTo>
                    <a:pt x="415" y="167"/>
                  </a:lnTo>
                  <a:lnTo>
                    <a:pt x="405" y="165"/>
                  </a:lnTo>
                  <a:lnTo>
                    <a:pt x="395" y="165"/>
                  </a:lnTo>
                  <a:lnTo>
                    <a:pt x="380" y="165"/>
                  </a:lnTo>
                  <a:lnTo>
                    <a:pt x="366" y="167"/>
                  </a:lnTo>
                  <a:lnTo>
                    <a:pt x="353" y="169"/>
                  </a:lnTo>
                  <a:lnTo>
                    <a:pt x="341" y="173"/>
                  </a:lnTo>
                  <a:lnTo>
                    <a:pt x="329" y="177"/>
                  </a:lnTo>
                  <a:lnTo>
                    <a:pt x="316" y="182"/>
                  </a:lnTo>
                  <a:lnTo>
                    <a:pt x="305" y="189"/>
                  </a:lnTo>
                  <a:lnTo>
                    <a:pt x="293" y="195"/>
                  </a:lnTo>
                  <a:lnTo>
                    <a:pt x="283" y="204"/>
                  </a:lnTo>
                  <a:lnTo>
                    <a:pt x="272" y="212"/>
                  </a:lnTo>
                  <a:lnTo>
                    <a:pt x="263" y="222"/>
                  </a:lnTo>
                  <a:lnTo>
                    <a:pt x="256" y="231"/>
                  </a:lnTo>
                  <a:lnTo>
                    <a:pt x="249" y="243"/>
                  </a:lnTo>
                  <a:lnTo>
                    <a:pt x="243" y="253"/>
                  </a:lnTo>
                  <a:lnTo>
                    <a:pt x="236" y="264"/>
                  </a:lnTo>
                  <a:lnTo>
                    <a:pt x="233" y="277"/>
                  </a:lnTo>
                  <a:lnTo>
                    <a:pt x="229" y="291"/>
                  </a:lnTo>
                  <a:lnTo>
                    <a:pt x="225" y="308"/>
                  </a:lnTo>
                  <a:lnTo>
                    <a:pt x="222" y="327"/>
                  </a:lnTo>
                  <a:lnTo>
                    <a:pt x="220" y="349"/>
                  </a:lnTo>
                  <a:lnTo>
                    <a:pt x="217" y="402"/>
                  </a:lnTo>
                  <a:lnTo>
                    <a:pt x="216" y="465"/>
                  </a:lnTo>
                  <a:lnTo>
                    <a:pt x="216" y="835"/>
                  </a:lnTo>
                  <a:lnTo>
                    <a:pt x="0" y="835"/>
                  </a:lnTo>
                  <a:lnTo>
                    <a:pt x="0" y="18"/>
                  </a:lnTo>
                  <a:lnTo>
                    <a:pt x="200" y="18"/>
                  </a:lnTo>
                  <a:lnTo>
                    <a:pt x="200" y="138"/>
                  </a:lnTo>
                  <a:lnTo>
                    <a:pt x="213" y="122"/>
                  </a:lnTo>
                  <a:lnTo>
                    <a:pt x="227" y="105"/>
                  </a:lnTo>
                  <a:lnTo>
                    <a:pt x="243" y="91"/>
                  </a:lnTo>
                  <a:lnTo>
                    <a:pt x="257" y="78"/>
                  </a:lnTo>
                  <a:lnTo>
                    <a:pt x="272" y="65"/>
                  </a:lnTo>
                  <a:lnTo>
                    <a:pt x="288" y="54"/>
                  </a:lnTo>
                  <a:lnTo>
                    <a:pt x="305" y="43"/>
                  </a:lnTo>
                  <a:lnTo>
                    <a:pt x="321" y="34"/>
                  </a:lnTo>
                  <a:lnTo>
                    <a:pt x="338" y="27"/>
                  </a:lnTo>
                  <a:lnTo>
                    <a:pt x="356" y="19"/>
                  </a:lnTo>
                  <a:lnTo>
                    <a:pt x="374" y="13"/>
                  </a:lnTo>
                  <a:lnTo>
                    <a:pt x="392" y="9"/>
                  </a:lnTo>
                  <a:lnTo>
                    <a:pt x="411" y="5"/>
                  </a:lnTo>
                  <a:lnTo>
                    <a:pt x="431" y="2"/>
                  </a:lnTo>
                  <a:lnTo>
                    <a:pt x="450" y="0"/>
                  </a:lnTo>
                  <a:lnTo>
                    <a:pt x="469" y="0"/>
                  </a:lnTo>
                  <a:lnTo>
                    <a:pt x="487" y="0"/>
                  </a:lnTo>
                  <a:lnTo>
                    <a:pt x="505" y="1"/>
                  </a:lnTo>
                  <a:lnTo>
                    <a:pt x="522" y="4"/>
                  </a:lnTo>
                  <a:lnTo>
                    <a:pt x="539" y="6"/>
                  </a:lnTo>
                  <a:lnTo>
                    <a:pt x="554" y="10"/>
                  </a:lnTo>
                  <a:lnTo>
                    <a:pt x="571" y="14"/>
                  </a:lnTo>
                  <a:lnTo>
                    <a:pt x="585" y="19"/>
                  </a:lnTo>
                  <a:lnTo>
                    <a:pt x="600" y="25"/>
                  </a:lnTo>
                  <a:lnTo>
                    <a:pt x="615" y="32"/>
                  </a:lnTo>
                  <a:lnTo>
                    <a:pt x="629" y="40"/>
                  </a:lnTo>
                  <a:lnTo>
                    <a:pt x="640" y="47"/>
                  </a:lnTo>
                  <a:lnTo>
                    <a:pt x="653" y="55"/>
                  </a:lnTo>
                  <a:lnTo>
                    <a:pt x="664" y="63"/>
                  </a:lnTo>
                  <a:lnTo>
                    <a:pt x="674" y="72"/>
                  </a:lnTo>
                  <a:lnTo>
                    <a:pt x="683" y="82"/>
                  </a:lnTo>
                  <a:lnTo>
                    <a:pt x="691" y="91"/>
                  </a:lnTo>
                  <a:lnTo>
                    <a:pt x="697" y="101"/>
                  </a:lnTo>
                  <a:lnTo>
                    <a:pt x="705" y="111"/>
                  </a:lnTo>
                  <a:lnTo>
                    <a:pt x="710" y="123"/>
                  </a:lnTo>
                  <a:lnTo>
                    <a:pt x="716" y="133"/>
                  </a:lnTo>
                  <a:lnTo>
                    <a:pt x="725" y="158"/>
                  </a:lnTo>
                  <a:lnTo>
                    <a:pt x="733" y="182"/>
                  </a:lnTo>
                  <a:lnTo>
                    <a:pt x="738" y="210"/>
                  </a:lnTo>
                  <a:lnTo>
                    <a:pt x="742" y="244"/>
                  </a:lnTo>
                  <a:lnTo>
                    <a:pt x="743" y="282"/>
                  </a:lnTo>
                  <a:lnTo>
                    <a:pt x="745" y="327"/>
                  </a:lnTo>
                  <a:lnTo>
                    <a:pt x="745" y="83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14" name="Freeform 322">
              <a:extLst>
                <a:ext uri="{FF2B5EF4-FFF2-40B4-BE49-F238E27FC236}">
                  <a16:creationId xmlns:a16="http://schemas.microsoft.com/office/drawing/2014/main" id="{3E4B085F-9737-4402-94C3-591E3B0954F7}"/>
                </a:ext>
              </a:extLst>
            </p:cNvPr>
            <p:cNvSpPr>
              <a:spLocks noEditPoints="1"/>
            </p:cNvSpPr>
            <p:nvPr/>
          </p:nvSpPr>
          <p:spPr bwMode="auto">
            <a:xfrm>
              <a:off x="2337" y="3338"/>
              <a:ext cx="192" cy="213"/>
            </a:xfrm>
            <a:custGeom>
              <a:avLst/>
              <a:gdLst>
                <a:gd name="T0" fmla="*/ 11 w 768"/>
                <a:gd name="T1" fmla="*/ 44 h 853"/>
                <a:gd name="T2" fmla="*/ 25 w 768"/>
                <a:gd name="T3" fmla="*/ 22 h 853"/>
                <a:gd name="T4" fmla="*/ 40 w 768"/>
                <a:gd name="T5" fmla="*/ 11 h 853"/>
                <a:gd name="T6" fmla="*/ 59 w 768"/>
                <a:gd name="T7" fmla="*/ 3 h 853"/>
                <a:gd name="T8" fmla="*/ 94 w 768"/>
                <a:gd name="T9" fmla="*/ 0 h 853"/>
                <a:gd name="T10" fmla="*/ 126 w 768"/>
                <a:gd name="T11" fmla="*/ 2 h 853"/>
                <a:gd name="T12" fmla="*/ 148 w 768"/>
                <a:gd name="T13" fmla="*/ 8 h 853"/>
                <a:gd name="T14" fmla="*/ 163 w 768"/>
                <a:gd name="T15" fmla="*/ 18 h 853"/>
                <a:gd name="T16" fmla="*/ 173 w 768"/>
                <a:gd name="T17" fmla="*/ 30 h 853"/>
                <a:gd name="T18" fmla="*/ 179 w 768"/>
                <a:gd name="T19" fmla="*/ 49 h 853"/>
                <a:gd name="T20" fmla="*/ 180 w 768"/>
                <a:gd name="T21" fmla="*/ 79 h 853"/>
                <a:gd name="T22" fmla="*/ 181 w 768"/>
                <a:gd name="T23" fmla="*/ 174 h 853"/>
                <a:gd name="T24" fmla="*/ 189 w 768"/>
                <a:gd name="T25" fmla="*/ 201 h 853"/>
                <a:gd name="T26" fmla="*/ 136 w 768"/>
                <a:gd name="T27" fmla="*/ 202 h 853"/>
                <a:gd name="T28" fmla="*/ 131 w 768"/>
                <a:gd name="T29" fmla="*/ 186 h 853"/>
                <a:gd name="T30" fmla="*/ 117 w 768"/>
                <a:gd name="T31" fmla="*/ 198 h 853"/>
                <a:gd name="T32" fmla="*/ 102 w 768"/>
                <a:gd name="T33" fmla="*/ 206 h 853"/>
                <a:gd name="T34" fmla="*/ 86 w 768"/>
                <a:gd name="T35" fmla="*/ 212 h 853"/>
                <a:gd name="T36" fmla="*/ 68 w 768"/>
                <a:gd name="T37" fmla="*/ 213 h 853"/>
                <a:gd name="T38" fmla="*/ 40 w 768"/>
                <a:gd name="T39" fmla="*/ 209 h 853"/>
                <a:gd name="T40" fmla="*/ 28 w 768"/>
                <a:gd name="T41" fmla="*/ 203 h 853"/>
                <a:gd name="T42" fmla="*/ 18 w 768"/>
                <a:gd name="T43" fmla="*/ 196 h 853"/>
                <a:gd name="T44" fmla="*/ 7 w 768"/>
                <a:gd name="T45" fmla="*/ 182 h 853"/>
                <a:gd name="T46" fmla="*/ 3 w 768"/>
                <a:gd name="T47" fmla="*/ 171 h 853"/>
                <a:gd name="T48" fmla="*/ 0 w 768"/>
                <a:gd name="T49" fmla="*/ 153 h 853"/>
                <a:gd name="T50" fmla="*/ 2 w 768"/>
                <a:gd name="T51" fmla="*/ 136 h 853"/>
                <a:gd name="T52" fmla="*/ 8 w 768"/>
                <a:gd name="T53" fmla="*/ 122 h 853"/>
                <a:gd name="T54" fmla="*/ 18 w 768"/>
                <a:gd name="T55" fmla="*/ 110 h 853"/>
                <a:gd name="T56" fmla="*/ 32 w 768"/>
                <a:gd name="T57" fmla="*/ 101 h 853"/>
                <a:gd name="T58" fmla="*/ 50 w 768"/>
                <a:gd name="T59" fmla="*/ 95 h 853"/>
                <a:gd name="T60" fmla="*/ 92 w 768"/>
                <a:gd name="T61" fmla="*/ 85 h 853"/>
                <a:gd name="T62" fmla="*/ 118 w 768"/>
                <a:gd name="T63" fmla="*/ 79 h 853"/>
                <a:gd name="T64" fmla="*/ 127 w 768"/>
                <a:gd name="T65" fmla="*/ 66 h 853"/>
                <a:gd name="T66" fmla="*/ 124 w 768"/>
                <a:gd name="T67" fmla="*/ 54 h 853"/>
                <a:gd name="T68" fmla="*/ 117 w 768"/>
                <a:gd name="T69" fmla="*/ 46 h 853"/>
                <a:gd name="T70" fmla="*/ 105 w 768"/>
                <a:gd name="T71" fmla="*/ 42 h 853"/>
                <a:gd name="T72" fmla="*/ 87 w 768"/>
                <a:gd name="T73" fmla="*/ 41 h 853"/>
                <a:gd name="T74" fmla="*/ 75 w 768"/>
                <a:gd name="T75" fmla="*/ 43 h 853"/>
                <a:gd name="T76" fmla="*/ 66 w 768"/>
                <a:gd name="T77" fmla="*/ 48 h 853"/>
                <a:gd name="T78" fmla="*/ 59 w 768"/>
                <a:gd name="T79" fmla="*/ 57 h 853"/>
                <a:gd name="T80" fmla="*/ 127 w 768"/>
                <a:gd name="T81" fmla="*/ 111 h 853"/>
                <a:gd name="T82" fmla="*/ 94 w 768"/>
                <a:gd name="T83" fmla="*/ 119 h 853"/>
                <a:gd name="T84" fmla="*/ 69 w 768"/>
                <a:gd name="T85" fmla="*/ 126 h 853"/>
                <a:gd name="T86" fmla="*/ 60 w 768"/>
                <a:gd name="T87" fmla="*/ 132 h 853"/>
                <a:gd name="T88" fmla="*/ 55 w 768"/>
                <a:gd name="T89" fmla="*/ 142 h 853"/>
                <a:gd name="T90" fmla="*/ 55 w 768"/>
                <a:gd name="T91" fmla="*/ 153 h 853"/>
                <a:gd name="T92" fmla="*/ 59 w 768"/>
                <a:gd name="T93" fmla="*/ 162 h 853"/>
                <a:gd name="T94" fmla="*/ 67 w 768"/>
                <a:gd name="T95" fmla="*/ 170 h 853"/>
                <a:gd name="T96" fmla="*/ 78 w 768"/>
                <a:gd name="T97" fmla="*/ 175 h 853"/>
                <a:gd name="T98" fmla="*/ 91 w 768"/>
                <a:gd name="T99" fmla="*/ 175 h 853"/>
                <a:gd name="T100" fmla="*/ 106 w 768"/>
                <a:gd name="T101" fmla="*/ 170 h 853"/>
                <a:gd name="T102" fmla="*/ 116 w 768"/>
                <a:gd name="T103" fmla="*/ 162 h 853"/>
                <a:gd name="T104" fmla="*/ 123 w 768"/>
                <a:gd name="T105" fmla="*/ 153 h 853"/>
                <a:gd name="T106" fmla="*/ 126 w 768"/>
                <a:gd name="T107" fmla="*/ 138 h 85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768"/>
                <a:gd name="T163" fmla="*/ 0 h 853"/>
                <a:gd name="T164" fmla="*/ 768 w 768"/>
                <a:gd name="T165" fmla="*/ 853 h 85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768" h="853">
                  <a:moveTo>
                    <a:pt x="218" y="267"/>
                  </a:moveTo>
                  <a:lnTo>
                    <a:pt x="23" y="232"/>
                  </a:lnTo>
                  <a:lnTo>
                    <a:pt x="32" y="203"/>
                  </a:lnTo>
                  <a:lnTo>
                    <a:pt x="42" y="177"/>
                  </a:lnTo>
                  <a:lnTo>
                    <a:pt x="54" y="151"/>
                  </a:lnTo>
                  <a:lnTo>
                    <a:pt x="68" y="128"/>
                  </a:lnTo>
                  <a:lnTo>
                    <a:pt x="82" y="108"/>
                  </a:lnTo>
                  <a:lnTo>
                    <a:pt x="99" y="88"/>
                  </a:lnTo>
                  <a:lnTo>
                    <a:pt x="117" y="72"/>
                  </a:lnTo>
                  <a:lnTo>
                    <a:pt x="136" y="56"/>
                  </a:lnTo>
                  <a:lnTo>
                    <a:pt x="146" y="50"/>
                  </a:lnTo>
                  <a:lnTo>
                    <a:pt x="158" y="43"/>
                  </a:lnTo>
                  <a:lnTo>
                    <a:pt x="169" y="37"/>
                  </a:lnTo>
                  <a:lnTo>
                    <a:pt x="181" y="32"/>
                  </a:lnTo>
                  <a:lnTo>
                    <a:pt x="208" y="22"/>
                  </a:lnTo>
                  <a:lnTo>
                    <a:pt x="236" y="14"/>
                  </a:lnTo>
                  <a:lnTo>
                    <a:pt x="267" y="7"/>
                  </a:lnTo>
                  <a:lnTo>
                    <a:pt x="302" y="4"/>
                  </a:lnTo>
                  <a:lnTo>
                    <a:pt x="338" y="1"/>
                  </a:lnTo>
                  <a:lnTo>
                    <a:pt x="377" y="0"/>
                  </a:lnTo>
                  <a:lnTo>
                    <a:pt x="411" y="0"/>
                  </a:lnTo>
                  <a:lnTo>
                    <a:pt x="444" y="2"/>
                  </a:lnTo>
                  <a:lnTo>
                    <a:pt x="474" y="5"/>
                  </a:lnTo>
                  <a:lnTo>
                    <a:pt x="503" y="9"/>
                  </a:lnTo>
                  <a:lnTo>
                    <a:pt x="528" y="13"/>
                  </a:lnTo>
                  <a:lnTo>
                    <a:pt x="552" y="19"/>
                  </a:lnTo>
                  <a:lnTo>
                    <a:pt x="573" y="25"/>
                  </a:lnTo>
                  <a:lnTo>
                    <a:pt x="591" y="34"/>
                  </a:lnTo>
                  <a:lnTo>
                    <a:pt x="609" y="43"/>
                  </a:lnTo>
                  <a:lnTo>
                    <a:pt x="625" y="52"/>
                  </a:lnTo>
                  <a:lnTo>
                    <a:pt x="639" y="63"/>
                  </a:lnTo>
                  <a:lnTo>
                    <a:pt x="652" y="73"/>
                  </a:lnTo>
                  <a:lnTo>
                    <a:pt x="664" y="84"/>
                  </a:lnTo>
                  <a:lnTo>
                    <a:pt x="675" y="96"/>
                  </a:lnTo>
                  <a:lnTo>
                    <a:pt x="684" y="108"/>
                  </a:lnTo>
                  <a:lnTo>
                    <a:pt x="692" y="120"/>
                  </a:lnTo>
                  <a:lnTo>
                    <a:pt x="698" y="136"/>
                  </a:lnTo>
                  <a:lnTo>
                    <a:pt x="705" y="153"/>
                  </a:lnTo>
                  <a:lnTo>
                    <a:pt x="709" y="173"/>
                  </a:lnTo>
                  <a:lnTo>
                    <a:pt x="714" y="195"/>
                  </a:lnTo>
                  <a:lnTo>
                    <a:pt x="716" y="221"/>
                  </a:lnTo>
                  <a:lnTo>
                    <a:pt x="719" y="249"/>
                  </a:lnTo>
                  <a:lnTo>
                    <a:pt x="720" y="280"/>
                  </a:lnTo>
                  <a:lnTo>
                    <a:pt x="720" y="315"/>
                  </a:lnTo>
                  <a:lnTo>
                    <a:pt x="718" y="566"/>
                  </a:lnTo>
                  <a:lnTo>
                    <a:pt x="719" y="617"/>
                  </a:lnTo>
                  <a:lnTo>
                    <a:pt x="720" y="660"/>
                  </a:lnTo>
                  <a:lnTo>
                    <a:pt x="724" y="696"/>
                  </a:lnTo>
                  <a:lnTo>
                    <a:pt x="729" y="726"/>
                  </a:lnTo>
                  <a:lnTo>
                    <a:pt x="734" y="751"/>
                  </a:lnTo>
                  <a:lnTo>
                    <a:pt x="743" y="778"/>
                  </a:lnTo>
                  <a:lnTo>
                    <a:pt x="755" y="805"/>
                  </a:lnTo>
                  <a:lnTo>
                    <a:pt x="768" y="835"/>
                  </a:lnTo>
                  <a:lnTo>
                    <a:pt x="553" y="835"/>
                  </a:lnTo>
                  <a:lnTo>
                    <a:pt x="549" y="822"/>
                  </a:lnTo>
                  <a:lnTo>
                    <a:pt x="544" y="808"/>
                  </a:lnTo>
                  <a:lnTo>
                    <a:pt x="539" y="791"/>
                  </a:lnTo>
                  <a:lnTo>
                    <a:pt x="532" y="771"/>
                  </a:lnTo>
                  <a:lnTo>
                    <a:pt x="528" y="755"/>
                  </a:lnTo>
                  <a:lnTo>
                    <a:pt x="525" y="745"/>
                  </a:lnTo>
                  <a:lnTo>
                    <a:pt x="510" y="758"/>
                  </a:lnTo>
                  <a:lnTo>
                    <a:pt x="496" y="771"/>
                  </a:lnTo>
                  <a:lnTo>
                    <a:pt x="482" y="782"/>
                  </a:lnTo>
                  <a:lnTo>
                    <a:pt x="468" y="793"/>
                  </a:lnTo>
                  <a:lnTo>
                    <a:pt x="453" y="802"/>
                  </a:lnTo>
                  <a:lnTo>
                    <a:pt x="437" y="811"/>
                  </a:lnTo>
                  <a:lnTo>
                    <a:pt x="422" y="820"/>
                  </a:lnTo>
                  <a:lnTo>
                    <a:pt x="406" y="826"/>
                  </a:lnTo>
                  <a:lnTo>
                    <a:pt x="391" y="832"/>
                  </a:lnTo>
                  <a:lnTo>
                    <a:pt x="374" y="838"/>
                  </a:lnTo>
                  <a:lnTo>
                    <a:pt x="357" y="843"/>
                  </a:lnTo>
                  <a:lnTo>
                    <a:pt x="342" y="847"/>
                  </a:lnTo>
                  <a:lnTo>
                    <a:pt x="324" y="849"/>
                  </a:lnTo>
                  <a:lnTo>
                    <a:pt x="307" y="852"/>
                  </a:lnTo>
                  <a:lnTo>
                    <a:pt x="289" y="853"/>
                  </a:lnTo>
                  <a:lnTo>
                    <a:pt x="271" y="853"/>
                  </a:lnTo>
                  <a:lnTo>
                    <a:pt x="242" y="852"/>
                  </a:lnTo>
                  <a:lnTo>
                    <a:pt x="212" y="849"/>
                  </a:lnTo>
                  <a:lnTo>
                    <a:pt x="185" y="844"/>
                  </a:lnTo>
                  <a:lnTo>
                    <a:pt x="159" y="836"/>
                  </a:lnTo>
                  <a:lnTo>
                    <a:pt x="146" y="831"/>
                  </a:lnTo>
                  <a:lnTo>
                    <a:pt x="135" y="826"/>
                  </a:lnTo>
                  <a:lnTo>
                    <a:pt x="123" y="821"/>
                  </a:lnTo>
                  <a:lnTo>
                    <a:pt x="113" y="814"/>
                  </a:lnTo>
                  <a:lnTo>
                    <a:pt x="101" y="808"/>
                  </a:lnTo>
                  <a:lnTo>
                    <a:pt x="92" y="800"/>
                  </a:lnTo>
                  <a:lnTo>
                    <a:pt x="82" y="793"/>
                  </a:lnTo>
                  <a:lnTo>
                    <a:pt x="73" y="785"/>
                  </a:lnTo>
                  <a:lnTo>
                    <a:pt x="56" y="767"/>
                  </a:lnTo>
                  <a:lnTo>
                    <a:pt x="41" y="749"/>
                  </a:lnTo>
                  <a:lnTo>
                    <a:pt x="34" y="739"/>
                  </a:lnTo>
                  <a:lnTo>
                    <a:pt x="28" y="728"/>
                  </a:lnTo>
                  <a:lnTo>
                    <a:pt x="23" y="718"/>
                  </a:lnTo>
                  <a:lnTo>
                    <a:pt x="18" y="708"/>
                  </a:lnTo>
                  <a:lnTo>
                    <a:pt x="14" y="696"/>
                  </a:lnTo>
                  <a:lnTo>
                    <a:pt x="10" y="685"/>
                  </a:lnTo>
                  <a:lnTo>
                    <a:pt x="7" y="673"/>
                  </a:lnTo>
                  <a:lnTo>
                    <a:pt x="5" y="662"/>
                  </a:lnTo>
                  <a:lnTo>
                    <a:pt x="1" y="637"/>
                  </a:lnTo>
                  <a:lnTo>
                    <a:pt x="0" y="611"/>
                  </a:lnTo>
                  <a:lnTo>
                    <a:pt x="1" y="595"/>
                  </a:lnTo>
                  <a:lnTo>
                    <a:pt x="2" y="578"/>
                  </a:lnTo>
                  <a:lnTo>
                    <a:pt x="5" y="561"/>
                  </a:lnTo>
                  <a:lnTo>
                    <a:pt x="9" y="546"/>
                  </a:lnTo>
                  <a:lnTo>
                    <a:pt x="13" y="530"/>
                  </a:lnTo>
                  <a:lnTo>
                    <a:pt x="19" y="516"/>
                  </a:lnTo>
                  <a:lnTo>
                    <a:pt x="25" y="502"/>
                  </a:lnTo>
                  <a:lnTo>
                    <a:pt x="33" y="488"/>
                  </a:lnTo>
                  <a:lnTo>
                    <a:pt x="42" y="475"/>
                  </a:lnTo>
                  <a:lnTo>
                    <a:pt x="51" y="462"/>
                  </a:lnTo>
                  <a:lnTo>
                    <a:pt x="61" y="451"/>
                  </a:lnTo>
                  <a:lnTo>
                    <a:pt x="73" y="440"/>
                  </a:lnTo>
                  <a:lnTo>
                    <a:pt x="85" y="430"/>
                  </a:lnTo>
                  <a:lnTo>
                    <a:pt x="97" y="421"/>
                  </a:lnTo>
                  <a:lnTo>
                    <a:pt x="112" y="413"/>
                  </a:lnTo>
                  <a:lnTo>
                    <a:pt x="126" y="406"/>
                  </a:lnTo>
                  <a:lnTo>
                    <a:pt x="141" y="398"/>
                  </a:lnTo>
                  <a:lnTo>
                    <a:pt x="159" y="392"/>
                  </a:lnTo>
                  <a:lnTo>
                    <a:pt x="178" y="385"/>
                  </a:lnTo>
                  <a:lnTo>
                    <a:pt x="199" y="379"/>
                  </a:lnTo>
                  <a:lnTo>
                    <a:pt x="245" y="366"/>
                  </a:lnTo>
                  <a:lnTo>
                    <a:pt x="298" y="354"/>
                  </a:lnTo>
                  <a:lnTo>
                    <a:pt x="334" y="348"/>
                  </a:lnTo>
                  <a:lnTo>
                    <a:pt x="368" y="342"/>
                  </a:lnTo>
                  <a:lnTo>
                    <a:pt x="398" y="334"/>
                  </a:lnTo>
                  <a:lnTo>
                    <a:pt x="427" y="327"/>
                  </a:lnTo>
                  <a:lnTo>
                    <a:pt x="451" y="321"/>
                  </a:lnTo>
                  <a:lnTo>
                    <a:pt x="473" y="315"/>
                  </a:lnTo>
                  <a:lnTo>
                    <a:pt x="492" y="308"/>
                  </a:lnTo>
                  <a:lnTo>
                    <a:pt x="508" y="302"/>
                  </a:lnTo>
                  <a:lnTo>
                    <a:pt x="508" y="280"/>
                  </a:lnTo>
                  <a:lnTo>
                    <a:pt x="508" y="266"/>
                  </a:lnTo>
                  <a:lnTo>
                    <a:pt x="507" y="252"/>
                  </a:lnTo>
                  <a:lnTo>
                    <a:pt x="504" y="239"/>
                  </a:lnTo>
                  <a:lnTo>
                    <a:pt x="500" y="227"/>
                  </a:lnTo>
                  <a:lnTo>
                    <a:pt x="496" y="217"/>
                  </a:lnTo>
                  <a:lnTo>
                    <a:pt x="491" y="207"/>
                  </a:lnTo>
                  <a:lnTo>
                    <a:pt x="485" y="199"/>
                  </a:lnTo>
                  <a:lnTo>
                    <a:pt x="477" y="191"/>
                  </a:lnTo>
                  <a:lnTo>
                    <a:pt x="469" y="185"/>
                  </a:lnTo>
                  <a:lnTo>
                    <a:pt x="459" y="180"/>
                  </a:lnTo>
                  <a:lnTo>
                    <a:pt x="446" y="176"/>
                  </a:lnTo>
                  <a:lnTo>
                    <a:pt x="433" y="172"/>
                  </a:lnTo>
                  <a:lnTo>
                    <a:pt x="418" y="168"/>
                  </a:lnTo>
                  <a:lnTo>
                    <a:pt x="400" y="167"/>
                  </a:lnTo>
                  <a:lnTo>
                    <a:pt x="382" y="165"/>
                  </a:lnTo>
                  <a:lnTo>
                    <a:pt x="361" y="165"/>
                  </a:lnTo>
                  <a:lnTo>
                    <a:pt x="347" y="165"/>
                  </a:lnTo>
                  <a:lnTo>
                    <a:pt x="334" y="167"/>
                  </a:lnTo>
                  <a:lnTo>
                    <a:pt x="321" y="168"/>
                  </a:lnTo>
                  <a:lnTo>
                    <a:pt x="310" y="171"/>
                  </a:lnTo>
                  <a:lnTo>
                    <a:pt x="298" y="173"/>
                  </a:lnTo>
                  <a:lnTo>
                    <a:pt x="289" y="178"/>
                  </a:lnTo>
                  <a:lnTo>
                    <a:pt x="279" y="182"/>
                  </a:lnTo>
                  <a:lnTo>
                    <a:pt x="271" y="187"/>
                  </a:lnTo>
                  <a:lnTo>
                    <a:pt x="263" y="194"/>
                  </a:lnTo>
                  <a:lnTo>
                    <a:pt x="256" y="201"/>
                  </a:lnTo>
                  <a:lnTo>
                    <a:pt x="248" y="209"/>
                  </a:lnTo>
                  <a:lnTo>
                    <a:pt x="242" y="219"/>
                  </a:lnTo>
                  <a:lnTo>
                    <a:pt x="235" y="230"/>
                  </a:lnTo>
                  <a:lnTo>
                    <a:pt x="230" y="241"/>
                  </a:lnTo>
                  <a:lnTo>
                    <a:pt x="224" y="254"/>
                  </a:lnTo>
                  <a:lnTo>
                    <a:pt x="218" y="267"/>
                  </a:lnTo>
                  <a:close/>
                  <a:moveTo>
                    <a:pt x="508" y="443"/>
                  </a:moveTo>
                  <a:lnTo>
                    <a:pt x="485" y="449"/>
                  </a:lnTo>
                  <a:lnTo>
                    <a:pt x="454" y="457"/>
                  </a:lnTo>
                  <a:lnTo>
                    <a:pt x="418" y="466"/>
                  </a:lnTo>
                  <a:lnTo>
                    <a:pt x="377" y="475"/>
                  </a:lnTo>
                  <a:lnTo>
                    <a:pt x="335" y="485"/>
                  </a:lnTo>
                  <a:lnTo>
                    <a:pt x="302" y="494"/>
                  </a:lnTo>
                  <a:lnTo>
                    <a:pt x="288" y="500"/>
                  </a:lnTo>
                  <a:lnTo>
                    <a:pt x="276" y="503"/>
                  </a:lnTo>
                  <a:lnTo>
                    <a:pt x="266" y="509"/>
                  </a:lnTo>
                  <a:lnTo>
                    <a:pt x="258" y="514"/>
                  </a:lnTo>
                  <a:lnTo>
                    <a:pt x="249" y="521"/>
                  </a:lnTo>
                  <a:lnTo>
                    <a:pt x="240" y="529"/>
                  </a:lnTo>
                  <a:lnTo>
                    <a:pt x="233" y="538"/>
                  </a:lnTo>
                  <a:lnTo>
                    <a:pt x="227" y="547"/>
                  </a:lnTo>
                  <a:lnTo>
                    <a:pt x="222" y="557"/>
                  </a:lnTo>
                  <a:lnTo>
                    <a:pt x="218" y="568"/>
                  </a:lnTo>
                  <a:lnTo>
                    <a:pt x="217" y="578"/>
                  </a:lnTo>
                  <a:lnTo>
                    <a:pt x="216" y="590"/>
                  </a:lnTo>
                  <a:lnTo>
                    <a:pt x="217" y="601"/>
                  </a:lnTo>
                  <a:lnTo>
                    <a:pt x="218" y="611"/>
                  </a:lnTo>
                  <a:lnTo>
                    <a:pt x="221" y="622"/>
                  </a:lnTo>
                  <a:lnTo>
                    <a:pt x="225" y="632"/>
                  </a:lnTo>
                  <a:lnTo>
                    <a:pt x="230" y="641"/>
                  </a:lnTo>
                  <a:lnTo>
                    <a:pt x="235" y="650"/>
                  </a:lnTo>
                  <a:lnTo>
                    <a:pt x="243" y="659"/>
                  </a:lnTo>
                  <a:lnTo>
                    <a:pt x="251" y="668"/>
                  </a:lnTo>
                  <a:lnTo>
                    <a:pt x="258" y="676"/>
                  </a:lnTo>
                  <a:lnTo>
                    <a:pt x="269" y="682"/>
                  </a:lnTo>
                  <a:lnTo>
                    <a:pt x="278" y="689"/>
                  </a:lnTo>
                  <a:lnTo>
                    <a:pt x="289" y="692"/>
                  </a:lnTo>
                  <a:lnTo>
                    <a:pt x="299" y="696"/>
                  </a:lnTo>
                  <a:lnTo>
                    <a:pt x="311" y="699"/>
                  </a:lnTo>
                  <a:lnTo>
                    <a:pt x="324" y="700"/>
                  </a:lnTo>
                  <a:lnTo>
                    <a:pt x="337" y="701"/>
                  </a:lnTo>
                  <a:lnTo>
                    <a:pt x="351" y="700"/>
                  </a:lnTo>
                  <a:lnTo>
                    <a:pt x="365" y="699"/>
                  </a:lnTo>
                  <a:lnTo>
                    <a:pt x="379" y="695"/>
                  </a:lnTo>
                  <a:lnTo>
                    <a:pt x="393" y="691"/>
                  </a:lnTo>
                  <a:lnTo>
                    <a:pt x="407" y="686"/>
                  </a:lnTo>
                  <a:lnTo>
                    <a:pt x="422" y="680"/>
                  </a:lnTo>
                  <a:lnTo>
                    <a:pt x="435" y="672"/>
                  </a:lnTo>
                  <a:lnTo>
                    <a:pt x="447" y="663"/>
                  </a:lnTo>
                  <a:lnTo>
                    <a:pt x="458" y="655"/>
                  </a:lnTo>
                  <a:lnTo>
                    <a:pt x="465" y="647"/>
                  </a:lnTo>
                  <a:lnTo>
                    <a:pt x="473" y="638"/>
                  </a:lnTo>
                  <a:lnTo>
                    <a:pt x="481" y="629"/>
                  </a:lnTo>
                  <a:lnTo>
                    <a:pt x="486" y="620"/>
                  </a:lnTo>
                  <a:lnTo>
                    <a:pt x="491" y="611"/>
                  </a:lnTo>
                  <a:lnTo>
                    <a:pt x="496" y="601"/>
                  </a:lnTo>
                  <a:lnTo>
                    <a:pt x="500" y="591"/>
                  </a:lnTo>
                  <a:lnTo>
                    <a:pt x="503" y="574"/>
                  </a:lnTo>
                  <a:lnTo>
                    <a:pt x="505" y="551"/>
                  </a:lnTo>
                  <a:lnTo>
                    <a:pt x="508" y="521"/>
                  </a:lnTo>
                  <a:lnTo>
                    <a:pt x="508" y="485"/>
                  </a:lnTo>
                  <a:lnTo>
                    <a:pt x="508" y="44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15" name="Freeform 323">
              <a:extLst>
                <a:ext uri="{FF2B5EF4-FFF2-40B4-BE49-F238E27FC236}">
                  <a16:creationId xmlns:a16="http://schemas.microsoft.com/office/drawing/2014/main" id="{0776C7E3-3ACB-4C30-AE8F-3D5F2AA452D5}"/>
                </a:ext>
              </a:extLst>
            </p:cNvPr>
            <p:cNvSpPr>
              <a:spLocks/>
            </p:cNvSpPr>
            <p:nvPr/>
          </p:nvSpPr>
          <p:spPr bwMode="auto">
            <a:xfrm>
              <a:off x="1836" y="2801"/>
              <a:ext cx="226" cy="427"/>
            </a:xfrm>
            <a:custGeom>
              <a:avLst/>
              <a:gdLst>
                <a:gd name="T0" fmla="*/ 0 w 905"/>
                <a:gd name="T1" fmla="*/ 29 h 1707"/>
                <a:gd name="T2" fmla="*/ 146 w 905"/>
                <a:gd name="T3" fmla="*/ 427 h 1707"/>
                <a:gd name="T4" fmla="*/ 226 w 905"/>
                <a:gd name="T5" fmla="*/ 398 h 1707"/>
                <a:gd name="T6" fmla="*/ 80 w 905"/>
                <a:gd name="T7" fmla="*/ 0 h 1707"/>
                <a:gd name="T8" fmla="*/ 0 w 905"/>
                <a:gd name="T9" fmla="*/ 29 h 1707"/>
                <a:gd name="T10" fmla="*/ 0 60000 65536"/>
                <a:gd name="T11" fmla="*/ 0 60000 65536"/>
                <a:gd name="T12" fmla="*/ 0 60000 65536"/>
                <a:gd name="T13" fmla="*/ 0 60000 65536"/>
                <a:gd name="T14" fmla="*/ 0 60000 65536"/>
                <a:gd name="T15" fmla="*/ 0 w 905"/>
                <a:gd name="T16" fmla="*/ 0 h 1707"/>
                <a:gd name="T17" fmla="*/ 905 w 905"/>
                <a:gd name="T18" fmla="*/ 1707 h 1707"/>
              </a:gdLst>
              <a:ahLst/>
              <a:cxnLst>
                <a:cxn ang="T10">
                  <a:pos x="T0" y="T1"/>
                </a:cxn>
                <a:cxn ang="T11">
                  <a:pos x="T2" y="T3"/>
                </a:cxn>
                <a:cxn ang="T12">
                  <a:pos x="T4" y="T5"/>
                </a:cxn>
                <a:cxn ang="T13">
                  <a:pos x="T6" y="T7"/>
                </a:cxn>
                <a:cxn ang="T14">
                  <a:pos x="T8" y="T9"/>
                </a:cxn>
              </a:cxnLst>
              <a:rect l="T15" t="T16" r="T17" b="T18"/>
              <a:pathLst>
                <a:path w="905" h="1707">
                  <a:moveTo>
                    <a:pt x="0" y="117"/>
                  </a:moveTo>
                  <a:lnTo>
                    <a:pt x="584" y="1707"/>
                  </a:lnTo>
                  <a:lnTo>
                    <a:pt x="905" y="1590"/>
                  </a:lnTo>
                  <a:lnTo>
                    <a:pt x="321" y="0"/>
                  </a:lnTo>
                  <a:lnTo>
                    <a:pt x="0" y="117"/>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16" name="Freeform 324">
              <a:extLst>
                <a:ext uri="{FF2B5EF4-FFF2-40B4-BE49-F238E27FC236}">
                  <a16:creationId xmlns:a16="http://schemas.microsoft.com/office/drawing/2014/main" id="{5740AEEF-E83F-4DAB-9A1D-45AE1DE87F68}"/>
                </a:ext>
              </a:extLst>
            </p:cNvPr>
            <p:cNvSpPr>
              <a:spLocks/>
            </p:cNvSpPr>
            <p:nvPr/>
          </p:nvSpPr>
          <p:spPr bwMode="auto">
            <a:xfrm>
              <a:off x="1773" y="2611"/>
              <a:ext cx="207" cy="245"/>
            </a:xfrm>
            <a:custGeom>
              <a:avLst/>
              <a:gdLst>
                <a:gd name="T0" fmla="*/ 28 w 830"/>
                <a:gd name="T1" fmla="*/ 0 h 984"/>
                <a:gd name="T2" fmla="*/ 0 w 830"/>
                <a:gd name="T3" fmla="*/ 245 h 984"/>
                <a:gd name="T4" fmla="*/ 207 w 830"/>
                <a:gd name="T5" fmla="*/ 169 h 984"/>
                <a:gd name="T6" fmla="*/ 28 w 830"/>
                <a:gd name="T7" fmla="*/ 0 h 984"/>
                <a:gd name="T8" fmla="*/ 27 w 830"/>
                <a:gd name="T9" fmla="*/ 0 h 984"/>
                <a:gd name="T10" fmla="*/ 28 w 830"/>
                <a:gd name="T11" fmla="*/ 0 h 984"/>
                <a:gd name="T12" fmla="*/ 0 60000 65536"/>
                <a:gd name="T13" fmla="*/ 0 60000 65536"/>
                <a:gd name="T14" fmla="*/ 0 60000 65536"/>
                <a:gd name="T15" fmla="*/ 0 60000 65536"/>
                <a:gd name="T16" fmla="*/ 0 60000 65536"/>
                <a:gd name="T17" fmla="*/ 0 60000 65536"/>
                <a:gd name="T18" fmla="*/ 0 w 830"/>
                <a:gd name="T19" fmla="*/ 0 h 984"/>
                <a:gd name="T20" fmla="*/ 830 w 830"/>
                <a:gd name="T21" fmla="*/ 984 h 984"/>
              </a:gdLst>
              <a:ahLst/>
              <a:cxnLst>
                <a:cxn ang="T12">
                  <a:pos x="T0" y="T1"/>
                </a:cxn>
                <a:cxn ang="T13">
                  <a:pos x="T2" y="T3"/>
                </a:cxn>
                <a:cxn ang="T14">
                  <a:pos x="T4" y="T5"/>
                </a:cxn>
                <a:cxn ang="T15">
                  <a:pos x="T6" y="T7"/>
                </a:cxn>
                <a:cxn ang="T16">
                  <a:pos x="T8" y="T9"/>
                </a:cxn>
                <a:cxn ang="T17">
                  <a:pos x="T10" y="T11"/>
                </a:cxn>
              </a:cxnLst>
              <a:rect l="T18" t="T19" r="T20" b="T21"/>
              <a:pathLst>
                <a:path w="830" h="984">
                  <a:moveTo>
                    <a:pt x="111" y="2"/>
                  </a:moveTo>
                  <a:lnTo>
                    <a:pt x="0" y="984"/>
                  </a:lnTo>
                  <a:lnTo>
                    <a:pt x="830" y="679"/>
                  </a:lnTo>
                  <a:lnTo>
                    <a:pt x="111" y="2"/>
                  </a:lnTo>
                  <a:lnTo>
                    <a:pt x="110" y="0"/>
                  </a:lnTo>
                  <a:lnTo>
                    <a:pt x="111" y="2"/>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17" name="Freeform 325">
              <a:extLst>
                <a:ext uri="{FF2B5EF4-FFF2-40B4-BE49-F238E27FC236}">
                  <a16:creationId xmlns:a16="http://schemas.microsoft.com/office/drawing/2014/main" id="{6B7B7B58-C0C1-4524-A182-72394D185A3B}"/>
                </a:ext>
              </a:extLst>
            </p:cNvPr>
            <p:cNvSpPr>
              <a:spLocks/>
            </p:cNvSpPr>
            <p:nvPr/>
          </p:nvSpPr>
          <p:spPr bwMode="auto">
            <a:xfrm>
              <a:off x="2952" y="1169"/>
              <a:ext cx="224" cy="282"/>
            </a:xfrm>
            <a:custGeom>
              <a:avLst/>
              <a:gdLst>
                <a:gd name="T0" fmla="*/ 84 w 896"/>
                <a:gd name="T1" fmla="*/ 282 h 1127"/>
                <a:gd name="T2" fmla="*/ 84 w 896"/>
                <a:gd name="T3" fmla="*/ 48 h 1127"/>
                <a:gd name="T4" fmla="*/ 0 w 896"/>
                <a:gd name="T5" fmla="*/ 48 h 1127"/>
                <a:gd name="T6" fmla="*/ 0 w 896"/>
                <a:gd name="T7" fmla="*/ 0 h 1127"/>
                <a:gd name="T8" fmla="*/ 224 w 896"/>
                <a:gd name="T9" fmla="*/ 0 h 1127"/>
                <a:gd name="T10" fmla="*/ 224 w 896"/>
                <a:gd name="T11" fmla="*/ 48 h 1127"/>
                <a:gd name="T12" fmla="*/ 141 w 896"/>
                <a:gd name="T13" fmla="*/ 48 h 1127"/>
                <a:gd name="T14" fmla="*/ 141 w 896"/>
                <a:gd name="T15" fmla="*/ 282 h 1127"/>
                <a:gd name="T16" fmla="*/ 84 w 896"/>
                <a:gd name="T17" fmla="*/ 282 h 11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96"/>
                <a:gd name="T28" fmla="*/ 0 h 1127"/>
                <a:gd name="T29" fmla="*/ 896 w 896"/>
                <a:gd name="T30" fmla="*/ 1127 h 112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96" h="1127">
                  <a:moveTo>
                    <a:pt x="334" y="1127"/>
                  </a:moveTo>
                  <a:lnTo>
                    <a:pt x="334" y="190"/>
                  </a:lnTo>
                  <a:lnTo>
                    <a:pt x="0" y="190"/>
                  </a:lnTo>
                  <a:lnTo>
                    <a:pt x="0" y="0"/>
                  </a:lnTo>
                  <a:lnTo>
                    <a:pt x="896" y="0"/>
                  </a:lnTo>
                  <a:lnTo>
                    <a:pt x="896" y="190"/>
                  </a:lnTo>
                  <a:lnTo>
                    <a:pt x="562" y="190"/>
                  </a:lnTo>
                  <a:lnTo>
                    <a:pt x="562" y="1127"/>
                  </a:lnTo>
                  <a:lnTo>
                    <a:pt x="334" y="112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18" name="Freeform 326">
              <a:extLst>
                <a:ext uri="{FF2B5EF4-FFF2-40B4-BE49-F238E27FC236}">
                  <a16:creationId xmlns:a16="http://schemas.microsoft.com/office/drawing/2014/main" id="{62D1AC17-3E77-4B33-92F1-EF78ED4746D0}"/>
                </a:ext>
              </a:extLst>
            </p:cNvPr>
            <p:cNvSpPr>
              <a:spLocks/>
            </p:cNvSpPr>
            <p:nvPr/>
          </p:nvSpPr>
          <p:spPr bwMode="auto">
            <a:xfrm>
              <a:off x="3188" y="1242"/>
              <a:ext cx="133" cy="209"/>
            </a:xfrm>
            <a:custGeom>
              <a:avLst/>
              <a:gdLst>
                <a:gd name="T0" fmla="*/ 54 w 530"/>
                <a:gd name="T1" fmla="*/ 209 h 835"/>
                <a:gd name="T2" fmla="*/ 0 w 530"/>
                <a:gd name="T3" fmla="*/ 209 h 835"/>
                <a:gd name="T4" fmla="*/ 0 w 530"/>
                <a:gd name="T5" fmla="*/ 5 h 835"/>
                <a:gd name="T6" fmla="*/ 50 w 530"/>
                <a:gd name="T7" fmla="*/ 5 h 835"/>
                <a:gd name="T8" fmla="*/ 50 w 530"/>
                <a:gd name="T9" fmla="*/ 34 h 835"/>
                <a:gd name="T10" fmla="*/ 54 w 530"/>
                <a:gd name="T11" fmla="*/ 29 h 835"/>
                <a:gd name="T12" fmla="*/ 57 w 530"/>
                <a:gd name="T13" fmla="*/ 24 h 835"/>
                <a:gd name="T14" fmla="*/ 60 w 530"/>
                <a:gd name="T15" fmla="*/ 20 h 835"/>
                <a:gd name="T16" fmla="*/ 63 w 530"/>
                <a:gd name="T17" fmla="*/ 17 h 835"/>
                <a:gd name="T18" fmla="*/ 65 w 530"/>
                <a:gd name="T19" fmla="*/ 14 h 835"/>
                <a:gd name="T20" fmla="*/ 69 w 530"/>
                <a:gd name="T21" fmla="*/ 11 h 835"/>
                <a:gd name="T22" fmla="*/ 71 w 530"/>
                <a:gd name="T23" fmla="*/ 8 h 835"/>
                <a:gd name="T24" fmla="*/ 74 w 530"/>
                <a:gd name="T25" fmla="*/ 7 h 835"/>
                <a:gd name="T26" fmla="*/ 77 w 530"/>
                <a:gd name="T27" fmla="*/ 5 h 835"/>
                <a:gd name="T28" fmla="*/ 79 w 530"/>
                <a:gd name="T29" fmla="*/ 4 h 835"/>
                <a:gd name="T30" fmla="*/ 82 w 530"/>
                <a:gd name="T31" fmla="*/ 3 h 835"/>
                <a:gd name="T32" fmla="*/ 85 w 530"/>
                <a:gd name="T33" fmla="*/ 2 h 835"/>
                <a:gd name="T34" fmla="*/ 88 w 530"/>
                <a:gd name="T35" fmla="*/ 1 h 835"/>
                <a:gd name="T36" fmla="*/ 91 w 530"/>
                <a:gd name="T37" fmla="*/ 1 h 835"/>
                <a:gd name="T38" fmla="*/ 94 w 530"/>
                <a:gd name="T39" fmla="*/ 0 h 835"/>
                <a:gd name="T40" fmla="*/ 97 w 530"/>
                <a:gd name="T41" fmla="*/ 0 h 835"/>
                <a:gd name="T42" fmla="*/ 102 w 530"/>
                <a:gd name="T43" fmla="*/ 0 h 835"/>
                <a:gd name="T44" fmla="*/ 107 w 530"/>
                <a:gd name="T45" fmla="*/ 1 h 835"/>
                <a:gd name="T46" fmla="*/ 111 w 530"/>
                <a:gd name="T47" fmla="*/ 2 h 835"/>
                <a:gd name="T48" fmla="*/ 116 w 530"/>
                <a:gd name="T49" fmla="*/ 3 h 835"/>
                <a:gd name="T50" fmla="*/ 120 w 530"/>
                <a:gd name="T51" fmla="*/ 4 h 835"/>
                <a:gd name="T52" fmla="*/ 124 w 530"/>
                <a:gd name="T53" fmla="*/ 6 h 835"/>
                <a:gd name="T54" fmla="*/ 128 w 530"/>
                <a:gd name="T55" fmla="*/ 8 h 835"/>
                <a:gd name="T56" fmla="*/ 133 w 530"/>
                <a:gd name="T57" fmla="*/ 10 h 835"/>
                <a:gd name="T58" fmla="*/ 116 w 530"/>
                <a:gd name="T59" fmla="*/ 58 h 835"/>
                <a:gd name="T60" fmla="*/ 113 w 530"/>
                <a:gd name="T61" fmla="*/ 55 h 835"/>
                <a:gd name="T62" fmla="*/ 109 w 530"/>
                <a:gd name="T63" fmla="*/ 54 h 835"/>
                <a:gd name="T64" fmla="*/ 106 w 530"/>
                <a:gd name="T65" fmla="*/ 52 h 835"/>
                <a:gd name="T66" fmla="*/ 103 w 530"/>
                <a:gd name="T67" fmla="*/ 51 h 835"/>
                <a:gd name="T68" fmla="*/ 100 w 530"/>
                <a:gd name="T69" fmla="*/ 50 h 835"/>
                <a:gd name="T70" fmla="*/ 97 w 530"/>
                <a:gd name="T71" fmla="*/ 49 h 835"/>
                <a:gd name="T72" fmla="*/ 94 w 530"/>
                <a:gd name="T73" fmla="*/ 49 h 835"/>
                <a:gd name="T74" fmla="*/ 91 w 530"/>
                <a:gd name="T75" fmla="*/ 49 h 835"/>
                <a:gd name="T76" fmla="*/ 88 w 530"/>
                <a:gd name="T77" fmla="*/ 49 h 835"/>
                <a:gd name="T78" fmla="*/ 85 w 530"/>
                <a:gd name="T79" fmla="*/ 49 h 835"/>
                <a:gd name="T80" fmla="*/ 83 w 530"/>
                <a:gd name="T81" fmla="*/ 50 h 835"/>
                <a:gd name="T82" fmla="*/ 80 w 530"/>
                <a:gd name="T83" fmla="*/ 50 h 835"/>
                <a:gd name="T84" fmla="*/ 78 w 530"/>
                <a:gd name="T85" fmla="*/ 51 h 835"/>
                <a:gd name="T86" fmla="*/ 76 w 530"/>
                <a:gd name="T87" fmla="*/ 52 h 835"/>
                <a:gd name="T88" fmla="*/ 73 w 530"/>
                <a:gd name="T89" fmla="*/ 53 h 835"/>
                <a:gd name="T90" fmla="*/ 72 w 530"/>
                <a:gd name="T91" fmla="*/ 55 h 835"/>
                <a:gd name="T92" fmla="*/ 70 w 530"/>
                <a:gd name="T93" fmla="*/ 57 h 835"/>
                <a:gd name="T94" fmla="*/ 68 w 530"/>
                <a:gd name="T95" fmla="*/ 59 h 835"/>
                <a:gd name="T96" fmla="*/ 66 w 530"/>
                <a:gd name="T97" fmla="*/ 61 h 835"/>
                <a:gd name="T98" fmla="*/ 64 w 530"/>
                <a:gd name="T99" fmla="*/ 64 h 835"/>
                <a:gd name="T100" fmla="*/ 63 w 530"/>
                <a:gd name="T101" fmla="*/ 67 h 835"/>
                <a:gd name="T102" fmla="*/ 61 w 530"/>
                <a:gd name="T103" fmla="*/ 70 h 835"/>
                <a:gd name="T104" fmla="*/ 60 w 530"/>
                <a:gd name="T105" fmla="*/ 74 h 835"/>
                <a:gd name="T106" fmla="*/ 59 w 530"/>
                <a:gd name="T107" fmla="*/ 77 h 835"/>
                <a:gd name="T108" fmla="*/ 58 w 530"/>
                <a:gd name="T109" fmla="*/ 82 h 835"/>
                <a:gd name="T110" fmla="*/ 57 w 530"/>
                <a:gd name="T111" fmla="*/ 88 h 835"/>
                <a:gd name="T112" fmla="*/ 56 w 530"/>
                <a:gd name="T113" fmla="*/ 95 h 835"/>
                <a:gd name="T114" fmla="*/ 56 w 530"/>
                <a:gd name="T115" fmla="*/ 103 h 835"/>
                <a:gd name="T116" fmla="*/ 55 w 530"/>
                <a:gd name="T117" fmla="*/ 112 h 835"/>
                <a:gd name="T118" fmla="*/ 55 w 530"/>
                <a:gd name="T119" fmla="*/ 122 h 835"/>
                <a:gd name="T120" fmla="*/ 55 w 530"/>
                <a:gd name="T121" fmla="*/ 133 h 835"/>
                <a:gd name="T122" fmla="*/ 54 w 530"/>
                <a:gd name="T123" fmla="*/ 146 h 835"/>
                <a:gd name="T124" fmla="*/ 54 w 530"/>
                <a:gd name="T125" fmla="*/ 209 h 83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530"/>
                <a:gd name="T190" fmla="*/ 0 h 835"/>
                <a:gd name="T191" fmla="*/ 530 w 530"/>
                <a:gd name="T192" fmla="*/ 835 h 835"/>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530" h="835">
                  <a:moveTo>
                    <a:pt x="216" y="835"/>
                  </a:moveTo>
                  <a:lnTo>
                    <a:pt x="0" y="835"/>
                  </a:lnTo>
                  <a:lnTo>
                    <a:pt x="0" y="19"/>
                  </a:lnTo>
                  <a:lnTo>
                    <a:pt x="201" y="19"/>
                  </a:lnTo>
                  <a:lnTo>
                    <a:pt x="201" y="135"/>
                  </a:lnTo>
                  <a:lnTo>
                    <a:pt x="214" y="115"/>
                  </a:lnTo>
                  <a:lnTo>
                    <a:pt x="227" y="97"/>
                  </a:lnTo>
                  <a:lnTo>
                    <a:pt x="238" y="81"/>
                  </a:lnTo>
                  <a:lnTo>
                    <a:pt x="250" y="67"/>
                  </a:lnTo>
                  <a:lnTo>
                    <a:pt x="261" y="54"/>
                  </a:lnTo>
                  <a:lnTo>
                    <a:pt x="273" y="43"/>
                  </a:lnTo>
                  <a:lnTo>
                    <a:pt x="283" y="33"/>
                  </a:lnTo>
                  <a:lnTo>
                    <a:pt x="294" y="27"/>
                  </a:lnTo>
                  <a:lnTo>
                    <a:pt x="305" y="20"/>
                  </a:lnTo>
                  <a:lnTo>
                    <a:pt x="316" y="15"/>
                  </a:lnTo>
                  <a:lnTo>
                    <a:pt x="327" y="10"/>
                  </a:lnTo>
                  <a:lnTo>
                    <a:pt x="339" y="6"/>
                  </a:lnTo>
                  <a:lnTo>
                    <a:pt x="350" y="4"/>
                  </a:lnTo>
                  <a:lnTo>
                    <a:pt x="362" y="2"/>
                  </a:lnTo>
                  <a:lnTo>
                    <a:pt x="375" y="1"/>
                  </a:lnTo>
                  <a:lnTo>
                    <a:pt x="388" y="0"/>
                  </a:lnTo>
                  <a:lnTo>
                    <a:pt x="406" y="1"/>
                  </a:lnTo>
                  <a:lnTo>
                    <a:pt x="425" y="2"/>
                  </a:lnTo>
                  <a:lnTo>
                    <a:pt x="443" y="6"/>
                  </a:lnTo>
                  <a:lnTo>
                    <a:pt x="461" y="10"/>
                  </a:lnTo>
                  <a:lnTo>
                    <a:pt x="478" y="16"/>
                  </a:lnTo>
                  <a:lnTo>
                    <a:pt x="496" y="23"/>
                  </a:lnTo>
                  <a:lnTo>
                    <a:pt x="512" y="32"/>
                  </a:lnTo>
                  <a:lnTo>
                    <a:pt x="530" y="41"/>
                  </a:lnTo>
                  <a:lnTo>
                    <a:pt x="463" y="230"/>
                  </a:lnTo>
                  <a:lnTo>
                    <a:pt x="449" y="221"/>
                  </a:lnTo>
                  <a:lnTo>
                    <a:pt x="436" y="214"/>
                  </a:lnTo>
                  <a:lnTo>
                    <a:pt x="424" y="208"/>
                  </a:lnTo>
                  <a:lnTo>
                    <a:pt x="411" y="203"/>
                  </a:lnTo>
                  <a:lnTo>
                    <a:pt x="398" y="199"/>
                  </a:lnTo>
                  <a:lnTo>
                    <a:pt x="385" y="196"/>
                  </a:lnTo>
                  <a:lnTo>
                    <a:pt x="373" y="195"/>
                  </a:lnTo>
                  <a:lnTo>
                    <a:pt x="362" y="194"/>
                  </a:lnTo>
                  <a:lnTo>
                    <a:pt x="350" y="195"/>
                  </a:lnTo>
                  <a:lnTo>
                    <a:pt x="340" y="195"/>
                  </a:lnTo>
                  <a:lnTo>
                    <a:pt x="330" y="198"/>
                  </a:lnTo>
                  <a:lnTo>
                    <a:pt x="319" y="200"/>
                  </a:lnTo>
                  <a:lnTo>
                    <a:pt x="310" y="204"/>
                  </a:lnTo>
                  <a:lnTo>
                    <a:pt x="301" y="208"/>
                  </a:lnTo>
                  <a:lnTo>
                    <a:pt x="292" y="213"/>
                  </a:lnTo>
                  <a:lnTo>
                    <a:pt x="285" y="219"/>
                  </a:lnTo>
                  <a:lnTo>
                    <a:pt x="277" y="226"/>
                  </a:lnTo>
                  <a:lnTo>
                    <a:pt x="269" y="234"/>
                  </a:lnTo>
                  <a:lnTo>
                    <a:pt x="263" y="244"/>
                  </a:lnTo>
                  <a:lnTo>
                    <a:pt x="256" y="254"/>
                  </a:lnTo>
                  <a:lnTo>
                    <a:pt x="250" y="266"/>
                  </a:lnTo>
                  <a:lnTo>
                    <a:pt x="245" y="279"/>
                  </a:lnTo>
                  <a:lnTo>
                    <a:pt x="240" y="294"/>
                  </a:lnTo>
                  <a:lnTo>
                    <a:pt x="234" y="309"/>
                  </a:lnTo>
                  <a:lnTo>
                    <a:pt x="231" y="327"/>
                  </a:lnTo>
                  <a:lnTo>
                    <a:pt x="227" y="351"/>
                  </a:lnTo>
                  <a:lnTo>
                    <a:pt x="224" y="379"/>
                  </a:lnTo>
                  <a:lnTo>
                    <a:pt x="222" y="411"/>
                  </a:lnTo>
                  <a:lnTo>
                    <a:pt x="219" y="447"/>
                  </a:lnTo>
                  <a:lnTo>
                    <a:pt x="218" y="488"/>
                  </a:lnTo>
                  <a:lnTo>
                    <a:pt x="218" y="533"/>
                  </a:lnTo>
                  <a:lnTo>
                    <a:pt x="216" y="583"/>
                  </a:lnTo>
                  <a:lnTo>
                    <a:pt x="216" y="83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19" name="Freeform 327">
              <a:extLst>
                <a:ext uri="{FF2B5EF4-FFF2-40B4-BE49-F238E27FC236}">
                  <a16:creationId xmlns:a16="http://schemas.microsoft.com/office/drawing/2014/main" id="{11D3CEA7-3577-41C9-8043-33EC12AF38C6}"/>
                </a:ext>
              </a:extLst>
            </p:cNvPr>
            <p:cNvSpPr>
              <a:spLocks noEditPoints="1"/>
            </p:cNvSpPr>
            <p:nvPr/>
          </p:nvSpPr>
          <p:spPr bwMode="auto">
            <a:xfrm>
              <a:off x="3331" y="1242"/>
              <a:ext cx="211" cy="213"/>
            </a:xfrm>
            <a:custGeom>
              <a:avLst/>
              <a:gdLst>
                <a:gd name="T0" fmla="*/ 1 w 844"/>
                <a:gd name="T1" fmla="*/ 90 h 853"/>
                <a:gd name="T2" fmla="*/ 5 w 844"/>
                <a:gd name="T3" fmla="*/ 71 h 853"/>
                <a:gd name="T4" fmla="*/ 14 w 844"/>
                <a:gd name="T5" fmla="*/ 52 h 853"/>
                <a:gd name="T6" fmla="*/ 25 w 844"/>
                <a:gd name="T7" fmla="*/ 35 h 853"/>
                <a:gd name="T8" fmla="*/ 40 w 844"/>
                <a:gd name="T9" fmla="*/ 21 h 853"/>
                <a:gd name="T10" fmla="*/ 57 w 844"/>
                <a:gd name="T11" fmla="*/ 10 h 853"/>
                <a:gd name="T12" fmla="*/ 77 w 844"/>
                <a:gd name="T13" fmla="*/ 3 h 853"/>
                <a:gd name="T14" fmla="*/ 98 w 844"/>
                <a:gd name="T15" fmla="*/ 0 h 853"/>
                <a:gd name="T16" fmla="*/ 117 w 844"/>
                <a:gd name="T17" fmla="*/ 0 h 853"/>
                <a:gd name="T18" fmla="*/ 133 w 844"/>
                <a:gd name="T19" fmla="*/ 3 h 853"/>
                <a:gd name="T20" fmla="*/ 148 w 844"/>
                <a:gd name="T21" fmla="*/ 8 h 853"/>
                <a:gd name="T22" fmla="*/ 161 w 844"/>
                <a:gd name="T23" fmla="*/ 14 h 853"/>
                <a:gd name="T24" fmla="*/ 174 w 844"/>
                <a:gd name="T25" fmla="*/ 23 h 853"/>
                <a:gd name="T26" fmla="*/ 185 w 844"/>
                <a:gd name="T27" fmla="*/ 34 h 853"/>
                <a:gd name="T28" fmla="*/ 194 w 844"/>
                <a:gd name="T29" fmla="*/ 46 h 853"/>
                <a:gd name="T30" fmla="*/ 202 w 844"/>
                <a:gd name="T31" fmla="*/ 59 h 853"/>
                <a:gd name="T32" fmla="*/ 207 w 844"/>
                <a:gd name="T33" fmla="*/ 74 h 853"/>
                <a:gd name="T34" fmla="*/ 210 w 844"/>
                <a:gd name="T35" fmla="*/ 89 h 853"/>
                <a:gd name="T36" fmla="*/ 211 w 844"/>
                <a:gd name="T37" fmla="*/ 106 h 853"/>
                <a:gd name="T38" fmla="*/ 210 w 844"/>
                <a:gd name="T39" fmla="*/ 123 h 853"/>
                <a:gd name="T40" fmla="*/ 207 w 844"/>
                <a:gd name="T41" fmla="*/ 139 h 853"/>
                <a:gd name="T42" fmla="*/ 202 w 844"/>
                <a:gd name="T43" fmla="*/ 153 h 853"/>
                <a:gd name="T44" fmla="*/ 194 w 844"/>
                <a:gd name="T45" fmla="*/ 167 h 853"/>
                <a:gd name="T46" fmla="*/ 185 w 844"/>
                <a:gd name="T47" fmla="*/ 179 h 853"/>
                <a:gd name="T48" fmla="*/ 173 w 844"/>
                <a:gd name="T49" fmla="*/ 190 h 853"/>
                <a:gd name="T50" fmla="*/ 161 w 844"/>
                <a:gd name="T51" fmla="*/ 199 h 853"/>
                <a:gd name="T52" fmla="*/ 147 w 844"/>
                <a:gd name="T53" fmla="*/ 206 h 853"/>
                <a:gd name="T54" fmla="*/ 133 w 844"/>
                <a:gd name="T55" fmla="*/ 210 h 853"/>
                <a:gd name="T56" fmla="*/ 117 w 844"/>
                <a:gd name="T57" fmla="*/ 213 h 853"/>
                <a:gd name="T58" fmla="*/ 99 w 844"/>
                <a:gd name="T59" fmla="*/ 213 h 853"/>
                <a:gd name="T60" fmla="*/ 78 w 844"/>
                <a:gd name="T61" fmla="*/ 210 h 853"/>
                <a:gd name="T62" fmla="*/ 59 w 844"/>
                <a:gd name="T63" fmla="*/ 204 h 853"/>
                <a:gd name="T64" fmla="*/ 40 w 844"/>
                <a:gd name="T65" fmla="*/ 194 h 853"/>
                <a:gd name="T66" fmla="*/ 25 w 844"/>
                <a:gd name="T67" fmla="*/ 180 h 853"/>
                <a:gd name="T68" fmla="*/ 14 w 844"/>
                <a:gd name="T69" fmla="*/ 163 h 853"/>
                <a:gd name="T70" fmla="*/ 5 w 844"/>
                <a:gd name="T71" fmla="*/ 143 h 853"/>
                <a:gd name="T72" fmla="*/ 1 w 844"/>
                <a:gd name="T73" fmla="*/ 121 h 853"/>
                <a:gd name="T74" fmla="*/ 56 w 844"/>
                <a:gd name="T75" fmla="*/ 106 h 853"/>
                <a:gd name="T76" fmla="*/ 58 w 844"/>
                <a:gd name="T77" fmla="*/ 127 h 853"/>
                <a:gd name="T78" fmla="*/ 64 w 844"/>
                <a:gd name="T79" fmla="*/ 144 h 853"/>
                <a:gd name="T80" fmla="*/ 68 w 844"/>
                <a:gd name="T81" fmla="*/ 151 h 853"/>
                <a:gd name="T82" fmla="*/ 78 w 844"/>
                <a:gd name="T83" fmla="*/ 160 h 853"/>
                <a:gd name="T84" fmla="*/ 91 w 844"/>
                <a:gd name="T85" fmla="*/ 167 h 853"/>
                <a:gd name="T86" fmla="*/ 106 w 844"/>
                <a:gd name="T87" fmla="*/ 169 h 853"/>
                <a:gd name="T88" fmla="*/ 121 w 844"/>
                <a:gd name="T89" fmla="*/ 167 h 853"/>
                <a:gd name="T90" fmla="*/ 134 w 844"/>
                <a:gd name="T91" fmla="*/ 160 h 853"/>
                <a:gd name="T92" fmla="*/ 143 w 844"/>
                <a:gd name="T93" fmla="*/ 151 h 853"/>
                <a:gd name="T94" fmla="*/ 147 w 844"/>
                <a:gd name="T95" fmla="*/ 144 h 853"/>
                <a:gd name="T96" fmla="*/ 153 w 844"/>
                <a:gd name="T97" fmla="*/ 127 h 853"/>
                <a:gd name="T98" fmla="*/ 155 w 844"/>
                <a:gd name="T99" fmla="*/ 106 h 853"/>
                <a:gd name="T100" fmla="*/ 153 w 844"/>
                <a:gd name="T101" fmla="*/ 86 h 853"/>
                <a:gd name="T102" fmla="*/ 147 w 844"/>
                <a:gd name="T103" fmla="*/ 69 h 853"/>
                <a:gd name="T104" fmla="*/ 137 w 844"/>
                <a:gd name="T105" fmla="*/ 56 h 853"/>
                <a:gd name="T106" fmla="*/ 125 w 844"/>
                <a:gd name="T107" fmla="*/ 48 h 853"/>
                <a:gd name="T108" fmla="*/ 111 w 844"/>
                <a:gd name="T109" fmla="*/ 44 h 853"/>
                <a:gd name="T110" fmla="*/ 96 w 844"/>
                <a:gd name="T111" fmla="*/ 45 h 853"/>
                <a:gd name="T112" fmla="*/ 82 w 844"/>
                <a:gd name="T113" fmla="*/ 50 h 853"/>
                <a:gd name="T114" fmla="*/ 70 w 844"/>
                <a:gd name="T115" fmla="*/ 60 h 853"/>
                <a:gd name="T116" fmla="*/ 65 w 844"/>
                <a:gd name="T117" fmla="*/ 67 h 853"/>
                <a:gd name="T118" fmla="*/ 59 w 844"/>
                <a:gd name="T119" fmla="*/ 80 h 853"/>
                <a:gd name="T120" fmla="*/ 56 w 844"/>
                <a:gd name="T121" fmla="*/ 99 h 85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844"/>
                <a:gd name="T184" fmla="*/ 0 h 853"/>
                <a:gd name="T185" fmla="*/ 844 w 844"/>
                <a:gd name="T186" fmla="*/ 853 h 85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844" h="853">
                  <a:moveTo>
                    <a:pt x="0" y="415"/>
                  </a:moveTo>
                  <a:lnTo>
                    <a:pt x="1" y="389"/>
                  </a:lnTo>
                  <a:lnTo>
                    <a:pt x="4" y="362"/>
                  </a:lnTo>
                  <a:lnTo>
                    <a:pt x="8" y="335"/>
                  </a:lnTo>
                  <a:lnTo>
                    <a:pt x="14" y="309"/>
                  </a:lnTo>
                  <a:lnTo>
                    <a:pt x="20" y="284"/>
                  </a:lnTo>
                  <a:lnTo>
                    <a:pt x="31" y="258"/>
                  </a:lnTo>
                  <a:lnTo>
                    <a:pt x="41" y="232"/>
                  </a:lnTo>
                  <a:lnTo>
                    <a:pt x="54" y="207"/>
                  </a:lnTo>
                  <a:lnTo>
                    <a:pt x="67" y="182"/>
                  </a:lnTo>
                  <a:lnTo>
                    <a:pt x="82" y="159"/>
                  </a:lnTo>
                  <a:lnTo>
                    <a:pt x="99" y="139"/>
                  </a:lnTo>
                  <a:lnTo>
                    <a:pt x="117" y="118"/>
                  </a:lnTo>
                  <a:lnTo>
                    <a:pt x="137" y="100"/>
                  </a:lnTo>
                  <a:lnTo>
                    <a:pt x="158" y="83"/>
                  </a:lnTo>
                  <a:lnTo>
                    <a:pt x="180" y="68"/>
                  </a:lnTo>
                  <a:lnTo>
                    <a:pt x="204" y="54"/>
                  </a:lnTo>
                  <a:lnTo>
                    <a:pt x="229" y="41"/>
                  </a:lnTo>
                  <a:lnTo>
                    <a:pt x="253" y="31"/>
                  </a:lnTo>
                  <a:lnTo>
                    <a:pt x="280" y="22"/>
                  </a:lnTo>
                  <a:lnTo>
                    <a:pt x="307" y="14"/>
                  </a:lnTo>
                  <a:lnTo>
                    <a:pt x="334" y="7"/>
                  </a:lnTo>
                  <a:lnTo>
                    <a:pt x="363" y="4"/>
                  </a:lnTo>
                  <a:lnTo>
                    <a:pt x="392" y="1"/>
                  </a:lnTo>
                  <a:lnTo>
                    <a:pt x="422" y="0"/>
                  </a:lnTo>
                  <a:lnTo>
                    <a:pt x="444" y="1"/>
                  </a:lnTo>
                  <a:lnTo>
                    <a:pt x="467" y="2"/>
                  </a:lnTo>
                  <a:lnTo>
                    <a:pt x="489" y="5"/>
                  </a:lnTo>
                  <a:lnTo>
                    <a:pt x="509" y="7"/>
                  </a:lnTo>
                  <a:lnTo>
                    <a:pt x="531" y="11"/>
                  </a:lnTo>
                  <a:lnTo>
                    <a:pt x="550" y="18"/>
                  </a:lnTo>
                  <a:lnTo>
                    <a:pt x="571" y="23"/>
                  </a:lnTo>
                  <a:lnTo>
                    <a:pt x="590" y="31"/>
                  </a:lnTo>
                  <a:lnTo>
                    <a:pt x="608" y="38"/>
                  </a:lnTo>
                  <a:lnTo>
                    <a:pt x="626" y="47"/>
                  </a:lnTo>
                  <a:lnTo>
                    <a:pt x="644" y="58"/>
                  </a:lnTo>
                  <a:lnTo>
                    <a:pt x="662" y="68"/>
                  </a:lnTo>
                  <a:lnTo>
                    <a:pt x="679" y="79"/>
                  </a:lnTo>
                  <a:lnTo>
                    <a:pt x="695" y="92"/>
                  </a:lnTo>
                  <a:lnTo>
                    <a:pt x="710" y="106"/>
                  </a:lnTo>
                  <a:lnTo>
                    <a:pt x="725" y="121"/>
                  </a:lnTo>
                  <a:lnTo>
                    <a:pt x="740" y="136"/>
                  </a:lnTo>
                  <a:lnTo>
                    <a:pt x="754" y="151"/>
                  </a:lnTo>
                  <a:lnTo>
                    <a:pt x="765" y="168"/>
                  </a:lnTo>
                  <a:lnTo>
                    <a:pt x="777" y="185"/>
                  </a:lnTo>
                  <a:lnTo>
                    <a:pt x="788" y="201"/>
                  </a:lnTo>
                  <a:lnTo>
                    <a:pt x="797" y="219"/>
                  </a:lnTo>
                  <a:lnTo>
                    <a:pt x="806" y="237"/>
                  </a:lnTo>
                  <a:lnTo>
                    <a:pt x="814" y="257"/>
                  </a:lnTo>
                  <a:lnTo>
                    <a:pt x="821" y="276"/>
                  </a:lnTo>
                  <a:lnTo>
                    <a:pt x="827" y="295"/>
                  </a:lnTo>
                  <a:lnTo>
                    <a:pt x="832" y="316"/>
                  </a:lnTo>
                  <a:lnTo>
                    <a:pt x="836" y="336"/>
                  </a:lnTo>
                  <a:lnTo>
                    <a:pt x="840" y="358"/>
                  </a:lnTo>
                  <a:lnTo>
                    <a:pt x="842" y="380"/>
                  </a:lnTo>
                  <a:lnTo>
                    <a:pt x="844" y="402"/>
                  </a:lnTo>
                  <a:lnTo>
                    <a:pt x="844" y="425"/>
                  </a:lnTo>
                  <a:lnTo>
                    <a:pt x="844" y="448"/>
                  </a:lnTo>
                  <a:lnTo>
                    <a:pt x="842" y="470"/>
                  </a:lnTo>
                  <a:lnTo>
                    <a:pt x="840" y="492"/>
                  </a:lnTo>
                  <a:lnTo>
                    <a:pt x="836" y="514"/>
                  </a:lnTo>
                  <a:lnTo>
                    <a:pt x="832" y="534"/>
                  </a:lnTo>
                  <a:lnTo>
                    <a:pt x="827" y="555"/>
                  </a:lnTo>
                  <a:lnTo>
                    <a:pt x="821" y="574"/>
                  </a:lnTo>
                  <a:lnTo>
                    <a:pt x="814" y="593"/>
                  </a:lnTo>
                  <a:lnTo>
                    <a:pt x="806" y="613"/>
                  </a:lnTo>
                  <a:lnTo>
                    <a:pt x="797" y="632"/>
                  </a:lnTo>
                  <a:lnTo>
                    <a:pt x="787" y="650"/>
                  </a:lnTo>
                  <a:lnTo>
                    <a:pt x="777" y="667"/>
                  </a:lnTo>
                  <a:lnTo>
                    <a:pt x="765" y="683"/>
                  </a:lnTo>
                  <a:lnTo>
                    <a:pt x="752" y="700"/>
                  </a:lnTo>
                  <a:lnTo>
                    <a:pt x="738" y="717"/>
                  </a:lnTo>
                  <a:lnTo>
                    <a:pt x="724" y="732"/>
                  </a:lnTo>
                  <a:lnTo>
                    <a:pt x="709" y="746"/>
                  </a:lnTo>
                  <a:lnTo>
                    <a:pt x="693" y="761"/>
                  </a:lnTo>
                  <a:lnTo>
                    <a:pt x="678" y="773"/>
                  </a:lnTo>
                  <a:lnTo>
                    <a:pt x="661" y="785"/>
                  </a:lnTo>
                  <a:lnTo>
                    <a:pt x="643" y="797"/>
                  </a:lnTo>
                  <a:lnTo>
                    <a:pt x="626" y="807"/>
                  </a:lnTo>
                  <a:lnTo>
                    <a:pt x="607" y="816"/>
                  </a:lnTo>
                  <a:lnTo>
                    <a:pt x="589" y="823"/>
                  </a:lnTo>
                  <a:lnTo>
                    <a:pt x="570" y="830"/>
                  </a:lnTo>
                  <a:lnTo>
                    <a:pt x="550" y="836"/>
                  </a:lnTo>
                  <a:lnTo>
                    <a:pt x="530" y="841"/>
                  </a:lnTo>
                  <a:lnTo>
                    <a:pt x="509" y="847"/>
                  </a:lnTo>
                  <a:lnTo>
                    <a:pt x="489" y="849"/>
                  </a:lnTo>
                  <a:lnTo>
                    <a:pt x="467" y="852"/>
                  </a:lnTo>
                  <a:lnTo>
                    <a:pt x="445" y="853"/>
                  </a:lnTo>
                  <a:lnTo>
                    <a:pt x="423" y="853"/>
                  </a:lnTo>
                  <a:lnTo>
                    <a:pt x="395" y="853"/>
                  </a:lnTo>
                  <a:lnTo>
                    <a:pt x="368" y="850"/>
                  </a:lnTo>
                  <a:lnTo>
                    <a:pt x="339" y="847"/>
                  </a:lnTo>
                  <a:lnTo>
                    <a:pt x="312" y="841"/>
                  </a:lnTo>
                  <a:lnTo>
                    <a:pt x="287" y="834"/>
                  </a:lnTo>
                  <a:lnTo>
                    <a:pt x="260" y="825"/>
                  </a:lnTo>
                  <a:lnTo>
                    <a:pt x="234" y="815"/>
                  </a:lnTo>
                  <a:lnTo>
                    <a:pt x="208" y="803"/>
                  </a:lnTo>
                  <a:lnTo>
                    <a:pt x="184" y="790"/>
                  </a:lnTo>
                  <a:lnTo>
                    <a:pt x="161" y="775"/>
                  </a:lnTo>
                  <a:lnTo>
                    <a:pt x="139" y="758"/>
                  </a:lnTo>
                  <a:lnTo>
                    <a:pt x="118" y="740"/>
                  </a:lnTo>
                  <a:lnTo>
                    <a:pt x="100" y="721"/>
                  </a:lnTo>
                  <a:lnTo>
                    <a:pt x="83" y="700"/>
                  </a:lnTo>
                  <a:lnTo>
                    <a:pt x="67" y="678"/>
                  </a:lnTo>
                  <a:lnTo>
                    <a:pt x="54" y="654"/>
                  </a:lnTo>
                  <a:lnTo>
                    <a:pt x="41" y="629"/>
                  </a:lnTo>
                  <a:lnTo>
                    <a:pt x="31" y="602"/>
                  </a:lnTo>
                  <a:lnTo>
                    <a:pt x="20" y="574"/>
                  </a:lnTo>
                  <a:lnTo>
                    <a:pt x="14" y="546"/>
                  </a:lnTo>
                  <a:lnTo>
                    <a:pt x="8" y="515"/>
                  </a:lnTo>
                  <a:lnTo>
                    <a:pt x="4" y="483"/>
                  </a:lnTo>
                  <a:lnTo>
                    <a:pt x="1" y="450"/>
                  </a:lnTo>
                  <a:lnTo>
                    <a:pt x="0" y="415"/>
                  </a:lnTo>
                  <a:close/>
                  <a:moveTo>
                    <a:pt x="222" y="426"/>
                  </a:moveTo>
                  <a:lnTo>
                    <a:pt x="222" y="456"/>
                  </a:lnTo>
                  <a:lnTo>
                    <a:pt x="225" y="484"/>
                  </a:lnTo>
                  <a:lnTo>
                    <a:pt x="230" y="510"/>
                  </a:lnTo>
                  <a:lnTo>
                    <a:pt x="237" y="534"/>
                  </a:lnTo>
                  <a:lnTo>
                    <a:pt x="244" y="556"/>
                  </a:lnTo>
                  <a:lnTo>
                    <a:pt x="255" y="577"/>
                  </a:lnTo>
                  <a:lnTo>
                    <a:pt x="260" y="587"/>
                  </a:lnTo>
                  <a:lnTo>
                    <a:pt x="266" y="596"/>
                  </a:lnTo>
                  <a:lnTo>
                    <a:pt x="273" y="605"/>
                  </a:lnTo>
                  <a:lnTo>
                    <a:pt x="280" y="613"/>
                  </a:lnTo>
                  <a:lnTo>
                    <a:pt x="294" y="628"/>
                  </a:lnTo>
                  <a:lnTo>
                    <a:pt x="310" y="641"/>
                  </a:lnTo>
                  <a:lnTo>
                    <a:pt x="327" y="653"/>
                  </a:lnTo>
                  <a:lnTo>
                    <a:pt x="345" y="662"/>
                  </a:lnTo>
                  <a:lnTo>
                    <a:pt x="363" y="668"/>
                  </a:lnTo>
                  <a:lnTo>
                    <a:pt x="382" y="673"/>
                  </a:lnTo>
                  <a:lnTo>
                    <a:pt x="401" y="677"/>
                  </a:lnTo>
                  <a:lnTo>
                    <a:pt x="422" y="677"/>
                  </a:lnTo>
                  <a:lnTo>
                    <a:pt x="442" y="677"/>
                  </a:lnTo>
                  <a:lnTo>
                    <a:pt x="463" y="673"/>
                  </a:lnTo>
                  <a:lnTo>
                    <a:pt x="482" y="668"/>
                  </a:lnTo>
                  <a:lnTo>
                    <a:pt x="500" y="662"/>
                  </a:lnTo>
                  <a:lnTo>
                    <a:pt x="517" y="653"/>
                  </a:lnTo>
                  <a:lnTo>
                    <a:pt x="534" y="641"/>
                  </a:lnTo>
                  <a:lnTo>
                    <a:pt x="549" y="628"/>
                  </a:lnTo>
                  <a:lnTo>
                    <a:pt x="565" y="613"/>
                  </a:lnTo>
                  <a:lnTo>
                    <a:pt x="571" y="605"/>
                  </a:lnTo>
                  <a:lnTo>
                    <a:pt x="577" y="596"/>
                  </a:lnTo>
                  <a:lnTo>
                    <a:pt x="584" y="587"/>
                  </a:lnTo>
                  <a:lnTo>
                    <a:pt x="589" y="577"/>
                  </a:lnTo>
                  <a:lnTo>
                    <a:pt x="599" y="556"/>
                  </a:lnTo>
                  <a:lnTo>
                    <a:pt x="607" y="534"/>
                  </a:lnTo>
                  <a:lnTo>
                    <a:pt x="613" y="510"/>
                  </a:lnTo>
                  <a:lnTo>
                    <a:pt x="617" y="483"/>
                  </a:lnTo>
                  <a:lnTo>
                    <a:pt x="621" y="455"/>
                  </a:lnTo>
                  <a:lnTo>
                    <a:pt x="621" y="425"/>
                  </a:lnTo>
                  <a:lnTo>
                    <a:pt x="621" y="397"/>
                  </a:lnTo>
                  <a:lnTo>
                    <a:pt x="617" y="369"/>
                  </a:lnTo>
                  <a:lnTo>
                    <a:pt x="613" y="343"/>
                  </a:lnTo>
                  <a:lnTo>
                    <a:pt x="607" y="320"/>
                  </a:lnTo>
                  <a:lnTo>
                    <a:pt x="599" y="297"/>
                  </a:lnTo>
                  <a:lnTo>
                    <a:pt x="589" y="276"/>
                  </a:lnTo>
                  <a:lnTo>
                    <a:pt x="577" y="258"/>
                  </a:lnTo>
                  <a:lnTo>
                    <a:pt x="565" y="241"/>
                  </a:lnTo>
                  <a:lnTo>
                    <a:pt x="549" y="226"/>
                  </a:lnTo>
                  <a:lnTo>
                    <a:pt x="534" y="213"/>
                  </a:lnTo>
                  <a:lnTo>
                    <a:pt x="517" y="201"/>
                  </a:lnTo>
                  <a:lnTo>
                    <a:pt x="500" y="192"/>
                  </a:lnTo>
                  <a:lnTo>
                    <a:pt x="482" y="185"/>
                  </a:lnTo>
                  <a:lnTo>
                    <a:pt x="463" y="181"/>
                  </a:lnTo>
                  <a:lnTo>
                    <a:pt x="442" y="177"/>
                  </a:lnTo>
                  <a:lnTo>
                    <a:pt x="422" y="176"/>
                  </a:lnTo>
                  <a:lnTo>
                    <a:pt x="401" y="177"/>
                  </a:lnTo>
                  <a:lnTo>
                    <a:pt x="382" y="181"/>
                  </a:lnTo>
                  <a:lnTo>
                    <a:pt x="363" y="185"/>
                  </a:lnTo>
                  <a:lnTo>
                    <a:pt x="345" y="192"/>
                  </a:lnTo>
                  <a:lnTo>
                    <a:pt x="327" y="201"/>
                  </a:lnTo>
                  <a:lnTo>
                    <a:pt x="310" y="213"/>
                  </a:lnTo>
                  <a:lnTo>
                    <a:pt x="294" y="226"/>
                  </a:lnTo>
                  <a:lnTo>
                    <a:pt x="280" y="241"/>
                  </a:lnTo>
                  <a:lnTo>
                    <a:pt x="273" y="249"/>
                  </a:lnTo>
                  <a:lnTo>
                    <a:pt x="266" y="258"/>
                  </a:lnTo>
                  <a:lnTo>
                    <a:pt x="260" y="267"/>
                  </a:lnTo>
                  <a:lnTo>
                    <a:pt x="255" y="277"/>
                  </a:lnTo>
                  <a:lnTo>
                    <a:pt x="244" y="298"/>
                  </a:lnTo>
                  <a:lnTo>
                    <a:pt x="237" y="320"/>
                  </a:lnTo>
                  <a:lnTo>
                    <a:pt x="230" y="344"/>
                  </a:lnTo>
                  <a:lnTo>
                    <a:pt x="225" y="370"/>
                  </a:lnTo>
                  <a:lnTo>
                    <a:pt x="222" y="398"/>
                  </a:lnTo>
                  <a:lnTo>
                    <a:pt x="222" y="42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20" name="Freeform 328">
              <a:extLst>
                <a:ext uri="{FF2B5EF4-FFF2-40B4-BE49-F238E27FC236}">
                  <a16:creationId xmlns:a16="http://schemas.microsoft.com/office/drawing/2014/main" id="{969746FE-0E8E-4064-9A44-453872BC7E68}"/>
                </a:ext>
              </a:extLst>
            </p:cNvPr>
            <p:cNvSpPr>
              <a:spLocks noEditPoints="1"/>
            </p:cNvSpPr>
            <p:nvPr/>
          </p:nvSpPr>
          <p:spPr bwMode="auto">
            <a:xfrm>
              <a:off x="3583" y="1242"/>
              <a:ext cx="200" cy="287"/>
            </a:xfrm>
            <a:custGeom>
              <a:avLst/>
              <a:gdLst>
                <a:gd name="T0" fmla="*/ 51 w 798"/>
                <a:gd name="T1" fmla="*/ 35 h 1146"/>
                <a:gd name="T2" fmla="*/ 59 w 798"/>
                <a:gd name="T3" fmla="*/ 24 h 1146"/>
                <a:gd name="T4" fmla="*/ 69 w 798"/>
                <a:gd name="T5" fmla="*/ 15 h 1146"/>
                <a:gd name="T6" fmla="*/ 81 w 798"/>
                <a:gd name="T7" fmla="*/ 7 h 1146"/>
                <a:gd name="T8" fmla="*/ 95 w 798"/>
                <a:gd name="T9" fmla="*/ 3 h 1146"/>
                <a:gd name="T10" fmla="*/ 109 w 798"/>
                <a:gd name="T11" fmla="*/ 0 h 1146"/>
                <a:gd name="T12" fmla="*/ 123 w 798"/>
                <a:gd name="T13" fmla="*/ 1 h 1146"/>
                <a:gd name="T14" fmla="*/ 136 w 798"/>
                <a:gd name="T15" fmla="*/ 3 h 1146"/>
                <a:gd name="T16" fmla="*/ 147 w 798"/>
                <a:gd name="T17" fmla="*/ 7 h 1146"/>
                <a:gd name="T18" fmla="*/ 158 w 798"/>
                <a:gd name="T19" fmla="*/ 13 h 1146"/>
                <a:gd name="T20" fmla="*/ 169 w 798"/>
                <a:gd name="T21" fmla="*/ 22 h 1146"/>
                <a:gd name="T22" fmla="*/ 178 w 798"/>
                <a:gd name="T23" fmla="*/ 32 h 1146"/>
                <a:gd name="T24" fmla="*/ 186 w 798"/>
                <a:gd name="T25" fmla="*/ 43 h 1146"/>
                <a:gd name="T26" fmla="*/ 192 w 798"/>
                <a:gd name="T27" fmla="*/ 57 h 1146"/>
                <a:gd name="T28" fmla="*/ 196 w 798"/>
                <a:gd name="T29" fmla="*/ 71 h 1146"/>
                <a:gd name="T30" fmla="*/ 199 w 798"/>
                <a:gd name="T31" fmla="*/ 88 h 1146"/>
                <a:gd name="T32" fmla="*/ 200 w 798"/>
                <a:gd name="T33" fmla="*/ 106 h 1146"/>
                <a:gd name="T34" fmla="*/ 199 w 798"/>
                <a:gd name="T35" fmla="*/ 124 h 1146"/>
                <a:gd name="T36" fmla="*/ 196 w 798"/>
                <a:gd name="T37" fmla="*/ 141 h 1146"/>
                <a:gd name="T38" fmla="*/ 192 w 798"/>
                <a:gd name="T39" fmla="*/ 156 h 1146"/>
                <a:gd name="T40" fmla="*/ 186 w 798"/>
                <a:gd name="T41" fmla="*/ 170 h 1146"/>
                <a:gd name="T42" fmla="*/ 178 w 798"/>
                <a:gd name="T43" fmla="*/ 182 h 1146"/>
                <a:gd name="T44" fmla="*/ 168 w 798"/>
                <a:gd name="T45" fmla="*/ 192 h 1146"/>
                <a:gd name="T46" fmla="*/ 158 w 798"/>
                <a:gd name="T47" fmla="*/ 200 h 1146"/>
                <a:gd name="T48" fmla="*/ 147 w 798"/>
                <a:gd name="T49" fmla="*/ 207 h 1146"/>
                <a:gd name="T50" fmla="*/ 135 w 798"/>
                <a:gd name="T51" fmla="*/ 211 h 1146"/>
                <a:gd name="T52" fmla="*/ 123 w 798"/>
                <a:gd name="T53" fmla="*/ 213 h 1146"/>
                <a:gd name="T54" fmla="*/ 110 w 798"/>
                <a:gd name="T55" fmla="*/ 214 h 1146"/>
                <a:gd name="T56" fmla="*/ 98 w 798"/>
                <a:gd name="T57" fmla="*/ 212 h 1146"/>
                <a:gd name="T58" fmla="*/ 87 w 798"/>
                <a:gd name="T59" fmla="*/ 209 h 1146"/>
                <a:gd name="T60" fmla="*/ 76 w 798"/>
                <a:gd name="T61" fmla="*/ 203 h 1146"/>
                <a:gd name="T62" fmla="*/ 65 w 798"/>
                <a:gd name="T63" fmla="*/ 195 h 1146"/>
                <a:gd name="T64" fmla="*/ 54 w 798"/>
                <a:gd name="T65" fmla="*/ 184 h 1146"/>
                <a:gd name="T66" fmla="*/ 0 w 798"/>
                <a:gd name="T67" fmla="*/ 5 h 1146"/>
                <a:gd name="T68" fmla="*/ 55 w 798"/>
                <a:gd name="T69" fmla="*/ 120 h 1146"/>
                <a:gd name="T70" fmla="*/ 59 w 798"/>
                <a:gd name="T71" fmla="*/ 139 h 1146"/>
                <a:gd name="T72" fmla="*/ 64 w 798"/>
                <a:gd name="T73" fmla="*/ 150 h 1146"/>
                <a:gd name="T74" fmla="*/ 71 w 798"/>
                <a:gd name="T75" fmla="*/ 158 h 1146"/>
                <a:gd name="T76" fmla="*/ 82 w 798"/>
                <a:gd name="T77" fmla="*/ 167 h 1146"/>
                <a:gd name="T78" fmla="*/ 96 w 798"/>
                <a:gd name="T79" fmla="*/ 171 h 1146"/>
                <a:gd name="T80" fmla="*/ 110 w 798"/>
                <a:gd name="T81" fmla="*/ 170 h 1146"/>
                <a:gd name="T82" fmla="*/ 122 w 798"/>
                <a:gd name="T83" fmla="*/ 165 h 1146"/>
                <a:gd name="T84" fmla="*/ 132 w 798"/>
                <a:gd name="T85" fmla="*/ 156 h 1146"/>
                <a:gd name="T86" fmla="*/ 136 w 798"/>
                <a:gd name="T87" fmla="*/ 149 h 1146"/>
                <a:gd name="T88" fmla="*/ 142 w 798"/>
                <a:gd name="T89" fmla="*/ 136 h 1146"/>
                <a:gd name="T90" fmla="*/ 144 w 798"/>
                <a:gd name="T91" fmla="*/ 114 h 1146"/>
                <a:gd name="T92" fmla="*/ 144 w 798"/>
                <a:gd name="T93" fmla="*/ 91 h 1146"/>
                <a:gd name="T94" fmla="*/ 140 w 798"/>
                <a:gd name="T95" fmla="*/ 72 h 1146"/>
                <a:gd name="T96" fmla="*/ 132 w 798"/>
                <a:gd name="T97" fmla="*/ 59 h 1146"/>
                <a:gd name="T98" fmla="*/ 121 w 798"/>
                <a:gd name="T99" fmla="*/ 49 h 1146"/>
                <a:gd name="T100" fmla="*/ 109 w 798"/>
                <a:gd name="T101" fmla="*/ 44 h 1146"/>
                <a:gd name="T102" fmla="*/ 95 w 798"/>
                <a:gd name="T103" fmla="*/ 43 h 1146"/>
                <a:gd name="T104" fmla="*/ 82 w 798"/>
                <a:gd name="T105" fmla="*/ 47 h 1146"/>
                <a:gd name="T106" fmla="*/ 70 w 798"/>
                <a:gd name="T107" fmla="*/ 55 h 1146"/>
                <a:gd name="T108" fmla="*/ 61 w 798"/>
                <a:gd name="T109" fmla="*/ 67 h 1146"/>
                <a:gd name="T110" fmla="*/ 55 w 798"/>
                <a:gd name="T111" fmla="*/ 83 h 1146"/>
                <a:gd name="T112" fmla="*/ 54 w 798"/>
                <a:gd name="T113" fmla="*/ 104 h 114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98"/>
                <a:gd name="T172" fmla="*/ 0 h 1146"/>
                <a:gd name="T173" fmla="*/ 798 w 798"/>
                <a:gd name="T174" fmla="*/ 1146 h 114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98" h="1146">
                  <a:moveTo>
                    <a:pt x="0" y="19"/>
                  </a:moveTo>
                  <a:lnTo>
                    <a:pt x="202" y="19"/>
                  </a:lnTo>
                  <a:lnTo>
                    <a:pt x="202" y="139"/>
                  </a:lnTo>
                  <a:lnTo>
                    <a:pt x="212" y="123"/>
                  </a:lnTo>
                  <a:lnTo>
                    <a:pt x="223" y="109"/>
                  </a:lnTo>
                  <a:lnTo>
                    <a:pt x="236" y="96"/>
                  </a:lnTo>
                  <a:lnTo>
                    <a:pt x="248" y="83"/>
                  </a:lnTo>
                  <a:lnTo>
                    <a:pt x="261" y="70"/>
                  </a:lnTo>
                  <a:lnTo>
                    <a:pt x="277" y="59"/>
                  </a:lnTo>
                  <a:lnTo>
                    <a:pt x="292" y="49"/>
                  </a:lnTo>
                  <a:lnTo>
                    <a:pt x="308" y="38"/>
                  </a:lnTo>
                  <a:lnTo>
                    <a:pt x="324" y="29"/>
                  </a:lnTo>
                  <a:lnTo>
                    <a:pt x="342" y="22"/>
                  </a:lnTo>
                  <a:lnTo>
                    <a:pt x="360" y="15"/>
                  </a:lnTo>
                  <a:lnTo>
                    <a:pt x="378" y="10"/>
                  </a:lnTo>
                  <a:lnTo>
                    <a:pt x="398" y="6"/>
                  </a:lnTo>
                  <a:lnTo>
                    <a:pt x="417" y="2"/>
                  </a:lnTo>
                  <a:lnTo>
                    <a:pt x="436" y="1"/>
                  </a:lnTo>
                  <a:lnTo>
                    <a:pt x="457" y="0"/>
                  </a:lnTo>
                  <a:lnTo>
                    <a:pt x="475" y="1"/>
                  </a:lnTo>
                  <a:lnTo>
                    <a:pt x="492" y="2"/>
                  </a:lnTo>
                  <a:lnTo>
                    <a:pt x="508" y="4"/>
                  </a:lnTo>
                  <a:lnTo>
                    <a:pt x="525" y="7"/>
                  </a:lnTo>
                  <a:lnTo>
                    <a:pt x="542" y="11"/>
                  </a:lnTo>
                  <a:lnTo>
                    <a:pt x="557" y="16"/>
                  </a:lnTo>
                  <a:lnTo>
                    <a:pt x="573" y="22"/>
                  </a:lnTo>
                  <a:lnTo>
                    <a:pt x="588" y="28"/>
                  </a:lnTo>
                  <a:lnTo>
                    <a:pt x="604" y="36"/>
                  </a:lnTo>
                  <a:lnTo>
                    <a:pt x="618" y="43"/>
                  </a:lnTo>
                  <a:lnTo>
                    <a:pt x="632" y="52"/>
                  </a:lnTo>
                  <a:lnTo>
                    <a:pt x="646" y="63"/>
                  </a:lnTo>
                  <a:lnTo>
                    <a:pt x="659" y="74"/>
                  </a:lnTo>
                  <a:lnTo>
                    <a:pt x="673" y="86"/>
                  </a:lnTo>
                  <a:lnTo>
                    <a:pt x="686" y="99"/>
                  </a:lnTo>
                  <a:lnTo>
                    <a:pt x="699" y="112"/>
                  </a:lnTo>
                  <a:lnTo>
                    <a:pt x="710" y="126"/>
                  </a:lnTo>
                  <a:lnTo>
                    <a:pt x="722" y="141"/>
                  </a:lnTo>
                  <a:lnTo>
                    <a:pt x="732" y="157"/>
                  </a:lnTo>
                  <a:lnTo>
                    <a:pt x="741" y="173"/>
                  </a:lnTo>
                  <a:lnTo>
                    <a:pt x="750" y="190"/>
                  </a:lnTo>
                  <a:lnTo>
                    <a:pt x="759" y="208"/>
                  </a:lnTo>
                  <a:lnTo>
                    <a:pt x="766" y="226"/>
                  </a:lnTo>
                  <a:lnTo>
                    <a:pt x="772" y="245"/>
                  </a:lnTo>
                  <a:lnTo>
                    <a:pt x="778" y="264"/>
                  </a:lnTo>
                  <a:lnTo>
                    <a:pt x="784" y="285"/>
                  </a:lnTo>
                  <a:lnTo>
                    <a:pt x="787" y="307"/>
                  </a:lnTo>
                  <a:lnTo>
                    <a:pt x="791" y="329"/>
                  </a:lnTo>
                  <a:lnTo>
                    <a:pt x="794" y="351"/>
                  </a:lnTo>
                  <a:lnTo>
                    <a:pt x="796" y="374"/>
                  </a:lnTo>
                  <a:lnTo>
                    <a:pt x="796" y="398"/>
                  </a:lnTo>
                  <a:lnTo>
                    <a:pt x="798" y="423"/>
                  </a:lnTo>
                  <a:lnTo>
                    <a:pt x="796" y="448"/>
                  </a:lnTo>
                  <a:lnTo>
                    <a:pt x="796" y="473"/>
                  </a:lnTo>
                  <a:lnTo>
                    <a:pt x="794" y="496"/>
                  </a:lnTo>
                  <a:lnTo>
                    <a:pt x="791" y="519"/>
                  </a:lnTo>
                  <a:lnTo>
                    <a:pt x="787" y="541"/>
                  </a:lnTo>
                  <a:lnTo>
                    <a:pt x="784" y="563"/>
                  </a:lnTo>
                  <a:lnTo>
                    <a:pt x="778" y="584"/>
                  </a:lnTo>
                  <a:lnTo>
                    <a:pt x="772" y="604"/>
                  </a:lnTo>
                  <a:lnTo>
                    <a:pt x="766" y="623"/>
                  </a:lnTo>
                  <a:lnTo>
                    <a:pt x="758" y="642"/>
                  </a:lnTo>
                  <a:lnTo>
                    <a:pt x="750" y="660"/>
                  </a:lnTo>
                  <a:lnTo>
                    <a:pt x="741" y="678"/>
                  </a:lnTo>
                  <a:lnTo>
                    <a:pt x="731" y="695"/>
                  </a:lnTo>
                  <a:lnTo>
                    <a:pt x="721" y="710"/>
                  </a:lnTo>
                  <a:lnTo>
                    <a:pt x="709" y="726"/>
                  </a:lnTo>
                  <a:lnTo>
                    <a:pt x="697" y="740"/>
                  </a:lnTo>
                  <a:lnTo>
                    <a:pt x="685" y="754"/>
                  </a:lnTo>
                  <a:lnTo>
                    <a:pt x="672" y="767"/>
                  </a:lnTo>
                  <a:lnTo>
                    <a:pt x="659" y="779"/>
                  </a:lnTo>
                  <a:lnTo>
                    <a:pt x="645" y="790"/>
                  </a:lnTo>
                  <a:lnTo>
                    <a:pt x="631" y="800"/>
                  </a:lnTo>
                  <a:lnTo>
                    <a:pt x="616" y="809"/>
                  </a:lnTo>
                  <a:lnTo>
                    <a:pt x="602" y="818"/>
                  </a:lnTo>
                  <a:lnTo>
                    <a:pt x="587" y="825"/>
                  </a:lnTo>
                  <a:lnTo>
                    <a:pt x="571" y="832"/>
                  </a:lnTo>
                  <a:lnTo>
                    <a:pt x="556" y="838"/>
                  </a:lnTo>
                  <a:lnTo>
                    <a:pt x="540" y="843"/>
                  </a:lnTo>
                  <a:lnTo>
                    <a:pt x="524" y="847"/>
                  </a:lnTo>
                  <a:lnTo>
                    <a:pt x="507" y="849"/>
                  </a:lnTo>
                  <a:lnTo>
                    <a:pt x="490" y="852"/>
                  </a:lnTo>
                  <a:lnTo>
                    <a:pt x="472" y="853"/>
                  </a:lnTo>
                  <a:lnTo>
                    <a:pt x="456" y="853"/>
                  </a:lnTo>
                  <a:lnTo>
                    <a:pt x="439" y="853"/>
                  </a:lnTo>
                  <a:lnTo>
                    <a:pt x="422" y="852"/>
                  </a:lnTo>
                  <a:lnTo>
                    <a:pt x="405" y="850"/>
                  </a:lnTo>
                  <a:lnTo>
                    <a:pt x="390" y="847"/>
                  </a:lnTo>
                  <a:lnTo>
                    <a:pt x="376" y="843"/>
                  </a:lnTo>
                  <a:lnTo>
                    <a:pt x="360" y="839"/>
                  </a:lnTo>
                  <a:lnTo>
                    <a:pt x="346" y="834"/>
                  </a:lnTo>
                  <a:lnTo>
                    <a:pt x="332" y="827"/>
                  </a:lnTo>
                  <a:lnTo>
                    <a:pt x="318" y="820"/>
                  </a:lnTo>
                  <a:lnTo>
                    <a:pt x="304" y="811"/>
                  </a:lnTo>
                  <a:lnTo>
                    <a:pt x="290" y="802"/>
                  </a:lnTo>
                  <a:lnTo>
                    <a:pt x="275" y="790"/>
                  </a:lnTo>
                  <a:lnTo>
                    <a:pt x="261" y="779"/>
                  </a:lnTo>
                  <a:lnTo>
                    <a:pt x="246" y="764"/>
                  </a:lnTo>
                  <a:lnTo>
                    <a:pt x="232" y="750"/>
                  </a:lnTo>
                  <a:lnTo>
                    <a:pt x="216" y="735"/>
                  </a:lnTo>
                  <a:lnTo>
                    <a:pt x="216" y="1146"/>
                  </a:lnTo>
                  <a:lnTo>
                    <a:pt x="0" y="1146"/>
                  </a:lnTo>
                  <a:lnTo>
                    <a:pt x="0" y="19"/>
                  </a:lnTo>
                  <a:close/>
                  <a:moveTo>
                    <a:pt x="214" y="414"/>
                  </a:moveTo>
                  <a:lnTo>
                    <a:pt x="215" y="447"/>
                  </a:lnTo>
                  <a:lnTo>
                    <a:pt x="218" y="478"/>
                  </a:lnTo>
                  <a:lnTo>
                    <a:pt x="221" y="506"/>
                  </a:lnTo>
                  <a:lnTo>
                    <a:pt x="228" y="533"/>
                  </a:lnTo>
                  <a:lnTo>
                    <a:pt x="236" y="557"/>
                  </a:lnTo>
                  <a:lnTo>
                    <a:pt x="245" y="579"/>
                  </a:lnTo>
                  <a:lnTo>
                    <a:pt x="250" y="590"/>
                  </a:lnTo>
                  <a:lnTo>
                    <a:pt x="256" y="599"/>
                  </a:lnTo>
                  <a:lnTo>
                    <a:pt x="263" y="608"/>
                  </a:lnTo>
                  <a:lnTo>
                    <a:pt x="269" y="617"/>
                  </a:lnTo>
                  <a:lnTo>
                    <a:pt x="283" y="632"/>
                  </a:lnTo>
                  <a:lnTo>
                    <a:pt x="297" y="645"/>
                  </a:lnTo>
                  <a:lnTo>
                    <a:pt x="313" y="656"/>
                  </a:lnTo>
                  <a:lnTo>
                    <a:pt x="329" y="665"/>
                  </a:lnTo>
                  <a:lnTo>
                    <a:pt x="346" y="673"/>
                  </a:lnTo>
                  <a:lnTo>
                    <a:pt x="364" y="678"/>
                  </a:lnTo>
                  <a:lnTo>
                    <a:pt x="382" y="681"/>
                  </a:lnTo>
                  <a:lnTo>
                    <a:pt x="402" y="682"/>
                  </a:lnTo>
                  <a:lnTo>
                    <a:pt x="421" y="681"/>
                  </a:lnTo>
                  <a:lnTo>
                    <a:pt x="438" y="678"/>
                  </a:lnTo>
                  <a:lnTo>
                    <a:pt x="454" y="674"/>
                  </a:lnTo>
                  <a:lnTo>
                    <a:pt x="471" y="667"/>
                  </a:lnTo>
                  <a:lnTo>
                    <a:pt x="486" y="659"/>
                  </a:lnTo>
                  <a:lnTo>
                    <a:pt x="501" y="649"/>
                  </a:lnTo>
                  <a:lnTo>
                    <a:pt x="515" y="636"/>
                  </a:lnTo>
                  <a:lnTo>
                    <a:pt x="528" y="622"/>
                  </a:lnTo>
                  <a:lnTo>
                    <a:pt x="533" y="614"/>
                  </a:lnTo>
                  <a:lnTo>
                    <a:pt x="539" y="605"/>
                  </a:lnTo>
                  <a:lnTo>
                    <a:pt x="544" y="596"/>
                  </a:lnTo>
                  <a:lnTo>
                    <a:pt x="549" y="587"/>
                  </a:lnTo>
                  <a:lnTo>
                    <a:pt x="557" y="566"/>
                  </a:lnTo>
                  <a:lnTo>
                    <a:pt x="565" y="542"/>
                  </a:lnTo>
                  <a:lnTo>
                    <a:pt x="570" y="516"/>
                  </a:lnTo>
                  <a:lnTo>
                    <a:pt x="574" y="488"/>
                  </a:lnTo>
                  <a:lnTo>
                    <a:pt x="576" y="457"/>
                  </a:lnTo>
                  <a:lnTo>
                    <a:pt x="578" y="424"/>
                  </a:lnTo>
                  <a:lnTo>
                    <a:pt x="576" y="393"/>
                  </a:lnTo>
                  <a:lnTo>
                    <a:pt x="574" y="363"/>
                  </a:lnTo>
                  <a:lnTo>
                    <a:pt x="570" y="336"/>
                  </a:lnTo>
                  <a:lnTo>
                    <a:pt x="565" y="312"/>
                  </a:lnTo>
                  <a:lnTo>
                    <a:pt x="557" y="289"/>
                  </a:lnTo>
                  <a:lnTo>
                    <a:pt x="548" y="268"/>
                  </a:lnTo>
                  <a:lnTo>
                    <a:pt x="538" y="250"/>
                  </a:lnTo>
                  <a:lnTo>
                    <a:pt x="526" y="234"/>
                  </a:lnTo>
                  <a:lnTo>
                    <a:pt x="512" y="218"/>
                  </a:lnTo>
                  <a:lnTo>
                    <a:pt x="498" y="207"/>
                  </a:lnTo>
                  <a:lnTo>
                    <a:pt x="484" y="195"/>
                  </a:lnTo>
                  <a:lnTo>
                    <a:pt x="468" y="186"/>
                  </a:lnTo>
                  <a:lnTo>
                    <a:pt x="452" y="180"/>
                  </a:lnTo>
                  <a:lnTo>
                    <a:pt x="435" y="175"/>
                  </a:lnTo>
                  <a:lnTo>
                    <a:pt x="417" y="172"/>
                  </a:lnTo>
                  <a:lnTo>
                    <a:pt x="398" y="171"/>
                  </a:lnTo>
                  <a:lnTo>
                    <a:pt x="378" y="172"/>
                  </a:lnTo>
                  <a:lnTo>
                    <a:pt x="360" y="175"/>
                  </a:lnTo>
                  <a:lnTo>
                    <a:pt x="342" y="180"/>
                  </a:lnTo>
                  <a:lnTo>
                    <a:pt x="326" y="186"/>
                  </a:lnTo>
                  <a:lnTo>
                    <a:pt x="309" y="195"/>
                  </a:lnTo>
                  <a:lnTo>
                    <a:pt x="295" y="205"/>
                  </a:lnTo>
                  <a:lnTo>
                    <a:pt x="279" y="218"/>
                  </a:lnTo>
                  <a:lnTo>
                    <a:pt x="266" y="232"/>
                  </a:lnTo>
                  <a:lnTo>
                    <a:pt x="254" y="248"/>
                  </a:lnTo>
                  <a:lnTo>
                    <a:pt x="243" y="266"/>
                  </a:lnTo>
                  <a:lnTo>
                    <a:pt x="234" y="286"/>
                  </a:lnTo>
                  <a:lnTo>
                    <a:pt x="227" y="308"/>
                  </a:lnTo>
                  <a:lnTo>
                    <a:pt x="221" y="331"/>
                  </a:lnTo>
                  <a:lnTo>
                    <a:pt x="218" y="357"/>
                  </a:lnTo>
                  <a:lnTo>
                    <a:pt x="215" y="384"/>
                  </a:lnTo>
                  <a:lnTo>
                    <a:pt x="214" y="41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21" name="Freeform 329">
              <a:extLst>
                <a:ext uri="{FF2B5EF4-FFF2-40B4-BE49-F238E27FC236}">
                  <a16:creationId xmlns:a16="http://schemas.microsoft.com/office/drawing/2014/main" id="{9094FCA4-B244-495F-A4C5-B05459C05CEC}"/>
                </a:ext>
              </a:extLst>
            </p:cNvPr>
            <p:cNvSpPr>
              <a:spLocks noEditPoints="1"/>
            </p:cNvSpPr>
            <p:nvPr/>
          </p:nvSpPr>
          <p:spPr bwMode="auto">
            <a:xfrm>
              <a:off x="3813" y="1242"/>
              <a:ext cx="211" cy="213"/>
            </a:xfrm>
            <a:custGeom>
              <a:avLst/>
              <a:gdLst>
                <a:gd name="T0" fmla="*/ 1 w 844"/>
                <a:gd name="T1" fmla="*/ 90 h 853"/>
                <a:gd name="T2" fmla="*/ 5 w 844"/>
                <a:gd name="T3" fmla="*/ 71 h 853"/>
                <a:gd name="T4" fmla="*/ 14 w 844"/>
                <a:gd name="T5" fmla="*/ 52 h 853"/>
                <a:gd name="T6" fmla="*/ 25 w 844"/>
                <a:gd name="T7" fmla="*/ 35 h 853"/>
                <a:gd name="T8" fmla="*/ 40 w 844"/>
                <a:gd name="T9" fmla="*/ 21 h 853"/>
                <a:gd name="T10" fmla="*/ 57 w 844"/>
                <a:gd name="T11" fmla="*/ 10 h 853"/>
                <a:gd name="T12" fmla="*/ 77 w 844"/>
                <a:gd name="T13" fmla="*/ 3 h 853"/>
                <a:gd name="T14" fmla="*/ 98 w 844"/>
                <a:gd name="T15" fmla="*/ 0 h 853"/>
                <a:gd name="T16" fmla="*/ 117 w 844"/>
                <a:gd name="T17" fmla="*/ 0 h 853"/>
                <a:gd name="T18" fmla="*/ 133 w 844"/>
                <a:gd name="T19" fmla="*/ 3 h 853"/>
                <a:gd name="T20" fmla="*/ 148 w 844"/>
                <a:gd name="T21" fmla="*/ 8 h 853"/>
                <a:gd name="T22" fmla="*/ 161 w 844"/>
                <a:gd name="T23" fmla="*/ 14 h 853"/>
                <a:gd name="T24" fmla="*/ 174 w 844"/>
                <a:gd name="T25" fmla="*/ 23 h 853"/>
                <a:gd name="T26" fmla="*/ 185 w 844"/>
                <a:gd name="T27" fmla="*/ 34 h 853"/>
                <a:gd name="T28" fmla="*/ 194 w 844"/>
                <a:gd name="T29" fmla="*/ 46 h 853"/>
                <a:gd name="T30" fmla="*/ 202 w 844"/>
                <a:gd name="T31" fmla="*/ 59 h 853"/>
                <a:gd name="T32" fmla="*/ 207 w 844"/>
                <a:gd name="T33" fmla="*/ 74 h 853"/>
                <a:gd name="T34" fmla="*/ 210 w 844"/>
                <a:gd name="T35" fmla="*/ 89 h 853"/>
                <a:gd name="T36" fmla="*/ 211 w 844"/>
                <a:gd name="T37" fmla="*/ 106 h 853"/>
                <a:gd name="T38" fmla="*/ 210 w 844"/>
                <a:gd name="T39" fmla="*/ 123 h 853"/>
                <a:gd name="T40" fmla="*/ 207 w 844"/>
                <a:gd name="T41" fmla="*/ 139 h 853"/>
                <a:gd name="T42" fmla="*/ 202 w 844"/>
                <a:gd name="T43" fmla="*/ 153 h 853"/>
                <a:gd name="T44" fmla="*/ 194 w 844"/>
                <a:gd name="T45" fmla="*/ 167 h 853"/>
                <a:gd name="T46" fmla="*/ 185 w 844"/>
                <a:gd name="T47" fmla="*/ 179 h 853"/>
                <a:gd name="T48" fmla="*/ 173 w 844"/>
                <a:gd name="T49" fmla="*/ 190 h 853"/>
                <a:gd name="T50" fmla="*/ 161 w 844"/>
                <a:gd name="T51" fmla="*/ 199 h 853"/>
                <a:gd name="T52" fmla="*/ 147 w 844"/>
                <a:gd name="T53" fmla="*/ 206 h 853"/>
                <a:gd name="T54" fmla="*/ 133 w 844"/>
                <a:gd name="T55" fmla="*/ 210 h 853"/>
                <a:gd name="T56" fmla="*/ 117 w 844"/>
                <a:gd name="T57" fmla="*/ 213 h 853"/>
                <a:gd name="T58" fmla="*/ 99 w 844"/>
                <a:gd name="T59" fmla="*/ 213 h 853"/>
                <a:gd name="T60" fmla="*/ 78 w 844"/>
                <a:gd name="T61" fmla="*/ 210 h 853"/>
                <a:gd name="T62" fmla="*/ 59 w 844"/>
                <a:gd name="T63" fmla="*/ 204 h 853"/>
                <a:gd name="T64" fmla="*/ 40 w 844"/>
                <a:gd name="T65" fmla="*/ 194 h 853"/>
                <a:gd name="T66" fmla="*/ 25 w 844"/>
                <a:gd name="T67" fmla="*/ 180 h 853"/>
                <a:gd name="T68" fmla="*/ 14 w 844"/>
                <a:gd name="T69" fmla="*/ 163 h 853"/>
                <a:gd name="T70" fmla="*/ 5 w 844"/>
                <a:gd name="T71" fmla="*/ 143 h 853"/>
                <a:gd name="T72" fmla="*/ 1 w 844"/>
                <a:gd name="T73" fmla="*/ 121 h 853"/>
                <a:gd name="T74" fmla="*/ 56 w 844"/>
                <a:gd name="T75" fmla="*/ 106 h 853"/>
                <a:gd name="T76" fmla="*/ 58 w 844"/>
                <a:gd name="T77" fmla="*/ 127 h 853"/>
                <a:gd name="T78" fmla="*/ 64 w 844"/>
                <a:gd name="T79" fmla="*/ 144 h 853"/>
                <a:gd name="T80" fmla="*/ 68 w 844"/>
                <a:gd name="T81" fmla="*/ 151 h 853"/>
                <a:gd name="T82" fmla="*/ 78 w 844"/>
                <a:gd name="T83" fmla="*/ 160 h 853"/>
                <a:gd name="T84" fmla="*/ 91 w 844"/>
                <a:gd name="T85" fmla="*/ 167 h 853"/>
                <a:gd name="T86" fmla="*/ 106 w 844"/>
                <a:gd name="T87" fmla="*/ 169 h 853"/>
                <a:gd name="T88" fmla="*/ 121 w 844"/>
                <a:gd name="T89" fmla="*/ 167 h 853"/>
                <a:gd name="T90" fmla="*/ 134 w 844"/>
                <a:gd name="T91" fmla="*/ 160 h 853"/>
                <a:gd name="T92" fmla="*/ 143 w 844"/>
                <a:gd name="T93" fmla="*/ 151 h 853"/>
                <a:gd name="T94" fmla="*/ 147 w 844"/>
                <a:gd name="T95" fmla="*/ 144 h 853"/>
                <a:gd name="T96" fmla="*/ 153 w 844"/>
                <a:gd name="T97" fmla="*/ 127 h 853"/>
                <a:gd name="T98" fmla="*/ 155 w 844"/>
                <a:gd name="T99" fmla="*/ 106 h 853"/>
                <a:gd name="T100" fmla="*/ 153 w 844"/>
                <a:gd name="T101" fmla="*/ 86 h 853"/>
                <a:gd name="T102" fmla="*/ 147 w 844"/>
                <a:gd name="T103" fmla="*/ 69 h 853"/>
                <a:gd name="T104" fmla="*/ 137 w 844"/>
                <a:gd name="T105" fmla="*/ 56 h 853"/>
                <a:gd name="T106" fmla="*/ 125 w 844"/>
                <a:gd name="T107" fmla="*/ 48 h 853"/>
                <a:gd name="T108" fmla="*/ 111 w 844"/>
                <a:gd name="T109" fmla="*/ 44 h 853"/>
                <a:gd name="T110" fmla="*/ 96 w 844"/>
                <a:gd name="T111" fmla="*/ 45 h 853"/>
                <a:gd name="T112" fmla="*/ 82 w 844"/>
                <a:gd name="T113" fmla="*/ 50 h 853"/>
                <a:gd name="T114" fmla="*/ 70 w 844"/>
                <a:gd name="T115" fmla="*/ 60 h 853"/>
                <a:gd name="T116" fmla="*/ 65 w 844"/>
                <a:gd name="T117" fmla="*/ 67 h 853"/>
                <a:gd name="T118" fmla="*/ 59 w 844"/>
                <a:gd name="T119" fmla="*/ 80 h 853"/>
                <a:gd name="T120" fmla="*/ 56 w 844"/>
                <a:gd name="T121" fmla="*/ 99 h 85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844"/>
                <a:gd name="T184" fmla="*/ 0 h 853"/>
                <a:gd name="T185" fmla="*/ 844 w 844"/>
                <a:gd name="T186" fmla="*/ 853 h 85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844" h="853">
                  <a:moveTo>
                    <a:pt x="0" y="415"/>
                  </a:moveTo>
                  <a:lnTo>
                    <a:pt x="1" y="389"/>
                  </a:lnTo>
                  <a:lnTo>
                    <a:pt x="4" y="362"/>
                  </a:lnTo>
                  <a:lnTo>
                    <a:pt x="7" y="335"/>
                  </a:lnTo>
                  <a:lnTo>
                    <a:pt x="14" y="309"/>
                  </a:lnTo>
                  <a:lnTo>
                    <a:pt x="20" y="284"/>
                  </a:lnTo>
                  <a:lnTo>
                    <a:pt x="31" y="258"/>
                  </a:lnTo>
                  <a:lnTo>
                    <a:pt x="41" y="232"/>
                  </a:lnTo>
                  <a:lnTo>
                    <a:pt x="54" y="207"/>
                  </a:lnTo>
                  <a:lnTo>
                    <a:pt x="67" y="182"/>
                  </a:lnTo>
                  <a:lnTo>
                    <a:pt x="82" y="159"/>
                  </a:lnTo>
                  <a:lnTo>
                    <a:pt x="99" y="139"/>
                  </a:lnTo>
                  <a:lnTo>
                    <a:pt x="117" y="118"/>
                  </a:lnTo>
                  <a:lnTo>
                    <a:pt x="137" y="100"/>
                  </a:lnTo>
                  <a:lnTo>
                    <a:pt x="158" y="83"/>
                  </a:lnTo>
                  <a:lnTo>
                    <a:pt x="180" y="68"/>
                  </a:lnTo>
                  <a:lnTo>
                    <a:pt x="204" y="54"/>
                  </a:lnTo>
                  <a:lnTo>
                    <a:pt x="229" y="41"/>
                  </a:lnTo>
                  <a:lnTo>
                    <a:pt x="253" y="31"/>
                  </a:lnTo>
                  <a:lnTo>
                    <a:pt x="280" y="22"/>
                  </a:lnTo>
                  <a:lnTo>
                    <a:pt x="307" y="14"/>
                  </a:lnTo>
                  <a:lnTo>
                    <a:pt x="334" y="7"/>
                  </a:lnTo>
                  <a:lnTo>
                    <a:pt x="362" y="4"/>
                  </a:lnTo>
                  <a:lnTo>
                    <a:pt x="392" y="1"/>
                  </a:lnTo>
                  <a:lnTo>
                    <a:pt x="422" y="0"/>
                  </a:lnTo>
                  <a:lnTo>
                    <a:pt x="444" y="1"/>
                  </a:lnTo>
                  <a:lnTo>
                    <a:pt x="467" y="2"/>
                  </a:lnTo>
                  <a:lnTo>
                    <a:pt x="489" y="5"/>
                  </a:lnTo>
                  <a:lnTo>
                    <a:pt x="509" y="7"/>
                  </a:lnTo>
                  <a:lnTo>
                    <a:pt x="531" y="11"/>
                  </a:lnTo>
                  <a:lnTo>
                    <a:pt x="550" y="18"/>
                  </a:lnTo>
                  <a:lnTo>
                    <a:pt x="571" y="23"/>
                  </a:lnTo>
                  <a:lnTo>
                    <a:pt x="590" y="31"/>
                  </a:lnTo>
                  <a:lnTo>
                    <a:pt x="608" y="38"/>
                  </a:lnTo>
                  <a:lnTo>
                    <a:pt x="626" y="47"/>
                  </a:lnTo>
                  <a:lnTo>
                    <a:pt x="644" y="58"/>
                  </a:lnTo>
                  <a:lnTo>
                    <a:pt x="662" y="68"/>
                  </a:lnTo>
                  <a:lnTo>
                    <a:pt x="679" y="79"/>
                  </a:lnTo>
                  <a:lnTo>
                    <a:pt x="694" y="92"/>
                  </a:lnTo>
                  <a:lnTo>
                    <a:pt x="710" y="106"/>
                  </a:lnTo>
                  <a:lnTo>
                    <a:pt x="725" y="121"/>
                  </a:lnTo>
                  <a:lnTo>
                    <a:pt x="739" y="136"/>
                  </a:lnTo>
                  <a:lnTo>
                    <a:pt x="754" y="151"/>
                  </a:lnTo>
                  <a:lnTo>
                    <a:pt x="765" y="168"/>
                  </a:lnTo>
                  <a:lnTo>
                    <a:pt x="777" y="185"/>
                  </a:lnTo>
                  <a:lnTo>
                    <a:pt x="788" y="201"/>
                  </a:lnTo>
                  <a:lnTo>
                    <a:pt x="797" y="219"/>
                  </a:lnTo>
                  <a:lnTo>
                    <a:pt x="806" y="237"/>
                  </a:lnTo>
                  <a:lnTo>
                    <a:pt x="814" y="257"/>
                  </a:lnTo>
                  <a:lnTo>
                    <a:pt x="820" y="276"/>
                  </a:lnTo>
                  <a:lnTo>
                    <a:pt x="827" y="295"/>
                  </a:lnTo>
                  <a:lnTo>
                    <a:pt x="832" y="316"/>
                  </a:lnTo>
                  <a:lnTo>
                    <a:pt x="836" y="336"/>
                  </a:lnTo>
                  <a:lnTo>
                    <a:pt x="840" y="358"/>
                  </a:lnTo>
                  <a:lnTo>
                    <a:pt x="842" y="380"/>
                  </a:lnTo>
                  <a:lnTo>
                    <a:pt x="844" y="402"/>
                  </a:lnTo>
                  <a:lnTo>
                    <a:pt x="844" y="425"/>
                  </a:lnTo>
                  <a:lnTo>
                    <a:pt x="844" y="448"/>
                  </a:lnTo>
                  <a:lnTo>
                    <a:pt x="842" y="470"/>
                  </a:lnTo>
                  <a:lnTo>
                    <a:pt x="840" y="492"/>
                  </a:lnTo>
                  <a:lnTo>
                    <a:pt x="836" y="514"/>
                  </a:lnTo>
                  <a:lnTo>
                    <a:pt x="832" y="534"/>
                  </a:lnTo>
                  <a:lnTo>
                    <a:pt x="827" y="555"/>
                  </a:lnTo>
                  <a:lnTo>
                    <a:pt x="820" y="574"/>
                  </a:lnTo>
                  <a:lnTo>
                    <a:pt x="814" y="593"/>
                  </a:lnTo>
                  <a:lnTo>
                    <a:pt x="806" y="613"/>
                  </a:lnTo>
                  <a:lnTo>
                    <a:pt x="797" y="632"/>
                  </a:lnTo>
                  <a:lnTo>
                    <a:pt x="787" y="650"/>
                  </a:lnTo>
                  <a:lnTo>
                    <a:pt x="777" y="667"/>
                  </a:lnTo>
                  <a:lnTo>
                    <a:pt x="765" y="683"/>
                  </a:lnTo>
                  <a:lnTo>
                    <a:pt x="752" y="700"/>
                  </a:lnTo>
                  <a:lnTo>
                    <a:pt x="738" y="717"/>
                  </a:lnTo>
                  <a:lnTo>
                    <a:pt x="724" y="732"/>
                  </a:lnTo>
                  <a:lnTo>
                    <a:pt x="709" y="746"/>
                  </a:lnTo>
                  <a:lnTo>
                    <a:pt x="693" y="761"/>
                  </a:lnTo>
                  <a:lnTo>
                    <a:pt x="678" y="773"/>
                  </a:lnTo>
                  <a:lnTo>
                    <a:pt x="661" y="785"/>
                  </a:lnTo>
                  <a:lnTo>
                    <a:pt x="643" y="797"/>
                  </a:lnTo>
                  <a:lnTo>
                    <a:pt x="626" y="807"/>
                  </a:lnTo>
                  <a:lnTo>
                    <a:pt x="607" y="816"/>
                  </a:lnTo>
                  <a:lnTo>
                    <a:pt x="589" y="823"/>
                  </a:lnTo>
                  <a:lnTo>
                    <a:pt x="570" y="830"/>
                  </a:lnTo>
                  <a:lnTo>
                    <a:pt x="550" y="836"/>
                  </a:lnTo>
                  <a:lnTo>
                    <a:pt x="530" y="841"/>
                  </a:lnTo>
                  <a:lnTo>
                    <a:pt x="509" y="847"/>
                  </a:lnTo>
                  <a:lnTo>
                    <a:pt x="489" y="849"/>
                  </a:lnTo>
                  <a:lnTo>
                    <a:pt x="467" y="852"/>
                  </a:lnTo>
                  <a:lnTo>
                    <a:pt x="445" y="853"/>
                  </a:lnTo>
                  <a:lnTo>
                    <a:pt x="423" y="853"/>
                  </a:lnTo>
                  <a:lnTo>
                    <a:pt x="395" y="853"/>
                  </a:lnTo>
                  <a:lnTo>
                    <a:pt x="368" y="850"/>
                  </a:lnTo>
                  <a:lnTo>
                    <a:pt x="339" y="847"/>
                  </a:lnTo>
                  <a:lnTo>
                    <a:pt x="312" y="841"/>
                  </a:lnTo>
                  <a:lnTo>
                    <a:pt x="287" y="834"/>
                  </a:lnTo>
                  <a:lnTo>
                    <a:pt x="260" y="825"/>
                  </a:lnTo>
                  <a:lnTo>
                    <a:pt x="234" y="815"/>
                  </a:lnTo>
                  <a:lnTo>
                    <a:pt x="208" y="803"/>
                  </a:lnTo>
                  <a:lnTo>
                    <a:pt x="184" y="790"/>
                  </a:lnTo>
                  <a:lnTo>
                    <a:pt x="161" y="775"/>
                  </a:lnTo>
                  <a:lnTo>
                    <a:pt x="139" y="758"/>
                  </a:lnTo>
                  <a:lnTo>
                    <a:pt x="118" y="740"/>
                  </a:lnTo>
                  <a:lnTo>
                    <a:pt x="100" y="721"/>
                  </a:lnTo>
                  <a:lnTo>
                    <a:pt x="83" y="700"/>
                  </a:lnTo>
                  <a:lnTo>
                    <a:pt x="67" y="678"/>
                  </a:lnTo>
                  <a:lnTo>
                    <a:pt x="54" y="654"/>
                  </a:lnTo>
                  <a:lnTo>
                    <a:pt x="41" y="629"/>
                  </a:lnTo>
                  <a:lnTo>
                    <a:pt x="31" y="602"/>
                  </a:lnTo>
                  <a:lnTo>
                    <a:pt x="20" y="574"/>
                  </a:lnTo>
                  <a:lnTo>
                    <a:pt x="14" y="546"/>
                  </a:lnTo>
                  <a:lnTo>
                    <a:pt x="7" y="515"/>
                  </a:lnTo>
                  <a:lnTo>
                    <a:pt x="4" y="483"/>
                  </a:lnTo>
                  <a:lnTo>
                    <a:pt x="1" y="450"/>
                  </a:lnTo>
                  <a:lnTo>
                    <a:pt x="0" y="415"/>
                  </a:lnTo>
                  <a:close/>
                  <a:moveTo>
                    <a:pt x="222" y="426"/>
                  </a:moveTo>
                  <a:lnTo>
                    <a:pt x="222" y="456"/>
                  </a:lnTo>
                  <a:lnTo>
                    <a:pt x="225" y="484"/>
                  </a:lnTo>
                  <a:lnTo>
                    <a:pt x="230" y="510"/>
                  </a:lnTo>
                  <a:lnTo>
                    <a:pt x="236" y="534"/>
                  </a:lnTo>
                  <a:lnTo>
                    <a:pt x="244" y="556"/>
                  </a:lnTo>
                  <a:lnTo>
                    <a:pt x="254" y="577"/>
                  </a:lnTo>
                  <a:lnTo>
                    <a:pt x="260" y="587"/>
                  </a:lnTo>
                  <a:lnTo>
                    <a:pt x="266" y="596"/>
                  </a:lnTo>
                  <a:lnTo>
                    <a:pt x="272" y="605"/>
                  </a:lnTo>
                  <a:lnTo>
                    <a:pt x="280" y="613"/>
                  </a:lnTo>
                  <a:lnTo>
                    <a:pt x="294" y="628"/>
                  </a:lnTo>
                  <a:lnTo>
                    <a:pt x="310" y="641"/>
                  </a:lnTo>
                  <a:lnTo>
                    <a:pt x="326" y="653"/>
                  </a:lnTo>
                  <a:lnTo>
                    <a:pt x="344" y="662"/>
                  </a:lnTo>
                  <a:lnTo>
                    <a:pt x="362" y="668"/>
                  </a:lnTo>
                  <a:lnTo>
                    <a:pt x="382" y="673"/>
                  </a:lnTo>
                  <a:lnTo>
                    <a:pt x="401" y="677"/>
                  </a:lnTo>
                  <a:lnTo>
                    <a:pt x="422" y="677"/>
                  </a:lnTo>
                  <a:lnTo>
                    <a:pt x="442" y="677"/>
                  </a:lnTo>
                  <a:lnTo>
                    <a:pt x="463" y="673"/>
                  </a:lnTo>
                  <a:lnTo>
                    <a:pt x="482" y="668"/>
                  </a:lnTo>
                  <a:lnTo>
                    <a:pt x="500" y="662"/>
                  </a:lnTo>
                  <a:lnTo>
                    <a:pt x="517" y="653"/>
                  </a:lnTo>
                  <a:lnTo>
                    <a:pt x="534" y="641"/>
                  </a:lnTo>
                  <a:lnTo>
                    <a:pt x="549" y="628"/>
                  </a:lnTo>
                  <a:lnTo>
                    <a:pt x="564" y="613"/>
                  </a:lnTo>
                  <a:lnTo>
                    <a:pt x="571" y="605"/>
                  </a:lnTo>
                  <a:lnTo>
                    <a:pt x="577" y="596"/>
                  </a:lnTo>
                  <a:lnTo>
                    <a:pt x="584" y="587"/>
                  </a:lnTo>
                  <a:lnTo>
                    <a:pt x="589" y="577"/>
                  </a:lnTo>
                  <a:lnTo>
                    <a:pt x="599" y="556"/>
                  </a:lnTo>
                  <a:lnTo>
                    <a:pt x="607" y="534"/>
                  </a:lnTo>
                  <a:lnTo>
                    <a:pt x="613" y="510"/>
                  </a:lnTo>
                  <a:lnTo>
                    <a:pt x="617" y="483"/>
                  </a:lnTo>
                  <a:lnTo>
                    <a:pt x="621" y="455"/>
                  </a:lnTo>
                  <a:lnTo>
                    <a:pt x="621" y="425"/>
                  </a:lnTo>
                  <a:lnTo>
                    <a:pt x="621" y="397"/>
                  </a:lnTo>
                  <a:lnTo>
                    <a:pt x="617" y="369"/>
                  </a:lnTo>
                  <a:lnTo>
                    <a:pt x="613" y="343"/>
                  </a:lnTo>
                  <a:lnTo>
                    <a:pt x="607" y="320"/>
                  </a:lnTo>
                  <a:lnTo>
                    <a:pt x="599" y="297"/>
                  </a:lnTo>
                  <a:lnTo>
                    <a:pt x="589" y="276"/>
                  </a:lnTo>
                  <a:lnTo>
                    <a:pt x="577" y="258"/>
                  </a:lnTo>
                  <a:lnTo>
                    <a:pt x="564" y="241"/>
                  </a:lnTo>
                  <a:lnTo>
                    <a:pt x="549" y="226"/>
                  </a:lnTo>
                  <a:lnTo>
                    <a:pt x="534" y="213"/>
                  </a:lnTo>
                  <a:lnTo>
                    <a:pt x="517" y="201"/>
                  </a:lnTo>
                  <a:lnTo>
                    <a:pt x="500" y="192"/>
                  </a:lnTo>
                  <a:lnTo>
                    <a:pt x="482" y="185"/>
                  </a:lnTo>
                  <a:lnTo>
                    <a:pt x="463" y="181"/>
                  </a:lnTo>
                  <a:lnTo>
                    <a:pt x="442" y="177"/>
                  </a:lnTo>
                  <a:lnTo>
                    <a:pt x="422" y="176"/>
                  </a:lnTo>
                  <a:lnTo>
                    <a:pt x="401" y="177"/>
                  </a:lnTo>
                  <a:lnTo>
                    <a:pt x="382" y="181"/>
                  </a:lnTo>
                  <a:lnTo>
                    <a:pt x="362" y="185"/>
                  </a:lnTo>
                  <a:lnTo>
                    <a:pt x="344" y="192"/>
                  </a:lnTo>
                  <a:lnTo>
                    <a:pt x="326" y="201"/>
                  </a:lnTo>
                  <a:lnTo>
                    <a:pt x="310" y="213"/>
                  </a:lnTo>
                  <a:lnTo>
                    <a:pt x="294" y="226"/>
                  </a:lnTo>
                  <a:lnTo>
                    <a:pt x="280" y="241"/>
                  </a:lnTo>
                  <a:lnTo>
                    <a:pt x="272" y="249"/>
                  </a:lnTo>
                  <a:lnTo>
                    <a:pt x="266" y="258"/>
                  </a:lnTo>
                  <a:lnTo>
                    <a:pt x="260" y="267"/>
                  </a:lnTo>
                  <a:lnTo>
                    <a:pt x="254" y="277"/>
                  </a:lnTo>
                  <a:lnTo>
                    <a:pt x="244" y="298"/>
                  </a:lnTo>
                  <a:lnTo>
                    <a:pt x="236" y="320"/>
                  </a:lnTo>
                  <a:lnTo>
                    <a:pt x="230" y="344"/>
                  </a:lnTo>
                  <a:lnTo>
                    <a:pt x="225" y="370"/>
                  </a:lnTo>
                  <a:lnTo>
                    <a:pt x="222" y="398"/>
                  </a:lnTo>
                  <a:lnTo>
                    <a:pt x="222" y="42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22" name="Freeform 330">
              <a:extLst>
                <a:ext uri="{FF2B5EF4-FFF2-40B4-BE49-F238E27FC236}">
                  <a16:creationId xmlns:a16="http://schemas.microsoft.com/office/drawing/2014/main" id="{8E8AC297-8596-40EF-9C4A-A949281BCE57}"/>
                </a:ext>
              </a:extLst>
            </p:cNvPr>
            <p:cNvSpPr>
              <a:spLocks/>
            </p:cNvSpPr>
            <p:nvPr/>
          </p:nvSpPr>
          <p:spPr bwMode="auto">
            <a:xfrm>
              <a:off x="4062" y="1242"/>
              <a:ext cx="301" cy="209"/>
            </a:xfrm>
            <a:custGeom>
              <a:avLst/>
              <a:gdLst>
                <a:gd name="T0" fmla="*/ 50 w 1203"/>
                <a:gd name="T1" fmla="*/ 33 h 835"/>
                <a:gd name="T2" fmla="*/ 60 w 1203"/>
                <a:gd name="T3" fmla="*/ 22 h 835"/>
                <a:gd name="T4" fmla="*/ 71 w 1203"/>
                <a:gd name="T5" fmla="*/ 13 h 835"/>
                <a:gd name="T6" fmla="*/ 83 w 1203"/>
                <a:gd name="T7" fmla="*/ 6 h 835"/>
                <a:gd name="T8" fmla="*/ 96 w 1203"/>
                <a:gd name="T9" fmla="*/ 2 h 835"/>
                <a:gd name="T10" fmla="*/ 109 w 1203"/>
                <a:gd name="T11" fmla="*/ 0 h 835"/>
                <a:gd name="T12" fmla="*/ 123 w 1203"/>
                <a:gd name="T13" fmla="*/ 1 h 835"/>
                <a:gd name="T14" fmla="*/ 136 w 1203"/>
                <a:gd name="T15" fmla="*/ 3 h 835"/>
                <a:gd name="T16" fmla="*/ 148 w 1203"/>
                <a:gd name="T17" fmla="*/ 8 h 835"/>
                <a:gd name="T18" fmla="*/ 158 w 1203"/>
                <a:gd name="T19" fmla="*/ 15 h 835"/>
                <a:gd name="T20" fmla="*/ 166 w 1203"/>
                <a:gd name="T21" fmla="*/ 25 h 835"/>
                <a:gd name="T22" fmla="*/ 175 w 1203"/>
                <a:gd name="T23" fmla="*/ 29 h 835"/>
                <a:gd name="T24" fmla="*/ 185 w 1203"/>
                <a:gd name="T25" fmla="*/ 18 h 835"/>
                <a:gd name="T26" fmla="*/ 197 w 1203"/>
                <a:gd name="T27" fmla="*/ 10 h 835"/>
                <a:gd name="T28" fmla="*/ 208 w 1203"/>
                <a:gd name="T29" fmla="*/ 5 h 835"/>
                <a:gd name="T30" fmla="*/ 221 w 1203"/>
                <a:gd name="T31" fmla="*/ 1 h 835"/>
                <a:gd name="T32" fmla="*/ 234 w 1203"/>
                <a:gd name="T33" fmla="*/ 0 h 835"/>
                <a:gd name="T34" fmla="*/ 250 w 1203"/>
                <a:gd name="T35" fmla="*/ 1 h 835"/>
                <a:gd name="T36" fmla="*/ 263 w 1203"/>
                <a:gd name="T37" fmla="*/ 5 h 835"/>
                <a:gd name="T38" fmla="*/ 276 w 1203"/>
                <a:gd name="T39" fmla="*/ 12 h 835"/>
                <a:gd name="T40" fmla="*/ 285 w 1203"/>
                <a:gd name="T41" fmla="*/ 21 h 835"/>
                <a:gd name="T42" fmla="*/ 293 w 1203"/>
                <a:gd name="T43" fmla="*/ 32 h 835"/>
                <a:gd name="T44" fmla="*/ 298 w 1203"/>
                <a:gd name="T45" fmla="*/ 44 h 835"/>
                <a:gd name="T46" fmla="*/ 300 w 1203"/>
                <a:gd name="T47" fmla="*/ 59 h 835"/>
                <a:gd name="T48" fmla="*/ 301 w 1203"/>
                <a:gd name="T49" fmla="*/ 78 h 835"/>
                <a:gd name="T50" fmla="*/ 247 w 1203"/>
                <a:gd name="T51" fmla="*/ 92 h 835"/>
                <a:gd name="T52" fmla="*/ 246 w 1203"/>
                <a:gd name="T53" fmla="*/ 73 h 835"/>
                <a:gd name="T54" fmla="*/ 244 w 1203"/>
                <a:gd name="T55" fmla="*/ 59 h 835"/>
                <a:gd name="T56" fmla="*/ 239 w 1203"/>
                <a:gd name="T57" fmla="*/ 50 h 835"/>
                <a:gd name="T58" fmla="*/ 232 w 1203"/>
                <a:gd name="T59" fmla="*/ 44 h 835"/>
                <a:gd name="T60" fmla="*/ 222 w 1203"/>
                <a:gd name="T61" fmla="*/ 42 h 835"/>
                <a:gd name="T62" fmla="*/ 212 w 1203"/>
                <a:gd name="T63" fmla="*/ 42 h 835"/>
                <a:gd name="T64" fmla="*/ 204 w 1203"/>
                <a:gd name="T65" fmla="*/ 44 h 835"/>
                <a:gd name="T66" fmla="*/ 197 w 1203"/>
                <a:gd name="T67" fmla="*/ 49 h 835"/>
                <a:gd name="T68" fmla="*/ 190 w 1203"/>
                <a:gd name="T69" fmla="*/ 55 h 835"/>
                <a:gd name="T70" fmla="*/ 185 w 1203"/>
                <a:gd name="T71" fmla="*/ 62 h 835"/>
                <a:gd name="T72" fmla="*/ 181 w 1203"/>
                <a:gd name="T73" fmla="*/ 72 h 835"/>
                <a:gd name="T74" fmla="*/ 179 w 1203"/>
                <a:gd name="T75" fmla="*/ 86 h 835"/>
                <a:gd name="T76" fmla="*/ 178 w 1203"/>
                <a:gd name="T77" fmla="*/ 104 h 835"/>
                <a:gd name="T78" fmla="*/ 124 w 1203"/>
                <a:gd name="T79" fmla="*/ 209 h 835"/>
                <a:gd name="T80" fmla="*/ 123 w 1203"/>
                <a:gd name="T81" fmla="*/ 73 h 835"/>
                <a:gd name="T82" fmla="*/ 121 w 1203"/>
                <a:gd name="T83" fmla="*/ 61 h 835"/>
                <a:gd name="T84" fmla="*/ 117 w 1203"/>
                <a:gd name="T85" fmla="*/ 51 h 835"/>
                <a:gd name="T86" fmla="*/ 110 w 1203"/>
                <a:gd name="T87" fmla="*/ 45 h 835"/>
                <a:gd name="T88" fmla="*/ 105 w 1203"/>
                <a:gd name="T89" fmla="*/ 42 h 835"/>
                <a:gd name="T90" fmla="*/ 92 w 1203"/>
                <a:gd name="T91" fmla="*/ 42 h 835"/>
                <a:gd name="T92" fmla="*/ 83 w 1203"/>
                <a:gd name="T93" fmla="*/ 43 h 835"/>
                <a:gd name="T94" fmla="*/ 75 w 1203"/>
                <a:gd name="T95" fmla="*/ 47 h 835"/>
                <a:gd name="T96" fmla="*/ 68 w 1203"/>
                <a:gd name="T97" fmla="*/ 52 h 835"/>
                <a:gd name="T98" fmla="*/ 62 w 1203"/>
                <a:gd name="T99" fmla="*/ 59 h 835"/>
                <a:gd name="T100" fmla="*/ 59 w 1203"/>
                <a:gd name="T101" fmla="*/ 68 h 835"/>
                <a:gd name="T102" fmla="*/ 56 w 1203"/>
                <a:gd name="T103" fmla="*/ 79 h 835"/>
                <a:gd name="T104" fmla="*/ 54 w 1203"/>
                <a:gd name="T105" fmla="*/ 110 h 835"/>
                <a:gd name="T106" fmla="*/ 0 w 1203"/>
                <a:gd name="T107" fmla="*/ 5 h 83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203"/>
                <a:gd name="T163" fmla="*/ 0 h 835"/>
                <a:gd name="T164" fmla="*/ 1203 w 1203"/>
                <a:gd name="T165" fmla="*/ 835 h 835"/>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203" h="835">
                  <a:moveTo>
                    <a:pt x="0" y="19"/>
                  </a:moveTo>
                  <a:lnTo>
                    <a:pt x="199" y="19"/>
                  </a:lnTo>
                  <a:lnTo>
                    <a:pt x="199" y="130"/>
                  </a:lnTo>
                  <a:lnTo>
                    <a:pt x="213" y="114"/>
                  </a:lnTo>
                  <a:lnTo>
                    <a:pt x="226" y="100"/>
                  </a:lnTo>
                  <a:lnTo>
                    <a:pt x="240" y="86"/>
                  </a:lnTo>
                  <a:lnTo>
                    <a:pt x="256" y="73"/>
                  </a:lnTo>
                  <a:lnTo>
                    <a:pt x="270" y="61"/>
                  </a:lnTo>
                  <a:lnTo>
                    <a:pt x="285" y="51"/>
                  </a:lnTo>
                  <a:lnTo>
                    <a:pt x="301" y="41"/>
                  </a:lnTo>
                  <a:lnTo>
                    <a:pt x="316" y="33"/>
                  </a:lnTo>
                  <a:lnTo>
                    <a:pt x="333" y="25"/>
                  </a:lnTo>
                  <a:lnTo>
                    <a:pt x="348" y="19"/>
                  </a:lnTo>
                  <a:lnTo>
                    <a:pt x="365" y="13"/>
                  </a:lnTo>
                  <a:lnTo>
                    <a:pt x="383" y="9"/>
                  </a:lnTo>
                  <a:lnTo>
                    <a:pt x="400" y="5"/>
                  </a:lnTo>
                  <a:lnTo>
                    <a:pt x="418" y="2"/>
                  </a:lnTo>
                  <a:lnTo>
                    <a:pt x="436" y="1"/>
                  </a:lnTo>
                  <a:lnTo>
                    <a:pt x="454" y="0"/>
                  </a:lnTo>
                  <a:lnTo>
                    <a:pt x="473" y="1"/>
                  </a:lnTo>
                  <a:lnTo>
                    <a:pt x="492" y="2"/>
                  </a:lnTo>
                  <a:lnTo>
                    <a:pt x="510" y="5"/>
                  </a:lnTo>
                  <a:lnTo>
                    <a:pt x="527" y="9"/>
                  </a:lnTo>
                  <a:lnTo>
                    <a:pt x="544" y="13"/>
                  </a:lnTo>
                  <a:lnTo>
                    <a:pt x="561" y="18"/>
                  </a:lnTo>
                  <a:lnTo>
                    <a:pt x="576" y="25"/>
                  </a:lnTo>
                  <a:lnTo>
                    <a:pt x="590" y="32"/>
                  </a:lnTo>
                  <a:lnTo>
                    <a:pt x="604" y="41"/>
                  </a:lnTo>
                  <a:lnTo>
                    <a:pt x="617" y="51"/>
                  </a:lnTo>
                  <a:lnTo>
                    <a:pt x="630" y="61"/>
                  </a:lnTo>
                  <a:lnTo>
                    <a:pt x="643" y="73"/>
                  </a:lnTo>
                  <a:lnTo>
                    <a:pt x="655" y="86"/>
                  </a:lnTo>
                  <a:lnTo>
                    <a:pt x="665" y="100"/>
                  </a:lnTo>
                  <a:lnTo>
                    <a:pt x="675" y="114"/>
                  </a:lnTo>
                  <a:lnTo>
                    <a:pt x="685" y="130"/>
                  </a:lnTo>
                  <a:lnTo>
                    <a:pt x="698" y="114"/>
                  </a:lnTo>
                  <a:lnTo>
                    <a:pt x="712" y="100"/>
                  </a:lnTo>
                  <a:lnTo>
                    <a:pt x="727" y="86"/>
                  </a:lnTo>
                  <a:lnTo>
                    <a:pt x="741" y="73"/>
                  </a:lnTo>
                  <a:lnTo>
                    <a:pt x="756" y="61"/>
                  </a:lnTo>
                  <a:lnTo>
                    <a:pt x="770" y="51"/>
                  </a:lnTo>
                  <a:lnTo>
                    <a:pt x="786" y="41"/>
                  </a:lnTo>
                  <a:lnTo>
                    <a:pt x="801" y="32"/>
                  </a:lnTo>
                  <a:lnTo>
                    <a:pt x="817" y="25"/>
                  </a:lnTo>
                  <a:lnTo>
                    <a:pt x="833" y="18"/>
                  </a:lnTo>
                  <a:lnTo>
                    <a:pt x="849" y="13"/>
                  </a:lnTo>
                  <a:lnTo>
                    <a:pt x="866" y="9"/>
                  </a:lnTo>
                  <a:lnTo>
                    <a:pt x="882" y="5"/>
                  </a:lnTo>
                  <a:lnTo>
                    <a:pt x="899" y="2"/>
                  </a:lnTo>
                  <a:lnTo>
                    <a:pt x="917" y="1"/>
                  </a:lnTo>
                  <a:lnTo>
                    <a:pt x="935" y="0"/>
                  </a:lnTo>
                  <a:lnTo>
                    <a:pt x="957" y="1"/>
                  </a:lnTo>
                  <a:lnTo>
                    <a:pt x="977" y="2"/>
                  </a:lnTo>
                  <a:lnTo>
                    <a:pt x="998" y="5"/>
                  </a:lnTo>
                  <a:lnTo>
                    <a:pt x="1017" y="9"/>
                  </a:lnTo>
                  <a:lnTo>
                    <a:pt x="1037" y="15"/>
                  </a:lnTo>
                  <a:lnTo>
                    <a:pt x="1053" y="20"/>
                  </a:lnTo>
                  <a:lnTo>
                    <a:pt x="1071" y="28"/>
                  </a:lnTo>
                  <a:lnTo>
                    <a:pt x="1087" y="37"/>
                  </a:lnTo>
                  <a:lnTo>
                    <a:pt x="1102" y="46"/>
                  </a:lnTo>
                  <a:lnTo>
                    <a:pt x="1116" y="58"/>
                  </a:lnTo>
                  <a:lnTo>
                    <a:pt x="1129" y="69"/>
                  </a:lnTo>
                  <a:lnTo>
                    <a:pt x="1141" y="82"/>
                  </a:lnTo>
                  <a:lnTo>
                    <a:pt x="1152" y="96"/>
                  </a:lnTo>
                  <a:lnTo>
                    <a:pt x="1163" y="110"/>
                  </a:lnTo>
                  <a:lnTo>
                    <a:pt x="1172" y="127"/>
                  </a:lnTo>
                  <a:lnTo>
                    <a:pt x="1179" y="144"/>
                  </a:lnTo>
                  <a:lnTo>
                    <a:pt x="1185" y="158"/>
                  </a:lnTo>
                  <a:lnTo>
                    <a:pt x="1190" y="175"/>
                  </a:lnTo>
                  <a:lnTo>
                    <a:pt x="1194" y="192"/>
                  </a:lnTo>
                  <a:lnTo>
                    <a:pt x="1196" y="213"/>
                  </a:lnTo>
                  <a:lnTo>
                    <a:pt x="1199" y="235"/>
                  </a:lnTo>
                  <a:lnTo>
                    <a:pt x="1201" y="259"/>
                  </a:lnTo>
                  <a:lnTo>
                    <a:pt x="1201" y="285"/>
                  </a:lnTo>
                  <a:lnTo>
                    <a:pt x="1203" y="313"/>
                  </a:lnTo>
                  <a:lnTo>
                    <a:pt x="1203" y="835"/>
                  </a:lnTo>
                  <a:lnTo>
                    <a:pt x="986" y="835"/>
                  </a:lnTo>
                  <a:lnTo>
                    <a:pt x="986" y="369"/>
                  </a:lnTo>
                  <a:lnTo>
                    <a:pt x="985" y="339"/>
                  </a:lnTo>
                  <a:lnTo>
                    <a:pt x="985" y="313"/>
                  </a:lnTo>
                  <a:lnTo>
                    <a:pt x="983" y="290"/>
                  </a:lnTo>
                  <a:lnTo>
                    <a:pt x="980" y="268"/>
                  </a:lnTo>
                  <a:lnTo>
                    <a:pt x="977" y="250"/>
                  </a:lnTo>
                  <a:lnTo>
                    <a:pt x="974" y="235"/>
                  </a:lnTo>
                  <a:lnTo>
                    <a:pt x="968" y="222"/>
                  </a:lnTo>
                  <a:lnTo>
                    <a:pt x="963" y="212"/>
                  </a:lnTo>
                  <a:lnTo>
                    <a:pt x="956" y="201"/>
                  </a:lnTo>
                  <a:lnTo>
                    <a:pt x="947" y="191"/>
                  </a:lnTo>
                  <a:lnTo>
                    <a:pt x="936" y="184"/>
                  </a:lnTo>
                  <a:lnTo>
                    <a:pt x="926" y="177"/>
                  </a:lnTo>
                  <a:lnTo>
                    <a:pt x="913" y="172"/>
                  </a:lnTo>
                  <a:lnTo>
                    <a:pt x="900" y="168"/>
                  </a:lnTo>
                  <a:lnTo>
                    <a:pt x="886" y="167"/>
                  </a:lnTo>
                  <a:lnTo>
                    <a:pt x="872" y="166"/>
                  </a:lnTo>
                  <a:lnTo>
                    <a:pt x="860" y="166"/>
                  </a:lnTo>
                  <a:lnTo>
                    <a:pt x="849" y="167"/>
                  </a:lnTo>
                  <a:lnTo>
                    <a:pt x="839" y="169"/>
                  </a:lnTo>
                  <a:lnTo>
                    <a:pt x="827" y="172"/>
                  </a:lnTo>
                  <a:lnTo>
                    <a:pt x="817" y="176"/>
                  </a:lnTo>
                  <a:lnTo>
                    <a:pt x="806" y="181"/>
                  </a:lnTo>
                  <a:lnTo>
                    <a:pt x="796" y="187"/>
                  </a:lnTo>
                  <a:lnTo>
                    <a:pt x="786" y="194"/>
                  </a:lnTo>
                  <a:lnTo>
                    <a:pt x="775" y="200"/>
                  </a:lnTo>
                  <a:lnTo>
                    <a:pt x="768" y="209"/>
                  </a:lnTo>
                  <a:lnTo>
                    <a:pt x="759" y="218"/>
                  </a:lnTo>
                  <a:lnTo>
                    <a:pt x="751" y="227"/>
                  </a:lnTo>
                  <a:lnTo>
                    <a:pt x="745" y="237"/>
                  </a:lnTo>
                  <a:lnTo>
                    <a:pt x="738" y="249"/>
                  </a:lnTo>
                  <a:lnTo>
                    <a:pt x="733" y="262"/>
                  </a:lnTo>
                  <a:lnTo>
                    <a:pt x="728" y="275"/>
                  </a:lnTo>
                  <a:lnTo>
                    <a:pt x="724" y="289"/>
                  </a:lnTo>
                  <a:lnTo>
                    <a:pt x="720" y="306"/>
                  </a:lnTo>
                  <a:lnTo>
                    <a:pt x="718" y="324"/>
                  </a:lnTo>
                  <a:lnTo>
                    <a:pt x="715" y="343"/>
                  </a:lnTo>
                  <a:lnTo>
                    <a:pt x="712" y="366"/>
                  </a:lnTo>
                  <a:lnTo>
                    <a:pt x="711" y="389"/>
                  </a:lnTo>
                  <a:lnTo>
                    <a:pt x="711" y="415"/>
                  </a:lnTo>
                  <a:lnTo>
                    <a:pt x="710" y="443"/>
                  </a:lnTo>
                  <a:lnTo>
                    <a:pt x="710" y="835"/>
                  </a:lnTo>
                  <a:lnTo>
                    <a:pt x="494" y="835"/>
                  </a:lnTo>
                  <a:lnTo>
                    <a:pt x="494" y="388"/>
                  </a:lnTo>
                  <a:lnTo>
                    <a:pt x="494" y="334"/>
                  </a:lnTo>
                  <a:lnTo>
                    <a:pt x="491" y="290"/>
                  </a:lnTo>
                  <a:lnTo>
                    <a:pt x="490" y="272"/>
                  </a:lnTo>
                  <a:lnTo>
                    <a:pt x="487" y="257"/>
                  </a:lnTo>
                  <a:lnTo>
                    <a:pt x="485" y="244"/>
                  </a:lnTo>
                  <a:lnTo>
                    <a:pt x="482" y="234"/>
                  </a:lnTo>
                  <a:lnTo>
                    <a:pt x="476" y="218"/>
                  </a:lnTo>
                  <a:lnTo>
                    <a:pt x="468" y="204"/>
                  </a:lnTo>
                  <a:lnTo>
                    <a:pt x="458" y="192"/>
                  </a:lnTo>
                  <a:lnTo>
                    <a:pt x="447" y="182"/>
                  </a:lnTo>
                  <a:lnTo>
                    <a:pt x="441" y="178"/>
                  </a:lnTo>
                  <a:lnTo>
                    <a:pt x="433" y="175"/>
                  </a:lnTo>
                  <a:lnTo>
                    <a:pt x="426" y="172"/>
                  </a:lnTo>
                  <a:lnTo>
                    <a:pt x="418" y="169"/>
                  </a:lnTo>
                  <a:lnTo>
                    <a:pt x="401" y="167"/>
                  </a:lnTo>
                  <a:lnTo>
                    <a:pt x="381" y="166"/>
                  </a:lnTo>
                  <a:lnTo>
                    <a:pt x="369" y="166"/>
                  </a:lnTo>
                  <a:lnTo>
                    <a:pt x="356" y="167"/>
                  </a:lnTo>
                  <a:lnTo>
                    <a:pt x="345" y="169"/>
                  </a:lnTo>
                  <a:lnTo>
                    <a:pt x="333" y="172"/>
                  </a:lnTo>
                  <a:lnTo>
                    <a:pt x="323" y="176"/>
                  </a:lnTo>
                  <a:lnTo>
                    <a:pt x="311" y="181"/>
                  </a:lnTo>
                  <a:lnTo>
                    <a:pt x="301" y="186"/>
                  </a:lnTo>
                  <a:lnTo>
                    <a:pt x="290" y="192"/>
                  </a:lnTo>
                  <a:lnTo>
                    <a:pt x="281" y="200"/>
                  </a:lnTo>
                  <a:lnTo>
                    <a:pt x="272" y="208"/>
                  </a:lnTo>
                  <a:lnTo>
                    <a:pt x="263" y="216"/>
                  </a:lnTo>
                  <a:lnTo>
                    <a:pt x="257" y="226"/>
                  </a:lnTo>
                  <a:lnTo>
                    <a:pt x="249" y="235"/>
                  </a:lnTo>
                  <a:lnTo>
                    <a:pt x="244" y="246"/>
                  </a:lnTo>
                  <a:lnTo>
                    <a:pt x="238" y="258"/>
                  </a:lnTo>
                  <a:lnTo>
                    <a:pt x="234" y="270"/>
                  </a:lnTo>
                  <a:lnTo>
                    <a:pt x="229" y="284"/>
                  </a:lnTo>
                  <a:lnTo>
                    <a:pt x="226" y="299"/>
                  </a:lnTo>
                  <a:lnTo>
                    <a:pt x="222" y="317"/>
                  </a:lnTo>
                  <a:lnTo>
                    <a:pt x="221" y="338"/>
                  </a:lnTo>
                  <a:lnTo>
                    <a:pt x="217" y="384"/>
                  </a:lnTo>
                  <a:lnTo>
                    <a:pt x="216" y="438"/>
                  </a:lnTo>
                  <a:lnTo>
                    <a:pt x="216" y="835"/>
                  </a:lnTo>
                  <a:lnTo>
                    <a:pt x="0" y="835"/>
                  </a:lnTo>
                  <a:lnTo>
                    <a:pt x="0" y="1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23" name="Freeform 331">
              <a:extLst>
                <a:ext uri="{FF2B5EF4-FFF2-40B4-BE49-F238E27FC236}">
                  <a16:creationId xmlns:a16="http://schemas.microsoft.com/office/drawing/2014/main" id="{E60D4995-1733-4B9A-9C9A-096A65316ABA}"/>
                </a:ext>
              </a:extLst>
            </p:cNvPr>
            <p:cNvSpPr>
              <a:spLocks noEditPoints="1"/>
            </p:cNvSpPr>
            <p:nvPr/>
          </p:nvSpPr>
          <p:spPr bwMode="auto">
            <a:xfrm>
              <a:off x="4417" y="1169"/>
              <a:ext cx="54" cy="282"/>
            </a:xfrm>
            <a:custGeom>
              <a:avLst/>
              <a:gdLst>
                <a:gd name="T0" fmla="*/ 0 w 217"/>
                <a:gd name="T1" fmla="*/ 50 h 1127"/>
                <a:gd name="T2" fmla="*/ 0 w 217"/>
                <a:gd name="T3" fmla="*/ 0 h 1127"/>
                <a:gd name="T4" fmla="*/ 54 w 217"/>
                <a:gd name="T5" fmla="*/ 0 h 1127"/>
                <a:gd name="T6" fmla="*/ 54 w 217"/>
                <a:gd name="T7" fmla="*/ 50 h 1127"/>
                <a:gd name="T8" fmla="*/ 0 w 217"/>
                <a:gd name="T9" fmla="*/ 50 h 1127"/>
                <a:gd name="T10" fmla="*/ 0 w 217"/>
                <a:gd name="T11" fmla="*/ 282 h 1127"/>
                <a:gd name="T12" fmla="*/ 0 w 217"/>
                <a:gd name="T13" fmla="*/ 78 h 1127"/>
                <a:gd name="T14" fmla="*/ 54 w 217"/>
                <a:gd name="T15" fmla="*/ 78 h 1127"/>
                <a:gd name="T16" fmla="*/ 54 w 217"/>
                <a:gd name="T17" fmla="*/ 282 h 1127"/>
                <a:gd name="T18" fmla="*/ 0 w 217"/>
                <a:gd name="T19" fmla="*/ 282 h 11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7"/>
                <a:gd name="T31" fmla="*/ 0 h 1127"/>
                <a:gd name="T32" fmla="*/ 217 w 217"/>
                <a:gd name="T33" fmla="*/ 1127 h 112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7" h="1127">
                  <a:moveTo>
                    <a:pt x="0" y="200"/>
                  </a:moveTo>
                  <a:lnTo>
                    <a:pt x="0" y="0"/>
                  </a:lnTo>
                  <a:lnTo>
                    <a:pt x="217" y="0"/>
                  </a:lnTo>
                  <a:lnTo>
                    <a:pt x="217" y="200"/>
                  </a:lnTo>
                  <a:lnTo>
                    <a:pt x="0" y="200"/>
                  </a:lnTo>
                  <a:close/>
                  <a:moveTo>
                    <a:pt x="0" y="1127"/>
                  </a:moveTo>
                  <a:lnTo>
                    <a:pt x="0" y="311"/>
                  </a:lnTo>
                  <a:lnTo>
                    <a:pt x="217" y="311"/>
                  </a:lnTo>
                  <a:lnTo>
                    <a:pt x="217" y="1127"/>
                  </a:lnTo>
                  <a:lnTo>
                    <a:pt x="0" y="112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24" name="Freeform 332">
              <a:extLst>
                <a:ext uri="{FF2B5EF4-FFF2-40B4-BE49-F238E27FC236}">
                  <a16:creationId xmlns:a16="http://schemas.microsoft.com/office/drawing/2014/main" id="{9AB48FE6-4EBC-439F-BA6C-A14375B4EC7A}"/>
                </a:ext>
              </a:extLst>
            </p:cNvPr>
            <p:cNvSpPr>
              <a:spLocks noEditPoints="1"/>
            </p:cNvSpPr>
            <p:nvPr/>
          </p:nvSpPr>
          <p:spPr bwMode="auto">
            <a:xfrm>
              <a:off x="4514" y="1242"/>
              <a:ext cx="211" cy="213"/>
            </a:xfrm>
            <a:custGeom>
              <a:avLst/>
              <a:gdLst>
                <a:gd name="T0" fmla="*/ 1 w 844"/>
                <a:gd name="T1" fmla="*/ 90 h 853"/>
                <a:gd name="T2" fmla="*/ 5 w 844"/>
                <a:gd name="T3" fmla="*/ 71 h 853"/>
                <a:gd name="T4" fmla="*/ 13 w 844"/>
                <a:gd name="T5" fmla="*/ 52 h 853"/>
                <a:gd name="T6" fmla="*/ 25 w 844"/>
                <a:gd name="T7" fmla="*/ 35 h 853"/>
                <a:gd name="T8" fmla="*/ 39 w 844"/>
                <a:gd name="T9" fmla="*/ 21 h 853"/>
                <a:gd name="T10" fmla="*/ 57 w 844"/>
                <a:gd name="T11" fmla="*/ 10 h 853"/>
                <a:gd name="T12" fmla="*/ 77 w 844"/>
                <a:gd name="T13" fmla="*/ 3 h 853"/>
                <a:gd name="T14" fmla="*/ 98 w 844"/>
                <a:gd name="T15" fmla="*/ 0 h 853"/>
                <a:gd name="T16" fmla="*/ 117 w 844"/>
                <a:gd name="T17" fmla="*/ 0 h 853"/>
                <a:gd name="T18" fmla="*/ 133 w 844"/>
                <a:gd name="T19" fmla="*/ 3 h 853"/>
                <a:gd name="T20" fmla="*/ 147 w 844"/>
                <a:gd name="T21" fmla="*/ 8 h 853"/>
                <a:gd name="T22" fmla="*/ 161 w 844"/>
                <a:gd name="T23" fmla="*/ 14 h 853"/>
                <a:gd name="T24" fmla="*/ 174 w 844"/>
                <a:gd name="T25" fmla="*/ 23 h 853"/>
                <a:gd name="T26" fmla="*/ 185 w 844"/>
                <a:gd name="T27" fmla="*/ 34 h 853"/>
                <a:gd name="T28" fmla="*/ 194 w 844"/>
                <a:gd name="T29" fmla="*/ 46 h 853"/>
                <a:gd name="T30" fmla="*/ 201 w 844"/>
                <a:gd name="T31" fmla="*/ 59 h 853"/>
                <a:gd name="T32" fmla="*/ 207 w 844"/>
                <a:gd name="T33" fmla="*/ 74 h 853"/>
                <a:gd name="T34" fmla="*/ 210 w 844"/>
                <a:gd name="T35" fmla="*/ 89 h 853"/>
                <a:gd name="T36" fmla="*/ 211 w 844"/>
                <a:gd name="T37" fmla="*/ 106 h 853"/>
                <a:gd name="T38" fmla="*/ 210 w 844"/>
                <a:gd name="T39" fmla="*/ 123 h 853"/>
                <a:gd name="T40" fmla="*/ 207 w 844"/>
                <a:gd name="T41" fmla="*/ 139 h 853"/>
                <a:gd name="T42" fmla="*/ 201 w 844"/>
                <a:gd name="T43" fmla="*/ 153 h 853"/>
                <a:gd name="T44" fmla="*/ 194 w 844"/>
                <a:gd name="T45" fmla="*/ 167 h 853"/>
                <a:gd name="T46" fmla="*/ 185 w 844"/>
                <a:gd name="T47" fmla="*/ 179 h 853"/>
                <a:gd name="T48" fmla="*/ 173 w 844"/>
                <a:gd name="T49" fmla="*/ 190 h 853"/>
                <a:gd name="T50" fmla="*/ 161 w 844"/>
                <a:gd name="T51" fmla="*/ 199 h 853"/>
                <a:gd name="T52" fmla="*/ 147 w 844"/>
                <a:gd name="T53" fmla="*/ 206 h 853"/>
                <a:gd name="T54" fmla="*/ 133 w 844"/>
                <a:gd name="T55" fmla="*/ 210 h 853"/>
                <a:gd name="T56" fmla="*/ 117 w 844"/>
                <a:gd name="T57" fmla="*/ 213 h 853"/>
                <a:gd name="T58" fmla="*/ 99 w 844"/>
                <a:gd name="T59" fmla="*/ 213 h 853"/>
                <a:gd name="T60" fmla="*/ 78 w 844"/>
                <a:gd name="T61" fmla="*/ 210 h 853"/>
                <a:gd name="T62" fmla="*/ 59 w 844"/>
                <a:gd name="T63" fmla="*/ 204 h 853"/>
                <a:gd name="T64" fmla="*/ 40 w 844"/>
                <a:gd name="T65" fmla="*/ 194 h 853"/>
                <a:gd name="T66" fmla="*/ 25 w 844"/>
                <a:gd name="T67" fmla="*/ 180 h 853"/>
                <a:gd name="T68" fmla="*/ 13 w 844"/>
                <a:gd name="T69" fmla="*/ 163 h 853"/>
                <a:gd name="T70" fmla="*/ 5 w 844"/>
                <a:gd name="T71" fmla="*/ 143 h 853"/>
                <a:gd name="T72" fmla="*/ 1 w 844"/>
                <a:gd name="T73" fmla="*/ 121 h 853"/>
                <a:gd name="T74" fmla="*/ 55 w 844"/>
                <a:gd name="T75" fmla="*/ 106 h 853"/>
                <a:gd name="T76" fmla="*/ 57 w 844"/>
                <a:gd name="T77" fmla="*/ 127 h 853"/>
                <a:gd name="T78" fmla="*/ 63 w 844"/>
                <a:gd name="T79" fmla="*/ 144 h 853"/>
                <a:gd name="T80" fmla="*/ 68 w 844"/>
                <a:gd name="T81" fmla="*/ 151 h 853"/>
                <a:gd name="T82" fmla="*/ 78 w 844"/>
                <a:gd name="T83" fmla="*/ 160 h 853"/>
                <a:gd name="T84" fmla="*/ 90 w 844"/>
                <a:gd name="T85" fmla="*/ 167 h 853"/>
                <a:gd name="T86" fmla="*/ 106 w 844"/>
                <a:gd name="T87" fmla="*/ 169 h 853"/>
                <a:gd name="T88" fmla="*/ 120 w 844"/>
                <a:gd name="T89" fmla="*/ 167 h 853"/>
                <a:gd name="T90" fmla="*/ 133 w 844"/>
                <a:gd name="T91" fmla="*/ 160 h 853"/>
                <a:gd name="T92" fmla="*/ 143 w 844"/>
                <a:gd name="T93" fmla="*/ 151 h 853"/>
                <a:gd name="T94" fmla="*/ 147 w 844"/>
                <a:gd name="T95" fmla="*/ 144 h 853"/>
                <a:gd name="T96" fmla="*/ 153 w 844"/>
                <a:gd name="T97" fmla="*/ 127 h 853"/>
                <a:gd name="T98" fmla="*/ 155 w 844"/>
                <a:gd name="T99" fmla="*/ 106 h 853"/>
                <a:gd name="T100" fmla="*/ 153 w 844"/>
                <a:gd name="T101" fmla="*/ 86 h 853"/>
                <a:gd name="T102" fmla="*/ 147 w 844"/>
                <a:gd name="T103" fmla="*/ 69 h 853"/>
                <a:gd name="T104" fmla="*/ 137 w 844"/>
                <a:gd name="T105" fmla="*/ 56 h 853"/>
                <a:gd name="T106" fmla="*/ 125 w 844"/>
                <a:gd name="T107" fmla="*/ 48 h 853"/>
                <a:gd name="T108" fmla="*/ 111 w 844"/>
                <a:gd name="T109" fmla="*/ 44 h 853"/>
                <a:gd name="T110" fmla="*/ 95 w 844"/>
                <a:gd name="T111" fmla="*/ 45 h 853"/>
                <a:gd name="T112" fmla="*/ 82 w 844"/>
                <a:gd name="T113" fmla="*/ 50 h 853"/>
                <a:gd name="T114" fmla="*/ 70 w 844"/>
                <a:gd name="T115" fmla="*/ 60 h 853"/>
                <a:gd name="T116" fmla="*/ 65 w 844"/>
                <a:gd name="T117" fmla="*/ 67 h 853"/>
                <a:gd name="T118" fmla="*/ 59 w 844"/>
                <a:gd name="T119" fmla="*/ 80 h 853"/>
                <a:gd name="T120" fmla="*/ 56 w 844"/>
                <a:gd name="T121" fmla="*/ 99 h 85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844"/>
                <a:gd name="T184" fmla="*/ 0 h 853"/>
                <a:gd name="T185" fmla="*/ 844 w 844"/>
                <a:gd name="T186" fmla="*/ 853 h 85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844" h="853">
                  <a:moveTo>
                    <a:pt x="0" y="415"/>
                  </a:moveTo>
                  <a:lnTo>
                    <a:pt x="0" y="389"/>
                  </a:lnTo>
                  <a:lnTo>
                    <a:pt x="3" y="362"/>
                  </a:lnTo>
                  <a:lnTo>
                    <a:pt x="8" y="335"/>
                  </a:lnTo>
                  <a:lnTo>
                    <a:pt x="13" y="309"/>
                  </a:lnTo>
                  <a:lnTo>
                    <a:pt x="21" y="284"/>
                  </a:lnTo>
                  <a:lnTo>
                    <a:pt x="30" y="258"/>
                  </a:lnTo>
                  <a:lnTo>
                    <a:pt x="40" y="232"/>
                  </a:lnTo>
                  <a:lnTo>
                    <a:pt x="53" y="207"/>
                  </a:lnTo>
                  <a:lnTo>
                    <a:pt x="67" y="182"/>
                  </a:lnTo>
                  <a:lnTo>
                    <a:pt x="82" y="159"/>
                  </a:lnTo>
                  <a:lnTo>
                    <a:pt x="99" y="139"/>
                  </a:lnTo>
                  <a:lnTo>
                    <a:pt x="117" y="118"/>
                  </a:lnTo>
                  <a:lnTo>
                    <a:pt x="136" y="100"/>
                  </a:lnTo>
                  <a:lnTo>
                    <a:pt x="157" y="83"/>
                  </a:lnTo>
                  <a:lnTo>
                    <a:pt x="180" y="68"/>
                  </a:lnTo>
                  <a:lnTo>
                    <a:pt x="203" y="54"/>
                  </a:lnTo>
                  <a:lnTo>
                    <a:pt x="228" y="41"/>
                  </a:lnTo>
                  <a:lnTo>
                    <a:pt x="253" y="31"/>
                  </a:lnTo>
                  <a:lnTo>
                    <a:pt x="279" y="22"/>
                  </a:lnTo>
                  <a:lnTo>
                    <a:pt x="306" y="14"/>
                  </a:lnTo>
                  <a:lnTo>
                    <a:pt x="334" y="7"/>
                  </a:lnTo>
                  <a:lnTo>
                    <a:pt x="363" y="4"/>
                  </a:lnTo>
                  <a:lnTo>
                    <a:pt x="391" y="1"/>
                  </a:lnTo>
                  <a:lnTo>
                    <a:pt x="421" y="0"/>
                  </a:lnTo>
                  <a:lnTo>
                    <a:pt x="444" y="1"/>
                  </a:lnTo>
                  <a:lnTo>
                    <a:pt x="466" y="2"/>
                  </a:lnTo>
                  <a:lnTo>
                    <a:pt x="488" y="5"/>
                  </a:lnTo>
                  <a:lnTo>
                    <a:pt x="509" y="7"/>
                  </a:lnTo>
                  <a:lnTo>
                    <a:pt x="530" y="11"/>
                  </a:lnTo>
                  <a:lnTo>
                    <a:pt x="551" y="18"/>
                  </a:lnTo>
                  <a:lnTo>
                    <a:pt x="570" y="23"/>
                  </a:lnTo>
                  <a:lnTo>
                    <a:pt x="589" y="31"/>
                  </a:lnTo>
                  <a:lnTo>
                    <a:pt x="608" y="38"/>
                  </a:lnTo>
                  <a:lnTo>
                    <a:pt x="627" y="47"/>
                  </a:lnTo>
                  <a:lnTo>
                    <a:pt x="645" y="58"/>
                  </a:lnTo>
                  <a:lnTo>
                    <a:pt x="661" y="68"/>
                  </a:lnTo>
                  <a:lnTo>
                    <a:pt x="678" y="79"/>
                  </a:lnTo>
                  <a:lnTo>
                    <a:pt x="695" y="92"/>
                  </a:lnTo>
                  <a:lnTo>
                    <a:pt x="710" y="106"/>
                  </a:lnTo>
                  <a:lnTo>
                    <a:pt x="724" y="121"/>
                  </a:lnTo>
                  <a:lnTo>
                    <a:pt x="740" y="136"/>
                  </a:lnTo>
                  <a:lnTo>
                    <a:pt x="753" y="151"/>
                  </a:lnTo>
                  <a:lnTo>
                    <a:pt x="765" y="168"/>
                  </a:lnTo>
                  <a:lnTo>
                    <a:pt x="777" y="185"/>
                  </a:lnTo>
                  <a:lnTo>
                    <a:pt x="787" y="201"/>
                  </a:lnTo>
                  <a:lnTo>
                    <a:pt x="798" y="219"/>
                  </a:lnTo>
                  <a:lnTo>
                    <a:pt x="805" y="237"/>
                  </a:lnTo>
                  <a:lnTo>
                    <a:pt x="814" y="257"/>
                  </a:lnTo>
                  <a:lnTo>
                    <a:pt x="821" y="276"/>
                  </a:lnTo>
                  <a:lnTo>
                    <a:pt x="827" y="295"/>
                  </a:lnTo>
                  <a:lnTo>
                    <a:pt x="832" y="316"/>
                  </a:lnTo>
                  <a:lnTo>
                    <a:pt x="836" y="336"/>
                  </a:lnTo>
                  <a:lnTo>
                    <a:pt x="839" y="358"/>
                  </a:lnTo>
                  <a:lnTo>
                    <a:pt x="841" y="380"/>
                  </a:lnTo>
                  <a:lnTo>
                    <a:pt x="843" y="402"/>
                  </a:lnTo>
                  <a:lnTo>
                    <a:pt x="844" y="425"/>
                  </a:lnTo>
                  <a:lnTo>
                    <a:pt x="843" y="448"/>
                  </a:lnTo>
                  <a:lnTo>
                    <a:pt x="841" y="470"/>
                  </a:lnTo>
                  <a:lnTo>
                    <a:pt x="839" y="492"/>
                  </a:lnTo>
                  <a:lnTo>
                    <a:pt x="836" y="514"/>
                  </a:lnTo>
                  <a:lnTo>
                    <a:pt x="831" y="534"/>
                  </a:lnTo>
                  <a:lnTo>
                    <a:pt x="826" y="555"/>
                  </a:lnTo>
                  <a:lnTo>
                    <a:pt x="821" y="574"/>
                  </a:lnTo>
                  <a:lnTo>
                    <a:pt x="813" y="593"/>
                  </a:lnTo>
                  <a:lnTo>
                    <a:pt x="805" y="613"/>
                  </a:lnTo>
                  <a:lnTo>
                    <a:pt x="796" y="632"/>
                  </a:lnTo>
                  <a:lnTo>
                    <a:pt x="787" y="650"/>
                  </a:lnTo>
                  <a:lnTo>
                    <a:pt x="776" y="667"/>
                  </a:lnTo>
                  <a:lnTo>
                    <a:pt x="764" y="683"/>
                  </a:lnTo>
                  <a:lnTo>
                    <a:pt x="751" y="700"/>
                  </a:lnTo>
                  <a:lnTo>
                    <a:pt x="738" y="717"/>
                  </a:lnTo>
                  <a:lnTo>
                    <a:pt x="724" y="732"/>
                  </a:lnTo>
                  <a:lnTo>
                    <a:pt x="709" y="746"/>
                  </a:lnTo>
                  <a:lnTo>
                    <a:pt x="693" y="761"/>
                  </a:lnTo>
                  <a:lnTo>
                    <a:pt x="677" y="773"/>
                  </a:lnTo>
                  <a:lnTo>
                    <a:pt x="660" y="785"/>
                  </a:lnTo>
                  <a:lnTo>
                    <a:pt x="643" y="797"/>
                  </a:lnTo>
                  <a:lnTo>
                    <a:pt x="625" y="807"/>
                  </a:lnTo>
                  <a:lnTo>
                    <a:pt x="607" y="816"/>
                  </a:lnTo>
                  <a:lnTo>
                    <a:pt x="589" y="823"/>
                  </a:lnTo>
                  <a:lnTo>
                    <a:pt x="570" y="830"/>
                  </a:lnTo>
                  <a:lnTo>
                    <a:pt x="549" y="836"/>
                  </a:lnTo>
                  <a:lnTo>
                    <a:pt x="530" y="841"/>
                  </a:lnTo>
                  <a:lnTo>
                    <a:pt x="509" y="847"/>
                  </a:lnTo>
                  <a:lnTo>
                    <a:pt x="489" y="849"/>
                  </a:lnTo>
                  <a:lnTo>
                    <a:pt x="467" y="852"/>
                  </a:lnTo>
                  <a:lnTo>
                    <a:pt x="445" y="853"/>
                  </a:lnTo>
                  <a:lnTo>
                    <a:pt x="422" y="853"/>
                  </a:lnTo>
                  <a:lnTo>
                    <a:pt x="395" y="853"/>
                  </a:lnTo>
                  <a:lnTo>
                    <a:pt x="367" y="850"/>
                  </a:lnTo>
                  <a:lnTo>
                    <a:pt x="340" y="847"/>
                  </a:lnTo>
                  <a:lnTo>
                    <a:pt x="313" y="841"/>
                  </a:lnTo>
                  <a:lnTo>
                    <a:pt x="286" y="834"/>
                  </a:lnTo>
                  <a:lnTo>
                    <a:pt x="260" y="825"/>
                  </a:lnTo>
                  <a:lnTo>
                    <a:pt x="234" y="815"/>
                  </a:lnTo>
                  <a:lnTo>
                    <a:pt x="208" y="803"/>
                  </a:lnTo>
                  <a:lnTo>
                    <a:pt x="183" y="790"/>
                  </a:lnTo>
                  <a:lnTo>
                    <a:pt x="160" y="775"/>
                  </a:lnTo>
                  <a:lnTo>
                    <a:pt x="139" y="758"/>
                  </a:lnTo>
                  <a:lnTo>
                    <a:pt x="118" y="740"/>
                  </a:lnTo>
                  <a:lnTo>
                    <a:pt x="99" y="721"/>
                  </a:lnTo>
                  <a:lnTo>
                    <a:pt x="82" y="700"/>
                  </a:lnTo>
                  <a:lnTo>
                    <a:pt x="67" y="678"/>
                  </a:lnTo>
                  <a:lnTo>
                    <a:pt x="53" y="654"/>
                  </a:lnTo>
                  <a:lnTo>
                    <a:pt x="40" y="629"/>
                  </a:lnTo>
                  <a:lnTo>
                    <a:pt x="30" y="602"/>
                  </a:lnTo>
                  <a:lnTo>
                    <a:pt x="21" y="574"/>
                  </a:lnTo>
                  <a:lnTo>
                    <a:pt x="13" y="546"/>
                  </a:lnTo>
                  <a:lnTo>
                    <a:pt x="8" y="515"/>
                  </a:lnTo>
                  <a:lnTo>
                    <a:pt x="3" y="483"/>
                  </a:lnTo>
                  <a:lnTo>
                    <a:pt x="0" y="450"/>
                  </a:lnTo>
                  <a:lnTo>
                    <a:pt x="0" y="415"/>
                  </a:lnTo>
                  <a:close/>
                  <a:moveTo>
                    <a:pt x="221" y="426"/>
                  </a:moveTo>
                  <a:lnTo>
                    <a:pt x="223" y="456"/>
                  </a:lnTo>
                  <a:lnTo>
                    <a:pt x="225" y="484"/>
                  </a:lnTo>
                  <a:lnTo>
                    <a:pt x="229" y="510"/>
                  </a:lnTo>
                  <a:lnTo>
                    <a:pt x="235" y="534"/>
                  </a:lnTo>
                  <a:lnTo>
                    <a:pt x="244" y="556"/>
                  </a:lnTo>
                  <a:lnTo>
                    <a:pt x="253" y="577"/>
                  </a:lnTo>
                  <a:lnTo>
                    <a:pt x="260" y="587"/>
                  </a:lnTo>
                  <a:lnTo>
                    <a:pt x="266" y="596"/>
                  </a:lnTo>
                  <a:lnTo>
                    <a:pt x="273" y="605"/>
                  </a:lnTo>
                  <a:lnTo>
                    <a:pt x="279" y="613"/>
                  </a:lnTo>
                  <a:lnTo>
                    <a:pt x="295" y="628"/>
                  </a:lnTo>
                  <a:lnTo>
                    <a:pt x="310" y="641"/>
                  </a:lnTo>
                  <a:lnTo>
                    <a:pt x="327" y="653"/>
                  </a:lnTo>
                  <a:lnTo>
                    <a:pt x="343" y="662"/>
                  </a:lnTo>
                  <a:lnTo>
                    <a:pt x="361" y="668"/>
                  </a:lnTo>
                  <a:lnTo>
                    <a:pt x="381" y="673"/>
                  </a:lnTo>
                  <a:lnTo>
                    <a:pt x="401" y="677"/>
                  </a:lnTo>
                  <a:lnTo>
                    <a:pt x="422" y="677"/>
                  </a:lnTo>
                  <a:lnTo>
                    <a:pt x="443" y="677"/>
                  </a:lnTo>
                  <a:lnTo>
                    <a:pt x="462" y="673"/>
                  </a:lnTo>
                  <a:lnTo>
                    <a:pt x="481" y="668"/>
                  </a:lnTo>
                  <a:lnTo>
                    <a:pt x="499" y="662"/>
                  </a:lnTo>
                  <a:lnTo>
                    <a:pt x="517" y="653"/>
                  </a:lnTo>
                  <a:lnTo>
                    <a:pt x="533" y="641"/>
                  </a:lnTo>
                  <a:lnTo>
                    <a:pt x="549" y="628"/>
                  </a:lnTo>
                  <a:lnTo>
                    <a:pt x="563" y="613"/>
                  </a:lnTo>
                  <a:lnTo>
                    <a:pt x="570" y="605"/>
                  </a:lnTo>
                  <a:lnTo>
                    <a:pt x="578" y="596"/>
                  </a:lnTo>
                  <a:lnTo>
                    <a:pt x="583" y="587"/>
                  </a:lnTo>
                  <a:lnTo>
                    <a:pt x="589" y="577"/>
                  </a:lnTo>
                  <a:lnTo>
                    <a:pt x="598" y="556"/>
                  </a:lnTo>
                  <a:lnTo>
                    <a:pt x="607" y="534"/>
                  </a:lnTo>
                  <a:lnTo>
                    <a:pt x="612" y="510"/>
                  </a:lnTo>
                  <a:lnTo>
                    <a:pt x="618" y="483"/>
                  </a:lnTo>
                  <a:lnTo>
                    <a:pt x="620" y="455"/>
                  </a:lnTo>
                  <a:lnTo>
                    <a:pt x="621" y="425"/>
                  </a:lnTo>
                  <a:lnTo>
                    <a:pt x="620" y="397"/>
                  </a:lnTo>
                  <a:lnTo>
                    <a:pt x="618" y="369"/>
                  </a:lnTo>
                  <a:lnTo>
                    <a:pt x="612" y="343"/>
                  </a:lnTo>
                  <a:lnTo>
                    <a:pt x="607" y="320"/>
                  </a:lnTo>
                  <a:lnTo>
                    <a:pt x="598" y="297"/>
                  </a:lnTo>
                  <a:lnTo>
                    <a:pt x="589" y="276"/>
                  </a:lnTo>
                  <a:lnTo>
                    <a:pt x="578" y="258"/>
                  </a:lnTo>
                  <a:lnTo>
                    <a:pt x="563" y="241"/>
                  </a:lnTo>
                  <a:lnTo>
                    <a:pt x="549" y="226"/>
                  </a:lnTo>
                  <a:lnTo>
                    <a:pt x="533" y="213"/>
                  </a:lnTo>
                  <a:lnTo>
                    <a:pt x="517" y="201"/>
                  </a:lnTo>
                  <a:lnTo>
                    <a:pt x="499" y="192"/>
                  </a:lnTo>
                  <a:lnTo>
                    <a:pt x="481" y="185"/>
                  </a:lnTo>
                  <a:lnTo>
                    <a:pt x="462" y="181"/>
                  </a:lnTo>
                  <a:lnTo>
                    <a:pt x="443" y="177"/>
                  </a:lnTo>
                  <a:lnTo>
                    <a:pt x="422" y="176"/>
                  </a:lnTo>
                  <a:lnTo>
                    <a:pt x="401" y="177"/>
                  </a:lnTo>
                  <a:lnTo>
                    <a:pt x="381" y="181"/>
                  </a:lnTo>
                  <a:lnTo>
                    <a:pt x="361" y="185"/>
                  </a:lnTo>
                  <a:lnTo>
                    <a:pt x="343" y="192"/>
                  </a:lnTo>
                  <a:lnTo>
                    <a:pt x="327" y="201"/>
                  </a:lnTo>
                  <a:lnTo>
                    <a:pt x="310" y="213"/>
                  </a:lnTo>
                  <a:lnTo>
                    <a:pt x="295" y="226"/>
                  </a:lnTo>
                  <a:lnTo>
                    <a:pt x="279" y="241"/>
                  </a:lnTo>
                  <a:lnTo>
                    <a:pt x="273" y="249"/>
                  </a:lnTo>
                  <a:lnTo>
                    <a:pt x="266" y="258"/>
                  </a:lnTo>
                  <a:lnTo>
                    <a:pt x="260" y="267"/>
                  </a:lnTo>
                  <a:lnTo>
                    <a:pt x="253" y="277"/>
                  </a:lnTo>
                  <a:lnTo>
                    <a:pt x="244" y="298"/>
                  </a:lnTo>
                  <a:lnTo>
                    <a:pt x="235" y="320"/>
                  </a:lnTo>
                  <a:lnTo>
                    <a:pt x="229" y="344"/>
                  </a:lnTo>
                  <a:lnTo>
                    <a:pt x="225" y="370"/>
                  </a:lnTo>
                  <a:lnTo>
                    <a:pt x="223" y="398"/>
                  </a:lnTo>
                  <a:lnTo>
                    <a:pt x="221" y="42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25" name="Freeform 333">
              <a:extLst>
                <a:ext uri="{FF2B5EF4-FFF2-40B4-BE49-F238E27FC236}">
                  <a16:creationId xmlns:a16="http://schemas.microsoft.com/office/drawing/2014/main" id="{FBAF7E5A-8DCC-456A-BCC2-1438D8E62F41}"/>
                </a:ext>
              </a:extLst>
            </p:cNvPr>
            <p:cNvSpPr>
              <a:spLocks/>
            </p:cNvSpPr>
            <p:nvPr/>
          </p:nvSpPr>
          <p:spPr bwMode="auto">
            <a:xfrm>
              <a:off x="4748" y="1242"/>
              <a:ext cx="191" cy="213"/>
            </a:xfrm>
            <a:custGeom>
              <a:avLst/>
              <a:gdLst>
                <a:gd name="T0" fmla="*/ 56 w 764"/>
                <a:gd name="T1" fmla="*/ 150 h 853"/>
                <a:gd name="T2" fmla="*/ 63 w 764"/>
                <a:gd name="T3" fmla="*/ 161 h 853"/>
                <a:gd name="T4" fmla="*/ 74 w 764"/>
                <a:gd name="T5" fmla="*/ 170 h 853"/>
                <a:gd name="T6" fmla="*/ 89 w 764"/>
                <a:gd name="T7" fmla="*/ 174 h 853"/>
                <a:gd name="T8" fmla="*/ 108 w 764"/>
                <a:gd name="T9" fmla="*/ 174 h 853"/>
                <a:gd name="T10" fmla="*/ 124 w 764"/>
                <a:gd name="T11" fmla="*/ 170 h 853"/>
                <a:gd name="T12" fmla="*/ 133 w 764"/>
                <a:gd name="T13" fmla="*/ 164 h 853"/>
                <a:gd name="T14" fmla="*/ 136 w 764"/>
                <a:gd name="T15" fmla="*/ 157 h 853"/>
                <a:gd name="T16" fmla="*/ 136 w 764"/>
                <a:gd name="T17" fmla="*/ 147 h 853"/>
                <a:gd name="T18" fmla="*/ 130 w 764"/>
                <a:gd name="T19" fmla="*/ 140 h 853"/>
                <a:gd name="T20" fmla="*/ 115 w 764"/>
                <a:gd name="T21" fmla="*/ 135 h 853"/>
                <a:gd name="T22" fmla="*/ 61 w 764"/>
                <a:gd name="T23" fmla="*/ 121 h 853"/>
                <a:gd name="T24" fmla="*/ 32 w 764"/>
                <a:gd name="T25" fmla="*/ 109 h 853"/>
                <a:gd name="T26" fmla="*/ 21 w 764"/>
                <a:gd name="T27" fmla="*/ 99 h 853"/>
                <a:gd name="T28" fmla="*/ 14 w 764"/>
                <a:gd name="T29" fmla="*/ 89 h 853"/>
                <a:gd name="T30" fmla="*/ 9 w 764"/>
                <a:gd name="T31" fmla="*/ 77 h 853"/>
                <a:gd name="T32" fmla="*/ 7 w 764"/>
                <a:gd name="T33" fmla="*/ 62 h 853"/>
                <a:gd name="T34" fmla="*/ 9 w 764"/>
                <a:gd name="T35" fmla="*/ 50 h 853"/>
                <a:gd name="T36" fmla="*/ 13 w 764"/>
                <a:gd name="T37" fmla="*/ 38 h 853"/>
                <a:gd name="T38" fmla="*/ 19 w 764"/>
                <a:gd name="T39" fmla="*/ 27 h 853"/>
                <a:gd name="T40" fmla="*/ 29 w 764"/>
                <a:gd name="T41" fmla="*/ 18 h 853"/>
                <a:gd name="T42" fmla="*/ 41 w 764"/>
                <a:gd name="T43" fmla="*/ 10 h 853"/>
                <a:gd name="T44" fmla="*/ 55 w 764"/>
                <a:gd name="T45" fmla="*/ 4 h 853"/>
                <a:gd name="T46" fmla="*/ 73 w 764"/>
                <a:gd name="T47" fmla="*/ 1 h 853"/>
                <a:gd name="T48" fmla="*/ 113 w 764"/>
                <a:gd name="T49" fmla="*/ 1 h 853"/>
                <a:gd name="T50" fmla="*/ 144 w 764"/>
                <a:gd name="T51" fmla="*/ 8 h 853"/>
                <a:gd name="T52" fmla="*/ 156 w 764"/>
                <a:gd name="T53" fmla="*/ 14 h 853"/>
                <a:gd name="T54" fmla="*/ 173 w 764"/>
                <a:gd name="T55" fmla="*/ 31 h 853"/>
                <a:gd name="T56" fmla="*/ 184 w 764"/>
                <a:gd name="T57" fmla="*/ 54 h 853"/>
                <a:gd name="T58" fmla="*/ 130 w 764"/>
                <a:gd name="T59" fmla="*/ 55 h 853"/>
                <a:gd name="T60" fmla="*/ 123 w 764"/>
                <a:gd name="T61" fmla="*/ 47 h 853"/>
                <a:gd name="T62" fmla="*/ 113 w 764"/>
                <a:gd name="T63" fmla="*/ 41 h 853"/>
                <a:gd name="T64" fmla="*/ 99 w 764"/>
                <a:gd name="T65" fmla="*/ 39 h 853"/>
                <a:gd name="T66" fmla="*/ 80 w 764"/>
                <a:gd name="T67" fmla="*/ 40 h 853"/>
                <a:gd name="T68" fmla="*/ 66 w 764"/>
                <a:gd name="T69" fmla="*/ 43 h 853"/>
                <a:gd name="T70" fmla="*/ 60 w 764"/>
                <a:gd name="T71" fmla="*/ 48 h 853"/>
                <a:gd name="T72" fmla="*/ 58 w 764"/>
                <a:gd name="T73" fmla="*/ 54 h 853"/>
                <a:gd name="T74" fmla="*/ 59 w 764"/>
                <a:gd name="T75" fmla="*/ 60 h 853"/>
                <a:gd name="T76" fmla="*/ 62 w 764"/>
                <a:gd name="T77" fmla="*/ 64 h 853"/>
                <a:gd name="T78" fmla="*/ 74 w 764"/>
                <a:gd name="T79" fmla="*/ 70 h 853"/>
                <a:gd name="T80" fmla="*/ 104 w 764"/>
                <a:gd name="T81" fmla="*/ 78 h 853"/>
                <a:gd name="T82" fmla="*/ 142 w 764"/>
                <a:gd name="T83" fmla="*/ 88 h 853"/>
                <a:gd name="T84" fmla="*/ 169 w 764"/>
                <a:gd name="T85" fmla="*/ 101 h 853"/>
                <a:gd name="T86" fmla="*/ 184 w 764"/>
                <a:gd name="T87" fmla="*/ 117 h 853"/>
                <a:gd name="T88" fmla="*/ 191 w 764"/>
                <a:gd name="T89" fmla="*/ 139 h 853"/>
                <a:gd name="T90" fmla="*/ 190 w 764"/>
                <a:gd name="T91" fmla="*/ 155 h 853"/>
                <a:gd name="T92" fmla="*/ 187 w 764"/>
                <a:gd name="T93" fmla="*/ 168 h 853"/>
                <a:gd name="T94" fmla="*/ 180 w 764"/>
                <a:gd name="T95" fmla="*/ 180 h 853"/>
                <a:gd name="T96" fmla="*/ 170 w 764"/>
                <a:gd name="T97" fmla="*/ 191 h 853"/>
                <a:gd name="T98" fmla="*/ 158 w 764"/>
                <a:gd name="T99" fmla="*/ 200 h 853"/>
                <a:gd name="T100" fmla="*/ 142 w 764"/>
                <a:gd name="T101" fmla="*/ 207 h 853"/>
                <a:gd name="T102" fmla="*/ 124 w 764"/>
                <a:gd name="T103" fmla="*/ 211 h 853"/>
                <a:gd name="T104" fmla="*/ 104 w 764"/>
                <a:gd name="T105" fmla="*/ 213 h 853"/>
                <a:gd name="T106" fmla="*/ 69 w 764"/>
                <a:gd name="T107" fmla="*/ 211 h 853"/>
                <a:gd name="T108" fmla="*/ 49 w 764"/>
                <a:gd name="T109" fmla="*/ 205 h 853"/>
                <a:gd name="T110" fmla="*/ 35 w 764"/>
                <a:gd name="T111" fmla="*/ 198 h 853"/>
                <a:gd name="T112" fmla="*/ 23 w 764"/>
                <a:gd name="T113" fmla="*/ 190 h 853"/>
                <a:gd name="T114" fmla="*/ 14 w 764"/>
                <a:gd name="T115" fmla="*/ 179 h 853"/>
                <a:gd name="T116" fmla="*/ 6 w 764"/>
                <a:gd name="T117" fmla="*/ 168 h 85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64"/>
                <a:gd name="T178" fmla="*/ 0 h 853"/>
                <a:gd name="T179" fmla="*/ 764 w 764"/>
                <a:gd name="T180" fmla="*/ 853 h 85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64" h="853">
                  <a:moveTo>
                    <a:pt x="0" y="602"/>
                  </a:moveTo>
                  <a:lnTo>
                    <a:pt x="217" y="569"/>
                  </a:lnTo>
                  <a:lnTo>
                    <a:pt x="221" y="584"/>
                  </a:lnTo>
                  <a:lnTo>
                    <a:pt x="225" y="599"/>
                  </a:lnTo>
                  <a:lnTo>
                    <a:pt x="231" y="613"/>
                  </a:lnTo>
                  <a:lnTo>
                    <a:pt x="238" y="624"/>
                  </a:lnTo>
                  <a:lnTo>
                    <a:pt x="245" y="636"/>
                  </a:lnTo>
                  <a:lnTo>
                    <a:pt x="253" y="646"/>
                  </a:lnTo>
                  <a:lnTo>
                    <a:pt x="263" y="656"/>
                  </a:lnTo>
                  <a:lnTo>
                    <a:pt x="272" y="665"/>
                  </a:lnTo>
                  <a:lnTo>
                    <a:pt x="284" y="673"/>
                  </a:lnTo>
                  <a:lnTo>
                    <a:pt x="295" y="680"/>
                  </a:lnTo>
                  <a:lnTo>
                    <a:pt x="310" y="685"/>
                  </a:lnTo>
                  <a:lnTo>
                    <a:pt x="324" y="690"/>
                  </a:lnTo>
                  <a:lnTo>
                    <a:pt x="339" y="694"/>
                  </a:lnTo>
                  <a:lnTo>
                    <a:pt x="356" y="696"/>
                  </a:lnTo>
                  <a:lnTo>
                    <a:pt x="373" y="698"/>
                  </a:lnTo>
                  <a:lnTo>
                    <a:pt x="392" y="698"/>
                  </a:lnTo>
                  <a:lnTo>
                    <a:pt x="411" y="698"/>
                  </a:lnTo>
                  <a:lnTo>
                    <a:pt x="431" y="696"/>
                  </a:lnTo>
                  <a:lnTo>
                    <a:pt x="449" y="694"/>
                  </a:lnTo>
                  <a:lnTo>
                    <a:pt x="465" y="690"/>
                  </a:lnTo>
                  <a:lnTo>
                    <a:pt x="479" y="686"/>
                  </a:lnTo>
                  <a:lnTo>
                    <a:pt x="494" y="681"/>
                  </a:lnTo>
                  <a:lnTo>
                    <a:pt x="506" y="674"/>
                  </a:lnTo>
                  <a:lnTo>
                    <a:pt x="518" y="667"/>
                  </a:lnTo>
                  <a:lnTo>
                    <a:pt x="524" y="662"/>
                  </a:lnTo>
                  <a:lnTo>
                    <a:pt x="530" y="655"/>
                  </a:lnTo>
                  <a:lnTo>
                    <a:pt x="535" y="649"/>
                  </a:lnTo>
                  <a:lnTo>
                    <a:pt x="539" y="642"/>
                  </a:lnTo>
                  <a:lnTo>
                    <a:pt x="542" y="635"/>
                  </a:lnTo>
                  <a:lnTo>
                    <a:pt x="544" y="627"/>
                  </a:lnTo>
                  <a:lnTo>
                    <a:pt x="546" y="618"/>
                  </a:lnTo>
                  <a:lnTo>
                    <a:pt x="546" y="609"/>
                  </a:lnTo>
                  <a:lnTo>
                    <a:pt x="545" y="597"/>
                  </a:lnTo>
                  <a:lnTo>
                    <a:pt x="542" y="587"/>
                  </a:lnTo>
                  <a:lnTo>
                    <a:pt x="537" y="577"/>
                  </a:lnTo>
                  <a:lnTo>
                    <a:pt x="531" y="568"/>
                  </a:lnTo>
                  <a:lnTo>
                    <a:pt x="526" y="565"/>
                  </a:lnTo>
                  <a:lnTo>
                    <a:pt x="521" y="561"/>
                  </a:lnTo>
                  <a:lnTo>
                    <a:pt x="513" y="557"/>
                  </a:lnTo>
                  <a:lnTo>
                    <a:pt x="504" y="554"/>
                  </a:lnTo>
                  <a:lnTo>
                    <a:pt x="483" y="547"/>
                  </a:lnTo>
                  <a:lnTo>
                    <a:pt x="459" y="539"/>
                  </a:lnTo>
                  <a:lnTo>
                    <a:pt x="396" y="525"/>
                  </a:lnTo>
                  <a:lnTo>
                    <a:pt x="339" y="512"/>
                  </a:lnTo>
                  <a:lnTo>
                    <a:pt x="289" y="498"/>
                  </a:lnTo>
                  <a:lnTo>
                    <a:pt x="244" y="486"/>
                  </a:lnTo>
                  <a:lnTo>
                    <a:pt x="205" y="471"/>
                  </a:lnTo>
                  <a:lnTo>
                    <a:pt x="173" y="460"/>
                  </a:lnTo>
                  <a:lnTo>
                    <a:pt x="148" y="447"/>
                  </a:lnTo>
                  <a:lnTo>
                    <a:pt x="127" y="435"/>
                  </a:lnTo>
                  <a:lnTo>
                    <a:pt x="115" y="426"/>
                  </a:lnTo>
                  <a:lnTo>
                    <a:pt x="104" y="417"/>
                  </a:lnTo>
                  <a:lnTo>
                    <a:pt x="93" y="408"/>
                  </a:lnTo>
                  <a:lnTo>
                    <a:pt x="84" y="398"/>
                  </a:lnTo>
                  <a:lnTo>
                    <a:pt x="75" y="388"/>
                  </a:lnTo>
                  <a:lnTo>
                    <a:pt x="68" y="378"/>
                  </a:lnTo>
                  <a:lnTo>
                    <a:pt x="60" y="367"/>
                  </a:lnTo>
                  <a:lnTo>
                    <a:pt x="54" y="356"/>
                  </a:lnTo>
                  <a:lnTo>
                    <a:pt x="48" y="344"/>
                  </a:lnTo>
                  <a:lnTo>
                    <a:pt x="43" y="331"/>
                  </a:lnTo>
                  <a:lnTo>
                    <a:pt x="39" y="320"/>
                  </a:lnTo>
                  <a:lnTo>
                    <a:pt x="36" y="307"/>
                  </a:lnTo>
                  <a:lnTo>
                    <a:pt x="33" y="293"/>
                  </a:lnTo>
                  <a:lnTo>
                    <a:pt x="32" y="280"/>
                  </a:lnTo>
                  <a:lnTo>
                    <a:pt x="30" y="266"/>
                  </a:lnTo>
                  <a:lnTo>
                    <a:pt x="29" y="250"/>
                  </a:lnTo>
                  <a:lnTo>
                    <a:pt x="30" y="237"/>
                  </a:lnTo>
                  <a:lnTo>
                    <a:pt x="30" y="225"/>
                  </a:lnTo>
                  <a:lnTo>
                    <a:pt x="33" y="212"/>
                  </a:lnTo>
                  <a:lnTo>
                    <a:pt x="34" y="200"/>
                  </a:lnTo>
                  <a:lnTo>
                    <a:pt x="38" y="187"/>
                  </a:lnTo>
                  <a:lnTo>
                    <a:pt x="41" y="176"/>
                  </a:lnTo>
                  <a:lnTo>
                    <a:pt x="46" y="164"/>
                  </a:lnTo>
                  <a:lnTo>
                    <a:pt x="51" y="153"/>
                  </a:lnTo>
                  <a:lnTo>
                    <a:pt x="56" y="142"/>
                  </a:lnTo>
                  <a:lnTo>
                    <a:pt x="63" y="132"/>
                  </a:lnTo>
                  <a:lnTo>
                    <a:pt x="69" y="121"/>
                  </a:lnTo>
                  <a:lnTo>
                    <a:pt x="77" y="110"/>
                  </a:lnTo>
                  <a:lnTo>
                    <a:pt x="84" y="101"/>
                  </a:lnTo>
                  <a:lnTo>
                    <a:pt x="93" y="91"/>
                  </a:lnTo>
                  <a:lnTo>
                    <a:pt x="104" y="82"/>
                  </a:lnTo>
                  <a:lnTo>
                    <a:pt x="114" y="73"/>
                  </a:lnTo>
                  <a:lnTo>
                    <a:pt x="124" y="64"/>
                  </a:lnTo>
                  <a:lnTo>
                    <a:pt x="136" y="55"/>
                  </a:lnTo>
                  <a:lnTo>
                    <a:pt x="148" y="49"/>
                  </a:lnTo>
                  <a:lnTo>
                    <a:pt x="162" y="41"/>
                  </a:lnTo>
                  <a:lnTo>
                    <a:pt x="175" y="34"/>
                  </a:lnTo>
                  <a:lnTo>
                    <a:pt x="190" y="28"/>
                  </a:lnTo>
                  <a:lnTo>
                    <a:pt x="204" y="23"/>
                  </a:lnTo>
                  <a:lnTo>
                    <a:pt x="221" y="18"/>
                  </a:lnTo>
                  <a:lnTo>
                    <a:pt x="238" y="14"/>
                  </a:lnTo>
                  <a:lnTo>
                    <a:pt x="254" y="10"/>
                  </a:lnTo>
                  <a:lnTo>
                    <a:pt x="272" y="7"/>
                  </a:lnTo>
                  <a:lnTo>
                    <a:pt x="292" y="5"/>
                  </a:lnTo>
                  <a:lnTo>
                    <a:pt x="331" y="1"/>
                  </a:lnTo>
                  <a:lnTo>
                    <a:pt x="374" y="0"/>
                  </a:lnTo>
                  <a:lnTo>
                    <a:pt x="414" y="1"/>
                  </a:lnTo>
                  <a:lnTo>
                    <a:pt x="452" y="4"/>
                  </a:lnTo>
                  <a:lnTo>
                    <a:pt x="487" y="7"/>
                  </a:lnTo>
                  <a:lnTo>
                    <a:pt x="519" y="14"/>
                  </a:lnTo>
                  <a:lnTo>
                    <a:pt x="550" y="22"/>
                  </a:lnTo>
                  <a:lnTo>
                    <a:pt x="577" y="31"/>
                  </a:lnTo>
                  <a:lnTo>
                    <a:pt x="590" y="36"/>
                  </a:lnTo>
                  <a:lnTo>
                    <a:pt x="602" y="42"/>
                  </a:lnTo>
                  <a:lnTo>
                    <a:pt x="612" y="49"/>
                  </a:lnTo>
                  <a:lnTo>
                    <a:pt x="624" y="55"/>
                  </a:lnTo>
                  <a:lnTo>
                    <a:pt x="643" y="69"/>
                  </a:lnTo>
                  <a:lnTo>
                    <a:pt x="661" y="86"/>
                  </a:lnTo>
                  <a:lnTo>
                    <a:pt x="678" y="103"/>
                  </a:lnTo>
                  <a:lnTo>
                    <a:pt x="692" y="123"/>
                  </a:lnTo>
                  <a:lnTo>
                    <a:pt x="705" y="144"/>
                  </a:lnTo>
                  <a:lnTo>
                    <a:pt x="716" y="167"/>
                  </a:lnTo>
                  <a:lnTo>
                    <a:pt x="726" y="190"/>
                  </a:lnTo>
                  <a:lnTo>
                    <a:pt x="735" y="217"/>
                  </a:lnTo>
                  <a:lnTo>
                    <a:pt x="531" y="254"/>
                  </a:lnTo>
                  <a:lnTo>
                    <a:pt x="528" y="243"/>
                  </a:lnTo>
                  <a:lnTo>
                    <a:pt x="523" y="231"/>
                  </a:lnTo>
                  <a:lnTo>
                    <a:pt x="518" y="221"/>
                  </a:lnTo>
                  <a:lnTo>
                    <a:pt x="513" y="212"/>
                  </a:lnTo>
                  <a:lnTo>
                    <a:pt x="506" y="203"/>
                  </a:lnTo>
                  <a:lnTo>
                    <a:pt x="499" y="195"/>
                  </a:lnTo>
                  <a:lnTo>
                    <a:pt x="491" y="187"/>
                  </a:lnTo>
                  <a:lnTo>
                    <a:pt x="482" y="181"/>
                  </a:lnTo>
                  <a:lnTo>
                    <a:pt x="472" y="175"/>
                  </a:lnTo>
                  <a:lnTo>
                    <a:pt x="461" y="169"/>
                  </a:lnTo>
                  <a:lnTo>
                    <a:pt x="450" y="166"/>
                  </a:lnTo>
                  <a:lnTo>
                    <a:pt x="437" y="162"/>
                  </a:lnTo>
                  <a:lnTo>
                    <a:pt x="424" y="159"/>
                  </a:lnTo>
                  <a:lnTo>
                    <a:pt x="410" y="157"/>
                  </a:lnTo>
                  <a:lnTo>
                    <a:pt x="395" y="157"/>
                  </a:lnTo>
                  <a:lnTo>
                    <a:pt x="378" y="155"/>
                  </a:lnTo>
                  <a:lnTo>
                    <a:pt x="357" y="157"/>
                  </a:lnTo>
                  <a:lnTo>
                    <a:pt x="338" y="157"/>
                  </a:lnTo>
                  <a:lnTo>
                    <a:pt x="320" y="159"/>
                  </a:lnTo>
                  <a:lnTo>
                    <a:pt x="304" y="162"/>
                  </a:lnTo>
                  <a:lnTo>
                    <a:pt x="289" y="164"/>
                  </a:lnTo>
                  <a:lnTo>
                    <a:pt x="276" y="169"/>
                  </a:lnTo>
                  <a:lnTo>
                    <a:pt x="265" y="173"/>
                  </a:lnTo>
                  <a:lnTo>
                    <a:pt x="256" y="180"/>
                  </a:lnTo>
                  <a:lnTo>
                    <a:pt x="249" y="184"/>
                  </a:lnTo>
                  <a:lnTo>
                    <a:pt x="244" y="189"/>
                  </a:lnTo>
                  <a:lnTo>
                    <a:pt x="240" y="194"/>
                  </a:lnTo>
                  <a:lnTo>
                    <a:pt x="236" y="199"/>
                  </a:lnTo>
                  <a:lnTo>
                    <a:pt x="234" y="204"/>
                  </a:lnTo>
                  <a:lnTo>
                    <a:pt x="232" y="210"/>
                  </a:lnTo>
                  <a:lnTo>
                    <a:pt x="231" y="217"/>
                  </a:lnTo>
                  <a:lnTo>
                    <a:pt x="231" y="223"/>
                  </a:lnTo>
                  <a:lnTo>
                    <a:pt x="231" y="228"/>
                  </a:lnTo>
                  <a:lnTo>
                    <a:pt x="232" y="235"/>
                  </a:lnTo>
                  <a:lnTo>
                    <a:pt x="234" y="240"/>
                  </a:lnTo>
                  <a:lnTo>
                    <a:pt x="236" y="245"/>
                  </a:lnTo>
                  <a:lnTo>
                    <a:pt x="239" y="249"/>
                  </a:lnTo>
                  <a:lnTo>
                    <a:pt x="243" y="254"/>
                  </a:lnTo>
                  <a:lnTo>
                    <a:pt x="247" y="258"/>
                  </a:lnTo>
                  <a:lnTo>
                    <a:pt x="252" y="262"/>
                  </a:lnTo>
                  <a:lnTo>
                    <a:pt x="262" y="268"/>
                  </a:lnTo>
                  <a:lnTo>
                    <a:pt x="276" y="275"/>
                  </a:lnTo>
                  <a:lnTo>
                    <a:pt x="294" y="281"/>
                  </a:lnTo>
                  <a:lnTo>
                    <a:pt x="317" y="289"/>
                  </a:lnTo>
                  <a:lnTo>
                    <a:pt x="344" y="297"/>
                  </a:lnTo>
                  <a:lnTo>
                    <a:pt x="377" y="304"/>
                  </a:lnTo>
                  <a:lnTo>
                    <a:pt x="414" y="313"/>
                  </a:lnTo>
                  <a:lnTo>
                    <a:pt x="454" y="324"/>
                  </a:lnTo>
                  <a:lnTo>
                    <a:pt x="496" y="334"/>
                  </a:lnTo>
                  <a:lnTo>
                    <a:pt x="533" y="344"/>
                  </a:lnTo>
                  <a:lnTo>
                    <a:pt x="569" y="354"/>
                  </a:lnTo>
                  <a:lnTo>
                    <a:pt x="600" y="367"/>
                  </a:lnTo>
                  <a:lnTo>
                    <a:pt x="629" y="379"/>
                  </a:lnTo>
                  <a:lnTo>
                    <a:pt x="654" y="392"/>
                  </a:lnTo>
                  <a:lnTo>
                    <a:pt x="676" y="406"/>
                  </a:lnTo>
                  <a:lnTo>
                    <a:pt x="696" y="419"/>
                  </a:lnTo>
                  <a:lnTo>
                    <a:pt x="711" y="434"/>
                  </a:lnTo>
                  <a:lnTo>
                    <a:pt x="725" y="451"/>
                  </a:lnTo>
                  <a:lnTo>
                    <a:pt x="737" y="469"/>
                  </a:lnTo>
                  <a:lnTo>
                    <a:pt x="746" y="488"/>
                  </a:lnTo>
                  <a:lnTo>
                    <a:pt x="753" y="509"/>
                  </a:lnTo>
                  <a:lnTo>
                    <a:pt x="759" y="532"/>
                  </a:lnTo>
                  <a:lnTo>
                    <a:pt x="762" y="555"/>
                  </a:lnTo>
                  <a:lnTo>
                    <a:pt x="764" y="579"/>
                  </a:lnTo>
                  <a:lnTo>
                    <a:pt x="762" y="593"/>
                  </a:lnTo>
                  <a:lnTo>
                    <a:pt x="761" y="608"/>
                  </a:lnTo>
                  <a:lnTo>
                    <a:pt x="760" y="620"/>
                  </a:lnTo>
                  <a:lnTo>
                    <a:pt x="757" y="635"/>
                  </a:lnTo>
                  <a:lnTo>
                    <a:pt x="753" y="647"/>
                  </a:lnTo>
                  <a:lnTo>
                    <a:pt x="750" y="660"/>
                  </a:lnTo>
                  <a:lnTo>
                    <a:pt x="746" y="672"/>
                  </a:lnTo>
                  <a:lnTo>
                    <a:pt x="739" y="685"/>
                  </a:lnTo>
                  <a:lnTo>
                    <a:pt x="733" y="696"/>
                  </a:lnTo>
                  <a:lnTo>
                    <a:pt x="726" y="708"/>
                  </a:lnTo>
                  <a:lnTo>
                    <a:pt x="719" y="719"/>
                  </a:lnTo>
                  <a:lnTo>
                    <a:pt x="710" y="731"/>
                  </a:lnTo>
                  <a:lnTo>
                    <a:pt x="701" y="741"/>
                  </a:lnTo>
                  <a:lnTo>
                    <a:pt x="692" y="753"/>
                  </a:lnTo>
                  <a:lnTo>
                    <a:pt x="680" y="763"/>
                  </a:lnTo>
                  <a:lnTo>
                    <a:pt x="669" y="773"/>
                  </a:lnTo>
                  <a:lnTo>
                    <a:pt x="657" y="782"/>
                  </a:lnTo>
                  <a:lnTo>
                    <a:pt x="644" y="793"/>
                  </a:lnTo>
                  <a:lnTo>
                    <a:pt x="631" y="800"/>
                  </a:lnTo>
                  <a:lnTo>
                    <a:pt x="617" y="808"/>
                  </a:lnTo>
                  <a:lnTo>
                    <a:pt x="602" y="816"/>
                  </a:lnTo>
                  <a:lnTo>
                    <a:pt x="586" y="822"/>
                  </a:lnTo>
                  <a:lnTo>
                    <a:pt x="569" y="829"/>
                  </a:lnTo>
                  <a:lnTo>
                    <a:pt x="553" y="834"/>
                  </a:lnTo>
                  <a:lnTo>
                    <a:pt x="535" y="839"/>
                  </a:lnTo>
                  <a:lnTo>
                    <a:pt x="517" y="843"/>
                  </a:lnTo>
                  <a:lnTo>
                    <a:pt x="497" y="845"/>
                  </a:lnTo>
                  <a:lnTo>
                    <a:pt x="478" y="849"/>
                  </a:lnTo>
                  <a:lnTo>
                    <a:pt x="458" y="850"/>
                  </a:lnTo>
                  <a:lnTo>
                    <a:pt x="436" y="852"/>
                  </a:lnTo>
                  <a:lnTo>
                    <a:pt x="414" y="853"/>
                  </a:lnTo>
                  <a:lnTo>
                    <a:pt x="392" y="853"/>
                  </a:lnTo>
                  <a:lnTo>
                    <a:pt x="351" y="853"/>
                  </a:lnTo>
                  <a:lnTo>
                    <a:pt x="312" y="849"/>
                  </a:lnTo>
                  <a:lnTo>
                    <a:pt x="276" y="844"/>
                  </a:lnTo>
                  <a:lnTo>
                    <a:pt x="241" y="836"/>
                  </a:lnTo>
                  <a:lnTo>
                    <a:pt x="226" y="832"/>
                  </a:lnTo>
                  <a:lnTo>
                    <a:pt x="209" y="827"/>
                  </a:lnTo>
                  <a:lnTo>
                    <a:pt x="195" y="822"/>
                  </a:lnTo>
                  <a:lnTo>
                    <a:pt x="180" y="816"/>
                  </a:lnTo>
                  <a:lnTo>
                    <a:pt x="166" y="809"/>
                  </a:lnTo>
                  <a:lnTo>
                    <a:pt x="153" y="802"/>
                  </a:lnTo>
                  <a:lnTo>
                    <a:pt x="140" y="794"/>
                  </a:lnTo>
                  <a:lnTo>
                    <a:pt x="127" y="786"/>
                  </a:lnTo>
                  <a:lnTo>
                    <a:pt x="115" y="777"/>
                  </a:lnTo>
                  <a:lnTo>
                    <a:pt x="104" y="768"/>
                  </a:lnTo>
                  <a:lnTo>
                    <a:pt x="92" y="759"/>
                  </a:lnTo>
                  <a:lnTo>
                    <a:pt x="82" y="749"/>
                  </a:lnTo>
                  <a:lnTo>
                    <a:pt x="73" y="739"/>
                  </a:lnTo>
                  <a:lnTo>
                    <a:pt x="64" y="728"/>
                  </a:lnTo>
                  <a:lnTo>
                    <a:pt x="55" y="718"/>
                  </a:lnTo>
                  <a:lnTo>
                    <a:pt x="46" y="707"/>
                  </a:lnTo>
                  <a:lnTo>
                    <a:pt x="38" y="695"/>
                  </a:lnTo>
                  <a:lnTo>
                    <a:pt x="32" y="682"/>
                  </a:lnTo>
                  <a:lnTo>
                    <a:pt x="25" y="671"/>
                  </a:lnTo>
                  <a:lnTo>
                    <a:pt x="19" y="658"/>
                  </a:lnTo>
                  <a:lnTo>
                    <a:pt x="9" y="631"/>
                  </a:lnTo>
                  <a:lnTo>
                    <a:pt x="0" y="60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26" name="Freeform 334">
              <a:extLst>
                <a:ext uri="{FF2B5EF4-FFF2-40B4-BE49-F238E27FC236}">
                  <a16:creationId xmlns:a16="http://schemas.microsoft.com/office/drawing/2014/main" id="{891A6ADF-326A-484F-9A5A-DA17E6A3B1BA}"/>
                </a:ext>
              </a:extLst>
            </p:cNvPr>
            <p:cNvSpPr>
              <a:spLocks noEditPoints="1"/>
            </p:cNvSpPr>
            <p:nvPr/>
          </p:nvSpPr>
          <p:spPr bwMode="auto">
            <a:xfrm>
              <a:off x="4986" y="1169"/>
              <a:ext cx="54" cy="282"/>
            </a:xfrm>
            <a:custGeom>
              <a:avLst/>
              <a:gdLst>
                <a:gd name="T0" fmla="*/ 0 w 216"/>
                <a:gd name="T1" fmla="*/ 50 h 1127"/>
                <a:gd name="T2" fmla="*/ 0 w 216"/>
                <a:gd name="T3" fmla="*/ 0 h 1127"/>
                <a:gd name="T4" fmla="*/ 54 w 216"/>
                <a:gd name="T5" fmla="*/ 0 h 1127"/>
                <a:gd name="T6" fmla="*/ 54 w 216"/>
                <a:gd name="T7" fmla="*/ 50 h 1127"/>
                <a:gd name="T8" fmla="*/ 0 w 216"/>
                <a:gd name="T9" fmla="*/ 50 h 1127"/>
                <a:gd name="T10" fmla="*/ 0 w 216"/>
                <a:gd name="T11" fmla="*/ 282 h 1127"/>
                <a:gd name="T12" fmla="*/ 0 w 216"/>
                <a:gd name="T13" fmla="*/ 78 h 1127"/>
                <a:gd name="T14" fmla="*/ 54 w 216"/>
                <a:gd name="T15" fmla="*/ 78 h 1127"/>
                <a:gd name="T16" fmla="*/ 54 w 216"/>
                <a:gd name="T17" fmla="*/ 282 h 1127"/>
                <a:gd name="T18" fmla="*/ 0 w 216"/>
                <a:gd name="T19" fmla="*/ 282 h 11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6"/>
                <a:gd name="T31" fmla="*/ 0 h 1127"/>
                <a:gd name="T32" fmla="*/ 216 w 216"/>
                <a:gd name="T33" fmla="*/ 1127 h 112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6" h="1127">
                  <a:moveTo>
                    <a:pt x="0" y="200"/>
                  </a:moveTo>
                  <a:lnTo>
                    <a:pt x="0" y="0"/>
                  </a:lnTo>
                  <a:lnTo>
                    <a:pt x="216" y="0"/>
                  </a:lnTo>
                  <a:lnTo>
                    <a:pt x="216" y="200"/>
                  </a:lnTo>
                  <a:lnTo>
                    <a:pt x="0" y="200"/>
                  </a:lnTo>
                  <a:close/>
                  <a:moveTo>
                    <a:pt x="0" y="1127"/>
                  </a:moveTo>
                  <a:lnTo>
                    <a:pt x="0" y="311"/>
                  </a:lnTo>
                  <a:lnTo>
                    <a:pt x="216" y="311"/>
                  </a:lnTo>
                  <a:lnTo>
                    <a:pt x="216" y="1127"/>
                  </a:lnTo>
                  <a:lnTo>
                    <a:pt x="0" y="112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27" name="Freeform 335">
              <a:extLst>
                <a:ext uri="{FF2B5EF4-FFF2-40B4-BE49-F238E27FC236}">
                  <a16:creationId xmlns:a16="http://schemas.microsoft.com/office/drawing/2014/main" id="{AB9D2A47-671E-4F9F-9142-0A75800BCCF8}"/>
                </a:ext>
              </a:extLst>
            </p:cNvPr>
            <p:cNvSpPr>
              <a:spLocks/>
            </p:cNvSpPr>
            <p:nvPr/>
          </p:nvSpPr>
          <p:spPr bwMode="auto">
            <a:xfrm>
              <a:off x="5095" y="1242"/>
              <a:ext cx="186" cy="209"/>
            </a:xfrm>
            <a:custGeom>
              <a:avLst/>
              <a:gdLst>
                <a:gd name="T0" fmla="*/ 132 w 745"/>
                <a:gd name="T1" fmla="*/ 209 h 835"/>
                <a:gd name="T2" fmla="*/ 132 w 745"/>
                <a:gd name="T3" fmla="*/ 90 h 835"/>
                <a:gd name="T4" fmla="*/ 131 w 745"/>
                <a:gd name="T5" fmla="*/ 73 h 835"/>
                <a:gd name="T6" fmla="*/ 129 w 745"/>
                <a:gd name="T7" fmla="*/ 65 h 835"/>
                <a:gd name="T8" fmla="*/ 128 w 745"/>
                <a:gd name="T9" fmla="*/ 59 h 835"/>
                <a:gd name="T10" fmla="*/ 125 w 745"/>
                <a:gd name="T11" fmla="*/ 55 h 835"/>
                <a:gd name="T12" fmla="*/ 122 w 745"/>
                <a:gd name="T13" fmla="*/ 51 h 835"/>
                <a:gd name="T14" fmla="*/ 119 w 745"/>
                <a:gd name="T15" fmla="*/ 48 h 835"/>
                <a:gd name="T16" fmla="*/ 115 w 745"/>
                <a:gd name="T17" fmla="*/ 46 h 835"/>
                <a:gd name="T18" fmla="*/ 111 w 745"/>
                <a:gd name="T19" fmla="*/ 44 h 835"/>
                <a:gd name="T20" fmla="*/ 106 w 745"/>
                <a:gd name="T21" fmla="*/ 42 h 835"/>
                <a:gd name="T22" fmla="*/ 101 w 745"/>
                <a:gd name="T23" fmla="*/ 42 h 835"/>
                <a:gd name="T24" fmla="*/ 95 w 745"/>
                <a:gd name="T25" fmla="*/ 42 h 835"/>
                <a:gd name="T26" fmla="*/ 88 w 745"/>
                <a:gd name="T27" fmla="*/ 42 h 835"/>
                <a:gd name="T28" fmla="*/ 82 w 745"/>
                <a:gd name="T29" fmla="*/ 44 h 835"/>
                <a:gd name="T30" fmla="*/ 76 w 745"/>
                <a:gd name="T31" fmla="*/ 47 h 835"/>
                <a:gd name="T32" fmla="*/ 71 w 745"/>
                <a:gd name="T33" fmla="*/ 51 h 835"/>
                <a:gd name="T34" fmla="*/ 66 w 745"/>
                <a:gd name="T35" fmla="*/ 56 h 835"/>
                <a:gd name="T36" fmla="*/ 62 w 745"/>
                <a:gd name="T37" fmla="*/ 61 h 835"/>
                <a:gd name="T38" fmla="*/ 59 w 745"/>
                <a:gd name="T39" fmla="*/ 67 h 835"/>
                <a:gd name="T40" fmla="*/ 57 w 745"/>
                <a:gd name="T41" fmla="*/ 73 h 835"/>
                <a:gd name="T42" fmla="*/ 56 w 745"/>
                <a:gd name="T43" fmla="*/ 82 h 835"/>
                <a:gd name="T44" fmla="*/ 54 w 745"/>
                <a:gd name="T45" fmla="*/ 101 h 835"/>
                <a:gd name="T46" fmla="*/ 54 w 745"/>
                <a:gd name="T47" fmla="*/ 209 h 835"/>
                <a:gd name="T48" fmla="*/ 0 w 745"/>
                <a:gd name="T49" fmla="*/ 5 h 835"/>
                <a:gd name="T50" fmla="*/ 50 w 745"/>
                <a:gd name="T51" fmla="*/ 35 h 835"/>
                <a:gd name="T52" fmla="*/ 57 w 745"/>
                <a:gd name="T53" fmla="*/ 27 h 835"/>
                <a:gd name="T54" fmla="*/ 64 w 745"/>
                <a:gd name="T55" fmla="*/ 20 h 835"/>
                <a:gd name="T56" fmla="*/ 72 w 745"/>
                <a:gd name="T57" fmla="*/ 14 h 835"/>
                <a:gd name="T58" fmla="*/ 80 w 745"/>
                <a:gd name="T59" fmla="*/ 9 h 835"/>
                <a:gd name="T60" fmla="*/ 89 w 745"/>
                <a:gd name="T61" fmla="*/ 5 h 835"/>
                <a:gd name="T62" fmla="*/ 98 w 745"/>
                <a:gd name="T63" fmla="*/ 2 h 835"/>
                <a:gd name="T64" fmla="*/ 108 w 745"/>
                <a:gd name="T65" fmla="*/ 1 h 835"/>
                <a:gd name="T66" fmla="*/ 118 w 745"/>
                <a:gd name="T67" fmla="*/ 0 h 835"/>
                <a:gd name="T68" fmla="*/ 126 w 745"/>
                <a:gd name="T69" fmla="*/ 1 h 835"/>
                <a:gd name="T70" fmla="*/ 135 w 745"/>
                <a:gd name="T71" fmla="*/ 2 h 835"/>
                <a:gd name="T72" fmla="*/ 143 w 745"/>
                <a:gd name="T73" fmla="*/ 4 h 835"/>
                <a:gd name="T74" fmla="*/ 150 w 745"/>
                <a:gd name="T75" fmla="*/ 6 h 835"/>
                <a:gd name="T76" fmla="*/ 157 w 745"/>
                <a:gd name="T77" fmla="*/ 10 h 835"/>
                <a:gd name="T78" fmla="*/ 163 w 745"/>
                <a:gd name="T79" fmla="*/ 14 h 835"/>
                <a:gd name="T80" fmla="*/ 168 w 745"/>
                <a:gd name="T81" fmla="*/ 18 h 835"/>
                <a:gd name="T82" fmla="*/ 173 w 745"/>
                <a:gd name="T83" fmla="*/ 23 h 835"/>
                <a:gd name="T84" fmla="*/ 176 w 745"/>
                <a:gd name="T85" fmla="*/ 28 h 835"/>
                <a:gd name="T86" fmla="*/ 179 w 745"/>
                <a:gd name="T87" fmla="*/ 34 h 835"/>
                <a:gd name="T88" fmla="*/ 183 w 745"/>
                <a:gd name="T89" fmla="*/ 46 h 835"/>
                <a:gd name="T90" fmla="*/ 185 w 745"/>
                <a:gd name="T91" fmla="*/ 61 h 835"/>
                <a:gd name="T92" fmla="*/ 186 w 745"/>
                <a:gd name="T93" fmla="*/ 82 h 83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745"/>
                <a:gd name="T142" fmla="*/ 0 h 835"/>
                <a:gd name="T143" fmla="*/ 745 w 745"/>
                <a:gd name="T144" fmla="*/ 835 h 83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745" h="835">
                  <a:moveTo>
                    <a:pt x="745" y="835"/>
                  </a:moveTo>
                  <a:lnTo>
                    <a:pt x="529" y="835"/>
                  </a:lnTo>
                  <a:lnTo>
                    <a:pt x="529" y="419"/>
                  </a:lnTo>
                  <a:lnTo>
                    <a:pt x="527" y="358"/>
                  </a:lnTo>
                  <a:lnTo>
                    <a:pt x="525" y="309"/>
                  </a:lnTo>
                  <a:lnTo>
                    <a:pt x="524" y="290"/>
                  </a:lnTo>
                  <a:lnTo>
                    <a:pt x="521" y="272"/>
                  </a:lnTo>
                  <a:lnTo>
                    <a:pt x="518" y="258"/>
                  </a:lnTo>
                  <a:lnTo>
                    <a:pt x="515" y="248"/>
                  </a:lnTo>
                  <a:lnTo>
                    <a:pt x="511" y="237"/>
                  </a:lnTo>
                  <a:lnTo>
                    <a:pt x="507" y="230"/>
                  </a:lnTo>
                  <a:lnTo>
                    <a:pt x="502" y="221"/>
                  </a:lnTo>
                  <a:lnTo>
                    <a:pt x="497" y="213"/>
                  </a:lnTo>
                  <a:lnTo>
                    <a:pt x="490" y="205"/>
                  </a:lnTo>
                  <a:lnTo>
                    <a:pt x="484" y="199"/>
                  </a:lnTo>
                  <a:lnTo>
                    <a:pt x="477" y="192"/>
                  </a:lnTo>
                  <a:lnTo>
                    <a:pt x="470" y="187"/>
                  </a:lnTo>
                  <a:lnTo>
                    <a:pt x="462" y="182"/>
                  </a:lnTo>
                  <a:lnTo>
                    <a:pt x="453" y="177"/>
                  </a:lnTo>
                  <a:lnTo>
                    <a:pt x="445" y="175"/>
                  </a:lnTo>
                  <a:lnTo>
                    <a:pt x="436" y="171"/>
                  </a:lnTo>
                  <a:lnTo>
                    <a:pt x="426" y="168"/>
                  </a:lnTo>
                  <a:lnTo>
                    <a:pt x="416" y="167"/>
                  </a:lnTo>
                  <a:lnTo>
                    <a:pt x="405" y="166"/>
                  </a:lnTo>
                  <a:lnTo>
                    <a:pt x="395" y="166"/>
                  </a:lnTo>
                  <a:lnTo>
                    <a:pt x="381" y="166"/>
                  </a:lnTo>
                  <a:lnTo>
                    <a:pt x="368" y="168"/>
                  </a:lnTo>
                  <a:lnTo>
                    <a:pt x="354" y="169"/>
                  </a:lnTo>
                  <a:lnTo>
                    <a:pt x="341" y="173"/>
                  </a:lnTo>
                  <a:lnTo>
                    <a:pt x="329" y="177"/>
                  </a:lnTo>
                  <a:lnTo>
                    <a:pt x="316" y="182"/>
                  </a:lnTo>
                  <a:lnTo>
                    <a:pt x="305" y="189"/>
                  </a:lnTo>
                  <a:lnTo>
                    <a:pt x="295" y="196"/>
                  </a:lnTo>
                  <a:lnTo>
                    <a:pt x="283" y="204"/>
                  </a:lnTo>
                  <a:lnTo>
                    <a:pt x="274" y="213"/>
                  </a:lnTo>
                  <a:lnTo>
                    <a:pt x="265" y="222"/>
                  </a:lnTo>
                  <a:lnTo>
                    <a:pt x="256" y="232"/>
                  </a:lnTo>
                  <a:lnTo>
                    <a:pt x="250" y="243"/>
                  </a:lnTo>
                  <a:lnTo>
                    <a:pt x="243" y="254"/>
                  </a:lnTo>
                  <a:lnTo>
                    <a:pt x="238" y="266"/>
                  </a:lnTo>
                  <a:lnTo>
                    <a:pt x="233" y="277"/>
                  </a:lnTo>
                  <a:lnTo>
                    <a:pt x="229" y="291"/>
                  </a:lnTo>
                  <a:lnTo>
                    <a:pt x="225" y="308"/>
                  </a:lnTo>
                  <a:lnTo>
                    <a:pt x="223" y="327"/>
                  </a:lnTo>
                  <a:lnTo>
                    <a:pt x="220" y="351"/>
                  </a:lnTo>
                  <a:lnTo>
                    <a:pt x="217" y="402"/>
                  </a:lnTo>
                  <a:lnTo>
                    <a:pt x="216" y="465"/>
                  </a:lnTo>
                  <a:lnTo>
                    <a:pt x="216" y="835"/>
                  </a:lnTo>
                  <a:lnTo>
                    <a:pt x="0" y="835"/>
                  </a:lnTo>
                  <a:lnTo>
                    <a:pt x="0" y="19"/>
                  </a:lnTo>
                  <a:lnTo>
                    <a:pt x="201" y="19"/>
                  </a:lnTo>
                  <a:lnTo>
                    <a:pt x="201" y="139"/>
                  </a:lnTo>
                  <a:lnTo>
                    <a:pt x="215" y="122"/>
                  </a:lnTo>
                  <a:lnTo>
                    <a:pt x="229" y="106"/>
                  </a:lnTo>
                  <a:lnTo>
                    <a:pt x="243" y="92"/>
                  </a:lnTo>
                  <a:lnTo>
                    <a:pt x="257" y="78"/>
                  </a:lnTo>
                  <a:lnTo>
                    <a:pt x="273" y="65"/>
                  </a:lnTo>
                  <a:lnTo>
                    <a:pt x="289" y="54"/>
                  </a:lnTo>
                  <a:lnTo>
                    <a:pt x="305" y="43"/>
                  </a:lnTo>
                  <a:lnTo>
                    <a:pt x="322" y="34"/>
                  </a:lnTo>
                  <a:lnTo>
                    <a:pt x="338" y="27"/>
                  </a:lnTo>
                  <a:lnTo>
                    <a:pt x="356" y="20"/>
                  </a:lnTo>
                  <a:lnTo>
                    <a:pt x="374" y="14"/>
                  </a:lnTo>
                  <a:lnTo>
                    <a:pt x="392" y="9"/>
                  </a:lnTo>
                  <a:lnTo>
                    <a:pt x="412" y="5"/>
                  </a:lnTo>
                  <a:lnTo>
                    <a:pt x="431" y="2"/>
                  </a:lnTo>
                  <a:lnTo>
                    <a:pt x="450" y="1"/>
                  </a:lnTo>
                  <a:lnTo>
                    <a:pt x="471" y="0"/>
                  </a:lnTo>
                  <a:lnTo>
                    <a:pt x="488" y="1"/>
                  </a:lnTo>
                  <a:lnTo>
                    <a:pt x="506" y="2"/>
                  </a:lnTo>
                  <a:lnTo>
                    <a:pt x="522" y="4"/>
                  </a:lnTo>
                  <a:lnTo>
                    <a:pt x="539" y="6"/>
                  </a:lnTo>
                  <a:lnTo>
                    <a:pt x="554" y="10"/>
                  </a:lnTo>
                  <a:lnTo>
                    <a:pt x="571" y="15"/>
                  </a:lnTo>
                  <a:lnTo>
                    <a:pt x="587" y="20"/>
                  </a:lnTo>
                  <a:lnTo>
                    <a:pt x="601" y="25"/>
                  </a:lnTo>
                  <a:lnTo>
                    <a:pt x="615" y="33"/>
                  </a:lnTo>
                  <a:lnTo>
                    <a:pt x="629" y="40"/>
                  </a:lnTo>
                  <a:lnTo>
                    <a:pt x="642" y="47"/>
                  </a:lnTo>
                  <a:lnTo>
                    <a:pt x="654" y="55"/>
                  </a:lnTo>
                  <a:lnTo>
                    <a:pt x="664" y="64"/>
                  </a:lnTo>
                  <a:lnTo>
                    <a:pt x="674" y="73"/>
                  </a:lnTo>
                  <a:lnTo>
                    <a:pt x="683" y="82"/>
                  </a:lnTo>
                  <a:lnTo>
                    <a:pt x="691" y="92"/>
                  </a:lnTo>
                  <a:lnTo>
                    <a:pt x="699" y="103"/>
                  </a:lnTo>
                  <a:lnTo>
                    <a:pt x="705" y="113"/>
                  </a:lnTo>
                  <a:lnTo>
                    <a:pt x="711" y="123"/>
                  </a:lnTo>
                  <a:lnTo>
                    <a:pt x="717" y="135"/>
                  </a:lnTo>
                  <a:lnTo>
                    <a:pt x="726" y="158"/>
                  </a:lnTo>
                  <a:lnTo>
                    <a:pt x="733" y="182"/>
                  </a:lnTo>
                  <a:lnTo>
                    <a:pt x="738" y="210"/>
                  </a:lnTo>
                  <a:lnTo>
                    <a:pt x="742" y="244"/>
                  </a:lnTo>
                  <a:lnTo>
                    <a:pt x="745" y="284"/>
                  </a:lnTo>
                  <a:lnTo>
                    <a:pt x="745" y="327"/>
                  </a:lnTo>
                  <a:lnTo>
                    <a:pt x="745" y="83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28" name="Freeform 336">
              <a:extLst>
                <a:ext uri="{FF2B5EF4-FFF2-40B4-BE49-F238E27FC236}">
                  <a16:creationId xmlns:a16="http://schemas.microsoft.com/office/drawing/2014/main" id="{21EF57E6-1503-4900-A4CC-26685F9984C8}"/>
                </a:ext>
              </a:extLst>
            </p:cNvPr>
            <p:cNvSpPr>
              <a:spLocks noEditPoints="1"/>
            </p:cNvSpPr>
            <p:nvPr/>
          </p:nvSpPr>
          <p:spPr bwMode="auto">
            <a:xfrm>
              <a:off x="5322" y="1242"/>
              <a:ext cx="192" cy="213"/>
            </a:xfrm>
            <a:custGeom>
              <a:avLst/>
              <a:gdLst>
                <a:gd name="T0" fmla="*/ 11 w 768"/>
                <a:gd name="T1" fmla="*/ 44 h 853"/>
                <a:gd name="T2" fmla="*/ 25 w 768"/>
                <a:gd name="T3" fmla="*/ 22 h 853"/>
                <a:gd name="T4" fmla="*/ 40 w 768"/>
                <a:gd name="T5" fmla="*/ 11 h 853"/>
                <a:gd name="T6" fmla="*/ 59 w 768"/>
                <a:gd name="T7" fmla="*/ 3 h 853"/>
                <a:gd name="T8" fmla="*/ 94 w 768"/>
                <a:gd name="T9" fmla="*/ 0 h 853"/>
                <a:gd name="T10" fmla="*/ 126 w 768"/>
                <a:gd name="T11" fmla="*/ 2 h 853"/>
                <a:gd name="T12" fmla="*/ 148 w 768"/>
                <a:gd name="T13" fmla="*/ 8 h 853"/>
                <a:gd name="T14" fmla="*/ 163 w 768"/>
                <a:gd name="T15" fmla="*/ 18 h 853"/>
                <a:gd name="T16" fmla="*/ 173 w 768"/>
                <a:gd name="T17" fmla="*/ 30 h 853"/>
                <a:gd name="T18" fmla="*/ 179 w 768"/>
                <a:gd name="T19" fmla="*/ 49 h 853"/>
                <a:gd name="T20" fmla="*/ 180 w 768"/>
                <a:gd name="T21" fmla="*/ 79 h 853"/>
                <a:gd name="T22" fmla="*/ 181 w 768"/>
                <a:gd name="T23" fmla="*/ 174 h 853"/>
                <a:gd name="T24" fmla="*/ 189 w 768"/>
                <a:gd name="T25" fmla="*/ 202 h 853"/>
                <a:gd name="T26" fmla="*/ 136 w 768"/>
                <a:gd name="T27" fmla="*/ 202 h 853"/>
                <a:gd name="T28" fmla="*/ 131 w 768"/>
                <a:gd name="T29" fmla="*/ 186 h 853"/>
                <a:gd name="T30" fmla="*/ 117 w 768"/>
                <a:gd name="T31" fmla="*/ 198 h 853"/>
                <a:gd name="T32" fmla="*/ 102 w 768"/>
                <a:gd name="T33" fmla="*/ 207 h 853"/>
                <a:gd name="T34" fmla="*/ 86 w 768"/>
                <a:gd name="T35" fmla="*/ 212 h 853"/>
                <a:gd name="T36" fmla="*/ 68 w 768"/>
                <a:gd name="T37" fmla="*/ 213 h 853"/>
                <a:gd name="T38" fmla="*/ 40 w 768"/>
                <a:gd name="T39" fmla="*/ 209 h 853"/>
                <a:gd name="T40" fmla="*/ 28 w 768"/>
                <a:gd name="T41" fmla="*/ 204 h 853"/>
                <a:gd name="T42" fmla="*/ 18 w 768"/>
                <a:gd name="T43" fmla="*/ 196 h 853"/>
                <a:gd name="T44" fmla="*/ 7 w 768"/>
                <a:gd name="T45" fmla="*/ 182 h 853"/>
                <a:gd name="T46" fmla="*/ 3 w 768"/>
                <a:gd name="T47" fmla="*/ 171 h 853"/>
                <a:gd name="T48" fmla="*/ 0 w 768"/>
                <a:gd name="T49" fmla="*/ 153 h 853"/>
                <a:gd name="T50" fmla="*/ 2 w 768"/>
                <a:gd name="T51" fmla="*/ 137 h 853"/>
                <a:gd name="T52" fmla="*/ 8 w 768"/>
                <a:gd name="T53" fmla="*/ 122 h 853"/>
                <a:gd name="T54" fmla="*/ 18 w 768"/>
                <a:gd name="T55" fmla="*/ 110 h 853"/>
                <a:gd name="T56" fmla="*/ 32 w 768"/>
                <a:gd name="T57" fmla="*/ 101 h 853"/>
                <a:gd name="T58" fmla="*/ 50 w 768"/>
                <a:gd name="T59" fmla="*/ 95 h 853"/>
                <a:gd name="T60" fmla="*/ 92 w 768"/>
                <a:gd name="T61" fmla="*/ 85 h 853"/>
                <a:gd name="T62" fmla="*/ 118 w 768"/>
                <a:gd name="T63" fmla="*/ 79 h 853"/>
                <a:gd name="T64" fmla="*/ 127 w 768"/>
                <a:gd name="T65" fmla="*/ 66 h 853"/>
                <a:gd name="T66" fmla="*/ 124 w 768"/>
                <a:gd name="T67" fmla="*/ 54 h 853"/>
                <a:gd name="T68" fmla="*/ 118 w 768"/>
                <a:gd name="T69" fmla="*/ 46 h 853"/>
                <a:gd name="T70" fmla="*/ 105 w 768"/>
                <a:gd name="T71" fmla="*/ 42 h 853"/>
                <a:gd name="T72" fmla="*/ 87 w 768"/>
                <a:gd name="T73" fmla="*/ 41 h 853"/>
                <a:gd name="T74" fmla="*/ 75 w 768"/>
                <a:gd name="T75" fmla="*/ 44 h 853"/>
                <a:gd name="T76" fmla="*/ 66 w 768"/>
                <a:gd name="T77" fmla="*/ 49 h 853"/>
                <a:gd name="T78" fmla="*/ 59 w 768"/>
                <a:gd name="T79" fmla="*/ 57 h 853"/>
                <a:gd name="T80" fmla="*/ 127 w 768"/>
                <a:gd name="T81" fmla="*/ 111 h 853"/>
                <a:gd name="T82" fmla="*/ 94 w 768"/>
                <a:gd name="T83" fmla="*/ 119 h 853"/>
                <a:gd name="T84" fmla="*/ 69 w 768"/>
                <a:gd name="T85" fmla="*/ 126 h 853"/>
                <a:gd name="T86" fmla="*/ 60 w 768"/>
                <a:gd name="T87" fmla="*/ 132 h 853"/>
                <a:gd name="T88" fmla="*/ 55 w 768"/>
                <a:gd name="T89" fmla="*/ 142 h 853"/>
                <a:gd name="T90" fmla="*/ 55 w 768"/>
                <a:gd name="T91" fmla="*/ 153 h 853"/>
                <a:gd name="T92" fmla="*/ 59 w 768"/>
                <a:gd name="T93" fmla="*/ 163 h 853"/>
                <a:gd name="T94" fmla="*/ 67 w 768"/>
                <a:gd name="T95" fmla="*/ 171 h 853"/>
                <a:gd name="T96" fmla="*/ 78 w 768"/>
                <a:gd name="T97" fmla="*/ 175 h 853"/>
                <a:gd name="T98" fmla="*/ 91 w 768"/>
                <a:gd name="T99" fmla="*/ 175 h 853"/>
                <a:gd name="T100" fmla="*/ 106 w 768"/>
                <a:gd name="T101" fmla="*/ 170 h 853"/>
                <a:gd name="T102" fmla="*/ 117 w 768"/>
                <a:gd name="T103" fmla="*/ 162 h 853"/>
                <a:gd name="T104" fmla="*/ 123 w 768"/>
                <a:gd name="T105" fmla="*/ 153 h 853"/>
                <a:gd name="T106" fmla="*/ 127 w 768"/>
                <a:gd name="T107" fmla="*/ 138 h 85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768"/>
                <a:gd name="T163" fmla="*/ 0 h 853"/>
                <a:gd name="T164" fmla="*/ 768 w 768"/>
                <a:gd name="T165" fmla="*/ 853 h 85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768" h="853">
                  <a:moveTo>
                    <a:pt x="219" y="268"/>
                  </a:moveTo>
                  <a:lnTo>
                    <a:pt x="23" y="232"/>
                  </a:lnTo>
                  <a:lnTo>
                    <a:pt x="32" y="204"/>
                  </a:lnTo>
                  <a:lnTo>
                    <a:pt x="42" y="177"/>
                  </a:lnTo>
                  <a:lnTo>
                    <a:pt x="54" y="153"/>
                  </a:lnTo>
                  <a:lnTo>
                    <a:pt x="68" y="130"/>
                  </a:lnTo>
                  <a:lnTo>
                    <a:pt x="82" y="109"/>
                  </a:lnTo>
                  <a:lnTo>
                    <a:pt x="99" y="90"/>
                  </a:lnTo>
                  <a:lnTo>
                    <a:pt x="117" y="72"/>
                  </a:lnTo>
                  <a:lnTo>
                    <a:pt x="136" y="58"/>
                  </a:lnTo>
                  <a:lnTo>
                    <a:pt x="147" y="50"/>
                  </a:lnTo>
                  <a:lnTo>
                    <a:pt x="158" y="43"/>
                  </a:lnTo>
                  <a:lnTo>
                    <a:pt x="170" y="38"/>
                  </a:lnTo>
                  <a:lnTo>
                    <a:pt x="183" y="32"/>
                  </a:lnTo>
                  <a:lnTo>
                    <a:pt x="208" y="23"/>
                  </a:lnTo>
                  <a:lnTo>
                    <a:pt x="237" y="14"/>
                  </a:lnTo>
                  <a:lnTo>
                    <a:pt x="269" y="9"/>
                  </a:lnTo>
                  <a:lnTo>
                    <a:pt x="302" y="4"/>
                  </a:lnTo>
                  <a:lnTo>
                    <a:pt x="338" y="1"/>
                  </a:lnTo>
                  <a:lnTo>
                    <a:pt x="377" y="0"/>
                  </a:lnTo>
                  <a:lnTo>
                    <a:pt x="412" y="1"/>
                  </a:lnTo>
                  <a:lnTo>
                    <a:pt x="445" y="2"/>
                  </a:lnTo>
                  <a:lnTo>
                    <a:pt x="475" y="5"/>
                  </a:lnTo>
                  <a:lnTo>
                    <a:pt x="503" y="9"/>
                  </a:lnTo>
                  <a:lnTo>
                    <a:pt x="529" y="14"/>
                  </a:lnTo>
                  <a:lnTo>
                    <a:pt x="552" y="19"/>
                  </a:lnTo>
                  <a:lnTo>
                    <a:pt x="574" y="27"/>
                  </a:lnTo>
                  <a:lnTo>
                    <a:pt x="593" y="34"/>
                  </a:lnTo>
                  <a:lnTo>
                    <a:pt x="610" y="43"/>
                  </a:lnTo>
                  <a:lnTo>
                    <a:pt x="625" y="52"/>
                  </a:lnTo>
                  <a:lnTo>
                    <a:pt x="639" y="63"/>
                  </a:lnTo>
                  <a:lnTo>
                    <a:pt x="652" y="73"/>
                  </a:lnTo>
                  <a:lnTo>
                    <a:pt x="665" y="85"/>
                  </a:lnTo>
                  <a:lnTo>
                    <a:pt x="675" y="96"/>
                  </a:lnTo>
                  <a:lnTo>
                    <a:pt x="684" y="109"/>
                  </a:lnTo>
                  <a:lnTo>
                    <a:pt x="692" y="122"/>
                  </a:lnTo>
                  <a:lnTo>
                    <a:pt x="699" y="136"/>
                  </a:lnTo>
                  <a:lnTo>
                    <a:pt x="705" y="153"/>
                  </a:lnTo>
                  <a:lnTo>
                    <a:pt x="710" y="173"/>
                  </a:lnTo>
                  <a:lnTo>
                    <a:pt x="714" y="196"/>
                  </a:lnTo>
                  <a:lnTo>
                    <a:pt x="717" y="222"/>
                  </a:lnTo>
                  <a:lnTo>
                    <a:pt x="719" y="250"/>
                  </a:lnTo>
                  <a:lnTo>
                    <a:pt x="720" y="281"/>
                  </a:lnTo>
                  <a:lnTo>
                    <a:pt x="720" y="315"/>
                  </a:lnTo>
                  <a:lnTo>
                    <a:pt x="719" y="566"/>
                  </a:lnTo>
                  <a:lnTo>
                    <a:pt x="719" y="618"/>
                  </a:lnTo>
                  <a:lnTo>
                    <a:pt x="722" y="660"/>
                  </a:lnTo>
                  <a:lnTo>
                    <a:pt x="724" y="696"/>
                  </a:lnTo>
                  <a:lnTo>
                    <a:pt x="729" y="726"/>
                  </a:lnTo>
                  <a:lnTo>
                    <a:pt x="736" y="752"/>
                  </a:lnTo>
                  <a:lnTo>
                    <a:pt x="744" y="779"/>
                  </a:lnTo>
                  <a:lnTo>
                    <a:pt x="755" y="807"/>
                  </a:lnTo>
                  <a:lnTo>
                    <a:pt x="768" y="835"/>
                  </a:lnTo>
                  <a:lnTo>
                    <a:pt x="554" y="835"/>
                  </a:lnTo>
                  <a:lnTo>
                    <a:pt x="549" y="823"/>
                  </a:lnTo>
                  <a:lnTo>
                    <a:pt x="544" y="808"/>
                  </a:lnTo>
                  <a:lnTo>
                    <a:pt x="539" y="791"/>
                  </a:lnTo>
                  <a:lnTo>
                    <a:pt x="533" y="772"/>
                  </a:lnTo>
                  <a:lnTo>
                    <a:pt x="529" y="755"/>
                  </a:lnTo>
                  <a:lnTo>
                    <a:pt x="525" y="746"/>
                  </a:lnTo>
                  <a:lnTo>
                    <a:pt x="512" y="759"/>
                  </a:lnTo>
                  <a:lnTo>
                    <a:pt x="498" y="771"/>
                  </a:lnTo>
                  <a:lnTo>
                    <a:pt x="482" y="782"/>
                  </a:lnTo>
                  <a:lnTo>
                    <a:pt x="468" y="793"/>
                  </a:lnTo>
                  <a:lnTo>
                    <a:pt x="453" y="803"/>
                  </a:lnTo>
                  <a:lnTo>
                    <a:pt x="437" y="812"/>
                  </a:lnTo>
                  <a:lnTo>
                    <a:pt x="423" y="820"/>
                  </a:lnTo>
                  <a:lnTo>
                    <a:pt x="406" y="827"/>
                  </a:lnTo>
                  <a:lnTo>
                    <a:pt x="391" y="834"/>
                  </a:lnTo>
                  <a:lnTo>
                    <a:pt x="374" y="839"/>
                  </a:lnTo>
                  <a:lnTo>
                    <a:pt x="359" y="843"/>
                  </a:lnTo>
                  <a:lnTo>
                    <a:pt x="342" y="847"/>
                  </a:lnTo>
                  <a:lnTo>
                    <a:pt x="324" y="850"/>
                  </a:lnTo>
                  <a:lnTo>
                    <a:pt x="307" y="852"/>
                  </a:lnTo>
                  <a:lnTo>
                    <a:pt x="289" y="853"/>
                  </a:lnTo>
                  <a:lnTo>
                    <a:pt x="273" y="853"/>
                  </a:lnTo>
                  <a:lnTo>
                    <a:pt x="242" y="853"/>
                  </a:lnTo>
                  <a:lnTo>
                    <a:pt x="212" y="849"/>
                  </a:lnTo>
                  <a:lnTo>
                    <a:pt x="185" y="844"/>
                  </a:lnTo>
                  <a:lnTo>
                    <a:pt x="159" y="836"/>
                  </a:lnTo>
                  <a:lnTo>
                    <a:pt x="147" y="832"/>
                  </a:lnTo>
                  <a:lnTo>
                    <a:pt x="135" y="827"/>
                  </a:lnTo>
                  <a:lnTo>
                    <a:pt x="123" y="821"/>
                  </a:lnTo>
                  <a:lnTo>
                    <a:pt x="113" y="816"/>
                  </a:lnTo>
                  <a:lnTo>
                    <a:pt x="103" y="808"/>
                  </a:lnTo>
                  <a:lnTo>
                    <a:pt x="93" y="802"/>
                  </a:lnTo>
                  <a:lnTo>
                    <a:pt x="82" y="794"/>
                  </a:lnTo>
                  <a:lnTo>
                    <a:pt x="73" y="785"/>
                  </a:lnTo>
                  <a:lnTo>
                    <a:pt x="57" y="768"/>
                  </a:lnTo>
                  <a:lnTo>
                    <a:pt x="41" y="749"/>
                  </a:lnTo>
                  <a:lnTo>
                    <a:pt x="35" y="739"/>
                  </a:lnTo>
                  <a:lnTo>
                    <a:pt x="28" y="728"/>
                  </a:lnTo>
                  <a:lnTo>
                    <a:pt x="23" y="718"/>
                  </a:lnTo>
                  <a:lnTo>
                    <a:pt x="19" y="708"/>
                  </a:lnTo>
                  <a:lnTo>
                    <a:pt x="14" y="698"/>
                  </a:lnTo>
                  <a:lnTo>
                    <a:pt x="10" y="686"/>
                  </a:lnTo>
                  <a:lnTo>
                    <a:pt x="8" y="674"/>
                  </a:lnTo>
                  <a:lnTo>
                    <a:pt x="5" y="663"/>
                  </a:lnTo>
                  <a:lnTo>
                    <a:pt x="1" y="638"/>
                  </a:lnTo>
                  <a:lnTo>
                    <a:pt x="0" y="613"/>
                  </a:lnTo>
                  <a:lnTo>
                    <a:pt x="1" y="595"/>
                  </a:lnTo>
                  <a:lnTo>
                    <a:pt x="3" y="578"/>
                  </a:lnTo>
                  <a:lnTo>
                    <a:pt x="5" y="563"/>
                  </a:lnTo>
                  <a:lnTo>
                    <a:pt x="9" y="547"/>
                  </a:lnTo>
                  <a:lnTo>
                    <a:pt x="13" y="532"/>
                  </a:lnTo>
                  <a:lnTo>
                    <a:pt x="19" y="516"/>
                  </a:lnTo>
                  <a:lnTo>
                    <a:pt x="26" y="502"/>
                  </a:lnTo>
                  <a:lnTo>
                    <a:pt x="33" y="489"/>
                  </a:lnTo>
                  <a:lnTo>
                    <a:pt x="42" y="475"/>
                  </a:lnTo>
                  <a:lnTo>
                    <a:pt x="51" y="464"/>
                  </a:lnTo>
                  <a:lnTo>
                    <a:pt x="62" y="452"/>
                  </a:lnTo>
                  <a:lnTo>
                    <a:pt x="73" y="441"/>
                  </a:lnTo>
                  <a:lnTo>
                    <a:pt x="85" y="432"/>
                  </a:lnTo>
                  <a:lnTo>
                    <a:pt x="98" y="421"/>
                  </a:lnTo>
                  <a:lnTo>
                    <a:pt x="112" y="414"/>
                  </a:lnTo>
                  <a:lnTo>
                    <a:pt x="126" y="406"/>
                  </a:lnTo>
                  <a:lnTo>
                    <a:pt x="141" y="399"/>
                  </a:lnTo>
                  <a:lnTo>
                    <a:pt x="159" y="392"/>
                  </a:lnTo>
                  <a:lnTo>
                    <a:pt x="179" y="385"/>
                  </a:lnTo>
                  <a:lnTo>
                    <a:pt x="199" y="379"/>
                  </a:lnTo>
                  <a:lnTo>
                    <a:pt x="246" y="367"/>
                  </a:lnTo>
                  <a:lnTo>
                    <a:pt x="298" y="356"/>
                  </a:lnTo>
                  <a:lnTo>
                    <a:pt x="334" y="348"/>
                  </a:lnTo>
                  <a:lnTo>
                    <a:pt x="368" y="342"/>
                  </a:lnTo>
                  <a:lnTo>
                    <a:pt x="399" y="335"/>
                  </a:lnTo>
                  <a:lnTo>
                    <a:pt x="427" y="327"/>
                  </a:lnTo>
                  <a:lnTo>
                    <a:pt x="452" y="321"/>
                  </a:lnTo>
                  <a:lnTo>
                    <a:pt x="473" y="315"/>
                  </a:lnTo>
                  <a:lnTo>
                    <a:pt x="493" y="308"/>
                  </a:lnTo>
                  <a:lnTo>
                    <a:pt x="508" y="303"/>
                  </a:lnTo>
                  <a:lnTo>
                    <a:pt x="508" y="281"/>
                  </a:lnTo>
                  <a:lnTo>
                    <a:pt x="508" y="266"/>
                  </a:lnTo>
                  <a:lnTo>
                    <a:pt x="507" y="252"/>
                  </a:lnTo>
                  <a:lnTo>
                    <a:pt x="504" y="239"/>
                  </a:lnTo>
                  <a:lnTo>
                    <a:pt x="500" y="227"/>
                  </a:lnTo>
                  <a:lnTo>
                    <a:pt x="497" y="217"/>
                  </a:lnTo>
                  <a:lnTo>
                    <a:pt x="491" y="208"/>
                  </a:lnTo>
                  <a:lnTo>
                    <a:pt x="485" y="199"/>
                  </a:lnTo>
                  <a:lnTo>
                    <a:pt x="477" y="192"/>
                  </a:lnTo>
                  <a:lnTo>
                    <a:pt x="470" y="186"/>
                  </a:lnTo>
                  <a:lnTo>
                    <a:pt x="459" y="181"/>
                  </a:lnTo>
                  <a:lnTo>
                    <a:pt x="446" y="176"/>
                  </a:lnTo>
                  <a:lnTo>
                    <a:pt x="434" y="172"/>
                  </a:lnTo>
                  <a:lnTo>
                    <a:pt x="418" y="169"/>
                  </a:lnTo>
                  <a:lnTo>
                    <a:pt x="401" y="167"/>
                  </a:lnTo>
                  <a:lnTo>
                    <a:pt x="382" y="166"/>
                  </a:lnTo>
                  <a:lnTo>
                    <a:pt x="361" y="166"/>
                  </a:lnTo>
                  <a:lnTo>
                    <a:pt x="347" y="166"/>
                  </a:lnTo>
                  <a:lnTo>
                    <a:pt x="334" y="167"/>
                  </a:lnTo>
                  <a:lnTo>
                    <a:pt x="322" y="169"/>
                  </a:lnTo>
                  <a:lnTo>
                    <a:pt x="310" y="171"/>
                  </a:lnTo>
                  <a:lnTo>
                    <a:pt x="300" y="175"/>
                  </a:lnTo>
                  <a:lnTo>
                    <a:pt x="289" y="178"/>
                  </a:lnTo>
                  <a:lnTo>
                    <a:pt x="280" y="184"/>
                  </a:lnTo>
                  <a:lnTo>
                    <a:pt x="271" y="189"/>
                  </a:lnTo>
                  <a:lnTo>
                    <a:pt x="264" y="195"/>
                  </a:lnTo>
                  <a:lnTo>
                    <a:pt x="256" y="201"/>
                  </a:lnTo>
                  <a:lnTo>
                    <a:pt x="248" y="210"/>
                  </a:lnTo>
                  <a:lnTo>
                    <a:pt x="242" y="219"/>
                  </a:lnTo>
                  <a:lnTo>
                    <a:pt x="235" y="230"/>
                  </a:lnTo>
                  <a:lnTo>
                    <a:pt x="230" y="241"/>
                  </a:lnTo>
                  <a:lnTo>
                    <a:pt x="224" y="254"/>
                  </a:lnTo>
                  <a:lnTo>
                    <a:pt x="219" y="268"/>
                  </a:lnTo>
                  <a:close/>
                  <a:moveTo>
                    <a:pt x="508" y="443"/>
                  </a:moveTo>
                  <a:lnTo>
                    <a:pt x="485" y="451"/>
                  </a:lnTo>
                  <a:lnTo>
                    <a:pt x="455" y="459"/>
                  </a:lnTo>
                  <a:lnTo>
                    <a:pt x="419" y="468"/>
                  </a:lnTo>
                  <a:lnTo>
                    <a:pt x="377" y="477"/>
                  </a:lnTo>
                  <a:lnTo>
                    <a:pt x="336" y="486"/>
                  </a:lnTo>
                  <a:lnTo>
                    <a:pt x="302" y="496"/>
                  </a:lnTo>
                  <a:lnTo>
                    <a:pt x="288" y="500"/>
                  </a:lnTo>
                  <a:lnTo>
                    <a:pt x="277" y="505"/>
                  </a:lnTo>
                  <a:lnTo>
                    <a:pt x="268" y="509"/>
                  </a:lnTo>
                  <a:lnTo>
                    <a:pt x="259" y="514"/>
                  </a:lnTo>
                  <a:lnTo>
                    <a:pt x="250" y="521"/>
                  </a:lnTo>
                  <a:lnTo>
                    <a:pt x="241" y="530"/>
                  </a:lnTo>
                  <a:lnTo>
                    <a:pt x="233" y="538"/>
                  </a:lnTo>
                  <a:lnTo>
                    <a:pt x="228" y="548"/>
                  </a:lnTo>
                  <a:lnTo>
                    <a:pt x="223" y="557"/>
                  </a:lnTo>
                  <a:lnTo>
                    <a:pt x="220" y="568"/>
                  </a:lnTo>
                  <a:lnTo>
                    <a:pt x="217" y="578"/>
                  </a:lnTo>
                  <a:lnTo>
                    <a:pt x="217" y="590"/>
                  </a:lnTo>
                  <a:lnTo>
                    <a:pt x="217" y="601"/>
                  </a:lnTo>
                  <a:lnTo>
                    <a:pt x="219" y="611"/>
                  </a:lnTo>
                  <a:lnTo>
                    <a:pt x="221" y="622"/>
                  </a:lnTo>
                  <a:lnTo>
                    <a:pt x="225" y="632"/>
                  </a:lnTo>
                  <a:lnTo>
                    <a:pt x="230" y="642"/>
                  </a:lnTo>
                  <a:lnTo>
                    <a:pt x="235" y="651"/>
                  </a:lnTo>
                  <a:lnTo>
                    <a:pt x="243" y="660"/>
                  </a:lnTo>
                  <a:lnTo>
                    <a:pt x="251" y="668"/>
                  </a:lnTo>
                  <a:lnTo>
                    <a:pt x="260" y="676"/>
                  </a:lnTo>
                  <a:lnTo>
                    <a:pt x="269" y="683"/>
                  </a:lnTo>
                  <a:lnTo>
                    <a:pt x="279" y="689"/>
                  </a:lnTo>
                  <a:lnTo>
                    <a:pt x="289" y="694"/>
                  </a:lnTo>
                  <a:lnTo>
                    <a:pt x="300" y="696"/>
                  </a:lnTo>
                  <a:lnTo>
                    <a:pt x="311" y="699"/>
                  </a:lnTo>
                  <a:lnTo>
                    <a:pt x="324" y="701"/>
                  </a:lnTo>
                  <a:lnTo>
                    <a:pt x="337" y="701"/>
                  </a:lnTo>
                  <a:lnTo>
                    <a:pt x="351" y="701"/>
                  </a:lnTo>
                  <a:lnTo>
                    <a:pt x="365" y="699"/>
                  </a:lnTo>
                  <a:lnTo>
                    <a:pt x="379" y="696"/>
                  </a:lnTo>
                  <a:lnTo>
                    <a:pt x="394" y="692"/>
                  </a:lnTo>
                  <a:lnTo>
                    <a:pt x="408" y="686"/>
                  </a:lnTo>
                  <a:lnTo>
                    <a:pt x="422" y="680"/>
                  </a:lnTo>
                  <a:lnTo>
                    <a:pt x="435" y="672"/>
                  </a:lnTo>
                  <a:lnTo>
                    <a:pt x="449" y="663"/>
                  </a:lnTo>
                  <a:lnTo>
                    <a:pt x="458" y="655"/>
                  </a:lnTo>
                  <a:lnTo>
                    <a:pt x="467" y="647"/>
                  </a:lnTo>
                  <a:lnTo>
                    <a:pt x="475" y="640"/>
                  </a:lnTo>
                  <a:lnTo>
                    <a:pt x="481" y="631"/>
                  </a:lnTo>
                  <a:lnTo>
                    <a:pt x="488" y="622"/>
                  </a:lnTo>
                  <a:lnTo>
                    <a:pt x="493" y="611"/>
                  </a:lnTo>
                  <a:lnTo>
                    <a:pt x="497" y="602"/>
                  </a:lnTo>
                  <a:lnTo>
                    <a:pt x="500" y="591"/>
                  </a:lnTo>
                  <a:lnTo>
                    <a:pt x="504" y="574"/>
                  </a:lnTo>
                  <a:lnTo>
                    <a:pt x="507" y="551"/>
                  </a:lnTo>
                  <a:lnTo>
                    <a:pt x="508" y="521"/>
                  </a:lnTo>
                  <a:lnTo>
                    <a:pt x="508" y="487"/>
                  </a:lnTo>
                  <a:lnTo>
                    <a:pt x="508" y="44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29" name="Freeform 337">
              <a:extLst>
                <a:ext uri="{FF2B5EF4-FFF2-40B4-BE49-F238E27FC236}">
                  <a16:creationId xmlns:a16="http://schemas.microsoft.com/office/drawing/2014/main" id="{8FE8981C-0223-4659-BE57-E4AFCA46CE4E}"/>
                </a:ext>
              </a:extLst>
            </p:cNvPr>
            <p:cNvSpPr>
              <a:spLocks/>
            </p:cNvSpPr>
            <p:nvPr/>
          </p:nvSpPr>
          <p:spPr bwMode="auto">
            <a:xfrm>
              <a:off x="2779" y="1472"/>
              <a:ext cx="641" cy="451"/>
            </a:xfrm>
            <a:custGeom>
              <a:avLst/>
              <a:gdLst>
                <a:gd name="T0" fmla="*/ 46 w 2561"/>
                <a:gd name="T1" fmla="*/ 451 h 1805"/>
                <a:gd name="T2" fmla="*/ 641 w 2561"/>
                <a:gd name="T3" fmla="*/ 71 h 1805"/>
                <a:gd name="T4" fmla="*/ 595 w 2561"/>
                <a:gd name="T5" fmla="*/ 0 h 1805"/>
                <a:gd name="T6" fmla="*/ 0 w 2561"/>
                <a:gd name="T7" fmla="*/ 380 h 1805"/>
                <a:gd name="T8" fmla="*/ 46 w 2561"/>
                <a:gd name="T9" fmla="*/ 451 h 1805"/>
                <a:gd name="T10" fmla="*/ 0 60000 65536"/>
                <a:gd name="T11" fmla="*/ 0 60000 65536"/>
                <a:gd name="T12" fmla="*/ 0 60000 65536"/>
                <a:gd name="T13" fmla="*/ 0 60000 65536"/>
                <a:gd name="T14" fmla="*/ 0 60000 65536"/>
                <a:gd name="T15" fmla="*/ 0 w 2561"/>
                <a:gd name="T16" fmla="*/ 0 h 1805"/>
                <a:gd name="T17" fmla="*/ 2561 w 2561"/>
                <a:gd name="T18" fmla="*/ 1805 h 1805"/>
              </a:gdLst>
              <a:ahLst/>
              <a:cxnLst>
                <a:cxn ang="T10">
                  <a:pos x="T0" y="T1"/>
                </a:cxn>
                <a:cxn ang="T11">
                  <a:pos x="T2" y="T3"/>
                </a:cxn>
                <a:cxn ang="T12">
                  <a:pos x="T4" y="T5"/>
                </a:cxn>
                <a:cxn ang="T13">
                  <a:pos x="T6" y="T7"/>
                </a:cxn>
                <a:cxn ang="T14">
                  <a:pos x="T8" y="T9"/>
                </a:cxn>
              </a:cxnLst>
              <a:rect l="T15" t="T16" r="T17" b="T18"/>
              <a:pathLst>
                <a:path w="2561" h="1805">
                  <a:moveTo>
                    <a:pt x="183" y="1805"/>
                  </a:moveTo>
                  <a:lnTo>
                    <a:pt x="2561" y="286"/>
                  </a:lnTo>
                  <a:lnTo>
                    <a:pt x="2379" y="0"/>
                  </a:lnTo>
                  <a:lnTo>
                    <a:pt x="0" y="1519"/>
                  </a:lnTo>
                  <a:lnTo>
                    <a:pt x="183" y="1805"/>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30" name="Freeform 338">
              <a:extLst>
                <a:ext uri="{FF2B5EF4-FFF2-40B4-BE49-F238E27FC236}">
                  <a16:creationId xmlns:a16="http://schemas.microsoft.com/office/drawing/2014/main" id="{2176E18D-2AAA-4A03-8DF3-E6279833C87F}"/>
                </a:ext>
              </a:extLst>
            </p:cNvPr>
            <p:cNvSpPr>
              <a:spLocks/>
            </p:cNvSpPr>
            <p:nvPr/>
          </p:nvSpPr>
          <p:spPr bwMode="auto">
            <a:xfrm>
              <a:off x="2618" y="1793"/>
              <a:ext cx="246" cy="212"/>
            </a:xfrm>
            <a:custGeom>
              <a:avLst/>
              <a:gdLst>
                <a:gd name="T0" fmla="*/ 0 w 981"/>
                <a:gd name="T1" fmla="*/ 212 h 847"/>
                <a:gd name="T2" fmla="*/ 246 w 981"/>
                <a:gd name="T3" fmla="*/ 186 h 847"/>
                <a:gd name="T4" fmla="*/ 127 w 981"/>
                <a:gd name="T5" fmla="*/ 0 h 847"/>
                <a:gd name="T6" fmla="*/ 0 w 981"/>
                <a:gd name="T7" fmla="*/ 212 h 847"/>
                <a:gd name="T8" fmla="*/ 0 w 981"/>
                <a:gd name="T9" fmla="*/ 212 h 847"/>
                <a:gd name="T10" fmla="*/ 0 w 981"/>
                <a:gd name="T11" fmla="*/ 212 h 847"/>
                <a:gd name="T12" fmla="*/ 0 60000 65536"/>
                <a:gd name="T13" fmla="*/ 0 60000 65536"/>
                <a:gd name="T14" fmla="*/ 0 60000 65536"/>
                <a:gd name="T15" fmla="*/ 0 60000 65536"/>
                <a:gd name="T16" fmla="*/ 0 60000 65536"/>
                <a:gd name="T17" fmla="*/ 0 60000 65536"/>
                <a:gd name="T18" fmla="*/ 0 w 981"/>
                <a:gd name="T19" fmla="*/ 0 h 847"/>
                <a:gd name="T20" fmla="*/ 981 w 981"/>
                <a:gd name="T21" fmla="*/ 847 h 847"/>
              </a:gdLst>
              <a:ahLst/>
              <a:cxnLst>
                <a:cxn ang="T12">
                  <a:pos x="T0" y="T1"/>
                </a:cxn>
                <a:cxn ang="T13">
                  <a:pos x="T2" y="T3"/>
                </a:cxn>
                <a:cxn ang="T14">
                  <a:pos x="T4" y="T5"/>
                </a:cxn>
                <a:cxn ang="T15">
                  <a:pos x="T6" y="T7"/>
                </a:cxn>
                <a:cxn ang="T16">
                  <a:pos x="T8" y="T9"/>
                </a:cxn>
                <a:cxn ang="T17">
                  <a:pos x="T10" y="T11"/>
                </a:cxn>
              </a:cxnLst>
              <a:rect l="T18" t="T19" r="T20" b="T21"/>
              <a:pathLst>
                <a:path w="981" h="847">
                  <a:moveTo>
                    <a:pt x="1" y="846"/>
                  </a:moveTo>
                  <a:lnTo>
                    <a:pt x="981" y="743"/>
                  </a:lnTo>
                  <a:lnTo>
                    <a:pt x="507" y="0"/>
                  </a:lnTo>
                  <a:lnTo>
                    <a:pt x="1" y="846"/>
                  </a:lnTo>
                  <a:lnTo>
                    <a:pt x="0" y="847"/>
                  </a:lnTo>
                  <a:lnTo>
                    <a:pt x="1" y="846"/>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86019"/>
                                        </p:tgtEl>
                                        <p:attrNameLst>
                                          <p:attrName>style.visibility</p:attrName>
                                        </p:attrNameLst>
                                      </p:cBhvr>
                                      <p:to>
                                        <p:strVal val="visible"/>
                                      </p:to>
                                    </p:set>
                                    <p:animEffect transition="in" filter="wipe(left)">
                                      <p:cBhvr>
                                        <p:cTn id="7" dur="500"/>
                                        <p:tgtEl>
                                          <p:spTgt spid="860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6019" grpId="0" autoUpdateAnimBg="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8" name="Picture 2" descr="Contents">
            <a:extLst>
              <a:ext uri="{FF2B5EF4-FFF2-40B4-BE49-F238E27FC236}">
                <a16:creationId xmlns:a16="http://schemas.microsoft.com/office/drawing/2014/main" id="{E92E817C-68AE-4EDC-835B-0D615558356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00" name="Text Box 4">
            <a:extLst>
              <a:ext uri="{FF2B5EF4-FFF2-40B4-BE49-F238E27FC236}">
                <a16:creationId xmlns:a16="http://schemas.microsoft.com/office/drawing/2014/main" id="{B8BE1CEF-FBF7-485D-9E23-FE322558AE87}"/>
              </a:ext>
            </a:extLst>
          </p:cNvPr>
          <p:cNvSpPr txBox="1">
            <a:spLocks noChangeArrowheads="1"/>
          </p:cNvSpPr>
          <p:nvPr/>
        </p:nvSpPr>
        <p:spPr bwMode="auto">
          <a:xfrm>
            <a:off x="609600" y="1428750"/>
            <a:ext cx="8305800" cy="1552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b="1">
                <a:solidFill>
                  <a:schemeClr val="accent2"/>
                </a:solidFill>
              </a:rPr>
              <a:t>Esquelético, Voluntarios o Estriados</a:t>
            </a:r>
            <a:endParaRPr lang="es-PR" altLang="en-US"/>
          </a:p>
          <a:p>
            <a:pPr>
              <a:buFontTx/>
              <a:buChar char="•"/>
            </a:pPr>
            <a:r>
              <a:rPr lang="es-PR" altLang="en-US"/>
              <a:t>Músculo voluntario; controlado</a:t>
            </a:r>
          </a:p>
          <a:p>
            <a:r>
              <a:rPr lang="es-PR" altLang="en-US"/>
              <a:t>   conscientemente </a:t>
            </a:r>
          </a:p>
          <a:p>
            <a:pPr>
              <a:buFontTx/>
              <a:buChar char="•"/>
            </a:pPr>
            <a:r>
              <a:rPr lang="es-PR" altLang="en-US"/>
              <a:t>Sobre 600 a través del cuerpo</a:t>
            </a:r>
          </a:p>
        </p:txBody>
      </p:sp>
      <p:sp>
        <p:nvSpPr>
          <p:cNvPr id="4101" name="Text Box 5">
            <a:extLst>
              <a:ext uri="{FF2B5EF4-FFF2-40B4-BE49-F238E27FC236}">
                <a16:creationId xmlns:a16="http://schemas.microsoft.com/office/drawing/2014/main" id="{46D6C60B-27D4-4083-B7C6-FD9C936CDFBE}"/>
              </a:ext>
            </a:extLst>
          </p:cNvPr>
          <p:cNvSpPr txBox="1">
            <a:spLocks noChangeArrowheads="1"/>
          </p:cNvSpPr>
          <p:nvPr/>
        </p:nvSpPr>
        <p:spPr bwMode="auto">
          <a:xfrm>
            <a:off x="609600" y="3117850"/>
            <a:ext cx="6324600" cy="1552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n-US" altLang="en-US" b="1">
                <a:solidFill>
                  <a:schemeClr val="accent2"/>
                </a:solidFill>
              </a:rPr>
              <a:t>Cardíaco (Miocardio)</a:t>
            </a:r>
            <a:endParaRPr lang="en-US" altLang="en-US"/>
          </a:p>
          <a:p>
            <a:pPr>
              <a:buFontTx/>
              <a:buChar char="•"/>
            </a:pPr>
            <a:r>
              <a:rPr lang="en-US" altLang="en-US"/>
              <a:t>Se controla por si mismo con la ayuda de los sistemas nervioso y endocrino</a:t>
            </a:r>
          </a:p>
          <a:p>
            <a:pPr>
              <a:buFontTx/>
              <a:buChar char="•"/>
            </a:pPr>
            <a:r>
              <a:rPr lang="en-US" altLang="en-US"/>
              <a:t>Solamente en el corazón</a:t>
            </a:r>
          </a:p>
        </p:txBody>
      </p:sp>
      <p:sp>
        <p:nvSpPr>
          <p:cNvPr id="4102" name="Text Box 6">
            <a:extLst>
              <a:ext uri="{FF2B5EF4-FFF2-40B4-BE49-F238E27FC236}">
                <a16:creationId xmlns:a16="http://schemas.microsoft.com/office/drawing/2014/main" id="{CEE86B1E-3614-49F1-A426-E9AC5EA015B6}"/>
              </a:ext>
            </a:extLst>
          </p:cNvPr>
          <p:cNvSpPr txBox="1">
            <a:spLocks noChangeArrowheads="1"/>
          </p:cNvSpPr>
          <p:nvPr/>
        </p:nvSpPr>
        <p:spPr bwMode="auto">
          <a:xfrm>
            <a:off x="609600" y="4832350"/>
            <a:ext cx="6553200" cy="191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3363" indent="-233363">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n-US" altLang="en-US" b="1">
                <a:solidFill>
                  <a:schemeClr val="accent2"/>
                </a:solidFill>
              </a:rPr>
              <a:t>Lisos o Involuntarios</a:t>
            </a:r>
            <a:endParaRPr lang="en-US" altLang="en-US"/>
          </a:p>
          <a:p>
            <a:pPr>
              <a:buFontTx/>
              <a:buChar char="•"/>
            </a:pPr>
            <a:r>
              <a:rPr lang="en-US" altLang="en-US"/>
              <a:t>Músculo involuntario; controlado inconscientemente</a:t>
            </a:r>
          </a:p>
          <a:p>
            <a:pPr>
              <a:buFontTx/>
              <a:buChar char="•"/>
            </a:pPr>
            <a:r>
              <a:rPr lang="en-US" altLang="en-US"/>
              <a:t>En la paredes de los vasos sanguíneos y órganos internos</a:t>
            </a:r>
          </a:p>
        </p:txBody>
      </p:sp>
      <p:sp>
        <p:nvSpPr>
          <p:cNvPr id="4103" name="Text Box 7">
            <a:extLst>
              <a:ext uri="{FF2B5EF4-FFF2-40B4-BE49-F238E27FC236}">
                <a16:creationId xmlns:a16="http://schemas.microsoft.com/office/drawing/2014/main" id="{18BD9FE6-A9FD-4C37-A59F-AF1C1E2C0E5E}"/>
              </a:ext>
            </a:extLst>
          </p:cNvPr>
          <p:cNvSpPr txBox="1">
            <a:spLocks noChangeArrowheads="1"/>
          </p:cNvSpPr>
          <p:nvPr/>
        </p:nvSpPr>
        <p:spPr bwMode="auto">
          <a:xfrm>
            <a:off x="276225" y="260350"/>
            <a:ext cx="8410575"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spcBef>
                <a:spcPct val="50000"/>
              </a:spcBef>
            </a:pPr>
            <a:r>
              <a:rPr lang="en-US" altLang="en-US" sz="3400" b="1">
                <a:solidFill>
                  <a:schemeClr val="accent2"/>
                </a:solidFill>
              </a:rPr>
              <a:t>Tipos de Músculos</a:t>
            </a:r>
            <a:endParaRPr lang="en-US" altLang="en-US" b="1"/>
          </a:p>
        </p:txBody>
      </p:sp>
      <p:pic>
        <p:nvPicPr>
          <p:cNvPr id="4104" name="Picture 8">
            <a:extLst>
              <a:ext uri="{FF2B5EF4-FFF2-40B4-BE49-F238E27FC236}">
                <a16:creationId xmlns:a16="http://schemas.microsoft.com/office/drawing/2014/main" id="{EE650A75-415F-4AAF-BDAB-25AC61485FF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629400" y="1231900"/>
            <a:ext cx="1628775" cy="1676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105" name="Picture 9">
            <a:extLst>
              <a:ext uri="{FF2B5EF4-FFF2-40B4-BE49-F238E27FC236}">
                <a16:creationId xmlns:a16="http://schemas.microsoft.com/office/drawing/2014/main" id="{54FDEAC7-3229-4398-BBD3-CF18963F579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934200" y="3060700"/>
            <a:ext cx="1762125" cy="1676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106" name="Picture 10">
            <a:extLst>
              <a:ext uri="{FF2B5EF4-FFF2-40B4-BE49-F238E27FC236}">
                <a16:creationId xmlns:a16="http://schemas.microsoft.com/office/drawing/2014/main" id="{C80F98BC-639D-41A6-AB55-E8F0AC99FC0E}"/>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62800" y="4914900"/>
            <a:ext cx="1717675" cy="1676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4103"/>
                                        </p:tgtEl>
                                        <p:attrNameLst>
                                          <p:attrName>style.visibility</p:attrName>
                                        </p:attrNameLst>
                                      </p:cBhvr>
                                      <p:to>
                                        <p:strVal val="visible"/>
                                      </p:to>
                                    </p:set>
                                    <p:animEffect transition="in" filter="wipe(left)">
                                      <p:cBhvr>
                                        <p:cTn id="7" dur="500"/>
                                        <p:tgtEl>
                                          <p:spTgt spid="4103"/>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4100"/>
                                        </p:tgtEl>
                                        <p:attrNameLst>
                                          <p:attrName>style.visibility</p:attrName>
                                        </p:attrNameLst>
                                      </p:cBhvr>
                                      <p:to>
                                        <p:strVal val="visible"/>
                                      </p:to>
                                    </p:set>
                                    <p:animEffect transition="in" filter="wipe(left)">
                                      <p:cBhvr>
                                        <p:cTn id="12" dur="500"/>
                                        <p:tgtEl>
                                          <p:spTgt spid="4100"/>
                                        </p:tgtEl>
                                      </p:cBhvr>
                                    </p:animEffect>
                                  </p:childTnLst>
                                </p:cTn>
                              </p:par>
                            </p:childTnLst>
                          </p:cTn>
                        </p:par>
                        <p:par>
                          <p:cTn id="13" fill="hold" nodeType="afterGroup">
                            <p:stCondLst>
                              <p:cond delay="500"/>
                            </p:stCondLst>
                            <p:childTnLst>
                              <p:par>
                                <p:cTn id="14" presetID="23" presetClass="entr" presetSubtype="528" fill="hold" nodeType="afterEffect">
                                  <p:stCondLst>
                                    <p:cond delay="0"/>
                                  </p:stCondLst>
                                  <p:childTnLst>
                                    <p:set>
                                      <p:cBhvr>
                                        <p:cTn id="15" dur="1" fill="hold">
                                          <p:stCondLst>
                                            <p:cond delay="0"/>
                                          </p:stCondLst>
                                        </p:cTn>
                                        <p:tgtEl>
                                          <p:spTgt spid="4104"/>
                                        </p:tgtEl>
                                        <p:attrNameLst>
                                          <p:attrName>style.visibility</p:attrName>
                                        </p:attrNameLst>
                                      </p:cBhvr>
                                      <p:to>
                                        <p:strVal val="visible"/>
                                      </p:to>
                                    </p:set>
                                    <p:anim calcmode="lin" valueType="num">
                                      <p:cBhvr>
                                        <p:cTn id="16" dur="500" fill="hold"/>
                                        <p:tgtEl>
                                          <p:spTgt spid="4104"/>
                                        </p:tgtEl>
                                        <p:attrNameLst>
                                          <p:attrName>ppt_w</p:attrName>
                                        </p:attrNameLst>
                                      </p:cBhvr>
                                      <p:tavLst>
                                        <p:tav tm="0">
                                          <p:val>
                                            <p:fltVal val="0"/>
                                          </p:val>
                                        </p:tav>
                                        <p:tav tm="100000">
                                          <p:val>
                                            <p:strVal val="#ppt_w"/>
                                          </p:val>
                                        </p:tav>
                                      </p:tavLst>
                                    </p:anim>
                                    <p:anim calcmode="lin" valueType="num">
                                      <p:cBhvr>
                                        <p:cTn id="17" dur="500" fill="hold"/>
                                        <p:tgtEl>
                                          <p:spTgt spid="4104"/>
                                        </p:tgtEl>
                                        <p:attrNameLst>
                                          <p:attrName>ppt_h</p:attrName>
                                        </p:attrNameLst>
                                      </p:cBhvr>
                                      <p:tavLst>
                                        <p:tav tm="0">
                                          <p:val>
                                            <p:fltVal val="0"/>
                                          </p:val>
                                        </p:tav>
                                        <p:tav tm="100000">
                                          <p:val>
                                            <p:strVal val="#ppt_h"/>
                                          </p:val>
                                        </p:tav>
                                      </p:tavLst>
                                    </p:anim>
                                    <p:anim calcmode="lin" valueType="num">
                                      <p:cBhvr>
                                        <p:cTn id="18" dur="500" fill="hold"/>
                                        <p:tgtEl>
                                          <p:spTgt spid="4104"/>
                                        </p:tgtEl>
                                        <p:attrNameLst>
                                          <p:attrName>ppt_x</p:attrName>
                                        </p:attrNameLst>
                                      </p:cBhvr>
                                      <p:tavLst>
                                        <p:tav tm="0">
                                          <p:val>
                                            <p:fltVal val="0.5"/>
                                          </p:val>
                                        </p:tav>
                                        <p:tav tm="100000">
                                          <p:val>
                                            <p:strVal val="#ppt_x"/>
                                          </p:val>
                                        </p:tav>
                                      </p:tavLst>
                                    </p:anim>
                                    <p:anim calcmode="lin" valueType="num">
                                      <p:cBhvr>
                                        <p:cTn id="19" dur="500" fill="hold"/>
                                        <p:tgtEl>
                                          <p:spTgt spid="4104"/>
                                        </p:tgtEl>
                                        <p:attrNameLst>
                                          <p:attrName>ppt_y</p:attrName>
                                        </p:attrNameLst>
                                      </p:cBhvr>
                                      <p:tavLst>
                                        <p:tav tm="0">
                                          <p:val>
                                            <p:fltVal val="0.5"/>
                                          </p:val>
                                        </p:tav>
                                        <p:tav tm="100000">
                                          <p:val>
                                            <p:strVal val="#ppt_y"/>
                                          </p:val>
                                        </p:tav>
                                      </p:tavLst>
                                    </p:anim>
                                  </p:childTnLst>
                                </p:cTn>
                              </p:par>
                            </p:childTnLst>
                          </p:cTn>
                        </p:par>
                      </p:childTnLst>
                    </p:cTn>
                  </p:par>
                  <p:par>
                    <p:cTn id="20" fill="hold" nodeType="clickPar">
                      <p:stCondLst>
                        <p:cond delay="indefinite"/>
                      </p:stCondLst>
                      <p:childTnLst>
                        <p:par>
                          <p:cTn id="21" fill="hold" nodeType="withGroup">
                            <p:stCondLst>
                              <p:cond delay="0"/>
                            </p:stCondLst>
                            <p:childTnLst>
                              <p:par>
                                <p:cTn id="22" presetID="22" presetClass="entr" presetSubtype="8" fill="hold" grpId="0" nodeType="clickEffect">
                                  <p:stCondLst>
                                    <p:cond delay="0"/>
                                  </p:stCondLst>
                                  <p:childTnLst>
                                    <p:set>
                                      <p:cBhvr>
                                        <p:cTn id="23" dur="1" fill="hold">
                                          <p:stCondLst>
                                            <p:cond delay="0"/>
                                          </p:stCondLst>
                                        </p:cTn>
                                        <p:tgtEl>
                                          <p:spTgt spid="4101"/>
                                        </p:tgtEl>
                                        <p:attrNameLst>
                                          <p:attrName>style.visibility</p:attrName>
                                        </p:attrNameLst>
                                      </p:cBhvr>
                                      <p:to>
                                        <p:strVal val="visible"/>
                                      </p:to>
                                    </p:set>
                                    <p:animEffect transition="in" filter="wipe(left)">
                                      <p:cBhvr>
                                        <p:cTn id="24" dur="500"/>
                                        <p:tgtEl>
                                          <p:spTgt spid="4101"/>
                                        </p:tgtEl>
                                      </p:cBhvr>
                                    </p:animEffect>
                                  </p:childTnLst>
                                </p:cTn>
                              </p:par>
                            </p:childTnLst>
                          </p:cTn>
                        </p:par>
                        <p:par>
                          <p:cTn id="25" fill="hold" nodeType="afterGroup">
                            <p:stCondLst>
                              <p:cond delay="500"/>
                            </p:stCondLst>
                            <p:childTnLst>
                              <p:par>
                                <p:cTn id="26" presetID="23" presetClass="entr" presetSubtype="528" fill="hold" nodeType="afterEffect">
                                  <p:stCondLst>
                                    <p:cond delay="0"/>
                                  </p:stCondLst>
                                  <p:childTnLst>
                                    <p:set>
                                      <p:cBhvr>
                                        <p:cTn id="27" dur="1" fill="hold">
                                          <p:stCondLst>
                                            <p:cond delay="0"/>
                                          </p:stCondLst>
                                        </p:cTn>
                                        <p:tgtEl>
                                          <p:spTgt spid="4105"/>
                                        </p:tgtEl>
                                        <p:attrNameLst>
                                          <p:attrName>style.visibility</p:attrName>
                                        </p:attrNameLst>
                                      </p:cBhvr>
                                      <p:to>
                                        <p:strVal val="visible"/>
                                      </p:to>
                                    </p:set>
                                    <p:anim calcmode="lin" valueType="num">
                                      <p:cBhvr>
                                        <p:cTn id="28" dur="500" fill="hold"/>
                                        <p:tgtEl>
                                          <p:spTgt spid="4105"/>
                                        </p:tgtEl>
                                        <p:attrNameLst>
                                          <p:attrName>ppt_w</p:attrName>
                                        </p:attrNameLst>
                                      </p:cBhvr>
                                      <p:tavLst>
                                        <p:tav tm="0">
                                          <p:val>
                                            <p:fltVal val="0"/>
                                          </p:val>
                                        </p:tav>
                                        <p:tav tm="100000">
                                          <p:val>
                                            <p:strVal val="#ppt_w"/>
                                          </p:val>
                                        </p:tav>
                                      </p:tavLst>
                                    </p:anim>
                                    <p:anim calcmode="lin" valueType="num">
                                      <p:cBhvr>
                                        <p:cTn id="29" dur="500" fill="hold"/>
                                        <p:tgtEl>
                                          <p:spTgt spid="4105"/>
                                        </p:tgtEl>
                                        <p:attrNameLst>
                                          <p:attrName>ppt_h</p:attrName>
                                        </p:attrNameLst>
                                      </p:cBhvr>
                                      <p:tavLst>
                                        <p:tav tm="0">
                                          <p:val>
                                            <p:fltVal val="0"/>
                                          </p:val>
                                        </p:tav>
                                        <p:tav tm="100000">
                                          <p:val>
                                            <p:strVal val="#ppt_h"/>
                                          </p:val>
                                        </p:tav>
                                      </p:tavLst>
                                    </p:anim>
                                    <p:anim calcmode="lin" valueType="num">
                                      <p:cBhvr>
                                        <p:cTn id="30" dur="500" fill="hold"/>
                                        <p:tgtEl>
                                          <p:spTgt spid="4105"/>
                                        </p:tgtEl>
                                        <p:attrNameLst>
                                          <p:attrName>ppt_x</p:attrName>
                                        </p:attrNameLst>
                                      </p:cBhvr>
                                      <p:tavLst>
                                        <p:tav tm="0">
                                          <p:val>
                                            <p:fltVal val="0.5"/>
                                          </p:val>
                                        </p:tav>
                                        <p:tav tm="100000">
                                          <p:val>
                                            <p:strVal val="#ppt_x"/>
                                          </p:val>
                                        </p:tav>
                                      </p:tavLst>
                                    </p:anim>
                                    <p:anim calcmode="lin" valueType="num">
                                      <p:cBhvr>
                                        <p:cTn id="31" dur="500" fill="hold"/>
                                        <p:tgtEl>
                                          <p:spTgt spid="4105"/>
                                        </p:tgtEl>
                                        <p:attrNameLst>
                                          <p:attrName>ppt_y</p:attrName>
                                        </p:attrNameLst>
                                      </p:cBhvr>
                                      <p:tavLst>
                                        <p:tav tm="0">
                                          <p:val>
                                            <p:fltVal val="0.5"/>
                                          </p:val>
                                        </p:tav>
                                        <p:tav tm="100000">
                                          <p:val>
                                            <p:strVal val="#ppt_y"/>
                                          </p:val>
                                        </p:tav>
                                      </p:tavLst>
                                    </p:anim>
                                  </p:childTnLst>
                                </p:cTn>
                              </p:par>
                            </p:childTnLst>
                          </p:cTn>
                        </p:par>
                      </p:childTnLst>
                    </p:cTn>
                  </p:par>
                  <p:par>
                    <p:cTn id="32" fill="hold" nodeType="clickPar">
                      <p:stCondLst>
                        <p:cond delay="indefinite"/>
                      </p:stCondLst>
                      <p:childTnLst>
                        <p:par>
                          <p:cTn id="33" fill="hold" nodeType="withGroup">
                            <p:stCondLst>
                              <p:cond delay="0"/>
                            </p:stCondLst>
                            <p:childTnLst>
                              <p:par>
                                <p:cTn id="34" presetID="22" presetClass="entr" presetSubtype="8" fill="hold" grpId="0" nodeType="clickEffect">
                                  <p:stCondLst>
                                    <p:cond delay="0"/>
                                  </p:stCondLst>
                                  <p:childTnLst>
                                    <p:set>
                                      <p:cBhvr>
                                        <p:cTn id="35" dur="1" fill="hold">
                                          <p:stCondLst>
                                            <p:cond delay="0"/>
                                          </p:stCondLst>
                                        </p:cTn>
                                        <p:tgtEl>
                                          <p:spTgt spid="4102"/>
                                        </p:tgtEl>
                                        <p:attrNameLst>
                                          <p:attrName>style.visibility</p:attrName>
                                        </p:attrNameLst>
                                      </p:cBhvr>
                                      <p:to>
                                        <p:strVal val="visible"/>
                                      </p:to>
                                    </p:set>
                                    <p:animEffect transition="in" filter="wipe(left)">
                                      <p:cBhvr>
                                        <p:cTn id="36" dur="500"/>
                                        <p:tgtEl>
                                          <p:spTgt spid="4102"/>
                                        </p:tgtEl>
                                      </p:cBhvr>
                                    </p:animEffect>
                                  </p:childTnLst>
                                </p:cTn>
                              </p:par>
                            </p:childTnLst>
                          </p:cTn>
                        </p:par>
                        <p:par>
                          <p:cTn id="37" fill="hold" nodeType="afterGroup">
                            <p:stCondLst>
                              <p:cond delay="500"/>
                            </p:stCondLst>
                            <p:childTnLst>
                              <p:par>
                                <p:cTn id="38" presetID="23" presetClass="entr" presetSubtype="528" fill="hold" nodeType="afterEffect">
                                  <p:stCondLst>
                                    <p:cond delay="0"/>
                                  </p:stCondLst>
                                  <p:childTnLst>
                                    <p:set>
                                      <p:cBhvr>
                                        <p:cTn id="39" dur="1" fill="hold">
                                          <p:stCondLst>
                                            <p:cond delay="0"/>
                                          </p:stCondLst>
                                        </p:cTn>
                                        <p:tgtEl>
                                          <p:spTgt spid="4106"/>
                                        </p:tgtEl>
                                        <p:attrNameLst>
                                          <p:attrName>style.visibility</p:attrName>
                                        </p:attrNameLst>
                                      </p:cBhvr>
                                      <p:to>
                                        <p:strVal val="visible"/>
                                      </p:to>
                                    </p:set>
                                    <p:anim calcmode="lin" valueType="num">
                                      <p:cBhvr>
                                        <p:cTn id="40" dur="500" fill="hold"/>
                                        <p:tgtEl>
                                          <p:spTgt spid="4106"/>
                                        </p:tgtEl>
                                        <p:attrNameLst>
                                          <p:attrName>ppt_w</p:attrName>
                                        </p:attrNameLst>
                                      </p:cBhvr>
                                      <p:tavLst>
                                        <p:tav tm="0">
                                          <p:val>
                                            <p:fltVal val="0"/>
                                          </p:val>
                                        </p:tav>
                                        <p:tav tm="100000">
                                          <p:val>
                                            <p:strVal val="#ppt_w"/>
                                          </p:val>
                                        </p:tav>
                                      </p:tavLst>
                                    </p:anim>
                                    <p:anim calcmode="lin" valueType="num">
                                      <p:cBhvr>
                                        <p:cTn id="41" dur="500" fill="hold"/>
                                        <p:tgtEl>
                                          <p:spTgt spid="4106"/>
                                        </p:tgtEl>
                                        <p:attrNameLst>
                                          <p:attrName>ppt_h</p:attrName>
                                        </p:attrNameLst>
                                      </p:cBhvr>
                                      <p:tavLst>
                                        <p:tav tm="0">
                                          <p:val>
                                            <p:fltVal val="0"/>
                                          </p:val>
                                        </p:tav>
                                        <p:tav tm="100000">
                                          <p:val>
                                            <p:strVal val="#ppt_h"/>
                                          </p:val>
                                        </p:tav>
                                      </p:tavLst>
                                    </p:anim>
                                    <p:anim calcmode="lin" valueType="num">
                                      <p:cBhvr>
                                        <p:cTn id="42" dur="500" fill="hold"/>
                                        <p:tgtEl>
                                          <p:spTgt spid="4106"/>
                                        </p:tgtEl>
                                        <p:attrNameLst>
                                          <p:attrName>ppt_x</p:attrName>
                                        </p:attrNameLst>
                                      </p:cBhvr>
                                      <p:tavLst>
                                        <p:tav tm="0">
                                          <p:val>
                                            <p:fltVal val="0.5"/>
                                          </p:val>
                                        </p:tav>
                                        <p:tav tm="100000">
                                          <p:val>
                                            <p:strVal val="#ppt_x"/>
                                          </p:val>
                                        </p:tav>
                                      </p:tavLst>
                                    </p:anim>
                                    <p:anim calcmode="lin" valueType="num">
                                      <p:cBhvr>
                                        <p:cTn id="43" dur="500" fill="hold"/>
                                        <p:tgtEl>
                                          <p:spTgt spid="4106"/>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00" grpId="0" autoUpdateAnimBg="0"/>
      <p:bldP spid="4101" grpId="0" autoUpdateAnimBg="0"/>
      <p:bldP spid="4102" grpId="0" autoUpdateAnimBg="0"/>
      <p:bldP spid="4103" grpId="0" autoUpdateAnimBg="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4818" name="Picture 2" descr="Key Points">
            <a:extLst>
              <a:ext uri="{FF2B5EF4-FFF2-40B4-BE49-F238E27FC236}">
                <a16:creationId xmlns:a16="http://schemas.microsoft.com/office/drawing/2014/main" id="{BC38F2D1-6CDF-4610-9C31-C8A313D5C70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68" name="Text Box 4">
            <a:extLst>
              <a:ext uri="{FF2B5EF4-FFF2-40B4-BE49-F238E27FC236}">
                <a16:creationId xmlns:a16="http://schemas.microsoft.com/office/drawing/2014/main" id="{35F33928-EA6D-47CB-A875-C5446F6DE3AC}"/>
              </a:ext>
            </a:extLst>
          </p:cNvPr>
          <p:cNvSpPr txBox="1">
            <a:spLocks noChangeArrowheads="1"/>
          </p:cNvSpPr>
          <p:nvPr/>
        </p:nvSpPr>
        <p:spPr bwMode="auto">
          <a:xfrm>
            <a:off x="2667000" y="1336675"/>
            <a:ext cx="6477000" cy="1077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spcBef>
                <a:spcPct val="50000"/>
              </a:spcBef>
              <a:buFontTx/>
              <a:buChar char="•"/>
            </a:pPr>
            <a:r>
              <a:rPr lang="en-US" altLang="en-US"/>
              <a:t>Las miofibrillas son los elementos contractiles del músculo esquelético, con varios miles constituyendo un solo músculo.</a:t>
            </a:r>
          </a:p>
        </p:txBody>
      </p:sp>
      <p:sp>
        <p:nvSpPr>
          <p:cNvPr id="11269" name="Text Box 5">
            <a:extLst>
              <a:ext uri="{FF2B5EF4-FFF2-40B4-BE49-F238E27FC236}">
                <a16:creationId xmlns:a16="http://schemas.microsoft.com/office/drawing/2014/main" id="{9A3D273D-9A01-4D90-B8DC-3106889F5829}"/>
              </a:ext>
            </a:extLst>
          </p:cNvPr>
          <p:cNvSpPr txBox="1">
            <a:spLocks noChangeArrowheads="1"/>
          </p:cNvSpPr>
          <p:nvPr/>
        </p:nvSpPr>
        <p:spPr bwMode="auto">
          <a:xfrm>
            <a:off x="2667000" y="3498850"/>
            <a:ext cx="6477000" cy="1077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spcBef>
                <a:spcPct val="50000"/>
              </a:spcBef>
              <a:buFontTx/>
              <a:buChar char="•"/>
            </a:pPr>
            <a:r>
              <a:rPr lang="en-US" altLang="en-US"/>
              <a:t>Un sarcómero se compone de dos filamentos proteínicos, la miosina y actina, los cuales son los responsables de la contracción muscular.</a:t>
            </a:r>
          </a:p>
        </p:txBody>
      </p:sp>
      <p:sp>
        <p:nvSpPr>
          <p:cNvPr id="11270" name="Text Box 6">
            <a:extLst>
              <a:ext uri="{FF2B5EF4-FFF2-40B4-BE49-F238E27FC236}">
                <a16:creationId xmlns:a16="http://schemas.microsoft.com/office/drawing/2014/main" id="{EE941D78-2051-49E5-9DE5-8F7BEBC9621C}"/>
              </a:ext>
            </a:extLst>
          </p:cNvPr>
          <p:cNvSpPr txBox="1">
            <a:spLocks noChangeArrowheads="1"/>
          </p:cNvSpPr>
          <p:nvPr/>
        </p:nvSpPr>
        <p:spPr bwMode="auto">
          <a:xfrm>
            <a:off x="2667000" y="900113"/>
            <a:ext cx="62484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pPr>
            <a:r>
              <a:rPr lang="en-US" altLang="en-US" sz="2800" b="1">
                <a:solidFill>
                  <a:srgbClr val="FF3300"/>
                </a:solidFill>
              </a:rPr>
              <a:t>Miofibrillas</a:t>
            </a:r>
          </a:p>
        </p:txBody>
      </p:sp>
      <p:sp>
        <p:nvSpPr>
          <p:cNvPr id="11271" name="Text Box 7">
            <a:extLst>
              <a:ext uri="{FF2B5EF4-FFF2-40B4-BE49-F238E27FC236}">
                <a16:creationId xmlns:a16="http://schemas.microsoft.com/office/drawing/2014/main" id="{ED27F15E-8944-4D48-B5C6-9A58161ECF49}"/>
              </a:ext>
            </a:extLst>
          </p:cNvPr>
          <p:cNvSpPr txBox="1">
            <a:spLocks noChangeArrowheads="1"/>
          </p:cNvSpPr>
          <p:nvPr/>
        </p:nvSpPr>
        <p:spPr bwMode="auto">
          <a:xfrm>
            <a:off x="2667000" y="4903788"/>
            <a:ext cx="6477000" cy="749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spcBef>
                <a:spcPct val="50000"/>
              </a:spcBef>
              <a:buFontTx/>
              <a:buChar char="•"/>
            </a:pPr>
            <a:r>
              <a:rPr lang="en-US" altLang="en-US"/>
              <a:t>La miosina es un filamento grueso con una cabeza globular en un extremo.</a:t>
            </a:r>
          </a:p>
        </p:txBody>
      </p:sp>
      <p:sp>
        <p:nvSpPr>
          <p:cNvPr id="11272" name="Text Box 8">
            <a:extLst>
              <a:ext uri="{FF2B5EF4-FFF2-40B4-BE49-F238E27FC236}">
                <a16:creationId xmlns:a16="http://schemas.microsoft.com/office/drawing/2014/main" id="{C96F23D7-13D3-46EE-9AD8-5E66D355CBE0}"/>
              </a:ext>
            </a:extLst>
          </p:cNvPr>
          <p:cNvSpPr txBox="1">
            <a:spLocks noChangeArrowheads="1"/>
          </p:cNvSpPr>
          <p:nvPr/>
        </p:nvSpPr>
        <p:spPr bwMode="auto">
          <a:xfrm>
            <a:off x="2667000" y="5694363"/>
            <a:ext cx="6477000" cy="1077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spcBef>
                <a:spcPct val="50000"/>
              </a:spcBef>
              <a:buFontTx/>
              <a:buChar char="•"/>
            </a:pPr>
            <a:r>
              <a:rPr lang="en-US" altLang="en-US"/>
              <a:t>El filamento de actina—compuesto de actina, tropomiosina y troponina—se adhiere a un disco Z.</a:t>
            </a:r>
          </a:p>
        </p:txBody>
      </p:sp>
      <p:sp>
        <p:nvSpPr>
          <p:cNvPr id="11273" name="Text Box 9">
            <a:extLst>
              <a:ext uri="{FF2B5EF4-FFF2-40B4-BE49-F238E27FC236}">
                <a16:creationId xmlns:a16="http://schemas.microsoft.com/office/drawing/2014/main" id="{CB9F9020-F80B-471D-B7CE-E4FA64CF1D9A}"/>
              </a:ext>
            </a:extLst>
          </p:cNvPr>
          <p:cNvSpPr txBox="1">
            <a:spLocks noChangeArrowheads="1"/>
          </p:cNvSpPr>
          <p:nvPr/>
        </p:nvSpPr>
        <p:spPr bwMode="auto">
          <a:xfrm>
            <a:off x="2667000" y="2416175"/>
            <a:ext cx="6477000" cy="749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spcBef>
                <a:spcPct val="50000"/>
              </a:spcBef>
              <a:buFontTx/>
              <a:buChar char="•"/>
            </a:pPr>
            <a:r>
              <a:rPr lang="en-US" altLang="en-US"/>
              <a:t>Las miofibrillas se componen de sarcómeros, las unidades más pequeñas de un músculo.</a:t>
            </a:r>
          </a:p>
        </p:txBody>
      </p:sp>
      <p:sp>
        <p:nvSpPr>
          <p:cNvPr id="11274" name="Text Box 10">
            <a:extLst>
              <a:ext uri="{FF2B5EF4-FFF2-40B4-BE49-F238E27FC236}">
                <a16:creationId xmlns:a16="http://schemas.microsoft.com/office/drawing/2014/main" id="{73095064-4928-478C-B946-FF763448CE23}"/>
              </a:ext>
            </a:extLst>
          </p:cNvPr>
          <p:cNvSpPr txBox="1">
            <a:spLocks noChangeArrowheads="1"/>
          </p:cNvSpPr>
          <p:nvPr/>
        </p:nvSpPr>
        <p:spPr bwMode="auto">
          <a:xfrm>
            <a:off x="139700" y="352425"/>
            <a:ext cx="22971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spcBef>
                <a:spcPct val="50000"/>
              </a:spcBef>
            </a:pPr>
            <a:r>
              <a:rPr lang="en-US" altLang="en-US" b="1">
                <a:solidFill>
                  <a:schemeClr val="accent2"/>
                </a:solidFill>
              </a:rPr>
              <a:t>Puntos Claves</a:t>
            </a:r>
            <a:endParaRPr lang="en-US" altLang="en-US" b="1"/>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1270"/>
                                        </p:tgtEl>
                                        <p:attrNameLst>
                                          <p:attrName>style.visibility</p:attrName>
                                        </p:attrNameLst>
                                      </p:cBhvr>
                                      <p:to>
                                        <p:strVal val="visible"/>
                                      </p:to>
                                    </p:set>
                                    <p:animEffect transition="in" filter="wipe(left)">
                                      <p:cBhvr>
                                        <p:cTn id="7" dur="500"/>
                                        <p:tgtEl>
                                          <p:spTgt spid="1127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11268"/>
                                        </p:tgtEl>
                                        <p:attrNameLst>
                                          <p:attrName>style.visibility</p:attrName>
                                        </p:attrNameLst>
                                      </p:cBhvr>
                                      <p:to>
                                        <p:strVal val="visible"/>
                                      </p:to>
                                    </p:set>
                                    <p:animEffect transition="in" filter="wipe(left)">
                                      <p:cBhvr>
                                        <p:cTn id="12" dur="500"/>
                                        <p:tgtEl>
                                          <p:spTgt spid="11268"/>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11273"/>
                                        </p:tgtEl>
                                        <p:attrNameLst>
                                          <p:attrName>style.visibility</p:attrName>
                                        </p:attrNameLst>
                                      </p:cBhvr>
                                      <p:to>
                                        <p:strVal val="visible"/>
                                      </p:to>
                                    </p:set>
                                    <p:animEffect transition="in" filter="wipe(left)">
                                      <p:cBhvr>
                                        <p:cTn id="17" dur="500"/>
                                        <p:tgtEl>
                                          <p:spTgt spid="11273"/>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11269"/>
                                        </p:tgtEl>
                                        <p:attrNameLst>
                                          <p:attrName>style.visibility</p:attrName>
                                        </p:attrNameLst>
                                      </p:cBhvr>
                                      <p:to>
                                        <p:strVal val="visible"/>
                                      </p:to>
                                    </p:set>
                                    <p:animEffect transition="in" filter="wipe(left)">
                                      <p:cBhvr>
                                        <p:cTn id="22" dur="500"/>
                                        <p:tgtEl>
                                          <p:spTgt spid="11269"/>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11271"/>
                                        </p:tgtEl>
                                        <p:attrNameLst>
                                          <p:attrName>style.visibility</p:attrName>
                                        </p:attrNameLst>
                                      </p:cBhvr>
                                      <p:to>
                                        <p:strVal val="visible"/>
                                      </p:to>
                                    </p:set>
                                    <p:animEffect transition="in" filter="wipe(left)">
                                      <p:cBhvr>
                                        <p:cTn id="27" dur="500"/>
                                        <p:tgtEl>
                                          <p:spTgt spid="11271"/>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8" fill="hold" grpId="0" nodeType="clickEffect">
                                  <p:stCondLst>
                                    <p:cond delay="0"/>
                                  </p:stCondLst>
                                  <p:childTnLst>
                                    <p:set>
                                      <p:cBhvr>
                                        <p:cTn id="31" dur="1" fill="hold">
                                          <p:stCondLst>
                                            <p:cond delay="0"/>
                                          </p:stCondLst>
                                        </p:cTn>
                                        <p:tgtEl>
                                          <p:spTgt spid="11272"/>
                                        </p:tgtEl>
                                        <p:attrNameLst>
                                          <p:attrName>style.visibility</p:attrName>
                                        </p:attrNameLst>
                                      </p:cBhvr>
                                      <p:to>
                                        <p:strVal val="visible"/>
                                      </p:to>
                                    </p:set>
                                    <p:animEffect transition="in" filter="wipe(left)">
                                      <p:cBhvr>
                                        <p:cTn id="32" dur="500"/>
                                        <p:tgtEl>
                                          <p:spTgt spid="11272"/>
                                        </p:tgtEl>
                                      </p:cBhvr>
                                    </p:animEffect>
                                  </p:childTnLst>
                                </p:cTn>
                              </p:par>
                            </p:childTnLst>
                          </p:cTn>
                        </p:par>
                        <p:par>
                          <p:cTn id="33" fill="hold" nodeType="afterGroup">
                            <p:stCondLst>
                              <p:cond delay="500"/>
                            </p:stCondLst>
                            <p:childTnLst>
                              <p:par>
                                <p:cTn id="34" presetID="22" presetClass="entr" presetSubtype="8" fill="hold" grpId="0" nodeType="afterEffect">
                                  <p:stCondLst>
                                    <p:cond delay="0"/>
                                  </p:stCondLst>
                                  <p:childTnLst>
                                    <p:set>
                                      <p:cBhvr>
                                        <p:cTn id="35" dur="1" fill="hold">
                                          <p:stCondLst>
                                            <p:cond delay="0"/>
                                          </p:stCondLst>
                                        </p:cTn>
                                        <p:tgtEl>
                                          <p:spTgt spid="11274"/>
                                        </p:tgtEl>
                                        <p:attrNameLst>
                                          <p:attrName>style.visibility</p:attrName>
                                        </p:attrNameLst>
                                      </p:cBhvr>
                                      <p:to>
                                        <p:strVal val="visible"/>
                                      </p:to>
                                    </p:set>
                                    <p:animEffect transition="in" filter="wipe(left)">
                                      <p:cBhvr>
                                        <p:cTn id="36" dur="500"/>
                                        <p:tgtEl>
                                          <p:spTgt spid="112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268" grpId="0" autoUpdateAnimBg="0"/>
      <p:bldP spid="11269" grpId="0" autoUpdateAnimBg="0"/>
      <p:bldP spid="11270" grpId="0" autoUpdateAnimBg="0"/>
      <p:bldP spid="11271" grpId="0" autoUpdateAnimBg="0"/>
      <p:bldP spid="11272" grpId="0" autoUpdateAnimBg="0"/>
      <p:bldP spid="11273" grpId="0" autoUpdateAnimBg="0"/>
      <p:bldP spid="11274" grpId="0" autoUpdateAnimBg="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5842" name="Picture 2" descr="Illustration">
            <a:extLst>
              <a:ext uri="{FF2B5EF4-FFF2-40B4-BE49-F238E27FC236}">
                <a16:creationId xmlns:a16="http://schemas.microsoft.com/office/drawing/2014/main" id="{29058E80-A613-4B42-8223-6B638EF795F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357188"/>
            <a:ext cx="9144000" cy="6858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9941" name="Picture 5">
            <a:extLst>
              <a:ext uri="{FF2B5EF4-FFF2-40B4-BE49-F238E27FC236}">
                <a16:creationId xmlns:a16="http://schemas.microsoft.com/office/drawing/2014/main" id="{E9A54CDC-3156-43E3-982D-103A87C6F3B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11763" y="482600"/>
            <a:ext cx="2941637" cy="5637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44" name="Text Box 6">
            <a:extLst>
              <a:ext uri="{FF2B5EF4-FFF2-40B4-BE49-F238E27FC236}">
                <a16:creationId xmlns:a16="http://schemas.microsoft.com/office/drawing/2014/main" id="{EE1F8DBF-FF97-43BB-9BAB-D641D7F05859}"/>
              </a:ext>
            </a:extLst>
          </p:cNvPr>
          <p:cNvSpPr txBox="1">
            <a:spLocks noChangeArrowheads="1"/>
          </p:cNvSpPr>
          <p:nvPr/>
        </p:nvSpPr>
        <p:spPr bwMode="auto">
          <a:xfrm>
            <a:off x="411163" y="279400"/>
            <a:ext cx="4370387"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pPr>
            <a:r>
              <a:rPr lang="es-PR" altLang="en-US" sz="3100" b="1">
                <a:solidFill>
                  <a:srgbClr val="0000FF"/>
                </a:solidFill>
              </a:rPr>
              <a:t>UNIDAD MOTORA:</a:t>
            </a:r>
            <a:endParaRPr lang="en-US" altLang="en-US" sz="3100" b="1">
              <a:solidFill>
                <a:srgbClr val="0000FF"/>
              </a:solidFill>
            </a:endParaRPr>
          </a:p>
        </p:txBody>
      </p:sp>
      <p:sp>
        <p:nvSpPr>
          <p:cNvPr id="35845" name="Text Box 7">
            <a:extLst>
              <a:ext uri="{FF2B5EF4-FFF2-40B4-BE49-F238E27FC236}">
                <a16:creationId xmlns:a16="http://schemas.microsoft.com/office/drawing/2014/main" id="{1F6E18DE-1E8D-47B9-94FC-EC8FE157D6BC}"/>
              </a:ext>
            </a:extLst>
          </p:cNvPr>
          <p:cNvSpPr txBox="1">
            <a:spLocks noChangeArrowheads="1"/>
          </p:cNvSpPr>
          <p:nvPr/>
        </p:nvSpPr>
        <p:spPr bwMode="auto">
          <a:xfrm>
            <a:off x="398463" y="850900"/>
            <a:ext cx="4370387" cy="179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pPr>
            <a:r>
              <a:rPr lang="es-PR" altLang="en-US" sz="3100" b="1" i="1">
                <a:solidFill>
                  <a:srgbClr val="0000FF"/>
                </a:solidFill>
              </a:rPr>
              <a:t>Un solo nervio o neurona motora que inerva a un grupo de fibras musculares</a:t>
            </a:r>
            <a:endParaRPr lang="en-US" altLang="en-US" sz="3100" b="1">
              <a:solidFill>
                <a:srgbClr val="0000FF"/>
              </a:solidFill>
            </a:endParaRPr>
          </a:p>
        </p:txBody>
      </p:sp>
      <p:sp>
        <p:nvSpPr>
          <p:cNvPr id="35846" name="Text Box 8">
            <a:extLst>
              <a:ext uri="{FF2B5EF4-FFF2-40B4-BE49-F238E27FC236}">
                <a16:creationId xmlns:a16="http://schemas.microsoft.com/office/drawing/2014/main" id="{6FC3D393-B217-42FC-A35C-CE0714A2A513}"/>
              </a:ext>
            </a:extLst>
          </p:cNvPr>
          <p:cNvSpPr txBox="1">
            <a:spLocks noChangeArrowheads="1"/>
          </p:cNvSpPr>
          <p:nvPr/>
        </p:nvSpPr>
        <p:spPr bwMode="auto">
          <a:xfrm>
            <a:off x="433388" y="4826000"/>
            <a:ext cx="4821237" cy="1368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pPr>
            <a:r>
              <a:rPr lang="es-PR" altLang="en-US" sz="3100" b="1">
                <a:solidFill>
                  <a:srgbClr val="0000FF"/>
                </a:solidFill>
              </a:rPr>
              <a:t>Unión neuromuscular: </a:t>
            </a:r>
            <a:r>
              <a:rPr lang="es-PR" altLang="en-US" sz="3100" b="1" i="1">
                <a:solidFill>
                  <a:srgbClr val="0000FF"/>
                </a:solidFill>
              </a:rPr>
              <a:t>La sinapsis entre un nervio motor y una fibra muscular</a:t>
            </a:r>
            <a:endParaRPr lang="en-US" altLang="en-US" sz="3100" b="1">
              <a:solidFill>
                <a:srgbClr val="0000FF"/>
              </a:solidFill>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528" fill="hold" nodeType="afterEffect">
                                  <p:stCondLst>
                                    <p:cond delay="0"/>
                                  </p:stCondLst>
                                  <p:childTnLst>
                                    <p:set>
                                      <p:cBhvr>
                                        <p:cTn id="6" dur="1" fill="hold">
                                          <p:stCondLst>
                                            <p:cond delay="0"/>
                                          </p:stCondLst>
                                        </p:cTn>
                                        <p:tgtEl>
                                          <p:spTgt spid="39941"/>
                                        </p:tgtEl>
                                        <p:attrNameLst>
                                          <p:attrName>style.visibility</p:attrName>
                                        </p:attrNameLst>
                                      </p:cBhvr>
                                      <p:to>
                                        <p:strVal val="visible"/>
                                      </p:to>
                                    </p:set>
                                    <p:anim calcmode="lin" valueType="num">
                                      <p:cBhvr>
                                        <p:cTn id="7" dur="500" fill="hold"/>
                                        <p:tgtEl>
                                          <p:spTgt spid="39941"/>
                                        </p:tgtEl>
                                        <p:attrNameLst>
                                          <p:attrName>ppt_w</p:attrName>
                                        </p:attrNameLst>
                                      </p:cBhvr>
                                      <p:tavLst>
                                        <p:tav tm="0">
                                          <p:val>
                                            <p:fltVal val="0"/>
                                          </p:val>
                                        </p:tav>
                                        <p:tav tm="100000">
                                          <p:val>
                                            <p:strVal val="#ppt_w"/>
                                          </p:val>
                                        </p:tav>
                                      </p:tavLst>
                                    </p:anim>
                                    <p:anim calcmode="lin" valueType="num">
                                      <p:cBhvr>
                                        <p:cTn id="8" dur="500" fill="hold"/>
                                        <p:tgtEl>
                                          <p:spTgt spid="39941"/>
                                        </p:tgtEl>
                                        <p:attrNameLst>
                                          <p:attrName>ppt_h</p:attrName>
                                        </p:attrNameLst>
                                      </p:cBhvr>
                                      <p:tavLst>
                                        <p:tav tm="0">
                                          <p:val>
                                            <p:fltVal val="0"/>
                                          </p:val>
                                        </p:tav>
                                        <p:tav tm="100000">
                                          <p:val>
                                            <p:strVal val="#ppt_h"/>
                                          </p:val>
                                        </p:tav>
                                      </p:tavLst>
                                    </p:anim>
                                    <p:anim calcmode="lin" valueType="num">
                                      <p:cBhvr>
                                        <p:cTn id="9" dur="500" fill="hold"/>
                                        <p:tgtEl>
                                          <p:spTgt spid="39941"/>
                                        </p:tgtEl>
                                        <p:attrNameLst>
                                          <p:attrName>ppt_x</p:attrName>
                                        </p:attrNameLst>
                                      </p:cBhvr>
                                      <p:tavLst>
                                        <p:tav tm="0">
                                          <p:val>
                                            <p:fltVal val="0.5"/>
                                          </p:val>
                                        </p:tav>
                                        <p:tav tm="100000">
                                          <p:val>
                                            <p:strVal val="#ppt_x"/>
                                          </p:val>
                                        </p:tav>
                                      </p:tavLst>
                                    </p:anim>
                                    <p:anim calcmode="lin" valueType="num">
                                      <p:cBhvr>
                                        <p:cTn id="10" dur="500" fill="hold"/>
                                        <p:tgtEl>
                                          <p:spTgt spid="39941"/>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6866" name="Picture 2" descr="Illustration">
            <a:extLst>
              <a:ext uri="{FF2B5EF4-FFF2-40B4-BE49-F238E27FC236}">
                <a16:creationId xmlns:a16="http://schemas.microsoft.com/office/drawing/2014/main" id="{032D04E6-41A9-498A-8BBF-183B3C7C806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357188"/>
            <a:ext cx="9144000" cy="6858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6867" name="Picture 7" descr="Union_Neuromuscular-WMF">
            <a:extLst>
              <a:ext uri="{FF2B5EF4-FFF2-40B4-BE49-F238E27FC236}">
                <a16:creationId xmlns:a16="http://schemas.microsoft.com/office/drawing/2014/main" id="{48FF7E6E-921F-40C1-9F0C-CDFF806CAAF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3875" y="1327150"/>
            <a:ext cx="8194675" cy="4471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868" name="Text Box 8">
            <a:extLst>
              <a:ext uri="{FF2B5EF4-FFF2-40B4-BE49-F238E27FC236}">
                <a16:creationId xmlns:a16="http://schemas.microsoft.com/office/drawing/2014/main" id="{EE2C79E7-E7D9-46FF-9507-A1CD75F4C992}"/>
              </a:ext>
            </a:extLst>
          </p:cNvPr>
          <p:cNvSpPr txBox="1">
            <a:spLocks noChangeArrowheads="1"/>
          </p:cNvSpPr>
          <p:nvPr/>
        </p:nvSpPr>
        <p:spPr bwMode="auto">
          <a:xfrm>
            <a:off x="411163" y="279400"/>
            <a:ext cx="4370387"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pPr>
            <a:r>
              <a:rPr lang="es-PR" altLang="en-US" sz="3100" b="1">
                <a:solidFill>
                  <a:srgbClr val="0000FF"/>
                </a:solidFill>
              </a:rPr>
              <a:t>UNIDAD MOTORA:</a:t>
            </a:r>
            <a:endParaRPr lang="en-US" altLang="en-US" sz="3100" b="1">
              <a:solidFill>
                <a:srgbClr val="0000FF"/>
              </a:solidFill>
            </a:endParaRPr>
          </a:p>
        </p:txBody>
      </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7890" name="Picture 2" descr="Illustration">
            <a:extLst>
              <a:ext uri="{FF2B5EF4-FFF2-40B4-BE49-F238E27FC236}">
                <a16:creationId xmlns:a16="http://schemas.microsoft.com/office/drawing/2014/main" id="{5107078F-3B65-4112-9D51-5E06BB45592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891" name="Picture 18" descr="SkMusA1i">
            <a:extLst>
              <a:ext uri="{FF2B5EF4-FFF2-40B4-BE49-F238E27FC236}">
                <a16:creationId xmlns:a16="http://schemas.microsoft.com/office/drawing/2014/main" id="{911127D4-F9B2-45FE-BDA8-2644B061A54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17838" y="192088"/>
            <a:ext cx="5978525" cy="5945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7892" name="Text Box 20">
            <a:extLst>
              <a:ext uri="{FF2B5EF4-FFF2-40B4-BE49-F238E27FC236}">
                <a16:creationId xmlns:a16="http://schemas.microsoft.com/office/drawing/2014/main" id="{7906884B-6CE3-472B-A11E-49EFFD89E7A4}"/>
              </a:ext>
            </a:extLst>
          </p:cNvPr>
          <p:cNvSpPr txBox="1">
            <a:spLocks noChangeArrowheads="1"/>
          </p:cNvSpPr>
          <p:nvPr/>
        </p:nvSpPr>
        <p:spPr bwMode="auto">
          <a:xfrm>
            <a:off x="177800" y="6219825"/>
            <a:ext cx="8915400" cy="384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gn="ctr">
              <a:lnSpc>
                <a:spcPct val="80000"/>
              </a:lnSpc>
            </a:pPr>
            <a:r>
              <a:rPr lang="es-PR" altLang="en-US" b="1">
                <a:solidFill>
                  <a:srgbClr val="0000FF"/>
                </a:solidFill>
              </a:rPr>
              <a:t>Secuencia de Acontecimientos durante la Acción Muscular</a:t>
            </a:r>
          </a:p>
        </p:txBody>
      </p:sp>
      <p:sp>
        <p:nvSpPr>
          <p:cNvPr id="37893" name="Text Box 21">
            <a:extLst>
              <a:ext uri="{FF2B5EF4-FFF2-40B4-BE49-F238E27FC236}">
                <a16:creationId xmlns:a16="http://schemas.microsoft.com/office/drawing/2014/main" id="{E6DA8FA4-548B-415B-A677-3FBE167E3169}"/>
              </a:ext>
            </a:extLst>
          </p:cNvPr>
          <p:cNvSpPr txBox="1">
            <a:spLocks noChangeArrowheads="1"/>
          </p:cNvSpPr>
          <p:nvPr/>
        </p:nvSpPr>
        <p:spPr bwMode="auto">
          <a:xfrm>
            <a:off x="179388" y="1881188"/>
            <a:ext cx="2767012" cy="190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pPr>
            <a:r>
              <a:rPr lang="es-PR" altLang="en-US" sz="2200" b="1"/>
              <a:t>Calcio: Se une a la Troponina - </a:t>
            </a:r>
            <a:r>
              <a:rPr lang="es-PR" altLang="en-US" sz="2200" b="1" i="1"/>
              <a:t>Levanta la Tropomiosina: Cabezas de miosina se unen a los puntos activos de la actina</a:t>
            </a:r>
            <a:endParaRPr lang="en-US" altLang="en-US" sz="2200" b="1"/>
          </a:p>
        </p:txBody>
      </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8914" name="Picture 2" descr="Illustration">
            <a:extLst>
              <a:ext uri="{FF2B5EF4-FFF2-40B4-BE49-F238E27FC236}">
                <a16:creationId xmlns:a16="http://schemas.microsoft.com/office/drawing/2014/main" id="{5AEF6009-CA4E-494A-A1D3-3D3C5F5A38C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539" name="Text Box 3">
            <a:extLst>
              <a:ext uri="{FF2B5EF4-FFF2-40B4-BE49-F238E27FC236}">
                <a16:creationId xmlns:a16="http://schemas.microsoft.com/office/drawing/2014/main" id="{6BF5A6C5-45E0-40B2-832F-F5F224219F50}"/>
              </a:ext>
            </a:extLst>
          </p:cNvPr>
          <p:cNvSpPr txBox="1">
            <a:spLocks noChangeArrowheads="1"/>
          </p:cNvSpPr>
          <p:nvPr/>
        </p:nvSpPr>
        <p:spPr bwMode="auto">
          <a:xfrm>
            <a:off x="203200" y="533400"/>
            <a:ext cx="8921750" cy="449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spcBef>
                <a:spcPct val="50000"/>
              </a:spcBef>
            </a:pPr>
            <a:r>
              <a:rPr lang="en-US" altLang="en-US" sz="2600" b="1">
                <a:solidFill>
                  <a:schemeClr val="accent2"/>
                </a:solidFill>
              </a:rPr>
              <a:t>EVENTOS QUE CONDUCEN A LA ACCIÓN MUSCULAR</a:t>
            </a:r>
            <a:endParaRPr lang="en-US" altLang="en-US" sz="2600" b="1"/>
          </a:p>
        </p:txBody>
      </p:sp>
      <p:pic>
        <p:nvPicPr>
          <p:cNvPr id="65540" name="Picture 4">
            <a:extLst>
              <a:ext uri="{FF2B5EF4-FFF2-40B4-BE49-F238E27FC236}">
                <a16:creationId xmlns:a16="http://schemas.microsoft.com/office/drawing/2014/main" id="{29393DB9-B800-4FFB-B28A-ABB584B2C28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r="4608" b="2750"/>
          <a:stretch>
            <a:fillRect/>
          </a:stretch>
        </p:blipFill>
        <p:spPr bwMode="auto">
          <a:xfrm>
            <a:off x="1143000" y="1143000"/>
            <a:ext cx="6934200" cy="533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65539"/>
                                        </p:tgtEl>
                                        <p:attrNameLst>
                                          <p:attrName>style.visibility</p:attrName>
                                        </p:attrNameLst>
                                      </p:cBhvr>
                                      <p:to>
                                        <p:strVal val="visible"/>
                                      </p:to>
                                    </p:set>
                                    <p:animEffect transition="in" filter="wipe(left)">
                                      <p:cBhvr>
                                        <p:cTn id="7" dur="500"/>
                                        <p:tgtEl>
                                          <p:spTgt spid="65539"/>
                                        </p:tgtEl>
                                      </p:cBhvr>
                                    </p:animEffect>
                                  </p:childTnLst>
                                </p:cTn>
                              </p:par>
                            </p:childTnLst>
                          </p:cTn>
                        </p:par>
                        <p:par>
                          <p:cTn id="8" fill="hold" nodeType="afterGroup">
                            <p:stCondLst>
                              <p:cond delay="500"/>
                            </p:stCondLst>
                            <p:childTnLst>
                              <p:par>
                                <p:cTn id="9" presetID="23" presetClass="entr" presetSubtype="528" fill="hold" nodeType="afterEffect">
                                  <p:stCondLst>
                                    <p:cond delay="0"/>
                                  </p:stCondLst>
                                  <p:childTnLst>
                                    <p:set>
                                      <p:cBhvr>
                                        <p:cTn id="10" dur="1" fill="hold">
                                          <p:stCondLst>
                                            <p:cond delay="0"/>
                                          </p:stCondLst>
                                        </p:cTn>
                                        <p:tgtEl>
                                          <p:spTgt spid="65540"/>
                                        </p:tgtEl>
                                        <p:attrNameLst>
                                          <p:attrName>style.visibility</p:attrName>
                                        </p:attrNameLst>
                                      </p:cBhvr>
                                      <p:to>
                                        <p:strVal val="visible"/>
                                      </p:to>
                                    </p:set>
                                    <p:anim calcmode="lin" valueType="num">
                                      <p:cBhvr>
                                        <p:cTn id="11" dur="500" fill="hold"/>
                                        <p:tgtEl>
                                          <p:spTgt spid="65540"/>
                                        </p:tgtEl>
                                        <p:attrNameLst>
                                          <p:attrName>ppt_w</p:attrName>
                                        </p:attrNameLst>
                                      </p:cBhvr>
                                      <p:tavLst>
                                        <p:tav tm="0">
                                          <p:val>
                                            <p:fltVal val="0"/>
                                          </p:val>
                                        </p:tav>
                                        <p:tav tm="100000">
                                          <p:val>
                                            <p:strVal val="#ppt_w"/>
                                          </p:val>
                                        </p:tav>
                                      </p:tavLst>
                                    </p:anim>
                                    <p:anim calcmode="lin" valueType="num">
                                      <p:cBhvr>
                                        <p:cTn id="12" dur="500" fill="hold"/>
                                        <p:tgtEl>
                                          <p:spTgt spid="65540"/>
                                        </p:tgtEl>
                                        <p:attrNameLst>
                                          <p:attrName>ppt_h</p:attrName>
                                        </p:attrNameLst>
                                      </p:cBhvr>
                                      <p:tavLst>
                                        <p:tav tm="0">
                                          <p:val>
                                            <p:fltVal val="0"/>
                                          </p:val>
                                        </p:tav>
                                        <p:tav tm="100000">
                                          <p:val>
                                            <p:strVal val="#ppt_h"/>
                                          </p:val>
                                        </p:tav>
                                      </p:tavLst>
                                    </p:anim>
                                    <p:anim calcmode="lin" valueType="num">
                                      <p:cBhvr>
                                        <p:cTn id="13" dur="500" fill="hold"/>
                                        <p:tgtEl>
                                          <p:spTgt spid="65540"/>
                                        </p:tgtEl>
                                        <p:attrNameLst>
                                          <p:attrName>ppt_x</p:attrName>
                                        </p:attrNameLst>
                                      </p:cBhvr>
                                      <p:tavLst>
                                        <p:tav tm="0">
                                          <p:val>
                                            <p:fltVal val="0.5"/>
                                          </p:val>
                                        </p:tav>
                                        <p:tav tm="100000">
                                          <p:val>
                                            <p:strVal val="#ppt_x"/>
                                          </p:val>
                                        </p:tav>
                                      </p:tavLst>
                                    </p:anim>
                                    <p:anim calcmode="lin" valueType="num">
                                      <p:cBhvr>
                                        <p:cTn id="14" dur="500" fill="hold"/>
                                        <p:tgtEl>
                                          <p:spTgt spid="65540"/>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539" grpId="0" autoUpdateAnimBg="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9938" name="Picture 2" descr="Illustration">
            <a:extLst>
              <a:ext uri="{FF2B5EF4-FFF2-40B4-BE49-F238E27FC236}">
                <a16:creationId xmlns:a16="http://schemas.microsoft.com/office/drawing/2014/main" id="{6F37C919-E5B6-4385-85A6-1E187296154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939" name="Text Box 5">
            <a:extLst>
              <a:ext uri="{FF2B5EF4-FFF2-40B4-BE49-F238E27FC236}">
                <a16:creationId xmlns:a16="http://schemas.microsoft.com/office/drawing/2014/main" id="{5A2E5EB5-4F76-456B-8F45-65402FAC43F4}"/>
              </a:ext>
            </a:extLst>
          </p:cNvPr>
          <p:cNvSpPr txBox="1">
            <a:spLocks noChangeArrowheads="1"/>
          </p:cNvSpPr>
          <p:nvPr/>
        </p:nvSpPr>
        <p:spPr bwMode="auto">
          <a:xfrm>
            <a:off x="407988" y="592138"/>
            <a:ext cx="8686800" cy="920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80000"/>
              </a:lnSpc>
            </a:pPr>
            <a:r>
              <a:rPr lang="es-PR" altLang="en-US" sz="3400" b="1">
                <a:solidFill>
                  <a:srgbClr val="0000FF"/>
                </a:solidFill>
              </a:rPr>
              <a:t>Secuencia de Acontecimientos durante la Acción Muscular</a:t>
            </a:r>
          </a:p>
        </p:txBody>
      </p:sp>
      <p:sp>
        <p:nvSpPr>
          <p:cNvPr id="39940" name="Text Box 7">
            <a:extLst>
              <a:ext uri="{FF2B5EF4-FFF2-40B4-BE49-F238E27FC236}">
                <a16:creationId xmlns:a16="http://schemas.microsoft.com/office/drawing/2014/main" id="{229AE7DE-519C-4B97-8B15-23E3555FDBCB}"/>
              </a:ext>
            </a:extLst>
          </p:cNvPr>
          <p:cNvSpPr txBox="1">
            <a:spLocks noChangeArrowheads="1"/>
          </p:cNvSpPr>
          <p:nvPr/>
        </p:nvSpPr>
        <p:spPr bwMode="auto">
          <a:xfrm>
            <a:off x="395288" y="1719263"/>
            <a:ext cx="8324850" cy="4557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buFontTx/>
              <a:buChar char="•"/>
            </a:pPr>
            <a:r>
              <a:rPr lang="es-PR" altLang="en-US" sz="2700" b="1"/>
              <a:t> </a:t>
            </a:r>
            <a:r>
              <a:rPr lang="es-PR" altLang="en-US" sz="2700"/>
              <a:t>Impulso nervioso llega a los axones terminales</a:t>
            </a:r>
          </a:p>
          <a:p>
            <a:pPr>
              <a:lnSpc>
                <a:spcPct val="90000"/>
              </a:lnSpc>
              <a:buFontTx/>
              <a:buChar char="•"/>
            </a:pPr>
            <a:r>
              <a:rPr lang="es-PR" altLang="en-US" sz="2700"/>
              <a:t> Neurona motora secreta acetilcolina (ACh)</a:t>
            </a:r>
          </a:p>
          <a:p>
            <a:pPr>
              <a:lnSpc>
                <a:spcPct val="90000"/>
              </a:lnSpc>
              <a:buFontTx/>
              <a:buChar char="•"/>
            </a:pPr>
            <a:r>
              <a:rPr lang="es-PR" altLang="en-US" sz="2700"/>
              <a:t> ACh se fija sobre receptores en el sarcolema</a:t>
            </a:r>
          </a:p>
          <a:p>
            <a:pPr>
              <a:lnSpc>
                <a:spcPct val="90000"/>
              </a:lnSpc>
              <a:buFontTx/>
              <a:buChar char="•"/>
            </a:pPr>
            <a:r>
              <a:rPr lang="es-PR" altLang="en-US" sz="2700"/>
              <a:t> Genera potencial de acción en fibra muscular</a:t>
            </a:r>
          </a:p>
          <a:p>
            <a:pPr>
              <a:lnSpc>
                <a:spcPct val="90000"/>
              </a:lnSpc>
              <a:buFontTx/>
              <a:buChar char="•"/>
            </a:pPr>
            <a:r>
              <a:rPr lang="es-PR" altLang="en-US" sz="2700"/>
              <a:t> Libera iones de calcio (Ca++) vía Túbulos:</a:t>
            </a:r>
          </a:p>
          <a:p>
            <a:pPr lvl="1">
              <a:lnSpc>
                <a:spcPct val="90000"/>
              </a:lnSpc>
              <a:buFont typeface="Wingdings" panose="05000000000000000000" pitchFamily="2" charset="2"/>
              <a:buNone/>
            </a:pPr>
            <a:r>
              <a:rPr lang="es-PR" altLang="en-US" sz="2900" i="1"/>
              <a:t>Desde retículo sarcoplasmático hacia el sarcolema</a:t>
            </a:r>
            <a:endParaRPr lang="es-PR" altLang="en-US" sz="2700"/>
          </a:p>
          <a:p>
            <a:pPr>
              <a:lnSpc>
                <a:spcPct val="90000"/>
              </a:lnSpc>
              <a:buFontTx/>
              <a:buChar char="•"/>
            </a:pPr>
            <a:r>
              <a:rPr lang="es-PR" altLang="en-US" sz="2700"/>
              <a:t> Ca++ se une con troponina sobre el filamento de</a:t>
            </a:r>
          </a:p>
          <a:p>
            <a:pPr>
              <a:lnSpc>
                <a:spcPct val="90000"/>
              </a:lnSpc>
            </a:pPr>
            <a:r>
              <a:rPr lang="es-PR" altLang="en-US" sz="2700"/>
              <a:t>  actina</a:t>
            </a:r>
          </a:p>
          <a:p>
            <a:pPr>
              <a:lnSpc>
                <a:spcPct val="90000"/>
              </a:lnSpc>
              <a:buFontTx/>
              <a:buChar char="•"/>
            </a:pPr>
            <a:r>
              <a:rPr lang="es-PR" altLang="en-US" sz="2700"/>
              <a:t> Separa tropomiosina de los puntos activos en</a:t>
            </a:r>
          </a:p>
          <a:p>
            <a:pPr>
              <a:lnSpc>
                <a:spcPct val="90000"/>
              </a:lnSpc>
            </a:pPr>
            <a:r>
              <a:rPr lang="es-PR" altLang="en-US" sz="2700"/>
              <a:t>  filamento de actina</a:t>
            </a:r>
          </a:p>
          <a:p>
            <a:pPr>
              <a:lnSpc>
                <a:spcPct val="90000"/>
              </a:lnSpc>
              <a:buFontTx/>
              <a:buChar char="•"/>
            </a:pPr>
            <a:r>
              <a:rPr lang="es-PR" altLang="en-US" sz="2700"/>
              <a:t> Cabezas de miosina se adhieren a puntos activos</a:t>
            </a:r>
          </a:p>
          <a:p>
            <a:pPr>
              <a:lnSpc>
                <a:spcPct val="90000"/>
              </a:lnSpc>
            </a:pPr>
            <a:r>
              <a:rPr lang="es-PR" altLang="en-US" sz="2700"/>
              <a:t>   en el filamento de actina</a:t>
            </a:r>
            <a:endParaRPr lang="en-US" altLang="en-US" sz="3000"/>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62" name="Picture 2" descr="Illustration">
            <a:extLst>
              <a:ext uri="{FF2B5EF4-FFF2-40B4-BE49-F238E27FC236}">
                <a16:creationId xmlns:a16="http://schemas.microsoft.com/office/drawing/2014/main" id="{9DED4309-59B5-4619-B9E0-B24ED8123EB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963" name="Text Box 3">
            <a:extLst>
              <a:ext uri="{FF2B5EF4-FFF2-40B4-BE49-F238E27FC236}">
                <a16:creationId xmlns:a16="http://schemas.microsoft.com/office/drawing/2014/main" id="{79382D86-02A9-4500-B8B0-F82637EFCBB6}"/>
              </a:ext>
            </a:extLst>
          </p:cNvPr>
          <p:cNvSpPr txBox="1">
            <a:spLocks noChangeArrowheads="1"/>
          </p:cNvSpPr>
          <p:nvPr/>
        </p:nvSpPr>
        <p:spPr bwMode="auto">
          <a:xfrm>
            <a:off x="407988" y="655638"/>
            <a:ext cx="8686800" cy="506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80000"/>
              </a:lnSpc>
            </a:pPr>
            <a:r>
              <a:rPr lang="es-PR" altLang="en-US" sz="3400" b="1">
                <a:solidFill>
                  <a:srgbClr val="0000FF"/>
                </a:solidFill>
              </a:rPr>
              <a:t>Energía para la Acción Muscular</a:t>
            </a:r>
          </a:p>
        </p:txBody>
      </p:sp>
      <p:sp>
        <p:nvSpPr>
          <p:cNvPr id="40964" name="Text Box 5">
            <a:extLst>
              <a:ext uri="{FF2B5EF4-FFF2-40B4-BE49-F238E27FC236}">
                <a16:creationId xmlns:a16="http://schemas.microsoft.com/office/drawing/2014/main" id="{2907CCEB-EF18-48F8-A88B-75786A642A99}"/>
              </a:ext>
            </a:extLst>
          </p:cNvPr>
          <p:cNvSpPr txBox="1">
            <a:spLocks noChangeArrowheads="1"/>
          </p:cNvSpPr>
          <p:nvPr/>
        </p:nvSpPr>
        <p:spPr bwMode="auto">
          <a:xfrm>
            <a:off x="377825" y="1316038"/>
            <a:ext cx="8305800" cy="3543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110000"/>
              </a:lnSpc>
              <a:buFontTx/>
              <a:buChar char="•"/>
            </a:pPr>
            <a:r>
              <a:rPr lang="en-US" altLang="en-US" sz="3200"/>
              <a:t> </a:t>
            </a:r>
            <a:r>
              <a:rPr lang="es-PR" altLang="en-US" sz="2900"/>
              <a:t>La enzima ATPase se encuentra en la cabeza</a:t>
            </a:r>
          </a:p>
          <a:p>
            <a:pPr>
              <a:lnSpc>
                <a:spcPct val="110000"/>
              </a:lnSpc>
            </a:pPr>
            <a:r>
              <a:rPr lang="es-PR" altLang="en-US" sz="2900"/>
              <a:t>  de la miosina</a:t>
            </a:r>
          </a:p>
          <a:p>
            <a:pPr>
              <a:lnSpc>
                <a:spcPct val="110000"/>
              </a:lnSpc>
              <a:buFontTx/>
              <a:buChar char="•"/>
            </a:pPr>
            <a:r>
              <a:rPr lang="es-PR" altLang="en-US" sz="2900"/>
              <a:t> ATPase descompone la molécula de ATP</a:t>
            </a:r>
          </a:p>
          <a:p>
            <a:pPr>
              <a:lnSpc>
                <a:spcPct val="110000"/>
              </a:lnSpc>
              <a:buFontTx/>
              <a:buChar char="•"/>
            </a:pPr>
            <a:r>
              <a:rPr lang="es-PR" altLang="en-US" sz="2900"/>
              <a:t> Productos: </a:t>
            </a:r>
            <a:r>
              <a:rPr lang="es-PR" altLang="en-US" sz="2900" i="1"/>
              <a:t>ADP + Pi + Energía Libre/Útil</a:t>
            </a:r>
            <a:endParaRPr lang="es-PR" altLang="en-US" sz="2900"/>
          </a:p>
          <a:p>
            <a:pPr>
              <a:lnSpc>
                <a:spcPct val="110000"/>
              </a:lnSpc>
              <a:buFontTx/>
              <a:buChar char="•"/>
            </a:pPr>
            <a:r>
              <a:rPr lang="es-PR" altLang="en-US" sz="2900"/>
              <a:t> La energía liberada enlaza la cabeza de</a:t>
            </a:r>
          </a:p>
          <a:p>
            <a:pPr>
              <a:lnSpc>
                <a:spcPct val="110000"/>
              </a:lnSpc>
            </a:pPr>
            <a:r>
              <a:rPr lang="es-PR" altLang="en-US" sz="2900"/>
              <a:t>  miosina con el filamento de actina</a:t>
            </a:r>
          </a:p>
          <a:p>
            <a:pPr>
              <a:lnSpc>
                <a:spcPct val="110000"/>
              </a:lnSpc>
              <a:buFontTx/>
              <a:buChar char="•"/>
            </a:pPr>
            <a:r>
              <a:rPr lang="es-PR" altLang="en-US" sz="2900"/>
              <a:t> Permite la acción muscular</a:t>
            </a:r>
            <a:endParaRPr lang="en-US" altLang="en-US" sz="3200"/>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1986" name="Picture 2" descr="Illustration">
            <a:extLst>
              <a:ext uri="{FF2B5EF4-FFF2-40B4-BE49-F238E27FC236}">
                <a16:creationId xmlns:a16="http://schemas.microsoft.com/office/drawing/2014/main" id="{E575A80E-A513-46FB-BB85-BF57E2C6BAD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987" name="Text Box 3">
            <a:extLst>
              <a:ext uri="{FF2B5EF4-FFF2-40B4-BE49-F238E27FC236}">
                <a16:creationId xmlns:a16="http://schemas.microsoft.com/office/drawing/2014/main" id="{DF61BCC0-9505-4714-8D65-988F53C622EE}"/>
              </a:ext>
            </a:extLst>
          </p:cNvPr>
          <p:cNvSpPr txBox="1">
            <a:spLocks noChangeArrowheads="1"/>
          </p:cNvSpPr>
          <p:nvPr/>
        </p:nvSpPr>
        <p:spPr bwMode="auto">
          <a:xfrm>
            <a:off x="407988" y="630238"/>
            <a:ext cx="8686800" cy="506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80000"/>
              </a:lnSpc>
            </a:pPr>
            <a:r>
              <a:rPr lang="es-PR" altLang="en-US" sz="3400" b="1">
                <a:solidFill>
                  <a:srgbClr val="0000FF"/>
                </a:solidFill>
              </a:rPr>
              <a:t>Final de la acción Muscular</a:t>
            </a:r>
          </a:p>
        </p:txBody>
      </p:sp>
      <p:sp>
        <p:nvSpPr>
          <p:cNvPr id="41988" name="Text Box 5">
            <a:extLst>
              <a:ext uri="{FF2B5EF4-FFF2-40B4-BE49-F238E27FC236}">
                <a16:creationId xmlns:a16="http://schemas.microsoft.com/office/drawing/2014/main" id="{D7A91EF9-3C3E-4FF2-94F5-15574C9ECA95}"/>
              </a:ext>
            </a:extLst>
          </p:cNvPr>
          <p:cNvSpPr txBox="1">
            <a:spLocks noChangeArrowheads="1"/>
          </p:cNvSpPr>
          <p:nvPr/>
        </p:nvSpPr>
        <p:spPr bwMode="auto">
          <a:xfrm>
            <a:off x="495300" y="1365250"/>
            <a:ext cx="8305800" cy="4992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buFontTx/>
              <a:buChar char="•"/>
            </a:pPr>
            <a:r>
              <a:rPr lang="en-US" altLang="en-US" sz="3200"/>
              <a:t> </a:t>
            </a:r>
            <a:r>
              <a:rPr lang="es-PR" altLang="en-US" sz="2900"/>
              <a:t>El calcio se agota</a:t>
            </a:r>
          </a:p>
          <a:p>
            <a:pPr>
              <a:buFontTx/>
              <a:buChar char="•"/>
            </a:pPr>
            <a:r>
              <a:rPr lang="es-PR" altLang="en-US" sz="2900"/>
              <a:t> El calcio es bombeado hacia el retículo</a:t>
            </a:r>
          </a:p>
          <a:p>
            <a:r>
              <a:rPr lang="es-PR" altLang="en-US" sz="2900"/>
              <a:t>   sarcoplasmático para su almacenaje</a:t>
            </a:r>
          </a:p>
          <a:p>
            <a:pPr>
              <a:buFontTx/>
              <a:buChar char="•"/>
            </a:pPr>
            <a:r>
              <a:rPr lang="es-PR" altLang="en-US" sz="2900"/>
              <a:t> Son desactivadas la troponina y la</a:t>
            </a:r>
          </a:p>
          <a:p>
            <a:r>
              <a:rPr lang="es-PR" altLang="en-US" sz="2900"/>
              <a:t>   tropomiosina</a:t>
            </a:r>
          </a:p>
          <a:p>
            <a:pPr>
              <a:buFontTx/>
              <a:buChar char="•"/>
            </a:pPr>
            <a:r>
              <a:rPr lang="es-PR" altLang="en-US" sz="2900" i="1"/>
              <a:t> </a:t>
            </a:r>
            <a:r>
              <a:rPr lang="es-PR" altLang="en-US" sz="2900"/>
              <a:t>Se bloquea el enlace de los puentes</a:t>
            </a:r>
          </a:p>
          <a:p>
            <a:r>
              <a:rPr lang="es-PR" altLang="en-US" sz="2900"/>
              <a:t>  cruzados de miosina con los filamentos de</a:t>
            </a:r>
          </a:p>
          <a:p>
            <a:r>
              <a:rPr lang="es-PR" altLang="en-US" sz="2900"/>
              <a:t>  actina</a:t>
            </a:r>
          </a:p>
          <a:p>
            <a:pPr>
              <a:buFontTx/>
              <a:buChar char="•"/>
            </a:pPr>
            <a:r>
              <a:rPr lang="es-PR" altLang="en-US" sz="2800" i="1"/>
              <a:t> </a:t>
            </a:r>
            <a:r>
              <a:rPr lang="es-PR" altLang="en-US" sz="2900"/>
              <a:t>Se interrumpe la utilización del ATP</a:t>
            </a:r>
          </a:p>
          <a:p>
            <a:pPr>
              <a:buFontTx/>
              <a:buChar char="•"/>
            </a:pPr>
            <a:r>
              <a:rPr lang="es-PR" altLang="en-US" sz="2900" i="1"/>
              <a:t> </a:t>
            </a:r>
            <a:r>
              <a:rPr lang="es-PR" altLang="en-US" sz="2900"/>
              <a:t>Filamemntos de miosina y actina regresan a</a:t>
            </a:r>
          </a:p>
          <a:p>
            <a:r>
              <a:rPr lang="es-PR" altLang="en-US" sz="2900"/>
              <a:t>  su estado original de reposo/relajación</a:t>
            </a:r>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3010" name="Picture 2" descr="Contents">
            <a:extLst>
              <a:ext uri="{FF2B5EF4-FFF2-40B4-BE49-F238E27FC236}">
                <a16:creationId xmlns:a16="http://schemas.microsoft.com/office/drawing/2014/main" id="{C7384CBB-FC07-4AA8-B985-78A31CE17F1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1270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91" name="Text Box 3">
            <a:extLst>
              <a:ext uri="{FF2B5EF4-FFF2-40B4-BE49-F238E27FC236}">
                <a16:creationId xmlns:a16="http://schemas.microsoft.com/office/drawing/2014/main" id="{FBD1180E-5D75-4046-8C89-794418F45F4E}"/>
              </a:ext>
            </a:extLst>
          </p:cNvPr>
          <p:cNvSpPr txBox="1">
            <a:spLocks noChangeArrowheads="1"/>
          </p:cNvSpPr>
          <p:nvPr/>
        </p:nvSpPr>
        <p:spPr bwMode="auto">
          <a:xfrm>
            <a:off x="609600" y="1301750"/>
            <a:ext cx="8305800" cy="1187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tabLst>
                <a:tab pos="341313" algn="l"/>
              </a:tabLst>
              <a:defRPr sz="2400">
                <a:solidFill>
                  <a:schemeClr val="tx1"/>
                </a:solidFill>
                <a:latin typeface="Times New Roman" panose="02020603050405020304" pitchFamily="18" charset="0"/>
              </a:defRPr>
            </a:lvl1pPr>
            <a:lvl2pPr marL="742950" indent="-285750">
              <a:tabLst>
                <a:tab pos="341313" algn="l"/>
              </a:tabLst>
              <a:defRPr sz="2400">
                <a:solidFill>
                  <a:schemeClr val="tx1"/>
                </a:solidFill>
                <a:latin typeface="Times New Roman" panose="02020603050405020304" pitchFamily="18" charset="0"/>
              </a:defRPr>
            </a:lvl2pPr>
            <a:lvl3pPr marL="1143000" indent="-228600">
              <a:tabLst>
                <a:tab pos="341313" algn="l"/>
              </a:tabLst>
              <a:defRPr sz="2400">
                <a:solidFill>
                  <a:schemeClr val="tx1"/>
                </a:solidFill>
                <a:latin typeface="Times New Roman" panose="02020603050405020304" pitchFamily="18" charset="0"/>
              </a:defRPr>
            </a:lvl3pPr>
            <a:lvl4pPr marL="1600200" indent="-228600">
              <a:tabLst>
                <a:tab pos="341313" algn="l"/>
              </a:tabLst>
              <a:defRPr sz="2400">
                <a:solidFill>
                  <a:schemeClr val="tx1"/>
                </a:solidFill>
                <a:latin typeface="Times New Roman" panose="02020603050405020304" pitchFamily="18" charset="0"/>
              </a:defRPr>
            </a:lvl4pPr>
            <a:lvl5pPr marL="2057400" indent="-228600">
              <a:tabLst>
                <a:tab pos="341313" algn="l"/>
              </a:tabLst>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tabLst>
                <a:tab pos="341313" algn="l"/>
              </a:tabLs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tabLst>
                <a:tab pos="341313" algn="l"/>
              </a:tabLs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tabLst>
                <a:tab pos="341313" algn="l"/>
              </a:tabLs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tabLst>
                <a:tab pos="341313" algn="l"/>
              </a:tabLst>
              <a:defRPr sz="2400">
                <a:solidFill>
                  <a:schemeClr val="tx1"/>
                </a:solidFill>
                <a:latin typeface="Times New Roman" panose="02020603050405020304" pitchFamily="18" charset="0"/>
              </a:defRPr>
            </a:lvl9pPr>
          </a:lstStyle>
          <a:p>
            <a:r>
              <a:rPr lang="en-US" altLang="en-US"/>
              <a:t>1.  Una unidad motora, con señales del encéfalo o médula </a:t>
            </a:r>
          </a:p>
          <a:p>
            <a:r>
              <a:rPr lang="en-US" altLang="en-US"/>
              <a:t>     espinal, libera el neurotransmisor acetilcolina (Ach) en la unión neuromuscular.</a:t>
            </a:r>
          </a:p>
        </p:txBody>
      </p:sp>
      <p:sp>
        <p:nvSpPr>
          <p:cNvPr id="12292" name="Text Box 4">
            <a:extLst>
              <a:ext uri="{FF2B5EF4-FFF2-40B4-BE49-F238E27FC236}">
                <a16:creationId xmlns:a16="http://schemas.microsoft.com/office/drawing/2014/main" id="{BF2DA94A-B400-4025-9209-2D9279B308B9}"/>
              </a:ext>
            </a:extLst>
          </p:cNvPr>
          <p:cNvSpPr txBox="1">
            <a:spLocks noChangeArrowheads="1"/>
          </p:cNvSpPr>
          <p:nvPr/>
        </p:nvSpPr>
        <p:spPr bwMode="auto">
          <a:xfrm>
            <a:off x="609600" y="2568575"/>
            <a:ext cx="8305800"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tabLst>
                <a:tab pos="330200" algn="l"/>
              </a:tabLst>
              <a:defRPr sz="2400">
                <a:solidFill>
                  <a:schemeClr val="tx1"/>
                </a:solidFill>
                <a:latin typeface="Times New Roman" panose="02020603050405020304" pitchFamily="18" charset="0"/>
              </a:defRPr>
            </a:lvl1pPr>
            <a:lvl2pPr marL="742950" indent="-285750">
              <a:tabLst>
                <a:tab pos="330200" algn="l"/>
              </a:tabLst>
              <a:defRPr sz="2400">
                <a:solidFill>
                  <a:schemeClr val="tx1"/>
                </a:solidFill>
                <a:latin typeface="Times New Roman" panose="02020603050405020304" pitchFamily="18" charset="0"/>
              </a:defRPr>
            </a:lvl2pPr>
            <a:lvl3pPr marL="1143000" indent="-228600">
              <a:tabLst>
                <a:tab pos="330200" algn="l"/>
              </a:tabLst>
              <a:defRPr sz="2400">
                <a:solidFill>
                  <a:schemeClr val="tx1"/>
                </a:solidFill>
                <a:latin typeface="Times New Roman" panose="02020603050405020304" pitchFamily="18" charset="0"/>
              </a:defRPr>
            </a:lvl3pPr>
            <a:lvl4pPr marL="1600200" indent="-228600">
              <a:tabLst>
                <a:tab pos="330200" algn="l"/>
              </a:tabLst>
              <a:defRPr sz="2400">
                <a:solidFill>
                  <a:schemeClr val="tx1"/>
                </a:solidFill>
                <a:latin typeface="Times New Roman" panose="02020603050405020304" pitchFamily="18" charset="0"/>
              </a:defRPr>
            </a:lvl4pPr>
            <a:lvl5pPr marL="2057400" indent="-228600">
              <a:tabLst>
                <a:tab pos="330200" algn="l"/>
              </a:tabLst>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tabLst>
                <a:tab pos="330200" algn="l"/>
              </a:tabLs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tabLst>
                <a:tab pos="330200" algn="l"/>
              </a:tabLs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tabLst>
                <a:tab pos="330200" algn="l"/>
              </a:tabLs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tabLst>
                <a:tab pos="330200" algn="l"/>
              </a:tabLst>
              <a:defRPr sz="2400">
                <a:solidFill>
                  <a:schemeClr val="tx1"/>
                </a:solidFill>
                <a:latin typeface="Times New Roman" panose="02020603050405020304" pitchFamily="18" charset="0"/>
              </a:defRPr>
            </a:lvl9pPr>
          </a:lstStyle>
          <a:p>
            <a:r>
              <a:rPr lang="en-US" altLang="en-US"/>
              <a:t>2. ACh cruza la brecha y se une a los receptores del  </a:t>
            </a:r>
          </a:p>
          <a:p>
            <a:r>
              <a:rPr lang="en-US" altLang="en-US"/>
              <a:t>    sarcolema.</a:t>
            </a:r>
          </a:p>
        </p:txBody>
      </p:sp>
      <p:sp>
        <p:nvSpPr>
          <p:cNvPr id="12293" name="Text Box 5">
            <a:extLst>
              <a:ext uri="{FF2B5EF4-FFF2-40B4-BE49-F238E27FC236}">
                <a16:creationId xmlns:a16="http://schemas.microsoft.com/office/drawing/2014/main" id="{DB4FF624-0589-42E8-9388-7727C4A1E8A7}"/>
              </a:ext>
            </a:extLst>
          </p:cNvPr>
          <p:cNvSpPr txBox="1">
            <a:spLocks noChangeArrowheads="1"/>
          </p:cNvSpPr>
          <p:nvPr/>
        </p:nvSpPr>
        <p:spPr bwMode="auto">
          <a:xfrm>
            <a:off x="609600" y="3508375"/>
            <a:ext cx="8305800"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n-US" altLang="en-US"/>
              <a:t>3. Esto inicia un potencial de acción, siempre y cuando se </a:t>
            </a:r>
          </a:p>
          <a:p>
            <a:r>
              <a:rPr lang="en-US" altLang="en-US"/>
              <a:t>    provea suficiente ACh.</a:t>
            </a:r>
          </a:p>
        </p:txBody>
      </p:sp>
      <p:sp>
        <p:nvSpPr>
          <p:cNvPr id="12294" name="Text Box 6">
            <a:extLst>
              <a:ext uri="{FF2B5EF4-FFF2-40B4-BE49-F238E27FC236}">
                <a16:creationId xmlns:a16="http://schemas.microsoft.com/office/drawing/2014/main" id="{832FBDBA-3AB4-4B81-A54D-43711BE5A86C}"/>
              </a:ext>
            </a:extLst>
          </p:cNvPr>
          <p:cNvSpPr txBox="1">
            <a:spLocks noChangeArrowheads="1"/>
          </p:cNvSpPr>
          <p:nvPr/>
        </p:nvSpPr>
        <p:spPr bwMode="auto">
          <a:xfrm>
            <a:off x="276225" y="260350"/>
            <a:ext cx="8410575"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spcBef>
                <a:spcPct val="50000"/>
              </a:spcBef>
            </a:pPr>
            <a:r>
              <a:rPr lang="en-US" altLang="en-US" sz="3400" b="1">
                <a:solidFill>
                  <a:schemeClr val="accent2"/>
                </a:solidFill>
              </a:rPr>
              <a:t>Acoplamiento Excitación/Contración</a:t>
            </a:r>
            <a:endParaRPr lang="en-US" altLang="en-US" b="1"/>
          </a:p>
        </p:txBody>
      </p:sp>
      <p:sp>
        <p:nvSpPr>
          <p:cNvPr id="12295" name="Text Box 7">
            <a:extLst>
              <a:ext uri="{FF2B5EF4-FFF2-40B4-BE49-F238E27FC236}">
                <a16:creationId xmlns:a16="http://schemas.microsoft.com/office/drawing/2014/main" id="{7F88773A-4F43-4E2A-9AA8-9F118C9A7540}"/>
              </a:ext>
            </a:extLst>
          </p:cNvPr>
          <p:cNvSpPr txBox="1">
            <a:spLocks noChangeArrowheads="1"/>
          </p:cNvSpPr>
          <p:nvPr/>
        </p:nvSpPr>
        <p:spPr bwMode="auto">
          <a:xfrm>
            <a:off x="609600" y="4498975"/>
            <a:ext cx="8305800" cy="1077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tabLst>
                <a:tab pos="342900" algn="l"/>
              </a:tabLst>
              <a:defRPr sz="2400">
                <a:solidFill>
                  <a:schemeClr val="tx1"/>
                </a:solidFill>
                <a:latin typeface="Times New Roman" panose="02020603050405020304" pitchFamily="18" charset="0"/>
              </a:defRPr>
            </a:lvl1pPr>
            <a:lvl2pPr marL="742950" indent="-285750">
              <a:tabLst>
                <a:tab pos="342900" algn="l"/>
              </a:tabLst>
              <a:defRPr sz="2400">
                <a:solidFill>
                  <a:schemeClr val="tx1"/>
                </a:solidFill>
                <a:latin typeface="Times New Roman" panose="02020603050405020304" pitchFamily="18" charset="0"/>
              </a:defRPr>
            </a:lvl2pPr>
            <a:lvl3pPr marL="1143000" indent="-228600">
              <a:tabLst>
                <a:tab pos="342900" algn="l"/>
              </a:tabLst>
              <a:defRPr sz="2400">
                <a:solidFill>
                  <a:schemeClr val="tx1"/>
                </a:solidFill>
                <a:latin typeface="Times New Roman" panose="02020603050405020304" pitchFamily="18" charset="0"/>
              </a:defRPr>
            </a:lvl3pPr>
            <a:lvl4pPr marL="1600200" indent="-228600">
              <a:tabLst>
                <a:tab pos="342900" algn="l"/>
              </a:tabLst>
              <a:defRPr sz="2400">
                <a:solidFill>
                  <a:schemeClr val="tx1"/>
                </a:solidFill>
                <a:latin typeface="Times New Roman" panose="02020603050405020304" pitchFamily="18" charset="0"/>
              </a:defRPr>
            </a:lvl4pPr>
            <a:lvl5pPr marL="2057400" indent="-228600">
              <a:tabLst>
                <a:tab pos="342900" algn="l"/>
              </a:tabLst>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tabLst>
                <a:tab pos="342900" algn="l"/>
              </a:tabLs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tabLst>
                <a:tab pos="342900" algn="l"/>
              </a:tabLs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tabLst>
                <a:tab pos="342900" algn="l"/>
              </a:tabLs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tabLst>
                <a:tab pos="342900" algn="l"/>
              </a:tabLst>
              <a:defRPr sz="2400">
                <a:solidFill>
                  <a:schemeClr val="tx1"/>
                </a:solidFill>
                <a:latin typeface="Times New Roman" panose="02020603050405020304" pitchFamily="18" charset="0"/>
              </a:defRPr>
            </a:lvl9pPr>
          </a:lstStyle>
          <a:p>
            <a:pPr>
              <a:lnSpc>
                <a:spcPct val="90000"/>
              </a:lnSpc>
            </a:pPr>
            <a:r>
              <a:rPr lang="en-US" altLang="en-US"/>
              <a:t>4. El potencial de acción viaja a lo largo del sarcolema y a</a:t>
            </a:r>
          </a:p>
          <a:p>
            <a:pPr>
              <a:lnSpc>
                <a:spcPct val="90000"/>
              </a:lnSpc>
            </a:pPr>
            <a:r>
              <a:rPr lang="en-US" altLang="en-US"/>
              <a:t>    través de los túbulos T hasta el retículo sarcoplasmático,</a:t>
            </a:r>
          </a:p>
          <a:p>
            <a:pPr>
              <a:lnSpc>
                <a:spcPct val="90000"/>
              </a:lnSpc>
            </a:pPr>
            <a:r>
              <a:rPr lang="en-US" altLang="en-US"/>
              <a:t>    desde donde se liberan los iones de Ca</a:t>
            </a:r>
            <a:r>
              <a:rPr lang="en-US" altLang="en-US" baseline="30000"/>
              <a:t>2+</a:t>
            </a:r>
            <a:r>
              <a:rPr lang="en-US" altLang="en-US"/>
              <a:t>.</a:t>
            </a:r>
          </a:p>
        </p:txBody>
      </p:sp>
      <p:sp>
        <p:nvSpPr>
          <p:cNvPr id="43016" name="Text Box 11">
            <a:extLst>
              <a:ext uri="{FF2B5EF4-FFF2-40B4-BE49-F238E27FC236}">
                <a16:creationId xmlns:a16="http://schemas.microsoft.com/office/drawing/2014/main" id="{5DBDAA87-949C-4659-80B9-BB0A56BD1956}"/>
              </a:ext>
            </a:extLst>
          </p:cNvPr>
          <p:cNvSpPr txBox="1">
            <a:spLocks noChangeArrowheads="1"/>
          </p:cNvSpPr>
          <p:nvPr/>
        </p:nvSpPr>
        <p:spPr bwMode="auto">
          <a:xfrm>
            <a:off x="604838" y="5629275"/>
            <a:ext cx="1330325"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spcBef>
                <a:spcPct val="50000"/>
              </a:spcBef>
            </a:pPr>
            <a:r>
              <a:rPr lang="en-US" altLang="en-US" sz="1800" i="1"/>
              <a:t>(continua)</a:t>
            </a:r>
            <a:endParaRPr lang="es-PR" altLang="en-US" sz="1800" i="1"/>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2294"/>
                                        </p:tgtEl>
                                        <p:attrNameLst>
                                          <p:attrName>style.visibility</p:attrName>
                                        </p:attrNameLst>
                                      </p:cBhvr>
                                      <p:to>
                                        <p:strVal val="visible"/>
                                      </p:to>
                                    </p:set>
                                    <p:animEffect transition="in" filter="wipe(left)">
                                      <p:cBhvr>
                                        <p:cTn id="7" dur="500"/>
                                        <p:tgtEl>
                                          <p:spTgt spid="1229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12291"/>
                                        </p:tgtEl>
                                        <p:attrNameLst>
                                          <p:attrName>style.visibility</p:attrName>
                                        </p:attrNameLst>
                                      </p:cBhvr>
                                      <p:to>
                                        <p:strVal val="visible"/>
                                      </p:to>
                                    </p:set>
                                    <p:animEffect transition="in" filter="wipe(left)">
                                      <p:cBhvr>
                                        <p:cTn id="12" dur="500"/>
                                        <p:tgtEl>
                                          <p:spTgt spid="12291"/>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12292"/>
                                        </p:tgtEl>
                                        <p:attrNameLst>
                                          <p:attrName>style.visibility</p:attrName>
                                        </p:attrNameLst>
                                      </p:cBhvr>
                                      <p:to>
                                        <p:strVal val="visible"/>
                                      </p:to>
                                    </p:set>
                                    <p:animEffect transition="in" filter="wipe(left)">
                                      <p:cBhvr>
                                        <p:cTn id="17" dur="500"/>
                                        <p:tgtEl>
                                          <p:spTgt spid="12292"/>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12293"/>
                                        </p:tgtEl>
                                        <p:attrNameLst>
                                          <p:attrName>style.visibility</p:attrName>
                                        </p:attrNameLst>
                                      </p:cBhvr>
                                      <p:to>
                                        <p:strVal val="visible"/>
                                      </p:to>
                                    </p:set>
                                    <p:animEffect transition="in" filter="wipe(left)">
                                      <p:cBhvr>
                                        <p:cTn id="22" dur="500"/>
                                        <p:tgtEl>
                                          <p:spTgt spid="12293"/>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12295"/>
                                        </p:tgtEl>
                                        <p:attrNameLst>
                                          <p:attrName>style.visibility</p:attrName>
                                        </p:attrNameLst>
                                      </p:cBhvr>
                                      <p:to>
                                        <p:strVal val="visible"/>
                                      </p:to>
                                    </p:set>
                                    <p:animEffect transition="in" filter="wipe(left)">
                                      <p:cBhvr>
                                        <p:cTn id="27" dur="500"/>
                                        <p:tgtEl>
                                          <p:spTgt spid="1229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291" grpId="0" autoUpdateAnimBg="0"/>
      <p:bldP spid="12292" grpId="0" autoUpdateAnimBg="0"/>
      <p:bldP spid="12293" grpId="0" autoUpdateAnimBg="0"/>
      <p:bldP spid="12294" grpId="0" autoUpdateAnimBg="0"/>
      <p:bldP spid="12295" grpId="0" autoUpdateAnimBg="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4034" name="Picture 2" descr="Contents">
            <a:extLst>
              <a:ext uri="{FF2B5EF4-FFF2-40B4-BE49-F238E27FC236}">
                <a16:creationId xmlns:a16="http://schemas.microsoft.com/office/drawing/2014/main" id="{3B9DFD0B-4190-45FB-B7D0-6462EC1BA08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131" name="Text Box 3">
            <a:extLst>
              <a:ext uri="{FF2B5EF4-FFF2-40B4-BE49-F238E27FC236}">
                <a16:creationId xmlns:a16="http://schemas.microsoft.com/office/drawing/2014/main" id="{B22598E1-96AE-4C0D-A99B-C7008794EDF8}"/>
              </a:ext>
            </a:extLst>
          </p:cNvPr>
          <p:cNvSpPr txBox="1">
            <a:spLocks noChangeArrowheads="1"/>
          </p:cNvSpPr>
          <p:nvPr/>
        </p:nvSpPr>
        <p:spPr bwMode="auto">
          <a:xfrm>
            <a:off x="609600" y="2678113"/>
            <a:ext cx="8305800" cy="1187450"/>
          </a:xfrm>
          <a:prstGeom prst="rect">
            <a:avLst/>
          </a:prstGeom>
          <a:noFill/>
          <a:ln w="9525">
            <a:noFill/>
            <a:miter lim="800000"/>
            <a:headEnd/>
            <a:tailEnd/>
          </a:ln>
          <a:effectLst/>
        </p:spPr>
        <p:txBody>
          <a:bodyPr>
            <a:spAutoFit/>
          </a:bodyPr>
          <a:lstStyle>
            <a:lvl1pPr marL="230188" indent="-230188">
              <a:tabLst>
                <a:tab pos="341313" algn="l"/>
              </a:tabLst>
              <a:defRPr sz="2400">
                <a:solidFill>
                  <a:schemeClr val="tx1"/>
                </a:solidFill>
                <a:latin typeface="Times New Roman" pitchFamily="18" charset="0"/>
              </a:defRPr>
            </a:lvl1pPr>
            <a:lvl2pPr marL="742950" indent="-285750">
              <a:tabLst>
                <a:tab pos="341313" algn="l"/>
              </a:tabLst>
              <a:defRPr sz="2400">
                <a:solidFill>
                  <a:schemeClr val="tx1"/>
                </a:solidFill>
                <a:latin typeface="Times New Roman" pitchFamily="18" charset="0"/>
              </a:defRPr>
            </a:lvl2pPr>
            <a:lvl3pPr marL="1143000" indent="-228600">
              <a:tabLst>
                <a:tab pos="341313" algn="l"/>
              </a:tabLst>
              <a:defRPr sz="2400">
                <a:solidFill>
                  <a:schemeClr val="tx1"/>
                </a:solidFill>
                <a:latin typeface="Times New Roman" pitchFamily="18" charset="0"/>
              </a:defRPr>
            </a:lvl3pPr>
            <a:lvl4pPr marL="1600200" indent="-228600">
              <a:tabLst>
                <a:tab pos="341313" algn="l"/>
              </a:tabLst>
              <a:defRPr sz="2400">
                <a:solidFill>
                  <a:schemeClr val="tx1"/>
                </a:solidFill>
                <a:latin typeface="Times New Roman" pitchFamily="18" charset="0"/>
              </a:defRPr>
            </a:lvl4pPr>
            <a:lvl5pPr marL="2057400" indent="-228600">
              <a:tabLst>
                <a:tab pos="341313" algn="l"/>
              </a:tabLst>
              <a:defRPr sz="2400">
                <a:solidFill>
                  <a:schemeClr val="tx1"/>
                </a:solidFill>
                <a:latin typeface="Times New Roman" pitchFamily="18" charset="0"/>
              </a:defRPr>
            </a:lvl5pPr>
            <a:lvl6pPr marL="2514600" indent="-228600" eaLnBrk="0" fontAlgn="base" hangingPunct="0">
              <a:spcBef>
                <a:spcPct val="0"/>
              </a:spcBef>
              <a:spcAft>
                <a:spcPct val="0"/>
              </a:spcAft>
              <a:tabLst>
                <a:tab pos="341313" algn="l"/>
              </a:tabLst>
              <a:defRPr sz="2400">
                <a:solidFill>
                  <a:schemeClr val="tx1"/>
                </a:solidFill>
                <a:latin typeface="Times New Roman" pitchFamily="18" charset="0"/>
              </a:defRPr>
            </a:lvl6pPr>
            <a:lvl7pPr marL="2971800" indent="-228600" eaLnBrk="0" fontAlgn="base" hangingPunct="0">
              <a:spcBef>
                <a:spcPct val="0"/>
              </a:spcBef>
              <a:spcAft>
                <a:spcPct val="0"/>
              </a:spcAft>
              <a:tabLst>
                <a:tab pos="341313" algn="l"/>
              </a:tabLst>
              <a:defRPr sz="2400">
                <a:solidFill>
                  <a:schemeClr val="tx1"/>
                </a:solidFill>
                <a:latin typeface="Times New Roman" pitchFamily="18" charset="0"/>
              </a:defRPr>
            </a:lvl7pPr>
            <a:lvl8pPr marL="3429000" indent="-228600" eaLnBrk="0" fontAlgn="base" hangingPunct="0">
              <a:spcBef>
                <a:spcPct val="0"/>
              </a:spcBef>
              <a:spcAft>
                <a:spcPct val="0"/>
              </a:spcAft>
              <a:tabLst>
                <a:tab pos="341313" algn="l"/>
              </a:tabLst>
              <a:defRPr sz="2400">
                <a:solidFill>
                  <a:schemeClr val="tx1"/>
                </a:solidFill>
                <a:latin typeface="Times New Roman" pitchFamily="18" charset="0"/>
              </a:defRPr>
            </a:lvl8pPr>
            <a:lvl9pPr marL="3886200" indent="-228600" eaLnBrk="0" fontAlgn="base" hangingPunct="0">
              <a:spcBef>
                <a:spcPct val="0"/>
              </a:spcBef>
              <a:spcAft>
                <a:spcPct val="0"/>
              </a:spcAft>
              <a:tabLst>
                <a:tab pos="341313" algn="l"/>
              </a:tabLst>
              <a:defRPr sz="2400">
                <a:solidFill>
                  <a:schemeClr val="tx1"/>
                </a:solidFill>
                <a:latin typeface="Times New Roman" pitchFamily="18" charset="0"/>
              </a:defRPr>
            </a:lvl9pPr>
          </a:lstStyle>
          <a:p>
            <a:pPr>
              <a:defRPr/>
            </a:pPr>
            <a:r>
              <a:rPr lang="en-US"/>
              <a:t>6. Una vez se establezca un estado de unión fuerte con la</a:t>
            </a:r>
          </a:p>
          <a:p>
            <a:pPr>
              <a:defRPr/>
            </a:pPr>
            <a:r>
              <a:rPr lang="en-US"/>
              <a:t>    actina, las cabezas de la actina se inclina, halando el</a:t>
            </a:r>
          </a:p>
          <a:p>
            <a:pPr>
              <a:defRPr/>
            </a:pPr>
            <a:r>
              <a:rPr lang="en-US"/>
              <a:t>    filamento de actina (</a:t>
            </a:r>
            <a:r>
              <a:rPr lang="en-US" i="1">
                <a:effectLst>
                  <a:outerShdw blurRad="38100" dist="38100" dir="2700000" algn="tl">
                    <a:srgbClr val="C0C0C0"/>
                  </a:outerShdw>
                </a:effectLst>
              </a:rPr>
              <a:t>ataque de potencia</a:t>
            </a:r>
            <a:r>
              <a:rPr lang="en-US"/>
              <a:t>).</a:t>
            </a:r>
          </a:p>
        </p:txBody>
      </p:sp>
      <p:sp>
        <p:nvSpPr>
          <p:cNvPr id="48132" name="Text Box 4">
            <a:extLst>
              <a:ext uri="{FF2B5EF4-FFF2-40B4-BE49-F238E27FC236}">
                <a16:creationId xmlns:a16="http://schemas.microsoft.com/office/drawing/2014/main" id="{44B44E6E-2A27-4F9C-B6DF-2C062CC3B843}"/>
              </a:ext>
            </a:extLst>
          </p:cNvPr>
          <p:cNvSpPr txBox="1">
            <a:spLocks noChangeArrowheads="1"/>
          </p:cNvSpPr>
          <p:nvPr/>
        </p:nvSpPr>
        <p:spPr bwMode="auto">
          <a:xfrm>
            <a:off x="609600" y="3978275"/>
            <a:ext cx="8305800" cy="1187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tabLst>
                <a:tab pos="330200" algn="l"/>
              </a:tabLst>
              <a:defRPr sz="2400">
                <a:solidFill>
                  <a:schemeClr val="tx1"/>
                </a:solidFill>
                <a:latin typeface="Times New Roman" panose="02020603050405020304" pitchFamily="18" charset="0"/>
              </a:defRPr>
            </a:lvl1pPr>
            <a:lvl2pPr marL="742950" indent="-285750">
              <a:tabLst>
                <a:tab pos="330200" algn="l"/>
              </a:tabLst>
              <a:defRPr sz="2400">
                <a:solidFill>
                  <a:schemeClr val="tx1"/>
                </a:solidFill>
                <a:latin typeface="Times New Roman" panose="02020603050405020304" pitchFamily="18" charset="0"/>
              </a:defRPr>
            </a:lvl2pPr>
            <a:lvl3pPr marL="1143000" indent="-228600">
              <a:tabLst>
                <a:tab pos="330200" algn="l"/>
              </a:tabLst>
              <a:defRPr sz="2400">
                <a:solidFill>
                  <a:schemeClr val="tx1"/>
                </a:solidFill>
                <a:latin typeface="Times New Roman" panose="02020603050405020304" pitchFamily="18" charset="0"/>
              </a:defRPr>
            </a:lvl3pPr>
            <a:lvl4pPr marL="1600200" indent="-228600">
              <a:tabLst>
                <a:tab pos="330200" algn="l"/>
              </a:tabLst>
              <a:defRPr sz="2400">
                <a:solidFill>
                  <a:schemeClr val="tx1"/>
                </a:solidFill>
                <a:latin typeface="Times New Roman" panose="02020603050405020304" pitchFamily="18" charset="0"/>
              </a:defRPr>
            </a:lvl4pPr>
            <a:lvl5pPr marL="2057400" indent="-228600">
              <a:tabLst>
                <a:tab pos="330200" algn="l"/>
              </a:tabLst>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tabLst>
                <a:tab pos="330200" algn="l"/>
              </a:tabLs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tabLst>
                <a:tab pos="330200" algn="l"/>
              </a:tabLs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tabLst>
                <a:tab pos="330200" algn="l"/>
              </a:tabLs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tabLst>
                <a:tab pos="330200" algn="l"/>
              </a:tabLst>
              <a:defRPr sz="2400">
                <a:solidFill>
                  <a:schemeClr val="tx1"/>
                </a:solidFill>
                <a:latin typeface="Times New Roman" panose="02020603050405020304" pitchFamily="18" charset="0"/>
              </a:defRPr>
            </a:lvl9pPr>
          </a:lstStyle>
          <a:p>
            <a:r>
              <a:rPr lang="en-US" altLang="en-US"/>
              <a:t>7. Las cabezas de la miosina se unen con el ATP y la </a:t>
            </a:r>
          </a:p>
          <a:p>
            <a:r>
              <a:rPr lang="en-US" altLang="en-US"/>
              <a:t>    ATPase (que se encuentra en la cabeza de la miosina) </a:t>
            </a:r>
          </a:p>
          <a:p>
            <a:r>
              <a:rPr lang="en-US" altLang="en-US"/>
              <a:t>    degrada el ATP en ADP y P</a:t>
            </a:r>
            <a:r>
              <a:rPr lang="en-US" altLang="en-US" baseline="-25000"/>
              <a:t>i</a:t>
            </a:r>
            <a:r>
              <a:rPr lang="en-US" altLang="en-US"/>
              <a:t>, liberando energía.</a:t>
            </a:r>
          </a:p>
        </p:txBody>
      </p:sp>
      <p:sp>
        <p:nvSpPr>
          <p:cNvPr id="48133" name="Text Box 5">
            <a:extLst>
              <a:ext uri="{FF2B5EF4-FFF2-40B4-BE49-F238E27FC236}">
                <a16:creationId xmlns:a16="http://schemas.microsoft.com/office/drawing/2014/main" id="{1D5AC01E-FD22-4AAA-A195-971FF5669FAC}"/>
              </a:ext>
            </a:extLst>
          </p:cNvPr>
          <p:cNvSpPr txBox="1">
            <a:spLocks noChangeArrowheads="1"/>
          </p:cNvSpPr>
          <p:nvPr/>
        </p:nvSpPr>
        <p:spPr bwMode="auto">
          <a:xfrm>
            <a:off x="609600" y="5222875"/>
            <a:ext cx="8305800" cy="1187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tabLst>
                <a:tab pos="341313" algn="l"/>
              </a:tabLst>
              <a:defRPr sz="2400">
                <a:solidFill>
                  <a:schemeClr val="tx1"/>
                </a:solidFill>
                <a:latin typeface="Times New Roman" panose="02020603050405020304" pitchFamily="18" charset="0"/>
              </a:defRPr>
            </a:lvl1pPr>
            <a:lvl2pPr marL="742950" indent="-285750">
              <a:tabLst>
                <a:tab pos="341313" algn="l"/>
              </a:tabLst>
              <a:defRPr sz="2400">
                <a:solidFill>
                  <a:schemeClr val="tx1"/>
                </a:solidFill>
                <a:latin typeface="Times New Roman" panose="02020603050405020304" pitchFamily="18" charset="0"/>
              </a:defRPr>
            </a:lvl2pPr>
            <a:lvl3pPr marL="1143000" indent="-228600">
              <a:tabLst>
                <a:tab pos="341313" algn="l"/>
              </a:tabLst>
              <a:defRPr sz="2400">
                <a:solidFill>
                  <a:schemeClr val="tx1"/>
                </a:solidFill>
                <a:latin typeface="Times New Roman" panose="02020603050405020304" pitchFamily="18" charset="0"/>
              </a:defRPr>
            </a:lvl3pPr>
            <a:lvl4pPr marL="1600200" indent="-228600">
              <a:tabLst>
                <a:tab pos="341313" algn="l"/>
              </a:tabLst>
              <a:defRPr sz="2400">
                <a:solidFill>
                  <a:schemeClr val="tx1"/>
                </a:solidFill>
                <a:latin typeface="Times New Roman" panose="02020603050405020304" pitchFamily="18" charset="0"/>
              </a:defRPr>
            </a:lvl4pPr>
            <a:lvl5pPr marL="2057400" indent="-228600">
              <a:tabLst>
                <a:tab pos="341313" algn="l"/>
              </a:tabLst>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tabLst>
                <a:tab pos="341313" algn="l"/>
              </a:tabLs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tabLst>
                <a:tab pos="341313" algn="l"/>
              </a:tabLs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tabLst>
                <a:tab pos="341313" algn="l"/>
              </a:tabLs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tabLst>
                <a:tab pos="341313" algn="l"/>
              </a:tabLst>
              <a:defRPr sz="2400">
                <a:solidFill>
                  <a:schemeClr val="tx1"/>
                </a:solidFill>
                <a:latin typeface="Times New Roman" panose="02020603050405020304" pitchFamily="18" charset="0"/>
              </a:defRPr>
            </a:lvl9pPr>
          </a:lstStyle>
          <a:p>
            <a:r>
              <a:rPr lang="en-US" altLang="en-US"/>
              <a:t>8. La acción muscular se detiene cuando el calcio se </a:t>
            </a:r>
          </a:p>
          <a:p>
            <a:r>
              <a:rPr lang="en-US" altLang="en-US"/>
              <a:t>    bombee fuera del sarcoplasma y regresa al retículo </a:t>
            </a:r>
          </a:p>
          <a:p>
            <a:r>
              <a:rPr lang="en-US" altLang="en-US"/>
              <a:t>    sarcoplasmático para su almacenamiento.</a:t>
            </a:r>
          </a:p>
        </p:txBody>
      </p:sp>
      <p:sp>
        <p:nvSpPr>
          <p:cNvPr id="48134" name="Text Box 6">
            <a:extLst>
              <a:ext uri="{FF2B5EF4-FFF2-40B4-BE49-F238E27FC236}">
                <a16:creationId xmlns:a16="http://schemas.microsoft.com/office/drawing/2014/main" id="{E286CC3E-FA47-4A1F-9A48-2E34A1F9E758}"/>
              </a:ext>
            </a:extLst>
          </p:cNvPr>
          <p:cNvSpPr txBox="1">
            <a:spLocks noChangeArrowheads="1"/>
          </p:cNvSpPr>
          <p:nvPr/>
        </p:nvSpPr>
        <p:spPr bwMode="auto">
          <a:xfrm>
            <a:off x="276225" y="260350"/>
            <a:ext cx="8410575"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spcBef>
                <a:spcPct val="50000"/>
              </a:spcBef>
            </a:pPr>
            <a:r>
              <a:rPr lang="en-US" altLang="en-US" sz="3400" b="1">
                <a:solidFill>
                  <a:schemeClr val="accent2"/>
                </a:solidFill>
              </a:rPr>
              <a:t>Excitation/Contraction Coupling</a:t>
            </a:r>
            <a:endParaRPr lang="en-US" altLang="en-US" b="1"/>
          </a:p>
        </p:txBody>
      </p:sp>
      <p:grpSp>
        <p:nvGrpSpPr>
          <p:cNvPr id="2" name="Group 11">
            <a:extLst>
              <a:ext uri="{FF2B5EF4-FFF2-40B4-BE49-F238E27FC236}">
                <a16:creationId xmlns:a16="http://schemas.microsoft.com/office/drawing/2014/main" id="{77F6C062-7E21-4F10-9CAF-DFBFAB35CDCB}"/>
              </a:ext>
            </a:extLst>
          </p:cNvPr>
          <p:cNvGrpSpPr>
            <a:grpSpLocks/>
          </p:cNvGrpSpPr>
          <p:nvPr/>
        </p:nvGrpSpPr>
        <p:grpSpPr bwMode="auto">
          <a:xfrm>
            <a:off x="609600" y="1273175"/>
            <a:ext cx="8305800" cy="1568450"/>
            <a:chOff x="384" y="3098"/>
            <a:chExt cx="5232" cy="917"/>
          </a:xfrm>
        </p:grpSpPr>
        <p:sp>
          <p:nvSpPr>
            <p:cNvPr id="44040" name="Text Box 12">
              <a:extLst>
                <a:ext uri="{FF2B5EF4-FFF2-40B4-BE49-F238E27FC236}">
                  <a16:creationId xmlns:a16="http://schemas.microsoft.com/office/drawing/2014/main" id="{4B29630A-AE14-4A19-911A-4E280E4DA057}"/>
                </a:ext>
              </a:extLst>
            </p:cNvPr>
            <p:cNvSpPr txBox="1">
              <a:spLocks noChangeArrowheads="1"/>
            </p:cNvSpPr>
            <p:nvPr/>
          </p:nvSpPr>
          <p:spPr bwMode="auto">
            <a:xfrm>
              <a:off x="384" y="3098"/>
              <a:ext cx="5232" cy="8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tabLst>
                  <a:tab pos="342900" algn="l"/>
                </a:tabLst>
                <a:defRPr sz="2400">
                  <a:solidFill>
                    <a:schemeClr val="tx1"/>
                  </a:solidFill>
                  <a:latin typeface="Times New Roman" panose="02020603050405020304" pitchFamily="18" charset="0"/>
                </a:defRPr>
              </a:lvl1pPr>
              <a:lvl2pPr marL="742950" indent="-285750">
                <a:tabLst>
                  <a:tab pos="342900" algn="l"/>
                </a:tabLst>
                <a:defRPr sz="2400">
                  <a:solidFill>
                    <a:schemeClr val="tx1"/>
                  </a:solidFill>
                  <a:latin typeface="Times New Roman" panose="02020603050405020304" pitchFamily="18" charset="0"/>
                </a:defRPr>
              </a:lvl2pPr>
              <a:lvl3pPr marL="1143000" indent="-228600">
                <a:tabLst>
                  <a:tab pos="342900" algn="l"/>
                </a:tabLst>
                <a:defRPr sz="2400">
                  <a:solidFill>
                    <a:schemeClr val="tx1"/>
                  </a:solidFill>
                  <a:latin typeface="Times New Roman" panose="02020603050405020304" pitchFamily="18" charset="0"/>
                </a:defRPr>
              </a:lvl3pPr>
              <a:lvl4pPr marL="1600200" indent="-228600">
                <a:tabLst>
                  <a:tab pos="342900" algn="l"/>
                </a:tabLst>
                <a:defRPr sz="2400">
                  <a:solidFill>
                    <a:schemeClr val="tx1"/>
                  </a:solidFill>
                  <a:latin typeface="Times New Roman" panose="02020603050405020304" pitchFamily="18" charset="0"/>
                </a:defRPr>
              </a:lvl4pPr>
              <a:lvl5pPr marL="2057400" indent="-228600">
                <a:tabLst>
                  <a:tab pos="342900" algn="l"/>
                </a:tabLst>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tabLst>
                  <a:tab pos="342900" algn="l"/>
                </a:tabLs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tabLst>
                  <a:tab pos="342900" algn="l"/>
                </a:tabLs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tabLst>
                  <a:tab pos="342900" algn="l"/>
                </a:tabLs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tabLst>
                  <a:tab pos="342900" algn="l"/>
                </a:tabLst>
                <a:defRPr sz="2400">
                  <a:solidFill>
                    <a:schemeClr val="tx1"/>
                  </a:solidFill>
                  <a:latin typeface="Times New Roman" panose="02020603050405020304" pitchFamily="18" charset="0"/>
                </a:defRPr>
              </a:lvl9pPr>
            </a:lstStyle>
            <a:p>
              <a:pPr>
                <a:lnSpc>
                  <a:spcPct val="90000"/>
                </a:lnSpc>
              </a:pPr>
              <a:r>
                <a:rPr lang="en-US" altLang="en-US"/>
                <a:t>5. El Ca</a:t>
              </a:r>
              <a:r>
                <a:rPr lang="en-US" altLang="en-US" baseline="30000"/>
                <a:t>2+</a:t>
              </a:r>
              <a:r>
                <a:rPr lang="en-US" altLang="en-US"/>
                <a:t> se une a la troponina en el filamento de actina y</a:t>
              </a:r>
            </a:p>
            <a:p>
              <a:pPr>
                <a:lnSpc>
                  <a:spcPct val="90000"/>
                </a:lnSpc>
              </a:pPr>
              <a:r>
                <a:rPr lang="en-US" altLang="en-US"/>
                <a:t>    la troponina hala la tropomiosina de los sitios activos, </a:t>
              </a:r>
            </a:p>
            <a:p>
              <a:pPr>
                <a:lnSpc>
                  <a:spcPct val="90000"/>
                </a:lnSpc>
              </a:pPr>
              <a:r>
                <a:rPr lang="en-US" altLang="en-US"/>
                <a:t>    permitiendo que las cabezas de la miosina se unan al</a:t>
              </a:r>
            </a:p>
            <a:p>
              <a:pPr>
                <a:lnSpc>
                  <a:spcPct val="90000"/>
                </a:lnSpc>
              </a:pPr>
              <a:r>
                <a:rPr lang="en-US" altLang="en-US"/>
                <a:t>    filamento de actina.</a:t>
              </a:r>
            </a:p>
          </p:txBody>
        </p:sp>
        <p:sp>
          <p:nvSpPr>
            <p:cNvPr id="44041" name="Text Box 13">
              <a:extLst>
                <a:ext uri="{FF2B5EF4-FFF2-40B4-BE49-F238E27FC236}">
                  <a16:creationId xmlns:a16="http://schemas.microsoft.com/office/drawing/2014/main" id="{069F5B95-1BB8-4151-8817-1E068C816033}"/>
                </a:ext>
              </a:extLst>
            </p:cNvPr>
            <p:cNvSpPr txBox="1">
              <a:spLocks noChangeArrowheads="1"/>
            </p:cNvSpPr>
            <p:nvPr/>
          </p:nvSpPr>
          <p:spPr bwMode="auto">
            <a:xfrm>
              <a:off x="441" y="3801"/>
              <a:ext cx="3936" cy="2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spcBef>
                  <a:spcPct val="50000"/>
                </a:spcBef>
              </a:pPr>
              <a:endParaRPr lang="es-PR" altLang="en-US" sz="1800" i="1"/>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48134"/>
                                        </p:tgtEl>
                                        <p:attrNameLst>
                                          <p:attrName>style.visibility</p:attrName>
                                        </p:attrNameLst>
                                      </p:cBhvr>
                                      <p:to>
                                        <p:strVal val="visible"/>
                                      </p:to>
                                    </p:set>
                                    <p:animEffect transition="in" filter="wipe(left)">
                                      <p:cBhvr>
                                        <p:cTn id="7" dur="500"/>
                                        <p:tgtEl>
                                          <p:spTgt spid="4813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48131"/>
                                        </p:tgtEl>
                                        <p:attrNameLst>
                                          <p:attrName>style.visibility</p:attrName>
                                        </p:attrNameLst>
                                      </p:cBhvr>
                                      <p:to>
                                        <p:strVal val="visible"/>
                                      </p:to>
                                    </p:set>
                                    <p:animEffect transition="in" filter="wipe(left)">
                                      <p:cBhvr>
                                        <p:cTn id="12" dur="500"/>
                                        <p:tgtEl>
                                          <p:spTgt spid="48131"/>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48132"/>
                                        </p:tgtEl>
                                        <p:attrNameLst>
                                          <p:attrName>style.visibility</p:attrName>
                                        </p:attrNameLst>
                                      </p:cBhvr>
                                      <p:to>
                                        <p:strVal val="visible"/>
                                      </p:to>
                                    </p:set>
                                    <p:animEffect transition="in" filter="wipe(left)">
                                      <p:cBhvr>
                                        <p:cTn id="17" dur="500"/>
                                        <p:tgtEl>
                                          <p:spTgt spid="48132"/>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48133"/>
                                        </p:tgtEl>
                                        <p:attrNameLst>
                                          <p:attrName>style.visibility</p:attrName>
                                        </p:attrNameLst>
                                      </p:cBhvr>
                                      <p:to>
                                        <p:strVal val="visible"/>
                                      </p:to>
                                    </p:set>
                                    <p:animEffect transition="in" filter="wipe(left)">
                                      <p:cBhvr>
                                        <p:cTn id="22" dur="500"/>
                                        <p:tgtEl>
                                          <p:spTgt spid="48133"/>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8" fill="hold" nodeType="clickEffect">
                                  <p:stCondLst>
                                    <p:cond delay="0"/>
                                  </p:stCondLst>
                                  <p:childTnLst>
                                    <p:set>
                                      <p:cBhvr>
                                        <p:cTn id="26" dur="1" fill="hold">
                                          <p:stCondLst>
                                            <p:cond delay="0"/>
                                          </p:stCondLst>
                                        </p:cTn>
                                        <p:tgtEl>
                                          <p:spTgt spid="2"/>
                                        </p:tgtEl>
                                        <p:attrNameLst>
                                          <p:attrName>style.visibility</p:attrName>
                                        </p:attrNameLst>
                                      </p:cBhvr>
                                      <p:to>
                                        <p:strVal val="visible"/>
                                      </p:to>
                                    </p:set>
                                    <p:animEffect transition="in" filter="wipe(left)">
                                      <p:cBhvr>
                                        <p:cTn id="2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131" grpId="0" autoUpdateAnimBg="0"/>
      <p:bldP spid="48132" grpId="0" autoUpdateAnimBg="0"/>
      <p:bldP spid="48133" grpId="0" autoUpdateAnimBg="0"/>
      <p:bldP spid="48134" grpId="0" autoUpdateAnimBg="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22" name="Picture 2" descr="Illustration">
            <a:extLst>
              <a:ext uri="{FF2B5EF4-FFF2-40B4-BE49-F238E27FC236}">
                <a16:creationId xmlns:a16="http://schemas.microsoft.com/office/drawing/2014/main" id="{F8677F5D-BBC1-4641-9023-2B2755BBCAF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683" name="Text Box 3">
            <a:extLst>
              <a:ext uri="{FF2B5EF4-FFF2-40B4-BE49-F238E27FC236}">
                <a16:creationId xmlns:a16="http://schemas.microsoft.com/office/drawing/2014/main" id="{6D850D1C-27FE-4A3E-86E6-1DDA89F9485B}"/>
              </a:ext>
            </a:extLst>
          </p:cNvPr>
          <p:cNvSpPr txBox="1">
            <a:spLocks noChangeArrowheads="1"/>
          </p:cNvSpPr>
          <p:nvPr/>
        </p:nvSpPr>
        <p:spPr bwMode="auto">
          <a:xfrm>
            <a:off x="381000" y="520700"/>
            <a:ext cx="3763963" cy="549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spcBef>
                <a:spcPct val="50000"/>
              </a:spcBef>
            </a:pPr>
            <a:r>
              <a:rPr lang="en-US" altLang="en-US" sz="3000" b="1">
                <a:solidFill>
                  <a:schemeClr val="accent2"/>
                </a:solidFill>
              </a:rPr>
              <a:t>FIBRA MUSCULAR</a:t>
            </a:r>
            <a:endParaRPr lang="en-US" altLang="en-US" sz="2000" b="1"/>
          </a:p>
        </p:txBody>
      </p:sp>
      <p:sp>
        <p:nvSpPr>
          <p:cNvPr id="5124" name="Text Box 8">
            <a:extLst>
              <a:ext uri="{FF2B5EF4-FFF2-40B4-BE49-F238E27FC236}">
                <a16:creationId xmlns:a16="http://schemas.microsoft.com/office/drawing/2014/main" id="{417800AE-80FF-4A2B-9737-B385A8DE8A34}"/>
              </a:ext>
            </a:extLst>
          </p:cNvPr>
          <p:cNvSpPr txBox="1">
            <a:spLocks noChangeArrowheads="1"/>
          </p:cNvSpPr>
          <p:nvPr/>
        </p:nvSpPr>
        <p:spPr bwMode="auto">
          <a:xfrm>
            <a:off x="406400" y="2571750"/>
            <a:ext cx="8166100"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b="1"/>
              <a:t>Sarcolema:</a:t>
            </a:r>
            <a:r>
              <a:rPr lang="es-PR" altLang="en-US"/>
              <a:t>  </a:t>
            </a:r>
            <a:r>
              <a:rPr lang="es-PR" altLang="en-US" i="1"/>
              <a:t>Membrana de plasma que rodea cada fibra muscular.</a:t>
            </a:r>
            <a:endParaRPr lang="en-US" altLang="en-US"/>
          </a:p>
        </p:txBody>
      </p:sp>
      <p:sp>
        <p:nvSpPr>
          <p:cNvPr id="5125" name="Text Box 9">
            <a:extLst>
              <a:ext uri="{FF2B5EF4-FFF2-40B4-BE49-F238E27FC236}">
                <a16:creationId xmlns:a16="http://schemas.microsoft.com/office/drawing/2014/main" id="{A89047FE-E06D-4E68-93D8-C7C901914B3C}"/>
              </a:ext>
            </a:extLst>
          </p:cNvPr>
          <p:cNvSpPr txBox="1">
            <a:spLocks noChangeArrowheads="1"/>
          </p:cNvSpPr>
          <p:nvPr/>
        </p:nvSpPr>
        <p:spPr bwMode="auto">
          <a:xfrm>
            <a:off x="406400" y="1009650"/>
            <a:ext cx="8305800"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b="1"/>
              <a:t>Fibras (células) musculares:</a:t>
            </a:r>
            <a:r>
              <a:rPr lang="es-PR" altLang="en-US"/>
              <a:t>  </a:t>
            </a:r>
            <a:r>
              <a:rPr lang="es-PR" altLang="en-US" i="1"/>
              <a:t>Representan las células individuales de los músculos esqueléticos.</a:t>
            </a:r>
            <a:endParaRPr lang="en-US" altLang="en-US" i="1"/>
          </a:p>
        </p:txBody>
      </p:sp>
      <p:sp>
        <p:nvSpPr>
          <p:cNvPr id="5126" name="Text Box 10">
            <a:extLst>
              <a:ext uri="{FF2B5EF4-FFF2-40B4-BE49-F238E27FC236}">
                <a16:creationId xmlns:a16="http://schemas.microsoft.com/office/drawing/2014/main" id="{024E33B4-3993-46A7-B410-E95546619BF5}"/>
              </a:ext>
            </a:extLst>
          </p:cNvPr>
          <p:cNvSpPr txBox="1">
            <a:spLocks noChangeArrowheads="1"/>
          </p:cNvSpPr>
          <p:nvPr/>
        </p:nvSpPr>
        <p:spPr bwMode="auto">
          <a:xfrm>
            <a:off x="406400" y="1771650"/>
            <a:ext cx="8305800"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b="1"/>
              <a:t>Fascículo:</a:t>
            </a:r>
            <a:r>
              <a:rPr lang="es-PR" altLang="en-US"/>
              <a:t> </a:t>
            </a:r>
            <a:r>
              <a:rPr lang="es-PR" altLang="en-US" i="1"/>
              <a:t>Pequeños haces de fibras envueltos por una vaina de tejido conectivo, el perimisio.</a:t>
            </a:r>
            <a:endParaRPr lang="en-US" altLang="en-US" i="1"/>
          </a:p>
        </p:txBody>
      </p:sp>
      <p:sp>
        <p:nvSpPr>
          <p:cNvPr id="5127" name="Text Box 11">
            <a:extLst>
              <a:ext uri="{FF2B5EF4-FFF2-40B4-BE49-F238E27FC236}">
                <a16:creationId xmlns:a16="http://schemas.microsoft.com/office/drawing/2014/main" id="{7DD1A456-C1AC-4C4B-8C2C-0B6F55317C59}"/>
              </a:ext>
            </a:extLst>
          </p:cNvPr>
          <p:cNvSpPr txBox="1">
            <a:spLocks noChangeArrowheads="1"/>
          </p:cNvSpPr>
          <p:nvPr/>
        </p:nvSpPr>
        <p:spPr bwMode="auto">
          <a:xfrm>
            <a:off x="381000" y="3448050"/>
            <a:ext cx="8524875" cy="774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80000"/>
              </a:lnSpc>
            </a:pPr>
            <a:r>
              <a:rPr lang="es-PR" altLang="en-US" b="1"/>
              <a:t>Sarcoplasma:</a:t>
            </a:r>
            <a:r>
              <a:rPr lang="es-PR" altLang="en-US"/>
              <a:t>  </a:t>
            </a:r>
            <a:r>
              <a:rPr lang="es-PR" altLang="en-US" i="1"/>
              <a:t>Parte líquida (gelatinosa) de las  fibras</a:t>
            </a:r>
          </a:p>
          <a:p>
            <a:pPr>
              <a:lnSpc>
                <a:spcPct val="80000"/>
              </a:lnSpc>
            </a:pPr>
            <a:r>
              <a:rPr lang="es-PR" altLang="en-US" i="1"/>
              <a:t>musculares</a:t>
            </a:r>
            <a:r>
              <a:rPr lang="es-PR" altLang="en-US" sz="3200" i="1"/>
              <a:t>  </a:t>
            </a:r>
            <a:endParaRPr lang="en-US" altLang="en-US" sz="3200"/>
          </a:p>
        </p:txBody>
      </p:sp>
      <p:sp>
        <p:nvSpPr>
          <p:cNvPr id="5128" name="Text Box 13">
            <a:extLst>
              <a:ext uri="{FF2B5EF4-FFF2-40B4-BE49-F238E27FC236}">
                <a16:creationId xmlns:a16="http://schemas.microsoft.com/office/drawing/2014/main" id="{D04DDA6E-81EA-49C9-B0CD-E8FE9BD4EA61}"/>
              </a:ext>
            </a:extLst>
          </p:cNvPr>
          <p:cNvSpPr txBox="1">
            <a:spLocks noChangeArrowheads="1"/>
          </p:cNvSpPr>
          <p:nvPr/>
        </p:nvSpPr>
        <p:spPr bwMode="auto">
          <a:xfrm>
            <a:off x="355600" y="4222750"/>
            <a:ext cx="8205788" cy="1187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b="1"/>
              <a:t>Túbulos T:</a:t>
            </a:r>
            <a:r>
              <a:rPr lang="es-PR" altLang="en-US" i="1"/>
              <a:t> Extensiones del sarcolema que pasan lateralmente a través de la fibra muscular.  Camino para el transporte de líquidos extracelulares (glucosa, oxígeno, iones, etc.).</a:t>
            </a:r>
            <a:endParaRPr lang="en-US" altLang="en-US"/>
          </a:p>
        </p:txBody>
      </p:sp>
      <p:sp>
        <p:nvSpPr>
          <p:cNvPr id="5129" name="Text Box 14">
            <a:extLst>
              <a:ext uri="{FF2B5EF4-FFF2-40B4-BE49-F238E27FC236}">
                <a16:creationId xmlns:a16="http://schemas.microsoft.com/office/drawing/2014/main" id="{54E69947-5AFA-465C-BCC1-FF9EA98BD66C}"/>
              </a:ext>
            </a:extLst>
          </p:cNvPr>
          <p:cNvSpPr txBox="1">
            <a:spLocks noChangeArrowheads="1"/>
          </p:cNvSpPr>
          <p:nvPr/>
        </p:nvSpPr>
        <p:spPr bwMode="auto">
          <a:xfrm>
            <a:off x="381000" y="5478463"/>
            <a:ext cx="8564563" cy="804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pPr>
            <a:r>
              <a:rPr lang="es-PR" altLang="en-US" b="1"/>
              <a:t>Retículo Sarcoplasmático:</a:t>
            </a:r>
            <a:r>
              <a:rPr lang="es-PR" altLang="en-US" i="1"/>
              <a:t> Red Longitudinal de túbulos membranosos.  Sirve como depósito para el calcio.</a:t>
            </a:r>
            <a:r>
              <a:rPr lang="es-PR" altLang="en-US" sz="2800" b="1" i="1"/>
              <a:t> </a:t>
            </a:r>
            <a:endParaRPr lang="en-US" altLang="en-US" sz="3600" b="1"/>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71683"/>
                                        </p:tgtEl>
                                        <p:attrNameLst>
                                          <p:attrName>style.visibility</p:attrName>
                                        </p:attrNameLst>
                                      </p:cBhvr>
                                      <p:to>
                                        <p:strVal val="visible"/>
                                      </p:to>
                                    </p:set>
                                    <p:animEffect transition="in" filter="wipe(left)">
                                      <p:cBhvr>
                                        <p:cTn id="7" dur="500"/>
                                        <p:tgtEl>
                                          <p:spTgt spid="7168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683" grpId="0" autoUpdateAnimBg="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5058" name="Picture 2" descr="Contents">
            <a:extLst>
              <a:ext uri="{FF2B5EF4-FFF2-40B4-BE49-F238E27FC236}">
                <a16:creationId xmlns:a16="http://schemas.microsoft.com/office/drawing/2014/main" id="{C5711E9D-389E-43CF-8F24-EE509B60F59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42" name="Text Box 6">
            <a:extLst>
              <a:ext uri="{FF2B5EF4-FFF2-40B4-BE49-F238E27FC236}">
                <a16:creationId xmlns:a16="http://schemas.microsoft.com/office/drawing/2014/main" id="{D6E1064C-036A-4B9C-AB53-798CB1082E79}"/>
              </a:ext>
            </a:extLst>
          </p:cNvPr>
          <p:cNvSpPr txBox="1">
            <a:spLocks noChangeArrowheads="1"/>
          </p:cNvSpPr>
          <p:nvPr/>
        </p:nvSpPr>
        <p:spPr bwMode="auto">
          <a:xfrm>
            <a:off x="276225" y="260350"/>
            <a:ext cx="8410575"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spcBef>
                <a:spcPct val="50000"/>
              </a:spcBef>
            </a:pPr>
            <a:r>
              <a:rPr lang="en-US" altLang="en-US" sz="3400" b="1">
                <a:solidFill>
                  <a:schemeClr val="accent2"/>
                </a:solidFill>
              </a:rPr>
              <a:t>Teoría del Filamento Deslizante</a:t>
            </a:r>
            <a:endParaRPr lang="en-US" altLang="en-US" b="1"/>
          </a:p>
        </p:txBody>
      </p:sp>
      <p:pic>
        <p:nvPicPr>
          <p:cNvPr id="14344" name="Picture 8" descr="01">
            <a:extLst>
              <a:ext uri="{FF2B5EF4-FFF2-40B4-BE49-F238E27FC236}">
                <a16:creationId xmlns:a16="http://schemas.microsoft.com/office/drawing/2014/main" id="{2FFD4939-983F-452E-AEED-70BE9BA1610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791200" y="2870200"/>
            <a:ext cx="3198813" cy="882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061" name="Text Box 9">
            <a:extLst>
              <a:ext uri="{FF2B5EF4-FFF2-40B4-BE49-F238E27FC236}">
                <a16:creationId xmlns:a16="http://schemas.microsoft.com/office/drawing/2014/main" id="{AAE0F79F-8CEF-45B1-9D65-5232E3CF4492}"/>
              </a:ext>
            </a:extLst>
          </p:cNvPr>
          <p:cNvSpPr txBox="1">
            <a:spLocks noChangeArrowheads="1"/>
          </p:cNvSpPr>
          <p:nvPr/>
        </p:nvSpPr>
        <p:spPr bwMode="auto">
          <a:xfrm>
            <a:off x="673100" y="1435100"/>
            <a:ext cx="8305800" cy="4735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buFontTx/>
              <a:buChar char="•"/>
            </a:pPr>
            <a:r>
              <a:rPr lang="en-US" altLang="en-US" sz="2600"/>
              <a:t> </a:t>
            </a:r>
            <a:r>
              <a:rPr lang="es-PR" altLang="en-US" sz="2600"/>
              <a:t>Cabeza de la miosina unido a punto activo en el</a:t>
            </a:r>
          </a:p>
          <a:p>
            <a:pPr>
              <a:lnSpc>
                <a:spcPct val="90000"/>
              </a:lnSpc>
            </a:pPr>
            <a:r>
              <a:rPr lang="es-PR" altLang="en-US" sz="2600"/>
              <a:t>   filamento de actina (puente cruzado).</a:t>
            </a:r>
          </a:p>
          <a:p>
            <a:pPr>
              <a:lnSpc>
                <a:spcPct val="90000"/>
              </a:lnSpc>
              <a:buFontTx/>
              <a:buChar char="•"/>
            </a:pPr>
            <a:r>
              <a:rPr lang="es-PR" altLang="en-US" sz="2600"/>
              <a:t> Cabeza de la miosina se inclina hacia el brazo.</a:t>
            </a:r>
          </a:p>
          <a:p>
            <a:pPr>
              <a:lnSpc>
                <a:spcPct val="90000"/>
              </a:lnSpc>
              <a:buFontTx/>
              <a:buChar char="•"/>
            </a:pPr>
            <a:r>
              <a:rPr lang="es-PR" altLang="en-US" sz="2600"/>
              <a:t> Se arrastra/tira el filamento de actina.</a:t>
            </a:r>
          </a:p>
          <a:p>
            <a:pPr>
              <a:lnSpc>
                <a:spcPct val="90000"/>
              </a:lnSpc>
              <a:buFontTx/>
              <a:buChar char="•"/>
            </a:pPr>
            <a:r>
              <a:rPr lang="es-PR" altLang="en-US" sz="2600"/>
              <a:t> Se separa el punto activo.</a:t>
            </a:r>
          </a:p>
          <a:p>
            <a:pPr>
              <a:lnSpc>
                <a:spcPct val="90000"/>
              </a:lnSpc>
              <a:buFontTx/>
              <a:buChar char="•"/>
            </a:pPr>
            <a:r>
              <a:rPr lang="es-PR" altLang="en-US" sz="2600"/>
              <a:t> Gira hacia su posición original.</a:t>
            </a:r>
          </a:p>
          <a:p>
            <a:pPr>
              <a:lnSpc>
                <a:spcPct val="90000"/>
              </a:lnSpc>
              <a:buFontTx/>
              <a:buChar char="•"/>
            </a:pPr>
            <a:r>
              <a:rPr lang="es-PR" altLang="en-US" sz="2600"/>
              <a:t> Se une a un nuevo punto activo más adelante.</a:t>
            </a:r>
          </a:p>
          <a:p>
            <a:pPr>
              <a:lnSpc>
                <a:spcPct val="90000"/>
              </a:lnSpc>
              <a:buFontTx/>
              <a:buChar char="•"/>
            </a:pPr>
            <a:r>
              <a:rPr lang="es-PR" altLang="en-US" sz="2600"/>
              <a:t> Continúan estas uniones repetidas y ataque de</a:t>
            </a:r>
          </a:p>
          <a:p>
            <a:pPr>
              <a:lnSpc>
                <a:spcPct val="90000"/>
              </a:lnSpc>
            </a:pPr>
            <a:r>
              <a:rPr lang="es-PR" altLang="en-US" sz="2600"/>
              <a:t>   fuerza: </a:t>
            </a:r>
            <a:r>
              <a:rPr lang="es-PR" altLang="en-US" sz="2600" i="1"/>
              <a:t>Filamentos se deslizan uno a lo largo del otro</a:t>
            </a:r>
          </a:p>
          <a:p>
            <a:pPr>
              <a:lnSpc>
                <a:spcPct val="90000"/>
              </a:lnSpc>
            </a:pPr>
            <a:r>
              <a:rPr lang="es-PR" altLang="en-US" sz="2600" i="1"/>
              <a:t>   (contración).</a:t>
            </a:r>
          </a:p>
          <a:p>
            <a:pPr>
              <a:lnSpc>
                <a:spcPct val="90000"/>
              </a:lnSpc>
              <a:buFontTx/>
              <a:buChar char="•"/>
            </a:pPr>
            <a:r>
              <a:rPr lang="es-PR" altLang="en-US" sz="2600"/>
              <a:t> Proceso continúa hasta que los extremos de la </a:t>
            </a:r>
          </a:p>
          <a:p>
            <a:pPr>
              <a:lnSpc>
                <a:spcPct val="90000"/>
              </a:lnSpc>
            </a:pPr>
            <a:r>
              <a:rPr lang="es-PR" altLang="en-US" sz="2600"/>
              <a:t>  miosina lleguen a las líneas Z.</a:t>
            </a:r>
          </a:p>
          <a:p>
            <a:pPr>
              <a:lnSpc>
                <a:spcPct val="90000"/>
              </a:lnSpc>
              <a:buFontTx/>
              <a:buChar char="•"/>
            </a:pPr>
            <a:r>
              <a:rPr lang="es-PR" altLang="en-US" sz="2600"/>
              <a:t> Filamentos de actina sobresalen la Zona H.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4" fill="hold" nodeType="afterEffect">
                                  <p:stCondLst>
                                    <p:cond delay="0"/>
                                  </p:stCondLst>
                                  <p:childTnLst>
                                    <p:set>
                                      <p:cBhvr>
                                        <p:cTn id="6" dur="1" fill="hold">
                                          <p:stCondLst>
                                            <p:cond delay="0"/>
                                          </p:stCondLst>
                                        </p:cTn>
                                        <p:tgtEl>
                                          <p:spTgt spid="14344"/>
                                        </p:tgtEl>
                                        <p:attrNameLst>
                                          <p:attrName>style.visibility</p:attrName>
                                        </p:attrNameLst>
                                      </p:cBhvr>
                                      <p:to>
                                        <p:strVal val="visible"/>
                                      </p:to>
                                    </p:set>
                                    <p:animEffect transition="in" filter="wipe(down)">
                                      <p:cBhvr>
                                        <p:cTn id="7" dur="500"/>
                                        <p:tgtEl>
                                          <p:spTgt spid="14344"/>
                                        </p:tgtEl>
                                      </p:cBhvr>
                                    </p:animEffect>
                                  </p:childTnLst>
                                </p:cTn>
                              </p:par>
                            </p:childTnLst>
                          </p:cTn>
                        </p:par>
                        <p:par>
                          <p:cTn id="8" fill="hold" nodeType="afterGroup">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4342"/>
                                        </p:tgtEl>
                                        <p:attrNameLst>
                                          <p:attrName>style.visibility</p:attrName>
                                        </p:attrNameLst>
                                      </p:cBhvr>
                                      <p:to>
                                        <p:strVal val="visible"/>
                                      </p:to>
                                    </p:set>
                                    <p:animEffect transition="in" filter="wipe(left)">
                                      <p:cBhvr>
                                        <p:cTn id="11" dur="500"/>
                                        <p:tgtEl>
                                          <p:spTgt spid="143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342" grpId="0" autoUpdateAnimBg="0"/>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6082" name="Picture 2" descr="Contents">
            <a:extLst>
              <a:ext uri="{FF2B5EF4-FFF2-40B4-BE49-F238E27FC236}">
                <a16:creationId xmlns:a16="http://schemas.microsoft.com/office/drawing/2014/main" id="{8EDAA4AA-23B3-44F4-BD7C-396786FD67B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8611" name="Text Box 3">
            <a:extLst>
              <a:ext uri="{FF2B5EF4-FFF2-40B4-BE49-F238E27FC236}">
                <a16:creationId xmlns:a16="http://schemas.microsoft.com/office/drawing/2014/main" id="{1C4853A5-A6F9-458B-9456-A2C57D96EE82}"/>
              </a:ext>
            </a:extLst>
          </p:cNvPr>
          <p:cNvSpPr txBox="1">
            <a:spLocks noChangeArrowheads="1"/>
          </p:cNvSpPr>
          <p:nvPr/>
        </p:nvSpPr>
        <p:spPr bwMode="auto">
          <a:xfrm>
            <a:off x="609600" y="1581150"/>
            <a:ext cx="8305800" cy="1077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buFontTx/>
              <a:buChar char="•"/>
            </a:pPr>
            <a:r>
              <a:rPr lang="en-US" altLang="en-US"/>
              <a:t>Cuando se activan los puentes cruzados de la miosina, éstos de unen fuertemente con la actina, lo cual resulta en un cambio en los puentes cruzados.</a:t>
            </a:r>
          </a:p>
        </p:txBody>
      </p:sp>
      <p:sp>
        <p:nvSpPr>
          <p:cNvPr id="68612" name="Text Box 4">
            <a:extLst>
              <a:ext uri="{FF2B5EF4-FFF2-40B4-BE49-F238E27FC236}">
                <a16:creationId xmlns:a16="http://schemas.microsoft.com/office/drawing/2014/main" id="{15056B3F-1E24-45ED-82A0-7AA5BA1F10CF}"/>
              </a:ext>
            </a:extLst>
          </p:cNvPr>
          <p:cNvSpPr txBox="1">
            <a:spLocks noChangeArrowheads="1"/>
          </p:cNvSpPr>
          <p:nvPr/>
        </p:nvSpPr>
        <p:spPr bwMode="auto">
          <a:xfrm>
            <a:off x="609600" y="2740025"/>
            <a:ext cx="8305800" cy="1077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buFontTx/>
              <a:buChar char="•"/>
            </a:pPr>
            <a:r>
              <a:rPr lang="en-US" altLang="en-US"/>
              <a:t>El cambio en los puentes cruzados causa que la cabeza de la miosina se incline hacia el brazo del puente cruzado y arrastren los filamentos de actina y miosona en direcciones opuestas.</a:t>
            </a:r>
          </a:p>
        </p:txBody>
      </p:sp>
      <p:sp>
        <p:nvSpPr>
          <p:cNvPr id="68613" name="Text Box 5">
            <a:extLst>
              <a:ext uri="{FF2B5EF4-FFF2-40B4-BE49-F238E27FC236}">
                <a16:creationId xmlns:a16="http://schemas.microsoft.com/office/drawing/2014/main" id="{89C17184-6CE9-4252-855B-9B3361C746A5}"/>
              </a:ext>
            </a:extLst>
          </p:cNvPr>
          <p:cNvSpPr txBox="1">
            <a:spLocks noChangeArrowheads="1"/>
          </p:cNvSpPr>
          <p:nvPr/>
        </p:nvSpPr>
        <p:spPr bwMode="auto">
          <a:xfrm>
            <a:off x="609600" y="3876675"/>
            <a:ext cx="8305800" cy="822325"/>
          </a:xfrm>
          <a:prstGeom prst="rect">
            <a:avLst/>
          </a:prstGeom>
          <a:noFill/>
          <a:ln w="9525">
            <a:noFill/>
            <a:miter lim="800000"/>
            <a:headEnd/>
            <a:tailEnd/>
          </a:ln>
          <a:effectLst/>
        </p:spPr>
        <p:txBody>
          <a:bodyPr>
            <a:spAutoFit/>
          </a:bodyPr>
          <a:lstStyle>
            <a:lvl1pPr marL="228600" indent="-228600">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a:buFontTx/>
              <a:buChar char="•"/>
              <a:defRPr/>
            </a:pPr>
            <a:r>
              <a:rPr lang="en-US"/>
              <a:t>La inclinación de la cabeza de la miosina se conoce como  </a:t>
            </a:r>
            <a:r>
              <a:rPr lang="en-US" i="1">
                <a:effectLst>
                  <a:outerShdw blurRad="38100" dist="38100" dir="2700000" algn="tl">
                    <a:srgbClr val="C0C0C0"/>
                  </a:outerShdw>
                </a:effectLst>
              </a:rPr>
              <a:t>ataque de fuerza</a:t>
            </a:r>
            <a:r>
              <a:rPr lang="en-US"/>
              <a:t>.</a:t>
            </a:r>
            <a:endParaRPr lang="en-US" i="1"/>
          </a:p>
        </p:txBody>
      </p:sp>
      <p:sp>
        <p:nvSpPr>
          <p:cNvPr id="68614" name="Text Box 6">
            <a:extLst>
              <a:ext uri="{FF2B5EF4-FFF2-40B4-BE49-F238E27FC236}">
                <a16:creationId xmlns:a16="http://schemas.microsoft.com/office/drawing/2014/main" id="{FCA0757F-D5E3-45C4-8A96-976E51FB290B}"/>
              </a:ext>
            </a:extLst>
          </p:cNvPr>
          <p:cNvSpPr txBox="1">
            <a:spLocks noChangeArrowheads="1"/>
          </p:cNvSpPr>
          <p:nvPr/>
        </p:nvSpPr>
        <p:spPr bwMode="auto">
          <a:xfrm>
            <a:off x="276225" y="260350"/>
            <a:ext cx="8410575"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spcBef>
                <a:spcPct val="50000"/>
              </a:spcBef>
            </a:pPr>
            <a:r>
              <a:rPr lang="en-US" altLang="en-US" sz="3400" b="1">
                <a:solidFill>
                  <a:schemeClr val="accent2"/>
                </a:solidFill>
              </a:rPr>
              <a:t>Teoría del Filamento Deslizable</a:t>
            </a:r>
            <a:endParaRPr lang="en-US" altLang="en-US" b="1"/>
          </a:p>
        </p:txBody>
      </p:sp>
      <p:sp>
        <p:nvSpPr>
          <p:cNvPr id="68615" name="Text Box 7">
            <a:extLst>
              <a:ext uri="{FF2B5EF4-FFF2-40B4-BE49-F238E27FC236}">
                <a16:creationId xmlns:a16="http://schemas.microsoft.com/office/drawing/2014/main" id="{11B4C97B-54F4-430A-AA26-8D5F55F26783}"/>
              </a:ext>
            </a:extLst>
          </p:cNvPr>
          <p:cNvSpPr txBox="1">
            <a:spLocks noChangeArrowheads="1"/>
          </p:cNvSpPr>
          <p:nvPr/>
        </p:nvSpPr>
        <p:spPr bwMode="auto">
          <a:xfrm>
            <a:off x="609600" y="4787900"/>
            <a:ext cx="8305800" cy="1187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buFontTx/>
              <a:buChar char="•"/>
            </a:pPr>
            <a:r>
              <a:rPr lang="en-US" altLang="en-US"/>
              <a:t>La tracción del filamento de actina más allá de la miosina resulta en el acortamiento muscular y generación de fuerza muscular.</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68614"/>
                                        </p:tgtEl>
                                        <p:attrNameLst>
                                          <p:attrName>style.visibility</p:attrName>
                                        </p:attrNameLst>
                                      </p:cBhvr>
                                      <p:to>
                                        <p:strVal val="visible"/>
                                      </p:to>
                                    </p:set>
                                    <p:animEffect transition="in" filter="wipe(left)">
                                      <p:cBhvr>
                                        <p:cTn id="7" dur="500"/>
                                        <p:tgtEl>
                                          <p:spTgt spid="6861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68611"/>
                                        </p:tgtEl>
                                        <p:attrNameLst>
                                          <p:attrName>style.visibility</p:attrName>
                                        </p:attrNameLst>
                                      </p:cBhvr>
                                      <p:to>
                                        <p:strVal val="visible"/>
                                      </p:to>
                                    </p:set>
                                    <p:animEffect transition="in" filter="wipe(left)">
                                      <p:cBhvr>
                                        <p:cTn id="12" dur="500"/>
                                        <p:tgtEl>
                                          <p:spTgt spid="68611"/>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68612"/>
                                        </p:tgtEl>
                                        <p:attrNameLst>
                                          <p:attrName>style.visibility</p:attrName>
                                        </p:attrNameLst>
                                      </p:cBhvr>
                                      <p:to>
                                        <p:strVal val="visible"/>
                                      </p:to>
                                    </p:set>
                                    <p:animEffect transition="in" filter="wipe(left)">
                                      <p:cBhvr>
                                        <p:cTn id="17" dur="500"/>
                                        <p:tgtEl>
                                          <p:spTgt spid="68612"/>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68613"/>
                                        </p:tgtEl>
                                        <p:attrNameLst>
                                          <p:attrName>style.visibility</p:attrName>
                                        </p:attrNameLst>
                                      </p:cBhvr>
                                      <p:to>
                                        <p:strVal val="visible"/>
                                      </p:to>
                                    </p:set>
                                    <p:animEffect transition="in" filter="wipe(left)">
                                      <p:cBhvr>
                                        <p:cTn id="22" dur="500"/>
                                        <p:tgtEl>
                                          <p:spTgt spid="68613"/>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68615"/>
                                        </p:tgtEl>
                                        <p:attrNameLst>
                                          <p:attrName>style.visibility</p:attrName>
                                        </p:attrNameLst>
                                      </p:cBhvr>
                                      <p:to>
                                        <p:strVal val="visible"/>
                                      </p:to>
                                    </p:set>
                                    <p:animEffect transition="in" filter="wipe(left)">
                                      <p:cBhvr>
                                        <p:cTn id="27" dur="500"/>
                                        <p:tgtEl>
                                          <p:spTgt spid="686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611" grpId="0" autoUpdateAnimBg="0"/>
      <p:bldP spid="68612" grpId="0" autoUpdateAnimBg="0"/>
      <p:bldP spid="68613" grpId="0" autoUpdateAnimBg="0"/>
      <p:bldP spid="68614" grpId="0" autoUpdateAnimBg="0"/>
      <p:bldP spid="68615" grpId="0" autoUpdateAnimBg="0"/>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7106" name="Picture 2" descr="Illustration">
            <a:extLst>
              <a:ext uri="{FF2B5EF4-FFF2-40B4-BE49-F238E27FC236}">
                <a16:creationId xmlns:a16="http://schemas.microsoft.com/office/drawing/2014/main" id="{ED38F676-08E9-44A2-A031-80E95161C77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107" name="Picture 22" descr="Miof_R1f">
            <a:extLst>
              <a:ext uri="{FF2B5EF4-FFF2-40B4-BE49-F238E27FC236}">
                <a16:creationId xmlns:a16="http://schemas.microsoft.com/office/drawing/2014/main" id="{C2121F37-2DF5-4474-AFAC-DA60EEBCB94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28600" y="381000"/>
            <a:ext cx="4319588" cy="1870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108" name="Picture 23" descr="Miof_C1g">
            <a:extLst>
              <a:ext uri="{FF2B5EF4-FFF2-40B4-BE49-F238E27FC236}">
                <a16:creationId xmlns:a16="http://schemas.microsoft.com/office/drawing/2014/main" id="{C6A746AE-918C-4E72-B631-76098FFF32C5}"/>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28600" y="2438400"/>
            <a:ext cx="4543425" cy="185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109" name="Picture 24" descr="Mio_FC1f">
            <a:extLst>
              <a:ext uri="{FF2B5EF4-FFF2-40B4-BE49-F238E27FC236}">
                <a16:creationId xmlns:a16="http://schemas.microsoft.com/office/drawing/2014/main" id="{EFCD1EF4-7494-4D8C-A081-4E06B5DEE3E1}"/>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28600" y="4495800"/>
            <a:ext cx="4267200" cy="2008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110" name="Text Box 25">
            <a:extLst>
              <a:ext uri="{FF2B5EF4-FFF2-40B4-BE49-F238E27FC236}">
                <a16:creationId xmlns:a16="http://schemas.microsoft.com/office/drawing/2014/main" id="{A4CBC216-56A1-4211-8370-80B751DC0850}"/>
              </a:ext>
            </a:extLst>
          </p:cNvPr>
          <p:cNvSpPr txBox="1">
            <a:spLocks noChangeArrowheads="1"/>
          </p:cNvSpPr>
          <p:nvPr/>
        </p:nvSpPr>
        <p:spPr bwMode="auto">
          <a:xfrm>
            <a:off x="4953000" y="825500"/>
            <a:ext cx="3581400" cy="774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gn="ctr">
              <a:lnSpc>
                <a:spcPct val="80000"/>
              </a:lnSpc>
            </a:pPr>
            <a:r>
              <a:rPr lang="es-PR" altLang="en-US" sz="2800" b="1">
                <a:solidFill>
                  <a:srgbClr val="0000FF"/>
                </a:solidFill>
              </a:rPr>
              <a:t>Una Fibra Muscular Relajada</a:t>
            </a:r>
            <a:endParaRPr lang="es-PR" altLang="en-US" sz="2600" b="1">
              <a:solidFill>
                <a:srgbClr val="0000FF"/>
              </a:solidFill>
            </a:endParaRPr>
          </a:p>
        </p:txBody>
      </p:sp>
      <p:sp>
        <p:nvSpPr>
          <p:cNvPr id="47111" name="Text Box 26">
            <a:extLst>
              <a:ext uri="{FF2B5EF4-FFF2-40B4-BE49-F238E27FC236}">
                <a16:creationId xmlns:a16="http://schemas.microsoft.com/office/drawing/2014/main" id="{C6E61F78-1C0E-4C7A-A8BF-7FBCC5DECAB7}"/>
              </a:ext>
            </a:extLst>
          </p:cNvPr>
          <p:cNvSpPr txBox="1">
            <a:spLocks noChangeArrowheads="1"/>
          </p:cNvSpPr>
          <p:nvPr/>
        </p:nvSpPr>
        <p:spPr bwMode="auto">
          <a:xfrm>
            <a:off x="5029200" y="2959100"/>
            <a:ext cx="3657600" cy="774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gn="ctr">
              <a:lnSpc>
                <a:spcPct val="80000"/>
              </a:lnSpc>
            </a:pPr>
            <a:r>
              <a:rPr lang="es-PR" altLang="en-US" sz="2800" b="1">
                <a:solidFill>
                  <a:srgbClr val="0000FF"/>
                </a:solidFill>
              </a:rPr>
              <a:t>Una Fibra Muscular</a:t>
            </a:r>
            <a:r>
              <a:rPr lang="es-PR" altLang="en-US" sz="2800" b="1"/>
              <a:t> </a:t>
            </a:r>
            <a:r>
              <a:rPr lang="es-PR" altLang="en-US" sz="2800" b="1">
                <a:solidFill>
                  <a:srgbClr val="0000FF"/>
                </a:solidFill>
              </a:rPr>
              <a:t>Contrayéndose</a:t>
            </a:r>
            <a:endParaRPr lang="es-PR" altLang="en-US" sz="2600" b="1">
              <a:solidFill>
                <a:srgbClr val="0000FF"/>
              </a:solidFill>
            </a:endParaRPr>
          </a:p>
        </p:txBody>
      </p:sp>
      <p:sp>
        <p:nvSpPr>
          <p:cNvPr id="47112" name="Text Box 27">
            <a:extLst>
              <a:ext uri="{FF2B5EF4-FFF2-40B4-BE49-F238E27FC236}">
                <a16:creationId xmlns:a16="http://schemas.microsoft.com/office/drawing/2014/main" id="{0701B319-D07C-47A0-AD50-BBC48664AF7F}"/>
              </a:ext>
            </a:extLst>
          </p:cNvPr>
          <p:cNvSpPr txBox="1">
            <a:spLocks noChangeArrowheads="1"/>
          </p:cNvSpPr>
          <p:nvPr/>
        </p:nvSpPr>
        <p:spPr bwMode="auto">
          <a:xfrm>
            <a:off x="4495800" y="4419600"/>
            <a:ext cx="4572000" cy="2139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gn="ctr">
              <a:lnSpc>
                <a:spcPct val="80000"/>
              </a:lnSpc>
            </a:pPr>
            <a:r>
              <a:rPr lang="es-PR" altLang="en-US" sz="2800" b="1">
                <a:solidFill>
                  <a:srgbClr val="0000FF"/>
                </a:solidFill>
              </a:rPr>
              <a:t>Una Fibra Muscular Completamente Contraída, Ilustrando la Acción de Trinquete Responsable del Deslizamiento de la Actina</a:t>
            </a:r>
          </a:p>
          <a:p>
            <a:pPr algn="ctr">
              <a:lnSpc>
                <a:spcPct val="80000"/>
              </a:lnSpc>
            </a:pPr>
            <a:r>
              <a:rPr lang="es-PR" altLang="en-US" sz="2800" b="1">
                <a:solidFill>
                  <a:srgbClr val="0000FF"/>
                </a:solidFill>
              </a:rPr>
              <a:t> sobre la Miosina</a:t>
            </a:r>
            <a:endParaRPr lang="es-PR" altLang="en-US" sz="2600" b="1">
              <a:solidFill>
                <a:srgbClr val="0000FF"/>
              </a:solidFill>
            </a:endParaRPr>
          </a:p>
        </p:txBody>
      </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8130" name="Picture 2" descr="Illustration">
            <a:extLst>
              <a:ext uri="{FF2B5EF4-FFF2-40B4-BE49-F238E27FC236}">
                <a16:creationId xmlns:a16="http://schemas.microsoft.com/office/drawing/2014/main" id="{CA5A0123-E1DE-4927-8D55-559AE8F5A77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6563" name="Text Box 3">
            <a:extLst>
              <a:ext uri="{FF2B5EF4-FFF2-40B4-BE49-F238E27FC236}">
                <a16:creationId xmlns:a16="http://schemas.microsoft.com/office/drawing/2014/main" id="{B4473D80-5917-425A-9E44-A04FF324BFAE}"/>
              </a:ext>
            </a:extLst>
          </p:cNvPr>
          <p:cNvSpPr txBox="1">
            <a:spLocks noChangeArrowheads="1"/>
          </p:cNvSpPr>
          <p:nvPr/>
        </p:nvSpPr>
        <p:spPr bwMode="auto">
          <a:xfrm>
            <a:off x="381000" y="533400"/>
            <a:ext cx="8458200" cy="557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spcBef>
                <a:spcPct val="50000"/>
              </a:spcBef>
            </a:pPr>
            <a:r>
              <a:rPr lang="en-US" altLang="en-US" sz="3400" b="1">
                <a:solidFill>
                  <a:schemeClr val="accent2"/>
                </a:solidFill>
              </a:rPr>
              <a:t>FIBRA MUSCULAR QUE SE CONTRAE</a:t>
            </a:r>
            <a:endParaRPr lang="en-US" altLang="en-US" b="1"/>
          </a:p>
        </p:txBody>
      </p:sp>
      <p:pic>
        <p:nvPicPr>
          <p:cNvPr id="66564" name="Picture 4" descr="PSE01005">
            <a:extLst>
              <a:ext uri="{FF2B5EF4-FFF2-40B4-BE49-F238E27FC236}">
                <a16:creationId xmlns:a16="http://schemas.microsoft.com/office/drawing/2014/main" id="{318AB7AC-7AF1-4F13-B323-AB008BBE30F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28800" y="1066800"/>
            <a:ext cx="5613400" cy="167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565" name="Picture 5" descr="PSE01006">
            <a:extLst>
              <a:ext uri="{FF2B5EF4-FFF2-40B4-BE49-F238E27FC236}">
                <a16:creationId xmlns:a16="http://schemas.microsoft.com/office/drawing/2014/main" id="{1F949802-572F-4F1B-938C-E72D8FE904BC}"/>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22475" y="2895600"/>
            <a:ext cx="5064125" cy="165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566" name="Picture 6" descr="PSE01007">
            <a:extLst>
              <a:ext uri="{FF2B5EF4-FFF2-40B4-BE49-F238E27FC236}">
                <a16:creationId xmlns:a16="http://schemas.microsoft.com/office/drawing/2014/main" id="{3EFC8B87-649F-4F9C-AF9F-2038114544D9}"/>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765425" y="4648200"/>
            <a:ext cx="3711575" cy="1936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66563"/>
                                        </p:tgtEl>
                                        <p:attrNameLst>
                                          <p:attrName>style.visibility</p:attrName>
                                        </p:attrNameLst>
                                      </p:cBhvr>
                                      <p:to>
                                        <p:strVal val="visible"/>
                                      </p:to>
                                    </p:set>
                                    <p:animEffect transition="in" filter="wipe(left)">
                                      <p:cBhvr>
                                        <p:cTn id="7" dur="500"/>
                                        <p:tgtEl>
                                          <p:spTgt spid="66563"/>
                                        </p:tgtEl>
                                      </p:cBhvr>
                                    </p:animEffect>
                                  </p:childTnLst>
                                </p:cTn>
                              </p:par>
                            </p:childTnLst>
                          </p:cTn>
                        </p:par>
                        <p:par>
                          <p:cTn id="8" fill="hold" nodeType="afterGroup">
                            <p:stCondLst>
                              <p:cond delay="500"/>
                            </p:stCondLst>
                            <p:childTnLst>
                              <p:par>
                                <p:cTn id="9" presetID="23" presetClass="entr" presetSubtype="528" fill="hold" nodeType="afterEffect">
                                  <p:stCondLst>
                                    <p:cond delay="0"/>
                                  </p:stCondLst>
                                  <p:childTnLst>
                                    <p:set>
                                      <p:cBhvr>
                                        <p:cTn id="10" dur="1" fill="hold">
                                          <p:stCondLst>
                                            <p:cond delay="0"/>
                                          </p:stCondLst>
                                        </p:cTn>
                                        <p:tgtEl>
                                          <p:spTgt spid="66564"/>
                                        </p:tgtEl>
                                        <p:attrNameLst>
                                          <p:attrName>style.visibility</p:attrName>
                                        </p:attrNameLst>
                                      </p:cBhvr>
                                      <p:to>
                                        <p:strVal val="visible"/>
                                      </p:to>
                                    </p:set>
                                    <p:anim calcmode="lin" valueType="num">
                                      <p:cBhvr>
                                        <p:cTn id="11" dur="500" fill="hold"/>
                                        <p:tgtEl>
                                          <p:spTgt spid="66564"/>
                                        </p:tgtEl>
                                        <p:attrNameLst>
                                          <p:attrName>ppt_w</p:attrName>
                                        </p:attrNameLst>
                                      </p:cBhvr>
                                      <p:tavLst>
                                        <p:tav tm="0">
                                          <p:val>
                                            <p:fltVal val="0"/>
                                          </p:val>
                                        </p:tav>
                                        <p:tav tm="100000">
                                          <p:val>
                                            <p:strVal val="#ppt_w"/>
                                          </p:val>
                                        </p:tav>
                                      </p:tavLst>
                                    </p:anim>
                                    <p:anim calcmode="lin" valueType="num">
                                      <p:cBhvr>
                                        <p:cTn id="12" dur="500" fill="hold"/>
                                        <p:tgtEl>
                                          <p:spTgt spid="66564"/>
                                        </p:tgtEl>
                                        <p:attrNameLst>
                                          <p:attrName>ppt_h</p:attrName>
                                        </p:attrNameLst>
                                      </p:cBhvr>
                                      <p:tavLst>
                                        <p:tav tm="0">
                                          <p:val>
                                            <p:fltVal val="0"/>
                                          </p:val>
                                        </p:tav>
                                        <p:tav tm="100000">
                                          <p:val>
                                            <p:strVal val="#ppt_h"/>
                                          </p:val>
                                        </p:tav>
                                      </p:tavLst>
                                    </p:anim>
                                    <p:anim calcmode="lin" valueType="num">
                                      <p:cBhvr>
                                        <p:cTn id="13" dur="500" fill="hold"/>
                                        <p:tgtEl>
                                          <p:spTgt spid="66564"/>
                                        </p:tgtEl>
                                        <p:attrNameLst>
                                          <p:attrName>ppt_x</p:attrName>
                                        </p:attrNameLst>
                                      </p:cBhvr>
                                      <p:tavLst>
                                        <p:tav tm="0">
                                          <p:val>
                                            <p:fltVal val="0.5"/>
                                          </p:val>
                                        </p:tav>
                                        <p:tav tm="100000">
                                          <p:val>
                                            <p:strVal val="#ppt_x"/>
                                          </p:val>
                                        </p:tav>
                                      </p:tavLst>
                                    </p:anim>
                                    <p:anim calcmode="lin" valueType="num">
                                      <p:cBhvr>
                                        <p:cTn id="14" dur="500" fill="hold"/>
                                        <p:tgtEl>
                                          <p:spTgt spid="66564"/>
                                        </p:tgtEl>
                                        <p:attrNameLst>
                                          <p:attrName>ppt_y</p:attrName>
                                        </p:attrNameLst>
                                      </p:cBhvr>
                                      <p:tavLst>
                                        <p:tav tm="0">
                                          <p:val>
                                            <p:fltVal val="0.5"/>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3" presetClass="entr" presetSubtype="528" fill="hold" nodeType="clickEffect">
                                  <p:stCondLst>
                                    <p:cond delay="0"/>
                                  </p:stCondLst>
                                  <p:childTnLst>
                                    <p:set>
                                      <p:cBhvr>
                                        <p:cTn id="18" dur="1" fill="hold">
                                          <p:stCondLst>
                                            <p:cond delay="0"/>
                                          </p:stCondLst>
                                        </p:cTn>
                                        <p:tgtEl>
                                          <p:spTgt spid="66565"/>
                                        </p:tgtEl>
                                        <p:attrNameLst>
                                          <p:attrName>style.visibility</p:attrName>
                                        </p:attrNameLst>
                                      </p:cBhvr>
                                      <p:to>
                                        <p:strVal val="visible"/>
                                      </p:to>
                                    </p:set>
                                    <p:anim calcmode="lin" valueType="num">
                                      <p:cBhvr>
                                        <p:cTn id="19" dur="500" fill="hold"/>
                                        <p:tgtEl>
                                          <p:spTgt spid="66565"/>
                                        </p:tgtEl>
                                        <p:attrNameLst>
                                          <p:attrName>ppt_w</p:attrName>
                                        </p:attrNameLst>
                                      </p:cBhvr>
                                      <p:tavLst>
                                        <p:tav tm="0">
                                          <p:val>
                                            <p:fltVal val="0"/>
                                          </p:val>
                                        </p:tav>
                                        <p:tav tm="100000">
                                          <p:val>
                                            <p:strVal val="#ppt_w"/>
                                          </p:val>
                                        </p:tav>
                                      </p:tavLst>
                                    </p:anim>
                                    <p:anim calcmode="lin" valueType="num">
                                      <p:cBhvr>
                                        <p:cTn id="20" dur="500" fill="hold"/>
                                        <p:tgtEl>
                                          <p:spTgt spid="66565"/>
                                        </p:tgtEl>
                                        <p:attrNameLst>
                                          <p:attrName>ppt_h</p:attrName>
                                        </p:attrNameLst>
                                      </p:cBhvr>
                                      <p:tavLst>
                                        <p:tav tm="0">
                                          <p:val>
                                            <p:fltVal val="0"/>
                                          </p:val>
                                        </p:tav>
                                        <p:tav tm="100000">
                                          <p:val>
                                            <p:strVal val="#ppt_h"/>
                                          </p:val>
                                        </p:tav>
                                      </p:tavLst>
                                    </p:anim>
                                    <p:anim calcmode="lin" valueType="num">
                                      <p:cBhvr>
                                        <p:cTn id="21" dur="500" fill="hold"/>
                                        <p:tgtEl>
                                          <p:spTgt spid="66565"/>
                                        </p:tgtEl>
                                        <p:attrNameLst>
                                          <p:attrName>ppt_x</p:attrName>
                                        </p:attrNameLst>
                                      </p:cBhvr>
                                      <p:tavLst>
                                        <p:tav tm="0">
                                          <p:val>
                                            <p:fltVal val="0.5"/>
                                          </p:val>
                                        </p:tav>
                                        <p:tav tm="100000">
                                          <p:val>
                                            <p:strVal val="#ppt_x"/>
                                          </p:val>
                                        </p:tav>
                                      </p:tavLst>
                                    </p:anim>
                                    <p:anim calcmode="lin" valueType="num">
                                      <p:cBhvr>
                                        <p:cTn id="22" dur="500" fill="hold"/>
                                        <p:tgtEl>
                                          <p:spTgt spid="66565"/>
                                        </p:tgtEl>
                                        <p:attrNameLst>
                                          <p:attrName>ppt_y</p:attrName>
                                        </p:attrNameLst>
                                      </p:cBhvr>
                                      <p:tavLst>
                                        <p:tav tm="0">
                                          <p:val>
                                            <p:fltVal val="0.5"/>
                                          </p:val>
                                        </p:tav>
                                        <p:tav tm="100000">
                                          <p:val>
                                            <p:strVal val="#ppt_y"/>
                                          </p:val>
                                        </p:tav>
                                      </p:tavLst>
                                    </p:anim>
                                  </p:childTnLst>
                                </p:cTn>
                              </p:par>
                            </p:childTnLst>
                          </p:cTn>
                        </p:par>
                      </p:childTnLst>
                    </p:cTn>
                  </p:par>
                  <p:par>
                    <p:cTn id="23" fill="hold" nodeType="clickPar">
                      <p:stCondLst>
                        <p:cond delay="indefinite"/>
                      </p:stCondLst>
                      <p:childTnLst>
                        <p:par>
                          <p:cTn id="24" fill="hold" nodeType="withGroup">
                            <p:stCondLst>
                              <p:cond delay="0"/>
                            </p:stCondLst>
                            <p:childTnLst>
                              <p:par>
                                <p:cTn id="25" presetID="23" presetClass="entr" presetSubtype="528" fill="hold" nodeType="clickEffect">
                                  <p:stCondLst>
                                    <p:cond delay="0"/>
                                  </p:stCondLst>
                                  <p:childTnLst>
                                    <p:set>
                                      <p:cBhvr>
                                        <p:cTn id="26" dur="1" fill="hold">
                                          <p:stCondLst>
                                            <p:cond delay="0"/>
                                          </p:stCondLst>
                                        </p:cTn>
                                        <p:tgtEl>
                                          <p:spTgt spid="66566"/>
                                        </p:tgtEl>
                                        <p:attrNameLst>
                                          <p:attrName>style.visibility</p:attrName>
                                        </p:attrNameLst>
                                      </p:cBhvr>
                                      <p:to>
                                        <p:strVal val="visible"/>
                                      </p:to>
                                    </p:set>
                                    <p:anim calcmode="lin" valueType="num">
                                      <p:cBhvr>
                                        <p:cTn id="27" dur="500" fill="hold"/>
                                        <p:tgtEl>
                                          <p:spTgt spid="66566"/>
                                        </p:tgtEl>
                                        <p:attrNameLst>
                                          <p:attrName>ppt_w</p:attrName>
                                        </p:attrNameLst>
                                      </p:cBhvr>
                                      <p:tavLst>
                                        <p:tav tm="0">
                                          <p:val>
                                            <p:fltVal val="0"/>
                                          </p:val>
                                        </p:tav>
                                        <p:tav tm="100000">
                                          <p:val>
                                            <p:strVal val="#ppt_w"/>
                                          </p:val>
                                        </p:tav>
                                      </p:tavLst>
                                    </p:anim>
                                    <p:anim calcmode="lin" valueType="num">
                                      <p:cBhvr>
                                        <p:cTn id="28" dur="500" fill="hold"/>
                                        <p:tgtEl>
                                          <p:spTgt spid="66566"/>
                                        </p:tgtEl>
                                        <p:attrNameLst>
                                          <p:attrName>ppt_h</p:attrName>
                                        </p:attrNameLst>
                                      </p:cBhvr>
                                      <p:tavLst>
                                        <p:tav tm="0">
                                          <p:val>
                                            <p:fltVal val="0"/>
                                          </p:val>
                                        </p:tav>
                                        <p:tav tm="100000">
                                          <p:val>
                                            <p:strVal val="#ppt_h"/>
                                          </p:val>
                                        </p:tav>
                                      </p:tavLst>
                                    </p:anim>
                                    <p:anim calcmode="lin" valueType="num">
                                      <p:cBhvr>
                                        <p:cTn id="29" dur="500" fill="hold"/>
                                        <p:tgtEl>
                                          <p:spTgt spid="66566"/>
                                        </p:tgtEl>
                                        <p:attrNameLst>
                                          <p:attrName>ppt_x</p:attrName>
                                        </p:attrNameLst>
                                      </p:cBhvr>
                                      <p:tavLst>
                                        <p:tav tm="0">
                                          <p:val>
                                            <p:fltVal val="0.5"/>
                                          </p:val>
                                        </p:tav>
                                        <p:tav tm="100000">
                                          <p:val>
                                            <p:strVal val="#ppt_x"/>
                                          </p:val>
                                        </p:tav>
                                      </p:tavLst>
                                    </p:anim>
                                    <p:anim calcmode="lin" valueType="num">
                                      <p:cBhvr>
                                        <p:cTn id="30" dur="500" fill="hold"/>
                                        <p:tgtEl>
                                          <p:spTgt spid="66566"/>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563" grpId="0" autoUpdateAnimBg="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154" name="Picture 2" descr="Illustration">
            <a:extLst>
              <a:ext uri="{FF2B5EF4-FFF2-40B4-BE49-F238E27FC236}">
                <a16:creationId xmlns:a16="http://schemas.microsoft.com/office/drawing/2014/main" id="{CCF4DD90-D7F3-4F6D-BB51-DF7EB08BD84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227" name="Text Box 3">
            <a:extLst>
              <a:ext uri="{FF2B5EF4-FFF2-40B4-BE49-F238E27FC236}">
                <a16:creationId xmlns:a16="http://schemas.microsoft.com/office/drawing/2014/main" id="{52A4CCEC-21D9-445C-9781-E1B40C128E5F}"/>
              </a:ext>
            </a:extLst>
          </p:cNvPr>
          <p:cNvSpPr txBox="1">
            <a:spLocks noChangeArrowheads="1"/>
          </p:cNvSpPr>
          <p:nvPr/>
        </p:nvSpPr>
        <p:spPr bwMode="auto">
          <a:xfrm>
            <a:off x="381000" y="533400"/>
            <a:ext cx="8458200" cy="557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spcBef>
                <a:spcPct val="50000"/>
              </a:spcBef>
            </a:pPr>
            <a:r>
              <a:rPr lang="en-US" altLang="en-US" sz="3400" b="1">
                <a:solidFill>
                  <a:schemeClr val="accent2"/>
                </a:solidFill>
              </a:rPr>
              <a:t>FIBRA MUSCULAR QUE SE CONTRAE</a:t>
            </a:r>
            <a:endParaRPr lang="en-US" altLang="en-US" b="1"/>
          </a:p>
        </p:txBody>
      </p:sp>
      <p:pic>
        <p:nvPicPr>
          <p:cNvPr id="52228" name="Picture 4">
            <a:extLst>
              <a:ext uri="{FF2B5EF4-FFF2-40B4-BE49-F238E27FC236}">
                <a16:creationId xmlns:a16="http://schemas.microsoft.com/office/drawing/2014/main" id="{28C95A29-1C3D-451B-A928-C8E14D4B935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b="24396"/>
          <a:stretch>
            <a:fillRect/>
          </a:stretch>
        </p:blipFill>
        <p:spPr bwMode="auto">
          <a:xfrm>
            <a:off x="2163763" y="1220788"/>
            <a:ext cx="5711825" cy="1589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229" name="Picture 5">
            <a:extLst>
              <a:ext uri="{FF2B5EF4-FFF2-40B4-BE49-F238E27FC236}">
                <a16:creationId xmlns:a16="http://schemas.microsoft.com/office/drawing/2014/main" id="{CA988BF0-E259-4ED0-8219-9BCF27D366D5}"/>
              </a:ext>
            </a:extLst>
          </p:cNvPr>
          <p:cNvPicPr>
            <a:picLocks noChangeAspect="1" noChangeArrowheads="1"/>
          </p:cNvPicPr>
          <p:nvPr/>
        </p:nvPicPr>
        <p:blipFill>
          <a:blip r:embed="rId5">
            <a:extLst>
              <a:ext uri="{28A0092B-C50C-407E-A947-70E740481C1C}">
                <a14:useLocalDpi xmlns:a14="http://schemas.microsoft.com/office/drawing/2010/main" val="0"/>
              </a:ext>
            </a:extLst>
          </a:blip>
          <a:srcRect b="20277"/>
          <a:stretch>
            <a:fillRect/>
          </a:stretch>
        </p:blipFill>
        <p:spPr bwMode="auto">
          <a:xfrm>
            <a:off x="1844675" y="3027363"/>
            <a:ext cx="5634038" cy="1423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230" name="Picture 6">
            <a:extLst>
              <a:ext uri="{FF2B5EF4-FFF2-40B4-BE49-F238E27FC236}">
                <a16:creationId xmlns:a16="http://schemas.microsoft.com/office/drawing/2014/main" id="{ECA6D178-8630-4783-834F-7E47E7A51FB3}"/>
              </a:ext>
            </a:extLst>
          </p:cNvPr>
          <p:cNvPicPr>
            <a:picLocks noChangeAspect="1" noChangeArrowheads="1"/>
          </p:cNvPicPr>
          <p:nvPr/>
        </p:nvPicPr>
        <p:blipFill>
          <a:blip r:embed="rId6">
            <a:extLst>
              <a:ext uri="{28A0092B-C50C-407E-A947-70E740481C1C}">
                <a14:useLocalDpi xmlns:a14="http://schemas.microsoft.com/office/drawing/2010/main" val="0"/>
              </a:ext>
            </a:extLst>
          </a:blip>
          <a:srcRect b="20743"/>
          <a:stretch>
            <a:fillRect/>
          </a:stretch>
        </p:blipFill>
        <p:spPr bwMode="auto">
          <a:xfrm>
            <a:off x="1393825" y="4700588"/>
            <a:ext cx="5635625" cy="165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52227"/>
                                        </p:tgtEl>
                                        <p:attrNameLst>
                                          <p:attrName>style.visibility</p:attrName>
                                        </p:attrNameLst>
                                      </p:cBhvr>
                                      <p:to>
                                        <p:strVal val="visible"/>
                                      </p:to>
                                    </p:set>
                                    <p:animEffect transition="in" filter="wipe(left)">
                                      <p:cBhvr>
                                        <p:cTn id="7" dur="500"/>
                                        <p:tgtEl>
                                          <p:spTgt spid="52227"/>
                                        </p:tgtEl>
                                      </p:cBhvr>
                                    </p:animEffect>
                                  </p:childTnLst>
                                </p:cTn>
                              </p:par>
                            </p:childTnLst>
                          </p:cTn>
                        </p:par>
                        <p:par>
                          <p:cTn id="8" fill="hold" nodeType="afterGroup">
                            <p:stCondLst>
                              <p:cond delay="500"/>
                            </p:stCondLst>
                            <p:childTnLst>
                              <p:par>
                                <p:cTn id="9" presetID="23" presetClass="entr" presetSubtype="528" fill="hold" nodeType="afterEffect">
                                  <p:stCondLst>
                                    <p:cond delay="0"/>
                                  </p:stCondLst>
                                  <p:childTnLst>
                                    <p:set>
                                      <p:cBhvr>
                                        <p:cTn id="10" dur="1" fill="hold">
                                          <p:stCondLst>
                                            <p:cond delay="0"/>
                                          </p:stCondLst>
                                        </p:cTn>
                                        <p:tgtEl>
                                          <p:spTgt spid="52228"/>
                                        </p:tgtEl>
                                        <p:attrNameLst>
                                          <p:attrName>style.visibility</p:attrName>
                                        </p:attrNameLst>
                                      </p:cBhvr>
                                      <p:to>
                                        <p:strVal val="visible"/>
                                      </p:to>
                                    </p:set>
                                    <p:anim calcmode="lin" valueType="num">
                                      <p:cBhvr>
                                        <p:cTn id="11" dur="500" fill="hold"/>
                                        <p:tgtEl>
                                          <p:spTgt spid="52228"/>
                                        </p:tgtEl>
                                        <p:attrNameLst>
                                          <p:attrName>ppt_w</p:attrName>
                                        </p:attrNameLst>
                                      </p:cBhvr>
                                      <p:tavLst>
                                        <p:tav tm="0">
                                          <p:val>
                                            <p:fltVal val="0"/>
                                          </p:val>
                                        </p:tav>
                                        <p:tav tm="100000">
                                          <p:val>
                                            <p:strVal val="#ppt_w"/>
                                          </p:val>
                                        </p:tav>
                                      </p:tavLst>
                                    </p:anim>
                                    <p:anim calcmode="lin" valueType="num">
                                      <p:cBhvr>
                                        <p:cTn id="12" dur="500" fill="hold"/>
                                        <p:tgtEl>
                                          <p:spTgt spid="52228"/>
                                        </p:tgtEl>
                                        <p:attrNameLst>
                                          <p:attrName>ppt_h</p:attrName>
                                        </p:attrNameLst>
                                      </p:cBhvr>
                                      <p:tavLst>
                                        <p:tav tm="0">
                                          <p:val>
                                            <p:fltVal val="0"/>
                                          </p:val>
                                        </p:tav>
                                        <p:tav tm="100000">
                                          <p:val>
                                            <p:strVal val="#ppt_h"/>
                                          </p:val>
                                        </p:tav>
                                      </p:tavLst>
                                    </p:anim>
                                    <p:anim calcmode="lin" valueType="num">
                                      <p:cBhvr>
                                        <p:cTn id="13" dur="500" fill="hold"/>
                                        <p:tgtEl>
                                          <p:spTgt spid="52228"/>
                                        </p:tgtEl>
                                        <p:attrNameLst>
                                          <p:attrName>ppt_x</p:attrName>
                                        </p:attrNameLst>
                                      </p:cBhvr>
                                      <p:tavLst>
                                        <p:tav tm="0">
                                          <p:val>
                                            <p:fltVal val="0.5"/>
                                          </p:val>
                                        </p:tav>
                                        <p:tav tm="100000">
                                          <p:val>
                                            <p:strVal val="#ppt_x"/>
                                          </p:val>
                                        </p:tav>
                                      </p:tavLst>
                                    </p:anim>
                                    <p:anim calcmode="lin" valueType="num">
                                      <p:cBhvr>
                                        <p:cTn id="14" dur="500" fill="hold"/>
                                        <p:tgtEl>
                                          <p:spTgt spid="52228"/>
                                        </p:tgtEl>
                                        <p:attrNameLst>
                                          <p:attrName>ppt_y</p:attrName>
                                        </p:attrNameLst>
                                      </p:cBhvr>
                                      <p:tavLst>
                                        <p:tav tm="0">
                                          <p:val>
                                            <p:fltVal val="0.5"/>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3" presetClass="entr" presetSubtype="528" fill="hold" nodeType="clickEffect">
                                  <p:stCondLst>
                                    <p:cond delay="0"/>
                                  </p:stCondLst>
                                  <p:childTnLst>
                                    <p:set>
                                      <p:cBhvr>
                                        <p:cTn id="18" dur="1" fill="hold">
                                          <p:stCondLst>
                                            <p:cond delay="0"/>
                                          </p:stCondLst>
                                        </p:cTn>
                                        <p:tgtEl>
                                          <p:spTgt spid="52229"/>
                                        </p:tgtEl>
                                        <p:attrNameLst>
                                          <p:attrName>style.visibility</p:attrName>
                                        </p:attrNameLst>
                                      </p:cBhvr>
                                      <p:to>
                                        <p:strVal val="visible"/>
                                      </p:to>
                                    </p:set>
                                    <p:anim calcmode="lin" valueType="num">
                                      <p:cBhvr>
                                        <p:cTn id="19" dur="500" fill="hold"/>
                                        <p:tgtEl>
                                          <p:spTgt spid="52229"/>
                                        </p:tgtEl>
                                        <p:attrNameLst>
                                          <p:attrName>ppt_w</p:attrName>
                                        </p:attrNameLst>
                                      </p:cBhvr>
                                      <p:tavLst>
                                        <p:tav tm="0">
                                          <p:val>
                                            <p:fltVal val="0"/>
                                          </p:val>
                                        </p:tav>
                                        <p:tav tm="100000">
                                          <p:val>
                                            <p:strVal val="#ppt_w"/>
                                          </p:val>
                                        </p:tav>
                                      </p:tavLst>
                                    </p:anim>
                                    <p:anim calcmode="lin" valueType="num">
                                      <p:cBhvr>
                                        <p:cTn id="20" dur="500" fill="hold"/>
                                        <p:tgtEl>
                                          <p:spTgt spid="52229"/>
                                        </p:tgtEl>
                                        <p:attrNameLst>
                                          <p:attrName>ppt_h</p:attrName>
                                        </p:attrNameLst>
                                      </p:cBhvr>
                                      <p:tavLst>
                                        <p:tav tm="0">
                                          <p:val>
                                            <p:fltVal val="0"/>
                                          </p:val>
                                        </p:tav>
                                        <p:tav tm="100000">
                                          <p:val>
                                            <p:strVal val="#ppt_h"/>
                                          </p:val>
                                        </p:tav>
                                      </p:tavLst>
                                    </p:anim>
                                    <p:anim calcmode="lin" valueType="num">
                                      <p:cBhvr>
                                        <p:cTn id="21" dur="500" fill="hold"/>
                                        <p:tgtEl>
                                          <p:spTgt spid="52229"/>
                                        </p:tgtEl>
                                        <p:attrNameLst>
                                          <p:attrName>ppt_x</p:attrName>
                                        </p:attrNameLst>
                                      </p:cBhvr>
                                      <p:tavLst>
                                        <p:tav tm="0">
                                          <p:val>
                                            <p:fltVal val="0.5"/>
                                          </p:val>
                                        </p:tav>
                                        <p:tav tm="100000">
                                          <p:val>
                                            <p:strVal val="#ppt_x"/>
                                          </p:val>
                                        </p:tav>
                                      </p:tavLst>
                                    </p:anim>
                                    <p:anim calcmode="lin" valueType="num">
                                      <p:cBhvr>
                                        <p:cTn id="22" dur="500" fill="hold"/>
                                        <p:tgtEl>
                                          <p:spTgt spid="52229"/>
                                        </p:tgtEl>
                                        <p:attrNameLst>
                                          <p:attrName>ppt_y</p:attrName>
                                        </p:attrNameLst>
                                      </p:cBhvr>
                                      <p:tavLst>
                                        <p:tav tm="0">
                                          <p:val>
                                            <p:fltVal val="0.5"/>
                                          </p:val>
                                        </p:tav>
                                        <p:tav tm="100000">
                                          <p:val>
                                            <p:strVal val="#ppt_y"/>
                                          </p:val>
                                        </p:tav>
                                      </p:tavLst>
                                    </p:anim>
                                  </p:childTnLst>
                                </p:cTn>
                              </p:par>
                            </p:childTnLst>
                          </p:cTn>
                        </p:par>
                      </p:childTnLst>
                    </p:cTn>
                  </p:par>
                  <p:par>
                    <p:cTn id="23" fill="hold" nodeType="clickPar">
                      <p:stCondLst>
                        <p:cond delay="indefinite"/>
                      </p:stCondLst>
                      <p:childTnLst>
                        <p:par>
                          <p:cTn id="24" fill="hold" nodeType="withGroup">
                            <p:stCondLst>
                              <p:cond delay="0"/>
                            </p:stCondLst>
                            <p:childTnLst>
                              <p:par>
                                <p:cTn id="25" presetID="23" presetClass="entr" presetSubtype="528" fill="hold" nodeType="clickEffect">
                                  <p:stCondLst>
                                    <p:cond delay="0"/>
                                  </p:stCondLst>
                                  <p:childTnLst>
                                    <p:set>
                                      <p:cBhvr>
                                        <p:cTn id="26" dur="1" fill="hold">
                                          <p:stCondLst>
                                            <p:cond delay="0"/>
                                          </p:stCondLst>
                                        </p:cTn>
                                        <p:tgtEl>
                                          <p:spTgt spid="52230"/>
                                        </p:tgtEl>
                                        <p:attrNameLst>
                                          <p:attrName>style.visibility</p:attrName>
                                        </p:attrNameLst>
                                      </p:cBhvr>
                                      <p:to>
                                        <p:strVal val="visible"/>
                                      </p:to>
                                    </p:set>
                                    <p:anim calcmode="lin" valueType="num">
                                      <p:cBhvr>
                                        <p:cTn id="27" dur="500" fill="hold"/>
                                        <p:tgtEl>
                                          <p:spTgt spid="52230"/>
                                        </p:tgtEl>
                                        <p:attrNameLst>
                                          <p:attrName>ppt_w</p:attrName>
                                        </p:attrNameLst>
                                      </p:cBhvr>
                                      <p:tavLst>
                                        <p:tav tm="0">
                                          <p:val>
                                            <p:fltVal val="0"/>
                                          </p:val>
                                        </p:tav>
                                        <p:tav tm="100000">
                                          <p:val>
                                            <p:strVal val="#ppt_w"/>
                                          </p:val>
                                        </p:tav>
                                      </p:tavLst>
                                    </p:anim>
                                    <p:anim calcmode="lin" valueType="num">
                                      <p:cBhvr>
                                        <p:cTn id="28" dur="500" fill="hold"/>
                                        <p:tgtEl>
                                          <p:spTgt spid="52230"/>
                                        </p:tgtEl>
                                        <p:attrNameLst>
                                          <p:attrName>ppt_h</p:attrName>
                                        </p:attrNameLst>
                                      </p:cBhvr>
                                      <p:tavLst>
                                        <p:tav tm="0">
                                          <p:val>
                                            <p:fltVal val="0"/>
                                          </p:val>
                                        </p:tav>
                                        <p:tav tm="100000">
                                          <p:val>
                                            <p:strVal val="#ppt_h"/>
                                          </p:val>
                                        </p:tav>
                                      </p:tavLst>
                                    </p:anim>
                                    <p:anim calcmode="lin" valueType="num">
                                      <p:cBhvr>
                                        <p:cTn id="29" dur="500" fill="hold"/>
                                        <p:tgtEl>
                                          <p:spTgt spid="52230"/>
                                        </p:tgtEl>
                                        <p:attrNameLst>
                                          <p:attrName>ppt_x</p:attrName>
                                        </p:attrNameLst>
                                      </p:cBhvr>
                                      <p:tavLst>
                                        <p:tav tm="0">
                                          <p:val>
                                            <p:fltVal val="0.5"/>
                                          </p:val>
                                        </p:tav>
                                        <p:tav tm="100000">
                                          <p:val>
                                            <p:strVal val="#ppt_x"/>
                                          </p:val>
                                        </p:tav>
                                      </p:tavLst>
                                    </p:anim>
                                    <p:anim calcmode="lin" valueType="num">
                                      <p:cBhvr>
                                        <p:cTn id="30" dur="500" fill="hold"/>
                                        <p:tgtEl>
                                          <p:spTgt spid="52230"/>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227" grpId="0" autoUpdateAnimBg="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0178" name="Picture 2" descr="Illustration">
            <a:extLst>
              <a:ext uri="{FF2B5EF4-FFF2-40B4-BE49-F238E27FC236}">
                <a16:creationId xmlns:a16="http://schemas.microsoft.com/office/drawing/2014/main" id="{B915A3F2-2C1C-4796-B061-6352A8FED4C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187" name="Text Box 3">
            <a:extLst>
              <a:ext uri="{FF2B5EF4-FFF2-40B4-BE49-F238E27FC236}">
                <a16:creationId xmlns:a16="http://schemas.microsoft.com/office/drawing/2014/main" id="{C9F39382-B4AD-4084-BEAA-6BBD1D14B64B}"/>
              </a:ext>
            </a:extLst>
          </p:cNvPr>
          <p:cNvSpPr txBox="1">
            <a:spLocks noChangeArrowheads="1"/>
          </p:cNvSpPr>
          <p:nvPr/>
        </p:nvSpPr>
        <p:spPr bwMode="auto">
          <a:xfrm>
            <a:off x="381000" y="533400"/>
            <a:ext cx="8458200" cy="503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spcBef>
                <a:spcPct val="50000"/>
              </a:spcBef>
            </a:pPr>
            <a:r>
              <a:rPr lang="en-US" altLang="en-US" sz="3000" b="1">
                <a:solidFill>
                  <a:schemeClr val="accent2"/>
                </a:solidFill>
              </a:rPr>
              <a:t>FIBRA MUSCULAR QUE SE CONTRAE</a:t>
            </a:r>
            <a:endParaRPr lang="en-US" altLang="en-US" sz="2000" b="1"/>
          </a:p>
        </p:txBody>
      </p:sp>
      <p:grpSp>
        <p:nvGrpSpPr>
          <p:cNvPr id="50180" name="Group 10">
            <a:extLst>
              <a:ext uri="{FF2B5EF4-FFF2-40B4-BE49-F238E27FC236}">
                <a16:creationId xmlns:a16="http://schemas.microsoft.com/office/drawing/2014/main" id="{4BD699F8-2D38-471D-AA2A-2B6E882FD3F1}"/>
              </a:ext>
            </a:extLst>
          </p:cNvPr>
          <p:cNvGrpSpPr>
            <a:grpSpLocks noChangeAspect="1"/>
          </p:cNvGrpSpPr>
          <p:nvPr/>
        </p:nvGrpSpPr>
        <p:grpSpPr bwMode="auto">
          <a:xfrm>
            <a:off x="1397000" y="1066800"/>
            <a:ext cx="5819775" cy="5541963"/>
            <a:chOff x="880" y="771"/>
            <a:chExt cx="3454" cy="3289"/>
          </a:xfrm>
        </p:grpSpPr>
        <p:sp>
          <p:nvSpPr>
            <p:cNvPr id="50182" name="AutoShape 9">
              <a:extLst>
                <a:ext uri="{FF2B5EF4-FFF2-40B4-BE49-F238E27FC236}">
                  <a16:creationId xmlns:a16="http://schemas.microsoft.com/office/drawing/2014/main" id="{622F4CB3-7690-48FE-9901-D69C3ECD81B3}"/>
                </a:ext>
              </a:extLst>
            </p:cNvPr>
            <p:cNvSpPr>
              <a:spLocks noChangeAspect="1" noChangeArrowheads="1" noTextEdit="1"/>
            </p:cNvSpPr>
            <p:nvPr/>
          </p:nvSpPr>
          <p:spPr bwMode="auto">
            <a:xfrm>
              <a:off x="880" y="771"/>
              <a:ext cx="3454" cy="32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50183" name="Group 211">
              <a:extLst>
                <a:ext uri="{FF2B5EF4-FFF2-40B4-BE49-F238E27FC236}">
                  <a16:creationId xmlns:a16="http://schemas.microsoft.com/office/drawing/2014/main" id="{4A93F5A4-FC9F-44A5-AF86-2D850C0C2C3F}"/>
                </a:ext>
              </a:extLst>
            </p:cNvPr>
            <p:cNvGrpSpPr>
              <a:grpSpLocks/>
            </p:cNvGrpSpPr>
            <p:nvPr/>
          </p:nvGrpSpPr>
          <p:grpSpPr bwMode="auto">
            <a:xfrm>
              <a:off x="2016" y="940"/>
              <a:ext cx="1738" cy="385"/>
              <a:chOff x="2016" y="940"/>
              <a:chExt cx="1738" cy="385"/>
            </a:xfrm>
          </p:grpSpPr>
          <p:sp>
            <p:nvSpPr>
              <p:cNvPr id="51508" name="Freeform 11">
                <a:extLst>
                  <a:ext uri="{FF2B5EF4-FFF2-40B4-BE49-F238E27FC236}">
                    <a16:creationId xmlns:a16="http://schemas.microsoft.com/office/drawing/2014/main" id="{EB75403D-43D1-4D37-B06D-022B7D36B661}"/>
                  </a:ext>
                </a:extLst>
              </p:cNvPr>
              <p:cNvSpPr>
                <a:spLocks/>
              </p:cNvSpPr>
              <p:nvPr/>
            </p:nvSpPr>
            <p:spPr bwMode="auto">
              <a:xfrm>
                <a:off x="3300" y="940"/>
                <a:ext cx="454" cy="266"/>
              </a:xfrm>
              <a:custGeom>
                <a:avLst/>
                <a:gdLst>
                  <a:gd name="T0" fmla="*/ 0 w 2267"/>
                  <a:gd name="T1" fmla="*/ 266 h 1328"/>
                  <a:gd name="T2" fmla="*/ 46 w 2267"/>
                  <a:gd name="T3" fmla="*/ 240 h 1328"/>
                  <a:gd name="T4" fmla="*/ 88 w 2267"/>
                  <a:gd name="T5" fmla="*/ 212 h 1328"/>
                  <a:gd name="T6" fmla="*/ 128 w 2267"/>
                  <a:gd name="T7" fmla="*/ 182 h 1328"/>
                  <a:gd name="T8" fmla="*/ 168 w 2267"/>
                  <a:gd name="T9" fmla="*/ 151 h 1328"/>
                  <a:gd name="T10" fmla="*/ 208 w 2267"/>
                  <a:gd name="T11" fmla="*/ 120 h 1328"/>
                  <a:gd name="T12" fmla="*/ 249 w 2267"/>
                  <a:gd name="T13" fmla="*/ 90 h 1328"/>
                  <a:gd name="T14" fmla="*/ 294 w 2267"/>
                  <a:gd name="T15" fmla="*/ 61 h 1328"/>
                  <a:gd name="T16" fmla="*/ 342 w 2267"/>
                  <a:gd name="T17" fmla="*/ 37 h 1328"/>
                  <a:gd name="T18" fmla="*/ 395 w 2267"/>
                  <a:gd name="T19" fmla="*/ 16 h 1328"/>
                  <a:gd name="T20" fmla="*/ 454 w 2267"/>
                  <a:gd name="T21" fmla="*/ 0 h 132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67"/>
                  <a:gd name="T34" fmla="*/ 0 h 1328"/>
                  <a:gd name="T35" fmla="*/ 2267 w 2267"/>
                  <a:gd name="T36" fmla="*/ 1328 h 132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67" h="1328">
                    <a:moveTo>
                      <a:pt x="0" y="1328"/>
                    </a:moveTo>
                    <a:lnTo>
                      <a:pt x="229" y="1200"/>
                    </a:lnTo>
                    <a:lnTo>
                      <a:pt x="440" y="1058"/>
                    </a:lnTo>
                    <a:lnTo>
                      <a:pt x="639" y="910"/>
                    </a:lnTo>
                    <a:lnTo>
                      <a:pt x="839" y="755"/>
                    </a:lnTo>
                    <a:lnTo>
                      <a:pt x="1038" y="598"/>
                    </a:lnTo>
                    <a:lnTo>
                      <a:pt x="1245" y="449"/>
                    </a:lnTo>
                    <a:lnTo>
                      <a:pt x="1466" y="307"/>
                    </a:lnTo>
                    <a:lnTo>
                      <a:pt x="1706" y="183"/>
                    </a:lnTo>
                    <a:lnTo>
                      <a:pt x="1972" y="79"/>
                    </a:lnTo>
                    <a:lnTo>
                      <a:pt x="2267" y="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509" name="Freeform 12">
                <a:extLst>
                  <a:ext uri="{FF2B5EF4-FFF2-40B4-BE49-F238E27FC236}">
                    <a16:creationId xmlns:a16="http://schemas.microsoft.com/office/drawing/2014/main" id="{7D6CE41F-8A2B-42E2-BF56-6972B92BC16F}"/>
                  </a:ext>
                </a:extLst>
              </p:cNvPr>
              <p:cNvSpPr>
                <a:spLocks/>
              </p:cNvSpPr>
              <p:nvPr/>
            </p:nvSpPr>
            <p:spPr bwMode="auto">
              <a:xfrm>
                <a:off x="2037" y="1184"/>
                <a:ext cx="333" cy="141"/>
              </a:xfrm>
              <a:custGeom>
                <a:avLst/>
                <a:gdLst>
                  <a:gd name="T0" fmla="*/ 0 w 1669"/>
                  <a:gd name="T1" fmla="*/ 141 h 702"/>
                  <a:gd name="T2" fmla="*/ 15 w 1669"/>
                  <a:gd name="T3" fmla="*/ 137 h 702"/>
                  <a:gd name="T4" fmla="*/ 33 w 1669"/>
                  <a:gd name="T5" fmla="*/ 131 h 702"/>
                  <a:gd name="T6" fmla="*/ 54 w 1669"/>
                  <a:gd name="T7" fmla="*/ 126 h 702"/>
                  <a:gd name="T8" fmla="*/ 78 w 1669"/>
                  <a:gd name="T9" fmla="*/ 119 h 702"/>
                  <a:gd name="T10" fmla="*/ 103 w 1669"/>
                  <a:gd name="T11" fmla="*/ 112 h 702"/>
                  <a:gd name="T12" fmla="*/ 128 w 1669"/>
                  <a:gd name="T13" fmla="*/ 105 h 702"/>
                  <a:gd name="T14" fmla="*/ 155 w 1669"/>
                  <a:gd name="T15" fmla="*/ 96 h 702"/>
                  <a:gd name="T16" fmla="*/ 181 w 1669"/>
                  <a:gd name="T17" fmla="*/ 87 h 702"/>
                  <a:gd name="T18" fmla="*/ 208 w 1669"/>
                  <a:gd name="T19" fmla="*/ 76 h 702"/>
                  <a:gd name="T20" fmla="*/ 233 w 1669"/>
                  <a:gd name="T21" fmla="*/ 64 h 702"/>
                  <a:gd name="T22" fmla="*/ 245 w 1669"/>
                  <a:gd name="T23" fmla="*/ 57 h 702"/>
                  <a:gd name="T24" fmla="*/ 257 w 1669"/>
                  <a:gd name="T25" fmla="*/ 52 h 702"/>
                  <a:gd name="T26" fmla="*/ 268 w 1669"/>
                  <a:gd name="T27" fmla="*/ 45 h 702"/>
                  <a:gd name="T28" fmla="*/ 278 w 1669"/>
                  <a:gd name="T29" fmla="*/ 39 h 702"/>
                  <a:gd name="T30" fmla="*/ 287 w 1669"/>
                  <a:gd name="T31" fmla="*/ 33 h 702"/>
                  <a:gd name="T32" fmla="*/ 296 w 1669"/>
                  <a:gd name="T33" fmla="*/ 28 h 702"/>
                  <a:gd name="T34" fmla="*/ 305 w 1669"/>
                  <a:gd name="T35" fmla="*/ 21 h 702"/>
                  <a:gd name="T36" fmla="*/ 314 w 1669"/>
                  <a:gd name="T37" fmla="*/ 14 h 702"/>
                  <a:gd name="T38" fmla="*/ 323 w 1669"/>
                  <a:gd name="T39" fmla="*/ 8 h 702"/>
                  <a:gd name="T40" fmla="*/ 333 w 1669"/>
                  <a:gd name="T41" fmla="*/ 0 h 70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69"/>
                  <a:gd name="T64" fmla="*/ 0 h 702"/>
                  <a:gd name="T65" fmla="*/ 1669 w 1669"/>
                  <a:gd name="T66" fmla="*/ 702 h 70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69" h="702">
                    <a:moveTo>
                      <a:pt x="0" y="702"/>
                    </a:moveTo>
                    <a:lnTo>
                      <a:pt x="75" y="681"/>
                    </a:lnTo>
                    <a:lnTo>
                      <a:pt x="165" y="652"/>
                    </a:lnTo>
                    <a:lnTo>
                      <a:pt x="270" y="627"/>
                    </a:lnTo>
                    <a:lnTo>
                      <a:pt x="390" y="594"/>
                    </a:lnTo>
                    <a:lnTo>
                      <a:pt x="514" y="560"/>
                    </a:lnTo>
                    <a:lnTo>
                      <a:pt x="644" y="524"/>
                    </a:lnTo>
                    <a:lnTo>
                      <a:pt x="776" y="477"/>
                    </a:lnTo>
                    <a:lnTo>
                      <a:pt x="909" y="432"/>
                    </a:lnTo>
                    <a:lnTo>
                      <a:pt x="1042" y="378"/>
                    </a:lnTo>
                    <a:lnTo>
                      <a:pt x="1166" y="320"/>
                    </a:lnTo>
                    <a:lnTo>
                      <a:pt x="1229" y="286"/>
                    </a:lnTo>
                    <a:lnTo>
                      <a:pt x="1287" y="257"/>
                    </a:lnTo>
                    <a:lnTo>
                      <a:pt x="1341" y="225"/>
                    </a:lnTo>
                    <a:lnTo>
                      <a:pt x="1391" y="196"/>
                    </a:lnTo>
                    <a:lnTo>
                      <a:pt x="1436" y="166"/>
                    </a:lnTo>
                    <a:lnTo>
                      <a:pt x="1482" y="137"/>
                    </a:lnTo>
                    <a:lnTo>
                      <a:pt x="1528" y="104"/>
                    </a:lnTo>
                    <a:lnTo>
                      <a:pt x="1573" y="70"/>
                    </a:lnTo>
                    <a:lnTo>
                      <a:pt x="1618" y="38"/>
                    </a:lnTo>
                    <a:lnTo>
                      <a:pt x="1669" y="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510" name="Freeform 13">
                <a:extLst>
                  <a:ext uri="{FF2B5EF4-FFF2-40B4-BE49-F238E27FC236}">
                    <a16:creationId xmlns:a16="http://schemas.microsoft.com/office/drawing/2014/main" id="{02A0E101-5CDC-4EE6-8A22-B826A87575DA}"/>
                  </a:ext>
                </a:extLst>
              </p:cNvPr>
              <p:cNvSpPr>
                <a:spLocks/>
              </p:cNvSpPr>
              <p:nvPr/>
            </p:nvSpPr>
            <p:spPr bwMode="auto">
              <a:xfrm>
                <a:off x="2375" y="987"/>
                <a:ext cx="294" cy="193"/>
              </a:xfrm>
              <a:custGeom>
                <a:avLst/>
                <a:gdLst>
                  <a:gd name="T0" fmla="*/ 0 w 1469"/>
                  <a:gd name="T1" fmla="*/ 193 h 967"/>
                  <a:gd name="T2" fmla="*/ 12 w 1469"/>
                  <a:gd name="T3" fmla="*/ 184 h 967"/>
                  <a:gd name="T4" fmla="*/ 23 w 1469"/>
                  <a:gd name="T5" fmla="*/ 175 h 967"/>
                  <a:gd name="T6" fmla="*/ 36 w 1469"/>
                  <a:gd name="T7" fmla="*/ 165 h 967"/>
                  <a:gd name="T8" fmla="*/ 48 w 1469"/>
                  <a:gd name="T9" fmla="*/ 154 h 967"/>
                  <a:gd name="T10" fmla="*/ 63 w 1469"/>
                  <a:gd name="T11" fmla="*/ 142 h 967"/>
                  <a:gd name="T12" fmla="*/ 78 w 1469"/>
                  <a:gd name="T13" fmla="*/ 130 h 967"/>
                  <a:gd name="T14" fmla="*/ 95 w 1469"/>
                  <a:gd name="T15" fmla="*/ 117 h 967"/>
                  <a:gd name="T16" fmla="*/ 114 w 1469"/>
                  <a:gd name="T17" fmla="*/ 102 h 967"/>
                  <a:gd name="T18" fmla="*/ 134 w 1469"/>
                  <a:gd name="T19" fmla="*/ 86 h 967"/>
                  <a:gd name="T20" fmla="*/ 155 w 1469"/>
                  <a:gd name="T21" fmla="*/ 70 h 967"/>
                  <a:gd name="T22" fmla="*/ 168 w 1469"/>
                  <a:gd name="T23" fmla="*/ 61 h 967"/>
                  <a:gd name="T24" fmla="*/ 179 w 1469"/>
                  <a:gd name="T25" fmla="*/ 53 h 967"/>
                  <a:gd name="T26" fmla="*/ 193 w 1469"/>
                  <a:gd name="T27" fmla="*/ 46 h 967"/>
                  <a:gd name="T28" fmla="*/ 206 w 1469"/>
                  <a:gd name="T29" fmla="*/ 37 h 967"/>
                  <a:gd name="T30" fmla="*/ 220 w 1469"/>
                  <a:gd name="T31" fmla="*/ 31 h 967"/>
                  <a:gd name="T32" fmla="*/ 234 w 1469"/>
                  <a:gd name="T33" fmla="*/ 24 h 967"/>
                  <a:gd name="T34" fmla="*/ 248 w 1469"/>
                  <a:gd name="T35" fmla="*/ 17 h 967"/>
                  <a:gd name="T36" fmla="*/ 263 w 1469"/>
                  <a:gd name="T37" fmla="*/ 12 h 967"/>
                  <a:gd name="T38" fmla="*/ 279 w 1469"/>
                  <a:gd name="T39" fmla="*/ 6 h 967"/>
                  <a:gd name="T40" fmla="*/ 294 w 1469"/>
                  <a:gd name="T41" fmla="*/ 0 h 96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469"/>
                  <a:gd name="T64" fmla="*/ 0 h 967"/>
                  <a:gd name="T65" fmla="*/ 1469 w 1469"/>
                  <a:gd name="T66" fmla="*/ 967 h 96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469" h="967">
                    <a:moveTo>
                      <a:pt x="0" y="967"/>
                    </a:moveTo>
                    <a:lnTo>
                      <a:pt x="58" y="921"/>
                    </a:lnTo>
                    <a:lnTo>
                      <a:pt x="115" y="875"/>
                    </a:lnTo>
                    <a:lnTo>
                      <a:pt x="178" y="825"/>
                    </a:lnTo>
                    <a:lnTo>
                      <a:pt x="241" y="771"/>
                    </a:lnTo>
                    <a:lnTo>
                      <a:pt x="315" y="713"/>
                    </a:lnTo>
                    <a:lnTo>
                      <a:pt x="389" y="652"/>
                    </a:lnTo>
                    <a:lnTo>
                      <a:pt x="473" y="585"/>
                    </a:lnTo>
                    <a:lnTo>
                      <a:pt x="569" y="510"/>
                    </a:lnTo>
                    <a:lnTo>
                      <a:pt x="668" y="432"/>
                    </a:lnTo>
                    <a:lnTo>
                      <a:pt x="776" y="349"/>
                    </a:lnTo>
                    <a:lnTo>
                      <a:pt x="839" y="306"/>
                    </a:lnTo>
                    <a:lnTo>
                      <a:pt x="896" y="265"/>
                    </a:lnTo>
                    <a:lnTo>
                      <a:pt x="963" y="228"/>
                    </a:lnTo>
                    <a:lnTo>
                      <a:pt x="1028" y="187"/>
                    </a:lnTo>
                    <a:lnTo>
                      <a:pt x="1100" y="153"/>
                    </a:lnTo>
                    <a:lnTo>
                      <a:pt x="1170" y="120"/>
                    </a:lnTo>
                    <a:lnTo>
                      <a:pt x="1241" y="86"/>
                    </a:lnTo>
                    <a:lnTo>
                      <a:pt x="1316" y="58"/>
                    </a:lnTo>
                    <a:lnTo>
                      <a:pt x="1394" y="29"/>
                    </a:lnTo>
                    <a:lnTo>
                      <a:pt x="1469" y="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511" name="Freeform 14">
                <a:extLst>
                  <a:ext uri="{FF2B5EF4-FFF2-40B4-BE49-F238E27FC236}">
                    <a16:creationId xmlns:a16="http://schemas.microsoft.com/office/drawing/2014/main" id="{312788CF-1748-4D49-BEAA-5FB18447C37A}"/>
                  </a:ext>
                </a:extLst>
              </p:cNvPr>
              <p:cNvSpPr>
                <a:spLocks/>
              </p:cNvSpPr>
              <p:nvPr/>
            </p:nvSpPr>
            <p:spPr bwMode="auto">
              <a:xfrm>
                <a:off x="3153" y="1008"/>
                <a:ext cx="115" cy="116"/>
              </a:xfrm>
              <a:custGeom>
                <a:avLst/>
                <a:gdLst>
                  <a:gd name="T0" fmla="*/ 57 w 576"/>
                  <a:gd name="T1" fmla="*/ 116 h 576"/>
                  <a:gd name="T2" fmla="*/ 66 w 576"/>
                  <a:gd name="T3" fmla="*/ 115 h 576"/>
                  <a:gd name="T4" fmla="*/ 75 w 576"/>
                  <a:gd name="T5" fmla="*/ 114 h 576"/>
                  <a:gd name="T6" fmla="*/ 83 w 576"/>
                  <a:gd name="T7" fmla="*/ 110 h 576"/>
                  <a:gd name="T8" fmla="*/ 91 w 576"/>
                  <a:gd name="T9" fmla="*/ 105 h 576"/>
                  <a:gd name="T10" fmla="*/ 98 w 576"/>
                  <a:gd name="T11" fmla="*/ 99 h 576"/>
                  <a:gd name="T12" fmla="*/ 103 w 576"/>
                  <a:gd name="T13" fmla="*/ 93 h 576"/>
                  <a:gd name="T14" fmla="*/ 108 w 576"/>
                  <a:gd name="T15" fmla="*/ 85 h 576"/>
                  <a:gd name="T16" fmla="*/ 112 w 576"/>
                  <a:gd name="T17" fmla="*/ 77 h 576"/>
                  <a:gd name="T18" fmla="*/ 114 w 576"/>
                  <a:gd name="T19" fmla="*/ 67 h 576"/>
                  <a:gd name="T20" fmla="*/ 115 w 576"/>
                  <a:gd name="T21" fmla="*/ 58 h 576"/>
                  <a:gd name="T22" fmla="*/ 114 w 576"/>
                  <a:gd name="T23" fmla="*/ 49 h 576"/>
                  <a:gd name="T24" fmla="*/ 112 w 576"/>
                  <a:gd name="T25" fmla="*/ 40 h 576"/>
                  <a:gd name="T26" fmla="*/ 108 w 576"/>
                  <a:gd name="T27" fmla="*/ 32 h 576"/>
                  <a:gd name="T28" fmla="*/ 103 w 576"/>
                  <a:gd name="T29" fmla="*/ 24 h 576"/>
                  <a:gd name="T30" fmla="*/ 98 w 576"/>
                  <a:gd name="T31" fmla="*/ 17 h 576"/>
                  <a:gd name="T32" fmla="*/ 91 w 576"/>
                  <a:gd name="T33" fmla="*/ 12 h 576"/>
                  <a:gd name="T34" fmla="*/ 83 w 576"/>
                  <a:gd name="T35" fmla="*/ 6 h 576"/>
                  <a:gd name="T36" fmla="*/ 75 w 576"/>
                  <a:gd name="T37" fmla="*/ 3 h 576"/>
                  <a:gd name="T38" fmla="*/ 66 w 576"/>
                  <a:gd name="T39" fmla="*/ 1 h 576"/>
                  <a:gd name="T40" fmla="*/ 57 w 576"/>
                  <a:gd name="T41" fmla="*/ 0 h 576"/>
                  <a:gd name="T42" fmla="*/ 48 w 576"/>
                  <a:gd name="T43" fmla="*/ 1 h 576"/>
                  <a:gd name="T44" fmla="*/ 39 w 576"/>
                  <a:gd name="T45" fmla="*/ 3 h 576"/>
                  <a:gd name="T46" fmla="*/ 31 w 576"/>
                  <a:gd name="T47" fmla="*/ 6 h 576"/>
                  <a:gd name="T48" fmla="*/ 23 w 576"/>
                  <a:gd name="T49" fmla="*/ 12 h 576"/>
                  <a:gd name="T50" fmla="*/ 16 w 576"/>
                  <a:gd name="T51" fmla="*/ 17 h 576"/>
                  <a:gd name="T52" fmla="*/ 11 w 576"/>
                  <a:gd name="T53" fmla="*/ 24 h 576"/>
                  <a:gd name="T54" fmla="*/ 6 w 576"/>
                  <a:gd name="T55" fmla="*/ 32 h 576"/>
                  <a:gd name="T56" fmla="*/ 2 w 576"/>
                  <a:gd name="T57" fmla="*/ 40 h 576"/>
                  <a:gd name="T58" fmla="*/ 1 w 576"/>
                  <a:gd name="T59" fmla="*/ 49 h 576"/>
                  <a:gd name="T60" fmla="*/ 0 w 576"/>
                  <a:gd name="T61" fmla="*/ 58 h 576"/>
                  <a:gd name="T62" fmla="*/ 1 w 576"/>
                  <a:gd name="T63" fmla="*/ 67 h 576"/>
                  <a:gd name="T64" fmla="*/ 2 w 576"/>
                  <a:gd name="T65" fmla="*/ 77 h 576"/>
                  <a:gd name="T66" fmla="*/ 6 w 576"/>
                  <a:gd name="T67" fmla="*/ 85 h 576"/>
                  <a:gd name="T68" fmla="*/ 11 w 576"/>
                  <a:gd name="T69" fmla="*/ 93 h 576"/>
                  <a:gd name="T70" fmla="*/ 16 w 576"/>
                  <a:gd name="T71" fmla="*/ 99 h 576"/>
                  <a:gd name="T72" fmla="*/ 23 w 576"/>
                  <a:gd name="T73" fmla="*/ 105 h 576"/>
                  <a:gd name="T74" fmla="*/ 31 w 576"/>
                  <a:gd name="T75" fmla="*/ 110 h 576"/>
                  <a:gd name="T76" fmla="*/ 39 w 576"/>
                  <a:gd name="T77" fmla="*/ 114 h 576"/>
                  <a:gd name="T78" fmla="*/ 48 w 576"/>
                  <a:gd name="T79" fmla="*/ 115 h 576"/>
                  <a:gd name="T80" fmla="*/ 57 w 576"/>
                  <a:gd name="T81" fmla="*/ 116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6"/>
                  <a:gd name="T125" fmla="*/ 576 w 576"/>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6">
                    <a:moveTo>
                      <a:pt x="286" y="576"/>
                    </a:moveTo>
                    <a:lnTo>
                      <a:pt x="331" y="572"/>
                    </a:lnTo>
                    <a:lnTo>
                      <a:pt x="376" y="564"/>
                    </a:lnTo>
                    <a:lnTo>
                      <a:pt x="418" y="547"/>
                    </a:lnTo>
                    <a:lnTo>
                      <a:pt x="456" y="522"/>
                    </a:lnTo>
                    <a:lnTo>
                      <a:pt x="489" y="493"/>
                    </a:lnTo>
                    <a:lnTo>
                      <a:pt x="518" y="461"/>
                    </a:lnTo>
                    <a:lnTo>
                      <a:pt x="543" y="423"/>
                    </a:lnTo>
                    <a:lnTo>
                      <a:pt x="560" y="382"/>
                    </a:lnTo>
                    <a:lnTo>
                      <a:pt x="572" y="335"/>
                    </a:lnTo>
                    <a:lnTo>
                      <a:pt x="576" y="290"/>
                    </a:lnTo>
                    <a:lnTo>
                      <a:pt x="572" y="245"/>
                    </a:lnTo>
                    <a:lnTo>
                      <a:pt x="560" y="198"/>
                    </a:lnTo>
                    <a:lnTo>
                      <a:pt x="543" y="157"/>
                    </a:lnTo>
                    <a:lnTo>
                      <a:pt x="518" y="120"/>
                    </a:lnTo>
                    <a:lnTo>
                      <a:pt x="489" y="86"/>
                    </a:lnTo>
                    <a:lnTo>
                      <a:pt x="456" y="58"/>
                    </a:lnTo>
                    <a:lnTo>
                      <a:pt x="418" y="32"/>
                    </a:lnTo>
                    <a:lnTo>
                      <a:pt x="376" y="16"/>
                    </a:lnTo>
                    <a:lnTo>
                      <a:pt x="331" y="4"/>
                    </a:lnTo>
                    <a:lnTo>
                      <a:pt x="286" y="0"/>
                    </a:lnTo>
                    <a:lnTo>
                      <a:pt x="240" y="4"/>
                    </a:lnTo>
                    <a:lnTo>
                      <a:pt x="194" y="16"/>
                    </a:lnTo>
                    <a:lnTo>
                      <a:pt x="153" y="32"/>
                    </a:lnTo>
                    <a:lnTo>
                      <a:pt x="115" y="58"/>
                    </a:lnTo>
                    <a:lnTo>
                      <a:pt x="82" y="86"/>
                    </a:lnTo>
                    <a:lnTo>
                      <a:pt x="54" y="120"/>
                    </a:lnTo>
                    <a:lnTo>
                      <a:pt x="28" y="157"/>
                    </a:lnTo>
                    <a:lnTo>
                      <a:pt x="11" y="198"/>
                    </a:lnTo>
                    <a:lnTo>
                      <a:pt x="3" y="245"/>
                    </a:lnTo>
                    <a:lnTo>
                      <a:pt x="0" y="290"/>
                    </a:lnTo>
                    <a:lnTo>
                      <a:pt x="3" y="335"/>
                    </a:lnTo>
                    <a:lnTo>
                      <a:pt x="11" y="382"/>
                    </a:lnTo>
                    <a:lnTo>
                      <a:pt x="28" y="423"/>
                    </a:lnTo>
                    <a:lnTo>
                      <a:pt x="54" y="461"/>
                    </a:lnTo>
                    <a:lnTo>
                      <a:pt x="82" y="493"/>
                    </a:lnTo>
                    <a:lnTo>
                      <a:pt x="115" y="522"/>
                    </a:lnTo>
                    <a:lnTo>
                      <a:pt x="153" y="547"/>
                    </a:lnTo>
                    <a:lnTo>
                      <a:pt x="194" y="564"/>
                    </a:lnTo>
                    <a:lnTo>
                      <a:pt x="240" y="572"/>
                    </a:lnTo>
                    <a:lnTo>
                      <a:pt x="286" y="576"/>
                    </a:lnTo>
                    <a:close/>
                  </a:path>
                </a:pathLst>
              </a:custGeom>
              <a:solidFill>
                <a:srgbClr val="4C4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512" name="Freeform 15">
                <a:extLst>
                  <a:ext uri="{FF2B5EF4-FFF2-40B4-BE49-F238E27FC236}">
                    <a16:creationId xmlns:a16="http://schemas.microsoft.com/office/drawing/2014/main" id="{7F13B793-5313-4470-86FA-AFE6CD68099F}"/>
                  </a:ext>
                </a:extLst>
              </p:cNvPr>
              <p:cNvSpPr>
                <a:spLocks/>
              </p:cNvSpPr>
              <p:nvPr/>
            </p:nvSpPr>
            <p:spPr bwMode="auto">
              <a:xfrm>
                <a:off x="3153" y="1008"/>
                <a:ext cx="115" cy="116"/>
              </a:xfrm>
              <a:custGeom>
                <a:avLst/>
                <a:gdLst>
                  <a:gd name="T0" fmla="*/ 57 w 576"/>
                  <a:gd name="T1" fmla="*/ 116 h 576"/>
                  <a:gd name="T2" fmla="*/ 66 w 576"/>
                  <a:gd name="T3" fmla="*/ 115 h 576"/>
                  <a:gd name="T4" fmla="*/ 75 w 576"/>
                  <a:gd name="T5" fmla="*/ 114 h 576"/>
                  <a:gd name="T6" fmla="*/ 83 w 576"/>
                  <a:gd name="T7" fmla="*/ 110 h 576"/>
                  <a:gd name="T8" fmla="*/ 91 w 576"/>
                  <a:gd name="T9" fmla="*/ 105 h 576"/>
                  <a:gd name="T10" fmla="*/ 98 w 576"/>
                  <a:gd name="T11" fmla="*/ 99 h 576"/>
                  <a:gd name="T12" fmla="*/ 103 w 576"/>
                  <a:gd name="T13" fmla="*/ 93 h 576"/>
                  <a:gd name="T14" fmla="*/ 108 w 576"/>
                  <a:gd name="T15" fmla="*/ 85 h 576"/>
                  <a:gd name="T16" fmla="*/ 112 w 576"/>
                  <a:gd name="T17" fmla="*/ 77 h 576"/>
                  <a:gd name="T18" fmla="*/ 114 w 576"/>
                  <a:gd name="T19" fmla="*/ 67 h 576"/>
                  <a:gd name="T20" fmla="*/ 115 w 576"/>
                  <a:gd name="T21" fmla="*/ 58 h 576"/>
                  <a:gd name="T22" fmla="*/ 114 w 576"/>
                  <a:gd name="T23" fmla="*/ 49 h 576"/>
                  <a:gd name="T24" fmla="*/ 112 w 576"/>
                  <a:gd name="T25" fmla="*/ 40 h 576"/>
                  <a:gd name="T26" fmla="*/ 108 w 576"/>
                  <a:gd name="T27" fmla="*/ 32 h 576"/>
                  <a:gd name="T28" fmla="*/ 103 w 576"/>
                  <a:gd name="T29" fmla="*/ 24 h 576"/>
                  <a:gd name="T30" fmla="*/ 98 w 576"/>
                  <a:gd name="T31" fmla="*/ 17 h 576"/>
                  <a:gd name="T32" fmla="*/ 91 w 576"/>
                  <a:gd name="T33" fmla="*/ 12 h 576"/>
                  <a:gd name="T34" fmla="*/ 83 w 576"/>
                  <a:gd name="T35" fmla="*/ 6 h 576"/>
                  <a:gd name="T36" fmla="*/ 75 w 576"/>
                  <a:gd name="T37" fmla="*/ 3 h 576"/>
                  <a:gd name="T38" fmla="*/ 66 w 576"/>
                  <a:gd name="T39" fmla="*/ 1 h 576"/>
                  <a:gd name="T40" fmla="*/ 57 w 576"/>
                  <a:gd name="T41" fmla="*/ 0 h 576"/>
                  <a:gd name="T42" fmla="*/ 48 w 576"/>
                  <a:gd name="T43" fmla="*/ 1 h 576"/>
                  <a:gd name="T44" fmla="*/ 39 w 576"/>
                  <a:gd name="T45" fmla="*/ 3 h 576"/>
                  <a:gd name="T46" fmla="*/ 31 w 576"/>
                  <a:gd name="T47" fmla="*/ 6 h 576"/>
                  <a:gd name="T48" fmla="*/ 23 w 576"/>
                  <a:gd name="T49" fmla="*/ 12 h 576"/>
                  <a:gd name="T50" fmla="*/ 16 w 576"/>
                  <a:gd name="T51" fmla="*/ 17 h 576"/>
                  <a:gd name="T52" fmla="*/ 11 w 576"/>
                  <a:gd name="T53" fmla="*/ 24 h 576"/>
                  <a:gd name="T54" fmla="*/ 6 w 576"/>
                  <a:gd name="T55" fmla="*/ 32 h 576"/>
                  <a:gd name="T56" fmla="*/ 2 w 576"/>
                  <a:gd name="T57" fmla="*/ 40 h 576"/>
                  <a:gd name="T58" fmla="*/ 1 w 576"/>
                  <a:gd name="T59" fmla="*/ 49 h 576"/>
                  <a:gd name="T60" fmla="*/ 0 w 576"/>
                  <a:gd name="T61" fmla="*/ 58 h 576"/>
                  <a:gd name="T62" fmla="*/ 1 w 576"/>
                  <a:gd name="T63" fmla="*/ 67 h 576"/>
                  <a:gd name="T64" fmla="*/ 2 w 576"/>
                  <a:gd name="T65" fmla="*/ 77 h 576"/>
                  <a:gd name="T66" fmla="*/ 6 w 576"/>
                  <a:gd name="T67" fmla="*/ 85 h 576"/>
                  <a:gd name="T68" fmla="*/ 11 w 576"/>
                  <a:gd name="T69" fmla="*/ 93 h 576"/>
                  <a:gd name="T70" fmla="*/ 16 w 576"/>
                  <a:gd name="T71" fmla="*/ 99 h 576"/>
                  <a:gd name="T72" fmla="*/ 23 w 576"/>
                  <a:gd name="T73" fmla="*/ 105 h 576"/>
                  <a:gd name="T74" fmla="*/ 31 w 576"/>
                  <a:gd name="T75" fmla="*/ 110 h 576"/>
                  <a:gd name="T76" fmla="*/ 39 w 576"/>
                  <a:gd name="T77" fmla="*/ 114 h 576"/>
                  <a:gd name="T78" fmla="*/ 48 w 576"/>
                  <a:gd name="T79" fmla="*/ 115 h 576"/>
                  <a:gd name="T80" fmla="*/ 57 w 576"/>
                  <a:gd name="T81" fmla="*/ 116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6"/>
                  <a:gd name="T125" fmla="*/ 576 w 576"/>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6">
                    <a:moveTo>
                      <a:pt x="286" y="576"/>
                    </a:moveTo>
                    <a:lnTo>
                      <a:pt x="331" y="572"/>
                    </a:lnTo>
                    <a:lnTo>
                      <a:pt x="376" y="564"/>
                    </a:lnTo>
                    <a:lnTo>
                      <a:pt x="418" y="547"/>
                    </a:lnTo>
                    <a:lnTo>
                      <a:pt x="456" y="522"/>
                    </a:lnTo>
                    <a:lnTo>
                      <a:pt x="489" y="493"/>
                    </a:lnTo>
                    <a:lnTo>
                      <a:pt x="518" y="461"/>
                    </a:lnTo>
                    <a:lnTo>
                      <a:pt x="543" y="423"/>
                    </a:lnTo>
                    <a:lnTo>
                      <a:pt x="560" y="382"/>
                    </a:lnTo>
                    <a:lnTo>
                      <a:pt x="572" y="335"/>
                    </a:lnTo>
                    <a:lnTo>
                      <a:pt x="576" y="290"/>
                    </a:lnTo>
                    <a:lnTo>
                      <a:pt x="572" y="245"/>
                    </a:lnTo>
                    <a:lnTo>
                      <a:pt x="560" y="198"/>
                    </a:lnTo>
                    <a:lnTo>
                      <a:pt x="543" y="157"/>
                    </a:lnTo>
                    <a:lnTo>
                      <a:pt x="518" y="120"/>
                    </a:lnTo>
                    <a:lnTo>
                      <a:pt x="489" y="86"/>
                    </a:lnTo>
                    <a:lnTo>
                      <a:pt x="456" y="58"/>
                    </a:lnTo>
                    <a:lnTo>
                      <a:pt x="418" y="32"/>
                    </a:lnTo>
                    <a:lnTo>
                      <a:pt x="376" y="16"/>
                    </a:lnTo>
                    <a:lnTo>
                      <a:pt x="331" y="4"/>
                    </a:lnTo>
                    <a:lnTo>
                      <a:pt x="286" y="0"/>
                    </a:lnTo>
                    <a:lnTo>
                      <a:pt x="240" y="4"/>
                    </a:lnTo>
                    <a:lnTo>
                      <a:pt x="194" y="16"/>
                    </a:lnTo>
                    <a:lnTo>
                      <a:pt x="153" y="32"/>
                    </a:lnTo>
                    <a:lnTo>
                      <a:pt x="115" y="58"/>
                    </a:lnTo>
                    <a:lnTo>
                      <a:pt x="82" y="86"/>
                    </a:lnTo>
                    <a:lnTo>
                      <a:pt x="54" y="120"/>
                    </a:lnTo>
                    <a:lnTo>
                      <a:pt x="28" y="157"/>
                    </a:lnTo>
                    <a:lnTo>
                      <a:pt x="11" y="198"/>
                    </a:lnTo>
                    <a:lnTo>
                      <a:pt x="3" y="245"/>
                    </a:lnTo>
                    <a:lnTo>
                      <a:pt x="0" y="290"/>
                    </a:lnTo>
                    <a:lnTo>
                      <a:pt x="3" y="335"/>
                    </a:lnTo>
                    <a:lnTo>
                      <a:pt x="11" y="382"/>
                    </a:lnTo>
                    <a:lnTo>
                      <a:pt x="28" y="423"/>
                    </a:lnTo>
                    <a:lnTo>
                      <a:pt x="54" y="461"/>
                    </a:lnTo>
                    <a:lnTo>
                      <a:pt x="82" y="493"/>
                    </a:lnTo>
                    <a:lnTo>
                      <a:pt x="115" y="522"/>
                    </a:lnTo>
                    <a:lnTo>
                      <a:pt x="153" y="547"/>
                    </a:lnTo>
                    <a:lnTo>
                      <a:pt x="194" y="564"/>
                    </a:lnTo>
                    <a:lnTo>
                      <a:pt x="240" y="572"/>
                    </a:lnTo>
                    <a:lnTo>
                      <a:pt x="286"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513" name="Freeform 16">
                <a:extLst>
                  <a:ext uri="{FF2B5EF4-FFF2-40B4-BE49-F238E27FC236}">
                    <a16:creationId xmlns:a16="http://schemas.microsoft.com/office/drawing/2014/main" id="{0F5EC016-A0D1-4332-B75F-DBB613D346EB}"/>
                  </a:ext>
                </a:extLst>
              </p:cNvPr>
              <p:cNvSpPr>
                <a:spLocks/>
              </p:cNvSpPr>
              <p:nvPr/>
            </p:nvSpPr>
            <p:spPr bwMode="auto">
              <a:xfrm>
                <a:off x="3153" y="1008"/>
                <a:ext cx="115" cy="116"/>
              </a:xfrm>
              <a:custGeom>
                <a:avLst/>
                <a:gdLst>
                  <a:gd name="T0" fmla="*/ 57 w 576"/>
                  <a:gd name="T1" fmla="*/ 116 h 576"/>
                  <a:gd name="T2" fmla="*/ 66 w 576"/>
                  <a:gd name="T3" fmla="*/ 115 h 576"/>
                  <a:gd name="T4" fmla="*/ 75 w 576"/>
                  <a:gd name="T5" fmla="*/ 114 h 576"/>
                  <a:gd name="T6" fmla="*/ 83 w 576"/>
                  <a:gd name="T7" fmla="*/ 110 h 576"/>
                  <a:gd name="T8" fmla="*/ 91 w 576"/>
                  <a:gd name="T9" fmla="*/ 105 h 576"/>
                  <a:gd name="T10" fmla="*/ 98 w 576"/>
                  <a:gd name="T11" fmla="*/ 99 h 576"/>
                  <a:gd name="T12" fmla="*/ 103 w 576"/>
                  <a:gd name="T13" fmla="*/ 93 h 576"/>
                  <a:gd name="T14" fmla="*/ 108 w 576"/>
                  <a:gd name="T15" fmla="*/ 85 h 576"/>
                  <a:gd name="T16" fmla="*/ 112 w 576"/>
                  <a:gd name="T17" fmla="*/ 77 h 576"/>
                  <a:gd name="T18" fmla="*/ 114 w 576"/>
                  <a:gd name="T19" fmla="*/ 67 h 576"/>
                  <a:gd name="T20" fmla="*/ 115 w 576"/>
                  <a:gd name="T21" fmla="*/ 58 h 576"/>
                  <a:gd name="T22" fmla="*/ 114 w 576"/>
                  <a:gd name="T23" fmla="*/ 49 h 576"/>
                  <a:gd name="T24" fmla="*/ 112 w 576"/>
                  <a:gd name="T25" fmla="*/ 40 h 576"/>
                  <a:gd name="T26" fmla="*/ 108 w 576"/>
                  <a:gd name="T27" fmla="*/ 32 h 576"/>
                  <a:gd name="T28" fmla="*/ 103 w 576"/>
                  <a:gd name="T29" fmla="*/ 24 h 576"/>
                  <a:gd name="T30" fmla="*/ 98 w 576"/>
                  <a:gd name="T31" fmla="*/ 17 h 576"/>
                  <a:gd name="T32" fmla="*/ 91 w 576"/>
                  <a:gd name="T33" fmla="*/ 12 h 576"/>
                  <a:gd name="T34" fmla="*/ 83 w 576"/>
                  <a:gd name="T35" fmla="*/ 6 h 576"/>
                  <a:gd name="T36" fmla="*/ 75 w 576"/>
                  <a:gd name="T37" fmla="*/ 3 h 576"/>
                  <a:gd name="T38" fmla="*/ 66 w 576"/>
                  <a:gd name="T39" fmla="*/ 1 h 576"/>
                  <a:gd name="T40" fmla="*/ 57 w 576"/>
                  <a:gd name="T41" fmla="*/ 0 h 576"/>
                  <a:gd name="T42" fmla="*/ 48 w 576"/>
                  <a:gd name="T43" fmla="*/ 1 h 576"/>
                  <a:gd name="T44" fmla="*/ 39 w 576"/>
                  <a:gd name="T45" fmla="*/ 3 h 576"/>
                  <a:gd name="T46" fmla="*/ 31 w 576"/>
                  <a:gd name="T47" fmla="*/ 6 h 576"/>
                  <a:gd name="T48" fmla="*/ 23 w 576"/>
                  <a:gd name="T49" fmla="*/ 12 h 576"/>
                  <a:gd name="T50" fmla="*/ 16 w 576"/>
                  <a:gd name="T51" fmla="*/ 17 h 576"/>
                  <a:gd name="T52" fmla="*/ 11 w 576"/>
                  <a:gd name="T53" fmla="*/ 24 h 576"/>
                  <a:gd name="T54" fmla="*/ 6 w 576"/>
                  <a:gd name="T55" fmla="*/ 32 h 576"/>
                  <a:gd name="T56" fmla="*/ 2 w 576"/>
                  <a:gd name="T57" fmla="*/ 40 h 576"/>
                  <a:gd name="T58" fmla="*/ 1 w 576"/>
                  <a:gd name="T59" fmla="*/ 49 h 576"/>
                  <a:gd name="T60" fmla="*/ 0 w 576"/>
                  <a:gd name="T61" fmla="*/ 58 h 576"/>
                  <a:gd name="T62" fmla="*/ 1 w 576"/>
                  <a:gd name="T63" fmla="*/ 67 h 576"/>
                  <a:gd name="T64" fmla="*/ 2 w 576"/>
                  <a:gd name="T65" fmla="*/ 77 h 576"/>
                  <a:gd name="T66" fmla="*/ 6 w 576"/>
                  <a:gd name="T67" fmla="*/ 85 h 576"/>
                  <a:gd name="T68" fmla="*/ 11 w 576"/>
                  <a:gd name="T69" fmla="*/ 93 h 576"/>
                  <a:gd name="T70" fmla="*/ 16 w 576"/>
                  <a:gd name="T71" fmla="*/ 99 h 576"/>
                  <a:gd name="T72" fmla="*/ 23 w 576"/>
                  <a:gd name="T73" fmla="*/ 105 h 576"/>
                  <a:gd name="T74" fmla="*/ 31 w 576"/>
                  <a:gd name="T75" fmla="*/ 110 h 576"/>
                  <a:gd name="T76" fmla="*/ 39 w 576"/>
                  <a:gd name="T77" fmla="*/ 114 h 576"/>
                  <a:gd name="T78" fmla="*/ 48 w 576"/>
                  <a:gd name="T79" fmla="*/ 115 h 576"/>
                  <a:gd name="T80" fmla="*/ 57 w 576"/>
                  <a:gd name="T81" fmla="*/ 116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6"/>
                  <a:gd name="T125" fmla="*/ 576 w 576"/>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6">
                    <a:moveTo>
                      <a:pt x="286" y="576"/>
                    </a:moveTo>
                    <a:lnTo>
                      <a:pt x="331" y="572"/>
                    </a:lnTo>
                    <a:lnTo>
                      <a:pt x="376" y="564"/>
                    </a:lnTo>
                    <a:lnTo>
                      <a:pt x="418" y="547"/>
                    </a:lnTo>
                    <a:lnTo>
                      <a:pt x="456" y="522"/>
                    </a:lnTo>
                    <a:lnTo>
                      <a:pt x="489" y="493"/>
                    </a:lnTo>
                    <a:lnTo>
                      <a:pt x="518" y="461"/>
                    </a:lnTo>
                    <a:lnTo>
                      <a:pt x="543" y="423"/>
                    </a:lnTo>
                    <a:lnTo>
                      <a:pt x="560" y="382"/>
                    </a:lnTo>
                    <a:lnTo>
                      <a:pt x="572" y="335"/>
                    </a:lnTo>
                    <a:lnTo>
                      <a:pt x="576" y="290"/>
                    </a:lnTo>
                    <a:lnTo>
                      <a:pt x="572" y="245"/>
                    </a:lnTo>
                    <a:lnTo>
                      <a:pt x="560" y="198"/>
                    </a:lnTo>
                    <a:lnTo>
                      <a:pt x="543" y="157"/>
                    </a:lnTo>
                    <a:lnTo>
                      <a:pt x="518" y="120"/>
                    </a:lnTo>
                    <a:lnTo>
                      <a:pt x="489" y="86"/>
                    </a:lnTo>
                    <a:lnTo>
                      <a:pt x="456" y="58"/>
                    </a:lnTo>
                    <a:lnTo>
                      <a:pt x="418" y="32"/>
                    </a:lnTo>
                    <a:lnTo>
                      <a:pt x="376" y="16"/>
                    </a:lnTo>
                    <a:lnTo>
                      <a:pt x="331" y="4"/>
                    </a:lnTo>
                    <a:lnTo>
                      <a:pt x="286" y="0"/>
                    </a:lnTo>
                    <a:lnTo>
                      <a:pt x="240" y="4"/>
                    </a:lnTo>
                    <a:lnTo>
                      <a:pt x="194" y="16"/>
                    </a:lnTo>
                    <a:lnTo>
                      <a:pt x="153" y="32"/>
                    </a:lnTo>
                    <a:lnTo>
                      <a:pt x="115" y="58"/>
                    </a:lnTo>
                    <a:lnTo>
                      <a:pt x="82" y="86"/>
                    </a:lnTo>
                    <a:lnTo>
                      <a:pt x="54" y="120"/>
                    </a:lnTo>
                    <a:lnTo>
                      <a:pt x="28" y="157"/>
                    </a:lnTo>
                    <a:lnTo>
                      <a:pt x="11" y="198"/>
                    </a:lnTo>
                    <a:lnTo>
                      <a:pt x="3" y="245"/>
                    </a:lnTo>
                    <a:lnTo>
                      <a:pt x="0" y="290"/>
                    </a:lnTo>
                    <a:lnTo>
                      <a:pt x="3" y="335"/>
                    </a:lnTo>
                    <a:lnTo>
                      <a:pt x="11" y="382"/>
                    </a:lnTo>
                    <a:lnTo>
                      <a:pt x="28" y="423"/>
                    </a:lnTo>
                    <a:lnTo>
                      <a:pt x="54" y="461"/>
                    </a:lnTo>
                    <a:lnTo>
                      <a:pt x="82" y="493"/>
                    </a:lnTo>
                    <a:lnTo>
                      <a:pt x="115" y="522"/>
                    </a:lnTo>
                    <a:lnTo>
                      <a:pt x="153" y="547"/>
                    </a:lnTo>
                    <a:lnTo>
                      <a:pt x="194" y="564"/>
                    </a:lnTo>
                    <a:lnTo>
                      <a:pt x="240" y="572"/>
                    </a:lnTo>
                    <a:lnTo>
                      <a:pt x="286"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514" name="Freeform 17">
                <a:extLst>
                  <a:ext uri="{FF2B5EF4-FFF2-40B4-BE49-F238E27FC236}">
                    <a16:creationId xmlns:a16="http://schemas.microsoft.com/office/drawing/2014/main" id="{EE3A0C7E-F188-4B8A-A702-F9195017C8C8}"/>
                  </a:ext>
                </a:extLst>
              </p:cNvPr>
              <p:cNvSpPr>
                <a:spLocks/>
              </p:cNvSpPr>
              <p:nvPr/>
            </p:nvSpPr>
            <p:spPr bwMode="auto">
              <a:xfrm>
                <a:off x="3168" y="1017"/>
                <a:ext cx="61" cy="61"/>
              </a:xfrm>
              <a:custGeom>
                <a:avLst/>
                <a:gdLst>
                  <a:gd name="T0" fmla="*/ 31 w 303"/>
                  <a:gd name="T1" fmla="*/ 61 h 307"/>
                  <a:gd name="T2" fmla="*/ 36 w 303"/>
                  <a:gd name="T3" fmla="*/ 60 h 307"/>
                  <a:gd name="T4" fmla="*/ 40 w 303"/>
                  <a:gd name="T5" fmla="*/ 59 h 307"/>
                  <a:gd name="T6" fmla="*/ 45 w 303"/>
                  <a:gd name="T7" fmla="*/ 58 h 307"/>
                  <a:gd name="T8" fmla="*/ 49 w 303"/>
                  <a:gd name="T9" fmla="*/ 55 h 307"/>
                  <a:gd name="T10" fmla="*/ 53 w 303"/>
                  <a:gd name="T11" fmla="*/ 52 h 307"/>
                  <a:gd name="T12" fmla="*/ 55 w 303"/>
                  <a:gd name="T13" fmla="*/ 49 h 307"/>
                  <a:gd name="T14" fmla="*/ 58 w 303"/>
                  <a:gd name="T15" fmla="*/ 45 h 307"/>
                  <a:gd name="T16" fmla="*/ 60 w 303"/>
                  <a:gd name="T17" fmla="*/ 41 h 307"/>
                  <a:gd name="T18" fmla="*/ 61 w 303"/>
                  <a:gd name="T19" fmla="*/ 36 h 307"/>
                  <a:gd name="T20" fmla="*/ 61 w 303"/>
                  <a:gd name="T21" fmla="*/ 30 h 307"/>
                  <a:gd name="T22" fmla="*/ 61 w 303"/>
                  <a:gd name="T23" fmla="*/ 25 h 307"/>
                  <a:gd name="T24" fmla="*/ 60 w 303"/>
                  <a:gd name="T25" fmla="*/ 20 h 307"/>
                  <a:gd name="T26" fmla="*/ 58 w 303"/>
                  <a:gd name="T27" fmla="*/ 16 h 307"/>
                  <a:gd name="T28" fmla="*/ 55 w 303"/>
                  <a:gd name="T29" fmla="*/ 12 h 307"/>
                  <a:gd name="T30" fmla="*/ 53 w 303"/>
                  <a:gd name="T31" fmla="*/ 9 h 307"/>
                  <a:gd name="T32" fmla="*/ 49 w 303"/>
                  <a:gd name="T33" fmla="*/ 6 h 307"/>
                  <a:gd name="T34" fmla="*/ 45 w 303"/>
                  <a:gd name="T35" fmla="*/ 3 h 307"/>
                  <a:gd name="T36" fmla="*/ 40 w 303"/>
                  <a:gd name="T37" fmla="*/ 2 h 307"/>
                  <a:gd name="T38" fmla="*/ 36 w 303"/>
                  <a:gd name="T39" fmla="*/ 1 h 307"/>
                  <a:gd name="T40" fmla="*/ 31 w 303"/>
                  <a:gd name="T41" fmla="*/ 0 h 307"/>
                  <a:gd name="T42" fmla="*/ 26 w 303"/>
                  <a:gd name="T43" fmla="*/ 1 h 307"/>
                  <a:gd name="T44" fmla="*/ 21 w 303"/>
                  <a:gd name="T45" fmla="*/ 2 h 307"/>
                  <a:gd name="T46" fmla="*/ 17 w 303"/>
                  <a:gd name="T47" fmla="*/ 3 h 307"/>
                  <a:gd name="T48" fmla="*/ 12 w 303"/>
                  <a:gd name="T49" fmla="*/ 6 h 307"/>
                  <a:gd name="T50" fmla="*/ 9 w 303"/>
                  <a:gd name="T51" fmla="*/ 9 h 307"/>
                  <a:gd name="T52" fmla="*/ 6 w 303"/>
                  <a:gd name="T53" fmla="*/ 12 h 307"/>
                  <a:gd name="T54" fmla="*/ 3 w 303"/>
                  <a:gd name="T55" fmla="*/ 16 h 307"/>
                  <a:gd name="T56" fmla="*/ 2 w 303"/>
                  <a:gd name="T57" fmla="*/ 20 h 307"/>
                  <a:gd name="T58" fmla="*/ 1 w 303"/>
                  <a:gd name="T59" fmla="*/ 25 h 307"/>
                  <a:gd name="T60" fmla="*/ 0 w 303"/>
                  <a:gd name="T61" fmla="*/ 30 h 307"/>
                  <a:gd name="T62" fmla="*/ 1 w 303"/>
                  <a:gd name="T63" fmla="*/ 36 h 307"/>
                  <a:gd name="T64" fmla="*/ 2 w 303"/>
                  <a:gd name="T65" fmla="*/ 41 h 307"/>
                  <a:gd name="T66" fmla="*/ 3 w 303"/>
                  <a:gd name="T67" fmla="*/ 45 h 307"/>
                  <a:gd name="T68" fmla="*/ 6 w 303"/>
                  <a:gd name="T69" fmla="*/ 49 h 307"/>
                  <a:gd name="T70" fmla="*/ 9 w 303"/>
                  <a:gd name="T71" fmla="*/ 52 h 307"/>
                  <a:gd name="T72" fmla="*/ 12 w 303"/>
                  <a:gd name="T73" fmla="*/ 55 h 307"/>
                  <a:gd name="T74" fmla="*/ 17 w 303"/>
                  <a:gd name="T75" fmla="*/ 58 h 307"/>
                  <a:gd name="T76" fmla="*/ 21 w 303"/>
                  <a:gd name="T77" fmla="*/ 59 h 307"/>
                  <a:gd name="T78" fmla="*/ 26 w 303"/>
                  <a:gd name="T79" fmla="*/ 60 h 307"/>
                  <a:gd name="T80" fmla="*/ 31 w 303"/>
                  <a:gd name="T81" fmla="*/ 61 h 30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3"/>
                  <a:gd name="T124" fmla="*/ 0 h 307"/>
                  <a:gd name="T125" fmla="*/ 303 w 303"/>
                  <a:gd name="T126" fmla="*/ 307 h 30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3" h="307">
                    <a:moveTo>
                      <a:pt x="154" y="307"/>
                    </a:moveTo>
                    <a:lnTo>
                      <a:pt x="178" y="303"/>
                    </a:lnTo>
                    <a:lnTo>
                      <a:pt x="199" y="299"/>
                    </a:lnTo>
                    <a:lnTo>
                      <a:pt x="224" y="290"/>
                    </a:lnTo>
                    <a:lnTo>
                      <a:pt x="241" y="278"/>
                    </a:lnTo>
                    <a:lnTo>
                      <a:pt x="262" y="261"/>
                    </a:lnTo>
                    <a:lnTo>
                      <a:pt x="273" y="245"/>
                    </a:lnTo>
                    <a:lnTo>
                      <a:pt x="286" y="224"/>
                    </a:lnTo>
                    <a:lnTo>
                      <a:pt x="298" y="204"/>
                    </a:lnTo>
                    <a:lnTo>
                      <a:pt x="303" y="179"/>
                    </a:lnTo>
                    <a:lnTo>
                      <a:pt x="303" y="153"/>
                    </a:lnTo>
                    <a:lnTo>
                      <a:pt x="303" y="128"/>
                    </a:lnTo>
                    <a:lnTo>
                      <a:pt x="298" y="103"/>
                    </a:lnTo>
                    <a:lnTo>
                      <a:pt x="286" y="83"/>
                    </a:lnTo>
                    <a:lnTo>
                      <a:pt x="273" y="62"/>
                    </a:lnTo>
                    <a:lnTo>
                      <a:pt x="262" y="45"/>
                    </a:lnTo>
                    <a:lnTo>
                      <a:pt x="241" y="29"/>
                    </a:lnTo>
                    <a:lnTo>
                      <a:pt x="224" y="17"/>
                    </a:lnTo>
                    <a:lnTo>
                      <a:pt x="199" y="9"/>
                    </a:lnTo>
                    <a:lnTo>
                      <a:pt x="178" y="4"/>
                    </a:lnTo>
                    <a:lnTo>
                      <a:pt x="154" y="0"/>
                    </a:lnTo>
                    <a:lnTo>
                      <a:pt x="129" y="4"/>
                    </a:lnTo>
                    <a:lnTo>
                      <a:pt x="104" y="9"/>
                    </a:lnTo>
                    <a:lnTo>
                      <a:pt x="82" y="17"/>
                    </a:lnTo>
                    <a:lnTo>
                      <a:pt x="62" y="29"/>
                    </a:lnTo>
                    <a:lnTo>
                      <a:pt x="46" y="45"/>
                    </a:lnTo>
                    <a:lnTo>
                      <a:pt x="28" y="62"/>
                    </a:lnTo>
                    <a:lnTo>
                      <a:pt x="17" y="83"/>
                    </a:lnTo>
                    <a:lnTo>
                      <a:pt x="8" y="103"/>
                    </a:lnTo>
                    <a:lnTo>
                      <a:pt x="4" y="128"/>
                    </a:lnTo>
                    <a:lnTo>
                      <a:pt x="0" y="153"/>
                    </a:lnTo>
                    <a:lnTo>
                      <a:pt x="4" y="179"/>
                    </a:lnTo>
                    <a:lnTo>
                      <a:pt x="8" y="204"/>
                    </a:lnTo>
                    <a:lnTo>
                      <a:pt x="17" y="224"/>
                    </a:lnTo>
                    <a:lnTo>
                      <a:pt x="28" y="245"/>
                    </a:lnTo>
                    <a:lnTo>
                      <a:pt x="46" y="261"/>
                    </a:lnTo>
                    <a:lnTo>
                      <a:pt x="62" y="278"/>
                    </a:lnTo>
                    <a:lnTo>
                      <a:pt x="82" y="290"/>
                    </a:lnTo>
                    <a:lnTo>
                      <a:pt x="104" y="299"/>
                    </a:lnTo>
                    <a:lnTo>
                      <a:pt x="129" y="303"/>
                    </a:lnTo>
                    <a:lnTo>
                      <a:pt x="154" y="307"/>
                    </a:lnTo>
                    <a:close/>
                  </a:path>
                </a:pathLst>
              </a:custGeom>
              <a:solidFill>
                <a:srgbClr val="4C4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515" name="Freeform 18">
                <a:extLst>
                  <a:ext uri="{FF2B5EF4-FFF2-40B4-BE49-F238E27FC236}">
                    <a16:creationId xmlns:a16="http://schemas.microsoft.com/office/drawing/2014/main" id="{FDB1CF7A-113F-4572-ADCB-A3A44446B6FF}"/>
                  </a:ext>
                </a:extLst>
              </p:cNvPr>
              <p:cNvSpPr>
                <a:spLocks/>
              </p:cNvSpPr>
              <p:nvPr/>
            </p:nvSpPr>
            <p:spPr bwMode="auto">
              <a:xfrm>
                <a:off x="3171" y="1018"/>
                <a:ext cx="54" cy="54"/>
              </a:xfrm>
              <a:custGeom>
                <a:avLst/>
                <a:gdLst>
                  <a:gd name="T0" fmla="*/ 27 w 270"/>
                  <a:gd name="T1" fmla="*/ 54 h 269"/>
                  <a:gd name="T2" fmla="*/ 32 w 270"/>
                  <a:gd name="T3" fmla="*/ 53 h 269"/>
                  <a:gd name="T4" fmla="*/ 36 w 270"/>
                  <a:gd name="T5" fmla="*/ 52 h 269"/>
                  <a:gd name="T6" fmla="*/ 39 w 270"/>
                  <a:gd name="T7" fmla="*/ 51 h 269"/>
                  <a:gd name="T8" fmla="*/ 43 w 270"/>
                  <a:gd name="T9" fmla="*/ 49 h 269"/>
                  <a:gd name="T10" fmla="*/ 46 w 270"/>
                  <a:gd name="T11" fmla="*/ 46 h 269"/>
                  <a:gd name="T12" fmla="*/ 49 w 270"/>
                  <a:gd name="T13" fmla="*/ 43 h 269"/>
                  <a:gd name="T14" fmla="*/ 51 w 270"/>
                  <a:gd name="T15" fmla="*/ 39 h 269"/>
                  <a:gd name="T16" fmla="*/ 52 w 270"/>
                  <a:gd name="T17" fmla="*/ 36 h 269"/>
                  <a:gd name="T18" fmla="*/ 54 w 270"/>
                  <a:gd name="T19" fmla="*/ 32 h 269"/>
                  <a:gd name="T20" fmla="*/ 54 w 270"/>
                  <a:gd name="T21" fmla="*/ 26 h 269"/>
                  <a:gd name="T22" fmla="*/ 54 w 270"/>
                  <a:gd name="T23" fmla="*/ 22 h 269"/>
                  <a:gd name="T24" fmla="*/ 52 w 270"/>
                  <a:gd name="T25" fmla="*/ 18 h 269"/>
                  <a:gd name="T26" fmla="*/ 51 w 270"/>
                  <a:gd name="T27" fmla="*/ 14 h 269"/>
                  <a:gd name="T28" fmla="*/ 49 w 270"/>
                  <a:gd name="T29" fmla="*/ 11 h 269"/>
                  <a:gd name="T30" fmla="*/ 46 w 270"/>
                  <a:gd name="T31" fmla="*/ 7 h 269"/>
                  <a:gd name="T32" fmla="*/ 43 w 270"/>
                  <a:gd name="T33" fmla="*/ 5 h 269"/>
                  <a:gd name="T34" fmla="*/ 39 w 270"/>
                  <a:gd name="T35" fmla="*/ 2 h 269"/>
                  <a:gd name="T36" fmla="*/ 36 w 270"/>
                  <a:gd name="T37" fmla="*/ 1 h 269"/>
                  <a:gd name="T38" fmla="*/ 32 w 270"/>
                  <a:gd name="T39" fmla="*/ 0 h 269"/>
                  <a:gd name="T40" fmla="*/ 27 w 270"/>
                  <a:gd name="T41" fmla="*/ 0 h 269"/>
                  <a:gd name="T42" fmla="*/ 23 w 270"/>
                  <a:gd name="T43" fmla="*/ 0 h 269"/>
                  <a:gd name="T44" fmla="*/ 18 w 270"/>
                  <a:gd name="T45" fmla="*/ 1 h 269"/>
                  <a:gd name="T46" fmla="*/ 15 w 270"/>
                  <a:gd name="T47" fmla="*/ 2 h 269"/>
                  <a:gd name="T48" fmla="*/ 11 w 270"/>
                  <a:gd name="T49" fmla="*/ 5 h 269"/>
                  <a:gd name="T50" fmla="*/ 8 w 270"/>
                  <a:gd name="T51" fmla="*/ 7 h 269"/>
                  <a:gd name="T52" fmla="*/ 5 w 270"/>
                  <a:gd name="T53" fmla="*/ 11 h 269"/>
                  <a:gd name="T54" fmla="*/ 3 w 270"/>
                  <a:gd name="T55" fmla="*/ 14 h 269"/>
                  <a:gd name="T56" fmla="*/ 2 w 270"/>
                  <a:gd name="T57" fmla="*/ 18 h 269"/>
                  <a:gd name="T58" fmla="*/ 0 w 270"/>
                  <a:gd name="T59" fmla="*/ 22 h 269"/>
                  <a:gd name="T60" fmla="*/ 0 w 270"/>
                  <a:gd name="T61" fmla="*/ 26 h 269"/>
                  <a:gd name="T62" fmla="*/ 0 w 270"/>
                  <a:gd name="T63" fmla="*/ 28 h 269"/>
                  <a:gd name="T64" fmla="*/ 0 w 270"/>
                  <a:gd name="T65" fmla="*/ 28 h 269"/>
                  <a:gd name="T66" fmla="*/ 1 w 270"/>
                  <a:gd name="T67" fmla="*/ 32 h 269"/>
                  <a:gd name="T68" fmla="*/ 2 w 270"/>
                  <a:gd name="T69" fmla="*/ 37 h 269"/>
                  <a:gd name="T70" fmla="*/ 3 w 270"/>
                  <a:gd name="T71" fmla="*/ 40 h 269"/>
                  <a:gd name="T72" fmla="*/ 6 w 270"/>
                  <a:gd name="T73" fmla="*/ 43 h 269"/>
                  <a:gd name="T74" fmla="*/ 8 w 270"/>
                  <a:gd name="T75" fmla="*/ 47 h 269"/>
                  <a:gd name="T76" fmla="*/ 12 w 270"/>
                  <a:gd name="T77" fmla="*/ 49 h 269"/>
                  <a:gd name="T78" fmla="*/ 15 w 270"/>
                  <a:gd name="T79" fmla="*/ 51 h 269"/>
                  <a:gd name="T80" fmla="*/ 18 w 270"/>
                  <a:gd name="T81" fmla="*/ 52 h 269"/>
                  <a:gd name="T82" fmla="*/ 23 w 270"/>
                  <a:gd name="T83" fmla="*/ 53 h 269"/>
                  <a:gd name="T84" fmla="*/ 27 w 270"/>
                  <a:gd name="T85" fmla="*/ 54 h 26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69"/>
                  <a:gd name="T131" fmla="*/ 270 w 270"/>
                  <a:gd name="T132" fmla="*/ 269 h 26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69">
                    <a:moveTo>
                      <a:pt x="133" y="269"/>
                    </a:moveTo>
                    <a:lnTo>
                      <a:pt x="158" y="265"/>
                    </a:lnTo>
                    <a:lnTo>
                      <a:pt x="178" y="261"/>
                    </a:lnTo>
                    <a:lnTo>
                      <a:pt x="196" y="252"/>
                    </a:lnTo>
                    <a:lnTo>
                      <a:pt x="216" y="244"/>
                    </a:lnTo>
                    <a:lnTo>
                      <a:pt x="232" y="227"/>
                    </a:lnTo>
                    <a:lnTo>
                      <a:pt x="245" y="215"/>
                    </a:lnTo>
                    <a:lnTo>
                      <a:pt x="254" y="195"/>
                    </a:lnTo>
                    <a:lnTo>
                      <a:pt x="261" y="178"/>
                    </a:lnTo>
                    <a:lnTo>
                      <a:pt x="270" y="157"/>
                    </a:lnTo>
                    <a:lnTo>
                      <a:pt x="270" y="132"/>
                    </a:lnTo>
                    <a:lnTo>
                      <a:pt x="270" y="112"/>
                    </a:lnTo>
                    <a:lnTo>
                      <a:pt x="261" y="90"/>
                    </a:lnTo>
                    <a:lnTo>
                      <a:pt x="254" y="70"/>
                    </a:lnTo>
                    <a:lnTo>
                      <a:pt x="245" y="53"/>
                    </a:lnTo>
                    <a:lnTo>
                      <a:pt x="232" y="36"/>
                    </a:lnTo>
                    <a:lnTo>
                      <a:pt x="216" y="24"/>
                    </a:lnTo>
                    <a:lnTo>
                      <a:pt x="196" y="11"/>
                    </a:lnTo>
                    <a:lnTo>
                      <a:pt x="178" y="4"/>
                    </a:lnTo>
                    <a:lnTo>
                      <a:pt x="158" y="0"/>
                    </a:lnTo>
                    <a:lnTo>
                      <a:pt x="133" y="0"/>
                    </a:lnTo>
                    <a:lnTo>
                      <a:pt x="113" y="0"/>
                    </a:lnTo>
                    <a:lnTo>
                      <a:pt x="92" y="4"/>
                    </a:lnTo>
                    <a:lnTo>
                      <a:pt x="75" y="11"/>
                    </a:lnTo>
                    <a:lnTo>
                      <a:pt x="54" y="24"/>
                    </a:lnTo>
                    <a:lnTo>
                      <a:pt x="38" y="36"/>
                    </a:lnTo>
                    <a:lnTo>
                      <a:pt x="25" y="53"/>
                    </a:lnTo>
                    <a:lnTo>
                      <a:pt x="16" y="70"/>
                    </a:lnTo>
                    <a:lnTo>
                      <a:pt x="9" y="90"/>
                    </a:lnTo>
                    <a:lnTo>
                      <a:pt x="0" y="112"/>
                    </a:lnTo>
                    <a:lnTo>
                      <a:pt x="0" y="132"/>
                    </a:lnTo>
                    <a:lnTo>
                      <a:pt x="0" y="137"/>
                    </a:lnTo>
                    <a:lnTo>
                      <a:pt x="0" y="141"/>
                    </a:lnTo>
                    <a:lnTo>
                      <a:pt x="5" y="161"/>
                    </a:lnTo>
                    <a:lnTo>
                      <a:pt x="9" y="182"/>
                    </a:lnTo>
                    <a:lnTo>
                      <a:pt x="16" y="198"/>
                    </a:lnTo>
                    <a:lnTo>
                      <a:pt x="29" y="215"/>
                    </a:lnTo>
                    <a:lnTo>
                      <a:pt x="42" y="232"/>
                    </a:lnTo>
                    <a:lnTo>
                      <a:pt x="59" y="244"/>
                    </a:lnTo>
                    <a:lnTo>
                      <a:pt x="75" y="252"/>
                    </a:lnTo>
                    <a:lnTo>
                      <a:pt x="92" y="261"/>
                    </a:lnTo>
                    <a:lnTo>
                      <a:pt x="113" y="265"/>
                    </a:lnTo>
                    <a:lnTo>
                      <a:pt x="133" y="269"/>
                    </a:lnTo>
                    <a:close/>
                  </a:path>
                </a:pathLst>
              </a:custGeom>
              <a:solidFill>
                <a:srgbClr val="595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516" name="Freeform 19">
                <a:extLst>
                  <a:ext uri="{FF2B5EF4-FFF2-40B4-BE49-F238E27FC236}">
                    <a16:creationId xmlns:a16="http://schemas.microsoft.com/office/drawing/2014/main" id="{E25D092E-56EB-4B18-87F7-3DEF37D09B65}"/>
                  </a:ext>
                </a:extLst>
              </p:cNvPr>
              <p:cNvSpPr>
                <a:spLocks/>
              </p:cNvSpPr>
              <p:nvPr/>
            </p:nvSpPr>
            <p:spPr bwMode="auto">
              <a:xfrm>
                <a:off x="3173" y="1019"/>
                <a:ext cx="48" cy="47"/>
              </a:xfrm>
              <a:custGeom>
                <a:avLst/>
                <a:gdLst>
                  <a:gd name="T0" fmla="*/ 23 w 237"/>
                  <a:gd name="T1" fmla="*/ 47 h 236"/>
                  <a:gd name="T2" fmla="*/ 28 w 237"/>
                  <a:gd name="T3" fmla="*/ 47 h 236"/>
                  <a:gd name="T4" fmla="*/ 31 w 237"/>
                  <a:gd name="T5" fmla="*/ 46 h 236"/>
                  <a:gd name="T6" fmla="*/ 34 w 237"/>
                  <a:gd name="T7" fmla="*/ 44 h 236"/>
                  <a:gd name="T8" fmla="*/ 38 w 237"/>
                  <a:gd name="T9" fmla="*/ 43 h 236"/>
                  <a:gd name="T10" fmla="*/ 40 w 237"/>
                  <a:gd name="T11" fmla="*/ 40 h 236"/>
                  <a:gd name="T12" fmla="*/ 43 w 237"/>
                  <a:gd name="T13" fmla="*/ 37 h 236"/>
                  <a:gd name="T14" fmla="*/ 45 w 237"/>
                  <a:gd name="T15" fmla="*/ 35 h 236"/>
                  <a:gd name="T16" fmla="*/ 46 w 237"/>
                  <a:gd name="T17" fmla="*/ 31 h 236"/>
                  <a:gd name="T18" fmla="*/ 48 w 237"/>
                  <a:gd name="T19" fmla="*/ 27 h 236"/>
                  <a:gd name="T20" fmla="*/ 48 w 237"/>
                  <a:gd name="T21" fmla="*/ 23 h 236"/>
                  <a:gd name="T22" fmla="*/ 48 w 237"/>
                  <a:gd name="T23" fmla="*/ 20 h 236"/>
                  <a:gd name="T24" fmla="*/ 46 w 237"/>
                  <a:gd name="T25" fmla="*/ 16 h 236"/>
                  <a:gd name="T26" fmla="*/ 45 w 237"/>
                  <a:gd name="T27" fmla="*/ 12 h 236"/>
                  <a:gd name="T28" fmla="*/ 43 w 237"/>
                  <a:gd name="T29" fmla="*/ 10 h 236"/>
                  <a:gd name="T30" fmla="*/ 40 w 237"/>
                  <a:gd name="T31" fmla="*/ 6 h 236"/>
                  <a:gd name="T32" fmla="*/ 38 w 237"/>
                  <a:gd name="T33" fmla="*/ 4 h 236"/>
                  <a:gd name="T34" fmla="*/ 34 w 237"/>
                  <a:gd name="T35" fmla="*/ 2 h 236"/>
                  <a:gd name="T36" fmla="*/ 31 w 237"/>
                  <a:gd name="T37" fmla="*/ 1 h 236"/>
                  <a:gd name="T38" fmla="*/ 28 w 237"/>
                  <a:gd name="T39" fmla="*/ 0 h 236"/>
                  <a:gd name="T40" fmla="*/ 23 w 237"/>
                  <a:gd name="T41" fmla="*/ 0 h 236"/>
                  <a:gd name="T42" fmla="*/ 20 w 237"/>
                  <a:gd name="T43" fmla="*/ 0 h 236"/>
                  <a:gd name="T44" fmla="*/ 16 w 237"/>
                  <a:gd name="T45" fmla="*/ 1 h 236"/>
                  <a:gd name="T46" fmla="*/ 13 w 237"/>
                  <a:gd name="T47" fmla="*/ 2 h 236"/>
                  <a:gd name="T48" fmla="*/ 9 w 237"/>
                  <a:gd name="T49" fmla="*/ 4 h 236"/>
                  <a:gd name="T50" fmla="*/ 7 w 237"/>
                  <a:gd name="T51" fmla="*/ 6 h 236"/>
                  <a:gd name="T52" fmla="*/ 4 w 237"/>
                  <a:gd name="T53" fmla="*/ 9 h 236"/>
                  <a:gd name="T54" fmla="*/ 2 w 237"/>
                  <a:gd name="T55" fmla="*/ 12 h 236"/>
                  <a:gd name="T56" fmla="*/ 1 w 237"/>
                  <a:gd name="T57" fmla="*/ 16 h 236"/>
                  <a:gd name="T58" fmla="*/ 0 w 237"/>
                  <a:gd name="T59" fmla="*/ 19 h 236"/>
                  <a:gd name="T60" fmla="*/ 0 w 237"/>
                  <a:gd name="T61" fmla="*/ 23 h 236"/>
                  <a:gd name="T62" fmla="*/ 0 w 237"/>
                  <a:gd name="T63" fmla="*/ 24 h 236"/>
                  <a:gd name="T64" fmla="*/ 0 w 237"/>
                  <a:gd name="T65" fmla="*/ 25 h 236"/>
                  <a:gd name="T66" fmla="*/ 0 w 237"/>
                  <a:gd name="T67" fmla="*/ 28 h 236"/>
                  <a:gd name="T68" fmla="*/ 1 w 237"/>
                  <a:gd name="T69" fmla="*/ 31 h 236"/>
                  <a:gd name="T70" fmla="*/ 2 w 237"/>
                  <a:gd name="T71" fmla="*/ 35 h 236"/>
                  <a:gd name="T72" fmla="*/ 5 w 237"/>
                  <a:gd name="T73" fmla="*/ 38 h 236"/>
                  <a:gd name="T74" fmla="*/ 7 w 237"/>
                  <a:gd name="T75" fmla="*/ 40 h 236"/>
                  <a:gd name="T76" fmla="*/ 10 w 237"/>
                  <a:gd name="T77" fmla="*/ 43 h 236"/>
                  <a:gd name="T78" fmla="*/ 13 w 237"/>
                  <a:gd name="T79" fmla="*/ 44 h 236"/>
                  <a:gd name="T80" fmla="*/ 16 w 237"/>
                  <a:gd name="T81" fmla="*/ 46 h 236"/>
                  <a:gd name="T82" fmla="*/ 20 w 237"/>
                  <a:gd name="T83" fmla="*/ 47 h 236"/>
                  <a:gd name="T84" fmla="*/ 23 w 237"/>
                  <a:gd name="T85" fmla="*/ 47 h 2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7"/>
                  <a:gd name="T130" fmla="*/ 0 h 236"/>
                  <a:gd name="T131" fmla="*/ 237 w 237"/>
                  <a:gd name="T132" fmla="*/ 236 h 2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7" h="236">
                    <a:moveTo>
                      <a:pt x="116" y="236"/>
                    </a:moveTo>
                    <a:lnTo>
                      <a:pt x="137" y="236"/>
                    </a:lnTo>
                    <a:lnTo>
                      <a:pt x="153" y="232"/>
                    </a:lnTo>
                    <a:lnTo>
                      <a:pt x="170" y="223"/>
                    </a:lnTo>
                    <a:lnTo>
                      <a:pt x="187" y="216"/>
                    </a:lnTo>
                    <a:lnTo>
                      <a:pt x="199" y="203"/>
                    </a:lnTo>
                    <a:lnTo>
                      <a:pt x="212" y="187"/>
                    </a:lnTo>
                    <a:lnTo>
                      <a:pt x="224" y="174"/>
                    </a:lnTo>
                    <a:lnTo>
                      <a:pt x="228" y="157"/>
                    </a:lnTo>
                    <a:lnTo>
                      <a:pt x="237" y="137"/>
                    </a:lnTo>
                    <a:lnTo>
                      <a:pt x="237" y="115"/>
                    </a:lnTo>
                    <a:lnTo>
                      <a:pt x="237" y="99"/>
                    </a:lnTo>
                    <a:lnTo>
                      <a:pt x="228" y="79"/>
                    </a:lnTo>
                    <a:lnTo>
                      <a:pt x="224" y="61"/>
                    </a:lnTo>
                    <a:lnTo>
                      <a:pt x="212" y="49"/>
                    </a:lnTo>
                    <a:lnTo>
                      <a:pt x="199" y="32"/>
                    </a:lnTo>
                    <a:lnTo>
                      <a:pt x="187" y="20"/>
                    </a:lnTo>
                    <a:lnTo>
                      <a:pt x="170" y="12"/>
                    </a:lnTo>
                    <a:lnTo>
                      <a:pt x="153" y="4"/>
                    </a:lnTo>
                    <a:lnTo>
                      <a:pt x="137" y="0"/>
                    </a:lnTo>
                    <a:lnTo>
                      <a:pt x="116" y="0"/>
                    </a:lnTo>
                    <a:lnTo>
                      <a:pt x="100" y="0"/>
                    </a:lnTo>
                    <a:lnTo>
                      <a:pt x="79" y="4"/>
                    </a:lnTo>
                    <a:lnTo>
                      <a:pt x="62" y="12"/>
                    </a:lnTo>
                    <a:lnTo>
                      <a:pt x="46" y="20"/>
                    </a:lnTo>
                    <a:lnTo>
                      <a:pt x="33" y="32"/>
                    </a:lnTo>
                    <a:lnTo>
                      <a:pt x="21" y="45"/>
                    </a:lnTo>
                    <a:lnTo>
                      <a:pt x="12" y="61"/>
                    </a:lnTo>
                    <a:lnTo>
                      <a:pt x="3" y="79"/>
                    </a:lnTo>
                    <a:lnTo>
                      <a:pt x="0" y="95"/>
                    </a:lnTo>
                    <a:lnTo>
                      <a:pt x="0" y="115"/>
                    </a:lnTo>
                    <a:lnTo>
                      <a:pt x="0" y="120"/>
                    </a:lnTo>
                    <a:lnTo>
                      <a:pt x="0" y="124"/>
                    </a:lnTo>
                    <a:lnTo>
                      <a:pt x="0" y="140"/>
                    </a:lnTo>
                    <a:lnTo>
                      <a:pt x="3" y="157"/>
                    </a:lnTo>
                    <a:lnTo>
                      <a:pt x="12" y="174"/>
                    </a:lnTo>
                    <a:lnTo>
                      <a:pt x="25" y="191"/>
                    </a:lnTo>
                    <a:lnTo>
                      <a:pt x="33" y="203"/>
                    </a:lnTo>
                    <a:lnTo>
                      <a:pt x="50" y="216"/>
                    </a:lnTo>
                    <a:lnTo>
                      <a:pt x="62" y="223"/>
                    </a:lnTo>
                    <a:lnTo>
                      <a:pt x="79" y="232"/>
                    </a:lnTo>
                    <a:lnTo>
                      <a:pt x="100" y="236"/>
                    </a:lnTo>
                    <a:lnTo>
                      <a:pt x="116" y="236"/>
                    </a:lnTo>
                    <a:close/>
                  </a:path>
                </a:pathLst>
              </a:custGeom>
              <a:solidFill>
                <a:srgbClr val="686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517" name="Freeform 20">
                <a:extLst>
                  <a:ext uri="{FF2B5EF4-FFF2-40B4-BE49-F238E27FC236}">
                    <a16:creationId xmlns:a16="http://schemas.microsoft.com/office/drawing/2014/main" id="{E1DB9C9D-C5F0-45EC-BCCA-E1D3E066B435}"/>
                  </a:ext>
                </a:extLst>
              </p:cNvPr>
              <p:cNvSpPr>
                <a:spLocks/>
              </p:cNvSpPr>
              <p:nvPr/>
            </p:nvSpPr>
            <p:spPr bwMode="auto">
              <a:xfrm>
                <a:off x="3175" y="1020"/>
                <a:ext cx="41" cy="41"/>
              </a:xfrm>
              <a:custGeom>
                <a:avLst/>
                <a:gdLst>
                  <a:gd name="T0" fmla="*/ 20 w 208"/>
                  <a:gd name="T1" fmla="*/ 41 h 203"/>
                  <a:gd name="T2" fmla="*/ 24 w 208"/>
                  <a:gd name="T3" fmla="*/ 41 h 203"/>
                  <a:gd name="T4" fmla="*/ 27 w 208"/>
                  <a:gd name="T5" fmla="*/ 40 h 203"/>
                  <a:gd name="T6" fmla="*/ 30 w 208"/>
                  <a:gd name="T7" fmla="*/ 39 h 203"/>
                  <a:gd name="T8" fmla="*/ 33 w 208"/>
                  <a:gd name="T9" fmla="*/ 38 h 203"/>
                  <a:gd name="T10" fmla="*/ 34 w 208"/>
                  <a:gd name="T11" fmla="*/ 35 h 203"/>
                  <a:gd name="T12" fmla="*/ 37 w 208"/>
                  <a:gd name="T13" fmla="*/ 33 h 203"/>
                  <a:gd name="T14" fmla="*/ 38 w 208"/>
                  <a:gd name="T15" fmla="*/ 30 h 203"/>
                  <a:gd name="T16" fmla="*/ 39 w 208"/>
                  <a:gd name="T17" fmla="*/ 27 h 203"/>
                  <a:gd name="T18" fmla="*/ 40 w 208"/>
                  <a:gd name="T19" fmla="*/ 24 h 203"/>
                  <a:gd name="T20" fmla="*/ 41 w 208"/>
                  <a:gd name="T21" fmla="*/ 21 h 203"/>
                  <a:gd name="T22" fmla="*/ 40 w 208"/>
                  <a:gd name="T23" fmla="*/ 17 h 203"/>
                  <a:gd name="T24" fmla="*/ 39 w 208"/>
                  <a:gd name="T25" fmla="*/ 14 h 203"/>
                  <a:gd name="T26" fmla="*/ 38 w 208"/>
                  <a:gd name="T27" fmla="*/ 11 h 203"/>
                  <a:gd name="T28" fmla="*/ 37 w 208"/>
                  <a:gd name="T29" fmla="*/ 8 h 203"/>
                  <a:gd name="T30" fmla="*/ 34 w 208"/>
                  <a:gd name="T31" fmla="*/ 6 h 203"/>
                  <a:gd name="T32" fmla="*/ 33 w 208"/>
                  <a:gd name="T33" fmla="*/ 4 h 203"/>
                  <a:gd name="T34" fmla="*/ 30 w 208"/>
                  <a:gd name="T35" fmla="*/ 2 h 203"/>
                  <a:gd name="T36" fmla="*/ 27 w 208"/>
                  <a:gd name="T37" fmla="*/ 1 h 203"/>
                  <a:gd name="T38" fmla="*/ 24 w 208"/>
                  <a:gd name="T39" fmla="*/ 0 h 203"/>
                  <a:gd name="T40" fmla="*/ 20 w 208"/>
                  <a:gd name="T41" fmla="*/ 0 h 203"/>
                  <a:gd name="T42" fmla="*/ 17 w 208"/>
                  <a:gd name="T43" fmla="*/ 0 h 203"/>
                  <a:gd name="T44" fmla="*/ 14 w 208"/>
                  <a:gd name="T45" fmla="*/ 1 h 203"/>
                  <a:gd name="T46" fmla="*/ 11 w 208"/>
                  <a:gd name="T47" fmla="*/ 2 h 203"/>
                  <a:gd name="T48" fmla="*/ 9 w 208"/>
                  <a:gd name="T49" fmla="*/ 4 h 203"/>
                  <a:gd name="T50" fmla="*/ 7 w 208"/>
                  <a:gd name="T51" fmla="*/ 6 h 203"/>
                  <a:gd name="T52" fmla="*/ 4 w 208"/>
                  <a:gd name="T53" fmla="*/ 8 h 203"/>
                  <a:gd name="T54" fmla="*/ 3 w 208"/>
                  <a:gd name="T55" fmla="*/ 11 h 203"/>
                  <a:gd name="T56" fmla="*/ 2 w 208"/>
                  <a:gd name="T57" fmla="*/ 13 h 203"/>
                  <a:gd name="T58" fmla="*/ 1 w 208"/>
                  <a:gd name="T59" fmla="*/ 17 h 203"/>
                  <a:gd name="T60" fmla="*/ 0 w 208"/>
                  <a:gd name="T61" fmla="*/ 20 h 203"/>
                  <a:gd name="T62" fmla="*/ 0 w 208"/>
                  <a:gd name="T63" fmla="*/ 21 h 203"/>
                  <a:gd name="T64" fmla="*/ 0 w 208"/>
                  <a:gd name="T65" fmla="*/ 22 h 203"/>
                  <a:gd name="T66" fmla="*/ 1 w 208"/>
                  <a:gd name="T67" fmla="*/ 24 h 203"/>
                  <a:gd name="T68" fmla="*/ 2 w 208"/>
                  <a:gd name="T69" fmla="*/ 27 h 203"/>
                  <a:gd name="T70" fmla="*/ 3 w 208"/>
                  <a:gd name="T71" fmla="*/ 31 h 203"/>
                  <a:gd name="T72" fmla="*/ 4 w 208"/>
                  <a:gd name="T73" fmla="*/ 33 h 203"/>
                  <a:gd name="T74" fmla="*/ 7 w 208"/>
                  <a:gd name="T75" fmla="*/ 35 h 203"/>
                  <a:gd name="T76" fmla="*/ 9 w 208"/>
                  <a:gd name="T77" fmla="*/ 38 h 203"/>
                  <a:gd name="T78" fmla="*/ 11 w 208"/>
                  <a:gd name="T79" fmla="*/ 39 h 203"/>
                  <a:gd name="T80" fmla="*/ 14 w 208"/>
                  <a:gd name="T81" fmla="*/ 40 h 203"/>
                  <a:gd name="T82" fmla="*/ 17 w 208"/>
                  <a:gd name="T83" fmla="*/ 41 h 203"/>
                  <a:gd name="T84" fmla="*/ 20 w 208"/>
                  <a:gd name="T85" fmla="*/ 41 h 20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8"/>
                  <a:gd name="T130" fmla="*/ 0 h 203"/>
                  <a:gd name="T131" fmla="*/ 208 w 208"/>
                  <a:gd name="T132" fmla="*/ 203 h 20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8" h="203">
                    <a:moveTo>
                      <a:pt x="103" y="203"/>
                    </a:moveTo>
                    <a:lnTo>
                      <a:pt x="121" y="203"/>
                    </a:lnTo>
                    <a:lnTo>
                      <a:pt x="137" y="199"/>
                    </a:lnTo>
                    <a:lnTo>
                      <a:pt x="150" y="194"/>
                    </a:lnTo>
                    <a:lnTo>
                      <a:pt x="166" y="187"/>
                    </a:lnTo>
                    <a:lnTo>
                      <a:pt x="175" y="174"/>
                    </a:lnTo>
                    <a:lnTo>
                      <a:pt x="186" y="162"/>
                    </a:lnTo>
                    <a:lnTo>
                      <a:pt x="195" y="149"/>
                    </a:lnTo>
                    <a:lnTo>
                      <a:pt x="199" y="133"/>
                    </a:lnTo>
                    <a:lnTo>
                      <a:pt x="204" y="120"/>
                    </a:lnTo>
                    <a:lnTo>
                      <a:pt x="208" y="104"/>
                    </a:lnTo>
                    <a:lnTo>
                      <a:pt x="204" y="86"/>
                    </a:lnTo>
                    <a:lnTo>
                      <a:pt x="199" y="70"/>
                    </a:lnTo>
                    <a:lnTo>
                      <a:pt x="195" y="54"/>
                    </a:lnTo>
                    <a:lnTo>
                      <a:pt x="186" y="41"/>
                    </a:lnTo>
                    <a:lnTo>
                      <a:pt x="175" y="28"/>
                    </a:lnTo>
                    <a:lnTo>
                      <a:pt x="166" y="21"/>
                    </a:lnTo>
                    <a:lnTo>
                      <a:pt x="150" y="12"/>
                    </a:lnTo>
                    <a:lnTo>
                      <a:pt x="137" y="3"/>
                    </a:lnTo>
                    <a:lnTo>
                      <a:pt x="121" y="0"/>
                    </a:lnTo>
                    <a:lnTo>
                      <a:pt x="103" y="0"/>
                    </a:lnTo>
                    <a:lnTo>
                      <a:pt x="87" y="0"/>
                    </a:lnTo>
                    <a:lnTo>
                      <a:pt x="71" y="3"/>
                    </a:lnTo>
                    <a:lnTo>
                      <a:pt x="58" y="12"/>
                    </a:lnTo>
                    <a:lnTo>
                      <a:pt x="46" y="21"/>
                    </a:lnTo>
                    <a:lnTo>
                      <a:pt x="33" y="28"/>
                    </a:lnTo>
                    <a:lnTo>
                      <a:pt x="21" y="41"/>
                    </a:lnTo>
                    <a:lnTo>
                      <a:pt x="13" y="54"/>
                    </a:lnTo>
                    <a:lnTo>
                      <a:pt x="8" y="66"/>
                    </a:lnTo>
                    <a:lnTo>
                      <a:pt x="4" y="82"/>
                    </a:lnTo>
                    <a:lnTo>
                      <a:pt x="0" y="99"/>
                    </a:lnTo>
                    <a:lnTo>
                      <a:pt x="0" y="104"/>
                    </a:lnTo>
                    <a:lnTo>
                      <a:pt x="0" y="108"/>
                    </a:lnTo>
                    <a:lnTo>
                      <a:pt x="4" y="120"/>
                    </a:lnTo>
                    <a:lnTo>
                      <a:pt x="8" y="136"/>
                    </a:lnTo>
                    <a:lnTo>
                      <a:pt x="13" y="153"/>
                    </a:lnTo>
                    <a:lnTo>
                      <a:pt x="21" y="165"/>
                    </a:lnTo>
                    <a:lnTo>
                      <a:pt x="33" y="174"/>
                    </a:lnTo>
                    <a:lnTo>
                      <a:pt x="46" y="187"/>
                    </a:lnTo>
                    <a:lnTo>
                      <a:pt x="58" y="194"/>
                    </a:lnTo>
                    <a:lnTo>
                      <a:pt x="71" y="199"/>
                    </a:lnTo>
                    <a:lnTo>
                      <a:pt x="87" y="203"/>
                    </a:lnTo>
                    <a:lnTo>
                      <a:pt x="103" y="203"/>
                    </a:lnTo>
                    <a:close/>
                  </a:path>
                </a:pathLst>
              </a:custGeom>
              <a:solidFill>
                <a:srgbClr val="757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518" name="Freeform 21">
                <a:extLst>
                  <a:ext uri="{FF2B5EF4-FFF2-40B4-BE49-F238E27FC236}">
                    <a16:creationId xmlns:a16="http://schemas.microsoft.com/office/drawing/2014/main" id="{1991DC37-2E11-46D2-8F14-C69F96CF7C23}"/>
                  </a:ext>
                </a:extLst>
              </p:cNvPr>
              <p:cNvSpPr>
                <a:spLocks/>
              </p:cNvSpPr>
              <p:nvPr/>
            </p:nvSpPr>
            <p:spPr bwMode="auto">
              <a:xfrm>
                <a:off x="3177" y="1021"/>
                <a:ext cx="34" cy="35"/>
              </a:xfrm>
              <a:custGeom>
                <a:avLst/>
                <a:gdLst>
                  <a:gd name="T0" fmla="*/ 17 w 170"/>
                  <a:gd name="T1" fmla="*/ 35 h 175"/>
                  <a:gd name="T2" fmla="*/ 20 w 170"/>
                  <a:gd name="T3" fmla="*/ 34 h 175"/>
                  <a:gd name="T4" fmla="*/ 22 w 170"/>
                  <a:gd name="T5" fmla="*/ 34 h 175"/>
                  <a:gd name="T6" fmla="*/ 25 w 170"/>
                  <a:gd name="T7" fmla="*/ 32 h 175"/>
                  <a:gd name="T8" fmla="*/ 27 w 170"/>
                  <a:gd name="T9" fmla="*/ 32 h 175"/>
                  <a:gd name="T10" fmla="*/ 29 w 170"/>
                  <a:gd name="T11" fmla="*/ 30 h 175"/>
                  <a:gd name="T12" fmla="*/ 31 w 170"/>
                  <a:gd name="T13" fmla="*/ 27 h 175"/>
                  <a:gd name="T14" fmla="*/ 32 w 170"/>
                  <a:gd name="T15" fmla="*/ 25 h 175"/>
                  <a:gd name="T16" fmla="*/ 33 w 170"/>
                  <a:gd name="T17" fmla="*/ 23 h 175"/>
                  <a:gd name="T18" fmla="*/ 34 w 170"/>
                  <a:gd name="T19" fmla="*/ 20 h 175"/>
                  <a:gd name="T20" fmla="*/ 34 w 170"/>
                  <a:gd name="T21" fmla="*/ 18 h 175"/>
                  <a:gd name="T22" fmla="*/ 34 w 170"/>
                  <a:gd name="T23" fmla="*/ 15 h 175"/>
                  <a:gd name="T24" fmla="*/ 33 w 170"/>
                  <a:gd name="T25" fmla="*/ 12 h 175"/>
                  <a:gd name="T26" fmla="*/ 32 w 170"/>
                  <a:gd name="T27" fmla="*/ 9 h 175"/>
                  <a:gd name="T28" fmla="*/ 31 w 170"/>
                  <a:gd name="T29" fmla="*/ 8 h 175"/>
                  <a:gd name="T30" fmla="*/ 29 w 170"/>
                  <a:gd name="T31" fmla="*/ 5 h 175"/>
                  <a:gd name="T32" fmla="*/ 27 w 170"/>
                  <a:gd name="T33" fmla="*/ 4 h 175"/>
                  <a:gd name="T34" fmla="*/ 25 w 170"/>
                  <a:gd name="T35" fmla="*/ 3 h 175"/>
                  <a:gd name="T36" fmla="*/ 22 w 170"/>
                  <a:gd name="T37" fmla="*/ 1 h 175"/>
                  <a:gd name="T38" fmla="*/ 20 w 170"/>
                  <a:gd name="T39" fmla="*/ 0 h 175"/>
                  <a:gd name="T40" fmla="*/ 17 w 170"/>
                  <a:gd name="T41" fmla="*/ 0 h 175"/>
                  <a:gd name="T42" fmla="*/ 14 w 170"/>
                  <a:gd name="T43" fmla="*/ 0 h 175"/>
                  <a:gd name="T44" fmla="*/ 12 w 170"/>
                  <a:gd name="T45" fmla="*/ 1 h 175"/>
                  <a:gd name="T46" fmla="*/ 9 w 170"/>
                  <a:gd name="T47" fmla="*/ 2 h 175"/>
                  <a:gd name="T48" fmla="*/ 7 w 170"/>
                  <a:gd name="T49" fmla="*/ 4 h 175"/>
                  <a:gd name="T50" fmla="*/ 5 w 170"/>
                  <a:gd name="T51" fmla="*/ 5 h 175"/>
                  <a:gd name="T52" fmla="*/ 3 w 170"/>
                  <a:gd name="T53" fmla="*/ 7 h 175"/>
                  <a:gd name="T54" fmla="*/ 2 w 170"/>
                  <a:gd name="T55" fmla="*/ 9 h 175"/>
                  <a:gd name="T56" fmla="*/ 1 w 170"/>
                  <a:gd name="T57" fmla="*/ 12 h 175"/>
                  <a:gd name="T58" fmla="*/ 0 w 170"/>
                  <a:gd name="T59" fmla="*/ 14 h 175"/>
                  <a:gd name="T60" fmla="*/ 0 w 170"/>
                  <a:gd name="T61" fmla="*/ 17 h 175"/>
                  <a:gd name="T62" fmla="*/ 0 w 170"/>
                  <a:gd name="T63" fmla="*/ 18 h 175"/>
                  <a:gd name="T64" fmla="*/ 0 w 170"/>
                  <a:gd name="T65" fmla="*/ 21 h 175"/>
                  <a:gd name="T66" fmla="*/ 1 w 170"/>
                  <a:gd name="T67" fmla="*/ 23 h 175"/>
                  <a:gd name="T68" fmla="*/ 2 w 170"/>
                  <a:gd name="T69" fmla="*/ 26 h 175"/>
                  <a:gd name="T70" fmla="*/ 3 w 170"/>
                  <a:gd name="T71" fmla="*/ 27 h 175"/>
                  <a:gd name="T72" fmla="*/ 5 w 170"/>
                  <a:gd name="T73" fmla="*/ 30 h 175"/>
                  <a:gd name="T74" fmla="*/ 7 w 170"/>
                  <a:gd name="T75" fmla="*/ 32 h 175"/>
                  <a:gd name="T76" fmla="*/ 9 w 170"/>
                  <a:gd name="T77" fmla="*/ 32 h 175"/>
                  <a:gd name="T78" fmla="*/ 12 w 170"/>
                  <a:gd name="T79" fmla="*/ 34 h 175"/>
                  <a:gd name="T80" fmla="*/ 14 w 170"/>
                  <a:gd name="T81" fmla="*/ 34 h 175"/>
                  <a:gd name="T82" fmla="*/ 17 w 170"/>
                  <a:gd name="T83" fmla="*/ 35 h 17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0"/>
                  <a:gd name="T127" fmla="*/ 0 h 175"/>
                  <a:gd name="T128" fmla="*/ 170 w 170"/>
                  <a:gd name="T129" fmla="*/ 175 h 17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0" h="175">
                    <a:moveTo>
                      <a:pt x="87" y="175"/>
                    </a:moveTo>
                    <a:lnTo>
                      <a:pt x="99" y="171"/>
                    </a:lnTo>
                    <a:lnTo>
                      <a:pt x="112" y="171"/>
                    </a:lnTo>
                    <a:lnTo>
                      <a:pt x="124" y="162"/>
                    </a:lnTo>
                    <a:lnTo>
                      <a:pt x="137" y="159"/>
                    </a:lnTo>
                    <a:lnTo>
                      <a:pt x="144" y="150"/>
                    </a:lnTo>
                    <a:lnTo>
                      <a:pt x="153" y="137"/>
                    </a:lnTo>
                    <a:lnTo>
                      <a:pt x="162" y="126"/>
                    </a:lnTo>
                    <a:lnTo>
                      <a:pt x="166" y="113"/>
                    </a:lnTo>
                    <a:lnTo>
                      <a:pt x="170" y="101"/>
                    </a:lnTo>
                    <a:lnTo>
                      <a:pt x="170" y="88"/>
                    </a:lnTo>
                    <a:lnTo>
                      <a:pt x="170" y="76"/>
                    </a:lnTo>
                    <a:lnTo>
                      <a:pt x="166" y="59"/>
                    </a:lnTo>
                    <a:lnTo>
                      <a:pt x="162" y="47"/>
                    </a:lnTo>
                    <a:lnTo>
                      <a:pt x="153" y="38"/>
                    </a:lnTo>
                    <a:lnTo>
                      <a:pt x="144" y="25"/>
                    </a:lnTo>
                    <a:lnTo>
                      <a:pt x="137" y="18"/>
                    </a:lnTo>
                    <a:lnTo>
                      <a:pt x="124" y="13"/>
                    </a:lnTo>
                    <a:lnTo>
                      <a:pt x="112" y="5"/>
                    </a:lnTo>
                    <a:lnTo>
                      <a:pt x="99" y="0"/>
                    </a:lnTo>
                    <a:lnTo>
                      <a:pt x="87" y="0"/>
                    </a:lnTo>
                    <a:lnTo>
                      <a:pt x="70" y="0"/>
                    </a:lnTo>
                    <a:lnTo>
                      <a:pt x="58" y="5"/>
                    </a:lnTo>
                    <a:lnTo>
                      <a:pt x="45" y="9"/>
                    </a:lnTo>
                    <a:lnTo>
                      <a:pt x="36" y="18"/>
                    </a:lnTo>
                    <a:lnTo>
                      <a:pt x="25" y="25"/>
                    </a:lnTo>
                    <a:lnTo>
                      <a:pt x="16" y="34"/>
                    </a:lnTo>
                    <a:lnTo>
                      <a:pt x="12" y="47"/>
                    </a:lnTo>
                    <a:lnTo>
                      <a:pt x="4" y="59"/>
                    </a:lnTo>
                    <a:lnTo>
                      <a:pt x="0" y="72"/>
                    </a:lnTo>
                    <a:lnTo>
                      <a:pt x="0" y="83"/>
                    </a:lnTo>
                    <a:lnTo>
                      <a:pt x="0" y="88"/>
                    </a:lnTo>
                    <a:lnTo>
                      <a:pt x="0" y="105"/>
                    </a:lnTo>
                    <a:lnTo>
                      <a:pt x="4" y="117"/>
                    </a:lnTo>
                    <a:lnTo>
                      <a:pt x="8" y="130"/>
                    </a:lnTo>
                    <a:lnTo>
                      <a:pt x="16" y="137"/>
                    </a:lnTo>
                    <a:lnTo>
                      <a:pt x="25" y="150"/>
                    </a:lnTo>
                    <a:lnTo>
                      <a:pt x="36" y="159"/>
                    </a:lnTo>
                    <a:lnTo>
                      <a:pt x="45" y="162"/>
                    </a:lnTo>
                    <a:lnTo>
                      <a:pt x="58" y="171"/>
                    </a:lnTo>
                    <a:lnTo>
                      <a:pt x="70" y="171"/>
                    </a:lnTo>
                    <a:lnTo>
                      <a:pt x="87" y="175"/>
                    </a:lnTo>
                    <a:close/>
                  </a:path>
                </a:pathLst>
              </a:custGeom>
              <a:solidFill>
                <a:srgbClr val="8484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519" name="Freeform 22">
                <a:extLst>
                  <a:ext uri="{FF2B5EF4-FFF2-40B4-BE49-F238E27FC236}">
                    <a16:creationId xmlns:a16="http://schemas.microsoft.com/office/drawing/2014/main" id="{0B16FA19-4DA0-43D9-8146-94837DCE7DB7}"/>
                  </a:ext>
                </a:extLst>
              </p:cNvPr>
              <p:cNvSpPr>
                <a:spLocks/>
              </p:cNvSpPr>
              <p:nvPr/>
            </p:nvSpPr>
            <p:spPr bwMode="auto">
              <a:xfrm>
                <a:off x="3180" y="1022"/>
                <a:ext cx="27" cy="28"/>
              </a:xfrm>
              <a:custGeom>
                <a:avLst/>
                <a:gdLst>
                  <a:gd name="T0" fmla="*/ 13 w 137"/>
                  <a:gd name="T1" fmla="*/ 28 h 141"/>
                  <a:gd name="T2" fmla="*/ 15 w 137"/>
                  <a:gd name="T3" fmla="*/ 28 h 141"/>
                  <a:gd name="T4" fmla="*/ 18 w 137"/>
                  <a:gd name="T5" fmla="*/ 27 h 141"/>
                  <a:gd name="T6" fmla="*/ 20 w 137"/>
                  <a:gd name="T7" fmla="*/ 26 h 141"/>
                  <a:gd name="T8" fmla="*/ 21 w 137"/>
                  <a:gd name="T9" fmla="*/ 25 h 141"/>
                  <a:gd name="T10" fmla="*/ 23 w 137"/>
                  <a:gd name="T11" fmla="*/ 24 h 141"/>
                  <a:gd name="T12" fmla="*/ 25 w 137"/>
                  <a:gd name="T13" fmla="*/ 22 h 141"/>
                  <a:gd name="T14" fmla="*/ 25 w 137"/>
                  <a:gd name="T15" fmla="*/ 20 h 141"/>
                  <a:gd name="T16" fmla="*/ 26 w 137"/>
                  <a:gd name="T17" fmla="*/ 18 h 141"/>
                  <a:gd name="T18" fmla="*/ 27 w 137"/>
                  <a:gd name="T19" fmla="*/ 16 h 141"/>
                  <a:gd name="T20" fmla="*/ 27 w 137"/>
                  <a:gd name="T21" fmla="*/ 14 h 141"/>
                  <a:gd name="T22" fmla="*/ 27 w 137"/>
                  <a:gd name="T23" fmla="*/ 12 h 141"/>
                  <a:gd name="T24" fmla="*/ 26 w 137"/>
                  <a:gd name="T25" fmla="*/ 10 h 141"/>
                  <a:gd name="T26" fmla="*/ 25 w 137"/>
                  <a:gd name="T27" fmla="*/ 7 h 141"/>
                  <a:gd name="T28" fmla="*/ 25 w 137"/>
                  <a:gd name="T29" fmla="*/ 6 h 141"/>
                  <a:gd name="T30" fmla="*/ 23 w 137"/>
                  <a:gd name="T31" fmla="*/ 4 h 141"/>
                  <a:gd name="T32" fmla="*/ 21 w 137"/>
                  <a:gd name="T33" fmla="*/ 3 h 141"/>
                  <a:gd name="T34" fmla="*/ 20 w 137"/>
                  <a:gd name="T35" fmla="*/ 2 h 141"/>
                  <a:gd name="T36" fmla="*/ 18 w 137"/>
                  <a:gd name="T37" fmla="*/ 1 h 141"/>
                  <a:gd name="T38" fmla="*/ 15 w 137"/>
                  <a:gd name="T39" fmla="*/ 1 h 141"/>
                  <a:gd name="T40" fmla="*/ 13 w 137"/>
                  <a:gd name="T41" fmla="*/ 0 h 141"/>
                  <a:gd name="T42" fmla="*/ 11 w 137"/>
                  <a:gd name="T43" fmla="*/ 1 h 141"/>
                  <a:gd name="T44" fmla="*/ 9 w 137"/>
                  <a:gd name="T45" fmla="*/ 1 h 141"/>
                  <a:gd name="T46" fmla="*/ 7 w 137"/>
                  <a:gd name="T47" fmla="*/ 2 h 141"/>
                  <a:gd name="T48" fmla="*/ 6 w 137"/>
                  <a:gd name="T49" fmla="*/ 3 h 141"/>
                  <a:gd name="T50" fmla="*/ 4 w 137"/>
                  <a:gd name="T51" fmla="*/ 4 h 141"/>
                  <a:gd name="T52" fmla="*/ 3 w 137"/>
                  <a:gd name="T53" fmla="*/ 6 h 141"/>
                  <a:gd name="T54" fmla="*/ 2 w 137"/>
                  <a:gd name="T55" fmla="*/ 7 h 141"/>
                  <a:gd name="T56" fmla="*/ 1 w 137"/>
                  <a:gd name="T57" fmla="*/ 10 h 141"/>
                  <a:gd name="T58" fmla="*/ 0 w 137"/>
                  <a:gd name="T59" fmla="*/ 12 h 141"/>
                  <a:gd name="T60" fmla="*/ 0 w 137"/>
                  <a:gd name="T61" fmla="*/ 14 h 141"/>
                  <a:gd name="T62" fmla="*/ 0 w 137"/>
                  <a:gd name="T63" fmla="*/ 16 h 141"/>
                  <a:gd name="T64" fmla="*/ 1 w 137"/>
                  <a:gd name="T65" fmla="*/ 18 h 141"/>
                  <a:gd name="T66" fmla="*/ 2 w 137"/>
                  <a:gd name="T67" fmla="*/ 20 h 141"/>
                  <a:gd name="T68" fmla="*/ 3 w 137"/>
                  <a:gd name="T69" fmla="*/ 22 h 141"/>
                  <a:gd name="T70" fmla="*/ 4 w 137"/>
                  <a:gd name="T71" fmla="*/ 24 h 141"/>
                  <a:gd name="T72" fmla="*/ 6 w 137"/>
                  <a:gd name="T73" fmla="*/ 25 h 141"/>
                  <a:gd name="T74" fmla="*/ 7 w 137"/>
                  <a:gd name="T75" fmla="*/ 26 h 141"/>
                  <a:gd name="T76" fmla="*/ 9 w 137"/>
                  <a:gd name="T77" fmla="*/ 27 h 141"/>
                  <a:gd name="T78" fmla="*/ 11 w 137"/>
                  <a:gd name="T79" fmla="*/ 28 h 141"/>
                  <a:gd name="T80" fmla="*/ 13 w 137"/>
                  <a:gd name="T81" fmla="*/ 28 h 14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41"/>
                  <a:gd name="T125" fmla="*/ 137 w 137"/>
                  <a:gd name="T126" fmla="*/ 141 h 14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41">
                    <a:moveTo>
                      <a:pt x="67" y="141"/>
                    </a:moveTo>
                    <a:lnTo>
                      <a:pt x="78" y="141"/>
                    </a:lnTo>
                    <a:lnTo>
                      <a:pt x="91" y="137"/>
                    </a:lnTo>
                    <a:lnTo>
                      <a:pt x="100" y="132"/>
                    </a:lnTo>
                    <a:lnTo>
                      <a:pt x="108" y="128"/>
                    </a:lnTo>
                    <a:lnTo>
                      <a:pt x="116" y="121"/>
                    </a:lnTo>
                    <a:lnTo>
                      <a:pt x="125" y="112"/>
                    </a:lnTo>
                    <a:lnTo>
                      <a:pt x="129" y="103"/>
                    </a:lnTo>
                    <a:lnTo>
                      <a:pt x="132" y="91"/>
                    </a:lnTo>
                    <a:lnTo>
                      <a:pt x="137" y="83"/>
                    </a:lnTo>
                    <a:lnTo>
                      <a:pt x="137" y="71"/>
                    </a:lnTo>
                    <a:lnTo>
                      <a:pt x="137" y="58"/>
                    </a:lnTo>
                    <a:lnTo>
                      <a:pt x="132" y="49"/>
                    </a:lnTo>
                    <a:lnTo>
                      <a:pt x="129" y="37"/>
                    </a:lnTo>
                    <a:lnTo>
                      <a:pt x="125" y="29"/>
                    </a:lnTo>
                    <a:lnTo>
                      <a:pt x="116" y="20"/>
                    </a:lnTo>
                    <a:lnTo>
                      <a:pt x="108" y="17"/>
                    </a:lnTo>
                    <a:lnTo>
                      <a:pt x="100" y="8"/>
                    </a:lnTo>
                    <a:lnTo>
                      <a:pt x="91" y="4"/>
                    </a:lnTo>
                    <a:lnTo>
                      <a:pt x="78" y="4"/>
                    </a:lnTo>
                    <a:lnTo>
                      <a:pt x="67" y="0"/>
                    </a:lnTo>
                    <a:lnTo>
                      <a:pt x="58" y="4"/>
                    </a:lnTo>
                    <a:lnTo>
                      <a:pt x="46" y="4"/>
                    </a:lnTo>
                    <a:lnTo>
                      <a:pt x="37" y="8"/>
                    </a:lnTo>
                    <a:lnTo>
                      <a:pt x="29" y="17"/>
                    </a:lnTo>
                    <a:lnTo>
                      <a:pt x="21" y="20"/>
                    </a:lnTo>
                    <a:lnTo>
                      <a:pt x="13" y="29"/>
                    </a:lnTo>
                    <a:lnTo>
                      <a:pt x="8" y="37"/>
                    </a:lnTo>
                    <a:lnTo>
                      <a:pt x="4" y="49"/>
                    </a:lnTo>
                    <a:lnTo>
                      <a:pt x="0" y="58"/>
                    </a:lnTo>
                    <a:lnTo>
                      <a:pt x="0" y="71"/>
                    </a:lnTo>
                    <a:lnTo>
                      <a:pt x="0" y="83"/>
                    </a:lnTo>
                    <a:lnTo>
                      <a:pt x="4" y="91"/>
                    </a:lnTo>
                    <a:lnTo>
                      <a:pt x="8" y="103"/>
                    </a:lnTo>
                    <a:lnTo>
                      <a:pt x="13" y="112"/>
                    </a:lnTo>
                    <a:lnTo>
                      <a:pt x="21" y="121"/>
                    </a:lnTo>
                    <a:lnTo>
                      <a:pt x="29" y="128"/>
                    </a:lnTo>
                    <a:lnTo>
                      <a:pt x="37" y="132"/>
                    </a:lnTo>
                    <a:lnTo>
                      <a:pt x="46" y="137"/>
                    </a:lnTo>
                    <a:lnTo>
                      <a:pt x="58" y="141"/>
                    </a:lnTo>
                    <a:lnTo>
                      <a:pt x="67" y="141"/>
                    </a:lnTo>
                    <a:close/>
                  </a:path>
                </a:pathLst>
              </a:custGeom>
              <a:solidFill>
                <a:srgbClr val="919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520" name="Freeform 23">
                <a:extLst>
                  <a:ext uri="{FF2B5EF4-FFF2-40B4-BE49-F238E27FC236}">
                    <a16:creationId xmlns:a16="http://schemas.microsoft.com/office/drawing/2014/main" id="{2DD7E49E-CAEE-4729-AC28-F92C68078E59}"/>
                  </a:ext>
                </a:extLst>
              </p:cNvPr>
              <p:cNvSpPr>
                <a:spLocks/>
              </p:cNvSpPr>
              <p:nvPr/>
            </p:nvSpPr>
            <p:spPr bwMode="auto">
              <a:xfrm>
                <a:off x="3269" y="983"/>
                <a:ext cx="115" cy="115"/>
              </a:xfrm>
              <a:custGeom>
                <a:avLst/>
                <a:gdLst>
                  <a:gd name="T0" fmla="*/ 57 w 578"/>
                  <a:gd name="T1" fmla="*/ 115 h 577"/>
                  <a:gd name="T2" fmla="*/ 67 w 578"/>
                  <a:gd name="T3" fmla="*/ 114 h 577"/>
                  <a:gd name="T4" fmla="*/ 75 w 578"/>
                  <a:gd name="T5" fmla="*/ 112 h 577"/>
                  <a:gd name="T6" fmla="*/ 83 w 578"/>
                  <a:gd name="T7" fmla="*/ 108 h 577"/>
                  <a:gd name="T8" fmla="*/ 92 w 578"/>
                  <a:gd name="T9" fmla="*/ 103 h 577"/>
                  <a:gd name="T10" fmla="*/ 98 w 578"/>
                  <a:gd name="T11" fmla="*/ 97 h 577"/>
                  <a:gd name="T12" fmla="*/ 104 w 578"/>
                  <a:gd name="T13" fmla="*/ 91 h 577"/>
                  <a:gd name="T14" fmla="*/ 108 w 578"/>
                  <a:gd name="T15" fmla="*/ 84 h 577"/>
                  <a:gd name="T16" fmla="*/ 111 w 578"/>
                  <a:gd name="T17" fmla="*/ 75 h 577"/>
                  <a:gd name="T18" fmla="*/ 114 w 578"/>
                  <a:gd name="T19" fmla="*/ 67 h 577"/>
                  <a:gd name="T20" fmla="*/ 115 w 578"/>
                  <a:gd name="T21" fmla="*/ 57 h 577"/>
                  <a:gd name="T22" fmla="*/ 114 w 578"/>
                  <a:gd name="T23" fmla="*/ 48 h 577"/>
                  <a:gd name="T24" fmla="*/ 111 w 578"/>
                  <a:gd name="T25" fmla="*/ 39 h 577"/>
                  <a:gd name="T26" fmla="*/ 108 w 578"/>
                  <a:gd name="T27" fmla="*/ 31 h 577"/>
                  <a:gd name="T28" fmla="*/ 104 w 578"/>
                  <a:gd name="T29" fmla="*/ 23 h 577"/>
                  <a:gd name="T30" fmla="*/ 98 w 578"/>
                  <a:gd name="T31" fmla="*/ 17 h 577"/>
                  <a:gd name="T32" fmla="*/ 92 w 578"/>
                  <a:gd name="T33" fmla="*/ 11 h 577"/>
                  <a:gd name="T34" fmla="*/ 83 w 578"/>
                  <a:gd name="T35" fmla="*/ 7 h 577"/>
                  <a:gd name="T36" fmla="*/ 75 w 578"/>
                  <a:gd name="T37" fmla="*/ 2 h 577"/>
                  <a:gd name="T38" fmla="*/ 67 w 578"/>
                  <a:gd name="T39" fmla="*/ 1 h 577"/>
                  <a:gd name="T40" fmla="*/ 57 w 578"/>
                  <a:gd name="T41" fmla="*/ 0 h 577"/>
                  <a:gd name="T42" fmla="*/ 48 w 578"/>
                  <a:gd name="T43" fmla="*/ 1 h 577"/>
                  <a:gd name="T44" fmla="*/ 39 w 578"/>
                  <a:gd name="T45" fmla="*/ 2 h 577"/>
                  <a:gd name="T46" fmla="*/ 31 w 578"/>
                  <a:gd name="T47" fmla="*/ 7 h 577"/>
                  <a:gd name="T48" fmla="*/ 23 w 578"/>
                  <a:gd name="T49" fmla="*/ 11 h 577"/>
                  <a:gd name="T50" fmla="*/ 17 w 578"/>
                  <a:gd name="T51" fmla="*/ 17 h 577"/>
                  <a:gd name="T52" fmla="*/ 11 w 578"/>
                  <a:gd name="T53" fmla="*/ 23 h 577"/>
                  <a:gd name="T54" fmla="*/ 7 w 578"/>
                  <a:gd name="T55" fmla="*/ 31 h 577"/>
                  <a:gd name="T56" fmla="*/ 2 w 578"/>
                  <a:gd name="T57" fmla="*/ 39 h 577"/>
                  <a:gd name="T58" fmla="*/ 1 w 578"/>
                  <a:gd name="T59" fmla="*/ 48 h 577"/>
                  <a:gd name="T60" fmla="*/ 0 w 578"/>
                  <a:gd name="T61" fmla="*/ 57 h 577"/>
                  <a:gd name="T62" fmla="*/ 1 w 578"/>
                  <a:gd name="T63" fmla="*/ 67 h 577"/>
                  <a:gd name="T64" fmla="*/ 2 w 578"/>
                  <a:gd name="T65" fmla="*/ 75 h 577"/>
                  <a:gd name="T66" fmla="*/ 7 w 578"/>
                  <a:gd name="T67" fmla="*/ 84 h 577"/>
                  <a:gd name="T68" fmla="*/ 11 w 578"/>
                  <a:gd name="T69" fmla="*/ 91 h 577"/>
                  <a:gd name="T70" fmla="*/ 17 w 578"/>
                  <a:gd name="T71" fmla="*/ 97 h 577"/>
                  <a:gd name="T72" fmla="*/ 23 w 578"/>
                  <a:gd name="T73" fmla="*/ 103 h 577"/>
                  <a:gd name="T74" fmla="*/ 31 w 578"/>
                  <a:gd name="T75" fmla="*/ 108 h 577"/>
                  <a:gd name="T76" fmla="*/ 39 w 578"/>
                  <a:gd name="T77" fmla="*/ 112 h 577"/>
                  <a:gd name="T78" fmla="*/ 48 w 578"/>
                  <a:gd name="T79" fmla="*/ 114 h 577"/>
                  <a:gd name="T80" fmla="*/ 57 w 578"/>
                  <a:gd name="T81" fmla="*/ 115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7"/>
                  <a:gd name="T125" fmla="*/ 578 w 578"/>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7">
                    <a:moveTo>
                      <a:pt x="286" y="577"/>
                    </a:moveTo>
                    <a:lnTo>
                      <a:pt x="336" y="572"/>
                    </a:lnTo>
                    <a:lnTo>
                      <a:pt x="378" y="560"/>
                    </a:lnTo>
                    <a:lnTo>
                      <a:pt x="419" y="543"/>
                    </a:lnTo>
                    <a:lnTo>
                      <a:pt x="461" y="518"/>
                    </a:lnTo>
                    <a:lnTo>
                      <a:pt x="495" y="489"/>
                    </a:lnTo>
                    <a:lnTo>
                      <a:pt x="524" y="457"/>
                    </a:lnTo>
                    <a:lnTo>
                      <a:pt x="544" y="419"/>
                    </a:lnTo>
                    <a:lnTo>
                      <a:pt x="560" y="377"/>
                    </a:lnTo>
                    <a:lnTo>
                      <a:pt x="573" y="336"/>
                    </a:lnTo>
                    <a:lnTo>
                      <a:pt x="578" y="286"/>
                    </a:lnTo>
                    <a:lnTo>
                      <a:pt x="573" y="241"/>
                    </a:lnTo>
                    <a:lnTo>
                      <a:pt x="560" y="195"/>
                    </a:lnTo>
                    <a:lnTo>
                      <a:pt x="544" y="154"/>
                    </a:lnTo>
                    <a:lnTo>
                      <a:pt x="524" y="116"/>
                    </a:lnTo>
                    <a:lnTo>
                      <a:pt x="495" y="83"/>
                    </a:lnTo>
                    <a:lnTo>
                      <a:pt x="461" y="53"/>
                    </a:lnTo>
                    <a:lnTo>
                      <a:pt x="419" y="33"/>
                    </a:lnTo>
                    <a:lnTo>
                      <a:pt x="378" y="12"/>
                    </a:lnTo>
                    <a:lnTo>
                      <a:pt x="336" y="4"/>
                    </a:lnTo>
                    <a:lnTo>
                      <a:pt x="286" y="0"/>
                    </a:lnTo>
                    <a:lnTo>
                      <a:pt x="241" y="4"/>
                    </a:lnTo>
                    <a:lnTo>
                      <a:pt x="196" y="12"/>
                    </a:lnTo>
                    <a:lnTo>
                      <a:pt x="158" y="33"/>
                    </a:lnTo>
                    <a:lnTo>
                      <a:pt x="117" y="53"/>
                    </a:lnTo>
                    <a:lnTo>
                      <a:pt x="83" y="83"/>
                    </a:lnTo>
                    <a:lnTo>
                      <a:pt x="54" y="116"/>
                    </a:lnTo>
                    <a:lnTo>
                      <a:pt x="34" y="154"/>
                    </a:lnTo>
                    <a:lnTo>
                      <a:pt x="12" y="195"/>
                    </a:lnTo>
                    <a:lnTo>
                      <a:pt x="5" y="241"/>
                    </a:lnTo>
                    <a:lnTo>
                      <a:pt x="0" y="286"/>
                    </a:lnTo>
                    <a:lnTo>
                      <a:pt x="5" y="336"/>
                    </a:lnTo>
                    <a:lnTo>
                      <a:pt x="12" y="377"/>
                    </a:lnTo>
                    <a:lnTo>
                      <a:pt x="34" y="419"/>
                    </a:lnTo>
                    <a:lnTo>
                      <a:pt x="54" y="457"/>
                    </a:lnTo>
                    <a:lnTo>
                      <a:pt x="83" y="489"/>
                    </a:lnTo>
                    <a:lnTo>
                      <a:pt x="117" y="518"/>
                    </a:lnTo>
                    <a:lnTo>
                      <a:pt x="158" y="543"/>
                    </a:lnTo>
                    <a:lnTo>
                      <a:pt x="196" y="560"/>
                    </a:lnTo>
                    <a:lnTo>
                      <a:pt x="241" y="572"/>
                    </a:lnTo>
                    <a:lnTo>
                      <a:pt x="286" y="57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521" name="Freeform 24">
                <a:extLst>
                  <a:ext uri="{FF2B5EF4-FFF2-40B4-BE49-F238E27FC236}">
                    <a16:creationId xmlns:a16="http://schemas.microsoft.com/office/drawing/2014/main" id="{AA5193C4-2F29-49E1-8C20-DEC44AB10E92}"/>
                  </a:ext>
                </a:extLst>
              </p:cNvPr>
              <p:cNvSpPr>
                <a:spLocks/>
              </p:cNvSpPr>
              <p:nvPr/>
            </p:nvSpPr>
            <p:spPr bwMode="auto">
              <a:xfrm>
                <a:off x="3269" y="983"/>
                <a:ext cx="115" cy="115"/>
              </a:xfrm>
              <a:custGeom>
                <a:avLst/>
                <a:gdLst>
                  <a:gd name="T0" fmla="*/ 57 w 578"/>
                  <a:gd name="T1" fmla="*/ 115 h 577"/>
                  <a:gd name="T2" fmla="*/ 67 w 578"/>
                  <a:gd name="T3" fmla="*/ 114 h 577"/>
                  <a:gd name="T4" fmla="*/ 75 w 578"/>
                  <a:gd name="T5" fmla="*/ 112 h 577"/>
                  <a:gd name="T6" fmla="*/ 83 w 578"/>
                  <a:gd name="T7" fmla="*/ 108 h 577"/>
                  <a:gd name="T8" fmla="*/ 92 w 578"/>
                  <a:gd name="T9" fmla="*/ 103 h 577"/>
                  <a:gd name="T10" fmla="*/ 98 w 578"/>
                  <a:gd name="T11" fmla="*/ 97 h 577"/>
                  <a:gd name="T12" fmla="*/ 104 w 578"/>
                  <a:gd name="T13" fmla="*/ 91 h 577"/>
                  <a:gd name="T14" fmla="*/ 108 w 578"/>
                  <a:gd name="T15" fmla="*/ 84 h 577"/>
                  <a:gd name="T16" fmla="*/ 111 w 578"/>
                  <a:gd name="T17" fmla="*/ 75 h 577"/>
                  <a:gd name="T18" fmla="*/ 114 w 578"/>
                  <a:gd name="T19" fmla="*/ 67 h 577"/>
                  <a:gd name="T20" fmla="*/ 115 w 578"/>
                  <a:gd name="T21" fmla="*/ 57 h 577"/>
                  <a:gd name="T22" fmla="*/ 114 w 578"/>
                  <a:gd name="T23" fmla="*/ 48 h 577"/>
                  <a:gd name="T24" fmla="*/ 111 w 578"/>
                  <a:gd name="T25" fmla="*/ 39 h 577"/>
                  <a:gd name="T26" fmla="*/ 108 w 578"/>
                  <a:gd name="T27" fmla="*/ 31 h 577"/>
                  <a:gd name="T28" fmla="*/ 104 w 578"/>
                  <a:gd name="T29" fmla="*/ 23 h 577"/>
                  <a:gd name="T30" fmla="*/ 98 w 578"/>
                  <a:gd name="T31" fmla="*/ 17 h 577"/>
                  <a:gd name="T32" fmla="*/ 92 w 578"/>
                  <a:gd name="T33" fmla="*/ 11 h 577"/>
                  <a:gd name="T34" fmla="*/ 83 w 578"/>
                  <a:gd name="T35" fmla="*/ 7 h 577"/>
                  <a:gd name="T36" fmla="*/ 75 w 578"/>
                  <a:gd name="T37" fmla="*/ 2 h 577"/>
                  <a:gd name="T38" fmla="*/ 67 w 578"/>
                  <a:gd name="T39" fmla="*/ 1 h 577"/>
                  <a:gd name="T40" fmla="*/ 57 w 578"/>
                  <a:gd name="T41" fmla="*/ 0 h 577"/>
                  <a:gd name="T42" fmla="*/ 48 w 578"/>
                  <a:gd name="T43" fmla="*/ 1 h 577"/>
                  <a:gd name="T44" fmla="*/ 39 w 578"/>
                  <a:gd name="T45" fmla="*/ 2 h 577"/>
                  <a:gd name="T46" fmla="*/ 31 w 578"/>
                  <a:gd name="T47" fmla="*/ 7 h 577"/>
                  <a:gd name="T48" fmla="*/ 23 w 578"/>
                  <a:gd name="T49" fmla="*/ 11 h 577"/>
                  <a:gd name="T50" fmla="*/ 17 w 578"/>
                  <a:gd name="T51" fmla="*/ 17 h 577"/>
                  <a:gd name="T52" fmla="*/ 11 w 578"/>
                  <a:gd name="T53" fmla="*/ 23 h 577"/>
                  <a:gd name="T54" fmla="*/ 7 w 578"/>
                  <a:gd name="T55" fmla="*/ 31 h 577"/>
                  <a:gd name="T56" fmla="*/ 2 w 578"/>
                  <a:gd name="T57" fmla="*/ 39 h 577"/>
                  <a:gd name="T58" fmla="*/ 1 w 578"/>
                  <a:gd name="T59" fmla="*/ 48 h 577"/>
                  <a:gd name="T60" fmla="*/ 0 w 578"/>
                  <a:gd name="T61" fmla="*/ 57 h 577"/>
                  <a:gd name="T62" fmla="*/ 1 w 578"/>
                  <a:gd name="T63" fmla="*/ 67 h 577"/>
                  <a:gd name="T64" fmla="*/ 2 w 578"/>
                  <a:gd name="T65" fmla="*/ 75 h 577"/>
                  <a:gd name="T66" fmla="*/ 7 w 578"/>
                  <a:gd name="T67" fmla="*/ 84 h 577"/>
                  <a:gd name="T68" fmla="*/ 11 w 578"/>
                  <a:gd name="T69" fmla="*/ 91 h 577"/>
                  <a:gd name="T70" fmla="*/ 17 w 578"/>
                  <a:gd name="T71" fmla="*/ 97 h 577"/>
                  <a:gd name="T72" fmla="*/ 23 w 578"/>
                  <a:gd name="T73" fmla="*/ 103 h 577"/>
                  <a:gd name="T74" fmla="*/ 31 w 578"/>
                  <a:gd name="T75" fmla="*/ 108 h 577"/>
                  <a:gd name="T76" fmla="*/ 39 w 578"/>
                  <a:gd name="T77" fmla="*/ 112 h 577"/>
                  <a:gd name="T78" fmla="*/ 48 w 578"/>
                  <a:gd name="T79" fmla="*/ 114 h 577"/>
                  <a:gd name="T80" fmla="*/ 57 w 578"/>
                  <a:gd name="T81" fmla="*/ 115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7"/>
                  <a:gd name="T125" fmla="*/ 578 w 578"/>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7">
                    <a:moveTo>
                      <a:pt x="286" y="577"/>
                    </a:moveTo>
                    <a:lnTo>
                      <a:pt x="336" y="572"/>
                    </a:lnTo>
                    <a:lnTo>
                      <a:pt x="378" y="560"/>
                    </a:lnTo>
                    <a:lnTo>
                      <a:pt x="419" y="543"/>
                    </a:lnTo>
                    <a:lnTo>
                      <a:pt x="461" y="518"/>
                    </a:lnTo>
                    <a:lnTo>
                      <a:pt x="495" y="489"/>
                    </a:lnTo>
                    <a:lnTo>
                      <a:pt x="524" y="457"/>
                    </a:lnTo>
                    <a:lnTo>
                      <a:pt x="544" y="419"/>
                    </a:lnTo>
                    <a:lnTo>
                      <a:pt x="560" y="377"/>
                    </a:lnTo>
                    <a:lnTo>
                      <a:pt x="573" y="336"/>
                    </a:lnTo>
                    <a:lnTo>
                      <a:pt x="578" y="286"/>
                    </a:lnTo>
                    <a:lnTo>
                      <a:pt x="573" y="241"/>
                    </a:lnTo>
                    <a:lnTo>
                      <a:pt x="560" y="195"/>
                    </a:lnTo>
                    <a:lnTo>
                      <a:pt x="544" y="154"/>
                    </a:lnTo>
                    <a:lnTo>
                      <a:pt x="524" y="116"/>
                    </a:lnTo>
                    <a:lnTo>
                      <a:pt x="495" y="83"/>
                    </a:lnTo>
                    <a:lnTo>
                      <a:pt x="461" y="53"/>
                    </a:lnTo>
                    <a:lnTo>
                      <a:pt x="419" y="33"/>
                    </a:lnTo>
                    <a:lnTo>
                      <a:pt x="378" y="12"/>
                    </a:lnTo>
                    <a:lnTo>
                      <a:pt x="336" y="4"/>
                    </a:lnTo>
                    <a:lnTo>
                      <a:pt x="286" y="0"/>
                    </a:lnTo>
                    <a:lnTo>
                      <a:pt x="241" y="4"/>
                    </a:lnTo>
                    <a:lnTo>
                      <a:pt x="196" y="12"/>
                    </a:lnTo>
                    <a:lnTo>
                      <a:pt x="158" y="33"/>
                    </a:lnTo>
                    <a:lnTo>
                      <a:pt x="117" y="53"/>
                    </a:lnTo>
                    <a:lnTo>
                      <a:pt x="83" y="83"/>
                    </a:lnTo>
                    <a:lnTo>
                      <a:pt x="54" y="116"/>
                    </a:lnTo>
                    <a:lnTo>
                      <a:pt x="34" y="154"/>
                    </a:lnTo>
                    <a:lnTo>
                      <a:pt x="12" y="195"/>
                    </a:lnTo>
                    <a:lnTo>
                      <a:pt x="5" y="241"/>
                    </a:lnTo>
                    <a:lnTo>
                      <a:pt x="0" y="286"/>
                    </a:lnTo>
                    <a:lnTo>
                      <a:pt x="5" y="336"/>
                    </a:lnTo>
                    <a:lnTo>
                      <a:pt x="12" y="377"/>
                    </a:lnTo>
                    <a:lnTo>
                      <a:pt x="34" y="419"/>
                    </a:lnTo>
                    <a:lnTo>
                      <a:pt x="54" y="457"/>
                    </a:lnTo>
                    <a:lnTo>
                      <a:pt x="83" y="489"/>
                    </a:lnTo>
                    <a:lnTo>
                      <a:pt x="117" y="518"/>
                    </a:lnTo>
                    <a:lnTo>
                      <a:pt x="158" y="543"/>
                    </a:lnTo>
                    <a:lnTo>
                      <a:pt x="196" y="560"/>
                    </a:lnTo>
                    <a:lnTo>
                      <a:pt x="241" y="572"/>
                    </a:lnTo>
                    <a:lnTo>
                      <a:pt x="286"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522" name="Freeform 25">
                <a:extLst>
                  <a:ext uri="{FF2B5EF4-FFF2-40B4-BE49-F238E27FC236}">
                    <a16:creationId xmlns:a16="http://schemas.microsoft.com/office/drawing/2014/main" id="{3A62002F-6D97-423E-9640-9684EC4B4C22}"/>
                  </a:ext>
                </a:extLst>
              </p:cNvPr>
              <p:cNvSpPr>
                <a:spLocks/>
              </p:cNvSpPr>
              <p:nvPr/>
            </p:nvSpPr>
            <p:spPr bwMode="auto">
              <a:xfrm>
                <a:off x="3269" y="983"/>
                <a:ext cx="115" cy="115"/>
              </a:xfrm>
              <a:custGeom>
                <a:avLst/>
                <a:gdLst>
                  <a:gd name="T0" fmla="*/ 57 w 578"/>
                  <a:gd name="T1" fmla="*/ 115 h 577"/>
                  <a:gd name="T2" fmla="*/ 67 w 578"/>
                  <a:gd name="T3" fmla="*/ 114 h 577"/>
                  <a:gd name="T4" fmla="*/ 75 w 578"/>
                  <a:gd name="T5" fmla="*/ 112 h 577"/>
                  <a:gd name="T6" fmla="*/ 83 w 578"/>
                  <a:gd name="T7" fmla="*/ 108 h 577"/>
                  <a:gd name="T8" fmla="*/ 92 w 578"/>
                  <a:gd name="T9" fmla="*/ 103 h 577"/>
                  <a:gd name="T10" fmla="*/ 98 w 578"/>
                  <a:gd name="T11" fmla="*/ 97 h 577"/>
                  <a:gd name="T12" fmla="*/ 104 w 578"/>
                  <a:gd name="T13" fmla="*/ 91 h 577"/>
                  <a:gd name="T14" fmla="*/ 108 w 578"/>
                  <a:gd name="T15" fmla="*/ 84 h 577"/>
                  <a:gd name="T16" fmla="*/ 111 w 578"/>
                  <a:gd name="T17" fmla="*/ 75 h 577"/>
                  <a:gd name="T18" fmla="*/ 114 w 578"/>
                  <a:gd name="T19" fmla="*/ 67 h 577"/>
                  <a:gd name="T20" fmla="*/ 115 w 578"/>
                  <a:gd name="T21" fmla="*/ 57 h 577"/>
                  <a:gd name="T22" fmla="*/ 114 w 578"/>
                  <a:gd name="T23" fmla="*/ 48 h 577"/>
                  <a:gd name="T24" fmla="*/ 111 w 578"/>
                  <a:gd name="T25" fmla="*/ 39 h 577"/>
                  <a:gd name="T26" fmla="*/ 108 w 578"/>
                  <a:gd name="T27" fmla="*/ 31 h 577"/>
                  <a:gd name="T28" fmla="*/ 104 w 578"/>
                  <a:gd name="T29" fmla="*/ 23 h 577"/>
                  <a:gd name="T30" fmla="*/ 98 w 578"/>
                  <a:gd name="T31" fmla="*/ 17 h 577"/>
                  <a:gd name="T32" fmla="*/ 92 w 578"/>
                  <a:gd name="T33" fmla="*/ 11 h 577"/>
                  <a:gd name="T34" fmla="*/ 83 w 578"/>
                  <a:gd name="T35" fmla="*/ 7 h 577"/>
                  <a:gd name="T36" fmla="*/ 75 w 578"/>
                  <a:gd name="T37" fmla="*/ 2 h 577"/>
                  <a:gd name="T38" fmla="*/ 67 w 578"/>
                  <a:gd name="T39" fmla="*/ 1 h 577"/>
                  <a:gd name="T40" fmla="*/ 57 w 578"/>
                  <a:gd name="T41" fmla="*/ 0 h 577"/>
                  <a:gd name="T42" fmla="*/ 48 w 578"/>
                  <a:gd name="T43" fmla="*/ 1 h 577"/>
                  <a:gd name="T44" fmla="*/ 39 w 578"/>
                  <a:gd name="T45" fmla="*/ 2 h 577"/>
                  <a:gd name="T46" fmla="*/ 31 w 578"/>
                  <a:gd name="T47" fmla="*/ 7 h 577"/>
                  <a:gd name="T48" fmla="*/ 23 w 578"/>
                  <a:gd name="T49" fmla="*/ 11 h 577"/>
                  <a:gd name="T50" fmla="*/ 17 w 578"/>
                  <a:gd name="T51" fmla="*/ 17 h 577"/>
                  <a:gd name="T52" fmla="*/ 11 w 578"/>
                  <a:gd name="T53" fmla="*/ 23 h 577"/>
                  <a:gd name="T54" fmla="*/ 7 w 578"/>
                  <a:gd name="T55" fmla="*/ 31 h 577"/>
                  <a:gd name="T56" fmla="*/ 2 w 578"/>
                  <a:gd name="T57" fmla="*/ 39 h 577"/>
                  <a:gd name="T58" fmla="*/ 1 w 578"/>
                  <a:gd name="T59" fmla="*/ 48 h 577"/>
                  <a:gd name="T60" fmla="*/ 0 w 578"/>
                  <a:gd name="T61" fmla="*/ 57 h 577"/>
                  <a:gd name="T62" fmla="*/ 1 w 578"/>
                  <a:gd name="T63" fmla="*/ 67 h 577"/>
                  <a:gd name="T64" fmla="*/ 2 w 578"/>
                  <a:gd name="T65" fmla="*/ 75 h 577"/>
                  <a:gd name="T66" fmla="*/ 7 w 578"/>
                  <a:gd name="T67" fmla="*/ 84 h 577"/>
                  <a:gd name="T68" fmla="*/ 11 w 578"/>
                  <a:gd name="T69" fmla="*/ 91 h 577"/>
                  <a:gd name="T70" fmla="*/ 17 w 578"/>
                  <a:gd name="T71" fmla="*/ 97 h 577"/>
                  <a:gd name="T72" fmla="*/ 23 w 578"/>
                  <a:gd name="T73" fmla="*/ 103 h 577"/>
                  <a:gd name="T74" fmla="*/ 31 w 578"/>
                  <a:gd name="T75" fmla="*/ 108 h 577"/>
                  <a:gd name="T76" fmla="*/ 39 w 578"/>
                  <a:gd name="T77" fmla="*/ 112 h 577"/>
                  <a:gd name="T78" fmla="*/ 48 w 578"/>
                  <a:gd name="T79" fmla="*/ 114 h 577"/>
                  <a:gd name="T80" fmla="*/ 57 w 578"/>
                  <a:gd name="T81" fmla="*/ 115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7"/>
                  <a:gd name="T125" fmla="*/ 578 w 578"/>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7">
                    <a:moveTo>
                      <a:pt x="286" y="577"/>
                    </a:moveTo>
                    <a:lnTo>
                      <a:pt x="336" y="572"/>
                    </a:lnTo>
                    <a:lnTo>
                      <a:pt x="378" y="560"/>
                    </a:lnTo>
                    <a:lnTo>
                      <a:pt x="419" y="543"/>
                    </a:lnTo>
                    <a:lnTo>
                      <a:pt x="461" y="518"/>
                    </a:lnTo>
                    <a:lnTo>
                      <a:pt x="495" y="489"/>
                    </a:lnTo>
                    <a:lnTo>
                      <a:pt x="524" y="457"/>
                    </a:lnTo>
                    <a:lnTo>
                      <a:pt x="544" y="419"/>
                    </a:lnTo>
                    <a:lnTo>
                      <a:pt x="560" y="377"/>
                    </a:lnTo>
                    <a:lnTo>
                      <a:pt x="573" y="336"/>
                    </a:lnTo>
                    <a:lnTo>
                      <a:pt x="578" y="286"/>
                    </a:lnTo>
                    <a:lnTo>
                      <a:pt x="573" y="241"/>
                    </a:lnTo>
                    <a:lnTo>
                      <a:pt x="560" y="195"/>
                    </a:lnTo>
                    <a:lnTo>
                      <a:pt x="544" y="154"/>
                    </a:lnTo>
                    <a:lnTo>
                      <a:pt x="524" y="116"/>
                    </a:lnTo>
                    <a:lnTo>
                      <a:pt x="495" y="83"/>
                    </a:lnTo>
                    <a:lnTo>
                      <a:pt x="461" y="53"/>
                    </a:lnTo>
                    <a:lnTo>
                      <a:pt x="419" y="33"/>
                    </a:lnTo>
                    <a:lnTo>
                      <a:pt x="378" y="12"/>
                    </a:lnTo>
                    <a:lnTo>
                      <a:pt x="336" y="4"/>
                    </a:lnTo>
                    <a:lnTo>
                      <a:pt x="286" y="0"/>
                    </a:lnTo>
                    <a:lnTo>
                      <a:pt x="241" y="4"/>
                    </a:lnTo>
                    <a:lnTo>
                      <a:pt x="196" y="12"/>
                    </a:lnTo>
                    <a:lnTo>
                      <a:pt x="158" y="33"/>
                    </a:lnTo>
                    <a:lnTo>
                      <a:pt x="117" y="53"/>
                    </a:lnTo>
                    <a:lnTo>
                      <a:pt x="83" y="83"/>
                    </a:lnTo>
                    <a:lnTo>
                      <a:pt x="54" y="116"/>
                    </a:lnTo>
                    <a:lnTo>
                      <a:pt x="34" y="154"/>
                    </a:lnTo>
                    <a:lnTo>
                      <a:pt x="12" y="195"/>
                    </a:lnTo>
                    <a:lnTo>
                      <a:pt x="5" y="241"/>
                    </a:lnTo>
                    <a:lnTo>
                      <a:pt x="0" y="286"/>
                    </a:lnTo>
                    <a:lnTo>
                      <a:pt x="5" y="336"/>
                    </a:lnTo>
                    <a:lnTo>
                      <a:pt x="12" y="377"/>
                    </a:lnTo>
                    <a:lnTo>
                      <a:pt x="34" y="419"/>
                    </a:lnTo>
                    <a:lnTo>
                      <a:pt x="54" y="457"/>
                    </a:lnTo>
                    <a:lnTo>
                      <a:pt x="83" y="489"/>
                    </a:lnTo>
                    <a:lnTo>
                      <a:pt x="117" y="518"/>
                    </a:lnTo>
                    <a:lnTo>
                      <a:pt x="158" y="543"/>
                    </a:lnTo>
                    <a:lnTo>
                      <a:pt x="196" y="560"/>
                    </a:lnTo>
                    <a:lnTo>
                      <a:pt x="241" y="572"/>
                    </a:lnTo>
                    <a:lnTo>
                      <a:pt x="286"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523" name="Freeform 26">
                <a:extLst>
                  <a:ext uri="{FF2B5EF4-FFF2-40B4-BE49-F238E27FC236}">
                    <a16:creationId xmlns:a16="http://schemas.microsoft.com/office/drawing/2014/main" id="{DE46F37A-D6F7-4946-B98C-A5AEB0714350}"/>
                  </a:ext>
                </a:extLst>
              </p:cNvPr>
              <p:cNvSpPr>
                <a:spLocks/>
              </p:cNvSpPr>
              <p:nvPr/>
            </p:nvSpPr>
            <p:spPr bwMode="auto">
              <a:xfrm>
                <a:off x="3284" y="991"/>
                <a:ext cx="62" cy="61"/>
              </a:xfrm>
              <a:custGeom>
                <a:avLst/>
                <a:gdLst>
                  <a:gd name="T0" fmla="*/ 31 w 308"/>
                  <a:gd name="T1" fmla="*/ 61 h 304"/>
                  <a:gd name="T2" fmla="*/ 36 w 308"/>
                  <a:gd name="T3" fmla="*/ 61 h 304"/>
                  <a:gd name="T4" fmla="*/ 41 w 308"/>
                  <a:gd name="T5" fmla="*/ 59 h 304"/>
                  <a:gd name="T6" fmla="*/ 45 w 308"/>
                  <a:gd name="T7" fmla="*/ 57 h 304"/>
                  <a:gd name="T8" fmla="*/ 49 w 308"/>
                  <a:gd name="T9" fmla="*/ 55 h 304"/>
                  <a:gd name="T10" fmla="*/ 53 w 308"/>
                  <a:gd name="T11" fmla="*/ 52 h 304"/>
                  <a:gd name="T12" fmla="*/ 56 w 308"/>
                  <a:gd name="T13" fmla="*/ 48 h 304"/>
                  <a:gd name="T14" fmla="*/ 58 w 308"/>
                  <a:gd name="T15" fmla="*/ 44 h 304"/>
                  <a:gd name="T16" fmla="*/ 60 w 308"/>
                  <a:gd name="T17" fmla="*/ 40 h 304"/>
                  <a:gd name="T18" fmla="*/ 61 w 308"/>
                  <a:gd name="T19" fmla="*/ 35 h 304"/>
                  <a:gd name="T20" fmla="*/ 62 w 308"/>
                  <a:gd name="T21" fmla="*/ 30 h 304"/>
                  <a:gd name="T22" fmla="*/ 61 w 308"/>
                  <a:gd name="T23" fmla="*/ 26 h 304"/>
                  <a:gd name="T24" fmla="*/ 60 w 308"/>
                  <a:gd name="T25" fmla="*/ 21 h 304"/>
                  <a:gd name="T26" fmla="*/ 58 w 308"/>
                  <a:gd name="T27" fmla="*/ 17 h 304"/>
                  <a:gd name="T28" fmla="*/ 56 w 308"/>
                  <a:gd name="T29" fmla="*/ 13 h 304"/>
                  <a:gd name="T30" fmla="*/ 53 w 308"/>
                  <a:gd name="T31" fmla="*/ 9 h 304"/>
                  <a:gd name="T32" fmla="*/ 49 w 308"/>
                  <a:gd name="T33" fmla="*/ 6 h 304"/>
                  <a:gd name="T34" fmla="*/ 45 w 308"/>
                  <a:gd name="T35" fmla="*/ 3 h 304"/>
                  <a:gd name="T36" fmla="*/ 41 w 308"/>
                  <a:gd name="T37" fmla="*/ 2 h 304"/>
                  <a:gd name="T38" fmla="*/ 36 w 308"/>
                  <a:gd name="T39" fmla="*/ 0 h 304"/>
                  <a:gd name="T40" fmla="*/ 31 w 308"/>
                  <a:gd name="T41" fmla="*/ 0 h 304"/>
                  <a:gd name="T42" fmla="*/ 26 w 308"/>
                  <a:gd name="T43" fmla="*/ 0 h 304"/>
                  <a:gd name="T44" fmla="*/ 22 w 308"/>
                  <a:gd name="T45" fmla="*/ 2 h 304"/>
                  <a:gd name="T46" fmla="*/ 17 w 308"/>
                  <a:gd name="T47" fmla="*/ 3 h 304"/>
                  <a:gd name="T48" fmla="*/ 13 w 308"/>
                  <a:gd name="T49" fmla="*/ 6 h 304"/>
                  <a:gd name="T50" fmla="*/ 9 w 308"/>
                  <a:gd name="T51" fmla="*/ 9 h 304"/>
                  <a:gd name="T52" fmla="*/ 7 w 308"/>
                  <a:gd name="T53" fmla="*/ 13 h 304"/>
                  <a:gd name="T54" fmla="*/ 4 w 308"/>
                  <a:gd name="T55" fmla="*/ 17 h 304"/>
                  <a:gd name="T56" fmla="*/ 2 w 308"/>
                  <a:gd name="T57" fmla="*/ 21 h 304"/>
                  <a:gd name="T58" fmla="*/ 1 w 308"/>
                  <a:gd name="T59" fmla="*/ 26 h 304"/>
                  <a:gd name="T60" fmla="*/ 0 w 308"/>
                  <a:gd name="T61" fmla="*/ 30 h 304"/>
                  <a:gd name="T62" fmla="*/ 1 w 308"/>
                  <a:gd name="T63" fmla="*/ 35 h 304"/>
                  <a:gd name="T64" fmla="*/ 2 w 308"/>
                  <a:gd name="T65" fmla="*/ 40 h 304"/>
                  <a:gd name="T66" fmla="*/ 4 w 308"/>
                  <a:gd name="T67" fmla="*/ 44 h 304"/>
                  <a:gd name="T68" fmla="*/ 7 w 308"/>
                  <a:gd name="T69" fmla="*/ 48 h 304"/>
                  <a:gd name="T70" fmla="*/ 9 w 308"/>
                  <a:gd name="T71" fmla="*/ 52 h 304"/>
                  <a:gd name="T72" fmla="*/ 13 w 308"/>
                  <a:gd name="T73" fmla="*/ 55 h 304"/>
                  <a:gd name="T74" fmla="*/ 17 w 308"/>
                  <a:gd name="T75" fmla="*/ 57 h 304"/>
                  <a:gd name="T76" fmla="*/ 22 w 308"/>
                  <a:gd name="T77" fmla="*/ 59 h 304"/>
                  <a:gd name="T78" fmla="*/ 26 w 308"/>
                  <a:gd name="T79" fmla="*/ 61 h 304"/>
                  <a:gd name="T80" fmla="*/ 31 w 308"/>
                  <a:gd name="T81" fmla="*/ 61 h 30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8"/>
                  <a:gd name="T124" fmla="*/ 0 h 304"/>
                  <a:gd name="T125" fmla="*/ 308 w 308"/>
                  <a:gd name="T126" fmla="*/ 304 h 30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8" h="304">
                    <a:moveTo>
                      <a:pt x="153" y="304"/>
                    </a:moveTo>
                    <a:lnTo>
                      <a:pt x="178" y="304"/>
                    </a:lnTo>
                    <a:lnTo>
                      <a:pt x="203" y="295"/>
                    </a:lnTo>
                    <a:lnTo>
                      <a:pt x="225" y="286"/>
                    </a:lnTo>
                    <a:lnTo>
                      <a:pt x="245" y="275"/>
                    </a:lnTo>
                    <a:lnTo>
                      <a:pt x="261" y="257"/>
                    </a:lnTo>
                    <a:lnTo>
                      <a:pt x="279" y="241"/>
                    </a:lnTo>
                    <a:lnTo>
                      <a:pt x="290" y="221"/>
                    </a:lnTo>
                    <a:lnTo>
                      <a:pt x="299" y="200"/>
                    </a:lnTo>
                    <a:lnTo>
                      <a:pt x="303" y="174"/>
                    </a:lnTo>
                    <a:lnTo>
                      <a:pt x="308" y="149"/>
                    </a:lnTo>
                    <a:lnTo>
                      <a:pt x="303" y="129"/>
                    </a:lnTo>
                    <a:lnTo>
                      <a:pt x="299" y="104"/>
                    </a:lnTo>
                    <a:lnTo>
                      <a:pt x="290" y="84"/>
                    </a:lnTo>
                    <a:lnTo>
                      <a:pt x="279" y="63"/>
                    </a:lnTo>
                    <a:lnTo>
                      <a:pt x="261" y="46"/>
                    </a:lnTo>
                    <a:lnTo>
                      <a:pt x="245" y="30"/>
                    </a:lnTo>
                    <a:lnTo>
                      <a:pt x="225" y="17"/>
                    </a:lnTo>
                    <a:lnTo>
                      <a:pt x="203" y="9"/>
                    </a:lnTo>
                    <a:lnTo>
                      <a:pt x="178" y="0"/>
                    </a:lnTo>
                    <a:lnTo>
                      <a:pt x="153" y="0"/>
                    </a:lnTo>
                    <a:lnTo>
                      <a:pt x="129" y="0"/>
                    </a:lnTo>
                    <a:lnTo>
                      <a:pt x="108" y="9"/>
                    </a:lnTo>
                    <a:lnTo>
                      <a:pt x="83" y="17"/>
                    </a:lnTo>
                    <a:lnTo>
                      <a:pt x="63" y="30"/>
                    </a:lnTo>
                    <a:lnTo>
                      <a:pt x="45" y="46"/>
                    </a:lnTo>
                    <a:lnTo>
                      <a:pt x="34" y="63"/>
                    </a:lnTo>
                    <a:lnTo>
                      <a:pt x="21" y="84"/>
                    </a:lnTo>
                    <a:lnTo>
                      <a:pt x="9" y="104"/>
                    </a:lnTo>
                    <a:lnTo>
                      <a:pt x="4" y="129"/>
                    </a:lnTo>
                    <a:lnTo>
                      <a:pt x="0" y="149"/>
                    </a:lnTo>
                    <a:lnTo>
                      <a:pt x="4" y="174"/>
                    </a:lnTo>
                    <a:lnTo>
                      <a:pt x="9" y="200"/>
                    </a:lnTo>
                    <a:lnTo>
                      <a:pt x="21" y="221"/>
                    </a:lnTo>
                    <a:lnTo>
                      <a:pt x="34" y="241"/>
                    </a:lnTo>
                    <a:lnTo>
                      <a:pt x="45" y="257"/>
                    </a:lnTo>
                    <a:lnTo>
                      <a:pt x="63" y="275"/>
                    </a:lnTo>
                    <a:lnTo>
                      <a:pt x="83" y="286"/>
                    </a:lnTo>
                    <a:lnTo>
                      <a:pt x="108" y="295"/>
                    </a:lnTo>
                    <a:lnTo>
                      <a:pt x="129" y="304"/>
                    </a:lnTo>
                    <a:lnTo>
                      <a:pt x="153" y="304"/>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524" name="Freeform 27">
                <a:extLst>
                  <a:ext uri="{FF2B5EF4-FFF2-40B4-BE49-F238E27FC236}">
                    <a16:creationId xmlns:a16="http://schemas.microsoft.com/office/drawing/2014/main" id="{5C8D860A-79AF-4914-BA25-E1E1A053BF92}"/>
                  </a:ext>
                </a:extLst>
              </p:cNvPr>
              <p:cNvSpPr>
                <a:spLocks/>
              </p:cNvSpPr>
              <p:nvPr/>
            </p:nvSpPr>
            <p:spPr bwMode="auto">
              <a:xfrm>
                <a:off x="3287" y="992"/>
                <a:ext cx="54" cy="54"/>
              </a:xfrm>
              <a:custGeom>
                <a:avLst/>
                <a:gdLst>
                  <a:gd name="T0" fmla="*/ 27 w 270"/>
                  <a:gd name="T1" fmla="*/ 54 h 270"/>
                  <a:gd name="T2" fmla="*/ 32 w 270"/>
                  <a:gd name="T3" fmla="*/ 54 h 270"/>
                  <a:gd name="T4" fmla="*/ 36 w 270"/>
                  <a:gd name="T5" fmla="*/ 53 h 270"/>
                  <a:gd name="T6" fmla="*/ 40 w 270"/>
                  <a:gd name="T7" fmla="*/ 51 h 270"/>
                  <a:gd name="T8" fmla="*/ 43 w 270"/>
                  <a:gd name="T9" fmla="*/ 49 h 270"/>
                  <a:gd name="T10" fmla="*/ 46 w 270"/>
                  <a:gd name="T11" fmla="*/ 46 h 270"/>
                  <a:gd name="T12" fmla="*/ 49 w 270"/>
                  <a:gd name="T13" fmla="*/ 43 h 270"/>
                  <a:gd name="T14" fmla="*/ 51 w 270"/>
                  <a:gd name="T15" fmla="*/ 40 h 270"/>
                  <a:gd name="T16" fmla="*/ 53 w 270"/>
                  <a:gd name="T17" fmla="*/ 36 h 270"/>
                  <a:gd name="T18" fmla="*/ 54 w 270"/>
                  <a:gd name="T19" fmla="*/ 31 h 270"/>
                  <a:gd name="T20" fmla="*/ 54 w 270"/>
                  <a:gd name="T21" fmla="*/ 27 h 270"/>
                  <a:gd name="T22" fmla="*/ 54 w 270"/>
                  <a:gd name="T23" fmla="*/ 22 h 270"/>
                  <a:gd name="T24" fmla="*/ 53 w 270"/>
                  <a:gd name="T25" fmla="*/ 18 h 270"/>
                  <a:gd name="T26" fmla="*/ 51 w 270"/>
                  <a:gd name="T27" fmla="*/ 15 h 270"/>
                  <a:gd name="T28" fmla="*/ 49 w 270"/>
                  <a:gd name="T29" fmla="*/ 11 h 270"/>
                  <a:gd name="T30" fmla="*/ 46 w 270"/>
                  <a:gd name="T31" fmla="*/ 8 h 270"/>
                  <a:gd name="T32" fmla="*/ 43 w 270"/>
                  <a:gd name="T33" fmla="*/ 5 h 270"/>
                  <a:gd name="T34" fmla="*/ 40 w 270"/>
                  <a:gd name="T35" fmla="*/ 3 h 270"/>
                  <a:gd name="T36" fmla="*/ 36 w 270"/>
                  <a:gd name="T37" fmla="*/ 1 h 270"/>
                  <a:gd name="T38" fmla="*/ 32 w 270"/>
                  <a:gd name="T39" fmla="*/ 0 h 270"/>
                  <a:gd name="T40" fmla="*/ 27 w 270"/>
                  <a:gd name="T41" fmla="*/ 0 h 270"/>
                  <a:gd name="T42" fmla="*/ 23 w 270"/>
                  <a:gd name="T43" fmla="*/ 0 h 270"/>
                  <a:gd name="T44" fmla="*/ 19 w 270"/>
                  <a:gd name="T45" fmla="*/ 1 h 270"/>
                  <a:gd name="T46" fmla="*/ 15 w 270"/>
                  <a:gd name="T47" fmla="*/ 3 h 270"/>
                  <a:gd name="T48" fmla="*/ 11 w 270"/>
                  <a:gd name="T49" fmla="*/ 5 h 270"/>
                  <a:gd name="T50" fmla="*/ 8 w 270"/>
                  <a:gd name="T51" fmla="*/ 8 h 270"/>
                  <a:gd name="T52" fmla="*/ 6 w 270"/>
                  <a:gd name="T53" fmla="*/ 11 h 270"/>
                  <a:gd name="T54" fmla="*/ 3 w 270"/>
                  <a:gd name="T55" fmla="*/ 15 h 270"/>
                  <a:gd name="T56" fmla="*/ 2 w 270"/>
                  <a:gd name="T57" fmla="*/ 18 h 270"/>
                  <a:gd name="T58" fmla="*/ 1 w 270"/>
                  <a:gd name="T59" fmla="*/ 22 h 270"/>
                  <a:gd name="T60" fmla="*/ 0 w 270"/>
                  <a:gd name="T61" fmla="*/ 27 h 270"/>
                  <a:gd name="T62" fmla="*/ 0 w 270"/>
                  <a:gd name="T63" fmla="*/ 27 h 270"/>
                  <a:gd name="T64" fmla="*/ 0 w 270"/>
                  <a:gd name="T65" fmla="*/ 28 h 270"/>
                  <a:gd name="T66" fmla="*/ 1 w 270"/>
                  <a:gd name="T67" fmla="*/ 33 h 270"/>
                  <a:gd name="T68" fmla="*/ 2 w 270"/>
                  <a:gd name="T69" fmla="*/ 36 h 270"/>
                  <a:gd name="T70" fmla="*/ 3 w 270"/>
                  <a:gd name="T71" fmla="*/ 41 h 270"/>
                  <a:gd name="T72" fmla="*/ 6 w 270"/>
                  <a:gd name="T73" fmla="*/ 44 h 270"/>
                  <a:gd name="T74" fmla="*/ 8 w 270"/>
                  <a:gd name="T75" fmla="*/ 46 h 270"/>
                  <a:gd name="T76" fmla="*/ 11 w 270"/>
                  <a:gd name="T77" fmla="*/ 49 h 270"/>
                  <a:gd name="T78" fmla="*/ 15 w 270"/>
                  <a:gd name="T79" fmla="*/ 51 h 270"/>
                  <a:gd name="T80" fmla="*/ 19 w 270"/>
                  <a:gd name="T81" fmla="*/ 53 h 270"/>
                  <a:gd name="T82" fmla="*/ 23 w 270"/>
                  <a:gd name="T83" fmla="*/ 54 h 270"/>
                  <a:gd name="T84" fmla="*/ 27 w 270"/>
                  <a:gd name="T85" fmla="*/ 54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0"/>
                  <a:gd name="T131" fmla="*/ 270 w 270"/>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0">
                    <a:moveTo>
                      <a:pt x="136" y="270"/>
                    </a:moveTo>
                    <a:lnTo>
                      <a:pt x="158" y="270"/>
                    </a:lnTo>
                    <a:lnTo>
                      <a:pt x="178" y="265"/>
                    </a:lnTo>
                    <a:lnTo>
                      <a:pt x="199" y="257"/>
                    </a:lnTo>
                    <a:lnTo>
                      <a:pt x="216" y="245"/>
                    </a:lnTo>
                    <a:lnTo>
                      <a:pt x="232" y="232"/>
                    </a:lnTo>
                    <a:lnTo>
                      <a:pt x="244" y="216"/>
                    </a:lnTo>
                    <a:lnTo>
                      <a:pt x="257" y="198"/>
                    </a:lnTo>
                    <a:lnTo>
                      <a:pt x="266" y="178"/>
                    </a:lnTo>
                    <a:lnTo>
                      <a:pt x="270" y="157"/>
                    </a:lnTo>
                    <a:lnTo>
                      <a:pt x="270" y="137"/>
                    </a:lnTo>
                    <a:lnTo>
                      <a:pt x="270" y="112"/>
                    </a:lnTo>
                    <a:lnTo>
                      <a:pt x="266" y="90"/>
                    </a:lnTo>
                    <a:lnTo>
                      <a:pt x="257" y="74"/>
                    </a:lnTo>
                    <a:lnTo>
                      <a:pt x="244" y="54"/>
                    </a:lnTo>
                    <a:lnTo>
                      <a:pt x="232" y="41"/>
                    </a:lnTo>
                    <a:lnTo>
                      <a:pt x="216" y="25"/>
                    </a:lnTo>
                    <a:lnTo>
                      <a:pt x="199" y="16"/>
                    </a:lnTo>
                    <a:lnTo>
                      <a:pt x="178" y="7"/>
                    </a:lnTo>
                    <a:lnTo>
                      <a:pt x="158" y="0"/>
                    </a:lnTo>
                    <a:lnTo>
                      <a:pt x="136" y="0"/>
                    </a:lnTo>
                    <a:lnTo>
                      <a:pt x="116" y="0"/>
                    </a:lnTo>
                    <a:lnTo>
                      <a:pt x="95" y="7"/>
                    </a:lnTo>
                    <a:lnTo>
                      <a:pt x="75" y="16"/>
                    </a:lnTo>
                    <a:lnTo>
                      <a:pt x="57" y="25"/>
                    </a:lnTo>
                    <a:lnTo>
                      <a:pt x="41" y="41"/>
                    </a:lnTo>
                    <a:lnTo>
                      <a:pt x="28" y="54"/>
                    </a:lnTo>
                    <a:lnTo>
                      <a:pt x="16" y="74"/>
                    </a:lnTo>
                    <a:lnTo>
                      <a:pt x="8" y="90"/>
                    </a:lnTo>
                    <a:lnTo>
                      <a:pt x="3" y="112"/>
                    </a:lnTo>
                    <a:lnTo>
                      <a:pt x="0" y="133"/>
                    </a:lnTo>
                    <a:lnTo>
                      <a:pt x="0" y="137"/>
                    </a:lnTo>
                    <a:lnTo>
                      <a:pt x="0" y="141"/>
                    </a:lnTo>
                    <a:lnTo>
                      <a:pt x="3" y="166"/>
                    </a:lnTo>
                    <a:lnTo>
                      <a:pt x="8" y="182"/>
                    </a:lnTo>
                    <a:lnTo>
                      <a:pt x="16" y="203"/>
                    </a:lnTo>
                    <a:lnTo>
                      <a:pt x="28" y="220"/>
                    </a:lnTo>
                    <a:lnTo>
                      <a:pt x="41" y="232"/>
                    </a:lnTo>
                    <a:lnTo>
                      <a:pt x="57" y="245"/>
                    </a:lnTo>
                    <a:lnTo>
                      <a:pt x="75" y="257"/>
                    </a:lnTo>
                    <a:lnTo>
                      <a:pt x="95" y="265"/>
                    </a:lnTo>
                    <a:lnTo>
                      <a:pt x="116" y="270"/>
                    </a:lnTo>
                    <a:lnTo>
                      <a:pt x="136" y="270"/>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525" name="Freeform 28">
                <a:extLst>
                  <a:ext uri="{FF2B5EF4-FFF2-40B4-BE49-F238E27FC236}">
                    <a16:creationId xmlns:a16="http://schemas.microsoft.com/office/drawing/2014/main" id="{69F1B8A1-6B3E-4822-870E-3CF2EEF0CCC3}"/>
                  </a:ext>
                </a:extLst>
              </p:cNvPr>
              <p:cNvSpPr>
                <a:spLocks/>
              </p:cNvSpPr>
              <p:nvPr/>
            </p:nvSpPr>
            <p:spPr bwMode="auto">
              <a:xfrm>
                <a:off x="3289" y="993"/>
                <a:ext cx="48" cy="48"/>
              </a:xfrm>
              <a:custGeom>
                <a:avLst/>
                <a:gdLst>
                  <a:gd name="T0" fmla="*/ 25 w 236"/>
                  <a:gd name="T1" fmla="*/ 48 h 241"/>
                  <a:gd name="T2" fmla="*/ 28 w 236"/>
                  <a:gd name="T3" fmla="*/ 47 h 241"/>
                  <a:gd name="T4" fmla="*/ 32 w 236"/>
                  <a:gd name="T5" fmla="*/ 46 h 241"/>
                  <a:gd name="T6" fmla="*/ 36 w 236"/>
                  <a:gd name="T7" fmla="*/ 44 h 241"/>
                  <a:gd name="T8" fmla="*/ 39 w 236"/>
                  <a:gd name="T9" fmla="*/ 43 h 241"/>
                  <a:gd name="T10" fmla="*/ 41 w 236"/>
                  <a:gd name="T11" fmla="*/ 40 h 241"/>
                  <a:gd name="T12" fmla="*/ 44 w 236"/>
                  <a:gd name="T13" fmla="*/ 38 h 241"/>
                  <a:gd name="T14" fmla="*/ 46 w 236"/>
                  <a:gd name="T15" fmla="*/ 35 h 241"/>
                  <a:gd name="T16" fmla="*/ 47 w 236"/>
                  <a:gd name="T17" fmla="*/ 31 h 241"/>
                  <a:gd name="T18" fmla="*/ 48 w 236"/>
                  <a:gd name="T19" fmla="*/ 28 h 241"/>
                  <a:gd name="T20" fmla="*/ 48 w 236"/>
                  <a:gd name="T21" fmla="*/ 24 h 241"/>
                  <a:gd name="T22" fmla="*/ 48 w 236"/>
                  <a:gd name="T23" fmla="*/ 20 h 241"/>
                  <a:gd name="T24" fmla="*/ 47 w 236"/>
                  <a:gd name="T25" fmla="*/ 17 h 241"/>
                  <a:gd name="T26" fmla="*/ 46 w 236"/>
                  <a:gd name="T27" fmla="*/ 13 h 241"/>
                  <a:gd name="T28" fmla="*/ 44 w 236"/>
                  <a:gd name="T29" fmla="*/ 10 h 241"/>
                  <a:gd name="T30" fmla="*/ 41 w 236"/>
                  <a:gd name="T31" fmla="*/ 7 h 241"/>
                  <a:gd name="T32" fmla="*/ 39 w 236"/>
                  <a:gd name="T33" fmla="*/ 5 h 241"/>
                  <a:gd name="T34" fmla="*/ 36 w 236"/>
                  <a:gd name="T35" fmla="*/ 2 h 241"/>
                  <a:gd name="T36" fmla="*/ 32 w 236"/>
                  <a:gd name="T37" fmla="*/ 2 h 241"/>
                  <a:gd name="T38" fmla="*/ 28 w 236"/>
                  <a:gd name="T39" fmla="*/ 1 h 241"/>
                  <a:gd name="T40" fmla="*/ 25 w 236"/>
                  <a:gd name="T41" fmla="*/ 0 h 241"/>
                  <a:gd name="T42" fmla="*/ 20 w 236"/>
                  <a:gd name="T43" fmla="*/ 1 h 241"/>
                  <a:gd name="T44" fmla="*/ 17 w 236"/>
                  <a:gd name="T45" fmla="*/ 2 h 241"/>
                  <a:gd name="T46" fmla="*/ 13 w 236"/>
                  <a:gd name="T47" fmla="*/ 2 h 241"/>
                  <a:gd name="T48" fmla="*/ 10 w 236"/>
                  <a:gd name="T49" fmla="*/ 5 h 241"/>
                  <a:gd name="T50" fmla="*/ 7 w 236"/>
                  <a:gd name="T51" fmla="*/ 7 h 241"/>
                  <a:gd name="T52" fmla="*/ 5 w 236"/>
                  <a:gd name="T53" fmla="*/ 10 h 241"/>
                  <a:gd name="T54" fmla="*/ 3 w 236"/>
                  <a:gd name="T55" fmla="*/ 13 h 241"/>
                  <a:gd name="T56" fmla="*/ 1 w 236"/>
                  <a:gd name="T57" fmla="*/ 17 h 241"/>
                  <a:gd name="T58" fmla="*/ 0 w 236"/>
                  <a:gd name="T59" fmla="*/ 20 h 241"/>
                  <a:gd name="T60" fmla="*/ 0 w 236"/>
                  <a:gd name="T61" fmla="*/ 24 h 241"/>
                  <a:gd name="T62" fmla="*/ 0 w 236"/>
                  <a:gd name="T63" fmla="*/ 25 h 241"/>
                  <a:gd name="T64" fmla="*/ 1 w 236"/>
                  <a:gd name="T65" fmla="*/ 29 h 241"/>
                  <a:gd name="T66" fmla="*/ 2 w 236"/>
                  <a:gd name="T67" fmla="*/ 32 h 241"/>
                  <a:gd name="T68" fmla="*/ 3 w 236"/>
                  <a:gd name="T69" fmla="*/ 35 h 241"/>
                  <a:gd name="T70" fmla="*/ 5 w 236"/>
                  <a:gd name="T71" fmla="*/ 38 h 241"/>
                  <a:gd name="T72" fmla="*/ 8 w 236"/>
                  <a:gd name="T73" fmla="*/ 41 h 241"/>
                  <a:gd name="T74" fmla="*/ 10 w 236"/>
                  <a:gd name="T75" fmla="*/ 43 h 241"/>
                  <a:gd name="T76" fmla="*/ 14 w 236"/>
                  <a:gd name="T77" fmla="*/ 45 h 241"/>
                  <a:gd name="T78" fmla="*/ 17 w 236"/>
                  <a:gd name="T79" fmla="*/ 46 h 241"/>
                  <a:gd name="T80" fmla="*/ 20 w 236"/>
                  <a:gd name="T81" fmla="*/ 47 h 241"/>
                  <a:gd name="T82" fmla="*/ 25 w 236"/>
                  <a:gd name="T83" fmla="*/ 48 h 24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36"/>
                  <a:gd name="T127" fmla="*/ 0 h 241"/>
                  <a:gd name="T128" fmla="*/ 236 w 236"/>
                  <a:gd name="T129" fmla="*/ 241 h 24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36" h="241">
                    <a:moveTo>
                      <a:pt x="121" y="241"/>
                    </a:moveTo>
                    <a:lnTo>
                      <a:pt x="137" y="236"/>
                    </a:lnTo>
                    <a:lnTo>
                      <a:pt x="157" y="232"/>
                    </a:lnTo>
                    <a:lnTo>
                      <a:pt x="175" y="223"/>
                    </a:lnTo>
                    <a:lnTo>
                      <a:pt x="191" y="216"/>
                    </a:lnTo>
                    <a:lnTo>
                      <a:pt x="204" y="203"/>
                    </a:lnTo>
                    <a:lnTo>
                      <a:pt x="216" y="191"/>
                    </a:lnTo>
                    <a:lnTo>
                      <a:pt x="224" y="174"/>
                    </a:lnTo>
                    <a:lnTo>
                      <a:pt x="232" y="158"/>
                    </a:lnTo>
                    <a:lnTo>
                      <a:pt x="236" y="140"/>
                    </a:lnTo>
                    <a:lnTo>
                      <a:pt x="236" y="120"/>
                    </a:lnTo>
                    <a:lnTo>
                      <a:pt x="236" y="99"/>
                    </a:lnTo>
                    <a:lnTo>
                      <a:pt x="232" y="83"/>
                    </a:lnTo>
                    <a:lnTo>
                      <a:pt x="224" y="66"/>
                    </a:lnTo>
                    <a:lnTo>
                      <a:pt x="216" y="50"/>
                    </a:lnTo>
                    <a:lnTo>
                      <a:pt x="204" y="37"/>
                    </a:lnTo>
                    <a:lnTo>
                      <a:pt x="191" y="25"/>
                    </a:lnTo>
                    <a:lnTo>
                      <a:pt x="175" y="12"/>
                    </a:lnTo>
                    <a:lnTo>
                      <a:pt x="157" y="8"/>
                    </a:lnTo>
                    <a:lnTo>
                      <a:pt x="137" y="3"/>
                    </a:lnTo>
                    <a:lnTo>
                      <a:pt x="121" y="0"/>
                    </a:lnTo>
                    <a:lnTo>
                      <a:pt x="99" y="3"/>
                    </a:lnTo>
                    <a:lnTo>
                      <a:pt x="83" y="8"/>
                    </a:lnTo>
                    <a:lnTo>
                      <a:pt x="63" y="12"/>
                    </a:lnTo>
                    <a:lnTo>
                      <a:pt x="50" y="25"/>
                    </a:lnTo>
                    <a:lnTo>
                      <a:pt x="33" y="37"/>
                    </a:lnTo>
                    <a:lnTo>
                      <a:pt x="25" y="50"/>
                    </a:lnTo>
                    <a:lnTo>
                      <a:pt x="13" y="66"/>
                    </a:lnTo>
                    <a:lnTo>
                      <a:pt x="4" y="83"/>
                    </a:lnTo>
                    <a:lnTo>
                      <a:pt x="0" y="99"/>
                    </a:lnTo>
                    <a:lnTo>
                      <a:pt x="0" y="120"/>
                    </a:lnTo>
                    <a:lnTo>
                      <a:pt x="0" y="124"/>
                    </a:lnTo>
                    <a:lnTo>
                      <a:pt x="4" y="145"/>
                    </a:lnTo>
                    <a:lnTo>
                      <a:pt x="9" y="162"/>
                    </a:lnTo>
                    <a:lnTo>
                      <a:pt x="16" y="178"/>
                    </a:lnTo>
                    <a:lnTo>
                      <a:pt x="25" y="191"/>
                    </a:lnTo>
                    <a:lnTo>
                      <a:pt x="38" y="207"/>
                    </a:lnTo>
                    <a:lnTo>
                      <a:pt x="50" y="216"/>
                    </a:lnTo>
                    <a:lnTo>
                      <a:pt x="67" y="228"/>
                    </a:lnTo>
                    <a:lnTo>
                      <a:pt x="83" y="232"/>
                    </a:lnTo>
                    <a:lnTo>
                      <a:pt x="99" y="236"/>
                    </a:lnTo>
                    <a:lnTo>
                      <a:pt x="121" y="241"/>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526" name="Freeform 29">
                <a:extLst>
                  <a:ext uri="{FF2B5EF4-FFF2-40B4-BE49-F238E27FC236}">
                    <a16:creationId xmlns:a16="http://schemas.microsoft.com/office/drawing/2014/main" id="{1F97090B-3D0F-4B00-AD9E-F89375C086B3}"/>
                  </a:ext>
                </a:extLst>
              </p:cNvPr>
              <p:cNvSpPr>
                <a:spLocks/>
              </p:cNvSpPr>
              <p:nvPr/>
            </p:nvSpPr>
            <p:spPr bwMode="auto">
              <a:xfrm>
                <a:off x="3292" y="993"/>
                <a:ext cx="41" cy="42"/>
              </a:xfrm>
              <a:custGeom>
                <a:avLst/>
                <a:gdLst>
                  <a:gd name="T0" fmla="*/ 20 w 203"/>
                  <a:gd name="T1" fmla="*/ 42 h 209"/>
                  <a:gd name="T2" fmla="*/ 23 w 203"/>
                  <a:gd name="T3" fmla="*/ 41 h 209"/>
                  <a:gd name="T4" fmla="*/ 27 w 203"/>
                  <a:gd name="T5" fmla="*/ 41 h 209"/>
                  <a:gd name="T6" fmla="*/ 30 w 203"/>
                  <a:gd name="T7" fmla="*/ 39 h 209"/>
                  <a:gd name="T8" fmla="*/ 33 w 203"/>
                  <a:gd name="T9" fmla="*/ 38 h 209"/>
                  <a:gd name="T10" fmla="*/ 35 w 203"/>
                  <a:gd name="T11" fmla="*/ 36 h 209"/>
                  <a:gd name="T12" fmla="*/ 37 w 203"/>
                  <a:gd name="T13" fmla="*/ 34 h 209"/>
                  <a:gd name="T14" fmla="*/ 39 w 203"/>
                  <a:gd name="T15" fmla="*/ 30 h 209"/>
                  <a:gd name="T16" fmla="*/ 40 w 203"/>
                  <a:gd name="T17" fmla="*/ 28 h 209"/>
                  <a:gd name="T18" fmla="*/ 41 w 203"/>
                  <a:gd name="T19" fmla="*/ 24 h 209"/>
                  <a:gd name="T20" fmla="*/ 41 w 203"/>
                  <a:gd name="T21" fmla="*/ 21 h 209"/>
                  <a:gd name="T22" fmla="*/ 41 w 203"/>
                  <a:gd name="T23" fmla="*/ 18 h 209"/>
                  <a:gd name="T24" fmla="*/ 40 w 203"/>
                  <a:gd name="T25" fmla="*/ 14 h 209"/>
                  <a:gd name="T26" fmla="*/ 39 w 203"/>
                  <a:gd name="T27" fmla="*/ 12 h 209"/>
                  <a:gd name="T28" fmla="*/ 37 w 203"/>
                  <a:gd name="T29" fmla="*/ 9 h 209"/>
                  <a:gd name="T30" fmla="*/ 35 w 203"/>
                  <a:gd name="T31" fmla="*/ 7 h 209"/>
                  <a:gd name="T32" fmla="*/ 33 w 203"/>
                  <a:gd name="T33" fmla="*/ 4 h 209"/>
                  <a:gd name="T34" fmla="*/ 30 w 203"/>
                  <a:gd name="T35" fmla="*/ 3 h 209"/>
                  <a:gd name="T36" fmla="*/ 27 w 203"/>
                  <a:gd name="T37" fmla="*/ 2 h 209"/>
                  <a:gd name="T38" fmla="*/ 23 w 203"/>
                  <a:gd name="T39" fmla="*/ 1 h 209"/>
                  <a:gd name="T40" fmla="*/ 20 w 203"/>
                  <a:gd name="T41" fmla="*/ 0 h 209"/>
                  <a:gd name="T42" fmla="*/ 17 w 203"/>
                  <a:gd name="T43" fmla="*/ 1 h 209"/>
                  <a:gd name="T44" fmla="*/ 14 w 203"/>
                  <a:gd name="T45" fmla="*/ 2 h 209"/>
                  <a:gd name="T46" fmla="*/ 11 w 203"/>
                  <a:gd name="T47" fmla="*/ 3 h 209"/>
                  <a:gd name="T48" fmla="*/ 8 w 203"/>
                  <a:gd name="T49" fmla="*/ 4 h 209"/>
                  <a:gd name="T50" fmla="*/ 6 w 203"/>
                  <a:gd name="T51" fmla="*/ 7 h 209"/>
                  <a:gd name="T52" fmla="*/ 4 w 203"/>
                  <a:gd name="T53" fmla="*/ 8 h 209"/>
                  <a:gd name="T54" fmla="*/ 2 w 203"/>
                  <a:gd name="T55" fmla="*/ 11 h 209"/>
                  <a:gd name="T56" fmla="*/ 1 w 203"/>
                  <a:gd name="T57" fmla="*/ 14 h 209"/>
                  <a:gd name="T58" fmla="*/ 0 w 203"/>
                  <a:gd name="T59" fmla="*/ 18 h 209"/>
                  <a:gd name="T60" fmla="*/ 0 w 203"/>
                  <a:gd name="T61" fmla="*/ 21 h 209"/>
                  <a:gd name="T62" fmla="*/ 0 w 203"/>
                  <a:gd name="T63" fmla="*/ 22 h 209"/>
                  <a:gd name="T64" fmla="*/ 0 w 203"/>
                  <a:gd name="T65" fmla="*/ 25 h 209"/>
                  <a:gd name="T66" fmla="*/ 1 w 203"/>
                  <a:gd name="T67" fmla="*/ 29 h 209"/>
                  <a:gd name="T68" fmla="*/ 2 w 203"/>
                  <a:gd name="T69" fmla="*/ 31 h 209"/>
                  <a:gd name="T70" fmla="*/ 4 w 203"/>
                  <a:gd name="T71" fmla="*/ 34 h 209"/>
                  <a:gd name="T72" fmla="*/ 6 w 203"/>
                  <a:gd name="T73" fmla="*/ 36 h 209"/>
                  <a:gd name="T74" fmla="*/ 8 w 203"/>
                  <a:gd name="T75" fmla="*/ 38 h 209"/>
                  <a:gd name="T76" fmla="*/ 11 w 203"/>
                  <a:gd name="T77" fmla="*/ 39 h 209"/>
                  <a:gd name="T78" fmla="*/ 14 w 203"/>
                  <a:gd name="T79" fmla="*/ 41 h 209"/>
                  <a:gd name="T80" fmla="*/ 17 w 203"/>
                  <a:gd name="T81" fmla="*/ 41 h 209"/>
                  <a:gd name="T82" fmla="*/ 20 w 203"/>
                  <a:gd name="T83" fmla="*/ 42 h 20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3"/>
                  <a:gd name="T127" fmla="*/ 0 h 209"/>
                  <a:gd name="T128" fmla="*/ 203 w 203"/>
                  <a:gd name="T129" fmla="*/ 209 h 20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3" h="209">
                    <a:moveTo>
                      <a:pt x="99" y="209"/>
                    </a:moveTo>
                    <a:lnTo>
                      <a:pt x="115" y="204"/>
                    </a:lnTo>
                    <a:lnTo>
                      <a:pt x="133" y="204"/>
                    </a:lnTo>
                    <a:lnTo>
                      <a:pt x="149" y="196"/>
                    </a:lnTo>
                    <a:lnTo>
                      <a:pt x="162" y="188"/>
                    </a:lnTo>
                    <a:lnTo>
                      <a:pt x="174" y="179"/>
                    </a:lnTo>
                    <a:lnTo>
                      <a:pt x="182" y="167"/>
                    </a:lnTo>
                    <a:lnTo>
                      <a:pt x="191" y="150"/>
                    </a:lnTo>
                    <a:lnTo>
                      <a:pt x="198" y="137"/>
                    </a:lnTo>
                    <a:lnTo>
                      <a:pt x="203" y="121"/>
                    </a:lnTo>
                    <a:lnTo>
                      <a:pt x="203" y="105"/>
                    </a:lnTo>
                    <a:lnTo>
                      <a:pt x="203" y="88"/>
                    </a:lnTo>
                    <a:lnTo>
                      <a:pt x="198" y="72"/>
                    </a:lnTo>
                    <a:lnTo>
                      <a:pt x="191" y="59"/>
                    </a:lnTo>
                    <a:lnTo>
                      <a:pt x="182" y="47"/>
                    </a:lnTo>
                    <a:lnTo>
                      <a:pt x="174" y="34"/>
                    </a:lnTo>
                    <a:lnTo>
                      <a:pt x="162" y="22"/>
                    </a:lnTo>
                    <a:lnTo>
                      <a:pt x="149" y="13"/>
                    </a:lnTo>
                    <a:lnTo>
                      <a:pt x="133" y="9"/>
                    </a:lnTo>
                    <a:lnTo>
                      <a:pt x="115" y="5"/>
                    </a:lnTo>
                    <a:lnTo>
                      <a:pt x="99" y="0"/>
                    </a:lnTo>
                    <a:lnTo>
                      <a:pt x="83" y="5"/>
                    </a:lnTo>
                    <a:lnTo>
                      <a:pt x="70" y="9"/>
                    </a:lnTo>
                    <a:lnTo>
                      <a:pt x="54" y="13"/>
                    </a:lnTo>
                    <a:lnTo>
                      <a:pt x="41" y="22"/>
                    </a:lnTo>
                    <a:lnTo>
                      <a:pt x="29" y="34"/>
                    </a:lnTo>
                    <a:lnTo>
                      <a:pt x="20" y="42"/>
                    </a:lnTo>
                    <a:lnTo>
                      <a:pt x="12" y="54"/>
                    </a:lnTo>
                    <a:lnTo>
                      <a:pt x="3" y="72"/>
                    </a:lnTo>
                    <a:lnTo>
                      <a:pt x="0" y="88"/>
                    </a:lnTo>
                    <a:lnTo>
                      <a:pt x="0" y="105"/>
                    </a:lnTo>
                    <a:lnTo>
                      <a:pt x="0" y="108"/>
                    </a:lnTo>
                    <a:lnTo>
                      <a:pt x="0" y="126"/>
                    </a:lnTo>
                    <a:lnTo>
                      <a:pt x="3" y="142"/>
                    </a:lnTo>
                    <a:lnTo>
                      <a:pt x="12" y="155"/>
                    </a:lnTo>
                    <a:lnTo>
                      <a:pt x="20" y="167"/>
                    </a:lnTo>
                    <a:lnTo>
                      <a:pt x="29" y="179"/>
                    </a:lnTo>
                    <a:lnTo>
                      <a:pt x="41" y="188"/>
                    </a:lnTo>
                    <a:lnTo>
                      <a:pt x="54" y="196"/>
                    </a:lnTo>
                    <a:lnTo>
                      <a:pt x="70" y="204"/>
                    </a:lnTo>
                    <a:lnTo>
                      <a:pt x="83" y="204"/>
                    </a:lnTo>
                    <a:lnTo>
                      <a:pt x="99" y="209"/>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527" name="Freeform 30">
                <a:extLst>
                  <a:ext uri="{FF2B5EF4-FFF2-40B4-BE49-F238E27FC236}">
                    <a16:creationId xmlns:a16="http://schemas.microsoft.com/office/drawing/2014/main" id="{77EC5E83-F43A-4727-8235-9CC181136FFB}"/>
                  </a:ext>
                </a:extLst>
              </p:cNvPr>
              <p:cNvSpPr>
                <a:spLocks/>
              </p:cNvSpPr>
              <p:nvPr/>
            </p:nvSpPr>
            <p:spPr bwMode="auto">
              <a:xfrm>
                <a:off x="3293" y="995"/>
                <a:ext cx="35" cy="34"/>
              </a:xfrm>
              <a:custGeom>
                <a:avLst/>
                <a:gdLst>
                  <a:gd name="T0" fmla="*/ 18 w 175"/>
                  <a:gd name="T1" fmla="*/ 34 h 170"/>
                  <a:gd name="T2" fmla="*/ 20 w 175"/>
                  <a:gd name="T3" fmla="*/ 34 h 170"/>
                  <a:gd name="T4" fmla="*/ 23 w 175"/>
                  <a:gd name="T5" fmla="*/ 33 h 170"/>
                  <a:gd name="T6" fmla="*/ 26 w 175"/>
                  <a:gd name="T7" fmla="*/ 32 h 170"/>
                  <a:gd name="T8" fmla="*/ 27 w 175"/>
                  <a:gd name="T9" fmla="*/ 31 h 170"/>
                  <a:gd name="T10" fmla="*/ 30 w 175"/>
                  <a:gd name="T11" fmla="*/ 29 h 170"/>
                  <a:gd name="T12" fmla="*/ 32 w 175"/>
                  <a:gd name="T13" fmla="*/ 27 h 170"/>
                  <a:gd name="T14" fmla="*/ 32 w 175"/>
                  <a:gd name="T15" fmla="*/ 25 h 170"/>
                  <a:gd name="T16" fmla="*/ 34 w 175"/>
                  <a:gd name="T17" fmla="*/ 22 h 170"/>
                  <a:gd name="T18" fmla="*/ 34 w 175"/>
                  <a:gd name="T19" fmla="*/ 20 h 170"/>
                  <a:gd name="T20" fmla="*/ 35 w 175"/>
                  <a:gd name="T21" fmla="*/ 17 h 170"/>
                  <a:gd name="T22" fmla="*/ 34 w 175"/>
                  <a:gd name="T23" fmla="*/ 14 h 170"/>
                  <a:gd name="T24" fmla="*/ 34 w 175"/>
                  <a:gd name="T25" fmla="*/ 12 h 170"/>
                  <a:gd name="T26" fmla="*/ 32 w 175"/>
                  <a:gd name="T27" fmla="*/ 9 h 170"/>
                  <a:gd name="T28" fmla="*/ 32 w 175"/>
                  <a:gd name="T29" fmla="*/ 7 h 170"/>
                  <a:gd name="T30" fmla="*/ 30 w 175"/>
                  <a:gd name="T31" fmla="*/ 5 h 170"/>
                  <a:gd name="T32" fmla="*/ 27 w 175"/>
                  <a:gd name="T33" fmla="*/ 3 h 170"/>
                  <a:gd name="T34" fmla="*/ 26 w 175"/>
                  <a:gd name="T35" fmla="*/ 2 h 170"/>
                  <a:gd name="T36" fmla="*/ 23 w 175"/>
                  <a:gd name="T37" fmla="*/ 1 h 170"/>
                  <a:gd name="T38" fmla="*/ 20 w 175"/>
                  <a:gd name="T39" fmla="*/ 0 h 170"/>
                  <a:gd name="T40" fmla="*/ 18 w 175"/>
                  <a:gd name="T41" fmla="*/ 0 h 170"/>
                  <a:gd name="T42" fmla="*/ 15 w 175"/>
                  <a:gd name="T43" fmla="*/ 0 h 170"/>
                  <a:gd name="T44" fmla="*/ 13 w 175"/>
                  <a:gd name="T45" fmla="*/ 1 h 170"/>
                  <a:gd name="T46" fmla="*/ 10 w 175"/>
                  <a:gd name="T47" fmla="*/ 2 h 170"/>
                  <a:gd name="T48" fmla="*/ 8 w 175"/>
                  <a:gd name="T49" fmla="*/ 3 h 170"/>
                  <a:gd name="T50" fmla="*/ 6 w 175"/>
                  <a:gd name="T51" fmla="*/ 4 h 170"/>
                  <a:gd name="T52" fmla="*/ 4 w 175"/>
                  <a:gd name="T53" fmla="*/ 7 h 170"/>
                  <a:gd name="T54" fmla="*/ 3 w 175"/>
                  <a:gd name="T55" fmla="*/ 8 h 170"/>
                  <a:gd name="T56" fmla="*/ 2 w 175"/>
                  <a:gd name="T57" fmla="*/ 11 h 170"/>
                  <a:gd name="T58" fmla="*/ 1 w 175"/>
                  <a:gd name="T59" fmla="*/ 13 h 170"/>
                  <a:gd name="T60" fmla="*/ 0 w 175"/>
                  <a:gd name="T61" fmla="*/ 17 h 170"/>
                  <a:gd name="T62" fmla="*/ 0 w 175"/>
                  <a:gd name="T63" fmla="*/ 17 h 170"/>
                  <a:gd name="T64" fmla="*/ 1 w 175"/>
                  <a:gd name="T65" fmla="*/ 20 h 170"/>
                  <a:gd name="T66" fmla="*/ 2 w 175"/>
                  <a:gd name="T67" fmla="*/ 22 h 170"/>
                  <a:gd name="T68" fmla="*/ 3 w 175"/>
                  <a:gd name="T69" fmla="*/ 25 h 170"/>
                  <a:gd name="T70" fmla="*/ 4 w 175"/>
                  <a:gd name="T71" fmla="*/ 27 h 170"/>
                  <a:gd name="T72" fmla="*/ 6 w 175"/>
                  <a:gd name="T73" fmla="*/ 29 h 170"/>
                  <a:gd name="T74" fmla="*/ 8 w 175"/>
                  <a:gd name="T75" fmla="*/ 31 h 170"/>
                  <a:gd name="T76" fmla="*/ 10 w 175"/>
                  <a:gd name="T77" fmla="*/ 32 h 170"/>
                  <a:gd name="T78" fmla="*/ 13 w 175"/>
                  <a:gd name="T79" fmla="*/ 33 h 170"/>
                  <a:gd name="T80" fmla="*/ 15 w 175"/>
                  <a:gd name="T81" fmla="*/ 34 h 170"/>
                  <a:gd name="T82" fmla="*/ 18 w 175"/>
                  <a:gd name="T83" fmla="*/ 34 h 1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5"/>
                  <a:gd name="T127" fmla="*/ 0 h 170"/>
                  <a:gd name="T128" fmla="*/ 175 w 175"/>
                  <a:gd name="T129" fmla="*/ 170 h 17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5" h="170">
                    <a:moveTo>
                      <a:pt x="88" y="170"/>
                    </a:moveTo>
                    <a:lnTo>
                      <a:pt x="101" y="170"/>
                    </a:lnTo>
                    <a:lnTo>
                      <a:pt x="117" y="166"/>
                    </a:lnTo>
                    <a:lnTo>
                      <a:pt x="130" y="162"/>
                    </a:lnTo>
                    <a:lnTo>
                      <a:pt x="137" y="153"/>
                    </a:lnTo>
                    <a:lnTo>
                      <a:pt x="150" y="146"/>
                    </a:lnTo>
                    <a:lnTo>
                      <a:pt x="158" y="137"/>
                    </a:lnTo>
                    <a:lnTo>
                      <a:pt x="162" y="125"/>
                    </a:lnTo>
                    <a:lnTo>
                      <a:pt x="171" y="112"/>
                    </a:lnTo>
                    <a:lnTo>
                      <a:pt x="171" y="99"/>
                    </a:lnTo>
                    <a:lnTo>
                      <a:pt x="175" y="83"/>
                    </a:lnTo>
                    <a:lnTo>
                      <a:pt x="171" y="71"/>
                    </a:lnTo>
                    <a:lnTo>
                      <a:pt x="171" y="58"/>
                    </a:lnTo>
                    <a:lnTo>
                      <a:pt x="162" y="45"/>
                    </a:lnTo>
                    <a:lnTo>
                      <a:pt x="158" y="33"/>
                    </a:lnTo>
                    <a:lnTo>
                      <a:pt x="150" y="25"/>
                    </a:lnTo>
                    <a:lnTo>
                      <a:pt x="137" y="17"/>
                    </a:lnTo>
                    <a:lnTo>
                      <a:pt x="130" y="9"/>
                    </a:lnTo>
                    <a:lnTo>
                      <a:pt x="117" y="4"/>
                    </a:lnTo>
                    <a:lnTo>
                      <a:pt x="101" y="0"/>
                    </a:lnTo>
                    <a:lnTo>
                      <a:pt x="88" y="0"/>
                    </a:lnTo>
                    <a:lnTo>
                      <a:pt x="76" y="0"/>
                    </a:lnTo>
                    <a:lnTo>
                      <a:pt x="63" y="4"/>
                    </a:lnTo>
                    <a:lnTo>
                      <a:pt x="50" y="9"/>
                    </a:lnTo>
                    <a:lnTo>
                      <a:pt x="38" y="17"/>
                    </a:lnTo>
                    <a:lnTo>
                      <a:pt x="30" y="21"/>
                    </a:lnTo>
                    <a:lnTo>
                      <a:pt x="22" y="33"/>
                    </a:lnTo>
                    <a:lnTo>
                      <a:pt x="13" y="42"/>
                    </a:lnTo>
                    <a:lnTo>
                      <a:pt x="9" y="54"/>
                    </a:lnTo>
                    <a:lnTo>
                      <a:pt x="5" y="67"/>
                    </a:lnTo>
                    <a:lnTo>
                      <a:pt x="0" y="83"/>
                    </a:lnTo>
                    <a:lnTo>
                      <a:pt x="0" y="87"/>
                    </a:lnTo>
                    <a:lnTo>
                      <a:pt x="5" y="99"/>
                    </a:lnTo>
                    <a:lnTo>
                      <a:pt x="9" y="112"/>
                    </a:lnTo>
                    <a:lnTo>
                      <a:pt x="13" y="125"/>
                    </a:lnTo>
                    <a:lnTo>
                      <a:pt x="22" y="137"/>
                    </a:lnTo>
                    <a:lnTo>
                      <a:pt x="30" y="146"/>
                    </a:lnTo>
                    <a:lnTo>
                      <a:pt x="38" y="153"/>
                    </a:lnTo>
                    <a:lnTo>
                      <a:pt x="50" y="162"/>
                    </a:lnTo>
                    <a:lnTo>
                      <a:pt x="63" y="166"/>
                    </a:lnTo>
                    <a:lnTo>
                      <a:pt x="76" y="170"/>
                    </a:lnTo>
                    <a:lnTo>
                      <a:pt x="88" y="170"/>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528" name="Freeform 31">
                <a:extLst>
                  <a:ext uri="{FF2B5EF4-FFF2-40B4-BE49-F238E27FC236}">
                    <a16:creationId xmlns:a16="http://schemas.microsoft.com/office/drawing/2014/main" id="{715C613B-0975-4B42-AB1A-1CEC7923B7E6}"/>
                  </a:ext>
                </a:extLst>
              </p:cNvPr>
              <p:cNvSpPr>
                <a:spLocks/>
              </p:cNvSpPr>
              <p:nvPr/>
            </p:nvSpPr>
            <p:spPr bwMode="auto">
              <a:xfrm>
                <a:off x="3296" y="996"/>
                <a:ext cx="27" cy="27"/>
              </a:xfrm>
              <a:custGeom>
                <a:avLst/>
                <a:gdLst>
                  <a:gd name="T0" fmla="*/ 14 w 137"/>
                  <a:gd name="T1" fmla="*/ 27 h 137"/>
                  <a:gd name="T2" fmla="*/ 16 w 137"/>
                  <a:gd name="T3" fmla="*/ 27 h 137"/>
                  <a:gd name="T4" fmla="*/ 18 w 137"/>
                  <a:gd name="T5" fmla="*/ 26 h 137"/>
                  <a:gd name="T6" fmla="*/ 20 w 137"/>
                  <a:gd name="T7" fmla="*/ 25 h 137"/>
                  <a:gd name="T8" fmla="*/ 22 w 137"/>
                  <a:gd name="T9" fmla="*/ 24 h 137"/>
                  <a:gd name="T10" fmla="*/ 24 w 137"/>
                  <a:gd name="T11" fmla="*/ 23 h 137"/>
                  <a:gd name="T12" fmla="*/ 24 w 137"/>
                  <a:gd name="T13" fmla="*/ 21 h 137"/>
                  <a:gd name="T14" fmla="*/ 26 w 137"/>
                  <a:gd name="T15" fmla="*/ 20 h 137"/>
                  <a:gd name="T16" fmla="*/ 27 w 137"/>
                  <a:gd name="T17" fmla="*/ 18 h 137"/>
                  <a:gd name="T18" fmla="*/ 27 w 137"/>
                  <a:gd name="T19" fmla="*/ 16 h 137"/>
                  <a:gd name="T20" fmla="*/ 27 w 137"/>
                  <a:gd name="T21" fmla="*/ 14 h 137"/>
                  <a:gd name="T22" fmla="*/ 27 w 137"/>
                  <a:gd name="T23" fmla="*/ 12 h 137"/>
                  <a:gd name="T24" fmla="*/ 27 w 137"/>
                  <a:gd name="T25" fmla="*/ 9 h 137"/>
                  <a:gd name="T26" fmla="*/ 26 w 137"/>
                  <a:gd name="T27" fmla="*/ 7 h 137"/>
                  <a:gd name="T28" fmla="*/ 24 w 137"/>
                  <a:gd name="T29" fmla="*/ 6 h 137"/>
                  <a:gd name="T30" fmla="*/ 24 w 137"/>
                  <a:gd name="T31" fmla="*/ 4 h 137"/>
                  <a:gd name="T32" fmla="*/ 22 w 137"/>
                  <a:gd name="T33" fmla="*/ 3 h 137"/>
                  <a:gd name="T34" fmla="*/ 20 w 137"/>
                  <a:gd name="T35" fmla="*/ 2 h 137"/>
                  <a:gd name="T36" fmla="*/ 18 w 137"/>
                  <a:gd name="T37" fmla="*/ 1 h 137"/>
                  <a:gd name="T38" fmla="*/ 16 w 137"/>
                  <a:gd name="T39" fmla="*/ 0 h 137"/>
                  <a:gd name="T40" fmla="*/ 14 w 137"/>
                  <a:gd name="T41" fmla="*/ 0 h 137"/>
                  <a:gd name="T42" fmla="*/ 12 w 137"/>
                  <a:gd name="T43" fmla="*/ 0 h 137"/>
                  <a:gd name="T44" fmla="*/ 10 w 137"/>
                  <a:gd name="T45" fmla="*/ 1 h 137"/>
                  <a:gd name="T46" fmla="*/ 7 w 137"/>
                  <a:gd name="T47" fmla="*/ 2 h 137"/>
                  <a:gd name="T48" fmla="*/ 6 w 137"/>
                  <a:gd name="T49" fmla="*/ 3 h 137"/>
                  <a:gd name="T50" fmla="*/ 4 w 137"/>
                  <a:gd name="T51" fmla="*/ 4 h 137"/>
                  <a:gd name="T52" fmla="*/ 2 w 137"/>
                  <a:gd name="T53" fmla="*/ 6 h 137"/>
                  <a:gd name="T54" fmla="*/ 2 w 137"/>
                  <a:gd name="T55" fmla="*/ 7 h 137"/>
                  <a:gd name="T56" fmla="*/ 1 w 137"/>
                  <a:gd name="T57" fmla="*/ 9 h 137"/>
                  <a:gd name="T58" fmla="*/ 0 w 137"/>
                  <a:gd name="T59" fmla="*/ 12 h 137"/>
                  <a:gd name="T60" fmla="*/ 0 w 137"/>
                  <a:gd name="T61" fmla="*/ 14 h 137"/>
                  <a:gd name="T62" fmla="*/ 0 w 137"/>
                  <a:gd name="T63" fmla="*/ 16 h 137"/>
                  <a:gd name="T64" fmla="*/ 1 w 137"/>
                  <a:gd name="T65" fmla="*/ 18 h 137"/>
                  <a:gd name="T66" fmla="*/ 2 w 137"/>
                  <a:gd name="T67" fmla="*/ 20 h 137"/>
                  <a:gd name="T68" fmla="*/ 2 w 137"/>
                  <a:gd name="T69" fmla="*/ 21 h 137"/>
                  <a:gd name="T70" fmla="*/ 4 w 137"/>
                  <a:gd name="T71" fmla="*/ 23 h 137"/>
                  <a:gd name="T72" fmla="*/ 6 w 137"/>
                  <a:gd name="T73" fmla="*/ 24 h 137"/>
                  <a:gd name="T74" fmla="*/ 7 w 137"/>
                  <a:gd name="T75" fmla="*/ 25 h 137"/>
                  <a:gd name="T76" fmla="*/ 10 w 137"/>
                  <a:gd name="T77" fmla="*/ 26 h 137"/>
                  <a:gd name="T78" fmla="*/ 12 w 137"/>
                  <a:gd name="T79" fmla="*/ 27 h 137"/>
                  <a:gd name="T80" fmla="*/ 14 w 137"/>
                  <a:gd name="T81" fmla="*/ 27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37"/>
                  <a:gd name="T125" fmla="*/ 137 w 137"/>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37">
                    <a:moveTo>
                      <a:pt x="71" y="137"/>
                    </a:moveTo>
                    <a:lnTo>
                      <a:pt x="83" y="137"/>
                    </a:lnTo>
                    <a:lnTo>
                      <a:pt x="91" y="133"/>
                    </a:lnTo>
                    <a:lnTo>
                      <a:pt x="100" y="129"/>
                    </a:lnTo>
                    <a:lnTo>
                      <a:pt x="113" y="124"/>
                    </a:lnTo>
                    <a:lnTo>
                      <a:pt x="120" y="117"/>
                    </a:lnTo>
                    <a:lnTo>
                      <a:pt x="124" y="108"/>
                    </a:lnTo>
                    <a:lnTo>
                      <a:pt x="133" y="100"/>
                    </a:lnTo>
                    <a:lnTo>
                      <a:pt x="137" y="92"/>
                    </a:lnTo>
                    <a:lnTo>
                      <a:pt x="137" y="79"/>
                    </a:lnTo>
                    <a:lnTo>
                      <a:pt x="137" y="70"/>
                    </a:lnTo>
                    <a:lnTo>
                      <a:pt x="137" y="59"/>
                    </a:lnTo>
                    <a:lnTo>
                      <a:pt x="137" y="46"/>
                    </a:lnTo>
                    <a:lnTo>
                      <a:pt x="133" y="38"/>
                    </a:lnTo>
                    <a:lnTo>
                      <a:pt x="124" y="29"/>
                    </a:lnTo>
                    <a:lnTo>
                      <a:pt x="120" y="21"/>
                    </a:lnTo>
                    <a:lnTo>
                      <a:pt x="113" y="13"/>
                    </a:lnTo>
                    <a:lnTo>
                      <a:pt x="100" y="9"/>
                    </a:lnTo>
                    <a:lnTo>
                      <a:pt x="91" y="5"/>
                    </a:lnTo>
                    <a:lnTo>
                      <a:pt x="83" y="0"/>
                    </a:lnTo>
                    <a:lnTo>
                      <a:pt x="71" y="0"/>
                    </a:lnTo>
                    <a:lnTo>
                      <a:pt x="59" y="0"/>
                    </a:lnTo>
                    <a:lnTo>
                      <a:pt x="50" y="5"/>
                    </a:lnTo>
                    <a:lnTo>
                      <a:pt x="37" y="9"/>
                    </a:lnTo>
                    <a:lnTo>
                      <a:pt x="30" y="13"/>
                    </a:lnTo>
                    <a:lnTo>
                      <a:pt x="21" y="21"/>
                    </a:lnTo>
                    <a:lnTo>
                      <a:pt x="12" y="29"/>
                    </a:lnTo>
                    <a:lnTo>
                      <a:pt x="9" y="38"/>
                    </a:lnTo>
                    <a:lnTo>
                      <a:pt x="5" y="46"/>
                    </a:lnTo>
                    <a:lnTo>
                      <a:pt x="0" y="59"/>
                    </a:lnTo>
                    <a:lnTo>
                      <a:pt x="0" y="70"/>
                    </a:lnTo>
                    <a:lnTo>
                      <a:pt x="0" y="79"/>
                    </a:lnTo>
                    <a:lnTo>
                      <a:pt x="5" y="92"/>
                    </a:lnTo>
                    <a:lnTo>
                      <a:pt x="9" y="100"/>
                    </a:lnTo>
                    <a:lnTo>
                      <a:pt x="12" y="108"/>
                    </a:lnTo>
                    <a:lnTo>
                      <a:pt x="21" y="117"/>
                    </a:lnTo>
                    <a:lnTo>
                      <a:pt x="30" y="124"/>
                    </a:lnTo>
                    <a:lnTo>
                      <a:pt x="37" y="129"/>
                    </a:lnTo>
                    <a:lnTo>
                      <a:pt x="50" y="133"/>
                    </a:lnTo>
                    <a:lnTo>
                      <a:pt x="59" y="137"/>
                    </a:lnTo>
                    <a:lnTo>
                      <a:pt x="71" y="137"/>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529" name="Freeform 32">
                <a:extLst>
                  <a:ext uri="{FF2B5EF4-FFF2-40B4-BE49-F238E27FC236}">
                    <a16:creationId xmlns:a16="http://schemas.microsoft.com/office/drawing/2014/main" id="{13BA3C3C-F432-4667-8B3B-1FF2C7B390A8}"/>
                  </a:ext>
                </a:extLst>
              </p:cNvPr>
              <p:cNvSpPr>
                <a:spLocks/>
              </p:cNvSpPr>
              <p:nvPr/>
            </p:nvSpPr>
            <p:spPr bwMode="auto">
              <a:xfrm>
                <a:off x="3380" y="988"/>
                <a:ext cx="115" cy="115"/>
              </a:xfrm>
              <a:custGeom>
                <a:avLst/>
                <a:gdLst>
                  <a:gd name="T0" fmla="*/ 58 w 578"/>
                  <a:gd name="T1" fmla="*/ 115 h 576"/>
                  <a:gd name="T2" fmla="*/ 67 w 578"/>
                  <a:gd name="T3" fmla="*/ 114 h 576"/>
                  <a:gd name="T4" fmla="*/ 76 w 578"/>
                  <a:gd name="T5" fmla="*/ 112 h 576"/>
                  <a:gd name="T6" fmla="*/ 84 w 578"/>
                  <a:gd name="T7" fmla="*/ 108 h 576"/>
                  <a:gd name="T8" fmla="*/ 92 w 578"/>
                  <a:gd name="T9" fmla="*/ 103 h 576"/>
                  <a:gd name="T10" fmla="*/ 98 w 578"/>
                  <a:gd name="T11" fmla="*/ 98 h 576"/>
                  <a:gd name="T12" fmla="*/ 104 w 578"/>
                  <a:gd name="T13" fmla="*/ 91 h 576"/>
                  <a:gd name="T14" fmla="*/ 109 w 578"/>
                  <a:gd name="T15" fmla="*/ 84 h 576"/>
                  <a:gd name="T16" fmla="*/ 112 w 578"/>
                  <a:gd name="T17" fmla="*/ 75 h 576"/>
                  <a:gd name="T18" fmla="*/ 115 w 578"/>
                  <a:gd name="T19" fmla="*/ 67 h 576"/>
                  <a:gd name="T20" fmla="*/ 115 w 578"/>
                  <a:gd name="T21" fmla="*/ 57 h 576"/>
                  <a:gd name="T22" fmla="*/ 115 w 578"/>
                  <a:gd name="T23" fmla="*/ 48 h 576"/>
                  <a:gd name="T24" fmla="*/ 112 w 578"/>
                  <a:gd name="T25" fmla="*/ 39 h 576"/>
                  <a:gd name="T26" fmla="*/ 109 w 578"/>
                  <a:gd name="T27" fmla="*/ 31 h 576"/>
                  <a:gd name="T28" fmla="*/ 104 w 578"/>
                  <a:gd name="T29" fmla="*/ 23 h 576"/>
                  <a:gd name="T30" fmla="*/ 98 w 578"/>
                  <a:gd name="T31" fmla="*/ 16 h 576"/>
                  <a:gd name="T32" fmla="*/ 92 w 578"/>
                  <a:gd name="T33" fmla="*/ 11 h 576"/>
                  <a:gd name="T34" fmla="*/ 84 w 578"/>
                  <a:gd name="T35" fmla="*/ 7 h 576"/>
                  <a:gd name="T36" fmla="*/ 76 w 578"/>
                  <a:gd name="T37" fmla="*/ 2 h 576"/>
                  <a:gd name="T38" fmla="*/ 67 w 578"/>
                  <a:gd name="T39" fmla="*/ 1 h 576"/>
                  <a:gd name="T40" fmla="*/ 58 w 578"/>
                  <a:gd name="T41" fmla="*/ 0 h 576"/>
                  <a:gd name="T42" fmla="*/ 49 w 578"/>
                  <a:gd name="T43" fmla="*/ 1 h 576"/>
                  <a:gd name="T44" fmla="*/ 40 w 578"/>
                  <a:gd name="T45" fmla="*/ 2 h 576"/>
                  <a:gd name="T46" fmla="*/ 31 w 578"/>
                  <a:gd name="T47" fmla="*/ 7 h 576"/>
                  <a:gd name="T48" fmla="*/ 24 w 578"/>
                  <a:gd name="T49" fmla="*/ 11 h 576"/>
                  <a:gd name="T50" fmla="*/ 18 w 578"/>
                  <a:gd name="T51" fmla="*/ 16 h 576"/>
                  <a:gd name="T52" fmla="*/ 12 w 578"/>
                  <a:gd name="T53" fmla="*/ 23 h 576"/>
                  <a:gd name="T54" fmla="*/ 7 w 578"/>
                  <a:gd name="T55" fmla="*/ 31 h 576"/>
                  <a:gd name="T56" fmla="*/ 3 w 578"/>
                  <a:gd name="T57" fmla="*/ 39 h 576"/>
                  <a:gd name="T58" fmla="*/ 1 w 578"/>
                  <a:gd name="T59" fmla="*/ 48 h 576"/>
                  <a:gd name="T60" fmla="*/ 0 w 578"/>
                  <a:gd name="T61" fmla="*/ 57 h 576"/>
                  <a:gd name="T62" fmla="*/ 1 w 578"/>
                  <a:gd name="T63" fmla="*/ 67 h 576"/>
                  <a:gd name="T64" fmla="*/ 3 w 578"/>
                  <a:gd name="T65" fmla="*/ 75 h 576"/>
                  <a:gd name="T66" fmla="*/ 7 w 578"/>
                  <a:gd name="T67" fmla="*/ 84 h 576"/>
                  <a:gd name="T68" fmla="*/ 12 w 578"/>
                  <a:gd name="T69" fmla="*/ 91 h 576"/>
                  <a:gd name="T70" fmla="*/ 18 w 578"/>
                  <a:gd name="T71" fmla="*/ 98 h 576"/>
                  <a:gd name="T72" fmla="*/ 24 w 578"/>
                  <a:gd name="T73" fmla="*/ 103 h 576"/>
                  <a:gd name="T74" fmla="*/ 31 w 578"/>
                  <a:gd name="T75" fmla="*/ 108 h 576"/>
                  <a:gd name="T76" fmla="*/ 40 w 578"/>
                  <a:gd name="T77" fmla="*/ 112 h 576"/>
                  <a:gd name="T78" fmla="*/ 49 w 578"/>
                  <a:gd name="T79" fmla="*/ 114 h 576"/>
                  <a:gd name="T80" fmla="*/ 58 w 578"/>
                  <a:gd name="T81" fmla="*/ 115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92" y="576"/>
                    </a:moveTo>
                    <a:lnTo>
                      <a:pt x="337" y="572"/>
                    </a:lnTo>
                    <a:lnTo>
                      <a:pt x="382" y="560"/>
                    </a:lnTo>
                    <a:lnTo>
                      <a:pt x="424" y="543"/>
                    </a:lnTo>
                    <a:lnTo>
                      <a:pt x="461" y="518"/>
                    </a:lnTo>
                    <a:lnTo>
                      <a:pt x="495" y="489"/>
                    </a:lnTo>
                    <a:lnTo>
                      <a:pt x="524" y="457"/>
                    </a:lnTo>
                    <a:lnTo>
                      <a:pt x="548" y="419"/>
                    </a:lnTo>
                    <a:lnTo>
                      <a:pt x="565" y="378"/>
                    </a:lnTo>
                    <a:lnTo>
                      <a:pt x="578" y="336"/>
                    </a:lnTo>
                    <a:lnTo>
                      <a:pt x="578" y="286"/>
                    </a:lnTo>
                    <a:lnTo>
                      <a:pt x="578" y="241"/>
                    </a:lnTo>
                    <a:lnTo>
                      <a:pt x="565" y="195"/>
                    </a:lnTo>
                    <a:lnTo>
                      <a:pt x="548" y="154"/>
                    </a:lnTo>
                    <a:lnTo>
                      <a:pt x="524" y="116"/>
                    </a:lnTo>
                    <a:lnTo>
                      <a:pt x="495" y="82"/>
                    </a:lnTo>
                    <a:lnTo>
                      <a:pt x="461" y="54"/>
                    </a:lnTo>
                    <a:lnTo>
                      <a:pt x="424" y="33"/>
                    </a:lnTo>
                    <a:lnTo>
                      <a:pt x="382" y="12"/>
                    </a:lnTo>
                    <a:lnTo>
                      <a:pt x="337" y="4"/>
                    </a:lnTo>
                    <a:lnTo>
                      <a:pt x="292" y="0"/>
                    </a:lnTo>
                    <a:lnTo>
                      <a:pt x="245" y="4"/>
                    </a:lnTo>
                    <a:lnTo>
                      <a:pt x="200" y="12"/>
                    </a:lnTo>
                    <a:lnTo>
                      <a:pt x="158" y="33"/>
                    </a:lnTo>
                    <a:lnTo>
                      <a:pt x="121" y="54"/>
                    </a:lnTo>
                    <a:lnTo>
                      <a:pt x="88" y="82"/>
                    </a:lnTo>
                    <a:lnTo>
                      <a:pt x="58" y="116"/>
                    </a:lnTo>
                    <a:lnTo>
                      <a:pt x="34" y="154"/>
                    </a:lnTo>
                    <a:lnTo>
                      <a:pt x="17" y="195"/>
                    </a:lnTo>
                    <a:lnTo>
                      <a:pt x="4" y="241"/>
                    </a:lnTo>
                    <a:lnTo>
                      <a:pt x="0" y="286"/>
                    </a:lnTo>
                    <a:lnTo>
                      <a:pt x="4" y="336"/>
                    </a:lnTo>
                    <a:lnTo>
                      <a:pt x="17" y="378"/>
                    </a:lnTo>
                    <a:lnTo>
                      <a:pt x="34" y="419"/>
                    </a:lnTo>
                    <a:lnTo>
                      <a:pt x="58" y="457"/>
                    </a:lnTo>
                    <a:lnTo>
                      <a:pt x="88" y="489"/>
                    </a:lnTo>
                    <a:lnTo>
                      <a:pt x="121" y="518"/>
                    </a:lnTo>
                    <a:lnTo>
                      <a:pt x="158" y="543"/>
                    </a:lnTo>
                    <a:lnTo>
                      <a:pt x="200" y="560"/>
                    </a:lnTo>
                    <a:lnTo>
                      <a:pt x="245" y="572"/>
                    </a:lnTo>
                    <a:lnTo>
                      <a:pt x="292" y="57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530" name="Freeform 33">
                <a:extLst>
                  <a:ext uri="{FF2B5EF4-FFF2-40B4-BE49-F238E27FC236}">
                    <a16:creationId xmlns:a16="http://schemas.microsoft.com/office/drawing/2014/main" id="{64643A98-9C0D-47CC-8126-941E744253EA}"/>
                  </a:ext>
                </a:extLst>
              </p:cNvPr>
              <p:cNvSpPr>
                <a:spLocks/>
              </p:cNvSpPr>
              <p:nvPr/>
            </p:nvSpPr>
            <p:spPr bwMode="auto">
              <a:xfrm>
                <a:off x="3380" y="988"/>
                <a:ext cx="115" cy="115"/>
              </a:xfrm>
              <a:custGeom>
                <a:avLst/>
                <a:gdLst>
                  <a:gd name="T0" fmla="*/ 58 w 578"/>
                  <a:gd name="T1" fmla="*/ 115 h 576"/>
                  <a:gd name="T2" fmla="*/ 67 w 578"/>
                  <a:gd name="T3" fmla="*/ 114 h 576"/>
                  <a:gd name="T4" fmla="*/ 76 w 578"/>
                  <a:gd name="T5" fmla="*/ 112 h 576"/>
                  <a:gd name="T6" fmla="*/ 84 w 578"/>
                  <a:gd name="T7" fmla="*/ 108 h 576"/>
                  <a:gd name="T8" fmla="*/ 92 w 578"/>
                  <a:gd name="T9" fmla="*/ 103 h 576"/>
                  <a:gd name="T10" fmla="*/ 98 w 578"/>
                  <a:gd name="T11" fmla="*/ 98 h 576"/>
                  <a:gd name="T12" fmla="*/ 104 w 578"/>
                  <a:gd name="T13" fmla="*/ 91 h 576"/>
                  <a:gd name="T14" fmla="*/ 109 w 578"/>
                  <a:gd name="T15" fmla="*/ 84 h 576"/>
                  <a:gd name="T16" fmla="*/ 112 w 578"/>
                  <a:gd name="T17" fmla="*/ 75 h 576"/>
                  <a:gd name="T18" fmla="*/ 115 w 578"/>
                  <a:gd name="T19" fmla="*/ 67 h 576"/>
                  <a:gd name="T20" fmla="*/ 115 w 578"/>
                  <a:gd name="T21" fmla="*/ 57 h 576"/>
                  <a:gd name="T22" fmla="*/ 115 w 578"/>
                  <a:gd name="T23" fmla="*/ 48 h 576"/>
                  <a:gd name="T24" fmla="*/ 112 w 578"/>
                  <a:gd name="T25" fmla="*/ 39 h 576"/>
                  <a:gd name="T26" fmla="*/ 109 w 578"/>
                  <a:gd name="T27" fmla="*/ 31 h 576"/>
                  <a:gd name="T28" fmla="*/ 104 w 578"/>
                  <a:gd name="T29" fmla="*/ 23 h 576"/>
                  <a:gd name="T30" fmla="*/ 98 w 578"/>
                  <a:gd name="T31" fmla="*/ 16 h 576"/>
                  <a:gd name="T32" fmla="*/ 92 w 578"/>
                  <a:gd name="T33" fmla="*/ 11 h 576"/>
                  <a:gd name="T34" fmla="*/ 84 w 578"/>
                  <a:gd name="T35" fmla="*/ 7 h 576"/>
                  <a:gd name="T36" fmla="*/ 76 w 578"/>
                  <a:gd name="T37" fmla="*/ 2 h 576"/>
                  <a:gd name="T38" fmla="*/ 67 w 578"/>
                  <a:gd name="T39" fmla="*/ 1 h 576"/>
                  <a:gd name="T40" fmla="*/ 58 w 578"/>
                  <a:gd name="T41" fmla="*/ 0 h 576"/>
                  <a:gd name="T42" fmla="*/ 49 w 578"/>
                  <a:gd name="T43" fmla="*/ 1 h 576"/>
                  <a:gd name="T44" fmla="*/ 40 w 578"/>
                  <a:gd name="T45" fmla="*/ 2 h 576"/>
                  <a:gd name="T46" fmla="*/ 31 w 578"/>
                  <a:gd name="T47" fmla="*/ 7 h 576"/>
                  <a:gd name="T48" fmla="*/ 24 w 578"/>
                  <a:gd name="T49" fmla="*/ 11 h 576"/>
                  <a:gd name="T50" fmla="*/ 18 w 578"/>
                  <a:gd name="T51" fmla="*/ 16 h 576"/>
                  <a:gd name="T52" fmla="*/ 12 w 578"/>
                  <a:gd name="T53" fmla="*/ 23 h 576"/>
                  <a:gd name="T54" fmla="*/ 7 w 578"/>
                  <a:gd name="T55" fmla="*/ 31 h 576"/>
                  <a:gd name="T56" fmla="*/ 3 w 578"/>
                  <a:gd name="T57" fmla="*/ 39 h 576"/>
                  <a:gd name="T58" fmla="*/ 1 w 578"/>
                  <a:gd name="T59" fmla="*/ 48 h 576"/>
                  <a:gd name="T60" fmla="*/ 0 w 578"/>
                  <a:gd name="T61" fmla="*/ 57 h 576"/>
                  <a:gd name="T62" fmla="*/ 1 w 578"/>
                  <a:gd name="T63" fmla="*/ 67 h 576"/>
                  <a:gd name="T64" fmla="*/ 3 w 578"/>
                  <a:gd name="T65" fmla="*/ 75 h 576"/>
                  <a:gd name="T66" fmla="*/ 7 w 578"/>
                  <a:gd name="T67" fmla="*/ 84 h 576"/>
                  <a:gd name="T68" fmla="*/ 12 w 578"/>
                  <a:gd name="T69" fmla="*/ 91 h 576"/>
                  <a:gd name="T70" fmla="*/ 18 w 578"/>
                  <a:gd name="T71" fmla="*/ 98 h 576"/>
                  <a:gd name="T72" fmla="*/ 24 w 578"/>
                  <a:gd name="T73" fmla="*/ 103 h 576"/>
                  <a:gd name="T74" fmla="*/ 31 w 578"/>
                  <a:gd name="T75" fmla="*/ 108 h 576"/>
                  <a:gd name="T76" fmla="*/ 40 w 578"/>
                  <a:gd name="T77" fmla="*/ 112 h 576"/>
                  <a:gd name="T78" fmla="*/ 49 w 578"/>
                  <a:gd name="T79" fmla="*/ 114 h 576"/>
                  <a:gd name="T80" fmla="*/ 58 w 578"/>
                  <a:gd name="T81" fmla="*/ 115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92" y="576"/>
                    </a:moveTo>
                    <a:lnTo>
                      <a:pt x="337" y="572"/>
                    </a:lnTo>
                    <a:lnTo>
                      <a:pt x="382" y="560"/>
                    </a:lnTo>
                    <a:lnTo>
                      <a:pt x="424" y="543"/>
                    </a:lnTo>
                    <a:lnTo>
                      <a:pt x="461" y="518"/>
                    </a:lnTo>
                    <a:lnTo>
                      <a:pt x="495" y="489"/>
                    </a:lnTo>
                    <a:lnTo>
                      <a:pt x="524" y="457"/>
                    </a:lnTo>
                    <a:lnTo>
                      <a:pt x="548" y="419"/>
                    </a:lnTo>
                    <a:lnTo>
                      <a:pt x="565" y="378"/>
                    </a:lnTo>
                    <a:lnTo>
                      <a:pt x="578" y="336"/>
                    </a:lnTo>
                    <a:lnTo>
                      <a:pt x="578" y="286"/>
                    </a:lnTo>
                    <a:lnTo>
                      <a:pt x="578" y="241"/>
                    </a:lnTo>
                    <a:lnTo>
                      <a:pt x="565" y="195"/>
                    </a:lnTo>
                    <a:lnTo>
                      <a:pt x="548" y="154"/>
                    </a:lnTo>
                    <a:lnTo>
                      <a:pt x="524" y="116"/>
                    </a:lnTo>
                    <a:lnTo>
                      <a:pt x="495" y="82"/>
                    </a:lnTo>
                    <a:lnTo>
                      <a:pt x="461" y="54"/>
                    </a:lnTo>
                    <a:lnTo>
                      <a:pt x="424" y="33"/>
                    </a:lnTo>
                    <a:lnTo>
                      <a:pt x="382" y="12"/>
                    </a:lnTo>
                    <a:lnTo>
                      <a:pt x="337" y="4"/>
                    </a:lnTo>
                    <a:lnTo>
                      <a:pt x="292" y="0"/>
                    </a:lnTo>
                    <a:lnTo>
                      <a:pt x="245" y="4"/>
                    </a:lnTo>
                    <a:lnTo>
                      <a:pt x="200" y="12"/>
                    </a:lnTo>
                    <a:lnTo>
                      <a:pt x="158" y="33"/>
                    </a:lnTo>
                    <a:lnTo>
                      <a:pt x="121" y="54"/>
                    </a:lnTo>
                    <a:lnTo>
                      <a:pt x="88" y="82"/>
                    </a:lnTo>
                    <a:lnTo>
                      <a:pt x="58" y="116"/>
                    </a:lnTo>
                    <a:lnTo>
                      <a:pt x="34" y="154"/>
                    </a:lnTo>
                    <a:lnTo>
                      <a:pt x="17" y="195"/>
                    </a:lnTo>
                    <a:lnTo>
                      <a:pt x="4" y="241"/>
                    </a:lnTo>
                    <a:lnTo>
                      <a:pt x="0" y="286"/>
                    </a:lnTo>
                    <a:lnTo>
                      <a:pt x="4" y="336"/>
                    </a:lnTo>
                    <a:lnTo>
                      <a:pt x="17" y="378"/>
                    </a:lnTo>
                    <a:lnTo>
                      <a:pt x="34" y="419"/>
                    </a:lnTo>
                    <a:lnTo>
                      <a:pt x="58" y="457"/>
                    </a:lnTo>
                    <a:lnTo>
                      <a:pt x="88" y="489"/>
                    </a:lnTo>
                    <a:lnTo>
                      <a:pt x="121" y="518"/>
                    </a:lnTo>
                    <a:lnTo>
                      <a:pt x="158" y="543"/>
                    </a:lnTo>
                    <a:lnTo>
                      <a:pt x="200" y="560"/>
                    </a:lnTo>
                    <a:lnTo>
                      <a:pt x="245" y="572"/>
                    </a:lnTo>
                    <a:lnTo>
                      <a:pt x="292"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531" name="Freeform 34">
                <a:extLst>
                  <a:ext uri="{FF2B5EF4-FFF2-40B4-BE49-F238E27FC236}">
                    <a16:creationId xmlns:a16="http://schemas.microsoft.com/office/drawing/2014/main" id="{41BDBB12-B592-40CD-A2C8-77227CE876BE}"/>
                  </a:ext>
                </a:extLst>
              </p:cNvPr>
              <p:cNvSpPr>
                <a:spLocks/>
              </p:cNvSpPr>
              <p:nvPr/>
            </p:nvSpPr>
            <p:spPr bwMode="auto">
              <a:xfrm>
                <a:off x="3380" y="988"/>
                <a:ext cx="115" cy="115"/>
              </a:xfrm>
              <a:custGeom>
                <a:avLst/>
                <a:gdLst>
                  <a:gd name="T0" fmla="*/ 58 w 578"/>
                  <a:gd name="T1" fmla="*/ 115 h 576"/>
                  <a:gd name="T2" fmla="*/ 67 w 578"/>
                  <a:gd name="T3" fmla="*/ 114 h 576"/>
                  <a:gd name="T4" fmla="*/ 76 w 578"/>
                  <a:gd name="T5" fmla="*/ 112 h 576"/>
                  <a:gd name="T6" fmla="*/ 84 w 578"/>
                  <a:gd name="T7" fmla="*/ 108 h 576"/>
                  <a:gd name="T8" fmla="*/ 92 w 578"/>
                  <a:gd name="T9" fmla="*/ 103 h 576"/>
                  <a:gd name="T10" fmla="*/ 98 w 578"/>
                  <a:gd name="T11" fmla="*/ 98 h 576"/>
                  <a:gd name="T12" fmla="*/ 104 w 578"/>
                  <a:gd name="T13" fmla="*/ 91 h 576"/>
                  <a:gd name="T14" fmla="*/ 109 w 578"/>
                  <a:gd name="T15" fmla="*/ 84 h 576"/>
                  <a:gd name="T16" fmla="*/ 112 w 578"/>
                  <a:gd name="T17" fmla="*/ 75 h 576"/>
                  <a:gd name="T18" fmla="*/ 115 w 578"/>
                  <a:gd name="T19" fmla="*/ 67 h 576"/>
                  <a:gd name="T20" fmla="*/ 115 w 578"/>
                  <a:gd name="T21" fmla="*/ 57 h 576"/>
                  <a:gd name="T22" fmla="*/ 115 w 578"/>
                  <a:gd name="T23" fmla="*/ 48 h 576"/>
                  <a:gd name="T24" fmla="*/ 112 w 578"/>
                  <a:gd name="T25" fmla="*/ 39 h 576"/>
                  <a:gd name="T26" fmla="*/ 109 w 578"/>
                  <a:gd name="T27" fmla="*/ 31 h 576"/>
                  <a:gd name="T28" fmla="*/ 104 w 578"/>
                  <a:gd name="T29" fmla="*/ 23 h 576"/>
                  <a:gd name="T30" fmla="*/ 98 w 578"/>
                  <a:gd name="T31" fmla="*/ 16 h 576"/>
                  <a:gd name="T32" fmla="*/ 92 w 578"/>
                  <a:gd name="T33" fmla="*/ 11 h 576"/>
                  <a:gd name="T34" fmla="*/ 84 w 578"/>
                  <a:gd name="T35" fmla="*/ 7 h 576"/>
                  <a:gd name="T36" fmla="*/ 76 w 578"/>
                  <a:gd name="T37" fmla="*/ 2 h 576"/>
                  <a:gd name="T38" fmla="*/ 67 w 578"/>
                  <a:gd name="T39" fmla="*/ 1 h 576"/>
                  <a:gd name="T40" fmla="*/ 58 w 578"/>
                  <a:gd name="T41" fmla="*/ 0 h 576"/>
                  <a:gd name="T42" fmla="*/ 49 w 578"/>
                  <a:gd name="T43" fmla="*/ 1 h 576"/>
                  <a:gd name="T44" fmla="*/ 40 w 578"/>
                  <a:gd name="T45" fmla="*/ 2 h 576"/>
                  <a:gd name="T46" fmla="*/ 31 w 578"/>
                  <a:gd name="T47" fmla="*/ 7 h 576"/>
                  <a:gd name="T48" fmla="*/ 24 w 578"/>
                  <a:gd name="T49" fmla="*/ 11 h 576"/>
                  <a:gd name="T50" fmla="*/ 18 w 578"/>
                  <a:gd name="T51" fmla="*/ 16 h 576"/>
                  <a:gd name="T52" fmla="*/ 12 w 578"/>
                  <a:gd name="T53" fmla="*/ 23 h 576"/>
                  <a:gd name="T54" fmla="*/ 7 w 578"/>
                  <a:gd name="T55" fmla="*/ 31 h 576"/>
                  <a:gd name="T56" fmla="*/ 3 w 578"/>
                  <a:gd name="T57" fmla="*/ 39 h 576"/>
                  <a:gd name="T58" fmla="*/ 1 w 578"/>
                  <a:gd name="T59" fmla="*/ 48 h 576"/>
                  <a:gd name="T60" fmla="*/ 0 w 578"/>
                  <a:gd name="T61" fmla="*/ 57 h 576"/>
                  <a:gd name="T62" fmla="*/ 1 w 578"/>
                  <a:gd name="T63" fmla="*/ 67 h 576"/>
                  <a:gd name="T64" fmla="*/ 3 w 578"/>
                  <a:gd name="T65" fmla="*/ 75 h 576"/>
                  <a:gd name="T66" fmla="*/ 7 w 578"/>
                  <a:gd name="T67" fmla="*/ 84 h 576"/>
                  <a:gd name="T68" fmla="*/ 12 w 578"/>
                  <a:gd name="T69" fmla="*/ 91 h 576"/>
                  <a:gd name="T70" fmla="*/ 18 w 578"/>
                  <a:gd name="T71" fmla="*/ 98 h 576"/>
                  <a:gd name="T72" fmla="*/ 24 w 578"/>
                  <a:gd name="T73" fmla="*/ 103 h 576"/>
                  <a:gd name="T74" fmla="*/ 31 w 578"/>
                  <a:gd name="T75" fmla="*/ 108 h 576"/>
                  <a:gd name="T76" fmla="*/ 40 w 578"/>
                  <a:gd name="T77" fmla="*/ 112 h 576"/>
                  <a:gd name="T78" fmla="*/ 49 w 578"/>
                  <a:gd name="T79" fmla="*/ 114 h 576"/>
                  <a:gd name="T80" fmla="*/ 58 w 578"/>
                  <a:gd name="T81" fmla="*/ 115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92" y="576"/>
                    </a:moveTo>
                    <a:lnTo>
                      <a:pt x="337" y="572"/>
                    </a:lnTo>
                    <a:lnTo>
                      <a:pt x="382" y="560"/>
                    </a:lnTo>
                    <a:lnTo>
                      <a:pt x="424" y="543"/>
                    </a:lnTo>
                    <a:lnTo>
                      <a:pt x="461" y="518"/>
                    </a:lnTo>
                    <a:lnTo>
                      <a:pt x="495" y="489"/>
                    </a:lnTo>
                    <a:lnTo>
                      <a:pt x="524" y="457"/>
                    </a:lnTo>
                    <a:lnTo>
                      <a:pt x="548" y="419"/>
                    </a:lnTo>
                    <a:lnTo>
                      <a:pt x="565" y="378"/>
                    </a:lnTo>
                    <a:lnTo>
                      <a:pt x="578" y="336"/>
                    </a:lnTo>
                    <a:lnTo>
                      <a:pt x="578" y="286"/>
                    </a:lnTo>
                    <a:lnTo>
                      <a:pt x="578" y="241"/>
                    </a:lnTo>
                    <a:lnTo>
                      <a:pt x="565" y="195"/>
                    </a:lnTo>
                    <a:lnTo>
                      <a:pt x="548" y="154"/>
                    </a:lnTo>
                    <a:lnTo>
                      <a:pt x="524" y="116"/>
                    </a:lnTo>
                    <a:lnTo>
                      <a:pt x="495" y="82"/>
                    </a:lnTo>
                    <a:lnTo>
                      <a:pt x="461" y="54"/>
                    </a:lnTo>
                    <a:lnTo>
                      <a:pt x="424" y="33"/>
                    </a:lnTo>
                    <a:lnTo>
                      <a:pt x="382" y="12"/>
                    </a:lnTo>
                    <a:lnTo>
                      <a:pt x="337" y="4"/>
                    </a:lnTo>
                    <a:lnTo>
                      <a:pt x="292" y="0"/>
                    </a:lnTo>
                    <a:lnTo>
                      <a:pt x="245" y="4"/>
                    </a:lnTo>
                    <a:lnTo>
                      <a:pt x="200" y="12"/>
                    </a:lnTo>
                    <a:lnTo>
                      <a:pt x="158" y="33"/>
                    </a:lnTo>
                    <a:lnTo>
                      <a:pt x="121" y="54"/>
                    </a:lnTo>
                    <a:lnTo>
                      <a:pt x="88" y="82"/>
                    </a:lnTo>
                    <a:lnTo>
                      <a:pt x="58" y="116"/>
                    </a:lnTo>
                    <a:lnTo>
                      <a:pt x="34" y="154"/>
                    </a:lnTo>
                    <a:lnTo>
                      <a:pt x="17" y="195"/>
                    </a:lnTo>
                    <a:lnTo>
                      <a:pt x="4" y="241"/>
                    </a:lnTo>
                    <a:lnTo>
                      <a:pt x="0" y="286"/>
                    </a:lnTo>
                    <a:lnTo>
                      <a:pt x="4" y="336"/>
                    </a:lnTo>
                    <a:lnTo>
                      <a:pt x="17" y="378"/>
                    </a:lnTo>
                    <a:lnTo>
                      <a:pt x="34" y="419"/>
                    </a:lnTo>
                    <a:lnTo>
                      <a:pt x="58" y="457"/>
                    </a:lnTo>
                    <a:lnTo>
                      <a:pt x="88" y="489"/>
                    </a:lnTo>
                    <a:lnTo>
                      <a:pt x="121" y="518"/>
                    </a:lnTo>
                    <a:lnTo>
                      <a:pt x="158" y="543"/>
                    </a:lnTo>
                    <a:lnTo>
                      <a:pt x="200" y="560"/>
                    </a:lnTo>
                    <a:lnTo>
                      <a:pt x="245" y="572"/>
                    </a:lnTo>
                    <a:lnTo>
                      <a:pt x="292"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532" name="Freeform 35">
                <a:extLst>
                  <a:ext uri="{FF2B5EF4-FFF2-40B4-BE49-F238E27FC236}">
                    <a16:creationId xmlns:a16="http://schemas.microsoft.com/office/drawing/2014/main" id="{2F19E057-ACA5-414C-9F50-D382696D1372}"/>
                  </a:ext>
                </a:extLst>
              </p:cNvPr>
              <p:cNvSpPr>
                <a:spLocks/>
              </p:cNvSpPr>
              <p:nvPr/>
            </p:nvSpPr>
            <p:spPr bwMode="auto">
              <a:xfrm>
                <a:off x="3396" y="996"/>
                <a:ext cx="61" cy="61"/>
              </a:xfrm>
              <a:custGeom>
                <a:avLst/>
                <a:gdLst>
                  <a:gd name="T0" fmla="*/ 31 w 304"/>
                  <a:gd name="T1" fmla="*/ 61 h 304"/>
                  <a:gd name="T2" fmla="*/ 35 w 304"/>
                  <a:gd name="T3" fmla="*/ 61 h 304"/>
                  <a:gd name="T4" fmla="*/ 40 w 304"/>
                  <a:gd name="T5" fmla="*/ 59 h 304"/>
                  <a:gd name="T6" fmla="*/ 44 w 304"/>
                  <a:gd name="T7" fmla="*/ 57 h 304"/>
                  <a:gd name="T8" fmla="*/ 48 w 304"/>
                  <a:gd name="T9" fmla="*/ 55 h 304"/>
                  <a:gd name="T10" fmla="*/ 52 w 304"/>
                  <a:gd name="T11" fmla="*/ 52 h 304"/>
                  <a:gd name="T12" fmla="*/ 55 w 304"/>
                  <a:gd name="T13" fmla="*/ 48 h 304"/>
                  <a:gd name="T14" fmla="*/ 58 w 304"/>
                  <a:gd name="T15" fmla="*/ 44 h 304"/>
                  <a:gd name="T16" fmla="*/ 59 w 304"/>
                  <a:gd name="T17" fmla="*/ 40 h 304"/>
                  <a:gd name="T18" fmla="*/ 61 w 304"/>
                  <a:gd name="T19" fmla="*/ 35 h 304"/>
                  <a:gd name="T20" fmla="*/ 61 w 304"/>
                  <a:gd name="T21" fmla="*/ 30 h 304"/>
                  <a:gd name="T22" fmla="*/ 61 w 304"/>
                  <a:gd name="T23" fmla="*/ 26 h 304"/>
                  <a:gd name="T24" fmla="*/ 59 w 304"/>
                  <a:gd name="T25" fmla="*/ 21 h 304"/>
                  <a:gd name="T26" fmla="*/ 58 w 304"/>
                  <a:gd name="T27" fmla="*/ 17 h 304"/>
                  <a:gd name="T28" fmla="*/ 55 w 304"/>
                  <a:gd name="T29" fmla="*/ 13 h 304"/>
                  <a:gd name="T30" fmla="*/ 52 w 304"/>
                  <a:gd name="T31" fmla="*/ 9 h 304"/>
                  <a:gd name="T32" fmla="*/ 48 w 304"/>
                  <a:gd name="T33" fmla="*/ 6 h 304"/>
                  <a:gd name="T34" fmla="*/ 44 w 304"/>
                  <a:gd name="T35" fmla="*/ 3 h 304"/>
                  <a:gd name="T36" fmla="*/ 40 w 304"/>
                  <a:gd name="T37" fmla="*/ 2 h 304"/>
                  <a:gd name="T38" fmla="*/ 35 w 304"/>
                  <a:gd name="T39" fmla="*/ 0 h 304"/>
                  <a:gd name="T40" fmla="*/ 31 w 304"/>
                  <a:gd name="T41" fmla="*/ 0 h 304"/>
                  <a:gd name="T42" fmla="*/ 26 w 304"/>
                  <a:gd name="T43" fmla="*/ 0 h 304"/>
                  <a:gd name="T44" fmla="*/ 21 w 304"/>
                  <a:gd name="T45" fmla="*/ 2 h 304"/>
                  <a:gd name="T46" fmla="*/ 17 w 304"/>
                  <a:gd name="T47" fmla="*/ 3 h 304"/>
                  <a:gd name="T48" fmla="*/ 13 w 304"/>
                  <a:gd name="T49" fmla="*/ 6 h 304"/>
                  <a:gd name="T50" fmla="*/ 9 w 304"/>
                  <a:gd name="T51" fmla="*/ 9 h 304"/>
                  <a:gd name="T52" fmla="*/ 6 w 304"/>
                  <a:gd name="T53" fmla="*/ 13 h 304"/>
                  <a:gd name="T54" fmla="*/ 4 w 304"/>
                  <a:gd name="T55" fmla="*/ 17 h 304"/>
                  <a:gd name="T56" fmla="*/ 2 w 304"/>
                  <a:gd name="T57" fmla="*/ 21 h 304"/>
                  <a:gd name="T58" fmla="*/ 0 w 304"/>
                  <a:gd name="T59" fmla="*/ 26 h 304"/>
                  <a:gd name="T60" fmla="*/ 0 w 304"/>
                  <a:gd name="T61" fmla="*/ 30 h 304"/>
                  <a:gd name="T62" fmla="*/ 0 w 304"/>
                  <a:gd name="T63" fmla="*/ 35 h 304"/>
                  <a:gd name="T64" fmla="*/ 2 w 304"/>
                  <a:gd name="T65" fmla="*/ 40 h 304"/>
                  <a:gd name="T66" fmla="*/ 4 w 304"/>
                  <a:gd name="T67" fmla="*/ 44 h 304"/>
                  <a:gd name="T68" fmla="*/ 6 w 304"/>
                  <a:gd name="T69" fmla="*/ 48 h 304"/>
                  <a:gd name="T70" fmla="*/ 9 w 304"/>
                  <a:gd name="T71" fmla="*/ 52 h 304"/>
                  <a:gd name="T72" fmla="*/ 13 w 304"/>
                  <a:gd name="T73" fmla="*/ 55 h 304"/>
                  <a:gd name="T74" fmla="*/ 17 w 304"/>
                  <a:gd name="T75" fmla="*/ 57 h 304"/>
                  <a:gd name="T76" fmla="*/ 21 w 304"/>
                  <a:gd name="T77" fmla="*/ 59 h 304"/>
                  <a:gd name="T78" fmla="*/ 26 w 304"/>
                  <a:gd name="T79" fmla="*/ 61 h 304"/>
                  <a:gd name="T80" fmla="*/ 31 w 304"/>
                  <a:gd name="T81" fmla="*/ 61 h 30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4"/>
                  <a:gd name="T124" fmla="*/ 0 h 304"/>
                  <a:gd name="T125" fmla="*/ 304 w 304"/>
                  <a:gd name="T126" fmla="*/ 304 h 30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4" h="304">
                    <a:moveTo>
                      <a:pt x="155" y="304"/>
                    </a:moveTo>
                    <a:lnTo>
                      <a:pt x="175" y="304"/>
                    </a:lnTo>
                    <a:lnTo>
                      <a:pt x="200" y="295"/>
                    </a:lnTo>
                    <a:lnTo>
                      <a:pt x="220" y="286"/>
                    </a:lnTo>
                    <a:lnTo>
                      <a:pt x="241" y="274"/>
                    </a:lnTo>
                    <a:lnTo>
                      <a:pt x="258" y="257"/>
                    </a:lnTo>
                    <a:lnTo>
                      <a:pt x="274" y="241"/>
                    </a:lnTo>
                    <a:lnTo>
                      <a:pt x="287" y="220"/>
                    </a:lnTo>
                    <a:lnTo>
                      <a:pt x="295" y="200"/>
                    </a:lnTo>
                    <a:lnTo>
                      <a:pt x="304" y="175"/>
                    </a:lnTo>
                    <a:lnTo>
                      <a:pt x="304" y="149"/>
                    </a:lnTo>
                    <a:lnTo>
                      <a:pt x="304" y="129"/>
                    </a:lnTo>
                    <a:lnTo>
                      <a:pt x="295" y="104"/>
                    </a:lnTo>
                    <a:lnTo>
                      <a:pt x="287" y="83"/>
                    </a:lnTo>
                    <a:lnTo>
                      <a:pt x="274" y="63"/>
                    </a:lnTo>
                    <a:lnTo>
                      <a:pt x="258" y="46"/>
                    </a:lnTo>
                    <a:lnTo>
                      <a:pt x="241" y="29"/>
                    </a:lnTo>
                    <a:lnTo>
                      <a:pt x="220" y="17"/>
                    </a:lnTo>
                    <a:lnTo>
                      <a:pt x="200" y="9"/>
                    </a:lnTo>
                    <a:lnTo>
                      <a:pt x="175" y="0"/>
                    </a:lnTo>
                    <a:lnTo>
                      <a:pt x="155" y="0"/>
                    </a:lnTo>
                    <a:lnTo>
                      <a:pt x="129" y="0"/>
                    </a:lnTo>
                    <a:lnTo>
                      <a:pt x="104" y="9"/>
                    </a:lnTo>
                    <a:lnTo>
                      <a:pt x="83" y="17"/>
                    </a:lnTo>
                    <a:lnTo>
                      <a:pt x="63" y="29"/>
                    </a:lnTo>
                    <a:lnTo>
                      <a:pt x="47" y="46"/>
                    </a:lnTo>
                    <a:lnTo>
                      <a:pt x="29" y="63"/>
                    </a:lnTo>
                    <a:lnTo>
                      <a:pt x="18" y="83"/>
                    </a:lnTo>
                    <a:lnTo>
                      <a:pt x="9" y="104"/>
                    </a:lnTo>
                    <a:lnTo>
                      <a:pt x="0" y="129"/>
                    </a:lnTo>
                    <a:lnTo>
                      <a:pt x="0" y="149"/>
                    </a:lnTo>
                    <a:lnTo>
                      <a:pt x="0" y="175"/>
                    </a:lnTo>
                    <a:lnTo>
                      <a:pt x="9" y="200"/>
                    </a:lnTo>
                    <a:lnTo>
                      <a:pt x="18" y="220"/>
                    </a:lnTo>
                    <a:lnTo>
                      <a:pt x="29" y="241"/>
                    </a:lnTo>
                    <a:lnTo>
                      <a:pt x="47" y="257"/>
                    </a:lnTo>
                    <a:lnTo>
                      <a:pt x="63" y="274"/>
                    </a:lnTo>
                    <a:lnTo>
                      <a:pt x="83" y="286"/>
                    </a:lnTo>
                    <a:lnTo>
                      <a:pt x="104" y="295"/>
                    </a:lnTo>
                    <a:lnTo>
                      <a:pt x="129" y="304"/>
                    </a:lnTo>
                    <a:lnTo>
                      <a:pt x="155" y="304"/>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533" name="Freeform 36">
                <a:extLst>
                  <a:ext uri="{FF2B5EF4-FFF2-40B4-BE49-F238E27FC236}">
                    <a16:creationId xmlns:a16="http://schemas.microsoft.com/office/drawing/2014/main" id="{537A280D-D966-4CC3-A123-D044E984BC05}"/>
                  </a:ext>
                </a:extLst>
              </p:cNvPr>
              <p:cNvSpPr>
                <a:spLocks/>
              </p:cNvSpPr>
              <p:nvPr/>
            </p:nvSpPr>
            <p:spPr bwMode="auto">
              <a:xfrm>
                <a:off x="3399" y="997"/>
                <a:ext cx="54" cy="54"/>
              </a:xfrm>
              <a:custGeom>
                <a:avLst/>
                <a:gdLst>
                  <a:gd name="T0" fmla="*/ 27 w 270"/>
                  <a:gd name="T1" fmla="*/ 54 h 269"/>
                  <a:gd name="T2" fmla="*/ 32 w 270"/>
                  <a:gd name="T3" fmla="*/ 54 h 269"/>
                  <a:gd name="T4" fmla="*/ 36 w 270"/>
                  <a:gd name="T5" fmla="*/ 53 h 269"/>
                  <a:gd name="T6" fmla="*/ 39 w 270"/>
                  <a:gd name="T7" fmla="*/ 51 h 269"/>
                  <a:gd name="T8" fmla="*/ 43 w 270"/>
                  <a:gd name="T9" fmla="*/ 49 h 269"/>
                  <a:gd name="T10" fmla="*/ 46 w 270"/>
                  <a:gd name="T11" fmla="*/ 47 h 269"/>
                  <a:gd name="T12" fmla="*/ 49 w 270"/>
                  <a:gd name="T13" fmla="*/ 43 h 269"/>
                  <a:gd name="T14" fmla="*/ 51 w 270"/>
                  <a:gd name="T15" fmla="*/ 40 h 269"/>
                  <a:gd name="T16" fmla="*/ 52 w 270"/>
                  <a:gd name="T17" fmla="*/ 36 h 269"/>
                  <a:gd name="T18" fmla="*/ 54 w 270"/>
                  <a:gd name="T19" fmla="*/ 32 h 269"/>
                  <a:gd name="T20" fmla="*/ 54 w 270"/>
                  <a:gd name="T21" fmla="*/ 28 h 269"/>
                  <a:gd name="T22" fmla="*/ 54 w 270"/>
                  <a:gd name="T23" fmla="*/ 22 h 269"/>
                  <a:gd name="T24" fmla="*/ 52 w 270"/>
                  <a:gd name="T25" fmla="*/ 18 h 269"/>
                  <a:gd name="T26" fmla="*/ 51 w 270"/>
                  <a:gd name="T27" fmla="*/ 15 h 269"/>
                  <a:gd name="T28" fmla="*/ 49 w 270"/>
                  <a:gd name="T29" fmla="*/ 11 h 269"/>
                  <a:gd name="T30" fmla="*/ 46 w 270"/>
                  <a:gd name="T31" fmla="*/ 8 h 269"/>
                  <a:gd name="T32" fmla="*/ 43 w 270"/>
                  <a:gd name="T33" fmla="*/ 5 h 269"/>
                  <a:gd name="T34" fmla="*/ 39 w 270"/>
                  <a:gd name="T35" fmla="*/ 3 h 269"/>
                  <a:gd name="T36" fmla="*/ 36 w 270"/>
                  <a:gd name="T37" fmla="*/ 2 h 269"/>
                  <a:gd name="T38" fmla="*/ 32 w 270"/>
                  <a:gd name="T39" fmla="*/ 0 h 269"/>
                  <a:gd name="T40" fmla="*/ 27 w 270"/>
                  <a:gd name="T41" fmla="*/ 0 h 269"/>
                  <a:gd name="T42" fmla="*/ 22 w 270"/>
                  <a:gd name="T43" fmla="*/ 0 h 269"/>
                  <a:gd name="T44" fmla="*/ 18 w 270"/>
                  <a:gd name="T45" fmla="*/ 2 h 269"/>
                  <a:gd name="T46" fmla="*/ 14 w 270"/>
                  <a:gd name="T47" fmla="*/ 3 h 269"/>
                  <a:gd name="T48" fmla="*/ 11 w 270"/>
                  <a:gd name="T49" fmla="*/ 5 h 269"/>
                  <a:gd name="T50" fmla="*/ 7 w 270"/>
                  <a:gd name="T51" fmla="*/ 8 h 269"/>
                  <a:gd name="T52" fmla="*/ 5 w 270"/>
                  <a:gd name="T53" fmla="*/ 11 h 269"/>
                  <a:gd name="T54" fmla="*/ 2 w 270"/>
                  <a:gd name="T55" fmla="*/ 15 h 269"/>
                  <a:gd name="T56" fmla="*/ 1 w 270"/>
                  <a:gd name="T57" fmla="*/ 18 h 269"/>
                  <a:gd name="T58" fmla="*/ 0 w 270"/>
                  <a:gd name="T59" fmla="*/ 22 h 269"/>
                  <a:gd name="T60" fmla="*/ 0 w 270"/>
                  <a:gd name="T61" fmla="*/ 28 h 269"/>
                  <a:gd name="T62" fmla="*/ 0 w 270"/>
                  <a:gd name="T63" fmla="*/ 28 h 269"/>
                  <a:gd name="T64" fmla="*/ 0 w 270"/>
                  <a:gd name="T65" fmla="*/ 29 h 269"/>
                  <a:gd name="T66" fmla="*/ 0 w 270"/>
                  <a:gd name="T67" fmla="*/ 33 h 269"/>
                  <a:gd name="T68" fmla="*/ 2 w 270"/>
                  <a:gd name="T69" fmla="*/ 37 h 269"/>
                  <a:gd name="T70" fmla="*/ 3 w 270"/>
                  <a:gd name="T71" fmla="*/ 41 h 269"/>
                  <a:gd name="T72" fmla="*/ 6 w 270"/>
                  <a:gd name="T73" fmla="*/ 44 h 269"/>
                  <a:gd name="T74" fmla="*/ 8 w 270"/>
                  <a:gd name="T75" fmla="*/ 47 h 269"/>
                  <a:gd name="T76" fmla="*/ 12 w 270"/>
                  <a:gd name="T77" fmla="*/ 49 h 269"/>
                  <a:gd name="T78" fmla="*/ 15 w 270"/>
                  <a:gd name="T79" fmla="*/ 51 h 269"/>
                  <a:gd name="T80" fmla="*/ 18 w 270"/>
                  <a:gd name="T81" fmla="*/ 53 h 269"/>
                  <a:gd name="T82" fmla="*/ 22 w 270"/>
                  <a:gd name="T83" fmla="*/ 54 h 269"/>
                  <a:gd name="T84" fmla="*/ 27 w 270"/>
                  <a:gd name="T85" fmla="*/ 54 h 26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69"/>
                  <a:gd name="T131" fmla="*/ 270 w 270"/>
                  <a:gd name="T132" fmla="*/ 269 h 26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69">
                    <a:moveTo>
                      <a:pt x="133" y="269"/>
                    </a:moveTo>
                    <a:lnTo>
                      <a:pt x="158" y="269"/>
                    </a:lnTo>
                    <a:lnTo>
                      <a:pt x="178" y="265"/>
                    </a:lnTo>
                    <a:lnTo>
                      <a:pt x="196" y="256"/>
                    </a:lnTo>
                    <a:lnTo>
                      <a:pt x="216" y="245"/>
                    </a:lnTo>
                    <a:lnTo>
                      <a:pt x="228" y="232"/>
                    </a:lnTo>
                    <a:lnTo>
                      <a:pt x="245" y="215"/>
                    </a:lnTo>
                    <a:lnTo>
                      <a:pt x="253" y="198"/>
                    </a:lnTo>
                    <a:lnTo>
                      <a:pt x="261" y="178"/>
                    </a:lnTo>
                    <a:lnTo>
                      <a:pt x="270" y="157"/>
                    </a:lnTo>
                    <a:lnTo>
                      <a:pt x="270" y="137"/>
                    </a:lnTo>
                    <a:lnTo>
                      <a:pt x="270" y="112"/>
                    </a:lnTo>
                    <a:lnTo>
                      <a:pt x="261" y="90"/>
                    </a:lnTo>
                    <a:lnTo>
                      <a:pt x="253" y="74"/>
                    </a:lnTo>
                    <a:lnTo>
                      <a:pt x="245" y="54"/>
                    </a:lnTo>
                    <a:lnTo>
                      <a:pt x="228" y="41"/>
                    </a:lnTo>
                    <a:lnTo>
                      <a:pt x="216" y="24"/>
                    </a:lnTo>
                    <a:lnTo>
                      <a:pt x="196" y="16"/>
                    </a:lnTo>
                    <a:lnTo>
                      <a:pt x="178" y="8"/>
                    </a:lnTo>
                    <a:lnTo>
                      <a:pt x="158" y="0"/>
                    </a:lnTo>
                    <a:lnTo>
                      <a:pt x="133" y="0"/>
                    </a:lnTo>
                    <a:lnTo>
                      <a:pt x="112" y="0"/>
                    </a:lnTo>
                    <a:lnTo>
                      <a:pt x="91" y="8"/>
                    </a:lnTo>
                    <a:lnTo>
                      <a:pt x="70" y="16"/>
                    </a:lnTo>
                    <a:lnTo>
                      <a:pt x="54" y="24"/>
                    </a:lnTo>
                    <a:lnTo>
                      <a:pt x="37" y="41"/>
                    </a:lnTo>
                    <a:lnTo>
                      <a:pt x="25" y="54"/>
                    </a:lnTo>
                    <a:lnTo>
                      <a:pt x="12" y="74"/>
                    </a:lnTo>
                    <a:lnTo>
                      <a:pt x="5" y="90"/>
                    </a:lnTo>
                    <a:lnTo>
                      <a:pt x="0" y="112"/>
                    </a:lnTo>
                    <a:lnTo>
                      <a:pt x="0" y="137"/>
                    </a:lnTo>
                    <a:lnTo>
                      <a:pt x="0" y="141"/>
                    </a:lnTo>
                    <a:lnTo>
                      <a:pt x="0" y="144"/>
                    </a:lnTo>
                    <a:lnTo>
                      <a:pt x="0" y="166"/>
                    </a:lnTo>
                    <a:lnTo>
                      <a:pt x="8" y="182"/>
                    </a:lnTo>
                    <a:lnTo>
                      <a:pt x="16" y="202"/>
                    </a:lnTo>
                    <a:lnTo>
                      <a:pt x="29" y="220"/>
                    </a:lnTo>
                    <a:lnTo>
                      <a:pt x="41" y="232"/>
                    </a:lnTo>
                    <a:lnTo>
                      <a:pt x="59" y="245"/>
                    </a:lnTo>
                    <a:lnTo>
                      <a:pt x="75" y="256"/>
                    </a:lnTo>
                    <a:lnTo>
                      <a:pt x="91" y="265"/>
                    </a:lnTo>
                    <a:lnTo>
                      <a:pt x="112" y="269"/>
                    </a:lnTo>
                    <a:lnTo>
                      <a:pt x="133" y="269"/>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534" name="Freeform 37">
                <a:extLst>
                  <a:ext uri="{FF2B5EF4-FFF2-40B4-BE49-F238E27FC236}">
                    <a16:creationId xmlns:a16="http://schemas.microsoft.com/office/drawing/2014/main" id="{5A316EC1-D314-4666-805D-23B012803369}"/>
                  </a:ext>
                </a:extLst>
              </p:cNvPr>
              <p:cNvSpPr>
                <a:spLocks/>
              </p:cNvSpPr>
              <p:nvPr/>
            </p:nvSpPr>
            <p:spPr bwMode="auto">
              <a:xfrm>
                <a:off x="3401" y="998"/>
                <a:ext cx="48" cy="48"/>
              </a:xfrm>
              <a:custGeom>
                <a:avLst/>
                <a:gdLst>
                  <a:gd name="T0" fmla="*/ 24 w 240"/>
                  <a:gd name="T1" fmla="*/ 48 h 241"/>
                  <a:gd name="T2" fmla="*/ 28 w 240"/>
                  <a:gd name="T3" fmla="*/ 47 h 241"/>
                  <a:gd name="T4" fmla="*/ 32 w 240"/>
                  <a:gd name="T5" fmla="*/ 46 h 241"/>
                  <a:gd name="T6" fmla="*/ 35 w 240"/>
                  <a:gd name="T7" fmla="*/ 44 h 241"/>
                  <a:gd name="T8" fmla="*/ 38 w 240"/>
                  <a:gd name="T9" fmla="*/ 43 h 241"/>
                  <a:gd name="T10" fmla="*/ 41 w 240"/>
                  <a:gd name="T11" fmla="*/ 40 h 241"/>
                  <a:gd name="T12" fmla="*/ 43 w 240"/>
                  <a:gd name="T13" fmla="*/ 38 h 241"/>
                  <a:gd name="T14" fmla="*/ 45 w 240"/>
                  <a:gd name="T15" fmla="*/ 35 h 241"/>
                  <a:gd name="T16" fmla="*/ 47 w 240"/>
                  <a:gd name="T17" fmla="*/ 31 h 241"/>
                  <a:gd name="T18" fmla="*/ 47 w 240"/>
                  <a:gd name="T19" fmla="*/ 28 h 241"/>
                  <a:gd name="T20" fmla="*/ 48 w 240"/>
                  <a:gd name="T21" fmla="*/ 24 h 241"/>
                  <a:gd name="T22" fmla="*/ 47 w 240"/>
                  <a:gd name="T23" fmla="*/ 20 h 241"/>
                  <a:gd name="T24" fmla="*/ 47 w 240"/>
                  <a:gd name="T25" fmla="*/ 17 h 241"/>
                  <a:gd name="T26" fmla="*/ 45 w 240"/>
                  <a:gd name="T27" fmla="*/ 13 h 241"/>
                  <a:gd name="T28" fmla="*/ 43 w 240"/>
                  <a:gd name="T29" fmla="*/ 10 h 241"/>
                  <a:gd name="T30" fmla="*/ 41 w 240"/>
                  <a:gd name="T31" fmla="*/ 7 h 241"/>
                  <a:gd name="T32" fmla="*/ 38 w 240"/>
                  <a:gd name="T33" fmla="*/ 5 h 241"/>
                  <a:gd name="T34" fmla="*/ 35 w 240"/>
                  <a:gd name="T35" fmla="*/ 2 h 241"/>
                  <a:gd name="T36" fmla="*/ 32 w 240"/>
                  <a:gd name="T37" fmla="*/ 2 h 241"/>
                  <a:gd name="T38" fmla="*/ 28 w 240"/>
                  <a:gd name="T39" fmla="*/ 1 h 241"/>
                  <a:gd name="T40" fmla="*/ 24 w 240"/>
                  <a:gd name="T41" fmla="*/ 0 h 241"/>
                  <a:gd name="T42" fmla="*/ 20 w 240"/>
                  <a:gd name="T43" fmla="*/ 1 h 241"/>
                  <a:gd name="T44" fmla="*/ 17 w 240"/>
                  <a:gd name="T45" fmla="*/ 2 h 241"/>
                  <a:gd name="T46" fmla="*/ 13 w 240"/>
                  <a:gd name="T47" fmla="*/ 2 h 241"/>
                  <a:gd name="T48" fmla="*/ 10 w 240"/>
                  <a:gd name="T49" fmla="*/ 5 h 241"/>
                  <a:gd name="T50" fmla="*/ 8 w 240"/>
                  <a:gd name="T51" fmla="*/ 7 h 241"/>
                  <a:gd name="T52" fmla="*/ 5 w 240"/>
                  <a:gd name="T53" fmla="*/ 10 h 241"/>
                  <a:gd name="T54" fmla="*/ 3 w 240"/>
                  <a:gd name="T55" fmla="*/ 13 h 241"/>
                  <a:gd name="T56" fmla="*/ 2 w 240"/>
                  <a:gd name="T57" fmla="*/ 17 h 241"/>
                  <a:gd name="T58" fmla="*/ 1 w 240"/>
                  <a:gd name="T59" fmla="*/ 20 h 241"/>
                  <a:gd name="T60" fmla="*/ 0 w 240"/>
                  <a:gd name="T61" fmla="*/ 24 h 241"/>
                  <a:gd name="T62" fmla="*/ 0 w 240"/>
                  <a:gd name="T63" fmla="*/ 25 h 241"/>
                  <a:gd name="T64" fmla="*/ 1 w 240"/>
                  <a:gd name="T65" fmla="*/ 29 h 241"/>
                  <a:gd name="T66" fmla="*/ 2 w 240"/>
                  <a:gd name="T67" fmla="*/ 32 h 241"/>
                  <a:gd name="T68" fmla="*/ 3 w 240"/>
                  <a:gd name="T69" fmla="*/ 35 h 241"/>
                  <a:gd name="T70" fmla="*/ 5 w 240"/>
                  <a:gd name="T71" fmla="*/ 38 h 241"/>
                  <a:gd name="T72" fmla="*/ 8 w 240"/>
                  <a:gd name="T73" fmla="*/ 41 h 241"/>
                  <a:gd name="T74" fmla="*/ 10 w 240"/>
                  <a:gd name="T75" fmla="*/ 43 h 241"/>
                  <a:gd name="T76" fmla="*/ 13 w 240"/>
                  <a:gd name="T77" fmla="*/ 45 h 241"/>
                  <a:gd name="T78" fmla="*/ 17 w 240"/>
                  <a:gd name="T79" fmla="*/ 46 h 241"/>
                  <a:gd name="T80" fmla="*/ 20 w 240"/>
                  <a:gd name="T81" fmla="*/ 47 h 241"/>
                  <a:gd name="T82" fmla="*/ 24 w 240"/>
                  <a:gd name="T83" fmla="*/ 48 h 24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40"/>
                  <a:gd name="T127" fmla="*/ 0 h 241"/>
                  <a:gd name="T128" fmla="*/ 240 w 240"/>
                  <a:gd name="T129" fmla="*/ 241 h 24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40" h="241">
                    <a:moveTo>
                      <a:pt x="121" y="241"/>
                    </a:moveTo>
                    <a:lnTo>
                      <a:pt x="141" y="236"/>
                    </a:lnTo>
                    <a:lnTo>
                      <a:pt x="158" y="232"/>
                    </a:lnTo>
                    <a:lnTo>
                      <a:pt x="175" y="223"/>
                    </a:lnTo>
                    <a:lnTo>
                      <a:pt x="191" y="216"/>
                    </a:lnTo>
                    <a:lnTo>
                      <a:pt x="204" y="203"/>
                    </a:lnTo>
                    <a:lnTo>
                      <a:pt x="216" y="191"/>
                    </a:lnTo>
                    <a:lnTo>
                      <a:pt x="224" y="174"/>
                    </a:lnTo>
                    <a:lnTo>
                      <a:pt x="233" y="157"/>
                    </a:lnTo>
                    <a:lnTo>
                      <a:pt x="237" y="140"/>
                    </a:lnTo>
                    <a:lnTo>
                      <a:pt x="240" y="120"/>
                    </a:lnTo>
                    <a:lnTo>
                      <a:pt x="237" y="99"/>
                    </a:lnTo>
                    <a:lnTo>
                      <a:pt x="233" y="83"/>
                    </a:lnTo>
                    <a:lnTo>
                      <a:pt x="224" y="66"/>
                    </a:lnTo>
                    <a:lnTo>
                      <a:pt x="216" y="50"/>
                    </a:lnTo>
                    <a:lnTo>
                      <a:pt x="204" y="37"/>
                    </a:lnTo>
                    <a:lnTo>
                      <a:pt x="191" y="25"/>
                    </a:lnTo>
                    <a:lnTo>
                      <a:pt x="175" y="12"/>
                    </a:lnTo>
                    <a:lnTo>
                      <a:pt x="158" y="8"/>
                    </a:lnTo>
                    <a:lnTo>
                      <a:pt x="141" y="4"/>
                    </a:lnTo>
                    <a:lnTo>
                      <a:pt x="121" y="0"/>
                    </a:lnTo>
                    <a:lnTo>
                      <a:pt x="100" y="4"/>
                    </a:lnTo>
                    <a:lnTo>
                      <a:pt x="83" y="8"/>
                    </a:lnTo>
                    <a:lnTo>
                      <a:pt x="67" y="12"/>
                    </a:lnTo>
                    <a:lnTo>
                      <a:pt x="51" y="25"/>
                    </a:lnTo>
                    <a:lnTo>
                      <a:pt x="38" y="37"/>
                    </a:lnTo>
                    <a:lnTo>
                      <a:pt x="26" y="50"/>
                    </a:lnTo>
                    <a:lnTo>
                      <a:pt x="17" y="66"/>
                    </a:lnTo>
                    <a:lnTo>
                      <a:pt x="8" y="83"/>
                    </a:lnTo>
                    <a:lnTo>
                      <a:pt x="4" y="99"/>
                    </a:lnTo>
                    <a:lnTo>
                      <a:pt x="0" y="120"/>
                    </a:lnTo>
                    <a:lnTo>
                      <a:pt x="0" y="124"/>
                    </a:lnTo>
                    <a:lnTo>
                      <a:pt x="4" y="145"/>
                    </a:lnTo>
                    <a:lnTo>
                      <a:pt x="8" y="162"/>
                    </a:lnTo>
                    <a:lnTo>
                      <a:pt x="17" y="178"/>
                    </a:lnTo>
                    <a:lnTo>
                      <a:pt x="26" y="191"/>
                    </a:lnTo>
                    <a:lnTo>
                      <a:pt x="38" y="207"/>
                    </a:lnTo>
                    <a:lnTo>
                      <a:pt x="51" y="216"/>
                    </a:lnTo>
                    <a:lnTo>
                      <a:pt x="67" y="228"/>
                    </a:lnTo>
                    <a:lnTo>
                      <a:pt x="83" y="232"/>
                    </a:lnTo>
                    <a:lnTo>
                      <a:pt x="100" y="236"/>
                    </a:lnTo>
                    <a:lnTo>
                      <a:pt x="121" y="241"/>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535" name="Freeform 38">
                <a:extLst>
                  <a:ext uri="{FF2B5EF4-FFF2-40B4-BE49-F238E27FC236}">
                    <a16:creationId xmlns:a16="http://schemas.microsoft.com/office/drawing/2014/main" id="{5AF1D469-715D-4194-BE40-1F1069A5FE73}"/>
                  </a:ext>
                </a:extLst>
              </p:cNvPr>
              <p:cNvSpPr>
                <a:spLocks/>
              </p:cNvSpPr>
              <p:nvPr/>
            </p:nvSpPr>
            <p:spPr bwMode="auto">
              <a:xfrm>
                <a:off x="3403" y="998"/>
                <a:ext cx="41" cy="42"/>
              </a:xfrm>
              <a:custGeom>
                <a:avLst/>
                <a:gdLst>
                  <a:gd name="T0" fmla="*/ 21 w 203"/>
                  <a:gd name="T1" fmla="*/ 42 h 207"/>
                  <a:gd name="T2" fmla="*/ 24 w 203"/>
                  <a:gd name="T3" fmla="*/ 42 h 207"/>
                  <a:gd name="T4" fmla="*/ 28 w 203"/>
                  <a:gd name="T5" fmla="*/ 41 h 207"/>
                  <a:gd name="T6" fmla="*/ 30 w 203"/>
                  <a:gd name="T7" fmla="*/ 39 h 207"/>
                  <a:gd name="T8" fmla="*/ 33 w 203"/>
                  <a:gd name="T9" fmla="*/ 38 h 207"/>
                  <a:gd name="T10" fmla="*/ 35 w 203"/>
                  <a:gd name="T11" fmla="*/ 36 h 207"/>
                  <a:gd name="T12" fmla="*/ 38 w 203"/>
                  <a:gd name="T13" fmla="*/ 33 h 207"/>
                  <a:gd name="T14" fmla="*/ 39 w 203"/>
                  <a:gd name="T15" fmla="*/ 31 h 207"/>
                  <a:gd name="T16" fmla="*/ 40 w 203"/>
                  <a:gd name="T17" fmla="*/ 28 h 207"/>
                  <a:gd name="T18" fmla="*/ 41 w 203"/>
                  <a:gd name="T19" fmla="*/ 24 h 207"/>
                  <a:gd name="T20" fmla="*/ 41 w 203"/>
                  <a:gd name="T21" fmla="*/ 21 h 207"/>
                  <a:gd name="T22" fmla="*/ 41 w 203"/>
                  <a:gd name="T23" fmla="*/ 18 h 207"/>
                  <a:gd name="T24" fmla="*/ 40 w 203"/>
                  <a:gd name="T25" fmla="*/ 14 h 207"/>
                  <a:gd name="T26" fmla="*/ 39 w 203"/>
                  <a:gd name="T27" fmla="*/ 12 h 207"/>
                  <a:gd name="T28" fmla="*/ 38 w 203"/>
                  <a:gd name="T29" fmla="*/ 9 h 207"/>
                  <a:gd name="T30" fmla="*/ 35 w 203"/>
                  <a:gd name="T31" fmla="*/ 7 h 207"/>
                  <a:gd name="T32" fmla="*/ 33 w 203"/>
                  <a:gd name="T33" fmla="*/ 4 h 207"/>
                  <a:gd name="T34" fmla="*/ 30 w 203"/>
                  <a:gd name="T35" fmla="*/ 2 h 207"/>
                  <a:gd name="T36" fmla="*/ 28 w 203"/>
                  <a:gd name="T37" fmla="*/ 2 h 207"/>
                  <a:gd name="T38" fmla="*/ 24 w 203"/>
                  <a:gd name="T39" fmla="*/ 1 h 207"/>
                  <a:gd name="T40" fmla="*/ 21 w 203"/>
                  <a:gd name="T41" fmla="*/ 0 h 207"/>
                  <a:gd name="T42" fmla="*/ 18 w 203"/>
                  <a:gd name="T43" fmla="*/ 1 h 207"/>
                  <a:gd name="T44" fmla="*/ 14 w 203"/>
                  <a:gd name="T45" fmla="*/ 2 h 207"/>
                  <a:gd name="T46" fmla="*/ 12 w 203"/>
                  <a:gd name="T47" fmla="*/ 2 h 207"/>
                  <a:gd name="T48" fmla="*/ 8 w 203"/>
                  <a:gd name="T49" fmla="*/ 4 h 207"/>
                  <a:gd name="T50" fmla="*/ 6 w 203"/>
                  <a:gd name="T51" fmla="*/ 7 h 207"/>
                  <a:gd name="T52" fmla="*/ 4 w 203"/>
                  <a:gd name="T53" fmla="*/ 8 h 207"/>
                  <a:gd name="T54" fmla="*/ 3 w 203"/>
                  <a:gd name="T55" fmla="*/ 12 h 207"/>
                  <a:gd name="T56" fmla="*/ 1 w 203"/>
                  <a:gd name="T57" fmla="*/ 14 h 207"/>
                  <a:gd name="T58" fmla="*/ 0 w 203"/>
                  <a:gd name="T59" fmla="*/ 18 h 207"/>
                  <a:gd name="T60" fmla="*/ 0 w 203"/>
                  <a:gd name="T61" fmla="*/ 21 h 207"/>
                  <a:gd name="T62" fmla="*/ 0 w 203"/>
                  <a:gd name="T63" fmla="*/ 22 h 207"/>
                  <a:gd name="T64" fmla="*/ 1 w 203"/>
                  <a:gd name="T65" fmla="*/ 25 h 207"/>
                  <a:gd name="T66" fmla="*/ 2 w 203"/>
                  <a:gd name="T67" fmla="*/ 29 h 207"/>
                  <a:gd name="T68" fmla="*/ 3 w 203"/>
                  <a:gd name="T69" fmla="*/ 31 h 207"/>
                  <a:gd name="T70" fmla="*/ 4 w 203"/>
                  <a:gd name="T71" fmla="*/ 33 h 207"/>
                  <a:gd name="T72" fmla="*/ 7 w 203"/>
                  <a:gd name="T73" fmla="*/ 36 h 207"/>
                  <a:gd name="T74" fmla="*/ 8 w 203"/>
                  <a:gd name="T75" fmla="*/ 38 h 207"/>
                  <a:gd name="T76" fmla="*/ 12 w 203"/>
                  <a:gd name="T77" fmla="*/ 39 h 207"/>
                  <a:gd name="T78" fmla="*/ 14 w 203"/>
                  <a:gd name="T79" fmla="*/ 41 h 207"/>
                  <a:gd name="T80" fmla="*/ 18 w 203"/>
                  <a:gd name="T81" fmla="*/ 42 h 207"/>
                  <a:gd name="T82" fmla="*/ 21 w 203"/>
                  <a:gd name="T83" fmla="*/ 42 h 20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3"/>
                  <a:gd name="T127" fmla="*/ 0 h 207"/>
                  <a:gd name="T128" fmla="*/ 203 w 203"/>
                  <a:gd name="T129" fmla="*/ 207 h 20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3" h="207">
                    <a:moveTo>
                      <a:pt x="103" y="207"/>
                    </a:moveTo>
                    <a:lnTo>
                      <a:pt x="121" y="207"/>
                    </a:lnTo>
                    <a:lnTo>
                      <a:pt x="137" y="203"/>
                    </a:lnTo>
                    <a:lnTo>
                      <a:pt x="149" y="194"/>
                    </a:lnTo>
                    <a:lnTo>
                      <a:pt x="162" y="187"/>
                    </a:lnTo>
                    <a:lnTo>
                      <a:pt x="175" y="178"/>
                    </a:lnTo>
                    <a:lnTo>
                      <a:pt x="186" y="165"/>
                    </a:lnTo>
                    <a:lnTo>
                      <a:pt x="195" y="153"/>
                    </a:lnTo>
                    <a:lnTo>
                      <a:pt x="199" y="136"/>
                    </a:lnTo>
                    <a:lnTo>
                      <a:pt x="203" y="120"/>
                    </a:lnTo>
                    <a:lnTo>
                      <a:pt x="203" y="104"/>
                    </a:lnTo>
                    <a:lnTo>
                      <a:pt x="203" y="87"/>
                    </a:lnTo>
                    <a:lnTo>
                      <a:pt x="199" y="70"/>
                    </a:lnTo>
                    <a:lnTo>
                      <a:pt x="195" y="57"/>
                    </a:lnTo>
                    <a:lnTo>
                      <a:pt x="186" y="46"/>
                    </a:lnTo>
                    <a:lnTo>
                      <a:pt x="175" y="33"/>
                    </a:lnTo>
                    <a:lnTo>
                      <a:pt x="162" y="21"/>
                    </a:lnTo>
                    <a:lnTo>
                      <a:pt x="149" y="12"/>
                    </a:lnTo>
                    <a:lnTo>
                      <a:pt x="137" y="8"/>
                    </a:lnTo>
                    <a:lnTo>
                      <a:pt x="121" y="4"/>
                    </a:lnTo>
                    <a:lnTo>
                      <a:pt x="103" y="0"/>
                    </a:lnTo>
                    <a:lnTo>
                      <a:pt x="87" y="4"/>
                    </a:lnTo>
                    <a:lnTo>
                      <a:pt x="70" y="8"/>
                    </a:lnTo>
                    <a:lnTo>
                      <a:pt x="58" y="12"/>
                    </a:lnTo>
                    <a:lnTo>
                      <a:pt x="41" y="21"/>
                    </a:lnTo>
                    <a:lnTo>
                      <a:pt x="29" y="33"/>
                    </a:lnTo>
                    <a:lnTo>
                      <a:pt x="20" y="41"/>
                    </a:lnTo>
                    <a:lnTo>
                      <a:pt x="13" y="57"/>
                    </a:lnTo>
                    <a:lnTo>
                      <a:pt x="4" y="70"/>
                    </a:lnTo>
                    <a:lnTo>
                      <a:pt x="0" y="87"/>
                    </a:lnTo>
                    <a:lnTo>
                      <a:pt x="0" y="104"/>
                    </a:lnTo>
                    <a:lnTo>
                      <a:pt x="0" y="108"/>
                    </a:lnTo>
                    <a:lnTo>
                      <a:pt x="4" y="124"/>
                    </a:lnTo>
                    <a:lnTo>
                      <a:pt x="8" y="141"/>
                    </a:lnTo>
                    <a:lnTo>
                      <a:pt x="13" y="153"/>
                    </a:lnTo>
                    <a:lnTo>
                      <a:pt x="20" y="165"/>
                    </a:lnTo>
                    <a:lnTo>
                      <a:pt x="33" y="178"/>
                    </a:lnTo>
                    <a:lnTo>
                      <a:pt x="41" y="187"/>
                    </a:lnTo>
                    <a:lnTo>
                      <a:pt x="58" y="194"/>
                    </a:lnTo>
                    <a:lnTo>
                      <a:pt x="70" y="203"/>
                    </a:lnTo>
                    <a:lnTo>
                      <a:pt x="87" y="207"/>
                    </a:lnTo>
                    <a:lnTo>
                      <a:pt x="103" y="207"/>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536" name="Freeform 39">
                <a:extLst>
                  <a:ext uri="{FF2B5EF4-FFF2-40B4-BE49-F238E27FC236}">
                    <a16:creationId xmlns:a16="http://schemas.microsoft.com/office/drawing/2014/main" id="{72152016-929E-4340-BF10-3ED2B6AD64E2}"/>
                  </a:ext>
                </a:extLst>
              </p:cNvPr>
              <p:cNvSpPr>
                <a:spLocks/>
              </p:cNvSpPr>
              <p:nvPr/>
            </p:nvSpPr>
            <p:spPr bwMode="auto">
              <a:xfrm>
                <a:off x="3406" y="1000"/>
                <a:ext cx="34" cy="34"/>
              </a:xfrm>
              <a:custGeom>
                <a:avLst/>
                <a:gdLst>
                  <a:gd name="T0" fmla="*/ 17 w 169"/>
                  <a:gd name="T1" fmla="*/ 34 h 170"/>
                  <a:gd name="T2" fmla="*/ 20 w 169"/>
                  <a:gd name="T3" fmla="*/ 34 h 170"/>
                  <a:gd name="T4" fmla="*/ 22 w 169"/>
                  <a:gd name="T5" fmla="*/ 33 h 170"/>
                  <a:gd name="T6" fmla="*/ 25 w 169"/>
                  <a:gd name="T7" fmla="*/ 32 h 170"/>
                  <a:gd name="T8" fmla="*/ 27 w 169"/>
                  <a:gd name="T9" fmla="*/ 31 h 170"/>
                  <a:gd name="T10" fmla="*/ 29 w 169"/>
                  <a:gd name="T11" fmla="*/ 29 h 170"/>
                  <a:gd name="T12" fmla="*/ 31 w 169"/>
                  <a:gd name="T13" fmla="*/ 27 h 170"/>
                  <a:gd name="T14" fmla="*/ 33 w 169"/>
                  <a:gd name="T15" fmla="*/ 25 h 170"/>
                  <a:gd name="T16" fmla="*/ 33 w 169"/>
                  <a:gd name="T17" fmla="*/ 22 h 170"/>
                  <a:gd name="T18" fmla="*/ 34 w 169"/>
                  <a:gd name="T19" fmla="*/ 20 h 170"/>
                  <a:gd name="T20" fmla="*/ 34 w 169"/>
                  <a:gd name="T21" fmla="*/ 17 h 170"/>
                  <a:gd name="T22" fmla="*/ 34 w 169"/>
                  <a:gd name="T23" fmla="*/ 14 h 170"/>
                  <a:gd name="T24" fmla="*/ 33 w 169"/>
                  <a:gd name="T25" fmla="*/ 12 h 170"/>
                  <a:gd name="T26" fmla="*/ 33 w 169"/>
                  <a:gd name="T27" fmla="*/ 9 h 170"/>
                  <a:gd name="T28" fmla="*/ 31 w 169"/>
                  <a:gd name="T29" fmla="*/ 7 h 170"/>
                  <a:gd name="T30" fmla="*/ 29 w 169"/>
                  <a:gd name="T31" fmla="*/ 5 h 170"/>
                  <a:gd name="T32" fmla="*/ 27 w 169"/>
                  <a:gd name="T33" fmla="*/ 3 h 170"/>
                  <a:gd name="T34" fmla="*/ 25 w 169"/>
                  <a:gd name="T35" fmla="*/ 2 h 170"/>
                  <a:gd name="T36" fmla="*/ 22 w 169"/>
                  <a:gd name="T37" fmla="*/ 1 h 170"/>
                  <a:gd name="T38" fmla="*/ 20 w 169"/>
                  <a:gd name="T39" fmla="*/ 0 h 170"/>
                  <a:gd name="T40" fmla="*/ 16 w 169"/>
                  <a:gd name="T41" fmla="*/ 0 h 170"/>
                  <a:gd name="T42" fmla="*/ 14 w 169"/>
                  <a:gd name="T43" fmla="*/ 0 h 170"/>
                  <a:gd name="T44" fmla="*/ 11 w 169"/>
                  <a:gd name="T45" fmla="*/ 1 h 170"/>
                  <a:gd name="T46" fmla="*/ 9 w 169"/>
                  <a:gd name="T47" fmla="*/ 2 h 170"/>
                  <a:gd name="T48" fmla="*/ 7 w 169"/>
                  <a:gd name="T49" fmla="*/ 3 h 170"/>
                  <a:gd name="T50" fmla="*/ 5 w 169"/>
                  <a:gd name="T51" fmla="*/ 5 h 170"/>
                  <a:gd name="T52" fmla="*/ 3 w 169"/>
                  <a:gd name="T53" fmla="*/ 7 h 170"/>
                  <a:gd name="T54" fmla="*/ 1 w 169"/>
                  <a:gd name="T55" fmla="*/ 8 h 170"/>
                  <a:gd name="T56" fmla="*/ 1 w 169"/>
                  <a:gd name="T57" fmla="*/ 11 h 170"/>
                  <a:gd name="T58" fmla="*/ 0 w 169"/>
                  <a:gd name="T59" fmla="*/ 13 h 170"/>
                  <a:gd name="T60" fmla="*/ 0 w 169"/>
                  <a:gd name="T61" fmla="*/ 17 h 170"/>
                  <a:gd name="T62" fmla="*/ 0 w 169"/>
                  <a:gd name="T63" fmla="*/ 17 h 170"/>
                  <a:gd name="T64" fmla="*/ 0 w 169"/>
                  <a:gd name="T65" fmla="*/ 20 h 170"/>
                  <a:gd name="T66" fmla="*/ 1 w 169"/>
                  <a:gd name="T67" fmla="*/ 22 h 170"/>
                  <a:gd name="T68" fmla="*/ 1 w 169"/>
                  <a:gd name="T69" fmla="*/ 25 h 170"/>
                  <a:gd name="T70" fmla="*/ 3 w 169"/>
                  <a:gd name="T71" fmla="*/ 27 h 170"/>
                  <a:gd name="T72" fmla="*/ 5 w 169"/>
                  <a:gd name="T73" fmla="*/ 29 h 170"/>
                  <a:gd name="T74" fmla="*/ 6 w 169"/>
                  <a:gd name="T75" fmla="*/ 31 h 170"/>
                  <a:gd name="T76" fmla="*/ 9 w 169"/>
                  <a:gd name="T77" fmla="*/ 32 h 170"/>
                  <a:gd name="T78" fmla="*/ 11 w 169"/>
                  <a:gd name="T79" fmla="*/ 33 h 170"/>
                  <a:gd name="T80" fmla="*/ 14 w 169"/>
                  <a:gd name="T81" fmla="*/ 34 h 170"/>
                  <a:gd name="T82" fmla="*/ 17 w 169"/>
                  <a:gd name="T83" fmla="*/ 34 h 1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69"/>
                  <a:gd name="T127" fmla="*/ 0 h 170"/>
                  <a:gd name="T128" fmla="*/ 169 w 169"/>
                  <a:gd name="T129" fmla="*/ 170 h 17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69" h="170">
                    <a:moveTo>
                      <a:pt x="86" y="170"/>
                    </a:moveTo>
                    <a:lnTo>
                      <a:pt x="99" y="170"/>
                    </a:lnTo>
                    <a:lnTo>
                      <a:pt x="111" y="166"/>
                    </a:lnTo>
                    <a:lnTo>
                      <a:pt x="124" y="162"/>
                    </a:lnTo>
                    <a:lnTo>
                      <a:pt x="136" y="154"/>
                    </a:lnTo>
                    <a:lnTo>
                      <a:pt x="144" y="145"/>
                    </a:lnTo>
                    <a:lnTo>
                      <a:pt x="153" y="137"/>
                    </a:lnTo>
                    <a:lnTo>
                      <a:pt x="162" y="125"/>
                    </a:lnTo>
                    <a:lnTo>
                      <a:pt x="165" y="112"/>
                    </a:lnTo>
                    <a:lnTo>
                      <a:pt x="169" y="100"/>
                    </a:lnTo>
                    <a:lnTo>
                      <a:pt x="169" y="83"/>
                    </a:lnTo>
                    <a:lnTo>
                      <a:pt x="169" y="71"/>
                    </a:lnTo>
                    <a:lnTo>
                      <a:pt x="165" y="58"/>
                    </a:lnTo>
                    <a:lnTo>
                      <a:pt x="162" y="46"/>
                    </a:lnTo>
                    <a:lnTo>
                      <a:pt x="153" y="33"/>
                    </a:lnTo>
                    <a:lnTo>
                      <a:pt x="144" y="25"/>
                    </a:lnTo>
                    <a:lnTo>
                      <a:pt x="136" y="17"/>
                    </a:lnTo>
                    <a:lnTo>
                      <a:pt x="124" y="8"/>
                    </a:lnTo>
                    <a:lnTo>
                      <a:pt x="111" y="4"/>
                    </a:lnTo>
                    <a:lnTo>
                      <a:pt x="99" y="0"/>
                    </a:lnTo>
                    <a:lnTo>
                      <a:pt x="82" y="0"/>
                    </a:lnTo>
                    <a:lnTo>
                      <a:pt x="70" y="0"/>
                    </a:lnTo>
                    <a:lnTo>
                      <a:pt x="57" y="4"/>
                    </a:lnTo>
                    <a:lnTo>
                      <a:pt x="45" y="8"/>
                    </a:lnTo>
                    <a:lnTo>
                      <a:pt x="36" y="17"/>
                    </a:lnTo>
                    <a:lnTo>
                      <a:pt x="25" y="25"/>
                    </a:lnTo>
                    <a:lnTo>
                      <a:pt x="16" y="33"/>
                    </a:lnTo>
                    <a:lnTo>
                      <a:pt x="7" y="42"/>
                    </a:lnTo>
                    <a:lnTo>
                      <a:pt x="3" y="54"/>
                    </a:lnTo>
                    <a:lnTo>
                      <a:pt x="0" y="67"/>
                    </a:lnTo>
                    <a:lnTo>
                      <a:pt x="0" y="83"/>
                    </a:lnTo>
                    <a:lnTo>
                      <a:pt x="0" y="87"/>
                    </a:lnTo>
                    <a:lnTo>
                      <a:pt x="0" y="100"/>
                    </a:lnTo>
                    <a:lnTo>
                      <a:pt x="3" y="112"/>
                    </a:lnTo>
                    <a:lnTo>
                      <a:pt x="7" y="125"/>
                    </a:lnTo>
                    <a:lnTo>
                      <a:pt x="16" y="137"/>
                    </a:lnTo>
                    <a:lnTo>
                      <a:pt x="25" y="145"/>
                    </a:lnTo>
                    <a:lnTo>
                      <a:pt x="32" y="154"/>
                    </a:lnTo>
                    <a:lnTo>
                      <a:pt x="45" y="162"/>
                    </a:lnTo>
                    <a:lnTo>
                      <a:pt x="57" y="166"/>
                    </a:lnTo>
                    <a:lnTo>
                      <a:pt x="70" y="170"/>
                    </a:lnTo>
                    <a:lnTo>
                      <a:pt x="86" y="170"/>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537" name="Freeform 40">
                <a:extLst>
                  <a:ext uri="{FF2B5EF4-FFF2-40B4-BE49-F238E27FC236}">
                    <a16:creationId xmlns:a16="http://schemas.microsoft.com/office/drawing/2014/main" id="{C2D8EAD6-143E-44B4-B348-396E98621F62}"/>
                  </a:ext>
                </a:extLst>
              </p:cNvPr>
              <p:cNvSpPr>
                <a:spLocks/>
              </p:cNvSpPr>
              <p:nvPr/>
            </p:nvSpPr>
            <p:spPr bwMode="auto">
              <a:xfrm>
                <a:off x="3408" y="1001"/>
                <a:ext cx="28" cy="27"/>
              </a:xfrm>
              <a:custGeom>
                <a:avLst/>
                <a:gdLst>
                  <a:gd name="T0" fmla="*/ 13 w 137"/>
                  <a:gd name="T1" fmla="*/ 27 h 137"/>
                  <a:gd name="T2" fmla="*/ 16 w 137"/>
                  <a:gd name="T3" fmla="*/ 27 h 137"/>
                  <a:gd name="T4" fmla="*/ 19 w 137"/>
                  <a:gd name="T5" fmla="*/ 26 h 137"/>
                  <a:gd name="T6" fmla="*/ 20 w 137"/>
                  <a:gd name="T7" fmla="*/ 25 h 137"/>
                  <a:gd name="T8" fmla="*/ 22 w 137"/>
                  <a:gd name="T9" fmla="*/ 24 h 137"/>
                  <a:gd name="T10" fmla="*/ 24 w 137"/>
                  <a:gd name="T11" fmla="*/ 23 h 137"/>
                  <a:gd name="T12" fmla="*/ 25 w 137"/>
                  <a:gd name="T13" fmla="*/ 21 h 137"/>
                  <a:gd name="T14" fmla="*/ 26 w 137"/>
                  <a:gd name="T15" fmla="*/ 20 h 137"/>
                  <a:gd name="T16" fmla="*/ 27 w 137"/>
                  <a:gd name="T17" fmla="*/ 18 h 137"/>
                  <a:gd name="T18" fmla="*/ 28 w 137"/>
                  <a:gd name="T19" fmla="*/ 16 h 137"/>
                  <a:gd name="T20" fmla="*/ 28 w 137"/>
                  <a:gd name="T21" fmla="*/ 14 h 137"/>
                  <a:gd name="T22" fmla="*/ 28 w 137"/>
                  <a:gd name="T23" fmla="*/ 11 h 137"/>
                  <a:gd name="T24" fmla="*/ 27 w 137"/>
                  <a:gd name="T25" fmla="*/ 9 h 137"/>
                  <a:gd name="T26" fmla="*/ 26 w 137"/>
                  <a:gd name="T27" fmla="*/ 7 h 137"/>
                  <a:gd name="T28" fmla="*/ 25 w 137"/>
                  <a:gd name="T29" fmla="*/ 6 h 137"/>
                  <a:gd name="T30" fmla="*/ 24 w 137"/>
                  <a:gd name="T31" fmla="*/ 4 h 137"/>
                  <a:gd name="T32" fmla="*/ 22 w 137"/>
                  <a:gd name="T33" fmla="*/ 3 h 137"/>
                  <a:gd name="T34" fmla="*/ 20 w 137"/>
                  <a:gd name="T35" fmla="*/ 2 h 137"/>
                  <a:gd name="T36" fmla="*/ 19 w 137"/>
                  <a:gd name="T37" fmla="*/ 1 h 137"/>
                  <a:gd name="T38" fmla="*/ 16 w 137"/>
                  <a:gd name="T39" fmla="*/ 0 h 137"/>
                  <a:gd name="T40" fmla="*/ 13 w 137"/>
                  <a:gd name="T41" fmla="*/ 0 h 137"/>
                  <a:gd name="T42" fmla="*/ 12 w 137"/>
                  <a:gd name="T43" fmla="*/ 0 h 137"/>
                  <a:gd name="T44" fmla="*/ 9 w 137"/>
                  <a:gd name="T45" fmla="*/ 1 h 137"/>
                  <a:gd name="T46" fmla="*/ 8 w 137"/>
                  <a:gd name="T47" fmla="*/ 2 h 137"/>
                  <a:gd name="T48" fmla="*/ 5 w 137"/>
                  <a:gd name="T49" fmla="*/ 3 h 137"/>
                  <a:gd name="T50" fmla="*/ 3 w 137"/>
                  <a:gd name="T51" fmla="*/ 4 h 137"/>
                  <a:gd name="T52" fmla="*/ 3 w 137"/>
                  <a:gd name="T53" fmla="*/ 6 h 137"/>
                  <a:gd name="T54" fmla="*/ 1 w 137"/>
                  <a:gd name="T55" fmla="*/ 7 h 137"/>
                  <a:gd name="T56" fmla="*/ 0 w 137"/>
                  <a:gd name="T57" fmla="*/ 9 h 137"/>
                  <a:gd name="T58" fmla="*/ 0 w 137"/>
                  <a:gd name="T59" fmla="*/ 11 h 137"/>
                  <a:gd name="T60" fmla="*/ 0 w 137"/>
                  <a:gd name="T61" fmla="*/ 14 h 137"/>
                  <a:gd name="T62" fmla="*/ 0 w 137"/>
                  <a:gd name="T63" fmla="*/ 16 h 137"/>
                  <a:gd name="T64" fmla="*/ 0 w 137"/>
                  <a:gd name="T65" fmla="*/ 18 h 137"/>
                  <a:gd name="T66" fmla="*/ 1 w 137"/>
                  <a:gd name="T67" fmla="*/ 20 h 137"/>
                  <a:gd name="T68" fmla="*/ 3 w 137"/>
                  <a:gd name="T69" fmla="*/ 21 h 137"/>
                  <a:gd name="T70" fmla="*/ 3 w 137"/>
                  <a:gd name="T71" fmla="*/ 23 h 137"/>
                  <a:gd name="T72" fmla="*/ 5 w 137"/>
                  <a:gd name="T73" fmla="*/ 24 h 137"/>
                  <a:gd name="T74" fmla="*/ 8 w 137"/>
                  <a:gd name="T75" fmla="*/ 25 h 137"/>
                  <a:gd name="T76" fmla="*/ 9 w 137"/>
                  <a:gd name="T77" fmla="*/ 26 h 137"/>
                  <a:gd name="T78" fmla="*/ 12 w 137"/>
                  <a:gd name="T79" fmla="*/ 27 h 137"/>
                  <a:gd name="T80" fmla="*/ 13 w 137"/>
                  <a:gd name="T81" fmla="*/ 27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37"/>
                  <a:gd name="T125" fmla="*/ 137 w 137"/>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37">
                    <a:moveTo>
                      <a:pt x="66" y="137"/>
                    </a:moveTo>
                    <a:lnTo>
                      <a:pt x="78" y="137"/>
                    </a:lnTo>
                    <a:lnTo>
                      <a:pt x="91" y="133"/>
                    </a:lnTo>
                    <a:lnTo>
                      <a:pt x="99" y="129"/>
                    </a:lnTo>
                    <a:lnTo>
                      <a:pt x="107" y="124"/>
                    </a:lnTo>
                    <a:lnTo>
                      <a:pt x="116" y="117"/>
                    </a:lnTo>
                    <a:lnTo>
                      <a:pt x="124" y="108"/>
                    </a:lnTo>
                    <a:lnTo>
                      <a:pt x="128" y="99"/>
                    </a:lnTo>
                    <a:lnTo>
                      <a:pt x="132" y="92"/>
                    </a:lnTo>
                    <a:lnTo>
                      <a:pt x="137" y="79"/>
                    </a:lnTo>
                    <a:lnTo>
                      <a:pt x="137" y="70"/>
                    </a:lnTo>
                    <a:lnTo>
                      <a:pt x="137" y="58"/>
                    </a:lnTo>
                    <a:lnTo>
                      <a:pt x="132" y="45"/>
                    </a:lnTo>
                    <a:lnTo>
                      <a:pt x="128" y="38"/>
                    </a:lnTo>
                    <a:lnTo>
                      <a:pt x="124" y="29"/>
                    </a:lnTo>
                    <a:lnTo>
                      <a:pt x="116" y="21"/>
                    </a:lnTo>
                    <a:lnTo>
                      <a:pt x="107" y="13"/>
                    </a:lnTo>
                    <a:lnTo>
                      <a:pt x="99" y="9"/>
                    </a:lnTo>
                    <a:lnTo>
                      <a:pt x="91" y="4"/>
                    </a:lnTo>
                    <a:lnTo>
                      <a:pt x="78" y="0"/>
                    </a:lnTo>
                    <a:lnTo>
                      <a:pt x="66" y="0"/>
                    </a:lnTo>
                    <a:lnTo>
                      <a:pt x="58" y="0"/>
                    </a:lnTo>
                    <a:lnTo>
                      <a:pt x="45" y="4"/>
                    </a:lnTo>
                    <a:lnTo>
                      <a:pt x="37" y="9"/>
                    </a:lnTo>
                    <a:lnTo>
                      <a:pt x="24" y="13"/>
                    </a:lnTo>
                    <a:lnTo>
                      <a:pt x="16" y="21"/>
                    </a:lnTo>
                    <a:lnTo>
                      <a:pt x="13" y="29"/>
                    </a:lnTo>
                    <a:lnTo>
                      <a:pt x="4" y="38"/>
                    </a:lnTo>
                    <a:lnTo>
                      <a:pt x="0" y="45"/>
                    </a:lnTo>
                    <a:lnTo>
                      <a:pt x="0" y="58"/>
                    </a:lnTo>
                    <a:lnTo>
                      <a:pt x="0" y="70"/>
                    </a:lnTo>
                    <a:lnTo>
                      <a:pt x="0" y="79"/>
                    </a:lnTo>
                    <a:lnTo>
                      <a:pt x="0" y="92"/>
                    </a:lnTo>
                    <a:lnTo>
                      <a:pt x="4" y="99"/>
                    </a:lnTo>
                    <a:lnTo>
                      <a:pt x="13" y="108"/>
                    </a:lnTo>
                    <a:lnTo>
                      <a:pt x="16" y="117"/>
                    </a:lnTo>
                    <a:lnTo>
                      <a:pt x="24" y="124"/>
                    </a:lnTo>
                    <a:lnTo>
                      <a:pt x="37" y="129"/>
                    </a:lnTo>
                    <a:lnTo>
                      <a:pt x="45" y="133"/>
                    </a:lnTo>
                    <a:lnTo>
                      <a:pt x="58" y="137"/>
                    </a:lnTo>
                    <a:lnTo>
                      <a:pt x="66" y="137"/>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538" name="Freeform 41">
                <a:extLst>
                  <a:ext uri="{FF2B5EF4-FFF2-40B4-BE49-F238E27FC236}">
                    <a16:creationId xmlns:a16="http://schemas.microsoft.com/office/drawing/2014/main" id="{EA39C8FC-7727-4FBC-A3D2-A2A7D96EF6B2}"/>
                  </a:ext>
                </a:extLst>
              </p:cNvPr>
              <p:cNvSpPr>
                <a:spLocks/>
              </p:cNvSpPr>
              <p:nvPr/>
            </p:nvSpPr>
            <p:spPr bwMode="auto">
              <a:xfrm>
                <a:off x="3496" y="987"/>
                <a:ext cx="115" cy="115"/>
              </a:xfrm>
              <a:custGeom>
                <a:avLst/>
                <a:gdLst>
                  <a:gd name="T0" fmla="*/ 57 w 576"/>
                  <a:gd name="T1" fmla="*/ 115 h 576"/>
                  <a:gd name="T2" fmla="*/ 66 w 576"/>
                  <a:gd name="T3" fmla="*/ 114 h 576"/>
                  <a:gd name="T4" fmla="*/ 75 w 576"/>
                  <a:gd name="T5" fmla="*/ 113 h 576"/>
                  <a:gd name="T6" fmla="*/ 84 w 576"/>
                  <a:gd name="T7" fmla="*/ 109 h 576"/>
                  <a:gd name="T8" fmla="*/ 91 w 576"/>
                  <a:gd name="T9" fmla="*/ 104 h 576"/>
                  <a:gd name="T10" fmla="*/ 98 w 576"/>
                  <a:gd name="T11" fmla="*/ 98 h 576"/>
                  <a:gd name="T12" fmla="*/ 103 w 576"/>
                  <a:gd name="T13" fmla="*/ 92 h 576"/>
                  <a:gd name="T14" fmla="*/ 109 w 576"/>
                  <a:gd name="T15" fmla="*/ 84 h 576"/>
                  <a:gd name="T16" fmla="*/ 112 w 576"/>
                  <a:gd name="T17" fmla="*/ 76 h 576"/>
                  <a:gd name="T18" fmla="*/ 114 w 576"/>
                  <a:gd name="T19" fmla="*/ 67 h 576"/>
                  <a:gd name="T20" fmla="*/ 115 w 576"/>
                  <a:gd name="T21" fmla="*/ 58 h 576"/>
                  <a:gd name="T22" fmla="*/ 114 w 576"/>
                  <a:gd name="T23" fmla="*/ 48 h 576"/>
                  <a:gd name="T24" fmla="*/ 112 w 576"/>
                  <a:gd name="T25" fmla="*/ 40 h 576"/>
                  <a:gd name="T26" fmla="*/ 109 w 576"/>
                  <a:gd name="T27" fmla="*/ 32 h 576"/>
                  <a:gd name="T28" fmla="*/ 103 w 576"/>
                  <a:gd name="T29" fmla="*/ 23 h 576"/>
                  <a:gd name="T30" fmla="*/ 98 w 576"/>
                  <a:gd name="T31" fmla="*/ 17 h 576"/>
                  <a:gd name="T32" fmla="*/ 91 w 576"/>
                  <a:gd name="T33" fmla="*/ 11 h 576"/>
                  <a:gd name="T34" fmla="*/ 84 w 576"/>
                  <a:gd name="T35" fmla="*/ 6 h 576"/>
                  <a:gd name="T36" fmla="*/ 75 w 576"/>
                  <a:gd name="T37" fmla="*/ 3 h 576"/>
                  <a:gd name="T38" fmla="*/ 66 w 576"/>
                  <a:gd name="T39" fmla="*/ 1 h 576"/>
                  <a:gd name="T40" fmla="*/ 57 w 576"/>
                  <a:gd name="T41" fmla="*/ 0 h 576"/>
                  <a:gd name="T42" fmla="*/ 48 w 576"/>
                  <a:gd name="T43" fmla="*/ 1 h 576"/>
                  <a:gd name="T44" fmla="*/ 39 w 576"/>
                  <a:gd name="T45" fmla="*/ 3 h 576"/>
                  <a:gd name="T46" fmla="*/ 31 w 576"/>
                  <a:gd name="T47" fmla="*/ 6 h 576"/>
                  <a:gd name="T48" fmla="*/ 23 w 576"/>
                  <a:gd name="T49" fmla="*/ 11 h 576"/>
                  <a:gd name="T50" fmla="*/ 17 w 576"/>
                  <a:gd name="T51" fmla="*/ 17 h 576"/>
                  <a:gd name="T52" fmla="*/ 11 w 576"/>
                  <a:gd name="T53" fmla="*/ 23 h 576"/>
                  <a:gd name="T54" fmla="*/ 6 w 576"/>
                  <a:gd name="T55" fmla="*/ 32 h 576"/>
                  <a:gd name="T56" fmla="*/ 2 w 576"/>
                  <a:gd name="T57" fmla="*/ 40 h 576"/>
                  <a:gd name="T58" fmla="*/ 1 w 576"/>
                  <a:gd name="T59" fmla="*/ 48 h 576"/>
                  <a:gd name="T60" fmla="*/ 0 w 576"/>
                  <a:gd name="T61" fmla="*/ 58 h 576"/>
                  <a:gd name="T62" fmla="*/ 1 w 576"/>
                  <a:gd name="T63" fmla="*/ 67 h 576"/>
                  <a:gd name="T64" fmla="*/ 2 w 576"/>
                  <a:gd name="T65" fmla="*/ 76 h 576"/>
                  <a:gd name="T66" fmla="*/ 6 w 576"/>
                  <a:gd name="T67" fmla="*/ 84 h 576"/>
                  <a:gd name="T68" fmla="*/ 11 w 576"/>
                  <a:gd name="T69" fmla="*/ 92 h 576"/>
                  <a:gd name="T70" fmla="*/ 17 w 576"/>
                  <a:gd name="T71" fmla="*/ 98 h 576"/>
                  <a:gd name="T72" fmla="*/ 23 w 576"/>
                  <a:gd name="T73" fmla="*/ 104 h 576"/>
                  <a:gd name="T74" fmla="*/ 31 w 576"/>
                  <a:gd name="T75" fmla="*/ 109 h 576"/>
                  <a:gd name="T76" fmla="*/ 39 w 576"/>
                  <a:gd name="T77" fmla="*/ 113 h 576"/>
                  <a:gd name="T78" fmla="*/ 48 w 576"/>
                  <a:gd name="T79" fmla="*/ 114 h 576"/>
                  <a:gd name="T80" fmla="*/ 57 w 576"/>
                  <a:gd name="T81" fmla="*/ 115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6"/>
                  <a:gd name="T125" fmla="*/ 576 w 576"/>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6">
                    <a:moveTo>
                      <a:pt x="286" y="576"/>
                    </a:moveTo>
                    <a:lnTo>
                      <a:pt x="331" y="572"/>
                    </a:lnTo>
                    <a:lnTo>
                      <a:pt x="378" y="564"/>
                    </a:lnTo>
                    <a:lnTo>
                      <a:pt x="419" y="544"/>
                    </a:lnTo>
                    <a:lnTo>
                      <a:pt x="457" y="522"/>
                    </a:lnTo>
                    <a:lnTo>
                      <a:pt x="490" y="493"/>
                    </a:lnTo>
                    <a:lnTo>
                      <a:pt x="518" y="461"/>
                    </a:lnTo>
                    <a:lnTo>
                      <a:pt x="544" y="419"/>
                    </a:lnTo>
                    <a:lnTo>
                      <a:pt x="560" y="382"/>
                    </a:lnTo>
                    <a:lnTo>
                      <a:pt x="572" y="336"/>
                    </a:lnTo>
                    <a:lnTo>
                      <a:pt x="576" y="290"/>
                    </a:lnTo>
                    <a:lnTo>
                      <a:pt x="572" y="241"/>
                    </a:lnTo>
                    <a:lnTo>
                      <a:pt x="560" y="199"/>
                    </a:lnTo>
                    <a:lnTo>
                      <a:pt x="544" y="158"/>
                    </a:lnTo>
                    <a:lnTo>
                      <a:pt x="518" y="115"/>
                    </a:lnTo>
                    <a:lnTo>
                      <a:pt x="490" y="83"/>
                    </a:lnTo>
                    <a:lnTo>
                      <a:pt x="457" y="54"/>
                    </a:lnTo>
                    <a:lnTo>
                      <a:pt x="419" y="32"/>
                    </a:lnTo>
                    <a:lnTo>
                      <a:pt x="378" y="16"/>
                    </a:lnTo>
                    <a:lnTo>
                      <a:pt x="331" y="4"/>
                    </a:lnTo>
                    <a:lnTo>
                      <a:pt x="286" y="0"/>
                    </a:lnTo>
                    <a:lnTo>
                      <a:pt x="241" y="4"/>
                    </a:lnTo>
                    <a:lnTo>
                      <a:pt x="194" y="16"/>
                    </a:lnTo>
                    <a:lnTo>
                      <a:pt x="153" y="32"/>
                    </a:lnTo>
                    <a:lnTo>
                      <a:pt x="115" y="54"/>
                    </a:lnTo>
                    <a:lnTo>
                      <a:pt x="83" y="83"/>
                    </a:lnTo>
                    <a:lnTo>
                      <a:pt x="54" y="115"/>
                    </a:lnTo>
                    <a:lnTo>
                      <a:pt x="29" y="158"/>
                    </a:lnTo>
                    <a:lnTo>
                      <a:pt x="12" y="199"/>
                    </a:lnTo>
                    <a:lnTo>
                      <a:pt x="4" y="241"/>
                    </a:lnTo>
                    <a:lnTo>
                      <a:pt x="0" y="290"/>
                    </a:lnTo>
                    <a:lnTo>
                      <a:pt x="4" y="336"/>
                    </a:lnTo>
                    <a:lnTo>
                      <a:pt x="12" y="382"/>
                    </a:lnTo>
                    <a:lnTo>
                      <a:pt x="29" y="419"/>
                    </a:lnTo>
                    <a:lnTo>
                      <a:pt x="54" y="461"/>
                    </a:lnTo>
                    <a:lnTo>
                      <a:pt x="83" y="493"/>
                    </a:lnTo>
                    <a:lnTo>
                      <a:pt x="115" y="522"/>
                    </a:lnTo>
                    <a:lnTo>
                      <a:pt x="153" y="544"/>
                    </a:lnTo>
                    <a:lnTo>
                      <a:pt x="194" y="564"/>
                    </a:lnTo>
                    <a:lnTo>
                      <a:pt x="241" y="572"/>
                    </a:lnTo>
                    <a:lnTo>
                      <a:pt x="286" y="57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539" name="Freeform 42">
                <a:extLst>
                  <a:ext uri="{FF2B5EF4-FFF2-40B4-BE49-F238E27FC236}">
                    <a16:creationId xmlns:a16="http://schemas.microsoft.com/office/drawing/2014/main" id="{530C45D7-4E9F-4668-A0EC-0788A7DA6516}"/>
                  </a:ext>
                </a:extLst>
              </p:cNvPr>
              <p:cNvSpPr>
                <a:spLocks/>
              </p:cNvSpPr>
              <p:nvPr/>
            </p:nvSpPr>
            <p:spPr bwMode="auto">
              <a:xfrm>
                <a:off x="3496" y="987"/>
                <a:ext cx="115" cy="115"/>
              </a:xfrm>
              <a:custGeom>
                <a:avLst/>
                <a:gdLst>
                  <a:gd name="T0" fmla="*/ 57 w 576"/>
                  <a:gd name="T1" fmla="*/ 115 h 576"/>
                  <a:gd name="T2" fmla="*/ 66 w 576"/>
                  <a:gd name="T3" fmla="*/ 114 h 576"/>
                  <a:gd name="T4" fmla="*/ 75 w 576"/>
                  <a:gd name="T5" fmla="*/ 113 h 576"/>
                  <a:gd name="T6" fmla="*/ 84 w 576"/>
                  <a:gd name="T7" fmla="*/ 109 h 576"/>
                  <a:gd name="T8" fmla="*/ 91 w 576"/>
                  <a:gd name="T9" fmla="*/ 104 h 576"/>
                  <a:gd name="T10" fmla="*/ 98 w 576"/>
                  <a:gd name="T11" fmla="*/ 98 h 576"/>
                  <a:gd name="T12" fmla="*/ 103 w 576"/>
                  <a:gd name="T13" fmla="*/ 92 h 576"/>
                  <a:gd name="T14" fmla="*/ 109 w 576"/>
                  <a:gd name="T15" fmla="*/ 84 h 576"/>
                  <a:gd name="T16" fmla="*/ 112 w 576"/>
                  <a:gd name="T17" fmla="*/ 76 h 576"/>
                  <a:gd name="T18" fmla="*/ 114 w 576"/>
                  <a:gd name="T19" fmla="*/ 67 h 576"/>
                  <a:gd name="T20" fmla="*/ 115 w 576"/>
                  <a:gd name="T21" fmla="*/ 58 h 576"/>
                  <a:gd name="T22" fmla="*/ 114 w 576"/>
                  <a:gd name="T23" fmla="*/ 48 h 576"/>
                  <a:gd name="T24" fmla="*/ 112 w 576"/>
                  <a:gd name="T25" fmla="*/ 40 h 576"/>
                  <a:gd name="T26" fmla="*/ 109 w 576"/>
                  <a:gd name="T27" fmla="*/ 32 h 576"/>
                  <a:gd name="T28" fmla="*/ 103 w 576"/>
                  <a:gd name="T29" fmla="*/ 23 h 576"/>
                  <a:gd name="T30" fmla="*/ 98 w 576"/>
                  <a:gd name="T31" fmla="*/ 17 h 576"/>
                  <a:gd name="T32" fmla="*/ 91 w 576"/>
                  <a:gd name="T33" fmla="*/ 11 h 576"/>
                  <a:gd name="T34" fmla="*/ 84 w 576"/>
                  <a:gd name="T35" fmla="*/ 6 h 576"/>
                  <a:gd name="T36" fmla="*/ 75 w 576"/>
                  <a:gd name="T37" fmla="*/ 3 h 576"/>
                  <a:gd name="T38" fmla="*/ 66 w 576"/>
                  <a:gd name="T39" fmla="*/ 1 h 576"/>
                  <a:gd name="T40" fmla="*/ 57 w 576"/>
                  <a:gd name="T41" fmla="*/ 0 h 576"/>
                  <a:gd name="T42" fmla="*/ 48 w 576"/>
                  <a:gd name="T43" fmla="*/ 1 h 576"/>
                  <a:gd name="T44" fmla="*/ 39 w 576"/>
                  <a:gd name="T45" fmla="*/ 3 h 576"/>
                  <a:gd name="T46" fmla="*/ 31 w 576"/>
                  <a:gd name="T47" fmla="*/ 6 h 576"/>
                  <a:gd name="T48" fmla="*/ 23 w 576"/>
                  <a:gd name="T49" fmla="*/ 11 h 576"/>
                  <a:gd name="T50" fmla="*/ 17 w 576"/>
                  <a:gd name="T51" fmla="*/ 17 h 576"/>
                  <a:gd name="T52" fmla="*/ 11 w 576"/>
                  <a:gd name="T53" fmla="*/ 23 h 576"/>
                  <a:gd name="T54" fmla="*/ 6 w 576"/>
                  <a:gd name="T55" fmla="*/ 32 h 576"/>
                  <a:gd name="T56" fmla="*/ 2 w 576"/>
                  <a:gd name="T57" fmla="*/ 40 h 576"/>
                  <a:gd name="T58" fmla="*/ 1 w 576"/>
                  <a:gd name="T59" fmla="*/ 48 h 576"/>
                  <a:gd name="T60" fmla="*/ 0 w 576"/>
                  <a:gd name="T61" fmla="*/ 58 h 576"/>
                  <a:gd name="T62" fmla="*/ 1 w 576"/>
                  <a:gd name="T63" fmla="*/ 67 h 576"/>
                  <a:gd name="T64" fmla="*/ 2 w 576"/>
                  <a:gd name="T65" fmla="*/ 76 h 576"/>
                  <a:gd name="T66" fmla="*/ 6 w 576"/>
                  <a:gd name="T67" fmla="*/ 84 h 576"/>
                  <a:gd name="T68" fmla="*/ 11 w 576"/>
                  <a:gd name="T69" fmla="*/ 92 h 576"/>
                  <a:gd name="T70" fmla="*/ 17 w 576"/>
                  <a:gd name="T71" fmla="*/ 98 h 576"/>
                  <a:gd name="T72" fmla="*/ 23 w 576"/>
                  <a:gd name="T73" fmla="*/ 104 h 576"/>
                  <a:gd name="T74" fmla="*/ 31 w 576"/>
                  <a:gd name="T75" fmla="*/ 109 h 576"/>
                  <a:gd name="T76" fmla="*/ 39 w 576"/>
                  <a:gd name="T77" fmla="*/ 113 h 576"/>
                  <a:gd name="T78" fmla="*/ 48 w 576"/>
                  <a:gd name="T79" fmla="*/ 114 h 576"/>
                  <a:gd name="T80" fmla="*/ 57 w 576"/>
                  <a:gd name="T81" fmla="*/ 115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6"/>
                  <a:gd name="T125" fmla="*/ 576 w 576"/>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6">
                    <a:moveTo>
                      <a:pt x="286" y="576"/>
                    </a:moveTo>
                    <a:lnTo>
                      <a:pt x="331" y="572"/>
                    </a:lnTo>
                    <a:lnTo>
                      <a:pt x="378" y="564"/>
                    </a:lnTo>
                    <a:lnTo>
                      <a:pt x="419" y="544"/>
                    </a:lnTo>
                    <a:lnTo>
                      <a:pt x="457" y="522"/>
                    </a:lnTo>
                    <a:lnTo>
                      <a:pt x="490" y="493"/>
                    </a:lnTo>
                    <a:lnTo>
                      <a:pt x="518" y="461"/>
                    </a:lnTo>
                    <a:lnTo>
                      <a:pt x="544" y="419"/>
                    </a:lnTo>
                    <a:lnTo>
                      <a:pt x="560" y="382"/>
                    </a:lnTo>
                    <a:lnTo>
                      <a:pt x="572" y="336"/>
                    </a:lnTo>
                    <a:lnTo>
                      <a:pt x="576" y="290"/>
                    </a:lnTo>
                    <a:lnTo>
                      <a:pt x="572" y="241"/>
                    </a:lnTo>
                    <a:lnTo>
                      <a:pt x="560" y="199"/>
                    </a:lnTo>
                    <a:lnTo>
                      <a:pt x="544" y="158"/>
                    </a:lnTo>
                    <a:lnTo>
                      <a:pt x="518" y="115"/>
                    </a:lnTo>
                    <a:lnTo>
                      <a:pt x="490" y="83"/>
                    </a:lnTo>
                    <a:lnTo>
                      <a:pt x="457" y="54"/>
                    </a:lnTo>
                    <a:lnTo>
                      <a:pt x="419" y="32"/>
                    </a:lnTo>
                    <a:lnTo>
                      <a:pt x="378" y="16"/>
                    </a:lnTo>
                    <a:lnTo>
                      <a:pt x="331" y="4"/>
                    </a:lnTo>
                    <a:lnTo>
                      <a:pt x="286" y="0"/>
                    </a:lnTo>
                    <a:lnTo>
                      <a:pt x="241" y="4"/>
                    </a:lnTo>
                    <a:lnTo>
                      <a:pt x="194" y="16"/>
                    </a:lnTo>
                    <a:lnTo>
                      <a:pt x="153" y="32"/>
                    </a:lnTo>
                    <a:lnTo>
                      <a:pt x="115" y="54"/>
                    </a:lnTo>
                    <a:lnTo>
                      <a:pt x="83" y="83"/>
                    </a:lnTo>
                    <a:lnTo>
                      <a:pt x="54" y="115"/>
                    </a:lnTo>
                    <a:lnTo>
                      <a:pt x="29" y="158"/>
                    </a:lnTo>
                    <a:lnTo>
                      <a:pt x="12" y="199"/>
                    </a:lnTo>
                    <a:lnTo>
                      <a:pt x="4" y="241"/>
                    </a:lnTo>
                    <a:lnTo>
                      <a:pt x="0" y="290"/>
                    </a:lnTo>
                    <a:lnTo>
                      <a:pt x="4" y="336"/>
                    </a:lnTo>
                    <a:lnTo>
                      <a:pt x="12" y="382"/>
                    </a:lnTo>
                    <a:lnTo>
                      <a:pt x="29" y="419"/>
                    </a:lnTo>
                    <a:lnTo>
                      <a:pt x="54" y="461"/>
                    </a:lnTo>
                    <a:lnTo>
                      <a:pt x="83" y="493"/>
                    </a:lnTo>
                    <a:lnTo>
                      <a:pt x="115" y="522"/>
                    </a:lnTo>
                    <a:lnTo>
                      <a:pt x="153" y="544"/>
                    </a:lnTo>
                    <a:lnTo>
                      <a:pt x="194" y="564"/>
                    </a:lnTo>
                    <a:lnTo>
                      <a:pt x="241" y="572"/>
                    </a:lnTo>
                    <a:lnTo>
                      <a:pt x="286"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540" name="Freeform 43">
                <a:extLst>
                  <a:ext uri="{FF2B5EF4-FFF2-40B4-BE49-F238E27FC236}">
                    <a16:creationId xmlns:a16="http://schemas.microsoft.com/office/drawing/2014/main" id="{A432895B-981C-4E7A-98FB-DC48F2BB4C0F}"/>
                  </a:ext>
                </a:extLst>
              </p:cNvPr>
              <p:cNvSpPr>
                <a:spLocks/>
              </p:cNvSpPr>
              <p:nvPr/>
            </p:nvSpPr>
            <p:spPr bwMode="auto">
              <a:xfrm>
                <a:off x="3496" y="987"/>
                <a:ext cx="115" cy="115"/>
              </a:xfrm>
              <a:custGeom>
                <a:avLst/>
                <a:gdLst>
                  <a:gd name="T0" fmla="*/ 57 w 576"/>
                  <a:gd name="T1" fmla="*/ 115 h 576"/>
                  <a:gd name="T2" fmla="*/ 66 w 576"/>
                  <a:gd name="T3" fmla="*/ 114 h 576"/>
                  <a:gd name="T4" fmla="*/ 75 w 576"/>
                  <a:gd name="T5" fmla="*/ 113 h 576"/>
                  <a:gd name="T6" fmla="*/ 84 w 576"/>
                  <a:gd name="T7" fmla="*/ 109 h 576"/>
                  <a:gd name="T8" fmla="*/ 91 w 576"/>
                  <a:gd name="T9" fmla="*/ 104 h 576"/>
                  <a:gd name="T10" fmla="*/ 98 w 576"/>
                  <a:gd name="T11" fmla="*/ 98 h 576"/>
                  <a:gd name="T12" fmla="*/ 103 w 576"/>
                  <a:gd name="T13" fmla="*/ 92 h 576"/>
                  <a:gd name="T14" fmla="*/ 109 w 576"/>
                  <a:gd name="T15" fmla="*/ 84 h 576"/>
                  <a:gd name="T16" fmla="*/ 112 w 576"/>
                  <a:gd name="T17" fmla="*/ 76 h 576"/>
                  <a:gd name="T18" fmla="*/ 114 w 576"/>
                  <a:gd name="T19" fmla="*/ 67 h 576"/>
                  <a:gd name="T20" fmla="*/ 115 w 576"/>
                  <a:gd name="T21" fmla="*/ 58 h 576"/>
                  <a:gd name="T22" fmla="*/ 114 w 576"/>
                  <a:gd name="T23" fmla="*/ 48 h 576"/>
                  <a:gd name="T24" fmla="*/ 112 w 576"/>
                  <a:gd name="T25" fmla="*/ 40 h 576"/>
                  <a:gd name="T26" fmla="*/ 109 w 576"/>
                  <a:gd name="T27" fmla="*/ 32 h 576"/>
                  <a:gd name="T28" fmla="*/ 103 w 576"/>
                  <a:gd name="T29" fmla="*/ 23 h 576"/>
                  <a:gd name="T30" fmla="*/ 98 w 576"/>
                  <a:gd name="T31" fmla="*/ 17 h 576"/>
                  <a:gd name="T32" fmla="*/ 91 w 576"/>
                  <a:gd name="T33" fmla="*/ 11 h 576"/>
                  <a:gd name="T34" fmla="*/ 84 w 576"/>
                  <a:gd name="T35" fmla="*/ 6 h 576"/>
                  <a:gd name="T36" fmla="*/ 75 w 576"/>
                  <a:gd name="T37" fmla="*/ 3 h 576"/>
                  <a:gd name="T38" fmla="*/ 66 w 576"/>
                  <a:gd name="T39" fmla="*/ 1 h 576"/>
                  <a:gd name="T40" fmla="*/ 57 w 576"/>
                  <a:gd name="T41" fmla="*/ 0 h 576"/>
                  <a:gd name="T42" fmla="*/ 48 w 576"/>
                  <a:gd name="T43" fmla="*/ 1 h 576"/>
                  <a:gd name="T44" fmla="*/ 39 w 576"/>
                  <a:gd name="T45" fmla="*/ 3 h 576"/>
                  <a:gd name="T46" fmla="*/ 31 w 576"/>
                  <a:gd name="T47" fmla="*/ 6 h 576"/>
                  <a:gd name="T48" fmla="*/ 23 w 576"/>
                  <a:gd name="T49" fmla="*/ 11 h 576"/>
                  <a:gd name="T50" fmla="*/ 17 w 576"/>
                  <a:gd name="T51" fmla="*/ 17 h 576"/>
                  <a:gd name="T52" fmla="*/ 11 w 576"/>
                  <a:gd name="T53" fmla="*/ 23 h 576"/>
                  <a:gd name="T54" fmla="*/ 6 w 576"/>
                  <a:gd name="T55" fmla="*/ 32 h 576"/>
                  <a:gd name="T56" fmla="*/ 2 w 576"/>
                  <a:gd name="T57" fmla="*/ 40 h 576"/>
                  <a:gd name="T58" fmla="*/ 1 w 576"/>
                  <a:gd name="T59" fmla="*/ 48 h 576"/>
                  <a:gd name="T60" fmla="*/ 0 w 576"/>
                  <a:gd name="T61" fmla="*/ 58 h 576"/>
                  <a:gd name="T62" fmla="*/ 1 w 576"/>
                  <a:gd name="T63" fmla="*/ 67 h 576"/>
                  <a:gd name="T64" fmla="*/ 2 w 576"/>
                  <a:gd name="T65" fmla="*/ 76 h 576"/>
                  <a:gd name="T66" fmla="*/ 6 w 576"/>
                  <a:gd name="T67" fmla="*/ 84 h 576"/>
                  <a:gd name="T68" fmla="*/ 11 w 576"/>
                  <a:gd name="T69" fmla="*/ 92 h 576"/>
                  <a:gd name="T70" fmla="*/ 17 w 576"/>
                  <a:gd name="T71" fmla="*/ 98 h 576"/>
                  <a:gd name="T72" fmla="*/ 23 w 576"/>
                  <a:gd name="T73" fmla="*/ 104 h 576"/>
                  <a:gd name="T74" fmla="*/ 31 w 576"/>
                  <a:gd name="T75" fmla="*/ 109 h 576"/>
                  <a:gd name="T76" fmla="*/ 39 w 576"/>
                  <a:gd name="T77" fmla="*/ 113 h 576"/>
                  <a:gd name="T78" fmla="*/ 48 w 576"/>
                  <a:gd name="T79" fmla="*/ 114 h 576"/>
                  <a:gd name="T80" fmla="*/ 57 w 576"/>
                  <a:gd name="T81" fmla="*/ 115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6"/>
                  <a:gd name="T125" fmla="*/ 576 w 576"/>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6">
                    <a:moveTo>
                      <a:pt x="286" y="576"/>
                    </a:moveTo>
                    <a:lnTo>
                      <a:pt x="331" y="572"/>
                    </a:lnTo>
                    <a:lnTo>
                      <a:pt x="378" y="564"/>
                    </a:lnTo>
                    <a:lnTo>
                      <a:pt x="419" y="544"/>
                    </a:lnTo>
                    <a:lnTo>
                      <a:pt x="457" y="522"/>
                    </a:lnTo>
                    <a:lnTo>
                      <a:pt x="490" y="493"/>
                    </a:lnTo>
                    <a:lnTo>
                      <a:pt x="518" y="461"/>
                    </a:lnTo>
                    <a:lnTo>
                      <a:pt x="544" y="419"/>
                    </a:lnTo>
                    <a:lnTo>
                      <a:pt x="560" y="382"/>
                    </a:lnTo>
                    <a:lnTo>
                      <a:pt x="572" y="336"/>
                    </a:lnTo>
                    <a:lnTo>
                      <a:pt x="576" y="290"/>
                    </a:lnTo>
                    <a:lnTo>
                      <a:pt x="572" y="241"/>
                    </a:lnTo>
                    <a:lnTo>
                      <a:pt x="560" y="199"/>
                    </a:lnTo>
                    <a:lnTo>
                      <a:pt x="544" y="158"/>
                    </a:lnTo>
                    <a:lnTo>
                      <a:pt x="518" y="115"/>
                    </a:lnTo>
                    <a:lnTo>
                      <a:pt x="490" y="83"/>
                    </a:lnTo>
                    <a:lnTo>
                      <a:pt x="457" y="54"/>
                    </a:lnTo>
                    <a:lnTo>
                      <a:pt x="419" y="32"/>
                    </a:lnTo>
                    <a:lnTo>
                      <a:pt x="378" y="16"/>
                    </a:lnTo>
                    <a:lnTo>
                      <a:pt x="331" y="4"/>
                    </a:lnTo>
                    <a:lnTo>
                      <a:pt x="286" y="0"/>
                    </a:lnTo>
                    <a:lnTo>
                      <a:pt x="241" y="4"/>
                    </a:lnTo>
                    <a:lnTo>
                      <a:pt x="194" y="16"/>
                    </a:lnTo>
                    <a:lnTo>
                      <a:pt x="153" y="32"/>
                    </a:lnTo>
                    <a:lnTo>
                      <a:pt x="115" y="54"/>
                    </a:lnTo>
                    <a:lnTo>
                      <a:pt x="83" y="83"/>
                    </a:lnTo>
                    <a:lnTo>
                      <a:pt x="54" y="115"/>
                    </a:lnTo>
                    <a:lnTo>
                      <a:pt x="29" y="158"/>
                    </a:lnTo>
                    <a:lnTo>
                      <a:pt x="12" y="199"/>
                    </a:lnTo>
                    <a:lnTo>
                      <a:pt x="4" y="241"/>
                    </a:lnTo>
                    <a:lnTo>
                      <a:pt x="0" y="290"/>
                    </a:lnTo>
                    <a:lnTo>
                      <a:pt x="4" y="336"/>
                    </a:lnTo>
                    <a:lnTo>
                      <a:pt x="12" y="382"/>
                    </a:lnTo>
                    <a:lnTo>
                      <a:pt x="29" y="419"/>
                    </a:lnTo>
                    <a:lnTo>
                      <a:pt x="54" y="461"/>
                    </a:lnTo>
                    <a:lnTo>
                      <a:pt x="83" y="493"/>
                    </a:lnTo>
                    <a:lnTo>
                      <a:pt x="115" y="522"/>
                    </a:lnTo>
                    <a:lnTo>
                      <a:pt x="153" y="544"/>
                    </a:lnTo>
                    <a:lnTo>
                      <a:pt x="194" y="564"/>
                    </a:lnTo>
                    <a:lnTo>
                      <a:pt x="241" y="572"/>
                    </a:lnTo>
                    <a:lnTo>
                      <a:pt x="286"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541" name="Freeform 44">
                <a:extLst>
                  <a:ext uri="{FF2B5EF4-FFF2-40B4-BE49-F238E27FC236}">
                    <a16:creationId xmlns:a16="http://schemas.microsoft.com/office/drawing/2014/main" id="{52FF461A-A8AA-41B1-91EE-3607DAF7264B}"/>
                  </a:ext>
                </a:extLst>
              </p:cNvPr>
              <p:cNvSpPr>
                <a:spLocks/>
              </p:cNvSpPr>
              <p:nvPr/>
            </p:nvSpPr>
            <p:spPr bwMode="auto">
              <a:xfrm>
                <a:off x="3512" y="995"/>
                <a:ext cx="61" cy="61"/>
              </a:xfrm>
              <a:custGeom>
                <a:avLst/>
                <a:gdLst>
                  <a:gd name="T0" fmla="*/ 31 w 306"/>
                  <a:gd name="T1" fmla="*/ 61 h 303"/>
                  <a:gd name="T2" fmla="*/ 35 w 306"/>
                  <a:gd name="T3" fmla="*/ 61 h 303"/>
                  <a:gd name="T4" fmla="*/ 39 w 306"/>
                  <a:gd name="T5" fmla="*/ 60 h 303"/>
                  <a:gd name="T6" fmla="*/ 44 w 306"/>
                  <a:gd name="T7" fmla="*/ 58 h 303"/>
                  <a:gd name="T8" fmla="*/ 48 w 306"/>
                  <a:gd name="T9" fmla="*/ 55 h 303"/>
                  <a:gd name="T10" fmla="*/ 52 w 306"/>
                  <a:gd name="T11" fmla="*/ 53 h 303"/>
                  <a:gd name="T12" fmla="*/ 55 w 306"/>
                  <a:gd name="T13" fmla="*/ 49 h 303"/>
                  <a:gd name="T14" fmla="*/ 57 w 306"/>
                  <a:gd name="T15" fmla="*/ 45 h 303"/>
                  <a:gd name="T16" fmla="*/ 60 w 306"/>
                  <a:gd name="T17" fmla="*/ 40 h 303"/>
                  <a:gd name="T18" fmla="*/ 60 w 306"/>
                  <a:gd name="T19" fmla="*/ 36 h 303"/>
                  <a:gd name="T20" fmla="*/ 61 w 306"/>
                  <a:gd name="T21" fmla="*/ 31 h 303"/>
                  <a:gd name="T22" fmla="*/ 60 w 306"/>
                  <a:gd name="T23" fmla="*/ 26 h 303"/>
                  <a:gd name="T24" fmla="*/ 60 w 306"/>
                  <a:gd name="T25" fmla="*/ 21 h 303"/>
                  <a:gd name="T26" fmla="*/ 57 w 306"/>
                  <a:gd name="T27" fmla="*/ 17 h 303"/>
                  <a:gd name="T28" fmla="*/ 55 w 306"/>
                  <a:gd name="T29" fmla="*/ 13 h 303"/>
                  <a:gd name="T30" fmla="*/ 52 w 306"/>
                  <a:gd name="T31" fmla="*/ 9 h 303"/>
                  <a:gd name="T32" fmla="*/ 48 w 306"/>
                  <a:gd name="T33" fmla="*/ 6 h 303"/>
                  <a:gd name="T34" fmla="*/ 44 w 306"/>
                  <a:gd name="T35" fmla="*/ 3 h 303"/>
                  <a:gd name="T36" fmla="*/ 39 w 306"/>
                  <a:gd name="T37" fmla="*/ 2 h 303"/>
                  <a:gd name="T38" fmla="*/ 35 w 306"/>
                  <a:gd name="T39" fmla="*/ 1 h 303"/>
                  <a:gd name="T40" fmla="*/ 31 w 306"/>
                  <a:gd name="T41" fmla="*/ 0 h 303"/>
                  <a:gd name="T42" fmla="*/ 26 w 306"/>
                  <a:gd name="T43" fmla="*/ 1 h 303"/>
                  <a:gd name="T44" fmla="*/ 21 w 306"/>
                  <a:gd name="T45" fmla="*/ 2 h 303"/>
                  <a:gd name="T46" fmla="*/ 17 w 306"/>
                  <a:gd name="T47" fmla="*/ 3 h 303"/>
                  <a:gd name="T48" fmla="*/ 12 w 306"/>
                  <a:gd name="T49" fmla="*/ 6 h 303"/>
                  <a:gd name="T50" fmla="*/ 9 w 306"/>
                  <a:gd name="T51" fmla="*/ 9 h 303"/>
                  <a:gd name="T52" fmla="*/ 6 w 306"/>
                  <a:gd name="T53" fmla="*/ 13 h 303"/>
                  <a:gd name="T54" fmla="*/ 3 w 306"/>
                  <a:gd name="T55" fmla="*/ 17 h 303"/>
                  <a:gd name="T56" fmla="*/ 1 w 306"/>
                  <a:gd name="T57" fmla="*/ 21 h 303"/>
                  <a:gd name="T58" fmla="*/ 1 w 306"/>
                  <a:gd name="T59" fmla="*/ 26 h 303"/>
                  <a:gd name="T60" fmla="*/ 0 w 306"/>
                  <a:gd name="T61" fmla="*/ 31 h 303"/>
                  <a:gd name="T62" fmla="*/ 1 w 306"/>
                  <a:gd name="T63" fmla="*/ 36 h 303"/>
                  <a:gd name="T64" fmla="*/ 1 w 306"/>
                  <a:gd name="T65" fmla="*/ 40 h 303"/>
                  <a:gd name="T66" fmla="*/ 3 w 306"/>
                  <a:gd name="T67" fmla="*/ 45 h 303"/>
                  <a:gd name="T68" fmla="*/ 6 w 306"/>
                  <a:gd name="T69" fmla="*/ 49 h 303"/>
                  <a:gd name="T70" fmla="*/ 9 w 306"/>
                  <a:gd name="T71" fmla="*/ 53 h 303"/>
                  <a:gd name="T72" fmla="*/ 12 w 306"/>
                  <a:gd name="T73" fmla="*/ 55 h 303"/>
                  <a:gd name="T74" fmla="*/ 17 w 306"/>
                  <a:gd name="T75" fmla="*/ 58 h 303"/>
                  <a:gd name="T76" fmla="*/ 21 w 306"/>
                  <a:gd name="T77" fmla="*/ 60 h 303"/>
                  <a:gd name="T78" fmla="*/ 26 w 306"/>
                  <a:gd name="T79" fmla="*/ 61 h 303"/>
                  <a:gd name="T80" fmla="*/ 31 w 306"/>
                  <a:gd name="T81" fmla="*/ 61 h 3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6"/>
                  <a:gd name="T124" fmla="*/ 0 h 303"/>
                  <a:gd name="T125" fmla="*/ 306 w 306"/>
                  <a:gd name="T126" fmla="*/ 303 h 30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6" h="303">
                    <a:moveTo>
                      <a:pt x="153" y="303"/>
                    </a:moveTo>
                    <a:lnTo>
                      <a:pt x="178" y="303"/>
                    </a:lnTo>
                    <a:lnTo>
                      <a:pt x="198" y="299"/>
                    </a:lnTo>
                    <a:lnTo>
                      <a:pt x="223" y="287"/>
                    </a:lnTo>
                    <a:lnTo>
                      <a:pt x="240" y="274"/>
                    </a:lnTo>
                    <a:lnTo>
                      <a:pt x="261" y="261"/>
                    </a:lnTo>
                    <a:lnTo>
                      <a:pt x="274" y="241"/>
                    </a:lnTo>
                    <a:lnTo>
                      <a:pt x="286" y="224"/>
                    </a:lnTo>
                    <a:lnTo>
                      <a:pt x="299" y="200"/>
                    </a:lnTo>
                    <a:lnTo>
                      <a:pt x="303" y="179"/>
                    </a:lnTo>
                    <a:lnTo>
                      <a:pt x="306" y="153"/>
                    </a:lnTo>
                    <a:lnTo>
                      <a:pt x="303" y="128"/>
                    </a:lnTo>
                    <a:lnTo>
                      <a:pt x="299" y="104"/>
                    </a:lnTo>
                    <a:lnTo>
                      <a:pt x="286" y="83"/>
                    </a:lnTo>
                    <a:lnTo>
                      <a:pt x="274" y="63"/>
                    </a:lnTo>
                    <a:lnTo>
                      <a:pt x="261" y="45"/>
                    </a:lnTo>
                    <a:lnTo>
                      <a:pt x="240" y="29"/>
                    </a:lnTo>
                    <a:lnTo>
                      <a:pt x="223" y="17"/>
                    </a:lnTo>
                    <a:lnTo>
                      <a:pt x="198" y="9"/>
                    </a:lnTo>
                    <a:lnTo>
                      <a:pt x="178" y="4"/>
                    </a:lnTo>
                    <a:lnTo>
                      <a:pt x="153" y="0"/>
                    </a:lnTo>
                    <a:lnTo>
                      <a:pt x="128" y="4"/>
                    </a:lnTo>
                    <a:lnTo>
                      <a:pt x="103" y="9"/>
                    </a:lnTo>
                    <a:lnTo>
                      <a:pt x="83" y="17"/>
                    </a:lnTo>
                    <a:lnTo>
                      <a:pt x="61" y="29"/>
                    </a:lnTo>
                    <a:lnTo>
                      <a:pt x="45" y="45"/>
                    </a:lnTo>
                    <a:lnTo>
                      <a:pt x="29" y="63"/>
                    </a:lnTo>
                    <a:lnTo>
                      <a:pt x="16" y="83"/>
                    </a:lnTo>
                    <a:lnTo>
                      <a:pt x="7" y="104"/>
                    </a:lnTo>
                    <a:lnTo>
                      <a:pt x="4" y="128"/>
                    </a:lnTo>
                    <a:lnTo>
                      <a:pt x="0" y="153"/>
                    </a:lnTo>
                    <a:lnTo>
                      <a:pt x="4" y="179"/>
                    </a:lnTo>
                    <a:lnTo>
                      <a:pt x="7" y="200"/>
                    </a:lnTo>
                    <a:lnTo>
                      <a:pt x="16" y="224"/>
                    </a:lnTo>
                    <a:lnTo>
                      <a:pt x="29" y="241"/>
                    </a:lnTo>
                    <a:lnTo>
                      <a:pt x="45" y="261"/>
                    </a:lnTo>
                    <a:lnTo>
                      <a:pt x="61" y="274"/>
                    </a:lnTo>
                    <a:lnTo>
                      <a:pt x="83" y="287"/>
                    </a:lnTo>
                    <a:lnTo>
                      <a:pt x="103" y="299"/>
                    </a:lnTo>
                    <a:lnTo>
                      <a:pt x="128" y="303"/>
                    </a:lnTo>
                    <a:lnTo>
                      <a:pt x="153" y="303"/>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542" name="Freeform 45">
                <a:extLst>
                  <a:ext uri="{FF2B5EF4-FFF2-40B4-BE49-F238E27FC236}">
                    <a16:creationId xmlns:a16="http://schemas.microsoft.com/office/drawing/2014/main" id="{A28EE6D3-B26F-4C1D-82FF-7D5122E16464}"/>
                  </a:ext>
                </a:extLst>
              </p:cNvPr>
              <p:cNvSpPr>
                <a:spLocks/>
              </p:cNvSpPr>
              <p:nvPr/>
            </p:nvSpPr>
            <p:spPr bwMode="auto">
              <a:xfrm>
                <a:off x="3514" y="996"/>
                <a:ext cx="54" cy="55"/>
              </a:xfrm>
              <a:custGeom>
                <a:avLst/>
                <a:gdLst>
                  <a:gd name="T0" fmla="*/ 28 w 269"/>
                  <a:gd name="T1" fmla="*/ 55 h 274"/>
                  <a:gd name="T2" fmla="*/ 32 w 269"/>
                  <a:gd name="T3" fmla="*/ 54 h 274"/>
                  <a:gd name="T4" fmla="*/ 36 w 269"/>
                  <a:gd name="T5" fmla="*/ 53 h 274"/>
                  <a:gd name="T6" fmla="*/ 40 w 269"/>
                  <a:gd name="T7" fmla="*/ 52 h 274"/>
                  <a:gd name="T8" fmla="*/ 43 w 269"/>
                  <a:gd name="T9" fmla="*/ 49 h 274"/>
                  <a:gd name="T10" fmla="*/ 47 w 269"/>
                  <a:gd name="T11" fmla="*/ 47 h 274"/>
                  <a:gd name="T12" fmla="*/ 49 w 269"/>
                  <a:gd name="T13" fmla="*/ 43 h 274"/>
                  <a:gd name="T14" fmla="*/ 52 w 269"/>
                  <a:gd name="T15" fmla="*/ 40 h 274"/>
                  <a:gd name="T16" fmla="*/ 53 w 269"/>
                  <a:gd name="T17" fmla="*/ 36 h 274"/>
                  <a:gd name="T18" fmla="*/ 54 w 269"/>
                  <a:gd name="T19" fmla="*/ 32 h 274"/>
                  <a:gd name="T20" fmla="*/ 54 w 269"/>
                  <a:gd name="T21" fmla="*/ 28 h 274"/>
                  <a:gd name="T22" fmla="*/ 54 w 269"/>
                  <a:gd name="T23" fmla="*/ 23 h 274"/>
                  <a:gd name="T24" fmla="*/ 53 w 269"/>
                  <a:gd name="T25" fmla="*/ 19 h 274"/>
                  <a:gd name="T26" fmla="*/ 52 w 269"/>
                  <a:gd name="T27" fmla="*/ 15 h 274"/>
                  <a:gd name="T28" fmla="*/ 49 w 269"/>
                  <a:gd name="T29" fmla="*/ 12 h 274"/>
                  <a:gd name="T30" fmla="*/ 47 w 269"/>
                  <a:gd name="T31" fmla="*/ 8 h 274"/>
                  <a:gd name="T32" fmla="*/ 43 w 269"/>
                  <a:gd name="T33" fmla="*/ 6 h 274"/>
                  <a:gd name="T34" fmla="*/ 40 w 269"/>
                  <a:gd name="T35" fmla="*/ 3 h 274"/>
                  <a:gd name="T36" fmla="*/ 36 w 269"/>
                  <a:gd name="T37" fmla="*/ 2 h 274"/>
                  <a:gd name="T38" fmla="*/ 32 w 269"/>
                  <a:gd name="T39" fmla="*/ 1 h 274"/>
                  <a:gd name="T40" fmla="*/ 28 w 269"/>
                  <a:gd name="T41" fmla="*/ 0 h 274"/>
                  <a:gd name="T42" fmla="*/ 22 w 269"/>
                  <a:gd name="T43" fmla="*/ 1 h 274"/>
                  <a:gd name="T44" fmla="*/ 18 w 269"/>
                  <a:gd name="T45" fmla="*/ 2 h 274"/>
                  <a:gd name="T46" fmla="*/ 15 w 269"/>
                  <a:gd name="T47" fmla="*/ 3 h 274"/>
                  <a:gd name="T48" fmla="*/ 11 w 269"/>
                  <a:gd name="T49" fmla="*/ 6 h 274"/>
                  <a:gd name="T50" fmla="*/ 8 w 269"/>
                  <a:gd name="T51" fmla="*/ 8 h 274"/>
                  <a:gd name="T52" fmla="*/ 5 w 269"/>
                  <a:gd name="T53" fmla="*/ 12 h 274"/>
                  <a:gd name="T54" fmla="*/ 3 w 269"/>
                  <a:gd name="T55" fmla="*/ 15 h 274"/>
                  <a:gd name="T56" fmla="*/ 2 w 269"/>
                  <a:gd name="T57" fmla="*/ 18 h 274"/>
                  <a:gd name="T58" fmla="*/ 0 w 269"/>
                  <a:gd name="T59" fmla="*/ 23 h 274"/>
                  <a:gd name="T60" fmla="*/ 0 w 269"/>
                  <a:gd name="T61" fmla="*/ 28 h 274"/>
                  <a:gd name="T62" fmla="*/ 0 w 269"/>
                  <a:gd name="T63" fmla="*/ 29 h 274"/>
                  <a:gd name="T64" fmla="*/ 0 w 269"/>
                  <a:gd name="T65" fmla="*/ 29 h 274"/>
                  <a:gd name="T66" fmla="*/ 1 w 269"/>
                  <a:gd name="T67" fmla="*/ 33 h 274"/>
                  <a:gd name="T68" fmla="*/ 2 w 269"/>
                  <a:gd name="T69" fmla="*/ 38 h 274"/>
                  <a:gd name="T70" fmla="*/ 3 w 269"/>
                  <a:gd name="T71" fmla="*/ 41 h 274"/>
                  <a:gd name="T72" fmla="*/ 6 w 269"/>
                  <a:gd name="T73" fmla="*/ 44 h 274"/>
                  <a:gd name="T74" fmla="*/ 8 w 269"/>
                  <a:gd name="T75" fmla="*/ 48 h 274"/>
                  <a:gd name="T76" fmla="*/ 12 w 269"/>
                  <a:gd name="T77" fmla="*/ 50 h 274"/>
                  <a:gd name="T78" fmla="*/ 15 w 269"/>
                  <a:gd name="T79" fmla="*/ 52 h 274"/>
                  <a:gd name="T80" fmla="*/ 19 w 269"/>
                  <a:gd name="T81" fmla="*/ 53 h 274"/>
                  <a:gd name="T82" fmla="*/ 22 w 269"/>
                  <a:gd name="T83" fmla="*/ 54 h 274"/>
                  <a:gd name="T84" fmla="*/ 28 w 269"/>
                  <a:gd name="T85" fmla="*/ 55 h 27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9"/>
                  <a:gd name="T130" fmla="*/ 0 h 274"/>
                  <a:gd name="T131" fmla="*/ 269 w 269"/>
                  <a:gd name="T132" fmla="*/ 274 h 27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9" h="274">
                    <a:moveTo>
                      <a:pt x="137" y="274"/>
                    </a:moveTo>
                    <a:lnTo>
                      <a:pt x="157" y="270"/>
                    </a:lnTo>
                    <a:lnTo>
                      <a:pt x="179" y="266"/>
                    </a:lnTo>
                    <a:lnTo>
                      <a:pt x="199" y="257"/>
                    </a:lnTo>
                    <a:lnTo>
                      <a:pt x="215" y="245"/>
                    </a:lnTo>
                    <a:lnTo>
                      <a:pt x="233" y="232"/>
                    </a:lnTo>
                    <a:lnTo>
                      <a:pt x="245" y="216"/>
                    </a:lnTo>
                    <a:lnTo>
                      <a:pt x="258" y="200"/>
                    </a:lnTo>
                    <a:lnTo>
                      <a:pt x="265" y="178"/>
                    </a:lnTo>
                    <a:lnTo>
                      <a:pt x="269" y="158"/>
                    </a:lnTo>
                    <a:lnTo>
                      <a:pt x="269" y="137"/>
                    </a:lnTo>
                    <a:lnTo>
                      <a:pt x="269" y="117"/>
                    </a:lnTo>
                    <a:lnTo>
                      <a:pt x="265" y="95"/>
                    </a:lnTo>
                    <a:lnTo>
                      <a:pt x="258" y="75"/>
                    </a:lnTo>
                    <a:lnTo>
                      <a:pt x="245" y="59"/>
                    </a:lnTo>
                    <a:lnTo>
                      <a:pt x="233" y="41"/>
                    </a:lnTo>
                    <a:lnTo>
                      <a:pt x="215" y="29"/>
                    </a:lnTo>
                    <a:lnTo>
                      <a:pt x="199" y="17"/>
                    </a:lnTo>
                    <a:lnTo>
                      <a:pt x="179" y="9"/>
                    </a:lnTo>
                    <a:lnTo>
                      <a:pt x="157" y="5"/>
                    </a:lnTo>
                    <a:lnTo>
                      <a:pt x="137" y="0"/>
                    </a:lnTo>
                    <a:lnTo>
                      <a:pt x="112" y="5"/>
                    </a:lnTo>
                    <a:lnTo>
                      <a:pt x="91" y="9"/>
                    </a:lnTo>
                    <a:lnTo>
                      <a:pt x="75" y="17"/>
                    </a:lnTo>
                    <a:lnTo>
                      <a:pt x="54" y="29"/>
                    </a:lnTo>
                    <a:lnTo>
                      <a:pt x="42" y="41"/>
                    </a:lnTo>
                    <a:lnTo>
                      <a:pt x="24" y="59"/>
                    </a:lnTo>
                    <a:lnTo>
                      <a:pt x="17" y="75"/>
                    </a:lnTo>
                    <a:lnTo>
                      <a:pt x="8" y="92"/>
                    </a:lnTo>
                    <a:lnTo>
                      <a:pt x="0" y="113"/>
                    </a:lnTo>
                    <a:lnTo>
                      <a:pt x="0" y="137"/>
                    </a:lnTo>
                    <a:lnTo>
                      <a:pt x="0" y="142"/>
                    </a:lnTo>
                    <a:lnTo>
                      <a:pt x="0" y="146"/>
                    </a:lnTo>
                    <a:lnTo>
                      <a:pt x="4" y="166"/>
                    </a:lnTo>
                    <a:lnTo>
                      <a:pt x="8" y="187"/>
                    </a:lnTo>
                    <a:lnTo>
                      <a:pt x="17" y="203"/>
                    </a:lnTo>
                    <a:lnTo>
                      <a:pt x="29" y="220"/>
                    </a:lnTo>
                    <a:lnTo>
                      <a:pt x="42" y="237"/>
                    </a:lnTo>
                    <a:lnTo>
                      <a:pt x="58" y="250"/>
                    </a:lnTo>
                    <a:lnTo>
                      <a:pt x="75" y="257"/>
                    </a:lnTo>
                    <a:lnTo>
                      <a:pt x="96" y="266"/>
                    </a:lnTo>
                    <a:lnTo>
                      <a:pt x="112" y="270"/>
                    </a:lnTo>
                    <a:lnTo>
                      <a:pt x="137" y="274"/>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543" name="Freeform 46">
                <a:extLst>
                  <a:ext uri="{FF2B5EF4-FFF2-40B4-BE49-F238E27FC236}">
                    <a16:creationId xmlns:a16="http://schemas.microsoft.com/office/drawing/2014/main" id="{950EC9E9-886E-4C41-BDC8-35734CA1BE94}"/>
                  </a:ext>
                </a:extLst>
              </p:cNvPr>
              <p:cNvSpPr>
                <a:spLocks/>
              </p:cNvSpPr>
              <p:nvPr/>
            </p:nvSpPr>
            <p:spPr bwMode="auto">
              <a:xfrm>
                <a:off x="3517" y="998"/>
                <a:ext cx="47" cy="47"/>
              </a:xfrm>
              <a:custGeom>
                <a:avLst/>
                <a:gdLst>
                  <a:gd name="T0" fmla="*/ 23 w 236"/>
                  <a:gd name="T1" fmla="*/ 47 h 236"/>
                  <a:gd name="T2" fmla="*/ 27 w 236"/>
                  <a:gd name="T3" fmla="*/ 46 h 236"/>
                  <a:gd name="T4" fmla="*/ 30 w 236"/>
                  <a:gd name="T5" fmla="*/ 45 h 236"/>
                  <a:gd name="T6" fmla="*/ 34 w 236"/>
                  <a:gd name="T7" fmla="*/ 44 h 236"/>
                  <a:gd name="T8" fmla="*/ 37 w 236"/>
                  <a:gd name="T9" fmla="*/ 42 h 236"/>
                  <a:gd name="T10" fmla="*/ 40 w 236"/>
                  <a:gd name="T11" fmla="*/ 39 h 236"/>
                  <a:gd name="T12" fmla="*/ 42 w 236"/>
                  <a:gd name="T13" fmla="*/ 37 h 236"/>
                  <a:gd name="T14" fmla="*/ 45 w 236"/>
                  <a:gd name="T15" fmla="*/ 34 h 236"/>
                  <a:gd name="T16" fmla="*/ 46 w 236"/>
                  <a:gd name="T17" fmla="*/ 30 h 236"/>
                  <a:gd name="T18" fmla="*/ 47 w 236"/>
                  <a:gd name="T19" fmla="*/ 27 h 236"/>
                  <a:gd name="T20" fmla="*/ 47 w 236"/>
                  <a:gd name="T21" fmla="*/ 23 h 236"/>
                  <a:gd name="T22" fmla="*/ 47 w 236"/>
                  <a:gd name="T23" fmla="*/ 20 h 236"/>
                  <a:gd name="T24" fmla="*/ 46 w 236"/>
                  <a:gd name="T25" fmla="*/ 16 h 236"/>
                  <a:gd name="T26" fmla="*/ 45 w 236"/>
                  <a:gd name="T27" fmla="*/ 12 h 236"/>
                  <a:gd name="T28" fmla="*/ 42 w 236"/>
                  <a:gd name="T29" fmla="*/ 9 h 236"/>
                  <a:gd name="T30" fmla="*/ 40 w 236"/>
                  <a:gd name="T31" fmla="*/ 6 h 236"/>
                  <a:gd name="T32" fmla="*/ 37 w 236"/>
                  <a:gd name="T33" fmla="*/ 4 h 236"/>
                  <a:gd name="T34" fmla="*/ 34 w 236"/>
                  <a:gd name="T35" fmla="*/ 2 h 236"/>
                  <a:gd name="T36" fmla="*/ 30 w 236"/>
                  <a:gd name="T37" fmla="*/ 1 h 236"/>
                  <a:gd name="T38" fmla="*/ 27 w 236"/>
                  <a:gd name="T39" fmla="*/ 0 h 236"/>
                  <a:gd name="T40" fmla="*/ 23 w 236"/>
                  <a:gd name="T41" fmla="*/ 0 h 236"/>
                  <a:gd name="T42" fmla="*/ 20 w 236"/>
                  <a:gd name="T43" fmla="*/ 0 h 236"/>
                  <a:gd name="T44" fmla="*/ 16 w 236"/>
                  <a:gd name="T45" fmla="*/ 1 h 236"/>
                  <a:gd name="T46" fmla="*/ 12 w 236"/>
                  <a:gd name="T47" fmla="*/ 2 h 236"/>
                  <a:gd name="T48" fmla="*/ 10 w 236"/>
                  <a:gd name="T49" fmla="*/ 4 h 236"/>
                  <a:gd name="T50" fmla="*/ 7 w 236"/>
                  <a:gd name="T51" fmla="*/ 6 h 236"/>
                  <a:gd name="T52" fmla="*/ 4 w 236"/>
                  <a:gd name="T53" fmla="*/ 9 h 236"/>
                  <a:gd name="T54" fmla="*/ 2 w 236"/>
                  <a:gd name="T55" fmla="*/ 12 h 236"/>
                  <a:gd name="T56" fmla="*/ 1 w 236"/>
                  <a:gd name="T57" fmla="*/ 16 h 236"/>
                  <a:gd name="T58" fmla="*/ 0 w 236"/>
                  <a:gd name="T59" fmla="*/ 19 h 236"/>
                  <a:gd name="T60" fmla="*/ 0 w 236"/>
                  <a:gd name="T61" fmla="*/ 23 h 236"/>
                  <a:gd name="T62" fmla="*/ 0 w 236"/>
                  <a:gd name="T63" fmla="*/ 24 h 236"/>
                  <a:gd name="T64" fmla="*/ 0 w 236"/>
                  <a:gd name="T65" fmla="*/ 25 h 236"/>
                  <a:gd name="T66" fmla="*/ 0 w 236"/>
                  <a:gd name="T67" fmla="*/ 28 h 236"/>
                  <a:gd name="T68" fmla="*/ 1 w 236"/>
                  <a:gd name="T69" fmla="*/ 31 h 236"/>
                  <a:gd name="T70" fmla="*/ 2 w 236"/>
                  <a:gd name="T71" fmla="*/ 35 h 236"/>
                  <a:gd name="T72" fmla="*/ 5 w 236"/>
                  <a:gd name="T73" fmla="*/ 38 h 236"/>
                  <a:gd name="T74" fmla="*/ 7 w 236"/>
                  <a:gd name="T75" fmla="*/ 40 h 236"/>
                  <a:gd name="T76" fmla="*/ 10 w 236"/>
                  <a:gd name="T77" fmla="*/ 43 h 236"/>
                  <a:gd name="T78" fmla="*/ 13 w 236"/>
                  <a:gd name="T79" fmla="*/ 44 h 236"/>
                  <a:gd name="T80" fmla="*/ 17 w 236"/>
                  <a:gd name="T81" fmla="*/ 45 h 236"/>
                  <a:gd name="T82" fmla="*/ 20 w 236"/>
                  <a:gd name="T83" fmla="*/ 46 h 236"/>
                  <a:gd name="T84" fmla="*/ 23 w 236"/>
                  <a:gd name="T85" fmla="*/ 47 h 2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6"/>
                  <a:gd name="T130" fmla="*/ 0 h 236"/>
                  <a:gd name="T131" fmla="*/ 236 w 236"/>
                  <a:gd name="T132" fmla="*/ 236 h 2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6" h="236">
                    <a:moveTo>
                      <a:pt x="116" y="236"/>
                    </a:moveTo>
                    <a:lnTo>
                      <a:pt x="137" y="232"/>
                    </a:lnTo>
                    <a:lnTo>
                      <a:pt x="153" y="228"/>
                    </a:lnTo>
                    <a:lnTo>
                      <a:pt x="173" y="223"/>
                    </a:lnTo>
                    <a:lnTo>
                      <a:pt x="186" y="211"/>
                    </a:lnTo>
                    <a:lnTo>
                      <a:pt x="202" y="198"/>
                    </a:lnTo>
                    <a:lnTo>
                      <a:pt x="211" y="187"/>
                    </a:lnTo>
                    <a:lnTo>
                      <a:pt x="224" y="169"/>
                    </a:lnTo>
                    <a:lnTo>
                      <a:pt x="232" y="153"/>
                    </a:lnTo>
                    <a:lnTo>
                      <a:pt x="236" y="137"/>
                    </a:lnTo>
                    <a:lnTo>
                      <a:pt x="236" y="115"/>
                    </a:lnTo>
                    <a:lnTo>
                      <a:pt x="236" y="99"/>
                    </a:lnTo>
                    <a:lnTo>
                      <a:pt x="232" y="79"/>
                    </a:lnTo>
                    <a:lnTo>
                      <a:pt x="224" y="61"/>
                    </a:lnTo>
                    <a:lnTo>
                      <a:pt x="211" y="45"/>
                    </a:lnTo>
                    <a:lnTo>
                      <a:pt x="202" y="32"/>
                    </a:lnTo>
                    <a:lnTo>
                      <a:pt x="186" y="20"/>
                    </a:lnTo>
                    <a:lnTo>
                      <a:pt x="173" y="12"/>
                    </a:lnTo>
                    <a:lnTo>
                      <a:pt x="153" y="4"/>
                    </a:lnTo>
                    <a:lnTo>
                      <a:pt x="137" y="0"/>
                    </a:lnTo>
                    <a:lnTo>
                      <a:pt x="116" y="0"/>
                    </a:lnTo>
                    <a:lnTo>
                      <a:pt x="99" y="0"/>
                    </a:lnTo>
                    <a:lnTo>
                      <a:pt x="78" y="4"/>
                    </a:lnTo>
                    <a:lnTo>
                      <a:pt x="62" y="12"/>
                    </a:lnTo>
                    <a:lnTo>
                      <a:pt x="49" y="20"/>
                    </a:lnTo>
                    <a:lnTo>
                      <a:pt x="33" y="32"/>
                    </a:lnTo>
                    <a:lnTo>
                      <a:pt x="20" y="45"/>
                    </a:lnTo>
                    <a:lnTo>
                      <a:pt x="11" y="61"/>
                    </a:lnTo>
                    <a:lnTo>
                      <a:pt x="4" y="79"/>
                    </a:lnTo>
                    <a:lnTo>
                      <a:pt x="0" y="95"/>
                    </a:lnTo>
                    <a:lnTo>
                      <a:pt x="0" y="115"/>
                    </a:lnTo>
                    <a:lnTo>
                      <a:pt x="0" y="120"/>
                    </a:lnTo>
                    <a:lnTo>
                      <a:pt x="0" y="124"/>
                    </a:lnTo>
                    <a:lnTo>
                      <a:pt x="0" y="140"/>
                    </a:lnTo>
                    <a:lnTo>
                      <a:pt x="4" y="157"/>
                    </a:lnTo>
                    <a:lnTo>
                      <a:pt x="11" y="174"/>
                    </a:lnTo>
                    <a:lnTo>
                      <a:pt x="24" y="191"/>
                    </a:lnTo>
                    <a:lnTo>
                      <a:pt x="36" y="203"/>
                    </a:lnTo>
                    <a:lnTo>
                      <a:pt x="49" y="216"/>
                    </a:lnTo>
                    <a:lnTo>
                      <a:pt x="65" y="223"/>
                    </a:lnTo>
                    <a:lnTo>
                      <a:pt x="83" y="228"/>
                    </a:lnTo>
                    <a:lnTo>
                      <a:pt x="99" y="232"/>
                    </a:lnTo>
                    <a:lnTo>
                      <a:pt x="116" y="236"/>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544" name="Freeform 47">
                <a:extLst>
                  <a:ext uri="{FF2B5EF4-FFF2-40B4-BE49-F238E27FC236}">
                    <a16:creationId xmlns:a16="http://schemas.microsoft.com/office/drawing/2014/main" id="{E7D18ED4-5F28-4CDD-BDE3-2FE4C0F56409}"/>
                  </a:ext>
                </a:extLst>
              </p:cNvPr>
              <p:cNvSpPr>
                <a:spLocks/>
              </p:cNvSpPr>
              <p:nvPr/>
            </p:nvSpPr>
            <p:spPr bwMode="auto">
              <a:xfrm>
                <a:off x="3519" y="998"/>
                <a:ext cx="41" cy="41"/>
              </a:xfrm>
              <a:custGeom>
                <a:avLst/>
                <a:gdLst>
                  <a:gd name="T0" fmla="*/ 21 w 207"/>
                  <a:gd name="T1" fmla="*/ 41 h 203"/>
                  <a:gd name="T2" fmla="*/ 24 w 207"/>
                  <a:gd name="T3" fmla="*/ 41 h 203"/>
                  <a:gd name="T4" fmla="*/ 27 w 207"/>
                  <a:gd name="T5" fmla="*/ 40 h 203"/>
                  <a:gd name="T6" fmla="*/ 30 w 207"/>
                  <a:gd name="T7" fmla="*/ 38 h 203"/>
                  <a:gd name="T8" fmla="*/ 33 w 207"/>
                  <a:gd name="T9" fmla="*/ 37 h 203"/>
                  <a:gd name="T10" fmla="*/ 35 w 207"/>
                  <a:gd name="T11" fmla="*/ 35 h 203"/>
                  <a:gd name="T12" fmla="*/ 37 w 207"/>
                  <a:gd name="T13" fmla="*/ 33 h 203"/>
                  <a:gd name="T14" fmla="*/ 38 w 207"/>
                  <a:gd name="T15" fmla="*/ 30 h 203"/>
                  <a:gd name="T16" fmla="*/ 39 w 207"/>
                  <a:gd name="T17" fmla="*/ 27 h 203"/>
                  <a:gd name="T18" fmla="*/ 40 w 207"/>
                  <a:gd name="T19" fmla="*/ 23 h 203"/>
                  <a:gd name="T20" fmla="*/ 41 w 207"/>
                  <a:gd name="T21" fmla="*/ 20 h 203"/>
                  <a:gd name="T22" fmla="*/ 40 w 207"/>
                  <a:gd name="T23" fmla="*/ 17 h 203"/>
                  <a:gd name="T24" fmla="*/ 39 w 207"/>
                  <a:gd name="T25" fmla="*/ 14 h 203"/>
                  <a:gd name="T26" fmla="*/ 38 w 207"/>
                  <a:gd name="T27" fmla="*/ 11 h 203"/>
                  <a:gd name="T28" fmla="*/ 37 w 207"/>
                  <a:gd name="T29" fmla="*/ 8 h 203"/>
                  <a:gd name="T30" fmla="*/ 35 w 207"/>
                  <a:gd name="T31" fmla="*/ 6 h 203"/>
                  <a:gd name="T32" fmla="*/ 33 w 207"/>
                  <a:gd name="T33" fmla="*/ 3 h 203"/>
                  <a:gd name="T34" fmla="*/ 30 w 207"/>
                  <a:gd name="T35" fmla="*/ 2 h 203"/>
                  <a:gd name="T36" fmla="*/ 27 w 207"/>
                  <a:gd name="T37" fmla="*/ 1 h 203"/>
                  <a:gd name="T38" fmla="*/ 24 w 207"/>
                  <a:gd name="T39" fmla="*/ 0 h 203"/>
                  <a:gd name="T40" fmla="*/ 21 w 207"/>
                  <a:gd name="T41" fmla="*/ 0 h 203"/>
                  <a:gd name="T42" fmla="*/ 17 w 207"/>
                  <a:gd name="T43" fmla="*/ 0 h 203"/>
                  <a:gd name="T44" fmla="*/ 14 w 207"/>
                  <a:gd name="T45" fmla="*/ 1 h 203"/>
                  <a:gd name="T46" fmla="*/ 11 w 207"/>
                  <a:gd name="T47" fmla="*/ 2 h 203"/>
                  <a:gd name="T48" fmla="*/ 9 w 207"/>
                  <a:gd name="T49" fmla="*/ 3 h 203"/>
                  <a:gd name="T50" fmla="*/ 7 w 207"/>
                  <a:gd name="T51" fmla="*/ 6 h 203"/>
                  <a:gd name="T52" fmla="*/ 4 w 207"/>
                  <a:gd name="T53" fmla="*/ 8 h 203"/>
                  <a:gd name="T54" fmla="*/ 2 w 207"/>
                  <a:gd name="T55" fmla="*/ 11 h 203"/>
                  <a:gd name="T56" fmla="*/ 2 w 207"/>
                  <a:gd name="T57" fmla="*/ 13 h 203"/>
                  <a:gd name="T58" fmla="*/ 1 w 207"/>
                  <a:gd name="T59" fmla="*/ 17 h 203"/>
                  <a:gd name="T60" fmla="*/ 0 w 207"/>
                  <a:gd name="T61" fmla="*/ 20 h 203"/>
                  <a:gd name="T62" fmla="*/ 0 w 207"/>
                  <a:gd name="T63" fmla="*/ 21 h 203"/>
                  <a:gd name="T64" fmla="*/ 1 w 207"/>
                  <a:gd name="T65" fmla="*/ 24 h 203"/>
                  <a:gd name="T66" fmla="*/ 2 w 207"/>
                  <a:gd name="T67" fmla="*/ 27 h 203"/>
                  <a:gd name="T68" fmla="*/ 2 w 207"/>
                  <a:gd name="T69" fmla="*/ 30 h 203"/>
                  <a:gd name="T70" fmla="*/ 4 w 207"/>
                  <a:gd name="T71" fmla="*/ 33 h 203"/>
                  <a:gd name="T72" fmla="*/ 7 w 207"/>
                  <a:gd name="T73" fmla="*/ 35 h 203"/>
                  <a:gd name="T74" fmla="*/ 9 w 207"/>
                  <a:gd name="T75" fmla="*/ 38 h 203"/>
                  <a:gd name="T76" fmla="*/ 11 w 207"/>
                  <a:gd name="T77" fmla="*/ 38 h 203"/>
                  <a:gd name="T78" fmla="*/ 14 w 207"/>
                  <a:gd name="T79" fmla="*/ 40 h 203"/>
                  <a:gd name="T80" fmla="*/ 17 w 207"/>
                  <a:gd name="T81" fmla="*/ 41 h 203"/>
                  <a:gd name="T82" fmla="*/ 21 w 207"/>
                  <a:gd name="T83" fmla="*/ 41 h 20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7"/>
                  <a:gd name="T127" fmla="*/ 0 h 203"/>
                  <a:gd name="T128" fmla="*/ 207 w 207"/>
                  <a:gd name="T129" fmla="*/ 203 h 20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7" h="203">
                    <a:moveTo>
                      <a:pt x="104" y="203"/>
                    </a:moveTo>
                    <a:lnTo>
                      <a:pt x="120" y="203"/>
                    </a:lnTo>
                    <a:lnTo>
                      <a:pt x="136" y="199"/>
                    </a:lnTo>
                    <a:lnTo>
                      <a:pt x="149" y="190"/>
                    </a:lnTo>
                    <a:lnTo>
                      <a:pt x="165" y="183"/>
                    </a:lnTo>
                    <a:lnTo>
                      <a:pt x="178" y="174"/>
                    </a:lnTo>
                    <a:lnTo>
                      <a:pt x="187" y="162"/>
                    </a:lnTo>
                    <a:lnTo>
                      <a:pt x="194" y="149"/>
                    </a:lnTo>
                    <a:lnTo>
                      <a:pt x="199" y="133"/>
                    </a:lnTo>
                    <a:lnTo>
                      <a:pt x="203" y="116"/>
                    </a:lnTo>
                    <a:lnTo>
                      <a:pt x="207" y="100"/>
                    </a:lnTo>
                    <a:lnTo>
                      <a:pt x="203" y="82"/>
                    </a:lnTo>
                    <a:lnTo>
                      <a:pt x="199" y="70"/>
                    </a:lnTo>
                    <a:lnTo>
                      <a:pt x="194" y="54"/>
                    </a:lnTo>
                    <a:lnTo>
                      <a:pt x="187" y="41"/>
                    </a:lnTo>
                    <a:lnTo>
                      <a:pt x="178" y="28"/>
                    </a:lnTo>
                    <a:lnTo>
                      <a:pt x="165" y="16"/>
                    </a:lnTo>
                    <a:lnTo>
                      <a:pt x="149" y="8"/>
                    </a:lnTo>
                    <a:lnTo>
                      <a:pt x="136" y="4"/>
                    </a:lnTo>
                    <a:lnTo>
                      <a:pt x="120" y="0"/>
                    </a:lnTo>
                    <a:lnTo>
                      <a:pt x="104" y="0"/>
                    </a:lnTo>
                    <a:lnTo>
                      <a:pt x="87" y="0"/>
                    </a:lnTo>
                    <a:lnTo>
                      <a:pt x="70" y="4"/>
                    </a:lnTo>
                    <a:lnTo>
                      <a:pt x="57" y="8"/>
                    </a:lnTo>
                    <a:lnTo>
                      <a:pt x="46" y="16"/>
                    </a:lnTo>
                    <a:lnTo>
                      <a:pt x="33" y="28"/>
                    </a:lnTo>
                    <a:lnTo>
                      <a:pt x="21" y="41"/>
                    </a:lnTo>
                    <a:lnTo>
                      <a:pt x="12" y="54"/>
                    </a:lnTo>
                    <a:lnTo>
                      <a:pt x="8" y="66"/>
                    </a:lnTo>
                    <a:lnTo>
                      <a:pt x="3" y="82"/>
                    </a:lnTo>
                    <a:lnTo>
                      <a:pt x="0" y="100"/>
                    </a:lnTo>
                    <a:lnTo>
                      <a:pt x="0" y="104"/>
                    </a:lnTo>
                    <a:lnTo>
                      <a:pt x="3" y="120"/>
                    </a:lnTo>
                    <a:lnTo>
                      <a:pt x="8" y="136"/>
                    </a:lnTo>
                    <a:lnTo>
                      <a:pt x="12" y="149"/>
                    </a:lnTo>
                    <a:lnTo>
                      <a:pt x="21" y="162"/>
                    </a:lnTo>
                    <a:lnTo>
                      <a:pt x="33" y="174"/>
                    </a:lnTo>
                    <a:lnTo>
                      <a:pt x="46" y="187"/>
                    </a:lnTo>
                    <a:lnTo>
                      <a:pt x="57" y="190"/>
                    </a:lnTo>
                    <a:lnTo>
                      <a:pt x="70" y="199"/>
                    </a:lnTo>
                    <a:lnTo>
                      <a:pt x="87" y="203"/>
                    </a:lnTo>
                    <a:lnTo>
                      <a:pt x="104" y="203"/>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545" name="Freeform 48">
                <a:extLst>
                  <a:ext uri="{FF2B5EF4-FFF2-40B4-BE49-F238E27FC236}">
                    <a16:creationId xmlns:a16="http://schemas.microsoft.com/office/drawing/2014/main" id="{87D74BB7-CDA9-4D28-A829-A6B8D47EA179}"/>
                  </a:ext>
                </a:extLst>
              </p:cNvPr>
              <p:cNvSpPr>
                <a:spLocks/>
              </p:cNvSpPr>
              <p:nvPr/>
            </p:nvSpPr>
            <p:spPr bwMode="auto">
              <a:xfrm>
                <a:off x="3521" y="999"/>
                <a:ext cx="34" cy="34"/>
              </a:xfrm>
              <a:custGeom>
                <a:avLst/>
                <a:gdLst>
                  <a:gd name="T0" fmla="*/ 17 w 171"/>
                  <a:gd name="T1" fmla="*/ 34 h 170"/>
                  <a:gd name="T2" fmla="*/ 20 w 171"/>
                  <a:gd name="T3" fmla="*/ 34 h 170"/>
                  <a:gd name="T4" fmla="*/ 22 w 171"/>
                  <a:gd name="T5" fmla="*/ 33 h 170"/>
                  <a:gd name="T6" fmla="*/ 25 w 171"/>
                  <a:gd name="T7" fmla="*/ 32 h 170"/>
                  <a:gd name="T8" fmla="*/ 27 w 171"/>
                  <a:gd name="T9" fmla="*/ 31 h 170"/>
                  <a:gd name="T10" fmla="*/ 29 w 171"/>
                  <a:gd name="T11" fmla="*/ 29 h 170"/>
                  <a:gd name="T12" fmla="*/ 31 w 171"/>
                  <a:gd name="T13" fmla="*/ 27 h 170"/>
                  <a:gd name="T14" fmla="*/ 32 w 171"/>
                  <a:gd name="T15" fmla="*/ 25 h 170"/>
                  <a:gd name="T16" fmla="*/ 33 w 171"/>
                  <a:gd name="T17" fmla="*/ 22 h 170"/>
                  <a:gd name="T18" fmla="*/ 34 w 171"/>
                  <a:gd name="T19" fmla="*/ 20 h 170"/>
                  <a:gd name="T20" fmla="*/ 34 w 171"/>
                  <a:gd name="T21" fmla="*/ 17 h 170"/>
                  <a:gd name="T22" fmla="*/ 34 w 171"/>
                  <a:gd name="T23" fmla="*/ 14 h 170"/>
                  <a:gd name="T24" fmla="*/ 33 w 171"/>
                  <a:gd name="T25" fmla="*/ 12 h 170"/>
                  <a:gd name="T26" fmla="*/ 32 w 171"/>
                  <a:gd name="T27" fmla="*/ 9 h 170"/>
                  <a:gd name="T28" fmla="*/ 31 w 171"/>
                  <a:gd name="T29" fmla="*/ 7 h 170"/>
                  <a:gd name="T30" fmla="*/ 29 w 171"/>
                  <a:gd name="T31" fmla="*/ 5 h 170"/>
                  <a:gd name="T32" fmla="*/ 27 w 171"/>
                  <a:gd name="T33" fmla="*/ 3 h 170"/>
                  <a:gd name="T34" fmla="*/ 25 w 171"/>
                  <a:gd name="T35" fmla="*/ 2 h 170"/>
                  <a:gd name="T36" fmla="*/ 22 w 171"/>
                  <a:gd name="T37" fmla="*/ 1 h 170"/>
                  <a:gd name="T38" fmla="*/ 20 w 171"/>
                  <a:gd name="T39" fmla="*/ 0 h 170"/>
                  <a:gd name="T40" fmla="*/ 17 w 171"/>
                  <a:gd name="T41" fmla="*/ 0 h 170"/>
                  <a:gd name="T42" fmla="*/ 15 w 171"/>
                  <a:gd name="T43" fmla="*/ 0 h 170"/>
                  <a:gd name="T44" fmla="*/ 12 w 171"/>
                  <a:gd name="T45" fmla="*/ 1 h 170"/>
                  <a:gd name="T46" fmla="*/ 10 w 171"/>
                  <a:gd name="T47" fmla="*/ 2 h 170"/>
                  <a:gd name="T48" fmla="*/ 8 w 171"/>
                  <a:gd name="T49" fmla="*/ 3 h 170"/>
                  <a:gd name="T50" fmla="*/ 5 w 171"/>
                  <a:gd name="T51" fmla="*/ 5 h 170"/>
                  <a:gd name="T52" fmla="*/ 3 w 171"/>
                  <a:gd name="T53" fmla="*/ 7 h 170"/>
                  <a:gd name="T54" fmla="*/ 3 w 171"/>
                  <a:gd name="T55" fmla="*/ 9 h 170"/>
                  <a:gd name="T56" fmla="*/ 1 w 171"/>
                  <a:gd name="T57" fmla="*/ 12 h 170"/>
                  <a:gd name="T58" fmla="*/ 1 w 171"/>
                  <a:gd name="T59" fmla="*/ 14 h 170"/>
                  <a:gd name="T60" fmla="*/ 0 w 171"/>
                  <a:gd name="T61" fmla="*/ 17 h 170"/>
                  <a:gd name="T62" fmla="*/ 0 w 171"/>
                  <a:gd name="T63" fmla="*/ 17 h 170"/>
                  <a:gd name="T64" fmla="*/ 0 w 171"/>
                  <a:gd name="T65" fmla="*/ 20 h 170"/>
                  <a:gd name="T66" fmla="*/ 1 w 171"/>
                  <a:gd name="T67" fmla="*/ 22 h 170"/>
                  <a:gd name="T68" fmla="*/ 3 w 171"/>
                  <a:gd name="T69" fmla="*/ 25 h 170"/>
                  <a:gd name="T70" fmla="*/ 3 w 171"/>
                  <a:gd name="T71" fmla="*/ 27 h 170"/>
                  <a:gd name="T72" fmla="*/ 5 w 171"/>
                  <a:gd name="T73" fmla="*/ 29 h 170"/>
                  <a:gd name="T74" fmla="*/ 8 w 171"/>
                  <a:gd name="T75" fmla="*/ 31 h 170"/>
                  <a:gd name="T76" fmla="*/ 9 w 171"/>
                  <a:gd name="T77" fmla="*/ 32 h 170"/>
                  <a:gd name="T78" fmla="*/ 12 w 171"/>
                  <a:gd name="T79" fmla="*/ 33 h 170"/>
                  <a:gd name="T80" fmla="*/ 15 w 171"/>
                  <a:gd name="T81" fmla="*/ 34 h 170"/>
                  <a:gd name="T82" fmla="*/ 17 w 171"/>
                  <a:gd name="T83" fmla="*/ 34 h 1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1"/>
                  <a:gd name="T127" fmla="*/ 0 h 170"/>
                  <a:gd name="T128" fmla="*/ 171 w 171"/>
                  <a:gd name="T129" fmla="*/ 170 h 17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1" h="170">
                    <a:moveTo>
                      <a:pt x="88" y="170"/>
                    </a:moveTo>
                    <a:lnTo>
                      <a:pt x="99" y="170"/>
                    </a:lnTo>
                    <a:lnTo>
                      <a:pt x="112" y="166"/>
                    </a:lnTo>
                    <a:lnTo>
                      <a:pt x="124" y="161"/>
                    </a:lnTo>
                    <a:lnTo>
                      <a:pt x="137" y="154"/>
                    </a:lnTo>
                    <a:lnTo>
                      <a:pt x="146" y="145"/>
                    </a:lnTo>
                    <a:lnTo>
                      <a:pt x="158" y="137"/>
                    </a:lnTo>
                    <a:lnTo>
                      <a:pt x="162" y="125"/>
                    </a:lnTo>
                    <a:lnTo>
                      <a:pt x="166" y="112"/>
                    </a:lnTo>
                    <a:lnTo>
                      <a:pt x="171" y="100"/>
                    </a:lnTo>
                    <a:lnTo>
                      <a:pt x="171" y="87"/>
                    </a:lnTo>
                    <a:lnTo>
                      <a:pt x="171" y="71"/>
                    </a:lnTo>
                    <a:lnTo>
                      <a:pt x="166" y="58"/>
                    </a:lnTo>
                    <a:lnTo>
                      <a:pt x="162" y="46"/>
                    </a:lnTo>
                    <a:lnTo>
                      <a:pt x="158" y="33"/>
                    </a:lnTo>
                    <a:lnTo>
                      <a:pt x="146" y="24"/>
                    </a:lnTo>
                    <a:lnTo>
                      <a:pt x="137" y="17"/>
                    </a:lnTo>
                    <a:lnTo>
                      <a:pt x="124" y="8"/>
                    </a:lnTo>
                    <a:lnTo>
                      <a:pt x="112" y="4"/>
                    </a:lnTo>
                    <a:lnTo>
                      <a:pt x="99" y="0"/>
                    </a:lnTo>
                    <a:lnTo>
                      <a:pt x="88" y="0"/>
                    </a:lnTo>
                    <a:lnTo>
                      <a:pt x="75" y="0"/>
                    </a:lnTo>
                    <a:lnTo>
                      <a:pt x="58" y="4"/>
                    </a:lnTo>
                    <a:lnTo>
                      <a:pt x="50" y="8"/>
                    </a:lnTo>
                    <a:lnTo>
                      <a:pt x="38" y="17"/>
                    </a:lnTo>
                    <a:lnTo>
                      <a:pt x="25" y="24"/>
                    </a:lnTo>
                    <a:lnTo>
                      <a:pt x="16" y="33"/>
                    </a:lnTo>
                    <a:lnTo>
                      <a:pt x="13" y="46"/>
                    </a:lnTo>
                    <a:lnTo>
                      <a:pt x="4" y="58"/>
                    </a:lnTo>
                    <a:lnTo>
                      <a:pt x="4" y="71"/>
                    </a:lnTo>
                    <a:lnTo>
                      <a:pt x="0" y="83"/>
                    </a:lnTo>
                    <a:lnTo>
                      <a:pt x="0" y="87"/>
                    </a:lnTo>
                    <a:lnTo>
                      <a:pt x="0" y="100"/>
                    </a:lnTo>
                    <a:lnTo>
                      <a:pt x="4" y="112"/>
                    </a:lnTo>
                    <a:lnTo>
                      <a:pt x="13" y="125"/>
                    </a:lnTo>
                    <a:lnTo>
                      <a:pt x="16" y="137"/>
                    </a:lnTo>
                    <a:lnTo>
                      <a:pt x="25" y="145"/>
                    </a:lnTo>
                    <a:lnTo>
                      <a:pt x="38" y="154"/>
                    </a:lnTo>
                    <a:lnTo>
                      <a:pt x="45" y="161"/>
                    </a:lnTo>
                    <a:lnTo>
                      <a:pt x="58" y="166"/>
                    </a:lnTo>
                    <a:lnTo>
                      <a:pt x="75" y="170"/>
                    </a:lnTo>
                    <a:lnTo>
                      <a:pt x="88" y="170"/>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546" name="Freeform 49">
                <a:extLst>
                  <a:ext uri="{FF2B5EF4-FFF2-40B4-BE49-F238E27FC236}">
                    <a16:creationId xmlns:a16="http://schemas.microsoft.com/office/drawing/2014/main" id="{1B5AA8C7-E0D4-4917-8DB2-D30C2DBB28B1}"/>
                  </a:ext>
                </a:extLst>
              </p:cNvPr>
              <p:cNvSpPr>
                <a:spLocks/>
              </p:cNvSpPr>
              <p:nvPr/>
            </p:nvSpPr>
            <p:spPr bwMode="auto">
              <a:xfrm>
                <a:off x="3524" y="1000"/>
                <a:ext cx="27" cy="28"/>
              </a:xfrm>
              <a:custGeom>
                <a:avLst/>
                <a:gdLst>
                  <a:gd name="T0" fmla="*/ 14 w 137"/>
                  <a:gd name="T1" fmla="*/ 28 h 141"/>
                  <a:gd name="T2" fmla="*/ 16 w 137"/>
                  <a:gd name="T3" fmla="*/ 27 h 141"/>
                  <a:gd name="T4" fmla="*/ 18 w 137"/>
                  <a:gd name="T5" fmla="*/ 27 h 141"/>
                  <a:gd name="T6" fmla="*/ 20 w 137"/>
                  <a:gd name="T7" fmla="*/ 26 h 141"/>
                  <a:gd name="T8" fmla="*/ 21 w 137"/>
                  <a:gd name="T9" fmla="*/ 25 h 141"/>
                  <a:gd name="T10" fmla="*/ 23 w 137"/>
                  <a:gd name="T11" fmla="*/ 24 h 141"/>
                  <a:gd name="T12" fmla="*/ 24 w 137"/>
                  <a:gd name="T13" fmla="*/ 22 h 141"/>
                  <a:gd name="T14" fmla="*/ 25 w 137"/>
                  <a:gd name="T15" fmla="*/ 20 h 141"/>
                  <a:gd name="T16" fmla="*/ 26 w 137"/>
                  <a:gd name="T17" fmla="*/ 18 h 141"/>
                  <a:gd name="T18" fmla="*/ 27 w 137"/>
                  <a:gd name="T19" fmla="*/ 16 h 141"/>
                  <a:gd name="T20" fmla="*/ 27 w 137"/>
                  <a:gd name="T21" fmla="*/ 14 h 141"/>
                  <a:gd name="T22" fmla="*/ 27 w 137"/>
                  <a:gd name="T23" fmla="*/ 12 h 141"/>
                  <a:gd name="T24" fmla="*/ 26 w 137"/>
                  <a:gd name="T25" fmla="*/ 10 h 141"/>
                  <a:gd name="T26" fmla="*/ 25 w 137"/>
                  <a:gd name="T27" fmla="*/ 8 h 141"/>
                  <a:gd name="T28" fmla="*/ 24 w 137"/>
                  <a:gd name="T29" fmla="*/ 6 h 141"/>
                  <a:gd name="T30" fmla="*/ 23 w 137"/>
                  <a:gd name="T31" fmla="*/ 4 h 141"/>
                  <a:gd name="T32" fmla="*/ 21 w 137"/>
                  <a:gd name="T33" fmla="*/ 3 h 141"/>
                  <a:gd name="T34" fmla="*/ 20 w 137"/>
                  <a:gd name="T35" fmla="*/ 2 h 141"/>
                  <a:gd name="T36" fmla="*/ 18 w 137"/>
                  <a:gd name="T37" fmla="*/ 1 h 141"/>
                  <a:gd name="T38" fmla="*/ 16 w 137"/>
                  <a:gd name="T39" fmla="*/ 0 h 141"/>
                  <a:gd name="T40" fmla="*/ 14 w 137"/>
                  <a:gd name="T41" fmla="*/ 0 h 141"/>
                  <a:gd name="T42" fmla="*/ 11 w 137"/>
                  <a:gd name="T43" fmla="*/ 0 h 141"/>
                  <a:gd name="T44" fmla="*/ 9 w 137"/>
                  <a:gd name="T45" fmla="*/ 1 h 141"/>
                  <a:gd name="T46" fmla="*/ 7 w 137"/>
                  <a:gd name="T47" fmla="*/ 2 h 141"/>
                  <a:gd name="T48" fmla="*/ 6 w 137"/>
                  <a:gd name="T49" fmla="*/ 3 h 141"/>
                  <a:gd name="T50" fmla="*/ 4 w 137"/>
                  <a:gd name="T51" fmla="*/ 4 h 141"/>
                  <a:gd name="T52" fmla="*/ 2 w 137"/>
                  <a:gd name="T53" fmla="*/ 6 h 141"/>
                  <a:gd name="T54" fmla="*/ 2 w 137"/>
                  <a:gd name="T55" fmla="*/ 8 h 141"/>
                  <a:gd name="T56" fmla="*/ 1 w 137"/>
                  <a:gd name="T57" fmla="*/ 10 h 141"/>
                  <a:gd name="T58" fmla="*/ 0 w 137"/>
                  <a:gd name="T59" fmla="*/ 12 h 141"/>
                  <a:gd name="T60" fmla="*/ 0 w 137"/>
                  <a:gd name="T61" fmla="*/ 14 h 141"/>
                  <a:gd name="T62" fmla="*/ 0 w 137"/>
                  <a:gd name="T63" fmla="*/ 16 h 141"/>
                  <a:gd name="T64" fmla="*/ 1 w 137"/>
                  <a:gd name="T65" fmla="*/ 18 h 141"/>
                  <a:gd name="T66" fmla="*/ 2 w 137"/>
                  <a:gd name="T67" fmla="*/ 20 h 141"/>
                  <a:gd name="T68" fmla="*/ 2 w 137"/>
                  <a:gd name="T69" fmla="*/ 22 h 141"/>
                  <a:gd name="T70" fmla="*/ 4 w 137"/>
                  <a:gd name="T71" fmla="*/ 24 h 141"/>
                  <a:gd name="T72" fmla="*/ 6 w 137"/>
                  <a:gd name="T73" fmla="*/ 25 h 141"/>
                  <a:gd name="T74" fmla="*/ 7 w 137"/>
                  <a:gd name="T75" fmla="*/ 26 h 141"/>
                  <a:gd name="T76" fmla="*/ 9 w 137"/>
                  <a:gd name="T77" fmla="*/ 27 h 141"/>
                  <a:gd name="T78" fmla="*/ 11 w 137"/>
                  <a:gd name="T79" fmla="*/ 27 h 141"/>
                  <a:gd name="T80" fmla="*/ 14 w 137"/>
                  <a:gd name="T81" fmla="*/ 28 h 14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41"/>
                  <a:gd name="T125" fmla="*/ 137 w 137"/>
                  <a:gd name="T126" fmla="*/ 141 h 14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41">
                    <a:moveTo>
                      <a:pt x="70" y="141"/>
                    </a:moveTo>
                    <a:lnTo>
                      <a:pt x="79" y="137"/>
                    </a:lnTo>
                    <a:lnTo>
                      <a:pt x="91" y="137"/>
                    </a:lnTo>
                    <a:lnTo>
                      <a:pt x="99" y="133"/>
                    </a:lnTo>
                    <a:lnTo>
                      <a:pt x="108" y="125"/>
                    </a:lnTo>
                    <a:lnTo>
                      <a:pt x="116" y="121"/>
                    </a:lnTo>
                    <a:lnTo>
                      <a:pt x="124" y="112"/>
                    </a:lnTo>
                    <a:lnTo>
                      <a:pt x="128" y="103"/>
                    </a:lnTo>
                    <a:lnTo>
                      <a:pt x="133" y="92"/>
                    </a:lnTo>
                    <a:lnTo>
                      <a:pt x="137" y="83"/>
                    </a:lnTo>
                    <a:lnTo>
                      <a:pt x="137" y="71"/>
                    </a:lnTo>
                    <a:lnTo>
                      <a:pt x="137" y="58"/>
                    </a:lnTo>
                    <a:lnTo>
                      <a:pt x="133" y="49"/>
                    </a:lnTo>
                    <a:lnTo>
                      <a:pt x="128" y="38"/>
                    </a:lnTo>
                    <a:lnTo>
                      <a:pt x="124" y="29"/>
                    </a:lnTo>
                    <a:lnTo>
                      <a:pt x="116" y="20"/>
                    </a:lnTo>
                    <a:lnTo>
                      <a:pt x="108" y="13"/>
                    </a:lnTo>
                    <a:lnTo>
                      <a:pt x="99" y="8"/>
                    </a:lnTo>
                    <a:lnTo>
                      <a:pt x="91" y="4"/>
                    </a:lnTo>
                    <a:lnTo>
                      <a:pt x="79" y="0"/>
                    </a:lnTo>
                    <a:lnTo>
                      <a:pt x="70" y="0"/>
                    </a:lnTo>
                    <a:lnTo>
                      <a:pt x="57" y="0"/>
                    </a:lnTo>
                    <a:lnTo>
                      <a:pt x="45" y="4"/>
                    </a:lnTo>
                    <a:lnTo>
                      <a:pt x="37" y="8"/>
                    </a:lnTo>
                    <a:lnTo>
                      <a:pt x="29" y="13"/>
                    </a:lnTo>
                    <a:lnTo>
                      <a:pt x="21" y="20"/>
                    </a:lnTo>
                    <a:lnTo>
                      <a:pt x="12" y="29"/>
                    </a:lnTo>
                    <a:lnTo>
                      <a:pt x="8" y="38"/>
                    </a:lnTo>
                    <a:lnTo>
                      <a:pt x="3" y="49"/>
                    </a:lnTo>
                    <a:lnTo>
                      <a:pt x="0" y="58"/>
                    </a:lnTo>
                    <a:lnTo>
                      <a:pt x="0" y="71"/>
                    </a:lnTo>
                    <a:lnTo>
                      <a:pt x="0" y="83"/>
                    </a:lnTo>
                    <a:lnTo>
                      <a:pt x="3" y="92"/>
                    </a:lnTo>
                    <a:lnTo>
                      <a:pt x="8" y="103"/>
                    </a:lnTo>
                    <a:lnTo>
                      <a:pt x="12" y="112"/>
                    </a:lnTo>
                    <a:lnTo>
                      <a:pt x="21" y="121"/>
                    </a:lnTo>
                    <a:lnTo>
                      <a:pt x="29" y="125"/>
                    </a:lnTo>
                    <a:lnTo>
                      <a:pt x="37" y="133"/>
                    </a:lnTo>
                    <a:lnTo>
                      <a:pt x="45" y="137"/>
                    </a:lnTo>
                    <a:lnTo>
                      <a:pt x="57" y="137"/>
                    </a:lnTo>
                    <a:lnTo>
                      <a:pt x="70" y="141"/>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547" name="Freeform 50">
                <a:extLst>
                  <a:ext uri="{FF2B5EF4-FFF2-40B4-BE49-F238E27FC236}">
                    <a16:creationId xmlns:a16="http://schemas.microsoft.com/office/drawing/2014/main" id="{3DE69D9E-A915-490A-806F-F5FB6AA9E550}"/>
                  </a:ext>
                </a:extLst>
              </p:cNvPr>
              <p:cNvSpPr>
                <a:spLocks/>
              </p:cNvSpPr>
              <p:nvPr/>
            </p:nvSpPr>
            <p:spPr bwMode="auto">
              <a:xfrm>
                <a:off x="3612" y="985"/>
                <a:ext cx="116" cy="116"/>
              </a:xfrm>
              <a:custGeom>
                <a:avLst/>
                <a:gdLst>
                  <a:gd name="T0" fmla="*/ 58 w 577"/>
                  <a:gd name="T1" fmla="*/ 116 h 578"/>
                  <a:gd name="T2" fmla="*/ 68 w 577"/>
                  <a:gd name="T3" fmla="*/ 115 h 578"/>
                  <a:gd name="T4" fmla="*/ 76 w 577"/>
                  <a:gd name="T5" fmla="*/ 112 h 578"/>
                  <a:gd name="T6" fmla="*/ 84 w 577"/>
                  <a:gd name="T7" fmla="*/ 109 h 578"/>
                  <a:gd name="T8" fmla="*/ 92 w 577"/>
                  <a:gd name="T9" fmla="*/ 104 h 578"/>
                  <a:gd name="T10" fmla="*/ 99 w 577"/>
                  <a:gd name="T11" fmla="*/ 98 h 578"/>
                  <a:gd name="T12" fmla="*/ 104 w 577"/>
                  <a:gd name="T13" fmla="*/ 92 h 578"/>
                  <a:gd name="T14" fmla="*/ 109 w 577"/>
                  <a:gd name="T15" fmla="*/ 84 h 578"/>
                  <a:gd name="T16" fmla="*/ 113 w 577"/>
                  <a:gd name="T17" fmla="*/ 76 h 578"/>
                  <a:gd name="T18" fmla="*/ 115 w 577"/>
                  <a:gd name="T19" fmla="*/ 67 h 578"/>
                  <a:gd name="T20" fmla="*/ 116 w 577"/>
                  <a:gd name="T21" fmla="*/ 57 h 578"/>
                  <a:gd name="T22" fmla="*/ 115 w 577"/>
                  <a:gd name="T23" fmla="*/ 48 h 578"/>
                  <a:gd name="T24" fmla="*/ 113 w 577"/>
                  <a:gd name="T25" fmla="*/ 39 h 578"/>
                  <a:gd name="T26" fmla="*/ 109 w 577"/>
                  <a:gd name="T27" fmla="*/ 31 h 578"/>
                  <a:gd name="T28" fmla="*/ 104 w 577"/>
                  <a:gd name="T29" fmla="*/ 23 h 578"/>
                  <a:gd name="T30" fmla="*/ 99 w 577"/>
                  <a:gd name="T31" fmla="*/ 17 h 578"/>
                  <a:gd name="T32" fmla="*/ 92 w 577"/>
                  <a:gd name="T33" fmla="*/ 11 h 578"/>
                  <a:gd name="T34" fmla="*/ 84 w 577"/>
                  <a:gd name="T35" fmla="*/ 6 h 578"/>
                  <a:gd name="T36" fmla="*/ 76 w 577"/>
                  <a:gd name="T37" fmla="*/ 3 h 578"/>
                  <a:gd name="T38" fmla="*/ 68 w 577"/>
                  <a:gd name="T39" fmla="*/ 0 h 578"/>
                  <a:gd name="T40" fmla="*/ 58 w 577"/>
                  <a:gd name="T41" fmla="*/ 0 h 578"/>
                  <a:gd name="T42" fmla="*/ 48 w 577"/>
                  <a:gd name="T43" fmla="*/ 0 h 578"/>
                  <a:gd name="T44" fmla="*/ 39 w 577"/>
                  <a:gd name="T45" fmla="*/ 3 h 578"/>
                  <a:gd name="T46" fmla="*/ 31 w 577"/>
                  <a:gd name="T47" fmla="*/ 6 h 578"/>
                  <a:gd name="T48" fmla="*/ 23 w 577"/>
                  <a:gd name="T49" fmla="*/ 11 h 578"/>
                  <a:gd name="T50" fmla="*/ 17 w 577"/>
                  <a:gd name="T51" fmla="*/ 17 h 578"/>
                  <a:gd name="T52" fmla="*/ 11 w 577"/>
                  <a:gd name="T53" fmla="*/ 23 h 578"/>
                  <a:gd name="T54" fmla="*/ 7 w 577"/>
                  <a:gd name="T55" fmla="*/ 31 h 578"/>
                  <a:gd name="T56" fmla="*/ 3 w 577"/>
                  <a:gd name="T57" fmla="*/ 39 h 578"/>
                  <a:gd name="T58" fmla="*/ 1 w 577"/>
                  <a:gd name="T59" fmla="*/ 48 h 578"/>
                  <a:gd name="T60" fmla="*/ 0 w 577"/>
                  <a:gd name="T61" fmla="*/ 57 h 578"/>
                  <a:gd name="T62" fmla="*/ 1 w 577"/>
                  <a:gd name="T63" fmla="*/ 67 h 578"/>
                  <a:gd name="T64" fmla="*/ 3 w 577"/>
                  <a:gd name="T65" fmla="*/ 76 h 578"/>
                  <a:gd name="T66" fmla="*/ 7 w 577"/>
                  <a:gd name="T67" fmla="*/ 84 h 578"/>
                  <a:gd name="T68" fmla="*/ 11 w 577"/>
                  <a:gd name="T69" fmla="*/ 92 h 578"/>
                  <a:gd name="T70" fmla="*/ 17 w 577"/>
                  <a:gd name="T71" fmla="*/ 98 h 578"/>
                  <a:gd name="T72" fmla="*/ 23 w 577"/>
                  <a:gd name="T73" fmla="*/ 104 h 578"/>
                  <a:gd name="T74" fmla="*/ 31 w 577"/>
                  <a:gd name="T75" fmla="*/ 109 h 578"/>
                  <a:gd name="T76" fmla="*/ 39 w 577"/>
                  <a:gd name="T77" fmla="*/ 112 h 578"/>
                  <a:gd name="T78" fmla="*/ 48 w 577"/>
                  <a:gd name="T79" fmla="*/ 115 h 578"/>
                  <a:gd name="T80" fmla="*/ 58 w 577"/>
                  <a:gd name="T81" fmla="*/ 116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8"/>
                  <a:gd name="T125" fmla="*/ 577 w 577"/>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8">
                    <a:moveTo>
                      <a:pt x="287" y="578"/>
                    </a:moveTo>
                    <a:lnTo>
                      <a:pt x="336" y="573"/>
                    </a:lnTo>
                    <a:lnTo>
                      <a:pt x="377" y="560"/>
                    </a:lnTo>
                    <a:lnTo>
                      <a:pt x="420" y="544"/>
                    </a:lnTo>
                    <a:lnTo>
                      <a:pt x="456" y="519"/>
                    </a:lnTo>
                    <a:lnTo>
                      <a:pt x="490" y="490"/>
                    </a:lnTo>
                    <a:lnTo>
                      <a:pt x="519" y="457"/>
                    </a:lnTo>
                    <a:lnTo>
                      <a:pt x="544" y="419"/>
                    </a:lnTo>
                    <a:lnTo>
                      <a:pt x="560" y="378"/>
                    </a:lnTo>
                    <a:lnTo>
                      <a:pt x="573" y="333"/>
                    </a:lnTo>
                    <a:lnTo>
                      <a:pt x="577" y="286"/>
                    </a:lnTo>
                    <a:lnTo>
                      <a:pt x="573" y="241"/>
                    </a:lnTo>
                    <a:lnTo>
                      <a:pt x="560" y="196"/>
                    </a:lnTo>
                    <a:lnTo>
                      <a:pt x="544" y="154"/>
                    </a:lnTo>
                    <a:lnTo>
                      <a:pt x="519" y="117"/>
                    </a:lnTo>
                    <a:lnTo>
                      <a:pt x="490" y="83"/>
                    </a:lnTo>
                    <a:lnTo>
                      <a:pt x="456" y="54"/>
                    </a:lnTo>
                    <a:lnTo>
                      <a:pt x="420" y="29"/>
                    </a:lnTo>
                    <a:lnTo>
                      <a:pt x="377" y="13"/>
                    </a:lnTo>
                    <a:lnTo>
                      <a:pt x="336" y="0"/>
                    </a:lnTo>
                    <a:lnTo>
                      <a:pt x="287" y="0"/>
                    </a:lnTo>
                    <a:lnTo>
                      <a:pt x="240" y="0"/>
                    </a:lnTo>
                    <a:lnTo>
                      <a:pt x="195" y="13"/>
                    </a:lnTo>
                    <a:lnTo>
                      <a:pt x="153" y="29"/>
                    </a:lnTo>
                    <a:lnTo>
                      <a:pt x="116" y="54"/>
                    </a:lnTo>
                    <a:lnTo>
                      <a:pt x="83" y="83"/>
                    </a:lnTo>
                    <a:lnTo>
                      <a:pt x="54" y="117"/>
                    </a:lnTo>
                    <a:lnTo>
                      <a:pt x="33" y="154"/>
                    </a:lnTo>
                    <a:lnTo>
                      <a:pt x="13" y="196"/>
                    </a:lnTo>
                    <a:lnTo>
                      <a:pt x="4" y="241"/>
                    </a:lnTo>
                    <a:lnTo>
                      <a:pt x="0" y="286"/>
                    </a:lnTo>
                    <a:lnTo>
                      <a:pt x="4" y="333"/>
                    </a:lnTo>
                    <a:lnTo>
                      <a:pt x="13" y="378"/>
                    </a:lnTo>
                    <a:lnTo>
                      <a:pt x="33" y="419"/>
                    </a:lnTo>
                    <a:lnTo>
                      <a:pt x="54" y="457"/>
                    </a:lnTo>
                    <a:lnTo>
                      <a:pt x="83" y="490"/>
                    </a:lnTo>
                    <a:lnTo>
                      <a:pt x="116" y="519"/>
                    </a:lnTo>
                    <a:lnTo>
                      <a:pt x="153" y="544"/>
                    </a:lnTo>
                    <a:lnTo>
                      <a:pt x="195" y="560"/>
                    </a:lnTo>
                    <a:lnTo>
                      <a:pt x="240" y="573"/>
                    </a:lnTo>
                    <a:lnTo>
                      <a:pt x="287" y="578"/>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548" name="Freeform 51">
                <a:extLst>
                  <a:ext uri="{FF2B5EF4-FFF2-40B4-BE49-F238E27FC236}">
                    <a16:creationId xmlns:a16="http://schemas.microsoft.com/office/drawing/2014/main" id="{188CF01E-4764-4C1A-8AD9-5E21BCF19393}"/>
                  </a:ext>
                </a:extLst>
              </p:cNvPr>
              <p:cNvSpPr>
                <a:spLocks/>
              </p:cNvSpPr>
              <p:nvPr/>
            </p:nvSpPr>
            <p:spPr bwMode="auto">
              <a:xfrm>
                <a:off x="3612" y="985"/>
                <a:ext cx="116" cy="116"/>
              </a:xfrm>
              <a:custGeom>
                <a:avLst/>
                <a:gdLst>
                  <a:gd name="T0" fmla="*/ 58 w 577"/>
                  <a:gd name="T1" fmla="*/ 116 h 578"/>
                  <a:gd name="T2" fmla="*/ 68 w 577"/>
                  <a:gd name="T3" fmla="*/ 115 h 578"/>
                  <a:gd name="T4" fmla="*/ 76 w 577"/>
                  <a:gd name="T5" fmla="*/ 112 h 578"/>
                  <a:gd name="T6" fmla="*/ 84 w 577"/>
                  <a:gd name="T7" fmla="*/ 109 h 578"/>
                  <a:gd name="T8" fmla="*/ 92 w 577"/>
                  <a:gd name="T9" fmla="*/ 104 h 578"/>
                  <a:gd name="T10" fmla="*/ 99 w 577"/>
                  <a:gd name="T11" fmla="*/ 98 h 578"/>
                  <a:gd name="T12" fmla="*/ 104 w 577"/>
                  <a:gd name="T13" fmla="*/ 92 h 578"/>
                  <a:gd name="T14" fmla="*/ 109 w 577"/>
                  <a:gd name="T15" fmla="*/ 84 h 578"/>
                  <a:gd name="T16" fmla="*/ 113 w 577"/>
                  <a:gd name="T17" fmla="*/ 76 h 578"/>
                  <a:gd name="T18" fmla="*/ 115 w 577"/>
                  <a:gd name="T19" fmla="*/ 67 h 578"/>
                  <a:gd name="T20" fmla="*/ 116 w 577"/>
                  <a:gd name="T21" fmla="*/ 57 h 578"/>
                  <a:gd name="T22" fmla="*/ 115 w 577"/>
                  <a:gd name="T23" fmla="*/ 48 h 578"/>
                  <a:gd name="T24" fmla="*/ 113 w 577"/>
                  <a:gd name="T25" fmla="*/ 39 h 578"/>
                  <a:gd name="T26" fmla="*/ 109 w 577"/>
                  <a:gd name="T27" fmla="*/ 31 h 578"/>
                  <a:gd name="T28" fmla="*/ 104 w 577"/>
                  <a:gd name="T29" fmla="*/ 23 h 578"/>
                  <a:gd name="T30" fmla="*/ 99 w 577"/>
                  <a:gd name="T31" fmla="*/ 17 h 578"/>
                  <a:gd name="T32" fmla="*/ 92 w 577"/>
                  <a:gd name="T33" fmla="*/ 11 h 578"/>
                  <a:gd name="T34" fmla="*/ 84 w 577"/>
                  <a:gd name="T35" fmla="*/ 6 h 578"/>
                  <a:gd name="T36" fmla="*/ 76 w 577"/>
                  <a:gd name="T37" fmla="*/ 3 h 578"/>
                  <a:gd name="T38" fmla="*/ 68 w 577"/>
                  <a:gd name="T39" fmla="*/ 0 h 578"/>
                  <a:gd name="T40" fmla="*/ 58 w 577"/>
                  <a:gd name="T41" fmla="*/ 0 h 578"/>
                  <a:gd name="T42" fmla="*/ 48 w 577"/>
                  <a:gd name="T43" fmla="*/ 0 h 578"/>
                  <a:gd name="T44" fmla="*/ 39 w 577"/>
                  <a:gd name="T45" fmla="*/ 3 h 578"/>
                  <a:gd name="T46" fmla="*/ 31 w 577"/>
                  <a:gd name="T47" fmla="*/ 6 h 578"/>
                  <a:gd name="T48" fmla="*/ 23 w 577"/>
                  <a:gd name="T49" fmla="*/ 11 h 578"/>
                  <a:gd name="T50" fmla="*/ 17 w 577"/>
                  <a:gd name="T51" fmla="*/ 17 h 578"/>
                  <a:gd name="T52" fmla="*/ 11 w 577"/>
                  <a:gd name="T53" fmla="*/ 23 h 578"/>
                  <a:gd name="T54" fmla="*/ 7 w 577"/>
                  <a:gd name="T55" fmla="*/ 31 h 578"/>
                  <a:gd name="T56" fmla="*/ 3 w 577"/>
                  <a:gd name="T57" fmla="*/ 39 h 578"/>
                  <a:gd name="T58" fmla="*/ 1 w 577"/>
                  <a:gd name="T59" fmla="*/ 48 h 578"/>
                  <a:gd name="T60" fmla="*/ 0 w 577"/>
                  <a:gd name="T61" fmla="*/ 57 h 578"/>
                  <a:gd name="T62" fmla="*/ 1 w 577"/>
                  <a:gd name="T63" fmla="*/ 67 h 578"/>
                  <a:gd name="T64" fmla="*/ 3 w 577"/>
                  <a:gd name="T65" fmla="*/ 76 h 578"/>
                  <a:gd name="T66" fmla="*/ 7 w 577"/>
                  <a:gd name="T67" fmla="*/ 84 h 578"/>
                  <a:gd name="T68" fmla="*/ 11 w 577"/>
                  <a:gd name="T69" fmla="*/ 92 h 578"/>
                  <a:gd name="T70" fmla="*/ 17 w 577"/>
                  <a:gd name="T71" fmla="*/ 98 h 578"/>
                  <a:gd name="T72" fmla="*/ 23 w 577"/>
                  <a:gd name="T73" fmla="*/ 104 h 578"/>
                  <a:gd name="T74" fmla="*/ 31 w 577"/>
                  <a:gd name="T75" fmla="*/ 109 h 578"/>
                  <a:gd name="T76" fmla="*/ 39 w 577"/>
                  <a:gd name="T77" fmla="*/ 112 h 578"/>
                  <a:gd name="T78" fmla="*/ 48 w 577"/>
                  <a:gd name="T79" fmla="*/ 115 h 578"/>
                  <a:gd name="T80" fmla="*/ 58 w 577"/>
                  <a:gd name="T81" fmla="*/ 116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8"/>
                  <a:gd name="T125" fmla="*/ 577 w 577"/>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8">
                    <a:moveTo>
                      <a:pt x="287" y="578"/>
                    </a:moveTo>
                    <a:lnTo>
                      <a:pt x="336" y="573"/>
                    </a:lnTo>
                    <a:lnTo>
                      <a:pt x="377" y="560"/>
                    </a:lnTo>
                    <a:lnTo>
                      <a:pt x="420" y="544"/>
                    </a:lnTo>
                    <a:lnTo>
                      <a:pt x="456" y="519"/>
                    </a:lnTo>
                    <a:lnTo>
                      <a:pt x="490" y="490"/>
                    </a:lnTo>
                    <a:lnTo>
                      <a:pt x="519" y="457"/>
                    </a:lnTo>
                    <a:lnTo>
                      <a:pt x="544" y="419"/>
                    </a:lnTo>
                    <a:lnTo>
                      <a:pt x="560" y="378"/>
                    </a:lnTo>
                    <a:lnTo>
                      <a:pt x="573" y="333"/>
                    </a:lnTo>
                    <a:lnTo>
                      <a:pt x="577" y="286"/>
                    </a:lnTo>
                    <a:lnTo>
                      <a:pt x="573" y="241"/>
                    </a:lnTo>
                    <a:lnTo>
                      <a:pt x="560" y="196"/>
                    </a:lnTo>
                    <a:lnTo>
                      <a:pt x="544" y="154"/>
                    </a:lnTo>
                    <a:lnTo>
                      <a:pt x="519" y="117"/>
                    </a:lnTo>
                    <a:lnTo>
                      <a:pt x="490" y="83"/>
                    </a:lnTo>
                    <a:lnTo>
                      <a:pt x="456" y="54"/>
                    </a:lnTo>
                    <a:lnTo>
                      <a:pt x="420" y="29"/>
                    </a:lnTo>
                    <a:lnTo>
                      <a:pt x="377" y="13"/>
                    </a:lnTo>
                    <a:lnTo>
                      <a:pt x="336" y="0"/>
                    </a:lnTo>
                    <a:lnTo>
                      <a:pt x="287" y="0"/>
                    </a:lnTo>
                    <a:lnTo>
                      <a:pt x="240" y="0"/>
                    </a:lnTo>
                    <a:lnTo>
                      <a:pt x="195" y="13"/>
                    </a:lnTo>
                    <a:lnTo>
                      <a:pt x="153" y="29"/>
                    </a:lnTo>
                    <a:lnTo>
                      <a:pt x="116" y="54"/>
                    </a:lnTo>
                    <a:lnTo>
                      <a:pt x="83" y="83"/>
                    </a:lnTo>
                    <a:lnTo>
                      <a:pt x="54" y="117"/>
                    </a:lnTo>
                    <a:lnTo>
                      <a:pt x="33" y="154"/>
                    </a:lnTo>
                    <a:lnTo>
                      <a:pt x="13" y="196"/>
                    </a:lnTo>
                    <a:lnTo>
                      <a:pt x="4" y="241"/>
                    </a:lnTo>
                    <a:lnTo>
                      <a:pt x="0" y="286"/>
                    </a:lnTo>
                    <a:lnTo>
                      <a:pt x="4" y="333"/>
                    </a:lnTo>
                    <a:lnTo>
                      <a:pt x="13" y="378"/>
                    </a:lnTo>
                    <a:lnTo>
                      <a:pt x="33" y="419"/>
                    </a:lnTo>
                    <a:lnTo>
                      <a:pt x="54" y="457"/>
                    </a:lnTo>
                    <a:lnTo>
                      <a:pt x="83" y="490"/>
                    </a:lnTo>
                    <a:lnTo>
                      <a:pt x="116" y="519"/>
                    </a:lnTo>
                    <a:lnTo>
                      <a:pt x="153" y="544"/>
                    </a:lnTo>
                    <a:lnTo>
                      <a:pt x="195" y="560"/>
                    </a:lnTo>
                    <a:lnTo>
                      <a:pt x="240" y="573"/>
                    </a:lnTo>
                    <a:lnTo>
                      <a:pt x="287" y="578"/>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549" name="Freeform 52">
                <a:extLst>
                  <a:ext uri="{FF2B5EF4-FFF2-40B4-BE49-F238E27FC236}">
                    <a16:creationId xmlns:a16="http://schemas.microsoft.com/office/drawing/2014/main" id="{3D14490B-AB91-408B-AB6E-607A1C63D794}"/>
                  </a:ext>
                </a:extLst>
              </p:cNvPr>
              <p:cNvSpPr>
                <a:spLocks/>
              </p:cNvSpPr>
              <p:nvPr/>
            </p:nvSpPr>
            <p:spPr bwMode="auto">
              <a:xfrm>
                <a:off x="3612" y="985"/>
                <a:ext cx="116" cy="116"/>
              </a:xfrm>
              <a:custGeom>
                <a:avLst/>
                <a:gdLst>
                  <a:gd name="T0" fmla="*/ 58 w 577"/>
                  <a:gd name="T1" fmla="*/ 116 h 578"/>
                  <a:gd name="T2" fmla="*/ 68 w 577"/>
                  <a:gd name="T3" fmla="*/ 115 h 578"/>
                  <a:gd name="T4" fmla="*/ 76 w 577"/>
                  <a:gd name="T5" fmla="*/ 112 h 578"/>
                  <a:gd name="T6" fmla="*/ 84 w 577"/>
                  <a:gd name="T7" fmla="*/ 109 h 578"/>
                  <a:gd name="T8" fmla="*/ 92 w 577"/>
                  <a:gd name="T9" fmla="*/ 104 h 578"/>
                  <a:gd name="T10" fmla="*/ 99 w 577"/>
                  <a:gd name="T11" fmla="*/ 98 h 578"/>
                  <a:gd name="T12" fmla="*/ 104 w 577"/>
                  <a:gd name="T13" fmla="*/ 92 h 578"/>
                  <a:gd name="T14" fmla="*/ 109 w 577"/>
                  <a:gd name="T15" fmla="*/ 84 h 578"/>
                  <a:gd name="T16" fmla="*/ 113 w 577"/>
                  <a:gd name="T17" fmla="*/ 76 h 578"/>
                  <a:gd name="T18" fmla="*/ 115 w 577"/>
                  <a:gd name="T19" fmla="*/ 67 h 578"/>
                  <a:gd name="T20" fmla="*/ 116 w 577"/>
                  <a:gd name="T21" fmla="*/ 57 h 578"/>
                  <a:gd name="T22" fmla="*/ 115 w 577"/>
                  <a:gd name="T23" fmla="*/ 48 h 578"/>
                  <a:gd name="T24" fmla="*/ 113 w 577"/>
                  <a:gd name="T25" fmla="*/ 39 h 578"/>
                  <a:gd name="T26" fmla="*/ 109 w 577"/>
                  <a:gd name="T27" fmla="*/ 31 h 578"/>
                  <a:gd name="T28" fmla="*/ 104 w 577"/>
                  <a:gd name="T29" fmla="*/ 23 h 578"/>
                  <a:gd name="T30" fmla="*/ 99 w 577"/>
                  <a:gd name="T31" fmla="*/ 17 h 578"/>
                  <a:gd name="T32" fmla="*/ 92 w 577"/>
                  <a:gd name="T33" fmla="*/ 11 h 578"/>
                  <a:gd name="T34" fmla="*/ 84 w 577"/>
                  <a:gd name="T35" fmla="*/ 6 h 578"/>
                  <a:gd name="T36" fmla="*/ 76 w 577"/>
                  <a:gd name="T37" fmla="*/ 3 h 578"/>
                  <a:gd name="T38" fmla="*/ 68 w 577"/>
                  <a:gd name="T39" fmla="*/ 0 h 578"/>
                  <a:gd name="T40" fmla="*/ 58 w 577"/>
                  <a:gd name="T41" fmla="*/ 0 h 578"/>
                  <a:gd name="T42" fmla="*/ 48 w 577"/>
                  <a:gd name="T43" fmla="*/ 0 h 578"/>
                  <a:gd name="T44" fmla="*/ 39 w 577"/>
                  <a:gd name="T45" fmla="*/ 3 h 578"/>
                  <a:gd name="T46" fmla="*/ 31 w 577"/>
                  <a:gd name="T47" fmla="*/ 6 h 578"/>
                  <a:gd name="T48" fmla="*/ 23 w 577"/>
                  <a:gd name="T49" fmla="*/ 11 h 578"/>
                  <a:gd name="T50" fmla="*/ 17 w 577"/>
                  <a:gd name="T51" fmla="*/ 17 h 578"/>
                  <a:gd name="T52" fmla="*/ 11 w 577"/>
                  <a:gd name="T53" fmla="*/ 23 h 578"/>
                  <a:gd name="T54" fmla="*/ 7 w 577"/>
                  <a:gd name="T55" fmla="*/ 31 h 578"/>
                  <a:gd name="T56" fmla="*/ 3 w 577"/>
                  <a:gd name="T57" fmla="*/ 39 h 578"/>
                  <a:gd name="T58" fmla="*/ 1 w 577"/>
                  <a:gd name="T59" fmla="*/ 48 h 578"/>
                  <a:gd name="T60" fmla="*/ 0 w 577"/>
                  <a:gd name="T61" fmla="*/ 57 h 578"/>
                  <a:gd name="T62" fmla="*/ 1 w 577"/>
                  <a:gd name="T63" fmla="*/ 67 h 578"/>
                  <a:gd name="T64" fmla="*/ 3 w 577"/>
                  <a:gd name="T65" fmla="*/ 76 h 578"/>
                  <a:gd name="T66" fmla="*/ 7 w 577"/>
                  <a:gd name="T67" fmla="*/ 84 h 578"/>
                  <a:gd name="T68" fmla="*/ 11 w 577"/>
                  <a:gd name="T69" fmla="*/ 92 h 578"/>
                  <a:gd name="T70" fmla="*/ 17 w 577"/>
                  <a:gd name="T71" fmla="*/ 98 h 578"/>
                  <a:gd name="T72" fmla="*/ 23 w 577"/>
                  <a:gd name="T73" fmla="*/ 104 h 578"/>
                  <a:gd name="T74" fmla="*/ 31 w 577"/>
                  <a:gd name="T75" fmla="*/ 109 h 578"/>
                  <a:gd name="T76" fmla="*/ 39 w 577"/>
                  <a:gd name="T77" fmla="*/ 112 h 578"/>
                  <a:gd name="T78" fmla="*/ 48 w 577"/>
                  <a:gd name="T79" fmla="*/ 115 h 578"/>
                  <a:gd name="T80" fmla="*/ 58 w 577"/>
                  <a:gd name="T81" fmla="*/ 116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8"/>
                  <a:gd name="T125" fmla="*/ 577 w 577"/>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8">
                    <a:moveTo>
                      <a:pt x="287" y="578"/>
                    </a:moveTo>
                    <a:lnTo>
                      <a:pt x="336" y="573"/>
                    </a:lnTo>
                    <a:lnTo>
                      <a:pt x="377" y="560"/>
                    </a:lnTo>
                    <a:lnTo>
                      <a:pt x="420" y="544"/>
                    </a:lnTo>
                    <a:lnTo>
                      <a:pt x="456" y="519"/>
                    </a:lnTo>
                    <a:lnTo>
                      <a:pt x="490" y="490"/>
                    </a:lnTo>
                    <a:lnTo>
                      <a:pt x="519" y="457"/>
                    </a:lnTo>
                    <a:lnTo>
                      <a:pt x="544" y="419"/>
                    </a:lnTo>
                    <a:lnTo>
                      <a:pt x="560" y="378"/>
                    </a:lnTo>
                    <a:lnTo>
                      <a:pt x="573" y="333"/>
                    </a:lnTo>
                    <a:lnTo>
                      <a:pt x="577" y="286"/>
                    </a:lnTo>
                    <a:lnTo>
                      <a:pt x="573" y="241"/>
                    </a:lnTo>
                    <a:lnTo>
                      <a:pt x="560" y="196"/>
                    </a:lnTo>
                    <a:lnTo>
                      <a:pt x="544" y="154"/>
                    </a:lnTo>
                    <a:lnTo>
                      <a:pt x="519" y="117"/>
                    </a:lnTo>
                    <a:lnTo>
                      <a:pt x="490" y="83"/>
                    </a:lnTo>
                    <a:lnTo>
                      <a:pt x="456" y="54"/>
                    </a:lnTo>
                    <a:lnTo>
                      <a:pt x="420" y="29"/>
                    </a:lnTo>
                    <a:lnTo>
                      <a:pt x="377" y="13"/>
                    </a:lnTo>
                    <a:lnTo>
                      <a:pt x="336" y="0"/>
                    </a:lnTo>
                    <a:lnTo>
                      <a:pt x="287" y="0"/>
                    </a:lnTo>
                    <a:lnTo>
                      <a:pt x="240" y="0"/>
                    </a:lnTo>
                    <a:lnTo>
                      <a:pt x="195" y="13"/>
                    </a:lnTo>
                    <a:lnTo>
                      <a:pt x="153" y="29"/>
                    </a:lnTo>
                    <a:lnTo>
                      <a:pt x="116" y="54"/>
                    </a:lnTo>
                    <a:lnTo>
                      <a:pt x="83" y="83"/>
                    </a:lnTo>
                    <a:lnTo>
                      <a:pt x="54" y="117"/>
                    </a:lnTo>
                    <a:lnTo>
                      <a:pt x="33" y="154"/>
                    </a:lnTo>
                    <a:lnTo>
                      <a:pt x="13" y="196"/>
                    </a:lnTo>
                    <a:lnTo>
                      <a:pt x="4" y="241"/>
                    </a:lnTo>
                    <a:lnTo>
                      <a:pt x="0" y="286"/>
                    </a:lnTo>
                    <a:lnTo>
                      <a:pt x="4" y="333"/>
                    </a:lnTo>
                    <a:lnTo>
                      <a:pt x="13" y="378"/>
                    </a:lnTo>
                    <a:lnTo>
                      <a:pt x="33" y="419"/>
                    </a:lnTo>
                    <a:lnTo>
                      <a:pt x="54" y="457"/>
                    </a:lnTo>
                    <a:lnTo>
                      <a:pt x="83" y="490"/>
                    </a:lnTo>
                    <a:lnTo>
                      <a:pt x="116" y="519"/>
                    </a:lnTo>
                    <a:lnTo>
                      <a:pt x="153" y="544"/>
                    </a:lnTo>
                    <a:lnTo>
                      <a:pt x="195" y="560"/>
                    </a:lnTo>
                    <a:lnTo>
                      <a:pt x="240" y="573"/>
                    </a:lnTo>
                    <a:lnTo>
                      <a:pt x="287" y="578"/>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550" name="Freeform 53">
                <a:extLst>
                  <a:ext uri="{FF2B5EF4-FFF2-40B4-BE49-F238E27FC236}">
                    <a16:creationId xmlns:a16="http://schemas.microsoft.com/office/drawing/2014/main" id="{CB442279-7F30-4F42-9C5A-EE59B231B531}"/>
                  </a:ext>
                </a:extLst>
              </p:cNvPr>
              <p:cNvSpPr>
                <a:spLocks/>
              </p:cNvSpPr>
              <p:nvPr/>
            </p:nvSpPr>
            <p:spPr bwMode="auto">
              <a:xfrm>
                <a:off x="3628" y="993"/>
                <a:ext cx="62" cy="61"/>
              </a:xfrm>
              <a:custGeom>
                <a:avLst/>
                <a:gdLst>
                  <a:gd name="T0" fmla="*/ 31 w 308"/>
                  <a:gd name="T1" fmla="*/ 61 h 304"/>
                  <a:gd name="T2" fmla="*/ 36 w 308"/>
                  <a:gd name="T3" fmla="*/ 60 h 304"/>
                  <a:gd name="T4" fmla="*/ 41 w 308"/>
                  <a:gd name="T5" fmla="*/ 59 h 304"/>
                  <a:gd name="T6" fmla="*/ 45 w 308"/>
                  <a:gd name="T7" fmla="*/ 58 h 304"/>
                  <a:gd name="T8" fmla="*/ 49 w 308"/>
                  <a:gd name="T9" fmla="*/ 55 h 304"/>
                  <a:gd name="T10" fmla="*/ 53 w 308"/>
                  <a:gd name="T11" fmla="*/ 52 h 304"/>
                  <a:gd name="T12" fmla="*/ 56 w 308"/>
                  <a:gd name="T13" fmla="*/ 49 h 304"/>
                  <a:gd name="T14" fmla="*/ 58 w 308"/>
                  <a:gd name="T15" fmla="*/ 44 h 304"/>
                  <a:gd name="T16" fmla="*/ 60 w 308"/>
                  <a:gd name="T17" fmla="*/ 40 h 304"/>
                  <a:gd name="T18" fmla="*/ 61 w 308"/>
                  <a:gd name="T19" fmla="*/ 35 h 304"/>
                  <a:gd name="T20" fmla="*/ 62 w 308"/>
                  <a:gd name="T21" fmla="*/ 30 h 304"/>
                  <a:gd name="T22" fmla="*/ 61 w 308"/>
                  <a:gd name="T23" fmla="*/ 25 h 304"/>
                  <a:gd name="T24" fmla="*/ 60 w 308"/>
                  <a:gd name="T25" fmla="*/ 21 h 304"/>
                  <a:gd name="T26" fmla="*/ 58 w 308"/>
                  <a:gd name="T27" fmla="*/ 16 h 304"/>
                  <a:gd name="T28" fmla="*/ 56 w 308"/>
                  <a:gd name="T29" fmla="*/ 13 h 304"/>
                  <a:gd name="T30" fmla="*/ 53 w 308"/>
                  <a:gd name="T31" fmla="*/ 8 h 304"/>
                  <a:gd name="T32" fmla="*/ 49 w 308"/>
                  <a:gd name="T33" fmla="*/ 6 h 304"/>
                  <a:gd name="T34" fmla="*/ 45 w 308"/>
                  <a:gd name="T35" fmla="*/ 4 h 304"/>
                  <a:gd name="T36" fmla="*/ 41 w 308"/>
                  <a:gd name="T37" fmla="*/ 1 h 304"/>
                  <a:gd name="T38" fmla="*/ 36 w 308"/>
                  <a:gd name="T39" fmla="*/ 0 h 304"/>
                  <a:gd name="T40" fmla="*/ 31 w 308"/>
                  <a:gd name="T41" fmla="*/ 0 h 304"/>
                  <a:gd name="T42" fmla="*/ 26 w 308"/>
                  <a:gd name="T43" fmla="*/ 0 h 304"/>
                  <a:gd name="T44" fmla="*/ 21 w 308"/>
                  <a:gd name="T45" fmla="*/ 1 h 304"/>
                  <a:gd name="T46" fmla="*/ 17 w 308"/>
                  <a:gd name="T47" fmla="*/ 4 h 304"/>
                  <a:gd name="T48" fmla="*/ 13 w 308"/>
                  <a:gd name="T49" fmla="*/ 6 h 304"/>
                  <a:gd name="T50" fmla="*/ 9 w 308"/>
                  <a:gd name="T51" fmla="*/ 8 h 304"/>
                  <a:gd name="T52" fmla="*/ 6 w 308"/>
                  <a:gd name="T53" fmla="*/ 13 h 304"/>
                  <a:gd name="T54" fmla="*/ 4 w 308"/>
                  <a:gd name="T55" fmla="*/ 16 h 304"/>
                  <a:gd name="T56" fmla="*/ 2 w 308"/>
                  <a:gd name="T57" fmla="*/ 21 h 304"/>
                  <a:gd name="T58" fmla="*/ 1 w 308"/>
                  <a:gd name="T59" fmla="*/ 25 h 304"/>
                  <a:gd name="T60" fmla="*/ 0 w 308"/>
                  <a:gd name="T61" fmla="*/ 30 h 304"/>
                  <a:gd name="T62" fmla="*/ 1 w 308"/>
                  <a:gd name="T63" fmla="*/ 35 h 304"/>
                  <a:gd name="T64" fmla="*/ 2 w 308"/>
                  <a:gd name="T65" fmla="*/ 40 h 304"/>
                  <a:gd name="T66" fmla="*/ 4 w 308"/>
                  <a:gd name="T67" fmla="*/ 44 h 304"/>
                  <a:gd name="T68" fmla="*/ 6 w 308"/>
                  <a:gd name="T69" fmla="*/ 49 h 304"/>
                  <a:gd name="T70" fmla="*/ 9 w 308"/>
                  <a:gd name="T71" fmla="*/ 52 h 304"/>
                  <a:gd name="T72" fmla="*/ 13 w 308"/>
                  <a:gd name="T73" fmla="*/ 55 h 304"/>
                  <a:gd name="T74" fmla="*/ 17 w 308"/>
                  <a:gd name="T75" fmla="*/ 58 h 304"/>
                  <a:gd name="T76" fmla="*/ 21 w 308"/>
                  <a:gd name="T77" fmla="*/ 59 h 304"/>
                  <a:gd name="T78" fmla="*/ 26 w 308"/>
                  <a:gd name="T79" fmla="*/ 60 h 304"/>
                  <a:gd name="T80" fmla="*/ 31 w 308"/>
                  <a:gd name="T81" fmla="*/ 61 h 30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8"/>
                  <a:gd name="T124" fmla="*/ 0 h 304"/>
                  <a:gd name="T125" fmla="*/ 308 w 308"/>
                  <a:gd name="T126" fmla="*/ 304 h 30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8" h="304">
                    <a:moveTo>
                      <a:pt x="155" y="304"/>
                    </a:moveTo>
                    <a:lnTo>
                      <a:pt x="180" y="299"/>
                    </a:lnTo>
                    <a:lnTo>
                      <a:pt x="204" y="296"/>
                    </a:lnTo>
                    <a:lnTo>
                      <a:pt x="225" y="287"/>
                    </a:lnTo>
                    <a:lnTo>
                      <a:pt x="245" y="274"/>
                    </a:lnTo>
                    <a:lnTo>
                      <a:pt x="263" y="258"/>
                    </a:lnTo>
                    <a:lnTo>
                      <a:pt x="279" y="242"/>
                    </a:lnTo>
                    <a:lnTo>
                      <a:pt x="288" y="220"/>
                    </a:lnTo>
                    <a:lnTo>
                      <a:pt x="299" y="200"/>
                    </a:lnTo>
                    <a:lnTo>
                      <a:pt x="304" y="175"/>
                    </a:lnTo>
                    <a:lnTo>
                      <a:pt x="308" y="150"/>
                    </a:lnTo>
                    <a:lnTo>
                      <a:pt x="304" y="126"/>
                    </a:lnTo>
                    <a:lnTo>
                      <a:pt x="299" y="105"/>
                    </a:lnTo>
                    <a:lnTo>
                      <a:pt x="288" y="80"/>
                    </a:lnTo>
                    <a:lnTo>
                      <a:pt x="279" y="63"/>
                    </a:lnTo>
                    <a:lnTo>
                      <a:pt x="263" y="42"/>
                    </a:lnTo>
                    <a:lnTo>
                      <a:pt x="245" y="30"/>
                    </a:lnTo>
                    <a:lnTo>
                      <a:pt x="225" y="18"/>
                    </a:lnTo>
                    <a:lnTo>
                      <a:pt x="204" y="5"/>
                    </a:lnTo>
                    <a:lnTo>
                      <a:pt x="180" y="0"/>
                    </a:lnTo>
                    <a:lnTo>
                      <a:pt x="155" y="0"/>
                    </a:lnTo>
                    <a:lnTo>
                      <a:pt x="129" y="0"/>
                    </a:lnTo>
                    <a:lnTo>
                      <a:pt x="104" y="5"/>
                    </a:lnTo>
                    <a:lnTo>
                      <a:pt x="84" y="18"/>
                    </a:lnTo>
                    <a:lnTo>
                      <a:pt x="63" y="30"/>
                    </a:lnTo>
                    <a:lnTo>
                      <a:pt x="47" y="42"/>
                    </a:lnTo>
                    <a:lnTo>
                      <a:pt x="30" y="63"/>
                    </a:lnTo>
                    <a:lnTo>
                      <a:pt x="18" y="80"/>
                    </a:lnTo>
                    <a:lnTo>
                      <a:pt x="9" y="105"/>
                    </a:lnTo>
                    <a:lnTo>
                      <a:pt x="5" y="126"/>
                    </a:lnTo>
                    <a:lnTo>
                      <a:pt x="0" y="150"/>
                    </a:lnTo>
                    <a:lnTo>
                      <a:pt x="5" y="175"/>
                    </a:lnTo>
                    <a:lnTo>
                      <a:pt x="9" y="200"/>
                    </a:lnTo>
                    <a:lnTo>
                      <a:pt x="18" y="220"/>
                    </a:lnTo>
                    <a:lnTo>
                      <a:pt x="30" y="242"/>
                    </a:lnTo>
                    <a:lnTo>
                      <a:pt x="47" y="258"/>
                    </a:lnTo>
                    <a:lnTo>
                      <a:pt x="63" y="274"/>
                    </a:lnTo>
                    <a:lnTo>
                      <a:pt x="84" y="287"/>
                    </a:lnTo>
                    <a:lnTo>
                      <a:pt x="104" y="296"/>
                    </a:lnTo>
                    <a:lnTo>
                      <a:pt x="129" y="299"/>
                    </a:lnTo>
                    <a:lnTo>
                      <a:pt x="155" y="304"/>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551" name="Freeform 54">
                <a:extLst>
                  <a:ext uri="{FF2B5EF4-FFF2-40B4-BE49-F238E27FC236}">
                    <a16:creationId xmlns:a16="http://schemas.microsoft.com/office/drawing/2014/main" id="{38242B50-D108-44B0-8419-E9B8EC6D2DEF}"/>
                  </a:ext>
                </a:extLst>
              </p:cNvPr>
              <p:cNvSpPr>
                <a:spLocks/>
              </p:cNvSpPr>
              <p:nvPr/>
            </p:nvSpPr>
            <p:spPr bwMode="auto">
              <a:xfrm>
                <a:off x="3631" y="994"/>
                <a:ext cx="54" cy="54"/>
              </a:xfrm>
              <a:custGeom>
                <a:avLst/>
                <a:gdLst>
                  <a:gd name="T0" fmla="*/ 27 w 270"/>
                  <a:gd name="T1" fmla="*/ 54 h 269"/>
                  <a:gd name="T2" fmla="*/ 32 w 270"/>
                  <a:gd name="T3" fmla="*/ 54 h 269"/>
                  <a:gd name="T4" fmla="*/ 36 w 270"/>
                  <a:gd name="T5" fmla="*/ 53 h 269"/>
                  <a:gd name="T6" fmla="*/ 40 w 270"/>
                  <a:gd name="T7" fmla="*/ 52 h 269"/>
                  <a:gd name="T8" fmla="*/ 43 w 270"/>
                  <a:gd name="T9" fmla="*/ 49 h 269"/>
                  <a:gd name="T10" fmla="*/ 46 w 270"/>
                  <a:gd name="T11" fmla="*/ 47 h 269"/>
                  <a:gd name="T12" fmla="*/ 49 w 270"/>
                  <a:gd name="T13" fmla="*/ 43 h 269"/>
                  <a:gd name="T14" fmla="*/ 51 w 270"/>
                  <a:gd name="T15" fmla="*/ 40 h 269"/>
                  <a:gd name="T16" fmla="*/ 53 w 270"/>
                  <a:gd name="T17" fmla="*/ 36 h 269"/>
                  <a:gd name="T18" fmla="*/ 54 w 270"/>
                  <a:gd name="T19" fmla="*/ 32 h 269"/>
                  <a:gd name="T20" fmla="*/ 54 w 270"/>
                  <a:gd name="T21" fmla="*/ 26 h 269"/>
                  <a:gd name="T22" fmla="*/ 54 w 270"/>
                  <a:gd name="T23" fmla="*/ 22 h 269"/>
                  <a:gd name="T24" fmla="*/ 53 w 270"/>
                  <a:gd name="T25" fmla="*/ 18 h 269"/>
                  <a:gd name="T26" fmla="*/ 51 w 270"/>
                  <a:gd name="T27" fmla="*/ 14 h 269"/>
                  <a:gd name="T28" fmla="*/ 49 w 270"/>
                  <a:gd name="T29" fmla="*/ 11 h 269"/>
                  <a:gd name="T30" fmla="*/ 46 w 270"/>
                  <a:gd name="T31" fmla="*/ 7 h 269"/>
                  <a:gd name="T32" fmla="*/ 43 w 270"/>
                  <a:gd name="T33" fmla="*/ 5 h 269"/>
                  <a:gd name="T34" fmla="*/ 40 w 270"/>
                  <a:gd name="T35" fmla="*/ 3 h 269"/>
                  <a:gd name="T36" fmla="*/ 36 w 270"/>
                  <a:gd name="T37" fmla="*/ 1 h 269"/>
                  <a:gd name="T38" fmla="*/ 32 w 270"/>
                  <a:gd name="T39" fmla="*/ 0 h 269"/>
                  <a:gd name="T40" fmla="*/ 27 w 270"/>
                  <a:gd name="T41" fmla="*/ 0 h 269"/>
                  <a:gd name="T42" fmla="*/ 23 w 270"/>
                  <a:gd name="T43" fmla="*/ 0 h 269"/>
                  <a:gd name="T44" fmla="*/ 18 w 270"/>
                  <a:gd name="T45" fmla="*/ 1 h 269"/>
                  <a:gd name="T46" fmla="*/ 15 w 270"/>
                  <a:gd name="T47" fmla="*/ 3 h 269"/>
                  <a:gd name="T48" fmla="*/ 11 w 270"/>
                  <a:gd name="T49" fmla="*/ 5 h 269"/>
                  <a:gd name="T50" fmla="*/ 8 w 270"/>
                  <a:gd name="T51" fmla="*/ 7 h 269"/>
                  <a:gd name="T52" fmla="*/ 5 w 270"/>
                  <a:gd name="T53" fmla="*/ 11 h 269"/>
                  <a:gd name="T54" fmla="*/ 3 w 270"/>
                  <a:gd name="T55" fmla="*/ 14 h 269"/>
                  <a:gd name="T56" fmla="*/ 2 w 270"/>
                  <a:gd name="T57" fmla="*/ 18 h 269"/>
                  <a:gd name="T58" fmla="*/ 0 w 270"/>
                  <a:gd name="T59" fmla="*/ 22 h 269"/>
                  <a:gd name="T60" fmla="*/ 0 w 270"/>
                  <a:gd name="T61" fmla="*/ 26 h 269"/>
                  <a:gd name="T62" fmla="*/ 0 w 270"/>
                  <a:gd name="T63" fmla="*/ 28 h 269"/>
                  <a:gd name="T64" fmla="*/ 0 w 270"/>
                  <a:gd name="T65" fmla="*/ 28 h 269"/>
                  <a:gd name="T66" fmla="*/ 1 w 270"/>
                  <a:gd name="T67" fmla="*/ 33 h 269"/>
                  <a:gd name="T68" fmla="*/ 2 w 270"/>
                  <a:gd name="T69" fmla="*/ 37 h 269"/>
                  <a:gd name="T70" fmla="*/ 3 w 270"/>
                  <a:gd name="T71" fmla="*/ 41 h 269"/>
                  <a:gd name="T72" fmla="*/ 6 w 270"/>
                  <a:gd name="T73" fmla="*/ 44 h 269"/>
                  <a:gd name="T74" fmla="*/ 8 w 270"/>
                  <a:gd name="T75" fmla="*/ 47 h 269"/>
                  <a:gd name="T76" fmla="*/ 12 w 270"/>
                  <a:gd name="T77" fmla="*/ 49 h 269"/>
                  <a:gd name="T78" fmla="*/ 15 w 270"/>
                  <a:gd name="T79" fmla="*/ 52 h 269"/>
                  <a:gd name="T80" fmla="*/ 19 w 270"/>
                  <a:gd name="T81" fmla="*/ 53 h 269"/>
                  <a:gd name="T82" fmla="*/ 23 w 270"/>
                  <a:gd name="T83" fmla="*/ 54 h 269"/>
                  <a:gd name="T84" fmla="*/ 27 w 270"/>
                  <a:gd name="T85" fmla="*/ 54 h 26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69"/>
                  <a:gd name="T131" fmla="*/ 270 w 270"/>
                  <a:gd name="T132" fmla="*/ 269 h 26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69">
                    <a:moveTo>
                      <a:pt x="137" y="269"/>
                    </a:moveTo>
                    <a:lnTo>
                      <a:pt x="158" y="269"/>
                    </a:lnTo>
                    <a:lnTo>
                      <a:pt x="178" y="262"/>
                    </a:lnTo>
                    <a:lnTo>
                      <a:pt x="199" y="258"/>
                    </a:lnTo>
                    <a:lnTo>
                      <a:pt x="216" y="245"/>
                    </a:lnTo>
                    <a:lnTo>
                      <a:pt x="232" y="233"/>
                    </a:lnTo>
                    <a:lnTo>
                      <a:pt x="245" y="215"/>
                    </a:lnTo>
                    <a:lnTo>
                      <a:pt x="257" y="199"/>
                    </a:lnTo>
                    <a:lnTo>
                      <a:pt x="266" y="179"/>
                    </a:lnTo>
                    <a:lnTo>
                      <a:pt x="270" y="157"/>
                    </a:lnTo>
                    <a:lnTo>
                      <a:pt x="270" y="132"/>
                    </a:lnTo>
                    <a:lnTo>
                      <a:pt x="270" y="112"/>
                    </a:lnTo>
                    <a:lnTo>
                      <a:pt x="266" y="91"/>
                    </a:lnTo>
                    <a:lnTo>
                      <a:pt x="257" y="71"/>
                    </a:lnTo>
                    <a:lnTo>
                      <a:pt x="245" y="54"/>
                    </a:lnTo>
                    <a:lnTo>
                      <a:pt x="232" y="37"/>
                    </a:lnTo>
                    <a:lnTo>
                      <a:pt x="216" y="25"/>
                    </a:lnTo>
                    <a:lnTo>
                      <a:pt x="199" y="13"/>
                    </a:lnTo>
                    <a:lnTo>
                      <a:pt x="178" y="4"/>
                    </a:lnTo>
                    <a:lnTo>
                      <a:pt x="158" y="0"/>
                    </a:lnTo>
                    <a:lnTo>
                      <a:pt x="137" y="0"/>
                    </a:lnTo>
                    <a:lnTo>
                      <a:pt x="113" y="0"/>
                    </a:lnTo>
                    <a:lnTo>
                      <a:pt x="91" y="4"/>
                    </a:lnTo>
                    <a:lnTo>
                      <a:pt x="75" y="13"/>
                    </a:lnTo>
                    <a:lnTo>
                      <a:pt x="54" y="25"/>
                    </a:lnTo>
                    <a:lnTo>
                      <a:pt x="41" y="37"/>
                    </a:lnTo>
                    <a:lnTo>
                      <a:pt x="25" y="54"/>
                    </a:lnTo>
                    <a:lnTo>
                      <a:pt x="17" y="71"/>
                    </a:lnTo>
                    <a:lnTo>
                      <a:pt x="8" y="91"/>
                    </a:lnTo>
                    <a:lnTo>
                      <a:pt x="0" y="112"/>
                    </a:lnTo>
                    <a:lnTo>
                      <a:pt x="0" y="132"/>
                    </a:lnTo>
                    <a:lnTo>
                      <a:pt x="0" y="137"/>
                    </a:lnTo>
                    <a:lnTo>
                      <a:pt x="0" y="141"/>
                    </a:lnTo>
                    <a:lnTo>
                      <a:pt x="5" y="162"/>
                    </a:lnTo>
                    <a:lnTo>
                      <a:pt x="8" y="183"/>
                    </a:lnTo>
                    <a:lnTo>
                      <a:pt x="17" y="204"/>
                    </a:lnTo>
                    <a:lnTo>
                      <a:pt x="30" y="220"/>
                    </a:lnTo>
                    <a:lnTo>
                      <a:pt x="41" y="233"/>
                    </a:lnTo>
                    <a:lnTo>
                      <a:pt x="59" y="245"/>
                    </a:lnTo>
                    <a:lnTo>
                      <a:pt x="75" y="258"/>
                    </a:lnTo>
                    <a:lnTo>
                      <a:pt x="95" y="265"/>
                    </a:lnTo>
                    <a:lnTo>
                      <a:pt x="116" y="269"/>
                    </a:lnTo>
                    <a:lnTo>
                      <a:pt x="137" y="269"/>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552" name="Freeform 55">
                <a:extLst>
                  <a:ext uri="{FF2B5EF4-FFF2-40B4-BE49-F238E27FC236}">
                    <a16:creationId xmlns:a16="http://schemas.microsoft.com/office/drawing/2014/main" id="{FEB26625-9FA0-44EC-853B-EDFC1509D1FC}"/>
                  </a:ext>
                </a:extLst>
              </p:cNvPr>
              <p:cNvSpPr>
                <a:spLocks/>
              </p:cNvSpPr>
              <p:nvPr/>
            </p:nvSpPr>
            <p:spPr bwMode="auto">
              <a:xfrm>
                <a:off x="3633" y="995"/>
                <a:ext cx="48" cy="47"/>
              </a:xfrm>
              <a:custGeom>
                <a:avLst/>
                <a:gdLst>
                  <a:gd name="T0" fmla="*/ 24 w 238"/>
                  <a:gd name="T1" fmla="*/ 47 h 236"/>
                  <a:gd name="T2" fmla="*/ 28 w 238"/>
                  <a:gd name="T3" fmla="*/ 47 h 236"/>
                  <a:gd name="T4" fmla="*/ 31 w 238"/>
                  <a:gd name="T5" fmla="*/ 46 h 236"/>
                  <a:gd name="T6" fmla="*/ 35 w 238"/>
                  <a:gd name="T7" fmla="*/ 45 h 236"/>
                  <a:gd name="T8" fmla="*/ 38 w 238"/>
                  <a:gd name="T9" fmla="*/ 43 h 236"/>
                  <a:gd name="T10" fmla="*/ 41 w 238"/>
                  <a:gd name="T11" fmla="*/ 41 h 236"/>
                  <a:gd name="T12" fmla="*/ 44 w 238"/>
                  <a:gd name="T13" fmla="*/ 38 h 236"/>
                  <a:gd name="T14" fmla="*/ 45 w 238"/>
                  <a:gd name="T15" fmla="*/ 35 h 236"/>
                  <a:gd name="T16" fmla="*/ 47 w 238"/>
                  <a:gd name="T17" fmla="*/ 31 h 236"/>
                  <a:gd name="T18" fmla="*/ 48 w 238"/>
                  <a:gd name="T19" fmla="*/ 27 h 236"/>
                  <a:gd name="T20" fmla="*/ 48 w 238"/>
                  <a:gd name="T21" fmla="*/ 24 h 236"/>
                  <a:gd name="T22" fmla="*/ 48 w 238"/>
                  <a:gd name="T23" fmla="*/ 20 h 236"/>
                  <a:gd name="T24" fmla="*/ 47 w 238"/>
                  <a:gd name="T25" fmla="*/ 17 h 236"/>
                  <a:gd name="T26" fmla="*/ 45 w 238"/>
                  <a:gd name="T27" fmla="*/ 13 h 236"/>
                  <a:gd name="T28" fmla="*/ 44 w 238"/>
                  <a:gd name="T29" fmla="*/ 10 h 236"/>
                  <a:gd name="T30" fmla="*/ 41 w 238"/>
                  <a:gd name="T31" fmla="*/ 7 h 236"/>
                  <a:gd name="T32" fmla="*/ 38 w 238"/>
                  <a:gd name="T33" fmla="*/ 5 h 236"/>
                  <a:gd name="T34" fmla="*/ 35 w 238"/>
                  <a:gd name="T35" fmla="*/ 3 h 236"/>
                  <a:gd name="T36" fmla="*/ 31 w 238"/>
                  <a:gd name="T37" fmla="*/ 2 h 236"/>
                  <a:gd name="T38" fmla="*/ 28 w 238"/>
                  <a:gd name="T39" fmla="*/ 0 h 236"/>
                  <a:gd name="T40" fmla="*/ 24 w 238"/>
                  <a:gd name="T41" fmla="*/ 0 h 236"/>
                  <a:gd name="T42" fmla="*/ 20 w 238"/>
                  <a:gd name="T43" fmla="*/ 0 h 236"/>
                  <a:gd name="T44" fmla="*/ 16 w 238"/>
                  <a:gd name="T45" fmla="*/ 1 h 236"/>
                  <a:gd name="T46" fmla="*/ 13 w 238"/>
                  <a:gd name="T47" fmla="*/ 3 h 236"/>
                  <a:gd name="T48" fmla="*/ 10 w 238"/>
                  <a:gd name="T49" fmla="*/ 5 h 236"/>
                  <a:gd name="T50" fmla="*/ 7 w 238"/>
                  <a:gd name="T51" fmla="*/ 7 h 236"/>
                  <a:gd name="T52" fmla="*/ 4 w 238"/>
                  <a:gd name="T53" fmla="*/ 10 h 236"/>
                  <a:gd name="T54" fmla="*/ 3 w 238"/>
                  <a:gd name="T55" fmla="*/ 13 h 236"/>
                  <a:gd name="T56" fmla="*/ 1 w 238"/>
                  <a:gd name="T57" fmla="*/ 16 h 236"/>
                  <a:gd name="T58" fmla="*/ 0 w 238"/>
                  <a:gd name="T59" fmla="*/ 20 h 236"/>
                  <a:gd name="T60" fmla="*/ 0 w 238"/>
                  <a:gd name="T61" fmla="*/ 23 h 236"/>
                  <a:gd name="T62" fmla="*/ 0 w 238"/>
                  <a:gd name="T63" fmla="*/ 24 h 236"/>
                  <a:gd name="T64" fmla="*/ 0 w 238"/>
                  <a:gd name="T65" fmla="*/ 25 h 236"/>
                  <a:gd name="T66" fmla="*/ 0 w 238"/>
                  <a:gd name="T67" fmla="*/ 29 h 236"/>
                  <a:gd name="T68" fmla="*/ 2 w 238"/>
                  <a:gd name="T69" fmla="*/ 32 h 236"/>
                  <a:gd name="T70" fmla="*/ 3 w 238"/>
                  <a:gd name="T71" fmla="*/ 36 h 236"/>
                  <a:gd name="T72" fmla="*/ 5 w 238"/>
                  <a:gd name="T73" fmla="*/ 38 h 236"/>
                  <a:gd name="T74" fmla="*/ 8 w 238"/>
                  <a:gd name="T75" fmla="*/ 41 h 236"/>
                  <a:gd name="T76" fmla="*/ 10 w 238"/>
                  <a:gd name="T77" fmla="*/ 43 h 236"/>
                  <a:gd name="T78" fmla="*/ 14 w 238"/>
                  <a:gd name="T79" fmla="*/ 45 h 236"/>
                  <a:gd name="T80" fmla="*/ 17 w 238"/>
                  <a:gd name="T81" fmla="*/ 46 h 236"/>
                  <a:gd name="T82" fmla="*/ 20 w 238"/>
                  <a:gd name="T83" fmla="*/ 47 h 236"/>
                  <a:gd name="T84" fmla="*/ 24 w 238"/>
                  <a:gd name="T85" fmla="*/ 47 h 2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8"/>
                  <a:gd name="T130" fmla="*/ 0 h 236"/>
                  <a:gd name="T131" fmla="*/ 238 w 238"/>
                  <a:gd name="T132" fmla="*/ 236 h 2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8" h="236">
                    <a:moveTo>
                      <a:pt x="117" y="236"/>
                    </a:moveTo>
                    <a:lnTo>
                      <a:pt x="137" y="236"/>
                    </a:lnTo>
                    <a:lnTo>
                      <a:pt x="155" y="233"/>
                    </a:lnTo>
                    <a:lnTo>
                      <a:pt x="175" y="224"/>
                    </a:lnTo>
                    <a:lnTo>
                      <a:pt x="187" y="216"/>
                    </a:lnTo>
                    <a:lnTo>
                      <a:pt x="204" y="204"/>
                    </a:lnTo>
                    <a:lnTo>
                      <a:pt x="216" y="191"/>
                    </a:lnTo>
                    <a:lnTo>
                      <a:pt x="225" y="175"/>
                    </a:lnTo>
                    <a:lnTo>
                      <a:pt x="233" y="158"/>
                    </a:lnTo>
                    <a:lnTo>
                      <a:pt x="238" y="137"/>
                    </a:lnTo>
                    <a:lnTo>
                      <a:pt x="238" y="121"/>
                    </a:lnTo>
                    <a:lnTo>
                      <a:pt x="238" y="99"/>
                    </a:lnTo>
                    <a:lnTo>
                      <a:pt x="233" y="83"/>
                    </a:lnTo>
                    <a:lnTo>
                      <a:pt x="225" y="67"/>
                    </a:lnTo>
                    <a:lnTo>
                      <a:pt x="216" y="50"/>
                    </a:lnTo>
                    <a:lnTo>
                      <a:pt x="204" y="33"/>
                    </a:lnTo>
                    <a:lnTo>
                      <a:pt x="187" y="25"/>
                    </a:lnTo>
                    <a:lnTo>
                      <a:pt x="175" y="13"/>
                    </a:lnTo>
                    <a:lnTo>
                      <a:pt x="155" y="9"/>
                    </a:lnTo>
                    <a:lnTo>
                      <a:pt x="137" y="0"/>
                    </a:lnTo>
                    <a:lnTo>
                      <a:pt x="117" y="0"/>
                    </a:lnTo>
                    <a:lnTo>
                      <a:pt x="101" y="0"/>
                    </a:lnTo>
                    <a:lnTo>
                      <a:pt x="79" y="4"/>
                    </a:lnTo>
                    <a:lnTo>
                      <a:pt x="63" y="13"/>
                    </a:lnTo>
                    <a:lnTo>
                      <a:pt x="50" y="25"/>
                    </a:lnTo>
                    <a:lnTo>
                      <a:pt x="34" y="33"/>
                    </a:lnTo>
                    <a:lnTo>
                      <a:pt x="22" y="50"/>
                    </a:lnTo>
                    <a:lnTo>
                      <a:pt x="13" y="63"/>
                    </a:lnTo>
                    <a:lnTo>
                      <a:pt x="5" y="79"/>
                    </a:lnTo>
                    <a:lnTo>
                      <a:pt x="0" y="99"/>
                    </a:lnTo>
                    <a:lnTo>
                      <a:pt x="0" y="117"/>
                    </a:lnTo>
                    <a:lnTo>
                      <a:pt x="0" y="121"/>
                    </a:lnTo>
                    <a:lnTo>
                      <a:pt x="0" y="125"/>
                    </a:lnTo>
                    <a:lnTo>
                      <a:pt x="0" y="146"/>
                    </a:lnTo>
                    <a:lnTo>
                      <a:pt x="9" y="162"/>
                    </a:lnTo>
                    <a:lnTo>
                      <a:pt x="13" y="179"/>
                    </a:lnTo>
                    <a:lnTo>
                      <a:pt x="25" y="191"/>
                    </a:lnTo>
                    <a:lnTo>
                      <a:pt x="38" y="204"/>
                    </a:lnTo>
                    <a:lnTo>
                      <a:pt x="50" y="216"/>
                    </a:lnTo>
                    <a:lnTo>
                      <a:pt x="67" y="224"/>
                    </a:lnTo>
                    <a:lnTo>
                      <a:pt x="83" y="233"/>
                    </a:lnTo>
                    <a:lnTo>
                      <a:pt x="101" y="236"/>
                    </a:lnTo>
                    <a:lnTo>
                      <a:pt x="117" y="236"/>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553" name="Freeform 56">
                <a:extLst>
                  <a:ext uri="{FF2B5EF4-FFF2-40B4-BE49-F238E27FC236}">
                    <a16:creationId xmlns:a16="http://schemas.microsoft.com/office/drawing/2014/main" id="{5E479A69-3EF6-4DFA-B24E-2429DEB02CA1}"/>
                  </a:ext>
                </a:extLst>
              </p:cNvPr>
              <p:cNvSpPr>
                <a:spLocks/>
              </p:cNvSpPr>
              <p:nvPr/>
            </p:nvSpPr>
            <p:spPr bwMode="auto">
              <a:xfrm>
                <a:off x="3636" y="996"/>
                <a:ext cx="40" cy="41"/>
              </a:xfrm>
              <a:custGeom>
                <a:avLst/>
                <a:gdLst>
                  <a:gd name="T0" fmla="*/ 20 w 203"/>
                  <a:gd name="T1" fmla="*/ 41 h 207"/>
                  <a:gd name="T2" fmla="*/ 23 w 203"/>
                  <a:gd name="T3" fmla="*/ 40 h 207"/>
                  <a:gd name="T4" fmla="*/ 26 w 203"/>
                  <a:gd name="T5" fmla="*/ 40 h 207"/>
                  <a:gd name="T6" fmla="*/ 29 w 203"/>
                  <a:gd name="T7" fmla="*/ 39 h 207"/>
                  <a:gd name="T8" fmla="*/ 32 w 203"/>
                  <a:gd name="T9" fmla="*/ 37 h 207"/>
                  <a:gd name="T10" fmla="*/ 34 w 203"/>
                  <a:gd name="T11" fmla="*/ 35 h 207"/>
                  <a:gd name="T12" fmla="*/ 36 w 203"/>
                  <a:gd name="T13" fmla="*/ 33 h 207"/>
                  <a:gd name="T14" fmla="*/ 38 w 203"/>
                  <a:gd name="T15" fmla="*/ 30 h 207"/>
                  <a:gd name="T16" fmla="*/ 39 w 203"/>
                  <a:gd name="T17" fmla="*/ 27 h 207"/>
                  <a:gd name="T18" fmla="*/ 40 w 203"/>
                  <a:gd name="T19" fmla="*/ 24 h 207"/>
                  <a:gd name="T20" fmla="*/ 40 w 203"/>
                  <a:gd name="T21" fmla="*/ 21 h 207"/>
                  <a:gd name="T22" fmla="*/ 40 w 203"/>
                  <a:gd name="T23" fmla="*/ 17 h 207"/>
                  <a:gd name="T24" fmla="*/ 39 w 203"/>
                  <a:gd name="T25" fmla="*/ 14 h 207"/>
                  <a:gd name="T26" fmla="*/ 38 w 203"/>
                  <a:gd name="T27" fmla="*/ 12 h 207"/>
                  <a:gd name="T28" fmla="*/ 36 w 203"/>
                  <a:gd name="T29" fmla="*/ 8 h 207"/>
                  <a:gd name="T30" fmla="*/ 34 w 203"/>
                  <a:gd name="T31" fmla="*/ 6 h 207"/>
                  <a:gd name="T32" fmla="*/ 32 w 203"/>
                  <a:gd name="T33" fmla="*/ 4 h 207"/>
                  <a:gd name="T34" fmla="*/ 29 w 203"/>
                  <a:gd name="T35" fmla="*/ 3 h 207"/>
                  <a:gd name="T36" fmla="*/ 26 w 203"/>
                  <a:gd name="T37" fmla="*/ 2 h 207"/>
                  <a:gd name="T38" fmla="*/ 23 w 203"/>
                  <a:gd name="T39" fmla="*/ 1 h 207"/>
                  <a:gd name="T40" fmla="*/ 20 w 203"/>
                  <a:gd name="T41" fmla="*/ 0 h 207"/>
                  <a:gd name="T42" fmla="*/ 16 w 203"/>
                  <a:gd name="T43" fmla="*/ 1 h 207"/>
                  <a:gd name="T44" fmla="*/ 13 w 203"/>
                  <a:gd name="T45" fmla="*/ 1 h 207"/>
                  <a:gd name="T46" fmla="*/ 11 w 203"/>
                  <a:gd name="T47" fmla="*/ 3 h 207"/>
                  <a:gd name="T48" fmla="*/ 8 w 203"/>
                  <a:gd name="T49" fmla="*/ 4 h 207"/>
                  <a:gd name="T50" fmla="*/ 6 w 203"/>
                  <a:gd name="T51" fmla="*/ 6 h 207"/>
                  <a:gd name="T52" fmla="*/ 3 w 203"/>
                  <a:gd name="T53" fmla="*/ 8 h 207"/>
                  <a:gd name="T54" fmla="*/ 2 w 203"/>
                  <a:gd name="T55" fmla="*/ 11 h 207"/>
                  <a:gd name="T56" fmla="*/ 1 w 203"/>
                  <a:gd name="T57" fmla="*/ 14 h 207"/>
                  <a:gd name="T58" fmla="*/ 0 w 203"/>
                  <a:gd name="T59" fmla="*/ 16 h 207"/>
                  <a:gd name="T60" fmla="*/ 0 w 203"/>
                  <a:gd name="T61" fmla="*/ 20 h 207"/>
                  <a:gd name="T62" fmla="*/ 0 w 203"/>
                  <a:gd name="T63" fmla="*/ 21 h 207"/>
                  <a:gd name="T64" fmla="*/ 0 w 203"/>
                  <a:gd name="T65" fmla="*/ 21 h 207"/>
                  <a:gd name="T66" fmla="*/ 0 w 203"/>
                  <a:gd name="T67" fmla="*/ 25 h 207"/>
                  <a:gd name="T68" fmla="*/ 1 w 203"/>
                  <a:gd name="T69" fmla="*/ 27 h 207"/>
                  <a:gd name="T70" fmla="*/ 2 w 203"/>
                  <a:gd name="T71" fmla="*/ 31 h 207"/>
                  <a:gd name="T72" fmla="*/ 4 w 203"/>
                  <a:gd name="T73" fmla="*/ 33 h 207"/>
                  <a:gd name="T74" fmla="*/ 6 w 203"/>
                  <a:gd name="T75" fmla="*/ 35 h 207"/>
                  <a:gd name="T76" fmla="*/ 8 w 203"/>
                  <a:gd name="T77" fmla="*/ 37 h 207"/>
                  <a:gd name="T78" fmla="*/ 11 w 203"/>
                  <a:gd name="T79" fmla="*/ 39 h 207"/>
                  <a:gd name="T80" fmla="*/ 14 w 203"/>
                  <a:gd name="T81" fmla="*/ 40 h 207"/>
                  <a:gd name="T82" fmla="*/ 16 w 203"/>
                  <a:gd name="T83" fmla="*/ 40 h 207"/>
                  <a:gd name="T84" fmla="*/ 20 w 203"/>
                  <a:gd name="T85" fmla="*/ 41 h 20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3"/>
                  <a:gd name="T130" fmla="*/ 0 h 207"/>
                  <a:gd name="T131" fmla="*/ 203 w 203"/>
                  <a:gd name="T132" fmla="*/ 207 h 20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3" h="207">
                    <a:moveTo>
                      <a:pt x="100" y="207"/>
                    </a:moveTo>
                    <a:lnTo>
                      <a:pt x="117" y="203"/>
                    </a:lnTo>
                    <a:lnTo>
                      <a:pt x="133" y="200"/>
                    </a:lnTo>
                    <a:lnTo>
                      <a:pt x="145" y="196"/>
                    </a:lnTo>
                    <a:lnTo>
                      <a:pt x="162" y="187"/>
                    </a:lnTo>
                    <a:lnTo>
                      <a:pt x="174" y="175"/>
                    </a:lnTo>
                    <a:lnTo>
                      <a:pt x="183" y="166"/>
                    </a:lnTo>
                    <a:lnTo>
                      <a:pt x="191" y="149"/>
                    </a:lnTo>
                    <a:lnTo>
                      <a:pt x="199" y="137"/>
                    </a:lnTo>
                    <a:lnTo>
                      <a:pt x="203" y="121"/>
                    </a:lnTo>
                    <a:lnTo>
                      <a:pt x="203" y="104"/>
                    </a:lnTo>
                    <a:lnTo>
                      <a:pt x="203" y="88"/>
                    </a:lnTo>
                    <a:lnTo>
                      <a:pt x="199" y="70"/>
                    </a:lnTo>
                    <a:lnTo>
                      <a:pt x="191" y="59"/>
                    </a:lnTo>
                    <a:lnTo>
                      <a:pt x="183" y="41"/>
                    </a:lnTo>
                    <a:lnTo>
                      <a:pt x="174" y="29"/>
                    </a:lnTo>
                    <a:lnTo>
                      <a:pt x="162" y="21"/>
                    </a:lnTo>
                    <a:lnTo>
                      <a:pt x="145" y="13"/>
                    </a:lnTo>
                    <a:lnTo>
                      <a:pt x="133" y="9"/>
                    </a:lnTo>
                    <a:lnTo>
                      <a:pt x="117" y="5"/>
                    </a:lnTo>
                    <a:lnTo>
                      <a:pt x="100" y="0"/>
                    </a:lnTo>
                    <a:lnTo>
                      <a:pt x="83" y="5"/>
                    </a:lnTo>
                    <a:lnTo>
                      <a:pt x="66" y="5"/>
                    </a:lnTo>
                    <a:lnTo>
                      <a:pt x="54" y="13"/>
                    </a:lnTo>
                    <a:lnTo>
                      <a:pt x="41" y="21"/>
                    </a:lnTo>
                    <a:lnTo>
                      <a:pt x="29" y="29"/>
                    </a:lnTo>
                    <a:lnTo>
                      <a:pt x="16" y="41"/>
                    </a:lnTo>
                    <a:lnTo>
                      <a:pt x="9" y="54"/>
                    </a:lnTo>
                    <a:lnTo>
                      <a:pt x="5" y="70"/>
                    </a:lnTo>
                    <a:lnTo>
                      <a:pt x="0" y="83"/>
                    </a:lnTo>
                    <a:lnTo>
                      <a:pt x="0" y="100"/>
                    </a:lnTo>
                    <a:lnTo>
                      <a:pt x="0" y="104"/>
                    </a:lnTo>
                    <a:lnTo>
                      <a:pt x="0" y="108"/>
                    </a:lnTo>
                    <a:lnTo>
                      <a:pt x="0" y="124"/>
                    </a:lnTo>
                    <a:lnTo>
                      <a:pt x="5" y="137"/>
                    </a:lnTo>
                    <a:lnTo>
                      <a:pt x="12" y="154"/>
                    </a:lnTo>
                    <a:lnTo>
                      <a:pt x="21" y="166"/>
                    </a:lnTo>
                    <a:lnTo>
                      <a:pt x="29" y="178"/>
                    </a:lnTo>
                    <a:lnTo>
                      <a:pt x="41" y="187"/>
                    </a:lnTo>
                    <a:lnTo>
                      <a:pt x="54" y="196"/>
                    </a:lnTo>
                    <a:lnTo>
                      <a:pt x="70" y="200"/>
                    </a:lnTo>
                    <a:lnTo>
                      <a:pt x="83" y="203"/>
                    </a:lnTo>
                    <a:lnTo>
                      <a:pt x="100" y="207"/>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554" name="Freeform 57">
                <a:extLst>
                  <a:ext uri="{FF2B5EF4-FFF2-40B4-BE49-F238E27FC236}">
                    <a16:creationId xmlns:a16="http://schemas.microsoft.com/office/drawing/2014/main" id="{ED63E827-C475-4406-8AC2-6ABE7BD4A4DD}"/>
                  </a:ext>
                </a:extLst>
              </p:cNvPr>
              <p:cNvSpPr>
                <a:spLocks/>
              </p:cNvSpPr>
              <p:nvPr/>
            </p:nvSpPr>
            <p:spPr bwMode="auto">
              <a:xfrm>
                <a:off x="3637" y="997"/>
                <a:ext cx="35" cy="34"/>
              </a:xfrm>
              <a:custGeom>
                <a:avLst/>
                <a:gdLst>
                  <a:gd name="T0" fmla="*/ 17 w 174"/>
                  <a:gd name="T1" fmla="*/ 34 h 173"/>
                  <a:gd name="T2" fmla="*/ 20 w 174"/>
                  <a:gd name="T3" fmla="*/ 34 h 173"/>
                  <a:gd name="T4" fmla="*/ 22 w 174"/>
                  <a:gd name="T5" fmla="*/ 33 h 173"/>
                  <a:gd name="T6" fmla="*/ 25 w 174"/>
                  <a:gd name="T7" fmla="*/ 33 h 173"/>
                  <a:gd name="T8" fmla="*/ 27 w 174"/>
                  <a:gd name="T9" fmla="*/ 31 h 173"/>
                  <a:gd name="T10" fmla="*/ 30 w 174"/>
                  <a:gd name="T11" fmla="*/ 29 h 173"/>
                  <a:gd name="T12" fmla="*/ 32 w 174"/>
                  <a:gd name="T13" fmla="*/ 27 h 173"/>
                  <a:gd name="T14" fmla="*/ 33 w 174"/>
                  <a:gd name="T15" fmla="*/ 25 h 173"/>
                  <a:gd name="T16" fmla="*/ 34 w 174"/>
                  <a:gd name="T17" fmla="*/ 23 h 173"/>
                  <a:gd name="T18" fmla="*/ 34 w 174"/>
                  <a:gd name="T19" fmla="*/ 20 h 173"/>
                  <a:gd name="T20" fmla="*/ 35 w 174"/>
                  <a:gd name="T21" fmla="*/ 17 h 173"/>
                  <a:gd name="T22" fmla="*/ 34 w 174"/>
                  <a:gd name="T23" fmla="*/ 15 h 173"/>
                  <a:gd name="T24" fmla="*/ 34 w 174"/>
                  <a:gd name="T25" fmla="*/ 12 h 173"/>
                  <a:gd name="T26" fmla="*/ 33 w 174"/>
                  <a:gd name="T27" fmla="*/ 10 h 173"/>
                  <a:gd name="T28" fmla="*/ 32 w 174"/>
                  <a:gd name="T29" fmla="*/ 7 h 173"/>
                  <a:gd name="T30" fmla="*/ 30 w 174"/>
                  <a:gd name="T31" fmla="*/ 6 h 173"/>
                  <a:gd name="T32" fmla="*/ 27 w 174"/>
                  <a:gd name="T33" fmla="*/ 3 h 173"/>
                  <a:gd name="T34" fmla="*/ 25 w 174"/>
                  <a:gd name="T35" fmla="*/ 2 h 173"/>
                  <a:gd name="T36" fmla="*/ 22 w 174"/>
                  <a:gd name="T37" fmla="*/ 2 h 173"/>
                  <a:gd name="T38" fmla="*/ 20 w 174"/>
                  <a:gd name="T39" fmla="*/ 1 h 173"/>
                  <a:gd name="T40" fmla="*/ 17 w 174"/>
                  <a:gd name="T41" fmla="*/ 0 h 173"/>
                  <a:gd name="T42" fmla="*/ 15 w 174"/>
                  <a:gd name="T43" fmla="*/ 1 h 173"/>
                  <a:gd name="T44" fmla="*/ 12 w 174"/>
                  <a:gd name="T45" fmla="*/ 2 h 173"/>
                  <a:gd name="T46" fmla="*/ 10 w 174"/>
                  <a:gd name="T47" fmla="*/ 2 h 173"/>
                  <a:gd name="T48" fmla="*/ 7 w 174"/>
                  <a:gd name="T49" fmla="*/ 3 h 173"/>
                  <a:gd name="T50" fmla="*/ 6 w 174"/>
                  <a:gd name="T51" fmla="*/ 5 h 173"/>
                  <a:gd name="T52" fmla="*/ 3 w 174"/>
                  <a:gd name="T53" fmla="*/ 7 h 173"/>
                  <a:gd name="T54" fmla="*/ 2 w 174"/>
                  <a:gd name="T55" fmla="*/ 9 h 173"/>
                  <a:gd name="T56" fmla="*/ 1 w 174"/>
                  <a:gd name="T57" fmla="*/ 11 h 173"/>
                  <a:gd name="T58" fmla="*/ 1 w 174"/>
                  <a:gd name="T59" fmla="*/ 14 h 173"/>
                  <a:gd name="T60" fmla="*/ 0 w 174"/>
                  <a:gd name="T61" fmla="*/ 16 h 173"/>
                  <a:gd name="T62" fmla="*/ 0 w 174"/>
                  <a:gd name="T63" fmla="*/ 17 h 173"/>
                  <a:gd name="T64" fmla="*/ 0 w 174"/>
                  <a:gd name="T65" fmla="*/ 18 h 173"/>
                  <a:gd name="T66" fmla="*/ 1 w 174"/>
                  <a:gd name="T67" fmla="*/ 20 h 173"/>
                  <a:gd name="T68" fmla="*/ 1 w 174"/>
                  <a:gd name="T69" fmla="*/ 23 h 173"/>
                  <a:gd name="T70" fmla="*/ 2 w 174"/>
                  <a:gd name="T71" fmla="*/ 25 h 173"/>
                  <a:gd name="T72" fmla="*/ 3 w 174"/>
                  <a:gd name="T73" fmla="*/ 28 h 173"/>
                  <a:gd name="T74" fmla="*/ 5 w 174"/>
                  <a:gd name="T75" fmla="*/ 29 h 173"/>
                  <a:gd name="T76" fmla="*/ 7 w 174"/>
                  <a:gd name="T77" fmla="*/ 31 h 173"/>
                  <a:gd name="T78" fmla="*/ 10 w 174"/>
                  <a:gd name="T79" fmla="*/ 33 h 173"/>
                  <a:gd name="T80" fmla="*/ 11 w 174"/>
                  <a:gd name="T81" fmla="*/ 33 h 173"/>
                  <a:gd name="T82" fmla="*/ 15 w 174"/>
                  <a:gd name="T83" fmla="*/ 34 h 173"/>
                  <a:gd name="T84" fmla="*/ 17 w 174"/>
                  <a:gd name="T85" fmla="*/ 34 h 17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74"/>
                  <a:gd name="T130" fmla="*/ 0 h 173"/>
                  <a:gd name="T131" fmla="*/ 174 w 174"/>
                  <a:gd name="T132" fmla="*/ 173 h 17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74" h="173">
                    <a:moveTo>
                      <a:pt x="86" y="173"/>
                    </a:moveTo>
                    <a:lnTo>
                      <a:pt x="99" y="173"/>
                    </a:lnTo>
                    <a:lnTo>
                      <a:pt x="111" y="170"/>
                    </a:lnTo>
                    <a:lnTo>
                      <a:pt x="124" y="166"/>
                    </a:lnTo>
                    <a:lnTo>
                      <a:pt x="136" y="157"/>
                    </a:lnTo>
                    <a:lnTo>
                      <a:pt x="149" y="149"/>
                    </a:lnTo>
                    <a:lnTo>
                      <a:pt x="157" y="137"/>
                    </a:lnTo>
                    <a:lnTo>
                      <a:pt x="162" y="128"/>
                    </a:lnTo>
                    <a:lnTo>
                      <a:pt x="169" y="116"/>
                    </a:lnTo>
                    <a:lnTo>
                      <a:pt x="169" y="103"/>
                    </a:lnTo>
                    <a:lnTo>
                      <a:pt x="174" y="87"/>
                    </a:lnTo>
                    <a:lnTo>
                      <a:pt x="169" y="74"/>
                    </a:lnTo>
                    <a:lnTo>
                      <a:pt x="169" y="62"/>
                    </a:lnTo>
                    <a:lnTo>
                      <a:pt x="162" y="49"/>
                    </a:lnTo>
                    <a:lnTo>
                      <a:pt x="157" y="36"/>
                    </a:lnTo>
                    <a:lnTo>
                      <a:pt x="149" y="29"/>
                    </a:lnTo>
                    <a:lnTo>
                      <a:pt x="136" y="16"/>
                    </a:lnTo>
                    <a:lnTo>
                      <a:pt x="124" y="12"/>
                    </a:lnTo>
                    <a:lnTo>
                      <a:pt x="111" y="8"/>
                    </a:lnTo>
                    <a:lnTo>
                      <a:pt x="99" y="4"/>
                    </a:lnTo>
                    <a:lnTo>
                      <a:pt x="86" y="0"/>
                    </a:lnTo>
                    <a:lnTo>
                      <a:pt x="74" y="4"/>
                    </a:lnTo>
                    <a:lnTo>
                      <a:pt x="61" y="8"/>
                    </a:lnTo>
                    <a:lnTo>
                      <a:pt x="50" y="12"/>
                    </a:lnTo>
                    <a:lnTo>
                      <a:pt x="37" y="16"/>
                    </a:lnTo>
                    <a:lnTo>
                      <a:pt x="28" y="24"/>
                    </a:lnTo>
                    <a:lnTo>
                      <a:pt x="16" y="36"/>
                    </a:lnTo>
                    <a:lnTo>
                      <a:pt x="12" y="45"/>
                    </a:lnTo>
                    <a:lnTo>
                      <a:pt x="3" y="58"/>
                    </a:lnTo>
                    <a:lnTo>
                      <a:pt x="3" y="70"/>
                    </a:lnTo>
                    <a:lnTo>
                      <a:pt x="0" y="83"/>
                    </a:lnTo>
                    <a:lnTo>
                      <a:pt x="0" y="87"/>
                    </a:lnTo>
                    <a:lnTo>
                      <a:pt x="0" y="90"/>
                    </a:lnTo>
                    <a:lnTo>
                      <a:pt x="3" y="103"/>
                    </a:lnTo>
                    <a:lnTo>
                      <a:pt x="3" y="116"/>
                    </a:lnTo>
                    <a:lnTo>
                      <a:pt x="12" y="128"/>
                    </a:lnTo>
                    <a:lnTo>
                      <a:pt x="16" y="141"/>
                    </a:lnTo>
                    <a:lnTo>
                      <a:pt x="25" y="149"/>
                    </a:lnTo>
                    <a:lnTo>
                      <a:pt x="37" y="157"/>
                    </a:lnTo>
                    <a:lnTo>
                      <a:pt x="50" y="166"/>
                    </a:lnTo>
                    <a:lnTo>
                      <a:pt x="57" y="170"/>
                    </a:lnTo>
                    <a:lnTo>
                      <a:pt x="74" y="173"/>
                    </a:lnTo>
                    <a:lnTo>
                      <a:pt x="86" y="173"/>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555" name="Freeform 58">
                <a:extLst>
                  <a:ext uri="{FF2B5EF4-FFF2-40B4-BE49-F238E27FC236}">
                    <a16:creationId xmlns:a16="http://schemas.microsoft.com/office/drawing/2014/main" id="{950A143D-DE49-434E-96BE-F9492C9C922C}"/>
                  </a:ext>
                </a:extLst>
              </p:cNvPr>
              <p:cNvSpPr>
                <a:spLocks/>
              </p:cNvSpPr>
              <p:nvPr/>
            </p:nvSpPr>
            <p:spPr bwMode="auto">
              <a:xfrm>
                <a:off x="3640" y="998"/>
                <a:ext cx="27" cy="28"/>
              </a:xfrm>
              <a:custGeom>
                <a:avLst/>
                <a:gdLst>
                  <a:gd name="T0" fmla="*/ 14 w 137"/>
                  <a:gd name="T1" fmla="*/ 28 h 136"/>
                  <a:gd name="T2" fmla="*/ 16 w 137"/>
                  <a:gd name="T3" fmla="*/ 28 h 136"/>
                  <a:gd name="T4" fmla="*/ 18 w 137"/>
                  <a:gd name="T5" fmla="*/ 27 h 136"/>
                  <a:gd name="T6" fmla="*/ 20 w 137"/>
                  <a:gd name="T7" fmla="*/ 27 h 136"/>
                  <a:gd name="T8" fmla="*/ 21 w 137"/>
                  <a:gd name="T9" fmla="*/ 26 h 136"/>
                  <a:gd name="T10" fmla="*/ 23 w 137"/>
                  <a:gd name="T11" fmla="*/ 24 h 136"/>
                  <a:gd name="T12" fmla="*/ 24 w 137"/>
                  <a:gd name="T13" fmla="*/ 22 h 136"/>
                  <a:gd name="T14" fmla="*/ 25 w 137"/>
                  <a:gd name="T15" fmla="*/ 21 h 136"/>
                  <a:gd name="T16" fmla="*/ 26 w 137"/>
                  <a:gd name="T17" fmla="*/ 19 h 136"/>
                  <a:gd name="T18" fmla="*/ 27 w 137"/>
                  <a:gd name="T19" fmla="*/ 16 h 136"/>
                  <a:gd name="T20" fmla="*/ 27 w 137"/>
                  <a:gd name="T21" fmla="*/ 14 h 136"/>
                  <a:gd name="T22" fmla="*/ 27 w 137"/>
                  <a:gd name="T23" fmla="*/ 12 h 136"/>
                  <a:gd name="T24" fmla="*/ 26 w 137"/>
                  <a:gd name="T25" fmla="*/ 9 h 136"/>
                  <a:gd name="T26" fmla="*/ 25 w 137"/>
                  <a:gd name="T27" fmla="*/ 8 h 136"/>
                  <a:gd name="T28" fmla="*/ 24 w 137"/>
                  <a:gd name="T29" fmla="*/ 6 h 136"/>
                  <a:gd name="T30" fmla="*/ 23 w 137"/>
                  <a:gd name="T31" fmla="*/ 4 h 136"/>
                  <a:gd name="T32" fmla="*/ 21 w 137"/>
                  <a:gd name="T33" fmla="*/ 2 h 136"/>
                  <a:gd name="T34" fmla="*/ 20 w 137"/>
                  <a:gd name="T35" fmla="*/ 2 h 136"/>
                  <a:gd name="T36" fmla="*/ 18 w 137"/>
                  <a:gd name="T37" fmla="*/ 1 h 136"/>
                  <a:gd name="T38" fmla="*/ 16 w 137"/>
                  <a:gd name="T39" fmla="*/ 0 h 136"/>
                  <a:gd name="T40" fmla="*/ 14 w 137"/>
                  <a:gd name="T41" fmla="*/ 0 h 136"/>
                  <a:gd name="T42" fmla="*/ 11 w 137"/>
                  <a:gd name="T43" fmla="*/ 0 h 136"/>
                  <a:gd name="T44" fmla="*/ 9 w 137"/>
                  <a:gd name="T45" fmla="*/ 1 h 136"/>
                  <a:gd name="T46" fmla="*/ 7 w 137"/>
                  <a:gd name="T47" fmla="*/ 2 h 136"/>
                  <a:gd name="T48" fmla="*/ 6 w 137"/>
                  <a:gd name="T49" fmla="*/ 2 h 136"/>
                  <a:gd name="T50" fmla="*/ 4 w 137"/>
                  <a:gd name="T51" fmla="*/ 4 h 136"/>
                  <a:gd name="T52" fmla="*/ 3 w 137"/>
                  <a:gd name="T53" fmla="*/ 6 h 136"/>
                  <a:gd name="T54" fmla="*/ 2 w 137"/>
                  <a:gd name="T55" fmla="*/ 8 h 136"/>
                  <a:gd name="T56" fmla="*/ 1 w 137"/>
                  <a:gd name="T57" fmla="*/ 9 h 136"/>
                  <a:gd name="T58" fmla="*/ 0 w 137"/>
                  <a:gd name="T59" fmla="*/ 12 h 136"/>
                  <a:gd name="T60" fmla="*/ 0 w 137"/>
                  <a:gd name="T61" fmla="*/ 14 h 136"/>
                  <a:gd name="T62" fmla="*/ 0 w 137"/>
                  <a:gd name="T63" fmla="*/ 16 h 136"/>
                  <a:gd name="T64" fmla="*/ 1 w 137"/>
                  <a:gd name="T65" fmla="*/ 19 h 136"/>
                  <a:gd name="T66" fmla="*/ 2 w 137"/>
                  <a:gd name="T67" fmla="*/ 21 h 136"/>
                  <a:gd name="T68" fmla="*/ 3 w 137"/>
                  <a:gd name="T69" fmla="*/ 22 h 136"/>
                  <a:gd name="T70" fmla="*/ 4 w 137"/>
                  <a:gd name="T71" fmla="*/ 24 h 136"/>
                  <a:gd name="T72" fmla="*/ 6 w 137"/>
                  <a:gd name="T73" fmla="*/ 26 h 136"/>
                  <a:gd name="T74" fmla="*/ 7 w 137"/>
                  <a:gd name="T75" fmla="*/ 27 h 136"/>
                  <a:gd name="T76" fmla="*/ 9 w 137"/>
                  <a:gd name="T77" fmla="*/ 27 h 136"/>
                  <a:gd name="T78" fmla="*/ 11 w 137"/>
                  <a:gd name="T79" fmla="*/ 28 h 136"/>
                  <a:gd name="T80" fmla="*/ 14 w 137"/>
                  <a:gd name="T81" fmla="*/ 28 h 1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36"/>
                  <a:gd name="T125" fmla="*/ 137 w 137"/>
                  <a:gd name="T126" fmla="*/ 136 h 1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36">
                    <a:moveTo>
                      <a:pt x="70" y="136"/>
                    </a:moveTo>
                    <a:lnTo>
                      <a:pt x="79" y="136"/>
                    </a:lnTo>
                    <a:lnTo>
                      <a:pt x="91" y="133"/>
                    </a:lnTo>
                    <a:lnTo>
                      <a:pt x="99" y="129"/>
                    </a:lnTo>
                    <a:lnTo>
                      <a:pt x="108" y="124"/>
                    </a:lnTo>
                    <a:lnTo>
                      <a:pt x="116" y="116"/>
                    </a:lnTo>
                    <a:lnTo>
                      <a:pt x="124" y="108"/>
                    </a:lnTo>
                    <a:lnTo>
                      <a:pt x="128" y="100"/>
                    </a:lnTo>
                    <a:lnTo>
                      <a:pt x="132" y="91"/>
                    </a:lnTo>
                    <a:lnTo>
                      <a:pt x="137" y="79"/>
                    </a:lnTo>
                    <a:lnTo>
                      <a:pt x="137" y="66"/>
                    </a:lnTo>
                    <a:lnTo>
                      <a:pt x="137" y="57"/>
                    </a:lnTo>
                    <a:lnTo>
                      <a:pt x="132" y="46"/>
                    </a:lnTo>
                    <a:lnTo>
                      <a:pt x="128" y="37"/>
                    </a:lnTo>
                    <a:lnTo>
                      <a:pt x="124" y="28"/>
                    </a:lnTo>
                    <a:lnTo>
                      <a:pt x="116" y="21"/>
                    </a:lnTo>
                    <a:lnTo>
                      <a:pt x="108" y="12"/>
                    </a:lnTo>
                    <a:lnTo>
                      <a:pt x="99" y="8"/>
                    </a:lnTo>
                    <a:lnTo>
                      <a:pt x="91" y="4"/>
                    </a:lnTo>
                    <a:lnTo>
                      <a:pt x="79" y="0"/>
                    </a:lnTo>
                    <a:lnTo>
                      <a:pt x="70" y="0"/>
                    </a:lnTo>
                    <a:lnTo>
                      <a:pt x="58" y="0"/>
                    </a:lnTo>
                    <a:lnTo>
                      <a:pt x="45" y="4"/>
                    </a:lnTo>
                    <a:lnTo>
                      <a:pt x="38" y="8"/>
                    </a:lnTo>
                    <a:lnTo>
                      <a:pt x="29" y="12"/>
                    </a:lnTo>
                    <a:lnTo>
                      <a:pt x="20" y="21"/>
                    </a:lnTo>
                    <a:lnTo>
                      <a:pt x="13" y="28"/>
                    </a:lnTo>
                    <a:lnTo>
                      <a:pt x="8" y="37"/>
                    </a:lnTo>
                    <a:lnTo>
                      <a:pt x="4" y="46"/>
                    </a:lnTo>
                    <a:lnTo>
                      <a:pt x="0" y="57"/>
                    </a:lnTo>
                    <a:lnTo>
                      <a:pt x="0" y="66"/>
                    </a:lnTo>
                    <a:lnTo>
                      <a:pt x="0" y="79"/>
                    </a:lnTo>
                    <a:lnTo>
                      <a:pt x="4" y="91"/>
                    </a:lnTo>
                    <a:lnTo>
                      <a:pt x="8" y="100"/>
                    </a:lnTo>
                    <a:lnTo>
                      <a:pt x="13" y="108"/>
                    </a:lnTo>
                    <a:lnTo>
                      <a:pt x="20" y="116"/>
                    </a:lnTo>
                    <a:lnTo>
                      <a:pt x="29" y="124"/>
                    </a:lnTo>
                    <a:lnTo>
                      <a:pt x="38" y="129"/>
                    </a:lnTo>
                    <a:lnTo>
                      <a:pt x="45" y="133"/>
                    </a:lnTo>
                    <a:lnTo>
                      <a:pt x="58" y="136"/>
                    </a:lnTo>
                    <a:lnTo>
                      <a:pt x="70" y="136"/>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556" name="Freeform 59">
                <a:extLst>
                  <a:ext uri="{FF2B5EF4-FFF2-40B4-BE49-F238E27FC236}">
                    <a16:creationId xmlns:a16="http://schemas.microsoft.com/office/drawing/2014/main" id="{16C8B481-8731-4B63-8173-9A7F9E4DF285}"/>
                  </a:ext>
                </a:extLst>
              </p:cNvPr>
              <p:cNvSpPr>
                <a:spLocks/>
              </p:cNvSpPr>
              <p:nvPr/>
            </p:nvSpPr>
            <p:spPr bwMode="auto">
              <a:xfrm>
                <a:off x="3039" y="1060"/>
                <a:ext cx="115" cy="115"/>
              </a:xfrm>
              <a:custGeom>
                <a:avLst/>
                <a:gdLst>
                  <a:gd name="T0" fmla="*/ 57 w 576"/>
                  <a:gd name="T1" fmla="*/ 115 h 577"/>
                  <a:gd name="T2" fmla="*/ 67 w 576"/>
                  <a:gd name="T3" fmla="*/ 114 h 577"/>
                  <a:gd name="T4" fmla="*/ 75 w 576"/>
                  <a:gd name="T5" fmla="*/ 112 h 577"/>
                  <a:gd name="T6" fmla="*/ 84 w 576"/>
                  <a:gd name="T7" fmla="*/ 108 h 577"/>
                  <a:gd name="T8" fmla="*/ 91 w 576"/>
                  <a:gd name="T9" fmla="*/ 104 h 577"/>
                  <a:gd name="T10" fmla="*/ 98 w 576"/>
                  <a:gd name="T11" fmla="*/ 98 h 577"/>
                  <a:gd name="T12" fmla="*/ 104 w 576"/>
                  <a:gd name="T13" fmla="*/ 92 h 577"/>
                  <a:gd name="T14" fmla="*/ 108 w 576"/>
                  <a:gd name="T15" fmla="*/ 84 h 577"/>
                  <a:gd name="T16" fmla="*/ 112 w 576"/>
                  <a:gd name="T17" fmla="*/ 75 h 577"/>
                  <a:gd name="T18" fmla="*/ 114 w 576"/>
                  <a:gd name="T19" fmla="*/ 67 h 577"/>
                  <a:gd name="T20" fmla="*/ 115 w 576"/>
                  <a:gd name="T21" fmla="*/ 57 h 577"/>
                  <a:gd name="T22" fmla="*/ 114 w 576"/>
                  <a:gd name="T23" fmla="*/ 48 h 577"/>
                  <a:gd name="T24" fmla="*/ 112 w 576"/>
                  <a:gd name="T25" fmla="*/ 40 h 577"/>
                  <a:gd name="T26" fmla="*/ 108 w 576"/>
                  <a:gd name="T27" fmla="*/ 31 h 577"/>
                  <a:gd name="T28" fmla="*/ 104 w 576"/>
                  <a:gd name="T29" fmla="*/ 23 h 577"/>
                  <a:gd name="T30" fmla="*/ 98 w 576"/>
                  <a:gd name="T31" fmla="*/ 17 h 577"/>
                  <a:gd name="T32" fmla="*/ 91 w 576"/>
                  <a:gd name="T33" fmla="*/ 11 h 577"/>
                  <a:gd name="T34" fmla="*/ 84 w 576"/>
                  <a:gd name="T35" fmla="*/ 7 h 577"/>
                  <a:gd name="T36" fmla="*/ 75 w 576"/>
                  <a:gd name="T37" fmla="*/ 3 h 577"/>
                  <a:gd name="T38" fmla="*/ 67 w 576"/>
                  <a:gd name="T39" fmla="*/ 1 h 577"/>
                  <a:gd name="T40" fmla="*/ 57 w 576"/>
                  <a:gd name="T41" fmla="*/ 0 h 577"/>
                  <a:gd name="T42" fmla="*/ 48 w 576"/>
                  <a:gd name="T43" fmla="*/ 1 h 577"/>
                  <a:gd name="T44" fmla="*/ 39 w 576"/>
                  <a:gd name="T45" fmla="*/ 3 h 577"/>
                  <a:gd name="T46" fmla="*/ 31 w 576"/>
                  <a:gd name="T47" fmla="*/ 7 h 577"/>
                  <a:gd name="T48" fmla="*/ 23 w 576"/>
                  <a:gd name="T49" fmla="*/ 11 h 577"/>
                  <a:gd name="T50" fmla="*/ 17 w 576"/>
                  <a:gd name="T51" fmla="*/ 17 h 577"/>
                  <a:gd name="T52" fmla="*/ 11 w 576"/>
                  <a:gd name="T53" fmla="*/ 23 h 577"/>
                  <a:gd name="T54" fmla="*/ 6 w 576"/>
                  <a:gd name="T55" fmla="*/ 31 h 577"/>
                  <a:gd name="T56" fmla="*/ 2 w 576"/>
                  <a:gd name="T57" fmla="*/ 40 h 577"/>
                  <a:gd name="T58" fmla="*/ 1 w 576"/>
                  <a:gd name="T59" fmla="*/ 48 h 577"/>
                  <a:gd name="T60" fmla="*/ 0 w 576"/>
                  <a:gd name="T61" fmla="*/ 57 h 577"/>
                  <a:gd name="T62" fmla="*/ 1 w 576"/>
                  <a:gd name="T63" fmla="*/ 67 h 577"/>
                  <a:gd name="T64" fmla="*/ 2 w 576"/>
                  <a:gd name="T65" fmla="*/ 75 h 577"/>
                  <a:gd name="T66" fmla="*/ 6 w 576"/>
                  <a:gd name="T67" fmla="*/ 84 h 577"/>
                  <a:gd name="T68" fmla="*/ 11 w 576"/>
                  <a:gd name="T69" fmla="*/ 92 h 577"/>
                  <a:gd name="T70" fmla="*/ 17 w 576"/>
                  <a:gd name="T71" fmla="*/ 98 h 577"/>
                  <a:gd name="T72" fmla="*/ 23 w 576"/>
                  <a:gd name="T73" fmla="*/ 104 h 577"/>
                  <a:gd name="T74" fmla="*/ 31 w 576"/>
                  <a:gd name="T75" fmla="*/ 108 h 577"/>
                  <a:gd name="T76" fmla="*/ 39 w 576"/>
                  <a:gd name="T77" fmla="*/ 112 h 577"/>
                  <a:gd name="T78" fmla="*/ 48 w 576"/>
                  <a:gd name="T79" fmla="*/ 114 h 577"/>
                  <a:gd name="T80" fmla="*/ 57 w 576"/>
                  <a:gd name="T81" fmla="*/ 115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7"/>
                  <a:gd name="T125" fmla="*/ 576 w 576"/>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7">
                    <a:moveTo>
                      <a:pt x="286" y="577"/>
                    </a:moveTo>
                    <a:lnTo>
                      <a:pt x="335" y="573"/>
                    </a:lnTo>
                    <a:lnTo>
                      <a:pt x="378" y="560"/>
                    </a:lnTo>
                    <a:lnTo>
                      <a:pt x="419" y="544"/>
                    </a:lnTo>
                    <a:lnTo>
                      <a:pt x="456" y="523"/>
                    </a:lnTo>
                    <a:lnTo>
                      <a:pt x="493" y="494"/>
                    </a:lnTo>
                    <a:lnTo>
                      <a:pt x="522" y="460"/>
                    </a:lnTo>
                    <a:lnTo>
                      <a:pt x="543" y="419"/>
                    </a:lnTo>
                    <a:lnTo>
                      <a:pt x="560" y="377"/>
                    </a:lnTo>
                    <a:lnTo>
                      <a:pt x="572" y="336"/>
                    </a:lnTo>
                    <a:lnTo>
                      <a:pt x="576" y="287"/>
                    </a:lnTo>
                    <a:lnTo>
                      <a:pt x="572" y="240"/>
                    </a:lnTo>
                    <a:lnTo>
                      <a:pt x="560" y="199"/>
                    </a:lnTo>
                    <a:lnTo>
                      <a:pt x="543" y="157"/>
                    </a:lnTo>
                    <a:lnTo>
                      <a:pt x="522" y="116"/>
                    </a:lnTo>
                    <a:lnTo>
                      <a:pt x="493" y="83"/>
                    </a:lnTo>
                    <a:lnTo>
                      <a:pt x="456" y="54"/>
                    </a:lnTo>
                    <a:lnTo>
                      <a:pt x="419" y="33"/>
                    </a:lnTo>
                    <a:lnTo>
                      <a:pt x="378" y="17"/>
                    </a:lnTo>
                    <a:lnTo>
                      <a:pt x="335" y="4"/>
                    </a:lnTo>
                    <a:lnTo>
                      <a:pt x="286" y="0"/>
                    </a:lnTo>
                    <a:lnTo>
                      <a:pt x="240" y="4"/>
                    </a:lnTo>
                    <a:lnTo>
                      <a:pt x="194" y="17"/>
                    </a:lnTo>
                    <a:lnTo>
                      <a:pt x="153" y="33"/>
                    </a:lnTo>
                    <a:lnTo>
                      <a:pt x="115" y="54"/>
                    </a:lnTo>
                    <a:lnTo>
                      <a:pt x="83" y="83"/>
                    </a:lnTo>
                    <a:lnTo>
                      <a:pt x="54" y="116"/>
                    </a:lnTo>
                    <a:lnTo>
                      <a:pt x="32" y="157"/>
                    </a:lnTo>
                    <a:lnTo>
                      <a:pt x="12" y="199"/>
                    </a:lnTo>
                    <a:lnTo>
                      <a:pt x="3" y="240"/>
                    </a:lnTo>
                    <a:lnTo>
                      <a:pt x="0" y="287"/>
                    </a:lnTo>
                    <a:lnTo>
                      <a:pt x="3" y="336"/>
                    </a:lnTo>
                    <a:lnTo>
                      <a:pt x="12" y="377"/>
                    </a:lnTo>
                    <a:lnTo>
                      <a:pt x="32" y="419"/>
                    </a:lnTo>
                    <a:lnTo>
                      <a:pt x="54" y="460"/>
                    </a:lnTo>
                    <a:lnTo>
                      <a:pt x="83" y="494"/>
                    </a:lnTo>
                    <a:lnTo>
                      <a:pt x="115" y="523"/>
                    </a:lnTo>
                    <a:lnTo>
                      <a:pt x="153" y="544"/>
                    </a:lnTo>
                    <a:lnTo>
                      <a:pt x="194" y="560"/>
                    </a:lnTo>
                    <a:lnTo>
                      <a:pt x="240" y="573"/>
                    </a:lnTo>
                    <a:lnTo>
                      <a:pt x="286" y="577"/>
                    </a:lnTo>
                    <a:close/>
                  </a:path>
                </a:pathLst>
              </a:custGeom>
              <a:solidFill>
                <a:srgbClr val="323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557" name="Freeform 60">
                <a:extLst>
                  <a:ext uri="{FF2B5EF4-FFF2-40B4-BE49-F238E27FC236}">
                    <a16:creationId xmlns:a16="http://schemas.microsoft.com/office/drawing/2014/main" id="{A3BBF765-C317-4BC8-A2F7-BA8CDFB70F30}"/>
                  </a:ext>
                </a:extLst>
              </p:cNvPr>
              <p:cNvSpPr>
                <a:spLocks/>
              </p:cNvSpPr>
              <p:nvPr/>
            </p:nvSpPr>
            <p:spPr bwMode="auto">
              <a:xfrm>
                <a:off x="3039" y="1060"/>
                <a:ext cx="115" cy="115"/>
              </a:xfrm>
              <a:custGeom>
                <a:avLst/>
                <a:gdLst>
                  <a:gd name="T0" fmla="*/ 57 w 576"/>
                  <a:gd name="T1" fmla="*/ 115 h 577"/>
                  <a:gd name="T2" fmla="*/ 67 w 576"/>
                  <a:gd name="T3" fmla="*/ 114 h 577"/>
                  <a:gd name="T4" fmla="*/ 75 w 576"/>
                  <a:gd name="T5" fmla="*/ 112 h 577"/>
                  <a:gd name="T6" fmla="*/ 84 w 576"/>
                  <a:gd name="T7" fmla="*/ 108 h 577"/>
                  <a:gd name="T8" fmla="*/ 91 w 576"/>
                  <a:gd name="T9" fmla="*/ 104 h 577"/>
                  <a:gd name="T10" fmla="*/ 98 w 576"/>
                  <a:gd name="T11" fmla="*/ 98 h 577"/>
                  <a:gd name="T12" fmla="*/ 104 w 576"/>
                  <a:gd name="T13" fmla="*/ 92 h 577"/>
                  <a:gd name="T14" fmla="*/ 108 w 576"/>
                  <a:gd name="T15" fmla="*/ 84 h 577"/>
                  <a:gd name="T16" fmla="*/ 112 w 576"/>
                  <a:gd name="T17" fmla="*/ 75 h 577"/>
                  <a:gd name="T18" fmla="*/ 114 w 576"/>
                  <a:gd name="T19" fmla="*/ 67 h 577"/>
                  <a:gd name="T20" fmla="*/ 115 w 576"/>
                  <a:gd name="T21" fmla="*/ 57 h 577"/>
                  <a:gd name="T22" fmla="*/ 114 w 576"/>
                  <a:gd name="T23" fmla="*/ 48 h 577"/>
                  <a:gd name="T24" fmla="*/ 112 w 576"/>
                  <a:gd name="T25" fmla="*/ 40 h 577"/>
                  <a:gd name="T26" fmla="*/ 108 w 576"/>
                  <a:gd name="T27" fmla="*/ 31 h 577"/>
                  <a:gd name="T28" fmla="*/ 104 w 576"/>
                  <a:gd name="T29" fmla="*/ 23 h 577"/>
                  <a:gd name="T30" fmla="*/ 98 w 576"/>
                  <a:gd name="T31" fmla="*/ 17 h 577"/>
                  <a:gd name="T32" fmla="*/ 91 w 576"/>
                  <a:gd name="T33" fmla="*/ 11 h 577"/>
                  <a:gd name="T34" fmla="*/ 84 w 576"/>
                  <a:gd name="T35" fmla="*/ 7 h 577"/>
                  <a:gd name="T36" fmla="*/ 75 w 576"/>
                  <a:gd name="T37" fmla="*/ 3 h 577"/>
                  <a:gd name="T38" fmla="*/ 67 w 576"/>
                  <a:gd name="T39" fmla="*/ 1 h 577"/>
                  <a:gd name="T40" fmla="*/ 57 w 576"/>
                  <a:gd name="T41" fmla="*/ 0 h 577"/>
                  <a:gd name="T42" fmla="*/ 48 w 576"/>
                  <a:gd name="T43" fmla="*/ 1 h 577"/>
                  <a:gd name="T44" fmla="*/ 39 w 576"/>
                  <a:gd name="T45" fmla="*/ 3 h 577"/>
                  <a:gd name="T46" fmla="*/ 31 w 576"/>
                  <a:gd name="T47" fmla="*/ 7 h 577"/>
                  <a:gd name="T48" fmla="*/ 23 w 576"/>
                  <a:gd name="T49" fmla="*/ 11 h 577"/>
                  <a:gd name="T50" fmla="*/ 17 w 576"/>
                  <a:gd name="T51" fmla="*/ 17 h 577"/>
                  <a:gd name="T52" fmla="*/ 11 w 576"/>
                  <a:gd name="T53" fmla="*/ 23 h 577"/>
                  <a:gd name="T54" fmla="*/ 6 w 576"/>
                  <a:gd name="T55" fmla="*/ 31 h 577"/>
                  <a:gd name="T56" fmla="*/ 2 w 576"/>
                  <a:gd name="T57" fmla="*/ 40 h 577"/>
                  <a:gd name="T58" fmla="*/ 1 w 576"/>
                  <a:gd name="T59" fmla="*/ 48 h 577"/>
                  <a:gd name="T60" fmla="*/ 0 w 576"/>
                  <a:gd name="T61" fmla="*/ 57 h 577"/>
                  <a:gd name="T62" fmla="*/ 1 w 576"/>
                  <a:gd name="T63" fmla="*/ 67 h 577"/>
                  <a:gd name="T64" fmla="*/ 2 w 576"/>
                  <a:gd name="T65" fmla="*/ 75 h 577"/>
                  <a:gd name="T66" fmla="*/ 6 w 576"/>
                  <a:gd name="T67" fmla="*/ 84 h 577"/>
                  <a:gd name="T68" fmla="*/ 11 w 576"/>
                  <a:gd name="T69" fmla="*/ 92 h 577"/>
                  <a:gd name="T70" fmla="*/ 17 w 576"/>
                  <a:gd name="T71" fmla="*/ 98 h 577"/>
                  <a:gd name="T72" fmla="*/ 23 w 576"/>
                  <a:gd name="T73" fmla="*/ 104 h 577"/>
                  <a:gd name="T74" fmla="*/ 31 w 576"/>
                  <a:gd name="T75" fmla="*/ 108 h 577"/>
                  <a:gd name="T76" fmla="*/ 39 w 576"/>
                  <a:gd name="T77" fmla="*/ 112 h 577"/>
                  <a:gd name="T78" fmla="*/ 48 w 576"/>
                  <a:gd name="T79" fmla="*/ 114 h 577"/>
                  <a:gd name="T80" fmla="*/ 57 w 576"/>
                  <a:gd name="T81" fmla="*/ 115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7"/>
                  <a:gd name="T125" fmla="*/ 576 w 576"/>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7">
                    <a:moveTo>
                      <a:pt x="286" y="577"/>
                    </a:moveTo>
                    <a:lnTo>
                      <a:pt x="335" y="573"/>
                    </a:lnTo>
                    <a:lnTo>
                      <a:pt x="378" y="560"/>
                    </a:lnTo>
                    <a:lnTo>
                      <a:pt x="419" y="544"/>
                    </a:lnTo>
                    <a:lnTo>
                      <a:pt x="456" y="523"/>
                    </a:lnTo>
                    <a:lnTo>
                      <a:pt x="493" y="494"/>
                    </a:lnTo>
                    <a:lnTo>
                      <a:pt x="522" y="460"/>
                    </a:lnTo>
                    <a:lnTo>
                      <a:pt x="543" y="419"/>
                    </a:lnTo>
                    <a:lnTo>
                      <a:pt x="560" y="377"/>
                    </a:lnTo>
                    <a:lnTo>
                      <a:pt x="572" y="336"/>
                    </a:lnTo>
                    <a:lnTo>
                      <a:pt x="576" y="287"/>
                    </a:lnTo>
                    <a:lnTo>
                      <a:pt x="572" y="240"/>
                    </a:lnTo>
                    <a:lnTo>
                      <a:pt x="560" y="199"/>
                    </a:lnTo>
                    <a:lnTo>
                      <a:pt x="543" y="157"/>
                    </a:lnTo>
                    <a:lnTo>
                      <a:pt x="522" y="116"/>
                    </a:lnTo>
                    <a:lnTo>
                      <a:pt x="493" y="83"/>
                    </a:lnTo>
                    <a:lnTo>
                      <a:pt x="456" y="54"/>
                    </a:lnTo>
                    <a:lnTo>
                      <a:pt x="419" y="33"/>
                    </a:lnTo>
                    <a:lnTo>
                      <a:pt x="378" y="17"/>
                    </a:lnTo>
                    <a:lnTo>
                      <a:pt x="335" y="4"/>
                    </a:lnTo>
                    <a:lnTo>
                      <a:pt x="286" y="0"/>
                    </a:lnTo>
                    <a:lnTo>
                      <a:pt x="240" y="4"/>
                    </a:lnTo>
                    <a:lnTo>
                      <a:pt x="194" y="17"/>
                    </a:lnTo>
                    <a:lnTo>
                      <a:pt x="153" y="33"/>
                    </a:lnTo>
                    <a:lnTo>
                      <a:pt x="115" y="54"/>
                    </a:lnTo>
                    <a:lnTo>
                      <a:pt x="83" y="83"/>
                    </a:lnTo>
                    <a:lnTo>
                      <a:pt x="54" y="116"/>
                    </a:lnTo>
                    <a:lnTo>
                      <a:pt x="32" y="157"/>
                    </a:lnTo>
                    <a:lnTo>
                      <a:pt x="12" y="199"/>
                    </a:lnTo>
                    <a:lnTo>
                      <a:pt x="3" y="240"/>
                    </a:lnTo>
                    <a:lnTo>
                      <a:pt x="0" y="287"/>
                    </a:lnTo>
                    <a:lnTo>
                      <a:pt x="3" y="336"/>
                    </a:lnTo>
                    <a:lnTo>
                      <a:pt x="12" y="377"/>
                    </a:lnTo>
                    <a:lnTo>
                      <a:pt x="32" y="419"/>
                    </a:lnTo>
                    <a:lnTo>
                      <a:pt x="54" y="460"/>
                    </a:lnTo>
                    <a:lnTo>
                      <a:pt x="83" y="494"/>
                    </a:lnTo>
                    <a:lnTo>
                      <a:pt x="115" y="523"/>
                    </a:lnTo>
                    <a:lnTo>
                      <a:pt x="153" y="544"/>
                    </a:lnTo>
                    <a:lnTo>
                      <a:pt x="194" y="560"/>
                    </a:lnTo>
                    <a:lnTo>
                      <a:pt x="240" y="573"/>
                    </a:lnTo>
                    <a:lnTo>
                      <a:pt x="286"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558" name="Freeform 61">
                <a:extLst>
                  <a:ext uri="{FF2B5EF4-FFF2-40B4-BE49-F238E27FC236}">
                    <a16:creationId xmlns:a16="http://schemas.microsoft.com/office/drawing/2014/main" id="{5C49E194-88D9-46AF-8221-AAC018B687E7}"/>
                  </a:ext>
                </a:extLst>
              </p:cNvPr>
              <p:cNvSpPr>
                <a:spLocks/>
              </p:cNvSpPr>
              <p:nvPr/>
            </p:nvSpPr>
            <p:spPr bwMode="auto">
              <a:xfrm>
                <a:off x="3039" y="1060"/>
                <a:ext cx="115" cy="115"/>
              </a:xfrm>
              <a:custGeom>
                <a:avLst/>
                <a:gdLst>
                  <a:gd name="T0" fmla="*/ 57 w 576"/>
                  <a:gd name="T1" fmla="*/ 115 h 577"/>
                  <a:gd name="T2" fmla="*/ 67 w 576"/>
                  <a:gd name="T3" fmla="*/ 114 h 577"/>
                  <a:gd name="T4" fmla="*/ 75 w 576"/>
                  <a:gd name="T5" fmla="*/ 112 h 577"/>
                  <a:gd name="T6" fmla="*/ 84 w 576"/>
                  <a:gd name="T7" fmla="*/ 108 h 577"/>
                  <a:gd name="T8" fmla="*/ 91 w 576"/>
                  <a:gd name="T9" fmla="*/ 104 h 577"/>
                  <a:gd name="T10" fmla="*/ 98 w 576"/>
                  <a:gd name="T11" fmla="*/ 98 h 577"/>
                  <a:gd name="T12" fmla="*/ 104 w 576"/>
                  <a:gd name="T13" fmla="*/ 92 h 577"/>
                  <a:gd name="T14" fmla="*/ 108 w 576"/>
                  <a:gd name="T15" fmla="*/ 84 h 577"/>
                  <a:gd name="T16" fmla="*/ 112 w 576"/>
                  <a:gd name="T17" fmla="*/ 75 h 577"/>
                  <a:gd name="T18" fmla="*/ 114 w 576"/>
                  <a:gd name="T19" fmla="*/ 67 h 577"/>
                  <a:gd name="T20" fmla="*/ 115 w 576"/>
                  <a:gd name="T21" fmla="*/ 57 h 577"/>
                  <a:gd name="T22" fmla="*/ 114 w 576"/>
                  <a:gd name="T23" fmla="*/ 48 h 577"/>
                  <a:gd name="T24" fmla="*/ 112 w 576"/>
                  <a:gd name="T25" fmla="*/ 40 h 577"/>
                  <a:gd name="T26" fmla="*/ 108 w 576"/>
                  <a:gd name="T27" fmla="*/ 31 h 577"/>
                  <a:gd name="T28" fmla="*/ 104 w 576"/>
                  <a:gd name="T29" fmla="*/ 23 h 577"/>
                  <a:gd name="T30" fmla="*/ 98 w 576"/>
                  <a:gd name="T31" fmla="*/ 17 h 577"/>
                  <a:gd name="T32" fmla="*/ 91 w 576"/>
                  <a:gd name="T33" fmla="*/ 11 h 577"/>
                  <a:gd name="T34" fmla="*/ 84 w 576"/>
                  <a:gd name="T35" fmla="*/ 7 h 577"/>
                  <a:gd name="T36" fmla="*/ 75 w 576"/>
                  <a:gd name="T37" fmla="*/ 3 h 577"/>
                  <a:gd name="T38" fmla="*/ 67 w 576"/>
                  <a:gd name="T39" fmla="*/ 1 h 577"/>
                  <a:gd name="T40" fmla="*/ 57 w 576"/>
                  <a:gd name="T41" fmla="*/ 0 h 577"/>
                  <a:gd name="T42" fmla="*/ 48 w 576"/>
                  <a:gd name="T43" fmla="*/ 1 h 577"/>
                  <a:gd name="T44" fmla="*/ 39 w 576"/>
                  <a:gd name="T45" fmla="*/ 3 h 577"/>
                  <a:gd name="T46" fmla="*/ 31 w 576"/>
                  <a:gd name="T47" fmla="*/ 7 h 577"/>
                  <a:gd name="T48" fmla="*/ 23 w 576"/>
                  <a:gd name="T49" fmla="*/ 11 h 577"/>
                  <a:gd name="T50" fmla="*/ 17 w 576"/>
                  <a:gd name="T51" fmla="*/ 17 h 577"/>
                  <a:gd name="T52" fmla="*/ 11 w 576"/>
                  <a:gd name="T53" fmla="*/ 23 h 577"/>
                  <a:gd name="T54" fmla="*/ 6 w 576"/>
                  <a:gd name="T55" fmla="*/ 31 h 577"/>
                  <a:gd name="T56" fmla="*/ 2 w 576"/>
                  <a:gd name="T57" fmla="*/ 40 h 577"/>
                  <a:gd name="T58" fmla="*/ 1 w 576"/>
                  <a:gd name="T59" fmla="*/ 48 h 577"/>
                  <a:gd name="T60" fmla="*/ 0 w 576"/>
                  <a:gd name="T61" fmla="*/ 57 h 577"/>
                  <a:gd name="T62" fmla="*/ 1 w 576"/>
                  <a:gd name="T63" fmla="*/ 67 h 577"/>
                  <a:gd name="T64" fmla="*/ 2 w 576"/>
                  <a:gd name="T65" fmla="*/ 75 h 577"/>
                  <a:gd name="T66" fmla="*/ 6 w 576"/>
                  <a:gd name="T67" fmla="*/ 84 h 577"/>
                  <a:gd name="T68" fmla="*/ 11 w 576"/>
                  <a:gd name="T69" fmla="*/ 92 h 577"/>
                  <a:gd name="T70" fmla="*/ 17 w 576"/>
                  <a:gd name="T71" fmla="*/ 98 h 577"/>
                  <a:gd name="T72" fmla="*/ 23 w 576"/>
                  <a:gd name="T73" fmla="*/ 104 h 577"/>
                  <a:gd name="T74" fmla="*/ 31 w 576"/>
                  <a:gd name="T75" fmla="*/ 108 h 577"/>
                  <a:gd name="T76" fmla="*/ 39 w 576"/>
                  <a:gd name="T77" fmla="*/ 112 h 577"/>
                  <a:gd name="T78" fmla="*/ 48 w 576"/>
                  <a:gd name="T79" fmla="*/ 114 h 577"/>
                  <a:gd name="T80" fmla="*/ 57 w 576"/>
                  <a:gd name="T81" fmla="*/ 115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7"/>
                  <a:gd name="T125" fmla="*/ 576 w 576"/>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7">
                    <a:moveTo>
                      <a:pt x="286" y="577"/>
                    </a:moveTo>
                    <a:lnTo>
                      <a:pt x="335" y="573"/>
                    </a:lnTo>
                    <a:lnTo>
                      <a:pt x="378" y="560"/>
                    </a:lnTo>
                    <a:lnTo>
                      <a:pt x="419" y="544"/>
                    </a:lnTo>
                    <a:lnTo>
                      <a:pt x="456" y="523"/>
                    </a:lnTo>
                    <a:lnTo>
                      <a:pt x="493" y="494"/>
                    </a:lnTo>
                    <a:lnTo>
                      <a:pt x="522" y="460"/>
                    </a:lnTo>
                    <a:lnTo>
                      <a:pt x="543" y="419"/>
                    </a:lnTo>
                    <a:lnTo>
                      <a:pt x="560" y="377"/>
                    </a:lnTo>
                    <a:lnTo>
                      <a:pt x="572" y="336"/>
                    </a:lnTo>
                    <a:lnTo>
                      <a:pt x="576" y="287"/>
                    </a:lnTo>
                    <a:lnTo>
                      <a:pt x="572" y="240"/>
                    </a:lnTo>
                    <a:lnTo>
                      <a:pt x="560" y="199"/>
                    </a:lnTo>
                    <a:lnTo>
                      <a:pt x="543" y="157"/>
                    </a:lnTo>
                    <a:lnTo>
                      <a:pt x="522" y="116"/>
                    </a:lnTo>
                    <a:lnTo>
                      <a:pt x="493" y="83"/>
                    </a:lnTo>
                    <a:lnTo>
                      <a:pt x="456" y="54"/>
                    </a:lnTo>
                    <a:lnTo>
                      <a:pt x="419" y="33"/>
                    </a:lnTo>
                    <a:lnTo>
                      <a:pt x="378" y="17"/>
                    </a:lnTo>
                    <a:lnTo>
                      <a:pt x="335" y="4"/>
                    </a:lnTo>
                    <a:lnTo>
                      <a:pt x="286" y="0"/>
                    </a:lnTo>
                    <a:lnTo>
                      <a:pt x="240" y="4"/>
                    </a:lnTo>
                    <a:lnTo>
                      <a:pt x="194" y="17"/>
                    </a:lnTo>
                    <a:lnTo>
                      <a:pt x="153" y="33"/>
                    </a:lnTo>
                    <a:lnTo>
                      <a:pt x="115" y="54"/>
                    </a:lnTo>
                    <a:lnTo>
                      <a:pt x="83" y="83"/>
                    </a:lnTo>
                    <a:lnTo>
                      <a:pt x="54" y="116"/>
                    </a:lnTo>
                    <a:lnTo>
                      <a:pt x="32" y="157"/>
                    </a:lnTo>
                    <a:lnTo>
                      <a:pt x="12" y="199"/>
                    </a:lnTo>
                    <a:lnTo>
                      <a:pt x="3" y="240"/>
                    </a:lnTo>
                    <a:lnTo>
                      <a:pt x="0" y="287"/>
                    </a:lnTo>
                    <a:lnTo>
                      <a:pt x="3" y="336"/>
                    </a:lnTo>
                    <a:lnTo>
                      <a:pt x="12" y="377"/>
                    </a:lnTo>
                    <a:lnTo>
                      <a:pt x="32" y="419"/>
                    </a:lnTo>
                    <a:lnTo>
                      <a:pt x="54" y="460"/>
                    </a:lnTo>
                    <a:lnTo>
                      <a:pt x="83" y="494"/>
                    </a:lnTo>
                    <a:lnTo>
                      <a:pt x="115" y="523"/>
                    </a:lnTo>
                    <a:lnTo>
                      <a:pt x="153" y="544"/>
                    </a:lnTo>
                    <a:lnTo>
                      <a:pt x="194" y="560"/>
                    </a:lnTo>
                    <a:lnTo>
                      <a:pt x="240" y="573"/>
                    </a:lnTo>
                    <a:lnTo>
                      <a:pt x="286"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559" name="Freeform 62">
                <a:extLst>
                  <a:ext uri="{FF2B5EF4-FFF2-40B4-BE49-F238E27FC236}">
                    <a16:creationId xmlns:a16="http://schemas.microsoft.com/office/drawing/2014/main" id="{293BDD4B-617A-4A85-BF60-1B673A8FA130}"/>
                  </a:ext>
                </a:extLst>
              </p:cNvPr>
              <p:cNvSpPr>
                <a:spLocks/>
              </p:cNvSpPr>
              <p:nvPr/>
            </p:nvSpPr>
            <p:spPr bwMode="auto">
              <a:xfrm>
                <a:off x="2016" y="1008"/>
                <a:ext cx="115" cy="116"/>
              </a:xfrm>
              <a:custGeom>
                <a:avLst/>
                <a:gdLst>
                  <a:gd name="T0" fmla="*/ 58 w 577"/>
                  <a:gd name="T1" fmla="*/ 116 h 576"/>
                  <a:gd name="T2" fmla="*/ 67 w 577"/>
                  <a:gd name="T3" fmla="*/ 115 h 576"/>
                  <a:gd name="T4" fmla="*/ 76 w 577"/>
                  <a:gd name="T5" fmla="*/ 114 h 576"/>
                  <a:gd name="T6" fmla="*/ 85 w 577"/>
                  <a:gd name="T7" fmla="*/ 110 h 576"/>
                  <a:gd name="T8" fmla="*/ 92 w 577"/>
                  <a:gd name="T9" fmla="*/ 105 h 576"/>
                  <a:gd name="T10" fmla="*/ 98 w 577"/>
                  <a:gd name="T11" fmla="*/ 99 h 576"/>
                  <a:gd name="T12" fmla="*/ 104 w 577"/>
                  <a:gd name="T13" fmla="*/ 93 h 576"/>
                  <a:gd name="T14" fmla="*/ 108 w 577"/>
                  <a:gd name="T15" fmla="*/ 85 h 576"/>
                  <a:gd name="T16" fmla="*/ 112 w 577"/>
                  <a:gd name="T17" fmla="*/ 77 h 576"/>
                  <a:gd name="T18" fmla="*/ 114 w 577"/>
                  <a:gd name="T19" fmla="*/ 67 h 576"/>
                  <a:gd name="T20" fmla="*/ 115 w 577"/>
                  <a:gd name="T21" fmla="*/ 58 h 576"/>
                  <a:gd name="T22" fmla="*/ 114 w 577"/>
                  <a:gd name="T23" fmla="*/ 49 h 576"/>
                  <a:gd name="T24" fmla="*/ 112 w 577"/>
                  <a:gd name="T25" fmla="*/ 40 h 576"/>
                  <a:gd name="T26" fmla="*/ 108 w 577"/>
                  <a:gd name="T27" fmla="*/ 32 h 576"/>
                  <a:gd name="T28" fmla="*/ 104 w 577"/>
                  <a:gd name="T29" fmla="*/ 24 h 576"/>
                  <a:gd name="T30" fmla="*/ 98 w 577"/>
                  <a:gd name="T31" fmla="*/ 17 h 576"/>
                  <a:gd name="T32" fmla="*/ 92 w 577"/>
                  <a:gd name="T33" fmla="*/ 11 h 576"/>
                  <a:gd name="T34" fmla="*/ 85 w 577"/>
                  <a:gd name="T35" fmla="*/ 6 h 576"/>
                  <a:gd name="T36" fmla="*/ 76 w 577"/>
                  <a:gd name="T37" fmla="*/ 3 h 576"/>
                  <a:gd name="T38" fmla="*/ 67 w 577"/>
                  <a:gd name="T39" fmla="*/ 1 h 576"/>
                  <a:gd name="T40" fmla="*/ 58 w 577"/>
                  <a:gd name="T41" fmla="*/ 0 h 576"/>
                  <a:gd name="T42" fmla="*/ 48 w 577"/>
                  <a:gd name="T43" fmla="*/ 1 h 576"/>
                  <a:gd name="T44" fmla="*/ 40 w 577"/>
                  <a:gd name="T45" fmla="*/ 3 h 576"/>
                  <a:gd name="T46" fmla="*/ 31 w 577"/>
                  <a:gd name="T47" fmla="*/ 6 h 576"/>
                  <a:gd name="T48" fmla="*/ 24 w 577"/>
                  <a:gd name="T49" fmla="*/ 11 h 576"/>
                  <a:gd name="T50" fmla="*/ 17 w 577"/>
                  <a:gd name="T51" fmla="*/ 17 h 576"/>
                  <a:gd name="T52" fmla="*/ 12 w 577"/>
                  <a:gd name="T53" fmla="*/ 24 h 576"/>
                  <a:gd name="T54" fmla="*/ 7 w 577"/>
                  <a:gd name="T55" fmla="*/ 32 h 576"/>
                  <a:gd name="T56" fmla="*/ 3 w 577"/>
                  <a:gd name="T57" fmla="*/ 40 h 576"/>
                  <a:gd name="T58" fmla="*/ 1 w 577"/>
                  <a:gd name="T59" fmla="*/ 49 h 576"/>
                  <a:gd name="T60" fmla="*/ 0 w 577"/>
                  <a:gd name="T61" fmla="*/ 58 h 576"/>
                  <a:gd name="T62" fmla="*/ 1 w 577"/>
                  <a:gd name="T63" fmla="*/ 67 h 576"/>
                  <a:gd name="T64" fmla="*/ 3 w 577"/>
                  <a:gd name="T65" fmla="*/ 77 h 576"/>
                  <a:gd name="T66" fmla="*/ 7 w 577"/>
                  <a:gd name="T67" fmla="*/ 85 h 576"/>
                  <a:gd name="T68" fmla="*/ 12 w 577"/>
                  <a:gd name="T69" fmla="*/ 93 h 576"/>
                  <a:gd name="T70" fmla="*/ 17 w 577"/>
                  <a:gd name="T71" fmla="*/ 99 h 576"/>
                  <a:gd name="T72" fmla="*/ 24 w 577"/>
                  <a:gd name="T73" fmla="*/ 105 h 576"/>
                  <a:gd name="T74" fmla="*/ 31 w 577"/>
                  <a:gd name="T75" fmla="*/ 110 h 576"/>
                  <a:gd name="T76" fmla="*/ 40 w 577"/>
                  <a:gd name="T77" fmla="*/ 114 h 576"/>
                  <a:gd name="T78" fmla="*/ 48 w 577"/>
                  <a:gd name="T79" fmla="*/ 115 h 576"/>
                  <a:gd name="T80" fmla="*/ 58 w 577"/>
                  <a:gd name="T81" fmla="*/ 116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6"/>
                  <a:gd name="T125" fmla="*/ 577 w 577"/>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6">
                    <a:moveTo>
                      <a:pt x="291" y="576"/>
                    </a:moveTo>
                    <a:lnTo>
                      <a:pt x="336" y="572"/>
                    </a:lnTo>
                    <a:lnTo>
                      <a:pt x="382" y="564"/>
                    </a:lnTo>
                    <a:lnTo>
                      <a:pt x="424" y="544"/>
                    </a:lnTo>
                    <a:lnTo>
                      <a:pt x="460" y="522"/>
                    </a:lnTo>
                    <a:lnTo>
                      <a:pt x="494" y="493"/>
                    </a:lnTo>
                    <a:lnTo>
                      <a:pt x="523" y="461"/>
                    </a:lnTo>
                    <a:lnTo>
                      <a:pt x="544" y="423"/>
                    </a:lnTo>
                    <a:lnTo>
                      <a:pt x="564" y="382"/>
                    </a:lnTo>
                    <a:lnTo>
                      <a:pt x="573" y="335"/>
                    </a:lnTo>
                    <a:lnTo>
                      <a:pt x="577" y="290"/>
                    </a:lnTo>
                    <a:lnTo>
                      <a:pt x="573" y="241"/>
                    </a:lnTo>
                    <a:lnTo>
                      <a:pt x="564" y="198"/>
                    </a:lnTo>
                    <a:lnTo>
                      <a:pt x="544" y="157"/>
                    </a:lnTo>
                    <a:lnTo>
                      <a:pt x="523" y="120"/>
                    </a:lnTo>
                    <a:lnTo>
                      <a:pt x="494" y="83"/>
                    </a:lnTo>
                    <a:lnTo>
                      <a:pt x="460" y="54"/>
                    </a:lnTo>
                    <a:lnTo>
                      <a:pt x="424" y="32"/>
                    </a:lnTo>
                    <a:lnTo>
                      <a:pt x="382" y="16"/>
                    </a:lnTo>
                    <a:lnTo>
                      <a:pt x="336" y="4"/>
                    </a:lnTo>
                    <a:lnTo>
                      <a:pt x="291" y="0"/>
                    </a:lnTo>
                    <a:lnTo>
                      <a:pt x="240" y="4"/>
                    </a:lnTo>
                    <a:lnTo>
                      <a:pt x="199" y="16"/>
                    </a:lnTo>
                    <a:lnTo>
                      <a:pt x="158" y="32"/>
                    </a:lnTo>
                    <a:lnTo>
                      <a:pt x="120" y="54"/>
                    </a:lnTo>
                    <a:lnTo>
                      <a:pt x="87" y="83"/>
                    </a:lnTo>
                    <a:lnTo>
                      <a:pt x="58" y="120"/>
                    </a:lnTo>
                    <a:lnTo>
                      <a:pt x="33" y="157"/>
                    </a:lnTo>
                    <a:lnTo>
                      <a:pt x="17" y="198"/>
                    </a:lnTo>
                    <a:lnTo>
                      <a:pt x="4" y="241"/>
                    </a:lnTo>
                    <a:lnTo>
                      <a:pt x="0" y="290"/>
                    </a:lnTo>
                    <a:lnTo>
                      <a:pt x="4" y="335"/>
                    </a:lnTo>
                    <a:lnTo>
                      <a:pt x="17" y="382"/>
                    </a:lnTo>
                    <a:lnTo>
                      <a:pt x="33" y="423"/>
                    </a:lnTo>
                    <a:lnTo>
                      <a:pt x="58" y="461"/>
                    </a:lnTo>
                    <a:lnTo>
                      <a:pt x="87" y="493"/>
                    </a:lnTo>
                    <a:lnTo>
                      <a:pt x="120" y="522"/>
                    </a:lnTo>
                    <a:lnTo>
                      <a:pt x="158" y="544"/>
                    </a:lnTo>
                    <a:lnTo>
                      <a:pt x="199" y="564"/>
                    </a:lnTo>
                    <a:lnTo>
                      <a:pt x="240" y="572"/>
                    </a:lnTo>
                    <a:lnTo>
                      <a:pt x="291" y="57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560" name="Freeform 63">
                <a:extLst>
                  <a:ext uri="{FF2B5EF4-FFF2-40B4-BE49-F238E27FC236}">
                    <a16:creationId xmlns:a16="http://schemas.microsoft.com/office/drawing/2014/main" id="{43D3F017-9FD5-4E6A-B368-9A2AA45FF14A}"/>
                  </a:ext>
                </a:extLst>
              </p:cNvPr>
              <p:cNvSpPr>
                <a:spLocks/>
              </p:cNvSpPr>
              <p:nvPr/>
            </p:nvSpPr>
            <p:spPr bwMode="auto">
              <a:xfrm>
                <a:off x="2016" y="1008"/>
                <a:ext cx="115" cy="116"/>
              </a:xfrm>
              <a:custGeom>
                <a:avLst/>
                <a:gdLst>
                  <a:gd name="T0" fmla="*/ 58 w 577"/>
                  <a:gd name="T1" fmla="*/ 116 h 576"/>
                  <a:gd name="T2" fmla="*/ 67 w 577"/>
                  <a:gd name="T3" fmla="*/ 115 h 576"/>
                  <a:gd name="T4" fmla="*/ 76 w 577"/>
                  <a:gd name="T5" fmla="*/ 114 h 576"/>
                  <a:gd name="T6" fmla="*/ 85 w 577"/>
                  <a:gd name="T7" fmla="*/ 110 h 576"/>
                  <a:gd name="T8" fmla="*/ 92 w 577"/>
                  <a:gd name="T9" fmla="*/ 105 h 576"/>
                  <a:gd name="T10" fmla="*/ 98 w 577"/>
                  <a:gd name="T11" fmla="*/ 99 h 576"/>
                  <a:gd name="T12" fmla="*/ 104 w 577"/>
                  <a:gd name="T13" fmla="*/ 93 h 576"/>
                  <a:gd name="T14" fmla="*/ 108 w 577"/>
                  <a:gd name="T15" fmla="*/ 85 h 576"/>
                  <a:gd name="T16" fmla="*/ 112 w 577"/>
                  <a:gd name="T17" fmla="*/ 77 h 576"/>
                  <a:gd name="T18" fmla="*/ 114 w 577"/>
                  <a:gd name="T19" fmla="*/ 67 h 576"/>
                  <a:gd name="T20" fmla="*/ 115 w 577"/>
                  <a:gd name="T21" fmla="*/ 58 h 576"/>
                  <a:gd name="T22" fmla="*/ 114 w 577"/>
                  <a:gd name="T23" fmla="*/ 49 h 576"/>
                  <a:gd name="T24" fmla="*/ 112 w 577"/>
                  <a:gd name="T25" fmla="*/ 40 h 576"/>
                  <a:gd name="T26" fmla="*/ 108 w 577"/>
                  <a:gd name="T27" fmla="*/ 32 h 576"/>
                  <a:gd name="T28" fmla="*/ 104 w 577"/>
                  <a:gd name="T29" fmla="*/ 24 h 576"/>
                  <a:gd name="T30" fmla="*/ 98 w 577"/>
                  <a:gd name="T31" fmla="*/ 17 h 576"/>
                  <a:gd name="T32" fmla="*/ 92 w 577"/>
                  <a:gd name="T33" fmla="*/ 11 h 576"/>
                  <a:gd name="T34" fmla="*/ 85 w 577"/>
                  <a:gd name="T35" fmla="*/ 6 h 576"/>
                  <a:gd name="T36" fmla="*/ 76 w 577"/>
                  <a:gd name="T37" fmla="*/ 3 h 576"/>
                  <a:gd name="T38" fmla="*/ 67 w 577"/>
                  <a:gd name="T39" fmla="*/ 1 h 576"/>
                  <a:gd name="T40" fmla="*/ 58 w 577"/>
                  <a:gd name="T41" fmla="*/ 0 h 576"/>
                  <a:gd name="T42" fmla="*/ 48 w 577"/>
                  <a:gd name="T43" fmla="*/ 1 h 576"/>
                  <a:gd name="T44" fmla="*/ 40 w 577"/>
                  <a:gd name="T45" fmla="*/ 3 h 576"/>
                  <a:gd name="T46" fmla="*/ 31 w 577"/>
                  <a:gd name="T47" fmla="*/ 6 h 576"/>
                  <a:gd name="T48" fmla="*/ 24 w 577"/>
                  <a:gd name="T49" fmla="*/ 11 h 576"/>
                  <a:gd name="T50" fmla="*/ 17 w 577"/>
                  <a:gd name="T51" fmla="*/ 17 h 576"/>
                  <a:gd name="T52" fmla="*/ 12 w 577"/>
                  <a:gd name="T53" fmla="*/ 24 h 576"/>
                  <a:gd name="T54" fmla="*/ 7 w 577"/>
                  <a:gd name="T55" fmla="*/ 32 h 576"/>
                  <a:gd name="T56" fmla="*/ 3 w 577"/>
                  <a:gd name="T57" fmla="*/ 40 h 576"/>
                  <a:gd name="T58" fmla="*/ 1 w 577"/>
                  <a:gd name="T59" fmla="*/ 49 h 576"/>
                  <a:gd name="T60" fmla="*/ 0 w 577"/>
                  <a:gd name="T61" fmla="*/ 58 h 576"/>
                  <a:gd name="T62" fmla="*/ 1 w 577"/>
                  <a:gd name="T63" fmla="*/ 67 h 576"/>
                  <a:gd name="T64" fmla="*/ 3 w 577"/>
                  <a:gd name="T65" fmla="*/ 77 h 576"/>
                  <a:gd name="T66" fmla="*/ 7 w 577"/>
                  <a:gd name="T67" fmla="*/ 85 h 576"/>
                  <a:gd name="T68" fmla="*/ 12 w 577"/>
                  <a:gd name="T69" fmla="*/ 93 h 576"/>
                  <a:gd name="T70" fmla="*/ 17 w 577"/>
                  <a:gd name="T71" fmla="*/ 99 h 576"/>
                  <a:gd name="T72" fmla="*/ 24 w 577"/>
                  <a:gd name="T73" fmla="*/ 105 h 576"/>
                  <a:gd name="T74" fmla="*/ 31 w 577"/>
                  <a:gd name="T75" fmla="*/ 110 h 576"/>
                  <a:gd name="T76" fmla="*/ 40 w 577"/>
                  <a:gd name="T77" fmla="*/ 114 h 576"/>
                  <a:gd name="T78" fmla="*/ 48 w 577"/>
                  <a:gd name="T79" fmla="*/ 115 h 576"/>
                  <a:gd name="T80" fmla="*/ 58 w 577"/>
                  <a:gd name="T81" fmla="*/ 116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6"/>
                  <a:gd name="T125" fmla="*/ 577 w 577"/>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6">
                    <a:moveTo>
                      <a:pt x="291" y="576"/>
                    </a:moveTo>
                    <a:lnTo>
                      <a:pt x="336" y="572"/>
                    </a:lnTo>
                    <a:lnTo>
                      <a:pt x="382" y="564"/>
                    </a:lnTo>
                    <a:lnTo>
                      <a:pt x="424" y="544"/>
                    </a:lnTo>
                    <a:lnTo>
                      <a:pt x="460" y="522"/>
                    </a:lnTo>
                    <a:lnTo>
                      <a:pt x="494" y="493"/>
                    </a:lnTo>
                    <a:lnTo>
                      <a:pt x="523" y="461"/>
                    </a:lnTo>
                    <a:lnTo>
                      <a:pt x="544" y="423"/>
                    </a:lnTo>
                    <a:lnTo>
                      <a:pt x="564" y="382"/>
                    </a:lnTo>
                    <a:lnTo>
                      <a:pt x="573" y="335"/>
                    </a:lnTo>
                    <a:lnTo>
                      <a:pt x="577" y="290"/>
                    </a:lnTo>
                    <a:lnTo>
                      <a:pt x="573" y="241"/>
                    </a:lnTo>
                    <a:lnTo>
                      <a:pt x="564" y="198"/>
                    </a:lnTo>
                    <a:lnTo>
                      <a:pt x="544" y="157"/>
                    </a:lnTo>
                    <a:lnTo>
                      <a:pt x="523" y="120"/>
                    </a:lnTo>
                    <a:lnTo>
                      <a:pt x="494" y="83"/>
                    </a:lnTo>
                    <a:lnTo>
                      <a:pt x="460" y="54"/>
                    </a:lnTo>
                    <a:lnTo>
                      <a:pt x="424" y="32"/>
                    </a:lnTo>
                    <a:lnTo>
                      <a:pt x="382" y="16"/>
                    </a:lnTo>
                    <a:lnTo>
                      <a:pt x="336" y="4"/>
                    </a:lnTo>
                    <a:lnTo>
                      <a:pt x="291" y="0"/>
                    </a:lnTo>
                    <a:lnTo>
                      <a:pt x="240" y="4"/>
                    </a:lnTo>
                    <a:lnTo>
                      <a:pt x="199" y="16"/>
                    </a:lnTo>
                    <a:lnTo>
                      <a:pt x="158" y="32"/>
                    </a:lnTo>
                    <a:lnTo>
                      <a:pt x="120" y="54"/>
                    </a:lnTo>
                    <a:lnTo>
                      <a:pt x="87" y="83"/>
                    </a:lnTo>
                    <a:lnTo>
                      <a:pt x="58" y="120"/>
                    </a:lnTo>
                    <a:lnTo>
                      <a:pt x="33" y="157"/>
                    </a:lnTo>
                    <a:lnTo>
                      <a:pt x="17" y="198"/>
                    </a:lnTo>
                    <a:lnTo>
                      <a:pt x="4" y="241"/>
                    </a:lnTo>
                    <a:lnTo>
                      <a:pt x="0" y="290"/>
                    </a:lnTo>
                    <a:lnTo>
                      <a:pt x="4" y="335"/>
                    </a:lnTo>
                    <a:lnTo>
                      <a:pt x="17" y="382"/>
                    </a:lnTo>
                    <a:lnTo>
                      <a:pt x="33" y="423"/>
                    </a:lnTo>
                    <a:lnTo>
                      <a:pt x="58" y="461"/>
                    </a:lnTo>
                    <a:lnTo>
                      <a:pt x="87" y="493"/>
                    </a:lnTo>
                    <a:lnTo>
                      <a:pt x="120" y="522"/>
                    </a:lnTo>
                    <a:lnTo>
                      <a:pt x="158" y="544"/>
                    </a:lnTo>
                    <a:lnTo>
                      <a:pt x="199" y="564"/>
                    </a:lnTo>
                    <a:lnTo>
                      <a:pt x="240" y="572"/>
                    </a:lnTo>
                    <a:lnTo>
                      <a:pt x="291"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561" name="Freeform 64">
                <a:extLst>
                  <a:ext uri="{FF2B5EF4-FFF2-40B4-BE49-F238E27FC236}">
                    <a16:creationId xmlns:a16="http://schemas.microsoft.com/office/drawing/2014/main" id="{9B10B7EE-D84A-4370-9C64-CACE8B0ECA0B}"/>
                  </a:ext>
                </a:extLst>
              </p:cNvPr>
              <p:cNvSpPr>
                <a:spLocks/>
              </p:cNvSpPr>
              <p:nvPr/>
            </p:nvSpPr>
            <p:spPr bwMode="auto">
              <a:xfrm>
                <a:off x="2016" y="1008"/>
                <a:ext cx="115" cy="116"/>
              </a:xfrm>
              <a:custGeom>
                <a:avLst/>
                <a:gdLst>
                  <a:gd name="T0" fmla="*/ 58 w 577"/>
                  <a:gd name="T1" fmla="*/ 116 h 576"/>
                  <a:gd name="T2" fmla="*/ 67 w 577"/>
                  <a:gd name="T3" fmla="*/ 115 h 576"/>
                  <a:gd name="T4" fmla="*/ 76 w 577"/>
                  <a:gd name="T5" fmla="*/ 114 h 576"/>
                  <a:gd name="T6" fmla="*/ 85 w 577"/>
                  <a:gd name="T7" fmla="*/ 110 h 576"/>
                  <a:gd name="T8" fmla="*/ 92 w 577"/>
                  <a:gd name="T9" fmla="*/ 105 h 576"/>
                  <a:gd name="T10" fmla="*/ 98 w 577"/>
                  <a:gd name="T11" fmla="*/ 99 h 576"/>
                  <a:gd name="T12" fmla="*/ 104 w 577"/>
                  <a:gd name="T13" fmla="*/ 93 h 576"/>
                  <a:gd name="T14" fmla="*/ 108 w 577"/>
                  <a:gd name="T15" fmla="*/ 85 h 576"/>
                  <a:gd name="T16" fmla="*/ 112 w 577"/>
                  <a:gd name="T17" fmla="*/ 77 h 576"/>
                  <a:gd name="T18" fmla="*/ 114 w 577"/>
                  <a:gd name="T19" fmla="*/ 67 h 576"/>
                  <a:gd name="T20" fmla="*/ 115 w 577"/>
                  <a:gd name="T21" fmla="*/ 58 h 576"/>
                  <a:gd name="T22" fmla="*/ 114 w 577"/>
                  <a:gd name="T23" fmla="*/ 49 h 576"/>
                  <a:gd name="T24" fmla="*/ 112 w 577"/>
                  <a:gd name="T25" fmla="*/ 40 h 576"/>
                  <a:gd name="T26" fmla="*/ 108 w 577"/>
                  <a:gd name="T27" fmla="*/ 32 h 576"/>
                  <a:gd name="T28" fmla="*/ 104 w 577"/>
                  <a:gd name="T29" fmla="*/ 24 h 576"/>
                  <a:gd name="T30" fmla="*/ 98 w 577"/>
                  <a:gd name="T31" fmla="*/ 17 h 576"/>
                  <a:gd name="T32" fmla="*/ 92 w 577"/>
                  <a:gd name="T33" fmla="*/ 11 h 576"/>
                  <a:gd name="T34" fmla="*/ 85 w 577"/>
                  <a:gd name="T35" fmla="*/ 6 h 576"/>
                  <a:gd name="T36" fmla="*/ 76 w 577"/>
                  <a:gd name="T37" fmla="*/ 3 h 576"/>
                  <a:gd name="T38" fmla="*/ 67 w 577"/>
                  <a:gd name="T39" fmla="*/ 1 h 576"/>
                  <a:gd name="T40" fmla="*/ 58 w 577"/>
                  <a:gd name="T41" fmla="*/ 0 h 576"/>
                  <a:gd name="T42" fmla="*/ 48 w 577"/>
                  <a:gd name="T43" fmla="*/ 1 h 576"/>
                  <a:gd name="T44" fmla="*/ 40 w 577"/>
                  <a:gd name="T45" fmla="*/ 3 h 576"/>
                  <a:gd name="T46" fmla="*/ 31 w 577"/>
                  <a:gd name="T47" fmla="*/ 6 h 576"/>
                  <a:gd name="T48" fmla="*/ 24 w 577"/>
                  <a:gd name="T49" fmla="*/ 11 h 576"/>
                  <a:gd name="T50" fmla="*/ 17 w 577"/>
                  <a:gd name="T51" fmla="*/ 17 h 576"/>
                  <a:gd name="T52" fmla="*/ 12 w 577"/>
                  <a:gd name="T53" fmla="*/ 24 h 576"/>
                  <a:gd name="T54" fmla="*/ 7 w 577"/>
                  <a:gd name="T55" fmla="*/ 32 h 576"/>
                  <a:gd name="T56" fmla="*/ 3 w 577"/>
                  <a:gd name="T57" fmla="*/ 40 h 576"/>
                  <a:gd name="T58" fmla="*/ 1 w 577"/>
                  <a:gd name="T59" fmla="*/ 49 h 576"/>
                  <a:gd name="T60" fmla="*/ 0 w 577"/>
                  <a:gd name="T61" fmla="*/ 58 h 576"/>
                  <a:gd name="T62" fmla="*/ 1 w 577"/>
                  <a:gd name="T63" fmla="*/ 67 h 576"/>
                  <a:gd name="T64" fmla="*/ 3 w 577"/>
                  <a:gd name="T65" fmla="*/ 77 h 576"/>
                  <a:gd name="T66" fmla="*/ 7 w 577"/>
                  <a:gd name="T67" fmla="*/ 85 h 576"/>
                  <a:gd name="T68" fmla="*/ 12 w 577"/>
                  <a:gd name="T69" fmla="*/ 93 h 576"/>
                  <a:gd name="T70" fmla="*/ 17 w 577"/>
                  <a:gd name="T71" fmla="*/ 99 h 576"/>
                  <a:gd name="T72" fmla="*/ 24 w 577"/>
                  <a:gd name="T73" fmla="*/ 105 h 576"/>
                  <a:gd name="T74" fmla="*/ 31 w 577"/>
                  <a:gd name="T75" fmla="*/ 110 h 576"/>
                  <a:gd name="T76" fmla="*/ 40 w 577"/>
                  <a:gd name="T77" fmla="*/ 114 h 576"/>
                  <a:gd name="T78" fmla="*/ 48 w 577"/>
                  <a:gd name="T79" fmla="*/ 115 h 576"/>
                  <a:gd name="T80" fmla="*/ 58 w 577"/>
                  <a:gd name="T81" fmla="*/ 116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6"/>
                  <a:gd name="T125" fmla="*/ 577 w 577"/>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6">
                    <a:moveTo>
                      <a:pt x="291" y="576"/>
                    </a:moveTo>
                    <a:lnTo>
                      <a:pt x="336" y="572"/>
                    </a:lnTo>
                    <a:lnTo>
                      <a:pt x="382" y="564"/>
                    </a:lnTo>
                    <a:lnTo>
                      <a:pt x="424" y="544"/>
                    </a:lnTo>
                    <a:lnTo>
                      <a:pt x="460" y="522"/>
                    </a:lnTo>
                    <a:lnTo>
                      <a:pt x="494" y="493"/>
                    </a:lnTo>
                    <a:lnTo>
                      <a:pt x="523" y="461"/>
                    </a:lnTo>
                    <a:lnTo>
                      <a:pt x="544" y="423"/>
                    </a:lnTo>
                    <a:lnTo>
                      <a:pt x="564" y="382"/>
                    </a:lnTo>
                    <a:lnTo>
                      <a:pt x="573" y="335"/>
                    </a:lnTo>
                    <a:lnTo>
                      <a:pt x="577" y="290"/>
                    </a:lnTo>
                    <a:lnTo>
                      <a:pt x="573" y="241"/>
                    </a:lnTo>
                    <a:lnTo>
                      <a:pt x="564" y="198"/>
                    </a:lnTo>
                    <a:lnTo>
                      <a:pt x="544" y="157"/>
                    </a:lnTo>
                    <a:lnTo>
                      <a:pt x="523" y="120"/>
                    </a:lnTo>
                    <a:lnTo>
                      <a:pt x="494" y="83"/>
                    </a:lnTo>
                    <a:lnTo>
                      <a:pt x="460" y="54"/>
                    </a:lnTo>
                    <a:lnTo>
                      <a:pt x="424" y="32"/>
                    </a:lnTo>
                    <a:lnTo>
                      <a:pt x="382" y="16"/>
                    </a:lnTo>
                    <a:lnTo>
                      <a:pt x="336" y="4"/>
                    </a:lnTo>
                    <a:lnTo>
                      <a:pt x="291" y="0"/>
                    </a:lnTo>
                    <a:lnTo>
                      <a:pt x="240" y="4"/>
                    </a:lnTo>
                    <a:lnTo>
                      <a:pt x="199" y="16"/>
                    </a:lnTo>
                    <a:lnTo>
                      <a:pt x="158" y="32"/>
                    </a:lnTo>
                    <a:lnTo>
                      <a:pt x="120" y="54"/>
                    </a:lnTo>
                    <a:lnTo>
                      <a:pt x="87" y="83"/>
                    </a:lnTo>
                    <a:lnTo>
                      <a:pt x="58" y="120"/>
                    </a:lnTo>
                    <a:lnTo>
                      <a:pt x="33" y="157"/>
                    </a:lnTo>
                    <a:lnTo>
                      <a:pt x="17" y="198"/>
                    </a:lnTo>
                    <a:lnTo>
                      <a:pt x="4" y="241"/>
                    </a:lnTo>
                    <a:lnTo>
                      <a:pt x="0" y="290"/>
                    </a:lnTo>
                    <a:lnTo>
                      <a:pt x="4" y="335"/>
                    </a:lnTo>
                    <a:lnTo>
                      <a:pt x="17" y="382"/>
                    </a:lnTo>
                    <a:lnTo>
                      <a:pt x="33" y="423"/>
                    </a:lnTo>
                    <a:lnTo>
                      <a:pt x="58" y="461"/>
                    </a:lnTo>
                    <a:lnTo>
                      <a:pt x="87" y="493"/>
                    </a:lnTo>
                    <a:lnTo>
                      <a:pt x="120" y="522"/>
                    </a:lnTo>
                    <a:lnTo>
                      <a:pt x="158" y="544"/>
                    </a:lnTo>
                    <a:lnTo>
                      <a:pt x="199" y="564"/>
                    </a:lnTo>
                    <a:lnTo>
                      <a:pt x="240" y="572"/>
                    </a:lnTo>
                    <a:lnTo>
                      <a:pt x="291"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562" name="Freeform 65">
                <a:extLst>
                  <a:ext uri="{FF2B5EF4-FFF2-40B4-BE49-F238E27FC236}">
                    <a16:creationId xmlns:a16="http://schemas.microsoft.com/office/drawing/2014/main" id="{DADCCA4E-8A8C-4DD2-B410-2CFADE3758CA}"/>
                  </a:ext>
                </a:extLst>
              </p:cNvPr>
              <p:cNvSpPr>
                <a:spLocks/>
              </p:cNvSpPr>
              <p:nvPr/>
            </p:nvSpPr>
            <p:spPr bwMode="auto">
              <a:xfrm>
                <a:off x="2032" y="1017"/>
                <a:ext cx="61" cy="60"/>
              </a:xfrm>
              <a:custGeom>
                <a:avLst/>
                <a:gdLst>
                  <a:gd name="T0" fmla="*/ 30 w 303"/>
                  <a:gd name="T1" fmla="*/ 60 h 303"/>
                  <a:gd name="T2" fmla="*/ 35 w 303"/>
                  <a:gd name="T3" fmla="*/ 60 h 303"/>
                  <a:gd name="T4" fmla="*/ 40 w 303"/>
                  <a:gd name="T5" fmla="*/ 59 h 303"/>
                  <a:gd name="T6" fmla="*/ 44 w 303"/>
                  <a:gd name="T7" fmla="*/ 57 h 303"/>
                  <a:gd name="T8" fmla="*/ 48 w 303"/>
                  <a:gd name="T9" fmla="*/ 54 h 303"/>
                  <a:gd name="T10" fmla="*/ 52 w 303"/>
                  <a:gd name="T11" fmla="*/ 52 h 303"/>
                  <a:gd name="T12" fmla="*/ 55 w 303"/>
                  <a:gd name="T13" fmla="*/ 48 h 303"/>
                  <a:gd name="T14" fmla="*/ 58 w 303"/>
                  <a:gd name="T15" fmla="*/ 44 h 303"/>
                  <a:gd name="T16" fmla="*/ 59 w 303"/>
                  <a:gd name="T17" fmla="*/ 40 h 303"/>
                  <a:gd name="T18" fmla="*/ 60 w 303"/>
                  <a:gd name="T19" fmla="*/ 35 h 303"/>
                  <a:gd name="T20" fmla="*/ 61 w 303"/>
                  <a:gd name="T21" fmla="*/ 30 h 303"/>
                  <a:gd name="T22" fmla="*/ 60 w 303"/>
                  <a:gd name="T23" fmla="*/ 25 h 303"/>
                  <a:gd name="T24" fmla="*/ 59 w 303"/>
                  <a:gd name="T25" fmla="*/ 20 h 303"/>
                  <a:gd name="T26" fmla="*/ 58 w 303"/>
                  <a:gd name="T27" fmla="*/ 16 h 303"/>
                  <a:gd name="T28" fmla="*/ 55 w 303"/>
                  <a:gd name="T29" fmla="*/ 12 h 303"/>
                  <a:gd name="T30" fmla="*/ 52 w 303"/>
                  <a:gd name="T31" fmla="*/ 9 h 303"/>
                  <a:gd name="T32" fmla="*/ 48 w 303"/>
                  <a:gd name="T33" fmla="*/ 6 h 303"/>
                  <a:gd name="T34" fmla="*/ 44 w 303"/>
                  <a:gd name="T35" fmla="*/ 3 h 303"/>
                  <a:gd name="T36" fmla="*/ 40 w 303"/>
                  <a:gd name="T37" fmla="*/ 2 h 303"/>
                  <a:gd name="T38" fmla="*/ 35 w 303"/>
                  <a:gd name="T39" fmla="*/ 1 h 303"/>
                  <a:gd name="T40" fmla="*/ 30 w 303"/>
                  <a:gd name="T41" fmla="*/ 0 h 303"/>
                  <a:gd name="T42" fmla="*/ 25 w 303"/>
                  <a:gd name="T43" fmla="*/ 1 h 303"/>
                  <a:gd name="T44" fmla="*/ 21 w 303"/>
                  <a:gd name="T45" fmla="*/ 2 h 303"/>
                  <a:gd name="T46" fmla="*/ 16 w 303"/>
                  <a:gd name="T47" fmla="*/ 3 h 303"/>
                  <a:gd name="T48" fmla="*/ 12 w 303"/>
                  <a:gd name="T49" fmla="*/ 6 h 303"/>
                  <a:gd name="T50" fmla="*/ 8 w 303"/>
                  <a:gd name="T51" fmla="*/ 9 h 303"/>
                  <a:gd name="T52" fmla="*/ 6 w 303"/>
                  <a:gd name="T53" fmla="*/ 12 h 303"/>
                  <a:gd name="T54" fmla="*/ 3 w 303"/>
                  <a:gd name="T55" fmla="*/ 16 h 303"/>
                  <a:gd name="T56" fmla="*/ 2 w 303"/>
                  <a:gd name="T57" fmla="*/ 20 h 303"/>
                  <a:gd name="T58" fmla="*/ 0 w 303"/>
                  <a:gd name="T59" fmla="*/ 25 h 303"/>
                  <a:gd name="T60" fmla="*/ 0 w 303"/>
                  <a:gd name="T61" fmla="*/ 30 h 303"/>
                  <a:gd name="T62" fmla="*/ 0 w 303"/>
                  <a:gd name="T63" fmla="*/ 35 h 303"/>
                  <a:gd name="T64" fmla="*/ 2 w 303"/>
                  <a:gd name="T65" fmla="*/ 40 h 303"/>
                  <a:gd name="T66" fmla="*/ 3 w 303"/>
                  <a:gd name="T67" fmla="*/ 44 h 303"/>
                  <a:gd name="T68" fmla="*/ 6 w 303"/>
                  <a:gd name="T69" fmla="*/ 48 h 303"/>
                  <a:gd name="T70" fmla="*/ 8 w 303"/>
                  <a:gd name="T71" fmla="*/ 52 h 303"/>
                  <a:gd name="T72" fmla="*/ 12 w 303"/>
                  <a:gd name="T73" fmla="*/ 54 h 303"/>
                  <a:gd name="T74" fmla="*/ 16 w 303"/>
                  <a:gd name="T75" fmla="*/ 57 h 303"/>
                  <a:gd name="T76" fmla="*/ 21 w 303"/>
                  <a:gd name="T77" fmla="*/ 59 h 303"/>
                  <a:gd name="T78" fmla="*/ 25 w 303"/>
                  <a:gd name="T79" fmla="*/ 60 h 303"/>
                  <a:gd name="T80" fmla="*/ 30 w 303"/>
                  <a:gd name="T81" fmla="*/ 60 h 3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3"/>
                  <a:gd name="T124" fmla="*/ 0 h 303"/>
                  <a:gd name="T125" fmla="*/ 303 w 303"/>
                  <a:gd name="T126" fmla="*/ 303 h 30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3" h="303">
                    <a:moveTo>
                      <a:pt x="150" y="303"/>
                    </a:moveTo>
                    <a:lnTo>
                      <a:pt x="175" y="303"/>
                    </a:lnTo>
                    <a:lnTo>
                      <a:pt x="199" y="299"/>
                    </a:lnTo>
                    <a:lnTo>
                      <a:pt x="220" y="287"/>
                    </a:lnTo>
                    <a:lnTo>
                      <a:pt x="240" y="274"/>
                    </a:lnTo>
                    <a:lnTo>
                      <a:pt x="258" y="261"/>
                    </a:lnTo>
                    <a:lnTo>
                      <a:pt x="274" y="241"/>
                    </a:lnTo>
                    <a:lnTo>
                      <a:pt x="287" y="224"/>
                    </a:lnTo>
                    <a:lnTo>
                      <a:pt x="294" y="200"/>
                    </a:lnTo>
                    <a:lnTo>
                      <a:pt x="299" y="179"/>
                    </a:lnTo>
                    <a:lnTo>
                      <a:pt x="303" y="153"/>
                    </a:lnTo>
                    <a:lnTo>
                      <a:pt x="299" y="128"/>
                    </a:lnTo>
                    <a:lnTo>
                      <a:pt x="294" y="103"/>
                    </a:lnTo>
                    <a:lnTo>
                      <a:pt x="287" y="83"/>
                    </a:lnTo>
                    <a:lnTo>
                      <a:pt x="274" y="62"/>
                    </a:lnTo>
                    <a:lnTo>
                      <a:pt x="258" y="45"/>
                    </a:lnTo>
                    <a:lnTo>
                      <a:pt x="240" y="29"/>
                    </a:lnTo>
                    <a:lnTo>
                      <a:pt x="220" y="17"/>
                    </a:lnTo>
                    <a:lnTo>
                      <a:pt x="199" y="9"/>
                    </a:lnTo>
                    <a:lnTo>
                      <a:pt x="175" y="4"/>
                    </a:lnTo>
                    <a:lnTo>
                      <a:pt x="150" y="0"/>
                    </a:lnTo>
                    <a:lnTo>
                      <a:pt x="125" y="4"/>
                    </a:lnTo>
                    <a:lnTo>
                      <a:pt x="103" y="9"/>
                    </a:lnTo>
                    <a:lnTo>
                      <a:pt x="78" y="17"/>
                    </a:lnTo>
                    <a:lnTo>
                      <a:pt x="62" y="29"/>
                    </a:lnTo>
                    <a:lnTo>
                      <a:pt x="42" y="45"/>
                    </a:lnTo>
                    <a:lnTo>
                      <a:pt x="29" y="62"/>
                    </a:lnTo>
                    <a:lnTo>
                      <a:pt x="17" y="83"/>
                    </a:lnTo>
                    <a:lnTo>
                      <a:pt x="8" y="103"/>
                    </a:lnTo>
                    <a:lnTo>
                      <a:pt x="0" y="128"/>
                    </a:lnTo>
                    <a:lnTo>
                      <a:pt x="0" y="153"/>
                    </a:lnTo>
                    <a:lnTo>
                      <a:pt x="0" y="179"/>
                    </a:lnTo>
                    <a:lnTo>
                      <a:pt x="8" y="200"/>
                    </a:lnTo>
                    <a:lnTo>
                      <a:pt x="17" y="224"/>
                    </a:lnTo>
                    <a:lnTo>
                      <a:pt x="29" y="241"/>
                    </a:lnTo>
                    <a:lnTo>
                      <a:pt x="42" y="261"/>
                    </a:lnTo>
                    <a:lnTo>
                      <a:pt x="62" y="274"/>
                    </a:lnTo>
                    <a:lnTo>
                      <a:pt x="78" y="287"/>
                    </a:lnTo>
                    <a:lnTo>
                      <a:pt x="103" y="299"/>
                    </a:lnTo>
                    <a:lnTo>
                      <a:pt x="125" y="303"/>
                    </a:lnTo>
                    <a:lnTo>
                      <a:pt x="150" y="303"/>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563" name="Freeform 66">
                <a:extLst>
                  <a:ext uri="{FF2B5EF4-FFF2-40B4-BE49-F238E27FC236}">
                    <a16:creationId xmlns:a16="http://schemas.microsoft.com/office/drawing/2014/main" id="{B70A83CA-BE0E-496B-AE67-A7D567FEBCB8}"/>
                  </a:ext>
                </a:extLst>
              </p:cNvPr>
              <p:cNvSpPr>
                <a:spLocks/>
              </p:cNvSpPr>
              <p:nvPr/>
            </p:nvSpPr>
            <p:spPr bwMode="auto">
              <a:xfrm>
                <a:off x="2034" y="1017"/>
                <a:ext cx="55" cy="55"/>
              </a:xfrm>
              <a:custGeom>
                <a:avLst/>
                <a:gdLst>
                  <a:gd name="T0" fmla="*/ 27 w 275"/>
                  <a:gd name="T1" fmla="*/ 55 h 274"/>
                  <a:gd name="T2" fmla="*/ 32 w 275"/>
                  <a:gd name="T3" fmla="*/ 54 h 274"/>
                  <a:gd name="T4" fmla="*/ 36 w 275"/>
                  <a:gd name="T5" fmla="*/ 53 h 274"/>
                  <a:gd name="T6" fmla="*/ 40 w 275"/>
                  <a:gd name="T7" fmla="*/ 52 h 274"/>
                  <a:gd name="T8" fmla="*/ 43 w 275"/>
                  <a:gd name="T9" fmla="*/ 49 h 274"/>
                  <a:gd name="T10" fmla="*/ 46 w 275"/>
                  <a:gd name="T11" fmla="*/ 47 h 274"/>
                  <a:gd name="T12" fmla="*/ 49 w 275"/>
                  <a:gd name="T13" fmla="*/ 43 h 274"/>
                  <a:gd name="T14" fmla="*/ 51 w 275"/>
                  <a:gd name="T15" fmla="*/ 40 h 274"/>
                  <a:gd name="T16" fmla="*/ 53 w 275"/>
                  <a:gd name="T17" fmla="*/ 36 h 274"/>
                  <a:gd name="T18" fmla="*/ 54 w 275"/>
                  <a:gd name="T19" fmla="*/ 32 h 274"/>
                  <a:gd name="T20" fmla="*/ 55 w 275"/>
                  <a:gd name="T21" fmla="*/ 28 h 274"/>
                  <a:gd name="T22" fmla="*/ 54 w 275"/>
                  <a:gd name="T23" fmla="*/ 23 h 274"/>
                  <a:gd name="T24" fmla="*/ 53 w 275"/>
                  <a:gd name="T25" fmla="*/ 19 h 274"/>
                  <a:gd name="T26" fmla="*/ 51 w 275"/>
                  <a:gd name="T27" fmla="*/ 15 h 274"/>
                  <a:gd name="T28" fmla="*/ 49 w 275"/>
                  <a:gd name="T29" fmla="*/ 12 h 274"/>
                  <a:gd name="T30" fmla="*/ 46 w 275"/>
                  <a:gd name="T31" fmla="*/ 8 h 274"/>
                  <a:gd name="T32" fmla="*/ 43 w 275"/>
                  <a:gd name="T33" fmla="*/ 6 h 274"/>
                  <a:gd name="T34" fmla="*/ 40 w 275"/>
                  <a:gd name="T35" fmla="*/ 3 h 274"/>
                  <a:gd name="T36" fmla="*/ 36 w 275"/>
                  <a:gd name="T37" fmla="*/ 2 h 274"/>
                  <a:gd name="T38" fmla="*/ 32 w 275"/>
                  <a:gd name="T39" fmla="*/ 1 h 274"/>
                  <a:gd name="T40" fmla="*/ 27 w 275"/>
                  <a:gd name="T41" fmla="*/ 0 h 274"/>
                  <a:gd name="T42" fmla="*/ 23 w 275"/>
                  <a:gd name="T43" fmla="*/ 1 h 274"/>
                  <a:gd name="T44" fmla="*/ 19 w 275"/>
                  <a:gd name="T45" fmla="*/ 2 h 274"/>
                  <a:gd name="T46" fmla="*/ 15 w 275"/>
                  <a:gd name="T47" fmla="*/ 3 h 274"/>
                  <a:gd name="T48" fmla="*/ 12 w 275"/>
                  <a:gd name="T49" fmla="*/ 6 h 274"/>
                  <a:gd name="T50" fmla="*/ 8 w 275"/>
                  <a:gd name="T51" fmla="*/ 8 h 274"/>
                  <a:gd name="T52" fmla="*/ 6 w 275"/>
                  <a:gd name="T53" fmla="*/ 12 h 274"/>
                  <a:gd name="T54" fmla="*/ 3 w 275"/>
                  <a:gd name="T55" fmla="*/ 15 h 274"/>
                  <a:gd name="T56" fmla="*/ 2 w 275"/>
                  <a:gd name="T57" fmla="*/ 19 h 274"/>
                  <a:gd name="T58" fmla="*/ 1 w 275"/>
                  <a:gd name="T59" fmla="*/ 23 h 274"/>
                  <a:gd name="T60" fmla="*/ 0 w 275"/>
                  <a:gd name="T61" fmla="*/ 28 h 274"/>
                  <a:gd name="T62" fmla="*/ 0 w 275"/>
                  <a:gd name="T63" fmla="*/ 29 h 274"/>
                  <a:gd name="T64" fmla="*/ 0 w 275"/>
                  <a:gd name="T65" fmla="*/ 29 h 274"/>
                  <a:gd name="T66" fmla="*/ 1 w 275"/>
                  <a:gd name="T67" fmla="*/ 33 h 274"/>
                  <a:gd name="T68" fmla="*/ 3 w 275"/>
                  <a:gd name="T69" fmla="*/ 38 h 274"/>
                  <a:gd name="T70" fmla="*/ 4 w 275"/>
                  <a:gd name="T71" fmla="*/ 41 h 274"/>
                  <a:gd name="T72" fmla="*/ 6 w 275"/>
                  <a:gd name="T73" fmla="*/ 44 h 274"/>
                  <a:gd name="T74" fmla="*/ 9 w 275"/>
                  <a:gd name="T75" fmla="*/ 48 h 274"/>
                  <a:gd name="T76" fmla="*/ 12 w 275"/>
                  <a:gd name="T77" fmla="*/ 50 h 274"/>
                  <a:gd name="T78" fmla="*/ 15 w 275"/>
                  <a:gd name="T79" fmla="*/ 52 h 274"/>
                  <a:gd name="T80" fmla="*/ 19 w 275"/>
                  <a:gd name="T81" fmla="*/ 53 h 274"/>
                  <a:gd name="T82" fmla="*/ 23 w 275"/>
                  <a:gd name="T83" fmla="*/ 54 h 274"/>
                  <a:gd name="T84" fmla="*/ 27 w 275"/>
                  <a:gd name="T85" fmla="*/ 55 h 27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5"/>
                  <a:gd name="T130" fmla="*/ 0 h 274"/>
                  <a:gd name="T131" fmla="*/ 275 w 275"/>
                  <a:gd name="T132" fmla="*/ 274 h 27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5" h="274">
                    <a:moveTo>
                      <a:pt x="137" y="274"/>
                    </a:moveTo>
                    <a:lnTo>
                      <a:pt x="158" y="270"/>
                    </a:lnTo>
                    <a:lnTo>
                      <a:pt x="178" y="266"/>
                    </a:lnTo>
                    <a:lnTo>
                      <a:pt x="200" y="257"/>
                    </a:lnTo>
                    <a:lnTo>
                      <a:pt x="216" y="245"/>
                    </a:lnTo>
                    <a:lnTo>
                      <a:pt x="232" y="232"/>
                    </a:lnTo>
                    <a:lnTo>
                      <a:pt x="245" y="216"/>
                    </a:lnTo>
                    <a:lnTo>
                      <a:pt x="257" y="200"/>
                    </a:lnTo>
                    <a:lnTo>
                      <a:pt x="266" y="178"/>
                    </a:lnTo>
                    <a:lnTo>
                      <a:pt x="270" y="158"/>
                    </a:lnTo>
                    <a:lnTo>
                      <a:pt x="275" y="137"/>
                    </a:lnTo>
                    <a:lnTo>
                      <a:pt x="270" y="117"/>
                    </a:lnTo>
                    <a:lnTo>
                      <a:pt x="266" y="95"/>
                    </a:lnTo>
                    <a:lnTo>
                      <a:pt x="257" y="75"/>
                    </a:lnTo>
                    <a:lnTo>
                      <a:pt x="245" y="58"/>
                    </a:lnTo>
                    <a:lnTo>
                      <a:pt x="232" y="41"/>
                    </a:lnTo>
                    <a:lnTo>
                      <a:pt x="216" y="29"/>
                    </a:lnTo>
                    <a:lnTo>
                      <a:pt x="200" y="16"/>
                    </a:lnTo>
                    <a:lnTo>
                      <a:pt x="178" y="9"/>
                    </a:lnTo>
                    <a:lnTo>
                      <a:pt x="158" y="5"/>
                    </a:lnTo>
                    <a:lnTo>
                      <a:pt x="137" y="0"/>
                    </a:lnTo>
                    <a:lnTo>
                      <a:pt x="117" y="5"/>
                    </a:lnTo>
                    <a:lnTo>
                      <a:pt x="95" y="9"/>
                    </a:lnTo>
                    <a:lnTo>
                      <a:pt x="75" y="16"/>
                    </a:lnTo>
                    <a:lnTo>
                      <a:pt x="59" y="29"/>
                    </a:lnTo>
                    <a:lnTo>
                      <a:pt x="41" y="41"/>
                    </a:lnTo>
                    <a:lnTo>
                      <a:pt x="29" y="58"/>
                    </a:lnTo>
                    <a:lnTo>
                      <a:pt x="17" y="75"/>
                    </a:lnTo>
                    <a:lnTo>
                      <a:pt x="9" y="95"/>
                    </a:lnTo>
                    <a:lnTo>
                      <a:pt x="5" y="117"/>
                    </a:lnTo>
                    <a:lnTo>
                      <a:pt x="0" y="137"/>
                    </a:lnTo>
                    <a:lnTo>
                      <a:pt x="0" y="142"/>
                    </a:lnTo>
                    <a:lnTo>
                      <a:pt x="0" y="146"/>
                    </a:lnTo>
                    <a:lnTo>
                      <a:pt x="5" y="166"/>
                    </a:lnTo>
                    <a:lnTo>
                      <a:pt x="13" y="187"/>
                    </a:lnTo>
                    <a:lnTo>
                      <a:pt x="21" y="203"/>
                    </a:lnTo>
                    <a:lnTo>
                      <a:pt x="29" y="220"/>
                    </a:lnTo>
                    <a:lnTo>
                      <a:pt x="46" y="237"/>
                    </a:lnTo>
                    <a:lnTo>
                      <a:pt x="59" y="249"/>
                    </a:lnTo>
                    <a:lnTo>
                      <a:pt x="75" y="257"/>
                    </a:lnTo>
                    <a:lnTo>
                      <a:pt x="95" y="266"/>
                    </a:lnTo>
                    <a:lnTo>
                      <a:pt x="117" y="270"/>
                    </a:lnTo>
                    <a:lnTo>
                      <a:pt x="137" y="274"/>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564" name="Freeform 67">
                <a:extLst>
                  <a:ext uri="{FF2B5EF4-FFF2-40B4-BE49-F238E27FC236}">
                    <a16:creationId xmlns:a16="http://schemas.microsoft.com/office/drawing/2014/main" id="{24BA3F19-63FF-4ADC-9CB0-1533A36811C5}"/>
                  </a:ext>
                </a:extLst>
              </p:cNvPr>
              <p:cNvSpPr>
                <a:spLocks/>
              </p:cNvSpPr>
              <p:nvPr/>
            </p:nvSpPr>
            <p:spPr bwMode="auto">
              <a:xfrm>
                <a:off x="2037" y="1019"/>
                <a:ext cx="47" cy="47"/>
              </a:xfrm>
              <a:custGeom>
                <a:avLst/>
                <a:gdLst>
                  <a:gd name="T0" fmla="*/ 24 w 237"/>
                  <a:gd name="T1" fmla="*/ 47 h 236"/>
                  <a:gd name="T2" fmla="*/ 27 w 237"/>
                  <a:gd name="T3" fmla="*/ 47 h 236"/>
                  <a:gd name="T4" fmla="*/ 31 w 237"/>
                  <a:gd name="T5" fmla="*/ 45 h 236"/>
                  <a:gd name="T6" fmla="*/ 35 w 237"/>
                  <a:gd name="T7" fmla="*/ 44 h 236"/>
                  <a:gd name="T8" fmla="*/ 38 w 237"/>
                  <a:gd name="T9" fmla="*/ 42 h 236"/>
                  <a:gd name="T10" fmla="*/ 40 w 237"/>
                  <a:gd name="T11" fmla="*/ 39 h 236"/>
                  <a:gd name="T12" fmla="*/ 43 w 237"/>
                  <a:gd name="T13" fmla="*/ 37 h 236"/>
                  <a:gd name="T14" fmla="*/ 44 w 237"/>
                  <a:gd name="T15" fmla="*/ 34 h 236"/>
                  <a:gd name="T16" fmla="*/ 46 w 237"/>
                  <a:gd name="T17" fmla="*/ 30 h 236"/>
                  <a:gd name="T18" fmla="*/ 47 w 237"/>
                  <a:gd name="T19" fmla="*/ 27 h 236"/>
                  <a:gd name="T20" fmla="*/ 47 w 237"/>
                  <a:gd name="T21" fmla="*/ 23 h 236"/>
                  <a:gd name="T22" fmla="*/ 47 w 237"/>
                  <a:gd name="T23" fmla="*/ 20 h 236"/>
                  <a:gd name="T24" fmla="*/ 46 w 237"/>
                  <a:gd name="T25" fmla="*/ 16 h 236"/>
                  <a:gd name="T26" fmla="*/ 44 w 237"/>
                  <a:gd name="T27" fmla="*/ 12 h 236"/>
                  <a:gd name="T28" fmla="*/ 43 w 237"/>
                  <a:gd name="T29" fmla="*/ 9 h 236"/>
                  <a:gd name="T30" fmla="*/ 40 w 237"/>
                  <a:gd name="T31" fmla="*/ 6 h 236"/>
                  <a:gd name="T32" fmla="*/ 38 w 237"/>
                  <a:gd name="T33" fmla="*/ 4 h 236"/>
                  <a:gd name="T34" fmla="*/ 35 w 237"/>
                  <a:gd name="T35" fmla="*/ 2 h 236"/>
                  <a:gd name="T36" fmla="*/ 31 w 237"/>
                  <a:gd name="T37" fmla="*/ 1 h 236"/>
                  <a:gd name="T38" fmla="*/ 27 w 237"/>
                  <a:gd name="T39" fmla="*/ 0 h 236"/>
                  <a:gd name="T40" fmla="*/ 24 w 237"/>
                  <a:gd name="T41" fmla="*/ 0 h 236"/>
                  <a:gd name="T42" fmla="*/ 20 w 237"/>
                  <a:gd name="T43" fmla="*/ 0 h 236"/>
                  <a:gd name="T44" fmla="*/ 16 w 237"/>
                  <a:gd name="T45" fmla="*/ 1 h 236"/>
                  <a:gd name="T46" fmla="*/ 13 w 237"/>
                  <a:gd name="T47" fmla="*/ 2 h 236"/>
                  <a:gd name="T48" fmla="*/ 10 w 237"/>
                  <a:gd name="T49" fmla="*/ 4 h 236"/>
                  <a:gd name="T50" fmla="*/ 7 w 237"/>
                  <a:gd name="T51" fmla="*/ 6 h 236"/>
                  <a:gd name="T52" fmla="*/ 5 w 237"/>
                  <a:gd name="T53" fmla="*/ 9 h 236"/>
                  <a:gd name="T54" fmla="*/ 2 w 237"/>
                  <a:gd name="T55" fmla="*/ 12 h 236"/>
                  <a:gd name="T56" fmla="*/ 2 w 237"/>
                  <a:gd name="T57" fmla="*/ 16 h 236"/>
                  <a:gd name="T58" fmla="*/ 1 w 237"/>
                  <a:gd name="T59" fmla="*/ 19 h 236"/>
                  <a:gd name="T60" fmla="*/ 0 w 237"/>
                  <a:gd name="T61" fmla="*/ 23 h 236"/>
                  <a:gd name="T62" fmla="*/ 0 w 237"/>
                  <a:gd name="T63" fmla="*/ 24 h 236"/>
                  <a:gd name="T64" fmla="*/ 0 w 237"/>
                  <a:gd name="T65" fmla="*/ 25 h 236"/>
                  <a:gd name="T66" fmla="*/ 1 w 237"/>
                  <a:gd name="T67" fmla="*/ 28 h 236"/>
                  <a:gd name="T68" fmla="*/ 2 w 237"/>
                  <a:gd name="T69" fmla="*/ 31 h 236"/>
                  <a:gd name="T70" fmla="*/ 3 w 237"/>
                  <a:gd name="T71" fmla="*/ 35 h 236"/>
                  <a:gd name="T72" fmla="*/ 5 w 237"/>
                  <a:gd name="T73" fmla="*/ 38 h 236"/>
                  <a:gd name="T74" fmla="*/ 7 w 237"/>
                  <a:gd name="T75" fmla="*/ 40 h 236"/>
                  <a:gd name="T76" fmla="*/ 10 w 237"/>
                  <a:gd name="T77" fmla="*/ 43 h 236"/>
                  <a:gd name="T78" fmla="*/ 13 w 237"/>
                  <a:gd name="T79" fmla="*/ 44 h 236"/>
                  <a:gd name="T80" fmla="*/ 16 w 237"/>
                  <a:gd name="T81" fmla="*/ 46 h 236"/>
                  <a:gd name="T82" fmla="*/ 20 w 237"/>
                  <a:gd name="T83" fmla="*/ 47 h 236"/>
                  <a:gd name="T84" fmla="*/ 24 w 237"/>
                  <a:gd name="T85" fmla="*/ 47 h 2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7"/>
                  <a:gd name="T130" fmla="*/ 0 h 236"/>
                  <a:gd name="T131" fmla="*/ 237 w 237"/>
                  <a:gd name="T132" fmla="*/ 236 h 2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7" h="236">
                    <a:moveTo>
                      <a:pt x="120" y="236"/>
                    </a:moveTo>
                    <a:lnTo>
                      <a:pt x="136" y="236"/>
                    </a:lnTo>
                    <a:lnTo>
                      <a:pt x="158" y="228"/>
                    </a:lnTo>
                    <a:lnTo>
                      <a:pt x="174" y="223"/>
                    </a:lnTo>
                    <a:lnTo>
                      <a:pt x="190" y="211"/>
                    </a:lnTo>
                    <a:lnTo>
                      <a:pt x="203" y="198"/>
                    </a:lnTo>
                    <a:lnTo>
                      <a:pt x="216" y="187"/>
                    </a:lnTo>
                    <a:lnTo>
                      <a:pt x="224" y="169"/>
                    </a:lnTo>
                    <a:lnTo>
                      <a:pt x="232" y="153"/>
                    </a:lnTo>
                    <a:lnTo>
                      <a:pt x="237" y="137"/>
                    </a:lnTo>
                    <a:lnTo>
                      <a:pt x="237" y="115"/>
                    </a:lnTo>
                    <a:lnTo>
                      <a:pt x="237" y="99"/>
                    </a:lnTo>
                    <a:lnTo>
                      <a:pt x="232" y="79"/>
                    </a:lnTo>
                    <a:lnTo>
                      <a:pt x="224" y="61"/>
                    </a:lnTo>
                    <a:lnTo>
                      <a:pt x="216" y="45"/>
                    </a:lnTo>
                    <a:lnTo>
                      <a:pt x="203" y="32"/>
                    </a:lnTo>
                    <a:lnTo>
                      <a:pt x="190" y="20"/>
                    </a:lnTo>
                    <a:lnTo>
                      <a:pt x="174" y="12"/>
                    </a:lnTo>
                    <a:lnTo>
                      <a:pt x="158" y="4"/>
                    </a:lnTo>
                    <a:lnTo>
                      <a:pt x="136" y="0"/>
                    </a:lnTo>
                    <a:lnTo>
                      <a:pt x="120" y="0"/>
                    </a:lnTo>
                    <a:lnTo>
                      <a:pt x="100" y="0"/>
                    </a:lnTo>
                    <a:lnTo>
                      <a:pt x="82" y="4"/>
                    </a:lnTo>
                    <a:lnTo>
                      <a:pt x="66" y="12"/>
                    </a:lnTo>
                    <a:lnTo>
                      <a:pt x="50" y="20"/>
                    </a:lnTo>
                    <a:lnTo>
                      <a:pt x="37" y="32"/>
                    </a:lnTo>
                    <a:lnTo>
                      <a:pt x="25" y="45"/>
                    </a:lnTo>
                    <a:lnTo>
                      <a:pt x="12" y="61"/>
                    </a:lnTo>
                    <a:lnTo>
                      <a:pt x="8" y="79"/>
                    </a:lnTo>
                    <a:lnTo>
                      <a:pt x="4" y="95"/>
                    </a:lnTo>
                    <a:lnTo>
                      <a:pt x="0" y="115"/>
                    </a:lnTo>
                    <a:lnTo>
                      <a:pt x="0" y="120"/>
                    </a:lnTo>
                    <a:lnTo>
                      <a:pt x="0" y="124"/>
                    </a:lnTo>
                    <a:lnTo>
                      <a:pt x="4" y="140"/>
                    </a:lnTo>
                    <a:lnTo>
                      <a:pt x="8" y="157"/>
                    </a:lnTo>
                    <a:lnTo>
                      <a:pt x="16" y="174"/>
                    </a:lnTo>
                    <a:lnTo>
                      <a:pt x="25" y="191"/>
                    </a:lnTo>
                    <a:lnTo>
                      <a:pt x="37" y="203"/>
                    </a:lnTo>
                    <a:lnTo>
                      <a:pt x="50" y="216"/>
                    </a:lnTo>
                    <a:lnTo>
                      <a:pt x="66" y="223"/>
                    </a:lnTo>
                    <a:lnTo>
                      <a:pt x="82" y="232"/>
                    </a:lnTo>
                    <a:lnTo>
                      <a:pt x="100" y="236"/>
                    </a:lnTo>
                    <a:lnTo>
                      <a:pt x="120" y="236"/>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565" name="Freeform 68">
                <a:extLst>
                  <a:ext uri="{FF2B5EF4-FFF2-40B4-BE49-F238E27FC236}">
                    <a16:creationId xmlns:a16="http://schemas.microsoft.com/office/drawing/2014/main" id="{5DCA8A13-B1E4-4E8D-AB69-12620B1043C0}"/>
                  </a:ext>
                </a:extLst>
              </p:cNvPr>
              <p:cNvSpPr>
                <a:spLocks/>
              </p:cNvSpPr>
              <p:nvPr/>
            </p:nvSpPr>
            <p:spPr bwMode="auto">
              <a:xfrm>
                <a:off x="2039" y="1020"/>
                <a:ext cx="41" cy="41"/>
              </a:xfrm>
              <a:custGeom>
                <a:avLst/>
                <a:gdLst>
                  <a:gd name="T0" fmla="*/ 21 w 204"/>
                  <a:gd name="T1" fmla="*/ 41 h 203"/>
                  <a:gd name="T2" fmla="*/ 24 w 204"/>
                  <a:gd name="T3" fmla="*/ 41 h 203"/>
                  <a:gd name="T4" fmla="*/ 27 w 204"/>
                  <a:gd name="T5" fmla="*/ 40 h 203"/>
                  <a:gd name="T6" fmla="*/ 30 w 204"/>
                  <a:gd name="T7" fmla="*/ 38 h 203"/>
                  <a:gd name="T8" fmla="*/ 33 w 204"/>
                  <a:gd name="T9" fmla="*/ 37 h 203"/>
                  <a:gd name="T10" fmla="*/ 35 w 204"/>
                  <a:gd name="T11" fmla="*/ 35 h 203"/>
                  <a:gd name="T12" fmla="*/ 37 w 204"/>
                  <a:gd name="T13" fmla="*/ 33 h 203"/>
                  <a:gd name="T14" fmla="*/ 38 w 204"/>
                  <a:gd name="T15" fmla="*/ 30 h 203"/>
                  <a:gd name="T16" fmla="*/ 40 w 204"/>
                  <a:gd name="T17" fmla="*/ 27 h 203"/>
                  <a:gd name="T18" fmla="*/ 41 w 204"/>
                  <a:gd name="T19" fmla="*/ 23 h 203"/>
                  <a:gd name="T20" fmla="*/ 41 w 204"/>
                  <a:gd name="T21" fmla="*/ 20 h 203"/>
                  <a:gd name="T22" fmla="*/ 41 w 204"/>
                  <a:gd name="T23" fmla="*/ 17 h 203"/>
                  <a:gd name="T24" fmla="*/ 40 w 204"/>
                  <a:gd name="T25" fmla="*/ 14 h 203"/>
                  <a:gd name="T26" fmla="*/ 38 w 204"/>
                  <a:gd name="T27" fmla="*/ 11 h 203"/>
                  <a:gd name="T28" fmla="*/ 37 w 204"/>
                  <a:gd name="T29" fmla="*/ 8 h 203"/>
                  <a:gd name="T30" fmla="*/ 35 w 204"/>
                  <a:gd name="T31" fmla="*/ 6 h 203"/>
                  <a:gd name="T32" fmla="*/ 33 w 204"/>
                  <a:gd name="T33" fmla="*/ 4 h 203"/>
                  <a:gd name="T34" fmla="*/ 30 w 204"/>
                  <a:gd name="T35" fmla="*/ 2 h 203"/>
                  <a:gd name="T36" fmla="*/ 27 w 204"/>
                  <a:gd name="T37" fmla="*/ 1 h 203"/>
                  <a:gd name="T38" fmla="*/ 24 w 204"/>
                  <a:gd name="T39" fmla="*/ 0 h 203"/>
                  <a:gd name="T40" fmla="*/ 21 w 204"/>
                  <a:gd name="T41" fmla="*/ 0 h 203"/>
                  <a:gd name="T42" fmla="*/ 18 w 204"/>
                  <a:gd name="T43" fmla="*/ 0 h 203"/>
                  <a:gd name="T44" fmla="*/ 14 w 204"/>
                  <a:gd name="T45" fmla="*/ 1 h 203"/>
                  <a:gd name="T46" fmla="*/ 11 w 204"/>
                  <a:gd name="T47" fmla="*/ 2 h 203"/>
                  <a:gd name="T48" fmla="*/ 8 w 204"/>
                  <a:gd name="T49" fmla="*/ 3 h 203"/>
                  <a:gd name="T50" fmla="*/ 6 w 204"/>
                  <a:gd name="T51" fmla="*/ 6 h 203"/>
                  <a:gd name="T52" fmla="*/ 4 w 204"/>
                  <a:gd name="T53" fmla="*/ 8 h 203"/>
                  <a:gd name="T54" fmla="*/ 3 w 204"/>
                  <a:gd name="T55" fmla="*/ 11 h 203"/>
                  <a:gd name="T56" fmla="*/ 1 w 204"/>
                  <a:gd name="T57" fmla="*/ 13 h 203"/>
                  <a:gd name="T58" fmla="*/ 0 w 204"/>
                  <a:gd name="T59" fmla="*/ 17 h 203"/>
                  <a:gd name="T60" fmla="*/ 0 w 204"/>
                  <a:gd name="T61" fmla="*/ 20 h 203"/>
                  <a:gd name="T62" fmla="*/ 0 w 204"/>
                  <a:gd name="T63" fmla="*/ 21 h 203"/>
                  <a:gd name="T64" fmla="*/ 0 w 204"/>
                  <a:gd name="T65" fmla="*/ 24 h 203"/>
                  <a:gd name="T66" fmla="*/ 1 w 204"/>
                  <a:gd name="T67" fmla="*/ 27 h 203"/>
                  <a:gd name="T68" fmla="*/ 3 w 204"/>
                  <a:gd name="T69" fmla="*/ 30 h 203"/>
                  <a:gd name="T70" fmla="*/ 4 w 204"/>
                  <a:gd name="T71" fmla="*/ 33 h 203"/>
                  <a:gd name="T72" fmla="*/ 6 w 204"/>
                  <a:gd name="T73" fmla="*/ 35 h 203"/>
                  <a:gd name="T74" fmla="*/ 8 w 204"/>
                  <a:gd name="T75" fmla="*/ 38 h 203"/>
                  <a:gd name="T76" fmla="*/ 11 w 204"/>
                  <a:gd name="T77" fmla="*/ 38 h 203"/>
                  <a:gd name="T78" fmla="*/ 14 w 204"/>
                  <a:gd name="T79" fmla="*/ 40 h 203"/>
                  <a:gd name="T80" fmla="*/ 18 w 204"/>
                  <a:gd name="T81" fmla="*/ 41 h 203"/>
                  <a:gd name="T82" fmla="*/ 21 w 204"/>
                  <a:gd name="T83" fmla="*/ 41 h 20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4"/>
                  <a:gd name="T127" fmla="*/ 0 h 203"/>
                  <a:gd name="T128" fmla="*/ 204 w 204"/>
                  <a:gd name="T129" fmla="*/ 203 h 20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4" h="203">
                    <a:moveTo>
                      <a:pt x="104" y="203"/>
                    </a:moveTo>
                    <a:lnTo>
                      <a:pt x="121" y="203"/>
                    </a:lnTo>
                    <a:lnTo>
                      <a:pt x="133" y="199"/>
                    </a:lnTo>
                    <a:lnTo>
                      <a:pt x="150" y="190"/>
                    </a:lnTo>
                    <a:lnTo>
                      <a:pt x="162" y="183"/>
                    </a:lnTo>
                    <a:lnTo>
                      <a:pt x="175" y="174"/>
                    </a:lnTo>
                    <a:lnTo>
                      <a:pt x="183" y="162"/>
                    </a:lnTo>
                    <a:lnTo>
                      <a:pt x="191" y="149"/>
                    </a:lnTo>
                    <a:lnTo>
                      <a:pt x="200" y="133"/>
                    </a:lnTo>
                    <a:lnTo>
                      <a:pt x="204" y="116"/>
                    </a:lnTo>
                    <a:lnTo>
                      <a:pt x="204" y="99"/>
                    </a:lnTo>
                    <a:lnTo>
                      <a:pt x="204" y="82"/>
                    </a:lnTo>
                    <a:lnTo>
                      <a:pt x="200" y="70"/>
                    </a:lnTo>
                    <a:lnTo>
                      <a:pt x="191" y="54"/>
                    </a:lnTo>
                    <a:lnTo>
                      <a:pt x="183" y="41"/>
                    </a:lnTo>
                    <a:lnTo>
                      <a:pt x="175" y="28"/>
                    </a:lnTo>
                    <a:lnTo>
                      <a:pt x="162" y="21"/>
                    </a:lnTo>
                    <a:lnTo>
                      <a:pt x="150" y="12"/>
                    </a:lnTo>
                    <a:lnTo>
                      <a:pt x="133" y="3"/>
                    </a:lnTo>
                    <a:lnTo>
                      <a:pt x="121" y="0"/>
                    </a:lnTo>
                    <a:lnTo>
                      <a:pt x="104" y="0"/>
                    </a:lnTo>
                    <a:lnTo>
                      <a:pt x="88" y="0"/>
                    </a:lnTo>
                    <a:lnTo>
                      <a:pt x="70" y="3"/>
                    </a:lnTo>
                    <a:lnTo>
                      <a:pt x="54" y="8"/>
                    </a:lnTo>
                    <a:lnTo>
                      <a:pt x="42" y="16"/>
                    </a:lnTo>
                    <a:lnTo>
                      <a:pt x="29" y="28"/>
                    </a:lnTo>
                    <a:lnTo>
                      <a:pt x="21" y="41"/>
                    </a:lnTo>
                    <a:lnTo>
                      <a:pt x="13" y="54"/>
                    </a:lnTo>
                    <a:lnTo>
                      <a:pt x="4" y="66"/>
                    </a:lnTo>
                    <a:lnTo>
                      <a:pt x="0" y="82"/>
                    </a:lnTo>
                    <a:lnTo>
                      <a:pt x="0" y="99"/>
                    </a:lnTo>
                    <a:lnTo>
                      <a:pt x="0" y="104"/>
                    </a:lnTo>
                    <a:lnTo>
                      <a:pt x="0" y="120"/>
                    </a:lnTo>
                    <a:lnTo>
                      <a:pt x="4" y="136"/>
                    </a:lnTo>
                    <a:lnTo>
                      <a:pt x="13" y="149"/>
                    </a:lnTo>
                    <a:lnTo>
                      <a:pt x="21" y="162"/>
                    </a:lnTo>
                    <a:lnTo>
                      <a:pt x="29" y="174"/>
                    </a:lnTo>
                    <a:lnTo>
                      <a:pt x="42" y="187"/>
                    </a:lnTo>
                    <a:lnTo>
                      <a:pt x="54" y="190"/>
                    </a:lnTo>
                    <a:lnTo>
                      <a:pt x="70" y="199"/>
                    </a:lnTo>
                    <a:lnTo>
                      <a:pt x="88" y="203"/>
                    </a:lnTo>
                    <a:lnTo>
                      <a:pt x="104" y="203"/>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566" name="Freeform 69">
                <a:extLst>
                  <a:ext uri="{FF2B5EF4-FFF2-40B4-BE49-F238E27FC236}">
                    <a16:creationId xmlns:a16="http://schemas.microsoft.com/office/drawing/2014/main" id="{3B6643BA-7AFD-45D9-9EBC-4EB94F5035D7}"/>
                  </a:ext>
                </a:extLst>
              </p:cNvPr>
              <p:cNvSpPr>
                <a:spLocks/>
              </p:cNvSpPr>
              <p:nvPr/>
            </p:nvSpPr>
            <p:spPr bwMode="auto">
              <a:xfrm>
                <a:off x="2042" y="1021"/>
                <a:ext cx="34" cy="34"/>
              </a:xfrm>
              <a:custGeom>
                <a:avLst/>
                <a:gdLst>
                  <a:gd name="T0" fmla="*/ 17 w 170"/>
                  <a:gd name="T1" fmla="*/ 34 h 171"/>
                  <a:gd name="T2" fmla="*/ 20 w 170"/>
                  <a:gd name="T3" fmla="*/ 34 h 171"/>
                  <a:gd name="T4" fmla="*/ 22 w 170"/>
                  <a:gd name="T5" fmla="*/ 33 h 171"/>
                  <a:gd name="T6" fmla="*/ 25 w 170"/>
                  <a:gd name="T7" fmla="*/ 32 h 171"/>
                  <a:gd name="T8" fmla="*/ 27 w 170"/>
                  <a:gd name="T9" fmla="*/ 31 h 171"/>
                  <a:gd name="T10" fmla="*/ 29 w 170"/>
                  <a:gd name="T11" fmla="*/ 29 h 171"/>
                  <a:gd name="T12" fmla="*/ 31 w 170"/>
                  <a:gd name="T13" fmla="*/ 27 h 171"/>
                  <a:gd name="T14" fmla="*/ 32 w 170"/>
                  <a:gd name="T15" fmla="*/ 25 h 171"/>
                  <a:gd name="T16" fmla="*/ 33 w 170"/>
                  <a:gd name="T17" fmla="*/ 22 h 171"/>
                  <a:gd name="T18" fmla="*/ 34 w 170"/>
                  <a:gd name="T19" fmla="*/ 20 h 171"/>
                  <a:gd name="T20" fmla="*/ 34 w 170"/>
                  <a:gd name="T21" fmla="*/ 17 h 171"/>
                  <a:gd name="T22" fmla="*/ 34 w 170"/>
                  <a:gd name="T23" fmla="*/ 14 h 171"/>
                  <a:gd name="T24" fmla="*/ 33 w 170"/>
                  <a:gd name="T25" fmla="*/ 12 h 171"/>
                  <a:gd name="T26" fmla="*/ 32 w 170"/>
                  <a:gd name="T27" fmla="*/ 9 h 171"/>
                  <a:gd name="T28" fmla="*/ 31 w 170"/>
                  <a:gd name="T29" fmla="*/ 7 h 171"/>
                  <a:gd name="T30" fmla="*/ 29 w 170"/>
                  <a:gd name="T31" fmla="*/ 5 h 171"/>
                  <a:gd name="T32" fmla="*/ 27 w 170"/>
                  <a:gd name="T33" fmla="*/ 4 h 171"/>
                  <a:gd name="T34" fmla="*/ 25 w 170"/>
                  <a:gd name="T35" fmla="*/ 2 h 171"/>
                  <a:gd name="T36" fmla="*/ 22 w 170"/>
                  <a:gd name="T37" fmla="*/ 1 h 171"/>
                  <a:gd name="T38" fmla="*/ 20 w 170"/>
                  <a:gd name="T39" fmla="*/ 0 h 171"/>
                  <a:gd name="T40" fmla="*/ 17 w 170"/>
                  <a:gd name="T41" fmla="*/ 0 h 171"/>
                  <a:gd name="T42" fmla="*/ 14 w 170"/>
                  <a:gd name="T43" fmla="*/ 0 h 171"/>
                  <a:gd name="T44" fmla="*/ 11 w 170"/>
                  <a:gd name="T45" fmla="*/ 1 h 171"/>
                  <a:gd name="T46" fmla="*/ 9 w 170"/>
                  <a:gd name="T47" fmla="*/ 2 h 171"/>
                  <a:gd name="T48" fmla="*/ 6 w 170"/>
                  <a:gd name="T49" fmla="*/ 4 h 171"/>
                  <a:gd name="T50" fmla="*/ 5 w 170"/>
                  <a:gd name="T51" fmla="*/ 5 h 171"/>
                  <a:gd name="T52" fmla="*/ 3 w 170"/>
                  <a:gd name="T53" fmla="*/ 7 h 171"/>
                  <a:gd name="T54" fmla="*/ 2 w 170"/>
                  <a:gd name="T55" fmla="*/ 9 h 171"/>
                  <a:gd name="T56" fmla="*/ 1 w 170"/>
                  <a:gd name="T57" fmla="*/ 12 h 171"/>
                  <a:gd name="T58" fmla="*/ 0 w 170"/>
                  <a:gd name="T59" fmla="*/ 14 h 171"/>
                  <a:gd name="T60" fmla="*/ 0 w 170"/>
                  <a:gd name="T61" fmla="*/ 17 h 171"/>
                  <a:gd name="T62" fmla="*/ 0 w 170"/>
                  <a:gd name="T63" fmla="*/ 17 h 171"/>
                  <a:gd name="T64" fmla="*/ 0 w 170"/>
                  <a:gd name="T65" fmla="*/ 20 h 171"/>
                  <a:gd name="T66" fmla="*/ 1 w 170"/>
                  <a:gd name="T67" fmla="*/ 23 h 171"/>
                  <a:gd name="T68" fmla="*/ 2 w 170"/>
                  <a:gd name="T69" fmla="*/ 25 h 171"/>
                  <a:gd name="T70" fmla="*/ 3 w 170"/>
                  <a:gd name="T71" fmla="*/ 27 h 171"/>
                  <a:gd name="T72" fmla="*/ 5 w 170"/>
                  <a:gd name="T73" fmla="*/ 29 h 171"/>
                  <a:gd name="T74" fmla="*/ 6 w 170"/>
                  <a:gd name="T75" fmla="*/ 31 h 171"/>
                  <a:gd name="T76" fmla="*/ 9 w 170"/>
                  <a:gd name="T77" fmla="*/ 32 h 171"/>
                  <a:gd name="T78" fmla="*/ 11 w 170"/>
                  <a:gd name="T79" fmla="*/ 33 h 171"/>
                  <a:gd name="T80" fmla="*/ 14 w 170"/>
                  <a:gd name="T81" fmla="*/ 34 h 171"/>
                  <a:gd name="T82" fmla="*/ 17 w 170"/>
                  <a:gd name="T83" fmla="*/ 34 h 17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0"/>
                  <a:gd name="T127" fmla="*/ 0 h 171"/>
                  <a:gd name="T128" fmla="*/ 170 w 170"/>
                  <a:gd name="T129" fmla="*/ 171 h 17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0" h="171">
                    <a:moveTo>
                      <a:pt x="83" y="171"/>
                    </a:moveTo>
                    <a:lnTo>
                      <a:pt x="99" y="171"/>
                    </a:lnTo>
                    <a:lnTo>
                      <a:pt x="111" y="167"/>
                    </a:lnTo>
                    <a:lnTo>
                      <a:pt x="124" y="162"/>
                    </a:lnTo>
                    <a:lnTo>
                      <a:pt x="133" y="155"/>
                    </a:lnTo>
                    <a:lnTo>
                      <a:pt x="145" y="146"/>
                    </a:lnTo>
                    <a:lnTo>
                      <a:pt x="153" y="137"/>
                    </a:lnTo>
                    <a:lnTo>
                      <a:pt x="162" y="126"/>
                    </a:lnTo>
                    <a:lnTo>
                      <a:pt x="165" y="113"/>
                    </a:lnTo>
                    <a:lnTo>
                      <a:pt x="170" y="101"/>
                    </a:lnTo>
                    <a:lnTo>
                      <a:pt x="170" y="88"/>
                    </a:lnTo>
                    <a:lnTo>
                      <a:pt x="170" y="72"/>
                    </a:lnTo>
                    <a:lnTo>
                      <a:pt x="165" y="59"/>
                    </a:lnTo>
                    <a:lnTo>
                      <a:pt x="162" y="47"/>
                    </a:lnTo>
                    <a:lnTo>
                      <a:pt x="153" y="34"/>
                    </a:lnTo>
                    <a:lnTo>
                      <a:pt x="145" y="25"/>
                    </a:lnTo>
                    <a:lnTo>
                      <a:pt x="133" y="18"/>
                    </a:lnTo>
                    <a:lnTo>
                      <a:pt x="124" y="9"/>
                    </a:lnTo>
                    <a:lnTo>
                      <a:pt x="111" y="5"/>
                    </a:lnTo>
                    <a:lnTo>
                      <a:pt x="99" y="0"/>
                    </a:lnTo>
                    <a:lnTo>
                      <a:pt x="83" y="0"/>
                    </a:lnTo>
                    <a:lnTo>
                      <a:pt x="70" y="0"/>
                    </a:lnTo>
                    <a:lnTo>
                      <a:pt x="57" y="5"/>
                    </a:lnTo>
                    <a:lnTo>
                      <a:pt x="45" y="9"/>
                    </a:lnTo>
                    <a:lnTo>
                      <a:pt x="32" y="18"/>
                    </a:lnTo>
                    <a:lnTo>
                      <a:pt x="25" y="25"/>
                    </a:lnTo>
                    <a:lnTo>
                      <a:pt x="16" y="34"/>
                    </a:lnTo>
                    <a:lnTo>
                      <a:pt x="8" y="47"/>
                    </a:lnTo>
                    <a:lnTo>
                      <a:pt x="3" y="59"/>
                    </a:lnTo>
                    <a:lnTo>
                      <a:pt x="0" y="72"/>
                    </a:lnTo>
                    <a:lnTo>
                      <a:pt x="0" y="83"/>
                    </a:lnTo>
                    <a:lnTo>
                      <a:pt x="0" y="88"/>
                    </a:lnTo>
                    <a:lnTo>
                      <a:pt x="0" y="101"/>
                    </a:lnTo>
                    <a:lnTo>
                      <a:pt x="3" y="117"/>
                    </a:lnTo>
                    <a:lnTo>
                      <a:pt x="8" y="126"/>
                    </a:lnTo>
                    <a:lnTo>
                      <a:pt x="16" y="137"/>
                    </a:lnTo>
                    <a:lnTo>
                      <a:pt x="25" y="146"/>
                    </a:lnTo>
                    <a:lnTo>
                      <a:pt x="32" y="155"/>
                    </a:lnTo>
                    <a:lnTo>
                      <a:pt x="45" y="162"/>
                    </a:lnTo>
                    <a:lnTo>
                      <a:pt x="57" y="167"/>
                    </a:lnTo>
                    <a:lnTo>
                      <a:pt x="70" y="171"/>
                    </a:lnTo>
                    <a:lnTo>
                      <a:pt x="83" y="171"/>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567" name="Freeform 70">
                <a:extLst>
                  <a:ext uri="{FF2B5EF4-FFF2-40B4-BE49-F238E27FC236}">
                    <a16:creationId xmlns:a16="http://schemas.microsoft.com/office/drawing/2014/main" id="{2E4C5835-2F0D-4379-A77D-23355EEA4C02}"/>
                  </a:ext>
                </a:extLst>
              </p:cNvPr>
              <p:cNvSpPr>
                <a:spLocks/>
              </p:cNvSpPr>
              <p:nvPr/>
            </p:nvSpPr>
            <p:spPr bwMode="auto">
              <a:xfrm>
                <a:off x="2043" y="1022"/>
                <a:ext cx="28" cy="28"/>
              </a:xfrm>
              <a:custGeom>
                <a:avLst/>
                <a:gdLst>
                  <a:gd name="T0" fmla="*/ 14 w 141"/>
                  <a:gd name="T1" fmla="*/ 28 h 141"/>
                  <a:gd name="T2" fmla="*/ 16 w 141"/>
                  <a:gd name="T3" fmla="*/ 27 h 141"/>
                  <a:gd name="T4" fmla="*/ 18 w 141"/>
                  <a:gd name="T5" fmla="*/ 27 h 141"/>
                  <a:gd name="T6" fmla="*/ 20 w 141"/>
                  <a:gd name="T7" fmla="*/ 26 h 141"/>
                  <a:gd name="T8" fmla="*/ 22 w 141"/>
                  <a:gd name="T9" fmla="*/ 25 h 141"/>
                  <a:gd name="T10" fmla="*/ 24 w 141"/>
                  <a:gd name="T11" fmla="*/ 24 h 141"/>
                  <a:gd name="T12" fmla="*/ 25 w 141"/>
                  <a:gd name="T13" fmla="*/ 22 h 141"/>
                  <a:gd name="T14" fmla="*/ 26 w 141"/>
                  <a:gd name="T15" fmla="*/ 20 h 141"/>
                  <a:gd name="T16" fmla="*/ 27 w 141"/>
                  <a:gd name="T17" fmla="*/ 18 h 141"/>
                  <a:gd name="T18" fmla="*/ 27 w 141"/>
                  <a:gd name="T19" fmla="*/ 16 h 141"/>
                  <a:gd name="T20" fmla="*/ 28 w 141"/>
                  <a:gd name="T21" fmla="*/ 14 h 141"/>
                  <a:gd name="T22" fmla="*/ 27 w 141"/>
                  <a:gd name="T23" fmla="*/ 12 h 141"/>
                  <a:gd name="T24" fmla="*/ 27 w 141"/>
                  <a:gd name="T25" fmla="*/ 10 h 141"/>
                  <a:gd name="T26" fmla="*/ 26 w 141"/>
                  <a:gd name="T27" fmla="*/ 7 h 141"/>
                  <a:gd name="T28" fmla="*/ 25 w 141"/>
                  <a:gd name="T29" fmla="*/ 6 h 141"/>
                  <a:gd name="T30" fmla="*/ 24 w 141"/>
                  <a:gd name="T31" fmla="*/ 4 h 141"/>
                  <a:gd name="T32" fmla="*/ 22 w 141"/>
                  <a:gd name="T33" fmla="*/ 3 h 141"/>
                  <a:gd name="T34" fmla="*/ 20 w 141"/>
                  <a:gd name="T35" fmla="*/ 2 h 141"/>
                  <a:gd name="T36" fmla="*/ 18 w 141"/>
                  <a:gd name="T37" fmla="*/ 1 h 141"/>
                  <a:gd name="T38" fmla="*/ 16 w 141"/>
                  <a:gd name="T39" fmla="*/ 0 h 141"/>
                  <a:gd name="T40" fmla="*/ 14 w 141"/>
                  <a:gd name="T41" fmla="*/ 0 h 141"/>
                  <a:gd name="T42" fmla="*/ 12 w 141"/>
                  <a:gd name="T43" fmla="*/ 0 h 141"/>
                  <a:gd name="T44" fmla="*/ 10 w 141"/>
                  <a:gd name="T45" fmla="*/ 1 h 141"/>
                  <a:gd name="T46" fmla="*/ 7 w 141"/>
                  <a:gd name="T47" fmla="*/ 2 h 141"/>
                  <a:gd name="T48" fmla="*/ 6 w 141"/>
                  <a:gd name="T49" fmla="*/ 3 h 141"/>
                  <a:gd name="T50" fmla="*/ 4 w 141"/>
                  <a:gd name="T51" fmla="*/ 4 h 141"/>
                  <a:gd name="T52" fmla="*/ 3 w 141"/>
                  <a:gd name="T53" fmla="*/ 6 h 141"/>
                  <a:gd name="T54" fmla="*/ 2 w 141"/>
                  <a:gd name="T55" fmla="*/ 7 h 141"/>
                  <a:gd name="T56" fmla="*/ 1 w 141"/>
                  <a:gd name="T57" fmla="*/ 10 h 141"/>
                  <a:gd name="T58" fmla="*/ 1 w 141"/>
                  <a:gd name="T59" fmla="*/ 12 h 141"/>
                  <a:gd name="T60" fmla="*/ 0 w 141"/>
                  <a:gd name="T61" fmla="*/ 14 h 141"/>
                  <a:gd name="T62" fmla="*/ 1 w 141"/>
                  <a:gd name="T63" fmla="*/ 16 h 141"/>
                  <a:gd name="T64" fmla="*/ 1 w 141"/>
                  <a:gd name="T65" fmla="*/ 18 h 141"/>
                  <a:gd name="T66" fmla="*/ 2 w 141"/>
                  <a:gd name="T67" fmla="*/ 20 h 141"/>
                  <a:gd name="T68" fmla="*/ 3 w 141"/>
                  <a:gd name="T69" fmla="*/ 22 h 141"/>
                  <a:gd name="T70" fmla="*/ 4 w 141"/>
                  <a:gd name="T71" fmla="*/ 24 h 141"/>
                  <a:gd name="T72" fmla="*/ 6 w 141"/>
                  <a:gd name="T73" fmla="*/ 25 h 141"/>
                  <a:gd name="T74" fmla="*/ 7 w 141"/>
                  <a:gd name="T75" fmla="*/ 26 h 141"/>
                  <a:gd name="T76" fmla="*/ 10 w 141"/>
                  <a:gd name="T77" fmla="*/ 27 h 141"/>
                  <a:gd name="T78" fmla="*/ 12 w 141"/>
                  <a:gd name="T79" fmla="*/ 27 h 141"/>
                  <a:gd name="T80" fmla="*/ 14 w 141"/>
                  <a:gd name="T81" fmla="*/ 28 h 14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41"/>
                  <a:gd name="T124" fmla="*/ 0 h 141"/>
                  <a:gd name="T125" fmla="*/ 141 w 141"/>
                  <a:gd name="T126" fmla="*/ 141 h 14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41" h="141">
                    <a:moveTo>
                      <a:pt x="71" y="141"/>
                    </a:moveTo>
                    <a:lnTo>
                      <a:pt x="83" y="137"/>
                    </a:lnTo>
                    <a:lnTo>
                      <a:pt x="91" y="137"/>
                    </a:lnTo>
                    <a:lnTo>
                      <a:pt x="103" y="132"/>
                    </a:lnTo>
                    <a:lnTo>
                      <a:pt x="112" y="125"/>
                    </a:lnTo>
                    <a:lnTo>
                      <a:pt x="121" y="121"/>
                    </a:lnTo>
                    <a:lnTo>
                      <a:pt x="125" y="112"/>
                    </a:lnTo>
                    <a:lnTo>
                      <a:pt x="132" y="103"/>
                    </a:lnTo>
                    <a:lnTo>
                      <a:pt x="137" y="91"/>
                    </a:lnTo>
                    <a:lnTo>
                      <a:pt x="137" y="83"/>
                    </a:lnTo>
                    <a:lnTo>
                      <a:pt x="141" y="71"/>
                    </a:lnTo>
                    <a:lnTo>
                      <a:pt x="137" y="58"/>
                    </a:lnTo>
                    <a:lnTo>
                      <a:pt x="137" y="49"/>
                    </a:lnTo>
                    <a:lnTo>
                      <a:pt x="132" y="37"/>
                    </a:lnTo>
                    <a:lnTo>
                      <a:pt x="125" y="29"/>
                    </a:lnTo>
                    <a:lnTo>
                      <a:pt x="121" y="20"/>
                    </a:lnTo>
                    <a:lnTo>
                      <a:pt x="112" y="13"/>
                    </a:lnTo>
                    <a:lnTo>
                      <a:pt x="103" y="8"/>
                    </a:lnTo>
                    <a:lnTo>
                      <a:pt x="91" y="4"/>
                    </a:lnTo>
                    <a:lnTo>
                      <a:pt x="83" y="0"/>
                    </a:lnTo>
                    <a:lnTo>
                      <a:pt x="71" y="0"/>
                    </a:lnTo>
                    <a:lnTo>
                      <a:pt x="58" y="0"/>
                    </a:lnTo>
                    <a:lnTo>
                      <a:pt x="49" y="4"/>
                    </a:lnTo>
                    <a:lnTo>
                      <a:pt x="37" y="8"/>
                    </a:lnTo>
                    <a:lnTo>
                      <a:pt x="29" y="13"/>
                    </a:lnTo>
                    <a:lnTo>
                      <a:pt x="21" y="20"/>
                    </a:lnTo>
                    <a:lnTo>
                      <a:pt x="17" y="29"/>
                    </a:lnTo>
                    <a:lnTo>
                      <a:pt x="8" y="37"/>
                    </a:lnTo>
                    <a:lnTo>
                      <a:pt x="4" y="49"/>
                    </a:lnTo>
                    <a:lnTo>
                      <a:pt x="4" y="58"/>
                    </a:lnTo>
                    <a:lnTo>
                      <a:pt x="0" y="71"/>
                    </a:lnTo>
                    <a:lnTo>
                      <a:pt x="4" y="83"/>
                    </a:lnTo>
                    <a:lnTo>
                      <a:pt x="4" y="91"/>
                    </a:lnTo>
                    <a:lnTo>
                      <a:pt x="8" y="103"/>
                    </a:lnTo>
                    <a:lnTo>
                      <a:pt x="17" y="112"/>
                    </a:lnTo>
                    <a:lnTo>
                      <a:pt x="21" y="121"/>
                    </a:lnTo>
                    <a:lnTo>
                      <a:pt x="29" y="125"/>
                    </a:lnTo>
                    <a:lnTo>
                      <a:pt x="37" y="132"/>
                    </a:lnTo>
                    <a:lnTo>
                      <a:pt x="49" y="137"/>
                    </a:lnTo>
                    <a:lnTo>
                      <a:pt x="58" y="137"/>
                    </a:lnTo>
                    <a:lnTo>
                      <a:pt x="71" y="141"/>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568" name="Freeform 71">
                <a:extLst>
                  <a:ext uri="{FF2B5EF4-FFF2-40B4-BE49-F238E27FC236}">
                    <a16:creationId xmlns:a16="http://schemas.microsoft.com/office/drawing/2014/main" id="{81D1EACD-9A20-4B64-8122-D21395E288A9}"/>
                  </a:ext>
                </a:extLst>
              </p:cNvPr>
              <p:cNvSpPr>
                <a:spLocks/>
              </p:cNvSpPr>
              <p:nvPr/>
            </p:nvSpPr>
            <p:spPr bwMode="auto">
              <a:xfrm>
                <a:off x="2027" y="1126"/>
                <a:ext cx="116" cy="115"/>
              </a:xfrm>
              <a:custGeom>
                <a:avLst/>
                <a:gdLst>
                  <a:gd name="T0" fmla="*/ 58 w 577"/>
                  <a:gd name="T1" fmla="*/ 115 h 576"/>
                  <a:gd name="T2" fmla="*/ 67 w 577"/>
                  <a:gd name="T3" fmla="*/ 114 h 576"/>
                  <a:gd name="T4" fmla="*/ 76 w 577"/>
                  <a:gd name="T5" fmla="*/ 112 h 576"/>
                  <a:gd name="T6" fmla="*/ 84 w 577"/>
                  <a:gd name="T7" fmla="*/ 109 h 576"/>
                  <a:gd name="T8" fmla="*/ 92 w 577"/>
                  <a:gd name="T9" fmla="*/ 104 h 576"/>
                  <a:gd name="T10" fmla="*/ 99 w 577"/>
                  <a:gd name="T11" fmla="*/ 98 h 576"/>
                  <a:gd name="T12" fmla="*/ 104 w 577"/>
                  <a:gd name="T13" fmla="*/ 92 h 576"/>
                  <a:gd name="T14" fmla="*/ 109 w 577"/>
                  <a:gd name="T15" fmla="*/ 84 h 576"/>
                  <a:gd name="T16" fmla="*/ 113 w 577"/>
                  <a:gd name="T17" fmla="*/ 75 h 576"/>
                  <a:gd name="T18" fmla="*/ 115 w 577"/>
                  <a:gd name="T19" fmla="*/ 67 h 576"/>
                  <a:gd name="T20" fmla="*/ 116 w 577"/>
                  <a:gd name="T21" fmla="*/ 58 h 576"/>
                  <a:gd name="T22" fmla="*/ 115 w 577"/>
                  <a:gd name="T23" fmla="*/ 48 h 576"/>
                  <a:gd name="T24" fmla="*/ 113 w 577"/>
                  <a:gd name="T25" fmla="*/ 40 h 576"/>
                  <a:gd name="T26" fmla="*/ 109 w 577"/>
                  <a:gd name="T27" fmla="*/ 32 h 576"/>
                  <a:gd name="T28" fmla="*/ 104 w 577"/>
                  <a:gd name="T29" fmla="*/ 23 h 576"/>
                  <a:gd name="T30" fmla="*/ 99 w 577"/>
                  <a:gd name="T31" fmla="*/ 17 h 576"/>
                  <a:gd name="T32" fmla="*/ 92 w 577"/>
                  <a:gd name="T33" fmla="*/ 11 h 576"/>
                  <a:gd name="T34" fmla="*/ 84 w 577"/>
                  <a:gd name="T35" fmla="*/ 7 h 576"/>
                  <a:gd name="T36" fmla="*/ 76 w 577"/>
                  <a:gd name="T37" fmla="*/ 3 h 576"/>
                  <a:gd name="T38" fmla="*/ 67 w 577"/>
                  <a:gd name="T39" fmla="*/ 1 h 576"/>
                  <a:gd name="T40" fmla="*/ 58 w 577"/>
                  <a:gd name="T41" fmla="*/ 0 h 576"/>
                  <a:gd name="T42" fmla="*/ 48 w 577"/>
                  <a:gd name="T43" fmla="*/ 1 h 576"/>
                  <a:gd name="T44" fmla="*/ 39 w 577"/>
                  <a:gd name="T45" fmla="*/ 3 h 576"/>
                  <a:gd name="T46" fmla="*/ 31 w 577"/>
                  <a:gd name="T47" fmla="*/ 7 h 576"/>
                  <a:gd name="T48" fmla="*/ 23 w 577"/>
                  <a:gd name="T49" fmla="*/ 11 h 576"/>
                  <a:gd name="T50" fmla="*/ 17 w 577"/>
                  <a:gd name="T51" fmla="*/ 17 h 576"/>
                  <a:gd name="T52" fmla="*/ 11 w 577"/>
                  <a:gd name="T53" fmla="*/ 23 h 576"/>
                  <a:gd name="T54" fmla="*/ 6 w 577"/>
                  <a:gd name="T55" fmla="*/ 32 h 576"/>
                  <a:gd name="T56" fmla="*/ 3 w 577"/>
                  <a:gd name="T57" fmla="*/ 40 h 576"/>
                  <a:gd name="T58" fmla="*/ 0 w 577"/>
                  <a:gd name="T59" fmla="*/ 48 h 576"/>
                  <a:gd name="T60" fmla="*/ 0 w 577"/>
                  <a:gd name="T61" fmla="*/ 58 h 576"/>
                  <a:gd name="T62" fmla="*/ 0 w 577"/>
                  <a:gd name="T63" fmla="*/ 67 h 576"/>
                  <a:gd name="T64" fmla="*/ 3 w 577"/>
                  <a:gd name="T65" fmla="*/ 75 h 576"/>
                  <a:gd name="T66" fmla="*/ 6 w 577"/>
                  <a:gd name="T67" fmla="*/ 84 h 576"/>
                  <a:gd name="T68" fmla="*/ 11 w 577"/>
                  <a:gd name="T69" fmla="*/ 92 h 576"/>
                  <a:gd name="T70" fmla="*/ 17 w 577"/>
                  <a:gd name="T71" fmla="*/ 98 h 576"/>
                  <a:gd name="T72" fmla="*/ 23 w 577"/>
                  <a:gd name="T73" fmla="*/ 104 h 576"/>
                  <a:gd name="T74" fmla="*/ 31 w 577"/>
                  <a:gd name="T75" fmla="*/ 109 h 576"/>
                  <a:gd name="T76" fmla="*/ 39 w 577"/>
                  <a:gd name="T77" fmla="*/ 112 h 576"/>
                  <a:gd name="T78" fmla="*/ 48 w 577"/>
                  <a:gd name="T79" fmla="*/ 114 h 576"/>
                  <a:gd name="T80" fmla="*/ 58 w 577"/>
                  <a:gd name="T81" fmla="*/ 115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6"/>
                  <a:gd name="T125" fmla="*/ 577 w 577"/>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6">
                    <a:moveTo>
                      <a:pt x="287" y="576"/>
                    </a:moveTo>
                    <a:lnTo>
                      <a:pt x="332" y="573"/>
                    </a:lnTo>
                    <a:lnTo>
                      <a:pt x="378" y="560"/>
                    </a:lnTo>
                    <a:lnTo>
                      <a:pt x="420" y="544"/>
                    </a:lnTo>
                    <a:lnTo>
                      <a:pt x="456" y="522"/>
                    </a:lnTo>
                    <a:lnTo>
                      <a:pt x="490" y="493"/>
                    </a:lnTo>
                    <a:lnTo>
                      <a:pt x="519" y="461"/>
                    </a:lnTo>
                    <a:lnTo>
                      <a:pt x="544" y="419"/>
                    </a:lnTo>
                    <a:lnTo>
                      <a:pt x="560" y="378"/>
                    </a:lnTo>
                    <a:lnTo>
                      <a:pt x="573" y="336"/>
                    </a:lnTo>
                    <a:lnTo>
                      <a:pt x="577" y="290"/>
                    </a:lnTo>
                    <a:lnTo>
                      <a:pt x="573" y="241"/>
                    </a:lnTo>
                    <a:lnTo>
                      <a:pt x="560" y="199"/>
                    </a:lnTo>
                    <a:lnTo>
                      <a:pt x="544" y="158"/>
                    </a:lnTo>
                    <a:lnTo>
                      <a:pt x="519" y="117"/>
                    </a:lnTo>
                    <a:lnTo>
                      <a:pt x="490" y="83"/>
                    </a:lnTo>
                    <a:lnTo>
                      <a:pt x="456" y="54"/>
                    </a:lnTo>
                    <a:lnTo>
                      <a:pt x="420" y="33"/>
                    </a:lnTo>
                    <a:lnTo>
                      <a:pt x="378" y="16"/>
                    </a:lnTo>
                    <a:lnTo>
                      <a:pt x="332" y="4"/>
                    </a:lnTo>
                    <a:lnTo>
                      <a:pt x="287" y="0"/>
                    </a:lnTo>
                    <a:lnTo>
                      <a:pt x="241" y="4"/>
                    </a:lnTo>
                    <a:lnTo>
                      <a:pt x="195" y="16"/>
                    </a:lnTo>
                    <a:lnTo>
                      <a:pt x="154" y="33"/>
                    </a:lnTo>
                    <a:lnTo>
                      <a:pt x="116" y="54"/>
                    </a:lnTo>
                    <a:lnTo>
                      <a:pt x="83" y="83"/>
                    </a:lnTo>
                    <a:lnTo>
                      <a:pt x="54" y="117"/>
                    </a:lnTo>
                    <a:lnTo>
                      <a:pt x="29" y="158"/>
                    </a:lnTo>
                    <a:lnTo>
                      <a:pt x="13" y="199"/>
                    </a:lnTo>
                    <a:lnTo>
                      <a:pt x="0" y="241"/>
                    </a:lnTo>
                    <a:lnTo>
                      <a:pt x="0" y="290"/>
                    </a:lnTo>
                    <a:lnTo>
                      <a:pt x="0" y="336"/>
                    </a:lnTo>
                    <a:lnTo>
                      <a:pt x="13" y="378"/>
                    </a:lnTo>
                    <a:lnTo>
                      <a:pt x="29" y="419"/>
                    </a:lnTo>
                    <a:lnTo>
                      <a:pt x="54" y="461"/>
                    </a:lnTo>
                    <a:lnTo>
                      <a:pt x="83" y="493"/>
                    </a:lnTo>
                    <a:lnTo>
                      <a:pt x="116" y="522"/>
                    </a:lnTo>
                    <a:lnTo>
                      <a:pt x="154" y="544"/>
                    </a:lnTo>
                    <a:lnTo>
                      <a:pt x="195" y="560"/>
                    </a:lnTo>
                    <a:lnTo>
                      <a:pt x="241" y="573"/>
                    </a:lnTo>
                    <a:lnTo>
                      <a:pt x="287" y="57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569" name="Freeform 72">
                <a:extLst>
                  <a:ext uri="{FF2B5EF4-FFF2-40B4-BE49-F238E27FC236}">
                    <a16:creationId xmlns:a16="http://schemas.microsoft.com/office/drawing/2014/main" id="{B121A93B-10A0-427A-AC64-B59323908B6E}"/>
                  </a:ext>
                </a:extLst>
              </p:cNvPr>
              <p:cNvSpPr>
                <a:spLocks/>
              </p:cNvSpPr>
              <p:nvPr/>
            </p:nvSpPr>
            <p:spPr bwMode="auto">
              <a:xfrm>
                <a:off x="2027" y="1126"/>
                <a:ext cx="116" cy="115"/>
              </a:xfrm>
              <a:custGeom>
                <a:avLst/>
                <a:gdLst>
                  <a:gd name="T0" fmla="*/ 58 w 577"/>
                  <a:gd name="T1" fmla="*/ 115 h 576"/>
                  <a:gd name="T2" fmla="*/ 67 w 577"/>
                  <a:gd name="T3" fmla="*/ 114 h 576"/>
                  <a:gd name="T4" fmla="*/ 76 w 577"/>
                  <a:gd name="T5" fmla="*/ 112 h 576"/>
                  <a:gd name="T6" fmla="*/ 84 w 577"/>
                  <a:gd name="T7" fmla="*/ 109 h 576"/>
                  <a:gd name="T8" fmla="*/ 92 w 577"/>
                  <a:gd name="T9" fmla="*/ 104 h 576"/>
                  <a:gd name="T10" fmla="*/ 99 w 577"/>
                  <a:gd name="T11" fmla="*/ 98 h 576"/>
                  <a:gd name="T12" fmla="*/ 104 w 577"/>
                  <a:gd name="T13" fmla="*/ 92 h 576"/>
                  <a:gd name="T14" fmla="*/ 109 w 577"/>
                  <a:gd name="T15" fmla="*/ 84 h 576"/>
                  <a:gd name="T16" fmla="*/ 113 w 577"/>
                  <a:gd name="T17" fmla="*/ 75 h 576"/>
                  <a:gd name="T18" fmla="*/ 115 w 577"/>
                  <a:gd name="T19" fmla="*/ 67 h 576"/>
                  <a:gd name="T20" fmla="*/ 116 w 577"/>
                  <a:gd name="T21" fmla="*/ 58 h 576"/>
                  <a:gd name="T22" fmla="*/ 115 w 577"/>
                  <a:gd name="T23" fmla="*/ 48 h 576"/>
                  <a:gd name="T24" fmla="*/ 113 w 577"/>
                  <a:gd name="T25" fmla="*/ 40 h 576"/>
                  <a:gd name="T26" fmla="*/ 109 w 577"/>
                  <a:gd name="T27" fmla="*/ 32 h 576"/>
                  <a:gd name="T28" fmla="*/ 104 w 577"/>
                  <a:gd name="T29" fmla="*/ 23 h 576"/>
                  <a:gd name="T30" fmla="*/ 99 w 577"/>
                  <a:gd name="T31" fmla="*/ 17 h 576"/>
                  <a:gd name="T32" fmla="*/ 92 w 577"/>
                  <a:gd name="T33" fmla="*/ 11 h 576"/>
                  <a:gd name="T34" fmla="*/ 84 w 577"/>
                  <a:gd name="T35" fmla="*/ 7 h 576"/>
                  <a:gd name="T36" fmla="*/ 76 w 577"/>
                  <a:gd name="T37" fmla="*/ 3 h 576"/>
                  <a:gd name="T38" fmla="*/ 67 w 577"/>
                  <a:gd name="T39" fmla="*/ 1 h 576"/>
                  <a:gd name="T40" fmla="*/ 58 w 577"/>
                  <a:gd name="T41" fmla="*/ 0 h 576"/>
                  <a:gd name="T42" fmla="*/ 48 w 577"/>
                  <a:gd name="T43" fmla="*/ 1 h 576"/>
                  <a:gd name="T44" fmla="*/ 39 w 577"/>
                  <a:gd name="T45" fmla="*/ 3 h 576"/>
                  <a:gd name="T46" fmla="*/ 31 w 577"/>
                  <a:gd name="T47" fmla="*/ 7 h 576"/>
                  <a:gd name="T48" fmla="*/ 23 w 577"/>
                  <a:gd name="T49" fmla="*/ 11 h 576"/>
                  <a:gd name="T50" fmla="*/ 17 w 577"/>
                  <a:gd name="T51" fmla="*/ 17 h 576"/>
                  <a:gd name="T52" fmla="*/ 11 w 577"/>
                  <a:gd name="T53" fmla="*/ 23 h 576"/>
                  <a:gd name="T54" fmla="*/ 6 w 577"/>
                  <a:gd name="T55" fmla="*/ 32 h 576"/>
                  <a:gd name="T56" fmla="*/ 3 w 577"/>
                  <a:gd name="T57" fmla="*/ 40 h 576"/>
                  <a:gd name="T58" fmla="*/ 0 w 577"/>
                  <a:gd name="T59" fmla="*/ 48 h 576"/>
                  <a:gd name="T60" fmla="*/ 0 w 577"/>
                  <a:gd name="T61" fmla="*/ 58 h 576"/>
                  <a:gd name="T62" fmla="*/ 0 w 577"/>
                  <a:gd name="T63" fmla="*/ 67 h 576"/>
                  <a:gd name="T64" fmla="*/ 3 w 577"/>
                  <a:gd name="T65" fmla="*/ 75 h 576"/>
                  <a:gd name="T66" fmla="*/ 6 w 577"/>
                  <a:gd name="T67" fmla="*/ 84 h 576"/>
                  <a:gd name="T68" fmla="*/ 11 w 577"/>
                  <a:gd name="T69" fmla="*/ 92 h 576"/>
                  <a:gd name="T70" fmla="*/ 17 w 577"/>
                  <a:gd name="T71" fmla="*/ 98 h 576"/>
                  <a:gd name="T72" fmla="*/ 23 w 577"/>
                  <a:gd name="T73" fmla="*/ 104 h 576"/>
                  <a:gd name="T74" fmla="*/ 31 w 577"/>
                  <a:gd name="T75" fmla="*/ 109 h 576"/>
                  <a:gd name="T76" fmla="*/ 39 w 577"/>
                  <a:gd name="T77" fmla="*/ 112 h 576"/>
                  <a:gd name="T78" fmla="*/ 48 w 577"/>
                  <a:gd name="T79" fmla="*/ 114 h 576"/>
                  <a:gd name="T80" fmla="*/ 58 w 577"/>
                  <a:gd name="T81" fmla="*/ 115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6"/>
                  <a:gd name="T125" fmla="*/ 577 w 577"/>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6">
                    <a:moveTo>
                      <a:pt x="287" y="576"/>
                    </a:moveTo>
                    <a:lnTo>
                      <a:pt x="332" y="573"/>
                    </a:lnTo>
                    <a:lnTo>
                      <a:pt x="378" y="560"/>
                    </a:lnTo>
                    <a:lnTo>
                      <a:pt x="420" y="544"/>
                    </a:lnTo>
                    <a:lnTo>
                      <a:pt x="456" y="522"/>
                    </a:lnTo>
                    <a:lnTo>
                      <a:pt x="490" y="493"/>
                    </a:lnTo>
                    <a:lnTo>
                      <a:pt x="519" y="461"/>
                    </a:lnTo>
                    <a:lnTo>
                      <a:pt x="544" y="419"/>
                    </a:lnTo>
                    <a:lnTo>
                      <a:pt x="560" y="378"/>
                    </a:lnTo>
                    <a:lnTo>
                      <a:pt x="573" y="336"/>
                    </a:lnTo>
                    <a:lnTo>
                      <a:pt x="577" y="290"/>
                    </a:lnTo>
                    <a:lnTo>
                      <a:pt x="573" y="241"/>
                    </a:lnTo>
                    <a:lnTo>
                      <a:pt x="560" y="199"/>
                    </a:lnTo>
                    <a:lnTo>
                      <a:pt x="544" y="158"/>
                    </a:lnTo>
                    <a:lnTo>
                      <a:pt x="519" y="117"/>
                    </a:lnTo>
                    <a:lnTo>
                      <a:pt x="490" y="83"/>
                    </a:lnTo>
                    <a:lnTo>
                      <a:pt x="456" y="54"/>
                    </a:lnTo>
                    <a:lnTo>
                      <a:pt x="420" y="33"/>
                    </a:lnTo>
                    <a:lnTo>
                      <a:pt x="378" y="16"/>
                    </a:lnTo>
                    <a:lnTo>
                      <a:pt x="332" y="4"/>
                    </a:lnTo>
                    <a:lnTo>
                      <a:pt x="287" y="0"/>
                    </a:lnTo>
                    <a:lnTo>
                      <a:pt x="241" y="4"/>
                    </a:lnTo>
                    <a:lnTo>
                      <a:pt x="195" y="16"/>
                    </a:lnTo>
                    <a:lnTo>
                      <a:pt x="154" y="33"/>
                    </a:lnTo>
                    <a:lnTo>
                      <a:pt x="116" y="54"/>
                    </a:lnTo>
                    <a:lnTo>
                      <a:pt x="83" y="83"/>
                    </a:lnTo>
                    <a:lnTo>
                      <a:pt x="54" y="117"/>
                    </a:lnTo>
                    <a:lnTo>
                      <a:pt x="29" y="158"/>
                    </a:lnTo>
                    <a:lnTo>
                      <a:pt x="13" y="199"/>
                    </a:lnTo>
                    <a:lnTo>
                      <a:pt x="0" y="241"/>
                    </a:lnTo>
                    <a:lnTo>
                      <a:pt x="0" y="290"/>
                    </a:lnTo>
                    <a:lnTo>
                      <a:pt x="0" y="336"/>
                    </a:lnTo>
                    <a:lnTo>
                      <a:pt x="13" y="378"/>
                    </a:lnTo>
                    <a:lnTo>
                      <a:pt x="29" y="419"/>
                    </a:lnTo>
                    <a:lnTo>
                      <a:pt x="54" y="461"/>
                    </a:lnTo>
                    <a:lnTo>
                      <a:pt x="83" y="493"/>
                    </a:lnTo>
                    <a:lnTo>
                      <a:pt x="116" y="522"/>
                    </a:lnTo>
                    <a:lnTo>
                      <a:pt x="154" y="544"/>
                    </a:lnTo>
                    <a:lnTo>
                      <a:pt x="195" y="560"/>
                    </a:lnTo>
                    <a:lnTo>
                      <a:pt x="241" y="573"/>
                    </a:lnTo>
                    <a:lnTo>
                      <a:pt x="287"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570" name="Freeform 73">
                <a:extLst>
                  <a:ext uri="{FF2B5EF4-FFF2-40B4-BE49-F238E27FC236}">
                    <a16:creationId xmlns:a16="http://schemas.microsoft.com/office/drawing/2014/main" id="{DA6D16D9-5C9C-4D9C-8CA2-17AF189269E2}"/>
                  </a:ext>
                </a:extLst>
              </p:cNvPr>
              <p:cNvSpPr>
                <a:spLocks/>
              </p:cNvSpPr>
              <p:nvPr/>
            </p:nvSpPr>
            <p:spPr bwMode="auto">
              <a:xfrm>
                <a:off x="2027" y="1126"/>
                <a:ext cx="116" cy="115"/>
              </a:xfrm>
              <a:custGeom>
                <a:avLst/>
                <a:gdLst>
                  <a:gd name="T0" fmla="*/ 58 w 577"/>
                  <a:gd name="T1" fmla="*/ 115 h 576"/>
                  <a:gd name="T2" fmla="*/ 67 w 577"/>
                  <a:gd name="T3" fmla="*/ 114 h 576"/>
                  <a:gd name="T4" fmla="*/ 76 w 577"/>
                  <a:gd name="T5" fmla="*/ 112 h 576"/>
                  <a:gd name="T6" fmla="*/ 84 w 577"/>
                  <a:gd name="T7" fmla="*/ 109 h 576"/>
                  <a:gd name="T8" fmla="*/ 92 w 577"/>
                  <a:gd name="T9" fmla="*/ 104 h 576"/>
                  <a:gd name="T10" fmla="*/ 99 w 577"/>
                  <a:gd name="T11" fmla="*/ 98 h 576"/>
                  <a:gd name="T12" fmla="*/ 104 w 577"/>
                  <a:gd name="T13" fmla="*/ 92 h 576"/>
                  <a:gd name="T14" fmla="*/ 109 w 577"/>
                  <a:gd name="T15" fmla="*/ 84 h 576"/>
                  <a:gd name="T16" fmla="*/ 113 w 577"/>
                  <a:gd name="T17" fmla="*/ 75 h 576"/>
                  <a:gd name="T18" fmla="*/ 115 w 577"/>
                  <a:gd name="T19" fmla="*/ 67 h 576"/>
                  <a:gd name="T20" fmla="*/ 116 w 577"/>
                  <a:gd name="T21" fmla="*/ 58 h 576"/>
                  <a:gd name="T22" fmla="*/ 115 w 577"/>
                  <a:gd name="T23" fmla="*/ 48 h 576"/>
                  <a:gd name="T24" fmla="*/ 113 w 577"/>
                  <a:gd name="T25" fmla="*/ 40 h 576"/>
                  <a:gd name="T26" fmla="*/ 109 w 577"/>
                  <a:gd name="T27" fmla="*/ 32 h 576"/>
                  <a:gd name="T28" fmla="*/ 104 w 577"/>
                  <a:gd name="T29" fmla="*/ 23 h 576"/>
                  <a:gd name="T30" fmla="*/ 99 w 577"/>
                  <a:gd name="T31" fmla="*/ 17 h 576"/>
                  <a:gd name="T32" fmla="*/ 92 w 577"/>
                  <a:gd name="T33" fmla="*/ 11 h 576"/>
                  <a:gd name="T34" fmla="*/ 84 w 577"/>
                  <a:gd name="T35" fmla="*/ 7 h 576"/>
                  <a:gd name="T36" fmla="*/ 76 w 577"/>
                  <a:gd name="T37" fmla="*/ 3 h 576"/>
                  <a:gd name="T38" fmla="*/ 67 w 577"/>
                  <a:gd name="T39" fmla="*/ 1 h 576"/>
                  <a:gd name="T40" fmla="*/ 58 w 577"/>
                  <a:gd name="T41" fmla="*/ 0 h 576"/>
                  <a:gd name="T42" fmla="*/ 48 w 577"/>
                  <a:gd name="T43" fmla="*/ 1 h 576"/>
                  <a:gd name="T44" fmla="*/ 39 w 577"/>
                  <a:gd name="T45" fmla="*/ 3 h 576"/>
                  <a:gd name="T46" fmla="*/ 31 w 577"/>
                  <a:gd name="T47" fmla="*/ 7 h 576"/>
                  <a:gd name="T48" fmla="*/ 23 w 577"/>
                  <a:gd name="T49" fmla="*/ 11 h 576"/>
                  <a:gd name="T50" fmla="*/ 17 w 577"/>
                  <a:gd name="T51" fmla="*/ 17 h 576"/>
                  <a:gd name="T52" fmla="*/ 11 w 577"/>
                  <a:gd name="T53" fmla="*/ 23 h 576"/>
                  <a:gd name="T54" fmla="*/ 6 w 577"/>
                  <a:gd name="T55" fmla="*/ 32 h 576"/>
                  <a:gd name="T56" fmla="*/ 3 w 577"/>
                  <a:gd name="T57" fmla="*/ 40 h 576"/>
                  <a:gd name="T58" fmla="*/ 0 w 577"/>
                  <a:gd name="T59" fmla="*/ 48 h 576"/>
                  <a:gd name="T60" fmla="*/ 0 w 577"/>
                  <a:gd name="T61" fmla="*/ 58 h 576"/>
                  <a:gd name="T62" fmla="*/ 0 w 577"/>
                  <a:gd name="T63" fmla="*/ 67 h 576"/>
                  <a:gd name="T64" fmla="*/ 3 w 577"/>
                  <a:gd name="T65" fmla="*/ 75 h 576"/>
                  <a:gd name="T66" fmla="*/ 6 w 577"/>
                  <a:gd name="T67" fmla="*/ 84 h 576"/>
                  <a:gd name="T68" fmla="*/ 11 w 577"/>
                  <a:gd name="T69" fmla="*/ 92 h 576"/>
                  <a:gd name="T70" fmla="*/ 17 w 577"/>
                  <a:gd name="T71" fmla="*/ 98 h 576"/>
                  <a:gd name="T72" fmla="*/ 23 w 577"/>
                  <a:gd name="T73" fmla="*/ 104 h 576"/>
                  <a:gd name="T74" fmla="*/ 31 w 577"/>
                  <a:gd name="T75" fmla="*/ 109 h 576"/>
                  <a:gd name="T76" fmla="*/ 39 w 577"/>
                  <a:gd name="T77" fmla="*/ 112 h 576"/>
                  <a:gd name="T78" fmla="*/ 48 w 577"/>
                  <a:gd name="T79" fmla="*/ 114 h 576"/>
                  <a:gd name="T80" fmla="*/ 58 w 577"/>
                  <a:gd name="T81" fmla="*/ 115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6"/>
                  <a:gd name="T125" fmla="*/ 577 w 577"/>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6">
                    <a:moveTo>
                      <a:pt x="287" y="576"/>
                    </a:moveTo>
                    <a:lnTo>
                      <a:pt x="332" y="573"/>
                    </a:lnTo>
                    <a:lnTo>
                      <a:pt x="378" y="560"/>
                    </a:lnTo>
                    <a:lnTo>
                      <a:pt x="420" y="544"/>
                    </a:lnTo>
                    <a:lnTo>
                      <a:pt x="456" y="522"/>
                    </a:lnTo>
                    <a:lnTo>
                      <a:pt x="490" y="493"/>
                    </a:lnTo>
                    <a:lnTo>
                      <a:pt x="519" y="461"/>
                    </a:lnTo>
                    <a:lnTo>
                      <a:pt x="544" y="419"/>
                    </a:lnTo>
                    <a:lnTo>
                      <a:pt x="560" y="378"/>
                    </a:lnTo>
                    <a:lnTo>
                      <a:pt x="573" y="336"/>
                    </a:lnTo>
                    <a:lnTo>
                      <a:pt x="577" y="290"/>
                    </a:lnTo>
                    <a:lnTo>
                      <a:pt x="573" y="241"/>
                    </a:lnTo>
                    <a:lnTo>
                      <a:pt x="560" y="199"/>
                    </a:lnTo>
                    <a:lnTo>
                      <a:pt x="544" y="158"/>
                    </a:lnTo>
                    <a:lnTo>
                      <a:pt x="519" y="117"/>
                    </a:lnTo>
                    <a:lnTo>
                      <a:pt x="490" y="83"/>
                    </a:lnTo>
                    <a:lnTo>
                      <a:pt x="456" y="54"/>
                    </a:lnTo>
                    <a:lnTo>
                      <a:pt x="420" y="33"/>
                    </a:lnTo>
                    <a:lnTo>
                      <a:pt x="378" y="16"/>
                    </a:lnTo>
                    <a:lnTo>
                      <a:pt x="332" y="4"/>
                    </a:lnTo>
                    <a:lnTo>
                      <a:pt x="287" y="0"/>
                    </a:lnTo>
                    <a:lnTo>
                      <a:pt x="241" y="4"/>
                    </a:lnTo>
                    <a:lnTo>
                      <a:pt x="195" y="16"/>
                    </a:lnTo>
                    <a:lnTo>
                      <a:pt x="154" y="33"/>
                    </a:lnTo>
                    <a:lnTo>
                      <a:pt x="116" y="54"/>
                    </a:lnTo>
                    <a:lnTo>
                      <a:pt x="83" y="83"/>
                    </a:lnTo>
                    <a:lnTo>
                      <a:pt x="54" y="117"/>
                    </a:lnTo>
                    <a:lnTo>
                      <a:pt x="29" y="158"/>
                    </a:lnTo>
                    <a:lnTo>
                      <a:pt x="13" y="199"/>
                    </a:lnTo>
                    <a:lnTo>
                      <a:pt x="0" y="241"/>
                    </a:lnTo>
                    <a:lnTo>
                      <a:pt x="0" y="290"/>
                    </a:lnTo>
                    <a:lnTo>
                      <a:pt x="0" y="336"/>
                    </a:lnTo>
                    <a:lnTo>
                      <a:pt x="13" y="378"/>
                    </a:lnTo>
                    <a:lnTo>
                      <a:pt x="29" y="419"/>
                    </a:lnTo>
                    <a:lnTo>
                      <a:pt x="54" y="461"/>
                    </a:lnTo>
                    <a:lnTo>
                      <a:pt x="83" y="493"/>
                    </a:lnTo>
                    <a:lnTo>
                      <a:pt x="116" y="522"/>
                    </a:lnTo>
                    <a:lnTo>
                      <a:pt x="154" y="544"/>
                    </a:lnTo>
                    <a:lnTo>
                      <a:pt x="195" y="560"/>
                    </a:lnTo>
                    <a:lnTo>
                      <a:pt x="241" y="573"/>
                    </a:lnTo>
                    <a:lnTo>
                      <a:pt x="287"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571" name="Freeform 74">
                <a:extLst>
                  <a:ext uri="{FF2B5EF4-FFF2-40B4-BE49-F238E27FC236}">
                    <a16:creationId xmlns:a16="http://schemas.microsoft.com/office/drawing/2014/main" id="{24079D1A-93CE-4A3D-A976-3B81B9312372}"/>
                  </a:ext>
                </a:extLst>
              </p:cNvPr>
              <p:cNvSpPr>
                <a:spLocks/>
              </p:cNvSpPr>
              <p:nvPr/>
            </p:nvSpPr>
            <p:spPr bwMode="auto">
              <a:xfrm>
                <a:off x="2043" y="1134"/>
                <a:ext cx="61" cy="61"/>
              </a:xfrm>
              <a:custGeom>
                <a:avLst/>
                <a:gdLst>
                  <a:gd name="T0" fmla="*/ 31 w 303"/>
                  <a:gd name="T1" fmla="*/ 61 h 303"/>
                  <a:gd name="T2" fmla="*/ 36 w 303"/>
                  <a:gd name="T3" fmla="*/ 61 h 303"/>
                  <a:gd name="T4" fmla="*/ 40 w 303"/>
                  <a:gd name="T5" fmla="*/ 59 h 303"/>
                  <a:gd name="T6" fmla="*/ 44 w 303"/>
                  <a:gd name="T7" fmla="*/ 58 h 303"/>
                  <a:gd name="T8" fmla="*/ 48 w 303"/>
                  <a:gd name="T9" fmla="*/ 55 h 303"/>
                  <a:gd name="T10" fmla="*/ 53 w 303"/>
                  <a:gd name="T11" fmla="*/ 53 h 303"/>
                  <a:gd name="T12" fmla="*/ 55 w 303"/>
                  <a:gd name="T13" fmla="*/ 49 h 303"/>
                  <a:gd name="T14" fmla="*/ 58 w 303"/>
                  <a:gd name="T15" fmla="*/ 45 h 303"/>
                  <a:gd name="T16" fmla="*/ 59 w 303"/>
                  <a:gd name="T17" fmla="*/ 40 h 303"/>
                  <a:gd name="T18" fmla="*/ 61 w 303"/>
                  <a:gd name="T19" fmla="*/ 36 h 303"/>
                  <a:gd name="T20" fmla="*/ 61 w 303"/>
                  <a:gd name="T21" fmla="*/ 31 h 303"/>
                  <a:gd name="T22" fmla="*/ 61 w 303"/>
                  <a:gd name="T23" fmla="*/ 26 h 303"/>
                  <a:gd name="T24" fmla="*/ 59 w 303"/>
                  <a:gd name="T25" fmla="*/ 21 h 303"/>
                  <a:gd name="T26" fmla="*/ 58 w 303"/>
                  <a:gd name="T27" fmla="*/ 17 h 303"/>
                  <a:gd name="T28" fmla="*/ 55 w 303"/>
                  <a:gd name="T29" fmla="*/ 13 h 303"/>
                  <a:gd name="T30" fmla="*/ 53 w 303"/>
                  <a:gd name="T31" fmla="*/ 9 h 303"/>
                  <a:gd name="T32" fmla="*/ 48 w 303"/>
                  <a:gd name="T33" fmla="*/ 6 h 303"/>
                  <a:gd name="T34" fmla="*/ 44 w 303"/>
                  <a:gd name="T35" fmla="*/ 3 h 303"/>
                  <a:gd name="T36" fmla="*/ 40 w 303"/>
                  <a:gd name="T37" fmla="*/ 2 h 303"/>
                  <a:gd name="T38" fmla="*/ 36 w 303"/>
                  <a:gd name="T39" fmla="*/ 1 h 303"/>
                  <a:gd name="T40" fmla="*/ 31 w 303"/>
                  <a:gd name="T41" fmla="*/ 0 h 303"/>
                  <a:gd name="T42" fmla="*/ 26 w 303"/>
                  <a:gd name="T43" fmla="*/ 1 h 303"/>
                  <a:gd name="T44" fmla="*/ 21 w 303"/>
                  <a:gd name="T45" fmla="*/ 2 h 303"/>
                  <a:gd name="T46" fmla="*/ 17 w 303"/>
                  <a:gd name="T47" fmla="*/ 3 h 303"/>
                  <a:gd name="T48" fmla="*/ 12 w 303"/>
                  <a:gd name="T49" fmla="*/ 6 h 303"/>
                  <a:gd name="T50" fmla="*/ 9 w 303"/>
                  <a:gd name="T51" fmla="*/ 9 h 303"/>
                  <a:gd name="T52" fmla="*/ 6 w 303"/>
                  <a:gd name="T53" fmla="*/ 13 h 303"/>
                  <a:gd name="T54" fmla="*/ 3 w 303"/>
                  <a:gd name="T55" fmla="*/ 17 h 303"/>
                  <a:gd name="T56" fmla="*/ 2 w 303"/>
                  <a:gd name="T57" fmla="*/ 21 h 303"/>
                  <a:gd name="T58" fmla="*/ 0 w 303"/>
                  <a:gd name="T59" fmla="*/ 26 h 303"/>
                  <a:gd name="T60" fmla="*/ 0 w 303"/>
                  <a:gd name="T61" fmla="*/ 31 h 303"/>
                  <a:gd name="T62" fmla="*/ 0 w 303"/>
                  <a:gd name="T63" fmla="*/ 36 h 303"/>
                  <a:gd name="T64" fmla="*/ 2 w 303"/>
                  <a:gd name="T65" fmla="*/ 40 h 303"/>
                  <a:gd name="T66" fmla="*/ 3 w 303"/>
                  <a:gd name="T67" fmla="*/ 45 h 303"/>
                  <a:gd name="T68" fmla="*/ 6 w 303"/>
                  <a:gd name="T69" fmla="*/ 49 h 303"/>
                  <a:gd name="T70" fmla="*/ 9 w 303"/>
                  <a:gd name="T71" fmla="*/ 53 h 303"/>
                  <a:gd name="T72" fmla="*/ 12 w 303"/>
                  <a:gd name="T73" fmla="*/ 55 h 303"/>
                  <a:gd name="T74" fmla="*/ 17 w 303"/>
                  <a:gd name="T75" fmla="*/ 58 h 303"/>
                  <a:gd name="T76" fmla="*/ 21 w 303"/>
                  <a:gd name="T77" fmla="*/ 59 h 303"/>
                  <a:gd name="T78" fmla="*/ 26 w 303"/>
                  <a:gd name="T79" fmla="*/ 61 h 303"/>
                  <a:gd name="T80" fmla="*/ 31 w 303"/>
                  <a:gd name="T81" fmla="*/ 61 h 3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3"/>
                  <a:gd name="T124" fmla="*/ 0 h 303"/>
                  <a:gd name="T125" fmla="*/ 303 w 303"/>
                  <a:gd name="T126" fmla="*/ 303 h 30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3" h="303">
                    <a:moveTo>
                      <a:pt x="154" y="303"/>
                    </a:moveTo>
                    <a:lnTo>
                      <a:pt x="179" y="303"/>
                    </a:lnTo>
                    <a:lnTo>
                      <a:pt x="199" y="295"/>
                    </a:lnTo>
                    <a:lnTo>
                      <a:pt x="220" y="287"/>
                    </a:lnTo>
                    <a:lnTo>
                      <a:pt x="240" y="274"/>
                    </a:lnTo>
                    <a:lnTo>
                      <a:pt x="262" y="262"/>
                    </a:lnTo>
                    <a:lnTo>
                      <a:pt x="274" y="241"/>
                    </a:lnTo>
                    <a:lnTo>
                      <a:pt x="287" y="224"/>
                    </a:lnTo>
                    <a:lnTo>
                      <a:pt x="294" y="200"/>
                    </a:lnTo>
                    <a:lnTo>
                      <a:pt x="303" y="179"/>
                    </a:lnTo>
                    <a:lnTo>
                      <a:pt x="303" y="154"/>
                    </a:lnTo>
                    <a:lnTo>
                      <a:pt x="303" y="130"/>
                    </a:lnTo>
                    <a:lnTo>
                      <a:pt x="294" y="104"/>
                    </a:lnTo>
                    <a:lnTo>
                      <a:pt x="287" y="83"/>
                    </a:lnTo>
                    <a:lnTo>
                      <a:pt x="274" y="63"/>
                    </a:lnTo>
                    <a:lnTo>
                      <a:pt x="262" y="46"/>
                    </a:lnTo>
                    <a:lnTo>
                      <a:pt x="240" y="29"/>
                    </a:lnTo>
                    <a:lnTo>
                      <a:pt x="220" y="17"/>
                    </a:lnTo>
                    <a:lnTo>
                      <a:pt x="199" y="9"/>
                    </a:lnTo>
                    <a:lnTo>
                      <a:pt x="179" y="4"/>
                    </a:lnTo>
                    <a:lnTo>
                      <a:pt x="154" y="0"/>
                    </a:lnTo>
                    <a:lnTo>
                      <a:pt x="129" y="4"/>
                    </a:lnTo>
                    <a:lnTo>
                      <a:pt x="103" y="9"/>
                    </a:lnTo>
                    <a:lnTo>
                      <a:pt x="83" y="17"/>
                    </a:lnTo>
                    <a:lnTo>
                      <a:pt x="62" y="29"/>
                    </a:lnTo>
                    <a:lnTo>
                      <a:pt x="46" y="46"/>
                    </a:lnTo>
                    <a:lnTo>
                      <a:pt x="29" y="63"/>
                    </a:lnTo>
                    <a:lnTo>
                      <a:pt x="17" y="83"/>
                    </a:lnTo>
                    <a:lnTo>
                      <a:pt x="8" y="104"/>
                    </a:lnTo>
                    <a:lnTo>
                      <a:pt x="0" y="130"/>
                    </a:lnTo>
                    <a:lnTo>
                      <a:pt x="0" y="154"/>
                    </a:lnTo>
                    <a:lnTo>
                      <a:pt x="0" y="179"/>
                    </a:lnTo>
                    <a:lnTo>
                      <a:pt x="8" y="200"/>
                    </a:lnTo>
                    <a:lnTo>
                      <a:pt x="17" y="224"/>
                    </a:lnTo>
                    <a:lnTo>
                      <a:pt x="29" y="241"/>
                    </a:lnTo>
                    <a:lnTo>
                      <a:pt x="46" y="262"/>
                    </a:lnTo>
                    <a:lnTo>
                      <a:pt x="62" y="274"/>
                    </a:lnTo>
                    <a:lnTo>
                      <a:pt x="83" y="287"/>
                    </a:lnTo>
                    <a:lnTo>
                      <a:pt x="103" y="295"/>
                    </a:lnTo>
                    <a:lnTo>
                      <a:pt x="129" y="303"/>
                    </a:lnTo>
                    <a:lnTo>
                      <a:pt x="154" y="303"/>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572" name="Freeform 75">
                <a:extLst>
                  <a:ext uri="{FF2B5EF4-FFF2-40B4-BE49-F238E27FC236}">
                    <a16:creationId xmlns:a16="http://schemas.microsoft.com/office/drawing/2014/main" id="{4003A632-6DB2-4FA9-AA8B-6F45DD305D21}"/>
                  </a:ext>
                </a:extLst>
              </p:cNvPr>
              <p:cNvSpPr>
                <a:spLocks/>
              </p:cNvSpPr>
              <p:nvPr/>
            </p:nvSpPr>
            <p:spPr bwMode="auto">
              <a:xfrm>
                <a:off x="2046" y="1135"/>
                <a:ext cx="54" cy="55"/>
              </a:xfrm>
              <a:custGeom>
                <a:avLst/>
                <a:gdLst>
                  <a:gd name="T0" fmla="*/ 26 w 269"/>
                  <a:gd name="T1" fmla="*/ 55 h 274"/>
                  <a:gd name="T2" fmla="*/ 32 w 269"/>
                  <a:gd name="T3" fmla="*/ 54 h 274"/>
                  <a:gd name="T4" fmla="*/ 36 w 269"/>
                  <a:gd name="T5" fmla="*/ 53 h 274"/>
                  <a:gd name="T6" fmla="*/ 39 w 269"/>
                  <a:gd name="T7" fmla="*/ 52 h 274"/>
                  <a:gd name="T8" fmla="*/ 43 w 269"/>
                  <a:gd name="T9" fmla="*/ 49 h 274"/>
                  <a:gd name="T10" fmla="*/ 46 w 269"/>
                  <a:gd name="T11" fmla="*/ 47 h 274"/>
                  <a:gd name="T12" fmla="*/ 49 w 269"/>
                  <a:gd name="T13" fmla="*/ 43 h 274"/>
                  <a:gd name="T14" fmla="*/ 51 w 269"/>
                  <a:gd name="T15" fmla="*/ 40 h 274"/>
                  <a:gd name="T16" fmla="*/ 52 w 269"/>
                  <a:gd name="T17" fmla="*/ 36 h 274"/>
                  <a:gd name="T18" fmla="*/ 54 w 269"/>
                  <a:gd name="T19" fmla="*/ 32 h 274"/>
                  <a:gd name="T20" fmla="*/ 54 w 269"/>
                  <a:gd name="T21" fmla="*/ 28 h 274"/>
                  <a:gd name="T22" fmla="*/ 54 w 269"/>
                  <a:gd name="T23" fmla="*/ 23 h 274"/>
                  <a:gd name="T24" fmla="*/ 52 w 269"/>
                  <a:gd name="T25" fmla="*/ 19 h 274"/>
                  <a:gd name="T26" fmla="*/ 51 w 269"/>
                  <a:gd name="T27" fmla="*/ 15 h 274"/>
                  <a:gd name="T28" fmla="*/ 49 w 269"/>
                  <a:gd name="T29" fmla="*/ 12 h 274"/>
                  <a:gd name="T30" fmla="*/ 46 w 269"/>
                  <a:gd name="T31" fmla="*/ 8 h 274"/>
                  <a:gd name="T32" fmla="*/ 43 w 269"/>
                  <a:gd name="T33" fmla="*/ 6 h 274"/>
                  <a:gd name="T34" fmla="*/ 39 w 269"/>
                  <a:gd name="T35" fmla="*/ 4 h 274"/>
                  <a:gd name="T36" fmla="*/ 36 w 269"/>
                  <a:gd name="T37" fmla="*/ 2 h 274"/>
                  <a:gd name="T38" fmla="*/ 32 w 269"/>
                  <a:gd name="T39" fmla="*/ 1 h 274"/>
                  <a:gd name="T40" fmla="*/ 26 w 269"/>
                  <a:gd name="T41" fmla="*/ 0 h 274"/>
                  <a:gd name="T42" fmla="*/ 22 w 269"/>
                  <a:gd name="T43" fmla="*/ 1 h 274"/>
                  <a:gd name="T44" fmla="*/ 18 w 269"/>
                  <a:gd name="T45" fmla="*/ 2 h 274"/>
                  <a:gd name="T46" fmla="*/ 14 w 269"/>
                  <a:gd name="T47" fmla="*/ 4 h 274"/>
                  <a:gd name="T48" fmla="*/ 11 w 269"/>
                  <a:gd name="T49" fmla="*/ 6 h 274"/>
                  <a:gd name="T50" fmla="*/ 7 w 269"/>
                  <a:gd name="T51" fmla="*/ 8 h 274"/>
                  <a:gd name="T52" fmla="*/ 5 w 269"/>
                  <a:gd name="T53" fmla="*/ 12 h 274"/>
                  <a:gd name="T54" fmla="*/ 2 w 269"/>
                  <a:gd name="T55" fmla="*/ 15 h 274"/>
                  <a:gd name="T56" fmla="*/ 1 w 269"/>
                  <a:gd name="T57" fmla="*/ 18 h 274"/>
                  <a:gd name="T58" fmla="*/ 0 w 269"/>
                  <a:gd name="T59" fmla="*/ 23 h 274"/>
                  <a:gd name="T60" fmla="*/ 0 w 269"/>
                  <a:gd name="T61" fmla="*/ 28 h 274"/>
                  <a:gd name="T62" fmla="*/ 0 w 269"/>
                  <a:gd name="T63" fmla="*/ 29 h 274"/>
                  <a:gd name="T64" fmla="*/ 0 w 269"/>
                  <a:gd name="T65" fmla="*/ 29 h 274"/>
                  <a:gd name="T66" fmla="*/ 0 w 269"/>
                  <a:gd name="T67" fmla="*/ 34 h 274"/>
                  <a:gd name="T68" fmla="*/ 2 w 269"/>
                  <a:gd name="T69" fmla="*/ 38 h 274"/>
                  <a:gd name="T70" fmla="*/ 3 w 269"/>
                  <a:gd name="T71" fmla="*/ 41 h 274"/>
                  <a:gd name="T72" fmla="*/ 6 w 269"/>
                  <a:gd name="T73" fmla="*/ 44 h 274"/>
                  <a:gd name="T74" fmla="*/ 8 w 269"/>
                  <a:gd name="T75" fmla="*/ 48 h 274"/>
                  <a:gd name="T76" fmla="*/ 12 w 269"/>
                  <a:gd name="T77" fmla="*/ 50 h 274"/>
                  <a:gd name="T78" fmla="*/ 15 w 269"/>
                  <a:gd name="T79" fmla="*/ 52 h 274"/>
                  <a:gd name="T80" fmla="*/ 18 w 269"/>
                  <a:gd name="T81" fmla="*/ 53 h 274"/>
                  <a:gd name="T82" fmla="*/ 22 w 269"/>
                  <a:gd name="T83" fmla="*/ 54 h 274"/>
                  <a:gd name="T84" fmla="*/ 26 w 269"/>
                  <a:gd name="T85" fmla="*/ 55 h 27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9"/>
                  <a:gd name="T130" fmla="*/ 0 h 274"/>
                  <a:gd name="T131" fmla="*/ 269 w 269"/>
                  <a:gd name="T132" fmla="*/ 274 h 27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9" h="274">
                    <a:moveTo>
                      <a:pt x="132" y="274"/>
                    </a:moveTo>
                    <a:lnTo>
                      <a:pt x="157" y="270"/>
                    </a:lnTo>
                    <a:lnTo>
                      <a:pt x="178" y="266"/>
                    </a:lnTo>
                    <a:lnTo>
                      <a:pt x="195" y="258"/>
                    </a:lnTo>
                    <a:lnTo>
                      <a:pt x="216" y="245"/>
                    </a:lnTo>
                    <a:lnTo>
                      <a:pt x="227" y="233"/>
                    </a:lnTo>
                    <a:lnTo>
                      <a:pt x="245" y="216"/>
                    </a:lnTo>
                    <a:lnTo>
                      <a:pt x="252" y="200"/>
                    </a:lnTo>
                    <a:lnTo>
                      <a:pt x="261" y="179"/>
                    </a:lnTo>
                    <a:lnTo>
                      <a:pt x="269" y="158"/>
                    </a:lnTo>
                    <a:lnTo>
                      <a:pt x="269" y="137"/>
                    </a:lnTo>
                    <a:lnTo>
                      <a:pt x="269" y="117"/>
                    </a:lnTo>
                    <a:lnTo>
                      <a:pt x="261" y="96"/>
                    </a:lnTo>
                    <a:lnTo>
                      <a:pt x="252" y="75"/>
                    </a:lnTo>
                    <a:lnTo>
                      <a:pt x="245" y="59"/>
                    </a:lnTo>
                    <a:lnTo>
                      <a:pt x="227" y="42"/>
                    </a:lnTo>
                    <a:lnTo>
                      <a:pt x="216" y="29"/>
                    </a:lnTo>
                    <a:lnTo>
                      <a:pt x="195" y="18"/>
                    </a:lnTo>
                    <a:lnTo>
                      <a:pt x="178" y="9"/>
                    </a:lnTo>
                    <a:lnTo>
                      <a:pt x="157" y="5"/>
                    </a:lnTo>
                    <a:lnTo>
                      <a:pt x="132" y="0"/>
                    </a:lnTo>
                    <a:lnTo>
                      <a:pt x="112" y="5"/>
                    </a:lnTo>
                    <a:lnTo>
                      <a:pt x="90" y="9"/>
                    </a:lnTo>
                    <a:lnTo>
                      <a:pt x="70" y="18"/>
                    </a:lnTo>
                    <a:lnTo>
                      <a:pt x="54" y="29"/>
                    </a:lnTo>
                    <a:lnTo>
                      <a:pt x="36" y="42"/>
                    </a:lnTo>
                    <a:lnTo>
                      <a:pt x="24" y="59"/>
                    </a:lnTo>
                    <a:lnTo>
                      <a:pt x="11" y="75"/>
                    </a:lnTo>
                    <a:lnTo>
                      <a:pt x="4" y="92"/>
                    </a:lnTo>
                    <a:lnTo>
                      <a:pt x="0" y="113"/>
                    </a:lnTo>
                    <a:lnTo>
                      <a:pt x="0" y="137"/>
                    </a:lnTo>
                    <a:lnTo>
                      <a:pt x="0" y="142"/>
                    </a:lnTo>
                    <a:lnTo>
                      <a:pt x="0" y="146"/>
                    </a:lnTo>
                    <a:lnTo>
                      <a:pt x="0" y="167"/>
                    </a:lnTo>
                    <a:lnTo>
                      <a:pt x="8" y="187"/>
                    </a:lnTo>
                    <a:lnTo>
                      <a:pt x="16" y="204"/>
                    </a:lnTo>
                    <a:lnTo>
                      <a:pt x="29" y="220"/>
                    </a:lnTo>
                    <a:lnTo>
                      <a:pt x="41" y="237"/>
                    </a:lnTo>
                    <a:lnTo>
                      <a:pt x="58" y="250"/>
                    </a:lnTo>
                    <a:lnTo>
                      <a:pt x="74" y="258"/>
                    </a:lnTo>
                    <a:lnTo>
                      <a:pt x="90" y="266"/>
                    </a:lnTo>
                    <a:lnTo>
                      <a:pt x="112" y="270"/>
                    </a:lnTo>
                    <a:lnTo>
                      <a:pt x="132" y="274"/>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573" name="Freeform 76">
                <a:extLst>
                  <a:ext uri="{FF2B5EF4-FFF2-40B4-BE49-F238E27FC236}">
                    <a16:creationId xmlns:a16="http://schemas.microsoft.com/office/drawing/2014/main" id="{DDB40049-8A0B-4889-A951-C5BB6BC099BD}"/>
                  </a:ext>
                </a:extLst>
              </p:cNvPr>
              <p:cNvSpPr>
                <a:spLocks/>
              </p:cNvSpPr>
              <p:nvPr/>
            </p:nvSpPr>
            <p:spPr bwMode="auto">
              <a:xfrm>
                <a:off x="2047" y="1136"/>
                <a:ext cx="49" cy="48"/>
              </a:xfrm>
              <a:custGeom>
                <a:avLst/>
                <a:gdLst>
                  <a:gd name="T0" fmla="*/ 24 w 241"/>
                  <a:gd name="T1" fmla="*/ 48 h 240"/>
                  <a:gd name="T2" fmla="*/ 29 w 241"/>
                  <a:gd name="T3" fmla="*/ 47 h 240"/>
                  <a:gd name="T4" fmla="*/ 32 w 241"/>
                  <a:gd name="T5" fmla="*/ 46 h 240"/>
                  <a:gd name="T6" fmla="*/ 35 w 241"/>
                  <a:gd name="T7" fmla="*/ 46 h 240"/>
                  <a:gd name="T8" fmla="*/ 39 w 241"/>
                  <a:gd name="T9" fmla="*/ 43 h 240"/>
                  <a:gd name="T10" fmla="*/ 41 w 241"/>
                  <a:gd name="T11" fmla="*/ 41 h 240"/>
                  <a:gd name="T12" fmla="*/ 44 w 241"/>
                  <a:gd name="T13" fmla="*/ 38 h 240"/>
                  <a:gd name="T14" fmla="*/ 46 w 241"/>
                  <a:gd name="T15" fmla="*/ 35 h 240"/>
                  <a:gd name="T16" fmla="*/ 47 w 241"/>
                  <a:gd name="T17" fmla="*/ 31 h 240"/>
                  <a:gd name="T18" fmla="*/ 48 w 241"/>
                  <a:gd name="T19" fmla="*/ 28 h 240"/>
                  <a:gd name="T20" fmla="*/ 49 w 241"/>
                  <a:gd name="T21" fmla="*/ 24 h 240"/>
                  <a:gd name="T22" fmla="*/ 48 w 241"/>
                  <a:gd name="T23" fmla="*/ 20 h 240"/>
                  <a:gd name="T24" fmla="*/ 47 w 241"/>
                  <a:gd name="T25" fmla="*/ 17 h 240"/>
                  <a:gd name="T26" fmla="*/ 46 w 241"/>
                  <a:gd name="T27" fmla="*/ 13 h 240"/>
                  <a:gd name="T28" fmla="*/ 44 w 241"/>
                  <a:gd name="T29" fmla="*/ 10 h 240"/>
                  <a:gd name="T30" fmla="*/ 41 w 241"/>
                  <a:gd name="T31" fmla="*/ 7 h 240"/>
                  <a:gd name="T32" fmla="*/ 39 w 241"/>
                  <a:gd name="T33" fmla="*/ 5 h 240"/>
                  <a:gd name="T34" fmla="*/ 35 w 241"/>
                  <a:gd name="T35" fmla="*/ 3 h 240"/>
                  <a:gd name="T36" fmla="*/ 32 w 241"/>
                  <a:gd name="T37" fmla="*/ 2 h 240"/>
                  <a:gd name="T38" fmla="*/ 29 w 241"/>
                  <a:gd name="T39" fmla="*/ 1 h 240"/>
                  <a:gd name="T40" fmla="*/ 24 w 241"/>
                  <a:gd name="T41" fmla="*/ 0 h 240"/>
                  <a:gd name="T42" fmla="*/ 21 w 241"/>
                  <a:gd name="T43" fmla="*/ 1 h 240"/>
                  <a:gd name="T44" fmla="*/ 17 w 241"/>
                  <a:gd name="T45" fmla="*/ 2 h 240"/>
                  <a:gd name="T46" fmla="*/ 13 w 241"/>
                  <a:gd name="T47" fmla="*/ 3 h 240"/>
                  <a:gd name="T48" fmla="*/ 10 w 241"/>
                  <a:gd name="T49" fmla="*/ 5 h 240"/>
                  <a:gd name="T50" fmla="*/ 8 w 241"/>
                  <a:gd name="T51" fmla="*/ 7 h 240"/>
                  <a:gd name="T52" fmla="*/ 5 w 241"/>
                  <a:gd name="T53" fmla="*/ 10 h 240"/>
                  <a:gd name="T54" fmla="*/ 3 w 241"/>
                  <a:gd name="T55" fmla="*/ 13 h 240"/>
                  <a:gd name="T56" fmla="*/ 2 w 241"/>
                  <a:gd name="T57" fmla="*/ 17 h 240"/>
                  <a:gd name="T58" fmla="*/ 1 w 241"/>
                  <a:gd name="T59" fmla="*/ 20 h 240"/>
                  <a:gd name="T60" fmla="*/ 0 w 241"/>
                  <a:gd name="T61" fmla="*/ 24 h 240"/>
                  <a:gd name="T62" fmla="*/ 0 w 241"/>
                  <a:gd name="T63" fmla="*/ 25 h 240"/>
                  <a:gd name="T64" fmla="*/ 1 w 241"/>
                  <a:gd name="T65" fmla="*/ 25 h 240"/>
                  <a:gd name="T66" fmla="*/ 1 w 241"/>
                  <a:gd name="T67" fmla="*/ 29 h 240"/>
                  <a:gd name="T68" fmla="*/ 2 w 241"/>
                  <a:gd name="T69" fmla="*/ 32 h 240"/>
                  <a:gd name="T70" fmla="*/ 3 w 241"/>
                  <a:gd name="T71" fmla="*/ 36 h 240"/>
                  <a:gd name="T72" fmla="*/ 5 w 241"/>
                  <a:gd name="T73" fmla="*/ 39 h 240"/>
                  <a:gd name="T74" fmla="*/ 8 w 241"/>
                  <a:gd name="T75" fmla="*/ 41 h 240"/>
                  <a:gd name="T76" fmla="*/ 11 w 241"/>
                  <a:gd name="T77" fmla="*/ 44 h 240"/>
                  <a:gd name="T78" fmla="*/ 13 w 241"/>
                  <a:gd name="T79" fmla="*/ 46 h 240"/>
                  <a:gd name="T80" fmla="*/ 17 w 241"/>
                  <a:gd name="T81" fmla="*/ 46 h 240"/>
                  <a:gd name="T82" fmla="*/ 21 w 241"/>
                  <a:gd name="T83" fmla="*/ 47 h 240"/>
                  <a:gd name="T84" fmla="*/ 24 w 241"/>
                  <a:gd name="T85" fmla="*/ 48 h 24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41"/>
                  <a:gd name="T130" fmla="*/ 0 h 240"/>
                  <a:gd name="T131" fmla="*/ 241 w 241"/>
                  <a:gd name="T132" fmla="*/ 240 h 24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41" h="240">
                    <a:moveTo>
                      <a:pt x="120" y="240"/>
                    </a:moveTo>
                    <a:lnTo>
                      <a:pt x="141" y="236"/>
                    </a:lnTo>
                    <a:lnTo>
                      <a:pt x="158" y="232"/>
                    </a:lnTo>
                    <a:lnTo>
                      <a:pt x="174" y="228"/>
                    </a:lnTo>
                    <a:lnTo>
                      <a:pt x="190" y="215"/>
                    </a:lnTo>
                    <a:lnTo>
                      <a:pt x="203" y="203"/>
                    </a:lnTo>
                    <a:lnTo>
                      <a:pt x="216" y="191"/>
                    </a:lnTo>
                    <a:lnTo>
                      <a:pt x="228" y="174"/>
                    </a:lnTo>
                    <a:lnTo>
                      <a:pt x="232" y="157"/>
                    </a:lnTo>
                    <a:lnTo>
                      <a:pt x="237" y="141"/>
                    </a:lnTo>
                    <a:lnTo>
                      <a:pt x="241" y="121"/>
                    </a:lnTo>
                    <a:lnTo>
                      <a:pt x="237" y="99"/>
                    </a:lnTo>
                    <a:lnTo>
                      <a:pt x="232" y="83"/>
                    </a:lnTo>
                    <a:lnTo>
                      <a:pt x="228" y="67"/>
                    </a:lnTo>
                    <a:lnTo>
                      <a:pt x="216" y="49"/>
                    </a:lnTo>
                    <a:lnTo>
                      <a:pt x="203" y="37"/>
                    </a:lnTo>
                    <a:lnTo>
                      <a:pt x="190" y="24"/>
                    </a:lnTo>
                    <a:lnTo>
                      <a:pt x="174" y="16"/>
                    </a:lnTo>
                    <a:lnTo>
                      <a:pt x="158" y="8"/>
                    </a:lnTo>
                    <a:lnTo>
                      <a:pt x="141" y="4"/>
                    </a:lnTo>
                    <a:lnTo>
                      <a:pt x="120" y="0"/>
                    </a:lnTo>
                    <a:lnTo>
                      <a:pt x="104" y="4"/>
                    </a:lnTo>
                    <a:lnTo>
                      <a:pt x="82" y="8"/>
                    </a:lnTo>
                    <a:lnTo>
                      <a:pt x="66" y="16"/>
                    </a:lnTo>
                    <a:lnTo>
                      <a:pt x="50" y="24"/>
                    </a:lnTo>
                    <a:lnTo>
                      <a:pt x="37" y="37"/>
                    </a:lnTo>
                    <a:lnTo>
                      <a:pt x="25" y="49"/>
                    </a:lnTo>
                    <a:lnTo>
                      <a:pt x="16" y="67"/>
                    </a:lnTo>
                    <a:lnTo>
                      <a:pt x="8" y="83"/>
                    </a:lnTo>
                    <a:lnTo>
                      <a:pt x="3" y="99"/>
                    </a:lnTo>
                    <a:lnTo>
                      <a:pt x="0" y="121"/>
                    </a:lnTo>
                    <a:lnTo>
                      <a:pt x="0" y="124"/>
                    </a:lnTo>
                    <a:lnTo>
                      <a:pt x="3" y="124"/>
                    </a:lnTo>
                    <a:lnTo>
                      <a:pt x="3" y="145"/>
                    </a:lnTo>
                    <a:lnTo>
                      <a:pt x="8" y="162"/>
                    </a:lnTo>
                    <a:lnTo>
                      <a:pt x="16" y="178"/>
                    </a:lnTo>
                    <a:lnTo>
                      <a:pt x="25" y="195"/>
                    </a:lnTo>
                    <a:lnTo>
                      <a:pt x="37" y="207"/>
                    </a:lnTo>
                    <a:lnTo>
                      <a:pt x="54" y="220"/>
                    </a:lnTo>
                    <a:lnTo>
                      <a:pt x="66" y="228"/>
                    </a:lnTo>
                    <a:lnTo>
                      <a:pt x="82" y="232"/>
                    </a:lnTo>
                    <a:lnTo>
                      <a:pt x="104" y="236"/>
                    </a:lnTo>
                    <a:lnTo>
                      <a:pt x="120" y="240"/>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574" name="Freeform 77">
                <a:extLst>
                  <a:ext uri="{FF2B5EF4-FFF2-40B4-BE49-F238E27FC236}">
                    <a16:creationId xmlns:a16="http://schemas.microsoft.com/office/drawing/2014/main" id="{4ADA3137-0324-4592-A244-F94268D01521}"/>
                  </a:ext>
                </a:extLst>
              </p:cNvPr>
              <p:cNvSpPr>
                <a:spLocks/>
              </p:cNvSpPr>
              <p:nvPr/>
            </p:nvSpPr>
            <p:spPr bwMode="auto">
              <a:xfrm>
                <a:off x="2050" y="1138"/>
                <a:ext cx="41" cy="40"/>
              </a:xfrm>
              <a:custGeom>
                <a:avLst/>
                <a:gdLst>
                  <a:gd name="T0" fmla="*/ 21 w 207"/>
                  <a:gd name="T1" fmla="*/ 40 h 203"/>
                  <a:gd name="T2" fmla="*/ 24 w 207"/>
                  <a:gd name="T3" fmla="*/ 40 h 203"/>
                  <a:gd name="T4" fmla="*/ 27 w 207"/>
                  <a:gd name="T5" fmla="*/ 39 h 203"/>
                  <a:gd name="T6" fmla="*/ 30 w 207"/>
                  <a:gd name="T7" fmla="*/ 38 h 203"/>
                  <a:gd name="T8" fmla="*/ 32 w 207"/>
                  <a:gd name="T9" fmla="*/ 36 h 203"/>
                  <a:gd name="T10" fmla="*/ 35 w 207"/>
                  <a:gd name="T11" fmla="*/ 34 h 203"/>
                  <a:gd name="T12" fmla="*/ 37 w 207"/>
                  <a:gd name="T13" fmla="*/ 32 h 203"/>
                  <a:gd name="T14" fmla="*/ 39 w 207"/>
                  <a:gd name="T15" fmla="*/ 29 h 203"/>
                  <a:gd name="T16" fmla="*/ 40 w 207"/>
                  <a:gd name="T17" fmla="*/ 26 h 203"/>
                  <a:gd name="T18" fmla="*/ 40 w 207"/>
                  <a:gd name="T19" fmla="*/ 23 h 203"/>
                  <a:gd name="T20" fmla="*/ 41 w 207"/>
                  <a:gd name="T21" fmla="*/ 20 h 203"/>
                  <a:gd name="T22" fmla="*/ 40 w 207"/>
                  <a:gd name="T23" fmla="*/ 16 h 203"/>
                  <a:gd name="T24" fmla="*/ 40 w 207"/>
                  <a:gd name="T25" fmla="*/ 14 h 203"/>
                  <a:gd name="T26" fmla="*/ 39 w 207"/>
                  <a:gd name="T27" fmla="*/ 11 h 203"/>
                  <a:gd name="T28" fmla="*/ 37 w 207"/>
                  <a:gd name="T29" fmla="*/ 8 h 203"/>
                  <a:gd name="T30" fmla="*/ 35 w 207"/>
                  <a:gd name="T31" fmla="*/ 6 h 203"/>
                  <a:gd name="T32" fmla="*/ 32 w 207"/>
                  <a:gd name="T33" fmla="*/ 3 h 203"/>
                  <a:gd name="T34" fmla="*/ 30 w 207"/>
                  <a:gd name="T35" fmla="*/ 2 h 203"/>
                  <a:gd name="T36" fmla="*/ 27 w 207"/>
                  <a:gd name="T37" fmla="*/ 1 h 203"/>
                  <a:gd name="T38" fmla="*/ 24 w 207"/>
                  <a:gd name="T39" fmla="*/ 0 h 203"/>
                  <a:gd name="T40" fmla="*/ 21 w 207"/>
                  <a:gd name="T41" fmla="*/ 0 h 203"/>
                  <a:gd name="T42" fmla="*/ 17 w 207"/>
                  <a:gd name="T43" fmla="*/ 0 h 203"/>
                  <a:gd name="T44" fmla="*/ 14 w 207"/>
                  <a:gd name="T45" fmla="*/ 1 h 203"/>
                  <a:gd name="T46" fmla="*/ 11 w 207"/>
                  <a:gd name="T47" fmla="*/ 2 h 203"/>
                  <a:gd name="T48" fmla="*/ 8 w 207"/>
                  <a:gd name="T49" fmla="*/ 3 h 203"/>
                  <a:gd name="T50" fmla="*/ 7 w 207"/>
                  <a:gd name="T51" fmla="*/ 6 h 203"/>
                  <a:gd name="T52" fmla="*/ 4 w 207"/>
                  <a:gd name="T53" fmla="*/ 8 h 203"/>
                  <a:gd name="T54" fmla="*/ 3 w 207"/>
                  <a:gd name="T55" fmla="*/ 11 h 203"/>
                  <a:gd name="T56" fmla="*/ 2 w 207"/>
                  <a:gd name="T57" fmla="*/ 13 h 203"/>
                  <a:gd name="T58" fmla="*/ 1 w 207"/>
                  <a:gd name="T59" fmla="*/ 16 h 203"/>
                  <a:gd name="T60" fmla="*/ 0 w 207"/>
                  <a:gd name="T61" fmla="*/ 20 h 203"/>
                  <a:gd name="T62" fmla="*/ 0 w 207"/>
                  <a:gd name="T63" fmla="*/ 20 h 203"/>
                  <a:gd name="T64" fmla="*/ 1 w 207"/>
                  <a:gd name="T65" fmla="*/ 24 h 203"/>
                  <a:gd name="T66" fmla="*/ 2 w 207"/>
                  <a:gd name="T67" fmla="*/ 27 h 203"/>
                  <a:gd name="T68" fmla="*/ 3 w 207"/>
                  <a:gd name="T69" fmla="*/ 29 h 203"/>
                  <a:gd name="T70" fmla="*/ 4 w 207"/>
                  <a:gd name="T71" fmla="*/ 32 h 203"/>
                  <a:gd name="T72" fmla="*/ 7 w 207"/>
                  <a:gd name="T73" fmla="*/ 34 h 203"/>
                  <a:gd name="T74" fmla="*/ 9 w 207"/>
                  <a:gd name="T75" fmla="*/ 36 h 203"/>
                  <a:gd name="T76" fmla="*/ 11 w 207"/>
                  <a:gd name="T77" fmla="*/ 38 h 203"/>
                  <a:gd name="T78" fmla="*/ 14 w 207"/>
                  <a:gd name="T79" fmla="*/ 39 h 203"/>
                  <a:gd name="T80" fmla="*/ 17 w 207"/>
                  <a:gd name="T81" fmla="*/ 40 h 203"/>
                  <a:gd name="T82" fmla="*/ 21 w 207"/>
                  <a:gd name="T83" fmla="*/ 40 h 20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7"/>
                  <a:gd name="T127" fmla="*/ 0 h 203"/>
                  <a:gd name="T128" fmla="*/ 207 w 207"/>
                  <a:gd name="T129" fmla="*/ 203 h 20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7" h="203">
                    <a:moveTo>
                      <a:pt x="104" y="203"/>
                    </a:moveTo>
                    <a:lnTo>
                      <a:pt x="121" y="203"/>
                    </a:lnTo>
                    <a:lnTo>
                      <a:pt x="137" y="199"/>
                    </a:lnTo>
                    <a:lnTo>
                      <a:pt x="150" y="191"/>
                    </a:lnTo>
                    <a:lnTo>
                      <a:pt x="162" y="183"/>
                    </a:lnTo>
                    <a:lnTo>
                      <a:pt x="175" y="174"/>
                    </a:lnTo>
                    <a:lnTo>
                      <a:pt x="187" y="162"/>
                    </a:lnTo>
                    <a:lnTo>
                      <a:pt x="196" y="149"/>
                    </a:lnTo>
                    <a:lnTo>
                      <a:pt x="200" y="133"/>
                    </a:lnTo>
                    <a:lnTo>
                      <a:pt x="204" y="116"/>
                    </a:lnTo>
                    <a:lnTo>
                      <a:pt x="207" y="100"/>
                    </a:lnTo>
                    <a:lnTo>
                      <a:pt x="204" y="83"/>
                    </a:lnTo>
                    <a:lnTo>
                      <a:pt x="200" y="70"/>
                    </a:lnTo>
                    <a:lnTo>
                      <a:pt x="196" y="54"/>
                    </a:lnTo>
                    <a:lnTo>
                      <a:pt x="187" y="41"/>
                    </a:lnTo>
                    <a:lnTo>
                      <a:pt x="175" y="29"/>
                    </a:lnTo>
                    <a:lnTo>
                      <a:pt x="162" y="16"/>
                    </a:lnTo>
                    <a:lnTo>
                      <a:pt x="150" y="8"/>
                    </a:lnTo>
                    <a:lnTo>
                      <a:pt x="137" y="5"/>
                    </a:lnTo>
                    <a:lnTo>
                      <a:pt x="121" y="0"/>
                    </a:lnTo>
                    <a:lnTo>
                      <a:pt x="104" y="0"/>
                    </a:lnTo>
                    <a:lnTo>
                      <a:pt x="88" y="0"/>
                    </a:lnTo>
                    <a:lnTo>
                      <a:pt x="70" y="5"/>
                    </a:lnTo>
                    <a:lnTo>
                      <a:pt x="58" y="8"/>
                    </a:lnTo>
                    <a:lnTo>
                      <a:pt x="42" y="16"/>
                    </a:lnTo>
                    <a:lnTo>
                      <a:pt x="34" y="29"/>
                    </a:lnTo>
                    <a:lnTo>
                      <a:pt x="21" y="41"/>
                    </a:lnTo>
                    <a:lnTo>
                      <a:pt x="13" y="54"/>
                    </a:lnTo>
                    <a:lnTo>
                      <a:pt x="9" y="66"/>
                    </a:lnTo>
                    <a:lnTo>
                      <a:pt x="4" y="83"/>
                    </a:lnTo>
                    <a:lnTo>
                      <a:pt x="0" y="100"/>
                    </a:lnTo>
                    <a:lnTo>
                      <a:pt x="0" y="104"/>
                    </a:lnTo>
                    <a:lnTo>
                      <a:pt x="4" y="120"/>
                    </a:lnTo>
                    <a:lnTo>
                      <a:pt x="9" y="137"/>
                    </a:lnTo>
                    <a:lnTo>
                      <a:pt x="13" y="149"/>
                    </a:lnTo>
                    <a:lnTo>
                      <a:pt x="21" y="162"/>
                    </a:lnTo>
                    <a:lnTo>
                      <a:pt x="34" y="174"/>
                    </a:lnTo>
                    <a:lnTo>
                      <a:pt x="45" y="183"/>
                    </a:lnTo>
                    <a:lnTo>
                      <a:pt x="58" y="191"/>
                    </a:lnTo>
                    <a:lnTo>
                      <a:pt x="70" y="199"/>
                    </a:lnTo>
                    <a:lnTo>
                      <a:pt x="88" y="203"/>
                    </a:lnTo>
                    <a:lnTo>
                      <a:pt x="104" y="203"/>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575" name="Freeform 78">
                <a:extLst>
                  <a:ext uri="{FF2B5EF4-FFF2-40B4-BE49-F238E27FC236}">
                    <a16:creationId xmlns:a16="http://schemas.microsoft.com/office/drawing/2014/main" id="{EF72FCF1-A072-4C5C-9C43-0DCEA726EEAE}"/>
                  </a:ext>
                </a:extLst>
              </p:cNvPr>
              <p:cNvSpPr>
                <a:spLocks/>
              </p:cNvSpPr>
              <p:nvPr/>
            </p:nvSpPr>
            <p:spPr bwMode="auto">
              <a:xfrm>
                <a:off x="2052" y="1139"/>
                <a:ext cx="34" cy="34"/>
              </a:xfrm>
              <a:custGeom>
                <a:avLst/>
                <a:gdLst>
                  <a:gd name="T0" fmla="*/ 17 w 170"/>
                  <a:gd name="T1" fmla="*/ 34 h 169"/>
                  <a:gd name="T2" fmla="*/ 20 w 170"/>
                  <a:gd name="T3" fmla="*/ 34 h 169"/>
                  <a:gd name="T4" fmla="*/ 22 w 170"/>
                  <a:gd name="T5" fmla="*/ 33 h 169"/>
                  <a:gd name="T6" fmla="*/ 25 w 170"/>
                  <a:gd name="T7" fmla="*/ 32 h 169"/>
                  <a:gd name="T8" fmla="*/ 27 w 170"/>
                  <a:gd name="T9" fmla="*/ 31 h 169"/>
                  <a:gd name="T10" fmla="*/ 29 w 170"/>
                  <a:gd name="T11" fmla="*/ 29 h 169"/>
                  <a:gd name="T12" fmla="*/ 31 w 170"/>
                  <a:gd name="T13" fmla="*/ 27 h 169"/>
                  <a:gd name="T14" fmla="*/ 32 w 170"/>
                  <a:gd name="T15" fmla="*/ 25 h 169"/>
                  <a:gd name="T16" fmla="*/ 33 w 170"/>
                  <a:gd name="T17" fmla="*/ 22 h 169"/>
                  <a:gd name="T18" fmla="*/ 34 w 170"/>
                  <a:gd name="T19" fmla="*/ 20 h 169"/>
                  <a:gd name="T20" fmla="*/ 34 w 170"/>
                  <a:gd name="T21" fmla="*/ 17 h 169"/>
                  <a:gd name="T22" fmla="*/ 34 w 170"/>
                  <a:gd name="T23" fmla="*/ 14 h 169"/>
                  <a:gd name="T24" fmla="*/ 33 w 170"/>
                  <a:gd name="T25" fmla="*/ 11 h 169"/>
                  <a:gd name="T26" fmla="*/ 32 w 170"/>
                  <a:gd name="T27" fmla="*/ 9 h 169"/>
                  <a:gd name="T28" fmla="*/ 31 w 170"/>
                  <a:gd name="T29" fmla="*/ 6 h 169"/>
                  <a:gd name="T30" fmla="*/ 29 w 170"/>
                  <a:gd name="T31" fmla="*/ 5 h 169"/>
                  <a:gd name="T32" fmla="*/ 27 w 170"/>
                  <a:gd name="T33" fmla="*/ 3 h 169"/>
                  <a:gd name="T34" fmla="*/ 25 w 170"/>
                  <a:gd name="T35" fmla="*/ 1 h 169"/>
                  <a:gd name="T36" fmla="*/ 22 w 170"/>
                  <a:gd name="T37" fmla="*/ 1 h 169"/>
                  <a:gd name="T38" fmla="*/ 20 w 170"/>
                  <a:gd name="T39" fmla="*/ 0 h 169"/>
                  <a:gd name="T40" fmla="*/ 17 w 170"/>
                  <a:gd name="T41" fmla="*/ 0 h 169"/>
                  <a:gd name="T42" fmla="*/ 14 w 170"/>
                  <a:gd name="T43" fmla="*/ 0 h 169"/>
                  <a:gd name="T44" fmla="*/ 11 w 170"/>
                  <a:gd name="T45" fmla="*/ 1 h 169"/>
                  <a:gd name="T46" fmla="*/ 9 w 170"/>
                  <a:gd name="T47" fmla="*/ 1 h 169"/>
                  <a:gd name="T48" fmla="*/ 7 w 170"/>
                  <a:gd name="T49" fmla="*/ 3 h 169"/>
                  <a:gd name="T50" fmla="*/ 5 w 170"/>
                  <a:gd name="T51" fmla="*/ 5 h 169"/>
                  <a:gd name="T52" fmla="*/ 3 w 170"/>
                  <a:gd name="T53" fmla="*/ 6 h 169"/>
                  <a:gd name="T54" fmla="*/ 2 w 170"/>
                  <a:gd name="T55" fmla="*/ 9 h 169"/>
                  <a:gd name="T56" fmla="*/ 1 w 170"/>
                  <a:gd name="T57" fmla="*/ 11 h 169"/>
                  <a:gd name="T58" fmla="*/ 0 w 170"/>
                  <a:gd name="T59" fmla="*/ 14 h 169"/>
                  <a:gd name="T60" fmla="*/ 0 w 170"/>
                  <a:gd name="T61" fmla="*/ 16 h 169"/>
                  <a:gd name="T62" fmla="*/ 0 w 170"/>
                  <a:gd name="T63" fmla="*/ 17 h 169"/>
                  <a:gd name="T64" fmla="*/ 0 w 170"/>
                  <a:gd name="T65" fmla="*/ 20 h 169"/>
                  <a:gd name="T66" fmla="*/ 1 w 170"/>
                  <a:gd name="T67" fmla="*/ 22 h 169"/>
                  <a:gd name="T68" fmla="*/ 2 w 170"/>
                  <a:gd name="T69" fmla="*/ 25 h 169"/>
                  <a:gd name="T70" fmla="*/ 3 w 170"/>
                  <a:gd name="T71" fmla="*/ 27 h 169"/>
                  <a:gd name="T72" fmla="*/ 5 w 170"/>
                  <a:gd name="T73" fmla="*/ 29 h 169"/>
                  <a:gd name="T74" fmla="*/ 7 w 170"/>
                  <a:gd name="T75" fmla="*/ 31 h 169"/>
                  <a:gd name="T76" fmla="*/ 9 w 170"/>
                  <a:gd name="T77" fmla="*/ 32 h 169"/>
                  <a:gd name="T78" fmla="*/ 11 w 170"/>
                  <a:gd name="T79" fmla="*/ 33 h 169"/>
                  <a:gd name="T80" fmla="*/ 14 w 170"/>
                  <a:gd name="T81" fmla="*/ 34 h 169"/>
                  <a:gd name="T82" fmla="*/ 17 w 170"/>
                  <a:gd name="T83" fmla="*/ 34 h 16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0"/>
                  <a:gd name="T127" fmla="*/ 0 h 169"/>
                  <a:gd name="T128" fmla="*/ 170 w 170"/>
                  <a:gd name="T129" fmla="*/ 169 h 16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0" h="169">
                    <a:moveTo>
                      <a:pt x="86" y="169"/>
                    </a:moveTo>
                    <a:lnTo>
                      <a:pt x="99" y="169"/>
                    </a:lnTo>
                    <a:lnTo>
                      <a:pt x="111" y="165"/>
                    </a:lnTo>
                    <a:lnTo>
                      <a:pt x="124" y="161"/>
                    </a:lnTo>
                    <a:lnTo>
                      <a:pt x="137" y="153"/>
                    </a:lnTo>
                    <a:lnTo>
                      <a:pt x="145" y="144"/>
                    </a:lnTo>
                    <a:lnTo>
                      <a:pt x="153" y="136"/>
                    </a:lnTo>
                    <a:lnTo>
                      <a:pt x="162" y="124"/>
                    </a:lnTo>
                    <a:lnTo>
                      <a:pt x="165" y="111"/>
                    </a:lnTo>
                    <a:lnTo>
                      <a:pt x="170" y="99"/>
                    </a:lnTo>
                    <a:lnTo>
                      <a:pt x="170" y="86"/>
                    </a:lnTo>
                    <a:lnTo>
                      <a:pt x="170" y="70"/>
                    </a:lnTo>
                    <a:lnTo>
                      <a:pt x="165" y="57"/>
                    </a:lnTo>
                    <a:lnTo>
                      <a:pt x="162" y="45"/>
                    </a:lnTo>
                    <a:lnTo>
                      <a:pt x="153" y="32"/>
                    </a:lnTo>
                    <a:lnTo>
                      <a:pt x="145" y="24"/>
                    </a:lnTo>
                    <a:lnTo>
                      <a:pt x="137" y="16"/>
                    </a:lnTo>
                    <a:lnTo>
                      <a:pt x="124" y="7"/>
                    </a:lnTo>
                    <a:lnTo>
                      <a:pt x="111" y="3"/>
                    </a:lnTo>
                    <a:lnTo>
                      <a:pt x="99" y="0"/>
                    </a:lnTo>
                    <a:lnTo>
                      <a:pt x="86" y="0"/>
                    </a:lnTo>
                    <a:lnTo>
                      <a:pt x="70" y="0"/>
                    </a:lnTo>
                    <a:lnTo>
                      <a:pt x="57" y="3"/>
                    </a:lnTo>
                    <a:lnTo>
                      <a:pt x="45" y="7"/>
                    </a:lnTo>
                    <a:lnTo>
                      <a:pt x="37" y="16"/>
                    </a:lnTo>
                    <a:lnTo>
                      <a:pt x="25" y="24"/>
                    </a:lnTo>
                    <a:lnTo>
                      <a:pt x="16" y="32"/>
                    </a:lnTo>
                    <a:lnTo>
                      <a:pt x="8" y="45"/>
                    </a:lnTo>
                    <a:lnTo>
                      <a:pt x="3" y="57"/>
                    </a:lnTo>
                    <a:lnTo>
                      <a:pt x="0" y="70"/>
                    </a:lnTo>
                    <a:lnTo>
                      <a:pt x="0" y="82"/>
                    </a:lnTo>
                    <a:lnTo>
                      <a:pt x="0" y="86"/>
                    </a:lnTo>
                    <a:lnTo>
                      <a:pt x="0" y="99"/>
                    </a:lnTo>
                    <a:lnTo>
                      <a:pt x="3" y="111"/>
                    </a:lnTo>
                    <a:lnTo>
                      <a:pt x="8" y="124"/>
                    </a:lnTo>
                    <a:lnTo>
                      <a:pt x="16" y="136"/>
                    </a:lnTo>
                    <a:lnTo>
                      <a:pt x="25" y="144"/>
                    </a:lnTo>
                    <a:lnTo>
                      <a:pt x="37" y="153"/>
                    </a:lnTo>
                    <a:lnTo>
                      <a:pt x="45" y="161"/>
                    </a:lnTo>
                    <a:lnTo>
                      <a:pt x="57" y="165"/>
                    </a:lnTo>
                    <a:lnTo>
                      <a:pt x="70" y="169"/>
                    </a:lnTo>
                    <a:lnTo>
                      <a:pt x="86" y="169"/>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576" name="Freeform 79">
                <a:extLst>
                  <a:ext uri="{FF2B5EF4-FFF2-40B4-BE49-F238E27FC236}">
                    <a16:creationId xmlns:a16="http://schemas.microsoft.com/office/drawing/2014/main" id="{6B0A5DD8-74FA-4435-A899-683A6E039F7C}"/>
                  </a:ext>
                </a:extLst>
              </p:cNvPr>
              <p:cNvSpPr>
                <a:spLocks/>
              </p:cNvSpPr>
              <p:nvPr/>
            </p:nvSpPr>
            <p:spPr bwMode="auto">
              <a:xfrm>
                <a:off x="2055" y="1139"/>
                <a:ext cx="27" cy="29"/>
              </a:xfrm>
              <a:custGeom>
                <a:avLst/>
                <a:gdLst>
                  <a:gd name="T0" fmla="*/ 13 w 137"/>
                  <a:gd name="T1" fmla="*/ 29 h 141"/>
                  <a:gd name="T2" fmla="*/ 16 w 137"/>
                  <a:gd name="T3" fmla="*/ 28 h 141"/>
                  <a:gd name="T4" fmla="*/ 18 w 137"/>
                  <a:gd name="T5" fmla="*/ 28 h 141"/>
                  <a:gd name="T6" fmla="*/ 20 w 137"/>
                  <a:gd name="T7" fmla="*/ 27 h 141"/>
                  <a:gd name="T8" fmla="*/ 21 w 137"/>
                  <a:gd name="T9" fmla="*/ 26 h 141"/>
                  <a:gd name="T10" fmla="*/ 23 w 137"/>
                  <a:gd name="T11" fmla="*/ 25 h 141"/>
                  <a:gd name="T12" fmla="*/ 25 w 137"/>
                  <a:gd name="T13" fmla="*/ 23 h 141"/>
                  <a:gd name="T14" fmla="*/ 25 w 137"/>
                  <a:gd name="T15" fmla="*/ 21 h 141"/>
                  <a:gd name="T16" fmla="*/ 26 w 137"/>
                  <a:gd name="T17" fmla="*/ 19 h 141"/>
                  <a:gd name="T18" fmla="*/ 27 w 137"/>
                  <a:gd name="T19" fmla="*/ 17 h 141"/>
                  <a:gd name="T20" fmla="*/ 27 w 137"/>
                  <a:gd name="T21" fmla="*/ 15 h 141"/>
                  <a:gd name="T22" fmla="*/ 27 w 137"/>
                  <a:gd name="T23" fmla="*/ 12 h 141"/>
                  <a:gd name="T24" fmla="*/ 26 w 137"/>
                  <a:gd name="T25" fmla="*/ 10 h 141"/>
                  <a:gd name="T26" fmla="*/ 25 w 137"/>
                  <a:gd name="T27" fmla="*/ 8 h 141"/>
                  <a:gd name="T28" fmla="*/ 25 w 137"/>
                  <a:gd name="T29" fmla="*/ 6 h 141"/>
                  <a:gd name="T30" fmla="*/ 23 w 137"/>
                  <a:gd name="T31" fmla="*/ 4 h 141"/>
                  <a:gd name="T32" fmla="*/ 21 w 137"/>
                  <a:gd name="T33" fmla="*/ 3 h 141"/>
                  <a:gd name="T34" fmla="*/ 20 w 137"/>
                  <a:gd name="T35" fmla="*/ 2 h 141"/>
                  <a:gd name="T36" fmla="*/ 18 w 137"/>
                  <a:gd name="T37" fmla="*/ 1 h 141"/>
                  <a:gd name="T38" fmla="*/ 16 w 137"/>
                  <a:gd name="T39" fmla="*/ 0 h 141"/>
                  <a:gd name="T40" fmla="*/ 13 w 137"/>
                  <a:gd name="T41" fmla="*/ 0 h 141"/>
                  <a:gd name="T42" fmla="*/ 11 w 137"/>
                  <a:gd name="T43" fmla="*/ 0 h 141"/>
                  <a:gd name="T44" fmla="*/ 9 w 137"/>
                  <a:gd name="T45" fmla="*/ 1 h 141"/>
                  <a:gd name="T46" fmla="*/ 7 w 137"/>
                  <a:gd name="T47" fmla="*/ 2 h 141"/>
                  <a:gd name="T48" fmla="*/ 6 w 137"/>
                  <a:gd name="T49" fmla="*/ 3 h 141"/>
                  <a:gd name="T50" fmla="*/ 4 w 137"/>
                  <a:gd name="T51" fmla="*/ 4 h 141"/>
                  <a:gd name="T52" fmla="*/ 3 w 137"/>
                  <a:gd name="T53" fmla="*/ 6 h 141"/>
                  <a:gd name="T54" fmla="*/ 2 w 137"/>
                  <a:gd name="T55" fmla="*/ 8 h 141"/>
                  <a:gd name="T56" fmla="*/ 1 w 137"/>
                  <a:gd name="T57" fmla="*/ 10 h 141"/>
                  <a:gd name="T58" fmla="*/ 0 w 137"/>
                  <a:gd name="T59" fmla="*/ 12 h 141"/>
                  <a:gd name="T60" fmla="*/ 0 w 137"/>
                  <a:gd name="T61" fmla="*/ 15 h 141"/>
                  <a:gd name="T62" fmla="*/ 0 w 137"/>
                  <a:gd name="T63" fmla="*/ 17 h 141"/>
                  <a:gd name="T64" fmla="*/ 1 w 137"/>
                  <a:gd name="T65" fmla="*/ 19 h 141"/>
                  <a:gd name="T66" fmla="*/ 2 w 137"/>
                  <a:gd name="T67" fmla="*/ 21 h 141"/>
                  <a:gd name="T68" fmla="*/ 3 w 137"/>
                  <a:gd name="T69" fmla="*/ 23 h 141"/>
                  <a:gd name="T70" fmla="*/ 4 w 137"/>
                  <a:gd name="T71" fmla="*/ 25 h 141"/>
                  <a:gd name="T72" fmla="*/ 6 w 137"/>
                  <a:gd name="T73" fmla="*/ 26 h 141"/>
                  <a:gd name="T74" fmla="*/ 7 w 137"/>
                  <a:gd name="T75" fmla="*/ 27 h 141"/>
                  <a:gd name="T76" fmla="*/ 9 w 137"/>
                  <a:gd name="T77" fmla="*/ 28 h 141"/>
                  <a:gd name="T78" fmla="*/ 11 w 137"/>
                  <a:gd name="T79" fmla="*/ 28 h 141"/>
                  <a:gd name="T80" fmla="*/ 13 w 137"/>
                  <a:gd name="T81" fmla="*/ 29 h 14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41"/>
                  <a:gd name="T125" fmla="*/ 137 w 137"/>
                  <a:gd name="T126" fmla="*/ 141 h 14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41">
                    <a:moveTo>
                      <a:pt x="67" y="141"/>
                    </a:moveTo>
                    <a:lnTo>
                      <a:pt x="79" y="137"/>
                    </a:lnTo>
                    <a:lnTo>
                      <a:pt x="92" y="137"/>
                    </a:lnTo>
                    <a:lnTo>
                      <a:pt x="99" y="133"/>
                    </a:lnTo>
                    <a:lnTo>
                      <a:pt x="108" y="125"/>
                    </a:lnTo>
                    <a:lnTo>
                      <a:pt x="117" y="121"/>
                    </a:lnTo>
                    <a:lnTo>
                      <a:pt x="125" y="112"/>
                    </a:lnTo>
                    <a:lnTo>
                      <a:pt x="128" y="100"/>
                    </a:lnTo>
                    <a:lnTo>
                      <a:pt x="133" y="92"/>
                    </a:lnTo>
                    <a:lnTo>
                      <a:pt x="137" y="83"/>
                    </a:lnTo>
                    <a:lnTo>
                      <a:pt x="137" y="71"/>
                    </a:lnTo>
                    <a:lnTo>
                      <a:pt x="137" y="58"/>
                    </a:lnTo>
                    <a:lnTo>
                      <a:pt x="133" y="51"/>
                    </a:lnTo>
                    <a:lnTo>
                      <a:pt x="128" y="38"/>
                    </a:lnTo>
                    <a:lnTo>
                      <a:pt x="125" y="29"/>
                    </a:lnTo>
                    <a:lnTo>
                      <a:pt x="117" y="21"/>
                    </a:lnTo>
                    <a:lnTo>
                      <a:pt x="108" y="13"/>
                    </a:lnTo>
                    <a:lnTo>
                      <a:pt x="99" y="8"/>
                    </a:lnTo>
                    <a:lnTo>
                      <a:pt x="92" y="4"/>
                    </a:lnTo>
                    <a:lnTo>
                      <a:pt x="79" y="0"/>
                    </a:lnTo>
                    <a:lnTo>
                      <a:pt x="67" y="0"/>
                    </a:lnTo>
                    <a:lnTo>
                      <a:pt x="58" y="0"/>
                    </a:lnTo>
                    <a:lnTo>
                      <a:pt x="45" y="4"/>
                    </a:lnTo>
                    <a:lnTo>
                      <a:pt x="38" y="8"/>
                    </a:lnTo>
                    <a:lnTo>
                      <a:pt x="29" y="13"/>
                    </a:lnTo>
                    <a:lnTo>
                      <a:pt x="20" y="21"/>
                    </a:lnTo>
                    <a:lnTo>
                      <a:pt x="13" y="29"/>
                    </a:lnTo>
                    <a:lnTo>
                      <a:pt x="9" y="38"/>
                    </a:lnTo>
                    <a:lnTo>
                      <a:pt x="4" y="51"/>
                    </a:lnTo>
                    <a:lnTo>
                      <a:pt x="0" y="58"/>
                    </a:lnTo>
                    <a:lnTo>
                      <a:pt x="0" y="71"/>
                    </a:lnTo>
                    <a:lnTo>
                      <a:pt x="0" y="83"/>
                    </a:lnTo>
                    <a:lnTo>
                      <a:pt x="4" y="92"/>
                    </a:lnTo>
                    <a:lnTo>
                      <a:pt x="9" y="100"/>
                    </a:lnTo>
                    <a:lnTo>
                      <a:pt x="13" y="112"/>
                    </a:lnTo>
                    <a:lnTo>
                      <a:pt x="20" y="121"/>
                    </a:lnTo>
                    <a:lnTo>
                      <a:pt x="29" y="125"/>
                    </a:lnTo>
                    <a:lnTo>
                      <a:pt x="38" y="133"/>
                    </a:lnTo>
                    <a:lnTo>
                      <a:pt x="45" y="137"/>
                    </a:lnTo>
                    <a:lnTo>
                      <a:pt x="58" y="137"/>
                    </a:lnTo>
                    <a:lnTo>
                      <a:pt x="67" y="141"/>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577" name="Freeform 80">
                <a:extLst>
                  <a:ext uri="{FF2B5EF4-FFF2-40B4-BE49-F238E27FC236}">
                    <a16:creationId xmlns:a16="http://schemas.microsoft.com/office/drawing/2014/main" id="{64519F03-17C6-4EE9-8EBF-7ECC449CCFAD}"/>
                  </a:ext>
                </a:extLst>
              </p:cNvPr>
              <p:cNvSpPr>
                <a:spLocks/>
              </p:cNvSpPr>
              <p:nvPr/>
            </p:nvSpPr>
            <p:spPr bwMode="auto">
              <a:xfrm>
                <a:off x="2142" y="1113"/>
                <a:ext cx="115" cy="115"/>
              </a:xfrm>
              <a:custGeom>
                <a:avLst/>
                <a:gdLst>
                  <a:gd name="T0" fmla="*/ 57 w 577"/>
                  <a:gd name="T1" fmla="*/ 115 h 577"/>
                  <a:gd name="T2" fmla="*/ 67 w 577"/>
                  <a:gd name="T3" fmla="*/ 114 h 577"/>
                  <a:gd name="T4" fmla="*/ 75 w 577"/>
                  <a:gd name="T5" fmla="*/ 112 h 577"/>
                  <a:gd name="T6" fmla="*/ 84 w 577"/>
                  <a:gd name="T7" fmla="*/ 108 h 577"/>
                  <a:gd name="T8" fmla="*/ 91 w 577"/>
                  <a:gd name="T9" fmla="*/ 103 h 577"/>
                  <a:gd name="T10" fmla="*/ 98 w 577"/>
                  <a:gd name="T11" fmla="*/ 98 h 577"/>
                  <a:gd name="T12" fmla="*/ 103 w 577"/>
                  <a:gd name="T13" fmla="*/ 91 h 577"/>
                  <a:gd name="T14" fmla="*/ 108 w 577"/>
                  <a:gd name="T15" fmla="*/ 84 h 577"/>
                  <a:gd name="T16" fmla="*/ 112 w 577"/>
                  <a:gd name="T17" fmla="*/ 75 h 577"/>
                  <a:gd name="T18" fmla="*/ 114 w 577"/>
                  <a:gd name="T19" fmla="*/ 67 h 577"/>
                  <a:gd name="T20" fmla="*/ 115 w 577"/>
                  <a:gd name="T21" fmla="*/ 57 h 577"/>
                  <a:gd name="T22" fmla="*/ 114 w 577"/>
                  <a:gd name="T23" fmla="*/ 48 h 577"/>
                  <a:gd name="T24" fmla="*/ 112 w 577"/>
                  <a:gd name="T25" fmla="*/ 39 h 577"/>
                  <a:gd name="T26" fmla="*/ 108 w 577"/>
                  <a:gd name="T27" fmla="*/ 31 h 577"/>
                  <a:gd name="T28" fmla="*/ 103 w 577"/>
                  <a:gd name="T29" fmla="*/ 23 h 577"/>
                  <a:gd name="T30" fmla="*/ 98 w 577"/>
                  <a:gd name="T31" fmla="*/ 17 h 577"/>
                  <a:gd name="T32" fmla="*/ 91 w 577"/>
                  <a:gd name="T33" fmla="*/ 11 h 577"/>
                  <a:gd name="T34" fmla="*/ 84 w 577"/>
                  <a:gd name="T35" fmla="*/ 7 h 577"/>
                  <a:gd name="T36" fmla="*/ 75 w 577"/>
                  <a:gd name="T37" fmla="*/ 3 h 577"/>
                  <a:gd name="T38" fmla="*/ 67 w 577"/>
                  <a:gd name="T39" fmla="*/ 1 h 577"/>
                  <a:gd name="T40" fmla="*/ 57 w 577"/>
                  <a:gd name="T41" fmla="*/ 0 h 577"/>
                  <a:gd name="T42" fmla="*/ 48 w 577"/>
                  <a:gd name="T43" fmla="*/ 1 h 577"/>
                  <a:gd name="T44" fmla="*/ 39 w 577"/>
                  <a:gd name="T45" fmla="*/ 3 h 577"/>
                  <a:gd name="T46" fmla="*/ 30 w 577"/>
                  <a:gd name="T47" fmla="*/ 7 h 577"/>
                  <a:gd name="T48" fmla="*/ 23 w 577"/>
                  <a:gd name="T49" fmla="*/ 11 h 577"/>
                  <a:gd name="T50" fmla="*/ 17 w 577"/>
                  <a:gd name="T51" fmla="*/ 17 h 577"/>
                  <a:gd name="T52" fmla="*/ 11 w 577"/>
                  <a:gd name="T53" fmla="*/ 23 h 577"/>
                  <a:gd name="T54" fmla="*/ 7 w 577"/>
                  <a:gd name="T55" fmla="*/ 31 h 577"/>
                  <a:gd name="T56" fmla="*/ 3 w 577"/>
                  <a:gd name="T57" fmla="*/ 39 h 577"/>
                  <a:gd name="T58" fmla="*/ 1 w 577"/>
                  <a:gd name="T59" fmla="*/ 48 h 577"/>
                  <a:gd name="T60" fmla="*/ 0 w 577"/>
                  <a:gd name="T61" fmla="*/ 57 h 577"/>
                  <a:gd name="T62" fmla="*/ 1 w 577"/>
                  <a:gd name="T63" fmla="*/ 67 h 577"/>
                  <a:gd name="T64" fmla="*/ 3 w 577"/>
                  <a:gd name="T65" fmla="*/ 75 h 577"/>
                  <a:gd name="T66" fmla="*/ 7 w 577"/>
                  <a:gd name="T67" fmla="*/ 84 h 577"/>
                  <a:gd name="T68" fmla="*/ 11 w 577"/>
                  <a:gd name="T69" fmla="*/ 91 h 577"/>
                  <a:gd name="T70" fmla="*/ 17 w 577"/>
                  <a:gd name="T71" fmla="*/ 98 h 577"/>
                  <a:gd name="T72" fmla="*/ 23 w 577"/>
                  <a:gd name="T73" fmla="*/ 103 h 577"/>
                  <a:gd name="T74" fmla="*/ 30 w 577"/>
                  <a:gd name="T75" fmla="*/ 108 h 577"/>
                  <a:gd name="T76" fmla="*/ 39 w 577"/>
                  <a:gd name="T77" fmla="*/ 112 h 577"/>
                  <a:gd name="T78" fmla="*/ 48 w 577"/>
                  <a:gd name="T79" fmla="*/ 114 h 577"/>
                  <a:gd name="T80" fmla="*/ 57 w 577"/>
                  <a:gd name="T81" fmla="*/ 115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86" y="577"/>
                    </a:moveTo>
                    <a:lnTo>
                      <a:pt x="337" y="573"/>
                    </a:lnTo>
                    <a:lnTo>
                      <a:pt x="378" y="560"/>
                    </a:lnTo>
                    <a:lnTo>
                      <a:pt x="419" y="544"/>
                    </a:lnTo>
                    <a:lnTo>
                      <a:pt x="457" y="519"/>
                    </a:lnTo>
                    <a:lnTo>
                      <a:pt x="490" y="494"/>
                    </a:lnTo>
                    <a:lnTo>
                      <a:pt x="519" y="457"/>
                    </a:lnTo>
                    <a:lnTo>
                      <a:pt x="544" y="420"/>
                    </a:lnTo>
                    <a:lnTo>
                      <a:pt x="560" y="378"/>
                    </a:lnTo>
                    <a:lnTo>
                      <a:pt x="573" y="337"/>
                    </a:lnTo>
                    <a:lnTo>
                      <a:pt x="577" y="287"/>
                    </a:lnTo>
                    <a:lnTo>
                      <a:pt x="573" y="241"/>
                    </a:lnTo>
                    <a:lnTo>
                      <a:pt x="560" y="195"/>
                    </a:lnTo>
                    <a:lnTo>
                      <a:pt x="544" y="154"/>
                    </a:lnTo>
                    <a:lnTo>
                      <a:pt x="519" y="117"/>
                    </a:lnTo>
                    <a:lnTo>
                      <a:pt x="490" y="83"/>
                    </a:lnTo>
                    <a:lnTo>
                      <a:pt x="457" y="54"/>
                    </a:lnTo>
                    <a:lnTo>
                      <a:pt x="419" y="34"/>
                    </a:lnTo>
                    <a:lnTo>
                      <a:pt x="378" y="13"/>
                    </a:lnTo>
                    <a:lnTo>
                      <a:pt x="337" y="4"/>
                    </a:lnTo>
                    <a:lnTo>
                      <a:pt x="286" y="0"/>
                    </a:lnTo>
                    <a:lnTo>
                      <a:pt x="241" y="4"/>
                    </a:lnTo>
                    <a:lnTo>
                      <a:pt x="195" y="13"/>
                    </a:lnTo>
                    <a:lnTo>
                      <a:pt x="153" y="34"/>
                    </a:lnTo>
                    <a:lnTo>
                      <a:pt x="117" y="54"/>
                    </a:lnTo>
                    <a:lnTo>
                      <a:pt x="83" y="83"/>
                    </a:lnTo>
                    <a:lnTo>
                      <a:pt x="54" y="117"/>
                    </a:lnTo>
                    <a:lnTo>
                      <a:pt x="33" y="154"/>
                    </a:lnTo>
                    <a:lnTo>
                      <a:pt x="13" y="195"/>
                    </a:lnTo>
                    <a:lnTo>
                      <a:pt x="4" y="241"/>
                    </a:lnTo>
                    <a:lnTo>
                      <a:pt x="0" y="287"/>
                    </a:lnTo>
                    <a:lnTo>
                      <a:pt x="4" y="337"/>
                    </a:lnTo>
                    <a:lnTo>
                      <a:pt x="13" y="378"/>
                    </a:lnTo>
                    <a:lnTo>
                      <a:pt x="33" y="420"/>
                    </a:lnTo>
                    <a:lnTo>
                      <a:pt x="54" y="457"/>
                    </a:lnTo>
                    <a:lnTo>
                      <a:pt x="83" y="494"/>
                    </a:lnTo>
                    <a:lnTo>
                      <a:pt x="117" y="519"/>
                    </a:lnTo>
                    <a:lnTo>
                      <a:pt x="153" y="544"/>
                    </a:lnTo>
                    <a:lnTo>
                      <a:pt x="195" y="560"/>
                    </a:lnTo>
                    <a:lnTo>
                      <a:pt x="241" y="573"/>
                    </a:lnTo>
                    <a:lnTo>
                      <a:pt x="286" y="577"/>
                    </a:lnTo>
                    <a:close/>
                  </a:path>
                </a:pathLst>
              </a:custGeom>
              <a:solidFill>
                <a:srgbClr val="4C4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578" name="Freeform 81">
                <a:extLst>
                  <a:ext uri="{FF2B5EF4-FFF2-40B4-BE49-F238E27FC236}">
                    <a16:creationId xmlns:a16="http://schemas.microsoft.com/office/drawing/2014/main" id="{5C43C948-56AE-4A6D-9374-55A8C6FCE89B}"/>
                  </a:ext>
                </a:extLst>
              </p:cNvPr>
              <p:cNvSpPr>
                <a:spLocks/>
              </p:cNvSpPr>
              <p:nvPr/>
            </p:nvSpPr>
            <p:spPr bwMode="auto">
              <a:xfrm>
                <a:off x="2142" y="1113"/>
                <a:ext cx="115" cy="115"/>
              </a:xfrm>
              <a:custGeom>
                <a:avLst/>
                <a:gdLst>
                  <a:gd name="T0" fmla="*/ 57 w 577"/>
                  <a:gd name="T1" fmla="*/ 115 h 577"/>
                  <a:gd name="T2" fmla="*/ 67 w 577"/>
                  <a:gd name="T3" fmla="*/ 114 h 577"/>
                  <a:gd name="T4" fmla="*/ 75 w 577"/>
                  <a:gd name="T5" fmla="*/ 112 h 577"/>
                  <a:gd name="T6" fmla="*/ 84 w 577"/>
                  <a:gd name="T7" fmla="*/ 108 h 577"/>
                  <a:gd name="T8" fmla="*/ 91 w 577"/>
                  <a:gd name="T9" fmla="*/ 103 h 577"/>
                  <a:gd name="T10" fmla="*/ 98 w 577"/>
                  <a:gd name="T11" fmla="*/ 98 h 577"/>
                  <a:gd name="T12" fmla="*/ 103 w 577"/>
                  <a:gd name="T13" fmla="*/ 91 h 577"/>
                  <a:gd name="T14" fmla="*/ 108 w 577"/>
                  <a:gd name="T15" fmla="*/ 84 h 577"/>
                  <a:gd name="T16" fmla="*/ 112 w 577"/>
                  <a:gd name="T17" fmla="*/ 75 h 577"/>
                  <a:gd name="T18" fmla="*/ 114 w 577"/>
                  <a:gd name="T19" fmla="*/ 67 h 577"/>
                  <a:gd name="T20" fmla="*/ 115 w 577"/>
                  <a:gd name="T21" fmla="*/ 57 h 577"/>
                  <a:gd name="T22" fmla="*/ 114 w 577"/>
                  <a:gd name="T23" fmla="*/ 48 h 577"/>
                  <a:gd name="T24" fmla="*/ 112 w 577"/>
                  <a:gd name="T25" fmla="*/ 39 h 577"/>
                  <a:gd name="T26" fmla="*/ 108 w 577"/>
                  <a:gd name="T27" fmla="*/ 31 h 577"/>
                  <a:gd name="T28" fmla="*/ 103 w 577"/>
                  <a:gd name="T29" fmla="*/ 23 h 577"/>
                  <a:gd name="T30" fmla="*/ 98 w 577"/>
                  <a:gd name="T31" fmla="*/ 17 h 577"/>
                  <a:gd name="T32" fmla="*/ 91 w 577"/>
                  <a:gd name="T33" fmla="*/ 11 h 577"/>
                  <a:gd name="T34" fmla="*/ 84 w 577"/>
                  <a:gd name="T35" fmla="*/ 7 h 577"/>
                  <a:gd name="T36" fmla="*/ 75 w 577"/>
                  <a:gd name="T37" fmla="*/ 3 h 577"/>
                  <a:gd name="T38" fmla="*/ 67 w 577"/>
                  <a:gd name="T39" fmla="*/ 1 h 577"/>
                  <a:gd name="T40" fmla="*/ 57 w 577"/>
                  <a:gd name="T41" fmla="*/ 0 h 577"/>
                  <a:gd name="T42" fmla="*/ 48 w 577"/>
                  <a:gd name="T43" fmla="*/ 1 h 577"/>
                  <a:gd name="T44" fmla="*/ 39 w 577"/>
                  <a:gd name="T45" fmla="*/ 3 h 577"/>
                  <a:gd name="T46" fmla="*/ 30 w 577"/>
                  <a:gd name="T47" fmla="*/ 7 h 577"/>
                  <a:gd name="T48" fmla="*/ 23 w 577"/>
                  <a:gd name="T49" fmla="*/ 11 h 577"/>
                  <a:gd name="T50" fmla="*/ 17 w 577"/>
                  <a:gd name="T51" fmla="*/ 17 h 577"/>
                  <a:gd name="T52" fmla="*/ 11 w 577"/>
                  <a:gd name="T53" fmla="*/ 23 h 577"/>
                  <a:gd name="T54" fmla="*/ 7 w 577"/>
                  <a:gd name="T55" fmla="*/ 31 h 577"/>
                  <a:gd name="T56" fmla="*/ 3 w 577"/>
                  <a:gd name="T57" fmla="*/ 39 h 577"/>
                  <a:gd name="T58" fmla="*/ 1 w 577"/>
                  <a:gd name="T59" fmla="*/ 48 h 577"/>
                  <a:gd name="T60" fmla="*/ 0 w 577"/>
                  <a:gd name="T61" fmla="*/ 57 h 577"/>
                  <a:gd name="T62" fmla="*/ 1 w 577"/>
                  <a:gd name="T63" fmla="*/ 67 h 577"/>
                  <a:gd name="T64" fmla="*/ 3 w 577"/>
                  <a:gd name="T65" fmla="*/ 75 h 577"/>
                  <a:gd name="T66" fmla="*/ 7 w 577"/>
                  <a:gd name="T67" fmla="*/ 84 h 577"/>
                  <a:gd name="T68" fmla="*/ 11 w 577"/>
                  <a:gd name="T69" fmla="*/ 91 h 577"/>
                  <a:gd name="T70" fmla="*/ 17 w 577"/>
                  <a:gd name="T71" fmla="*/ 98 h 577"/>
                  <a:gd name="T72" fmla="*/ 23 w 577"/>
                  <a:gd name="T73" fmla="*/ 103 h 577"/>
                  <a:gd name="T74" fmla="*/ 30 w 577"/>
                  <a:gd name="T75" fmla="*/ 108 h 577"/>
                  <a:gd name="T76" fmla="*/ 39 w 577"/>
                  <a:gd name="T77" fmla="*/ 112 h 577"/>
                  <a:gd name="T78" fmla="*/ 48 w 577"/>
                  <a:gd name="T79" fmla="*/ 114 h 577"/>
                  <a:gd name="T80" fmla="*/ 57 w 577"/>
                  <a:gd name="T81" fmla="*/ 115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86" y="577"/>
                    </a:moveTo>
                    <a:lnTo>
                      <a:pt x="337" y="573"/>
                    </a:lnTo>
                    <a:lnTo>
                      <a:pt x="378" y="560"/>
                    </a:lnTo>
                    <a:lnTo>
                      <a:pt x="419" y="544"/>
                    </a:lnTo>
                    <a:lnTo>
                      <a:pt x="457" y="519"/>
                    </a:lnTo>
                    <a:lnTo>
                      <a:pt x="490" y="494"/>
                    </a:lnTo>
                    <a:lnTo>
                      <a:pt x="519" y="457"/>
                    </a:lnTo>
                    <a:lnTo>
                      <a:pt x="544" y="420"/>
                    </a:lnTo>
                    <a:lnTo>
                      <a:pt x="560" y="378"/>
                    </a:lnTo>
                    <a:lnTo>
                      <a:pt x="573" y="337"/>
                    </a:lnTo>
                    <a:lnTo>
                      <a:pt x="577" y="287"/>
                    </a:lnTo>
                    <a:lnTo>
                      <a:pt x="573" y="241"/>
                    </a:lnTo>
                    <a:lnTo>
                      <a:pt x="560" y="195"/>
                    </a:lnTo>
                    <a:lnTo>
                      <a:pt x="544" y="154"/>
                    </a:lnTo>
                    <a:lnTo>
                      <a:pt x="519" y="117"/>
                    </a:lnTo>
                    <a:lnTo>
                      <a:pt x="490" y="83"/>
                    </a:lnTo>
                    <a:lnTo>
                      <a:pt x="457" y="54"/>
                    </a:lnTo>
                    <a:lnTo>
                      <a:pt x="419" y="34"/>
                    </a:lnTo>
                    <a:lnTo>
                      <a:pt x="378" y="13"/>
                    </a:lnTo>
                    <a:lnTo>
                      <a:pt x="337" y="4"/>
                    </a:lnTo>
                    <a:lnTo>
                      <a:pt x="286" y="0"/>
                    </a:lnTo>
                    <a:lnTo>
                      <a:pt x="241" y="4"/>
                    </a:lnTo>
                    <a:lnTo>
                      <a:pt x="195" y="13"/>
                    </a:lnTo>
                    <a:lnTo>
                      <a:pt x="153" y="34"/>
                    </a:lnTo>
                    <a:lnTo>
                      <a:pt x="117" y="54"/>
                    </a:lnTo>
                    <a:lnTo>
                      <a:pt x="83" y="83"/>
                    </a:lnTo>
                    <a:lnTo>
                      <a:pt x="54" y="117"/>
                    </a:lnTo>
                    <a:lnTo>
                      <a:pt x="33" y="154"/>
                    </a:lnTo>
                    <a:lnTo>
                      <a:pt x="13" y="195"/>
                    </a:lnTo>
                    <a:lnTo>
                      <a:pt x="4" y="241"/>
                    </a:lnTo>
                    <a:lnTo>
                      <a:pt x="0" y="287"/>
                    </a:lnTo>
                    <a:lnTo>
                      <a:pt x="4" y="337"/>
                    </a:lnTo>
                    <a:lnTo>
                      <a:pt x="13" y="378"/>
                    </a:lnTo>
                    <a:lnTo>
                      <a:pt x="33" y="420"/>
                    </a:lnTo>
                    <a:lnTo>
                      <a:pt x="54" y="457"/>
                    </a:lnTo>
                    <a:lnTo>
                      <a:pt x="83" y="494"/>
                    </a:lnTo>
                    <a:lnTo>
                      <a:pt x="117" y="519"/>
                    </a:lnTo>
                    <a:lnTo>
                      <a:pt x="153" y="544"/>
                    </a:lnTo>
                    <a:lnTo>
                      <a:pt x="195" y="560"/>
                    </a:lnTo>
                    <a:lnTo>
                      <a:pt x="241" y="573"/>
                    </a:lnTo>
                    <a:lnTo>
                      <a:pt x="286"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579" name="Freeform 82">
                <a:extLst>
                  <a:ext uri="{FF2B5EF4-FFF2-40B4-BE49-F238E27FC236}">
                    <a16:creationId xmlns:a16="http://schemas.microsoft.com/office/drawing/2014/main" id="{D12CE972-4771-42BD-BF23-ABA752E5B9CD}"/>
                  </a:ext>
                </a:extLst>
              </p:cNvPr>
              <p:cNvSpPr>
                <a:spLocks/>
              </p:cNvSpPr>
              <p:nvPr/>
            </p:nvSpPr>
            <p:spPr bwMode="auto">
              <a:xfrm>
                <a:off x="2142" y="1113"/>
                <a:ext cx="115" cy="115"/>
              </a:xfrm>
              <a:custGeom>
                <a:avLst/>
                <a:gdLst>
                  <a:gd name="T0" fmla="*/ 57 w 577"/>
                  <a:gd name="T1" fmla="*/ 115 h 577"/>
                  <a:gd name="T2" fmla="*/ 67 w 577"/>
                  <a:gd name="T3" fmla="*/ 114 h 577"/>
                  <a:gd name="T4" fmla="*/ 75 w 577"/>
                  <a:gd name="T5" fmla="*/ 112 h 577"/>
                  <a:gd name="T6" fmla="*/ 84 w 577"/>
                  <a:gd name="T7" fmla="*/ 108 h 577"/>
                  <a:gd name="T8" fmla="*/ 91 w 577"/>
                  <a:gd name="T9" fmla="*/ 103 h 577"/>
                  <a:gd name="T10" fmla="*/ 98 w 577"/>
                  <a:gd name="T11" fmla="*/ 98 h 577"/>
                  <a:gd name="T12" fmla="*/ 103 w 577"/>
                  <a:gd name="T13" fmla="*/ 91 h 577"/>
                  <a:gd name="T14" fmla="*/ 108 w 577"/>
                  <a:gd name="T15" fmla="*/ 84 h 577"/>
                  <a:gd name="T16" fmla="*/ 112 w 577"/>
                  <a:gd name="T17" fmla="*/ 75 h 577"/>
                  <a:gd name="T18" fmla="*/ 114 w 577"/>
                  <a:gd name="T19" fmla="*/ 67 h 577"/>
                  <a:gd name="T20" fmla="*/ 115 w 577"/>
                  <a:gd name="T21" fmla="*/ 57 h 577"/>
                  <a:gd name="T22" fmla="*/ 114 w 577"/>
                  <a:gd name="T23" fmla="*/ 48 h 577"/>
                  <a:gd name="T24" fmla="*/ 112 w 577"/>
                  <a:gd name="T25" fmla="*/ 39 h 577"/>
                  <a:gd name="T26" fmla="*/ 108 w 577"/>
                  <a:gd name="T27" fmla="*/ 31 h 577"/>
                  <a:gd name="T28" fmla="*/ 103 w 577"/>
                  <a:gd name="T29" fmla="*/ 23 h 577"/>
                  <a:gd name="T30" fmla="*/ 98 w 577"/>
                  <a:gd name="T31" fmla="*/ 17 h 577"/>
                  <a:gd name="T32" fmla="*/ 91 w 577"/>
                  <a:gd name="T33" fmla="*/ 11 h 577"/>
                  <a:gd name="T34" fmla="*/ 84 w 577"/>
                  <a:gd name="T35" fmla="*/ 7 h 577"/>
                  <a:gd name="T36" fmla="*/ 75 w 577"/>
                  <a:gd name="T37" fmla="*/ 3 h 577"/>
                  <a:gd name="T38" fmla="*/ 67 w 577"/>
                  <a:gd name="T39" fmla="*/ 1 h 577"/>
                  <a:gd name="T40" fmla="*/ 57 w 577"/>
                  <a:gd name="T41" fmla="*/ 0 h 577"/>
                  <a:gd name="T42" fmla="*/ 48 w 577"/>
                  <a:gd name="T43" fmla="*/ 1 h 577"/>
                  <a:gd name="T44" fmla="*/ 39 w 577"/>
                  <a:gd name="T45" fmla="*/ 3 h 577"/>
                  <a:gd name="T46" fmla="*/ 30 w 577"/>
                  <a:gd name="T47" fmla="*/ 7 h 577"/>
                  <a:gd name="T48" fmla="*/ 23 w 577"/>
                  <a:gd name="T49" fmla="*/ 11 h 577"/>
                  <a:gd name="T50" fmla="*/ 17 w 577"/>
                  <a:gd name="T51" fmla="*/ 17 h 577"/>
                  <a:gd name="T52" fmla="*/ 11 w 577"/>
                  <a:gd name="T53" fmla="*/ 23 h 577"/>
                  <a:gd name="T54" fmla="*/ 7 w 577"/>
                  <a:gd name="T55" fmla="*/ 31 h 577"/>
                  <a:gd name="T56" fmla="*/ 3 w 577"/>
                  <a:gd name="T57" fmla="*/ 39 h 577"/>
                  <a:gd name="T58" fmla="*/ 1 w 577"/>
                  <a:gd name="T59" fmla="*/ 48 h 577"/>
                  <a:gd name="T60" fmla="*/ 0 w 577"/>
                  <a:gd name="T61" fmla="*/ 57 h 577"/>
                  <a:gd name="T62" fmla="*/ 1 w 577"/>
                  <a:gd name="T63" fmla="*/ 67 h 577"/>
                  <a:gd name="T64" fmla="*/ 3 w 577"/>
                  <a:gd name="T65" fmla="*/ 75 h 577"/>
                  <a:gd name="T66" fmla="*/ 7 w 577"/>
                  <a:gd name="T67" fmla="*/ 84 h 577"/>
                  <a:gd name="T68" fmla="*/ 11 w 577"/>
                  <a:gd name="T69" fmla="*/ 91 h 577"/>
                  <a:gd name="T70" fmla="*/ 17 w 577"/>
                  <a:gd name="T71" fmla="*/ 98 h 577"/>
                  <a:gd name="T72" fmla="*/ 23 w 577"/>
                  <a:gd name="T73" fmla="*/ 103 h 577"/>
                  <a:gd name="T74" fmla="*/ 30 w 577"/>
                  <a:gd name="T75" fmla="*/ 108 h 577"/>
                  <a:gd name="T76" fmla="*/ 39 w 577"/>
                  <a:gd name="T77" fmla="*/ 112 h 577"/>
                  <a:gd name="T78" fmla="*/ 48 w 577"/>
                  <a:gd name="T79" fmla="*/ 114 h 577"/>
                  <a:gd name="T80" fmla="*/ 57 w 577"/>
                  <a:gd name="T81" fmla="*/ 115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86" y="577"/>
                    </a:moveTo>
                    <a:lnTo>
                      <a:pt x="337" y="573"/>
                    </a:lnTo>
                    <a:lnTo>
                      <a:pt x="378" y="560"/>
                    </a:lnTo>
                    <a:lnTo>
                      <a:pt x="419" y="544"/>
                    </a:lnTo>
                    <a:lnTo>
                      <a:pt x="457" y="519"/>
                    </a:lnTo>
                    <a:lnTo>
                      <a:pt x="490" y="494"/>
                    </a:lnTo>
                    <a:lnTo>
                      <a:pt x="519" y="457"/>
                    </a:lnTo>
                    <a:lnTo>
                      <a:pt x="544" y="420"/>
                    </a:lnTo>
                    <a:lnTo>
                      <a:pt x="560" y="378"/>
                    </a:lnTo>
                    <a:lnTo>
                      <a:pt x="573" y="337"/>
                    </a:lnTo>
                    <a:lnTo>
                      <a:pt x="577" y="287"/>
                    </a:lnTo>
                    <a:lnTo>
                      <a:pt x="573" y="241"/>
                    </a:lnTo>
                    <a:lnTo>
                      <a:pt x="560" y="195"/>
                    </a:lnTo>
                    <a:lnTo>
                      <a:pt x="544" y="154"/>
                    </a:lnTo>
                    <a:lnTo>
                      <a:pt x="519" y="117"/>
                    </a:lnTo>
                    <a:lnTo>
                      <a:pt x="490" y="83"/>
                    </a:lnTo>
                    <a:lnTo>
                      <a:pt x="457" y="54"/>
                    </a:lnTo>
                    <a:lnTo>
                      <a:pt x="419" y="34"/>
                    </a:lnTo>
                    <a:lnTo>
                      <a:pt x="378" y="13"/>
                    </a:lnTo>
                    <a:lnTo>
                      <a:pt x="337" y="4"/>
                    </a:lnTo>
                    <a:lnTo>
                      <a:pt x="286" y="0"/>
                    </a:lnTo>
                    <a:lnTo>
                      <a:pt x="241" y="4"/>
                    </a:lnTo>
                    <a:lnTo>
                      <a:pt x="195" y="13"/>
                    </a:lnTo>
                    <a:lnTo>
                      <a:pt x="153" y="34"/>
                    </a:lnTo>
                    <a:lnTo>
                      <a:pt x="117" y="54"/>
                    </a:lnTo>
                    <a:lnTo>
                      <a:pt x="83" y="83"/>
                    </a:lnTo>
                    <a:lnTo>
                      <a:pt x="54" y="117"/>
                    </a:lnTo>
                    <a:lnTo>
                      <a:pt x="33" y="154"/>
                    </a:lnTo>
                    <a:lnTo>
                      <a:pt x="13" y="195"/>
                    </a:lnTo>
                    <a:lnTo>
                      <a:pt x="4" y="241"/>
                    </a:lnTo>
                    <a:lnTo>
                      <a:pt x="0" y="287"/>
                    </a:lnTo>
                    <a:lnTo>
                      <a:pt x="4" y="337"/>
                    </a:lnTo>
                    <a:lnTo>
                      <a:pt x="13" y="378"/>
                    </a:lnTo>
                    <a:lnTo>
                      <a:pt x="33" y="420"/>
                    </a:lnTo>
                    <a:lnTo>
                      <a:pt x="54" y="457"/>
                    </a:lnTo>
                    <a:lnTo>
                      <a:pt x="83" y="494"/>
                    </a:lnTo>
                    <a:lnTo>
                      <a:pt x="117" y="519"/>
                    </a:lnTo>
                    <a:lnTo>
                      <a:pt x="153" y="544"/>
                    </a:lnTo>
                    <a:lnTo>
                      <a:pt x="195" y="560"/>
                    </a:lnTo>
                    <a:lnTo>
                      <a:pt x="241" y="573"/>
                    </a:lnTo>
                    <a:lnTo>
                      <a:pt x="286"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580" name="Freeform 83">
                <a:extLst>
                  <a:ext uri="{FF2B5EF4-FFF2-40B4-BE49-F238E27FC236}">
                    <a16:creationId xmlns:a16="http://schemas.microsoft.com/office/drawing/2014/main" id="{0F8D1F88-81DD-4A98-AC02-EADDE79E9185}"/>
                  </a:ext>
                </a:extLst>
              </p:cNvPr>
              <p:cNvSpPr>
                <a:spLocks/>
              </p:cNvSpPr>
              <p:nvPr/>
            </p:nvSpPr>
            <p:spPr bwMode="auto">
              <a:xfrm>
                <a:off x="2158" y="1121"/>
                <a:ext cx="61" cy="61"/>
              </a:xfrm>
              <a:custGeom>
                <a:avLst/>
                <a:gdLst>
                  <a:gd name="T0" fmla="*/ 30 w 307"/>
                  <a:gd name="T1" fmla="*/ 61 h 303"/>
                  <a:gd name="T2" fmla="*/ 35 w 307"/>
                  <a:gd name="T3" fmla="*/ 61 h 303"/>
                  <a:gd name="T4" fmla="*/ 40 w 307"/>
                  <a:gd name="T5" fmla="*/ 59 h 303"/>
                  <a:gd name="T6" fmla="*/ 45 w 307"/>
                  <a:gd name="T7" fmla="*/ 58 h 303"/>
                  <a:gd name="T8" fmla="*/ 49 w 307"/>
                  <a:gd name="T9" fmla="*/ 55 h 303"/>
                  <a:gd name="T10" fmla="*/ 52 w 307"/>
                  <a:gd name="T11" fmla="*/ 52 h 303"/>
                  <a:gd name="T12" fmla="*/ 54 w 307"/>
                  <a:gd name="T13" fmla="*/ 49 h 303"/>
                  <a:gd name="T14" fmla="*/ 57 w 307"/>
                  <a:gd name="T15" fmla="*/ 44 h 303"/>
                  <a:gd name="T16" fmla="*/ 59 w 307"/>
                  <a:gd name="T17" fmla="*/ 40 h 303"/>
                  <a:gd name="T18" fmla="*/ 60 w 307"/>
                  <a:gd name="T19" fmla="*/ 36 h 303"/>
                  <a:gd name="T20" fmla="*/ 61 w 307"/>
                  <a:gd name="T21" fmla="*/ 31 h 303"/>
                  <a:gd name="T22" fmla="*/ 60 w 307"/>
                  <a:gd name="T23" fmla="*/ 26 h 303"/>
                  <a:gd name="T24" fmla="*/ 59 w 307"/>
                  <a:gd name="T25" fmla="*/ 21 h 303"/>
                  <a:gd name="T26" fmla="*/ 57 w 307"/>
                  <a:gd name="T27" fmla="*/ 17 h 303"/>
                  <a:gd name="T28" fmla="*/ 54 w 307"/>
                  <a:gd name="T29" fmla="*/ 12 h 303"/>
                  <a:gd name="T30" fmla="*/ 52 w 307"/>
                  <a:gd name="T31" fmla="*/ 9 h 303"/>
                  <a:gd name="T32" fmla="*/ 49 w 307"/>
                  <a:gd name="T33" fmla="*/ 6 h 303"/>
                  <a:gd name="T34" fmla="*/ 45 w 307"/>
                  <a:gd name="T35" fmla="*/ 3 h 303"/>
                  <a:gd name="T36" fmla="*/ 40 w 307"/>
                  <a:gd name="T37" fmla="*/ 2 h 303"/>
                  <a:gd name="T38" fmla="*/ 35 w 307"/>
                  <a:gd name="T39" fmla="*/ 0 h 303"/>
                  <a:gd name="T40" fmla="*/ 30 w 307"/>
                  <a:gd name="T41" fmla="*/ 0 h 303"/>
                  <a:gd name="T42" fmla="*/ 25 w 307"/>
                  <a:gd name="T43" fmla="*/ 0 h 303"/>
                  <a:gd name="T44" fmla="*/ 20 w 307"/>
                  <a:gd name="T45" fmla="*/ 2 h 303"/>
                  <a:gd name="T46" fmla="*/ 16 w 307"/>
                  <a:gd name="T47" fmla="*/ 3 h 303"/>
                  <a:gd name="T48" fmla="*/ 12 w 307"/>
                  <a:gd name="T49" fmla="*/ 6 h 303"/>
                  <a:gd name="T50" fmla="*/ 9 w 307"/>
                  <a:gd name="T51" fmla="*/ 9 h 303"/>
                  <a:gd name="T52" fmla="*/ 6 w 307"/>
                  <a:gd name="T53" fmla="*/ 12 h 303"/>
                  <a:gd name="T54" fmla="*/ 3 w 307"/>
                  <a:gd name="T55" fmla="*/ 17 h 303"/>
                  <a:gd name="T56" fmla="*/ 2 w 307"/>
                  <a:gd name="T57" fmla="*/ 21 h 303"/>
                  <a:gd name="T58" fmla="*/ 1 w 307"/>
                  <a:gd name="T59" fmla="*/ 26 h 303"/>
                  <a:gd name="T60" fmla="*/ 0 w 307"/>
                  <a:gd name="T61" fmla="*/ 31 h 303"/>
                  <a:gd name="T62" fmla="*/ 1 w 307"/>
                  <a:gd name="T63" fmla="*/ 36 h 303"/>
                  <a:gd name="T64" fmla="*/ 2 w 307"/>
                  <a:gd name="T65" fmla="*/ 40 h 303"/>
                  <a:gd name="T66" fmla="*/ 3 w 307"/>
                  <a:gd name="T67" fmla="*/ 44 h 303"/>
                  <a:gd name="T68" fmla="*/ 6 w 307"/>
                  <a:gd name="T69" fmla="*/ 49 h 303"/>
                  <a:gd name="T70" fmla="*/ 9 w 307"/>
                  <a:gd name="T71" fmla="*/ 52 h 303"/>
                  <a:gd name="T72" fmla="*/ 12 w 307"/>
                  <a:gd name="T73" fmla="*/ 55 h 303"/>
                  <a:gd name="T74" fmla="*/ 16 w 307"/>
                  <a:gd name="T75" fmla="*/ 58 h 303"/>
                  <a:gd name="T76" fmla="*/ 20 w 307"/>
                  <a:gd name="T77" fmla="*/ 59 h 303"/>
                  <a:gd name="T78" fmla="*/ 25 w 307"/>
                  <a:gd name="T79" fmla="*/ 61 h 303"/>
                  <a:gd name="T80" fmla="*/ 30 w 307"/>
                  <a:gd name="T81" fmla="*/ 61 h 3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7"/>
                  <a:gd name="T124" fmla="*/ 0 h 303"/>
                  <a:gd name="T125" fmla="*/ 307 w 307"/>
                  <a:gd name="T126" fmla="*/ 303 h 30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7" h="303">
                    <a:moveTo>
                      <a:pt x="153" y="303"/>
                    </a:moveTo>
                    <a:lnTo>
                      <a:pt x="178" y="303"/>
                    </a:lnTo>
                    <a:lnTo>
                      <a:pt x="200" y="295"/>
                    </a:lnTo>
                    <a:lnTo>
                      <a:pt x="224" y="286"/>
                    </a:lnTo>
                    <a:lnTo>
                      <a:pt x="245" y="274"/>
                    </a:lnTo>
                    <a:lnTo>
                      <a:pt x="261" y="257"/>
                    </a:lnTo>
                    <a:lnTo>
                      <a:pt x="274" y="241"/>
                    </a:lnTo>
                    <a:lnTo>
                      <a:pt x="286" y="220"/>
                    </a:lnTo>
                    <a:lnTo>
                      <a:pt x="299" y="199"/>
                    </a:lnTo>
                    <a:lnTo>
                      <a:pt x="303" y="178"/>
                    </a:lnTo>
                    <a:lnTo>
                      <a:pt x="307" y="153"/>
                    </a:lnTo>
                    <a:lnTo>
                      <a:pt x="303" y="129"/>
                    </a:lnTo>
                    <a:lnTo>
                      <a:pt x="299" y="104"/>
                    </a:lnTo>
                    <a:lnTo>
                      <a:pt x="286" y="83"/>
                    </a:lnTo>
                    <a:lnTo>
                      <a:pt x="274" y="62"/>
                    </a:lnTo>
                    <a:lnTo>
                      <a:pt x="261" y="46"/>
                    </a:lnTo>
                    <a:lnTo>
                      <a:pt x="245" y="29"/>
                    </a:lnTo>
                    <a:lnTo>
                      <a:pt x="224" y="16"/>
                    </a:lnTo>
                    <a:lnTo>
                      <a:pt x="200" y="8"/>
                    </a:lnTo>
                    <a:lnTo>
                      <a:pt x="178" y="0"/>
                    </a:lnTo>
                    <a:lnTo>
                      <a:pt x="153" y="0"/>
                    </a:lnTo>
                    <a:lnTo>
                      <a:pt x="128" y="0"/>
                    </a:lnTo>
                    <a:lnTo>
                      <a:pt x="103" y="8"/>
                    </a:lnTo>
                    <a:lnTo>
                      <a:pt x="83" y="16"/>
                    </a:lnTo>
                    <a:lnTo>
                      <a:pt x="62" y="29"/>
                    </a:lnTo>
                    <a:lnTo>
                      <a:pt x="45" y="46"/>
                    </a:lnTo>
                    <a:lnTo>
                      <a:pt x="29" y="62"/>
                    </a:lnTo>
                    <a:lnTo>
                      <a:pt x="16" y="83"/>
                    </a:lnTo>
                    <a:lnTo>
                      <a:pt x="8" y="104"/>
                    </a:lnTo>
                    <a:lnTo>
                      <a:pt x="4" y="129"/>
                    </a:lnTo>
                    <a:lnTo>
                      <a:pt x="0" y="153"/>
                    </a:lnTo>
                    <a:lnTo>
                      <a:pt x="4" y="178"/>
                    </a:lnTo>
                    <a:lnTo>
                      <a:pt x="8" y="199"/>
                    </a:lnTo>
                    <a:lnTo>
                      <a:pt x="16" y="220"/>
                    </a:lnTo>
                    <a:lnTo>
                      <a:pt x="29" y="241"/>
                    </a:lnTo>
                    <a:lnTo>
                      <a:pt x="45" y="257"/>
                    </a:lnTo>
                    <a:lnTo>
                      <a:pt x="62" y="274"/>
                    </a:lnTo>
                    <a:lnTo>
                      <a:pt x="83" y="286"/>
                    </a:lnTo>
                    <a:lnTo>
                      <a:pt x="103" y="295"/>
                    </a:lnTo>
                    <a:lnTo>
                      <a:pt x="128" y="303"/>
                    </a:lnTo>
                    <a:lnTo>
                      <a:pt x="153" y="303"/>
                    </a:lnTo>
                    <a:close/>
                  </a:path>
                </a:pathLst>
              </a:custGeom>
              <a:solidFill>
                <a:srgbClr val="4C4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581" name="Freeform 84">
                <a:extLst>
                  <a:ext uri="{FF2B5EF4-FFF2-40B4-BE49-F238E27FC236}">
                    <a16:creationId xmlns:a16="http://schemas.microsoft.com/office/drawing/2014/main" id="{97F897F3-925B-4F89-A76F-E7BEE30E5EB7}"/>
                  </a:ext>
                </a:extLst>
              </p:cNvPr>
              <p:cNvSpPr>
                <a:spLocks/>
              </p:cNvSpPr>
              <p:nvPr/>
            </p:nvSpPr>
            <p:spPr bwMode="auto">
              <a:xfrm>
                <a:off x="2160" y="1122"/>
                <a:ext cx="54" cy="54"/>
              </a:xfrm>
              <a:custGeom>
                <a:avLst/>
                <a:gdLst>
                  <a:gd name="T0" fmla="*/ 27 w 270"/>
                  <a:gd name="T1" fmla="*/ 54 h 269"/>
                  <a:gd name="T2" fmla="*/ 31 w 270"/>
                  <a:gd name="T3" fmla="*/ 54 h 269"/>
                  <a:gd name="T4" fmla="*/ 36 w 270"/>
                  <a:gd name="T5" fmla="*/ 53 h 269"/>
                  <a:gd name="T6" fmla="*/ 40 w 270"/>
                  <a:gd name="T7" fmla="*/ 51 h 269"/>
                  <a:gd name="T8" fmla="*/ 43 w 270"/>
                  <a:gd name="T9" fmla="*/ 49 h 269"/>
                  <a:gd name="T10" fmla="*/ 46 w 270"/>
                  <a:gd name="T11" fmla="*/ 47 h 269"/>
                  <a:gd name="T12" fmla="*/ 49 w 270"/>
                  <a:gd name="T13" fmla="*/ 43 h 269"/>
                  <a:gd name="T14" fmla="*/ 51 w 270"/>
                  <a:gd name="T15" fmla="*/ 40 h 269"/>
                  <a:gd name="T16" fmla="*/ 53 w 270"/>
                  <a:gd name="T17" fmla="*/ 36 h 269"/>
                  <a:gd name="T18" fmla="*/ 54 w 270"/>
                  <a:gd name="T19" fmla="*/ 32 h 269"/>
                  <a:gd name="T20" fmla="*/ 54 w 270"/>
                  <a:gd name="T21" fmla="*/ 28 h 269"/>
                  <a:gd name="T22" fmla="*/ 54 w 270"/>
                  <a:gd name="T23" fmla="*/ 22 h 269"/>
                  <a:gd name="T24" fmla="*/ 53 w 270"/>
                  <a:gd name="T25" fmla="*/ 18 h 269"/>
                  <a:gd name="T26" fmla="*/ 51 w 270"/>
                  <a:gd name="T27" fmla="*/ 15 h 269"/>
                  <a:gd name="T28" fmla="*/ 49 w 270"/>
                  <a:gd name="T29" fmla="*/ 11 h 269"/>
                  <a:gd name="T30" fmla="*/ 46 w 270"/>
                  <a:gd name="T31" fmla="*/ 8 h 269"/>
                  <a:gd name="T32" fmla="*/ 43 w 270"/>
                  <a:gd name="T33" fmla="*/ 5 h 269"/>
                  <a:gd name="T34" fmla="*/ 40 w 270"/>
                  <a:gd name="T35" fmla="*/ 3 h 269"/>
                  <a:gd name="T36" fmla="*/ 36 w 270"/>
                  <a:gd name="T37" fmla="*/ 1 h 269"/>
                  <a:gd name="T38" fmla="*/ 31 w 270"/>
                  <a:gd name="T39" fmla="*/ 1 h 269"/>
                  <a:gd name="T40" fmla="*/ 27 w 270"/>
                  <a:gd name="T41" fmla="*/ 0 h 269"/>
                  <a:gd name="T42" fmla="*/ 22 w 270"/>
                  <a:gd name="T43" fmla="*/ 1 h 269"/>
                  <a:gd name="T44" fmla="*/ 18 w 270"/>
                  <a:gd name="T45" fmla="*/ 1 h 269"/>
                  <a:gd name="T46" fmla="*/ 15 w 270"/>
                  <a:gd name="T47" fmla="*/ 3 h 269"/>
                  <a:gd name="T48" fmla="*/ 11 w 270"/>
                  <a:gd name="T49" fmla="*/ 5 h 269"/>
                  <a:gd name="T50" fmla="*/ 8 w 270"/>
                  <a:gd name="T51" fmla="*/ 8 h 269"/>
                  <a:gd name="T52" fmla="*/ 5 w 270"/>
                  <a:gd name="T53" fmla="*/ 11 h 269"/>
                  <a:gd name="T54" fmla="*/ 3 w 270"/>
                  <a:gd name="T55" fmla="*/ 15 h 269"/>
                  <a:gd name="T56" fmla="*/ 1 w 270"/>
                  <a:gd name="T57" fmla="*/ 18 h 269"/>
                  <a:gd name="T58" fmla="*/ 0 w 270"/>
                  <a:gd name="T59" fmla="*/ 22 h 269"/>
                  <a:gd name="T60" fmla="*/ 0 w 270"/>
                  <a:gd name="T61" fmla="*/ 28 h 269"/>
                  <a:gd name="T62" fmla="*/ 0 w 270"/>
                  <a:gd name="T63" fmla="*/ 28 h 269"/>
                  <a:gd name="T64" fmla="*/ 0 w 270"/>
                  <a:gd name="T65" fmla="*/ 29 h 269"/>
                  <a:gd name="T66" fmla="*/ 1 w 270"/>
                  <a:gd name="T67" fmla="*/ 33 h 269"/>
                  <a:gd name="T68" fmla="*/ 1 w 270"/>
                  <a:gd name="T69" fmla="*/ 37 h 269"/>
                  <a:gd name="T70" fmla="*/ 3 w 270"/>
                  <a:gd name="T71" fmla="*/ 41 h 269"/>
                  <a:gd name="T72" fmla="*/ 6 w 270"/>
                  <a:gd name="T73" fmla="*/ 44 h 269"/>
                  <a:gd name="T74" fmla="*/ 8 w 270"/>
                  <a:gd name="T75" fmla="*/ 47 h 269"/>
                  <a:gd name="T76" fmla="*/ 11 w 270"/>
                  <a:gd name="T77" fmla="*/ 50 h 269"/>
                  <a:gd name="T78" fmla="*/ 15 w 270"/>
                  <a:gd name="T79" fmla="*/ 51 h 269"/>
                  <a:gd name="T80" fmla="*/ 19 w 270"/>
                  <a:gd name="T81" fmla="*/ 53 h 269"/>
                  <a:gd name="T82" fmla="*/ 23 w 270"/>
                  <a:gd name="T83" fmla="*/ 54 h 269"/>
                  <a:gd name="T84" fmla="*/ 27 w 270"/>
                  <a:gd name="T85" fmla="*/ 54 h 26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69"/>
                  <a:gd name="T131" fmla="*/ 270 w 270"/>
                  <a:gd name="T132" fmla="*/ 269 h 26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69">
                    <a:moveTo>
                      <a:pt x="137" y="269"/>
                    </a:moveTo>
                    <a:lnTo>
                      <a:pt x="157" y="269"/>
                    </a:lnTo>
                    <a:lnTo>
                      <a:pt x="178" y="265"/>
                    </a:lnTo>
                    <a:lnTo>
                      <a:pt x="198" y="256"/>
                    </a:lnTo>
                    <a:lnTo>
                      <a:pt x="216" y="244"/>
                    </a:lnTo>
                    <a:lnTo>
                      <a:pt x="232" y="232"/>
                    </a:lnTo>
                    <a:lnTo>
                      <a:pt x="245" y="215"/>
                    </a:lnTo>
                    <a:lnTo>
                      <a:pt x="257" y="198"/>
                    </a:lnTo>
                    <a:lnTo>
                      <a:pt x="265" y="178"/>
                    </a:lnTo>
                    <a:lnTo>
                      <a:pt x="270" y="157"/>
                    </a:lnTo>
                    <a:lnTo>
                      <a:pt x="270" y="137"/>
                    </a:lnTo>
                    <a:lnTo>
                      <a:pt x="270" y="111"/>
                    </a:lnTo>
                    <a:lnTo>
                      <a:pt x="265" y="90"/>
                    </a:lnTo>
                    <a:lnTo>
                      <a:pt x="257" y="74"/>
                    </a:lnTo>
                    <a:lnTo>
                      <a:pt x="245" y="57"/>
                    </a:lnTo>
                    <a:lnTo>
                      <a:pt x="232" y="41"/>
                    </a:lnTo>
                    <a:lnTo>
                      <a:pt x="216" y="24"/>
                    </a:lnTo>
                    <a:lnTo>
                      <a:pt x="198" y="16"/>
                    </a:lnTo>
                    <a:lnTo>
                      <a:pt x="178" y="7"/>
                    </a:lnTo>
                    <a:lnTo>
                      <a:pt x="157" y="3"/>
                    </a:lnTo>
                    <a:lnTo>
                      <a:pt x="137" y="0"/>
                    </a:lnTo>
                    <a:lnTo>
                      <a:pt x="111" y="3"/>
                    </a:lnTo>
                    <a:lnTo>
                      <a:pt x="90" y="7"/>
                    </a:lnTo>
                    <a:lnTo>
                      <a:pt x="74" y="16"/>
                    </a:lnTo>
                    <a:lnTo>
                      <a:pt x="54" y="24"/>
                    </a:lnTo>
                    <a:lnTo>
                      <a:pt x="41" y="41"/>
                    </a:lnTo>
                    <a:lnTo>
                      <a:pt x="25" y="53"/>
                    </a:lnTo>
                    <a:lnTo>
                      <a:pt x="16" y="74"/>
                    </a:lnTo>
                    <a:lnTo>
                      <a:pt x="7" y="90"/>
                    </a:lnTo>
                    <a:lnTo>
                      <a:pt x="0" y="111"/>
                    </a:lnTo>
                    <a:lnTo>
                      <a:pt x="0" y="137"/>
                    </a:lnTo>
                    <a:lnTo>
                      <a:pt x="0" y="140"/>
                    </a:lnTo>
                    <a:lnTo>
                      <a:pt x="0" y="144"/>
                    </a:lnTo>
                    <a:lnTo>
                      <a:pt x="3" y="165"/>
                    </a:lnTo>
                    <a:lnTo>
                      <a:pt x="7" y="182"/>
                    </a:lnTo>
                    <a:lnTo>
                      <a:pt x="16" y="202"/>
                    </a:lnTo>
                    <a:lnTo>
                      <a:pt x="29" y="219"/>
                    </a:lnTo>
                    <a:lnTo>
                      <a:pt x="41" y="232"/>
                    </a:lnTo>
                    <a:lnTo>
                      <a:pt x="57" y="248"/>
                    </a:lnTo>
                    <a:lnTo>
                      <a:pt x="74" y="256"/>
                    </a:lnTo>
                    <a:lnTo>
                      <a:pt x="95" y="265"/>
                    </a:lnTo>
                    <a:lnTo>
                      <a:pt x="115" y="269"/>
                    </a:lnTo>
                    <a:lnTo>
                      <a:pt x="137" y="269"/>
                    </a:lnTo>
                    <a:close/>
                  </a:path>
                </a:pathLst>
              </a:custGeom>
              <a:solidFill>
                <a:srgbClr val="595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582" name="Freeform 85">
                <a:extLst>
                  <a:ext uri="{FF2B5EF4-FFF2-40B4-BE49-F238E27FC236}">
                    <a16:creationId xmlns:a16="http://schemas.microsoft.com/office/drawing/2014/main" id="{AB3A90D2-0A8E-4BC0-8F6F-F7DDE98E2A0F}"/>
                  </a:ext>
                </a:extLst>
              </p:cNvPr>
              <p:cNvSpPr>
                <a:spLocks/>
              </p:cNvSpPr>
              <p:nvPr/>
            </p:nvSpPr>
            <p:spPr bwMode="auto">
              <a:xfrm>
                <a:off x="2163" y="1123"/>
                <a:ext cx="47" cy="48"/>
              </a:xfrm>
              <a:custGeom>
                <a:avLst/>
                <a:gdLst>
                  <a:gd name="T0" fmla="*/ 23 w 236"/>
                  <a:gd name="T1" fmla="*/ 48 h 241"/>
                  <a:gd name="T2" fmla="*/ 27 w 236"/>
                  <a:gd name="T3" fmla="*/ 47 h 241"/>
                  <a:gd name="T4" fmla="*/ 30 w 236"/>
                  <a:gd name="T5" fmla="*/ 46 h 241"/>
                  <a:gd name="T6" fmla="*/ 35 w 236"/>
                  <a:gd name="T7" fmla="*/ 45 h 241"/>
                  <a:gd name="T8" fmla="*/ 37 w 236"/>
                  <a:gd name="T9" fmla="*/ 43 h 241"/>
                  <a:gd name="T10" fmla="*/ 41 w 236"/>
                  <a:gd name="T11" fmla="*/ 41 h 241"/>
                  <a:gd name="T12" fmla="*/ 43 w 236"/>
                  <a:gd name="T13" fmla="*/ 38 h 241"/>
                  <a:gd name="T14" fmla="*/ 45 w 236"/>
                  <a:gd name="T15" fmla="*/ 35 h 241"/>
                  <a:gd name="T16" fmla="*/ 46 w 236"/>
                  <a:gd name="T17" fmla="*/ 31 h 241"/>
                  <a:gd name="T18" fmla="*/ 47 w 236"/>
                  <a:gd name="T19" fmla="*/ 28 h 241"/>
                  <a:gd name="T20" fmla="*/ 47 w 236"/>
                  <a:gd name="T21" fmla="*/ 24 h 241"/>
                  <a:gd name="T22" fmla="*/ 47 w 236"/>
                  <a:gd name="T23" fmla="*/ 20 h 241"/>
                  <a:gd name="T24" fmla="*/ 46 w 236"/>
                  <a:gd name="T25" fmla="*/ 17 h 241"/>
                  <a:gd name="T26" fmla="*/ 45 w 236"/>
                  <a:gd name="T27" fmla="*/ 13 h 241"/>
                  <a:gd name="T28" fmla="*/ 43 w 236"/>
                  <a:gd name="T29" fmla="*/ 10 h 241"/>
                  <a:gd name="T30" fmla="*/ 41 w 236"/>
                  <a:gd name="T31" fmla="*/ 8 h 241"/>
                  <a:gd name="T32" fmla="*/ 37 w 236"/>
                  <a:gd name="T33" fmla="*/ 5 h 241"/>
                  <a:gd name="T34" fmla="*/ 35 w 236"/>
                  <a:gd name="T35" fmla="*/ 3 h 241"/>
                  <a:gd name="T36" fmla="*/ 30 w 236"/>
                  <a:gd name="T37" fmla="*/ 2 h 241"/>
                  <a:gd name="T38" fmla="*/ 27 w 236"/>
                  <a:gd name="T39" fmla="*/ 1 h 241"/>
                  <a:gd name="T40" fmla="*/ 23 w 236"/>
                  <a:gd name="T41" fmla="*/ 0 h 241"/>
                  <a:gd name="T42" fmla="*/ 20 w 236"/>
                  <a:gd name="T43" fmla="*/ 1 h 241"/>
                  <a:gd name="T44" fmla="*/ 16 w 236"/>
                  <a:gd name="T45" fmla="*/ 2 h 241"/>
                  <a:gd name="T46" fmla="*/ 12 w 236"/>
                  <a:gd name="T47" fmla="*/ 3 h 241"/>
                  <a:gd name="T48" fmla="*/ 10 w 236"/>
                  <a:gd name="T49" fmla="*/ 5 h 241"/>
                  <a:gd name="T50" fmla="*/ 7 w 236"/>
                  <a:gd name="T51" fmla="*/ 8 h 241"/>
                  <a:gd name="T52" fmla="*/ 4 w 236"/>
                  <a:gd name="T53" fmla="*/ 10 h 241"/>
                  <a:gd name="T54" fmla="*/ 3 w 236"/>
                  <a:gd name="T55" fmla="*/ 13 h 241"/>
                  <a:gd name="T56" fmla="*/ 1 w 236"/>
                  <a:gd name="T57" fmla="*/ 17 h 241"/>
                  <a:gd name="T58" fmla="*/ 0 w 236"/>
                  <a:gd name="T59" fmla="*/ 20 h 241"/>
                  <a:gd name="T60" fmla="*/ 0 w 236"/>
                  <a:gd name="T61" fmla="*/ 24 h 241"/>
                  <a:gd name="T62" fmla="*/ 0 w 236"/>
                  <a:gd name="T63" fmla="*/ 25 h 241"/>
                  <a:gd name="T64" fmla="*/ 0 w 236"/>
                  <a:gd name="T65" fmla="*/ 29 h 241"/>
                  <a:gd name="T66" fmla="*/ 2 w 236"/>
                  <a:gd name="T67" fmla="*/ 32 h 241"/>
                  <a:gd name="T68" fmla="*/ 3 w 236"/>
                  <a:gd name="T69" fmla="*/ 36 h 241"/>
                  <a:gd name="T70" fmla="*/ 5 w 236"/>
                  <a:gd name="T71" fmla="*/ 39 h 241"/>
                  <a:gd name="T72" fmla="*/ 7 w 236"/>
                  <a:gd name="T73" fmla="*/ 41 h 241"/>
                  <a:gd name="T74" fmla="*/ 10 w 236"/>
                  <a:gd name="T75" fmla="*/ 43 h 241"/>
                  <a:gd name="T76" fmla="*/ 13 w 236"/>
                  <a:gd name="T77" fmla="*/ 46 h 241"/>
                  <a:gd name="T78" fmla="*/ 17 w 236"/>
                  <a:gd name="T79" fmla="*/ 46 h 241"/>
                  <a:gd name="T80" fmla="*/ 20 w 236"/>
                  <a:gd name="T81" fmla="*/ 47 h 241"/>
                  <a:gd name="T82" fmla="*/ 23 w 236"/>
                  <a:gd name="T83" fmla="*/ 48 h 24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36"/>
                  <a:gd name="T127" fmla="*/ 0 h 241"/>
                  <a:gd name="T128" fmla="*/ 236 w 236"/>
                  <a:gd name="T129" fmla="*/ 241 h 24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36" h="241">
                    <a:moveTo>
                      <a:pt x="116" y="241"/>
                    </a:moveTo>
                    <a:lnTo>
                      <a:pt x="137" y="237"/>
                    </a:lnTo>
                    <a:lnTo>
                      <a:pt x="153" y="233"/>
                    </a:lnTo>
                    <a:lnTo>
                      <a:pt x="175" y="224"/>
                    </a:lnTo>
                    <a:lnTo>
                      <a:pt x="186" y="216"/>
                    </a:lnTo>
                    <a:lnTo>
                      <a:pt x="204" y="204"/>
                    </a:lnTo>
                    <a:lnTo>
                      <a:pt x="216" y="191"/>
                    </a:lnTo>
                    <a:lnTo>
                      <a:pt x="224" y="175"/>
                    </a:lnTo>
                    <a:lnTo>
                      <a:pt x="233" y="158"/>
                    </a:lnTo>
                    <a:lnTo>
                      <a:pt x="236" y="141"/>
                    </a:lnTo>
                    <a:lnTo>
                      <a:pt x="236" y="121"/>
                    </a:lnTo>
                    <a:lnTo>
                      <a:pt x="236" y="100"/>
                    </a:lnTo>
                    <a:lnTo>
                      <a:pt x="233" y="83"/>
                    </a:lnTo>
                    <a:lnTo>
                      <a:pt x="224" y="67"/>
                    </a:lnTo>
                    <a:lnTo>
                      <a:pt x="216" y="50"/>
                    </a:lnTo>
                    <a:lnTo>
                      <a:pt x="204" y="38"/>
                    </a:lnTo>
                    <a:lnTo>
                      <a:pt x="186" y="26"/>
                    </a:lnTo>
                    <a:lnTo>
                      <a:pt x="175" y="17"/>
                    </a:lnTo>
                    <a:lnTo>
                      <a:pt x="153" y="8"/>
                    </a:lnTo>
                    <a:lnTo>
                      <a:pt x="137" y="4"/>
                    </a:lnTo>
                    <a:lnTo>
                      <a:pt x="116" y="0"/>
                    </a:lnTo>
                    <a:lnTo>
                      <a:pt x="99" y="4"/>
                    </a:lnTo>
                    <a:lnTo>
                      <a:pt x="78" y="8"/>
                    </a:lnTo>
                    <a:lnTo>
                      <a:pt x="62" y="17"/>
                    </a:lnTo>
                    <a:lnTo>
                      <a:pt x="49" y="26"/>
                    </a:lnTo>
                    <a:lnTo>
                      <a:pt x="33" y="38"/>
                    </a:lnTo>
                    <a:lnTo>
                      <a:pt x="20" y="50"/>
                    </a:lnTo>
                    <a:lnTo>
                      <a:pt x="13" y="67"/>
                    </a:lnTo>
                    <a:lnTo>
                      <a:pt x="4" y="83"/>
                    </a:lnTo>
                    <a:lnTo>
                      <a:pt x="0" y="100"/>
                    </a:lnTo>
                    <a:lnTo>
                      <a:pt x="0" y="121"/>
                    </a:lnTo>
                    <a:lnTo>
                      <a:pt x="0" y="125"/>
                    </a:lnTo>
                    <a:lnTo>
                      <a:pt x="0" y="145"/>
                    </a:lnTo>
                    <a:lnTo>
                      <a:pt x="8" y="162"/>
                    </a:lnTo>
                    <a:lnTo>
                      <a:pt x="13" y="179"/>
                    </a:lnTo>
                    <a:lnTo>
                      <a:pt x="24" y="195"/>
                    </a:lnTo>
                    <a:lnTo>
                      <a:pt x="37" y="208"/>
                    </a:lnTo>
                    <a:lnTo>
                      <a:pt x="49" y="216"/>
                    </a:lnTo>
                    <a:lnTo>
                      <a:pt x="67" y="229"/>
                    </a:lnTo>
                    <a:lnTo>
                      <a:pt x="83" y="233"/>
                    </a:lnTo>
                    <a:lnTo>
                      <a:pt x="99" y="237"/>
                    </a:lnTo>
                    <a:lnTo>
                      <a:pt x="116" y="241"/>
                    </a:lnTo>
                    <a:close/>
                  </a:path>
                </a:pathLst>
              </a:custGeom>
              <a:solidFill>
                <a:srgbClr val="686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583" name="Freeform 86">
                <a:extLst>
                  <a:ext uri="{FF2B5EF4-FFF2-40B4-BE49-F238E27FC236}">
                    <a16:creationId xmlns:a16="http://schemas.microsoft.com/office/drawing/2014/main" id="{F0436688-D806-49A3-B34F-BE93E02560CA}"/>
                  </a:ext>
                </a:extLst>
              </p:cNvPr>
              <p:cNvSpPr>
                <a:spLocks/>
              </p:cNvSpPr>
              <p:nvPr/>
            </p:nvSpPr>
            <p:spPr bwMode="auto">
              <a:xfrm>
                <a:off x="2164" y="1124"/>
                <a:ext cx="42" cy="41"/>
              </a:xfrm>
              <a:custGeom>
                <a:avLst/>
                <a:gdLst>
                  <a:gd name="T0" fmla="*/ 21 w 208"/>
                  <a:gd name="T1" fmla="*/ 41 h 204"/>
                  <a:gd name="T2" fmla="*/ 24 w 208"/>
                  <a:gd name="T3" fmla="*/ 41 h 204"/>
                  <a:gd name="T4" fmla="*/ 28 w 208"/>
                  <a:gd name="T5" fmla="*/ 40 h 204"/>
                  <a:gd name="T6" fmla="*/ 30 w 208"/>
                  <a:gd name="T7" fmla="*/ 38 h 204"/>
                  <a:gd name="T8" fmla="*/ 34 w 208"/>
                  <a:gd name="T9" fmla="*/ 37 h 204"/>
                  <a:gd name="T10" fmla="*/ 36 w 208"/>
                  <a:gd name="T11" fmla="*/ 35 h 204"/>
                  <a:gd name="T12" fmla="*/ 38 w 208"/>
                  <a:gd name="T13" fmla="*/ 33 h 204"/>
                  <a:gd name="T14" fmla="*/ 40 w 208"/>
                  <a:gd name="T15" fmla="*/ 30 h 204"/>
                  <a:gd name="T16" fmla="*/ 41 w 208"/>
                  <a:gd name="T17" fmla="*/ 27 h 204"/>
                  <a:gd name="T18" fmla="*/ 41 w 208"/>
                  <a:gd name="T19" fmla="*/ 24 h 204"/>
                  <a:gd name="T20" fmla="*/ 42 w 208"/>
                  <a:gd name="T21" fmla="*/ 20 h 204"/>
                  <a:gd name="T22" fmla="*/ 41 w 208"/>
                  <a:gd name="T23" fmla="*/ 17 h 204"/>
                  <a:gd name="T24" fmla="*/ 41 w 208"/>
                  <a:gd name="T25" fmla="*/ 13 h 204"/>
                  <a:gd name="T26" fmla="*/ 40 w 208"/>
                  <a:gd name="T27" fmla="*/ 11 h 204"/>
                  <a:gd name="T28" fmla="*/ 38 w 208"/>
                  <a:gd name="T29" fmla="*/ 8 h 204"/>
                  <a:gd name="T30" fmla="*/ 36 w 208"/>
                  <a:gd name="T31" fmla="*/ 6 h 204"/>
                  <a:gd name="T32" fmla="*/ 34 w 208"/>
                  <a:gd name="T33" fmla="*/ 4 h 204"/>
                  <a:gd name="T34" fmla="*/ 30 w 208"/>
                  <a:gd name="T35" fmla="*/ 2 h 204"/>
                  <a:gd name="T36" fmla="*/ 28 w 208"/>
                  <a:gd name="T37" fmla="*/ 1 h 204"/>
                  <a:gd name="T38" fmla="*/ 24 w 208"/>
                  <a:gd name="T39" fmla="*/ 0 h 204"/>
                  <a:gd name="T40" fmla="*/ 21 w 208"/>
                  <a:gd name="T41" fmla="*/ 0 h 204"/>
                  <a:gd name="T42" fmla="*/ 18 w 208"/>
                  <a:gd name="T43" fmla="*/ 0 h 204"/>
                  <a:gd name="T44" fmla="*/ 14 w 208"/>
                  <a:gd name="T45" fmla="*/ 1 h 204"/>
                  <a:gd name="T46" fmla="*/ 12 w 208"/>
                  <a:gd name="T47" fmla="*/ 2 h 204"/>
                  <a:gd name="T48" fmla="*/ 9 w 208"/>
                  <a:gd name="T49" fmla="*/ 4 h 204"/>
                  <a:gd name="T50" fmla="*/ 7 w 208"/>
                  <a:gd name="T51" fmla="*/ 6 h 204"/>
                  <a:gd name="T52" fmla="*/ 4 w 208"/>
                  <a:gd name="T53" fmla="*/ 8 h 204"/>
                  <a:gd name="T54" fmla="*/ 2 w 208"/>
                  <a:gd name="T55" fmla="*/ 11 h 204"/>
                  <a:gd name="T56" fmla="*/ 2 w 208"/>
                  <a:gd name="T57" fmla="*/ 13 h 204"/>
                  <a:gd name="T58" fmla="*/ 1 w 208"/>
                  <a:gd name="T59" fmla="*/ 17 h 204"/>
                  <a:gd name="T60" fmla="*/ 0 w 208"/>
                  <a:gd name="T61" fmla="*/ 20 h 204"/>
                  <a:gd name="T62" fmla="*/ 0 w 208"/>
                  <a:gd name="T63" fmla="*/ 21 h 204"/>
                  <a:gd name="T64" fmla="*/ 1 w 208"/>
                  <a:gd name="T65" fmla="*/ 24 h 204"/>
                  <a:gd name="T66" fmla="*/ 2 w 208"/>
                  <a:gd name="T67" fmla="*/ 28 h 204"/>
                  <a:gd name="T68" fmla="*/ 2 w 208"/>
                  <a:gd name="T69" fmla="*/ 30 h 204"/>
                  <a:gd name="T70" fmla="*/ 5 w 208"/>
                  <a:gd name="T71" fmla="*/ 33 h 204"/>
                  <a:gd name="T72" fmla="*/ 7 w 208"/>
                  <a:gd name="T73" fmla="*/ 35 h 204"/>
                  <a:gd name="T74" fmla="*/ 9 w 208"/>
                  <a:gd name="T75" fmla="*/ 37 h 204"/>
                  <a:gd name="T76" fmla="*/ 12 w 208"/>
                  <a:gd name="T77" fmla="*/ 38 h 204"/>
                  <a:gd name="T78" fmla="*/ 14 w 208"/>
                  <a:gd name="T79" fmla="*/ 40 h 204"/>
                  <a:gd name="T80" fmla="*/ 18 w 208"/>
                  <a:gd name="T81" fmla="*/ 41 h 204"/>
                  <a:gd name="T82" fmla="*/ 21 w 208"/>
                  <a:gd name="T83" fmla="*/ 41 h 20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8"/>
                  <a:gd name="T127" fmla="*/ 0 h 204"/>
                  <a:gd name="T128" fmla="*/ 208 w 208"/>
                  <a:gd name="T129" fmla="*/ 204 h 20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8" h="204">
                    <a:moveTo>
                      <a:pt x="104" y="204"/>
                    </a:moveTo>
                    <a:lnTo>
                      <a:pt x="120" y="204"/>
                    </a:lnTo>
                    <a:lnTo>
                      <a:pt x="137" y="200"/>
                    </a:lnTo>
                    <a:lnTo>
                      <a:pt x="149" y="191"/>
                    </a:lnTo>
                    <a:lnTo>
                      <a:pt x="167" y="183"/>
                    </a:lnTo>
                    <a:lnTo>
                      <a:pt x="178" y="175"/>
                    </a:lnTo>
                    <a:lnTo>
                      <a:pt x="187" y="162"/>
                    </a:lnTo>
                    <a:lnTo>
                      <a:pt x="196" y="150"/>
                    </a:lnTo>
                    <a:lnTo>
                      <a:pt x="203" y="133"/>
                    </a:lnTo>
                    <a:lnTo>
                      <a:pt x="203" y="117"/>
                    </a:lnTo>
                    <a:lnTo>
                      <a:pt x="208" y="100"/>
                    </a:lnTo>
                    <a:lnTo>
                      <a:pt x="203" y="83"/>
                    </a:lnTo>
                    <a:lnTo>
                      <a:pt x="203" y="67"/>
                    </a:lnTo>
                    <a:lnTo>
                      <a:pt x="196" y="54"/>
                    </a:lnTo>
                    <a:lnTo>
                      <a:pt x="187" y="42"/>
                    </a:lnTo>
                    <a:lnTo>
                      <a:pt x="178" y="30"/>
                    </a:lnTo>
                    <a:lnTo>
                      <a:pt x="167" y="18"/>
                    </a:lnTo>
                    <a:lnTo>
                      <a:pt x="149" y="9"/>
                    </a:lnTo>
                    <a:lnTo>
                      <a:pt x="137" y="5"/>
                    </a:lnTo>
                    <a:lnTo>
                      <a:pt x="120" y="0"/>
                    </a:lnTo>
                    <a:lnTo>
                      <a:pt x="104" y="0"/>
                    </a:lnTo>
                    <a:lnTo>
                      <a:pt x="88" y="0"/>
                    </a:lnTo>
                    <a:lnTo>
                      <a:pt x="70" y="5"/>
                    </a:lnTo>
                    <a:lnTo>
                      <a:pt x="59" y="9"/>
                    </a:lnTo>
                    <a:lnTo>
                      <a:pt x="46" y="18"/>
                    </a:lnTo>
                    <a:lnTo>
                      <a:pt x="34" y="30"/>
                    </a:lnTo>
                    <a:lnTo>
                      <a:pt x="21" y="38"/>
                    </a:lnTo>
                    <a:lnTo>
                      <a:pt x="12" y="54"/>
                    </a:lnTo>
                    <a:lnTo>
                      <a:pt x="9" y="67"/>
                    </a:lnTo>
                    <a:lnTo>
                      <a:pt x="5" y="83"/>
                    </a:lnTo>
                    <a:lnTo>
                      <a:pt x="0" y="100"/>
                    </a:lnTo>
                    <a:lnTo>
                      <a:pt x="0" y="104"/>
                    </a:lnTo>
                    <a:lnTo>
                      <a:pt x="5" y="121"/>
                    </a:lnTo>
                    <a:lnTo>
                      <a:pt x="9" y="137"/>
                    </a:lnTo>
                    <a:lnTo>
                      <a:pt x="12" y="150"/>
                    </a:lnTo>
                    <a:lnTo>
                      <a:pt x="25" y="162"/>
                    </a:lnTo>
                    <a:lnTo>
                      <a:pt x="34" y="175"/>
                    </a:lnTo>
                    <a:lnTo>
                      <a:pt x="46" y="183"/>
                    </a:lnTo>
                    <a:lnTo>
                      <a:pt x="59" y="191"/>
                    </a:lnTo>
                    <a:lnTo>
                      <a:pt x="70" y="200"/>
                    </a:lnTo>
                    <a:lnTo>
                      <a:pt x="88" y="204"/>
                    </a:lnTo>
                    <a:lnTo>
                      <a:pt x="104" y="204"/>
                    </a:lnTo>
                    <a:close/>
                  </a:path>
                </a:pathLst>
              </a:custGeom>
              <a:solidFill>
                <a:srgbClr val="757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584" name="Freeform 87">
                <a:extLst>
                  <a:ext uri="{FF2B5EF4-FFF2-40B4-BE49-F238E27FC236}">
                    <a16:creationId xmlns:a16="http://schemas.microsoft.com/office/drawing/2014/main" id="{33332408-E761-45DC-90CA-3CCCD9B671BD}"/>
                  </a:ext>
                </a:extLst>
              </p:cNvPr>
              <p:cNvSpPr>
                <a:spLocks/>
              </p:cNvSpPr>
              <p:nvPr/>
            </p:nvSpPr>
            <p:spPr bwMode="auto">
              <a:xfrm>
                <a:off x="2167" y="1125"/>
                <a:ext cx="35" cy="34"/>
              </a:xfrm>
              <a:custGeom>
                <a:avLst/>
                <a:gdLst>
                  <a:gd name="T0" fmla="*/ 18 w 175"/>
                  <a:gd name="T1" fmla="*/ 34 h 170"/>
                  <a:gd name="T2" fmla="*/ 20 w 175"/>
                  <a:gd name="T3" fmla="*/ 34 h 170"/>
                  <a:gd name="T4" fmla="*/ 22 w 175"/>
                  <a:gd name="T5" fmla="*/ 33 h 170"/>
                  <a:gd name="T6" fmla="*/ 25 w 175"/>
                  <a:gd name="T7" fmla="*/ 32 h 170"/>
                  <a:gd name="T8" fmla="*/ 27 w 175"/>
                  <a:gd name="T9" fmla="*/ 31 h 170"/>
                  <a:gd name="T10" fmla="*/ 29 w 175"/>
                  <a:gd name="T11" fmla="*/ 29 h 170"/>
                  <a:gd name="T12" fmla="*/ 32 w 175"/>
                  <a:gd name="T13" fmla="*/ 27 h 170"/>
                  <a:gd name="T14" fmla="*/ 32 w 175"/>
                  <a:gd name="T15" fmla="*/ 25 h 170"/>
                  <a:gd name="T16" fmla="*/ 33 w 175"/>
                  <a:gd name="T17" fmla="*/ 22 h 170"/>
                  <a:gd name="T18" fmla="*/ 34 w 175"/>
                  <a:gd name="T19" fmla="*/ 20 h 170"/>
                  <a:gd name="T20" fmla="*/ 35 w 175"/>
                  <a:gd name="T21" fmla="*/ 17 h 170"/>
                  <a:gd name="T22" fmla="*/ 34 w 175"/>
                  <a:gd name="T23" fmla="*/ 14 h 170"/>
                  <a:gd name="T24" fmla="*/ 33 w 175"/>
                  <a:gd name="T25" fmla="*/ 12 h 170"/>
                  <a:gd name="T26" fmla="*/ 32 w 175"/>
                  <a:gd name="T27" fmla="*/ 9 h 170"/>
                  <a:gd name="T28" fmla="*/ 32 w 175"/>
                  <a:gd name="T29" fmla="*/ 7 h 170"/>
                  <a:gd name="T30" fmla="*/ 29 w 175"/>
                  <a:gd name="T31" fmla="*/ 5 h 170"/>
                  <a:gd name="T32" fmla="*/ 27 w 175"/>
                  <a:gd name="T33" fmla="*/ 3 h 170"/>
                  <a:gd name="T34" fmla="*/ 25 w 175"/>
                  <a:gd name="T35" fmla="*/ 2 h 170"/>
                  <a:gd name="T36" fmla="*/ 22 w 175"/>
                  <a:gd name="T37" fmla="*/ 1 h 170"/>
                  <a:gd name="T38" fmla="*/ 20 w 175"/>
                  <a:gd name="T39" fmla="*/ 0 h 170"/>
                  <a:gd name="T40" fmla="*/ 18 w 175"/>
                  <a:gd name="T41" fmla="*/ 0 h 170"/>
                  <a:gd name="T42" fmla="*/ 15 w 175"/>
                  <a:gd name="T43" fmla="*/ 0 h 170"/>
                  <a:gd name="T44" fmla="*/ 12 w 175"/>
                  <a:gd name="T45" fmla="*/ 1 h 170"/>
                  <a:gd name="T46" fmla="*/ 10 w 175"/>
                  <a:gd name="T47" fmla="*/ 2 h 170"/>
                  <a:gd name="T48" fmla="*/ 8 w 175"/>
                  <a:gd name="T49" fmla="*/ 3 h 170"/>
                  <a:gd name="T50" fmla="*/ 5 w 175"/>
                  <a:gd name="T51" fmla="*/ 5 h 170"/>
                  <a:gd name="T52" fmla="*/ 3 w 175"/>
                  <a:gd name="T53" fmla="*/ 7 h 170"/>
                  <a:gd name="T54" fmla="*/ 3 w 175"/>
                  <a:gd name="T55" fmla="*/ 9 h 170"/>
                  <a:gd name="T56" fmla="*/ 1 w 175"/>
                  <a:gd name="T57" fmla="*/ 11 h 170"/>
                  <a:gd name="T58" fmla="*/ 1 w 175"/>
                  <a:gd name="T59" fmla="*/ 13 h 170"/>
                  <a:gd name="T60" fmla="*/ 0 w 175"/>
                  <a:gd name="T61" fmla="*/ 17 h 170"/>
                  <a:gd name="T62" fmla="*/ 0 w 175"/>
                  <a:gd name="T63" fmla="*/ 17 h 170"/>
                  <a:gd name="T64" fmla="*/ 1 w 175"/>
                  <a:gd name="T65" fmla="*/ 20 h 170"/>
                  <a:gd name="T66" fmla="*/ 1 w 175"/>
                  <a:gd name="T67" fmla="*/ 22 h 170"/>
                  <a:gd name="T68" fmla="*/ 3 w 175"/>
                  <a:gd name="T69" fmla="*/ 25 h 170"/>
                  <a:gd name="T70" fmla="*/ 3 w 175"/>
                  <a:gd name="T71" fmla="*/ 27 h 170"/>
                  <a:gd name="T72" fmla="*/ 5 w 175"/>
                  <a:gd name="T73" fmla="*/ 29 h 170"/>
                  <a:gd name="T74" fmla="*/ 8 w 175"/>
                  <a:gd name="T75" fmla="*/ 31 h 170"/>
                  <a:gd name="T76" fmla="*/ 9 w 175"/>
                  <a:gd name="T77" fmla="*/ 32 h 170"/>
                  <a:gd name="T78" fmla="*/ 12 w 175"/>
                  <a:gd name="T79" fmla="*/ 33 h 170"/>
                  <a:gd name="T80" fmla="*/ 15 w 175"/>
                  <a:gd name="T81" fmla="*/ 34 h 170"/>
                  <a:gd name="T82" fmla="*/ 18 w 175"/>
                  <a:gd name="T83" fmla="*/ 34 h 1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5"/>
                  <a:gd name="T127" fmla="*/ 0 h 170"/>
                  <a:gd name="T128" fmla="*/ 175 w 175"/>
                  <a:gd name="T129" fmla="*/ 170 h 17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5" h="170">
                    <a:moveTo>
                      <a:pt x="88" y="170"/>
                    </a:moveTo>
                    <a:lnTo>
                      <a:pt x="101" y="170"/>
                    </a:lnTo>
                    <a:lnTo>
                      <a:pt x="112" y="166"/>
                    </a:lnTo>
                    <a:lnTo>
                      <a:pt x="125" y="162"/>
                    </a:lnTo>
                    <a:lnTo>
                      <a:pt x="137" y="153"/>
                    </a:lnTo>
                    <a:lnTo>
                      <a:pt x="146" y="145"/>
                    </a:lnTo>
                    <a:lnTo>
                      <a:pt x="159" y="137"/>
                    </a:lnTo>
                    <a:lnTo>
                      <a:pt x="162" y="124"/>
                    </a:lnTo>
                    <a:lnTo>
                      <a:pt x="166" y="112"/>
                    </a:lnTo>
                    <a:lnTo>
                      <a:pt x="171" y="99"/>
                    </a:lnTo>
                    <a:lnTo>
                      <a:pt x="175" y="83"/>
                    </a:lnTo>
                    <a:lnTo>
                      <a:pt x="171" y="70"/>
                    </a:lnTo>
                    <a:lnTo>
                      <a:pt x="166" y="58"/>
                    </a:lnTo>
                    <a:lnTo>
                      <a:pt x="162" y="45"/>
                    </a:lnTo>
                    <a:lnTo>
                      <a:pt x="159" y="33"/>
                    </a:lnTo>
                    <a:lnTo>
                      <a:pt x="146" y="25"/>
                    </a:lnTo>
                    <a:lnTo>
                      <a:pt x="137" y="16"/>
                    </a:lnTo>
                    <a:lnTo>
                      <a:pt x="125" y="8"/>
                    </a:lnTo>
                    <a:lnTo>
                      <a:pt x="112" y="4"/>
                    </a:lnTo>
                    <a:lnTo>
                      <a:pt x="101" y="0"/>
                    </a:lnTo>
                    <a:lnTo>
                      <a:pt x="88" y="0"/>
                    </a:lnTo>
                    <a:lnTo>
                      <a:pt x="76" y="0"/>
                    </a:lnTo>
                    <a:lnTo>
                      <a:pt x="58" y="4"/>
                    </a:lnTo>
                    <a:lnTo>
                      <a:pt x="51" y="8"/>
                    </a:lnTo>
                    <a:lnTo>
                      <a:pt x="38" y="16"/>
                    </a:lnTo>
                    <a:lnTo>
                      <a:pt x="25" y="25"/>
                    </a:lnTo>
                    <a:lnTo>
                      <a:pt x="17" y="33"/>
                    </a:lnTo>
                    <a:lnTo>
                      <a:pt x="13" y="45"/>
                    </a:lnTo>
                    <a:lnTo>
                      <a:pt x="4" y="54"/>
                    </a:lnTo>
                    <a:lnTo>
                      <a:pt x="4" y="67"/>
                    </a:lnTo>
                    <a:lnTo>
                      <a:pt x="0" y="83"/>
                    </a:lnTo>
                    <a:lnTo>
                      <a:pt x="0" y="87"/>
                    </a:lnTo>
                    <a:lnTo>
                      <a:pt x="4" y="99"/>
                    </a:lnTo>
                    <a:lnTo>
                      <a:pt x="4" y="112"/>
                    </a:lnTo>
                    <a:lnTo>
                      <a:pt x="13" y="124"/>
                    </a:lnTo>
                    <a:lnTo>
                      <a:pt x="17" y="137"/>
                    </a:lnTo>
                    <a:lnTo>
                      <a:pt x="25" y="145"/>
                    </a:lnTo>
                    <a:lnTo>
                      <a:pt x="38" y="153"/>
                    </a:lnTo>
                    <a:lnTo>
                      <a:pt x="47" y="162"/>
                    </a:lnTo>
                    <a:lnTo>
                      <a:pt x="58" y="166"/>
                    </a:lnTo>
                    <a:lnTo>
                      <a:pt x="76" y="170"/>
                    </a:lnTo>
                    <a:lnTo>
                      <a:pt x="88" y="170"/>
                    </a:lnTo>
                    <a:close/>
                  </a:path>
                </a:pathLst>
              </a:custGeom>
              <a:solidFill>
                <a:srgbClr val="8484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585" name="Freeform 88">
                <a:extLst>
                  <a:ext uri="{FF2B5EF4-FFF2-40B4-BE49-F238E27FC236}">
                    <a16:creationId xmlns:a16="http://schemas.microsoft.com/office/drawing/2014/main" id="{2F4E6E21-4FCE-43FA-84B3-F5E9977C753A}"/>
                  </a:ext>
                </a:extLst>
              </p:cNvPr>
              <p:cNvSpPr>
                <a:spLocks/>
              </p:cNvSpPr>
              <p:nvPr/>
            </p:nvSpPr>
            <p:spPr bwMode="auto">
              <a:xfrm>
                <a:off x="2169" y="1126"/>
                <a:ext cx="28" cy="28"/>
              </a:xfrm>
              <a:custGeom>
                <a:avLst/>
                <a:gdLst>
                  <a:gd name="T0" fmla="*/ 14 w 137"/>
                  <a:gd name="T1" fmla="*/ 28 h 137"/>
                  <a:gd name="T2" fmla="*/ 16 w 137"/>
                  <a:gd name="T3" fmla="*/ 28 h 137"/>
                  <a:gd name="T4" fmla="*/ 19 w 137"/>
                  <a:gd name="T5" fmla="*/ 28 h 137"/>
                  <a:gd name="T6" fmla="*/ 20 w 137"/>
                  <a:gd name="T7" fmla="*/ 27 h 137"/>
                  <a:gd name="T8" fmla="*/ 22 w 137"/>
                  <a:gd name="T9" fmla="*/ 25 h 137"/>
                  <a:gd name="T10" fmla="*/ 24 w 137"/>
                  <a:gd name="T11" fmla="*/ 24 h 137"/>
                  <a:gd name="T12" fmla="*/ 25 w 137"/>
                  <a:gd name="T13" fmla="*/ 23 h 137"/>
                  <a:gd name="T14" fmla="*/ 26 w 137"/>
                  <a:gd name="T15" fmla="*/ 20 h 137"/>
                  <a:gd name="T16" fmla="*/ 27 w 137"/>
                  <a:gd name="T17" fmla="*/ 19 h 137"/>
                  <a:gd name="T18" fmla="*/ 28 w 137"/>
                  <a:gd name="T19" fmla="*/ 16 h 137"/>
                  <a:gd name="T20" fmla="*/ 28 w 137"/>
                  <a:gd name="T21" fmla="*/ 14 h 137"/>
                  <a:gd name="T22" fmla="*/ 28 w 137"/>
                  <a:gd name="T23" fmla="*/ 12 h 137"/>
                  <a:gd name="T24" fmla="*/ 27 w 137"/>
                  <a:gd name="T25" fmla="*/ 9 h 137"/>
                  <a:gd name="T26" fmla="*/ 26 w 137"/>
                  <a:gd name="T27" fmla="*/ 8 h 137"/>
                  <a:gd name="T28" fmla="*/ 25 w 137"/>
                  <a:gd name="T29" fmla="*/ 6 h 137"/>
                  <a:gd name="T30" fmla="*/ 24 w 137"/>
                  <a:gd name="T31" fmla="*/ 4 h 137"/>
                  <a:gd name="T32" fmla="*/ 22 w 137"/>
                  <a:gd name="T33" fmla="*/ 2 h 137"/>
                  <a:gd name="T34" fmla="*/ 20 w 137"/>
                  <a:gd name="T35" fmla="*/ 2 h 137"/>
                  <a:gd name="T36" fmla="*/ 19 w 137"/>
                  <a:gd name="T37" fmla="*/ 1 h 137"/>
                  <a:gd name="T38" fmla="*/ 16 w 137"/>
                  <a:gd name="T39" fmla="*/ 0 h 137"/>
                  <a:gd name="T40" fmla="*/ 14 w 137"/>
                  <a:gd name="T41" fmla="*/ 0 h 137"/>
                  <a:gd name="T42" fmla="*/ 12 w 137"/>
                  <a:gd name="T43" fmla="*/ 0 h 137"/>
                  <a:gd name="T44" fmla="*/ 9 w 137"/>
                  <a:gd name="T45" fmla="*/ 1 h 137"/>
                  <a:gd name="T46" fmla="*/ 8 w 137"/>
                  <a:gd name="T47" fmla="*/ 2 h 137"/>
                  <a:gd name="T48" fmla="*/ 6 w 137"/>
                  <a:gd name="T49" fmla="*/ 2 h 137"/>
                  <a:gd name="T50" fmla="*/ 4 w 137"/>
                  <a:gd name="T51" fmla="*/ 4 h 137"/>
                  <a:gd name="T52" fmla="*/ 2 w 137"/>
                  <a:gd name="T53" fmla="*/ 6 h 137"/>
                  <a:gd name="T54" fmla="*/ 2 w 137"/>
                  <a:gd name="T55" fmla="*/ 8 h 137"/>
                  <a:gd name="T56" fmla="*/ 1 w 137"/>
                  <a:gd name="T57" fmla="*/ 9 h 137"/>
                  <a:gd name="T58" fmla="*/ 0 w 137"/>
                  <a:gd name="T59" fmla="*/ 12 h 137"/>
                  <a:gd name="T60" fmla="*/ 0 w 137"/>
                  <a:gd name="T61" fmla="*/ 14 h 137"/>
                  <a:gd name="T62" fmla="*/ 0 w 137"/>
                  <a:gd name="T63" fmla="*/ 16 h 137"/>
                  <a:gd name="T64" fmla="*/ 1 w 137"/>
                  <a:gd name="T65" fmla="*/ 19 h 137"/>
                  <a:gd name="T66" fmla="*/ 2 w 137"/>
                  <a:gd name="T67" fmla="*/ 20 h 137"/>
                  <a:gd name="T68" fmla="*/ 2 w 137"/>
                  <a:gd name="T69" fmla="*/ 23 h 137"/>
                  <a:gd name="T70" fmla="*/ 4 w 137"/>
                  <a:gd name="T71" fmla="*/ 24 h 137"/>
                  <a:gd name="T72" fmla="*/ 6 w 137"/>
                  <a:gd name="T73" fmla="*/ 25 h 137"/>
                  <a:gd name="T74" fmla="*/ 8 w 137"/>
                  <a:gd name="T75" fmla="*/ 27 h 137"/>
                  <a:gd name="T76" fmla="*/ 9 w 137"/>
                  <a:gd name="T77" fmla="*/ 28 h 137"/>
                  <a:gd name="T78" fmla="*/ 12 w 137"/>
                  <a:gd name="T79" fmla="*/ 28 h 137"/>
                  <a:gd name="T80" fmla="*/ 14 w 137"/>
                  <a:gd name="T81" fmla="*/ 28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37"/>
                  <a:gd name="T125" fmla="*/ 137 w 137"/>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37">
                    <a:moveTo>
                      <a:pt x="70" y="137"/>
                    </a:moveTo>
                    <a:lnTo>
                      <a:pt x="79" y="137"/>
                    </a:lnTo>
                    <a:lnTo>
                      <a:pt x="92" y="137"/>
                    </a:lnTo>
                    <a:lnTo>
                      <a:pt x="99" y="133"/>
                    </a:lnTo>
                    <a:lnTo>
                      <a:pt x="108" y="124"/>
                    </a:lnTo>
                    <a:lnTo>
                      <a:pt x="117" y="117"/>
                    </a:lnTo>
                    <a:lnTo>
                      <a:pt x="124" y="112"/>
                    </a:lnTo>
                    <a:lnTo>
                      <a:pt x="129" y="99"/>
                    </a:lnTo>
                    <a:lnTo>
                      <a:pt x="133" y="91"/>
                    </a:lnTo>
                    <a:lnTo>
                      <a:pt x="137" y="79"/>
                    </a:lnTo>
                    <a:lnTo>
                      <a:pt x="137" y="70"/>
                    </a:lnTo>
                    <a:lnTo>
                      <a:pt x="137" y="58"/>
                    </a:lnTo>
                    <a:lnTo>
                      <a:pt x="133" y="45"/>
                    </a:lnTo>
                    <a:lnTo>
                      <a:pt x="129" y="37"/>
                    </a:lnTo>
                    <a:lnTo>
                      <a:pt x="124" y="29"/>
                    </a:lnTo>
                    <a:lnTo>
                      <a:pt x="117" y="21"/>
                    </a:lnTo>
                    <a:lnTo>
                      <a:pt x="108" y="12"/>
                    </a:lnTo>
                    <a:lnTo>
                      <a:pt x="99" y="9"/>
                    </a:lnTo>
                    <a:lnTo>
                      <a:pt x="92" y="4"/>
                    </a:lnTo>
                    <a:lnTo>
                      <a:pt x="79" y="0"/>
                    </a:lnTo>
                    <a:lnTo>
                      <a:pt x="70" y="0"/>
                    </a:lnTo>
                    <a:lnTo>
                      <a:pt x="58" y="0"/>
                    </a:lnTo>
                    <a:lnTo>
                      <a:pt x="45" y="4"/>
                    </a:lnTo>
                    <a:lnTo>
                      <a:pt x="38" y="9"/>
                    </a:lnTo>
                    <a:lnTo>
                      <a:pt x="29" y="12"/>
                    </a:lnTo>
                    <a:lnTo>
                      <a:pt x="21" y="21"/>
                    </a:lnTo>
                    <a:lnTo>
                      <a:pt x="12" y="29"/>
                    </a:lnTo>
                    <a:lnTo>
                      <a:pt x="9" y="37"/>
                    </a:lnTo>
                    <a:lnTo>
                      <a:pt x="4" y="45"/>
                    </a:lnTo>
                    <a:lnTo>
                      <a:pt x="0" y="58"/>
                    </a:lnTo>
                    <a:lnTo>
                      <a:pt x="0" y="70"/>
                    </a:lnTo>
                    <a:lnTo>
                      <a:pt x="0" y="79"/>
                    </a:lnTo>
                    <a:lnTo>
                      <a:pt x="4" y="91"/>
                    </a:lnTo>
                    <a:lnTo>
                      <a:pt x="9" y="99"/>
                    </a:lnTo>
                    <a:lnTo>
                      <a:pt x="12" y="112"/>
                    </a:lnTo>
                    <a:lnTo>
                      <a:pt x="21" y="117"/>
                    </a:lnTo>
                    <a:lnTo>
                      <a:pt x="29" y="124"/>
                    </a:lnTo>
                    <a:lnTo>
                      <a:pt x="38" y="133"/>
                    </a:lnTo>
                    <a:lnTo>
                      <a:pt x="45" y="137"/>
                    </a:lnTo>
                    <a:lnTo>
                      <a:pt x="58" y="137"/>
                    </a:lnTo>
                    <a:lnTo>
                      <a:pt x="70" y="137"/>
                    </a:lnTo>
                    <a:close/>
                  </a:path>
                </a:pathLst>
              </a:custGeom>
              <a:solidFill>
                <a:srgbClr val="919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586" name="Freeform 89">
                <a:extLst>
                  <a:ext uri="{FF2B5EF4-FFF2-40B4-BE49-F238E27FC236}">
                    <a16:creationId xmlns:a16="http://schemas.microsoft.com/office/drawing/2014/main" id="{6543E208-92E1-4624-884E-0941B3DC610E}"/>
                  </a:ext>
                </a:extLst>
              </p:cNvPr>
              <p:cNvSpPr>
                <a:spLocks/>
              </p:cNvSpPr>
              <p:nvPr/>
            </p:nvSpPr>
            <p:spPr bwMode="auto">
              <a:xfrm>
                <a:off x="2357" y="1017"/>
                <a:ext cx="116" cy="115"/>
              </a:xfrm>
              <a:custGeom>
                <a:avLst/>
                <a:gdLst>
                  <a:gd name="T0" fmla="*/ 58 w 578"/>
                  <a:gd name="T1" fmla="*/ 115 h 577"/>
                  <a:gd name="T2" fmla="*/ 68 w 578"/>
                  <a:gd name="T3" fmla="*/ 114 h 577"/>
                  <a:gd name="T4" fmla="*/ 77 w 578"/>
                  <a:gd name="T5" fmla="*/ 112 h 577"/>
                  <a:gd name="T6" fmla="*/ 85 w 578"/>
                  <a:gd name="T7" fmla="*/ 108 h 577"/>
                  <a:gd name="T8" fmla="*/ 93 w 578"/>
                  <a:gd name="T9" fmla="*/ 103 h 577"/>
                  <a:gd name="T10" fmla="*/ 99 w 578"/>
                  <a:gd name="T11" fmla="*/ 98 h 577"/>
                  <a:gd name="T12" fmla="*/ 105 w 578"/>
                  <a:gd name="T13" fmla="*/ 91 h 577"/>
                  <a:gd name="T14" fmla="*/ 109 w 578"/>
                  <a:gd name="T15" fmla="*/ 84 h 577"/>
                  <a:gd name="T16" fmla="*/ 113 w 578"/>
                  <a:gd name="T17" fmla="*/ 75 h 577"/>
                  <a:gd name="T18" fmla="*/ 115 w 578"/>
                  <a:gd name="T19" fmla="*/ 66 h 577"/>
                  <a:gd name="T20" fmla="*/ 116 w 578"/>
                  <a:gd name="T21" fmla="*/ 57 h 577"/>
                  <a:gd name="T22" fmla="*/ 115 w 578"/>
                  <a:gd name="T23" fmla="*/ 48 h 577"/>
                  <a:gd name="T24" fmla="*/ 113 w 578"/>
                  <a:gd name="T25" fmla="*/ 39 h 577"/>
                  <a:gd name="T26" fmla="*/ 109 w 578"/>
                  <a:gd name="T27" fmla="*/ 30 h 577"/>
                  <a:gd name="T28" fmla="*/ 105 w 578"/>
                  <a:gd name="T29" fmla="*/ 23 h 577"/>
                  <a:gd name="T30" fmla="*/ 99 w 578"/>
                  <a:gd name="T31" fmla="*/ 17 h 577"/>
                  <a:gd name="T32" fmla="*/ 93 w 578"/>
                  <a:gd name="T33" fmla="*/ 11 h 577"/>
                  <a:gd name="T34" fmla="*/ 85 w 578"/>
                  <a:gd name="T35" fmla="*/ 6 h 577"/>
                  <a:gd name="T36" fmla="*/ 77 w 578"/>
                  <a:gd name="T37" fmla="*/ 3 h 577"/>
                  <a:gd name="T38" fmla="*/ 68 w 578"/>
                  <a:gd name="T39" fmla="*/ 1 h 577"/>
                  <a:gd name="T40" fmla="*/ 58 w 578"/>
                  <a:gd name="T41" fmla="*/ 0 h 577"/>
                  <a:gd name="T42" fmla="*/ 48 w 578"/>
                  <a:gd name="T43" fmla="*/ 1 h 577"/>
                  <a:gd name="T44" fmla="*/ 40 w 578"/>
                  <a:gd name="T45" fmla="*/ 3 h 577"/>
                  <a:gd name="T46" fmla="*/ 32 w 578"/>
                  <a:gd name="T47" fmla="*/ 6 h 577"/>
                  <a:gd name="T48" fmla="*/ 24 w 578"/>
                  <a:gd name="T49" fmla="*/ 11 h 577"/>
                  <a:gd name="T50" fmla="*/ 17 w 578"/>
                  <a:gd name="T51" fmla="*/ 17 h 577"/>
                  <a:gd name="T52" fmla="*/ 11 w 578"/>
                  <a:gd name="T53" fmla="*/ 23 h 577"/>
                  <a:gd name="T54" fmla="*/ 7 w 578"/>
                  <a:gd name="T55" fmla="*/ 30 h 577"/>
                  <a:gd name="T56" fmla="*/ 3 w 578"/>
                  <a:gd name="T57" fmla="*/ 39 h 577"/>
                  <a:gd name="T58" fmla="*/ 1 w 578"/>
                  <a:gd name="T59" fmla="*/ 48 h 577"/>
                  <a:gd name="T60" fmla="*/ 0 w 578"/>
                  <a:gd name="T61" fmla="*/ 57 h 577"/>
                  <a:gd name="T62" fmla="*/ 1 w 578"/>
                  <a:gd name="T63" fmla="*/ 66 h 577"/>
                  <a:gd name="T64" fmla="*/ 3 w 578"/>
                  <a:gd name="T65" fmla="*/ 75 h 577"/>
                  <a:gd name="T66" fmla="*/ 7 w 578"/>
                  <a:gd name="T67" fmla="*/ 84 h 577"/>
                  <a:gd name="T68" fmla="*/ 11 w 578"/>
                  <a:gd name="T69" fmla="*/ 91 h 577"/>
                  <a:gd name="T70" fmla="*/ 17 w 578"/>
                  <a:gd name="T71" fmla="*/ 98 h 577"/>
                  <a:gd name="T72" fmla="*/ 24 w 578"/>
                  <a:gd name="T73" fmla="*/ 103 h 577"/>
                  <a:gd name="T74" fmla="*/ 32 w 578"/>
                  <a:gd name="T75" fmla="*/ 108 h 577"/>
                  <a:gd name="T76" fmla="*/ 40 w 578"/>
                  <a:gd name="T77" fmla="*/ 112 h 577"/>
                  <a:gd name="T78" fmla="*/ 48 w 578"/>
                  <a:gd name="T79" fmla="*/ 114 h 577"/>
                  <a:gd name="T80" fmla="*/ 58 w 578"/>
                  <a:gd name="T81" fmla="*/ 115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7"/>
                  <a:gd name="T125" fmla="*/ 578 w 578"/>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7">
                    <a:moveTo>
                      <a:pt x="290" y="577"/>
                    </a:moveTo>
                    <a:lnTo>
                      <a:pt x="337" y="573"/>
                    </a:lnTo>
                    <a:lnTo>
                      <a:pt x="382" y="560"/>
                    </a:lnTo>
                    <a:lnTo>
                      <a:pt x="423" y="544"/>
                    </a:lnTo>
                    <a:lnTo>
                      <a:pt x="461" y="519"/>
                    </a:lnTo>
                    <a:lnTo>
                      <a:pt x="494" y="490"/>
                    </a:lnTo>
                    <a:lnTo>
                      <a:pt x="524" y="456"/>
                    </a:lnTo>
                    <a:lnTo>
                      <a:pt x="544" y="420"/>
                    </a:lnTo>
                    <a:lnTo>
                      <a:pt x="565" y="378"/>
                    </a:lnTo>
                    <a:lnTo>
                      <a:pt x="573" y="332"/>
                    </a:lnTo>
                    <a:lnTo>
                      <a:pt x="578" y="287"/>
                    </a:lnTo>
                    <a:lnTo>
                      <a:pt x="573" y="241"/>
                    </a:lnTo>
                    <a:lnTo>
                      <a:pt x="565" y="195"/>
                    </a:lnTo>
                    <a:lnTo>
                      <a:pt x="544" y="153"/>
                    </a:lnTo>
                    <a:lnTo>
                      <a:pt x="524" y="116"/>
                    </a:lnTo>
                    <a:lnTo>
                      <a:pt x="494" y="83"/>
                    </a:lnTo>
                    <a:lnTo>
                      <a:pt x="461" y="54"/>
                    </a:lnTo>
                    <a:lnTo>
                      <a:pt x="423" y="29"/>
                    </a:lnTo>
                    <a:lnTo>
                      <a:pt x="382" y="13"/>
                    </a:lnTo>
                    <a:lnTo>
                      <a:pt x="337" y="4"/>
                    </a:lnTo>
                    <a:lnTo>
                      <a:pt x="290" y="0"/>
                    </a:lnTo>
                    <a:lnTo>
                      <a:pt x="241" y="4"/>
                    </a:lnTo>
                    <a:lnTo>
                      <a:pt x="200" y="13"/>
                    </a:lnTo>
                    <a:lnTo>
                      <a:pt x="158" y="29"/>
                    </a:lnTo>
                    <a:lnTo>
                      <a:pt x="121" y="54"/>
                    </a:lnTo>
                    <a:lnTo>
                      <a:pt x="83" y="83"/>
                    </a:lnTo>
                    <a:lnTo>
                      <a:pt x="54" y="116"/>
                    </a:lnTo>
                    <a:lnTo>
                      <a:pt x="34" y="153"/>
                    </a:lnTo>
                    <a:lnTo>
                      <a:pt x="16" y="195"/>
                    </a:lnTo>
                    <a:lnTo>
                      <a:pt x="4" y="241"/>
                    </a:lnTo>
                    <a:lnTo>
                      <a:pt x="0" y="287"/>
                    </a:lnTo>
                    <a:lnTo>
                      <a:pt x="4" y="332"/>
                    </a:lnTo>
                    <a:lnTo>
                      <a:pt x="16" y="378"/>
                    </a:lnTo>
                    <a:lnTo>
                      <a:pt x="34" y="420"/>
                    </a:lnTo>
                    <a:lnTo>
                      <a:pt x="54" y="456"/>
                    </a:lnTo>
                    <a:lnTo>
                      <a:pt x="83" y="490"/>
                    </a:lnTo>
                    <a:lnTo>
                      <a:pt x="121" y="519"/>
                    </a:lnTo>
                    <a:lnTo>
                      <a:pt x="158" y="544"/>
                    </a:lnTo>
                    <a:lnTo>
                      <a:pt x="200" y="560"/>
                    </a:lnTo>
                    <a:lnTo>
                      <a:pt x="241" y="573"/>
                    </a:lnTo>
                    <a:lnTo>
                      <a:pt x="290" y="57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587" name="Freeform 90">
                <a:extLst>
                  <a:ext uri="{FF2B5EF4-FFF2-40B4-BE49-F238E27FC236}">
                    <a16:creationId xmlns:a16="http://schemas.microsoft.com/office/drawing/2014/main" id="{F4C4FF3A-0F06-4E66-AE2F-6295195573BD}"/>
                  </a:ext>
                </a:extLst>
              </p:cNvPr>
              <p:cNvSpPr>
                <a:spLocks/>
              </p:cNvSpPr>
              <p:nvPr/>
            </p:nvSpPr>
            <p:spPr bwMode="auto">
              <a:xfrm>
                <a:off x="2357" y="1017"/>
                <a:ext cx="116" cy="115"/>
              </a:xfrm>
              <a:custGeom>
                <a:avLst/>
                <a:gdLst>
                  <a:gd name="T0" fmla="*/ 58 w 578"/>
                  <a:gd name="T1" fmla="*/ 115 h 577"/>
                  <a:gd name="T2" fmla="*/ 68 w 578"/>
                  <a:gd name="T3" fmla="*/ 114 h 577"/>
                  <a:gd name="T4" fmla="*/ 77 w 578"/>
                  <a:gd name="T5" fmla="*/ 112 h 577"/>
                  <a:gd name="T6" fmla="*/ 85 w 578"/>
                  <a:gd name="T7" fmla="*/ 108 h 577"/>
                  <a:gd name="T8" fmla="*/ 93 w 578"/>
                  <a:gd name="T9" fmla="*/ 103 h 577"/>
                  <a:gd name="T10" fmla="*/ 99 w 578"/>
                  <a:gd name="T11" fmla="*/ 98 h 577"/>
                  <a:gd name="T12" fmla="*/ 105 w 578"/>
                  <a:gd name="T13" fmla="*/ 91 h 577"/>
                  <a:gd name="T14" fmla="*/ 109 w 578"/>
                  <a:gd name="T15" fmla="*/ 84 h 577"/>
                  <a:gd name="T16" fmla="*/ 113 w 578"/>
                  <a:gd name="T17" fmla="*/ 75 h 577"/>
                  <a:gd name="T18" fmla="*/ 115 w 578"/>
                  <a:gd name="T19" fmla="*/ 66 h 577"/>
                  <a:gd name="T20" fmla="*/ 116 w 578"/>
                  <a:gd name="T21" fmla="*/ 57 h 577"/>
                  <a:gd name="T22" fmla="*/ 115 w 578"/>
                  <a:gd name="T23" fmla="*/ 48 h 577"/>
                  <a:gd name="T24" fmla="*/ 113 w 578"/>
                  <a:gd name="T25" fmla="*/ 39 h 577"/>
                  <a:gd name="T26" fmla="*/ 109 w 578"/>
                  <a:gd name="T27" fmla="*/ 30 h 577"/>
                  <a:gd name="T28" fmla="*/ 105 w 578"/>
                  <a:gd name="T29" fmla="*/ 23 h 577"/>
                  <a:gd name="T30" fmla="*/ 99 w 578"/>
                  <a:gd name="T31" fmla="*/ 17 h 577"/>
                  <a:gd name="T32" fmla="*/ 93 w 578"/>
                  <a:gd name="T33" fmla="*/ 11 h 577"/>
                  <a:gd name="T34" fmla="*/ 85 w 578"/>
                  <a:gd name="T35" fmla="*/ 6 h 577"/>
                  <a:gd name="T36" fmla="*/ 77 w 578"/>
                  <a:gd name="T37" fmla="*/ 3 h 577"/>
                  <a:gd name="T38" fmla="*/ 68 w 578"/>
                  <a:gd name="T39" fmla="*/ 1 h 577"/>
                  <a:gd name="T40" fmla="*/ 58 w 578"/>
                  <a:gd name="T41" fmla="*/ 0 h 577"/>
                  <a:gd name="T42" fmla="*/ 48 w 578"/>
                  <a:gd name="T43" fmla="*/ 1 h 577"/>
                  <a:gd name="T44" fmla="*/ 40 w 578"/>
                  <a:gd name="T45" fmla="*/ 3 h 577"/>
                  <a:gd name="T46" fmla="*/ 32 w 578"/>
                  <a:gd name="T47" fmla="*/ 6 h 577"/>
                  <a:gd name="T48" fmla="*/ 24 w 578"/>
                  <a:gd name="T49" fmla="*/ 11 h 577"/>
                  <a:gd name="T50" fmla="*/ 17 w 578"/>
                  <a:gd name="T51" fmla="*/ 17 h 577"/>
                  <a:gd name="T52" fmla="*/ 11 w 578"/>
                  <a:gd name="T53" fmla="*/ 23 h 577"/>
                  <a:gd name="T54" fmla="*/ 7 w 578"/>
                  <a:gd name="T55" fmla="*/ 30 h 577"/>
                  <a:gd name="T56" fmla="*/ 3 w 578"/>
                  <a:gd name="T57" fmla="*/ 39 h 577"/>
                  <a:gd name="T58" fmla="*/ 1 w 578"/>
                  <a:gd name="T59" fmla="*/ 48 h 577"/>
                  <a:gd name="T60" fmla="*/ 0 w 578"/>
                  <a:gd name="T61" fmla="*/ 57 h 577"/>
                  <a:gd name="T62" fmla="*/ 1 w 578"/>
                  <a:gd name="T63" fmla="*/ 66 h 577"/>
                  <a:gd name="T64" fmla="*/ 3 w 578"/>
                  <a:gd name="T65" fmla="*/ 75 h 577"/>
                  <a:gd name="T66" fmla="*/ 7 w 578"/>
                  <a:gd name="T67" fmla="*/ 84 h 577"/>
                  <a:gd name="T68" fmla="*/ 11 w 578"/>
                  <a:gd name="T69" fmla="*/ 91 h 577"/>
                  <a:gd name="T70" fmla="*/ 17 w 578"/>
                  <a:gd name="T71" fmla="*/ 98 h 577"/>
                  <a:gd name="T72" fmla="*/ 24 w 578"/>
                  <a:gd name="T73" fmla="*/ 103 h 577"/>
                  <a:gd name="T74" fmla="*/ 32 w 578"/>
                  <a:gd name="T75" fmla="*/ 108 h 577"/>
                  <a:gd name="T76" fmla="*/ 40 w 578"/>
                  <a:gd name="T77" fmla="*/ 112 h 577"/>
                  <a:gd name="T78" fmla="*/ 48 w 578"/>
                  <a:gd name="T79" fmla="*/ 114 h 577"/>
                  <a:gd name="T80" fmla="*/ 58 w 578"/>
                  <a:gd name="T81" fmla="*/ 115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7"/>
                  <a:gd name="T125" fmla="*/ 578 w 578"/>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7">
                    <a:moveTo>
                      <a:pt x="290" y="577"/>
                    </a:moveTo>
                    <a:lnTo>
                      <a:pt x="337" y="573"/>
                    </a:lnTo>
                    <a:lnTo>
                      <a:pt x="382" y="560"/>
                    </a:lnTo>
                    <a:lnTo>
                      <a:pt x="423" y="544"/>
                    </a:lnTo>
                    <a:lnTo>
                      <a:pt x="461" y="519"/>
                    </a:lnTo>
                    <a:lnTo>
                      <a:pt x="494" y="490"/>
                    </a:lnTo>
                    <a:lnTo>
                      <a:pt x="524" y="456"/>
                    </a:lnTo>
                    <a:lnTo>
                      <a:pt x="544" y="420"/>
                    </a:lnTo>
                    <a:lnTo>
                      <a:pt x="565" y="378"/>
                    </a:lnTo>
                    <a:lnTo>
                      <a:pt x="573" y="332"/>
                    </a:lnTo>
                    <a:lnTo>
                      <a:pt x="578" y="287"/>
                    </a:lnTo>
                    <a:lnTo>
                      <a:pt x="573" y="241"/>
                    </a:lnTo>
                    <a:lnTo>
                      <a:pt x="565" y="195"/>
                    </a:lnTo>
                    <a:lnTo>
                      <a:pt x="544" y="153"/>
                    </a:lnTo>
                    <a:lnTo>
                      <a:pt x="524" y="116"/>
                    </a:lnTo>
                    <a:lnTo>
                      <a:pt x="494" y="83"/>
                    </a:lnTo>
                    <a:lnTo>
                      <a:pt x="461" y="54"/>
                    </a:lnTo>
                    <a:lnTo>
                      <a:pt x="423" y="29"/>
                    </a:lnTo>
                    <a:lnTo>
                      <a:pt x="382" y="13"/>
                    </a:lnTo>
                    <a:lnTo>
                      <a:pt x="337" y="4"/>
                    </a:lnTo>
                    <a:lnTo>
                      <a:pt x="290" y="0"/>
                    </a:lnTo>
                    <a:lnTo>
                      <a:pt x="241" y="4"/>
                    </a:lnTo>
                    <a:lnTo>
                      <a:pt x="200" y="13"/>
                    </a:lnTo>
                    <a:lnTo>
                      <a:pt x="158" y="29"/>
                    </a:lnTo>
                    <a:lnTo>
                      <a:pt x="121" y="54"/>
                    </a:lnTo>
                    <a:lnTo>
                      <a:pt x="83" y="83"/>
                    </a:lnTo>
                    <a:lnTo>
                      <a:pt x="54" y="116"/>
                    </a:lnTo>
                    <a:lnTo>
                      <a:pt x="34" y="153"/>
                    </a:lnTo>
                    <a:lnTo>
                      <a:pt x="16" y="195"/>
                    </a:lnTo>
                    <a:lnTo>
                      <a:pt x="4" y="241"/>
                    </a:lnTo>
                    <a:lnTo>
                      <a:pt x="0" y="287"/>
                    </a:lnTo>
                    <a:lnTo>
                      <a:pt x="4" y="332"/>
                    </a:lnTo>
                    <a:lnTo>
                      <a:pt x="16" y="378"/>
                    </a:lnTo>
                    <a:lnTo>
                      <a:pt x="34" y="420"/>
                    </a:lnTo>
                    <a:lnTo>
                      <a:pt x="54" y="456"/>
                    </a:lnTo>
                    <a:lnTo>
                      <a:pt x="83" y="490"/>
                    </a:lnTo>
                    <a:lnTo>
                      <a:pt x="121" y="519"/>
                    </a:lnTo>
                    <a:lnTo>
                      <a:pt x="158" y="544"/>
                    </a:lnTo>
                    <a:lnTo>
                      <a:pt x="200" y="560"/>
                    </a:lnTo>
                    <a:lnTo>
                      <a:pt x="241" y="573"/>
                    </a:lnTo>
                    <a:lnTo>
                      <a:pt x="290"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588" name="Freeform 91">
                <a:extLst>
                  <a:ext uri="{FF2B5EF4-FFF2-40B4-BE49-F238E27FC236}">
                    <a16:creationId xmlns:a16="http://schemas.microsoft.com/office/drawing/2014/main" id="{95B14BB4-726B-4CB2-AB62-46AADF5B2965}"/>
                  </a:ext>
                </a:extLst>
              </p:cNvPr>
              <p:cNvSpPr>
                <a:spLocks/>
              </p:cNvSpPr>
              <p:nvPr/>
            </p:nvSpPr>
            <p:spPr bwMode="auto">
              <a:xfrm>
                <a:off x="2357" y="1017"/>
                <a:ext cx="116" cy="115"/>
              </a:xfrm>
              <a:custGeom>
                <a:avLst/>
                <a:gdLst>
                  <a:gd name="T0" fmla="*/ 58 w 578"/>
                  <a:gd name="T1" fmla="*/ 115 h 577"/>
                  <a:gd name="T2" fmla="*/ 68 w 578"/>
                  <a:gd name="T3" fmla="*/ 114 h 577"/>
                  <a:gd name="T4" fmla="*/ 77 w 578"/>
                  <a:gd name="T5" fmla="*/ 112 h 577"/>
                  <a:gd name="T6" fmla="*/ 85 w 578"/>
                  <a:gd name="T7" fmla="*/ 108 h 577"/>
                  <a:gd name="T8" fmla="*/ 93 w 578"/>
                  <a:gd name="T9" fmla="*/ 103 h 577"/>
                  <a:gd name="T10" fmla="*/ 99 w 578"/>
                  <a:gd name="T11" fmla="*/ 98 h 577"/>
                  <a:gd name="T12" fmla="*/ 105 w 578"/>
                  <a:gd name="T13" fmla="*/ 91 h 577"/>
                  <a:gd name="T14" fmla="*/ 109 w 578"/>
                  <a:gd name="T15" fmla="*/ 84 h 577"/>
                  <a:gd name="T16" fmla="*/ 113 w 578"/>
                  <a:gd name="T17" fmla="*/ 75 h 577"/>
                  <a:gd name="T18" fmla="*/ 115 w 578"/>
                  <a:gd name="T19" fmla="*/ 66 h 577"/>
                  <a:gd name="T20" fmla="*/ 116 w 578"/>
                  <a:gd name="T21" fmla="*/ 57 h 577"/>
                  <a:gd name="T22" fmla="*/ 115 w 578"/>
                  <a:gd name="T23" fmla="*/ 48 h 577"/>
                  <a:gd name="T24" fmla="*/ 113 w 578"/>
                  <a:gd name="T25" fmla="*/ 39 h 577"/>
                  <a:gd name="T26" fmla="*/ 109 w 578"/>
                  <a:gd name="T27" fmla="*/ 30 h 577"/>
                  <a:gd name="T28" fmla="*/ 105 w 578"/>
                  <a:gd name="T29" fmla="*/ 23 h 577"/>
                  <a:gd name="T30" fmla="*/ 99 w 578"/>
                  <a:gd name="T31" fmla="*/ 17 h 577"/>
                  <a:gd name="T32" fmla="*/ 93 w 578"/>
                  <a:gd name="T33" fmla="*/ 11 h 577"/>
                  <a:gd name="T34" fmla="*/ 85 w 578"/>
                  <a:gd name="T35" fmla="*/ 6 h 577"/>
                  <a:gd name="T36" fmla="*/ 77 w 578"/>
                  <a:gd name="T37" fmla="*/ 3 h 577"/>
                  <a:gd name="T38" fmla="*/ 68 w 578"/>
                  <a:gd name="T39" fmla="*/ 1 h 577"/>
                  <a:gd name="T40" fmla="*/ 58 w 578"/>
                  <a:gd name="T41" fmla="*/ 0 h 577"/>
                  <a:gd name="T42" fmla="*/ 48 w 578"/>
                  <a:gd name="T43" fmla="*/ 1 h 577"/>
                  <a:gd name="T44" fmla="*/ 40 w 578"/>
                  <a:gd name="T45" fmla="*/ 3 h 577"/>
                  <a:gd name="T46" fmla="*/ 32 w 578"/>
                  <a:gd name="T47" fmla="*/ 6 h 577"/>
                  <a:gd name="T48" fmla="*/ 24 w 578"/>
                  <a:gd name="T49" fmla="*/ 11 h 577"/>
                  <a:gd name="T50" fmla="*/ 17 w 578"/>
                  <a:gd name="T51" fmla="*/ 17 h 577"/>
                  <a:gd name="T52" fmla="*/ 11 w 578"/>
                  <a:gd name="T53" fmla="*/ 23 h 577"/>
                  <a:gd name="T54" fmla="*/ 7 w 578"/>
                  <a:gd name="T55" fmla="*/ 30 h 577"/>
                  <a:gd name="T56" fmla="*/ 3 w 578"/>
                  <a:gd name="T57" fmla="*/ 39 h 577"/>
                  <a:gd name="T58" fmla="*/ 1 w 578"/>
                  <a:gd name="T59" fmla="*/ 48 h 577"/>
                  <a:gd name="T60" fmla="*/ 0 w 578"/>
                  <a:gd name="T61" fmla="*/ 57 h 577"/>
                  <a:gd name="T62" fmla="*/ 1 w 578"/>
                  <a:gd name="T63" fmla="*/ 66 h 577"/>
                  <a:gd name="T64" fmla="*/ 3 w 578"/>
                  <a:gd name="T65" fmla="*/ 75 h 577"/>
                  <a:gd name="T66" fmla="*/ 7 w 578"/>
                  <a:gd name="T67" fmla="*/ 84 h 577"/>
                  <a:gd name="T68" fmla="*/ 11 w 578"/>
                  <a:gd name="T69" fmla="*/ 91 h 577"/>
                  <a:gd name="T70" fmla="*/ 17 w 578"/>
                  <a:gd name="T71" fmla="*/ 98 h 577"/>
                  <a:gd name="T72" fmla="*/ 24 w 578"/>
                  <a:gd name="T73" fmla="*/ 103 h 577"/>
                  <a:gd name="T74" fmla="*/ 32 w 578"/>
                  <a:gd name="T75" fmla="*/ 108 h 577"/>
                  <a:gd name="T76" fmla="*/ 40 w 578"/>
                  <a:gd name="T77" fmla="*/ 112 h 577"/>
                  <a:gd name="T78" fmla="*/ 48 w 578"/>
                  <a:gd name="T79" fmla="*/ 114 h 577"/>
                  <a:gd name="T80" fmla="*/ 58 w 578"/>
                  <a:gd name="T81" fmla="*/ 115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7"/>
                  <a:gd name="T125" fmla="*/ 578 w 578"/>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7">
                    <a:moveTo>
                      <a:pt x="290" y="577"/>
                    </a:moveTo>
                    <a:lnTo>
                      <a:pt x="337" y="573"/>
                    </a:lnTo>
                    <a:lnTo>
                      <a:pt x="382" y="560"/>
                    </a:lnTo>
                    <a:lnTo>
                      <a:pt x="423" y="544"/>
                    </a:lnTo>
                    <a:lnTo>
                      <a:pt x="461" y="519"/>
                    </a:lnTo>
                    <a:lnTo>
                      <a:pt x="494" y="490"/>
                    </a:lnTo>
                    <a:lnTo>
                      <a:pt x="524" y="456"/>
                    </a:lnTo>
                    <a:lnTo>
                      <a:pt x="544" y="420"/>
                    </a:lnTo>
                    <a:lnTo>
                      <a:pt x="565" y="378"/>
                    </a:lnTo>
                    <a:lnTo>
                      <a:pt x="573" y="332"/>
                    </a:lnTo>
                    <a:lnTo>
                      <a:pt x="578" y="287"/>
                    </a:lnTo>
                    <a:lnTo>
                      <a:pt x="573" y="241"/>
                    </a:lnTo>
                    <a:lnTo>
                      <a:pt x="565" y="195"/>
                    </a:lnTo>
                    <a:lnTo>
                      <a:pt x="544" y="153"/>
                    </a:lnTo>
                    <a:lnTo>
                      <a:pt x="524" y="116"/>
                    </a:lnTo>
                    <a:lnTo>
                      <a:pt x="494" y="83"/>
                    </a:lnTo>
                    <a:lnTo>
                      <a:pt x="461" y="54"/>
                    </a:lnTo>
                    <a:lnTo>
                      <a:pt x="423" y="29"/>
                    </a:lnTo>
                    <a:lnTo>
                      <a:pt x="382" y="13"/>
                    </a:lnTo>
                    <a:lnTo>
                      <a:pt x="337" y="4"/>
                    </a:lnTo>
                    <a:lnTo>
                      <a:pt x="290" y="0"/>
                    </a:lnTo>
                    <a:lnTo>
                      <a:pt x="241" y="4"/>
                    </a:lnTo>
                    <a:lnTo>
                      <a:pt x="200" y="13"/>
                    </a:lnTo>
                    <a:lnTo>
                      <a:pt x="158" y="29"/>
                    </a:lnTo>
                    <a:lnTo>
                      <a:pt x="121" y="54"/>
                    </a:lnTo>
                    <a:lnTo>
                      <a:pt x="83" y="83"/>
                    </a:lnTo>
                    <a:lnTo>
                      <a:pt x="54" y="116"/>
                    </a:lnTo>
                    <a:lnTo>
                      <a:pt x="34" y="153"/>
                    </a:lnTo>
                    <a:lnTo>
                      <a:pt x="16" y="195"/>
                    </a:lnTo>
                    <a:lnTo>
                      <a:pt x="4" y="241"/>
                    </a:lnTo>
                    <a:lnTo>
                      <a:pt x="0" y="287"/>
                    </a:lnTo>
                    <a:lnTo>
                      <a:pt x="4" y="332"/>
                    </a:lnTo>
                    <a:lnTo>
                      <a:pt x="16" y="378"/>
                    </a:lnTo>
                    <a:lnTo>
                      <a:pt x="34" y="420"/>
                    </a:lnTo>
                    <a:lnTo>
                      <a:pt x="54" y="456"/>
                    </a:lnTo>
                    <a:lnTo>
                      <a:pt x="83" y="490"/>
                    </a:lnTo>
                    <a:lnTo>
                      <a:pt x="121" y="519"/>
                    </a:lnTo>
                    <a:lnTo>
                      <a:pt x="158" y="544"/>
                    </a:lnTo>
                    <a:lnTo>
                      <a:pt x="200" y="560"/>
                    </a:lnTo>
                    <a:lnTo>
                      <a:pt x="241" y="573"/>
                    </a:lnTo>
                    <a:lnTo>
                      <a:pt x="290"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589" name="Freeform 92">
                <a:extLst>
                  <a:ext uri="{FF2B5EF4-FFF2-40B4-BE49-F238E27FC236}">
                    <a16:creationId xmlns:a16="http://schemas.microsoft.com/office/drawing/2014/main" id="{88633D45-D5E9-4A8F-8371-9ED153046E92}"/>
                  </a:ext>
                </a:extLst>
              </p:cNvPr>
              <p:cNvSpPr>
                <a:spLocks/>
              </p:cNvSpPr>
              <p:nvPr/>
            </p:nvSpPr>
            <p:spPr bwMode="auto">
              <a:xfrm>
                <a:off x="2374" y="1025"/>
                <a:ext cx="60" cy="60"/>
              </a:xfrm>
              <a:custGeom>
                <a:avLst/>
                <a:gdLst>
                  <a:gd name="T0" fmla="*/ 29 w 304"/>
                  <a:gd name="T1" fmla="*/ 60 h 302"/>
                  <a:gd name="T2" fmla="*/ 35 w 304"/>
                  <a:gd name="T3" fmla="*/ 60 h 302"/>
                  <a:gd name="T4" fmla="*/ 39 w 304"/>
                  <a:gd name="T5" fmla="*/ 59 h 302"/>
                  <a:gd name="T6" fmla="*/ 43 w 304"/>
                  <a:gd name="T7" fmla="*/ 57 h 302"/>
                  <a:gd name="T8" fmla="*/ 48 w 304"/>
                  <a:gd name="T9" fmla="*/ 54 h 302"/>
                  <a:gd name="T10" fmla="*/ 51 w 304"/>
                  <a:gd name="T11" fmla="*/ 51 h 302"/>
                  <a:gd name="T12" fmla="*/ 54 w 304"/>
                  <a:gd name="T13" fmla="*/ 48 h 302"/>
                  <a:gd name="T14" fmla="*/ 56 w 304"/>
                  <a:gd name="T15" fmla="*/ 44 h 302"/>
                  <a:gd name="T16" fmla="*/ 58 w 304"/>
                  <a:gd name="T17" fmla="*/ 40 h 302"/>
                  <a:gd name="T18" fmla="*/ 59 w 304"/>
                  <a:gd name="T19" fmla="*/ 35 h 302"/>
                  <a:gd name="T20" fmla="*/ 60 w 304"/>
                  <a:gd name="T21" fmla="*/ 30 h 302"/>
                  <a:gd name="T22" fmla="*/ 59 w 304"/>
                  <a:gd name="T23" fmla="*/ 25 h 302"/>
                  <a:gd name="T24" fmla="*/ 58 w 304"/>
                  <a:gd name="T25" fmla="*/ 21 h 302"/>
                  <a:gd name="T26" fmla="*/ 56 w 304"/>
                  <a:gd name="T27" fmla="*/ 16 h 302"/>
                  <a:gd name="T28" fmla="*/ 54 w 304"/>
                  <a:gd name="T29" fmla="*/ 12 h 302"/>
                  <a:gd name="T30" fmla="*/ 51 w 304"/>
                  <a:gd name="T31" fmla="*/ 8 h 302"/>
                  <a:gd name="T32" fmla="*/ 48 w 304"/>
                  <a:gd name="T33" fmla="*/ 6 h 302"/>
                  <a:gd name="T34" fmla="*/ 43 w 304"/>
                  <a:gd name="T35" fmla="*/ 3 h 302"/>
                  <a:gd name="T36" fmla="*/ 39 w 304"/>
                  <a:gd name="T37" fmla="*/ 2 h 302"/>
                  <a:gd name="T38" fmla="*/ 35 w 304"/>
                  <a:gd name="T39" fmla="*/ 0 h 302"/>
                  <a:gd name="T40" fmla="*/ 29 w 304"/>
                  <a:gd name="T41" fmla="*/ 0 h 302"/>
                  <a:gd name="T42" fmla="*/ 24 w 304"/>
                  <a:gd name="T43" fmla="*/ 0 h 302"/>
                  <a:gd name="T44" fmla="*/ 21 w 304"/>
                  <a:gd name="T45" fmla="*/ 2 h 302"/>
                  <a:gd name="T46" fmla="*/ 16 w 304"/>
                  <a:gd name="T47" fmla="*/ 3 h 302"/>
                  <a:gd name="T48" fmla="*/ 12 w 304"/>
                  <a:gd name="T49" fmla="*/ 6 h 302"/>
                  <a:gd name="T50" fmla="*/ 8 w 304"/>
                  <a:gd name="T51" fmla="*/ 8 h 302"/>
                  <a:gd name="T52" fmla="*/ 6 w 304"/>
                  <a:gd name="T53" fmla="*/ 12 h 302"/>
                  <a:gd name="T54" fmla="*/ 3 w 304"/>
                  <a:gd name="T55" fmla="*/ 16 h 302"/>
                  <a:gd name="T56" fmla="*/ 1 w 304"/>
                  <a:gd name="T57" fmla="*/ 21 h 302"/>
                  <a:gd name="T58" fmla="*/ 0 w 304"/>
                  <a:gd name="T59" fmla="*/ 25 h 302"/>
                  <a:gd name="T60" fmla="*/ 0 w 304"/>
                  <a:gd name="T61" fmla="*/ 30 h 302"/>
                  <a:gd name="T62" fmla="*/ 0 w 304"/>
                  <a:gd name="T63" fmla="*/ 35 h 302"/>
                  <a:gd name="T64" fmla="*/ 1 w 304"/>
                  <a:gd name="T65" fmla="*/ 40 h 302"/>
                  <a:gd name="T66" fmla="*/ 3 w 304"/>
                  <a:gd name="T67" fmla="*/ 44 h 302"/>
                  <a:gd name="T68" fmla="*/ 6 w 304"/>
                  <a:gd name="T69" fmla="*/ 48 h 302"/>
                  <a:gd name="T70" fmla="*/ 8 w 304"/>
                  <a:gd name="T71" fmla="*/ 51 h 302"/>
                  <a:gd name="T72" fmla="*/ 12 w 304"/>
                  <a:gd name="T73" fmla="*/ 54 h 302"/>
                  <a:gd name="T74" fmla="*/ 16 w 304"/>
                  <a:gd name="T75" fmla="*/ 57 h 302"/>
                  <a:gd name="T76" fmla="*/ 21 w 304"/>
                  <a:gd name="T77" fmla="*/ 59 h 302"/>
                  <a:gd name="T78" fmla="*/ 24 w 304"/>
                  <a:gd name="T79" fmla="*/ 60 h 302"/>
                  <a:gd name="T80" fmla="*/ 29 w 304"/>
                  <a:gd name="T81" fmla="*/ 60 h 30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4"/>
                  <a:gd name="T124" fmla="*/ 0 h 302"/>
                  <a:gd name="T125" fmla="*/ 304 w 304"/>
                  <a:gd name="T126" fmla="*/ 302 h 30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4" h="302">
                    <a:moveTo>
                      <a:pt x="149" y="302"/>
                    </a:moveTo>
                    <a:lnTo>
                      <a:pt x="175" y="302"/>
                    </a:lnTo>
                    <a:lnTo>
                      <a:pt x="200" y="295"/>
                    </a:lnTo>
                    <a:lnTo>
                      <a:pt x="220" y="286"/>
                    </a:lnTo>
                    <a:lnTo>
                      <a:pt x="241" y="273"/>
                    </a:lnTo>
                    <a:lnTo>
                      <a:pt x="257" y="257"/>
                    </a:lnTo>
                    <a:lnTo>
                      <a:pt x="274" y="241"/>
                    </a:lnTo>
                    <a:lnTo>
                      <a:pt x="286" y="219"/>
                    </a:lnTo>
                    <a:lnTo>
                      <a:pt x="295" y="199"/>
                    </a:lnTo>
                    <a:lnTo>
                      <a:pt x="299" y="174"/>
                    </a:lnTo>
                    <a:lnTo>
                      <a:pt x="304" y="149"/>
                    </a:lnTo>
                    <a:lnTo>
                      <a:pt x="299" y="124"/>
                    </a:lnTo>
                    <a:lnTo>
                      <a:pt x="295" y="104"/>
                    </a:lnTo>
                    <a:lnTo>
                      <a:pt x="286" y="83"/>
                    </a:lnTo>
                    <a:lnTo>
                      <a:pt x="274" y="61"/>
                    </a:lnTo>
                    <a:lnTo>
                      <a:pt x="257" y="41"/>
                    </a:lnTo>
                    <a:lnTo>
                      <a:pt x="241" y="29"/>
                    </a:lnTo>
                    <a:lnTo>
                      <a:pt x="220" y="16"/>
                    </a:lnTo>
                    <a:lnTo>
                      <a:pt x="200" y="8"/>
                    </a:lnTo>
                    <a:lnTo>
                      <a:pt x="175" y="0"/>
                    </a:lnTo>
                    <a:lnTo>
                      <a:pt x="149" y="0"/>
                    </a:lnTo>
                    <a:lnTo>
                      <a:pt x="124" y="0"/>
                    </a:lnTo>
                    <a:lnTo>
                      <a:pt x="104" y="8"/>
                    </a:lnTo>
                    <a:lnTo>
                      <a:pt x="79" y="16"/>
                    </a:lnTo>
                    <a:lnTo>
                      <a:pt x="63" y="29"/>
                    </a:lnTo>
                    <a:lnTo>
                      <a:pt x="41" y="41"/>
                    </a:lnTo>
                    <a:lnTo>
                      <a:pt x="29" y="61"/>
                    </a:lnTo>
                    <a:lnTo>
                      <a:pt x="16" y="83"/>
                    </a:lnTo>
                    <a:lnTo>
                      <a:pt x="5" y="104"/>
                    </a:lnTo>
                    <a:lnTo>
                      <a:pt x="0" y="124"/>
                    </a:lnTo>
                    <a:lnTo>
                      <a:pt x="0" y="149"/>
                    </a:lnTo>
                    <a:lnTo>
                      <a:pt x="0" y="174"/>
                    </a:lnTo>
                    <a:lnTo>
                      <a:pt x="5" y="199"/>
                    </a:lnTo>
                    <a:lnTo>
                      <a:pt x="16" y="219"/>
                    </a:lnTo>
                    <a:lnTo>
                      <a:pt x="29" y="241"/>
                    </a:lnTo>
                    <a:lnTo>
                      <a:pt x="41" y="257"/>
                    </a:lnTo>
                    <a:lnTo>
                      <a:pt x="63" y="273"/>
                    </a:lnTo>
                    <a:lnTo>
                      <a:pt x="79" y="286"/>
                    </a:lnTo>
                    <a:lnTo>
                      <a:pt x="104" y="295"/>
                    </a:lnTo>
                    <a:lnTo>
                      <a:pt x="124" y="302"/>
                    </a:lnTo>
                    <a:lnTo>
                      <a:pt x="149" y="302"/>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590" name="Freeform 93">
                <a:extLst>
                  <a:ext uri="{FF2B5EF4-FFF2-40B4-BE49-F238E27FC236}">
                    <a16:creationId xmlns:a16="http://schemas.microsoft.com/office/drawing/2014/main" id="{A6652026-8BB8-4505-8F03-B6A590A790A3}"/>
                  </a:ext>
                </a:extLst>
              </p:cNvPr>
              <p:cNvSpPr>
                <a:spLocks/>
              </p:cNvSpPr>
              <p:nvPr/>
            </p:nvSpPr>
            <p:spPr bwMode="auto">
              <a:xfrm>
                <a:off x="2375" y="1026"/>
                <a:ext cx="55" cy="54"/>
              </a:xfrm>
              <a:custGeom>
                <a:avLst/>
                <a:gdLst>
                  <a:gd name="T0" fmla="*/ 28 w 274"/>
                  <a:gd name="T1" fmla="*/ 54 h 270"/>
                  <a:gd name="T2" fmla="*/ 32 w 274"/>
                  <a:gd name="T3" fmla="*/ 54 h 270"/>
                  <a:gd name="T4" fmla="*/ 36 w 274"/>
                  <a:gd name="T5" fmla="*/ 53 h 270"/>
                  <a:gd name="T6" fmla="*/ 40 w 274"/>
                  <a:gd name="T7" fmla="*/ 52 h 270"/>
                  <a:gd name="T8" fmla="*/ 43 w 274"/>
                  <a:gd name="T9" fmla="*/ 49 h 270"/>
                  <a:gd name="T10" fmla="*/ 47 w 274"/>
                  <a:gd name="T11" fmla="*/ 47 h 270"/>
                  <a:gd name="T12" fmla="*/ 49 w 274"/>
                  <a:gd name="T13" fmla="*/ 43 h 270"/>
                  <a:gd name="T14" fmla="*/ 52 w 274"/>
                  <a:gd name="T15" fmla="*/ 40 h 270"/>
                  <a:gd name="T16" fmla="*/ 53 w 274"/>
                  <a:gd name="T17" fmla="*/ 36 h 270"/>
                  <a:gd name="T18" fmla="*/ 54 w 274"/>
                  <a:gd name="T19" fmla="*/ 32 h 270"/>
                  <a:gd name="T20" fmla="*/ 55 w 274"/>
                  <a:gd name="T21" fmla="*/ 27 h 270"/>
                  <a:gd name="T22" fmla="*/ 54 w 274"/>
                  <a:gd name="T23" fmla="*/ 22 h 270"/>
                  <a:gd name="T24" fmla="*/ 53 w 274"/>
                  <a:gd name="T25" fmla="*/ 18 h 270"/>
                  <a:gd name="T26" fmla="*/ 52 w 274"/>
                  <a:gd name="T27" fmla="*/ 15 h 270"/>
                  <a:gd name="T28" fmla="*/ 49 w 274"/>
                  <a:gd name="T29" fmla="*/ 11 h 270"/>
                  <a:gd name="T30" fmla="*/ 47 w 274"/>
                  <a:gd name="T31" fmla="*/ 8 h 270"/>
                  <a:gd name="T32" fmla="*/ 43 w 274"/>
                  <a:gd name="T33" fmla="*/ 5 h 270"/>
                  <a:gd name="T34" fmla="*/ 40 w 274"/>
                  <a:gd name="T35" fmla="*/ 3 h 270"/>
                  <a:gd name="T36" fmla="*/ 36 w 274"/>
                  <a:gd name="T37" fmla="*/ 2 h 270"/>
                  <a:gd name="T38" fmla="*/ 32 w 274"/>
                  <a:gd name="T39" fmla="*/ 0 h 270"/>
                  <a:gd name="T40" fmla="*/ 28 w 274"/>
                  <a:gd name="T41" fmla="*/ 0 h 270"/>
                  <a:gd name="T42" fmla="*/ 23 w 274"/>
                  <a:gd name="T43" fmla="*/ 0 h 270"/>
                  <a:gd name="T44" fmla="*/ 19 w 274"/>
                  <a:gd name="T45" fmla="*/ 2 h 270"/>
                  <a:gd name="T46" fmla="*/ 15 w 274"/>
                  <a:gd name="T47" fmla="*/ 3 h 270"/>
                  <a:gd name="T48" fmla="*/ 12 w 274"/>
                  <a:gd name="T49" fmla="*/ 5 h 270"/>
                  <a:gd name="T50" fmla="*/ 8 w 274"/>
                  <a:gd name="T51" fmla="*/ 8 h 270"/>
                  <a:gd name="T52" fmla="*/ 6 w 274"/>
                  <a:gd name="T53" fmla="*/ 11 h 270"/>
                  <a:gd name="T54" fmla="*/ 3 w 274"/>
                  <a:gd name="T55" fmla="*/ 14 h 270"/>
                  <a:gd name="T56" fmla="*/ 1 w 274"/>
                  <a:gd name="T57" fmla="*/ 18 h 270"/>
                  <a:gd name="T58" fmla="*/ 1 w 274"/>
                  <a:gd name="T59" fmla="*/ 22 h 270"/>
                  <a:gd name="T60" fmla="*/ 0 w 274"/>
                  <a:gd name="T61" fmla="*/ 27 h 270"/>
                  <a:gd name="T62" fmla="*/ 0 w 274"/>
                  <a:gd name="T63" fmla="*/ 27 h 270"/>
                  <a:gd name="T64" fmla="*/ 0 w 274"/>
                  <a:gd name="T65" fmla="*/ 28 h 270"/>
                  <a:gd name="T66" fmla="*/ 1 w 274"/>
                  <a:gd name="T67" fmla="*/ 32 h 270"/>
                  <a:gd name="T68" fmla="*/ 1 w 274"/>
                  <a:gd name="T69" fmla="*/ 37 h 270"/>
                  <a:gd name="T70" fmla="*/ 4 w 274"/>
                  <a:gd name="T71" fmla="*/ 41 h 270"/>
                  <a:gd name="T72" fmla="*/ 6 w 274"/>
                  <a:gd name="T73" fmla="*/ 44 h 270"/>
                  <a:gd name="T74" fmla="*/ 8 w 274"/>
                  <a:gd name="T75" fmla="*/ 47 h 270"/>
                  <a:gd name="T76" fmla="*/ 12 w 274"/>
                  <a:gd name="T77" fmla="*/ 49 h 270"/>
                  <a:gd name="T78" fmla="*/ 15 w 274"/>
                  <a:gd name="T79" fmla="*/ 52 h 270"/>
                  <a:gd name="T80" fmla="*/ 19 w 274"/>
                  <a:gd name="T81" fmla="*/ 53 h 270"/>
                  <a:gd name="T82" fmla="*/ 23 w 274"/>
                  <a:gd name="T83" fmla="*/ 54 h 270"/>
                  <a:gd name="T84" fmla="*/ 28 w 274"/>
                  <a:gd name="T85" fmla="*/ 54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4"/>
                  <a:gd name="T130" fmla="*/ 0 h 270"/>
                  <a:gd name="T131" fmla="*/ 274 w 274"/>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4" h="270">
                    <a:moveTo>
                      <a:pt x="137" y="270"/>
                    </a:moveTo>
                    <a:lnTo>
                      <a:pt x="157" y="270"/>
                    </a:lnTo>
                    <a:lnTo>
                      <a:pt x="178" y="267"/>
                    </a:lnTo>
                    <a:lnTo>
                      <a:pt x="198" y="258"/>
                    </a:lnTo>
                    <a:lnTo>
                      <a:pt x="216" y="245"/>
                    </a:lnTo>
                    <a:lnTo>
                      <a:pt x="232" y="233"/>
                    </a:lnTo>
                    <a:lnTo>
                      <a:pt x="245" y="216"/>
                    </a:lnTo>
                    <a:lnTo>
                      <a:pt x="257" y="200"/>
                    </a:lnTo>
                    <a:lnTo>
                      <a:pt x="265" y="179"/>
                    </a:lnTo>
                    <a:lnTo>
                      <a:pt x="270" y="159"/>
                    </a:lnTo>
                    <a:lnTo>
                      <a:pt x="274" y="137"/>
                    </a:lnTo>
                    <a:lnTo>
                      <a:pt x="270" y="112"/>
                    </a:lnTo>
                    <a:lnTo>
                      <a:pt x="265" y="92"/>
                    </a:lnTo>
                    <a:lnTo>
                      <a:pt x="257" y="76"/>
                    </a:lnTo>
                    <a:lnTo>
                      <a:pt x="245" y="54"/>
                    </a:lnTo>
                    <a:lnTo>
                      <a:pt x="232" y="38"/>
                    </a:lnTo>
                    <a:lnTo>
                      <a:pt x="216" y="26"/>
                    </a:lnTo>
                    <a:lnTo>
                      <a:pt x="198" y="17"/>
                    </a:lnTo>
                    <a:lnTo>
                      <a:pt x="178" y="9"/>
                    </a:lnTo>
                    <a:lnTo>
                      <a:pt x="157" y="0"/>
                    </a:lnTo>
                    <a:lnTo>
                      <a:pt x="137" y="0"/>
                    </a:lnTo>
                    <a:lnTo>
                      <a:pt x="115" y="0"/>
                    </a:lnTo>
                    <a:lnTo>
                      <a:pt x="95" y="9"/>
                    </a:lnTo>
                    <a:lnTo>
                      <a:pt x="74" y="17"/>
                    </a:lnTo>
                    <a:lnTo>
                      <a:pt x="58" y="26"/>
                    </a:lnTo>
                    <a:lnTo>
                      <a:pt x="41" y="38"/>
                    </a:lnTo>
                    <a:lnTo>
                      <a:pt x="29" y="54"/>
                    </a:lnTo>
                    <a:lnTo>
                      <a:pt x="16" y="71"/>
                    </a:lnTo>
                    <a:lnTo>
                      <a:pt x="7" y="92"/>
                    </a:lnTo>
                    <a:lnTo>
                      <a:pt x="4" y="112"/>
                    </a:lnTo>
                    <a:lnTo>
                      <a:pt x="0" y="134"/>
                    </a:lnTo>
                    <a:lnTo>
                      <a:pt x="0" y="137"/>
                    </a:lnTo>
                    <a:lnTo>
                      <a:pt x="0" y="142"/>
                    </a:lnTo>
                    <a:lnTo>
                      <a:pt x="4" y="162"/>
                    </a:lnTo>
                    <a:lnTo>
                      <a:pt x="7" y="184"/>
                    </a:lnTo>
                    <a:lnTo>
                      <a:pt x="20" y="204"/>
                    </a:lnTo>
                    <a:lnTo>
                      <a:pt x="29" y="220"/>
                    </a:lnTo>
                    <a:lnTo>
                      <a:pt x="41" y="233"/>
                    </a:lnTo>
                    <a:lnTo>
                      <a:pt x="58" y="245"/>
                    </a:lnTo>
                    <a:lnTo>
                      <a:pt x="74" y="258"/>
                    </a:lnTo>
                    <a:lnTo>
                      <a:pt x="95" y="267"/>
                    </a:lnTo>
                    <a:lnTo>
                      <a:pt x="115" y="270"/>
                    </a:lnTo>
                    <a:lnTo>
                      <a:pt x="137" y="270"/>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591" name="Freeform 94">
                <a:extLst>
                  <a:ext uri="{FF2B5EF4-FFF2-40B4-BE49-F238E27FC236}">
                    <a16:creationId xmlns:a16="http://schemas.microsoft.com/office/drawing/2014/main" id="{0CED50DE-C27C-41A8-9C08-0AFE0A936FAD}"/>
                  </a:ext>
                </a:extLst>
              </p:cNvPr>
              <p:cNvSpPr>
                <a:spLocks/>
              </p:cNvSpPr>
              <p:nvPr/>
            </p:nvSpPr>
            <p:spPr bwMode="auto">
              <a:xfrm>
                <a:off x="2378" y="1027"/>
                <a:ext cx="47" cy="47"/>
              </a:xfrm>
              <a:custGeom>
                <a:avLst/>
                <a:gdLst>
                  <a:gd name="T0" fmla="*/ 24 w 236"/>
                  <a:gd name="T1" fmla="*/ 47 h 237"/>
                  <a:gd name="T2" fmla="*/ 27 w 236"/>
                  <a:gd name="T3" fmla="*/ 47 h 237"/>
                  <a:gd name="T4" fmla="*/ 31 w 236"/>
                  <a:gd name="T5" fmla="*/ 46 h 237"/>
                  <a:gd name="T6" fmla="*/ 35 w 236"/>
                  <a:gd name="T7" fmla="*/ 44 h 237"/>
                  <a:gd name="T8" fmla="*/ 38 w 236"/>
                  <a:gd name="T9" fmla="*/ 43 h 237"/>
                  <a:gd name="T10" fmla="*/ 41 w 236"/>
                  <a:gd name="T11" fmla="*/ 40 h 237"/>
                  <a:gd name="T12" fmla="*/ 43 w 236"/>
                  <a:gd name="T13" fmla="*/ 38 h 237"/>
                  <a:gd name="T14" fmla="*/ 45 w 236"/>
                  <a:gd name="T15" fmla="*/ 35 h 237"/>
                  <a:gd name="T16" fmla="*/ 46 w 236"/>
                  <a:gd name="T17" fmla="*/ 31 h 237"/>
                  <a:gd name="T18" fmla="*/ 47 w 236"/>
                  <a:gd name="T19" fmla="*/ 27 h 237"/>
                  <a:gd name="T20" fmla="*/ 47 w 236"/>
                  <a:gd name="T21" fmla="*/ 24 h 237"/>
                  <a:gd name="T22" fmla="*/ 47 w 236"/>
                  <a:gd name="T23" fmla="*/ 20 h 237"/>
                  <a:gd name="T24" fmla="*/ 46 w 236"/>
                  <a:gd name="T25" fmla="*/ 16 h 237"/>
                  <a:gd name="T26" fmla="*/ 45 w 236"/>
                  <a:gd name="T27" fmla="*/ 13 h 237"/>
                  <a:gd name="T28" fmla="*/ 43 w 236"/>
                  <a:gd name="T29" fmla="*/ 10 h 237"/>
                  <a:gd name="T30" fmla="*/ 41 w 236"/>
                  <a:gd name="T31" fmla="*/ 7 h 237"/>
                  <a:gd name="T32" fmla="*/ 38 w 236"/>
                  <a:gd name="T33" fmla="*/ 5 h 237"/>
                  <a:gd name="T34" fmla="*/ 35 w 236"/>
                  <a:gd name="T35" fmla="*/ 2 h 237"/>
                  <a:gd name="T36" fmla="*/ 31 w 236"/>
                  <a:gd name="T37" fmla="*/ 2 h 237"/>
                  <a:gd name="T38" fmla="*/ 27 w 236"/>
                  <a:gd name="T39" fmla="*/ 1 h 237"/>
                  <a:gd name="T40" fmla="*/ 24 w 236"/>
                  <a:gd name="T41" fmla="*/ 0 h 237"/>
                  <a:gd name="T42" fmla="*/ 20 w 236"/>
                  <a:gd name="T43" fmla="*/ 1 h 237"/>
                  <a:gd name="T44" fmla="*/ 17 w 236"/>
                  <a:gd name="T45" fmla="*/ 2 h 237"/>
                  <a:gd name="T46" fmla="*/ 13 w 236"/>
                  <a:gd name="T47" fmla="*/ 2 h 237"/>
                  <a:gd name="T48" fmla="*/ 10 w 236"/>
                  <a:gd name="T49" fmla="*/ 5 h 237"/>
                  <a:gd name="T50" fmla="*/ 7 w 236"/>
                  <a:gd name="T51" fmla="*/ 7 h 237"/>
                  <a:gd name="T52" fmla="*/ 5 w 236"/>
                  <a:gd name="T53" fmla="*/ 10 h 237"/>
                  <a:gd name="T54" fmla="*/ 3 w 236"/>
                  <a:gd name="T55" fmla="*/ 12 h 237"/>
                  <a:gd name="T56" fmla="*/ 2 w 236"/>
                  <a:gd name="T57" fmla="*/ 15 h 237"/>
                  <a:gd name="T58" fmla="*/ 0 w 236"/>
                  <a:gd name="T59" fmla="*/ 20 h 237"/>
                  <a:gd name="T60" fmla="*/ 0 w 236"/>
                  <a:gd name="T61" fmla="*/ 23 h 237"/>
                  <a:gd name="T62" fmla="*/ 0 w 236"/>
                  <a:gd name="T63" fmla="*/ 24 h 237"/>
                  <a:gd name="T64" fmla="*/ 0 w 236"/>
                  <a:gd name="T65" fmla="*/ 25 h 237"/>
                  <a:gd name="T66" fmla="*/ 1 w 236"/>
                  <a:gd name="T67" fmla="*/ 29 h 237"/>
                  <a:gd name="T68" fmla="*/ 2 w 236"/>
                  <a:gd name="T69" fmla="*/ 32 h 237"/>
                  <a:gd name="T70" fmla="*/ 3 w 236"/>
                  <a:gd name="T71" fmla="*/ 35 h 237"/>
                  <a:gd name="T72" fmla="*/ 5 w 236"/>
                  <a:gd name="T73" fmla="*/ 38 h 237"/>
                  <a:gd name="T74" fmla="*/ 7 w 236"/>
                  <a:gd name="T75" fmla="*/ 41 h 237"/>
                  <a:gd name="T76" fmla="*/ 10 w 236"/>
                  <a:gd name="T77" fmla="*/ 43 h 237"/>
                  <a:gd name="T78" fmla="*/ 13 w 236"/>
                  <a:gd name="T79" fmla="*/ 44 h 237"/>
                  <a:gd name="T80" fmla="*/ 17 w 236"/>
                  <a:gd name="T81" fmla="*/ 46 h 237"/>
                  <a:gd name="T82" fmla="*/ 20 w 236"/>
                  <a:gd name="T83" fmla="*/ 47 h 237"/>
                  <a:gd name="T84" fmla="*/ 24 w 236"/>
                  <a:gd name="T85" fmla="*/ 47 h 23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6"/>
                  <a:gd name="T130" fmla="*/ 0 h 237"/>
                  <a:gd name="T131" fmla="*/ 236 w 236"/>
                  <a:gd name="T132" fmla="*/ 237 h 23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6" h="237">
                    <a:moveTo>
                      <a:pt x="121" y="237"/>
                    </a:moveTo>
                    <a:lnTo>
                      <a:pt x="137" y="237"/>
                    </a:lnTo>
                    <a:lnTo>
                      <a:pt x="157" y="233"/>
                    </a:lnTo>
                    <a:lnTo>
                      <a:pt x="175" y="224"/>
                    </a:lnTo>
                    <a:lnTo>
                      <a:pt x="191" y="215"/>
                    </a:lnTo>
                    <a:lnTo>
                      <a:pt x="204" y="203"/>
                    </a:lnTo>
                    <a:lnTo>
                      <a:pt x="216" y="191"/>
                    </a:lnTo>
                    <a:lnTo>
                      <a:pt x="224" y="174"/>
                    </a:lnTo>
                    <a:lnTo>
                      <a:pt x="233" y="157"/>
                    </a:lnTo>
                    <a:lnTo>
                      <a:pt x="236" y="137"/>
                    </a:lnTo>
                    <a:lnTo>
                      <a:pt x="236" y="120"/>
                    </a:lnTo>
                    <a:lnTo>
                      <a:pt x="236" y="100"/>
                    </a:lnTo>
                    <a:lnTo>
                      <a:pt x="233" y="83"/>
                    </a:lnTo>
                    <a:lnTo>
                      <a:pt x="224" y="66"/>
                    </a:lnTo>
                    <a:lnTo>
                      <a:pt x="216" y="49"/>
                    </a:lnTo>
                    <a:lnTo>
                      <a:pt x="204" y="37"/>
                    </a:lnTo>
                    <a:lnTo>
                      <a:pt x="191" y="24"/>
                    </a:lnTo>
                    <a:lnTo>
                      <a:pt x="175" y="12"/>
                    </a:lnTo>
                    <a:lnTo>
                      <a:pt x="157" y="8"/>
                    </a:lnTo>
                    <a:lnTo>
                      <a:pt x="137" y="4"/>
                    </a:lnTo>
                    <a:lnTo>
                      <a:pt x="121" y="0"/>
                    </a:lnTo>
                    <a:lnTo>
                      <a:pt x="100" y="4"/>
                    </a:lnTo>
                    <a:lnTo>
                      <a:pt x="83" y="8"/>
                    </a:lnTo>
                    <a:lnTo>
                      <a:pt x="67" y="12"/>
                    </a:lnTo>
                    <a:lnTo>
                      <a:pt x="49" y="24"/>
                    </a:lnTo>
                    <a:lnTo>
                      <a:pt x="37" y="33"/>
                    </a:lnTo>
                    <a:lnTo>
                      <a:pt x="25" y="49"/>
                    </a:lnTo>
                    <a:lnTo>
                      <a:pt x="13" y="62"/>
                    </a:lnTo>
                    <a:lnTo>
                      <a:pt x="8" y="78"/>
                    </a:lnTo>
                    <a:lnTo>
                      <a:pt x="0" y="100"/>
                    </a:lnTo>
                    <a:lnTo>
                      <a:pt x="0" y="116"/>
                    </a:lnTo>
                    <a:lnTo>
                      <a:pt x="0" y="120"/>
                    </a:lnTo>
                    <a:lnTo>
                      <a:pt x="0" y="125"/>
                    </a:lnTo>
                    <a:lnTo>
                      <a:pt x="4" y="145"/>
                    </a:lnTo>
                    <a:lnTo>
                      <a:pt x="8" y="161"/>
                    </a:lnTo>
                    <a:lnTo>
                      <a:pt x="17" y="179"/>
                    </a:lnTo>
                    <a:lnTo>
                      <a:pt x="25" y="191"/>
                    </a:lnTo>
                    <a:lnTo>
                      <a:pt x="37" y="208"/>
                    </a:lnTo>
                    <a:lnTo>
                      <a:pt x="49" y="215"/>
                    </a:lnTo>
                    <a:lnTo>
                      <a:pt x="67" y="224"/>
                    </a:lnTo>
                    <a:lnTo>
                      <a:pt x="83" y="233"/>
                    </a:lnTo>
                    <a:lnTo>
                      <a:pt x="100" y="237"/>
                    </a:lnTo>
                    <a:lnTo>
                      <a:pt x="121" y="237"/>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592" name="Freeform 95">
                <a:extLst>
                  <a:ext uri="{FF2B5EF4-FFF2-40B4-BE49-F238E27FC236}">
                    <a16:creationId xmlns:a16="http://schemas.microsoft.com/office/drawing/2014/main" id="{D4E68C35-E615-4914-BADC-B8376E0EB101}"/>
                  </a:ext>
                </a:extLst>
              </p:cNvPr>
              <p:cNvSpPr>
                <a:spLocks/>
              </p:cNvSpPr>
              <p:nvPr/>
            </p:nvSpPr>
            <p:spPr bwMode="auto">
              <a:xfrm>
                <a:off x="2380" y="1027"/>
                <a:ext cx="41" cy="42"/>
              </a:xfrm>
              <a:custGeom>
                <a:avLst/>
                <a:gdLst>
                  <a:gd name="T0" fmla="*/ 20 w 203"/>
                  <a:gd name="T1" fmla="*/ 42 h 207"/>
                  <a:gd name="T2" fmla="*/ 23 w 203"/>
                  <a:gd name="T3" fmla="*/ 41 h 207"/>
                  <a:gd name="T4" fmla="*/ 27 w 203"/>
                  <a:gd name="T5" fmla="*/ 40 h 207"/>
                  <a:gd name="T6" fmla="*/ 30 w 203"/>
                  <a:gd name="T7" fmla="*/ 40 h 207"/>
                  <a:gd name="T8" fmla="*/ 33 w 203"/>
                  <a:gd name="T9" fmla="*/ 38 h 207"/>
                  <a:gd name="T10" fmla="*/ 35 w 203"/>
                  <a:gd name="T11" fmla="*/ 36 h 207"/>
                  <a:gd name="T12" fmla="*/ 37 w 203"/>
                  <a:gd name="T13" fmla="*/ 34 h 207"/>
                  <a:gd name="T14" fmla="*/ 39 w 203"/>
                  <a:gd name="T15" fmla="*/ 30 h 207"/>
                  <a:gd name="T16" fmla="*/ 40 w 203"/>
                  <a:gd name="T17" fmla="*/ 28 h 207"/>
                  <a:gd name="T18" fmla="*/ 41 w 203"/>
                  <a:gd name="T19" fmla="*/ 25 h 207"/>
                  <a:gd name="T20" fmla="*/ 41 w 203"/>
                  <a:gd name="T21" fmla="*/ 21 h 207"/>
                  <a:gd name="T22" fmla="*/ 41 w 203"/>
                  <a:gd name="T23" fmla="*/ 18 h 207"/>
                  <a:gd name="T24" fmla="*/ 40 w 203"/>
                  <a:gd name="T25" fmla="*/ 14 h 207"/>
                  <a:gd name="T26" fmla="*/ 39 w 203"/>
                  <a:gd name="T27" fmla="*/ 12 h 207"/>
                  <a:gd name="T28" fmla="*/ 37 w 203"/>
                  <a:gd name="T29" fmla="*/ 9 h 207"/>
                  <a:gd name="T30" fmla="*/ 35 w 203"/>
                  <a:gd name="T31" fmla="*/ 7 h 207"/>
                  <a:gd name="T32" fmla="*/ 33 w 203"/>
                  <a:gd name="T33" fmla="*/ 4 h 207"/>
                  <a:gd name="T34" fmla="*/ 30 w 203"/>
                  <a:gd name="T35" fmla="*/ 3 h 207"/>
                  <a:gd name="T36" fmla="*/ 27 w 203"/>
                  <a:gd name="T37" fmla="*/ 2 h 207"/>
                  <a:gd name="T38" fmla="*/ 23 w 203"/>
                  <a:gd name="T39" fmla="*/ 1 h 207"/>
                  <a:gd name="T40" fmla="*/ 20 w 203"/>
                  <a:gd name="T41" fmla="*/ 0 h 207"/>
                  <a:gd name="T42" fmla="*/ 17 w 203"/>
                  <a:gd name="T43" fmla="*/ 1 h 207"/>
                  <a:gd name="T44" fmla="*/ 14 w 203"/>
                  <a:gd name="T45" fmla="*/ 2 h 207"/>
                  <a:gd name="T46" fmla="*/ 11 w 203"/>
                  <a:gd name="T47" fmla="*/ 3 h 207"/>
                  <a:gd name="T48" fmla="*/ 8 w 203"/>
                  <a:gd name="T49" fmla="*/ 4 h 207"/>
                  <a:gd name="T50" fmla="*/ 6 w 203"/>
                  <a:gd name="T51" fmla="*/ 6 h 207"/>
                  <a:gd name="T52" fmla="*/ 4 w 203"/>
                  <a:gd name="T53" fmla="*/ 9 h 207"/>
                  <a:gd name="T54" fmla="*/ 2 w 203"/>
                  <a:gd name="T55" fmla="*/ 11 h 207"/>
                  <a:gd name="T56" fmla="*/ 1 w 203"/>
                  <a:gd name="T57" fmla="*/ 14 h 207"/>
                  <a:gd name="T58" fmla="*/ 0 w 203"/>
                  <a:gd name="T59" fmla="*/ 18 h 207"/>
                  <a:gd name="T60" fmla="*/ 0 w 203"/>
                  <a:gd name="T61" fmla="*/ 20 h 207"/>
                  <a:gd name="T62" fmla="*/ 0 w 203"/>
                  <a:gd name="T63" fmla="*/ 21 h 207"/>
                  <a:gd name="T64" fmla="*/ 0 w 203"/>
                  <a:gd name="T65" fmla="*/ 22 h 207"/>
                  <a:gd name="T66" fmla="*/ 0 w 203"/>
                  <a:gd name="T67" fmla="*/ 25 h 207"/>
                  <a:gd name="T68" fmla="*/ 1 w 203"/>
                  <a:gd name="T69" fmla="*/ 28 h 207"/>
                  <a:gd name="T70" fmla="*/ 2 w 203"/>
                  <a:gd name="T71" fmla="*/ 31 h 207"/>
                  <a:gd name="T72" fmla="*/ 4 w 203"/>
                  <a:gd name="T73" fmla="*/ 34 h 207"/>
                  <a:gd name="T74" fmla="*/ 6 w 203"/>
                  <a:gd name="T75" fmla="*/ 36 h 207"/>
                  <a:gd name="T76" fmla="*/ 8 w 203"/>
                  <a:gd name="T77" fmla="*/ 38 h 207"/>
                  <a:gd name="T78" fmla="*/ 11 w 203"/>
                  <a:gd name="T79" fmla="*/ 40 h 207"/>
                  <a:gd name="T80" fmla="*/ 14 w 203"/>
                  <a:gd name="T81" fmla="*/ 41 h 207"/>
                  <a:gd name="T82" fmla="*/ 18 w 203"/>
                  <a:gd name="T83" fmla="*/ 41 h 207"/>
                  <a:gd name="T84" fmla="*/ 20 w 203"/>
                  <a:gd name="T85" fmla="*/ 42 h 20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3"/>
                  <a:gd name="T130" fmla="*/ 0 h 207"/>
                  <a:gd name="T131" fmla="*/ 203 w 203"/>
                  <a:gd name="T132" fmla="*/ 207 h 20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3" h="207">
                    <a:moveTo>
                      <a:pt x="99" y="207"/>
                    </a:moveTo>
                    <a:lnTo>
                      <a:pt x="115" y="204"/>
                    </a:lnTo>
                    <a:lnTo>
                      <a:pt x="132" y="199"/>
                    </a:lnTo>
                    <a:lnTo>
                      <a:pt x="149" y="195"/>
                    </a:lnTo>
                    <a:lnTo>
                      <a:pt x="162" y="187"/>
                    </a:lnTo>
                    <a:lnTo>
                      <a:pt x="173" y="175"/>
                    </a:lnTo>
                    <a:lnTo>
                      <a:pt x="182" y="166"/>
                    </a:lnTo>
                    <a:lnTo>
                      <a:pt x="191" y="150"/>
                    </a:lnTo>
                    <a:lnTo>
                      <a:pt x="198" y="137"/>
                    </a:lnTo>
                    <a:lnTo>
                      <a:pt x="203" y="121"/>
                    </a:lnTo>
                    <a:lnTo>
                      <a:pt x="203" y="103"/>
                    </a:lnTo>
                    <a:lnTo>
                      <a:pt x="203" y="87"/>
                    </a:lnTo>
                    <a:lnTo>
                      <a:pt x="198" y="71"/>
                    </a:lnTo>
                    <a:lnTo>
                      <a:pt x="191" y="58"/>
                    </a:lnTo>
                    <a:lnTo>
                      <a:pt x="182" y="42"/>
                    </a:lnTo>
                    <a:lnTo>
                      <a:pt x="173" y="33"/>
                    </a:lnTo>
                    <a:lnTo>
                      <a:pt x="162" y="20"/>
                    </a:lnTo>
                    <a:lnTo>
                      <a:pt x="149" y="13"/>
                    </a:lnTo>
                    <a:lnTo>
                      <a:pt x="132" y="8"/>
                    </a:lnTo>
                    <a:lnTo>
                      <a:pt x="115" y="4"/>
                    </a:lnTo>
                    <a:lnTo>
                      <a:pt x="99" y="0"/>
                    </a:lnTo>
                    <a:lnTo>
                      <a:pt x="83" y="4"/>
                    </a:lnTo>
                    <a:lnTo>
                      <a:pt x="70" y="8"/>
                    </a:lnTo>
                    <a:lnTo>
                      <a:pt x="54" y="13"/>
                    </a:lnTo>
                    <a:lnTo>
                      <a:pt x="41" y="20"/>
                    </a:lnTo>
                    <a:lnTo>
                      <a:pt x="29" y="29"/>
                    </a:lnTo>
                    <a:lnTo>
                      <a:pt x="20" y="42"/>
                    </a:lnTo>
                    <a:lnTo>
                      <a:pt x="12" y="54"/>
                    </a:lnTo>
                    <a:lnTo>
                      <a:pt x="4" y="71"/>
                    </a:lnTo>
                    <a:lnTo>
                      <a:pt x="0" y="87"/>
                    </a:lnTo>
                    <a:lnTo>
                      <a:pt x="0" y="99"/>
                    </a:lnTo>
                    <a:lnTo>
                      <a:pt x="0" y="103"/>
                    </a:lnTo>
                    <a:lnTo>
                      <a:pt x="0" y="108"/>
                    </a:lnTo>
                    <a:lnTo>
                      <a:pt x="0" y="125"/>
                    </a:lnTo>
                    <a:lnTo>
                      <a:pt x="4" y="137"/>
                    </a:lnTo>
                    <a:lnTo>
                      <a:pt x="12" y="153"/>
                    </a:lnTo>
                    <a:lnTo>
                      <a:pt x="20" y="166"/>
                    </a:lnTo>
                    <a:lnTo>
                      <a:pt x="29" y="179"/>
                    </a:lnTo>
                    <a:lnTo>
                      <a:pt x="41" y="187"/>
                    </a:lnTo>
                    <a:lnTo>
                      <a:pt x="54" y="195"/>
                    </a:lnTo>
                    <a:lnTo>
                      <a:pt x="70" y="204"/>
                    </a:lnTo>
                    <a:lnTo>
                      <a:pt x="87" y="204"/>
                    </a:lnTo>
                    <a:lnTo>
                      <a:pt x="99" y="207"/>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593" name="Freeform 96">
                <a:extLst>
                  <a:ext uri="{FF2B5EF4-FFF2-40B4-BE49-F238E27FC236}">
                    <a16:creationId xmlns:a16="http://schemas.microsoft.com/office/drawing/2014/main" id="{9115F125-017B-479F-B135-37E9D618071A}"/>
                  </a:ext>
                </a:extLst>
              </p:cNvPr>
              <p:cNvSpPr>
                <a:spLocks/>
              </p:cNvSpPr>
              <p:nvPr/>
            </p:nvSpPr>
            <p:spPr bwMode="auto">
              <a:xfrm>
                <a:off x="2383" y="1029"/>
                <a:ext cx="34" cy="34"/>
              </a:xfrm>
              <a:custGeom>
                <a:avLst/>
                <a:gdLst>
                  <a:gd name="T0" fmla="*/ 17 w 170"/>
                  <a:gd name="T1" fmla="*/ 34 h 171"/>
                  <a:gd name="T2" fmla="*/ 20 w 170"/>
                  <a:gd name="T3" fmla="*/ 34 h 171"/>
                  <a:gd name="T4" fmla="*/ 22 w 170"/>
                  <a:gd name="T5" fmla="*/ 33 h 171"/>
                  <a:gd name="T6" fmla="*/ 25 w 170"/>
                  <a:gd name="T7" fmla="*/ 32 h 171"/>
                  <a:gd name="T8" fmla="*/ 26 w 170"/>
                  <a:gd name="T9" fmla="*/ 31 h 171"/>
                  <a:gd name="T10" fmla="*/ 29 w 170"/>
                  <a:gd name="T11" fmla="*/ 29 h 171"/>
                  <a:gd name="T12" fmla="*/ 31 w 170"/>
                  <a:gd name="T13" fmla="*/ 26 h 171"/>
                  <a:gd name="T14" fmla="*/ 32 w 170"/>
                  <a:gd name="T15" fmla="*/ 25 h 171"/>
                  <a:gd name="T16" fmla="*/ 33 w 170"/>
                  <a:gd name="T17" fmla="*/ 22 h 171"/>
                  <a:gd name="T18" fmla="*/ 34 w 170"/>
                  <a:gd name="T19" fmla="*/ 20 h 171"/>
                  <a:gd name="T20" fmla="*/ 34 w 170"/>
                  <a:gd name="T21" fmla="*/ 17 h 171"/>
                  <a:gd name="T22" fmla="*/ 34 w 170"/>
                  <a:gd name="T23" fmla="*/ 14 h 171"/>
                  <a:gd name="T24" fmla="*/ 33 w 170"/>
                  <a:gd name="T25" fmla="*/ 12 h 171"/>
                  <a:gd name="T26" fmla="*/ 32 w 170"/>
                  <a:gd name="T27" fmla="*/ 9 h 171"/>
                  <a:gd name="T28" fmla="*/ 31 w 170"/>
                  <a:gd name="T29" fmla="*/ 7 h 171"/>
                  <a:gd name="T30" fmla="*/ 29 w 170"/>
                  <a:gd name="T31" fmla="*/ 5 h 171"/>
                  <a:gd name="T32" fmla="*/ 26 w 170"/>
                  <a:gd name="T33" fmla="*/ 3 h 171"/>
                  <a:gd name="T34" fmla="*/ 25 w 170"/>
                  <a:gd name="T35" fmla="*/ 2 h 171"/>
                  <a:gd name="T36" fmla="*/ 22 w 170"/>
                  <a:gd name="T37" fmla="*/ 1 h 171"/>
                  <a:gd name="T38" fmla="*/ 20 w 170"/>
                  <a:gd name="T39" fmla="*/ 0 h 171"/>
                  <a:gd name="T40" fmla="*/ 17 w 170"/>
                  <a:gd name="T41" fmla="*/ 0 h 171"/>
                  <a:gd name="T42" fmla="*/ 14 w 170"/>
                  <a:gd name="T43" fmla="*/ 0 h 171"/>
                  <a:gd name="T44" fmla="*/ 12 w 170"/>
                  <a:gd name="T45" fmla="*/ 1 h 171"/>
                  <a:gd name="T46" fmla="*/ 9 w 170"/>
                  <a:gd name="T47" fmla="*/ 2 h 171"/>
                  <a:gd name="T48" fmla="*/ 7 w 170"/>
                  <a:gd name="T49" fmla="*/ 2 h 171"/>
                  <a:gd name="T50" fmla="*/ 5 w 170"/>
                  <a:gd name="T51" fmla="*/ 4 h 171"/>
                  <a:gd name="T52" fmla="*/ 3 w 170"/>
                  <a:gd name="T53" fmla="*/ 7 h 171"/>
                  <a:gd name="T54" fmla="*/ 2 w 170"/>
                  <a:gd name="T55" fmla="*/ 8 h 171"/>
                  <a:gd name="T56" fmla="*/ 1 w 170"/>
                  <a:gd name="T57" fmla="*/ 11 h 171"/>
                  <a:gd name="T58" fmla="*/ 0 w 170"/>
                  <a:gd name="T59" fmla="*/ 13 h 171"/>
                  <a:gd name="T60" fmla="*/ 0 w 170"/>
                  <a:gd name="T61" fmla="*/ 17 h 171"/>
                  <a:gd name="T62" fmla="*/ 0 w 170"/>
                  <a:gd name="T63" fmla="*/ 17 h 171"/>
                  <a:gd name="T64" fmla="*/ 0 w 170"/>
                  <a:gd name="T65" fmla="*/ 20 h 171"/>
                  <a:gd name="T66" fmla="*/ 1 w 170"/>
                  <a:gd name="T67" fmla="*/ 22 h 171"/>
                  <a:gd name="T68" fmla="*/ 2 w 170"/>
                  <a:gd name="T69" fmla="*/ 25 h 171"/>
                  <a:gd name="T70" fmla="*/ 3 w 170"/>
                  <a:gd name="T71" fmla="*/ 27 h 171"/>
                  <a:gd name="T72" fmla="*/ 5 w 170"/>
                  <a:gd name="T73" fmla="*/ 29 h 171"/>
                  <a:gd name="T74" fmla="*/ 7 w 170"/>
                  <a:gd name="T75" fmla="*/ 31 h 171"/>
                  <a:gd name="T76" fmla="*/ 9 w 170"/>
                  <a:gd name="T77" fmla="*/ 32 h 171"/>
                  <a:gd name="T78" fmla="*/ 12 w 170"/>
                  <a:gd name="T79" fmla="*/ 33 h 171"/>
                  <a:gd name="T80" fmla="*/ 14 w 170"/>
                  <a:gd name="T81" fmla="*/ 34 h 171"/>
                  <a:gd name="T82" fmla="*/ 17 w 170"/>
                  <a:gd name="T83" fmla="*/ 34 h 17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0"/>
                  <a:gd name="T127" fmla="*/ 0 h 171"/>
                  <a:gd name="T128" fmla="*/ 170 w 170"/>
                  <a:gd name="T129" fmla="*/ 171 h 17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0" h="171">
                    <a:moveTo>
                      <a:pt x="83" y="171"/>
                    </a:moveTo>
                    <a:lnTo>
                      <a:pt x="100" y="171"/>
                    </a:lnTo>
                    <a:lnTo>
                      <a:pt x="112" y="167"/>
                    </a:lnTo>
                    <a:lnTo>
                      <a:pt x="125" y="162"/>
                    </a:lnTo>
                    <a:lnTo>
                      <a:pt x="132" y="154"/>
                    </a:lnTo>
                    <a:lnTo>
                      <a:pt x="145" y="145"/>
                    </a:lnTo>
                    <a:lnTo>
                      <a:pt x="154" y="133"/>
                    </a:lnTo>
                    <a:lnTo>
                      <a:pt x="161" y="125"/>
                    </a:lnTo>
                    <a:lnTo>
                      <a:pt x="166" y="113"/>
                    </a:lnTo>
                    <a:lnTo>
                      <a:pt x="170" y="100"/>
                    </a:lnTo>
                    <a:lnTo>
                      <a:pt x="170" y="84"/>
                    </a:lnTo>
                    <a:lnTo>
                      <a:pt x="170" y="71"/>
                    </a:lnTo>
                    <a:lnTo>
                      <a:pt x="166" y="59"/>
                    </a:lnTo>
                    <a:lnTo>
                      <a:pt x="161" y="46"/>
                    </a:lnTo>
                    <a:lnTo>
                      <a:pt x="154" y="34"/>
                    </a:lnTo>
                    <a:lnTo>
                      <a:pt x="145" y="25"/>
                    </a:lnTo>
                    <a:lnTo>
                      <a:pt x="132" y="17"/>
                    </a:lnTo>
                    <a:lnTo>
                      <a:pt x="125" y="9"/>
                    </a:lnTo>
                    <a:lnTo>
                      <a:pt x="112" y="5"/>
                    </a:lnTo>
                    <a:lnTo>
                      <a:pt x="100" y="0"/>
                    </a:lnTo>
                    <a:lnTo>
                      <a:pt x="83" y="0"/>
                    </a:lnTo>
                    <a:lnTo>
                      <a:pt x="71" y="0"/>
                    </a:lnTo>
                    <a:lnTo>
                      <a:pt x="58" y="5"/>
                    </a:lnTo>
                    <a:lnTo>
                      <a:pt x="46" y="9"/>
                    </a:lnTo>
                    <a:lnTo>
                      <a:pt x="33" y="12"/>
                    </a:lnTo>
                    <a:lnTo>
                      <a:pt x="24" y="21"/>
                    </a:lnTo>
                    <a:lnTo>
                      <a:pt x="17" y="34"/>
                    </a:lnTo>
                    <a:lnTo>
                      <a:pt x="8" y="41"/>
                    </a:lnTo>
                    <a:lnTo>
                      <a:pt x="4" y="54"/>
                    </a:lnTo>
                    <a:lnTo>
                      <a:pt x="0" y="66"/>
                    </a:lnTo>
                    <a:lnTo>
                      <a:pt x="0" y="84"/>
                    </a:lnTo>
                    <a:lnTo>
                      <a:pt x="0" y="88"/>
                    </a:lnTo>
                    <a:lnTo>
                      <a:pt x="0" y="100"/>
                    </a:lnTo>
                    <a:lnTo>
                      <a:pt x="4" y="113"/>
                    </a:lnTo>
                    <a:lnTo>
                      <a:pt x="8" y="125"/>
                    </a:lnTo>
                    <a:lnTo>
                      <a:pt x="17" y="138"/>
                    </a:lnTo>
                    <a:lnTo>
                      <a:pt x="24" y="145"/>
                    </a:lnTo>
                    <a:lnTo>
                      <a:pt x="33" y="154"/>
                    </a:lnTo>
                    <a:lnTo>
                      <a:pt x="46" y="162"/>
                    </a:lnTo>
                    <a:lnTo>
                      <a:pt x="58" y="167"/>
                    </a:lnTo>
                    <a:lnTo>
                      <a:pt x="71" y="171"/>
                    </a:lnTo>
                    <a:lnTo>
                      <a:pt x="83" y="171"/>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594" name="Freeform 97">
                <a:extLst>
                  <a:ext uri="{FF2B5EF4-FFF2-40B4-BE49-F238E27FC236}">
                    <a16:creationId xmlns:a16="http://schemas.microsoft.com/office/drawing/2014/main" id="{F2D082C5-F8B4-403A-8343-5E945344D5CE}"/>
                  </a:ext>
                </a:extLst>
              </p:cNvPr>
              <p:cNvSpPr>
                <a:spLocks/>
              </p:cNvSpPr>
              <p:nvPr/>
            </p:nvSpPr>
            <p:spPr bwMode="auto">
              <a:xfrm>
                <a:off x="2384" y="1030"/>
                <a:ext cx="29" cy="27"/>
              </a:xfrm>
              <a:custGeom>
                <a:avLst/>
                <a:gdLst>
                  <a:gd name="T0" fmla="*/ 14 w 142"/>
                  <a:gd name="T1" fmla="*/ 27 h 137"/>
                  <a:gd name="T2" fmla="*/ 17 w 142"/>
                  <a:gd name="T3" fmla="*/ 27 h 137"/>
                  <a:gd name="T4" fmla="*/ 19 w 142"/>
                  <a:gd name="T5" fmla="*/ 26 h 137"/>
                  <a:gd name="T6" fmla="*/ 21 w 142"/>
                  <a:gd name="T7" fmla="*/ 25 h 137"/>
                  <a:gd name="T8" fmla="*/ 23 w 142"/>
                  <a:gd name="T9" fmla="*/ 24 h 137"/>
                  <a:gd name="T10" fmla="*/ 25 w 142"/>
                  <a:gd name="T11" fmla="*/ 23 h 137"/>
                  <a:gd name="T12" fmla="*/ 25 w 142"/>
                  <a:gd name="T13" fmla="*/ 21 h 137"/>
                  <a:gd name="T14" fmla="*/ 27 w 142"/>
                  <a:gd name="T15" fmla="*/ 20 h 137"/>
                  <a:gd name="T16" fmla="*/ 28 w 142"/>
                  <a:gd name="T17" fmla="*/ 18 h 137"/>
                  <a:gd name="T18" fmla="*/ 28 w 142"/>
                  <a:gd name="T19" fmla="*/ 16 h 137"/>
                  <a:gd name="T20" fmla="*/ 29 w 142"/>
                  <a:gd name="T21" fmla="*/ 13 h 137"/>
                  <a:gd name="T22" fmla="*/ 28 w 142"/>
                  <a:gd name="T23" fmla="*/ 11 h 137"/>
                  <a:gd name="T24" fmla="*/ 28 w 142"/>
                  <a:gd name="T25" fmla="*/ 9 h 137"/>
                  <a:gd name="T26" fmla="*/ 27 w 142"/>
                  <a:gd name="T27" fmla="*/ 7 h 137"/>
                  <a:gd name="T28" fmla="*/ 25 w 142"/>
                  <a:gd name="T29" fmla="*/ 6 h 137"/>
                  <a:gd name="T30" fmla="*/ 25 w 142"/>
                  <a:gd name="T31" fmla="*/ 4 h 137"/>
                  <a:gd name="T32" fmla="*/ 23 w 142"/>
                  <a:gd name="T33" fmla="*/ 2 h 137"/>
                  <a:gd name="T34" fmla="*/ 21 w 142"/>
                  <a:gd name="T35" fmla="*/ 1 h 137"/>
                  <a:gd name="T36" fmla="*/ 19 w 142"/>
                  <a:gd name="T37" fmla="*/ 1 h 137"/>
                  <a:gd name="T38" fmla="*/ 17 w 142"/>
                  <a:gd name="T39" fmla="*/ 0 h 137"/>
                  <a:gd name="T40" fmla="*/ 14 w 142"/>
                  <a:gd name="T41" fmla="*/ 0 h 137"/>
                  <a:gd name="T42" fmla="*/ 12 w 142"/>
                  <a:gd name="T43" fmla="*/ 0 h 137"/>
                  <a:gd name="T44" fmla="*/ 10 w 142"/>
                  <a:gd name="T45" fmla="*/ 1 h 137"/>
                  <a:gd name="T46" fmla="*/ 8 w 142"/>
                  <a:gd name="T47" fmla="*/ 1 h 137"/>
                  <a:gd name="T48" fmla="*/ 6 w 142"/>
                  <a:gd name="T49" fmla="*/ 2 h 137"/>
                  <a:gd name="T50" fmla="*/ 4 w 142"/>
                  <a:gd name="T51" fmla="*/ 4 h 137"/>
                  <a:gd name="T52" fmla="*/ 3 w 142"/>
                  <a:gd name="T53" fmla="*/ 6 h 137"/>
                  <a:gd name="T54" fmla="*/ 2 w 142"/>
                  <a:gd name="T55" fmla="*/ 7 h 137"/>
                  <a:gd name="T56" fmla="*/ 1 w 142"/>
                  <a:gd name="T57" fmla="*/ 9 h 137"/>
                  <a:gd name="T58" fmla="*/ 0 w 142"/>
                  <a:gd name="T59" fmla="*/ 11 h 137"/>
                  <a:gd name="T60" fmla="*/ 0 w 142"/>
                  <a:gd name="T61" fmla="*/ 13 h 137"/>
                  <a:gd name="T62" fmla="*/ 0 w 142"/>
                  <a:gd name="T63" fmla="*/ 16 h 137"/>
                  <a:gd name="T64" fmla="*/ 1 w 142"/>
                  <a:gd name="T65" fmla="*/ 18 h 137"/>
                  <a:gd name="T66" fmla="*/ 2 w 142"/>
                  <a:gd name="T67" fmla="*/ 20 h 137"/>
                  <a:gd name="T68" fmla="*/ 3 w 142"/>
                  <a:gd name="T69" fmla="*/ 21 h 137"/>
                  <a:gd name="T70" fmla="*/ 4 w 142"/>
                  <a:gd name="T71" fmla="*/ 23 h 137"/>
                  <a:gd name="T72" fmla="*/ 6 w 142"/>
                  <a:gd name="T73" fmla="*/ 24 h 137"/>
                  <a:gd name="T74" fmla="*/ 8 w 142"/>
                  <a:gd name="T75" fmla="*/ 25 h 137"/>
                  <a:gd name="T76" fmla="*/ 10 w 142"/>
                  <a:gd name="T77" fmla="*/ 26 h 137"/>
                  <a:gd name="T78" fmla="*/ 12 w 142"/>
                  <a:gd name="T79" fmla="*/ 27 h 137"/>
                  <a:gd name="T80" fmla="*/ 14 w 142"/>
                  <a:gd name="T81" fmla="*/ 27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42"/>
                  <a:gd name="T124" fmla="*/ 0 h 137"/>
                  <a:gd name="T125" fmla="*/ 142 w 142"/>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42" h="137">
                    <a:moveTo>
                      <a:pt x="70" y="137"/>
                    </a:moveTo>
                    <a:lnTo>
                      <a:pt x="83" y="137"/>
                    </a:lnTo>
                    <a:lnTo>
                      <a:pt x="92" y="133"/>
                    </a:lnTo>
                    <a:lnTo>
                      <a:pt x="104" y="128"/>
                    </a:lnTo>
                    <a:lnTo>
                      <a:pt x="112" y="124"/>
                    </a:lnTo>
                    <a:lnTo>
                      <a:pt x="121" y="115"/>
                    </a:lnTo>
                    <a:lnTo>
                      <a:pt x="124" y="108"/>
                    </a:lnTo>
                    <a:lnTo>
                      <a:pt x="133" y="99"/>
                    </a:lnTo>
                    <a:lnTo>
                      <a:pt x="137" y="90"/>
                    </a:lnTo>
                    <a:lnTo>
                      <a:pt x="137" y="79"/>
                    </a:lnTo>
                    <a:lnTo>
                      <a:pt x="142" y="66"/>
                    </a:lnTo>
                    <a:lnTo>
                      <a:pt x="137" y="58"/>
                    </a:lnTo>
                    <a:lnTo>
                      <a:pt x="137" y="45"/>
                    </a:lnTo>
                    <a:lnTo>
                      <a:pt x="133" y="36"/>
                    </a:lnTo>
                    <a:lnTo>
                      <a:pt x="124" y="29"/>
                    </a:lnTo>
                    <a:lnTo>
                      <a:pt x="121" y="20"/>
                    </a:lnTo>
                    <a:lnTo>
                      <a:pt x="112" y="12"/>
                    </a:lnTo>
                    <a:lnTo>
                      <a:pt x="104" y="7"/>
                    </a:lnTo>
                    <a:lnTo>
                      <a:pt x="92" y="4"/>
                    </a:lnTo>
                    <a:lnTo>
                      <a:pt x="83" y="0"/>
                    </a:lnTo>
                    <a:lnTo>
                      <a:pt x="70" y="0"/>
                    </a:lnTo>
                    <a:lnTo>
                      <a:pt x="58" y="0"/>
                    </a:lnTo>
                    <a:lnTo>
                      <a:pt x="50" y="4"/>
                    </a:lnTo>
                    <a:lnTo>
                      <a:pt x="38" y="7"/>
                    </a:lnTo>
                    <a:lnTo>
                      <a:pt x="29" y="12"/>
                    </a:lnTo>
                    <a:lnTo>
                      <a:pt x="21" y="20"/>
                    </a:lnTo>
                    <a:lnTo>
                      <a:pt x="13" y="29"/>
                    </a:lnTo>
                    <a:lnTo>
                      <a:pt x="9" y="36"/>
                    </a:lnTo>
                    <a:lnTo>
                      <a:pt x="4" y="45"/>
                    </a:lnTo>
                    <a:lnTo>
                      <a:pt x="0" y="58"/>
                    </a:lnTo>
                    <a:lnTo>
                      <a:pt x="0" y="66"/>
                    </a:lnTo>
                    <a:lnTo>
                      <a:pt x="0" y="79"/>
                    </a:lnTo>
                    <a:lnTo>
                      <a:pt x="4" y="90"/>
                    </a:lnTo>
                    <a:lnTo>
                      <a:pt x="9" y="99"/>
                    </a:lnTo>
                    <a:lnTo>
                      <a:pt x="13" y="108"/>
                    </a:lnTo>
                    <a:lnTo>
                      <a:pt x="21" y="115"/>
                    </a:lnTo>
                    <a:lnTo>
                      <a:pt x="29" y="124"/>
                    </a:lnTo>
                    <a:lnTo>
                      <a:pt x="38" y="128"/>
                    </a:lnTo>
                    <a:lnTo>
                      <a:pt x="50" y="133"/>
                    </a:lnTo>
                    <a:lnTo>
                      <a:pt x="58" y="137"/>
                    </a:lnTo>
                    <a:lnTo>
                      <a:pt x="70" y="137"/>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595" name="Freeform 98">
                <a:extLst>
                  <a:ext uri="{FF2B5EF4-FFF2-40B4-BE49-F238E27FC236}">
                    <a16:creationId xmlns:a16="http://schemas.microsoft.com/office/drawing/2014/main" id="{D28845A7-B123-4A00-8305-4A961B9FCA4E}"/>
                  </a:ext>
                </a:extLst>
              </p:cNvPr>
              <p:cNvSpPr>
                <a:spLocks/>
              </p:cNvSpPr>
              <p:nvPr/>
            </p:nvSpPr>
            <p:spPr bwMode="auto">
              <a:xfrm>
                <a:off x="2473" y="999"/>
                <a:ext cx="116" cy="116"/>
              </a:xfrm>
              <a:custGeom>
                <a:avLst/>
                <a:gdLst>
                  <a:gd name="T0" fmla="*/ 58 w 576"/>
                  <a:gd name="T1" fmla="*/ 116 h 577"/>
                  <a:gd name="T2" fmla="*/ 67 w 576"/>
                  <a:gd name="T3" fmla="*/ 115 h 577"/>
                  <a:gd name="T4" fmla="*/ 76 w 576"/>
                  <a:gd name="T5" fmla="*/ 113 h 577"/>
                  <a:gd name="T6" fmla="*/ 84 w 576"/>
                  <a:gd name="T7" fmla="*/ 109 h 577"/>
                  <a:gd name="T8" fmla="*/ 92 w 576"/>
                  <a:gd name="T9" fmla="*/ 104 h 577"/>
                  <a:gd name="T10" fmla="*/ 98 w 576"/>
                  <a:gd name="T11" fmla="*/ 98 h 577"/>
                  <a:gd name="T12" fmla="*/ 104 w 576"/>
                  <a:gd name="T13" fmla="*/ 92 h 577"/>
                  <a:gd name="T14" fmla="*/ 109 w 576"/>
                  <a:gd name="T15" fmla="*/ 84 h 577"/>
                  <a:gd name="T16" fmla="*/ 113 w 576"/>
                  <a:gd name="T17" fmla="*/ 76 h 577"/>
                  <a:gd name="T18" fmla="*/ 115 w 576"/>
                  <a:gd name="T19" fmla="*/ 68 h 577"/>
                  <a:gd name="T20" fmla="*/ 116 w 576"/>
                  <a:gd name="T21" fmla="*/ 58 h 577"/>
                  <a:gd name="T22" fmla="*/ 115 w 576"/>
                  <a:gd name="T23" fmla="*/ 48 h 577"/>
                  <a:gd name="T24" fmla="*/ 113 w 576"/>
                  <a:gd name="T25" fmla="*/ 39 h 577"/>
                  <a:gd name="T26" fmla="*/ 109 w 576"/>
                  <a:gd name="T27" fmla="*/ 31 h 577"/>
                  <a:gd name="T28" fmla="*/ 104 w 576"/>
                  <a:gd name="T29" fmla="*/ 23 h 577"/>
                  <a:gd name="T30" fmla="*/ 98 w 576"/>
                  <a:gd name="T31" fmla="*/ 17 h 577"/>
                  <a:gd name="T32" fmla="*/ 92 w 576"/>
                  <a:gd name="T33" fmla="*/ 11 h 577"/>
                  <a:gd name="T34" fmla="*/ 84 w 576"/>
                  <a:gd name="T35" fmla="*/ 7 h 577"/>
                  <a:gd name="T36" fmla="*/ 76 w 576"/>
                  <a:gd name="T37" fmla="*/ 2 h 577"/>
                  <a:gd name="T38" fmla="*/ 67 w 576"/>
                  <a:gd name="T39" fmla="*/ 1 h 577"/>
                  <a:gd name="T40" fmla="*/ 58 w 576"/>
                  <a:gd name="T41" fmla="*/ 0 h 577"/>
                  <a:gd name="T42" fmla="*/ 49 w 576"/>
                  <a:gd name="T43" fmla="*/ 1 h 577"/>
                  <a:gd name="T44" fmla="*/ 39 w 576"/>
                  <a:gd name="T45" fmla="*/ 2 h 577"/>
                  <a:gd name="T46" fmla="*/ 31 w 576"/>
                  <a:gd name="T47" fmla="*/ 7 h 577"/>
                  <a:gd name="T48" fmla="*/ 23 w 576"/>
                  <a:gd name="T49" fmla="*/ 11 h 577"/>
                  <a:gd name="T50" fmla="*/ 17 w 576"/>
                  <a:gd name="T51" fmla="*/ 17 h 577"/>
                  <a:gd name="T52" fmla="*/ 11 w 576"/>
                  <a:gd name="T53" fmla="*/ 23 h 577"/>
                  <a:gd name="T54" fmla="*/ 6 w 576"/>
                  <a:gd name="T55" fmla="*/ 31 h 577"/>
                  <a:gd name="T56" fmla="*/ 2 w 576"/>
                  <a:gd name="T57" fmla="*/ 39 h 577"/>
                  <a:gd name="T58" fmla="*/ 1 w 576"/>
                  <a:gd name="T59" fmla="*/ 48 h 577"/>
                  <a:gd name="T60" fmla="*/ 0 w 576"/>
                  <a:gd name="T61" fmla="*/ 58 h 577"/>
                  <a:gd name="T62" fmla="*/ 1 w 576"/>
                  <a:gd name="T63" fmla="*/ 68 h 577"/>
                  <a:gd name="T64" fmla="*/ 2 w 576"/>
                  <a:gd name="T65" fmla="*/ 76 h 577"/>
                  <a:gd name="T66" fmla="*/ 6 w 576"/>
                  <a:gd name="T67" fmla="*/ 84 h 577"/>
                  <a:gd name="T68" fmla="*/ 11 w 576"/>
                  <a:gd name="T69" fmla="*/ 92 h 577"/>
                  <a:gd name="T70" fmla="*/ 17 w 576"/>
                  <a:gd name="T71" fmla="*/ 98 h 577"/>
                  <a:gd name="T72" fmla="*/ 23 w 576"/>
                  <a:gd name="T73" fmla="*/ 104 h 577"/>
                  <a:gd name="T74" fmla="*/ 31 w 576"/>
                  <a:gd name="T75" fmla="*/ 109 h 577"/>
                  <a:gd name="T76" fmla="*/ 39 w 576"/>
                  <a:gd name="T77" fmla="*/ 113 h 577"/>
                  <a:gd name="T78" fmla="*/ 49 w 576"/>
                  <a:gd name="T79" fmla="*/ 115 h 577"/>
                  <a:gd name="T80" fmla="*/ 58 w 576"/>
                  <a:gd name="T81" fmla="*/ 116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7"/>
                  <a:gd name="T125" fmla="*/ 576 w 576"/>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7">
                    <a:moveTo>
                      <a:pt x="286" y="577"/>
                    </a:moveTo>
                    <a:lnTo>
                      <a:pt x="331" y="572"/>
                    </a:lnTo>
                    <a:lnTo>
                      <a:pt x="377" y="561"/>
                    </a:lnTo>
                    <a:lnTo>
                      <a:pt x="419" y="543"/>
                    </a:lnTo>
                    <a:lnTo>
                      <a:pt x="456" y="518"/>
                    </a:lnTo>
                    <a:lnTo>
                      <a:pt x="489" y="489"/>
                    </a:lnTo>
                    <a:lnTo>
                      <a:pt x="518" y="456"/>
                    </a:lnTo>
                    <a:lnTo>
                      <a:pt x="543" y="419"/>
                    </a:lnTo>
                    <a:lnTo>
                      <a:pt x="560" y="377"/>
                    </a:lnTo>
                    <a:lnTo>
                      <a:pt x="572" y="336"/>
                    </a:lnTo>
                    <a:lnTo>
                      <a:pt x="576" y="287"/>
                    </a:lnTo>
                    <a:lnTo>
                      <a:pt x="572" y="240"/>
                    </a:lnTo>
                    <a:lnTo>
                      <a:pt x="560" y="195"/>
                    </a:lnTo>
                    <a:lnTo>
                      <a:pt x="543" y="154"/>
                    </a:lnTo>
                    <a:lnTo>
                      <a:pt x="518" y="116"/>
                    </a:lnTo>
                    <a:lnTo>
                      <a:pt x="489" y="83"/>
                    </a:lnTo>
                    <a:lnTo>
                      <a:pt x="456" y="53"/>
                    </a:lnTo>
                    <a:lnTo>
                      <a:pt x="419" y="33"/>
                    </a:lnTo>
                    <a:lnTo>
                      <a:pt x="377" y="12"/>
                    </a:lnTo>
                    <a:lnTo>
                      <a:pt x="331" y="4"/>
                    </a:lnTo>
                    <a:lnTo>
                      <a:pt x="286" y="0"/>
                    </a:lnTo>
                    <a:lnTo>
                      <a:pt x="241" y="4"/>
                    </a:lnTo>
                    <a:lnTo>
                      <a:pt x="194" y="12"/>
                    </a:lnTo>
                    <a:lnTo>
                      <a:pt x="153" y="33"/>
                    </a:lnTo>
                    <a:lnTo>
                      <a:pt x="115" y="53"/>
                    </a:lnTo>
                    <a:lnTo>
                      <a:pt x="82" y="83"/>
                    </a:lnTo>
                    <a:lnTo>
                      <a:pt x="54" y="116"/>
                    </a:lnTo>
                    <a:lnTo>
                      <a:pt x="28" y="154"/>
                    </a:lnTo>
                    <a:lnTo>
                      <a:pt x="12" y="195"/>
                    </a:lnTo>
                    <a:lnTo>
                      <a:pt x="3" y="240"/>
                    </a:lnTo>
                    <a:lnTo>
                      <a:pt x="0" y="287"/>
                    </a:lnTo>
                    <a:lnTo>
                      <a:pt x="3" y="336"/>
                    </a:lnTo>
                    <a:lnTo>
                      <a:pt x="12" y="377"/>
                    </a:lnTo>
                    <a:lnTo>
                      <a:pt x="28" y="419"/>
                    </a:lnTo>
                    <a:lnTo>
                      <a:pt x="54" y="456"/>
                    </a:lnTo>
                    <a:lnTo>
                      <a:pt x="82" y="489"/>
                    </a:lnTo>
                    <a:lnTo>
                      <a:pt x="115" y="518"/>
                    </a:lnTo>
                    <a:lnTo>
                      <a:pt x="153" y="543"/>
                    </a:lnTo>
                    <a:lnTo>
                      <a:pt x="194" y="561"/>
                    </a:lnTo>
                    <a:lnTo>
                      <a:pt x="241" y="572"/>
                    </a:lnTo>
                    <a:lnTo>
                      <a:pt x="286" y="57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596" name="Freeform 99">
                <a:extLst>
                  <a:ext uri="{FF2B5EF4-FFF2-40B4-BE49-F238E27FC236}">
                    <a16:creationId xmlns:a16="http://schemas.microsoft.com/office/drawing/2014/main" id="{1DDA6F0E-9EE0-4498-82B4-0FB713817BBA}"/>
                  </a:ext>
                </a:extLst>
              </p:cNvPr>
              <p:cNvSpPr>
                <a:spLocks/>
              </p:cNvSpPr>
              <p:nvPr/>
            </p:nvSpPr>
            <p:spPr bwMode="auto">
              <a:xfrm>
                <a:off x="2473" y="999"/>
                <a:ext cx="116" cy="116"/>
              </a:xfrm>
              <a:custGeom>
                <a:avLst/>
                <a:gdLst>
                  <a:gd name="T0" fmla="*/ 58 w 576"/>
                  <a:gd name="T1" fmla="*/ 116 h 577"/>
                  <a:gd name="T2" fmla="*/ 67 w 576"/>
                  <a:gd name="T3" fmla="*/ 115 h 577"/>
                  <a:gd name="T4" fmla="*/ 76 w 576"/>
                  <a:gd name="T5" fmla="*/ 113 h 577"/>
                  <a:gd name="T6" fmla="*/ 84 w 576"/>
                  <a:gd name="T7" fmla="*/ 109 h 577"/>
                  <a:gd name="T8" fmla="*/ 92 w 576"/>
                  <a:gd name="T9" fmla="*/ 104 h 577"/>
                  <a:gd name="T10" fmla="*/ 98 w 576"/>
                  <a:gd name="T11" fmla="*/ 98 h 577"/>
                  <a:gd name="T12" fmla="*/ 104 w 576"/>
                  <a:gd name="T13" fmla="*/ 92 h 577"/>
                  <a:gd name="T14" fmla="*/ 109 w 576"/>
                  <a:gd name="T15" fmla="*/ 84 h 577"/>
                  <a:gd name="T16" fmla="*/ 113 w 576"/>
                  <a:gd name="T17" fmla="*/ 76 h 577"/>
                  <a:gd name="T18" fmla="*/ 115 w 576"/>
                  <a:gd name="T19" fmla="*/ 68 h 577"/>
                  <a:gd name="T20" fmla="*/ 116 w 576"/>
                  <a:gd name="T21" fmla="*/ 58 h 577"/>
                  <a:gd name="T22" fmla="*/ 115 w 576"/>
                  <a:gd name="T23" fmla="*/ 48 h 577"/>
                  <a:gd name="T24" fmla="*/ 113 w 576"/>
                  <a:gd name="T25" fmla="*/ 39 h 577"/>
                  <a:gd name="T26" fmla="*/ 109 w 576"/>
                  <a:gd name="T27" fmla="*/ 31 h 577"/>
                  <a:gd name="T28" fmla="*/ 104 w 576"/>
                  <a:gd name="T29" fmla="*/ 23 h 577"/>
                  <a:gd name="T30" fmla="*/ 98 w 576"/>
                  <a:gd name="T31" fmla="*/ 17 h 577"/>
                  <a:gd name="T32" fmla="*/ 92 w 576"/>
                  <a:gd name="T33" fmla="*/ 11 h 577"/>
                  <a:gd name="T34" fmla="*/ 84 w 576"/>
                  <a:gd name="T35" fmla="*/ 7 h 577"/>
                  <a:gd name="T36" fmla="*/ 76 w 576"/>
                  <a:gd name="T37" fmla="*/ 2 h 577"/>
                  <a:gd name="T38" fmla="*/ 67 w 576"/>
                  <a:gd name="T39" fmla="*/ 1 h 577"/>
                  <a:gd name="T40" fmla="*/ 58 w 576"/>
                  <a:gd name="T41" fmla="*/ 0 h 577"/>
                  <a:gd name="T42" fmla="*/ 49 w 576"/>
                  <a:gd name="T43" fmla="*/ 1 h 577"/>
                  <a:gd name="T44" fmla="*/ 39 w 576"/>
                  <a:gd name="T45" fmla="*/ 2 h 577"/>
                  <a:gd name="T46" fmla="*/ 31 w 576"/>
                  <a:gd name="T47" fmla="*/ 7 h 577"/>
                  <a:gd name="T48" fmla="*/ 23 w 576"/>
                  <a:gd name="T49" fmla="*/ 11 h 577"/>
                  <a:gd name="T50" fmla="*/ 17 w 576"/>
                  <a:gd name="T51" fmla="*/ 17 h 577"/>
                  <a:gd name="T52" fmla="*/ 11 w 576"/>
                  <a:gd name="T53" fmla="*/ 23 h 577"/>
                  <a:gd name="T54" fmla="*/ 6 w 576"/>
                  <a:gd name="T55" fmla="*/ 31 h 577"/>
                  <a:gd name="T56" fmla="*/ 2 w 576"/>
                  <a:gd name="T57" fmla="*/ 39 h 577"/>
                  <a:gd name="T58" fmla="*/ 1 w 576"/>
                  <a:gd name="T59" fmla="*/ 48 h 577"/>
                  <a:gd name="T60" fmla="*/ 0 w 576"/>
                  <a:gd name="T61" fmla="*/ 58 h 577"/>
                  <a:gd name="T62" fmla="*/ 1 w 576"/>
                  <a:gd name="T63" fmla="*/ 68 h 577"/>
                  <a:gd name="T64" fmla="*/ 2 w 576"/>
                  <a:gd name="T65" fmla="*/ 76 h 577"/>
                  <a:gd name="T66" fmla="*/ 6 w 576"/>
                  <a:gd name="T67" fmla="*/ 84 h 577"/>
                  <a:gd name="T68" fmla="*/ 11 w 576"/>
                  <a:gd name="T69" fmla="*/ 92 h 577"/>
                  <a:gd name="T70" fmla="*/ 17 w 576"/>
                  <a:gd name="T71" fmla="*/ 98 h 577"/>
                  <a:gd name="T72" fmla="*/ 23 w 576"/>
                  <a:gd name="T73" fmla="*/ 104 h 577"/>
                  <a:gd name="T74" fmla="*/ 31 w 576"/>
                  <a:gd name="T75" fmla="*/ 109 h 577"/>
                  <a:gd name="T76" fmla="*/ 39 w 576"/>
                  <a:gd name="T77" fmla="*/ 113 h 577"/>
                  <a:gd name="T78" fmla="*/ 49 w 576"/>
                  <a:gd name="T79" fmla="*/ 115 h 577"/>
                  <a:gd name="T80" fmla="*/ 58 w 576"/>
                  <a:gd name="T81" fmla="*/ 116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7"/>
                  <a:gd name="T125" fmla="*/ 576 w 576"/>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7">
                    <a:moveTo>
                      <a:pt x="286" y="577"/>
                    </a:moveTo>
                    <a:lnTo>
                      <a:pt x="331" y="572"/>
                    </a:lnTo>
                    <a:lnTo>
                      <a:pt x="377" y="561"/>
                    </a:lnTo>
                    <a:lnTo>
                      <a:pt x="419" y="543"/>
                    </a:lnTo>
                    <a:lnTo>
                      <a:pt x="456" y="518"/>
                    </a:lnTo>
                    <a:lnTo>
                      <a:pt x="489" y="489"/>
                    </a:lnTo>
                    <a:lnTo>
                      <a:pt x="518" y="456"/>
                    </a:lnTo>
                    <a:lnTo>
                      <a:pt x="543" y="419"/>
                    </a:lnTo>
                    <a:lnTo>
                      <a:pt x="560" y="377"/>
                    </a:lnTo>
                    <a:lnTo>
                      <a:pt x="572" y="336"/>
                    </a:lnTo>
                    <a:lnTo>
                      <a:pt x="576" y="287"/>
                    </a:lnTo>
                    <a:lnTo>
                      <a:pt x="572" y="240"/>
                    </a:lnTo>
                    <a:lnTo>
                      <a:pt x="560" y="195"/>
                    </a:lnTo>
                    <a:lnTo>
                      <a:pt x="543" y="154"/>
                    </a:lnTo>
                    <a:lnTo>
                      <a:pt x="518" y="116"/>
                    </a:lnTo>
                    <a:lnTo>
                      <a:pt x="489" y="83"/>
                    </a:lnTo>
                    <a:lnTo>
                      <a:pt x="456" y="53"/>
                    </a:lnTo>
                    <a:lnTo>
                      <a:pt x="419" y="33"/>
                    </a:lnTo>
                    <a:lnTo>
                      <a:pt x="377" y="12"/>
                    </a:lnTo>
                    <a:lnTo>
                      <a:pt x="331" y="4"/>
                    </a:lnTo>
                    <a:lnTo>
                      <a:pt x="286" y="0"/>
                    </a:lnTo>
                    <a:lnTo>
                      <a:pt x="241" y="4"/>
                    </a:lnTo>
                    <a:lnTo>
                      <a:pt x="194" y="12"/>
                    </a:lnTo>
                    <a:lnTo>
                      <a:pt x="153" y="33"/>
                    </a:lnTo>
                    <a:lnTo>
                      <a:pt x="115" y="53"/>
                    </a:lnTo>
                    <a:lnTo>
                      <a:pt x="82" y="83"/>
                    </a:lnTo>
                    <a:lnTo>
                      <a:pt x="54" y="116"/>
                    </a:lnTo>
                    <a:lnTo>
                      <a:pt x="28" y="154"/>
                    </a:lnTo>
                    <a:lnTo>
                      <a:pt x="12" y="195"/>
                    </a:lnTo>
                    <a:lnTo>
                      <a:pt x="3" y="240"/>
                    </a:lnTo>
                    <a:lnTo>
                      <a:pt x="0" y="287"/>
                    </a:lnTo>
                    <a:lnTo>
                      <a:pt x="3" y="336"/>
                    </a:lnTo>
                    <a:lnTo>
                      <a:pt x="12" y="377"/>
                    </a:lnTo>
                    <a:lnTo>
                      <a:pt x="28" y="419"/>
                    </a:lnTo>
                    <a:lnTo>
                      <a:pt x="54" y="456"/>
                    </a:lnTo>
                    <a:lnTo>
                      <a:pt x="82" y="489"/>
                    </a:lnTo>
                    <a:lnTo>
                      <a:pt x="115" y="518"/>
                    </a:lnTo>
                    <a:lnTo>
                      <a:pt x="153" y="543"/>
                    </a:lnTo>
                    <a:lnTo>
                      <a:pt x="194" y="561"/>
                    </a:lnTo>
                    <a:lnTo>
                      <a:pt x="241" y="572"/>
                    </a:lnTo>
                    <a:lnTo>
                      <a:pt x="286"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597" name="Freeform 100">
                <a:extLst>
                  <a:ext uri="{FF2B5EF4-FFF2-40B4-BE49-F238E27FC236}">
                    <a16:creationId xmlns:a16="http://schemas.microsoft.com/office/drawing/2014/main" id="{CA72D45C-FAC1-4F5D-9842-29746616BD99}"/>
                  </a:ext>
                </a:extLst>
              </p:cNvPr>
              <p:cNvSpPr>
                <a:spLocks/>
              </p:cNvSpPr>
              <p:nvPr/>
            </p:nvSpPr>
            <p:spPr bwMode="auto">
              <a:xfrm>
                <a:off x="2473" y="999"/>
                <a:ext cx="116" cy="116"/>
              </a:xfrm>
              <a:custGeom>
                <a:avLst/>
                <a:gdLst>
                  <a:gd name="T0" fmla="*/ 58 w 576"/>
                  <a:gd name="T1" fmla="*/ 116 h 577"/>
                  <a:gd name="T2" fmla="*/ 67 w 576"/>
                  <a:gd name="T3" fmla="*/ 115 h 577"/>
                  <a:gd name="T4" fmla="*/ 76 w 576"/>
                  <a:gd name="T5" fmla="*/ 113 h 577"/>
                  <a:gd name="T6" fmla="*/ 84 w 576"/>
                  <a:gd name="T7" fmla="*/ 109 h 577"/>
                  <a:gd name="T8" fmla="*/ 92 w 576"/>
                  <a:gd name="T9" fmla="*/ 104 h 577"/>
                  <a:gd name="T10" fmla="*/ 98 w 576"/>
                  <a:gd name="T11" fmla="*/ 98 h 577"/>
                  <a:gd name="T12" fmla="*/ 104 w 576"/>
                  <a:gd name="T13" fmla="*/ 92 h 577"/>
                  <a:gd name="T14" fmla="*/ 109 w 576"/>
                  <a:gd name="T15" fmla="*/ 84 h 577"/>
                  <a:gd name="T16" fmla="*/ 113 w 576"/>
                  <a:gd name="T17" fmla="*/ 76 h 577"/>
                  <a:gd name="T18" fmla="*/ 115 w 576"/>
                  <a:gd name="T19" fmla="*/ 68 h 577"/>
                  <a:gd name="T20" fmla="*/ 116 w 576"/>
                  <a:gd name="T21" fmla="*/ 58 h 577"/>
                  <a:gd name="T22" fmla="*/ 115 w 576"/>
                  <a:gd name="T23" fmla="*/ 48 h 577"/>
                  <a:gd name="T24" fmla="*/ 113 w 576"/>
                  <a:gd name="T25" fmla="*/ 39 h 577"/>
                  <a:gd name="T26" fmla="*/ 109 w 576"/>
                  <a:gd name="T27" fmla="*/ 31 h 577"/>
                  <a:gd name="T28" fmla="*/ 104 w 576"/>
                  <a:gd name="T29" fmla="*/ 23 h 577"/>
                  <a:gd name="T30" fmla="*/ 98 w 576"/>
                  <a:gd name="T31" fmla="*/ 17 h 577"/>
                  <a:gd name="T32" fmla="*/ 92 w 576"/>
                  <a:gd name="T33" fmla="*/ 11 h 577"/>
                  <a:gd name="T34" fmla="*/ 84 w 576"/>
                  <a:gd name="T35" fmla="*/ 7 h 577"/>
                  <a:gd name="T36" fmla="*/ 76 w 576"/>
                  <a:gd name="T37" fmla="*/ 2 h 577"/>
                  <a:gd name="T38" fmla="*/ 67 w 576"/>
                  <a:gd name="T39" fmla="*/ 1 h 577"/>
                  <a:gd name="T40" fmla="*/ 58 w 576"/>
                  <a:gd name="T41" fmla="*/ 0 h 577"/>
                  <a:gd name="T42" fmla="*/ 49 w 576"/>
                  <a:gd name="T43" fmla="*/ 1 h 577"/>
                  <a:gd name="T44" fmla="*/ 39 w 576"/>
                  <a:gd name="T45" fmla="*/ 2 h 577"/>
                  <a:gd name="T46" fmla="*/ 31 w 576"/>
                  <a:gd name="T47" fmla="*/ 7 h 577"/>
                  <a:gd name="T48" fmla="*/ 23 w 576"/>
                  <a:gd name="T49" fmla="*/ 11 h 577"/>
                  <a:gd name="T50" fmla="*/ 17 w 576"/>
                  <a:gd name="T51" fmla="*/ 17 h 577"/>
                  <a:gd name="T52" fmla="*/ 11 w 576"/>
                  <a:gd name="T53" fmla="*/ 23 h 577"/>
                  <a:gd name="T54" fmla="*/ 6 w 576"/>
                  <a:gd name="T55" fmla="*/ 31 h 577"/>
                  <a:gd name="T56" fmla="*/ 2 w 576"/>
                  <a:gd name="T57" fmla="*/ 39 h 577"/>
                  <a:gd name="T58" fmla="*/ 1 w 576"/>
                  <a:gd name="T59" fmla="*/ 48 h 577"/>
                  <a:gd name="T60" fmla="*/ 0 w 576"/>
                  <a:gd name="T61" fmla="*/ 58 h 577"/>
                  <a:gd name="T62" fmla="*/ 1 w 576"/>
                  <a:gd name="T63" fmla="*/ 68 h 577"/>
                  <a:gd name="T64" fmla="*/ 2 w 576"/>
                  <a:gd name="T65" fmla="*/ 76 h 577"/>
                  <a:gd name="T66" fmla="*/ 6 w 576"/>
                  <a:gd name="T67" fmla="*/ 84 h 577"/>
                  <a:gd name="T68" fmla="*/ 11 w 576"/>
                  <a:gd name="T69" fmla="*/ 92 h 577"/>
                  <a:gd name="T70" fmla="*/ 17 w 576"/>
                  <a:gd name="T71" fmla="*/ 98 h 577"/>
                  <a:gd name="T72" fmla="*/ 23 w 576"/>
                  <a:gd name="T73" fmla="*/ 104 h 577"/>
                  <a:gd name="T74" fmla="*/ 31 w 576"/>
                  <a:gd name="T75" fmla="*/ 109 h 577"/>
                  <a:gd name="T76" fmla="*/ 39 w 576"/>
                  <a:gd name="T77" fmla="*/ 113 h 577"/>
                  <a:gd name="T78" fmla="*/ 49 w 576"/>
                  <a:gd name="T79" fmla="*/ 115 h 577"/>
                  <a:gd name="T80" fmla="*/ 58 w 576"/>
                  <a:gd name="T81" fmla="*/ 116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7"/>
                  <a:gd name="T125" fmla="*/ 576 w 576"/>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7">
                    <a:moveTo>
                      <a:pt x="286" y="577"/>
                    </a:moveTo>
                    <a:lnTo>
                      <a:pt x="331" y="572"/>
                    </a:lnTo>
                    <a:lnTo>
                      <a:pt x="377" y="561"/>
                    </a:lnTo>
                    <a:lnTo>
                      <a:pt x="419" y="543"/>
                    </a:lnTo>
                    <a:lnTo>
                      <a:pt x="456" y="518"/>
                    </a:lnTo>
                    <a:lnTo>
                      <a:pt x="489" y="489"/>
                    </a:lnTo>
                    <a:lnTo>
                      <a:pt x="518" y="456"/>
                    </a:lnTo>
                    <a:lnTo>
                      <a:pt x="543" y="419"/>
                    </a:lnTo>
                    <a:lnTo>
                      <a:pt x="560" y="377"/>
                    </a:lnTo>
                    <a:lnTo>
                      <a:pt x="572" y="336"/>
                    </a:lnTo>
                    <a:lnTo>
                      <a:pt x="576" y="287"/>
                    </a:lnTo>
                    <a:lnTo>
                      <a:pt x="572" y="240"/>
                    </a:lnTo>
                    <a:lnTo>
                      <a:pt x="560" y="195"/>
                    </a:lnTo>
                    <a:lnTo>
                      <a:pt x="543" y="154"/>
                    </a:lnTo>
                    <a:lnTo>
                      <a:pt x="518" y="116"/>
                    </a:lnTo>
                    <a:lnTo>
                      <a:pt x="489" y="83"/>
                    </a:lnTo>
                    <a:lnTo>
                      <a:pt x="456" y="53"/>
                    </a:lnTo>
                    <a:lnTo>
                      <a:pt x="419" y="33"/>
                    </a:lnTo>
                    <a:lnTo>
                      <a:pt x="377" y="12"/>
                    </a:lnTo>
                    <a:lnTo>
                      <a:pt x="331" y="4"/>
                    </a:lnTo>
                    <a:lnTo>
                      <a:pt x="286" y="0"/>
                    </a:lnTo>
                    <a:lnTo>
                      <a:pt x="241" y="4"/>
                    </a:lnTo>
                    <a:lnTo>
                      <a:pt x="194" y="12"/>
                    </a:lnTo>
                    <a:lnTo>
                      <a:pt x="153" y="33"/>
                    </a:lnTo>
                    <a:lnTo>
                      <a:pt x="115" y="53"/>
                    </a:lnTo>
                    <a:lnTo>
                      <a:pt x="82" y="83"/>
                    </a:lnTo>
                    <a:lnTo>
                      <a:pt x="54" y="116"/>
                    </a:lnTo>
                    <a:lnTo>
                      <a:pt x="28" y="154"/>
                    </a:lnTo>
                    <a:lnTo>
                      <a:pt x="12" y="195"/>
                    </a:lnTo>
                    <a:lnTo>
                      <a:pt x="3" y="240"/>
                    </a:lnTo>
                    <a:lnTo>
                      <a:pt x="0" y="287"/>
                    </a:lnTo>
                    <a:lnTo>
                      <a:pt x="3" y="336"/>
                    </a:lnTo>
                    <a:lnTo>
                      <a:pt x="12" y="377"/>
                    </a:lnTo>
                    <a:lnTo>
                      <a:pt x="28" y="419"/>
                    </a:lnTo>
                    <a:lnTo>
                      <a:pt x="54" y="456"/>
                    </a:lnTo>
                    <a:lnTo>
                      <a:pt x="82" y="489"/>
                    </a:lnTo>
                    <a:lnTo>
                      <a:pt x="115" y="518"/>
                    </a:lnTo>
                    <a:lnTo>
                      <a:pt x="153" y="543"/>
                    </a:lnTo>
                    <a:lnTo>
                      <a:pt x="194" y="561"/>
                    </a:lnTo>
                    <a:lnTo>
                      <a:pt x="241" y="572"/>
                    </a:lnTo>
                    <a:lnTo>
                      <a:pt x="286"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598" name="Freeform 101">
                <a:extLst>
                  <a:ext uri="{FF2B5EF4-FFF2-40B4-BE49-F238E27FC236}">
                    <a16:creationId xmlns:a16="http://schemas.microsoft.com/office/drawing/2014/main" id="{173FB1FD-77AF-4995-88B3-658BE286BA90}"/>
                  </a:ext>
                </a:extLst>
              </p:cNvPr>
              <p:cNvSpPr>
                <a:spLocks/>
              </p:cNvSpPr>
              <p:nvPr/>
            </p:nvSpPr>
            <p:spPr bwMode="auto">
              <a:xfrm>
                <a:off x="2489" y="1008"/>
                <a:ext cx="61" cy="60"/>
              </a:xfrm>
              <a:custGeom>
                <a:avLst/>
                <a:gdLst>
                  <a:gd name="T0" fmla="*/ 31 w 302"/>
                  <a:gd name="T1" fmla="*/ 60 h 303"/>
                  <a:gd name="T2" fmla="*/ 36 w 302"/>
                  <a:gd name="T3" fmla="*/ 60 h 303"/>
                  <a:gd name="T4" fmla="*/ 40 w 302"/>
                  <a:gd name="T5" fmla="*/ 58 h 303"/>
                  <a:gd name="T6" fmla="*/ 45 w 302"/>
                  <a:gd name="T7" fmla="*/ 57 h 303"/>
                  <a:gd name="T8" fmla="*/ 48 w 302"/>
                  <a:gd name="T9" fmla="*/ 54 h 303"/>
                  <a:gd name="T10" fmla="*/ 53 w 302"/>
                  <a:gd name="T11" fmla="*/ 51 h 303"/>
                  <a:gd name="T12" fmla="*/ 55 w 302"/>
                  <a:gd name="T13" fmla="*/ 48 h 303"/>
                  <a:gd name="T14" fmla="*/ 58 w 302"/>
                  <a:gd name="T15" fmla="*/ 44 h 303"/>
                  <a:gd name="T16" fmla="*/ 60 w 302"/>
                  <a:gd name="T17" fmla="*/ 39 h 303"/>
                  <a:gd name="T18" fmla="*/ 61 w 302"/>
                  <a:gd name="T19" fmla="*/ 34 h 303"/>
                  <a:gd name="T20" fmla="*/ 61 w 302"/>
                  <a:gd name="T21" fmla="*/ 30 h 303"/>
                  <a:gd name="T22" fmla="*/ 61 w 302"/>
                  <a:gd name="T23" fmla="*/ 25 h 303"/>
                  <a:gd name="T24" fmla="*/ 60 w 302"/>
                  <a:gd name="T25" fmla="*/ 20 h 303"/>
                  <a:gd name="T26" fmla="*/ 58 w 302"/>
                  <a:gd name="T27" fmla="*/ 16 h 303"/>
                  <a:gd name="T28" fmla="*/ 55 w 302"/>
                  <a:gd name="T29" fmla="*/ 12 h 303"/>
                  <a:gd name="T30" fmla="*/ 53 w 302"/>
                  <a:gd name="T31" fmla="*/ 9 h 303"/>
                  <a:gd name="T32" fmla="*/ 48 w 302"/>
                  <a:gd name="T33" fmla="*/ 6 h 303"/>
                  <a:gd name="T34" fmla="*/ 45 w 302"/>
                  <a:gd name="T35" fmla="*/ 3 h 303"/>
                  <a:gd name="T36" fmla="*/ 40 w 302"/>
                  <a:gd name="T37" fmla="*/ 2 h 303"/>
                  <a:gd name="T38" fmla="*/ 36 w 302"/>
                  <a:gd name="T39" fmla="*/ 0 h 303"/>
                  <a:gd name="T40" fmla="*/ 31 w 302"/>
                  <a:gd name="T41" fmla="*/ 0 h 303"/>
                  <a:gd name="T42" fmla="*/ 26 w 302"/>
                  <a:gd name="T43" fmla="*/ 0 h 303"/>
                  <a:gd name="T44" fmla="*/ 21 w 302"/>
                  <a:gd name="T45" fmla="*/ 2 h 303"/>
                  <a:gd name="T46" fmla="*/ 17 w 302"/>
                  <a:gd name="T47" fmla="*/ 3 h 303"/>
                  <a:gd name="T48" fmla="*/ 12 w 302"/>
                  <a:gd name="T49" fmla="*/ 6 h 303"/>
                  <a:gd name="T50" fmla="*/ 9 w 302"/>
                  <a:gd name="T51" fmla="*/ 9 h 303"/>
                  <a:gd name="T52" fmla="*/ 6 w 302"/>
                  <a:gd name="T53" fmla="*/ 12 h 303"/>
                  <a:gd name="T54" fmla="*/ 3 w 302"/>
                  <a:gd name="T55" fmla="*/ 16 h 303"/>
                  <a:gd name="T56" fmla="*/ 1 w 302"/>
                  <a:gd name="T57" fmla="*/ 20 h 303"/>
                  <a:gd name="T58" fmla="*/ 1 w 302"/>
                  <a:gd name="T59" fmla="*/ 25 h 303"/>
                  <a:gd name="T60" fmla="*/ 0 w 302"/>
                  <a:gd name="T61" fmla="*/ 30 h 303"/>
                  <a:gd name="T62" fmla="*/ 1 w 302"/>
                  <a:gd name="T63" fmla="*/ 34 h 303"/>
                  <a:gd name="T64" fmla="*/ 1 w 302"/>
                  <a:gd name="T65" fmla="*/ 39 h 303"/>
                  <a:gd name="T66" fmla="*/ 3 w 302"/>
                  <a:gd name="T67" fmla="*/ 44 h 303"/>
                  <a:gd name="T68" fmla="*/ 6 w 302"/>
                  <a:gd name="T69" fmla="*/ 48 h 303"/>
                  <a:gd name="T70" fmla="*/ 9 w 302"/>
                  <a:gd name="T71" fmla="*/ 51 h 303"/>
                  <a:gd name="T72" fmla="*/ 12 w 302"/>
                  <a:gd name="T73" fmla="*/ 54 h 303"/>
                  <a:gd name="T74" fmla="*/ 17 w 302"/>
                  <a:gd name="T75" fmla="*/ 57 h 303"/>
                  <a:gd name="T76" fmla="*/ 21 w 302"/>
                  <a:gd name="T77" fmla="*/ 58 h 303"/>
                  <a:gd name="T78" fmla="*/ 26 w 302"/>
                  <a:gd name="T79" fmla="*/ 60 h 303"/>
                  <a:gd name="T80" fmla="*/ 31 w 302"/>
                  <a:gd name="T81" fmla="*/ 60 h 3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2"/>
                  <a:gd name="T124" fmla="*/ 0 h 303"/>
                  <a:gd name="T125" fmla="*/ 302 w 302"/>
                  <a:gd name="T126" fmla="*/ 303 h 30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2" h="303">
                    <a:moveTo>
                      <a:pt x="153" y="303"/>
                    </a:moveTo>
                    <a:lnTo>
                      <a:pt x="178" y="303"/>
                    </a:lnTo>
                    <a:lnTo>
                      <a:pt x="198" y="294"/>
                    </a:lnTo>
                    <a:lnTo>
                      <a:pt x="223" y="286"/>
                    </a:lnTo>
                    <a:lnTo>
                      <a:pt x="240" y="274"/>
                    </a:lnTo>
                    <a:lnTo>
                      <a:pt x="261" y="256"/>
                    </a:lnTo>
                    <a:lnTo>
                      <a:pt x="273" y="240"/>
                    </a:lnTo>
                    <a:lnTo>
                      <a:pt x="286" y="220"/>
                    </a:lnTo>
                    <a:lnTo>
                      <a:pt x="298" y="198"/>
                    </a:lnTo>
                    <a:lnTo>
                      <a:pt x="302" y="173"/>
                    </a:lnTo>
                    <a:lnTo>
                      <a:pt x="302" y="153"/>
                    </a:lnTo>
                    <a:lnTo>
                      <a:pt x="302" y="128"/>
                    </a:lnTo>
                    <a:lnTo>
                      <a:pt x="298" y="103"/>
                    </a:lnTo>
                    <a:lnTo>
                      <a:pt x="286" y="83"/>
                    </a:lnTo>
                    <a:lnTo>
                      <a:pt x="273" y="62"/>
                    </a:lnTo>
                    <a:lnTo>
                      <a:pt x="261" y="45"/>
                    </a:lnTo>
                    <a:lnTo>
                      <a:pt x="240" y="29"/>
                    </a:lnTo>
                    <a:lnTo>
                      <a:pt x="223" y="16"/>
                    </a:lnTo>
                    <a:lnTo>
                      <a:pt x="198" y="8"/>
                    </a:lnTo>
                    <a:lnTo>
                      <a:pt x="178" y="0"/>
                    </a:lnTo>
                    <a:lnTo>
                      <a:pt x="153" y="0"/>
                    </a:lnTo>
                    <a:lnTo>
                      <a:pt x="128" y="0"/>
                    </a:lnTo>
                    <a:lnTo>
                      <a:pt x="103" y="8"/>
                    </a:lnTo>
                    <a:lnTo>
                      <a:pt x="83" y="16"/>
                    </a:lnTo>
                    <a:lnTo>
                      <a:pt x="61" y="29"/>
                    </a:lnTo>
                    <a:lnTo>
                      <a:pt x="45" y="45"/>
                    </a:lnTo>
                    <a:lnTo>
                      <a:pt x="29" y="62"/>
                    </a:lnTo>
                    <a:lnTo>
                      <a:pt x="16" y="83"/>
                    </a:lnTo>
                    <a:lnTo>
                      <a:pt x="7" y="103"/>
                    </a:lnTo>
                    <a:lnTo>
                      <a:pt x="3" y="128"/>
                    </a:lnTo>
                    <a:lnTo>
                      <a:pt x="0" y="153"/>
                    </a:lnTo>
                    <a:lnTo>
                      <a:pt x="3" y="173"/>
                    </a:lnTo>
                    <a:lnTo>
                      <a:pt x="7" y="198"/>
                    </a:lnTo>
                    <a:lnTo>
                      <a:pt x="16" y="220"/>
                    </a:lnTo>
                    <a:lnTo>
                      <a:pt x="29" y="240"/>
                    </a:lnTo>
                    <a:lnTo>
                      <a:pt x="45" y="256"/>
                    </a:lnTo>
                    <a:lnTo>
                      <a:pt x="61" y="274"/>
                    </a:lnTo>
                    <a:lnTo>
                      <a:pt x="83" y="286"/>
                    </a:lnTo>
                    <a:lnTo>
                      <a:pt x="103" y="294"/>
                    </a:lnTo>
                    <a:lnTo>
                      <a:pt x="128" y="303"/>
                    </a:lnTo>
                    <a:lnTo>
                      <a:pt x="153" y="303"/>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599" name="Freeform 102">
                <a:extLst>
                  <a:ext uri="{FF2B5EF4-FFF2-40B4-BE49-F238E27FC236}">
                    <a16:creationId xmlns:a16="http://schemas.microsoft.com/office/drawing/2014/main" id="{C60F21B5-F590-4547-8F12-47FC1E7DA7F7}"/>
                  </a:ext>
                </a:extLst>
              </p:cNvPr>
              <p:cNvSpPr>
                <a:spLocks/>
              </p:cNvSpPr>
              <p:nvPr/>
            </p:nvSpPr>
            <p:spPr bwMode="auto">
              <a:xfrm>
                <a:off x="2492" y="1008"/>
                <a:ext cx="53" cy="54"/>
              </a:xfrm>
              <a:custGeom>
                <a:avLst/>
                <a:gdLst>
                  <a:gd name="T0" fmla="*/ 27 w 269"/>
                  <a:gd name="T1" fmla="*/ 54 h 270"/>
                  <a:gd name="T2" fmla="*/ 31 w 269"/>
                  <a:gd name="T3" fmla="*/ 54 h 270"/>
                  <a:gd name="T4" fmla="*/ 35 w 269"/>
                  <a:gd name="T5" fmla="*/ 53 h 270"/>
                  <a:gd name="T6" fmla="*/ 39 w 269"/>
                  <a:gd name="T7" fmla="*/ 51 h 270"/>
                  <a:gd name="T8" fmla="*/ 42 w 269"/>
                  <a:gd name="T9" fmla="*/ 49 h 270"/>
                  <a:gd name="T10" fmla="*/ 46 w 269"/>
                  <a:gd name="T11" fmla="*/ 46 h 270"/>
                  <a:gd name="T12" fmla="*/ 48 w 269"/>
                  <a:gd name="T13" fmla="*/ 43 h 270"/>
                  <a:gd name="T14" fmla="*/ 51 w 269"/>
                  <a:gd name="T15" fmla="*/ 40 h 270"/>
                  <a:gd name="T16" fmla="*/ 52 w 269"/>
                  <a:gd name="T17" fmla="*/ 36 h 270"/>
                  <a:gd name="T18" fmla="*/ 53 w 269"/>
                  <a:gd name="T19" fmla="*/ 31 h 270"/>
                  <a:gd name="T20" fmla="*/ 53 w 269"/>
                  <a:gd name="T21" fmla="*/ 27 h 270"/>
                  <a:gd name="T22" fmla="*/ 53 w 269"/>
                  <a:gd name="T23" fmla="*/ 22 h 270"/>
                  <a:gd name="T24" fmla="*/ 52 w 269"/>
                  <a:gd name="T25" fmla="*/ 18 h 270"/>
                  <a:gd name="T26" fmla="*/ 51 w 269"/>
                  <a:gd name="T27" fmla="*/ 15 h 270"/>
                  <a:gd name="T28" fmla="*/ 48 w 269"/>
                  <a:gd name="T29" fmla="*/ 11 h 270"/>
                  <a:gd name="T30" fmla="*/ 46 w 269"/>
                  <a:gd name="T31" fmla="*/ 8 h 270"/>
                  <a:gd name="T32" fmla="*/ 42 w 269"/>
                  <a:gd name="T33" fmla="*/ 5 h 270"/>
                  <a:gd name="T34" fmla="*/ 39 w 269"/>
                  <a:gd name="T35" fmla="*/ 3 h 270"/>
                  <a:gd name="T36" fmla="*/ 35 w 269"/>
                  <a:gd name="T37" fmla="*/ 1 h 270"/>
                  <a:gd name="T38" fmla="*/ 31 w 269"/>
                  <a:gd name="T39" fmla="*/ 1 h 270"/>
                  <a:gd name="T40" fmla="*/ 27 w 269"/>
                  <a:gd name="T41" fmla="*/ 0 h 270"/>
                  <a:gd name="T42" fmla="*/ 22 w 269"/>
                  <a:gd name="T43" fmla="*/ 1 h 270"/>
                  <a:gd name="T44" fmla="*/ 18 w 269"/>
                  <a:gd name="T45" fmla="*/ 1 h 270"/>
                  <a:gd name="T46" fmla="*/ 15 w 269"/>
                  <a:gd name="T47" fmla="*/ 3 h 270"/>
                  <a:gd name="T48" fmla="*/ 11 w 269"/>
                  <a:gd name="T49" fmla="*/ 5 h 270"/>
                  <a:gd name="T50" fmla="*/ 8 w 269"/>
                  <a:gd name="T51" fmla="*/ 8 h 270"/>
                  <a:gd name="T52" fmla="*/ 5 w 269"/>
                  <a:gd name="T53" fmla="*/ 11 h 270"/>
                  <a:gd name="T54" fmla="*/ 3 w 269"/>
                  <a:gd name="T55" fmla="*/ 15 h 270"/>
                  <a:gd name="T56" fmla="*/ 2 w 269"/>
                  <a:gd name="T57" fmla="*/ 18 h 270"/>
                  <a:gd name="T58" fmla="*/ 0 w 269"/>
                  <a:gd name="T59" fmla="*/ 22 h 270"/>
                  <a:gd name="T60" fmla="*/ 0 w 269"/>
                  <a:gd name="T61" fmla="*/ 27 h 270"/>
                  <a:gd name="T62" fmla="*/ 0 w 269"/>
                  <a:gd name="T63" fmla="*/ 28 h 270"/>
                  <a:gd name="T64" fmla="*/ 0 w 269"/>
                  <a:gd name="T65" fmla="*/ 29 h 270"/>
                  <a:gd name="T66" fmla="*/ 1 w 269"/>
                  <a:gd name="T67" fmla="*/ 33 h 270"/>
                  <a:gd name="T68" fmla="*/ 2 w 269"/>
                  <a:gd name="T69" fmla="*/ 36 h 270"/>
                  <a:gd name="T70" fmla="*/ 3 w 269"/>
                  <a:gd name="T71" fmla="*/ 41 h 270"/>
                  <a:gd name="T72" fmla="*/ 6 w 269"/>
                  <a:gd name="T73" fmla="*/ 44 h 270"/>
                  <a:gd name="T74" fmla="*/ 8 w 269"/>
                  <a:gd name="T75" fmla="*/ 46 h 270"/>
                  <a:gd name="T76" fmla="*/ 11 w 269"/>
                  <a:gd name="T77" fmla="*/ 49 h 270"/>
                  <a:gd name="T78" fmla="*/ 15 w 269"/>
                  <a:gd name="T79" fmla="*/ 51 h 270"/>
                  <a:gd name="T80" fmla="*/ 19 w 269"/>
                  <a:gd name="T81" fmla="*/ 53 h 270"/>
                  <a:gd name="T82" fmla="*/ 22 w 269"/>
                  <a:gd name="T83" fmla="*/ 54 h 270"/>
                  <a:gd name="T84" fmla="*/ 27 w 269"/>
                  <a:gd name="T85" fmla="*/ 54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9"/>
                  <a:gd name="T130" fmla="*/ 0 h 270"/>
                  <a:gd name="T131" fmla="*/ 269 w 269"/>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9" h="270">
                    <a:moveTo>
                      <a:pt x="137" y="270"/>
                    </a:moveTo>
                    <a:lnTo>
                      <a:pt x="157" y="270"/>
                    </a:lnTo>
                    <a:lnTo>
                      <a:pt x="179" y="265"/>
                    </a:lnTo>
                    <a:lnTo>
                      <a:pt x="199" y="257"/>
                    </a:lnTo>
                    <a:lnTo>
                      <a:pt x="215" y="245"/>
                    </a:lnTo>
                    <a:lnTo>
                      <a:pt x="232" y="232"/>
                    </a:lnTo>
                    <a:lnTo>
                      <a:pt x="245" y="216"/>
                    </a:lnTo>
                    <a:lnTo>
                      <a:pt x="258" y="198"/>
                    </a:lnTo>
                    <a:lnTo>
                      <a:pt x="265" y="178"/>
                    </a:lnTo>
                    <a:lnTo>
                      <a:pt x="269" y="157"/>
                    </a:lnTo>
                    <a:lnTo>
                      <a:pt x="269" y="137"/>
                    </a:lnTo>
                    <a:lnTo>
                      <a:pt x="269" y="112"/>
                    </a:lnTo>
                    <a:lnTo>
                      <a:pt x="265" y="91"/>
                    </a:lnTo>
                    <a:lnTo>
                      <a:pt x="258" y="74"/>
                    </a:lnTo>
                    <a:lnTo>
                      <a:pt x="245" y="54"/>
                    </a:lnTo>
                    <a:lnTo>
                      <a:pt x="232" y="41"/>
                    </a:lnTo>
                    <a:lnTo>
                      <a:pt x="215" y="25"/>
                    </a:lnTo>
                    <a:lnTo>
                      <a:pt x="199" y="16"/>
                    </a:lnTo>
                    <a:lnTo>
                      <a:pt x="179" y="7"/>
                    </a:lnTo>
                    <a:lnTo>
                      <a:pt x="157" y="4"/>
                    </a:lnTo>
                    <a:lnTo>
                      <a:pt x="137" y="0"/>
                    </a:lnTo>
                    <a:lnTo>
                      <a:pt x="112" y="4"/>
                    </a:lnTo>
                    <a:lnTo>
                      <a:pt x="91" y="7"/>
                    </a:lnTo>
                    <a:lnTo>
                      <a:pt x="74" y="16"/>
                    </a:lnTo>
                    <a:lnTo>
                      <a:pt x="54" y="25"/>
                    </a:lnTo>
                    <a:lnTo>
                      <a:pt x="42" y="41"/>
                    </a:lnTo>
                    <a:lnTo>
                      <a:pt x="24" y="54"/>
                    </a:lnTo>
                    <a:lnTo>
                      <a:pt x="17" y="74"/>
                    </a:lnTo>
                    <a:lnTo>
                      <a:pt x="8" y="91"/>
                    </a:lnTo>
                    <a:lnTo>
                      <a:pt x="0" y="112"/>
                    </a:lnTo>
                    <a:lnTo>
                      <a:pt x="0" y="137"/>
                    </a:lnTo>
                    <a:lnTo>
                      <a:pt x="0" y="140"/>
                    </a:lnTo>
                    <a:lnTo>
                      <a:pt x="0" y="144"/>
                    </a:lnTo>
                    <a:lnTo>
                      <a:pt x="4" y="166"/>
                    </a:lnTo>
                    <a:lnTo>
                      <a:pt x="8" y="182"/>
                    </a:lnTo>
                    <a:lnTo>
                      <a:pt x="17" y="203"/>
                    </a:lnTo>
                    <a:lnTo>
                      <a:pt x="29" y="220"/>
                    </a:lnTo>
                    <a:lnTo>
                      <a:pt x="42" y="232"/>
                    </a:lnTo>
                    <a:lnTo>
                      <a:pt x="58" y="245"/>
                    </a:lnTo>
                    <a:lnTo>
                      <a:pt x="74" y="257"/>
                    </a:lnTo>
                    <a:lnTo>
                      <a:pt x="96" y="265"/>
                    </a:lnTo>
                    <a:lnTo>
                      <a:pt x="112" y="270"/>
                    </a:lnTo>
                    <a:lnTo>
                      <a:pt x="137" y="270"/>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00" name="Freeform 103">
                <a:extLst>
                  <a:ext uri="{FF2B5EF4-FFF2-40B4-BE49-F238E27FC236}">
                    <a16:creationId xmlns:a16="http://schemas.microsoft.com/office/drawing/2014/main" id="{DE0F7A8B-03D0-4C87-913C-4D73062294A8}"/>
                  </a:ext>
                </a:extLst>
              </p:cNvPr>
              <p:cNvSpPr>
                <a:spLocks/>
              </p:cNvSpPr>
              <p:nvPr/>
            </p:nvSpPr>
            <p:spPr bwMode="auto">
              <a:xfrm>
                <a:off x="2494" y="1009"/>
                <a:ext cx="47" cy="48"/>
              </a:xfrm>
              <a:custGeom>
                <a:avLst/>
                <a:gdLst>
                  <a:gd name="T0" fmla="*/ 23 w 237"/>
                  <a:gd name="T1" fmla="*/ 48 h 241"/>
                  <a:gd name="T2" fmla="*/ 27 w 237"/>
                  <a:gd name="T3" fmla="*/ 47 h 241"/>
                  <a:gd name="T4" fmla="*/ 31 w 237"/>
                  <a:gd name="T5" fmla="*/ 46 h 241"/>
                  <a:gd name="T6" fmla="*/ 34 w 237"/>
                  <a:gd name="T7" fmla="*/ 45 h 241"/>
                  <a:gd name="T8" fmla="*/ 37 w 237"/>
                  <a:gd name="T9" fmla="*/ 43 h 241"/>
                  <a:gd name="T10" fmla="*/ 40 w 237"/>
                  <a:gd name="T11" fmla="*/ 40 h 241"/>
                  <a:gd name="T12" fmla="*/ 42 w 237"/>
                  <a:gd name="T13" fmla="*/ 38 h 241"/>
                  <a:gd name="T14" fmla="*/ 44 w 237"/>
                  <a:gd name="T15" fmla="*/ 35 h 241"/>
                  <a:gd name="T16" fmla="*/ 45 w 237"/>
                  <a:gd name="T17" fmla="*/ 31 h 241"/>
                  <a:gd name="T18" fmla="*/ 47 w 237"/>
                  <a:gd name="T19" fmla="*/ 28 h 241"/>
                  <a:gd name="T20" fmla="*/ 47 w 237"/>
                  <a:gd name="T21" fmla="*/ 24 h 241"/>
                  <a:gd name="T22" fmla="*/ 47 w 237"/>
                  <a:gd name="T23" fmla="*/ 20 h 241"/>
                  <a:gd name="T24" fmla="*/ 45 w 237"/>
                  <a:gd name="T25" fmla="*/ 16 h 241"/>
                  <a:gd name="T26" fmla="*/ 44 w 237"/>
                  <a:gd name="T27" fmla="*/ 13 h 241"/>
                  <a:gd name="T28" fmla="*/ 42 w 237"/>
                  <a:gd name="T29" fmla="*/ 10 h 241"/>
                  <a:gd name="T30" fmla="*/ 40 w 237"/>
                  <a:gd name="T31" fmla="*/ 7 h 241"/>
                  <a:gd name="T32" fmla="*/ 37 w 237"/>
                  <a:gd name="T33" fmla="*/ 5 h 241"/>
                  <a:gd name="T34" fmla="*/ 34 w 237"/>
                  <a:gd name="T35" fmla="*/ 3 h 241"/>
                  <a:gd name="T36" fmla="*/ 31 w 237"/>
                  <a:gd name="T37" fmla="*/ 2 h 241"/>
                  <a:gd name="T38" fmla="*/ 27 w 237"/>
                  <a:gd name="T39" fmla="*/ 1 h 241"/>
                  <a:gd name="T40" fmla="*/ 23 w 237"/>
                  <a:gd name="T41" fmla="*/ 0 h 241"/>
                  <a:gd name="T42" fmla="*/ 20 w 237"/>
                  <a:gd name="T43" fmla="*/ 1 h 241"/>
                  <a:gd name="T44" fmla="*/ 16 w 237"/>
                  <a:gd name="T45" fmla="*/ 2 h 241"/>
                  <a:gd name="T46" fmla="*/ 12 w 237"/>
                  <a:gd name="T47" fmla="*/ 2 h 241"/>
                  <a:gd name="T48" fmla="*/ 9 w 237"/>
                  <a:gd name="T49" fmla="*/ 5 h 241"/>
                  <a:gd name="T50" fmla="*/ 7 w 237"/>
                  <a:gd name="T51" fmla="*/ 7 h 241"/>
                  <a:gd name="T52" fmla="*/ 4 w 237"/>
                  <a:gd name="T53" fmla="*/ 10 h 241"/>
                  <a:gd name="T54" fmla="*/ 2 w 237"/>
                  <a:gd name="T55" fmla="*/ 13 h 241"/>
                  <a:gd name="T56" fmla="*/ 1 w 237"/>
                  <a:gd name="T57" fmla="*/ 16 h 241"/>
                  <a:gd name="T58" fmla="*/ 0 w 237"/>
                  <a:gd name="T59" fmla="*/ 20 h 241"/>
                  <a:gd name="T60" fmla="*/ 0 w 237"/>
                  <a:gd name="T61" fmla="*/ 24 h 241"/>
                  <a:gd name="T62" fmla="*/ 0 w 237"/>
                  <a:gd name="T63" fmla="*/ 25 h 241"/>
                  <a:gd name="T64" fmla="*/ 0 w 237"/>
                  <a:gd name="T65" fmla="*/ 29 h 241"/>
                  <a:gd name="T66" fmla="*/ 1 w 237"/>
                  <a:gd name="T67" fmla="*/ 32 h 241"/>
                  <a:gd name="T68" fmla="*/ 2 w 237"/>
                  <a:gd name="T69" fmla="*/ 35 h 241"/>
                  <a:gd name="T70" fmla="*/ 5 w 237"/>
                  <a:gd name="T71" fmla="*/ 39 h 241"/>
                  <a:gd name="T72" fmla="*/ 7 w 237"/>
                  <a:gd name="T73" fmla="*/ 41 h 241"/>
                  <a:gd name="T74" fmla="*/ 10 w 237"/>
                  <a:gd name="T75" fmla="*/ 43 h 241"/>
                  <a:gd name="T76" fmla="*/ 12 w 237"/>
                  <a:gd name="T77" fmla="*/ 45 h 241"/>
                  <a:gd name="T78" fmla="*/ 16 w 237"/>
                  <a:gd name="T79" fmla="*/ 46 h 241"/>
                  <a:gd name="T80" fmla="*/ 20 w 237"/>
                  <a:gd name="T81" fmla="*/ 47 h 241"/>
                  <a:gd name="T82" fmla="*/ 23 w 237"/>
                  <a:gd name="T83" fmla="*/ 48 h 24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37"/>
                  <a:gd name="T127" fmla="*/ 0 h 241"/>
                  <a:gd name="T128" fmla="*/ 237 w 237"/>
                  <a:gd name="T129" fmla="*/ 241 h 24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37" h="241">
                    <a:moveTo>
                      <a:pt x="116" y="241"/>
                    </a:moveTo>
                    <a:lnTo>
                      <a:pt x="138" y="237"/>
                    </a:lnTo>
                    <a:lnTo>
                      <a:pt x="154" y="232"/>
                    </a:lnTo>
                    <a:lnTo>
                      <a:pt x="170" y="224"/>
                    </a:lnTo>
                    <a:lnTo>
                      <a:pt x="187" y="216"/>
                    </a:lnTo>
                    <a:lnTo>
                      <a:pt x="203" y="203"/>
                    </a:lnTo>
                    <a:lnTo>
                      <a:pt x="212" y="190"/>
                    </a:lnTo>
                    <a:lnTo>
                      <a:pt x="224" y="174"/>
                    </a:lnTo>
                    <a:lnTo>
                      <a:pt x="228" y="158"/>
                    </a:lnTo>
                    <a:lnTo>
                      <a:pt x="237" y="140"/>
                    </a:lnTo>
                    <a:lnTo>
                      <a:pt x="237" y="120"/>
                    </a:lnTo>
                    <a:lnTo>
                      <a:pt x="237" y="99"/>
                    </a:lnTo>
                    <a:lnTo>
                      <a:pt x="228" y="82"/>
                    </a:lnTo>
                    <a:lnTo>
                      <a:pt x="224" y="66"/>
                    </a:lnTo>
                    <a:lnTo>
                      <a:pt x="212" y="50"/>
                    </a:lnTo>
                    <a:lnTo>
                      <a:pt x="203" y="37"/>
                    </a:lnTo>
                    <a:lnTo>
                      <a:pt x="187" y="25"/>
                    </a:lnTo>
                    <a:lnTo>
                      <a:pt x="170" y="16"/>
                    </a:lnTo>
                    <a:lnTo>
                      <a:pt x="154" y="8"/>
                    </a:lnTo>
                    <a:lnTo>
                      <a:pt x="138" y="3"/>
                    </a:lnTo>
                    <a:lnTo>
                      <a:pt x="116" y="0"/>
                    </a:lnTo>
                    <a:lnTo>
                      <a:pt x="100" y="3"/>
                    </a:lnTo>
                    <a:lnTo>
                      <a:pt x="79" y="8"/>
                    </a:lnTo>
                    <a:lnTo>
                      <a:pt x="62" y="12"/>
                    </a:lnTo>
                    <a:lnTo>
                      <a:pt x="46" y="25"/>
                    </a:lnTo>
                    <a:lnTo>
                      <a:pt x="33" y="37"/>
                    </a:lnTo>
                    <a:lnTo>
                      <a:pt x="21" y="50"/>
                    </a:lnTo>
                    <a:lnTo>
                      <a:pt x="12" y="66"/>
                    </a:lnTo>
                    <a:lnTo>
                      <a:pt x="5" y="82"/>
                    </a:lnTo>
                    <a:lnTo>
                      <a:pt x="0" y="99"/>
                    </a:lnTo>
                    <a:lnTo>
                      <a:pt x="0" y="120"/>
                    </a:lnTo>
                    <a:lnTo>
                      <a:pt x="0" y="124"/>
                    </a:lnTo>
                    <a:lnTo>
                      <a:pt x="0" y="145"/>
                    </a:lnTo>
                    <a:lnTo>
                      <a:pt x="5" y="162"/>
                    </a:lnTo>
                    <a:lnTo>
                      <a:pt x="12" y="178"/>
                    </a:lnTo>
                    <a:lnTo>
                      <a:pt x="25" y="194"/>
                    </a:lnTo>
                    <a:lnTo>
                      <a:pt x="33" y="207"/>
                    </a:lnTo>
                    <a:lnTo>
                      <a:pt x="50" y="216"/>
                    </a:lnTo>
                    <a:lnTo>
                      <a:pt x="62" y="228"/>
                    </a:lnTo>
                    <a:lnTo>
                      <a:pt x="79" y="232"/>
                    </a:lnTo>
                    <a:lnTo>
                      <a:pt x="100" y="237"/>
                    </a:lnTo>
                    <a:lnTo>
                      <a:pt x="116" y="241"/>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01" name="Freeform 104">
                <a:extLst>
                  <a:ext uri="{FF2B5EF4-FFF2-40B4-BE49-F238E27FC236}">
                    <a16:creationId xmlns:a16="http://schemas.microsoft.com/office/drawing/2014/main" id="{71F0C04B-715E-4C99-8F2C-3659837022BB}"/>
                  </a:ext>
                </a:extLst>
              </p:cNvPr>
              <p:cNvSpPr>
                <a:spLocks/>
              </p:cNvSpPr>
              <p:nvPr/>
            </p:nvSpPr>
            <p:spPr bwMode="auto">
              <a:xfrm>
                <a:off x="2496" y="1011"/>
                <a:ext cx="41" cy="41"/>
              </a:xfrm>
              <a:custGeom>
                <a:avLst/>
                <a:gdLst>
                  <a:gd name="T0" fmla="*/ 21 w 208"/>
                  <a:gd name="T1" fmla="*/ 41 h 204"/>
                  <a:gd name="T2" fmla="*/ 24 w 208"/>
                  <a:gd name="T3" fmla="*/ 41 h 204"/>
                  <a:gd name="T4" fmla="*/ 27 w 208"/>
                  <a:gd name="T5" fmla="*/ 40 h 204"/>
                  <a:gd name="T6" fmla="*/ 30 w 208"/>
                  <a:gd name="T7" fmla="*/ 38 h 204"/>
                  <a:gd name="T8" fmla="*/ 33 w 208"/>
                  <a:gd name="T9" fmla="*/ 37 h 204"/>
                  <a:gd name="T10" fmla="*/ 34 w 208"/>
                  <a:gd name="T11" fmla="*/ 35 h 204"/>
                  <a:gd name="T12" fmla="*/ 37 w 208"/>
                  <a:gd name="T13" fmla="*/ 33 h 204"/>
                  <a:gd name="T14" fmla="*/ 38 w 208"/>
                  <a:gd name="T15" fmla="*/ 30 h 204"/>
                  <a:gd name="T16" fmla="*/ 39 w 208"/>
                  <a:gd name="T17" fmla="*/ 27 h 204"/>
                  <a:gd name="T18" fmla="*/ 40 w 208"/>
                  <a:gd name="T19" fmla="*/ 23 h 204"/>
                  <a:gd name="T20" fmla="*/ 41 w 208"/>
                  <a:gd name="T21" fmla="*/ 20 h 204"/>
                  <a:gd name="T22" fmla="*/ 40 w 208"/>
                  <a:gd name="T23" fmla="*/ 17 h 204"/>
                  <a:gd name="T24" fmla="*/ 39 w 208"/>
                  <a:gd name="T25" fmla="*/ 13 h 204"/>
                  <a:gd name="T26" fmla="*/ 38 w 208"/>
                  <a:gd name="T27" fmla="*/ 11 h 204"/>
                  <a:gd name="T28" fmla="*/ 37 w 208"/>
                  <a:gd name="T29" fmla="*/ 8 h 204"/>
                  <a:gd name="T30" fmla="*/ 34 w 208"/>
                  <a:gd name="T31" fmla="*/ 6 h 204"/>
                  <a:gd name="T32" fmla="*/ 33 w 208"/>
                  <a:gd name="T33" fmla="*/ 3 h 204"/>
                  <a:gd name="T34" fmla="*/ 30 w 208"/>
                  <a:gd name="T35" fmla="*/ 2 h 204"/>
                  <a:gd name="T36" fmla="*/ 27 w 208"/>
                  <a:gd name="T37" fmla="*/ 1 h 204"/>
                  <a:gd name="T38" fmla="*/ 24 w 208"/>
                  <a:gd name="T39" fmla="*/ 0 h 204"/>
                  <a:gd name="T40" fmla="*/ 21 w 208"/>
                  <a:gd name="T41" fmla="*/ 0 h 204"/>
                  <a:gd name="T42" fmla="*/ 17 w 208"/>
                  <a:gd name="T43" fmla="*/ 0 h 204"/>
                  <a:gd name="T44" fmla="*/ 14 w 208"/>
                  <a:gd name="T45" fmla="*/ 1 h 204"/>
                  <a:gd name="T46" fmla="*/ 11 w 208"/>
                  <a:gd name="T47" fmla="*/ 2 h 204"/>
                  <a:gd name="T48" fmla="*/ 9 w 208"/>
                  <a:gd name="T49" fmla="*/ 3 h 204"/>
                  <a:gd name="T50" fmla="*/ 7 w 208"/>
                  <a:gd name="T51" fmla="*/ 6 h 204"/>
                  <a:gd name="T52" fmla="*/ 4 w 208"/>
                  <a:gd name="T53" fmla="*/ 8 h 204"/>
                  <a:gd name="T54" fmla="*/ 3 w 208"/>
                  <a:gd name="T55" fmla="*/ 11 h 204"/>
                  <a:gd name="T56" fmla="*/ 2 w 208"/>
                  <a:gd name="T57" fmla="*/ 13 h 204"/>
                  <a:gd name="T58" fmla="*/ 1 w 208"/>
                  <a:gd name="T59" fmla="*/ 17 h 204"/>
                  <a:gd name="T60" fmla="*/ 0 w 208"/>
                  <a:gd name="T61" fmla="*/ 20 h 204"/>
                  <a:gd name="T62" fmla="*/ 0 w 208"/>
                  <a:gd name="T63" fmla="*/ 21 h 204"/>
                  <a:gd name="T64" fmla="*/ 1 w 208"/>
                  <a:gd name="T65" fmla="*/ 24 h 204"/>
                  <a:gd name="T66" fmla="*/ 2 w 208"/>
                  <a:gd name="T67" fmla="*/ 28 h 204"/>
                  <a:gd name="T68" fmla="*/ 3 w 208"/>
                  <a:gd name="T69" fmla="*/ 30 h 204"/>
                  <a:gd name="T70" fmla="*/ 4 w 208"/>
                  <a:gd name="T71" fmla="*/ 33 h 204"/>
                  <a:gd name="T72" fmla="*/ 7 w 208"/>
                  <a:gd name="T73" fmla="*/ 35 h 204"/>
                  <a:gd name="T74" fmla="*/ 9 w 208"/>
                  <a:gd name="T75" fmla="*/ 37 h 204"/>
                  <a:gd name="T76" fmla="*/ 11 w 208"/>
                  <a:gd name="T77" fmla="*/ 38 h 204"/>
                  <a:gd name="T78" fmla="*/ 14 w 208"/>
                  <a:gd name="T79" fmla="*/ 40 h 204"/>
                  <a:gd name="T80" fmla="*/ 17 w 208"/>
                  <a:gd name="T81" fmla="*/ 41 h 204"/>
                  <a:gd name="T82" fmla="*/ 21 w 208"/>
                  <a:gd name="T83" fmla="*/ 41 h 20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8"/>
                  <a:gd name="T127" fmla="*/ 0 h 204"/>
                  <a:gd name="T128" fmla="*/ 208 w 208"/>
                  <a:gd name="T129" fmla="*/ 204 h 20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8" h="204">
                    <a:moveTo>
                      <a:pt x="105" y="204"/>
                    </a:moveTo>
                    <a:lnTo>
                      <a:pt x="121" y="204"/>
                    </a:lnTo>
                    <a:lnTo>
                      <a:pt x="137" y="199"/>
                    </a:lnTo>
                    <a:lnTo>
                      <a:pt x="150" y="191"/>
                    </a:lnTo>
                    <a:lnTo>
                      <a:pt x="166" y="182"/>
                    </a:lnTo>
                    <a:lnTo>
                      <a:pt x="175" y="175"/>
                    </a:lnTo>
                    <a:lnTo>
                      <a:pt x="187" y="162"/>
                    </a:lnTo>
                    <a:lnTo>
                      <a:pt x="195" y="150"/>
                    </a:lnTo>
                    <a:lnTo>
                      <a:pt x="200" y="132"/>
                    </a:lnTo>
                    <a:lnTo>
                      <a:pt x="204" y="116"/>
                    </a:lnTo>
                    <a:lnTo>
                      <a:pt x="208" y="100"/>
                    </a:lnTo>
                    <a:lnTo>
                      <a:pt x="204" y="83"/>
                    </a:lnTo>
                    <a:lnTo>
                      <a:pt x="200" y="67"/>
                    </a:lnTo>
                    <a:lnTo>
                      <a:pt x="195" y="54"/>
                    </a:lnTo>
                    <a:lnTo>
                      <a:pt x="187" y="42"/>
                    </a:lnTo>
                    <a:lnTo>
                      <a:pt x="175" y="29"/>
                    </a:lnTo>
                    <a:lnTo>
                      <a:pt x="166" y="17"/>
                    </a:lnTo>
                    <a:lnTo>
                      <a:pt x="150" y="8"/>
                    </a:lnTo>
                    <a:lnTo>
                      <a:pt x="137" y="4"/>
                    </a:lnTo>
                    <a:lnTo>
                      <a:pt x="121" y="0"/>
                    </a:lnTo>
                    <a:lnTo>
                      <a:pt x="105" y="0"/>
                    </a:lnTo>
                    <a:lnTo>
                      <a:pt x="87" y="0"/>
                    </a:lnTo>
                    <a:lnTo>
                      <a:pt x="71" y="4"/>
                    </a:lnTo>
                    <a:lnTo>
                      <a:pt x="58" y="8"/>
                    </a:lnTo>
                    <a:lnTo>
                      <a:pt x="46" y="17"/>
                    </a:lnTo>
                    <a:lnTo>
                      <a:pt x="34" y="29"/>
                    </a:lnTo>
                    <a:lnTo>
                      <a:pt x="22" y="38"/>
                    </a:lnTo>
                    <a:lnTo>
                      <a:pt x="13" y="54"/>
                    </a:lnTo>
                    <a:lnTo>
                      <a:pt x="9" y="67"/>
                    </a:lnTo>
                    <a:lnTo>
                      <a:pt x="4" y="83"/>
                    </a:lnTo>
                    <a:lnTo>
                      <a:pt x="0" y="100"/>
                    </a:lnTo>
                    <a:lnTo>
                      <a:pt x="0" y="103"/>
                    </a:lnTo>
                    <a:lnTo>
                      <a:pt x="4" y="121"/>
                    </a:lnTo>
                    <a:lnTo>
                      <a:pt x="9" y="137"/>
                    </a:lnTo>
                    <a:lnTo>
                      <a:pt x="13" y="150"/>
                    </a:lnTo>
                    <a:lnTo>
                      <a:pt x="22" y="162"/>
                    </a:lnTo>
                    <a:lnTo>
                      <a:pt x="34" y="175"/>
                    </a:lnTo>
                    <a:lnTo>
                      <a:pt x="46" y="182"/>
                    </a:lnTo>
                    <a:lnTo>
                      <a:pt x="58" y="191"/>
                    </a:lnTo>
                    <a:lnTo>
                      <a:pt x="71" y="199"/>
                    </a:lnTo>
                    <a:lnTo>
                      <a:pt x="87" y="204"/>
                    </a:lnTo>
                    <a:lnTo>
                      <a:pt x="105" y="204"/>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02" name="Freeform 105">
                <a:extLst>
                  <a:ext uri="{FF2B5EF4-FFF2-40B4-BE49-F238E27FC236}">
                    <a16:creationId xmlns:a16="http://schemas.microsoft.com/office/drawing/2014/main" id="{44D4E38D-C8D4-448D-8A81-2193B8B3A1ED}"/>
                  </a:ext>
                </a:extLst>
              </p:cNvPr>
              <p:cNvSpPr>
                <a:spLocks/>
              </p:cNvSpPr>
              <p:nvPr/>
            </p:nvSpPr>
            <p:spPr bwMode="auto">
              <a:xfrm>
                <a:off x="2498" y="1012"/>
                <a:ext cx="34" cy="34"/>
              </a:xfrm>
              <a:custGeom>
                <a:avLst/>
                <a:gdLst>
                  <a:gd name="T0" fmla="*/ 17 w 171"/>
                  <a:gd name="T1" fmla="*/ 34 h 171"/>
                  <a:gd name="T2" fmla="*/ 20 w 171"/>
                  <a:gd name="T3" fmla="*/ 34 h 171"/>
                  <a:gd name="T4" fmla="*/ 22 w 171"/>
                  <a:gd name="T5" fmla="*/ 33 h 171"/>
                  <a:gd name="T6" fmla="*/ 25 w 171"/>
                  <a:gd name="T7" fmla="*/ 32 h 171"/>
                  <a:gd name="T8" fmla="*/ 27 w 171"/>
                  <a:gd name="T9" fmla="*/ 30 h 171"/>
                  <a:gd name="T10" fmla="*/ 29 w 171"/>
                  <a:gd name="T11" fmla="*/ 29 h 171"/>
                  <a:gd name="T12" fmla="*/ 30 w 171"/>
                  <a:gd name="T13" fmla="*/ 27 h 171"/>
                  <a:gd name="T14" fmla="*/ 32 w 171"/>
                  <a:gd name="T15" fmla="*/ 25 h 171"/>
                  <a:gd name="T16" fmla="*/ 33 w 171"/>
                  <a:gd name="T17" fmla="*/ 22 h 171"/>
                  <a:gd name="T18" fmla="*/ 34 w 171"/>
                  <a:gd name="T19" fmla="*/ 20 h 171"/>
                  <a:gd name="T20" fmla="*/ 34 w 171"/>
                  <a:gd name="T21" fmla="*/ 17 h 171"/>
                  <a:gd name="T22" fmla="*/ 34 w 171"/>
                  <a:gd name="T23" fmla="*/ 14 h 171"/>
                  <a:gd name="T24" fmla="*/ 33 w 171"/>
                  <a:gd name="T25" fmla="*/ 12 h 171"/>
                  <a:gd name="T26" fmla="*/ 32 w 171"/>
                  <a:gd name="T27" fmla="*/ 9 h 171"/>
                  <a:gd name="T28" fmla="*/ 30 w 171"/>
                  <a:gd name="T29" fmla="*/ 7 h 171"/>
                  <a:gd name="T30" fmla="*/ 29 w 171"/>
                  <a:gd name="T31" fmla="*/ 5 h 171"/>
                  <a:gd name="T32" fmla="*/ 27 w 171"/>
                  <a:gd name="T33" fmla="*/ 3 h 171"/>
                  <a:gd name="T34" fmla="*/ 25 w 171"/>
                  <a:gd name="T35" fmla="*/ 2 h 171"/>
                  <a:gd name="T36" fmla="*/ 22 w 171"/>
                  <a:gd name="T37" fmla="*/ 1 h 171"/>
                  <a:gd name="T38" fmla="*/ 20 w 171"/>
                  <a:gd name="T39" fmla="*/ 0 h 171"/>
                  <a:gd name="T40" fmla="*/ 17 w 171"/>
                  <a:gd name="T41" fmla="*/ 0 h 171"/>
                  <a:gd name="T42" fmla="*/ 14 w 171"/>
                  <a:gd name="T43" fmla="*/ 0 h 171"/>
                  <a:gd name="T44" fmla="*/ 12 w 171"/>
                  <a:gd name="T45" fmla="*/ 1 h 171"/>
                  <a:gd name="T46" fmla="*/ 9 w 171"/>
                  <a:gd name="T47" fmla="*/ 2 h 171"/>
                  <a:gd name="T48" fmla="*/ 8 w 171"/>
                  <a:gd name="T49" fmla="*/ 3 h 171"/>
                  <a:gd name="T50" fmla="*/ 5 w 171"/>
                  <a:gd name="T51" fmla="*/ 5 h 171"/>
                  <a:gd name="T52" fmla="*/ 3 w 171"/>
                  <a:gd name="T53" fmla="*/ 7 h 171"/>
                  <a:gd name="T54" fmla="*/ 2 w 171"/>
                  <a:gd name="T55" fmla="*/ 8 h 171"/>
                  <a:gd name="T56" fmla="*/ 1 w 171"/>
                  <a:gd name="T57" fmla="*/ 11 h 171"/>
                  <a:gd name="T58" fmla="*/ 0 w 171"/>
                  <a:gd name="T59" fmla="*/ 13 h 171"/>
                  <a:gd name="T60" fmla="*/ 0 w 171"/>
                  <a:gd name="T61" fmla="*/ 17 h 171"/>
                  <a:gd name="T62" fmla="*/ 0 w 171"/>
                  <a:gd name="T63" fmla="*/ 17 h 171"/>
                  <a:gd name="T64" fmla="*/ 0 w 171"/>
                  <a:gd name="T65" fmla="*/ 20 h 171"/>
                  <a:gd name="T66" fmla="*/ 1 w 171"/>
                  <a:gd name="T67" fmla="*/ 22 h 171"/>
                  <a:gd name="T68" fmla="*/ 2 w 171"/>
                  <a:gd name="T69" fmla="*/ 25 h 171"/>
                  <a:gd name="T70" fmla="*/ 3 w 171"/>
                  <a:gd name="T71" fmla="*/ 27 h 171"/>
                  <a:gd name="T72" fmla="*/ 5 w 171"/>
                  <a:gd name="T73" fmla="*/ 29 h 171"/>
                  <a:gd name="T74" fmla="*/ 8 w 171"/>
                  <a:gd name="T75" fmla="*/ 30 h 171"/>
                  <a:gd name="T76" fmla="*/ 9 w 171"/>
                  <a:gd name="T77" fmla="*/ 32 h 171"/>
                  <a:gd name="T78" fmla="*/ 12 w 171"/>
                  <a:gd name="T79" fmla="*/ 33 h 171"/>
                  <a:gd name="T80" fmla="*/ 14 w 171"/>
                  <a:gd name="T81" fmla="*/ 34 h 171"/>
                  <a:gd name="T82" fmla="*/ 17 w 171"/>
                  <a:gd name="T83" fmla="*/ 34 h 17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1"/>
                  <a:gd name="T127" fmla="*/ 0 h 171"/>
                  <a:gd name="T128" fmla="*/ 171 w 171"/>
                  <a:gd name="T129" fmla="*/ 171 h 17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1" h="171">
                    <a:moveTo>
                      <a:pt x="87" y="171"/>
                    </a:moveTo>
                    <a:lnTo>
                      <a:pt x="99" y="171"/>
                    </a:lnTo>
                    <a:lnTo>
                      <a:pt x="112" y="166"/>
                    </a:lnTo>
                    <a:lnTo>
                      <a:pt x="124" y="162"/>
                    </a:lnTo>
                    <a:lnTo>
                      <a:pt x="137" y="153"/>
                    </a:lnTo>
                    <a:lnTo>
                      <a:pt x="146" y="146"/>
                    </a:lnTo>
                    <a:lnTo>
                      <a:pt x="153" y="137"/>
                    </a:lnTo>
                    <a:lnTo>
                      <a:pt x="162" y="124"/>
                    </a:lnTo>
                    <a:lnTo>
                      <a:pt x="166" y="112"/>
                    </a:lnTo>
                    <a:lnTo>
                      <a:pt x="171" y="99"/>
                    </a:lnTo>
                    <a:lnTo>
                      <a:pt x="171" y="83"/>
                    </a:lnTo>
                    <a:lnTo>
                      <a:pt x="171" y="70"/>
                    </a:lnTo>
                    <a:lnTo>
                      <a:pt x="166" y="58"/>
                    </a:lnTo>
                    <a:lnTo>
                      <a:pt x="162" y="45"/>
                    </a:lnTo>
                    <a:lnTo>
                      <a:pt x="153" y="34"/>
                    </a:lnTo>
                    <a:lnTo>
                      <a:pt x="146" y="25"/>
                    </a:lnTo>
                    <a:lnTo>
                      <a:pt x="137" y="16"/>
                    </a:lnTo>
                    <a:lnTo>
                      <a:pt x="124" y="9"/>
                    </a:lnTo>
                    <a:lnTo>
                      <a:pt x="112" y="4"/>
                    </a:lnTo>
                    <a:lnTo>
                      <a:pt x="99" y="0"/>
                    </a:lnTo>
                    <a:lnTo>
                      <a:pt x="87" y="0"/>
                    </a:lnTo>
                    <a:lnTo>
                      <a:pt x="70" y="0"/>
                    </a:lnTo>
                    <a:lnTo>
                      <a:pt x="58" y="4"/>
                    </a:lnTo>
                    <a:lnTo>
                      <a:pt x="45" y="9"/>
                    </a:lnTo>
                    <a:lnTo>
                      <a:pt x="38" y="16"/>
                    </a:lnTo>
                    <a:lnTo>
                      <a:pt x="25" y="25"/>
                    </a:lnTo>
                    <a:lnTo>
                      <a:pt x="16" y="34"/>
                    </a:lnTo>
                    <a:lnTo>
                      <a:pt x="12" y="42"/>
                    </a:lnTo>
                    <a:lnTo>
                      <a:pt x="4" y="54"/>
                    </a:lnTo>
                    <a:lnTo>
                      <a:pt x="0" y="67"/>
                    </a:lnTo>
                    <a:lnTo>
                      <a:pt x="0" y="83"/>
                    </a:lnTo>
                    <a:lnTo>
                      <a:pt x="0" y="87"/>
                    </a:lnTo>
                    <a:lnTo>
                      <a:pt x="0" y="99"/>
                    </a:lnTo>
                    <a:lnTo>
                      <a:pt x="4" y="112"/>
                    </a:lnTo>
                    <a:lnTo>
                      <a:pt x="12" y="124"/>
                    </a:lnTo>
                    <a:lnTo>
                      <a:pt x="16" y="137"/>
                    </a:lnTo>
                    <a:lnTo>
                      <a:pt x="25" y="146"/>
                    </a:lnTo>
                    <a:lnTo>
                      <a:pt x="38" y="153"/>
                    </a:lnTo>
                    <a:lnTo>
                      <a:pt x="45" y="162"/>
                    </a:lnTo>
                    <a:lnTo>
                      <a:pt x="58" y="166"/>
                    </a:lnTo>
                    <a:lnTo>
                      <a:pt x="70" y="171"/>
                    </a:lnTo>
                    <a:lnTo>
                      <a:pt x="87" y="171"/>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03" name="Freeform 106">
                <a:extLst>
                  <a:ext uri="{FF2B5EF4-FFF2-40B4-BE49-F238E27FC236}">
                    <a16:creationId xmlns:a16="http://schemas.microsoft.com/office/drawing/2014/main" id="{60AE3206-22DC-486D-8213-9E34D1FF53FE}"/>
                  </a:ext>
                </a:extLst>
              </p:cNvPr>
              <p:cNvSpPr>
                <a:spLocks/>
              </p:cNvSpPr>
              <p:nvPr/>
            </p:nvSpPr>
            <p:spPr bwMode="auto">
              <a:xfrm>
                <a:off x="2501" y="1012"/>
                <a:ext cx="27" cy="28"/>
              </a:xfrm>
              <a:custGeom>
                <a:avLst/>
                <a:gdLst>
                  <a:gd name="T0" fmla="*/ 14 w 137"/>
                  <a:gd name="T1" fmla="*/ 28 h 137"/>
                  <a:gd name="T2" fmla="*/ 16 w 137"/>
                  <a:gd name="T3" fmla="*/ 28 h 137"/>
                  <a:gd name="T4" fmla="*/ 18 w 137"/>
                  <a:gd name="T5" fmla="*/ 27 h 137"/>
                  <a:gd name="T6" fmla="*/ 20 w 137"/>
                  <a:gd name="T7" fmla="*/ 26 h 137"/>
                  <a:gd name="T8" fmla="*/ 21 w 137"/>
                  <a:gd name="T9" fmla="*/ 25 h 137"/>
                  <a:gd name="T10" fmla="*/ 23 w 137"/>
                  <a:gd name="T11" fmla="*/ 24 h 137"/>
                  <a:gd name="T12" fmla="*/ 25 w 137"/>
                  <a:gd name="T13" fmla="*/ 22 h 137"/>
                  <a:gd name="T14" fmla="*/ 25 w 137"/>
                  <a:gd name="T15" fmla="*/ 20 h 137"/>
                  <a:gd name="T16" fmla="*/ 26 w 137"/>
                  <a:gd name="T17" fmla="*/ 19 h 137"/>
                  <a:gd name="T18" fmla="*/ 27 w 137"/>
                  <a:gd name="T19" fmla="*/ 16 h 137"/>
                  <a:gd name="T20" fmla="*/ 27 w 137"/>
                  <a:gd name="T21" fmla="*/ 15 h 137"/>
                  <a:gd name="T22" fmla="*/ 27 w 137"/>
                  <a:gd name="T23" fmla="*/ 12 h 137"/>
                  <a:gd name="T24" fmla="*/ 26 w 137"/>
                  <a:gd name="T25" fmla="*/ 9 h 137"/>
                  <a:gd name="T26" fmla="*/ 25 w 137"/>
                  <a:gd name="T27" fmla="*/ 8 h 137"/>
                  <a:gd name="T28" fmla="*/ 25 w 137"/>
                  <a:gd name="T29" fmla="*/ 6 h 137"/>
                  <a:gd name="T30" fmla="*/ 23 w 137"/>
                  <a:gd name="T31" fmla="*/ 4 h 137"/>
                  <a:gd name="T32" fmla="*/ 21 w 137"/>
                  <a:gd name="T33" fmla="*/ 2 h 137"/>
                  <a:gd name="T34" fmla="*/ 20 w 137"/>
                  <a:gd name="T35" fmla="*/ 2 h 137"/>
                  <a:gd name="T36" fmla="*/ 18 w 137"/>
                  <a:gd name="T37" fmla="*/ 1 h 137"/>
                  <a:gd name="T38" fmla="*/ 16 w 137"/>
                  <a:gd name="T39" fmla="*/ 0 h 137"/>
                  <a:gd name="T40" fmla="*/ 14 w 137"/>
                  <a:gd name="T41" fmla="*/ 0 h 137"/>
                  <a:gd name="T42" fmla="*/ 11 w 137"/>
                  <a:gd name="T43" fmla="*/ 0 h 137"/>
                  <a:gd name="T44" fmla="*/ 9 w 137"/>
                  <a:gd name="T45" fmla="*/ 1 h 137"/>
                  <a:gd name="T46" fmla="*/ 7 w 137"/>
                  <a:gd name="T47" fmla="*/ 2 h 137"/>
                  <a:gd name="T48" fmla="*/ 6 w 137"/>
                  <a:gd name="T49" fmla="*/ 2 h 137"/>
                  <a:gd name="T50" fmla="*/ 4 w 137"/>
                  <a:gd name="T51" fmla="*/ 4 h 137"/>
                  <a:gd name="T52" fmla="*/ 3 w 137"/>
                  <a:gd name="T53" fmla="*/ 6 h 137"/>
                  <a:gd name="T54" fmla="*/ 2 w 137"/>
                  <a:gd name="T55" fmla="*/ 8 h 137"/>
                  <a:gd name="T56" fmla="*/ 1 w 137"/>
                  <a:gd name="T57" fmla="*/ 9 h 137"/>
                  <a:gd name="T58" fmla="*/ 0 w 137"/>
                  <a:gd name="T59" fmla="*/ 12 h 137"/>
                  <a:gd name="T60" fmla="*/ 0 w 137"/>
                  <a:gd name="T61" fmla="*/ 15 h 137"/>
                  <a:gd name="T62" fmla="*/ 0 w 137"/>
                  <a:gd name="T63" fmla="*/ 16 h 137"/>
                  <a:gd name="T64" fmla="*/ 1 w 137"/>
                  <a:gd name="T65" fmla="*/ 19 h 137"/>
                  <a:gd name="T66" fmla="*/ 2 w 137"/>
                  <a:gd name="T67" fmla="*/ 20 h 137"/>
                  <a:gd name="T68" fmla="*/ 3 w 137"/>
                  <a:gd name="T69" fmla="*/ 22 h 137"/>
                  <a:gd name="T70" fmla="*/ 4 w 137"/>
                  <a:gd name="T71" fmla="*/ 24 h 137"/>
                  <a:gd name="T72" fmla="*/ 6 w 137"/>
                  <a:gd name="T73" fmla="*/ 25 h 137"/>
                  <a:gd name="T74" fmla="*/ 7 w 137"/>
                  <a:gd name="T75" fmla="*/ 26 h 137"/>
                  <a:gd name="T76" fmla="*/ 9 w 137"/>
                  <a:gd name="T77" fmla="*/ 27 h 137"/>
                  <a:gd name="T78" fmla="*/ 11 w 137"/>
                  <a:gd name="T79" fmla="*/ 28 h 137"/>
                  <a:gd name="T80" fmla="*/ 14 w 137"/>
                  <a:gd name="T81" fmla="*/ 28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37"/>
                  <a:gd name="T125" fmla="*/ 137 w 137"/>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37">
                    <a:moveTo>
                      <a:pt x="71" y="137"/>
                    </a:moveTo>
                    <a:lnTo>
                      <a:pt x="80" y="137"/>
                    </a:lnTo>
                    <a:lnTo>
                      <a:pt x="92" y="133"/>
                    </a:lnTo>
                    <a:lnTo>
                      <a:pt x="100" y="129"/>
                    </a:lnTo>
                    <a:lnTo>
                      <a:pt x="108" y="124"/>
                    </a:lnTo>
                    <a:lnTo>
                      <a:pt x="116" y="117"/>
                    </a:lnTo>
                    <a:lnTo>
                      <a:pt x="125" y="108"/>
                    </a:lnTo>
                    <a:lnTo>
                      <a:pt x="129" y="100"/>
                    </a:lnTo>
                    <a:lnTo>
                      <a:pt x="134" y="92"/>
                    </a:lnTo>
                    <a:lnTo>
                      <a:pt x="137" y="79"/>
                    </a:lnTo>
                    <a:lnTo>
                      <a:pt x="137" y="71"/>
                    </a:lnTo>
                    <a:lnTo>
                      <a:pt x="137" y="59"/>
                    </a:lnTo>
                    <a:lnTo>
                      <a:pt x="134" y="46"/>
                    </a:lnTo>
                    <a:lnTo>
                      <a:pt x="129" y="38"/>
                    </a:lnTo>
                    <a:lnTo>
                      <a:pt x="125" y="30"/>
                    </a:lnTo>
                    <a:lnTo>
                      <a:pt x="116" y="21"/>
                    </a:lnTo>
                    <a:lnTo>
                      <a:pt x="108" y="12"/>
                    </a:lnTo>
                    <a:lnTo>
                      <a:pt x="100" y="9"/>
                    </a:lnTo>
                    <a:lnTo>
                      <a:pt x="92" y="5"/>
                    </a:lnTo>
                    <a:lnTo>
                      <a:pt x="80" y="0"/>
                    </a:lnTo>
                    <a:lnTo>
                      <a:pt x="71" y="0"/>
                    </a:lnTo>
                    <a:lnTo>
                      <a:pt x="58" y="0"/>
                    </a:lnTo>
                    <a:lnTo>
                      <a:pt x="46" y="5"/>
                    </a:lnTo>
                    <a:lnTo>
                      <a:pt x="38" y="9"/>
                    </a:lnTo>
                    <a:lnTo>
                      <a:pt x="29" y="12"/>
                    </a:lnTo>
                    <a:lnTo>
                      <a:pt x="21" y="21"/>
                    </a:lnTo>
                    <a:lnTo>
                      <a:pt x="13" y="30"/>
                    </a:lnTo>
                    <a:lnTo>
                      <a:pt x="9" y="38"/>
                    </a:lnTo>
                    <a:lnTo>
                      <a:pt x="4" y="46"/>
                    </a:lnTo>
                    <a:lnTo>
                      <a:pt x="0" y="59"/>
                    </a:lnTo>
                    <a:lnTo>
                      <a:pt x="0" y="71"/>
                    </a:lnTo>
                    <a:lnTo>
                      <a:pt x="0" y="79"/>
                    </a:lnTo>
                    <a:lnTo>
                      <a:pt x="4" y="92"/>
                    </a:lnTo>
                    <a:lnTo>
                      <a:pt x="9" y="100"/>
                    </a:lnTo>
                    <a:lnTo>
                      <a:pt x="13" y="108"/>
                    </a:lnTo>
                    <a:lnTo>
                      <a:pt x="21" y="117"/>
                    </a:lnTo>
                    <a:lnTo>
                      <a:pt x="29" y="124"/>
                    </a:lnTo>
                    <a:lnTo>
                      <a:pt x="38" y="129"/>
                    </a:lnTo>
                    <a:lnTo>
                      <a:pt x="46" y="133"/>
                    </a:lnTo>
                    <a:lnTo>
                      <a:pt x="58" y="137"/>
                    </a:lnTo>
                    <a:lnTo>
                      <a:pt x="71" y="137"/>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04" name="Freeform 107">
                <a:extLst>
                  <a:ext uri="{FF2B5EF4-FFF2-40B4-BE49-F238E27FC236}">
                    <a16:creationId xmlns:a16="http://schemas.microsoft.com/office/drawing/2014/main" id="{4CC9384D-0233-4EBB-B5CD-D3BF3D32BF9C}"/>
                  </a:ext>
                </a:extLst>
              </p:cNvPr>
              <p:cNvSpPr>
                <a:spLocks/>
              </p:cNvSpPr>
              <p:nvPr/>
            </p:nvSpPr>
            <p:spPr bwMode="auto">
              <a:xfrm>
                <a:off x="2588" y="983"/>
                <a:ext cx="115" cy="116"/>
              </a:xfrm>
              <a:custGeom>
                <a:avLst/>
                <a:gdLst>
                  <a:gd name="T0" fmla="*/ 57 w 577"/>
                  <a:gd name="T1" fmla="*/ 116 h 577"/>
                  <a:gd name="T2" fmla="*/ 67 w 577"/>
                  <a:gd name="T3" fmla="*/ 116 h 577"/>
                  <a:gd name="T4" fmla="*/ 75 w 577"/>
                  <a:gd name="T5" fmla="*/ 113 h 577"/>
                  <a:gd name="T6" fmla="*/ 84 w 577"/>
                  <a:gd name="T7" fmla="*/ 110 h 577"/>
                  <a:gd name="T8" fmla="*/ 91 w 577"/>
                  <a:gd name="T9" fmla="*/ 105 h 577"/>
                  <a:gd name="T10" fmla="*/ 98 w 577"/>
                  <a:gd name="T11" fmla="*/ 99 h 577"/>
                  <a:gd name="T12" fmla="*/ 104 w 577"/>
                  <a:gd name="T13" fmla="*/ 92 h 577"/>
                  <a:gd name="T14" fmla="*/ 108 w 577"/>
                  <a:gd name="T15" fmla="*/ 85 h 577"/>
                  <a:gd name="T16" fmla="*/ 112 w 577"/>
                  <a:gd name="T17" fmla="*/ 77 h 577"/>
                  <a:gd name="T18" fmla="*/ 114 w 577"/>
                  <a:gd name="T19" fmla="*/ 68 h 577"/>
                  <a:gd name="T20" fmla="*/ 115 w 577"/>
                  <a:gd name="T21" fmla="*/ 59 h 577"/>
                  <a:gd name="T22" fmla="*/ 114 w 577"/>
                  <a:gd name="T23" fmla="*/ 49 h 577"/>
                  <a:gd name="T24" fmla="*/ 112 w 577"/>
                  <a:gd name="T25" fmla="*/ 40 h 577"/>
                  <a:gd name="T26" fmla="*/ 108 w 577"/>
                  <a:gd name="T27" fmla="*/ 32 h 577"/>
                  <a:gd name="T28" fmla="*/ 104 w 577"/>
                  <a:gd name="T29" fmla="*/ 24 h 577"/>
                  <a:gd name="T30" fmla="*/ 98 w 577"/>
                  <a:gd name="T31" fmla="*/ 17 h 577"/>
                  <a:gd name="T32" fmla="*/ 91 w 577"/>
                  <a:gd name="T33" fmla="*/ 12 h 577"/>
                  <a:gd name="T34" fmla="*/ 84 w 577"/>
                  <a:gd name="T35" fmla="*/ 7 h 577"/>
                  <a:gd name="T36" fmla="*/ 75 w 577"/>
                  <a:gd name="T37" fmla="*/ 3 h 577"/>
                  <a:gd name="T38" fmla="*/ 67 w 577"/>
                  <a:gd name="T39" fmla="*/ 1 h 577"/>
                  <a:gd name="T40" fmla="*/ 57 w 577"/>
                  <a:gd name="T41" fmla="*/ 0 h 577"/>
                  <a:gd name="T42" fmla="*/ 48 w 577"/>
                  <a:gd name="T43" fmla="*/ 1 h 577"/>
                  <a:gd name="T44" fmla="*/ 39 w 577"/>
                  <a:gd name="T45" fmla="*/ 3 h 577"/>
                  <a:gd name="T46" fmla="*/ 31 w 577"/>
                  <a:gd name="T47" fmla="*/ 7 h 577"/>
                  <a:gd name="T48" fmla="*/ 23 w 577"/>
                  <a:gd name="T49" fmla="*/ 12 h 577"/>
                  <a:gd name="T50" fmla="*/ 17 w 577"/>
                  <a:gd name="T51" fmla="*/ 17 h 577"/>
                  <a:gd name="T52" fmla="*/ 11 w 577"/>
                  <a:gd name="T53" fmla="*/ 24 h 577"/>
                  <a:gd name="T54" fmla="*/ 7 w 577"/>
                  <a:gd name="T55" fmla="*/ 32 h 577"/>
                  <a:gd name="T56" fmla="*/ 3 w 577"/>
                  <a:gd name="T57" fmla="*/ 40 h 577"/>
                  <a:gd name="T58" fmla="*/ 1 w 577"/>
                  <a:gd name="T59" fmla="*/ 49 h 577"/>
                  <a:gd name="T60" fmla="*/ 0 w 577"/>
                  <a:gd name="T61" fmla="*/ 59 h 577"/>
                  <a:gd name="T62" fmla="*/ 1 w 577"/>
                  <a:gd name="T63" fmla="*/ 68 h 577"/>
                  <a:gd name="T64" fmla="*/ 3 w 577"/>
                  <a:gd name="T65" fmla="*/ 77 h 577"/>
                  <a:gd name="T66" fmla="*/ 7 w 577"/>
                  <a:gd name="T67" fmla="*/ 85 h 577"/>
                  <a:gd name="T68" fmla="*/ 11 w 577"/>
                  <a:gd name="T69" fmla="*/ 92 h 577"/>
                  <a:gd name="T70" fmla="*/ 17 w 577"/>
                  <a:gd name="T71" fmla="*/ 99 h 577"/>
                  <a:gd name="T72" fmla="*/ 23 w 577"/>
                  <a:gd name="T73" fmla="*/ 105 h 577"/>
                  <a:gd name="T74" fmla="*/ 31 w 577"/>
                  <a:gd name="T75" fmla="*/ 110 h 577"/>
                  <a:gd name="T76" fmla="*/ 39 w 577"/>
                  <a:gd name="T77" fmla="*/ 113 h 577"/>
                  <a:gd name="T78" fmla="*/ 48 w 577"/>
                  <a:gd name="T79" fmla="*/ 116 h 577"/>
                  <a:gd name="T80" fmla="*/ 57 w 577"/>
                  <a:gd name="T81" fmla="*/ 116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87" y="577"/>
                    </a:moveTo>
                    <a:lnTo>
                      <a:pt x="337" y="577"/>
                    </a:lnTo>
                    <a:lnTo>
                      <a:pt x="378" y="564"/>
                    </a:lnTo>
                    <a:lnTo>
                      <a:pt x="420" y="548"/>
                    </a:lnTo>
                    <a:lnTo>
                      <a:pt x="457" y="523"/>
                    </a:lnTo>
                    <a:lnTo>
                      <a:pt x="494" y="494"/>
                    </a:lnTo>
                    <a:lnTo>
                      <a:pt x="523" y="460"/>
                    </a:lnTo>
                    <a:lnTo>
                      <a:pt x="544" y="424"/>
                    </a:lnTo>
                    <a:lnTo>
                      <a:pt x="560" y="382"/>
                    </a:lnTo>
                    <a:lnTo>
                      <a:pt x="573" y="336"/>
                    </a:lnTo>
                    <a:lnTo>
                      <a:pt x="577" y="291"/>
                    </a:lnTo>
                    <a:lnTo>
                      <a:pt x="573" y="245"/>
                    </a:lnTo>
                    <a:lnTo>
                      <a:pt x="560" y="199"/>
                    </a:lnTo>
                    <a:lnTo>
                      <a:pt x="544" y="157"/>
                    </a:lnTo>
                    <a:lnTo>
                      <a:pt x="523" y="121"/>
                    </a:lnTo>
                    <a:lnTo>
                      <a:pt x="494" y="87"/>
                    </a:lnTo>
                    <a:lnTo>
                      <a:pt x="457" y="58"/>
                    </a:lnTo>
                    <a:lnTo>
                      <a:pt x="420" y="33"/>
                    </a:lnTo>
                    <a:lnTo>
                      <a:pt x="378" y="17"/>
                    </a:lnTo>
                    <a:lnTo>
                      <a:pt x="337" y="4"/>
                    </a:lnTo>
                    <a:lnTo>
                      <a:pt x="287" y="0"/>
                    </a:lnTo>
                    <a:lnTo>
                      <a:pt x="241" y="4"/>
                    </a:lnTo>
                    <a:lnTo>
                      <a:pt x="195" y="17"/>
                    </a:lnTo>
                    <a:lnTo>
                      <a:pt x="154" y="33"/>
                    </a:lnTo>
                    <a:lnTo>
                      <a:pt x="117" y="58"/>
                    </a:lnTo>
                    <a:lnTo>
                      <a:pt x="83" y="87"/>
                    </a:lnTo>
                    <a:lnTo>
                      <a:pt x="54" y="121"/>
                    </a:lnTo>
                    <a:lnTo>
                      <a:pt x="33" y="157"/>
                    </a:lnTo>
                    <a:lnTo>
                      <a:pt x="13" y="199"/>
                    </a:lnTo>
                    <a:lnTo>
                      <a:pt x="4" y="245"/>
                    </a:lnTo>
                    <a:lnTo>
                      <a:pt x="0" y="291"/>
                    </a:lnTo>
                    <a:lnTo>
                      <a:pt x="4" y="336"/>
                    </a:lnTo>
                    <a:lnTo>
                      <a:pt x="13" y="382"/>
                    </a:lnTo>
                    <a:lnTo>
                      <a:pt x="33" y="424"/>
                    </a:lnTo>
                    <a:lnTo>
                      <a:pt x="54" y="460"/>
                    </a:lnTo>
                    <a:lnTo>
                      <a:pt x="83" y="494"/>
                    </a:lnTo>
                    <a:lnTo>
                      <a:pt x="117" y="523"/>
                    </a:lnTo>
                    <a:lnTo>
                      <a:pt x="154" y="548"/>
                    </a:lnTo>
                    <a:lnTo>
                      <a:pt x="195" y="564"/>
                    </a:lnTo>
                    <a:lnTo>
                      <a:pt x="241" y="577"/>
                    </a:lnTo>
                    <a:lnTo>
                      <a:pt x="287" y="57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05" name="Freeform 108">
                <a:extLst>
                  <a:ext uri="{FF2B5EF4-FFF2-40B4-BE49-F238E27FC236}">
                    <a16:creationId xmlns:a16="http://schemas.microsoft.com/office/drawing/2014/main" id="{D83E310E-ACBB-4FC6-8229-D0686CE85596}"/>
                  </a:ext>
                </a:extLst>
              </p:cNvPr>
              <p:cNvSpPr>
                <a:spLocks/>
              </p:cNvSpPr>
              <p:nvPr/>
            </p:nvSpPr>
            <p:spPr bwMode="auto">
              <a:xfrm>
                <a:off x="2588" y="983"/>
                <a:ext cx="115" cy="116"/>
              </a:xfrm>
              <a:custGeom>
                <a:avLst/>
                <a:gdLst>
                  <a:gd name="T0" fmla="*/ 57 w 577"/>
                  <a:gd name="T1" fmla="*/ 116 h 577"/>
                  <a:gd name="T2" fmla="*/ 67 w 577"/>
                  <a:gd name="T3" fmla="*/ 116 h 577"/>
                  <a:gd name="T4" fmla="*/ 75 w 577"/>
                  <a:gd name="T5" fmla="*/ 113 h 577"/>
                  <a:gd name="T6" fmla="*/ 84 w 577"/>
                  <a:gd name="T7" fmla="*/ 110 h 577"/>
                  <a:gd name="T8" fmla="*/ 91 w 577"/>
                  <a:gd name="T9" fmla="*/ 105 h 577"/>
                  <a:gd name="T10" fmla="*/ 98 w 577"/>
                  <a:gd name="T11" fmla="*/ 99 h 577"/>
                  <a:gd name="T12" fmla="*/ 104 w 577"/>
                  <a:gd name="T13" fmla="*/ 92 h 577"/>
                  <a:gd name="T14" fmla="*/ 108 w 577"/>
                  <a:gd name="T15" fmla="*/ 85 h 577"/>
                  <a:gd name="T16" fmla="*/ 112 w 577"/>
                  <a:gd name="T17" fmla="*/ 77 h 577"/>
                  <a:gd name="T18" fmla="*/ 114 w 577"/>
                  <a:gd name="T19" fmla="*/ 68 h 577"/>
                  <a:gd name="T20" fmla="*/ 115 w 577"/>
                  <a:gd name="T21" fmla="*/ 59 h 577"/>
                  <a:gd name="T22" fmla="*/ 114 w 577"/>
                  <a:gd name="T23" fmla="*/ 49 h 577"/>
                  <a:gd name="T24" fmla="*/ 112 w 577"/>
                  <a:gd name="T25" fmla="*/ 40 h 577"/>
                  <a:gd name="T26" fmla="*/ 108 w 577"/>
                  <a:gd name="T27" fmla="*/ 32 h 577"/>
                  <a:gd name="T28" fmla="*/ 104 w 577"/>
                  <a:gd name="T29" fmla="*/ 24 h 577"/>
                  <a:gd name="T30" fmla="*/ 98 w 577"/>
                  <a:gd name="T31" fmla="*/ 17 h 577"/>
                  <a:gd name="T32" fmla="*/ 91 w 577"/>
                  <a:gd name="T33" fmla="*/ 12 h 577"/>
                  <a:gd name="T34" fmla="*/ 84 w 577"/>
                  <a:gd name="T35" fmla="*/ 7 h 577"/>
                  <a:gd name="T36" fmla="*/ 75 w 577"/>
                  <a:gd name="T37" fmla="*/ 3 h 577"/>
                  <a:gd name="T38" fmla="*/ 67 w 577"/>
                  <a:gd name="T39" fmla="*/ 1 h 577"/>
                  <a:gd name="T40" fmla="*/ 57 w 577"/>
                  <a:gd name="T41" fmla="*/ 0 h 577"/>
                  <a:gd name="T42" fmla="*/ 48 w 577"/>
                  <a:gd name="T43" fmla="*/ 1 h 577"/>
                  <a:gd name="T44" fmla="*/ 39 w 577"/>
                  <a:gd name="T45" fmla="*/ 3 h 577"/>
                  <a:gd name="T46" fmla="*/ 31 w 577"/>
                  <a:gd name="T47" fmla="*/ 7 h 577"/>
                  <a:gd name="T48" fmla="*/ 23 w 577"/>
                  <a:gd name="T49" fmla="*/ 12 h 577"/>
                  <a:gd name="T50" fmla="*/ 17 w 577"/>
                  <a:gd name="T51" fmla="*/ 17 h 577"/>
                  <a:gd name="T52" fmla="*/ 11 w 577"/>
                  <a:gd name="T53" fmla="*/ 24 h 577"/>
                  <a:gd name="T54" fmla="*/ 7 w 577"/>
                  <a:gd name="T55" fmla="*/ 32 h 577"/>
                  <a:gd name="T56" fmla="*/ 3 w 577"/>
                  <a:gd name="T57" fmla="*/ 40 h 577"/>
                  <a:gd name="T58" fmla="*/ 1 w 577"/>
                  <a:gd name="T59" fmla="*/ 49 h 577"/>
                  <a:gd name="T60" fmla="*/ 0 w 577"/>
                  <a:gd name="T61" fmla="*/ 59 h 577"/>
                  <a:gd name="T62" fmla="*/ 1 w 577"/>
                  <a:gd name="T63" fmla="*/ 68 h 577"/>
                  <a:gd name="T64" fmla="*/ 3 w 577"/>
                  <a:gd name="T65" fmla="*/ 77 h 577"/>
                  <a:gd name="T66" fmla="*/ 7 w 577"/>
                  <a:gd name="T67" fmla="*/ 85 h 577"/>
                  <a:gd name="T68" fmla="*/ 11 w 577"/>
                  <a:gd name="T69" fmla="*/ 92 h 577"/>
                  <a:gd name="T70" fmla="*/ 17 w 577"/>
                  <a:gd name="T71" fmla="*/ 99 h 577"/>
                  <a:gd name="T72" fmla="*/ 23 w 577"/>
                  <a:gd name="T73" fmla="*/ 105 h 577"/>
                  <a:gd name="T74" fmla="*/ 31 w 577"/>
                  <a:gd name="T75" fmla="*/ 110 h 577"/>
                  <a:gd name="T76" fmla="*/ 39 w 577"/>
                  <a:gd name="T77" fmla="*/ 113 h 577"/>
                  <a:gd name="T78" fmla="*/ 48 w 577"/>
                  <a:gd name="T79" fmla="*/ 116 h 577"/>
                  <a:gd name="T80" fmla="*/ 57 w 577"/>
                  <a:gd name="T81" fmla="*/ 116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87" y="577"/>
                    </a:moveTo>
                    <a:lnTo>
                      <a:pt x="337" y="577"/>
                    </a:lnTo>
                    <a:lnTo>
                      <a:pt x="378" y="564"/>
                    </a:lnTo>
                    <a:lnTo>
                      <a:pt x="420" y="548"/>
                    </a:lnTo>
                    <a:lnTo>
                      <a:pt x="457" y="523"/>
                    </a:lnTo>
                    <a:lnTo>
                      <a:pt x="494" y="494"/>
                    </a:lnTo>
                    <a:lnTo>
                      <a:pt x="523" y="460"/>
                    </a:lnTo>
                    <a:lnTo>
                      <a:pt x="544" y="424"/>
                    </a:lnTo>
                    <a:lnTo>
                      <a:pt x="560" y="382"/>
                    </a:lnTo>
                    <a:lnTo>
                      <a:pt x="573" y="336"/>
                    </a:lnTo>
                    <a:lnTo>
                      <a:pt x="577" y="291"/>
                    </a:lnTo>
                    <a:lnTo>
                      <a:pt x="573" y="245"/>
                    </a:lnTo>
                    <a:lnTo>
                      <a:pt x="560" y="199"/>
                    </a:lnTo>
                    <a:lnTo>
                      <a:pt x="544" y="157"/>
                    </a:lnTo>
                    <a:lnTo>
                      <a:pt x="523" y="121"/>
                    </a:lnTo>
                    <a:lnTo>
                      <a:pt x="494" y="87"/>
                    </a:lnTo>
                    <a:lnTo>
                      <a:pt x="457" y="58"/>
                    </a:lnTo>
                    <a:lnTo>
                      <a:pt x="420" y="33"/>
                    </a:lnTo>
                    <a:lnTo>
                      <a:pt x="378" y="17"/>
                    </a:lnTo>
                    <a:lnTo>
                      <a:pt x="337" y="4"/>
                    </a:lnTo>
                    <a:lnTo>
                      <a:pt x="287" y="0"/>
                    </a:lnTo>
                    <a:lnTo>
                      <a:pt x="241" y="4"/>
                    </a:lnTo>
                    <a:lnTo>
                      <a:pt x="195" y="17"/>
                    </a:lnTo>
                    <a:lnTo>
                      <a:pt x="154" y="33"/>
                    </a:lnTo>
                    <a:lnTo>
                      <a:pt x="117" y="58"/>
                    </a:lnTo>
                    <a:lnTo>
                      <a:pt x="83" y="87"/>
                    </a:lnTo>
                    <a:lnTo>
                      <a:pt x="54" y="121"/>
                    </a:lnTo>
                    <a:lnTo>
                      <a:pt x="33" y="157"/>
                    </a:lnTo>
                    <a:lnTo>
                      <a:pt x="13" y="199"/>
                    </a:lnTo>
                    <a:lnTo>
                      <a:pt x="4" y="245"/>
                    </a:lnTo>
                    <a:lnTo>
                      <a:pt x="0" y="291"/>
                    </a:lnTo>
                    <a:lnTo>
                      <a:pt x="4" y="336"/>
                    </a:lnTo>
                    <a:lnTo>
                      <a:pt x="13" y="382"/>
                    </a:lnTo>
                    <a:lnTo>
                      <a:pt x="33" y="424"/>
                    </a:lnTo>
                    <a:lnTo>
                      <a:pt x="54" y="460"/>
                    </a:lnTo>
                    <a:lnTo>
                      <a:pt x="83" y="494"/>
                    </a:lnTo>
                    <a:lnTo>
                      <a:pt x="117" y="523"/>
                    </a:lnTo>
                    <a:lnTo>
                      <a:pt x="154" y="548"/>
                    </a:lnTo>
                    <a:lnTo>
                      <a:pt x="195" y="564"/>
                    </a:lnTo>
                    <a:lnTo>
                      <a:pt x="241" y="577"/>
                    </a:lnTo>
                    <a:lnTo>
                      <a:pt x="287"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606" name="Freeform 109">
                <a:extLst>
                  <a:ext uri="{FF2B5EF4-FFF2-40B4-BE49-F238E27FC236}">
                    <a16:creationId xmlns:a16="http://schemas.microsoft.com/office/drawing/2014/main" id="{089DFE43-1998-462E-B1FD-EC3FBA06C2E0}"/>
                  </a:ext>
                </a:extLst>
              </p:cNvPr>
              <p:cNvSpPr>
                <a:spLocks/>
              </p:cNvSpPr>
              <p:nvPr/>
            </p:nvSpPr>
            <p:spPr bwMode="auto">
              <a:xfrm>
                <a:off x="2588" y="983"/>
                <a:ext cx="115" cy="116"/>
              </a:xfrm>
              <a:custGeom>
                <a:avLst/>
                <a:gdLst>
                  <a:gd name="T0" fmla="*/ 57 w 577"/>
                  <a:gd name="T1" fmla="*/ 116 h 577"/>
                  <a:gd name="T2" fmla="*/ 67 w 577"/>
                  <a:gd name="T3" fmla="*/ 116 h 577"/>
                  <a:gd name="T4" fmla="*/ 75 w 577"/>
                  <a:gd name="T5" fmla="*/ 113 h 577"/>
                  <a:gd name="T6" fmla="*/ 84 w 577"/>
                  <a:gd name="T7" fmla="*/ 110 h 577"/>
                  <a:gd name="T8" fmla="*/ 91 w 577"/>
                  <a:gd name="T9" fmla="*/ 105 h 577"/>
                  <a:gd name="T10" fmla="*/ 98 w 577"/>
                  <a:gd name="T11" fmla="*/ 99 h 577"/>
                  <a:gd name="T12" fmla="*/ 104 w 577"/>
                  <a:gd name="T13" fmla="*/ 92 h 577"/>
                  <a:gd name="T14" fmla="*/ 108 w 577"/>
                  <a:gd name="T15" fmla="*/ 85 h 577"/>
                  <a:gd name="T16" fmla="*/ 112 w 577"/>
                  <a:gd name="T17" fmla="*/ 77 h 577"/>
                  <a:gd name="T18" fmla="*/ 114 w 577"/>
                  <a:gd name="T19" fmla="*/ 68 h 577"/>
                  <a:gd name="T20" fmla="*/ 115 w 577"/>
                  <a:gd name="T21" fmla="*/ 59 h 577"/>
                  <a:gd name="T22" fmla="*/ 114 w 577"/>
                  <a:gd name="T23" fmla="*/ 49 h 577"/>
                  <a:gd name="T24" fmla="*/ 112 w 577"/>
                  <a:gd name="T25" fmla="*/ 40 h 577"/>
                  <a:gd name="T26" fmla="*/ 108 w 577"/>
                  <a:gd name="T27" fmla="*/ 32 h 577"/>
                  <a:gd name="T28" fmla="*/ 104 w 577"/>
                  <a:gd name="T29" fmla="*/ 24 h 577"/>
                  <a:gd name="T30" fmla="*/ 98 w 577"/>
                  <a:gd name="T31" fmla="*/ 17 h 577"/>
                  <a:gd name="T32" fmla="*/ 91 w 577"/>
                  <a:gd name="T33" fmla="*/ 12 h 577"/>
                  <a:gd name="T34" fmla="*/ 84 w 577"/>
                  <a:gd name="T35" fmla="*/ 7 h 577"/>
                  <a:gd name="T36" fmla="*/ 75 w 577"/>
                  <a:gd name="T37" fmla="*/ 3 h 577"/>
                  <a:gd name="T38" fmla="*/ 67 w 577"/>
                  <a:gd name="T39" fmla="*/ 1 h 577"/>
                  <a:gd name="T40" fmla="*/ 57 w 577"/>
                  <a:gd name="T41" fmla="*/ 0 h 577"/>
                  <a:gd name="T42" fmla="*/ 48 w 577"/>
                  <a:gd name="T43" fmla="*/ 1 h 577"/>
                  <a:gd name="T44" fmla="*/ 39 w 577"/>
                  <a:gd name="T45" fmla="*/ 3 h 577"/>
                  <a:gd name="T46" fmla="*/ 31 w 577"/>
                  <a:gd name="T47" fmla="*/ 7 h 577"/>
                  <a:gd name="T48" fmla="*/ 23 w 577"/>
                  <a:gd name="T49" fmla="*/ 12 h 577"/>
                  <a:gd name="T50" fmla="*/ 17 w 577"/>
                  <a:gd name="T51" fmla="*/ 17 h 577"/>
                  <a:gd name="T52" fmla="*/ 11 w 577"/>
                  <a:gd name="T53" fmla="*/ 24 h 577"/>
                  <a:gd name="T54" fmla="*/ 7 w 577"/>
                  <a:gd name="T55" fmla="*/ 32 h 577"/>
                  <a:gd name="T56" fmla="*/ 3 w 577"/>
                  <a:gd name="T57" fmla="*/ 40 h 577"/>
                  <a:gd name="T58" fmla="*/ 1 w 577"/>
                  <a:gd name="T59" fmla="*/ 49 h 577"/>
                  <a:gd name="T60" fmla="*/ 0 w 577"/>
                  <a:gd name="T61" fmla="*/ 59 h 577"/>
                  <a:gd name="T62" fmla="*/ 1 w 577"/>
                  <a:gd name="T63" fmla="*/ 68 h 577"/>
                  <a:gd name="T64" fmla="*/ 3 w 577"/>
                  <a:gd name="T65" fmla="*/ 77 h 577"/>
                  <a:gd name="T66" fmla="*/ 7 w 577"/>
                  <a:gd name="T67" fmla="*/ 85 h 577"/>
                  <a:gd name="T68" fmla="*/ 11 w 577"/>
                  <a:gd name="T69" fmla="*/ 92 h 577"/>
                  <a:gd name="T70" fmla="*/ 17 w 577"/>
                  <a:gd name="T71" fmla="*/ 99 h 577"/>
                  <a:gd name="T72" fmla="*/ 23 w 577"/>
                  <a:gd name="T73" fmla="*/ 105 h 577"/>
                  <a:gd name="T74" fmla="*/ 31 w 577"/>
                  <a:gd name="T75" fmla="*/ 110 h 577"/>
                  <a:gd name="T76" fmla="*/ 39 w 577"/>
                  <a:gd name="T77" fmla="*/ 113 h 577"/>
                  <a:gd name="T78" fmla="*/ 48 w 577"/>
                  <a:gd name="T79" fmla="*/ 116 h 577"/>
                  <a:gd name="T80" fmla="*/ 57 w 577"/>
                  <a:gd name="T81" fmla="*/ 116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87" y="577"/>
                    </a:moveTo>
                    <a:lnTo>
                      <a:pt x="337" y="577"/>
                    </a:lnTo>
                    <a:lnTo>
                      <a:pt x="378" y="564"/>
                    </a:lnTo>
                    <a:lnTo>
                      <a:pt x="420" y="548"/>
                    </a:lnTo>
                    <a:lnTo>
                      <a:pt x="457" y="523"/>
                    </a:lnTo>
                    <a:lnTo>
                      <a:pt x="494" y="494"/>
                    </a:lnTo>
                    <a:lnTo>
                      <a:pt x="523" y="460"/>
                    </a:lnTo>
                    <a:lnTo>
                      <a:pt x="544" y="424"/>
                    </a:lnTo>
                    <a:lnTo>
                      <a:pt x="560" y="382"/>
                    </a:lnTo>
                    <a:lnTo>
                      <a:pt x="573" y="336"/>
                    </a:lnTo>
                    <a:lnTo>
                      <a:pt x="577" y="291"/>
                    </a:lnTo>
                    <a:lnTo>
                      <a:pt x="573" y="245"/>
                    </a:lnTo>
                    <a:lnTo>
                      <a:pt x="560" y="199"/>
                    </a:lnTo>
                    <a:lnTo>
                      <a:pt x="544" y="157"/>
                    </a:lnTo>
                    <a:lnTo>
                      <a:pt x="523" y="121"/>
                    </a:lnTo>
                    <a:lnTo>
                      <a:pt x="494" y="87"/>
                    </a:lnTo>
                    <a:lnTo>
                      <a:pt x="457" y="58"/>
                    </a:lnTo>
                    <a:lnTo>
                      <a:pt x="420" y="33"/>
                    </a:lnTo>
                    <a:lnTo>
                      <a:pt x="378" y="17"/>
                    </a:lnTo>
                    <a:lnTo>
                      <a:pt x="337" y="4"/>
                    </a:lnTo>
                    <a:lnTo>
                      <a:pt x="287" y="0"/>
                    </a:lnTo>
                    <a:lnTo>
                      <a:pt x="241" y="4"/>
                    </a:lnTo>
                    <a:lnTo>
                      <a:pt x="195" y="17"/>
                    </a:lnTo>
                    <a:lnTo>
                      <a:pt x="154" y="33"/>
                    </a:lnTo>
                    <a:lnTo>
                      <a:pt x="117" y="58"/>
                    </a:lnTo>
                    <a:lnTo>
                      <a:pt x="83" y="87"/>
                    </a:lnTo>
                    <a:lnTo>
                      <a:pt x="54" y="121"/>
                    </a:lnTo>
                    <a:lnTo>
                      <a:pt x="33" y="157"/>
                    </a:lnTo>
                    <a:lnTo>
                      <a:pt x="13" y="199"/>
                    </a:lnTo>
                    <a:lnTo>
                      <a:pt x="4" y="245"/>
                    </a:lnTo>
                    <a:lnTo>
                      <a:pt x="0" y="291"/>
                    </a:lnTo>
                    <a:lnTo>
                      <a:pt x="4" y="336"/>
                    </a:lnTo>
                    <a:lnTo>
                      <a:pt x="13" y="382"/>
                    </a:lnTo>
                    <a:lnTo>
                      <a:pt x="33" y="424"/>
                    </a:lnTo>
                    <a:lnTo>
                      <a:pt x="54" y="460"/>
                    </a:lnTo>
                    <a:lnTo>
                      <a:pt x="83" y="494"/>
                    </a:lnTo>
                    <a:lnTo>
                      <a:pt x="117" y="523"/>
                    </a:lnTo>
                    <a:lnTo>
                      <a:pt x="154" y="548"/>
                    </a:lnTo>
                    <a:lnTo>
                      <a:pt x="195" y="564"/>
                    </a:lnTo>
                    <a:lnTo>
                      <a:pt x="241" y="577"/>
                    </a:lnTo>
                    <a:lnTo>
                      <a:pt x="287"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607" name="Freeform 110">
                <a:extLst>
                  <a:ext uri="{FF2B5EF4-FFF2-40B4-BE49-F238E27FC236}">
                    <a16:creationId xmlns:a16="http://schemas.microsoft.com/office/drawing/2014/main" id="{4E1076CB-A672-4FB6-8520-A7283C5F65CE}"/>
                  </a:ext>
                </a:extLst>
              </p:cNvPr>
              <p:cNvSpPr>
                <a:spLocks/>
              </p:cNvSpPr>
              <p:nvPr/>
            </p:nvSpPr>
            <p:spPr bwMode="auto">
              <a:xfrm>
                <a:off x="2604" y="992"/>
                <a:ext cx="61" cy="61"/>
              </a:xfrm>
              <a:custGeom>
                <a:avLst/>
                <a:gdLst>
                  <a:gd name="T0" fmla="*/ 31 w 307"/>
                  <a:gd name="T1" fmla="*/ 61 h 306"/>
                  <a:gd name="T2" fmla="*/ 36 w 307"/>
                  <a:gd name="T3" fmla="*/ 60 h 306"/>
                  <a:gd name="T4" fmla="*/ 41 w 307"/>
                  <a:gd name="T5" fmla="*/ 60 h 306"/>
                  <a:gd name="T6" fmla="*/ 45 w 307"/>
                  <a:gd name="T7" fmla="*/ 58 h 306"/>
                  <a:gd name="T8" fmla="*/ 49 w 307"/>
                  <a:gd name="T9" fmla="*/ 55 h 306"/>
                  <a:gd name="T10" fmla="*/ 52 w 307"/>
                  <a:gd name="T11" fmla="*/ 52 h 306"/>
                  <a:gd name="T12" fmla="*/ 55 w 307"/>
                  <a:gd name="T13" fmla="*/ 49 h 306"/>
                  <a:gd name="T14" fmla="*/ 58 w 307"/>
                  <a:gd name="T15" fmla="*/ 44 h 306"/>
                  <a:gd name="T16" fmla="*/ 59 w 307"/>
                  <a:gd name="T17" fmla="*/ 40 h 306"/>
                  <a:gd name="T18" fmla="*/ 60 w 307"/>
                  <a:gd name="T19" fmla="*/ 35 h 306"/>
                  <a:gd name="T20" fmla="*/ 61 w 307"/>
                  <a:gd name="T21" fmla="*/ 31 h 306"/>
                  <a:gd name="T22" fmla="*/ 60 w 307"/>
                  <a:gd name="T23" fmla="*/ 26 h 306"/>
                  <a:gd name="T24" fmla="*/ 59 w 307"/>
                  <a:gd name="T25" fmla="*/ 22 h 306"/>
                  <a:gd name="T26" fmla="*/ 58 w 307"/>
                  <a:gd name="T27" fmla="*/ 17 h 306"/>
                  <a:gd name="T28" fmla="*/ 55 w 307"/>
                  <a:gd name="T29" fmla="*/ 12 h 306"/>
                  <a:gd name="T30" fmla="*/ 52 w 307"/>
                  <a:gd name="T31" fmla="*/ 9 h 306"/>
                  <a:gd name="T32" fmla="*/ 49 w 307"/>
                  <a:gd name="T33" fmla="*/ 7 h 306"/>
                  <a:gd name="T34" fmla="*/ 45 w 307"/>
                  <a:gd name="T35" fmla="*/ 4 h 306"/>
                  <a:gd name="T36" fmla="*/ 41 w 307"/>
                  <a:gd name="T37" fmla="*/ 1 h 306"/>
                  <a:gd name="T38" fmla="*/ 36 w 307"/>
                  <a:gd name="T39" fmla="*/ 1 h 306"/>
                  <a:gd name="T40" fmla="*/ 31 w 307"/>
                  <a:gd name="T41" fmla="*/ 0 h 306"/>
                  <a:gd name="T42" fmla="*/ 26 w 307"/>
                  <a:gd name="T43" fmla="*/ 1 h 306"/>
                  <a:gd name="T44" fmla="*/ 20 w 307"/>
                  <a:gd name="T45" fmla="*/ 1 h 306"/>
                  <a:gd name="T46" fmla="*/ 16 w 307"/>
                  <a:gd name="T47" fmla="*/ 4 h 306"/>
                  <a:gd name="T48" fmla="*/ 12 w 307"/>
                  <a:gd name="T49" fmla="*/ 7 h 306"/>
                  <a:gd name="T50" fmla="*/ 9 w 307"/>
                  <a:gd name="T51" fmla="*/ 9 h 306"/>
                  <a:gd name="T52" fmla="*/ 6 w 307"/>
                  <a:gd name="T53" fmla="*/ 12 h 306"/>
                  <a:gd name="T54" fmla="*/ 3 w 307"/>
                  <a:gd name="T55" fmla="*/ 17 h 306"/>
                  <a:gd name="T56" fmla="*/ 2 w 307"/>
                  <a:gd name="T57" fmla="*/ 22 h 306"/>
                  <a:gd name="T58" fmla="*/ 1 w 307"/>
                  <a:gd name="T59" fmla="*/ 26 h 306"/>
                  <a:gd name="T60" fmla="*/ 0 w 307"/>
                  <a:gd name="T61" fmla="*/ 31 h 306"/>
                  <a:gd name="T62" fmla="*/ 1 w 307"/>
                  <a:gd name="T63" fmla="*/ 35 h 306"/>
                  <a:gd name="T64" fmla="*/ 2 w 307"/>
                  <a:gd name="T65" fmla="*/ 40 h 306"/>
                  <a:gd name="T66" fmla="*/ 3 w 307"/>
                  <a:gd name="T67" fmla="*/ 44 h 306"/>
                  <a:gd name="T68" fmla="*/ 6 w 307"/>
                  <a:gd name="T69" fmla="*/ 49 h 306"/>
                  <a:gd name="T70" fmla="*/ 9 w 307"/>
                  <a:gd name="T71" fmla="*/ 52 h 306"/>
                  <a:gd name="T72" fmla="*/ 12 w 307"/>
                  <a:gd name="T73" fmla="*/ 55 h 306"/>
                  <a:gd name="T74" fmla="*/ 16 w 307"/>
                  <a:gd name="T75" fmla="*/ 58 h 306"/>
                  <a:gd name="T76" fmla="*/ 20 w 307"/>
                  <a:gd name="T77" fmla="*/ 60 h 306"/>
                  <a:gd name="T78" fmla="*/ 26 w 307"/>
                  <a:gd name="T79" fmla="*/ 60 h 306"/>
                  <a:gd name="T80" fmla="*/ 31 w 307"/>
                  <a:gd name="T81" fmla="*/ 61 h 30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7"/>
                  <a:gd name="T124" fmla="*/ 0 h 306"/>
                  <a:gd name="T125" fmla="*/ 307 w 307"/>
                  <a:gd name="T126" fmla="*/ 306 h 30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7" h="306">
                    <a:moveTo>
                      <a:pt x="154" y="306"/>
                    </a:moveTo>
                    <a:lnTo>
                      <a:pt x="179" y="303"/>
                    </a:lnTo>
                    <a:lnTo>
                      <a:pt x="204" y="299"/>
                    </a:lnTo>
                    <a:lnTo>
                      <a:pt x="224" y="290"/>
                    </a:lnTo>
                    <a:lnTo>
                      <a:pt x="245" y="277"/>
                    </a:lnTo>
                    <a:lnTo>
                      <a:pt x="262" y="261"/>
                    </a:lnTo>
                    <a:lnTo>
                      <a:pt x="278" y="245"/>
                    </a:lnTo>
                    <a:lnTo>
                      <a:pt x="291" y="223"/>
                    </a:lnTo>
                    <a:lnTo>
                      <a:pt x="299" y="203"/>
                    </a:lnTo>
                    <a:lnTo>
                      <a:pt x="303" y="178"/>
                    </a:lnTo>
                    <a:lnTo>
                      <a:pt x="307" y="153"/>
                    </a:lnTo>
                    <a:lnTo>
                      <a:pt x="303" y="128"/>
                    </a:lnTo>
                    <a:lnTo>
                      <a:pt x="299" y="108"/>
                    </a:lnTo>
                    <a:lnTo>
                      <a:pt x="291" y="83"/>
                    </a:lnTo>
                    <a:lnTo>
                      <a:pt x="278" y="61"/>
                    </a:lnTo>
                    <a:lnTo>
                      <a:pt x="262" y="45"/>
                    </a:lnTo>
                    <a:lnTo>
                      <a:pt x="245" y="33"/>
                    </a:lnTo>
                    <a:lnTo>
                      <a:pt x="224" y="20"/>
                    </a:lnTo>
                    <a:lnTo>
                      <a:pt x="204" y="7"/>
                    </a:lnTo>
                    <a:lnTo>
                      <a:pt x="179" y="4"/>
                    </a:lnTo>
                    <a:lnTo>
                      <a:pt x="154" y="0"/>
                    </a:lnTo>
                    <a:lnTo>
                      <a:pt x="129" y="4"/>
                    </a:lnTo>
                    <a:lnTo>
                      <a:pt x="103" y="7"/>
                    </a:lnTo>
                    <a:lnTo>
                      <a:pt x="83" y="20"/>
                    </a:lnTo>
                    <a:lnTo>
                      <a:pt x="62" y="33"/>
                    </a:lnTo>
                    <a:lnTo>
                      <a:pt x="46" y="45"/>
                    </a:lnTo>
                    <a:lnTo>
                      <a:pt x="29" y="61"/>
                    </a:lnTo>
                    <a:lnTo>
                      <a:pt x="17" y="83"/>
                    </a:lnTo>
                    <a:lnTo>
                      <a:pt x="8" y="108"/>
                    </a:lnTo>
                    <a:lnTo>
                      <a:pt x="4" y="128"/>
                    </a:lnTo>
                    <a:lnTo>
                      <a:pt x="0" y="153"/>
                    </a:lnTo>
                    <a:lnTo>
                      <a:pt x="4" y="178"/>
                    </a:lnTo>
                    <a:lnTo>
                      <a:pt x="8" y="203"/>
                    </a:lnTo>
                    <a:lnTo>
                      <a:pt x="17" y="223"/>
                    </a:lnTo>
                    <a:lnTo>
                      <a:pt x="29" y="245"/>
                    </a:lnTo>
                    <a:lnTo>
                      <a:pt x="46" y="261"/>
                    </a:lnTo>
                    <a:lnTo>
                      <a:pt x="62" y="277"/>
                    </a:lnTo>
                    <a:lnTo>
                      <a:pt x="83" y="290"/>
                    </a:lnTo>
                    <a:lnTo>
                      <a:pt x="103" y="299"/>
                    </a:lnTo>
                    <a:lnTo>
                      <a:pt x="129" y="303"/>
                    </a:lnTo>
                    <a:lnTo>
                      <a:pt x="154" y="30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08" name="Freeform 111">
                <a:extLst>
                  <a:ext uri="{FF2B5EF4-FFF2-40B4-BE49-F238E27FC236}">
                    <a16:creationId xmlns:a16="http://schemas.microsoft.com/office/drawing/2014/main" id="{DECB5D82-2564-4097-8658-488CE69DEFBF}"/>
                  </a:ext>
                </a:extLst>
              </p:cNvPr>
              <p:cNvSpPr>
                <a:spLocks/>
              </p:cNvSpPr>
              <p:nvPr/>
            </p:nvSpPr>
            <p:spPr bwMode="auto">
              <a:xfrm>
                <a:off x="2606" y="993"/>
                <a:ext cx="54" cy="54"/>
              </a:xfrm>
              <a:custGeom>
                <a:avLst/>
                <a:gdLst>
                  <a:gd name="T0" fmla="*/ 27 w 270"/>
                  <a:gd name="T1" fmla="*/ 54 h 270"/>
                  <a:gd name="T2" fmla="*/ 31 w 270"/>
                  <a:gd name="T3" fmla="*/ 54 h 270"/>
                  <a:gd name="T4" fmla="*/ 36 w 270"/>
                  <a:gd name="T5" fmla="*/ 53 h 270"/>
                  <a:gd name="T6" fmla="*/ 40 w 270"/>
                  <a:gd name="T7" fmla="*/ 51 h 270"/>
                  <a:gd name="T8" fmla="*/ 43 w 270"/>
                  <a:gd name="T9" fmla="*/ 49 h 270"/>
                  <a:gd name="T10" fmla="*/ 46 w 270"/>
                  <a:gd name="T11" fmla="*/ 46 h 270"/>
                  <a:gd name="T12" fmla="*/ 49 w 270"/>
                  <a:gd name="T13" fmla="*/ 43 h 270"/>
                  <a:gd name="T14" fmla="*/ 51 w 270"/>
                  <a:gd name="T15" fmla="*/ 39 h 270"/>
                  <a:gd name="T16" fmla="*/ 53 w 270"/>
                  <a:gd name="T17" fmla="*/ 36 h 270"/>
                  <a:gd name="T18" fmla="*/ 54 w 270"/>
                  <a:gd name="T19" fmla="*/ 32 h 270"/>
                  <a:gd name="T20" fmla="*/ 54 w 270"/>
                  <a:gd name="T21" fmla="*/ 27 h 270"/>
                  <a:gd name="T22" fmla="*/ 54 w 270"/>
                  <a:gd name="T23" fmla="*/ 23 h 270"/>
                  <a:gd name="T24" fmla="*/ 53 w 270"/>
                  <a:gd name="T25" fmla="*/ 18 h 270"/>
                  <a:gd name="T26" fmla="*/ 51 w 270"/>
                  <a:gd name="T27" fmla="*/ 14 h 270"/>
                  <a:gd name="T28" fmla="*/ 49 w 270"/>
                  <a:gd name="T29" fmla="*/ 11 h 270"/>
                  <a:gd name="T30" fmla="*/ 46 w 270"/>
                  <a:gd name="T31" fmla="*/ 8 h 270"/>
                  <a:gd name="T32" fmla="*/ 43 w 270"/>
                  <a:gd name="T33" fmla="*/ 5 h 270"/>
                  <a:gd name="T34" fmla="*/ 40 w 270"/>
                  <a:gd name="T35" fmla="*/ 3 h 270"/>
                  <a:gd name="T36" fmla="*/ 36 w 270"/>
                  <a:gd name="T37" fmla="*/ 1 h 270"/>
                  <a:gd name="T38" fmla="*/ 31 w 270"/>
                  <a:gd name="T39" fmla="*/ 0 h 270"/>
                  <a:gd name="T40" fmla="*/ 27 w 270"/>
                  <a:gd name="T41" fmla="*/ 0 h 270"/>
                  <a:gd name="T42" fmla="*/ 23 w 270"/>
                  <a:gd name="T43" fmla="*/ 0 h 270"/>
                  <a:gd name="T44" fmla="*/ 18 w 270"/>
                  <a:gd name="T45" fmla="*/ 1 h 270"/>
                  <a:gd name="T46" fmla="*/ 15 w 270"/>
                  <a:gd name="T47" fmla="*/ 3 h 270"/>
                  <a:gd name="T48" fmla="*/ 12 w 270"/>
                  <a:gd name="T49" fmla="*/ 5 h 270"/>
                  <a:gd name="T50" fmla="*/ 8 w 270"/>
                  <a:gd name="T51" fmla="*/ 8 h 270"/>
                  <a:gd name="T52" fmla="*/ 5 w 270"/>
                  <a:gd name="T53" fmla="*/ 11 h 270"/>
                  <a:gd name="T54" fmla="*/ 3 w 270"/>
                  <a:gd name="T55" fmla="*/ 14 h 270"/>
                  <a:gd name="T56" fmla="*/ 2 w 270"/>
                  <a:gd name="T57" fmla="*/ 18 h 270"/>
                  <a:gd name="T58" fmla="*/ 1 w 270"/>
                  <a:gd name="T59" fmla="*/ 23 h 270"/>
                  <a:gd name="T60" fmla="*/ 0 w 270"/>
                  <a:gd name="T61" fmla="*/ 27 h 270"/>
                  <a:gd name="T62" fmla="*/ 0 w 270"/>
                  <a:gd name="T63" fmla="*/ 27 h 270"/>
                  <a:gd name="T64" fmla="*/ 0 w 270"/>
                  <a:gd name="T65" fmla="*/ 28 h 270"/>
                  <a:gd name="T66" fmla="*/ 1 w 270"/>
                  <a:gd name="T67" fmla="*/ 32 h 270"/>
                  <a:gd name="T68" fmla="*/ 2 w 270"/>
                  <a:gd name="T69" fmla="*/ 37 h 270"/>
                  <a:gd name="T70" fmla="*/ 3 w 270"/>
                  <a:gd name="T71" fmla="*/ 40 h 270"/>
                  <a:gd name="T72" fmla="*/ 6 w 270"/>
                  <a:gd name="T73" fmla="*/ 43 h 270"/>
                  <a:gd name="T74" fmla="*/ 8 w 270"/>
                  <a:gd name="T75" fmla="*/ 47 h 270"/>
                  <a:gd name="T76" fmla="*/ 12 w 270"/>
                  <a:gd name="T77" fmla="*/ 49 h 270"/>
                  <a:gd name="T78" fmla="*/ 15 w 270"/>
                  <a:gd name="T79" fmla="*/ 52 h 270"/>
                  <a:gd name="T80" fmla="*/ 19 w 270"/>
                  <a:gd name="T81" fmla="*/ 53 h 270"/>
                  <a:gd name="T82" fmla="*/ 23 w 270"/>
                  <a:gd name="T83" fmla="*/ 54 h 270"/>
                  <a:gd name="T84" fmla="*/ 27 w 270"/>
                  <a:gd name="T85" fmla="*/ 54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0"/>
                  <a:gd name="T131" fmla="*/ 270 w 270"/>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0">
                    <a:moveTo>
                      <a:pt x="137" y="270"/>
                    </a:moveTo>
                    <a:lnTo>
                      <a:pt x="157" y="270"/>
                    </a:lnTo>
                    <a:lnTo>
                      <a:pt x="178" y="263"/>
                    </a:lnTo>
                    <a:lnTo>
                      <a:pt x="198" y="254"/>
                    </a:lnTo>
                    <a:lnTo>
                      <a:pt x="216" y="245"/>
                    </a:lnTo>
                    <a:lnTo>
                      <a:pt x="232" y="229"/>
                    </a:lnTo>
                    <a:lnTo>
                      <a:pt x="245" y="216"/>
                    </a:lnTo>
                    <a:lnTo>
                      <a:pt x="257" y="196"/>
                    </a:lnTo>
                    <a:lnTo>
                      <a:pt x="265" y="179"/>
                    </a:lnTo>
                    <a:lnTo>
                      <a:pt x="270" y="159"/>
                    </a:lnTo>
                    <a:lnTo>
                      <a:pt x="270" y="134"/>
                    </a:lnTo>
                    <a:lnTo>
                      <a:pt x="270" y="113"/>
                    </a:lnTo>
                    <a:lnTo>
                      <a:pt x="265" y="92"/>
                    </a:lnTo>
                    <a:lnTo>
                      <a:pt x="257" y="72"/>
                    </a:lnTo>
                    <a:lnTo>
                      <a:pt x="245" y="54"/>
                    </a:lnTo>
                    <a:lnTo>
                      <a:pt x="232" y="38"/>
                    </a:lnTo>
                    <a:lnTo>
                      <a:pt x="216" y="26"/>
                    </a:lnTo>
                    <a:lnTo>
                      <a:pt x="198" y="13"/>
                    </a:lnTo>
                    <a:lnTo>
                      <a:pt x="178" y="5"/>
                    </a:lnTo>
                    <a:lnTo>
                      <a:pt x="157" y="0"/>
                    </a:lnTo>
                    <a:lnTo>
                      <a:pt x="137" y="0"/>
                    </a:lnTo>
                    <a:lnTo>
                      <a:pt x="116" y="0"/>
                    </a:lnTo>
                    <a:lnTo>
                      <a:pt x="90" y="5"/>
                    </a:lnTo>
                    <a:lnTo>
                      <a:pt x="74" y="13"/>
                    </a:lnTo>
                    <a:lnTo>
                      <a:pt x="58" y="26"/>
                    </a:lnTo>
                    <a:lnTo>
                      <a:pt x="41" y="38"/>
                    </a:lnTo>
                    <a:lnTo>
                      <a:pt x="25" y="54"/>
                    </a:lnTo>
                    <a:lnTo>
                      <a:pt x="16" y="72"/>
                    </a:lnTo>
                    <a:lnTo>
                      <a:pt x="8" y="92"/>
                    </a:lnTo>
                    <a:lnTo>
                      <a:pt x="4" y="113"/>
                    </a:lnTo>
                    <a:lnTo>
                      <a:pt x="0" y="134"/>
                    </a:lnTo>
                    <a:lnTo>
                      <a:pt x="0" y="137"/>
                    </a:lnTo>
                    <a:lnTo>
                      <a:pt x="0" y="142"/>
                    </a:lnTo>
                    <a:lnTo>
                      <a:pt x="4" y="162"/>
                    </a:lnTo>
                    <a:lnTo>
                      <a:pt x="8" y="184"/>
                    </a:lnTo>
                    <a:lnTo>
                      <a:pt x="16" y="200"/>
                    </a:lnTo>
                    <a:lnTo>
                      <a:pt x="29" y="216"/>
                    </a:lnTo>
                    <a:lnTo>
                      <a:pt x="41" y="233"/>
                    </a:lnTo>
                    <a:lnTo>
                      <a:pt x="58" y="245"/>
                    </a:lnTo>
                    <a:lnTo>
                      <a:pt x="74" y="258"/>
                    </a:lnTo>
                    <a:lnTo>
                      <a:pt x="95" y="263"/>
                    </a:lnTo>
                    <a:lnTo>
                      <a:pt x="116" y="270"/>
                    </a:lnTo>
                    <a:lnTo>
                      <a:pt x="137" y="270"/>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09" name="Freeform 112">
                <a:extLst>
                  <a:ext uri="{FF2B5EF4-FFF2-40B4-BE49-F238E27FC236}">
                    <a16:creationId xmlns:a16="http://schemas.microsoft.com/office/drawing/2014/main" id="{B57CEC22-4298-4EB9-A7E0-041339494418}"/>
                  </a:ext>
                </a:extLst>
              </p:cNvPr>
              <p:cNvSpPr>
                <a:spLocks/>
              </p:cNvSpPr>
              <p:nvPr/>
            </p:nvSpPr>
            <p:spPr bwMode="auto">
              <a:xfrm>
                <a:off x="2609" y="994"/>
                <a:ext cx="47" cy="48"/>
              </a:xfrm>
              <a:custGeom>
                <a:avLst/>
                <a:gdLst>
                  <a:gd name="T0" fmla="*/ 24 w 237"/>
                  <a:gd name="T1" fmla="*/ 48 h 237"/>
                  <a:gd name="T2" fmla="*/ 27 w 237"/>
                  <a:gd name="T3" fmla="*/ 48 h 237"/>
                  <a:gd name="T4" fmla="*/ 31 w 237"/>
                  <a:gd name="T5" fmla="*/ 47 h 237"/>
                  <a:gd name="T6" fmla="*/ 35 w 237"/>
                  <a:gd name="T7" fmla="*/ 45 h 237"/>
                  <a:gd name="T8" fmla="*/ 37 w 237"/>
                  <a:gd name="T9" fmla="*/ 44 h 237"/>
                  <a:gd name="T10" fmla="*/ 40 w 237"/>
                  <a:gd name="T11" fmla="*/ 41 h 237"/>
                  <a:gd name="T12" fmla="*/ 43 w 237"/>
                  <a:gd name="T13" fmla="*/ 38 h 237"/>
                  <a:gd name="T14" fmla="*/ 44 w 237"/>
                  <a:gd name="T15" fmla="*/ 35 h 237"/>
                  <a:gd name="T16" fmla="*/ 46 w 237"/>
                  <a:gd name="T17" fmla="*/ 32 h 237"/>
                  <a:gd name="T18" fmla="*/ 47 w 237"/>
                  <a:gd name="T19" fmla="*/ 28 h 237"/>
                  <a:gd name="T20" fmla="*/ 47 w 237"/>
                  <a:gd name="T21" fmla="*/ 25 h 237"/>
                  <a:gd name="T22" fmla="*/ 47 w 237"/>
                  <a:gd name="T23" fmla="*/ 20 h 237"/>
                  <a:gd name="T24" fmla="*/ 46 w 237"/>
                  <a:gd name="T25" fmla="*/ 16 h 237"/>
                  <a:gd name="T26" fmla="*/ 44 w 237"/>
                  <a:gd name="T27" fmla="*/ 13 h 237"/>
                  <a:gd name="T28" fmla="*/ 43 w 237"/>
                  <a:gd name="T29" fmla="*/ 10 h 237"/>
                  <a:gd name="T30" fmla="*/ 40 w 237"/>
                  <a:gd name="T31" fmla="*/ 7 h 237"/>
                  <a:gd name="T32" fmla="*/ 37 w 237"/>
                  <a:gd name="T33" fmla="*/ 4 h 237"/>
                  <a:gd name="T34" fmla="*/ 35 w 237"/>
                  <a:gd name="T35" fmla="*/ 3 h 237"/>
                  <a:gd name="T36" fmla="*/ 31 w 237"/>
                  <a:gd name="T37" fmla="*/ 1 h 237"/>
                  <a:gd name="T38" fmla="*/ 27 w 237"/>
                  <a:gd name="T39" fmla="*/ 0 h 237"/>
                  <a:gd name="T40" fmla="*/ 24 w 237"/>
                  <a:gd name="T41" fmla="*/ 0 h 237"/>
                  <a:gd name="T42" fmla="*/ 20 w 237"/>
                  <a:gd name="T43" fmla="*/ 0 h 237"/>
                  <a:gd name="T44" fmla="*/ 16 w 237"/>
                  <a:gd name="T45" fmla="*/ 1 h 237"/>
                  <a:gd name="T46" fmla="*/ 12 w 237"/>
                  <a:gd name="T47" fmla="*/ 3 h 237"/>
                  <a:gd name="T48" fmla="*/ 10 w 237"/>
                  <a:gd name="T49" fmla="*/ 4 h 237"/>
                  <a:gd name="T50" fmla="*/ 7 w 237"/>
                  <a:gd name="T51" fmla="*/ 7 h 237"/>
                  <a:gd name="T52" fmla="*/ 5 w 237"/>
                  <a:gd name="T53" fmla="*/ 9 h 237"/>
                  <a:gd name="T54" fmla="*/ 3 w 237"/>
                  <a:gd name="T55" fmla="*/ 13 h 237"/>
                  <a:gd name="T56" fmla="*/ 1 w 237"/>
                  <a:gd name="T57" fmla="*/ 16 h 237"/>
                  <a:gd name="T58" fmla="*/ 0 w 237"/>
                  <a:gd name="T59" fmla="*/ 20 h 237"/>
                  <a:gd name="T60" fmla="*/ 0 w 237"/>
                  <a:gd name="T61" fmla="*/ 23 h 237"/>
                  <a:gd name="T62" fmla="*/ 0 w 237"/>
                  <a:gd name="T63" fmla="*/ 25 h 237"/>
                  <a:gd name="T64" fmla="*/ 0 w 237"/>
                  <a:gd name="T65" fmla="*/ 25 h 237"/>
                  <a:gd name="T66" fmla="*/ 0 w 237"/>
                  <a:gd name="T67" fmla="*/ 29 h 237"/>
                  <a:gd name="T68" fmla="*/ 2 w 237"/>
                  <a:gd name="T69" fmla="*/ 33 h 237"/>
                  <a:gd name="T70" fmla="*/ 3 w 237"/>
                  <a:gd name="T71" fmla="*/ 35 h 237"/>
                  <a:gd name="T72" fmla="*/ 5 w 237"/>
                  <a:gd name="T73" fmla="*/ 39 h 237"/>
                  <a:gd name="T74" fmla="*/ 7 w 237"/>
                  <a:gd name="T75" fmla="*/ 41 h 237"/>
                  <a:gd name="T76" fmla="*/ 10 w 237"/>
                  <a:gd name="T77" fmla="*/ 44 h 237"/>
                  <a:gd name="T78" fmla="*/ 13 w 237"/>
                  <a:gd name="T79" fmla="*/ 45 h 237"/>
                  <a:gd name="T80" fmla="*/ 16 w 237"/>
                  <a:gd name="T81" fmla="*/ 47 h 237"/>
                  <a:gd name="T82" fmla="*/ 20 w 237"/>
                  <a:gd name="T83" fmla="*/ 48 h 237"/>
                  <a:gd name="T84" fmla="*/ 24 w 237"/>
                  <a:gd name="T85" fmla="*/ 48 h 23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7"/>
                  <a:gd name="T130" fmla="*/ 0 h 237"/>
                  <a:gd name="T131" fmla="*/ 237 w 237"/>
                  <a:gd name="T132" fmla="*/ 237 h 23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7" h="237">
                    <a:moveTo>
                      <a:pt x="120" y="237"/>
                    </a:moveTo>
                    <a:lnTo>
                      <a:pt x="137" y="237"/>
                    </a:lnTo>
                    <a:lnTo>
                      <a:pt x="158" y="233"/>
                    </a:lnTo>
                    <a:lnTo>
                      <a:pt x="174" y="224"/>
                    </a:lnTo>
                    <a:lnTo>
                      <a:pt x="186" y="215"/>
                    </a:lnTo>
                    <a:lnTo>
                      <a:pt x="204" y="204"/>
                    </a:lnTo>
                    <a:lnTo>
                      <a:pt x="215" y="186"/>
                    </a:lnTo>
                    <a:lnTo>
                      <a:pt x="224" y="174"/>
                    </a:lnTo>
                    <a:lnTo>
                      <a:pt x="233" y="157"/>
                    </a:lnTo>
                    <a:lnTo>
                      <a:pt x="237" y="137"/>
                    </a:lnTo>
                    <a:lnTo>
                      <a:pt x="237" y="121"/>
                    </a:lnTo>
                    <a:lnTo>
                      <a:pt x="237" y="100"/>
                    </a:lnTo>
                    <a:lnTo>
                      <a:pt x="233" y="78"/>
                    </a:lnTo>
                    <a:lnTo>
                      <a:pt x="224" y="62"/>
                    </a:lnTo>
                    <a:lnTo>
                      <a:pt x="215" y="49"/>
                    </a:lnTo>
                    <a:lnTo>
                      <a:pt x="204" y="33"/>
                    </a:lnTo>
                    <a:lnTo>
                      <a:pt x="186" y="21"/>
                    </a:lnTo>
                    <a:lnTo>
                      <a:pt x="174" y="13"/>
                    </a:lnTo>
                    <a:lnTo>
                      <a:pt x="158" y="4"/>
                    </a:lnTo>
                    <a:lnTo>
                      <a:pt x="137" y="0"/>
                    </a:lnTo>
                    <a:lnTo>
                      <a:pt x="120" y="0"/>
                    </a:lnTo>
                    <a:lnTo>
                      <a:pt x="100" y="0"/>
                    </a:lnTo>
                    <a:lnTo>
                      <a:pt x="83" y="4"/>
                    </a:lnTo>
                    <a:lnTo>
                      <a:pt x="62" y="13"/>
                    </a:lnTo>
                    <a:lnTo>
                      <a:pt x="50" y="21"/>
                    </a:lnTo>
                    <a:lnTo>
                      <a:pt x="33" y="33"/>
                    </a:lnTo>
                    <a:lnTo>
                      <a:pt x="24" y="46"/>
                    </a:lnTo>
                    <a:lnTo>
                      <a:pt x="13" y="62"/>
                    </a:lnTo>
                    <a:lnTo>
                      <a:pt x="4" y="78"/>
                    </a:lnTo>
                    <a:lnTo>
                      <a:pt x="0" y="100"/>
                    </a:lnTo>
                    <a:lnTo>
                      <a:pt x="0" y="116"/>
                    </a:lnTo>
                    <a:lnTo>
                      <a:pt x="0" y="121"/>
                    </a:lnTo>
                    <a:lnTo>
                      <a:pt x="0" y="125"/>
                    </a:lnTo>
                    <a:lnTo>
                      <a:pt x="0" y="141"/>
                    </a:lnTo>
                    <a:lnTo>
                      <a:pt x="8" y="162"/>
                    </a:lnTo>
                    <a:lnTo>
                      <a:pt x="13" y="174"/>
                    </a:lnTo>
                    <a:lnTo>
                      <a:pt x="24" y="191"/>
                    </a:lnTo>
                    <a:lnTo>
                      <a:pt x="37" y="204"/>
                    </a:lnTo>
                    <a:lnTo>
                      <a:pt x="50" y="215"/>
                    </a:lnTo>
                    <a:lnTo>
                      <a:pt x="66" y="224"/>
                    </a:lnTo>
                    <a:lnTo>
                      <a:pt x="83" y="233"/>
                    </a:lnTo>
                    <a:lnTo>
                      <a:pt x="100" y="237"/>
                    </a:lnTo>
                    <a:lnTo>
                      <a:pt x="120" y="237"/>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10" name="Freeform 113">
                <a:extLst>
                  <a:ext uri="{FF2B5EF4-FFF2-40B4-BE49-F238E27FC236}">
                    <a16:creationId xmlns:a16="http://schemas.microsoft.com/office/drawing/2014/main" id="{883F6B1C-4D21-4210-A006-44CE26DDA7B1}"/>
                  </a:ext>
                </a:extLst>
              </p:cNvPr>
              <p:cNvSpPr>
                <a:spLocks/>
              </p:cNvSpPr>
              <p:nvPr/>
            </p:nvSpPr>
            <p:spPr bwMode="auto">
              <a:xfrm>
                <a:off x="2611" y="995"/>
                <a:ext cx="41" cy="41"/>
              </a:xfrm>
              <a:custGeom>
                <a:avLst/>
                <a:gdLst>
                  <a:gd name="T0" fmla="*/ 20 w 202"/>
                  <a:gd name="T1" fmla="*/ 41 h 204"/>
                  <a:gd name="T2" fmla="*/ 24 w 202"/>
                  <a:gd name="T3" fmla="*/ 41 h 204"/>
                  <a:gd name="T4" fmla="*/ 27 w 202"/>
                  <a:gd name="T5" fmla="*/ 40 h 204"/>
                  <a:gd name="T6" fmla="*/ 30 w 202"/>
                  <a:gd name="T7" fmla="*/ 39 h 204"/>
                  <a:gd name="T8" fmla="*/ 33 w 202"/>
                  <a:gd name="T9" fmla="*/ 38 h 204"/>
                  <a:gd name="T10" fmla="*/ 35 w 202"/>
                  <a:gd name="T11" fmla="*/ 35 h 204"/>
                  <a:gd name="T12" fmla="*/ 37 w 202"/>
                  <a:gd name="T13" fmla="*/ 33 h 204"/>
                  <a:gd name="T14" fmla="*/ 39 w 202"/>
                  <a:gd name="T15" fmla="*/ 30 h 204"/>
                  <a:gd name="T16" fmla="*/ 40 w 202"/>
                  <a:gd name="T17" fmla="*/ 28 h 204"/>
                  <a:gd name="T18" fmla="*/ 41 w 202"/>
                  <a:gd name="T19" fmla="*/ 24 h 204"/>
                  <a:gd name="T20" fmla="*/ 41 w 202"/>
                  <a:gd name="T21" fmla="*/ 21 h 204"/>
                  <a:gd name="T22" fmla="*/ 41 w 202"/>
                  <a:gd name="T23" fmla="*/ 17 h 204"/>
                  <a:gd name="T24" fmla="*/ 40 w 202"/>
                  <a:gd name="T25" fmla="*/ 14 h 204"/>
                  <a:gd name="T26" fmla="*/ 39 w 202"/>
                  <a:gd name="T27" fmla="*/ 11 h 204"/>
                  <a:gd name="T28" fmla="*/ 37 w 202"/>
                  <a:gd name="T29" fmla="*/ 8 h 204"/>
                  <a:gd name="T30" fmla="*/ 35 w 202"/>
                  <a:gd name="T31" fmla="*/ 6 h 204"/>
                  <a:gd name="T32" fmla="*/ 33 w 202"/>
                  <a:gd name="T33" fmla="*/ 4 h 204"/>
                  <a:gd name="T34" fmla="*/ 30 w 202"/>
                  <a:gd name="T35" fmla="*/ 3 h 204"/>
                  <a:gd name="T36" fmla="*/ 27 w 202"/>
                  <a:gd name="T37" fmla="*/ 1 h 204"/>
                  <a:gd name="T38" fmla="*/ 24 w 202"/>
                  <a:gd name="T39" fmla="*/ 0 h 204"/>
                  <a:gd name="T40" fmla="*/ 20 w 202"/>
                  <a:gd name="T41" fmla="*/ 0 h 204"/>
                  <a:gd name="T42" fmla="*/ 17 w 202"/>
                  <a:gd name="T43" fmla="*/ 0 h 204"/>
                  <a:gd name="T44" fmla="*/ 14 w 202"/>
                  <a:gd name="T45" fmla="*/ 1 h 204"/>
                  <a:gd name="T46" fmla="*/ 11 w 202"/>
                  <a:gd name="T47" fmla="*/ 3 h 204"/>
                  <a:gd name="T48" fmla="*/ 8 w 202"/>
                  <a:gd name="T49" fmla="*/ 4 h 204"/>
                  <a:gd name="T50" fmla="*/ 6 w 202"/>
                  <a:gd name="T51" fmla="*/ 6 h 204"/>
                  <a:gd name="T52" fmla="*/ 4 w 202"/>
                  <a:gd name="T53" fmla="*/ 8 h 204"/>
                  <a:gd name="T54" fmla="*/ 2 w 202"/>
                  <a:gd name="T55" fmla="*/ 11 h 204"/>
                  <a:gd name="T56" fmla="*/ 1 w 202"/>
                  <a:gd name="T57" fmla="*/ 14 h 204"/>
                  <a:gd name="T58" fmla="*/ 0 w 202"/>
                  <a:gd name="T59" fmla="*/ 17 h 204"/>
                  <a:gd name="T60" fmla="*/ 0 w 202"/>
                  <a:gd name="T61" fmla="*/ 20 h 204"/>
                  <a:gd name="T62" fmla="*/ 0 w 202"/>
                  <a:gd name="T63" fmla="*/ 21 h 204"/>
                  <a:gd name="T64" fmla="*/ 0 w 202"/>
                  <a:gd name="T65" fmla="*/ 22 h 204"/>
                  <a:gd name="T66" fmla="*/ 0 w 202"/>
                  <a:gd name="T67" fmla="*/ 25 h 204"/>
                  <a:gd name="T68" fmla="*/ 1 w 202"/>
                  <a:gd name="T69" fmla="*/ 28 h 204"/>
                  <a:gd name="T70" fmla="*/ 2 w 202"/>
                  <a:gd name="T71" fmla="*/ 31 h 204"/>
                  <a:gd name="T72" fmla="*/ 4 w 202"/>
                  <a:gd name="T73" fmla="*/ 33 h 204"/>
                  <a:gd name="T74" fmla="*/ 6 w 202"/>
                  <a:gd name="T75" fmla="*/ 36 h 204"/>
                  <a:gd name="T76" fmla="*/ 8 w 202"/>
                  <a:gd name="T77" fmla="*/ 38 h 204"/>
                  <a:gd name="T78" fmla="*/ 11 w 202"/>
                  <a:gd name="T79" fmla="*/ 39 h 204"/>
                  <a:gd name="T80" fmla="*/ 14 w 202"/>
                  <a:gd name="T81" fmla="*/ 40 h 204"/>
                  <a:gd name="T82" fmla="*/ 17 w 202"/>
                  <a:gd name="T83" fmla="*/ 41 h 204"/>
                  <a:gd name="T84" fmla="*/ 20 w 202"/>
                  <a:gd name="T85" fmla="*/ 41 h 20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2"/>
                  <a:gd name="T130" fmla="*/ 0 h 204"/>
                  <a:gd name="T131" fmla="*/ 202 w 202"/>
                  <a:gd name="T132" fmla="*/ 204 h 20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2" h="204">
                    <a:moveTo>
                      <a:pt x="99" y="204"/>
                    </a:moveTo>
                    <a:lnTo>
                      <a:pt x="116" y="204"/>
                    </a:lnTo>
                    <a:lnTo>
                      <a:pt x="132" y="200"/>
                    </a:lnTo>
                    <a:lnTo>
                      <a:pt x="148" y="195"/>
                    </a:lnTo>
                    <a:lnTo>
                      <a:pt x="161" y="187"/>
                    </a:lnTo>
                    <a:lnTo>
                      <a:pt x="173" y="175"/>
                    </a:lnTo>
                    <a:lnTo>
                      <a:pt x="182" y="162"/>
                    </a:lnTo>
                    <a:lnTo>
                      <a:pt x="191" y="150"/>
                    </a:lnTo>
                    <a:lnTo>
                      <a:pt x="199" y="137"/>
                    </a:lnTo>
                    <a:lnTo>
                      <a:pt x="202" y="121"/>
                    </a:lnTo>
                    <a:lnTo>
                      <a:pt x="202" y="104"/>
                    </a:lnTo>
                    <a:lnTo>
                      <a:pt x="202" y="87"/>
                    </a:lnTo>
                    <a:lnTo>
                      <a:pt x="199" y="71"/>
                    </a:lnTo>
                    <a:lnTo>
                      <a:pt x="191" y="54"/>
                    </a:lnTo>
                    <a:lnTo>
                      <a:pt x="182" y="42"/>
                    </a:lnTo>
                    <a:lnTo>
                      <a:pt x="173" y="29"/>
                    </a:lnTo>
                    <a:lnTo>
                      <a:pt x="161" y="21"/>
                    </a:lnTo>
                    <a:lnTo>
                      <a:pt x="148" y="13"/>
                    </a:lnTo>
                    <a:lnTo>
                      <a:pt x="132" y="4"/>
                    </a:lnTo>
                    <a:lnTo>
                      <a:pt x="116" y="0"/>
                    </a:lnTo>
                    <a:lnTo>
                      <a:pt x="99" y="0"/>
                    </a:lnTo>
                    <a:lnTo>
                      <a:pt x="83" y="0"/>
                    </a:lnTo>
                    <a:lnTo>
                      <a:pt x="70" y="4"/>
                    </a:lnTo>
                    <a:lnTo>
                      <a:pt x="53" y="13"/>
                    </a:lnTo>
                    <a:lnTo>
                      <a:pt x="41" y="21"/>
                    </a:lnTo>
                    <a:lnTo>
                      <a:pt x="29" y="29"/>
                    </a:lnTo>
                    <a:lnTo>
                      <a:pt x="20" y="42"/>
                    </a:lnTo>
                    <a:lnTo>
                      <a:pt x="11" y="54"/>
                    </a:lnTo>
                    <a:lnTo>
                      <a:pt x="4" y="71"/>
                    </a:lnTo>
                    <a:lnTo>
                      <a:pt x="0" y="83"/>
                    </a:lnTo>
                    <a:lnTo>
                      <a:pt x="0" y="99"/>
                    </a:lnTo>
                    <a:lnTo>
                      <a:pt x="0" y="104"/>
                    </a:lnTo>
                    <a:lnTo>
                      <a:pt x="0" y="108"/>
                    </a:lnTo>
                    <a:lnTo>
                      <a:pt x="0" y="125"/>
                    </a:lnTo>
                    <a:lnTo>
                      <a:pt x="4" y="137"/>
                    </a:lnTo>
                    <a:lnTo>
                      <a:pt x="11" y="153"/>
                    </a:lnTo>
                    <a:lnTo>
                      <a:pt x="20" y="166"/>
                    </a:lnTo>
                    <a:lnTo>
                      <a:pt x="29" y="179"/>
                    </a:lnTo>
                    <a:lnTo>
                      <a:pt x="41" y="187"/>
                    </a:lnTo>
                    <a:lnTo>
                      <a:pt x="53" y="195"/>
                    </a:lnTo>
                    <a:lnTo>
                      <a:pt x="70" y="200"/>
                    </a:lnTo>
                    <a:lnTo>
                      <a:pt x="83" y="204"/>
                    </a:lnTo>
                    <a:lnTo>
                      <a:pt x="99" y="204"/>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11" name="Freeform 114">
                <a:extLst>
                  <a:ext uri="{FF2B5EF4-FFF2-40B4-BE49-F238E27FC236}">
                    <a16:creationId xmlns:a16="http://schemas.microsoft.com/office/drawing/2014/main" id="{23C3A3BF-8FA9-4DAC-BA68-35A34BC6C684}"/>
                  </a:ext>
                </a:extLst>
              </p:cNvPr>
              <p:cNvSpPr>
                <a:spLocks/>
              </p:cNvSpPr>
              <p:nvPr/>
            </p:nvSpPr>
            <p:spPr bwMode="auto">
              <a:xfrm>
                <a:off x="2613" y="996"/>
                <a:ext cx="35" cy="35"/>
              </a:xfrm>
              <a:custGeom>
                <a:avLst/>
                <a:gdLst>
                  <a:gd name="T0" fmla="*/ 17 w 174"/>
                  <a:gd name="T1" fmla="*/ 35 h 175"/>
                  <a:gd name="T2" fmla="*/ 20 w 174"/>
                  <a:gd name="T3" fmla="*/ 34 h 175"/>
                  <a:gd name="T4" fmla="*/ 23 w 174"/>
                  <a:gd name="T5" fmla="*/ 34 h 175"/>
                  <a:gd name="T6" fmla="*/ 26 w 174"/>
                  <a:gd name="T7" fmla="*/ 32 h 175"/>
                  <a:gd name="T8" fmla="*/ 28 w 174"/>
                  <a:gd name="T9" fmla="*/ 32 h 175"/>
                  <a:gd name="T10" fmla="*/ 30 w 174"/>
                  <a:gd name="T11" fmla="*/ 30 h 175"/>
                  <a:gd name="T12" fmla="*/ 32 w 174"/>
                  <a:gd name="T13" fmla="*/ 27 h 175"/>
                  <a:gd name="T14" fmla="*/ 33 w 174"/>
                  <a:gd name="T15" fmla="*/ 25 h 175"/>
                  <a:gd name="T16" fmla="*/ 34 w 174"/>
                  <a:gd name="T17" fmla="*/ 23 h 175"/>
                  <a:gd name="T18" fmla="*/ 34 w 174"/>
                  <a:gd name="T19" fmla="*/ 20 h 175"/>
                  <a:gd name="T20" fmla="*/ 35 w 174"/>
                  <a:gd name="T21" fmla="*/ 18 h 175"/>
                  <a:gd name="T22" fmla="*/ 34 w 174"/>
                  <a:gd name="T23" fmla="*/ 15 h 175"/>
                  <a:gd name="T24" fmla="*/ 34 w 174"/>
                  <a:gd name="T25" fmla="*/ 12 h 175"/>
                  <a:gd name="T26" fmla="*/ 33 w 174"/>
                  <a:gd name="T27" fmla="*/ 9 h 175"/>
                  <a:gd name="T28" fmla="*/ 32 w 174"/>
                  <a:gd name="T29" fmla="*/ 8 h 175"/>
                  <a:gd name="T30" fmla="*/ 30 w 174"/>
                  <a:gd name="T31" fmla="*/ 5 h 175"/>
                  <a:gd name="T32" fmla="*/ 28 w 174"/>
                  <a:gd name="T33" fmla="*/ 3 h 175"/>
                  <a:gd name="T34" fmla="*/ 26 w 174"/>
                  <a:gd name="T35" fmla="*/ 3 h 175"/>
                  <a:gd name="T36" fmla="*/ 23 w 174"/>
                  <a:gd name="T37" fmla="*/ 1 h 175"/>
                  <a:gd name="T38" fmla="*/ 20 w 174"/>
                  <a:gd name="T39" fmla="*/ 1 h 175"/>
                  <a:gd name="T40" fmla="*/ 17 w 174"/>
                  <a:gd name="T41" fmla="*/ 0 h 175"/>
                  <a:gd name="T42" fmla="*/ 15 w 174"/>
                  <a:gd name="T43" fmla="*/ 1 h 175"/>
                  <a:gd name="T44" fmla="*/ 12 w 174"/>
                  <a:gd name="T45" fmla="*/ 1 h 175"/>
                  <a:gd name="T46" fmla="*/ 10 w 174"/>
                  <a:gd name="T47" fmla="*/ 3 h 175"/>
                  <a:gd name="T48" fmla="*/ 7 w 174"/>
                  <a:gd name="T49" fmla="*/ 3 h 175"/>
                  <a:gd name="T50" fmla="*/ 6 w 174"/>
                  <a:gd name="T51" fmla="*/ 5 h 175"/>
                  <a:gd name="T52" fmla="*/ 4 w 174"/>
                  <a:gd name="T53" fmla="*/ 7 h 175"/>
                  <a:gd name="T54" fmla="*/ 2 w 174"/>
                  <a:gd name="T55" fmla="*/ 9 h 175"/>
                  <a:gd name="T56" fmla="*/ 2 w 174"/>
                  <a:gd name="T57" fmla="*/ 12 h 175"/>
                  <a:gd name="T58" fmla="*/ 1 w 174"/>
                  <a:gd name="T59" fmla="*/ 14 h 175"/>
                  <a:gd name="T60" fmla="*/ 0 w 174"/>
                  <a:gd name="T61" fmla="*/ 17 h 175"/>
                  <a:gd name="T62" fmla="*/ 0 w 174"/>
                  <a:gd name="T63" fmla="*/ 18 h 175"/>
                  <a:gd name="T64" fmla="*/ 1 w 174"/>
                  <a:gd name="T65" fmla="*/ 21 h 175"/>
                  <a:gd name="T66" fmla="*/ 2 w 174"/>
                  <a:gd name="T67" fmla="*/ 23 h 175"/>
                  <a:gd name="T68" fmla="*/ 2 w 174"/>
                  <a:gd name="T69" fmla="*/ 26 h 175"/>
                  <a:gd name="T70" fmla="*/ 3 w 174"/>
                  <a:gd name="T71" fmla="*/ 27 h 175"/>
                  <a:gd name="T72" fmla="*/ 6 w 174"/>
                  <a:gd name="T73" fmla="*/ 30 h 175"/>
                  <a:gd name="T74" fmla="*/ 7 w 174"/>
                  <a:gd name="T75" fmla="*/ 32 h 175"/>
                  <a:gd name="T76" fmla="*/ 10 w 174"/>
                  <a:gd name="T77" fmla="*/ 32 h 175"/>
                  <a:gd name="T78" fmla="*/ 12 w 174"/>
                  <a:gd name="T79" fmla="*/ 34 h 175"/>
                  <a:gd name="T80" fmla="*/ 15 w 174"/>
                  <a:gd name="T81" fmla="*/ 34 h 175"/>
                  <a:gd name="T82" fmla="*/ 17 w 174"/>
                  <a:gd name="T83" fmla="*/ 35 h 17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4"/>
                  <a:gd name="T127" fmla="*/ 0 h 175"/>
                  <a:gd name="T128" fmla="*/ 174 w 174"/>
                  <a:gd name="T129" fmla="*/ 175 h 17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4" h="175">
                    <a:moveTo>
                      <a:pt x="86" y="175"/>
                    </a:moveTo>
                    <a:lnTo>
                      <a:pt x="99" y="171"/>
                    </a:lnTo>
                    <a:lnTo>
                      <a:pt x="116" y="171"/>
                    </a:lnTo>
                    <a:lnTo>
                      <a:pt x="129" y="162"/>
                    </a:lnTo>
                    <a:lnTo>
                      <a:pt x="137" y="158"/>
                    </a:lnTo>
                    <a:lnTo>
                      <a:pt x="149" y="149"/>
                    </a:lnTo>
                    <a:lnTo>
                      <a:pt x="158" y="137"/>
                    </a:lnTo>
                    <a:lnTo>
                      <a:pt x="162" y="124"/>
                    </a:lnTo>
                    <a:lnTo>
                      <a:pt x="170" y="117"/>
                    </a:lnTo>
                    <a:lnTo>
                      <a:pt x="170" y="100"/>
                    </a:lnTo>
                    <a:lnTo>
                      <a:pt x="174" y="88"/>
                    </a:lnTo>
                    <a:lnTo>
                      <a:pt x="170" y="75"/>
                    </a:lnTo>
                    <a:lnTo>
                      <a:pt x="170" y="59"/>
                    </a:lnTo>
                    <a:lnTo>
                      <a:pt x="162" y="46"/>
                    </a:lnTo>
                    <a:lnTo>
                      <a:pt x="158" y="38"/>
                    </a:lnTo>
                    <a:lnTo>
                      <a:pt x="149" y="25"/>
                    </a:lnTo>
                    <a:lnTo>
                      <a:pt x="137" y="17"/>
                    </a:lnTo>
                    <a:lnTo>
                      <a:pt x="129" y="13"/>
                    </a:lnTo>
                    <a:lnTo>
                      <a:pt x="116" y="5"/>
                    </a:lnTo>
                    <a:lnTo>
                      <a:pt x="99" y="5"/>
                    </a:lnTo>
                    <a:lnTo>
                      <a:pt x="86" y="0"/>
                    </a:lnTo>
                    <a:lnTo>
                      <a:pt x="75" y="5"/>
                    </a:lnTo>
                    <a:lnTo>
                      <a:pt x="62" y="5"/>
                    </a:lnTo>
                    <a:lnTo>
                      <a:pt x="50" y="13"/>
                    </a:lnTo>
                    <a:lnTo>
                      <a:pt x="37" y="17"/>
                    </a:lnTo>
                    <a:lnTo>
                      <a:pt x="29" y="25"/>
                    </a:lnTo>
                    <a:lnTo>
                      <a:pt x="21" y="34"/>
                    </a:lnTo>
                    <a:lnTo>
                      <a:pt x="12" y="46"/>
                    </a:lnTo>
                    <a:lnTo>
                      <a:pt x="8" y="59"/>
                    </a:lnTo>
                    <a:lnTo>
                      <a:pt x="3" y="70"/>
                    </a:lnTo>
                    <a:lnTo>
                      <a:pt x="0" y="83"/>
                    </a:lnTo>
                    <a:lnTo>
                      <a:pt x="0" y="88"/>
                    </a:lnTo>
                    <a:lnTo>
                      <a:pt x="3" y="104"/>
                    </a:lnTo>
                    <a:lnTo>
                      <a:pt x="8" y="117"/>
                    </a:lnTo>
                    <a:lnTo>
                      <a:pt x="12" y="129"/>
                    </a:lnTo>
                    <a:lnTo>
                      <a:pt x="16" y="137"/>
                    </a:lnTo>
                    <a:lnTo>
                      <a:pt x="29" y="149"/>
                    </a:lnTo>
                    <a:lnTo>
                      <a:pt x="37" y="158"/>
                    </a:lnTo>
                    <a:lnTo>
                      <a:pt x="50" y="162"/>
                    </a:lnTo>
                    <a:lnTo>
                      <a:pt x="62" y="171"/>
                    </a:lnTo>
                    <a:lnTo>
                      <a:pt x="75" y="171"/>
                    </a:lnTo>
                    <a:lnTo>
                      <a:pt x="86" y="175"/>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12" name="Freeform 115">
                <a:extLst>
                  <a:ext uri="{FF2B5EF4-FFF2-40B4-BE49-F238E27FC236}">
                    <a16:creationId xmlns:a16="http://schemas.microsoft.com/office/drawing/2014/main" id="{8E411EC0-1834-40D9-83B0-590BF43F5B61}"/>
                  </a:ext>
                </a:extLst>
              </p:cNvPr>
              <p:cNvSpPr>
                <a:spLocks/>
              </p:cNvSpPr>
              <p:nvPr/>
            </p:nvSpPr>
            <p:spPr bwMode="auto">
              <a:xfrm>
                <a:off x="2615" y="998"/>
                <a:ext cx="28" cy="27"/>
              </a:xfrm>
              <a:custGeom>
                <a:avLst/>
                <a:gdLst>
                  <a:gd name="T0" fmla="*/ 15 w 137"/>
                  <a:gd name="T1" fmla="*/ 27 h 137"/>
                  <a:gd name="T2" fmla="*/ 16 w 137"/>
                  <a:gd name="T3" fmla="*/ 27 h 137"/>
                  <a:gd name="T4" fmla="*/ 19 w 137"/>
                  <a:gd name="T5" fmla="*/ 26 h 137"/>
                  <a:gd name="T6" fmla="*/ 20 w 137"/>
                  <a:gd name="T7" fmla="*/ 25 h 137"/>
                  <a:gd name="T8" fmla="*/ 23 w 137"/>
                  <a:gd name="T9" fmla="*/ 24 h 137"/>
                  <a:gd name="T10" fmla="*/ 25 w 137"/>
                  <a:gd name="T11" fmla="*/ 23 h 137"/>
                  <a:gd name="T12" fmla="*/ 26 w 137"/>
                  <a:gd name="T13" fmla="*/ 21 h 137"/>
                  <a:gd name="T14" fmla="*/ 27 w 137"/>
                  <a:gd name="T15" fmla="*/ 20 h 137"/>
                  <a:gd name="T16" fmla="*/ 28 w 137"/>
                  <a:gd name="T17" fmla="*/ 17 h 137"/>
                  <a:gd name="T18" fmla="*/ 28 w 137"/>
                  <a:gd name="T19" fmla="*/ 16 h 137"/>
                  <a:gd name="T20" fmla="*/ 28 w 137"/>
                  <a:gd name="T21" fmla="*/ 13 h 137"/>
                  <a:gd name="T22" fmla="*/ 28 w 137"/>
                  <a:gd name="T23" fmla="*/ 11 h 137"/>
                  <a:gd name="T24" fmla="*/ 28 w 137"/>
                  <a:gd name="T25" fmla="*/ 9 h 137"/>
                  <a:gd name="T26" fmla="*/ 27 w 137"/>
                  <a:gd name="T27" fmla="*/ 7 h 137"/>
                  <a:gd name="T28" fmla="*/ 26 w 137"/>
                  <a:gd name="T29" fmla="*/ 5 h 137"/>
                  <a:gd name="T30" fmla="*/ 25 w 137"/>
                  <a:gd name="T31" fmla="*/ 3 h 137"/>
                  <a:gd name="T32" fmla="*/ 23 w 137"/>
                  <a:gd name="T33" fmla="*/ 2 h 137"/>
                  <a:gd name="T34" fmla="*/ 20 w 137"/>
                  <a:gd name="T35" fmla="*/ 1 h 137"/>
                  <a:gd name="T36" fmla="*/ 19 w 137"/>
                  <a:gd name="T37" fmla="*/ 0 h 137"/>
                  <a:gd name="T38" fmla="*/ 16 w 137"/>
                  <a:gd name="T39" fmla="*/ 0 h 137"/>
                  <a:gd name="T40" fmla="*/ 15 w 137"/>
                  <a:gd name="T41" fmla="*/ 0 h 137"/>
                  <a:gd name="T42" fmla="*/ 12 w 137"/>
                  <a:gd name="T43" fmla="*/ 0 h 137"/>
                  <a:gd name="T44" fmla="*/ 9 w 137"/>
                  <a:gd name="T45" fmla="*/ 0 h 137"/>
                  <a:gd name="T46" fmla="*/ 8 w 137"/>
                  <a:gd name="T47" fmla="*/ 1 h 137"/>
                  <a:gd name="T48" fmla="*/ 6 w 137"/>
                  <a:gd name="T49" fmla="*/ 2 h 137"/>
                  <a:gd name="T50" fmla="*/ 4 w 137"/>
                  <a:gd name="T51" fmla="*/ 3 h 137"/>
                  <a:gd name="T52" fmla="*/ 3 w 137"/>
                  <a:gd name="T53" fmla="*/ 5 h 137"/>
                  <a:gd name="T54" fmla="*/ 2 w 137"/>
                  <a:gd name="T55" fmla="*/ 7 h 137"/>
                  <a:gd name="T56" fmla="*/ 1 w 137"/>
                  <a:gd name="T57" fmla="*/ 9 h 137"/>
                  <a:gd name="T58" fmla="*/ 0 w 137"/>
                  <a:gd name="T59" fmla="*/ 11 h 137"/>
                  <a:gd name="T60" fmla="*/ 0 w 137"/>
                  <a:gd name="T61" fmla="*/ 13 h 137"/>
                  <a:gd name="T62" fmla="*/ 0 w 137"/>
                  <a:gd name="T63" fmla="*/ 16 h 137"/>
                  <a:gd name="T64" fmla="*/ 1 w 137"/>
                  <a:gd name="T65" fmla="*/ 17 h 137"/>
                  <a:gd name="T66" fmla="*/ 2 w 137"/>
                  <a:gd name="T67" fmla="*/ 20 h 137"/>
                  <a:gd name="T68" fmla="*/ 3 w 137"/>
                  <a:gd name="T69" fmla="*/ 21 h 137"/>
                  <a:gd name="T70" fmla="*/ 4 w 137"/>
                  <a:gd name="T71" fmla="*/ 23 h 137"/>
                  <a:gd name="T72" fmla="*/ 6 w 137"/>
                  <a:gd name="T73" fmla="*/ 24 h 137"/>
                  <a:gd name="T74" fmla="*/ 8 w 137"/>
                  <a:gd name="T75" fmla="*/ 25 h 137"/>
                  <a:gd name="T76" fmla="*/ 9 w 137"/>
                  <a:gd name="T77" fmla="*/ 26 h 137"/>
                  <a:gd name="T78" fmla="*/ 12 w 137"/>
                  <a:gd name="T79" fmla="*/ 27 h 137"/>
                  <a:gd name="T80" fmla="*/ 15 w 137"/>
                  <a:gd name="T81" fmla="*/ 27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37"/>
                  <a:gd name="T125" fmla="*/ 137 w 137"/>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37">
                    <a:moveTo>
                      <a:pt x="71" y="137"/>
                    </a:moveTo>
                    <a:lnTo>
                      <a:pt x="79" y="137"/>
                    </a:lnTo>
                    <a:lnTo>
                      <a:pt x="92" y="133"/>
                    </a:lnTo>
                    <a:lnTo>
                      <a:pt x="99" y="128"/>
                    </a:lnTo>
                    <a:lnTo>
                      <a:pt x="112" y="124"/>
                    </a:lnTo>
                    <a:lnTo>
                      <a:pt x="121" y="115"/>
                    </a:lnTo>
                    <a:lnTo>
                      <a:pt x="125" y="108"/>
                    </a:lnTo>
                    <a:lnTo>
                      <a:pt x="133" y="99"/>
                    </a:lnTo>
                    <a:lnTo>
                      <a:pt x="137" y="86"/>
                    </a:lnTo>
                    <a:lnTo>
                      <a:pt x="137" y="79"/>
                    </a:lnTo>
                    <a:lnTo>
                      <a:pt x="137" y="66"/>
                    </a:lnTo>
                    <a:lnTo>
                      <a:pt x="137" y="58"/>
                    </a:lnTo>
                    <a:lnTo>
                      <a:pt x="137" y="45"/>
                    </a:lnTo>
                    <a:lnTo>
                      <a:pt x="133" y="37"/>
                    </a:lnTo>
                    <a:lnTo>
                      <a:pt x="125" y="25"/>
                    </a:lnTo>
                    <a:lnTo>
                      <a:pt x="121" y="16"/>
                    </a:lnTo>
                    <a:lnTo>
                      <a:pt x="112" y="12"/>
                    </a:lnTo>
                    <a:lnTo>
                      <a:pt x="99" y="4"/>
                    </a:lnTo>
                    <a:lnTo>
                      <a:pt x="92" y="0"/>
                    </a:lnTo>
                    <a:lnTo>
                      <a:pt x="79" y="0"/>
                    </a:lnTo>
                    <a:lnTo>
                      <a:pt x="71" y="0"/>
                    </a:lnTo>
                    <a:lnTo>
                      <a:pt x="58" y="0"/>
                    </a:lnTo>
                    <a:lnTo>
                      <a:pt x="45" y="0"/>
                    </a:lnTo>
                    <a:lnTo>
                      <a:pt x="38" y="4"/>
                    </a:lnTo>
                    <a:lnTo>
                      <a:pt x="29" y="12"/>
                    </a:lnTo>
                    <a:lnTo>
                      <a:pt x="21" y="16"/>
                    </a:lnTo>
                    <a:lnTo>
                      <a:pt x="13" y="25"/>
                    </a:lnTo>
                    <a:lnTo>
                      <a:pt x="9" y="37"/>
                    </a:lnTo>
                    <a:lnTo>
                      <a:pt x="4" y="45"/>
                    </a:lnTo>
                    <a:lnTo>
                      <a:pt x="0" y="58"/>
                    </a:lnTo>
                    <a:lnTo>
                      <a:pt x="0" y="66"/>
                    </a:lnTo>
                    <a:lnTo>
                      <a:pt x="0" y="79"/>
                    </a:lnTo>
                    <a:lnTo>
                      <a:pt x="4" y="86"/>
                    </a:lnTo>
                    <a:lnTo>
                      <a:pt x="9" y="99"/>
                    </a:lnTo>
                    <a:lnTo>
                      <a:pt x="13" y="108"/>
                    </a:lnTo>
                    <a:lnTo>
                      <a:pt x="21" y="115"/>
                    </a:lnTo>
                    <a:lnTo>
                      <a:pt x="29" y="124"/>
                    </a:lnTo>
                    <a:lnTo>
                      <a:pt x="38" y="128"/>
                    </a:lnTo>
                    <a:lnTo>
                      <a:pt x="45" y="133"/>
                    </a:lnTo>
                    <a:lnTo>
                      <a:pt x="58" y="137"/>
                    </a:lnTo>
                    <a:lnTo>
                      <a:pt x="71" y="137"/>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13" name="Freeform 116">
                <a:extLst>
                  <a:ext uri="{FF2B5EF4-FFF2-40B4-BE49-F238E27FC236}">
                    <a16:creationId xmlns:a16="http://schemas.microsoft.com/office/drawing/2014/main" id="{D6723F9B-498F-4BCA-A317-E8B166DA5787}"/>
                  </a:ext>
                </a:extLst>
              </p:cNvPr>
              <p:cNvSpPr>
                <a:spLocks/>
              </p:cNvSpPr>
              <p:nvPr/>
            </p:nvSpPr>
            <p:spPr bwMode="auto">
              <a:xfrm>
                <a:off x="2706" y="986"/>
                <a:ext cx="115" cy="115"/>
              </a:xfrm>
              <a:custGeom>
                <a:avLst/>
                <a:gdLst>
                  <a:gd name="T0" fmla="*/ 57 w 578"/>
                  <a:gd name="T1" fmla="*/ 115 h 576"/>
                  <a:gd name="T2" fmla="*/ 67 w 578"/>
                  <a:gd name="T3" fmla="*/ 114 h 576"/>
                  <a:gd name="T4" fmla="*/ 75 w 578"/>
                  <a:gd name="T5" fmla="*/ 113 h 576"/>
                  <a:gd name="T6" fmla="*/ 84 w 578"/>
                  <a:gd name="T7" fmla="*/ 108 h 576"/>
                  <a:gd name="T8" fmla="*/ 91 w 578"/>
                  <a:gd name="T9" fmla="*/ 104 h 576"/>
                  <a:gd name="T10" fmla="*/ 97 w 578"/>
                  <a:gd name="T11" fmla="*/ 99 h 576"/>
                  <a:gd name="T12" fmla="*/ 103 w 578"/>
                  <a:gd name="T13" fmla="*/ 92 h 576"/>
                  <a:gd name="T14" fmla="*/ 108 w 578"/>
                  <a:gd name="T15" fmla="*/ 84 h 576"/>
                  <a:gd name="T16" fmla="*/ 112 w 578"/>
                  <a:gd name="T17" fmla="*/ 76 h 576"/>
                  <a:gd name="T18" fmla="*/ 114 w 578"/>
                  <a:gd name="T19" fmla="*/ 67 h 576"/>
                  <a:gd name="T20" fmla="*/ 115 w 578"/>
                  <a:gd name="T21" fmla="*/ 58 h 576"/>
                  <a:gd name="T22" fmla="*/ 114 w 578"/>
                  <a:gd name="T23" fmla="*/ 48 h 576"/>
                  <a:gd name="T24" fmla="*/ 112 w 578"/>
                  <a:gd name="T25" fmla="*/ 40 h 576"/>
                  <a:gd name="T26" fmla="*/ 108 w 578"/>
                  <a:gd name="T27" fmla="*/ 31 h 576"/>
                  <a:gd name="T28" fmla="*/ 103 w 578"/>
                  <a:gd name="T29" fmla="*/ 24 h 576"/>
                  <a:gd name="T30" fmla="*/ 97 w 578"/>
                  <a:gd name="T31" fmla="*/ 17 h 576"/>
                  <a:gd name="T32" fmla="*/ 91 w 578"/>
                  <a:gd name="T33" fmla="*/ 12 h 576"/>
                  <a:gd name="T34" fmla="*/ 84 w 578"/>
                  <a:gd name="T35" fmla="*/ 7 h 576"/>
                  <a:gd name="T36" fmla="*/ 75 w 578"/>
                  <a:gd name="T37" fmla="*/ 3 h 576"/>
                  <a:gd name="T38" fmla="*/ 67 w 578"/>
                  <a:gd name="T39" fmla="*/ 1 h 576"/>
                  <a:gd name="T40" fmla="*/ 57 w 578"/>
                  <a:gd name="T41" fmla="*/ 0 h 576"/>
                  <a:gd name="T42" fmla="*/ 48 w 578"/>
                  <a:gd name="T43" fmla="*/ 1 h 576"/>
                  <a:gd name="T44" fmla="*/ 39 w 578"/>
                  <a:gd name="T45" fmla="*/ 3 h 576"/>
                  <a:gd name="T46" fmla="*/ 31 w 578"/>
                  <a:gd name="T47" fmla="*/ 7 h 576"/>
                  <a:gd name="T48" fmla="*/ 23 w 578"/>
                  <a:gd name="T49" fmla="*/ 12 h 576"/>
                  <a:gd name="T50" fmla="*/ 17 w 578"/>
                  <a:gd name="T51" fmla="*/ 17 h 576"/>
                  <a:gd name="T52" fmla="*/ 11 w 578"/>
                  <a:gd name="T53" fmla="*/ 24 h 576"/>
                  <a:gd name="T54" fmla="*/ 7 w 578"/>
                  <a:gd name="T55" fmla="*/ 31 h 576"/>
                  <a:gd name="T56" fmla="*/ 3 w 578"/>
                  <a:gd name="T57" fmla="*/ 40 h 576"/>
                  <a:gd name="T58" fmla="*/ 1 w 578"/>
                  <a:gd name="T59" fmla="*/ 48 h 576"/>
                  <a:gd name="T60" fmla="*/ 0 w 578"/>
                  <a:gd name="T61" fmla="*/ 58 h 576"/>
                  <a:gd name="T62" fmla="*/ 1 w 578"/>
                  <a:gd name="T63" fmla="*/ 67 h 576"/>
                  <a:gd name="T64" fmla="*/ 3 w 578"/>
                  <a:gd name="T65" fmla="*/ 76 h 576"/>
                  <a:gd name="T66" fmla="*/ 7 w 578"/>
                  <a:gd name="T67" fmla="*/ 84 h 576"/>
                  <a:gd name="T68" fmla="*/ 11 w 578"/>
                  <a:gd name="T69" fmla="*/ 92 h 576"/>
                  <a:gd name="T70" fmla="*/ 17 w 578"/>
                  <a:gd name="T71" fmla="*/ 99 h 576"/>
                  <a:gd name="T72" fmla="*/ 23 w 578"/>
                  <a:gd name="T73" fmla="*/ 104 h 576"/>
                  <a:gd name="T74" fmla="*/ 31 w 578"/>
                  <a:gd name="T75" fmla="*/ 108 h 576"/>
                  <a:gd name="T76" fmla="*/ 39 w 578"/>
                  <a:gd name="T77" fmla="*/ 113 h 576"/>
                  <a:gd name="T78" fmla="*/ 48 w 578"/>
                  <a:gd name="T79" fmla="*/ 114 h 576"/>
                  <a:gd name="T80" fmla="*/ 57 w 578"/>
                  <a:gd name="T81" fmla="*/ 115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87" y="576"/>
                    </a:moveTo>
                    <a:lnTo>
                      <a:pt x="337" y="573"/>
                    </a:lnTo>
                    <a:lnTo>
                      <a:pt x="378" y="564"/>
                    </a:lnTo>
                    <a:lnTo>
                      <a:pt x="420" y="543"/>
                    </a:lnTo>
                    <a:lnTo>
                      <a:pt x="457" y="522"/>
                    </a:lnTo>
                    <a:lnTo>
                      <a:pt x="490" y="494"/>
                    </a:lnTo>
                    <a:lnTo>
                      <a:pt x="519" y="460"/>
                    </a:lnTo>
                    <a:lnTo>
                      <a:pt x="544" y="423"/>
                    </a:lnTo>
                    <a:lnTo>
                      <a:pt x="562" y="382"/>
                    </a:lnTo>
                    <a:lnTo>
                      <a:pt x="573" y="335"/>
                    </a:lnTo>
                    <a:lnTo>
                      <a:pt x="578" y="290"/>
                    </a:lnTo>
                    <a:lnTo>
                      <a:pt x="573" y="240"/>
                    </a:lnTo>
                    <a:lnTo>
                      <a:pt x="562" y="198"/>
                    </a:lnTo>
                    <a:lnTo>
                      <a:pt x="544" y="157"/>
                    </a:lnTo>
                    <a:lnTo>
                      <a:pt x="519" y="119"/>
                    </a:lnTo>
                    <a:lnTo>
                      <a:pt x="490" y="87"/>
                    </a:lnTo>
                    <a:lnTo>
                      <a:pt x="457" y="58"/>
                    </a:lnTo>
                    <a:lnTo>
                      <a:pt x="420" y="33"/>
                    </a:lnTo>
                    <a:lnTo>
                      <a:pt x="378" y="16"/>
                    </a:lnTo>
                    <a:lnTo>
                      <a:pt x="337" y="4"/>
                    </a:lnTo>
                    <a:lnTo>
                      <a:pt x="287" y="0"/>
                    </a:lnTo>
                    <a:lnTo>
                      <a:pt x="241" y="4"/>
                    </a:lnTo>
                    <a:lnTo>
                      <a:pt x="196" y="16"/>
                    </a:lnTo>
                    <a:lnTo>
                      <a:pt x="155" y="33"/>
                    </a:lnTo>
                    <a:lnTo>
                      <a:pt x="117" y="58"/>
                    </a:lnTo>
                    <a:lnTo>
                      <a:pt x="83" y="87"/>
                    </a:lnTo>
                    <a:lnTo>
                      <a:pt x="54" y="119"/>
                    </a:lnTo>
                    <a:lnTo>
                      <a:pt x="34" y="157"/>
                    </a:lnTo>
                    <a:lnTo>
                      <a:pt x="13" y="198"/>
                    </a:lnTo>
                    <a:lnTo>
                      <a:pt x="5" y="240"/>
                    </a:lnTo>
                    <a:lnTo>
                      <a:pt x="0" y="290"/>
                    </a:lnTo>
                    <a:lnTo>
                      <a:pt x="5" y="335"/>
                    </a:lnTo>
                    <a:lnTo>
                      <a:pt x="13" y="382"/>
                    </a:lnTo>
                    <a:lnTo>
                      <a:pt x="34" y="423"/>
                    </a:lnTo>
                    <a:lnTo>
                      <a:pt x="54" y="460"/>
                    </a:lnTo>
                    <a:lnTo>
                      <a:pt x="83" y="494"/>
                    </a:lnTo>
                    <a:lnTo>
                      <a:pt x="117" y="522"/>
                    </a:lnTo>
                    <a:lnTo>
                      <a:pt x="155" y="543"/>
                    </a:lnTo>
                    <a:lnTo>
                      <a:pt x="196" y="564"/>
                    </a:lnTo>
                    <a:lnTo>
                      <a:pt x="241" y="573"/>
                    </a:lnTo>
                    <a:lnTo>
                      <a:pt x="287" y="57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14" name="Freeform 117">
                <a:extLst>
                  <a:ext uri="{FF2B5EF4-FFF2-40B4-BE49-F238E27FC236}">
                    <a16:creationId xmlns:a16="http://schemas.microsoft.com/office/drawing/2014/main" id="{DE989C9B-7F62-4D0A-A2D9-9986D2D53DAC}"/>
                  </a:ext>
                </a:extLst>
              </p:cNvPr>
              <p:cNvSpPr>
                <a:spLocks/>
              </p:cNvSpPr>
              <p:nvPr/>
            </p:nvSpPr>
            <p:spPr bwMode="auto">
              <a:xfrm>
                <a:off x="2706" y="986"/>
                <a:ext cx="115" cy="115"/>
              </a:xfrm>
              <a:custGeom>
                <a:avLst/>
                <a:gdLst>
                  <a:gd name="T0" fmla="*/ 57 w 578"/>
                  <a:gd name="T1" fmla="*/ 115 h 576"/>
                  <a:gd name="T2" fmla="*/ 67 w 578"/>
                  <a:gd name="T3" fmla="*/ 114 h 576"/>
                  <a:gd name="T4" fmla="*/ 75 w 578"/>
                  <a:gd name="T5" fmla="*/ 113 h 576"/>
                  <a:gd name="T6" fmla="*/ 84 w 578"/>
                  <a:gd name="T7" fmla="*/ 108 h 576"/>
                  <a:gd name="T8" fmla="*/ 91 w 578"/>
                  <a:gd name="T9" fmla="*/ 104 h 576"/>
                  <a:gd name="T10" fmla="*/ 97 w 578"/>
                  <a:gd name="T11" fmla="*/ 99 h 576"/>
                  <a:gd name="T12" fmla="*/ 103 w 578"/>
                  <a:gd name="T13" fmla="*/ 92 h 576"/>
                  <a:gd name="T14" fmla="*/ 108 w 578"/>
                  <a:gd name="T15" fmla="*/ 84 h 576"/>
                  <a:gd name="T16" fmla="*/ 112 w 578"/>
                  <a:gd name="T17" fmla="*/ 76 h 576"/>
                  <a:gd name="T18" fmla="*/ 114 w 578"/>
                  <a:gd name="T19" fmla="*/ 67 h 576"/>
                  <a:gd name="T20" fmla="*/ 115 w 578"/>
                  <a:gd name="T21" fmla="*/ 58 h 576"/>
                  <a:gd name="T22" fmla="*/ 114 w 578"/>
                  <a:gd name="T23" fmla="*/ 48 h 576"/>
                  <a:gd name="T24" fmla="*/ 112 w 578"/>
                  <a:gd name="T25" fmla="*/ 40 h 576"/>
                  <a:gd name="T26" fmla="*/ 108 w 578"/>
                  <a:gd name="T27" fmla="*/ 31 h 576"/>
                  <a:gd name="T28" fmla="*/ 103 w 578"/>
                  <a:gd name="T29" fmla="*/ 24 h 576"/>
                  <a:gd name="T30" fmla="*/ 97 w 578"/>
                  <a:gd name="T31" fmla="*/ 17 h 576"/>
                  <a:gd name="T32" fmla="*/ 91 w 578"/>
                  <a:gd name="T33" fmla="*/ 12 h 576"/>
                  <a:gd name="T34" fmla="*/ 84 w 578"/>
                  <a:gd name="T35" fmla="*/ 7 h 576"/>
                  <a:gd name="T36" fmla="*/ 75 w 578"/>
                  <a:gd name="T37" fmla="*/ 3 h 576"/>
                  <a:gd name="T38" fmla="*/ 67 w 578"/>
                  <a:gd name="T39" fmla="*/ 1 h 576"/>
                  <a:gd name="T40" fmla="*/ 57 w 578"/>
                  <a:gd name="T41" fmla="*/ 0 h 576"/>
                  <a:gd name="T42" fmla="*/ 48 w 578"/>
                  <a:gd name="T43" fmla="*/ 1 h 576"/>
                  <a:gd name="T44" fmla="*/ 39 w 578"/>
                  <a:gd name="T45" fmla="*/ 3 h 576"/>
                  <a:gd name="T46" fmla="*/ 31 w 578"/>
                  <a:gd name="T47" fmla="*/ 7 h 576"/>
                  <a:gd name="T48" fmla="*/ 23 w 578"/>
                  <a:gd name="T49" fmla="*/ 12 h 576"/>
                  <a:gd name="T50" fmla="*/ 17 w 578"/>
                  <a:gd name="T51" fmla="*/ 17 h 576"/>
                  <a:gd name="T52" fmla="*/ 11 w 578"/>
                  <a:gd name="T53" fmla="*/ 24 h 576"/>
                  <a:gd name="T54" fmla="*/ 7 w 578"/>
                  <a:gd name="T55" fmla="*/ 31 h 576"/>
                  <a:gd name="T56" fmla="*/ 3 w 578"/>
                  <a:gd name="T57" fmla="*/ 40 h 576"/>
                  <a:gd name="T58" fmla="*/ 1 w 578"/>
                  <a:gd name="T59" fmla="*/ 48 h 576"/>
                  <a:gd name="T60" fmla="*/ 0 w 578"/>
                  <a:gd name="T61" fmla="*/ 58 h 576"/>
                  <a:gd name="T62" fmla="*/ 1 w 578"/>
                  <a:gd name="T63" fmla="*/ 67 h 576"/>
                  <a:gd name="T64" fmla="*/ 3 w 578"/>
                  <a:gd name="T65" fmla="*/ 76 h 576"/>
                  <a:gd name="T66" fmla="*/ 7 w 578"/>
                  <a:gd name="T67" fmla="*/ 84 h 576"/>
                  <a:gd name="T68" fmla="*/ 11 w 578"/>
                  <a:gd name="T69" fmla="*/ 92 h 576"/>
                  <a:gd name="T70" fmla="*/ 17 w 578"/>
                  <a:gd name="T71" fmla="*/ 99 h 576"/>
                  <a:gd name="T72" fmla="*/ 23 w 578"/>
                  <a:gd name="T73" fmla="*/ 104 h 576"/>
                  <a:gd name="T74" fmla="*/ 31 w 578"/>
                  <a:gd name="T75" fmla="*/ 108 h 576"/>
                  <a:gd name="T76" fmla="*/ 39 w 578"/>
                  <a:gd name="T77" fmla="*/ 113 h 576"/>
                  <a:gd name="T78" fmla="*/ 48 w 578"/>
                  <a:gd name="T79" fmla="*/ 114 h 576"/>
                  <a:gd name="T80" fmla="*/ 57 w 578"/>
                  <a:gd name="T81" fmla="*/ 115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87" y="576"/>
                    </a:moveTo>
                    <a:lnTo>
                      <a:pt x="337" y="573"/>
                    </a:lnTo>
                    <a:lnTo>
                      <a:pt x="378" y="564"/>
                    </a:lnTo>
                    <a:lnTo>
                      <a:pt x="420" y="543"/>
                    </a:lnTo>
                    <a:lnTo>
                      <a:pt x="457" y="522"/>
                    </a:lnTo>
                    <a:lnTo>
                      <a:pt x="490" y="494"/>
                    </a:lnTo>
                    <a:lnTo>
                      <a:pt x="519" y="460"/>
                    </a:lnTo>
                    <a:lnTo>
                      <a:pt x="544" y="423"/>
                    </a:lnTo>
                    <a:lnTo>
                      <a:pt x="562" y="382"/>
                    </a:lnTo>
                    <a:lnTo>
                      <a:pt x="573" y="335"/>
                    </a:lnTo>
                    <a:lnTo>
                      <a:pt x="578" y="290"/>
                    </a:lnTo>
                    <a:lnTo>
                      <a:pt x="573" y="240"/>
                    </a:lnTo>
                    <a:lnTo>
                      <a:pt x="562" y="198"/>
                    </a:lnTo>
                    <a:lnTo>
                      <a:pt x="544" y="157"/>
                    </a:lnTo>
                    <a:lnTo>
                      <a:pt x="519" y="119"/>
                    </a:lnTo>
                    <a:lnTo>
                      <a:pt x="490" y="87"/>
                    </a:lnTo>
                    <a:lnTo>
                      <a:pt x="457" y="58"/>
                    </a:lnTo>
                    <a:lnTo>
                      <a:pt x="420" y="33"/>
                    </a:lnTo>
                    <a:lnTo>
                      <a:pt x="378" y="16"/>
                    </a:lnTo>
                    <a:lnTo>
                      <a:pt x="337" y="4"/>
                    </a:lnTo>
                    <a:lnTo>
                      <a:pt x="287" y="0"/>
                    </a:lnTo>
                    <a:lnTo>
                      <a:pt x="241" y="4"/>
                    </a:lnTo>
                    <a:lnTo>
                      <a:pt x="196" y="16"/>
                    </a:lnTo>
                    <a:lnTo>
                      <a:pt x="155" y="33"/>
                    </a:lnTo>
                    <a:lnTo>
                      <a:pt x="117" y="58"/>
                    </a:lnTo>
                    <a:lnTo>
                      <a:pt x="83" y="87"/>
                    </a:lnTo>
                    <a:lnTo>
                      <a:pt x="54" y="119"/>
                    </a:lnTo>
                    <a:lnTo>
                      <a:pt x="34" y="157"/>
                    </a:lnTo>
                    <a:lnTo>
                      <a:pt x="13" y="198"/>
                    </a:lnTo>
                    <a:lnTo>
                      <a:pt x="5" y="240"/>
                    </a:lnTo>
                    <a:lnTo>
                      <a:pt x="0" y="290"/>
                    </a:lnTo>
                    <a:lnTo>
                      <a:pt x="5" y="335"/>
                    </a:lnTo>
                    <a:lnTo>
                      <a:pt x="13" y="382"/>
                    </a:lnTo>
                    <a:lnTo>
                      <a:pt x="34" y="423"/>
                    </a:lnTo>
                    <a:lnTo>
                      <a:pt x="54" y="460"/>
                    </a:lnTo>
                    <a:lnTo>
                      <a:pt x="83" y="494"/>
                    </a:lnTo>
                    <a:lnTo>
                      <a:pt x="117" y="522"/>
                    </a:lnTo>
                    <a:lnTo>
                      <a:pt x="155" y="543"/>
                    </a:lnTo>
                    <a:lnTo>
                      <a:pt x="196" y="564"/>
                    </a:lnTo>
                    <a:lnTo>
                      <a:pt x="241" y="573"/>
                    </a:lnTo>
                    <a:lnTo>
                      <a:pt x="287"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615" name="Freeform 118">
                <a:extLst>
                  <a:ext uri="{FF2B5EF4-FFF2-40B4-BE49-F238E27FC236}">
                    <a16:creationId xmlns:a16="http://schemas.microsoft.com/office/drawing/2014/main" id="{A8283B82-4D1B-4C6A-8647-2BBFE3413D11}"/>
                  </a:ext>
                </a:extLst>
              </p:cNvPr>
              <p:cNvSpPr>
                <a:spLocks/>
              </p:cNvSpPr>
              <p:nvPr/>
            </p:nvSpPr>
            <p:spPr bwMode="auto">
              <a:xfrm>
                <a:off x="2706" y="986"/>
                <a:ext cx="115" cy="115"/>
              </a:xfrm>
              <a:custGeom>
                <a:avLst/>
                <a:gdLst>
                  <a:gd name="T0" fmla="*/ 57 w 578"/>
                  <a:gd name="T1" fmla="*/ 115 h 576"/>
                  <a:gd name="T2" fmla="*/ 67 w 578"/>
                  <a:gd name="T3" fmla="*/ 114 h 576"/>
                  <a:gd name="T4" fmla="*/ 75 w 578"/>
                  <a:gd name="T5" fmla="*/ 113 h 576"/>
                  <a:gd name="T6" fmla="*/ 84 w 578"/>
                  <a:gd name="T7" fmla="*/ 108 h 576"/>
                  <a:gd name="T8" fmla="*/ 91 w 578"/>
                  <a:gd name="T9" fmla="*/ 104 h 576"/>
                  <a:gd name="T10" fmla="*/ 97 w 578"/>
                  <a:gd name="T11" fmla="*/ 99 h 576"/>
                  <a:gd name="T12" fmla="*/ 103 w 578"/>
                  <a:gd name="T13" fmla="*/ 92 h 576"/>
                  <a:gd name="T14" fmla="*/ 108 w 578"/>
                  <a:gd name="T15" fmla="*/ 84 h 576"/>
                  <a:gd name="T16" fmla="*/ 112 w 578"/>
                  <a:gd name="T17" fmla="*/ 76 h 576"/>
                  <a:gd name="T18" fmla="*/ 114 w 578"/>
                  <a:gd name="T19" fmla="*/ 67 h 576"/>
                  <a:gd name="T20" fmla="*/ 115 w 578"/>
                  <a:gd name="T21" fmla="*/ 58 h 576"/>
                  <a:gd name="T22" fmla="*/ 114 w 578"/>
                  <a:gd name="T23" fmla="*/ 48 h 576"/>
                  <a:gd name="T24" fmla="*/ 112 w 578"/>
                  <a:gd name="T25" fmla="*/ 40 h 576"/>
                  <a:gd name="T26" fmla="*/ 108 w 578"/>
                  <a:gd name="T27" fmla="*/ 31 h 576"/>
                  <a:gd name="T28" fmla="*/ 103 w 578"/>
                  <a:gd name="T29" fmla="*/ 24 h 576"/>
                  <a:gd name="T30" fmla="*/ 97 w 578"/>
                  <a:gd name="T31" fmla="*/ 17 h 576"/>
                  <a:gd name="T32" fmla="*/ 91 w 578"/>
                  <a:gd name="T33" fmla="*/ 12 h 576"/>
                  <a:gd name="T34" fmla="*/ 84 w 578"/>
                  <a:gd name="T35" fmla="*/ 7 h 576"/>
                  <a:gd name="T36" fmla="*/ 75 w 578"/>
                  <a:gd name="T37" fmla="*/ 3 h 576"/>
                  <a:gd name="T38" fmla="*/ 67 w 578"/>
                  <a:gd name="T39" fmla="*/ 1 h 576"/>
                  <a:gd name="T40" fmla="*/ 57 w 578"/>
                  <a:gd name="T41" fmla="*/ 0 h 576"/>
                  <a:gd name="T42" fmla="*/ 48 w 578"/>
                  <a:gd name="T43" fmla="*/ 1 h 576"/>
                  <a:gd name="T44" fmla="*/ 39 w 578"/>
                  <a:gd name="T45" fmla="*/ 3 h 576"/>
                  <a:gd name="T46" fmla="*/ 31 w 578"/>
                  <a:gd name="T47" fmla="*/ 7 h 576"/>
                  <a:gd name="T48" fmla="*/ 23 w 578"/>
                  <a:gd name="T49" fmla="*/ 12 h 576"/>
                  <a:gd name="T50" fmla="*/ 17 w 578"/>
                  <a:gd name="T51" fmla="*/ 17 h 576"/>
                  <a:gd name="T52" fmla="*/ 11 w 578"/>
                  <a:gd name="T53" fmla="*/ 24 h 576"/>
                  <a:gd name="T54" fmla="*/ 7 w 578"/>
                  <a:gd name="T55" fmla="*/ 31 h 576"/>
                  <a:gd name="T56" fmla="*/ 3 w 578"/>
                  <a:gd name="T57" fmla="*/ 40 h 576"/>
                  <a:gd name="T58" fmla="*/ 1 w 578"/>
                  <a:gd name="T59" fmla="*/ 48 h 576"/>
                  <a:gd name="T60" fmla="*/ 0 w 578"/>
                  <a:gd name="T61" fmla="*/ 58 h 576"/>
                  <a:gd name="T62" fmla="*/ 1 w 578"/>
                  <a:gd name="T63" fmla="*/ 67 h 576"/>
                  <a:gd name="T64" fmla="*/ 3 w 578"/>
                  <a:gd name="T65" fmla="*/ 76 h 576"/>
                  <a:gd name="T66" fmla="*/ 7 w 578"/>
                  <a:gd name="T67" fmla="*/ 84 h 576"/>
                  <a:gd name="T68" fmla="*/ 11 w 578"/>
                  <a:gd name="T69" fmla="*/ 92 h 576"/>
                  <a:gd name="T70" fmla="*/ 17 w 578"/>
                  <a:gd name="T71" fmla="*/ 99 h 576"/>
                  <a:gd name="T72" fmla="*/ 23 w 578"/>
                  <a:gd name="T73" fmla="*/ 104 h 576"/>
                  <a:gd name="T74" fmla="*/ 31 w 578"/>
                  <a:gd name="T75" fmla="*/ 108 h 576"/>
                  <a:gd name="T76" fmla="*/ 39 w 578"/>
                  <a:gd name="T77" fmla="*/ 113 h 576"/>
                  <a:gd name="T78" fmla="*/ 48 w 578"/>
                  <a:gd name="T79" fmla="*/ 114 h 576"/>
                  <a:gd name="T80" fmla="*/ 57 w 578"/>
                  <a:gd name="T81" fmla="*/ 115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87" y="576"/>
                    </a:moveTo>
                    <a:lnTo>
                      <a:pt x="337" y="573"/>
                    </a:lnTo>
                    <a:lnTo>
                      <a:pt x="378" y="564"/>
                    </a:lnTo>
                    <a:lnTo>
                      <a:pt x="420" y="543"/>
                    </a:lnTo>
                    <a:lnTo>
                      <a:pt x="457" y="522"/>
                    </a:lnTo>
                    <a:lnTo>
                      <a:pt x="490" y="494"/>
                    </a:lnTo>
                    <a:lnTo>
                      <a:pt x="519" y="460"/>
                    </a:lnTo>
                    <a:lnTo>
                      <a:pt x="544" y="423"/>
                    </a:lnTo>
                    <a:lnTo>
                      <a:pt x="562" y="382"/>
                    </a:lnTo>
                    <a:lnTo>
                      <a:pt x="573" y="335"/>
                    </a:lnTo>
                    <a:lnTo>
                      <a:pt x="578" y="290"/>
                    </a:lnTo>
                    <a:lnTo>
                      <a:pt x="573" y="240"/>
                    </a:lnTo>
                    <a:lnTo>
                      <a:pt x="562" y="198"/>
                    </a:lnTo>
                    <a:lnTo>
                      <a:pt x="544" y="157"/>
                    </a:lnTo>
                    <a:lnTo>
                      <a:pt x="519" y="119"/>
                    </a:lnTo>
                    <a:lnTo>
                      <a:pt x="490" y="87"/>
                    </a:lnTo>
                    <a:lnTo>
                      <a:pt x="457" y="58"/>
                    </a:lnTo>
                    <a:lnTo>
                      <a:pt x="420" y="33"/>
                    </a:lnTo>
                    <a:lnTo>
                      <a:pt x="378" y="16"/>
                    </a:lnTo>
                    <a:lnTo>
                      <a:pt x="337" y="4"/>
                    </a:lnTo>
                    <a:lnTo>
                      <a:pt x="287" y="0"/>
                    </a:lnTo>
                    <a:lnTo>
                      <a:pt x="241" y="4"/>
                    </a:lnTo>
                    <a:lnTo>
                      <a:pt x="196" y="16"/>
                    </a:lnTo>
                    <a:lnTo>
                      <a:pt x="155" y="33"/>
                    </a:lnTo>
                    <a:lnTo>
                      <a:pt x="117" y="58"/>
                    </a:lnTo>
                    <a:lnTo>
                      <a:pt x="83" y="87"/>
                    </a:lnTo>
                    <a:lnTo>
                      <a:pt x="54" y="119"/>
                    </a:lnTo>
                    <a:lnTo>
                      <a:pt x="34" y="157"/>
                    </a:lnTo>
                    <a:lnTo>
                      <a:pt x="13" y="198"/>
                    </a:lnTo>
                    <a:lnTo>
                      <a:pt x="5" y="240"/>
                    </a:lnTo>
                    <a:lnTo>
                      <a:pt x="0" y="290"/>
                    </a:lnTo>
                    <a:lnTo>
                      <a:pt x="5" y="335"/>
                    </a:lnTo>
                    <a:lnTo>
                      <a:pt x="13" y="382"/>
                    </a:lnTo>
                    <a:lnTo>
                      <a:pt x="34" y="423"/>
                    </a:lnTo>
                    <a:lnTo>
                      <a:pt x="54" y="460"/>
                    </a:lnTo>
                    <a:lnTo>
                      <a:pt x="83" y="494"/>
                    </a:lnTo>
                    <a:lnTo>
                      <a:pt x="117" y="522"/>
                    </a:lnTo>
                    <a:lnTo>
                      <a:pt x="155" y="543"/>
                    </a:lnTo>
                    <a:lnTo>
                      <a:pt x="196" y="564"/>
                    </a:lnTo>
                    <a:lnTo>
                      <a:pt x="241" y="573"/>
                    </a:lnTo>
                    <a:lnTo>
                      <a:pt x="287"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616" name="Freeform 119">
                <a:extLst>
                  <a:ext uri="{FF2B5EF4-FFF2-40B4-BE49-F238E27FC236}">
                    <a16:creationId xmlns:a16="http://schemas.microsoft.com/office/drawing/2014/main" id="{FAE96EA3-6736-4619-A193-0EE1F07F6EA6}"/>
                  </a:ext>
                </a:extLst>
              </p:cNvPr>
              <p:cNvSpPr>
                <a:spLocks/>
              </p:cNvSpPr>
              <p:nvPr/>
            </p:nvSpPr>
            <p:spPr bwMode="auto">
              <a:xfrm>
                <a:off x="2721" y="994"/>
                <a:ext cx="62" cy="62"/>
              </a:xfrm>
              <a:custGeom>
                <a:avLst/>
                <a:gdLst>
                  <a:gd name="T0" fmla="*/ 31 w 308"/>
                  <a:gd name="T1" fmla="*/ 62 h 307"/>
                  <a:gd name="T2" fmla="*/ 36 w 308"/>
                  <a:gd name="T3" fmla="*/ 61 h 307"/>
                  <a:gd name="T4" fmla="*/ 41 w 308"/>
                  <a:gd name="T5" fmla="*/ 60 h 307"/>
                  <a:gd name="T6" fmla="*/ 45 w 308"/>
                  <a:gd name="T7" fmla="*/ 58 h 307"/>
                  <a:gd name="T8" fmla="*/ 49 w 308"/>
                  <a:gd name="T9" fmla="*/ 55 h 307"/>
                  <a:gd name="T10" fmla="*/ 53 w 308"/>
                  <a:gd name="T11" fmla="*/ 53 h 307"/>
                  <a:gd name="T12" fmla="*/ 56 w 308"/>
                  <a:gd name="T13" fmla="*/ 48 h 307"/>
                  <a:gd name="T14" fmla="*/ 59 w 308"/>
                  <a:gd name="T15" fmla="*/ 45 h 307"/>
                  <a:gd name="T16" fmla="*/ 60 w 308"/>
                  <a:gd name="T17" fmla="*/ 40 h 307"/>
                  <a:gd name="T18" fmla="*/ 61 w 308"/>
                  <a:gd name="T19" fmla="*/ 36 h 307"/>
                  <a:gd name="T20" fmla="*/ 62 w 308"/>
                  <a:gd name="T21" fmla="*/ 31 h 307"/>
                  <a:gd name="T22" fmla="*/ 61 w 308"/>
                  <a:gd name="T23" fmla="*/ 26 h 307"/>
                  <a:gd name="T24" fmla="*/ 60 w 308"/>
                  <a:gd name="T25" fmla="*/ 21 h 307"/>
                  <a:gd name="T26" fmla="*/ 59 w 308"/>
                  <a:gd name="T27" fmla="*/ 17 h 307"/>
                  <a:gd name="T28" fmla="*/ 56 w 308"/>
                  <a:gd name="T29" fmla="*/ 13 h 307"/>
                  <a:gd name="T30" fmla="*/ 53 w 308"/>
                  <a:gd name="T31" fmla="*/ 9 h 307"/>
                  <a:gd name="T32" fmla="*/ 49 w 308"/>
                  <a:gd name="T33" fmla="*/ 6 h 307"/>
                  <a:gd name="T34" fmla="*/ 45 w 308"/>
                  <a:gd name="T35" fmla="*/ 3 h 307"/>
                  <a:gd name="T36" fmla="*/ 41 w 308"/>
                  <a:gd name="T37" fmla="*/ 2 h 307"/>
                  <a:gd name="T38" fmla="*/ 36 w 308"/>
                  <a:gd name="T39" fmla="*/ 1 h 307"/>
                  <a:gd name="T40" fmla="*/ 31 w 308"/>
                  <a:gd name="T41" fmla="*/ 0 h 307"/>
                  <a:gd name="T42" fmla="*/ 26 w 308"/>
                  <a:gd name="T43" fmla="*/ 1 h 307"/>
                  <a:gd name="T44" fmla="*/ 21 w 308"/>
                  <a:gd name="T45" fmla="*/ 2 h 307"/>
                  <a:gd name="T46" fmla="*/ 17 w 308"/>
                  <a:gd name="T47" fmla="*/ 3 h 307"/>
                  <a:gd name="T48" fmla="*/ 13 w 308"/>
                  <a:gd name="T49" fmla="*/ 6 h 307"/>
                  <a:gd name="T50" fmla="*/ 9 w 308"/>
                  <a:gd name="T51" fmla="*/ 9 h 307"/>
                  <a:gd name="T52" fmla="*/ 6 w 308"/>
                  <a:gd name="T53" fmla="*/ 13 h 307"/>
                  <a:gd name="T54" fmla="*/ 3 w 308"/>
                  <a:gd name="T55" fmla="*/ 17 h 307"/>
                  <a:gd name="T56" fmla="*/ 2 w 308"/>
                  <a:gd name="T57" fmla="*/ 21 h 307"/>
                  <a:gd name="T58" fmla="*/ 1 w 308"/>
                  <a:gd name="T59" fmla="*/ 26 h 307"/>
                  <a:gd name="T60" fmla="*/ 0 w 308"/>
                  <a:gd name="T61" fmla="*/ 31 h 307"/>
                  <a:gd name="T62" fmla="*/ 1 w 308"/>
                  <a:gd name="T63" fmla="*/ 36 h 307"/>
                  <a:gd name="T64" fmla="*/ 2 w 308"/>
                  <a:gd name="T65" fmla="*/ 40 h 307"/>
                  <a:gd name="T66" fmla="*/ 3 w 308"/>
                  <a:gd name="T67" fmla="*/ 45 h 307"/>
                  <a:gd name="T68" fmla="*/ 6 w 308"/>
                  <a:gd name="T69" fmla="*/ 48 h 307"/>
                  <a:gd name="T70" fmla="*/ 9 w 308"/>
                  <a:gd name="T71" fmla="*/ 53 h 307"/>
                  <a:gd name="T72" fmla="*/ 13 w 308"/>
                  <a:gd name="T73" fmla="*/ 55 h 307"/>
                  <a:gd name="T74" fmla="*/ 17 w 308"/>
                  <a:gd name="T75" fmla="*/ 58 h 307"/>
                  <a:gd name="T76" fmla="*/ 21 w 308"/>
                  <a:gd name="T77" fmla="*/ 60 h 307"/>
                  <a:gd name="T78" fmla="*/ 26 w 308"/>
                  <a:gd name="T79" fmla="*/ 61 h 307"/>
                  <a:gd name="T80" fmla="*/ 31 w 308"/>
                  <a:gd name="T81" fmla="*/ 62 h 30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8"/>
                  <a:gd name="T124" fmla="*/ 0 h 307"/>
                  <a:gd name="T125" fmla="*/ 308 w 308"/>
                  <a:gd name="T126" fmla="*/ 307 h 30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8" h="307">
                    <a:moveTo>
                      <a:pt x="154" y="307"/>
                    </a:moveTo>
                    <a:lnTo>
                      <a:pt x="179" y="303"/>
                    </a:lnTo>
                    <a:lnTo>
                      <a:pt x="204" y="299"/>
                    </a:lnTo>
                    <a:lnTo>
                      <a:pt x="225" y="287"/>
                    </a:lnTo>
                    <a:lnTo>
                      <a:pt x="245" y="274"/>
                    </a:lnTo>
                    <a:lnTo>
                      <a:pt x="262" y="262"/>
                    </a:lnTo>
                    <a:lnTo>
                      <a:pt x="279" y="240"/>
                    </a:lnTo>
                    <a:lnTo>
                      <a:pt x="292" y="224"/>
                    </a:lnTo>
                    <a:lnTo>
                      <a:pt x="299" y="199"/>
                    </a:lnTo>
                    <a:lnTo>
                      <a:pt x="303" y="179"/>
                    </a:lnTo>
                    <a:lnTo>
                      <a:pt x="308" y="154"/>
                    </a:lnTo>
                    <a:lnTo>
                      <a:pt x="303" y="129"/>
                    </a:lnTo>
                    <a:lnTo>
                      <a:pt x="299" y="103"/>
                    </a:lnTo>
                    <a:lnTo>
                      <a:pt x="292" y="83"/>
                    </a:lnTo>
                    <a:lnTo>
                      <a:pt x="279" y="62"/>
                    </a:lnTo>
                    <a:lnTo>
                      <a:pt x="262" y="46"/>
                    </a:lnTo>
                    <a:lnTo>
                      <a:pt x="245" y="29"/>
                    </a:lnTo>
                    <a:lnTo>
                      <a:pt x="225" y="17"/>
                    </a:lnTo>
                    <a:lnTo>
                      <a:pt x="204" y="8"/>
                    </a:lnTo>
                    <a:lnTo>
                      <a:pt x="179" y="4"/>
                    </a:lnTo>
                    <a:lnTo>
                      <a:pt x="154" y="0"/>
                    </a:lnTo>
                    <a:lnTo>
                      <a:pt x="130" y="4"/>
                    </a:lnTo>
                    <a:lnTo>
                      <a:pt x="105" y="8"/>
                    </a:lnTo>
                    <a:lnTo>
                      <a:pt x="83" y="17"/>
                    </a:lnTo>
                    <a:lnTo>
                      <a:pt x="63" y="29"/>
                    </a:lnTo>
                    <a:lnTo>
                      <a:pt x="46" y="46"/>
                    </a:lnTo>
                    <a:lnTo>
                      <a:pt x="29" y="62"/>
                    </a:lnTo>
                    <a:lnTo>
                      <a:pt x="17" y="83"/>
                    </a:lnTo>
                    <a:lnTo>
                      <a:pt x="9" y="103"/>
                    </a:lnTo>
                    <a:lnTo>
                      <a:pt x="4" y="129"/>
                    </a:lnTo>
                    <a:lnTo>
                      <a:pt x="0" y="154"/>
                    </a:lnTo>
                    <a:lnTo>
                      <a:pt x="4" y="179"/>
                    </a:lnTo>
                    <a:lnTo>
                      <a:pt x="9" y="199"/>
                    </a:lnTo>
                    <a:lnTo>
                      <a:pt x="17" y="224"/>
                    </a:lnTo>
                    <a:lnTo>
                      <a:pt x="29" y="240"/>
                    </a:lnTo>
                    <a:lnTo>
                      <a:pt x="46" y="262"/>
                    </a:lnTo>
                    <a:lnTo>
                      <a:pt x="63" y="274"/>
                    </a:lnTo>
                    <a:lnTo>
                      <a:pt x="83" y="287"/>
                    </a:lnTo>
                    <a:lnTo>
                      <a:pt x="105" y="299"/>
                    </a:lnTo>
                    <a:lnTo>
                      <a:pt x="130" y="303"/>
                    </a:lnTo>
                    <a:lnTo>
                      <a:pt x="154" y="30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17" name="Freeform 120">
                <a:extLst>
                  <a:ext uri="{FF2B5EF4-FFF2-40B4-BE49-F238E27FC236}">
                    <a16:creationId xmlns:a16="http://schemas.microsoft.com/office/drawing/2014/main" id="{F2EC33EA-7BDF-4FA5-811C-C7E321F8A13E}"/>
                  </a:ext>
                </a:extLst>
              </p:cNvPr>
              <p:cNvSpPr>
                <a:spLocks/>
              </p:cNvSpPr>
              <p:nvPr/>
            </p:nvSpPr>
            <p:spPr bwMode="auto">
              <a:xfrm>
                <a:off x="2724" y="995"/>
                <a:ext cx="54" cy="55"/>
              </a:xfrm>
              <a:custGeom>
                <a:avLst/>
                <a:gdLst>
                  <a:gd name="T0" fmla="*/ 27 w 270"/>
                  <a:gd name="T1" fmla="*/ 55 h 274"/>
                  <a:gd name="T2" fmla="*/ 32 w 270"/>
                  <a:gd name="T3" fmla="*/ 54 h 274"/>
                  <a:gd name="T4" fmla="*/ 36 w 270"/>
                  <a:gd name="T5" fmla="*/ 53 h 274"/>
                  <a:gd name="T6" fmla="*/ 40 w 270"/>
                  <a:gd name="T7" fmla="*/ 52 h 274"/>
                  <a:gd name="T8" fmla="*/ 43 w 270"/>
                  <a:gd name="T9" fmla="*/ 49 h 274"/>
                  <a:gd name="T10" fmla="*/ 46 w 270"/>
                  <a:gd name="T11" fmla="*/ 47 h 274"/>
                  <a:gd name="T12" fmla="*/ 49 w 270"/>
                  <a:gd name="T13" fmla="*/ 43 h 274"/>
                  <a:gd name="T14" fmla="*/ 51 w 270"/>
                  <a:gd name="T15" fmla="*/ 40 h 274"/>
                  <a:gd name="T16" fmla="*/ 53 w 270"/>
                  <a:gd name="T17" fmla="*/ 36 h 274"/>
                  <a:gd name="T18" fmla="*/ 54 w 270"/>
                  <a:gd name="T19" fmla="*/ 32 h 274"/>
                  <a:gd name="T20" fmla="*/ 54 w 270"/>
                  <a:gd name="T21" fmla="*/ 28 h 274"/>
                  <a:gd name="T22" fmla="*/ 54 w 270"/>
                  <a:gd name="T23" fmla="*/ 23 h 274"/>
                  <a:gd name="T24" fmla="*/ 53 w 270"/>
                  <a:gd name="T25" fmla="*/ 19 h 274"/>
                  <a:gd name="T26" fmla="*/ 51 w 270"/>
                  <a:gd name="T27" fmla="*/ 15 h 274"/>
                  <a:gd name="T28" fmla="*/ 49 w 270"/>
                  <a:gd name="T29" fmla="*/ 12 h 274"/>
                  <a:gd name="T30" fmla="*/ 46 w 270"/>
                  <a:gd name="T31" fmla="*/ 8 h 274"/>
                  <a:gd name="T32" fmla="*/ 43 w 270"/>
                  <a:gd name="T33" fmla="*/ 6 h 274"/>
                  <a:gd name="T34" fmla="*/ 40 w 270"/>
                  <a:gd name="T35" fmla="*/ 3 h 274"/>
                  <a:gd name="T36" fmla="*/ 36 w 270"/>
                  <a:gd name="T37" fmla="*/ 2 h 274"/>
                  <a:gd name="T38" fmla="*/ 32 w 270"/>
                  <a:gd name="T39" fmla="*/ 1 h 274"/>
                  <a:gd name="T40" fmla="*/ 27 w 270"/>
                  <a:gd name="T41" fmla="*/ 0 h 274"/>
                  <a:gd name="T42" fmla="*/ 22 w 270"/>
                  <a:gd name="T43" fmla="*/ 1 h 274"/>
                  <a:gd name="T44" fmla="*/ 18 w 270"/>
                  <a:gd name="T45" fmla="*/ 2 h 274"/>
                  <a:gd name="T46" fmla="*/ 15 w 270"/>
                  <a:gd name="T47" fmla="*/ 3 h 274"/>
                  <a:gd name="T48" fmla="*/ 11 w 270"/>
                  <a:gd name="T49" fmla="*/ 6 h 274"/>
                  <a:gd name="T50" fmla="*/ 8 w 270"/>
                  <a:gd name="T51" fmla="*/ 8 h 274"/>
                  <a:gd name="T52" fmla="*/ 5 w 270"/>
                  <a:gd name="T53" fmla="*/ 12 h 274"/>
                  <a:gd name="T54" fmla="*/ 3 w 270"/>
                  <a:gd name="T55" fmla="*/ 15 h 274"/>
                  <a:gd name="T56" fmla="*/ 2 w 270"/>
                  <a:gd name="T57" fmla="*/ 19 h 274"/>
                  <a:gd name="T58" fmla="*/ 1 w 270"/>
                  <a:gd name="T59" fmla="*/ 23 h 274"/>
                  <a:gd name="T60" fmla="*/ 0 w 270"/>
                  <a:gd name="T61" fmla="*/ 28 h 274"/>
                  <a:gd name="T62" fmla="*/ 0 w 270"/>
                  <a:gd name="T63" fmla="*/ 28 h 274"/>
                  <a:gd name="T64" fmla="*/ 0 w 270"/>
                  <a:gd name="T65" fmla="*/ 29 h 274"/>
                  <a:gd name="T66" fmla="*/ 1 w 270"/>
                  <a:gd name="T67" fmla="*/ 33 h 274"/>
                  <a:gd name="T68" fmla="*/ 2 w 270"/>
                  <a:gd name="T69" fmla="*/ 38 h 274"/>
                  <a:gd name="T70" fmla="*/ 3 w 270"/>
                  <a:gd name="T71" fmla="*/ 41 h 274"/>
                  <a:gd name="T72" fmla="*/ 6 w 270"/>
                  <a:gd name="T73" fmla="*/ 44 h 274"/>
                  <a:gd name="T74" fmla="*/ 8 w 270"/>
                  <a:gd name="T75" fmla="*/ 47 h 274"/>
                  <a:gd name="T76" fmla="*/ 12 w 270"/>
                  <a:gd name="T77" fmla="*/ 50 h 274"/>
                  <a:gd name="T78" fmla="*/ 15 w 270"/>
                  <a:gd name="T79" fmla="*/ 52 h 274"/>
                  <a:gd name="T80" fmla="*/ 19 w 270"/>
                  <a:gd name="T81" fmla="*/ 53 h 274"/>
                  <a:gd name="T82" fmla="*/ 23 w 270"/>
                  <a:gd name="T83" fmla="*/ 54 h 274"/>
                  <a:gd name="T84" fmla="*/ 27 w 270"/>
                  <a:gd name="T85" fmla="*/ 55 h 27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4"/>
                  <a:gd name="T131" fmla="*/ 270 w 270"/>
                  <a:gd name="T132" fmla="*/ 274 h 27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4">
                    <a:moveTo>
                      <a:pt x="137" y="274"/>
                    </a:moveTo>
                    <a:lnTo>
                      <a:pt x="158" y="270"/>
                    </a:lnTo>
                    <a:lnTo>
                      <a:pt x="178" y="265"/>
                    </a:lnTo>
                    <a:lnTo>
                      <a:pt x="200" y="258"/>
                    </a:lnTo>
                    <a:lnTo>
                      <a:pt x="216" y="245"/>
                    </a:lnTo>
                    <a:lnTo>
                      <a:pt x="232" y="233"/>
                    </a:lnTo>
                    <a:lnTo>
                      <a:pt x="245" y="216"/>
                    </a:lnTo>
                    <a:lnTo>
                      <a:pt x="257" y="200"/>
                    </a:lnTo>
                    <a:lnTo>
                      <a:pt x="266" y="179"/>
                    </a:lnTo>
                    <a:lnTo>
                      <a:pt x="270" y="158"/>
                    </a:lnTo>
                    <a:lnTo>
                      <a:pt x="270" y="137"/>
                    </a:lnTo>
                    <a:lnTo>
                      <a:pt x="270" y="117"/>
                    </a:lnTo>
                    <a:lnTo>
                      <a:pt x="266" y="96"/>
                    </a:lnTo>
                    <a:lnTo>
                      <a:pt x="257" y="74"/>
                    </a:lnTo>
                    <a:lnTo>
                      <a:pt x="245" y="58"/>
                    </a:lnTo>
                    <a:lnTo>
                      <a:pt x="232" y="42"/>
                    </a:lnTo>
                    <a:lnTo>
                      <a:pt x="216" y="29"/>
                    </a:lnTo>
                    <a:lnTo>
                      <a:pt x="200" y="17"/>
                    </a:lnTo>
                    <a:lnTo>
                      <a:pt x="178" y="9"/>
                    </a:lnTo>
                    <a:lnTo>
                      <a:pt x="158" y="4"/>
                    </a:lnTo>
                    <a:lnTo>
                      <a:pt x="137" y="0"/>
                    </a:lnTo>
                    <a:lnTo>
                      <a:pt x="112" y="4"/>
                    </a:lnTo>
                    <a:lnTo>
                      <a:pt x="92" y="9"/>
                    </a:lnTo>
                    <a:lnTo>
                      <a:pt x="74" y="17"/>
                    </a:lnTo>
                    <a:lnTo>
                      <a:pt x="54" y="29"/>
                    </a:lnTo>
                    <a:lnTo>
                      <a:pt x="41" y="42"/>
                    </a:lnTo>
                    <a:lnTo>
                      <a:pt x="25" y="58"/>
                    </a:lnTo>
                    <a:lnTo>
                      <a:pt x="16" y="74"/>
                    </a:lnTo>
                    <a:lnTo>
                      <a:pt x="9" y="96"/>
                    </a:lnTo>
                    <a:lnTo>
                      <a:pt x="4" y="117"/>
                    </a:lnTo>
                    <a:lnTo>
                      <a:pt x="0" y="137"/>
                    </a:lnTo>
                    <a:lnTo>
                      <a:pt x="0" y="141"/>
                    </a:lnTo>
                    <a:lnTo>
                      <a:pt x="0" y="146"/>
                    </a:lnTo>
                    <a:lnTo>
                      <a:pt x="4" y="166"/>
                    </a:lnTo>
                    <a:lnTo>
                      <a:pt x="9" y="187"/>
                    </a:lnTo>
                    <a:lnTo>
                      <a:pt x="16" y="204"/>
                    </a:lnTo>
                    <a:lnTo>
                      <a:pt x="29" y="220"/>
                    </a:lnTo>
                    <a:lnTo>
                      <a:pt x="41" y="236"/>
                    </a:lnTo>
                    <a:lnTo>
                      <a:pt x="58" y="249"/>
                    </a:lnTo>
                    <a:lnTo>
                      <a:pt x="74" y="258"/>
                    </a:lnTo>
                    <a:lnTo>
                      <a:pt x="95" y="265"/>
                    </a:lnTo>
                    <a:lnTo>
                      <a:pt x="117" y="270"/>
                    </a:lnTo>
                    <a:lnTo>
                      <a:pt x="137" y="274"/>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18" name="Freeform 121">
                <a:extLst>
                  <a:ext uri="{FF2B5EF4-FFF2-40B4-BE49-F238E27FC236}">
                    <a16:creationId xmlns:a16="http://schemas.microsoft.com/office/drawing/2014/main" id="{103BD5A0-6A37-46EB-9503-ED1D1CF7C52F}"/>
                  </a:ext>
                </a:extLst>
              </p:cNvPr>
              <p:cNvSpPr>
                <a:spLocks/>
              </p:cNvSpPr>
              <p:nvPr/>
            </p:nvSpPr>
            <p:spPr bwMode="auto">
              <a:xfrm>
                <a:off x="2727" y="997"/>
                <a:ext cx="47" cy="47"/>
              </a:xfrm>
              <a:custGeom>
                <a:avLst/>
                <a:gdLst>
                  <a:gd name="T0" fmla="*/ 23 w 236"/>
                  <a:gd name="T1" fmla="*/ 47 h 236"/>
                  <a:gd name="T2" fmla="*/ 27 w 236"/>
                  <a:gd name="T3" fmla="*/ 47 h 236"/>
                  <a:gd name="T4" fmla="*/ 31 w 236"/>
                  <a:gd name="T5" fmla="*/ 46 h 236"/>
                  <a:gd name="T6" fmla="*/ 35 w 236"/>
                  <a:gd name="T7" fmla="*/ 45 h 236"/>
                  <a:gd name="T8" fmla="*/ 37 w 236"/>
                  <a:gd name="T9" fmla="*/ 42 h 236"/>
                  <a:gd name="T10" fmla="*/ 40 w 236"/>
                  <a:gd name="T11" fmla="*/ 40 h 236"/>
                  <a:gd name="T12" fmla="*/ 43 w 236"/>
                  <a:gd name="T13" fmla="*/ 37 h 236"/>
                  <a:gd name="T14" fmla="*/ 44 w 236"/>
                  <a:gd name="T15" fmla="*/ 34 h 236"/>
                  <a:gd name="T16" fmla="*/ 46 w 236"/>
                  <a:gd name="T17" fmla="*/ 30 h 236"/>
                  <a:gd name="T18" fmla="*/ 47 w 236"/>
                  <a:gd name="T19" fmla="*/ 27 h 236"/>
                  <a:gd name="T20" fmla="*/ 47 w 236"/>
                  <a:gd name="T21" fmla="*/ 23 h 236"/>
                  <a:gd name="T22" fmla="*/ 47 w 236"/>
                  <a:gd name="T23" fmla="*/ 20 h 236"/>
                  <a:gd name="T24" fmla="*/ 46 w 236"/>
                  <a:gd name="T25" fmla="*/ 16 h 236"/>
                  <a:gd name="T26" fmla="*/ 44 w 236"/>
                  <a:gd name="T27" fmla="*/ 12 h 236"/>
                  <a:gd name="T28" fmla="*/ 43 w 236"/>
                  <a:gd name="T29" fmla="*/ 9 h 236"/>
                  <a:gd name="T30" fmla="*/ 40 w 236"/>
                  <a:gd name="T31" fmla="*/ 7 h 236"/>
                  <a:gd name="T32" fmla="*/ 37 w 236"/>
                  <a:gd name="T33" fmla="*/ 4 h 236"/>
                  <a:gd name="T34" fmla="*/ 35 w 236"/>
                  <a:gd name="T35" fmla="*/ 2 h 236"/>
                  <a:gd name="T36" fmla="*/ 31 w 236"/>
                  <a:gd name="T37" fmla="*/ 1 h 236"/>
                  <a:gd name="T38" fmla="*/ 27 w 236"/>
                  <a:gd name="T39" fmla="*/ 0 h 236"/>
                  <a:gd name="T40" fmla="*/ 23 w 236"/>
                  <a:gd name="T41" fmla="*/ 0 h 236"/>
                  <a:gd name="T42" fmla="*/ 20 w 236"/>
                  <a:gd name="T43" fmla="*/ 0 h 236"/>
                  <a:gd name="T44" fmla="*/ 16 w 236"/>
                  <a:gd name="T45" fmla="*/ 1 h 236"/>
                  <a:gd name="T46" fmla="*/ 12 w 236"/>
                  <a:gd name="T47" fmla="*/ 2 h 236"/>
                  <a:gd name="T48" fmla="*/ 10 w 236"/>
                  <a:gd name="T49" fmla="*/ 4 h 236"/>
                  <a:gd name="T50" fmla="*/ 6 w 236"/>
                  <a:gd name="T51" fmla="*/ 7 h 236"/>
                  <a:gd name="T52" fmla="*/ 4 w 236"/>
                  <a:gd name="T53" fmla="*/ 9 h 236"/>
                  <a:gd name="T54" fmla="*/ 2 w 236"/>
                  <a:gd name="T55" fmla="*/ 12 h 236"/>
                  <a:gd name="T56" fmla="*/ 1 w 236"/>
                  <a:gd name="T57" fmla="*/ 16 h 236"/>
                  <a:gd name="T58" fmla="*/ 0 w 236"/>
                  <a:gd name="T59" fmla="*/ 19 h 236"/>
                  <a:gd name="T60" fmla="*/ 0 w 236"/>
                  <a:gd name="T61" fmla="*/ 23 h 236"/>
                  <a:gd name="T62" fmla="*/ 0 w 236"/>
                  <a:gd name="T63" fmla="*/ 24 h 236"/>
                  <a:gd name="T64" fmla="*/ 0 w 236"/>
                  <a:gd name="T65" fmla="*/ 25 h 236"/>
                  <a:gd name="T66" fmla="*/ 0 w 236"/>
                  <a:gd name="T67" fmla="*/ 28 h 236"/>
                  <a:gd name="T68" fmla="*/ 2 w 236"/>
                  <a:gd name="T69" fmla="*/ 31 h 236"/>
                  <a:gd name="T70" fmla="*/ 2 w 236"/>
                  <a:gd name="T71" fmla="*/ 34 h 236"/>
                  <a:gd name="T72" fmla="*/ 5 w 236"/>
                  <a:gd name="T73" fmla="*/ 38 h 236"/>
                  <a:gd name="T74" fmla="*/ 7 w 236"/>
                  <a:gd name="T75" fmla="*/ 40 h 236"/>
                  <a:gd name="T76" fmla="*/ 10 w 236"/>
                  <a:gd name="T77" fmla="*/ 43 h 236"/>
                  <a:gd name="T78" fmla="*/ 13 w 236"/>
                  <a:gd name="T79" fmla="*/ 45 h 236"/>
                  <a:gd name="T80" fmla="*/ 16 w 236"/>
                  <a:gd name="T81" fmla="*/ 46 h 236"/>
                  <a:gd name="T82" fmla="*/ 20 w 236"/>
                  <a:gd name="T83" fmla="*/ 47 h 236"/>
                  <a:gd name="T84" fmla="*/ 23 w 236"/>
                  <a:gd name="T85" fmla="*/ 47 h 2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6"/>
                  <a:gd name="T130" fmla="*/ 0 h 236"/>
                  <a:gd name="T131" fmla="*/ 236 w 236"/>
                  <a:gd name="T132" fmla="*/ 236 h 2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6" h="236">
                    <a:moveTo>
                      <a:pt x="115" y="236"/>
                    </a:moveTo>
                    <a:lnTo>
                      <a:pt x="136" y="236"/>
                    </a:lnTo>
                    <a:lnTo>
                      <a:pt x="158" y="232"/>
                    </a:lnTo>
                    <a:lnTo>
                      <a:pt x="174" y="224"/>
                    </a:lnTo>
                    <a:lnTo>
                      <a:pt x="187" y="211"/>
                    </a:lnTo>
                    <a:lnTo>
                      <a:pt x="203" y="202"/>
                    </a:lnTo>
                    <a:lnTo>
                      <a:pt x="216" y="186"/>
                    </a:lnTo>
                    <a:lnTo>
                      <a:pt x="223" y="170"/>
                    </a:lnTo>
                    <a:lnTo>
                      <a:pt x="232" y="153"/>
                    </a:lnTo>
                    <a:lnTo>
                      <a:pt x="236" y="137"/>
                    </a:lnTo>
                    <a:lnTo>
                      <a:pt x="236" y="116"/>
                    </a:lnTo>
                    <a:lnTo>
                      <a:pt x="236" y="99"/>
                    </a:lnTo>
                    <a:lnTo>
                      <a:pt x="232" y="78"/>
                    </a:lnTo>
                    <a:lnTo>
                      <a:pt x="223" y="62"/>
                    </a:lnTo>
                    <a:lnTo>
                      <a:pt x="216" y="45"/>
                    </a:lnTo>
                    <a:lnTo>
                      <a:pt x="203" y="33"/>
                    </a:lnTo>
                    <a:lnTo>
                      <a:pt x="187" y="20"/>
                    </a:lnTo>
                    <a:lnTo>
                      <a:pt x="174" y="12"/>
                    </a:lnTo>
                    <a:lnTo>
                      <a:pt x="158" y="4"/>
                    </a:lnTo>
                    <a:lnTo>
                      <a:pt x="136" y="0"/>
                    </a:lnTo>
                    <a:lnTo>
                      <a:pt x="115" y="0"/>
                    </a:lnTo>
                    <a:lnTo>
                      <a:pt x="99" y="0"/>
                    </a:lnTo>
                    <a:lnTo>
                      <a:pt x="79" y="4"/>
                    </a:lnTo>
                    <a:lnTo>
                      <a:pt x="61" y="12"/>
                    </a:lnTo>
                    <a:lnTo>
                      <a:pt x="50" y="20"/>
                    </a:lnTo>
                    <a:lnTo>
                      <a:pt x="32" y="33"/>
                    </a:lnTo>
                    <a:lnTo>
                      <a:pt x="20" y="45"/>
                    </a:lnTo>
                    <a:lnTo>
                      <a:pt x="12" y="62"/>
                    </a:lnTo>
                    <a:lnTo>
                      <a:pt x="3" y="78"/>
                    </a:lnTo>
                    <a:lnTo>
                      <a:pt x="0" y="95"/>
                    </a:lnTo>
                    <a:lnTo>
                      <a:pt x="0" y="116"/>
                    </a:lnTo>
                    <a:lnTo>
                      <a:pt x="0" y="119"/>
                    </a:lnTo>
                    <a:lnTo>
                      <a:pt x="0" y="124"/>
                    </a:lnTo>
                    <a:lnTo>
                      <a:pt x="0" y="141"/>
                    </a:lnTo>
                    <a:lnTo>
                      <a:pt x="8" y="157"/>
                    </a:lnTo>
                    <a:lnTo>
                      <a:pt x="12" y="173"/>
                    </a:lnTo>
                    <a:lnTo>
                      <a:pt x="25" y="191"/>
                    </a:lnTo>
                    <a:lnTo>
                      <a:pt x="37" y="202"/>
                    </a:lnTo>
                    <a:lnTo>
                      <a:pt x="50" y="215"/>
                    </a:lnTo>
                    <a:lnTo>
                      <a:pt x="66" y="224"/>
                    </a:lnTo>
                    <a:lnTo>
                      <a:pt x="82" y="232"/>
                    </a:lnTo>
                    <a:lnTo>
                      <a:pt x="99" y="236"/>
                    </a:lnTo>
                    <a:lnTo>
                      <a:pt x="115" y="236"/>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19" name="Freeform 122">
                <a:extLst>
                  <a:ext uri="{FF2B5EF4-FFF2-40B4-BE49-F238E27FC236}">
                    <a16:creationId xmlns:a16="http://schemas.microsoft.com/office/drawing/2014/main" id="{E157E159-748C-4DBA-86BE-CEB60F9D0C73}"/>
                  </a:ext>
                </a:extLst>
              </p:cNvPr>
              <p:cNvSpPr>
                <a:spLocks/>
              </p:cNvSpPr>
              <p:nvPr/>
            </p:nvSpPr>
            <p:spPr bwMode="auto">
              <a:xfrm>
                <a:off x="2729" y="998"/>
                <a:ext cx="41" cy="40"/>
              </a:xfrm>
              <a:custGeom>
                <a:avLst/>
                <a:gdLst>
                  <a:gd name="T0" fmla="*/ 20 w 204"/>
                  <a:gd name="T1" fmla="*/ 40 h 203"/>
                  <a:gd name="T2" fmla="*/ 23 w 204"/>
                  <a:gd name="T3" fmla="*/ 40 h 203"/>
                  <a:gd name="T4" fmla="*/ 27 w 204"/>
                  <a:gd name="T5" fmla="*/ 39 h 203"/>
                  <a:gd name="T6" fmla="*/ 30 w 204"/>
                  <a:gd name="T7" fmla="*/ 38 h 203"/>
                  <a:gd name="T8" fmla="*/ 33 w 204"/>
                  <a:gd name="T9" fmla="*/ 36 h 203"/>
                  <a:gd name="T10" fmla="*/ 35 w 204"/>
                  <a:gd name="T11" fmla="*/ 34 h 203"/>
                  <a:gd name="T12" fmla="*/ 37 w 204"/>
                  <a:gd name="T13" fmla="*/ 32 h 203"/>
                  <a:gd name="T14" fmla="*/ 38 w 204"/>
                  <a:gd name="T15" fmla="*/ 29 h 203"/>
                  <a:gd name="T16" fmla="*/ 40 w 204"/>
                  <a:gd name="T17" fmla="*/ 26 h 203"/>
                  <a:gd name="T18" fmla="*/ 41 w 204"/>
                  <a:gd name="T19" fmla="*/ 24 h 203"/>
                  <a:gd name="T20" fmla="*/ 41 w 204"/>
                  <a:gd name="T21" fmla="*/ 20 h 203"/>
                  <a:gd name="T22" fmla="*/ 41 w 204"/>
                  <a:gd name="T23" fmla="*/ 17 h 203"/>
                  <a:gd name="T24" fmla="*/ 40 w 204"/>
                  <a:gd name="T25" fmla="*/ 14 h 203"/>
                  <a:gd name="T26" fmla="*/ 38 w 204"/>
                  <a:gd name="T27" fmla="*/ 11 h 203"/>
                  <a:gd name="T28" fmla="*/ 37 w 204"/>
                  <a:gd name="T29" fmla="*/ 8 h 203"/>
                  <a:gd name="T30" fmla="*/ 35 w 204"/>
                  <a:gd name="T31" fmla="*/ 6 h 203"/>
                  <a:gd name="T32" fmla="*/ 33 w 204"/>
                  <a:gd name="T33" fmla="*/ 4 h 203"/>
                  <a:gd name="T34" fmla="*/ 30 w 204"/>
                  <a:gd name="T35" fmla="*/ 2 h 203"/>
                  <a:gd name="T36" fmla="*/ 27 w 204"/>
                  <a:gd name="T37" fmla="*/ 1 h 203"/>
                  <a:gd name="T38" fmla="*/ 23 w 204"/>
                  <a:gd name="T39" fmla="*/ 0 h 203"/>
                  <a:gd name="T40" fmla="*/ 20 w 204"/>
                  <a:gd name="T41" fmla="*/ 0 h 203"/>
                  <a:gd name="T42" fmla="*/ 17 w 204"/>
                  <a:gd name="T43" fmla="*/ 0 h 203"/>
                  <a:gd name="T44" fmla="*/ 14 w 204"/>
                  <a:gd name="T45" fmla="*/ 1 h 203"/>
                  <a:gd name="T46" fmla="*/ 11 w 204"/>
                  <a:gd name="T47" fmla="*/ 2 h 203"/>
                  <a:gd name="T48" fmla="*/ 8 w 204"/>
                  <a:gd name="T49" fmla="*/ 3 h 203"/>
                  <a:gd name="T50" fmla="*/ 6 w 204"/>
                  <a:gd name="T51" fmla="*/ 6 h 203"/>
                  <a:gd name="T52" fmla="*/ 3 w 204"/>
                  <a:gd name="T53" fmla="*/ 8 h 203"/>
                  <a:gd name="T54" fmla="*/ 2 w 204"/>
                  <a:gd name="T55" fmla="*/ 11 h 203"/>
                  <a:gd name="T56" fmla="*/ 1 w 204"/>
                  <a:gd name="T57" fmla="*/ 13 h 203"/>
                  <a:gd name="T58" fmla="*/ 0 w 204"/>
                  <a:gd name="T59" fmla="*/ 16 h 203"/>
                  <a:gd name="T60" fmla="*/ 0 w 204"/>
                  <a:gd name="T61" fmla="*/ 20 h 203"/>
                  <a:gd name="T62" fmla="*/ 0 w 204"/>
                  <a:gd name="T63" fmla="*/ 20 h 203"/>
                  <a:gd name="T64" fmla="*/ 0 w 204"/>
                  <a:gd name="T65" fmla="*/ 24 h 203"/>
                  <a:gd name="T66" fmla="*/ 1 w 204"/>
                  <a:gd name="T67" fmla="*/ 27 h 203"/>
                  <a:gd name="T68" fmla="*/ 3 w 204"/>
                  <a:gd name="T69" fmla="*/ 29 h 203"/>
                  <a:gd name="T70" fmla="*/ 4 w 204"/>
                  <a:gd name="T71" fmla="*/ 32 h 203"/>
                  <a:gd name="T72" fmla="*/ 6 w 204"/>
                  <a:gd name="T73" fmla="*/ 34 h 203"/>
                  <a:gd name="T74" fmla="*/ 8 w 204"/>
                  <a:gd name="T75" fmla="*/ 37 h 203"/>
                  <a:gd name="T76" fmla="*/ 11 w 204"/>
                  <a:gd name="T77" fmla="*/ 38 h 203"/>
                  <a:gd name="T78" fmla="*/ 14 w 204"/>
                  <a:gd name="T79" fmla="*/ 39 h 203"/>
                  <a:gd name="T80" fmla="*/ 17 w 204"/>
                  <a:gd name="T81" fmla="*/ 40 h 203"/>
                  <a:gd name="T82" fmla="*/ 20 w 204"/>
                  <a:gd name="T83" fmla="*/ 40 h 20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4"/>
                  <a:gd name="T127" fmla="*/ 0 h 203"/>
                  <a:gd name="T128" fmla="*/ 204 w 204"/>
                  <a:gd name="T129" fmla="*/ 203 h 20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4" h="203">
                    <a:moveTo>
                      <a:pt x="99" y="203"/>
                    </a:moveTo>
                    <a:lnTo>
                      <a:pt x="116" y="203"/>
                    </a:lnTo>
                    <a:lnTo>
                      <a:pt x="133" y="198"/>
                    </a:lnTo>
                    <a:lnTo>
                      <a:pt x="150" y="191"/>
                    </a:lnTo>
                    <a:lnTo>
                      <a:pt x="162" y="182"/>
                    </a:lnTo>
                    <a:lnTo>
                      <a:pt x="175" y="174"/>
                    </a:lnTo>
                    <a:lnTo>
                      <a:pt x="182" y="162"/>
                    </a:lnTo>
                    <a:lnTo>
                      <a:pt x="191" y="149"/>
                    </a:lnTo>
                    <a:lnTo>
                      <a:pt x="200" y="133"/>
                    </a:lnTo>
                    <a:lnTo>
                      <a:pt x="204" y="120"/>
                    </a:lnTo>
                    <a:lnTo>
                      <a:pt x="204" y="104"/>
                    </a:lnTo>
                    <a:lnTo>
                      <a:pt x="204" y="86"/>
                    </a:lnTo>
                    <a:lnTo>
                      <a:pt x="200" y="70"/>
                    </a:lnTo>
                    <a:lnTo>
                      <a:pt x="191" y="54"/>
                    </a:lnTo>
                    <a:lnTo>
                      <a:pt x="182" y="41"/>
                    </a:lnTo>
                    <a:lnTo>
                      <a:pt x="175" y="29"/>
                    </a:lnTo>
                    <a:lnTo>
                      <a:pt x="162" y="20"/>
                    </a:lnTo>
                    <a:lnTo>
                      <a:pt x="150" y="12"/>
                    </a:lnTo>
                    <a:lnTo>
                      <a:pt x="133" y="4"/>
                    </a:lnTo>
                    <a:lnTo>
                      <a:pt x="116" y="0"/>
                    </a:lnTo>
                    <a:lnTo>
                      <a:pt x="99" y="0"/>
                    </a:lnTo>
                    <a:lnTo>
                      <a:pt x="83" y="0"/>
                    </a:lnTo>
                    <a:lnTo>
                      <a:pt x="70" y="4"/>
                    </a:lnTo>
                    <a:lnTo>
                      <a:pt x="54" y="12"/>
                    </a:lnTo>
                    <a:lnTo>
                      <a:pt x="42" y="16"/>
                    </a:lnTo>
                    <a:lnTo>
                      <a:pt x="29" y="29"/>
                    </a:lnTo>
                    <a:lnTo>
                      <a:pt x="16" y="41"/>
                    </a:lnTo>
                    <a:lnTo>
                      <a:pt x="8" y="54"/>
                    </a:lnTo>
                    <a:lnTo>
                      <a:pt x="4" y="66"/>
                    </a:lnTo>
                    <a:lnTo>
                      <a:pt x="0" y="83"/>
                    </a:lnTo>
                    <a:lnTo>
                      <a:pt x="0" y="99"/>
                    </a:lnTo>
                    <a:lnTo>
                      <a:pt x="0" y="104"/>
                    </a:lnTo>
                    <a:lnTo>
                      <a:pt x="0" y="120"/>
                    </a:lnTo>
                    <a:lnTo>
                      <a:pt x="4" y="137"/>
                    </a:lnTo>
                    <a:lnTo>
                      <a:pt x="13" y="149"/>
                    </a:lnTo>
                    <a:lnTo>
                      <a:pt x="20" y="162"/>
                    </a:lnTo>
                    <a:lnTo>
                      <a:pt x="29" y="174"/>
                    </a:lnTo>
                    <a:lnTo>
                      <a:pt x="42" y="187"/>
                    </a:lnTo>
                    <a:lnTo>
                      <a:pt x="54" y="194"/>
                    </a:lnTo>
                    <a:lnTo>
                      <a:pt x="70" y="198"/>
                    </a:lnTo>
                    <a:lnTo>
                      <a:pt x="83" y="203"/>
                    </a:lnTo>
                    <a:lnTo>
                      <a:pt x="99" y="203"/>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20" name="Freeform 123">
                <a:extLst>
                  <a:ext uri="{FF2B5EF4-FFF2-40B4-BE49-F238E27FC236}">
                    <a16:creationId xmlns:a16="http://schemas.microsoft.com/office/drawing/2014/main" id="{3D900A13-29B9-497F-8DA9-9C6DA9D5D0D5}"/>
                  </a:ext>
                </a:extLst>
              </p:cNvPr>
              <p:cNvSpPr>
                <a:spLocks/>
              </p:cNvSpPr>
              <p:nvPr/>
            </p:nvSpPr>
            <p:spPr bwMode="auto">
              <a:xfrm>
                <a:off x="2731" y="998"/>
                <a:ext cx="34" cy="34"/>
              </a:xfrm>
              <a:custGeom>
                <a:avLst/>
                <a:gdLst>
                  <a:gd name="T0" fmla="*/ 17 w 174"/>
                  <a:gd name="T1" fmla="*/ 34 h 170"/>
                  <a:gd name="T2" fmla="*/ 20 w 174"/>
                  <a:gd name="T3" fmla="*/ 34 h 170"/>
                  <a:gd name="T4" fmla="*/ 22 w 174"/>
                  <a:gd name="T5" fmla="*/ 33 h 170"/>
                  <a:gd name="T6" fmla="*/ 24 w 174"/>
                  <a:gd name="T7" fmla="*/ 32 h 170"/>
                  <a:gd name="T8" fmla="*/ 27 w 174"/>
                  <a:gd name="T9" fmla="*/ 31 h 170"/>
                  <a:gd name="T10" fmla="*/ 29 w 174"/>
                  <a:gd name="T11" fmla="*/ 29 h 170"/>
                  <a:gd name="T12" fmla="*/ 31 w 174"/>
                  <a:gd name="T13" fmla="*/ 27 h 170"/>
                  <a:gd name="T14" fmla="*/ 32 w 174"/>
                  <a:gd name="T15" fmla="*/ 25 h 170"/>
                  <a:gd name="T16" fmla="*/ 33 w 174"/>
                  <a:gd name="T17" fmla="*/ 22 h 170"/>
                  <a:gd name="T18" fmla="*/ 33 w 174"/>
                  <a:gd name="T19" fmla="*/ 20 h 170"/>
                  <a:gd name="T20" fmla="*/ 34 w 174"/>
                  <a:gd name="T21" fmla="*/ 17 h 170"/>
                  <a:gd name="T22" fmla="*/ 33 w 174"/>
                  <a:gd name="T23" fmla="*/ 14 h 170"/>
                  <a:gd name="T24" fmla="*/ 33 w 174"/>
                  <a:gd name="T25" fmla="*/ 11 h 170"/>
                  <a:gd name="T26" fmla="*/ 32 w 174"/>
                  <a:gd name="T27" fmla="*/ 9 h 170"/>
                  <a:gd name="T28" fmla="*/ 31 w 174"/>
                  <a:gd name="T29" fmla="*/ 7 h 170"/>
                  <a:gd name="T30" fmla="*/ 29 w 174"/>
                  <a:gd name="T31" fmla="*/ 5 h 170"/>
                  <a:gd name="T32" fmla="*/ 27 w 174"/>
                  <a:gd name="T33" fmla="*/ 3 h 170"/>
                  <a:gd name="T34" fmla="*/ 24 w 174"/>
                  <a:gd name="T35" fmla="*/ 2 h 170"/>
                  <a:gd name="T36" fmla="*/ 22 w 174"/>
                  <a:gd name="T37" fmla="*/ 1 h 170"/>
                  <a:gd name="T38" fmla="*/ 20 w 174"/>
                  <a:gd name="T39" fmla="*/ 0 h 170"/>
                  <a:gd name="T40" fmla="*/ 17 w 174"/>
                  <a:gd name="T41" fmla="*/ 0 h 170"/>
                  <a:gd name="T42" fmla="*/ 15 w 174"/>
                  <a:gd name="T43" fmla="*/ 0 h 170"/>
                  <a:gd name="T44" fmla="*/ 12 w 174"/>
                  <a:gd name="T45" fmla="*/ 1 h 170"/>
                  <a:gd name="T46" fmla="*/ 10 w 174"/>
                  <a:gd name="T47" fmla="*/ 2 h 170"/>
                  <a:gd name="T48" fmla="*/ 7 w 174"/>
                  <a:gd name="T49" fmla="*/ 3 h 170"/>
                  <a:gd name="T50" fmla="*/ 6 w 174"/>
                  <a:gd name="T51" fmla="*/ 5 h 170"/>
                  <a:gd name="T52" fmla="*/ 4 w 174"/>
                  <a:gd name="T53" fmla="*/ 7 h 170"/>
                  <a:gd name="T54" fmla="*/ 2 w 174"/>
                  <a:gd name="T55" fmla="*/ 9 h 170"/>
                  <a:gd name="T56" fmla="*/ 2 w 174"/>
                  <a:gd name="T57" fmla="*/ 11 h 170"/>
                  <a:gd name="T58" fmla="*/ 1 w 174"/>
                  <a:gd name="T59" fmla="*/ 14 h 170"/>
                  <a:gd name="T60" fmla="*/ 0 w 174"/>
                  <a:gd name="T61" fmla="*/ 16 h 170"/>
                  <a:gd name="T62" fmla="*/ 0 w 174"/>
                  <a:gd name="T63" fmla="*/ 17 h 170"/>
                  <a:gd name="T64" fmla="*/ 1 w 174"/>
                  <a:gd name="T65" fmla="*/ 20 h 170"/>
                  <a:gd name="T66" fmla="*/ 1 w 174"/>
                  <a:gd name="T67" fmla="*/ 23 h 170"/>
                  <a:gd name="T68" fmla="*/ 2 w 174"/>
                  <a:gd name="T69" fmla="*/ 26 h 170"/>
                  <a:gd name="T70" fmla="*/ 3 w 174"/>
                  <a:gd name="T71" fmla="*/ 27 h 170"/>
                  <a:gd name="T72" fmla="*/ 5 w 174"/>
                  <a:gd name="T73" fmla="*/ 30 h 170"/>
                  <a:gd name="T74" fmla="*/ 7 w 174"/>
                  <a:gd name="T75" fmla="*/ 32 h 170"/>
                  <a:gd name="T76" fmla="*/ 10 w 174"/>
                  <a:gd name="T77" fmla="*/ 32 h 170"/>
                  <a:gd name="T78" fmla="*/ 12 w 174"/>
                  <a:gd name="T79" fmla="*/ 33 h 170"/>
                  <a:gd name="T80" fmla="*/ 15 w 174"/>
                  <a:gd name="T81" fmla="*/ 34 h 170"/>
                  <a:gd name="T82" fmla="*/ 17 w 174"/>
                  <a:gd name="T83" fmla="*/ 34 h 1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4"/>
                  <a:gd name="T127" fmla="*/ 0 h 170"/>
                  <a:gd name="T128" fmla="*/ 174 w 174"/>
                  <a:gd name="T129" fmla="*/ 170 h 17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4" h="170">
                    <a:moveTo>
                      <a:pt x="88" y="170"/>
                    </a:moveTo>
                    <a:lnTo>
                      <a:pt x="100" y="170"/>
                    </a:lnTo>
                    <a:lnTo>
                      <a:pt x="113" y="165"/>
                    </a:lnTo>
                    <a:lnTo>
                      <a:pt x="125" y="162"/>
                    </a:lnTo>
                    <a:lnTo>
                      <a:pt x="138" y="153"/>
                    </a:lnTo>
                    <a:lnTo>
                      <a:pt x="149" y="145"/>
                    </a:lnTo>
                    <a:lnTo>
                      <a:pt x="158" y="136"/>
                    </a:lnTo>
                    <a:lnTo>
                      <a:pt x="162" y="124"/>
                    </a:lnTo>
                    <a:lnTo>
                      <a:pt x="170" y="111"/>
                    </a:lnTo>
                    <a:lnTo>
                      <a:pt x="170" y="100"/>
                    </a:lnTo>
                    <a:lnTo>
                      <a:pt x="174" y="87"/>
                    </a:lnTo>
                    <a:lnTo>
                      <a:pt x="170" y="70"/>
                    </a:lnTo>
                    <a:lnTo>
                      <a:pt x="170" y="57"/>
                    </a:lnTo>
                    <a:lnTo>
                      <a:pt x="162" y="46"/>
                    </a:lnTo>
                    <a:lnTo>
                      <a:pt x="158" y="37"/>
                    </a:lnTo>
                    <a:lnTo>
                      <a:pt x="149" y="25"/>
                    </a:lnTo>
                    <a:lnTo>
                      <a:pt x="138" y="16"/>
                    </a:lnTo>
                    <a:lnTo>
                      <a:pt x="125" y="8"/>
                    </a:lnTo>
                    <a:lnTo>
                      <a:pt x="113" y="4"/>
                    </a:lnTo>
                    <a:lnTo>
                      <a:pt x="100" y="0"/>
                    </a:lnTo>
                    <a:lnTo>
                      <a:pt x="88" y="0"/>
                    </a:lnTo>
                    <a:lnTo>
                      <a:pt x="75" y="0"/>
                    </a:lnTo>
                    <a:lnTo>
                      <a:pt x="62" y="4"/>
                    </a:lnTo>
                    <a:lnTo>
                      <a:pt x="50" y="8"/>
                    </a:lnTo>
                    <a:lnTo>
                      <a:pt x="37" y="16"/>
                    </a:lnTo>
                    <a:lnTo>
                      <a:pt x="30" y="25"/>
                    </a:lnTo>
                    <a:lnTo>
                      <a:pt x="21" y="33"/>
                    </a:lnTo>
                    <a:lnTo>
                      <a:pt x="12" y="46"/>
                    </a:lnTo>
                    <a:lnTo>
                      <a:pt x="8" y="57"/>
                    </a:lnTo>
                    <a:lnTo>
                      <a:pt x="5" y="70"/>
                    </a:lnTo>
                    <a:lnTo>
                      <a:pt x="0" y="82"/>
                    </a:lnTo>
                    <a:lnTo>
                      <a:pt x="0" y="87"/>
                    </a:lnTo>
                    <a:lnTo>
                      <a:pt x="5" y="100"/>
                    </a:lnTo>
                    <a:lnTo>
                      <a:pt x="5" y="116"/>
                    </a:lnTo>
                    <a:lnTo>
                      <a:pt x="12" y="129"/>
                    </a:lnTo>
                    <a:lnTo>
                      <a:pt x="17" y="136"/>
                    </a:lnTo>
                    <a:lnTo>
                      <a:pt x="25" y="149"/>
                    </a:lnTo>
                    <a:lnTo>
                      <a:pt x="37" y="158"/>
                    </a:lnTo>
                    <a:lnTo>
                      <a:pt x="50" y="162"/>
                    </a:lnTo>
                    <a:lnTo>
                      <a:pt x="59" y="165"/>
                    </a:lnTo>
                    <a:lnTo>
                      <a:pt x="75" y="170"/>
                    </a:lnTo>
                    <a:lnTo>
                      <a:pt x="88" y="170"/>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21" name="Freeform 124">
                <a:extLst>
                  <a:ext uri="{FF2B5EF4-FFF2-40B4-BE49-F238E27FC236}">
                    <a16:creationId xmlns:a16="http://schemas.microsoft.com/office/drawing/2014/main" id="{E8BAECBC-368C-4EAF-A93B-1E2160AB3ECD}"/>
                  </a:ext>
                </a:extLst>
              </p:cNvPr>
              <p:cNvSpPr>
                <a:spLocks/>
              </p:cNvSpPr>
              <p:nvPr/>
            </p:nvSpPr>
            <p:spPr bwMode="auto">
              <a:xfrm>
                <a:off x="2733" y="999"/>
                <a:ext cx="27" cy="28"/>
              </a:xfrm>
              <a:custGeom>
                <a:avLst/>
                <a:gdLst>
                  <a:gd name="T0" fmla="*/ 14 w 137"/>
                  <a:gd name="T1" fmla="*/ 28 h 141"/>
                  <a:gd name="T2" fmla="*/ 16 w 137"/>
                  <a:gd name="T3" fmla="*/ 27 h 141"/>
                  <a:gd name="T4" fmla="*/ 18 w 137"/>
                  <a:gd name="T5" fmla="*/ 27 h 141"/>
                  <a:gd name="T6" fmla="*/ 20 w 137"/>
                  <a:gd name="T7" fmla="*/ 26 h 141"/>
                  <a:gd name="T8" fmla="*/ 22 w 137"/>
                  <a:gd name="T9" fmla="*/ 25 h 141"/>
                  <a:gd name="T10" fmla="*/ 23 w 137"/>
                  <a:gd name="T11" fmla="*/ 24 h 141"/>
                  <a:gd name="T12" fmla="*/ 25 w 137"/>
                  <a:gd name="T13" fmla="*/ 22 h 141"/>
                  <a:gd name="T14" fmla="*/ 26 w 137"/>
                  <a:gd name="T15" fmla="*/ 21 h 141"/>
                  <a:gd name="T16" fmla="*/ 27 w 137"/>
                  <a:gd name="T17" fmla="*/ 18 h 141"/>
                  <a:gd name="T18" fmla="*/ 27 w 137"/>
                  <a:gd name="T19" fmla="*/ 16 h 141"/>
                  <a:gd name="T20" fmla="*/ 27 w 137"/>
                  <a:gd name="T21" fmla="*/ 14 h 141"/>
                  <a:gd name="T22" fmla="*/ 27 w 137"/>
                  <a:gd name="T23" fmla="*/ 12 h 141"/>
                  <a:gd name="T24" fmla="*/ 27 w 137"/>
                  <a:gd name="T25" fmla="*/ 10 h 141"/>
                  <a:gd name="T26" fmla="*/ 26 w 137"/>
                  <a:gd name="T27" fmla="*/ 7 h 141"/>
                  <a:gd name="T28" fmla="*/ 25 w 137"/>
                  <a:gd name="T29" fmla="*/ 6 h 141"/>
                  <a:gd name="T30" fmla="*/ 23 w 137"/>
                  <a:gd name="T31" fmla="*/ 4 h 141"/>
                  <a:gd name="T32" fmla="*/ 22 w 137"/>
                  <a:gd name="T33" fmla="*/ 3 h 141"/>
                  <a:gd name="T34" fmla="*/ 20 w 137"/>
                  <a:gd name="T35" fmla="*/ 2 h 141"/>
                  <a:gd name="T36" fmla="*/ 18 w 137"/>
                  <a:gd name="T37" fmla="*/ 1 h 141"/>
                  <a:gd name="T38" fmla="*/ 16 w 137"/>
                  <a:gd name="T39" fmla="*/ 1 h 141"/>
                  <a:gd name="T40" fmla="*/ 14 w 137"/>
                  <a:gd name="T41" fmla="*/ 0 h 141"/>
                  <a:gd name="T42" fmla="*/ 12 w 137"/>
                  <a:gd name="T43" fmla="*/ 1 h 141"/>
                  <a:gd name="T44" fmla="*/ 9 w 137"/>
                  <a:gd name="T45" fmla="*/ 1 h 141"/>
                  <a:gd name="T46" fmla="*/ 7 w 137"/>
                  <a:gd name="T47" fmla="*/ 2 h 141"/>
                  <a:gd name="T48" fmla="*/ 6 w 137"/>
                  <a:gd name="T49" fmla="*/ 3 h 141"/>
                  <a:gd name="T50" fmla="*/ 4 w 137"/>
                  <a:gd name="T51" fmla="*/ 4 h 141"/>
                  <a:gd name="T52" fmla="*/ 3 w 137"/>
                  <a:gd name="T53" fmla="*/ 6 h 141"/>
                  <a:gd name="T54" fmla="*/ 2 w 137"/>
                  <a:gd name="T55" fmla="*/ 7 h 141"/>
                  <a:gd name="T56" fmla="*/ 1 w 137"/>
                  <a:gd name="T57" fmla="*/ 10 h 141"/>
                  <a:gd name="T58" fmla="*/ 0 w 137"/>
                  <a:gd name="T59" fmla="*/ 12 h 141"/>
                  <a:gd name="T60" fmla="*/ 0 w 137"/>
                  <a:gd name="T61" fmla="*/ 14 h 141"/>
                  <a:gd name="T62" fmla="*/ 0 w 137"/>
                  <a:gd name="T63" fmla="*/ 16 h 141"/>
                  <a:gd name="T64" fmla="*/ 1 w 137"/>
                  <a:gd name="T65" fmla="*/ 18 h 141"/>
                  <a:gd name="T66" fmla="*/ 2 w 137"/>
                  <a:gd name="T67" fmla="*/ 21 h 141"/>
                  <a:gd name="T68" fmla="*/ 3 w 137"/>
                  <a:gd name="T69" fmla="*/ 22 h 141"/>
                  <a:gd name="T70" fmla="*/ 4 w 137"/>
                  <a:gd name="T71" fmla="*/ 24 h 141"/>
                  <a:gd name="T72" fmla="*/ 6 w 137"/>
                  <a:gd name="T73" fmla="*/ 25 h 141"/>
                  <a:gd name="T74" fmla="*/ 7 w 137"/>
                  <a:gd name="T75" fmla="*/ 26 h 141"/>
                  <a:gd name="T76" fmla="*/ 9 w 137"/>
                  <a:gd name="T77" fmla="*/ 27 h 141"/>
                  <a:gd name="T78" fmla="*/ 12 w 137"/>
                  <a:gd name="T79" fmla="*/ 27 h 141"/>
                  <a:gd name="T80" fmla="*/ 14 w 137"/>
                  <a:gd name="T81" fmla="*/ 28 h 14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41"/>
                  <a:gd name="T125" fmla="*/ 137 w 137"/>
                  <a:gd name="T126" fmla="*/ 141 h 14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41">
                    <a:moveTo>
                      <a:pt x="72" y="141"/>
                    </a:moveTo>
                    <a:lnTo>
                      <a:pt x="79" y="137"/>
                    </a:lnTo>
                    <a:lnTo>
                      <a:pt x="92" y="137"/>
                    </a:lnTo>
                    <a:lnTo>
                      <a:pt x="101" y="132"/>
                    </a:lnTo>
                    <a:lnTo>
                      <a:pt x="113" y="125"/>
                    </a:lnTo>
                    <a:lnTo>
                      <a:pt x="117" y="120"/>
                    </a:lnTo>
                    <a:lnTo>
                      <a:pt x="126" y="112"/>
                    </a:lnTo>
                    <a:lnTo>
                      <a:pt x="133" y="104"/>
                    </a:lnTo>
                    <a:lnTo>
                      <a:pt x="137" y="91"/>
                    </a:lnTo>
                    <a:lnTo>
                      <a:pt x="137" y="83"/>
                    </a:lnTo>
                    <a:lnTo>
                      <a:pt x="137" y="71"/>
                    </a:lnTo>
                    <a:lnTo>
                      <a:pt x="137" y="58"/>
                    </a:lnTo>
                    <a:lnTo>
                      <a:pt x="137" y="50"/>
                    </a:lnTo>
                    <a:lnTo>
                      <a:pt x="133" y="37"/>
                    </a:lnTo>
                    <a:lnTo>
                      <a:pt x="126" y="29"/>
                    </a:lnTo>
                    <a:lnTo>
                      <a:pt x="117" y="21"/>
                    </a:lnTo>
                    <a:lnTo>
                      <a:pt x="113" y="17"/>
                    </a:lnTo>
                    <a:lnTo>
                      <a:pt x="101" y="8"/>
                    </a:lnTo>
                    <a:lnTo>
                      <a:pt x="92" y="4"/>
                    </a:lnTo>
                    <a:lnTo>
                      <a:pt x="79" y="4"/>
                    </a:lnTo>
                    <a:lnTo>
                      <a:pt x="72" y="0"/>
                    </a:lnTo>
                    <a:lnTo>
                      <a:pt x="59" y="4"/>
                    </a:lnTo>
                    <a:lnTo>
                      <a:pt x="47" y="4"/>
                    </a:lnTo>
                    <a:lnTo>
                      <a:pt x="38" y="8"/>
                    </a:lnTo>
                    <a:lnTo>
                      <a:pt x="29" y="17"/>
                    </a:lnTo>
                    <a:lnTo>
                      <a:pt x="22" y="21"/>
                    </a:lnTo>
                    <a:lnTo>
                      <a:pt x="13" y="29"/>
                    </a:lnTo>
                    <a:lnTo>
                      <a:pt x="9" y="37"/>
                    </a:lnTo>
                    <a:lnTo>
                      <a:pt x="5" y="50"/>
                    </a:lnTo>
                    <a:lnTo>
                      <a:pt x="0" y="58"/>
                    </a:lnTo>
                    <a:lnTo>
                      <a:pt x="0" y="71"/>
                    </a:lnTo>
                    <a:lnTo>
                      <a:pt x="0" y="83"/>
                    </a:lnTo>
                    <a:lnTo>
                      <a:pt x="5" y="91"/>
                    </a:lnTo>
                    <a:lnTo>
                      <a:pt x="9" y="104"/>
                    </a:lnTo>
                    <a:lnTo>
                      <a:pt x="13" y="112"/>
                    </a:lnTo>
                    <a:lnTo>
                      <a:pt x="22" y="120"/>
                    </a:lnTo>
                    <a:lnTo>
                      <a:pt x="29" y="125"/>
                    </a:lnTo>
                    <a:lnTo>
                      <a:pt x="38" y="132"/>
                    </a:lnTo>
                    <a:lnTo>
                      <a:pt x="47" y="137"/>
                    </a:lnTo>
                    <a:lnTo>
                      <a:pt x="59" y="137"/>
                    </a:lnTo>
                    <a:lnTo>
                      <a:pt x="72" y="141"/>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22" name="Freeform 125">
                <a:extLst>
                  <a:ext uri="{FF2B5EF4-FFF2-40B4-BE49-F238E27FC236}">
                    <a16:creationId xmlns:a16="http://schemas.microsoft.com/office/drawing/2014/main" id="{39539C17-4FEE-465A-890F-48B5BF5D9C03}"/>
                  </a:ext>
                </a:extLst>
              </p:cNvPr>
              <p:cNvSpPr>
                <a:spLocks/>
              </p:cNvSpPr>
              <p:nvPr/>
            </p:nvSpPr>
            <p:spPr bwMode="auto">
              <a:xfrm>
                <a:off x="2824" y="988"/>
                <a:ext cx="115" cy="115"/>
              </a:xfrm>
              <a:custGeom>
                <a:avLst/>
                <a:gdLst>
                  <a:gd name="T0" fmla="*/ 57 w 576"/>
                  <a:gd name="T1" fmla="*/ 115 h 576"/>
                  <a:gd name="T2" fmla="*/ 67 w 576"/>
                  <a:gd name="T3" fmla="*/ 114 h 576"/>
                  <a:gd name="T4" fmla="*/ 75 w 576"/>
                  <a:gd name="T5" fmla="*/ 112 h 576"/>
                  <a:gd name="T6" fmla="*/ 83 w 576"/>
                  <a:gd name="T7" fmla="*/ 108 h 576"/>
                  <a:gd name="T8" fmla="*/ 91 w 576"/>
                  <a:gd name="T9" fmla="*/ 104 h 576"/>
                  <a:gd name="T10" fmla="*/ 98 w 576"/>
                  <a:gd name="T11" fmla="*/ 98 h 576"/>
                  <a:gd name="T12" fmla="*/ 103 w 576"/>
                  <a:gd name="T13" fmla="*/ 92 h 576"/>
                  <a:gd name="T14" fmla="*/ 108 w 576"/>
                  <a:gd name="T15" fmla="*/ 84 h 576"/>
                  <a:gd name="T16" fmla="*/ 112 w 576"/>
                  <a:gd name="T17" fmla="*/ 75 h 576"/>
                  <a:gd name="T18" fmla="*/ 114 w 576"/>
                  <a:gd name="T19" fmla="*/ 67 h 576"/>
                  <a:gd name="T20" fmla="*/ 115 w 576"/>
                  <a:gd name="T21" fmla="*/ 58 h 576"/>
                  <a:gd name="T22" fmla="*/ 114 w 576"/>
                  <a:gd name="T23" fmla="*/ 48 h 576"/>
                  <a:gd name="T24" fmla="*/ 112 w 576"/>
                  <a:gd name="T25" fmla="*/ 40 h 576"/>
                  <a:gd name="T26" fmla="*/ 108 w 576"/>
                  <a:gd name="T27" fmla="*/ 32 h 576"/>
                  <a:gd name="T28" fmla="*/ 103 w 576"/>
                  <a:gd name="T29" fmla="*/ 23 h 576"/>
                  <a:gd name="T30" fmla="*/ 98 w 576"/>
                  <a:gd name="T31" fmla="*/ 16 h 576"/>
                  <a:gd name="T32" fmla="*/ 91 w 576"/>
                  <a:gd name="T33" fmla="*/ 11 h 576"/>
                  <a:gd name="T34" fmla="*/ 83 w 576"/>
                  <a:gd name="T35" fmla="*/ 7 h 576"/>
                  <a:gd name="T36" fmla="*/ 75 w 576"/>
                  <a:gd name="T37" fmla="*/ 3 h 576"/>
                  <a:gd name="T38" fmla="*/ 67 w 576"/>
                  <a:gd name="T39" fmla="*/ 1 h 576"/>
                  <a:gd name="T40" fmla="*/ 57 w 576"/>
                  <a:gd name="T41" fmla="*/ 0 h 576"/>
                  <a:gd name="T42" fmla="*/ 48 w 576"/>
                  <a:gd name="T43" fmla="*/ 1 h 576"/>
                  <a:gd name="T44" fmla="*/ 39 w 576"/>
                  <a:gd name="T45" fmla="*/ 3 h 576"/>
                  <a:gd name="T46" fmla="*/ 31 w 576"/>
                  <a:gd name="T47" fmla="*/ 7 h 576"/>
                  <a:gd name="T48" fmla="*/ 23 w 576"/>
                  <a:gd name="T49" fmla="*/ 11 h 576"/>
                  <a:gd name="T50" fmla="*/ 16 w 576"/>
                  <a:gd name="T51" fmla="*/ 16 h 576"/>
                  <a:gd name="T52" fmla="*/ 11 w 576"/>
                  <a:gd name="T53" fmla="*/ 23 h 576"/>
                  <a:gd name="T54" fmla="*/ 6 w 576"/>
                  <a:gd name="T55" fmla="*/ 32 h 576"/>
                  <a:gd name="T56" fmla="*/ 2 w 576"/>
                  <a:gd name="T57" fmla="*/ 40 h 576"/>
                  <a:gd name="T58" fmla="*/ 1 w 576"/>
                  <a:gd name="T59" fmla="*/ 48 h 576"/>
                  <a:gd name="T60" fmla="*/ 0 w 576"/>
                  <a:gd name="T61" fmla="*/ 58 h 576"/>
                  <a:gd name="T62" fmla="*/ 1 w 576"/>
                  <a:gd name="T63" fmla="*/ 67 h 576"/>
                  <a:gd name="T64" fmla="*/ 2 w 576"/>
                  <a:gd name="T65" fmla="*/ 75 h 576"/>
                  <a:gd name="T66" fmla="*/ 6 w 576"/>
                  <a:gd name="T67" fmla="*/ 84 h 576"/>
                  <a:gd name="T68" fmla="*/ 11 w 576"/>
                  <a:gd name="T69" fmla="*/ 92 h 576"/>
                  <a:gd name="T70" fmla="*/ 16 w 576"/>
                  <a:gd name="T71" fmla="*/ 98 h 576"/>
                  <a:gd name="T72" fmla="*/ 23 w 576"/>
                  <a:gd name="T73" fmla="*/ 104 h 576"/>
                  <a:gd name="T74" fmla="*/ 31 w 576"/>
                  <a:gd name="T75" fmla="*/ 108 h 576"/>
                  <a:gd name="T76" fmla="*/ 39 w 576"/>
                  <a:gd name="T77" fmla="*/ 112 h 576"/>
                  <a:gd name="T78" fmla="*/ 48 w 576"/>
                  <a:gd name="T79" fmla="*/ 114 h 576"/>
                  <a:gd name="T80" fmla="*/ 57 w 576"/>
                  <a:gd name="T81" fmla="*/ 115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6"/>
                  <a:gd name="T125" fmla="*/ 576 w 576"/>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6">
                    <a:moveTo>
                      <a:pt x="286" y="576"/>
                    </a:moveTo>
                    <a:lnTo>
                      <a:pt x="335" y="572"/>
                    </a:lnTo>
                    <a:lnTo>
                      <a:pt x="376" y="560"/>
                    </a:lnTo>
                    <a:lnTo>
                      <a:pt x="418" y="543"/>
                    </a:lnTo>
                    <a:lnTo>
                      <a:pt x="456" y="523"/>
                    </a:lnTo>
                    <a:lnTo>
                      <a:pt x="489" y="493"/>
                    </a:lnTo>
                    <a:lnTo>
                      <a:pt x="518" y="460"/>
                    </a:lnTo>
                    <a:lnTo>
                      <a:pt x="543" y="419"/>
                    </a:lnTo>
                    <a:lnTo>
                      <a:pt x="560" y="378"/>
                    </a:lnTo>
                    <a:lnTo>
                      <a:pt x="572" y="336"/>
                    </a:lnTo>
                    <a:lnTo>
                      <a:pt x="576" y="291"/>
                    </a:lnTo>
                    <a:lnTo>
                      <a:pt x="572" y="241"/>
                    </a:lnTo>
                    <a:lnTo>
                      <a:pt x="560" y="199"/>
                    </a:lnTo>
                    <a:lnTo>
                      <a:pt x="543" y="158"/>
                    </a:lnTo>
                    <a:lnTo>
                      <a:pt x="518" y="116"/>
                    </a:lnTo>
                    <a:lnTo>
                      <a:pt x="489" y="82"/>
                    </a:lnTo>
                    <a:lnTo>
                      <a:pt x="456" y="54"/>
                    </a:lnTo>
                    <a:lnTo>
                      <a:pt x="418" y="33"/>
                    </a:lnTo>
                    <a:lnTo>
                      <a:pt x="376" y="16"/>
                    </a:lnTo>
                    <a:lnTo>
                      <a:pt x="335" y="4"/>
                    </a:lnTo>
                    <a:lnTo>
                      <a:pt x="286" y="0"/>
                    </a:lnTo>
                    <a:lnTo>
                      <a:pt x="240" y="4"/>
                    </a:lnTo>
                    <a:lnTo>
                      <a:pt x="194" y="16"/>
                    </a:lnTo>
                    <a:lnTo>
                      <a:pt x="153" y="33"/>
                    </a:lnTo>
                    <a:lnTo>
                      <a:pt x="115" y="54"/>
                    </a:lnTo>
                    <a:lnTo>
                      <a:pt x="82" y="82"/>
                    </a:lnTo>
                    <a:lnTo>
                      <a:pt x="54" y="116"/>
                    </a:lnTo>
                    <a:lnTo>
                      <a:pt x="32" y="158"/>
                    </a:lnTo>
                    <a:lnTo>
                      <a:pt x="12" y="199"/>
                    </a:lnTo>
                    <a:lnTo>
                      <a:pt x="3" y="241"/>
                    </a:lnTo>
                    <a:lnTo>
                      <a:pt x="0" y="291"/>
                    </a:lnTo>
                    <a:lnTo>
                      <a:pt x="3" y="336"/>
                    </a:lnTo>
                    <a:lnTo>
                      <a:pt x="12" y="378"/>
                    </a:lnTo>
                    <a:lnTo>
                      <a:pt x="32" y="419"/>
                    </a:lnTo>
                    <a:lnTo>
                      <a:pt x="54" y="460"/>
                    </a:lnTo>
                    <a:lnTo>
                      <a:pt x="82" y="493"/>
                    </a:lnTo>
                    <a:lnTo>
                      <a:pt x="115" y="523"/>
                    </a:lnTo>
                    <a:lnTo>
                      <a:pt x="153" y="543"/>
                    </a:lnTo>
                    <a:lnTo>
                      <a:pt x="194" y="560"/>
                    </a:lnTo>
                    <a:lnTo>
                      <a:pt x="240" y="572"/>
                    </a:lnTo>
                    <a:lnTo>
                      <a:pt x="286" y="57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23" name="Freeform 126">
                <a:extLst>
                  <a:ext uri="{FF2B5EF4-FFF2-40B4-BE49-F238E27FC236}">
                    <a16:creationId xmlns:a16="http://schemas.microsoft.com/office/drawing/2014/main" id="{04083C3F-0E6B-488A-B9E8-ABF22A6F6EAC}"/>
                  </a:ext>
                </a:extLst>
              </p:cNvPr>
              <p:cNvSpPr>
                <a:spLocks/>
              </p:cNvSpPr>
              <p:nvPr/>
            </p:nvSpPr>
            <p:spPr bwMode="auto">
              <a:xfrm>
                <a:off x="2824" y="988"/>
                <a:ext cx="115" cy="115"/>
              </a:xfrm>
              <a:custGeom>
                <a:avLst/>
                <a:gdLst>
                  <a:gd name="T0" fmla="*/ 57 w 576"/>
                  <a:gd name="T1" fmla="*/ 115 h 576"/>
                  <a:gd name="T2" fmla="*/ 67 w 576"/>
                  <a:gd name="T3" fmla="*/ 114 h 576"/>
                  <a:gd name="T4" fmla="*/ 75 w 576"/>
                  <a:gd name="T5" fmla="*/ 112 h 576"/>
                  <a:gd name="T6" fmla="*/ 83 w 576"/>
                  <a:gd name="T7" fmla="*/ 108 h 576"/>
                  <a:gd name="T8" fmla="*/ 91 w 576"/>
                  <a:gd name="T9" fmla="*/ 104 h 576"/>
                  <a:gd name="T10" fmla="*/ 98 w 576"/>
                  <a:gd name="T11" fmla="*/ 98 h 576"/>
                  <a:gd name="T12" fmla="*/ 103 w 576"/>
                  <a:gd name="T13" fmla="*/ 92 h 576"/>
                  <a:gd name="T14" fmla="*/ 108 w 576"/>
                  <a:gd name="T15" fmla="*/ 84 h 576"/>
                  <a:gd name="T16" fmla="*/ 112 w 576"/>
                  <a:gd name="T17" fmla="*/ 75 h 576"/>
                  <a:gd name="T18" fmla="*/ 114 w 576"/>
                  <a:gd name="T19" fmla="*/ 67 h 576"/>
                  <a:gd name="T20" fmla="*/ 115 w 576"/>
                  <a:gd name="T21" fmla="*/ 58 h 576"/>
                  <a:gd name="T22" fmla="*/ 114 w 576"/>
                  <a:gd name="T23" fmla="*/ 48 h 576"/>
                  <a:gd name="T24" fmla="*/ 112 w 576"/>
                  <a:gd name="T25" fmla="*/ 40 h 576"/>
                  <a:gd name="T26" fmla="*/ 108 w 576"/>
                  <a:gd name="T27" fmla="*/ 32 h 576"/>
                  <a:gd name="T28" fmla="*/ 103 w 576"/>
                  <a:gd name="T29" fmla="*/ 23 h 576"/>
                  <a:gd name="T30" fmla="*/ 98 w 576"/>
                  <a:gd name="T31" fmla="*/ 16 h 576"/>
                  <a:gd name="T32" fmla="*/ 91 w 576"/>
                  <a:gd name="T33" fmla="*/ 11 h 576"/>
                  <a:gd name="T34" fmla="*/ 83 w 576"/>
                  <a:gd name="T35" fmla="*/ 7 h 576"/>
                  <a:gd name="T36" fmla="*/ 75 w 576"/>
                  <a:gd name="T37" fmla="*/ 3 h 576"/>
                  <a:gd name="T38" fmla="*/ 67 w 576"/>
                  <a:gd name="T39" fmla="*/ 1 h 576"/>
                  <a:gd name="T40" fmla="*/ 57 w 576"/>
                  <a:gd name="T41" fmla="*/ 0 h 576"/>
                  <a:gd name="T42" fmla="*/ 48 w 576"/>
                  <a:gd name="T43" fmla="*/ 1 h 576"/>
                  <a:gd name="T44" fmla="*/ 39 w 576"/>
                  <a:gd name="T45" fmla="*/ 3 h 576"/>
                  <a:gd name="T46" fmla="*/ 31 w 576"/>
                  <a:gd name="T47" fmla="*/ 7 h 576"/>
                  <a:gd name="T48" fmla="*/ 23 w 576"/>
                  <a:gd name="T49" fmla="*/ 11 h 576"/>
                  <a:gd name="T50" fmla="*/ 16 w 576"/>
                  <a:gd name="T51" fmla="*/ 16 h 576"/>
                  <a:gd name="T52" fmla="*/ 11 w 576"/>
                  <a:gd name="T53" fmla="*/ 23 h 576"/>
                  <a:gd name="T54" fmla="*/ 6 w 576"/>
                  <a:gd name="T55" fmla="*/ 32 h 576"/>
                  <a:gd name="T56" fmla="*/ 2 w 576"/>
                  <a:gd name="T57" fmla="*/ 40 h 576"/>
                  <a:gd name="T58" fmla="*/ 1 w 576"/>
                  <a:gd name="T59" fmla="*/ 48 h 576"/>
                  <a:gd name="T60" fmla="*/ 0 w 576"/>
                  <a:gd name="T61" fmla="*/ 58 h 576"/>
                  <a:gd name="T62" fmla="*/ 1 w 576"/>
                  <a:gd name="T63" fmla="*/ 67 h 576"/>
                  <a:gd name="T64" fmla="*/ 2 w 576"/>
                  <a:gd name="T65" fmla="*/ 75 h 576"/>
                  <a:gd name="T66" fmla="*/ 6 w 576"/>
                  <a:gd name="T67" fmla="*/ 84 h 576"/>
                  <a:gd name="T68" fmla="*/ 11 w 576"/>
                  <a:gd name="T69" fmla="*/ 92 h 576"/>
                  <a:gd name="T70" fmla="*/ 16 w 576"/>
                  <a:gd name="T71" fmla="*/ 98 h 576"/>
                  <a:gd name="T72" fmla="*/ 23 w 576"/>
                  <a:gd name="T73" fmla="*/ 104 h 576"/>
                  <a:gd name="T74" fmla="*/ 31 w 576"/>
                  <a:gd name="T75" fmla="*/ 108 h 576"/>
                  <a:gd name="T76" fmla="*/ 39 w 576"/>
                  <a:gd name="T77" fmla="*/ 112 h 576"/>
                  <a:gd name="T78" fmla="*/ 48 w 576"/>
                  <a:gd name="T79" fmla="*/ 114 h 576"/>
                  <a:gd name="T80" fmla="*/ 57 w 576"/>
                  <a:gd name="T81" fmla="*/ 115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6"/>
                  <a:gd name="T125" fmla="*/ 576 w 576"/>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6">
                    <a:moveTo>
                      <a:pt x="286" y="576"/>
                    </a:moveTo>
                    <a:lnTo>
                      <a:pt x="335" y="572"/>
                    </a:lnTo>
                    <a:lnTo>
                      <a:pt x="376" y="560"/>
                    </a:lnTo>
                    <a:lnTo>
                      <a:pt x="418" y="543"/>
                    </a:lnTo>
                    <a:lnTo>
                      <a:pt x="456" y="523"/>
                    </a:lnTo>
                    <a:lnTo>
                      <a:pt x="489" y="493"/>
                    </a:lnTo>
                    <a:lnTo>
                      <a:pt x="518" y="460"/>
                    </a:lnTo>
                    <a:lnTo>
                      <a:pt x="543" y="419"/>
                    </a:lnTo>
                    <a:lnTo>
                      <a:pt x="560" y="378"/>
                    </a:lnTo>
                    <a:lnTo>
                      <a:pt x="572" y="336"/>
                    </a:lnTo>
                    <a:lnTo>
                      <a:pt x="576" y="291"/>
                    </a:lnTo>
                    <a:lnTo>
                      <a:pt x="572" y="241"/>
                    </a:lnTo>
                    <a:lnTo>
                      <a:pt x="560" y="199"/>
                    </a:lnTo>
                    <a:lnTo>
                      <a:pt x="543" y="158"/>
                    </a:lnTo>
                    <a:lnTo>
                      <a:pt x="518" y="116"/>
                    </a:lnTo>
                    <a:lnTo>
                      <a:pt x="489" y="82"/>
                    </a:lnTo>
                    <a:lnTo>
                      <a:pt x="456" y="54"/>
                    </a:lnTo>
                    <a:lnTo>
                      <a:pt x="418" y="33"/>
                    </a:lnTo>
                    <a:lnTo>
                      <a:pt x="376" y="16"/>
                    </a:lnTo>
                    <a:lnTo>
                      <a:pt x="335" y="4"/>
                    </a:lnTo>
                    <a:lnTo>
                      <a:pt x="286" y="0"/>
                    </a:lnTo>
                    <a:lnTo>
                      <a:pt x="240" y="4"/>
                    </a:lnTo>
                    <a:lnTo>
                      <a:pt x="194" y="16"/>
                    </a:lnTo>
                    <a:lnTo>
                      <a:pt x="153" y="33"/>
                    </a:lnTo>
                    <a:lnTo>
                      <a:pt x="115" y="54"/>
                    </a:lnTo>
                    <a:lnTo>
                      <a:pt x="82" y="82"/>
                    </a:lnTo>
                    <a:lnTo>
                      <a:pt x="54" y="116"/>
                    </a:lnTo>
                    <a:lnTo>
                      <a:pt x="32" y="158"/>
                    </a:lnTo>
                    <a:lnTo>
                      <a:pt x="12" y="199"/>
                    </a:lnTo>
                    <a:lnTo>
                      <a:pt x="3" y="241"/>
                    </a:lnTo>
                    <a:lnTo>
                      <a:pt x="0" y="291"/>
                    </a:lnTo>
                    <a:lnTo>
                      <a:pt x="3" y="336"/>
                    </a:lnTo>
                    <a:lnTo>
                      <a:pt x="12" y="378"/>
                    </a:lnTo>
                    <a:lnTo>
                      <a:pt x="32" y="419"/>
                    </a:lnTo>
                    <a:lnTo>
                      <a:pt x="54" y="460"/>
                    </a:lnTo>
                    <a:lnTo>
                      <a:pt x="82" y="493"/>
                    </a:lnTo>
                    <a:lnTo>
                      <a:pt x="115" y="523"/>
                    </a:lnTo>
                    <a:lnTo>
                      <a:pt x="153" y="543"/>
                    </a:lnTo>
                    <a:lnTo>
                      <a:pt x="194" y="560"/>
                    </a:lnTo>
                    <a:lnTo>
                      <a:pt x="240" y="572"/>
                    </a:lnTo>
                    <a:lnTo>
                      <a:pt x="286"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624" name="Freeform 127">
                <a:extLst>
                  <a:ext uri="{FF2B5EF4-FFF2-40B4-BE49-F238E27FC236}">
                    <a16:creationId xmlns:a16="http://schemas.microsoft.com/office/drawing/2014/main" id="{41985301-2400-422F-8554-25EE1C626EBB}"/>
                  </a:ext>
                </a:extLst>
              </p:cNvPr>
              <p:cNvSpPr>
                <a:spLocks/>
              </p:cNvSpPr>
              <p:nvPr/>
            </p:nvSpPr>
            <p:spPr bwMode="auto">
              <a:xfrm>
                <a:off x="2824" y="988"/>
                <a:ext cx="115" cy="115"/>
              </a:xfrm>
              <a:custGeom>
                <a:avLst/>
                <a:gdLst>
                  <a:gd name="T0" fmla="*/ 57 w 576"/>
                  <a:gd name="T1" fmla="*/ 115 h 576"/>
                  <a:gd name="T2" fmla="*/ 67 w 576"/>
                  <a:gd name="T3" fmla="*/ 114 h 576"/>
                  <a:gd name="T4" fmla="*/ 75 w 576"/>
                  <a:gd name="T5" fmla="*/ 112 h 576"/>
                  <a:gd name="T6" fmla="*/ 83 w 576"/>
                  <a:gd name="T7" fmla="*/ 108 h 576"/>
                  <a:gd name="T8" fmla="*/ 91 w 576"/>
                  <a:gd name="T9" fmla="*/ 104 h 576"/>
                  <a:gd name="T10" fmla="*/ 98 w 576"/>
                  <a:gd name="T11" fmla="*/ 98 h 576"/>
                  <a:gd name="T12" fmla="*/ 103 w 576"/>
                  <a:gd name="T13" fmla="*/ 92 h 576"/>
                  <a:gd name="T14" fmla="*/ 108 w 576"/>
                  <a:gd name="T15" fmla="*/ 84 h 576"/>
                  <a:gd name="T16" fmla="*/ 112 w 576"/>
                  <a:gd name="T17" fmla="*/ 75 h 576"/>
                  <a:gd name="T18" fmla="*/ 114 w 576"/>
                  <a:gd name="T19" fmla="*/ 67 h 576"/>
                  <a:gd name="T20" fmla="*/ 115 w 576"/>
                  <a:gd name="T21" fmla="*/ 58 h 576"/>
                  <a:gd name="T22" fmla="*/ 114 w 576"/>
                  <a:gd name="T23" fmla="*/ 48 h 576"/>
                  <a:gd name="T24" fmla="*/ 112 w 576"/>
                  <a:gd name="T25" fmla="*/ 40 h 576"/>
                  <a:gd name="T26" fmla="*/ 108 w 576"/>
                  <a:gd name="T27" fmla="*/ 32 h 576"/>
                  <a:gd name="T28" fmla="*/ 103 w 576"/>
                  <a:gd name="T29" fmla="*/ 23 h 576"/>
                  <a:gd name="T30" fmla="*/ 98 w 576"/>
                  <a:gd name="T31" fmla="*/ 16 h 576"/>
                  <a:gd name="T32" fmla="*/ 91 w 576"/>
                  <a:gd name="T33" fmla="*/ 11 h 576"/>
                  <a:gd name="T34" fmla="*/ 83 w 576"/>
                  <a:gd name="T35" fmla="*/ 7 h 576"/>
                  <a:gd name="T36" fmla="*/ 75 w 576"/>
                  <a:gd name="T37" fmla="*/ 3 h 576"/>
                  <a:gd name="T38" fmla="*/ 67 w 576"/>
                  <a:gd name="T39" fmla="*/ 1 h 576"/>
                  <a:gd name="T40" fmla="*/ 57 w 576"/>
                  <a:gd name="T41" fmla="*/ 0 h 576"/>
                  <a:gd name="T42" fmla="*/ 48 w 576"/>
                  <a:gd name="T43" fmla="*/ 1 h 576"/>
                  <a:gd name="T44" fmla="*/ 39 w 576"/>
                  <a:gd name="T45" fmla="*/ 3 h 576"/>
                  <a:gd name="T46" fmla="*/ 31 w 576"/>
                  <a:gd name="T47" fmla="*/ 7 h 576"/>
                  <a:gd name="T48" fmla="*/ 23 w 576"/>
                  <a:gd name="T49" fmla="*/ 11 h 576"/>
                  <a:gd name="T50" fmla="*/ 16 w 576"/>
                  <a:gd name="T51" fmla="*/ 16 h 576"/>
                  <a:gd name="T52" fmla="*/ 11 w 576"/>
                  <a:gd name="T53" fmla="*/ 23 h 576"/>
                  <a:gd name="T54" fmla="*/ 6 w 576"/>
                  <a:gd name="T55" fmla="*/ 32 h 576"/>
                  <a:gd name="T56" fmla="*/ 2 w 576"/>
                  <a:gd name="T57" fmla="*/ 40 h 576"/>
                  <a:gd name="T58" fmla="*/ 1 w 576"/>
                  <a:gd name="T59" fmla="*/ 48 h 576"/>
                  <a:gd name="T60" fmla="*/ 0 w 576"/>
                  <a:gd name="T61" fmla="*/ 58 h 576"/>
                  <a:gd name="T62" fmla="*/ 1 w 576"/>
                  <a:gd name="T63" fmla="*/ 67 h 576"/>
                  <a:gd name="T64" fmla="*/ 2 w 576"/>
                  <a:gd name="T65" fmla="*/ 75 h 576"/>
                  <a:gd name="T66" fmla="*/ 6 w 576"/>
                  <a:gd name="T67" fmla="*/ 84 h 576"/>
                  <a:gd name="T68" fmla="*/ 11 w 576"/>
                  <a:gd name="T69" fmla="*/ 92 h 576"/>
                  <a:gd name="T70" fmla="*/ 16 w 576"/>
                  <a:gd name="T71" fmla="*/ 98 h 576"/>
                  <a:gd name="T72" fmla="*/ 23 w 576"/>
                  <a:gd name="T73" fmla="*/ 104 h 576"/>
                  <a:gd name="T74" fmla="*/ 31 w 576"/>
                  <a:gd name="T75" fmla="*/ 108 h 576"/>
                  <a:gd name="T76" fmla="*/ 39 w 576"/>
                  <a:gd name="T77" fmla="*/ 112 h 576"/>
                  <a:gd name="T78" fmla="*/ 48 w 576"/>
                  <a:gd name="T79" fmla="*/ 114 h 576"/>
                  <a:gd name="T80" fmla="*/ 57 w 576"/>
                  <a:gd name="T81" fmla="*/ 115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6"/>
                  <a:gd name="T125" fmla="*/ 576 w 576"/>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6">
                    <a:moveTo>
                      <a:pt x="286" y="576"/>
                    </a:moveTo>
                    <a:lnTo>
                      <a:pt x="335" y="572"/>
                    </a:lnTo>
                    <a:lnTo>
                      <a:pt x="376" y="560"/>
                    </a:lnTo>
                    <a:lnTo>
                      <a:pt x="418" y="543"/>
                    </a:lnTo>
                    <a:lnTo>
                      <a:pt x="456" y="523"/>
                    </a:lnTo>
                    <a:lnTo>
                      <a:pt x="489" y="493"/>
                    </a:lnTo>
                    <a:lnTo>
                      <a:pt x="518" y="460"/>
                    </a:lnTo>
                    <a:lnTo>
                      <a:pt x="543" y="419"/>
                    </a:lnTo>
                    <a:lnTo>
                      <a:pt x="560" y="378"/>
                    </a:lnTo>
                    <a:lnTo>
                      <a:pt x="572" y="336"/>
                    </a:lnTo>
                    <a:lnTo>
                      <a:pt x="576" y="291"/>
                    </a:lnTo>
                    <a:lnTo>
                      <a:pt x="572" y="241"/>
                    </a:lnTo>
                    <a:lnTo>
                      <a:pt x="560" y="199"/>
                    </a:lnTo>
                    <a:lnTo>
                      <a:pt x="543" y="158"/>
                    </a:lnTo>
                    <a:lnTo>
                      <a:pt x="518" y="116"/>
                    </a:lnTo>
                    <a:lnTo>
                      <a:pt x="489" y="82"/>
                    </a:lnTo>
                    <a:lnTo>
                      <a:pt x="456" y="54"/>
                    </a:lnTo>
                    <a:lnTo>
                      <a:pt x="418" y="33"/>
                    </a:lnTo>
                    <a:lnTo>
                      <a:pt x="376" y="16"/>
                    </a:lnTo>
                    <a:lnTo>
                      <a:pt x="335" y="4"/>
                    </a:lnTo>
                    <a:lnTo>
                      <a:pt x="286" y="0"/>
                    </a:lnTo>
                    <a:lnTo>
                      <a:pt x="240" y="4"/>
                    </a:lnTo>
                    <a:lnTo>
                      <a:pt x="194" y="16"/>
                    </a:lnTo>
                    <a:lnTo>
                      <a:pt x="153" y="33"/>
                    </a:lnTo>
                    <a:lnTo>
                      <a:pt x="115" y="54"/>
                    </a:lnTo>
                    <a:lnTo>
                      <a:pt x="82" y="82"/>
                    </a:lnTo>
                    <a:lnTo>
                      <a:pt x="54" y="116"/>
                    </a:lnTo>
                    <a:lnTo>
                      <a:pt x="32" y="158"/>
                    </a:lnTo>
                    <a:lnTo>
                      <a:pt x="12" y="199"/>
                    </a:lnTo>
                    <a:lnTo>
                      <a:pt x="3" y="241"/>
                    </a:lnTo>
                    <a:lnTo>
                      <a:pt x="0" y="291"/>
                    </a:lnTo>
                    <a:lnTo>
                      <a:pt x="3" y="336"/>
                    </a:lnTo>
                    <a:lnTo>
                      <a:pt x="12" y="378"/>
                    </a:lnTo>
                    <a:lnTo>
                      <a:pt x="32" y="419"/>
                    </a:lnTo>
                    <a:lnTo>
                      <a:pt x="54" y="460"/>
                    </a:lnTo>
                    <a:lnTo>
                      <a:pt x="82" y="493"/>
                    </a:lnTo>
                    <a:lnTo>
                      <a:pt x="115" y="523"/>
                    </a:lnTo>
                    <a:lnTo>
                      <a:pt x="153" y="543"/>
                    </a:lnTo>
                    <a:lnTo>
                      <a:pt x="194" y="560"/>
                    </a:lnTo>
                    <a:lnTo>
                      <a:pt x="240" y="572"/>
                    </a:lnTo>
                    <a:lnTo>
                      <a:pt x="286"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625" name="Freeform 128">
                <a:extLst>
                  <a:ext uri="{FF2B5EF4-FFF2-40B4-BE49-F238E27FC236}">
                    <a16:creationId xmlns:a16="http://schemas.microsoft.com/office/drawing/2014/main" id="{FE18399F-C2EE-4777-8CEE-1046AFF7D56A}"/>
                  </a:ext>
                </a:extLst>
              </p:cNvPr>
              <p:cNvSpPr>
                <a:spLocks/>
              </p:cNvSpPr>
              <p:nvPr/>
            </p:nvSpPr>
            <p:spPr bwMode="auto">
              <a:xfrm>
                <a:off x="2839" y="996"/>
                <a:ext cx="62" cy="61"/>
              </a:xfrm>
              <a:custGeom>
                <a:avLst/>
                <a:gdLst>
                  <a:gd name="T0" fmla="*/ 31 w 307"/>
                  <a:gd name="T1" fmla="*/ 61 h 304"/>
                  <a:gd name="T2" fmla="*/ 36 w 307"/>
                  <a:gd name="T3" fmla="*/ 61 h 304"/>
                  <a:gd name="T4" fmla="*/ 40 w 307"/>
                  <a:gd name="T5" fmla="*/ 59 h 304"/>
                  <a:gd name="T6" fmla="*/ 45 w 307"/>
                  <a:gd name="T7" fmla="*/ 57 h 304"/>
                  <a:gd name="T8" fmla="*/ 49 w 307"/>
                  <a:gd name="T9" fmla="*/ 55 h 304"/>
                  <a:gd name="T10" fmla="*/ 53 w 307"/>
                  <a:gd name="T11" fmla="*/ 52 h 304"/>
                  <a:gd name="T12" fmla="*/ 55 w 307"/>
                  <a:gd name="T13" fmla="*/ 48 h 304"/>
                  <a:gd name="T14" fmla="*/ 58 w 307"/>
                  <a:gd name="T15" fmla="*/ 45 h 304"/>
                  <a:gd name="T16" fmla="*/ 60 w 307"/>
                  <a:gd name="T17" fmla="*/ 40 h 304"/>
                  <a:gd name="T18" fmla="*/ 61 w 307"/>
                  <a:gd name="T19" fmla="*/ 36 h 304"/>
                  <a:gd name="T20" fmla="*/ 62 w 307"/>
                  <a:gd name="T21" fmla="*/ 31 h 304"/>
                  <a:gd name="T22" fmla="*/ 61 w 307"/>
                  <a:gd name="T23" fmla="*/ 26 h 304"/>
                  <a:gd name="T24" fmla="*/ 60 w 307"/>
                  <a:gd name="T25" fmla="*/ 21 h 304"/>
                  <a:gd name="T26" fmla="*/ 58 w 307"/>
                  <a:gd name="T27" fmla="*/ 17 h 304"/>
                  <a:gd name="T28" fmla="*/ 55 w 307"/>
                  <a:gd name="T29" fmla="*/ 13 h 304"/>
                  <a:gd name="T30" fmla="*/ 53 w 307"/>
                  <a:gd name="T31" fmla="*/ 9 h 304"/>
                  <a:gd name="T32" fmla="*/ 49 w 307"/>
                  <a:gd name="T33" fmla="*/ 6 h 304"/>
                  <a:gd name="T34" fmla="*/ 45 w 307"/>
                  <a:gd name="T35" fmla="*/ 3 h 304"/>
                  <a:gd name="T36" fmla="*/ 40 w 307"/>
                  <a:gd name="T37" fmla="*/ 2 h 304"/>
                  <a:gd name="T38" fmla="*/ 36 w 307"/>
                  <a:gd name="T39" fmla="*/ 1 h 304"/>
                  <a:gd name="T40" fmla="*/ 31 w 307"/>
                  <a:gd name="T41" fmla="*/ 0 h 304"/>
                  <a:gd name="T42" fmla="*/ 26 w 307"/>
                  <a:gd name="T43" fmla="*/ 1 h 304"/>
                  <a:gd name="T44" fmla="*/ 21 w 307"/>
                  <a:gd name="T45" fmla="*/ 2 h 304"/>
                  <a:gd name="T46" fmla="*/ 17 w 307"/>
                  <a:gd name="T47" fmla="*/ 3 h 304"/>
                  <a:gd name="T48" fmla="*/ 13 w 307"/>
                  <a:gd name="T49" fmla="*/ 6 h 304"/>
                  <a:gd name="T50" fmla="*/ 9 w 307"/>
                  <a:gd name="T51" fmla="*/ 9 h 304"/>
                  <a:gd name="T52" fmla="*/ 6 w 307"/>
                  <a:gd name="T53" fmla="*/ 13 h 304"/>
                  <a:gd name="T54" fmla="*/ 3 w 307"/>
                  <a:gd name="T55" fmla="*/ 17 h 304"/>
                  <a:gd name="T56" fmla="*/ 2 w 307"/>
                  <a:gd name="T57" fmla="*/ 21 h 304"/>
                  <a:gd name="T58" fmla="*/ 1 w 307"/>
                  <a:gd name="T59" fmla="*/ 26 h 304"/>
                  <a:gd name="T60" fmla="*/ 0 w 307"/>
                  <a:gd name="T61" fmla="*/ 31 h 304"/>
                  <a:gd name="T62" fmla="*/ 1 w 307"/>
                  <a:gd name="T63" fmla="*/ 36 h 304"/>
                  <a:gd name="T64" fmla="*/ 2 w 307"/>
                  <a:gd name="T65" fmla="*/ 40 h 304"/>
                  <a:gd name="T66" fmla="*/ 3 w 307"/>
                  <a:gd name="T67" fmla="*/ 45 h 304"/>
                  <a:gd name="T68" fmla="*/ 6 w 307"/>
                  <a:gd name="T69" fmla="*/ 48 h 304"/>
                  <a:gd name="T70" fmla="*/ 9 w 307"/>
                  <a:gd name="T71" fmla="*/ 52 h 304"/>
                  <a:gd name="T72" fmla="*/ 13 w 307"/>
                  <a:gd name="T73" fmla="*/ 55 h 304"/>
                  <a:gd name="T74" fmla="*/ 17 w 307"/>
                  <a:gd name="T75" fmla="*/ 57 h 304"/>
                  <a:gd name="T76" fmla="*/ 21 w 307"/>
                  <a:gd name="T77" fmla="*/ 59 h 304"/>
                  <a:gd name="T78" fmla="*/ 26 w 307"/>
                  <a:gd name="T79" fmla="*/ 61 h 304"/>
                  <a:gd name="T80" fmla="*/ 31 w 307"/>
                  <a:gd name="T81" fmla="*/ 61 h 30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7"/>
                  <a:gd name="T124" fmla="*/ 0 h 304"/>
                  <a:gd name="T125" fmla="*/ 307 w 307"/>
                  <a:gd name="T126" fmla="*/ 304 h 30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7" h="304">
                    <a:moveTo>
                      <a:pt x="154" y="304"/>
                    </a:moveTo>
                    <a:lnTo>
                      <a:pt x="179" y="304"/>
                    </a:lnTo>
                    <a:lnTo>
                      <a:pt x="199" y="295"/>
                    </a:lnTo>
                    <a:lnTo>
                      <a:pt x="224" y="286"/>
                    </a:lnTo>
                    <a:lnTo>
                      <a:pt x="244" y="274"/>
                    </a:lnTo>
                    <a:lnTo>
                      <a:pt x="262" y="261"/>
                    </a:lnTo>
                    <a:lnTo>
                      <a:pt x="274" y="241"/>
                    </a:lnTo>
                    <a:lnTo>
                      <a:pt x="287" y="225"/>
                    </a:lnTo>
                    <a:lnTo>
                      <a:pt x="298" y="200"/>
                    </a:lnTo>
                    <a:lnTo>
                      <a:pt x="303" y="178"/>
                    </a:lnTo>
                    <a:lnTo>
                      <a:pt x="307" y="154"/>
                    </a:lnTo>
                    <a:lnTo>
                      <a:pt x="303" y="129"/>
                    </a:lnTo>
                    <a:lnTo>
                      <a:pt x="298" y="104"/>
                    </a:lnTo>
                    <a:lnTo>
                      <a:pt x="287" y="83"/>
                    </a:lnTo>
                    <a:lnTo>
                      <a:pt x="274" y="63"/>
                    </a:lnTo>
                    <a:lnTo>
                      <a:pt x="262" y="46"/>
                    </a:lnTo>
                    <a:lnTo>
                      <a:pt x="244" y="29"/>
                    </a:lnTo>
                    <a:lnTo>
                      <a:pt x="224" y="17"/>
                    </a:lnTo>
                    <a:lnTo>
                      <a:pt x="199" y="9"/>
                    </a:lnTo>
                    <a:lnTo>
                      <a:pt x="179" y="5"/>
                    </a:lnTo>
                    <a:lnTo>
                      <a:pt x="154" y="0"/>
                    </a:lnTo>
                    <a:lnTo>
                      <a:pt x="129" y="5"/>
                    </a:lnTo>
                    <a:lnTo>
                      <a:pt x="104" y="9"/>
                    </a:lnTo>
                    <a:lnTo>
                      <a:pt x="83" y="17"/>
                    </a:lnTo>
                    <a:lnTo>
                      <a:pt x="62" y="29"/>
                    </a:lnTo>
                    <a:lnTo>
                      <a:pt x="46" y="46"/>
                    </a:lnTo>
                    <a:lnTo>
                      <a:pt x="29" y="63"/>
                    </a:lnTo>
                    <a:lnTo>
                      <a:pt x="17" y="83"/>
                    </a:lnTo>
                    <a:lnTo>
                      <a:pt x="8" y="104"/>
                    </a:lnTo>
                    <a:lnTo>
                      <a:pt x="4" y="129"/>
                    </a:lnTo>
                    <a:lnTo>
                      <a:pt x="0" y="154"/>
                    </a:lnTo>
                    <a:lnTo>
                      <a:pt x="4" y="178"/>
                    </a:lnTo>
                    <a:lnTo>
                      <a:pt x="8" y="200"/>
                    </a:lnTo>
                    <a:lnTo>
                      <a:pt x="17" y="225"/>
                    </a:lnTo>
                    <a:lnTo>
                      <a:pt x="29" y="241"/>
                    </a:lnTo>
                    <a:lnTo>
                      <a:pt x="46" y="261"/>
                    </a:lnTo>
                    <a:lnTo>
                      <a:pt x="62" y="274"/>
                    </a:lnTo>
                    <a:lnTo>
                      <a:pt x="83" y="286"/>
                    </a:lnTo>
                    <a:lnTo>
                      <a:pt x="104" y="295"/>
                    </a:lnTo>
                    <a:lnTo>
                      <a:pt x="129" y="304"/>
                    </a:lnTo>
                    <a:lnTo>
                      <a:pt x="154" y="304"/>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26" name="Freeform 129">
                <a:extLst>
                  <a:ext uri="{FF2B5EF4-FFF2-40B4-BE49-F238E27FC236}">
                    <a16:creationId xmlns:a16="http://schemas.microsoft.com/office/drawing/2014/main" id="{06473613-5CA0-4216-BBD7-7F99E3368071}"/>
                  </a:ext>
                </a:extLst>
              </p:cNvPr>
              <p:cNvSpPr>
                <a:spLocks/>
              </p:cNvSpPr>
              <p:nvPr/>
            </p:nvSpPr>
            <p:spPr bwMode="auto">
              <a:xfrm>
                <a:off x="2842" y="997"/>
                <a:ext cx="54" cy="55"/>
              </a:xfrm>
              <a:custGeom>
                <a:avLst/>
                <a:gdLst>
                  <a:gd name="T0" fmla="*/ 27 w 270"/>
                  <a:gd name="T1" fmla="*/ 55 h 274"/>
                  <a:gd name="T2" fmla="*/ 32 w 270"/>
                  <a:gd name="T3" fmla="*/ 54 h 274"/>
                  <a:gd name="T4" fmla="*/ 36 w 270"/>
                  <a:gd name="T5" fmla="*/ 53 h 274"/>
                  <a:gd name="T6" fmla="*/ 40 w 270"/>
                  <a:gd name="T7" fmla="*/ 51 h 274"/>
                  <a:gd name="T8" fmla="*/ 43 w 270"/>
                  <a:gd name="T9" fmla="*/ 49 h 274"/>
                  <a:gd name="T10" fmla="*/ 46 w 270"/>
                  <a:gd name="T11" fmla="*/ 47 h 274"/>
                  <a:gd name="T12" fmla="*/ 49 w 270"/>
                  <a:gd name="T13" fmla="*/ 43 h 274"/>
                  <a:gd name="T14" fmla="*/ 52 w 270"/>
                  <a:gd name="T15" fmla="*/ 40 h 274"/>
                  <a:gd name="T16" fmla="*/ 53 w 270"/>
                  <a:gd name="T17" fmla="*/ 36 h 274"/>
                  <a:gd name="T18" fmla="*/ 54 w 270"/>
                  <a:gd name="T19" fmla="*/ 32 h 274"/>
                  <a:gd name="T20" fmla="*/ 54 w 270"/>
                  <a:gd name="T21" fmla="*/ 28 h 274"/>
                  <a:gd name="T22" fmla="*/ 54 w 270"/>
                  <a:gd name="T23" fmla="*/ 23 h 274"/>
                  <a:gd name="T24" fmla="*/ 53 w 270"/>
                  <a:gd name="T25" fmla="*/ 19 h 274"/>
                  <a:gd name="T26" fmla="*/ 52 w 270"/>
                  <a:gd name="T27" fmla="*/ 15 h 274"/>
                  <a:gd name="T28" fmla="*/ 49 w 270"/>
                  <a:gd name="T29" fmla="*/ 12 h 274"/>
                  <a:gd name="T30" fmla="*/ 46 w 270"/>
                  <a:gd name="T31" fmla="*/ 8 h 274"/>
                  <a:gd name="T32" fmla="*/ 43 w 270"/>
                  <a:gd name="T33" fmla="*/ 6 h 274"/>
                  <a:gd name="T34" fmla="*/ 40 w 270"/>
                  <a:gd name="T35" fmla="*/ 3 h 274"/>
                  <a:gd name="T36" fmla="*/ 36 w 270"/>
                  <a:gd name="T37" fmla="*/ 2 h 274"/>
                  <a:gd name="T38" fmla="*/ 32 w 270"/>
                  <a:gd name="T39" fmla="*/ 1 h 274"/>
                  <a:gd name="T40" fmla="*/ 27 w 270"/>
                  <a:gd name="T41" fmla="*/ 0 h 274"/>
                  <a:gd name="T42" fmla="*/ 23 w 270"/>
                  <a:gd name="T43" fmla="*/ 1 h 274"/>
                  <a:gd name="T44" fmla="*/ 18 w 270"/>
                  <a:gd name="T45" fmla="*/ 2 h 274"/>
                  <a:gd name="T46" fmla="*/ 15 w 270"/>
                  <a:gd name="T47" fmla="*/ 3 h 274"/>
                  <a:gd name="T48" fmla="*/ 11 w 270"/>
                  <a:gd name="T49" fmla="*/ 6 h 274"/>
                  <a:gd name="T50" fmla="*/ 8 w 270"/>
                  <a:gd name="T51" fmla="*/ 8 h 274"/>
                  <a:gd name="T52" fmla="*/ 5 w 270"/>
                  <a:gd name="T53" fmla="*/ 12 h 274"/>
                  <a:gd name="T54" fmla="*/ 3 w 270"/>
                  <a:gd name="T55" fmla="*/ 15 h 274"/>
                  <a:gd name="T56" fmla="*/ 2 w 270"/>
                  <a:gd name="T57" fmla="*/ 18 h 274"/>
                  <a:gd name="T58" fmla="*/ 0 w 270"/>
                  <a:gd name="T59" fmla="*/ 22 h 274"/>
                  <a:gd name="T60" fmla="*/ 0 w 270"/>
                  <a:gd name="T61" fmla="*/ 28 h 274"/>
                  <a:gd name="T62" fmla="*/ 0 w 270"/>
                  <a:gd name="T63" fmla="*/ 28 h 274"/>
                  <a:gd name="T64" fmla="*/ 0 w 270"/>
                  <a:gd name="T65" fmla="*/ 29 h 274"/>
                  <a:gd name="T66" fmla="*/ 1 w 270"/>
                  <a:gd name="T67" fmla="*/ 33 h 274"/>
                  <a:gd name="T68" fmla="*/ 2 w 270"/>
                  <a:gd name="T69" fmla="*/ 37 h 274"/>
                  <a:gd name="T70" fmla="*/ 3 w 270"/>
                  <a:gd name="T71" fmla="*/ 41 h 274"/>
                  <a:gd name="T72" fmla="*/ 6 w 270"/>
                  <a:gd name="T73" fmla="*/ 44 h 274"/>
                  <a:gd name="T74" fmla="*/ 8 w 270"/>
                  <a:gd name="T75" fmla="*/ 47 h 274"/>
                  <a:gd name="T76" fmla="*/ 12 w 270"/>
                  <a:gd name="T77" fmla="*/ 50 h 274"/>
                  <a:gd name="T78" fmla="*/ 15 w 270"/>
                  <a:gd name="T79" fmla="*/ 51 h 274"/>
                  <a:gd name="T80" fmla="*/ 19 w 270"/>
                  <a:gd name="T81" fmla="*/ 53 h 274"/>
                  <a:gd name="T82" fmla="*/ 23 w 270"/>
                  <a:gd name="T83" fmla="*/ 54 h 274"/>
                  <a:gd name="T84" fmla="*/ 27 w 270"/>
                  <a:gd name="T85" fmla="*/ 55 h 27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4"/>
                  <a:gd name="T131" fmla="*/ 270 w 270"/>
                  <a:gd name="T132" fmla="*/ 274 h 27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4">
                    <a:moveTo>
                      <a:pt x="137" y="274"/>
                    </a:moveTo>
                    <a:lnTo>
                      <a:pt x="158" y="269"/>
                    </a:lnTo>
                    <a:lnTo>
                      <a:pt x="178" y="265"/>
                    </a:lnTo>
                    <a:lnTo>
                      <a:pt x="200" y="256"/>
                    </a:lnTo>
                    <a:lnTo>
                      <a:pt x="216" y="245"/>
                    </a:lnTo>
                    <a:lnTo>
                      <a:pt x="232" y="232"/>
                    </a:lnTo>
                    <a:lnTo>
                      <a:pt x="245" y="215"/>
                    </a:lnTo>
                    <a:lnTo>
                      <a:pt x="258" y="198"/>
                    </a:lnTo>
                    <a:lnTo>
                      <a:pt x="266" y="178"/>
                    </a:lnTo>
                    <a:lnTo>
                      <a:pt x="270" y="157"/>
                    </a:lnTo>
                    <a:lnTo>
                      <a:pt x="270" y="137"/>
                    </a:lnTo>
                    <a:lnTo>
                      <a:pt x="270" y="116"/>
                    </a:lnTo>
                    <a:lnTo>
                      <a:pt x="266" y="95"/>
                    </a:lnTo>
                    <a:lnTo>
                      <a:pt x="258" y="74"/>
                    </a:lnTo>
                    <a:lnTo>
                      <a:pt x="245" y="58"/>
                    </a:lnTo>
                    <a:lnTo>
                      <a:pt x="232" y="41"/>
                    </a:lnTo>
                    <a:lnTo>
                      <a:pt x="216" y="29"/>
                    </a:lnTo>
                    <a:lnTo>
                      <a:pt x="200" y="16"/>
                    </a:lnTo>
                    <a:lnTo>
                      <a:pt x="178" y="8"/>
                    </a:lnTo>
                    <a:lnTo>
                      <a:pt x="158" y="4"/>
                    </a:lnTo>
                    <a:lnTo>
                      <a:pt x="137" y="0"/>
                    </a:lnTo>
                    <a:lnTo>
                      <a:pt x="113" y="4"/>
                    </a:lnTo>
                    <a:lnTo>
                      <a:pt x="92" y="8"/>
                    </a:lnTo>
                    <a:lnTo>
                      <a:pt x="75" y="16"/>
                    </a:lnTo>
                    <a:lnTo>
                      <a:pt x="54" y="29"/>
                    </a:lnTo>
                    <a:lnTo>
                      <a:pt x="42" y="41"/>
                    </a:lnTo>
                    <a:lnTo>
                      <a:pt x="25" y="58"/>
                    </a:lnTo>
                    <a:lnTo>
                      <a:pt x="17" y="74"/>
                    </a:lnTo>
                    <a:lnTo>
                      <a:pt x="9" y="90"/>
                    </a:lnTo>
                    <a:lnTo>
                      <a:pt x="0" y="112"/>
                    </a:lnTo>
                    <a:lnTo>
                      <a:pt x="0" y="137"/>
                    </a:lnTo>
                    <a:lnTo>
                      <a:pt x="0" y="141"/>
                    </a:lnTo>
                    <a:lnTo>
                      <a:pt x="0" y="144"/>
                    </a:lnTo>
                    <a:lnTo>
                      <a:pt x="5" y="166"/>
                    </a:lnTo>
                    <a:lnTo>
                      <a:pt x="9" y="186"/>
                    </a:lnTo>
                    <a:lnTo>
                      <a:pt x="17" y="202"/>
                    </a:lnTo>
                    <a:lnTo>
                      <a:pt x="30" y="220"/>
                    </a:lnTo>
                    <a:lnTo>
                      <a:pt x="42" y="236"/>
                    </a:lnTo>
                    <a:lnTo>
                      <a:pt x="59" y="249"/>
                    </a:lnTo>
                    <a:lnTo>
                      <a:pt x="75" y="256"/>
                    </a:lnTo>
                    <a:lnTo>
                      <a:pt x="96" y="265"/>
                    </a:lnTo>
                    <a:lnTo>
                      <a:pt x="117" y="269"/>
                    </a:lnTo>
                    <a:lnTo>
                      <a:pt x="137" y="274"/>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27" name="Freeform 130">
                <a:extLst>
                  <a:ext uri="{FF2B5EF4-FFF2-40B4-BE49-F238E27FC236}">
                    <a16:creationId xmlns:a16="http://schemas.microsoft.com/office/drawing/2014/main" id="{9C4C9E1F-E43B-4889-85EC-CD6A4AE4E3BA}"/>
                  </a:ext>
                </a:extLst>
              </p:cNvPr>
              <p:cNvSpPr>
                <a:spLocks/>
              </p:cNvSpPr>
              <p:nvPr/>
            </p:nvSpPr>
            <p:spPr bwMode="auto">
              <a:xfrm>
                <a:off x="2844" y="998"/>
                <a:ext cx="48" cy="48"/>
              </a:xfrm>
              <a:custGeom>
                <a:avLst/>
                <a:gdLst>
                  <a:gd name="T0" fmla="*/ 23 w 237"/>
                  <a:gd name="T1" fmla="*/ 48 h 241"/>
                  <a:gd name="T2" fmla="*/ 28 w 237"/>
                  <a:gd name="T3" fmla="*/ 47 h 241"/>
                  <a:gd name="T4" fmla="*/ 31 w 237"/>
                  <a:gd name="T5" fmla="*/ 46 h 241"/>
                  <a:gd name="T6" fmla="*/ 35 w 237"/>
                  <a:gd name="T7" fmla="*/ 45 h 241"/>
                  <a:gd name="T8" fmla="*/ 38 w 237"/>
                  <a:gd name="T9" fmla="*/ 43 h 241"/>
                  <a:gd name="T10" fmla="*/ 41 w 237"/>
                  <a:gd name="T11" fmla="*/ 40 h 241"/>
                  <a:gd name="T12" fmla="*/ 44 w 237"/>
                  <a:gd name="T13" fmla="*/ 38 h 241"/>
                  <a:gd name="T14" fmla="*/ 45 w 237"/>
                  <a:gd name="T15" fmla="*/ 35 h 241"/>
                  <a:gd name="T16" fmla="*/ 47 w 237"/>
                  <a:gd name="T17" fmla="*/ 31 h 241"/>
                  <a:gd name="T18" fmla="*/ 48 w 237"/>
                  <a:gd name="T19" fmla="*/ 28 h 241"/>
                  <a:gd name="T20" fmla="*/ 48 w 237"/>
                  <a:gd name="T21" fmla="*/ 24 h 241"/>
                  <a:gd name="T22" fmla="*/ 48 w 237"/>
                  <a:gd name="T23" fmla="*/ 20 h 241"/>
                  <a:gd name="T24" fmla="*/ 47 w 237"/>
                  <a:gd name="T25" fmla="*/ 17 h 241"/>
                  <a:gd name="T26" fmla="*/ 45 w 237"/>
                  <a:gd name="T27" fmla="*/ 13 h 241"/>
                  <a:gd name="T28" fmla="*/ 44 w 237"/>
                  <a:gd name="T29" fmla="*/ 10 h 241"/>
                  <a:gd name="T30" fmla="*/ 41 w 237"/>
                  <a:gd name="T31" fmla="*/ 7 h 241"/>
                  <a:gd name="T32" fmla="*/ 38 w 237"/>
                  <a:gd name="T33" fmla="*/ 5 h 241"/>
                  <a:gd name="T34" fmla="*/ 35 w 237"/>
                  <a:gd name="T35" fmla="*/ 3 h 241"/>
                  <a:gd name="T36" fmla="*/ 31 w 237"/>
                  <a:gd name="T37" fmla="*/ 2 h 241"/>
                  <a:gd name="T38" fmla="*/ 28 w 237"/>
                  <a:gd name="T39" fmla="*/ 1 h 241"/>
                  <a:gd name="T40" fmla="*/ 23 w 237"/>
                  <a:gd name="T41" fmla="*/ 0 h 241"/>
                  <a:gd name="T42" fmla="*/ 20 w 237"/>
                  <a:gd name="T43" fmla="*/ 1 h 241"/>
                  <a:gd name="T44" fmla="*/ 16 w 237"/>
                  <a:gd name="T45" fmla="*/ 2 h 241"/>
                  <a:gd name="T46" fmla="*/ 13 w 237"/>
                  <a:gd name="T47" fmla="*/ 3 h 241"/>
                  <a:gd name="T48" fmla="*/ 10 w 237"/>
                  <a:gd name="T49" fmla="*/ 5 h 241"/>
                  <a:gd name="T50" fmla="*/ 7 w 237"/>
                  <a:gd name="T51" fmla="*/ 7 h 241"/>
                  <a:gd name="T52" fmla="*/ 4 w 237"/>
                  <a:gd name="T53" fmla="*/ 10 h 241"/>
                  <a:gd name="T54" fmla="*/ 2 w 237"/>
                  <a:gd name="T55" fmla="*/ 13 h 241"/>
                  <a:gd name="T56" fmla="*/ 1 w 237"/>
                  <a:gd name="T57" fmla="*/ 17 h 241"/>
                  <a:gd name="T58" fmla="*/ 0 w 237"/>
                  <a:gd name="T59" fmla="*/ 20 h 241"/>
                  <a:gd name="T60" fmla="*/ 0 w 237"/>
                  <a:gd name="T61" fmla="*/ 24 h 241"/>
                  <a:gd name="T62" fmla="*/ 0 w 237"/>
                  <a:gd name="T63" fmla="*/ 25 h 241"/>
                  <a:gd name="T64" fmla="*/ 0 w 237"/>
                  <a:gd name="T65" fmla="*/ 29 h 241"/>
                  <a:gd name="T66" fmla="*/ 2 w 237"/>
                  <a:gd name="T67" fmla="*/ 32 h 241"/>
                  <a:gd name="T68" fmla="*/ 2 w 237"/>
                  <a:gd name="T69" fmla="*/ 35 h 241"/>
                  <a:gd name="T70" fmla="*/ 5 w 237"/>
                  <a:gd name="T71" fmla="*/ 39 h 241"/>
                  <a:gd name="T72" fmla="*/ 7 w 237"/>
                  <a:gd name="T73" fmla="*/ 41 h 241"/>
                  <a:gd name="T74" fmla="*/ 10 w 237"/>
                  <a:gd name="T75" fmla="*/ 44 h 241"/>
                  <a:gd name="T76" fmla="*/ 13 w 237"/>
                  <a:gd name="T77" fmla="*/ 45 h 241"/>
                  <a:gd name="T78" fmla="*/ 17 w 237"/>
                  <a:gd name="T79" fmla="*/ 46 h 241"/>
                  <a:gd name="T80" fmla="*/ 20 w 237"/>
                  <a:gd name="T81" fmla="*/ 47 h 241"/>
                  <a:gd name="T82" fmla="*/ 23 w 237"/>
                  <a:gd name="T83" fmla="*/ 48 h 24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37"/>
                  <a:gd name="T127" fmla="*/ 0 h 241"/>
                  <a:gd name="T128" fmla="*/ 237 w 237"/>
                  <a:gd name="T129" fmla="*/ 241 h 24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37" h="241">
                    <a:moveTo>
                      <a:pt x="116" y="241"/>
                    </a:moveTo>
                    <a:lnTo>
                      <a:pt x="137" y="236"/>
                    </a:lnTo>
                    <a:lnTo>
                      <a:pt x="154" y="232"/>
                    </a:lnTo>
                    <a:lnTo>
                      <a:pt x="174" y="228"/>
                    </a:lnTo>
                    <a:lnTo>
                      <a:pt x="187" y="216"/>
                    </a:lnTo>
                    <a:lnTo>
                      <a:pt x="203" y="203"/>
                    </a:lnTo>
                    <a:lnTo>
                      <a:pt x="216" y="191"/>
                    </a:lnTo>
                    <a:lnTo>
                      <a:pt x="224" y="174"/>
                    </a:lnTo>
                    <a:lnTo>
                      <a:pt x="232" y="157"/>
                    </a:lnTo>
                    <a:lnTo>
                      <a:pt x="237" y="140"/>
                    </a:lnTo>
                    <a:lnTo>
                      <a:pt x="237" y="120"/>
                    </a:lnTo>
                    <a:lnTo>
                      <a:pt x="237" y="99"/>
                    </a:lnTo>
                    <a:lnTo>
                      <a:pt x="232" y="83"/>
                    </a:lnTo>
                    <a:lnTo>
                      <a:pt x="224" y="66"/>
                    </a:lnTo>
                    <a:lnTo>
                      <a:pt x="216" y="50"/>
                    </a:lnTo>
                    <a:lnTo>
                      <a:pt x="203" y="37"/>
                    </a:lnTo>
                    <a:lnTo>
                      <a:pt x="187" y="25"/>
                    </a:lnTo>
                    <a:lnTo>
                      <a:pt x="174" y="16"/>
                    </a:lnTo>
                    <a:lnTo>
                      <a:pt x="154" y="8"/>
                    </a:lnTo>
                    <a:lnTo>
                      <a:pt x="137" y="4"/>
                    </a:lnTo>
                    <a:lnTo>
                      <a:pt x="116" y="0"/>
                    </a:lnTo>
                    <a:lnTo>
                      <a:pt x="100" y="4"/>
                    </a:lnTo>
                    <a:lnTo>
                      <a:pt x="79" y="8"/>
                    </a:lnTo>
                    <a:lnTo>
                      <a:pt x="62" y="16"/>
                    </a:lnTo>
                    <a:lnTo>
                      <a:pt x="50" y="25"/>
                    </a:lnTo>
                    <a:lnTo>
                      <a:pt x="33" y="37"/>
                    </a:lnTo>
                    <a:lnTo>
                      <a:pt x="21" y="50"/>
                    </a:lnTo>
                    <a:lnTo>
                      <a:pt x="12" y="66"/>
                    </a:lnTo>
                    <a:lnTo>
                      <a:pt x="4" y="83"/>
                    </a:lnTo>
                    <a:lnTo>
                      <a:pt x="0" y="99"/>
                    </a:lnTo>
                    <a:lnTo>
                      <a:pt x="0" y="120"/>
                    </a:lnTo>
                    <a:lnTo>
                      <a:pt x="0" y="124"/>
                    </a:lnTo>
                    <a:lnTo>
                      <a:pt x="0" y="145"/>
                    </a:lnTo>
                    <a:lnTo>
                      <a:pt x="8" y="162"/>
                    </a:lnTo>
                    <a:lnTo>
                      <a:pt x="12" y="178"/>
                    </a:lnTo>
                    <a:lnTo>
                      <a:pt x="25" y="194"/>
                    </a:lnTo>
                    <a:lnTo>
                      <a:pt x="37" y="207"/>
                    </a:lnTo>
                    <a:lnTo>
                      <a:pt x="50" y="220"/>
                    </a:lnTo>
                    <a:lnTo>
                      <a:pt x="66" y="228"/>
                    </a:lnTo>
                    <a:lnTo>
                      <a:pt x="83" y="232"/>
                    </a:lnTo>
                    <a:lnTo>
                      <a:pt x="100" y="236"/>
                    </a:lnTo>
                    <a:lnTo>
                      <a:pt x="116" y="241"/>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28" name="Freeform 131">
                <a:extLst>
                  <a:ext uri="{FF2B5EF4-FFF2-40B4-BE49-F238E27FC236}">
                    <a16:creationId xmlns:a16="http://schemas.microsoft.com/office/drawing/2014/main" id="{863BCFFF-3E5B-404E-8E52-B1741DF6550A}"/>
                  </a:ext>
                </a:extLst>
              </p:cNvPr>
              <p:cNvSpPr>
                <a:spLocks/>
              </p:cNvSpPr>
              <p:nvPr/>
            </p:nvSpPr>
            <p:spPr bwMode="auto">
              <a:xfrm>
                <a:off x="2846" y="999"/>
                <a:ext cx="42" cy="41"/>
              </a:xfrm>
              <a:custGeom>
                <a:avLst/>
                <a:gdLst>
                  <a:gd name="T0" fmla="*/ 21 w 208"/>
                  <a:gd name="T1" fmla="*/ 41 h 203"/>
                  <a:gd name="T2" fmla="*/ 24 w 208"/>
                  <a:gd name="T3" fmla="*/ 41 h 203"/>
                  <a:gd name="T4" fmla="*/ 28 w 208"/>
                  <a:gd name="T5" fmla="*/ 40 h 203"/>
                  <a:gd name="T6" fmla="*/ 30 w 208"/>
                  <a:gd name="T7" fmla="*/ 38 h 203"/>
                  <a:gd name="T8" fmla="*/ 34 w 208"/>
                  <a:gd name="T9" fmla="*/ 37 h 203"/>
                  <a:gd name="T10" fmla="*/ 36 w 208"/>
                  <a:gd name="T11" fmla="*/ 35 h 203"/>
                  <a:gd name="T12" fmla="*/ 38 w 208"/>
                  <a:gd name="T13" fmla="*/ 33 h 203"/>
                  <a:gd name="T14" fmla="*/ 39 w 208"/>
                  <a:gd name="T15" fmla="*/ 30 h 203"/>
                  <a:gd name="T16" fmla="*/ 41 w 208"/>
                  <a:gd name="T17" fmla="*/ 27 h 203"/>
                  <a:gd name="T18" fmla="*/ 41 w 208"/>
                  <a:gd name="T19" fmla="*/ 23 h 203"/>
                  <a:gd name="T20" fmla="*/ 42 w 208"/>
                  <a:gd name="T21" fmla="*/ 20 h 203"/>
                  <a:gd name="T22" fmla="*/ 41 w 208"/>
                  <a:gd name="T23" fmla="*/ 17 h 203"/>
                  <a:gd name="T24" fmla="*/ 41 w 208"/>
                  <a:gd name="T25" fmla="*/ 14 h 203"/>
                  <a:gd name="T26" fmla="*/ 39 w 208"/>
                  <a:gd name="T27" fmla="*/ 11 h 203"/>
                  <a:gd name="T28" fmla="*/ 38 w 208"/>
                  <a:gd name="T29" fmla="*/ 8 h 203"/>
                  <a:gd name="T30" fmla="*/ 36 w 208"/>
                  <a:gd name="T31" fmla="*/ 6 h 203"/>
                  <a:gd name="T32" fmla="*/ 34 w 208"/>
                  <a:gd name="T33" fmla="*/ 3 h 203"/>
                  <a:gd name="T34" fmla="*/ 30 w 208"/>
                  <a:gd name="T35" fmla="*/ 2 h 203"/>
                  <a:gd name="T36" fmla="*/ 28 w 208"/>
                  <a:gd name="T37" fmla="*/ 1 h 203"/>
                  <a:gd name="T38" fmla="*/ 24 w 208"/>
                  <a:gd name="T39" fmla="*/ 0 h 203"/>
                  <a:gd name="T40" fmla="*/ 21 w 208"/>
                  <a:gd name="T41" fmla="*/ 0 h 203"/>
                  <a:gd name="T42" fmla="*/ 18 w 208"/>
                  <a:gd name="T43" fmla="*/ 0 h 203"/>
                  <a:gd name="T44" fmla="*/ 14 w 208"/>
                  <a:gd name="T45" fmla="*/ 1 h 203"/>
                  <a:gd name="T46" fmla="*/ 12 w 208"/>
                  <a:gd name="T47" fmla="*/ 2 h 203"/>
                  <a:gd name="T48" fmla="*/ 9 w 208"/>
                  <a:gd name="T49" fmla="*/ 3 h 203"/>
                  <a:gd name="T50" fmla="*/ 7 w 208"/>
                  <a:gd name="T51" fmla="*/ 6 h 203"/>
                  <a:gd name="T52" fmla="*/ 4 w 208"/>
                  <a:gd name="T53" fmla="*/ 8 h 203"/>
                  <a:gd name="T54" fmla="*/ 3 w 208"/>
                  <a:gd name="T55" fmla="*/ 11 h 203"/>
                  <a:gd name="T56" fmla="*/ 2 w 208"/>
                  <a:gd name="T57" fmla="*/ 13 h 203"/>
                  <a:gd name="T58" fmla="*/ 1 w 208"/>
                  <a:gd name="T59" fmla="*/ 17 h 203"/>
                  <a:gd name="T60" fmla="*/ 0 w 208"/>
                  <a:gd name="T61" fmla="*/ 20 h 203"/>
                  <a:gd name="T62" fmla="*/ 0 w 208"/>
                  <a:gd name="T63" fmla="*/ 21 h 203"/>
                  <a:gd name="T64" fmla="*/ 1 w 208"/>
                  <a:gd name="T65" fmla="*/ 24 h 203"/>
                  <a:gd name="T66" fmla="*/ 2 w 208"/>
                  <a:gd name="T67" fmla="*/ 28 h 203"/>
                  <a:gd name="T68" fmla="*/ 3 w 208"/>
                  <a:gd name="T69" fmla="*/ 30 h 203"/>
                  <a:gd name="T70" fmla="*/ 5 w 208"/>
                  <a:gd name="T71" fmla="*/ 33 h 203"/>
                  <a:gd name="T72" fmla="*/ 7 w 208"/>
                  <a:gd name="T73" fmla="*/ 35 h 203"/>
                  <a:gd name="T74" fmla="*/ 9 w 208"/>
                  <a:gd name="T75" fmla="*/ 37 h 203"/>
                  <a:gd name="T76" fmla="*/ 12 w 208"/>
                  <a:gd name="T77" fmla="*/ 38 h 203"/>
                  <a:gd name="T78" fmla="*/ 14 w 208"/>
                  <a:gd name="T79" fmla="*/ 40 h 203"/>
                  <a:gd name="T80" fmla="*/ 18 w 208"/>
                  <a:gd name="T81" fmla="*/ 41 h 203"/>
                  <a:gd name="T82" fmla="*/ 21 w 208"/>
                  <a:gd name="T83" fmla="*/ 41 h 20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8"/>
                  <a:gd name="T127" fmla="*/ 0 h 203"/>
                  <a:gd name="T128" fmla="*/ 208 w 208"/>
                  <a:gd name="T129" fmla="*/ 203 h 20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8" h="203">
                    <a:moveTo>
                      <a:pt x="103" y="203"/>
                    </a:moveTo>
                    <a:lnTo>
                      <a:pt x="121" y="203"/>
                    </a:lnTo>
                    <a:lnTo>
                      <a:pt x="137" y="199"/>
                    </a:lnTo>
                    <a:lnTo>
                      <a:pt x="150" y="190"/>
                    </a:lnTo>
                    <a:lnTo>
                      <a:pt x="166" y="183"/>
                    </a:lnTo>
                    <a:lnTo>
                      <a:pt x="179" y="174"/>
                    </a:lnTo>
                    <a:lnTo>
                      <a:pt x="187" y="161"/>
                    </a:lnTo>
                    <a:lnTo>
                      <a:pt x="195" y="149"/>
                    </a:lnTo>
                    <a:lnTo>
                      <a:pt x="204" y="132"/>
                    </a:lnTo>
                    <a:lnTo>
                      <a:pt x="204" y="116"/>
                    </a:lnTo>
                    <a:lnTo>
                      <a:pt x="208" y="100"/>
                    </a:lnTo>
                    <a:lnTo>
                      <a:pt x="204" y="83"/>
                    </a:lnTo>
                    <a:lnTo>
                      <a:pt x="204" y="71"/>
                    </a:lnTo>
                    <a:lnTo>
                      <a:pt x="195" y="53"/>
                    </a:lnTo>
                    <a:lnTo>
                      <a:pt x="187" y="42"/>
                    </a:lnTo>
                    <a:lnTo>
                      <a:pt x="179" y="29"/>
                    </a:lnTo>
                    <a:lnTo>
                      <a:pt x="166" y="17"/>
                    </a:lnTo>
                    <a:lnTo>
                      <a:pt x="150" y="8"/>
                    </a:lnTo>
                    <a:lnTo>
                      <a:pt x="137" y="4"/>
                    </a:lnTo>
                    <a:lnTo>
                      <a:pt x="121" y="0"/>
                    </a:lnTo>
                    <a:lnTo>
                      <a:pt x="103" y="0"/>
                    </a:lnTo>
                    <a:lnTo>
                      <a:pt x="87" y="0"/>
                    </a:lnTo>
                    <a:lnTo>
                      <a:pt x="71" y="4"/>
                    </a:lnTo>
                    <a:lnTo>
                      <a:pt x="58" y="8"/>
                    </a:lnTo>
                    <a:lnTo>
                      <a:pt x="46" y="17"/>
                    </a:lnTo>
                    <a:lnTo>
                      <a:pt x="33" y="29"/>
                    </a:lnTo>
                    <a:lnTo>
                      <a:pt x="21" y="42"/>
                    </a:lnTo>
                    <a:lnTo>
                      <a:pt x="13" y="53"/>
                    </a:lnTo>
                    <a:lnTo>
                      <a:pt x="9" y="66"/>
                    </a:lnTo>
                    <a:lnTo>
                      <a:pt x="4" y="83"/>
                    </a:lnTo>
                    <a:lnTo>
                      <a:pt x="0" y="100"/>
                    </a:lnTo>
                    <a:lnTo>
                      <a:pt x="0" y="104"/>
                    </a:lnTo>
                    <a:lnTo>
                      <a:pt x="4" y="120"/>
                    </a:lnTo>
                    <a:lnTo>
                      <a:pt x="9" y="137"/>
                    </a:lnTo>
                    <a:lnTo>
                      <a:pt x="13" y="149"/>
                    </a:lnTo>
                    <a:lnTo>
                      <a:pt x="25" y="161"/>
                    </a:lnTo>
                    <a:lnTo>
                      <a:pt x="33" y="174"/>
                    </a:lnTo>
                    <a:lnTo>
                      <a:pt x="46" y="183"/>
                    </a:lnTo>
                    <a:lnTo>
                      <a:pt x="58" y="190"/>
                    </a:lnTo>
                    <a:lnTo>
                      <a:pt x="71" y="199"/>
                    </a:lnTo>
                    <a:lnTo>
                      <a:pt x="87" y="203"/>
                    </a:lnTo>
                    <a:lnTo>
                      <a:pt x="103" y="203"/>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29" name="Freeform 132">
                <a:extLst>
                  <a:ext uri="{FF2B5EF4-FFF2-40B4-BE49-F238E27FC236}">
                    <a16:creationId xmlns:a16="http://schemas.microsoft.com/office/drawing/2014/main" id="{D1DB6956-1140-4CC8-9428-F0F9ACCAA2D0}"/>
                  </a:ext>
                </a:extLst>
              </p:cNvPr>
              <p:cNvSpPr>
                <a:spLocks/>
              </p:cNvSpPr>
              <p:nvPr/>
            </p:nvSpPr>
            <p:spPr bwMode="auto">
              <a:xfrm>
                <a:off x="2849" y="1000"/>
                <a:ext cx="34" cy="34"/>
              </a:xfrm>
              <a:custGeom>
                <a:avLst/>
                <a:gdLst>
                  <a:gd name="T0" fmla="*/ 17 w 174"/>
                  <a:gd name="T1" fmla="*/ 34 h 170"/>
                  <a:gd name="T2" fmla="*/ 19 w 174"/>
                  <a:gd name="T3" fmla="*/ 34 h 170"/>
                  <a:gd name="T4" fmla="*/ 22 w 174"/>
                  <a:gd name="T5" fmla="*/ 33 h 170"/>
                  <a:gd name="T6" fmla="*/ 24 w 174"/>
                  <a:gd name="T7" fmla="*/ 32 h 170"/>
                  <a:gd name="T8" fmla="*/ 27 w 174"/>
                  <a:gd name="T9" fmla="*/ 31 h 170"/>
                  <a:gd name="T10" fmla="*/ 28 w 174"/>
                  <a:gd name="T11" fmla="*/ 29 h 170"/>
                  <a:gd name="T12" fmla="*/ 31 w 174"/>
                  <a:gd name="T13" fmla="*/ 27 h 170"/>
                  <a:gd name="T14" fmla="*/ 32 w 174"/>
                  <a:gd name="T15" fmla="*/ 25 h 170"/>
                  <a:gd name="T16" fmla="*/ 32 w 174"/>
                  <a:gd name="T17" fmla="*/ 22 h 170"/>
                  <a:gd name="T18" fmla="*/ 33 w 174"/>
                  <a:gd name="T19" fmla="*/ 20 h 170"/>
                  <a:gd name="T20" fmla="*/ 34 w 174"/>
                  <a:gd name="T21" fmla="*/ 17 h 170"/>
                  <a:gd name="T22" fmla="*/ 33 w 174"/>
                  <a:gd name="T23" fmla="*/ 14 h 170"/>
                  <a:gd name="T24" fmla="*/ 32 w 174"/>
                  <a:gd name="T25" fmla="*/ 12 h 170"/>
                  <a:gd name="T26" fmla="*/ 32 w 174"/>
                  <a:gd name="T27" fmla="*/ 9 h 170"/>
                  <a:gd name="T28" fmla="*/ 31 w 174"/>
                  <a:gd name="T29" fmla="*/ 7 h 170"/>
                  <a:gd name="T30" fmla="*/ 28 w 174"/>
                  <a:gd name="T31" fmla="*/ 5 h 170"/>
                  <a:gd name="T32" fmla="*/ 27 w 174"/>
                  <a:gd name="T33" fmla="*/ 3 h 170"/>
                  <a:gd name="T34" fmla="*/ 24 w 174"/>
                  <a:gd name="T35" fmla="*/ 2 h 170"/>
                  <a:gd name="T36" fmla="*/ 22 w 174"/>
                  <a:gd name="T37" fmla="*/ 1 h 170"/>
                  <a:gd name="T38" fmla="*/ 19 w 174"/>
                  <a:gd name="T39" fmla="*/ 0 h 170"/>
                  <a:gd name="T40" fmla="*/ 17 w 174"/>
                  <a:gd name="T41" fmla="*/ 0 h 170"/>
                  <a:gd name="T42" fmla="*/ 14 w 174"/>
                  <a:gd name="T43" fmla="*/ 0 h 170"/>
                  <a:gd name="T44" fmla="*/ 11 w 174"/>
                  <a:gd name="T45" fmla="*/ 1 h 170"/>
                  <a:gd name="T46" fmla="*/ 10 w 174"/>
                  <a:gd name="T47" fmla="*/ 2 h 170"/>
                  <a:gd name="T48" fmla="*/ 7 w 174"/>
                  <a:gd name="T49" fmla="*/ 3 h 170"/>
                  <a:gd name="T50" fmla="*/ 5 w 174"/>
                  <a:gd name="T51" fmla="*/ 5 h 170"/>
                  <a:gd name="T52" fmla="*/ 3 w 174"/>
                  <a:gd name="T53" fmla="*/ 7 h 170"/>
                  <a:gd name="T54" fmla="*/ 2 w 174"/>
                  <a:gd name="T55" fmla="*/ 9 h 170"/>
                  <a:gd name="T56" fmla="*/ 1 w 174"/>
                  <a:gd name="T57" fmla="*/ 12 h 170"/>
                  <a:gd name="T58" fmla="*/ 1 w 174"/>
                  <a:gd name="T59" fmla="*/ 14 h 170"/>
                  <a:gd name="T60" fmla="*/ 0 w 174"/>
                  <a:gd name="T61" fmla="*/ 17 h 170"/>
                  <a:gd name="T62" fmla="*/ 0 w 174"/>
                  <a:gd name="T63" fmla="*/ 17 h 170"/>
                  <a:gd name="T64" fmla="*/ 1 w 174"/>
                  <a:gd name="T65" fmla="*/ 20 h 170"/>
                  <a:gd name="T66" fmla="*/ 1 w 174"/>
                  <a:gd name="T67" fmla="*/ 22 h 170"/>
                  <a:gd name="T68" fmla="*/ 2 w 174"/>
                  <a:gd name="T69" fmla="*/ 25 h 170"/>
                  <a:gd name="T70" fmla="*/ 3 w 174"/>
                  <a:gd name="T71" fmla="*/ 27 h 170"/>
                  <a:gd name="T72" fmla="*/ 5 w 174"/>
                  <a:gd name="T73" fmla="*/ 29 h 170"/>
                  <a:gd name="T74" fmla="*/ 7 w 174"/>
                  <a:gd name="T75" fmla="*/ 31 h 170"/>
                  <a:gd name="T76" fmla="*/ 9 w 174"/>
                  <a:gd name="T77" fmla="*/ 32 h 170"/>
                  <a:gd name="T78" fmla="*/ 11 w 174"/>
                  <a:gd name="T79" fmla="*/ 33 h 170"/>
                  <a:gd name="T80" fmla="*/ 14 w 174"/>
                  <a:gd name="T81" fmla="*/ 34 h 170"/>
                  <a:gd name="T82" fmla="*/ 17 w 174"/>
                  <a:gd name="T83" fmla="*/ 34 h 1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4"/>
                  <a:gd name="T127" fmla="*/ 0 h 170"/>
                  <a:gd name="T128" fmla="*/ 174 w 174"/>
                  <a:gd name="T129" fmla="*/ 170 h 17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4" h="170">
                    <a:moveTo>
                      <a:pt x="87" y="170"/>
                    </a:moveTo>
                    <a:lnTo>
                      <a:pt x="99" y="170"/>
                    </a:lnTo>
                    <a:lnTo>
                      <a:pt x="112" y="166"/>
                    </a:lnTo>
                    <a:lnTo>
                      <a:pt x="124" y="162"/>
                    </a:lnTo>
                    <a:lnTo>
                      <a:pt x="137" y="154"/>
                    </a:lnTo>
                    <a:lnTo>
                      <a:pt x="144" y="145"/>
                    </a:lnTo>
                    <a:lnTo>
                      <a:pt x="157" y="137"/>
                    </a:lnTo>
                    <a:lnTo>
                      <a:pt x="162" y="125"/>
                    </a:lnTo>
                    <a:lnTo>
                      <a:pt x="166" y="112"/>
                    </a:lnTo>
                    <a:lnTo>
                      <a:pt x="170" y="100"/>
                    </a:lnTo>
                    <a:lnTo>
                      <a:pt x="174" y="87"/>
                    </a:lnTo>
                    <a:lnTo>
                      <a:pt x="170" y="71"/>
                    </a:lnTo>
                    <a:lnTo>
                      <a:pt x="166" y="58"/>
                    </a:lnTo>
                    <a:lnTo>
                      <a:pt x="162" y="46"/>
                    </a:lnTo>
                    <a:lnTo>
                      <a:pt x="157" y="33"/>
                    </a:lnTo>
                    <a:lnTo>
                      <a:pt x="144" y="25"/>
                    </a:lnTo>
                    <a:lnTo>
                      <a:pt x="137" y="17"/>
                    </a:lnTo>
                    <a:lnTo>
                      <a:pt x="124" y="8"/>
                    </a:lnTo>
                    <a:lnTo>
                      <a:pt x="112" y="4"/>
                    </a:lnTo>
                    <a:lnTo>
                      <a:pt x="99" y="0"/>
                    </a:lnTo>
                    <a:lnTo>
                      <a:pt x="87" y="0"/>
                    </a:lnTo>
                    <a:lnTo>
                      <a:pt x="74" y="0"/>
                    </a:lnTo>
                    <a:lnTo>
                      <a:pt x="58" y="4"/>
                    </a:lnTo>
                    <a:lnTo>
                      <a:pt x="49" y="8"/>
                    </a:lnTo>
                    <a:lnTo>
                      <a:pt x="37" y="17"/>
                    </a:lnTo>
                    <a:lnTo>
                      <a:pt x="25" y="25"/>
                    </a:lnTo>
                    <a:lnTo>
                      <a:pt x="16" y="33"/>
                    </a:lnTo>
                    <a:lnTo>
                      <a:pt x="12" y="46"/>
                    </a:lnTo>
                    <a:lnTo>
                      <a:pt x="4" y="58"/>
                    </a:lnTo>
                    <a:lnTo>
                      <a:pt x="4" y="71"/>
                    </a:lnTo>
                    <a:lnTo>
                      <a:pt x="0" y="83"/>
                    </a:lnTo>
                    <a:lnTo>
                      <a:pt x="0" y="87"/>
                    </a:lnTo>
                    <a:lnTo>
                      <a:pt x="4" y="100"/>
                    </a:lnTo>
                    <a:lnTo>
                      <a:pt x="4" y="112"/>
                    </a:lnTo>
                    <a:lnTo>
                      <a:pt x="12" y="125"/>
                    </a:lnTo>
                    <a:lnTo>
                      <a:pt x="16" y="137"/>
                    </a:lnTo>
                    <a:lnTo>
                      <a:pt x="25" y="145"/>
                    </a:lnTo>
                    <a:lnTo>
                      <a:pt x="37" y="154"/>
                    </a:lnTo>
                    <a:lnTo>
                      <a:pt x="45" y="162"/>
                    </a:lnTo>
                    <a:lnTo>
                      <a:pt x="58" y="166"/>
                    </a:lnTo>
                    <a:lnTo>
                      <a:pt x="74" y="170"/>
                    </a:lnTo>
                    <a:lnTo>
                      <a:pt x="87" y="170"/>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30" name="Freeform 133">
                <a:extLst>
                  <a:ext uri="{FF2B5EF4-FFF2-40B4-BE49-F238E27FC236}">
                    <a16:creationId xmlns:a16="http://schemas.microsoft.com/office/drawing/2014/main" id="{841B810E-074E-439D-8BA8-B71541D8740A}"/>
                  </a:ext>
                </a:extLst>
              </p:cNvPr>
              <p:cNvSpPr>
                <a:spLocks/>
              </p:cNvSpPr>
              <p:nvPr/>
            </p:nvSpPr>
            <p:spPr bwMode="auto">
              <a:xfrm>
                <a:off x="2851" y="1001"/>
                <a:ext cx="27" cy="28"/>
              </a:xfrm>
              <a:custGeom>
                <a:avLst/>
                <a:gdLst>
                  <a:gd name="T0" fmla="*/ 14 w 137"/>
                  <a:gd name="T1" fmla="*/ 28 h 141"/>
                  <a:gd name="T2" fmla="*/ 15 w 137"/>
                  <a:gd name="T3" fmla="*/ 27 h 141"/>
                  <a:gd name="T4" fmla="*/ 18 w 137"/>
                  <a:gd name="T5" fmla="*/ 27 h 141"/>
                  <a:gd name="T6" fmla="*/ 20 w 137"/>
                  <a:gd name="T7" fmla="*/ 26 h 141"/>
                  <a:gd name="T8" fmla="*/ 21 w 137"/>
                  <a:gd name="T9" fmla="*/ 25 h 141"/>
                  <a:gd name="T10" fmla="*/ 23 w 137"/>
                  <a:gd name="T11" fmla="*/ 24 h 141"/>
                  <a:gd name="T12" fmla="*/ 25 w 137"/>
                  <a:gd name="T13" fmla="*/ 22 h 141"/>
                  <a:gd name="T14" fmla="*/ 25 w 137"/>
                  <a:gd name="T15" fmla="*/ 20 h 141"/>
                  <a:gd name="T16" fmla="*/ 26 w 137"/>
                  <a:gd name="T17" fmla="*/ 18 h 141"/>
                  <a:gd name="T18" fmla="*/ 27 w 137"/>
                  <a:gd name="T19" fmla="*/ 16 h 141"/>
                  <a:gd name="T20" fmla="*/ 27 w 137"/>
                  <a:gd name="T21" fmla="*/ 14 h 141"/>
                  <a:gd name="T22" fmla="*/ 27 w 137"/>
                  <a:gd name="T23" fmla="*/ 12 h 141"/>
                  <a:gd name="T24" fmla="*/ 26 w 137"/>
                  <a:gd name="T25" fmla="*/ 10 h 141"/>
                  <a:gd name="T26" fmla="*/ 25 w 137"/>
                  <a:gd name="T27" fmla="*/ 8 h 141"/>
                  <a:gd name="T28" fmla="*/ 25 w 137"/>
                  <a:gd name="T29" fmla="*/ 6 h 141"/>
                  <a:gd name="T30" fmla="*/ 23 w 137"/>
                  <a:gd name="T31" fmla="*/ 4 h 141"/>
                  <a:gd name="T32" fmla="*/ 21 w 137"/>
                  <a:gd name="T33" fmla="*/ 3 h 141"/>
                  <a:gd name="T34" fmla="*/ 20 w 137"/>
                  <a:gd name="T35" fmla="*/ 2 h 141"/>
                  <a:gd name="T36" fmla="*/ 18 w 137"/>
                  <a:gd name="T37" fmla="*/ 1 h 141"/>
                  <a:gd name="T38" fmla="*/ 15 w 137"/>
                  <a:gd name="T39" fmla="*/ 0 h 141"/>
                  <a:gd name="T40" fmla="*/ 14 w 137"/>
                  <a:gd name="T41" fmla="*/ 0 h 141"/>
                  <a:gd name="T42" fmla="*/ 11 w 137"/>
                  <a:gd name="T43" fmla="*/ 0 h 141"/>
                  <a:gd name="T44" fmla="*/ 9 w 137"/>
                  <a:gd name="T45" fmla="*/ 1 h 141"/>
                  <a:gd name="T46" fmla="*/ 7 w 137"/>
                  <a:gd name="T47" fmla="*/ 2 h 141"/>
                  <a:gd name="T48" fmla="*/ 6 w 137"/>
                  <a:gd name="T49" fmla="*/ 3 h 141"/>
                  <a:gd name="T50" fmla="*/ 4 w 137"/>
                  <a:gd name="T51" fmla="*/ 4 h 141"/>
                  <a:gd name="T52" fmla="*/ 3 w 137"/>
                  <a:gd name="T53" fmla="*/ 6 h 141"/>
                  <a:gd name="T54" fmla="*/ 2 w 137"/>
                  <a:gd name="T55" fmla="*/ 8 h 141"/>
                  <a:gd name="T56" fmla="*/ 1 w 137"/>
                  <a:gd name="T57" fmla="*/ 10 h 141"/>
                  <a:gd name="T58" fmla="*/ 0 w 137"/>
                  <a:gd name="T59" fmla="*/ 12 h 141"/>
                  <a:gd name="T60" fmla="*/ 0 w 137"/>
                  <a:gd name="T61" fmla="*/ 14 h 141"/>
                  <a:gd name="T62" fmla="*/ 0 w 137"/>
                  <a:gd name="T63" fmla="*/ 16 h 141"/>
                  <a:gd name="T64" fmla="*/ 1 w 137"/>
                  <a:gd name="T65" fmla="*/ 18 h 141"/>
                  <a:gd name="T66" fmla="*/ 2 w 137"/>
                  <a:gd name="T67" fmla="*/ 20 h 141"/>
                  <a:gd name="T68" fmla="*/ 3 w 137"/>
                  <a:gd name="T69" fmla="*/ 22 h 141"/>
                  <a:gd name="T70" fmla="*/ 4 w 137"/>
                  <a:gd name="T71" fmla="*/ 24 h 141"/>
                  <a:gd name="T72" fmla="*/ 6 w 137"/>
                  <a:gd name="T73" fmla="*/ 25 h 141"/>
                  <a:gd name="T74" fmla="*/ 7 w 137"/>
                  <a:gd name="T75" fmla="*/ 26 h 141"/>
                  <a:gd name="T76" fmla="*/ 9 w 137"/>
                  <a:gd name="T77" fmla="*/ 27 h 141"/>
                  <a:gd name="T78" fmla="*/ 11 w 137"/>
                  <a:gd name="T79" fmla="*/ 27 h 141"/>
                  <a:gd name="T80" fmla="*/ 14 w 137"/>
                  <a:gd name="T81" fmla="*/ 28 h 14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41"/>
                  <a:gd name="T125" fmla="*/ 137 w 137"/>
                  <a:gd name="T126" fmla="*/ 141 h 14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41">
                    <a:moveTo>
                      <a:pt x="71" y="141"/>
                    </a:moveTo>
                    <a:lnTo>
                      <a:pt x="78" y="137"/>
                    </a:lnTo>
                    <a:lnTo>
                      <a:pt x="91" y="137"/>
                    </a:lnTo>
                    <a:lnTo>
                      <a:pt x="100" y="133"/>
                    </a:lnTo>
                    <a:lnTo>
                      <a:pt x="108" y="124"/>
                    </a:lnTo>
                    <a:lnTo>
                      <a:pt x="116" y="121"/>
                    </a:lnTo>
                    <a:lnTo>
                      <a:pt x="125" y="112"/>
                    </a:lnTo>
                    <a:lnTo>
                      <a:pt x="129" y="99"/>
                    </a:lnTo>
                    <a:lnTo>
                      <a:pt x="132" y="92"/>
                    </a:lnTo>
                    <a:lnTo>
                      <a:pt x="137" y="83"/>
                    </a:lnTo>
                    <a:lnTo>
                      <a:pt x="137" y="70"/>
                    </a:lnTo>
                    <a:lnTo>
                      <a:pt x="137" y="58"/>
                    </a:lnTo>
                    <a:lnTo>
                      <a:pt x="132" y="50"/>
                    </a:lnTo>
                    <a:lnTo>
                      <a:pt x="129" y="38"/>
                    </a:lnTo>
                    <a:lnTo>
                      <a:pt x="125" y="29"/>
                    </a:lnTo>
                    <a:lnTo>
                      <a:pt x="116" y="21"/>
                    </a:lnTo>
                    <a:lnTo>
                      <a:pt x="108" y="13"/>
                    </a:lnTo>
                    <a:lnTo>
                      <a:pt x="100" y="9"/>
                    </a:lnTo>
                    <a:lnTo>
                      <a:pt x="91" y="4"/>
                    </a:lnTo>
                    <a:lnTo>
                      <a:pt x="78" y="0"/>
                    </a:lnTo>
                    <a:lnTo>
                      <a:pt x="71" y="0"/>
                    </a:lnTo>
                    <a:lnTo>
                      <a:pt x="58" y="0"/>
                    </a:lnTo>
                    <a:lnTo>
                      <a:pt x="46" y="4"/>
                    </a:lnTo>
                    <a:lnTo>
                      <a:pt x="37" y="9"/>
                    </a:lnTo>
                    <a:lnTo>
                      <a:pt x="29" y="13"/>
                    </a:lnTo>
                    <a:lnTo>
                      <a:pt x="21" y="21"/>
                    </a:lnTo>
                    <a:lnTo>
                      <a:pt x="13" y="29"/>
                    </a:lnTo>
                    <a:lnTo>
                      <a:pt x="8" y="38"/>
                    </a:lnTo>
                    <a:lnTo>
                      <a:pt x="4" y="50"/>
                    </a:lnTo>
                    <a:lnTo>
                      <a:pt x="0" y="58"/>
                    </a:lnTo>
                    <a:lnTo>
                      <a:pt x="0" y="70"/>
                    </a:lnTo>
                    <a:lnTo>
                      <a:pt x="0" y="83"/>
                    </a:lnTo>
                    <a:lnTo>
                      <a:pt x="4" y="92"/>
                    </a:lnTo>
                    <a:lnTo>
                      <a:pt x="8" y="99"/>
                    </a:lnTo>
                    <a:lnTo>
                      <a:pt x="13" y="112"/>
                    </a:lnTo>
                    <a:lnTo>
                      <a:pt x="21" y="121"/>
                    </a:lnTo>
                    <a:lnTo>
                      <a:pt x="29" y="124"/>
                    </a:lnTo>
                    <a:lnTo>
                      <a:pt x="37" y="133"/>
                    </a:lnTo>
                    <a:lnTo>
                      <a:pt x="46" y="137"/>
                    </a:lnTo>
                    <a:lnTo>
                      <a:pt x="58" y="137"/>
                    </a:lnTo>
                    <a:lnTo>
                      <a:pt x="71" y="141"/>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31" name="Freeform 134">
                <a:extLst>
                  <a:ext uri="{FF2B5EF4-FFF2-40B4-BE49-F238E27FC236}">
                    <a16:creationId xmlns:a16="http://schemas.microsoft.com/office/drawing/2014/main" id="{4FEEE706-E346-4282-9459-90F60DAE8BFA}"/>
                  </a:ext>
                </a:extLst>
              </p:cNvPr>
              <p:cNvSpPr>
                <a:spLocks/>
              </p:cNvSpPr>
              <p:nvPr/>
            </p:nvSpPr>
            <p:spPr bwMode="auto">
              <a:xfrm>
                <a:off x="3049" y="1029"/>
                <a:ext cx="115" cy="115"/>
              </a:xfrm>
              <a:custGeom>
                <a:avLst/>
                <a:gdLst>
                  <a:gd name="T0" fmla="*/ 58 w 577"/>
                  <a:gd name="T1" fmla="*/ 115 h 577"/>
                  <a:gd name="T2" fmla="*/ 67 w 577"/>
                  <a:gd name="T3" fmla="*/ 114 h 577"/>
                  <a:gd name="T4" fmla="*/ 76 w 577"/>
                  <a:gd name="T5" fmla="*/ 113 h 577"/>
                  <a:gd name="T6" fmla="*/ 85 w 577"/>
                  <a:gd name="T7" fmla="*/ 108 h 577"/>
                  <a:gd name="T8" fmla="*/ 92 w 577"/>
                  <a:gd name="T9" fmla="*/ 104 h 577"/>
                  <a:gd name="T10" fmla="*/ 98 w 577"/>
                  <a:gd name="T11" fmla="*/ 99 h 577"/>
                  <a:gd name="T12" fmla="*/ 104 w 577"/>
                  <a:gd name="T13" fmla="*/ 92 h 577"/>
                  <a:gd name="T14" fmla="*/ 108 w 577"/>
                  <a:gd name="T15" fmla="*/ 84 h 577"/>
                  <a:gd name="T16" fmla="*/ 113 w 577"/>
                  <a:gd name="T17" fmla="*/ 76 h 577"/>
                  <a:gd name="T18" fmla="*/ 114 w 577"/>
                  <a:gd name="T19" fmla="*/ 67 h 577"/>
                  <a:gd name="T20" fmla="*/ 115 w 577"/>
                  <a:gd name="T21" fmla="*/ 58 h 577"/>
                  <a:gd name="T22" fmla="*/ 114 w 577"/>
                  <a:gd name="T23" fmla="*/ 48 h 577"/>
                  <a:gd name="T24" fmla="*/ 113 w 577"/>
                  <a:gd name="T25" fmla="*/ 40 h 577"/>
                  <a:gd name="T26" fmla="*/ 108 w 577"/>
                  <a:gd name="T27" fmla="*/ 31 h 577"/>
                  <a:gd name="T28" fmla="*/ 104 w 577"/>
                  <a:gd name="T29" fmla="*/ 24 h 577"/>
                  <a:gd name="T30" fmla="*/ 98 w 577"/>
                  <a:gd name="T31" fmla="*/ 18 h 577"/>
                  <a:gd name="T32" fmla="*/ 92 w 577"/>
                  <a:gd name="T33" fmla="*/ 12 h 577"/>
                  <a:gd name="T34" fmla="*/ 85 w 577"/>
                  <a:gd name="T35" fmla="*/ 7 h 577"/>
                  <a:gd name="T36" fmla="*/ 76 w 577"/>
                  <a:gd name="T37" fmla="*/ 3 h 577"/>
                  <a:gd name="T38" fmla="*/ 67 w 577"/>
                  <a:gd name="T39" fmla="*/ 1 h 577"/>
                  <a:gd name="T40" fmla="*/ 58 w 577"/>
                  <a:gd name="T41" fmla="*/ 0 h 577"/>
                  <a:gd name="T42" fmla="*/ 48 w 577"/>
                  <a:gd name="T43" fmla="*/ 1 h 577"/>
                  <a:gd name="T44" fmla="*/ 40 w 577"/>
                  <a:gd name="T45" fmla="*/ 3 h 577"/>
                  <a:gd name="T46" fmla="*/ 31 w 577"/>
                  <a:gd name="T47" fmla="*/ 7 h 577"/>
                  <a:gd name="T48" fmla="*/ 24 w 577"/>
                  <a:gd name="T49" fmla="*/ 12 h 577"/>
                  <a:gd name="T50" fmla="*/ 18 w 577"/>
                  <a:gd name="T51" fmla="*/ 18 h 577"/>
                  <a:gd name="T52" fmla="*/ 12 w 577"/>
                  <a:gd name="T53" fmla="*/ 24 h 577"/>
                  <a:gd name="T54" fmla="*/ 7 w 577"/>
                  <a:gd name="T55" fmla="*/ 31 h 577"/>
                  <a:gd name="T56" fmla="*/ 3 w 577"/>
                  <a:gd name="T57" fmla="*/ 40 h 577"/>
                  <a:gd name="T58" fmla="*/ 1 w 577"/>
                  <a:gd name="T59" fmla="*/ 48 h 577"/>
                  <a:gd name="T60" fmla="*/ 0 w 577"/>
                  <a:gd name="T61" fmla="*/ 58 h 577"/>
                  <a:gd name="T62" fmla="*/ 1 w 577"/>
                  <a:gd name="T63" fmla="*/ 67 h 577"/>
                  <a:gd name="T64" fmla="*/ 3 w 577"/>
                  <a:gd name="T65" fmla="*/ 76 h 577"/>
                  <a:gd name="T66" fmla="*/ 7 w 577"/>
                  <a:gd name="T67" fmla="*/ 84 h 577"/>
                  <a:gd name="T68" fmla="*/ 12 w 577"/>
                  <a:gd name="T69" fmla="*/ 92 h 577"/>
                  <a:gd name="T70" fmla="*/ 18 w 577"/>
                  <a:gd name="T71" fmla="*/ 99 h 577"/>
                  <a:gd name="T72" fmla="*/ 24 w 577"/>
                  <a:gd name="T73" fmla="*/ 104 h 577"/>
                  <a:gd name="T74" fmla="*/ 31 w 577"/>
                  <a:gd name="T75" fmla="*/ 108 h 577"/>
                  <a:gd name="T76" fmla="*/ 40 w 577"/>
                  <a:gd name="T77" fmla="*/ 113 h 577"/>
                  <a:gd name="T78" fmla="*/ 48 w 577"/>
                  <a:gd name="T79" fmla="*/ 114 h 577"/>
                  <a:gd name="T80" fmla="*/ 58 w 577"/>
                  <a:gd name="T81" fmla="*/ 115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91" y="577"/>
                    </a:moveTo>
                    <a:lnTo>
                      <a:pt x="336" y="573"/>
                    </a:lnTo>
                    <a:lnTo>
                      <a:pt x="383" y="565"/>
                    </a:lnTo>
                    <a:lnTo>
                      <a:pt x="424" y="544"/>
                    </a:lnTo>
                    <a:lnTo>
                      <a:pt x="461" y="523"/>
                    </a:lnTo>
                    <a:lnTo>
                      <a:pt x="494" y="495"/>
                    </a:lnTo>
                    <a:lnTo>
                      <a:pt x="523" y="461"/>
                    </a:lnTo>
                    <a:lnTo>
                      <a:pt x="544" y="423"/>
                    </a:lnTo>
                    <a:lnTo>
                      <a:pt x="565" y="382"/>
                    </a:lnTo>
                    <a:lnTo>
                      <a:pt x="574" y="336"/>
                    </a:lnTo>
                    <a:lnTo>
                      <a:pt x="577" y="291"/>
                    </a:lnTo>
                    <a:lnTo>
                      <a:pt x="574" y="241"/>
                    </a:lnTo>
                    <a:lnTo>
                      <a:pt x="565" y="199"/>
                    </a:lnTo>
                    <a:lnTo>
                      <a:pt x="544" y="158"/>
                    </a:lnTo>
                    <a:lnTo>
                      <a:pt x="523" y="120"/>
                    </a:lnTo>
                    <a:lnTo>
                      <a:pt x="494" y="88"/>
                    </a:lnTo>
                    <a:lnTo>
                      <a:pt x="461" y="59"/>
                    </a:lnTo>
                    <a:lnTo>
                      <a:pt x="424" y="34"/>
                    </a:lnTo>
                    <a:lnTo>
                      <a:pt x="383" y="17"/>
                    </a:lnTo>
                    <a:lnTo>
                      <a:pt x="336" y="5"/>
                    </a:lnTo>
                    <a:lnTo>
                      <a:pt x="291" y="0"/>
                    </a:lnTo>
                    <a:lnTo>
                      <a:pt x="241" y="5"/>
                    </a:lnTo>
                    <a:lnTo>
                      <a:pt x="199" y="17"/>
                    </a:lnTo>
                    <a:lnTo>
                      <a:pt x="158" y="34"/>
                    </a:lnTo>
                    <a:lnTo>
                      <a:pt x="120" y="59"/>
                    </a:lnTo>
                    <a:lnTo>
                      <a:pt x="88" y="88"/>
                    </a:lnTo>
                    <a:lnTo>
                      <a:pt x="59" y="120"/>
                    </a:lnTo>
                    <a:lnTo>
                      <a:pt x="34" y="158"/>
                    </a:lnTo>
                    <a:lnTo>
                      <a:pt x="17" y="199"/>
                    </a:lnTo>
                    <a:lnTo>
                      <a:pt x="5" y="241"/>
                    </a:lnTo>
                    <a:lnTo>
                      <a:pt x="0" y="291"/>
                    </a:lnTo>
                    <a:lnTo>
                      <a:pt x="5" y="336"/>
                    </a:lnTo>
                    <a:lnTo>
                      <a:pt x="17" y="382"/>
                    </a:lnTo>
                    <a:lnTo>
                      <a:pt x="34" y="423"/>
                    </a:lnTo>
                    <a:lnTo>
                      <a:pt x="59" y="461"/>
                    </a:lnTo>
                    <a:lnTo>
                      <a:pt x="88" y="495"/>
                    </a:lnTo>
                    <a:lnTo>
                      <a:pt x="120" y="523"/>
                    </a:lnTo>
                    <a:lnTo>
                      <a:pt x="158" y="544"/>
                    </a:lnTo>
                    <a:lnTo>
                      <a:pt x="199" y="565"/>
                    </a:lnTo>
                    <a:lnTo>
                      <a:pt x="241" y="573"/>
                    </a:lnTo>
                    <a:lnTo>
                      <a:pt x="291" y="57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32" name="Freeform 135">
                <a:extLst>
                  <a:ext uri="{FF2B5EF4-FFF2-40B4-BE49-F238E27FC236}">
                    <a16:creationId xmlns:a16="http://schemas.microsoft.com/office/drawing/2014/main" id="{1FF39F98-5AFA-41B3-880B-894F93159029}"/>
                  </a:ext>
                </a:extLst>
              </p:cNvPr>
              <p:cNvSpPr>
                <a:spLocks/>
              </p:cNvSpPr>
              <p:nvPr/>
            </p:nvSpPr>
            <p:spPr bwMode="auto">
              <a:xfrm>
                <a:off x="3049" y="1029"/>
                <a:ext cx="115" cy="115"/>
              </a:xfrm>
              <a:custGeom>
                <a:avLst/>
                <a:gdLst>
                  <a:gd name="T0" fmla="*/ 58 w 577"/>
                  <a:gd name="T1" fmla="*/ 115 h 577"/>
                  <a:gd name="T2" fmla="*/ 67 w 577"/>
                  <a:gd name="T3" fmla="*/ 114 h 577"/>
                  <a:gd name="T4" fmla="*/ 76 w 577"/>
                  <a:gd name="T5" fmla="*/ 113 h 577"/>
                  <a:gd name="T6" fmla="*/ 85 w 577"/>
                  <a:gd name="T7" fmla="*/ 108 h 577"/>
                  <a:gd name="T8" fmla="*/ 92 w 577"/>
                  <a:gd name="T9" fmla="*/ 104 h 577"/>
                  <a:gd name="T10" fmla="*/ 98 w 577"/>
                  <a:gd name="T11" fmla="*/ 99 h 577"/>
                  <a:gd name="T12" fmla="*/ 104 w 577"/>
                  <a:gd name="T13" fmla="*/ 92 h 577"/>
                  <a:gd name="T14" fmla="*/ 108 w 577"/>
                  <a:gd name="T15" fmla="*/ 84 h 577"/>
                  <a:gd name="T16" fmla="*/ 113 w 577"/>
                  <a:gd name="T17" fmla="*/ 76 h 577"/>
                  <a:gd name="T18" fmla="*/ 114 w 577"/>
                  <a:gd name="T19" fmla="*/ 67 h 577"/>
                  <a:gd name="T20" fmla="*/ 115 w 577"/>
                  <a:gd name="T21" fmla="*/ 58 h 577"/>
                  <a:gd name="T22" fmla="*/ 114 w 577"/>
                  <a:gd name="T23" fmla="*/ 48 h 577"/>
                  <a:gd name="T24" fmla="*/ 113 w 577"/>
                  <a:gd name="T25" fmla="*/ 40 h 577"/>
                  <a:gd name="T26" fmla="*/ 108 w 577"/>
                  <a:gd name="T27" fmla="*/ 31 h 577"/>
                  <a:gd name="T28" fmla="*/ 104 w 577"/>
                  <a:gd name="T29" fmla="*/ 24 h 577"/>
                  <a:gd name="T30" fmla="*/ 98 w 577"/>
                  <a:gd name="T31" fmla="*/ 18 h 577"/>
                  <a:gd name="T32" fmla="*/ 92 w 577"/>
                  <a:gd name="T33" fmla="*/ 12 h 577"/>
                  <a:gd name="T34" fmla="*/ 85 w 577"/>
                  <a:gd name="T35" fmla="*/ 7 h 577"/>
                  <a:gd name="T36" fmla="*/ 76 w 577"/>
                  <a:gd name="T37" fmla="*/ 3 h 577"/>
                  <a:gd name="T38" fmla="*/ 67 w 577"/>
                  <a:gd name="T39" fmla="*/ 1 h 577"/>
                  <a:gd name="T40" fmla="*/ 58 w 577"/>
                  <a:gd name="T41" fmla="*/ 0 h 577"/>
                  <a:gd name="T42" fmla="*/ 48 w 577"/>
                  <a:gd name="T43" fmla="*/ 1 h 577"/>
                  <a:gd name="T44" fmla="*/ 40 w 577"/>
                  <a:gd name="T45" fmla="*/ 3 h 577"/>
                  <a:gd name="T46" fmla="*/ 31 w 577"/>
                  <a:gd name="T47" fmla="*/ 7 h 577"/>
                  <a:gd name="T48" fmla="*/ 24 w 577"/>
                  <a:gd name="T49" fmla="*/ 12 h 577"/>
                  <a:gd name="T50" fmla="*/ 18 w 577"/>
                  <a:gd name="T51" fmla="*/ 18 h 577"/>
                  <a:gd name="T52" fmla="*/ 12 w 577"/>
                  <a:gd name="T53" fmla="*/ 24 h 577"/>
                  <a:gd name="T54" fmla="*/ 7 w 577"/>
                  <a:gd name="T55" fmla="*/ 31 h 577"/>
                  <a:gd name="T56" fmla="*/ 3 w 577"/>
                  <a:gd name="T57" fmla="*/ 40 h 577"/>
                  <a:gd name="T58" fmla="*/ 1 w 577"/>
                  <a:gd name="T59" fmla="*/ 48 h 577"/>
                  <a:gd name="T60" fmla="*/ 0 w 577"/>
                  <a:gd name="T61" fmla="*/ 58 h 577"/>
                  <a:gd name="T62" fmla="*/ 1 w 577"/>
                  <a:gd name="T63" fmla="*/ 67 h 577"/>
                  <a:gd name="T64" fmla="*/ 3 w 577"/>
                  <a:gd name="T65" fmla="*/ 76 h 577"/>
                  <a:gd name="T66" fmla="*/ 7 w 577"/>
                  <a:gd name="T67" fmla="*/ 84 h 577"/>
                  <a:gd name="T68" fmla="*/ 12 w 577"/>
                  <a:gd name="T69" fmla="*/ 92 h 577"/>
                  <a:gd name="T70" fmla="*/ 18 w 577"/>
                  <a:gd name="T71" fmla="*/ 99 h 577"/>
                  <a:gd name="T72" fmla="*/ 24 w 577"/>
                  <a:gd name="T73" fmla="*/ 104 h 577"/>
                  <a:gd name="T74" fmla="*/ 31 w 577"/>
                  <a:gd name="T75" fmla="*/ 108 h 577"/>
                  <a:gd name="T76" fmla="*/ 40 w 577"/>
                  <a:gd name="T77" fmla="*/ 113 h 577"/>
                  <a:gd name="T78" fmla="*/ 48 w 577"/>
                  <a:gd name="T79" fmla="*/ 114 h 577"/>
                  <a:gd name="T80" fmla="*/ 58 w 577"/>
                  <a:gd name="T81" fmla="*/ 115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91" y="577"/>
                    </a:moveTo>
                    <a:lnTo>
                      <a:pt x="336" y="573"/>
                    </a:lnTo>
                    <a:lnTo>
                      <a:pt x="383" y="565"/>
                    </a:lnTo>
                    <a:lnTo>
                      <a:pt x="424" y="544"/>
                    </a:lnTo>
                    <a:lnTo>
                      <a:pt x="461" y="523"/>
                    </a:lnTo>
                    <a:lnTo>
                      <a:pt x="494" y="495"/>
                    </a:lnTo>
                    <a:lnTo>
                      <a:pt x="523" y="461"/>
                    </a:lnTo>
                    <a:lnTo>
                      <a:pt x="544" y="423"/>
                    </a:lnTo>
                    <a:lnTo>
                      <a:pt x="565" y="382"/>
                    </a:lnTo>
                    <a:lnTo>
                      <a:pt x="574" y="336"/>
                    </a:lnTo>
                    <a:lnTo>
                      <a:pt x="577" y="291"/>
                    </a:lnTo>
                    <a:lnTo>
                      <a:pt x="574" y="241"/>
                    </a:lnTo>
                    <a:lnTo>
                      <a:pt x="565" y="199"/>
                    </a:lnTo>
                    <a:lnTo>
                      <a:pt x="544" y="158"/>
                    </a:lnTo>
                    <a:lnTo>
                      <a:pt x="523" y="120"/>
                    </a:lnTo>
                    <a:lnTo>
                      <a:pt x="494" y="88"/>
                    </a:lnTo>
                    <a:lnTo>
                      <a:pt x="461" y="59"/>
                    </a:lnTo>
                    <a:lnTo>
                      <a:pt x="424" y="34"/>
                    </a:lnTo>
                    <a:lnTo>
                      <a:pt x="383" y="17"/>
                    </a:lnTo>
                    <a:lnTo>
                      <a:pt x="336" y="5"/>
                    </a:lnTo>
                    <a:lnTo>
                      <a:pt x="291" y="0"/>
                    </a:lnTo>
                    <a:lnTo>
                      <a:pt x="241" y="5"/>
                    </a:lnTo>
                    <a:lnTo>
                      <a:pt x="199" y="17"/>
                    </a:lnTo>
                    <a:lnTo>
                      <a:pt x="158" y="34"/>
                    </a:lnTo>
                    <a:lnTo>
                      <a:pt x="120" y="59"/>
                    </a:lnTo>
                    <a:lnTo>
                      <a:pt x="88" y="88"/>
                    </a:lnTo>
                    <a:lnTo>
                      <a:pt x="59" y="120"/>
                    </a:lnTo>
                    <a:lnTo>
                      <a:pt x="34" y="158"/>
                    </a:lnTo>
                    <a:lnTo>
                      <a:pt x="17" y="199"/>
                    </a:lnTo>
                    <a:lnTo>
                      <a:pt x="5" y="241"/>
                    </a:lnTo>
                    <a:lnTo>
                      <a:pt x="0" y="291"/>
                    </a:lnTo>
                    <a:lnTo>
                      <a:pt x="5" y="336"/>
                    </a:lnTo>
                    <a:lnTo>
                      <a:pt x="17" y="382"/>
                    </a:lnTo>
                    <a:lnTo>
                      <a:pt x="34" y="423"/>
                    </a:lnTo>
                    <a:lnTo>
                      <a:pt x="59" y="461"/>
                    </a:lnTo>
                    <a:lnTo>
                      <a:pt x="88" y="495"/>
                    </a:lnTo>
                    <a:lnTo>
                      <a:pt x="120" y="523"/>
                    </a:lnTo>
                    <a:lnTo>
                      <a:pt x="158" y="544"/>
                    </a:lnTo>
                    <a:lnTo>
                      <a:pt x="199" y="565"/>
                    </a:lnTo>
                    <a:lnTo>
                      <a:pt x="241" y="573"/>
                    </a:lnTo>
                    <a:lnTo>
                      <a:pt x="291"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633" name="Freeform 136">
                <a:extLst>
                  <a:ext uri="{FF2B5EF4-FFF2-40B4-BE49-F238E27FC236}">
                    <a16:creationId xmlns:a16="http://schemas.microsoft.com/office/drawing/2014/main" id="{7E0A132C-86C2-44C9-9391-2C6A54FC2FDB}"/>
                  </a:ext>
                </a:extLst>
              </p:cNvPr>
              <p:cNvSpPr>
                <a:spLocks/>
              </p:cNvSpPr>
              <p:nvPr/>
            </p:nvSpPr>
            <p:spPr bwMode="auto">
              <a:xfrm>
                <a:off x="3049" y="1029"/>
                <a:ext cx="115" cy="115"/>
              </a:xfrm>
              <a:custGeom>
                <a:avLst/>
                <a:gdLst>
                  <a:gd name="T0" fmla="*/ 58 w 577"/>
                  <a:gd name="T1" fmla="*/ 115 h 577"/>
                  <a:gd name="T2" fmla="*/ 67 w 577"/>
                  <a:gd name="T3" fmla="*/ 114 h 577"/>
                  <a:gd name="T4" fmla="*/ 76 w 577"/>
                  <a:gd name="T5" fmla="*/ 113 h 577"/>
                  <a:gd name="T6" fmla="*/ 85 w 577"/>
                  <a:gd name="T7" fmla="*/ 108 h 577"/>
                  <a:gd name="T8" fmla="*/ 92 w 577"/>
                  <a:gd name="T9" fmla="*/ 104 h 577"/>
                  <a:gd name="T10" fmla="*/ 98 w 577"/>
                  <a:gd name="T11" fmla="*/ 99 h 577"/>
                  <a:gd name="T12" fmla="*/ 104 w 577"/>
                  <a:gd name="T13" fmla="*/ 92 h 577"/>
                  <a:gd name="T14" fmla="*/ 108 w 577"/>
                  <a:gd name="T15" fmla="*/ 84 h 577"/>
                  <a:gd name="T16" fmla="*/ 113 w 577"/>
                  <a:gd name="T17" fmla="*/ 76 h 577"/>
                  <a:gd name="T18" fmla="*/ 114 w 577"/>
                  <a:gd name="T19" fmla="*/ 67 h 577"/>
                  <a:gd name="T20" fmla="*/ 115 w 577"/>
                  <a:gd name="T21" fmla="*/ 58 h 577"/>
                  <a:gd name="T22" fmla="*/ 114 w 577"/>
                  <a:gd name="T23" fmla="*/ 48 h 577"/>
                  <a:gd name="T24" fmla="*/ 113 w 577"/>
                  <a:gd name="T25" fmla="*/ 40 h 577"/>
                  <a:gd name="T26" fmla="*/ 108 w 577"/>
                  <a:gd name="T27" fmla="*/ 31 h 577"/>
                  <a:gd name="T28" fmla="*/ 104 w 577"/>
                  <a:gd name="T29" fmla="*/ 24 h 577"/>
                  <a:gd name="T30" fmla="*/ 98 w 577"/>
                  <a:gd name="T31" fmla="*/ 18 h 577"/>
                  <a:gd name="T32" fmla="*/ 92 w 577"/>
                  <a:gd name="T33" fmla="*/ 12 h 577"/>
                  <a:gd name="T34" fmla="*/ 85 w 577"/>
                  <a:gd name="T35" fmla="*/ 7 h 577"/>
                  <a:gd name="T36" fmla="*/ 76 w 577"/>
                  <a:gd name="T37" fmla="*/ 3 h 577"/>
                  <a:gd name="T38" fmla="*/ 67 w 577"/>
                  <a:gd name="T39" fmla="*/ 1 h 577"/>
                  <a:gd name="T40" fmla="*/ 58 w 577"/>
                  <a:gd name="T41" fmla="*/ 0 h 577"/>
                  <a:gd name="T42" fmla="*/ 48 w 577"/>
                  <a:gd name="T43" fmla="*/ 1 h 577"/>
                  <a:gd name="T44" fmla="*/ 40 w 577"/>
                  <a:gd name="T45" fmla="*/ 3 h 577"/>
                  <a:gd name="T46" fmla="*/ 31 w 577"/>
                  <a:gd name="T47" fmla="*/ 7 h 577"/>
                  <a:gd name="T48" fmla="*/ 24 w 577"/>
                  <a:gd name="T49" fmla="*/ 12 h 577"/>
                  <a:gd name="T50" fmla="*/ 18 w 577"/>
                  <a:gd name="T51" fmla="*/ 18 h 577"/>
                  <a:gd name="T52" fmla="*/ 12 w 577"/>
                  <a:gd name="T53" fmla="*/ 24 h 577"/>
                  <a:gd name="T54" fmla="*/ 7 w 577"/>
                  <a:gd name="T55" fmla="*/ 31 h 577"/>
                  <a:gd name="T56" fmla="*/ 3 w 577"/>
                  <a:gd name="T57" fmla="*/ 40 h 577"/>
                  <a:gd name="T58" fmla="*/ 1 w 577"/>
                  <a:gd name="T59" fmla="*/ 48 h 577"/>
                  <a:gd name="T60" fmla="*/ 0 w 577"/>
                  <a:gd name="T61" fmla="*/ 58 h 577"/>
                  <a:gd name="T62" fmla="*/ 1 w 577"/>
                  <a:gd name="T63" fmla="*/ 67 h 577"/>
                  <a:gd name="T64" fmla="*/ 3 w 577"/>
                  <a:gd name="T65" fmla="*/ 76 h 577"/>
                  <a:gd name="T66" fmla="*/ 7 w 577"/>
                  <a:gd name="T67" fmla="*/ 84 h 577"/>
                  <a:gd name="T68" fmla="*/ 12 w 577"/>
                  <a:gd name="T69" fmla="*/ 92 h 577"/>
                  <a:gd name="T70" fmla="*/ 18 w 577"/>
                  <a:gd name="T71" fmla="*/ 99 h 577"/>
                  <a:gd name="T72" fmla="*/ 24 w 577"/>
                  <a:gd name="T73" fmla="*/ 104 h 577"/>
                  <a:gd name="T74" fmla="*/ 31 w 577"/>
                  <a:gd name="T75" fmla="*/ 108 h 577"/>
                  <a:gd name="T76" fmla="*/ 40 w 577"/>
                  <a:gd name="T77" fmla="*/ 113 h 577"/>
                  <a:gd name="T78" fmla="*/ 48 w 577"/>
                  <a:gd name="T79" fmla="*/ 114 h 577"/>
                  <a:gd name="T80" fmla="*/ 58 w 577"/>
                  <a:gd name="T81" fmla="*/ 115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91" y="577"/>
                    </a:moveTo>
                    <a:lnTo>
                      <a:pt x="336" y="573"/>
                    </a:lnTo>
                    <a:lnTo>
                      <a:pt x="383" y="565"/>
                    </a:lnTo>
                    <a:lnTo>
                      <a:pt x="424" y="544"/>
                    </a:lnTo>
                    <a:lnTo>
                      <a:pt x="461" y="523"/>
                    </a:lnTo>
                    <a:lnTo>
                      <a:pt x="494" y="495"/>
                    </a:lnTo>
                    <a:lnTo>
                      <a:pt x="523" y="461"/>
                    </a:lnTo>
                    <a:lnTo>
                      <a:pt x="544" y="423"/>
                    </a:lnTo>
                    <a:lnTo>
                      <a:pt x="565" y="382"/>
                    </a:lnTo>
                    <a:lnTo>
                      <a:pt x="574" y="336"/>
                    </a:lnTo>
                    <a:lnTo>
                      <a:pt x="577" y="291"/>
                    </a:lnTo>
                    <a:lnTo>
                      <a:pt x="574" y="241"/>
                    </a:lnTo>
                    <a:lnTo>
                      <a:pt x="565" y="199"/>
                    </a:lnTo>
                    <a:lnTo>
                      <a:pt x="544" y="158"/>
                    </a:lnTo>
                    <a:lnTo>
                      <a:pt x="523" y="120"/>
                    </a:lnTo>
                    <a:lnTo>
                      <a:pt x="494" y="88"/>
                    </a:lnTo>
                    <a:lnTo>
                      <a:pt x="461" y="59"/>
                    </a:lnTo>
                    <a:lnTo>
                      <a:pt x="424" y="34"/>
                    </a:lnTo>
                    <a:lnTo>
                      <a:pt x="383" y="17"/>
                    </a:lnTo>
                    <a:lnTo>
                      <a:pt x="336" y="5"/>
                    </a:lnTo>
                    <a:lnTo>
                      <a:pt x="291" y="0"/>
                    </a:lnTo>
                    <a:lnTo>
                      <a:pt x="241" y="5"/>
                    </a:lnTo>
                    <a:lnTo>
                      <a:pt x="199" y="17"/>
                    </a:lnTo>
                    <a:lnTo>
                      <a:pt x="158" y="34"/>
                    </a:lnTo>
                    <a:lnTo>
                      <a:pt x="120" y="59"/>
                    </a:lnTo>
                    <a:lnTo>
                      <a:pt x="88" y="88"/>
                    </a:lnTo>
                    <a:lnTo>
                      <a:pt x="59" y="120"/>
                    </a:lnTo>
                    <a:lnTo>
                      <a:pt x="34" y="158"/>
                    </a:lnTo>
                    <a:lnTo>
                      <a:pt x="17" y="199"/>
                    </a:lnTo>
                    <a:lnTo>
                      <a:pt x="5" y="241"/>
                    </a:lnTo>
                    <a:lnTo>
                      <a:pt x="0" y="291"/>
                    </a:lnTo>
                    <a:lnTo>
                      <a:pt x="5" y="336"/>
                    </a:lnTo>
                    <a:lnTo>
                      <a:pt x="17" y="382"/>
                    </a:lnTo>
                    <a:lnTo>
                      <a:pt x="34" y="423"/>
                    </a:lnTo>
                    <a:lnTo>
                      <a:pt x="59" y="461"/>
                    </a:lnTo>
                    <a:lnTo>
                      <a:pt x="88" y="495"/>
                    </a:lnTo>
                    <a:lnTo>
                      <a:pt x="120" y="523"/>
                    </a:lnTo>
                    <a:lnTo>
                      <a:pt x="158" y="544"/>
                    </a:lnTo>
                    <a:lnTo>
                      <a:pt x="199" y="565"/>
                    </a:lnTo>
                    <a:lnTo>
                      <a:pt x="241" y="573"/>
                    </a:lnTo>
                    <a:lnTo>
                      <a:pt x="291"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634" name="Freeform 137">
                <a:extLst>
                  <a:ext uri="{FF2B5EF4-FFF2-40B4-BE49-F238E27FC236}">
                    <a16:creationId xmlns:a16="http://schemas.microsoft.com/office/drawing/2014/main" id="{13C32EB7-20A8-4EB1-B067-910D94E47FE2}"/>
                  </a:ext>
                </a:extLst>
              </p:cNvPr>
              <p:cNvSpPr>
                <a:spLocks/>
              </p:cNvSpPr>
              <p:nvPr/>
            </p:nvSpPr>
            <p:spPr bwMode="auto">
              <a:xfrm>
                <a:off x="3065" y="1037"/>
                <a:ext cx="61" cy="62"/>
              </a:xfrm>
              <a:custGeom>
                <a:avLst/>
                <a:gdLst>
                  <a:gd name="T0" fmla="*/ 30 w 302"/>
                  <a:gd name="T1" fmla="*/ 62 h 308"/>
                  <a:gd name="T2" fmla="*/ 35 w 302"/>
                  <a:gd name="T3" fmla="*/ 61 h 308"/>
                  <a:gd name="T4" fmla="*/ 40 w 302"/>
                  <a:gd name="T5" fmla="*/ 60 h 308"/>
                  <a:gd name="T6" fmla="*/ 44 w 302"/>
                  <a:gd name="T7" fmla="*/ 58 h 308"/>
                  <a:gd name="T8" fmla="*/ 48 w 302"/>
                  <a:gd name="T9" fmla="*/ 56 h 308"/>
                  <a:gd name="T10" fmla="*/ 52 w 302"/>
                  <a:gd name="T11" fmla="*/ 53 h 308"/>
                  <a:gd name="T12" fmla="*/ 55 w 302"/>
                  <a:gd name="T13" fmla="*/ 49 h 308"/>
                  <a:gd name="T14" fmla="*/ 58 w 302"/>
                  <a:gd name="T15" fmla="*/ 45 h 308"/>
                  <a:gd name="T16" fmla="*/ 59 w 302"/>
                  <a:gd name="T17" fmla="*/ 41 h 308"/>
                  <a:gd name="T18" fmla="*/ 60 w 302"/>
                  <a:gd name="T19" fmla="*/ 36 h 308"/>
                  <a:gd name="T20" fmla="*/ 61 w 302"/>
                  <a:gd name="T21" fmla="*/ 31 h 308"/>
                  <a:gd name="T22" fmla="*/ 60 w 302"/>
                  <a:gd name="T23" fmla="*/ 26 h 308"/>
                  <a:gd name="T24" fmla="*/ 59 w 302"/>
                  <a:gd name="T25" fmla="*/ 21 h 308"/>
                  <a:gd name="T26" fmla="*/ 58 w 302"/>
                  <a:gd name="T27" fmla="*/ 17 h 308"/>
                  <a:gd name="T28" fmla="*/ 55 w 302"/>
                  <a:gd name="T29" fmla="*/ 13 h 308"/>
                  <a:gd name="T30" fmla="*/ 52 w 302"/>
                  <a:gd name="T31" fmla="*/ 9 h 308"/>
                  <a:gd name="T32" fmla="*/ 48 w 302"/>
                  <a:gd name="T33" fmla="*/ 6 h 308"/>
                  <a:gd name="T34" fmla="*/ 44 w 302"/>
                  <a:gd name="T35" fmla="*/ 4 h 308"/>
                  <a:gd name="T36" fmla="*/ 40 w 302"/>
                  <a:gd name="T37" fmla="*/ 2 h 308"/>
                  <a:gd name="T38" fmla="*/ 35 w 302"/>
                  <a:gd name="T39" fmla="*/ 1 h 308"/>
                  <a:gd name="T40" fmla="*/ 30 w 302"/>
                  <a:gd name="T41" fmla="*/ 0 h 308"/>
                  <a:gd name="T42" fmla="*/ 25 w 302"/>
                  <a:gd name="T43" fmla="*/ 1 h 308"/>
                  <a:gd name="T44" fmla="*/ 21 w 302"/>
                  <a:gd name="T45" fmla="*/ 2 h 308"/>
                  <a:gd name="T46" fmla="*/ 16 w 302"/>
                  <a:gd name="T47" fmla="*/ 4 h 308"/>
                  <a:gd name="T48" fmla="*/ 12 w 302"/>
                  <a:gd name="T49" fmla="*/ 6 h 308"/>
                  <a:gd name="T50" fmla="*/ 8 w 302"/>
                  <a:gd name="T51" fmla="*/ 9 h 308"/>
                  <a:gd name="T52" fmla="*/ 6 w 302"/>
                  <a:gd name="T53" fmla="*/ 13 h 308"/>
                  <a:gd name="T54" fmla="*/ 3 w 302"/>
                  <a:gd name="T55" fmla="*/ 17 h 308"/>
                  <a:gd name="T56" fmla="*/ 1 w 302"/>
                  <a:gd name="T57" fmla="*/ 21 h 308"/>
                  <a:gd name="T58" fmla="*/ 0 w 302"/>
                  <a:gd name="T59" fmla="*/ 26 h 308"/>
                  <a:gd name="T60" fmla="*/ 0 w 302"/>
                  <a:gd name="T61" fmla="*/ 31 h 308"/>
                  <a:gd name="T62" fmla="*/ 0 w 302"/>
                  <a:gd name="T63" fmla="*/ 36 h 308"/>
                  <a:gd name="T64" fmla="*/ 1 w 302"/>
                  <a:gd name="T65" fmla="*/ 41 h 308"/>
                  <a:gd name="T66" fmla="*/ 3 w 302"/>
                  <a:gd name="T67" fmla="*/ 45 h 308"/>
                  <a:gd name="T68" fmla="*/ 6 w 302"/>
                  <a:gd name="T69" fmla="*/ 49 h 308"/>
                  <a:gd name="T70" fmla="*/ 8 w 302"/>
                  <a:gd name="T71" fmla="*/ 53 h 308"/>
                  <a:gd name="T72" fmla="*/ 12 w 302"/>
                  <a:gd name="T73" fmla="*/ 56 h 308"/>
                  <a:gd name="T74" fmla="*/ 16 w 302"/>
                  <a:gd name="T75" fmla="*/ 58 h 308"/>
                  <a:gd name="T76" fmla="*/ 21 w 302"/>
                  <a:gd name="T77" fmla="*/ 60 h 308"/>
                  <a:gd name="T78" fmla="*/ 25 w 302"/>
                  <a:gd name="T79" fmla="*/ 61 h 308"/>
                  <a:gd name="T80" fmla="*/ 30 w 302"/>
                  <a:gd name="T81" fmla="*/ 62 h 30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2"/>
                  <a:gd name="T124" fmla="*/ 0 h 308"/>
                  <a:gd name="T125" fmla="*/ 302 w 302"/>
                  <a:gd name="T126" fmla="*/ 308 h 30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2" h="308">
                    <a:moveTo>
                      <a:pt x="148" y="308"/>
                    </a:moveTo>
                    <a:lnTo>
                      <a:pt x="173" y="304"/>
                    </a:lnTo>
                    <a:lnTo>
                      <a:pt x="198" y="299"/>
                    </a:lnTo>
                    <a:lnTo>
                      <a:pt x="220" y="287"/>
                    </a:lnTo>
                    <a:lnTo>
                      <a:pt x="240" y="279"/>
                    </a:lnTo>
                    <a:lnTo>
                      <a:pt x="256" y="263"/>
                    </a:lnTo>
                    <a:lnTo>
                      <a:pt x="273" y="245"/>
                    </a:lnTo>
                    <a:lnTo>
                      <a:pt x="286" y="225"/>
                    </a:lnTo>
                    <a:lnTo>
                      <a:pt x="294" y="204"/>
                    </a:lnTo>
                    <a:lnTo>
                      <a:pt x="299" y="180"/>
                    </a:lnTo>
                    <a:lnTo>
                      <a:pt x="302" y="155"/>
                    </a:lnTo>
                    <a:lnTo>
                      <a:pt x="299" y="130"/>
                    </a:lnTo>
                    <a:lnTo>
                      <a:pt x="294" y="104"/>
                    </a:lnTo>
                    <a:lnTo>
                      <a:pt x="286" y="84"/>
                    </a:lnTo>
                    <a:lnTo>
                      <a:pt x="273" y="63"/>
                    </a:lnTo>
                    <a:lnTo>
                      <a:pt x="256" y="47"/>
                    </a:lnTo>
                    <a:lnTo>
                      <a:pt x="240" y="30"/>
                    </a:lnTo>
                    <a:lnTo>
                      <a:pt x="220" y="18"/>
                    </a:lnTo>
                    <a:lnTo>
                      <a:pt x="198" y="9"/>
                    </a:lnTo>
                    <a:lnTo>
                      <a:pt x="173" y="5"/>
                    </a:lnTo>
                    <a:lnTo>
                      <a:pt x="148" y="0"/>
                    </a:lnTo>
                    <a:lnTo>
                      <a:pt x="124" y="5"/>
                    </a:lnTo>
                    <a:lnTo>
                      <a:pt x="103" y="9"/>
                    </a:lnTo>
                    <a:lnTo>
                      <a:pt x="78" y="18"/>
                    </a:lnTo>
                    <a:lnTo>
                      <a:pt x="61" y="30"/>
                    </a:lnTo>
                    <a:lnTo>
                      <a:pt x="41" y="47"/>
                    </a:lnTo>
                    <a:lnTo>
                      <a:pt x="29" y="63"/>
                    </a:lnTo>
                    <a:lnTo>
                      <a:pt x="16" y="84"/>
                    </a:lnTo>
                    <a:lnTo>
                      <a:pt x="7" y="104"/>
                    </a:lnTo>
                    <a:lnTo>
                      <a:pt x="0" y="130"/>
                    </a:lnTo>
                    <a:lnTo>
                      <a:pt x="0" y="155"/>
                    </a:lnTo>
                    <a:lnTo>
                      <a:pt x="0" y="180"/>
                    </a:lnTo>
                    <a:lnTo>
                      <a:pt x="7" y="204"/>
                    </a:lnTo>
                    <a:lnTo>
                      <a:pt x="16" y="225"/>
                    </a:lnTo>
                    <a:lnTo>
                      <a:pt x="29" y="245"/>
                    </a:lnTo>
                    <a:lnTo>
                      <a:pt x="41" y="263"/>
                    </a:lnTo>
                    <a:lnTo>
                      <a:pt x="61" y="279"/>
                    </a:lnTo>
                    <a:lnTo>
                      <a:pt x="78" y="287"/>
                    </a:lnTo>
                    <a:lnTo>
                      <a:pt x="103" y="299"/>
                    </a:lnTo>
                    <a:lnTo>
                      <a:pt x="124" y="304"/>
                    </a:lnTo>
                    <a:lnTo>
                      <a:pt x="148" y="308"/>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35" name="Freeform 138">
                <a:extLst>
                  <a:ext uri="{FF2B5EF4-FFF2-40B4-BE49-F238E27FC236}">
                    <a16:creationId xmlns:a16="http://schemas.microsoft.com/office/drawing/2014/main" id="{E1648B3A-69DB-4B87-BBA2-FC80AF4739D0}"/>
                  </a:ext>
                </a:extLst>
              </p:cNvPr>
              <p:cNvSpPr>
                <a:spLocks/>
              </p:cNvSpPr>
              <p:nvPr/>
            </p:nvSpPr>
            <p:spPr bwMode="auto">
              <a:xfrm>
                <a:off x="3067" y="1038"/>
                <a:ext cx="55" cy="55"/>
              </a:xfrm>
              <a:custGeom>
                <a:avLst/>
                <a:gdLst>
                  <a:gd name="T0" fmla="*/ 28 w 274"/>
                  <a:gd name="T1" fmla="*/ 55 h 274"/>
                  <a:gd name="T2" fmla="*/ 32 w 274"/>
                  <a:gd name="T3" fmla="*/ 54 h 274"/>
                  <a:gd name="T4" fmla="*/ 36 w 274"/>
                  <a:gd name="T5" fmla="*/ 53 h 274"/>
                  <a:gd name="T6" fmla="*/ 40 w 274"/>
                  <a:gd name="T7" fmla="*/ 52 h 274"/>
                  <a:gd name="T8" fmla="*/ 43 w 274"/>
                  <a:gd name="T9" fmla="*/ 50 h 274"/>
                  <a:gd name="T10" fmla="*/ 47 w 274"/>
                  <a:gd name="T11" fmla="*/ 47 h 274"/>
                  <a:gd name="T12" fmla="*/ 49 w 274"/>
                  <a:gd name="T13" fmla="*/ 43 h 274"/>
                  <a:gd name="T14" fmla="*/ 52 w 274"/>
                  <a:gd name="T15" fmla="*/ 40 h 274"/>
                  <a:gd name="T16" fmla="*/ 53 w 274"/>
                  <a:gd name="T17" fmla="*/ 36 h 274"/>
                  <a:gd name="T18" fmla="*/ 54 w 274"/>
                  <a:gd name="T19" fmla="*/ 32 h 274"/>
                  <a:gd name="T20" fmla="*/ 55 w 274"/>
                  <a:gd name="T21" fmla="*/ 28 h 274"/>
                  <a:gd name="T22" fmla="*/ 54 w 274"/>
                  <a:gd name="T23" fmla="*/ 23 h 274"/>
                  <a:gd name="T24" fmla="*/ 53 w 274"/>
                  <a:gd name="T25" fmla="*/ 19 h 274"/>
                  <a:gd name="T26" fmla="*/ 52 w 274"/>
                  <a:gd name="T27" fmla="*/ 15 h 274"/>
                  <a:gd name="T28" fmla="*/ 49 w 274"/>
                  <a:gd name="T29" fmla="*/ 12 h 274"/>
                  <a:gd name="T30" fmla="*/ 47 w 274"/>
                  <a:gd name="T31" fmla="*/ 8 h 274"/>
                  <a:gd name="T32" fmla="*/ 43 w 274"/>
                  <a:gd name="T33" fmla="*/ 6 h 274"/>
                  <a:gd name="T34" fmla="*/ 40 w 274"/>
                  <a:gd name="T35" fmla="*/ 3 h 274"/>
                  <a:gd name="T36" fmla="*/ 36 w 274"/>
                  <a:gd name="T37" fmla="*/ 2 h 274"/>
                  <a:gd name="T38" fmla="*/ 32 w 274"/>
                  <a:gd name="T39" fmla="*/ 1 h 274"/>
                  <a:gd name="T40" fmla="*/ 28 w 274"/>
                  <a:gd name="T41" fmla="*/ 0 h 274"/>
                  <a:gd name="T42" fmla="*/ 23 w 274"/>
                  <a:gd name="T43" fmla="*/ 1 h 274"/>
                  <a:gd name="T44" fmla="*/ 19 w 274"/>
                  <a:gd name="T45" fmla="*/ 2 h 274"/>
                  <a:gd name="T46" fmla="*/ 15 w 274"/>
                  <a:gd name="T47" fmla="*/ 3 h 274"/>
                  <a:gd name="T48" fmla="*/ 12 w 274"/>
                  <a:gd name="T49" fmla="*/ 6 h 274"/>
                  <a:gd name="T50" fmla="*/ 8 w 274"/>
                  <a:gd name="T51" fmla="*/ 8 h 274"/>
                  <a:gd name="T52" fmla="*/ 6 w 274"/>
                  <a:gd name="T53" fmla="*/ 12 h 274"/>
                  <a:gd name="T54" fmla="*/ 3 w 274"/>
                  <a:gd name="T55" fmla="*/ 15 h 274"/>
                  <a:gd name="T56" fmla="*/ 2 w 274"/>
                  <a:gd name="T57" fmla="*/ 19 h 274"/>
                  <a:gd name="T58" fmla="*/ 1 w 274"/>
                  <a:gd name="T59" fmla="*/ 23 h 274"/>
                  <a:gd name="T60" fmla="*/ 0 w 274"/>
                  <a:gd name="T61" fmla="*/ 28 h 274"/>
                  <a:gd name="T62" fmla="*/ 0 w 274"/>
                  <a:gd name="T63" fmla="*/ 28 h 274"/>
                  <a:gd name="T64" fmla="*/ 0 w 274"/>
                  <a:gd name="T65" fmla="*/ 29 h 274"/>
                  <a:gd name="T66" fmla="*/ 1 w 274"/>
                  <a:gd name="T67" fmla="*/ 33 h 274"/>
                  <a:gd name="T68" fmla="*/ 3 w 274"/>
                  <a:gd name="T69" fmla="*/ 37 h 274"/>
                  <a:gd name="T70" fmla="*/ 4 w 274"/>
                  <a:gd name="T71" fmla="*/ 41 h 274"/>
                  <a:gd name="T72" fmla="*/ 6 w 274"/>
                  <a:gd name="T73" fmla="*/ 44 h 274"/>
                  <a:gd name="T74" fmla="*/ 9 w 274"/>
                  <a:gd name="T75" fmla="*/ 47 h 274"/>
                  <a:gd name="T76" fmla="*/ 12 w 274"/>
                  <a:gd name="T77" fmla="*/ 50 h 274"/>
                  <a:gd name="T78" fmla="*/ 16 w 274"/>
                  <a:gd name="T79" fmla="*/ 52 h 274"/>
                  <a:gd name="T80" fmla="*/ 19 w 274"/>
                  <a:gd name="T81" fmla="*/ 53 h 274"/>
                  <a:gd name="T82" fmla="*/ 23 w 274"/>
                  <a:gd name="T83" fmla="*/ 54 h 274"/>
                  <a:gd name="T84" fmla="*/ 28 w 274"/>
                  <a:gd name="T85" fmla="*/ 55 h 27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4"/>
                  <a:gd name="T130" fmla="*/ 0 h 274"/>
                  <a:gd name="T131" fmla="*/ 274 w 274"/>
                  <a:gd name="T132" fmla="*/ 274 h 27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4" h="274">
                    <a:moveTo>
                      <a:pt x="137" y="274"/>
                    </a:moveTo>
                    <a:lnTo>
                      <a:pt x="159" y="270"/>
                    </a:lnTo>
                    <a:lnTo>
                      <a:pt x="179" y="265"/>
                    </a:lnTo>
                    <a:lnTo>
                      <a:pt x="200" y="258"/>
                    </a:lnTo>
                    <a:lnTo>
                      <a:pt x="216" y="249"/>
                    </a:lnTo>
                    <a:lnTo>
                      <a:pt x="233" y="233"/>
                    </a:lnTo>
                    <a:lnTo>
                      <a:pt x="245" y="216"/>
                    </a:lnTo>
                    <a:lnTo>
                      <a:pt x="258" y="199"/>
                    </a:lnTo>
                    <a:lnTo>
                      <a:pt x="266" y="179"/>
                    </a:lnTo>
                    <a:lnTo>
                      <a:pt x="270" y="157"/>
                    </a:lnTo>
                    <a:lnTo>
                      <a:pt x="274" y="137"/>
                    </a:lnTo>
                    <a:lnTo>
                      <a:pt x="270" y="116"/>
                    </a:lnTo>
                    <a:lnTo>
                      <a:pt x="266" y="96"/>
                    </a:lnTo>
                    <a:lnTo>
                      <a:pt x="258" y="74"/>
                    </a:lnTo>
                    <a:lnTo>
                      <a:pt x="245" y="58"/>
                    </a:lnTo>
                    <a:lnTo>
                      <a:pt x="233" y="42"/>
                    </a:lnTo>
                    <a:lnTo>
                      <a:pt x="216" y="29"/>
                    </a:lnTo>
                    <a:lnTo>
                      <a:pt x="200" y="17"/>
                    </a:lnTo>
                    <a:lnTo>
                      <a:pt x="179" y="8"/>
                    </a:lnTo>
                    <a:lnTo>
                      <a:pt x="159" y="4"/>
                    </a:lnTo>
                    <a:lnTo>
                      <a:pt x="137" y="0"/>
                    </a:lnTo>
                    <a:lnTo>
                      <a:pt x="117" y="4"/>
                    </a:lnTo>
                    <a:lnTo>
                      <a:pt x="96" y="8"/>
                    </a:lnTo>
                    <a:lnTo>
                      <a:pt x="76" y="17"/>
                    </a:lnTo>
                    <a:lnTo>
                      <a:pt x="58" y="29"/>
                    </a:lnTo>
                    <a:lnTo>
                      <a:pt x="42" y="42"/>
                    </a:lnTo>
                    <a:lnTo>
                      <a:pt x="29" y="58"/>
                    </a:lnTo>
                    <a:lnTo>
                      <a:pt x="17" y="74"/>
                    </a:lnTo>
                    <a:lnTo>
                      <a:pt x="9" y="96"/>
                    </a:lnTo>
                    <a:lnTo>
                      <a:pt x="4" y="116"/>
                    </a:lnTo>
                    <a:lnTo>
                      <a:pt x="0" y="137"/>
                    </a:lnTo>
                    <a:lnTo>
                      <a:pt x="0" y="141"/>
                    </a:lnTo>
                    <a:lnTo>
                      <a:pt x="0" y="145"/>
                    </a:lnTo>
                    <a:lnTo>
                      <a:pt x="4" y="166"/>
                    </a:lnTo>
                    <a:lnTo>
                      <a:pt x="13" y="186"/>
                    </a:lnTo>
                    <a:lnTo>
                      <a:pt x="22" y="204"/>
                    </a:lnTo>
                    <a:lnTo>
                      <a:pt x="29" y="220"/>
                    </a:lnTo>
                    <a:lnTo>
                      <a:pt x="46" y="236"/>
                    </a:lnTo>
                    <a:lnTo>
                      <a:pt x="58" y="249"/>
                    </a:lnTo>
                    <a:lnTo>
                      <a:pt x="79" y="258"/>
                    </a:lnTo>
                    <a:lnTo>
                      <a:pt x="96" y="265"/>
                    </a:lnTo>
                    <a:lnTo>
                      <a:pt x="117" y="270"/>
                    </a:lnTo>
                    <a:lnTo>
                      <a:pt x="137" y="274"/>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36" name="Freeform 139">
                <a:extLst>
                  <a:ext uri="{FF2B5EF4-FFF2-40B4-BE49-F238E27FC236}">
                    <a16:creationId xmlns:a16="http://schemas.microsoft.com/office/drawing/2014/main" id="{EA69FE52-2778-4982-9D72-2FAC9D2D3231}"/>
                  </a:ext>
                </a:extLst>
              </p:cNvPr>
              <p:cNvSpPr>
                <a:spLocks/>
              </p:cNvSpPr>
              <p:nvPr/>
            </p:nvSpPr>
            <p:spPr bwMode="auto">
              <a:xfrm>
                <a:off x="3069" y="1040"/>
                <a:ext cx="48" cy="47"/>
              </a:xfrm>
              <a:custGeom>
                <a:avLst/>
                <a:gdLst>
                  <a:gd name="T0" fmla="*/ 24 w 236"/>
                  <a:gd name="T1" fmla="*/ 47 h 237"/>
                  <a:gd name="T2" fmla="*/ 28 w 236"/>
                  <a:gd name="T3" fmla="*/ 47 h 237"/>
                  <a:gd name="T4" fmla="*/ 32 w 236"/>
                  <a:gd name="T5" fmla="*/ 46 h 237"/>
                  <a:gd name="T6" fmla="*/ 35 w 236"/>
                  <a:gd name="T7" fmla="*/ 45 h 237"/>
                  <a:gd name="T8" fmla="*/ 39 w 236"/>
                  <a:gd name="T9" fmla="*/ 43 h 237"/>
                  <a:gd name="T10" fmla="*/ 41 w 236"/>
                  <a:gd name="T11" fmla="*/ 40 h 237"/>
                  <a:gd name="T12" fmla="*/ 44 w 236"/>
                  <a:gd name="T13" fmla="*/ 37 h 237"/>
                  <a:gd name="T14" fmla="*/ 46 w 236"/>
                  <a:gd name="T15" fmla="*/ 35 h 237"/>
                  <a:gd name="T16" fmla="*/ 47 w 236"/>
                  <a:gd name="T17" fmla="*/ 31 h 237"/>
                  <a:gd name="T18" fmla="*/ 48 w 236"/>
                  <a:gd name="T19" fmla="*/ 27 h 237"/>
                  <a:gd name="T20" fmla="*/ 48 w 236"/>
                  <a:gd name="T21" fmla="*/ 23 h 237"/>
                  <a:gd name="T22" fmla="*/ 48 w 236"/>
                  <a:gd name="T23" fmla="*/ 20 h 237"/>
                  <a:gd name="T24" fmla="*/ 47 w 236"/>
                  <a:gd name="T25" fmla="*/ 16 h 237"/>
                  <a:gd name="T26" fmla="*/ 46 w 236"/>
                  <a:gd name="T27" fmla="*/ 12 h 237"/>
                  <a:gd name="T28" fmla="*/ 44 w 236"/>
                  <a:gd name="T29" fmla="*/ 9 h 237"/>
                  <a:gd name="T30" fmla="*/ 41 w 236"/>
                  <a:gd name="T31" fmla="*/ 7 h 237"/>
                  <a:gd name="T32" fmla="*/ 39 w 236"/>
                  <a:gd name="T33" fmla="*/ 4 h 237"/>
                  <a:gd name="T34" fmla="*/ 35 w 236"/>
                  <a:gd name="T35" fmla="*/ 2 h 237"/>
                  <a:gd name="T36" fmla="*/ 32 w 236"/>
                  <a:gd name="T37" fmla="*/ 1 h 237"/>
                  <a:gd name="T38" fmla="*/ 28 w 236"/>
                  <a:gd name="T39" fmla="*/ 0 h 237"/>
                  <a:gd name="T40" fmla="*/ 24 w 236"/>
                  <a:gd name="T41" fmla="*/ 0 h 237"/>
                  <a:gd name="T42" fmla="*/ 20 w 236"/>
                  <a:gd name="T43" fmla="*/ 0 h 237"/>
                  <a:gd name="T44" fmla="*/ 17 w 236"/>
                  <a:gd name="T45" fmla="*/ 1 h 237"/>
                  <a:gd name="T46" fmla="*/ 13 w 236"/>
                  <a:gd name="T47" fmla="*/ 2 h 237"/>
                  <a:gd name="T48" fmla="*/ 10 w 236"/>
                  <a:gd name="T49" fmla="*/ 4 h 237"/>
                  <a:gd name="T50" fmla="*/ 8 w 236"/>
                  <a:gd name="T51" fmla="*/ 7 h 237"/>
                  <a:gd name="T52" fmla="*/ 5 w 236"/>
                  <a:gd name="T53" fmla="*/ 9 h 237"/>
                  <a:gd name="T54" fmla="*/ 2 w 236"/>
                  <a:gd name="T55" fmla="*/ 12 h 237"/>
                  <a:gd name="T56" fmla="*/ 2 w 236"/>
                  <a:gd name="T57" fmla="*/ 16 h 237"/>
                  <a:gd name="T58" fmla="*/ 1 w 236"/>
                  <a:gd name="T59" fmla="*/ 19 h 237"/>
                  <a:gd name="T60" fmla="*/ 0 w 236"/>
                  <a:gd name="T61" fmla="*/ 23 h 237"/>
                  <a:gd name="T62" fmla="*/ 0 w 236"/>
                  <a:gd name="T63" fmla="*/ 24 h 237"/>
                  <a:gd name="T64" fmla="*/ 0 w 236"/>
                  <a:gd name="T65" fmla="*/ 25 h 237"/>
                  <a:gd name="T66" fmla="*/ 1 w 236"/>
                  <a:gd name="T67" fmla="*/ 28 h 237"/>
                  <a:gd name="T68" fmla="*/ 2 w 236"/>
                  <a:gd name="T69" fmla="*/ 31 h 237"/>
                  <a:gd name="T70" fmla="*/ 3 w 236"/>
                  <a:gd name="T71" fmla="*/ 35 h 237"/>
                  <a:gd name="T72" fmla="*/ 5 w 236"/>
                  <a:gd name="T73" fmla="*/ 38 h 237"/>
                  <a:gd name="T74" fmla="*/ 8 w 236"/>
                  <a:gd name="T75" fmla="*/ 40 h 237"/>
                  <a:gd name="T76" fmla="*/ 10 w 236"/>
                  <a:gd name="T77" fmla="*/ 43 h 237"/>
                  <a:gd name="T78" fmla="*/ 13 w 236"/>
                  <a:gd name="T79" fmla="*/ 45 h 237"/>
                  <a:gd name="T80" fmla="*/ 17 w 236"/>
                  <a:gd name="T81" fmla="*/ 46 h 237"/>
                  <a:gd name="T82" fmla="*/ 20 w 236"/>
                  <a:gd name="T83" fmla="*/ 47 h 237"/>
                  <a:gd name="T84" fmla="*/ 24 w 236"/>
                  <a:gd name="T85" fmla="*/ 47 h 23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6"/>
                  <a:gd name="T130" fmla="*/ 0 h 237"/>
                  <a:gd name="T131" fmla="*/ 236 w 236"/>
                  <a:gd name="T132" fmla="*/ 237 h 23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6" h="237">
                    <a:moveTo>
                      <a:pt x="120" y="237"/>
                    </a:moveTo>
                    <a:lnTo>
                      <a:pt x="137" y="237"/>
                    </a:lnTo>
                    <a:lnTo>
                      <a:pt x="158" y="232"/>
                    </a:lnTo>
                    <a:lnTo>
                      <a:pt x="174" y="225"/>
                    </a:lnTo>
                    <a:lnTo>
                      <a:pt x="191" y="216"/>
                    </a:lnTo>
                    <a:lnTo>
                      <a:pt x="203" y="203"/>
                    </a:lnTo>
                    <a:lnTo>
                      <a:pt x="216" y="187"/>
                    </a:lnTo>
                    <a:lnTo>
                      <a:pt x="225" y="174"/>
                    </a:lnTo>
                    <a:lnTo>
                      <a:pt x="232" y="154"/>
                    </a:lnTo>
                    <a:lnTo>
                      <a:pt x="236" y="137"/>
                    </a:lnTo>
                    <a:lnTo>
                      <a:pt x="236" y="117"/>
                    </a:lnTo>
                    <a:lnTo>
                      <a:pt x="236" y="100"/>
                    </a:lnTo>
                    <a:lnTo>
                      <a:pt x="232" y="79"/>
                    </a:lnTo>
                    <a:lnTo>
                      <a:pt x="225" y="63"/>
                    </a:lnTo>
                    <a:lnTo>
                      <a:pt x="216" y="46"/>
                    </a:lnTo>
                    <a:lnTo>
                      <a:pt x="203" y="34"/>
                    </a:lnTo>
                    <a:lnTo>
                      <a:pt x="191" y="21"/>
                    </a:lnTo>
                    <a:lnTo>
                      <a:pt x="174" y="12"/>
                    </a:lnTo>
                    <a:lnTo>
                      <a:pt x="158" y="5"/>
                    </a:lnTo>
                    <a:lnTo>
                      <a:pt x="137" y="0"/>
                    </a:lnTo>
                    <a:lnTo>
                      <a:pt x="120" y="0"/>
                    </a:lnTo>
                    <a:lnTo>
                      <a:pt x="99" y="0"/>
                    </a:lnTo>
                    <a:lnTo>
                      <a:pt x="83" y="5"/>
                    </a:lnTo>
                    <a:lnTo>
                      <a:pt x="66" y="12"/>
                    </a:lnTo>
                    <a:lnTo>
                      <a:pt x="50" y="21"/>
                    </a:lnTo>
                    <a:lnTo>
                      <a:pt x="38" y="34"/>
                    </a:lnTo>
                    <a:lnTo>
                      <a:pt x="25" y="46"/>
                    </a:lnTo>
                    <a:lnTo>
                      <a:pt x="12" y="63"/>
                    </a:lnTo>
                    <a:lnTo>
                      <a:pt x="9" y="79"/>
                    </a:lnTo>
                    <a:lnTo>
                      <a:pt x="4" y="95"/>
                    </a:lnTo>
                    <a:lnTo>
                      <a:pt x="0" y="117"/>
                    </a:lnTo>
                    <a:lnTo>
                      <a:pt x="0" y="120"/>
                    </a:lnTo>
                    <a:lnTo>
                      <a:pt x="0" y="125"/>
                    </a:lnTo>
                    <a:lnTo>
                      <a:pt x="4" y="142"/>
                    </a:lnTo>
                    <a:lnTo>
                      <a:pt x="9" y="158"/>
                    </a:lnTo>
                    <a:lnTo>
                      <a:pt x="16" y="174"/>
                    </a:lnTo>
                    <a:lnTo>
                      <a:pt x="25" y="191"/>
                    </a:lnTo>
                    <a:lnTo>
                      <a:pt x="38" y="203"/>
                    </a:lnTo>
                    <a:lnTo>
                      <a:pt x="50" y="216"/>
                    </a:lnTo>
                    <a:lnTo>
                      <a:pt x="66" y="225"/>
                    </a:lnTo>
                    <a:lnTo>
                      <a:pt x="83" y="232"/>
                    </a:lnTo>
                    <a:lnTo>
                      <a:pt x="99" y="237"/>
                    </a:lnTo>
                    <a:lnTo>
                      <a:pt x="120" y="237"/>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37" name="Freeform 140">
                <a:extLst>
                  <a:ext uri="{FF2B5EF4-FFF2-40B4-BE49-F238E27FC236}">
                    <a16:creationId xmlns:a16="http://schemas.microsoft.com/office/drawing/2014/main" id="{4D5CB8AF-CCFB-4E93-A570-B3419012D7F0}"/>
                  </a:ext>
                </a:extLst>
              </p:cNvPr>
              <p:cNvSpPr>
                <a:spLocks/>
              </p:cNvSpPr>
              <p:nvPr/>
            </p:nvSpPr>
            <p:spPr bwMode="auto">
              <a:xfrm>
                <a:off x="3072" y="1041"/>
                <a:ext cx="41" cy="40"/>
              </a:xfrm>
              <a:custGeom>
                <a:avLst/>
                <a:gdLst>
                  <a:gd name="T0" fmla="*/ 21 w 204"/>
                  <a:gd name="T1" fmla="*/ 40 h 203"/>
                  <a:gd name="T2" fmla="*/ 24 w 204"/>
                  <a:gd name="T3" fmla="*/ 40 h 203"/>
                  <a:gd name="T4" fmla="*/ 27 w 204"/>
                  <a:gd name="T5" fmla="*/ 39 h 203"/>
                  <a:gd name="T6" fmla="*/ 30 w 204"/>
                  <a:gd name="T7" fmla="*/ 38 h 203"/>
                  <a:gd name="T8" fmla="*/ 33 w 204"/>
                  <a:gd name="T9" fmla="*/ 37 h 203"/>
                  <a:gd name="T10" fmla="*/ 35 w 204"/>
                  <a:gd name="T11" fmla="*/ 34 h 203"/>
                  <a:gd name="T12" fmla="*/ 37 w 204"/>
                  <a:gd name="T13" fmla="*/ 32 h 203"/>
                  <a:gd name="T14" fmla="*/ 38 w 204"/>
                  <a:gd name="T15" fmla="*/ 29 h 203"/>
                  <a:gd name="T16" fmla="*/ 40 w 204"/>
                  <a:gd name="T17" fmla="*/ 26 h 203"/>
                  <a:gd name="T18" fmla="*/ 41 w 204"/>
                  <a:gd name="T19" fmla="*/ 24 h 203"/>
                  <a:gd name="T20" fmla="*/ 41 w 204"/>
                  <a:gd name="T21" fmla="*/ 20 h 203"/>
                  <a:gd name="T22" fmla="*/ 41 w 204"/>
                  <a:gd name="T23" fmla="*/ 17 h 203"/>
                  <a:gd name="T24" fmla="*/ 40 w 204"/>
                  <a:gd name="T25" fmla="*/ 14 h 203"/>
                  <a:gd name="T26" fmla="*/ 38 w 204"/>
                  <a:gd name="T27" fmla="*/ 11 h 203"/>
                  <a:gd name="T28" fmla="*/ 37 w 204"/>
                  <a:gd name="T29" fmla="*/ 8 h 203"/>
                  <a:gd name="T30" fmla="*/ 35 w 204"/>
                  <a:gd name="T31" fmla="*/ 6 h 203"/>
                  <a:gd name="T32" fmla="*/ 33 w 204"/>
                  <a:gd name="T33" fmla="*/ 4 h 203"/>
                  <a:gd name="T34" fmla="*/ 30 w 204"/>
                  <a:gd name="T35" fmla="*/ 2 h 203"/>
                  <a:gd name="T36" fmla="*/ 27 w 204"/>
                  <a:gd name="T37" fmla="*/ 1 h 203"/>
                  <a:gd name="T38" fmla="*/ 24 w 204"/>
                  <a:gd name="T39" fmla="*/ 0 h 203"/>
                  <a:gd name="T40" fmla="*/ 21 w 204"/>
                  <a:gd name="T41" fmla="*/ 0 h 203"/>
                  <a:gd name="T42" fmla="*/ 17 w 204"/>
                  <a:gd name="T43" fmla="*/ 0 h 203"/>
                  <a:gd name="T44" fmla="*/ 14 w 204"/>
                  <a:gd name="T45" fmla="*/ 1 h 203"/>
                  <a:gd name="T46" fmla="*/ 11 w 204"/>
                  <a:gd name="T47" fmla="*/ 2 h 203"/>
                  <a:gd name="T48" fmla="*/ 8 w 204"/>
                  <a:gd name="T49" fmla="*/ 4 h 203"/>
                  <a:gd name="T50" fmla="*/ 6 w 204"/>
                  <a:gd name="T51" fmla="*/ 6 h 203"/>
                  <a:gd name="T52" fmla="*/ 4 w 204"/>
                  <a:gd name="T53" fmla="*/ 8 h 203"/>
                  <a:gd name="T54" fmla="*/ 3 w 204"/>
                  <a:gd name="T55" fmla="*/ 11 h 203"/>
                  <a:gd name="T56" fmla="*/ 1 w 204"/>
                  <a:gd name="T57" fmla="*/ 13 h 203"/>
                  <a:gd name="T58" fmla="*/ 0 w 204"/>
                  <a:gd name="T59" fmla="*/ 16 h 203"/>
                  <a:gd name="T60" fmla="*/ 0 w 204"/>
                  <a:gd name="T61" fmla="*/ 20 h 203"/>
                  <a:gd name="T62" fmla="*/ 0 w 204"/>
                  <a:gd name="T63" fmla="*/ 20 h 203"/>
                  <a:gd name="T64" fmla="*/ 0 w 204"/>
                  <a:gd name="T65" fmla="*/ 24 h 203"/>
                  <a:gd name="T66" fmla="*/ 1 w 204"/>
                  <a:gd name="T67" fmla="*/ 27 h 203"/>
                  <a:gd name="T68" fmla="*/ 3 w 204"/>
                  <a:gd name="T69" fmla="*/ 29 h 203"/>
                  <a:gd name="T70" fmla="*/ 4 w 204"/>
                  <a:gd name="T71" fmla="*/ 33 h 203"/>
                  <a:gd name="T72" fmla="*/ 6 w 204"/>
                  <a:gd name="T73" fmla="*/ 34 h 203"/>
                  <a:gd name="T74" fmla="*/ 8 w 204"/>
                  <a:gd name="T75" fmla="*/ 37 h 203"/>
                  <a:gd name="T76" fmla="*/ 11 w 204"/>
                  <a:gd name="T77" fmla="*/ 38 h 203"/>
                  <a:gd name="T78" fmla="*/ 14 w 204"/>
                  <a:gd name="T79" fmla="*/ 39 h 203"/>
                  <a:gd name="T80" fmla="*/ 17 w 204"/>
                  <a:gd name="T81" fmla="*/ 40 h 203"/>
                  <a:gd name="T82" fmla="*/ 21 w 204"/>
                  <a:gd name="T83" fmla="*/ 40 h 20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4"/>
                  <a:gd name="T127" fmla="*/ 0 h 203"/>
                  <a:gd name="T128" fmla="*/ 204 w 204"/>
                  <a:gd name="T129" fmla="*/ 203 h 20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4" h="203">
                    <a:moveTo>
                      <a:pt x="105" y="203"/>
                    </a:moveTo>
                    <a:lnTo>
                      <a:pt x="121" y="203"/>
                    </a:lnTo>
                    <a:lnTo>
                      <a:pt x="134" y="198"/>
                    </a:lnTo>
                    <a:lnTo>
                      <a:pt x="150" y="194"/>
                    </a:lnTo>
                    <a:lnTo>
                      <a:pt x="162" y="186"/>
                    </a:lnTo>
                    <a:lnTo>
                      <a:pt x="175" y="173"/>
                    </a:lnTo>
                    <a:lnTo>
                      <a:pt x="183" y="162"/>
                    </a:lnTo>
                    <a:lnTo>
                      <a:pt x="191" y="149"/>
                    </a:lnTo>
                    <a:lnTo>
                      <a:pt x="200" y="132"/>
                    </a:lnTo>
                    <a:lnTo>
                      <a:pt x="204" y="120"/>
                    </a:lnTo>
                    <a:lnTo>
                      <a:pt x="204" y="103"/>
                    </a:lnTo>
                    <a:lnTo>
                      <a:pt x="204" y="86"/>
                    </a:lnTo>
                    <a:lnTo>
                      <a:pt x="200" y="70"/>
                    </a:lnTo>
                    <a:lnTo>
                      <a:pt x="191" y="54"/>
                    </a:lnTo>
                    <a:lnTo>
                      <a:pt x="183" y="41"/>
                    </a:lnTo>
                    <a:lnTo>
                      <a:pt x="175" y="29"/>
                    </a:lnTo>
                    <a:lnTo>
                      <a:pt x="162" y="20"/>
                    </a:lnTo>
                    <a:lnTo>
                      <a:pt x="150" y="12"/>
                    </a:lnTo>
                    <a:lnTo>
                      <a:pt x="134" y="4"/>
                    </a:lnTo>
                    <a:lnTo>
                      <a:pt x="121" y="0"/>
                    </a:lnTo>
                    <a:lnTo>
                      <a:pt x="105" y="0"/>
                    </a:lnTo>
                    <a:lnTo>
                      <a:pt x="87" y="0"/>
                    </a:lnTo>
                    <a:lnTo>
                      <a:pt x="71" y="4"/>
                    </a:lnTo>
                    <a:lnTo>
                      <a:pt x="54" y="12"/>
                    </a:lnTo>
                    <a:lnTo>
                      <a:pt x="42" y="20"/>
                    </a:lnTo>
                    <a:lnTo>
                      <a:pt x="29" y="29"/>
                    </a:lnTo>
                    <a:lnTo>
                      <a:pt x="21" y="41"/>
                    </a:lnTo>
                    <a:lnTo>
                      <a:pt x="13" y="54"/>
                    </a:lnTo>
                    <a:lnTo>
                      <a:pt x="4" y="66"/>
                    </a:lnTo>
                    <a:lnTo>
                      <a:pt x="0" y="83"/>
                    </a:lnTo>
                    <a:lnTo>
                      <a:pt x="0" y="99"/>
                    </a:lnTo>
                    <a:lnTo>
                      <a:pt x="0" y="103"/>
                    </a:lnTo>
                    <a:lnTo>
                      <a:pt x="0" y="120"/>
                    </a:lnTo>
                    <a:lnTo>
                      <a:pt x="4" y="137"/>
                    </a:lnTo>
                    <a:lnTo>
                      <a:pt x="13" y="149"/>
                    </a:lnTo>
                    <a:lnTo>
                      <a:pt x="21" y="166"/>
                    </a:lnTo>
                    <a:lnTo>
                      <a:pt x="29" y="173"/>
                    </a:lnTo>
                    <a:lnTo>
                      <a:pt x="42" y="186"/>
                    </a:lnTo>
                    <a:lnTo>
                      <a:pt x="54" y="194"/>
                    </a:lnTo>
                    <a:lnTo>
                      <a:pt x="71" y="198"/>
                    </a:lnTo>
                    <a:lnTo>
                      <a:pt x="87" y="203"/>
                    </a:lnTo>
                    <a:lnTo>
                      <a:pt x="105" y="203"/>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38" name="Freeform 141">
                <a:extLst>
                  <a:ext uri="{FF2B5EF4-FFF2-40B4-BE49-F238E27FC236}">
                    <a16:creationId xmlns:a16="http://schemas.microsoft.com/office/drawing/2014/main" id="{9ADFE673-8304-4CF3-AC92-874B98795F48}"/>
                  </a:ext>
                </a:extLst>
              </p:cNvPr>
              <p:cNvSpPr>
                <a:spLocks/>
              </p:cNvSpPr>
              <p:nvPr/>
            </p:nvSpPr>
            <p:spPr bwMode="auto">
              <a:xfrm>
                <a:off x="3074" y="1042"/>
                <a:ext cx="34" cy="33"/>
              </a:xfrm>
              <a:custGeom>
                <a:avLst/>
                <a:gdLst>
                  <a:gd name="T0" fmla="*/ 17 w 170"/>
                  <a:gd name="T1" fmla="*/ 33 h 169"/>
                  <a:gd name="T2" fmla="*/ 20 w 170"/>
                  <a:gd name="T3" fmla="*/ 33 h 169"/>
                  <a:gd name="T4" fmla="*/ 22 w 170"/>
                  <a:gd name="T5" fmla="*/ 32 h 169"/>
                  <a:gd name="T6" fmla="*/ 25 w 170"/>
                  <a:gd name="T7" fmla="*/ 32 h 169"/>
                  <a:gd name="T8" fmla="*/ 27 w 170"/>
                  <a:gd name="T9" fmla="*/ 31 h 169"/>
                  <a:gd name="T10" fmla="*/ 29 w 170"/>
                  <a:gd name="T11" fmla="*/ 28 h 169"/>
                  <a:gd name="T12" fmla="*/ 31 w 170"/>
                  <a:gd name="T13" fmla="*/ 27 h 169"/>
                  <a:gd name="T14" fmla="*/ 32 w 170"/>
                  <a:gd name="T15" fmla="*/ 24 h 169"/>
                  <a:gd name="T16" fmla="*/ 33 w 170"/>
                  <a:gd name="T17" fmla="*/ 22 h 169"/>
                  <a:gd name="T18" fmla="*/ 34 w 170"/>
                  <a:gd name="T19" fmla="*/ 19 h 169"/>
                  <a:gd name="T20" fmla="*/ 34 w 170"/>
                  <a:gd name="T21" fmla="*/ 17 h 169"/>
                  <a:gd name="T22" fmla="*/ 34 w 170"/>
                  <a:gd name="T23" fmla="*/ 14 h 169"/>
                  <a:gd name="T24" fmla="*/ 33 w 170"/>
                  <a:gd name="T25" fmla="*/ 11 h 169"/>
                  <a:gd name="T26" fmla="*/ 32 w 170"/>
                  <a:gd name="T27" fmla="*/ 9 h 169"/>
                  <a:gd name="T28" fmla="*/ 31 w 170"/>
                  <a:gd name="T29" fmla="*/ 7 h 169"/>
                  <a:gd name="T30" fmla="*/ 29 w 170"/>
                  <a:gd name="T31" fmla="*/ 5 h 169"/>
                  <a:gd name="T32" fmla="*/ 27 w 170"/>
                  <a:gd name="T33" fmla="*/ 3 h 169"/>
                  <a:gd name="T34" fmla="*/ 25 w 170"/>
                  <a:gd name="T35" fmla="*/ 2 h 169"/>
                  <a:gd name="T36" fmla="*/ 22 w 170"/>
                  <a:gd name="T37" fmla="*/ 1 h 169"/>
                  <a:gd name="T38" fmla="*/ 20 w 170"/>
                  <a:gd name="T39" fmla="*/ 0 h 169"/>
                  <a:gd name="T40" fmla="*/ 17 w 170"/>
                  <a:gd name="T41" fmla="*/ 0 h 169"/>
                  <a:gd name="T42" fmla="*/ 14 w 170"/>
                  <a:gd name="T43" fmla="*/ 0 h 169"/>
                  <a:gd name="T44" fmla="*/ 12 w 170"/>
                  <a:gd name="T45" fmla="*/ 1 h 169"/>
                  <a:gd name="T46" fmla="*/ 9 w 170"/>
                  <a:gd name="T47" fmla="*/ 2 h 169"/>
                  <a:gd name="T48" fmla="*/ 7 w 170"/>
                  <a:gd name="T49" fmla="*/ 3 h 169"/>
                  <a:gd name="T50" fmla="*/ 5 w 170"/>
                  <a:gd name="T51" fmla="*/ 5 h 169"/>
                  <a:gd name="T52" fmla="*/ 3 w 170"/>
                  <a:gd name="T53" fmla="*/ 6 h 169"/>
                  <a:gd name="T54" fmla="*/ 2 w 170"/>
                  <a:gd name="T55" fmla="*/ 9 h 169"/>
                  <a:gd name="T56" fmla="*/ 1 w 170"/>
                  <a:gd name="T57" fmla="*/ 11 h 169"/>
                  <a:gd name="T58" fmla="*/ 0 w 170"/>
                  <a:gd name="T59" fmla="*/ 14 h 169"/>
                  <a:gd name="T60" fmla="*/ 0 w 170"/>
                  <a:gd name="T61" fmla="*/ 16 h 169"/>
                  <a:gd name="T62" fmla="*/ 0 w 170"/>
                  <a:gd name="T63" fmla="*/ 17 h 169"/>
                  <a:gd name="T64" fmla="*/ 0 w 170"/>
                  <a:gd name="T65" fmla="*/ 20 h 169"/>
                  <a:gd name="T66" fmla="*/ 1 w 170"/>
                  <a:gd name="T67" fmla="*/ 23 h 169"/>
                  <a:gd name="T68" fmla="*/ 2 w 170"/>
                  <a:gd name="T69" fmla="*/ 25 h 169"/>
                  <a:gd name="T70" fmla="*/ 3 w 170"/>
                  <a:gd name="T71" fmla="*/ 27 h 169"/>
                  <a:gd name="T72" fmla="*/ 5 w 170"/>
                  <a:gd name="T73" fmla="*/ 29 h 169"/>
                  <a:gd name="T74" fmla="*/ 7 w 170"/>
                  <a:gd name="T75" fmla="*/ 31 h 169"/>
                  <a:gd name="T76" fmla="*/ 9 w 170"/>
                  <a:gd name="T77" fmla="*/ 32 h 169"/>
                  <a:gd name="T78" fmla="*/ 12 w 170"/>
                  <a:gd name="T79" fmla="*/ 32 h 169"/>
                  <a:gd name="T80" fmla="*/ 14 w 170"/>
                  <a:gd name="T81" fmla="*/ 33 h 169"/>
                  <a:gd name="T82" fmla="*/ 17 w 170"/>
                  <a:gd name="T83" fmla="*/ 33 h 16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0"/>
                  <a:gd name="T127" fmla="*/ 0 h 169"/>
                  <a:gd name="T128" fmla="*/ 170 w 170"/>
                  <a:gd name="T129" fmla="*/ 169 h 16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0" h="169">
                    <a:moveTo>
                      <a:pt x="83" y="169"/>
                    </a:moveTo>
                    <a:lnTo>
                      <a:pt x="99" y="169"/>
                    </a:lnTo>
                    <a:lnTo>
                      <a:pt x="112" y="165"/>
                    </a:lnTo>
                    <a:lnTo>
                      <a:pt x="124" y="162"/>
                    </a:lnTo>
                    <a:lnTo>
                      <a:pt x="133" y="158"/>
                    </a:lnTo>
                    <a:lnTo>
                      <a:pt x="146" y="145"/>
                    </a:lnTo>
                    <a:lnTo>
                      <a:pt x="153" y="136"/>
                    </a:lnTo>
                    <a:lnTo>
                      <a:pt x="162" y="124"/>
                    </a:lnTo>
                    <a:lnTo>
                      <a:pt x="166" y="111"/>
                    </a:lnTo>
                    <a:lnTo>
                      <a:pt x="170" y="99"/>
                    </a:lnTo>
                    <a:lnTo>
                      <a:pt x="170" y="86"/>
                    </a:lnTo>
                    <a:lnTo>
                      <a:pt x="170" y="70"/>
                    </a:lnTo>
                    <a:lnTo>
                      <a:pt x="166" y="57"/>
                    </a:lnTo>
                    <a:lnTo>
                      <a:pt x="162" y="45"/>
                    </a:lnTo>
                    <a:lnTo>
                      <a:pt x="153" y="37"/>
                    </a:lnTo>
                    <a:lnTo>
                      <a:pt x="146" y="25"/>
                    </a:lnTo>
                    <a:lnTo>
                      <a:pt x="133" y="16"/>
                    </a:lnTo>
                    <a:lnTo>
                      <a:pt x="124" y="8"/>
                    </a:lnTo>
                    <a:lnTo>
                      <a:pt x="112" y="3"/>
                    </a:lnTo>
                    <a:lnTo>
                      <a:pt x="99" y="0"/>
                    </a:lnTo>
                    <a:lnTo>
                      <a:pt x="83" y="0"/>
                    </a:lnTo>
                    <a:lnTo>
                      <a:pt x="70" y="0"/>
                    </a:lnTo>
                    <a:lnTo>
                      <a:pt x="58" y="3"/>
                    </a:lnTo>
                    <a:lnTo>
                      <a:pt x="45" y="8"/>
                    </a:lnTo>
                    <a:lnTo>
                      <a:pt x="33" y="16"/>
                    </a:lnTo>
                    <a:lnTo>
                      <a:pt x="25" y="25"/>
                    </a:lnTo>
                    <a:lnTo>
                      <a:pt x="16" y="32"/>
                    </a:lnTo>
                    <a:lnTo>
                      <a:pt x="8" y="45"/>
                    </a:lnTo>
                    <a:lnTo>
                      <a:pt x="4" y="57"/>
                    </a:lnTo>
                    <a:lnTo>
                      <a:pt x="0" y="70"/>
                    </a:lnTo>
                    <a:lnTo>
                      <a:pt x="0" y="82"/>
                    </a:lnTo>
                    <a:lnTo>
                      <a:pt x="0" y="86"/>
                    </a:lnTo>
                    <a:lnTo>
                      <a:pt x="0" y="104"/>
                    </a:lnTo>
                    <a:lnTo>
                      <a:pt x="4" y="116"/>
                    </a:lnTo>
                    <a:lnTo>
                      <a:pt x="8" y="128"/>
                    </a:lnTo>
                    <a:lnTo>
                      <a:pt x="16" y="136"/>
                    </a:lnTo>
                    <a:lnTo>
                      <a:pt x="25" y="149"/>
                    </a:lnTo>
                    <a:lnTo>
                      <a:pt x="33" y="158"/>
                    </a:lnTo>
                    <a:lnTo>
                      <a:pt x="45" y="162"/>
                    </a:lnTo>
                    <a:lnTo>
                      <a:pt x="58" y="165"/>
                    </a:lnTo>
                    <a:lnTo>
                      <a:pt x="70" y="169"/>
                    </a:lnTo>
                    <a:lnTo>
                      <a:pt x="83" y="169"/>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39" name="Freeform 142">
                <a:extLst>
                  <a:ext uri="{FF2B5EF4-FFF2-40B4-BE49-F238E27FC236}">
                    <a16:creationId xmlns:a16="http://schemas.microsoft.com/office/drawing/2014/main" id="{CFD89397-0436-4F8B-BB2D-CF77A612F63C}"/>
                  </a:ext>
                </a:extLst>
              </p:cNvPr>
              <p:cNvSpPr>
                <a:spLocks/>
              </p:cNvSpPr>
              <p:nvPr/>
            </p:nvSpPr>
            <p:spPr bwMode="auto">
              <a:xfrm>
                <a:off x="3076" y="1042"/>
                <a:ext cx="28" cy="29"/>
              </a:xfrm>
              <a:custGeom>
                <a:avLst/>
                <a:gdLst>
                  <a:gd name="T0" fmla="*/ 14 w 141"/>
                  <a:gd name="T1" fmla="*/ 29 h 142"/>
                  <a:gd name="T2" fmla="*/ 17 w 141"/>
                  <a:gd name="T3" fmla="*/ 29 h 142"/>
                  <a:gd name="T4" fmla="*/ 18 w 141"/>
                  <a:gd name="T5" fmla="*/ 28 h 142"/>
                  <a:gd name="T6" fmla="*/ 21 w 141"/>
                  <a:gd name="T7" fmla="*/ 27 h 142"/>
                  <a:gd name="T8" fmla="*/ 22 w 141"/>
                  <a:gd name="T9" fmla="*/ 27 h 142"/>
                  <a:gd name="T10" fmla="*/ 24 w 141"/>
                  <a:gd name="T11" fmla="*/ 25 h 142"/>
                  <a:gd name="T12" fmla="*/ 25 w 141"/>
                  <a:gd name="T13" fmla="*/ 23 h 142"/>
                  <a:gd name="T14" fmla="*/ 26 w 141"/>
                  <a:gd name="T15" fmla="*/ 21 h 142"/>
                  <a:gd name="T16" fmla="*/ 27 w 141"/>
                  <a:gd name="T17" fmla="*/ 19 h 142"/>
                  <a:gd name="T18" fmla="*/ 27 w 141"/>
                  <a:gd name="T19" fmla="*/ 17 h 142"/>
                  <a:gd name="T20" fmla="*/ 28 w 141"/>
                  <a:gd name="T21" fmla="*/ 15 h 142"/>
                  <a:gd name="T22" fmla="*/ 27 w 141"/>
                  <a:gd name="T23" fmla="*/ 12 h 142"/>
                  <a:gd name="T24" fmla="*/ 27 w 141"/>
                  <a:gd name="T25" fmla="*/ 10 h 142"/>
                  <a:gd name="T26" fmla="*/ 26 w 141"/>
                  <a:gd name="T27" fmla="*/ 8 h 142"/>
                  <a:gd name="T28" fmla="*/ 25 w 141"/>
                  <a:gd name="T29" fmla="*/ 6 h 142"/>
                  <a:gd name="T30" fmla="*/ 24 w 141"/>
                  <a:gd name="T31" fmla="*/ 4 h 142"/>
                  <a:gd name="T32" fmla="*/ 22 w 141"/>
                  <a:gd name="T33" fmla="*/ 4 h 142"/>
                  <a:gd name="T34" fmla="*/ 21 w 141"/>
                  <a:gd name="T35" fmla="*/ 2 h 142"/>
                  <a:gd name="T36" fmla="*/ 18 w 141"/>
                  <a:gd name="T37" fmla="*/ 1 h 142"/>
                  <a:gd name="T38" fmla="*/ 17 w 141"/>
                  <a:gd name="T39" fmla="*/ 1 h 142"/>
                  <a:gd name="T40" fmla="*/ 14 w 141"/>
                  <a:gd name="T41" fmla="*/ 0 h 142"/>
                  <a:gd name="T42" fmla="*/ 12 w 141"/>
                  <a:gd name="T43" fmla="*/ 1 h 142"/>
                  <a:gd name="T44" fmla="*/ 10 w 141"/>
                  <a:gd name="T45" fmla="*/ 1 h 142"/>
                  <a:gd name="T46" fmla="*/ 7 w 141"/>
                  <a:gd name="T47" fmla="*/ 2 h 142"/>
                  <a:gd name="T48" fmla="*/ 6 w 141"/>
                  <a:gd name="T49" fmla="*/ 4 h 142"/>
                  <a:gd name="T50" fmla="*/ 4 w 141"/>
                  <a:gd name="T51" fmla="*/ 4 h 142"/>
                  <a:gd name="T52" fmla="*/ 3 w 141"/>
                  <a:gd name="T53" fmla="*/ 6 h 142"/>
                  <a:gd name="T54" fmla="*/ 2 w 141"/>
                  <a:gd name="T55" fmla="*/ 8 h 142"/>
                  <a:gd name="T56" fmla="*/ 1 w 141"/>
                  <a:gd name="T57" fmla="*/ 10 h 142"/>
                  <a:gd name="T58" fmla="*/ 1 w 141"/>
                  <a:gd name="T59" fmla="*/ 12 h 142"/>
                  <a:gd name="T60" fmla="*/ 0 w 141"/>
                  <a:gd name="T61" fmla="*/ 15 h 142"/>
                  <a:gd name="T62" fmla="*/ 1 w 141"/>
                  <a:gd name="T63" fmla="*/ 17 h 142"/>
                  <a:gd name="T64" fmla="*/ 1 w 141"/>
                  <a:gd name="T65" fmla="*/ 19 h 142"/>
                  <a:gd name="T66" fmla="*/ 2 w 141"/>
                  <a:gd name="T67" fmla="*/ 21 h 142"/>
                  <a:gd name="T68" fmla="*/ 3 w 141"/>
                  <a:gd name="T69" fmla="*/ 23 h 142"/>
                  <a:gd name="T70" fmla="*/ 4 w 141"/>
                  <a:gd name="T71" fmla="*/ 25 h 142"/>
                  <a:gd name="T72" fmla="*/ 6 w 141"/>
                  <a:gd name="T73" fmla="*/ 27 h 142"/>
                  <a:gd name="T74" fmla="*/ 7 w 141"/>
                  <a:gd name="T75" fmla="*/ 27 h 142"/>
                  <a:gd name="T76" fmla="*/ 10 w 141"/>
                  <a:gd name="T77" fmla="*/ 28 h 142"/>
                  <a:gd name="T78" fmla="*/ 12 w 141"/>
                  <a:gd name="T79" fmla="*/ 29 h 142"/>
                  <a:gd name="T80" fmla="*/ 14 w 141"/>
                  <a:gd name="T81" fmla="*/ 29 h 14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41"/>
                  <a:gd name="T124" fmla="*/ 0 h 142"/>
                  <a:gd name="T125" fmla="*/ 141 w 141"/>
                  <a:gd name="T126" fmla="*/ 142 h 14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41" h="142">
                    <a:moveTo>
                      <a:pt x="71" y="142"/>
                    </a:moveTo>
                    <a:lnTo>
                      <a:pt x="84" y="142"/>
                    </a:lnTo>
                    <a:lnTo>
                      <a:pt x="91" y="137"/>
                    </a:lnTo>
                    <a:lnTo>
                      <a:pt x="104" y="133"/>
                    </a:lnTo>
                    <a:lnTo>
                      <a:pt x="113" y="130"/>
                    </a:lnTo>
                    <a:lnTo>
                      <a:pt x="120" y="121"/>
                    </a:lnTo>
                    <a:lnTo>
                      <a:pt x="125" y="113"/>
                    </a:lnTo>
                    <a:lnTo>
                      <a:pt x="133" y="105"/>
                    </a:lnTo>
                    <a:lnTo>
                      <a:pt x="138" y="92"/>
                    </a:lnTo>
                    <a:lnTo>
                      <a:pt x="138" y="83"/>
                    </a:lnTo>
                    <a:lnTo>
                      <a:pt x="141" y="72"/>
                    </a:lnTo>
                    <a:lnTo>
                      <a:pt x="138" y="59"/>
                    </a:lnTo>
                    <a:lnTo>
                      <a:pt x="138" y="51"/>
                    </a:lnTo>
                    <a:lnTo>
                      <a:pt x="133" y="38"/>
                    </a:lnTo>
                    <a:lnTo>
                      <a:pt x="125" y="29"/>
                    </a:lnTo>
                    <a:lnTo>
                      <a:pt x="120" y="22"/>
                    </a:lnTo>
                    <a:lnTo>
                      <a:pt x="113" y="18"/>
                    </a:lnTo>
                    <a:lnTo>
                      <a:pt x="104" y="9"/>
                    </a:lnTo>
                    <a:lnTo>
                      <a:pt x="91" y="5"/>
                    </a:lnTo>
                    <a:lnTo>
                      <a:pt x="84" y="5"/>
                    </a:lnTo>
                    <a:lnTo>
                      <a:pt x="71" y="0"/>
                    </a:lnTo>
                    <a:lnTo>
                      <a:pt x="59" y="5"/>
                    </a:lnTo>
                    <a:lnTo>
                      <a:pt x="50" y="5"/>
                    </a:lnTo>
                    <a:lnTo>
                      <a:pt x="37" y="9"/>
                    </a:lnTo>
                    <a:lnTo>
                      <a:pt x="30" y="18"/>
                    </a:lnTo>
                    <a:lnTo>
                      <a:pt x="21" y="22"/>
                    </a:lnTo>
                    <a:lnTo>
                      <a:pt x="17" y="29"/>
                    </a:lnTo>
                    <a:lnTo>
                      <a:pt x="8" y="38"/>
                    </a:lnTo>
                    <a:lnTo>
                      <a:pt x="5" y="51"/>
                    </a:lnTo>
                    <a:lnTo>
                      <a:pt x="5" y="59"/>
                    </a:lnTo>
                    <a:lnTo>
                      <a:pt x="0" y="72"/>
                    </a:lnTo>
                    <a:lnTo>
                      <a:pt x="5" y="83"/>
                    </a:lnTo>
                    <a:lnTo>
                      <a:pt x="5" y="92"/>
                    </a:lnTo>
                    <a:lnTo>
                      <a:pt x="8" y="105"/>
                    </a:lnTo>
                    <a:lnTo>
                      <a:pt x="17" y="113"/>
                    </a:lnTo>
                    <a:lnTo>
                      <a:pt x="21" y="121"/>
                    </a:lnTo>
                    <a:lnTo>
                      <a:pt x="30" y="130"/>
                    </a:lnTo>
                    <a:lnTo>
                      <a:pt x="37" y="133"/>
                    </a:lnTo>
                    <a:lnTo>
                      <a:pt x="50" y="137"/>
                    </a:lnTo>
                    <a:lnTo>
                      <a:pt x="59" y="142"/>
                    </a:lnTo>
                    <a:lnTo>
                      <a:pt x="71" y="142"/>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40" name="Freeform 143">
                <a:extLst>
                  <a:ext uri="{FF2B5EF4-FFF2-40B4-BE49-F238E27FC236}">
                    <a16:creationId xmlns:a16="http://schemas.microsoft.com/office/drawing/2014/main" id="{7E847ED1-38B0-4FCA-B81D-6B2235BA652E}"/>
                  </a:ext>
                </a:extLst>
              </p:cNvPr>
              <p:cNvSpPr>
                <a:spLocks/>
              </p:cNvSpPr>
              <p:nvPr/>
            </p:nvSpPr>
            <p:spPr bwMode="auto">
              <a:xfrm>
                <a:off x="3157" y="1066"/>
                <a:ext cx="116" cy="115"/>
              </a:xfrm>
              <a:custGeom>
                <a:avLst/>
                <a:gdLst>
                  <a:gd name="T0" fmla="*/ 57 w 577"/>
                  <a:gd name="T1" fmla="*/ 115 h 577"/>
                  <a:gd name="T2" fmla="*/ 67 w 577"/>
                  <a:gd name="T3" fmla="*/ 114 h 577"/>
                  <a:gd name="T4" fmla="*/ 76 w 577"/>
                  <a:gd name="T5" fmla="*/ 112 h 577"/>
                  <a:gd name="T6" fmla="*/ 84 w 577"/>
                  <a:gd name="T7" fmla="*/ 108 h 577"/>
                  <a:gd name="T8" fmla="*/ 92 w 577"/>
                  <a:gd name="T9" fmla="*/ 104 h 577"/>
                  <a:gd name="T10" fmla="*/ 98 w 577"/>
                  <a:gd name="T11" fmla="*/ 98 h 577"/>
                  <a:gd name="T12" fmla="*/ 104 w 577"/>
                  <a:gd name="T13" fmla="*/ 92 h 577"/>
                  <a:gd name="T14" fmla="*/ 109 w 577"/>
                  <a:gd name="T15" fmla="*/ 84 h 577"/>
                  <a:gd name="T16" fmla="*/ 113 w 577"/>
                  <a:gd name="T17" fmla="*/ 76 h 577"/>
                  <a:gd name="T18" fmla="*/ 115 w 577"/>
                  <a:gd name="T19" fmla="*/ 67 h 577"/>
                  <a:gd name="T20" fmla="*/ 116 w 577"/>
                  <a:gd name="T21" fmla="*/ 58 h 577"/>
                  <a:gd name="T22" fmla="*/ 115 w 577"/>
                  <a:gd name="T23" fmla="*/ 48 h 577"/>
                  <a:gd name="T24" fmla="*/ 113 w 577"/>
                  <a:gd name="T25" fmla="*/ 40 h 577"/>
                  <a:gd name="T26" fmla="*/ 109 w 577"/>
                  <a:gd name="T27" fmla="*/ 31 h 577"/>
                  <a:gd name="T28" fmla="*/ 104 w 577"/>
                  <a:gd name="T29" fmla="*/ 24 h 577"/>
                  <a:gd name="T30" fmla="*/ 98 w 577"/>
                  <a:gd name="T31" fmla="*/ 17 h 577"/>
                  <a:gd name="T32" fmla="*/ 92 w 577"/>
                  <a:gd name="T33" fmla="*/ 12 h 577"/>
                  <a:gd name="T34" fmla="*/ 84 w 577"/>
                  <a:gd name="T35" fmla="*/ 7 h 577"/>
                  <a:gd name="T36" fmla="*/ 76 w 577"/>
                  <a:gd name="T37" fmla="*/ 3 h 577"/>
                  <a:gd name="T38" fmla="*/ 67 w 577"/>
                  <a:gd name="T39" fmla="*/ 1 h 577"/>
                  <a:gd name="T40" fmla="*/ 57 w 577"/>
                  <a:gd name="T41" fmla="*/ 0 h 577"/>
                  <a:gd name="T42" fmla="*/ 48 w 577"/>
                  <a:gd name="T43" fmla="*/ 1 h 577"/>
                  <a:gd name="T44" fmla="*/ 39 w 577"/>
                  <a:gd name="T45" fmla="*/ 3 h 577"/>
                  <a:gd name="T46" fmla="*/ 31 w 577"/>
                  <a:gd name="T47" fmla="*/ 7 h 577"/>
                  <a:gd name="T48" fmla="*/ 23 w 577"/>
                  <a:gd name="T49" fmla="*/ 12 h 577"/>
                  <a:gd name="T50" fmla="*/ 16 w 577"/>
                  <a:gd name="T51" fmla="*/ 17 h 577"/>
                  <a:gd name="T52" fmla="*/ 11 w 577"/>
                  <a:gd name="T53" fmla="*/ 24 h 577"/>
                  <a:gd name="T54" fmla="*/ 6 w 577"/>
                  <a:gd name="T55" fmla="*/ 31 h 577"/>
                  <a:gd name="T56" fmla="*/ 2 w 577"/>
                  <a:gd name="T57" fmla="*/ 40 h 577"/>
                  <a:gd name="T58" fmla="*/ 0 w 577"/>
                  <a:gd name="T59" fmla="*/ 48 h 577"/>
                  <a:gd name="T60" fmla="*/ 0 w 577"/>
                  <a:gd name="T61" fmla="*/ 58 h 577"/>
                  <a:gd name="T62" fmla="*/ 0 w 577"/>
                  <a:gd name="T63" fmla="*/ 67 h 577"/>
                  <a:gd name="T64" fmla="*/ 2 w 577"/>
                  <a:gd name="T65" fmla="*/ 76 h 577"/>
                  <a:gd name="T66" fmla="*/ 6 w 577"/>
                  <a:gd name="T67" fmla="*/ 84 h 577"/>
                  <a:gd name="T68" fmla="*/ 11 w 577"/>
                  <a:gd name="T69" fmla="*/ 92 h 577"/>
                  <a:gd name="T70" fmla="*/ 16 w 577"/>
                  <a:gd name="T71" fmla="*/ 98 h 577"/>
                  <a:gd name="T72" fmla="*/ 23 w 577"/>
                  <a:gd name="T73" fmla="*/ 104 h 577"/>
                  <a:gd name="T74" fmla="*/ 31 w 577"/>
                  <a:gd name="T75" fmla="*/ 108 h 577"/>
                  <a:gd name="T76" fmla="*/ 39 w 577"/>
                  <a:gd name="T77" fmla="*/ 112 h 577"/>
                  <a:gd name="T78" fmla="*/ 48 w 577"/>
                  <a:gd name="T79" fmla="*/ 114 h 577"/>
                  <a:gd name="T80" fmla="*/ 57 w 577"/>
                  <a:gd name="T81" fmla="*/ 115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86" y="577"/>
                    </a:moveTo>
                    <a:lnTo>
                      <a:pt x="332" y="573"/>
                    </a:lnTo>
                    <a:lnTo>
                      <a:pt x="378" y="564"/>
                    </a:lnTo>
                    <a:lnTo>
                      <a:pt x="419" y="544"/>
                    </a:lnTo>
                    <a:lnTo>
                      <a:pt x="457" y="523"/>
                    </a:lnTo>
                    <a:lnTo>
                      <a:pt x="489" y="494"/>
                    </a:lnTo>
                    <a:lnTo>
                      <a:pt x="519" y="461"/>
                    </a:lnTo>
                    <a:lnTo>
                      <a:pt x="543" y="423"/>
                    </a:lnTo>
                    <a:lnTo>
                      <a:pt x="561" y="382"/>
                    </a:lnTo>
                    <a:lnTo>
                      <a:pt x="572" y="336"/>
                    </a:lnTo>
                    <a:lnTo>
                      <a:pt x="577" y="290"/>
                    </a:lnTo>
                    <a:lnTo>
                      <a:pt x="572" y="240"/>
                    </a:lnTo>
                    <a:lnTo>
                      <a:pt x="561" y="199"/>
                    </a:lnTo>
                    <a:lnTo>
                      <a:pt x="543" y="157"/>
                    </a:lnTo>
                    <a:lnTo>
                      <a:pt x="519" y="121"/>
                    </a:lnTo>
                    <a:lnTo>
                      <a:pt x="489" y="87"/>
                    </a:lnTo>
                    <a:lnTo>
                      <a:pt x="457" y="58"/>
                    </a:lnTo>
                    <a:lnTo>
                      <a:pt x="419" y="33"/>
                    </a:lnTo>
                    <a:lnTo>
                      <a:pt x="378" y="16"/>
                    </a:lnTo>
                    <a:lnTo>
                      <a:pt x="332" y="4"/>
                    </a:lnTo>
                    <a:lnTo>
                      <a:pt x="286" y="0"/>
                    </a:lnTo>
                    <a:lnTo>
                      <a:pt x="241" y="4"/>
                    </a:lnTo>
                    <a:lnTo>
                      <a:pt x="195" y="16"/>
                    </a:lnTo>
                    <a:lnTo>
                      <a:pt x="154" y="33"/>
                    </a:lnTo>
                    <a:lnTo>
                      <a:pt x="116" y="58"/>
                    </a:lnTo>
                    <a:lnTo>
                      <a:pt x="82" y="87"/>
                    </a:lnTo>
                    <a:lnTo>
                      <a:pt x="54" y="121"/>
                    </a:lnTo>
                    <a:lnTo>
                      <a:pt x="30" y="157"/>
                    </a:lnTo>
                    <a:lnTo>
                      <a:pt x="12" y="199"/>
                    </a:lnTo>
                    <a:lnTo>
                      <a:pt x="0" y="240"/>
                    </a:lnTo>
                    <a:lnTo>
                      <a:pt x="0" y="290"/>
                    </a:lnTo>
                    <a:lnTo>
                      <a:pt x="0" y="336"/>
                    </a:lnTo>
                    <a:lnTo>
                      <a:pt x="12" y="382"/>
                    </a:lnTo>
                    <a:lnTo>
                      <a:pt x="30" y="423"/>
                    </a:lnTo>
                    <a:lnTo>
                      <a:pt x="54" y="461"/>
                    </a:lnTo>
                    <a:lnTo>
                      <a:pt x="82" y="494"/>
                    </a:lnTo>
                    <a:lnTo>
                      <a:pt x="116" y="523"/>
                    </a:lnTo>
                    <a:lnTo>
                      <a:pt x="154" y="544"/>
                    </a:lnTo>
                    <a:lnTo>
                      <a:pt x="195" y="564"/>
                    </a:lnTo>
                    <a:lnTo>
                      <a:pt x="241" y="573"/>
                    </a:lnTo>
                    <a:lnTo>
                      <a:pt x="286" y="57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41" name="Freeform 144">
                <a:extLst>
                  <a:ext uri="{FF2B5EF4-FFF2-40B4-BE49-F238E27FC236}">
                    <a16:creationId xmlns:a16="http://schemas.microsoft.com/office/drawing/2014/main" id="{80370984-EA83-494E-AE42-DB5F86BE89FF}"/>
                  </a:ext>
                </a:extLst>
              </p:cNvPr>
              <p:cNvSpPr>
                <a:spLocks/>
              </p:cNvSpPr>
              <p:nvPr/>
            </p:nvSpPr>
            <p:spPr bwMode="auto">
              <a:xfrm>
                <a:off x="3157" y="1066"/>
                <a:ext cx="116" cy="115"/>
              </a:xfrm>
              <a:custGeom>
                <a:avLst/>
                <a:gdLst>
                  <a:gd name="T0" fmla="*/ 57 w 577"/>
                  <a:gd name="T1" fmla="*/ 115 h 577"/>
                  <a:gd name="T2" fmla="*/ 67 w 577"/>
                  <a:gd name="T3" fmla="*/ 114 h 577"/>
                  <a:gd name="T4" fmla="*/ 76 w 577"/>
                  <a:gd name="T5" fmla="*/ 112 h 577"/>
                  <a:gd name="T6" fmla="*/ 84 w 577"/>
                  <a:gd name="T7" fmla="*/ 108 h 577"/>
                  <a:gd name="T8" fmla="*/ 92 w 577"/>
                  <a:gd name="T9" fmla="*/ 104 h 577"/>
                  <a:gd name="T10" fmla="*/ 98 w 577"/>
                  <a:gd name="T11" fmla="*/ 98 h 577"/>
                  <a:gd name="T12" fmla="*/ 104 w 577"/>
                  <a:gd name="T13" fmla="*/ 92 h 577"/>
                  <a:gd name="T14" fmla="*/ 109 w 577"/>
                  <a:gd name="T15" fmla="*/ 84 h 577"/>
                  <a:gd name="T16" fmla="*/ 113 w 577"/>
                  <a:gd name="T17" fmla="*/ 76 h 577"/>
                  <a:gd name="T18" fmla="*/ 115 w 577"/>
                  <a:gd name="T19" fmla="*/ 67 h 577"/>
                  <a:gd name="T20" fmla="*/ 116 w 577"/>
                  <a:gd name="T21" fmla="*/ 58 h 577"/>
                  <a:gd name="T22" fmla="*/ 115 w 577"/>
                  <a:gd name="T23" fmla="*/ 48 h 577"/>
                  <a:gd name="T24" fmla="*/ 113 w 577"/>
                  <a:gd name="T25" fmla="*/ 40 h 577"/>
                  <a:gd name="T26" fmla="*/ 109 w 577"/>
                  <a:gd name="T27" fmla="*/ 31 h 577"/>
                  <a:gd name="T28" fmla="*/ 104 w 577"/>
                  <a:gd name="T29" fmla="*/ 24 h 577"/>
                  <a:gd name="T30" fmla="*/ 98 w 577"/>
                  <a:gd name="T31" fmla="*/ 17 h 577"/>
                  <a:gd name="T32" fmla="*/ 92 w 577"/>
                  <a:gd name="T33" fmla="*/ 12 h 577"/>
                  <a:gd name="T34" fmla="*/ 84 w 577"/>
                  <a:gd name="T35" fmla="*/ 7 h 577"/>
                  <a:gd name="T36" fmla="*/ 76 w 577"/>
                  <a:gd name="T37" fmla="*/ 3 h 577"/>
                  <a:gd name="T38" fmla="*/ 67 w 577"/>
                  <a:gd name="T39" fmla="*/ 1 h 577"/>
                  <a:gd name="T40" fmla="*/ 57 w 577"/>
                  <a:gd name="T41" fmla="*/ 0 h 577"/>
                  <a:gd name="T42" fmla="*/ 48 w 577"/>
                  <a:gd name="T43" fmla="*/ 1 h 577"/>
                  <a:gd name="T44" fmla="*/ 39 w 577"/>
                  <a:gd name="T45" fmla="*/ 3 h 577"/>
                  <a:gd name="T46" fmla="*/ 31 w 577"/>
                  <a:gd name="T47" fmla="*/ 7 h 577"/>
                  <a:gd name="T48" fmla="*/ 23 w 577"/>
                  <a:gd name="T49" fmla="*/ 12 h 577"/>
                  <a:gd name="T50" fmla="*/ 16 w 577"/>
                  <a:gd name="T51" fmla="*/ 17 h 577"/>
                  <a:gd name="T52" fmla="*/ 11 w 577"/>
                  <a:gd name="T53" fmla="*/ 24 h 577"/>
                  <a:gd name="T54" fmla="*/ 6 w 577"/>
                  <a:gd name="T55" fmla="*/ 31 h 577"/>
                  <a:gd name="T56" fmla="*/ 2 w 577"/>
                  <a:gd name="T57" fmla="*/ 40 h 577"/>
                  <a:gd name="T58" fmla="*/ 0 w 577"/>
                  <a:gd name="T59" fmla="*/ 48 h 577"/>
                  <a:gd name="T60" fmla="*/ 0 w 577"/>
                  <a:gd name="T61" fmla="*/ 58 h 577"/>
                  <a:gd name="T62" fmla="*/ 0 w 577"/>
                  <a:gd name="T63" fmla="*/ 67 h 577"/>
                  <a:gd name="T64" fmla="*/ 2 w 577"/>
                  <a:gd name="T65" fmla="*/ 76 h 577"/>
                  <a:gd name="T66" fmla="*/ 6 w 577"/>
                  <a:gd name="T67" fmla="*/ 84 h 577"/>
                  <a:gd name="T68" fmla="*/ 11 w 577"/>
                  <a:gd name="T69" fmla="*/ 92 h 577"/>
                  <a:gd name="T70" fmla="*/ 16 w 577"/>
                  <a:gd name="T71" fmla="*/ 98 h 577"/>
                  <a:gd name="T72" fmla="*/ 23 w 577"/>
                  <a:gd name="T73" fmla="*/ 104 h 577"/>
                  <a:gd name="T74" fmla="*/ 31 w 577"/>
                  <a:gd name="T75" fmla="*/ 108 h 577"/>
                  <a:gd name="T76" fmla="*/ 39 w 577"/>
                  <a:gd name="T77" fmla="*/ 112 h 577"/>
                  <a:gd name="T78" fmla="*/ 48 w 577"/>
                  <a:gd name="T79" fmla="*/ 114 h 577"/>
                  <a:gd name="T80" fmla="*/ 57 w 577"/>
                  <a:gd name="T81" fmla="*/ 115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86" y="577"/>
                    </a:moveTo>
                    <a:lnTo>
                      <a:pt x="332" y="573"/>
                    </a:lnTo>
                    <a:lnTo>
                      <a:pt x="378" y="564"/>
                    </a:lnTo>
                    <a:lnTo>
                      <a:pt x="419" y="544"/>
                    </a:lnTo>
                    <a:lnTo>
                      <a:pt x="457" y="523"/>
                    </a:lnTo>
                    <a:lnTo>
                      <a:pt x="489" y="494"/>
                    </a:lnTo>
                    <a:lnTo>
                      <a:pt x="519" y="461"/>
                    </a:lnTo>
                    <a:lnTo>
                      <a:pt x="543" y="423"/>
                    </a:lnTo>
                    <a:lnTo>
                      <a:pt x="561" y="382"/>
                    </a:lnTo>
                    <a:lnTo>
                      <a:pt x="572" y="336"/>
                    </a:lnTo>
                    <a:lnTo>
                      <a:pt x="577" y="290"/>
                    </a:lnTo>
                    <a:lnTo>
                      <a:pt x="572" y="240"/>
                    </a:lnTo>
                    <a:lnTo>
                      <a:pt x="561" y="199"/>
                    </a:lnTo>
                    <a:lnTo>
                      <a:pt x="543" y="157"/>
                    </a:lnTo>
                    <a:lnTo>
                      <a:pt x="519" y="121"/>
                    </a:lnTo>
                    <a:lnTo>
                      <a:pt x="489" y="87"/>
                    </a:lnTo>
                    <a:lnTo>
                      <a:pt x="457" y="58"/>
                    </a:lnTo>
                    <a:lnTo>
                      <a:pt x="419" y="33"/>
                    </a:lnTo>
                    <a:lnTo>
                      <a:pt x="378" y="16"/>
                    </a:lnTo>
                    <a:lnTo>
                      <a:pt x="332" y="4"/>
                    </a:lnTo>
                    <a:lnTo>
                      <a:pt x="286" y="0"/>
                    </a:lnTo>
                    <a:lnTo>
                      <a:pt x="241" y="4"/>
                    </a:lnTo>
                    <a:lnTo>
                      <a:pt x="195" y="16"/>
                    </a:lnTo>
                    <a:lnTo>
                      <a:pt x="154" y="33"/>
                    </a:lnTo>
                    <a:lnTo>
                      <a:pt x="116" y="58"/>
                    </a:lnTo>
                    <a:lnTo>
                      <a:pt x="82" y="87"/>
                    </a:lnTo>
                    <a:lnTo>
                      <a:pt x="54" y="121"/>
                    </a:lnTo>
                    <a:lnTo>
                      <a:pt x="30" y="157"/>
                    </a:lnTo>
                    <a:lnTo>
                      <a:pt x="12" y="199"/>
                    </a:lnTo>
                    <a:lnTo>
                      <a:pt x="0" y="240"/>
                    </a:lnTo>
                    <a:lnTo>
                      <a:pt x="0" y="290"/>
                    </a:lnTo>
                    <a:lnTo>
                      <a:pt x="0" y="336"/>
                    </a:lnTo>
                    <a:lnTo>
                      <a:pt x="12" y="382"/>
                    </a:lnTo>
                    <a:lnTo>
                      <a:pt x="30" y="423"/>
                    </a:lnTo>
                    <a:lnTo>
                      <a:pt x="54" y="461"/>
                    </a:lnTo>
                    <a:lnTo>
                      <a:pt x="82" y="494"/>
                    </a:lnTo>
                    <a:lnTo>
                      <a:pt x="116" y="523"/>
                    </a:lnTo>
                    <a:lnTo>
                      <a:pt x="154" y="544"/>
                    </a:lnTo>
                    <a:lnTo>
                      <a:pt x="195" y="564"/>
                    </a:lnTo>
                    <a:lnTo>
                      <a:pt x="241" y="573"/>
                    </a:lnTo>
                    <a:lnTo>
                      <a:pt x="286"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642" name="Freeform 145">
                <a:extLst>
                  <a:ext uri="{FF2B5EF4-FFF2-40B4-BE49-F238E27FC236}">
                    <a16:creationId xmlns:a16="http://schemas.microsoft.com/office/drawing/2014/main" id="{005C7111-62E4-43E6-A865-4AFFD14A590C}"/>
                  </a:ext>
                </a:extLst>
              </p:cNvPr>
              <p:cNvSpPr>
                <a:spLocks/>
              </p:cNvSpPr>
              <p:nvPr/>
            </p:nvSpPr>
            <p:spPr bwMode="auto">
              <a:xfrm>
                <a:off x="3157" y="1066"/>
                <a:ext cx="116" cy="115"/>
              </a:xfrm>
              <a:custGeom>
                <a:avLst/>
                <a:gdLst>
                  <a:gd name="T0" fmla="*/ 57 w 577"/>
                  <a:gd name="T1" fmla="*/ 115 h 577"/>
                  <a:gd name="T2" fmla="*/ 67 w 577"/>
                  <a:gd name="T3" fmla="*/ 114 h 577"/>
                  <a:gd name="T4" fmla="*/ 76 w 577"/>
                  <a:gd name="T5" fmla="*/ 112 h 577"/>
                  <a:gd name="T6" fmla="*/ 84 w 577"/>
                  <a:gd name="T7" fmla="*/ 108 h 577"/>
                  <a:gd name="T8" fmla="*/ 92 w 577"/>
                  <a:gd name="T9" fmla="*/ 104 h 577"/>
                  <a:gd name="T10" fmla="*/ 98 w 577"/>
                  <a:gd name="T11" fmla="*/ 98 h 577"/>
                  <a:gd name="T12" fmla="*/ 104 w 577"/>
                  <a:gd name="T13" fmla="*/ 92 h 577"/>
                  <a:gd name="T14" fmla="*/ 109 w 577"/>
                  <a:gd name="T15" fmla="*/ 84 h 577"/>
                  <a:gd name="T16" fmla="*/ 113 w 577"/>
                  <a:gd name="T17" fmla="*/ 76 h 577"/>
                  <a:gd name="T18" fmla="*/ 115 w 577"/>
                  <a:gd name="T19" fmla="*/ 67 h 577"/>
                  <a:gd name="T20" fmla="*/ 116 w 577"/>
                  <a:gd name="T21" fmla="*/ 58 h 577"/>
                  <a:gd name="T22" fmla="*/ 115 w 577"/>
                  <a:gd name="T23" fmla="*/ 48 h 577"/>
                  <a:gd name="T24" fmla="*/ 113 w 577"/>
                  <a:gd name="T25" fmla="*/ 40 h 577"/>
                  <a:gd name="T26" fmla="*/ 109 w 577"/>
                  <a:gd name="T27" fmla="*/ 31 h 577"/>
                  <a:gd name="T28" fmla="*/ 104 w 577"/>
                  <a:gd name="T29" fmla="*/ 24 h 577"/>
                  <a:gd name="T30" fmla="*/ 98 w 577"/>
                  <a:gd name="T31" fmla="*/ 17 h 577"/>
                  <a:gd name="T32" fmla="*/ 92 w 577"/>
                  <a:gd name="T33" fmla="*/ 12 h 577"/>
                  <a:gd name="T34" fmla="*/ 84 w 577"/>
                  <a:gd name="T35" fmla="*/ 7 h 577"/>
                  <a:gd name="T36" fmla="*/ 76 w 577"/>
                  <a:gd name="T37" fmla="*/ 3 h 577"/>
                  <a:gd name="T38" fmla="*/ 67 w 577"/>
                  <a:gd name="T39" fmla="*/ 1 h 577"/>
                  <a:gd name="T40" fmla="*/ 57 w 577"/>
                  <a:gd name="T41" fmla="*/ 0 h 577"/>
                  <a:gd name="T42" fmla="*/ 48 w 577"/>
                  <a:gd name="T43" fmla="*/ 1 h 577"/>
                  <a:gd name="T44" fmla="*/ 39 w 577"/>
                  <a:gd name="T45" fmla="*/ 3 h 577"/>
                  <a:gd name="T46" fmla="*/ 31 w 577"/>
                  <a:gd name="T47" fmla="*/ 7 h 577"/>
                  <a:gd name="T48" fmla="*/ 23 w 577"/>
                  <a:gd name="T49" fmla="*/ 12 h 577"/>
                  <a:gd name="T50" fmla="*/ 16 w 577"/>
                  <a:gd name="T51" fmla="*/ 17 h 577"/>
                  <a:gd name="T52" fmla="*/ 11 w 577"/>
                  <a:gd name="T53" fmla="*/ 24 h 577"/>
                  <a:gd name="T54" fmla="*/ 6 w 577"/>
                  <a:gd name="T55" fmla="*/ 31 h 577"/>
                  <a:gd name="T56" fmla="*/ 2 w 577"/>
                  <a:gd name="T57" fmla="*/ 40 h 577"/>
                  <a:gd name="T58" fmla="*/ 0 w 577"/>
                  <a:gd name="T59" fmla="*/ 48 h 577"/>
                  <a:gd name="T60" fmla="*/ 0 w 577"/>
                  <a:gd name="T61" fmla="*/ 58 h 577"/>
                  <a:gd name="T62" fmla="*/ 0 w 577"/>
                  <a:gd name="T63" fmla="*/ 67 h 577"/>
                  <a:gd name="T64" fmla="*/ 2 w 577"/>
                  <a:gd name="T65" fmla="*/ 76 h 577"/>
                  <a:gd name="T66" fmla="*/ 6 w 577"/>
                  <a:gd name="T67" fmla="*/ 84 h 577"/>
                  <a:gd name="T68" fmla="*/ 11 w 577"/>
                  <a:gd name="T69" fmla="*/ 92 h 577"/>
                  <a:gd name="T70" fmla="*/ 16 w 577"/>
                  <a:gd name="T71" fmla="*/ 98 h 577"/>
                  <a:gd name="T72" fmla="*/ 23 w 577"/>
                  <a:gd name="T73" fmla="*/ 104 h 577"/>
                  <a:gd name="T74" fmla="*/ 31 w 577"/>
                  <a:gd name="T75" fmla="*/ 108 h 577"/>
                  <a:gd name="T76" fmla="*/ 39 w 577"/>
                  <a:gd name="T77" fmla="*/ 112 h 577"/>
                  <a:gd name="T78" fmla="*/ 48 w 577"/>
                  <a:gd name="T79" fmla="*/ 114 h 577"/>
                  <a:gd name="T80" fmla="*/ 57 w 577"/>
                  <a:gd name="T81" fmla="*/ 115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86" y="577"/>
                    </a:moveTo>
                    <a:lnTo>
                      <a:pt x="332" y="573"/>
                    </a:lnTo>
                    <a:lnTo>
                      <a:pt x="378" y="564"/>
                    </a:lnTo>
                    <a:lnTo>
                      <a:pt x="419" y="544"/>
                    </a:lnTo>
                    <a:lnTo>
                      <a:pt x="457" y="523"/>
                    </a:lnTo>
                    <a:lnTo>
                      <a:pt x="489" y="494"/>
                    </a:lnTo>
                    <a:lnTo>
                      <a:pt x="519" y="461"/>
                    </a:lnTo>
                    <a:lnTo>
                      <a:pt x="543" y="423"/>
                    </a:lnTo>
                    <a:lnTo>
                      <a:pt x="561" y="382"/>
                    </a:lnTo>
                    <a:lnTo>
                      <a:pt x="572" y="336"/>
                    </a:lnTo>
                    <a:lnTo>
                      <a:pt x="577" y="290"/>
                    </a:lnTo>
                    <a:lnTo>
                      <a:pt x="572" y="240"/>
                    </a:lnTo>
                    <a:lnTo>
                      <a:pt x="561" y="199"/>
                    </a:lnTo>
                    <a:lnTo>
                      <a:pt x="543" y="157"/>
                    </a:lnTo>
                    <a:lnTo>
                      <a:pt x="519" y="121"/>
                    </a:lnTo>
                    <a:lnTo>
                      <a:pt x="489" y="87"/>
                    </a:lnTo>
                    <a:lnTo>
                      <a:pt x="457" y="58"/>
                    </a:lnTo>
                    <a:lnTo>
                      <a:pt x="419" y="33"/>
                    </a:lnTo>
                    <a:lnTo>
                      <a:pt x="378" y="16"/>
                    </a:lnTo>
                    <a:lnTo>
                      <a:pt x="332" y="4"/>
                    </a:lnTo>
                    <a:lnTo>
                      <a:pt x="286" y="0"/>
                    </a:lnTo>
                    <a:lnTo>
                      <a:pt x="241" y="4"/>
                    </a:lnTo>
                    <a:lnTo>
                      <a:pt x="195" y="16"/>
                    </a:lnTo>
                    <a:lnTo>
                      <a:pt x="154" y="33"/>
                    </a:lnTo>
                    <a:lnTo>
                      <a:pt x="116" y="58"/>
                    </a:lnTo>
                    <a:lnTo>
                      <a:pt x="82" y="87"/>
                    </a:lnTo>
                    <a:lnTo>
                      <a:pt x="54" y="121"/>
                    </a:lnTo>
                    <a:lnTo>
                      <a:pt x="30" y="157"/>
                    </a:lnTo>
                    <a:lnTo>
                      <a:pt x="12" y="199"/>
                    </a:lnTo>
                    <a:lnTo>
                      <a:pt x="0" y="240"/>
                    </a:lnTo>
                    <a:lnTo>
                      <a:pt x="0" y="290"/>
                    </a:lnTo>
                    <a:lnTo>
                      <a:pt x="0" y="336"/>
                    </a:lnTo>
                    <a:lnTo>
                      <a:pt x="12" y="382"/>
                    </a:lnTo>
                    <a:lnTo>
                      <a:pt x="30" y="423"/>
                    </a:lnTo>
                    <a:lnTo>
                      <a:pt x="54" y="461"/>
                    </a:lnTo>
                    <a:lnTo>
                      <a:pt x="82" y="494"/>
                    </a:lnTo>
                    <a:lnTo>
                      <a:pt x="116" y="523"/>
                    </a:lnTo>
                    <a:lnTo>
                      <a:pt x="154" y="544"/>
                    </a:lnTo>
                    <a:lnTo>
                      <a:pt x="195" y="564"/>
                    </a:lnTo>
                    <a:lnTo>
                      <a:pt x="241" y="573"/>
                    </a:lnTo>
                    <a:lnTo>
                      <a:pt x="286"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643" name="Freeform 146">
                <a:extLst>
                  <a:ext uri="{FF2B5EF4-FFF2-40B4-BE49-F238E27FC236}">
                    <a16:creationId xmlns:a16="http://schemas.microsoft.com/office/drawing/2014/main" id="{99F216F2-929B-4496-8AD2-BB031433B5DB}"/>
                  </a:ext>
                </a:extLst>
              </p:cNvPr>
              <p:cNvSpPr>
                <a:spLocks/>
              </p:cNvSpPr>
              <p:nvPr/>
            </p:nvSpPr>
            <p:spPr bwMode="auto">
              <a:xfrm>
                <a:off x="3173" y="1074"/>
                <a:ext cx="61" cy="61"/>
              </a:xfrm>
              <a:custGeom>
                <a:avLst/>
                <a:gdLst>
                  <a:gd name="T0" fmla="*/ 31 w 302"/>
                  <a:gd name="T1" fmla="*/ 61 h 306"/>
                  <a:gd name="T2" fmla="*/ 36 w 302"/>
                  <a:gd name="T3" fmla="*/ 60 h 306"/>
                  <a:gd name="T4" fmla="*/ 40 w 302"/>
                  <a:gd name="T5" fmla="*/ 59 h 306"/>
                  <a:gd name="T6" fmla="*/ 45 w 302"/>
                  <a:gd name="T7" fmla="*/ 57 h 306"/>
                  <a:gd name="T8" fmla="*/ 49 w 302"/>
                  <a:gd name="T9" fmla="*/ 54 h 306"/>
                  <a:gd name="T10" fmla="*/ 53 w 302"/>
                  <a:gd name="T11" fmla="*/ 52 h 306"/>
                  <a:gd name="T12" fmla="*/ 55 w 302"/>
                  <a:gd name="T13" fmla="*/ 49 h 306"/>
                  <a:gd name="T14" fmla="*/ 58 w 302"/>
                  <a:gd name="T15" fmla="*/ 44 h 306"/>
                  <a:gd name="T16" fmla="*/ 60 w 302"/>
                  <a:gd name="T17" fmla="*/ 39 h 306"/>
                  <a:gd name="T18" fmla="*/ 61 w 302"/>
                  <a:gd name="T19" fmla="*/ 35 h 306"/>
                  <a:gd name="T20" fmla="*/ 61 w 302"/>
                  <a:gd name="T21" fmla="*/ 31 h 306"/>
                  <a:gd name="T22" fmla="*/ 61 w 302"/>
                  <a:gd name="T23" fmla="*/ 26 h 306"/>
                  <a:gd name="T24" fmla="*/ 60 w 302"/>
                  <a:gd name="T25" fmla="*/ 21 h 306"/>
                  <a:gd name="T26" fmla="*/ 58 w 302"/>
                  <a:gd name="T27" fmla="*/ 16 h 306"/>
                  <a:gd name="T28" fmla="*/ 55 w 302"/>
                  <a:gd name="T29" fmla="*/ 12 h 306"/>
                  <a:gd name="T30" fmla="*/ 53 w 302"/>
                  <a:gd name="T31" fmla="*/ 9 h 306"/>
                  <a:gd name="T32" fmla="*/ 49 w 302"/>
                  <a:gd name="T33" fmla="*/ 6 h 306"/>
                  <a:gd name="T34" fmla="*/ 45 w 302"/>
                  <a:gd name="T35" fmla="*/ 3 h 306"/>
                  <a:gd name="T36" fmla="*/ 40 w 302"/>
                  <a:gd name="T37" fmla="*/ 1 h 306"/>
                  <a:gd name="T38" fmla="*/ 36 w 302"/>
                  <a:gd name="T39" fmla="*/ 1 h 306"/>
                  <a:gd name="T40" fmla="*/ 31 w 302"/>
                  <a:gd name="T41" fmla="*/ 0 h 306"/>
                  <a:gd name="T42" fmla="*/ 26 w 302"/>
                  <a:gd name="T43" fmla="*/ 1 h 306"/>
                  <a:gd name="T44" fmla="*/ 21 w 302"/>
                  <a:gd name="T45" fmla="*/ 1 h 306"/>
                  <a:gd name="T46" fmla="*/ 17 w 302"/>
                  <a:gd name="T47" fmla="*/ 3 h 306"/>
                  <a:gd name="T48" fmla="*/ 13 w 302"/>
                  <a:gd name="T49" fmla="*/ 6 h 306"/>
                  <a:gd name="T50" fmla="*/ 9 w 302"/>
                  <a:gd name="T51" fmla="*/ 9 h 306"/>
                  <a:gd name="T52" fmla="*/ 6 w 302"/>
                  <a:gd name="T53" fmla="*/ 12 h 306"/>
                  <a:gd name="T54" fmla="*/ 3 w 302"/>
                  <a:gd name="T55" fmla="*/ 16 h 306"/>
                  <a:gd name="T56" fmla="*/ 2 w 302"/>
                  <a:gd name="T57" fmla="*/ 21 h 306"/>
                  <a:gd name="T58" fmla="*/ 1 w 302"/>
                  <a:gd name="T59" fmla="*/ 26 h 306"/>
                  <a:gd name="T60" fmla="*/ 0 w 302"/>
                  <a:gd name="T61" fmla="*/ 31 h 306"/>
                  <a:gd name="T62" fmla="*/ 1 w 302"/>
                  <a:gd name="T63" fmla="*/ 35 h 306"/>
                  <a:gd name="T64" fmla="*/ 2 w 302"/>
                  <a:gd name="T65" fmla="*/ 39 h 306"/>
                  <a:gd name="T66" fmla="*/ 3 w 302"/>
                  <a:gd name="T67" fmla="*/ 44 h 306"/>
                  <a:gd name="T68" fmla="*/ 6 w 302"/>
                  <a:gd name="T69" fmla="*/ 49 h 306"/>
                  <a:gd name="T70" fmla="*/ 9 w 302"/>
                  <a:gd name="T71" fmla="*/ 52 h 306"/>
                  <a:gd name="T72" fmla="*/ 13 w 302"/>
                  <a:gd name="T73" fmla="*/ 54 h 306"/>
                  <a:gd name="T74" fmla="*/ 17 w 302"/>
                  <a:gd name="T75" fmla="*/ 57 h 306"/>
                  <a:gd name="T76" fmla="*/ 21 w 302"/>
                  <a:gd name="T77" fmla="*/ 59 h 306"/>
                  <a:gd name="T78" fmla="*/ 26 w 302"/>
                  <a:gd name="T79" fmla="*/ 60 h 306"/>
                  <a:gd name="T80" fmla="*/ 31 w 302"/>
                  <a:gd name="T81" fmla="*/ 61 h 30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2"/>
                  <a:gd name="T124" fmla="*/ 0 h 306"/>
                  <a:gd name="T125" fmla="*/ 302 w 302"/>
                  <a:gd name="T126" fmla="*/ 306 h 30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2" h="306">
                    <a:moveTo>
                      <a:pt x="153" y="306"/>
                    </a:moveTo>
                    <a:lnTo>
                      <a:pt x="178" y="302"/>
                    </a:lnTo>
                    <a:lnTo>
                      <a:pt x="199" y="298"/>
                    </a:lnTo>
                    <a:lnTo>
                      <a:pt x="224" y="286"/>
                    </a:lnTo>
                    <a:lnTo>
                      <a:pt x="241" y="273"/>
                    </a:lnTo>
                    <a:lnTo>
                      <a:pt x="261" y="261"/>
                    </a:lnTo>
                    <a:lnTo>
                      <a:pt x="273" y="244"/>
                    </a:lnTo>
                    <a:lnTo>
                      <a:pt x="286" y="223"/>
                    </a:lnTo>
                    <a:lnTo>
                      <a:pt x="299" y="198"/>
                    </a:lnTo>
                    <a:lnTo>
                      <a:pt x="302" y="178"/>
                    </a:lnTo>
                    <a:lnTo>
                      <a:pt x="302" y="153"/>
                    </a:lnTo>
                    <a:lnTo>
                      <a:pt x="302" y="128"/>
                    </a:lnTo>
                    <a:lnTo>
                      <a:pt x="299" y="103"/>
                    </a:lnTo>
                    <a:lnTo>
                      <a:pt x="286" y="82"/>
                    </a:lnTo>
                    <a:lnTo>
                      <a:pt x="273" y="61"/>
                    </a:lnTo>
                    <a:lnTo>
                      <a:pt x="261" y="45"/>
                    </a:lnTo>
                    <a:lnTo>
                      <a:pt x="241" y="28"/>
                    </a:lnTo>
                    <a:lnTo>
                      <a:pt x="224" y="16"/>
                    </a:lnTo>
                    <a:lnTo>
                      <a:pt x="199" y="7"/>
                    </a:lnTo>
                    <a:lnTo>
                      <a:pt x="178" y="3"/>
                    </a:lnTo>
                    <a:lnTo>
                      <a:pt x="153" y="0"/>
                    </a:lnTo>
                    <a:lnTo>
                      <a:pt x="129" y="3"/>
                    </a:lnTo>
                    <a:lnTo>
                      <a:pt x="104" y="7"/>
                    </a:lnTo>
                    <a:lnTo>
                      <a:pt x="83" y="16"/>
                    </a:lnTo>
                    <a:lnTo>
                      <a:pt x="62" y="28"/>
                    </a:lnTo>
                    <a:lnTo>
                      <a:pt x="46" y="45"/>
                    </a:lnTo>
                    <a:lnTo>
                      <a:pt x="29" y="61"/>
                    </a:lnTo>
                    <a:lnTo>
                      <a:pt x="16" y="82"/>
                    </a:lnTo>
                    <a:lnTo>
                      <a:pt x="8" y="103"/>
                    </a:lnTo>
                    <a:lnTo>
                      <a:pt x="3" y="128"/>
                    </a:lnTo>
                    <a:lnTo>
                      <a:pt x="0" y="153"/>
                    </a:lnTo>
                    <a:lnTo>
                      <a:pt x="3" y="178"/>
                    </a:lnTo>
                    <a:lnTo>
                      <a:pt x="8" y="198"/>
                    </a:lnTo>
                    <a:lnTo>
                      <a:pt x="16" y="223"/>
                    </a:lnTo>
                    <a:lnTo>
                      <a:pt x="29" y="244"/>
                    </a:lnTo>
                    <a:lnTo>
                      <a:pt x="46" y="261"/>
                    </a:lnTo>
                    <a:lnTo>
                      <a:pt x="62" y="273"/>
                    </a:lnTo>
                    <a:lnTo>
                      <a:pt x="83" y="286"/>
                    </a:lnTo>
                    <a:lnTo>
                      <a:pt x="104" y="298"/>
                    </a:lnTo>
                    <a:lnTo>
                      <a:pt x="129" y="302"/>
                    </a:lnTo>
                    <a:lnTo>
                      <a:pt x="153" y="30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44" name="Freeform 147">
                <a:extLst>
                  <a:ext uri="{FF2B5EF4-FFF2-40B4-BE49-F238E27FC236}">
                    <a16:creationId xmlns:a16="http://schemas.microsoft.com/office/drawing/2014/main" id="{276DACAF-9824-476C-A596-8833CD08C9D5}"/>
                  </a:ext>
                </a:extLst>
              </p:cNvPr>
              <p:cNvSpPr>
                <a:spLocks/>
              </p:cNvSpPr>
              <p:nvPr/>
            </p:nvSpPr>
            <p:spPr bwMode="auto">
              <a:xfrm>
                <a:off x="3176" y="1075"/>
                <a:ext cx="54" cy="54"/>
              </a:xfrm>
              <a:custGeom>
                <a:avLst/>
                <a:gdLst>
                  <a:gd name="T0" fmla="*/ 27 w 270"/>
                  <a:gd name="T1" fmla="*/ 54 h 274"/>
                  <a:gd name="T2" fmla="*/ 32 w 270"/>
                  <a:gd name="T3" fmla="*/ 53 h 274"/>
                  <a:gd name="T4" fmla="*/ 36 w 270"/>
                  <a:gd name="T5" fmla="*/ 53 h 274"/>
                  <a:gd name="T6" fmla="*/ 39 w 270"/>
                  <a:gd name="T7" fmla="*/ 51 h 274"/>
                  <a:gd name="T8" fmla="*/ 43 w 270"/>
                  <a:gd name="T9" fmla="*/ 48 h 274"/>
                  <a:gd name="T10" fmla="*/ 47 w 270"/>
                  <a:gd name="T11" fmla="*/ 46 h 274"/>
                  <a:gd name="T12" fmla="*/ 49 w 270"/>
                  <a:gd name="T13" fmla="*/ 43 h 274"/>
                  <a:gd name="T14" fmla="*/ 51 w 270"/>
                  <a:gd name="T15" fmla="*/ 39 h 274"/>
                  <a:gd name="T16" fmla="*/ 52 w 270"/>
                  <a:gd name="T17" fmla="*/ 35 h 274"/>
                  <a:gd name="T18" fmla="*/ 54 w 270"/>
                  <a:gd name="T19" fmla="*/ 31 h 274"/>
                  <a:gd name="T20" fmla="*/ 54 w 270"/>
                  <a:gd name="T21" fmla="*/ 27 h 274"/>
                  <a:gd name="T22" fmla="*/ 54 w 270"/>
                  <a:gd name="T23" fmla="*/ 23 h 274"/>
                  <a:gd name="T24" fmla="*/ 52 w 270"/>
                  <a:gd name="T25" fmla="*/ 19 h 274"/>
                  <a:gd name="T26" fmla="*/ 51 w 270"/>
                  <a:gd name="T27" fmla="*/ 15 h 274"/>
                  <a:gd name="T28" fmla="*/ 49 w 270"/>
                  <a:gd name="T29" fmla="*/ 11 h 274"/>
                  <a:gd name="T30" fmla="*/ 47 w 270"/>
                  <a:gd name="T31" fmla="*/ 8 h 274"/>
                  <a:gd name="T32" fmla="*/ 43 w 270"/>
                  <a:gd name="T33" fmla="*/ 6 h 274"/>
                  <a:gd name="T34" fmla="*/ 39 w 270"/>
                  <a:gd name="T35" fmla="*/ 3 h 274"/>
                  <a:gd name="T36" fmla="*/ 36 w 270"/>
                  <a:gd name="T37" fmla="*/ 2 h 274"/>
                  <a:gd name="T38" fmla="*/ 32 w 270"/>
                  <a:gd name="T39" fmla="*/ 1 h 274"/>
                  <a:gd name="T40" fmla="*/ 27 w 270"/>
                  <a:gd name="T41" fmla="*/ 0 h 274"/>
                  <a:gd name="T42" fmla="*/ 22 w 270"/>
                  <a:gd name="T43" fmla="*/ 1 h 274"/>
                  <a:gd name="T44" fmla="*/ 18 w 270"/>
                  <a:gd name="T45" fmla="*/ 2 h 274"/>
                  <a:gd name="T46" fmla="*/ 15 w 270"/>
                  <a:gd name="T47" fmla="*/ 3 h 274"/>
                  <a:gd name="T48" fmla="*/ 11 w 270"/>
                  <a:gd name="T49" fmla="*/ 6 h 274"/>
                  <a:gd name="T50" fmla="*/ 8 w 270"/>
                  <a:gd name="T51" fmla="*/ 8 h 274"/>
                  <a:gd name="T52" fmla="*/ 5 w 270"/>
                  <a:gd name="T53" fmla="*/ 11 h 274"/>
                  <a:gd name="T54" fmla="*/ 3 w 270"/>
                  <a:gd name="T55" fmla="*/ 15 h 274"/>
                  <a:gd name="T56" fmla="*/ 2 w 270"/>
                  <a:gd name="T57" fmla="*/ 19 h 274"/>
                  <a:gd name="T58" fmla="*/ 0 w 270"/>
                  <a:gd name="T59" fmla="*/ 23 h 274"/>
                  <a:gd name="T60" fmla="*/ 0 w 270"/>
                  <a:gd name="T61" fmla="*/ 27 h 274"/>
                  <a:gd name="T62" fmla="*/ 0 w 270"/>
                  <a:gd name="T63" fmla="*/ 28 h 274"/>
                  <a:gd name="T64" fmla="*/ 0 w 270"/>
                  <a:gd name="T65" fmla="*/ 29 h 274"/>
                  <a:gd name="T66" fmla="*/ 1 w 270"/>
                  <a:gd name="T67" fmla="*/ 33 h 274"/>
                  <a:gd name="T68" fmla="*/ 2 w 270"/>
                  <a:gd name="T69" fmla="*/ 37 h 274"/>
                  <a:gd name="T70" fmla="*/ 3 w 270"/>
                  <a:gd name="T71" fmla="*/ 40 h 274"/>
                  <a:gd name="T72" fmla="*/ 6 w 270"/>
                  <a:gd name="T73" fmla="*/ 43 h 274"/>
                  <a:gd name="T74" fmla="*/ 8 w 270"/>
                  <a:gd name="T75" fmla="*/ 47 h 274"/>
                  <a:gd name="T76" fmla="*/ 12 w 270"/>
                  <a:gd name="T77" fmla="*/ 49 h 274"/>
                  <a:gd name="T78" fmla="*/ 15 w 270"/>
                  <a:gd name="T79" fmla="*/ 51 h 274"/>
                  <a:gd name="T80" fmla="*/ 18 w 270"/>
                  <a:gd name="T81" fmla="*/ 53 h 274"/>
                  <a:gd name="T82" fmla="*/ 22 w 270"/>
                  <a:gd name="T83" fmla="*/ 53 h 274"/>
                  <a:gd name="T84" fmla="*/ 27 w 270"/>
                  <a:gd name="T85" fmla="*/ 54 h 27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4"/>
                  <a:gd name="T131" fmla="*/ 270 w 270"/>
                  <a:gd name="T132" fmla="*/ 274 h 27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4">
                    <a:moveTo>
                      <a:pt x="133" y="274"/>
                    </a:moveTo>
                    <a:lnTo>
                      <a:pt x="158" y="270"/>
                    </a:lnTo>
                    <a:lnTo>
                      <a:pt x="179" y="267"/>
                    </a:lnTo>
                    <a:lnTo>
                      <a:pt x="195" y="258"/>
                    </a:lnTo>
                    <a:lnTo>
                      <a:pt x="216" y="245"/>
                    </a:lnTo>
                    <a:lnTo>
                      <a:pt x="233" y="233"/>
                    </a:lnTo>
                    <a:lnTo>
                      <a:pt x="245" y="216"/>
                    </a:lnTo>
                    <a:lnTo>
                      <a:pt x="254" y="200"/>
                    </a:lnTo>
                    <a:lnTo>
                      <a:pt x="261" y="179"/>
                    </a:lnTo>
                    <a:lnTo>
                      <a:pt x="270" y="159"/>
                    </a:lnTo>
                    <a:lnTo>
                      <a:pt x="270" y="137"/>
                    </a:lnTo>
                    <a:lnTo>
                      <a:pt x="270" y="117"/>
                    </a:lnTo>
                    <a:lnTo>
                      <a:pt x="261" y="96"/>
                    </a:lnTo>
                    <a:lnTo>
                      <a:pt x="254" y="76"/>
                    </a:lnTo>
                    <a:lnTo>
                      <a:pt x="245" y="58"/>
                    </a:lnTo>
                    <a:lnTo>
                      <a:pt x="233" y="42"/>
                    </a:lnTo>
                    <a:lnTo>
                      <a:pt x="216" y="29"/>
                    </a:lnTo>
                    <a:lnTo>
                      <a:pt x="195" y="17"/>
                    </a:lnTo>
                    <a:lnTo>
                      <a:pt x="179" y="9"/>
                    </a:lnTo>
                    <a:lnTo>
                      <a:pt x="158" y="4"/>
                    </a:lnTo>
                    <a:lnTo>
                      <a:pt x="133" y="0"/>
                    </a:lnTo>
                    <a:lnTo>
                      <a:pt x="112" y="4"/>
                    </a:lnTo>
                    <a:lnTo>
                      <a:pt x="92" y="9"/>
                    </a:lnTo>
                    <a:lnTo>
                      <a:pt x="75" y="17"/>
                    </a:lnTo>
                    <a:lnTo>
                      <a:pt x="54" y="29"/>
                    </a:lnTo>
                    <a:lnTo>
                      <a:pt x="38" y="42"/>
                    </a:lnTo>
                    <a:lnTo>
                      <a:pt x="25" y="58"/>
                    </a:lnTo>
                    <a:lnTo>
                      <a:pt x="17" y="76"/>
                    </a:lnTo>
                    <a:lnTo>
                      <a:pt x="9" y="96"/>
                    </a:lnTo>
                    <a:lnTo>
                      <a:pt x="0" y="117"/>
                    </a:lnTo>
                    <a:lnTo>
                      <a:pt x="0" y="137"/>
                    </a:lnTo>
                    <a:lnTo>
                      <a:pt x="0" y="141"/>
                    </a:lnTo>
                    <a:lnTo>
                      <a:pt x="0" y="146"/>
                    </a:lnTo>
                    <a:lnTo>
                      <a:pt x="4" y="166"/>
                    </a:lnTo>
                    <a:lnTo>
                      <a:pt x="9" y="187"/>
                    </a:lnTo>
                    <a:lnTo>
                      <a:pt x="17" y="204"/>
                    </a:lnTo>
                    <a:lnTo>
                      <a:pt x="29" y="220"/>
                    </a:lnTo>
                    <a:lnTo>
                      <a:pt x="42" y="238"/>
                    </a:lnTo>
                    <a:lnTo>
                      <a:pt x="58" y="249"/>
                    </a:lnTo>
                    <a:lnTo>
                      <a:pt x="75" y="258"/>
                    </a:lnTo>
                    <a:lnTo>
                      <a:pt x="92" y="267"/>
                    </a:lnTo>
                    <a:lnTo>
                      <a:pt x="112" y="270"/>
                    </a:lnTo>
                    <a:lnTo>
                      <a:pt x="133" y="274"/>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45" name="Freeform 148">
                <a:extLst>
                  <a:ext uri="{FF2B5EF4-FFF2-40B4-BE49-F238E27FC236}">
                    <a16:creationId xmlns:a16="http://schemas.microsoft.com/office/drawing/2014/main" id="{0AB23755-E4C5-46C9-9532-D9CF8F8C6702}"/>
                  </a:ext>
                </a:extLst>
              </p:cNvPr>
              <p:cNvSpPr>
                <a:spLocks/>
              </p:cNvSpPr>
              <p:nvPr/>
            </p:nvSpPr>
            <p:spPr bwMode="auto">
              <a:xfrm>
                <a:off x="3178" y="1076"/>
                <a:ext cx="47" cy="48"/>
              </a:xfrm>
              <a:custGeom>
                <a:avLst/>
                <a:gdLst>
                  <a:gd name="T0" fmla="*/ 23 w 236"/>
                  <a:gd name="T1" fmla="*/ 48 h 236"/>
                  <a:gd name="T2" fmla="*/ 27 w 236"/>
                  <a:gd name="T3" fmla="*/ 48 h 236"/>
                  <a:gd name="T4" fmla="*/ 30 w 236"/>
                  <a:gd name="T5" fmla="*/ 47 h 236"/>
                  <a:gd name="T6" fmla="*/ 34 w 236"/>
                  <a:gd name="T7" fmla="*/ 46 h 236"/>
                  <a:gd name="T8" fmla="*/ 37 w 236"/>
                  <a:gd name="T9" fmla="*/ 43 h 236"/>
                  <a:gd name="T10" fmla="*/ 40 w 236"/>
                  <a:gd name="T11" fmla="*/ 41 h 236"/>
                  <a:gd name="T12" fmla="*/ 42 w 236"/>
                  <a:gd name="T13" fmla="*/ 38 h 236"/>
                  <a:gd name="T14" fmla="*/ 44 w 236"/>
                  <a:gd name="T15" fmla="*/ 35 h 236"/>
                  <a:gd name="T16" fmla="*/ 45 w 236"/>
                  <a:gd name="T17" fmla="*/ 31 h 236"/>
                  <a:gd name="T18" fmla="*/ 47 w 236"/>
                  <a:gd name="T19" fmla="*/ 28 h 236"/>
                  <a:gd name="T20" fmla="*/ 47 w 236"/>
                  <a:gd name="T21" fmla="*/ 24 h 236"/>
                  <a:gd name="T22" fmla="*/ 47 w 236"/>
                  <a:gd name="T23" fmla="*/ 20 h 236"/>
                  <a:gd name="T24" fmla="*/ 45 w 236"/>
                  <a:gd name="T25" fmla="*/ 16 h 236"/>
                  <a:gd name="T26" fmla="*/ 44 w 236"/>
                  <a:gd name="T27" fmla="*/ 13 h 236"/>
                  <a:gd name="T28" fmla="*/ 42 w 236"/>
                  <a:gd name="T29" fmla="*/ 9 h 236"/>
                  <a:gd name="T30" fmla="*/ 40 w 236"/>
                  <a:gd name="T31" fmla="*/ 7 h 236"/>
                  <a:gd name="T32" fmla="*/ 37 w 236"/>
                  <a:gd name="T33" fmla="*/ 4 h 236"/>
                  <a:gd name="T34" fmla="*/ 34 w 236"/>
                  <a:gd name="T35" fmla="*/ 3 h 236"/>
                  <a:gd name="T36" fmla="*/ 30 w 236"/>
                  <a:gd name="T37" fmla="*/ 1 h 236"/>
                  <a:gd name="T38" fmla="*/ 27 w 236"/>
                  <a:gd name="T39" fmla="*/ 0 h 236"/>
                  <a:gd name="T40" fmla="*/ 23 w 236"/>
                  <a:gd name="T41" fmla="*/ 0 h 236"/>
                  <a:gd name="T42" fmla="*/ 20 w 236"/>
                  <a:gd name="T43" fmla="*/ 0 h 236"/>
                  <a:gd name="T44" fmla="*/ 16 w 236"/>
                  <a:gd name="T45" fmla="*/ 1 h 236"/>
                  <a:gd name="T46" fmla="*/ 12 w 236"/>
                  <a:gd name="T47" fmla="*/ 3 h 236"/>
                  <a:gd name="T48" fmla="*/ 9 w 236"/>
                  <a:gd name="T49" fmla="*/ 4 h 236"/>
                  <a:gd name="T50" fmla="*/ 6 w 236"/>
                  <a:gd name="T51" fmla="*/ 7 h 236"/>
                  <a:gd name="T52" fmla="*/ 4 w 236"/>
                  <a:gd name="T53" fmla="*/ 9 h 236"/>
                  <a:gd name="T54" fmla="*/ 2 w 236"/>
                  <a:gd name="T55" fmla="*/ 13 h 236"/>
                  <a:gd name="T56" fmla="*/ 1 w 236"/>
                  <a:gd name="T57" fmla="*/ 16 h 236"/>
                  <a:gd name="T58" fmla="*/ 0 w 236"/>
                  <a:gd name="T59" fmla="*/ 20 h 236"/>
                  <a:gd name="T60" fmla="*/ 0 w 236"/>
                  <a:gd name="T61" fmla="*/ 24 h 236"/>
                  <a:gd name="T62" fmla="*/ 0 w 236"/>
                  <a:gd name="T63" fmla="*/ 25 h 236"/>
                  <a:gd name="T64" fmla="*/ 0 w 236"/>
                  <a:gd name="T65" fmla="*/ 25 h 236"/>
                  <a:gd name="T66" fmla="*/ 0 w 236"/>
                  <a:gd name="T67" fmla="*/ 29 h 236"/>
                  <a:gd name="T68" fmla="*/ 1 w 236"/>
                  <a:gd name="T69" fmla="*/ 32 h 236"/>
                  <a:gd name="T70" fmla="*/ 2 w 236"/>
                  <a:gd name="T71" fmla="*/ 36 h 236"/>
                  <a:gd name="T72" fmla="*/ 5 w 236"/>
                  <a:gd name="T73" fmla="*/ 39 h 236"/>
                  <a:gd name="T74" fmla="*/ 6 w 236"/>
                  <a:gd name="T75" fmla="*/ 41 h 236"/>
                  <a:gd name="T76" fmla="*/ 10 w 236"/>
                  <a:gd name="T77" fmla="*/ 44 h 236"/>
                  <a:gd name="T78" fmla="*/ 12 w 236"/>
                  <a:gd name="T79" fmla="*/ 46 h 236"/>
                  <a:gd name="T80" fmla="*/ 16 w 236"/>
                  <a:gd name="T81" fmla="*/ 47 h 236"/>
                  <a:gd name="T82" fmla="*/ 20 w 236"/>
                  <a:gd name="T83" fmla="*/ 48 h 236"/>
                  <a:gd name="T84" fmla="*/ 23 w 236"/>
                  <a:gd name="T85" fmla="*/ 48 h 2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6"/>
                  <a:gd name="T130" fmla="*/ 0 h 236"/>
                  <a:gd name="T131" fmla="*/ 236 w 236"/>
                  <a:gd name="T132" fmla="*/ 236 h 2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6" h="236">
                    <a:moveTo>
                      <a:pt x="116" y="236"/>
                    </a:moveTo>
                    <a:lnTo>
                      <a:pt x="137" y="236"/>
                    </a:lnTo>
                    <a:lnTo>
                      <a:pt x="153" y="232"/>
                    </a:lnTo>
                    <a:lnTo>
                      <a:pt x="169" y="224"/>
                    </a:lnTo>
                    <a:lnTo>
                      <a:pt x="187" y="211"/>
                    </a:lnTo>
                    <a:lnTo>
                      <a:pt x="199" y="204"/>
                    </a:lnTo>
                    <a:lnTo>
                      <a:pt x="212" y="186"/>
                    </a:lnTo>
                    <a:lnTo>
                      <a:pt x="223" y="170"/>
                    </a:lnTo>
                    <a:lnTo>
                      <a:pt x="228" y="153"/>
                    </a:lnTo>
                    <a:lnTo>
                      <a:pt x="236" y="137"/>
                    </a:lnTo>
                    <a:lnTo>
                      <a:pt x="236" y="116"/>
                    </a:lnTo>
                    <a:lnTo>
                      <a:pt x="236" y="99"/>
                    </a:lnTo>
                    <a:lnTo>
                      <a:pt x="228" y="79"/>
                    </a:lnTo>
                    <a:lnTo>
                      <a:pt x="223" y="62"/>
                    </a:lnTo>
                    <a:lnTo>
                      <a:pt x="212" y="45"/>
                    </a:lnTo>
                    <a:lnTo>
                      <a:pt x="199" y="33"/>
                    </a:lnTo>
                    <a:lnTo>
                      <a:pt x="187" y="20"/>
                    </a:lnTo>
                    <a:lnTo>
                      <a:pt x="169" y="13"/>
                    </a:lnTo>
                    <a:lnTo>
                      <a:pt x="153" y="4"/>
                    </a:lnTo>
                    <a:lnTo>
                      <a:pt x="137" y="0"/>
                    </a:lnTo>
                    <a:lnTo>
                      <a:pt x="116" y="0"/>
                    </a:lnTo>
                    <a:lnTo>
                      <a:pt x="99" y="0"/>
                    </a:lnTo>
                    <a:lnTo>
                      <a:pt x="79" y="4"/>
                    </a:lnTo>
                    <a:lnTo>
                      <a:pt x="62" y="13"/>
                    </a:lnTo>
                    <a:lnTo>
                      <a:pt x="45" y="20"/>
                    </a:lnTo>
                    <a:lnTo>
                      <a:pt x="32" y="33"/>
                    </a:lnTo>
                    <a:lnTo>
                      <a:pt x="21" y="45"/>
                    </a:lnTo>
                    <a:lnTo>
                      <a:pt x="12" y="62"/>
                    </a:lnTo>
                    <a:lnTo>
                      <a:pt x="4" y="79"/>
                    </a:lnTo>
                    <a:lnTo>
                      <a:pt x="0" y="96"/>
                    </a:lnTo>
                    <a:lnTo>
                      <a:pt x="0" y="116"/>
                    </a:lnTo>
                    <a:lnTo>
                      <a:pt x="0" y="121"/>
                    </a:lnTo>
                    <a:lnTo>
                      <a:pt x="0" y="124"/>
                    </a:lnTo>
                    <a:lnTo>
                      <a:pt x="0" y="141"/>
                    </a:lnTo>
                    <a:lnTo>
                      <a:pt x="4" y="157"/>
                    </a:lnTo>
                    <a:lnTo>
                      <a:pt x="12" y="175"/>
                    </a:lnTo>
                    <a:lnTo>
                      <a:pt x="25" y="191"/>
                    </a:lnTo>
                    <a:lnTo>
                      <a:pt x="32" y="204"/>
                    </a:lnTo>
                    <a:lnTo>
                      <a:pt x="50" y="216"/>
                    </a:lnTo>
                    <a:lnTo>
                      <a:pt x="62" y="224"/>
                    </a:lnTo>
                    <a:lnTo>
                      <a:pt x="79" y="232"/>
                    </a:lnTo>
                    <a:lnTo>
                      <a:pt x="99" y="236"/>
                    </a:lnTo>
                    <a:lnTo>
                      <a:pt x="116" y="236"/>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46" name="Freeform 149">
                <a:extLst>
                  <a:ext uri="{FF2B5EF4-FFF2-40B4-BE49-F238E27FC236}">
                    <a16:creationId xmlns:a16="http://schemas.microsoft.com/office/drawing/2014/main" id="{54453DEB-B912-4602-B495-8BCE355576B7}"/>
                  </a:ext>
                </a:extLst>
              </p:cNvPr>
              <p:cNvSpPr>
                <a:spLocks/>
              </p:cNvSpPr>
              <p:nvPr/>
            </p:nvSpPr>
            <p:spPr bwMode="auto">
              <a:xfrm>
                <a:off x="3180" y="1077"/>
                <a:ext cx="41" cy="41"/>
              </a:xfrm>
              <a:custGeom>
                <a:avLst/>
                <a:gdLst>
                  <a:gd name="T0" fmla="*/ 21 w 208"/>
                  <a:gd name="T1" fmla="*/ 41 h 203"/>
                  <a:gd name="T2" fmla="*/ 24 w 208"/>
                  <a:gd name="T3" fmla="*/ 41 h 203"/>
                  <a:gd name="T4" fmla="*/ 27 w 208"/>
                  <a:gd name="T5" fmla="*/ 40 h 203"/>
                  <a:gd name="T6" fmla="*/ 30 w 208"/>
                  <a:gd name="T7" fmla="*/ 39 h 203"/>
                  <a:gd name="T8" fmla="*/ 33 w 208"/>
                  <a:gd name="T9" fmla="*/ 37 h 203"/>
                  <a:gd name="T10" fmla="*/ 34 w 208"/>
                  <a:gd name="T11" fmla="*/ 35 h 203"/>
                  <a:gd name="T12" fmla="*/ 37 w 208"/>
                  <a:gd name="T13" fmla="*/ 33 h 203"/>
                  <a:gd name="T14" fmla="*/ 38 w 208"/>
                  <a:gd name="T15" fmla="*/ 30 h 203"/>
                  <a:gd name="T16" fmla="*/ 39 w 208"/>
                  <a:gd name="T17" fmla="*/ 27 h 203"/>
                  <a:gd name="T18" fmla="*/ 40 w 208"/>
                  <a:gd name="T19" fmla="*/ 24 h 203"/>
                  <a:gd name="T20" fmla="*/ 41 w 208"/>
                  <a:gd name="T21" fmla="*/ 21 h 203"/>
                  <a:gd name="T22" fmla="*/ 40 w 208"/>
                  <a:gd name="T23" fmla="*/ 18 h 203"/>
                  <a:gd name="T24" fmla="*/ 39 w 208"/>
                  <a:gd name="T25" fmla="*/ 14 h 203"/>
                  <a:gd name="T26" fmla="*/ 38 w 208"/>
                  <a:gd name="T27" fmla="*/ 11 h 203"/>
                  <a:gd name="T28" fmla="*/ 37 w 208"/>
                  <a:gd name="T29" fmla="*/ 8 h 203"/>
                  <a:gd name="T30" fmla="*/ 34 w 208"/>
                  <a:gd name="T31" fmla="*/ 6 h 203"/>
                  <a:gd name="T32" fmla="*/ 33 w 208"/>
                  <a:gd name="T33" fmla="*/ 4 h 203"/>
                  <a:gd name="T34" fmla="*/ 30 w 208"/>
                  <a:gd name="T35" fmla="*/ 2 h 203"/>
                  <a:gd name="T36" fmla="*/ 27 w 208"/>
                  <a:gd name="T37" fmla="*/ 1 h 203"/>
                  <a:gd name="T38" fmla="*/ 24 w 208"/>
                  <a:gd name="T39" fmla="*/ 0 h 203"/>
                  <a:gd name="T40" fmla="*/ 21 w 208"/>
                  <a:gd name="T41" fmla="*/ 0 h 203"/>
                  <a:gd name="T42" fmla="*/ 17 w 208"/>
                  <a:gd name="T43" fmla="*/ 0 h 203"/>
                  <a:gd name="T44" fmla="*/ 14 w 208"/>
                  <a:gd name="T45" fmla="*/ 1 h 203"/>
                  <a:gd name="T46" fmla="*/ 11 w 208"/>
                  <a:gd name="T47" fmla="*/ 2 h 203"/>
                  <a:gd name="T48" fmla="*/ 9 w 208"/>
                  <a:gd name="T49" fmla="*/ 3 h 203"/>
                  <a:gd name="T50" fmla="*/ 7 w 208"/>
                  <a:gd name="T51" fmla="*/ 6 h 203"/>
                  <a:gd name="T52" fmla="*/ 4 w 208"/>
                  <a:gd name="T53" fmla="*/ 8 h 203"/>
                  <a:gd name="T54" fmla="*/ 3 w 208"/>
                  <a:gd name="T55" fmla="*/ 11 h 203"/>
                  <a:gd name="T56" fmla="*/ 2 w 208"/>
                  <a:gd name="T57" fmla="*/ 13 h 203"/>
                  <a:gd name="T58" fmla="*/ 1 w 208"/>
                  <a:gd name="T59" fmla="*/ 17 h 203"/>
                  <a:gd name="T60" fmla="*/ 0 w 208"/>
                  <a:gd name="T61" fmla="*/ 20 h 203"/>
                  <a:gd name="T62" fmla="*/ 0 w 208"/>
                  <a:gd name="T63" fmla="*/ 21 h 203"/>
                  <a:gd name="T64" fmla="*/ 1 w 208"/>
                  <a:gd name="T65" fmla="*/ 24 h 203"/>
                  <a:gd name="T66" fmla="*/ 2 w 208"/>
                  <a:gd name="T67" fmla="*/ 28 h 203"/>
                  <a:gd name="T68" fmla="*/ 3 w 208"/>
                  <a:gd name="T69" fmla="*/ 30 h 203"/>
                  <a:gd name="T70" fmla="*/ 4 w 208"/>
                  <a:gd name="T71" fmla="*/ 34 h 203"/>
                  <a:gd name="T72" fmla="*/ 7 w 208"/>
                  <a:gd name="T73" fmla="*/ 35 h 203"/>
                  <a:gd name="T74" fmla="*/ 9 w 208"/>
                  <a:gd name="T75" fmla="*/ 38 h 203"/>
                  <a:gd name="T76" fmla="*/ 11 w 208"/>
                  <a:gd name="T77" fmla="*/ 39 h 203"/>
                  <a:gd name="T78" fmla="*/ 14 w 208"/>
                  <a:gd name="T79" fmla="*/ 40 h 203"/>
                  <a:gd name="T80" fmla="*/ 17 w 208"/>
                  <a:gd name="T81" fmla="*/ 41 h 203"/>
                  <a:gd name="T82" fmla="*/ 21 w 208"/>
                  <a:gd name="T83" fmla="*/ 41 h 20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8"/>
                  <a:gd name="T127" fmla="*/ 0 h 203"/>
                  <a:gd name="T128" fmla="*/ 208 w 208"/>
                  <a:gd name="T129" fmla="*/ 203 h 20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8" h="203">
                    <a:moveTo>
                      <a:pt x="104" y="203"/>
                    </a:moveTo>
                    <a:lnTo>
                      <a:pt x="120" y="203"/>
                    </a:lnTo>
                    <a:lnTo>
                      <a:pt x="137" y="200"/>
                    </a:lnTo>
                    <a:lnTo>
                      <a:pt x="150" y="191"/>
                    </a:lnTo>
                    <a:lnTo>
                      <a:pt x="166" y="182"/>
                    </a:lnTo>
                    <a:lnTo>
                      <a:pt x="174" y="174"/>
                    </a:lnTo>
                    <a:lnTo>
                      <a:pt x="186" y="162"/>
                    </a:lnTo>
                    <a:lnTo>
                      <a:pt x="195" y="149"/>
                    </a:lnTo>
                    <a:lnTo>
                      <a:pt x="199" y="133"/>
                    </a:lnTo>
                    <a:lnTo>
                      <a:pt x="204" y="120"/>
                    </a:lnTo>
                    <a:lnTo>
                      <a:pt x="208" y="104"/>
                    </a:lnTo>
                    <a:lnTo>
                      <a:pt x="204" y="87"/>
                    </a:lnTo>
                    <a:lnTo>
                      <a:pt x="199" y="70"/>
                    </a:lnTo>
                    <a:lnTo>
                      <a:pt x="195" y="54"/>
                    </a:lnTo>
                    <a:lnTo>
                      <a:pt x="186" y="41"/>
                    </a:lnTo>
                    <a:lnTo>
                      <a:pt x="174" y="29"/>
                    </a:lnTo>
                    <a:lnTo>
                      <a:pt x="166" y="21"/>
                    </a:lnTo>
                    <a:lnTo>
                      <a:pt x="150" y="12"/>
                    </a:lnTo>
                    <a:lnTo>
                      <a:pt x="137" y="4"/>
                    </a:lnTo>
                    <a:lnTo>
                      <a:pt x="120" y="0"/>
                    </a:lnTo>
                    <a:lnTo>
                      <a:pt x="104" y="0"/>
                    </a:lnTo>
                    <a:lnTo>
                      <a:pt x="87" y="0"/>
                    </a:lnTo>
                    <a:lnTo>
                      <a:pt x="71" y="4"/>
                    </a:lnTo>
                    <a:lnTo>
                      <a:pt x="58" y="12"/>
                    </a:lnTo>
                    <a:lnTo>
                      <a:pt x="46" y="16"/>
                    </a:lnTo>
                    <a:lnTo>
                      <a:pt x="33" y="29"/>
                    </a:lnTo>
                    <a:lnTo>
                      <a:pt x="21" y="41"/>
                    </a:lnTo>
                    <a:lnTo>
                      <a:pt x="13" y="54"/>
                    </a:lnTo>
                    <a:lnTo>
                      <a:pt x="8" y="66"/>
                    </a:lnTo>
                    <a:lnTo>
                      <a:pt x="4" y="83"/>
                    </a:lnTo>
                    <a:lnTo>
                      <a:pt x="0" y="99"/>
                    </a:lnTo>
                    <a:lnTo>
                      <a:pt x="0" y="104"/>
                    </a:lnTo>
                    <a:lnTo>
                      <a:pt x="4" y="120"/>
                    </a:lnTo>
                    <a:lnTo>
                      <a:pt x="8" y="137"/>
                    </a:lnTo>
                    <a:lnTo>
                      <a:pt x="13" y="149"/>
                    </a:lnTo>
                    <a:lnTo>
                      <a:pt x="21" y="166"/>
                    </a:lnTo>
                    <a:lnTo>
                      <a:pt x="33" y="174"/>
                    </a:lnTo>
                    <a:lnTo>
                      <a:pt x="46" y="187"/>
                    </a:lnTo>
                    <a:lnTo>
                      <a:pt x="58" y="195"/>
                    </a:lnTo>
                    <a:lnTo>
                      <a:pt x="71" y="200"/>
                    </a:lnTo>
                    <a:lnTo>
                      <a:pt x="87" y="203"/>
                    </a:lnTo>
                    <a:lnTo>
                      <a:pt x="104" y="203"/>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47" name="Freeform 150">
                <a:extLst>
                  <a:ext uri="{FF2B5EF4-FFF2-40B4-BE49-F238E27FC236}">
                    <a16:creationId xmlns:a16="http://schemas.microsoft.com/office/drawing/2014/main" id="{F2EF79C6-89EE-46B6-91FC-475A9AC8F7D6}"/>
                  </a:ext>
                </a:extLst>
              </p:cNvPr>
              <p:cNvSpPr>
                <a:spLocks/>
              </p:cNvSpPr>
              <p:nvPr/>
            </p:nvSpPr>
            <p:spPr bwMode="auto">
              <a:xfrm>
                <a:off x="3182" y="1078"/>
                <a:ext cx="34" cy="34"/>
              </a:xfrm>
              <a:custGeom>
                <a:avLst/>
                <a:gdLst>
                  <a:gd name="T0" fmla="*/ 17 w 170"/>
                  <a:gd name="T1" fmla="*/ 34 h 170"/>
                  <a:gd name="T2" fmla="*/ 20 w 170"/>
                  <a:gd name="T3" fmla="*/ 34 h 170"/>
                  <a:gd name="T4" fmla="*/ 22 w 170"/>
                  <a:gd name="T5" fmla="*/ 33 h 170"/>
                  <a:gd name="T6" fmla="*/ 25 w 170"/>
                  <a:gd name="T7" fmla="*/ 32 h 170"/>
                  <a:gd name="T8" fmla="*/ 27 w 170"/>
                  <a:gd name="T9" fmla="*/ 31 h 170"/>
                  <a:gd name="T10" fmla="*/ 29 w 170"/>
                  <a:gd name="T11" fmla="*/ 29 h 170"/>
                  <a:gd name="T12" fmla="*/ 31 w 170"/>
                  <a:gd name="T13" fmla="*/ 27 h 170"/>
                  <a:gd name="T14" fmla="*/ 32 w 170"/>
                  <a:gd name="T15" fmla="*/ 25 h 170"/>
                  <a:gd name="T16" fmla="*/ 33 w 170"/>
                  <a:gd name="T17" fmla="*/ 23 h 170"/>
                  <a:gd name="T18" fmla="*/ 34 w 170"/>
                  <a:gd name="T19" fmla="*/ 20 h 170"/>
                  <a:gd name="T20" fmla="*/ 34 w 170"/>
                  <a:gd name="T21" fmla="*/ 18 h 170"/>
                  <a:gd name="T22" fmla="*/ 34 w 170"/>
                  <a:gd name="T23" fmla="*/ 14 h 170"/>
                  <a:gd name="T24" fmla="*/ 33 w 170"/>
                  <a:gd name="T25" fmla="*/ 12 h 170"/>
                  <a:gd name="T26" fmla="*/ 32 w 170"/>
                  <a:gd name="T27" fmla="*/ 9 h 170"/>
                  <a:gd name="T28" fmla="*/ 31 w 170"/>
                  <a:gd name="T29" fmla="*/ 7 h 170"/>
                  <a:gd name="T30" fmla="*/ 29 w 170"/>
                  <a:gd name="T31" fmla="*/ 5 h 170"/>
                  <a:gd name="T32" fmla="*/ 27 w 170"/>
                  <a:gd name="T33" fmla="*/ 3 h 170"/>
                  <a:gd name="T34" fmla="*/ 25 w 170"/>
                  <a:gd name="T35" fmla="*/ 2 h 170"/>
                  <a:gd name="T36" fmla="*/ 22 w 170"/>
                  <a:gd name="T37" fmla="*/ 1 h 170"/>
                  <a:gd name="T38" fmla="*/ 20 w 170"/>
                  <a:gd name="T39" fmla="*/ 0 h 170"/>
                  <a:gd name="T40" fmla="*/ 17 w 170"/>
                  <a:gd name="T41" fmla="*/ 0 h 170"/>
                  <a:gd name="T42" fmla="*/ 14 w 170"/>
                  <a:gd name="T43" fmla="*/ 0 h 170"/>
                  <a:gd name="T44" fmla="*/ 12 w 170"/>
                  <a:gd name="T45" fmla="*/ 1 h 170"/>
                  <a:gd name="T46" fmla="*/ 9 w 170"/>
                  <a:gd name="T47" fmla="*/ 2 h 170"/>
                  <a:gd name="T48" fmla="*/ 7 w 170"/>
                  <a:gd name="T49" fmla="*/ 3 h 170"/>
                  <a:gd name="T50" fmla="*/ 5 w 170"/>
                  <a:gd name="T51" fmla="*/ 5 h 170"/>
                  <a:gd name="T52" fmla="*/ 3 w 170"/>
                  <a:gd name="T53" fmla="*/ 7 h 170"/>
                  <a:gd name="T54" fmla="*/ 2 w 170"/>
                  <a:gd name="T55" fmla="*/ 9 h 170"/>
                  <a:gd name="T56" fmla="*/ 1 w 170"/>
                  <a:gd name="T57" fmla="*/ 12 h 170"/>
                  <a:gd name="T58" fmla="*/ 0 w 170"/>
                  <a:gd name="T59" fmla="*/ 14 h 170"/>
                  <a:gd name="T60" fmla="*/ 0 w 170"/>
                  <a:gd name="T61" fmla="*/ 17 h 170"/>
                  <a:gd name="T62" fmla="*/ 0 w 170"/>
                  <a:gd name="T63" fmla="*/ 18 h 170"/>
                  <a:gd name="T64" fmla="*/ 0 w 170"/>
                  <a:gd name="T65" fmla="*/ 20 h 170"/>
                  <a:gd name="T66" fmla="*/ 1 w 170"/>
                  <a:gd name="T67" fmla="*/ 23 h 170"/>
                  <a:gd name="T68" fmla="*/ 2 w 170"/>
                  <a:gd name="T69" fmla="*/ 26 h 170"/>
                  <a:gd name="T70" fmla="*/ 3 w 170"/>
                  <a:gd name="T71" fmla="*/ 27 h 170"/>
                  <a:gd name="T72" fmla="*/ 5 w 170"/>
                  <a:gd name="T73" fmla="*/ 30 h 170"/>
                  <a:gd name="T74" fmla="*/ 7 w 170"/>
                  <a:gd name="T75" fmla="*/ 32 h 170"/>
                  <a:gd name="T76" fmla="*/ 9 w 170"/>
                  <a:gd name="T77" fmla="*/ 32 h 170"/>
                  <a:gd name="T78" fmla="*/ 12 w 170"/>
                  <a:gd name="T79" fmla="*/ 33 h 170"/>
                  <a:gd name="T80" fmla="*/ 14 w 170"/>
                  <a:gd name="T81" fmla="*/ 34 h 170"/>
                  <a:gd name="T82" fmla="*/ 17 w 170"/>
                  <a:gd name="T83" fmla="*/ 34 h 1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0"/>
                  <a:gd name="T127" fmla="*/ 0 h 170"/>
                  <a:gd name="T128" fmla="*/ 170 w 170"/>
                  <a:gd name="T129" fmla="*/ 170 h 17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0" h="170">
                    <a:moveTo>
                      <a:pt x="87" y="170"/>
                    </a:moveTo>
                    <a:lnTo>
                      <a:pt x="99" y="170"/>
                    </a:lnTo>
                    <a:lnTo>
                      <a:pt x="112" y="167"/>
                    </a:lnTo>
                    <a:lnTo>
                      <a:pt x="124" y="162"/>
                    </a:lnTo>
                    <a:lnTo>
                      <a:pt x="137" y="154"/>
                    </a:lnTo>
                    <a:lnTo>
                      <a:pt x="145" y="145"/>
                    </a:lnTo>
                    <a:lnTo>
                      <a:pt x="153" y="137"/>
                    </a:lnTo>
                    <a:lnTo>
                      <a:pt x="161" y="124"/>
                    </a:lnTo>
                    <a:lnTo>
                      <a:pt x="166" y="113"/>
                    </a:lnTo>
                    <a:lnTo>
                      <a:pt x="170" y="100"/>
                    </a:lnTo>
                    <a:lnTo>
                      <a:pt x="170" y="88"/>
                    </a:lnTo>
                    <a:lnTo>
                      <a:pt x="170" y="71"/>
                    </a:lnTo>
                    <a:lnTo>
                      <a:pt x="166" y="59"/>
                    </a:lnTo>
                    <a:lnTo>
                      <a:pt x="161" y="46"/>
                    </a:lnTo>
                    <a:lnTo>
                      <a:pt x="153" y="37"/>
                    </a:lnTo>
                    <a:lnTo>
                      <a:pt x="145" y="25"/>
                    </a:lnTo>
                    <a:lnTo>
                      <a:pt x="137" y="17"/>
                    </a:lnTo>
                    <a:lnTo>
                      <a:pt x="124" y="8"/>
                    </a:lnTo>
                    <a:lnTo>
                      <a:pt x="112" y="5"/>
                    </a:lnTo>
                    <a:lnTo>
                      <a:pt x="99" y="0"/>
                    </a:lnTo>
                    <a:lnTo>
                      <a:pt x="87" y="0"/>
                    </a:lnTo>
                    <a:lnTo>
                      <a:pt x="70" y="0"/>
                    </a:lnTo>
                    <a:lnTo>
                      <a:pt x="58" y="5"/>
                    </a:lnTo>
                    <a:lnTo>
                      <a:pt x="45" y="8"/>
                    </a:lnTo>
                    <a:lnTo>
                      <a:pt x="37" y="17"/>
                    </a:lnTo>
                    <a:lnTo>
                      <a:pt x="24" y="25"/>
                    </a:lnTo>
                    <a:lnTo>
                      <a:pt x="16" y="34"/>
                    </a:lnTo>
                    <a:lnTo>
                      <a:pt x="11" y="46"/>
                    </a:lnTo>
                    <a:lnTo>
                      <a:pt x="4" y="59"/>
                    </a:lnTo>
                    <a:lnTo>
                      <a:pt x="0" y="71"/>
                    </a:lnTo>
                    <a:lnTo>
                      <a:pt x="0" y="83"/>
                    </a:lnTo>
                    <a:lnTo>
                      <a:pt x="0" y="88"/>
                    </a:lnTo>
                    <a:lnTo>
                      <a:pt x="0" y="100"/>
                    </a:lnTo>
                    <a:lnTo>
                      <a:pt x="4" y="116"/>
                    </a:lnTo>
                    <a:lnTo>
                      <a:pt x="8" y="129"/>
                    </a:lnTo>
                    <a:lnTo>
                      <a:pt x="16" y="137"/>
                    </a:lnTo>
                    <a:lnTo>
                      <a:pt x="24" y="149"/>
                    </a:lnTo>
                    <a:lnTo>
                      <a:pt x="37" y="158"/>
                    </a:lnTo>
                    <a:lnTo>
                      <a:pt x="45" y="162"/>
                    </a:lnTo>
                    <a:lnTo>
                      <a:pt x="58" y="167"/>
                    </a:lnTo>
                    <a:lnTo>
                      <a:pt x="70" y="170"/>
                    </a:lnTo>
                    <a:lnTo>
                      <a:pt x="87" y="170"/>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48" name="Freeform 151">
                <a:extLst>
                  <a:ext uri="{FF2B5EF4-FFF2-40B4-BE49-F238E27FC236}">
                    <a16:creationId xmlns:a16="http://schemas.microsoft.com/office/drawing/2014/main" id="{B07F4A26-1E24-486F-97CA-210AF17ADB79}"/>
                  </a:ext>
                </a:extLst>
              </p:cNvPr>
              <p:cNvSpPr>
                <a:spLocks/>
              </p:cNvSpPr>
              <p:nvPr/>
            </p:nvSpPr>
            <p:spPr bwMode="auto">
              <a:xfrm>
                <a:off x="3185" y="1079"/>
                <a:ext cx="27" cy="28"/>
              </a:xfrm>
              <a:custGeom>
                <a:avLst/>
                <a:gdLst>
                  <a:gd name="T0" fmla="*/ 13 w 137"/>
                  <a:gd name="T1" fmla="*/ 28 h 140"/>
                  <a:gd name="T2" fmla="*/ 16 w 137"/>
                  <a:gd name="T3" fmla="*/ 27 h 140"/>
                  <a:gd name="T4" fmla="*/ 18 w 137"/>
                  <a:gd name="T5" fmla="*/ 27 h 140"/>
                  <a:gd name="T6" fmla="*/ 20 w 137"/>
                  <a:gd name="T7" fmla="*/ 26 h 140"/>
                  <a:gd name="T8" fmla="*/ 21 w 137"/>
                  <a:gd name="T9" fmla="*/ 25 h 140"/>
                  <a:gd name="T10" fmla="*/ 23 w 137"/>
                  <a:gd name="T11" fmla="*/ 24 h 140"/>
                  <a:gd name="T12" fmla="*/ 25 w 137"/>
                  <a:gd name="T13" fmla="*/ 22 h 140"/>
                  <a:gd name="T14" fmla="*/ 26 w 137"/>
                  <a:gd name="T15" fmla="*/ 21 h 140"/>
                  <a:gd name="T16" fmla="*/ 26 w 137"/>
                  <a:gd name="T17" fmla="*/ 18 h 140"/>
                  <a:gd name="T18" fmla="*/ 27 w 137"/>
                  <a:gd name="T19" fmla="*/ 17 h 140"/>
                  <a:gd name="T20" fmla="*/ 27 w 137"/>
                  <a:gd name="T21" fmla="*/ 14 h 140"/>
                  <a:gd name="T22" fmla="*/ 27 w 137"/>
                  <a:gd name="T23" fmla="*/ 11 h 140"/>
                  <a:gd name="T24" fmla="*/ 26 w 137"/>
                  <a:gd name="T25" fmla="*/ 10 h 140"/>
                  <a:gd name="T26" fmla="*/ 26 w 137"/>
                  <a:gd name="T27" fmla="*/ 7 h 140"/>
                  <a:gd name="T28" fmla="*/ 25 w 137"/>
                  <a:gd name="T29" fmla="*/ 6 h 140"/>
                  <a:gd name="T30" fmla="*/ 23 w 137"/>
                  <a:gd name="T31" fmla="*/ 4 h 140"/>
                  <a:gd name="T32" fmla="*/ 21 w 137"/>
                  <a:gd name="T33" fmla="*/ 3 h 140"/>
                  <a:gd name="T34" fmla="*/ 20 w 137"/>
                  <a:gd name="T35" fmla="*/ 1 h 140"/>
                  <a:gd name="T36" fmla="*/ 18 w 137"/>
                  <a:gd name="T37" fmla="*/ 1 h 140"/>
                  <a:gd name="T38" fmla="*/ 16 w 137"/>
                  <a:gd name="T39" fmla="*/ 1 h 140"/>
                  <a:gd name="T40" fmla="*/ 13 w 137"/>
                  <a:gd name="T41" fmla="*/ 0 h 140"/>
                  <a:gd name="T42" fmla="*/ 12 w 137"/>
                  <a:gd name="T43" fmla="*/ 1 h 140"/>
                  <a:gd name="T44" fmla="*/ 9 w 137"/>
                  <a:gd name="T45" fmla="*/ 1 h 140"/>
                  <a:gd name="T46" fmla="*/ 7 w 137"/>
                  <a:gd name="T47" fmla="*/ 1 h 140"/>
                  <a:gd name="T48" fmla="*/ 6 w 137"/>
                  <a:gd name="T49" fmla="*/ 3 h 140"/>
                  <a:gd name="T50" fmla="*/ 4 w 137"/>
                  <a:gd name="T51" fmla="*/ 4 h 140"/>
                  <a:gd name="T52" fmla="*/ 3 w 137"/>
                  <a:gd name="T53" fmla="*/ 6 h 140"/>
                  <a:gd name="T54" fmla="*/ 2 w 137"/>
                  <a:gd name="T55" fmla="*/ 7 h 140"/>
                  <a:gd name="T56" fmla="*/ 1 w 137"/>
                  <a:gd name="T57" fmla="*/ 10 h 140"/>
                  <a:gd name="T58" fmla="*/ 0 w 137"/>
                  <a:gd name="T59" fmla="*/ 11 h 140"/>
                  <a:gd name="T60" fmla="*/ 0 w 137"/>
                  <a:gd name="T61" fmla="*/ 14 h 140"/>
                  <a:gd name="T62" fmla="*/ 0 w 137"/>
                  <a:gd name="T63" fmla="*/ 17 h 140"/>
                  <a:gd name="T64" fmla="*/ 1 w 137"/>
                  <a:gd name="T65" fmla="*/ 18 h 140"/>
                  <a:gd name="T66" fmla="*/ 2 w 137"/>
                  <a:gd name="T67" fmla="*/ 21 h 140"/>
                  <a:gd name="T68" fmla="*/ 3 w 137"/>
                  <a:gd name="T69" fmla="*/ 22 h 140"/>
                  <a:gd name="T70" fmla="*/ 4 w 137"/>
                  <a:gd name="T71" fmla="*/ 24 h 140"/>
                  <a:gd name="T72" fmla="*/ 6 w 137"/>
                  <a:gd name="T73" fmla="*/ 25 h 140"/>
                  <a:gd name="T74" fmla="*/ 7 w 137"/>
                  <a:gd name="T75" fmla="*/ 26 h 140"/>
                  <a:gd name="T76" fmla="*/ 9 w 137"/>
                  <a:gd name="T77" fmla="*/ 27 h 140"/>
                  <a:gd name="T78" fmla="*/ 12 w 137"/>
                  <a:gd name="T79" fmla="*/ 27 h 140"/>
                  <a:gd name="T80" fmla="*/ 13 w 137"/>
                  <a:gd name="T81" fmla="*/ 28 h 14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40"/>
                  <a:gd name="T125" fmla="*/ 137 w 137"/>
                  <a:gd name="T126" fmla="*/ 140 h 14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40">
                    <a:moveTo>
                      <a:pt x="67" y="140"/>
                    </a:moveTo>
                    <a:lnTo>
                      <a:pt x="80" y="137"/>
                    </a:lnTo>
                    <a:lnTo>
                      <a:pt x="92" y="137"/>
                    </a:lnTo>
                    <a:lnTo>
                      <a:pt x="101" y="132"/>
                    </a:lnTo>
                    <a:lnTo>
                      <a:pt x="108" y="124"/>
                    </a:lnTo>
                    <a:lnTo>
                      <a:pt x="117" y="119"/>
                    </a:lnTo>
                    <a:lnTo>
                      <a:pt x="126" y="111"/>
                    </a:lnTo>
                    <a:lnTo>
                      <a:pt x="130" y="103"/>
                    </a:lnTo>
                    <a:lnTo>
                      <a:pt x="134" y="90"/>
                    </a:lnTo>
                    <a:lnTo>
                      <a:pt x="137" y="83"/>
                    </a:lnTo>
                    <a:lnTo>
                      <a:pt x="137" y="70"/>
                    </a:lnTo>
                    <a:lnTo>
                      <a:pt x="137" y="57"/>
                    </a:lnTo>
                    <a:lnTo>
                      <a:pt x="134" y="49"/>
                    </a:lnTo>
                    <a:lnTo>
                      <a:pt x="130" y="36"/>
                    </a:lnTo>
                    <a:lnTo>
                      <a:pt x="126" y="29"/>
                    </a:lnTo>
                    <a:lnTo>
                      <a:pt x="117" y="20"/>
                    </a:lnTo>
                    <a:lnTo>
                      <a:pt x="108" y="16"/>
                    </a:lnTo>
                    <a:lnTo>
                      <a:pt x="101" y="7"/>
                    </a:lnTo>
                    <a:lnTo>
                      <a:pt x="92" y="3"/>
                    </a:lnTo>
                    <a:lnTo>
                      <a:pt x="80" y="3"/>
                    </a:lnTo>
                    <a:lnTo>
                      <a:pt x="67" y="0"/>
                    </a:lnTo>
                    <a:lnTo>
                      <a:pt x="59" y="3"/>
                    </a:lnTo>
                    <a:lnTo>
                      <a:pt x="47" y="3"/>
                    </a:lnTo>
                    <a:lnTo>
                      <a:pt x="38" y="7"/>
                    </a:lnTo>
                    <a:lnTo>
                      <a:pt x="30" y="16"/>
                    </a:lnTo>
                    <a:lnTo>
                      <a:pt x="22" y="20"/>
                    </a:lnTo>
                    <a:lnTo>
                      <a:pt x="13" y="29"/>
                    </a:lnTo>
                    <a:lnTo>
                      <a:pt x="9" y="36"/>
                    </a:lnTo>
                    <a:lnTo>
                      <a:pt x="5" y="49"/>
                    </a:lnTo>
                    <a:lnTo>
                      <a:pt x="0" y="57"/>
                    </a:lnTo>
                    <a:lnTo>
                      <a:pt x="0" y="70"/>
                    </a:lnTo>
                    <a:lnTo>
                      <a:pt x="0" y="83"/>
                    </a:lnTo>
                    <a:lnTo>
                      <a:pt x="5" y="90"/>
                    </a:lnTo>
                    <a:lnTo>
                      <a:pt x="9" y="103"/>
                    </a:lnTo>
                    <a:lnTo>
                      <a:pt x="13" y="111"/>
                    </a:lnTo>
                    <a:lnTo>
                      <a:pt x="22" y="119"/>
                    </a:lnTo>
                    <a:lnTo>
                      <a:pt x="30" y="124"/>
                    </a:lnTo>
                    <a:lnTo>
                      <a:pt x="38" y="132"/>
                    </a:lnTo>
                    <a:lnTo>
                      <a:pt x="47" y="137"/>
                    </a:lnTo>
                    <a:lnTo>
                      <a:pt x="59" y="137"/>
                    </a:lnTo>
                    <a:lnTo>
                      <a:pt x="67" y="140"/>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49" name="Freeform 152">
                <a:extLst>
                  <a:ext uri="{FF2B5EF4-FFF2-40B4-BE49-F238E27FC236}">
                    <a16:creationId xmlns:a16="http://schemas.microsoft.com/office/drawing/2014/main" id="{9E825CFA-3633-4C55-8253-2F298E7084BB}"/>
                  </a:ext>
                </a:extLst>
              </p:cNvPr>
              <p:cNvSpPr>
                <a:spLocks/>
              </p:cNvSpPr>
              <p:nvPr/>
            </p:nvSpPr>
            <p:spPr bwMode="auto">
              <a:xfrm>
                <a:off x="3268" y="1099"/>
                <a:ext cx="115" cy="115"/>
              </a:xfrm>
              <a:custGeom>
                <a:avLst/>
                <a:gdLst>
                  <a:gd name="T0" fmla="*/ 57 w 577"/>
                  <a:gd name="T1" fmla="*/ 115 h 577"/>
                  <a:gd name="T2" fmla="*/ 67 w 577"/>
                  <a:gd name="T3" fmla="*/ 114 h 577"/>
                  <a:gd name="T4" fmla="*/ 75 w 577"/>
                  <a:gd name="T5" fmla="*/ 112 h 577"/>
                  <a:gd name="T6" fmla="*/ 84 w 577"/>
                  <a:gd name="T7" fmla="*/ 108 h 577"/>
                  <a:gd name="T8" fmla="*/ 91 w 577"/>
                  <a:gd name="T9" fmla="*/ 103 h 577"/>
                  <a:gd name="T10" fmla="*/ 98 w 577"/>
                  <a:gd name="T11" fmla="*/ 98 h 577"/>
                  <a:gd name="T12" fmla="*/ 104 w 577"/>
                  <a:gd name="T13" fmla="*/ 91 h 577"/>
                  <a:gd name="T14" fmla="*/ 108 w 577"/>
                  <a:gd name="T15" fmla="*/ 84 h 577"/>
                  <a:gd name="T16" fmla="*/ 112 w 577"/>
                  <a:gd name="T17" fmla="*/ 75 h 577"/>
                  <a:gd name="T18" fmla="*/ 114 w 577"/>
                  <a:gd name="T19" fmla="*/ 66 h 577"/>
                  <a:gd name="T20" fmla="*/ 115 w 577"/>
                  <a:gd name="T21" fmla="*/ 57 h 577"/>
                  <a:gd name="T22" fmla="*/ 114 w 577"/>
                  <a:gd name="T23" fmla="*/ 48 h 577"/>
                  <a:gd name="T24" fmla="*/ 112 w 577"/>
                  <a:gd name="T25" fmla="*/ 39 h 577"/>
                  <a:gd name="T26" fmla="*/ 108 w 577"/>
                  <a:gd name="T27" fmla="*/ 30 h 577"/>
                  <a:gd name="T28" fmla="*/ 104 w 577"/>
                  <a:gd name="T29" fmla="*/ 23 h 577"/>
                  <a:gd name="T30" fmla="*/ 98 w 577"/>
                  <a:gd name="T31" fmla="*/ 17 h 577"/>
                  <a:gd name="T32" fmla="*/ 91 w 577"/>
                  <a:gd name="T33" fmla="*/ 11 h 577"/>
                  <a:gd name="T34" fmla="*/ 84 w 577"/>
                  <a:gd name="T35" fmla="*/ 6 h 577"/>
                  <a:gd name="T36" fmla="*/ 75 w 577"/>
                  <a:gd name="T37" fmla="*/ 2 h 577"/>
                  <a:gd name="T38" fmla="*/ 67 w 577"/>
                  <a:gd name="T39" fmla="*/ 1 h 577"/>
                  <a:gd name="T40" fmla="*/ 57 w 577"/>
                  <a:gd name="T41" fmla="*/ 0 h 577"/>
                  <a:gd name="T42" fmla="*/ 48 w 577"/>
                  <a:gd name="T43" fmla="*/ 1 h 577"/>
                  <a:gd name="T44" fmla="*/ 39 w 577"/>
                  <a:gd name="T45" fmla="*/ 2 h 577"/>
                  <a:gd name="T46" fmla="*/ 30 w 577"/>
                  <a:gd name="T47" fmla="*/ 6 h 577"/>
                  <a:gd name="T48" fmla="*/ 23 w 577"/>
                  <a:gd name="T49" fmla="*/ 11 h 577"/>
                  <a:gd name="T50" fmla="*/ 17 w 577"/>
                  <a:gd name="T51" fmla="*/ 17 h 577"/>
                  <a:gd name="T52" fmla="*/ 11 w 577"/>
                  <a:gd name="T53" fmla="*/ 23 h 577"/>
                  <a:gd name="T54" fmla="*/ 7 w 577"/>
                  <a:gd name="T55" fmla="*/ 30 h 577"/>
                  <a:gd name="T56" fmla="*/ 3 w 577"/>
                  <a:gd name="T57" fmla="*/ 39 h 577"/>
                  <a:gd name="T58" fmla="*/ 1 w 577"/>
                  <a:gd name="T59" fmla="*/ 48 h 577"/>
                  <a:gd name="T60" fmla="*/ 0 w 577"/>
                  <a:gd name="T61" fmla="*/ 57 h 577"/>
                  <a:gd name="T62" fmla="*/ 1 w 577"/>
                  <a:gd name="T63" fmla="*/ 66 h 577"/>
                  <a:gd name="T64" fmla="*/ 3 w 577"/>
                  <a:gd name="T65" fmla="*/ 75 h 577"/>
                  <a:gd name="T66" fmla="*/ 7 w 577"/>
                  <a:gd name="T67" fmla="*/ 84 h 577"/>
                  <a:gd name="T68" fmla="*/ 11 w 577"/>
                  <a:gd name="T69" fmla="*/ 91 h 577"/>
                  <a:gd name="T70" fmla="*/ 17 w 577"/>
                  <a:gd name="T71" fmla="*/ 98 h 577"/>
                  <a:gd name="T72" fmla="*/ 23 w 577"/>
                  <a:gd name="T73" fmla="*/ 103 h 577"/>
                  <a:gd name="T74" fmla="*/ 30 w 577"/>
                  <a:gd name="T75" fmla="*/ 108 h 577"/>
                  <a:gd name="T76" fmla="*/ 39 w 577"/>
                  <a:gd name="T77" fmla="*/ 112 h 577"/>
                  <a:gd name="T78" fmla="*/ 48 w 577"/>
                  <a:gd name="T79" fmla="*/ 114 h 577"/>
                  <a:gd name="T80" fmla="*/ 57 w 577"/>
                  <a:gd name="T81" fmla="*/ 115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86" y="577"/>
                    </a:moveTo>
                    <a:lnTo>
                      <a:pt x="337" y="573"/>
                    </a:lnTo>
                    <a:lnTo>
                      <a:pt x="378" y="560"/>
                    </a:lnTo>
                    <a:lnTo>
                      <a:pt x="420" y="544"/>
                    </a:lnTo>
                    <a:lnTo>
                      <a:pt x="457" y="519"/>
                    </a:lnTo>
                    <a:lnTo>
                      <a:pt x="494" y="490"/>
                    </a:lnTo>
                    <a:lnTo>
                      <a:pt x="523" y="456"/>
                    </a:lnTo>
                    <a:lnTo>
                      <a:pt x="544" y="419"/>
                    </a:lnTo>
                    <a:lnTo>
                      <a:pt x="560" y="378"/>
                    </a:lnTo>
                    <a:lnTo>
                      <a:pt x="573" y="332"/>
                    </a:lnTo>
                    <a:lnTo>
                      <a:pt x="577" y="286"/>
                    </a:lnTo>
                    <a:lnTo>
                      <a:pt x="573" y="241"/>
                    </a:lnTo>
                    <a:lnTo>
                      <a:pt x="560" y="195"/>
                    </a:lnTo>
                    <a:lnTo>
                      <a:pt x="544" y="153"/>
                    </a:lnTo>
                    <a:lnTo>
                      <a:pt x="523" y="117"/>
                    </a:lnTo>
                    <a:lnTo>
                      <a:pt x="494" y="83"/>
                    </a:lnTo>
                    <a:lnTo>
                      <a:pt x="457" y="54"/>
                    </a:lnTo>
                    <a:lnTo>
                      <a:pt x="420" y="29"/>
                    </a:lnTo>
                    <a:lnTo>
                      <a:pt x="378" y="12"/>
                    </a:lnTo>
                    <a:lnTo>
                      <a:pt x="337" y="4"/>
                    </a:lnTo>
                    <a:lnTo>
                      <a:pt x="286" y="0"/>
                    </a:lnTo>
                    <a:lnTo>
                      <a:pt x="241" y="4"/>
                    </a:lnTo>
                    <a:lnTo>
                      <a:pt x="195" y="12"/>
                    </a:lnTo>
                    <a:lnTo>
                      <a:pt x="153" y="29"/>
                    </a:lnTo>
                    <a:lnTo>
                      <a:pt x="117" y="54"/>
                    </a:lnTo>
                    <a:lnTo>
                      <a:pt x="83" y="83"/>
                    </a:lnTo>
                    <a:lnTo>
                      <a:pt x="54" y="117"/>
                    </a:lnTo>
                    <a:lnTo>
                      <a:pt x="33" y="153"/>
                    </a:lnTo>
                    <a:lnTo>
                      <a:pt x="13" y="195"/>
                    </a:lnTo>
                    <a:lnTo>
                      <a:pt x="4" y="241"/>
                    </a:lnTo>
                    <a:lnTo>
                      <a:pt x="0" y="286"/>
                    </a:lnTo>
                    <a:lnTo>
                      <a:pt x="4" y="332"/>
                    </a:lnTo>
                    <a:lnTo>
                      <a:pt x="13" y="378"/>
                    </a:lnTo>
                    <a:lnTo>
                      <a:pt x="33" y="419"/>
                    </a:lnTo>
                    <a:lnTo>
                      <a:pt x="54" y="456"/>
                    </a:lnTo>
                    <a:lnTo>
                      <a:pt x="83" y="490"/>
                    </a:lnTo>
                    <a:lnTo>
                      <a:pt x="117" y="519"/>
                    </a:lnTo>
                    <a:lnTo>
                      <a:pt x="153" y="544"/>
                    </a:lnTo>
                    <a:lnTo>
                      <a:pt x="195" y="560"/>
                    </a:lnTo>
                    <a:lnTo>
                      <a:pt x="241" y="573"/>
                    </a:lnTo>
                    <a:lnTo>
                      <a:pt x="286" y="57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50" name="Freeform 153">
                <a:extLst>
                  <a:ext uri="{FF2B5EF4-FFF2-40B4-BE49-F238E27FC236}">
                    <a16:creationId xmlns:a16="http://schemas.microsoft.com/office/drawing/2014/main" id="{46997E87-E61F-44C1-BD6B-69BC09573288}"/>
                  </a:ext>
                </a:extLst>
              </p:cNvPr>
              <p:cNvSpPr>
                <a:spLocks/>
              </p:cNvSpPr>
              <p:nvPr/>
            </p:nvSpPr>
            <p:spPr bwMode="auto">
              <a:xfrm>
                <a:off x="3268" y="1099"/>
                <a:ext cx="115" cy="115"/>
              </a:xfrm>
              <a:custGeom>
                <a:avLst/>
                <a:gdLst>
                  <a:gd name="T0" fmla="*/ 57 w 577"/>
                  <a:gd name="T1" fmla="*/ 115 h 577"/>
                  <a:gd name="T2" fmla="*/ 67 w 577"/>
                  <a:gd name="T3" fmla="*/ 114 h 577"/>
                  <a:gd name="T4" fmla="*/ 75 w 577"/>
                  <a:gd name="T5" fmla="*/ 112 h 577"/>
                  <a:gd name="T6" fmla="*/ 84 w 577"/>
                  <a:gd name="T7" fmla="*/ 108 h 577"/>
                  <a:gd name="T8" fmla="*/ 91 w 577"/>
                  <a:gd name="T9" fmla="*/ 103 h 577"/>
                  <a:gd name="T10" fmla="*/ 98 w 577"/>
                  <a:gd name="T11" fmla="*/ 98 h 577"/>
                  <a:gd name="T12" fmla="*/ 104 w 577"/>
                  <a:gd name="T13" fmla="*/ 91 h 577"/>
                  <a:gd name="T14" fmla="*/ 108 w 577"/>
                  <a:gd name="T15" fmla="*/ 84 h 577"/>
                  <a:gd name="T16" fmla="*/ 112 w 577"/>
                  <a:gd name="T17" fmla="*/ 75 h 577"/>
                  <a:gd name="T18" fmla="*/ 114 w 577"/>
                  <a:gd name="T19" fmla="*/ 66 h 577"/>
                  <a:gd name="T20" fmla="*/ 115 w 577"/>
                  <a:gd name="T21" fmla="*/ 57 h 577"/>
                  <a:gd name="T22" fmla="*/ 114 w 577"/>
                  <a:gd name="T23" fmla="*/ 48 h 577"/>
                  <a:gd name="T24" fmla="*/ 112 w 577"/>
                  <a:gd name="T25" fmla="*/ 39 h 577"/>
                  <a:gd name="T26" fmla="*/ 108 w 577"/>
                  <a:gd name="T27" fmla="*/ 30 h 577"/>
                  <a:gd name="T28" fmla="*/ 104 w 577"/>
                  <a:gd name="T29" fmla="*/ 23 h 577"/>
                  <a:gd name="T30" fmla="*/ 98 w 577"/>
                  <a:gd name="T31" fmla="*/ 17 h 577"/>
                  <a:gd name="T32" fmla="*/ 91 w 577"/>
                  <a:gd name="T33" fmla="*/ 11 h 577"/>
                  <a:gd name="T34" fmla="*/ 84 w 577"/>
                  <a:gd name="T35" fmla="*/ 6 h 577"/>
                  <a:gd name="T36" fmla="*/ 75 w 577"/>
                  <a:gd name="T37" fmla="*/ 2 h 577"/>
                  <a:gd name="T38" fmla="*/ 67 w 577"/>
                  <a:gd name="T39" fmla="*/ 1 h 577"/>
                  <a:gd name="T40" fmla="*/ 57 w 577"/>
                  <a:gd name="T41" fmla="*/ 0 h 577"/>
                  <a:gd name="T42" fmla="*/ 48 w 577"/>
                  <a:gd name="T43" fmla="*/ 1 h 577"/>
                  <a:gd name="T44" fmla="*/ 39 w 577"/>
                  <a:gd name="T45" fmla="*/ 2 h 577"/>
                  <a:gd name="T46" fmla="*/ 30 w 577"/>
                  <a:gd name="T47" fmla="*/ 6 h 577"/>
                  <a:gd name="T48" fmla="*/ 23 w 577"/>
                  <a:gd name="T49" fmla="*/ 11 h 577"/>
                  <a:gd name="T50" fmla="*/ 17 w 577"/>
                  <a:gd name="T51" fmla="*/ 17 h 577"/>
                  <a:gd name="T52" fmla="*/ 11 w 577"/>
                  <a:gd name="T53" fmla="*/ 23 h 577"/>
                  <a:gd name="T54" fmla="*/ 7 w 577"/>
                  <a:gd name="T55" fmla="*/ 30 h 577"/>
                  <a:gd name="T56" fmla="*/ 3 w 577"/>
                  <a:gd name="T57" fmla="*/ 39 h 577"/>
                  <a:gd name="T58" fmla="*/ 1 w 577"/>
                  <a:gd name="T59" fmla="*/ 48 h 577"/>
                  <a:gd name="T60" fmla="*/ 0 w 577"/>
                  <a:gd name="T61" fmla="*/ 57 h 577"/>
                  <a:gd name="T62" fmla="*/ 1 w 577"/>
                  <a:gd name="T63" fmla="*/ 66 h 577"/>
                  <a:gd name="T64" fmla="*/ 3 w 577"/>
                  <a:gd name="T65" fmla="*/ 75 h 577"/>
                  <a:gd name="T66" fmla="*/ 7 w 577"/>
                  <a:gd name="T67" fmla="*/ 84 h 577"/>
                  <a:gd name="T68" fmla="*/ 11 w 577"/>
                  <a:gd name="T69" fmla="*/ 91 h 577"/>
                  <a:gd name="T70" fmla="*/ 17 w 577"/>
                  <a:gd name="T71" fmla="*/ 98 h 577"/>
                  <a:gd name="T72" fmla="*/ 23 w 577"/>
                  <a:gd name="T73" fmla="*/ 103 h 577"/>
                  <a:gd name="T74" fmla="*/ 30 w 577"/>
                  <a:gd name="T75" fmla="*/ 108 h 577"/>
                  <a:gd name="T76" fmla="*/ 39 w 577"/>
                  <a:gd name="T77" fmla="*/ 112 h 577"/>
                  <a:gd name="T78" fmla="*/ 48 w 577"/>
                  <a:gd name="T79" fmla="*/ 114 h 577"/>
                  <a:gd name="T80" fmla="*/ 57 w 577"/>
                  <a:gd name="T81" fmla="*/ 115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86" y="577"/>
                    </a:moveTo>
                    <a:lnTo>
                      <a:pt x="337" y="573"/>
                    </a:lnTo>
                    <a:lnTo>
                      <a:pt x="378" y="560"/>
                    </a:lnTo>
                    <a:lnTo>
                      <a:pt x="420" y="544"/>
                    </a:lnTo>
                    <a:lnTo>
                      <a:pt x="457" y="519"/>
                    </a:lnTo>
                    <a:lnTo>
                      <a:pt x="494" y="490"/>
                    </a:lnTo>
                    <a:lnTo>
                      <a:pt x="523" y="456"/>
                    </a:lnTo>
                    <a:lnTo>
                      <a:pt x="544" y="419"/>
                    </a:lnTo>
                    <a:lnTo>
                      <a:pt x="560" y="378"/>
                    </a:lnTo>
                    <a:lnTo>
                      <a:pt x="573" y="332"/>
                    </a:lnTo>
                    <a:lnTo>
                      <a:pt x="577" y="286"/>
                    </a:lnTo>
                    <a:lnTo>
                      <a:pt x="573" y="241"/>
                    </a:lnTo>
                    <a:lnTo>
                      <a:pt x="560" y="195"/>
                    </a:lnTo>
                    <a:lnTo>
                      <a:pt x="544" y="153"/>
                    </a:lnTo>
                    <a:lnTo>
                      <a:pt x="523" y="117"/>
                    </a:lnTo>
                    <a:lnTo>
                      <a:pt x="494" y="83"/>
                    </a:lnTo>
                    <a:lnTo>
                      <a:pt x="457" y="54"/>
                    </a:lnTo>
                    <a:lnTo>
                      <a:pt x="420" y="29"/>
                    </a:lnTo>
                    <a:lnTo>
                      <a:pt x="378" y="12"/>
                    </a:lnTo>
                    <a:lnTo>
                      <a:pt x="337" y="4"/>
                    </a:lnTo>
                    <a:lnTo>
                      <a:pt x="286" y="0"/>
                    </a:lnTo>
                    <a:lnTo>
                      <a:pt x="241" y="4"/>
                    </a:lnTo>
                    <a:lnTo>
                      <a:pt x="195" y="12"/>
                    </a:lnTo>
                    <a:lnTo>
                      <a:pt x="153" y="29"/>
                    </a:lnTo>
                    <a:lnTo>
                      <a:pt x="117" y="54"/>
                    </a:lnTo>
                    <a:lnTo>
                      <a:pt x="83" y="83"/>
                    </a:lnTo>
                    <a:lnTo>
                      <a:pt x="54" y="117"/>
                    </a:lnTo>
                    <a:lnTo>
                      <a:pt x="33" y="153"/>
                    </a:lnTo>
                    <a:lnTo>
                      <a:pt x="13" y="195"/>
                    </a:lnTo>
                    <a:lnTo>
                      <a:pt x="4" y="241"/>
                    </a:lnTo>
                    <a:lnTo>
                      <a:pt x="0" y="286"/>
                    </a:lnTo>
                    <a:lnTo>
                      <a:pt x="4" y="332"/>
                    </a:lnTo>
                    <a:lnTo>
                      <a:pt x="13" y="378"/>
                    </a:lnTo>
                    <a:lnTo>
                      <a:pt x="33" y="419"/>
                    </a:lnTo>
                    <a:lnTo>
                      <a:pt x="54" y="456"/>
                    </a:lnTo>
                    <a:lnTo>
                      <a:pt x="83" y="490"/>
                    </a:lnTo>
                    <a:lnTo>
                      <a:pt x="117" y="519"/>
                    </a:lnTo>
                    <a:lnTo>
                      <a:pt x="153" y="544"/>
                    </a:lnTo>
                    <a:lnTo>
                      <a:pt x="195" y="560"/>
                    </a:lnTo>
                    <a:lnTo>
                      <a:pt x="241" y="573"/>
                    </a:lnTo>
                    <a:lnTo>
                      <a:pt x="286"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651" name="Freeform 154">
                <a:extLst>
                  <a:ext uri="{FF2B5EF4-FFF2-40B4-BE49-F238E27FC236}">
                    <a16:creationId xmlns:a16="http://schemas.microsoft.com/office/drawing/2014/main" id="{54DE5678-A129-422B-9D76-D2403CA1B348}"/>
                  </a:ext>
                </a:extLst>
              </p:cNvPr>
              <p:cNvSpPr>
                <a:spLocks/>
              </p:cNvSpPr>
              <p:nvPr/>
            </p:nvSpPr>
            <p:spPr bwMode="auto">
              <a:xfrm>
                <a:off x="3268" y="1099"/>
                <a:ext cx="115" cy="115"/>
              </a:xfrm>
              <a:custGeom>
                <a:avLst/>
                <a:gdLst>
                  <a:gd name="T0" fmla="*/ 57 w 577"/>
                  <a:gd name="T1" fmla="*/ 115 h 577"/>
                  <a:gd name="T2" fmla="*/ 67 w 577"/>
                  <a:gd name="T3" fmla="*/ 114 h 577"/>
                  <a:gd name="T4" fmla="*/ 75 w 577"/>
                  <a:gd name="T5" fmla="*/ 112 h 577"/>
                  <a:gd name="T6" fmla="*/ 84 w 577"/>
                  <a:gd name="T7" fmla="*/ 108 h 577"/>
                  <a:gd name="T8" fmla="*/ 91 w 577"/>
                  <a:gd name="T9" fmla="*/ 103 h 577"/>
                  <a:gd name="T10" fmla="*/ 98 w 577"/>
                  <a:gd name="T11" fmla="*/ 98 h 577"/>
                  <a:gd name="T12" fmla="*/ 104 w 577"/>
                  <a:gd name="T13" fmla="*/ 91 h 577"/>
                  <a:gd name="T14" fmla="*/ 108 w 577"/>
                  <a:gd name="T15" fmla="*/ 84 h 577"/>
                  <a:gd name="T16" fmla="*/ 112 w 577"/>
                  <a:gd name="T17" fmla="*/ 75 h 577"/>
                  <a:gd name="T18" fmla="*/ 114 w 577"/>
                  <a:gd name="T19" fmla="*/ 66 h 577"/>
                  <a:gd name="T20" fmla="*/ 115 w 577"/>
                  <a:gd name="T21" fmla="*/ 57 h 577"/>
                  <a:gd name="T22" fmla="*/ 114 w 577"/>
                  <a:gd name="T23" fmla="*/ 48 h 577"/>
                  <a:gd name="T24" fmla="*/ 112 w 577"/>
                  <a:gd name="T25" fmla="*/ 39 h 577"/>
                  <a:gd name="T26" fmla="*/ 108 w 577"/>
                  <a:gd name="T27" fmla="*/ 30 h 577"/>
                  <a:gd name="T28" fmla="*/ 104 w 577"/>
                  <a:gd name="T29" fmla="*/ 23 h 577"/>
                  <a:gd name="T30" fmla="*/ 98 w 577"/>
                  <a:gd name="T31" fmla="*/ 17 h 577"/>
                  <a:gd name="T32" fmla="*/ 91 w 577"/>
                  <a:gd name="T33" fmla="*/ 11 h 577"/>
                  <a:gd name="T34" fmla="*/ 84 w 577"/>
                  <a:gd name="T35" fmla="*/ 6 h 577"/>
                  <a:gd name="T36" fmla="*/ 75 w 577"/>
                  <a:gd name="T37" fmla="*/ 2 h 577"/>
                  <a:gd name="T38" fmla="*/ 67 w 577"/>
                  <a:gd name="T39" fmla="*/ 1 h 577"/>
                  <a:gd name="T40" fmla="*/ 57 w 577"/>
                  <a:gd name="T41" fmla="*/ 0 h 577"/>
                  <a:gd name="T42" fmla="*/ 48 w 577"/>
                  <a:gd name="T43" fmla="*/ 1 h 577"/>
                  <a:gd name="T44" fmla="*/ 39 w 577"/>
                  <a:gd name="T45" fmla="*/ 2 h 577"/>
                  <a:gd name="T46" fmla="*/ 30 w 577"/>
                  <a:gd name="T47" fmla="*/ 6 h 577"/>
                  <a:gd name="T48" fmla="*/ 23 w 577"/>
                  <a:gd name="T49" fmla="*/ 11 h 577"/>
                  <a:gd name="T50" fmla="*/ 17 w 577"/>
                  <a:gd name="T51" fmla="*/ 17 h 577"/>
                  <a:gd name="T52" fmla="*/ 11 w 577"/>
                  <a:gd name="T53" fmla="*/ 23 h 577"/>
                  <a:gd name="T54" fmla="*/ 7 w 577"/>
                  <a:gd name="T55" fmla="*/ 30 h 577"/>
                  <a:gd name="T56" fmla="*/ 3 w 577"/>
                  <a:gd name="T57" fmla="*/ 39 h 577"/>
                  <a:gd name="T58" fmla="*/ 1 w 577"/>
                  <a:gd name="T59" fmla="*/ 48 h 577"/>
                  <a:gd name="T60" fmla="*/ 0 w 577"/>
                  <a:gd name="T61" fmla="*/ 57 h 577"/>
                  <a:gd name="T62" fmla="*/ 1 w 577"/>
                  <a:gd name="T63" fmla="*/ 66 h 577"/>
                  <a:gd name="T64" fmla="*/ 3 w 577"/>
                  <a:gd name="T65" fmla="*/ 75 h 577"/>
                  <a:gd name="T66" fmla="*/ 7 w 577"/>
                  <a:gd name="T67" fmla="*/ 84 h 577"/>
                  <a:gd name="T68" fmla="*/ 11 w 577"/>
                  <a:gd name="T69" fmla="*/ 91 h 577"/>
                  <a:gd name="T70" fmla="*/ 17 w 577"/>
                  <a:gd name="T71" fmla="*/ 98 h 577"/>
                  <a:gd name="T72" fmla="*/ 23 w 577"/>
                  <a:gd name="T73" fmla="*/ 103 h 577"/>
                  <a:gd name="T74" fmla="*/ 30 w 577"/>
                  <a:gd name="T75" fmla="*/ 108 h 577"/>
                  <a:gd name="T76" fmla="*/ 39 w 577"/>
                  <a:gd name="T77" fmla="*/ 112 h 577"/>
                  <a:gd name="T78" fmla="*/ 48 w 577"/>
                  <a:gd name="T79" fmla="*/ 114 h 577"/>
                  <a:gd name="T80" fmla="*/ 57 w 577"/>
                  <a:gd name="T81" fmla="*/ 115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86" y="577"/>
                    </a:moveTo>
                    <a:lnTo>
                      <a:pt x="337" y="573"/>
                    </a:lnTo>
                    <a:lnTo>
                      <a:pt x="378" y="560"/>
                    </a:lnTo>
                    <a:lnTo>
                      <a:pt x="420" y="544"/>
                    </a:lnTo>
                    <a:lnTo>
                      <a:pt x="457" y="519"/>
                    </a:lnTo>
                    <a:lnTo>
                      <a:pt x="494" y="490"/>
                    </a:lnTo>
                    <a:lnTo>
                      <a:pt x="523" y="456"/>
                    </a:lnTo>
                    <a:lnTo>
                      <a:pt x="544" y="419"/>
                    </a:lnTo>
                    <a:lnTo>
                      <a:pt x="560" y="378"/>
                    </a:lnTo>
                    <a:lnTo>
                      <a:pt x="573" y="332"/>
                    </a:lnTo>
                    <a:lnTo>
                      <a:pt x="577" y="286"/>
                    </a:lnTo>
                    <a:lnTo>
                      <a:pt x="573" y="241"/>
                    </a:lnTo>
                    <a:lnTo>
                      <a:pt x="560" y="195"/>
                    </a:lnTo>
                    <a:lnTo>
                      <a:pt x="544" y="153"/>
                    </a:lnTo>
                    <a:lnTo>
                      <a:pt x="523" y="117"/>
                    </a:lnTo>
                    <a:lnTo>
                      <a:pt x="494" y="83"/>
                    </a:lnTo>
                    <a:lnTo>
                      <a:pt x="457" y="54"/>
                    </a:lnTo>
                    <a:lnTo>
                      <a:pt x="420" y="29"/>
                    </a:lnTo>
                    <a:lnTo>
                      <a:pt x="378" y="12"/>
                    </a:lnTo>
                    <a:lnTo>
                      <a:pt x="337" y="4"/>
                    </a:lnTo>
                    <a:lnTo>
                      <a:pt x="286" y="0"/>
                    </a:lnTo>
                    <a:lnTo>
                      <a:pt x="241" y="4"/>
                    </a:lnTo>
                    <a:lnTo>
                      <a:pt x="195" y="12"/>
                    </a:lnTo>
                    <a:lnTo>
                      <a:pt x="153" y="29"/>
                    </a:lnTo>
                    <a:lnTo>
                      <a:pt x="117" y="54"/>
                    </a:lnTo>
                    <a:lnTo>
                      <a:pt x="83" y="83"/>
                    </a:lnTo>
                    <a:lnTo>
                      <a:pt x="54" y="117"/>
                    </a:lnTo>
                    <a:lnTo>
                      <a:pt x="33" y="153"/>
                    </a:lnTo>
                    <a:lnTo>
                      <a:pt x="13" y="195"/>
                    </a:lnTo>
                    <a:lnTo>
                      <a:pt x="4" y="241"/>
                    </a:lnTo>
                    <a:lnTo>
                      <a:pt x="0" y="286"/>
                    </a:lnTo>
                    <a:lnTo>
                      <a:pt x="4" y="332"/>
                    </a:lnTo>
                    <a:lnTo>
                      <a:pt x="13" y="378"/>
                    </a:lnTo>
                    <a:lnTo>
                      <a:pt x="33" y="419"/>
                    </a:lnTo>
                    <a:lnTo>
                      <a:pt x="54" y="456"/>
                    </a:lnTo>
                    <a:lnTo>
                      <a:pt x="83" y="490"/>
                    </a:lnTo>
                    <a:lnTo>
                      <a:pt x="117" y="519"/>
                    </a:lnTo>
                    <a:lnTo>
                      <a:pt x="153" y="544"/>
                    </a:lnTo>
                    <a:lnTo>
                      <a:pt x="195" y="560"/>
                    </a:lnTo>
                    <a:lnTo>
                      <a:pt x="241" y="573"/>
                    </a:lnTo>
                    <a:lnTo>
                      <a:pt x="286"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652" name="Freeform 155">
                <a:extLst>
                  <a:ext uri="{FF2B5EF4-FFF2-40B4-BE49-F238E27FC236}">
                    <a16:creationId xmlns:a16="http://schemas.microsoft.com/office/drawing/2014/main" id="{61D44FF6-76C4-4971-BB58-3CFB5828BF5D}"/>
                  </a:ext>
                </a:extLst>
              </p:cNvPr>
              <p:cNvSpPr>
                <a:spLocks/>
              </p:cNvSpPr>
              <p:nvPr/>
            </p:nvSpPr>
            <p:spPr bwMode="auto">
              <a:xfrm>
                <a:off x="3284" y="1107"/>
                <a:ext cx="61" cy="61"/>
              </a:xfrm>
              <a:custGeom>
                <a:avLst/>
                <a:gdLst>
                  <a:gd name="T0" fmla="*/ 30 w 307"/>
                  <a:gd name="T1" fmla="*/ 61 h 303"/>
                  <a:gd name="T2" fmla="*/ 36 w 307"/>
                  <a:gd name="T3" fmla="*/ 61 h 303"/>
                  <a:gd name="T4" fmla="*/ 41 w 307"/>
                  <a:gd name="T5" fmla="*/ 59 h 303"/>
                  <a:gd name="T6" fmla="*/ 45 w 307"/>
                  <a:gd name="T7" fmla="*/ 58 h 303"/>
                  <a:gd name="T8" fmla="*/ 49 w 307"/>
                  <a:gd name="T9" fmla="*/ 55 h 303"/>
                  <a:gd name="T10" fmla="*/ 52 w 307"/>
                  <a:gd name="T11" fmla="*/ 52 h 303"/>
                  <a:gd name="T12" fmla="*/ 55 w 307"/>
                  <a:gd name="T13" fmla="*/ 49 h 303"/>
                  <a:gd name="T14" fmla="*/ 58 w 307"/>
                  <a:gd name="T15" fmla="*/ 44 h 303"/>
                  <a:gd name="T16" fmla="*/ 59 w 307"/>
                  <a:gd name="T17" fmla="*/ 40 h 303"/>
                  <a:gd name="T18" fmla="*/ 60 w 307"/>
                  <a:gd name="T19" fmla="*/ 35 h 303"/>
                  <a:gd name="T20" fmla="*/ 61 w 307"/>
                  <a:gd name="T21" fmla="*/ 30 h 303"/>
                  <a:gd name="T22" fmla="*/ 60 w 307"/>
                  <a:gd name="T23" fmla="*/ 25 h 303"/>
                  <a:gd name="T24" fmla="*/ 59 w 307"/>
                  <a:gd name="T25" fmla="*/ 21 h 303"/>
                  <a:gd name="T26" fmla="*/ 58 w 307"/>
                  <a:gd name="T27" fmla="*/ 16 h 303"/>
                  <a:gd name="T28" fmla="*/ 55 w 307"/>
                  <a:gd name="T29" fmla="*/ 13 h 303"/>
                  <a:gd name="T30" fmla="*/ 52 w 307"/>
                  <a:gd name="T31" fmla="*/ 8 h 303"/>
                  <a:gd name="T32" fmla="*/ 49 w 307"/>
                  <a:gd name="T33" fmla="*/ 6 h 303"/>
                  <a:gd name="T34" fmla="*/ 45 w 307"/>
                  <a:gd name="T35" fmla="*/ 3 h 303"/>
                  <a:gd name="T36" fmla="*/ 41 w 307"/>
                  <a:gd name="T37" fmla="*/ 2 h 303"/>
                  <a:gd name="T38" fmla="*/ 36 w 307"/>
                  <a:gd name="T39" fmla="*/ 0 h 303"/>
                  <a:gd name="T40" fmla="*/ 30 w 307"/>
                  <a:gd name="T41" fmla="*/ 0 h 303"/>
                  <a:gd name="T42" fmla="*/ 25 w 307"/>
                  <a:gd name="T43" fmla="*/ 0 h 303"/>
                  <a:gd name="T44" fmla="*/ 20 w 307"/>
                  <a:gd name="T45" fmla="*/ 2 h 303"/>
                  <a:gd name="T46" fmla="*/ 16 w 307"/>
                  <a:gd name="T47" fmla="*/ 3 h 303"/>
                  <a:gd name="T48" fmla="*/ 12 w 307"/>
                  <a:gd name="T49" fmla="*/ 6 h 303"/>
                  <a:gd name="T50" fmla="*/ 9 w 307"/>
                  <a:gd name="T51" fmla="*/ 8 h 303"/>
                  <a:gd name="T52" fmla="*/ 6 w 307"/>
                  <a:gd name="T53" fmla="*/ 13 h 303"/>
                  <a:gd name="T54" fmla="*/ 3 w 307"/>
                  <a:gd name="T55" fmla="*/ 16 h 303"/>
                  <a:gd name="T56" fmla="*/ 2 w 307"/>
                  <a:gd name="T57" fmla="*/ 21 h 303"/>
                  <a:gd name="T58" fmla="*/ 1 w 307"/>
                  <a:gd name="T59" fmla="*/ 25 h 303"/>
                  <a:gd name="T60" fmla="*/ 0 w 307"/>
                  <a:gd name="T61" fmla="*/ 30 h 303"/>
                  <a:gd name="T62" fmla="*/ 1 w 307"/>
                  <a:gd name="T63" fmla="*/ 35 h 303"/>
                  <a:gd name="T64" fmla="*/ 2 w 307"/>
                  <a:gd name="T65" fmla="*/ 40 h 303"/>
                  <a:gd name="T66" fmla="*/ 3 w 307"/>
                  <a:gd name="T67" fmla="*/ 44 h 303"/>
                  <a:gd name="T68" fmla="*/ 6 w 307"/>
                  <a:gd name="T69" fmla="*/ 49 h 303"/>
                  <a:gd name="T70" fmla="*/ 9 w 307"/>
                  <a:gd name="T71" fmla="*/ 52 h 303"/>
                  <a:gd name="T72" fmla="*/ 12 w 307"/>
                  <a:gd name="T73" fmla="*/ 55 h 303"/>
                  <a:gd name="T74" fmla="*/ 16 w 307"/>
                  <a:gd name="T75" fmla="*/ 58 h 303"/>
                  <a:gd name="T76" fmla="*/ 20 w 307"/>
                  <a:gd name="T77" fmla="*/ 59 h 303"/>
                  <a:gd name="T78" fmla="*/ 25 w 307"/>
                  <a:gd name="T79" fmla="*/ 61 h 303"/>
                  <a:gd name="T80" fmla="*/ 30 w 307"/>
                  <a:gd name="T81" fmla="*/ 61 h 3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7"/>
                  <a:gd name="T124" fmla="*/ 0 h 303"/>
                  <a:gd name="T125" fmla="*/ 307 w 307"/>
                  <a:gd name="T126" fmla="*/ 303 h 30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7" h="303">
                    <a:moveTo>
                      <a:pt x="153" y="303"/>
                    </a:moveTo>
                    <a:lnTo>
                      <a:pt x="179" y="303"/>
                    </a:lnTo>
                    <a:lnTo>
                      <a:pt x="204" y="295"/>
                    </a:lnTo>
                    <a:lnTo>
                      <a:pt x="224" y="287"/>
                    </a:lnTo>
                    <a:lnTo>
                      <a:pt x="245" y="274"/>
                    </a:lnTo>
                    <a:lnTo>
                      <a:pt x="261" y="258"/>
                    </a:lnTo>
                    <a:lnTo>
                      <a:pt x="278" y="241"/>
                    </a:lnTo>
                    <a:lnTo>
                      <a:pt x="290" y="220"/>
                    </a:lnTo>
                    <a:lnTo>
                      <a:pt x="299" y="200"/>
                    </a:lnTo>
                    <a:lnTo>
                      <a:pt x="303" y="175"/>
                    </a:lnTo>
                    <a:lnTo>
                      <a:pt x="307" y="150"/>
                    </a:lnTo>
                    <a:lnTo>
                      <a:pt x="303" y="125"/>
                    </a:lnTo>
                    <a:lnTo>
                      <a:pt x="299" y="105"/>
                    </a:lnTo>
                    <a:lnTo>
                      <a:pt x="290" y="79"/>
                    </a:lnTo>
                    <a:lnTo>
                      <a:pt x="278" y="63"/>
                    </a:lnTo>
                    <a:lnTo>
                      <a:pt x="261" y="42"/>
                    </a:lnTo>
                    <a:lnTo>
                      <a:pt x="245" y="29"/>
                    </a:lnTo>
                    <a:lnTo>
                      <a:pt x="224" y="17"/>
                    </a:lnTo>
                    <a:lnTo>
                      <a:pt x="204" y="9"/>
                    </a:lnTo>
                    <a:lnTo>
                      <a:pt x="179" y="0"/>
                    </a:lnTo>
                    <a:lnTo>
                      <a:pt x="153" y="0"/>
                    </a:lnTo>
                    <a:lnTo>
                      <a:pt x="128" y="0"/>
                    </a:lnTo>
                    <a:lnTo>
                      <a:pt x="103" y="9"/>
                    </a:lnTo>
                    <a:lnTo>
                      <a:pt x="83" y="17"/>
                    </a:lnTo>
                    <a:lnTo>
                      <a:pt x="62" y="29"/>
                    </a:lnTo>
                    <a:lnTo>
                      <a:pt x="45" y="42"/>
                    </a:lnTo>
                    <a:lnTo>
                      <a:pt x="29" y="63"/>
                    </a:lnTo>
                    <a:lnTo>
                      <a:pt x="17" y="79"/>
                    </a:lnTo>
                    <a:lnTo>
                      <a:pt x="8" y="105"/>
                    </a:lnTo>
                    <a:lnTo>
                      <a:pt x="4" y="125"/>
                    </a:lnTo>
                    <a:lnTo>
                      <a:pt x="0" y="150"/>
                    </a:lnTo>
                    <a:lnTo>
                      <a:pt x="4" y="175"/>
                    </a:lnTo>
                    <a:lnTo>
                      <a:pt x="8" y="200"/>
                    </a:lnTo>
                    <a:lnTo>
                      <a:pt x="17" y="220"/>
                    </a:lnTo>
                    <a:lnTo>
                      <a:pt x="29" y="241"/>
                    </a:lnTo>
                    <a:lnTo>
                      <a:pt x="45" y="258"/>
                    </a:lnTo>
                    <a:lnTo>
                      <a:pt x="62" y="274"/>
                    </a:lnTo>
                    <a:lnTo>
                      <a:pt x="83" y="287"/>
                    </a:lnTo>
                    <a:lnTo>
                      <a:pt x="103" y="295"/>
                    </a:lnTo>
                    <a:lnTo>
                      <a:pt x="128" y="303"/>
                    </a:lnTo>
                    <a:lnTo>
                      <a:pt x="153" y="303"/>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53" name="Freeform 156">
                <a:extLst>
                  <a:ext uri="{FF2B5EF4-FFF2-40B4-BE49-F238E27FC236}">
                    <a16:creationId xmlns:a16="http://schemas.microsoft.com/office/drawing/2014/main" id="{1C03E092-9281-464C-BF59-5A112AF7933D}"/>
                  </a:ext>
                </a:extLst>
              </p:cNvPr>
              <p:cNvSpPr>
                <a:spLocks/>
              </p:cNvSpPr>
              <p:nvPr/>
            </p:nvSpPr>
            <p:spPr bwMode="auto">
              <a:xfrm>
                <a:off x="3286" y="1108"/>
                <a:ext cx="54" cy="54"/>
              </a:xfrm>
              <a:custGeom>
                <a:avLst/>
                <a:gdLst>
                  <a:gd name="T0" fmla="*/ 27 w 270"/>
                  <a:gd name="T1" fmla="*/ 54 h 270"/>
                  <a:gd name="T2" fmla="*/ 31 w 270"/>
                  <a:gd name="T3" fmla="*/ 54 h 270"/>
                  <a:gd name="T4" fmla="*/ 36 w 270"/>
                  <a:gd name="T5" fmla="*/ 53 h 270"/>
                  <a:gd name="T6" fmla="*/ 40 w 270"/>
                  <a:gd name="T7" fmla="*/ 52 h 270"/>
                  <a:gd name="T8" fmla="*/ 43 w 270"/>
                  <a:gd name="T9" fmla="*/ 49 h 270"/>
                  <a:gd name="T10" fmla="*/ 46 w 270"/>
                  <a:gd name="T11" fmla="*/ 47 h 270"/>
                  <a:gd name="T12" fmla="*/ 49 w 270"/>
                  <a:gd name="T13" fmla="*/ 43 h 270"/>
                  <a:gd name="T14" fmla="*/ 51 w 270"/>
                  <a:gd name="T15" fmla="*/ 40 h 270"/>
                  <a:gd name="T16" fmla="*/ 53 w 270"/>
                  <a:gd name="T17" fmla="*/ 36 h 270"/>
                  <a:gd name="T18" fmla="*/ 54 w 270"/>
                  <a:gd name="T19" fmla="*/ 32 h 270"/>
                  <a:gd name="T20" fmla="*/ 54 w 270"/>
                  <a:gd name="T21" fmla="*/ 27 h 270"/>
                  <a:gd name="T22" fmla="*/ 54 w 270"/>
                  <a:gd name="T23" fmla="*/ 23 h 270"/>
                  <a:gd name="T24" fmla="*/ 53 w 270"/>
                  <a:gd name="T25" fmla="*/ 18 h 270"/>
                  <a:gd name="T26" fmla="*/ 51 w 270"/>
                  <a:gd name="T27" fmla="*/ 15 h 270"/>
                  <a:gd name="T28" fmla="*/ 49 w 270"/>
                  <a:gd name="T29" fmla="*/ 11 h 270"/>
                  <a:gd name="T30" fmla="*/ 46 w 270"/>
                  <a:gd name="T31" fmla="*/ 8 h 270"/>
                  <a:gd name="T32" fmla="*/ 43 w 270"/>
                  <a:gd name="T33" fmla="*/ 5 h 270"/>
                  <a:gd name="T34" fmla="*/ 40 w 270"/>
                  <a:gd name="T35" fmla="*/ 4 h 270"/>
                  <a:gd name="T36" fmla="*/ 36 w 270"/>
                  <a:gd name="T37" fmla="*/ 2 h 270"/>
                  <a:gd name="T38" fmla="*/ 31 w 270"/>
                  <a:gd name="T39" fmla="*/ 0 h 270"/>
                  <a:gd name="T40" fmla="*/ 27 w 270"/>
                  <a:gd name="T41" fmla="*/ 0 h 270"/>
                  <a:gd name="T42" fmla="*/ 23 w 270"/>
                  <a:gd name="T43" fmla="*/ 0 h 270"/>
                  <a:gd name="T44" fmla="*/ 19 w 270"/>
                  <a:gd name="T45" fmla="*/ 2 h 270"/>
                  <a:gd name="T46" fmla="*/ 15 w 270"/>
                  <a:gd name="T47" fmla="*/ 4 h 270"/>
                  <a:gd name="T48" fmla="*/ 12 w 270"/>
                  <a:gd name="T49" fmla="*/ 5 h 270"/>
                  <a:gd name="T50" fmla="*/ 8 w 270"/>
                  <a:gd name="T51" fmla="*/ 8 h 270"/>
                  <a:gd name="T52" fmla="*/ 6 w 270"/>
                  <a:gd name="T53" fmla="*/ 11 h 270"/>
                  <a:gd name="T54" fmla="*/ 3 w 270"/>
                  <a:gd name="T55" fmla="*/ 14 h 270"/>
                  <a:gd name="T56" fmla="*/ 1 w 270"/>
                  <a:gd name="T57" fmla="*/ 18 h 270"/>
                  <a:gd name="T58" fmla="*/ 1 w 270"/>
                  <a:gd name="T59" fmla="*/ 23 h 270"/>
                  <a:gd name="T60" fmla="*/ 0 w 270"/>
                  <a:gd name="T61" fmla="*/ 27 h 270"/>
                  <a:gd name="T62" fmla="*/ 0 w 270"/>
                  <a:gd name="T63" fmla="*/ 27 h 270"/>
                  <a:gd name="T64" fmla="*/ 0 w 270"/>
                  <a:gd name="T65" fmla="*/ 28 h 270"/>
                  <a:gd name="T66" fmla="*/ 1 w 270"/>
                  <a:gd name="T67" fmla="*/ 32 h 270"/>
                  <a:gd name="T68" fmla="*/ 1 w 270"/>
                  <a:gd name="T69" fmla="*/ 37 h 270"/>
                  <a:gd name="T70" fmla="*/ 3 w 270"/>
                  <a:gd name="T71" fmla="*/ 41 h 270"/>
                  <a:gd name="T72" fmla="*/ 6 w 270"/>
                  <a:gd name="T73" fmla="*/ 44 h 270"/>
                  <a:gd name="T74" fmla="*/ 8 w 270"/>
                  <a:gd name="T75" fmla="*/ 47 h 270"/>
                  <a:gd name="T76" fmla="*/ 12 w 270"/>
                  <a:gd name="T77" fmla="*/ 49 h 270"/>
                  <a:gd name="T78" fmla="*/ 15 w 270"/>
                  <a:gd name="T79" fmla="*/ 52 h 270"/>
                  <a:gd name="T80" fmla="*/ 19 w 270"/>
                  <a:gd name="T81" fmla="*/ 53 h 270"/>
                  <a:gd name="T82" fmla="*/ 23 w 270"/>
                  <a:gd name="T83" fmla="*/ 54 h 270"/>
                  <a:gd name="T84" fmla="*/ 27 w 270"/>
                  <a:gd name="T85" fmla="*/ 54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0"/>
                  <a:gd name="T131" fmla="*/ 270 w 270"/>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0">
                    <a:moveTo>
                      <a:pt x="137" y="270"/>
                    </a:moveTo>
                    <a:lnTo>
                      <a:pt x="157" y="270"/>
                    </a:lnTo>
                    <a:lnTo>
                      <a:pt x="178" y="266"/>
                    </a:lnTo>
                    <a:lnTo>
                      <a:pt x="198" y="258"/>
                    </a:lnTo>
                    <a:lnTo>
                      <a:pt x="216" y="245"/>
                    </a:lnTo>
                    <a:lnTo>
                      <a:pt x="232" y="233"/>
                    </a:lnTo>
                    <a:lnTo>
                      <a:pt x="245" y="216"/>
                    </a:lnTo>
                    <a:lnTo>
                      <a:pt x="257" y="200"/>
                    </a:lnTo>
                    <a:lnTo>
                      <a:pt x="265" y="179"/>
                    </a:lnTo>
                    <a:lnTo>
                      <a:pt x="270" y="158"/>
                    </a:lnTo>
                    <a:lnTo>
                      <a:pt x="270" y="137"/>
                    </a:lnTo>
                    <a:lnTo>
                      <a:pt x="270" y="113"/>
                    </a:lnTo>
                    <a:lnTo>
                      <a:pt x="265" y="92"/>
                    </a:lnTo>
                    <a:lnTo>
                      <a:pt x="257" y="75"/>
                    </a:lnTo>
                    <a:lnTo>
                      <a:pt x="245" y="54"/>
                    </a:lnTo>
                    <a:lnTo>
                      <a:pt x="232" y="38"/>
                    </a:lnTo>
                    <a:lnTo>
                      <a:pt x="216" y="25"/>
                    </a:lnTo>
                    <a:lnTo>
                      <a:pt x="198" y="18"/>
                    </a:lnTo>
                    <a:lnTo>
                      <a:pt x="178" y="9"/>
                    </a:lnTo>
                    <a:lnTo>
                      <a:pt x="157" y="0"/>
                    </a:lnTo>
                    <a:lnTo>
                      <a:pt x="137" y="0"/>
                    </a:lnTo>
                    <a:lnTo>
                      <a:pt x="115" y="0"/>
                    </a:lnTo>
                    <a:lnTo>
                      <a:pt x="95" y="9"/>
                    </a:lnTo>
                    <a:lnTo>
                      <a:pt x="74" y="18"/>
                    </a:lnTo>
                    <a:lnTo>
                      <a:pt x="58" y="25"/>
                    </a:lnTo>
                    <a:lnTo>
                      <a:pt x="41" y="38"/>
                    </a:lnTo>
                    <a:lnTo>
                      <a:pt x="29" y="54"/>
                    </a:lnTo>
                    <a:lnTo>
                      <a:pt x="16" y="72"/>
                    </a:lnTo>
                    <a:lnTo>
                      <a:pt x="7" y="92"/>
                    </a:lnTo>
                    <a:lnTo>
                      <a:pt x="4" y="113"/>
                    </a:lnTo>
                    <a:lnTo>
                      <a:pt x="0" y="133"/>
                    </a:lnTo>
                    <a:lnTo>
                      <a:pt x="0" y="137"/>
                    </a:lnTo>
                    <a:lnTo>
                      <a:pt x="0" y="142"/>
                    </a:lnTo>
                    <a:lnTo>
                      <a:pt x="4" y="162"/>
                    </a:lnTo>
                    <a:lnTo>
                      <a:pt x="7" y="183"/>
                    </a:lnTo>
                    <a:lnTo>
                      <a:pt x="16" y="204"/>
                    </a:lnTo>
                    <a:lnTo>
                      <a:pt x="29" y="220"/>
                    </a:lnTo>
                    <a:lnTo>
                      <a:pt x="41" y="233"/>
                    </a:lnTo>
                    <a:lnTo>
                      <a:pt x="58" y="245"/>
                    </a:lnTo>
                    <a:lnTo>
                      <a:pt x="74" y="258"/>
                    </a:lnTo>
                    <a:lnTo>
                      <a:pt x="95" y="266"/>
                    </a:lnTo>
                    <a:lnTo>
                      <a:pt x="115" y="270"/>
                    </a:lnTo>
                    <a:lnTo>
                      <a:pt x="137" y="270"/>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54" name="Freeform 157">
                <a:extLst>
                  <a:ext uri="{FF2B5EF4-FFF2-40B4-BE49-F238E27FC236}">
                    <a16:creationId xmlns:a16="http://schemas.microsoft.com/office/drawing/2014/main" id="{81AF0F16-98DD-4D46-96CA-9DBA83952D31}"/>
                  </a:ext>
                </a:extLst>
              </p:cNvPr>
              <p:cNvSpPr>
                <a:spLocks/>
              </p:cNvSpPr>
              <p:nvPr/>
            </p:nvSpPr>
            <p:spPr bwMode="auto">
              <a:xfrm>
                <a:off x="3289" y="1109"/>
                <a:ext cx="47" cy="47"/>
              </a:xfrm>
              <a:custGeom>
                <a:avLst/>
                <a:gdLst>
                  <a:gd name="T0" fmla="*/ 24 w 236"/>
                  <a:gd name="T1" fmla="*/ 47 h 236"/>
                  <a:gd name="T2" fmla="*/ 27 w 236"/>
                  <a:gd name="T3" fmla="*/ 47 h 236"/>
                  <a:gd name="T4" fmla="*/ 31 w 236"/>
                  <a:gd name="T5" fmla="*/ 46 h 236"/>
                  <a:gd name="T6" fmla="*/ 35 w 236"/>
                  <a:gd name="T7" fmla="*/ 45 h 236"/>
                  <a:gd name="T8" fmla="*/ 37 w 236"/>
                  <a:gd name="T9" fmla="*/ 43 h 236"/>
                  <a:gd name="T10" fmla="*/ 41 w 236"/>
                  <a:gd name="T11" fmla="*/ 41 h 236"/>
                  <a:gd name="T12" fmla="*/ 43 w 236"/>
                  <a:gd name="T13" fmla="*/ 38 h 236"/>
                  <a:gd name="T14" fmla="*/ 45 w 236"/>
                  <a:gd name="T15" fmla="*/ 35 h 236"/>
                  <a:gd name="T16" fmla="*/ 46 w 236"/>
                  <a:gd name="T17" fmla="*/ 31 h 236"/>
                  <a:gd name="T18" fmla="*/ 47 w 236"/>
                  <a:gd name="T19" fmla="*/ 27 h 236"/>
                  <a:gd name="T20" fmla="*/ 47 w 236"/>
                  <a:gd name="T21" fmla="*/ 24 h 236"/>
                  <a:gd name="T22" fmla="*/ 47 w 236"/>
                  <a:gd name="T23" fmla="*/ 20 h 236"/>
                  <a:gd name="T24" fmla="*/ 46 w 236"/>
                  <a:gd name="T25" fmla="*/ 17 h 236"/>
                  <a:gd name="T26" fmla="*/ 45 w 236"/>
                  <a:gd name="T27" fmla="*/ 13 h 236"/>
                  <a:gd name="T28" fmla="*/ 43 w 236"/>
                  <a:gd name="T29" fmla="*/ 10 h 236"/>
                  <a:gd name="T30" fmla="*/ 41 w 236"/>
                  <a:gd name="T31" fmla="*/ 7 h 236"/>
                  <a:gd name="T32" fmla="*/ 37 w 236"/>
                  <a:gd name="T33" fmla="*/ 5 h 236"/>
                  <a:gd name="T34" fmla="*/ 35 w 236"/>
                  <a:gd name="T35" fmla="*/ 3 h 236"/>
                  <a:gd name="T36" fmla="*/ 31 w 236"/>
                  <a:gd name="T37" fmla="*/ 2 h 236"/>
                  <a:gd name="T38" fmla="*/ 27 w 236"/>
                  <a:gd name="T39" fmla="*/ 0 h 236"/>
                  <a:gd name="T40" fmla="*/ 24 w 236"/>
                  <a:gd name="T41" fmla="*/ 0 h 236"/>
                  <a:gd name="T42" fmla="*/ 20 w 236"/>
                  <a:gd name="T43" fmla="*/ 0 h 236"/>
                  <a:gd name="T44" fmla="*/ 17 w 236"/>
                  <a:gd name="T45" fmla="*/ 2 h 236"/>
                  <a:gd name="T46" fmla="*/ 12 w 236"/>
                  <a:gd name="T47" fmla="*/ 3 h 236"/>
                  <a:gd name="T48" fmla="*/ 10 w 236"/>
                  <a:gd name="T49" fmla="*/ 5 h 236"/>
                  <a:gd name="T50" fmla="*/ 7 w 236"/>
                  <a:gd name="T51" fmla="*/ 7 h 236"/>
                  <a:gd name="T52" fmla="*/ 5 w 236"/>
                  <a:gd name="T53" fmla="*/ 10 h 236"/>
                  <a:gd name="T54" fmla="*/ 3 w 236"/>
                  <a:gd name="T55" fmla="*/ 12 h 236"/>
                  <a:gd name="T56" fmla="*/ 1 w 236"/>
                  <a:gd name="T57" fmla="*/ 16 h 236"/>
                  <a:gd name="T58" fmla="*/ 0 w 236"/>
                  <a:gd name="T59" fmla="*/ 20 h 236"/>
                  <a:gd name="T60" fmla="*/ 0 w 236"/>
                  <a:gd name="T61" fmla="*/ 23 h 236"/>
                  <a:gd name="T62" fmla="*/ 0 w 236"/>
                  <a:gd name="T63" fmla="*/ 24 h 236"/>
                  <a:gd name="T64" fmla="*/ 0 w 236"/>
                  <a:gd name="T65" fmla="*/ 25 h 236"/>
                  <a:gd name="T66" fmla="*/ 0 w 236"/>
                  <a:gd name="T67" fmla="*/ 29 h 236"/>
                  <a:gd name="T68" fmla="*/ 2 w 236"/>
                  <a:gd name="T69" fmla="*/ 32 h 236"/>
                  <a:gd name="T70" fmla="*/ 3 w 236"/>
                  <a:gd name="T71" fmla="*/ 35 h 236"/>
                  <a:gd name="T72" fmla="*/ 5 w 236"/>
                  <a:gd name="T73" fmla="*/ 38 h 236"/>
                  <a:gd name="T74" fmla="*/ 7 w 236"/>
                  <a:gd name="T75" fmla="*/ 41 h 236"/>
                  <a:gd name="T76" fmla="*/ 10 w 236"/>
                  <a:gd name="T77" fmla="*/ 43 h 236"/>
                  <a:gd name="T78" fmla="*/ 13 w 236"/>
                  <a:gd name="T79" fmla="*/ 45 h 236"/>
                  <a:gd name="T80" fmla="*/ 17 w 236"/>
                  <a:gd name="T81" fmla="*/ 46 h 236"/>
                  <a:gd name="T82" fmla="*/ 20 w 236"/>
                  <a:gd name="T83" fmla="*/ 47 h 236"/>
                  <a:gd name="T84" fmla="*/ 24 w 236"/>
                  <a:gd name="T85" fmla="*/ 47 h 2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6"/>
                  <a:gd name="T130" fmla="*/ 0 h 236"/>
                  <a:gd name="T131" fmla="*/ 236 w 236"/>
                  <a:gd name="T132" fmla="*/ 236 h 2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6" h="236">
                    <a:moveTo>
                      <a:pt x="120" y="236"/>
                    </a:moveTo>
                    <a:lnTo>
                      <a:pt x="137" y="236"/>
                    </a:lnTo>
                    <a:lnTo>
                      <a:pt x="157" y="232"/>
                    </a:lnTo>
                    <a:lnTo>
                      <a:pt x="174" y="224"/>
                    </a:lnTo>
                    <a:lnTo>
                      <a:pt x="186" y="215"/>
                    </a:lnTo>
                    <a:lnTo>
                      <a:pt x="204" y="204"/>
                    </a:lnTo>
                    <a:lnTo>
                      <a:pt x="215" y="191"/>
                    </a:lnTo>
                    <a:lnTo>
                      <a:pt x="224" y="174"/>
                    </a:lnTo>
                    <a:lnTo>
                      <a:pt x="233" y="157"/>
                    </a:lnTo>
                    <a:lnTo>
                      <a:pt x="236" y="137"/>
                    </a:lnTo>
                    <a:lnTo>
                      <a:pt x="236" y="120"/>
                    </a:lnTo>
                    <a:lnTo>
                      <a:pt x="236" y="99"/>
                    </a:lnTo>
                    <a:lnTo>
                      <a:pt x="233" y="83"/>
                    </a:lnTo>
                    <a:lnTo>
                      <a:pt x="224" y="67"/>
                    </a:lnTo>
                    <a:lnTo>
                      <a:pt x="215" y="49"/>
                    </a:lnTo>
                    <a:lnTo>
                      <a:pt x="204" y="37"/>
                    </a:lnTo>
                    <a:lnTo>
                      <a:pt x="186" y="24"/>
                    </a:lnTo>
                    <a:lnTo>
                      <a:pt x="174" y="13"/>
                    </a:lnTo>
                    <a:lnTo>
                      <a:pt x="157" y="8"/>
                    </a:lnTo>
                    <a:lnTo>
                      <a:pt x="137" y="0"/>
                    </a:lnTo>
                    <a:lnTo>
                      <a:pt x="120" y="0"/>
                    </a:lnTo>
                    <a:lnTo>
                      <a:pt x="100" y="0"/>
                    </a:lnTo>
                    <a:lnTo>
                      <a:pt x="83" y="8"/>
                    </a:lnTo>
                    <a:lnTo>
                      <a:pt x="62" y="13"/>
                    </a:lnTo>
                    <a:lnTo>
                      <a:pt x="49" y="24"/>
                    </a:lnTo>
                    <a:lnTo>
                      <a:pt x="33" y="33"/>
                    </a:lnTo>
                    <a:lnTo>
                      <a:pt x="24" y="49"/>
                    </a:lnTo>
                    <a:lnTo>
                      <a:pt x="13" y="62"/>
                    </a:lnTo>
                    <a:lnTo>
                      <a:pt x="4" y="78"/>
                    </a:lnTo>
                    <a:lnTo>
                      <a:pt x="0" y="99"/>
                    </a:lnTo>
                    <a:lnTo>
                      <a:pt x="0" y="116"/>
                    </a:lnTo>
                    <a:lnTo>
                      <a:pt x="0" y="120"/>
                    </a:lnTo>
                    <a:lnTo>
                      <a:pt x="0" y="124"/>
                    </a:lnTo>
                    <a:lnTo>
                      <a:pt x="0" y="145"/>
                    </a:lnTo>
                    <a:lnTo>
                      <a:pt x="8" y="161"/>
                    </a:lnTo>
                    <a:lnTo>
                      <a:pt x="13" y="178"/>
                    </a:lnTo>
                    <a:lnTo>
                      <a:pt x="24" y="191"/>
                    </a:lnTo>
                    <a:lnTo>
                      <a:pt x="37" y="204"/>
                    </a:lnTo>
                    <a:lnTo>
                      <a:pt x="49" y="215"/>
                    </a:lnTo>
                    <a:lnTo>
                      <a:pt x="67" y="224"/>
                    </a:lnTo>
                    <a:lnTo>
                      <a:pt x="83" y="232"/>
                    </a:lnTo>
                    <a:lnTo>
                      <a:pt x="100" y="236"/>
                    </a:lnTo>
                    <a:lnTo>
                      <a:pt x="120" y="236"/>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55" name="Freeform 158">
                <a:extLst>
                  <a:ext uri="{FF2B5EF4-FFF2-40B4-BE49-F238E27FC236}">
                    <a16:creationId xmlns:a16="http://schemas.microsoft.com/office/drawing/2014/main" id="{458E88D2-8ADB-4C0C-A554-84A9827AFEB0}"/>
                  </a:ext>
                </a:extLst>
              </p:cNvPr>
              <p:cNvSpPr>
                <a:spLocks/>
              </p:cNvSpPr>
              <p:nvPr/>
            </p:nvSpPr>
            <p:spPr bwMode="auto">
              <a:xfrm>
                <a:off x="3291" y="1110"/>
                <a:ext cx="41" cy="41"/>
              </a:xfrm>
              <a:custGeom>
                <a:avLst/>
                <a:gdLst>
                  <a:gd name="T0" fmla="*/ 20 w 202"/>
                  <a:gd name="T1" fmla="*/ 41 h 207"/>
                  <a:gd name="T2" fmla="*/ 23 w 202"/>
                  <a:gd name="T3" fmla="*/ 40 h 207"/>
                  <a:gd name="T4" fmla="*/ 27 w 202"/>
                  <a:gd name="T5" fmla="*/ 40 h 207"/>
                  <a:gd name="T6" fmla="*/ 30 w 202"/>
                  <a:gd name="T7" fmla="*/ 39 h 207"/>
                  <a:gd name="T8" fmla="*/ 33 w 202"/>
                  <a:gd name="T9" fmla="*/ 37 h 207"/>
                  <a:gd name="T10" fmla="*/ 35 w 202"/>
                  <a:gd name="T11" fmla="*/ 34 h 207"/>
                  <a:gd name="T12" fmla="*/ 37 w 202"/>
                  <a:gd name="T13" fmla="*/ 33 h 207"/>
                  <a:gd name="T14" fmla="*/ 39 w 202"/>
                  <a:gd name="T15" fmla="*/ 30 h 207"/>
                  <a:gd name="T16" fmla="*/ 40 w 202"/>
                  <a:gd name="T17" fmla="*/ 27 h 207"/>
                  <a:gd name="T18" fmla="*/ 41 w 202"/>
                  <a:gd name="T19" fmla="*/ 24 h 207"/>
                  <a:gd name="T20" fmla="*/ 41 w 202"/>
                  <a:gd name="T21" fmla="*/ 21 h 207"/>
                  <a:gd name="T22" fmla="*/ 41 w 202"/>
                  <a:gd name="T23" fmla="*/ 17 h 207"/>
                  <a:gd name="T24" fmla="*/ 40 w 202"/>
                  <a:gd name="T25" fmla="*/ 14 h 207"/>
                  <a:gd name="T26" fmla="*/ 39 w 202"/>
                  <a:gd name="T27" fmla="*/ 11 h 207"/>
                  <a:gd name="T28" fmla="*/ 37 w 202"/>
                  <a:gd name="T29" fmla="*/ 8 h 207"/>
                  <a:gd name="T30" fmla="*/ 35 w 202"/>
                  <a:gd name="T31" fmla="*/ 7 h 207"/>
                  <a:gd name="T32" fmla="*/ 33 w 202"/>
                  <a:gd name="T33" fmla="*/ 4 h 207"/>
                  <a:gd name="T34" fmla="*/ 30 w 202"/>
                  <a:gd name="T35" fmla="*/ 2 h 207"/>
                  <a:gd name="T36" fmla="*/ 27 w 202"/>
                  <a:gd name="T37" fmla="*/ 2 h 207"/>
                  <a:gd name="T38" fmla="*/ 23 w 202"/>
                  <a:gd name="T39" fmla="*/ 1 h 207"/>
                  <a:gd name="T40" fmla="*/ 20 w 202"/>
                  <a:gd name="T41" fmla="*/ 0 h 207"/>
                  <a:gd name="T42" fmla="*/ 17 w 202"/>
                  <a:gd name="T43" fmla="*/ 1 h 207"/>
                  <a:gd name="T44" fmla="*/ 14 w 202"/>
                  <a:gd name="T45" fmla="*/ 2 h 207"/>
                  <a:gd name="T46" fmla="*/ 11 w 202"/>
                  <a:gd name="T47" fmla="*/ 2 h 207"/>
                  <a:gd name="T48" fmla="*/ 8 w 202"/>
                  <a:gd name="T49" fmla="*/ 4 h 207"/>
                  <a:gd name="T50" fmla="*/ 6 w 202"/>
                  <a:gd name="T51" fmla="*/ 6 h 207"/>
                  <a:gd name="T52" fmla="*/ 4 w 202"/>
                  <a:gd name="T53" fmla="*/ 8 h 207"/>
                  <a:gd name="T54" fmla="*/ 2 w 202"/>
                  <a:gd name="T55" fmla="*/ 11 h 207"/>
                  <a:gd name="T56" fmla="*/ 1 w 202"/>
                  <a:gd name="T57" fmla="*/ 14 h 207"/>
                  <a:gd name="T58" fmla="*/ 0 w 202"/>
                  <a:gd name="T59" fmla="*/ 17 h 207"/>
                  <a:gd name="T60" fmla="*/ 0 w 202"/>
                  <a:gd name="T61" fmla="*/ 20 h 207"/>
                  <a:gd name="T62" fmla="*/ 0 w 202"/>
                  <a:gd name="T63" fmla="*/ 21 h 207"/>
                  <a:gd name="T64" fmla="*/ 0 w 202"/>
                  <a:gd name="T65" fmla="*/ 21 h 207"/>
                  <a:gd name="T66" fmla="*/ 0 w 202"/>
                  <a:gd name="T67" fmla="*/ 25 h 207"/>
                  <a:gd name="T68" fmla="*/ 1 w 202"/>
                  <a:gd name="T69" fmla="*/ 27 h 207"/>
                  <a:gd name="T70" fmla="*/ 2 w 202"/>
                  <a:gd name="T71" fmla="*/ 30 h 207"/>
                  <a:gd name="T72" fmla="*/ 4 w 202"/>
                  <a:gd name="T73" fmla="*/ 33 h 207"/>
                  <a:gd name="T74" fmla="*/ 6 w 202"/>
                  <a:gd name="T75" fmla="*/ 35 h 207"/>
                  <a:gd name="T76" fmla="*/ 8 w 202"/>
                  <a:gd name="T77" fmla="*/ 37 h 207"/>
                  <a:gd name="T78" fmla="*/ 11 w 202"/>
                  <a:gd name="T79" fmla="*/ 39 h 207"/>
                  <a:gd name="T80" fmla="*/ 14 w 202"/>
                  <a:gd name="T81" fmla="*/ 40 h 207"/>
                  <a:gd name="T82" fmla="*/ 17 w 202"/>
                  <a:gd name="T83" fmla="*/ 40 h 207"/>
                  <a:gd name="T84" fmla="*/ 20 w 202"/>
                  <a:gd name="T85" fmla="*/ 41 h 20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2"/>
                  <a:gd name="T130" fmla="*/ 0 h 207"/>
                  <a:gd name="T131" fmla="*/ 202 w 202"/>
                  <a:gd name="T132" fmla="*/ 207 h 20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2" h="207">
                    <a:moveTo>
                      <a:pt x="99" y="207"/>
                    </a:moveTo>
                    <a:lnTo>
                      <a:pt x="115" y="203"/>
                    </a:lnTo>
                    <a:lnTo>
                      <a:pt x="132" y="200"/>
                    </a:lnTo>
                    <a:lnTo>
                      <a:pt x="148" y="195"/>
                    </a:lnTo>
                    <a:lnTo>
                      <a:pt x="161" y="187"/>
                    </a:lnTo>
                    <a:lnTo>
                      <a:pt x="173" y="174"/>
                    </a:lnTo>
                    <a:lnTo>
                      <a:pt x="182" y="166"/>
                    </a:lnTo>
                    <a:lnTo>
                      <a:pt x="191" y="149"/>
                    </a:lnTo>
                    <a:lnTo>
                      <a:pt x="198" y="137"/>
                    </a:lnTo>
                    <a:lnTo>
                      <a:pt x="202" y="120"/>
                    </a:lnTo>
                    <a:lnTo>
                      <a:pt x="202" y="104"/>
                    </a:lnTo>
                    <a:lnTo>
                      <a:pt x="202" y="87"/>
                    </a:lnTo>
                    <a:lnTo>
                      <a:pt x="198" y="70"/>
                    </a:lnTo>
                    <a:lnTo>
                      <a:pt x="191" y="58"/>
                    </a:lnTo>
                    <a:lnTo>
                      <a:pt x="182" y="41"/>
                    </a:lnTo>
                    <a:lnTo>
                      <a:pt x="173" y="33"/>
                    </a:lnTo>
                    <a:lnTo>
                      <a:pt x="161" y="20"/>
                    </a:lnTo>
                    <a:lnTo>
                      <a:pt x="148" y="12"/>
                    </a:lnTo>
                    <a:lnTo>
                      <a:pt x="132" y="9"/>
                    </a:lnTo>
                    <a:lnTo>
                      <a:pt x="115" y="4"/>
                    </a:lnTo>
                    <a:lnTo>
                      <a:pt x="99" y="0"/>
                    </a:lnTo>
                    <a:lnTo>
                      <a:pt x="83" y="4"/>
                    </a:lnTo>
                    <a:lnTo>
                      <a:pt x="70" y="9"/>
                    </a:lnTo>
                    <a:lnTo>
                      <a:pt x="54" y="12"/>
                    </a:lnTo>
                    <a:lnTo>
                      <a:pt x="41" y="20"/>
                    </a:lnTo>
                    <a:lnTo>
                      <a:pt x="29" y="29"/>
                    </a:lnTo>
                    <a:lnTo>
                      <a:pt x="20" y="41"/>
                    </a:lnTo>
                    <a:lnTo>
                      <a:pt x="11" y="54"/>
                    </a:lnTo>
                    <a:lnTo>
                      <a:pt x="4" y="70"/>
                    </a:lnTo>
                    <a:lnTo>
                      <a:pt x="0" y="87"/>
                    </a:lnTo>
                    <a:lnTo>
                      <a:pt x="0" y="99"/>
                    </a:lnTo>
                    <a:lnTo>
                      <a:pt x="0" y="104"/>
                    </a:lnTo>
                    <a:lnTo>
                      <a:pt x="0" y="108"/>
                    </a:lnTo>
                    <a:lnTo>
                      <a:pt x="0" y="124"/>
                    </a:lnTo>
                    <a:lnTo>
                      <a:pt x="4" y="137"/>
                    </a:lnTo>
                    <a:lnTo>
                      <a:pt x="11" y="153"/>
                    </a:lnTo>
                    <a:lnTo>
                      <a:pt x="20" y="166"/>
                    </a:lnTo>
                    <a:lnTo>
                      <a:pt x="29" y="178"/>
                    </a:lnTo>
                    <a:lnTo>
                      <a:pt x="41" y="187"/>
                    </a:lnTo>
                    <a:lnTo>
                      <a:pt x="54" y="195"/>
                    </a:lnTo>
                    <a:lnTo>
                      <a:pt x="70" y="200"/>
                    </a:lnTo>
                    <a:lnTo>
                      <a:pt x="83" y="203"/>
                    </a:lnTo>
                    <a:lnTo>
                      <a:pt x="99" y="207"/>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56" name="Freeform 159">
                <a:extLst>
                  <a:ext uri="{FF2B5EF4-FFF2-40B4-BE49-F238E27FC236}">
                    <a16:creationId xmlns:a16="http://schemas.microsoft.com/office/drawing/2014/main" id="{BB4BBF76-FA72-4339-B65D-A848BE0E52EA}"/>
                  </a:ext>
                </a:extLst>
              </p:cNvPr>
              <p:cNvSpPr>
                <a:spLocks/>
              </p:cNvSpPr>
              <p:nvPr/>
            </p:nvSpPr>
            <p:spPr bwMode="auto">
              <a:xfrm>
                <a:off x="3293" y="1111"/>
                <a:ext cx="35" cy="34"/>
              </a:xfrm>
              <a:custGeom>
                <a:avLst/>
                <a:gdLst>
                  <a:gd name="T0" fmla="*/ 18 w 175"/>
                  <a:gd name="T1" fmla="*/ 34 h 169"/>
                  <a:gd name="T2" fmla="*/ 20 w 175"/>
                  <a:gd name="T3" fmla="*/ 34 h 169"/>
                  <a:gd name="T4" fmla="*/ 23 w 175"/>
                  <a:gd name="T5" fmla="*/ 33 h 169"/>
                  <a:gd name="T6" fmla="*/ 26 w 175"/>
                  <a:gd name="T7" fmla="*/ 32 h 169"/>
                  <a:gd name="T8" fmla="*/ 27 w 175"/>
                  <a:gd name="T9" fmla="*/ 31 h 169"/>
                  <a:gd name="T10" fmla="*/ 30 w 175"/>
                  <a:gd name="T11" fmla="*/ 29 h 169"/>
                  <a:gd name="T12" fmla="*/ 32 w 175"/>
                  <a:gd name="T13" fmla="*/ 27 h 169"/>
                  <a:gd name="T14" fmla="*/ 32 w 175"/>
                  <a:gd name="T15" fmla="*/ 25 h 169"/>
                  <a:gd name="T16" fmla="*/ 34 w 175"/>
                  <a:gd name="T17" fmla="*/ 22 h 169"/>
                  <a:gd name="T18" fmla="*/ 34 w 175"/>
                  <a:gd name="T19" fmla="*/ 20 h 169"/>
                  <a:gd name="T20" fmla="*/ 35 w 175"/>
                  <a:gd name="T21" fmla="*/ 17 h 169"/>
                  <a:gd name="T22" fmla="*/ 34 w 175"/>
                  <a:gd name="T23" fmla="*/ 14 h 169"/>
                  <a:gd name="T24" fmla="*/ 34 w 175"/>
                  <a:gd name="T25" fmla="*/ 11 h 169"/>
                  <a:gd name="T26" fmla="*/ 32 w 175"/>
                  <a:gd name="T27" fmla="*/ 9 h 169"/>
                  <a:gd name="T28" fmla="*/ 32 w 175"/>
                  <a:gd name="T29" fmla="*/ 6 h 169"/>
                  <a:gd name="T30" fmla="*/ 30 w 175"/>
                  <a:gd name="T31" fmla="*/ 5 h 169"/>
                  <a:gd name="T32" fmla="*/ 27 w 175"/>
                  <a:gd name="T33" fmla="*/ 3 h 169"/>
                  <a:gd name="T34" fmla="*/ 26 w 175"/>
                  <a:gd name="T35" fmla="*/ 1 h 169"/>
                  <a:gd name="T36" fmla="*/ 23 w 175"/>
                  <a:gd name="T37" fmla="*/ 1 h 169"/>
                  <a:gd name="T38" fmla="*/ 20 w 175"/>
                  <a:gd name="T39" fmla="*/ 0 h 169"/>
                  <a:gd name="T40" fmla="*/ 18 w 175"/>
                  <a:gd name="T41" fmla="*/ 0 h 169"/>
                  <a:gd name="T42" fmla="*/ 15 w 175"/>
                  <a:gd name="T43" fmla="*/ 0 h 169"/>
                  <a:gd name="T44" fmla="*/ 13 w 175"/>
                  <a:gd name="T45" fmla="*/ 1 h 169"/>
                  <a:gd name="T46" fmla="*/ 10 w 175"/>
                  <a:gd name="T47" fmla="*/ 1 h 169"/>
                  <a:gd name="T48" fmla="*/ 8 w 175"/>
                  <a:gd name="T49" fmla="*/ 2 h 169"/>
                  <a:gd name="T50" fmla="*/ 6 w 175"/>
                  <a:gd name="T51" fmla="*/ 4 h 169"/>
                  <a:gd name="T52" fmla="*/ 4 w 175"/>
                  <a:gd name="T53" fmla="*/ 6 h 169"/>
                  <a:gd name="T54" fmla="*/ 3 w 175"/>
                  <a:gd name="T55" fmla="*/ 8 h 169"/>
                  <a:gd name="T56" fmla="*/ 2 w 175"/>
                  <a:gd name="T57" fmla="*/ 11 h 169"/>
                  <a:gd name="T58" fmla="*/ 1 w 175"/>
                  <a:gd name="T59" fmla="*/ 13 h 169"/>
                  <a:gd name="T60" fmla="*/ 0 w 175"/>
                  <a:gd name="T61" fmla="*/ 16 h 169"/>
                  <a:gd name="T62" fmla="*/ 0 w 175"/>
                  <a:gd name="T63" fmla="*/ 17 h 169"/>
                  <a:gd name="T64" fmla="*/ 0 w 175"/>
                  <a:gd name="T65" fmla="*/ 17 h 169"/>
                  <a:gd name="T66" fmla="*/ 1 w 175"/>
                  <a:gd name="T67" fmla="*/ 20 h 169"/>
                  <a:gd name="T68" fmla="*/ 2 w 175"/>
                  <a:gd name="T69" fmla="*/ 22 h 169"/>
                  <a:gd name="T70" fmla="*/ 3 w 175"/>
                  <a:gd name="T71" fmla="*/ 25 h 169"/>
                  <a:gd name="T72" fmla="*/ 3 w 175"/>
                  <a:gd name="T73" fmla="*/ 28 h 169"/>
                  <a:gd name="T74" fmla="*/ 6 w 175"/>
                  <a:gd name="T75" fmla="*/ 29 h 169"/>
                  <a:gd name="T76" fmla="*/ 8 w 175"/>
                  <a:gd name="T77" fmla="*/ 31 h 169"/>
                  <a:gd name="T78" fmla="*/ 10 w 175"/>
                  <a:gd name="T79" fmla="*/ 32 h 169"/>
                  <a:gd name="T80" fmla="*/ 13 w 175"/>
                  <a:gd name="T81" fmla="*/ 33 h 169"/>
                  <a:gd name="T82" fmla="*/ 15 w 175"/>
                  <a:gd name="T83" fmla="*/ 34 h 169"/>
                  <a:gd name="T84" fmla="*/ 18 w 175"/>
                  <a:gd name="T85" fmla="*/ 34 h 16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75"/>
                  <a:gd name="T130" fmla="*/ 0 h 169"/>
                  <a:gd name="T131" fmla="*/ 175 w 175"/>
                  <a:gd name="T132" fmla="*/ 169 h 16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75" h="169">
                    <a:moveTo>
                      <a:pt x="88" y="169"/>
                    </a:moveTo>
                    <a:lnTo>
                      <a:pt x="100" y="169"/>
                    </a:lnTo>
                    <a:lnTo>
                      <a:pt x="117" y="165"/>
                    </a:lnTo>
                    <a:lnTo>
                      <a:pt x="130" y="161"/>
                    </a:lnTo>
                    <a:lnTo>
                      <a:pt x="137" y="153"/>
                    </a:lnTo>
                    <a:lnTo>
                      <a:pt x="150" y="144"/>
                    </a:lnTo>
                    <a:lnTo>
                      <a:pt x="159" y="132"/>
                    </a:lnTo>
                    <a:lnTo>
                      <a:pt x="162" y="124"/>
                    </a:lnTo>
                    <a:lnTo>
                      <a:pt x="171" y="111"/>
                    </a:lnTo>
                    <a:lnTo>
                      <a:pt x="171" y="99"/>
                    </a:lnTo>
                    <a:lnTo>
                      <a:pt x="175" y="83"/>
                    </a:lnTo>
                    <a:lnTo>
                      <a:pt x="171" y="70"/>
                    </a:lnTo>
                    <a:lnTo>
                      <a:pt x="171" y="57"/>
                    </a:lnTo>
                    <a:lnTo>
                      <a:pt x="162" y="45"/>
                    </a:lnTo>
                    <a:lnTo>
                      <a:pt x="159" y="32"/>
                    </a:lnTo>
                    <a:lnTo>
                      <a:pt x="150" y="24"/>
                    </a:lnTo>
                    <a:lnTo>
                      <a:pt x="137" y="16"/>
                    </a:lnTo>
                    <a:lnTo>
                      <a:pt x="130" y="7"/>
                    </a:lnTo>
                    <a:lnTo>
                      <a:pt x="117" y="3"/>
                    </a:lnTo>
                    <a:lnTo>
                      <a:pt x="100" y="0"/>
                    </a:lnTo>
                    <a:lnTo>
                      <a:pt x="88" y="0"/>
                    </a:lnTo>
                    <a:lnTo>
                      <a:pt x="76" y="0"/>
                    </a:lnTo>
                    <a:lnTo>
                      <a:pt x="63" y="3"/>
                    </a:lnTo>
                    <a:lnTo>
                      <a:pt x="51" y="7"/>
                    </a:lnTo>
                    <a:lnTo>
                      <a:pt x="38" y="11"/>
                    </a:lnTo>
                    <a:lnTo>
                      <a:pt x="29" y="20"/>
                    </a:lnTo>
                    <a:lnTo>
                      <a:pt x="22" y="32"/>
                    </a:lnTo>
                    <a:lnTo>
                      <a:pt x="13" y="41"/>
                    </a:lnTo>
                    <a:lnTo>
                      <a:pt x="9" y="54"/>
                    </a:lnTo>
                    <a:lnTo>
                      <a:pt x="4" y="65"/>
                    </a:lnTo>
                    <a:lnTo>
                      <a:pt x="0" y="78"/>
                    </a:lnTo>
                    <a:lnTo>
                      <a:pt x="0" y="83"/>
                    </a:lnTo>
                    <a:lnTo>
                      <a:pt x="0" y="86"/>
                    </a:lnTo>
                    <a:lnTo>
                      <a:pt x="4" y="99"/>
                    </a:lnTo>
                    <a:lnTo>
                      <a:pt x="9" y="111"/>
                    </a:lnTo>
                    <a:lnTo>
                      <a:pt x="13" y="124"/>
                    </a:lnTo>
                    <a:lnTo>
                      <a:pt x="17" y="137"/>
                    </a:lnTo>
                    <a:lnTo>
                      <a:pt x="29" y="144"/>
                    </a:lnTo>
                    <a:lnTo>
                      <a:pt x="38" y="153"/>
                    </a:lnTo>
                    <a:lnTo>
                      <a:pt x="51" y="161"/>
                    </a:lnTo>
                    <a:lnTo>
                      <a:pt x="63" y="165"/>
                    </a:lnTo>
                    <a:lnTo>
                      <a:pt x="76" y="169"/>
                    </a:lnTo>
                    <a:lnTo>
                      <a:pt x="88" y="169"/>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57" name="Freeform 160">
                <a:extLst>
                  <a:ext uri="{FF2B5EF4-FFF2-40B4-BE49-F238E27FC236}">
                    <a16:creationId xmlns:a16="http://schemas.microsoft.com/office/drawing/2014/main" id="{F803FEC8-3B59-4B2E-8CEE-4A4E0FE8BC3D}"/>
                  </a:ext>
                </a:extLst>
              </p:cNvPr>
              <p:cNvSpPr>
                <a:spLocks/>
              </p:cNvSpPr>
              <p:nvPr/>
            </p:nvSpPr>
            <p:spPr bwMode="auto">
              <a:xfrm>
                <a:off x="3295" y="1112"/>
                <a:ext cx="28" cy="27"/>
              </a:xfrm>
              <a:custGeom>
                <a:avLst/>
                <a:gdLst>
                  <a:gd name="T0" fmla="*/ 14 w 137"/>
                  <a:gd name="T1" fmla="*/ 27 h 137"/>
                  <a:gd name="T2" fmla="*/ 16 w 137"/>
                  <a:gd name="T3" fmla="*/ 27 h 137"/>
                  <a:gd name="T4" fmla="*/ 19 w 137"/>
                  <a:gd name="T5" fmla="*/ 26 h 137"/>
                  <a:gd name="T6" fmla="*/ 20 w 137"/>
                  <a:gd name="T7" fmla="*/ 25 h 137"/>
                  <a:gd name="T8" fmla="*/ 23 w 137"/>
                  <a:gd name="T9" fmla="*/ 25 h 137"/>
                  <a:gd name="T10" fmla="*/ 25 w 137"/>
                  <a:gd name="T11" fmla="*/ 23 h 137"/>
                  <a:gd name="T12" fmla="*/ 25 w 137"/>
                  <a:gd name="T13" fmla="*/ 21 h 137"/>
                  <a:gd name="T14" fmla="*/ 27 w 137"/>
                  <a:gd name="T15" fmla="*/ 20 h 137"/>
                  <a:gd name="T16" fmla="*/ 28 w 137"/>
                  <a:gd name="T17" fmla="*/ 18 h 137"/>
                  <a:gd name="T18" fmla="*/ 28 w 137"/>
                  <a:gd name="T19" fmla="*/ 16 h 137"/>
                  <a:gd name="T20" fmla="*/ 28 w 137"/>
                  <a:gd name="T21" fmla="*/ 13 h 137"/>
                  <a:gd name="T22" fmla="*/ 28 w 137"/>
                  <a:gd name="T23" fmla="*/ 11 h 137"/>
                  <a:gd name="T24" fmla="*/ 28 w 137"/>
                  <a:gd name="T25" fmla="*/ 9 h 137"/>
                  <a:gd name="T26" fmla="*/ 27 w 137"/>
                  <a:gd name="T27" fmla="*/ 7 h 137"/>
                  <a:gd name="T28" fmla="*/ 25 w 137"/>
                  <a:gd name="T29" fmla="*/ 6 h 137"/>
                  <a:gd name="T30" fmla="*/ 25 w 137"/>
                  <a:gd name="T31" fmla="*/ 4 h 137"/>
                  <a:gd name="T32" fmla="*/ 23 w 137"/>
                  <a:gd name="T33" fmla="*/ 3 h 137"/>
                  <a:gd name="T34" fmla="*/ 20 w 137"/>
                  <a:gd name="T35" fmla="*/ 2 h 137"/>
                  <a:gd name="T36" fmla="*/ 19 w 137"/>
                  <a:gd name="T37" fmla="*/ 1 h 137"/>
                  <a:gd name="T38" fmla="*/ 16 w 137"/>
                  <a:gd name="T39" fmla="*/ 0 h 137"/>
                  <a:gd name="T40" fmla="*/ 14 w 137"/>
                  <a:gd name="T41" fmla="*/ 0 h 137"/>
                  <a:gd name="T42" fmla="*/ 12 w 137"/>
                  <a:gd name="T43" fmla="*/ 0 h 137"/>
                  <a:gd name="T44" fmla="*/ 9 w 137"/>
                  <a:gd name="T45" fmla="*/ 1 h 137"/>
                  <a:gd name="T46" fmla="*/ 8 w 137"/>
                  <a:gd name="T47" fmla="*/ 2 h 137"/>
                  <a:gd name="T48" fmla="*/ 6 w 137"/>
                  <a:gd name="T49" fmla="*/ 3 h 137"/>
                  <a:gd name="T50" fmla="*/ 4 w 137"/>
                  <a:gd name="T51" fmla="*/ 4 h 137"/>
                  <a:gd name="T52" fmla="*/ 3 w 137"/>
                  <a:gd name="T53" fmla="*/ 6 h 137"/>
                  <a:gd name="T54" fmla="*/ 2 w 137"/>
                  <a:gd name="T55" fmla="*/ 7 h 137"/>
                  <a:gd name="T56" fmla="*/ 1 w 137"/>
                  <a:gd name="T57" fmla="*/ 9 h 137"/>
                  <a:gd name="T58" fmla="*/ 0 w 137"/>
                  <a:gd name="T59" fmla="*/ 11 h 137"/>
                  <a:gd name="T60" fmla="*/ 0 w 137"/>
                  <a:gd name="T61" fmla="*/ 13 h 137"/>
                  <a:gd name="T62" fmla="*/ 0 w 137"/>
                  <a:gd name="T63" fmla="*/ 16 h 137"/>
                  <a:gd name="T64" fmla="*/ 1 w 137"/>
                  <a:gd name="T65" fmla="*/ 18 h 137"/>
                  <a:gd name="T66" fmla="*/ 2 w 137"/>
                  <a:gd name="T67" fmla="*/ 20 h 137"/>
                  <a:gd name="T68" fmla="*/ 3 w 137"/>
                  <a:gd name="T69" fmla="*/ 21 h 137"/>
                  <a:gd name="T70" fmla="*/ 4 w 137"/>
                  <a:gd name="T71" fmla="*/ 23 h 137"/>
                  <a:gd name="T72" fmla="*/ 6 w 137"/>
                  <a:gd name="T73" fmla="*/ 25 h 137"/>
                  <a:gd name="T74" fmla="*/ 8 w 137"/>
                  <a:gd name="T75" fmla="*/ 25 h 137"/>
                  <a:gd name="T76" fmla="*/ 9 w 137"/>
                  <a:gd name="T77" fmla="*/ 26 h 137"/>
                  <a:gd name="T78" fmla="*/ 12 w 137"/>
                  <a:gd name="T79" fmla="*/ 27 h 137"/>
                  <a:gd name="T80" fmla="*/ 14 w 137"/>
                  <a:gd name="T81" fmla="*/ 27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37"/>
                  <a:gd name="T125" fmla="*/ 137 w 137"/>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37">
                    <a:moveTo>
                      <a:pt x="70" y="137"/>
                    </a:moveTo>
                    <a:lnTo>
                      <a:pt x="79" y="137"/>
                    </a:lnTo>
                    <a:lnTo>
                      <a:pt x="92" y="134"/>
                    </a:lnTo>
                    <a:lnTo>
                      <a:pt x="99" y="129"/>
                    </a:lnTo>
                    <a:lnTo>
                      <a:pt x="112" y="125"/>
                    </a:lnTo>
                    <a:lnTo>
                      <a:pt x="121" y="116"/>
                    </a:lnTo>
                    <a:lnTo>
                      <a:pt x="124" y="108"/>
                    </a:lnTo>
                    <a:lnTo>
                      <a:pt x="133" y="100"/>
                    </a:lnTo>
                    <a:lnTo>
                      <a:pt x="137" y="92"/>
                    </a:lnTo>
                    <a:lnTo>
                      <a:pt x="137" y="80"/>
                    </a:lnTo>
                    <a:lnTo>
                      <a:pt x="137" y="67"/>
                    </a:lnTo>
                    <a:lnTo>
                      <a:pt x="137" y="58"/>
                    </a:lnTo>
                    <a:lnTo>
                      <a:pt x="137" y="46"/>
                    </a:lnTo>
                    <a:lnTo>
                      <a:pt x="133" y="38"/>
                    </a:lnTo>
                    <a:lnTo>
                      <a:pt x="124" y="29"/>
                    </a:lnTo>
                    <a:lnTo>
                      <a:pt x="121" y="21"/>
                    </a:lnTo>
                    <a:lnTo>
                      <a:pt x="112" y="13"/>
                    </a:lnTo>
                    <a:lnTo>
                      <a:pt x="99" y="8"/>
                    </a:lnTo>
                    <a:lnTo>
                      <a:pt x="92" y="4"/>
                    </a:lnTo>
                    <a:lnTo>
                      <a:pt x="79" y="0"/>
                    </a:lnTo>
                    <a:lnTo>
                      <a:pt x="70" y="0"/>
                    </a:lnTo>
                    <a:lnTo>
                      <a:pt x="58" y="0"/>
                    </a:lnTo>
                    <a:lnTo>
                      <a:pt x="45" y="4"/>
                    </a:lnTo>
                    <a:lnTo>
                      <a:pt x="38" y="8"/>
                    </a:lnTo>
                    <a:lnTo>
                      <a:pt x="29" y="13"/>
                    </a:lnTo>
                    <a:lnTo>
                      <a:pt x="21" y="21"/>
                    </a:lnTo>
                    <a:lnTo>
                      <a:pt x="13" y="29"/>
                    </a:lnTo>
                    <a:lnTo>
                      <a:pt x="9" y="38"/>
                    </a:lnTo>
                    <a:lnTo>
                      <a:pt x="4" y="46"/>
                    </a:lnTo>
                    <a:lnTo>
                      <a:pt x="0" y="58"/>
                    </a:lnTo>
                    <a:lnTo>
                      <a:pt x="0" y="67"/>
                    </a:lnTo>
                    <a:lnTo>
                      <a:pt x="0" y="80"/>
                    </a:lnTo>
                    <a:lnTo>
                      <a:pt x="4" y="92"/>
                    </a:lnTo>
                    <a:lnTo>
                      <a:pt x="9" y="100"/>
                    </a:lnTo>
                    <a:lnTo>
                      <a:pt x="13" y="108"/>
                    </a:lnTo>
                    <a:lnTo>
                      <a:pt x="21" y="116"/>
                    </a:lnTo>
                    <a:lnTo>
                      <a:pt x="29" y="125"/>
                    </a:lnTo>
                    <a:lnTo>
                      <a:pt x="38" y="129"/>
                    </a:lnTo>
                    <a:lnTo>
                      <a:pt x="45" y="134"/>
                    </a:lnTo>
                    <a:lnTo>
                      <a:pt x="58" y="137"/>
                    </a:lnTo>
                    <a:lnTo>
                      <a:pt x="70" y="137"/>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58" name="Freeform 161">
                <a:extLst>
                  <a:ext uri="{FF2B5EF4-FFF2-40B4-BE49-F238E27FC236}">
                    <a16:creationId xmlns:a16="http://schemas.microsoft.com/office/drawing/2014/main" id="{C9035AB3-4FEF-4378-BE41-AC791E96092A}"/>
                  </a:ext>
                </a:extLst>
              </p:cNvPr>
              <p:cNvSpPr>
                <a:spLocks/>
              </p:cNvSpPr>
              <p:nvPr/>
            </p:nvSpPr>
            <p:spPr bwMode="auto">
              <a:xfrm>
                <a:off x="3384" y="1105"/>
                <a:ext cx="115" cy="115"/>
              </a:xfrm>
              <a:custGeom>
                <a:avLst/>
                <a:gdLst>
                  <a:gd name="T0" fmla="*/ 58 w 576"/>
                  <a:gd name="T1" fmla="*/ 115 h 576"/>
                  <a:gd name="T2" fmla="*/ 67 w 576"/>
                  <a:gd name="T3" fmla="*/ 114 h 576"/>
                  <a:gd name="T4" fmla="*/ 76 w 576"/>
                  <a:gd name="T5" fmla="*/ 113 h 576"/>
                  <a:gd name="T6" fmla="*/ 84 w 576"/>
                  <a:gd name="T7" fmla="*/ 109 h 576"/>
                  <a:gd name="T8" fmla="*/ 92 w 576"/>
                  <a:gd name="T9" fmla="*/ 104 h 576"/>
                  <a:gd name="T10" fmla="*/ 98 w 576"/>
                  <a:gd name="T11" fmla="*/ 99 h 576"/>
                  <a:gd name="T12" fmla="*/ 104 w 576"/>
                  <a:gd name="T13" fmla="*/ 92 h 576"/>
                  <a:gd name="T14" fmla="*/ 108 w 576"/>
                  <a:gd name="T15" fmla="*/ 84 h 576"/>
                  <a:gd name="T16" fmla="*/ 113 w 576"/>
                  <a:gd name="T17" fmla="*/ 76 h 576"/>
                  <a:gd name="T18" fmla="*/ 114 w 576"/>
                  <a:gd name="T19" fmla="*/ 67 h 576"/>
                  <a:gd name="T20" fmla="*/ 115 w 576"/>
                  <a:gd name="T21" fmla="*/ 58 h 576"/>
                  <a:gd name="T22" fmla="*/ 114 w 576"/>
                  <a:gd name="T23" fmla="*/ 48 h 576"/>
                  <a:gd name="T24" fmla="*/ 113 w 576"/>
                  <a:gd name="T25" fmla="*/ 40 h 576"/>
                  <a:gd name="T26" fmla="*/ 108 w 576"/>
                  <a:gd name="T27" fmla="*/ 32 h 576"/>
                  <a:gd name="T28" fmla="*/ 104 w 576"/>
                  <a:gd name="T29" fmla="*/ 24 h 576"/>
                  <a:gd name="T30" fmla="*/ 98 w 576"/>
                  <a:gd name="T31" fmla="*/ 18 h 576"/>
                  <a:gd name="T32" fmla="*/ 92 w 576"/>
                  <a:gd name="T33" fmla="*/ 12 h 576"/>
                  <a:gd name="T34" fmla="*/ 84 w 576"/>
                  <a:gd name="T35" fmla="*/ 7 h 576"/>
                  <a:gd name="T36" fmla="*/ 76 w 576"/>
                  <a:gd name="T37" fmla="*/ 3 h 576"/>
                  <a:gd name="T38" fmla="*/ 67 w 576"/>
                  <a:gd name="T39" fmla="*/ 1 h 576"/>
                  <a:gd name="T40" fmla="*/ 58 w 576"/>
                  <a:gd name="T41" fmla="*/ 0 h 576"/>
                  <a:gd name="T42" fmla="*/ 48 w 576"/>
                  <a:gd name="T43" fmla="*/ 1 h 576"/>
                  <a:gd name="T44" fmla="*/ 40 w 576"/>
                  <a:gd name="T45" fmla="*/ 3 h 576"/>
                  <a:gd name="T46" fmla="*/ 31 w 576"/>
                  <a:gd name="T47" fmla="*/ 7 h 576"/>
                  <a:gd name="T48" fmla="*/ 24 w 576"/>
                  <a:gd name="T49" fmla="*/ 12 h 576"/>
                  <a:gd name="T50" fmla="*/ 17 w 576"/>
                  <a:gd name="T51" fmla="*/ 18 h 576"/>
                  <a:gd name="T52" fmla="*/ 11 w 576"/>
                  <a:gd name="T53" fmla="*/ 24 h 576"/>
                  <a:gd name="T54" fmla="*/ 6 w 576"/>
                  <a:gd name="T55" fmla="*/ 32 h 576"/>
                  <a:gd name="T56" fmla="*/ 3 w 576"/>
                  <a:gd name="T57" fmla="*/ 40 h 576"/>
                  <a:gd name="T58" fmla="*/ 1 w 576"/>
                  <a:gd name="T59" fmla="*/ 48 h 576"/>
                  <a:gd name="T60" fmla="*/ 0 w 576"/>
                  <a:gd name="T61" fmla="*/ 58 h 576"/>
                  <a:gd name="T62" fmla="*/ 1 w 576"/>
                  <a:gd name="T63" fmla="*/ 67 h 576"/>
                  <a:gd name="T64" fmla="*/ 3 w 576"/>
                  <a:gd name="T65" fmla="*/ 76 h 576"/>
                  <a:gd name="T66" fmla="*/ 6 w 576"/>
                  <a:gd name="T67" fmla="*/ 84 h 576"/>
                  <a:gd name="T68" fmla="*/ 11 w 576"/>
                  <a:gd name="T69" fmla="*/ 92 h 576"/>
                  <a:gd name="T70" fmla="*/ 17 w 576"/>
                  <a:gd name="T71" fmla="*/ 99 h 576"/>
                  <a:gd name="T72" fmla="*/ 24 w 576"/>
                  <a:gd name="T73" fmla="*/ 104 h 576"/>
                  <a:gd name="T74" fmla="*/ 31 w 576"/>
                  <a:gd name="T75" fmla="*/ 109 h 576"/>
                  <a:gd name="T76" fmla="*/ 40 w 576"/>
                  <a:gd name="T77" fmla="*/ 113 h 576"/>
                  <a:gd name="T78" fmla="*/ 48 w 576"/>
                  <a:gd name="T79" fmla="*/ 114 h 576"/>
                  <a:gd name="T80" fmla="*/ 58 w 576"/>
                  <a:gd name="T81" fmla="*/ 115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6"/>
                  <a:gd name="T125" fmla="*/ 576 w 576"/>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6">
                    <a:moveTo>
                      <a:pt x="290" y="576"/>
                    </a:moveTo>
                    <a:lnTo>
                      <a:pt x="335" y="573"/>
                    </a:lnTo>
                    <a:lnTo>
                      <a:pt x="381" y="564"/>
                    </a:lnTo>
                    <a:lnTo>
                      <a:pt x="423" y="544"/>
                    </a:lnTo>
                    <a:lnTo>
                      <a:pt x="460" y="522"/>
                    </a:lnTo>
                    <a:lnTo>
                      <a:pt x="493" y="494"/>
                    </a:lnTo>
                    <a:lnTo>
                      <a:pt x="522" y="461"/>
                    </a:lnTo>
                    <a:lnTo>
                      <a:pt x="543" y="423"/>
                    </a:lnTo>
                    <a:lnTo>
                      <a:pt x="564" y="382"/>
                    </a:lnTo>
                    <a:lnTo>
                      <a:pt x="572" y="336"/>
                    </a:lnTo>
                    <a:lnTo>
                      <a:pt x="576" y="290"/>
                    </a:lnTo>
                    <a:lnTo>
                      <a:pt x="572" y="241"/>
                    </a:lnTo>
                    <a:lnTo>
                      <a:pt x="564" y="199"/>
                    </a:lnTo>
                    <a:lnTo>
                      <a:pt x="543" y="158"/>
                    </a:lnTo>
                    <a:lnTo>
                      <a:pt x="522" y="120"/>
                    </a:lnTo>
                    <a:lnTo>
                      <a:pt x="493" y="88"/>
                    </a:lnTo>
                    <a:lnTo>
                      <a:pt x="460" y="58"/>
                    </a:lnTo>
                    <a:lnTo>
                      <a:pt x="423" y="34"/>
                    </a:lnTo>
                    <a:lnTo>
                      <a:pt x="381" y="16"/>
                    </a:lnTo>
                    <a:lnTo>
                      <a:pt x="335" y="4"/>
                    </a:lnTo>
                    <a:lnTo>
                      <a:pt x="290" y="0"/>
                    </a:lnTo>
                    <a:lnTo>
                      <a:pt x="240" y="4"/>
                    </a:lnTo>
                    <a:lnTo>
                      <a:pt x="198" y="16"/>
                    </a:lnTo>
                    <a:lnTo>
                      <a:pt x="157" y="34"/>
                    </a:lnTo>
                    <a:lnTo>
                      <a:pt x="120" y="58"/>
                    </a:lnTo>
                    <a:lnTo>
                      <a:pt x="86" y="88"/>
                    </a:lnTo>
                    <a:lnTo>
                      <a:pt x="57" y="120"/>
                    </a:lnTo>
                    <a:lnTo>
                      <a:pt x="32" y="158"/>
                    </a:lnTo>
                    <a:lnTo>
                      <a:pt x="16" y="199"/>
                    </a:lnTo>
                    <a:lnTo>
                      <a:pt x="3" y="241"/>
                    </a:lnTo>
                    <a:lnTo>
                      <a:pt x="0" y="290"/>
                    </a:lnTo>
                    <a:lnTo>
                      <a:pt x="3" y="336"/>
                    </a:lnTo>
                    <a:lnTo>
                      <a:pt x="16" y="382"/>
                    </a:lnTo>
                    <a:lnTo>
                      <a:pt x="32" y="423"/>
                    </a:lnTo>
                    <a:lnTo>
                      <a:pt x="57" y="461"/>
                    </a:lnTo>
                    <a:lnTo>
                      <a:pt x="86" y="494"/>
                    </a:lnTo>
                    <a:lnTo>
                      <a:pt x="120" y="522"/>
                    </a:lnTo>
                    <a:lnTo>
                      <a:pt x="157" y="544"/>
                    </a:lnTo>
                    <a:lnTo>
                      <a:pt x="198" y="564"/>
                    </a:lnTo>
                    <a:lnTo>
                      <a:pt x="240" y="573"/>
                    </a:lnTo>
                    <a:lnTo>
                      <a:pt x="290" y="57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59" name="Freeform 162">
                <a:extLst>
                  <a:ext uri="{FF2B5EF4-FFF2-40B4-BE49-F238E27FC236}">
                    <a16:creationId xmlns:a16="http://schemas.microsoft.com/office/drawing/2014/main" id="{BD0593EF-BB12-45FF-8A3B-5D09CD3ABD66}"/>
                  </a:ext>
                </a:extLst>
              </p:cNvPr>
              <p:cNvSpPr>
                <a:spLocks/>
              </p:cNvSpPr>
              <p:nvPr/>
            </p:nvSpPr>
            <p:spPr bwMode="auto">
              <a:xfrm>
                <a:off x="3384" y="1105"/>
                <a:ext cx="115" cy="115"/>
              </a:xfrm>
              <a:custGeom>
                <a:avLst/>
                <a:gdLst>
                  <a:gd name="T0" fmla="*/ 58 w 576"/>
                  <a:gd name="T1" fmla="*/ 115 h 576"/>
                  <a:gd name="T2" fmla="*/ 67 w 576"/>
                  <a:gd name="T3" fmla="*/ 114 h 576"/>
                  <a:gd name="T4" fmla="*/ 76 w 576"/>
                  <a:gd name="T5" fmla="*/ 113 h 576"/>
                  <a:gd name="T6" fmla="*/ 84 w 576"/>
                  <a:gd name="T7" fmla="*/ 109 h 576"/>
                  <a:gd name="T8" fmla="*/ 92 w 576"/>
                  <a:gd name="T9" fmla="*/ 104 h 576"/>
                  <a:gd name="T10" fmla="*/ 98 w 576"/>
                  <a:gd name="T11" fmla="*/ 99 h 576"/>
                  <a:gd name="T12" fmla="*/ 104 w 576"/>
                  <a:gd name="T13" fmla="*/ 92 h 576"/>
                  <a:gd name="T14" fmla="*/ 108 w 576"/>
                  <a:gd name="T15" fmla="*/ 84 h 576"/>
                  <a:gd name="T16" fmla="*/ 113 w 576"/>
                  <a:gd name="T17" fmla="*/ 76 h 576"/>
                  <a:gd name="T18" fmla="*/ 114 w 576"/>
                  <a:gd name="T19" fmla="*/ 67 h 576"/>
                  <a:gd name="T20" fmla="*/ 115 w 576"/>
                  <a:gd name="T21" fmla="*/ 58 h 576"/>
                  <a:gd name="T22" fmla="*/ 114 w 576"/>
                  <a:gd name="T23" fmla="*/ 48 h 576"/>
                  <a:gd name="T24" fmla="*/ 113 w 576"/>
                  <a:gd name="T25" fmla="*/ 40 h 576"/>
                  <a:gd name="T26" fmla="*/ 108 w 576"/>
                  <a:gd name="T27" fmla="*/ 32 h 576"/>
                  <a:gd name="T28" fmla="*/ 104 w 576"/>
                  <a:gd name="T29" fmla="*/ 24 h 576"/>
                  <a:gd name="T30" fmla="*/ 98 w 576"/>
                  <a:gd name="T31" fmla="*/ 18 h 576"/>
                  <a:gd name="T32" fmla="*/ 92 w 576"/>
                  <a:gd name="T33" fmla="*/ 12 h 576"/>
                  <a:gd name="T34" fmla="*/ 84 w 576"/>
                  <a:gd name="T35" fmla="*/ 7 h 576"/>
                  <a:gd name="T36" fmla="*/ 76 w 576"/>
                  <a:gd name="T37" fmla="*/ 3 h 576"/>
                  <a:gd name="T38" fmla="*/ 67 w 576"/>
                  <a:gd name="T39" fmla="*/ 1 h 576"/>
                  <a:gd name="T40" fmla="*/ 58 w 576"/>
                  <a:gd name="T41" fmla="*/ 0 h 576"/>
                  <a:gd name="T42" fmla="*/ 48 w 576"/>
                  <a:gd name="T43" fmla="*/ 1 h 576"/>
                  <a:gd name="T44" fmla="*/ 40 w 576"/>
                  <a:gd name="T45" fmla="*/ 3 h 576"/>
                  <a:gd name="T46" fmla="*/ 31 w 576"/>
                  <a:gd name="T47" fmla="*/ 7 h 576"/>
                  <a:gd name="T48" fmla="*/ 24 w 576"/>
                  <a:gd name="T49" fmla="*/ 12 h 576"/>
                  <a:gd name="T50" fmla="*/ 17 w 576"/>
                  <a:gd name="T51" fmla="*/ 18 h 576"/>
                  <a:gd name="T52" fmla="*/ 11 w 576"/>
                  <a:gd name="T53" fmla="*/ 24 h 576"/>
                  <a:gd name="T54" fmla="*/ 6 w 576"/>
                  <a:gd name="T55" fmla="*/ 32 h 576"/>
                  <a:gd name="T56" fmla="*/ 3 w 576"/>
                  <a:gd name="T57" fmla="*/ 40 h 576"/>
                  <a:gd name="T58" fmla="*/ 1 w 576"/>
                  <a:gd name="T59" fmla="*/ 48 h 576"/>
                  <a:gd name="T60" fmla="*/ 0 w 576"/>
                  <a:gd name="T61" fmla="*/ 58 h 576"/>
                  <a:gd name="T62" fmla="*/ 1 w 576"/>
                  <a:gd name="T63" fmla="*/ 67 h 576"/>
                  <a:gd name="T64" fmla="*/ 3 w 576"/>
                  <a:gd name="T65" fmla="*/ 76 h 576"/>
                  <a:gd name="T66" fmla="*/ 6 w 576"/>
                  <a:gd name="T67" fmla="*/ 84 h 576"/>
                  <a:gd name="T68" fmla="*/ 11 w 576"/>
                  <a:gd name="T69" fmla="*/ 92 h 576"/>
                  <a:gd name="T70" fmla="*/ 17 w 576"/>
                  <a:gd name="T71" fmla="*/ 99 h 576"/>
                  <a:gd name="T72" fmla="*/ 24 w 576"/>
                  <a:gd name="T73" fmla="*/ 104 h 576"/>
                  <a:gd name="T74" fmla="*/ 31 w 576"/>
                  <a:gd name="T75" fmla="*/ 109 h 576"/>
                  <a:gd name="T76" fmla="*/ 40 w 576"/>
                  <a:gd name="T77" fmla="*/ 113 h 576"/>
                  <a:gd name="T78" fmla="*/ 48 w 576"/>
                  <a:gd name="T79" fmla="*/ 114 h 576"/>
                  <a:gd name="T80" fmla="*/ 58 w 576"/>
                  <a:gd name="T81" fmla="*/ 115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6"/>
                  <a:gd name="T125" fmla="*/ 576 w 576"/>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6">
                    <a:moveTo>
                      <a:pt x="290" y="576"/>
                    </a:moveTo>
                    <a:lnTo>
                      <a:pt x="335" y="573"/>
                    </a:lnTo>
                    <a:lnTo>
                      <a:pt x="381" y="564"/>
                    </a:lnTo>
                    <a:lnTo>
                      <a:pt x="423" y="544"/>
                    </a:lnTo>
                    <a:lnTo>
                      <a:pt x="460" y="522"/>
                    </a:lnTo>
                    <a:lnTo>
                      <a:pt x="493" y="494"/>
                    </a:lnTo>
                    <a:lnTo>
                      <a:pt x="522" y="461"/>
                    </a:lnTo>
                    <a:lnTo>
                      <a:pt x="543" y="423"/>
                    </a:lnTo>
                    <a:lnTo>
                      <a:pt x="564" y="382"/>
                    </a:lnTo>
                    <a:lnTo>
                      <a:pt x="572" y="336"/>
                    </a:lnTo>
                    <a:lnTo>
                      <a:pt x="576" y="290"/>
                    </a:lnTo>
                    <a:lnTo>
                      <a:pt x="572" y="241"/>
                    </a:lnTo>
                    <a:lnTo>
                      <a:pt x="564" y="199"/>
                    </a:lnTo>
                    <a:lnTo>
                      <a:pt x="543" y="158"/>
                    </a:lnTo>
                    <a:lnTo>
                      <a:pt x="522" y="120"/>
                    </a:lnTo>
                    <a:lnTo>
                      <a:pt x="493" y="88"/>
                    </a:lnTo>
                    <a:lnTo>
                      <a:pt x="460" y="58"/>
                    </a:lnTo>
                    <a:lnTo>
                      <a:pt x="423" y="34"/>
                    </a:lnTo>
                    <a:lnTo>
                      <a:pt x="381" y="16"/>
                    </a:lnTo>
                    <a:lnTo>
                      <a:pt x="335" y="4"/>
                    </a:lnTo>
                    <a:lnTo>
                      <a:pt x="290" y="0"/>
                    </a:lnTo>
                    <a:lnTo>
                      <a:pt x="240" y="4"/>
                    </a:lnTo>
                    <a:lnTo>
                      <a:pt x="198" y="16"/>
                    </a:lnTo>
                    <a:lnTo>
                      <a:pt x="157" y="34"/>
                    </a:lnTo>
                    <a:lnTo>
                      <a:pt x="120" y="58"/>
                    </a:lnTo>
                    <a:lnTo>
                      <a:pt x="86" y="88"/>
                    </a:lnTo>
                    <a:lnTo>
                      <a:pt x="57" y="120"/>
                    </a:lnTo>
                    <a:lnTo>
                      <a:pt x="32" y="158"/>
                    </a:lnTo>
                    <a:lnTo>
                      <a:pt x="16" y="199"/>
                    </a:lnTo>
                    <a:lnTo>
                      <a:pt x="3" y="241"/>
                    </a:lnTo>
                    <a:lnTo>
                      <a:pt x="0" y="290"/>
                    </a:lnTo>
                    <a:lnTo>
                      <a:pt x="3" y="336"/>
                    </a:lnTo>
                    <a:lnTo>
                      <a:pt x="16" y="382"/>
                    </a:lnTo>
                    <a:lnTo>
                      <a:pt x="32" y="423"/>
                    </a:lnTo>
                    <a:lnTo>
                      <a:pt x="57" y="461"/>
                    </a:lnTo>
                    <a:lnTo>
                      <a:pt x="86" y="494"/>
                    </a:lnTo>
                    <a:lnTo>
                      <a:pt x="120" y="522"/>
                    </a:lnTo>
                    <a:lnTo>
                      <a:pt x="157" y="544"/>
                    </a:lnTo>
                    <a:lnTo>
                      <a:pt x="198" y="564"/>
                    </a:lnTo>
                    <a:lnTo>
                      <a:pt x="240" y="573"/>
                    </a:lnTo>
                    <a:lnTo>
                      <a:pt x="290"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660" name="Freeform 163">
                <a:extLst>
                  <a:ext uri="{FF2B5EF4-FFF2-40B4-BE49-F238E27FC236}">
                    <a16:creationId xmlns:a16="http://schemas.microsoft.com/office/drawing/2014/main" id="{A93A281E-778A-4755-A9A0-BCB22E7D4F48}"/>
                  </a:ext>
                </a:extLst>
              </p:cNvPr>
              <p:cNvSpPr>
                <a:spLocks/>
              </p:cNvSpPr>
              <p:nvPr/>
            </p:nvSpPr>
            <p:spPr bwMode="auto">
              <a:xfrm>
                <a:off x="3384" y="1105"/>
                <a:ext cx="115" cy="115"/>
              </a:xfrm>
              <a:custGeom>
                <a:avLst/>
                <a:gdLst>
                  <a:gd name="T0" fmla="*/ 58 w 576"/>
                  <a:gd name="T1" fmla="*/ 115 h 576"/>
                  <a:gd name="T2" fmla="*/ 67 w 576"/>
                  <a:gd name="T3" fmla="*/ 114 h 576"/>
                  <a:gd name="T4" fmla="*/ 76 w 576"/>
                  <a:gd name="T5" fmla="*/ 113 h 576"/>
                  <a:gd name="T6" fmla="*/ 84 w 576"/>
                  <a:gd name="T7" fmla="*/ 109 h 576"/>
                  <a:gd name="T8" fmla="*/ 92 w 576"/>
                  <a:gd name="T9" fmla="*/ 104 h 576"/>
                  <a:gd name="T10" fmla="*/ 98 w 576"/>
                  <a:gd name="T11" fmla="*/ 99 h 576"/>
                  <a:gd name="T12" fmla="*/ 104 w 576"/>
                  <a:gd name="T13" fmla="*/ 92 h 576"/>
                  <a:gd name="T14" fmla="*/ 108 w 576"/>
                  <a:gd name="T15" fmla="*/ 84 h 576"/>
                  <a:gd name="T16" fmla="*/ 113 w 576"/>
                  <a:gd name="T17" fmla="*/ 76 h 576"/>
                  <a:gd name="T18" fmla="*/ 114 w 576"/>
                  <a:gd name="T19" fmla="*/ 67 h 576"/>
                  <a:gd name="T20" fmla="*/ 115 w 576"/>
                  <a:gd name="T21" fmla="*/ 58 h 576"/>
                  <a:gd name="T22" fmla="*/ 114 w 576"/>
                  <a:gd name="T23" fmla="*/ 48 h 576"/>
                  <a:gd name="T24" fmla="*/ 113 w 576"/>
                  <a:gd name="T25" fmla="*/ 40 h 576"/>
                  <a:gd name="T26" fmla="*/ 108 w 576"/>
                  <a:gd name="T27" fmla="*/ 32 h 576"/>
                  <a:gd name="T28" fmla="*/ 104 w 576"/>
                  <a:gd name="T29" fmla="*/ 24 h 576"/>
                  <a:gd name="T30" fmla="*/ 98 w 576"/>
                  <a:gd name="T31" fmla="*/ 18 h 576"/>
                  <a:gd name="T32" fmla="*/ 92 w 576"/>
                  <a:gd name="T33" fmla="*/ 12 h 576"/>
                  <a:gd name="T34" fmla="*/ 84 w 576"/>
                  <a:gd name="T35" fmla="*/ 7 h 576"/>
                  <a:gd name="T36" fmla="*/ 76 w 576"/>
                  <a:gd name="T37" fmla="*/ 3 h 576"/>
                  <a:gd name="T38" fmla="*/ 67 w 576"/>
                  <a:gd name="T39" fmla="*/ 1 h 576"/>
                  <a:gd name="T40" fmla="*/ 58 w 576"/>
                  <a:gd name="T41" fmla="*/ 0 h 576"/>
                  <a:gd name="T42" fmla="*/ 48 w 576"/>
                  <a:gd name="T43" fmla="*/ 1 h 576"/>
                  <a:gd name="T44" fmla="*/ 40 w 576"/>
                  <a:gd name="T45" fmla="*/ 3 h 576"/>
                  <a:gd name="T46" fmla="*/ 31 w 576"/>
                  <a:gd name="T47" fmla="*/ 7 h 576"/>
                  <a:gd name="T48" fmla="*/ 24 w 576"/>
                  <a:gd name="T49" fmla="*/ 12 h 576"/>
                  <a:gd name="T50" fmla="*/ 17 w 576"/>
                  <a:gd name="T51" fmla="*/ 18 h 576"/>
                  <a:gd name="T52" fmla="*/ 11 w 576"/>
                  <a:gd name="T53" fmla="*/ 24 h 576"/>
                  <a:gd name="T54" fmla="*/ 6 w 576"/>
                  <a:gd name="T55" fmla="*/ 32 h 576"/>
                  <a:gd name="T56" fmla="*/ 3 w 576"/>
                  <a:gd name="T57" fmla="*/ 40 h 576"/>
                  <a:gd name="T58" fmla="*/ 1 w 576"/>
                  <a:gd name="T59" fmla="*/ 48 h 576"/>
                  <a:gd name="T60" fmla="*/ 0 w 576"/>
                  <a:gd name="T61" fmla="*/ 58 h 576"/>
                  <a:gd name="T62" fmla="*/ 1 w 576"/>
                  <a:gd name="T63" fmla="*/ 67 h 576"/>
                  <a:gd name="T64" fmla="*/ 3 w 576"/>
                  <a:gd name="T65" fmla="*/ 76 h 576"/>
                  <a:gd name="T66" fmla="*/ 6 w 576"/>
                  <a:gd name="T67" fmla="*/ 84 h 576"/>
                  <a:gd name="T68" fmla="*/ 11 w 576"/>
                  <a:gd name="T69" fmla="*/ 92 h 576"/>
                  <a:gd name="T70" fmla="*/ 17 w 576"/>
                  <a:gd name="T71" fmla="*/ 99 h 576"/>
                  <a:gd name="T72" fmla="*/ 24 w 576"/>
                  <a:gd name="T73" fmla="*/ 104 h 576"/>
                  <a:gd name="T74" fmla="*/ 31 w 576"/>
                  <a:gd name="T75" fmla="*/ 109 h 576"/>
                  <a:gd name="T76" fmla="*/ 40 w 576"/>
                  <a:gd name="T77" fmla="*/ 113 h 576"/>
                  <a:gd name="T78" fmla="*/ 48 w 576"/>
                  <a:gd name="T79" fmla="*/ 114 h 576"/>
                  <a:gd name="T80" fmla="*/ 58 w 576"/>
                  <a:gd name="T81" fmla="*/ 115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6"/>
                  <a:gd name="T125" fmla="*/ 576 w 576"/>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6">
                    <a:moveTo>
                      <a:pt x="290" y="576"/>
                    </a:moveTo>
                    <a:lnTo>
                      <a:pt x="335" y="573"/>
                    </a:lnTo>
                    <a:lnTo>
                      <a:pt x="381" y="564"/>
                    </a:lnTo>
                    <a:lnTo>
                      <a:pt x="423" y="544"/>
                    </a:lnTo>
                    <a:lnTo>
                      <a:pt x="460" y="522"/>
                    </a:lnTo>
                    <a:lnTo>
                      <a:pt x="493" y="494"/>
                    </a:lnTo>
                    <a:lnTo>
                      <a:pt x="522" y="461"/>
                    </a:lnTo>
                    <a:lnTo>
                      <a:pt x="543" y="423"/>
                    </a:lnTo>
                    <a:lnTo>
                      <a:pt x="564" y="382"/>
                    </a:lnTo>
                    <a:lnTo>
                      <a:pt x="572" y="336"/>
                    </a:lnTo>
                    <a:lnTo>
                      <a:pt x="576" y="290"/>
                    </a:lnTo>
                    <a:lnTo>
                      <a:pt x="572" y="241"/>
                    </a:lnTo>
                    <a:lnTo>
                      <a:pt x="564" y="199"/>
                    </a:lnTo>
                    <a:lnTo>
                      <a:pt x="543" y="158"/>
                    </a:lnTo>
                    <a:lnTo>
                      <a:pt x="522" y="120"/>
                    </a:lnTo>
                    <a:lnTo>
                      <a:pt x="493" y="88"/>
                    </a:lnTo>
                    <a:lnTo>
                      <a:pt x="460" y="58"/>
                    </a:lnTo>
                    <a:lnTo>
                      <a:pt x="423" y="34"/>
                    </a:lnTo>
                    <a:lnTo>
                      <a:pt x="381" y="16"/>
                    </a:lnTo>
                    <a:lnTo>
                      <a:pt x="335" y="4"/>
                    </a:lnTo>
                    <a:lnTo>
                      <a:pt x="290" y="0"/>
                    </a:lnTo>
                    <a:lnTo>
                      <a:pt x="240" y="4"/>
                    </a:lnTo>
                    <a:lnTo>
                      <a:pt x="198" y="16"/>
                    </a:lnTo>
                    <a:lnTo>
                      <a:pt x="157" y="34"/>
                    </a:lnTo>
                    <a:lnTo>
                      <a:pt x="120" y="58"/>
                    </a:lnTo>
                    <a:lnTo>
                      <a:pt x="86" y="88"/>
                    </a:lnTo>
                    <a:lnTo>
                      <a:pt x="57" y="120"/>
                    </a:lnTo>
                    <a:lnTo>
                      <a:pt x="32" y="158"/>
                    </a:lnTo>
                    <a:lnTo>
                      <a:pt x="16" y="199"/>
                    </a:lnTo>
                    <a:lnTo>
                      <a:pt x="3" y="241"/>
                    </a:lnTo>
                    <a:lnTo>
                      <a:pt x="0" y="290"/>
                    </a:lnTo>
                    <a:lnTo>
                      <a:pt x="3" y="336"/>
                    </a:lnTo>
                    <a:lnTo>
                      <a:pt x="16" y="382"/>
                    </a:lnTo>
                    <a:lnTo>
                      <a:pt x="32" y="423"/>
                    </a:lnTo>
                    <a:lnTo>
                      <a:pt x="57" y="461"/>
                    </a:lnTo>
                    <a:lnTo>
                      <a:pt x="86" y="494"/>
                    </a:lnTo>
                    <a:lnTo>
                      <a:pt x="120" y="522"/>
                    </a:lnTo>
                    <a:lnTo>
                      <a:pt x="157" y="544"/>
                    </a:lnTo>
                    <a:lnTo>
                      <a:pt x="198" y="564"/>
                    </a:lnTo>
                    <a:lnTo>
                      <a:pt x="240" y="573"/>
                    </a:lnTo>
                    <a:lnTo>
                      <a:pt x="290"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661" name="Freeform 164">
                <a:extLst>
                  <a:ext uri="{FF2B5EF4-FFF2-40B4-BE49-F238E27FC236}">
                    <a16:creationId xmlns:a16="http://schemas.microsoft.com/office/drawing/2014/main" id="{C9835EA9-923F-4ACC-80CA-79D4B05354A1}"/>
                  </a:ext>
                </a:extLst>
              </p:cNvPr>
              <p:cNvSpPr>
                <a:spLocks/>
              </p:cNvSpPr>
              <p:nvPr/>
            </p:nvSpPr>
            <p:spPr bwMode="auto">
              <a:xfrm>
                <a:off x="3401" y="1113"/>
                <a:ext cx="60" cy="61"/>
              </a:xfrm>
              <a:custGeom>
                <a:avLst/>
                <a:gdLst>
                  <a:gd name="T0" fmla="*/ 30 w 303"/>
                  <a:gd name="T1" fmla="*/ 61 h 308"/>
                  <a:gd name="T2" fmla="*/ 35 w 303"/>
                  <a:gd name="T3" fmla="*/ 60 h 308"/>
                  <a:gd name="T4" fmla="*/ 39 w 303"/>
                  <a:gd name="T5" fmla="*/ 59 h 308"/>
                  <a:gd name="T6" fmla="*/ 44 w 303"/>
                  <a:gd name="T7" fmla="*/ 57 h 308"/>
                  <a:gd name="T8" fmla="*/ 48 w 303"/>
                  <a:gd name="T9" fmla="*/ 54 h 308"/>
                  <a:gd name="T10" fmla="*/ 51 w 303"/>
                  <a:gd name="T11" fmla="*/ 52 h 308"/>
                  <a:gd name="T12" fmla="*/ 54 w 303"/>
                  <a:gd name="T13" fmla="*/ 49 h 308"/>
                  <a:gd name="T14" fmla="*/ 57 w 303"/>
                  <a:gd name="T15" fmla="*/ 45 h 308"/>
                  <a:gd name="T16" fmla="*/ 58 w 303"/>
                  <a:gd name="T17" fmla="*/ 40 h 308"/>
                  <a:gd name="T18" fmla="*/ 59 w 303"/>
                  <a:gd name="T19" fmla="*/ 35 h 308"/>
                  <a:gd name="T20" fmla="*/ 60 w 303"/>
                  <a:gd name="T21" fmla="*/ 31 h 308"/>
                  <a:gd name="T22" fmla="*/ 59 w 303"/>
                  <a:gd name="T23" fmla="*/ 26 h 308"/>
                  <a:gd name="T24" fmla="*/ 58 w 303"/>
                  <a:gd name="T25" fmla="*/ 21 h 308"/>
                  <a:gd name="T26" fmla="*/ 57 w 303"/>
                  <a:gd name="T27" fmla="*/ 16 h 308"/>
                  <a:gd name="T28" fmla="*/ 54 w 303"/>
                  <a:gd name="T29" fmla="*/ 12 h 308"/>
                  <a:gd name="T30" fmla="*/ 51 w 303"/>
                  <a:gd name="T31" fmla="*/ 9 h 308"/>
                  <a:gd name="T32" fmla="*/ 48 w 303"/>
                  <a:gd name="T33" fmla="*/ 6 h 308"/>
                  <a:gd name="T34" fmla="*/ 44 w 303"/>
                  <a:gd name="T35" fmla="*/ 3 h 308"/>
                  <a:gd name="T36" fmla="*/ 39 w 303"/>
                  <a:gd name="T37" fmla="*/ 2 h 308"/>
                  <a:gd name="T38" fmla="*/ 35 w 303"/>
                  <a:gd name="T39" fmla="*/ 1 h 308"/>
                  <a:gd name="T40" fmla="*/ 30 w 303"/>
                  <a:gd name="T41" fmla="*/ 0 h 308"/>
                  <a:gd name="T42" fmla="*/ 25 w 303"/>
                  <a:gd name="T43" fmla="*/ 1 h 308"/>
                  <a:gd name="T44" fmla="*/ 21 w 303"/>
                  <a:gd name="T45" fmla="*/ 2 h 308"/>
                  <a:gd name="T46" fmla="*/ 16 w 303"/>
                  <a:gd name="T47" fmla="*/ 3 h 308"/>
                  <a:gd name="T48" fmla="*/ 12 w 303"/>
                  <a:gd name="T49" fmla="*/ 6 h 308"/>
                  <a:gd name="T50" fmla="*/ 8 w 303"/>
                  <a:gd name="T51" fmla="*/ 9 h 308"/>
                  <a:gd name="T52" fmla="*/ 6 w 303"/>
                  <a:gd name="T53" fmla="*/ 12 h 308"/>
                  <a:gd name="T54" fmla="*/ 3 w 303"/>
                  <a:gd name="T55" fmla="*/ 16 h 308"/>
                  <a:gd name="T56" fmla="*/ 2 w 303"/>
                  <a:gd name="T57" fmla="*/ 21 h 308"/>
                  <a:gd name="T58" fmla="*/ 0 w 303"/>
                  <a:gd name="T59" fmla="*/ 26 h 308"/>
                  <a:gd name="T60" fmla="*/ 0 w 303"/>
                  <a:gd name="T61" fmla="*/ 31 h 308"/>
                  <a:gd name="T62" fmla="*/ 0 w 303"/>
                  <a:gd name="T63" fmla="*/ 35 h 308"/>
                  <a:gd name="T64" fmla="*/ 2 w 303"/>
                  <a:gd name="T65" fmla="*/ 40 h 308"/>
                  <a:gd name="T66" fmla="*/ 3 w 303"/>
                  <a:gd name="T67" fmla="*/ 45 h 308"/>
                  <a:gd name="T68" fmla="*/ 6 w 303"/>
                  <a:gd name="T69" fmla="*/ 49 h 308"/>
                  <a:gd name="T70" fmla="*/ 8 w 303"/>
                  <a:gd name="T71" fmla="*/ 52 h 308"/>
                  <a:gd name="T72" fmla="*/ 12 w 303"/>
                  <a:gd name="T73" fmla="*/ 54 h 308"/>
                  <a:gd name="T74" fmla="*/ 16 w 303"/>
                  <a:gd name="T75" fmla="*/ 57 h 308"/>
                  <a:gd name="T76" fmla="*/ 21 w 303"/>
                  <a:gd name="T77" fmla="*/ 59 h 308"/>
                  <a:gd name="T78" fmla="*/ 25 w 303"/>
                  <a:gd name="T79" fmla="*/ 60 h 308"/>
                  <a:gd name="T80" fmla="*/ 30 w 303"/>
                  <a:gd name="T81" fmla="*/ 61 h 30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3"/>
                  <a:gd name="T124" fmla="*/ 0 h 308"/>
                  <a:gd name="T125" fmla="*/ 303 w 303"/>
                  <a:gd name="T126" fmla="*/ 308 h 30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3" h="308">
                    <a:moveTo>
                      <a:pt x="150" y="308"/>
                    </a:moveTo>
                    <a:lnTo>
                      <a:pt x="175" y="303"/>
                    </a:lnTo>
                    <a:lnTo>
                      <a:pt x="199" y="299"/>
                    </a:lnTo>
                    <a:lnTo>
                      <a:pt x="220" y="287"/>
                    </a:lnTo>
                    <a:lnTo>
                      <a:pt x="240" y="274"/>
                    </a:lnTo>
                    <a:lnTo>
                      <a:pt x="258" y="262"/>
                    </a:lnTo>
                    <a:lnTo>
                      <a:pt x="274" y="245"/>
                    </a:lnTo>
                    <a:lnTo>
                      <a:pt x="287" y="225"/>
                    </a:lnTo>
                    <a:lnTo>
                      <a:pt x="294" y="200"/>
                    </a:lnTo>
                    <a:lnTo>
                      <a:pt x="299" y="179"/>
                    </a:lnTo>
                    <a:lnTo>
                      <a:pt x="303" y="154"/>
                    </a:lnTo>
                    <a:lnTo>
                      <a:pt x="299" y="130"/>
                    </a:lnTo>
                    <a:lnTo>
                      <a:pt x="294" y="104"/>
                    </a:lnTo>
                    <a:lnTo>
                      <a:pt x="287" y="83"/>
                    </a:lnTo>
                    <a:lnTo>
                      <a:pt x="274" y="63"/>
                    </a:lnTo>
                    <a:lnTo>
                      <a:pt x="258" y="47"/>
                    </a:lnTo>
                    <a:lnTo>
                      <a:pt x="240" y="29"/>
                    </a:lnTo>
                    <a:lnTo>
                      <a:pt x="220" y="17"/>
                    </a:lnTo>
                    <a:lnTo>
                      <a:pt x="199" y="9"/>
                    </a:lnTo>
                    <a:lnTo>
                      <a:pt x="175" y="4"/>
                    </a:lnTo>
                    <a:lnTo>
                      <a:pt x="150" y="0"/>
                    </a:lnTo>
                    <a:lnTo>
                      <a:pt x="125" y="4"/>
                    </a:lnTo>
                    <a:lnTo>
                      <a:pt x="104" y="9"/>
                    </a:lnTo>
                    <a:lnTo>
                      <a:pt x="80" y="17"/>
                    </a:lnTo>
                    <a:lnTo>
                      <a:pt x="62" y="29"/>
                    </a:lnTo>
                    <a:lnTo>
                      <a:pt x="42" y="47"/>
                    </a:lnTo>
                    <a:lnTo>
                      <a:pt x="29" y="63"/>
                    </a:lnTo>
                    <a:lnTo>
                      <a:pt x="17" y="83"/>
                    </a:lnTo>
                    <a:lnTo>
                      <a:pt x="8" y="104"/>
                    </a:lnTo>
                    <a:lnTo>
                      <a:pt x="0" y="130"/>
                    </a:lnTo>
                    <a:lnTo>
                      <a:pt x="0" y="154"/>
                    </a:lnTo>
                    <a:lnTo>
                      <a:pt x="0" y="179"/>
                    </a:lnTo>
                    <a:lnTo>
                      <a:pt x="8" y="200"/>
                    </a:lnTo>
                    <a:lnTo>
                      <a:pt x="17" y="225"/>
                    </a:lnTo>
                    <a:lnTo>
                      <a:pt x="29" y="245"/>
                    </a:lnTo>
                    <a:lnTo>
                      <a:pt x="42" y="262"/>
                    </a:lnTo>
                    <a:lnTo>
                      <a:pt x="62" y="274"/>
                    </a:lnTo>
                    <a:lnTo>
                      <a:pt x="80" y="287"/>
                    </a:lnTo>
                    <a:lnTo>
                      <a:pt x="104" y="299"/>
                    </a:lnTo>
                    <a:lnTo>
                      <a:pt x="125" y="303"/>
                    </a:lnTo>
                    <a:lnTo>
                      <a:pt x="150" y="308"/>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62" name="Freeform 165">
                <a:extLst>
                  <a:ext uri="{FF2B5EF4-FFF2-40B4-BE49-F238E27FC236}">
                    <a16:creationId xmlns:a16="http://schemas.microsoft.com/office/drawing/2014/main" id="{B8F65C40-FC8C-4931-9476-D7764CA971D0}"/>
                  </a:ext>
                </a:extLst>
              </p:cNvPr>
              <p:cNvSpPr>
                <a:spLocks/>
              </p:cNvSpPr>
              <p:nvPr/>
            </p:nvSpPr>
            <p:spPr bwMode="auto">
              <a:xfrm>
                <a:off x="3402" y="1114"/>
                <a:ext cx="55" cy="55"/>
              </a:xfrm>
              <a:custGeom>
                <a:avLst/>
                <a:gdLst>
                  <a:gd name="T0" fmla="*/ 27 w 275"/>
                  <a:gd name="T1" fmla="*/ 55 h 275"/>
                  <a:gd name="T2" fmla="*/ 32 w 275"/>
                  <a:gd name="T3" fmla="*/ 54 h 275"/>
                  <a:gd name="T4" fmla="*/ 36 w 275"/>
                  <a:gd name="T5" fmla="*/ 53 h 275"/>
                  <a:gd name="T6" fmla="*/ 40 w 275"/>
                  <a:gd name="T7" fmla="*/ 52 h 275"/>
                  <a:gd name="T8" fmla="*/ 43 w 275"/>
                  <a:gd name="T9" fmla="*/ 49 h 275"/>
                  <a:gd name="T10" fmla="*/ 46 w 275"/>
                  <a:gd name="T11" fmla="*/ 47 h 275"/>
                  <a:gd name="T12" fmla="*/ 49 w 275"/>
                  <a:gd name="T13" fmla="*/ 43 h 275"/>
                  <a:gd name="T14" fmla="*/ 52 w 275"/>
                  <a:gd name="T15" fmla="*/ 40 h 275"/>
                  <a:gd name="T16" fmla="*/ 53 w 275"/>
                  <a:gd name="T17" fmla="*/ 36 h 275"/>
                  <a:gd name="T18" fmla="*/ 54 w 275"/>
                  <a:gd name="T19" fmla="*/ 32 h 275"/>
                  <a:gd name="T20" fmla="*/ 55 w 275"/>
                  <a:gd name="T21" fmla="*/ 27 h 275"/>
                  <a:gd name="T22" fmla="*/ 54 w 275"/>
                  <a:gd name="T23" fmla="*/ 23 h 275"/>
                  <a:gd name="T24" fmla="*/ 53 w 275"/>
                  <a:gd name="T25" fmla="*/ 19 h 275"/>
                  <a:gd name="T26" fmla="*/ 52 w 275"/>
                  <a:gd name="T27" fmla="*/ 15 h 275"/>
                  <a:gd name="T28" fmla="*/ 49 w 275"/>
                  <a:gd name="T29" fmla="*/ 12 h 275"/>
                  <a:gd name="T30" fmla="*/ 46 w 275"/>
                  <a:gd name="T31" fmla="*/ 9 h 275"/>
                  <a:gd name="T32" fmla="*/ 43 w 275"/>
                  <a:gd name="T33" fmla="*/ 6 h 275"/>
                  <a:gd name="T34" fmla="*/ 40 w 275"/>
                  <a:gd name="T35" fmla="*/ 4 h 275"/>
                  <a:gd name="T36" fmla="*/ 36 w 275"/>
                  <a:gd name="T37" fmla="*/ 2 h 275"/>
                  <a:gd name="T38" fmla="*/ 32 w 275"/>
                  <a:gd name="T39" fmla="*/ 1 h 275"/>
                  <a:gd name="T40" fmla="*/ 27 w 275"/>
                  <a:gd name="T41" fmla="*/ 0 h 275"/>
                  <a:gd name="T42" fmla="*/ 23 w 275"/>
                  <a:gd name="T43" fmla="*/ 1 h 275"/>
                  <a:gd name="T44" fmla="*/ 19 w 275"/>
                  <a:gd name="T45" fmla="*/ 2 h 275"/>
                  <a:gd name="T46" fmla="*/ 15 w 275"/>
                  <a:gd name="T47" fmla="*/ 4 h 275"/>
                  <a:gd name="T48" fmla="*/ 12 w 275"/>
                  <a:gd name="T49" fmla="*/ 6 h 275"/>
                  <a:gd name="T50" fmla="*/ 9 w 275"/>
                  <a:gd name="T51" fmla="*/ 9 h 275"/>
                  <a:gd name="T52" fmla="*/ 6 w 275"/>
                  <a:gd name="T53" fmla="*/ 12 h 275"/>
                  <a:gd name="T54" fmla="*/ 4 w 275"/>
                  <a:gd name="T55" fmla="*/ 15 h 275"/>
                  <a:gd name="T56" fmla="*/ 2 w 275"/>
                  <a:gd name="T57" fmla="*/ 19 h 275"/>
                  <a:gd name="T58" fmla="*/ 1 w 275"/>
                  <a:gd name="T59" fmla="*/ 23 h 275"/>
                  <a:gd name="T60" fmla="*/ 0 w 275"/>
                  <a:gd name="T61" fmla="*/ 27 h 275"/>
                  <a:gd name="T62" fmla="*/ 0 w 275"/>
                  <a:gd name="T63" fmla="*/ 28 h 275"/>
                  <a:gd name="T64" fmla="*/ 0 w 275"/>
                  <a:gd name="T65" fmla="*/ 29 h 275"/>
                  <a:gd name="T66" fmla="*/ 1 w 275"/>
                  <a:gd name="T67" fmla="*/ 33 h 275"/>
                  <a:gd name="T68" fmla="*/ 3 w 275"/>
                  <a:gd name="T69" fmla="*/ 37 h 275"/>
                  <a:gd name="T70" fmla="*/ 4 w 275"/>
                  <a:gd name="T71" fmla="*/ 41 h 275"/>
                  <a:gd name="T72" fmla="*/ 6 w 275"/>
                  <a:gd name="T73" fmla="*/ 44 h 275"/>
                  <a:gd name="T74" fmla="*/ 9 w 275"/>
                  <a:gd name="T75" fmla="*/ 47 h 275"/>
                  <a:gd name="T76" fmla="*/ 12 w 275"/>
                  <a:gd name="T77" fmla="*/ 50 h 275"/>
                  <a:gd name="T78" fmla="*/ 15 w 275"/>
                  <a:gd name="T79" fmla="*/ 52 h 275"/>
                  <a:gd name="T80" fmla="*/ 19 w 275"/>
                  <a:gd name="T81" fmla="*/ 53 h 275"/>
                  <a:gd name="T82" fmla="*/ 23 w 275"/>
                  <a:gd name="T83" fmla="*/ 54 h 275"/>
                  <a:gd name="T84" fmla="*/ 27 w 275"/>
                  <a:gd name="T85" fmla="*/ 55 h 27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5"/>
                  <a:gd name="T130" fmla="*/ 0 h 275"/>
                  <a:gd name="T131" fmla="*/ 275 w 275"/>
                  <a:gd name="T132" fmla="*/ 275 h 27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5" h="275">
                    <a:moveTo>
                      <a:pt x="137" y="275"/>
                    </a:moveTo>
                    <a:lnTo>
                      <a:pt x="158" y="270"/>
                    </a:lnTo>
                    <a:lnTo>
                      <a:pt x="180" y="266"/>
                    </a:lnTo>
                    <a:lnTo>
                      <a:pt x="200" y="258"/>
                    </a:lnTo>
                    <a:lnTo>
                      <a:pt x="216" y="245"/>
                    </a:lnTo>
                    <a:lnTo>
                      <a:pt x="232" y="234"/>
                    </a:lnTo>
                    <a:lnTo>
                      <a:pt x="245" y="216"/>
                    </a:lnTo>
                    <a:lnTo>
                      <a:pt x="258" y="200"/>
                    </a:lnTo>
                    <a:lnTo>
                      <a:pt x="266" y="180"/>
                    </a:lnTo>
                    <a:lnTo>
                      <a:pt x="270" y="158"/>
                    </a:lnTo>
                    <a:lnTo>
                      <a:pt x="275" y="137"/>
                    </a:lnTo>
                    <a:lnTo>
                      <a:pt x="270" y="117"/>
                    </a:lnTo>
                    <a:lnTo>
                      <a:pt x="266" y="96"/>
                    </a:lnTo>
                    <a:lnTo>
                      <a:pt x="258" y="75"/>
                    </a:lnTo>
                    <a:lnTo>
                      <a:pt x="245" y="59"/>
                    </a:lnTo>
                    <a:lnTo>
                      <a:pt x="232" y="43"/>
                    </a:lnTo>
                    <a:lnTo>
                      <a:pt x="216" y="30"/>
                    </a:lnTo>
                    <a:lnTo>
                      <a:pt x="200" y="18"/>
                    </a:lnTo>
                    <a:lnTo>
                      <a:pt x="180" y="9"/>
                    </a:lnTo>
                    <a:lnTo>
                      <a:pt x="158" y="5"/>
                    </a:lnTo>
                    <a:lnTo>
                      <a:pt x="137" y="0"/>
                    </a:lnTo>
                    <a:lnTo>
                      <a:pt x="117" y="5"/>
                    </a:lnTo>
                    <a:lnTo>
                      <a:pt x="96" y="9"/>
                    </a:lnTo>
                    <a:lnTo>
                      <a:pt x="75" y="18"/>
                    </a:lnTo>
                    <a:lnTo>
                      <a:pt x="59" y="30"/>
                    </a:lnTo>
                    <a:lnTo>
                      <a:pt x="43" y="43"/>
                    </a:lnTo>
                    <a:lnTo>
                      <a:pt x="30" y="59"/>
                    </a:lnTo>
                    <a:lnTo>
                      <a:pt x="18" y="75"/>
                    </a:lnTo>
                    <a:lnTo>
                      <a:pt x="9" y="96"/>
                    </a:lnTo>
                    <a:lnTo>
                      <a:pt x="5" y="117"/>
                    </a:lnTo>
                    <a:lnTo>
                      <a:pt x="0" y="137"/>
                    </a:lnTo>
                    <a:lnTo>
                      <a:pt x="0" y="142"/>
                    </a:lnTo>
                    <a:lnTo>
                      <a:pt x="0" y="146"/>
                    </a:lnTo>
                    <a:lnTo>
                      <a:pt x="5" y="167"/>
                    </a:lnTo>
                    <a:lnTo>
                      <a:pt x="13" y="187"/>
                    </a:lnTo>
                    <a:lnTo>
                      <a:pt x="21" y="204"/>
                    </a:lnTo>
                    <a:lnTo>
                      <a:pt x="30" y="221"/>
                    </a:lnTo>
                    <a:lnTo>
                      <a:pt x="46" y="237"/>
                    </a:lnTo>
                    <a:lnTo>
                      <a:pt x="59" y="250"/>
                    </a:lnTo>
                    <a:lnTo>
                      <a:pt x="75" y="258"/>
                    </a:lnTo>
                    <a:lnTo>
                      <a:pt x="96" y="266"/>
                    </a:lnTo>
                    <a:lnTo>
                      <a:pt x="117" y="270"/>
                    </a:lnTo>
                    <a:lnTo>
                      <a:pt x="137" y="275"/>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63" name="Freeform 166">
                <a:extLst>
                  <a:ext uri="{FF2B5EF4-FFF2-40B4-BE49-F238E27FC236}">
                    <a16:creationId xmlns:a16="http://schemas.microsoft.com/office/drawing/2014/main" id="{54126138-50FA-4811-AB15-7D874E0D9D75}"/>
                  </a:ext>
                </a:extLst>
              </p:cNvPr>
              <p:cNvSpPr>
                <a:spLocks/>
              </p:cNvSpPr>
              <p:nvPr/>
            </p:nvSpPr>
            <p:spPr bwMode="auto">
              <a:xfrm>
                <a:off x="3405" y="1115"/>
                <a:ext cx="47" cy="48"/>
              </a:xfrm>
              <a:custGeom>
                <a:avLst/>
                <a:gdLst>
                  <a:gd name="T0" fmla="*/ 24 w 237"/>
                  <a:gd name="T1" fmla="*/ 48 h 236"/>
                  <a:gd name="T2" fmla="*/ 27 w 237"/>
                  <a:gd name="T3" fmla="*/ 48 h 236"/>
                  <a:gd name="T4" fmla="*/ 31 w 237"/>
                  <a:gd name="T5" fmla="*/ 47 h 236"/>
                  <a:gd name="T6" fmla="*/ 35 w 237"/>
                  <a:gd name="T7" fmla="*/ 46 h 236"/>
                  <a:gd name="T8" fmla="*/ 38 w 237"/>
                  <a:gd name="T9" fmla="*/ 43 h 236"/>
                  <a:gd name="T10" fmla="*/ 40 w 237"/>
                  <a:gd name="T11" fmla="*/ 41 h 236"/>
                  <a:gd name="T12" fmla="*/ 43 w 237"/>
                  <a:gd name="T13" fmla="*/ 38 h 236"/>
                  <a:gd name="T14" fmla="*/ 44 w 237"/>
                  <a:gd name="T15" fmla="*/ 35 h 236"/>
                  <a:gd name="T16" fmla="*/ 46 w 237"/>
                  <a:gd name="T17" fmla="*/ 31 h 236"/>
                  <a:gd name="T18" fmla="*/ 47 w 237"/>
                  <a:gd name="T19" fmla="*/ 28 h 236"/>
                  <a:gd name="T20" fmla="*/ 47 w 237"/>
                  <a:gd name="T21" fmla="*/ 24 h 236"/>
                  <a:gd name="T22" fmla="*/ 47 w 237"/>
                  <a:gd name="T23" fmla="*/ 20 h 236"/>
                  <a:gd name="T24" fmla="*/ 46 w 237"/>
                  <a:gd name="T25" fmla="*/ 16 h 236"/>
                  <a:gd name="T26" fmla="*/ 44 w 237"/>
                  <a:gd name="T27" fmla="*/ 13 h 236"/>
                  <a:gd name="T28" fmla="*/ 43 w 237"/>
                  <a:gd name="T29" fmla="*/ 9 h 236"/>
                  <a:gd name="T30" fmla="*/ 40 w 237"/>
                  <a:gd name="T31" fmla="*/ 7 h 236"/>
                  <a:gd name="T32" fmla="*/ 38 w 237"/>
                  <a:gd name="T33" fmla="*/ 4 h 236"/>
                  <a:gd name="T34" fmla="*/ 35 w 237"/>
                  <a:gd name="T35" fmla="*/ 2 h 236"/>
                  <a:gd name="T36" fmla="*/ 31 w 237"/>
                  <a:gd name="T37" fmla="*/ 1 h 236"/>
                  <a:gd name="T38" fmla="*/ 27 w 237"/>
                  <a:gd name="T39" fmla="*/ 0 h 236"/>
                  <a:gd name="T40" fmla="*/ 24 w 237"/>
                  <a:gd name="T41" fmla="*/ 0 h 236"/>
                  <a:gd name="T42" fmla="*/ 20 w 237"/>
                  <a:gd name="T43" fmla="*/ 0 h 236"/>
                  <a:gd name="T44" fmla="*/ 16 w 237"/>
                  <a:gd name="T45" fmla="*/ 1 h 236"/>
                  <a:gd name="T46" fmla="*/ 13 w 237"/>
                  <a:gd name="T47" fmla="*/ 2 h 236"/>
                  <a:gd name="T48" fmla="*/ 10 w 237"/>
                  <a:gd name="T49" fmla="*/ 4 h 236"/>
                  <a:gd name="T50" fmla="*/ 7 w 237"/>
                  <a:gd name="T51" fmla="*/ 7 h 236"/>
                  <a:gd name="T52" fmla="*/ 5 w 237"/>
                  <a:gd name="T53" fmla="*/ 9 h 236"/>
                  <a:gd name="T54" fmla="*/ 2 w 237"/>
                  <a:gd name="T55" fmla="*/ 13 h 236"/>
                  <a:gd name="T56" fmla="*/ 2 w 237"/>
                  <a:gd name="T57" fmla="*/ 16 h 236"/>
                  <a:gd name="T58" fmla="*/ 1 w 237"/>
                  <a:gd name="T59" fmla="*/ 19 h 236"/>
                  <a:gd name="T60" fmla="*/ 0 w 237"/>
                  <a:gd name="T61" fmla="*/ 24 h 236"/>
                  <a:gd name="T62" fmla="*/ 0 w 237"/>
                  <a:gd name="T63" fmla="*/ 24 h 236"/>
                  <a:gd name="T64" fmla="*/ 0 w 237"/>
                  <a:gd name="T65" fmla="*/ 25 h 236"/>
                  <a:gd name="T66" fmla="*/ 1 w 237"/>
                  <a:gd name="T67" fmla="*/ 29 h 236"/>
                  <a:gd name="T68" fmla="*/ 2 w 237"/>
                  <a:gd name="T69" fmla="*/ 32 h 236"/>
                  <a:gd name="T70" fmla="*/ 3 w 237"/>
                  <a:gd name="T71" fmla="*/ 35 h 236"/>
                  <a:gd name="T72" fmla="*/ 5 w 237"/>
                  <a:gd name="T73" fmla="*/ 39 h 236"/>
                  <a:gd name="T74" fmla="*/ 7 w 237"/>
                  <a:gd name="T75" fmla="*/ 41 h 236"/>
                  <a:gd name="T76" fmla="*/ 10 w 237"/>
                  <a:gd name="T77" fmla="*/ 44 h 236"/>
                  <a:gd name="T78" fmla="*/ 13 w 237"/>
                  <a:gd name="T79" fmla="*/ 46 h 236"/>
                  <a:gd name="T80" fmla="*/ 16 w 237"/>
                  <a:gd name="T81" fmla="*/ 47 h 236"/>
                  <a:gd name="T82" fmla="*/ 20 w 237"/>
                  <a:gd name="T83" fmla="*/ 48 h 236"/>
                  <a:gd name="T84" fmla="*/ 24 w 237"/>
                  <a:gd name="T85" fmla="*/ 48 h 2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7"/>
                  <a:gd name="T130" fmla="*/ 0 h 236"/>
                  <a:gd name="T131" fmla="*/ 237 w 237"/>
                  <a:gd name="T132" fmla="*/ 236 h 2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7" h="236">
                    <a:moveTo>
                      <a:pt x="120" y="236"/>
                    </a:moveTo>
                    <a:lnTo>
                      <a:pt x="137" y="236"/>
                    </a:lnTo>
                    <a:lnTo>
                      <a:pt x="158" y="232"/>
                    </a:lnTo>
                    <a:lnTo>
                      <a:pt x="174" y="225"/>
                    </a:lnTo>
                    <a:lnTo>
                      <a:pt x="191" y="212"/>
                    </a:lnTo>
                    <a:lnTo>
                      <a:pt x="203" y="203"/>
                    </a:lnTo>
                    <a:lnTo>
                      <a:pt x="216" y="187"/>
                    </a:lnTo>
                    <a:lnTo>
                      <a:pt x="224" y="171"/>
                    </a:lnTo>
                    <a:lnTo>
                      <a:pt x="232" y="153"/>
                    </a:lnTo>
                    <a:lnTo>
                      <a:pt x="237" y="137"/>
                    </a:lnTo>
                    <a:lnTo>
                      <a:pt x="237" y="117"/>
                    </a:lnTo>
                    <a:lnTo>
                      <a:pt x="237" y="99"/>
                    </a:lnTo>
                    <a:lnTo>
                      <a:pt x="232" y="79"/>
                    </a:lnTo>
                    <a:lnTo>
                      <a:pt x="224" y="63"/>
                    </a:lnTo>
                    <a:lnTo>
                      <a:pt x="216" y="45"/>
                    </a:lnTo>
                    <a:lnTo>
                      <a:pt x="203" y="34"/>
                    </a:lnTo>
                    <a:lnTo>
                      <a:pt x="191" y="21"/>
                    </a:lnTo>
                    <a:lnTo>
                      <a:pt x="174" y="12"/>
                    </a:lnTo>
                    <a:lnTo>
                      <a:pt x="158" y="4"/>
                    </a:lnTo>
                    <a:lnTo>
                      <a:pt x="137" y="0"/>
                    </a:lnTo>
                    <a:lnTo>
                      <a:pt x="120" y="0"/>
                    </a:lnTo>
                    <a:lnTo>
                      <a:pt x="100" y="0"/>
                    </a:lnTo>
                    <a:lnTo>
                      <a:pt x="83" y="4"/>
                    </a:lnTo>
                    <a:lnTo>
                      <a:pt x="66" y="12"/>
                    </a:lnTo>
                    <a:lnTo>
                      <a:pt x="50" y="21"/>
                    </a:lnTo>
                    <a:lnTo>
                      <a:pt x="37" y="34"/>
                    </a:lnTo>
                    <a:lnTo>
                      <a:pt x="25" y="45"/>
                    </a:lnTo>
                    <a:lnTo>
                      <a:pt x="12" y="63"/>
                    </a:lnTo>
                    <a:lnTo>
                      <a:pt x="8" y="79"/>
                    </a:lnTo>
                    <a:lnTo>
                      <a:pt x="5" y="95"/>
                    </a:lnTo>
                    <a:lnTo>
                      <a:pt x="0" y="117"/>
                    </a:lnTo>
                    <a:lnTo>
                      <a:pt x="0" y="120"/>
                    </a:lnTo>
                    <a:lnTo>
                      <a:pt x="0" y="124"/>
                    </a:lnTo>
                    <a:lnTo>
                      <a:pt x="5" y="141"/>
                    </a:lnTo>
                    <a:lnTo>
                      <a:pt x="8" y="158"/>
                    </a:lnTo>
                    <a:lnTo>
                      <a:pt x="17" y="174"/>
                    </a:lnTo>
                    <a:lnTo>
                      <a:pt x="25" y="191"/>
                    </a:lnTo>
                    <a:lnTo>
                      <a:pt x="37" y="203"/>
                    </a:lnTo>
                    <a:lnTo>
                      <a:pt x="50" y="216"/>
                    </a:lnTo>
                    <a:lnTo>
                      <a:pt x="66" y="225"/>
                    </a:lnTo>
                    <a:lnTo>
                      <a:pt x="83" y="232"/>
                    </a:lnTo>
                    <a:lnTo>
                      <a:pt x="100" y="236"/>
                    </a:lnTo>
                    <a:lnTo>
                      <a:pt x="120" y="236"/>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64" name="Freeform 167">
                <a:extLst>
                  <a:ext uri="{FF2B5EF4-FFF2-40B4-BE49-F238E27FC236}">
                    <a16:creationId xmlns:a16="http://schemas.microsoft.com/office/drawing/2014/main" id="{D2C260B7-ED7A-4B11-A99A-7461D17BF130}"/>
                  </a:ext>
                </a:extLst>
              </p:cNvPr>
              <p:cNvSpPr>
                <a:spLocks/>
              </p:cNvSpPr>
              <p:nvPr/>
            </p:nvSpPr>
            <p:spPr bwMode="auto">
              <a:xfrm>
                <a:off x="3407" y="1116"/>
                <a:ext cx="41" cy="41"/>
              </a:xfrm>
              <a:custGeom>
                <a:avLst/>
                <a:gdLst>
                  <a:gd name="T0" fmla="*/ 21 w 204"/>
                  <a:gd name="T1" fmla="*/ 41 h 203"/>
                  <a:gd name="T2" fmla="*/ 24 w 204"/>
                  <a:gd name="T3" fmla="*/ 41 h 203"/>
                  <a:gd name="T4" fmla="*/ 27 w 204"/>
                  <a:gd name="T5" fmla="*/ 40 h 203"/>
                  <a:gd name="T6" fmla="*/ 30 w 204"/>
                  <a:gd name="T7" fmla="*/ 39 h 203"/>
                  <a:gd name="T8" fmla="*/ 33 w 204"/>
                  <a:gd name="T9" fmla="*/ 37 h 203"/>
                  <a:gd name="T10" fmla="*/ 35 w 204"/>
                  <a:gd name="T11" fmla="*/ 35 h 203"/>
                  <a:gd name="T12" fmla="*/ 37 w 204"/>
                  <a:gd name="T13" fmla="*/ 33 h 203"/>
                  <a:gd name="T14" fmla="*/ 38 w 204"/>
                  <a:gd name="T15" fmla="*/ 30 h 203"/>
                  <a:gd name="T16" fmla="*/ 40 w 204"/>
                  <a:gd name="T17" fmla="*/ 27 h 203"/>
                  <a:gd name="T18" fmla="*/ 41 w 204"/>
                  <a:gd name="T19" fmla="*/ 24 h 203"/>
                  <a:gd name="T20" fmla="*/ 41 w 204"/>
                  <a:gd name="T21" fmla="*/ 21 h 203"/>
                  <a:gd name="T22" fmla="*/ 41 w 204"/>
                  <a:gd name="T23" fmla="*/ 18 h 203"/>
                  <a:gd name="T24" fmla="*/ 40 w 204"/>
                  <a:gd name="T25" fmla="*/ 14 h 203"/>
                  <a:gd name="T26" fmla="*/ 38 w 204"/>
                  <a:gd name="T27" fmla="*/ 11 h 203"/>
                  <a:gd name="T28" fmla="*/ 37 w 204"/>
                  <a:gd name="T29" fmla="*/ 8 h 203"/>
                  <a:gd name="T30" fmla="*/ 35 w 204"/>
                  <a:gd name="T31" fmla="*/ 6 h 203"/>
                  <a:gd name="T32" fmla="*/ 33 w 204"/>
                  <a:gd name="T33" fmla="*/ 4 h 203"/>
                  <a:gd name="T34" fmla="*/ 30 w 204"/>
                  <a:gd name="T35" fmla="*/ 2 h 203"/>
                  <a:gd name="T36" fmla="*/ 27 w 204"/>
                  <a:gd name="T37" fmla="*/ 1 h 203"/>
                  <a:gd name="T38" fmla="*/ 24 w 204"/>
                  <a:gd name="T39" fmla="*/ 0 h 203"/>
                  <a:gd name="T40" fmla="*/ 21 w 204"/>
                  <a:gd name="T41" fmla="*/ 0 h 203"/>
                  <a:gd name="T42" fmla="*/ 18 w 204"/>
                  <a:gd name="T43" fmla="*/ 0 h 203"/>
                  <a:gd name="T44" fmla="*/ 14 w 204"/>
                  <a:gd name="T45" fmla="*/ 1 h 203"/>
                  <a:gd name="T46" fmla="*/ 11 w 204"/>
                  <a:gd name="T47" fmla="*/ 2 h 203"/>
                  <a:gd name="T48" fmla="*/ 8 w 204"/>
                  <a:gd name="T49" fmla="*/ 4 h 203"/>
                  <a:gd name="T50" fmla="*/ 6 w 204"/>
                  <a:gd name="T51" fmla="*/ 6 h 203"/>
                  <a:gd name="T52" fmla="*/ 4 w 204"/>
                  <a:gd name="T53" fmla="*/ 8 h 203"/>
                  <a:gd name="T54" fmla="*/ 3 w 204"/>
                  <a:gd name="T55" fmla="*/ 11 h 203"/>
                  <a:gd name="T56" fmla="*/ 1 w 204"/>
                  <a:gd name="T57" fmla="*/ 13 h 203"/>
                  <a:gd name="T58" fmla="*/ 0 w 204"/>
                  <a:gd name="T59" fmla="*/ 17 h 203"/>
                  <a:gd name="T60" fmla="*/ 0 w 204"/>
                  <a:gd name="T61" fmla="*/ 20 h 203"/>
                  <a:gd name="T62" fmla="*/ 0 w 204"/>
                  <a:gd name="T63" fmla="*/ 21 h 203"/>
                  <a:gd name="T64" fmla="*/ 0 w 204"/>
                  <a:gd name="T65" fmla="*/ 24 h 203"/>
                  <a:gd name="T66" fmla="*/ 1 w 204"/>
                  <a:gd name="T67" fmla="*/ 28 h 203"/>
                  <a:gd name="T68" fmla="*/ 3 w 204"/>
                  <a:gd name="T69" fmla="*/ 30 h 203"/>
                  <a:gd name="T70" fmla="*/ 4 w 204"/>
                  <a:gd name="T71" fmla="*/ 34 h 203"/>
                  <a:gd name="T72" fmla="*/ 6 w 204"/>
                  <a:gd name="T73" fmla="*/ 35 h 203"/>
                  <a:gd name="T74" fmla="*/ 8 w 204"/>
                  <a:gd name="T75" fmla="*/ 38 h 203"/>
                  <a:gd name="T76" fmla="*/ 11 w 204"/>
                  <a:gd name="T77" fmla="*/ 39 h 203"/>
                  <a:gd name="T78" fmla="*/ 14 w 204"/>
                  <a:gd name="T79" fmla="*/ 40 h 203"/>
                  <a:gd name="T80" fmla="*/ 18 w 204"/>
                  <a:gd name="T81" fmla="*/ 41 h 203"/>
                  <a:gd name="T82" fmla="*/ 21 w 204"/>
                  <a:gd name="T83" fmla="*/ 41 h 20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4"/>
                  <a:gd name="T127" fmla="*/ 0 h 203"/>
                  <a:gd name="T128" fmla="*/ 204 w 204"/>
                  <a:gd name="T129" fmla="*/ 203 h 20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4" h="203">
                    <a:moveTo>
                      <a:pt x="104" y="203"/>
                    </a:moveTo>
                    <a:lnTo>
                      <a:pt x="121" y="203"/>
                    </a:lnTo>
                    <a:lnTo>
                      <a:pt x="133" y="199"/>
                    </a:lnTo>
                    <a:lnTo>
                      <a:pt x="150" y="191"/>
                    </a:lnTo>
                    <a:lnTo>
                      <a:pt x="162" y="183"/>
                    </a:lnTo>
                    <a:lnTo>
                      <a:pt x="175" y="174"/>
                    </a:lnTo>
                    <a:lnTo>
                      <a:pt x="183" y="162"/>
                    </a:lnTo>
                    <a:lnTo>
                      <a:pt x="191" y="149"/>
                    </a:lnTo>
                    <a:lnTo>
                      <a:pt x="200" y="133"/>
                    </a:lnTo>
                    <a:lnTo>
                      <a:pt x="204" y="120"/>
                    </a:lnTo>
                    <a:lnTo>
                      <a:pt x="204" y="104"/>
                    </a:lnTo>
                    <a:lnTo>
                      <a:pt x="204" y="87"/>
                    </a:lnTo>
                    <a:lnTo>
                      <a:pt x="200" y="71"/>
                    </a:lnTo>
                    <a:lnTo>
                      <a:pt x="191" y="54"/>
                    </a:lnTo>
                    <a:lnTo>
                      <a:pt x="183" y="41"/>
                    </a:lnTo>
                    <a:lnTo>
                      <a:pt x="175" y="30"/>
                    </a:lnTo>
                    <a:lnTo>
                      <a:pt x="162" y="21"/>
                    </a:lnTo>
                    <a:lnTo>
                      <a:pt x="150" y="12"/>
                    </a:lnTo>
                    <a:lnTo>
                      <a:pt x="133" y="5"/>
                    </a:lnTo>
                    <a:lnTo>
                      <a:pt x="121" y="0"/>
                    </a:lnTo>
                    <a:lnTo>
                      <a:pt x="104" y="0"/>
                    </a:lnTo>
                    <a:lnTo>
                      <a:pt x="88" y="0"/>
                    </a:lnTo>
                    <a:lnTo>
                      <a:pt x="71" y="5"/>
                    </a:lnTo>
                    <a:lnTo>
                      <a:pt x="54" y="12"/>
                    </a:lnTo>
                    <a:lnTo>
                      <a:pt x="42" y="21"/>
                    </a:lnTo>
                    <a:lnTo>
                      <a:pt x="29" y="30"/>
                    </a:lnTo>
                    <a:lnTo>
                      <a:pt x="21" y="41"/>
                    </a:lnTo>
                    <a:lnTo>
                      <a:pt x="13" y="54"/>
                    </a:lnTo>
                    <a:lnTo>
                      <a:pt x="5" y="66"/>
                    </a:lnTo>
                    <a:lnTo>
                      <a:pt x="0" y="83"/>
                    </a:lnTo>
                    <a:lnTo>
                      <a:pt x="0" y="100"/>
                    </a:lnTo>
                    <a:lnTo>
                      <a:pt x="0" y="104"/>
                    </a:lnTo>
                    <a:lnTo>
                      <a:pt x="0" y="120"/>
                    </a:lnTo>
                    <a:lnTo>
                      <a:pt x="5" y="137"/>
                    </a:lnTo>
                    <a:lnTo>
                      <a:pt x="13" y="149"/>
                    </a:lnTo>
                    <a:lnTo>
                      <a:pt x="21" y="167"/>
                    </a:lnTo>
                    <a:lnTo>
                      <a:pt x="29" y="174"/>
                    </a:lnTo>
                    <a:lnTo>
                      <a:pt x="42" y="187"/>
                    </a:lnTo>
                    <a:lnTo>
                      <a:pt x="54" y="195"/>
                    </a:lnTo>
                    <a:lnTo>
                      <a:pt x="71" y="199"/>
                    </a:lnTo>
                    <a:lnTo>
                      <a:pt x="88" y="203"/>
                    </a:lnTo>
                    <a:lnTo>
                      <a:pt x="104" y="203"/>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65" name="Freeform 168">
                <a:extLst>
                  <a:ext uri="{FF2B5EF4-FFF2-40B4-BE49-F238E27FC236}">
                    <a16:creationId xmlns:a16="http://schemas.microsoft.com/office/drawing/2014/main" id="{BE5B3BA6-17D8-4B34-882A-28733A5B23BF}"/>
                  </a:ext>
                </a:extLst>
              </p:cNvPr>
              <p:cNvSpPr>
                <a:spLocks/>
              </p:cNvSpPr>
              <p:nvPr/>
            </p:nvSpPr>
            <p:spPr bwMode="auto">
              <a:xfrm>
                <a:off x="3410" y="1117"/>
                <a:ext cx="34" cy="34"/>
              </a:xfrm>
              <a:custGeom>
                <a:avLst/>
                <a:gdLst>
                  <a:gd name="T0" fmla="*/ 17 w 170"/>
                  <a:gd name="T1" fmla="*/ 34 h 169"/>
                  <a:gd name="T2" fmla="*/ 20 w 170"/>
                  <a:gd name="T3" fmla="*/ 34 h 169"/>
                  <a:gd name="T4" fmla="*/ 22 w 170"/>
                  <a:gd name="T5" fmla="*/ 33 h 169"/>
                  <a:gd name="T6" fmla="*/ 25 w 170"/>
                  <a:gd name="T7" fmla="*/ 33 h 169"/>
                  <a:gd name="T8" fmla="*/ 27 w 170"/>
                  <a:gd name="T9" fmla="*/ 31 h 169"/>
                  <a:gd name="T10" fmla="*/ 29 w 170"/>
                  <a:gd name="T11" fmla="*/ 29 h 169"/>
                  <a:gd name="T12" fmla="*/ 31 w 170"/>
                  <a:gd name="T13" fmla="*/ 27 h 169"/>
                  <a:gd name="T14" fmla="*/ 32 w 170"/>
                  <a:gd name="T15" fmla="*/ 25 h 169"/>
                  <a:gd name="T16" fmla="*/ 33 w 170"/>
                  <a:gd name="T17" fmla="*/ 22 h 169"/>
                  <a:gd name="T18" fmla="*/ 34 w 170"/>
                  <a:gd name="T19" fmla="*/ 20 h 169"/>
                  <a:gd name="T20" fmla="*/ 34 w 170"/>
                  <a:gd name="T21" fmla="*/ 17 h 169"/>
                  <a:gd name="T22" fmla="*/ 34 w 170"/>
                  <a:gd name="T23" fmla="*/ 14 h 169"/>
                  <a:gd name="T24" fmla="*/ 33 w 170"/>
                  <a:gd name="T25" fmla="*/ 11 h 169"/>
                  <a:gd name="T26" fmla="*/ 32 w 170"/>
                  <a:gd name="T27" fmla="*/ 9 h 169"/>
                  <a:gd name="T28" fmla="*/ 31 w 170"/>
                  <a:gd name="T29" fmla="*/ 7 h 169"/>
                  <a:gd name="T30" fmla="*/ 29 w 170"/>
                  <a:gd name="T31" fmla="*/ 5 h 169"/>
                  <a:gd name="T32" fmla="*/ 27 w 170"/>
                  <a:gd name="T33" fmla="*/ 3 h 169"/>
                  <a:gd name="T34" fmla="*/ 25 w 170"/>
                  <a:gd name="T35" fmla="*/ 1 h 169"/>
                  <a:gd name="T36" fmla="*/ 22 w 170"/>
                  <a:gd name="T37" fmla="*/ 1 h 169"/>
                  <a:gd name="T38" fmla="*/ 20 w 170"/>
                  <a:gd name="T39" fmla="*/ 0 h 169"/>
                  <a:gd name="T40" fmla="*/ 17 w 170"/>
                  <a:gd name="T41" fmla="*/ 0 h 169"/>
                  <a:gd name="T42" fmla="*/ 14 w 170"/>
                  <a:gd name="T43" fmla="*/ 0 h 169"/>
                  <a:gd name="T44" fmla="*/ 12 w 170"/>
                  <a:gd name="T45" fmla="*/ 1 h 169"/>
                  <a:gd name="T46" fmla="*/ 9 w 170"/>
                  <a:gd name="T47" fmla="*/ 1 h 169"/>
                  <a:gd name="T48" fmla="*/ 7 w 170"/>
                  <a:gd name="T49" fmla="*/ 3 h 169"/>
                  <a:gd name="T50" fmla="*/ 5 w 170"/>
                  <a:gd name="T51" fmla="*/ 5 h 169"/>
                  <a:gd name="T52" fmla="*/ 3 w 170"/>
                  <a:gd name="T53" fmla="*/ 6 h 169"/>
                  <a:gd name="T54" fmla="*/ 2 w 170"/>
                  <a:gd name="T55" fmla="*/ 9 h 169"/>
                  <a:gd name="T56" fmla="*/ 1 w 170"/>
                  <a:gd name="T57" fmla="*/ 11 h 169"/>
                  <a:gd name="T58" fmla="*/ 0 w 170"/>
                  <a:gd name="T59" fmla="*/ 14 h 169"/>
                  <a:gd name="T60" fmla="*/ 0 w 170"/>
                  <a:gd name="T61" fmla="*/ 16 h 169"/>
                  <a:gd name="T62" fmla="*/ 0 w 170"/>
                  <a:gd name="T63" fmla="*/ 17 h 169"/>
                  <a:gd name="T64" fmla="*/ 0 w 170"/>
                  <a:gd name="T65" fmla="*/ 20 h 169"/>
                  <a:gd name="T66" fmla="*/ 1 w 170"/>
                  <a:gd name="T67" fmla="*/ 23 h 169"/>
                  <a:gd name="T68" fmla="*/ 2 w 170"/>
                  <a:gd name="T69" fmla="*/ 26 h 169"/>
                  <a:gd name="T70" fmla="*/ 3 w 170"/>
                  <a:gd name="T71" fmla="*/ 27 h 169"/>
                  <a:gd name="T72" fmla="*/ 5 w 170"/>
                  <a:gd name="T73" fmla="*/ 30 h 169"/>
                  <a:gd name="T74" fmla="*/ 7 w 170"/>
                  <a:gd name="T75" fmla="*/ 32 h 169"/>
                  <a:gd name="T76" fmla="*/ 9 w 170"/>
                  <a:gd name="T77" fmla="*/ 33 h 169"/>
                  <a:gd name="T78" fmla="*/ 12 w 170"/>
                  <a:gd name="T79" fmla="*/ 33 h 169"/>
                  <a:gd name="T80" fmla="*/ 14 w 170"/>
                  <a:gd name="T81" fmla="*/ 34 h 169"/>
                  <a:gd name="T82" fmla="*/ 17 w 170"/>
                  <a:gd name="T83" fmla="*/ 34 h 16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0"/>
                  <a:gd name="T127" fmla="*/ 0 h 169"/>
                  <a:gd name="T128" fmla="*/ 170 w 170"/>
                  <a:gd name="T129" fmla="*/ 169 h 16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0" h="169">
                    <a:moveTo>
                      <a:pt x="83" y="169"/>
                    </a:moveTo>
                    <a:lnTo>
                      <a:pt x="99" y="169"/>
                    </a:lnTo>
                    <a:lnTo>
                      <a:pt x="112" y="165"/>
                    </a:lnTo>
                    <a:lnTo>
                      <a:pt x="124" y="162"/>
                    </a:lnTo>
                    <a:lnTo>
                      <a:pt x="133" y="153"/>
                    </a:lnTo>
                    <a:lnTo>
                      <a:pt x="145" y="144"/>
                    </a:lnTo>
                    <a:lnTo>
                      <a:pt x="153" y="136"/>
                    </a:lnTo>
                    <a:lnTo>
                      <a:pt x="162" y="124"/>
                    </a:lnTo>
                    <a:lnTo>
                      <a:pt x="166" y="111"/>
                    </a:lnTo>
                    <a:lnTo>
                      <a:pt x="170" y="99"/>
                    </a:lnTo>
                    <a:lnTo>
                      <a:pt x="170" y="86"/>
                    </a:lnTo>
                    <a:lnTo>
                      <a:pt x="170" y="70"/>
                    </a:lnTo>
                    <a:lnTo>
                      <a:pt x="166" y="57"/>
                    </a:lnTo>
                    <a:lnTo>
                      <a:pt x="162" y="45"/>
                    </a:lnTo>
                    <a:lnTo>
                      <a:pt x="153" y="36"/>
                    </a:lnTo>
                    <a:lnTo>
                      <a:pt x="145" y="25"/>
                    </a:lnTo>
                    <a:lnTo>
                      <a:pt x="133" y="16"/>
                    </a:lnTo>
                    <a:lnTo>
                      <a:pt x="124" y="7"/>
                    </a:lnTo>
                    <a:lnTo>
                      <a:pt x="112" y="3"/>
                    </a:lnTo>
                    <a:lnTo>
                      <a:pt x="99" y="0"/>
                    </a:lnTo>
                    <a:lnTo>
                      <a:pt x="83" y="0"/>
                    </a:lnTo>
                    <a:lnTo>
                      <a:pt x="70" y="0"/>
                    </a:lnTo>
                    <a:lnTo>
                      <a:pt x="58" y="3"/>
                    </a:lnTo>
                    <a:lnTo>
                      <a:pt x="46" y="7"/>
                    </a:lnTo>
                    <a:lnTo>
                      <a:pt x="34" y="16"/>
                    </a:lnTo>
                    <a:lnTo>
                      <a:pt x="25" y="25"/>
                    </a:lnTo>
                    <a:lnTo>
                      <a:pt x="16" y="32"/>
                    </a:lnTo>
                    <a:lnTo>
                      <a:pt x="8" y="45"/>
                    </a:lnTo>
                    <a:lnTo>
                      <a:pt x="5" y="57"/>
                    </a:lnTo>
                    <a:lnTo>
                      <a:pt x="0" y="70"/>
                    </a:lnTo>
                    <a:lnTo>
                      <a:pt x="0" y="82"/>
                    </a:lnTo>
                    <a:lnTo>
                      <a:pt x="0" y="86"/>
                    </a:lnTo>
                    <a:lnTo>
                      <a:pt x="0" y="99"/>
                    </a:lnTo>
                    <a:lnTo>
                      <a:pt x="5" y="115"/>
                    </a:lnTo>
                    <a:lnTo>
                      <a:pt x="8" y="128"/>
                    </a:lnTo>
                    <a:lnTo>
                      <a:pt x="16" y="136"/>
                    </a:lnTo>
                    <a:lnTo>
                      <a:pt x="25" y="149"/>
                    </a:lnTo>
                    <a:lnTo>
                      <a:pt x="34" y="157"/>
                    </a:lnTo>
                    <a:lnTo>
                      <a:pt x="46" y="162"/>
                    </a:lnTo>
                    <a:lnTo>
                      <a:pt x="58" y="165"/>
                    </a:lnTo>
                    <a:lnTo>
                      <a:pt x="70" y="169"/>
                    </a:lnTo>
                    <a:lnTo>
                      <a:pt x="83" y="169"/>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66" name="Freeform 169">
                <a:extLst>
                  <a:ext uri="{FF2B5EF4-FFF2-40B4-BE49-F238E27FC236}">
                    <a16:creationId xmlns:a16="http://schemas.microsoft.com/office/drawing/2014/main" id="{8A9CFC4A-8DF4-4BF7-9277-EEF8792B7FA8}"/>
                  </a:ext>
                </a:extLst>
              </p:cNvPr>
              <p:cNvSpPr>
                <a:spLocks/>
              </p:cNvSpPr>
              <p:nvPr/>
            </p:nvSpPr>
            <p:spPr bwMode="auto">
              <a:xfrm>
                <a:off x="3411" y="1118"/>
                <a:ext cx="29" cy="28"/>
              </a:xfrm>
              <a:custGeom>
                <a:avLst/>
                <a:gdLst>
                  <a:gd name="T0" fmla="*/ 15 w 141"/>
                  <a:gd name="T1" fmla="*/ 28 h 141"/>
                  <a:gd name="T2" fmla="*/ 17 w 141"/>
                  <a:gd name="T3" fmla="*/ 27 h 141"/>
                  <a:gd name="T4" fmla="*/ 19 w 141"/>
                  <a:gd name="T5" fmla="*/ 27 h 141"/>
                  <a:gd name="T6" fmla="*/ 21 w 141"/>
                  <a:gd name="T7" fmla="*/ 26 h 141"/>
                  <a:gd name="T8" fmla="*/ 23 w 141"/>
                  <a:gd name="T9" fmla="*/ 25 h 141"/>
                  <a:gd name="T10" fmla="*/ 25 w 141"/>
                  <a:gd name="T11" fmla="*/ 24 h 141"/>
                  <a:gd name="T12" fmla="*/ 26 w 141"/>
                  <a:gd name="T13" fmla="*/ 22 h 141"/>
                  <a:gd name="T14" fmla="*/ 28 w 141"/>
                  <a:gd name="T15" fmla="*/ 21 h 141"/>
                  <a:gd name="T16" fmla="*/ 28 w 141"/>
                  <a:gd name="T17" fmla="*/ 18 h 141"/>
                  <a:gd name="T18" fmla="*/ 28 w 141"/>
                  <a:gd name="T19" fmla="*/ 16 h 141"/>
                  <a:gd name="T20" fmla="*/ 29 w 141"/>
                  <a:gd name="T21" fmla="*/ 14 h 141"/>
                  <a:gd name="T22" fmla="*/ 28 w 141"/>
                  <a:gd name="T23" fmla="*/ 12 h 141"/>
                  <a:gd name="T24" fmla="*/ 28 w 141"/>
                  <a:gd name="T25" fmla="*/ 10 h 141"/>
                  <a:gd name="T26" fmla="*/ 28 w 141"/>
                  <a:gd name="T27" fmla="*/ 8 h 141"/>
                  <a:gd name="T28" fmla="*/ 26 w 141"/>
                  <a:gd name="T29" fmla="*/ 6 h 141"/>
                  <a:gd name="T30" fmla="*/ 25 w 141"/>
                  <a:gd name="T31" fmla="*/ 4 h 141"/>
                  <a:gd name="T32" fmla="*/ 23 w 141"/>
                  <a:gd name="T33" fmla="*/ 3 h 141"/>
                  <a:gd name="T34" fmla="*/ 21 w 141"/>
                  <a:gd name="T35" fmla="*/ 2 h 141"/>
                  <a:gd name="T36" fmla="*/ 19 w 141"/>
                  <a:gd name="T37" fmla="*/ 1 h 141"/>
                  <a:gd name="T38" fmla="*/ 17 w 141"/>
                  <a:gd name="T39" fmla="*/ 1 h 141"/>
                  <a:gd name="T40" fmla="*/ 15 w 141"/>
                  <a:gd name="T41" fmla="*/ 0 h 141"/>
                  <a:gd name="T42" fmla="*/ 12 w 141"/>
                  <a:gd name="T43" fmla="*/ 1 h 141"/>
                  <a:gd name="T44" fmla="*/ 10 w 141"/>
                  <a:gd name="T45" fmla="*/ 1 h 141"/>
                  <a:gd name="T46" fmla="*/ 8 w 141"/>
                  <a:gd name="T47" fmla="*/ 2 h 141"/>
                  <a:gd name="T48" fmla="*/ 6 w 141"/>
                  <a:gd name="T49" fmla="*/ 3 h 141"/>
                  <a:gd name="T50" fmla="*/ 4 w 141"/>
                  <a:gd name="T51" fmla="*/ 4 h 141"/>
                  <a:gd name="T52" fmla="*/ 3 w 141"/>
                  <a:gd name="T53" fmla="*/ 6 h 141"/>
                  <a:gd name="T54" fmla="*/ 2 w 141"/>
                  <a:gd name="T55" fmla="*/ 8 h 141"/>
                  <a:gd name="T56" fmla="*/ 1 w 141"/>
                  <a:gd name="T57" fmla="*/ 10 h 141"/>
                  <a:gd name="T58" fmla="*/ 1 w 141"/>
                  <a:gd name="T59" fmla="*/ 12 h 141"/>
                  <a:gd name="T60" fmla="*/ 0 w 141"/>
                  <a:gd name="T61" fmla="*/ 14 h 141"/>
                  <a:gd name="T62" fmla="*/ 1 w 141"/>
                  <a:gd name="T63" fmla="*/ 16 h 141"/>
                  <a:gd name="T64" fmla="*/ 1 w 141"/>
                  <a:gd name="T65" fmla="*/ 18 h 141"/>
                  <a:gd name="T66" fmla="*/ 2 w 141"/>
                  <a:gd name="T67" fmla="*/ 21 h 141"/>
                  <a:gd name="T68" fmla="*/ 3 w 141"/>
                  <a:gd name="T69" fmla="*/ 22 h 141"/>
                  <a:gd name="T70" fmla="*/ 4 w 141"/>
                  <a:gd name="T71" fmla="*/ 24 h 141"/>
                  <a:gd name="T72" fmla="*/ 6 w 141"/>
                  <a:gd name="T73" fmla="*/ 25 h 141"/>
                  <a:gd name="T74" fmla="*/ 8 w 141"/>
                  <a:gd name="T75" fmla="*/ 26 h 141"/>
                  <a:gd name="T76" fmla="*/ 10 w 141"/>
                  <a:gd name="T77" fmla="*/ 27 h 141"/>
                  <a:gd name="T78" fmla="*/ 12 w 141"/>
                  <a:gd name="T79" fmla="*/ 27 h 141"/>
                  <a:gd name="T80" fmla="*/ 15 w 141"/>
                  <a:gd name="T81" fmla="*/ 28 h 14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41"/>
                  <a:gd name="T124" fmla="*/ 0 h 141"/>
                  <a:gd name="T125" fmla="*/ 141 w 141"/>
                  <a:gd name="T126" fmla="*/ 141 h 14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41" h="141">
                    <a:moveTo>
                      <a:pt x="71" y="141"/>
                    </a:moveTo>
                    <a:lnTo>
                      <a:pt x="83" y="137"/>
                    </a:lnTo>
                    <a:lnTo>
                      <a:pt x="91" y="137"/>
                    </a:lnTo>
                    <a:lnTo>
                      <a:pt x="104" y="133"/>
                    </a:lnTo>
                    <a:lnTo>
                      <a:pt x="112" y="125"/>
                    </a:lnTo>
                    <a:lnTo>
                      <a:pt x="121" y="121"/>
                    </a:lnTo>
                    <a:lnTo>
                      <a:pt x="125" y="112"/>
                    </a:lnTo>
                    <a:lnTo>
                      <a:pt x="134" y="105"/>
                    </a:lnTo>
                    <a:lnTo>
                      <a:pt x="137" y="92"/>
                    </a:lnTo>
                    <a:lnTo>
                      <a:pt x="137" y="83"/>
                    </a:lnTo>
                    <a:lnTo>
                      <a:pt x="141" y="71"/>
                    </a:lnTo>
                    <a:lnTo>
                      <a:pt x="137" y="58"/>
                    </a:lnTo>
                    <a:lnTo>
                      <a:pt x="137" y="51"/>
                    </a:lnTo>
                    <a:lnTo>
                      <a:pt x="134" y="38"/>
                    </a:lnTo>
                    <a:lnTo>
                      <a:pt x="125" y="29"/>
                    </a:lnTo>
                    <a:lnTo>
                      <a:pt x="121" y="22"/>
                    </a:lnTo>
                    <a:lnTo>
                      <a:pt x="112" y="17"/>
                    </a:lnTo>
                    <a:lnTo>
                      <a:pt x="104" y="9"/>
                    </a:lnTo>
                    <a:lnTo>
                      <a:pt x="91" y="4"/>
                    </a:lnTo>
                    <a:lnTo>
                      <a:pt x="83" y="4"/>
                    </a:lnTo>
                    <a:lnTo>
                      <a:pt x="71" y="0"/>
                    </a:lnTo>
                    <a:lnTo>
                      <a:pt x="58" y="4"/>
                    </a:lnTo>
                    <a:lnTo>
                      <a:pt x="50" y="4"/>
                    </a:lnTo>
                    <a:lnTo>
                      <a:pt x="38" y="9"/>
                    </a:lnTo>
                    <a:lnTo>
                      <a:pt x="29" y="17"/>
                    </a:lnTo>
                    <a:lnTo>
                      <a:pt x="21" y="22"/>
                    </a:lnTo>
                    <a:lnTo>
                      <a:pt x="17" y="29"/>
                    </a:lnTo>
                    <a:lnTo>
                      <a:pt x="8" y="38"/>
                    </a:lnTo>
                    <a:lnTo>
                      <a:pt x="4" y="51"/>
                    </a:lnTo>
                    <a:lnTo>
                      <a:pt x="4" y="58"/>
                    </a:lnTo>
                    <a:lnTo>
                      <a:pt x="0" y="71"/>
                    </a:lnTo>
                    <a:lnTo>
                      <a:pt x="4" y="83"/>
                    </a:lnTo>
                    <a:lnTo>
                      <a:pt x="4" y="92"/>
                    </a:lnTo>
                    <a:lnTo>
                      <a:pt x="8" y="105"/>
                    </a:lnTo>
                    <a:lnTo>
                      <a:pt x="17" y="112"/>
                    </a:lnTo>
                    <a:lnTo>
                      <a:pt x="21" y="121"/>
                    </a:lnTo>
                    <a:lnTo>
                      <a:pt x="29" y="125"/>
                    </a:lnTo>
                    <a:lnTo>
                      <a:pt x="38" y="133"/>
                    </a:lnTo>
                    <a:lnTo>
                      <a:pt x="50" y="137"/>
                    </a:lnTo>
                    <a:lnTo>
                      <a:pt x="58" y="137"/>
                    </a:lnTo>
                    <a:lnTo>
                      <a:pt x="71" y="141"/>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67" name="Freeform 170">
                <a:extLst>
                  <a:ext uri="{FF2B5EF4-FFF2-40B4-BE49-F238E27FC236}">
                    <a16:creationId xmlns:a16="http://schemas.microsoft.com/office/drawing/2014/main" id="{F6417DD8-9FF9-4DB8-94F4-2F4BD7746D3F}"/>
                  </a:ext>
                </a:extLst>
              </p:cNvPr>
              <p:cNvSpPr>
                <a:spLocks/>
              </p:cNvSpPr>
              <p:nvPr/>
            </p:nvSpPr>
            <p:spPr bwMode="auto">
              <a:xfrm>
                <a:off x="3503" y="1117"/>
                <a:ext cx="115" cy="115"/>
              </a:xfrm>
              <a:custGeom>
                <a:avLst/>
                <a:gdLst>
                  <a:gd name="T0" fmla="*/ 57 w 578"/>
                  <a:gd name="T1" fmla="*/ 115 h 576"/>
                  <a:gd name="T2" fmla="*/ 66 w 578"/>
                  <a:gd name="T3" fmla="*/ 114 h 576"/>
                  <a:gd name="T4" fmla="*/ 75 w 578"/>
                  <a:gd name="T5" fmla="*/ 113 h 576"/>
                  <a:gd name="T6" fmla="*/ 84 w 578"/>
                  <a:gd name="T7" fmla="*/ 109 h 576"/>
                  <a:gd name="T8" fmla="*/ 91 w 578"/>
                  <a:gd name="T9" fmla="*/ 104 h 576"/>
                  <a:gd name="T10" fmla="*/ 97 w 578"/>
                  <a:gd name="T11" fmla="*/ 98 h 576"/>
                  <a:gd name="T12" fmla="*/ 103 w 578"/>
                  <a:gd name="T13" fmla="*/ 92 h 576"/>
                  <a:gd name="T14" fmla="*/ 108 w 578"/>
                  <a:gd name="T15" fmla="*/ 84 h 576"/>
                  <a:gd name="T16" fmla="*/ 112 w 578"/>
                  <a:gd name="T17" fmla="*/ 76 h 576"/>
                  <a:gd name="T18" fmla="*/ 114 w 578"/>
                  <a:gd name="T19" fmla="*/ 67 h 576"/>
                  <a:gd name="T20" fmla="*/ 115 w 578"/>
                  <a:gd name="T21" fmla="*/ 58 h 576"/>
                  <a:gd name="T22" fmla="*/ 114 w 578"/>
                  <a:gd name="T23" fmla="*/ 49 h 576"/>
                  <a:gd name="T24" fmla="*/ 112 w 578"/>
                  <a:gd name="T25" fmla="*/ 40 h 576"/>
                  <a:gd name="T26" fmla="*/ 108 w 578"/>
                  <a:gd name="T27" fmla="*/ 31 h 576"/>
                  <a:gd name="T28" fmla="*/ 103 w 578"/>
                  <a:gd name="T29" fmla="*/ 24 h 576"/>
                  <a:gd name="T30" fmla="*/ 97 w 578"/>
                  <a:gd name="T31" fmla="*/ 17 h 576"/>
                  <a:gd name="T32" fmla="*/ 91 w 578"/>
                  <a:gd name="T33" fmla="*/ 11 h 576"/>
                  <a:gd name="T34" fmla="*/ 84 w 578"/>
                  <a:gd name="T35" fmla="*/ 6 h 576"/>
                  <a:gd name="T36" fmla="*/ 75 w 578"/>
                  <a:gd name="T37" fmla="*/ 3 h 576"/>
                  <a:gd name="T38" fmla="*/ 66 w 578"/>
                  <a:gd name="T39" fmla="*/ 1 h 576"/>
                  <a:gd name="T40" fmla="*/ 57 w 578"/>
                  <a:gd name="T41" fmla="*/ 0 h 576"/>
                  <a:gd name="T42" fmla="*/ 48 w 578"/>
                  <a:gd name="T43" fmla="*/ 1 h 576"/>
                  <a:gd name="T44" fmla="*/ 39 w 578"/>
                  <a:gd name="T45" fmla="*/ 3 h 576"/>
                  <a:gd name="T46" fmla="*/ 31 w 578"/>
                  <a:gd name="T47" fmla="*/ 6 h 576"/>
                  <a:gd name="T48" fmla="*/ 23 w 578"/>
                  <a:gd name="T49" fmla="*/ 11 h 576"/>
                  <a:gd name="T50" fmla="*/ 17 w 578"/>
                  <a:gd name="T51" fmla="*/ 17 h 576"/>
                  <a:gd name="T52" fmla="*/ 11 w 578"/>
                  <a:gd name="T53" fmla="*/ 24 h 576"/>
                  <a:gd name="T54" fmla="*/ 6 w 578"/>
                  <a:gd name="T55" fmla="*/ 31 h 576"/>
                  <a:gd name="T56" fmla="*/ 3 w 578"/>
                  <a:gd name="T57" fmla="*/ 40 h 576"/>
                  <a:gd name="T58" fmla="*/ 0 w 578"/>
                  <a:gd name="T59" fmla="*/ 49 h 576"/>
                  <a:gd name="T60" fmla="*/ 0 w 578"/>
                  <a:gd name="T61" fmla="*/ 58 h 576"/>
                  <a:gd name="T62" fmla="*/ 0 w 578"/>
                  <a:gd name="T63" fmla="*/ 67 h 576"/>
                  <a:gd name="T64" fmla="*/ 3 w 578"/>
                  <a:gd name="T65" fmla="*/ 76 h 576"/>
                  <a:gd name="T66" fmla="*/ 6 w 578"/>
                  <a:gd name="T67" fmla="*/ 84 h 576"/>
                  <a:gd name="T68" fmla="*/ 11 w 578"/>
                  <a:gd name="T69" fmla="*/ 92 h 576"/>
                  <a:gd name="T70" fmla="*/ 17 w 578"/>
                  <a:gd name="T71" fmla="*/ 98 h 576"/>
                  <a:gd name="T72" fmla="*/ 23 w 578"/>
                  <a:gd name="T73" fmla="*/ 104 h 576"/>
                  <a:gd name="T74" fmla="*/ 31 w 578"/>
                  <a:gd name="T75" fmla="*/ 109 h 576"/>
                  <a:gd name="T76" fmla="*/ 39 w 578"/>
                  <a:gd name="T77" fmla="*/ 113 h 576"/>
                  <a:gd name="T78" fmla="*/ 48 w 578"/>
                  <a:gd name="T79" fmla="*/ 114 h 576"/>
                  <a:gd name="T80" fmla="*/ 57 w 578"/>
                  <a:gd name="T81" fmla="*/ 115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87" y="576"/>
                    </a:moveTo>
                    <a:lnTo>
                      <a:pt x="333" y="572"/>
                    </a:lnTo>
                    <a:lnTo>
                      <a:pt x="378" y="564"/>
                    </a:lnTo>
                    <a:lnTo>
                      <a:pt x="420" y="547"/>
                    </a:lnTo>
                    <a:lnTo>
                      <a:pt x="458" y="522"/>
                    </a:lnTo>
                    <a:lnTo>
                      <a:pt x="490" y="493"/>
                    </a:lnTo>
                    <a:lnTo>
                      <a:pt x="520" y="459"/>
                    </a:lnTo>
                    <a:lnTo>
                      <a:pt x="544" y="423"/>
                    </a:lnTo>
                    <a:lnTo>
                      <a:pt x="562" y="381"/>
                    </a:lnTo>
                    <a:lnTo>
                      <a:pt x="573" y="335"/>
                    </a:lnTo>
                    <a:lnTo>
                      <a:pt x="578" y="290"/>
                    </a:lnTo>
                    <a:lnTo>
                      <a:pt x="573" y="244"/>
                    </a:lnTo>
                    <a:lnTo>
                      <a:pt x="562" y="198"/>
                    </a:lnTo>
                    <a:lnTo>
                      <a:pt x="544" y="157"/>
                    </a:lnTo>
                    <a:lnTo>
                      <a:pt x="520" y="119"/>
                    </a:lnTo>
                    <a:lnTo>
                      <a:pt x="490" y="86"/>
                    </a:lnTo>
                    <a:lnTo>
                      <a:pt x="458" y="57"/>
                    </a:lnTo>
                    <a:lnTo>
                      <a:pt x="420" y="32"/>
                    </a:lnTo>
                    <a:lnTo>
                      <a:pt x="378" y="16"/>
                    </a:lnTo>
                    <a:lnTo>
                      <a:pt x="333" y="3"/>
                    </a:lnTo>
                    <a:lnTo>
                      <a:pt x="287" y="0"/>
                    </a:lnTo>
                    <a:lnTo>
                      <a:pt x="242" y="3"/>
                    </a:lnTo>
                    <a:lnTo>
                      <a:pt x="196" y="16"/>
                    </a:lnTo>
                    <a:lnTo>
                      <a:pt x="155" y="32"/>
                    </a:lnTo>
                    <a:lnTo>
                      <a:pt x="117" y="57"/>
                    </a:lnTo>
                    <a:lnTo>
                      <a:pt x="83" y="86"/>
                    </a:lnTo>
                    <a:lnTo>
                      <a:pt x="54" y="119"/>
                    </a:lnTo>
                    <a:lnTo>
                      <a:pt x="29" y="157"/>
                    </a:lnTo>
                    <a:lnTo>
                      <a:pt x="13" y="198"/>
                    </a:lnTo>
                    <a:lnTo>
                      <a:pt x="0" y="244"/>
                    </a:lnTo>
                    <a:lnTo>
                      <a:pt x="0" y="290"/>
                    </a:lnTo>
                    <a:lnTo>
                      <a:pt x="0" y="335"/>
                    </a:lnTo>
                    <a:lnTo>
                      <a:pt x="13" y="381"/>
                    </a:lnTo>
                    <a:lnTo>
                      <a:pt x="29" y="423"/>
                    </a:lnTo>
                    <a:lnTo>
                      <a:pt x="54" y="459"/>
                    </a:lnTo>
                    <a:lnTo>
                      <a:pt x="83" y="493"/>
                    </a:lnTo>
                    <a:lnTo>
                      <a:pt x="117" y="522"/>
                    </a:lnTo>
                    <a:lnTo>
                      <a:pt x="155" y="547"/>
                    </a:lnTo>
                    <a:lnTo>
                      <a:pt x="196" y="564"/>
                    </a:lnTo>
                    <a:lnTo>
                      <a:pt x="242" y="572"/>
                    </a:lnTo>
                    <a:lnTo>
                      <a:pt x="287" y="57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68" name="Freeform 171">
                <a:extLst>
                  <a:ext uri="{FF2B5EF4-FFF2-40B4-BE49-F238E27FC236}">
                    <a16:creationId xmlns:a16="http://schemas.microsoft.com/office/drawing/2014/main" id="{D0B203FA-0748-42C2-B02E-C88B735D8826}"/>
                  </a:ext>
                </a:extLst>
              </p:cNvPr>
              <p:cNvSpPr>
                <a:spLocks/>
              </p:cNvSpPr>
              <p:nvPr/>
            </p:nvSpPr>
            <p:spPr bwMode="auto">
              <a:xfrm>
                <a:off x="3503" y="1117"/>
                <a:ext cx="115" cy="115"/>
              </a:xfrm>
              <a:custGeom>
                <a:avLst/>
                <a:gdLst>
                  <a:gd name="T0" fmla="*/ 57 w 578"/>
                  <a:gd name="T1" fmla="*/ 115 h 576"/>
                  <a:gd name="T2" fmla="*/ 66 w 578"/>
                  <a:gd name="T3" fmla="*/ 114 h 576"/>
                  <a:gd name="T4" fmla="*/ 75 w 578"/>
                  <a:gd name="T5" fmla="*/ 113 h 576"/>
                  <a:gd name="T6" fmla="*/ 84 w 578"/>
                  <a:gd name="T7" fmla="*/ 109 h 576"/>
                  <a:gd name="T8" fmla="*/ 91 w 578"/>
                  <a:gd name="T9" fmla="*/ 104 h 576"/>
                  <a:gd name="T10" fmla="*/ 97 w 578"/>
                  <a:gd name="T11" fmla="*/ 98 h 576"/>
                  <a:gd name="T12" fmla="*/ 103 w 578"/>
                  <a:gd name="T13" fmla="*/ 92 h 576"/>
                  <a:gd name="T14" fmla="*/ 108 w 578"/>
                  <a:gd name="T15" fmla="*/ 84 h 576"/>
                  <a:gd name="T16" fmla="*/ 112 w 578"/>
                  <a:gd name="T17" fmla="*/ 76 h 576"/>
                  <a:gd name="T18" fmla="*/ 114 w 578"/>
                  <a:gd name="T19" fmla="*/ 67 h 576"/>
                  <a:gd name="T20" fmla="*/ 115 w 578"/>
                  <a:gd name="T21" fmla="*/ 58 h 576"/>
                  <a:gd name="T22" fmla="*/ 114 w 578"/>
                  <a:gd name="T23" fmla="*/ 49 h 576"/>
                  <a:gd name="T24" fmla="*/ 112 w 578"/>
                  <a:gd name="T25" fmla="*/ 40 h 576"/>
                  <a:gd name="T26" fmla="*/ 108 w 578"/>
                  <a:gd name="T27" fmla="*/ 31 h 576"/>
                  <a:gd name="T28" fmla="*/ 103 w 578"/>
                  <a:gd name="T29" fmla="*/ 24 h 576"/>
                  <a:gd name="T30" fmla="*/ 97 w 578"/>
                  <a:gd name="T31" fmla="*/ 17 h 576"/>
                  <a:gd name="T32" fmla="*/ 91 w 578"/>
                  <a:gd name="T33" fmla="*/ 11 h 576"/>
                  <a:gd name="T34" fmla="*/ 84 w 578"/>
                  <a:gd name="T35" fmla="*/ 6 h 576"/>
                  <a:gd name="T36" fmla="*/ 75 w 578"/>
                  <a:gd name="T37" fmla="*/ 3 h 576"/>
                  <a:gd name="T38" fmla="*/ 66 w 578"/>
                  <a:gd name="T39" fmla="*/ 1 h 576"/>
                  <a:gd name="T40" fmla="*/ 57 w 578"/>
                  <a:gd name="T41" fmla="*/ 0 h 576"/>
                  <a:gd name="T42" fmla="*/ 48 w 578"/>
                  <a:gd name="T43" fmla="*/ 1 h 576"/>
                  <a:gd name="T44" fmla="*/ 39 w 578"/>
                  <a:gd name="T45" fmla="*/ 3 h 576"/>
                  <a:gd name="T46" fmla="*/ 31 w 578"/>
                  <a:gd name="T47" fmla="*/ 6 h 576"/>
                  <a:gd name="T48" fmla="*/ 23 w 578"/>
                  <a:gd name="T49" fmla="*/ 11 h 576"/>
                  <a:gd name="T50" fmla="*/ 17 w 578"/>
                  <a:gd name="T51" fmla="*/ 17 h 576"/>
                  <a:gd name="T52" fmla="*/ 11 w 578"/>
                  <a:gd name="T53" fmla="*/ 24 h 576"/>
                  <a:gd name="T54" fmla="*/ 6 w 578"/>
                  <a:gd name="T55" fmla="*/ 31 h 576"/>
                  <a:gd name="T56" fmla="*/ 3 w 578"/>
                  <a:gd name="T57" fmla="*/ 40 h 576"/>
                  <a:gd name="T58" fmla="*/ 0 w 578"/>
                  <a:gd name="T59" fmla="*/ 49 h 576"/>
                  <a:gd name="T60" fmla="*/ 0 w 578"/>
                  <a:gd name="T61" fmla="*/ 58 h 576"/>
                  <a:gd name="T62" fmla="*/ 0 w 578"/>
                  <a:gd name="T63" fmla="*/ 67 h 576"/>
                  <a:gd name="T64" fmla="*/ 3 w 578"/>
                  <a:gd name="T65" fmla="*/ 76 h 576"/>
                  <a:gd name="T66" fmla="*/ 6 w 578"/>
                  <a:gd name="T67" fmla="*/ 84 h 576"/>
                  <a:gd name="T68" fmla="*/ 11 w 578"/>
                  <a:gd name="T69" fmla="*/ 92 h 576"/>
                  <a:gd name="T70" fmla="*/ 17 w 578"/>
                  <a:gd name="T71" fmla="*/ 98 h 576"/>
                  <a:gd name="T72" fmla="*/ 23 w 578"/>
                  <a:gd name="T73" fmla="*/ 104 h 576"/>
                  <a:gd name="T74" fmla="*/ 31 w 578"/>
                  <a:gd name="T75" fmla="*/ 109 h 576"/>
                  <a:gd name="T76" fmla="*/ 39 w 578"/>
                  <a:gd name="T77" fmla="*/ 113 h 576"/>
                  <a:gd name="T78" fmla="*/ 48 w 578"/>
                  <a:gd name="T79" fmla="*/ 114 h 576"/>
                  <a:gd name="T80" fmla="*/ 57 w 578"/>
                  <a:gd name="T81" fmla="*/ 115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87" y="576"/>
                    </a:moveTo>
                    <a:lnTo>
                      <a:pt x="333" y="572"/>
                    </a:lnTo>
                    <a:lnTo>
                      <a:pt x="378" y="564"/>
                    </a:lnTo>
                    <a:lnTo>
                      <a:pt x="420" y="547"/>
                    </a:lnTo>
                    <a:lnTo>
                      <a:pt x="458" y="522"/>
                    </a:lnTo>
                    <a:lnTo>
                      <a:pt x="490" y="493"/>
                    </a:lnTo>
                    <a:lnTo>
                      <a:pt x="520" y="459"/>
                    </a:lnTo>
                    <a:lnTo>
                      <a:pt x="544" y="423"/>
                    </a:lnTo>
                    <a:lnTo>
                      <a:pt x="562" y="381"/>
                    </a:lnTo>
                    <a:lnTo>
                      <a:pt x="573" y="335"/>
                    </a:lnTo>
                    <a:lnTo>
                      <a:pt x="578" y="290"/>
                    </a:lnTo>
                    <a:lnTo>
                      <a:pt x="573" y="244"/>
                    </a:lnTo>
                    <a:lnTo>
                      <a:pt x="562" y="198"/>
                    </a:lnTo>
                    <a:lnTo>
                      <a:pt x="544" y="157"/>
                    </a:lnTo>
                    <a:lnTo>
                      <a:pt x="520" y="119"/>
                    </a:lnTo>
                    <a:lnTo>
                      <a:pt x="490" y="86"/>
                    </a:lnTo>
                    <a:lnTo>
                      <a:pt x="458" y="57"/>
                    </a:lnTo>
                    <a:lnTo>
                      <a:pt x="420" y="32"/>
                    </a:lnTo>
                    <a:lnTo>
                      <a:pt x="378" y="16"/>
                    </a:lnTo>
                    <a:lnTo>
                      <a:pt x="333" y="3"/>
                    </a:lnTo>
                    <a:lnTo>
                      <a:pt x="287" y="0"/>
                    </a:lnTo>
                    <a:lnTo>
                      <a:pt x="242" y="3"/>
                    </a:lnTo>
                    <a:lnTo>
                      <a:pt x="196" y="16"/>
                    </a:lnTo>
                    <a:lnTo>
                      <a:pt x="155" y="32"/>
                    </a:lnTo>
                    <a:lnTo>
                      <a:pt x="117" y="57"/>
                    </a:lnTo>
                    <a:lnTo>
                      <a:pt x="83" y="86"/>
                    </a:lnTo>
                    <a:lnTo>
                      <a:pt x="54" y="119"/>
                    </a:lnTo>
                    <a:lnTo>
                      <a:pt x="29" y="157"/>
                    </a:lnTo>
                    <a:lnTo>
                      <a:pt x="13" y="198"/>
                    </a:lnTo>
                    <a:lnTo>
                      <a:pt x="0" y="244"/>
                    </a:lnTo>
                    <a:lnTo>
                      <a:pt x="0" y="290"/>
                    </a:lnTo>
                    <a:lnTo>
                      <a:pt x="0" y="335"/>
                    </a:lnTo>
                    <a:lnTo>
                      <a:pt x="13" y="381"/>
                    </a:lnTo>
                    <a:lnTo>
                      <a:pt x="29" y="423"/>
                    </a:lnTo>
                    <a:lnTo>
                      <a:pt x="54" y="459"/>
                    </a:lnTo>
                    <a:lnTo>
                      <a:pt x="83" y="493"/>
                    </a:lnTo>
                    <a:lnTo>
                      <a:pt x="117" y="522"/>
                    </a:lnTo>
                    <a:lnTo>
                      <a:pt x="155" y="547"/>
                    </a:lnTo>
                    <a:lnTo>
                      <a:pt x="196" y="564"/>
                    </a:lnTo>
                    <a:lnTo>
                      <a:pt x="242" y="572"/>
                    </a:lnTo>
                    <a:lnTo>
                      <a:pt x="287"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669" name="Freeform 172">
                <a:extLst>
                  <a:ext uri="{FF2B5EF4-FFF2-40B4-BE49-F238E27FC236}">
                    <a16:creationId xmlns:a16="http://schemas.microsoft.com/office/drawing/2014/main" id="{45F81D7F-7208-4DFE-BA3D-057321FD996F}"/>
                  </a:ext>
                </a:extLst>
              </p:cNvPr>
              <p:cNvSpPr>
                <a:spLocks/>
              </p:cNvSpPr>
              <p:nvPr/>
            </p:nvSpPr>
            <p:spPr bwMode="auto">
              <a:xfrm>
                <a:off x="3503" y="1117"/>
                <a:ext cx="115" cy="115"/>
              </a:xfrm>
              <a:custGeom>
                <a:avLst/>
                <a:gdLst>
                  <a:gd name="T0" fmla="*/ 57 w 578"/>
                  <a:gd name="T1" fmla="*/ 115 h 576"/>
                  <a:gd name="T2" fmla="*/ 66 w 578"/>
                  <a:gd name="T3" fmla="*/ 114 h 576"/>
                  <a:gd name="T4" fmla="*/ 75 w 578"/>
                  <a:gd name="T5" fmla="*/ 113 h 576"/>
                  <a:gd name="T6" fmla="*/ 84 w 578"/>
                  <a:gd name="T7" fmla="*/ 109 h 576"/>
                  <a:gd name="T8" fmla="*/ 91 w 578"/>
                  <a:gd name="T9" fmla="*/ 104 h 576"/>
                  <a:gd name="T10" fmla="*/ 97 w 578"/>
                  <a:gd name="T11" fmla="*/ 98 h 576"/>
                  <a:gd name="T12" fmla="*/ 103 w 578"/>
                  <a:gd name="T13" fmla="*/ 92 h 576"/>
                  <a:gd name="T14" fmla="*/ 108 w 578"/>
                  <a:gd name="T15" fmla="*/ 84 h 576"/>
                  <a:gd name="T16" fmla="*/ 112 w 578"/>
                  <a:gd name="T17" fmla="*/ 76 h 576"/>
                  <a:gd name="T18" fmla="*/ 114 w 578"/>
                  <a:gd name="T19" fmla="*/ 67 h 576"/>
                  <a:gd name="T20" fmla="*/ 115 w 578"/>
                  <a:gd name="T21" fmla="*/ 58 h 576"/>
                  <a:gd name="T22" fmla="*/ 114 w 578"/>
                  <a:gd name="T23" fmla="*/ 49 h 576"/>
                  <a:gd name="T24" fmla="*/ 112 w 578"/>
                  <a:gd name="T25" fmla="*/ 40 h 576"/>
                  <a:gd name="T26" fmla="*/ 108 w 578"/>
                  <a:gd name="T27" fmla="*/ 31 h 576"/>
                  <a:gd name="T28" fmla="*/ 103 w 578"/>
                  <a:gd name="T29" fmla="*/ 24 h 576"/>
                  <a:gd name="T30" fmla="*/ 97 w 578"/>
                  <a:gd name="T31" fmla="*/ 17 h 576"/>
                  <a:gd name="T32" fmla="*/ 91 w 578"/>
                  <a:gd name="T33" fmla="*/ 11 h 576"/>
                  <a:gd name="T34" fmla="*/ 84 w 578"/>
                  <a:gd name="T35" fmla="*/ 6 h 576"/>
                  <a:gd name="T36" fmla="*/ 75 w 578"/>
                  <a:gd name="T37" fmla="*/ 3 h 576"/>
                  <a:gd name="T38" fmla="*/ 66 w 578"/>
                  <a:gd name="T39" fmla="*/ 1 h 576"/>
                  <a:gd name="T40" fmla="*/ 57 w 578"/>
                  <a:gd name="T41" fmla="*/ 0 h 576"/>
                  <a:gd name="T42" fmla="*/ 48 w 578"/>
                  <a:gd name="T43" fmla="*/ 1 h 576"/>
                  <a:gd name="T44" fmla="*/ 39 w 578"/>
                  <a:gd name="T45" fmla="*/ 3 h 576"/>
                  <a:gd name="T46" fmla="*/ 31 w 578"/>
                  <a:gd name="T47" fmla="*/ 6 h 576"/>
                  <a:gd name="T48" fmla="*/ 23 w 578"/>
                  <a:gd name="T49" fmla="*/ 11 h 576"/>
                  <a:gd name="T50" fmla="*/ 17 w 578"/>
                  <a:gd name="T51" fmla="*/ 17 h 576"/>
                  <a:gd name="T52" fmla="*/ 11 w 578"/>
                  <a:gd name="T53" fmla="*/ 24 h 576"/>
                  <a:gd name="T54" fmla="*/ 6 w 578"/>
                  <a:gd name="T55" fmla="*/ 31 h 576"/>
                  <a:gd name="T56" fmla="*/ 3 w 578"/>
                  <a:gd name="T57" fmla="*/ 40 h 576"/>
                  <a:gd name="T58" fmla="*/ 0 w 578"/>
                  <a:gd name="T59" fmla="*/ 49 h 576"/>
                  <a:gd name="T60" fmla="*/ 0 w 578"/>
                  <a:gd name="T61" fmla="*/ 58 h 576"/>
                  <a:gd name="T62" fmla="*/ 0 w 578"/>
                  <a:gd name="T63" fmla="*/ 67 h 576"/>
                  <a:gd name="T64" fmla="*/ 3 w 578"/>
                  <a:gd name="T65" fmla="*/ 76 h 576"/>
                  <a:gd name="T66" fmla="*/ 6 w 578"/>
                  <a:gd name="T67" fmla="*/ 84 h 576"/>
                  <a:gd name="T68" fmla="*/ 11 w 578"/>
                  <a:gd name="T69" fmla="*/ 92 h 576"/>
                  <a:gd name="T70" fmla="*/ 17 w 578"/>
                  <a:gd name="T71" fmla="*/ 98 h 576"/>
                  <a:gd name="T72" fmla="*/ 23 w 578"/>
                  <a:gd name="T73" fmla="*/ 104 h 576"/>
                  <a:gd name="T74" fmla="*/ 31 w 578"/>
                  <a:gd name="T75" fmla="*/ 109 h 576"/>
                  <a:gd name="T76" fmla="*/ 39 w 578"/>
                  <a:gd name="T77" fmla="*/ 113 h 576"/>
                  <a:gd name="T78" fmla="*/ 48 w 578"/>
                  <a:gd name="T79" fmla="*/ 114 h 576"/>
                  <a:gd name="T80" fmla="*/ 57 w 578"/>
                  <a:gd name="T81" fmla="*/ 115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87" y="576"/>
                    </a:moveTo>
                    <a:lnTo>
                      <a:pt x="333" y="572"/>
                    </a:lnTo>
                    <a:lnTo>
                      <a:pt x="378" y="564"/>
                    </a:lnTo>
                    <a:lnTo>
                      <a:pt x="420" y="547"/>
                    </a:lnTo>
                    <a:lnTo>
                      <a:pt x="458" y="522"/>
                    </a:lnTo>
                    <a:lnTo>
                      <a:pt x="490" y="493"/>
                    </a:lnTo>
                    <a:lnTo>
                      <a:pt x="520" y="459"/>
                    </a:lnTo>
                    <a:lnTo>
                      <a:pt x="544" y="423"/>
                    </a:lnTo>
                    <a:lnTo>
                      <a:pt x="562" y="381"/>
                    </a:lnTo>
                    <a:lnTo>
                      <a:pt x="573" y="335"/>
                    </a:lnTo>
                    <a:lnTo>
                      <a:pt x="578" y="290"/>
                    </a:lnTo>
                    <a:lnTo>
                      <a:pt x="573" y="244"/>
                    </a:lnTo>
                    <a:lnTo>
                      <a:pt x="562" y="198"/>
                    </a:lnTo>
                    <a:lnTo>
                      <a:pt x="544" y="157"/>
                    </a:lnTo>
                    <a:lnTo>
                      <a:pt x="520" y="119"/>
                    </a:lnTo>
                    <a:lnTo>
                      <a:pt x="490" y="86"/>
                    </a:lnTo>
                    <a:lnTo>
                      <a:pt x="458" y="57"/>
                    </a:lnTo>
                    <a:lnTo>
                      <a:pt x="420" y="32"/>
                    </a:lnTo>
                    <a:lnTo>
                      <a:pt x="378" y="16"/>
                    </a:lnTo>
                    <a:lnTo>
                      <a:pt x="333" y="3"/>
                    </a:lnTo>
                    <a:lnTo>
                      <a:pt x="287" y="0"/>
                    </a:lnTo>
                    <a:lnTo>
                      <a:pt x="242" y="3"/>
                    </a:lnTo>
                    <a:lnTo>
                      <a:pt x="196" y="16"/>
                    </a:lnTo>
                    <a:lnTo>
                      <a:pt x="155" y="32"/>
                    </a:lnTo>
                    <a:lnTo>
                      <a:pt x="117" y="57"/>
                    </a:lnTo>
                    <a:lnTo>
                      <a:pt x="83" y="86"/>
                    </a:lnTo>
                    <a:lnTo>
                      <a:pt x="54" y="119"/>
                    </a:lnTo>
                    <a:lnTo>
                      <a:pt x="29" y="157"/>
                    </a:lnTo>
                    <a:lnTo>
                      <a:pt x="13" y="198"/>
                    </a:lnTo>
                    <a:lnTo>
                      <a:pt x="0" y="244"/>
                    </a:lnTo>
                    <a:lnTo>
                      <a:pt x="0" y="290"/>
                    </a:lnTo>
                    <a:lnTo>
                      <a:pt x="0" y="335"/>
                    </a:lnTo>
                    <a:lnTo>
                      <a:pt x="13" y="381"/>
                    </a:lnTo>
                    <a:lnTo>
                      <a:pt x="29" y="423"/>
                    </a:lnTo>
                    <a:lnTo>
                      <a:pt x="54" y="459"/>
                    </a:lnTo>
                    <a:lnTo>
                      <a:pt x="83" y="493"/>
                    </a:lnTo>
                    <a:lnTo>
                      <a:pt x="117" y="522"/>
                    </a:lnTo>
                    <a:lnTo>
                      <a:pt x="155" y="547"/>
                    </a:lnTo>
                    <a:lnTo>
                      <a:pt x="196" y="564"/>
                    </a:lnTo>
                    <a:lnTo>
                      <a:pt x="242" y="572"/>
                    </a:lnTo>
                    <a:lnTo>
                      <a:pt x="287"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670" name="Freeform 173">
                <a:extLst>
                  <a:ext uri="{FF2B5EF4-FFF2-40B4-BE49-F238E27FC236}">
                    <a16:creationId xmlns:a16="http://schemas.microsoft.com/office/drawing/2014/main" id="{2F9D4E35-5553-45DC-80FD-B7DC55A5DB62}"/>
                  </a:ext>
                </a:extLst>
              </p:cNvPr>
              <p:cNvSpPr>
                <a:spLocks/>
              </p:cNvSpPr>
              <p:nvPr/>
            </p:nvSpPr>
            <p:spPr bwMode="auto">
              <a:xfrm>
                <a:off x="3519" y="1125"/>
                <a:ext cx="60" cy="62"/>
              </a:xfrm>
              <a:custGeom>
                <a:avLst/>
                <a:gdLst>
                  <a:gd name="T0" fmla="*/ 30 w 302"/>
                  <a:gd name="T1" fmla="*/ 62 h 307"/>
                  <a:gd name="T2" fmla="*/ 35 w 302"/>
                  <a:gd name="T3" fmla="*/ 61 h 307"/>
                  <a:gd name="T4" fmla="*/ 40 w 302"/>
                  <a:gd name="T5" fmla="*/ 60 h 307"/>
                  <a:gd name="T6" fmla="*/ 45 w 302"/>
                  <a:gd name="T7" fmla="*/ 59 h 307"/>
                  <a:gd name="T8" fmla="*/ 48 w 302"/>
                  <a:gd name="T9" fmla="*/ 56 h 307"/>
                  <a:gd name="T10" fmla="*/ 52 w 302"/>
                  <a:gd name="T11" fmla="*/ 53 h 307"/>
                  <a:gd name="T12" fmla="*/ 54 w 302"/>
                  <a:gd name="T13" fmla="*/ 49 h 307"/>
                  <a:gd name="T14" fmla="*/ 57 w 302"/>
                  <a:gd name="T15" fmla="*/ 45 h 307"/>
                  <a:gd name="T16" fmla="*/ 59 w 302"/>
                  <a:gd name="T17" fmla="*/ 41 h 307"/>
                  <a:gd name="T18" fmla="*/ 60 w 302"/>
                  <a:gd name="T19" fmla="*/ 36 h 307"/>
                  <a:gd name="T20" fmla="*/ 60 w 302"/>
                  <a:gd name="T21" fmla="*/ 31 h 307"/>
                  <a:gd name="T22" fmla="*/ 60 w 302"/>
                  <a:gd name="T23" fmla="*/ 26 h 307"/>
                  <a:gd name="T24" fmla="*/ 59 w 302"/>
                  <a:gd name="T25" fmla="*/ 21 h 307"/>
                  <a:gd name="T26" fmla="*/ 57 w 302"/>
                  <a:gd name="T27" fmla="*/ 17 h 307"/>
                  <a:gd name="T28" fmla="*/ 54 w 302"/>
                  <a:gd name="T29" fmla="*/ 13 h 307"/>
                  <a:gd name="T30" fmla="*/ 52 w 302"/>
                  <a:gd name="T31" fmla="*/ 9 h 307"/>
                  <a:gd name="T32" fmla="*/ 48 w 302"/>
                  <a:gd name="T33" fmla="*/ 6 h 307"/>
                  <a:gd name="T34" fmla="*/ 45 w 302"/>
                  <a:gd name="T35" fmla="*/ 4 h 307"/>
                  <a:gd name="T36" fmla="*/ 40 w 302"/>
                  <a:gd name="T37" fmla="*/ 2 h 307"/>
                  <a:gd name="T38" fmla="*/ 35 w 302"/>
                  <a:gd name="T39" fmla="*/ 1 h 307"/>
                  <a:gd name="T40" fmla="*/ 30 w 302"/>
                  <a:gd name="T41" fmla="*/ 0 h 307"/>
                  <a:gd name="T42" fmla="*/ 26 w 302"/>
                  <a:gd name="T43" fmla="*/ 1 h 307"/>
                  <a:gd name="T44" fmla="*/ 21 w 302"/>
                  <a:gd name="T45" fmla="*/ 2 h 307"/>
                  <a:gd name="T46" fmla="*/ 16 w 302"/>
                  <a:gd name="T47" fmla="*/ 4 h 307"/>
                  <a:gd name="T48" fmla="*/ 12 w 302"/>
                  <a:gd name="T49" fmla="*/ 6 h 307"/>
                  <a:gd name="T50" fmla="*/ 9 w 302"/>
                  <a:gd name="T51" fmla="*/ 9 h 307"/>
                  <a:gd name="T52" fmla="*/ 6 w 302"/>
                  <a:gd name="T53" fmla="*/ 13 h 307"/>
                  <a:gd name="T54" fmla="*/ 3 w 302"/>
                  <a:gd name="T55" fmla="*/ 17 h 307"/>
                  <a:gd name="T56" fmla="*/ 2 w 302"/>
                  <a:gd name="T57" fmla="*/ 21 h 307"/>
                  <a:gd name="T58" fmla="*/ 1 w 302"/>
                  <a:gd name="T59" fmla="*/ 26 h 307"/>
                  <a:gd name="T60" fmla="*/ 0 w 302"/>
                  <a:gd name="T61" fmla="*/ 31 h 307"/>
                  <a:gd name="T62" fmla="*/ 1 w 302"/>
                  <a:gd name="T63" fmla="*/ 36 h 307"/>
                  <a:gd name="T64" fmla="*/ 2 w 302"/>
                  <a:gd name="T65" fmla="*/ 41 h 307"/>
                  <a:gd name="T66" fmla="*/ 3 w 302"/>
                  <a:gd name="T67" fmla="*/ 45 h 307"/>
                  <a:gd name="T68" fmla="*/ 6 w 302"/>
                  <a:gd name="T69" fmla="*/ 49 h 307"/>
                  <a:gd name="T70" fmla="*/ 9 w 302"/>
                  <a:gd name="T71" fmla="*/ 53 h 307"/>
                  <a:gd name="T72" fmla="*/ 12 w 302"/>
                  <a:gd name="T73" fmla="*/ 56 h 307"/>
                  <a:gd name="T74" fmla="*/ 16 w 302"/>
                  <a:gd name="T75" fmla="*/ 59 h 307"/>
                  <a:gd name="T76" fmla="*/ 21 w 302"/>
                  <a:gd name="T77" fmla="*/ 60 h 307"/>
                  <a:gd name="T78" fmla="*/ 26 w 302"/>
                  <a:gd name="T79" fmla="*/ 61 h 307"/>
                  <a:gd name="T80" fmla="*/ 30 w 302"/>
                  <a:gd name="T81" fmla="*/ 62 h 30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2"/>
                  <a:gd name="T124" fmla="*/ 0 h 307"/>
                  <a:gd name="T125" fmla="*/ 302 w 302"/>
                  <a:gd name="T126" fmla="*/ 307 h 30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2" h="307">
                    <a:moveTo>
                      <a:pt x="153" y="307"/>
                    </a:moveTo>
                    <a:lnTo>
                      <a:pt x="178" y="303"/>
                    </a:lnTo>
                    <a:lnTo>
                      <a:pt x="199" y="299"/>
                    </a:lnTo>
                    <a:lnTo>
                      <a:pt x="224" y="290"/>
                    </a:lnTo>
                    <a:lnTo>
                      <a:pt x="241" y="278"/>
                    </a:lnTo>
                    <a:lnTo>
                      <a:pt x="261" y="261"/>
                    </a:lnTo>
                    <a:lnTo>
                      <a:pt x="273" y="245"/>
                    </a:lnTo>
                    <a:lnTo>
                      <a:pt x="286" y="224"/>
                    </a:lnTo>
                    <a:lnTo>
                      <a:pt x="295" y="203"/>
                    </a:lnTo>
                    <a:lnTo>
                      <a:pt x="302" y="178"/>
                    </a:lnTo>
                    <a:lnTo>
                      <a:pt x="302" y="153"/>
                    </a:lnTo>
                    <a:lnTo>
                      <a:pt x="302" y="128"/>
                    </a:lnTo>
                    <a:lnTo>
                      <a:pt x="295" y="103"/>
                    </a:lnTo>
                    <a:lnTo>
                      <a:pt x="286" y="83"/>
                    </a:lnTo>
                    <a:lnTo>
                      <a:pt x="273" y="62"/>
                    </a:lnTo>
                    <a:lnTo>
                      <a:pt x="261" y="45"/>
                    </a:lnTo>
                    <a:lnTo>
                      <a:pt x="241" y="29"/>
                    </a:lnTo>
                    <a:lnTo>
                      <a:pt x="224" y="20"/>
                    </a:lnTo>
                    <a:lnTo>
                      <a:pt x="199" y="8"/>
                    </a:lnTo>
                    <a:lnTo>
                      <a:pt x="178" y="4"/>
                    </a:lnTo>
                    <a:lnTo>
                      <a:pt x="153" y="0"/>
                    </a:lnTo>
                    <a:lnTo>
                      <a:pt x="129" y="4"/>
                    </a:lnTo>
                    <a:lnTo>
                      <a:pt x="104" y="8"/>
                    </a:lnTo>
                    <a:lnTo>
                      <a:pt x="82" y="20"/>
                    </a:lnTo>
                    <a:lnTo>
                      <a:pt x="62" y="29"/>
                    </a:lnTo>
                    <a:lnTo>
                      <a:pt x="46" y="45"/>
                    </a:lnTo>
                    <a:lnTo>
                      <a:pt x="28" y="62"/>
                    </a:lnTo>
                    <a:lnTo>
                      <a:pt x="16" y="83"/>
                    </a:lnTo>
                    <a:lnTo>
                      <a:pt x="8" y="103"/>
                    </a:lnTo>
                    <a:lnTo>
                      <a:pt x="3" y="128"/>
                    </a:lnTo>
                    <a:lnTo>
                      <a:pt x="0" y="153"/>
                    </a:lnTo>
                    <a:lnTo>
                      <a:pt x="3" y="178"/>
                    </a:lnTo>
                    <a:lnTo>
                      <a:pt x="8" y="203"/>
                    </a:lnTo>
                    <a:lnTo>
                      <a:pt x="16" y="224"/>
                    </a:lnTo>
                    <a:lnTo>
                      <a:pt x="28" y="245"/>
                    </a:lnTo>
                    <a:lnTo>
                      <a:pt x="46" y="261"/>
                    </a:lnTo>
                    <a:lnTo>
                      <a:pt x="62" y="278"/>
                    </a:lnTo>
                    <a:lnTo>
                      <a:pt x="82" y="290"/>
                    </a:lnTo>
                    <a:lnTo>
                      <a:pt x="104" y="299"/>
                    </a:lnTo>
                    <a:lnTo>
                      <a:pt x="129" y="303"/>
                    </a:lnTo>
                    <a:lnTo>
                      <a:pt x="153" y="30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71" name="Freeform 174">
                <a:extLst>
                  <a:ext uri="{FF2B5EF4-FFF2-40B4-BE49-F238E27FC236}">
                    <a16:creationId xmlns:a16="http://schemas.microsoft.com/office/drawing/2014/main" id="{C09C3099-2CE8-4F2F-9E08-E3834669E079}"/>
                  </a:ext>
                </a:extLst>
              </p:cNvPr>
              <p:cNvSpPr>
                <a:spLocks/>
              </p:cNvSpPr>
              <p:nvPr/>
            </p:nvSpPr>
            <p:spPr bwMode="auto">
              <a:xfrm>
                <a:off x="3521" y="1127"/>
                <a:ext cx="54" cy="54"/>
              </a:xfrm>
              <a:custGeom>
                <a:avLst/>
                <a:gdLst>
                  <a:gd name="T0" fmla="*/ 27 w 270"/>
                  <a:gd name="T1" fmla="*/ 54 h 270"/>
                  <a:gd name="T2" fmla="*/ 32 w 270"/>
                  <a:gd name="T3" fmla="*/ 54 h 270"/>
                  <a:gd name="T4" fmla="*/ 36 w 270"/>
                  <a:gd name="T5" fmla="*/ 52 h 270"/>
                  <a:gd name="T6" fmla="*/ 39 w 270"/>
                  <a:gd name="T7" fmla="*/ 51 h 270"/>
                  <a:gd name="T8" fmla="*/ 43 w 270"/>
                  <a:gd name="T9" fmla="*/ 49 h 270"/>
                  <a:gd name="T10" fmla="*/ 46 w 270"/>
                  <a:gd name="T11" fmla="*/ 46 h 270"/>
                  <a:gd name="T12" fmla="*/ 49 w 270"/>
                  <a:gd name="T13" fmla="*/ 43 h 270"/>
                  <a:gd name="T14" fmla="*/ 51 w 270"/>
                  <a:gd name="T15" fmla="*/ 39 h 270"/>
                  <a:gd name="T16" fmla="*/ 52 w 270"/>
                  <a:gd name="T17" fmla="*/ 36 h 270"/>
                  <a:gd name="T18" fmla="*/ 54 w 270"/>
                  <a:gd name="T19" fmla="*/ 32 h 270"/>
                  <a:gd name="T20" fmla="*/ 54 w 270"/>
                  <a:gd name="T21" fmla="*/ 27 h 270"/>
                  <a:gd name="T22" fmla="*/ 54 w 270"/>
                  <a:gd name="T23" fmla="*/ 23 h 270"/>
                  <a:gd name="T24" fmla="*/ 52 w 270"/>
                  <a:gd name="T25" fmla="*/ 18 h 270"/>
                  <a:gd name="T26" fmla="*/ 51 w 270"/>
                  <a:gd name="T27" fmla="*/ 14 h 270"/>
                  <a:gd name="T28" fmla="*/ 49 w 270"/>
                  <a:gd name="T29" fmla="*/ 11 h 270"/>
                  <a:gd name="T30" fmla="*/ 46 w 270"/>
                  <a:gd name="T31" fmla="*/ 7 h 270"/>
                  <a:gd name="T32" fmla="*/ 43 w 270"/>
                  <a:gd name="T33" fmla="*/ 5 h 270"/>
                  <a:gd name="T34" fmla="*/ 39 w 270"/>
                  <a:gd name="T35" fmla="*/ 2 h 270"/>
                  <a:gd name="T36" fmla="*/ 36 w 270"/>
                  <a:gd name="T37" fmla="*/ 1 h 270"/>
                  <a:gd name="T38" fmla="*/ 32 w 270"/>
                  <a:gd name="T39" fmla="*/ 0 h 270"/>
                  <a:gd name="T40" fmla="*/ 27 w 270"/>
                  <a:gd name="T41" fmla="*/ 0 h 270"/>
                  <a:gd name="T42" fmla="*/ 22 w 270"/>
                  <a:gd name="T43" fmla="*/ 0 h 270"/>
                  <a:gd name="T44" fmla="*/ 18 w 270"/>
                  <a:gd name="T45" fmla="*/ 1 h 270"/>
                  <a:gd name="T46" fmla="*/ 14 w 270"/>
                  <a:gd name="T47" fmla="*/ 2 h 270"/>
                  <a:gd name="T48" fmla="*/ 11 w 270"/>
                  <a:gd name="T49" fmla="*/ 5 h 270"/>
                  <a:gd name="T50" fmla="*/ 8 w 270"/>
                  <a:gd name="T51" fmla="*/ 7 h 270"/>
                  <a:gd name="T52" fmla="*/ 5 w 270"/>
                  <a:gd name="T53" fmla="*/ 11 h 270"/>
                  <a:gd name="T54" fmla="*/ 3 w 270"/>
                  <a:gd name="T55" fmla="*/ 14 h 270"/>
                  <a:gd name="T56" fmla="*/ 1 w 270"/>
                  <a:gd name="T57" fmla="*/ 18 h 270"/>
                  <a:gd name="T58" fmla="*/ 0 w 270"/>
                  <a:gd name="T59" fmla="*/ 23 h 270"/>
                  <a:gd name="T60" fmla="*/ 0 w 270"/>
                  <a:gd name="T61" fmla="*/ 27 h 270"/>
                  <a:gd name="T62" fmla="*/ 0 w 270"/>
                  <a:gd name="T63" fmla="*/ 27 h 270"/>
                  <a:gd name="T64" fmla="*/ 0 w 270"/>
                  <a:gd name="T65" fmla="*/ 28 h 270"/>
                  <a:gd name="T66" fmla="*/ 0 w 270"/>
                  <a:gd name="T67" fmla="*/ 32 h 270"/>
                  <a:gd name="T68" fmla="*/ 2 w 270"/>
                  <a:gd name="T69" fmla="*/ 37 h 270"/>
                  <a:gd name="T70" fmla="*/ 3 w 270"/>
                  <a:gd name="T71" fmla="*/ 40 h 270"/>
                  <a:gd name="T72" fmla="*/ 6 w 270"/>
                  <a:gd name="T73" fmla="*/ 43 h 270"/>
                  <a:gd name="T74" fmla="*/ 8 w 270"/>
                  <a:gd name="T75" fmla="*/ 46 h 270"/>
                  <a:gd name="T76" fmla="*/ 12 w 270"/>
                  <a:gd name="T77" fmla="*/ 49 h 270"/>
                  <a:gd name="T78" fmla="*/ 15 w 270"/>
                  <a:gd name="T79" fmla="*/ 51 h 270"/>
                  <a:gd name="T80" fmla="*/ 18 w 270"/>
                  <a:gd name="T81" fmla="*/ 52 h 270"/>
                  <a:gd name="T82" fmla="*/ 22 w 270"/>
                  <a:gd name="T83" fmla="*/ 54 h 270"/>
                  <a:gd name="T84" fmla="*/ 27 w 270"/>
                  <a:gd name="T85" fmla="*/ 54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0"/>
                  <a:gd name="T131" fmla="*/ 270 w 270"/>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0">
                    <a:moveTo>
                      <a:pt x="133" y="270"/>
                    </a:moveTo>
                    <a:lnTo>
                      <a:pt x="158" y="270"/>
                    </a:lnTo>
                    <a:lnTo>
                      <a:pt x="178" y="261"/>
                    </a:lnTo>
                    <a:lnTo>
                      <a:pt x="195" y="253"/>
                    </a:lnTo>
                    <a:lnTo>
                      <a:pt x="216" y="245"/>
                    </a:lnTo>
                    <a:lnTo>
                      <a:pt x="232" y="228"/>
                    </a:lnTo>
                    <a:lnTo>
                      <a:pt x="245" y="216"/>
                    </a:lnTo>
                    <a:lnTo>
                      <a:pt x="254" y="195"/>
                    </a:lnTo>
                    <a:lnTo>
                      <a:pt x="261" y="178"/>
                    </a:lnTo>
                    <a:lnTo>
                      <a:pt x="270" y="158"/>
                    </a:lnTo>
                    <a:lnTo>
                      <a:pt x="270" y="133"/>
                    </a:lnTo>
                    <a:lnTo>
                      <a:pt x="270" y="113"/>
                    </a:lnTo>
                    <a:lnTo>
                      <a:pt x="261" y="91"/>
                    </a:lnTo>
                    <a:lnTo>
                      <a:pt x="254" y="70"/>
                    </a:lnTo>
                    <a:lnTo>
                      <a:pt x="245" y="54"/>
                    </a:lnTo>
                    <a:lnTo>
                      <a:pt x="232" y="37"/>
                    </a:lnTo>
                    <a:lnTo>
                      <a:pt x="216" y="25"/>
                    </a:lnTo>
                    <a:lnTo>
                      <a:pt x="195" y="12"/>
                    </a:lnTo>
                    <a:lnTo>
                      <a:pt x="178" y="5"/>
                    </a:lnTo>
                    <a:lnTo>
                      <a:pt x="158" y="0"/>
                    </a:lnTo>
                    <a:lnTo>
                      <a:pt x="133" y="0"/>
                    </a:lnTo>
                    <a:lnTo>
                      <a:pt x="112" y="0"/>
                    </a:lnTo>
                    <a:lnTo>
                      <a:pt x="92" y="5"/>
                    </a:lnTo>
                    <a:lnTo>
                      <a:pt x="70" y="12"/>
                    </a:lnTo>
                    <a:lnTo>
                      <a:pt x="54" y="25"/>
                    </a:lnTo>
                    <a:lnTo>
                      <a:pt x="38" y="37"/>
                    </a:lnTo>
                    <a:lnTo>
                      <a:pt x="25" y="54"/>
                    </a:lnTo>
                    <a:lnTo>
                      <a:pt x="13" y="70"/>
                    </a:lnTo>
                    <a:lnTo>
                      <a:pt x="4" y="91"/>
                    </a:lnTo>
                    <a:lnTo>
                      <a:pt x="0" y="113"/>
                    </a:lnTo>
                    <a:lnTo>
                      <a:pt x="0" y="133"/>
                    </a:lnTo>
                    <a:lnTo>
                      <a:pt x="0" y="137"/>
                    </a:lnTo>
                    <a:lnTo>
                      <a:pt x="0" y="141"/>
                    </a:lnTo>
                    <a:lnTo>
                      <a:pt x="0" y="162"/>
                    </a:lnTo>
                    <a:lnTo>
                      <a:pt x="9" y="183"/>
                    </a:lnTo>
                    <a:lnTo>
                      <a:pt x="16" y="199"/>
                    </a:lnTo>
                    <a:lnTo>
                      <a:pt x="29" y="216"/>
                    </a:lnTo>
                    <a:lnTo>
                      <a:pt x="42" y="232"/>
                    </a:lnTo>
                    <a:lnTo>
                      <a:pt x="58" y="245"/>
                    </a:lnTo>
                    <a:lnTo>
                      <a:pt x="75" y="257"/>
                    </a:lnTo>
                    <a:lnTo>
                      <a:pt x="92" y="261"/>
                    </a:lnTo>
                    <a:lnTo>
                      <a:pt x="112" y="270"/>
                    </a:lnTo>
                    <a:lnTo>
                      <a:pt x="133" y="270"/>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72" name="Freeform 175">
                <a:extLst>
                  <a:ext uri="{FF2B5EF4-FFF2-40B4-BE49-F238E27FC236}">
                    <a16:creationId xmlns:a16="http://schemas.microsoft.com/office/drawing/2014/main" id="{BCB868B0-4320-44BD-819E-B110F879C4B7}"/>
                  </a:ext>
                </a:extLst>
              </p:cNvPr>
              <p:cNvSpPr>
                <a:spLocks/>
              </p:cNvSpPr>
              <p:nvPr/>
            </p:nvSpPr>
            <p:spPr bwMode="auto">
              <a:xfrm>
                <a:off x="3524" y="1128"/>
                <a:ext cx="47" cy="47"/>
              </a:xfrm>
              <a:custGeom>
                <a:avLst/>
                <a:gdLst>
                  <a:gd name="T0" fmla="*/ 23 w 236"/>
                  <a:gd name="T1" fmla="*/ 47 h 236"/>
                  <a:gd name="T2" fmla="*/ 27 w 236"/>
                  <a:gd name="T3" fmla="*/ 47 h 236"/>
                  <a:gd name="T4" fmla="*/ 30 w 236"/>
                  <a:gd name="T5" fmla="*/ 46 h 236"/>
                  <a:gd name="T6" fmla="*/ 34 w 236"/>
                  <a:gd name="T7" fmla="*/ 44 h 236"/>
                  <a:gd name="T8" fmla="*/ 37 w 236"/>
                  <a:gd name="T9" fmla="*/ 43 h 236"/>
                  <a:gd name="T10" fmla="*/ 40 w 236"/>
                  <a:gd name="T11" fmla="*/ 40 h 236"/>
                  <a:gd name="T12" fmla="*/ 42 w 236"/>
                  <a:gd name="T13" fmla="*/ 37 h 236"/>
                  <a:gd name="T14" fmla="*/ 44 w 236"/>
                  <a:gd name="T15" fmla="*/ 34 h 236"/>
                  <a:gd name="T16" fmla="*/ 45 w 236"/>
                  <a:gd name="T17" fmla="*/ 31 h 236"/>
                  <a:gd name="T18" fmla="*/ 46 w 236"/>
                  <a:gd name="T19" fmla="*/ 27 h 236"/>
                  <a:gd name="T20" fmla="*/ 47 w 236"/>
                  <a:gd name="T21" fmla="*/ 24 h 236"/>
                  <a:gd name="T22" fmla="*/ 46 w 236"/>
                  <a:gd name="T23" fmla="*/ 20 h 236"/>
                  <a:gd name="T24" fmla="*/ 45 w 236"/>
                  <a:gd name="T25" fmla="*/ 16 h 236"/>
                  <a:gd name="T26" fmla="*/ 44 w 236"/>
                  <a:gd name="T27" fmla="*/ 12 h 236"/>
                  <a:gd name="T28" fmla="*/ 42 w 236"/>
                  <a:gd name="T29" fmla="*/ 10 h 236"/>
                  <a:gd name="T30" fmla="*/ 40 w 236"/>
                  <a:gd name="T31" fmla="*/ 6 h 236"/>
                  <a:gd name="T32" fmla="*/ 37 w 236"/>
                  <a:gd name="T33" fmla="*/ 4 h 236"/>
                  <a:gd name="T34" fmla="*/ 34 w 236"/>
                  <a:gd name="T35" fmla="*/ 2 h 236"/>
                  <a:gd name="T36" fmla="*/ 30 w 236"/>
                  <a:gd name="T37" fmla="*/ 1 h 236"/>
                  <a:gd name="T38" fmla="*/ 27 w 236"/>
                  <a:gd name="T39" fmla="*/ 0 h 236"/>
                  <a:gd name="T40" fmla="*/ 23 w 236"/>
                  <a:gd name="T41" fmla="*/ 0 h 236"/>
                  <a:gd name="T42" fmla="*/ 20 w 236"/>
                  <a:gd name="T43" fmla="*/ 0 h 236"/>
                  <a:gd name="T44" fmla="*/ 16 w 236"/>
                  <a:gd name="T45" fmla="*/ 1 h 236"/>
                  <a:gd name="T46" fmla="*/ 12 w 236"/>
                  <a:gd name="T47" fmla="*/ 2 h 236"/>
                  <a:gd name="T48" fmla="*/ 9 w 236"/>
                  <a:gd name="T49" fmla="*/ 4 h 236"/>
                  <a:gd name="T50" fmla="*/ 6 w 236"/>
                  <a:gd name="T51" fmla="*/ 6 h 236"/>
                  <a:gd name="T52" fmla="*/ 4 w 236"/>
                  <a:gd name="T53" fmla="*/ 9 h 236"/>
                  <a:gd name="T54" fmla="*/ 2 w 236"/>
                  <a:gd name="T55" fmla="*/ 12 h 236"/>
                  <a:gd name="T56" fmla="*/ 1 w 236"/>
                  <a:gd name="T57" fmla="*/ 16 h 236"/>
                  <a:gd name="T58" fmla="*/ 0 w 236"/>
                  <a:gd name="T59" fmla="*/ 20 h 236"/>
                  <a:gd name="T60" fmla="*/ 0 w 236"/>
                  <a:gd name="T61" fmla="*/ 23 h 236"/>
                  <a:gd name="T62" fmla="*/ 0 w 236"/>
                  <a:gd name="T63" fmla="*/ 24 h 236"/>
                  <a:gd name="T64" fmla="*/ 0 w 236"/>
                  <a:gd name="T65" fmla="*/ 25 h 236"/>
                  <a:gd name="T66" fmla="*/ 0 w 236"/>
                  <a:gd name="T67" fmla="*/ 28 h 236"/>
                  <a:gd name="T68" fmla="*/ 1 w 236"/>
                  <a:gd name="T69" fmla="*/ 32 h 236"/>
                  <a:gd name="T70" fmla="*/ 2 w 236"/>
                  <a:gd name="T71" fmla="*/ 34 h 236"/>
                  <a:gd name="T72" fmla="*/ 4 w 236"/>
                  <a:gd name="T73" fmla="*/ 38 h 236"/>
                  <a:gd name="T74" fmla="*/ 6 w 236"/>
                  <a:gd name="T75" fmla="*/ 40 h 236"/>
                  <a:gd name="T76" fmla="*/ 10 w 236"/>
                  <a:gd name="T77" fmla="*/ 43 h 236"/>
                  <a:gd name="T78" fmla="*/ 12 w 236"/>
                  <a:gd name="T79" fmla="*/ 44 h 236"/>
                  <a:gd name="T80" fmla="*/ 16 w 236"/>
                  <a:gd name="T81" fmla="*/ 46 h 236"/>
                  <a:gd name="T82" fmla="*/ 20 w 236"/>
                  <a:gd name="T83" fmla="*/ 47 h 236"/>
                  <a:gd name="T84" fmla="*/ 23 w 236"/>
                  <a:gd name="T85" fmla="*/ 47 h 2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6"/>
                  <a:gd name="T130" fmla="*/ 0 h 236"/>
                  <a:gd name="T131" fmla="*/ 236 w 236"/>
                  <a:gd name="T132" fmla="*/ 236 h 2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6" h="236">
                    <a:moveTo>
                      <a:pt x="116" y="236"/>
                    </a:moveTo>
                    <a:lnTo>
                      <a:pt x="137" y="236"/>
                    </a:lnTo>
                    <a:lnTo>
                      <a:pt x="153" y="232"/>
                    </a:lnTo>
                    <a:lnTo>
                      <a:pt x="169" y="223"/>
                    </a:lnTo>
                    <a:lnTo>
                      <a:pt x="187" y="215"/>
                    </a:lnTo>
                    <a:lnTo>
                      <a:pt x="199" y="203"/>
                    </a:lnTo>
                    <a:lnTo>
                      <a:pt x="212" y="186"/>
                    </a:lnTo>
                    <a:lnTo>
                      <a:pt x="223" y="173"/>
                    </a:lnTo>
                    <a:lnTo>
                      <a:pt x="228" y="157"/>
                    </a:lnTo>
                    <a:lnTo>
                      <a:pt x="232" y="136"/>
                    </a:lnTo>
                    <a:lnTo>
                      <a:pt x="236" y="119"/>
                    </a:lnTo>
                    <a:lnTo>
                      <a:pt x="232" y="99"/>
                    </a:lnTo>
                    <a:lnTo>
                      <a:pt x="228" y="78"/>
                    </a:lnTo>
                    <a:lnTo>
                      <a:pt x="223" y="61"/>
                    </a:lnTo>
                    <a:lnTo>
                      <a:pt x="212" y="49"/>
                    </a:lnTo>
                    <a:lnTo>
                      <a:pt x="199" y="32"/>
                    </a:lnTo>
                    <a:lnTo>
                      <a:pt x="187" y="20"/>
                    </a:lnTo>
                    <a:lnTo>
                      <a:pt x="169" y="12"/>
                    </a:lnTo>
                    <a:lnTo>
                      <a:pt x="153" y="3"/>
                    </a:lnTo>
                    <a:lnTo>
                      <a:pt x="137" y="0"/>
                    </a:lnTo>
                    <a:lnTo>
                      <a:pt x="116" y="0"/>
                    </a:lnTo>
                    <a:lnTo>
                      <a:pt x="99" y="0"/>
                    </a:lnTo>
                    <a:lnTo>
                      <a:pt x="79" y="3"/>
                    </a:lnTo>
                    <a:lnTo>
                      <a:pt x="62" y="12"/>
                    </a:lnTo>
                    <a:lnTo>
                      <a:pt x="45" y="20"/>
                    </a:lnTo>
                    <a:lnTo>
                      <a:pt x="32" y="32"/>
                    </a:lnTo>
                    <a:lnTo>
                      <a:pt x="21" y="45"/>
                    </a:lnTo>
                    <a:lnTo>
                      <a:pt x="12" y="61"/>
                    </a:lnTo>
                    <a:lnTo>
                      <a:pt x="3" y="78"/>
                    </a:lnTo>
                    <a:lnTo>
                      <a:pt x="0" y="99"/>
                    </a:lnTo>
                    <a:lnTo>
                      <a:pt x="0" y="115"/>
                    </a:lnTo>
                    <a:lnTo>
                      <a:pt x="0" y="119"/>
                    </a:lnTo>
                    <a:lnTo>
                      <a:pt x="0" y="124"/>
                    </a:lnTo>
                    <a:lnTo>
                      <a:pt x="0" y="140"/>
                    </a:lnTo>
                    <a:lnTo>
                      <a:pt x="3" y="162"/>
                    </a:lnTo>
                    <a:lnTo>
                      <a:pt x="12" y="173"/>
                    </a:lnTo>
                    <a:lnTo>
                      <a:pt x="21" y="190"/>
                    </a:lnTo>
                    <a:lnTo>
                      <a:pt x="32" y="203"/>
                    </a:lnTo>
                    <a:lnTo>
                      <a:pt x="50" y="215"/>
                    </a:lnTo>
                    <a:lnTo>
                      <a:pt x="62" y="223"/>
                    </a:lnTo>
                    <a:lnTo>
                      <a:pt x="79" y="232"/>
                    </a:lnTo>
                    <a:lnTo>
                      <a:pt x="99" y="236"/>
                    </a:lnTo>
                    <a:lnTo>
                      <a:pt x="116" y="236"/>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73" name="Freeform 176">
                <a:extLst>
                  <a:ext uri="{FF2B5EF4-FFF2-40B4-BE49-F238E27FC236}">
                    <a16:creationId xmlns:a16="http://schemas.microsoft.com/office/drawing/2014/main" id="{21D56256-4A6E-4CB5-ABC1-E90163A66DC6}"/>
                  </a:ext>
                </a:extLst>
              </p:cNvPr>
              <p:cNvSpPr>
                <a:spLocks/>
              </p:cNvSpPr>
              <p:nvPr/>
            </p:nvSpPr>
            <p:spPr bwMode="auto">
              <a:xfrm>
                <a:off x="3525" y="1129"/>
                <a:ext cx="42" cy="40"/>
              </a:xfrm>
              <a:custGeom>
                <a:avLst/>
                <a:gdLst>
                  <a:gd name="T0" fmla="*/ 21 w 208"/>
                  <a:gd name="T1" fmla="*/ 40 h 204"/>
                  <a:gd name="T2" fmla="*/ 24 w 208"/>
                  <a:gd name="T3" fmla="*/ 40 h 204"/>
                  <a:gd name="T4" fmla="*/ 28 w 208"/>
                  <a:gd name="T5" fmla="*/ 39 h 204"/>
                  <a:gd name="T6" fmla="*/ 30 w 208"/>
                  <a:gd name="T7" fmla="*/ 38 h 204"/>
                  <a:gd name="T8" fmla="*/ 33 w 208"/>
                  <a:gd name="T9" fmla="*/ 37 h 204"/>
                  <a:gd name="T10" fmla="*/ 35 w 208"/>
                  <a:gd name="T11" fmla="*/ 34 h 204"/>
                  <a:gd name="T12" fmla="*/ 38 w 208"/>
                  <a:gd name="T13" fmla="*/ 32 h 204"/>
                  <a:gd name="T14" fmla="*/ 39 w 208"/>
                  <a:gd name="T15" fmla="*/ 29 h 204"/>
                  <a:gd name="T16" fmla="*/ 40 w 208"/>
                  <a:gd name="T17" fmla="*/ 27 h 204"/>
                  <a:gd name="T18" fmla="*/ 41 w 208"/>
                  <a:gd name="T19" fmla="*/ 24 h 204"/>
                  <a:gd name="T20" fmla="*/ 42 w 208"/>
                  <a:gd name="T21" fmla="*/ 21 h 204"/>
                  <a:gd name="T22" fmla="*/ 41 w 208"/>
                  <a:gd name="T23" fmla="*/ 17 h 204"/>
                  <a:gd name="T24" fmla="*/ 40 w 208"/>
                  <a:gd name="T25" fmla="*/ 14 h 204"/>
                  <a:gd name="T26" fmla="*/ 39 w 208"/>
                  <a:gd name="T27" fmla="*/ 11 h 204"/>
                  <a:gd name="T28" fmla="*/ 38 w 208"/>
                  <a:gd name="T29" fmla="*/ 8 h 204"/>
                  <a:gd name="T30" fmla="*/ 35 w 208"/>
                  <a:gd name="T31" fmla="*/ 6 h 204"/>
                  <a:gd name="T32" fmla="*/ 33 w 208"/>
                  <a:gd name="T33" fmla="*/ 4 h 204"/>
                  <a:gd name="T34" fmla="*/ 30 w 208"/>
                  <a:gd name="T35" fmla="*/ 3 h 204"/>
                  <a:gd name="T36" fmla="*/ 28 w 208"/>
                  <a:gd name="T37" fmla="*/ 1 h 204"/>
                  <a:gd name="T38" fmla="*/ 24 w 208"/>
                  <a:gd name="T39" fmla="*/ 0 h 204"/>
                  <a:gd name="T40" fmla="*/ 21 w 208"/>
                  <a:gd name="T41" fmla="*/ 0 h 204"/>
                  <a:gd name="T42" fmla="*/ 18 w 208"/>
                  <a:gd name="T43" fmla="*/ 0 h 204"/>
                  <a:gd name="T44" fmla="*/ 14 w 208"/>
                  <a:gd name="T45" fmla="*/ 1 h 204"/>
                  <a:gd name="T46" fmla="*/ 12 w 208"/>
                  <a:gd name="T47" fmla="*/ 3 h 204"/>
                  <a:gd name="T48" fmla="*/ 9 w 208"/>
                  <a:gd name="T49" fmla="*/ 4 h 204"/>
                  <a:gd name="T50" fmla="*/ 7 w 208"/>
                  <a:gd name="T51" fmla="*/ 6 h 204"/>
                  <a:gd name="T52" fmla="*/ 4 w 208"/>
                  <a:gd name="T53" fmla="*/ 8 h 204"/>
                  <a:gd name="T54" fmla="*/ 3 w 208"/>
                  <a:gd name="T55" fmla="*/ 11 h 204"/>
                  <a:gd name="T56" fmla="*/ 2 w 208"/>
                  <a:gd name="T57" fmla="*/ 14 h 204"/>
                  <a:gd name="T58" fmla="*/ 1 w 208"/>
                  <a:gd name="T59" fmla="*/ 16 h 204"/>
                  <a:gd name="T60" fmla="*/ 0 w 208"/>
                  <a:gd name="T61" fmla="*/ 20 h 204"/>
                  <a:gd name="T62" fmla="*/ 0 w 208"/>
                  <a:gd name="T63" fmla="*/ 21 h 204"/>
                  <a:gd name="T64" fmla="*/ 0 w 208"/>
                  <a:gd name="T65" fmla="*/ 21 h 204"/>
                  <a:gd name="T66" fmla="*/ 1 w 208"/>
                  <a:gd name="T67" fmla="*/ 25 h 204"/>
                  <a:gd name="T68" fmla="*/ 2 w 208"/>
                  <a:gd name="T69" fmla="*/ 27 h 204"/>
                  <a:gd name="T70" fmla="*/ 3 w 208"/>
                  <a:gd name="T71" fmla="*/ 30 h 204"/>
                  <a:gd name="T72" fmla="*/ 4 w 208"/>
                  <a:gd name="T73" fmla="*/ 33 h 204"/>
                  <a:gd name="T74" fmla="*/ 7 w 208"/>
                  <a:gd name="T75" fmla="*/ 34 h 204"/>
                  <a:gd name="T76" fmla="*/ 9 w 208"/>
                  <a:gd name="T77" fmla="*/ 37 h 204"/>
                  <a:gd name="T78" fmla="*/ 12 w 208"/>
                  <a:gd name="T79" fmla="*/ 38 h 204"/>
                  <a:gd name="T80" fmla="*/ 14 w 208"/>
                  <a:gd name="T81" fmla="*/ 39 h 204"/>
                  <a:gd name="T82" fmla="*/ 18 w 208"/>
                  <a:gd name="T83" fmla="*/ 40 h 204"/>
                  <a:gd name="T84" fmla="*/ 21 w 208"/>
                  <a:gd name="T85" fmla="*/ 40 h 20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8"/>
                  <a:gd name="T130" fmla="*/ 0 h 204"/>
                  <a:gd name="T131" fmla="*/ 208 w 208"/>
                  <a:gd name="T132" fmla="*/ 204 h 20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8" h="204">
                    <a:moveTo>
                      <a:pt x="103" y="204"/>
                    </a:moveTo>
                    <a:lnTo>
                      <a:pt x="120" y="204"/>
                    </a:lnTo>
                    <a:lnTo>
                      <a:pt x="137" y="200"/>
                    </a:lnTo>
                    <a:lnTo>
                      <a:pt x="150" y="195"/>
                    </a:lnTo>
                    <a:lnTo>
                      <a:pt x="161" y="187"/>
                    </a:lnTo>
                    <a:lnTo>
                      <a:pt x="174" y="175"/>
                    </a:lnTo>
                    <a:lnTo>
                      <a:pt x="186" y="162"/>
                    </a:lnTo>
                    <a:lnTo>
                      <a:pt x="195" y="150"/>
                    </a:lnTo>
                    <a:lnTo>
                      <a:pt x="199" y="137"/>
                    </a:lnTo>
                    <a:lnTo>
                      <a:pt x="204" y="121"/>
                    </a:lnTo>
                    <a:lnTo>
                      <a:pt x="208" y="105"/>
                    </a:lnTo>
                    <a:lnTo>
                      <a:pt x="204" y="87"/>
                    </a:lnTo>
                    <a:lnTo>
                      <a:pt x="199" y="71"/>
                    </a:lnTo>
                    <a:lnTo>
                      <a:pt x="195" y="54"/>
                    </a:lnTo>
                    <a:lnTo>
                      <a:pt x="186" y="42"/>
                    </a:lnTo>
                    <a:lnTo>
                      <a:pt x="174" y="29"/>
                    </a:lnTo>
                    <a:lnTo>
                      <a:pt x="161" y="21"/>
                    </a:lnTo>
                    <a:lnTo>
                      <a:pt x="150" y="13"/>
                    </a:lnTo>
                    <a:lnTo>
                      <a:pt x="137" y="4"/>
                    </a:lnTo>
                    <a:lnTo>
                      <a:pt x="120" y="0"/>
                    </a:lnTo>
                    <a:lnTo>
                      <a:pt x="103" y="0"/>
                    </a:lnTo>
                    <a:lnTo>
                      <a:pt x="87" y="0"/>
                    </a:lnTo>
                    <a:lnTo>
                      <a:pt x="71" y="4"/>
                    </a:lnTo>
                    <a:lnTo>
                      <a:pt x="58" y="13"/>
                    </a:lnTo>
                    <a:lnTo>
                      <a:pt x="46" y="21"/>
                    </a:lnTo>
                    <a:lnTo>
                      <a:pt x="33" y="29"/>
                    </a:lnTo>
                    <a:lnTo>
                      <a:pt x="21" y="42"/>
                    </a:lnTo>
                    <a:lnTo>
                      <a:pt x="13" y="54"/>
                    </a:lnTo>
                    <a:lnTo>
                      <a:pt x="8" y="71"/>
                    </a:lnTo>
                    <a:lnTo>
                      <a:pt x="4" y="83"/>
                    </a:lnTo>
                    <a:lnTo>
                      <a:pt x="0" y="100"/>
                    </a:lnTo>
                    <a:lnTo>
                      <a:pt x="0" y="105"/>
                    </a:lnTo>
                    <a:lnTo>
                      <a:pt x="0" y="108"/>
                    </a:lnTo>
                    <a:lnTo>
                      <a:pt x="4" y="125"/>
                    </a:lnTo>
                    <a:lnTo>
                      <a:pt x="8" y="137"/>
                    </a:lnTo>
                    <a:lnTo>
                      <a:pt x="13" y="154"/>
                    </a:lnTo>
                    <a:lnTo>
                      <a:pt x="21" y="166"/>
                    </a:lnTo>
                    <a:lnTo>
                      <a:pt x="33" y="175"/>
                    </a:lnTo>
                    <a:lnTo>
                      <a:pt x="46" y="187"/>
                    </a:lnTo>
                    <a:lnTo>
                      <a:pt x="58" y="195"/>
                    </a:lnTo>
                    <a:lnTo>
                      <a:pt x="71" y="200"/>
                    </a:lnTo>
                    <a:lnTo>
                      <a:pt x="87" y="204"/>
                    </a:lnTo>
                    <a:lnTo>
                      <a:pt x="103" y="204"/>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74" name="Freeform 177">
                <a:extLst>
                  <a:ext uri="{FF2B5EF4-FFF2-40B4-BE49-F238E27FC236}">
                    <a16:creationId xmlns:a16="http://schemas.microsoft.com/office/drawing/2014/main" id="{53EFCDC9-BF55-4FEB-961F-3C72AB5BC226}"/>
                  </a:ext>
                </a:extLst>
              </p:cNvPr>
              <p:cNvSpPr>
                <a:spLocks/>
              </p:cNvSpPr>
              <p:nvPr/>
            </p:nvSpPr>
            <p:spPr bwMode="auto">
              <a:xfrm>
                <a:off x="3528" y="1129"/>
                <a:ext cx="34" cy="35"/>
              </a:xfrm>
              <a:custGeom>
                <a:avLst/>
                <a:gdLst>
                  <a:gd name="T0" fmla="*/ 17 w 170"/>
                  <a:gd name="T1" fmla="*/ 35 h 175"/>
                  <a:gd name="T2" fmla="*/ 20 w 170"/>
                  <a:gd name="T3" fmla="*/ 34 h 175"/>
                  <a:gd name="T4" fmla="*/ 22 w 170"/>
                  <a:gd name="T5" fmla="*/ 34 h 175"/>
                  <a:gd name="T6" fmla="*/ 25 w 170"/>
                  <a:gd name="T7" fmla="*/ 32 h 175"/>
                  <a:gd name="T8" fmla="*/ 27 w 170"/>
                  <a:gd name="T9" fmla="*/ 32 h 175"/>
                  <a:gd name="T10" fmla="*/ 29 w 170"/>
                  <a:gd name="T11" fmla="*/ 30 h 175"/>
                  <a:gd name="T12" fmla="*/ 31 w 170"/>
                  <a:gd name="T13" fmla="*/ 27 h 175"/>
                  <a:gd name="T14" fmla="*/ 32 w 170"/>
                  <a:gd name="T15" fmla="*/ 25 h 175"/>
                  <a:gd name="T16" fmla="*/ 33 w 170"/>
                  <a:gd name="T17" fmla="*/ 22 h 175"/>
                  <a:gd name="T18" fmla="*/ 34 w 170"/>
                  <a:gd name="T19" fmla="*/ 20 h 175"/>
                  <a:gd name="T20" fmla="*/ 34 w 170"/>
                  <a:gd name="T21" fmla="*/ 18 h 175"/>
                  <a:gd name="T22" fmla="*/ 34 w 170"/>
                  <a:gd name="T23" fmla="*/ 15 h 175"/>
                  <a:gd name="T24" fmla="*/ 33 w 170"/>
                  <a:gd name="T25" fmla="*/ 12 h 175"/>
                  <a:gd name="T26" fmla="*/ 32 w 170"/>
                  <a:gd name="T27" fmla="*/ 9 h 175"/>
                  <a:gd name="T28" fmla="*/ 31 w 170"/>
                  <a:gd name="T29" fmla="*/ 8 h 175"/>
                  <a:gd name="T30" fmla="*/ 29 w 170"/>
                  <a:gd name="T31" fmla="*/ 5 h 175"/>
                  <a:gd name="T32" fmla="*/ 27 w 170"/>
                  <a:gd name="T33" fmla="*/ 3 h 175"/>
                  <a:gd name="T34" fmla="*/ 25 w 170"/>
                  <a:gd name="T35" fmla="*/ 3 h 175"/>
                  <a:gd name="T36" fmla="*/ 22 w 170"/>
                  <a:gd name="T37" fmla="*/ 1 h 175"/>
                  <a:gd name="T38" fmla="*/ 20 w 170"/>
                  <a:gd name="T39" fmla="*/ 1 h 175"/>
                  <a:gd name="T40" fmla="*/ 17 w 170"/>
                  <a:gd name="T41" fmla="*/ 0 h 175"/>
                  <a:gd name="T42" fmla="*/ 14 w 170"/>
                  <a:gd name="T43" fmla="*/ 1 h 175"/>
                  <a:gd name="T44" fmla="*/ 12 w 170"/>
                  <a:gd name="T45" fmla="*/ 1 h 175"/>
                  <a:gd name="T46" fmla="*/ 9 w 170"/>
                  <a:gd name="T47" fmla="*/ 3 h 175"/>
                  <a:gd name="T48" fmla="*/ 7 w 170"/>
                  <a:gd name="T49" fmla="*/ 3 h 175"/>
                  <a:gd name="T50" fmla="*/ 5 w 170"/>
                  <a:gd name="T51" fmla="*/ 5 h 175"/>
                  <a:gd name="T52" fmla="*/ 3 w 170"/>
                  <a:gd name="T53" fmla="*/ 7 h 175"/>
                  <a:gd name="T54" fmla="*/ 2 w 170"/>
                  <a:gd name="T55" fmla="*/ 9 h 175"/>
                  <a:gd name="T56" fmla="*/ 1 w 170"/>
                  <a:gd name="T57" fmla="*/ 12 h 175"/>
                  <a:gd name="T58" fmla="*/ 0 w 170"/>
                  <a:gd name="T59" fmla="*/ 14 h 175"/>
                  <a:gd name="T60" fmla="*/ 0 w 170"/>
                  <a:gd name="T61" fmla="*/ 17 h 175"/>
                  <a:gd name="T62" fmla="*/ 0 w 170"/>
                  <a:gd name="T63" fmla="*/ 18 h 175"/>
                  <a:gd name="T64" fmla="*/ 0 w 170"/>
                  <a:gd name="T65" fmla="*/ 21 h 175"/>
                  <a:gd name="T66" fmla="*/ 1 w 170"/>
                  <a:gd name="T67" fmla="*/ 23 h 175"/>
                  <a:gd name="T68" fmla="*/ 2 w 170"/>
                  <a:gd name="T69" fmla="*/ 26 h 175"/>
                  <a:gd name="T70" fmla="*/ 3 w 170"/>
                  <a:gd name="T71" fmla="*/ 27 h 175"/>
                  <a:gd name="T72" fmla="*/ 5 w 170"/>
                  <a:gd name="T73" fmla="*/ 30 h 175"/>
                  <a:gd name="T74" fmla="*/ 7 w 170"/>
                  <a:gd name="T75" fmla="*/ 32 h 175"/>
                  <a:gd name="T76" fmla="*/ 9 w 170"/>
                  <a:gd name="T77" fmla="*/ 32 h 175"/>
                  <a:gd name="T78" fmla="*/ 12 w 170"/>
                  <a:gd name="T79" fmla="*/ 34 h 175"/>
                  <a:gd name="T80" fmla="*/ 14 w 170"/>
                  <a:gd name="T81" fmla="*/ 34 h 175"/>
                  <a:gd name="T82" fmla="*/ 17 w 170"/>
                  <a:gd name="T83" fmla="*/ 35 h 17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0"/>
                  <a:gd name="T127" fmla="*/ 0 h 175"/>
                  <a:gd name="T128" fmla="*/ 170 w 170"/>
                  <a:gd name="T129" fmla="*/ 175 h 17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0" h="175">
                    <a:moveTo>
                      <a:pt x="87" y="175"/>
                    </a:moveTo>
                    <a:lnTo>
                      <a:pt x="99" y="171"/>
                    </a:lnTo>
                    <a:lnTo>
                      <a:pt x="112" y="171"/>
                    </a:lnTo>
                    <a:lnTo>
                      <a:pt x="124" y="162"/>
                    </a:lnTo>
                    <a:lnTo>
                      <a:pt x="137" y="158"/>
                    </a:lnTo>
                    <a:lnTo>
                      <a:pt x="144" y="150"/>
                    </a:lnTo>
                    <a:lnTo>
                      <a:pt x="153" y="137"/>
                    </a:lnTo>
                    <a:lnTo>
                      <a:pt x="161" y="125"/>
                    </a:lnTo>
                    <a:lnTo>
                      <a:pt x="166" y="112"/>
                    </a:lnTo>
                    <a:lnTo>
                      <a:pt x="170" y="101"/>
                    </a:lnTo>
                    <a:lnTo>
                      <a:pt x="170" y="88"/>
                    </a:lnTo>
                    <a:lnTo>
                      <a:pt x="170" y="75"/>
                    </a:lnTo>
                    <a:lnTo>
                      <a:pt x="166" y="58"/>
                    </a:lnTo>
                    <a:lnTo>
                      <a:pt x="161" y="47"/>
                    </a:lnTo>
                    <a:lnTo>
                      <a:pt x="153" y="38"/>
                    </a:lnTo>
                    <a:lnTo>
                      <a:pt x="144" y="25"/>
                    </a:lnTo>
                    <a:lnTo>
                      <a:pt x="137" y="17"/>
                    </a:lnTo>
                    <a:lnTo>
                      <a:pt x="124" y="13"/>
                    </a:lnTo>
                    <a:lnTo>
                      <a:pt x="112" y="5"/>
                    </a:lnTo>
                    <a:lnTo>
                      <a:pt x="99" y="5"/>
                    </a:lnTo>
                    <a:lnTo>
                      <a:pt x="87" y="0"/>
                    </a:lnTo>
                    <a:lnTo>
                      <a:pt x="70" y="5"/>
                    </a:lnTo>
                    <a:lnTo>
                      <a:pt x="58" y="5"/>
                    </a:lnTo>
                    <a:lnTo>
                      <a:pt x="45" y="13"/>
                    </a:lnTo>
                    <a:lnTo>
                      <a:pt x="36" y="17"/>
                    </a:lnTo>
                    <a:lnTo>
                      <a:pt x="24" y="25"/>
                    </a:lnTo>
                    <a:lnTo>
                      <a:pt x="16" y="34"/>
                    </a:lnTo>
                    <a:lnTo>
                      <a:pt x="11" y="47"/>
                    </a:lnTo>
                    <a:lnTo>
                      <a:pt x="4" y="58"/>
                    </a:lnTo>
                    <a:lnTo>
                      <a:pt x="0" y="71"/>
                    </a:lnTo>
                    <a:lnTo>
                      <a:pt x="0" y="83"/>
                    </a:lnTo>
                    <a:lnTo>
                      <a:pt x="0" y="88"/>
                    </a:lnTo>
                    <a:lnTo>
                      <a:pt x="0" y="104"/>
                    </a:lnTo>
                    <a:lnTo>
                      <a:pt x="4" y="117"/>
                    </a:lnTo>
                    <a:lnTo>
                      <a:pt x="8" y="129"/>
                    </a:lnTo>
                    <a:lnTo>
                      <a:pt x="16" y="137"/>
                    </a:lnTo>
                    <a:lnTo>
                      <a:pt x="24" y="150"/>
                    </a:lnTo>
                    <a:lnTo>
                      <a:pt x="36" y="158"/>
                    </a:lnTo>
                    <a:lnTo>
                      <a:pt x="45" y="162"/>
                    </a:lnTo>
                    <a:lnTo>
                      <a:pt x="58" y="171"/>
                    </a:lnTo>
                    <a:lnTo>
                      <a:pt x="70" y="171"/>
                    </a:lnTo>
                    <a:lnTo>
                      <a:pt x="87" y="175"/>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75" name="Freeform 178">
                <a:extLst>
                  <a:ext uri="{FF2B5EF4-FFF2-40B4-BE49-F238E27FC236}">
                    <a16:creationId xmlns:a16="http://schemas.microsoft.com/office/drawing/2014/main" id="{F7646333-4784-4740-92D7-E295C7A02FCF}"/>
                  </a:ext>
                </a:extLst>
              </p:cNvPr>
              <p:cNvSpPr>
                <a:spLocks/>
              </p:cNvSpPr>
              <p:nvPr/>
            </p:nvSpPr>
            <p:spPr bwMode="auto">
              <a:xfrm>
                <a:off x="3530" y="1131"/>
                <a:ext cx="27" cy="28"/>
              </a:xfrm>
              <a:custGeom>
                <a:avLst/>
                <a:gdLst>
                  <a:gd name="T0" fmla="*/ 13 w 137"/>
                  <a:gd name="T1" fmla="*/ 28 h 137"/>
                  <a:gd name="T2" fmla="*/ 16 w 137"/>
                  <a:gd name="T3" fmla="*/ 28 h 137"/>
                  <a:gd name="T4" fmla="*/ 18 w 137"/>
                  <a:gd name="T5" fmla="*/ 27 h 137"/>
                  <a:gd name="T6" fmla="*/ 20 w 137"/>
                  <a:gd name="T7" fmla="*/ 26 h 137"/>
                  <a:gd name="T8" fmla="*/ 21 w 137"/>
                  <a:gd name="T9" fmla="*/ 25 h 137"/>
                  <a:gd name="T10" fmla="*/ 23 w 137"/>
                  <a:gd name="T11" fmla="*/ 24 h 137"/>
                  <a:gd name="T12" fmla="*/ 25 w 137"/>
                  <a:gd name="T13" fmla="*/ 22 h 137"/>
                  <a:gd name="T14" fmla="*/ 26 w 137"/>
                  <a:gd name="T15" fmla="*/ 20 h 137"/>
                  <a:gd name="T16" fmla="*/ 26 w 137"/>
                  <a:gd name="T17" fmla="*/ 18 h 137"/>
                  <a:gd name="T18" fmla="*/ 27 w 137"/>
                  <a:gd name="T19" fmla="*/ 16 h 137"/>
                  <a:gd name="T20" fmla="*/ 27 w 137"/>
                  <a:gd name="T21" fmla="*/ 13 h 137"/>
                  <a:gd name="T22" fmla="*/ 27 w 137"/>
                  <a:gd name="T23" fmla="*/ 11 h 137"/>
                  <a:gd name="T24" fmla="*/ 26 w 137"/>
                  <a:gd name="T25" fmla="*/ 9 h 137"/>
                  <a:gd name="T26" fmla="*/ 26 w 137"/>
                  <a:gd name="T27" fmla="*/ 8 h 137"/>
                  <a:gd name="T28" fmla="*/ 25 w 137"/>
                  <a:gd name="T29" fmla="*/ 5 h 137"/>
                  <a:gd name="T30" fmla="*/ 23 w 137"/>
                  <a:gd name="T31" fmla="*/ 3 h 137"/>
                  <a:gd name="T32" fmla="*/ 21 w 137"/>
                  <a:gd name="T33" fmla="*/ 2 h 137"/>
                  <a:gd name="T34" fmla="*/ 20 w 137"/>
                  <a:gd name="T35" fmla="*/ 1 h 137"/>
                  <a:gd name="T36" fmla="*/ 18 w 137"/>
                  <a:gd name="T37" fmla="*/ 0 h 137"/>
                  <a:gd name="T38" fmla="*/ 16 w 137"/>
                  <a:gd name="T39" fmla="*/ 0 h 137"/>
                  <a:gd name="T40" fmla="*/ 13 w 137"/>
                  <a:gd name="T41" fmla="*/ 0 h 137"/>
                  <a:gd name="T42" fmla="*/ 12 w 137"/>
                  <a:gd name="T43" fmla="*/ 0 h 137"/>
                  <a:gd name="T44" fmla="*/ 9 w 137"/>
                  <a:gd name="T45" fmla="*/ 0 h 137"/>
                  <a:gd name="T46" fmla="*/ 7 w 137"/>
                  <a:gd name="T47" fmla="*/ 1 h 137"/>
                  <a:gd name="T48" fmla="*/ 6 w 137"/>
                  <a:gd name="T49" fmla="*/ 2 h 137"/>
                  <a:gd name="T50" fmla="*/ 4 w 137"/>
                  <a:gd name="T51" fmla="*/ 3 h 137"/>
                  <a:gd name="T52" fmla="*/ 3 w 137"/>
                  <a:gd name="T53" fmla="*/ 5 h 137"/>
                  <a:gd name="T54" fmla="*/ 2 w 137"/>
                  <a:gd name="T55" fmla="*/ 8 h 137"/>
                  <a:gd name="T56" fmla="*/ 1 w 137"/>
                  <a:gd name="T57" fmla="*/ 9 h 137"/>
                  <a:gd name="T58" fmla="*/ 0 w 137"/>
                  <a:gd name="T59" fmla="*/ 11 h 137"/>
                  <a:gd name="T60" fmla="*/ 0 w 137"/>
                  <a:gd name="T61" fmla="*/ 13 h 137"/>
                  <a:gd name="T62" fmla="*/ 0 w 137"/>
                  <a:gd name="T63" fmla="*/ 16 h 137"/>
                  <a:gd name="T64" fmla="*/ 1 w 137"/>
                  <a:gd name="T65" fmla="*/ 18 h 137"/>
                  <a:gd name="T66" fmla="*/ 2 w 137"/>
                  <a:gd name="T67" fmla="*/ 20 h 137"/>
                  <a:gd name="T68" fmla="*/ 3 w 137"/>
                  <a:gd name="T69" fmla="*/ 22 h 137"/>
                  <a:gd name="T70" fmla="*/ 4 w 137"/>
                  <a:gd name="T71" fmla="*/ 24 h 137"/>
                  <a:gd name="T72" fmla="*/ 6 w 137"/>
                  <a:gd name="T73" fmla="*/ 25 h 137"/>
                  <a:gd name="T74" fmla="*/ 7 w 137"/>
                  <a:gd name="T75" fmla="*/ 26 h 137"/>
                  <a:gd name="T76" fmla="*/ 9 w 137"/>
                  <a:gd name="T77" fmla="*/ 27 h 137"/>
                  <a:gd name="T78" fmla="*/ 12 w 137"/>
                  <a:gd name="T79" fmla="*/ 28 h 137"/>
                  <a:gd name="T80" fmla="*/ 13 w 137"/>
                  <a:gd name="T81" fmla="*/ 28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37"/>
                  <a:gd name="T125" fmla="*/ 137 w 137"/>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37">
                    <a:moveTo>
                      <a:pt x="67" y="137"/>
                    </a:moveTo>
                    <a:lnTo>
                      <a:pt x="79" y="137"/>
                    </a:lnTo>
                    <a:lnTo>
                      <a:pt x="92" y="133"/>
                    </a:lnTo>
                    <a:lnTo>
                      <a:pt x="101" y="128"/>
                    </a:lnTo>
                    <a:lnTo>
                      <a:pt x="108" y="124"/>
                    </a:lnTo>
                    <a:lnTo>
                      <a:pt x="117" y="116"/>
                    </a:lnTo>
                    <a:lnTo>
                      <a:pt x="126" y="108"/>
                    </a:lnTo>
                    <a:lnTo>
                      <a:pt x="130" y="99"/>
                    </a:lnTo>
                    <a:lnTo>
                      <a:pt x="133" y="87"/>
                    </a:lnTo>
                    <a:lnTo>
                      <a:pt x="137" y="79"/>
                    </a:lnTo>
                    <a:lnTo>
                      <a:pt x="137" y="66"/>
                    </a:lnTo>
                    <a:lnTo>
                      <a:pt x="137" y="54"/>
                    </a:lnTo>
                    <a:lnTo>
                      <a:pt x="133" y="45"/>
                    </a:lnTo>
                    <a:lnTo>
                      <a:pt x="130" y="38"/>
                    </a:lnTo>
                    <a:lnTo>
                      <a:pt x="126" y="25"/>
                    </a:lnTo>
                    <a:lnTo>
                      <a:pt x="117" y="16"/>
                    </a:lnTo>
                    <a:lnTo>
                      <a:pt x="108" y="12"/>
                    </a:lnTo>
                    <a:lnTo>
                      <a:pt x="101" y="4"/>
                    </a:lnTo>
                    <a:lnTo>
                      <a:pt x="92" y="0"/>
                    </a:lnTo>
                    <a:lnTo>
                      <a:pt x="79" y="0"/>
                    </a:lnTo>
                    <a:lnTo>
                      <a:pt x="67" y="0"/>
                    </a:lnTo>
                    <a:lnTo>
                      <a:pt x="59" y="0"/>
                    </a:lnTo>
                    <a:lnTo>
                      <a:pt x="47" y="0"/>
                    </a:lnTo>
                    <a:lnTo>
                      <a:pt x="38" y="4"/>
                    </a:lnTo>
                    <a:lnTo>
                      <a:pt x="30" y="12"/>
                    </a:lnTo>
                    <a:lnTo>
                      <a:pt x="22" y="16"/>
                    </a:lnTo>
                    <a:lnTo>
                      <a:pt x="13" y="25"/>
                    </a:lnTo>
                    <a:lnTo>
                      <a:pt x="9" y="38"/>
                    </a:lnTo>
                    <a:lnTo>
                      <a:pt x="5" y="45"/>
                    </a:lnTo>
                    <a:lnTo>
                      <a:pt x="0" y="54"/>
                    </a:lnTo>
                    <a:lnTo>
                      <a:pt x="0" y="66"/>
                    </a:lnTo>
                    <a:lnTo>
                      <a:pt x="0" y="79"/>
                    </a:lnTo>
                    <a:lnTo>
                      <a:pt x="5" y="87"/>
                    </a:lnTo>
                    <a:lnTo>
                      <a:pt x="9" y="99"/>
                    </a:lnTo>
                    <a:lnTo>
                      <a:pt x="13" y="108"/>
                    </a:lnTo>
                    <a:lnTo>
                      <a:pt x="22" y="116"/>
                    </a:lnTo>
                    <a:lnTo>
                      <a:pt x="30" y="124"/>
                    </a:lnTo>
                    <a:lnTo>
                      <a:pt x="38" y="128"/>
                    </a:lnTo>
                    <a:lnTo>
                      <a:pt x="47" y="133"/>
                    </a:lnTo>
                    <a:lnTo>
                      <a:pt x="59" y="137"/>
                    </a:lnTo>
                    <a:lnTo>
                      <a:pt x="67" y="137"/>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76" name="Freeform 179">
                <a:extLst>
                  <a:ext uri="{FF2B5EF4-FFF2-40B4-BE49-F238E27FC236}">
                    <a16:creationId xmlns:a16="http://schemas.microsoft.com/office/drawing/2014/main" id="{250CBE1C-14C5-46CE-8147-5D0E7CBBF1AC}"/>
                  </a:ext>
                </a:extLst>
              </p:cNvPr>
              <p:cNvSpPr>
                <a:spLocks/>
              </p:cNvSpPr>
              <p:nvPr/>
            </p:nvSpPr>
            <p:spPr bwMode="auto">
              <a:xfrm>
                <a:off x="3617" y="1120"/>
                <a:ext cx="116" cy="116"/>
              </a:xfrm>
              <a:custGeom>
                <a:avLst/>
                <a:gdLst>
                  <a:gd name="T0" fmla="*/ 58 w 578"/>
                  <a:gd name="T1" fmla="*/ 116 h 576"/>
                  <a:gd name="T2" fmla="*/ 68 w 578"/>
                  <a:gd name="T3" fmla="*/ 115 h 576"/>
                  <a:gd name="T4" fmla="*/ 77 w 578"/>
                  <a:gd name="T5" fmla="*/ 113 h 576"/>
                  <a:gd name="T6" fmla="*/ 85 w 578"/>
                  <a:gd name="T7" fmla="*/ 110 h 576"/>
                  <a:gd name="T8" fmla="*/ 93 w 578"/>
                  <a:gd name="T9" fmla="*/ 105 h 576"/>
                  <a:gd name="T10" fmla="*/ 99 w 578"/>
                  <a:gd name="T11" fmla="*/ 99 h 576"/>
                  <a:gd name="T12" fmla="*/ 105 w 578"/>
                  <a:gd name="T13" fmla="*/ 92 h 576"/>
                  <a:gd name="T14" fmla="*/ 110 w 578"/>
                  <a:gd name="T15" fmla="*/ 84 h 576"/>
                  <a:gd name="T16" fmla="*/ 113 w 578"/>
                  <a:gd name="T17" fmla="*/ 76 h 576"/>
                  <a:gd name="T18" fmla="*/ 115 w 578"/>
                  <a:gd name="T19" fmla="*/ 67 h 576"/>
                  <a:gd name="T20" fmla="*/ 116 w 578"/>
                  <a:gd name="T21" fmla="*/ 58 h 576"/>
                  <a:gd name="T22" fmla="*/ 115 w 578"/>
                  <a:gd name="T23" fmla="*/ 49 h 576"/>
                  <a:gd name="T24" fmla="*/ 113 w 578"/>
                  <a:gd name="T25" fmla="*/ 39 h 576"/>
                  <a:gd name="T26" fmla="*/ 110 w 578"/>
                  <a:gd name="T27" fmla="*/ 31 h 576"/>
                  <a:gd name="T28" fmla="*/ 105 w 578"/>
                  <a:gd name="T29" fmla="*/ 23 h 576"/>
                  <a:gd name="T30" fmla="*/ 99 w 578"/>
                  <a:gd name="T31" fmla="*/ 17 h 576"/>
                  <a:gd name="T32" fmla="*/ 93 w 578"/>
                  <a:gd name="T33" fmla="*/ 11 h 576"/>
                  <a:gd name="T34" fmla="*/ 85 w 578"/>
                  <a:gd name="T35" fmla="*/ 7 h 576"/>
                  <a:gd name="T36" fmla="*/ 77 w 578"/>
                  <a:gd name="T37" fmla="*/ 2 h 576"/>
                  <a:gd name="T38" fmla="*/ 68 w 578"/>
                  <a:gd name="T39" fmla="*/ 1 h 576"/>
                  <a:gd name="T40" fmla="*/ 58 w 578"/>
                  <a:gd name="T41" fmla="*/ 0 h 576"/>
                  <a:gd name="T42" fmla="*/ 48 w 578"/>
                  <a:gd name="T43" fmla="*/ 1 h 576"/>
                  <a:gd name="T44" fmla="*/ 40 w 578"/>
                  <a:gd name="T45" fmla="*/ 2 h 576"/>
                  <a:gd name="T46" fmla="*/ 32 w 578"/>
                  <a:gd name="T47" fmla="*/ 7 h 576"/>
                  <a:gd name="T48" fmla="*/ 24 w 578"/>
                  <a:gd name="T49" fmla="*/ 11 h 576"/>
                  <a:gd name="T50" fmla="*/ 18 w 578"/>
                  <a:gd name="T51" fmla="*/ 17 h 576"/>
                  <a:gd name="T52" fmla="*/ 12 w 578"/>
                  <a:gd name="T53" fmla="*/ 23 h 576"/>
                  <a:gd name="T54" fmla="*/ 7 w 578"/>
                  <a:gd name="T55" fmla="*/ 31 h 576"/>
                  <a:gd name="T56" fmla="*/ 4 w 578"/>
                  <a:gd name="T57" fmla="*/ 39 h 576"/>
                  <a:gd name="T58" fmla="*/ 1 w 578"/>
                  <a:gd name="T59" fmla="*/ 49 h 576"/>
                  <a:gd name="T60" fmla="*/ 0 w 578"/>
                  <a:gd name="T61" fmla="*/ 58 h 576"/>
                  <a:gd name="T62" fmla="*/ 1 w 578"/>
                  <a:gd name="T63" fmla="*/ 67 h 576"/>
                  <a:gd name="T64" fmla="*/ 4 w 578"/>
                  <a:gd name="T65" fmla="*/ 76 h 576"/>
                  <a:gd name="T66" fmla="*/ 7 w 578"/>
                  <a:gd name="T67" fmla="*/ 84 h 576"/>
                  <a:gd name="T68" fmla="*/ 12 w 578"/>
                  <a:gd name="T69" fmla="*/ 92 h 576"/>
                  <a:gd name="T70" fmla="*/ 18 w 578"/>
                  <a:gd name="T71" fmla="*/ 99 h 576"/>
                  <a:gd name="T72" fmla="*/ 24 w 578"/>
                  <a:gd name="T73" fmla="*/ 105 h 576"/>
                  <a:gd name="T74" fmla="*/ 32 w 578"/>
                  <a:gd name="T75" fmla="*/ 110 h 576"/>
                  <a:gd name="T76" fmla="*/ 40 w 578"/>
                  <a:gd name="T77" fmla="*/ 113 h 576"/>
                  <a:gd name="T78" fmla="*/ 48 w 578"/>
                  <a:gd name="T79" fmla="*/ 115 h 576"/>
                  <a:gd name="T80" fmla="*/ 58 w 578"/>
                  <a:gd name="T81" fmla="*/ 116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91" y="576"/>
                    </a:moveTo>
                    <a:lnTo>
                      <a:pt x="337" y="573"/>
                    </a:lnTo>
                    <a:lnTo>
                      <a:pt x="383" y="560"/>
                    </a:lnTo>
                    <a:lnTo>
                      <a:pt x="425" y="544"/>
                    </a:lnTo>
                    <a:lnTo>
                      <a:pt x="461" y="522"/>
                    </a:lnTo>
                    <a:lnTo>
                      <a:pt x="495" y="494"/>
                    </a:lnTo>
                    <a:lnTo>
                      <a:pt x="524" y="456"/>
                    </a:lnTo>
                    <a:lnTo>
                      <a:pt x="549" y="419"/>
                    </a:lnTo>
                    <a:lnTo>
                      <a:pt x="565" y="378"/>
                    </a:lnTo>
                    <a:lnTo>
                      <a:pt x="574" y="335"/>
                    </a:lnTo>
                    <a:lnTo>
                      <a:pt x="578" y="286"/>
                    </a:lnTo>
                    <a:lnTo>
                      <a:pt x="574" y="241"/>
                    </a:lnTo>
                    <a:lnTo>
                      <a:pt x="565" y="195"/>
                    </a:lnTo>
                    <a:lnTo>
                      <a:pt x="549" y="153"/>
                    </a:lnTo>
                    <a:lnTo>
                      <a:pt x="524" y="116"/>
                    </a:lnTo>
                    <a:lnTo>
                      <a:pt x="495" y="83"/>
                    </a:lnTo>
                    <a:lnTo>
                      <a:pt x="461" y="54"/>
                    </a:lnTo>
                    <a:lnTo>
                      <a:pt x="425" y="33"/>
                    </a:lnTo>
                    <a:lnTo>
                      <a:pt x="383" y="12"/>
                    </a:lnTo>
                    <a:lnTo>
                      <a:pt x="337" y="4"/>
                    </a:lnTo>
                    <a:lnTo>
                      <a:pt x="291" y="0"/>
                    </a:lnTo>
                    <a:lnTo>
                      <a:pt x="241" y="4"/>
                    </a:lnTo>
                    <a:lnTo>
                      <a:pt x="200" y="12"/>
                    </a:lnTo>
                    <a:lnTo>
                      <a:pt x="158" y="33"/>
                    </a:lnTo>
                    <a:lnTo>
                      <a:pt x="121" y="54"/>
                    </a:lnTo>
                    <a:lnTo>
                      <a:pt x="88" y="83"/>
                    </a:lnTo>
                    <a:lnTo>
                      <a:pt x="59" y="116"/>
                    </a:lnTo>
                    <a:lnTo>
                      <a:pt x="34" y="153"/>
                    </a:lnTo>
                    <a:lnTo>
                      <a:pt x="18" y="195"/>
                    </a:lnTo>
                    <a:lnTo>
                      <a:pt x="5" y="241"/>
                    </a:lnTo>
                    <a:lnTo>
                      <a:pt x="0" y="286"/>
                    </a:lnTo>
                    <a:lnTo>
                      <a:pt x="5" y="335"/>
                    </a:lnTo>
                    <a:lnTo>
                      <a:pt x="18" y="378"/>
                    </a:lnTo>
                    <a:lnTo>
                      <a:pt x="34" y="419"/>
                    </a:lnTo>
                    <a:lnTo>
                      <a:pt x="59" y="456"/>
                    </a:lnTo>
                    <a:lnTo>
                      <a:pt x="88" y="494"/>
                    </a:lnTo>
                    <a:lnTo>
                      <a:pt x="121" y="522"/>
                    </a:lnTo>
                    <a:lnTo>
                      <a:pt x="158" y="544"/>
                    </a:lnTo>
                    <a:lnTo>
                      <a:pt x="200" y="560"/>
                    </a:lnTo>
                    <a:lnTo>
                      <a:pt x="241" y="573"/>
                    </a:lnTo>
                    <a:lnTo>
                      <a:pt x="291" y="57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77" name="Freeform 180">
                <a:extLst>
                  <a:ext uri="{FF2B5EF4-FFF2-40B4-BE49-F238E27FC236}">
                    <a16:creationId xmlns:a16="http://schemas.microsoft.com/office/drawing/2014/main" id="{5090F986-0792-4654-BAC5-F4E1C193B59C}"/>
                  </a:ext>
                </a:extLst>
              </p:cNvPr>
              <p:cNvSpPr>
                <a:spLocks/>
              </p:cNvSpPr>
              <p:nvPr/>
            </p:nvSpPr>
            <p:spPr bwMode="auto">
              <a:xfrm>
                <a:off x="3617" y="1120"/>
                <a:ext cx="116" cy="116"/>
              </a:xfrm>
              <a:custGeom>
                <a:avLst/>
                <a:gdLst>
                  <a:gd name="T0" fmla="*/ 58 w 578"/>
                  <a:gd name="T1" fmla="*/ 116 h 576"/>
                  <a:gd name="T2" fmla="*/ 68 w 578"/>
                  <a:gd name="T3" fmla="*/ 115 h 576"/>
                  <a:gd name="T4" fmla="*/ 77 w 578"/>
                  <a:gd name="T5" fmla="*/ 113 h 576"/>
                  <a:gd name="T6" fmla="*/ 85 w 578"/>
                  <a:gd name="T7" fmla="*/ 110 h 576"/>
                  <a:gd name="T8" fmla="*/ 93 w 578"/>
                  <a:gd name="T9" fmla="*/ 105 h 576"/>
                  <a:gd name="T10" fmla="*/ 99 w 578"/>
                  <a:gd name="T11" fmla="*/ 99 h 576"/>
                  <a:gd name="T12" fmla="*/ 105 w 578"/>
                  <a:gd name="T13" fmla="*/ 92 h 576"/>
                  <a:gd name="T14" fmla="*/ 110 w 578"/>
                  <a:gd name="T15" fmla="*/ 84 h 576"/>
                  <a:gd name="T16" fmla="*/ 113 w 578"/>
                  <a:gd name="T17" fmla="*/ 76 h 576"/>
                  <a:gd name="T18" fmla="*/ 115 w 578"/>
                  <a:gd name="T19" fmla="*/ 67 h 576"/>
                  <a:gd name="T20" fmla="*/ 116 w 578"/>
                  <a:gd name="T21" fmla="*/ 58 h 576"/>
                  <a:gd name="T22" fmla="*/ 115 w 578"/>
                  <a:gd name="T23" fmla="*/ 49 h 576"/>
                  <a:gd name="T24" fmla="*/ 113 w 578"/>
                  <a:gd name="T25" fmla="*/ 39 h 576"/>
                  <a:gd name="T26" fmla="*/ 110 w 578"/>
                  <a:gd name="T27" fmla="*/ 31 h 576"/>
                  <a:gd name="T28" fmla="*/ 105 w 578"/>
                  <a:gd name="T29" fmla="*/ 23 h 576"/>
                  <a:gd name="T30" fmla="*/ 99 w 578"/>
                  <a:gd name="T31" fmla="*/ 17 h 576"/>
                  <a:gd name="T32" fmla="*/ 93 w 578"/>
                  <a:gd name="T33" fmla="*/ 11 h 576"/>
                  <a:gd name="T34" fmla="*/ 85 w 578"/>
                  <a:gd name="T35" fmla="*/ 7 h 576"/>
                  <a:gd name="T36" fmla="*/ 77 w 578"/>
                  <a:gd name="T37" fmla="*/ 2 h 576"/>
                  <a:gd name="T38" fmla="*/ 68 w 578"/>
                  <a:gd name="T39" fmla="*/ 1 h 576"/>
                  <a:gd name="T40" fmla="*/ 58 w 578"/>
                  <a:gd name="T41" fmla="*/ 0 h 576"/>
                  <a:gd name="T42" fmla="*/ 48 w 578"/>
                  <a:gd name="T43" fmla="*/ 1 h 576"/>
                  <a:gd name="T44" fmla="*/ 40 w 578"/>
                  <a:gd name="T45" fmla="*/ 2 h 576"/>
                  <a:gd name="T46" fmla="*/ 32 w 578"/>
                  <a:gd name="T47" fmla="*/ 7 h 576"/>
                  <a:gd name="T48" fmla="*/ 24 w 578"/>
                  <a:gd name="T49" fmla="*/ 11 h 576"/>
                  <a:gd name="T50" fmla="*/ 18 w 578"/>
                  <a:gd name="T51" fmla="*/ 17 h 576"/>
                  <a:gd name="T52" fmla="*/ 12 w 578"/>
                  <a:gd name="T53" fmla="*/ 23 h 576"/>
                  <a:gd name="T54" fmla="*/ 7 w 578"/>
                  <a:gd name="T55" fmla="*/ 31 h 576"/>
                  <a:gd name="T56" fmla="*/ 4 w 578"/>
                  <a:gd name="T57" fmla="*/ 39 h 576"/>
                  <a:gd name="T58" fmla="*/ 1 w 578"/>
                  <a:gd name="T59" fmla="*/ 49 h 576"/>
                  <a:gd name="T60" fmla="*/ 0 w 578"/>
                  <a:gd name="T61" fmla="*/ 58 h 576"/>
                  <a:gd name="T62" fmla="*/ 1 w 578"/>
                  <a:gd name="T63" fmla="*/ 67 h 576"/>
                  <a:gd name="T64" fmla="*/ 4 w 578"/>
                  <a:gd name="T65" fmla="*/ 76 h 576"/>
                  <a:gd name="T66" fmla="*/ 7 w 578"/>
                  <a:gd name="T67" fmla="*/ 84 h 576"/>
                  <a:gd name="T68" fmla="*/ 12 w 578"/>
                  <a:gd name="T69" fmla="*/ 92 h 576"/>
                  <a:gd name="T70" fmla="*/ 18 w 578"/>
                  <a:gd name="T71" fmla="*/ 99 h 576"/>
                  <a:gd name="T72" fmla="*/ 24 w 578"/>
                  <a:gd name="T73" fmla="*/ 105 h 576"/>
                  <a:gd name="T74" fmla="*/ 32 w 578"/>
                  <a:gd name="T75" fmla="*/ 110 h 576"/>
                  <a:gd name="T76" fmla="*/ 40 w 578"/>
                  <a:gd name="T77" fmla="*/ 113 h 576"/>
                  <a:gd name="T78" fmla="*/ 48 w 578"/>
                  <a:gd name="T79" fmla="*/ 115 h 576"/>
                  <a:gd name="T80" fmla="*/ 58 w 578"/>
                  <a:gd name="T81" fmla="*/ 116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91" y="576"/>
                    </a:moveTo>
                    <a:lnTo>
                      <a:pt x="337" y="573"/>
                    </a:lnTo>
                    <a:lnTo>
                      <a:pt x="383" y="560"/>
                    </a:lnTo>
                    <a:lnTo>
                      <a:pt x="425" y="544"/>
                    </a:lnTo>
                    <a:lnTo>
                      <a:pt x="461" y="522"/>
                    </a:lnTo>
                    <a:lnTo>
                      <a:pt x="495" y="494"/>
                    </a:lnTo>
                    <a:lnTo>
                      <a:pt x="524" y="456"/>
                    </a:lnTo>
                    <a:lnTo>
                      <a:pt x="549" y="419"/>
                    </a:lnTo>
                    <a:lnTo>
                      <a:pt x="565" y="378"/>
                    </a:lnTo>
                    <a:lnTo>
                      <a:pt x="574" y="335"/>
                    </a:lnTo>
                    <a:lnTo>
                      <a:pt x="578" y="286"/>
                    </a:lnTo>
                    <a:lnTo>
                      <a:pt x="574" y="241"/>
                    </a:lnTo>
                    <a:lnTo>
                      <a:pt x="565" y="195"/>
                    </a:lnTo>
                    <a:lnTo>
                      <a:pt x="549" y="153"/>
                    </a:lnTo>
                    <a:lnTo>
                      <a:pt x="524" y="116"/>
                    </a:lnTo>
                    <a:lnTo>
                      <a:pt x="495" y="83"/>
                    </a:lnTo>
                    <a:lnTo>
                      <a:pt x="461" y="54"/>
                    </a:lnTo>
                    <a:lnTo>
                      <a:pt x="425" y="33"/>
                    </a:lnTo>
                    <a:lnTo>
                      <a:pt x="383" y="12"/>
                    </a:lnTo>
                    <a:lnTo>
                      <a:pt x="337" y="4"/>
                    </a:lnTo>
                    <a:lnTo>
                      <a:pt x="291" y="0"/>
                    </a:lnTo>
                    <a:lnTo>
                      <a:pt x="241" y="4"/>
                    </a:lnTo>
                    <a:lnTo>
                      <a:pt x="200" y="12"/>
                    </a:lnTo>
                    <a:lnTo>
                      <a:pt x="158" y="33"/>
                    </a:lnTo>
                    <a:lnTo>
                      <a:pt x="121" y="54"/>
                    </a:lnTo>
                    <a:lnTo>
                      <a:pt x="88" y="83"/>
                    </a:lnTo>
                    <a:lnTo>
                      <a:pt x="59" y="116"/>
                    </a:lnTo>
                    <a:lnTo>
                      <a:pt x="34" y="153"/>
                    </a:lnTo>
                    <a:lnTo>
                      <a:pt x="18" y="195"/>
                    </a:lnTo>
                    <a:lnTo>
                      <a:pt x="5" y="241"/>
                    </a:lnTo>
                    <a:lnTo>
                      <a:pt x="0" y="286"/>
                    </a:lnTo>
                    <a:lnTo>
                      <a:pt x="5" y="335"/>
                    </a:lnTo>
                    <a:lnTo>
                      <a:pt x="18" y="378"/>
                    </a:lnTo>
                    <a:lnTo>
                      <a:pt x="34" y="419"/>
                    </a:lnTo>
                    <a:lnTo>
                      <a:pt x="59" y="456"/>
                    </a:lnTo>
                    <a:lnTo>
                      <a:pt x="88" y="494"/>
                    </a:lnTo>
                    <a:lnTo>
                      <a:pt x="121" y="522"/>
                    </a:lnTo>
                    <a:lnTo>
                      <a:pt x="158" y="544"/>
                    </a:lnTo>
                    <a:lnTo>
                      <a:pt x="200" y="560"/>
                    </a:lnTo>
                    <a:lnTo>
                      <a:pt x="241" y="573"/>
                    </a:lnTo>
                    <a:lnTo>
                      <a:pt x="291"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678" name="Freeform 181">
                <a:extLst>
                  <a:ext uri="{FF2B5EF4-FFF2-40B4-BE49-F238E27FC236}">
                    <a16:creationId xmlns:a16="http://schemas.microsoft.com/office/drawing/2014/main" id="{F59F7507-3084-48C4-B5B5-B5AB25DD6D89}"/>
                  </a:ext>
                </a:extLst>
              </p:cNvPr>
              <p:cNvSpPr>
                <a:spLocks/>
              </p:cNvSpPr>
              <p:nvPr/>
            </p:nvSpPr>
            <p:spPr bwMode="auto">
              <a:xfrm>
                <a:off x="3617" y="1120"/>
                <a:ext cx="116" cy="116"/>
              </a:xfrm>
              <a:custGeom>
                <a:avLst/>
                <a:gdLst>
                  <a:gd name="T0" fmla="*/ 58 w 578"/>
                  <a:gd name="T1" fmla="*/ 116 h 576"/>
                  <a:gd name="T2" fmla="*/ 68 w 578"/>
                  <a:gd name="T3" fmla="*/ 115 h 576"/>
                  <a:gd name="T4" fmla="*/ 77 w 578"/>
                  <a:gd name="T5" fmla="*/ 113 h 576"/>
                  <a:gd name="T6" fmla="*/ 85 w 578"/>
                  <a:gd name="T7" fmla="*/ 110 h 576"/>
                  <a:gd name="T8" fmla="*/ 93 w 578"/>
                  <a:gd name="T9" fmla="*/ 105 h 576"/>
                  <a:gd name="T10" fmla="*/ 99 w 578"/>
                  <a:gd name="T11" fmla="*/ 99 h 576"/>
                  <a:gd name="T12" fmla="*/ 105 w 578"/>
                  <a:gd name="T13" fmla="*/ 92 h 576"/>
                  <a:gd name="T14" fmla="*/ 110 w 578"/>
                  <a:gd name="T15" fmla="*/ 84 h 576"/>
                  <a:gd name="T16" fmla="*/ 113 w 578"/>
                  <a:gd name="T17" fmla="*/ 76 h 576"/>
                  <a:gd name="T18" fmla="*/ 115 w 578"/>
                  <a:gd name="T19" fmla="*/ 67 h 576"/>
                  <a:gd name="T20" fmla="*/ 116 w 578"/>
                  <a:gd name="T21" fmla="*/ 58 h 576"/>
                  <a:gd name="T22" fmla="*/ 115 w 578"/>
                  <a:gd name="T23" fmla="*/ 49 h 576"/>
                  <a:gd name="T24" fmla="*/ 113 w 578"/>
                  <a:gd name="T25" fmla="*/ 39 h 576"/>
                  <a:gd name="T26" fmla="*/ 110 w 578"/>
                  <a:gd name="T27" fmla="*/ 31 h 576"/>
                  <a:gd name="T28" fmla="*/ 105 w 578"/>
                  <a:gd name="T29" fmla="*/ 23 h 576"/>
                  <a:gd name="T30" fmla="*/ 99 w 578"/>
                  <a:gd name="T31" fmla="*/ 17 h 576"/>
                  <a:gd name="T32" fmla="*/ 93 w 578"/>
                  <a:gd name="T33" fmla="*/ 11 h 576"/>
                  <a:gd name="T34" fmla="*/ 85 w 578"/>
                  <a:gd name="T35" fmla="*/ 7 h 576"/>
                  <a:gd name="T36" fmla="*/ 77 w 578"/>
                  <a:gd name="T37" fmla="*/ 2 h 576"/>
                  <a:gd name="T38" fmla="*/ 68 w 578"/>
                  <a:gd name="T39" fmla="*/ 1 h 576"/>
                  <a:gd name="T40" fmla="*/ 58 w 578"/>
                  <a:gd name="T41" fmla="*/ 0 h 576"/>
                  <a:gd name="T42" fmla="*/ 48 w 578"/>
                  <a:gd name="T43" fmla="*/ 1 h 576"/>
                  <a:gd name="T44" fmla="*/ 40 w 578"/>
                  <a:gd name="T45" fmla="*/ 2 h 576"/>
                  <a:gd name="T46" fmla="*/ 32 w 578"/>
                  <a:gd name="T47" fmla="*/ 7 h 576"/>
                  <a:gd name="T48" fmla="*/ 24 w 578"/>
                  <a:gd name="T49" fmla="*/ 11 h 576"/>
                  <a:gd name="T50" fmla="*/ 18 w 578"/>
                  <a:gd name="T51" fmla="*/ 17 h 576"/>
                  <a:gd name="T52" fmla="*/ 12 w 578"/>
                  <a:gd name="T53" fmla="*/ 23 h 576"/>
                  <a:gd name="T54" fmla="*/ 7 w 578"/>
                  <a:gd name="T55" fmla="*/ 31 h 576"/>
                  <a:gd name="T56" fmla="*/ 4 w 578"/>
                  <a:gd name="T57" fmla="*/ 39 h 576"/>
                  <a:gd name="T58" fmla="*/ 1 w 578"/>
                  <a:gd name="T59" fmla="*/ 49 h 576"/>
                  <a:gd name="T60" fmla="*/ 0 w 578"/>
                  <a:gd name="T61" fmla="*/ 58 h 576"/>
                  <a:gd name="T62" fmla="*/ 1 w 578"/>
                  <a:gd name="T63" fmla="*/ 67 h 576"/>
                  <a:gd name="T64" fmla="*/ 4 w 578"/>
                  <a:gd name="T65" fmla="*/ 76 h 576"/>
                  <a:gd name="T66" fmla="*/ 7 w 578"/>
                  <a:gd name="T67" fmla="*/ 84 h 576"/>
                  <a:gd name="T68" fmla="*/ 12 w 578"/>
                  <a:gd name="T69" fmla="*/ 92 h 576"/>
                  <a:gd name="T70" fmla="*/ 18 w 578"/>
                  <a:gd name="T71" fmla="*/ 99 h 576"/>
                  <a:gd name="T72" fmla="*/ 24 w 578"/>
                  <a:gd name="T73" fmla="*/ 105 h 576"/>
                  <a:gd name="T74" fmla="*/ 32 w 578"/>
                  <a:gd name="T75" fmla="*/ 110 h 576"/>
                  <a:gd name="T76" fmla="*/ 40 w 578"/>
                  <a:gd name="T77" fmla="*/ 113 h 576"/>
                  <a:gd name="T78" fmla="*/ 48 w 578"/>
                  <a:gd name="T79" fmla="*/ 115 h 576"/>
                  <a:gd name="T80" fmla="*/ 58 w 578"/>
                  <a:gd name="T81" fmla="*/ 116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91" y="576"/>
                    </a:moveTo>
                    <a:lnTo>
                      <a:pt x="337" y="573"/>
                    </a:lnTo>
                    <a:lnTo>
                      <a:pt x="383" y="560"/>
                    </a:lnTo>
                    <a:lnTo>
                      <a:pt x="425" y="544"/>
                    </a:lnTo>
                    <a:lnTo>
                      <a:pt x="461" y="522"/>
                    </a:lnTo>
                    <a:lnTo>
                      <a:pt x="495" y="494"/>
                    </a:lnTo>
                    <a:lnTo>
                      <a:pt x="524" y="456"/>
                    </a:lnTo>
                    <a:lnTo>
                      <a:pt x="549" y="419"/>
                    </a:lnTo>
                    <a:lnTo>
                      <a:pt x="565" y="378"/>
                    </a:lnTo>
                    <a:lnTo>
                      <a:pt x="574" y="335"/>
                    </a:lnTo>
                    <a:lnTo>
                      <a:pt x="578" y="286"/>
                    </a:lnTo>
                    <a:lnTo>
                      <a:pt x="574" y="241"/>
                    </a:lnTo>
                    <a:lnTo>
                      <a:pt x="565" y="195"/>
                    </a:lnTo>
                    <a:lnTo>
                      <a:pt x="549" y="153"/>
                    </a:lnTo>
                    <a:lnTo>
                      <a:pt x="524" y="116"/>
                    </a:lnTo>
                    <a:lnTo>
                      <a:pt x="495" y="83"/>
                    </a:lnTo>
                    <a:lnTo>
                      <a:pt x="461" y="54"/>
                    </a:lnTo>
                    <a:lnTo>
                      <a:pt x="425" y="33"/>
                    </a:lnTo>
                    <a:lnTo>
                      <a:pt x="383" y="12"/>
                    </a:lnTo>
                    <a:lnTo>
                      <a:pt x="337" y="4"/>
                    </a:lnTo>
                    <a:lnTo>
                      <a:pt x="291" y="0"/>
                    </a:lnTo>
                    <a:lnTo>
                      <a:pt x="241" y="4"/>
                    </a:lnTo>
                    <a:lnTo>
                      <a:pt x="200" y="12"/>
                    </a:lnTo>
                    <a:lnTo>
                      <a:pt x="158" y="33"/>
                    </a:lnTo>
                    <a:lnTo>
                      <a:pt x="121" y="54"/>
                    </a:lnTo>
                    <a:lnTo>
                      <a:pt x="88" y="83"/>
                    </a:lnTo>
                    <a:lnTo>
                      <a:pt x="59" y="116"/>
                    </a:lnTo>
                    <a:lnTo>
                      <a:pt x="34" y="153"/>
                    </a:lnTo>
                    <a:lnTo>
                      <a:pt x="18" y="195"/>
                    </a:lnTo>
                    <a:lnTo>
                      <a:pt x="5" y="241"/>
                    </a:lnTo>
                    <a:lnTo>
                      <a:pt x="0" y="286"/>
                    </a:lnTo>
                    <a:lnTo>
                      <a:pt x="5" y="335"/>
                    </a:lnTo>
                    <a:lnTo>
                      <a:pt x="18" y="378"/>
                    </a:lnTo>
                    <a:lnTo>
                      <a:pt x="34" y="419"/>
                    </a:lnTo>
                    <a:lnTo>
                      <a:pt x="59" y="456"/>
                    </a:lnTo>
                    <a:lnTo>
                      <a:pt x="88" y="494"/>
                    </a:lnTo>
                    <a:lnTo>
                      <a:pt x="121" y="522"/>
                    </a:lnTo>
                    <a:lnTo>
                      <a:pt x="158" y="544"/>
                    </a:lnTo>
                    <a:lnTo>
                      <a:pt x="200" y="560"/>
                    </a:lnTo>
                    <a:lnTo>
                      <a:pt x="241" y="573"/>
                    </a:lnTo>
                    <a:lnTo>
                      <a:pt x="291"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679" name="Freeform 182">
                <a:extLst>
                  <a:ext uri="{FF2B5EF4-FFF2-40B4-BE49-F238E27FC236}">
                    <a16:creationId xmlns:a16="http://schemas.microsoft.com/office/drawing/2014/main" id="{C13FE7B9-F7B4-451B-9AAA-125B0B3E3DD1}"/>
                  </a:ext>
                </a:extLst>
              </p:cNvPr>
              <p:cNvSpPr>
                <a:spLocks/>
              </p:cNvSpPr>
              <p:nvPr/>
            </p:nvSpPr>
            <p:spPr bwMode="auto">
              <a:xfrm>
                <a:off x="3634" y="1129"/>
                <a:ext cx="61" cy="60"/>
              </a:xfrm>
              <a:custGeom>
                <a:avLst/>
                <a:gdLst>
                  <a:gd name="T0" fmla="*/ 30 w 303"/>
                  <a:gd name="T1" fmla="*/ 60 h 303"/>
                  <a:gd name="T2" fmla="*/ 35 w 303"/>
                  <a:gd name="T3" fmla="*/ 60 h 303"/>
                  <a:gd name="T4" fmla="*/ 40 w 303"/>
                  <a:gd name="T5" fmla="*/ 58 h 303"/>
                  <a:gd name="T6" fmla="*/ 44 w 303"/>
                  <a:gd name="T7" fmla="*/ 57 h 303"/>
                  <a:gd name="T8" fmla="*/ 48 w 303"/>
                  <a:gd name="T9" fmla="*/ 54 h 303"/>
                  <a:gd name="T10" fmla="*/ 52 w 303"/>
                  <a:gd name="T11" fmla="*/ 52 h 303"/>
                  <a:gd name="T12" fmla="*/ 55 w 303"/>
                  <a:gd name="T13" fmla="*/ 48 h 303"/>
                  <a:gd name="T14" fmla="*/ 58 w 303"/>
                  <a:gd name="T15" fmla="*/ 44 h 303"/>
                  <a:gd name="T16" fmla="*/ 59 w 303"/>
                  <a:gd name="T17" fmla="*/ 40 h 303"/>
                  <a:gd name="T18" fmla="*/ 61 w 303"/>
                  <a:gd name="T19" fmla="*/ 35 h 303"/>
                  <a:gd name="T20" fmla="*/ 61 w 303"/>
                  <a:gd name="T21" fmla="*/ 30 h 303"/>
                  <a:gd name="T22" fmla="*/ 61 w 303"/>
                  <a:gd name="T23" fmla="*/ 26 h 303"/>
                  <a:gd name="T24" fmla="*/ 59 w 303"/>
                  <a:gd name="T25" fmla="*/ 21 h 303"/>
                  <a:gd name="T26" fmla="*/ 58 w 303"/>
                  <a:gd name="T27" fmla="*/ 16 h 303"/>
                  <a:gd name="T28" fmla="*/ 55 w 303"/>
                  <a:gd name="T29" fmla="*/ 12 h 303"/>
                  <a:gd name="T30" fmla="*/ 52 w 303"/>
                  <a:gd name="T31" fmla="*/ 9 h 303"/>
                  <a:gd name="T32" fmla="*/ 48 w 303"/>
                  <a:gd name="T33" fmla="*/ 6 h 303"/>
                  <a:gd name="T34" fmla="*/ 44 w 303"/>
                  <a:gd name="T35" fmla="*/ 3 h 303"/>
                  <a:gd name="T36" fmla="*/ 40 w 303"/>
                  <a:gd name="T37" fmla="*/ 2 h 303"/>
                  <a:gd name="T38" fmla="*/ 35 w 303"/>
                  <a:gd name="T39" fmla="*/ 0 h 303"/>
                  <a:gd name="T40" fmla="*/ 30 w 303"/>
                  <a:gd name="T41" fmla="*/ 0 h 303"/>
                  <a:gd name="T42" fmla="*/ 25 w 303"/>
                  <a:gd name="T43" fmla="*/ 0 h 303"/>
                  <a:gd name="T44" fmla="*/ 21 w 303"/>
                  <a:gd name="T45" fmla="*/ 2 h 303"/>
                  <a:gd name="T46" fmla="*/ 17 w 303"/>
                  <a:gd name="T47" fmla="*/ 3 h 303"/>
                  <a:gd name="T48" fmla="*/ 12 w 303"/>
                  <a:gd name="T49" fmla="*/ 6 h 303"/>
                  <a:gd name="T50" fmla="*/ 8 w 303"/>
                  <a:gd name="T51" fmla="*/ 9 h 303"/>
                  <a:gd name="T52" fmla="*/ 6 w 303"/>
                  <a:gd name="T53" fmla="*/ 12 h 303"/>
                  <a:gd name="T54" fmla="*/ 3 w 303"/>
                  <a:gd name="T55" fmla="*/ 16 h 303"/>
                  <a:gd name="T56" fmla="*/ 2 w 303"/>
                  <a:gd name="T57" fmla="*/ 21 h 303"/>
                  <a:gd name="T58" fmla="*/ 0 w 303"/>
                  <a:gd name="T59" fmla="*/ 26 h 303"/>
                  <a:gd name="T60" fmla="*/ 0 w 303"/>
                  <a:gd name="T61" fmla="*/ 30 h 303"/>
                  <a:gd name="T62" fmla="*/ 0 w 303"/>
                  <a:gd name="T63" fmla="*/ 35 h 303"/>
                  <a:gd name="T64" fmla="*/ 2 w 303"/>
                  <a:gd name="T65" fmla="*/ 40 h 303"/>
                  <a:gd name="T66" fmla="*/ 3 w 303"/>
                  <a:gd name="T67" fmla="*/ 44 h 303"/>
                  <a:gd name="T68" fmla="*/ 6 w 303"/>
                  <a:gd name="T69" fmla="*/ 48 h 303"/>
                  <a:gd name="T70" fmla="*/ 8 w 303"/>
                  <a:gd name="T71" fmla="*/ 52 h 303"/>
                  <a:gd name="T72" fmla="*/ 12 w 303"/>
                  <a:gd name="T73" fmla="*/ 54 h 303"/>
                  <a:gd name="T74" fmla="*/ 17 w 303"/>
                  <a:gd name="T75" fmla="*/ 57 h 303"/>
                  <a:gd name="T76" fmla="*/ 21 w 303"/>
                  <a:gd name="T77" fmla="*/ 58 h 303"/>
                  <a:gd name="T78" fmla="*/ 25 w 303"/>
                  <a:gd name="T79" fmla="*/ 60 h 303"/>
                  <a:gd name="T80" fmla="*/ 30 w 303"/>
                  <a:gd name="T81" fmla="*/ 60 h 3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3"/>
                  <a:gd name="T124" fmla="*/ 0 h 303"/>
                  <a:gd name="T125" fmla="*/ 303 w 303"/>
                  <a:gd name="T126" fmla="*/ 303 h 30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3" h="303">
                    <a:moveTo>
                      <a:pt x="150" y="303"/>
                    </a:moveTo>
                    <a:lnTo>
                      <a:pt x="174" y="303"/>
                    </a:lnTo>
                    <a:lnTo>
                      <a:pt x="199" y="294"/>
                    </a:lnTo>
                    <a:lnTo>
                      <a:pt x="220" y="287"/>
                    </a:lnTo>
                    <a:lnTo>
                      <a:pt x="240" y="274"/>
                    </a:lnTo>
                    <a:lnTo>
                      <a:pt x="258" y="262"/>
                    </a:lnTo>
                    <a:lnTo>
                      <a:pt x="274" y="241"/>
                    </a:lnTo>
                    <a:lnTo>
                      <a:pt x="287" y="220"/>
                    </a:lnTo>
                    <a:lnTo>
                      <a:pt x="294" y="200"/>
                    </a:lnTo>
                    <a:lnTo>
                      <a:pt x="303" y="179"/>
                    </a:lnTo>
                    <a:lnTo>
                      <a:pt x="303" y="154"/>
                    </a:lnTo>
                    <a:lnTo>
                      <a:pt x="303" y="129"/>
                    </a:lnTo>
                    <a:lnTo>
                      <a:pt x="294" y="105"/>
                    </a:lnTo>
                    <a:lnTo>
                      <a:pt x="287" y="83"/>
                    </a:lnTo>
                    <a:lnTo>
                      <a:pt x="274" y="62"/>
                    </a:lnTo>
                    <a:lnTo>
                      <a:pt x="258" y="46"/>
                    </a:lnTo>
                    <a:lnTo>
                      <a:pt x="240" y="29"/>
                    </a:lnTo>
                    <a:lnTo>
                      <a:pt x="220" y="17"/>
                    </a:lnTo>
                    <a:lnTo>
                      <a:pt x="199" y="9"/>
                    </a:lnTo>
                    <a:lnTo>
                      <a:pt x="174" y="0"/>
                    </a:lnTo>
                    <a:lnTo>
                      <a:pt x="150" y="0"/>
                    </a:lnTo>
                    <a:lnTo>
                      <a:pt x="125" y="0"/>
                    </a:lnTo>
                    <a:lnTo>
                      <a:pt x="103" y="9"/>
                    </a:lnTo>
                    <a:lnTo>
                      <a:pt x="83" y="17"/>
                    </a:lnTo>
                    <a:lnTo>
                      <a:pt x="62" y="29"/>
                    </a:lnTo>
                    <a:lnTo>
                      <a:pt x="42" y="46"/>
                    </a:lnTo>
                    <a:lnTo>
                      <a:pt x="29" y="62"/>
                    </a:lnTo>
                    <a:lnTo>
                      <a:pt x="17" y="83"/>
                    </a:lnTo>
                    <a:lnTo>
                      <a:pt x="8" y="105"/>
                    </a:lnTo>
                    <a:lnTo>
                      <a:pt x="0" y="129"/>
                    </a:lnTo>
                    <a:lnTo>
                      <a:pt x="0" y="154"/>
                    </a:lnTo>
                    <a:lnTo>
                      <a:pt x="0" y="179"/>
                    </a:lnTo>
                    <a:lnTo>
                      <a:pt x="8" y="200"/>
                    </a:lnTo>
                    <a:lnTo>
                      <a:pt x="17" y="220"/>
                    </a:lnTo>
                    <a:lnTo>
                      <a:pt x="29" y="241"/>
                    </a:lnTo>
                    <a:lnTo>
                      <a:pt x="42" y="262"/>
                    </a:lnTo>
                    <a:lnTo>
                      <a:pt x="62" y="274"/>
                    </a:lnTo>
                    <a:lnTo>
                      <a:pt x="83" y="287"/>
                    </a:lnTo>
                    <a:lnTo>
                      <a:pt x="103" y="294"/>
                    </a:lnTo>
                    <a:lnTo>
                      <a:pt x="125" y="303"/>
                    </a:lnTo>
                    <a:lnTo>
                      <a:pt x="150" y="303"/>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80" name="Freeform 183">
                <a:extLst>
                  <a:ext uri="{FF2B5EF4-FFF2-40B4-BE49-F238E27FC236}">
                    <a16:creationId xmlns:a16="http://schemas.microsoft.com/office/drawing/2014/main" id="{45C59A91-6175-486F-AD33-FA5B9EA7BDB9}"/>
                  </a:ext>
                </a:extLst>
              </p:cNvPr>
              <p:cNvSpPr>
                <a:spLocks/>
              </p:cNvSpPr>
              <p:nvPr/>
            </p:nvSpPr>
            <p:spPr bwMode="auto">
              <a:xfrm>
                <a:off x="3636" y="1129"/>
                <a:ext cx="54" cy="54"/>
              </a:xfrm>
              <a:custGeom>
                <a:avLst/>
                <a:gdLst>
                  <a:gd name="T0" fmla="*/ 27 w 274"/>
                  <a:gd name="T1" fmla="*/ 54 h 270"/>
                  <a:gd name="T2" fmla="*/ 31 w 274"/>
                  <a:gd name="T3" fmla="*/ 54 h 270"/>
                  <a:gd name="T4" fmla="*/ 35 w 274"/>
                  <a:gd name="T5" fmla="*/ 53 h 270"/>
                  <a:gd name="T6" fmla="*/ 39 w 274"/>
                  <a:gd name="T7" fmla="*/ 52 h 270"/>
                  <a:gd name="T8" fmla="*/ 43 w 274"/>
                  <a:gd name="T9" fmla="*/ 49 h 270"/>
                  <a:gd name="T10" fmla="*/ 46 w 274"/>
                  <a:gd name="T11" fmla="*/ 47 h 270"/>
                  <a:gd name="T12" fmla="*/ 48 w 274"/>
                  <a:gd name="T13" fmla="*/ 43 h 270"/>
                  <a:gd name="T14" fmla="*/ 51 w 274"/>
                  <a:gd name="T15" fmla="*/ 40 h 270"/>
                  <a:gd name="T16" fmla="*/ 52 w 274"/>
                  <a:gd name="T17" fmla="*/ 36 h 270"/>
                  <a:gd name="T18" fmla="*/ 53 w 274"/>
                  <a:gd name="T19" fmla="*/ 32 h 270"/>
                  <a:gd name="T20" fmla="*/ 54 w 274"/>
                  <a:gd name="T21" fmla="*/ 27 h 270"/>
                  <a:gd name="T22" fmla="*/ 53 w 274"/>
                  <a:gd name="T23" fmla="*/ 23 h 270"/>
                  <a:gd name="T24" fmla="*/ 52 w 274"/>
                  <a:gd name="T25" fmla="*/ 18 h 270"/>
                  <a:gd name="T26" fmla="*/ 51 w 274"/>
                  <a:gd name="T27" fmla="*/ 15 h 270"/>
                  <a:gd name="T28" fmla="*/ 48 w 274"/>
                  <a:gd name="T29" fmla="*/ 12 h 270"/>
                  <a:gd name="T30" fmla="*/ 46 w 274"/>
                  <a:gd name="T31" fmla="*/ 8 h 270"/>
                  <a:gd name="T32" fmla="*/ 43 w 274"/>
                  <a:gd name="T33" fmla="*/ 5 h 270"/>
                  <a:gd name="T34" fmla="*/ 39 w 274"/>
                  <a:gd name="T35" fmla="*/ 3 h 270"/>
                  <a:gd name="T36" fmla="*/ 35 w 274"/>
                  <a:gd name="T37" fmla="*/ 2 h 270"/>
                  <a:gd name="T38" fmla="*/ 31 w 274"/>
                  <a:gd name="T39" fmla="*/ 1 h 270"/>
                  <a:gd name="T40" fmla="*/ 27 w 274"/>
                  <a:gd name="T41" fmla="*/ 0 h 270"/>
                  <a:gd name="T42" fmla="*/ 23 w 274"/>
                  <a:gd name="T43" fmla="*/ 1 h 270"/>
                  <a:gd name="T44" fmla="*/ 19 w 274"/>
                  <a:gd name="T45" fmla="*/ 2 h 270"/>
                  <a:gd name="T46" fmla="*/ 15 w 274"/>
                  <a:gd name="T47" fmla="*/ 3 h 270"/>
                  <a:gd name="T48" fmla="*/ 12 w 274"/>
                  <a:gd name="T49" fmla="*/ 5 h 270"/>
                  <a:gd name="T50" fmla="*/ 8 w 274"/>
                  <a:gd name="T51" fmla="*/ 8 h 270"/>
                  <a:gd name="T52" fmla="*/ 6 w 274"/>
                  <a:gd name="T53" fmla="*/ 11 h 270"/>
                  <a:gd name="T54" fmla="*/ 3 w 274"/>
                  <a:gd name="T55" fmla="*/ 15 h 270"/>
                  <a:gd name="T56" fmla="*/ 2 w 274"/>
                  <a:gd name="T57" fmla="*/ 18 h 270"/>
                  <a:gd name="T58" fmla="*/ 1 w 274"/>
                  <a:gd name="T59" fmla="*/ 22 h 270"/>
                  <a:gd name="T60" fmla="*/ 0 w 274"/>
                  <a:gd name="T61" fmla="*/ 27 h 270"/>
                  <a:gd name="T62" fmla="*/ 0 w 274"/>
                  <a:gd name="T63" fmla="*/ 28 h 270"/>
                  <a:gd name="T64" fmla="*/ 1 w 274"/>
                  <a:gd name="T65" fmla="*/ 28 h 270"/>
                  <a:gd name="T66" fmla="*/ 1 w 274"/>
                  <a:gd name="T67" fmla="*/ 29 h 270"/>
                  <a:gd name="T68" fmla="*/ 1 w 274"/>
                  <a:gd name="T69" fmla="*/ 33 h 270"/>
                  <a:gd name="T70" fmla="*/ 2 w 274"/>
                  <a:gd name="T71" fmla="*/ 37 h 270"/>
                  <a:gd name="T72" fmla="*/ 4 w 274"/>
                  <a:gd name="T73" fmla="*/ 41 h 270"/>
                  <a:gd name="T74" fmla="*/ 6 w 274"/>
                  <a:gd name="T75" fmla="*/ 44 h 270"/>
                  <a:gd name="T76" fmla="*/ 9 w 274"/>
                  <a:gd name="T77" fmla="*/ 47 h 270"/>
                  <a:gd name="T78" fmla="*/ 12 w 274"/>
                  <a:gd name="T79" fmla="*/ 50 h 270"/>
                  <a:gd name="T80" fmla="*/ 16 w 274"/>
                  <a:gd name="T81" fmla="*/ 52 h 270"/>
                  <a:gd name="T82" fmla="*/ 19 w 274"/>
                  <a:gd name="T83" fmla="*/ 53 h 270"/>
                  <a:gd name="T84" fmla="*/ 23 w 274"/>
                  <a:gd name="T85" fmla="*/ 54 h 270"/>
                  <a:gd name="T86" fmla="*/ 27 w 274"/>
                  <a:gd name="T87" fmla="*/ 54 h 27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4"/>
                  <a:gd name="T133" fmla="*/ 0 h 270"/>
                  <a:gd name="T134" fmla="*/ 274 w 274"/>
                  <a:gd name="T135" fmla="*/ 270 h 27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4" h="270">
                    <a:moveTo>
                      <a:pt x="137" y="270"/>
                    </a:moveTo>
                    <a:lnTo>
                      <a:pt x="158" y="270"/>
                    </a:lnTo>
                    <a:lnTo>
                      <a:pt x="178" y="266"/>
                    </a:lnTo>
                    <a:lnTo>
                      <a:pt x="199" y="258"/>
                    </a:lnTo>
                    <a:lnTo>
                      <a:pt x="216" y="245"/>
                    </a:lnTo>
                    <a:lnTo>
                      <a:pt x="232" y="233"/>
                    </a:lnTo>
                    <a:lnTo>
                      <a:pt x="245" y="216"/>
                    </a:lnTo>
                    <a:lnTo>
                      <a:pt x="257" y="200"/>
                    </a:lnTo>
                    <a:lnTo>
                      <a:pt x="266" y="179"/>
                    </a:lnTo>
                    <a:lnTo>
                      <a:pt x="270" y="158"/>
                    </a:lnTo>
                    <a:lnTo>
                      <a:pt x="274" y="137"/>
                    </a:lnTo>
                    <a:lnTo>
                      <a:pt x="270" y="117"/>
                    </a:lnTo>
                    <a:lnTo>
                      <a:pt x="266" y="92"/>
                    </a:lnTo>
                    <a:lnTo>
                      <a:pt x="257" y="75"/>
                    </a:lnTo>
                    <a:lnTo>
                      <a:pt x="245" y="58"/>
                    </a:lnTo>
                    <a:lnTo>
                      <a:pt x="232" y="42"/>
                    </a:lnTo>
                    <a:lnTo>
                      <a:pt x="216" y="25"/>
                    </a:lnTo>
                    <a:lnTo>
                      <a:pt x="199" y="17"/>
                    </a:lnTo>
                    <a:lnTo>
                      <a:pt x="178" y="9"/>
                    </a:lnTo>
                    <a:lnTo>
                      <a:pt x="158" y="5"/>
                    </a:lnTo>
                    <a:lnTo>
                      <a:pt x="137" y="0"/>
                    </a:lnTo>
                    <a:lnTo>
                      <a:pt x="117" y="5"/>
                    </a:lnTo>
                    <a:lnTo>
                      <a:pt x="95" y="9"/>
                    </a:lnTo>
                    <a:lnTo>
                      <a:pt x="75" y="17"/>
                    </a:lnTo>
                    <a:lnTo>
                      <a:pt x="59" y="25"/>
                    </a:lnTo>
                    <a:lnTo>
                      <a:pt x="41" y="42"/>
                    </a:lnTo>
                    <a:lnTo>
                      <a:pt x="29" y="54"/>
                    </a:lnTo>
                    <a:lnTo>
                      <a:pt x="16" y="75"/>
                    </a:lnTo>
                    <a:lnTo>
                      <a:pt x="9" y="92"/>
                    </a:lnTo>
                    <a:lnTo>
                      <a:pt x="5" y="112"/>
                    </a:lnTo>
                    <a:lnTo>
                      <a:pt x="0" y="137"/>
                    </a:lnTo>
                    <a:lnTo>
                      <a:pt x="0" y="142"/>
                    </a:lnTo>
                    <a:lnTo>
                      <a:pt x="5" y="142"/>
                    </a:lnTo>
                    <a:lnTo>
                      <a:pt x="5" y="146"/>
                    </a:lnTo>
                    <a:lnTo>
                      <a:pt x="5" y="166"/>
                    </a:lnTo>
                    <a:lnTo>
                      <a:pt x="12" y="183"/>
                    </a:lnTo>
                    <a:lnTo>
                      <a:pt x="21" y="204"/>
                    </a:lnTo>
                    <a:lnTo>
                      <a:pt x="29" y="220"/>
                    </a:lnTo>
                    <a:lnTo>
                      <a:pt x="46" y="237"/>
                    </a:lnTo>
                    <a:lnTo>
                      <a:pt x="59" y="249"/>
                    </a:lnTo>
                    <a:lnTo>
                      <a:pt x="79" y="258"/>
                    </a:lnTo>
                    <a:lnTo>
                      <a:pt x="95" y="266"/>
                    </a:lnTo>
                    <a:lnTo>
                      <a:pt x="117" y="270"/>
                    </a:lnTo>
                    <a:lnTo>
                      <a:pt x="137" y="270"/>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81" name="Freeform 184">
                <a:extLst>
                  <a:ext uri="{FF2B5EF4-FFF2-40B4-BE49-F238E27FC236}">
                    <a16:creationId xmlns:a16="http://schemas.microsoft.com/office/drawing/2014/main" id="{69D13044-886D-4B13-882B-653CDEA58098}"/>
                  </a:ext>
                </a:extLst>
              </p:cNvPr>
              <p:cNvSpPr>
                <a:spLocks/>
              </p:cNvSpPr>
              <p:nvPr/>
            </p:nvSpPr>
            <p:spPr bwMode="auto">
              <a:xfrm>
                <a:off x="3638" y="1130"/>
                <a:ext cx="48" cy="48"/>
              </a:xfrm>
              <a:custGeom>
                <a:avLst/>
                <a:gdLst>
                  <a:gd name="T0" fmla="*/ 24 w 241"/>
                  <a:gd name="T1" fmla="*/ 48 h 240"/>
                  <a:gd name="T2" fmla="*/ 28 w 241"/>
                  <a:gd name="T3" fmla="*/ 47 h 240"/>
                  <a:gd name="T4" fmla="*/ 32 w 241"/>
                  <a:gd name="T5" fmla="*/ 46 h 240"/>
                  <a:gd name="T6" fmla="*/ 35 w 241"/>
                  <a:gd name="T7" fmla="*/ 46 h 240"/>
                  <a:gd name="T8" fmla="*/ 38 w 241"/>
                  <a:gd name="T9" fmla="*/ 43 h 240"/>
                  <a:gd name="T10" fmla="*/ 41 w 241"/>
                  <a:gd name="T11" fmla="*/ 41 h 240"/>
                  <a:gd name="T12" fmla="*/ 43 w 241"/>
                  <a:gd name="T13" fmla="*/ 38 h 240"/>
                  <a:gd name="T14" fmla="*/ 45 w 241"/>
                  <a:gd name="T15" fmla="*/ 35 h 240"/>
                  <a:gd name="T16" fmla="*/ 46 w 241"/>
                  <a:gd name="T17" fmla="*/ 31 h 240"/>
                  <a:gd name="T18" fmla="*/ 47 w 241"/>
                  <a:gd name="T19" fmla="*/ 28 h 240"/>
                  <a:gd name="T20" fmla="*/ 48 w 241"/>
                  <a:gd name="T21" fmla="*/ 24 h 240"/>
                  <a:gd name="T22" fmla="*/ 47 w 241"/>
                  <a:gd name="T23" fmla="*/ 20 h 240"/>
                  <a:gd name="T24" fmla="*/ 46 w 241"/>
                  <a:gd name="T25" fmla="*/ 17 h 240"/>
                  <a:gd name="T26" fmla="*/ 45 w 241"/>
                  <a:gd name="T27" fmla="*/ 13 h 240"/>
                  <a:gd name="T28" fmla="*/ 43 w 241"/>
                  <a:gd name="T29" fmla="*/ 10 h 240"/>
                  <a:gd name="T30" fmla="*/ 41 w 241"/>
                  <a:gd name="T31" fmla="*/ 7 h 240"/>
                  <a:gd name="T32" fmla="*/ 38 w 241"/>
                  <a:gd name="T33" fmla="*/ 5 h 240"/>
                  <a:gd name="T34" fmla="*/ 35 w 241"/>
                  <a:gd name="T35" fmla="*/ 3 h 240"/>
                  <a:gd name="T36" fmla="*/ 32 w 241"/>
                  <a:gd name="T37" fmla="*/ 2 h 240"/>
                  <a:gd name="T38" fmla="*/ 28 w 241"/>
                  <a:gd name="T39" fmla="*/ 1 h 240"/>
                  <a:gd name="T40" fmla="*/ 24 w 241"/>
                  <a:gd name="T41" fmla="*/ 0 h 240"/>
                  <a:gd name="T42" fmla="*/ 20 w 241"/>
                  <a:gd name="T43" fmla="*/ 1 h 240"/>
                  <a:gd name="T44" fmla="*/ 17 w 241"/>
                  <a:gd name="T45" fmla="*/ 2 h 240"/>
                  <a:gd name="T46" fmla="*/ 13 w 241"/>
                  <a:gd name="T47" fmla="*/ 3 h 240"/>
                  <a:gd name="T48" fmla="*/ 10 w 241"/>
                  <a:gd name="T49" fmla="*/ 5 h 240"/>
                  <a:gd name="T50" fmla="*/ 8 w 241"/>
                  <a:gd name="T51" fmla="*/ 7 h 240"/>
                  <a:gd name="T52" fmla="*/ 5 w 241"/>
                  <a:gd name="T53" fmla="*/ 10 h 240"/>
                  <a:gd name="T54" fmla="*/ 3 w 241"/>
                  <a:gd name="T55" fmla="*/ 13 h 240"/>
                  <a:gd name="T56" fmla="*/ 2 w 241"/>
                  <a:gd name="T57" fmla="*/ 17 h 240"/>
                  <a:gd name="T58" fmla="*/ 1 w 241"/>
                  <a:gd name="T59" fmla="*/ 20 h 240"/>
                  <a:gd name="T60" fmla="*/ 0 w 241"/>
                  <a:gd name="T61" fmla="*/ 24 h 240"/>
                  <a:gd name="T62" fmla="*/ 0 w 241"/>
                  <a:gd name="T63" fmla="*/ 25 h 240"/>
                  <a:gd name="T64" fmla="*/ 1 w 241"/>
                  <a:gd name="T65" fmla="*/ 29 h 240"/>
                  <a:gd name="T66" fmla="*/ 2 w 241"/>
                  <a:gd name="T67" fmla="*/ 32 h 240"/>
                  <a:gd name="T68" fmla="*/ 3 w 241"/>
                  <a:gd name="T69" fmla="*/ 36 h 240"/>
                  <a:gd name="T70" fmla="*/ 5 w 241"/>
                  <a:gd name="T71" fmla="*/ 39 h 240"/>
                  <a:gd name="T72" fmla="*/ 8 w 241"/>
                  <a:gd name="T73" fmla="*/ 41 h 240"/>
                  <a:gd name="T74" fmla="*/ 10 w 241"/>
                  <a:gd name="T75" fmla="*/ 43 h 240"/>
                  <a:gd name="T76" fmla="*/ 13 w 241"/>
                  <a:gd name="T77" fmla="*/ 46 h 240"/>
                  <a:gd name="T78" fmla="*/ 17 w 241"/>
                  <a:gd name="T79" fmla="*/ 46 h 240"/>
                  <a:gd name="T80" fmla="*/ 20 w 241"/>
                  <a:gd name="T81" fmla="*/ 47 h 240"/>
                  <a:gd name="T82" fmla="*/ 24 w 241"/>
                  <a:gd name="T83" fmla="*/ 48 h 24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41"/>
                  <a:gd name="T127" fmla="*/ 0 h 240"/>
                  <a:gd name="T128" fmla="*/ 241 w 241"/>
                  <a:gd name="T129" fmla="*/ 240 h 24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41" h="240">
                    <a:moveTo>
                      <a:pt x="121" y="240"/>
                    </a:moveTo>
                    <a:lnTo>
                      <a:pt x="141" y="236"/>
                    </a:lnTo>
                    <a:lnTo>
                      <a:pt x="159" y="232"/>
                    </a:lnTo>
                    <a:lnTo>
                      <a:pt x="175" y="228"/>
                    </a:lnTo>
                    <a:lnTo>
                      <a:pt x="191" y="215"/>
                    </a:lnTo>
                    <a:lnTo>
                      <a:pt x="204" y="203"/>
                    </a:lnTo>
                    <a:lnTo>
                      <a:pt x="216" y="191"/>
                    </a:lnTo>
                    <a:lnTo>
                      <a:pt x="225" y="174"/>
                    </a:lnTo>
                    <a:lnTo>
                      <a:pt x="233" y="157"/>
                    </a:lnTo>
                    <a:lnTo>
                      <a:pt x="238" y="141"/>
                    </a:lnTo>
                    <a:lnTo>
                      <a:pt x="241" y="120"/>
                    </a:lnTo>
                    <a:lnTo>
                      <a:pt x="238" y="99"/>
                    </a:lnTo>
                    <a:lnTo>
                      <a:pt x="233" y="83"/>
                    </a:lnTo>
                    <a:lnTo>
                      <a:pt x="225" y="66"/>
                    </a:lnTo>
                    <a:lnTo>
                      <a:pt x="216" y="49"/>
                    </a:lnTo>
                    <a:lnTo>
                      <a:pt x="204" y="37"/>
                    </a:lnTo>
                    <a:lnTo>
                      <a:pt x="191" y="24"/>
                    </a:lnTo>
                    <a:lnTo>
                      <a:pt x="175" y="16"/>
                    </a:lnTo>
                    <a:lnTo>
                      <a:pt x="159" y="8"/>
                    </a:lnTo>
                    <a:lnTo>
                      <a:pt x="141" y="4"/>
                    </a:lnTo>
                    <a:lnTo>
                      <a:pt x="121" y="0"/>
                    </a:lnTo>
                    <a:lnTo>
                      <a:pt x="100" y="4"/>
                    </a:lnTo>
                    <a:lnTo>
                      <a:pt x="83" y="8"/>
                    </a:lnTo>
                    <a:lnTo>
                      <a:pt x="67" y="16"/>
                    </a:lnTo>
                    <a:lnTo>
                      <a:pt x="51" y="24"/>
                    </a:lnTo>
                    <a:lnTo>
                      <a:pt x="38" y="37"/>
                    </a:lnTo>
                    <a:lnTo>
                      <a:pt x="25" y="49"/>
                    </a:lnTo>
                    <a:lnTo>
                      <a:pt x="17" y="66"/>
                    </a:lnTo>
                    <a:lnTo>
                      <a:pt x="9" y="83"/>
                    </a:lnTo>
                    <a:lnTo>
                      <a:pt x="4" y="99"/>
                    </a:lnTo>
                    <a:lnTo>
                      <a:pt x="0" y="120"/>
                    </a:lnTo>
                    <a:lnTo>
                      <a:pt x="0" y="124"/>
                    </a:lnTo>
                    <a:lnTo>
                      <a:pt x="4" y="145"/>
                    </a:lnTo>
                    <a:lnTo>
                      <a:pt x="9" y="161"/>
                    </a:lnTo>
                    <a:lnTo>
                      <a:pt x="17" y="178"/>
                    </a:lnTo>
                    <a:lnTo>
                      <a:pt x="25" y="195"/>
                    </a:lnTo>
                    <a:lnTo>
                      <a:pt x="38" y="207"/>
                    </a:lnTo>
                    <a:lnTo>
                      <a:pt x="51" y="215"/>
                    </a:lnTo>
                    <a:lnTo>
                      <a:pt x="67" y="228"/>
                    </a:lnTo>
                    <a:lnTo>
                      <a:pt x="83" y="232"/>
                    </a:lnTo>
                    <a:lnTo>
                      <a:pt x="100" y="236"/>
                    </a:lnTo>
                    <a:lnTo>
                      <a:pt x="121" y="240"/>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82" name="Freeform 185">
                <a:extLst>
                  <a:ext uri="{FF2B5EF4-FFF2-40B4-BE49-F238E27FC236}">
                    <a16:creationId xmlns:a16="http://schemas.microsoft.com/office/drawing/2014/main" id="{0B349DFD-C99F-4B3E-8E56-6B7DAE8B1E77}"/>
                  </a:ext>
                </a:extLst>
              </p:cNvPr>
              <p:cNvSpPr>
                <a:spLocks/>
              </p:cNvSpPr>
              <p:nvPr/>
            </p:nvSpPr>
            <p:spPr bwMode="auto">
              <a:xfrm>
                <a:off x="3641" y="1132"/>
                <a:ext cx="40" cy="41"/>
              </a:xfrm>
              <a:custGeom>
                <a:avLst/>
                <a:gdLst>
                  <a:gd name="T0" fmla="*/ 20 w 203"/>
                  <a:gd name="T1" fmla="*/ 41 h 203"/>
                  <a:gd name="T2" fmla="*/ 24 w 203"/>
                  <a:gd name="T3" fmla="*/ 41 h 203"/>
                  <a:gd name="T4" fmla="*/ 26 w 203"/>
                  <a:gd name="T5" fmla="*/ 40 h 203"/>
                  <a:gd name="T6" fmla="*/ 29 w 203"/>
                  <a:gd name="T7" fmla="*/ 39 h 203"/>
                  <a:gd name="T8" fmla="*/ 32 w 203"/>
                  <a:gd name="T9" fmla="*/ 37 h 203"/>
                  <a:gd name="T10" fmla="*/ 34 w 203"/>
                  <a:gd name="T11" fmla="*/ 35 h 203"/>
                  <a:gd name="T12" fmla="*/ 37 w 203"/>
                  <a:gd name="T13" fmla="*/ 33 h 203"/>
                  <a:gd name="T14" fmla="*/ 38 w 203"/>
                  <a:gd name="T15" fmla="*/ 30 h 203"/>
                  <a:gd name="T16" fmla="*/ 39 w 203"/>
                  <a:gd name="T17" fmla="*/ 27 h 203"/>
                  <a:gd name="T18" fmla="*/ 40 w 203"/>
                  <a:gd name="T19" fmla="*/ 23 h 203"/>
                  <a:gd name="T20" fmla="*/ 40 w 203"/>
                  <a:gd name="T21" fmla="*/ 20 h 203"/>
                  <a:gd name="T22" fmla="*/ 40 w 203"/>
                  <a:gd name="T23" fmla="*/ 17 h 203"/>
                  <a:gd name="T24" fmla="*/ 39 w 203"/>
                  <a:gd name="T25" fmla="*/ 13 h 203"/>
                  <a:gd name="T26" fmla="*/ 38 w 203"/>
                  <a:gd name="T27" fmla="*/ 11 h 203"/>
                  <a:gd name="T28" fmla="*/ 37 w 203"/>
                  <a:gd name="T29" fmla="*/ 8 h 203"/>
                  <a:gd name="T30" fmla="*/ 34 w 203"/>
                  <a:gd name="T31" fmla="*/ 6 h 203"/>
                  <a:gd name="T32" fmla="*/ 32 w 203"/>
                  <a:gd name="T33" fmla="*/ 3 h 203"/>
                  <a:gd name="T34" fmla="*/ 29 w 203"/>
                  <a:gd name="T35" fmla="*/ 2 h 203"/>
                  <a:gd name="T36" fmla="*/ 26 w 203"/>
                  <a:gd name="T37" fmla="*/ 1 h 203"/>
                  <a:gd name="T38" fmla="*/ 24 w 203"/>
                  <a:gd name="T39" fmla="*/ 0 h 203"/>
                  <a:gd name="T40" fmla="*/ 20 w 203"/>
                  <a:gd name="T41" fmla="*/ 0 h 203"/>
                  <a:gd name="T42" fmla="*/ 17 w 203"/>
                  <a:gd name="T43" fmla="*/ 0 h 203"/>
                  <a:gd name="T44" fmla="*/ 14 w 203"/>
                  <a:gd name="T45" fmla="*/ 1 h 203"/>
                  <a:gd name="T46" fmla="*/ 11 w 203"/>
                  <a:gd name="T47" fmla="*/ 2 h 203"/>
                  <a:gd name="T48" fmla="*/ 8 w 203"/>
                  <a:gd name="T49" fmla="*/ 3 h 203"/>
                  <a:gd name="T50" fmla="*/ 6 w 203"/>
                  <a:gd name="T51" fmla="*/ 6 h 203"/>
                  <a:gd name="T52" fmla="*/ 4 w 203"/>
                  <a:gd name="T53" fmla="*/ 7 h 203"/>
                  <a:gd name="T54" fmla="*/ 2 w 203"/>
                  <a:gd name="T55" fmla="*/ 11 h 203"/>
                  <a:gd name="T56" fmla="*/ 1 w 203"/>
                  <a:gd name="T57" fmla="*/ 13 h 203"/>
                  <a:gd name="T58" fmla="*/ 0 w 203"/>
                  <a:gd name="T59" fmla="*/ 17 h 203"/>
                  <a:gd name="T60" fmla="*/ 0 w 203"/>
                  <a:gd name="T61" fmla="*/ 20 h 203"/>
                  <a:gd name="T62" fmla="*/ 0 w 203"/>
                  <a:gd name="T63" fmla="*/ 21 h 203"/>
                  <a:gd name="T64" fmla="*/ 0 w 203"/>
                  <a:gd name="T65" fmla="*/ 24 h 203"/>
                  <a:gd name="T66" fmla="*/ 1 w 203"/>
                  <a:gd name="T67" fmla="*/ 28 h 203"/>
                  <a:gd name="T68" fmla="*/ 2 w 203"/>
                  <a:gd name="T69" fmla="*/ 30 h 203"/>
                  <a:gd name="T70" fmla="*/ 4 w 203"/>
                  <a:gd name="T71" fmla="*/ 33 h 203"/>
                  <a:gd name="T72" fmla="*/ 6 w 203"/>
                  <a:gd name="T73" fmla="*/ 35 h 203"/>
                  <a:gd name="T74" fmla="*/ 8 w 203"/>
                  <a:gd name="T75" fmla="*/ 37 h 203"/>
                  <a:gd name="T76" fmla="*/ 11 w 203"/>
                  <a:gd name="T77" fmla="*/ 39 h 203"/>
                  <a:gd name="T78" fmla="*/ 14 w 203"/>
                  <a:gd name="T79" fmla="*/ 40 h 203"/>
                  <a:gd name="T80" fmla="*/ 17 w 203"/>
                  <a:gd name="T81" fmla="*/ 41 h 203"/>
                  <a:gd name="T82" fmla="*/ 20 w 203"/>
                  <a:gd name="T83" fmla="*/ 41 h 20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3"/>
                  <a:gd name="T127" fmla="*/ 0 h 203"/>
                  <a:gd name="T128" fmla="*/ 203 w 203"/>
                  <a:gd name="T129" fmla="*/ 203 h 20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3" h="203">
                    <a:moveTo>
                      <a:pt x="104" y="203"/>
                    </a:moveTo>
                    <a:lnTo>
                      <a:pt x="120" y="203"/>
                    </a:lnTo>
                    <a:lnTo>
                      <a:pt x="133" y="199"/>
                    </a:lnTo>
                    <a:lnTo>
                      <a:pt x="149" y="191"/>
                    </a:lnTo>
                    <a:lnTo>
                      <a:pt x="162" y="183"/>
                    </a:lnTo>
                    <a:lnTo>
                      <a:pt x="174" y="174"/>
                    </a:lnTo>
                    <a:lnTo>
                      <a:pt x="187" y="162"/>
                    </a:lnTo>
                    <a:lnTo>
                      <a:pt x="195" y="149"/>
                    </a:lnTo>
                    <a:lnTo>
                      <a:pt x="200" y="133"/>
                    </a:lnTo>
                    <a:lnTo>
                      <a:pt x="203" y="116"/>
                    </a:lnTo>
                    <a:lnTo>
                      <a:pt x="203" y="99"/>
                    </a:lnTo>
                    <a:lnTo>
                      <a:pt x="203" y="83"/>
                    </a:lnTo>
                    <a:lnTo>
                      <a:pt x="200" y="66"/>
                    </a:lnTo>
                    <a:lnTo>
                      <a:pt x="195" y="54"/>
                    </a:lnTo>
                    <a:lnTo>
                      <a:pt x="187" y="41"/>
                    </a:lnTo>
                    <a:lnTo>
                      <a:pt x="174" y="29"/>
                    </a:lnTo>
                    <a:lnTo>
                      <a:pt x="162" y="16"/>
                    </a:lnTo>
                    <a:lnTo>
                      <a:pt x="149" y="8"/>
                    </a:lnTo>
                    <a:lnTo>
                      <a:pt x="133" y="4"/>
                    </a:lnTo>
                    <a:lnTo>
                      <a:pt x="120" y="0"/>
                    </a:lnTo>
                    <a:lnTo>
                      <a:pt x="104" y="0"/>
                    </a:lnTo>
                    <a:lnTo>
                      <a:pt x="87" y="0"/>
                    </a:lnTo>
                    <a:lnTo>
                      <a:pt x="70" y="4"/>
                    </a:lnTo>
                    <a:lnTo>
                      <a:pt x="54" y="8"/>
                    </a:lnTo>
                    <a:lnTo>
                      <a:pt x="41" y="16"/>
                    </a:lnTo>
                    <a:lnTo>
                      <a:pt x="29" y="29"/>
                    </a:lnTo>
                    <a:lnTo>
                      <a:pt x="21" y="37"/>
                    </a:lnTo>
                    <a:lnTo>
                      <a:pt x="12" y="54"/>
                    </a:lnTo>
                    <a:lnTo>
                      <a:pt x="4" y="66"/>
                    </a:lnTo>
                    <a:lnTo>
                      <a:pt x="0" y="83"/>
                    </a:lnTo>
                    <a:lnTo>
                      <a:pt x="0" y="99"/>
                    </a:lnTo>
                    <a:lnTo>
                      <a:pt x="0" y="104"/>
                    </a:lnTo>
                    <a:lnTo>
                      <a:pt x="0" y="120"/>
                    </a:lnTo>
                    <a:lnTo>
                      <a:pt x="4" y="137"/>
                    </a:lnTo>
                    <a:lnTo>
                      <a:pt x="12" y="149"/>
                    </a:lnTo>
                    <a:lnTo>
                      <a:pt x="21" y="162"/>
                    </a:lnTo>
                    <a:lnTo>
                      <a:pt x="29" y="174"/>
                    </a:lnTo>
                    <a:lnTo>
                      <a:pt x="41" y="183"/>
                    </a:lnTo>
                    <a:lnTo>
                      <a:pt x="58" y="191"/>
                    </a:lnTo>
                    <a:lnTo>
                      <a:pt x="70" y="199"/>
                    </a:lnTo>
                    <a:lnTo>
                      <a:pt x="87" y="203"/>
                    </a:lnTo>
                    <a:lnTo>
                      <a:pt x="104" y="203"/>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83" name="Freeform 186">
                <a:extLst>
                  <a:ext uri="{FF2B5EF4-FFF2-40B4-BE49-F238E27FC236}">
                    <a16:creationId xmlns:a16="http://schemas.microsoft.com/office/drawing/2014/main" id="{0FC95C57-BA07-4004-AF33-63B42E5B262B}"/>
                  </a:ext>
                </a:extLst>
              </p:cNvPr>
              <p:cNvSpPr>
                <a:spLocks/>
              </p:cNvSpPr>
              <p:nvPr/>
            </p:nvSpPr>
            <p:spPr bwMode="auto">
              <a:xfrm>
                <a:off x="3643" y="1133"/>
                <a:ext cx="34" cy="34"/>
              </a:xfrm>
              <a:custGeom>
                <a:avLst/>
                <a:gdLst>
                  <a:gd name="T0" fmla="*/ 17 w 170"/>
                  <a:gd name="T1" fmla="*/ 34 h 170"/>
                  <a:gd name="T2" fmla="*/ 20 w 170"/>
                  <a:gd name="T3" fmla="*/ 34 h 170"/>
                  <a:gd name="T4" fmla="*/ 22 w 170"/>
                  <a:gd name="T5" fmla="*/ 33 h 170"/>
                  <a:gd name="T6" fmla="*/ 25 w 170"/>
                  <a:gd name="T7" fmla="*/ 32 h 170"/>
                  <a:gd name="T8" fmla="*/ 27 w 170"/>
                  <a:gd name="T9" fmla="*/ 31 h 170"/>
                  <a:gd name="T10" fmla="*/ 29 w 170"/>
                  <a:gd name="T11" fmla="*/ 29 h 170"/>
                  <a:gd name="T12" fmla="*/ 31 w 170"/>
                  <a:gd name="T13" fmla="*/ 28 h 170"/>
                  <a:gd name="T14" fmla="*/ 32 w 170"/>
                  <a:gd name="T15" fmla="*/ 25 h 170"/>
                  <a:gd name="T16" fmla="*/ 33 w 170"/>
                  <a:gd name="T17" fmla="*/ 22 h 170"/>
                  <a:gd name="T18" fmla="*/ 34 w 170"/>
                  <a:gd name="T19" fmla="*/ 20 h 170"/>
                  <a:gd name="T20" fmla="*/ 34 w 170"/>
                  <a:gd name="T21" fmla="*/ 17 h 170"/>
                  <a:gd name="T22" fmla="*/ 34 w 170"/>
                  <a:gd name="T23" fmla="*/ 14 h 170"/>
                  <a:gd name="T24" fmla="*/ 33 w 170"/>
                  <a:gd name="T25" fmla="*/ 12 h 170"/>
                  <a:gd name="T26" fmla="*/ 32 w 170"/>
                  <a:gd name="T27" fmla="*/ 9 h 170"/>
                  <a:gd name="T28" fmla="*/ 31 w 170"/>
                  <a:gd name="T29" fmla="*/ 7 h 170"/>
                  <a:gd name="T30" fmla="*/ 29 w 170"/>
                  <a:gd name="T31" fmla="*/ 5 h 170"/>
                  <a:gd name="T32" fmla="*/ 27 w 170"/>
                  <a:gd name="T33" fmla="*/ 3 h 170"/>
                  <a:gd name="T34" fmla="*/ 25 w 170"/>
                  <a:gd name="T35" fmla="*/ 2 h 170"/>
                  <a:gd name="T36" fmla="*/ 22 w 170"/>
                  <a:gd name="T37" fmla="*/ 1 h 170"/>
                  <a:gd name="T38" fmla="*/ 20 w 170"/>
                  <a:gd name="T39" fmla="*/ 0 h 170"/>
                  <a:gd name="T40" fmla="*/ 17 w 170"/>
                  <a:gd name="T41" fmla="*/ 0 h 170"/>
                  <a:gd name="T42" fmla="*/ 14 w 170"/>
                  <a:gd name="T43" fmla="*/ 0 h 170"/>
                  <a:gd name="T44" fmla="*/ 12 w 170"/>
                  <a:gd name="T45" fmla="*/ 1 h 170"/>
                  <a:gd name="T46" fmla="*/ 9 w 170"/>
                  <a:gd name="T47" fmla="*/ 2 h 170"/>
                  <a:gd name="T48" fmla="*/ 7 w 170"/>
                  <a:gd name="T49" fmla="*/ 3 h 170"/>
                  <a:gd name="T50" fmla="*/ 5 w 170"/>
                  <a:gd name="T51" fmla="*/ 5 h 170"/>
                  <a:gd name="T52" fmla="*/ 3 w 170"/>
                  <a:gd name="T53" fmla="*/ 7 h 170"/>
                  <a:gd name="T54" fmla="*/ 2 w 170"/>
                  <a:gd name="T55" fmla="*/ 9 h 170"/>
                  <a:gd name="T56" fmla="*/ 1 w 170"/>
                  <a:gd name="T57" fmla="*/ 11 h 170"/>
                  <a:gd name="T58" fmla="*/ 0 w 170"/>
                  <a:gd name="T59" fmla="*/ 14 h 170"/>
                  <a:gd name="T60" fmla="*/ 0 w 170"/>
                  <a:gd name="T61" fmla="*/ 17 h 170"/>
                  <a:gd name="T62" fmla="*/ 0 w 170"/>
                  <a:gd name="T63" fmla="*/ 17 h 170"/>
                  <a:gd name="T64" fmla="*/ 0 w 170"/>
                  <a:gd name="T65" fmla="*/ 20 h 170"/>
                  <a:gd name="T66" fmla="*/ 1 w 170"/>
                  <a:gd name="T67" fmla="*/ 22 h 170"/>
                  <a:gd name="T68" fmla="*/ 2 w 170"/>
                  <a:gd name="T69" fmla="*/ 25 h 170"/>
                  <a:gd name="T70" fmla="*/ 3 w 170"/>
                  <a:gd name="T71" fmla="*/ 28 h 170"/>
                  <a:gd name="T72" fmla="*/ 5 w 170"/>
                  <a:gd name="T73" fmla="*/ 29 h 170"/>
                  <a:gd name="T74" fmla="*/ 7 w 170"/>
                  <a:gd name="T75" fmla="*/ 31 h 170"/>
                  <a:gd name="T76" fmla="*/ 9 w 170"/>
                  <a:gd name="T77" fmla="*/ 32 h 170"/>
                  <a:gd name="T78" fmla="*/ 12 w 170"/>
                  <a:gd name="T79" fmla="*/ 33 h 170"/>
                  <a:gd name="T80" fmla="*/ 14 w 170"/>
                  <a:gd name="T81" fmla="*/ 34 h 170"/>
                  <a:gd name="T82" fmla="*/ 17 w 170"/>
                  <a:gd name="T83" fmla="*/ 34 h 1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0"/>
                  <a:gd name="T127" fmla="*/ 0 h 170"/>
                  <a:gd name="T128" fmla="*/ 170 w 170"/>
                  <a:gd name="T129" fmla="*/ 170 h 17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0" h="170">
                    <a:moveTo>
                      <a:pt x="83" y="170"/>
                    </a:moveTo>
                    <a:lnTo>
                      <a:pt x="100" y="170"/>
                    </a:lnTo>
                    <a:lnTo>
                      <a:pt x="112" y="166"/>
                    </a:lnTo>
                    <a:lnTo>
                      <a:pt x="125" y="162"/>
                    </a:lnTo>
                    <a:lnTo>
                      <a:pt x="137" y="154"/>
                    </a:lnTo>
                    <a:lnTo>
                      <a:pt x="146" y="145"/>
                    </a:lnTo>
                    <a:lnTo>
                      <a:pt x="154" y="138"/>
                    </a:lnTo>
                    <a:lnTo>
                      <a:pt x="162" y="125"/>
                    </a:lnTo>
                    <a:lnTo>
                      <a:pt x="166" y="112"/>
                    </a:lnTo>
                    <a:lnTo>
                      <a:pt x="170" y="100"/>
                    </a:lnTo>
                    <a:lnTo>
                      <a:pt x="170" y="84"/>
                    </a:lnTo>
                    <a:lnTo>
                      <a:pt x="170" y="71"/>
                    </a:lnTo>
                    <a:lnTo>
                      <a:pt x="166" y="58"/>
                    </a:lnTo>
                    <a:lnTo>
                      <a:pt x="162" y="46"/>
                    </a:lnTo>
                    <a:lnTo>
                      <a:pt x="154" y="33"/>
                    </a:lnTo>
                    <a:lnTo>
                      <a:pt x="146" y="25"/>
                    </a:lnTo>
                    <a:lnTo>
                      <a:pt x="137" y="17"/>
                    </a:lnTo>
                    <a:lnTo>
                      <a:pt x="125" y="8"/>
                    </a:lnTo>
                    <a:lnTo>
                      <a:pt x="112" y="4"/>
                    </a:lnTo>
                    <a:lnTo>
                      <a:pt x="100" y="0"/>
                    </a:lnTo>
                    <a:lnTo>
                      <a:pt x="83" y="0"/>
                    </a:lnTo>
                    <a:lnTo>
                      <a:pt x="71" y="0"/>
                    </a:lnTo>
                    <a:lnTo>
                      <a:pt x="58" y="4"/>
                    </a:lnTo>
                    <a:lnTo>
                      <a:pt x="46" y="8"/>
                    </a:lnTo>
                    <a:lnTo>
                      <a:pt x="33" y="17"/>
                    </a:lnTo>
                    <a:lnTo>
                      <a:pt x="26" y="25"/>
                    </a:lnTo>
                    <a:lnTo>
                      <a:pt x="17" y="33"/>
                    </a:lnTo>
                    <a:lnTo>
                      <a:pt x="9" y="46"/>
                    </a:lnTo>
                    <a:lnTo>
                      <a:pt x="4" y="54"/>
                    </a:lnTo>
                    <a:lnTo>
                      <a:pt x="0" y="71"/>
                    </a:lnTo>
                    <a:lnTo>
                      <a:pt x="0" y="84"/>
                    </a:lnTo>
                    <a:lnTo>
                      <a:pt x="0" y="87"/>
                    </a:lnTo>
                    <a:lnTo>
                      <a:pt x="0" y="100"/>
                    </a:lnTo>
                    <a:lnTo>
                      <a:pt x="4" y="112"/>
                    </a:lnTo>
                    <a:lnTo>
                      <a:pt x="9" y="125"/>
                    </a:lnTo>
                    <a:lnTo>
                      <a:pt x="17" y="138"/>
                    </a:lnTo>
                    <a:lnTo>
                      <a:pt x="26" y="145"/>
                    </a:lnTo>
                    <a:lnTo>
                      <a:pt x="33" y="154"/>
                    </a:lnTo>
                    <a:lnTo>
                      <a:pt x="46" y="162"/>
                    </a:lnTo>
                    <a:lnTo>
                      <a:pt x="58" y="166"/>
                    </a:lnTo>
                    <a:lnTo>
                      <a:pt x="71" y="170"/>
                    </a:lnTo>
                    <a:lnTo>
                      <a:pt x="83" y="170"/>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84" name="Freeform 187">
                <a:extLst>
                  <a:ext uri="{FF2B5EF4-FFF2-40B4-BE49-F238E27FC236}">
                    <a16:creationId xmlns:a16="http://schemas.microsoft.com/office/drawing/2014/main" id="{F284B75F-6648-4854-B3EC-ED6889F0382A}"/>
                  </a:ext>
                </a:extLst>
              </p:cNvPr>
              <p:cNvSpPr>
                <a:spLocks/>
              </p:cNvSpPr>
              <p:nvPr/>
            </p:nvSpPr>
            <p:spPr bwMode="auto">
              <a:xfrm>
                <a:off x="3645" y="1134"/>
                <a:ext cx="28" cy="27"/>
              </a:xfrm>
              <a:custGeom>
                <a:avLst/>
                <a:gdLst>
                  <a:gd name="T0" fmla="*/ 14 w 141"/>
                  <a:gd name="T1" fmla="*/ 27 h 137"/>
                  <a:gd name="T2" fmla="*/ 16 w 141"/>
                  <a:gd name="T3" fmla="*/ 27 h 137"/>
                  <a:gd name="T4" fmla="*/ 18 w 141"/>
                  <a:gd name="T5" fmla="*/ 27 h 137"/>
                  <a:gd name="T6" fmla="*/ 20 w 141"/>
                  <a:gd name="T7" fmla="*/ 26 h 137"/>
                  <a:gd name="T8" fmla="*/ 22 w 141"/>
                  <a:gd name="T9" fmla="*/ 25 h 137"/>
                  <a:gd name="T10" fmla="*/ 24 w 141"/>
                  <a:gd name="T11" fmla="*/ 24 h 137"/>
                  <a:gd name="T12" fmla="*/ 25 w 141"/>
                  <a:gd name="T13" fmla="*/ 22 h 137"/>
                  <a:gd name="T14" fmla="*/ 26 w 141"/>
                  <a:gd name="T15" fmla="*/ 20 h 137"/>
                  <a:gd name="T16" fmla="*/ 27 w 141"/>
                  <a:gd name="T17" fmla="*/ 18 h 137"/>
                  <a:gd name="T18" fmla="*/ 28 w 141"/>
                  <a:gd name="T19" fmla="*/ 16 h 137"/>
                  <a:gd name="T20" fmla="*/ 28 w 141"/>
                  <a:gd name="T21" fmla="*/ 14 h 137"/>
                  <a:gd name="T22" fmla="*/ 28 w 141"/>
                  <a:gd name="T23" fmla="*/ 11 h 137"/>
                  <a:gd name="T24" fmla="*/ 27 w 141"/>
                  <a:gd name="T25" fmla="*/ 9 h 137"/>
                  <a:gd name="T26" fmla="*/ 26 w 141"/>
                  <a:gd name="T27" fmla="*/ 7 h 137"/>
                  <a:gd name="T28" fmla="*/ 25 w 141"/>
                  <a:gd name="T29" fmla="*/ 6 h 137"/>
                  <a:gd name="T30" fmla="*/ 24 w 141"/>
                  <a:gd name="T31" fmla="*/ 4 h 137"/>
                  <a:gd name="T32" fmla="*/ 22 w 141"/>
                  <a:gd name="T33" fmla="*/ 3 h 137"/>
                  <a:gd name="T34" fmla="*/ 20 w 141"/>
                  <a:gd name="T35" fmla="*/ 2 h 137"/>
                  <a:gd name="T36" fmla="*/ 18 w 141"/>
                  <a:gd name="T37" fmla="*/ 1 h 137"/>
                  <a:gd name="T38" fmla="*/ 16 w 141"/>
                  <a:gd name="T39" fmla="*/ 0 h 137"/>
                  <a:gd name="T40" fmla="*/ 14 w 141"/>
                  <a:gd name="T41" fmla="*/ 0 h 137"/>
                  <a:gd name="T42" fmla="*/ 12 w 141"/>
                  <a:gd name="T43" fmla="*/ 0 h 137"/>
                  <a:gd name="T44" fmla="*/ 10 w 141"/>
                  <a:gd name="T45" fmla="*/ 1 h 137"/>
                  <a:gd name="T46" fmla="*/ 7 w 141"/>
                  <a:gd name="T47" fmla="*/ 2 h 137"/>
                  <a:gd name="T48" fmla="*/ 6 w 141"/>
                  <a:gd name="T49" fmla="*/ 3 h 137"/>
                  <a:gd name="T50" fmla="*/ 4 w 141"/>
                  <a:gd name="T51" fmla="*/ 4 h 137"/>
                  <a:gd name="T52" fmla="*/ 3 w 141"/>
                  <a:gd name="T53" fmla="*/ 6 h 137"/>
                  <a:gd name="T54" fmla="*/ 2 w 141"/>
                  <a:gd name="T55" fmla="*/ 7 h 137"/>
                  <a:gd name="T56" fmla="*/ 1 w 141"/>
                  <a:gd name="T57" fmla="*/ 9 h 137"/>
                  <a:gd name="T58" fmla="*/ 1 w 141"/>
                  <a:gd name="T59" fmla="*/ 11 h 137"/>
                  <a:gd name="T60" fmla="*/ 0 w 141"/>
                  <a:gd name="T61" fmla="*/ 14 h 137"/>
                  <a:gd name="T62" fmla="*/ 1 w 141"/>
                  <a:gd name="T63" fmla="*/ 16 h 137"/>
                  <a:gd name="T64" fmla="*/ 1 w 141"/>
                  <a:gd name="T65" fmla="*/ 18 h 137"/>
                  <a:gd name="T66" fmla="*/ 2 w 141"/>
                  <a:gd name="T67" fmla="*/ 20 h 137"/>
                  <a:gd name="T68" fmla="*/ 3 w 141"/>
                  <a:gd name="T69" fmla="*/ 22 h 137"/>
                  <a:gd name="T70" fmla="*/ 4 w 141"/>
                  <a:gd name="T71" fmla="*/ 24 h 137"/>
                  <a:gd name="T72" fmla="*/ 6 w 141"/>
                  <a:gd name="T73" fmla="*/ 25 h 137"/>
                  <a:gd name="T74" fmla="*/ 7 w 141"/>
                  <a:gd name="T75" fmla="*/ 26 h 137"/>
                  <a:gd name="T76" fmla="*/ 10 w 141"/>
                  <a:gd name="T77" fmla="*/ 27 h 137"/>
                  <a:gd name="T78" fmla="*/ 12 w 141"/>
                  <a:gd name="T79" fmla="*/ 27 h 137"/>
                  <a:gd name="T80" fmla="*/ 14 w 141"/>
                  <a:gd name="T81" fmla="*/ 27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41"/>
                  <a:gd name="T124" fmla="*/ 0 h 137"/>
                  <a:gd name="T125" fmla="*/ 141 w 141"/>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41" h="137">
                    <a:moveTo>
                      <a:pt x="71" y="137"/>
                    </a:moveTo>
                    <a:lnTo>
                      <a:pt x="83" y="137"/>
                    </a:lnTo>
                    <a:lnTo>
                      <a:pt x="91" y="137"/>
                    </a:lnTo>
                    <a:lnTo>
                      <a:pt x="103" y="134"/>
                    </a:lnTo>
                    <a:lnTo>
                      <a:pt x="112" y="125"/>
                    </a:lnTo>
                    <a:lnTo>
                      <a:pt x="120" y="121"/>
                    </a:lnTo>
                    <a:lnTo>
                      <a:pt x="128" y="112"/>
                    </a:lnTo>
                    <a:lnTo>
                      <a:pt x="132" y="100"/>
                    </a:lnTo>
                    <a:lnTo>
                      <a:pt x="137" y="91"/>
                    </a:lnTo>
                    <a:lnTo>
                      <a:pt x="141" y="80"/>
                    </a:lnTo>
                    <a:lnTo>
                      <a:pt x="141" y="71"/>
                    </a:lnTo>
                    <a:lnTo>
                      <a:pt x="141" y="58"/>
                    </a:lnTo>
                    <a:lnTo>
                      <a:pt x="137" y="46"/>
                    </a:lnTo>
                    <a:lnTo>
                      <a:pt x="132" y="37"/>
                    </a:lnTo>
                    <a:lnTo>
                      <a:pt x="128" y="29"/>
                    </a:lnTo>
                    <a:lnTo>
                      <a:pt x="120" y="21"/>
                    </a:lnTo>
                    <a:lnTo>
                      <a:pt x="112" y="13"/>
                    </a:lnTo>
                    <a:lnTo>
                      <a:pt x="103" y="8"/>
                    </a:lnTo>
                    <a:lnTo>
                      <a:pt x="91" y="4"/>
                    </a:lnTo>
                    <a:lnTo>
                      <a:pt x="83" y="0"/>
                    </a:lnTo>
                    <a:lnTo>
                      <a:pt x="71" y="0"/>
                    </a:lnTo>
                    <a:lnTo>
                      <a:pt x="58" y="0"/>
                    </a:lnTo>
                    <a:lnTo>
                      <a:pt x="49" y="4"/>
                    </a:lnTo>
                    <a:lnTo>
                      <a:pt x="37" y="8"/>
                    </a:lnTo>
                    <a:lnTo>
                      <a:pt x="29" y="13"/>
                    </a:lnTo>
                    <a:lnTo>
                      <a:pt x="20" y="21"/>
                    </a:lnTo>
                    <a:lnTo>
                      <a:pt x="17" y="29"/>
                    </a:lnTo>
                    <a:lnTo>
                      <a:pt x="8" y="37"/>
                    </a:lnTo>
                    <a:lnTo>
                      <a:pt x="4" y="46"/>
                    </a:lnTo>
                    <a:lnTo>
                      <a:pt x="4" y="58"/>
                    </a:lnTo>
                    <a:lnTo>
                      <a:pt x="0" y="71"/>
                    </a:lnTo>
                    <a:lnTo>
                      <a:pt x="4" y="80"/>
                    </a:lnTo>
                    <a:lnTo>
                      <a:pt x="4" y="91"/>
                    </a:lnTo>
                    <a:lnTo>
                      <a:pt x="8" y="100"/>
                    </a:lnTo>
                    <a:lnTo>
                      <a:pt x="17" y="112"/>
                    </a:lnTo>
                    <a:lnTo>
                      <a:pt x="20" y="121"/>
                    </a:lnTo>
                    <a:lnTo>
                      <a:pt x="29" y="125"/>
                    </a:lnTo>
                    <a:lnTo>
                      <a:pt x="37" y="134"/>
                    </a:lnTo>
                    <a:lnTo>
                      <a:pt x="49" y="137"/>
                    </a:lnTo>
                    <a:lnTo>
                      <a:pt x="58" y="137"/>
                    </a:lnTo>
                    <a:lnTo>
                      <a:pt x="71" y="137"/>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85" name="Freeform 188">
                <a:extLst>
                  <a:ext uri="{FF2B5EF4-FFF2-40B4-BE49-F238E27FC236}">
                    <a16:creationId xmlns:a16="http://schemas.microsoft.com/office/drawing/2014/main" id="{D9E2FEA8-F1AD-4487-9885-4FF81E3084E9}"/>
                  </a:ext>
                </a:extLst>
              </p:cNvPr>
              <p:cNvSpPr>
                <a:spLocks/>
              </p:cNvSpPr>
              <p:nvPr/>
            </p:nvSpPr>
            <p:spPr bwMode="auto">
              <a:xfrm>
                <a:off x="2249" y="1076"/>
                <a:ext cx="116" cy="116"/>
              </a:xfrm>
              <a:custGeom>
                <a:avLst/>
                <a:gdLst>
                  <a:gd name="T0" fmla="*/ 57 w 578"/>
                  <a:gd name="T1" fmla="*/ 116 h 577"/>
                  <a:gd name="T2" fmla="*/ 68 w 578"/>
                  <a:gd name="T3" fmla="*/ 115 h 577"/>
                  <a:gd name="T4" fmla="*/ 76 w 578"/>
                  <a:gd name="T5" fmla="*/ 113 h 577"/>
                  <a:gd name="T6" fmla="*/ 84 w 578"/>
                  <a:gd name="T7" fmla="*/ 109 h 577"/>
                  <a:gd name="T8" fmla="*/ 92 w 578"/>
                  <a:gd name="T9" fmla="*/ 104 h 577"/>
                  <a:gd name="T10" fmla="*/ 98 w 578"/>
                  <a:gd name="T11" fmla="*/ 99 h 577"/>
                  <a:gd name="T12" fmla="*/ 104 w 578"/>
                  <a:gd name="T13" fmla="*/ 92 h 577"/>
                  <a:gd name="T14" fmla="*/ 109 w 578"/>
                  <a:gd name="T15" fmla="*/ 84 h 577"/>
                  <a:gd name="T16" fmla="*/ 113 w 578"/>
                  <a:gd name="T17" fmla="*/ 76 h 577"/>
                  <a:gd name="T18" fmla="*/ 115 w 578"/>
                  <a:gd name="T19" fmla="*/ 67 h 577"/>
                  <a:gd name="T20" fmla="*/ 116 w 578"/>
                  <a:gd name="T21" fmla="*/ 57 h 577"/>
                  <a:gd name="T22" fmla="*/ 115 w 578"/>
                  <a:gd name="T23" fmla="*/ 48 h 577"/>
                  <a:gd name="T24" fmla="*/ 113 w 578"/>
                  <a:gd name="T25" fmla="*/ 39 h 577"/>
                  <a:gd name="T26" fmla="*/ 109 w 578"/>
                  <a:gd name="T27" fmla="*/ 31 h 577"/>
                  <a:gd name="T28" fmla="*/ 104 w 578"/>
                  <a:gd name="T29" fmla="*/ 23 h 577"/>
                  <a:gd name="T30" fmla="*/ 98 w 578"/>
                  <a:gd name="T31" fmla="*/ 17 h 577"/>
                  <a:gd name="T32" fmla="*/ 92 w 578"/>
                  <a:gd name="T33" fmla="*/ 11 h 577"/>
                  <a:gd name="T34" fmla="*/ 84 w 578"/>
                  <a:gd name="T35" fmla="*/ 6 h 577"/>
                  <a:gd name="T36" fmla="*/ 76 w 578"/>
                  <a:gd name="T37" fmla="*/ 3 h 577"/>
                  <a:gd name="T38" fmla="*/ 68 w 578"/>
                  <a:gd name="T39" fmla="*/ 1 h 577"/>
                  <a:gd name="T40" fmla="*/ 57 w 578"/>
                  <a:gd name="T41" fmla="*/ 0 h 577"/>
                  <a:gd name="T42" fmla="*/ 48 w 578"/>
                  <a:gd name="T43" fmla="*/ 1 h 577"/>
                  <a:gd name="T44" fmla="*/ 39 w 578"/>
                  <a:gd name="T45" fmla="*/ 3 h 577"/>
                  <a:gd name="T46" fmla="*/ 31 w 578"/>
                  <a:gd name="T47" fmla="*/ 6 h 577"/>
                  <a:gd name="T48" fmla="*/ 23 w 578"/>
                  <a:gd name="T49" fmla="*/ 11 h 577"/>
                  <a:gd name="T50" fmla="*/ 17 w 578"/>
                  <a:gd name="T51" fmla="*/ 17 h 577"/>
                  <a:gd name="T52" fmla="*/ 11 w 578"/>
                  <a:gd name="T53" fmla="*/ 23 h 577"/>
                  <a:gd name="T54" fmla="*/ 7 w 578"/>
                  <a:gd name="T55" fmla="*/ 31 h 577"/>
                  <a:gd name="T56" fmla="*/ 3 w 578"/>
                  <a:gd name="T57" fmla="*/ 39 h 577"/>
                  <a:gd name="T58" fmla="*/ 1 w 578"/>
                  <a:gd name="T59" fmla="*/ 48 h 577"/>
                  <a:gd name="T60" fmla="*/ 0 w 578"/>
                  <a:gd name="T61" fmla="*/ 57 h 577"/>
                  <a:gd name="T62" fmla="*/ 1 w 578"/>
                  <a:gd name="T63" fmla="*/ 67 h 577"/>
                  <a:gd name="T64" fmla="*/ 3 w 578"/>
                  <a:gd name="T65" fmla="*/ 76 h 577"/>
                  <a:gd name="T66" fmla="*/ 7 w 578"/>
                  <a:gd name="T67" fmla="*/ 84 h 577"/>
                  <a:gd name="T68" fmla="*/ 11 w 578"/>
                  <a:gd name="T69" fmla="*/ 92 h 577"/>
                  <a:gd name="T70" fmla="*/ 17 w 578"/>
                  <a:gd name="T71" fmla="*/ 99 h 577"/>
                  <a:gd name="T72" fmla="*/ 23 w 578"/>
                  <a:gd name="T73" fmla="*/ 104 h 577"/>
                  <a:gd name="T74" fmla="*/ 31 w 578"/>
                  <a:gd name="T75" fmla="*/ 109 h 577"/>
                  <a:gd name="T76" fmla="*/ 39 w 578"/>
                  <a:gd name="T77" fmla="*/ 113 h 577"/>
                  <a:gd name="T78" fmla="*/ 48 w 578"/>
                  <a:gd name="T79" fmla="*/ 115 h 577"/>
                  <a:gd name="T80" fmla="*/ 57 w 578"/>
                  <a:gd name="T81" fmla="*/ 116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7"/>
                  <a:gd name="T125" fmla="*/ 578 w 578"/>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7">
                    <a:moveTo>
                      <a:pt x="286" y="577"/>
                    </a:moveTo>
                    <a:lnTo>
                      <a:pt x="337" y="573"/>
                    </a:lnTo>
                    <a:lnTo>
                      <a:pt x="378" y="560"/>
                    </a:lnTo>
                    <a:lnTo>
                      <a:pt x="420" y="544"/>
                    </a:lnTo>
                    <a:lnTo>
                      <a:pt x="457" y="519"/>
                    </a:lnTo>
                    <a:lnTo>
                      <a:pt x="490" y="490"/>
                    </a:lnTo>
                    <a:lnTo>
                      <a:pt x="520" y="456"/>
                    </a:lnTo>
                    <a:lnTo>
                      <a:pt x="544" y="420"/>
                    </a:lnTo>
                    <a:lnTo>
                      <a:pt x="561" y="377"/>
                    </a:lnTo>
                    <a:lnTo>
                      <a:pt x="574" y="332"/>
                    </a:lnTo>
                    <a:lnTo>
                      <a:pt x="578" y="286"/>
                    </a:lnTo>
                    <a:lnTo>
                      <a:pt x="574" y="240"/>
                    </a:lnTo>
                    <a:lnTo>
                      <a:pt x="561" y="195"/>
                    </a:lnTo>
                    <a:lnTo>
                      <a:pt x="544" y="153"/>
                    </a:lnTo>
                    <a:lnTo>
                      <a:pt x="520" y="116"/>
                    </a:lnTo>
                    <a:lnTo>
                      <a:pt x="490" y="83"/>
                    </a:lnTo>
                    <a:lnTo>
                      <a:pt x="457" y="54"/>
                    </a:lnTo>
                    <a:lnTo>
                      <a:pt x="420" y="29"/>
                    </a:lnTo>
                    <a:lnTo>
                      <a:pt x="378" y="13"/>
                    </a:lnTo>
                    <a:lnTo>
                      <a:pt x="337" y="4"/>
                    </a:lnTo>
                    <a:lnTo>
                      <a:pt x="286" y="0"/>
                    </a:lnTo>
                    <a:lnTo>
                      <a:pt x="241" y="4"/>
                    </a:lnTo>
                    <a:lnTo>
                      <a:pt x="196" y="13"/>
                    </a:lnTo>
                    <a:lnTo>
                      <a:pt x="154" y="29"/>
                    </a:lnTo>
                    <a:lnTo>
                      <a:pt x="117" y="54"/>
                    </a:lnTo>
                    <a:lnTo>
                      <a:pt x="84" y="83"/>
                    </a:lnTo>
                    <a:lnTo>
                      <a:pt x="54" y="116"/>
                    </a:lnTo>
                    <a:lnTo>
                      <a:pt x="34" y="153"/>
                    </a:lnTo>
                    <a:lnTo>
                      <a:pt x="13" y="195"/>
                    </a:lnTo>
                    <a:lnTo>
                      <a:pt x="5" y="240"/>
                    </a:lnTo>
                    <a:lnTo>
                      <a:pt x="0" y="286"/>
                    </a:lnTo>
                    <a:lnTo>
                      <a:pt x="5" y="332"/>
                    </a:lnTo>
                    <a:lnTo>
                      <a:pt x="13" y="377"/>
                    </a:lnTo>
                    <a:lnTo>
                      <a:pt x="34" y="420"/>
                    </a:lnTo>
                    <a:lnTo>
                      <a:pt x="54" y="456"/>
                    </a:lnTo>
                    <a:lnTo>
                      <a:pt x="84" y="490"/>
                    </a:lnTo>
                    <a:lnTo>
                      <a:pt x="117" y="519"/>
                    </a:lnTo>
                    <a:lnTo>
                      <a:pt x="154" y="544"/>
                    </a:lnTo>
                    <a:lnTo>
                      <a:pt x="196" y="560"/>
                    </a:lnTo>
                    <a:lnTo>
                      <a:pt x="241" y="573"/>
                    </a:lnTo>
                    <a:lnTo>
                      <a:pt x="286" y="577"/>
                    </a:lnTo>
                    <a:close/>
                  </a:path>
                </a:pathLst>
              </a:custGeom>
              <a:solidFill>
                <a:srgbClr val="323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86" name="Freeform 189">
                <a:extLst>
                  <a:ext uri="{FF2B5EF4-FFF2-40B4-BE49-F238E27FC236}">
                    <a16:creationId xmlns:a16="http://schemas.microsoft.com/office/drawing/2014/main" id="{A41E5AF8-B7E1-4935-A290-0242767645DA}"/>
                  </a:ext>
                </a:extLst>
              </p:cNvPr>
              <p:cNvSpPr>
                <a:spLocks/>
              </p:cNvSpPr>
              <p:nvPr/>
            </p:nvSpPr>
            <p:spPr bwMode="auto">
              <a:xfrm>
                <a:off x="2249" y="1076"/>
                <a:ext cx="116" cy="116"/>
              </a:xfrm>
              <a:custGeom>
                <a:avLst/>
                <a:gdLst>
                  <a:gd name="T0" fmla="*/ 57 w 578"/>
                  <a:gd name="T1" fmla="*/ 116 h 577"/>
                  <a:gd name="T2" fmla="*/ 68 w 578"/>
                  <a:gd name="T3" fmla="*/ 115 h 577"/>
                  <a:gd name="T4" fmla="*/ 76 w 578"/>
                  <a:gd name="T5" fmla="*/ 113 h 577"/>
                  <a:gd name="T6" fmla="*/ 84 w 578"/>
                  <a:gd name="T7" fmla="*/ 109 h 577"/>
                  <a:gd name="T8" fmla="*/ 92 w 578"/>
                  <a:gd name="T9" fmla="*/ 104 h 577"/>
                  <a:gd name="T10" fmla="*/ 98 w 578"/>
                  <a:gd name="T11" fmla="*/ 99 h 577"/>
                  <a:gd name="T12" fmla="*/ 104 w 578"/>
                  <a:gd name="T13" fmla="*/ 92 h 577"/>
                  <a:gd name="T14" fmla="*/ 109 w 578"/>
                  <a:gd name="T15" fmla="*/ 84 h 577"/>
                  <a:gd name="T16" fmla="*/ 113 w 578"/>
                  <a:gd name="T17" fmla="*/ 76 h 577"/>
                  <a:gd name="T18" fmla="*/ 115 w 578"/>
                  <a:gd name="T19" fmla="*/ 67 h 577"/>
                  <a:gd name="T20" fmla="*/ 116 w 578"/>
                  <a:gd name="T21" fmla="*/ 57 h 577"/>
                  <a:gd name="T22" fmla="*/ 115 w 578"/>
                  <a:gd name="T23" fmla="*/ 48 h 577"/>
                  <a:gd name="T24" fmla="*/ 113 w 578"/>
                  <a:gd name="T25" fmla="*/ 39 h 577"/>
                  <a:gd name="T26" fmla="*/ 109 w 578"/>
                  <a:gd name="T27" fmla="*/ 31 h 577"/>
                  <a:gd name="T28" fmla="*/ 104 w 578"/>
                  <a:gd name="T29" fmla="*/ 23 h 577"/>
                  <a:gd name="T30" fmla="*/ 98 w 578"/>
                  <a:gd name="T31" fmla="*/ 17 h 577"/>
                  <a:gd name="T32" fmla="*/ 92 w 578"/>
                  <a:gd name="T33" fmla="*/ 11 h 577"/>
                  <a:gd name="T34" fmla="*/ 84 w 578"/>
                  <a:gd name="T35" fmla="*/ 6 h 577"/>
                  <a:gd name="T36" fmla="*/ 76 w 578"/>
                  <a:gd name="T37" fmla="*/ 3 h 577"/>
                  <a:gd name="T38" fmla="*/ 68 w 578"/>
                  <a:gd name="T39" fmla="*/ 1 h 577"/>
                  <a:gd name="T40" fmla="*/ 57 w 578"/>
                  <a:gd name="T41" fmla="*/ 0 h 577"/>
                  <a:gd name="T42" fmla="*/ 48 w 578"/>
                  <a:gd name="T43" fmla="*/ 1 h 577"/>
                  <a:gd name="T44" fmla="*/ 39 w 578"/>
                  <a:gd name="T45" fmla="*/ 3 h 577"/>
                  <a:gd name="T46" fmla="*/ 31 w 578"/>
                  <a:gd name="T47" fmla="*/ 6 h 577"/>
                  <a:gd name="T48" fmla="*/ 23 w 578"/>
                  <a:gd name="T49" fmla="*/ 11 h 577"/>
                  <a:gd name="T50" fmla="*/ 17 w 578"/>
                  <a:gd name="T51" fmla="*/ 17 h 577"/>
                  <a:gd name="T52" fmla="*/ 11 w 578"/>
                  <a:gd name="T53" fmla="*/ 23 h 577"/>
                  <a:gd name="T54" fmla="*/ 7 w 578"/>
                  <a:gd name="T55" fmla="*/ 31 h 577"/>
                  <a:gd name="T56" fmla="*/ 3 w 578"/>
                  <a:gd name="T57" fmla="*/ 39 h 577"/>
                  <a:gd name="T58" fmla="*/ 1 w 578"/>
                  <a:gd name="T59" fmla="*/ 48 h 577"/>
                  <a:gd name="T60" fmla="*/ 0 w 578"/>
                  <a:gd name="T61" fmla="*/ 57 h 577"/>
                  <a:gd name="T62" fmla="*/ 1 w 578"/>
                  <a:gd name="T63" fmla="*/ 67 h 577"/>
                  <a:gd name="T64" fmla="*/ 3 w 578"/>
                  <a:gd name="T65" fmla="*/ 76 h 577"/>
                  <a:gd name="T66" fmla="*/ 7 w 578"/>
                  <a:gd name="T67" fmla="*/ 84 h 577"/>
                  <a:gd name="T68" fmla="*/ 11 w 578"/>
                  <a:gd name="T69" fmla="*/ 92 h 577"/>
                  <a:gd name="T70" fmla="*/ 17 w 578"/>
                  <a:gd name="T71" fmla="*/ 99 h 577"/>
                  <a:gd name="T72" fmla="*/ 23 w 578"/>
                  <a:gd name="T73" fmla="*/ 104 h 577"/>
                  <a:gd name="T74" fmla="*/ 31 w 578"/>
                  <a:gd name="T75" fmla="*/ 109 h 577"/>
                  <a:gd name="T76" fmla="*/ 39 w 578"/>
                  <a:gd name="T77" fmla="*/ 113 h 577"/>
                  <a:gd name="T78" fmla="*/ 48 w 578"/>
                  <a:gd name="T79" fmla="*/ 115 h 577"/>
                  <a:gd name="T80" fmla="*/ 57 w 578"/>
                  <a:gd name="T81" fmla="*/ 116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7"/>
                  <a:gd name="T125" fmla="*/ 578 w 578"/>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7">
                    <a:moveTo>
                      <a:pt x="286" y="577"/>
                    </a:moveTo>
                    <a:lnTo>
                      <a:pt x="337" y="573"/>
                    </a:lnTo>
                    <a:lnTo>
                      <a:pt x="378" y="560"/>
                    </a:lnTo>
                    <a:lnTo>
                      <a:pt x="420" y="544"/>
                    </a:lnTo>
                    <a:lnTo>
                      <a:pt x="457" y="519"/>
                    </a:lnTo>
                    <a:lnTo>
                      <a:pt x="490" y="490"/>
                    </a:lnTo>
                    <a:lnTo>
                      <a:pt x="520" y="456"/>
                    </a:lnTo>
                    <a:lnTo>
                      <a:pt x="544" y="420"/>
                    </a:lnTo>
                    <a:lnTo>
                      <a:pt x="561" y="377"/>
                    </a:lnTo>
                    <a:lnTo>
                      <a:pt x="574" y="332"/>
                    </a:lnTo>
                    <a:lnTo>
                      <a:pt x="578" y="286"/>
                    </a:lnTo>
                    <a:lnTo>
                      <a:pt x="574" y="240"/>
                    </a:lnTo>
                    <a:lnTo>
                      <a:pt x="561" y="195"/>
                    </a:lnTo>
                    <a:lnTo>
                      <a:pt x="544" y="153"/>
                    </a:lnTo>
                    <a:lnTo>
                      <a:pt x="520" y="116"/>
                    </a:lnTo>
                    <a:lnTo>
                      <a:pt x="490" y="83"/>
                    </a:lnTo>
                    <a:lnTo>
                      <a:pt x="457" y="54"/>
                    </a:lnTo>
                    <a:lnTo>
                      <a:pt x="420" y="29"/>
                    </a:lnTo>
                    <a:lnTo>
                      <a:pt x="378" y="13"/>
                    </a:lnTo>
                    <a:lnTo>
                      <a:pt x="337" y="4"/>
                    </a:lnTo>
                    <a:lnTo>
                      <a:pt x="286" y="0"/>
                    </a:lnTo>
                    <a:lnTo>
                      <a:pt x="241" y="4"/>
                    </a:lnTo>
                    <a:lnTo>
                      <a:pt x="196" y="13"/>
                    </a:lnTo>
                    <a:lnTo>
                      <a:pt x="154" y="29"/>
                    </a:lnTo>
                    <a:lnTo>
                      <a:pt x="117" y="54"/>
                    </a:lnTo>
                    <a:lnTo>
                      <a:pt x="84" y="83"/>
                    </a:lnTo>
                    <a:lnTo>
                      <a:pt x="54" y="116"/>
                    </a:lnTo>
                    <a:lnTo>
                      <a:pt x="34" y="153"/>
                    </a:lnTo>
                    <a:lnTo>
                      <a:pt x="13" y="195"/>
                    </a:lnTo>
                    <a:lnTo>
                      <a:pt x="5" y="240"/>
                    </a:lnTo>
                    <a:lnTo>
                      <a:pt x="0" y="286"/>
                    </a:lnTo>
                    <a:lnTo>
                      <a:pt x="5" y="332"/>
                    </a:lnTo>
                    <a:lnTo>
                      <a:pt x="13" y="377"/>
                    </a:lnTo>
                    <a:lnTo>
                      <a:pt x="34" y="420"/>
                    </a:lnTo>
                    <a:lnTo>
                      <a:pt x="54" y="456"/>
                    </a:lnTo>
                    <a:lnTo>
                      <a:pt x="84" y="490"/>
                    </a:lnTo>
                    <a:lnTo>
                      <a:pt x="117" y="519"/>
                    </a:lnTo>
                    <a:lnTo>
                      <a:pt x="154" y="544"/>
                    </a:lnTo>
                    <a:lnTo>
                      <a:pt x="196" y="560"/>
                    </a:lnTo>
                    <a:lnTo>
                      <a:pt x="241" y="573"/>
                    </a:lnTo>
                    <a:lnTo>
                      <a:pt x="286"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687" name="Freeform 190">
                <a:extLst>
                  <a:ext uri="{FF2B5EF4-FFF2-40B4-BE49-F238E27FC236}">
                    <a16:creationId xmlns:a16="http://schemas.microsoft.com/office/drawing/2014/main" id="{3CD08DCC-618E-4A3A-BE1D-1FAAE346E594}"/>
                  </a:ext>
                </a:extLst>
              </p:cNvPr>
              <p:cNvSpPr>
                <a:spLocks/>
              </p:cNvSpPr>
              <p:nvPr/>
            </p:nvSpPr>
            <p:spPr bwMode="auto">
              <a:xfrm>
                <a:off x="2249" y="1076"/>
                <a:ext cx="116" cy="116"/>
              </a:xfrm>
              <a:custGeom>
                <a:avLst/>
                <a:gdLst>
                  <a:gd name="T0" fmla="*/ 57 w 578"/>
                  <a:gd name="T1" fmla="*/ 116 h 577"/>
                  <a:gd name="T2" fmla="*/ 68 w 578"/>
                  <a:gd name="T3" fmla="*/ 115 h 577"/>
                  <a:gd name="T4" fmla="*/ 76 w 578"/>
                  <a:gd name="T5" fmla="*/ 113 h 577"/>
                  <a:gd name="T6" fmla="*/ 84 w 578"/>
                  <a:gd name="T7" fmla="*/ 109 h 577"/>
                  <a:gd name="T8" fmla="*/ 92 w 578"/>
                  <a:gd name="T9" fmla="*/ 104 h 577"/>
                  <a:gd name="T10" fmla="*/ 98 w 578"/>
                  <a:gd name="T11" fmla="*/ 99 h 577"/>
                  <a:gd name="T12" fmla="*/ 104 w 578"/>
                  <a:gd name="T13" fmla="*/ 92 h 577"/>
                  <a:gd name="T14" fmla="*/ 109 w 578"/>
                  <a:gd name="T15" fmla="*/ 84 h 577"/>
                  <a:gd name="T16" fmla="*/ 113 w 578"/>
                  <a:gd name="T17" fmla="*/ 76 h 577"/>
                  <a:gd name="T18" fmla="*/ 115 w 578"/>
                  <a:gd name="T19" fmla="*/ 67 h 577"/>
                  <a:gd name="T20" fmla="*/ 116 w 578"/>
                  <a:gd name="T21" fmla="*/ 57 h 577"/>
                  <a:gd name="T22" fmla="*/ 115 w 578"/>
                  <a:gd name="T23" fmla="*/ 48 h 577"/>
                  <a:gd name="T24" fmla="*/ 113 w 578"/>
                  <a:gd name="T25" fmla="*/ 39 h 577"/>
                  <a:gd name="T26" fmla="*/ 109 w 578"/>
                  <a:gd name="T27" fmla="*/ 31 h 577"/>
                  <a:gd name="T28" fmla="*/ 104 w 578"/>
                  <a:gd name="T29" fmla="*/ 23 h 577"/>
                  <a:gd name="T30" fmla="*/ 98 w 578"/>
                  <a:gd name="T31" fmla="*/ 17 h 577"/>
                  <a:gd name="T32" fmla="*/ 92 w 578"/>
                  <a:gd name="T33" fmla="*/ 11 h 577"/>
                  <a:gd name="T34" fmla="*/ 84 w 578"/>
                  <a:gd name="T35" fmla="*/ 6 h 577"/>
                  <a:gd name="T36" fmla="*/ 76 w 578"/>
                  <a:gd name="T37" fmla="*/ 3 h 577"/>
                  <a:gd name="T38" fmla="*/ 68 w 578"/>
                  <a:gd name="T39" fmla="*/ 1 h 577"/>
                  <a:gd name="T40" fmla="*/ 57 w 578"/>
                  <a:gd name="T41" fmla="*/ 0 h 577"/>
                  <a:gd name="T42" fmla="*/ 48 w 578"/>
                  <a:gd name="T43" fmla="*/ 1 h 577"/>
                  <a:gd name="T44" fmla="*/ 39 w 578"/>
                  <a:gd name="T45" fmla="*/ 3 h 577"/>
                  <a:gd name="T46" fmla="*/ 31 w 578"/>
                  <a:gd name="T47" fmla="*/ 6 h 577"/>
                  <a:gd name="T48" fmla="*/ 23 w 578"/>
                  <a:gd name="T49" fmla="*/ 11 h 577"/>
                  <a:gd name="T50" fmla="*/ 17 w 578"/>
                  <a:gd name="T51" fmla="*/ 17 h 577"/>
                  <a:gd name="T52" fmla="*/ 11 w 578"/>
                  <a:gd name="T53" fmla="*/ 23 h 577"/>
                  <a:gd name="T54" fmla="*/ 7 w 578"/>
                  <a:gd name="T55" fmla="*/ 31 h 577"/>
                  <a:gd name="T56" fmla="*/ 3 w 578"/>
                  <a:gd name="T57" fmla="*/ 39 h 577"/>
                  <a:gd name="T58" fmla="*/ 1 w 578"/>
                  <a:gd name="T59" fmla="*/ 48 h 577"/>
                  <a:gd name="T60" fmla="*/ 0 w 578"/>
                  <a:gd name="T61" fmla="*/ 57 h 577"/>
                  <a:gd name="T62" fmla="*/ 1 w 578"/>
                  <a:gd name="T63" fmla="*/ 67 h 577"/>
                  <a:gd name="T64" fmla="*/ 3 w 578"/>
                  <a:gd name="T65" fmla="*/ 76 h 577"/>
                  <a:gd name="T66" fmla="*/ 7 w 578"/>
                  <a:gd name="T67" fmla="*/ 84 h 577"/>
                  <a:gd name="T68" fmla="*/ 11 w 578"/>
                  <a:gd name="T69" fmla="*/ 92 h 577"/>
                  <a:gd name="T70" fmla="*/ 17 w 578"/>
                  <a:gd name="T71" fmla="*/ 99 h 577"/>
                  <a:gd name="T72" fmla="*/ 23 w 578"/>
                  <a:gd name="T73" fmla="*/ 104 h 577"/>
                  <a:gd name="T74" fmla="*/ 31 w 578"/>
                  <a:gd name="T75" fmla="*/ 109 h 577"/>
                  <a:gd name="T76" fmla="*/ 39 w 578"/>
                  <a:gd name="T77" fmla="*/ 113 h 577"/>
                  <a:gd name="T78" fmla="*/ 48 w 578"/>
                  <a:gd name="T79" fmla="*/ 115 h 577"/>
                  <a:gd name="T80" fmla="*/ 57 w 578"/>
                  <a:gd name="T81" fmla="*/ 116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7"/>
                  <a:gd name="T125" fmla="*/ 578 w 578"/>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7">
                    <a:moveTo>
                      <a:pt x="286" y="577"/>
                    </a:moveTo>
                    <a:lnTo>
                      <a:pt x="337" y="573"/>
                    </a:lnTo>
                    <a:lnTo>
                      <a:pt x="378" y="560"/>
                    </a:lnTo>
                    <a:lnTo>
                      <a:pt x="420" y="544"/>
                    </a:lnTo>
                    <a:lnTo>
                      <a:pt x="457" y="519"/>
                    </a:lnTo>
                    <a:lnTo>
                      <a:pt x="490" y="490"/>
                    </a:lnTo>
                    <a:lnTo>
                      <a:pt x="520" y="456"/>
                    </a:lnTo>
                    <a:lnTo>
                      <a:pt x="544" y="420"/>
                    </a:lnTo>
                    <a:lnTo>
                      <a:pt x="561" y="377"/>
                    </a:lnTo>
                    <a:lnTo>
                      <a:pt x="574" y="332"/>
                    </a:lnTo>
                    <a:lnTo>
                      <a:pt x="578" y="286"/>
                    </a:lnTo>
                    <a:lnTo>
                      <a:pt x="574" y="240"/>
                    </a:lnTo>
                    <a:lnTo>
                      <a:pt x="561" y="195"/>
                    </a:lnTo>
                    <a:lnTo>
                      <a:pt x="544" y="153"/>
                    </a:lnTo>
                    <a:lnTo>
                      <a:pt x="520" y="116"/>
                    </a:lnTo>
                    <a:lnTo>
                      <a:pt x="490" y="83"/>
                    </a:lnTo>
                    <a:lnTo>
                      <a:pt x="457" y="54"/>
                    </a:lnTo>
                    <a:lnTo>
                      <a:pt x="420" y="29"/>
                    </a:lnTo>
                    <a:lnTo>
                      <a:pt x="378" y="13"/>
                    </a:lnTo>
                    <a:lnTo>
                      <a:pt x="337" y="4"/>
                    </a:lnTo>
                    <a:lnTo>
                      <a:pt x="286" y="0"/>
                    </a:lnTo>
                    <a:lnTo>
                      <a:pt x="241" y="4"/>
                    </a:lnTo>
                    <a:lnTo>
                      <a:pt x="196" y="13"/>
                    </a:lnTo>
                    <a:lnTo>
                      <a:pt x="154" y="29"/>
                    </a:lnTo>
                    <a:lnTo>
                      <a:pt x="117" y="54"/>
                    </a:lnTo>
                    <a:lnTo>
                      <a:pt x="84" y="83"/>
                    </a:lnTo>
                    <a:lnTo>
                      <a:pt x="54" y="116"/>
                    </a:lnTo>
                    <a:lnTo>
                      <a:pt x="34" y="153"/>
                    </a:lnTo>
                    <a:lnTo>
                      <a:pt x="13" y="195"/>
                    </a:lnTo>
                    <a:lnTo>
                      <a:pt x="5" y="240"/>
                    </a:lnTo>
                    <a:lnTo>
                      <a:pt x="0" y="286"/>
                    </a:lnTo>
                    <a:lnTo>
                      <a:pt x="5" y="332"/>
                    </a:lnTo>
                    <a:lnTo>
                      <a:pt x="13" y="377"/>
                    </a:lnTo>
                    <a:lnTo>
                      <a:pt x="34" y="420"/>
                    </a:lnTo>
                    <a:lnTo>
                      <a:pt x="54" y="456"/>
                    </a:lnTo>
                    <a:lnTo>
                      <a:pt x="84" y="490"/>
                    </a:lnTo>
                    <a:lnTo>
                      <a:pt x="117" y="519"/>
                    </a:lnTo>
                    <a:lnTo>
                      <a:pt x="154" y="544"/>
                    </a:lnTo>
                    <a:lnTo>
                      <a:pt x="196" y="560"/>
                    </a:lnTo>
                    <a:lnTo>
                      <a:pt x="241" y="573"/>
                    </a:lnTo>
                    <a:lnTo>
                      <a:pt x="286"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688" name="Freeform 191">
                <a:extLst>
                  <a:ext uri="{FF2B5EF4-FFF2-40B4-BE49-F238E27FC236}">
                    <a16:creationId xmlns:a16="http://schemas.microsoft.com/office/drawing/2014/main" id="{B697F73C-CFB7-4A14-846B-971C10C4235A}"/>
                  </a:ext>
                </a:extLst>
              </p:cNvPr>
              <p:cNvSpPr>
                <a:spLocks/>
              </p:cNvSpPr>
              <p:nvPr/>
            </p:nvSpPr>
            <p:spPr bwMode="auto">
              <a:xfrm>
                <a:off x="2134" y="1022"/>
                <a:ext cx="116" cy="116"/>
              </a:xfrm>
              <a:custGeom>
                <a:avLst/>
                <a:gdLst>
                  <a:gd name="T0" fmla="*/ 58 w 578"/>
                  <a:gd name="T1" fmla="*/ 116 h 577"/>
                  <a:gd name="T2" fmla="*/ 67 w 578"/>
                  <a:gd name="T3" fmla="*/ 115 h 577"/>
                  <a:gd name="T4" fmla="*/ 76 w 578"/>
                  <a:gd name="T5" fmla="*/ 113 h 577"/>
                  <a:gd name="T6" fmla="*/ 84 w 578"/>
                  <a:gd name="T7" fmla="*/ 109 h 577"/>
                  <a:gd name="T8" fmla="*/ 92 w 578"/>
                  <a:gd name="T9" fmla="*/ 104 h 577"/>
                  <a:gd name="T10" fmla="*/ 98 w 578"/>
                  <a:gd name="T11" fmla="*/ 99 h 577"/>
                  <a:gd name="T12" fmla="*/ 104 w 578"/>
                  <a:gd name="T13" fmla="*/ 92 h 577"/>
                  <a:gd name="T14" fmla="*/ 109 w 578"/>
                  <a:gd name="T15" fmla="*/ 84 h 577"/>
                  <a:gd name="T16" fmla="*/ 113 w 578"/>
                  <a:gd name="T17" fmla="*/ 76 h 577"/>
                  <a:gd name="T18" fmla="*/ 115 w 578"/>
                  <a:gd name="T19" fmla="*/ 67 h 577"/>
                  <a:gd name="T20" fmla="*/ 116 w 578"/>
                  <a:gd name="T21" fmla="*/ 57 h 577"/>
                  <a:gd name="T22" fmla="*/ 115 w 578"/>
                  <a:gd name="T23" fmla="*/ 48 h 577"/>
                  <a:gd name="T24" fmla="*/ 113 w 578"/>
                  <a:gd name="T25" fmla="*/ 39 h 577"/>
                  <a:gd name="T26" fmla="*/ 109 w 578"/>
                  <a:gd name="T27" fmla="*/ 31 h 577"/>
                  <a:gd name="T28" fmla="*/ 104 w 578"/>
                  <a:gd name="T29" fmla="*/ 24 h 577"/>
                  <a:gd name="T30" fmla="*/ 98 w 578"/>
                  <a:gd name="T31" fmla="*/ 17 h 577"/>
                  <a:gd name="T32" fmla="*/ 92 w 578"/>
                  <a:gd name="T33" fmla="*/ 11 h 577"/>
                  <a:gd name="T34" fmla="*/ 84 w 578"/>
                  <a:gd name="T35" fmla="*/ 6 h 577"/>
                  <a:gd name="T36" fmla="*/ 76 w 578"/>
                  <a:gd name="T37" fmla="*/ 3 h 577"/>
                  <a:gd name="T38" fmla="*/ 67 w 578"/>
                  <a:gd name="T39" fmla="*/ 1 h 577"/>
                  <a:gd name="T40" fmla="*/ 58 w 578"/>
                  <a:gd name="T41" fmla="*/ 0 h 577"/>
                  <a:gd name="T42" fmla="*/ 48 w 578"/>
                  <a:gd name="T43" fmla="*/ 1 h 577"/>
                  <a:gd name="T44" fmla="*/ 39 w 578"/>
                  <a:gd name="T45" fmla="*/ 3 h 577"/>
                  <a:gd name="T46" fmla="*/ 31 w 578"/>
                  <a:gd name="T47" fmla="*/ 6 h 577"/>
                  <a:gd name="T48" fmla="*/ 23 w 578"/>
                  <a:gd name="T49" fmla="*/ 11 h 577"/>
                  <a:gd name="T50" fmla="*/ 17 w 578"/>
                  <a:gd name="T51" fmla="*/ 17 h 577"/>
                  <a:gd name="T52" fmla="*/ 11 w 578"/>
                  <a:gd name="T53" fmla="*/ 24 h 577"/>
                  <a:gd name="T54" fmla="*/ 6 w 578"/>
                  <a:gd name="T55" fmla="*/ 31 h 577"/>
                  <a:gd name="T56" fmla="*/ 3 w 578"/>
                  <a:gd name="T57" fmla="*/ 39 h 577"/>
                  <a:gd name="T58" fmla="*/ 0 w 578"/>
                  <a:gd name="T59" fmla="*/ 48 h 577"/>
                  <a:gd name="T60" fmla="*/ 0 w 578"/>
                  <a:gd name="T61" fmla="*/ 57 h 577"/>
                  <a:gd name="T62" fmla="*/ 0 w 578"/>
                  <a:gd name="T63" fmla="*/ 67 h 577"/>
                  <a:gd name="T64" fmla="*/ 3 w 578"/>
                  <a:gd name="T65" fmla="*/ 76 h 577"/>
                  <a:gd name="T66" fmla="*/ 6 w 578"/>
                  <a:gd name="T67" fmla="*/ 84 h 577"/>
                  <a:gd name="T68" fmla="*/ 11 w 578"/>
                  <a:gd name="T69" fmla="*/ 92 h 577"/>
                  <a:gd name="T70" fmla="*/ 17 w 578"/>
                  <a:gd name="T71" fmla="*/ 99 h 577"/>
                  <a:gd name="T72" fmla="*/ 23 w 578"/>
                  <a:gd name="T73" fmla="*/ 104 h 577"/>
                  <a:gd name="T74" fmla="*/ 31 w 578"/>
                  <a:gd name="T75" fmla="*/ 109 h 577"/>
                  <a:gd name="T76" fmla="*/ 39 w 578"/>
                  <a:gd name="T77" fmla="*/ 113 h 577"/>
                  <a:gd name="T78" fmla="*/ 48 w 578"/>
                  <a:gd name="T79" fmla="*/ 115 h 577"/>
                  <a:gd name="T80" fmla="*/ 58 w 578"/>
                  <a:gd name="T81" fmla="*/ 116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7"/>
                  <a:gd name="T125" fmla="*/ 578 w 578"/>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7">
                    <a:moveTo>
                      <a:pt x="287" y="577"/>
                    </a:moveTo>
                    <a:lnTo>
                      <a:pt x="333" y="573"/>
                    </a:lnTo>
                    <a:lnTo>
                      <a:pt x="378" y="560"/>
                    </a:lnTo>
                    <a:lnTo>
                      <a:pt x="420" y="544"/>
                    </a:lnTo>
                    <a:lnTo>
                      <a:pt x="457" y="519"/>
                    </a:lnTo>
                    <a:lnTo>
                      <a:pt x="490" y="490"/>
                    </a:lnTo>
                    <a:lnTo>
                      <a:pt x="519" y="456"/>
                    </a:lnTo>
                    <a:lnTo>
                      <a:pt x="544" y="420"/>
                    </a:lnTo>
                    <a:lnTo>
                      <a:pt x="562" y="378"/>
                    </a:lnTo>
                    <a:lnTo>
                      <a:pt x="573" y="332"/>
                    </a:lnTo>
                    <a:lnTo>
                      <a:pt x="578" y="286"/>
                    </a:lnTo>
                    <a:lnTo>
                      <a:pt x="573" y="241"/>
                    </a:lnTo>
                    <a:lnTo>
                      <a:pt x="562" y="195"/>
                    </a:lnTo>
                    <a:lnTo>
                      <a:pt x="544" y="153"/>
                    </a:lnTo>
                    <a:lnTo>
                      <a:pt x="519" y="117"/>
                    </a:lnTo>
                    <a:lnTo>
                      <a:pt x="490" y="83"/>
                    </a:lnTo>
                    <a:lnTo>
                      <a:pt x="457" y="54"/>
                    </a:lnTo>
                    <a:lnTo>
                      <a:pt x="420" y="29"/>
                    </a:lnTo>
                    <a:lnTo>
                      <a:pt x="378" y="13"/>
                    </a:lnTo>
                    <a:lnTo>
                      <a:pt x="333" y="4"/>
                    </a:lnTo>
                    <a:lnTo>
                      <a:pt x="287" y="0"/>
                    </a:lnTo>
                    <a:lnTo>
                      <a:pt x="241" y="4"/>
                    </a:lnTo>
                    <a:lnTo>
                      <a:pt x="196" y="13"/>
                    </a:lnTo>
                    <a:lnTo>
                      <a:pt x="155" y="29"/>
                    </a:lnTo>
                    <a:lnTo>
                      <a:pt x="117" y="54"/>
                    </a:lnTo>
                    <a:lnTo>
                      <a:pt x="83" y="83"/>
                    </a:lnTo>
                    <a:lnTo>
                      <a:pt x="54" y="117"/>
                    </a:lnTo>
                    <a:lnTo>
                      <a:pt x="29" y="153"/>
                    </a:lnTo>
                    <a:lnTo>
                      <a:pt x="13" y="195"/>
                    </a:lnTo>
                    <a:lnTo>
                      <a:pt x="0" y="241"/>
                    </a:lnTo>
                    <a:lnTo>
                      <a:pt x="0" y="286"/>
                    </a:lnTo>
                    <a:lnTo>
                      <a:pt x="0" y="332"/>
                    </a:lnTo>
                    <a:lnTo>
                      <a:pt x="13" y="378"/>
                    </a:lnTo>
                    <a:lnTo>
                      <a:pt x="29" y="420"/>
                    </a:lnTo>
                    <a:lnTo>
                      <a:pt x="54" y="456"/>
                    </a:lnTo>
                    <a:lnTo>
                      <a:pt x="83" y="490"/>
                    </a:lnTo>
                    <a:lnTo>
                      <a:pt x="117" y="519"/>
                    </a:lnTo>
                    <a:lnTo>
                      <a:pt x="155" y="544"/>
                    </a:lnTo>
                    <a:lnTo>
                      <a:pt x="196" y="560"/>
                    </a:lnTo>
                    <a:lnTo>
                      <a:pt x="241" y="573"/>
                    </a:lnTo>
                    <a:lnTo>
                      <a:pt x="287" y="57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89" name="Freeform 192">
                <a:extLst>
                  <a:ext uri="{FF2B5EF4-FFF2-40B4-BE49-F238E27FC236}">
                    <a16:creationId xmlns:a16="http://schemas.microsoft.com/office/drawing/2014/main" id="{1A60FC85-578E-4E4D-B93D-F6CF755A93E1}"/>
                  </a:ext>
                </a:extLst>
              </p:cNvPr>
              <p:cNvSpPr>
                <a:spLocks/>
              </p:cNvSpPr>
              <p:nvPr/>
            </p:nvSpPr>
            <p:spPr bwMode="auto">
              <a:xfrm>
                <a:off x="2134" y="1022"/>
                <a:ext cx="116" cy="116"/>
              </a:xfrm>
              <a:custGeom>
                <a:avLst/>
                <a:gdLst>
                  <a:gd name="T0" fmla="*/ 58 w 578"/>
                  <a:gd name="T1" fmla="*/ 116 h 577"/>
                  <a:gd name="T2" fmla="*/ 67 w 578"/>
                  <a:gd name="T3" fmla="*/ 115 h 577"/>
                  <a:gd name="T4" fmla="*/ 76 w 578"/>
                  <a:gd name="T5" fmla="*/ 113 h 577"/>
                  <a:gd name="T6" fmla="*/ 84 w 578"/>
                  <a:gd name="T7" fmla="*/ 109 h 577"/>
                  <a:gd name="T8" fmla="*/ 92 w 578"/>
                  <a:gd name="T9" fmla="*/ 104 h 577"/>
                  <a:gd name="T10" fmla="*/ 98 w 578"/>
                  <a:gd name="T11" fmla="*/ 99 h 577"/>
                  <a:gd name="T12" fmla="*/ 104 w 578"/>
                  <a:gd name="T13" fmla="*/ 92 h 577"/>
                  <a:gd name="T14" fmla="*/ 109 w 578"/>
                  <a:gd name="T15" fmla="*/ 84 h 577"/>
                  <a:gd name="T16" fmla="*/ 113 w 578"/>
                  <a:gd name="T17" fmla="*/ 76 h 577"/>
                  <a:gd name="T18" fmla="*/ 115 w 578"/>
                  <a:gd name="T19" fmla="*/ 67 h 577"/>
                  <a:gd name="T20" fmla="*/ 116 w 578"/>
                  <a:gd name="T21" fmla="*/ 57 h 577"/>
                  <a:gd name="T22" fmla="*/ 115 w 578"/>
                  <a:gd name="T23" fmla="*/ 48 h 577"/>
                  <a:gd name="T24" fmla="*/ 113 w 578"/>
                  <a:gd name="T25" fmla="*/ 39 h 577"/>
                  <a:gd name="T26" fmla="*/ 109 w 578"/>
                  <a:gd name="T27" fmla="*/ 31 h 577"/>
                  <a:gd name="T28" fmla="*/ 104 w 578"/>
                  <a:gd name="T29" fmla="*/ 24 h 577"/>
                  <a:gd name="T30" fmla="*/ 98 w 578"/>
                  <a:gd name="T31" fmla="*/ 17 h 577"/>
                  <a:gd name="T32" fmla="*/ 92 w 578"/>
                  <a:gd name="T33" fmla="*/ 11 h 577"/>
                  <a:gd name="T34" fmla="*/ 84 w 578"/>
                  <a:gd name="T35" fmla="*/ 6 h 577"/>
                  <a:gd name="T36" fmla="*/ 76 w 578"/>
                  <a:gd name="T37" fmla="*/ 3 h 577"/>
                  <a:gd name="T38" fmla="*/ 67 w 578"/>
                  <a:gd name="T39" fmla="*/ 1 h 577"/>
                  <a:gd name="T40" fmla="*/ 58 w 578"/>
                  <a:gd name="T41" fmla="*/ 0 h 577"/>
                  <a:gd name="T42" fmla="*/ 48 w 578"/>
                  <a:gd name="T43" fmla="*/ 1 h 577"/>
                  <a:gd name="T44" fmla="*/ 39 w 578"/>
                  <a:gd name="T45" fmla="*/ 3 h 577"/>
                  <a:gd name="T46" fmla="*/ 31 w 578"/>
                  <a:gd name="T47" fmla="*/ 6 h 577"/>
                  <a:gd name="T48" fmla="*/ 23 w 578"/>
                  <a:gd name="T49" fmla="*/ 11 h 577"/>
                  <a:gd name="T50" fmla="*/ 17 w 578"/>
                  <a:gd name="T51" fmla="*/ 17 h 577"/>
                  <a:gd name="T52" fmla="*/ 11 w 578"/>
                  <a:gd name="T53" fmla="*/ 24 h 577"/>
                  <a:gd name="T54" fmla="*/ 6 w 578"/>
                  <a:gd name="T55" fmla="*/ 31 h 577"/>
                  <a:gd name="T56" fmla="*/ 3 w 578"/>
                  <a:gd name="T57" fmla="*/ 39 h 577"/>
                  <a:gd name="T58" fmla="*/ 0 w 578"/>
                  <a:gd name="T59" fmla="*/ 48 h 577"/>
                  <a:gd name="T60" fmla="*/ 0 w 578"/>
                  <a:gd name="T61" fmla="*/ 57 h 577"/>
                  <a:gd name="T62" fmla="*/ 0 w 578"/>
                  <a:gd name="T63" fmla="*/ 67 h 577"/>
                  <a:gd name="T64" fmla="*/ 3 w 578"/>
                  <a:gd name="T65" fmla="*/ 76 h 577"/>
                  <a:gd name="T66" fmla="*/ 6 w 578"/>
                  <a:gd name="T67" fmla="*/ 84 h 577"/>
                  <a:gd name="T68" fmla="*/ 11 w 578"/>
                  <a:gd name="T69" fmla="*/ 92 h 577"/>
                  <a:gd name="T70" fmla="*/ 17 w 578"/>
                  <a:gd name="T71" fmla="*/ 99 h 577"/>
                  <a:gd name="T72" fmla="*/ 23 w 578"/>
                  <a:gd name="T73" fmla="*/ 104 h 577"/>
                  <a:gd name="T74" fmla="*/ 31 w 578"/>
                  <a:gd name="T75" fmla="*/ 109 h 577"/>
                  <a:gd name="T76" fmla="*/ 39 w 578"/>
                  <a:gd name="T77" fmla="*/ 113 h 577"/>
                  <a:gd name="T78" fmla="*/ 48 w 578"/>
                  <a:gd name="T79" fmla="*/ 115 h 577"/>
                  <a:gd name="T80" fmla="*/ 58 w 578"/>
                  <a:gd name="T81" fmla="*/ 116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7"/>
                  <a:gd name="T125" fmla="*/ 578 w 578"/>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7">
                    <a:moveTo>
                      <a:pt x="287" y="577"/>
                    </a:moveTo>
                    <a:lnTo>
                      <a:pt x="333" y="573"/>
                    </a:lnTo>
                    <a:lnTo>
                      <a:pt x="378" y="560"/>
                    </a:lnTo>
                    <a:lnTo>
                      <a:pt x="420" y="544"/>
                    </a:lnTo>
                    <a:lnTo>
                      <a:pt x="457" y="519"/>
                    </a:lnTo>
                    <a:lnTo>
                      <a:pt x="490" y="490"/>
                    </a:lnTo>
                    <a:lnTo>
                      <a:pt x="519" y="456"/>
                    </a:lnTo>
                    <a:lnTo>
                      <a:pt x="544" y="420"/>
                    </a:lnTo>
                    <a:lnTo>
                      <a:pt x="562" y="378"/>
                    </a:lnTo>
                    <a:lnTo>
                      <a:pt x="573" y="332"/>
                    </a:lnTo>
                    <a:lnTo>
                      <a:pt x="578" y="286"/>
                    </a:lnTo>
                    <a:lnTo>
                      <a:pt x="573" y="241"/>
                    </a:lnTo>
                    <a:lnTo>
                      <a:pt x="562" y="195"/>
                    </a:lnTo>
                    <a:lnTo>
                      <a:pt x="544" y="153"/>
                    </a:lnTo>
                    <a:lnTo>
                      <a:pt x="519" y="117"/>
                    </a:lnTo>
                    <a:lnTo>
                      <a:pt x="490" y="83"/>
                    </a:lnTo>
                    <a:lnTo>
                      <a:pt x="457" y="54"/>
                    </a:lnTo>
                    <a:lnTo>
                      <a:pt x="420" y="29"/>
                    </a:lnTo>
                    <a:lnTo>
                      <a:pt x="378" y="13"/>
                    </a:lnTo>
                    <a:lnTo>
                      <a:pt x="333" y="4"/>
                    </a:lnTo>
                    <a:lnTo>
                      <a:pt x="287" y="0"/>
                    </a:lnTo>
                    <a:lnTo>
                      <a:pt x="241" y="4"/>
                    </a:lnTo>
                    <a:lnTo>
                      <a:pt x="196" y="13"/>
                    </a:lnTo>
                    <a:lnTo>
                      <a:pt x="155" y="29"/>
                    </a:lnTo>
                    <a:lnTo>
                      <a:pt x="117" y="54"/>
                    </a:lnTo>
                    <a:lnTo>
                      <a:pt x="83" y="83"/>
                    </a:lnTo>
                    <a:lnTo>
                      <a:pt x="54" y="117"/>
                    </a:lnTo>
                    <a:lnTo>
                      <a:pt x="29" y="153"/>
                    </a:lnTo>
                    <a:lnTo>
                      <a:pt x="13" y="195"/>
                    </a:lnTo>
                    <a:lnTo>
                      <a:pt x="0" y="241"/>
                    </a:lnTo>
                    <a:lnTo>
                      <a:pt x="0" y="286"/>
                    </a:lnTo>
                    <a:lnTo>
                      <a:pt x="0" y="332"/>
                    </a:lnTo>
                    <a:lnTo>
                      <a:pt x="13" y="378"/>
                    </a:lnTo>
                    <a:lnTo>
                      <a:pt x="29" y="420"/>
                    </a:lnTo>
                    <a:lnTo>
                      <a:pt x="54" y="456"/>
                    </a:lnTo>
                    <a:lnTo>
                      <a:pt x="83" y="490"/>
                    </a:lnTo>
                    <a:lnTo>
                      <a:pt x="117" y="519"/>
                    </a:lnTo>
                    <a:lnTo>
                      <a:pt x="155" y="544"/>
                    </a:lnTo>
                    <a:lnTo>
                      <a:pt x="196" y="560"/>
                    </a:lnTo>
                    <a:lnTo>
                      <a:pt x="241" y="573"/>
                    </a:lnTo>
                    <a:lnTo>
                      <a:pt x="287"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690" name="Freeform 193">
                <a:extLst>
                  <a:ext uri="{FF2B5EF4-FFF2-40B4-BE49-F238E27FC236}">
                    <a16:creationId xmlns:a16="http://schemas.microsoft.com/office/drawing/2014/main" id="{2B19E993-9F06-44A9-A720-DCF996F613EA}"/>
                  </a:ext>
                </a:extLst>
              </p:cNvPr>
              <p:cNvSpPr>
                <a:spLocks/>
              </p:cNvSpPr>
              <p:nvPr/>
            </p:nvSpPr>
            <p:spPr bwMode="auto">
              <a:xfrm>
                <a:off x="2134" y="1022"/>
                <a:ext cx="116" cy="116"/>
              </a:xfrm>
              <a:custGeom>
                <a:avLst/>
                <a:gdLst>
                  <a:gd name="T0" fmla="*/ 58 w 578"/>
                  <a:gd name="T1" fmla="*/ 116 h 577"/>
                  <a:gd name="T2" fmla="*/ 67 w 578"/>
                  <a:gd name="T3" fmla="*/ 115 h 577"/>
                  <a:gd name="T4" fmla="*/ 76 w 578"/>
                  <a:gd name="T5" fmla="*/ 113 h 577"/>
                  <a:gd name="T6" fmla="*/ 84 w 578"/>
                  <a:gd name="T7" fmla="*/ 109 h 577"/>
                  <a:gd name="T8" fmla="*/ 92 w 578"/>
                  <a:gd name="T9" fmla="*/ 104 h 577"/>
                  <a:gd name="T10" fmla="*/ 98 w 578"/>
                  <a:gd name="T11" fmla="*/ 99 h 577"/>
                  <a:gd name="T12" fmla="*/ 104 w 578"/>
                  <a:gd name="T13" fmla="*/ 92 h 577"/>
                  <a:gd name="T14" fmla="*/ 109 w 578"/>
                  <a:gd name="T15" fmla="*/ 84 h 577"/>
                  <a:gd name="T16" fmla="*/ 113 w 578"/>
                  <a:gd name="T17" fmla="*/ 76 h 577"/>
                  <a:gd name="T18" fmla="*/ 115 w 578"/>
                  <a:gd name="T19" fmla="*/ 67 h 577"/>
                  <a:gd name="T20" fmla="*/ 116 w 578"/>
                  <a:gd name="T21" fmla="*/ 57 h 577"/>
                  <a:gd name="T22" fmla="*/ 115 w 578"/>
                  <a:gd name="T23" fmla="*/ 48 h 577"/>
                  <a:gd name="T24" fmla="*/ 113 w 578"/>
                  <a:gd name="T25" fmla="*/ 39 h 577"/>
                  <a:gd name="T26" fmla="*/ 109 w 578"/>
                  <a:gd name="T27" fmla="*/ 31 h 577"/>
                  <a:gd name="T28" fmla="*/ 104 w 578"/>
                  <a:gd name="T29" fmla="*/ 24 h 577"/>
                  <a:gd name="T30" fmla="*/ 98 w 578"/>
                  <a:gd name="T31" fmla="*/ 17 h 577"/>
                  <a:gd name="T32" fmla="*/ 92 w 578"/>
                  <a:gd name="T33" fmla="*/ 11 h 577"/>
                  <a:gd name="T34" fmla="*/ 84 w 578"/>
                  <a:gd name="T35" fmla="*/ 6 h 577"/>
                  <a:gd name="T36" fmla="*/ 76 w 578"/>
                  <a:gd name="T37" fmla="*/ 3 h 577"/>
                  <a:gd name="T38" fmla="*/ 67 w 578"/>
                  <a:gd name="T39" fmla="*/ 1 h 577"/>
                  <a:gd name="T40" fmla="*/ 58 w 578"/>
                  <a:gd name="T41" fmla="*/ 0 h 577"/>
                  <a:gd name="T42" fmla="*/ 48 w 578"/>
                  <a:gd name="T43" fmla="*/ 1 h 577"/>
                  <a:gd name="T44" fmla="*/ 39 w 578"/>
                  <a:gd name="T45" fmla="*/ 3 h 577"/>
                  <a:gd name="T46" fmla="*/ 31 w 578"/>
                  <a:gd name="T47" fmla="*/ 6 h 577"/>
                  <a:gd name="T48" fmla="*/ 23 w 578"/>
                  <a:gd name="T49" fmla="*/ 11 h 577"/>
                  <a:gd name="T50" fmla="*/ 17 w 578"/>
                  <a:gd name="T51" fmla="*/ 17 h 577"/>
                  <a:gd name="T52" fmla="*/ 11 w 578"/>
                  <a:gd name="T53" fmla="*/ 24 h 577"/>
                  <a:gd name="T54" fmla="*/ 6 w 578"/>
                  <a:gd name="T55" fmla="*/ 31 h 577"/>
                  <a:gd name="T56" fmla="*/ 3 w 578"/>
                  <a:gd name="T57" fmla="*/ 39 h 577"/>
                  <a:gd name="T58" fmla="*/ 0 w 578"/>
                  <a:gd name="T59" fmla="*/ 48 h 577"/>
                  <a:gd name="T60" fmla="*/ 0 w 578"/>
                  <a:gd name="T61" fmla="*/ 57 h 577"/>
                  <a:gd name="T62" fmla="*/ 0 w 578"/>
                  <a:gd name="T63" fmla="*/ 67 h 577"/>
                  <a:gd name="T64" fmla="*/ 3 w 578"/>
                  <a:gd name="T65" fmla="*/ 76 h 577"/>
                  <a:gd name="T66" fmla="*/ 6 w 578"/>
                  <a:gd name="T67" fmla="*/ 84 h 577"/>
                  <a:gd name="T68" fmla="*/ 11 w 578"/>
                  <a:gd name="T69" fmla="*/ 92 h 577"/>
                  <a:gd name="T70" fmla="*/ 17 w 578"/>
                  <a:gd name="T71" fmla="*/ 99 h 577"/>
                  <a:gd name="T72" fmla="*/ 23 w 578"/>
                  <a:gd name="T73" fmla="*/ 104 h 577"/>
                  <a:gd name="T74" fmla="*/ 31 w 578"/>
                  <a:gd name="T75" fmla="*/ 109 h 577"/>
                  <a:gd name="T76" fmla="*/ 39 w 578"/>
                  <a:gd name="T77" fmla="*/ 113 h 577"/>
                  <a:gd name="T78" fmla="*/ 48 w 578"/>
                  <a:gd name="T79" fmla="*/ 115 h 577"/>
                  <a:gd name="T80" fmla="*/ 58 w 578"/>
                  <a:gd name="T81" fmla="*/ 116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7"/>
                  <a:gd name="T125" fmla="*/ 578 w 578"/>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7">
                    <a:moveTo>
                      <a:pt x="287" y="577"/>
                    </a:moveTo>
                    <a:lnTo>
                      <a:pt x="333" y="573"/>
                    </a:lnTo>
                    <a:lnTo>
                      <a:pt x="378" y="560"/>
                    </a:lnTo>
                    <a:lnTo>
                      <a:pt x="420" y="544"/>
                    </a:lnTo>
                    <a:lnTo>
                      <a:pt x="457" y="519"/>
                    </a:lnTo>
                    <a:lnTo>
                      <a:pt x="490" y="490"/>
                    </a:lnTo>
                    <a:lnTo>
                      <a:pt x="519" y="456"/>
                    </a:lnTo>
                    <a:lnTo>
                      <a:pt x="544" y="420"/>
                    </a:lnTo>
                    <a:lnTo>
                      <a:pt x="562" y="378"/>
                    </a:lnTo>
                    <a:lnTo>
                      <a:pt x="573" y="332"/>
                    </a:lnTo>
                    <a:lnTo>
                      <a:pt x="578" y="286"/>
                    </a:lnTo>
                    <a:lnTo>
                      <a:pt x="573" y="241"/>
                    </a:lnTo>
                    <a:lnTo>
                      <a:pt x="562" y="195"/>
                    </a:lnTo>
                    <a:lnTo>
                      <a:pt x="544" y="153"/>
                    </a:lnTo>
                    <a:lnTo>
                      <a:pt x="519" y="117"/>
                    </a:lnTo>
                    <a:lnTo>
                      <a:pt x="490" y="83"/>
                    </a:lnTo>
                    <a:lnTo>
                      <a:pt x="457" y="54"/>
                    </a:lnTo>
                    <a:lnTo>
                      <a:pt x="420" y="29"/>
                    </a:lnTo>
                    <a:lnTo>
                      <a:pt x="378" y="13"/>
                    </a:lnTo>
                    <a:lnTo>
                      <a:pt x="333" y="4"/>
                    </a:lnTo>
                    <a:lnTo>
                      <a:pt x="287" y="0"/>
                    </a:lnTo>
                    <a:lnTo>
                      <a:pt x="241" y="4"/>
                    </a:lnTo>
                    <a:lnTo>
                      <a:pt x="196" y="13"/>
                    </a:lnTo>
                    <a:lnTo>
                      <a:pt x="155" y="29"/>
                    </a:lnTo>
                    <a:lnTo>
                      <a:pt x="117" y="54"/>
                    </a:lnTo>
                    <a:lnTo>
                      <a:pt x="83" y="83"/>
                    </a:lnTo>
                    <a:lnTo>
                      <a:pt x="54" y="117"/>
                    </a:lnTo>
                    <a:lnTo>
                      <a:pt x="29" y="153"/>
                    </a:lnTo>
                    <a:lnTo>
                      <a:pt x="13" y="195"/>
                    </a:lnTo>
                    <a:lnTo>
                      <a:pt x="0" y="241"/>
                    </a:lnTo>
                    <a:lnTo>
                      <a:pt x="0" y="286"/>
                    </a:lnTo>
                    <a:lnTo>
                      <a:pt x="0" y="332"/>
                    </a:lnTo>
                    <a:lnTo>
                      <a:pt x="13" y="378"/>
                    </a:lnTo>
                    <a:lnTo>
                      <a:pt x="29" y="420"/>
                    </a:lnTo>
                    <a:lnTo>
                      <a:pt x="54" y="456"/>
                    </a:lnTo>
                    <a:lnTo>
                      <a:pt x="83" y="490"/>
                    </a:lnTo>
                    <a:lnTo>
                      <a:pt x="117" y="519"/>
                    </a:lnTo>
                    <a:lnTo>
                      <a:pt x="155" y="544"/>
                    </a:lnTo>
                    <a:lnTo>
                      <a:pt x="196" y="560"/>
                    </a:lnTo>
                    <a:lnTo>
                      <a:pt x="241" y="573"/>
                    </a:lnTo>
                    <a:lnTo>
                      <a:pt x="287"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691" name="Freeform 194">
                <a:extLst>
                  <a:ext uri="{FF2B5EF4-FFF2-40B4-BE49-F238E27FC236}">
                    <a16:creationId xmlns:a16="http://schemas.microsoft.com/office/drawing/2014/main" id="{0A70F325-2559-42D7-BD21-6029DAF7E4CB}"/>
                  </a:ext>
                </a:extLst>
              </p:cNvPr>
              <p:cNvSpPr>
                <a:spLocks/>
              </p:cNvSpPr>
              <p:nvPr/>
            </p:nvSpPr>
            <p:spPr bwMode="auto">
              <a:xfrm>
                <a:off x="2150" y="1031"/>
                <a:ext cx="61" cy="60"/>
              </a:xfrm>
              <a:custGeom>
                <a:avLst/>
                <a:gdLst>
                  <a:gd name="T0" fmla="*/ 31 w 303"/>
                  <a:gd name="T1" fmla="*/ 60 h 302"/>
                  <a:gd name="T2" fmla="*/ 36 w 303"/>
                  <a:gd name="T3" fmla="*/ 60 h 302"/>
                  <a:gd name="T4" fmla="*/ 40 w 303"/>
                  <a:gd name="T5" fmla="*/ 59 h 302"/>
                  <a:gd name="T6" fmla="*/ 45 w 303"/>
                  <a:gd name="T7" fmla="*/ 57 h 302"/>
                  <a:gd name="T8" fmla="*/ 49 w 303"/>
                  <a:gd name="T9" fmla="*/ 54 h 302"/>
                  <a:gd name="T10" fmla="*/ 53 w 303"/>
                  <a:gd name="T11" fmla="*/ 51 h 302"/>
                  <a:gd name="T12" fmla="*/ 55 w 303"/>
                  <a:gd name="T13" fmla="*/ 48 h 302"/>
                  <a:gd name="T14" fmla="*/ 58 w 303"/>
                  <a:gd name="T15" fmla="*/ 44 h 302"/>
                  <a:gd name="T16" fmla="*/ 60 w 303"/>
                  <a:gd name="T17" fmla="*/ 40 h 302"/>
                  <a:gd name="T18" fmla="*/ 61 w 303"/>
                  <a:gd name="T19" fmla="*/ 35 h 302"/>
                  <a:gd name="T20" fmla="*/ 61 w 303"/>
                  <a:gd name="T21" fmla="*/ 30 h 302"/>
                  <a:gd name="T22" fmla="*/ 61 w 303"/>
                  <a:gd name="T23" fmla="*/ 25 h 302"/>
                  <a:gd name="T24" fmla="*/ 60 w 303"/>
                  <a:gd name="T25" fmla="*/ 21 h 302"/>
                  <a:gd name="T26" fmla="*/ 58 w 303"/>
                  <a:gd name="T27" fmla="*/ 16 h 302"/>
                  <a:gd name="T28" fmla="*/ 55 w 303"/>
                  <a:gd name="T29" fmla="*/ 12 h 302"/>
                  <a:gd name="T30" fmla="*/ 53 w 303"/>
                  <a:gd name="T31" fmla="*/ 8 h 302"/>
                  <a:gd name="T32" fmla="*/ 49 w 303"/>
                  <a:gd name="T33" fmla="*/ 6 h 302"/>
                  <a:gd name="T34" fmla="*/ 45 w 303"/>
                  <a:gd name="T35" fmla="*/ 3 h 302"/>
                  <a:gd name="T36" fmla="*/ 40 w 303"/>
                  <a:gd name="T37" fmla="*/ 2 h 302"/>
                  <a:gd name="T38" fmla="*/ 36 w 303"/>
                  <a:gd name="T39" fmla="*/ 0 h 302"/>
                  <a:gd name="T40" fmla="*/ 31 w 303"/>
                  <a:gd name="T41" fmla="*/ 0 h 302"/>
                  <a:gd name="T42" fmla="*/ 26 w 303"/>
                  <a:gd name="T43" fmla="*/ 0 h 302"/>
                  <a:gd name="T44" fmla="*/ 21 w 303"/>
                  <a:gd name="T45" fmla="*/ 2 h 302"/>
                  <a:gd name="T46" fmla="*/ 17 w 303"/>
                  <a:gd name="T47" fmla="*/ 3 h 302"/>
                  <a:gd name="T48" fmla="*/ 13 w 303"/>
                  <a:gd name="T49" fmla="*/ 6 h 302"/>
                  <a:gd name="T50" fmla="*/ 9 w 303"/>
                  <a:gd name="T51" fmla="*/ 8 h 302"/>
                  <a:gd name="T52" fmla="*/ 6 w 303"/>
                  <a:gd name="T53" fmla="*/ 12 h 302"/>
                  <a:gd name="T54" fmla="*/ 3 w 303"/>
                  <a:gd name="T55" fmla="*/ 16 h 302"/>
                  <a:gd name="T56" fmla="*/ 2 w 303"/>
                  <a:gd name="T57" fmla="*/ 21 h 302"/>
                  <a:gd name="T58" fmla="*/ 1 w 303"/>
                  <a:gd name="T59" fmla="*/ 25 h 302"/>
                  <a:gd name="T60" fmla="*/ 0 w 303"/>
                  <a:gd name="T61" fmla="*/ 30 h 302"/>
                  <a:gd name="T62" fmla="*/ 1 w 303"/>
                  <a:gd name="T63" fmla="*/ 35 h 302"/>
                  <a:gd name="T64" fmla="*/ 2 w 303"/>
                  <a:gd name="T65" fmla="*/ 40 h 302"/>
                  <a:gd name="T66" fmla="*/ 3 w 303"/>
                  <a:gd name="T67" fmla="*/ 44 h 302"/>
                  <a:gd name="T68" fmla="*/ 6 w 303"/>
                  <a:gd name="T69" fmla="*/ 48 h 302"/>
                  <a:gd name="T70" fmla="*/ 9 w 303"/>
                  <a:gd name="T71" fmla="*/ 51 h 302"/>
                  <a:gd name="T72" fmla="*/ 13 w 303"/>
                  <a:gd name="T73" fmla="*/ 54 h 302"/>
                  <a:gd name="T74" fmla="*/ 17 w 303"/>
                  <a:gd name="T75" fmla="*/ 57 h 302"/>
                  <a:gd name="T76" fmla="*/ 21 w 303"/>
                  <a:gd name="T77" fmla="*/ 59 h 302"/>
                  <a:gd name="T78" fmla="*/ 26 w 303"/>
                  <a:gd name="T79" fmla="*/ 60 h 302"/>
                  <a:gd name="T80" fmla="*/ 31 w 303"/>
                  <a:gd name="T81" fmla="*/ 60 h 30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3"/>
                  <a:gd name="T124" fmla="*/ 0 h 302"/>
                  <a:gd name="T125" fmla="*/ 303 w 303"/>
                  <a:gd name="T126" fmla="*/ 302 h 30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3" h="302">
                    <a:moveTo>
                      <a:pt x="154" y="302"/>
                    </a:moveTo>
                    <a:lnTo>
                      <a:pt x="179" y="302"/>
                    </a:lnTo>
                    <a:lnTo>
                      <a:pt x="200" y="295"/>
                    </a:lnTo>
                    <a:lnTo>
                      <a:pt x="225" y="286"/>
                    </a:lnTo>
                    <a:lnTo>
                      <a:pt x="242" y="273"/>
                    </a:lnTo>
                    <a:lnTo>
                      <a:pt x="262" y="257"/>
                    </a:lnTo>
                    <a:lnTo>
                      <a:pt x="274" y="241"/>
                    </a:lnTo>
                    <a:lnTo>
                      <a:pt x="287" y="219"/>
                    </a:lnTo>
                    <a:lnTo>
                      <a:pt x="296" y="199"/>
                    </a:lnTo>
                    <a:lnTo>
                      <a:pt x="303" y="174"/>
                    </a:lnTo>
                    <a:lnTo>
                      <a:pt x="303" y="149"/>
                    </a:lnTo>
                    <a:lnTo>
                      <a:pt x="303" y="124"/>
                    </a:lnTo>
                    <a:lnTo>
                      <a:pt x="296" y="104"/>
                    </a:lnTo>
                    <a:lnTo>
                      <a:pt x="287" y="82"/>
                    </a:lnTo>
                    <a:lnTo>
                      <a:pt x="274" y="62"/>
                    </a:lnTo>
                    <a:lnTo>
                      <a:pt x="262" y="41"/>
                    </a:lnTo>
                    <a:lnTo>
                      <a:pt x="242" y="28"/>
                    </a:lnTo>
                    <a:lnTo>
                      <a:pt x="225" y="16"/>
                    </a:lnTo>
                    <a:lnTo>
                      <a:pt x="200" y="8"/>
                    </a:lnTo>
                    <a:lnTo>
                      <a:pt x="179" y="0"/>
                    </a:lnTo>
                    <a:lnTo>
                      <a:pt x="154" y="0"/>
                    </a:lnTo>
                    <a:lnTo>
                      <a:pt x="130" y="0"/>
                    </a:lnTo>
                    <a:lnTo>
                      <a:pt x="105" y="8"/>
                    </a:lnTo>
                    <a:lnTo>
                      <a:pt x="83" y="16"/>
                    </a:lnTo>
                    <a:lnTo>
                      <a:pt x="63" y="28"/>
                    </a:lnTo>
                    <a:lnTo>
                      <a:pt x="46" y="41"/>
                    </a:lnTo>
                    <a:lnTo>
                      <a:pt x="29" y="62"/>
                    </a:lnTo>
                    <a:lnTo>
                      <a:pt x="17" y="82"/>
                    </a:lnTo>
                    <a:lnTo>
                      <a:pt x="9" y="104"/>
                    </a:lnTo>
                    <a:lnTo>
                      <a:pt x="4" y="124"/>
                    </a:lnTo>
                    <a:lnTo>
                      <a:pt x="0" y="149"/>
                    </a:lnTo>
                    <a:lnTo>
                      <a:pt x="4" y="174"/>
                    </a:lnTo>
                    <a:lnTo>
                      <a:pt x="9" y="199"/>
                    </a:lnTo>
                    <a:lnTo>
                      <a:pt x="17" y="219"/>
                    </a:lnTo>
                    <a:lnTo>
                      <a:pt x="29" y="241"/>
                    </a:lnTo>
                    <a:lnTo>
                      <a:pt x="46" y="257"/>
                    </a:lnTo>
                    <a:lnTo>
                      <a:pt x="63" y="273"/>
                    </a:lnTo>
                    <a:lnTo>
                      <a:pt x="83" y="286"/>
                    </a:lnTo>
                    <a:lnTo>
                      <a:pt x="105" y="295"/>
                    </a:lnTo>
                    <a:lnTo>
                      <a:pt x="130" y="302"/>
                    </a:lnTo>
                    <a:lnTo>
                      <a:pt x="154" y="302"/>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92" name="Freeform 195">
                <a:extLst>
                  <a:ext uri="{FF2B5EF4-FFF2-40B4-BE49-F238E27FC236}">
                    <a16:creationId xmlns:a16="http://schemas.microsoft.com/office/drawing/2014/main" id="{1EE4EE3A-FC39-4D5B-81DB-68D435A6F632}"/>
                  </a:ext>
                </a:extLst>
              </p:cNvPr>
              <p:cNvSpPr>
                <a:spLocks/>
              </p:cNvSpPr>
              <p:nvPr/>
            </p:nvSpPr>
            <p:spPr bwMode="auto">
              <a:xfrm>
                <a:off x="2153" y="1031"/>
                <a:ext cx="54" cy="54"/>
              </a:xfrm>
              <a:custGeom>
                <a:avLst/>
                <a:gdLst>
                  <a:gd name="T0" fmla="*/ 27 w 270"/>
                  <a:gd name="T1" fmla="*/ 54 h 270"/>
                  <a:gd name="T2" fmla="*/ 32 w 270"/>
                  <a:gd name="T3" fmla="*/ 54 h 270"/>
                  <a:gd name="T4" fmla="*/ 36 w 270"/>
                  <a:gd name="T5" fmla="*/ 53 h 270"/>
                  <a:gd name="T6" fmla="*/ 39 w 270"/>
                  <a:gd name="T7" fmla="*/ 52 h 270"/>
                  <a:gd name="T8" fmla="*/ 43 w 270"/>
                  <a:gd name="T9" fmla="*/ 49 h 270"/>
                  <a:gd name="T10" fmla="*/ 46 w 270"/>
                  <a:gd name="T11" fmla="*/ 47 h 270"/>
                  <a:gd name="T12" fmla="*/ 49 w 270"/>
                  <a:gd name="T13" fmla="*/ 43 h 270"/>
                  <a:gd name="T14" fmla="*/ 51 w 270"/>
                  <a:gd name="T15" fmla="*/ 40 h 270"/>
                  <a:gd name="T16" fmla="*/ 52 w 270"/>
                  <a:gd name="T17" fmla="*/ 36 h 270"/>
                  <a:gd name="T18" fmla="*/ 54 w 270"/>
                  <a:gd name="T19" fmla="*/ 32 h 270"/>
                  <a:gd name="T20" fmla="*/ 54 w 270"/>
                  <a:gd name="T21" fmla="*/ 27 h 270"/>
                  <a:gd name="T22" fmla="*/ 54 w 270"/>
                  <a:gd name="T23" fmla="*/ 23 h 270"/>
                  <a:gd name="T24" fmla="*/ 52 w 270"/>
                  <a:gd name="T25" fmla="*/ 18 h 270"/>
                  <a:gd name="T26" fmla="*/ 51 w 270"/>
                  <a:gd name="T27" fmla="*/ 15 h 270"/>
                  <a:gd name="T28" fmla="*/ 49 w 270"/>
                  <a:gd name="T29" fmla="*/ 11 h 270"/>
                  <a:gd name="T30" fmla="*/ 46 w 270"/>
                  <a:gd name="T31" fmla="*/ 8 h 270"/>
                  <a:gd name="T32" fmla="*/ 43 w 270"/>
                  <a:gd name="T33" fmla="*/ 5 h 270"/>
                  <a:gd name="T34" fmla="*/ 39 w 270"/>
                  <a:gd name="T35" fmla="*/ 4 h 270"/>
                  <a:gd name="T36" fmla="*/ 36 w 270"/>
                  <a:gd name="T37" fmla="*/ 2 h 270"/>
                  <a:gd name="T38" fmla="*/ 32 w 270"/>
                  <a:gd name="T39" fmla="*/ 0 h 270"/>
                  <a:gd name="T40" fmla="*/ 27 w 270"/>
                  <a:gd name="T41" fmla="*/ 0 h 270"/>
                  <a:gd name="T42" fmla="*/ 22 w 270"/>
                  <a:gd name="T43" fmla="*/ 0 h 270"/>
                  <a:gd name="T44" fmla="*/ 18 w 270"/>
                  <a:gd name="T45" fmla="*/ 2 h 270"/>
                  <a:gd name="T46" fmla="*/ 14 w 270"/>
                  <a:gd name="T47" fmla="*/ 4 h 270"/>
                  <a:gd name="T48" fmla="*/ 11 w 270"/>
                  <a:gd name="T49" fmla="*/ 5 h 270"/>
                  <a:gd name="T50" fmla="*/ 8 w 270"/>
                  <a:gd name="T51" fmla="*/ 8 h 270"/>
                  <a:gd name="T52" fmla="*/ 5 w 270"/>
                  <a:gd name="T53" fmla="*/ 11 h 270"/>
                  <a:gd name="T54" fmla="*/ 3 w 270"/>
                  <a:gd name="T55" fmla="*/ 14 h 270"/>
                  <a:gd name="T56" fmla="*/ 1 w 270"/>
                  <a:gd name="T57" fmla="*/ 18 h 270"/>
                  <a:gd name="T58" fmla="*/ 0 w 270"/>
                  <a:gd name="T59" fmla="*/ 23 h 270"/>
                  <a:gd name="T60" fmla="*/ 0 w 270"/>
                  <a:gd name="T61" fmla="*/ 27 h 270"/>
                  <a:gd name="T62" fmla="*/ 0 w 270"/>
                  <a:gd name="T63" fmla="*/ 27 h 270"/>
                  <a:gd name="T64" fmla="*/ 0 w 270"/>
                  <a:gd name="T65" fmla="*/ 28 h 270"/>
                  <a:gd name="T66" fmla="*/ 0 w 270"/>
                  <a:gd name="T67" fmla="*/ 32 h 270"/>
                  <a:gd name="T68" fmla="*/ 2 w 270"/>
                  <a:gd name="T69" fmla="*/ 37 h 270"/>
                  <a:gd name="T70" fmla="*/ 3 w 270"/>
                  <a:gd name="T71" fmla="*/ 41 h 270"/>
                  <a:gd name="T72" fmla="*/ 6 w 270"/>
                  <a:gd name="T73" fmla="*/ 44 h 270"/>
                  <a:gd name="T74" fmla="*/ 8 w 270"/>
                  <a:gd name="T75" fmla="*/ 47 h 270"/>
                  <a:gd name="T76" fmla="*/ 12 w 270"/>
                  <a:gd name="T77" fmla="*/ 49 h 270"/>
                  <a:gd name="T78" fmla="*/ 15 w 270"/>
                  <a:gd name="T79" fmla="*/ 52 h 270"/>
                  <a:gd name="T80" fmla="*/ 18 w 270"/>
                  <a:gd name="T81" fmla="*/ 53 h 270"/>
                  <a:gd name="T82" fmla="*/ 22 w 270"/>
                  <a:gd name="T83" fmla="*/ 54 h 270"/>
                  <a:gd name="T84" fmla="*/ 27 w 270"/>
                  <a:gd name="T85" fmla="*/ 54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0"/>
                  <a:gd name="T131" fmla="*/ 270 w 270"/>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0">
                    <a:moveTo>
                      <a:pt x="133" y="270"/>
                    </a:moveTo>
                    <a:lnTo>
                      <a:pt x="158" y="270"/>
                    </a:lnTo>
                    <a:lnTo>
                      <a:pt x="178" y="267"/>
                    </a:lnTo>
                    <a:lnTo>
                      <a:pt x="195" y="258"/>
                    </a:lnTo>
                    <a:lnTo>
                      <a:pt x="216" y="245"/>
                    </a:lnTo>
                    <a:lnTo>
                      <a:pt x="232" y="233"/>
                    </a:lnTo>
                    <a:lnTo>
                      <a:pt x="245" y="216"/>
                    </a:lnTo>
                    <a:lnTo>
                      <a:pt x="254" y="200"/>
                    </a:lnTo>
                    <a:lnTo>
                      <a:pt x="261" y="179"/>
                    </a:lnTo>
                    <a:lnTo>
                      <a:pt x="270" y="159"/>
                    </a:lnTo>
                    <a:lnTo>
                      <a:pt x="270" y="137"/>
                    </a:lnTo>
                    <a:lnTo>
                      <a:pt x="270" y="113"/>
                    </a:lnTo>
                    <a:lnTo>
                      <a:pt x="261" y="92"/>
                    </a:lnTo>
                    <a:lnTo>
                      <a:pt x="254" y="76"/>
                    </a:lnTo>
                    <a:lnTo>
                      <a:pt x="245" y="54"/>
                    </a:lnTo>
                    <a:lnTo>
                      <a:pt x="232" y="38"/>
                    </a:lnTo>
                    <a:lnTo>
                      <a:pt x="216" y="25"/>
                    </a:lnTo>
                    <a:lnTo>
                      <a:pt x="195" y="18"/>
                    </a:lnTo>
                    <a:lnTo>
                      <a:pt x="178" y="9"/>
                    </a:lnTo>
                    <a:lnTo>
                      <a:pt x="158" y="0"/>
                    </a:lnTo>
                    <a:lnTo>
                      <a:pt x="133" y="0"/>
                    </a:lnTo>
                    <a:lnTo>
                      <a:pt x="112" y="0"/>
                    </a:lnTo>
                    <a:lnTo>
                      <a:pt x="92" y="9"/>
                    </a:lnTo>
                    <a:lnTo>
                      <a:pt x="70" y="18"/>
                    </a:lnTo>
                    <a:lnTo>
                      <a:pt x="54" y="25"/>
                    </a:lnTo>
                    <a:lnTo>
                      <a:pt x="38" y="38"/>
                    </a:lnTo>
                    <a:lnTo>
                      <a:pt x="25" y="54"/>
                    </a:lnTo>
                    <a:lnTo>
                      <a:pt x="13" y="72"/>
                    </a:lnTo>
                    <a:lnTo>
                      <a:pt x="4" y="92"/>
                    </a:lnTo>
                    <a:lnTo>
                      <a:pt x="0" y="113"/>
                    </a:lnTo>
                    <a:lnTo>
                      <a:pt x="0" y="133"/>
                    </a:lnTo>
                    <a:lnTo>
                      <a:pt x="0" y="137"/>
                    </a:lnTo>
                    <a:lnTo>
                      <a:pt x="0" y="142"/>
                    </a:lnTo>
                    <a:lnTo>
                      <a:pt x="0" y="162"/>
                    </a:lnTo>
                    <a:lnTo>
                      <a:pt x="9" y="184"/>
                    </a:lnTo>
                    <a:lnTo>
                      <a:pt x="16" y="204"/>
                    </a:lnTo>
                    <a:lnTo>
                      <a:pt x="29" y="220"/>
                    </a:lnTo>
                    <a:lnTo>
                      <a:pt x="41" y="233"/>
                    </a:lnTo>
                    <a:lnTo>
                      <a:pt x="58" y="245"/>
                    </a:lnTo>
                    <a:lnTo>
                      <a:pt x="74" y="258"/>
                    </a:lnTo>
                    <a:lnTo>
                      <a:pt x="92" y="267"/>
                    </a:lnTo>
                    <a:lnTo>
                      <a:pt x="112" y="270"/>
                    </a:lnTo>
                    <a:lnTo>
                      <a:pt x="133" y="270"/>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93" name="Freeform 196">
                <a:extLst>
                  <a:ext uri="{FF2B5EF4-FFF2-40B4-BE49-F238E27FC236}">
                    <a16:creationId xmlns:a16="http://schemas.microsoft.com/office/drawing/2014/main" id="{3EE1CF30-D189-47BD-B929-555BA851797D}"/>
                  </a:ext>
                </a:extLst>
              </p:cNvPr>
              <p:cNvSpPr>
                <a:spLocks/>
              </p:cNvSpPr>
              <p:nvPr/>
            </p:nvSpPr>
            <p:spPr bwMode="auto">
              <a:xfrm>
                <a:off x="2155" y="1032"/>
                <a:ext cx="48" cy="48"/>
              </a:xfrm>
              <a:custGeom>
                <a:avLst/>
                <a:gdLst>
                  <a:gd name="T0" fmla="*/ 23 w 236"/>
                  <a:gd name="T1" fmla="*/ 48 h 236"/>
                  <a:gd name="T2" fmla="*/ 28 w 236"/>
                  <a:gd name="T3" fmla="*/ 48 h 236"/>
                  <a:gd name="T4" fmla="*/ 31 w 236"/>
                  <a:gd name="T5" fmla="*/ 47 h 236"/>
                  <a:gd name="T6" fmla="*/ 34 w 236"/>
                  <a:gd name="T7" fmla="*/ 46 h 236"/>
                  <a:gd name="T8" fmla="*/ 38 w 236"/>
                  <a:gd name="T9" fmla="*/ 44 h 236"/>
                  <a:gd name="T10" fmla="*/ 40 w 236"/>
                  <a:gd name="T11" fmla="*/ 41 h 236"/>
                  <a:gd name="T12" fmla="*/ 43 w 236"/>
                  <a:gd name="T13" fmla="*/ 39 h 236"/>
                  <a:gd name="T14" fmla="*/ 45 w 236"/>
                  <a:gd name="T15" fmla="*/ 35 h 236"/>
                  <a:gd name="T16" fmla="*/ 46 w 236"/>
                  <a:gd name="T17" fmla="*/ 32 h 236"/>
                  <a:gd name="T18" fmla="*/ 47 w 236"/>
                  <a:gd name="T19" fmla="*/ 28 h 236"/>
                  <a:gd name="T20" fmla="*/ 48 w 236"/>
                  <a:gd name="T21" fmla="*/ 25 h 236"/>
                  <a:gd name="T22" fmla="*/ 47 w 236"/>
                  <a:gd name="T23" fmla="*/ 20 h 236"/>
                  <a:gd name="T24" fmla="*/ 46 w 236"/>
                  <a:gd name="T25" fmla="*/ 17 h 236"/>
                  <a:gd name="T26" fmla="*/ 45 w 236"/>
                  <a:gd name="T27" fmla="*/ 14 h 236"/>
                  <a:gd name="T28" fmla="*/ 43 w 236"/>
                  <a:gd name="T29" fmla="*/ 10 h 236"/>
                  <a:gd name="T30" fmla="*/ 40 w 236"/>
                  <a:gd name="T31" fmla="*/ 8 h 236"/>
                  <a:gd name="T32" fmla="*/ 38 w 236"/>
                  <a:gd name="T33" fmla="*/ 5 h 236"/>
                  <a:gd name="T34" fmla="*/ 34 w 236"/>
                  <a:gd name="T35" fmla="*/ 3 h 236"/>
                  <a:gd name="T36" fmla="*/ 31 w 236"/>
                  <a:gd name="T37" fmla="*/ 2 h 236"/>
                  <a:gd name="T38" fmla="*/ 28 w 236"/>
                  <a:gd name="T39" fmla="*/ 1 h 236"/>
                  <a:gd name="T40" fmla="*/ 23 w 236"/>
                  <a:gd name="T41" fmla="*/ 0 h 236"/>
                  <a:gd name="T42" fmla="*/ 20 w 236"/>
                  <a:gd name="T43" fmla="*/ 1 h 236"/>
                  <a:gd name="T44" fmla="*/ 16 w 236"/>
                  <a:gd name="T45" fmla="*/ 2 h 236"/>
                  <a:gd name="T46" fmla="*/ 12 w 236"/>
                  <a:gd name="T47" fmla="*/ 3 h 236"/>
                  <a:gd name="T48" fmla="*/ 9 w 236"/>
                  <a:gd name="T49" fmla="*/ 5 h 236"/>
                  <a:gd name="T50" fmla="*/ 7 w 236"/>
                  <a:gd name="T51" fmla="*/ 7 h 236"/>
                  <a:gd name="T52" fmla="*/ 4 w 236"/>
                  <a:gd name="T53" fmla="*/ 10 h 236"/>
                  <a:gd name="T54" fmla="*/ 2 w 236"/>
                  <a:gd name="T55" fmla="*/ 13 h 236"/>
                  <a:gd name="T56" fmla="*/ 1 w 236"/>
                  <a:gd name="T57" fmla="*/ 16 h 236"/>
                  <a:gd name="T58" fmla="*/ 0 w 236"/>
                  <a:gd name="T59" fmla="*/ 20 h 236"/>
                  <a:gd name="T60" fmla="*/ 0 w 236"/>
                  <a:gd name="T61" fmla="*/ 24 h 236"/>
                  <a:gd name="T62" fmla="*/ 0 w 236"/>
                  <a:gd name="T63" fmla="*/ 25 h 236"/>
                  <a:gd name="T64" fmla="*/ 0 w 236"/>
                  <a:gd name="T65" fmla="*/ 25 h 236"/>
                  <a:gd name="T66" fmla="*/ 0 w 236"/>
                  <a:gd name="T67" fmla="*/ 29 h 236"/>
                  <a:gd name="T68" fmla="*/ 1 w 236"/>
                  <a:gd name="T69" fmla="*/ 33 h 236"/>
                  <a:gd name="T70" fmla="*/ 2 w 236"/>
                  <a:gd name="T71" fmla="*/ 36 h 236"/>
                  <a:gd name="T72" fmla="*/ 4 w 236"/>
                  <a:gd name="T73" fmla="*/ 39 h 236"/>
                  <a:gd name="T74" fmla="*/ 7 w 236"/>
                  <a:gd name="T75" fmla="*/ 42 h 236"/>
                  <a:gd name="T76" fmla="*/ 10 w 236"/>
                  <a:gd name="T77" fmla="*/ 44 h 236"/>
                  <a:gd name="T78" fmla="*/ 12 w 236"/>
                  <a:gd name="T79" fmla="*/ 46 h 236"/>
                  <a:gd name="T80" fmla="*/ 16 w 236"/>
                  <a:gd name="T81" fmla="*/ 47 h 236"/>
                  <a:gd name="T82" fmla="*/ 20 w 236"/>
                  <a:gd name="T83" fmla="*/ 48 h 236"/>
                  <a:gd name="T84" fmla="*/ 23 w 236"/>
                  <a:gd name="T85" fmla="*/ 48 h 2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6"/>
                  <a:gd name="T130" fmla="*/ 0 h 236"/>
                  <a:gd name="T131" fmla="*/ 236 w 236"/>
                  <a:gd name="T132" fmla="*/ 236 h 2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6" h="236">
                    <a:moveTo>
                      <a:pt x="115" y="236"/>
                    </a:moveTo>
                    <a:lnTo>
                      <a:pt x="136" y="236"/>
                    </a:lnTo>
                    <a:lnTo>
                      <a:pt x="153" y="233"/>
                    </a:lnTo>
                    <a:lnTo>
                      <a:pt x="169" y="224"/>
                    </a:lnTo>
                    <a:lnTo>
                      <a:pt x="187" y="215"/>
                    </a:lnTo>
                    <a:lnTo>
                      <a:pt x="199" y="204"/>
                    </a:lnTo>
                    <a:lnTo>
                      <a:pt x="212" y="191"/>
                    </a:lnTo>
                    <a:lnTo>
                      <a:pt x="223" y="174"/>
                    </a:lnTo>
                    <a:lnTo>
                      <a:pt x="228" y="157"/>
                    </a:lnTo>
                    <a:lnTo>
                      <a:pt x="232" y="137"/>
                    </a:lnTo>
                    <a:lnTo>
                      <a:pt x="236" y="121"/>
                    </a:lnTo>
                    <a:lnTo>
                      <a:pt x="232" y="100"/>
                    </a:lnTo>
                    <a:lnTo>
                      <a:pt x="228" y="83"/>
                    </a:lnTo>
                    <a:lnTo>
                      <a:pt x="223" y="67"/>
                    </a:lnTo>
                    <a:lnTo>
                      <a:pt x="212" y="49"/>
                    </a:lnTo>
                    <a:lnTo>
                      <a:pt x="199" y="37"/>
                    </a:lnTo>
                    <a:lnTo>
                      <a:pt x="187" y="24"/>
                    </a:lnTo>
                    <a:lnTo>
                      <a:pt x="169" y="13"/>
                    </a:lnTo>
                    <a:lnTo>
                      <a:pt x="153" y="8"/>
                    </a:lnTo>
                    <a:lnTo>
                      <a:pt x="136" y="4"/>
                    </a:lnTo>
                    <a:lnTo>
                      <a:pt x="115" y="0"/>
                    </a:lnTo>
                    <a:lnTo>
                      <a:pt x="99" y="4"/>
                    </a:lnTo>
                    <a:lnTo>
                      <a:pt x="79" y="8"/>
                    </a:lnTo>
                    <a:lnTo>
                      <a:pt x="61" y="13"/>
                    </a:lnTo>
                    <a:lnTo>
                      <a:pt x="45" y="24"/>
                    </a:lnTo>
                    <a:lnTo>
                      <a:pt x="32" y="33"/>
                    </a:lnTo>
                    <a:lnTo>
                      <a:pt x="20" y="49"/>
                    </a:lnTo>
                    <a:lnTo>
                      <a:pt x="12" y="62"/>
                    </a:lnTo>
                    <a:lnTo>
                      <a:pt x="3" y="78"/>
                    </a:lnTo>
                    <a:lnTo>
                      <a:pt x="0" y="100"/>
                    </a:lnTo>
                    <a:lnTo>
                      <a:pt x="0" y="116"/>
                    </a:lnTo>
                    <a:lnTo>
                      <a:pt x="0" y="121"/>
                    </a:lnTo>
                    <a:lnTo>
                      <a:pt x="0" y="125"/>
                    </a:lnTo>
                    <a:lnTo>
                      <a:pt x="0" y="145"/>
                    </a:lnTo>
                    <a:lnTo>
                      <a:pt x="3" y="162"/>
                    </a:lnTo>
                    <a:lnTo>
                      <a:pt x="12" y="179"/>
                    </a:lnTo>
                    <a:lnTo>
                      <a:pt x="20" y="191"/>
                    </a:lnTo>
                    <a:lnTo>
                      <a:pt x="32" y="208"/>
                    </a:lnTo>
                    <a:lnTo>
                      <a:pt x="50" y="215"/>
                    </a:lnTo>
                    <a:lnTo>
                      <a:pt x="61" y="224"/>
                    </a:lnTo>
                    <a:lnTo>
                      <a:pt x="79" y="233"/>
                    </a:lnTo>
                    <a:lnTo>
                      <a:pt x="99" y="236"/>
                    </a:lnTo>
                    <a:lnTo>
                      <a:pt x="115" y="236"/>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94" name="Freeform 197">
                <a:extLst>
                  <a:ext uri="{FF2B5EF4-FFF2-40B4-BE49-F238E27FC236}">
                    <a16:creationId xmlns:a16="http://schemas.microsoft.com/office/drawing/2014/main" id="{393B360D-E7A2-4D1C-B73A-9D6EDB2763C8}"/>
                  </a:ext>
                </a:extLst>
              </p:cNvPr>
              <p:cNvSpPr>
                <a:spLocks/>
              </p:cNvSpPr>
              <p:nvPr/>
            </p:nvSpPr>
            <p:spPr bwMode="auto">
              <a:xfrm>
                <a:off x="2157" y="1033"/>
                <a:ext cx="42" cy="42"/>
              </a:xfrm>
              <a:custGeom>
                <a:avLst/>
                <a:gdLst>
                  <a:gd name="T0" fmla="*/ 21 w 208"/>
                  <a:gd name="T1" fmla="*/ 42 h 207"/>
                  <a:gd name="T2" fmla="*/ 24 w 208"/>
                  <a:gd name="T3" fmla="*/ 41 h 207"/>
                  <a:gd name="T4" fmla="*/ 28 w 208"/>
                  <a:gd name="T5" fmla="*/ 41 h 207"/>
                  <a:gd name="T6" fmla="*/ 30 w 208"/>
                  <a:gd name="T7" fmla="*/ 40 h 207"/>
                  <a:gd name="T8" fmla="*/ 33 w 208"/>
                  <a:gd name="T9" fmla="*/ 38 h 207"/>
                  <a:gd name="T10" fmla="*/ 35 w 208"/>
                  <a:gd name="T11" fmla="*/ 36 h 207"/>
                  <a:gd name="T12" fmla="*/ 38 w 208"/>
                  <a:gd name="T13" fmla="*/ 34 h 207"/>
                  <a:gd name="T14" fmla="*/ 39 w 208"/>
                  <a:gd name="T15" fmla="*/ 30 h 207"/>
                  <a:gd name="T16" fmla="*/ 40 w 208"/>
                  <a:gd name="T17" fmla="*/ 28 h 207"/>
                  <a:gd name="T18" fmla="*/ 41 w 208"/>
                  <a:gd name="T19" fmla="*/ 25 h 207"/>
                  <a:gd name="T20" fmla="*/ 42 w 208"/>
                  <a:gd name="T21" fmla="*/ 21 h 207"/>
                  <a:gd name="T22" fmla="*/ 41 w 208"/>
                  <a:gd name="T23" fmla="*/ 18 h 207"/>
                  <a:gd name="T24" fmla="*/ 40 w 208"/>
                  <a:gd name="T25" fmla="*/ 14 h 207"/>
                  <a:gd name="T26" fmla="*/ 39 w 208"/>
                  <a:gd name="T27" fmla="*/ 12 h 207"/>
                  <a:gd name="T28" fmla="*/ 38 w 208"/>
                  <a:gd name="T29" fmla="*/ 9 h 207"/>
                  <a:gd name="T30" fmla="*/ 35 w 208"/>
                  <a:gd name="T31" fmla="*/ 7 h 207"/>
                  <a:gd name="T32" fmla="*/ 33 w 208"/>
                  <a:gd name="T33" fmla="*/ 4 h 207"/>
                  <a:gd name="T34" fmla="*/ 30 w 208"/>
                  <a:gd name="T35" fmla="*/ 3 h 207"/>
                  <a:gd name="T36" fmla="*/ 28 w 208"/>
                  <a:gd name="T37" fmla="*/ 2 h 207"/>
                  <a:gd name="T38" fmla="*/ 24 w 208"/>
                  <a:gd name="T39" fmla="*/ 1 h 207"/>
                  <a:gd name="T40" fmla="*/ 21 w 208"/>
                  <a:gd name="T41" fmla="*/ 0 h 207"/>
                  <a:gd name="T42" fmla="*/ 18 w 208"/>
                  <a:gd name="T43" fmla="*/ 1 h 207"/>
                  <a:gd name="T44" fmla="*/ 14 w 208"/>
                  <a:gd name="T45" fmla="*/ 2 h 207"/>
                  <a:gd name="T46" fmla="*/ 12 w 208"/>
                  <a:gd name="T47" fmla="*/ 3 h 207"/>
                  <a:gd name="T48" fmla="*/ 9 w 208"/>
                  <a:gd name="T49" fmla="*/ 4 h 207"/>
                  <a:gd name="T50" fmla="*/ 7 w 208"/>
                  <a:gd name="T51" fmla="*/ 6 h 207"/>
                  <a:gd name="T52" fmla="*/ 4 w 208"/>
                  <a:gd name="T53" fmla="*/ 9 h 207"/>
                  <a:gd name="T54" fmla="*/ 2 w 208"/>
                  <a:gd name="T55" fmla="*/ 11 h 207"/>
                  <a:gd name="T56" fmla="*/ 2 w 208"/>
                  <a:gd name="T57" fmla="*/ 14 h 207"/>
                  <a:gd name="T58" fmla="*/ 1 w 208"/>
                  <a:gd name="T59" fmla="*/ 18 h 207"/>
                  <a:gd name="T60" fmla="*/ 0 w 208"/>
                  <a:gd name="T61" fmla="*/ 20 h 207"/>
                  <a:gd name="T62" fmla="*/ 0 w 208"/>
                  <a:gd name="T63" fmla="*/ 21 h 207"/>
                  <a:gd name="T64" fmla="*/ 0 w 208"/>
                  <a:gd name="T65" fmla="*/ 22 h 207"/>
                  <a:gd name="T66" fmla="*/ 1 w 208"/>
                  <a:gd name="T67" fmla="*/ 25 h 207"/>
                  <a:gd name="T68" fmla="*/ 2 w 208"/>
                  <a:gd name="T69" fmla="*/ 28 h 207"/>
                  <a:gd name="T70" fmla="*/ 2 w 208"/>
                  <a:gd name="T71" fmla="*/ 31 h 207"/>
                  <a:gd name="T72" fmla="*/ 4 w 208"/>
                  <a:gd name="T73" fmla="*/ 34 h 207"/>
                  <a:gd name="T74" fmla="*/ 7 w 208"/>
                  <a:gd name="T75" fmla="*/ 36 h 207"/>
                  <a:gd name="T76" fmla="*/ 9 w 208"/>
                  <a:gd name="T77" fmla="*/ 38 h 207"/>
                  <a:gd name="T78" fmla="*/ 12 w 208"/>
                  <a:gd name="T79" fmla="*/ 40 h 207"/>
                  <a:gd name="T80" fmla="*/ 14 w 208"/>
                  <a:gd name="T81" fmla="*/ 41 h 207"/>
                  <a:gd name="T82" fmla="*/ 18 w 208"/>
                  <a:gd name="T83" fmla="*/ 41 h 207"/>
                  <a:gd name="T84" fmla="*/ 21 w 208"/>
                  <a:gd name="T85" fmla="*/ 42 h 20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8"/>
                  <a:gd name="T130" fmla="*/ 0 h 207"/>
                  <a:gd name="T131" fmla="*/ 208 w 208"/>
                  <a:gd name="T132" fmla="*/ 207 h 20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8" h="207">
                    <a:moveTo>
                      <a:pt x="103" y="207"/>
                    </a:moveTo>
                    <a:lnTo>
                      <a:pt x="120" y="204"/>
                    </a:lnTo>
                    <a:lnTo>
                      <a:pt x="137" y="200"/>
                    </a:lnTo>
                    <a:lnTo>
                      <a:pt x="150" y="195"/>
                    </a:lnTo>
                    <a:lnTo>
                      <a:pt x="161" y="187"/>
                    </a:lnTo>
                    <a:lnTo>
                      <a:pt x="174" y="175"/>
                    </a:lnTo>
                    <a:lnTo>
                      <a:pt x="186" y="166"/>
                    </a:lnTo>
                    <a:lnTo>
                      <a:pt x="195" y="150"/>
                    </a:lnTo>
                    <a:lnTo>
                      <a:pt x="199" y="137"/>
                    </a:lnTo>
                    <a:lnTo>
                      <a:pt x="204" y="121"/>
                    </a:lnTo>
                    <a:lnTo>
                      <a:pt x="208" y="104"/>
                    </a:lnTo>
                    <a:lnTo>
                      <a:pt x="204" y="87"/>
                    </a:lnTo>
                    <a:lnTo>
                      <a:pt x="199" y="70"/>
                    </a:lnTo>
                    <a:lnTo>
                      <a:pt x="195" y="58"/>
                    </a:lnTo>
                    <a:lnTo>
                      <a:pt x="186" y="42"/>
                    </a:lnTo>
                    <a:lnTo>
                      <a:pt x="174" y="33"/>
                    </a:lnTo>
                    <a:lnTo>
                      <a:pt x="161" y="20"/>
                    </a:lnTo>
                    <a:lnTo>
                      <a:pt x="150" y="13"/>
                    </a:lnTo>
                    <a:lnTo>
                      <a:pt x="137" y="9"/>
                    </a:lnTo>
                    <a:lnTo>
                      <a:pt x="120" y="4"/>
                    </a:lnTo>
                    <a:lnTo>
                      <a:pt x="103" y="0"/>
                    </a:lnTo>
                    <a:lnTo>
                      <a:pt x="87" y="4"/>
                    </a:lnTo>
                    <a:lnTo>
                      <a:pt x="71" y="9"/>
                    </a:lnTo>
                    <a:lnTo>
                      <a:pt x="58" y="13"/>
                    </a:lnTo>
                    <a:lnTo>
                      <a:pt x="46" y="20"/>
                    </a:lnTo>
                    <a:lnTo>
                      <a:pt x="33" y="29"/>
                    </a:lnTo>
                    <a:lnTo>
                      <a:pt x="20" y="42"/>
                    </a:lnTo>
                    <a:lnTo>
                      <a:pt x="12" y="54"/>
                    </a:lnTo>
                    <a:lnTo>
                      <a:pt x="8" y="70"/>
                    </a:lnTo>
                    <a:lnTo>
                      <a:pt x="4" y="87"/>
                    </a:lnTo>
                    <a:lnTo>
                      <a:pt x="0" y="99"/>
                    </a:lnTo>
                    <a:lnTo>
                      <a:pt x="0" y="104"/>
                    </a:lnTo>
                    <a:lnTo>
                      <a:pt x="0" y="108"/>
                    </a:lnTo>
                    <a:lnTo>
                      <a:pt x="4" y="124"/>
                    </a:lnTo>
                    <a:lnTo>
                      <a:pt x="8" y="137"/>
                    </a:lnTo>
                    <a:lnTo>
                      <a:pt x="12" y="153"/>
                    </a:lnTo>
                    <a:lnTo>
                      <a:pt x="20" y="166"/>
                    </a:lnTo>
                    <a:lnTo>
                      <a:pt x="33" y="178"/>
                    </a:lnTo>
                    <a:lnTo>
                      <a:pt x="46" y="187"/>
                    </a:lnTo>
                    <a:lnTo>
                      <a:pt x="58" y="195"/>
                    </a:lnTo>
                    <a:lnTo>
                      <a:pt x="71" y="200"/>
                    </a:lnTo>
                    <a:lnTo>
                      <a:pt x="87" y="204"/>
                    </a:lnTo>
                    <a:lnTo>
                      <a:pt x="103" y="207"/>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95" name="Freeform 198">
                <a:extLst>
                  <a:ext uri="{FF2B5EF4-FFF2-40B4-BE49-F238E27FC236}">
                    <a16:creationId xmlns:a16="http://schemas.microsoft.com/office/drawing/2014/main" id="{A7C2706A-A933-43E7-9A24-630B384C2182}"/>
                  </a:ext>
                </a:extLst>
              </p:cNvPr>
              <p:cNvSpPr>
                <a:spLocks/>
              </p:cNvSpPr>
              <p:nvPr/>
            </p:nvSpPr>
            <p:spPr bwMode="auto">
              <a:xfrm>
                <a:off x="2159" y="1035"/>
                <a:ext cx="34" cy="34"/>
              </a:xfrm>
              <a:custGeom>
                <a:avLst/>
                <a:gdLst>
                  <a:gd name="T0" fmla="*/ 18 w 170"/>
                  <a:gd name="T1" fmla="*/ 34 h 169"/>
                  <a:gd name="T2" fmla="*/ 20 w 170"/>
                  <a:gd name="T3" fmla="*/ 34 h 169"/>
                  <a:gd name="T4" fmla="*/ 23 w 170"/>
                  <a:gd name="T5" fmla="*/ 33 h 169"/>
                  <a:gd name="T6" fmla="*/ 25 w 170"/>
                  <a:gd name="T7" fmla="*/ 32 h 169"/>
                  <a:gd name="T8" fmla="*/ 28 w 170"/>
                  <a:gd name="T9" fmla="*/ 31 h 169"/>
                  <a:gd name="T10" fmla="*/ 29 w 170"/>
                  <a:gd name="T11" fmla="*/ 29 h 169"/>
                  <a:gd name="T12" fmla="*/ 31 w 170"/>
                  <a:gd name="T13" fmla="*/ 27 h 169"/>
                  <a:gd name="T14" fmla="*/ 32 w 170"/>
                  <a:gd name="T15" fmla="*/ 25 h 169"/>
                  <a:gd name="T16" fmla="*/ 33 w 170"/>
                  <a:gd name="T17" fmla="*/ 23 h 169"/>
                  <a:gd name="T18" fmla="*/ 34 w 170"/>
                  <a:gd name="T19" fmla="*/ 20 h 169"/>
                  <a:gd name="T20" fmla="*/ 34 w 170"/>
                  <a:gd name="T21" fmla="*/ 17 h 169"/>
                  <a:gd name="T22" fmla="*/ 34 w 170"/>
                  <a:gd name="T23" fmla="*/ 14 h 169"/>
                  <a:gd name="T24" fmla="*/ 33 w 170"/>
                  <a:gd name="T25" fmla="*/ 12 h 169"/>
                  <a:gd name="T26" fmla="*/ 32 w 170"/>
                  <a:gd name="T27" fmla="*/ 9 h 169"/>
                  <a:gd name="T28" fmla="*/ 31 w 170"/>
                  <a:gd name="T29" fmla="*/ 7 h 169"/>
                  <a:gd name="T30" fmla="*/ 29 w 170"/>
                  <a:gd name="T31" fmla="*/ 5 h 169"/>
                  <a:gd name="T32" fmla="*/ 28 w 170"/>
                  <a:gd name="T33" fmla="*/ 3 h 169"/>
                  <a:gd name="T34" fmla="*/ 25 w 170"/>
                  <a:gd name="T35" fmla="*/ 1 h 169"/>
                  <a:gd name="T36" fmla="*/ 23 w 170"/>
                  <a:gd name="T37" fmla="*/ 1 h 169"/>
                  <a:gd name="T38" fmla="*/ 20 w 170"/>
                  <a:gd name="T39" fmla="*/ 0 h 169"/>
                  <a:gd name="T40" fmla="*/ 18 w 170"/>
                  <a:gd name="T41" fmla="*/ 0 h 169"/>
                  <a:gd name="T42" fmla="*/ 14 w 170"/>
                  <a:gd name="T43" fmla="*/ 0 h 169"/>
                  <a:gd name="T44" fmla="*/ 12 w 170"/>
                  <a:gd name="T45" fmla="*/ 1 h 169"/>
                  <a:gd name="T46" fmla="*/ 9 w 170"/>
                  <a:gd name="T47" fmla="*/ 1 h 169"/>
                  <a:gd name="T48" fmla="*/ 7 w 170"/>
                  <a:gd name="T49" fmla="*/ 2 h 169"/>
                  <a:gd name="T50" fmla="*/ 5 w 170"/>
                  <a:gd name="T51" fmla="*/ 4 h 169"/>
                  <a:gd name="T52" fmla="*/ 3 w 170"/>
                  <a:gd name="T53" fmla="*/ 7 h 169"/>
                  <a:gd name="T54" fmla="*/ 2 w 170"/>
                  <a:gd name="T55" fmla="*/ 8 h 169"/>
                  <a:gd name="T56" fmla="*/ 1 w 170"/>
                  <a:gd name="T57" fmla="*/ 11 h 169"/>
                  <a:gd name="T58" fmla="*/ 0 w 170"/>
                  <a:gd name="T59" fmla="*/ 13 h 169"/>
                  <a:gd name="T60" fmla="*/ 0 w 170"/>
                  <a:gd name="T61" fmla="*/ 17 h 169"/>
                  <a:gd name="T62" fmla="*/ 0 w 170"/>
                  <a:gd name="T63" fmla="*/ 18 h 169"/>
                  <a:gd name="T64" fmla="*/ 0 w 170"/>
                  <a:gd name="T65" fmla="*/ 20 h 169"/>
                  <a:gd name="T66" fmla="*/ 1 w 170"/>
                  <a:gd name="T67" fmla="*/ 23 h 169"/>
                  <a:gd name="T68" fmla="*/ 2 w 170"/>
                  <a:gd name="T69" fmla="*/ 25 h 169"/>
                  <a:gd name="T70" fmla="*/ 3 w 170"/>
                  <a:gd name="T71" fmla="*/ 28 h 169"/>
                  <a:gd name="T72" fmla="*/ 5 w 170"/>
                  <a:gd name="T73" fmla="*/ 29 h 169"/>
                  <a:gd name="T74" fmla="*/ 7 w 170"/>
                  <a:gd name="T75" fmla="*/ 31 h 169"/>
                  <a:gd name="T76" fmla="*/ 9 w 170"/>
                  <a:gd name="T77" fmla="*/ 32 h 169"/>
                  <a:gd name="T78" fmla="*/ 12 w 170"/>
                  <a:gd name="T79" fmla="*/ 33 h 169"/>
                  <a:gd name="T80" fmla="*/ 14 w 170"/>
                  <a:gd name="T81" fmla="*/ 34 h 169"/>
                  <a:gd name="T82" fmla="*/ 18 w 170"/>
                  <a:gd name="T83" fmla="*/ 34 h 16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0"/>
                  <a:gd name="T127" fmla="*/ 0 h 169"/>
                  <a:gd name="T128" fmla="*/ 170 w 170"/>
                  <a:gd name="T129" fmla="*/ 169 h 16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0" h="169">
                    <a:moveTo>
                      <a:pt x="88" y="169"/>
                    </a:moveTo>
                    <a:lnTo>
                      <a:pt x="100" y="169"/>
                    </a:lnTo>
                    <a:lnTo>
                      <a:pt x="113" y="166"/>
                    </a:lnTo>
                    <a:lnTo>
                      <a:pt x="125" y="161"/>
                    </a:lnTo>
                    <a:lnTo>
                      <a:pt x="138" y="153"/>
                    </a:lnTo>
                    <a:lnTo>
                      <a:pt x="145" y="144"/>
                    </a:lnTo>
                    <a:lnTo>
                      <a:pt x="154" y="132"/>
                    </a:lnTo>
                    <a:lnTo>
                      <a:pt x="162" y="124"/>
                    </a:lnTo>
                    <a:lnTo>
                      <a:pt x="167" y="112"/>
                    </a:lnTo>
                    <a:lnTo>
                      <a:pt x="170" y="99"/>
                    </a:lnTo>
                    <a:lnTo>
                      <a:pt x="170" y="83"/>
                    </a:lnTo>
                    <a:lnTo>
                      <a:pt x="170" y="70"/>
                    </a:lnTo>
                    <a:lnTo>
                      <a:pt x="167" y="58"/>
                    </a:lnTo>
                    <a:lnTo>
                      <a:pt x="162" y="45"/>
                    </a:lnTo>
                    <a:lnTo>
                      <a:pt x="154" y="33"/>
                    </a:lnTo>
                    <a:lnTo>
                      <a:pt x="145" y="24"/>
                    </a:lnTo>
                    <a:lnTo>
                      <a:pt x="138" y="16"/>
                    </a:lnTo>
                    <a:lnTo>
                      <a:pt x="125" y="7"/>
                    </a:lnTo>
                    <a:lnTo>
                      <a:pt x="113" y="4"/>
                    </a:lnTo>
                    <a:lnTo>
                      <a:pt x="100" y="0"/>
                    </a:lnTo>
                    <a:lnTo>
                      <a:pt x="88" y="0"/>
                    </a:lnTo>
                    <a:lnTo>
                      <a:pt x="71" y="0"/>
                    </a:lnTo>
                    <a:lnTo>
                      <a:pt x="59" y="4"/>
                    </a:lnTo>
                    <a:lnTo>
                      <a:pt x="46" y="7"/>
                    </a:lnTo>
                    <a:lnTo>
                      <a:pt x="37" y="11"/>
                    </a:lnTo>
                    <a:lnTo>
                      <a:pt x="25" y="20"/>
                    </a:lnTo>
                    <a:lnTo>
                      <a:pt x="17" y="33"/>
                    </a:lnTo>
                    <a:lnTo>
                      <a:pt x="12" y="41"/>
                    </a:lnTo>
                    <a:lnTo>
                      <a:pt x="5" y="54"/>
                    </a:lnTo>
                    <a:lnTo>
                      <a:pt x="0" y="65"/>
                    </a:lnTo>
                    <a:lnTo>
                      <a:pt x="0" y="83"/>
                    </a:lnTo>
                    <a:lnTo>
                      <a:pt x="0" y="87"/>
                    </a:lnTo>
                    <a:lnTo>
                      <a:pt x="0" y="99"/>
                    </a:lnTo>
                    <a:lnTo>
                      <a:pt x="5" y="112"/>
                    </a:lnTo>
                    <a:lnTo>
                      <a:pt x="8" y="124"/>
                    </a:lnTo>
                    <a:lnTo>
                      <a:pt x="17" y="137"/>
                    </a:lnTo>
                    <a:lnTo>
                      <a:pt x="25" y="144"/>
                    </a:lnTo>
                    <a:lnTo>
                      <a:pt x="37" y="153"/>
                    </a:lnTo>
                    <a:lnTo>
                      <a:pt x="46" y="161"/>
                    </a:lnTo>
                    <a:lnTo>
                      <a:pt x="59" y="166"/>
                    </a:lnTo>
                    <a:lnTo>
                      <a:pt x="71" y="169"/>
                    </a:lnTo>
                    <a:lnTo>
                      <a:pt x="88" y="169"/>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96" name="Freeform 199">
                <a:extLst>
                  <a:ext uri="{FF2B5EF4-FFF2-40B4-BE49-F238E27FC236}">
                    <a16:creationId xmlns:a16="http://schemas.microsoft.com/office/drawing/2014/main" id="{165D9088-F8B6-48F0-BAE4-1FEAB66C0D09}"/>
                  </a:ext>
                </a:extLst>
              </p:cNvPr>
              <p:cNvSpPr>
                <a:spLocks/>
              </p:cNvSpPr>
              <p:nvPr/>
            </p:nvSpPr>
            <p:spPr bwMode="auto">
              <a:xfrm>
                <a:off x="2162" y="1036"/>
                <a:ext cx="27" cy="27"/>
              </a:xfrm>
              <a:custGeom>
                <a:avLst/>
                <a:gdLst>
                  <a:gd name="T0" fmla="*/ 13 w 137"/>
                  <a:gd name="T1" fmla="*/ 27 h 137"/>
                  <a:gd name="T2" fmla="*/ 16 w 137"/>
                  <a:gd name="T3" fmla="*/ 27 h 137"/>
                  <a:gd name="T4" fmla="*/ 18 w 137"/>
                  <a:gd name="T5" fmla="*/ 26 h 137"/>
                  <a:gd name="T6" fmla="*/ 20 w 137"/>
                  <a:gd name="T7" fmla="*/ 25 h 137"/>
                  <a:gd name="T8" fmla="*/ 21 w 137"/>
                  <a:gd name="T9" fmla="*/ 24 h 137"/>
                  <a:gd name="T10" fmla="*/ 23 w 137"/>
                  <a:gd name="T11" fmla="*/ 23 h 137"/>
                  <a:gd name="T12" fmla="*/ 25 w 137"/>
                  <a:gd name="T13" fmla="*/ 21 h 137"/>
                  <a:gd name="T14" fmla="*/ 26 w 137"/>
                  <a:gd name="T15" fmla="*/ 20 h 137"/>
                  <a:gd name="T16" fmla="*/ 26 w 137"/>
                  <a:gd name="T17" fmla="*/ 18 h 137"/>
                  <a:gd name="T18" fmla="*/ 27 w 137"/>
                  <a:gd name="T19" fmla="*/ 16 h 137"/>
                  <a:gd name="T20" fmla="*/ 27 w 137"/>
                  <a:gd name="T21" fmla="*/ 13 h 137"/>
                  <a:gd name="T22" fmla="*/ 27 w 137"/>
                  <a:gd name="T23" fmla="*/ 11 h 137"/>
                  <a:gd name="T24" fmla="*/ 26 w 137"/>
                  <a:gd name="T25" fmla="*/ 9 h 137"/>
                  <a:gd name="T26" fmla="*/ 26 w 137"/>
                  <a:gd name="T27" fmla="*/ 7 h 137"/>
                  <a:gd name="T28" fmla="*/ 25 w 137"/>
                  <a:gd name="T29" fmla="*/ 6 h 137"/>
                  <a:gd name="T30" fmla="*/ 23 w 137"/>
                  <a:gd name="T31" fmla="*/ 4 h 137"/>
                  <a:gd name="T32" fmla="*/ 21 w 137"/>
                  <a:gd name="T33" fmla="*/ 2 h 137"/>
                  <a:gd name="T34" fmla="*/ 20 w 137"/>
                  <a:gd name="T35" fmla="*/ 1 h 137"/>
                  <a:gd name="T36" fmla="*/ 18 w 137"/>
                  <a:gd name="T37" fmla="*/ 1 h 137"/>
                  <a:gd name="T38" fmla="*/ 16 w 137"/>
                  <a:gd name="T39" fmla="*/ 0 h 137"/>
                  <a:gd name="T40" fmla="*/ 13 w 137"/>
                  <a:gd name="T41" fmla="*/ 0 h 137"/>
                  <a:gd name="T42" fmla="*/ 12 w 137"/>
                  <a:gd name="T43" fmla="*/ 0 h 137"/>
                  <a:gd name="T44" fmla="*/ 9 w 137"/>
                  <a:gd name="T45" fmla="*/ 1 h 137"/>
                  <a:gd name="T46" fmla="*/ 7 w 137"/>
                  <a:gd name="T47" fmla="*/ 1 h 137"/>
                  <a:gd name="T48" fmla="*/ 6 w 137"/>
                  <a:gd name="T49" fmla="*/ 2 h 137"/>
                  <a:gd name="T50" fmla="*/ 4 w 137"/>
                  <a:gd name="T51" fmla="*/ 4 h 137"/>
                  <a:gd name="T52" fmla="*/ 3 w 137"/>
                  <a:gd name="T53" fmla="*/ 6 h 137"/>
                  <a:gd name="T54" fmla="*/ 2 w 137"/>
                  <a:gd name="T55" fmla="*/ 7 h 137"/>
                  <a:gd name="T56" fmla="*/ 1 w 137"/>
                  <a:gd name="T57" fmla="*/ 9 h 137"/>
                  <a:gd name="T58" fmla="*/ 0 w 137"/>
                  <a:gd name="T59" fmla="*/ 11 h 137"/>
                  <a:gd name="T60" fmla="*/ 0 w 137"/>
                  <a:gd name="T61" fmla="*/ 13 h 137"/>
                  <a:gd name="T62" fmla="*/ 0 w 137"/>
                  <a:gd name="T63" fmla="*/ 16 h 137"/>
                  <a:gd name="T64" fmla="*/ 1 w 137"/>
                  <a:gd name="T65" fmla="*/ 18 h 137"/>
                  <a:gd name="T66" fmla="*/ 2 w 137"/>
                  <a:gd name="T67" fmla="*/ 20 h 137"/>
                  <a:gd name="T68" fmla="*/ 3 w 137"/>
                  <a:gd name="T69" fmla="*/ 21 h 137"/>
                  <a:gd name="T70" fmla="*/ 4 w 137"/>
                  <a:gd name="T71" fmla="*/ 23 h 137"/>
                  <a:gd name="T72" fmla="*/ 6 w 137"/>
                  <a:gd name="T73" fmla="*/ 24 h 137"/>
                  <a:gd name="T74" fmla="*/ 7 w 137"/>
                  <a:gd name="T75" fmla="*/ 25 h 137"/>
                  <a:gd name="T76" fmla="*/ 9 w 137"/>
                  <a:gd name="T77" fmla="*/ 26 h 137"/>
                  <a:gd name="T78" fmla="*/ 12 w 137"/>
                  <a:gd name="T79" fmla="*/ 27 h 137"/>
                  <a:gd name="T80" fmla="*/ 13 w 137"/>
                  <a:gd name="T81" fmla="*/ 27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37"/>
                  <a:gd name="T125" fmla="*/ 137 w 137"/>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37">
                    <a:moveTo>
                      <a:pt x="67" y="137"/>
                    </a:moveTo>
                    <a:lnTo>
                      <a:pt x="79" y="137"/>
                    </a:lnTo>
                    <a:lnTo>
                      <a:pt x="92" y="133"/>
                    </a:lnTo>
                    <a:lnTo>
                      <a:pt x="101" y="128"/>
                    </a:lnTo>
                    <a:lnTo>
                      <a:pt x="108" y="124"/>
                    </a:lnTo>
                    <a:lnTo>
                      <a:pt x="117" y="115"/>
                    </a:lnTo>
                    <a:lnTo>
                      <a:pt x="126" y="108"/>
                    </a:lnTo>
                    <a:lnTo>
                      <a:pt x="130" y="99"/>
                    </a:lnTo>
                    <a:lnTo>
                      <a:pt x="133" y="91"/>
                    </a:lnTo>
                    <a:lnTo>
                      <a:pt x="137" y="79"/>
                    </a:lnTo>
                    <a:lnTo>
                      <a:pt x="137" y="66"/>
                    </a:lnTo>
                    <a:lnTo>
                      <a:pt x="137" y="57"/>
                    </a:lnTo>
                    <a:lnTo>
                      <a:pt x="133" y="45"/>
                    </a:lnTo>
                    <a:lnTo>
                      <a:pt x="130" y="37"/>
                    </a:lnTo>
                    <a:lnTo>
                      <a:pt x="126" y="29"/>
                    </a:lnTo>
                    <a:lnTo>
                      <a:pt x="117" y="20"/>
                    </a:lnTo>
                    <a:lnTo>
                      <a:pt x="108" y="12"/>
                    </a:lnTo>
                    <a:lnTo>
                      <a:pt x="101" y="7"/>
                    </a:lnTo>
                    <a:lnTo>
                      <a:pt x="92" y="3"/>
                    </a:lnTo>
                    <a:lnTo>
                      <a:pt x="79" y="0"/>
                    </a:lnTo>
                    <a:lnTo>
                      <a:pt x="67" y="0"/>
                    </a:lnTo>
                    <a:lnTo>
                      <a:pt x="59" y="0"/>
                    </a:lnTo>
                    <a:lnTo>
                      <a:pt x="47" y="3"/>
                    </a:lnTo>
                    <a:lnTo>
                      <a:pt x="38" y="7"/>
                    </a:lnTo>
                    <a:lnTo>
                      <a:pt x="29" y="12"/>
                    </a:lnTo>
                    <a:lnTo>
                      <a:pt x="22" y="20"/>
                    </a:lnTo>
                    <a:lnTo>
                      <a:pt x="13" y="29"/>
                    </a:lnTo>
                    <a:lnTo>
                      <a:pt x="9" y="37"/>
                    </a:lnTo>
                    <a:lnTo>
                      <a:pt x="5" y="45"/>
                    </a:lnTo>
                    <a:lnTo>
                      <a:pt x="0" y="57"/>
                    </a:lnTo>
                    <a:lnTo>
                      <a:pt x="0" y="66"/>
                    </a:lnTo>
                    <a:lnTo>
                      <a:pt x="0" y="79"/>
                    </a:lnTo>
                    <a:lnTo>
                      <a:pt x="5" y="91"/>
                    </a:lnTo>
                    <a:lnTo>
                      <a:pt x="9" y="99"/>
                    </a:lnTo>
                    <a:lnTo>
                      <a:pt x="13" y="108"/>
                    </a:lnTo>
                    <a:lnTo>
                      <a:pt x="22" y="115"/>
                    </a:lnTo>
                    <a:lnTo>
                      <a:pt x="29" y="124"/>
                    </a:lnTo>
                    <a:lnTo>
                      <a:pt x="38" y="128"/>
                    </a:lnTo>
                    <a:lnTo>
                      <a:pt x="47" y="133"/>
                    </a:lnTo>
                    <a:lnTo>
                      <a:pt x="59" y="137"/>
                    </a:lnTo>
                    <a:lnTo>
                      <a:pt x="67" y="137"/>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97" name="Freeform 200">
                <a:extLst>
                  <a:ext uri="{FF2B5EF4-FFF2-40B4-BE49-F238E27FC236}">
                    <a16:creationId xmlns:a16="http://schemas.microsoft.com/office/drawing/2014/main" id="{268EA7E8-2296-4E23-9361-D087EB4D6B32}"/>
                  </a:ext>
                </a:extLst>
              </p:cNvPr>
              <p:cNvSpPr>
                <a:spLocks/>
              </p:cNvSpPr>
              <p:nvPr/>
            </p:nvSpPr>
            <p:spPr bwMode="auto">
              <a:xfrm>
                <a:off x="2245" y="1042"/>
                <a:ext cx="115" cy="116"/>
              </a:xfrm>
              <a:custGeom>
                <a:avLst/>
                <a:gdLst>
                  <a:gd name="T0" fmla="*/ 57 w 576"/>
                  <a:gd name="T1" fmla="*/ 116 h 578"/>
                  <a:gd name="T2" fmla="*/ 67 w 576"/>
                  <a:gd name="T3" fmla="*/ 115 h 578"/>
                  <a:gd name="T4" fmla="*/ 75 w 576"/>
                  <a:gd name="T5" fmla="*/ 113 h 578"/>
                  <a:gd name="T6" fmla="*/ 84 w 576"/>
                  <a:gd name="T7" fmla="*/ 109 h 578"/>
                  <a:gd name="T8" fmla="*/ 91 w 576"/>
                  <a:gd name="T9" fmla="*/ 105 h 578"/>
                  <a:gd name="T10" fmla="*/ 98 w 576"/>
                  <a:gd name="T11" fmla="*/ 99 h 578"/>
                  <a:gd name="T12" fmla="*/ 104 w 576"/>
                  <a:gd name="T13" fmla="*/ 93 h 578"/>
                  <a:gd name="T14" fmla="*/ 109 w 576"/>
                  <a:gd name="T15" fmla="*/ 85 h 578"/>
                  <a:gd name="T16" fmla="*/ 112 w 576"/>
                  <a:gd name="T17" fmla="*/ 77 h 578"/>
                  <a:gd name="T18" fmla="*/ 114 w 576"/>
                  <a:gd name="T19" fmla="*/ 68 h 578"/>
                  <a:gd name="T20" fmla="*/ 115 w 576"/>
                  <a:gd name="T21" fmla="*/ 59 h 578"/>
                  <a:gd name="T22" fmla="*/ 114 w 576"/>
                  <a:gd name="T23" fmla="*/ 48 h 578"/>
                  <a:gd name="T24" fmla="*/ 112 w 576"/>
                  <a:gd name="T25" fmla="*/ 40 h 578"/>
                  <a:gd name="T26" fmla="*/ 109 w 576"/>
                  <a:gd name="T27" fmla="*/ 32 h 578"/>
                  <a:gd name="T28" fmla="*/ 104 w 576"/>
                  <a:gd name="T29" fmla="*/ 24 h 578"/>
                  <a:gd name="T30" fmla="*/ 98 w 576"/>
                  <a:gd name="T31" fmla="*/ 17 h 578"/>
                  <a:gd name="T32" fmla="*/ 91 w 576"/>
                  <a:gd name="T33" fmla="*/ 11 h 578"/>
                  <a:gd name="T34" fmla="*/ 84 w 576"/>
                  <a:gd name="T35" fmla="*/ 7 h 578"/>
                  <a:gd name="T36" fmla="*/ 75 w 576"/>
                  <a:gd name="T37" fmla="*/ 4 h 578"/>
                  <a:gd name="T38" fmla="*/ 67 w 576"/>
                  <a:gd name="T39" fmla="*/ 1 h 578"/>
                  <a:gd name="T40" fmla="*/ 57 w 576"/>
                  <a:gd name="T41" fmla="*/ 0 h 578"/>
                  <a:gd name="T42" fmla="*/ 48 w 576"/>
                  <a:gd name="T43" fmla="*/ 1 h 578"/>
                  <a:gd name="T44" fmla="*/ 39 w 576"/>
                  <a:gd name="T45" fmla="*/ 4 h 578"/>
                  <a:gd name="T46" fmla="*/ 31 w 576"/>
                  <a:gd name="T47" fmla="*/ 7 h 578"/>
                  <a:gd name="T48" fmla="*/ 23 w 576"/>
                  <a:gd name="T49" fmla="*/ 11 h 578"/>
                  <a:gd name="T50" fmla="*/ 17 w 576"/>
                  <a:gd name="T51" fmla="*/ 17 h 578"/>
                  <a:gd name="T52" fmla="*/ 11 w 576"/>
                  <a:gd name="T53" fmla="*/ 24 h 578"/>
                  <a:gd name="T54" fmla="*/ 6 w 576"/>
                  <a:gd name="T55" fmla="*/ 32 h 578"/>
                  <a:gd name="T56" fmla="*/ 2 w 576"/>
                  <a:gd name="T57" fmla="*/ 40 h 578"/>
                  <a:gd name="T58" fmla="*/ 1 w 576"/>
                  <a:gd name="T59" fmla="*/ 48 h 578"/>
                  <a:gd name="T60" fmla="*/ 0 w 576"/>
                  <a:gd name="T61" fmla="*/ 59 h 578"/>
                  <a:gd name="T62" fmla="*/ 1 w 576"/>
                  <a:gd name="T63" fmla="*/ 68 h 578"/>
                  <a:gd name="T64" fmla="*/ 2 w 576"/>
                  <a:gd name="T65" fmla="*/ 77 h 578"/>
                  <a:gd name="T66" fmla="*/ 6 w 576"/>
                  <a:gd name="T67" fmla="*/ 85 h 578"/>
                  <a:gd name="T68" fmla="*/ 11 w 576"/>
                  <a:gd name="T69" fmla="*/ 93 h 578"/>
                  <a:gd name="T70" fmla="*/ 17 w 576"/>
                  <a:gd name="T71" fmla="*/ 99 h 578"/>
                  <a:gd name="T72" fmla="*/ 23 w 576"/>
                  <a:gd name="T73" fmla="*/ 105 h 578"/>
                  <a:gd name="T74" fmla="*/ 31 w 576"/>
                  <a:gd name="T75" fmla="*/ 109 h 578"/>
                  <a:gd name="T76" fmla="*/ 39 w 576"/>
                  <a:gd name="T77" fmla="*/ 113 h 578"/>
                  <a:gd name="T78" fmla="*/ 48 w 576"/>
                  <a:gd name="T79" fmla="*/ 115 h 578"/>
                  <a:gd name="T80" fmla="*/ 57 w 576"/>
                  <a:gd name="T81" fmla="*/ 116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8"/>
                  <a:gd name="T125" fmla="*/ 576 w 576"/>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8">
                    <a:moveTo>
                      <a:pt x="286" y="578"/>
                    </a:moveTo>
                    <a:lnTo>
                      <a:pt x="336" y="573"/>
                    </a:lnTo>
                    <a:lnTo>
                      <a:pt x="378" y="565"/>
                    </a:lnTo>
                    <a:lnTo>
                      <a:pt x="419" y="544"/>
                    </a:lnTo>
                    <a:lnTo>
                      <a:pt x="456" y="524"/>
                    </a:lnTo>
                    <a:lnTo>
                      <a:pt x="490" y="494"/>
                    </a:lnTo>
                    <a:lnTo>
                      <a:pt x="519" y="461"/>
                    </a:lnTo>
                    <a:lnTo>
                      <a:pt x="544" y="424"/>
                    </a:lnTo>
                    <a:lnTo>
                      <a:pt x="560" y="382"/>
                    </a:lnTo>
                    <a:lnTo>
                      <a:pt x="573" y="337"/>
                    </a:lnTo>
                    <a:lnTo>
                      <a:pt x="576" y="292"/>
                    </a:lnTo>
                    <a:lnTo>
                      <a:pt x="573" y="241"/>
                    </a:lnTo>
                    <a:lnTo>
                      <a:pt x="560" y="200"/>
                    </a:lnTo>
                    <a:lnTo>
                      <a:pt x="544" y="159"/>
                    </a:lnTo>
                    <a:lnTo>
                      <a:pt x="519" y="121"/>
                    </a:lnTo>
                    <a:lnTo>
                      <a:pt x="490" y="83"/>
                    </a:lnTo>
                    <a:lnTo>
                      <a:pt x="456" y="54"/>
                    </a:lnTo>
                    <a:lnTo>
                      <a:pt x="419" y="34"/>
                    </a:lnTo>
                    <a:lnTo>
                      <a:pt x="378" y="18"/>
                    </a:lnTo>
                    <a:lnTo>
                      <a:pt x="336" y="5"/>
                    </a:lnTo>
                    <a:lnTo>
                      <a:pt x="286" y="0"/>
                    </a:lnTo>
                    <a:lnTo>
                      <a:pt x="241" y="5"/>
                    </a:lnTo>
                    <a:lnTo>
                      <a:pt x="195" y="18"/>
                    </a:lnTo>
                    <a:lnTo>
                      <a:pt x="153" y="34"/>
                    </a:lnTo>
                    <a:lnTo>
                      <a:pt x="116" y="54"/>
                    </a:lnTo>
                    <a:lnTo>
                      <a:pt x="83" y="83"/>
                    </a:lnTo>
                    <a:lnTo>
                      <a:pt x="54" y="121"/>
                    </a:lnTo>
                    <a:lnTo>
                      <a:pt x="29" y="159"/>
                    </a:lnTo>
                    <a:lnTo>
                      <a:pt x="12" y="200"/>
                    </a:lnTo>
                    <a:lnTo>
                      <a:pt x="4" y="241"/>
                    </a:lnTo>
                    <a:lnTo>
                      <a:pt x="0" y="292"/>
                    </a:lnTo>
                    <a:lnTo>
                      <a:pt x="4" y="337"/>
                    </a:lnTo>
                    <a:lnTo>
                      <a:pt x="12" y="382"/>
                    </a:lnTo>
                    <a:lnTo>
                      <a:pt x="29" y="424"/>
                    </a:lnTo>
                    <a:lnTo>
                      <a:pt x="54" y="461"/>
                    </a:lnTo>
                    <a:lnTo>
                      <a:pt x="83" y="494"/>
                    </a:lnTo>
                    <a:lnTo>
                      <a:pt x="116" y="524"/>
                    </a:lnTo>
                    <a:lnTo>
                      <a:pt x="153" y="544"/>
                    </a:lnTo>
                    <a:lnTo>
                      <a:pt x="195" y="565"/>
                    </a:lnTo>
                    <a:lnTo>
                      <a:pt x="241" y="573"/>
                    </a:lnTo>
                    <a:lnTo>
                      <a:pt x="286" y="578"/>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698" name="Freeform 201">
                <a:extLst>
                  <a:ext uri="{FF2B5EF4-FFF2-40B4-BE49-F238E27FC236}">
                    <a16:creationId xmlns:a16="http://schemas.microsoft.com/office/drawing/2014/main" id="{9B094C24-D58B-4E16-96B0-5C144BC9ADFA}"/>
                  </a:ext>
                </a:extLst>
              </p:cNvPr>
              <p:cNvSpPr>
                <a:spLocks/>
              </p:cNvSpPr>
              <p:nvPr/>
            </p:nvSpPr>
            <p:spPr bwMode="auto">
              <a:xfrm>
                <a:off x="2245" y="1042"/>
                <a:ext cx="115" cy="116"/>
              </a:xfrm>
              <a:custGeom>
                <a:avLst/>
                <a:gdLst>
                  <a:gd name="T0" fmla="*/ 57 w 576"/>
                  <a:gd name="T1" fmla="*/ 116 h 578"/>
                  <a:gd name="T2" fmla="*/ 67 w 576"/>
                  <a:gd name="T3" fmla="*/ 115 h 578"/>
                  <a:gd name="T4" fmla="*/ 75 w 576"/>
                  <a:gd name="T5" fmla="*/ 113 h 578"/>
                  <a:gd name="T6" fmla="*/ 84 w 576"/>
                  <a:gd name="T7" fmla="*/ 109 h 578"/>
                  <a:gd name="T8" fmla="*/ 91 w 576"/>
                  <a:gd name="T9" fmla="*/ 105 h 578"/>
                  <a:gd name="T10" fmla="*/ 98 w 576"/>
                  <a:gd name="T11" fmla="*/ 99 h 578"/>
                  <a:gd name="T12" fmla="*/ 104 w 576"/>
                  <a:gd name="T13" fmla="*/ 93 h 578"/>
                  <a:gd name="T14" fmla="*/ 109 w 576"/>
                  <a:gd name="T15" fmla="*/ 85 h 578"/>
                  <a:gd name="T16" fmla="*/ 112 w 576"/>
                  <a:gd name="T17" fmla="*/ 77 h 578"/>
                  <a:gd name="T18" fmla="*/ 114 w 576"/>
                  <a:gd name="T19" fmla="*/ 68 h 578"/>
                  <a:gd name="T20" fmla="*/ 115 w 576"/>
                  <a:gd name="T21" fmla="*/ 59 h 578"/>
                  <a:gd name="T22" fmla="*/ 114 w 576"/>
                  <a:gd name="T23" fmla="*/ 48 h 578"/>
                  <a:gd name="T24" fmla="*/ 112 w 576"/>
                  <a:gd name="T25" fmla="*/ 40 h 578"/>
                  <a:gd name="T26" fmla="*/ 109 w 576"/>
                  <a:gd name="T27" fmla="*/ 32 h 578"/>
                  <a:gd name="T28" fmla="*/ 104 w 576"/>
                  <a:gd name="T29" fmla="*/ 24 h 578"/>
                  <a:gd name="T30" fmla="*/ 98 w 576"/>
                  <a:gd name="T31" fmla="*/ 17 h 578"/>
                  <a:gd name="T32" fmla="*/ 91 w 576"/>
                  <a:gd name="T33" fmla="*/ 11 h 578"/>
                  <a:gd name="T34" fmla="*/ 84 w 576"/>
                  <a:gd name="T35" fmla="*/ 7 h 578"/>
                  <a:gd name="T36" fmla="*/ 75 w 576"/>
                  <a:gd name="T37" fmla="*/ 4 h 578"/>
                  <a:gd name="T38" fmla="*/ 67 w 576"/>
                  <a:gd name="T39" fmla="*/ 1 h 578"/>
                  <a:gd name="T40" fmla="*/ 57 w 576"/>
                  <a:gd name="T41" fmla="*/ 0 h 578"/>
                  <a:gd name="T42" fmla="*/ 48 w 576"/>
                  <a:gd name="T43" fmla="*/ 1 h 578"/>
                  <a:gd name="T44" fmla="*/ 39 w 576"/>
                  <a:gd name="T45" fmla="*/ 4 h 578"/>
                  <a:gd name="T46" fmla="*/ 31 w 576"/>
                  <a:gd name="T47" fmla="*/ 7 h 578"/>
                  <a:gd name="T48" fmla="*/ 23 w 576"/>
                  <a:gd name="T49" fmla="*/ 11 h 578"/>
                  <a:gd name="T50" fmla="*/ 17 w 576"/>
                  <a:gd name="T51" fmla="*/ 17 h 578"/>
                  <a:gd name="T52" fmla="*/ 11 w 576"/>
                  <a:gd name="T53" fmla="*/ 24 h 578"/>
                  <a:gd name="T54" fmla="*/ 6 w 576"/>
                  <a:gd name="T55" fmla="*/ 32 h 578"/>
                  <a:gd name="T56" fmla="*/ 2 w 576"/>
                  <a:gd name="T57" fmla="*/ 40 h 578"/>
                  <a:gd name="T58" fmla="*/ 1 w 576"/>
                  <a:gd name="T59" fmla="*/ 48 h 578"/>
                  <a:gd name="T60" fmla="*/ 0 w 576"/>
                  <a:gd name="T61" fmla="*/ 59 h 578"/>
                  <a:gd name="T62" fmla="*/ 1 w 576"/>
                  <a:gd name="T63" fmla="*/ 68 h 578"/>
                  <a:gd name="T64" fmla="*/ 2 w 576"/>
                  <a:gd name="T65" fmla="*/ 77 h 578"/>
                  <a:gd name="T66" fmla="*/ 6 w 576"/>
                  <a:gd name="T67" fmla="*/ 85 h 578"/>
                  <a:gd name="T68" fmla="*/ 11 w 576"/>
                  <a:gd name="T69" fmla="*/ 93 h 578"/>
                  <a:gd name="T70" fmla="*/ 17 w 576"/>
                  <a:gd name="T71" fmla="*/ 99 h 578"/>
                  <a:gd name="T72" fmla="*/ 23 w 576"/>
                  <a:gd name="T73" fmla="*/ 105 h 578"/>
                  <a:gd name="T74" fmla="*/ 31 w 576"/>
                  <a:gd name="T75" fmla="*/ 109 h 578"/>
                  <a:gd name="T76" fmla="*/ 39 w 576"/>
                  <a:gd name="T77" fmla="*/ 113 h 578"/>
                  <a:gd name="T78" fmla="*/ 48 w 576"/>
                  <a:gd name="T79" fmla="*/ 115 h 578"/>
                  <a:gd name="T80" fmla="*/ 57 w 576"/>
                  <a:gd name="T81" fmla="*/ 116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8"/>
                  <a:gd name="T125" fmla="*/ 576 w 576"/>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8">
                    <a:moveTo>
                      <a:pt x="286" y="578"/>
                    </a:moveTo>
                    <a:lnTo>
                      <a:pt x="336" y="573"/>
                    </a:lnTo>
                    <a:lnTo>
                      <a:pt x="378" y="565"/>
                    </a:lnTo>
                    <a:lnTo>
                      <a:pt x="419" y="544"/>
                    </a:lnTo>
                    <a:lnTo>
                      <a:pt x="456" y="524"/>
                    </a:lnTo>
                    <a:lnTo>
                      <a:pt x="490" y="494"/>
                    </a:lnTo>
                    <a:lnTo>
                      <a:pt x="519" y="461"/>
                    </a:lnTo>
                    <a:lnTo>
                      <a:pt x="544" y="424"/>
                    </a:lnTo>
                    <a:lnTo>
                      <a:pt x="560" y="382"/>
                    </a:lnTo>
                    <a:lnTo>
                      <a:pt x="573" y="337"/>
                    </a:lnTo>
                    <a:lnTo>
                      <a:pt x="576" y="292"/>
                    </a:lnTo>
                    <a:lnTo>
                      <a:pt x="573" y="241"/>
                    </a:lnTo>
                    <a:lnTo>
                      <a:pt x="560" y="200"/>
                    </a:lnTo>
                    <a:lnTo>
                      <a:pt x="544" y="159"/>
                    </a:lnTo>
                    <a:lnTo>
                      <a:pt x="519" y="121"/>
                    </a:lnTo>
                    <a:lnTo>
                      <a:pt x="490" y="83"/>
                    </a:lnTo>
                    <a:lnTo>
                      <a:pt x="456" y="54"/>
                    </a:lnTo>
                    <a:lnTo>
                      <a:pt x="419" y="34"/>
                    </a:lnTo>
                    <a:lnTo>
                      <a:pt x="378" y="18"/>
                    </a:lnTo>
                    <a:lnTo>
                      <a:pt x="336" y="5"/>
                    </a:lnTo>
                    <a:lnTo>
                      <a:pt x="286" y="0"/>
                    </a:lnTo>
                    <a:lnTo>
                      <a:pt x="241" y="5"/>
                    </a:lnTo>
                    <a:lnTo>
                      <a:pt x="195" y="18"/>
                    </a:lnTo>
                    <a:lnTo>
                      <a:pt x="153" y="34"/>
                    </a:lnTo>
                    <a:lnTo>
                      <a:pt x="116" y="54"/>
                    </a:lnTo>
                    <a:lnTo>
                      <a:pt x="83" y="83"/>
                    </a:lnTo>
                    <a:lnTo>
                      <a:pt x="54" y="121"/>
                    </a:lnTo>
                    <a:lnTo>
                      <a:pt x="29" y="159"/>
                    </a:lnTo>
                    <a:lnTo>
                      <a:pt x="12" y="200"/>
                    </a:lnTo>
                    <a:lnTo>
                      <a:pt x="4" y="241"/>
                    </a:lnTo>
                    <a:lnTo>
                      <a:pt x="0" y="292"/>
                    </a:lnTo>
                    <a:lnTo>
                      <a:pt x="4" y="337"/>
                    </a:lnTo>
                    <a:lnTo>
                      <a:pt x="12" y="382"/>
                    </a:lnTo>
                    <a:lnTo>
                      <a:pt x="29" y="424"/>
                    </a:lnTo>
                    <a:lnTo>
                      <a:pt x="54" y="461"/>
                    </a:lnTo>
                    <a:lnTo>
                      <a:pt x="83" y="494"/>
                    </a:lnTo>
                    <a:lnTo>
                      <a:pt x="116" y="524"/>
                    </a:lnTo>
                    <a:lnTo>
                      <a:pt x="153" y="544"/>
                    </a:lnTo>
                    <a:lnTo>
                      <a:pt x="195" y="565"/>
                    </a:lnTo>
                    <a:lnTo>
                      <a:pt x="241" y="573"/>
                    </a:lnTo>
                    <a:lnTo>
                      <a:pt x="286" y="578"/>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699" name="Freeform 202">
                <a:extLst>
                  <a:ext uri="{FF2B5EF4-FFF2-40B4-BE49-F238E27FC236}">
                    <a16:creationId xmlns:a16="http://schemas.microsoft.com/office/drawing/2014/main" id="{036BDFFD-8DD9-45EF-94A0-574933CACC0D}"/>
                  </a:ext>
                </a:extLst>
              </p:cNvPr>
              <p:cNvSpPr>
                <a:spLocks/>
              </p:cNvSpPr>
              <p:nvPr/>
            </p:nvSpPr>
            <p:spPr bwMode="auto">
              <a:xfrm>
                <a:off x="2245" y="1042"/>
                <a:ext cx="115" cy="116"/>
              </a:xfrm>
              <a:custGeom>
                <a:avLst/>
                <a:gdLst>
                  <a:gd name="T0" fmla="*/ 57 w 576"/>
                  <a:gd name="T1" fmla="*/ 116 h 578"/>
                  <a:gd name="T2" fmla="*/ 67 w 576"/>
                  <a:gd name="T3" fmla="*/ 115 h 578"/>
                  <a:gd name="T4" fmla="*/ 75 w 576"/>
                  <a:gd name="T5" fmla="*/ 113 h 578"/>
                  <a:gd name="T6" fmla="*/ 84 w 576"/>
                  <a:gd name="T7" fmla="*/ 109 h 578"/>
                  <a:gd name="T8" fmla="*/ 91 w 576"/>
                  <a:gd name="T9" fmla="*/ 105 h 578"/>
                  <a:gd name="T10" fmla="*/ 98 w 576"/>
                  <a:gd name="T11" fmla="*/ 99 h 578"/>
                  <a:gd name="T12" fmla="*/ 104 w 576"/>
                  <a:gd name="T13" fmla="*/ 93 h 578"/>
                  <a:gd name="T14" fmla="*/ 109 w 576"/>
                  <a:gd name="T15" fmla="*/ 85 h 578"/>
                  <a:gd name="T16" fmla="*/ 112 w 576"/>
                  <a:gd name="T17" fmla="*/ 77 h 578"/>
                  <a:gd name="T18" fmla="*/ 114 w 576"/>
                  <a:gd name="T19" fmla="*/ 68 h 578"/>
                  <a:gd name="T20" fmla="*/ 115 w 576"/>
                  <a:gd name="T21" fmla="*/ 59 h 578"/>
                  <a:gd name="T22" fmla="*/ 114 w 576"/>
                  <a:gd name="T23" fmla="*/ 48 h 578"/>
                  <a:gd name="T24" fmla="*/ 112 w 576"/>
                  <a:gd name="T25" fmla="*/ 40 h 578"/>
                  <a:gd name="T26" fmla="*/ 109 w 576"/>
                  <a:gd name="T27" fmla="*/ 32 h 578"/>
                  <a:gd name="T28" fmla="*/ 104 w 576"/>
                  <a:gd name="T29" fmla="*/ 24 h 578"/>
                  <a:gd name="T30" fmla="*/ 98 w 576"/>
                  <a:gd name="T31" fmla="*/ 17 h 578"/>
                  <a:gd name="T32" fmla="*/ 91 w 576"/>
                  <a:gd name="T33" fmla="*/ 11 h 578"/>
                  <a:gd name="T34" fmla="*/ 84 w 576"/>
                  <a:gd name="T35" fmla="*/ 7 h 578"/>
                  <a:gd name="T36" fmla="*/ 75 w 576"/>
                  <a:gd name="T37" fmla="*/ 4 h 578"/>
                  <a:gd name="T38" fmla="*/ 67 w 576"/>
                  <a:gd name="T39" fmla="*/ 1 h 578"/>
                  <a:gd name="T40" fmla="*/ 57 w 576"/>
                  <a:gd name="T41" fmla="*/ 0 h 578"/>
                  <a:gd name="T42" fmla="*/ 48 w 576"/>
                  <a:gd name="T43" fmla="*/ 1 h 578"/>
                  <a:gd name="T44" fmla="*/ 39 w 576"/>
                  <a:gd name="T45" fmla="*/ 4 h 578"/>
                  <a:gd name="T46" fmla="*/ 31 w 576"/>
                  <a:gd name="T47" fmla="*/ 7 h 578"/>
                  <a:gd name="T48" fmla="*/ 23 w 576"/>
                  <a:gd name="T49" fmla="*/ 11 h 578"/>
                  <a:gd name="T50" fmla="*/ 17 w 576"/>
                  <a:gd name="T51" fmla="*/ 17 h 578"/>
                  <a:gd name="T52" fmla="*/ 11 w 576"/>
                  <a:gd name="T53" fmla="*/ 24 h 578"/>
                  <a:gd name="T54" fmla="*/ 6 w 576"/>
                  <a:gd name="T55" fmla="*/ 32 h 578"/>
                  <a:gd name="T56" fmla="*/ 2 w 576"/>
                  <a:gd name="T57" fmla="*/ 40 h 578"/>
                  <a:gd name="T58" fmla="*/ 1 w 576"/>
                  <a:gd name="T59" fmla="*/ 48 h 578"/>
                  <a:gd name="T60" fmla="*/ 0 w 576"/>
                  <a:gd name="T61" fmla="*/ 59 h 578"/>
                  <a:gd name="T62" fmla="*/ 1 w 576"/>
                  <a:gd name="T63" fmla="*/ 68 h 578"/>
                  <a:gd name="T64" fmla="*/ 2 w 576"/>
                  <a:gd name="T65" fmla="*/ 77 h 578"/>
                  <a:gd name="T66" fmla="*/ 6 w 576"/>
                  <a:gd name="T67" fmla="*/ 85 h 578"/>
                  <a:gd name="T68" fmla="*/ 11 w 576"/>
                  <a:gd name="T69" fmla="*/ 93 h 578"/>
                  <a:gd name="T70" fmla="*/ 17 w 576"/>
                  <a:gd name="T71" fmla="*/ 99 h 578"/>
                  <a:gd name="T72" fmla="*/ 23 w 576"/>
                  <a:gd name="T73" fmla="*/ 105 h 578"/>
                  <a:gd name="T74" fmla="*/ 31 w 576"/>
                  <a:gd name="T75" fmla="*/ 109 h 578"/>
                  <a:gd name="T76" fmla="*/ 39 w 576"/>
                  <a:gd name="T77" fmla="*/ 113 h 578"/>
                  <a:gd name="T78" fmla="*/ 48 w 576"/>
                  <a:gd name="T79" fmla="*/ 115 h 578"/>
                  <a:gd name="T80" fmla="*/ 57 w 576"/>
                  <a:gd name="T81" fmla="*/ 116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8"/>
                  <a:gd name="T125" fmla="*/ 576 w 576"/>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8">
                    <a:moveTo>
                      <a:pt x="286" y="578"/>
                    </a:moveTo>
                    <a:lnTo>
                      <a:pt x="336" y="573"/>
                    </a:lnTo>
                    <a:lnTo>
                      <a:pt x="378" y="565"/>
                    </a:lnTo>
                    <a:lnTo>
                      <a:pt x="419" y="544"/>
                    </a:lnTo>
                    <a:lnTo>
                      <a:pt x="456" y="524"/>
                    </a:lnTo>
                    <a:lnTo>
                      <a:pt x="490" y="494"/>
                    </a:lnTo>
                    <a:lnTo>
                      <a:pt x="519" y="461"/>
                    </a:lnTo>
                    <a:lnTo>
                      <a:pt x="544" y="424"/>
                    </a:lnTo>
                    <a:lnTo>
                      <a:pt x="560" y="382"/>
                    </a:lnTo>
                    <a:lnTo>
                      <a:pt x="573" y="337"/>
                    </a:lnTo>
                    <a:lnTo>
                      <a:pt x="576" y="292"/>
                    </a:lnTo>
                    <a:lnTo>
                      <a:pt x="573" y="241"/>
                    </a:lnTo>
                    <a:lnTo>
                      <a:pt x="560" y="200"/>
                    </a:lnTo>
                    <a:lnTo>
                      <a:pt x="544" y="159"/>
                    </a:lnTo>
                    <a:lnTo>
                      <a:pt x="519" y="121"/>
                    </a:lnTo>
                    <a:lnTo>
                      <a:pt x="490" y="83"/>
                    </a:lnTo>
                    <a:lnTo>
                      <a:pt x="456" y="54"/>
                    </a:lnTo>
                    <a:lnTo>
                      <a:pt x="419" y="34"/>
                    </a:lnTo>
                    <a:lnTo>
                      <a:pt x="378" y="18"/>
                    </a:lnTo>
                    <a:lnTo>
                      <a:pt x="336" y="5"/>
                    </a:lnTo>
                    <a:lnTo>
                      <a:pt x="286" y="0"/>
                    </a:lnTo>
                    <a:lnTo>
                      <a:pt x="241" y="5"/>
                    </a:lnTo>
                    <a:lnTo>
                      <a:pt x="195" y="18"/>
                    </a:lnTo>
                    <a:lnTo>
                      <a:pt x="153" y="34"/>
                    </a:lnTo>
                    <a:lnTo>
                      <a:pt x="116" y="54"/>
                    </a:lnTo>
                    <a:lnTo>
                      <a:pt x="83" y="83"/>
                    </a:lnTo>
                    <a:lnTo>
                      <a:pt x="54" y="121"/>
                    </a:lnTo>
                    <a:lnTo>
                      <a:pt x="29" y="159"/>
                    </a:lnTo>
                    <a:lnTo>
                      <a:pt x="12" y="200"/>
                    </a:lnTo>
                    <a:lnTo>
                      <a:pt x="4" y="241"/>
                    </a:lnTo>
                    <a:lnTo>
                      <a:pt x="0" y="292"/>
                    </a:lnTo>
                    <a:lnTo>
                      <a:pt x="4" y="337"/>
                    </a:lnTo>
                    <a:lnTo>
                      <a:pt x="12" y="382"/>
                    </a:lnTo>
                    <a:lnTo>
                      <a:pt x="29" y="424"/>
                    </a:lnTo>
                    <a:lnTo>
                      <a:pt x="54" y="461"/>
                    </a:lnTo>
                    <a:lnTo>
                      <a:pt x="83" y="494"/>
                    </a:lnTo>
                    <a:lnTo>
                      <a:pt x="116" y="524"/>
                    </a:lnTo>
                    <a:lnTo>
                      <a:pt x="153" y="544"/>
                    </a:lnTo>
                    <a:lnTo>
                      <a:pt x="195" y="565"/>
                    </a:lnTo>
                    <a:lnTo>
                      <a:pt x="241" y="573"/>
                    </a:lnTo>
                    <a:lnTo>
                      <a:pt x="286" y="578"/>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700" name="Freeform 203">
                <a:extLst>
                  <a:ext uri="{FF2B5EF4-FFF2-40B4-BE49-F238E27FC236}">
                    <a16:creationId xmlns:a16="http://schemas.microsoft.com/office/drawing/2014/main" id="{96F8DF63-4861-4796-89CE-DE0F5596E040}"/>
                  </a:ext>
                </a:extLst>
              </p:cNvPr>
              <p:cNvSpPr>
                <a:spLocks/>
              </p:cNvSpPr>
              <p:nvPr/>
            </p:nvSpPr>
            <p:spPr bwMode="auto">
              <a:xfrm>
                <a:off x="2261" y="1051"/>
                <a:ext cx="61" cy="60"/>
              </a:xfrm>
              <a:custGeom>
                <a:avLst/>
                <a:gdLst>
                  <a:gd name="T0" fmla="*/ 30 w 307"/>
                  <a:gd name="T1" fmla="*/ 60 h 304"/>
                  <a:gd name="T2" fmla="*/ 35 w 307"/>
                  <a:gd name="T3" fmla="*/ 60 h 304"/>
                  <a:gd name="T4" fmla="*/ 40 w 307"/>
                  <a:gd name="T5" fmla="*/ 59 h 304"/>
                  <a:gd name="T6" fmla="*/ 45 w 307"/>
                  <a:gd name="T7" fmla="*/ 56 h 304"/>
                  <a:gd name="T8" fmla="*/ 49 w 307"/>
                  <a:gd name="T9" fmla="*/ 54 h 304"/>
                  <a:gd name="T10" fmla="*/ 52 w 307"/>
                  <a:gd name="T11" fmla="*/ 52 h 304"/>
                  <a:gd name="T12" fmla="*/ 54 w 307"/>
                  <a:gd name="T13" fmla="*/ 48 h 304"/>
                  <a:gd name="T14" fmla="*/ 57 w 307"/>
                  <a:gd name="T15" fmla="*/ 44 h 304"/>
                  <a:gd name="T16" fmla="*/ 59 w 307"/>
                  <a:gd name="T17" fmla="*/ 39 h 304"/>
                  <a:gd name="T18" fmla="*/ 60 w 307"/>
                  <a:gd name="T19" fmla="*/ 35 h 304"/>
                  <a:gd name="T20" fmla="*/ 61 w 307"/>
                  <a:gd name="T21" fmla="*/ 30 h 304"/>
                  <a:gd name="T22" fmla="*/ 60 w 307"/>
                  <a:gd name="T23" fmla="*/ 25 h 304"/>
                  <a:gd name="T24" fmla="*/ 59 w 307"/>
                  <a:gd name="T25" fmla="*/ 21 h 304"/>
                  <a:gd name="T26" fmla="*/ 57 w 307"/>
                  <a:gd name="T27" fmla="*/ 16 h 304"/>
                  <a:gd name="T28" fmla="*/ 54 w 307"/>
                  <a:gd name="T29" fmla="*/ 12 h 304"/>
                  <a:gd name="T30" fmla="*/ 52 w 307"/>
                  <a:gd name="T31" fmla="*/ 9 h 304"/>
                  <a:gd name="T32" fmla="*/ 49 w 307"/>
                  <a:gd name="T33" fmla="*/ 6 h 304"/>
                  <a:gd name="T34" fmla="*/ 45 w 307"/>
                  <a:gd name="T35" fmla="*/ 3 h 304"/>
                  <a:gd name="T36" fmla="*/ 40 w 307"/>
                  <a:gd name="T37" fmla="*/ 2 h 304"/>
                  <a:gd name="T38" fmla="*/ 35 w 307"/>
                  <a:gd name="T39" fmla="*/ 1 h 304"/>
                  <a:gd name="T40" fmla="*/ 30 w 307"/>
                  <a:gd name="T41" fmla="*/ 0 h 304"/>
                  <a:gd name="T42" fmla="*/ 25 w 307"/>
                  <a:gd name="T43" fmla="*/ 1 h 304"/>
                  <a:gd name="T44" fmla="*/ 20 w 307"/>
                  <a:gd name="T45" fmla="*/ 2 h 304"/>
                  <a:gd name="T46" fmla="*/ 16 w 307"/>
                  <a:gd name="T47" fmla="*/ 3 h 304"/>
                  <a:gd name="T48" fmla="*/ 12 w 307"/>
                  <a:gd name="T49" fmla="*/ 6 h 304"/>
                  <a:gd name="T50" fmla="*/ 9 w 307"/>
                  <a:gd name="T51" fmla="*/ 9 h 304"/>
                  <a:gd name="T52" fmla="*/ 6 w 307"/>
                  <a:gd name="T53" fmla="*/ 12 h 304"/>
                  <a:gd name="T54" fmla="*/ 3 w 307"/>
                  <a:gd name="T55" fmla="*/ 16 h 304"/>
                  <a:gd name="T56" fmla="*/ 2 w 307"/>
                  <a:gd name="T57" fmla="*/ 21 h 304"/>
                  <a:gd name="T58" fmla="*/ 1 w 307"/>
                  <a:gd name="T59" fmla="*/ 25 h 304"/>
                  <a:gd name="T60" fmla="*/ 0 w 307"/>
                  <a:gd name="T61" fmla="*/ 30 h 304"/>
                  <a:gd name="T62" fmla="*/ 1 w 307"/>
                  <a:gd name="T63" fmla="*/ 35 h 304"/>
                  <a:gd name="T64" fmla="*/ 2 w 307"/>
                  <a:gd name="T65" fmla="*/ 39 h 304"/>
                  <a:gd name="T66" fmla="*/ 3 w 307"/>
                  <a:gd name="T67" fmla="*/ 44 h 304"/>
                  <a:gd name="T68" fmla="*/ 6 w 307"/>
                  <a:gd name="T69" fmla="*/ 48 h 304"/>
                  <a:gd name="T70" fmla="*/ 9 w 307"/>
                  <a:gd name="T71" fmla="*/ 52 h 304"/>
                  <a:gd name="T72" fmla="*/ 12 w 307"/>
                  <a:gd name="T73" fmla="*/ 54 h 304"/>
                  <a:gd name="T74" fmla="*/ 16 w 307"/>
                  <a:gd name="T75" fmla="*/ 56 h 304"/>
                  <a:gd name="T76" fmla="*/ 20 w 307"/>
                  <a:gd name="T77" fmla="*/ 59 h 304"/>
                  <a:gd name="T78" fmla="*/ 25 w 307"/>
                  <a:gd name="T79" fmla="*/ 60 h 304"/>
                  <a:gd name="T80" fmla="*/ 30 w 307"/>
                  <a:gd name="T81" fmla="*/ 60 h 30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7"/>
                  <a:gd name="T124" fmla="*/ 0 h 304"/>
                  <a:gd name="T125" fmla="*/ 307 w 307"/>
                  <a:gd name="T126" fmla="*/ 304 h 30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7" h="304">
                    <a:moveTo>
                      <a:pt x="153" y="304"/>
                    </a:moveTo>
                    <a:lnTo>
                      <a:pt x="178" y="304"/>
                    </a:lnTo>
                    <a:lnTo>
                      <a:pt x="199" y="299"/>
                    </a:lnTo>
                    <a:lnTo>
                      <a:pt x="224" y="286"/>
                    </a:lnTo>
                    <a:lnTo>
                      <a:pt x="245" y="274"/>
                    </a:lnTo>
                    <a:lnTo>
                      <a:pt x="261" y="261"/>
                    </a:lnTo>
                    <a:lnTo>
                      <a:pt x="274" y="241"/>
                    </a:lnTo>
                    <a:lnTo>
                      <a:pt x="286" y="225"/>
                    </a:lnTo>
                    <a:lnTo>
                      <a:pt x="299" y="199"/>
                    </a:lnTo>
                    <a:lnTo>
                      <a:pt x="303" y="178"/>
                    </a:lnTo>
                    <a:lnTo>
                      <a:pt x="307" y="154"/>
                    </a:lnTo>
                    <a:lnTo>
                      <a:pt x="303" y="129"/>
                    </a:lnTo>
                    <a:lnTo>
                      <a:pt x="299" y="104"/>
                    </a:lnTo>
                    <a:lnTo>
                      <a:pt x="286" y="83"/>
                    </a:lnTo>
                    <a:lnTo>
                      <a:pt x="274" y="63"/>
                    </a:lnTo>
                    <a:lnTo>
                      <a:pt x="261" y="46"/>
                    </a:lnTo>
                    <a:lnTo>
                      <a:pt x="245" y="30"/>
                    </a:lnTo>
                    <a:lnTo>
                      <a:pt x="224" y="17"/>
                    </a:lnTo>
                    <a:lnTo>
                      <a:pt x="199" y="9"/>
                    </a:lnTo>
                    <a:lnTo>
                      <a:pt x="178" y="5"/>
                    </a:lnTo>
                    <a:lnTo>
                      <a:pt x="153" y="0"/>
                    </a:lnTo>
                    <a:lnTo>
                      <a:pt x="128" y="5"/>
                    </a:lnTo>
                    <a:lnTo>
                      <a:pt x="103" y="9"/>
                    </a:lnTo>
                    <a:lnTo>
                      <a:pt x="83" y="17"/>
                    </a:lnTo>
                    <a:lnTo>
                      <a:pt x="62" y="30"/>
                    </a:lnTo>
                    <a:lnTo>
                      <a:pt x="45" y="46"/>
                    </a:lnTo>
                    <a:lnTo>
                      <a:pt x="29" y="63"/>
                    </a:lnTo>
                    <a:lnTo>
                      <a:pt x="16" y="83"/>
                    </a:lnTo>
                    <a:lnTo>
                      <a:pt x="8" y="104"/>
                    </a:lnTo>
                    <a:lnTo>
                      <a:pt x="4" y="129"/>
                    </a:lnTo>
                    <a:lnTo>
                      <a:pt x="0" y="154"/>
                    </a:lnTo>
                    <a:lnTo>
                      <a:pt x="4" y="178"/>
                    </a:lnTo>
                    <a:lnTo>
                      <a:pt x="8" y="199"/>
                    </a:lnTo>
                    <a:lnTo>
                      <a:pt x="16" y="225"/>
                    </a:lnTo>
                    <a:lnTo>
                      <a:pt x="29" y="241"/>
                    </a:lnTo>
                    <a:lnTo>
                      <a:pt x="45" y="261"/>
                    </a:lnTo>
                    <a:lnTo>
                      <a:pt x="62" y="274"/>
                    </a:lnTo>
                    <a:lnTo>
                      <a:pt x="83" y="286"/>
                    </a:lnTo>
                    <a:lnTo>
                      <a:pt x="103" y="299"/>
                    </a:lnTo>
                    <a:lnTo>
                      <a:pt x="128" y="304"/>
                    </a:lnTo>
                    <a:lnTo>
                      <a:pt x="153" y="304"/>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701" name="Freeform 204">
                <a:extLst>
                  <a:ext uri="{FF2B5EF4-FFF2-40B4-BE49-F238E27FC236}">
                    <a16:creationId xmlns:a16="http://schemas.microsoft.com/office/drawing/2014/main" id="{BFC05AF8-E8D6-4221-87D7-582350FE703F}"/>
                  </a:ext>
                </a:extLst>
              </p:cNvPr>
              <p:cNvSpPr>
                <a:spLocks/>
              </p:cNvSpPr>
              <p:nvPr/>
            </p:nvSpPr>
            <p:spPr bwMode="auto">
              <a:xfrm>
                <a:off x="2263" y="1052"/>
                <a:ext cx="54" cy="54"/>
              </a:xfrm>
              <a:custGeom>
                <a:avLst/>
                <a:gdLst>
                  <a:gd name="T0" fmla="*/ 28 w 269"/>
                  <a:gd name="T1" fmla="*/ 54 h 274"/>
                  <a:gd name="T2" fmla="*/ 32 w 269"/>
                  <a:gd name="T3" fmla="*/ 53 h 274"/>
                  <a:gd name="T4" fmla="*/ 36 w 269"/>
                  <a:gd name="T5" fmla="*/ 52 h 274"/>
                  <a:gd name="T6" fmla="*/ 40 w 269"/>
                  <a:gd name="T7" fmla="*/ 50 h 274"/>
                  <a:gd name="T8" fmla="*/ 43 w 269"/>
                  <a:gd name="T9" fmla="*/ 48 h 274"/>
                  <a:gd name="T10" fmla="*/ 47 w 269"/>
                  <a:gd name="T11" fmla="*/ 46 h 274"/>
                  <a:gd name="T12" fmla="*/ 49 w 269"/>
                  <a:gd name="T13" fmla="*/ 42 h 274"/>
                  <a:gd name="T14" fmla="*/ 52 w 269"/>
                  <a:gd name="T15" fmla="*/ 39 h 274"/>
                  <a:gd name="T16" fmla="*/ 53 w 269"/>
                  <a:gd name="T17" fmla="*/ 35 h 274"/>
                  <a:gd name="T18" fmla="*/ 54 w 269"/>
                  <a:gd name="T19" fmla="*/ 31 h 274"/>
                  <a:gd name="T20" fmla="*/ 54 w 269"/>
                  <a:gd name="T21" fmla="*/ 27 h 274"/>
                  <a:gd name="T22" fmla="*/ 54 w 269"/>
                  <a:gd name="T23" fmla="*/ 23 h 274"/>
                  <a:gd name="T24" fmla="*/ 53 w 269"/>
                  <a:gd name="T25" fmla="*/ 19 h 274"/>
                  <a:gd name="T26" fmla="*/ 52 w 269"/>
                  <a:gd name="T27" fmla="*/ 15 h 274"/>
                  <a:gd name="T28" fmla="*/ 49 w 269"/>
                  <a:gd name="T29" fmla="*/ 11 h 274"/>
                  <a:gd name="T30" fmla="*/ 47 w 269"/>
                  <a:gd name="T31" fmla="*/ 8 h 274"/>
                  <a:gd name="T32" fmla="*/ 43 w 269"/>
                  <a:gd name="T33" fmla="*/ 6 h 274"/>
                  <a:gd name="T34" fmla="*/ 40 w 269"/>
                  <a:gd name="T35" fmla="*/ 3 h 274"/>
                  <a:gd name="T36" fmla="*/ 36 w 269"/>
                  <a:gd name="T37" fmla="*/ 1 h 274"/>
                  <a:gd name="T38" fmla="*/ 32 w 269"/>
                  <a:gd name="T39" fmla="*/ 1 h 274"/>
                  <a:gd name="T40" fmla="*/ 28 w 269"/>
                  <a:gd name="T41" fmla="*/ 0 h 274"/>
                  <a:gd name="T42" fmla="*/ 22 w 269"/>
                  <a:gd name="T43" fmla="*/ 1 h 274"/>
                  <a:gd name="T44" fmla="*/ 18 w 269"/>
                  <a:gd name="T45" fmla="*/ 1 h 274"/>
                  <a:gd name="T46" fmla="*/ 15 w 269"/>
                  <a:gd name="T47" fmla="*/ 3 h 274"/>
                  <a:gd name="T48" fmla="*/ 11 w 269"/>
                  <a:gd name="T49" fmla="*/ 6 h 274"/>
                  <a:gd name="T50" fmla="*/ 8 w 269"/>
                  <a:gd name="T51" fmla="*/ 8 h 274"/>
                  <a:gd name="T52" fmla="*/ 5 w 269"/>
                  <a:gd name="T53" fmla="*/ 11 h 274"/>
                  <a:gd name="T54" fmla="*/ 3 w 269"/>
                  <a:gd name="T55" fmla="*/ 15 h 274"/>
                  <a:gd name="T56" fmla="*/ 2 w 269"/>
                  <a:gd name="T57" fmla="*/ 19 h 274"/>
                  <a:gd name="T58" fmla="*/ 0 w 269"/>
                  <a:gd name="T59" fmla="*/ 23 h 274"/>
                  <a:gd name="T60" fmla="*/ 0 w 269"/>
                  <a:gd name="T61" fmla="*/ 27 h 274"/>
                  <a:gd name="T62" fmla="*/ 0 w 269"/>
                  <a:gd name="T63" fmla="*/ 28 h 274"/>
                  <a:gd name="T64" fmla="*/ 0 w 269"/>
                  <a:gd name="T65" fmla="*/ 28 h 274"/>
                  <a:gd name="T66" fmla="*/ 1 w 269"/>
                  <a:gd name="T67" fmla="*/ 33 h 274"/>
                  <a:gd name="T68" fmla="*/ 2 w 269"/>
                  <a:gd name="T69" fmla="*/ 37 h 274"/>
                  <a:gd name="T70" fmla="*/ 3 w 269"/>
                  <a:gd name="T71" fmla="*/ 40 h 274"/>
                  <a:gd name="T72" fmla="*/ 6 w 269"/>
                  <a:gd name="T73" fmla="*/ 43 h 274"/>
                  <a:gd name="T74" fmla="*/ 8 w 269"/>
                  <a:gd name="T75" fmla="*/ 47 h 274"/>
                  <a:gd name="T76" fmla="*/ 12 w 269"/>
                  <a:gd name="T77" fmla="*/ 49 h 274"/>
                  <a:gd name="T78" fmla="*/ 15 w 269"/>
                  <a:gd name="T79" fmla="*/ 50 h 274"/>
                  <a:gd name="T80" fmla="*/ 19 w 269"/>
                  <a:gd name="T81" fmla="*/ 52 h 274"/>
                  <a:gd name="T82" fmla="*/ 22 w 269"/>
                  <a:gd name="T83" fmla="*/ 53 h 274"/>
                  <a:gd name="T84" fmla="*/ 28 w 269"/>
                  <a:gd name="T85" fmla="*/ 54 h 27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9"/>
                  <a:gd name="T130" fmla="*/ 0 h 274"/>
                  <a:gd name="T131" fmla="*/ 269 w 269"/>
                  <a:gd name="T132" fmla="*/ 274 h 27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9" h="274">
                    <a:moveTo>
                      <a:pt x="137" y="274"/>
                    </a:moveTo>
                    <a:lnTo>
                      <a:pt x="158" y="269"/>
                    </a:lnTo>
                    <a:lnTo>
                      <a:pt x="179" y="265"/>
                    </a:lnTo>
                    <a:lnTo>
                      <a:pt x="199" y="256"/>
                    </a:lnTo>
                    <a:lnTo>
                      <a:pt x="215" y="245"/>
                    </a:lnTo>
                    <a:lnTo>
                      <a:pt x="233" y="232"/>
                    </a:lnTo>
                    <a:lnTo>
                      <a:pt x="245" y="215"/>
                    </a:lnTo>
                    <a:lnTo>
                      <a:pt x="258" y="198"/>
                    </a:lnTo>
                    <a:lnTo>
                      <a:pt x="266" y="178"/>
                    </a:lnTo>
                    <a:lnTo>
                      <a:pt x="269" y="157"/>
                    </a:lnTo>
                    <a:lnTo>
                      <a:pt x="269" y="137"/>
                    </a:lnTo>
                    <a:lnTo>
                      <a:pt x="269" y="115"/>
                    </a:lnTo>
                    <a:lnTo>
                      <a:pt x="266" y="95"/>
                    </a:lnTo>
                    <a:lnTo>
                      <a:pt x="258" y="74"/>
                    </a:lnTo>
                    <a:lnTo>
                      <a:pt x="245" y="58"/>
                    </a:lnTo>
                    <a:lnTo>
                      <a:pt x="233" y="41"/>
                    </a:lnTo>
                    <a:lnTo>
                      <a:pt x="215" y="29"/>
                    </a:lnTo>
                    <a:lnTo>
                      <a:pt x="199" y="16"/>
                    </a:lnTo>
                    <a:lnTo>
                      <a:pt x="179" y="7"/>
                    </a:lnTo>
                    <a:lnTo>
                      <a:pt x="158" y="4"/>
                    </a:lnTo>
                    <a:lnTo>
                      <a:pt x="137" y="0"/>
                    </a:lnTo>
                    <a:lnTo>
                      <a:pt x="112" y="4"/>
                    </a:lnTo>
                    <a:lnTo>
                      <a:pt x="91" y="7"/>
                    </a:lnTo>
                    <a:lnTo>
                      <a:pt x="75" y="16"/>
                    </a:lnTo>
                    <a:lnTo>
                      <a:pt x="54" y="29"/>
                    </a:lnTo>
                    <a:lnTo>
                      <a:pt x="42" y="41"/>
                    </a:lnTo>
                    <a:lnTo>
                      <a:pt x="25" y="58"/>
                    </a:lnTo>
                    <a:lnTo>
                      <a:pt x="17" y="74"/>
                    </a:lnTo>
                    <a:lnTo>
                      <a:pt x="8" y="95"/>
                    </a:lnTo>
                    <a:lnTo>
                      <a:pt x="0" y="115"/>
                    </a:lnTo>
                    <a:lnTo>
                      <a:pt x="0" y="137"/>
                    </a:lnTo>
                    <a:lnTo>
                      <a:pt x="0" y="140"/>
                    </a:lnTo>
                    <a:lnTo>
                      <a:pt x="0" y="144"/>
                    </a:lnTo>
                    <a:lnTo>
                      <a:pt x="4" y="166"/>
                    </a:lnTo>
                    <a:lnTo>
                      <a:pt x="8" y="186"/>
                    </a:lnTo>
                    <a:lnTo>
                      <a:pt x="17" y="203"/>
                    </a:lnTo>
                    <a:lnTo>
                      <a:pt x="29" y="220"/>
                    </a:lnTo>
                    <a:lnTo>
                      <a:pt x="42" y="236"/>
                    </a:lnTo>
                    <a:lnTo>
                      <a:pt x="58" y="248"/>
                    </a:lnTo>
                    <a:lnTo>
                      <a:pt x="75" y="256"/>
                    </a:lnTo>
                    <a:lnTo>
                      <a:pt x="96" y="265"/>
                    </a:lnTo>
                    <a:lnTo>
                      <a:pt x="112" y="269"/>
                    </a:lnTo>
                    <a:lnTo>
                      <a:pt x="137" y="274"/>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702" name="Freeform 205">
                <a:extLst>
                  <a:ext uri="{FF2B5EF4-FFF2-40B4-BE49-F238E27FC236}">
                    <a16:creationId xmlns:a16="http://schemas.microsoft.com/office/drawing/2014/main" id="{BE056DBD-68BB-49B4-BDE0-96D629739191}"/>
                  </a:ext>
                </a:extLst>
              </p:cNvPr>
              <p:cNvSpPr>
                <a:spLocks/>
              </p:cNvSpPr>
              <p:nvPr/>
            </p:nvSpPr>
            <p:spPr bwMode="auto">
              <a:xfrm>
                <a:off x="2266" y="1053"/>
                <a:ext cx="47" cy="48"/>
              </a:xfrm>
              <a:custGeom>
                <a:avLst/>
                <a:gdLst>
                  <a:gd name="T0" fmla="*/ 23 w 236"/>
                  <a:gd name="T1" fmla="*/ 48 h 238"/>
                  <a:gd name="T2" fmla="*/ 27 w 236"/>
                  <a:gd name="T3" fmla="*/ 48 h 238"/>
                  <a:gd name="T4" fmla="*/ 30 w 236"/>
                  <a:gd name="T5" fmla="*/ 46 h 238"/>
                  <a:gd name="T6" fmla="*/ 35 w 236"/>
                  <a:gd name="T7" fmla="*/ 45 h 238"/>
                  <a:gd name="T8" fmla="*/ 37 w 236"/>
                  <a:gd name="T9" fmla="*/ 43 h 238"/>
                  <a:gd name="T10" fmla="*/ 40 w 236"/>
                  <a:gd name="T11" fmla="*/ 40 h 238"/>
                  <a:gd name="T12" fmla="*/ 42 w 236"/>
                  <a:gd name="T13" fmla="*/ 38 h 238"/>
                  <a:gd name="T14" fmla="*/ 45 w 236"/>
                  <a:gd name="T15" fmla="*/ 34 h 238"/>
                  <a:gd name="T16" fmla="*/ 46 w 236"/>
                  <a:gd name="T17" fmla="*/ 31 h 238"/>
                  <a:gd name="T18" fmla="*/ 47 w 236"/>
                  <a:gd name="T19" fmla="*/ 28 h 238"/>
                  <a:gd name="T20" fmla="*/ 47 w 236"/>
                  <a:gd name="T21" fmla="*/ 24 h 238"/>
                  <a:gd name="T22" fmla="*/ 47 w 236"/>
                  <a:gd name="T23" fmla="*/ 20 h 238"/>
                  <a:gd name="T24" fmla="*/ 46 w 236"/>
                  <a:gd name="T25" fmla="*/ 16 h 238"/>
                  <a:gd name="T26" fmla="*/ 45 w 236"/>
                  <a:gd name="T27" fmla="*/ 13 h 238"/>
                  <a:gd name="T28" fmla="*/ 42 w 236"/>
                  <a:gd name="T29" fmla="*/ 9 h 238"/>
                  <a:gd name="T30" fmla="*/ 40 w 236"/>
                  <a:gd name="T31" fmla="*/ 7 h 238"/>
                  <a:gd name="T32" fmla="*/ 37 w 236"/>
                  <a:gd name="T33" fmla="*/ 4 h 238"/>
                  <a:gd name="T34" fmla="*/ 35 w 236"/>
                  <a:gd name="T35" fmla="*/ 3 h 238"/>
                  <a:gd name="T36" fmla="*/ 30 w 236"/>
                  <a:gd name="T37" fmla="*/ 1 h 238"/>
                  <a:gd name="T38" fmla="*/ 27 w 236"/>
                  <a:gd name="T39" fmla="*/ 0 h 238"/>
                  <a:gd name="T40" fmla="*/ 23 w 236"/>
                  <a:gd name="T41" fmla="*/ 0 h 238"/>
                  <a:gd name="T42" fmla="*/ 20 w 236"/>
                  <a:gd name="T43" fmla="*/ 0 h 238"/>
                  <a:gd name="T44" fmla="*/ 16 w 236"/>
                  <a:gd name="T45" fmla="*/ 1 h 238"/>
                  <a:gd name="T46" fmla="*/ 12 w 236"/>
                  <a:gd name="T47" fmla="*/ 3 h 238"/>
                  <a:gd name="T48" fmla="*/ 10 w 236"/>
                  <a:gd name="T49" fmla="*/ 4 h 238"/>
                  <a:gd name="T50" fmla="*/ 7 w 236"/>
                  <a:gd name="T51" fmla="*/ 7 h 238"/>
                  <a:gd name="T52" fmla="*/ 4 w 236"/>
                  <a:gd name="T53" fmla="*/ 9 h 238"/>
                  <a:gd name="T54" fmla="*/ 2 w 236"/>
                  <a:gd name="T55" fmla="*/ 13 h 238"/>
                  <a:gd name="T56" fmla="*/ 1 w 236"/>
                  <a:gd name="T57" fmla="*/ 16 h 238"/>
                  <a:gd name="T58" fmla="*/ 0 w 236"/>
                  <a:gd name="T59" fmla="*/ 19 h 238"/>
                  <a:gd name="T60" fmla="*/ 0 w 236"/>
                  <a:gd name="T61" fmla="*/ 24 h 238"/>
                  <a:gd name="T62" fmla="*/ 0 w 236"/>
                  <a:gd name="T63" fmla="*/ 24 h 238"/>
                  <a:gd name="T64" fmla="*/ 0 w 236"/>
                  <a:gd name="T65" fmla="*/ 25 h 238"/>
                  <a:gd name="T66" fmla="*/ 0 w 236"/>
                  <a:gd name="T67" fmla="*/ 29 h 238"/>
                  <a:gd name="T68" fmla="*/ 1 w 236"/>
                  <a:gd name="T69" fmla="*/ 32 h 238"/>
                  <a:gd name="T70" fmla="*/ 2 w 236"/>
                  <a:gd name="T71" fmla="*/ 35 h 238"/>
                  <a:gd name="T72" fmla="*/ 5 w 236"/>
                  <a:gd name="T73" fmla="*/ 39 h 238"/>
                  <a:gd name="T74" fmla="*/ 7 w 236"/>
                  <a:gd name="T75" fmla="*/ 41 h 238"/>
                  <a:gd name="T76" fmla="*/ 10 w 236"/>
                  <a:gd name="T77" fmla="*/ 44 h 238"/>
                  <a:gd name="T78" fmla="*/ 13 w 236"/>
                  <a:gd name="T79" fmla="*/ 45 h 238"/>
                  <a:gd name="T80" fmla="*/ 17 w 236"/>
                  <a:gd name="T81" fmla="*/ 47 h 238"/>
                  <a:gd name="T82" fmla="*/ 20 w 236"/>
                  <a:gd name="T83" fmla="*/ 48 h 238"/>
                  <a:gd name="T84" fmla="*/ 23 w 236"/>
                  <a:gd name="T85" fmla="*/ 48 h 23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6"/>
                  <a:gd name="T130" fmla="*/ 0 h 238"/>
                  <a:gd name="T131" fmla="*/ 236 w 236"/>
                  <a:gd name="T132" fmla="*/ 238 h 23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6" h="238">
                    <a:moveTo>
                      <a:pt x="116" y="238"/>
                    </a:moveTo>
                    <a:lnTo>
                      <a:pt x="137" y="238"/>
                    </a:lnTo>
                    <a:lnTo>
                      <a:pt x="153" y="229"/>
                    </a:lnTo>
                    <a:lnTo>
                      <a:pt x="174" y="225"/>
                    </a:lnTo>
                    <a:lnTo>
                      <a:pt x="186" y="213"/>
                    </a:lnTo>
                    <a:lnTo>
                      <a:pt x="202" y="200"/>
                    </a:lnTo>
                    <a:lnTo>
                      <a:pt x="211" y="187"/>
                    </a:lnTo>
                    <a:lnTo>
                      <a:pt x="224" y="171"/>
                    </a:lnTo>
                    <a:lnTo>
                      <a:pt x="232" y="155"/>
                    </a:lnTo>
                    <a:lnTo>
                      <a:pt x="236" y="137"/>
                    </a:lnTo>
                    <a:lnTo>
                      <a:pt x="236" y="117"/>
                    </a:lnTo>
                    <a:lnTo>
                      <a:pt x="236" y="101"/>
                    </a:lnTo>
                    <a:lnTo>
                      <a:pt x="232" y="79"/>
                    </a:lnTo>
                    <a:lnTo>
                      <a:pt x="224" y="63"/>
                    </a:lnTo>
                    <a:lnTo>
                      <a:pt x="211" y="47"/>
                    </a:lnTo>
                    <a:lnTo>
                      <a:pt x="202" y="34"/>
                    </a:lnTo>
                    <a:lnTo>
                      <a:pt x="186" y="22"/>
                    </a:lnTo>
                    <a:lnTo>
                      <a:pt x="174" y="13"/>
                    </a:lnTo>
                    <a:lnTo>
                      <a:pt x="153" y="5"/>
                    </a:lnTo>
                    <a:lnTo>
                      <a:pt x="137" y="0"/>
                    </a:lnTo>
                    <a:lnTo>
                      <a:pt x="116" y="0"/>
                    </a:lnTo>
                    <a:lnTo>
                      <a:pt x="99" y="0"/>
                    </a:lnTo>
                    <a:lnTo>
                      <a:pt x="78" y="5"/>
                    </a:lnTo>
                    <a:lnTo>
                      <a:pt x="62" y="13"/>
                    </a:lnTo>
                    <a:lnTo>
                      <a:pt x="49" y="22"/>
                    </a:lnTo>
                    <a:lnTo>
                      <a:pt x="33" y="34"/>
                    </a:lnTo>
                    <a:lnTo>
                      <a:pt x="20" y="47"/>
                    </a:lnTo>
                    <a:lnTo>
                      <a:pt x="12" y="63"/>
                    </a:lnTo>
                    <a:lnTo>
                      <a:pt x="4" y="79"/>
                    </a:lnTo>
                    <a:lnTo>
                      <a:pt x="0" y="96"/>
                    </a:lnTo>
                    <a:lnTo>
                      <a:pt x="0" y="117"/>
                    </a:lnTo>
                    <a:lnTo>
                      <a:pt x="0" y="121"/>
                    </a:lnTo>
                    <a:lnTo>
                      <a:pt x="0" y="125"/>
                    </a:lnTo>
                    <a:lnTo>
                      <a:pt x="0" y="142"/>
                    </a:lnTo>
                    <a:lnTo>
                      <a:pt x="4" y="159"/>
                    </a:lnTo>
                    <a:lnTo>
                      <a:pt x="12" y="175"/>
                    </a:lnTo>
                    <a:lnTo>
                      <a:pt x="24" y="191"/>
                    </a:lnTo>
                    <a:lnTo>
                      <a:pt x="37" y="204"/>
                    </a:lnTo>
                    <a:lnTo>
                      <a:pt x="49" y="216"/>
                    </a:lnTo>
                    <a:lnTo>
                      <a:pt x="66" y="225"/>
                    </a:lnTo>
                    <a:lnTo>
                      <a:pt x="83" y="233"/>
                    </a:lnTo>
                    <a:lnTo>
                      <a:pt x="99" y="238"/>
                    </a:lnTo>
                    <a:lnTo>
                      <a:pt x="116" y="238"/>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703" name="Freeform 206">
                <a:extLst>
                  <a:ext uri="{FF2B5EF4-FFF2-40B4-BE49-F238E27FC236}">
                    <a16:creationId xmlns:a16="http://schemas.microsoft.com/office/drawing/2014/main" id="{8828DD89-12E9-4D54-BE79-C81E2DF18632}"/>
                  </a:ext>
                </a:extLst>
              </p:cNvPr>
              <p:cNvSpPr>
                <a:spLocks/>
              </p:cNvSpPr>
              <p:nvPr/>
            </p:nvSpPr>
            <p:spPr bwMode="auto">
              <a:xfrm>
                <a:off x="2267" y="1054"/>
                <a:ext cx="42" cy="41"/>
              </a:xfrm>
              <a:custGeom>
                <a:avLst/>
                <a:gdLst>
                  <a:gd name="T0" fmla="*/ 21 w 207"/>
                  <a:gd name="T1" fmla="*/ 41 h 203"/>
                  <a:gd name="T2" fmla="*/ 24 w 207"/>
                  <a:gd name="T3" fmla="*/ 41 h 203"/>
                  <a:gd name="T4" fmla="*/ 28 w 207"/>
                  <a:gd name="T5" fmla="*/ 40 h 203"/>
                  <a:gd name="T6" fmla="*/ 30 w 207"/>
                  <a:gd name="T7" fmla="*/ 39 h 203"/>
                  <a:gd name="T8" fmla="*/ 34 w 207"/>
                  <a:gd name="T9" fmla="*/ 37 h 203"/>
                  <a:gd name="T10" fmla="*/ 36 w 207"/>
                  <a:gd name="T11" fmla="*/ 35 h 203"/>
                  <a:gd name="T12" fmla="*/ 38 w 207"/>
                  <a:gd name="T13" fmla="*/ 33 h 203"/>
                  <a:gd name="T14" fmla="*/ 39 w 207"/>
                  <a:gd name="T15" fmla="*/ 30 h 203"/>
                  <a:gd name="T16" fmla="*/ 40 w 207"/>
                  <a:gd name="T17" fmla="*/ 27 h 203"/>
                  <a:gd name="T18" fmla="*/ 41 w 207"/>
                  <a:gd name="T19" fmla="*/ 23 h 203"/>
                  <a:gd name="T20" fmla="*/ 42 w 207"/>
                  <a:gd name="T21" fmla="*/ 20 h 203"/>
                  <a:gd name="T22" fmla="*/ 41 w 207"/>
                  <a:gd name="T23" fmla="*/ 17 h 203"/>
                  <a:gd name="T24" fmla="*/ 40 w 207"/>
                  <a:gd name="T25" fmla="*/ 14 h 203"/>
                  <a:gd name="T26" fmla="*/ 39 w 207"/>
                  <a:gd name="T27" fmla="*/ 11 h 203"/>
                  <a:gd name="T28" fmla="*/ 38 w 207"/>
                  <a:gd name="T29" fmla="*/ 8 h 203"/>
                  <a:gd name="T30" fmla="*/ 36 w 207"/>
                  <a:gd name="T31" fmla="*/ 6 h 203"/>
                  <a:gd name="T32" fmla="*/ 34 w 207"/>
                  <a:gd name="T33" fmla="*/ 4 h 203"/>
                  <a:gd name="T34" fmla="*/ 30 w 207"/>
                  <a:gd name="T35" fmla="*/ 3 h 203"/>
                  <a:gd name="T36" fmla="*/ 28 w 207"/>
                  <a:gd name="T37" fmla="*/ 1 h 203"/>
                  <a:gd name="T38" fmla="*/ 24 w 207"/>
                  <a:gd name="T39" fmla="*/ 0 h 203"/>
                  <a:gd name="T40" fmla="*/ 21 w 207"/>
                  <a:gd name="T41" fmla="*/ 0 h 203"/>
                  <a:gd name="T42" fmla="*/ 17 w 207"/>
                  <a:gd name="T43" fmla="*/ 0 h 203"/>
                  <a:gd name="T44" fmla="*/ 14 w 207"/>
                  <a:gd name="T45" fmla="*/ 1 h 203"/>
                  <a:gd name="T46" fmla="*/ 12 w 207"/>
                  <a:gd name="T47" fmla="*/ 2 h 203"/>
                  <a:gd name="T48" fmla="*/ 9 w 207"/>
                  <a:gd name="T49" fmla="*/ 3 h 203"/>
                  <a:gd name="T50" fmla="*/ 7 w 207"/>
                  <a:gd name="T51" fmla="*/ 6 h 203"/>
                  <a:gd name="T52" fmla="*/ 4 w 207"/>
                  <a:gd name="T53" fmla="*/ 8 h 203"/>
                  <a:gd name="T54" fmla="*/ 2 w 207"/>
                  <a:gd name="T55" fmla="*/ 11 h 203"/>
                  <a:gd name="T56" fmla="*/ 2 w 207"/>
                  <a:gd name="T57" fmla="*/ 13 h 203"/>
                  <a:gd name="T58" fmla="*/ 1 w 207"/>
                  <a:gd name="T59" fmla="*/ 17 h 203"/>
                  <a:gd name="T60" fmla="*/ 0 w 207"/>
                  <a:gd name="T61" fmla="*/ 20 h 203"/>
                  <a:gd name="T62" fmla="*/ 0 w 207"/>
                  <a:gd name="T63" fmla="*/ 21 h 203"/>
                  <a:gd name="T64" fmla="*/ 1 w 207"/>
                  <a:gd name="T65" fmla="*/ 24 h 203"/>
                  <a:gd name="T66" fmla="*/ 2 w 207"/>
                  <a:gd name="T67" fmla="*/ 28 h 203"/>
                  <a:gd name="T68" fmla="*/ 2 w 207"/>
                  <a:gd name="T69" fmla="*/ 30 h 203"/>
                  <a:gd name="T70" fmla="*/ 4 w 207"/>
                  <a:gd name="T71" fmla="*/ 33 h 203"/>
                  <a:gd name="T72" fmla="*/ 7 w 207"/>
                  <a:gd name="T73" fmla="*/ 35 h 203"/>
                  <a:gd name="T74" fmla="*/ 9 w 207"/>
                  <a:gd name="T75" fmla="*/ 38 h 203"/>
                  <a:gd name="T76" fmla="*/ 12 w 207"/>
                  <a:gd name="T77" fmla="*/ 39 h 203"/>
                  <a:gd name="T78" fmla="*/ 14 w 207"/>
                  <a:gd name="T79" fmla="*/ 40 h 203"/>
                  <a:gd name="T80" fmla="*/ 17 w 207"/>
                  <a:gd name="T81" fmla="*/ 41 h 203"/>
                  <a:gd name="T82" fmla="*/ 21 w 207"/>
                  <a:gd name="T83" fmla="*/ 41 h 20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7"/>
                  <a:gd name="T127" fmla="*/ 0 h 203"/>
                  <a:gd name="T128" fmla="*/ 207 w 207"/>
                  <a:gd name="T129" fmla="*/ 203 h 20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7" h="203">
                    <a:moveTo>
                      <a:pt x="104" y="203"/>
                    </a:moveTo>
                    <a:lnTo>
                      <a:pt x="120" y="203"/>
                    </a:lnTo>
                    <a:lnTo>
                      <a:pt x="137" y="199"/>
                    </a:lnTo>
                    <a:lnTo>
                      <a:pt x="149" y="191"/>
                    </a:lnTo>
                    <a:lnTo>
                      <a:pt x="166" y="182"/>
                    </a:lnTo>
                    <a:lnTo>
                      <a:pt x="178" y="174"/>
                    </a:lnTo>
                    <a:lnTo>
                      <a:pt x="187" y="161"/>
                    </a:lnTo>
                    <a:lnTo>
                      <a:pt x="194" y="150"/>
                    </a:lnTo>
                    <a:lnTo>
                      <a:pt x="199" y="132"/>
                    </a:lnTo>
                    <a:lnTo>
                      <a:pt x="203" y="116"/>
                    </a:lnTo>
                    <a:lnTo>
                      <a:pt x="207" y="100"/>
                    </a:lnTo>
                    <a:lnTo>
                      <a:pt x="203" y="83"/>
                    </a:lnTo>
                    <a:lnTo>
                      <a:pt x="199" y="71"/>
                    </a:lnTo>
                    <a:lnTo>
                      <a:pt x="194" y="54"/>
                    </a:lnTo>
                    <a:lnTo>
                      <a:pt x="187" y="42"/>
                    </a:lnTo>
                    <a:lnTo>
                      <a:pt x="178" y="29"/>
                    </a:lnTo>
                    <a:lnTo>
                      <a:pt x="166" y="20"/>
                    </a:lnTo>
                    <a:lnTo>
                      <a:pt x="149" y="13"/>
                    </a:lnTo>
                    <a:lnTo>
                      <a:pt x="137" y="4"/>
                    </a:lnTo>
                    <a:lnTo>
                      <a:pt x="120" y="0"/>
                    </a:lnTo>
                    <a:lnTo>
                      <a:pt x="104" y="0"/>
                    </a:lnTo>
                    <a:lnTo>
                      <a:pt x="86" y="0"/>
                    </a:lnTo>
                    <a:lnTo>
                      <a:pt x="70" y="4"/>
                    </a:lnTo>
                    <a:lnTo>
                      <a:pt x="58" y="8"/>
                    </a:lnTo>
                    <a:lnTo>
                      <a:pt x="45" y="17"/>
                    </a:lnTo>
                    <a:lnTo>
                      <a:pt x="33" y="29"/>
                    </a:lnTo>
                    <a:lnTo>
                      <a:pt x="21" y="42"/>
                    </a:lnTo>
                    <a:lnTo>
                      <a:pt x="12" y="54"/>
                    </a:lnTo>
                    <a:lnTo>
                      <a:pt x="8" y="66"/>
                    </a:lnTo>
                    <a:lnTo>
                      <a:pt x="4" y="83"/>
                    </a:lnTo>
                    <a:lnTo>
                      <a:pt x="0" y="100"/>
                    </a:lnTo>
                    <a:lnTo>
                      <a:pt x="0" y="103"/>
                    </a:lnTo>
                    <a:lnTo>
                      <a:pt x="4" y="120"/>
                    </a:lnTo>
                    <a:lnTo>
                      <a:pt x="8" y="137"/>
                    </a:lnTo>
                    <a:lnTo>
                      <a:pt x="12" y="150"/>
                    </a:lnTo>
                    <a:lnTo>
                      <a:pt x="21" y="161"/>
                    </a:lnTo>
                    <a:lnTo>
                      <a:pt x="33" y="174"/>
                    </a:lnTo>
                    <a:lnTo>
                      <a:pt x="45" y="186"/>
                    </a:lnTo>
                    <a:lnTo>
                      <a:pt x="58" y="191"/>
                    </a:lnTo>
                    <a:lnTo>
                      <a:pt x="70" y="199"/>
                    </a:lnTo>
                    <a:lnTo>
                      <a:pt x="86" y="203"/>
                    </a:lnTo>
                    <a:lnTo>
                      <a:pt x="104" y="203"/>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704" name="Freeform 207">
                <a:extLst>
                  <a:ext uri="{FF2B5EF4-FFF2-40B4-BE49-F238E27FC236}">
                    <a16:creationId xmlns:a16="http://schemas.microsoft.com/office/drawing/2014/main" id="{B116557D-7106-4CEE-8052-6D7A4B272904}"/>
                  </a:ext>
                </a:extLst>
              </p:cNvPr>
              <p:cNvSpPr>
                <a:spLocks/>
              </p:cNvSpPr>
              <p:nvPr/>
            </p:nvSpPr>
            <p:spPr bwMode="auto">
              <a:xfrm>
                <a:off x="2270" y="1055"/>
                <a:ext cx="35" cy="34"/>
              </a:xfrm>
              <a:custGeom>
                <a:avLst/>
                <a:gdLst>
                  <a:gd name="T0" fmla="*/ 17 w 175"/>
                  <a:gd name="T1" fmla="*/ 34 h 170"/>
                  <a:gd name="T2" fmla="*/ 20 w 175"/>
                  <a:gd name="T3" fmla="*/ 34 h 170"/>
                  <a:gd name="T4" fmla="*/ 22 w 175"/>
                  <a:gd name="T5" fmla="*/ 33 h 170"/>
                  <a:gd name="T6" fmla="*/ 25 w 175"/>
                  <a:gd name="T7" fmla="*/ 32 h 170"/>
                  <a:gd name="T8" fmla="*/ 27 w 175"/>
                  <a:gd name="T9" fmla="*/ 31 h 170"/>
                  <a:gd name="T10" fmla="*/ 29 w 175"/>
                  <a:gd name="T11" fmla="*/ 29 h 170"/>
                  <a:gd name="T12" fmla="*/ 32 w 175"/>
                  <a:gd name="T13" fmla="*/ 27 h 170"/>
                  <a:gd name="T14" fmla="*/ 32 w 175"/>
                  <a:gd name="T15" fmla="*/ 25 h 170"/>
                  <a:gd name="T16" fmla="*/ 33 w 175"/>
                  <a:gd name="T17" fmla="*/ 22 h 170"/>
                  <a:gd name="T18" fmla="*/ 34 w 175"/>
                  <a:gd name="T19" fmla="*/ 20 h 170"/>
                  <a:gd name="T20" fmla="*/ 35 w 175"/>
                  <a:gd name="T21" fmla="*/ 17 h 170"/>
                  <a:gd name="T22" fmla="*/ 34 w 175"/>
                  <a:gd name="T23" fmla="*/ 14 h 170"/>
                  <a:gd name="T24" fmla="*/ 33 w 175"/>
                  <a:gd name="T25" fmla="*/ 12 h 170"/>
                  <a:gd name="T26" fmla="*/ 32 w 175"/>
                  <a:gd name="T27" fmla="*/ 9 h 170"/>
                  <a:gd name="T28" fmla="*/ 32 w 175"/>
                  <a:gd name="T29" fmla="*/ 7 h 170"/>
                  <a:gd name="T30" fmla="*/ 29 w 175"/>
                  <a:gd name="T31" fmla="*/ 5 h 170"/>
                  <a:gd name="T32" fmla="*/ 27 w 175"/>
                  <a:gd name="T33" fmla="*/ 3 h 170"/>
                  <a:gd name="T34" fmla="*/ 25 w 175"/>
                  <a:gd name="T35" fmla="*/ 2 h 170"/>
                  <a:gd name="T36" fmla="*/ 22 w 175"/>
                  <a:gd name="T37" fmla="*/ 1 h 170"/>
                  <a:gd name="T38" fmla="*/ 20 w 175"/>
                  <a:gd name="T39" fmla="*/ 0 h 170"/>
                  <a:gd name="T40" fmla="*/ 17 w 175"/>
                  <a:gd name="T41" fmla="*/ 0 h 170"/>
                  <a:gd name="T42" fmla="*/ 15 w 175"/>
                  <a:gd name="T43" fmla="*/ 0 h 170"/>
                  <a:gd name="T44" fmla="*/ 12 w 175"/>
                  <a:gd name="T45" fmla="*/ 1 h 170"/>
                  <a:gd name="T46" fmla="*/ 10 w 175"/>
                  <a:gd name="T47" fmla="*/ 2 h 170"/>
                  <a:gd name="T48" fmla="*/ 8 w 175"/>
                  <a:gd name="T49" fmla="*/ 3 h 170"/>
                  <a:gd name="T50" fmla="*/ 5 w 175"/>
                  <a:gd name="T51" fmla="*/ 5 h 170"/>
                  <a:gd name="T52" fmla="*/ 3 w 175"/>
                  <a:gd name="T53" fmla="*/ 7 h 170"/>
                  <a:gd name="T54" fmla="*/ 3 w 175"/>
                  <a:gd name="T55" fmla="*/ 9 h 170"/>
                  <a:gd name="T56" fmla="*/ 1 w 175"/>
                  <a:gd name="T57" fmla="*/ 12 h 170"/>
                  <a:gd name="T58" fmla="*/ 1 w 175"/>
                  <a:gd name="T59" fmla="*/ 14 h 170"/>
                  <a:gd name="T60" fmla="*/ 0 w 175"/>
                  <a:gd name="T61" fmla="*/ 17 h 170"/>
                  <a:gd name="T62" fmla="*/ 0 w 175"/>
                  <a:gd name="T63" fmla="*/ 17 h 170"/>
                  <a:gd name="T64" fmla="*/ 0 w 175"/>
                  <a:gd name="T65" fmla="*/ 20 h 170"/>
                  <a:gd name="T66" fmla="*/ 1 w 175"/>
                  <a:gd name="T67" fmla="*/ 23 h 170"/>
                  <a:gd name="T68" fmla="*/ 3 w 175"/>
                  <a:gd name="T69" fmla="*/ 25 h 170"/>
                  <a:gd name="T70" fmla="*/ 3 w 175"/>
                  <a:gd name="T71" fmla="*/ 27 h 170"/>
                  <a:gd name="T72" fmla="*/ 5 w 175"/>
                  <a:gd name="T73" fmla="*/ 29 h 170"/>
                  <a:gd name="T74" fmla="*/ 8 w 175"/>
                  <a:gd name="T75" fmla="*/ 31 h 170"/>
                  <a:gd name="T76" fmla="*/ 9 w 175"/>
                  <a:gd name="T77" fmla="*/ 32 h 170"/>
                  <a:gd name="T78" fmla="*/ 12 w 175"/>
                  <a:gd name="T79" fmla="*/ 33 h 170"/>
                  <a:gd name="T80" fmla="*/ 15 w 175"/>
                  <a:gd name="T81" fmla="*/ 34 h 170"/>
                  <a:gd name="T82" fmla="*/ 17 w 175"/>
                  <a:gd name="T83" fmla="*/ 34 h 1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5"/>
                  <a:gd name="T127" fmla="*/ 0 h 170"/>
                  <a:gd name="T128" fmla="*/ 175 w 175"/>
                  <a:gd name="T129" fmla="*/ 170 h 17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5" h="170">
                    <a:moveTo>
                      <a:pt x="87" y="170"/>
                    </a:moveTo>
                    <a:lnTo>
                      <a:pt x="100" y="170"/>
                    </a:lnTo>
                    <a:lnTo>
                      <a:pt x="112" y="166"/>
                    </a:lnTo>
                    <a:lnTo>
                      <a:pt x="125" y="162"/>
                    </a:lnTo>
                    <a:lnTo>
                      <a:pt x="137" y="153"/>
                    </a:lnTo>
                    <a:lnTo>
                      <a:pt x="146" y="146"/>
                    </a:lnTo>
                    <a:lnTo>
                      <a:pt x="158" y="137"/>
                    </a:lnTo>
                    <a:lnTo>
                      <a:pt x="162" y="124"/>
                    </a:lnTo>
                    <a:lnTo>
                      <a:pt x="166" y="112"/>
                    </a:lnTo>
                    <a:lnTo>
                      <a:pt x="171" y="99"/>
                    </a:lnTo>
                    <a:lnTo>
                      <a:pt x="175" y="87"/>
                    </a:lnTo>
                    <a:lnTo>
                      <a:pt x="171" y="70"/>
                    </a:lnTo>
                    <a:lnTo>
                      <a:pt x="166" y="58"/>
                    </a:lnTo>
                    <a:lnTo>
                      <a:pt x="162" y="45"/>
                    </a:lnTo>
                    <a:lnTo>
                      <a:pt x="158" y="33"/>
                    </a:lnTo>
                    <a:lnTo>
                      <a:pt x="146" y="25"/>
                    </a:lnTo>
                    <a:lnTo>
                      <a:pt x="137" y="16"/>
                    </a:lnTo>
                    <a:lnTo>
                      <a:pt x="125" y="9"/>
                    </a:lnTo>
                    <a:lnTo>
                      <a:pt x="112" y="4"/>
                    </a:lnTo>
                    <a:lnTo>
                      <a:pt x="100" y="0"/>
                    </a:lnTo>
                    <a:lnTo>
                      <a:pt x="87" y="0"/>
                    </a:lnTo>
                    <a:lnTo>
                      <a:pt x="74" y="0"/>
                    </a:lnTo>
                    <a:lnTo>
                      <a:pt x="58" y="4"/>
                    </a:lnTo>
                    <a:lnTo>
                      <a:pt x="50" y="9"/>
                    </a:lnTo>
                    <a:lnTo>
                      <a:pt x="38" y="16"/>
                    </a:lnTo>
                    <a:lnTo>
                      <a:pt x="25" y="25"/>
                    </a:lnTo>
                    <a:lnTo>
                      <a:pt x="17" y="33"/>
                    </a:lnTo>
                    <a:lnTo>
                      <a:pt x="13" y="45"/>
                    </a:lnTo>
                    <a:lnTo>
                      <a:pt x="4" y="58"/>
                    </a:lnTo>
                    <a:lnTo>
                      <a:pt x="4" y="70"/>
                    </a:lnTo>
                    <a:lnTo>
                      <a:pt x="0" y="83"/>
                    </a:lnTo>
                    <a:lnTo>
                      <a:pt x="0" y="87"/>
                    </a:lnTo>
                    <a:lnTo>
                      <a:pt x="0" y="99"/>
                    </a:lnTo>
                    <a:lnTo>
                      <a:pt x="4" y="116"/>
                    </a:lnTo>
                    <a:lnTo>
                      <a:pt x="13" y="124"/>
                    </a:lnTo>
                    <a:lnTo>
                      <a:pt x="17" y="137"/>
                    </a:lnTo>
                    <a:lnTo>
                      <a:pt x="25" y="146"/>
                    </a:lnTo>
                    <a:lnTo>
                      <a:pt x="38" y="153"/>
                    </a:lnTo>
                    <a:lnTo>
                      <a:pt x="46" y="162"/>
                    </a:lnTo>
                    <a:lnTo>
                      <a:pt x="58" y="166"/>
                    </a:lnTo>
                    <a:lnTo>
                      <a:pt x="74" y="170"/>
                    </a:lnTo>
                    <a:lnTo>
                      <a:pt x="87" y="170"/>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705" name="Freeform 208">
                <a:extLst>
                  <a:ext uri="{FF2B5EF4-FFF2-40B4-BE49-F238E27FC236}">
                    <a16:creationId xmlns:a16="http://schemas.microsoft.com/office/drawing/2014/main" id="{D08282C5-B5D1-4977-BB0C-474778B9C6EB}"/>
                  </a:ext>
                </a:extLst>
              </p:cNvPr>
              <p:cNvSpPr>
                <a:spLocks/>
              </p:cNvSpPr>
              <p:nvPr/>
            </p:nvSpPr>
            <p:spPr bwMode="auto">
              <a:xfrm>
                <a:off x="2272" y="1056"/>
                <a:ext cx="28" cy="28"/>
              </a:xfrm>
              <a:custGeom>
                <a:avLst/>
                <a:gdLst>
                  <a:gd name="T0" fmla="*/ 14 w 137"/>
                  <a:gd name="T1" fmla="*/ 28 h 142"/>
                  <a:gd name="T2" fmla="*/ 16 w 137"/>
                  <a:gd name="T3" fmla="*/ 27 h 142"/>
                  <a:gd name="T4" fmla="*/ 19 w 137"/>
                  <a:gd name="T5" fmla="*/ 27 h 142"/>
                  <a:gd name="T6" fmla="*/ 20 w 137"/>
                  <a:gd name="T7" fmla="*/ 26 h 142"/>
                  <a:gd name="T8" fmla="*/ 22 w 137"/>
                  <a:gd name="T9" fmla="*/ 24 h 142"/>
                  <a:gd name="T10" fmla="*/ 24 w 137"/>
                  <a:gd name="T11" fmla="*/ 24 h 142"/>
                  <a:gd name="T12" fmla="*/ 25 w 137"/>
                  <a:gd name="T13" fmla="*/ 22 h 142"/>
                  <a:gd name="T14" fmla="*/ 26 w 137"/>
                  <a:gd name="T15" fmla="*/ 21 h 142"/>
                  <a:gd name="T16" fmla="*/ 27 w 137"/>
                  <a:gd name="T17" fmla="*/ 18 h 142"/>
                  <a:gd name="T18" fmla="*/ 28 w 137"/>
                  <a:gd name="T19" fmla="*/ 16 h 142"/>
                  <a:gd name="T20" fmla="*/ 28 w 137"/>
                  <a:gd name="T21" fmla="*/ 14 h 142"/>
                  <a:gd name="T22" fmla="*/ 28 w 137"/>
                  <a:gd name="T23" fmla="*/ 11 h 142"/>
                  <a:gd name="T24" fmla="*/ 27 w 137"/>
                  <a:gd name="T25" fmla="*/ 10 h 142"/>
                  <a:gd name="T26" fmla="*/ 26 w 137"/>
                  <a:gd name="T27" fmla="*/ 7 h 142"/>
                  <a:gd name="T28" fmla="*/ 25 w 137"/>
                  <a:gd name="T29" fmla="*/ 6 h 142"/>
                  <a:gd name="T30" fmla="*/ 24 w 137"/>
                  <a:gd name="T31" fmla="*/ 4 h 142"/>
                  <a:gd name="T32" fmla="*/ 22 w 137"/>
                  <a:gd name="T33" fmla="*/ 2 h 142"/>
                  <a:gd name="T34" fmla="*/ 20 w 137"/>
                  <a:gd name="T35" fmla="*/ 2 h 142"/>
                  <a:gd name="T36" fmla="*/ 19 w 137"/>
                  <a:gd name="T37" fmla="*/ 1 h 142"/>
                  <a:gd name="T38" fmla="*/ 16 w 137"/>
                  <a:gd name="T39" fmla="*/ 0 h 142"/>
                  <a:gd name="T40" fmla="*/ 14 w 137"/>
                  <a:gd name="T41" fmla="*/ 0 h 142"/>
                  <a:gd name="T42" fmla="*/ 12 w 137"/>
                  <a:gd name="T43" fmla="*/ 0 h 142"/>
                  <a:gd name="T44" fmla="*/ 9 w 137"/>
                  <a:gd name="T45" fmla="*/ 1 h 142"/>
                  <a:gd name="T46" fmla="*/ 8 w 137"/>
                  <a:gd name="T47" fmla="*/ 2 h 142"/>
                  <a:gd name="T48" fmla="*/ 6 w 137"/>
                  <a:gd name="T49" fmla="*/ 2 h 142"/>
                  <a:gd name="T50" fmla="*/ 4 w 137"/>
                  <a:gd name="T51" fmla="*/ 4 h 142"/>
                  <a:gd name="T52" fmla="*/ 2 w 137"/>
                  <a:gd name="T53" fmla="*/ 6 h 142"/>
                  <a:gd name="T54" fmla="*/ 2 w 137"/>
                  <a:gd name="T55" fmla="*/ 7 h 142"/>
                  <a:gd name="T56" fmla="*/ 1 w 137"/>
                  <a:gd name="T57" fmla="*/ 10 h 142"/>
                  <a:gd name="T58" fmla="*/ 0 w 137"/>
                  <a:gd name="T59" fmla="*/ 11 h 142"/>
                  <a:gd name="T60" fmla="*/ 0 w 137"/>
                  <a:gd name="T61" fmla="*/ 14 h 142"/>
                  <a:gd name="T62" fmla="*/ 0 w 137"/>
                  <a:gd name="T63" fmla="*/ 16 h 142"/>
                  <a:gd name="T64" fmla="*/ 1 w 137"/>
                  <a:gd name="T65" fmla="*/ 18 h 142"/>
                  <a:gd name="T66" fmla="*/ 2 w 137"/>
                  <a:gd name="T67" fmla="*/ 21 h 142"/>
                  <a:gd name="T68" fmla="*/ 2 w 137"/>
                  <a:gd name="T69" fmla="*/ 22 h 142"/>
                  <a:gd name="T70" fmla="*/ 4 w 137"/>
                  <a:gd name="T71" fmla="*/ 24 h 142"/>
                  <a:gd name="T72" fmla="*/ 6 w 137"/>
                  <a:gd name="T73" fmla="*/ 24 h 142"/>
                  <a:gd name="T74" fmla="*/ 8 w 137"/>
                  <a:gd name="T75" fmla="*/ 26 h 142"/>
                  <a:gd name="T76" fmla="*/ 9 w 137"/>
                  <a:gd name="T77" fmla="*/ 27 h 142"/>
                  <a:gd name="T78" fmla="*/ 12 w 137"/>
                  <a:gd name="T79" fmla="*/ 27 h 142"/>
                  <a:gd name="T80" fmla="*/ 14 w 137"/>
                  <a:gd name="T81" fmla="*/ 28 h 14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42"/>
                  <a:gd name="T125" fmla="*/ 137 w 137"/>
                  <a:gd name="T126" fmla="*/ 142 h 14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42">
                    <a:moveTo>
                      <a:pt x="70" y="142"/>
                    </a:moveTo>
                    <a:lnTo>
                      <a:pt x="79" y="137"/>
                    </a:lnTo>
                    <a:lnTo>
                      <a:pt x="91" y="137"/>
                    </a:lnTo>
                    <a:lnTo>
                      <a:pt x="99" y="133"/>
                    </a:lnTo>
                    <a:lnTo>
                      <a:pt x="108" y="124"/>
                    </a:lnTo>
                    <a:lnTo>
                      <a:pt x="115" y="120"/>
                    </a:lnTo>
                    <a:lnTo>
                      <a:pt x="124" y="112"/>
                    </a:lnTo>
                    <a:lnTo>
                      <a:pt x="128" y="104"/>
                    </a:lnTo>
                    <a:lnTo>
                      <a:pt x="133" y="92"/>
                    </a:lnTo>
                    <a:lnTo>
                      <a:pt x="137" y="83"/>
                    </a:lnTo>
                    <a:lnTo>
                      <a:pt x="137" y="70"/>
                    </a:lnTo>
                    <a:lnTo>
                      <a:pt x="137" y="58"/>
                    </a:lnTo>
                    <a:lnTo>
                      <a:pt x="133" y="50"/>
                    </a:lnTo>
                    <a:lnTo>
                      <a:pt x="128" y="38"/>
                    </a:lnTo>
                    <a:lnTo>
                      <a:pt x="124" y="29"/>
                    </a:lnTo>
                    <a:lnTo>
                      <a:pt x="115" y="21"/>
                    </a:lnTo>
                    <a:lnTo>
                      <a:pt x="108" y="12"/>
                    </a:lnTo>
                    <a:lnTo>
                      <a:pt x="99" y="9"/>
                    </a:lnTo>
                    <a:lnTo>
                      <a:pt x="91" y="5"/>
                    </a:lnTo>
                    <a:lnTo>
                      <a:pt x="79" y="0"/>
                    </a:lnTo>
                    <a:lnTo>
                      <a:pt x="70" y="0"/>
                    </a:lnTo>
                    <a:lnTo>
                      <a:pt x="58" y="0"/>
                    </a:lnTo>
                    <a:lnTo>
                      <a:pt x="45" y="5"/>
                    </a:lnTo>
                    <a:lnTo>
                      <a:pt x="37" y="9"/>
                    </a:lnTo>
                    <a:lnTo>
                      <a:pt x="29" y="12"/>
                    </a:lnTo>
                    <a:lnTo>
                      <a:pt x="20" y="21"/>
                    </a:lnTo>
                    <a:lnTo>
                      <a:pt x="12" y="29"/>
                    </a:lnTo>
                    <a:lnTo>
                      <a:pt x="8" y="38"/>
                    </a:lnTo>
                    <a:lnTo>
                      <a:pt x="4" y="50"/>
                    </a:lnTo>
                    <a:lnTo>
                      <a:pt x="0" y="58"/>
                    </a:lnTo>
                    <a:lnTo>
                      <a:pt x="0" y="70"/>
                    </a:lnTo>
                    <a:lnTo>
                      <a:pt x="0" y="83"/>
                    </a:lnTo>
                    <a:lnTo>
                      <a:pt x="4" y="92"/>
                    </a:lnTo>
                    <a:lnTo>
                      <a:pt x="8" y="104"/>
                    </a:lnTo>
                    <a:lnTo>
                      <a:pt x="12" y="112"/>
                    </a:lnTo>
                    <a:lnTo>
                      <a:pt x="20" y="120"/>
                    </a:lnTo>
                    <a:lnTo>
                      <a:pt x="29" y="124"/>
                    </a:lnTo>
                    <a:lnTo>
                      <a:pt x="37" y="133"/>
                    </a:lnTo>
                    <a:lnTo>
                      <a:pt x="45" y="137"/>
                    </a:lnTo>
                    <a:lnTo>
                      <a:pt x="58" y="137"/>
                    </a:lnTo>
                    <a:lnTo>
                      <a:pt x="70" y="142"/>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706" name="Freeform 209">
                <a:extLst>
                  <a:ext uri="{FF2B5EF4-FFF2-40B4-BE49-F238E27FC236}">
                    <a16:creationId xmlns:a16="http://schemas.microsoft.com/office/drawing/2014/main" id="{47DA24AF-03C1-49EB-A81A-AF3A05C2243C}"/>
                  </a:ext>
                </a:extLst>
              </p:cNvPr>
              <p:cNvSpPr>
                <a:spLocks/>
              </p:cNvSpPr>
              <p:nvPr/>
            </p:nvSpPr>
            <p:spPr bwMode="auto">
              <a:xfrm>
                <a:off x="2352" y="1084"/>
                <a:ext cx="116" cy="115"/>
              </a:xfrm>
              <a:custGeom>
                <a:avLst/>
                <a:gdLst>
                  <a:gd name="T0" fmla="*/ 57 w 578"/>
                  <a:gd name="T1" fmla="*/ 115 h 576"/>
                  <a:gd name="T2" fmla="*/ 68 w 578"/>
                  <a:gd name="T3" fmla="*/ 114 h 576"/>
                  <a:gd name="T4" fmla="*/ 76 w 578"/>
                  <a:gd name="T5" fmla="*/ 112 h 576"/>
                  <a:gd name="T6" fmla="*/ 84 w 578"/>
                  <a:gd name="T7" fmla="*/ 108 h 576"/>
                  <a:gd name="T8" fmla="*/ 92 w 578"/>
                  <a:gd name="T9" fmla="*/ 103 h 576"/>
                  <a:gd name="T10" fmla="*/ 98 w 578"/>
                  <a:gd name="T11" fmla="*/ 98 h 576"/>
                  <a:gd name="T12" fmla="*/ 104 w 578"/>
                  <a:gd name="T13" fmla="*/ 91 h 576"/>
                  <a:gd name="T14" fmla="*/ 109 w 578"/>
                  <a:gd name="T15" fmla="*/ 83 h 576"/>
                  <a:gd name="T16" fmla="*/ 112 w 578"/>
                  <a:gd name="T17" fmla="*/ 75 h 576"/>
                  <a:gd name="T18" fmla="*/ 115 w 578"/>
                  <a:gd name="T19" fmla="*/ 67 h 576"/>
                  <a:gd name="T20" fmla="*/ 116 w 578"/>
                  <a:gd name="T21" fmla="*/ 57 h 576"/>
                  <a:gd name="T22" fmla="*/ 115 w 578"/>
                  <a:gd name="T23" fmla="*/ 48 h 576"/>
                  <a:gd name="T24" fmla="*/ 112 w 578"/>
                  <a:gd name="T25" fmla="*/ 39 h 576"/>
                  <a:gd name="T26" fmla="*/ 109 w 578"/>
                  <a:gd name="T27" fmla="*/ 31 h 576"/>
                  <a:gd name="T28" fmla="*/ 104 w 578"/>
                  <a:gd name="T29" fmla="*/ 23 h 576"/>
                  <a:gd name="T30" fmla="*/ 98 w 578"/>
                  <a:gd name="T31" fmla="*/ 17 h 576"/>
                  <a:gd name="T32" fmla="*/ 92 w 578"/>
                  <a:gd name="T33" fmla="*/ 11 h 576"/>
                  <a:gd name="T34" fmla="*/ 84 w 578"/>
                  <a:gd name="T35" fmla="*/ 6 h 576"/>
                  <a:gd name="T36" fmla="*/ 76 w 578"/>
                  <a:gd name="T37" fmla="*/ 2 h 576"/>
                  <a:gd name="T38" fmla="*/ 68 w 578"/>
                  <a:gd name="T39" fmla="*/ 1 h 576"/>
                  <a:gd name="T40" fmla="*/ 57 w 578"/>
                  <a:gd name="T41" fmla="*/ 0 h 576"/>
                  <a:gd name="T42" fmla="*/ 48 w 578"/>
                  <a:gd name="T43" fmla="*/ 1 h 576"/>
                  <a:gd name="T44" fmla="*/ 39 w 578"/>
                  <a:gd name="T45" fmla="*/ 2 h 576"/>
                  <a:gd name="T46" fmla="*/ 31 w 578"/>
                  <a:gd name="T47" fmla="*/ 6 h 576"/>
                  <a:gd name="T48" fmla="*/ 23 w 578"/>
                  <a:gd name="T49" fmla="*/ 11 h 576"/>
                  <a:gd name="T50" fmla="*/ 17 w 578"/>
                  <a:gd name="T51" fmla="*/ 17 h 576"/>
                  <a:gd name="T52" fmla="*/ 11 w 578"/>
                  <a:gd name="T53" fmla="*/ 23 h 576"/>
                  <a:gd name="T54" fmla="*/ 6 w 578"/>
                  <a:gd name="T55" fmla="*/ 31 h 576"/>
                  <a:gd name="T56" fmla="*/ 3 w 578"/>
                  <a:gd name="T57" fmla="*/ 39 h 576"/>
                  <a:gd name="T58" fmla="*/ 1 w 578"/>
                  <a:gd name="T59" fmla="*/ 48 h 576"/>
                  <a:gd name="T60" fmla="*/ 0 w 578"/>
                  <a:gd name="T61" fmla="*/ 57 h 576"/>
                  <a:gd name="T62" fmla="*/ 1 w 578"/>
                  <a:gd name="T63" fmla="*/ 67 h 576"/>
                  <a:gd name="T64" fmla="*/ 3 w 578"/>
                  <a:gd name="T65" fmla="*/ 75 h 576"/>
                  <a:gd name="T66" fmla="*/ 6 w 578"/>
                  <a:gd name="T67" fmla="*/ 83 h 576"/>
                  <a:gd name="T68" fmla="*/ 11 w 578"/>
                  <a:gd name="T69" fmla="*/ 91 h 576"/>
                  <a:gd name="T70" fmla="*/ 17 w 578"/>
                  <a:gd name="T71" fmla="*/ 98 h 576"/>
                  <a:gd name="T72" fmla="*/ 23 w 578"/>
                  <a:gd name="T73" fmla="*/ 103 h 576"/>
                  <a:gd name="T74" fmla="*/ 31 w 578"/>
                  <a:gd name="T75" fmla="*/ 108 h 576"/>
                  <a:gd name="T76" fmla="*/ 39 w 578"/>
                  <a:gd name="T77" fmla="*/ 112 h 576"/>
                  <a:gd name="T78" fmla="*/ 48 w 578"/>
                  <a:gd name="T79" fmla="*/ 114 h 576"/>
                  <a:gd name="T80" fmla="*/ 57 w 578"/>
                  <a:gd name="T81" fmla="*/ 115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86" y="576"/>
                    </a:moveTo>
                    <a:lnTo>
                      <a:pt x="337" y="571"/>
                    </a:lnTo>
                    <a:lnTo>
                      <a:pt x="378" y="560"/>
                    </a:lnTo>
                    <a:lnTo>
                      <a:pt x="419" y="543"/>
                    </a:lnTo>
                    <a:lnTo>
                      <a:pt x="457" y="517"/>
                    </a:lnTo>
                    <a:lnTo>
                      <a:pt x="490" y="493"/>
                    </a:lnTo>
                    <a:lnTo>
                      <a:pt x="519" y="456"/>
                    </a:lnTo>
                    <a:lnTo>
                      <a:pt x="544" y="418"/>
                    </a:lnTo>
                    <a:lnTo>
                      <a:pt x="560" y="377"/>
                    </a:lnTo>
                    <a:lnTo>
                      <a:pt x="573" y="335"/>
                    </a:lnTo>
                    <a:lnTo>
                      <a:pt x="578" y="285"/>
                    </a:lnTo>
                    <a:lnTo>
                      <a:pt x="573" y="240"/>
                    </a:lnTo>
                    <a:lnTo>
                      <a:pt x="560" y="194"/>
                    </a:lnTo>
                    <a:lnTo>
                      <a:pt x="544" y="153"/>
                    </a:lnTo>
                    <a:lnTo>
                      <a:pt x="519" y="115"/>
                    </a:lnTo>
                    <a:lnTo>
                      <a:pt x="490" y="83"/>
                    </a:lnTo>
                    <a:lnTo>
                      <a:pt x="457" y="53"/>
                    </a:lnTo>
                    <a:lnTo>
                      <a:pt x="419" y="32"/>
                    </a:lnTo>
                    <a:lnTo>
                      <a:pt x="378" y="11"/>
                    </a:lnTo>
                    <a:lnTo>
                      <a:pt x="337" y="4"/>
                    </a:lnTo>
                    <a:lnTo>
                      <a:pt x="286" y="0"/>
                    </a:lnTo>
                    <a:lnTo>
                      <a:pt x="241" y="4"/>
                    </a:lnTo>
                    <a:lnTo>
                      <a:pt x="196" y="11"/>
                    </a:lnTo>
                    <a:lnTo>
                      <a:pt x="154" y="32"/>
                    </a:lnTo>
                    <a:lnTo>
                      <a:pt x="117" y="53"/>
                    </a:lnTo>
                    <a:lnTo>
                      <a:pt x="83" y="83"/>
                    </a:lnTo>
                    <a:lnTo>
                      <a:pt x="54" y="115"/>
                    </a:lnTo>
                    <a:lnTo>
                      <a:pt x="29" y="153"/>
                    </a:lnTo>
                    <a:lnTo>
                      <a:pt x="13" y="194"/>
                    </a:lnTo>
                    <a:lnTo>
                      <a:pt x="5" y="240"/>
                    </a:lnTo>
                    <a:lnTo>
                      <a:pt x="0" y="285"/>
                    </a:lnTo>
                    <a:lnTo>
                      <a:pt x="5" y="335"/>
                    </a:lnTo>
                    <a:lnTo>
                      <a:pt x="13" y="377"/>
                    </a:lnTo>
                    <a:lnTo>
                      <a:pt x="29" y="418"/>
                    </a:lnTo>
                    <a:lnTo>
                      <a:pt x="54" y="456"/>
                    </a:lnTo>
                    <a:lnTo>
                      <a:pt x="83" y="493"/>
                    </a:lnTo>
                    <a:lnTo>
                      <a:pt x="117" y="517"/>
                    </a:lnTo>
                    <a:lnTo>
                      <a:pt x="154" y="543"/>
                    </a:lnTo>
                    <a:lnTo>
                      <a:pt x="196" y="560"/>
                    </a:lnTo>
                    <a:lnTo>
                      <a:pt x="241" y="571"/>
                    </a:lnTo>
                    <a:lnTo>
                      <a:pt x="286" y="57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707" name="Freeform 210">
                <a:extLst>
                  <a:ext uri="{FF2B5EF4-FFF2-40B4-BE49-F238E27FC236}">
                    <a16:creationId xmlns:a16="http://schemas.microsoft.com/office/drawing/2014/main" id="{7D68CAB0-B089-48C1-B86C-41ACE279C64A}"/>
                  </a:ext>
                </a:extLst>
              </p:cNvPr>
              <p:cNvSpPr>
                <a:spLocks/>
              </p:cNvSpPr>
              <p:nvPr/>
            </p:nvSpPr>
            <p:spPr bwMode="auto">
              <a:xfrm>
                <a:off x="2352" y="1084"/>
                <a:ext cx="116" cy="115"/>
              </a:xfrm>
              <a:custGeom>
                <a:avLst/>
                <a:gdLst>
                  <a:gd name="T0" fmla="*/ 57 w 578"/>
                  <a:gd name="T1" fmla="*/ 115 h 576"/>
                  <a:gd name="T2" fmla="*/ 68 w 578"/>
                  <a:gd name="T3" fmla="*/ 114 h 576"/>
                  <a:gd name="T4" fmla="*/ 76 w 578"/>
                  <a:gd name="T5" fmla="*/ 112 h 576"/>
                  <a:gd name="T6" fmla="*/ 84 w 578"/>
                  <a:gd name="T7" fmla="*/ 108 h 576"/>
                  <a:gd name="T8" fmla="*/ 92 w 578"/>
                  <a:gd name="T9" fmla="*/ 103 h 576"/>
                  <a:gd name="T10" fmla="*/ 98 w 578"/>
                  <a:gd name="T11" fmla="*/ 98 h 576"/>
                  <a:gd name="T12" fmla="*/ 104 w 578"/>
                  <a:gd name="T13" fmla="*/ 91 h 576"/>
                  <a:gd name="T14" fmla="*/ 109 w 578"/>
                  <a:gd name="T15" fmla="*/ 83 h 576"/>
                  <a:gd name="T16" fmla="*/ 112 w 578"/>
                  <a:gd name="T17" fmla="*/ 75 h 576"/>
                  <a:gd name="T18" fmla="*/ 115 w 578"/>
                  <a:gd name="T19" fmla="*/ 67 h 576"/>
                  <a:gd name="T20" fmla="*/ 116 w 578"/>
                  <a:gd name="T21" fmla="*/ 57 h 576"/>
                  <a:gd name="T22" fmla="*/ 115 w 578"/>
                  <a:gd name="T23" fmla="*/ 48 h 576"/>
                  <a:gd name="T24" fmla="*/ 112 w 578"/>
                  <a:gd name="T25" fmla="*/ 39 h 576"/>
                  <a:gd name="T26" fmla="*/ 109 w 578"/>
                  <a:gd name="T27" fmla="*/ 31 h 576"/>
                  <a:gd name="T28" fmla="*/ 104 w 578"/>
                  <a:gd name="T29" fmla="*/ 23 h 576"/>
                  <a:gd name="T30" fmla="*/ 98 w 578"/>
                  <a:gd name="T31" fmla="*/ 17 h 576"/>
                  <a:gd name="T32" fmla="*/ 92 w 578"/>
                  <a:gd name="T33" fmla="*/ 11 h 576"/>
                  <a:gd name="T34" fmla="*/ 84 w 578"/>
                  <a:gd name="T35" fmla="*/ 6 h 576"/>
                  <a:gd name="T36" fmla="*/ 76 w 578"/>
                  <a:gd name="T37" fmla="*/ 2 h 576"/>
                  <a:gd name="T38" fmla="*/ 68 w 578"/>
                  <a:gd name="T39" fmla="*/ 1 h 576"/>
                  <a:gd name="T40" fmla="*/ 57 w 578"/>
                  <a:gd name="T41" fmla="*/ 0 h 576"/>
                  <a:gd name="T42" fmla="*/ 48 w 578"/>
                  <a:gd name="T43" fmla="*/ 1 h 576"/>
                  <a:gd name="T44" fmla="*/ 39 w 578"/>
                  <a:gd name="T45" fmla="*/ 2 h 576"/>
                  <a:gd name="T46" fmla="*/ 31 w 578"/>
                  <a:gd name="T47" fmla="*/ 6 h 576"/>
                  <a:gd name="T48" fmla="*/ 23 w 578"/>
                  <a:gd name="T49" fmla="*/ 11 h 576"/>
                  <a:gd name="T50" fmla="*/ 17 w 578"/>
                  <a:gd name="T51" fmla="*/ 17 h 576"/>
                  <a:gd name="T52" fmla="*/ 11 w 578"/>
                  <a:gd name="T53" fmla="*/ 23 h 576"/>
                  <a:gd name="T54" fmla="*/ 6 w 578"/>
                  <a:gd name="T55" fmla="*/ 31 h 576"/>
                  <a:gd name="T56" fmla="*/ 3 w 578"/>
                  <a:gd name="T57" fmla="*/ 39 h 576"/>
                  <a:gd name="T58" fmla="*/ 1 w 578"/>
                  <a:gd name="T59" fmla="*/ 48 h 576"/>
                  <a:gd name="T60" fmla="*/ 0 w 578"/>
                  <a:gd name="T61" fmla="*/ 57 h 576"/>
                  <a:gd name="T62" fmla="*/ 1 w 578"/>
                  <a:gd name="T63" fmla="*/ 67 h 576"/>
                  <a:gd name="T64" fmla="*/ 3 w 578"/>
                  <a:gd name="T65" fmla="*/ 75 h 576"/>
                  <a:gd name="T66" fmla="*/ 6 w 578"/>
                  <a:gd name="T67" fmla="*/ 83 h 576"/>
                  <a:gd name="T68" fmla="*/ 11 w 578"/>
                  <a:gd name="T69" fmla="*/ 91 h 576"/>
                  <a:gd name="T70" fmla="*/ 17 w 578"/>
                  <a:gd name="T71" fmla="*/ 98 h 576"/>
                  <a:gd name="T72" fmla="*/ 23 w 578"/>
                  <a:gd name="T73" fmla="*/ 103 h 576"/>
                  <a:gd name="T74" fmla="*/ 31 w 578"/>
                  <a:gd name="T75" fmla="*/ 108 h 576"/>
                  <a:gd name="T76" fmla="*/ 39 w 578"/>
                  <a:gd name="T77" fmla="*/ 112 h 576"/>
                  <a:gd name="T78" fmla="*/ 48 w 578"/>
                  <a:gd name="T79" fmla="*/ 114 h 576"/>
                  <a:gd name="T80" fmla="*/ 57 w 578"/>
                  <a:gd name="T81" fmla="*/ 115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86" y="576"/>
                    </a:moveTo>
                    <a:lnTo>
                      <a:pt x="337" y="571"/>
                    </a:lnTo>
                    <a:lnTo>
                      <a:pt x="378" y="560"/>
                    </a:lnTo>
                    <a:lnTo>
                      <a:pt x="419" y="543"/>
                    </a:lnTo>
                    <a:lnTo>
                      <a:pt x="457" y="517"/>
                    </a:lnTo>
                    <a:lnTo>
                      <a:pt x="490" y="493"/>
                    </a:lnTo>
                    <a:lnTo>
                      <a:pt x="519" y="456"/>
                    </a:lnTo>
                    <a:lnTo>
                      <a:pt x="544" y="418"/>
                    </a:lnTo>
                    <a:lnTo>
                      <a:pt x="560" y="377"/>
                    </a:lnTo>
                    <a:lnTo>
                      <a:pt x="573" y="335"/>
                    </a:lnTo>
                    <a:lnTo>
                      <a:pt x="578" y="285"/>
                    </a:lnTo>
                    <a:lnTo>
                      <a:pt x="573" y="240"/>
                    </a:lnTo>
                    <a:lnTo>
                      <a:pt x="560" y="194"/>
                    </a:lnTo>
                    <a:lnTo>
                      <a:pt x="544" y="153"/>
                    </a:lnTo>
                    <a:lnTo>
                      <a:pt x="519" y="115"/>
                    </a:lnTo>
                    <a:lnTo>
                      <a:pt x="490" y="83"/>
                    </a:lnTo>
                    <a:lnTo>
                      <a:pt x="457" y="53"/>
                    </a:lnTo>
                    <a:lnTo>
                      <a:pt x="419" y="32"/>
                    </a:lnTo>
                    <a:lnTo>
                      <a:pt x="378" y="11"/>
                    </a:lnTo>
                    <a:lnTo>
                      <a:pt x="337" y="4"/>
                    </a:lnTo>
                    <a:lnTo>
                      <a:pt x="286" y="0"/>
                    </a:lnTo>
                    <a:lnTo>
                      <a:pt x="241" y="4"/>
                    </a:lnTo>
                    <a:lnTo>
                      <a:pt x="196" y="11"/>
                    </a:lnTo>
                    <a:lnTo>
                      <a:pt x="154" y="32"/>
                    </a:lnTo>
                    <a:lnTo>
                      <a:pt x="117" y="53"/>
                    </a:lnTo>
                    <a:lnTo>
                      <a:pt x="83" y="83"/>
                    </a:lnTo>
                    <a:lnTo>
                      <a:pt x="54" y="115"/>
                    </a:lnTo>
                    <a:lnTo>
                      <a:pt x="29" y="153"/>
                    </a:lnTo>
                    <a:lnTo>
                      <a:pt x="13" y="194"/>
                    </a:lnTo>
                    <a:lnTo>
                      <a:pt x="5" y="240"/>
                    </a:lnTo>
                    <a:lnTo>
                      <a:pt x="0" y="285"/>
                    </a:lnTo>
                    <a:lnTo>
                      <a:pt x="5" y="335"/>
                    </a:lnTo>
                    <a:lnTo>
                      <a:pt x="13" y="377"/>
                    </a:lnTo>
                    <a:lnTo>
                      <a:pt x="29" y="418"/>
                    </a:lnTo>
                    <a:lnTo>
                      <a:pt x="54" y="456"/>
                    </a:lnTo>
                    <a:lnTo>
                      <a:pt x="83" y="493"/>
                    </a:lnTo>
                    <a:lnTo>
                      <a:pt x="117" y="517"/>
                    </a:lnTo>
                    <a:lnTo>
                      <a:pt x="154" y="543"/>
                    </a:lnTo>
                    <a:lnTo>
                      <a:pt x="196" y="560"/>
                    </a:lnTo>
                    <a:lnTo>
                      <a:pt x="241" y="571"/>
                    </a:lnTo>
                    <a:lnTo>
                      <a:pt x="286"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50184" name="Group 412">
              <a:extLst>
                <a:ext uri="{FF2B5EF4-FFF2-40B4-BE49-F238E27FC236}">
                  <a16:creationId xmlns:a16="http://schemas.microsoft.com/office/drawing/2014/main" id="{58832578-A8C9-45C4-B6C7-530B44632D03}"/>
                </a:ext>
              </a:extLst>
            </p:cNvPr>
            <p:cNvGrpSpPr>
              <a:grpSpLocks/>
            </p:cNvGrpSpPr>
            <p:nvPr/>
          </p:nvGrpSpPr>
          <p:grpSpPr bwMode="auto">
            <a:xfrm>
              <a:off x="1992" y="911"/>
              <a:ext cx="1803" cy="1977"/>
              <a:chOff x="1992" y="911"/>
              <a:chExt cx="1803" cy="1977"/>
            </a:xfrm>
          </p:grpSpPr>
          <p:sp>
            <p:nvSpPr>
              <p:cNvPr id="51308" name="Freeform 212">
                <a:extLst>
                  <a:ext uri="{FF2B5EF4-FFF2-40B4-BE49-F238E27FC236}">
                    <a16:creationId xmlns:a16="http://schemas.microsoft.com/office/drawing/2014/main" id="{AE4044A6-561A-4A2F-99D6-0AFCA18D819E}"/>
                  </a:ext>
                </a:extLst>
              </p:cNvPr>
              <p:cNvSpPr>
                <a:spLocks/>
              </p:cNvSpPr>
              <p:nvPr/>
            </p:nvSpPr>
            <p:spPr bwMode="auto">
              <a:xfrm>
                <a:off x="2352" y="1084"/>
                <a:ext cx="116" cy="115"/>
              </a:xfrm>
              <a:custGeom>
                <a:avLst/>
                <a:gdLst>
                  <a:gd name="T0" fmla="*/ 57 w 578"/>
                  <a:gd name="T1" fmla="*/ 115 h 576"/>
                  <a:gd name="T2" fmla="*/ 68 w 578"/>
                  <a:gd name="T3" fmla="*/ 114 h 576"/>
                  <a:gd name="T4" fmla="*/ 76 w 578"/>
                  <a:gd name="T5" fmla="*/ 112 h 576"/>
                  <a:gd name="T6" fmla="*/ 84 w 578"/>
                  <a:gd name="T7" fmla="*/ 108 h 576"/>
                  <a:gd name="T8" fmla="*/ 92 w 578"/>
                  <a:gd name="T9" fmla="*/ 103 h 576"/>
                  <a:gd name="T10" fmla="*/ 98 w 578"/>
                  <a:gd name="T11" fmla="*/ 98 h 576"/>
                  <a:gd name="T12" fmla="*/ 104 w 578"/>
                  <a:gd name="T13" fmla="*/ 91 h 576"/>
                  <a:gd name="T14" fmla="*/ 109 w 578"/>
                  <a:gd name="T15" fmla="*/ 83 h 576"/>
                  <a:gd name="T16" fmla="*/ 112 w 578"/>
                  <a:gd name="T17" fmla="*/ 75 h 576"/>
                  <a:gd name="T18" fmla="*/ 115 w 578"/>
                  <a:gd name="T19" fmla="*/ 67 h 576"/>
                  <a:gd name="T20" fmla="*/ 116 w 578"/>
                  <a:gd name="T21" fmla="*/ 57 h 576"/>
                  <a:gd name="T22" fmla="*/ 115 w 578"/>
                  <a:gd name="T23" fmla="*/ 48 h 576"/>
                  <a:gd name="T24" fmla="*/ 112 w 578"/>
                  <a:gd name="T25" fmla="*/ 39 h 576"/>
                  <a:gd name="T26" fmla="*/ 109 w 578"/>
                  <a:gd name="T27" fmla="*/ 31 h 576"/>
                  <a:gd name="T28" fmla="*/ 104 w 578"/>
                  <a:gd name="T29" fmla="*/ 23 h 576"/>
                  <a:gd name="T30" fmla="*/ 98 w 578"/>
                  <a:gd name="T31" fmla="*/ 17 h 576"/>
                  <a:gd name="T32" fmla="*/ 92 w 578"/>
                  <a:gd name="T33" fmla="*/ 11 h 576"/>
                  <a:gd name="T34" fmla="*/ 84 w 578"/>
                  <a:gd name="T35" fmla="*/ 6 h 576"/>
                  <a:gd name="T36" fmla="*/ 76 w 578"/>
                  <a:gd name="T37" fmla="*/ 2 h 576"/>
                  <a:gd name="T38" fmla="*/ 68 w 578"/>
                  <a:gd name="T39" fmla="*/ 1 h 576"/>
                  <a:gd name="T40" fmla="*/ 57 w 578"/>
                  <a:gd name="T41" fmla="*/ 0 h 576"/>
                  <a:gd name="T42" fmla="*/ 48 w 578"/>
                  <a:gd name="T43" fmla="*/ 1 h 576"/>
                  <a:gd name="T44" fmla="*/ 39 w 578"/>
                  <a:gd name="T45" fmla="*/ 2 h 576"/>
                  <a:gd name="T46" fmla="*/ 31 w 578"/>
                  <a:gd name="T47" fmla="*/ 6 h 576"/>
                  <a:gd name="T48" fmla="*/ 23 w 578"/>
                  <a:gd name="T49" fmla="*/ 11 h 576"/>
                  <a:gd name="T50" fmla="*/ 17 w 578"/>
                  <a:gd name="T51" fmla="*/ 17 h 576"/>
                  <a:gd name="T52" fmla="*/ 11 w 578"/>
                  <a:gd name="T53" fmla="*/ 23 h 576"/>
                  <a:gd name="T54" fmla="*/ 6 w 578"/>
                  <a:gd name="T55" fmla="*/ 31 h 576"/>
                  <a:gd name="T56" fmla="*/ 3 w 578"/>
                  <a:gd name="T57" fmla="*/ 39 h 576"/>
                  <a:gd name="T58" fmla="*/ 1 w 578"/>
                  <a:gd name="T59" fmla="*/ 48 h 576"/>
                  <a:gd name="T60" fmla="*/ 0 w 578"/>
                  <a:gd name="T61" fmla="*/ 57 h 576"/>
                  <a:gd name="T62" fmla="*/ 1 w 578"/>
                  <a:gd name="T63" fmla="*/ 67 h 576"/>
                  <a:gd name="T64" fmla="*/ 3 w 578"/>
                  <a:gd name="T65" fmla="*/ 75 h 576"/>
                  <a:gd name="T66" fmla="*/ 6 w 578"/>
                  <a:gd name="T67" fmla="*/ 83 h 576"/>
                  <a:gd name="T68" fmla="*/ 11 w 578"/>
                  <a:gd name="T69" fmla="*/ 91 h 576"/>
                  <a:gd name="T70" fmla="*/ 17 w 578"/>
                  <a:gd name="T71" fmla="*/ 98 h 576"/>
                  <a:gd name="T72" fmla="*/ 23 w 578"/>
                  <a:gd name="T73" fmla="*/ 103 h 576"/>
                  <a:gd name="T74" fmla="*/ 31 w 578"/>
                  <a:gd name="T75" fmla="*/ 108 h 576"/>
                  <a:gd name="T76" fmla="*/ 39 w 578"/>
                  <a:gd name="T77" fmla="*/ 112 h 576"/>
                  <a:gd name="T78" fmla="*/ 48 w 578"/>
                  <a:gd name="T79" fmla="*/ 114 h 576"/>
                  <a:gd name="T80" fmla="*/ 57 w 578"/>
                  <a:gd name="T81" fmla="*/ 115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86" y="576"/>
                    </a:moveTo>
                    <a:lnTo>
                      <a:pt x="337" y="571"/>
                    </a:lnTo>
                    <a:lnTo>
                      <a:pt x="378" y="560"/>
                    </a:lnTo>
                    <a:lnTo>
                      <a:pt x="419" y="543"/>
                    </a:lnTo>
                    <a:lnTo>
                      <a:pt x="457" y="517"/>
                    </a:lnTo>
                    <a:lnTo>
                      <a:pt x="490" y="493"/>
                    </a:lnTo>
                    <a:lnTo>
                      <a:pt x="519" y="456"/>
                    </a:lnTo>
                    <a:lnTo>
                      <a:pt x="544" y="418"/>
                    </a:lnTo>
                    <a:lnTo>
                      <a:pt x="560" y="377"/>
                    </a:lnTo>
                    <a:lnTo>
                      <a:pt x="573" y="335"/>
                    </a:lnTo>
                    <a:lnTo>
                      <a:pt x="578" y="285"/>
                    </a:lnTo>
                    <a:lnTo>
                      <a:pt x="573" y="240"/>
                    </a:lnTo>
                    <a:lnTo>
                      <a:pt x="560" y="194"/>
                    </a:lnTo>
                    <a:lnTo>
                      <a:pt x="544" y="153"/>
                    </a:lnTo>
                    <a:lnTo>
                      <a:pt x="519" y="115"/>
                    </a:lnTo>
                    <a:lnTo>
                      <a:pt x="490" y="83"/>
                    </a:lnTo>
                    <a:lnTo>
                      <a:pt x="457" y="53"/>
                    </a:lnTo>
                    <a:lnTo>
                      <a:pt x="419" y="32"/>
                    </a:lnTo>
                    <a:lnTo>
                      <a:pt x="378" y="11"/>
                    </a:lnTo>
                    <a:lnTo>
                      <a:pt x="337" y="4"/>
                    </a:lnTo>
                    <a:lnTo>
                      <a:pt x="286" y="0"/>
                    </a:lnTo>
                    <a:lnTo>
                      <a:pt x="241" y="4"/>
                    </a:lnTo>
                    <a:lnTo>
                      <a:pt x="196" y="11"/>
                    </a:lnTo>
                    <a:lnTo>
                      <a:pt x="154" y="32"/>
                    </a:lnTo>
                    <a:lnTo>
                      <a:pt x="117" y="53"/>
                    </a:lnTo>
                    <a:lnTo>
                      <a:pt x="83" y="83"/>
                    </a:lnTo>
                    <a:lnTo>
                      <a:pt x="54" y="115"/>
                    </a:lnTo>
                    <a:lnTo>
                      <a:pt x="29" y="153"/>
                    </a:lnTo>
                    <a:lnTo>
                      <a:pt x="13" y="194"/>
                    </a:lnTo>
                    <a:lnTo>
                      <a:pt x="5" y="240"/>
                    </a:lnTo>
                    <a:lnTo>
                      <a:pt x="0" y="285"/>
                    </a:lnTo>
                    <a:lnTo>
                      <a:pt x="5" y="335"/>
                    </a:lnTo>
                    <a:lnTo>
                      <a:pt x="13" y="377"/>
                    </a:lnTo>
                    <a:lnTo>
                      <a:pt x="29" y="418"/>
                    </a:lnTo>
                    <a:lnTo>
                      <a:pt x="54" y="456"/>
                    </a:lnTo>
                    <a:lnTo>
                      <a:pt x="83" y="493"/>
                    </a:lnTo>
                    <a:lnTo>
                      <a:pt x="117" y="517"/>
                    </a:lnTo>
                    <a:lnTo>
                      <a:pt x="154" y="543"/>
                    </a:lnTo>
                    <a:lnTo>
                      <a:pt x="196" y="560"/>
                    </a:lnTo>
                    <a:lnTo>
                      <a:pt x="241" y="571"/>
                    </a:lnTo>
                    <a:lnTo>
                      <a:pt x="286"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309" name="Freeform 213">
                <a:extLst>
                  <a:ext uri="{FF2B5EF4-FFF2-40B4-BE49-F238E27FC236}">
                    <a16:creationId xmlns:a16="http://schemas.microsoft.com/office/drawing/2014/main" id="{E59D50DE-B12C-43EB-B93E-7592981C44B0}"/>
                  </a:ext>
                </a:extLst>
              </p:cNvPr>
              <p:cNvSpPr>
                <a:spLocks/>
              </p:cNvSpPr>
              <p:nvPr/>
            </p:nvSpPr>
            <p:spPr bwMode="auto">
              <a:xfrm>
                <a:off x="2368" y="1092"/>
                <a:ext cx="61" cy="61"/>
              </a:xfrm>
              <a:custGeom>
                <a:avLst/>
                <a:gdLst>
                  <a:gd name="T0" fmla="*/ 30 w 308"/>
                  <a:gd name="T1" fmla="*/ 61 h 303"/>
                  <a:gd name="T2" fmla="*/ 35 w 308"/>
                  <a:gd name="T3" fmla="*/ 61 h 303"/>
                  <a:gd name="T4" fmla="*/ 40 w 308"/>
                  <a:gd name="T5" fmla="*/ 59 h 303"/>
                  <a:gd name="T6" fmla="*/ 45 w 308"/>
                  <a:gd name="T7" fmla="*/ 58 h 303"/>
                  <a:gd name="T8" fmla="*/ 49 w 308"/>
                  <a:gd name="T9" fmla="*/ 55 h 303"/>
                  <a:gd name="T10" fmla="*/ 52 w 308"/>
                  <a:gd name="T11" fmla="*/ 52 h 303"/>
                  <a:gd name="T12" fmla="*/ 54 w 308"/>
                  <a:gd name="T13" fmla="*/ 48 h 303"/>
                  <a:gd name="T14" fmla="*/ 57 w 308"/>
                  <a:gd name="T15" fmla="*/ 44 h 303"/>
                  <a:gd name="T16" fmla="*/ 59 w 308"/>
                  <a:gd name="T17" fmla="*/ 40 h 303"/>
                  <a:gd name="T18" fmla="*/ 60 w 308"/>
                  <a:gd name="T19" fmla="*/ 35 h 303"/>
                  <a:gd name="T20" fmla="*/ 61 w 308"/>
                  <a:gd name="T21" fmla="*/ 31 h 303"/>
                  <a:gd name="T22" fmla="*/ 60 w 308"/>
                  <a:gd name="T23" fmla="*/ 26 h 303"/>
                  <a:gd name="T24" fmla="*/ 59 w 308"/>
                  <a:gd name="T25" fmla="*/ 21 h 303"/>
                  <a:gd name="T26" fmla="*/ 57 w 308"/>
                  <a:gd name="T27" fmla="*/ 17 h 303"/>
                  <a:gd name="T28" fmla="*/ 54 w 308"/>
                  <a:gd name="T29" fmla="*/ 12 h 303"/>
                  <a:gd name="T30" fmla="*/ 52 w 308"/>
                  <a:gd name="T31" fmla="*/ 9 h 303"/>
                  <a:gd name="T32" fmla="*/ 49 w 308"/>
                  <a:gd name="T33" fmla="*/ 6 h 303"/>
                  <a:gd name="T34" fmla="*/ 45 w 308"/>
                  <a:gd name="T35" fmla="*/ 3 h 303"/>
                  <a:gd name="T36" fmla="*/ 40 w 308"/>
                  <a:gd name="T37" fmla="*/ 2 h 303"/>
                  <a:gd name="T38" fmla="*/ 35 w 308"/>
                  <a:gd name="T39" fmla="*/ 0 h 303"/>
                  <a:gd name="T40" fmla="*/ 30 w 308"/>
                  <a:gd name="T41" fmla="*/ 0 h 303"/>
                  <a:gd name="T42" fmla="*/ 25 w 308"/>
                  <a:gd name="T43" fmla="*/ 0 h 303"/>
                  <a:gd name="T44" fmla="*/ 21 w 308"/>
                  <a:gd name="T45" fmla="*/ 2 h 303"/>
                  <a:gd name="T46" fmla="*/ 16 w 308"/>
                  <a:gd name="T47" fmla="*/ 3 h 303"/>
                  <a:gd name="T48" fmla="*/ 12 w 308"/>
                  <a:gd name="T49" fmla="*/ 6 h 303"/>
                  <a:gd name="T50" fmla="*/ 9 w 308"/>
                  <a:gd name="T51" fmla="*/ 9 h 303"/>
                  <a:gd name="T52" fmla="*/ 6 w 308"/>
                  <a:gd name="T53" fmla="*/ 12 h 303"/>
                  <a:gd name="T54" fmla="*/ 3 w 308"/>
                  <a:gd name="T55" fmla="*/ 17 h 303"/>
                  <a:gd name="T56" fmla="*/ 2 w 308"/>
                  <a:gd name="T57" fmla="*/ 21 h 303"/>
                  <a:gd name="T58" fmla="*/ 1 w 308"/>
                  <a:gd name="T59" fmla="*/ 26 h 303"/>
                  <a:gd name="T60" fmla="*/ 0 w 308"/>
                  <a:gd name="T61" fmla="*/ 31 h 303"/>
                  <a:gd name="T62" fmla="*/ 1 w 308"/>
                  <a:gd name="T63" fmla="*/ 35 h 303"/>
                  <a:gd name="T64" fmla="*/ 2 w 308"/>
                  <a:gd name="T65" fmla="*/ 40 h 303"/>
                  <a:gd name="T66" fmla="*/ 3 w 308"/>
                  <a:gd name="T67" fmla="*/ 44 h 303"/>
                  <a:gd name="T68" fmla="*/ 6 w 308"/>
                  <a:gd name="T69" fmla="*/ 48 h 303"/>
                  <a:gd name="T70" fmla="*/ 9 w 308"/>
                  <a:gd name="T71" fmla="*/ 52 h 303"/>
                  <a:gd name="T72" fmla="*/ 12 w 308"/>
                  <a:gd name="T73" fmla="*/ 55 h 303"/>
                  <a:gd name="T74" fmla="*/ 16 w 308"/>
                  <a:gd name="T75" fmla="*/ 58 h 303"/>
                  <a:gd name="T76" fmla="*/ 21 w 308"/>
                  <a:gd name="T77" fmla="*/ 59 h 303"/>
                  <a:gd name="T78" fmla="*/ 25 w 308"/>
                  <a:gd name="T79" fmla="*/ 61 h 303"/>
                  <a:gd name="T80" fmla="*/ 30 w 308"/>
                  <a:gd name="T81" fmla="*/ 61 h 3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8"/>
                  <a:gd name="T124" fmla="*/ 0 h 303"/>
                  <a:gd name="T125" fmla="*/ 308 w 308"/>
                  <a:gd name="T126" fmla="*/ 303 h 30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8" h="303">
                    <a:moveTo>
                      <a:pt x="153" y="303"/>
                    </a:moveTo>
                    <a:lnTo>
                      <a:pt x="178" y="303"/>
                    </a:lnTo>
                    <a:lnTo>
                      <a:pt x="200" y="294"/>
                    </a:lnTo>
                    <a:lnTo>
                      <a:pt x="225" y="287"/>
                    </a:lnTo>
                    <a:lnTo>
                      <a:pt x="245" y="274"/>
                    </a:lnTo>
                    <a:lnTo>
                      <a:pt x="261" y="257"/>
                    </a:lnTo>
                    <a:lnTo>
                      <a:pt x="274" y="240"/>
                    </a:lnTo>
                    <a:lnTo>
                      <a:pt x="286" y="220"/>
                    </a:lnTo>
                    <a:lnTo>
                      <a:pt x="299" y="199"/>
                    </a:lnTo>
                    <a:lnTo>
                      <a:pt x="303" y="174"/>
                    </a:lnTo>
                    <a:lnTo>
                      <a:pt x="308" y="153"/>
                    </a:lnTo>
                    <a:lnTo>
                      <a:pt x="303" y="128"/>
                    </a:lnTo>
                    <a:lnTo>
                      <a:pt x="299" y="103"/>
                    </a:lnTo>
                    <a:lnTo>
                      <a:pt x="286" y="83"/>
                    </a:lnTo>
                    <a:lnTo>
                      <a:pt x="274" y="62"/>
                    </a:lnTo>
                    <a:lnTo>
                      <a:pt x="261" y="45"/>
                    </a:lnTo>
                    <a:lnTo>
                      <a:pt x="245" y="29"/>
                    </a:lnTo>
                    <a:lnTo>
                      <a:pt x="225" y="17"/>
                    </a:lnTo>
                    <a:lnTo>
                      <a:pt x="200" y="8"/>
                    </a:lnTo>
                    <a:lnTo>
                      <a:pt x="178" y="0"/>
                    </a:lnTo>
                    <a:lnTo>
                      <a:pt x="153" y="0"/>
                    </a:lnTo>
                    <a:lnTo>
                      <a:pt x="128" y="0"/>
                    </a:lnTo>
                    <a:lnTo>
                      <a:pt x="104" y="8"/>
                    </a:lnTo>
                    <a:lnTo>
                      <a:pt x="83" y="17"/>
                    </a:lnTo>
                    <a:lnTo>
                      <a:pt x="63" y="29"/>
                    </a:lnTo>
                    <a:lnTo>
                      <a:pt x="45" y="45"/>
                    </a:lnTo>
                    <a:lnTo>
                      <a:pt x="29" y="62"/>
                    </a:lnTo>
                    <a:lnTo>
                      <a:pt x="16" y="83"/>
                    </a:lnTo>
                    <a:lnTo>
                      <a:pt x="9" y="103"/>
                    </a:lnTo>
                    <a:lnTo>
                      <a:pt x="4" y="128"/>
                    </a:lnTo>
                    <a:lnTo>
                      <a:pt x="0" y="153"/>
                    </a:lnTo>
                    <a:lnTo>
                      <a:pt x="4" y="174"/>
                    </a:lnTo>
                    <a:lnTo>
                      <a:pt x="9" y="199"/>
                    </a:lnTo>
                    <a:lnTo>
                      <a:pt x="16" y="220"/>
                    </a:lnTo>
                    <a:lnTo>
                      <a:pt x="29" y="240"/>
                    </a:lnTo>
                    <a:lnTo>
                      <a:pt x="45" y="257"/>
                    </a:lnTo>
                    <a:lnTo>
                      <a:pt x="63" y="274"/>
                    </a:lnTo>
                    <a:lnTo>
                      <a:pt x="83" y="287"/>
                    </a:lnTo>
                    <a:lnTo>
                      <a:pt x="104" y="294"/>
                    </a:lnTo>
                    <a:lnTo>
                      <a:pt x="128" y="303"/>
                    </a:lnTo>
                    <a:lnTo>
                      <a:pt x="153" y="303"/>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10" name="Freeform 214">
                <a:extLst>
                  <a:ext uri="{FF2B5EF4-FFF2-40B4-BE49-F238E27FC236}">
                    <a16:creationId xmlns:a16="http://schemas.microsoft.com/office/drawing/2014/main" id="{31794DF0-F28B-4ED9-90BA-E4BD787973E6}"/>
                  </a:ext>
                </a:extLst>
              </p:cNvPr>
              <p:cNvSpPr>
                <a:spLocks/>
              </p:cNvSpPr>
              <p:nvPr/>
            </p:nvSpPr>
            <p:spPr bwMode="auto">
              <a:xfrm>
                <a:off x="2370" y="1093"/>
                <a:ext cx="54" cy="54"/>
              </a:xfrm>
              <a:custGeom>
                <a:avLst/>
                <a:gdLst>
                  <a:gd name="T0" fmla="*/ 27 w 270"/>
                  <a:gd name="T1" fmla="*/ 54 h 270"/>
                  <a:gd name="T2" fmla="*/ 32 w 270"/>
                  <a:gd name="T3" fmla="*/ 54 h 270"/>
                  <a:gd name="T4" fmla="*/ 36 w 270"/>
                  <a:gd name="T5" fmla="*/ 53 h 270"/>
                  <a:gd name="T6" fmla="*/ 40 w 270"/>
                  <a:gd name="T7" fmla="*/ 51 h 270"/>
                  <a:gd name="T8" fmla="*/ 43 w 270"/>
                  <a:gd name="T9" fmla="*/ 49 h 270"/>
                  <a:gd name="T10" fmla="*/ 46 w 270"/>
                  <a:gd name="T11" fmla="*/ 46 h 270"/>
                  <a:gd name="T12" fmla="*/ 49 w 270"/>
                  <a:gd name="T13" fmla="*/ 43 h 270"/>
                  <a:gd name="T14" fmla="*/ 51 w 270"/>
                  <a:gd name="T15" fmla="*/ 40 h 270"/>
                  <a:gd name="T16" fmla="*/ 53 w 270"/>
                  <a:gd name="T17" fmla="*/ 36 h 270"/>
                  <a:gd name="T18" fmla="*/ 54 w 270"/>
                  <a:gd name="T19" fmla="*/ 31 h 270"/>
                  <a:gd name="T20" fmla="*/ 54 w 270"/>
                  <a:gd name="T21" fmla="*/ 27 h 270"/>
                  <a:gd name="T22" fmla="*/ 54 w 270"/>
                  <a:gd name="T23" fmla="*/ 22 h 270"/>
                  <a:gd name="T24" fmla="*/ 53 w 270"/>
                  <a:gd name="T25" fmla="*/ 18 h 270"/>
                  <a:gd name="T26" fmla="*/ 51 w 270"/>
                  <a:gd name="T27" fmla="*/ 15 h 270"/>
                  <a:gd name="T28" fmla="*/ 49 w 270"/>
                  <a:gd name="T29" fmla="*/ 11 h 270"/>
                  <a:gd name="T30" fmla="*/ 46 w 270"/>
                  <a:gd name="T31" fmla="*/ 8 h 270"/>
                  <a:gd name="T32" fmla="*/ 43 w 270"/>
                  <a:gd name="T33" fmla="*/ 5 h 270"/>
                  <a:gd name="T34" fmla="*/ 40 w 270"/>
                  <a:gd name="T35" fmla="*/ 3 h 270"/>
                  <a:gd name="T36" fmla="*/ 36 w 270"/>
                  <a:gd name="T37" fmla="*/ 2 h 270"/>
                  <a:gd name="T38" fmla="*/ 32 w 270"/>
                  <a:gd name="T39" fmla="*/ 1 h 270"/>
                  <a:gd name="T40" fmla="*/ 27 w 270"/>
                  <a:gd name="T41" fmla="*/ 0 h 270"/>
                  <a:gd name="T42" fmla="*/ 22 w 270"/>
                  <a:gd name="T43" fmla="*/ 1 h 270"/>
                  <a:gd name="T44" fmla="*/ 18 w 270"/>
                  <a:gd name="T45" fmla="*/ 2 h 270"/>
                  <a:gd name="T46" fmla="*/ 15 w 270"/>
                  <a:gd name="T47" fmla="*/ 3 h 270"/>
                  <a:gd name="T48" fmla="*/ 11 w 270"/>
                  <a:gd name="T49" fmla="*/ 5 h 270"/>
                  <a:gd name="T50" fmla="*/ 8 w 270"/>
                  <a:gd name="T51" fmla="*/ 8 h 270"/>
                  <a:gd name="T52" fmla="*/ 5 w 270"/>
                  <a:gd name="T53" fmla="*/ 11 h 270"/>
                  <a:gd name="T54" fmla="*/ 3 w 270"/>
                  <a:gd name="T55" fmla="*/ 15 h 270"/>
                  <a:gd name="T56" fmla="*/ 2 w 270"/>
                  <a:gd name="T57" fmla="*/ 18 h 270"/>
                  <a:gd name="T58" fmla="*/ 0 w 270"/>
                  <a:gd name="T59" fmla="*/ 22 h 270"/>
                  <a:gd name="T60" fmla="*/ 0 w 270"/>
                  <a:gd name="T61" fmla="*/ 27 h 270"/>
                  <a:gd name="T62" fmla="*/ 0 w 270"/>
                  <a:gd name="T63" fmla="*/ 28 h 270"/>
                  <a:gd name="T64" fmla="*/ 0 w 270"/>
                  <a:gd name="T65" fmla="*/ 29 h 270"/>
                  <a:gd name="T66" fmla="*/ 1 w 270"/>
                  <a:gd name="T67" fmla="*/ 33 h 270"/>
                  <a:gd name="T68" fmla="*/ 2 w 270"/>
                  <a:gd name="T69" fmla="*/ 36 h 270"/>
                  <a:gd name="T70" fmla="*/ 3 w 270"/>
                  <a:gd name="T71" fmla="*/ 41 h 270"/>
                  <a:gd name="T72" fmla="*/ 6 w 270"/>
                  <a:gd name="T73" fmla="*/ 44 h 270"/>
                  <a:gd name="T74" fmla="*/ 8 w 270"/>
                  <a:gd name="T75" fmla="*/ 46 h 270"/>
                  <a:gd name="T76" fmla="*/ 11 w 270"/>
                  <a:gd name="T77" fmla="*/ 50 h 270"/>
                  <a:gd name="T78" fmla="*/ 15 w 270"/>
                  <a:gd name="T79" fmla="*/ 51 h 270"/>
                  <a:gd name="T80" fmla="*/ 19 w 270"/>
                  <a:gd name="T81" fmla="*/ 53 h 270"/>
                  <a:gd name="T82" fmla="*/ 23 w 270"/>
                  <a:gd name="T83" fmla="*/ 54 h 270"/>
                  <a:gd name="T84" fmla="*/ 27 w 270"/>
                  <a:gd name="T85" fmla="*/ 54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0"/>
                  <a:gd name="T131" fmla="*/ 270 w 270"/>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0">
                    <a:moveTo>
                      <a:pt x="137" y="270"/>
                    </a:moveTo>
                    <a:lnTo>
                      <a:pt x="158" y="270"/>
                    </a:lnTo>
                    <a:lnTo>
                      <a:pt x="178" y="265"/>
                    </a:lnTo>
                    <a:lnTo>
                      <a:pt x="199" y="257"/>
                    </a:lnTo>
                    <a:lnTo>
                      <a:pt x="216" y="245"/>
                    </a:lnTo>
                    <a:lnTo>
                      <a:pt x="232" y="232"/>
                    </a:lnTo>
                    <a:lnTo>
                      <a:pt x="245" y="216"/>
                    </a:lnTo>
                    <a:lnTo>
                      <a:pt x="257" y="199"/>
                    </a:lnTo>
                    <a:lnTo>
                      <a:pt x="266" y="178"/>
                    </a:lnTo>
                    <a:lnTo>
                      <a:pt x="270" y="157"/>
                    </a:lnTo>
                    <a:lnTo>
                      <a:pt x="270" y="137"/>
                    </a:lnTo>
                    <a:lnTo>
                      <a:pt x="270" y="112"/>
                    </a:lnTo>
                    <a:lnTo>
                      <a:pt x="266" y="92"/>
                    </a:lnTo>
                    <a:lnTo>
                      <a:pt x="257" y="74"/>
                    </a:lnTo>
                    <a:lnTo>
                      <a:pt x="245" y="54"/>
                    </a:lnTo>
                    <a:lnTo>
                      <a:pt x="232" y="41"/>
                    </a:lnTo>
                    <a:lnTo>
                      <a:pt x="216" y="25"/>
                    </a:lnTo>
                    <a:lnTo>
                      <a:pt x="199" y="16"/>
                    </a:lnTo>
                    <a:lnTo>
                      <a:pt x="178" y="8"/>
                    </a:lnTo>
                    <a:lnTo>
                      <a:pt x="158" y="4"/>
                    </a:lnTo>
                    <a:lnTo>
                      <a:pt x="137" y="0"/>
                    </a:lnTo>
                    <a:lnTo>
                      <a:pt x="111" y="4"/>
                    </a:lnTo>
                    <a:lnTo>
                      <a:pt x="91" y="8"/>
                    </a:lnTo>
                    <a:lnTo>
                      <a:pt x="74" y="16"/>
                    </a:lnTo>
                    <a:lnTo>
                      <a:pt x="54" y="25"/>
                    </a:lnTo>
                    <a:lnTo>
                      <a:pt x="41" y="41"/>
                    </a:lnTo>
                    <a:lnTo>
                      <a:pt x="25" y="54"/>
                    </a:lnTo>
                    <a:lnTo>
                      <a:pt x="16" y="74"/>
                    </a:lnTo>
                    <a:lnTo>
                      <a:pt x="8" y="92"/>
                    </a:lnTo>
                    <a:lnTo>
                      <a:pt x="0" y="112"/>
                    </a:lnTo>
                    <a:lnTo>
                      <a:pt x="0" y="137"/>
                    </a:lnTo>
                    <a:lnTo>
                      <a:pt x="0" y="141"/>
                    </a:lnTo>
                    <a:lnTo>
                      <a:pt x="0" y="146"/>
                    </a:lnTo>
                    <a:lnTo>
                      <a:pt x="3" y="166"/>
                    </a:lnTo>
                    <a:lnTo>
                      <a:pt x="8" y="182"/>
                    </a:lnTo>
                    <a:lnTo>
                      <a:pt x="16" y="203"/>
                    </a:lnTo>
                    <a:lnTo>
                      <a:pt x="29" y="220"/>
                    </a:lnTo>
                    <a:lnTo>
                      <a:pt x="41" y="232"/>
                    </a:lnTo>
                    <a:lnTo>
                      <a:pt x="57" y="249"/>
                    </a:lnTo>
                    <a:lnTo>
                      <a:pt x="74" y="257"/>
                    </a:lnTo>
                    <a:lnTo>
                      <a:pt x="95" y="265"/>
                    </a:lnTo>
                    <a:lnTo>
                      <a:pt x="115" y="270"/>
                    </a:lnTo>
                    <a:lnTo>
                      <a:pt x="137" y="270"/>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11" name="Freeform 215">
                <a:extLst>
                  <a:ext uri="{FF2B5EF4-FFF2-40B4-BE49-F238E27FC236}">
                    <a16:creationId xmlns:a16="http://schemas.microsoft.com/office/drawing/2014/main" id="{349EBD98-3094-4070-A903-A12239D28EF0}"/>
                  </a:ext>
                </a:extLst>
              </p:cNvPr>
              <p:cNvSpPr>
                <a:spLocks/>
              </p:cNvSpPr>
              <p:nvPr/>
            </p:nvSpPr>
            <p:spPr bwMode="auto">
              <a:xfrm>
                <a:off x="2373" y="1094"/>
                <a:ext cx="47" cy="48"/>
              </a:xfrm>
              <a:custGeom>
                <a:avLst/>
                <a:gdLst>
                  <a:gd name="T0" fmla="*/ 23 w 236"/>
                  <a:gd name="T1" fmla="*/ 48 h 241"/>
                  <a:gd name="T2" fmla="*/ 27 w 236"/>
                  <a:gd name="T3" fmla="*/ 47 h 241"/>
                  <a:gd name="T4" fmla="*/ 30 w 236"/>
                  <a:gd name="T5" fmla="*/ 46 h 241"/>
                  <a:gd name="T6" fmla="*/ 35 w 236"/>
                  <a:gd name="T7" fmla="*/ 45 h 241"/>
                  <a:gd name="T8" fmla="*/ 37 w 236"/>
                  <a:gd name="T9" fmla="*/ 43 h 241"/>
                  <a:gd name="T10" fmla="*/ 41 w 236"/>
                  <a:gd name="T11" fmla="*/ 40 h 241"/>
                  <a:gd name="T12" fmla="*/ 42 w 236"/>
                  <a:gd name="T13" fmla="*/ 38 h 241"/>
                  <a:gd name="T14" fmla="*/ 45 w 236"/>
                  <a:gd name="T15" fmla="*/ 35 h 241"/>
                  <a:gd name="T16" fmla="*/ 46 w 236"/>
                  <a:gd name="T17" fmla="*/ 31 h 241"/>
                  <a:gd name="T18" fmla="*/ 47 w 236"/>
                  <a:gd name="T19" fmla="*/ 28 h 241"/>
                  <a:gd name="T20" fmla="*/ 47 w 236"/>
                  <a:gd name="T21" fmla="*/ 24 h 241"/>
                  <a:gd name="T22" fmla="*/ 47 w 236"/>
                  <a:gd name="T23" fmla="*/ 20 h 241"/>
                  <a:gd name="T24" fmla="*/ 46 w 236"/>
                  <a:gd name="T25" fmla="*/ 17 h 241"/>
                  <a:gd name="T26" fmla="*/ 45 w 236"/>
                  <a:gd name="T27" fmla="*/ 13 h 241"/>
                  <a:gd name="T28" fmla="*/ 42 w 236"/>
                  <a:gd name="T29" fmla="*/ 10 h 241"/>
                  <a:gd name="T30" fmla="*/ 41 w 236"/>
                  <a:gd name="T31" fmla="*/ 7 h 241"/>
                  <a:gd name="T32" fmla="*/ 37 w 236"/>
                  <a:gd name="T33" fmla="*/ 5 h 241"/>
                  <a:gd name="T34" fmla="*/ 35 w 236"/>
                  <a:gd name="T35" fmla="*/ 3 h 241"/>
                  <a:gd name="T36" fmla="*/ 30 w 236"/>
                  <a:gd name="T37" fmla="*/ 2 h 241"/>
                  <a:gd name="T38" fmla="*/ 27 w 236"/>
                  <a:gd name="T39" fmla="*/ 1 h 241"/>
                  <a:gd name="T40" fmla="*/ 23 w 236"/>
                  <a:gd name="T41" fmla="*/ 0 h 241"/>
                  <a:gd name="T42" fmla="*/ 20 w 236"/>
                  <a:gd name="T43" fmla="*/ 1 h 241"/>
                  <a:gd name="T44" fmla="*/ 16 w 236"/>
                  <a:gd name="T45" fmla="*/ 2 h 241"/>
                  <a:gd name="T46" fmla="*/ 12 w 236"/>
                  <a:gd name="T47" fmla="*/ 2 h 241"/>
                  <a:gd name="T48" fmla="*/ 10 w 236"/>
                  <a:gd name="T49" fmla="*/ 5 h 241"/>
                  <a:gd name="T50" fmla="*/ 7 w 236"/>
                  <a:gd name="T51" fmla="*/ 7 h 241"/>
                  <a:gd name="T52" fmla="*/ 4 w 236"/>
                  <a:gd name="T53" fmla="*/ 10 h 241"/>
                  <a:gd name="T54" fmla="*/ 3 w 236"/>
                  <a:gd name="T55" fmla="*/ 13 h 241"/>
                  <a:gd name="T56" fmla="*/ 1 w 236"/>
                  <a:gd name="T57" fmla="*/ 17 h 241"/>
                  <a:gd name="T58" fmla="*/ 0 w 236"/>
                  <a:gd name="T59" fmla="*/ 20 h 241"/>
                  <a:gd name="T60" fmla="*/ 0 w 236"/>
                  <a:gd name="T61" fmla="*/ 24 h 241"/>
                  <a:gd name="T62" fmla="*/ 0 w 236"/>
                  <a:gd name="T63" fmla="*/ 25 h 241"/>
                  <a:gd name="T64" fmla="*/ 0 w 236"/>
                  <a:gd name="T65" fmla="*/ 29 h 241"/>
                  <a:gd name="T66" fmla="*/ 2 w 236"/>
                  <a:gd name="T67" fmla="*/ 32 h 241"/>
                  <a:gd name="T68" fmla="*/ 3 w 236"/>
                  <a:gd name="T69" fmla="*/ 35 h 241"/>
                  <a:gd name="T70" fmla="*/ 5 w 236"/>
                  <a:gd name="T71" fmla="*/ 39 h 241"/>
                  <a:gd name="T72" fmla="*/ 8 w 236"/>
                  <a:gd name="T73" fmla="*/ 41 h 241"/>
                  <a:gd name="T74" fmla="*/ 10 w 236"/>
                  <a:gd name="T75" fmla="*/ 43 h 241"/>
                  <a:gd name="T76" fmla="*/ 13 w 236"/>
                  <a:gd name="T77" fmla="*/ 45 h 241"/>
                  <a:gd name="T78" fmla="*/ 17 w 236"/>
                  <a:gd name="T79" fmla="*/ 46 h 241"/>
                  <a:gd name="T80" fmla="*/ 20 w 236"/>
                  <a:gd name="T81" fmla="*/ 47 h 241"/>
                  <a:gd name="T82" fmla="*/ 23 w 236"/>
                  <a:gd name="T83" fmla="*/ 48 h 24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36"/>
                  <a:gd name="T127" fmla="*/ 0 h 241"/>
                  <a:gd name="T128" fmla="*/ 236 w 236"/>
                  <a:gd name="T129" fmla="*/ 241 h 24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36" h="241">
                    <a:moveTo>
                      <a:pt x="116" y="241"/>
                    </a:moveTo>
                    <a:lnTo>
                      <a:pt x="137" y="236"/>
                    </a:lnTo>
                    <a:lnTo>
                      <a:pt x="153" y="232"/>
                    </a:lnTo>
                    <a:lnTo>
                      <a:pt x="175" y="225"/>
                    </a:lnTo>
                    <a:lnTo>
                      <a:pt x="187" y="216"/>
                    </a:lnTo>
                    <a:lnTo>
                      <a:pt x="204" y="203"/>
                    </a:lnTo>
                    <a:lnTo>
                      <a:pt x="211" y="191"/>
                    </a:lnTo>
                    <a:lnTo>
                      <a:pt x="224" y="174"/>
                    </a:lnTo>
                    <a:lnTo>
                      <a:pt x="233" y="158"/>
                    </a:lnTo>
                    <a:lnTo>
                      <a:pt x="236" y="142"/>
                    </a:lnTo>
                    <a:lnTo>
                      <a:pt x="236" y="120"/>
                    </a:lnTo>
                    <a:lnTo>
                      <a:pt x="236" y="99"/>
                    </a:lnTo>
                    <a:lnTo>
                      <a:pt x="233" y="83"/>
                    </a:lnTo>
                    <a:lnTo>
                      <a:pt x="224" y="66"/>
                    </a:lnTo>
                    <a:lnTo>
                      <a:pt x="211" y="50"/>
                    </a:lnTo>
                    <a:lnTo>
                      <a:pt x="204" y="37"/>
                    </a:lnTo>
                    <a:lnTo>
                      <a:pt x="187" y="25"/>
                    </a:lnTo>
                    <a:lnTo>
                      <a:pt x="175" y="16"/>
                    </a:lnTo>
                    <a:lnTo>
                      <a:pt x="153" y="9"/>
                    </a:lnTo>
                    <a:lnTo>
                      <a:pt x="137" y="4"/>
                    </a:lnTo>
                    <a:lnTo>
                      <a:pt x="116" y="0"/>
                    </a:lnTo>
                    <a:lnTo>
                      <a:pt x="99" y="4"/>
                    </a:lnTo>
                    <a:lnTo>
                      <a:pt x="79" y="9"/>
                    </a:lnTo>
                    <a:lnTo>
                      <a:pt x="62" y="12"/>
                    </a:lnTo>
                    <a:lnTo>
                      <a:pt x="50" y="25"/>
                    </a:lnTo>
                    <a:lnTo>
                      <a:pt x="33" y="37"/>
                    </a:lnTo>
                    <a:lnTo>
                      <a:pt x="20" y="50"/>
                    </a:lnTo>
                    <a:lnTo>
                      <a:pt x="13" y="66"/>
                    </a:lnTo>
                    <a:lnTo>
                      <a:pt x="4" y="83"/>
                    </a:lnTo>
                    <a:lnTo>
                      <a:pt x="0" y="99"/>
                    </a:lnTo>
                    <a:lnTo>
                      <a:pt x="0" y="120"/>
                    </a:lnTo>
                    <a:lnTo>
                      <a:pt x="0" y="124"/>
                    </a:lnTo>
                    <a:lnTo>
                      <a:pt x="0" y="145"/>
                    </a:lnTo>
                    <a:lnTo>
                      <a:pt x="9" y="162"/>
                    </a:lnTo>
                    <a:lnTo>
                      <a:pt x="13" y="178"/>
                    </a:lnTo>
                    <a:lnTo>
                      <a:pt x="25" y="195"/>
                    </a:lnTo>
                    <a:lnTo>
                      <a:pt x="38" y="207"/>
                    </a:lnTo>
                    <a:lnTo>
                      <a:pt x="50" y="216"/>
                    </a:lnTo>
                    <a:lnTo>
                      <a:pt x="67" y="228"/>
                    </a:lnTo>
                    <a:lnTo>
                      <a:pt x="83" y="232"/>
                    </a:lnTo>
                    <a:lnTo>
                      <a:pt x="99" y="236"/>
                    </a:lnTo>
                    <a:lnTo>
                      <a:pt x="116" y="241"/>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12" name="Freeform 216">
                <a:extLst>
                  <a:ext uri="{FF2B5EF4-FFF2-40B4-BE49-F238E27FC236}">
                    <a16:creationId xmlns:a16="http://schemas.microsoft.com/office/drawing/2014/main" id="{A92AEBC6-138C-45AE-98AA-E913DECD35DD}"/>
                  </a:ext>
                </a:extLst>
              </p:cNvPr>
              <p:cNvSpPr>
                <a:spLocks/>
              </p:cNvSpPr>
              <p:nvPr/>
            </p:nvSpPr>
            <p:spPr bwMode="auto">
              <a:xfrm>
                <a:off x="2375" y="1096"/>
                <a:ext cx="41" cy="40"/>
              </a:xfrm>
              <a:custGeom>
                <a:avLst/>
                <a:gdLst>
                  <a:gd name="T0" fmla="*/ 20 w 207"/>
                  <a:gd name="T1" fmla="*/ 40 h 203"/>
                  <a:gd name="T2" fmla="*/ 24 w 207"/>
                  <a:gd name="T3" fmla="*/ 40 h 203"/>
                  <a:gd name="T4" fmla="*/ 27 w 207"/>
                  <a:gd name="T5" fmla="*/ 39 h 203"/>
                  <a:gd name="T6" fmla="*/ 29 w 207"/>
                  <a:gd name="T7" fmla="*/ 37 h 203"/>
                  <a:gd name="T8" fmla="*/ 33 w 207"/>
                  <a:gd name="T9" fmla="*/ 36 h 203"/>
                  <a:gd name="T10" fmla="*/ 35 w 207"/>
                  <a:gd name="T11" fmla="*/ 34 h 203"/>
                  <a:gd name="T12" fmla="*/ 37 w 207"/>
                  <a:gd name="T13" fmla="*/ 32 h 203"/>
                  <a:gd name="T14" fmla="*/ 39 w 207"/>
                  <a:gd name="T15" fmla="*/ 29 h 203"/>
                  <a:gd name="T16" fmla="*/ 40 w 207"/>
                  <a:gd name="T17" fmla="*/ 26 h 203"/>
                  <a:gd name="T18" fmla="*/ 40 w 207"/>
                  <a:gd name="T19" fmla="*/ 23 h 203"/>
                  <a:gd name="T20" fmla="*/ 41 w 207"/>
                  <a:gd name="T21" fmla="*/ 20 h 203"/>
                  <a:gd name="T22" fmla="*/ 40 w 207"/>
                  <a:gd name="T23" fmla="*/ 16 h 203"/>
                  <a:gd name="T24" fmla="*/ 40 w 207"/>
                  <a:gd name="T25" fmla="*/ 13 h 203"/>
                  <a:gd name="T26" fmla="*/ 39 w 207"/>
                  <a:gd name="T27" fmla="*/ 11 h 203"/>
                  <a:gd name="T28" fmla="*/ 37 w 207"/>
                  <a:gd name="T29" fmla="*/ 8 h 203"/>
                  <a:gd name="T30" fmla="*/ 35 w 207"/>
                  <a:gd name="T31" fmla="*/ 6 h 203"/>
                  <a:gd name="T32" fmla="*/ 33 w 207"/>
                  <a:gd name="T33" fmla="*/ 3 h 203"/>
                  <a:gd name="T34" fmla="*/ 29 w 207"/>
                  <a:gd name="T35" fmla="*/ 1 h 203"/>
                  <a:gd name="T36" fmla="*/ 27 w 207"/>
                  <a:gd name="T37" fmla="*/ 1 h 203"/>
                  <a:gd name="T38" fmla="*/ 24 w 207"/>
                  <a:gd name="T39" fmla="*/ 0 h 203"/>
                  <a:gd name="T40" fmla="*/ 20 w 207"/>
                  <a:gd name="T41" fmla="*/ 0 h 203"/>
                  <a:gd name="T42" fmla="*/ 17 w 207"/>
                  <a:gd name="T43" fmla="*/ 0 h 203"/>
                  <a:gd name="T44" fmla="*/ 14 w 207"/>
                  <a:gd name="T45" fmla="*/ 1 h 203"/>
                  <a:gd name="T46" fmla="*/ 11 w 207"/>
                  <a:gd name="T47" fmla="*/ 1 h 203"/>
                  <a:gd name="T48" fmla="*/ 9 w 207"/>
                  <a:gd name="T49" fmla="*/ 3 h 203"/>
                  <a:gd name="T50" fmla="*/ 7 w 207"/>
                  <a:gd name="T51" fmla="*/ 6 h 203"/>
                  <a:gd name="T52" fmla="*/ 4 w 207"/>
                  <a:gd name="T53" fmla="*/ 7 h 203"/>
                  <a:gd name="T54" fmla="*/ 2 w 207"/>
                  <a:gd name="T55" fmla="*/ 11 h 203"/>
                  <a:gd name="T56" fmla="*/ 2 w 207"/>
                  <a:gd name="T57" fmla="*/ 13 h 203"/>
                  <a:gd name="T58" fmla="*/ 1 w 207"/>
                  <a:gd name="T59" fmla="*/ 16 h 203"/>
                  <a:gd name="T60" fmla="*/ 0 w 207"/>
                  <a:gd name="T61" fmla="*/ 20 h 203"/>
                  <a:gd name="T62" fmla="*/ 0 w 207"/>
                  <a:gd name="T63" fmla="*/ 20 h 203"/>
                  <a:gd name="T64" fmla="*/ 1 w 207"/>
                  <a:gd name="T65" fmla="*/ 24 h 203"/>
                  <a:gd name="T66" fmla="*/ 2 w 207"/>
                  <a:gd name="T67" fmla="*/ 27 h 203"/>
                  <a:gd name="T68" fmla="*/ 2 w 207"/>
                  <a:gd name="T69" fmla="*/ 29 h 203"/>
                  <a:gd name="T70" fmla="*/ 5 w 207"/>
                  <a:gd name="T71" fmla="*/ 32 h 203"/>
                  <a:gd name="T72" fmla="*/ 7 w 207"/>
                  <a:gd name="T73" fmla="*/ 34 h 203"/>
                  <a:gd name="T74" fmla="*/ 9 w 207"/>
                  <a:gd name="T75" fmla="*/ 36 h 203"/>
                  <a:gd name="T76" fmla="*/ 11 w 207"/>
                  <a:gd name="T77" fmla="*/ 37 h 203"/>
                  <a:gd name="T78" fmla="*/ 14 w 207"/>
                  <a:gd name="T79" fmla="*/ 39 h 203"/>
                  <a:gd name="T80" fmla="*/ 17 w 207"/>
                  <a:gd name="T81" fmla="*/ 40 h 203"/>
                  <a:gd name="T82" fmla="*/ 20 w 207"/>
                  <a:gd name="T83" fmla="*/ 40 h 20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7"/>
                  <a:gd name="T127" fmla="*/ 0 h 203"/>
                  <a:gd name="T128" fmla="*/ 207 w 207"/>
                  <a:gd name="T129" fmla="*/ 203 h 20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7" h="203">
                    <a:moveTo>
                      <a:pt x="103" y="203"/>
                    </a:moveTo>
                    <a:lnTo>
                      <a:pt x="119" y="203"/>
                    </a:lnTo>
                    <a:lnTo>
                      <a:pt x="137" y="198"/>
                    </a:lnTo>
                    <a:lnTo>
                      <a:pt x="148" y="190"/>
                    </a:lnTo>
                    <a:lnTo>
                      <a:pt x="166" y="182"/>
                    </a:lnTo>
                    <a:lnTo>
                      <a:pt x="178" y="174"/>
                    </a:lnTo>
                    <a:lnTo>
                      <a:pt x="186" y="162"/>
                    </a:lnTo>
                    <a:lnTo>
                      <a:pt x="195" y="149"/>
                    </a:lnTo>
                    <a:lnTo>
                      <a:pt x="202" y="133"/>
                    </a:lnTo>
                    <a:lnTo>
                      <a:pt x="202" y="115"/>
                    </a:lnTo>
                    <a:lnTo>
                      <a:pt x="207" y="99"/>
                    </a:lnTo>
                    <a:lnTo>
                      <a:pt x="202" y="82"/>
                    </a:lnTo>
                    <a:lnTo>
                      <a:pt x="202" y="66"/>
                    </a:lnTo>
                    <a:lnTo>
                      <a:pt x="195" y="54"/>
                    </a:lnTo>
                    <a:lnTo>
                      <a:pt x="186" y="41"/>
                    </a:lnTo>
                    <a:lnTo>
                      <a:pt x="178" y="28"/>
                    </a:lnTo>
                    <a:lnTo>
                      <a:pt x="166" y="16"/>
                    </a:lnTo>
                    <a:lnTo>
                      <a:pt x="148" y="7"/>
                    </a:lnTo>
                    <a:lnTo>
                      <a:pt x="137" y="3"/>
                    </a:lnTo>
                    <a:lnTo>
                      <a:pt x="119" y="0"/>
                    </a:lnTo>
                    <a:lnTo>
                      <a:pt x="103" y="0"/>
                    </a:lnTo>
                    <a:lnTo>
                      <a:pt x="87" y="0"/>
                    </a:lnTo>
                    <a:lnTo>
                      <a:pt x="70" y="3"/>
                    </a:lnTo>
                    <a:lnTo>
                      <a:pt x="58" y="7"/>
                    </a:lnTo>
                    <a:lnTo>
                      <a:pt x="45" y="16"/>
                    </a:lnTo>
                    <a:lnTo>
                      <a:pt x="33" y="28"/>
                    </a:lnTo>
                    <a:lnTo>
                      <a:pt x="20" y="36"/>
                    </a:lnTo>
                    <a:lnTo>
                      <a:pt x="11" y="54"/>
                    </a:lnTo>
                    <a:lnTo>
                      <a:pt x="8" y="66"/>
                    </a:lnTo>
                    <a:lnTo>
                      <a:pt x="4" y="82"/>
                    </a:lnTo>
                    <a:lnTo>
                      <a:pt x="0" y="99"/>
                    </a:lnTo>
                    <a:lnTo>
                      <a:pt x="0" y="103"/>
                    </a:lnTo>
                    <a:lnTo>
                      <a:pt x="4" y="120"/>
                    </a:lnTo>
                    <a:lnTo>
                      <a:pt x="8" y="136"/>
                    </a:lnTo>
                    <a:lnTo>
                      <a:pt x="11" y="149"/>
                    </a:lnTo>
                    <a:lnTo>
                      <a:pt x="24" y="162"/>
                    </a:lnTo>
                    <a:lnTo>
                      <a:pt x="33" y="174"/>
                    </a:lnTo>
                    <a:lnTo>
                      <a:pt x="45" y="182"/>
                    </a:lnTo>
                    <a:lnTo>
                      <a:pt x="58" y="190"/>
                    </a:lnTo>
                    <a:lnTo>
                      <a:pt x="70" y="198"/>
                    </a:lnTo>
                    <a:lnTo>
                      <a:pt x="87" y="203"/>
                    </a:lnTo>
                    <a:lnTo>
                      <a:pt x="103" y="203"/>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13" name="Freeform 217">
                <a:extLst>
                  <a:ext uri="{FF2B5EF4-FFF2-40B4-BE49-F238E27FC236}">
                    <a16:creationId xmlns:a16="http://schemas.microsoft.com/office/drawing/2014/main" id="{F30ABF6C-BF70-4160-9CBF-CBB4E8FC0A46}"/>
                  </a:ext>
                </a:extLst>
              </p:cNvPr>
              <p:cNvSpPr>
                <a:spLocks/>
              </p:cNvSpPr>
              <p:nvPr/>
            </p:nvSpPr>
            <p:spPr bwMode="auto">
              <a:xfrm>
                <a:off x="2377" y="1096"/>
                <a:ext cx="35" cy="34"/>
              </a:xfrm>
              <a:custGeom>
                <a:avLst/>
                <a:gdLst>
                  <a:gd name="T0" fmla="*/ 18 w 175"/>
                  <a:gd name="T1" fmla="*/ 34 h 171"/>
                  <a:gd name="T2" fmla="*/ 20 w 175"/>
                  <a:gd name="T3" fmla="*/ 34 h 171"/>
                  <a:gd name="T4" fmla="*/ 23 w 175"/>
                  <a:gd name="T5" fmla="*/ 33 h 171"/>
                  <a:gd name="T6" fmla="*/ 25 w 175"/>
                  <a:gd name="T7" fmla="*/ 32 h 171"/>
                  <a:gd name="T8" fmla="*/ 27 w 175"/>
                  <a:gd name="T9" fmla="*/ 31 h 171"/>
                  <a:gd name="T10" fmla="*/ 29 w 175"/>
                  <a:gd name="T11" fmla="*/ 29 h 171"/>
                  <a:gd name="T12" fmla="*/ 32 w 175"/>
                  <a:gd name="T13" fmla="*/ 27 h 171"/>
                  <a:gd name="T14" fmla="*/ 32 w 175"/>
                  <a:gd name="T15" fmla="*/ 25 h 171"/>
                  <a:gd name="T16" fmla="*/ 33 w 175"/>
                  <a:gd name="T17" fmla="*/ 22 h 171"/>
                  <a:gd name="T18" fmla="*/ 34 w 175"/>
                  <a:gd name="T19" fmla="*/ 20 h 171"/>
                  <a:gd name="T20" fmla="*/ 35 w 175"/>
                  <a:gd name="T21" fmla="*/ 17 h 171"/>
                  <a:gd name="T22" fmla="*/ 34 w 175"/>
                  <a:gd name="T23" fmla="*/ 14 h 171"/>
                  <a:gd name="T24" fmla="*/ 33 w 175"/>
                  <a:gd name="T25" fmla="*/ 12 h 171"/>
                  <a:gd name="T26" fmla="*/ 32 w 175"/>
                  <a:gd name="T27" fmla="*/ 9 h 171"/>
                  <a:gd name="T28" fmla="*/ 32 w 175"/>
                  <a:gd name="T29" fmla="*/ 7 h 171"/>
                  <a:gd name="T30" fmla="*/ 29 w 175"/>
                  <a:gd name="T31" fmla="*/ 5 h 171"/>
                  <a:gd name="T32" fmla="*/ 27 w 175"/>
                  <a:gd name="T33" fmla="*/ 3 h 171"/>
                  <a:gd name="T34" fmla="*/ 25 w 175"/>
                  <a:gd name="T35" fmla="*/ 2 h 171"/>
                  <a:gd name="T36" fmla="*/ 23 w 175"/>
                  <a:gd name="T37" fmla="*/ 1 h 171"/>
                  <a:gd name="T38" fmla="*/ 20 w 175"/>
                  <a:gd name="T39" fmla="*/ 0 h 171"/>
                  <a:gd name="T40" fmla="*/ 18 w 175"/>
                  <a:gd name="T41" fmla="*/ 0 h 171"/>
                  <a:gd name="T42" fmla="*/ 15 w 175"/>
                  <a:gd name="T43" fmla="*/ 0 h 171"/>
                  <a:gd name="T44" fmla="*/ 12 w 175"/>
                  <a:gd name="T45" fmla="*/ 1 h 171"/>
                  <a:gd name="T46" fmla="*/ 10 w 175"/>
                  <a:gd name="T47" fmla="*/ 2 h 171"/>
                  <a:gd name="T48" fmla="*/ 8 w 175"/>
                  <a:gd name="T49" fmla="*/ 3 h 171"/>
                  <a:gd name="T50" fmla="*/ 5 w 175"/>
                  <a:gd name="T51" fmla="*/ 5 h 171"/>
                  <a:gd name="T52" fmla="*/ 4 w 175"/>
                  <a:gd name="T53" fmla="*/ 7 h 171"/>
                  <a:gd name="T54" fmla="*/ 3 w 175"/>
                  <a:gd name="T55" fmla="*/ 9 h 171"/>
                  <a:gd name="T56" fmla="*/ 1 w 175"/>
                  <a:gd name="T57" fmla="*/ 11 h 171"/>
                  <a:gd name="T58" fmla="*/ 1 w 175"/>
                  <a:gd name="T59" fmla="*/ 13 h 171"/>
                  <a:gd name="T60" fmla="*/ 0 w 175"/>
                  <a:gd name="T61" fmla="*/ 17 h 171"/>
                  <a:gd name="T62" fmla="*/ 0 w 175"/>
                  <a:gd name="T63" fmla="*/ 17 h 171"/>
                  <a:gd name="T64" fmla="*/ 1 w 175"/>
                  <a:gd name="T65" fmla="*/ 20 h 171"/>
                  <a:gd name="T66" fmla="*/ 1 w 175"/>
                  <a:gd name="T67" fmla="*/ 22 h 171"/>
                  <a:gd name="T68" fmla="*/ 3 w 175"/>
                  <a:gd name="T69" fmla="*/ 25 h 171"/>
                  <a:gd name="T70" fmla="*/ 4 w 175"/>
                  <a:gd name="T71" fmla="*/ 27 h 171"/>
                  <a:gd name="T72" fmla="*/ 5 w 175"/>
                  <a:gd name="T73" fmla="*/ 29 h 171"/>
                  <a:gd name="T74" fmla="*/ 8 w 175"/>
                  <a:gd name="T75" fmla="*/ 31 h 171"/>
                  <a:gd name="T76" fmla="*/ 9 w 175"/>
                  <a:gd name="T77" fmla="*/ 32 h 171"/>
                  <a:gd name="T78" fmla="*/ 12 w 175"/>
                  <a:gd name="T79" fmla="*/ 33 h 171"/>
                  <a:gd name="T80" fmla="*/ 15 w 175"/>
                  <a:gd name="T81" fmla="*/ 34 h 171"/>
                  <a:gd name="T82" fmla="*/ 18 w 175"/>
                  <a:gd name="T83" fmla="*/ 34 h 17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5"/>
                  <a:gd name="T127" fmla="*/ 0 h 171"/>
                  <a:gd name="T128" fmla="*/ 175 w 175"/>
                  <a:gd name="T129" fmla="*/ 171 h 17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5" h="171">
                    <a:moveTo>
                      <a:pt x="88" y="171"/>
                    </a:moveTo>
                    <a:lnTo>
                      <a:pt x="101" y="171"/>
                    </a:lnTo>
                    <a:lnTo>
                      <a:pt x="113" y="166"/>
                    </a:lnTo>
                    <a:lnTo>
                      <a:pt x="126" y="162"/>
                    </a:lnTo>
                    <a:lnTo>
                      <a:pt x="137" y="154"/>
                    </a:lnTo>
                    <a:lnTo>
                      <a:pt x="146" y="146"/>
                    </a:lnTo>
                    <a:lnTo>
                      <a:pt x="159" y="137"/>
                    </a:lnTo>
                    <a:lnTo>
                      <a:pt x="162" y="125"/>
                    </a:lnTo>
                    <a:lnTo>
                      <a:pt x="167" y="112"/>
                    </a:lnTo>
                    <a:lnTo>
                      <a:pt x="171" y="100"/>
                    </a:lnTo>
                    <a:lnTo>
                      <a:pt x="175" y="83"/>
                    </a:lnTo>
                    <a:lnTo>
                      <a:pt x="171" y="71"/>
                    </a:lnTo>
                    <a:lnTo>
                      <a:pt x="167" y="58"/>
                    </a:lnTo>
                    <a:lnTo>
                      <a:pt x="162" y="46"/>
                    </a:lnTo>
                    <a:lnTo>
                      <a:pt x="159" y="33"/>
                    </a:lnTo>
                    <a:lnTo>
                      <a:pt x="146" y="25"/>
                    </a:lnTo>
                    <a:lnTo>
                      <a:pt x="137" y="17"/>
                    </a:lnTo>
                    <a:lnTo>
                      <a:pt x="126" y="9"/>
                    </a:lnTo>
                    <a:lnTo>
                      <a:pt x="113" y="4"/>
                    </a:lnTo>
                    <a:lnTo>
                      <a:pt x="101" y="0"/>
                    </a:lnTo>
                    <a:lnTo>
                      <a:pt x="88" y="0"/>
                    </a:lnTo>
                    <a:lnTo>
                      <a:pt x="76" y="0"/>
                    </a:lnTo>
                    <a:lnTo>
                      <a:pt x="59" y="4"/>
                    </a:lnTo>
                    <a:lnTo>
                      <a:pt x="51" y="9"/>
                    </a:lnTo>
                    <a:lnTo>
                      <a:pt x="38" y="17"/>
                    </a:lnTo>
                    <a:lnTo>
                      <a:pt x="25" y="25"/>
                    </a:lnTo>
                    <a:lnTo>
                      <a:pt x="18" y="33"/>
                    </a:lnTo>
                    <a:lnTo>
                      <a:pt x="13" y="46"/>
                    </a:lnTo>
                    <a:lnTo>
                      <a:pt x="5" y="54"/>
                    </a:lnTo>
                    <a:lnTo>
                      <a:pt x="5" y="67"/>
                    </a:lnTo>
                    <a:lnTo>
                      <a:pt x="0" y="83"/>
                    </a:lnTo>
                    <a:lnTo>
                      <a:pt x="0" y="87"/>
                    </a:lnTo>
                    <a:lnTo>
                      <a:pt x="5" y="100"/>
                    </a:lnTo>
                    <a:lnTo>
                      <a:pt x="5" y="112"/>
                    </a:lnTo>
                    <a:lnTo>
                      <a:pt x="13" y="125"/>
                    </a:lnTo>
                    <a:lnTo>
                      <a:pt x="18" y="137"/>
                    </a:lnTo>
                    <a:lnTo>
                      <a:pt x="25" y="146"/>
                    </a:lnTo>
                    <a:lnTo>
                      <a:pt x="38" y="154"/>
                    </a:lnTo>
                    <a:lnTo>
                      <a:pt x="47" y="162"/>
                    </a:lnTo>
                    <a:lnTo>
                      <a:pt x="59" y="166"/>
                    </a:lnTo>
                    <a:lnTo>
                      <a:pt x="76" y="171"/>
                    </a:lnTo>
                    <a:lnTo>
                      <a:pt x="88" y="171"/>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14" name="Freeform 218">
                <a:extLst>
                  <a:ext uri="{FF2B5EF4-FFF2-40B4-BE49-F238E27FC236}">
                    <a16:creationId xmlns:a16="http://schemas.microsoft.com/office/drawing/2014/main" id="{15E9CEB3-E181-48A0-BDA2-71768FF504D9}"/>
                  </a:ext>
                </a:extLst>
              </p:cNvPr>
              <p:cNvSpPr>
                <a:spLocks/>
              </p:cNvSpPr>
              <p:nvPr/>
            </p:nvSpPr>
            <p:spPr bwMode="auto">
              <a:xfrm>
                <a:off x="2379" y="1097"/>
                <a:ext cx="28" cy="27"/>
              </a:xfrm>
              <a:custGeom>
                <a:avLst/>
                <a:gdLst>
                  <a:gd name="T0" fmla="*/ 14 w 137"/>
                  <a:gd name="T1" fmla="*/ 27 h 137"/>
                  <a:gd name="T2" fmla="*/ 16 w 137"/>
                  <a:gd name="T3" fmla="*/ 27 h 137"/>
                  <a:gd name="T4" fmla="*/ 19 w 137"/>
                  <a:gd name="T5" fmla="*/ 27 h 137"/>
                  <a:gd name="T6" fmla="*/ 20 w 137"/>
                  <a:gd name="T7" fmla="*/ 25 h 137"/>
                  <a:gd name="T8" fmla="*/ 22 w 137"/>
                  <a:gd name="T9" fmla="*/ 25 h 137"/>
                  <a:gd name="T10" fmla="*/ 24 w 137"/>
                  <a:gd name="T11" fmla="*/ 23 h 137"/>
                  <a:gd name="T12" fmla="*/ 25 w 137"/>
                  <a:gd name="T13" fmla="*/ 22 h 137"/>
                  <a:gd name="T14" fmla="*/ 26 w 137"/>
                  <a:gd name="T15" fmla="*/ 20 h 137"/>
                  <a:gd name="T16" fmla="*/ 27 w 137"/>
                  <a:gd name="T17" fmla="*/ 18 h 137"/>
                  <a:gd name="T18" fmla="*/ 28 w 137"/>
                  <a:gd name="T19" fmla="*/ 16 h 137"/>
                  <a:gd name="T20" fmla="*/ 28 w 137"/>
                  <a:gd name="T21" fmla="*/ 14 h 137"/>
                  <a:gd name="T22" fmla="*/ 28 w 137"/>
                  <a:gd name="T23" fmla="*/ 12 h 137"/>
                  <a:gd name="T24" fmla="*/ 27 w 137"/>
                  <a:gd name="T25" fmla="*/ 9 h 137"/>
                  <a:gd name="T26" fmla="*/ 26 w 137"/>
                  <a:gd name="T27" fmla="*/ 7 h 137"/>
                  <a:gd name="T28" fmla="*/ 25 w 137"/>
                  <a:gd name="T29" fmla="*/ 6 h 137"/>
                  <a:gd name="T30" fmla="*/ 24 w 137"/>
                  <a:gd name="T31" fmla="*/ 4 h 137"/>
                  <a:gd name="T32" fmla="*/ 22 w 137"/>
                  <a:gd name="T33" fmla="*/ 3 h 137"/>
                  <a:gd name="T34" fmla="*/ 20 w 137"/>
                  <a:gd name="T35" fmla="*/ 2 h 137"/>
                  <a:gd name="T36" fmla="*/ 19 w 137"/>
                  <a:gd name="T37" fmla="*/ 1 h 137"/>
                  <a:gd name="T38" fmla="*/ 16 w 137"/>
                  <a:gd name="T39" fmla="*/ 0 h 137"/>
                  <a:gd name="T40" fmla="*/ 14 w 137"/>
                  <a:gd name="T41" fmla="*/ 0 h 137"/>
                  <a:gd name="T42" fmla="*/ 12 w 137"/>
                  <a:gd name="T43" fmla="*/ 0 h 137"/>
                  <a:gd name="T44" fmla="*/ 9 w 137"/>
                  <a:gd name="T45" fmla="*/ 1 h 137"/>
                  <a:gd name="T46" fmla="*/ 8 w 137"/>
                  <a:gd name="T47" fmla="*/ 2 h 137"/>
                  <a:gd name="T48" fmla="*/ 6 w 137"/>
                  <a:gd name="T49" fmla="*/ 3 h 137"/>
                  <a:gd name="T50" fmla="*/ 4 w 137"/>
                  <a:gd name="T51" fmla="*/ 4 h 137"/>
                  <a:gd name="T52" fmla="*/ 2 w 137"/>
                  <a:gd name="T53" fmla="*/ 6 h 137"/>
                  <a:gd name="T54" fmla="*/ 2 w 137"/>
                  <a:gd name="T55" fmla="*/ 7 h 137"/>
                  <a:gd name="T56" fmla="*/ 1 w 137"/>
                  <a:gd name="T57" fmla="*/ 9 h 137"/>
                  <a:gd name="T58" fmla="*/ 0 w 137"/>
                  <a:gd name="T59" fmla="*/ 12 h 137"/>
                  <a:gd name="T60" fmla="*/ 0 w 137"/>
                  <a:gd name="T61" fmla="*/ 14 h 137"/>
                  <a:gd name="T62" fmla="*/ 0 w 137"/>
                  <a:gd name="T63" fmla="*/ 16 h 137"/>
                  <a:gd name="T64" fmla="*/ 1 w 137"/>
                  <a:gd name="T65" fmla="*/ 18 h 137"/>
                  <a:gd name="T66" fmla="*/ 2 w 137"/>
                  <a:gd name="T67" fmla="*/ 20 h 137"/>
                  <a:gd name="T68" fmla="*/ 2 w 137"/>
                  <a:gd name="T69" fmla="*/ 22 h 137"/>
                  <a:gd name="T70" fmla="*/ 4 w 137"/>
                  <a:gd name="T71" fmla="*/ 23 h 137"/>
                  <a:gd name="T72" fmla="*/ 6 w 137"/>
                  <a:gd name="T73" fmla="*/ 25 h 137"/>
                  <a:gd name="T74" fmla="*/ 8 w 137"/>
                  <a:gd name="T75" fmla="*/ 25 h 137"/>
                  <a:gd name="T76" fmla="*/ 9 w 137"/>
                  <a:gd name="T77" fmla="*/ 27 h 137"/>
                  <a:gd name="T78" fmla="*/ 12 w 137"/>
                  <a:gd name="T79" fmla="*/ 27 h 137"/>
                  <a:gd name="T80" fmla="*/ 14 w 137"/>
                  <a:gd name="T81" fmla="*/ 27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37"/>
                  <a:gd name="T125" fmla="*/ 137 w 137"/>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37">
                    <a:moveTo>
                      <a:pt x="70" y="137"/>
                    </a:moveTo>
                    <a:lnTo>
                      <a:pt x="79" y="137"/>
                    </a:lnTo>
                    <a:lnTo>
                      <a:pt x="92" y="137"/>
                    </a:lnTo>
                    <a:lnTo>
                      <a:pt x="100" y="129"/>
                    </a:lnTo>
                    <a:lnTo>
                      <a:pt x="108" y="126"/>
                    </a:lnTo>
                    <a:lnTo>
                      <a:pt x="117" y="117"/>
                    </a:lnTo>
                    <a:lnTo>
                      <a:pt x="124" y="113"/>
                    </a:lnTo>
                    <a:lnTo>
                      <a:pt x="129" y="101"/>
                    </a:lnTo>
                    <a:lnTo>
                      <a:pt x="133" y="92"/>
                    </a:lnTo>
                    <a:lnTo>
                      <a:pt x="137" y="79"/>
                    </a:lnTo>
                    <a:lnTo>
                      <a:pt x="137" y="72"/>
                    </a:lnTo>
                    <a:lnTo>
                      <a:pt x="137" y="59"/>
                    </a:lnTo>
                    <a:lnTo>
                      <a:pt x="133" y="47"/>
                    </a:lnTo>
                    <a:lnTo>
                      <a:pt x="129" y="38"/>
                    </a:lnTo>
                    <a:lnTo>
                      <a:pt x="124" y="29"/>
                    </a:lnTo>
                    <a:lnTo>
                      <a:pt x="117" y="21"/>
                    </a:lnTo>
                    <a:lnTo>
                      <a:pt x="108" y="13"/>
                    </a:lnTo>
                    <a:lnTo>
                      <a:pt x="100" y="9"/>
                    </a:lnTo>
                    <a:lnTo>
                      <a:pt x="92" y="5"/>
                    </a:lnTo>
                    <a:lnTo>
                      <a:pt x="79" y="0"/>
                    </a:lnTo>
                    <a:lnTo>
                      <a:pt x="70" y="0"/>
                    </a:lnTo>
                    <a:lnTo>
                      <a:pt x="59" y="0"/>
                    </a:lnTo>
                    <a:lnTo>
                      <a:pt x="46" y="5"/>
                    </a:lnTo>
                    <a:lnTo>
                      <a:pt x="38" y="9"/>
                    </a:lnTo>
                    <a:lnTo>
                      <a:pt x="29" y="13"/>
                    </a:lnTo>
                    <a:lnTo>
                      <a:pt x="21" y="21"/>
                    </a:lnTo>
                    <a:lnTo>
                      <a:pt x="12" y="29"/>
                    </a:lnTo>
                    <a:lnTo>
                      <a:pt x="9" y="38"/>
                    </a:lnTo>
                    <a:lnTo>
                      <a:pt x="5" y="47"/>
                    </a:lnTo>
                    <a:lnTo>
                      <a:pt x="0" y="59"/>
                    </a:lnTo>
                    <a:lnTo>
                      <a:pt x="0" y="72"/>
                    </a:lnTo>
                    <a:lnTo>
                      <a:pt x="0" y="79"/>
                    </a:lnTo>
                    <a:lnTo>
                      <a:pt x="5" y="92"/>
                    </a:lnTo>
                    <a:lnTo>
                      <a:pt x="9" y="101"/>
                    </a:lnTo>
                    <a:lnTo>
                      <a:pt x="12" y="113"/>
                    </a:lnTo>
                    <a:lnTo>
                      <a:pt x="21" y="117"/>
                    </a:lnTo>
                    <a:lnTo>
                      <a:pt x="29" y="126"/>
                    </a:lnTo>
                    <a:lnTo>
                      <a:pt x="38" y="129"/>
                    </a:lnTo>
                    <a:lnTo>
                      <a:pt x="46" y="137"/>
                    </a:lnTo>
                    <a:lnTo>
                      <a:pt x="59" y="137"/>
                    </a:lnTo>
                    <a:lnTo>
                      <a:pt x="70" y="137"/>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15" name="Freeform 219">
                <a:extLst>
                  <a:ext uri="{FF2B5EF4-FFF2-40B4-BE49-F238E27FC236}">
                    <a16:creationId xmlns:a16="http://schemas.microsoft.com/office/drawing/2014/main" id="{F76AACB4-4EB2-4BD6-955F-6B2226EAF740}"/>
                  </a:ext>
                </a:extLst>
              </p:cNvPr>
              <p:cNvSpPr>
                <a:spLocks/>
              </p:cNvSpPr>
              <p:nvPr/>
            </p:nvSpPr>
            <p:spPr bwMode="auto">
              <a:xfrm>
                <a:off x="2462" y="1116"/>
                <a:ext cx="115" cy="116"/>
              </a:xfrm>
              <a:custGeom>
                <a:avLst/>
                <a:gdLst>
                  <a:gd name="T0" fmla="*/ 57 w 576"/>
                  <a:gd name="T1" fmla="*/ 116 h 577"/>
                  <a:gd name="T2" fmla="*/ 66 w 576"/>
                  <a:gd name="T3" fmla="*/ 115 h 577"/>
                  <a:gd name="T4" fmla="*/ 75 w 576"/>
                  <a:gd name="T5" fmla="*/ 113 h 577"/>
                  <a:gd name="T6" fmla="*/ 83 w 576"/>
                  <a:gd name="T7" fmla="*/ 109 h 577"/>
                  <a:gd name="T8" fmla="*/ 91 w 576"/>
                  <a:gd name="T9" fmla="*/ 105 h 577"/>
                  <a:gd name="T10" fmla="*/ 98 w 576"/>
                  <a:gd name="T11" fmla="*/ 99 h 577"/>
                  <a:gd name="T12" fmla="*/ 103 w 576"/>
                  <a:gd name="T13" fmla="*/ 93 h 577"/>
                  <a:gd name="T14" fmla="*/ 108 w 576"/>
                  <a:gd name="T15" fmla="*/ 84 h 577"/>
                  <a:gd name="T16" fmla="*/ 112 w 576"/>
                  <a:gd name="T17" fmla="*/ 76 h 577"/>
                  <a:gd name="T18" fmla="*/ 114 w 576"/>
                  <a:gd name="T19" fmla="*/ 68 h 577"/>
                  <a:gd name="T20" fmla="*/ 115 w 576"/>
                  <a:gd name="T21" fmla="*/ 59 h 577"/>
                  <a:gd name="T22" fmla="*/ 114 w 576"/>
                  <a:gd name="T23" fmla="*/ 48 h 577"/>
                  <a:gd name="T24" fmla="*/ 112 w 576"/>
                  <a:gd name="T25" fmla="*/ 40 h 577"/>
                  <a:gd name="T26" fmla="*/ 108 w 576"/>
                  <a:gd name="T27" fmla="*/ 32 h 577"/>
                  <a:gd name="T28" fmla="*/ 103 w 576"/>
                  <a:gd name="T29" fmla="*/ 23 h 577"/>
                  <a:gd name="T30" fmla="*/ 98 w 576"/>
                  <a:gd name="T31" fmla="*/ 17 h 577"/>
                  <a:gd name="T32" fmla="*/ 91 w 576"/>
                  <a:gd name="T33" fmla="*/ 11 h 577"/>
                  <a:gd name="T34" fmla="*/ 83 w 576"/>
                  <a:gd name="T35" fmla="*/ 7 h 577"/>
                  <a:gd name="T36" fmla="*/ 75 w 576"/>
                  <a:gd name="T37" fmla="*/ 3 h 577"/>
                  <a:gd name="T38" fmla="*/ 66 w 576"/>
                  <a:gd name="T39" fmla="*/ 1 h 577"/>
                  <a:gd name="T40" fmla="*/ 57 w 576"/>
                  <a:gd name="T41" fmla="*/ 0 h 577"/>
                  <a:gd name="T42" fmla="*/ 48 w 576"/>
                  <a:gd name="T43" fmla="*/ 1 h 577"/>
                  <a:gd name="T44" fmla="*/ 39 w 576"/>
                  <a:gd name="T45" fmla="*/ 3 h 577"/>
                  <a:gd name="T46" fmla="*/ 31 w 576"/>
                  <a:gd name="T47" fmla="*/ 7 h 577"/>
                  <a:gd name="T48" fmla="*/ 23 w 576"/>
                  <a:gd name="T49" fmla="*/ 11 h 577"/>
                  <a:gd name="T50" fmla="*/ 17 w 576"/>
                  <a:gd name="T51" fmla="*/ 17 h 577"/>
                  <a:gd name="T52" fmla="*/ 11 w 576"/>
                  <a:gd name="T53" fmla="*/ 23 h 577"/>
                  <a:gd name="T54" fmla="*/ 6 w 576"/>
                  <a:gd name="T55" fmla="*/ 32 h 577"/>
                  <a:gd name="T56" fmla="*/ 2 w 576"/>
                  <a:gd name="T57" fmla="*/ 40 h 577"/>
                  <a:gd name="T58" fmla="*/ 0 w 576"/>
                  <a:gd name="T59" fmla="*/ 48 h 577"/>
                  <a:gd name="T60" fmla="*/ 0 w 576"/>
                  <a:gd name="T61" fmla="*/ 59 h 577"/>
                  <a:gd name="T62" fmla="*/ 0 w 576"/>
                  <a:gd name="T63" fmla="*/ 68 h 577"/>
                  <a:gd name="T64" fmla="*/ 2 w 576"/>
                  <a:gd name="T65" fmla="*/ 76 h 577"/>
                  <a:gd name="T66" fmla="*/ 6 w 576"/>
                  <a:gd name="T67" fmla="*/ 84 h 577"/>
                  <a:gd name="T68" fmla="*/ 11 w 576"/>
                  <a:gd name="T69" fmla="*/ 93 h 577"/>
                  <a:gd name="T70" fmla="*/ 17 w 576"/>
                  <a:gd name="T71" fmla="*/ 99 h 577"/>
                  <a:gd name="T72" fmla="*/ 23 w 576"/>
                  <a:gd name="T73" fmla="*/ 105 h 577"/>
                  <a:gd name="T74" fmla="*/ 31 w 576"/>
                  <a:gd name="T75" fmla="*/ 109 h 577"/>
                  <a:gd name="T76" fmla="*/ 39 w 576"/>
                  <a:gd name="T77" fmla="*/ 113 h 577"/>
                  <a:gd name="T78" fmla="*/ 48 w 576"/>
                  <a:gd name="T79" fmla="*/ 115 h 577"/>
                  <a:gd name="T80" fmla="*/ 57 w 576"/>
                  <a:gd name="T81" fmla="*/ 116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7"/>
                  <a:gd name="T125" fmla="*/ 576 w 576"/>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7">
                    <a:moveTo>
                      <a:pt x="286" y="577"/>
                    </a:moveTo>
                    <a:lnTo>
                      <a:pt x="331" y="572"/>
                    </a:lnTo>
                    <a:lnTo>
                      <a:pt x="377" y="560"/>
                    </a:lnTo>
                    <a:lnTo>
                      <a:pt x="418" y="543"/>
                    </a:lnTo>
                    <a:lnTo>
                      <a:pt x="456" y="523"/>
                    </a:lnTo>
                    <a:lnTo>
                      <a:pt x="489" y="493"/>
                    </a:lnTo>
                    <a:lnTo>
                      <a:pt x="518" y="461"/>
                    </a:lnTo>
                    <a:lnTo>
                      <a:pt x="543" y="419"/>
                    </a:lnTo>
                    <a:lnTo>
                      <a:pt x="560" y="378"/>
                    </a:lnTo>
                    <a:lnTo>
                      <a:pt x="572" y="336"/>
                    </a:lnTo>
                    <a:lnTo>
                      <a:pt x="576" y="291"/>
                    </a:lnTo>
                    <a:lnTo>
                      <a:pt x="572" y="241"/>
                    </a:lnTo>
                    <a:lnTo>
                      <a:pt x="560" y="199"/>
                    </a:lnTo>
                    <a:lnTo>
                      <a:pt x="543" y="158"/>
                    </a:lnTo>
                    <a:lnTo>
                      <a:pt x="518" y="116"/>
                    </a:lnTo>
                    <a:lnTo>
                      <a:pt x="489" y="83"/>
                    </a:lnTo>
                    <a:lnTo>
                      <a:pt x="456" y="54"/>
                    </a:lnTo>
                    <a:lnTo>
                      <a:pt x="418" y="33"/>
                    </a:lnTo>
                    <a:lnTo>
                      <a:pt x="377" y="17"/>
                    </a:lnTo>
                    <a:lnTo>
                      <a:pt x="331" y="5"/>
                    </a:lnTo>
                    <a:lnTo>
                      <a:pt x="286" y="0"/>
                    </a:lnTo>
                    <a:lnTo>
                      <a:pt x="240" y="5"/>
                    </a:lnTo>
                    <a:lnTo>
                      <a:pt x="194" y="17"/>
                    </a:lnTo>
                    <a:lnTo>
                      <a:pt x="153" y="33"/>
                    </a:lnTo>
                    <a:lnTo>
                      <a:pt x="115" y="54"/>
                    </a:lnTo>
                    <a:lnTo>
                      <a:pt x="83" y="83"/>
                    </a:lnTo>
                    <a:lnTo>
                      <a:pt x="54" y="116"/>
                    </a:lnTo>
                    <a:lnTo>
                      <a:pt x="29" y="158"/>
                    </a:lnTo>
                    <a:lnTo>
                      <a:pt x="11" y="199"/>
                    </a:lnTo>
                    <a:lnTo>
                      <a:pt x="0" y="241"/>
                    </a:lnTo>
                    <a:lnTo>
                      <a:pt x="0" y="291"/>
                    </a:lnTo>
                    <a:lnTo>
                      <a:pt x="0" y="336"/>
                    </a:lnTo>
                    <a:lnTo>
                      <a:pt x="11" y="378"/>
                    </a:lnTo>
                    <a:lnTo>
                      <a:pt x="29" y="419"/>
                    </a:lnTo>
                    <a:lnTo>
                      <a:pt x="54" y="461"/>
                    </a:lnTo>
                    <a:lnTo>
                      <a:pt x="83" y="493"/>
                    </a:lnTo>
                    <a:lnTo>
                      <a:pt x="115" y="523"/>
                    </a:lnTo>
                    <a:lnTo>
                      <a:pt x="153" y="543"/>
                    </a:lnTo>
                    <a:lnTo>
                      <a:pt x="194" y="560"/>
                    </a:lnTo>
                    <a:lnTo>
                      <a:pt x="240" y="572"/>
                    </a:lnTo>
                    <a:lnTo>
                      <a:pt x="286" y="57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16" name="Freeform 220">
                <a:extLst>
                  <a:ext uri="{FF2B5EF4-FFF2-40B4-BE49-F238E27FC236}">
                    <a16:creationId xmlns:a16="http://schemas.microsoft.com/office/drawing/2014/main" id="{72B55824-76AB-47FB-9B59-E06FEE003B2D}"/>
                  </a:ext>
                </a:extLst>
              </p:cNvPr>
              <p:cNvSpPr>
                <a:spLocks/>
              </p:cNvSpPr>
              <p:nvPr/>
            </p:nvSpPr>
            <p:spPr bwMode="auto">
              <a:xfrm>
                <a:off x="2462" y="1116"/>
                <a:ext cx="115" cy="116"/>
              </a:xfrm>
              <a:custGeom>
                <a:avLst/>
                <a:gdLst>
                  <a:gd name="T0" fmla="*/ 57 w 576"/>
                  <a:gd name="T1" fmla="*/ 116 h 577"/>
                  <a:gd name="T2" fmla="*/ 66 w 576"/>
                  <a:gd name="T3" fmla="*/ 115 h 577"/>
                  <a:gd name="T4" fmla="*/ 75 w 576"/>
                  <a:gd name="T5" fmla="*/ 113 h 577"/>
                  <a:gd name="T6" fmla="*/ 83 w 576"/>
                  <a:gd name="T7" fmla="*/ 109 h 577"/>
                  <a:gd name="T8" fmla="*/ 91 w 576"/>
                  <a:gd name="T9" fmla="*/ 105 h 577"/>
                  <a:gd name="T10" fmla="*/ 98 w 576"/>
                  <a:gd name="T11" fmla="*/ 99 h 577"/>
                  <a:gd name="T12" fmla="*/ 103 w 576"/>
                  <a:gd name="T13" fmla="*/ 93 h 577"/>
                  <a:gd name="T14" fmla="*/ 108 w 576"/>
                  <a:gd name="T15" fmla="*/ 84 h 577"/>
                  <a:gd name="T16" fmla="*/ 112 w 576"/>
                  <a:gd name="T17" fmla="*/ 76 h 577"/>
                  <a:gd name="T18" fmla="*/ 114 w 576"/>
                  <a:gd name="T19" fmla="*/ 68 h 577"/>
                  <a:gd name="T20" fmla="*/ 115 w 576"/>
                  <a:gd name="T21" fmla="*/ 59 h 577"/>
                  <a:gd name="T22" fmla="*/ 114 w 576"/>
                  <a:gd name="T23" fmla="*/ 48 h 577"/>
                  <a:gd name="T24" fmla="*/ 112 w 576"/>
                  <a:gd name="T25" fmla="*/ 40 h 577"/>
                  <a:gd name="T26" fmla="*/ 108 w 576"/>
                  <a:gd name="T27" fmla="*/ 32 h 577"/>
                  <a:gd name="T28" fmla="*/ 103 w 576"/>
                  <a:gd name="T29" fmla="*/ 23 h 577"/>
                  <a:gd name="T30" fmla="*/ 98 w 576"/>
                  <a:gd name="T31" fmla="*/ 17 h 577"/>
                  <a:gd name="T32" fmla="*/ 91 w 576"/>
                  <a:gd name="T33" fmla="*/ 11 h 577"/>
                  <a:gd name="T34" fmla="*/ 83 w 576"/>
                  <a:gd name="T35" fmla="*/ 7 h 577"/>
                  <a:gd name="T36" fmla="*/ 75 w 576"/>
                  <a:gd name="T37" fmla="*/ 3 h 577"/>
                  <a:gd name="T38" fmla="*/ 66 w 576"/>
                  <a:gd name="T39" fmla="*/ 1 h 577"/>
                  <a:gd name="T40" fmla="*/ 57 w 576"/>
                  <a:gd name="T41" fmla="*/ 0 h 577"/>
                  <a:gd name="T42" fmla="*/ 48 w 576"/>
                  <a:gd name="T43" fmla="*/ 1 h 577"/>
                  <a:gd name="T44" fmla="*/ 39 w 576"/>
                  <a:gd name="T45" fmla="*/ 3 h 577"/>
                  <a:gd name="T46" fmla="*/ 31 w 576"/>
                  <a:gd name="T47" fmla="*/ 7 h 577"/>
                  <a:gd name="T48" fmla="*/ 23 w 576"/>
                  <a:gd name="T49" fmla="*/ 11 h 577"/>
                  <a:gd name="T50" fmla="*/ 17 w 576"/>
                  <a:gd name="T51" fmla="*/ 17 h 577"/>
                  <a:gd name="T52" fmla="*/ 11 w 576"/>
                  <a:gd name="T53" fmla="*/ 23 h 577"/>
                  <a:gd name="T54" fmla="*/ 6 w 576"/>
                  <a:gd name="T55" fmla="*/ 32 h 577"/>
                  <a:gd name="T56" fmla="*/ 2 w 576"/>
                  <a:gd name="T57" fmla="*/ 40 h 577"/>
                  <a:gd name="T58" fmla="*/ 0 w 576"/>
                  <a:gd name="T59" fmla="*/ 48 h 577"/>
                  <a:gd name="T60" fmla="*/ 0 w 576"/>
                  <a:gd name="T61" fmla="*/ 59 h 577"/>
                  <a:gd name="T62" fmla="*/ 0 w 576"/>
                  <a:gd name="T63" fmla="*/ 68 h 577"/>
                  <a:gd name="T64" fmla="*/ 2 w 576"/>
                  <a:gd name="T65" fmla="*/ 76 h 577"/>
                  <a:gd name="T66" fmla="*/ 6 w 576"/>
                  <a:gd name="T67" fmla="*/ 84 h 577"/>
                  <a:gd name="T68" fmla="*/ 11 w 576"/>
                  <a:gd name="T69" fmla="*/ 93 h 577"/>
                  <a:gd name="T70" fmla="*/ 17 w 576"/>
                  <a:gd name="T71" fmla="*/ 99 h 577"/>
                  <a:gd name="T72" fmla="*/ 23 w 576"/>
                  <a:gd name="T73" fmla="*/ 105 h 577"/>
                  <a:gd name="T74" fmla="*/ 31 w 576"/>
                  <a:gd name="T75" fmla="*/ 109 h 577"/>
                  <a:gd name="T76" fmla="*/ 39 w 576"/>
                  <a:gd name="T77" fmla="*/ 113 h 577"/>
                  <a:gd name="T78" fmla="*/ 48 w 576"/>
                  <a:gd name="T79" fmla="*/ 115 h 577"/>
                  <a:gd name="T80" fmla="*/ 57 w 576"/>
                  <a:gd name="T81" fmla="*/ 116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7"/>
                  <a:gd name="T125" fmla="*/ 576 w 576"/>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7">
                    <a:moveTo>
                      <a:pt x="286" y="577"/>
                    </a:moveTo>
                    <a:lnTo>
                      <a:pt x="331" y="572"/>
                    </a:lnTo>
                    <a:lnTo>
                      <a:pt x="377" y="560"/>
                    </a:lnTo>
                    <a:lnTo>
                      <a:pt x="418" y="543"/>
                    </a:lnTo>
                    <a:lnTo>
                      <a:pt x="456" y="523"/>
                    </a:lnTo>
                    <a:lnTo>
                      <a:pt x="489" y="493"/>
                    </a:lnTo>
                    <a:lnTo>
                      <a:pt x="518" y="461"/>
                    </a:lnTo>
                    <a:lnTo>
                      <a:pt x="543" y="419"/>
                    </a:lnTo>
                    <a:lnTo>
                      <a:pt x="560" y="378"/>
                    </a:lnTo>
                    <a:lnTo>
                      <a:pt x="572" y="336"/>
                    </a:lnTo>
                    <a:lnTo>
                      <a:pt x="576" y="291"/>
                    </a:lnTo>
                    <a:lnTo>
                      <a:pt x="572" y="241"/>
                    </a:lnTo>
                    <a:lnTo>
                      <a:pt x="560" y="199"/>
                    </a:lnTo>
                    <a:lnTo>
                      <a:pt x="543" y="158"/>
                    </a:lnTo>
                    <a:lnTo>
                      <a:pt x="518" y="116"/>
                    </a:lnTo>
                    <a:lnTo>
                      <a:pt x="489" y="83"/>
                    </a:lnTo>
                    <a:lnTo>
                      <a:pt x="456" y="54"/>
                    </a:lnTo>
                    <a:lnTo>
                      <a:pt x="418" y="33"/>
                    </a:lnTo>
                    <a:lnTo>
                      <a:pt x="377" y="17"/>
                    </a:lnTo>
                    <a:lnTo>
                      <a:pt x="331" y="5"/>
                    </a:lnTo>
                    <a:lnTo>
                      <a:pt x="286" y="0"/>
                    </a:lnTo>
                    <a:lnTo>
                      <a:pt x="240" y="5"/>
                    </a:lnTo>
                    <a:lnTo>
                      <a:pt x="194" y="17"/>
                    </a:lnTo>
                    <a:lnTo>
                      <a:pt x="153" y="33"/>
                    </a:lnTo>
                    <a:lnTo>
                      <a:pt x="115" y="54"/>
                    </a:lnTo>
                    <a:lnTo>
                      <a:pt x="83" y="83"/>
                    </a:lnTo>
                    <a:lnTo>
                      <a:pt x="54" y="116"/>
                    </a:lnTo>
                    <a:lnTo>
                      <a:pt x="29" y="158"/>
                    </a:lnTo>
                    <a:lnTo>
                      <a:pt x="11" y="199"/>
                    </a:lnTo>
                    <a:lnTo>
                      <a:pt x="0" y="241"/>
                    </a:lnTo>
                    <a:lnTo>
                      <a:pt x="0" y="291"/>
                    </a:lnTo>
                    <a:lnTo>
                      <a:pt x="0" y="336"/>
                    </a:lnTo>
                    <a:lnTo>
                      <a:pt x="11" y="378"/>
                    </a:lnTo>
                    <a:lnTo>
                      <a:pt x="29" y="419"/>
                    </a:lnTo>
                    <a:lnTo>
                      <a:pt x="54" y="461"/>
                    </a:lnTo>
                    <a:lnTo>
                      <a:pt x="83" y="493"/>
                    </a:lnTo>
                    <a:lnTo>
                      <a:pt x="115" y="523"/>
                    </a:lnTo>
                    <a:lnTo>
                      <a:pt x="153" y="543"/>
                    </a:lnTo>
                    <a:lnTo>
                      <a:pt x="194" y="560"/>
                    </a:lnTo>
                    <a:lnTo>
                      <a:pt x="240" y="572"/>
                    </a:lnTo>
                    <a:lnTo>
                      <a:pt x="286"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317" name="Freeform 221">
                <a:extLst>
                  <a:ext uri="{FF2B5EF4-FFF2-40B4-BE49-F238E27FC236}">
                    <a16:creationId xmlns:a16="http://schemas.microsoft.com/office/drawing/2014/main" id="{940A6BA9-50BB-4280-AA7B-9D710FD5403D}"/>
                  </a:ext>
                </a:extLst>
              </p:cNvPr>
              <p:cNvSpPr>
                <a:spLocks/>
              </p:cNvSpPr>
              <p:nvPr/>
            </p:nvSpPr>
            <p:spPr bwMode="auto">
              <a:xfrm>
                <a:off x="2462" y="1116"/>
                <a:ext cx="115" cy="116"/>
              </a:xfrm>
              <a:custGeom>
                <a:avLst/>
                <a:gdLst>
                  <a:gd name="T0" fmla="*/ 57 w 576"/>
                  <a:gd name="T1" fmla="*/ 116 h 577"/>
                  <a:gd name="T2" fmla="*/ 66 w 576"/>
                  <a:gd name="T3" fmla="*/ 115 h 577"/>
                  <a:gd name="T4" fmla="*/ 75 w 576"/>
                  <a:gd name="T5" fmla="*/ 113 h 577"/>
                  <a:gd name="T6" fmla="*/ 83 w 576"/>
                  <a:gd name="T7" fmla="*/ 109 h 577"/>
                  <a:gd name="T8" fmla="*/ 91 w 576"/>
                  <a:gd name="T9" fmla="*/ 105 h 577"/>
                  <a:gd name="T10" fmla="*/ 98 w 576"/>
                  <a:gd name="T11" fmla="*/ 99 h 577"/>
                  <a:gd name="T12" fmla="*/ 103 w 576"/>
                  <a:gd name="T13" fmla="*/ 93 h 577"/>
                  <a:gd name="T14" fmla="*/ 108 w 576"/>
                  <a:gd name="T15" fmla="*/ 84 h 577"/>
                  <a:gd name="T16" fmla="*/ 112 w 576"/>
                  <a:gd name="T17" fmla="*/ 76 h 577"/>
                  <a:gd name="T18" fmla="*/ 114 w 576"/>
                  <a:gd name="T19" fmla="*/ 68 h 577"/>
                  <a:gd name="T20" fmla="*/ 115 w 576"/>
                  <a:gd name="T21" fmla="*/ 59 h 577"/>
                  <a:gd name="T22" fmla="*/ 114 w 576"/>
                  <a:gd name="T23" fmla="*/ 48 h 577"/>
                  <a:gd name="T24" fmla="*/ 112 w 576"/>
                  <a:gd name="T25" fmla="*/ 40 h 577"/>
                  <a:gd name="T26" fmla="*/ 108 w 576"/>
                  <a:gd name="T27" fmla="*/ 32 h 577"/>
                  <a:gd name="T28" fmla="*/ 103 w 576"/>
                  <a:gd name="T29" fmla="*/ 23 h 577"/>
                  <a:gd name="T30" fmla="*/ 98 w 576"/>
                  <a:gd name="T31" fmla="*/ 17 h 577"/>
                  <a:gd name="T32" fmla="*/ 91 w 576"/>
                  <a:gd name="T33" fmla="*/ 11 h 577"/>
                  <a:gd name="T34" fmla="*/ 83 w 576"/>
                  <a:gd name="T35" fmla="*/ 7 h 577"/>
                  <a:gd name="T36" fmla="*/ 75 w 576"/>
                  <a:gd name="T37" fmla="*/ 3 h 577"/>
                  <a:gd name="T38" fmla="*/ 66 w 576"/>
                  <a:gd name="T39" fmla="*/ 1 h 577"/>
                  <a:gd name="T40" fmla="*/ 57 w 576"/>
                  <a:gd name="T41" fmla="*/ 0 h 577"/>
                  <a:gd name="T42" fmla="*/ 48 w 576"/>
                  <a:gd name="T43" fmla="*/ 1 h 577"/>
                  <a:gd name="T44" fmla="*/ 39 w 576"/>
                  <a:gd name="T45" fmla="*/ 3 h 577"/>
                  <a:gd name="T46" fmla="*/ 31 w 576"/>
                  <a:gd name="T47" fmla="*/ 7 h 577"/>
                  <a:gd name="T48" fmla="*/ 23 w 576"/>
                  <a:gd name="T49" fmla="*/ 11 h 577"/>
                  <a:gd name="T50" fmla="*/ 17 w 576"/>
                  <a:gd name="T51" fmla="*/ 17 h 577"/>
                  <a:gd name="T52" fmla="*/ 11 w 576"/>
                  <a:gd name="T53" fmla="*/ 23 h 577"/>
                  <a:gd name="T54" fmla="*/ 6 w 576"/>
                  <a:gd name="T55" fmla="*/ 32 h 577"/>
                  <a:gd name="T56" fmla="*/ 2 w 576"/>
                  <a:gd name="T57" fmla="*/ 40 h 577"/>
                  <a:gd name="T58" fmla="*/ 0 w 576"/>
                  <a:gd name="T59" fmla="*/ 48 h 577"/>
                  <a:gd name="T60" fmla="*/ 0 w 576"/>
                  <a:gd name="T61" fmla="*/ 59 h 577"/>
                  <a:gd name="T62" fmla="*/ 0 w 576"/>
                  <a:gd name="T63" fmla="*/ 68 h 577"/>
                  <a:gd name="T64" fmla="*/ 2 w 576"/>
                  <a:gd name="T65" fmla="*/ 76 h 577"/>
                  <a:gd name="T66" fmla="*/ 6 w 576"/>
                  <a:gd name="T67" fmla="*/ 84 h 577"/>
                  <a:gd name="T68" fmla="*/ 11 w 576"/>
                  <a:gd name="T69" fmla="*/ 93 h 577"/>
                  <a:gd name="T70" fmla="*/ 17 w 576"/>
                  <a:gd name="T71" fmla="*/ 99 h 577"/>
                  <a:gd name="T72" fmla="*/ 23 w 576"/>
                  <a:gd name="T73" fmla="*/ 105 h 577"/>
                  <a:gd name="T74" fmla="*/ 31 w 576"/>
                  <a:gd name="T75" fmla="*/ 109 h 577"/>
                  <a:gd name="T76" fmla="*/ 39 w 576"/>
                  <a:gd name="T77" fmla="*/ 113 h 577"/>
                  <a:gd name="T78" fmla="*/ 48 w 576"/>
                  <a:gd name="T79" fmla="*/ 115 h 577"/>
                  <a:gd name="T80" fmla="*/ 57 w 576"/>
                  <a:gd name="T81" fmla="*/ 116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7"/>
                  <a:gd name="T125" fmla="*/ 576 w 576"/>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7">
                    <a:moveTo>
                      <a:pt x="286" y="577"/>
                    </a:moveTo>
                    <a:lnTo>
                      <a:pt x="331" y="572"/>
                    </a:lnTo>
                    <a:lnTo>
                      <a:pt x="377" y="560"/>
                    </a:lnTo>
                    <a:lnTo>
                      <a:pt x="418" y="543"/>
                    </a:lnTo>
                    <a:lnTo>
                      <a:pt x="456" y="523"/>
                    </a:lnTo>
                    <a:lnTo>
                      <a:pt x="489" y="493"/>
                    </a:lnTo>
                    <a:lnTo>
                      <a:pt x="518" y="461"/>
                    </a:lnTo>
                    <a:lnTo>
                      <a:pt x="543" y="419"/>
                    </a:lnTo>
                    <a:lnTo>
                      <a:pt x="560" y="378"/>
                    </a:lnTo>
                    <a:lnTo>
                      <a:pt x="572" y="336"/>
                    </a:lnTo>
                    <a:lnTo>
                      <a:pt x="576" y="291"/>
                    </a:lnTo>
                    <a:lnTo>
                      <a:pt x="572" y="241"/>
                    </a:lnTo>
                    <a:lnTo>
                      <a:pt x="560" y="199"/>
                    </a:lnTo>
                    <a:lnTo>
                      <a:pt x="543" y="158"/>
                    </a:lnTo>
                    <a:lnTo>
                      <a:pt x="518" y="116"/>
                    </a:lnTo>
                    <a:lnTo>
                      <a:pt x="489" y="83"/>
                    </a:lnTo>
                    <a:lnTo>
                      <a:pt x="456" y="54"/>
                    </a:lnTo>
                    <a:lnTo>
                      <a:pt x="418" y="33"/>
                    </a:lnTo>
                    <a:lnTo>
                      <a:pt x="377" y="17"/>
                    </a:lnTo>
                    <a:lnTo>
                      <a:pt x="331" y="5"/>
                    </a:lnTo>
                    <a:lnTo>
                      <a:pt x="286" y="0"/>
                    </a:lnTo>
                    <a:lnTo>
                      <a:pt x="240" y="5"/>
                    </a:lnTo>
                    <a:lnTo>
                      <a:pt x="194" y="17"/>
                    </a:lnTo>
                    <a:lnTo>
                      <a:pt x="153" y="33"/>
                    </a:lnTo>
                    <a:lnTo>
                      <a:pt x="115" y="54"/>
                    </a:lnTo>
                    <a:lnTo>
                      <a:pt x="83" y="83"/>
                    </a:lnTo>
                    <a:lnTo>
                      <a:pt x="54" y="116"/>
                    </a:lnTo>
                    <a:lnTo>
                      <a:pt x="29" y="158"/>
                    </a:lnTo>
                    <a:lnTo>
                      <a:pt x="11" y="199"/>
                    </a:lnTo>
                    <a:lnTo>
                      <a:pt x="0" y="241"/>
                    </a:lnTo>
                    <a:lnTo>
                      <a:pt x="0" y="291"/>
                    </a:lnTo>
                    <a:lnTo>
                      <a:pt x="0" y="336"/>
                    </a:lnTo>
                    <a:lnTo>
                      <a:pt x="11" y="378"/>
                    </a:lnTo>
                    <a:lnTo>
                      <a:pt x="29" y="419"/>
                    </a:lnTo>
                    <a:lnTo>
                      <a:pt x="54" y="461"/>
                    </a:lnTo>
                    <a:lnTo>
                      <a:pt x="83" y="493"/>
                    </a:lnTo>
                    <a:lnTo>
                      <a:pt x="115" y="523"/>
                    </a:lnTo>
                    <a:lnTo>
                      <a:pt x="153" y="543"/>
                    </a:lnTo>
                    <a:lnTo>
                      <a:pt x="194" y="560"/>
                    </a:lnTo>
                    <a:lnTo>
                      <a:pt x="240" y="572"/>
                    </a:lnTo>
                    <a:lnTo>
                      <a:pt x="286"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318" name="Freeform 222">
                <a:extLst>
                  <a:ext uri="{FF2B5EF4-FFF2-40B4-BE49-F238E27FC236}">
                    <a16:creationId xmlns:a16="http://schemas.microsoft.com/office/drawing/2014/main" id="{4E6C18FA-52F5-4C26-88F7-472CE96C52F4}"/>
                  </a:ext>
                </a:extLst>
              </p:cNvPr>
              <p:cNvSpPr>
                <a:spLocks/>
              </p:cNvSpPr>
              <p:nvPr/>
            </p:nvSpPr>
            <p:spPr bwMode="auto">
              <a:xfrm>
                <a:off x="2477" y="1124"/>
                <a:ext cx="61" cy="61"/>
              </a:xfrm>
              <a:custGeom>
                <a:avLst/>
                <a:gdLst>
                  <a:gd name="T0" fmla="*/ 31 w 303"/>
                  <a:gd name="T1" fmla="*/ 61 h 304"/>
                  <a:gd name="T2" fmla="*/ 36 w 303"/>
                  <a:gd name="T3" fmla="*/ 61 h 304"/>
                  <a:gd name="T4" fmla="*/ 40 w 303"/>
                  <a:gd name="T5" fmla="*/ 60 h 304"/>
                  <a:gd name="T6" fmla="*/ 45 w 303"/>
                  <a:gd name="T7" fmla="*/ 58 h 304"/>
                  <a:gd name="T8" fmla="*/ 49 w 303"/>
                  <a:gd name="T9" fmla="*/ 55 h 304"/>
                  <a:gd name="T10" fmla="*/ 53 w 303"/>
                  <a:gd name="T11" fmla="*/ 53 h 304"/>
                  <a:gd name="T12" fmla="*/ 55 w 303"/>
                  <a:gd name="T13" fmla="*/ 48 h 304"/>
                  <a:gd name="T14" fmla="*/ 58 w 303"/>
                  <a:gd name="T15" fmla="*/ 45 h 304"/>
                  <a:gd name="T16" fmla="*/ 59 w 303"/>
                  <a:gd name="T17" fmla="*/ 40 h 304"/>
                  <a:gd name="T18" fmla="*/ 61 w 303"/>
                  <a:gd name="T19" fmla="*/ 36 h 304"/>
                  <a:gd name="T20" fmla="*/ 61 w 303"/>
                  <a:gd name="T21" fmla="*/ 31 h 304"/>
                  <a:gd name="T22" fmla="*/ 61 w 303"/>
                  <a:gd name="T23" fmla="*/ 26 h 304"/>
                  <a:gd name="T24" fmla="*/ 59 w 303"/>
                  <a:gd name="T25" fmla="*/ 21 h 304"/>
                  <a:gd name="T26" fmla="*/ 58 w 303"/>
                  <a:gd name="T27" fmla="*/ 17 h 304"/>
                  <a:gd name="T28" fmla="*/ 55 w 303"/>
                  <a:gd name="T29" fmla="*/ 13 h 304"/>
                  <a:gd name="T30" fmla="*/ 53 w 303"/>
                  <a:gd name="T31" fmla="*/ 9 h 304"/>
                  <a:gd name="T32" fmla="*/ 49 w 303"/>
                  <a:gd name="T33" fmla="*/ 6 h 304"/>
                  <a:gd name="T34" fmla="*/ 45 w 303"/>
                  <a:gd name="T35" fmla="*/ 4 h 304"/>
                  <a:gd name="T36" fmla="*/ 40 w 303"/>
                  <a:gd name="T37" fmla="*/ 2 h 304"/>
                  <a:gd name="T38" fmla="*/ 36 w 303"/>
                  <a:gd name="T39" fmla="*/ 1 h 304"/>
                  <a:gd name="T40" fmla="*/ 31 w 303"/>
                  <a:gd name="T41" fmla="*/ 0 h 304"/>
                  <a:gd name="T42" fmla="*/ 26 w 303"/>
                  <a:gd name="T43" fmla="*/ 1 h 304"/>
                  <a:gd name="T44" fmla="*/ 21 w 303"/>
                  <a:gd name="T45" fmla="*/ 2 h 304"/>
                  <a:gd name="T46" fmla="*/ 17 w 303"/>
                  <a:gd name="T47" fmla="*/ 4 h 304"/>
                  <a:gd name="T48" fmla="*/ 12 w 303"/>
                  <a:gd name="T49" fmla="*/ 6 h 304"/>
                  <a:gd name="T50" fmla="*/ 9 w 303"/>
                  <a:gd name="T51" fmla="*/ 9 h 304"/>
                  <a:gd name="T52" fmla="*/ 6 w 303"/>
                  <a:gd name="T53" fmla="*/ 13 h 304"/>
                  <a:gd name="T54" fmla="*/ 3 w 303"/>
                  <a:gd name="T55" fmla="*/ 17 h 304"/>
                  <a:gd name="T56" fmla="*/ 2 w 303"/>
                  <a:gd name="T57" fmla="*/ 21 h 304"/>
                  <a:gd name="T58" fmla="*/ 0 w 303"/>
                  <a:gd name="T59" fmla="*/ 26 h 304"/>
                  <a:gd name="T60" fmla="*/ 0 w 303"/>
                  <a:gd name="T61" fmla="*/ 31 h 304"/>
                  <a:gd name="T62" fmla="*/ 0 w 303"/>
                  <a:gd name="T63" fmla="*/ 36 h 304"/>
                  <a:gd name="T64" fmla="*/ 2 w 303"/>
                  <a:gd name="T65" fmla="*/ 40 h 304"/>
                  <a:gd name="T66" fmla="*/ 3 w 303"/>
                  <a:gd name="T67" fmla="*/ 45 h 304"/>
                  <a:gd name="T68" fmla="*/ 6 w 303"/>
                  <a:gd name="T69" fmla="*/ 48 h 304"/>
                  <a:gd name="T70" fmla="*/ 9 w 303"/>
                  <a:gd name="T71" fmla="*/ 53 h 304"/>
                  <a:gd name="T72" fmla="*/ 12 w 303"/>
                  <a:gd name="T73" fmla="*/ 55 h 304"/>
                  <a:gd name="T74" fmla="*/ 17 w 303"/>
                  <a:gd name="T75" fmla="*/ 58 h 304"/>
                  <a:gd name="T76" fmla="*/ 21 w 303"/>
                  <a:gd name="T77" fmla="*/ 60 h 304"/>
                  <a:gd name="T78" fmla="*/ 26 w 303"/>
                  <a:gd name="T79" fmla="*/ 61 h 304"/>
                  <a:gd name="T80" fmla="*/ 31 w 303"/>
                  <a:gd name="T81" fmla="*/ 61 h 30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3"/>
                  <a:gd name="T124" fmla="*/ 0 h 304"/>
                  <a:gd name="T125" fmla="*/ 303 w 303"/>
                  <a:gd name="T126" fmla="*/ 304 h 30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3" h="304">
                    <a:moveTo>
                      <a:pt x="154" y="304"/>
                    </a:moveTo>
                    <a:lnTo>
                      <a:pt x="178" y="304"/>
                    </a:lnTo>
                    <a:lnTo>
                      <a:pt x="199" y="299"/>
                    </a:lnTo>
                    <a:lnTo>
                      <a:pt x="224" y="287"/>
                    </a:lnTo>
                    <a:lnTo>
                      <a:pt x="241" y="274"/>
                    </a:lnTo>
                    <a:lnTo>
                      <a:pt x="262" y="262"/>
                    </a:lnTo>
                    <a:lnTo>
                      <a:pt x="275" y="241"/>
                    </a:lnTo>
                    <a:lnTo>
                      <a:pt x="286" y="225"/>
                    </a:lnTo>
                    <a:lnTo>
                      <a:pt x="295" y="200"/>
                    </a:lnTo>
                    <a:lnTo>
                      <a:pt x="303" y="180"/>
                    </a:lnTo>
                    <a:lnTo>
                      <a:pt x="303" y="154"/>
                    </a:lnTo>
                    <a:lnTo>
                      <a:pt x="303" y="129"/>
                    </a:lnTo>
                    <a:lnTo>
                      <a:pt x="295" y="104"/>
                    </a:lnTo>
                    <a:lnTo>
                      <a:pt x="286" y="83"/>
                    </a:lnTo>
                    <a:lnTo>
                      <a:pt x="275" y="63"/>
                    </a:lnTo>
                    <a:lnTo>
                      <a:pt x="262" y="46"/>
                    </a:lnTo>
                    <a:lnTo>
                      <a:pt x="241" y="30"/>
                    </a:lnTo>
                    <a:lnTo>
                      <a:pt x="224" y="18"/>
                    </a:lnTo>
                    <a:lnTo>
                      <a:pt x="199" y="9"/>
                    </a:lnTo>
                    <a:lnTo>
                      <a:pt x="178" y="5"/>
                    </a:lnTo>
                    <a:lnTo>
                      <a:pt x="154" y="0"/>
                    </a:lnTo>
                    <a:lnTo>
                      <a:pt x="129" y="5"/>
                    </a:lnTo>
                    <a:lnTo>
                      <a:pt x="104" y="9"/>
                    </a:lnTo>
                    <a:lnTo>
                      <a:pt x="83" y="18"/>
                    </a:lnTo>
                    <a:lnTo>
                      <a:pt x="62" y="30"/>
                    </a:lnTo>
                    <a:lnTo>
                      <a:pt x="46" y="46"/>
                    </a:lnTo>
                    <a:lnTo>
                      <a:pt x="30" y="63"/>
                    </a:lnTo>
                    <a:lnTo>
                      <a:pt x="17" y="83"/>
                    </a:lnTo>
                    <a:lnTo>
                      <a:pt x="8" y="104"/>
                    </a:lnTo>
                    <a:lnTo>
                      <a:pt x="0" y="129"/>
                    </a:lnTo>
                    <a:lnTo>
                      <a:pt x="0" y="154"/>
                    </a:lnTo>
                    <a:lnTo>
                      <a:pt x="0" y="180"/>
                    </a:lnTo>
                    <a:lnTo>
                      <a:pt x="8" y="200"/>
                    </a:lnTo>
                    <a:lnTo>
                      <a:pt x="17" y="225"/>
                    </a:lnTo>
                    <a:lnTo>
                      <a:pt x="30" y="241"/>
                    </a:lnTo>
                    <a:lnTo>
                      <a:pt x="46" y="262"/>
                    </a:lnTo>
                    <a:lnTo>
                      <a:pt x="62" y="274"/>
                    </a:lnTo>
                    <a:lnTo>
                      <a:pt x="83" y="287"/>
                    </a:lnTo>
                    <a:lnTo>
                      <a:pt x="104" y="299"/>
                    </a:lnTo>
                    <a:lnTo>
                      <a:pt x="129" y="304"/>
                    </a:lnTo>
                    <a:lnTo>
                      <a:pt x="154" y="304"/>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19" name="Freeform 223">
                <a:extLst>
                  <a:ext uri="{FF2B5EF4-FFF2-40B4-BE49-F238E27FC236}">
                    <a16:creationId xmlns:a16="http://schemas.microsoft.com/office/drawing/2014/main" id="{EB3262F7-CC27-4E13-96F4-96C642E1FC5E}"/>
                  </a:ext>
                </a:extLst>
              </p:cNvPr>
              <p:cNvSpPr>
                <a:spLocks/>
              </p:cNvSpPr>
              <p:nvPr/>
            </p:nvSpPr>
            <p:spPr bwMode="auto">
              <a:xfrm>
                <a:off x="2480" y="1125"/>
                <a:ext cx="54" cy="55"/>
              </a:xfrm>
              <a:custGeom>
                <a:avLst/>
                <a:gdLst>
                  <a:gd name="T0" fmla="*/ 27 w 270"/>
                  <a:gd name="T1" fmla="*/ 55 h 274"/>
                  <a:gd name="T2" fmla="*/ 32 w 270"/>
                  <a:gd name="T3" fmla="*/ 54 h 274"/>
                  <a:gd name="T4" fmla="*/ 36 w 270"/>
                  <a:gd name="T5" fmla="*/ 53 h 274"/>
                  <a:gd name="T6" fmla="*/ 39 w 270"/>
                  <a:gd name="T7" fmla="*/ 52 h 274"/>
                  <a:gd name="T8" fmla="*/ 43 w 270"/>
                  <a:gd name="T9" fmla="*/ 49 h 274"/>
                  <a:gd name="T10" fmla="*/ 47 w 270"/>
                  <a:gd name="T11" fmla="*/ 47 h 274"/>
                  <a:gd name="T12" fmla="*/ 49 w 270"/>
                  <a:gd name="T13" fmla="*/ 43 h 274"/>
                  <a:gd name="T14" fmla="*/ 51 w 270"/>
                  <a:gd name="T15" fmla="*/ 40 h 274"/>
                  <a:gd name="T16" fmla="*/ 53 w 270"/>
                  <a:gd name="T17" fmla="*/ 36 h 274"/>
                  <a:gd name="T18" fmla="*/ 54 w 270"/>
                  <a:gd name="T19" fmla="*/ 32 h 274"/>
                  <a:gd name="T20" fmla="*/ 54 w 270"/>
                  <a:gd name="T21" fmla="*/ 28 h 274"/>
                  <a:gd name="T22" fmla="*/ 54 w 270"/>
                  <a:gd name="T23" fmla="*/ 23 h 274"/>
                  <a:gd name="T24" fmla="*/ 53 w 270"/>
                  <a:gd name="T25" fmla="*/ 19 h 274"/>
                  <a:gd name="T26" fmla="*/ 51 w 270"/>
                  <a:gd name="T27" fmla="*/ 15 h 274"/>
                  <a:gd name="T28" fmla="*/ 49 w 270"/>
                  <a:gd name="T29" fmla="*/ 12 h 274"/>
                  <a:gd name="T30" fmla="*/ 47 w 270"/>
                  <a:gd name="T31" fmla="*/ 8 h 274"/>
                  <a:gd name="T32" fmla="*/ 43 w 270"/>
                  <a:gd name="T33" fmla="*/ 6 h 274"/>
                  <a:gd name="T34" fmla="*/ 39 w 270"/>
                  <a:gd name="T35" fmla="*/ 3 h 274"/>
                  <a:gd name="T36" fmla="*/ 36 w 270"/>
                  <a:gd name="T37" fmla="*/ 2 h 274"/>
                  <a:gd name="T38" fmla="*/ 32 w 270"/>
                  <a:gd name="T39" fmla="*/ 1 h 274"/>
                  <a:gd name="T40" fmla="*/ 27 w 270"/>
                  <a:gd name="T41" fmla="*/ 0 h 274"/>
                  <a:gd name="T42" fmla="*/ 23 w 270"/>
                  <a:gd name="T43" fmla="*/ 1 h 274"/>
                  <a:gd name="T44" fmla="*/ 18 w 270"/>
                  <a:gd name="T45" fmla="*/ 2 h 274"/>
                  <a:gd name="T46" fmla="*/ 14 w 270"/>
                  <a:gd name="T47" fmla="*/ 3 h 274"/>
                  <a:gd name="T48" fmla="*/ 11 w 270"/>
                  <a:gd name="T49" fmla="*/ 6 h 274"/>
                  <a:gd name="T50" fmla="*/ 8 w 270"/>
                  <a:gd name="T51" fmla="*/ 8 h 274"/>
                  <a:gd name="T52" fmla="*/ 5 w 270"/>
                  <a:gd name="T53" fmla="*/ 12 h 274"/>
                  <a:gd name="T54" fmla="*/ 3 w 270"/>
                  <a:gd name="T55" fmla="*/ 15 h 274"/>
                  <a:gd name="T56" fmla="*/ 1 w 270"/>
                  <a:gd name="T57" fmla="*/ 18 h 274"/>
                  <a:gd name="T58" fmla="*/ 0 w 270"/>
                  <a:gd name="T59" fmla="*/ 22 h 274"/>
                  <a:gd name="T60" fmla="*/ 0 w 270"/>
                  <a:gd name="T61" fmla="*/ 28 h 274"/>
                  <a:gd name="T62" fmla="*/ 0 w 270"/>
                  <a:gd name="T63" fmla="*/ 28 h 274"/>
                  <a:gd name="T64" fmla="*/ 0 w 270"/>
                  <a:gd name="T65" fmla="*/ 29 h 274"/>
                  <a:gd name="T66" fmla="*/ 0 w 270"/>
                  <a:gd name="T67" fmla="*/ 33 h 274"/>
                  <a:gd name="T68" fmla="*/ 2 w 270"/>
                  <a:gd name="T69" fmla="*/ 37 h 274"/>
                  <a:gd name="T70" fmla="*/ 4 w 270"/>
                  <a:gd name="T71" fmla="*/ 41 h 274"/>
                  <a:gd name="T72" fmla="*/ 6 w 270"/>
                  <a:gd name="T73" fmla="*/ 44 h 274"/>
                  <a:gd name="T74" fmla="*/ 8 w 270"/>
                  <a:gd name="T75" fmla="*/ 47 h 274"/>
                  <a:gd name="T76" fmla="*/ 12 w 270"/>
                  <a:gd name="T77" fmla="*/ 50 h 274"/>
                  <a:gd name="T78" fmla="*/ 15 w 270"/>
                  <a:gd name="T79" fmla="*/ 52 h 274"/>
                  <a:gd name="T80" fmla="*/ 18 w 270"/>
                  <a:gd name="T81" fmla="*/ 53 h 274"/>
                  <a:gd name="T82" fmla="*/ 23 w 270"/>
                  <a:gd name="T83" fmla="*/ 54 h 274"/>
                  <a:gd name="T84" fmla="*/ 27 w 270"/>
                  <a:gd name="T85" fmla="*/ 55 h 27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4"/>
                  <a:gd name="T131" fmla="*/ 270 w 270"/>
                  <a:gd name="T132" fmla="*/ 274 h 27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4">
                    <a:moveTo>
                      <a:pt x="133" y="274"/>
                    </a:moveTo>
                    <a:lnTo>
                      <a:pt x="158" y="269"/>
                    </a:lnTo>
                    <a:lnTo>
                      <a:pt x="179" y="265"/>
                    </a:lnTo>
                    <a:lnTo>
                      <a:pt x="196" y="257"/>
                    </a:lnTo>
                    <a:lnTo>
                      <a:pt x="216" y="245"/>
                    </a:lnTo>
                    <a:lnTo>
                      <a:pt x="233" y="232"/>
                    </a:lnTo>
                    <a:lnTo>
                      <a:pt x="245" y="216"/>
                    </a:lnTo>
                    <a:lnTo>
                      <a:pt x="254" y="199"/>
                    </a:lnTo>
                    <a:lnTo>
                      <a:pt x="263" y="178"/>
                    </a:lnTo>
                    <a:lnTo>
                      <a:pt x="270" y="157"/>
                    </a:lnTo>
                    <a:lnTo>
                      <a:pt x="270" y="137"/>
                    </a:lnTo>
                    <a:lnTo>
                      <a:pt x="270" y="116"/>
                    </a:lnTo>
                    <a:lnTo>
                      <a:pt x="263" y="95"/>
                    </a:lnTo>
                    <a:lnTo>
                      <a:pt x="254" y="74"/>
                    </a:lnTo>
                    <a:lnTo>
                      <a:pt x="245" y="58"/>
                    </a:lnTo>
                    <a:lnTo>
                      <a:pt x="233" y="41"/>
                    </a:lnTo>
                    <a:lnTo>
                      <a:pt x="216" y="29"/>
                    </a:lnTo>
                    <a:lnTo>
                      <a:pt x="196" y="16"/>
                    </a:lnTo>
                    <a:lnTo>
                      <a:pt x="179" y="8"/>
                    </a:lnTo>
                    <a:lnTo>
                      <a:pt x="158" y="4"/>
                    </a:lnTo>
                    <a:lnTo>
                      <a:pt x="133" y="0"/>
                    </a:lnTo>
                    <a:lnTo>
                      <a:pt x="113" y="4"/>
                    </a:lnTo>
                    <a:lnTo>
                      <a:pt x="92" y="8"/>
                    </a:lnTo>
                    <a:lnTo>
                      <a:pt x="71" y="16"/>
                    </a:lnTo>
                    <a:lnTo>
                      <a:pt x="54" y="29"/>
                    </a:lnTo>
                    <a:lnTo>
                      <a:pt x="38" y="41"/>
                    </a:lnTo>
                    <a:lnTo>
                      <a:pt x="25" y="58"/>
                    </a:lnTo>
                    <a:lnTo>
                      <a:pt x="13" y="74"/>
                    </a:lnTo>
                    <a:lnTo>
                      <a:pt x="5" y="91"/>
                    </a:lnTo>
                    <a:lnTo>
                      <a:pt x="0" y="112"/>
                    </a:lnTo>
                    <a:lnTo>
                      <a:pt x="0" y="137"/>
                    </a:lnTo>
                    <a:lnTo>
                      <a:pt x="0" y="141"/>
                    </a:lnTo>
                    <a:lnTo>
                      <a:pt x="0" y="145"/>
                    </a:lnTo>
                    <a:lnTo>
                      <a:pt x="0" y="166"/>
                    </a:lnTo>
                    <a:lnTo>
                      <a:pt x="9" y="186"/>
                    </a:lnTo>
                    <a:lnTo>
                      <a:pt x="18" y="203"/>
                    </a:lnTo>
                    <a:lnTo>
                      <a:pt x="29" y="220"/>
                    </a:lnTo>
                    <a:lnTo>
                      <a:pt x="42" y="236"/>
                    </a:lnTo>
                    <a:lnTo>
                      <a:pt x="59" y="249"/>
                    </a:lnTo>
                    <a:lnTo>
                      <a:pt x="76" y="257"/>
                    </a:lnTo>
                    <a:lnTo>
                      <a:pt x="92" y="265"/>
                    </a:lnTo>
                    <a:lnTo>
                      <a:pt x="113" y="269"/>
                    </a:lnTo>
                    <a:lnTo>
                      <a:pt x="133" y="274"/>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20" name="Freeform 224">
                <a:extLst>
                  <a:ext uri="{FF2B5EF4-FFF2-40B4-BE49-F238E27FC236}">
                    <a16:creationId xmlns:a16="http://schemas.microsoft.com/office/drawing/2014/main" id="{F70200F3-65B3-427F-ABF3-5BB6847BC5F4}"/>
                  </a:ext>
                </a:extLst>
              </p:cNvPr>
              <p:cNvSpPr>
                <a:spLocks/>
              </p:cNvSpPr>
              <p:nvPr/>
            </p:nvSpPr>
            <p:spPr bwMode="auto">
              <a:xfrm>
                <a:off x="2482" y="1126"/>
                <a:ext cx="48" cy="48"/>
              </a:xfrm>
              <a:custGeom>
                <a:avLst/>
                <a:gdLst>
                  <a:gd name="T0" fmla="*/ 24 w 241"/>
                  <a:gd name="T1" fmla="*/ 48 h 241"/>
                  <a:gd name="T2" fmla="*/ 28 w 241"/>
                  <a:gd name="T3" fmla="*/ 47 h 241"/>
                  <a:gd name="T4" fmla="*/ 31 w 241"/>
                  <a:gd name="T5" fmla="*/ 46 h 241"/>
                  <a:gd name="T6" fmla="*/ 35 w 241"/>
                  <a:gd name="T7" fmla="*/ 45 h 241"/>
                  <a:gd name="T8" fmla="*/ 38 w 241"/>
                  <a:gd name="T9" fmla="*/ 43 h 241"/>
                  <a:gd name="T10" fmla="*/ 40 w 241"/>
                  <a:gd name="T11" fmla="*/ 40 h 241"/>
                  <a:gd name="T12" fmla="*/ 43 w 241"/>
                  <a:gd name="T13" fmla="*/ 38 h 241"/>
                  <a:gd name="T14" fmla="*/ 46 w 241"/>
                  <a:gd name="T15" fmla="*/ 35 h 241"/>
                  <a:gd name="T16" fmla="*/ 46 w 241"/>
                  <a:gd name="T17" fmla="*/ 31 h 241"/>
                  <a:gd name="T18" fmla="*/ 47 w 241"/>
                  <a:gd name="T19" fmla="*/ 28 h 241"/>
                  <a:gd name="T20" fmla="*/ 48 w 241"/>
                  <a:gd name="T21" fmla="*/ 24 h 241"/>
                  <a:gd name="T22" fmla="*/ 47 w 241"/>
                  <a:gd name="T23" fmla="*/ 21 h 241"/>
                  <a:gd name="T24" fmla="*/ 46 w 241"/>
                  <a:gd name="T25" fmla="*/ 17 h 241"/>
                  <a:gd name="T26" fmla="*/ 46 w 241"/>
                  <a:gd name="T27" fmla="*/ 13 h 241"/>
                  <a:gd name="T28" fmla="*/ 43 w 241"/>
                  <a:gd name="T29" fmla="*/ 10 h 241"/>
                  <a:gd name="T30" fmla="*/ 40 w 241"/>
                  <a:gd name="T31" fmla="*/ 7 h 241"/>
                  <a:gd name="T32" fmla="*/ 38 w 241"/>
                  <a:gd name="T33" fmla="*/ 5 h 241"/>
                  <a:gd name="T34" fmla="*/ 35 w 241"/>
                  <a:gd name="T35" fmla="*/ 3 h 241"/>
                  <a:gd name="T36" fmla="*/ 31 w 241"/>
                  <a:gd name="T37" fmla="*/ 2 h 241"/>
                  <a:gd name="T38" fmla="*/ 28 w 241"/>
                  <a:gd name="T39" fmla="*/ 1 h 241"/>
                  <a:gd name="T40" fmla="*/ 24 w 241"/>
                  <a:gd name="T41" fmla="*/ 0 h 241"/>
                  <a:gd name="T42" fmla="*/ 21 w 241"/>
                  <a:gd name="T43" fmla="*/ 1 h 241"/>
                  <a:gd name="T44" fmla="*/ 17 w 241"/>
                  <a:gd name="T45" fmla="*/ 2 h 241"/>
                  <a:gd name="T46" fmla="*/ 13 w 241"/>
                  <a:gd name="T47" fmla="*/ 3 h 241"/>
                  <a:gd name="T48" fmla="*/ 10 w 241"/>
                  <a:gd name="T49" fmla="*/ 5 h 241"/>
                  <a:gd name="T50" fmla="*/ 8 w 241"/>
                  <a:gd name="T51" fmla="*/ 7 h 241"/>
                  <a:gd name="T52" fmla="*/ 5 w 241"/>
                  <a:gd name="T53" fmla="*/ 10 h 241"/>
                  <a:gd name="T54" fmla="*/ 3 w 241"/>
                  <a:gd name="T55" fmla="*/ 13 h 241"/>
                  <a:gd name="T56" fmla="*/ 2 w 241"/>
                  <a:gd name="T57" fmla="*/ 17 h 241"/>
                  <a:gd name="T58" fmla="*/ 1 w 241"/>
                  <a:gd name="T59" fmla="*/ 20 h 241"/>
                  <a:gd name="T60" fmla="*/ 1 w 241"/>
                  <a:gd name="T61" fmla="*/ 24 h 241"/>
                  <a:gd name="T62" fmla="*/ 0 w 241"/>
                  <a:gd name="T63" fmla="*/ 24 h 241"/>
                  <a:gd name="T64" fmla="*/ 1 w 241"/>
                  <a:gd name="T65" fmla="*/ 24 h 241"/>
                  <a:gd name="T66" fmla="*/ 1 w 241"/>
                  <a:gd name="T67" fmla="*/ 25 h 241"/>
                  <a:gd name="T68" fmla="*/ 1 w 241"/>
                  <a:gd name="T69" fmla="*/ 25 h 241"/>
                  <a:gd name="T70" fmla="*/ 1 w 241"/>
                  <a:gd name="T71" fmla="*/ 29 h 241"/>
                  <a:gd name="T72" fmla="*/ 2 w 241"/>
                  <a:gd name="T73" fmla="*/ 32 h 241"/>
                  <a:gd name="T74" fmla="*/ 3 w 241"/>
                  <a:gd name="T75" fmla="*/ 35 h 241"/>
                  <a:gd name="T76" fmla="*/ 5 w 241"/>
                  <a:gd name="T77" fmla="*/ 39 h 241"/>
                  <a:gd name="T78" fmla="*/ 8 w 241"/>
                  <a:gd name="T79" fmla="*/ 41 h 241"/>
                  <a:gd name="T80" fmla="*/ 11 w 241"/>
                  <a:gd name="T81" fmla="*/ 44 h 241"/>
                  <a:gd name="T82" fmla="*/ 13 w 241"/>
                  <a:gd name="T83" fmla="*/ 45 h 241"/>
                  <a:gd name="T84" fmla="*/ 17 w 241"/>
                  <a:gd name="T85" fmla="*/ 46 h 241"/>
                  <a:gd name="T86" fmla="*/ 21 w 241"/>
                  <a:gd name="T87" fmla="*/ 47 h 241"/>
                  <a:gd name="T88" fmla="*/ 24 w 241"/>
                  <a:gd name="T89" fmla="*/ 48 h 24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41"/>
                  <a:gd name="T136" fmla="*/ 0 h 241"/>
                  <a:gd name="T137" fmla="*/ 241 w 241"/>
                  <a:gd name="T138" fmla="*/ 241 h 24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41" h="241">
                    <a:moveTo>
                      <a:pt x="121" y="241"/>
                    </a:moveTo>
                    <a:lnTo>
                      <a:pt x="141" y="236"/>
                    </a:lnTo>
                    <a:lnTo>
                      <a:pt x="157" y="232"/>
                    </a:lnTo>
                    <a:lnTo>
                      <a:pt x="175" y="228"/>
                    </a:lnTo>
                    <a:lnTo>
                      <a:pt x="191" y="216"/>
                    </a:lnTo>
                    <a:lnTo>
                      <a:pt x="203" y="203"/>
                    </a:lnTo>
                    <a:lnTo>
                      <a:pt x="216" y="191"/>
                    </a:lnTo>
                    <a:lnTo>
                      <a:pt x="229" y="174"/>
                    </a:lnTo>
                    <a:lnTo>
                      <a:pt x="232" y="158"/>
                    </a:lnTo>
                    <a:lnTo>
                      <a:pt x="236" y="141"/>
                    </a:lnTo>
                    <a:lnTo>
                      <a:pt x="241" y="120"/>
                    </a:lnTo>
                    <a:lnTo>
                      <a:pt x="236" y="104"/>
                    </a:lnTo>
                    <a:lnTo>
                      <a:pt x="232" y="83"/>
                    </a:lnTo>
                    <a:lnTo>
                      <a:pt x="229" y="66"/>
                    </a:lnTo>
                    <a:lnTo>
                      <a:pt x="216" y="50"/>
                    </a:lnTo>
                    <a:lnTo>
                      <a:pt x="203" y="37"/>
                    </a:lnTo>
                    <a:lnTo>
                      <a:pt x="191" y="25"/>
                    </a:lnTo>
                    <a:lnTo>
                      <a:pt x="175" y="16"/>
                    </a:lnTo>
                    <a:lnTo>
                      <a:pt x="157" y="9"/>
                    </a:lnTo>
                    <a:lnTo>
                      <a:pt x="141" y="4"/>
                    </a:lnTo>
                    <a:lnTo>
                      <a:pt x="121" y="0"/>
                    </a:lnTo>
                    <a:lnTo>
                      <a:pt x="104" y="4"/>
                    </a:lnTo>
                    <a:lnTo>
                      <a:pt x="83" y="9"/>
                    </a:lnTo>
                    <a:lnTo>
                      <a:pt x="67" y="16"/>
                    </a:lnTo>
                    <a:lnTo>
                      <a:pt x="50" y="25"/>
                    </a:lnTo>
                    <a:lnTo>
                      <a:pt x="38" y="37"/>
                    </a:lnTo>
                    <a:lnTo>
                      <a:pt x="25" y="50"/>
                    </a:lnTo>
                    <a:lnTo>
                      <a:pt x="16" y="66"/>
                    </a:lnTo>
                    <a:lnTo>
                      <a:pt x="9" y="83"/>
                    </a:lnTo>
                    <a:lnTo>
                      <a:pt x="4" y="99"/>
                    </a:lnTo>
                    <a:lnTo>
                      <a:pt x="4" y="120"/>
                    </a:lnTo>
                    <a:lnTo>
                      <a:pt x="0" y="120"/>
                    </a:lnTo>
                    <a:lnTo>
                      <a:pt x="4" y="120"/>
                    </a:lnTo>
                    <a:lnTo>
                      <a:pt x="4" y="124"/>
                    </a:lnTo>
                    <a:lnTo>
                      <a:pt x="4" y="128"/>
                    </a:lnTo>
                    <a:lnTo>
                      <a:pt x="4" y="145"/>
                    </a:lnTo>
                    <a:lnTo>
                      <a:pt x="9" y="162"/>
                    </a:lnTo>
                    <a:lnTo>
                      <a:pt x="16" y="178"/>
                    </a:lnTo>
                    <a:lnTo>
                      <a:pt x="25" y="195"/>
                    </a:lnTo>
                    <a:lnTo>
                      <a:pt x="38" y="207"/>
                    </a:lnTo>
                    <a:lnTo>
                      <a:pt x="54" y="220"/>
                    </a:lnTo>
                    <a:lnTo>
                      <a:pt x="67" y="228"/>
                    </a:lnTo>
                    <a:lnTo>
                      <a:pt x="83" y="232"/>
                    </a:lnTo>
                    <a:lnTo>
                      <a:pt x="104" y="236"/>
                    </a:lnTo>
                    <a:lnTo>
                      <a:pt x="121" y="241"/>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21" name="Freeform 225">
                <a:extLst>
                  <a:ext uri="{FF2B5EF4-FFF2-40B4-BE49-F238E27FC236}">
                    <a16:creationId xmlns:a16="http://schemas.microsoft.com/office/drawing/2014/main" id="{BCFB802F-642F-4915-BFF1-2D621FC8A821}"/>
                  </a:ext>
                </a:extLst>
              </p:cNvPr>
              <p:cNvSpPr>
                <a:spLocks/>
              </p:cNvSpPr>
              <p:nvPr/>
            </p:nvSpPr>
            <p:spPr bwMode="auto">
              <a:xfrm>
                <a:off x="2484" y="1128"/>
                <a:ext cx="42" cy="41"/>
              </a:xfrm>
              <a:custGeom>
                <a:avLst/>
                <a:gdLst>
                  <a:gd name="T0" fmla="*/ 21 w 207"/>
                  <a:gd name="T1" fmla="*/ 41 h 203"/>
                  <a:gd name="T2" fmla="*/ 24 w 207"/>
                  <a:gd name="T3" fmla="*/ 41 h 203"/>
                  <a:gd name="T4" fmla="*/ 28 w 207"/>
                  <a:gd name="T5" fmla="*/ 40 h 203"/>
                  <a:gd name="T6" fmla="*/ 30 w 207"/>
                  <a:gd name="T7" fmla="*/ 38 h 203"/>
                  <a:gd name="T8" fmla="*/ 33 w 207"/>
                  <a:gd name="T9" fmla="*/ 37 h 203"/>
                  <a:gd name="T10" fmla="*/ 35 w 207"/>
                  <a:gd name="T11" fmla="*/ 35 h 203"/>
                  <a:gd name="T12" fmla="*/ 38 w 207"/>
                  <a:gd name="T13" fmla="*/ 33 h 203"/>
                  <a:gd name="T14" fmla="*/ 39 w 207"/>
                  <a:gd name="T15" fmla="*/ 30 h 203"/>
                  <a:gd name="T16" fmla="*/ 40 w 207"/>
                  <a:gd name="T17" fmla="*/ 27 h 203"/>
                  <a:gd name="T18" fmla="*/ 41 w 207"/>
                  <a:gd name="T19" fmla="*/ 23 h 203"/>
                  <a:gd name="T20" fmla="*/ 42 w 207"/>
                  <a:gd name="T21" fmla="*/ 20 h 203"/>
                  <a:gd name="T22" fmla="*/ 41 w 207"/>
                  <a:gd name="T23" fmla="*/ 17 h 203"/>
                  <a:gd name="T24" fmla="*/ 40 w 207"/>
                  <a:gd name="T25" fmla="*/ 14 h 203"/>
                  <a:gd name="T26" fmla="*/ 39 w 207"/>
                  <a:gd name="T27" fmla="*/ 11 h 203"/>
                  <a:gd name="T28" fmla="*/ 38 w 207"/>
                  <a:gd name="T29" fmla="*/ 8 h 203"/>
                  <a:gd name="T30" fmla="*/ 35 w 207"/>
                  <a:gd name="T31" fmla="*/ 6 h 203"/>
                  <a:gd name="T32" fmla="*/ 33 w 207"/>
                  <a:gd name="T33" fmla="*/ 3 h 203"/>
                  <a:gd name="T34" fmla="*/ 30 w 207"/>
                  <a:gd name="T35" fmla="*/ 1 h 203"/>
                  <a:gd name="T36" fmla="*/ 28 w 207"/>
                  <a:gd name="T37" fmla="*/ 1 h 203"/>
                  <a:gd name="T38" fmla="*/ 24 w 207"/>
                  <a:gd name="T39" fmla="*/ 0 h 203"/>
                  <a:gd name="T40" fmla="*/ 21 w 207"/>
                  <a:gd name="T41" fmla="*/ 0 h 203"/>
                  <a:gd name="T42" fmla="*/ 17 w 207"/>
                  <a:gd name="T43" fmla="*/ 0 h 203"/>
                  <a:gd name="T44" fmla="*/ 14 w 207"/>
                  <a:gd name="T45" fmla="*/ 1 h 203"/>
                  <a:gd name="T46" fmla="*/ 12 w 207"/>
                  <a:gd name="T47" fmla="*/ 1 h 203"/>
                  <a:gd name="T48" fmla="*/ 8 w 207"/>
                  <a:gd name="T49" fmla="*/ 3 h 203"/>
                  <a:gd name="T50" fmla="*/ 6 w 207"/>
                  <a:gd name="T51" fmla="*/ 6 h 203"/>
                  <a:gd name="T52" fmla="*/ 4 w 207"/>
                  <a:gd name="T53" fmla="*/ 8 h 203"/>
                  <a:gd name="T54" fmla="*/ 2 w 207"/>
                  <a:gd name="T55" fmla="*/ 11 h 203"/>
                  <a:gd name="T56" fmla="*/ 1 w 207"/>
                  <a:gd name="T57" fmla="*/ 13 h 203"/>
                  <a:gd name="T58" fmla="*/ 1 w 207"/>
                  <a:gd name="T59" fmla="*/ 17 h 203"/>
                  <a:gd name="T60" fmla="*/ 0 w 207"/>
                  <a:gd name="T61" fmla="*/ 20 h 203"/>
                  <a:gd name="T62" fmla="*/ 0 w 207"/>
                  <a:gd name="T63" fmla="*/ 21 h 203"/>
                  <a:gd name="T64" fmla="*/ 1 w 207"/>
                  <a:gd name="T65" fmla="*/ 24 h 203"/>
                  <a:gd name="T66" fmla="*/ 1 w 207"/>
                  <a:gd name="T67" fmla="*/ 27 h 203"/>
                  <a:gd name="T68" fmla="*/ 2 w 207"/>
                  <a:gd name="T69" fmla="*/ 30 h 203"/>
                  <a:gd name="T70" fmla="*/ 4 w 207"/>
                  <a:gd name="T71" fmla="*/ 33 h 203"/>
                  <a:gd name="T72" fmla="*/ 6 w 207"/>
                  <a:gd name="T73" fmla="*/ 35 h 203"/>
                  <a:gd name="T74" fmla="*/ 9 w 207"/>
                  <a:gd name="T75" fmla="*/ 37 h 203"/>
                  <a:gd name="T76" fmla="*/ 12 w 207"/>
                  <a:gd name="T77" fmla="*/ 38 h 203"/>
                  <a:gd name="T78" fmla="*/ 14 w 207"/>
                  <a:gd name="T79" fmla="*/ 40 h 203"/>
                  <a:gd name="T80" fmla="*/ 17 w 207"/>
                  <a:gd name="T81" fmla="*/ 41 h 203"/>
                  <a:gd name="T82" fmla="*/ 21 w 207"/>
                  <a:gd name="T83" fmla="*/ 41 h 20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7"/>
                  <a:gd name="T127" fmla="*/ 0 h 203"/>
                  <a:gd name="T128" fmla="*/ 207 w 207"/>
                  <a:gd name="T129" fmla="*/ 203 h 20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7" h="203">
                    <a:moveTo>
                      <a:pt x="103" y="203"/>
                    </a:moveTo>
                    <a:lnTo>
                      <a:pt x="120" y="203"/>
                    </a:lnTo>
                    <a:lnTo>
                      <a:pt x="136" y="198"/>
                    </a:lnTo>
                    <a:lnTo>
                      <a:pt x="149" y="190"/>
                    </a:lnTo>
                    <a:lnTo>
                      <a:pt x="162" y="182"/>
                    </a:lnTo>
                    <a:lnTo>
                      <a:pt x="174" y="173"/>
                    </a:lnTo>
                    <a:lnTo>
                      <a:pt x="187" y="162"/>
                    </a:lnTo>
                    <a:lnTo>
                      <a:pt x="194" y="149"/>
                    </a:lnTo>
                    <a:lnTo>
                      <a:pt x="198" y="132"/>
                    </a:lnTo>
                    <a:lnTo>
                      <a:pt x="203" y="115"/>
                    </a:lnTo>
                    <a:lnTo>
                      <a:pt x="207" y="99"/>
                    </a:lnTo>
                    <a:lnTo>
                      <a:pt x="203" y="82"/>
                    </a:lnTo>
                    <a:lnTo>
                      <a:pt x="198" y="70"/>
                    </a:lnTo>
                    <a:lnTo>
                      <a:pt x="194" y="54"/>
                    </a:lnTo>
                    <a:lnTo>
                      <a:pt x="187" y="41"/>
                    </a:lnTo>
                    <a:lnTo>
                      <a:pt x="174" y="28"/>
                    </a:lnTo>
                    <a:lnTo>
                      <a:pt x="162" y="16"/>
                    </a:lnTo>
                    <a:lnTo>
                      <a:pt x="149" y="7"/>
                    </a:lnTo>
                    <a:lnTo>
                      <a:pt x="136" y="3"/>
                    </a:lnTo>
                    <a:lnTo>
                      <a:pt x="120" y="0"/>
                    </a:lnTo>
                    <a:lnTo>
                      <a:pt x="103" y="0"/>
                    </a:lnTo>
                    <a:lnTo>
                      <a:pt x="86" y="0"/>
                    </a:lnTo>
                    <a:lnTo>
                      <a:pt x="70" y="3"/>
                    </a:lnTo>
                    <a:lnTo>
                      <a:pt x="57" y="7"/>
                    </a:lnTo>
                    <a:lnTo>
                      <a:pt x="41" y="16"/>
                    </a:lnTo>
                    <a:lnTo>
                      <a:pt x="32" y="28"/>
                    </a:lnTo>
                    <a:lnTo>
                      <a:pt x="20" y="41"/>
                    </a:lnTo>
                    <a:lnTo>
                      <a:pt x="12" y="54"/>
                    </a:lnTo>
                    <a:lnTo>
                      <a:pt x="7" y="65"/>
                    </a:lnTo>
                    <a:lnTo>
                      <a:pt x="3" y="82"/>
                    </a:lnTo>
                    <a:lnTo>
                      <a:pt x="0" y="99"/>
                    </a:lnTo>
                    <a:lnTo>
                      <a:pt x="0" y="103"/>
                    </a:lnTo>
                    <a:lnTo>
                      <a:pt x="3" y="119"/>
                    </a:lnTo>
                    <a:lnTo>
                      <a:pt x="7" y="136"/>
                    </a:lnTo>
                    <a:lnTo>
                      <a:pt x="12" y="149"/>
                    </a:lnTo>
                    <a:lnTo>
                      <a:pt x="20" y="162"/>
                    </a:lnTo>
                    <a:lnTo>
                      <a:pt x="32" y="173"/>
                    </a:lnTo>
                    <a:lnTo>
                      <a:pt x="45" y="182"/>
                    </a:lnTo>
                    <a:lnTo>
                      <a:pt x="57" y="190"/>
                    </a:lnTo>
                    <a:lnTo>
                      <a:pt x="70" y="198"/>
                    </a:lnTo>
                    <a:lnTo>
                      <a:pt x="86" y="203"/>
                    </a:lnTo>
                    <a:lnTo>
                      <a:pt x="103" y="203"/>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22" name="Freeform 226">
                <a:extLst>
                  <a:ext uri="{FF2B5EF4-FFF2-40B4-BE49-F238E27FC236}">
                    <a16:creationId xmlns:a16="http://schemas.microsoft.com/office/drawing/2014/main" id="{BAD19277-0A4F-46A8-A880-1B7F733A5221}"/>
                  </a:ext>
                </a:extLst>
              </p:cNvPr>
              <p:cNvSpPr>
                <a:spLocks/>
              </p:cNvSpPr>
              <p:nvPr/>
            </p:nvSpPr>
            <p:spPr bwMode="auto">
              <a:xfrm>
                <a:off x="2487" y="1129"/>
                <a:ext cx="34" cy="34"/>
              </a:xfrm>
              <a:custGeom>
                <a:avLst/>
                <a:gdLst>
                  <a:gd name="T0" fmla="*/ 17 w 170"/>
                  <a:gd name="T1" fmla="*/ 34 h 170"/>
                  <a:gd name="T2" fmla="*/ 20 w 170"/>
                  <a:gd name="T3" fmla="*/ 34 h 170"/>
                  <a:gd name="T4" fmla="*/ 22 w 170"/>
                  <a:gd name="T5" fmla="*/ 33 h 170"/>
                  <a:gd name="T6" fmla="*/ 25 w 170"/>
                  <a:gd name="T7" fmla="*/ 32 h 170"/>
                  <a:gd name="T8" fmla="*/ 27 w 170"/>
                  <a:gd name="T9" fmla="*/ 31 h 170"/>
                  <a:gd name="T10" fmla="*/ 29 w 170"/>
                  <a:gd name="T11" fmla="*/ 29 h 170"/>
                  <a:gd name="T12" fmla="*/ 31 w 170"/>
                  <a:gd name="T13" fmla="*/ 27 h 170"/>
                  <a:gd name="T14" fmla="*/ 32 w 170"/>
                  <a:gd name="T15" fmla="*/ 25 h 170"/>
                  <a:gd name="T16" fmla="*/ 33 w 170"/>
                  <a:gd name="T17" fmla="*/ 22 h 170"/>
                  <a:gd name="T18" fmla="*/ 34 w 170"/>
                  <a:gd name="T19" fmla="*/ 20 h 170"/>
                  <a:gd name="T20" fmla="*/ 34 w 170"/>
                  <a:gd name="T21" fmla="*/ 17 h 170"/>
                  <a:gd name="T22" fmla="*/ 34 w 170"/>
                  <a:gd name="T23" fmla="*/ 14 h 170"/>
                  <a:gd name="T24" fmla="*/ 33 w 170"/>
                  <a:gd name="T25" fmla="*/ 12 h 170"/>
                  <a:gd name="T26" fmla="*/ 32 w 170"/>
                  <a:gd name="T27" fmla="*/ 9 h 170"/>
                  <a:gd name="T28" fmla="*/ 31 w 170"/>
                  <a:gd name="T29" fmla="*/ 7 h 170"/>
                  <a:gd name="T30" fmla="*/ 29 w 170"/>
                  <a:gd name="T31" fmla="*/ 5 h 170"/>
                  <a:gd name="T32" fmla="*/ 27 w 170"/>
                  <a:gd name="T33" fmla="*/ 3 h 170"/>
                  <a:gd name="T34" fmla="*/ 25 w 170"/>
                  <a:gd name="T35" fmla="*/ 2 h 170"/>
                  <a:gd name="T36" fmla="*/ 22 w 170"/>
                  <a:gd name="T37" fmla="*/ 1 h 170"/>
                  <a:gd name="T38" fmla="*/ 20 w 170"/>
                  <a:gd name="T39" fmla="*/ 0 h 170"/>
                  <a:gd name="T40" fmla="*/ 17 w 170"/>
                  <a:gd name="T41" fmla="*/ 0 h 170"/>
                  <a:gd name="T42" fmla="*/ 14 w 170"/>
                  <a:gd name="T43" fmla="*/ 0 h 170"/>
                  <a:gd name="T44" fmla="*/ 12 w 170"/>
                  <a:gd name="T45" fmla="*/ 1 h 170"/>
                  <a:gd name="T46" fmla="*/ 9 w 170"/>
                  <a:gd name="T47" fmla="*/ 2 h 170"/>
                  <a:gd name="T48" fmla="*/ 7 w 170"/>
                  <a:gd name="T49" fmla="*/ 3 h 170"/>
                  <a:gd name="T50" fmla="*/ 5 w 170"/>
                  <a:gd name="T51" fmla="*/ 5 h 170"/>
                  <a:gd name="T52" fmla="*/ 3 w 170"/>
                  <a:gd name="T53" fmla="*/ 7 h 170"/>
                  <a:gd name="T54" fmla="*/ 3 w 170"/>
                  <a:gd name="T55" fmla="*/ 9 h 170"/>
                  <a:gd name="T56" fmla="*/ 1 w 170"/>
                  <a:gd name="T57" fmla="*/ 12 h 170"/>
                  <a:gd name="T58" fmla="*/ 0 w 170"/>
                  <a:gd name="T59" fmla="*/ 14 h 170"/>
                  <a:gd name="T60" fmla="*/ 0 w 170"/>
                  <a:gd name="T61" fmla="*/ 17 h 170"/>
                  <a:gd name="T62" fmla="*/ 0 w 170"/>
                  <a:gd name="T63" fmla="*/ 17 h 170"/>
                  <a:gd name="T64" fmla="*/ 0 w 170"/>
                  <a:gd name="T65" fmla="*/ 20 h 170"/>
                  <a:gd name="T66" fmla="*/ 1 w 170"/>
                  <a:gd name="T67" fmla="*/ 22 h 170"/>
                  <a:gd name="T68" fmla="*/ 2 w 170"/>
                  <a:gd name="T69" fmla="*/ 25 h 170"/>
                  <a:gd name="T70" fmla="*/ 3 w 170"/>
                  <a:gd name="T71" fmla="*/ 27 h 170"/>
                  <a:gd name="T72" fmla="*/ 5 w 170"/>
                  <a:gd name="T73" fmla="*/ 29 h 170"/>
                  <a:gd name="T74" fmla="*/ 7 w 170"/>
                  <a:gd name="T75" fmla="*/ 31 h 170"/>
                  <a:gd name="T76" fmla="*/ 9 w 170"/>
                  <a:gd name="T77" fmla="*/ 32 h 170"/>
                  <a:gd name="T78" fmla="*/ 12 w 170"/>
                  <a:gd name="T79" fmla="*/ 33 h 170"/>
                  <a:gd name="T80" fmla="*/ 14 w 170"/>
                  <a:gd name="T81" fmla="*/ 34 h 170"/>
                  <a:gd name="T82" fmla="*/ 17 w 170"/>
                  <a:gd name="T83" fmla="*/ 34 h 1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0"/>
                  <a:gd name="T127" fmla="*/ 0 h 170"/>
                  <a:gd name="T128" fmla="*/ 170 w 170"/>
                  <a:gd name="T129" fmla="*/ 170 h 17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0" h="170">
                    <a:moveTo>
                      <a:pt x="87" y="170"/>
                    </a:moveTo>
                    <a:lnTo>
                      <a:pt x="99" y="170"/>
                    </a:lnTo>
                    <a:lnTo>
                      <a:pt x="112" y="166"/>
                    </a:lnTo>
                    <a:lnTo>
                      <a:pt x="124" y="162"/>
                    </a:lnTo>
                    <a:lnTo>
                      <a:pt x="137" y="154"/>
                    </a:lnTo>
                    <a:lnTo>
                      <a:pt x="145" y="146"/>
                    </a:lnTo>
                    <a:lnTo>
                      <a:pt x="153" y="137"/>
                    </a:lnTo>
                    <a:lnTo>
                      <a:pt x="162" y="125"/>
                    </a:lnTo>
                    <a:lnTo>
                      <a:pt x="166" y="112"/>
                    </a:lnTo>
                    <a:lnTo>
                      <a:pt x="170" y="100"/>
                    </a:lnTo>
                    <a:lnTo>
                      <a:pt x="170" y="87"/>
                    </a:lnTo>
                    <a:lnTo>
                      <a:pt x="170" y="71"/>
                    </a:lnTo>
                    <a:lnTo>
                      <a:pt x="166" y="58"/>
                    </a:lnTo>
                    <a:lnTo>
                      <a:pt x="162" y="46"/>
                    </a:lnTo>
                    <a:lnTo>
                      <a:pt x="153" y="33"/>
                    </a:lnTo>
                    <a:lnTo>
                      <a:pt x="145" y="25"/>
                    </a:lnTo>
                    <a:lnTo>
                      <a:pt x="137" y="17"/>
                    </a:lnTo>
                    <a:lnTo>
                      <a:pt x="124" y="9"/>
                    </a:lnTo>
                    <a:lnTo>
                      <a:pt x="112" y="4"/>
                    </a:lnTo>
                    <a:lnTo>
                      <a:pt x="99" y="0"/>
                    </a:lnTo>
                    <a:lnTo>
                      <a:pt x="87" y="0"/>
                    </a:lnTo>
                    <a:lnTo>
                      <a:pt x="70" y="0"/>
                    </a:lnTo>
                    <a:lnTo>
                      <a:pt x="58" y="4"/>
                    </a:lnTo>
                    <a:lnTo>
                      <a:pt x="45" y="9"/>
                    </a:lnTo>
                    <a:lnTo>
                      <a:pt x="37" y="17"/>
                    </a:lnTo>
                    <a:lnTo>
                      <a:pt x="25" y="25"/>
                    </a:lnTo>
                    <a:lnTo>
                      <a:pt x="16" y="33"/>
                    </a:lnTo>
                    <a:lnTo>
                      <a:pt x="13" y="46"/>
                    </a:lnTo>
                    <a:lnTo>
                      <a:pt x="4" y="58"/>
                    </a:lnTo>
                    <a:lnTo>
                      <a:pt x="0" y="71"/>
                    </a:lnTo>
                    <a:lnTo>
                      <a:pt x="0" y="83"/>
                    </a:lnTo>
                    <a:lnTo>
                      <a:pt x="0" y="87"/>
                    </a:lnTo>
                    <a:lnTo>
                      <a:pt x="0" y="100"/>
                    </a:lnTo>
                    <a:lnTo>
                      <a:pt x="4" y="112"/>
                    </a:lnTo>
                    <a:lnTo>
                      <a:pt x="8" y="125"/>
                    </a:lnTo>
                    <a:lnTo>
                      <a:pt x="16" y="137"/>
                    </a:lnTo>
                    <a:lnTo>
                      <a:pt x="25" y="146"/>
                    </a:lnTo>
                    <a:lnTo>
                      <a:pt x="37" y="154"/>
                    </a:lnTo>
                    <a:lnTo>
                      <a:pt x="45" y="162"/>
                    </a:lnTo>
                    <a:lnTo>
                      <a:pt x="58" y="166"/>
                    </a:lnTo>
                    <a:lnTo>
                      <a:pt x="70" y="170"/>
                    </a:lnTo>
                    <a:lnTo>
                      <a:pt x="87" y="170"/>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23" name="Freeform 227">
                <a:extLst>
                  <a:ext uri="{FF2B5EF4-FFF2-40B4-BE49-F238E27FC236}">
                    <a16:creationId xmlns:a16="http://schemas.microsoft.com/office/drawing/2014/main" id="{4E07BA81-BBDA-4618-AC28-93F3F0580FDE}"/>
                  </a:ext>
                </a:extLst>
              </p:cNvPr>
              <p:cNvSpPr>
                <a:spLocks/>
              </p:cNvSpPr>
              <p:nvPr/>
            </p:nvSpPr>
            <p:spPr bwMode="auto">
              <a:xfrm>
                <a:off x="2489" y="1129"/>
                <a:ext cx="28" cy="29"/>
              </a:xfrm>
              <a:custGeom>
                <a:avLst/>
                <a:gdLst>
                  <a:gd name="T0" fmla="*/ 13 w 137"/>
                  <a:gd name="T1" fmla="*/ 29 h 142"/>
                  <a:gd name="T2" fmla="*/ 16 w 137"/>
                  <a:gd name="T3" fmla="*/ 28 h 142"/>
                  <a:gd name="T4" fmla="*/ 18 w 137"/>
                  <a:gd name="T5" fmla="*/ 28 h 142"/>
                  <a:gd name="T6" fmla="*/ 20 w 137"/>
                  <a:gd name="T7" fmla="*/ 27 h 142"/>
                  <a:gd name="T8" fmla="*/ 22 w 137"/>
                  <a:gd name="T9" fmla="*/ 26 h 142"/>
                  <a:gd name="T10" fmla="*/ 24 w 137"/>
                  <a:gd name="T11" fmla="*/ 25 h 142"/>
                  <a:gd name="T12" fmla="*/ 25 w 137"/>
                  <a:gd name="T13" fmla="*/ 23 h 142"/>
                  <a:gd name="T14" fmla="*/ 26 w 137"/>
                  <a:gd name="T15" fmla="*/ 21 h 142"/>
                  <a:gd name="T16" fmla="*/ 27 w 137"/>
                  <a:gd name="T17" fmla="*/ 19 h 142"/>
                  <a:gd name="T18" fmla="*/ 28 w 137"/>
                  <a:gd name="T19" fmla="*/ 17 h 142"/>
                  <a:gd name="T20" fmla="*/ 28 w 137"/>
                  <a:gd name="T21" fmla="*/ 15 h 142"/>
                  <a:gd name="T22" fmla="*/ 28 w 137"/>
                  <a:gd name="T23" fmla="*/ 12 h 142"/>
                  <a:gd name="T24" fmla="*/ 27 w 137"/>
                  <a:gd name="T25" fmla="*/ 10 h 142"/>
                  <a:gd name="T26" fmla="*/ 26 w 137"/>
                  <a:gd name="T27" fmla="*/ 8 h 142"/>
                  <a:gd name="T28" fmla="*/ 25 w 137"/>
                  <a:gd name="T29" fmla="*/ 6 h 142"/>
                  <a:gd name="T30" fmla="*/ 24 w 137"/>
                  <a:gd name="T31" fmla="*/ 4 h 142"/>
                  <a:gd name="T32" fmla="*/ 22 w 137"/>
                  <a:gd name="T33" fmla="*/ 3 h 142"/>
                  <a:gd name="T34" fmla="*/ 20 w 137"/>
                  <a:gd name="T35" fmla="*/ 2 h 142"/>
                  <a:gd name="T36" fmla="*/ 18 w 137"/>
                  <a:gd name="T37" fmla="*/ 1 h 142"/>
                  <a:gd name="T38" fmla="*/ 16 w 137"/>
                  <a:gd name="T39" fmla="*/ 0 h 142"/>
                  <a:gd name="T40" fmla="*/ 13 w 137"/>
                  <a:gd name="T41" fmla="*/ 0 h 142"/>
                  <a:gd name="T42" fmla="*/ 12 w 137"/>
                  <a:gd name="T43" fmla="*/ 0 h 142"/>
                  <a:gd name="T44" fmla="*/ 9 w 137"/>
                  <a:gd name="T45" fmla="*/ 1 h 142"/>
                  <a:gd name="T46" fmla="*/ 7 w 137"/>
                  <a:gd name="T47" fmla="*/ 2 h 142"/>
                  <a:gd name="T48" fmla="*/ 6 w 137"/>
                  <a:gd name="T49" fmla="*/ 3 h 142"/>
                  <a:gd name="T50" fmla="*/ 4 w 137"/>
                  <a:gd name="T51" fmla="*/ 4 h 142"/>
                  <a:gd name="T52" fmla="*/ 2 w 137"/>
                  <a:gd name="T53" fmla="*/ 6 h 142"/>
                  <a:gd name="T54" fmla="*/ 1 w 137"/>
                  <a:gd name="T55" fmla="*/ 8 h 142"/>
                  <a:gd name="T56" fmla="*/ 1 w 137"/>
                  <a:gd name="T57" fmla="*/ 10 h 142"/>
                  <a:gd name="T58" fmla="*/ 0 w 137"/>
                  <a:gd name="T59" fmla="*/ 12 h 142"/>
                  <a:gd name="T60" fmla="*/ 0 w 137"/>
                  <a:gd name="T61" fmla="*/ 15 h 142"/>
                  <a:gd name="T62" fmla="*/ 0 w 137"/>
                  <a:gd name="T63" fmla="*/ 17 h 142"/>
                  <a:gd name="T64" fmla="*/ 1 w 137"/>
                  <a:gd name="T65" fmla="*/ 19 h 142"/>
                  <a:gd name="T66" fmla="*/ 1 w 137"/>
                  <a:gd name="T67" fmla="*/ 21 h 142"/>
                  <a:gd name="T68" fmla="*/ 2 w 137"/>
                  <a:gd name="T69" fmla="*/ 23 h 142"/>
                  <a:gd name="T70" fmla="*/ 4 w 137"/>
                  <a:gd name="T71" fmla="*/ 25 h 142"/>
                  <a:gd name="T72" fmla="*/ 6 w 137"/>
                  <a:gd name="T73" fmla="*/ 26 h 142"/>
                  <a:gd name="T74" fmla="*/ 7 w 137"/>
                  <a:gd name="T75" fmla="*/ 27 h 142"/>
                  <a:gd name="T76" fmla="*/ 9 w 137"/>
                  <a:gd name="T77" fmla="*/ 28 h 142"/>
                  <a:gd name="T78" fmla="*/ 12 w 137"/>
                  <a:gd name="T79" fmla="*/ 28 h 142"/>
                  <a:gd name="T80" fmla="*/ 13 w 137"/>
                  <a:gd name="T81" fmla="*/ 29 h 14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42"/>
                  <a:gd name="T125" fmla="*/ 137 w 137"/>
                  <a:gd name="T126" fmla="*/ 142 h 14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42">
                    <a:moveTo>
                      <a:pt x="66" y="142"/>
                    </a:moveTo>
                    <a:lnTo>
                      <a:pt x="78" y="137"/>
                    </a:lnTo>
                    <a:lnTo>
                      <a:pt x="90" y="137"/>
                    </a:lnTo>
                    <a:lnTo>
                      <a:pt x="99" y="133"/>
                    </a:lnTo>
                    <a:lnTo>
                      <a:pt x="108" y="125"/>
                    </a:lnTo>
                    <a:lnTo>
                      <a:pt x="115" y="121"/>
                    </a:lnTo>
                    <a:lnTo>
                      <a:pt x="124" y="112"/>
                    </a:lnTo>
                    <a:lnTo>
                      <a:pt x="128" y="104"/>
                    </a:lnTo>
                    <a:lnTo>
                      <a:pt x="132" y="92"/>
                    </a:lnTo>
                    <a:lnTo>
                      <a:pt x="137" y="83"/>
                    </a:lnTo>
                    <a:lnTo>
                      <a:pt x="137" y="71"/>
                    </a:lnTo>
                    <a:lnTo>
                      <a:pt x="137" y="58"/>
                    </a:lnTo>
                    <a:lnTo>
                      <a:pt x="132" y="50"/>
                    </a:lnTo>
                    <a:lnTo>
                      <a:pt x="128" y="38"/>
                    </a:lnTo>
                    <a:lnTo>
                      <a:pt x="124" y="29"/>
                    </a:lnTo>
                    <a:lnTo>
                      <a:pt x="115" y="21"/>
                    </a:lnTo>
                    <a:lnTo>
                      <a:pt x="108" y="13"/>
                    </a:lnTo>
                    <a:lnTo>
                      <a:pt x="99" y="9"/>
                    </a:lnTo>
                    <a:lnTo>
                      <a:pt x="90" y="5"/>
                    </a:lnTo>
                    <a:lnTo>
                      <a:pt x="78" y="0"/>
                    </a:lnTo>
                    <a:lnTo>
                      <a:pt x="66" y="0"/>
                    </a:lnTo>
                    <a:lnTo>
                      <a:pt x="57" y="0"/>
                    </a:lnTo>
                    <a:lnTo>
                      <a:pt x="45" y="5"/>
                    </a:lnTo>
                    <a:lnTo>
                      <a:pt x="36" y="9"/>
                    </a:lnTo>
                    <a:lnTo>
                      <a:pt x="29" y="13"/>
                    </a:lnTo>
                    <a:lnTo>
                      <a:pt x="20" y="21"/>
                    </a:lnTo>
                    <a:lnTo>
                      <a:pt x="12" y="29"/>
                    </a:lnTo>
                    <a:lnTo>
                      <a:pt x="7" y="38"/>
                    </a:lnTo>
                    <a:lnTo>
                      <a:pt x="3" y="50"/>
                    </a:lnTo>
                    <a:lnTo>
                      <a:pt x="0" y="58"/>
                    </a:lnTo>
                    <a:lnTo>
                      <a:pt x="0" y="71"/>
                    </a:lnTo>
                    <a:lnTo>
                      <a:pt x="0" y="83"/>
                    </a:lnTo>
                    <a:lnTo>
                      <a:pt x="3" y="92"/>
                    </a:lnTo>
                    <a:lnTo>
                      <a:pt x="7" y="104"/>
                    </a:lnTo>
                    <a:lnTo>
                      <a:pt x="12" y="112"/>
                    </a:lnTo>
                    <a:lnTo>
                      <a:pt x="20" y="121"/>
                    </a:lnTo>
                    <a:lnTo>
                      <a:pt x="29" y="125"/>
                    </a:lnTo>
                    <a:lnTo>
                      <a:pt x="36" y="133"/>
                    </a:lnTo>
                    <a:lnTo>
                      <a:pt x="45" y="137"/>
                    </a:lnTo>
                    <a:lnTo>
                      <a:pt x="57" y="137"/>
                    </a:lnTo>
                    <a:lnTo>
                      <a:pt x="66" y="142"/>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24" name="Freeform 228">
                <a:extLst>
                  <a:ext uri="{FF2B5EF4-FFF2-40B4-BE49-F238E27FC236}">
                    <a16:creationId xmlns:a16="http://schemas.microsoft.com/office/drawing/2014/main" id="{E0B57E62-97B6-47E9-A777-27C14469F5DF}"/>
                  </a:ext>
                </a:extLst>
              </p:cNvPr>
              <p:cNvSpPr>
                <a:spLocks/>
              </p:cNvSpPr>
              <p:nvPr/>
            </p:nvSpPr>
            <p:spPr bwMode="auto">
              <a:xfrm>
                <a:off x="2580" y="1115"/>
                <a:ext cx="116" cy="115"/>
              </a:xfrm>
              <a:custGeom>
                <a:avLst/>
                <a:gdLst>
                  <a:gd name="T0" fmla="*/ 57 w 577"/>
                  <a:gd name="T1" fmla="*/ 115 h 577"/>
                  <a:gd name="T2" fmla="*/ 68 w 577"/>
                  <a:gd name="T3" fmla="*/ 114 h 577"/>
                  <a:gd name="T4" fmla="*/ 76 w 577"/>
                  <a:gd name="T5" fmla="*/ 112 h 577"/>
                  <a:gd name="T6" fmla="*/ 84 w 577"/>
                  <a:gd name="T7" fmla="*/ 108 h 577"/>
                  <a:gd name="T8" fmla="*/ 92 w 577"/>
                  <a:gd name="T9" fmla="*/ 104 h 577"/>
                  <a:gd name="T10" fmla="*/ 99 w 577"/>
                  <a:gd name="T11" fmla="*/ 98 h 577"/>
                  <a:gd name="T12" fmla="*/ 104 w 577"/>
                  <a:gd name="T13" fmla="*/ 92 h 577"/>
                  <a:gd name="T14" fmla="*/ 109 w 577"/>
                  <a:gd name="T15" fmla="*/ 84 h 577"/>
                  <a:gd name="T16" fmla="*/ 113 w 577"/>
                  <a:gd name="T17" fmla="*/ 76 h 577"/>
                  <a:gd name="T18" fmla="*/ 115 w 577"/>
                  <a:gd name="T19" fmla="*/ 67 h 577"/>
                  <a:gd name="T20" fmla="*/ 116 w 577"/>
                  <a:gd name="T21" fmla="*/ 58 h 577"/>
                  <a:gd name="T22" fmla="*/ 115 w 577"/>
                  <a:gd name="T23" fmla="*/ 48 h 577"/>
                  <a:gd name="T24" fmla="*/ 113 w 577"/>
                  <a:gd name="T25" fmla="*/ 40 h 577"/>
                  <a:gd name="T26" fmla="*/ 109 w 577"/>
                  <a:gd name="T27" fmla="*/ 31 h 577"/>
                  <a:gd name="T28" fmla="*/ 104 w 577"/>
                  <a:gd name="T29" fmla="*/ 24 h 577"/>
                  <a:gd name="T30" fmla="*/ 99 w 577"/>
                  <a:gd name="T31" fmla="*/ 17 h 577"/>
                  <a:gd name="T32" fmla="*/ 92 w 577"/>
                  <a:gd name="T33" fmla="*/ 12 h 577"/>
                  <a:gd name="T34" fmla="*/ 84 w 577"/>
                  <a:gd name="T35" fmla="*/ 7 h 577"/>
                  <a:gd name="T36" fmla="*/ 76 w 577"/>
                  <a:gd name="T37" fmla="*/ 3 h 577"/>
                  <a:gd name="T38" fmla="*/ 68 w 577"/>
                  <a:gd name="T39" fmla="*/ 1 h 577"/>
                  <a:gd name="T40" fmla="*/ 57 w 577"/>
                  <a:gd name="T41" fmla="*/ 0 h 577"/>
                  <a:gd name="T42" fmla="*/ 48 w 577"/>
                  <a:gd name="T43" fmla="*/ 1 h 577"/>
                  <a:gd name="T44" fmla="*/ 39 w 577"/>
                  <a:gd name="T45" fmla="*/ 3 h 577"/>
                  <a:gd name="T46" fmla="*/ 31 w 577"/>
                  <a:gd name="T47" fmla="*/ 7 h 577"/>
                  <a:gd name="T48" fmla="*/ 23 w 577"/>
                  <a:gd name="T49" fmla="*/ 12 h 577"/>
                  <a:gd name="T50" fmla="*/ 17 w 577"/>
                  <a:gd name="T51" fmla="*/ 17 h 577"/>
                  <a:gd name="T52" fmla="*/ 11 w 577"/>
                  <a:gd name="T53" fmla="*/ 24 h 577"/>
                  <a:gd name="T54" fmla="*/ 7 w 577"/>
                  <a:gd name="T55" fmla="*/ 31 h 577"/>
                  <a:gd name="T56" fmla="*/ 2 w 577"/>
                  <a:gd name="T57" fmla="*/ 40 h 577"/>
                  <a:gd name="T58" fmla="*/ 1 w 577"/>
                  <a:gd name="T59" fmla="*/ 48 h 577"/>
                  <a:gd name="T60" fmla="*/ 0 w 577"/>
                  <a:gd name="T61" fmla="*/ 58 h 577"/>
                  <a:gd name="T62" fmla="*/ 1 w 577"/>
                  <a:gd name="T63" fmla="*/ 67 h 577"/>
                  <a:gd name="T64" fmla="*/ 2 w 577"/>
                  <a:gd name="T65" fmla="*/ 76 h 577"/>
                  <a:gd name="T66" fmla="*/ 7 w 577"/>
                  <a:gd name="T67" fmla="*/ 84 h 577"/>
                  <a:gd name="T68" fmla="*/ 11 w 577"/>
                  <a:gd name="T69" fmla="*/ 92 h 577"/>
                  <a:gd name="T70" fmla="*/ 17 w 577"/>
                  <a:gd name="T71" fmla="*/ 98 h 577"/>
                  <a:gd name="T72" fmla="*/ 23 w 577"/>
                  <a:gd name="T73" fmla="*/ 104 h 577"/>
                  <a:gd name="T74" fmla="*/ 31 w 577"/>
                  <a:gd name="T75" fmla="*/ 108 h 577"/>
                  <a:gd name="T76" fmla="*/ 39 w 577"/>
                  <a:gd name="T77" fmla="*/ 112 h 577"/>
                  <a:gd name="T78" fmla="*/ 48 w 577"/>
                  <a:gd name="T79" fmla="*/ 114 h 577"/>
                  <a:gd name="T80" fmla="*/ 57 w 577"/>
                  <a:gd name="T81" fmla="*/ 115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86" y="577"/>
                    </a:moveTo>
                    <a:lnTo>
                      <a:pt x="336" y="573"/>
                    </a:lnTo>
                    <a:lnTo>
                      <a:pt x="378" y="564"/>
                    </a:lnTo>
                    <a:lnTo>
                      <a:pt x="419" y="544"/>
                    </a:lnTo>
                    <a:lnTo>
                      <a:pt x="457" y="523"/>
                    </a:lnTo>
                    <a:lnTo>
                      <a:pt x="494" y="494"/>
                    </a:lnTo>
                    <a:lnTo>
                      <a:pt x="518" y="460"/>
                    </a:lnTo>
                    <a:lnTo>
                      <a:pt x="543" y="423"/>
                    </a:lnTo>
                    <a:lnTo>
                      <a:pt x="560" y="382"/>
                    </a:lnTo>
                    <a:lnTo>
                      <a:pt x="572" y="336"/>
                    </a:lnTo>
                    <a:lnTo>
                      <a:pt x="577" y="290"/>
                    </a:lnTo>
                    <a:lnTo>
                      <a:pt x="572" y="240"/>
                    </a:lnTo>
                    <a:lnTo>
                      <a:pt x="560" y="199"/>
                    </a:lnTo>
                    <a:lnTo>
                      <a:pt x="543" y="157"/>
                    </a:lnTo>
                    <a:lnTo>
                      <a:pt x="518" y="121"/>
                    </a:lnTo>
                    <a:lnTo>
                      <a:pt x="494" y="87"/>
                    </a:lnTo>
                    <a:lnTo>
                      <a:pt x="457" y="58"/>
                    </a:lnTo>
                    <a:lnTo>
                      <a:pt x="419" y="33"/>
                    </a:lnTo>
                    <a:lnTo>
                      <a:pt x="378" y="16"/>
                    </a:lnTo>
                    <a:lnTo>
                      <a:pt x="336" y="4"/>
                    </a:lnTo>
                    <a:lnTo>
                      <a:pt x="286" y="0"/>
                    </a:lnTo>
                    <a:lnTo>
                      <a:pt x="241" y="4"/>
                    </a:lnTo>
                    <a:lnTo>
                      <a:pt x="195" y="16"/>
                    </a:lnTo>
                    <a:lnTo>
                      <a:pt x="154" y="33"/>
                    </a:lnTo>
                    <a:lnTo>
                      <a:pt x="116" y="58"/>
                    </a:lnTo>
                    <a:lnTo>
                      <a:pt x="83" y="87"/>
                    </a:lnTo>
                    <a:lnTo>
                      <a:pt x="54" y="121"/>
                    </a:lnTo>
                    <a:lnTo>
                      <a:pt x="33" y="157"/>
                    </a:lnTo>
                    <a:lnTo>
                      <a:pt x="12" y="199"/>
                    </a:lnTo>
                    <a:lnTo>
                      <a:pt x="3" y="240"/>
                    </a:lnTo>
                    <a:lnTo>
                      <a:pt x="0" y="290"/>
                    </a:lnTo>
                    <a:lnTo>
                      <a:pt x="3" y="336"/>
                    </a:lnTo>
                    <a:lnTo>
                      <a:pt x="12" y="382"/>
                    </a:lnTo>
                    <a:lnTo>
                      <a:pt x="33" y="423"/>
                    </a:lnTo>
                    <a:lnTo>
                      <a:pt x="54" y="460"/>
                    </a:lnTo>
                    <a:lnTo>
                      <a:pt x="83" y="494"/>
                    </a:lnTo>
                    <a:lnTo>
                      <a:pt x="116" y="523"/>
                    </a:lnTo>
                    <a:lnTo>
                      <a:pt x="154" y="544"/>
                    </a:lnTo>
                    <a:lnTo>
                      <a:pt x="195" y="564"/>
                    </a:lnTo>
                    <a:lnTo>
                      <a:pt x="241" y="573"/>
                    </a:lnTo>
                    <a:lnTo>
                      <a:pt x="286" y="57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25" name="Freeform 229">
                <a:extLst>
                  <a:ext uri="{FF2B5EF4-FFF2-40B4-BE49-F238E27FC236}">
                    <a16:creationId xmlns:a16="http://schemas.microsoft.com/office/drawing/2014/main" id="{FE4EFD12-DDA9-4BA9-8CF4-707149F36899}"/>
                  </a:ext>
                </a:extLst>
              </p:cNvPr>
              <p:cNvSpPr>
                <a:spLocks/>
              </p:cNvSpPr>
              <p:nvPr/>
            </p:nvSpPr>
            <p:spPr bwMode="auto">
              <a:xfrm>
                <a:off x="2580" y="1115"/>
                <a:ext cx="116" cy="115"/>
              </a:xfrm>
              <a:custGeom>
                <a:avLst/>
                <a:gdLst>
                  <a:gd name="T0" fmla="*/ 57 w 577"/>
                  <a:gd name="T1" fmla="*/ 115 h 577"/>
                  <a:gd name="T2" fmla="*/ 68 w 577"/>
                  <a:gd name="T3" fmla="*/ 114 h 577"/>
                  <a:gd name="T4" fmla="*/ 76 w 577"/>
                  <a:gd name="T5" fmla="*/ 112 h 577"/>
                  <a:gd name="T6" fmla="*/ 84 w 577"/>
                  <a:gd name="T7" fmla="*/ 108 h 577"/>
                  <a:gd name="T8" fmla="*/ 92 w 577"/>
                  <a:gd name="T9" fmla="*/ 104 h 577"/>
                  <a:gd name="T10" fmla="*/ 99 w 577"/>
                  <a:gd name="T11" fmla="*/ 98 h 577"/>
                  <a:gd name="T12" fmla="*/ 104 w 577"/>
                  <a:gd name="T13" fmla="*/ 92 h 577"/>
                  <a:gd name="T14" fmla="*/ 109 w 577"/>
                  <a:gd name="T15" fmla="*/ 84 h 577"/>
                  <a:gd name="T16" fmla="*/ 113 w 577"/>
                  <a:gd name="T17" fmla="*/ 76 h 577"/>
                  <a:gd name="T18" fmla="*/ 115 w 577"/>
                  <a:gd name="T19" fmla="*/ 67 h 577"/>
                  <a:gd name="T20" fmla="*/ 116 w 577"/>
                  <a:gd name="T21" fmla="*/ 58 h 577"/>
                  <a:gd name="T22" fmla="*/ 115 w 577"/>
                  <a:gd name="T23" fmla="*/ 48 h 577"/>
                  <a:gd name="T24" fmla="*/ 113 w 577"/>
                  <a:gd name="T25" fmla="*/ 40 h 577"/>
                  <a:gd name="T26" fmla="*/ 109 w 577"/>
                  <a:gd name="T27" fmla="*/ 31 h 577"/>
                  <a:gd name="T28" fmla="*/ 104 w 577"/>
                  <a:gd name="T29" fmla="*/ 24 h 577"/>
                  <a:gd name="T30" fmla="*/ 99 w 577"/>
                  <a:gd name="T31" fmla="*/ 17 h 577"/>
                  <a:gd name="T32" fmla="*/ 92 w 577"/>
                  <a:gd name="T33" fmla="*/ 12 h 577"/>
                  <a:gd name="T34" fmla="*/ 84 w 577"/>
                  <a:gd name="T35" fmla="*/ 7 h 577"/>
                  <a:gd name="T36" fmla="*/ 76 w 577"/>
                  <a:gd name="T37" fmla="*/ 3 h 577"/>
                  <a:gd name="T38" fmla="*/ 68 w 577"/>
                  <a:gd name="T39" fmla="*/ 1 h 577"/>
                  <a:gd name="T40" fmla="*/ 57 w 577"/>
                  <a:gd name="T41" fmla="*/ 0 h 577"/>
                  <a:gd name="T42" fmla="*/ 48 w 577"/>
                  <a:gd name="T43" fmla="*/ 1 h 577"/>
                  <a:gd name="T44" fmla="*/ 39 w 577"/>
                  <a:gd name="T45" fmla="*/ 3 h 577"/>
                  <a:gd name="T46" fmla="*/ 31 w 577"/>
                  <a:gd name="T47" fmla="*/ 7 h 577"/>
                  <a:gd name="T48" fmla="*/ 23 w 577"/>
                  <a:gd name="T49" fmla="*/ 12 h 577"/>
                  <a:gd name="T50" fmla="*/ 17 w 577"/>
                  <a:gd name="T51" fmla="*/ 17 h 577"/>
                  <a:gd name="T52" fmla="*/ 11 w 577"/>
                  <a:gd name="T53" fmla="*/ 24 h 577"/>
                  <a:gd name="T54" fmla="*/ 7 w 577"/>
                  <a:gd name="T55" fmla="*/ 31 h 577"/>
                  <a:gd name="T56" fmla="*/ 2 w 577"/>
                  <a:gd name="T57" fmla="*/ 40 h 577"/>
                  <a:gd name="T58" fmla="*/ 1 w 577"/>
                  <a:gd name="T59" fmla="*/ 48 h 577"/>
                  <a:gd name="T60" fmla="*/ 0 w 577"/>
                  <a:gd name="T61" fmla="*/ 58 h 577"/>
                  <a:gd name="T62" fmla="*/ 1 w 577"/>
                  <a:gd name="T63" fmla="*/ 67 h 577"/>
                  <a:gd name="T64" fmla="*/ 2 w 577"/>
                  <a:gd name="T65" fmla="*/ 76 h 577"/>
                  <a:gd name="T66" fmla="*/ 7 w 577"/>
                  <a:gd name="T67" fmla="*/ 84 h 577"/>
                  <a:gd name="T68" fmla="*/ 11 w 577"/>
                  <a:gd name="T69" fmla="*/ 92 h 577"/>
                  <a:gd name="T70" fmla="*/ 17 w 577"/>
                  <a:gd name="T71" fmla="*/ 98 h 577"/>
                  <a:gd name="T72" fmla="*/ 23 w 577"/>
                  <a:gd name="T73" fmla="*/ 104 h 577"/>
                  <a:gd name="T74" fmla="*/ 31 w 577"/>
                  <a:gd name="T75" fmla="*/ 108 h 577"/>
                  <a:gd name="T76" fmla="*/ 39 w 577"/>
                  <a:gd name="T77" fmla="*/ 112 h 577"/>
                  <a:gd name="T78" fmla="*/ 48 w 577"/>
                  <a:gd name="T79" fmla="*/ 114 h 577"/>
                  <a:gd name="T80" fmla="*/ 57 w 577"/>
                  <a:gd name="T81" fmla="*/ 115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86" y="577"/>
                    </a:moveTo>
                    <a:lnTo>
                      <a:pt x="336" y="573"/>
                    </a:lnTo>
                    <a:lnTo>
                      <a:pt x="378" y="564"/>
                    </a:lnTo>
                    <a:lnTo>
                      <a:pt x="419" y="544"/>
                    </a:lnTo>
                    <a:lnTo>
                      <a:pt x="457" y="523"/>
                    </a:lnTo>
                    <a:lnTo>
                      <a:pt x="494" y="494"/>
                    </a:lnTo>
                    <a:lnTo>
                      <a:pt x="518" y="460"/>
                    </a:lnTo>
                    <a:lnTo>
                      <a:pt x="543" y="423"/>
                    </a:lnTo>
                    <a:lnTo>
                      <a:pt x="560" y="382"/>
                    </a:lnTo>
                    <a:lnTo>
                      <a:pt x="572" y="336"/>
                    </a:lnTo>
                    <a:lnTo>
                      <a:pt x="577" y="290"/>
                    </a:lnTo>
                    <a:lnTo>
                      <a:pt x="572" y="240"/>
                    </a:lnTo>
                    <a:lnTo>
                      <a:pt x="560" y="199"/>
                    </a:lnTo>
                    <a:lnTo>
                      <a:pt x="543" y="157"/>
                    </a:lnTo>
                    <a:lnTo>
                      <a:pt x="518" y="121"/>
                    </a:lnTo>
                    <a:lnTo>
                      <a:pt x="494" y="87"/>
                    </a:lnTo>
                    <a:lnTo>
                      <a:pt x="457" y="58"/>
                    </a:lnTo>
                    <a:lnTo>
                      <a:pt x="419" y="33"/>
                    </a:lnTo>
                    <a:lnTo>
                      <a:pt x="378" y="16"/>
                    </a:lnTo>
                    <a:lnTo>
                      <a:pt x="336" y="4"/>
                    </a:lnTo>
                    <a:lnTo>
                      <a:pt x="286" y="0"/>
                    </a:lnTo>
                    <a:lnTo>
                      <a:pt x="241" y="4"/>
                    </a:lnTo>
                    <a:lnTo>
                      <a:pt x="195" y="16"/>
                    </a:lnTo>
                    <a:lnTo>
                      <a:pt x="154" y="33"/>
                    </a:lnTo>
                    <a:lnTo>
                      <a:pt x="116" y="58"/>
                    </a:lnTo>
                    <a:lnTo>
                      <a:pt x="83" y="87"/>
                    </a:lnTo>
                    <a:lnTo>
                      <a:pt x="54" y="121"/>
                    </a:lnTo>
                    <a:lnTo>
                      <a:pt x="33" y="157"/>
                    </a:lnTo>
                    <a:lnTo>
                      <a:pt x="12" y="199"/>
                    </a:lnTo>
                    <a:lnTo>
                      <a:pt x="3" y="240"/>
                    </a:lnTo>
                    <a:lnTo>
                      <a:pt x="0" y="290"/>
                    </a:lnTo>
                    <a:lnTo>
                      <a:pt x="3" y="336"/>
                    </a:lnTo>
                    <a:lnTo>
                      <a:pt x="12" y="382"/>
                    </a:lnTo>
                    <a:lnTo>
                      <a:pt x="33" y="423"/>
                    </a:lnTo>
                    <a:lnTo>
                      <a:pt x="54" y="460"/>
                    </a:lnTo>
                    <a:lnTo>
                      <a:pt x="83" y="494"/>
                    </a:lnTo>
                    <a:lnTo>
                      <a:pt x="116" y="523"/>
                    </a:lnTo>
                    <a:lnTo>
                      <a:pt x="154" y="544"/>
                    </a:lnTo>
                    <a:lnTo>
                      <a:pt x="195" y="564"/>
                    </a:lnTo>
                    <a:lnTo>
                      <a:pt x="241" y="573"/>
                    </a:lnTo>
                    <a:lnTo>
                      <a:pt x="286"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326" name="Freeform 230">
                <a:extLst>
                  <a:ext uri="{FF2B5EF4-FFF2-40B4-BE49-F238E27FC236}">
                    <a16:creationId xmlns:a16="http://schemas.microsoft.com/office/drawing/2014/main" id="{232479EA-D6EE-4FDA-AC08-9EE3F3EC465F}"/>
                  </a:ext>
                </a:extLst>
              </p:cNvPr>
              <p:cNvSpPr>
                <a:spLocks/>
              </p:cNvSpPr>
              <p:nvPr/>
            </p:nvSpPr>
            <p:spPr bwMode="auto">
              <a:xfrm>
                <a:off x="2580" y="1115"/>
                <a:ext cx="116" cy="115"/>
              </a:xfrm>
              <a:custGeom>
                <a:avLst/>
                <a:gdLst>
                  <a:gd name="T0" fmla="*/ 57 w 577"/>
                  <a:gd name="T1" fmla="*/ 115 h 577"/>
                  <a:gd name="T2" fmla="*/ 68 w 577"/>
                  <a:gd name="T3" fmla="*/ 114 h 577"/>
                  <a:gd name="T4" fmla="*/ 76 w 577"/>
                  <a:gd name="T5" fmla="*/ 112 h 577"/>
                  <a:gd name="T6" fmla="*/ 84 w 577"/>
                  <a:gd name="T7" fmla="*/ 108 h 577"/>
                  <a:gd name="T8" fmla="*/ 92 w 577"/>
                  <a:gd name="T9" fmla="*/ 104 h 577"/>
                  <a:gd name="T10" fmla="*/ 99 w 577"/>
                  <a:gd name="T11" fmla="*/ 98 h 577"/>
                  <a:gd name="T12" fmla="*/ 104 w 577"/>
                  <a:gd name="T13" fmla="*/ 92 h 577"/>
                  <a:gd name="T14" fmla="*/ 109 w 577"/>
                  <a:gd name="T15" fmla="*/ 84 h 577"/>
                  <a:gd name="T16" fmla="*/ 113 w 577"/>
                  <a:gd name="T17" fmla="*/ 76 h 577"/>
                  <a:gd name="T18" fmla="*/ 115 w 577"/>
                  <a:gd name="T19" fmla="*/ 67 h 577"/>
                  <a:gd name="T20" fmla="*/ 116 w 577"/>
                  <a:gd name="T21" fmla="*/ 58 h 577"/>
                  <a:gd name="T22" fmla="*/ 115 w 577"/>
                  <a:gd name="T23" fmla="*/ 48 h 577"/>
                  <a:gd name="T24" fmla="*/ 113 w 577"/>
                  <a:gd name="T25" fmla="*/ 40 h 577"/>
                  <a:gd name="T26" fmla="*/ 109 w 577"/>
                  <a:gd name="T27" fmla="*/ 31 h 577"/>
                  <a:gd name="T28" fmla="*/ 104 w 577"/>
                  <a:gd name="T29" fmla="*/ 24 h 577"/>
                  <a:gd name="T30" fmla="*/ 99 w 577"/>
                  <a:gd name="T31" fmla="*/ 17 h 577"/>
                  <a:gd name="T32" fmla="*/ 92 w 577"/>
                  <a:gd name="T33" fmla="*/ 12 h 577"/>
                  <a:gd name="T34" fmla="*/ 84 w 577"/>
                  <a:gd name="T35" fmla="*/ 7 h 577"/>
                  <a:gd name="T36" fmla="*/ 76 w 577"/>
                  <a:gd name="T37" fmla="*/ 3 h 577"/>
                  <a:gd name="T38" fmla="*/ 68 w 577"/>
                  <a:gd name="T39" fmla="*/ 1 h 577"/>
                  <a:gd name="T40" fmla="*/ 57 w 577"/>
                  <a:gd name="T41" fmla="*/ 0 h 577"/>
                  <a:gd name="T42" fmla="*/ 48 w 577"/>
                  <a:gd name="T43" fmla="*/ 1 h 577"/>
                  <a:gd name="T44" fmla="*/ 39 w 577"/>
                  <a:gd name="T45" fmla="*/ 3 h 577"/>
                  <a:gd name="T46" fmla="*/ 31 w 577"/>
                  <a:gd name="T47" fmla="*/ 7 h 577"/>
                  <a:gd name="T48" fmla="*/ 23 w 577"/>
                  <a:gd name="T49" fmla="*/ 12 h 577"/>
                  <a:gd name="T50" fmla="*/ 17 w 577"/>
                  <a:gd name="T51" fmla="*/ 17 h 577"/>
                  <a:gd name="T52" fmla="*/ 11 w 577"/>
                  <a:gd name="T53" fmla="*/ 24 h 577"/>
                  <a:gd name="T54" fmla="*/ 7 w 577"/>
                  <a:gd name="T55" fmla="*/ 31 h 577"/>
                  <a:gd name="T56" fmla="*/ 2 w 577"/>
                  <a:gd name="T57" fmla="*/ 40 h 577"/>
                  <a:gd name="T58" fmla="*/ 1 w 577"/>
                  <a:gd name="T59" fmla="*/ 48 h 577"/>
                  <a:gd name="T60" fmla="*/ 0 w 577"/>
                  <a:gd name="T61" fmla="*/ 58 h 577"/>
                  <a:gd name="T62" fmla="*/ 1 w 577"/>
                  <a:gd name="T63" fmla="*/ 67 h 577"/>
                  <a:gd name="T64" fmla="*/ 2 w 577"/>
                  <a:gd name="T65" fmla="*/ 76 h 577"/>
                  <a:gd name="T66" fmla="*/ 7 w 577"/>
                  <a:gd name="T67" fmla="*/ 84 h 577"/>
                  <a:gd name="T68" fmla="*/ 11 w 577"/>
                  <a:gd name="T69" fmla="*/ 92 h 577"/>
                  <a:gd name="T70" fmla="*/ 17 w 577"/>
                  <a:gd name="T71" fmla="*/ 98 h 577"/>
                  <a:gd name="T72" fmla="*/ 23 w 577"/>
                  <a:gd name="T73" fmla="*/ 104 h 577"/>
                  <a:gd name="T74" fmla="*/ 31 w 577"/>
                  <a:gd name="T75" fmla="*/ 108 h 577"/>
                  <a:gd name="T76" fmla="*/ 39 w 577"/>
                  <a:gd name="T77" fmla="*/ 112 h 577"/>
                  <a:gd name="T78" fmla="*/ 48 w 577"/>
                  <a:gd name="T79" fmla="*/ 114 h 577"/>
                  <a:gd name="T80" fmla="*/ 57 w 577"/>
                  <a:gd name="T81" fmla="*/ 115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86" y="577"/>
                    </a:moveTo>
                    <a:lnTo>
                      <a:pt x="336" y="573"/>
                    </a:lnTo>
                    <a:lnTo>
                      <a:pt x="378" y="564"/>
                    </a:lnTo>
                    <a:lnTo>
                      <a:pt x="419" y="544"/>
                    </a:lnTo>
                    <a:lnTo>
                      <a:pt x="457" y="523"/>
                    </a:lnTo>
                    <a:lnTo>
                      <a:pt x="494" y="494"/>
                    </a:lnTo>
                    <a:lnTo>
                      <a:pt x="518" y="460"/>
                    </a:lnTo>
                    <a:lnTo>
                      <a:pt x="543" y="423"/>
                    </a:lnTo>
                    <a:lnTo>
                      <a:pt x="560" y="382"/>
                    </a:lnTo>
                    <a:lnTo>
                      <a:pt x="572" y="336"/>
                    </a:lnTo>
                    <a:lnTo>
                      <a:pt x="577" y="290"/>
                    </a:lnTo>
                    <a:lnTo>
                      <a:pt x="572" y="240"/>
                    </a:lnTo>
                    <a:lnTo>
                      <a:pt x="560" y="199"/>
                    </a:lnTo>
                    <a:lnTo>
                      <a:pt x="543" y="157"/>
                    </a:lnTo>
                    <a:lnTo>
                      <a:pt x="518" y="121"/>
                    </a:lnTo>
                    <a:lnTo>
                      <a:pt x="494" y="87"/>
                    </a:lnTo>
                    <a:lnTo>
                      <a:pt x="457" y="58"/>
                    </a:lnTo>
                    <a:lnTo>
                      <a:pt x="419" y="33"/>
                    </a:lnTo>
                    <a:lnTo>
                      <a:pt x="378" y="16"/>
                    </a:lnTo>
                    <a:lnTo>
                      <a:pt x="336" y="4"/>
                    </a:lnTo>
                    <a:lnTo>
                      <a:pt x="286" y="0"/>
                    </a:lnTo>
                    <a:lnTo>
                      <a:pt x="241" y="4"/>
                    </a:lnTo>
                    <a:lnTo>
                      <a:pt x="195" y="16"/>
                    </a:lnTo>
                    <a:lnTo>
                      <a:pt x="154" y="33"/>
                    </a:lnTo>
                    <a:lnTo>
                      <a:pt x="116" y="58"/>
                    </a:lnTo>
                    <a:lnTo>
                      <a:pt x="83" y="87"/>
                    </a:lnTo>
                    <a:lnTo>
                      <a:pt x="54" y="121"/>
                    </a:lnTo>
                    <a:lnTo>
                      <a:pt x="33" y="157"/>
                    </a:lnTo>
                    <a:lnTo>
                      <a:pt x="12" y="199"/>
                    </a:lnTo>
                    <a:lnTo>
                      <a:pt x="3" y="240"/>
                    </a:lnTo>
                    <a:lnTo>
                      <a:pt x="0" y="290"/>
                    </a:lnTo>
                    <a:lnTo>
                      <a:pt x="3" y="336"/>
                    </a:lnTo>
                    <a:lnTo>
                      <a:pt x="12" y="382"/>
                    </a:lnTo>
                    <a:lnTo>
                      <a:pt x="33" y="423"/>
                    </a:lnTo>
                    <a:lnTo>
                      <a:pt x="54" y="460"/>
                    </a:lnTo>
                    <a:lnTo>
                      <a:pt x="83" y="494"/>
                    </a:lnTo>
                    <a:lnTo>
                      <a:pt x="116" y="523"/>
                    </a:lnTo>
                    <a:lnTo>
                      <a:pt x="154" y="544"/>
                    </a:lnTo>
                    <a:lnTo>
                      <a:pt x="195" y="564"/>
                    </a:lnTo>
                    <a:lnTo>
                      <a:pt x="241" y="573"/>
                    </a:lnTo>
                    <a:lnTo>
                      <a:pt x="286"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327" name="Freeform 231">
                <a:extLst>
                  <a:ext uri="{FF2B5EF4-FFF2-40B4-BE49-F238E27FC236}">
                    <a16:creationId xmlns:a16="http://schemas.microsoft.com/office/drawing/2014/main" id="{1AAA6338-240A-4484-9E8F-7618B5B17331}"/>
                  </a:ext>
                </a:extLst>
              </p:cNvPr>
              <p:cNvSpPr>
                <a:spLocks/>
              </p:cNvSpPr>
              <p:nvPr/>
            </p:nvSpPr>
            <p:spPr bwMode="auto">
              <a:xfrm>
                <a:off x="2596" y="1123"/>
                <a:ext cx="62" cy="61"/>
              </a:xfrm>
              <a:custGeom>
                <a:avLst/>
                <a:gdLst>
                  <a:gd name="T0" fmla="*/ 31 w 307"/>
                  <a:gd name="T1" fmla="*/ 61 h 307"/>
                  <a:gd name="T2" fmla="*/ 36 w 307"/>
                  <a:gd name="T3" fmla="*/ 60 h 307"/>
                  <a:gd name="T4" fmla="*/ 41 w 307"/>
                  <a:gd name="T5" fmla="*/ 59 h 307"/>
                  <a:gd name="T6" fmla="*/ 45 w 307"/>
                  <a:gd name="T7" fmla="*/ 57 h 307"/>
                  <a:gd name="T8" fmla="*/ 49 w 307"/>
                  <a:gd name="T9" fmla="*/ 54 h 307"/>
                  <a:gd name="T10" fmla="*/ 53 w 307"/>
                  <a:gd name="T11" fmla="*/ 52 h 307"/>
                  <a:gd name="T12" fmla="*/ 56 w 307"/>
                  <a:gd name="T13" fmla="*/ 49 h 307"/>
                  <a:gd name="T14" fmla="*/ 59 w 307"/>
                  <a:gd name="T15" fmla="*/ 45 h 307"/>
                  <a:gd name="T16" fmla="*/ 60 w 307"/>
                  <a:gd name="T17" fmla="*/ 40 h 307"/>
                  <a:gd name="T18" fmla="*/ 61 w 307"/>
                  <a:gd name="T19" fmla="*/ 36 h 307"/>
                  <a:gd name="T20" fmla="*/ 62 w 307"/>
                  <a:gd name="T21" fmla="*/ 31 h 307"/>
                  <a:gd name="T22" fmla="*/ 61 w 307"/>
                  <a:gd name="T23" fmla="*/ 26 h 307"/>
                  <a:gd name="T24" fmla="*/ 60 w 307"/>
                  <a:gd name="T25" fmla="*/ 21 h 307"/>
                  <a:gd name="T26" fmla="*/ 59 w 307"/>
                  <a:gd name="T27" fmla="*/ 16 h 307"/>
                  <a:gd name="T28" fmla="*/ 56 w 307"/>
                  <a:gd name="T29" fmla="*/ 12 h 307"/>
                  <a:gd name="T30" fmla="*/ 53 w 307"/>
                  <a:gd name="T31" fmla="*/ 9 h 307"/>
                  <a:gd name="T32" fmla="*/ 49 w 307"/>
                  <a:gd name="T33" fmla="*/ 6 h 307"/>
                  <a:gd name="T34" fmla="*/ 45 w 307"/>
                  <a:gd name="T35" fmla="*/ 3 h 307"/>
                  <a:gd name="T36" fmla="*/ 41 w 307"/>
                  <a:gd name="T37" fmla="*/ 2 h 307"/>
                  <a:gd name="T38" fmla="*/ 36 w 307"/>
                  <a:gd name="T39" fmla="*/ 1 h 307"/>
                  <a:gd name="T40" fmla="*/ 31 w 307"/>
                  <a:gd name="T41" fmla="*/ 0 h 307"/>
                  <a:gd name="T42" fmla="*/ 26 w 307"/>
                  <a:gd name="T43" fmla="*/ 1 h 307"/>
                  <a:gd name="T44" fmla="*/ 21 w 307"/>
                  <a:gd name="T45" fmla="*/ 2 h 307"/>
                  <a:gd name="T46" fmla="*/ 17 w 307"/>
                  <a:gd name="T47" fmla="*/ 3 h 307"/>
                  <a:gd name="T48" fmla="*/ 13 w 307"/>
                  <a:gd name="T49" fmla="*/ 6 h 307"/>
                  <a:gd name="T50" fmla="*/ 9 w 307"/>
                  <a:gd name="T51" fmla="*/ 9 h 307"/>
                  <a:gd name="T52" fmla="*/ 6 w 307"/>
                  <a:gd name="T53" fmla="*/ 12 h 307"/>
                  <a:gd name="T54" fmla="*/ 3 w 307"/>
                  <a:gd name="T55" fmla="*/ 16 h 307"/>
                  <a:gd name="T56" fmla="*/ 2 w 307"/>
                  <a:gd name="T57" fmla="*/ 21 h 307"/>
                  <a:gd name="T58" fmla="*/ 1 w 307"/>
                  <a:gd name="T59" fmla="*/ 26 h 307"/>
                  <a:gd name="T60" fmla="*/ 0 w 307"/>
                  <a:gd name="T61" fmla="*/ 31 h 307"/>
                  <a:gd name="T62" fmla="*/ 1 w 307"/>
                  <a:gd name="T63" fmla="*/ 36 h 307"/>
                  <a:gd name="T64" fmla="*/ 2 w 307"/>
                  <a:gd name="T65" fmla="*/ 40 h 307"/>
                  <a:gd name="T66" fmla="*/ 3 w 307"/>
                  <a:gd name="T67" fmla="*/ 45 h 307"/>
                  <a:gd name="T68" fmla="*/ 6 w 307"/>
                  <a:gd name="T69" fmla="*/ 49 h 307"/>
                  <a:gd name="T70" fmla="*/ 9 w 307"/>
                  <a:gd name="T71" fmla="*/ 52 h 307"/>
                  <a:gd name="T72" fmla="*/ 13 w 307"/>
                  <a:gd name="T73" fmla="*/ 54 h 307"/>
                  <a:gd name="T74" fmla="*/ 17 w 307"/>
                  <a:gd name="T75" fmla="*/ 57 h 307"/>
                  <a:gd name="T76" fmla="*/ 21 w 307"/>
                  <a:gd name="T77" fmla="*/ 59 h 307"/>
                  <a:gd name="T78" fmla="*/ 26 w 307"/>
                  <a:gd name="T79" fmla="*/ 60 h 307"/>
                  <a:gd name="T80" fmla="*/ 31 w 307"/>
                  <a:gd name="T81" fmla="*/ 61 h 30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7"/>
                  <a:gd name="T124" fmla="*/ 0 h 307"/>
                  <a:gd name="T125" fmla="*/ 307 w 307"/>
                  <a:gd name="T126" fmla="*/ 307 h 30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7" h="307">
                    <a:moveTo>
                      <a:pt x="153" y="307"/>
                    </a:moveTo>
                    <a:lnTo>
                      <a:pt x="178" y="303"/>
                    </a:lnTo>
                    <a:lnTo>
                      <a:pt x="203" y="299"/>
                    </a:lnTo>
                    <a:lnTo>
                      <a:pt x="223" y="287"/>
                    </a:lnTo>
                    <a:lnTo>
                      <a:pt x="245" y="274"/>
                    </a:lnTo>
                    <a:lnTo>
                      <a:pt x="261" y="262"/>
                    </a:lnTo>
                    <a:lnTo>
                      <a:pt x="277" y="245"/>
                    </a:lnTo>
                    <a:lnTo>
                      <a:pt x="290" y="224"/>
                    </a:lnTo>
                    <a:lnTo>
                      <a:pt x="299" y="199"/>
                    </a:lnTo>
                    <a:lnTo>
                      <a:pt x="302" y="179"/>
                    </a:lnTo>
                    <a:lnTo>
                      <a:pt x="307" y="154"/>
                    </a:lnTo>
                    <a:lnTo>
                      <a:pt x="302" y="129"/>
                    </a:lnTo>
                    <a:lnTo>
                      <a:pt x="299" y="104"/>
                    </a:lnTo>
                    <a:lnTo>
                      <a:pt x="290" y="83"/>
                    </a:lnTo>
                    <a:lnTo>
                      <a:pt x="277" y="62"/>
                    </a:lnTo>
                    <a:lnTo>
                      <a:pt x="261" y="46"/>
                    </a:lnTo>
                    <a:lnTo>
                      <a:pt x="245" y="29"/>
                    </a:lnTo>
                    <a:lnTo>
                      <a:pt x="223" y="17"/>
                    </a:lnTo>
                    <a:lnTo>
                      <a:pt x="203" y="8"/>
                    </a:lnTo>
                    <a:lnTo>
                      <a:pt x="178" y="4"/>
                    </a:lnTo>
                    <a:lnTo>
                      <a:pt x="153" y="0"/>
                    </a:lnTo>
                    <a:lnTo>
                      <a:pt x="128" y="4"/>
                    </a:lnTo>
                    <a:lnTo>
                      <a:pt x="104" y="8"/>
                    </a:lnTo>
                    <a:lnTo>
                      <a:pt x="83" y="17"/>
                    </a:lnTo>
                    <a:lnTo>
                      <a:pt x="62" y="29"/>
                    </a:lnTo>
                    <a:lnTo>
                      <a:pt x="45" y="46"/>
                    </a:lnTo>
                    <a:lnTo>
                      <a:pt x="29" y="62"/>
                    </a:lnTo>
                    <a:lnTo>
                      <a:pt x="16" y="83"/>
                    </a:lnTo>
                    <a:lnTo>
                      <a:pt x="8" y="104"/>
                    </a:lnTo>
                    <a:lnTo>
                      <a:pt x="4" y="129"/>
                    </a:lnTo>
                    <a:lnTo>
                      <a:pt x="0" y="154"/>
                    </a:lnTo>
                    <a:lnTo>
                      <a:pt x="4" y="179"/>
                    </a:lnTo>
                    <a:lnTo>
                      <a:pt x="8" y="199"/>
                    </a:lnTo>
                    <a:lnTo>
                      <a:pt x="16" y="224"/>
                    </a:lnTo>
                    <a:lnTo>
                      <a:pt x="29" y="245"/>
                    </a:lnTo>
                    <a:lnTo>
                      <a:pt x="45" y="262"/>
                    </a:lnTo>
                    <a:lnTo>
                      <a:pt x="62" y="274"/>
                    </a:lnTo>
                    <a:lnTo>
                      <a:pt x="83" y="287"/>
                    </a:lnTo>
                    <a:lnTo>
                      <a:pt x="104" y="299"/>
                    </a:lnTo>
                    <a:lnTo>
                      <a:pt x="128" y="303"/>
                    </a:lnTo>
                    <a:lnTo>
                      <a:pt x="153" y="30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28" name="Freeform 232">
                <a:extLst>
                  <a:ext uri="{FF2B5EF4-FFF2-40B4-BE49-F238E27FC236}">
                    <a16:creationId xmlns:a16="http://schemas.microsoft.com/office/drawing/2014/main" id="{A1A11CCB-1C0E-43B5-B06B-F2776BCC4C2B}"/>
                  </a:ext>
                </a:extLst>
              </p:cNvPr>
              <p:cNvSpPr>
                <a:spLocks/>
              </p:cNvSpPr>
              <p:nvPr/>
            </p:nvSpPr>
            <p:spPr bwMode="auto">
              <a:xfrm>
                <a:off x="2599" y="1124"/>
                <a:ext cx="54" cy="54"/>
              </a:xfrm>
              <a:custGeom>
                <a:avLst/>
                <a:gdLst>
                  <a:gd name="T0" fmla="*/ 27 w 270"/>
                  <a:gd name="T1" fmla="*/ 54 h 274"/>
                  <a:gd name="T2" fmla="*/ 31 w 270"/>
                  <a:gd name="T3" fmla="*/ 53 h 274"/>
                  <a:gd name="T4" fmla="*/ 36 w 270"/>
                  <a:gd name="T5" fmla="*/ 52 h 274"/>
                  <a:gd name="T6" fmla="*/ 40 w 270"/>
                  <a:gd name="T7" fmla="*/ 51 h 274"/>
                  <a:gd name="T8" fmla="*/ 43 w 270"/>
                  <a:gd name="T9" fmla="*/ 48 h 274"/>
                  <a:gd name="T10" fmla="*/ 47 w 270"/>
                  <a:gd name="T11" fmla="*/ 46 h 274"/>
                  <a:gd name="T12" fmla="*/ 49 w 270"/>
                  <a:gd name="T13" fmla="*/ 43 h 274"/>
                  <a:gd name="T14" fmla="*/ 52 w 270"/>
                  <a:gd name="T15" fmla="*/ 39 h 274"/>
                  <a:gd name="T16" fmla="*/ 53 w 270"/>
                  <a:gd name="T17" fmla="*/ 35 h 274"/>
                  <a:gd name="T18" fmla="*/ 54 w 270"/>
                  <a:gd name="T19" fmla="*/ 31 h 274"/>
                  <a:gd name="T20" fmla="*/ 54 w 270"/>
                  <a:gd name="T21" fmla="*/ 27 h 274"/>
                  <a:gd name="T22" fmla="*/ 54 w 270"/>
                  <a:gd name="T23" fmla="*/ 23 h 274"/>
                  <a:gd name="T24" fmla="*/ 53 w 270"/>
                  <a:gd name="T25" fmla="*/ 19 h 274"/>
                  <a:gd name="T26" fmla="*/ 52 w 270"/>
                  <a:gd name="T27" fmla="*/ 15 h 274"/>
                  <a:gd name="T28" fmla="*/ 49 w 270"/>
                  <a:gd name="T29" fmla="*/ 11 h 274"/>
                  <a:gd name="T30" fmla="*/ 47 w 270"/>
                  <a:gd name="T31" fmla="*/ 8 h 274"/>
                  <a:gd name="T32" fmla="*/ 43 w 270"/>
                  <a:gd name="T33" fmla="*/ 6 h 274"/>
                  <a:gd name="T34" fmla="*/ 40 w 270"/>
                  <a:gd name="T35" fmla="*/ 3 h 274"/>
                  <a:gd name="T36" fmla="*/ 36 w 270"/>
                  <a:gd name="T37" fmla="*/ 2 h 274"/>
                  <a:gd name="T38" fmla="*/ 31 w 270"/>
                  <a:gd name="T39" fmla="*/ 1 h 274"/>
                  <a:gd name="T40" fmla="*/ 27 w 270"/>
                  <a:gd name="T41" fmla="*/ 0 h 274"/>
                  <a:gd name="T42" fmla="*/ 22 w 270"/>
                  <a:gd name="T43" fmla="*/ 1 h 274"/>
                  <a:gd name="T44" fmla="*/ 18 w 270"/>
                  <a:gd name="T45" fmla="*/ 2 h 274"/>
                  <a:gd name="T46" fmla="*/ 15 w 270"/>
                  <a:gd name="T47" fmla="*/ 3 h 274"/>
                  <a:gd name="T48" fmla="*/ 11 w 270"/>
                  <a:gd name="T49" fmla="*/ 6 h 274"/>
                  <a:gd name="T50" fmla="*/ 8 w 270"/>
                  <a:gd name="T51" fmla="*/ 8 h 274"/>
                  <a:gd name="T52" fmla="*/ 5 w 270"/>
                  <a:gd name="T53" fmla="*/ 11 h 274"/>
                  <a:gd name="T54" fmla="*/ 3 w 270"/>
                  <a:gd name="T55" fmla="*/ 15 h 274"/>
                  <a:gd name="T56" fmla="*/ 2 w 270"/>
                  <a:gd name="T57" fmla="*/ 19 h 274"/>
                  <a:gd name="T58" fmla="*/ 1 w 270"/>
                  <a:gd name="T59" fmla="*/ 23 h 274"/>
                  <a:gd name="T60" fmla="*/ 0 w 270"/>
                  <a:gd name="T61" fmla="*/ 27 h 274"/>
                  <a:gd name="T62" fmla="*/ 0 w 270"/>
                  <a:gd name="T63" fmla="*/ 28 h 274"/>
                  <a:gd name="T64" fmla="*/ 0 w 270"/>
                  <a:gd name="T65" fmla="*/ 29 h 274"/>
                  <a:gd name="T66" fmla="*/ 1 w 270"/>
                  <a:gd name="T67" fmla="*/ 33 h 274"/>
                  <a:gd name="T68" fmla="*/ 2 w 270"/>
                  <a:gd name="T69" fmla="*/ 37 h 274"/>
                  <a:gd name="T70" fmla="*/ 3 w 270"/>
                  <a:gd name="T71" fmla="*/ 40 h 274"/>
                  <a:gd name="T72" fmla="*/ 6 w 270"/>
                  <a:gd name="T73" fmla="*/ 43 h 274"/>
                  <a:gd name="T74" fmla="*/ 8 w 270"/>
                  <a:gd name="T75" fmla="*/ 47 h 274"/>
                  <a:gd name="T76" fmla="*/ 12 w 270"/>
                  <a:gd name="T77" fmla="*/ 49 h 274"/>
                  <a:gd name="T78" fmla="*/ 15 w 270"/>
                  <a:gd name="T79" fmla="*/ 51 h 274"/>
                  <a:gd name="T80" fmla="*/ 19 w 270"/>
                  <a:gd name="T81" fmla="*/ 52 h 274"/>
                  <a:gd name="T82" fmla="*/ 23 w 270"/>
                  <a:gd name="T83" fmla="*/ 53 h 274"/>
                  <a:gd name="T84" fmla="*/ 27 w 270"/>
                  <a:gd name="T85" fmla="*/ 54 h 27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4"/>
                  <a:gd name="T131" fmla="*/ 270 w 270"/>
                  <a:gd name="T132" fmla="*/ 274 h 27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4">
                    <a:moveTo>
                      <a:pt x="137" y="274"/>
                    </a:moveTo>
                    <a:lnTo>
                      <a:pt x="157" y="270"/>
                    </a:lnTo>
                    <a:lnTo>
                      <a:pt x="179" y="266"/>
                    </a:lnTo>
                    <a:lnTo>
                      <a:pt x="200" y="258"/>
                    </a:lnTo>
                    <a:lnTo>
                      <a:pt x="216" y="245"/>
                    </a:lnTo>
                    <a:lnTo>
                      <a:pt x="233" y="233"/>
                    </a:lnTo>
                    <a:lnTo>
                      <a:pt x="245" y="216"/>
                    </a:lnTo>
                    <a:lnTo>
                      <a:pt x="258" y="200"/>
                    </a:lnTo>
                    <a:lnTo>
                      <a:pt x="265" y="179"/>
                    </a:lnTo>
                    <a:lnTo>
                      <a:pt x="270" y="158"/>
                    </a:lnTo>
                    <a:lnTo>
                      <a:pt x="270" y="137"/>
                    </a:lnTo>
                    <a:lnTo>
                      <a:pt x="270" y="117"/>
                    </a:lnTo>
                    <a:lnTo>
                      <a:pt x="265" y="96"/>
                    </a:lnTo>
                    <a:lnTo>
                      <a:pt x="258" y="76"/>
                    </a:lnTo>
                    <a:lnTo>
                      <a:pt x="245" y="58"/>
                    </a:lnTo>
                    <a:lnTo>
                      <a:pt x="233" y="42"/>
                    </a:lnTo>
                    <a:lnTo>
                      <a:pt x="216" y="29"/>
                    </a:lnTo>
                    <a:lnTo>
                      <a:pt x="200" y="17"/>
                    </a:lnTo>
                    <a:lnTo>
                      <a:pt x="179" y="9"/>
                    </a:lnTo>
                    <a:lnTo>
                      <a:pt x="157" y="4"/>
                    </a:lnTo>
                    <a:lnTo>
                      <a:pt x="137" y="0"/>
                    </a:lnTo>
                    <a:lnTo>
                      <a:pt x="112" y="4"/>
                    </a:lnTo>
                    <a:lnTo>
                      <a:pt x="92" y="9"/>
                    </a:lnTo>
                    <a:lnTo>
                      <a:pt x="74" y="17"/>
                    </a:lnTo>
                    <a:lnTo>
                      <a:pt x="54" y="29"/>
                    </a:lnTo>
                    <a:lnTo>
                      <a:pt x="42" y="42"/>
                    </a:lnTo>
                    <a:lnTo>
                      <a:pt x="25" y="58"/>
                    </a:lnTo>
                    <a:lnTo>
                      <a:pt x="17" y="76"/>
                    </a:lnTo>
                    <a:lnTo>
                      <a:pt x="9" y="96"/>
                    </a:lnTo>
                    <a:lnTo>
                      <a:pt x="4" y="117"/>
                    </a:lnTo>
                    <a:lnTo>
                      <a:pt x="0" y="137"/>
                    </a:lnTo>
                    <a:lnTo>
                      <a:pt x="0" y="141"/>
                    </a:lnTo>
                    <a:lnTo>
                      <a:pt x="0" y="146"/>
                    </a:lnTo>
                    <a:lnTo>
                      <a:pt x="4" y="166"/>
                    </a:lnTo>
                    <a:lnTo>
                      <a:pt x="9" y="187"/>
                    </a:lnTo>
                    <a:lnTo>
                      <a:pt x="17" y="204"/>
                    </a:lnTo>
                    <a:lnTo>
                      <a:pt x="29" y="220"/>
                    </a:lnTo>
                    <a:lnTo>
                      <a:pt x="42" y="237"/>
                    </a:lnTo>
                    <a:lnTo>
                      <a:pt x="58" y="249"/>
                    </a:lnTo>
                    <a:lnTo>
                      <a:pt x="74" y="258"/>
                    </a:lnTo>
                    <a:lnTo>
                      <a:pt x="96" y="266"/>
                    </a:lnTo>
                    <a:lnTo>
                      <a:pt x="116" y="270"/>
                    </a:lnTo>
                    <a:lnTo>
                      <a:pt x="137" y="274"/>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29" name="Freeform 233">
                <a:extLst>
                  <a:ext uri="{FF2B5EF4-FFF2-40B4-BE49-F238E27FC236}">
                    <a16:creationId xmlns:a16="http://schemas.microsoft.com/office/drawing/2014/main" id="{E1EAE15E-837B-4471-8629-B902DEEB7381}"/>
                  </a:ext>
                </a:extLst>
              </p:cNvPr>
              <p:cNvSpPr>
                <a:spLocks/>
              </p:cNvSpPr>
              <p:nvPr/>
            </p:nvSpPr>
            <p:spPr bwMode="auto">
              <a:xfrm>
                <a:off x="2601" y="1125"/>
                <a:ext cx="47" cy="48"/>
              </a:xfrm>
              <a:custGeom>
                <a:avLst/>
                <a:gdLst>
                  <a:gd name="T0" fmla="*/ 23 w 236"/>
                  <a:gd name="T1" fmla="*/ 48 h 236"/>
                  <a:gd name="T2" fmla="*/ 27 w 236"/>
                  <a:gd name="T3" fmla="*/ 48 h 236"/>
                  <a:gd name="T4" fmla="*/ 31 w 236"/>
                  <a:gd name="T5" fmla="*/ 47 h 236"/>
                  <a:gd name="T6" fmla="*/ 35 w 236"/>
                  <a:gd name="T7" fmla="*/ 46 h 236"/>
                  <a:gd name="T8" fmla="*/ 37 w 236"/>
                  <a:gd name="T9" fmla="*/ 43 h 236"/>
                  <a:gd name="T10" fmla="*/ 40 w 236"/>
                  <a:gd name="T11" fmla="*/ 41 h 236"/>
                  <a:gd name="T12" fmla="*/ 43 w 236"/>
                  <a:gd name="T13" fmla="*/ 38 h 236"/>
                  <a:gd name="T14" fmla="*/ 44 w 236"/>
                  <a:gd name="T15" fmla="*/ 35 h 236"/>
                  <a:gd name="T16" fmla="*/ 46 w 236"/>
                  <a:gd name="T17" fmla="*/ 31 h 236"/>
                  <a:gd name="T18" fmla="*/ 47 w 236"/>
                  <a:gd name="T19" fmla="*/ 28 h 236"/>
                  <a:gd name="T20" fmla="*/ 47 w 236"/>
                  <a:gd name="T21" fmla="*/ 24 h 236"/>
                  <a:gd name="T22" fmla="*/ 47 w 236"/>
                  <a:gd name="T23" fmla="*/ 20 h 236"/>
                  <a:gd name="T24" fmla="*/ 46 w 236"/>
                  <a:gd name="T25" fmla="*/ 16 h 236"/>
                  <a:gd name="T26" fmla="*/ 44 w 236"/>
                  <a:gd name="T27" fmla="*/ 13 h 236"/>
                  <a:gd name="T28" fmla="*/ 43 w 236"/>
                  <a:gd name="T29" fmla="*/ 9 h 236"/>
                  <a:gd name="T30" fmla="*/ 40 w 236"/>
                  <a:gd name="T31" fmla="*/ 7 h 236"/>
                  <a:gd name="T32" fmla="*/ 37 w 236"/>
                  <a:gd name="T33" fmla="*/ 4 h 236"/>
                  <a:gd name="T34" fmla="*/ 35 w 236"/>
                  <a:gd name="T35" fmla="*/ 3 h 236"/>
                  <a:gd name="T36" fmla="*/ 31 w 236"/>
                  <a:gd name="T37" fmla="*/ 1 h 236"/>
                  <a:gd name="T38" fmla="*/ 27 w 236"/>
                  <a:gd name="T39" fmla="*/ 0 h 236"/>
                  <a:gd name="T40" fmla="*/ 23 w 236"/>
                  <a:gd name="T41" fmla="*/ 0 h 236"/>
                  <a:gd name="T42" fmla="*/ 20 w 236"/>
                  <a:gd name="T43" fmla="*/ 0 h 236"/>
                  <a:gd name="T44" fmla="*/ 16 w 236"/>
                  <a:gd name="T45" fmla="*/ 1 h 236"/>
                  <a:gd name="T46" fmla="*/ 12 w 236"/>
                  <a:gd name="T47" fmla="*/ 3 h 236"/>
                  <a:gd name="T48" fmla="*/ 10 w 236"/>
                  <a:gd name="T49" fmla="*/ 4 h 236"/>
                  <a:gd name="T50" fmla="*/ 7 w 236"/>
                  <a:gd name="T51" fmla="*/ 7 h 236"/>
                  <a:gd name="T52" fmla="*/ 4 w 236"/>
                  <a:gd name="T53" fmla="*/ 9 h 236"/>
                  <a:gd name="T54" fmla="*/ 2 w 236"/>
                  <a:gd name="T55" fmla="*/ 13 h 236"/>
                  <a:gd name="T56" fmla="*/ 1 w 236"/>
                  <a:gd name="T57" fmla="*/ 16 h 236"/>
                  <a:gd name="T58" fmla="*/ 0 w 236"/>
                  <a:gd name="T59" fmla="*/ 19 h 236"/>
                  <a:gd name="T60" fmla="*/ 0 w 236"/>
                  <a:gd name="T61" fmla="*/ 24 h 236"/>
                  <a:gd name="T62" fmla="*/ 0 w 236"/>
                  <a:gd name="T63" fmla="*/ 25 h 236"/>
                  <a:gd name="T64" fmla="*/ 0 w 236"/>
                  <a:gd name="T65" fmla="*/ 25 h 236"/>
                  <a:gd name="T66" fmla="*/ 0 w 236"/>
                  <a:gd name="T67" fmla="*/ 29 h 236"/>
                  <a:gd name="T68" fmla="*/ 1 w 236"/>
                  <a:gd name="T69" fmla="*/ 32 h 236"/>
                  <a:gd name="T70" fmla="*/ 2 w 236"/>
                  <a:gd name="T71" fmla="*/ 36 h 236"/>
                  <a:gd name="T72" fmla="*/ 5 w 236"/>
                  <a:gd name="T73" fmla="*/ 39 h 236"/>
                  <a:gd name="T74" fmla="*/ 7 w 236"/>
                  <a:gd name="T75" fmla="*/ 41 h 236"/>
                  <a:gd name="T76" fmla="*/ 10 w 236"/>
                  <a:gd name="T77" fmla="*/ 44 h 236"/>
                  <a:gd name="T78" fmla="*/ 13 w 236"/>
                  <a:gd name="T79" fmla="*/ 46 h 236"/>
                  <a:gd name="T80" fmla="*/ 17 w 236"/>
                  <a:gd name="T81" fmla="*/ 47 h 236"/>
                  <a:gd name="T82" fmla="*/ 20 w 236"/>
                  <a:gd name="T83" fmla="*/ 48 h 236"/>
                  <a:gd name="T84" fmla="*/ 23 w 236"/>
                  <a:gd name="T85" fmla="*/ 48 h 2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6"/>
                  <a:gd name="T130" fmla="*/ 0 h 236"/>
                  <a:gd name="T131" fmla="*/ 236 w 236"/>
                  <a:gd name="T132" fmla="*/ 236 h 2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6" h="236">
                    <a:moveTo>
                      <a:pt x="115" y="236"/>
                    </a:moveTo>
                    <a:lnTo>
                      <a:pt x="137" y="236"/>
                    </a:lnTo>
                    <a:lnTo>
                      <a:pt x="157" y="232"/>
                    </a:lnTo>
                    <a:lnTo>
                      <a:pt x="174" y="224"/>
                    </a:lnTo>
                    <a:lnTo>
                      <a:pt x="187" y="211"/>
                    </a:lnTo>
                    <a:lnTo>
                      <a:pt x="203" y="203"/>
                    </a:lnTo>
                    <a:lnTo>
                      <a:pt x="216" y="186"/>
                    </a:lnTo>
                    <a:lnTo>
                      <a:pt x="223" y="170"/>
                    </a:lnTo>
                    <a:lnTo>
                      <a:pt x="232" y="153"/>
                    </a:lnTo>
                    <a:lnTo>
                      <a:pt x="236" y="137"/>
                    </a:lnTo>
                    <a:lnTo>
                      <a:pt x="236" y="116"/>
                    </a:lnTo>
                    <a:lnTo>
                      <a:pt x="236" y="99"/>
                    </a:lnTo>
                    <a:lnTo>
                      <a:pt x="232" y="78"/>
                    </a:lnTo>
                    <a:lnTo>
                      <a:pt x="223" y="62"/>
                    </a:lnTo>
                    <a:lnTo>
                      <a:pt x="216" y="45"/>
                    </a:lnTo>
                    <a:lnTo>
                      <a:pt x="203" y="33"/>
                    </a:lnTo>
                    <a:lnTo>
                      <a:pt x="187" y="20"/>
                    </a:lnTo>
                    <a:lnTo>
                      <a:pt x="174" y="13"/>
                    </a:lnTo>
                    <a:lnTo>
                      <a:pt x="157" y="4"/>
                    </a:lnTo>
                    <a:lnTo>
                      <a:pt x="137" y="0"/>
                    </a:lnTo>
                    <a:lnTo>
                      <a:pt x="115" y="0"/>
                    </a:lnTo>
                    <a:lnTo>
                      <a:pt x="99" y="0"/>
                    </a:lnTo>
                    <a:lnTo>
                      <a:pt x="79" y="4"/>
                    </a:lnTo>
                    <a:lnTo>
                      <a:pt x="61" y="13"/>
                    </a:lnTo>
                    <a:lnTo>
                      <a:pt x="50" y="20"/>
                    </a:lnTo>
                    <a:lnTo>
                      <a:pt x="33" y="33"/>
                    </a:lnTo>
                    <a:lnTo>
                      <a:pt x="20" y="45"/>
                    </a:lnTo>
                    <a:lnTo>
                      <a:pt x="12" y="62"/>
                    </a:lnTo>
                    <a:lnTo>
                      <a:pt x="4" y="78"/>
                    </a:lnTo>
                    <a:lnTo>
                      <a:pt x="0" y="95"/>
                    </a:lnTo>
                    <a:lnTo>
                      <a:pt x="0" y="116"/>
                    </a:lnTo>
                    <a:lnTo>
                      <a:pt x="0" y="121"/>
                    </a:lnTo>
                    <a:lnTo>
                      <a:pt x="0" y="124"/>
                    </a:lnTo>
                    <a:lnTo>
                      <a:pt x="0" y="141"/>
                    </a:lnTo>
                    <a:lnTo>
                      <a:pt x="7" y="157"/>
                    </a:lnTo>
                    <a:lnTo>
                      <a:pt x="12" y="175"/>
                    </a:lnTo>
                    <a:lnTo>
                      <a:pt x="25" y="191"/>
                    </a:lnTo>
                    <a:lnTo>
                      <a:pt x="37" y="203"/>
                    </a:lnTo>
                    <a:lnTo>
                      <a:pt x="50" y="216"/>
                    </a:lnTo>
                    <a:lnTo>
                      <a:pt x="66" y="224"/>
                    </a:lnTo>
                    <a:lnTo>
                      <a:pt x="83" y="232"/>
                    </a:lnTo>
                    <a:lnTo>
                      <a:pt x="99" y="236"/>
                    </a:lnTo>
                    <a:lnTo>
                      <a:pt x="115" y="236"/>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30" name="Freeform 234">
                <a:extLst>
                  <a:ext uri="{FF2B5EF4-FFF2-40B4-BE49-F238E27FC236}">
                    <a16:creationId xmlns:a16="http://schemas.microsoft.com/office/drawing/2014/main" id="{371588B4-291E-431E-ACCA-649F2E422721}"/>
                  </a:ext>
                </a:extLst>
              </p:cNvPr>
              <p:cNvSpPr>
                <a:spLocks/>
              </p:cNvSpPr>
              <p:nvPr/>
            </p:nvSpPr>
            <p:spPr bwMode="auto">
              <a:xfrm>
                <a:off x="2604" y="1126"/>
                <a:ext cx="40" cy="41"/>
              </a:xfrm>
              <a:custGeom>
                <a:avLst/>
                <a:gdLst>
                  <a:gd name="T0" fmla="*/ 20 w 204"/>
                  <a:gd name="T1" fmla="*/ 41 h 203"/>
                  <a:gd name="T2" fmla="*/ 23 w 204"/>
                  <a:gd name="T3" fmla="*/ 41 h 203"/>
                  <a:gd name="T4" fmla="*/ 26 w 204"/>
                  <a:gd name="T5" fmla="*/ 40 h 203"/>
                  <a:gd name="T6" fmla="*/ 29 w 204"/>
                  <a:gd name="T7" fmla="*/ 39 h 203"/>
                  <a:gd name="T8" fmla="*/ 32 w 204"/>
                  <a:gd name="T9" fmla="*/ 37 h 203"/>
                  <a:gd name="T10" fmla="*/ 34 w 204"/>
                  <a:gd name="T11" fmla="*/ 35 h 203"/>
                  <a:gd name="T12" fmla="*/ 36 w 204"/>
                  <a:gd name="T13" fmla="*/ 33 h 203"/>
                  <a:gd name="T14" fmla="*/ 37 w 204"/>
                  <a:gd name="T15" fmla="*/ 30 h 203"/>
                  <a:gd name="T16" fmla="*/ 39 w 204"/>
                  <a:gd name="T17" fmla="*/ 27 h 203"/>
                  <a:gd name="T18" fmla="*/ 40 w 204"/>
                  <a:gd name="T19" fmla="*/ 24 h 203"/>
                  <a:gd name="T20" fmla="*/ 40 w 204"/>
                  <a:gd name="T21" fmla="*/ 21 h 203"/>
                  <a:gd name="T22" fmla="*/ 40 w 204"/>
                  <a:gd name="T23" fmla="*/ 18 h 203"/>
                  <a:gd name="T24" fmla="*/ 39 w 204"/>
                  <a:gd name="T25" fmla="*/ 14 h 203"/>
                  <a:gd name="T26" fmla="*/ 37 w 204"/>
                  <a:gd name="T27" fmla="*/ 11 h 203"/>
                  <a:gd name="T28" fmla="*/ 36 w 204"/>
                  <a:gd name="T29" fmla="*/ 8 h 203"/>
                  <a:gd name="T30" fmla="*/ 34 w 204"/>
                  <a:gd name="T31" fmla="*/ 6 h 203"/>
                  <a:gd name="T32" fmla="*/ 32 w 204"/>
                  <a:gd name="T33" fmla="*/ 4 h 203"/>
                  <a:gd name="T34" fmla="*/ 29 w 204"/>
                  <a:gd name="T35" fmla="*/ 2 h 203"/>
                  <a:gd name="T36" fmla="*/ 26 w 204"/>
                  <a:gd name="T37" fmla="*/ 1 h 203"/>
                  <a:gd name="T38" fmla="*/ 23 w 204"/>
                  <a:gd name="T39" fmla="*/ 0 h 203"/>
                  <a:gd name="T40" fmla="*/ 20 w 204"/>
                  <a:gd name="T41" fmla="*/ 0 h 203"/>
                  <a:gd name="T42" fmla="*/ 16 w 204"/>
                  <a:gd name="T43" fmla="*/ 0 h 203"/>
                  <a:gd name="T44" fmla="*/ 14 w 204"/>
                  <a:gd name="T45" fmla="*/ 1 h 203"/>
                  <a:gd name="T46" fmla="*/ 11 w 204"/>
                  <a:gd name="T47" fmla="*/ 2 h 203"/>
                  <a:gd name="T48" fmla="*/ 8 w 204"/>
                  <a:gd name="T49" fmla="*/ 4 h 203"/>
                  <a:gd name="T50" fmla="*/ 6 w 204"/>
                  <a:gd name="T51" fmla="*/ 6 h 203"/>
                  <a:gd name="T52" fmla="*/ 3 w 204"/>
                  <a:gd name="T53" fmla="*/ 8 h 203"/>
                  <a:gd name="T54" fmla="*/ 2 w 204"/>
                  <a:gd name="T55" fmla="*/ 11 h 203"/>
                  <a:gd name="T56" fmla="*/ 1 w 204"/>
                  <a:gd name="T57" fmla="*/ 13 h 203"/>
                  <a:gd name="T58" fmla="*/ 0 w 204"/>
                  <a:gd name="T59" fmla="*/ 17 h 203"/>
                  <a:gd name="T60" fmla="*/ 0 w 204"/>
                  <a:gd name="T61" fmla="*/ 20 h 203"/>
                  <a:gd name="T62" fmla="*/ 0 w 204"/>
                  <a:gd name="T63" fmla="*/ 21 h 203"/>
                  <a:gd name="T64" fmla="*/ 0 w 204"/>
                  <a:gd name="T65" fmla="*/ 24 h 203"/>
                  <a:gd name="T66" fmla="*/ 1 w 204"/>
                  <a:gd name="T67" fmla="*/ 28 h 203"/>
                  <a:gd name="T68" fmla="*/ 3 w 204"/>
                  <a:gd name="T69" fmla="*/ 30 h 203"/>
                  <a:gd name="T70" fmla="*/ 4 w 204"/>
                  <a:gd name="T71" fmla="*/ 34 h 203"/>
                  <a:gd name="T72" fmla="*/ 6 w 204"/>
                  <a:gd name="T73" fmla="*/ 35 h 203"/>
                  <a:gd name="T74" fmla="*/ 8 w 204"/>
                  <a:gd name="T75" fmla="*/ 38 h 203"/>
                  <a:gd name="T76" fmla="*/ 11 w 204"/>
                  <a:gd name="T77" fmla="*/ 39 h 203"/>
                  <a:gd name="T78" fmla="*/ 14 w 204"/>
                  <a:gd name="T79" fmla="*/ 40 h 203"/>
                  <a:gd name="T80" fmla="*/ 16 w 204"/>
                  <a:gd name="T81" fmla="*/ 41 h 203"/>
                  <a:gd name="T82" fmla="*/ 20 w 204"/>
                  <a:gd name="T83" fmla="*/ 41 h 20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4"/>
                  <a:gd name="T127" fmla="*/ 0 h 203"/>
                  <a:gd name="T128" fmla="*/ 204 w 204"/>
                  <a:gd name="T129" fmla="*/ 203 h 20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4" h="203">
                    <a:moveTo>
                      <a:pt x="100" y="203"/>
                    </a:moveTo>
                    <a:lnTo>
                      <a:pt x="116" y="203"/>
                    </a:lnTo>
                    <a:lnTo>
                      <a:pt x="132" y="199"/>
                    </a:lnTo>
                    <a:lnTo>
                      <a:pt x="150" y="191"/>
                    </a:lnTo>
                    <a:lnTo>
                      <a:pt x="162" y="182"/>
                    </a:lnTo>
                    <a:lnTo>
                      <a:pt x="175" y="174"/>
                    </a:lnTo>
                    <a:lnTo>
                      <a:pt x="183" y="162"/>
                    </a:lnTo>
                    <a:lnTo>
                      <a:pt x="191" y="149"/>
                    </a:lnTo>
                    <a:lnTo>
                      <a:pt x="199" y="133"/>
                    </a:lnTo>
                    <a:lnTo>
                      <a:pt x="204" y="120"/>
                    </a:lnTo>
                    <a:lnTo>
                      <a:pt x="204" y="104"/>
                    </a:lnTo>
                    <a:lnTo>
                      <a:pt x="204" y="87"/>
                    </a:lnTo>
                    <a:lnTo>
                      <a:pt x="199" y="70"/>
                    </a:lnTo>
                    <a:lnTo>
                      <a:pt x="191" y="54"/>
                    </a:lnTo>
                    <a:lnTo>
                      <a:pt x="183" y="41"/>
                    </a:lnTo>
                    <a:lnTo>
                      <a:pt x="175" y="29"/>
                    </a:lnTo>
                    <a:lnTo>
                      <a:pt x="162" y="21"/>
                    </a:lnTo>
                    <a:lnTo>
                      <a:pt x="150" y="12"/>
                    </a:lnTo>
                    <a:lnTo>
                      <a:pt x="132" y="4"/>
                    </a:lnTo>
                    <a:lnTo>
                      <a:pt x="116" y="0"/>
                    </a:lnTo>
                    <a:lnTo>
                      <a:pt x="100" y="0"/>
                    </a:lnTo>
                    <a:lnTo>
                      <a:pt x="83" y="0"/>
                    </a:lnTo>
                    <a:lnTo>
                      <a:pt x="71" y="4"/>
                    </a:lnTo>
                    <a:lnTo>
                      <a:pt x="54" y="12"/>
                    </a:lnTo>
                    <a:lnTo>
                      <a:pt x="42" y="21"/>
                    </a:lnTo>
                    <a:lnTo>
                      <a:pt x="29" y="29"/>
                    </a:lnTo>
                    <a:lnTo>
                      <a:pt x="17" y="41"/>
                    </a:lnTo>
                    <a:lnTo>
                      <a:pt x="8" y="54"/>
                    </a:lnTo>
                    <a:lnTo>
                      <a:pt x="4" y="66"/>
                    </a:lnTo>
                    <a:lnTo>
                      <a:pt x="0" y="83"/>
                    </a:lnTo>
                    <a:lnTo>
                      <a:pt x="0" y="99"/>
                    </a:lnTo>
                    <a:lnTo>
                      <a:pt x="0" y="104"/>
                    </a:lnTo>
                    <a:lnTo>
                      <a:pt x="0" y="120"/>
                    </a:lnTo>
                    <a:lnTo>
                      <a:pt x="4" y="137"/>
                    </a:lnTo>
                    <a:lnTo>
                      <a:pt x="13" y="149"/>
                    </a:lnTo>
                    <a:lnTo>
                      <a:pt x="21" y="166"/>
                    </a:lnTo>
                    <a:lnTo>
                      <a:pt x="29" y="174"/>
                    </a:lnTo>
                    <a:lnTo>
                      <a:pt x="42" y="187"/>
                    </a:lnTo>
                    <a:lnTo>
                      <a:pt x="54" y="195"/>
                    </a:lnTo>
                    <a:lnTo>
                      <a:pt x="71" y="199"/>
                    </a:lnTo>
                    <a:lnTo>
                      <a:pt x="83" y="203"/>
                    </a:lnTo>
                    <a:lnTo>
                      <a:pt x="100" y="203"/>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31" name="Freeform 235">
                <a:extLst>
                  <a:ext uri="{FF2B5EF4-FFF2-40B4-BE49-F238E27FC236}">
                    <a16:creationId xmlns:a16="http://schemas.microsoft.com/office/drawing/2014/main" id="{57C6D3B3-66F7-4384-921A-B7AB55B7DA15}"/>
                  </a:ext>
                </a:extLst>
              </p:cNvPr>
              <p:cNvSpPr>
                <a:spLocks/>
              </p:cNvSpPr>
              <p:nvPr/>
            </p:nvSpPr>
            <p:spPr bwMode="auto">
              <a:xfrm>
                <a:off x="2605" y="1127"/>
                <a:ext cx="35" cy="34"/>
              </a:xfrm>
              <a:custGeom>
                <a:avLst/>
                <a:gdLst>
                  <a:gd name="T0" fmla="*/ 18 w 175"/>
                  <a:gd name="T1" fmla="*/ 34 h 170"/>
                  <a:gd name="T2" fmla="*/ 20 w 175"/>
                  <a:gd name="T3" fmla="*/ 34 h 170"/>
                  <a:gd name="T4" fmla="*/ 23 w 175"/>
                  <a:gd name="T5" fmla="*/ 33 h 170"/>
                  <a:gd name="T6" fmla="*/ 25 w 175"/>
                  <a:gd name="T7" fmla="*/ 32 h 170"/>
                  <a:gd name="T8" fmla="*/ 27 w 175"/>
                  <a:gd name="T9" fmla="*/ 31 h 170"/>
                  <a:gd name="T10" fmla="*/ 30 w 175"/>
                  <a:gd name="T11" fmla="*/ 29 h 170"/>
                  <a:gd name="T12" fmla="*/ 32 w 175"/>
                  <a:gd name="T13" fmla="*/ 27 h 170"/>
                  <a:gd name="T14" fmla="*/ 32 w 175"/>
                  <a:gd name="T15" fmla="*/ 25 h 170"/>
                  <a:gd name="T16" fmla="*/ 34 w 175"/>
                  <a:gd name="T17" fmla="*/ 23 h 170"/>
                  <a:gd name="T18" fmla="*/ 34 w 175"/>
                  <a:gd name="T19" fmla="*/ 20 h 170"/>
                  <a:gd name="T20" fmla="*/ 35 w 175"/>
                  <a:gd name="T21" fmla="*/ 17 h 170"/>
                  <a:gd name="T22" fmla="*/ 34 w 175"/>
                  <a:gd name="T23" fmla="*/ 14 h 170"/>
                  <a:gd name="T24" fmla="*/ 34 w 175"/>
                  <a:gd name="T25" fmla="*/ 12 h 170"/>
                  <a:gd name="T26" fmla="*/ 32 w 175"/>
                  <a:gd name="T27" fmla="*/ 9 h 170"/>
                  <a:gd name="T28" fmla="*/ 32 w 175"/>
                  <a:gd name="T29" fmla="*/ 7 h 170"/>
                  <a:gd name="T30" fmla="*/ 30 w 175"/>
                  <a:gd name="T31" fmla="*/ 5 h 170"/>
                  <a:gd name="T32" fmla="*/ 27 w 175"/>
                  <a:gd name="T33" fmla="*/ 3 h 170"/>
                  <a:gd name="T34" fmla="*/ 25 w 175"/>
                  <a:gd name="T35" fmla="*/ 2 h 170"/>
                  <a:gd name="T36" fmla="*/ 23 w 175"/>
                  <a:gd name="T37" fmla="*/ 1 h 170"/>
                  <a:gd name="T38" fmla="*/ 20 w 175"/>
                  <a:gd name="T39" fmla="*/ 0 h 170"/>
                  <a:gd name="T40" fmla="*/ 18 w 175"/>
                  <a:gd name="T41" fmla="*/ 0 h 170"/>
                  <a:gd name="T42" fmla="*/ 15 w 175"/>
                  <a:gd name="T43" fmla="*/ 0 h 170"/>
                  <a:gd name="T44" fmla="*/ 13 w 175"/>
                  <a:gd name="T45" fmla="*/ 1 h 170"/>
                  <a:gd name="T46" fmla="*/ 10 w 175"/>
                  <a:gd name="T47" fmla="*/ 2 h 170"/>
                  <a:gd name="T48" fmla="*/ 8 w 175"/>
                  <a:gd name="T49" fmla="*/ 3 h 170"/>
                  <a:gd name="T50" fmla="*/ 6 w 175"/>
                  <a:gd name="T51" fmla="*/ 5 h 170"/>
                  <a:gd name="T52" fmla="*/ 4 w 175"/>
                  <a:gd name="T53" fmla="*/ 7 h 170"/>
                  <a:gd name="T54" fmla="*/ 3 w 175"/>
                  <a:gd name="T55" fmla="*/ 9 h 170"/>
                  <a:gd name="T56" fmla="*/ 2 w 175"/>
                  <a:gd name="T57" fmla="*/ 12 h 170"/>
                  <a:gd name="T58" fmla="*/ 1 w 175"/>
                  <a:gd name="T59" fmla="*/ 14 h 170"/>
                  <a:gd name="T60" fmla="*/ 0 w 175"/>
                  <a:gd name="T61" fmla="*/ 17 h 170"/>
                  <a:gd name="T62" fmla="*/ 0 w 175"/>
                  <a:gd name="T63" fmla="*/ 17 h 170"/>
                  <a:gd name="T64" fmla="*/ 1 w 175"/>
                  <a:gd name="T65" fmla="*/ 21 h 170"/>
                  <a:gd name="T66" fmla="*/ 1 w 175"/>
                  <a:gd name="T67" fmla="*/ 23 h 170"/>
                  <a:gd name="T68" fmla="*/ 3 w 175"/>
                  <a:gd name="T69" fmla="*/ 26 h 170"/>
                  <a:gd name="T70" fmla="*/ 3 w 175"/>
                  <a:gd name="T71" fmla="*/ 27 h 170"/>
                  <a:gd name="T72" fmla="*/ 5 w 175"/>
                  <a:gd name="T73" fmla="*/ 30 h 170"/>
                  <a:gd name="T74" fmla="*/ 8 w 175"/>
                  <a:gd name="T75" fmla="*/ 32 h 170"/>
                  <a:gd name="T76" fmla="*/ 10 w 175"/>
                  <a:gd name="T77" fmla="*/ 32 h 170"/>
                  <a:gd name="T78" fmla="*/ 12 w 175"/>
                  <a:gd name="T79" fmla="*/ 33 h 170"/>
                  <a:gd name="T80" fmla="*/ 15 w 175"/>
                  <a:gd name="T81" fmla="*/ 34 h 170"/>
                  <a:gd name="T82" fmla="*/ 18 w 175"/>
                  <a:gd name="T83" fmla="*/ 34 h 1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5"/>
                  <a:gd name="T127" fmla="*/ 0 h 170"/>
                  <a:gd name="T128" fmla="*/ 175 w 175"/>
                  <a:gd name="T129" fmla="*/ 170 h 17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5" h="170">
                    <a:moveTo>
                      <a:pt x="88" y="170"/>
                    </a:moveTo>
                    <a:lnTo>
                      <a:pt x="100" y="170"/>
                    </a:lnTo>
                    <a:lnTo>
                      <a:pt x="113" y="167"/>
                    </a:lnTo>
                    <a:lnTo>
                      <a:pt x="124" y="162"/>
                    </a:lnTo>
                    <a:lnTo>
                      <a:pt x="137" y="154"/>
                    </a:lnTo>
                    <a:lnTo>
                      <a:pt x="149" y="145"/>
                    </a:lnTo>
                    <a:lnTo>
                      <a:pt x="158" y="137"/>
                    </a:lnTo>
                    <a:lnTo>
                      <a:pt x="162" y="124"/>
                    </a:lnTo>
                    <a:lnTo>
                      <a:pt x="171" y="113"/>
                    </a:lnTo>
                    <a:lnTo>
                      <a:pt x="171" y="100"/>
                    </a:lnTo>
                    <a:lnTo>
                      <a:pt x="175" y="87"/>
                    </a:lnTo>
                    <a:lnTo>
                      <a:pt x="171" y="70"/>
                    </a:lnTo>
                    <a:lnTo>
                      <a:pt x="171" y="59"/>
                    </a:lnTo>
                    <a:lnTo>
                      <a:pt x="162" y="46"/>
                    </a:lnTo>
                    <a:lnTo>
                      <a:pt x="158" y="37"/>
                    </a:lnTo>
                    <a:lnTo>
                      <a:pt x="149" y="25"/>
                    </a:lnTo>
                    <a:lnTo>
                      <a:pt x="137" y="17"/>
                    </a:lnTo>
                    <a:lnTo>
                      <a:pt x="124" y="8"/>
                    </a:lnTo>
                    <a:lnTo>
                      <a:pt x="113" y="5"/>
                    </a:lnTo>
                    <a:lnTo>
                      <a:pt x="100" y="0"/>
                    </a:lnTo>
                    <a:lnTo>
                      <a:pt x="88" y="0"/>
                    </a:lnTo>
                    <a:lnTo>
                      <a:pt x="75" y="0"/>
                    </a:lnTo>
                    <a:lnTo>
                      <a:pt x="63" y="5"/>
                    </a:lnTo>
                    <a:lnTo>
                      <a:pt x="50" y="8"/>
                    </a:lnTo>
                    <a:lnTo>
                      <a:pt x="38" y="17"/>
                    </a:lnTo>
                    <a:lnTo>
                      <a:pt x="30" y="25"/>
                    </a:lnTo>
                    <a:lnTo>
                      <a:pt x="21" y="33"/>
                    </a:lnTo>
                    <a:lnTo>
                      <a:pt x="13" y="46"/>
                    </a:lnTo>
                    <a:lnTo>
                      <a:pt x="9" y="59"/>
                    </a:lnTo>
                    <a:lnTo>
                      <a:pt x="5" y="70"/>
                    </a:lnTo>
                    <a:lnTo>
                      <a:pt x="0" y="83"/>
                    </a:lnTo>
                    <a:lnTo>
                      <a:pt x="0" y="87"/>
                    </a:lnTo>
                    <a:lnTo>
                      <a:pt x="5" y="104"/>
                    </a:lnTo>
                    <a:lnTo>
                      <a:pt x="5" y="116"/>
                    </a:lnTo>
                    <a:lnTo>
                      <a:pt x="13" y="129"/>
                    </a:lnTo>
                    <a:lnTo>
                      <a:pt x="17" y="137"/>
                    </a:lnTo>
                    <a:lnTo>
                      <a:pt x="25" y="149"/>
                    </a:lnTo>
                    <a:lnTo>
                      <a:pt x="38" y="158"/>
                    </a:lnTo>
                    <a:lnTo>
                      <a:pt x="50" y="162"/>
                    </a:lnTo>
                    <a:lnTo>
                      <a:pt x="59" y="167"/>
                    </a:lnTo>
                    <a:lnTo>
                      <a:pt x="75" y="170"/>
                    </a:lnTo>
                    <a:lnTo>
                      <a:pt x="88" y="170"/>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32" name="Freeform 236">
                <a:extLst>
                  <a:ext uri="{FF2B5EF4-FFF2-40B4-BE49-F238E27FC236}">
                    <a16:creationId xmlns:a16="http://schemas.microsoft.com/office/drawing/2014/main" id="{8DE7F7E9-D1E2-4935-BF7D-768D57889219}"/>
                  </a:ext>
                </a:extLst>
              </p:cNvPr>
              <p:cNvSpPr>
                <a:spLocks/>
              </p:cNvSpPr>
              <p:nvPr/>
            </p:nvSpPr>
            <p:spPr bwMode="auto">
              <a:xfrm>
                <a:off x="2608" y="1128"/>
                <a:ext cx="27" cy="28"/>
              </a:xfrm>
              <a:custGeom>
                <a:avLst/>
                <a:gdLst>
                  <a:gd name="T0" fmla="*/ 14 w 136"/>
                  <a:gd name="T1" fmla="*/ 28 h 140"/>
                  <a:gd name="T2" fmla="*/ 16 w 136"/>
                  <a:gd name="T3" fmla="*/ 27 h 140"/>
                  <a:gd name="T4" fmla="*/ 18 w 136"/>
                  <a:gd name="T5" fmla="*/ 27 h 140"/>
                  <a:gd name="T6" fmla="*/ 20 w 136"/>
                  <a:gd name="T7" fmla="*/ 26 h 140"/>
                  <a:gd name="T8" fmla="*/ 22 w 136"/>
                  <a:gd name="T9" fmla="*/ 25 h 140"/>
                  <a:gd name="T10" fmla="*/ 23 w 136"/>
                  <a:gd name="T11" fmla="*/ 24 h 140"/>
                  <a:gd name="T12" fmla="*/ 25 w 136"/>
                  <a:gd name="T13" fmla="*/ 22 h 140"/>
                  <a:gd name="T14" fmla="*/ 26 w 136"/>
                  <a:gd name="T15" fmla="*/ 21 h 140"/>
                  <a:gd name="T16" fmla="*/ 27 w 136"/>
                  <a:gd name="T17" fmla="*/ 18 h 140"/>
                  <a:gd name="T18" fmla="*/ 27 w 136"/>
                  <a:gd name="T19" fmla="*/ 16 h 140"/>
                  <a:gd name="T20" fmla="*/ 27 w 136"/>
                  <a:gd name="T21" fmla="*/ 14 h 140"/>
                  <a:gd name="T22" fmla="*/ 27 w 136"/>
                  <a:gd name="T23" fmla="*/ 11 h 140"/>
                  <a:gd name="T24" fmla="*/ 27 w 136"/>
                  <a:gd name="T25" fmla="*/ 10 h 140"/>
                  <a:gd name="T26" fmla="*/ 26 w 136"/>
                  <a:gd name="T27" fmla="*/ 7 h 140"/>
                  <a:gd name="T28" fmla="*/ 25 w 136"/>
                  <a:gd name="T29" fmla="*/ 6 h 140"/>
                  <a:gd name="T30" fmla="*/ 23 w 136"/>
                  <a:gd name="T31" fmla="*/ 4 h 140"/>
                  <a:gd name="T32" fmla="*/ 22 w 136"/>
                  <a:gd name="T33" fmla="*/ 3 h 140"/>
                  <a:gd name="T34" fmla="*/ 20 w 136"/>
                  <a:gd name="T35" fmla="*/ 1 h 140"/>
                  <a:gd name="T36" fmla="*/ 18 w 136"/>
                  <a:gd name="T37" fmla="*/ 1 h 140"/>
                  <a:gd name="T38" fmla="*/ 16 w 136"/>
                  <a:gd name="T39" fmla="*/ 1 h 140"/>
                  <a:gd name="T40" fmla="*/ 14 w 136"/>
                  <a:gd name="T41" fmla="*/ 0 h 140"/>
                  <a:gd name="T42" fmla="*/ 12 w 136"/>
                  <a:gd name="T43" fmla="*/ 1 h 140"/>
                  <a:gd name="T44" fmla="*/ 9 w 136"/>
                  <a:gd name="T45" fmla="*/ 1 h 140"/>
                  <a:gd name="T46" fmla="*/ 7 w 136"/>
                  <a:gd name="T47" fmla="*/ 1 h 140"/>
                  <a:gd name="T48" fmla="*/ 6 w 136"/>
                  <a:gd name="T49" fmla="*/ 3 h 140"/>
                  <a:gd name="T50" fmla="*/ 4 w 136"/>
                  <a:gd name="T51" fmla="*/ 4 h 140"/>
                  <a:gd name="T52" fmla="*/ 2 w 136"/>
                  <a:gd name="T53" fmla="*/ 6 h 140"/>
                  <a:gd name="T54" fmla="*/ 2 w 136"/>
                  <a:gd name="T55" fmla="*/ 7 h 140"/>
                  <a:gd name="T56" fmla="*/ 1 w 136"/>
                  <a:gd name="T57" fmla="*/ 10 h 140"/>
                  <a:gd name="T58" fmla="*/ 0 w 136"/>
                  <a:gd name="T59" fmla="*/ 11 h 140"/>
                  <a:gd name="T60" fmla="*/ 0 w 136"/>
                  <a:gd name="T61" fmla="*/ 14 h 140"/>
                  <a:gd name="T62" fmla="*/ 0 w 136"/>
                  <a:gd name="T63" fmla="*/ 16 h 140"/>
                  <a:gd name="T64" fmla="*/ 1 w 136"/>
                  <a:gd name="T65" fmla="*/ 18 h 140"/>
                  <a:gd name="T66" fmla="*/ 2 w 136"/>
                  <a:gd name="T67" fmla="*/ 21 h 140"/>
                  <a:gd name="T68" fmla="*/ 2 w 136"/>
                  <a:gd name="T69" fmla="*/ 22 h 140"/>
                  <a:gd name="T70" fmla="*/ 4 w 136"/>
                  <a:gd name="T71" fmla="*/ 24 h 140"/>
                  <a:gd name="T72" fmla="*/ 6 w 136"/>
                  <a:gd name="T73" fmla="*/ 25 h 140"/>
                  <a:gd name="T74" fmla="*/ 7 w 136"/>
                  <a:gd name="T75" fmla="*/ 26 h 140"/>
                  <a:gd name="T76" fmla="*/ 9 w 136"/>
                  <a:gd name="T77" fmla="*/ 27 h 140"/>
                  <a:gd name="T78" fmla="*/ 12 w 136"/>
                  <a:gd name="T79" fmla="*/ 27 h 140"/>
                  <a:gd name="T80" fmla="*/ 14 w 136"/>
                  <a:gd name="T81" fmla="*/ 28 h 14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6"/>
                  <a:gd name="T124" fmla="*/ 0 h 140"/>
                  <a:gd name="T125" fmla="*/ 136 w 136"/>
                  <a:gd name="T126" fmla="*/ 140 h 14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6" h="140">
                    <a:moveTo>
                      <a:pt x="70" y="140"/>
                    </a:moveTo>
                    <a:lnTo>
                      <a:pt x="79" y="136"/>
                    </a:lnTo>
                    <a:lnTo>
                      <a:pt x="91" y="136"/>
                    </a:lnTo>
                    <a:lnTo>
                      <a:pt x="100" y="132"/>
                    </a:lnTo>
                    <a:lnTo>
                      <a:pt x="111" y="124"/>
                    </a:lnTo>
                    <a:lnTo>
                      <a:pt x="116" y="119"/>
                    </a:lnTo>
                    <a:lnTo>
                      <a:pt x="124" y="111"/>
                    </a:lnTo>
                    <a:lnTo>
                      <a:pt x="133" y="103"/>
                    </a:lnTo>
                    <a:lnTo>
                      <a:pt x="136" y="90"/>
                    </a:lnTo>
                    <a:lnTo>
                      <a:pt x="136" y="82"/>
                    </a:lnTo>
                    <a:lnTo>
                      <a:pt x="136" y="70"/>
                    </a:lnTo>
                    <a:lnTo>
                      <a:pt x="136" y="57"/>
                    </a:lnTo>
                    <a:lnTo>
                      <a:pt x="136" y="49"/>
                    </a:lnTo>
                    <a:lnTo>
                      <a:pt x="133" y="36"/>
                    </a:lnTo>
                    <a:lnTo>
                      <a:pt x="124" y="28"/>
                    </a:lnTo>
                    <a:lnTo>
                      <a:pt x="116" y="20"/>
                    </a:lnTo>
                    <a:lnTo>
                      <a:pt x="111" y="16"/>
                    </a:lnTo>
                    <a:lnTo>
                      <a:pt x="100" y="7"/>
                    </a:lnTo>
                    <a:lnTo>
                      <a:pt x="91" y="3"/>
                    </a:lnTo>
                    <a:lnTo>
                      <a:pt x="79" y="3"/>
                    </a:lnTo>
                    <a:lnTo>
                      <a:pt x="70" y="0"/>
                    </a:lnTo>
                    <a:lnTo>
                      <a:pt x="58" y="3"/>
                    </a:lnTo>
                    <a:lnTo>
                      <a:pt x="46" y="3"/>
                    </a:lnTo>
                    <a:lnTo>
                      <a:pt x="37" y="7"/>
                    </a:lnTo>
                    <a:lnTo>
                      <a:pt x="28" y="16"/>
                    </a:lnTo>
                    <a:lnTo>
                      <a:pt x="21" y="20"/>
                    </a:lnTo>
                    <a:lnTo>
                      <a:pt x="12" y="28"/>
                    </a:lnTo>
                    <a:lnTo>
                      <a:pt x="8" y="36"/>
                    </a:lnTo>
                    <a:lnTo>
                      <a:pt x="4" y="49"/>
                    </a:lnTo>
                    <a:lnTo>
                      <a:pt x="0" y="57"/>
                    </a:lnTo>
                    <a:lnTo>
                      <a:pt x="0" y="70"/>
                    </a:lnTo>
                    <a:lnTo>
                      <a:pt x="0" y="82"/>
                    </a:lnTo>
                    <a:lnTo>
                      <a:pt x="4" y="90"/>
                    </a:lnTo>
                    <a:lnTo>
                      <a:pt x="8" y="103"/>
                    </a:lnTo>
                    <a:lnTo>
                      <a:pt x="12" y="111"/>
                    </a:lnTo>
                    <a:lnTo>
                      <a:pt x="21" y="119"/>
                    </a:lnTo>
                    <a:lnTo>
                      <a:pt x="28" y="124"/>
                    </a:lnTo>
                    <a:lnTo>
                      <a:pt x="37" y="132"/>
                    </a:lnTo>
                    <a:lnTo>
                      <a:pt x="46" y="136"/>
                    </a:lnTo>
                    <a:lnTo>
                      <a:pt x="58" y="136"/>
                    </a:lnTo>
                    <a:lnTo>
                      <a:pt x="70" y="140"/>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33" name="Freeform 237">
                <a:extLst>
                  <a:ext uri="{FF2B5EF4-FFF2-40B4-BE49-F238E27FC236}">
                    <a16:creationId xmlns:a16="http://schemas.microsoft.com/office/drawing/2014/main" id="{B07466C9-C139-426D-BD7B-0AFD6262EAC0}"/>
                  </a:ext>
                </a:extLst>
              </p:cNvPr>
              <p:cNvSpPr>
                <a:spLocks/>
              </p:cNvSpPr>
              <p:nvPr/>
            </p:nvSpPr>
            <p:spPr bwMode="auto">
              <a:xfrm>
                <a:off x="2696" y="1120"/>
                <a:ext cx="115" cy="116"/>
              </a:xfrm>
              <a:custGeom>
                <a:avLst/>
                <a:gdLst>
                  <a:gd name="T0" fmla="*/ 58 w 577"/>
                  <a:gd name="T1" fmla="*/ 116 h 576"/>
                  <a:gd name="T2" fmla="*/ 67 w 577"/>
                  <a:gd name="T3" fmla="*/ 115 h 576"/>
                  <a:gd name="T4" fmla="*/ 76 w 577"/>
                  <a:gd name="T5" fmla="*/ 113 h 576"/>
                  <a:gd name="T6" fmla="*/ 85 w 577"/>
                  <a:gd name="T7" fmla="*/ 110 h 576"/>
                  <a:gd name="T8" fmla="*/ 92 w 577"/>
                  <a:gd name="T9" fmla="*/ 105 h 576"/>
                  <a:gd name="T10" fmla="*/ 98 w 577"/>
                  <a:gd name="T11" fmla="*/ 99 h 576"/>
                  <a:gd name="T12" fmla="*/ 104 w 577"/>
                  <a:gd name="T13" fmla="*/ 93 h 576"/>
                  <a:gd name="T14" fmla="*/ 109 w 577"/>
                  <a:gd name="T15" fmla="*/ 84 h 576"/>
                  <a:gd name="T16" fmla="*/ 112 w 577"/>
                  <a:gd name="T17" fmla="*/ 76 h 576"/>
                  <a:gd name="T18" fmla="*/ 114 w 577"/>
                  <a:gd name="T19" fmla="*/ 67 h 576"/>
                  <a:gd name="T20" fmla="*/ 115 w 577"/>
                  <a:gd name="T21" fmla="*/ 58 h 576"/>
                  <a:gd name="T22" fmla="*/ 114 w 577"/>
                  <a:gd name="T23" fmla="*/ 49 h 576"/>
                  <a:gd name="T24" fmla="*/ 112 w 577"/>
                  <a:gd name="T25" fmla="*/ 39 h 576"/>
                  <a:gd name="T26" fmla="*/ 109 w 577"/>
                  <a:gd name="T27" fmla="*/ 32 h 576"/>
                  <a:gd name="T28" fmla="*/ 104 w 577"/>
                  <a:gd name="T29" fmla="*/ 23 h 576"/>
                  <a:gd name="T30" fmla="*/ 98 w 577"/>
                  <a:gd name="T31" fmla="*/ 17 h 576"/>
                  <a:gd name="T32" fmla="*/ 92 w 577"/>
                  <a:gd name="T33" fmla="*/ 11 h 576"/>
                  <a:gd name="T34" fmla="*/ 85 w 577"/>
                  <a:gd name="T35" fmla="*/ 7 h 576"/>
                  <a:gd name="T36" fmla="*/ 76 w 577"/>
                  <a:gd name="T37" fmla="*/ 2 h 576"/>
                  <a:gd name="T38" fmla="*/ 67 w 577"/>
                  <a:gd name="T39" fmla="*/ 1 h 576"/>
                  <a:gd name="T40" fmla="*/ 58 w 577"/>
                  <a:gd name="T41" fmla="*/ 0 h 576"/>
                  <a:gd name="T42" fmla="*/ 49 w 577"/>
                  <a:gd name="T43" fmla="*/ 1 h 576"/>
                  <a:gd name="T44" fmla="*/ 40 w 577"/>
                  <a:gd name="T45" fmla="*/ 2 h 576"/>
                  <a:gd name="T46" fmla="*/ 31 w 577"/>
                  <a:gd name="T47" fmla="*/ 7 h 576"/>
                  <a:gd name="T48" fmla="*/ 24 w 577"/>
                  <a:gd name="T49" fmla="*/ 11 h 576"/>
                  <a:gd name="T50" fmla="*/ 17 w 577"/>
                  <a:gd name="T51" fmla="*/ 17 h 576"/>
                  <a:gd name="T52" fmla="*/ 12 w 577"/>
                  <a:gd name="T53" fmla="*/ 23 h 576"/>
                  <a:gd name="T54" fmla="*/ 7 w 577"/>
                  <a:gd name="T55" fmla="*/ 32 h 576"/>
                  <a:gd name="T56" fmla="*/ 3 w 577"/>
                  <a:gd name="T57" fmla="*/ 39 h 576"/>
                  <a:gd name="T58" fmla="*/ 1 w 577"/>
                  <a:gd name="T59" fmla="*/ 49 h 576"/>
                  <a:gd name="T60" fmla="*/ 0 w 577"/>
                  <a:gd name="T61" fmla="*/ 58 h 576"/>
                  <a:gd name="T62" fmla="*/ 1 w 577"/>
                  <a:gd name="T63" fmla="*/ 67 h 576"/>
                  <a:gd name="T64" fmla="*/ 3 w 577"/>
                  <a:gd name="T65" fmla="*/ 76 h 576"/>
                  <a:gd name="T66" fmla="*/ 7 w 577"/>
                  <a:gd name="T67" fmla="*/ 84 h 576"/>
                  <a:gd name="T68" fmla="*/ 12 w 577"/>
                  <a:gd name="T69" fmla="*/ 93 h 576"/>
                  <a:gd name="T70" fmla="*/ 17 w 577"/>
                  <a:gd name="T71" fmla="*/ 99 h 576"/>
                  <a:gd name="T72" fmla="*/ 24 w 577"/>
                  <a:gd name="T73" fmla="*/ 105 h 576"/>
                  <a:gd name="T74" fmla="*/ 31 w 577"/>
                  <a:gd name="T75" fmla="*/ 110 h 576"/>
                  <a:gd name="T76" fmla="*/ 40 w 577"/>
                  <a:gd name="T77" fmla="*/ 113 h 576"/>
                  <a:gd name="T78" fmla="*/ 49 w 577"/>
                  <a:gd name="T79" fmla="*/ 115 h 576"/>
                  <a:gd name="T80" fmla="*/ 58 w 577"/>
                  <a:gd name="T81" fmla="*/ 116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6"/>
                  <a:gd name="T125" fmla="*/ 577 w 577"/>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6">
                    <a:moveTo>
                      <a:pt x="290" y="576"/>
                    </a:moveTo>
                    <a:lnTo>
                      <a:pt x="336" y="573"/>
                    </a:lnTo>
                    <a:lnTo>
                      <a:pt x="382" y="560"/>
                    </a:lnTo>
                    <a:lnTo>
                      <a:pt x="424" y="544"/>
                    </a:lnTo>
                    <a:lnTo>
                      <a:pt x="461" y="522"/>
                    </a:lnTo>
                    <a:lnTo>
                      <a:pt x="494" y="494"/>
                    </a:lnTo>
                    <a:lnTo>
                      <a:pt x="523" y="461"/>
                    </a:lnTo>
                    <a:lnTo>
                      <a:pt x="548" y="419"/>
                    </a:lnTo>
                    <a:lnTo>
                      <a:pt x="564" y="378"/>
                    </a:lnTo>
                    <a:lnTo>
                      <a:pt x="573" y="335"/>
                    </a:lnTo>
                    <a:lnTo>
                      <a:pt x="577" y="286"/>
                    </a:lnTo>
                    <a:lnTo>
                      <a:pt x="573" y="241"/>
                    </a:lnTo>
                    <a:lnTo>
                      <a:pt x="564" y="195"/>
                    </a:lnTo>
                    <a:lnTo>
                      <a:pt x="548" y="157"/>
                    </a:lnTo>
                    <a:lnTo>
                      <a:pt x="523" y="116"/>
                    </a:lnTo>
                    <a:lnTo>
                      <a:pt x="494" y="83"/>
                    </a:lnTo>
                    <a:lnTo>
                      <a:pt x="461" y="54"/>
                    </a:lnTo>
                    <a:lnTo>
                      <a:pt x="424" y="33"/>
                    </a:lnTo>
                    <a:lnTo>
                      <a:pt x="382" y="12"/>
                    </a:lnTo>
                    <a:lnTo>
                      <a:pt x="336" y="4"/>
                    </a:lnTo>
                    <a:lnTo>
                      <a:pt x="290" y="0"/>
                    </a:lnTo>
                    <a:lnTo>
                      <a:pt x="245" y="4"/>
                    </a:lnTo>
                    <a:lnTo>
                      <a:pt x="199" y="12"/>
                    </a:lnTo>
                    <a:lnTo>
                      <a:pt x="157" y="33"/>
                    </a:lnTo>
                    <a:lnTo>
                      <a:pt x="121" y="54"/>
                    </a:lnTo>
                    <a:lnTo>
                      <a:pt x="87" y="83"/>
                    </a:lnTo>
                    <a:lnTo>
                      <a:pt x="58" y="116"/>
                    </a:lnTo>
                    <a:lnTo>
                      <a:pt x="33" y="157"/>
                    </a:lnTo>
                    <a:lnTo>
                      <a:pt x="17" y="195"/>
                    </a:lnTo>
                    <a:lnTo>
                      <a:pt x="4" y="241"/>
                    </a:lnTo>
                    <a:lnTo>
                      <a:pt x="0" y="286"/>
                    </a:lnTo>
                    <a:lnTo>
                      <a:pt x="4" y="335"/>
                    </a:lnTo>
                    <a:lnTo>
                      <a:pt x="17" y="378"/>
                    </a:lnTo>
                    <a:lnTo>
                      <a:pt x="33" y="419"/>
                    </a:lnTo>
                    <a:lnTo>
                      <a:pt x="58" y="461"/>
                    </a:lnTo>
                    <a:lnTo>
                      <a:pt x="87" y="494"/>
                    </a:lnTo>
                    <a:lnTo>
                      <a:pt x="121" y="522"/>
                    </a:lnTo>
                    <a:lnTo>
                      <a:pt x="157" y="544"/>
                    </a:lnTo>
                    <a:lnTo>
                      <a:pt x="199" y="560"/>
                    </a:lnTo>
                    <a:lnTo>
                      <a:pt x="245" y="573"/>
                    </a:lnTo>
                    <a:lnTo>
                      <a:pt x="290" y="57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34" name="Freeform 238">
                <a:extLst>
                  <a:ext uri="{FF2B5EF4-FFF2-40B4-BE49-F238E27FC236}">
                    <a16:creationId xmlns:a16="http://schemas.microsoft.com/office/drawing/2014/main" id="{CD934545-A55A-40F7-BED0-724A072618C8}"/>
                  </a:ext>
                </a:extLst>
              </p:cNvPr>
              <p:cNvSpPr>
                <a:spLocks/>
              </p:cNvSpPr>
              <p:nvPr/>
            </p:nvSpPr>
            <p:spPr bwMode="auto">
              <a:xfrm>
                <a:off x="2696" y="1120"/>
                <a:ext cx="115" cy="116"/>
              </a:xfrm>
              <a:custGeom>
                <a:avLst/>
                <a:gdLst>
                  <a:gd name="T0" fmla="*/ 58 w 577"/>
                  <a:gd name="T1" fmla="*/ 116 h 576"/>
                  <a:gd name="T2" fmla="*/ 67 w 577"/>
                  <a:gd name="T3" fmla="*/ 115 h 576"/>
                  <a:gd name="T4" fmla="*/ 76 w 577"/>
                  <a:gd name="T5" fmla="*/ 113 h 576"/>
                  <a:gd name="T6" fmla="*/ 85 w 577"/>
                  <a:gd name="T7" fmla="*/ 110 h 576"/>
                  <a:gd name="T8" fmla="*/ 92 w 577"/>
                  <a:gd name="T9" fmla="*/ 105 h 576"/>
                  <a:gd name="T10" fmla="*/ 98 w 577"/>
                  <a:gd name="T11" fmla="*/ 99 h 576"/>
                  <a:gd name="T12" fmla="*/ 104 w 577"/>
                  <a:gd name="T13" fmla="*/ 93 h 576"/>
                  <a:gd name="T14" fmla="*/ 109 w 577"/>
                  <a:gd name="T15" fmla="*/ 84 h 576"/>
                  <a:gd name="T16" fmla="*/ 112 w 577"/>
                  <a:gd name="T17" fmla="*/ 76 h 576"/>
                  <a:gd name="T18" fmla="*/ 114 w 577"/>
                  <a:gd name="T19" fmla="*/ 67 h 576"/>
                  <a:gd name="T20" fmla="*/ 115 w 577"/>
                  <a:gd name="T21" fmla="*/ 58 h 576"/>
                  <a:gd name="T22" fmla="*/ 114 w 577"/>
                  <a:gd name="T23" fmla="*/ 49 h 576"/>
                  <a:gd name="T24" fmla="*/ 112 w 577"/>
                  <a:gd name="T25" fmla="*/ 39 h 576"/>
                  <a:gd name="T26" fmla="*/ 109 w 577"/>
                  <a:gd name="T27" fmla="*/ 32 h 576"/>
                  <a:gd name="T28" fmla="*/ 104 w 577"/>
                  <a:gd name="T29" fmla="*/ 23 h 576"/>
                  <a:gd name="T30" fmla="*/ 98 w 577"/>
                  <a:gd name="T31" fmla="*/ 17 h 576"/>
                  <a:gd name="T32" fmla="*/ 92 w 577"/>
                  <a:gd name="T33" fmla="*/ 11 h 576"/>
                  <a:gd name="T34" fmla="*/ 85 w 577"/>
                  <a:gd name="T35" fmla="*/ 7 h 576"/>
                  <a:gd name="T36" fmla="*/ 76 w 577"/>
                  <a:gd name="T37" fmla="*/ 2 h 576"/>
                  <a:gd name="T38" fmla="*/ 67 w 577"/>
                  <a:gd name="T39" fmla="*/ 1 h 576"/>
                  <a:gd name="T40" fmla="*/ 58 w 577"/>
                  <a:gd name="T41" fmla="*/ 0 h 576"/>
                  <a:gd name="T42" fmla="*/ 49 w 577"/>
                  <a:gd name="T43" fmla="*/ 1 h 576"/>
                  <a:gd name="T44" fmla="*/ 40 w 577"/>
                  <a:gd name="T45" fmla="*/ 2 h 576"/>
                  <a:gd name="T46" fmla="*/ 31 w 577"/>
                  <a:gd name="T47" fmla="*/ 7 h 576"/>
                  <a:gd name="T48" fmla="*/ 24 w 577"/>
                  <a:gd name="T49" fmla="*/ 11 h 576"/>
                  <a:gd name="T50" fmla="*/ 17 w 577"/>
                  <a:gd name="T51" fmla="*/ 17 h 576"/>
                  <a:gd name="T52" fmla="*/ 12 w 577"/>
                  <a:gd name="T53" fmla="*/ 23 h 576"/>
                  <a:gd name="T54" fmla="*/ 7 w 577"/>
                  <a:gd name="T55" fmla="*/ 32 h 576"/>
                  <a:gd name="T56" fmla="*/ 3 w 577"/>
                  <a:gd name="T57" fmla="*/ 39 h 576"/>
                  <a:gd name="T58" fmla="*/ 1 w 577"/>
                  <a:gd name="T59" fmla="*/ 49 h 576"/>
                  <a:gd name="T60" fmla="*/ 0 w 577"/>
                  <a:gd name="T61" fmla="*/ 58 h 576"/>
                  <a:gd name="T62" fmla="*/ 1 w 577"/>
                  <a:gd name="T63" fmla="*/ 67 h 576"/>
                  <a:gd name="T64" fmla="*/ 3 w 577"/>
                  <a:gd name="T65" fmla="*/ 76 h 576"/>
                  <a:gd name="T66" fmla="*/ 7 w 577"/>
                  <a:gd name="T67" fmla="*/ 84 h 576"/>
                  <a:gd name="T68" fmla="*/ 12 w 577"/>
                  <a:gd name="T69" fmla="*/ 93 h 576"/>
                  <a:gd name="T70" fmla="*/ 17 w 577"/>
                  <a:gd name="T71" fmla="*/ 99 h 576"/>
                  <a:gd name="T72" fmla="*/ 24 w 577"/>
                  <a:gd name="T73" fmla="*/ 105 h 576"/>
                  <a:gd name="T74" fmla="*/ 31 w 577"/>
                  <a:gd name="T75" fmla="*/ 110 h 576"/>
                  <a:gd name="T76" fmla="*/ 40 w 577"/>
                  <a:gd name="T77" fmla="*/ 113 h 576"/>
                  <a:gd name="T78" fmla="*/ 49 w 577"/>
                  <a:gd name="T79" fmla="*/ 115 h 576"/>
                  <a:gd name="T80" fmla="*/ 58 w 577"/>
                  <a:gd name="T81" fmla="*/ 116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6"/>
                  <a:gd name="T125" fmla="*/ 577 w 577"/>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6">
                    <a:moveTo>
                      <a:pt x="290" y="576"/>
                    </a:moveTo>
                    <a:lnTo>
                      <a:pt x="336" y="573"/>
                    </a:lnTo>
                    <a:lnTo>
                      <a:pt x="382" y="560"/>
                    </a:lnTo>
                    <a:lnTo>
                      <a:pt x="424" y="544"/>
                    </a:lnTo>
                    <a:lnTo>
                      <a:pt x="461" y="522"/>
                    </a:lnTo>
                    <a:lnTo>
                      <a:pt x="494" y="494"/>
                    </a:lnTo>
                    <a:lnTo>
                      <a:pt x="523" y="461"/>
                    </a:lnTo>
                    <a:lnTo>
                      <a:pt x="548" y="419"/>
                    </a:lnTo>
                    <a:lnTo>
                      <a:pt x="564" y="378"/>
                    </a:lnTo>
                    <a:lnTo>
                      <a:pt x="573" y="335"/>
                    </a:lnTo>
                    <a:lnTo>
                      <a:pt x="577" y="286"/>
                    </a:lnTo>
                    <a:lnTo>
                      <a:pt x="573" y="241"/>
                    </a:lnTo>
                    <a:lnTo>
                      <a:pt x="564" y="195"/>
                    </a:lnTo>
                    <a:lnTo>
                      <a:pt x="548" y="157"/>
                    </a:lnTo>
                    <a:lnTo>
                      <a:pt x="523" y="116"/>
                    </a:lnTo>
                    <a:lnTo>
                      <a:pt x="494" y="83"/>
                    </a:lnTo>
                    <a:lnTo>
                      <a:pt x="461" y="54"/>
                    </a:lnTo>
                    <a:lnTo>
                      <a:pt x="424" y="33"/>
                    </a:lnTo>
                    <a:lnTo>
                      <a:pt x="382" y="12"/>
                    </a:lnTo>
                    <a:lnTo>
                      <a:pt x="336" y="4"/>
                    </a:lnTo>
                    <a:lnTo>
                      <a:pt x="290" y="0"/>
                    </a:lnTo>
                    <a:lnTo>
                      <a:pt x="245" y="4"/>
                    </a:lnTo>
                    <a:lnTo>
                      <a:pt x="199" y="12"/>
                    </a:lnTo>
                    <a:lnTo>
                      <a:pt x="157" y="33"/>
                    </a:lnTo>
                    <a:lnTo>
                      <a:pt x="121" y="54"/>
                    </a:lnTo>
                    <a:lnTo>
                      <a:pt x="87" y="83"/>
                    </a:lnTo>
                    <a:lnTo>
                      <a:pt x="58" y="116"/>
                    </a:lnTo>
                    <a:lnTo>
                      <a:pt x="33" y="157"/>
                    </a:lnTo>
                    <a:lnTo>
                      <a:pt x="17" y="195"/>
                    </a:lnTo>
                    <a:lnTo>
                      <a:pt x="4" y="241"/>
                    </a:lnTo>
                    <a:lnTo>
                      <a:pt x="0" y="286"/>
                    </a:lnTo>
                    <a:lnTo>
                      <a:pt x="4" y="335"/>
                    </a:lnTo>
                    <a:lnTo>
                      <a:pt x="17" y="378"/>
                    </a:lnTo>
                    <a:lnTo>
                      <a:pt x="33" y="419"/>
                    </a:lnTo>
                    <a:lnTo>
                      <a:pt x="58" y="461"/>
                    </a:lnTo>
                    <a:lnTo>
                      <a:pt x="87" y="494"/>
                    </a:lnTo>
                    <a:lnTo>
                      <a:pt x="121" y="522"/>
                    </a:lnTo>
                    <a:lnTo>
                      <a:pt x="157" y="544"/>
                    </a:lnTo>
                    <a:lnTo>
                      <a:pt x="199" y="560"/>
                    </a:lnTo>
                    <a:lnTo>
                      <a:pt x="245" y="573"/>
                    </a:lnTo>
                    <a:lnTo>
                      <a:pt x="290"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335" name="Freeform 239">
                <a:extLst>
                  <a:ext uri="{FF2B5EF4-FFF2-40B4-BE49-F238E27FC236}">
                    <a16:creationId xmlns:a16="http://schemas.microsoft.com/office/drawing/2014/main" id="{290AF0A4-5B15-46B1-8C79-E7D7EDE8AAB7}"/>
                  </a:ext>
                </a:extLst>
              </p:cNvPr>
              <p:cNvSpPr>
                <a:spLocks/>
              </p:cNvSpPr>
              <p:nvPr/>
            </p:nvSpPr>
            <p:spPr bwMode="auto">
              <a:xfrm>
                <a:off x="2696" y="1120"/>
                <a:ext cx="115" cy="116"/>
              </a:xfrm>
              <a:custGeom>
                <a:avLst/>
                <a:gdLst>
                  <a:gd name="T0" fmla="*/ 58 w 577"/>
                  <a:gd name="T1" fmla="*/ 116 h 576"/>
                  <a:gd name="T2" fmla="*/ 67 w 577"/>
                  <a:gd name="T3" fmla="*/ 115 h 576"/>
                  <a:gd name="T4" fmla="*/ 76 w 577"/>
                  <a:gd name="T5" fmla="*/ 113 h 576"/>
                  <a:gd name="T6" fmla="*/ 85 w 577"/>
                  <a:gd name="T7" fmla="*/ 110 h 576"/>
                  <a:gd name="T8" fmla="*/ 92 w 577"/>
                  <a:gd name="T9" fmla="*/ 105 h 576"/>
                  <a:gd name="T10" fmla="*/ 98 w 577"/>
                  <a:gd name="T11" fmla="*/ 99 h 576"/>
                  <a:gd name="T12" fmla="*/ 104 w 577"/>
                  <a:gd name="T13" fmla="*/ 93 h 576"/>
                  <a:gd name="T14" fmla="*/ 109 w 577"/>
                  <a:gd name="T15" fmla="*/ 84 h 576"/>
                  <a:gd name="T16" fmla="*/ 112 w 577"/>
                  <a:gd name="T17" fmla="*/ 76 h 576"/>
                  <a:gd name="T18" fmla="*/ 114 w 577"/>
                  <a:gd name="T19" fmla="*/ 67 h 576"/>
                  <a:gd name="T20" fmla="*/ 115 w 577"/>
                  <a:gd name="T21" fmla="*/ 58 h 576"/>
                  <a:gd name="T22" fmla="*/ 114 w 577"/>
                  <a:gd name="T23" fmla="*/ 49 h 576"/>
                  <a:gd name="T24" fmla="*/ 112 w 577"/>
                  <a:gd name="T25" fmla="*/ 39 h 576"/>
                  <a:gd name="T26" fmla="*/ 109 w 577"/>
                  <a:gd name="T27" fmla="*/ 32 h 576"/>
                  <a:gd name="T28" fmla="*/ 104 w 577"/>
                  <a:gd name="T29" fmla="*/ 23 h 576"/>
                  <a:gd name="T30" fmla="*/ 98 w 577"/>
                  <a:gd name="T31" fmla="*/ 17 h 576"/>
                  <a:gd name="T32" fmla="*/ 92 w 577"/>
                  <a:gd name="T33" fmla="*/ 11 h 576"/>
                  <a:gd name="T34" fmla="*/ 85 w 577"/>
                  <a:gd name="T35" fmla="*/ 7 h 576"/>
                  <a:gd name="T36" fmla="*/ 76 w 577"/>
                  <a:gd name="T37" fmla="*/ 2 h 576"/>
                  <a:gd name="T38" fmla="*/ 67 w 577"/>
                  <a:gd name="T39" fmla="*/ 1 h 576"/>
                  <a:gd name="T40" fmla="*/ 58 w 577"/>
                  <a:gd name="T41" fmla="*/ 0 h 576"/>
                  <a:gd name="T42" fmla="*/ 49 w 577"/>
                  <a:gd name="T43" fmla="*/ 1 h 576"/>
                  <a:gd name="T44" fmla="*/ 40 w 577"/>
                  <a:gd name="T45" fmla="*/ 2 h 576"/>
                  <a:gd name="T46" fmla="*/ 31 w 577"/>
                  <a:gd name="T47" fmla="*/ 7 h 576"/>
                  <a:gd name="T48" fmla="*/ 24 w 577"/>
                  <a:gd name="T49" fmla="*/ 11 h 576"/>
                  <a:gd name="T50" fmla="*/ 17 w 577"/>
                  <a:gd name="T51" fmla="*/ 17 h 576"/>
                  <a:gd name="T52" fmla="*/ 12 w 577"/>
                  <a:gd name="T53" fmla="*/ 23 h 576"/>
                  <a:gd name="T54" fmla="*/ 7 w 577"/>
                  <a:gd name="T55" fmla="*/ 32 h 576"/>
                  <a:gd name="T56" fmla="*/ 3 w 577"/>
                  <a:gd name="T57" fmla="*/ 39 h 576"/>
                  <a:gd name="T58" fmla="*/ 1 w 577"/>
                  <a:gd name="T59" fmla="*/ 49 h 576"/>
                  <a:gd name="T60" fmla="*/ 0 w 577"/>
                  <a:gd name="T61" fmla="*/ 58 h 576"/>
                  <a:gd name="T62" fmla="*/ 1 w 577"/>
                  <a:gd name="T63" fmla="*/ 67 h 576"/>
                  <a:gd name="T64" fmla="*/ 3 w 577"/>
                  <a:gd name="T65" fmla="*/ 76 h 576"/>
                  <a:gd name="T66" fmla="*/ 7 w 577"/>
                  <a:gd name="T67" fmla="*/ 84 h 576"/>
                  <a:gd name="T68" fmla="*/ 12 w 577"/>
                  <a:gd name="T69" fmla="*/ 93 h 576"/>
                  <a:gd name="T70" fmla="*/ 17 w 577"/>
                  <a:gd name="T71" fmla="*/ 99 h 576"/>
                  <a:gd name="T72" fmla="*/ 24 w 577"/>
                  <a:gd name="T73" fmla="*/ 105 h 576"/>
                  <a:gd name="T74" fmla="*/ 31 w 577"/>
                  <a:gd name="T75" fmla="*/ 110 h 576"/>
                  <a:gd name="T76" fmla="*/ 40 w 577"/>
                  <a:gd name="T77" fmla="*/ 113 h 576"/>
                  <a:gd name="T78" fmla="*/ 49 w 577"/>
                  <a:gd name="T79" fmla="*/ 115 h 576"/>
                  <a:gd name="T80" fmla="*/ 58 w 577"/>
                  <a:gd name="T81" fmla="*/ 116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6"/>
                  <a:gd name="T125" fmla="*/ 577 w 577"/>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6">
                    <a:moveTo>
                      <a:pt x="290" y="576"/>
                    </a:moveTo>
                    <a:lnTo>
                      <a:pt x="336" y="573"/>
                    </a:lnTo>
                    <a:lnTo>
                      <a:pt x="382" y="560"/>
                    </a:lnTo>
                    <a:lnTo>
                      <a:pt x="424" y="544"/>
                    </a:lnTo>
                    <a:lnTo>
                      <a:pt x="461" y="522"/>
                    </a:lnTo>
                    <a:lnTo>
                      <a:pt x="494" y="494"/>
                    </a:lnTo>
                    <a:lnTo>
                      <a:pt x="523" y="461"/>
                    </a:lnTo>
                    <a:lnTo>
                      <a:pt x="548" y="419"/>
                    </a:lnTo>
                    <a:lnTo>
                      <a:pt x="564" y="378"/>
                    </a:lnTo>
                    <a:lnTo>
                      <a:pt x="573" y="335"/>
                    </a:lnTo>
                    <a:lnTo>
                      <a:pt x="577" y="286"/>
                    </a:lnTo>
                    <a:lnTo>
                      <a:pt x="573" y="241"/>
                    </a:lnTo>
                    <a:lnTo>
                      <a:pt x="564" y="195"/>
                    </a:lnTo>
                    <a:lnTo>
                      <a:pt x="548" y="157"/>
                    </a:lnTo>
                    <a:lnTo>
                      <a:pt x="523" y="116"/>
                    </a:lnTo>
                    <a:lnTo>
                      <a:pt x="494" y="83"/>
                    </a:lnTo>
                    <a:lnTo>
                      <a:pt x="461" y="54"/>
                    </a:lnTo>
                    <a:lnTo>
                      <a:pt x="424" y="33"/>
                    </a:lnTo>
                    <a:lnTo>
                      <a:pt x="382" y="12"/>
                    </a:lnTo>
                    <a:lnTo>
                      <a:pt x="336" y="4"/>
                    </a:lnTo>
                    <a:lnTo>
                      <a:pt x="290" y="0"/>
                    </a:lnTo>
                    <a:lnTo>
                      <a:pt x="245" y="4"/>
                    </a:lnTo>
                    <a:lnTo>
                      <a:pt x="199" y="12"/>
                    </a:lnTo>
                    <a:lnTo>
                      <a:pt x="157" y="33"/>
                    </a:lnTo>
                    <a:lnTo>
                      <a:pt x="121" y="54"/>
                    </a:lnTo>
                    <a:lnTo>
                      <a:pt x="87" y="83"/>
                    </a:lnTo>
                    <a:lnTo>
                      <a:pt x="58" y="116"/>
                    </a:lnTo>
                    <a:lnTo>
                      <a:pt x="33" y="157"/>
                    </a:lnTo>
                    <a:lnTo>
                      <a:pt x="17" y="195"/>
                    </a:lnTo>
                    <a:lnTo>
                      <a:pt x="4" y="241"/>
                    </a:lnTo>
                    <a:lnTo>
                      <a:pt x="0" y="286"/>
                    </a:lnTo>
                    <a:lnTo>
                      <a:pt x="4" y="335"/>
                    </a:lnTo>
                    <a:lnTo>
                      <a:pt x="17" y="378"/>
                    </a:lnTo>
                    <a:lnTo>
                      <a:pt x="33" y="419"/>
                    </a:lnTo>
                    <a:lnTo>
                      <a:pt x="58" y="461"/>
                    </a:lnTo>
                    <a:lnTo>
                      <a:pt x="87" y="494"/>
                    </a:lnTo>
                    <a:lnTo>
                      <a:pt x="121" y="522"/>
                    </a:lnTo>
                    <a:lnTo>
                      <a:pt x="157" y="544"/>
                    </a:lnTo>
                    <a:lnTo>
                      <a:pt x="199" y="560"/>
                    </a:lnTo>
                    <a:lnTo>
                      <a:pt x="245" y="573"/>
                    </a:lnTo>
                    <a:lnTo>
                      <a:pt x="290"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336" name="Freeform 240">
                <a:extLst>
                  <a:ext uri="{FF2B5EF4-FFF2-40B4-BE49-F238E27FC236}">
                    <a16:creationId xmlns:a16="http://schemas.microsoft.com/office/drawing/2014/main" id="{D5B00F18-A376-481D-975B-890C52BFCC8B}"/>
                  </a:ext>
                </a:extLst>
              </p:cNvPr>
              <p:cNvSpPr>
                <a:spLocks/>
              </p:cNvSpPr>
              <p:nvPr/>
            </p:nvSpPr>
            <p:spPr bwMode="auto">
              <a:xfrm>
                <a:off x="2712" y="1129"/>
                <a:ext cx="61" cy="60"/>
              </a:xfrm>
              <a:custGeom>
                <a:avLst/>
                <a:gdLst>
                  <a:gd name="T0" fmla="*/ 30 w 303"/>
                  <a:gd name="T1" fmla="*/ 60 h 303"/>
                  <a:gd name="T2" fmla="*/ 35 w 303"/>
                  <a:gd name="T3" fmla="*/ 60 h 303"/>
                  <a:gd name="T4" fmla="*/ 40 w 303"/>
                  <a:gd name="T5" fmla="*/ 58 h 303"/>
                  <a:gd name="T6" fmla="*/ 44 w 303"/>
                  <a:gd name="T7" fmla="*/ 57 h 303"/>
                  <a:gd name="T8" fmla="*/ 48 w 303"/>
                  <a:gd name="T9" fmla="*/ 54 h 303"/>
                  <a:gd name="T10" fmla="*/ 52 w 303"/>
                  <a:gd name="T11" fmla="*/ 52 h 303"/>
                  <a:gd name="T12" fmla="*/ 55 w 303"/>
                  <a:gd name="T13" fmla="*/ 48 h 303"/>
                  <a:gd name="T14" fmla="*/ 58 w 303"/>
                  <a:gd name="T15" fmla="*/ 44 h 303"/>
                  <a:gd name="T16" fmla="*/ 59 w 303"/>
                  <a:gd name="T17" fmla="*/ 40 h 303"/>
                  <a:gd name="T18" fmla="*/ 61 w 303"/>
                  <a:gd name="T19" fmla="*/ 35 h 303"/>
                  <a:gd name="T20" fmla="*/ 61 w 303"/>
                  <a:gd name="T21" fmla="*/ 30 h 303"/>
                  <a:gd name="T22" fmla="*/ 61 w 303"/>
                  <a:gd name="T23" fmla="*/ 26 h 303"/>
                  <a:gd name="T24" fmla="*/ 59 w 303"/>
                  <a:gd name="T25" fmla="*/ 21 h 303"/>
                  <a:gd name="T26" fmla="*/ 58 w 303"/>
                  <a:gd name="T27" fmla="*/ 16 h 303"/>
                  <a:gd name="T28" fmla="*/ 55 w 303"/>
                  <a:gd name="T29" fmla="*/ 12 h 303"/>
                  <a:gd name="T30" fmla="*/ 52 w 303"/>
                  <a:gd name="T31" fmla="*/ 9 h 303"/>
                  <a:gd name="T32" fmla="*/ 48 w 303"/>
                  <a:gd name="T33" fmla="*/ 6 h 303"/>
                  <a:gd name="T34" fmla="*/ 44 w 303"/>
                  <a:gd name="T35" fmla="*/ 3 h 303"/>
                  <a:gd name="T36" fmla="*/ 40 w 303"/>
                  <a:gd name="T37" fmla="*/ 2 h 303"/>
                  <a:gd name="T38" fmla="*/ 35 w 303"/>
                  <a:gd name="T39" fmla="*/ 0 h 303"/>
                  <a:gd name="T40" fmla="*/ 30 w 303"/>
                  <a:gd name="T41" fmla="*/ 0 h 303"/>
                  <a:gd name="T42" fmla="*/ 26 w 303"/>
                  <a:gd name="T43" fmla="*/ 0 h 303"/>
                  <a:gd name="T44" fmla="*/ 21 w 303"/>
                  <a:gd name="T45" fmla="*/ 2 h 303"/>
                  <a:gd name="T46" fmla="*/ 17 w 303"/>
                  <a:gd name="T47" fmla="*/ 3 h 303"/>
                  <a:gd name="T48" fmla="*/ 12 w 303"/>
                  <a:gd name="T49" fmla="*/ 6 h 303"/>
                  <a:gd name="T50" fmla="*/ 9 w 303"/>
                  <a:gd name="T51" fmla="*/ 9 h 303"/>
                  <a:gd name="T52" fmla="*/ 6 w 303"/>
                  <a:gd name="T53" fmla="*/ 12 h 303"/>
                  <a:gd name="T54" fmla="*/ 3 w 303"/>
                  <a:gd name="T55" fmla="*/ 16 h 303"/>
                  <a:gd name="T56" fmla="*/ 2 w 303"/>
                  <a:gd name="T57" fmla="*/ 21 h 303"/>
                  <a:gd name="T58" fmla="*/ 0 w 303"/>
                  <a:gd name="T59" fmla="*/ 26 h 303"/>
                  <a:gd name="T60" fmla="*/ 0 w 303"/>
                  <a:gd name="T61" fmla="*/ 30 h 303"/>
                  <a:gd name="T62" fmla="*/ 0 w 303"/>
                  <a:gd name="T63" fmla="*/ 35 h 303"/>
                  <a:gd name="T64" fmla="*/ 2 w 303"/>
                  <a:gd name="T65" fmla="*/ 40 h 303"/>
                  <a:gd name="T66" fmla="*/ 3 w 303"/>
                  <a:gd name="T67" fmla="*/ 44 h 303"/>
                  <a:gd name="T68" fmla="*/ 6 w 303"/>
                  <a:gd name="T69" fmla="*/ 48 h 303"/>
                  <a:gd name="T70" fmla="*/ 9 w 303"/>
                  <a:gd name="T71" fmla="*/ 52 h 303"/>
                  <a:gd name="T72" fmla="*/ 12 w 303"/>
                  <a:gd name="T73" fmla="*/ 54 h 303"/>
                  <a:gd name="T74" fmla="*/ 17 w 303"/>
                  <a:gd name="T75" fmla="*/ 57 h 303"/>
                  <a:gd name="T76" fmla="*/ 21 w 303"/>
                  <a:gd name="T77" fmla="*/ 58 h 303"/>
                  <a:gd name="T78" fmla="*/ 26 w 303"/>
                  <a:gd name="T79" fmla="*/ 60 h 303"/>
                  <a:gd name="T80" fmla="*/ 30 w 303"/>
                  <a:gd name="T81" fmla="*/ 60 h 3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3"/>
                  <a:gd name="T124" fmla="*/ 0 h 303"/>
                  <a:gd name="T125" fmla="*/ 303 w 303"/>
                  <a:gd name="T126" fmla="*/ 303 h 30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3" h="303">
                    <a:moveTo>
                      <a:pt x="150" y="303"/>
                    </a:moveTo>
                    <a:lnTo>
                      <a:pt x="175" y="303"/>
                    </a:lnTo>
                    <a:lnTo>
                      <a:pt x="199" y="294"/>
                    </a:lnTo>
                    <a:lnTo>
                      <a:pt x="220" y="287"/>
                    </a:lnTo>
                    <a:lnTo>
                      <a:pt x="240" y="274"/>
                    </a:lnTo>
                    <a:lnTo>
                      <a:pt x="258" y="262"/>
                    </a:lnTo>
                    <a:lnTo>
                      <a:pt x="274" y="241"/>
                    </a:lnTo>
                    <a:lnTo>
                      <a:pt x="287" y="220"/>
                    </a:lnTo>
                    <a:lnTo>
                      <a:pt x="294" y="200"/>
                    </a:lnTo>
                    <a:lnTo>
                      <a:pt x="303" y="179"/>
                    </a:lnTo>
                    <a:lnTo>
                      <a:pt x="303" y="154"/>
                    </a:lnTo>
                    <a:lnTo>
                      <a:pt x="303" y="129"/>
                    </a:lnTo>
                    <a:lnTo>
                      <a:pt x="294" y="105"/>
                    </a:lnTo>
                    <a:lnTo>
                      <a:pt x="287" y="83"/>
                    </a:lnTo>
                    <a:lnTo>
                      <a:pt x="274" y="62"/>
                    </a:lnTo>
                    <a:lnTo>
                      <a:pt x="258" y="46"/>
                    </a:lnTo>
                    <a:lnTo>
                      <a:pt x="240" y="29"/>
                    </a:lnTo>
                    <a:lnTo>
                      <a:pt x="220" y="17"/>
                    </a:lnTo>
                    <a:lnTo>
                      <a:pt x="199" y="9"/>
                    </a:lnTo>
                    <a:lnTo>
                      <a:pt x="175" y="0"/>
                    </a:lnTo>
                    <a:lnTo>
                      <a:pt x="150" y="0"/>
                    </a:lnTo>
                    <a:lnTo>
                      <a:pt x="128" y="0"/>
                    </a:lnTo>
                    <a:lnTo>
                      <a:pt x="103" y="9"/>
                    </a:lnTo>
                    <a:lnTo>
                      <a:pt x="83" y="17"/>
                    </a:lnTo>
                    <a:lnTo>
                      <a:pt x="62" y="29"/>
                    </a:lnTo>
                    <a:lnTo>
                      <a:pt x="45" y="46"/>
                    </a:lnTo>
                    <a:lnTo>
                      <a:pt x="29" y="62"/>
                    </a:lnTo>
                    <a:lnTo>
                      <a:pt x="17" y="83"/>
                    </a:lnTo>
                    <a:lnTo>
                      <a:pt x="8" y="105"/>
                    </a:lnTo>
                    <a:lnTo>
                      <a:pt x="0" y="129"/>
                    </a:lnTo>
                    <a:lnTo>
                      <a:pt x="0" y="154"/>
                    </a:lnTo>
                    <a:lnTo>
                      <a:pt x="0" y="179"/>
                    </a:lnTo>
                    <a:lnTo>
                      <a:pt x="8" y="200"/>
                    </a:lnTo>
                    <a:lnTo>
                      <a:pt x="17" y="220"/>
                    </a:lnTo>
                    <a:lnTo>
                      <a:pt x="29" y="241"/>
                    </a:lnTo>
                    <a:lnTo>
                      <a:pt x="45" y="262"/>
                    </a:lnTo>
                    <a:lnTo>
                      <a:pt x="62" y="274"/>
                    </a:lnTo>
                    <a:lnTo>
                      <a:pt x="83" y="287"/>
                    </a:lnTo>
                    <a:lnTo>
                      <a:pt x="103" y="294"/>
                    </a:lnTo>
                    <a:lnTo>
                      <a:pt x="128" y="303"/>
                    </a:lnTo>
                    <a:lnTo>
                      <a:pt x="150" y="303"/>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37" name="Freeform 241">
                <a:extLst>
                  <a:ext uri="{FF2B5EF4-FFF2-40B4-BE49-F238E27FC236}">
                    <a16:creationId xmlns:a16="http://schemas.microsoft.com/office/drawing/2014/main" id="{E983AE02-E6CC-4BB2-B1A8-F03972493C5B}"/>
                  </a:ext>
                </a:extLst>
              </p:cNvPr>
              <p:cNvSpPr>
                <a:spLocks/>
              </p:cNvSpPr>
              <p:nvPr/>
            </p:nvSpPr>
            <p:spPr bwMode="auto">
              <a:xfrm>
                <a:off x="2715" y="1129"/>
                <a:ext cx="54" cy="55"/>
              </a:xfrm>
              <a:custGeom>
                <a:avLst/>
                <a:gdLst>
                  <a:gd name="T0" fmla="*/ 26 w 270"/>
                  <a:gd name="T1" fmla="*/ 55 h 274"/>
                  <a:gd name="T2" fmla="*/ 31 w 270"/>
                  <a:gd name="T3" fmla="*/ 54 h 274"/>
                  <a:gd name="T4" fmla="*/ 36 w 270"/>
                  <a:gd name="T5" fmla="*/ 53 h 274"/>
                  <a:gd name="T6" fmla="*/ 39 w 270"/>
                  <a:gd name="T7" fmla="*/ 52 h 274"/>
                  <a:gd name="T8" fmla="*/ 43 w 270"/>
                  <a:gd name="T9" fmla="*/ 49 h 274"/>
                  <a:gd name="T10" fmla="*/ 45 w 270"/>
                  <a:gd name="T11" fmla="*/ 47 h 274"/>
                  <a:gd name="T12" fmla="*/ 49 w 270"/>
                  <a:gd name="T13" fmla="*/ 43 h 274"/>
                  <a:gd name="T14" fmla="*/ 50 w 270"/>
                  <a:gd name="T15" fmla="*/ 40 h 274"/>
                  <a:gd name="T16" fmla="*/ 52 w 270"/>
                  <a:gd name="T17" fmla="*/ 36 h 274"/>
                  <a:gd name="T18" fmla="*/ 53 w 270"/>
                  <a:gd name="T19" fmla="*/ 32 h 274"/>
                  <a:gd name="T20" fmla="*/ 54 w 270"/>
                  <a:gd name="T21" fmla="*/ 28 h 274"/>
                  <a:gd name="T22" fmla="*/ 53 w 270"/>
                  <a:gd name="T23" fmla="*/ 23 h 274"/>
                  <a:gd name="T24" fmla="*/ 52 w 270"/>
                  <a:gd name="T25" fmla="*/ 19 h 274"/>
                  <a:gd name="T26" fmla="*/ 50 w 270"/>
                  <a:gd name="T27" fmla="*/ 15 h 274"/>
                  <a:gd name="T28" fmla="*/ 49 w 270"/>
                  <a:gd name="T29" fmla="*/ 12 h 274"/>
                  <a:gd name="T30" fmla="*/ 45 w 270"/>
                  <a:gd name="T31" fmla="*/ 8 h 274"/>
                  <a:gd name="T32" fmla="*/ 43 w 270"/>
                  <a:gd name="T33" fmla="*/ 6 h 274"/>
                  <a:gd name="T34" fmla="*/ 39 w 270"/>
                  <a:gd name="T35" fmla="*/ 3 h 274"/>
                  <a:gd name="T36" fmla="*/ 36 w 270"/>
                  <a:gd name="T37" fmla="*/ 2 h 274"/>
                  <a:gd name="T38" fmla="*/ 31 w 270"/>
                  <a:gd name="T39" fmla="*/ 1 h 274"/>
                  <a:gd name="T40" fmla="*/ 26 w 270"/>
                  <a:gd name="T41" fmla="*/ 0 h 274"/>
                  <a:gd name="T42" fmla="*/ 22 w 270"/>
                  <a:gd name="T43" fmla="*/ 1 h 274"/>
                  <a:gd name="T44" fmla="*/ 18 w 270"/>
                  <a:gd name="T45" fmla="*/ 2 h 274"/>
                  <a:gd name="T46" fmla="*/ 14 w 270"/>
                  <a:gd name="T47" fmla="*/ 3 h 274"/>
                  <a:gd name="T48" fmla="*/ 11 w 270"/>
                  <a:gd name="T49" fmla="*/ 5 h 274"/>
                  <a:gd name="T50" fmla="*/ 7 w 270"/>
                  <a:gd name="T51" fmla="*/ 8 h 274"/>
                  <a:gd name="T52" fmla="*/ 5 w 270"/>
                  <a:gd name="T53" fmla="*/ 11 h 274"/>
                  <a:gd name="T54" fmla="*/ 2 w 270"/>
                  <a:gd name="T55" fmla="*/ 15 h 274"/>
                  <a:gd name="T56" fmla="*/ 1 w 270"/>
                  <a:gd name="T57" fmla="*/ 18 h 274"/>
                  <a:gd name="T58" fmla="*/ 0 w 270"/>
                  <a:gd name="T59" fmla="*/ 22 h 274"/>
                  <a:gd name="T60" fmla="*/ 0 w 270"/>
                  <a:gd name="T61" fmla="*/ 28 h 274"/>
                  <a:gd name="T62" fmla="*/ 0 w 270"/>
                  <a:gd name="T63" fmla="*/ 29 h 274"/>
                  <a:gd name="T64" fmla="*/ 0 w 270"/>
                  <a:gd name="T65" fmla="*/ 29 h 274"/>
                  <a:gd name="T66" fmla="*/ 0 w 270"/>
                  <a:gd name="T67" fmla="*/ 33 h 274"/>
                  <a:gd name="T68" fmla="*/ 1 w 270"/>
                  <a:gd name="T69" fmla="*/ 37 h 274"/>
                  <a:gd name="T70" fmla="*/ 3 w 270"/>
                  <a:gd name="T71" fmla="*/ 41 h 274"/>
                  <a:gd name="T72" fmla="*/ 5 w 270"/>
                  <a:gd name="T73" fmla="*/ 44 h 274"/>
                  <a:gd name="T74" fmla="*/ 8 w 270"/>
                  <a:gd name="T75" fmla="*/ 48 h 274"/>
                  <a:gd name="T76" fmla="*/ 11 w 270"/>
                  <a:gd name="T77" fmla="*/ 50 h 274"/>
                  <a:gd name="T78" fmla="*/ 15 w 270"/>
                  <a:gd name="T79" fmla="*/ 52 h 274"/>
                  <a:gd name="T80" fmla="*/ 18 w 270"/>
                  <a:gd name="T81" fmla="*/ 53 h 274"/>
                  <a:gd name="T82" fmla="*/ 22 w 270"/>
                  <a:gd name="T83" fmla="*/ 54 h 274"/>
                  <a:gd name="T84" fmla="*/ 26 w 270"/>
                  <a:gd name="T85" fmla="*/ 55 h 27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4"/>
                  <a:gd name="T131" fmla="*/ 270 w 270"/>
                  <a:gd name="T132" fmla="*/ 274 h 27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4">
                    <a:moveTo>
                      <a:pt x="132" y="274"/>
                    </a:moveTo>
                    <a:lnTo>
                      <a:pt x="157" y="270"/>
                    </a:lnTo>
                    <a:lnTo>
                      <a:pt x="178" y="266"/>
                    </a:lnTo>
                    <a:lnTo>
                      <a:pt x="194" y="258"/>
                    </a:lnTo>
                    <a:lnTo>
                      <a:pt x="216" y="245"/>
                    </a:lnTo>
                    <a:lnTo>
                      <a:pt x="227" y="233"/>
                    </a:lnTo>
                    <a:lnTo>
                      <a:pt x="245" y="216"/>
                    </a:lnTo>
                    <a:lnTo>
                      <a:pt x="252" y="200"/>
                    </a:lnTo>
                    <a:lnTo>
                      <a:pt x="261" y="179"/>
                    </a:lnTo>
                    <a:lnTo>
                      <a:pt x="265" y="158"/>
                    </a:lnTo>
                    <a:lnTo>
                      <a:pt x="270" y="137"/>
                    </a:lnTo>
                    <a:lnTo>
                      <a:pt x="265" y="117"/>
                    </a:lnTo>
                    <a:lnTo>
                      <a:pt x="261" y="96"/>
                    </a:lnTo>
                    <a:lnTo>
                      <a:pt x="252" y="75"/>
                    </a:lnTo>
                    <a:lnTo>
                      <a:pt x="245" y="58"/>
                    </a:lnTo>
                    <a:lnTo>
                      <a:pt x="227" y="42"/>
                    </a:lnTo>
                    <a:lnTo>
                      <a:pt x="216" y="29"/>
                    </a:lnTo>
                    <a:lnTo>
                      <a:pt x="194" y="17"/>
                    </a:lnTo>
                    <a:lnTo>
                      <a:pt x="178" y="9"/>
                    </a:lnTo>
                    <a:lnTo>
                      <a:pt x="157" y="5"/>
                    </a:lnTo>
                    <a:lnTo>
                      <a:pt x="132" y="0"/>
                    </a:lnTo>
                    <a:lnTo>
                      <a:pt x="112" y="5"/>
                    </a:lnTo>
                    <a:lnTo>
                      <a:pt x="90" y="9"/>
                    </a:lnTo>
                    <a:lnTo>
                      <a:pt x="70" y="17"/>
                    </a:lnTo>
                    <a:lnTo>
                      <a:pt x="54" y="25"/>
                    </a:lnTo>
                    <a:lnTo>
                      <a:pt x="36" y="42"/>
                    </a:lnTo>
                    <a:lnTo>
                      <a:pt x="25" y="54"/>
                    </a:lnTo>
                    <a:lnTo>
                      <a:pt x="12" y="75"/>
                    </a:lnTo>
                    <a:lnTo>
                      <a:pt x="4" y="92"/>
                    </a:lnTo>
                    <a:lnTo>
                      <a:pt x="0" y="112"/>
                    </a:lnTo>
                    <a:lnTo>
                      <a:pt x="0" y="137"/>
                    </a:lnTo>
                    <a:lnTo>
                      <a:pt x="0" y="142"/>
                    </a:lnTo>
                    <a:lnTo>
                      <a:pt x="0" y="146"/>
                    </a:lnTo>
                    <a:lnTo>
                      <a:pt x="0" y="166"/>
                    </a:lnTo>
                    <a:lnTo>
                      <a:pt x="7" y="183"/>
                    </a:lnTo>
                    <a:lnTo>
                      <a:pt x="16" y="204"/>
                    </a:lnTo>
                    <a:lnTo>
                      <a:pt x="25" y="220"/>
                    </a:lnTo>
                    <a:lnTo>
                      <a:pt x="41" y="237"/>
                    </a:lnTo>
                    <a:lnTo>
                      <a:pt x="54" y="249"/>
                    </a:lnTo>
                    <a:lnTo>
                      <a:pt x="74" y="258"/>
                    </a:lnTo>
                    <a:lnTo>
                      <a:pt x="90" y="266"/>
                    </a:lnTo>
                    <a:lnTo>
                      <a:pt x="112" y="270"/>
                    </a:lnTo>
                    <a:lnTo>
                      <a:pt x="132" y="274"/>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38" name="Freeform 242">
                <a:extLst>
                  <a:ext uri="{FF2B5EF4-FFF2-40B4-BE49-F238E27FC236}">
                    <a16:creationId xmlns:a16="http://schemas.microsoft.com/office/drawing/2014/main" id="{499BCDEC-6BEA-45A3-95DA-BAC74AE07D00}"/>
                  </a:ext>
                </a:extLst>
              </p:cNvPr>
              <p:cNvSpPr>
                <a:spLocks/>
              </p:cNvSpPr>
              <p:nvPr/>
            </p:nvSpPr>
            <p:spPr bwMode="auto">
              <a:xfrm>
                <a:off x="2716" y="1130"/>
                <a:ext cx="49" cy="48"/>
              </a:xfrm>
              <a:custGeom>
                <a:avLst/>
                <a:gdLst>
                  <a:gd name="T0" fmla="*/ 25 w 241"/>
                  <a:gd name="T1" fmla="*/ 48 h 240"/>
                  <a:gd name="T2" fmla="*/ 29 w 241"/>
                  <a:gd name="T3" fmla="*/ 47 h 240"/>
                  <a:gd name="T4" fmla="*/ 32 w 241"/>
                  <a:gd name="T5" fmla="*/ 46 h 240"/>
                  <a:gd name="T6" fmla="*/ 36 w 241"/>
                  <a:gd name="T7" fmla="*/ 46 h 240"/>
                  <a:gd name="T8" fmla="*/ 39 w 241"/>
                  <a:gd name="T9" fmla="*/ 43 h 240"/>
                  <a:gd name="T10" fmla="*/ 41 w 241"/>
                  <a:gd name="T11" fmla="*/ 41 h 240"/>
                  <a:gd name="T12" fmla="*/ 44 w 241"/>
                  <a:gd name="T13" fmla="*/ 38 h 240"/>
                  <a:gd name="T14" fmla="*/ 46 w 241"/>
                  <a:gd name="T15" fmla="*/ 35 h 240"/>
                  <a:gd name="T16" fmla="*/ 47 w 241"/>
                  <a:gd name="T17" fmla="*/ 31 h 240"/>
                  <a:gd name="T18" fmla="*/ 48 w 241"/>
                  <a:gd name="T19" fmla="*/ 28 h 240"/>
                  <a:gd name="T20" fmla="*/ 49 w 241"/>
                  <a:gd name="T21" fmla="*/ 24 h 240"/>
                  <a:gd name="T22" fmla="*/ 48 w 241"/>
                  <a:gd name="T23" fmla="*/ 20 h 240"/>
                  <a:gd name="T24" fmla="*/ 47 w 241"/>
                  <a:gd name="T25" fmla="*/ 17 h 240"/>
                  <a:gd name="T26" fmla="*/ 46 w 241"/>
                  <a:gd name="T27" fmla="*/ 13 h 240"/>
                  <a:gd name="T28" fmla="*/ 44 w 241"/>
                  <a:gd name="T29" fmla="*/ 10 h 240"/>
                  <a:gd name="T30" fmla="*/ 41 w 241"/>
                  <a:gd name="T31" fmla="*/ 7 h 240"/>
                  <a:gd name="T32" fmla="*/ 39 w 241"/>
                  <a:gd name="T33" fmla="*/ 5 h 240"/>
                  <a:gd name="T34" fmla="*/ 36 w 241"/>
                  <a:gd name="T35" fmla="*/ 3 h 240"/>
                  <a:gd name="T36" fmla="*/ 32 w 241"/>
                  <a:gd name="T37" fmla="*/ 2 h 240"/>
                  <a:gd name="T38" fmla="*/ 29 w 241"/>
                  <a:gd name="T39" fmla="*/ 1 h 240"/>
                  <a:gd name="T40" fmla="*/ 25 w 241"/>
                  <a:gd name="T41" fmla="*/ 0 h 240"/>
                  <a:gd name="T42" fmla="*/ 21 w 241"/>
                  <a:gd name="T43" fmla="*/ 1 h 240"/>
                  <a:gd name="T44" fmla="*/ 17 w 241"/>
                  <a:gd name="T45" fmla="*/ 2 h 240"/>
                  <a:gd name="T46" fmla="*/ 14 w 241"/>
                  <a:gd name="T47" fmla="*/ 3 h 240"/>
                  <a:gd name="T48" fmla="*/ 10 w 241"/>
                  <a:gd name="T49" fmla="*/ 5 h 240"/>
                  <a:gd name="T50" fmla="*/ 8 w 241"/>
                  <a:gd name="T51" fmla="*/ 7 h 240"/>
                  <a:gd name="T52" fmla="*/ 5 w 241"/>
                  <a:gd name="T53" fmla="*/ 10 h 240"/>
                  <a:gd name="T54" fmla="*/ 4 w 241"/>
                  <a:gd name="T55" fmla="*/ 13 h 240"/>
                  <a:gd name="T56" fmla="*/ 2 w 241"/>
                  <a:gd name="T57" fmla="*/ 17 h 240"/>
                  <a:gd name="T58" fmla="*/ 1 w 241"/>
                  <a:gd name="T59" fmla="*/ 20 h 240"/>
                  <a:gd name="T60" fmla="*/ 0 w 241"/>
                  <a:gd name="T61" fmla="*/ 24 h 240"/>
                  <a:gd name="T62" fmla="*/ 0 w 241"/>
                  <a:gd name="T63" fmla="*/ 25 h 240"/>
                  <a:gd name="T64" fmla="*/ 1 w 241"/>
                  <a:gd name="T65" fmla="*/ 29 h 240"/>
                  <a:gd name="T66" fmla="*/ 2 w 241"/>
                  <a:gd name="T67" fmla="*/ 32 h 240"/>
                  <a:gd name="T68" fmla="*/ 4 w 241"/>
                  <a:gd name="T69" fmla="*/ 36 h 240"/>
                  <a:gd name="T70" fmla="*/ 5 w 241"/>
                  <a:gd name="T71" fmla="*/ 39 h 240"/>
                  <a:gd name="T72" fmla="*/ 8 w 241"/>
                  <a:gd name="T73" fmla="*/ 41 h 240"/>
                  <a:gd name="T74" fmla="*/ 10 w 241"/>
                  <a:gd name="T75" fmla="*/ 44 h 240"/>
                  <a:gd name="T76" fmla="*/ 14 w 241"/>
                  <a:gd name="T77" fmla="*/ 46 h 240"/>
                  <a:gd name="T78" fmla="*/ 17 w 241"/>
                  <a:gd name="T79" fmla="*/ 46 h 240"/>
                  <a:gd name="T80" fmla="*/ 21 w 241"/>
                  <a:gd name="T81" fmla="*/ 47 h 240"/>
                  <a:gd name="T82" fmla="*/ 25 w 241"/>
                  <a:gd name="T83" fmla="*/ 48 h 24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41"/>
                  <a:gd name="T127" fmla="*/ 0 h 240"/>
                  <a:gd name="T128" fmla="*/ 241 w 241"/>
                  <a:gd name="T129" fmla="*/ 240 h 24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41" h="240">
                    <a:moveTo>
                      <a:pt x="121" y="240"/>
                    </a:moveTo>
                    <a:lnTo>
                      <a:pt x="142" y="236"/>
                    </a:lnTo>
                    <a:lnTo>
                      <a:pt x="159" y="232"/>
                    </a:lnTo>
                    <a:lnTo>
                      <a:pt x="175" y="228"/>
                    </a:lnTo>
                    <a:lnTo>
                      <a:pt x="191" y="215"/>
                    </a:lnTo>
                    <a:lnTo>
                      <a:pt x="204" y="203"/>
                    </a:lnTo>
                    <a:lnTo>
                      <a:pt x="216" y="191"/>
                    </a:lnTo>
                    <a:lnTo>
                      <a:pt x="225" y="174"/>
                    </a:lnTo>
                    <a:lnTo>
                      <a:pt x="233" y="157"/>
                    </a:lnTo>
                    <a:lnTo>
                      <a:pt x="238" y="141"/>
                    </a:lnTo>
                    <a:lnTo>
                      <a:pt x="241" y="120"/>
                    </a:lnTo>
                    <a:lnTo>
                      <a:pt x="238" y="99"/>
                    </a:lnTo>
                    <a:lnTo>
                      <a:pt x="233" y="83"/>
                    </a:lnTo>
                    <a:lnTo>
                      <a:pt x="225" y="66"/>
                    </a:lnTo>
                    <a:lnTo>
                      <a:pt x="216" y="49"/>
                    </a:lnTo>
                    <a:lnTo>
                      <a:pt x="204" y="37"/>
                    </a:lnTo>
                    <a:lnTo>
                      <a:pt x="191" y="24"/>
                    </a:lnTo>
                    <a:lnTo>
                      <a:pt x="175" y="16"/>
                    </a:lnTo>
                    <a:lnTo>
                      <a:pt x="159" y="8"/>
                    </a:lnTo>
                    <a:lnTo>
                      <a:pt x="142" y="4"/>
                    </a:lnTo>
                    <a:lnTo>
                      <a:pt x="121" y="0"/>
                    </a:lnTo>
                    <a:lnTo>
                      <a:pt x="101" y="4"/>
                    </a:lnTo>
                    <a:lnTo>
                      <a:pt x="83" y="8"/>
                    </a:lnTo>
                    <a:lnTo>
                      <a:pt x="67" y="16"/>
                    </a:lnTo>
                    <a:lnTo>
                      <a:pt x="51" y="24"/>
                    </a:lnTo>
                    <a:lnTo>
                      <a:pt x="38" y="37"/>
                    </a:lnTo>
                    <a:lnTo>
                      <a:pt x="25" y="49"/>
                    </a:lnTo>
                    <a:lnTo>
                      <a:pt x="18" y="66"/>
                    </a:lnTo>
                    <a:lnTo>
                      <a:pt x="9" y="83"/>
                    </a:lnTo>
                    <a:lnTo>
                      <a:pt x="5" y="99"/>
                    </a:lnTo>
                    <a:lnTo>
                      <a:pt x="0" y="120"/>
                    </a:lnTo>
                    <a:lnTo>
                      <a:pt x="0" y="124"/>
                    </a:lnTo>
                    <a:lnTo>
                      <a:pt x="5" y="145"/>
                    </a:lnTo>
                    <a:lnTo>
                      <a:pt x="9" y="161"/>
                    </a:lnTo>
                    <a:lnTo>
                      <a:pt x="18" y="178"/>
                    </a:lnTo>
                    <a:lnTo>
                      <a:pt x="25" y="195"/>
                    </a:lnTo>
                    <a:lnTo>
                      <a:pt x="38" y="207"/>
                    </a:lnTo>
                    <a:lnTo>
                      <a:pt x="51" y="220"/>
                    </a:lnTo>
                    <a:lnTo>
                      <a:pt x="67" y="228"/>
                    </a:lnTo>
                    <a:lnTo>
                      <a:pt x="83" y="232"/>
                    </a:lnTo>
                    <a:lnTo>
                      <a:pt x="101" y="236"/>
                    </a:lnTo>
                    <a:lnTo>
                      <a:pt x="121" y="240"/>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39" name="Freeform 243">
                <a:extLst>
                  <a:ext uri="{FF2B5EF4-FFF2-40B4-BE49-F238E27FC236}">
                    <a16:creationId xmlns:a16="http://schemas.microsoft.com/office/drawing/2014/main" id="{E6E8A8A7-AB77-467D-8E23-56C0ECF13A17}"/>
                  </a:ext>
                </a:extLst>
              </p:cNvPr>
              <p:cNvSpPr>
                <a:spLocks/>
              </p:cNvSpPr>
              <p:nvPr/>
            </p:nvSpPr>
            <p:spPr bwMode="auto">
              <a:xfrm>
                <a:off x="2719" y="1132"/>
                <a:ext cx="41" cy="41"/>
              </a:xfrm>
              <a:custGeom>
                <a:avLst/>
                <a:gdLst>
                  <a:gd name="T0" fmla="*/ 21 w 203"/>
                  <a:gd name="T1" fmla="*/ 41 h 203"/>
                  <a:gd name="T2" fmla="*/ 24 w 203"/>
                  <a:gd name="T3" fmla="*/ 41 h 203"/>
                  <a:gd name="T4" fmla="*/ 28 w 203"/>
                  <a:gd name="T5" fmla="*/ 40 h 203"/>
                  <a:gd name="T6" fmla="*/ 30 w 203"/>
                  <a:gd name="T7" fmla="*/ 39 h 203"/>
                  <a:gd name="T8" fmla="*/ 33 w 203"/>
                  <a:gd name="T9" fmla="*/ 37 h 203"/>
                  <a:gd name="T10" fmla="*/ 35 w 203"/>
                  <a:gd name="T11" fmla="*/ 35 h 203"/>
                  <a:gd name="T12" fmla="*/ 38 w 203"/>
                  <a:gd name="T13" fmla="*/ 33 h 203"/>
                  <a:gd name="T14" fmla="*/ 40 w 203"/>
                  <a:gd name="T15" fmla="*/ 30 h 203"/>
                  <a:gd name="T16" fmla="*/ 40 w 203"/>
                  <a:gd name="T17" fmla="*/ 27 h 203"/>
                  <a:gd name="T18" fmla="*/ 41 w 203"/>
                  <a:gd name="T19" fmla="*/ 23 h 203"/>
                  <a:gd name="T20" fmla="*/ 41 w 203"/>
                  <a:gd name="T21" fmla="*/ 20 h 203"/>
                  <a:gd name="T22" fmla="*/ 41 w 203"/>
                  <a:gd name="T23" fmla="*/ 17 h 203"/>
                  <a:gd name="T24" fmla="*/ 40 w 203"/>
                  <a:gd name="T25" fmla="*/ 14 h 203"/>
                  <a:gd name="T26" fmla="*/ 40 w 203"/>
                  <a:gd name="T27" fmla="*/ 11 h 203"/>
                  <a:gd name="T28" fmla="*/ 38 w 203"/>
                  <a:gd name="T29" fmla="*/ 8 h 203"/>
                  <a:gd name="T30" fmla="*/ 35 w 203"/>
                  <a:gd name="T31" fmla="*/ 6 h 203"/>
                  <a:gd name="T32" fmla="*/ 33 w 203"/>
                  <a:gd name="T33" fmla="*/ 3 h 203"/>
                  <a:gd name="T34" fmla="*/ 30 w 203"/>
                  <a:gd name="T35" fmla="*/ 2 h 203"/>
                  <a:gd name="T36" fmla="*/ 28 w 203"/>
                  <a:gd name="T37" fmla="*/ 1 h 203"/>
                  <a:gd name="T38" fmla="*/ 24 w 203"/>
                  <a:gd name="T39" fmla="*/ 0 h 203"/>
                  <a:gd name="T40" fmla="*/ 21 w 203"/>
                  <a:gd name="T41" fmla="*/ 0 h 203"/>
                  <a:gd name="T42" fmla="*/ 18 w 203"/>
                  <a:gd name="T43" fmla="*/ 0 h 203"/>
                  <a:gd name="T44" fmla="*/ 14 w 203"/>
                  <a:gd name="T45" fmla="*/ 1 h 203"/>
                  <a:gd name="T46" fmla="*/ 12 w 203"/>
                  <a:gd name="T47" fmla="*/ 2 h 203"/>
                  <a:gd name="T48" fmla="*/ 8 w 203"/>
                  <a:gd name="T49" fmla="*/ 3 h 203"/>
                  <a:gd name="T50" fmla="*/ 6 w 203"/>
                  <a:gd name="T51" fmla="*/ 6 h 203"/>
                  <a:gd name="T52" fmla="*/ 4 w 203"/>
                  <a:gd name="T53" fmla="*/ 8 h 203"/>
                  <a:gd name="T54" fmla="*/ 2 w 203"/>
                  <a:gd name="T55" fmla="*/ 11 h 203"/>
                  <a:gd name="T56" fmla="*/ 1 w 203"/>
                  <a:gd name="T57" fmla="*/ 13 h 203"/>
                  <a:gd name="T58" fmla="*/ 0 w 203"/>
                  <a:gd name="T59" fmla="*/ 17 h 203"/>
                  <a:gd name="T60" fmla="*/ 0 w 203"/>
                  <a:gd name="T61" fmla="*/ 20 h 203"/>
                  <a:gd name="T62" fmla="*/ 0 w 203"/>
                  <a:gd name="T63" fmla="*/ 21 h 203"/>
                  <a:gd name="T64" fmla="*/ 1 w 203"/>
                  <a:gd name="T65" fmla="*/ 24 h 203"/>
                  <a:gd name="T66" fmla="*/ 2 w 203"/>
                  <a:gd name="T67" fmla="*/ 28 h 203"/>
                  <a:gd name="T68" fmla="*/ 2 w 203"/>
                  <a:gd name="T69" fmla="*/ 30 h 203"/>
                  <a:gd name="T70" fmla="*/ 4 w 203"/>
                  <a:gd name="T71" fmla="*/ 33 h 203"/>
                  <a:gd name="T72" fmla="*/ 7 w 203"/>
                  <a:gd name="T73" fmla="*/ 35 h 203"/>
                  <a:gd name="T74" fmla="*/ 8 w 203"/>
                  <a:gd name="T75" fmla="*/ 37 h 203"/>
                  <a:gd name="T76" fmla="*/ 12 w 203"/>
                  <a:gd name="T77" fmla="*/ 39 h 203"/>
                  <a:gd name="T78" fmla="*/ 14 w 203"/>
                  <a:gd name="T79" fmla="*/ 40 h 203"/>
                  <a:gd name="T80" fmla="*/ 18 w 203"/>
                  <a:gd name="T81" fmla="*/ 41 h 203"/>
                  <a:gd name="T82" fmla="*/ 21 w 203"/>
                  <a:gd name="T83" fmla="*/ 41 h 20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3"/>
                  <a:gd name="T127" fmla="*/ 0 h 203"/>
                  <a:gd name="T128" fmla="*/ 203 w 203"/>
                  <a:gd name="T129" fmla="*/ 203 h 20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3" h="203">
                    <a:moveTo>
                      <a:pt x="104" y="203"/>
                    </a:moveTo>
                    <a:lnTo>
                      <a:pt x="120" y="203"/>
                    </a:lnTo>
                    <a:lnTo>
                      <a:pt x="137" y="199"/>
                    </a:lnTo>
                    <a:lnTo>
                      <a:pt x="149" y="191"/>
                    </a:lnTo>
                    <a:lnTo>
                      <a:pt x="162" y="183"/>
                    </a:lnTo>
                    <a:lnTo>
                      <a:pt x="174" y="174"/>
                    </a:lnTo>
                    <a:lnTo>
                      <a:pt x="187" y="162"/>
                    </a:lnTo>
                    <a:lnTo>
                      <a:pt x="196" y="149"/>
                    </a:lnTo>
                    <a:lnTo>
                      <a:pt x="200" y="133"/>
                    </a:lnTo>
                    <a:lnTo>
                      <a:pt x="203" y="116"/>
                    </a:lnTo>
                    <a:lnTo>
                      <a:pt x="203" y="99"/>
                    </a:lnTo>
                    <a:lnTo>
                      <a:pt x="203" y="83"/>
                    </a:lnTo>
                    <a:lnTo>
                      <a:pt x="200" y="70"/>
                    </a:lnTo>
                    <a:lnTo>
                      <a:pt x="196" y="54"/>
                    </a:lnTo>
                    <a:lnTo>
                      <a:pt x="187" y="41"/>
                    </a:lnTo>
                    <a:lnTo>
                      <a:pt x="174" y="29"/>
                    </a:lnTo>
                    <a:lnTo>
                      <a:pt x="162" y="16"/>
                    </a:lnTo>
                    <a:lnTo>
                      <a:pt x="149" y="8"/>
                    </a:lnTo>
                    <a:lnTo>
                      <a:pt x="137" y="4"/>
                    </a:lnTo>
                    <a:lnTo>
                      <a:pt x="120" y="0"/>
                    </a:lnTo>
                    <a:lnTo>
                      <a:pt x="104" y="0"/>
                    </a:lnTo>
                    <a:lnTo>
                      <a:pt x="88" y="0"/>
                    </a:lnTo>
                    <a:lnTo>
                      <a:pt x="70" y="4"/>
                    </a:lnTo>
                    <a:lnTo>
                      <a:pt x="58" y="8"/>
                    </a:lnTo>
                    <a:lnTo>
                      <a:pt x="41" y="16"/>
                    </a:lnTo>
                    <a:lnTo>
                      <a:pt x="29" y="29"/>
                    </a:lnTo>
                    <a:lnTo>
                      <a:pt x="21" y="41"/>
                    </a:lnTo>
                    <a:lnTo>
                      <a:pt x="12" y="54"/>
                    </a:lnTo>
                    <a:lnTo>
                      <a:pt x="5" y="66"/>
                    </a:lnTo>
                    <a:lnTo>
                      <a:pt x="0" y="83"/>
                    </a:lnTo>
                    <a:lnTo>
                      <a:pt x="0" y="99"/>
                    </a:lnTo>
                    <a:lnTo>
                      <a:pt x="0" y="104"/>
                    </a:lnTo>
                    <a:lnTo>
                      <a:pt x="5" y="120"/>
                    </a:lnTo>
                    <a:lnTo>
                      <a:pt x="9" y="137"/>
                    </a:lnTo>
                    <a:lnTo>
                      <a:pt x="12" y="149"/>
                    </a:lnTo>
                    <a:lnTo>
                      <a:pt x="21" y="162"/>
                    </a:lnTo>
                    <a:lnTo>
                      <a:pt x="34" y="174"/>
                    </a:lnTo>
                    <a:lnTo>
                      <a:pt x="41" y="183"/>
                    </a:lnTo>
                    <a:lnTo>
                      <a:pt x="58" y="191"/>
                    </a:lnTo>
                    <a:lnTo>
                      <a:pt x="70" y="199"/>
                    </a:lnTo>
                    <a:lnTo>
                      <a:pt x="88" y="203"/>
                    </a:lnTo>
                    <a:lnTo>
                      <a:pt x="104" y="203"/>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40" name="Freeform 244">
                <a:extLst>
                  <a:ext uri="{FF2B5EF4-FFF2-40B4-BE49-F238E27FC236}">
                    <a16:creationId xmlns:a16="http://schemas.microsoft.com/office/drawing/2014/main" id="{EB8BE0E0-F35E-4E19-B984-109BDB722D56}"/>
                  </a:ext>
                </a:extLst>
              </p:cNvPr>
              <p:cNvSpPr>
                <a:spLocks/>
              </p:cNvSpPr>
              <p:nvPr/>
            </p:nvSpPr>
            <p:spPr bwMode="auto">
              <a:xfrm>
                <a:off x="2721" y="1133"/>
                <a:ext cx="35" cy="34"/>
              </a:xfrm>
              <a:custGeom>
                <a:avLst/>
                <a:gdLst>
                  <a:gd name="T0" fmla="*/ 17 w 171"/>
                  <a:gd name="T1" fmla="*/ 34 h 170"/>
                  <a:gd name="T2" fmla="*/ 20 w 171"/>
                  <a:gd name="T3" fmla="*/ 34 h 170"/>
                  <a:gd name="T4" fmla="*/ 23 w 171"/>
                  <a:gd name="T5" fmla="*/ 33 h 170"/>
                  <a:gd name="T6" fmla="*/ 26 w 171"/>
                  <a:gd name="T7" fmla="*/ 32 h 170"/>
                  <a:gd name="T8" fmla="*/ 28 w 171"/>
                  <a:gd name="T9" fmla="*/ 31 h 170"/>
                  <a:gd name="T10" fmla="*/ 30 w 171"/>
                  <a:gd name="T11" fmla="*/ 29 h 170"/>
                  <a:gd name="T12" fmla="*/ 32 w 171"/>
                  <a:gd name="T13" fmla="*/ 28 h 170"/>
                  <a:gd name="T14" fmla="*/ 33 w 171"/>
                  <a:gd name="T15" fmla="*/ 25 h 170"/>
                  <a:gd name="T16" fmla="*/ 34 w 171"/>
                  <a:gd name="T17" fmla="*/ 22 h 170"/>
                  <a:gd name="T18" fmla="*/ 35 w 171"/>
                  <a:gd name="T19" fmla="*/ 20 h 170"/>
                  <a:gd name="T20" fmla="*/ 35 w 171"/>
                  <a:gd name="T21" fmla="*/ 17 h 170"/>
                  <a:gd name="T22" fmla="*/ 35 w 171"/>
                  <a:gd name="T23" fmla="*/ 14 h 170"/>
                  <a:gd name="T24" fmla="*/ 34 w 171"/>
                  <a:gd name="T25" fmla="*/ 12 h 170"/>
                  <a:gd name="T26" fmla="*/ 33 w 171"/>
                  <a:gd name="T27" fmla="*/ 9 h 170"/>
                  <a:gd name="T28" fmla="*/ 32 w 171"/>
                  <a:gd name="T29" fmla="*/ 7 h 170"/>
                  <a:gd name="T30" fmla="*/ 30 w 171"/>
                  <a:gd name="T31" fmla="*/ 5 h 170"/>
                  <a:gd name="T32" fmla="*/ 28 w 171"/>
                  <a:gd name="T33" fmla="*/ 3 h 170"/>
                  <a:gd name="T34" fmla="*/ 26 w 171"/>
                  <a:gd name="T35" fmla="*/ 2 h 170"/>
                  <a:gd name="T36" fmla="*/ 23 w 171"/>
                  <a:gd name="T37" fmla="*/ 1 h 170"/>
                  <a:gd name="T38" fmla="*/ 20 w 171"/>
                  <a:gd name="T39" fmla="*/ 0 h 170"/>
                  <a:gd name="T40" fmla="*/ 17 w 171"/>
                  <a:gd name="T41" fmla="*/ 0 h 170"/>
                  <a:gd name="T42" fmla="*/ 15 w 171"/>
                  <a:gd name="T43" fmla="*/ 0 h 170"/>
                  <a:gd name="T44" fmla="*/ 12 w 171"/>
                  <a:gd name="T45" fmla="*/ 1 h 170"/>
                  <a:gd name="T46" fmla="*/ 9 w 171"/>
                  <a:gd name="T47" fmla="*/ 2 h 170"/>
                  <a:gd name="T48" fmla="*/ 7 w 171"/>
                  <a:gd name="T49" fmla="*/ 3 h 170"/>
                  <a:gd name="T50" fmla="*/ 5 w 171"/>
                  <a:gd name="T51" fmla="*/ 5 h 170"/>
                  <a:gd name="T52" fmla="*/ 3 w 171"/>
                  <a:gd name="T53" fmla="*/ 7 h 170"/>
                  <a:gd name="T54" fmla="*/ 2 w 171"/>
                  <a:gd name="T55" fmla="*/ 9 h 170"/>
                  <a:gd name="T56" fmla="*/ 1 w 171"/>
                  <a:gd name="T57" fmla="*/ 11 h 170"/>
                  <a:gd name="T58" fmla="*/ 0 w 171"/>
                  <a:gd name="T59" fmla="*/ 14 h 170"/>
                  <a:gd name="T60" fmla="*/ 0 w 171"/>
                  <a:gd name="T61" fmla="*/ 17 h 170"/>
                  <a:gd name="T62" fmla="*/ 0 w 171"/>
                  <a:gd name="T63" fmla="*/ 17 h 170"/>
                  <a:gd name="T64" fmla="*/ 0 w 171"/>
                  <a:gd name="T65" fmla="*/ 20 h 170"/>
                  <a:gd name="T66" fmla="*/ 1 w 171"/>
                  <a:gd name="T67" fmla="*/ 22 h 170"/>
                  <a:gd name="T68" fmla="*/ 2 w 171"/>
                  <a:gd name="T69" fmla="*/ 25 h 170"/>
                  <a:gd name="T70" fmla="*/ 3 w 171"/>
                  <a:gd name="T71" fmla="*/ 28 h 170"/>
                  <a:gd name="T72" fmla="*/ 5 w 171"/>
                  <a:gd name="T73" fmla="*/ 29 h 170"/>
                  <a:gd name="T74" fmla="*/ 7 w 171"/>
                  <a:gd name="T75" fmla="*/ 31 h 170"/>
                  <a:gd name="T76" fmla="*/ 9 w 171"/>
                  <a:gd name="T77" fmla="*/ 32 h 170"/>
                  <a:gd name="T78" fmla="*/ 12 w 171"/>
                  <a:gd name="T79" fmla="*/ 33 h 170"/>
                  <a:gd name="T80" fmla="*/ 15 w 171"/>
                  <a:gd name="T81" fmla="*/ 34 h 170"/>
                  <a:gd name="T82" fmla="*/ 17 w 171"/>
                  <a:gd name="T83" fmla="*/ 34 h 1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1"/>
                  <a:gd name="T127" fmla="*/ 0 h 170"/>
                  <a:gd name="T128" fmla="*/ 171 w 171"/>
                  <a:gd name="T129" fmla="*/ 170 h 17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1" h="170">
                    <a:moveTo>
                      <a:pt x="83" y="170"/>
                    </a:moveTo>
                    <a:lnTo>
                      <a:pt x="100" y="170"/>
                    </a:lnTo>
                    <a:lnTo>
                      <a:pt x="112" y="166"/>
                    </a:lnTo>
                    <a:lnTo>
                      <a:pt x="125" y="162"/>
                    </a:lnTo>
                    <a:lnTo>
                      <a:pt x="137" y="154"/>
                    </a:lnTo>
                    <a:lnTo>
                      <a:pt x="146" y="145"/>
                    </a:lnTo>
                    <a:lnTo>
                      <a:pt x="154" y="138"/>
                    </a:lnTo>
                    <a:lnTo>
                      <a:pt x="162" y="125"/>
                    </a:lnTo>
                    <a:lnTo>
                      <a:pt x="166" y="112"/>
                    </a:lnTo>
                    <a:lnTo>
                      <a:pt x="171" y="100"/>
                    </a:lnTo>
                    <a:lnTo>
                      <a:pt x="171" y="87"/>
                    </a:lnTo>
                    <a:lnTo>
                      <a:pt x="171" y="71"/>
                    </a:lnTo>
                    <a:lnTo>
                      <a:pt x="166" y="58"/>
                    </a:lnTo>
                    <a:lnTo>
                      <a:pt x="162" y="46"/>
                    </a:lnTo>
                    <a:lnTo>
                      <a:pt x="154" y="33"/>
                    </a:lnTo>
                    <a:lnTo>
                      <a:pt x="146" y="25"/>
                    </a:lnTo>
                    <a:lnTo>
                      <a:pt x="137" y="17"/>
                    </a:lnTo>
                    <a:lnTo>
                      <a:pt x="125" y="8"/>
                    </a:lnTo>
                    <a:lnTo>
                      <a:pt x="112" y="4"/>
                    </a:lnTo>
                    <a:lnTo>
                      <a:pt x="100" y="0"/>
                    </a:lnTo>
                    <a:lnTo>
                      <a:pt x="83" y="0"/>
                    </a:lnTo>
                    <a:lnTo>
                      <a:pt x="71" y="0"/>
                    </a:lnTo>
                    <a:lnTo>
                      <a:pt x="58" y="4"/>
                    </a:lnTo>
                    <a:lnTo>
                      <a:pt x="46" y="8"/>
                    </a:lnTo>
                    <a:lnTo>
                      <a:pt x="34" y="17"/>
                    </a:lnTo>
                    <a:lnTo>
                      <a:pt x="26" y="25"/>
                    </a:lnTo>
                    <a:lnTo>
                      <a:pt x="17" y="33"/>
                    </a:lnTo>
                    <a:lnTo>
                      <a:pt x="9" y="46"/>
                    </a:lnTo>
                    <a:lnTo>
                      <a:pt x="4" y="54"/>
                    </a:lnTo>
                    <a:lnTo>
                      <a:pt x="0" y="71"/>
                    </a:lnTo>
                    <a:lnTo>
                      <a:pt x="0" y="84"/>
                    </a:lnTo>
                    <a:lnTo>
                      <a:pt x="0" y="87"/>
                    </a:lnTo>
                    <a:lnTo>
                      <a:pt x="0" y="100"/>
                    </a:lnTo>
                    <a:lnTo>
                      <a:pt x="4" y="112"/>
                    </a:lnTo>
                    <a:lnTo>
                      <a:pt x="9" y="125"/>
                    </a:lnTo>
                    <a:lnTo>
                      <a:pt x="17" y="138"/>
                    </a:lnTo>
                    <a:lnTo>
                      <a:pt x="26" y="145"/>
                    </a:lnTo>
                    <a:lnTo>
                      <a:pt x="34" y="154"/>
                    </a:lnTo>
                    <a:lnTo>
                      <a:pt x="46" y="162"/>
                    </a:lnTo>
                    <a:lnTo>
                      <a:pt x="58" y="166"/>
                    </a:lnTo>
                    <a:lnTo>
                      <a:pt x="71" y="170"/>
                    </a:lnTo>
                    <a:lnTo>
                      <a:pt x="83" y="170"/>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41" name="Freeform 245">
                <a:extLst>
                  <a:ext uri="{FF2B5EF4-FFF2-40B4-BE49-F238E27FC236}">
                    <a16:creationId xmlns:a16="http://schemas.microsoft.com/office/drawing/2014/main" id="{4047CE45-77BF-49A4-B48D-9530F0D2376D}"/>
                  </a:ext>
                </a:extLst>
              </p:cNvPr>
              <p:cNvSpPr>
                <a:spLocks/>
              </p:cNvSpPr>
              <p:nvPr/>
            </p:nvSpPr>
            <p:spPr bwMode="auto">
              <a:xfrm>
                <a:off x="2724" y="1134"/>
                <a:ext cx="27" cy="27"/>
              </a:xfrm>
              <a:custGeom>
                <a:avLst/>
                <a:gdLst>
                  <a:gd name="T0" fmla="*/ 13 w 137"/>
                  <a:gd name="T1" fmla="*/ 27 h 137"/>
                  <a:gd name="T2" fmla="*/ 16 w 137"/>
                  <a:gd name="T3" fmla="*/ 27 h 137"/>
                  <a:gd name="T4" fmla="*/ 17 w 137"/>
                  <a:gd name="T5" fmla="*/ 27 h 137"/>
                  <a:gd name="T6" fmla="*/ 20 w 137"/>
                  <a:gd name="T7" fmla="*/ 26 h 137"/>
                  <a:gd name="T8" fmla="*/ 21 w 137"/>
                  <a:gd name="T9" fmla="*/ 25 h 137"/>
                  <a:gd name="T10" fmla="*/ 23 w 137"/>
                  <a:gd name="T11" fmla="*/ 24 h 137"/>
                  <a:gd name="T12" fmla="*/ 24 w 137"/>
                  <a:gd name="T13" fmla="*/ 22 h 137"/>
                  <a:gd name="T14" fmla="*/ 25 w 137"/>
                  <a:gd name="T15" fmla="*/ 20 h 137"/>
                  <a:gd name="T16" fmla="*/ 26 w 137"/>
                  <a:gd name="T17" fmla="*/ 18 h 137"/>
                  <a:gd name="T18" fmla="*/ 27 w 137"/>
                  <a:gd name="T19" fmla="*/ 16 h 137"/>
                  <a:gd name="T20" fmla="*/ 27 w 137"/>
                  <a:gd name="T21" fmla="*/ 14 h 137"/>
                  <a:gd name="T22" fmla="*/ 27 w 137"/>
                  <a:gd name="T23" fmla="*/ 11 h 137"/>
                  <a:gd name="T24" fmla="*/ 26 w 137"/>
                  <a:gd name="T25" fmla="*/ 9 h 137"/>
                  <a:gd name="T26" fmla="*/ 25 w 137"/>
                  <a:gd name="T27" fmla="*/ 7 h 137"/>
                  <a:gd name="T28" fmla="*/ 24 w 137"/>
                  <a:gd name="T29" fmla="*/ 6 h 137"/>
                  <a:gd name="T30" fmla="*/ 23 w 137"/>
                  <a:gd name="T31" fmla="*/ 4 h 137"/>
                  <a:gd name="T32" fmla="*/ 21 w 137"/>
                  <a:gd name="T33" fmla="*/ 3 h 137"/>
                  <a:gd name="T34" fmla="*/ 20 w 137"/>
                  <a:gd name="T35" fmla="*/ 2 h 137"/>
                  <a:gd name="T36" fmla="*/ 17 w 137"/>
                  <a:gd name="T37" fmla="*/ 1 h 137"/>
                  <a:gd name="T38" fmla="*/ 16 w 137"/>
                  <a:gd name="T39" fmla="*/ 0 h 137"/>
                  <a:gd name="T40" fmla="*/ 13 w 137"/>
                  <a:gd name="T41" fmla="*/ 0 h 137"/>
                  <a:gd name="T42" fmla="*/ 11 w 137"/>
                  <a:gd name="T43" fmla="*/ 0 h 137"/>
                  <a:gd name="T44" fmla="*/ 9 w 137"/>
                  <a:gd name="T45" fmla="*/ 1 h 137"/>
                  <a:gd name="T46" fmla="*/ 7 w 137"/>
                  <a:gd name="T47" fmla="*/ 2 h 137"/>
                  <a:gd name="T48" fmla="*/ 5 w 137"/>
                  <a:gd name="T49" fmla="*/ 3 h 137"/>
                  <a:gd name="T50" fmla="*/ 3 w 137"/>
                  <a:gd name="T51" fmla="*/ 4 h 137"/>
                  <a:gd name="T52" fmla="*/ 3 w 137"/>
                  <a:gd name="T53" fmla="*/ 6 h 137"/>
                  <a:gd name="T54" fmla="*/ 1 w 137"/>
                  <a:gd name="T55" fmla="*/ 7 h 137"/>
                  <a:gd name="T56" fmla="*/ 0 w 137"/>
                  <a:gd name="T57" fmla="*/ 9 h 137"/>
                  <a:gd name="T58" fmla="*/ 0 w 137"/>
                  <a:gd name="T59" fmla="*/ 11 h 137"/>
                  <a:gd name="T60" fmla="*/ 0 w 137"/>
                  <a:gd name="T61" fmla="*/ 14 h 137"/>
                  <a:gd name="T62" fmla="*/ 0 w 137"/>
                  <a:gd name="T63" fmla="*/ 16 h 137"/>
                  <a:gd name="T64" fmla="*/ 0 w 137"/>
                  <a:gd name="T65" fmla="*/ 18 h 137"/>
                  <a:gd name="T66" fmla="*/ 1 w 137"/>
                  <a:gd name="T67" fmla="*/ 20 h 137"/>
                  <a:gd name="T68" fmla="*/ 3 w 137"/>
                  <a:gd name="T69" fmla="*/ 22 h 137"/>
                  <a:gd name="T70" fmla="*/ 3 w 137"/>
                  <a:gd name="T71" fmla="*/ 24 h 137"/>
                  <a:gd name="T72" fmla="*/ 5 w 137"/>
                  <a:gd name="T73" fmla="*/ 25 h 137"/>
                  <a:gd name="T74" fmla="*/ 7 w 137"/>
                  <a:gd name="T75" fmla="*/ 26 h 137"/>
                  <a:gd name="T76" fmla="*/ 9 w 137"/>
                  <a:gd name="T77" fmla="*/ 27 h 137"/>
                  <a:gd name="T78" fmla="*/ 11 w 137"/>
                  <a:gd name="T79" fmla="*/ 27 h 137"/>
                  <a:gd name="T80" fmla="*/ 13 w 137"/>
                  <a:gd name="T81" fmla="*/ 27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37"/>
                  <a:gd name="T125" fmla="*/ 137 w 137"/>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37">
                    <a:moveTo>
                      <a:pt x="67" y="137"/>
                    </a:moveTo>
                    <a:lnTo>
                      <a:pt x="79" y="137"/>
                    </a:lnTo>
                    <a:lnTo>
                      <a:pt x="87" y="137"/>
                    </a:lnTo>
                    <a:lnTo>
                      <a:pt x="99" y="134"/>
                    </a:lnTo>
                    <a:lnTo>
                      <a:pt x="108" y="125"/>
                    </a:lnTo>
                    <a:lnTo>
                      <a:pt x="117" y="121"/>
                    </a:lnTo>
                    <a:lnTo>
                      <a:pt x="124" y="112"/>
                    </a:lnTo>
                    <a:lnTo>
                      <a:pt x="128" y="100"/>
                    </a:lnTo>
                    <a:lnTo>
                      <a:pt x="133" y="91"/>
                    </a:lnTo>
                    <a:lnTo>
                      <a:pt x="137" y="80"/>
                    </a:lnTo>
                    <a:lnTo>
                      <a:pt x="137" y="71"/>
                    </a:lnTo>
                    <a:lnTo>
                      <a:pt x="137" y="58"/>
                    </a:lnTo>
                    <a:lnTo>
                      <a:pt x="133" y="46"/>
                    </a:lnTo>
                    <a:lnTo>
                      <a:pt x="128" y="37"/>
                    </a:lnTo>
                    <a:lnTo>
                      <a:pt x="124" y="29"/>
                    </a:lnTo>
                    <a:lnTo>
                      <a:pt x="117" y="21"/>
                    </a:lnTo>
                    <a:lnTo>
                      <a:pt x="108" y="13"/>
                    </a:lnTo>
                    <a:lnTo>
                      <a:pt x="99" y="8"/>
                    </a:lnTo>
                    <a:lnTo>
                      <a:pt x="87" y="4"/>
                    </a:lnTo>
                    <a:lnTo>
                      <a:pt x="79" y="0"/>
                    </a:lnTo>
                    <a:lnTo>
                      <a:pt x="67" y="0"/>
                    </a:lnTo>
                    <a:lnTo>
                      <a:pt x="54" y="0"/>
                    </a:lnTo>
                    <a:lnTo>
                      <a:pt x="45" y="4"/>
                    </a:lnTo>
                    <a:lnTo>
                      <a:pt x="38" y="8"/>
                    </a:lnTo>
                    <a:lnTo>
                      <a:pt x="25" y="13"/>
                    </a:lnTo>
                    <a:lnTo>
                      <a:pt x="16" y="21"/>
                    </a:lnTo>
                    <a:lnTo>
                      <a:pt x="13" y="29"/>
                    </a:lnTo>
                    <a:lnTo>
                      <a:pt x="4" y="37"/>
                    </a:lnTo>
                    <a:lnTo>
                      <a:pt x="0" y="46"/>
                    </a:lnTo>
                    <a:lnTo>
                      <a:pt x="0" y="58"/>
                    </a:lnTo>
                    <a:lnTo>
                      <a:pt x="0" y="71"/>
                    </a:lnTo>
                    <a:lnTo>
                      <a:pt x="0" y="80"/>
                    </a:lnTo>
                    <a:lnTo>
                      <a:pt x="0" y="91"/>
                    </a:lnTo>
                    <a:lnTo>
                      <a:pt x="4" y="100"/>
                    </a:lnTo>
                    <a:lnTo>
                      <a:pt x="13" y="112"/>
                    </a:lnTo>
                    <a:lnTo>
                      <a:pt x="16" y="121"/>
                    </a:lnTo>
                    <a:lnTo>
                      <a:pt x="25" y="125"/>
                    </a:lnTo>
                    <a:lnTo>
                      <a:pt x="38" y="134"/>
                    </a:lnTo>
                    <a:lnTo>
                      <a:pt x="45" y="137"/>
                    </a:lnTo>
                    <a:lnTo>
                      <a:pt x="54" y="137"/>
                    </a:lnTo>
                    <a:lnTo>
                      <a:pt x="67" y="137"/>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42" name="Freeform 246">
                <a:extLst>
                  <a:ext uri="{FF2B5EF4-FFF2-40B4-BE49-F238E27FC236}">
                    <a16:creationId xmlns:a16="http://schemas.microsoft.com/office/drawing/2014/main" id="{174D394E-2CF4-45C9-A3EB-210CEBC9A2B8}"/>
                  </a:ext>
                </a:extLst>
              </p:cNvPr>
              <p:cNvSpPr>
                <a:spLocks/>
              </p:cNvSpPr>
              <p:nvPr/>
            </p:nvSpPr>
            <p:spPr bwMode="auto">
              <a:xfrm>
                <a:off x="2814" y="1111"/>
                <a:ext cx="115" cy="116"/>
              </a:xfrm>
              <a:custGeom>
                <a:avLst/>
                <a:gdLst>
                  <a:gd name="T0" fmla="*/ 57 w 577"/>
                  <a:gd name="T1" fmla="*/ 116 h 576"/>
                  <a:gd name="T2" fmla="*/ 67 w 577"/>
                  <a:gd name="T3" fmla="*/ 115 h 576"/>
                  <a:gd name="T4" fmla="*/ 75 w 577"/>
                  <a:gd name="T5" fmla="*/ 113 h 576"/>
                  <a:gd name="T6" fmla="*/ 84 w 577"/>
                  <a:gd name="T7" fmla="*/ 109 h 576"/>
                  <a:gd name="T8" fmla="*/ 91 w 577"/>
                  <a:gd name="T9" fmla="*/ 104 h 576"/>
                  <a:gd name="T10" fmla="*/ 98 w 577"/>
                  <a:gd name="T11" fmla="*/ 99 h 576"/>
                  <a:gd name="T12" fmla="*/ 103 w 577"/>
                  <a:gd name="T13" fmla="*/ 92 h 576"/>
                  <a:gd name="T14" fmla="*/ 108 w 577"/>
                  <a:gd name="T15" fmla="*/ 84 h 576"/>
                  <a:gd name="T16" fmla="*/ 112 w 577"/>
                  <a:gd name="T17" fmla="*/ 76 h 576"/>
                  <a:gd name="T18" fmla="*/ 114 w 577"/>
                  <a:gd name="T19" fmla="*/ 67 h 576"/>
                  <a:gd name="T20" fmla="*/ 115 w 577"/>
                  <a:gd name="T21" fmla="*/ 58 h 576"/>
                  <a:gd name="T22" fmla="*/ 114 w 577"/>
                  <a:gd name="T23" fmla="*/ 48 h 576"/>
                  <a:gd name="T24" fmla="*/ 112 w 577"/>
                  <a:gd name="T25" fmla="*/ 39 h 576"/>
                  <a:gd name="T26" fmla="*/ 108 w 577"/>
                  <a:gd name="T27" fmla="*/ 31 h 576"/>
                  <a:gd name="T28" fmla="*/ 103 w 577"/>
                  <a:gd name="T29" fmla="*/ 23 h 576"/>
                  <a:gd name="T30" fmla="*/ 98 w 577"/>
                  <a:gd name="T31" fmla="*/ 17 h 576"/>
                  <a:gd name="T32" fmla="*/ 91 w 577"/>
                  <a:gd name="T33" fmla="*/ 11 h 576"/>
                  <a:gd name="T34" fmla="*/ 84 w 577"/>
                  <a:gd name="T35" fmla="*/ 6 h 576"/>
                  <a:gd name="T36" fmla="*/ 75 w 577"/>
                  <a:gd name="T37" fmla="*/ 2 h 576"/>
                  <a:gd name="T38" fmla="*/ 67 w 577"/>
                  <a:gd name="T39" fmla="*/ 1 h 576"/>
                  <a:gd name="T40" fmla="*/ 57 w 577"/>
                  <a:gd name="T41" fmla="*/ 0 h 576"/>
                  <a:gd name="T42" fmla="*/ 48 w 577"/>
                  <a:gd name="T43" fmla="*/ 1 h 576"/>
                  <a:gd name="T44" fmla="*/ 39 w 577"/>
                  <a:gd name="T45" fmla="*/ 2 h 576"/>
                  <a:gd name="T46" fmla="*/ 31 w 577"/>
                  <a:gd name="T47" fmla="*/ 6 h 576"/>
                  <a:gd name="T48" fmla="*/ 23 w 577"/>
                  <a:gd name="T49" fmla="*/ 11 h 576"/>
                  <a:gd name="T50" fmla="*/ 17 w 577"/>
                  <a:gd name="T51" fmla="*/ 17 h 576"/>
                  <a:gd name="T52" fmla="*/ 11 w 577"/>
                  <a:gd name="T53" fmla="*/ 23 h 576"/>
                  <a:gd name="T54" fmla="*/ 7 w 577"/>
                  <a:gd name="T55" fmla="*/ 31 h 576"/>
                  <a:gd name="T56" fmla="*/ 3 w 577"/>
                  <a:gd name="T57" fmla="*/ 39 h 576"/>
                  <a:gd name="T58" fmla="*/ 1 w 577"/>
                  <a:gd name="T59" fmla="*/ 48 h 576"/>
                  <a:gd name="T60" fmla="*/ 0 w 577"/>
                  <a:gd name="T61" fmla="*/ 58 h 576"/>
                  <a:gd name="T62" fmla="*/ 1 w 577"/>
                  <a:gd name="T63" fmla="*/ 67 h 576"/>
                  <a:gd name="T64" fmla="*/ 3 w 577"/>
                  <a:gd name="T65" fmla="*/ 76 h 576"/>
                  <a:gd name="T66" fmla="*/ 7 w 577"/>
                  <a:gd name="T67" fmla="*/ 84 h 576"/>
                  <a:gd name="T68" fmla="*/ 11 w 577"/>
                  <a:gd name="T69" fmla="*/ 92 h 576"/>
                  <a:gd name="T70" fmla="*/ 17 w 577"/>
                  <a:gd name="T71" fmla="*/ 99 h 576"/>
                  <a:gd name="T72" fmla="*/ 23 w 577"/>
                  <a:gd name="T73" fmla="*/ 104 h 576"/>
                  <a:gd name="T74" fmla="*/ 31 w 577"/>
                  <a:gd name="T75" fmla="*/ 109 h 576"/>
                  <a:gd name="T76" fmla="*/ 39 w 577"/>
                  <a:gd name="T77" fmla="*/ 113 h 576"/>
                  <a:gd name="T78" fmla="*/ 48 w 577"/>
                  <a:gd name="T79" fmla="*/ 115 h 576"/>
                  <a:gd name="T80" fmla="*/ 57 w 577"/>
                  <a:gd name="T81" fmla="*/ 116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6"/>
                  <a:gd name="T125" fmla="*/ 577 w 577"/>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6">
                    <a:moveTo>
                      <a:pt x="287" y="576"/>
                    </a:moveTo>
                    <a:lnTo>
                      <a:pt x="337" y="571"/>
                    </a:lnTo>
                    <a:lnTo>
                      <a:pt x="378" y="560"/>
                    </a:lnTo>
                    <a:lnTo>
                      <a:pt x="420" y="542"/>
                    </a:lnTo>
                    <a:lnTo>
                      <a:pt x="457" y="517"/>
                    </a:lnTo>
                    <a:lnTo>
                      <a:pt x="490" y="493"/>
                    </a:lnTo>
                    <a:lnTo>
                      <a:pt x="519" y="456"/>
                    </a:lnTo>
                    <a:lnTo>
                      <a:pt x="544" y="418"/>
                    </a:lnTo>
                    <a:lnTo>
                      <a:pt x="561" y="377"/>
                    </a:lnTo>
                    <a:lnTo>
                      <a:pt x="573" y="335"/>
                    </a:lnTo>
                    <a:lnTo>
                      <a:pt x="577" y="286"/>
                    </a:lnTo>
                    <a:lnTo>
                      <a:pt x="573" y="240"/>
                    </a:lnTo>
                    <a:lnTo>
                      <a:pt x="561" y="194"/>
                    </a:lnTo>
                    <a:lnTo>
                      <a:pt x="544" y="153"/>
                    </a:lnTo>
                    <a:lnTo>
                      <a:pt x="519" y="115"/>
                    </a:lnTo>
                    <a:lnTo>
                      <a:pt x="490" y="83"/>
                    </a:lnTo>
                    <a:lnTo>
                      <a:pt x="457" y="54"/>
                    </a:lnTo>
                    <a:lnTo>
                      <a:pt x="420" y="32"/>
                    </a:lnTo>
                    <a:lnTo>
                      <a:pt x="378" y="11"/>
                    </a:lnTo>
                    <a:lnTo>
                      <a:pt x="337" y="3"/>
                    </a:lnTo>
                    <a:lnTo>
                      <a:pt x="287" y="0"/>
                    </a:lnTo>
                    <a:lnTo>
                      <a:pt x="241" y="3"/>
                    </a:lnTo>
                    <a:lnTo>
                      <a:pt x="195" y="11"/>
                    </a:lnTo>
                    <a:lnTo>
                      <a:pt x="154" y="32"/>
                    </a:lnTo>
                    <a:lnTo>
                      <a:pt x="117" y="54"/>
                    </a:lnTo>
                    <a:lnTo>
                      <a:pt x="83" y="83"/>
                    </a:lnTo>
                    <a:lnTo>
                      <a:pt x="54" y="115"/>
                    </a:lnTo>
                    <a:lnTo>
                      <a:pt x="33" y="153"/>
                    </a:lnTo>
                    <a:lnTo>
                      <a:pt x="13" y="194"/>
                    </a:lnTo>
                    <a:lnTo>
                      <a:pt x="4" y="240"/>
                    </a:lnTo>
                    <a:lnTo>
                      <a:pt x="0" y="286"/>
                    </a:lnTo>
                    <a:lnTo>
                      <a:pt x="4" y="335"/>
                    </a:lnTo>
                    <a:lnTo>
                      <a:pt x="13" y="377"/>
                    </a:lnTo>
                    <a:lnTo>
                      <a:pt x="33" y="418"/>
                    </a:lnTo>
                    <a:lnTo>
                      <a:pt x="54" y="456"/>
                    </a:lnTo>
                    <a:lnTo>
                      <a:pt x="83" y="493"/>
                    </a:lnTo>
                    <a:lnTo>
                      <a:pt x="117" y="517"/>
                    </a:lnTo>
                    <a:lnTo>
                      <a:pt x="154" y="542"/>
                    </a:lnTo>
                    <a:lnTo>
                      <a:pt x="195" y="560"/>
                    </a:lnTo>
                    <a:lnTo>
                      <a:pt x="241" y="571"/>
                    </a:lnTo>
                    <a:lnTo>
                      <a:pt x="287" y="57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43" name="Freeform 247">
                <a:extLst>
                  <a:ext uri="{FF2B5EF4-FFF2-40B4-BE49-F238E27FC236}">
                    <a16:creationId xmlns:a16="http://schemas.microsoft.com/office/drawing/2014/main" id="{CD740692-9085-478D-A2CC-B5CAB9F71A80}"/>
                  </a:ext>
                </a:extLst>
              </p:cNvPr>
              <p:cNvSpPr>
                <a:spLocks/>
              </p:cNvSpPr>
              <p:nvPr/>
            </p:nvSpPr>
            <p:spPr bwMode="auto">
              <a:xfrm>
                <a:off x="2814" y="1111"/>
                <a:ext cx="115" cy="116"/>
              </a:xfrm>
              <a:custGeom>
                <a:avLst/>
                <a:gdLst>
                  <a:gd name="T0" fmla="*/ 57 w 577"/>
                  <a:gd name="T1" fmla="*/ 116 h 576"/>
                  <a:gd name="T2" fmla="*/ 67 w 577"/>
                  <a:gd name="T3" fmla="*/ 115 h 576"/>
                  <a:gd name="T4" fmla="*/ 75 w 577"/>
                  <a:gd name="T5" fmla="*/ 113 h 576"/>
                  <a:gd name="T6" fmla="*/ 84 w 577"/>
                  <a:gd name="T7" fmla="*/ 109 h 576"/>
                  <a:gd name="T8" fmla="*/ 91 w 577"/>
                  <a:gd name="T9" fmla="*/ 104 h 576"/>
                  <a:gd name="T10" fmla="*/ 98 w 577"/>
                  <a:gd name="T11" fmla="*/ 99 h 576"/>
                  <a:gd name="T12" fmla="*/ 103 w 577"/>
                  <a:gd name="T13" fmla="*/ 92 h 576"/>
                  <a:gd name="T14" fmla="*/ 108 w 577"/>
                  <a:gd name="T15" fmla="*/ 84 h 576"/>
                  <a:gd name="T16" fmla="*/ 112 w 577"/>
                  <a:gd name="T17" fmla="*/ 76 h 576"/>
                  <a:gd name="T18" fmla="*/ 114 w 577"/>
                  <a:gd name="T19" fmla="*/ 67 h 576"/>
                  <a:gd name="T20" fmla="*/ 115 w 577"/>
                  <a:gd name="T21" fmla="*/ 58 h 576"/>
                  <a:gd name="T22" fmla="*/ 114 w 577"/>
                  <a:gd name="T23" fmla="*/ 48 h 576"/>
                  <a:gd name="T24" fmla="*/ 112 w 577"/>
                  <a:gd name="T25" fmla="*/ 39 h 576"/>
                  <a:gd name="T26" fmla="*/ 108 w 577"/>
                  <a:gd name="T27" fmla="*/ 31 h 576"/>
                  <a:gd name="T28" fmla="*/ 103 w 577"/>
                  <a:gd name="T29" fmla="*/ 23 h 576"/>
                  <a:gd name="T30" fmla="*/ 98 w 577"/>
                  <a:gd name="T31" fmla="*/ 17 h 576"/>
                  <a:gd name="T32" fmla="*/ 91 w 577"/>
                  <a:gd name="T33" fmla="*/ 11 h 576"/>
                  <a:gd name="T34" fmla="*/ 84 w 577"/>
                  <a:gd name="T35" fmla="*/ 6 h 576"/>
                  <a:gd name="T36" fmla="*/ 75 w 577"/>
                  <a:gd name="T37" fmla="*/ 2 h 576"/>
                  <a:gd name="T38" fmla="*/ 67 w 577"/>
                  <a:gd name="T39" fmla="*/ 1 h 576"/>
                  <a:gd name="T40" fmla="*/ 57 w 577"/>
                  <a:gd name="T41" fmla="*/ 0 h 576"/>
                  <a:gd name="T42" fmla="*/ 48 w 577"/>
                  <a:gd name="T43" fmla="*/ 1 h 576"/>
                  <a:gd name="T44" fmla="*/ 39 w 577"/>
                  <a:gd name="T45" fmla="*/ 2 h 576"/>
                  <a:gd name="T46" fmla="*/ 31 w 577"/>
                  <a:gd name="T47" fmla="*/ 6 h 576"/>
                  <a:gd name="T48" fmla="*/ 23 w 577"/>
                  <a:gd name="T49" fmla="*/ 11 h 576"/>
                  <a:gd name="T50" fmla="*/ 17 w 577"/>
                  <a:gd name="T51" fmla="*/ 17 h 576"/>
                  <a:gd name="T52" fmla="*/ 11 w 577"/>
                  <a:gd name="T53" fmla="*/ 23 h 576"/>
                  <a:gd name="T54" fmla="*/ 7 w 577"/>
                  <a:gd name="T55" fmla="*/ 31 h 576"/>
                  <a:gd name="T56" fmla="*/ 3 w 577"/>
                  <a:gd name="T57" fmla="*/ 39 h 576"/>
                  <a:gd name="T58" fmla="*/ 1 w 577"/>
                  <a:gd name="T59" fmla="*/ 48 h 576"/>
                  <a:gd name="T60" fmla="*/ 0 w 577"/>
                  <a:gd name="T61" fmla="*/ 58 h 576"/>
                  <a:gd name="T62" fmla="*/ 1 w 577"/>
                  <a:gd name="T63" fmla="*/ 67 h 576"/>
                  <a:gd name="T64" fmla="*/ 3 w 577"/>
                  <a:gd name="T65" fmla="*/ 76 h 576"/>
                  <a:gd name="T66" fmla="*/ 7 w 577"/>
                  <a:gd name="T67" fmla="*/ 84 h 576"/>
                  <a:gd name="T68" fmla="*/ 11 w 577"/>
                  <a:gd name="T69" fmla="*/ 92 h 576"/>
                  <a:gd name="T70" fmla="*/ 17 w 577"/>
                  <a:gd name="T71" fmla="*/ 99 h 576"/>
                  <a:gd name="T72" fmla="*/ 23 w 577"/>
                  <a:gd name="T73" fmla="*/ 104 h 576"/>
                  <a:gd name="T74" fmla="*/ 31 w 577"/>
                  <a:gd name="T75" fmla="*/ 109 h 576"/>
                  <a:gd name="T76" fmla="*/ 39 w 577"/>
                  <a:gd name="T77" fmla="*/ 113 h 576"/>
                  <a:gd name="T78" fmla="*/ 48 w 577"/>
                  <a:gd name="T79" fmla="*/ 115 h 576"/>
                  <a:gd name="T80" fmla="*/ 57 w 577"/>
                  <a:gd name="T81" fmla="*/ 116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6"/>
                  <a:gd name="T125" fmla="*/ 577 w 577"/>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6">
                    <a:moveTo>
                      <a:pt x="287" y="576"/>
                    </a:moveTo>
                    <a:lnTo>
                      <a:pt x="337" y="571"/>
                    </a:lnTo>
                    <a:lnTo>
                      <a:pt x="378" y="560"/>
                    </a:lnTo>
                    <a:lnTo>
                      <a:pt x="420" y="542"/>
                    </a:lnTo>
                    <a:lnTo>
                      <a:pt x="457" y="517"/>
                    </a:lnTo>
                    <a:lnTo>
                      <a:pt x="490" y="493"/>
                    </a:lnTo>
                    <a:lnTo>
                      <a:pt x="519" y="456"/>
                    </a:lnTo>
                    <a:lnTo>
                      <a:pt x="544" y="418"/>
                    </a:lnTo>
                    <a:lnTo>
                      <a:pt x="561" y="377"/>
                    </a:lnTo>
                    <a:lnTo>
                      <a:pt x="573" y="335"/>
                    </a:lnTo>
                    <a:lnTo>
                      <a:pt x="577" y="286"/>
                    </a:lnTo>
                    <a:lnTo>
                      <a:pt x="573" y="240"/>
                    </a:lnTo>
                    <a:lnTo>
                      <a:pt x="561" y="194"/>
                    </a:lnTo>
                    <a:lnTo>
                      <a:pt x="544" y="153"/>
                    </a:lnTo>
                    <a:lnTo>
                      <a:pt x="519" y="115"/>
                    </a:lnTo>
                    <a:lnTo>
                      <a:pt x="490" y="83"/>
                    </a:lnTo>
                    <a:lnTo>
                      <a:pt x="457" y="54"/>
                    </a:lnTo>
                    <a:lnTo>
                      <a:pt x="420" y="32"/>
                    </a:lnTo>
                    <a:lnTo>
                      <a:pt x="378" y="11"/>
                    </a:lnTo>
                    <a:lnTo>
                      <a:pt x="337" y="3"/>
                    </a:lnTo>
                    <a:lnTo>
                      <a:pt x="287" y="0"/>
                    </a:lnTo>
                    <a:lnTo>
                      <a:pt x="241" y="3"/>
                    </a:lnTo>
                    <a:lnTo>
                      <a:pt x="195" y="11"/>
                    </a:lnTo>
                    <a:lnTo>
                      <a:pt x="154" y="32"/>
                    </a:lnTo>
                    <a:lnTo>
                      <a:pt x="117" y="54"/>
                    </a:lnTo>
                    <a:lnTo>
                      <a:pt x="83" y="83"/>
                    </a:lnTo>
                    <a:lnTo>
                      <a:pt x="54" y="115"/>
                    </a:lnTo>
                    <a:lnTo>
                      <a:pt x="33" y="153"/>
                    </a:lnTo>
                    <a:lnTo>
                      <a:pt x="13" y="194"/>
                    </a:lnTo>
                    <a:lnTo>
                      <a:pt x="4" y="240"/>
                    </a:lnTo>
                    <a:lnTo>
                      <a:pt x="0" y="286"/>
                    </a:lnTo>
                    <a:lnTo>
                      <a:pt x="4" y="335"/>
                    </a:lnTo>
                    <a:lnTo>
                      <a:pt x="13" y="377"/>
                    </a:lnTo>
                    <a:lnTo>
                      <a:pt x="33" y="418"/>
                    </a:lnTo>
                    <a:lnTo>
                      <a:pt x="54" y="456"/>
                    </a:lnTo>
                    <a:lnTo>
                      <a:pt x="83" y="493"/>
                    </a:lnTo>
                    <a:lnTo>
                      <a:pt x="117" y="517"/>
                    </a:lnTo>
                    <a:lnTo>
                      <a:pt x="154" y="542"/>
                    </a:lnTo>
                    <a:lnTo>
                      <a:pt x="195" y="560"/>
                    </a:lnTo>
                    <a:lnTo>
                      <a:pt x="241" y="571"/>
                    </a:lnTo>
                    <a:lnTo>
                      <a:pt x="287"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344" name="Freeform 248">
                <a:extLst>
                  <a:ext uri="{FF2B5EF4-FFF2-40B4-BE49-F238E27FC236}">
                    <a16:creationId xmlns:a16="http://schemas.microsoft.com/office/drawing/2014/main" id="{A014FE1B-8CD5-4B65-A33E-40418C12A3D7}"/>
                  </a:ext>
                </a:extLst>
              </p:cNvPr>
              <p:cNvSpPr>
                <a:spLocks/>
              </p:cNvSpPr>
              <p:nvPr/>
            </p:nvSpPr>
            <p:spPr bwMode="auto">
              <a:xfrm>
                <a:off x="2814" y="1111"/>
                <a:ext cx="115" cy="116"/>
              </a:xfrm>
              <a:custGeom>
                <a:avLst/>
                <a:gdLst>
                  <a:gd name="T0" fmla="*/ 57 w 577"/>
                  <a:gd name="T1" fmla="*/ 116 h 576"/>
                  <a:gd name="T2" fmla="*/ 67 w 577"/>
                  <a:gd name="T3" fmla="*/ 115 h 576"/>
                  <a:gd name="T4" fmla="*/ 75 w 577"/>
                  <a:gd name="T5" fmla="*/ 113 h 576"/>
                  <a:gd name="T6" fmla="*/ 84 w 577"/>
                  <a:gd name="T7" fmla="*/ 109 h 576"/>
                  <a:gd name="T8" fmla="*/ 91 w 577"/>
                  <a:gd name="T9" fmla="*/ 104 h 576"/>
                  <a:gd name="T10" fmla="*/ 98 w 577"/>
                  <a:gd name="T11" fmla="*/ 99 h 576"/>
                  <a:gd name="T12" fmla="*/ 103 w 577"/>
                  <a:gd name="T13" fmla="*/ 92 h 576"/>
                  <a:gd name="T14" fmla="*/ 108 w 577"/>
                  <a:gd name="T15" fmla="*/ 84 h 576"/>
                  <a:gd name="T16" fmla="*/ 112 w 577"/>
                  <a:gd name="T17" fmla="*/ 76 h 576"/>
                  <a:gd name="T18" fmla="*/ 114 w 577"/>
                  <a:gd name="T19" fmla="*/ 67 h 576"/>
                  <a:gd name="T20" fmla="*/ 115 w 577"/>
                  <a:gd name="T21" fmla="*/ 58 h 576"/>
                  <a:gd name="T22" fmla="*/ 114 w 577"/>
                  <a:gd name="T23" fmla="*/ 48 h 576"/>
                  <a:gd name="T24" fmla="*/ 112 w 577"/>
                  <a:gd name="T25" fmla="*/ 39 h 576"/>
                  <a:gd name="T26" fmla="*/ 108 w 577"/>
                  <a:gd name="T27" fmla="*/ 31 h 576"/>
                  <a:gd name="T28" fmla="*/ 103 w 577"/>
                  <a:gd name="T29" fmla="*/ 23 h 576"/>
                  <a:gd name="T30" fmla="*/ 98 w 577"/>
                  <a:gd name="T31" fmla="*/ 17 h 576"/>
                  <a:gd name="T32" fmla="*/ 91 w 577"/>
                  <a:gd name="T33" fmla="*/ 11 h 576"/>
                  <a:gd name="T34" fmla="*/ 84 w 577"/>
                  <a:gd name="T35" fmla="*/ 6 h 576"/>
                  <a:gd name="T36" fmla="*/ 75 w 577"/>
                  <a:gd name="T37" fmla="*/ 2 h 576"/>
                  <a:gd name="T38" fmla="*/ 67 w 577"/>
                  <a:gd name="T39" fmla="*/ 1 h 576"/>
                  <a:gd name="T40" fmla="*/ 57 w 577"/>
                  <a:gd name="T41" fmla="*/ 0 h 576"/>
                  <a:gd name="T42" fmla="*/ 48 w 577"/>
                  <a:gd name="T43" fmla="*/ 1 h 576"/>
                  <a:gd name="T44" fmla="*/ 39 w 577"/>
                  <a:gd name="T45" fmla="*/ 2 h 576"/>
                  <a:gd name="T46" fmla="*/ 31 w 577"/>
                  <a:gd name="T47" fmla="*/ 6 h 576"/>
                  <a:gd name="T48" fmla="*/ 23 w 577"/>
                  <a:gd name="T49" fmla="*/ 11 h 576"/>
                  <a:gd name="T50" fmla="*/ 17 w 577"/>
                  <a:gd name="T51" fmla="*/ 17 h 576"/>
                  <a:gd name="T52" fmla="*/ 11 w 577"/>
                  <a:gd name="T53" fmla="*/ 23 h 576"/>
                  <a:gd name="T54" fmla="*/ 7 w 577"/>
                  <a:gd name="T55" fmla="*/ 31 h 576"/>
                  <a:gd name="T56" fmla="*/ 3 w 577"/>
                  <a:gd name="T57" fmla="*/ 39 h 576"/>
                  <a:gd name="T58" fmla="*/ 1 w 577"/>
                  <a:gd name="T59" fmla="*/ 48 h 576"/>
                  <a:gd name="T60" fmla="*/ 0 w 577"/>
                  <a:gd name="T61" fmla="*/ 58 h 576"/>
                  <a:gd name="T62" fmla="*/ 1 w 577"/>
                  <a:gd name="T63" fmla="*/ 67 h 576"/>
                  <a:gd name="T64" fmla="*/ 3 w 577"/>
                  <a:gd name="T65" fmla="*/ 76 h 576"/>
                  <a:gd name="T66" fmla="*/ 7 w 577"/>
                  <a:gd name="T67" fmla="*/ 84 h 576"/>
                  <a:gd name="T68" fmla="*/ 11 w 577"/>
                  <a:gd name="T69" fmla="*/ 92 h 576"/>
                  <a:gd name="T70" fmla="*/ 17 w 577"/>
                  <a:gd name="T71" fmla="*/ 99 h 576"/>
                  <a:gd name="T72" fmla="*/ 23 w 577"/>
                  <a:gd name="T73" fmla="*/ 104 h 576"/>
                  <a:gd name="T74" fmla="*/ 31 w 577"/>
                  <a:gd name="T75" fmla="*/ 109 h 576"/>
                  <a:gd name="T76" fmla="*/ 39 w 577"/>
                  <a:gd name="T77" fmla="*/ 113 h 576"/>
                  <a:gd name="T78" fmla="*/ 48 w 577"/>
                  <a:gd name="T79" fmla="*/ 115 h 576"/>
                  <a:gd name="T80" fmla="*/ 57 w 577"/>
                  <a:gd name="T81" fmla="*/ 116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6"/>
                  <a:gd name="T125" fmla="*/ 577 w 577"/>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6">
                    <a:moveTo>
                      <a:pt x="287" y="576"/>
                    </a:moveTo>
                    <a:lnTo>
                      <a:pt x="337" y="571"/>
                    </a:lnTo>
                    <a:lnTo>
                      <a:pt x="378" y="560"/>
                    </a:lnTo>
                    <a:lnTo>
                      <a:pt x="420" y="542"/>
                    </a:lnTo>
                    <a:lnTo>
                      <a:pt x="457" y="517"/>
                    </a:lnTo>
                    <a:lnTo>
                      <a:pt x="490" y="493"/>
                    </a:lnTo>
                    <a:lnTo>
                      <a:pt x="519" y="456"/>
                    </a:lnTo>
                    <a:lnTo>
                      <a:pt x="544" y="418"/>
                    </a:lnTo>
                    <a:lnTo>
                      <a:pt x="561" y="377"/>
                    </a:lnTo>
                    <a:lnTo>
                      <a:pt x="573" y="335"/>
                    </a:lnTo>
                    <a:lnTo>
                      <a:pt x="577" y="286"/>
                    </a:lnTo>
                    <a:lnTo>
                      <a:pt x="573" y="240"/>
                    </a:lnTo>
                    <a:lnTo>
                      <a:pt x="561" y="194"/>
                    </a:lnTo>
                    <a:lnTo>
                      <a:pt x="544" y="153"/>
                    </a:lnTo>
                    <a:lnTo>
                      <a:pt x="519" y="115"/>
                    </a:lnTo>
                    <a:lnTo>
                      <a:pt x="490" y="83"/>
                    </a:lnTo>
                    <a:lnTo>
                      <a:pt x="457" y="54"/>
                    </a:lnTo>
                    <a:lnTo>
                      <a:pt x="420" y="32"/>
                    </a:lnTo>
                    <a:lnTo>
                      <a:pt x="378" y="11"/>
                    </a:lnTo>
                    <a:lnTo>
                      <a:pt x="337" y="3"/>
                    </a:lnTo>
                    <a:lnTo>
                      <a:pt x="287" y="0"/>
                    </a:lnTo>
                    <a:lnTo>
                      <a:pt x="241" y="3"/>
                    </a:lnTo>
                    <a:lnTo>
                      <a:pt x="195" y="11"/>
                    </a:lnTo>
                    <a:lnTo>
                      <a:pt x="154" y="32"/>
                    </a:lnTo>
                    <a:lnTo>
                      <a:pt x="117" y="54"/>
                    </a:lnTo>
                    <a:lnTo>
                      <a:pt x="83" y="83"/>
                    </a:lnTo>
                    <a:lnTo>
                      <a:pt x="54" y="115"/>
                    </a:lnTo>
                    <a:lnTo>
                      <a:pt x="33" y="153"/>
                    </a:lnTo>
                    <a:lnTo>
                      <a:pt x="13" y="194"/>
                    </a:lnTo>
                    <a:lnTo>
                      <a:pt x="4" y="240"/>
                    </a:lnTo>
                    <a:lnTo>
                      <a:pt x="0" y="286"/>
                    </a:lnTo>
                    <a:lnTo>
                      <a:pt x="4" y="335"/>
                    </a:lnTo>
                    <a:lnTo>
                      <a:pt x="13" y="377"/>
                    </a:lnTo>
                    <a:lnTo>
                      <a:pt x="33" y="418"/>
                    </a:lnTo>
                    <a:lnTo>
                      <a:pt x="54" y="456"/>
                    </a:lnTo>
                    <a:lnTo>
                      <a:pt x="83" y="493"/>
                    </a:lnTo>
                    <a:lnTo>
                      <a:pt x="117" y="517"/>
                    </a:lnTo>
                    <a:lnTo>
                      <a:pt x="154" y="542"/>
                    </a:lnTo>
                    <a:lnTo>
                      <a:pt x="195" y="560"/>
                    </a:lnTo>
                    <a:lnTo>
                      <a:pt x="241" y="571"/>
                    </a:lnTo>
                    <a:lnTo>
                      <a:pt x="287"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345" name="Freeform 249">
                <a:extLst>
                  <a:ext uri="{FF2B5EF4-FFF2-40B4-BE49-F238E27FC236}">
                    <a16:creationId xmlns:a16="http://schemas.microsoft.com/office/drawing/2014/main" id="{6DE84BE2-BAFD-4231-866A-C242A293FC8D}"/>
                  </a:ext>
                </a:extLst>
              </p:cNvPr>
              <p:cNvSpPr>
                <a:spLocks/>
              </p:cNvSpPr>
              <p:nvPr/>
            </p:nvSpPr>
            <p:spPr bwMode="auto">
              <a:xfrm>
                <a:off x="2829" y="1120"/>
                <a:ext cx="62" cy="60"/>
              </a:xfrm>
              <a:custGeom>
                <a:avLst/>
                <a:gdLst>
                  <a:gd name="T0" fmla="*/ 31 w 307"/>
                  <a:gd name="T1" fmla="*/ 60 h 303"/>
                  <a:gd name="T2" fmla="*/ 36 w 307"/>
                  <a:gd name="T3" fmla="*/ 60 h 303"/>
                  <a:gd name="T4" fmla="*/ 41 w 307"/>
                  <a:gd name="T5" fmla="*/ 58 h 303"/>
                  <a:gd name="T6" fmla="*/ 45 w 307"/>
                  <a:gd name="T7" fmla="*/ 57 h 303"/>
                  <a:gd name="T8" fmla="*/ 49 w 307"/>
                  <a:gd name="T9" fmla="*/ 54 h 303"/>
                  <a:gd name="T10" fmla="*/ 53 w 307"/>
                  <a:gd name="T11" fmla="*/ 51 h 303"/>
                  <a:gd name="T12" fmla="*/ 56 w 307"/>
                  <a:gd name="T13" fmla="*/ 48 h 303"/>
                  <a:gd name="T14" fmla="*/ 59 w 307"/>
                  <a:gd name="T15" fmla="*/ 44 h 303"/>
                  <a:gd name="T16" fmla="*/ 60 w 307"/>
                  <a:gd name="T17" fmla="*/ 39 h 303"/>
                  <a:gd name="T18" fmla="*/ 61 w 307"/>
                  <a:gd name="T19" fmla="*/ 35 h 303"/>
                  <a:gd name="T20" fmla="*/ 62 w 307"/>
                  <a:gd name="T21" fmla="*/ 30 h 303"/>
                  <a:gd name="T22" fmla="*/ 61 w 307"/>
                  <a:gd name="T23" fmla="*/ 25 h 303"/>
                  <a:gd name="T24" fmla="*/ 60 w 307"/>
                  <a:gd name="T25" fmla="*/ 20 h 303"/>
                  <a:gd name="T26" fmla="*/ 59 w 307"/>
                  <a:gd name="T27" fmla="*/ 16 h 303"/>
                  <a:gd name="T28" fmla="*/ 56 w 307"/>
                  <a:gd name="T29" fmla="*/ 12 h 303"/>
                  <a:gd name="T30" fmla="*/ 53 w 307"/>
                  <a:gd name="T31" fmla="*/ 9 h 303"/>
                  <a:gd name="T32" fmla="*/ 49 w 307"/>
                  <a:gd name="T33" fmla="*/ 6 h 303"/>
                  <a:gd name="T34" fmla="*/ 45 w 307"/>
                  <a:gd name="T35" fmla="*/ 3 h 303"/>
                  <a:gd name="T36" fmla="*/ 41 w 307"/>
                  <a:gd name="T37" fmla="*/ 2 h 303"/>
                  <a:gd name="T38" fmla="*/ 36 w 307"/>
                  <a:gd name="T39" fmla="*/ 0 h 303"/>
                  <a:gd name="T40" fmla="*/ 31 w 307"/>
                  <a:gd name="T41" fmla="*/ 0 h 303"/>
                  <a:gd name="T42" fmla="*/ 26 w 307"/>
                  <a:gd name="T43" fmla="*/ 0 h 303"/>
                  <a:gd name="T44" fmla="*/ 21 w 307"/>
                  <a:gd name="T45" fmla="*/ 2 h 303"/>
                  <a:gd name="T46" fmla="*/ 17 w 307"/>
                  <a:gd name="T47" fmla="*/ 3 h 303"/>
                  <a:gd name="T48" fmla="*/ 13 w 307"/>
                  <a:gd name="T49" fmla="*/ 6 h 303"/>
                  <a:gd name="T50" fmla="*/ 9 w 307"/>
                  <a:gd name="T51" fmla="*/ 9 h 303"/>
                  <a:gd name="T52" fmla="*/ 6 w 307"/>
                  <a:gd name="T53" fmla="*/ 12 h 303"/>
                  <a:gd name="T54" fmla="*/ 3 w 307"/>
                  <a:gd name="T55" fmla="*/ 16 h 303"/>
                  <a:gd name="T56" fmla="*/ 2 w 307"/>
                  <a:gd name="T57" fmla="*/ 20 h 303"/>
                  <a:gd name="T58" fmla="*/ 1 w 307"/>
                  <a:gd name="T59" fmla="*/ 25 h 303"/>
                  <a:gd name="T60" fmla="*/ 0 w 307"/>
                  <a:gd name="T61" fmla="*/ 30 h 303"/>
                  <a:gd name="T62" fmla="*/ 1 w 307"/>
                  <a:gd name="T63" fmla="*/ 35 h 303"/>
                  <a:gd name="T64" fmla="*/ 2 w 307"/>
                  <a:gd name="T65" fmla="*/ 39 h 303"/>
                  <a:gd name="T66" fmla="*/ 3 w 307"/>
                  <a:gd name="T67" fmla="*/ 44 h 303"/>
                  <a:gd name="T68" fmla="*/ 6 w 307"/>
                  <a:gd name="T69" fmla="*/ 48 h 303"/>
                  <a:gd name="T70" fmla="*/ 9 w 307"/>
                  <a:gd name="T71" fmla="*/ 51 h 303"/>
                  <a:gd name="T72" fmla="*/ 13 w 307"/>
                  <a:gd name="T73" fmla="*/ 54 h 303"/>
                  <a:gd name="T74" fmla="*/ 17 w 307"/>
                  <a:gd name="T75" fmla="*/ 57 h 303"/>
                  <a:gd name="T76" fmla="*/ 21 w 307"/>
                  <a:gd name="T77" fmla="*/ 58 h 303"/>
                  <a:gd name="T78" fmla="*/ 26 w 307"/>
                  <a:gd name="T79" fmla="*/ 60 h 303"/>
                  <a:gd name="T80" fmla="*/ 31 w 307"/>
                  <a:gd name="T81" fmla="*/ 60 h 3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7"/>
                  <a:gd name="T124" fmla="*/ 0 h 303"/>
                  <a:gd name="T125" fmla="*/ 307 w 307"/>
                  <a:gd name="T126" fmla="*/ 303 h 30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7" h="303">
                    <a:moveTo>
                      <a:pt x="154" y="303"/>
                    </a:moveTo>
                    <a:lnTo>
                      <a:pt x="179" y="303"/>
                    </a:lnTo>
                    <a:lnTo>
                      <a:pt x="204" y="294"/>
                    </a:lnTo>
                    <a:lnTo>
                      <a:pt x="224" y="286"/>
                    </a:lnTo>
                    <a:lnTo>
                      <a:pt x="245" y="274"/>
                    </a:lnTo>
                    <a:lnTo>
                      <a:pt x="262" y="257"/>
                    </a:lnTo>
                    <a:lnTo>
                      <a:pt x="278" y="240"/>
                    </a:lnTo>
                    <a:lnTo>
                      <a:pt x="291" y="220"/>
                    </a:lnTo>
                    <a:lnTo>
                      <a:pt x="299" y="199"/>
                    </a:lnTo>
                    <a:lnTo>
                      <a:pt x="303" y="178"/>
                    </a:lnTo>
                    <a:lnTo>
                      <a:pt x="307" y="153"/>
                    </a:lnTo>
                    <a:lnTo>
                      <a:pt x="303" y="128"/>
                    </a:lnTo>
                    <a:lnTo>
                      <a:pt x="299" y="103"/>
                    </a:lnTo>
                    <a:lnTo>
                      <a:pt x="291" y="83"/>
                    </a:lnTo>
                    <a:lnTo>
                      <a:pt x="278" y="62"/>
                    </a:lnTo>
                    <a:lnTo>
                      <a:pt x="262" y="45"/>
                    </a:lnTo>
                    <a:lnTo>
                      <a:pt x="245" y="29"/>
                    </a:lnTo>
                    <a:lnTo>
                      <a:pt x="224" y="16"/>
                    </a:lnTo>
                    <a:lnTo>
                      <a:pt x="204" y="8"/>
                    </a:lnTo>
                    <a:lnTo>
                      <a:pt x="179" y="0"/>
                    </a:lnTo>
                    <a:lnTo>
                      <a:pt x="154" y="0"/>
                    </a:lnTo>
                    <a:lnTo>
                      <a:pt x="129" y="0"/>
                    </a:lnTo>
                    <a:lnTo>
                      <a:pt x="104" y="8"/>
                    </a:lnTo>
                    <a:lnTo>
                      <a:pt x="83" y="16"/>
                    </a:lnTo>
                    <a:lnTo>
                      <a:pt x="62" y="29"/>
                    </a:lnTo>
                    <a:lnTo>
                      <a:pt x="46" y="45"/>
                    </a:lnTo>
                    <a:lnTo>
                      <a:pt x="29" y="62"/>
                    </a:lnTo>
                    <a:lnTo>
                      <a:pt x="17" y="83"/>
                    </a:lnTo>
                    <a:lnTo>
                      <a:pt x="8" y="103"/>
                    </a:lnTo>
                    <a:lnTo>
                      <a:pt x="4" y="128"/>
                    </a:lnTo>
                    <a:lnTo>
                      <a:pt x="0" y="153"/>
                    </a:lnTo>
                    <a:lnTo>
                      <a:pt x="4" y="178"/>
                    </a:lnTo>
                    <a:lnTo>
                      <a:pt x="8" y="199"/>
                    </a:lnTo>
                    <a:lnTo>
                      <a:pt x="17" y="220"/>
                    </a:lnTo>
                    <a:lnTo>
                      <a:pt x="29" y="240"/>
                    </a:lnTo>
                    <a:lnTo>
                      <a:pt x="46" y="257"/>
                    </a:lnTo>
                    <a:lnTo>
                      <a:pt x="62" y="274"/>
                    </a:lnTo>
                    <a:lnTo>
                      <a:pt x="83" y="286"/>
                    </a:lnTo>
                    <a:lnTo>
                      <a:pt x="104" y="294"/>
                    </a:lnTo>
                    <a:lnTo>
                      <a:pt x="129" y="303"/>
                    </a:lnTo>
                    <a:lnTo>
                      <a:pt x="154" y="303"/>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46" name="Freeform 250">
                <a:extLst>
                  <a:ext uri="{FF2B5EF4-FFF2-40B4-BE49-F238E27FC236}">
                    <a16:creationId xmlns:a16="http://schemas.microsoft.com/office/drawing/2014/main" id="{2E577A20-7B59-4087-8A88-A24D66A977F0}"/>
                  </a:ext>
                </a:extLst>
              </p:cNvPr>
              <p:cNvSpPr>
                <a:spLocks/>
              </p:cNvSpPr>
              <p:nvPr/>
            </p:nvSpPr>
            <p:spPr bwMode="auto">
              <a:xfrm>
                <a:off x="2832" y="1120"/>
                <a:ext cx="54" cy="54"/>
              </a:xfrm>
              <a:custGeom>
                <a:avLst/>
                <a:gdLst>
                  <a:gd name="T0" fmla="*/ 27 w 270"/>
                  <a:gd name="T1" fmla="*/ 54 h 270"/>
                  <a:gd name="T2" fmla="*/ 31 w 270"/>
                  <a:gd name="T3" fmla="*/ 54 h 270"/>
                  <a:gd name="T4" fmla="*/ 36 w 270"/>
                  <a:gd name="T5" fmla="*/ 53 h 270"/>
                  <a:gd name="T6" fmla="*/ 40 w 270"/>
                  <a:gd name="T7" fmla="*/ 51 h 270"/>
                  <a:gd name="T8" fmla="*/ 43 w 270"/>
                  <a:gd name="T9" fmla="*/ 49 h 270"/>
                  <a:gd name="T10" fmla="*/ 46 w 270"/>
                  <a:gd name="T11" fmla="*/ 46 h 270"/>
                  <a:gd name="T12" fmla="*/ 49 w 270"/>
                  <a:gd name="T13" fmla="*/ 43 h 270"/>
                  <a:gd name="T14" fmla="*/ 51 w 270"/>
                  <a:gd name="T15" fmla="*/ 40 h 270"/>
                  <a:gd name="T16" fmla="*/ 53 w 270"/>
                  <a:gd name="T17" fmla="*/ 36 h 270"/>
                  <a:gd name="T18" fmla="*/ 54 w 270"/>
                  <a:gd name="T19" fmla="*/ 31 h 270"/>
                  <a:gd name="T20" fmla="*/ 54 w 270"/>
                  <a:gd name="T21" fmla="*/ 27 h 270"/>
                  <a:gd name="T22" fmla="*/ 54 w 270"/>
                  <a:gd name="T23" fmla="*/ 23 h 270"/>
                  <a:gd name="T24" fmla="*/ 53 w 270"/>
                  <a:gd name="T25" fmla="*/ 18 h 270"/>
                  <a:gd name="T26" fmla="*/ 51 w 270"/>
                  <a:gd name="T27" fmla="*/ 15 h 270"/>
                  <a:gd name="T28" fmla="*/ 49 w 270"/>
                  <a:gd name="T29" fmla="*/ 12 h 270"/>
                  <a:gd name="T30" fmla="*/ 46 w 270"/>
                  <a:gd name="T31" fmla="*/ 8 h 270"/>
                  <a:gd name="T32" fmla="*/ 43 w 270"/>
                  <a:gd name="T33" fmla="*/ 5 h 270"/>
                  <a:gd name="T34" fmla="*/ 40 w 270"/>
                  <a:gd name="T35" fmla="*/ 3 h 270"/>
                  <a:gd name="T36" fmla="*/ 36 w 270"/>
                  <a:gd name="T37" fmla="*/ 2 h 270"/>
                  <a:gd name="T38" fmla="*/ 31 w 270"/>
                  <a:gd name="T39" fmla="*/ 1 h 270"/>
                  <a:gd name="T40" fmla="*/ 27 w 270"/>
                  <a:gd name="T41" fmla="*/ 0 h 270"/>
                  <a:gd name="T42" fmla="*/ 22 w 270"/>
                  <a:gd name="T43" fmla="*/ 1 h 270"/>
                  <a:gd name="T44" fmla="*/ 18 w 270"/>
                  <a:gd name="T45" fmla="*/ 2 h 270"/>
                  <a:gd name="T46" fmla="*/ 15 w 270"/>
                  <a:gd name="T47" fmla="*/ 3 h 270"/>
                  <a:gd name="T48" fmla="*/ 11 w 270"/>
                  <a:gd name="T49" fmla="*/ 5 h 270"/>
                  <a:gd name="T50" fmla="*/ 8 w 270"/>
                  <a:gd name="T51" fmla="*/ 8 h 270"/>
                  <a:gd name="T52" fmla="*/ 5 w 270"/>
                  <a:gd name="T53" fmla="*/ 11 h 270"/>
                  <a:gd name="T54" fmla="*/ 3 w 270"/>
                  <a:gd name="T55" fmla="*/ 15 h 270"/>
                  <a:gd name="T56" fmla="*/ 2 w 270"/>
                  <a:gd name="T57" fmla="*/ 18 h 270"/>
                  <a:gd name="T58" fmla="*/ 0 w 270"/>
                  <a:gd name="T59" fmla="*/ 22 h 270"/>
                  <a:gd name="T60" fmla="*/ 0 w 270"/>
                  <a:gd name="T61" fmla="*/ 27 h 270"/>
                  <a:gd name="T62" fmla="*/ 0 w 270"/>
                  <a:gd name="T63" fmla="*/ 28 h 270"/>
                  <a:gd name="T64" fmla="*/ 0 w 270"/>
                  <a:gd name="T65" fmla="*/ 29 h 270"/>
                  <a:gd name="T66" fmla="*/ 1 w 270"/>
                  <a:gd name="T67" fmla="*/ 33 h 270"/>
                  <a:gd name="T68" fmla="*/ 2 w 270"/>
                  <a:gd name="T69" fmla="*/ 36 h 270"/>
                  <a:gd name="T70" fmla="*/ 3 w 270"/>
                  <a:gd name="T71" fmla="*/ 41 h 270"/>
                  <a:gd name="T72" fmla="*/ 6 w 270"/>
                  <a:gd name="T73" fmla="*/ 44 h 270"/>
                  <a:gd name="T74" fmla="*/ 8 w 270"/>
                  <a:gd name="T75" fmla="*/ 46 h 270"/>
                  <a:gd name="T76" fmla="*/ 12 w 270"/>
                  <a:gd name="T77" fmla="*/ 50 h 270"/>
                  <a:gd name="T78" fmla="*/ 15 w 270"/>
                  <a:gd name="T79" fmla="*/ 51 h 270"/>
                  <a:gd name="T80" fmla="*/ 19 w 270"/>
                  <a:gd name="T81" fmla="*/ 53 h 270"/>
                  <a:gd name="T82" fmla="*/ 23 w 270"/>
                  <a:gd name="T83" fmla="*/ 54 h 270"/>
                  <a:gd name="T84" fmla="*/ 27 w 270"/>
                  <a:gd name="T85" fmla="*/ 54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0"/>
                  <a:gd name="T131" fmla="*/ 270 w 270"/>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0">
                    <a:moveTo>
                      <a:pt x="137" y="270"/>
                    </a:moveTo>
                    <a:lnTo>
                      <a:pt x="157" y="270"/>
                    </a:lnTo>
                    <a:lnTo>
                      <a:pt x="178" y="265"/>
                    </a:lnTo>
                    <a:lnTo>
                      <a:pt x="199" y="257"/>
                    </a:lnTo>
                    <a:lnTo>
                      <a:pt x="216" y="245"/>
                    </a:lnTo>
                    <a:lnTo>
                      <a:pt x="232" y="232"/>
                    </a:lnTo>
                    <a:lnTo>
                      <a:pt x="245" y="216"/>
                    </a:lnTo>
                    <a:lnTo>
                      <a:pt x="257" y="200"/>
                    </a:lnTo>
                    <a:lnTo>
                      <a:pt x="265" y="178"/>
                    </a:lnTo>
                    <a:lnTo>
                      <a:pt x="270" y="157"/>
                    </a:lnTo>
                    <a:lnTo>
                      <a:pt x="270" y="137"/>
                    </a:lnTo>
                    <a:lnTo>
                      <a:pt x="270" y="116"/>
                    </a:lnTo>
                    <a:lnTo>
                      <a:pt x="265" y="92"/>
                    </a:lnTo>
                    <a:lnTo>
                      <a:pt x="257" y="74"/>
                    </a:lnTo>
                    <a:lnTo>
                      <a:pt x="245" y="58"/>
                    </a:lnTo>
                    <a:lnTo>
                      <a:pt x="232" y="41"/>
                    </a:lnTo>
                    <a:lnTo>
                      <a:pt x="216" y="25"/>
                    </a:lnTo>
                    <a:lnTo>
                      <a:pt x="199" y="16"/>
                    </a:lnTo>
                    <a:lnTo>
                      <a:pt x="178" y="9"/>
                    </a:lnTo>
                    <a:lnTo>
                      <a:pt x="157" y="4"/>
                    </a:lnTo>
                    <a:lnTo>
                      <a:pt x="137" y="0"/>
                    </a:lnTo>
                    <a:lnTo>
                      <a:pt x="112" y="4"/>
                    </a:lnTo>
                    <a:lnTo>
                      <a:pt x="91" y="9"/>
                    </a:lnTo>
                    <a:lnTo>
                      <a:pt x="74" y="16"/>
                    </a:lnTo>
                    <a:lnTo>
                      <a:pt x="54" y="25"/>
                    </a:lnTo>
                    <a:lnTo>
                      <a:pt x="41" y="41"/>
                    </a:lnTo>
                    <a:lnTo>
                      <a:pt x="25" y="54"/>
                    </a:lnTo>
                    <a:lnTo>
                      <a:pt x="16" y="74"/>
                    </a:lnTo>
                    <a:lnTo>
                      <a:pt x="8" y="92"/>
                    </a:lnTo>
                    <a:lnTo>
                      <a:pt x="0" y="112"/>
                    </a:lnTo>
                    <a:lnTo>
                      <a:pt x="0" y="137"/>
                    </a:lnTo>
                    <a:lnTo>
                      <a:pt x="0" y="141"/>
                    </a:lnTo>
                    <a:lnTo>
                      <a:pt x="0" y="146"/>
                    </a:lnTo>
                    <a:lnTo>
                      <a:pt x="4" y="166"/>
                    </a:lnTo>
                    <a:lnTo>
                      <a:pt x="8" y="182"/>
                    </a:lnTo>
                    <a:lnTo>
                      <a:pt x="16" y="203"/>
                    </a:lnTo>
                    <a:lnTo>
                      <a:pt x="29" y="220"/>
                    </a:lnTo>
                    <a:lnTo>
                      <a:pt x="41" y="232"/>
                    </a:lnTo>
                    <a:lnTo>
                      <a:pt x="58" y="249"/>
                    </a:lnTo>
                    <a:lnTo>
                      <a:pt x="74" y="257"/>
                    </a:lnTo>
                    <a:lnTo>
                      <a:pt x="95" y="265"/>
                    </a:lnTo>
                    <a:lnTo>
                      <a:pt x="116" y="270"/>
                    </a:lnTo>
                    <a:lnTo>
                      <a:pt x="137" y="270"/>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47" name="Freeform 251">
                <a:extLst>
                  <a:ext uri="{FF2B5EF4-FFF2-40B4-BE49-F238E27FC236}">
                    <a16:creationId xmlns:a16="http://schemas.microsoft.com/office/drawing/2014/main" id="{7E3E7A6E-F0F6-4D30-8C52-B6E4C0B360C0}"/>
                  </a:ext>
                </a:extLst>
              </p:cNvPr>
              <p:cNvSpPr>
                <a:spLocks/>
              </p:cNvSpPr>
              <p:nvPr/>
            </p:nvSpPr>
            <p:spPr bwMode="auto">
              <a:xfrm>
                <a:off x="2835" y="1121"/>
                <a:ext cx="47" cy="48"/>
              </a:xfrm>
              <a:custGeom>
                <a:avLst/>
                <a:gdLst>
                  <a:gd name="T0" fmla="*/ 23 w 236"/>
                  <a:gd name="T1" fmla="*/ 48 h 241"/>
                  <a:gd name="T2" fmla="*/ 27 w 236"/>
                  <a:gd name="T3" fmla="*/ 47 h 241"/>
                  <a:gd name="T4" fmla="*/ 30 w 236"/>
                  <a:gd name="T5" fmla="*/ 46 h 241"/>
                  <a:gd name="T6" fmla="*/ 34 w 236"/>
                  <a:gd name="T7" fmla="*/ 45 h 241"/>
                  <a:gd name="T8" fmla="*/ 37 w 236"/>
                  <a:gd name="T9" fmla="*/ 43 h 241"/>
                  <a:gd name="T10" fmla="*/ 40 w 236"/>
                  <a:gd name="T11" fmla="*/ 40 h 241"/>
                  <a:gd name="T12" fmla="*/ 43 w 236"/>
                  <a:gd name="T13" fmla="*/ 38 h 241"/>
                  <a:gd name="T14" fmla="*/ 44 w 236"/>
                  <a:gd name="T15" fmla="*/ 35 h 241"/>
                  <a:gd name="T16" fmla="*/ 46 w 236"/>
                  <a:gd name="T17" fmla="*/ 31 h 241"/>
                  <a:gd name="T18" fmla="*/ 47 w 236"/>
                  <a:gd name="T19" fmla="*/ 28 h 241"/>
                  <a:gd name="T20" fmla="*/ 47 w 236"/>
                  <a:gd name="T21" fmla="*/ 24 h 241"/>
                  <a:gd name="T22" fmla="*/ 47 w 236"/>
                  <a:gd name="T23" fmla="*/ 20 h 241"/>
                  <a:gd name="T24" fmla="*/ 46 w 236"/>
                  <a:gd name="T25" fmla="*/ 17 h 241"/>
                  <a:gd name="T26" fmla="*/ 44 w 236"/>
                  <a:gd name="T27" fmla="*/ 13 h 241"/>
                  <a:gd name="T28" fmla="*/ 43 w 236"/>
                  <a:gd name="T29" fmla="*/ 10 h 241"/>
                  <a:gd name="T30" fmla="*/ 40 w 236"/>
                  <a:gd name="T31" fmla="*/ 7 h 241"/>
                  <a:gd name="T32" fmla="*/ 37 w 236"/>
                  <a:gd name="T33" fmla="*/ 5 h 241"/>
                  <a:gd name="T34" fmla="*/ 34 w 236"/>
                  <a:gd name="T35" fmla="*/ 3 h 241"/>
                  <a:gd name="T36" fmla="*/ 30 w 236"/>
                  <a:gd name="T37" fmla="*/ 2 h 241"/>
                  <a:gd name="T38" fmla="*/ 27 w 236"/>
                  <a:gd name="T39" fmla="*/ 1 h 241"/>
                  <a:gd name="T40" fmla="*/ 23 w 236"/>
                  <a:gd name="T41" fmla="*/ 0 h 241"/>
                  <a:gd name="T42" fmla="*/ 20 w 236"/>
                  <a:gd name="T43" fmla="*/ 1 h 241"/>
                  <a:gd name="T44" fmla="*/ 16 w 236"/>
                  <a:gd name="T45" fmla="*/ 2 h 241"/>
                  <a:gd name="T46" fmla="*/ 12 w 236"/>
                  <a:gd name="T47" fmla="*/ 3 h 241"/>
                  <a:gd name="T48" fmla="*/ 10 w 236"/>
                  <a:gd name="T49" fmla="*/ 5 h 241"/>
                  <a:gd name="T50" fmla="*/ 6 w 236"/>
                  <a:gd name="T51" fmla="*/ 7 h 241"/>
                  <a:gd name="T52" fmla="*/ 4 w 236"/>
                  <a:gd name="T53" fmla="*/ 10 h 241"/>
                  <a:gd name="T54" fmla="*/ 2 w 236"/>
                  <a:gd name="T55" fmla="*/ 13 h 241"/>
                  <a:gd name="T56" fmla="*/ 1 w 236"/>
                  <a:gd name="T57" fmla="*/ 17 h 241"/>
                  <a:gd name="T58" fmla="*/ 0 w 236"/>
                  <a:gd name="T59" fmla="*/ 20 h 241"/>
                  <a:gd name="T60" fmla="*/ 0 w 236"/>
                  <a:gd name="T61" fmla="*/ 24 h 241"/>
                  <a:gd name="T62" fmla="*/ 0 w 236"/>
                  <a:gd name="T63" fmla="*/ 25 h 241"/>
                  <a:gd name="T64" fmla="*/ 0 w 236"/>
                  <a:gd name="T65" fmla="*/ 29 h 241"/>
                  <a:gd name="T66" fmla="*/ 1 w 236"/>
                  <a:gd name="T67" fmla="*/ 32 h 241"/>
                  <a:gd name="T68" fmla="*/ 2 w 236"/>
                  <a:gd name="T69" fmla="*/ 35 h 241"/>
                  <a:gd name="T70" fmla="*/ 5 w 236"/>
                  <a:gd name="T71" fmla="*/ 39 h 241"/>
                  <a:gd name="T72" fmla="*/ 7 w 236"/>
                  <a:gd name="T73" fmla="*/ 41 h 241"/>
                  <a:gd name="T74" fmla="*/ 10 w 236"/>
                  <a:gd name="T75" fmla="*/ 43 h 241"/>
                  <a:gd name="T76" fmla="*/ 13 w 236"/>
                  <a:gd name="T77" fmla="*/ 45 h 241"/>
                  <a:gd name="T78" fmla="*/ 16 w 236"/>
                  <a:gd name="T79" fmla="*/ 46 h 241"/>
                  <a:gd name="T80" fmla="*/ 20 w 236"/>
                  <a:gd name="T81" fmla="*/ 47 h 241"/>
                  <a:gd name="T82" fmla="*/ 23 w 236"/>
                  <a:gd name="T83" fmla="*/ 48 h 24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36"/>
                  <a:gd name="T127" fmla="*/ 0 h 241"/>
                  <a:gd name="T128" fmla="*/ 236 w 236"/>
                  <a:gd name="T129" fmla="*/ 241 h 24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36" h="241">
                    <a:moveTo>
                      <a:pt x="115" y="241"/>
                    </a:moveTo>
                    <a:lnTo>
                      <a:pt x="136" y="237"/>
                    </a:lnTo>
                    <a:lnTo>
                      <a:pt x="153" y="232"/>
                    </a:lnTo>
                    <a:lnTo>
                      <a:pt x="173" y="224"/>
                    </a:lnTo>
                    <a:lnTo>
                      <a:pt x="186" y="216"/>
                    </a:lnTo>
                    <a:lnTo>
                      <a:pt x="203" y="203"/>
                    </a:lnTo>
                    <a:lnTo>
                      <a:pt x="214" y="191"/>
                    </a:lnTo>
                    <a:lnTo>
                      <a:pt x="223" y="174"/>
                    </a:lnTo>
                    <a:lnTo>
                      <a:pt x="232" y="158"/>
                    </a:lnTo>
                    <a:lnTo>
                      <a:pt x="236" y="142"/>
                    </a:lnTo>
                    <a:lnTo>
                      <a:pt x="236" y="120"/>
                    </a:lnTo>
                    <a:lnTo>
                      <a:pt x="236" y="99"/>
                    </a:lnTo>
                    <a:lnTo>
                      <a:pt x="232" y="83"/>
                    </a:lnTo>
                    <a:lnTo>
                      <a:pt x="223" y="66"/>
                    </a:lnTo>
                    <a:lnTo>
                      <a:pt x="214" y="50"/>
                    </a:lnTo>
                    <a:lnTo>
                      <a:pt x="203" y="37"/>
                    </a:lnTo>
                    <a:lnTo>
                      <a:pt x="186" y="25"/>
                    </a:lnTo>
                    <a:lnTo>
                      <a:pt x="173" y="16"/>
                    </a:lnTo>
                    <a:lnTo>
                      <a:pt x="153" y="8"/>
                    </a:lnTo>
                    <a:lnTo>
                      <a:pt x="136" y="5"/>
                    </a:lnTo>
                    <a:lnTo>
                      <a:pt x="115" y="0"/>
                    </a:lnTo>
                    <a:lnTo>
                      <a:pt x="99" y="5"/>
                    </a:lnTo>
                    <a:lnTo>
                      <a:pt x="78" y="8"/>
                    </a:lnTo>
                    <a:lnTo>
                      <a:pt x="61" y="16"/>
                    </a:lnTo>
                    <a:lnTo>
                      <a:pt x="49" y="25"/>
                    </a:lnTo>
                    <a:lnTo>
                      <a:pt x="32" y="37"/>
                    </a:lnTo>
                    <a:lnTo>
                      <a:pt x="20" y="50"/>
                    </a:lnTo>
                    <a:lnTo>
                      <a:pt x="12" y="66"/>
                    </a:lnTo>
                    <a:lnTo>
                      <a:pt x="3" y="83"/>
                    </a:lnTo>
                    <a:lnTo>
                      <a:pt x="0" y="99"/>
                    </a:lnTo>
                    <a:lnTo>
                      <a:pt x="0" y="120"/>
                    </a:lnTo>
                    <a:lnTo>
                      <a:pt x="0" y="124"/>
                    </a:lnTo>
                    <a:lnTo>
                      <a:pt x="0" y="145"/>
                    </a:lnTo>
                    <a:lnTo>
                      <a:pt x="7" y="162"/>
                    </a:lnTo>
                    <a:lnTo>
                      <a:pt x="12" y="178"/>
                    </a:lnTo>
                    <a:lnTo>
                      <a:pt x="24" y="196"/>
                    </a:lnTo>
                    <a:lnTo>
                      <a:pt x="36" y="207"/>
                    </a:lnTo>
                    <a:lnTo>
                      <a:pt x="49" y="216"/>
                    </a:lnTo>
                    <a:lnTo>
                      <a:pt x="66" y="228"/>
                    </a:lnTo>
                    <a:lnTo>
                      <a:pt x="82" y="232"/>
                    </a:lnTo>
                    <a:lnTo>
                      <a:pt x="99" y="237"/>
                    </a:lnTo>
                    <a:lnTo>
                      <a:pt x="115" y="241"/>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48" name="Freeform 252">
                <a:extLst>
                  <a:ext uri="{FF2B5EF4-FFF2-40B4-BE49-F238E27FC236}">
                    <a16:creationId xmlns:a16="http://schemas.microsoft.com/office/drawing/2014/main" id="{E51E900F-681C-4DF7-B4B7-FFA191BC4AF7}"/>
                  </a:ext>
                </a:extLst>
              </p:cNvPr>
              <p:cNvSpPr>
                <a:spLocks/>
              </p:cNvSpPr>
              <p:nvPr/>
            </p:nvSpPr>
            <p:spPr bwMode="auto">
              <a:xfrm>
                <a:off x="2837" y="1123"/>
                <a:ext cx="40" cy="41"/>
              </a:xfrm>
              <a:custGeom>
                <a:avLst/>
                <a:gdLst>
                  <a:gd name="T0" fmla="*/ 20 w 202"/>
                  <a:gd name="T1" fmla="*/ 41 h 204"/>
                  <a:gd name="T2" fmla="*/ 23 w 202"/>
                  <a:gd name="T3" fmla="*/ 41 h 204"/>
                  <a:gd name="T4" fmla="*/ 26 w 202"/>
                  <a:gd name="T5" fmla="*/ 40 h 204"/>
                  <a:gd name="T6" fmla="*/ 29 w 202"/>
                  <a:gd name="T7" fmla="*/ 38 h 204"/>
                  <a:gd name="T8" fmla="*/ 32 w 202"/>
                  <a:gd name="T9" fmla="*/ 37 h 204"/>
                  <a:gd name="T10" fmla="*/ 34 w 202"/>
                  <a:gd name="T11" fmla="*/ 35 h 204"/>
                  <a:gd name="T12" fmla="*/ 36 w 202"/>
                  <a:gd name="T13" fmla="*/ 33 h 204"/>
                  <a:gd name="T14" fmla="*/ 38 w 202"/>
                  <a:gd name="T15" fmla="*/ 30 h 204"/>
                  <a:gd name="T16" fmla="*/ 39 w 202"/>
                  <a:gd name="T17" fmla="*/ 27 h 204"/>
                  <a:gd name="T18" fmla="*/ 40 w 202"/>
                  <a:gd name="T19" fmla="*/ 23 h 204"/>
                  <a:gd name="T20" fmla="*/ 40 w 202"/>
                  <a:gd name="T21" fmla="*/ 20 h 204"/>
                  <a:gd name="T22" fmla="*/ 40 w 202"/>
                  <a:gd name="T23" fmla="*/ 17 h 204"/>
                  <a:gd name="T24" fmla="*/ 39 w 202"/>
                  <a:gd name="T25" fmla="*/ 13 h 204"/>
                  <a:gd name="T26" fmla="*/ 38 w 202"/>
                  <a:gd name="T27" fmla="*/ 11 h 204"/>
                  <a:gd name="T28" fmla="*/ 36 w 202"/>
                  <a:gd name="T29" fmla="*/ 8 h 204"/>
                  <a:gd name="T30" fmla="*/ 34 w 202"/>
                  <a:gd name="T31" fmla="*/ 6 h 204"/>
                  <a:gd name="T32" fmla="*/ 32 w 202"/>
                  <a:gd name="T33" fmla="*/ 3 h 204"/>
                  <a:gd name="T34" fmla="*/ 29 w 202"/>
                  <a:gd name="T35" fmla="*/ 2 h 204"/>
                  <a:gd name="T36" fmla="*/ 26 w 202"/>
                  <a:gd name="T37" fmla="*/ 1 h 204"/>
                  <a:gd name="T38" fmla="*/ 23 w 202"/>
                  <a:gd name="T39" fmla="*/ 0 h 204"/>
                  <a:gd name="T40" fmla="*/ 20 w 202"/>
                  <a:gd name="T41" fmla="*/ 0 h 204"/>
                  <a:gd name="T42" fmla="*/ 16 w 202"/>
                  <a:gd name="T43" fmla="*/ 0 h 204"/>
                  <a:gd name="T44" fmla="*/ 13 w 202"/>
                  <a:gd name="T45" fmla="*/ 1 h 204"/>
                  <a:gd name="T46" fmla="*/ 11 w 202"/>
                  <a:gd name="T47" fmla="*/ 2 h 204"/>
                  <a:gd name="T48" fmla="*/ 8 w 202"/>
                  <a:gd name="T49" fmla="*/ 3 h 204"/>
                  <a:gd name="T50" fmla="*/ 6 w 202"/>
                  <a:gd name="T51" fmla="*/ 6 h 204"/>
                  <a:gd name="T52" fmla="*/ 3 w 202"/>
                  <a:gd name="T53" fmla="*/ 8 h 204"/>
                  <a:gd name="T54" fmla="*/ 2 w 202"/>
                  <a:gd name="T55" fmla="*/ 11 h 204"/>
                  <a:gd name="T56" fmla="*/ 1 w 202"/>
                  <a:gd name="T57" fmla="*/ 13 h 204"/>
                  <a:gd name="T58" fmla="*/ 0 w 202"/>
                  <a:gd name="T59" fmla="*/ 17 h 204"/>
                  <a:gd name="T60" fmla="*/ 0 w 202"/>
                  <a:gd name="T61" fmla="*/ 20 h 204"/>
                  <a:gd name="T62" fmla="*/ 0 w 202"/>
                  <a:gd name="T63" fmla="*/ 21 h 204"/>
                  <a:gd name="T64" fmla="*/ 0 w 202"/>
                  <a:gd name="T65" fmla="*/ 24 h 204"/>
                  <a:gd name="T66" fmla="*/ 1 w 202"/>
                  <a:gd name="T67" fmla="*/ 28 h 204"/>
                  <a:gd name="T68" fmla="*/ 2 w 202"/>
                  <a:gd name="T69" fmla="*/ 30 h 204"/>
                  <a:gd name="T70" fmla="*/ 4 w 202"/>
                  <a:gd name="T71" fmla="*/ 33 h 204"/>
                  <a:gd name="T72" fmla="*/ 6 w 202"/>
                  <a:gd name="T73" fmla="*/ 35 h 204"/>
                  <a:gd name="T74" fmla="*/ 8 w 202"/>
                  <a:gd name="T75" fmla="*/ 37 h 204"/>
                  <a:gd name="T76" fmla="*/ 11 w 202"/>
                  <a:gd name="T77" fmla="*/ 38 h 204"/>
                  <a:gd name="T78" fmla="*/ 14 w 202"/>
                  <a:gd name="T79" fmla="*/ 40 h 204"/>
                  <a:gd name="T80" fmla="*/ 16 w 202"/>
                  <a:gd name="T81" fmla="*/ 41 h 204"/>
                  <a:gd name="T82" fmla="*/ 20 w 202"/>
                  <a:gd name="T83" fmla="*/ 41 h 20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2"/>
                  <a:gd name="T127" fmla="*/ 0 h 204"/>
                  <a:gd name="T128" fmla="*/ 202 w 202"/>
                  <a:gd name="T129" fmla="*/ 204 h 20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2" h="204">
                    <a:moveTo>
                      <a:pt x="99" y="204"/>
                    </a:moveTo>
                    <a:lnTo>
                      <a:pt x="116" y="204"/>
                    </a:lnTo>
                    <a:lnTo>
                      <a:pt x="132" y="199"/>
                    </a:lnTo>
                    <a:lnTo>
                      <a:pt x="148" y="191"/>
                    </a:lnTo>
                    <a:lnTo>
                      <a:pt x="161" y="183"/>
                    </a:lnTo>
                    <a:lnTo>
                      <a:pt x="174" y="175"/>
                    </a:lnTo>
                    <a:lnTo>
                      <a:pt x="182" y="162"/>
                    </a:lnTo>
                    <a:lnTo>
                      <a:pt x="191" y="150"/>
                    </a:lnTo>
                    <a:lnTo>
                      <a:pt x="199" y="134"/>
                    </a:lnTo>
                    <a:lnTo>
                      <a:pt x="202" y="116"/>
                    </a:lnTo>
                    <a:lnTo>
                      <a:pt x="202" y="100"/>
                    </a:lnTo>
                    <a:lnTo>
                      <a:pt x="202" y="83"/>
                    </a:lnTo>
                    <a:lnTo>
                      <a:pt x="199" y="67"/>
                    </a:lnTo>
                    <a:lnTo>
                      <a:pt x="191" y="54"/>
                    </a:lnTo>
                    <a:lnTo>
                      <a:pt x="182" y="42"/>
                    </a:lnTo>
                    <a:lnTo>
                      <a:pt x="174" y="29"/>
                    </a:lnTo>
                    <a:lnTo>
                      <a:pt x="161" y="17"/>
                    </a:lnTo>
                    <a:lnTo>
                      <a:pt x="148" y="8"/>
                    </a:lnTo>
                    <a:lnTo>
                      <a:pt x="132" y="4"/>
                    </a:lnTo>
                    <a:lnTo>
                      <a:pt x="116" y="0"/>
                    </a:lnTo>
                    <a:lnTo>
                      <a:pt x="99" y="0"/>
                    </a:lnTo>
                    <a:lnTo>
                      <a:pt x="83" y="0"/>
                    </a:lnTo>
                    <a:lnTo>
                      <a:pt x="66" y="4"/>
                    </a:lnTo>
                    <a:lnTo>
                      <a:pt x="54" y="8"/>
                    </a:lnTo>
                    <a:lnTo>
                      <a:pt x="41" y="17"/>
                    </a:lnTo>
                    <a:lnTo>
                      <a:pt x="29" y="29"/>
                    </a:lnTo>
                    <a:lnTo>
                      <a:pt x="16" y="38"/>
                    </a:lnTo>
                    <a:lnTo>
                      <a:pt x="8" y="54"/>
                    </a:lnTo>
                    <a:lnTo>
                      <a:pt x="4" y="67"/>
                    </a:lnTo>
                    <a:lnTo>
                      <a:pt x="0" y="83"/>
                    </a:lnTo>
                    <a:lnTo>
                      <a:pt x="0" y="100"/>
                    </a:lnTo>
                    <a:lnTo>
                      <a:pt x="0" y="104"/>
                    </a:lnTo>
                    <a:lnTo>
                      <a:pt x="0" y="121"/>
                    </a:lnTo>
                    <a:lnTo>
                      <a:pt x="4" y="137"/>
                    </a:lnTo>
                    <a:lnTo>
                      <a:pt x="12" y="150"/>
                    </a:lnTo>
                    <a:lnTo>
                      <a:pt x="20" y="162"/>
                    </a:lnTo>
                    <a:lnTo>
                      <a:pt x="29" y="175"/>
                    </a:lnTo>
                    <a:lnTo>
                      <a:pt x="41" y="183"/>
                    </a:lnTo>
                    <a:lnTo>
                      <a:pt x="54" y="191"/>
                    </a:lnTo>
                    <a:lnTo>
                      <a:pt x="70" y="199"/>
                    </a:lnTo>
                    <a:lnTo>
                      <a:pt x="83" y="204"/>
                    </a:lnTo>
                    <a:lnTo>
                      <a:pt x="99" y="204"/>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49" name="Freeform 253">
                <a:extLst>
                  <a:ext uri="{FF2B5EF4-FFF2-40B4-BE49-F238E27FC236}">
                    <a16:creationId xmlns:a16="http://schemas.microsoft.com/office/drawing/2014/main" id="{03576340-DFB6-45A7-9608-4805DBAAC77C}"/>
                  </a:ext>
                </a:extLst>
              </p:cNvPr>
              <p:cNvSpPr>
                <a:spLocks/>
              </p:cNvSpPr>
              <p:nvPr/>
            </p:nvSpPr>
            <p:spPr bwMode="auto">
              <a:xfrm>
                <a:off x="2839" y="1124"/>
                <a:ext cx="34" cy="34"/>
              </a:xfrm>
              <a:custGeom>
                <a:avLst/>
                <a:gdLst>
                  <a:gd name="T0" fmla="*/ 17 w 174"/>
                  <a:gd name="T1" fmla="*/ 34 h 171"/>
                  <a:gd name="T2" fmla="*/ 19 w 174"/>
                  <a:gd name="T3" fmla="*/ 34 h 171"/>
                  <a:gd name="T4" fmla="*/ 22 w 174"/>
                  <a:gd name="T5" fmla="*/ 33 h 171"/>
                  <a:gd name="T6" fmla="*/ 24 w 174"/>
                  <a:gd name="T7" fmla="*/ 32 h 171"/>
                  <a:gd name="T8" fmla="*/ 27 w 174"/>
                  <a:gd name="T9" fmla="*/ 31 h 171"/>
                  <a:gd name="T10" fmla="*/ 29 w 174"/>
                  <a:gd name="T11" fmla="*/ 29 h 171"/>
                  <a:gd name="T12" fmla="*/ 31 w 174"/>
                  <a:gd name="T13" fmla="*/ 27 h 171"/>
                  <a:gd name="T14" fmla="*/ 32 w 174"/>
                  <a:gd name="T15" fmla="*/ 25 h 171"/>
                  <a:gd name="T16" fmla="*/ 33 w 174"/>
                  <a:gd name="T17" fmla="*/ 22 h 171"/>
                  <a:gd name="T18" fmla="*/ 33 w 174"/>
                  <a:gd name="T19" fmla="*/ 20 h 171"/>
                  <a:gd name="T20" fmla="*/ 34 w 174"/>
                  <a:gd name="T21" fmla="*/ 17 h 171"/>
                  <a:gd name="T22" fmla="*/ 33 w 174"/>
                  <a:gd name="T23" fmla="*/ 14 h 171"/>
                  <a:gd name="T24" fmla="*/ 33 w 174"/>
                  <a:gd name="T25" fmla="*/ 12 h 171"/>
                  <a:gd name="T26" fmla="*/ 32 w 174"/>
                  <a:gd name="T27" fmla="*/ 9 h 171"/>
                  <a:gd name="T28" fmla="*/ 31 w 174"/>
                  <a:gd name="T29" fmla="*/ 7 h 171"/>
                  <a:gd name="T30" fmla="*/ 29 w 174"/>
                  <a:gd name="T31" fmla="*/ 5 h 171"/>
                  <a:gd name="T32" fmla="*/ 27 w 174"/>
                  <a:gd name="T33" fmla="*/ 3 h 171"/>
                  <a:gd name="T34" fmla="*/ 24 w 174"/>
                  <a:gd name="T35" fmla="*/ 2 h 171"/>
                  <a:gd name="T36" fmla="*/ 22 w 174"/>
                  <a:gd name="T37" fmla="*/ 1 h 171"/>
                  <a:gd name="T38" fmla="*/ 19 w 174"/>
                  <a:gd name="T39" fmla="*/ 0 h 171"/>
                  <a:gd name="T40" fmla="*/ 17 w 174"/>
                  <a:gd name="T41" fmla="*/ 0 h 171"/>
                  <a:gd name="T42" fmla="*/ 15 w 174"/>
                  <a:gd name="T43" fmla="*/ 0 h 171"/>
                  <a:gd name="T44" fmla="*/ 12 w 174"/>
                  <a:gd name="T45" fmla="*/ 1 h 171"/>
                  <a:gd name="T46" fmla="*/ 10 w 174"/>
                  <a:gd name="T47" fmla="*/ 2 h 171"/>
                  <a:gd name="T48" fmla="*/ 7 w 174"/>
                  <a:gd name="T49" fmla="*/ 3 h 171"/>
                  <a:gd name="T50" fmla="*/ 6 w 174"/>
                  <a:gd name="T51" fmla="*/ 5 h 171"/>
                  <a:gd name="T52" fmla="*/ 3 w 174"/>
                  <a:gd name="T53" fmla="*/ 7 h 171"/>
                  <a:gd name="T54" fmla="*/ 2 w 174"/>
                  <a:gd name="T55" fmla="*/ 9 h 171"/>
                  <a:gd name="T56" fmla="*/ 1 w 174"/>
                  <a:gd name="T57" fmla="*/ 11 h 171"/>
                  <a:gd name="T58" fmla="*/ 1 w 174"/>
                  <a:gd name="T59" fmla="*/ 13 h 171"/>
                  <a:gd name="T60" fmla="*/ 0 w 174"/>
                  <a:gd name="T61" fmla="*/ 17 h 171"/>
                  <a:gd name="T62" fmla="*/ 0 w 174"/>
                  <a:gd name="T63" fmla="*/ 17 h 171"/>
                  <a:gd name="T64" fmla="*/ 1 w 174"/>
                  <a:gd name="T65" fmla="*/ 20 h 171"/>
                  <a:gd name="T66" fmla="*/ 1 w 174"/>
                  <a:gd name="T67" fmla="*/ 22 h 171"/>
                  <a:gd name="T68" fmla="*/ 2 w 174"/>
                  <a:gd name="T69" fmla="*/ 25 h 171"/>
                  <a:gd name="T70" fmla="*/ 3 w 174"/>
                  <a:gd name="T71" fmla="*/ 27 h 171"/>
                  <a:gd name="T72" fmla="*/ 5 w 174"/>
                  <a:gd name="T73" fmla="*/ 29 h 171"/>
                  <a:gd name="T74" fmla="*/ 7 w 174"/>
                  <a:gd name="T75" fmla="*/ 31 h 171"/>
                  <a:gd name="T76" fmla="*/ 10 w 174"/>
                  <a:gd name="T77" fmla="*/ 32 h 171"/>
                  <a:gd name="T78" fmla="*/ 11 w 174"/>
                  <a:gd name="T79" fmla="*/ 33 h 171"/>
                  <a:gd name="T80" fmla="*/ 15 w 174"/>
                  <a:gd name="T81" fmla="*/ 34 h 171"/>
                  <a:gd name="T82" fmla="*/ 17 w 174"/>
                  <a:gd name="T83" fmla="*/ 34 h 17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4"/>
                  <a:gd name="T127" fmla="*/ 0 h 171"/>
                  <a:gd name="T128" fmla="*/ 174 w 174"/>
                  <a:gd name="T129" fmla="*/ 171 h 17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4" h="171">
                    <a:moveTo>
                      <a:pt x="87" y="171"/>
                    </a:moveTo>
                    <a:lnTo>
                      <a:pt x="99" y="171"/>
                    </a:lnTo>
                    <a:lnTo>
                      <a:pt x="112" y="166"/>
                    </a:lnTo>
                    <a:lnTo>
                      <a:pt x="124" y="162"/>
                    </a:lnTo>
                    <a:lnTo>
                      <a:pt x="137" y="154"/>
                    </a:lnTo>
                    <a:lnTo>
                      <a:pt x="149" y="146"/>
                    </a:lnTo>
                    <a:lnTo>
                      <a:pt x="158" y="137"/>
                    </a:lnTo>
                    <a:lnTo>
                      <a:pt x="162" y="125"/>
                    </a:lnTo>
                    <a:lnTo>
                      <a:pt x="170" y="112"/>
                    </a:lnTo>
                    <a:lnTo>
                      <a:pt x="170" y="100"/>
                    </a:lnTo>
                    <a:lnTo>
                      <a:pt x="174" y="83"/>
                    </a:lnTo>
                    <a:lnTo>
                      <a:pt x="170" y="71"/>
                    </a:lnTo>
                    <a:lnTo>
                      <a:pt x="170" y="58"/>
                    </a:lnTo>
                    <a:lnTo>
                      <a:pt x="162" y="46"/>
                    </a:lnTo>
                    <a:lnTo>
                      <a:pt x="158" y="34"/>
                    </a:lnTo>
                    <a:lnTo>
                      <a:pt x="149" y="25"/>
                    </a:lnTo>
                    <a:lnTo>
                      <a:pt x="137" y="17"/>
                    </a:lnTo>
                    <a:lnTo>
                      <a:pt x="124" y="9"/>
                    </a:lnTo>
                    <a:lnTo>
                      <a:pt x="112" y="4"/>
                    </a:lnTo>
                    <a:lnTo>
                      <a:pt x="99" y="0"/>
                    </a:lnTo>
                    <a:lnTo>
                      <a:pt x="87" y="0"/>
                    </a:lnTo>
                    <a:lnTo>
                      <a:pt x="75" y="0"/>
                    </a:lnTo>
                    <a:lnTo>
                      <a:pt x="62" y="4"/>
                    </a:lnTo>
                    <a:lnTo>
                      <a:pt x="50" y="9"/>
                    </a:lnTo>
                    <a:lnTo>
                      <a:pt x="37" y="17"/>
                    </a:lnTo>
                    <a:lnTo>
                      <a:pt x="29" y="25"/>
                    </a:lnTo>
                    <a:lnTo>
                      <a:pt x="16" y="34"/>
                    </a:lnTo>
                    <a:lnTo>
                      <a:pt x="12" y="46"/>
                    </a:lnTo>
                    <a:lnTo>
                      <a:pt x="4" y="54"/>
                    </a:lnTo>
                    <a:lnTo>
                      <a:pt x="4" y="67"/>
                    </a:lnTo>
                    <a:lnTo>
                      <a:pt x="0" y="83"/>
                    </a:lnTo>
                    <a:lnTo>
                      <a:pt x="0" y="87"/>
                    </a:lnTo>
                    <a:lnTo>
                      <a:pt x="4" y="100"/>
                    </a:lnTo>
                    <a:lnTo>
                      <a:pt x="4" y="112"/>
                    </a:lnTo>
                    <a:lnTo>
                      <a:pt x="12" y="125"/>
                    </a:lnTo>
                    <a:lnTo>
                      <a:pt x="16" y="137"/>
                    </a:lnTo>
                    <a:lnTo>
                      <a:pt x="25" y="146"/>
                    </a:lnTo>
                    <a:lnTo>
                      <a:pt x="37" y="154"/>
                    </a:lnTo>
                    <a:lnTo>
                      <a:pt x="50" y="162"/>
                    </a:lnTo>
                    <a:lnTo>
                      <a:pt x="58" y="166"/>
                    </a:lnTo>
                    <a:lnTo>
                      <a:pt x="75" y="171"/>
                    </a:lnTo>
                    <a:lnTo>
                      <a:pt x="87" y="171"/>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50" name="Freeform 254">
                <a:extLst>
                  <a:ext uri="{FF2B5EF4-FFF2-40B4-BE49-F238E27FC236}">
                    <a16:creationId xmlns:a16="http://schemas.microsoft.com/office/drawing/2014/main" id="{C7D62021-215D-46CF-92DF-0AF165A18C15}"/>
                  </a:ext>
                </a:extLst>
              </p:cNvPr>
              <p:cNvSpPr>
                <a:spLocks/>
              </p:cNvSpPr>
              <p:nvPr/>
            </p:nvSpPr>
            <p:spPr bwMode="auto">
              <a:xfrm>
                <a:off x="2841" y="1124"/>
                <a:ext cx="27" cy="28"/>
              </a:xfrm>
              <a:custGeom>
                <a:avLst/>
                <a:gdLst>
                  <a:gd name="T0" fmla="*/ 14 w 137"/>
                  <a:gd name="T1" fmla="*/ 28 h 137"/>
                  <a:gd name="T2" fmla="*/ 16 w 137"/>
                  <a:gd name="T3" fmla="*/ 28 h 137"/>
                  <a:gd name="T4" fmla="*/ 18 w 137"/>
                  <a:gd name="T5" fmla="*/ 28 h 137"/>
                  <a:gd name="T6" fmla="*/ 20 w 137"/>
                  <a:gd name="T7" fmla="*/ 27 h 137"/>
                  <a:gd name="T8" fmla="*/ 22 w 137"/>
                  <a:gd name="T9" fmla="*/ 26 h 137"/>
                  <a:gd name="T10" fmla="*/ 23 w 137"/>
                  <a:gd name="T11" fmla="*/ 25 h 137"/>
                  <a:gd name="T12" fmla="*/ 25 w 137"/>
                  <a:gd name="T13" fmla="*/ 23 h 137"/>
                  <a:gd name="T14" fmla="*/ 25 w 137"/>
                  <a:gd name="T15" fmla="*/ 20 h 137"/>
                  <a:gd name="T16" fmla="*/ 26 w 137"/>
                  <a:gd name="T17" fmla="*/ 19 h 137"/>
                  <a:gd name="T18" fmla="*/ 27 w 137"/>
                  <a:gd name="T19" fmla="*/ 16 h 137"/>
                  <a:gd name="T20" fmla="*/ 27 w 137"/>
                  <a:gd name="T21" fmla="*/ 15 h 137"/>
                  <a:gd name="T22" fmla="*/ 27 w 137"/>
                  <a:gd name="T23" fmla="*/ 12 h 137"/>
                  <a:gd name="T24" fmla="*/ 26 w 137"/>
                  <a:gd name="T25" fmla="*/ 9 h 137"/>
                  <a:gd name="T26" fmla="*/ 25 w 137"/>
                  <a:gd name="T27" fmla="*/ 8 h 137"/>
                  <a:gd name="T28" fmla="*/ 25 w 137"/>
                  <a:gd name="T29" fmla="*/ 6 h 137"/>
                  <a:gd name="T30" fmla="*/ 23 w 137"/>
                  <a:gd name="T31" fmla="*/ 4 h 137"/>
                  <a:gd name="T32" fmla="*/ 22 w 137"/>
                  <a:gd name="T33" fmla="*/ 3 h 137"/>
                  <a:gd name="T34" fmla="*/ 20 w 137"/>
                  <a:gd name="T35" fmla="*/ 2 h 137"/>
                  <a:gd name="T36" fmla="*/ 18 w 137"/>
                  <a:gd name="T37" fmla="*/ 1 h 137"/>
                  <a:gd name="T38" fmla="*/ 16 w 137"/>
                  <a:gd name="T39" fmla="*/ 0 h 137"/>
                  <a:gd name="T40" fmla="*/ 14 w 137"/>
                  <a:gd name="T41" fmla="*/ 0 h 137"/>
                  <a:gd name="T42" fmla="*/ 11 w 137"/>
                  <a:gd name="T43" fmla="*/ 0 h 137"/>
                  <a:gd name="T44" fmla="*/ 9 w 137"/>
                  <a:gd name="T45" fmla="*/ 1 h 137"/>
                  <a:gd name="T46" fmla="*/ 7 w 137"/>
                  <a:gd name="T47" fmla="*/ 2 h 137"/>
                  <a:gd name="T48" fmla="*/ 6 w 137"/>
                  <a:gd name="T49" fmla="*/ 3 h 137"/>
                  <a:gd name="T50" fmla="*/ 4 w 137"/>
                  <a:gd name="T51" fmla="*/ 4 h 137"/>
                  <a:gd name="T52" fmla="*/ 3 w 137"/>
                  <a:gd name="T53" fmla="*/ 6 h 137"/>
                  <a:gd name="T54" fmla="*/ 2 w 137"/>
                  <a:gd name="T55" fmla="*/ 8 h 137"/>
                  <a:gd name="T56" fmla="*/ 1 w 137"/>
                  <a:gd name="T57" fmla="*/ 9 h 137"/>
                  <a:gd name="T58" fmla="*/ 0 w 137"/>
                  <a:gd name="T59" fmla="*/ 12 h 137"/>
                  <a:gd name="T60" fmla="*/ 0 w 137"/>
                  <a:gd name="T61" fmla="*/ 15 h 137"/>
                  <a:gd name="T62" fmla="*/ 0 w 137"/>
                  <a:gd name="T63" fmla="*/ 16 h 137"/>
                  <a:gd name="T64" fmla="*/ 1 w 137"/>
                  <a:gd name="T65" fmla="*/ 19 h 137"/>
                  <a:gd name="T66" fmla="*/ 2 w 137"/>
                  <a:gd name="T67" fmla="*/ 20 h 137"/>
                  <a:gd name="T68" fmla="*/ 3 w 137"/>
                  <a:gd name="T69" fmla="*/ 23 h 137"/>
                  <a:gd name="T70" fmla="*/ 4 w 137"/>
                  <a:gd name="T71" fmla="*/ 25 h 137"/>
                  <a:gd name="T72" fmla="*/ 6 w 137"/>
                  <a:gd name="T73" fmla="*/ 26 h 137"/>
                  <a:gd name="T74" fmla="*/ 7 w 137"/>
                  <a:gd name="T75" fmla="*/ 27 h 137"/>
                  <a:gd name="T76" fmla="*/ 9 w 137"/>
                  <a:gd name="T77" fmla="*/ 28 h 137"/>
                  <a:gd name="T78" fmla="*/ 11 w 137"/>
                  <a:gd name="T79" fmla="*/ 28 h 137"/>
                  <a:gd name="T80" fmla="*/ 14 w 137"/>
                  <a:gd name="T81" fmla="*/ 28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37"/>
                  <a:gd name="T125" fmla="*/ 137 w 137"/>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37">
                    <a:moveTo>
                      <a:pt x="71" y="137"/>
                    </a:moveTo>
                    <a:lnTo>
                      <a:pt x="79" y="137"/>
                    </a:lnTo>
                    <a:lnTo>
                      <a:pt x="92" y="137"/>
                    </a:lnTo>
                    <a:lnTo>
                      <a:pt x="100" y="133"/>
                    </a:lnTo>
                    <a:lnTo>
                      <a:pt x="112" y="126"/>
                    </a:lnTo>
                    <a:lnTo>
                      <a:pt x="117" y="121"/>
                    </a:lnTo>
                    <a:lnTo>
                      <a:pt x="125" y="113"/>
                    </a:lnTo>
                    <a:lnTo>
                      <a:pt x="128" y="100"/>
                    </a:lnTo>
                    <a:lnTo>
                      <a:pt x="133" y="92"/>
                    </a:lnTo>
                    <a:lnTo>
                      <a:pt x="137" y="79"/>
                    </a:lnTo>
                    <a:lnTo>
                      <a:pt x="137" y="72"/>
                    </a:lnTo>
                    <a:lnTo>
                      <a:pt x="137" y="59"/>
                    </a:lnTo>
                    <a:lnTo>
                      <a:pt x="133" y="46"/>
                    </a:lnTo>
                    <a:lnTo>
                      <a:pt x="128" y="38"/>
                    </a:lnTo>
                    <a:lnTo>
                      <a:pt x="125" y="30"/>
                    </a:lnTo>
                    <a:lnTo>
                      <a:pt x="117" y="21"/>
                    </a:lnTo>
                    <a:lnTo>
                      <a:pt x="112" y="13"/>
                    </a:lnTo>
                    <a:lnTo>
                      <a:pt x="100" y="9"/>
                    </a:lnTo>
                    <a:lnTo>
                      <a:pt x="92" y="5"/>
                    </a:lnTo>
                    <a:lnTo>
                      <a:pt x="79" y="0"/>
                    </a:lnTo>
                    <a:lnTo>
                      <a:pt x="71" y="0"/>
                    </a:lnTo>
                    <a:lnTo>
                      <a:pt x="58" y="0"/>
                    </a:lnTo>
                    <a:lnTo>
                      <a:pt x="46" y="5"/>
                    </a:lnTo>
                    <a:lnTo>
                      <a:pt x="38" y="9"/>
                    </a:lnTo>
                    <a:lnTo>
                      <a:pt x="29" y="13"/>
                    </a:lnTo>
                    <a:lnTo>
                      <a:pt x="21" y="21"/>
                    </a:lnTo>
                    <a:lnTo>
                      <a:pt x="13" y="30"/>
                    </a:lnTo>
                    <a:lnTo>
                      <a:pt x="9" y="38"/>
                    </a:lnTo>
                    <a:lnTo>
                      <a:pt x="4" y="46"/>
                    </a:lnTo>
                    <a:lnTo>
                      <a:pt x="0" y="59"/>
                    </a:lnTo>
                    <a:lnTo>
                      <a:pt x="0" y="72"/>
                    </a:lnTo>
                    <a:lnTo>
                      <a:pt x="0" y="79"/>
                    </a:lnTo>
                    <a:lnTo>
                      <a:pt x="4" y="92"/>
                    </a:lnTo>
                    <a:lnTo>
                      <a:pt x="9" y="100"/>
                    </a:lnTo>
                    <a:lnTo>
                      <a:pt x="13" y="113"/>
                    </a:lnTo>
                    <a:lnTo>
                      <a:pt x="21" y="121"/>
                    </a:lnTo>
                    <a:lnTo>
                      <a:pt x="29" y="126"/>
                    </a:lnTo>
                    <a:lnTo>
                      <a:pt x="38" y="133"/>
                    </a:lnTo>
                    <a:lnTo>
                      <a:pt x="46" y="137"/>
                    </a:lnTo>
                    <a:lnTo>
                      <a:pt x="58" y="137"/>
                    </a:lnTo>
                    <a:lnTo>
                      <a:pt x="71" y="137"/>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51" name="Freeform 255">
                <a:extLst>
                  <a:ext uri="{FF2B5EF4-FFF2-40B4-BE49-F238E27FC236}">
                    <a16:creationId xmlns:a16="http://schemas.microsoft.com/office/drawing/2014/main" id="{28C5692F-42E4-4839-89AA-A3D138AE0364}"/>
                  </a:ext>
                </a:extLst>
              </p:cNvPr>
              <p:cNvSpPr>
                <a:spLocks/>
              </p:cNvSpPr>
              <p:nvPr/>
            </p:nvSpPr>
            <p:spPr bwMode="auto">
              <a:xfrm>
                <a:off x="2930" y="1097"/>
                <a:ext cx="115" cy="116"/>
              </a:xfrm>
              <a:custGeom>
                <a:avLst/>
                <a:gdLst>
                  <a:gd name="T0" fmla="*/ 57 w 576"/>
                  <a:gd name="T1" fmla="*/ 116 h 578"/>
                  <a:gd name="T2" fmla="*/ 67 w 576"/>
                  <a:gd name="T3" fmla="*/ 115 h 578"/>
                  <a:gd name="T4" fmla="*/ 75 w 576"/>
                  <a:gd name="T5" fmla="*/ 113 h 578"/>
                  <a:gd name="T6" fmla="*/ 84 w 576"/>
                  <a:gd name="T7" fmla="*/ 110 h 578"/>
                  <a:gd name="T8" fmla="*/ 91 w 576"/>
                  <a:gd name="T9" fmla="*/ 105 h 578"/>
                  <a:gd name="T10" fmla="*/ 98 w 576"/>
                  <a:gd name="T11" fmla="*/ 99 h 578"/>
                  <a:gd name="T12" fmla="*/ 104 w 576"/>
                  <a:gd name="T13" fmla="*/ 93 h 578"/>
                  <a:gd name="T14" fmla="*/ 109 w 576"/>
                  <a:gd name="T15" fmla="*/ 85 h 578"/>
                  <a:gd name="T16" fmla="*/ 112 w 576"/>
                  <a:gd name="T17" fmla="*/ 77 h 578"/>
                  <a:gd name="T18" fmla="*/ 114 w 576"/>
                  <a:gd name="T19" fmla="*/ 68 h 578"/>
                  <a:gd name="T20" fmla="*/ 115 w 576"/>
                  <a:gd name="T21" fmla="*/ 58 h 578"/>
                  <a:gd name="T22" fmla="*/ 114 w 576"/>
                  <a:gd name="T23" fmla="*/ 49 h 578"/>
                  <a:gd name="T24" fmla="*/ 112 w 576"/>
                  <a:gd name="T25" fmla="*/ 40 h 578"/>
                  <a:gd name="T26" fmla="*/ 109 w 576"/>
                  <a:gd name="T27" fmla="*/ 32 h 578"/>
                  <a:gd name="T28" fmla="*/ 104 w 576"/>
                  <a:gd name="T29" fmla="*/ 24 h 578"/>
                  <a:gd name="T30" fmla="*/ 98 w 576"/>
                  <a:gd name="T31" fmla="*/ 18 h 578"/>
                  <a:gd name="T32" fmla="*/ 91 w 576"/>
                  <a:gd name="T33" fmla="*/ 12 h 578"/>
                  <a:gd name="T34" fmla="*/ 84 w 576"/>
                  <a:gd name="T35" fmla="*/ 7 h 578"/>
                  <a:gd name="T36" fmla="*/ 75 w 576"/>
                  <a:gd name="T37" fmla="*/ 4 h 578"/>
                  <a:gd name="T38" fmla="*/ 67 w 576"/>
                  <a:gd name="T39" fmla="*/ 1 h 578"/>
                  <a:gd name="T40" fmla="*/ 57 w 576"/>
                  <a:gd name="T41" fmla="*/ 0 h 578"/>
                  <a:gd name="T42" fmla="*/ 48 w 576"/>
                  <a:gd name="T43" fmla="*/ 1 h 578"/>
                  <a:gd name="T44" fmla="*/ 39 w 576"/>
                  <a:gd name="T45" fmla="*/ 4 h 578"/>
                  <a:gd name="T46" fmla="*/ 31 w 576"/>
                  <a:gd name="T47" fmla="*/ 7 h 578"/>
                  <a:gd name="T48" fmla="*/ 23 w 576"/>
                  <a:gd name="T49" fmla="*/ 12 h 578"/>
                  <a:gd name="T50" fmla="*/ 17 w 576"/>
                  <a:gd name="T51" fmla="*/ 18 h 578"/>
                  <a:gd name="T52" fmla="*/ 11 w 576"/>
                  <a:gd name="T53" fmla="*/ 24 h 578"/>
                  <a:gd name="T54" fmla="*/ 7 w 576"/>
                  <a:gd name="T55" fmla="*/ 32 h 578"/>
                  <a:gd name="T56" fmla="*/ 2 w 576"/>
                  <a:gd name="T57" fmla="*/ 40 h 578"/>
                  <a:gd name="T58" fmla="*/ 1 w 576"/>
                  <a:gd name="T59" fmla="*/ 49 h 578"/>
                  <a:gd name="T60" fmla="*/ 0 w 576"/>
                  <a:gd name="T61" fmla="*/ 58 h 578"/>
                  <a:gd name="T62" fmla="*/ 1 w 576"/>
                  <a:gd name="T63" fmla="*/ 68 h 578"/>
                  <a:gd name="T64" fmla="*/ 2 w 576"/>
                  <a:gd name="T65" fmla="*/ 77 h 578"/>
                  <a:gd name="T66" fmla="*/ 7 w 576"/>
                  <a:gd name="T67" fmla="*/ 85 h 578"/>
                  <a:gd name="T68" fmla="*/ 11 w 576"/>
                  <a:gd name="T69" fmla="*/ 93 h 578"/>
                  <a:gd name="T70" fmla="*/ 17 w 576"/>
                  <a:gd name="T71" fmla="*/ 99 h 578"/>
                  <a:gd name="T72" fmla="*/ 23 w 576"/>
                  <a:gd name="T73" fmla="*/ 105 h 578"/>
                  <a:gd name="T74" fmla="*/ 31 w 576"/>
                  <a:gd name="T75" fmla="*/ 110 h 578"/>
                  <a:gd name="T76" fmla="*/ 39 w 576"/>
                  <a:gd name="T77" fmla="*/ 113 h 578"/>
                  <a:gd name="T78" fmla="*/ 48 w 576"/>
                  <a:gd name="T79" fmla="*/ 115 h 578"/>
                  <a:gd name="T80" fmla="*/ 57 w 576"/>
                  <a:gd name="T81" fmla="*/ 116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8"/>
                  <a:gd name="T125" fmla="*/ 576 w 576"/>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8">
                    <a:moveTo>
                      <a:pt x="286" y="578"/>
                    </a:moveTo>
                    <a:lnTo>
                      <a:pt x="335" y="573"/>
                    </a:lnTo>
                    <a:lnTo>
                      <a:pt x="378" y="565"/>
                    </a:lnTo>
                    <a:lnTo>
                      <a:pt x="419" y="548"/>
                    </a:lnTo>
                    <a:lnTo>
                      <a:pt x="456" y="524"/>
                    </a:lnTo>
                    <a:lnTo>
                      <a:pt x="493" y="495"/>
                    </a:lnTo>
                    <a:lnTo>
                      <a:pt x="522" y="461"/>
                    </a:lnTo>
                    <a:lnTo>
                      <a:pt x="544" y="424"/>
                    </a:lnTo>
                    <a:lnTo>
                      <a:pt x="560" y="382"/>
                    </a:lnTo>
                    <a:lnTo>
                      <a:pt x="573" y="337"/>
                    </a:lnTo>
                    <a:lnTo>
                      <a:pt x="576" y="291"/>
                    </a:lnTo>
                    <a:lnTo>
                      <a:pt x="573" y="245"/>
                    </a:lnTo>
                    <a:lnTo>
                      <a:pt x="560" y="200"/>
                    </a:lnTo>
                    <a:lnTo>
                      <a:pt x="544" y="158"/>
                    </a:lnTo>
                    <a:lnTo>
                      <a:pt x="522" y="121"/>
                    </a:lnTo>
                    <a:lnTo>
                      <a:pt x="493" y="88"/>
                    </a:lnTo>
                    <a:lnTo>
                      <a:pt x="456" y="59"/>
                    </a:lnTo>
                    <a:lnTo>
                      <a:pt x="419" y="34"/>
                    </a:lnTo>
                    <a:lnTo>
                      <a:pt x="378" y="18"/>
                    </a:lnTo>
                    <a:lnTo>
                      <a:pt x="335" y="5"/>
                    </a:lnTo>
                    <a:lnTo>
                      <a:pt x="286" y="0"/>
                    </a:lnTo>
                    <a:lnTo>
                      <a:pt x="240" y="5"/>
                    </a:lnTo>
                    <a:lnTo>
                      <a:pt x="195" y="18"/>
                    </a:lnTo>
                    <a:lnTo>
                      <a:pt x="153" y="34"/>
                    </a:lnTo>
                    <a:lnTo>
                      <a:pt x="115" y="59"/>
                    </a:lnTo>
                    <a:lnTo>
                      <a:pt x="83" y="88"/>
                    </a:lnTo>
                    <a:lnTo>
                      <a:pt x="54" y="121"/>
                    </a:lnTo>
                    <a:lnTo>
                      <a:pt x="33" y="158"/>
                    </a:lnTo>
                    <a:lnTo>
                      <a:pt x="12" y="200"/>
                    </a:lnTo>
                    <a:lnTo>
                      <a:pt x="4" y="245"/>
                    </a:lnTo>
                    <a:lnTo>
                      <a:pt x="0" y="291"/>
                    </a:lnTo>
                    <a:lnTo>
                      <a:pt x="4" y="337"/>
                    </a:lnTo>
                    <a:lnTo>
                      <a:pt x="12" y="382"/>
                    </a:lnTo>
                    <a:lnTo>
                      <a:pt x="33" y="424"/>
                    </a:lnTo>
                    <a:lnTo>
                      <a:pt x="54" y="461"/>
                    </a:lnTo>
                    <a:lnTo>
                      <a:pt x="83" y="495"/>
                    </a:lnTo>
                    <a:lnTo>
                      <a:pt x="115" y="524"/>
                    </a:lnTo>
                    <a:lnTo>
                      <a:pt x="153" y="548"/>
                    </a:lnTo>
                    <a:lnTo>
                      <a:pt x="195" y="565"/>
                    </a:lnTo>
                    <a:lnTo>
                      <a:pt x="240" y="573"/>
                    </a:lnTo>
                    <a:lnTo>
                      <a:pt x="286" y="578"/>
                    </a:lnTo>
                    <a:close/>
                  </a:path>
                </a:pathLst>
              </a:custGeom>
              <a:solidFill>
                <a:srgbClr val="4C4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52" name="Freeform 256">
                <a:extLst>
                  <a:ext uri="{FF2B5EF4-FFF2-40B4-BE49-F238E27FC236}">
                    <a16:creationId xmlns:a16="http://schemas.microsoft.com/office/drawing/2014/main" id="{D29A8CB0-5E4B-4605-ACAB-52F0456D7E01}"/>
                  </a:ext>
                </a:extLst>
              </p:cNvPr>
              <p:cNvSpPr>
                <a:spLocks/>
              </p:cNvSpPr>
              <p:nvPr/>
            </p:nvSpPr>
            <p:spPr bwMode="auto">
              <a:xfrm>
                <a:off x="2930" y="1097"/>
                <a:ext cx="115" cy="116"/>
              </a:xfrm>
              <a:custGeom>
                <a:avLst/>
                <a:gdLst>
                  <a:gd name="T0" fmla="*/ 57 w 576"/>
                  <a:gd name="T1" fmla="*/ 116 h 578"/>
                  <a:gd name="T2" fmla="*/ 67 w 576"/>
                  <a:gd name="T3" fmla="*/ 115 h 578"/>
                  <a:gd name="T4" fmla="*/ 75 w 576"/>
                  <a:gd name="T5" fmla="*/ 113 h 578"/>
                  <a:gd name="T6" fmla="*/ 84 w 576"/>
                  <a:gd name="T7" fmla="*/ 110 h 578"/>
                  <a:gd name="T8" fmla="*/ 91 w 576"/>
                  <a:gd name="T9" fmla="*/ 105 h 578"/>
                  <a:gd name="T10" fmla="*/ 98 w 576"/>
                  <a:gd name="T11" fmla="*/ 99 h 578"/>
                  <a:gd name="T12" fmla="*/ 104 w 576"/>
                  <a:gd name="T13" fmla="*/ 93 h 578"/>
                  <a:gd name="T14" fmla="*/ 109 w 576"/>
                  <a:gd name="T15" fmla="*/ 85 h 578"/>
                  <a:gd name="T16" fmla="*/ 112 w 576"/>
                  <a:gd name="T17" fmla="*/ 77 h 578"/>
                  <a:gd name="T18" fmla="*/ 114 w 576"/>
                  <a:gd name="T19" fmla="*/ 68 h 578"/>
                  <a:gd name="T20" fmla="*/ 115 w 576"/>
                  <a:gd name="T21" fmla="*/ 58 h 578"/>
                  <a:gd name="T22" fmla="*/ 114 w 576"/>
                  <a:gd name="T23" fmla="*/ 49 h 578"/>
                  <a:gd name="T24" fmla="*/ 112 w 576"/>
                  <a:gd name="T25" fmla="*/ 40 h 578"/>
                  <a:gd name="T26" fmla="*/ 109 w 576"/>
                  <a:gd name="T27" fmla="*/ 32 h 578"/>
                  <a:gd name="T28" fmla="*/ 104 w 576"/>
                  <a:gd name="T29" fmla="*/ 24 h 578"/>
                  <a:gd name="T30" fmla="*/ 98 w 576"/>
                  <a:gd name="T31" fmla="*/ 18 h 578"/>
                  <a:gd name="T32" fmla="*/ 91 w 576"/>
                  <a:gd name="T33" fmla="*/ 12 h 578"/>
                  <a:gd name="T34" fmla="*/ 84 w 576"/>
                  <a:gd name="T35" fmla="*/ 7 h 578"/>
                  <a:gd name="T36" fmla="*/ 75 w 576"/>
                  <a:gd name="T37" fmla="*/ 4 h 578"/>
                  <a:gd name="T38" fmla="*/ 67 w 576"/>
                  <a:gd name="T39" fmla="*/ 1 h 578"/>
                  <a:gd name="T40" fmla="*/ 57 w 576"/>
                  <a:gd name="T41" fmla="*/ 0 h 578"/>
                  <a:gd name="T42" fmla="*/ 48 w 576"/>
                  <a:gd name="T43" fmla="*/ 1 h 578"/>
                  <a:gd name="T44" fmla="*/ 39 w 576"/>
                  <a:gd name="T45" fmla="*/ 4 h 578"/>
                  <a:gd name="T46" fmla="*/ 31 w 576"/>
                  <a:gd name="T47" fmla="*/ 7 h 578"/>
                  <a:gd name="T48" fmla="*/ 23 w 576"/>
                  <a:gd name="T49" fmla="*/ 12 h 578"/>
                  <a:gd name="T50" fmla="*/ 17 w 576"/>
                  <a:gd name="T51" fmla="*/ 18 h 578"/>
                  <a:gd name="T52" fmla="*/ 11 w 576"/>
                  <a:gd name="T53" fmla="*/ 24 h 578"/>
                  <a:gd name="T54" fmla="*/ 7 w 576"/>
                  <a:gd name="T55" fmla="*/ 32 h 578"/>
                  <a:gd name="T56" fmla="*/ 2 w 576"/>
                  <a:gd name="T57" fmla="*/ 40 h 578"/>
                  <a:gd name="T58" fmla="*/ 1 w 576"/>
                  <a:gd name="T59" fmla="*/ 49 h 578"/>
                  <a:gd name="T60" fmla="*/ 0 w 576"/>
                  <a:gd name="T61" fmla="*/ 58 h 578"/>
                  <a:gd name="T62" fmla="*/ 1 w 576"/>
                  <a:gd name="T63" fmla="*/ 68 h 578"/>
                  <a:gd name="T64" fmla="*/ 2 w 576"/>
                  <a:gd name="T65" fmla="*/ 77 h 578"/>
                  <a:gd name="T66" fmla="*/ 7 w 576"/>
                  <a:gd name="T67" fmla="*/ 85 h 578"/>
                  <a:gd name="T68" fmla="*/ 11 w 576"/>
                  <a:gd name="T69" fmla="*/ 93 h 578"/>
                  <a:gd name="T70" fmla="*/ 17 w 576"/>
                  <a:gd name="T71" fmla="*/ 99 h 578"/>
                  <a:gd name="T72" fmla="*/ 23 w 576"/>
                  <a:gd name="T73" fmla="*/ 105 h 578"/>
                  <a:gd name="T74" fmla="*/ 31 w 576"/>
                  <a:gd name="T75" fmla="*/ 110 h 578"/>
                  <a:gd name="T76" fmla="*/ 39 w 576"/>
                  <a:gd name="T77" fmla="*/ 113 h 578"/>
                  <a:gd name="T78" fmla="*/ 48 w 576"/>
                  <a:gd name="T79" fmla="*/ 115 h 578"/>
                  <a:gd name="T80" fmla="*/ 57 w 576"/>
                  <a:gd name="T81" fmla="*/ 116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8"/>
                  <a:gd name="T125" fmla="*/ 576 w 576"/>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8">
                    <a:moveTo>
                      <a:pt x="286" y="578"/>
                    </a:moveTo>
                    <a:lnTo>
                      <a:pt x="335" y="573"/>
                    </a:lnTo>
                    <a:lnTo>
                      <a:pt x="378" y="565"/>
                    </a:lnTo>
                    <a:lnTo>
                      <a:pt x="419" y="548"/>
                    </a:lnTo>
                    <a:lnTo>
                      <a:pt x="456" y="524"/>
                    </a:lnTo>
                    <a:lnTo>
                      <a:pt x="493" y="495"/>
                    </a:lnTo>
                    <a:lnTo>
                      <a:pt x="522" y="461"/>
                    </a:lnTo>
                    <a:lnTo>
                      <a:pt x="544" y="424"/>
                    </a:lnTo>
                    <a:lnTo>
                      <a:pt x="560" y="382"/>
                    </a:lnTo>
                    <a:lnTo>
                      <a:pt x="573" y="337"/>
                    </a:lnTo>
                    <a:lnTo>
                      <a:pt x="576" y="291"/>
                    </a:lnTo>
                    <a:lnTo>
                      <a:pt x="573" y="245"/>
                    </a:lnTo>
                    <a:lnTo>
                      <a:pt x="560" y="200"/>
                    </a:lnTo>
                    <a:lnTo>
                      <a:pt x="544" y="158"/>
                    </a:lnTo>
                    <a:lnTo>
                      <a:pt x="522" y="121"/>
                    </a:lnTo>
                    <a:lnTo>
                      <a:pt x="493" y="88"/>
                    </a:lnTo>
                    <a:lnTo>
                      <a:pt x="456" y="59"/>
                    </a:lnTo>
                    <a:lnTo>
                      <a:pt x="419" y="34"/>
                    </a:lnTo>
                    <a:lnTo>
                      <a:pt x="378" y="18"/>
                    </a:lnTo>
                    <a:lnTo>
                      <a:pt x="335" y="5"/>
                    </a:lnTo>
                    <a:lnTo>
                      <a:pt x="286" y="0"/>
                    </a:lnTo>
                    <a:lnTo>
                      <a:pt x="240" y="5"/>
                    </a:lnTo>
                    <a:lnTo>
                      <a:pt x="195" y="18"/>
                    </a:lnTo>
                    <a:lnTo>
                      <a:pt x="153" y="34"/>
                    </a:lnTo>
                    <a:lnTo>
                      <a:pt x="115" y="59"/>
                    </a:lnTo>
                    <a:lnTo>
                      <a:pt x="83" y="88"/>
                    </a:lnTo>
                    <a:lnTo>
                      <a:pt x="54" y="121"/>
                    </a:lnTo>
                    <a:lnTo>
                      <a:pt x="33" y="158"/>
                    </a:lnTo>
                    <a:lnTo>
                      <a:pt x="12" y="200"/>
                    </a:lnTo>
                    <a:lnTo>
                      <a:pt x="4" y="245"/>
                    </a:lnTo>
                    <a:lnTo>
                      <a:pt x="0" y="291"/>
                    </a:lnTo>
                    <a:lnTo>
                      <a:pt x="4" y="337"/>
                    </a:lnTo>
                    <a:lnTo>
                      <a:pt x="12" y="382"/>
                    </a:lnTo>
                    <a:lnTo>
                      <a:pt x="33" y="424"/>
                    </a:lnTo>
                    <a:lnTo>
                      <a:pt x="54" y="461"/>
                    </a:lnTo>
                    <a:lnTo>
                      <a:pt x="83" y="495"/>
                    </a:lnTo>
                    <a:lnTo>
                      <a:pt x="115" y="524"/>
                    </a:lnTo>
                    <a:lnTo>
                      <a:pt x="153" y="548"/>
                    </a:lnTo>
                    <a:lnTo>
                      <a:pt x="195" y="565"/>
                    </a:lnTo>
                    <a:lnTo>
                      <a:pt x="240" y="573"/>
                    </a:lnTo>
                    <a:lnTo>
                      <a:pt x="286" y="578"/>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353" name="Freeform 257">
                <a:extLst>
                  <a:ext uri="{FF2B5EF4-FFF2-40B4-BE49-F238E27FC236}">
                    <a16:creationId xmlns:a16="http://schemas.microsoft.com/office/drawing/2014/main" id="{A1C560C4-DEC4-4201-8A4B-E8DE9B6B07EB}"/>
                  </a:ext>
                </a:extLst>
              </p:cNvPr>
              <p:cNvSpPr>
                <a:spLocks/>
              </p:cNvSpPr>
              <p:nvPr/>
            </p:nvSpPr>
            <p:spPr bwMode="auto">
              <a:xfrm>
                <a:off x="2930" y="1097"/>
                <a:ext cx="115" cy="116"/>
              </a:xfrm>
              <a:custGeom>
                <a:avLst/>
                <a:gdLst>
                  <a:gd name="T0" fmla="*/ 57 w 576"/>
                  <a:gd name="T1" fmla="*/ 116 h 578"/>
                  <a:gd name="T2" fmla="*/ 67 w 576"/>
                  <a:gd name="T3" fmla="*/ 115 h 578"/>
                  <a:gd name="T4" fmla="*/ 75 w 576"/>
                  <a:gd name="T5" fmla="*/ 113 h 578"/>
                  <a:gd name="T6" fmla="*/ 84 w 576"/>
                  <a:gd name="T7" fmla="*/ 110 h 578"/>
                  <a:gd name="T8" fmla="*/ 91 w 576"/>
                  <a:gd name="T9" fmla="*/ 105 h 578"/>
                  <a:gd name="T10" fmla="*/ 98 w 576"/>
                  <a:gd name="T11" fmla="*/ 99 h 578"/>
                  <a:gd name="T12" fmla="*/ 104 w 576"/>
                  <a:gd name="T13" fmla="*/ 93 h 578"/>
                  <a:gd name="T14" fmla="*/ 109 w 576"/>
                  <a:gd name="T15" fmla="*/ 85 h 578"/>
                  <a:gd name="T16" fmla="*/ 112 w 576"/>
                  <a:gd name="T17" fmla="*/ 77 h 578"/>
                  <a:gd name="T18" fmla="*/ 114 w 576"/>
                  <a:gd name="T19" fmla="*/ 68 h 578"/>
                  <a:gd name="T20" fmla="*/ 115 w 576"/>
                  <a:gd name="T21" fmla="*/ 58 h 578"/>
                  <a:gd name="T22" fmla="*/ 114 w 576"/>
                  <a:gd name="T23" fmla="*/ 49 h 578"/>
                  <a:gd name="T24" fmla="*/ 112 w 576"/>
                  <a:gd name="T25" fmla="*/ 40 h 578"/>
                  <a:gd name="T26" fmla="*/ 109 w 576"/>
                  <a:gd name="T27" fmla="*/ 32 h 578"/>
                  <a:gd name="T28" fmla="*/ 104 w 576"/>
                  <a:gd name="T29" fmla="*/ 24 h 578"/>
                  <a:gd name="T30" fmla="*/ 98 w 576"/>
                  <a:gd name="T31" fmla="*/ 18 h 578"/>
                  <a:gd name="T32" fmla="*/ 91 w 576"/>
                  <a:gd name="T33" fmla="*/ 12 h 578"/>
                  <a:gd name="T34" fmla="*/ 84 w 576"/>
                  <a:gd name="T35" fmla="*/ 7 h 578"/>
                  <a:gd name="T36" fmla="*/ 75 w 576"/>
                  <a:gd name="T37" fmla="*/ 4 h 578"/>
                  <a:gd name="T38" fmla="*/ 67 w 576"/>
                  <a:gd name="T39" fmla="*/ 1 h 578"/>
                  <a:gd name="T40" fmla="*/ 57 w 576"/>
                  <a:gd name="T41" fmla="*/ 0 h 578"/>
                  <a:gd name="T42" fmla="*/ 48 w 576"/>
                  <a:gd name="T43" fmla="*/ 1 h 578"/>
                  <a:gd name="T44" fmla="*/ 39 w 576"/>
                  <a:gd name="T45" fmla="*/ 4 h 578"/>
                  <a:gd name="T46" fmla="*/ 31 w 576"/>
                  <a:gd name="T47" fmla="*/ 7 h 578"/>
                  <a:gd name="T48" fmla="*/ 23 w 576"/>
                  <a:gd name="T49" fmla="*/ 12 h 578"/>
                  <a:gd name="T50" fmla="*/ 17 w 576"/>
                  <a:gd name="T51" fmla="*/ 18 h 578"/>
                  <a:gd name="T52" fmla="*/ 11 w 576"/>
                  <a:gd name="T53" fmla="*/ 24 h 578"/>
                  <a:gd name="T54" fmla="*/ 7 w 576"/>
                  <a:gd name="T55" fmla="*/ 32 h 578"/>
                  <a:gd name="T56" fmla="*/ 2 w 576"/>
                  <a:gd name="T57" fmla="*/ 40 h 578"/>
                  <a:gd name="T58" fmla="*/ 1 w 576"/>
                  <a:gd name="T59" fmla="*/ 49 h 578"/>
                  <a:gd name="T60" fmla="*/ 0 w 576"/>
                  <a:gd name="T61" fmla="*/ 58 h 578"/>
                  <a:gd name="T62" fmla="*/ 1 w 576"/>
                  <a:gd name="T63" fmla="*/ 68 h 578"/>
                  <a:gd name="T64" fmla="*/ 2 w 576"/>
                  <a:gd name="T65" fmla="*/ 77 h 578"/>
                  <a:gd name="T66" fmla="*/ 7 w 576"/>
                  <a:gd name="T67" fmla="*/ 85 h 578"/>
                  <a:gd name="T68" fmla="*/ 11 w 576"/>
                  <a:gd name="T69" fmla="*/ 93 h 578"/>
                  <a:gd name="T70" fmla="*/ 17 w 576"/>
                  <a:gd name="T71" fmla="*/ 99 h 578"/>
                  <a:gd name="T72" fmla="*/ 23 w 576"/>
                  <a:gd name="T73" fmla="*/ 105 h 578"/>
                  <a:gd name="T74" fmla="*/ 31 w 576"/>
                  <a:gd name="T75" fmla="*/ 110 h 578"/>
                  <a:gd name="T76" fmla="*/ 39 w 576"/>
                  <a:gd name="T77" fmla="*/ 113 h 578"/>
                  <a:gd name="T78" fmla="*/ 48 w 576"/>
                  <a:gd name="T79" fmla="*/ 115 h 578"/>
                  <a:gd name="T80" fmla="*/ 57 w 576"/>
                  <a:gd name="T81" fmla="*/ 116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8"/>
                  <a:gd name="T125" fmla="*/ 576 w 576"/>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8">
                    <a:moveTo>
                      <a:pt x="286" y="578"/>
                    </a:moveTo>
                    <a:lnTo>
                      <a:pt x="335" y="573"/>
                    </a:lnTo>
                    <a:lnTo>
                      <a:pt x="378" y="565"/>
                    </a:lnTo>
                    <a:lnTo>
                      <a:pt x="419" y="548"/>
                    </a:lnTo>
                    <a:lnTo>
                      <a:pt x="456" y="524"/>
                    </a:lnTo>
                    <a:lnTo>
                      <a:pt x="493" y="495"/>
                    </a:lnTo>
                    <a:lnTo>
                      <a:pt x="522" y="461"/>
                    </a:lnTo>
                    <a:lnTo>
                      <a:pt x="544" y="424"/>
                    </a:lnTo>
                    <a:lnTo>
                      <a:pt x="560" y="382"/>
                    </a:lnTo>
                    <a:lnTo>
                      <a:pt x="573" y="337"/>
                    </a:lnTo>
                    <a:lnTo>
                      <a:pt x="576" y="291"/>
                    </a:lnTo>
                    <a:lnTo>
                      <a:pt x="573" y="245"/>
                    </a:lnTo>
                    <a:lnTo>
                      <a:pt x="560" y="200"/>
                    </a:lnTo>
                    <a:lnTo>
                      <a:pt x="544" y="158"/>
                    </a:lnTo>
                    <a:lnTo>
                      <a:pt x="522" y="121"/>
                    </a:lnTo>
                    <a:lnTo>
                      <a:pt x="493" y="88"/>
                    </a:lnTo>
                    <a:lnTo>
                      <a:pt x="456" y="59"/>
                    </a:lnTo>
                    <a:lnTo>
                      <a:pt x="419" y="34"/>
                    </a:lnTo>
                    <a:lnTo>
                      <a:pt x="378" y="18"/>
                    </a:lnTo>
                    <a:lnTo>
                      <a:pt x="335" y="5"/>
                    </a:lnTo>
                    <a:lnTo>
                      <a:pt x="286" y="0"/>
                    </a:lnTo>
                    <a:lnTo>
                      <a:pt x="240" y="5"/>
                    </a:lnTo>
                    <a:lnTo>
                      <a:pt x="195" y="18"/>
                    </a:lnTo>
                    <a:lnTo>
                      <a:pt x="153" y="34"/>
                    </a:lnTo>
                    <a:lnTo>
                      <a:pt x="115" y="59"/>
                    </a:lnTo>
                    <a:lnTo>
                      <a:pt x="83" y="88"/>
                    </a:lnTo>
                    <a:lnTo>
                      <a:pt x="54" y="121"/>
                    </a:lnTo>
                    <a:lnTo>
                      <a:pt x="33" y="158"/>
                    </a:lnTo>
                    <a:lnTo>
                      <a:pt x="12" y="200"/>
                    </a:lnTo>
                    <a:lnTo>
                      <a:pt x="4" y="245"/>
                    </a:lnTo>
                    <a:lnTo>
                      <a:pt x="0" y="291"/>
                    </a:lnTo>
                    <a:lnTo>
                      <a:pt x="4" y="337"/>
                    </a:lnTo>
                    <a:lnTo>
                      <a:pt x="12" y="382"/>
                    </a:lnTo>
                    <a:lnTo>
                      <a:pt x="33" y="424"/>
                    </a:lnTo>
                    <a:lnTo>
                      <a:pt x="54" y="461"/>
                    </a:lnTo>
                    <a:lnTo>
                      <a:pt x="83" y="495"/>
                    </a:lnTo>
                    <a:lnTo>
                      <a:pt x="115" y="524"/>
                    </a:lnTo>
                    <a:lnTo>
                      <a:pt x="153" y="548"/>
                    </a:lnTo>
                    <a:lnTo>
                      <a:pt x="195" y="565"/>
                    </a:lnTo>
                    <a:lnTo>
                      <a:pt x="240" y="573"/>
                    </a:lnTo>
                    <a:lnTo>
                      <a:pt x="286" y="578"/>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354" name="Freeform 258">
                <a:extLst>
                  <a:ext uri="{FF2B5EF4-FFF2-40B4-BE49-F238E27FC236}">
                    <a16:creationId xmlns:a16="http://schemas.microsoft.com/office/drawing/2014/main" id="{68E94D8C-22C5-4368-B70D-265BED6FE60A}"/>
                  </a:ext>
                </a:extLst>
              </p:cNvPr>
              <p:cNvSpPr>
                <a:spLocks/>
              </p:cNvSpPr>
              <p:nvPr/>
            </p:nvSpPr>
            <p:spPr bwMode="auto">
              <a:xfrm>
                <a:off x="2946" y="1105"/>
                <a:ext cx="61" cy="62"/>
              </a:xfrm>
              <a:custGeom>
                <a:avLst/>
                <a:gdLst>
                  <a:gd name="T0" fmla="*/ 31 w 306"/>
                  <a:gd name="T1" fmla="*/ 62 h 307"/>
                  <a:gd name="T2" fmla="*/ 35 w 306"/>
                  <a:gd name="T3" fmla="*/ 61 h 307"/>
                  <a:gd name="T4" fmla="*/ 40 w 306"/>
                  <a:gd name="T5" fmla="*/ 60 h 307"/>
                  <a:gd name="T6" fmla="*/ 45 w 306"/>
                  <a:gd name="T7" fmla="*/ 59 h 307"/>
                  <a:gd name="T8" fmla="*/ 49 w 306"/>
                  <a:gd name="T9" fmla="*/ 56 h 307"/>
                  <a:gd name="T10" fmla="*/ 52 w 306"/>
                  <a:gd name="T11" fmla="*/ 53 h 307"/>
                  <a:gd name="T12" fmla="*/ 55 w 306"/>
                  <a:gd name="T13" fmla="*/ 49 h 307"/>
                  <a:gd name="T14" fmla="*/ 58 w 306"/>
                  <a:gd name="T15" fmla="*/ 45 h 307"/>
                  <a:gd name="T16" fmla="*/ 60 w 306"/>
                  <a:gd name="T17" fmla="*/ 41 h 307"/>
                  <a:gd name="T18" fmla="*/ 60 w 306"/>
                  <a:gd name="T19" fmla="*/ 36 h 307"/>
                  <a:gd name="T20" fmla="*/ 61 w 306"/>
                  <a:gd name="T21" fmla="*/ 31 h 307"/>
                  <a:gd name="T22" fmla="*/ 60 w 306"/>
                  <a:gd name="T23" fmla="*/ 26 h 307"/>
                  <a:gd name="T24" fmla="*/ 60 w 306"/>
                  <a:gd name="T25" fmla="*/ 21 h 307"/>
                  <a:gd name="T26" fmla="*/ 58 w 306"/>
                  <a:gd name="T27" fmla="*/ 17 h 307"/>
                  <a:gd name="T28" fmla="*/ 55 w 306"/>
                  <a:gd name="T29" fmla="*/ 13 h 307"/>
                  <a:gd name="T30" fmla="*/ 52 w 306"/>
                  <a:gd name="T31" fmla="*/ 9 h 307"/>
                  <a:gd name="T32" fmla="*/ 49 w 306"/>
                  <a:gd name="T33" fmla="*/ 6 h 307"/>
                  <a:gd name="T34" fmla="*/ 45 w 306"/>
                  <a:gd name="T35" fmla="*/ 3 h 307"/>
                  <a:gd name="T36" fmla="*/ 40 w 306"/>
                  <a:gd name="T37" fmla="*/ 2 h 307"/>
                  <a:gd name="T38" fmla="*/ 35 w 306"/>
                  <a:gd name="T39" fmla="*/ 1 h 307"/>
                  <a:gd name="T40" fmla="*/ 31 w 306"/>
                  <a:gd name="T41" fmla="*/ 0 h 307"/>
                  <a:gd name="T42" fmla="*/ 26 w 306"/>
                  <a:gd name="T43" fmla="*/ 1 h 307"/>
                  <a:gd name="T44" fmla="*/ 21 w 306"/>
                  <a:gd name="T45" fmla="*/ 2 h 307"/>
                  <a:gd name="T46" fmla="*/ 17 w 306"/>
                  <a:gd name="T47" fmla="*/ 3 h 307"/>
                  <a:gd name="T48" fmla="*/ 12 w 306"/>
                  <a:gd name="T49" fmla="*/ 6 h 307"/>
                  <a:gd name="T50" fmla="*/ 9 w 306"/>
                  <a:gd name="T51" fmla="*/ 9 h 307"/>
                  <a:gd name="T52" fmla="*/ 6 w 306"/>
                  <a:gd name="T53" fmla="*/ 13 h 307"/>
                  <a:gd name="T54" fmla="*/ 3 w 306"/>
                  <a:gd name="T55" fmla="*/ 17 h 307"/>
                  <a:gd name="T56" fmla="*/ 2 w 306"/>
                  <a:gd name="T57" fmla="*/ 21 h 307"/>
                  <a:gd name="T58" fmla="*/ 1 w 306"/>
                  <a:gd name="T59" fmla="*/ 26 h 307"/>
                  <a:gd name="T60" fmla="*/ 0 w 306"/>
                  <a:gd name="T61" fmla="*/ 31 h 307"/>
                  <a:gd name="T62" fmla="*/ 1 w 306"/>
                  <a:gd name="T63" fmla="*/ 36 h 307"/>
                  <a:gd name="T64" fmla="*/ 2 w 306"/>
                  <a:gd name="T65" fmla="*/ 41 h 307"/>
                  <a:gd name="T66" fmla="*/ 3 w 306"/>
                  <a:gd name="T67" fmla="*/ 45 h 307"/>
                  <a:gd name="T68" fmla="*/ 6 w 306"/>
                  <a:gd name="T69" fmla="*/ 49 h 307"/>
                  <a:gd name="T70" fmla="*/ 9 w 306"/>
                  <a:gd name="T71" fmla="*/ 53 h 307"/>
                  <a:gd name="T72" fmla="*/ 12 w 306"/>
                  <a:gd name="T73" fmla="*/ 56 h 307"/>
                  <a:gd name="T74" fmla="*/ 17 w 306"/>
                  <a:gd name="T75" fmla="*/ 59 h 307"/>
                  <a:gd name="T76" fmla="*/ 21 w 306"/>
                  <a:gd name="T77" fmla="*/ 60 h 307"/>
                  <a:gd name="T78" fmla="*/ 26 w 306"/>
                  <a:gd name="T79" fmla="*/ 61 h 307"/>
                  <a:gd name="T80" fmla="*/ 31 w 306"/>
                  <a:gd name="T81" fmla="*/ 62 h 30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6"/>
                  <a:gd name="T124" fmla="*/ 0 h 307"/>
                  <a:gd name="T125" fmla="*/ 306 w 306"/>
                  <a:gd name="T126" fmla="*/ 307 h 30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6" h="307">
                    <a:moveTo>
                      <a:pt x="153" y="307"/>
                    </a:moveTo>
                    <a:lnTo>
                      <a:pt x="178" y="303"/>
                    </a:lnTo>
                    <a:lnTo>
                      <a:pt x="202" y="299"/>
                    </a:lnTo>
                    <a:lnTo>
                      <a:pt x="224" y="291"/>
                    </a:lnTo>
                    <a:lnTo>
                      <a:pt x="245" y="278"/>
                    </a:lnTo>
                    <a:lnTo>
                      <a:pt x="261" y="262"/>
                    </a:lnTo>
                    <a:lnTo>
                      <a:pt x="278" y="245"/>
                    </a:lnTo>
                    <a:lnTo>
                      <a:pt x="290" y="224"/>
                    </a:lnTo>
                    <a:lnTo>
                      <a:pt x="299" y="203"/>
                    </a:lnTo>
                    <a:lnTo>
                      <a:pt x="303" y="178"/>
                    </a:lnTo>
                    <a:lnTo>
                      <a:pt x="306" y="154"/>
                    </a:lnTo>
                    <a:lnTo>
                      <a:pt x="303" y="129"/>
                    </a:lnTo>
                    <a:lnTo>
                      <a:pt x="299" y="104"/>
                    </a:lnTo>
                    <a:lnTo>
                      <a:pt x="290" y="84"/>
                    </a:lnTo>
                    <a:lnTo>
                      <a:pt x="278" y="62"/>
                    </a:lnTo>
                    <a:lnTo>
                      <a:pt x="261" y="46"/>
                    </a:lnTo>
                    <a:lnTo>
                      <a:pt x="245" y="30"/>
                    </a:lnTo>
                    <a:lnTo>
                      <a:pt x="224" y="17"/>
                    </a:lnTo>
                    <a:lnTo>
                      <a:pt x="202" y="8"/>
                    </a:lnTo>
                    <a:lnTo>
                      <a:pt x="178" y="5"/>
                    </a:lnTo>
                    <a:lnTo>
                      <a:pt x="153" y="0"/>
                    </a:lnTo>
                    <a:lnTo>
                      <a:pt x="128" y="5"/>
                    </a:lnTo>
                    <a:lnTo>
                      <a:pt x="103" y="8"/>
                    </a:lnTo>
                    <a:lnTo>
                      <a:pt x="83" y="17"/>
                    </a:lnTo>
                    <a:lnTo>
                      <a:pt x="62" y="30"/>
                    </a:lnTo>
                    <a:lnTo>
                      <a:pt x="45" y="46"/>
                    </a:lnTo>
                    <a:lnTo>
                      <a:pt x="29" y="62"/>
                    </a:lnTo>
                    <a:lnTo>
                      <a:pt x="16" y="84"/>
                    </a:lnTo>
                    <a:lnTo>
                      <a:pt x="8" y="104"/>
                    </a:lnTo>
                    <a:lnTo>
                      <a:pt x="4" y="129"/>
                    </a:lnTo>
                    <a:lnTo>
                      <a:pt x="0" y="154"/>
                    </a:lnTo>
                    <a:lnTo>
                      <a:pt x="4" y="178"/>
                    </a:lnTo>
                    <a:lnTo>
                      <a:pt x="8" y="203"/>
                    </a:lnTo>
                    <a:lnTo>
                      <a:pt x="16" y="224"/>
                    </a:lnTo>
                    <a:lnTo>
                      <a:pt x="29" y="245"/>
                    </a:lnTo>
                    <a:lnTo>
                      <a:pt x="45" y="262"/>
                    </a:lnTo>
                    <a:lnTo>
                      <a:pt x="62" y="278"/>
                    </a:lnTo>
                    <a:lnTo>
                      <a:pt x="83" y="291"/>
                    </a:lnTo>
                    <a:lnTo>
                      <a:pt x="103" y="299"/>
                    </a:lnTo>
                    <a:lnTo>
                      <a:pt x="128" y="303"/>
                    </a:lnTo>
                    <a:lnTo>
                      <a:pt x="153" y="307"/>
                    </a:lnTo>
                    <a:close/>
                  </a:path>
                </a:pathLst>
              </a:custGeom>
              <a:solidFill>
                <a:srgbClr val="4C4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55" name="Freeform 259">
                <a:extLst>
                  <a:ext uri="{FF2B5EF4-FFF2-40B4-BE49-F238E27FC236}">
                    <a16:creationId xmlns:a16="http://schemas.microsoft.com/office/drawing/2014/main" id="{58FBBE2A-EB57-49C8-9B5F-F3384F09A90E}"/>
                  </a:ext>
                </a:extLst>
              </p:cNvPr>
              <p:cNvSpPr>
                <a:spLocks/>
              </p:cNvSpPr>
              <p:nvPr/>
            </p:nvSpPr>
            <p:spPr bwMode="auto">
              <a:xfrm>
                <a:off x="2948" y="1107"/>
                <a:ext cx="54" cy="54"/>
              </a:xfrm>
              <a:custGeom>
                <a:avLst/>
                <a:gdLst>
                  <a:gd name="T0" fmla="*/ 27 w 270"/>
                  <a:gd name="T1" fmla="*/ 54 h 270"/>
                  <a:gd name="T2" fmla="*/ 32 w 270"/>
                  <a:gd name="T3" fmla="*/ 53 h 270"/>
                  <a:gd name="T4" fmla="*/ 36 w 270"/>
                  <a:gd name="T5" fmla="*/ 52 h 270"/>
                  <a:gd name="T6" fmla="*/ 40 w 270"/>
                  <a:gd name="T7" fmla="*/ 51 h 270"/>
                  <a:gd name="T8" fmla="*/ 43 w 270"/>
                  <a:gd name="T9" fmla="*/ 49 h 270"/>
                  <a:gd name="T10" fmla="*/ 47 w 270"/>
                  <a:gd name="T11" fmla="*/ 46 h 270"/>
                  <a:gd name="T12" fmla="*/ 49 w 270"/>
                  <a:gd name="T13" fmla="*/ 43 h 270"/>
                  <a:gd name="T14" fmla="*/ 52 w 270"/>
                  <a:gd name="T15" fmla="*/ 39 h 270"/>
                  <a:gd name="T16" fmla="*/ 53 w 270"/>
                  <a:gd name="T17" fmla="*/ 36 h 270"/>
                  <a:gd name="T18" fmla="*/ 54 w 270"/>
                  <a:gd name="T19" fmla="*/ 32 h 270"/>
                  <a:gd name="T20" fmla="*/ 54 w 270"/>
                  <a:gd name="T21" fmla="*/ 27 h 270"/>
                  <a:gd name="T22" fmla="*/ 54 w 270"/>
                  <a:gd name="T23" fmla="*/ 22 h 270"/>
                  <a:gd name="T24" fmla="*/ 53 w 270"/>
                  <a:gd name="T25" fmla="*/ 18 h 270"/>
                  <a:gd name="T26" fmla="*/ 52 w 270"/>
                  <a:gd name="T27" fmla="*/ 14 h 270"/>
                  <a:gd name="T28" fmla="*/ 49 w 270"/>
                  <a:gd name="T29" fmla="*/ 11 h 270"/>
                  <a:gd name="T30" fmla="*/ 47 w 270"/>
                  <a:gd name="T31" fmla="*/ 8 h 270"/>
                  <a:gd name="T32" fmla="*/ 43 w 270"/>
                  <a:gd name="T33" fmla="*/ 5 h 270"/>
                  <a:gd name="T34" fmla="*/ 40 w 270"/>
                  <a:gd name="T35" fmla="*/ 3 h 270"/>
                  <a:gd name="T36" fmla="*/ 36 w 270"/>
                  <a:gd name="T37" fmla="*/ 1 h 270"/>
                  <a:gd name="T38" fmla="*/ 32 w 270"/>
                  <a:gd name="T39" fmla="*/ 0 h 270"/>
                  <a:gd name="T40" fmla="*/ 27 w 270"/>
                  <a:gd name="T41" fmla="*/ 0 h 270"/>
                  <a:gd name="T42" fmla="*/ 23 w 270"/>
                  <a:gd name="T43" fmla="*/ 0 h 270"/>
                  <a:gd name="T44" fmla="*/ 18 w 270"/>
                  <a:gd name="T45" fmla="*/ 1 h 270"/>
                  <a:gd name="T46" fmla="*/ 15 w 270"/>
                  <a:gd name="T47" fmla="*/ 3 h 270"/>
                  <a:gd name="T48" fmla="*/ 12 w 270"/>
                  <a:gd name="T49" fmla="*/ 5 h 270"/>
                  <a:gd name="T50" fmla="*/ 9 w 270"/>
                  <a:gd name="T51" fmla="*/ 8 h 270"/>
                  <a:gd name="T52" fmla="*/ 5 w 270"/>
                  <a:gd name="T53" fmla="*/ 11 h 270"/>
                  <a:gd name="T54" fmla="*/ 4 w 270"/>
                  <a:gd name="T55" fmla="*/ 14 h 270"/>
                  <a:gd name="T56" fmla="*/ 2 w 270"/>
                  <a:gd name="T57" fmla="*/ 18 h 270"/>
                  <a:gd name="T58" fmla="*/ 1 w 270"/>
                  <a:gd name="T59" fmla="*/ 22 h 270"/>
                  <a:gd name="T60" fmla="*/ 0 w 270"/>
                  <a:gd name="T61" fmla="*/ 27 h 270"/>
                  <a:gd name="T62" fmla="*/ 0 w 270"/>
                  <a:gd name="T63" fmla="*/ 27 h 270"/>
                  <a:gd name="T64" fmla="*/ 0 w 270"/>
                  <a:gd name="T65" fmla="*/ 28 h 270"/>
                  <a:gd name="T66" fmla="*/ 1 w 270"/>
                  <a:gd name="T67" fmla="*/ 32 h 270"/>
                  <a:gd name="T68" fmla="*/ 2 w 270"/>
                  <a:gd name="T69" fmla="*/ 37 h 270"/>
                  <a:gd name="T70" fmla="*/ 4 w 270"/>
                  <a:gd name="T71" fmla="*/ 40 h 270"/>
                  <a:gd name="T72" fmla="*/ 6 w 270"/>
                  <a:gd name="T73" fmla="*/ 43 h 270"/>
                  <a:gd name="T74" fmla="*/ 9 w 270"/>
                  <a:gd name="T75" fmla="*/ 47 h 270"/>
                  <a:gd name="T76" fmla="*/ 12 w 270"/>
                  <a:gd name="T77" fmla="*/ 49 h 270"/>
                  <a:gd name="T78" fmla="*/ 15 w 270"/>
                  <a:gd name="T79" fmla="*/ 51 h 270"/>
                  <a:gd name="T80" fmla="*/ 19 w 270"/>
                  <a:gd name="T81" fmla="*/ 52 h 270"/>
                  <a:gd name="T82" fmla="*/ 23 w 270"/>
                  <a:gd name="T83" fmla="*/ 53 h 270"/>
                  <a:gd name="T84" fmla="*/ 27 w 270"/>
                  <a:gd name="T85" fmla="*/ 54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0"/>
                  <a:gd name="T131" fmla="*/ 270 w 270"/>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0">
                    <a:moveTo>
                      <a:pt x="137" y="270"/>
                    </a:moveTo>
                    <a:lnTo>
                      <a:pt x="159" y="267"/>
                    </a:lnTo>
                    <a:lnTo>
                      <a:pt x="180" y="262"/>
                    </a:lnTo>
                    <a:lnTo>
                      <a:pt x="200" y="254"/>
                    </a:lnTo>
                    <a:lnTo>
                      <a:pt x="216" y="245"/>
                    </a:lnTo>
                    <a:lnTo>
                      <a:pt x="234" y="229"/>
                    </a:lnTo>
                    <a:lnTo>
                      <a:pt x="245" y="216"/>
                    </a:lnTo>
                    <a:lnTo>
                      <a:pt x="258" y="195"/>
                    </a:lnTo>
                    <a:lnTo>
                      <a:pt x="267" y="179"/>
                    </a:lnTo>
                    <a:lnTo>
                      <a:pt x="270" y="159"/>
                    </a:lnTo>
                    <a:lnTo>
                      <a:pt x="270" y="133"/>
                    </a:lnTo>
                    <a:lnTo>
                      <a:pt x="270" y="112"/>
                    </a:lnTo>
                    <a:lnTo>
                      <a:pt x="267" y="92"/>
                    </a:lnTo>
                    <a:lnTo>
                      <a:pt x="258" y="71"/>
                    </a:lnTo>
                    <a:lnTo>
                      <a:pt x="245" y="54"/>
                    </a:lnTo>
                    <a:lnTo>
                      <a:pt x="234" y="38"/>
                    </a:lnTo>
                    <a:lnTo>
                      <a:pt x="216" y="25"/>
                    </a:lnTo>
                    <a:lnTo>
                      <a:pt x="200" y="13"/>
                    </a:lnTo>
                    <a:lnTo>
                      <a:pt x="180" y="4"/>
                    </a:lnTo>
                    <a:lnTo>
                      <a:pt x="159" y="0"/>
                    </a:lnTo>
                    <a:lnTo>
                      <a:pt x="137" y="0"/>
                    </a:lnTo>
                    <a:lnTo>
                      <a:pt x="117" y="0"/>
                    </a:lnTo>
                    <a:lnTo>
                      <a:pt x="92" y="4"/>
                    </a:lnTo>
                    <a:lnTo>
                      <a:pt x="76" y="13"/>
                    </a:lnTo>
                    <a:lnTo>
                      <a:pt x="59" y="25"/>
                    </a:lnTo>
                    <a:lnTo>
                      <a:pt x="43" y="38"/>
                    </a:lnTo>
                    <a:lnTo>
                      <a:pt x="25" y="54"/>
                    </a:lnTo>
                    <a:lnTo>
                      <a:pt x="18" y="71"/>
                    </a:lnTo>
                    <a:lnTo>
                      <a:pt x="9" y="92"/>
                    </a:lnTo>
                    <a:lnTo>
                      <a:pt x="5" y="112"/>
                    </a:lnTo>
                    <a:lnTo>
                      <a:pt x="0" y="133"/>
                    </a:lnTo>
                    <a:lnTo>
                      <a:pt x="0" y="137"/>
                    </a:lnTo>
                    <a:lnTo>
                      <a:pt x="0" y="141"/>
                    </a:lnTo>
                    <a:lnTo>
                      <a:pt x="5" y="162"/>
                    </a:lnTo>
                    <a:lnTo>
                      <a:pt x="9" y="183"/>
                    </a:lnTo>
                    <a:lnTo>
                      <a:pt x="18" y="200"/>
                    </a:lnTo>
                    <a:lnTo>
                      <a:pt x="30" y="216"/>
                    </a:lnTo>
                    <a:lnTo>
                      <a:pt x="43" y="233"/>
                    </a:lnTo>
                    <a:lnTo>
                      <a:pt x="59" y="245"/>
                    </a:lnTo>
                    <a:lnTo>
                      <a:pt x="76" y="254"/>
                    </a:lnTo>
                    <a:lnTo>
                      <a:pt x="96" y="262"/>
                    </a:lnTo>
                    <a:lnTo>
                      <a:pt x="117" y="267"/>
                    </a:lnTo>
                    <a:lnTo>
                      <a:pt x="137" y="270"/>
                    </a:lnTo>
                    <a:close/>
                  </a:path>
                </a:pathLst>
              </a:custGeom>
              <a:solidFill>
                <a:srgbClr val="595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56" name="Freeform 260">
                <a:extLst>
                  <a:ext uri="{FF2B5EF4-FFF2-40B4-BE49-F238E27FC236}">
                    <a16:creationId xmlns:a16="http://schemas.microsoft.com/office/drawing/2014/main" id="{5008AB40-C2EF-44F5-9C9D-913D52EDF49B}"/>
                  </a:ext>
                </a:extLst>
              </p:cNvPr>
              <p:cNvSpPr>
                <a:spLocks/>
              </p:cNvSpPr>
              <p:nvPr/>
            </p:nvSpPr>
            <p:spPr bwMode="auto">
              <a:xfrm>
                <a:off x="2951" y="1108"/>
                <a:ext cx="47" cy="47"/>
              </a:xfrm>
              <a:custGeom>
                <a:avLst/>
                <a:gdLst>
                  <a:gd name="T0" fmla="*/ 24 w 237"/>
                  <a:gd name="T1" fmla="*/ 47 h 237"/>
                  <a:gd name="T2" fmla="*/ 27 w 237"/>
                  <a:gd name="T3" fmla="*/ 47 h 237"/>
                  <a:gd name="T4" fmla="*/ 31 w 237"/>
                  <a:gd name="T5" fmla="*/ 46 h 237"/>
                  <a:gd name="T6" fmla="*/ 35 w 237"/>
                  <a:gd name="T7" fmla="*/ 45 h 237"/>
                  <a:gd name="T8" fmla="*/ 37 w 237"/>
                  <a:gd name="T9" fmla="*/ 43 h 237"/>
                  <a:gd name="T10" fmla="*/ 40 w 237"/>
                  <a:gd name="T11" fmla="*/ 40 h 237"/>
                  <a:gd name="T12" fmla="*/ 43 w 237"/>
                  <a:gd name="T13" fmla="*/ 37 h 237"/>
                  <a:gd name="T14" fmla="*/ 45 w 237"/>
                  <a:gd name="T15" fmla="*/ 35 h 237"/>
                  <a:gd name="T16" fmla="*/ 46 w 237"/>
                  <a:gd name="T17" fmla="*/ 31 h 237"/>
                  <a:gd name="T18" fmla="*/ 47 w 237"/>
                  <a:gd name="T19" fmla="*/ 27 h 237"/>
                  <a:gd name="T20" fmla="*/ 47 w 237"/>
                  <a:gd name="T21" fmla="*/ 23 h 237"/>
                  <a:gd name="T22" fmla="*/ 47 w 237"/>
                  <a:gd name="T23" fmla="*/ 20 h 237"/>
                  <a:gd name="T24" fmla="*/ 46 w 237"/>
                  <a:gd name="T25" fmla="*/ 16 h 237"/>
                  <a:gd name="T26" fmla="*/ 45 w 237"/>
                  <a:gd name="T27" fmla="*/ 12 h 237"/>
                  <a:gd name="T28" fmla="*/ 43 w 237"/>
                  <a:gd name="T29" fmla="*/ 10 h 237"/>
                  <a:gd name="T30" fmla="*/ 40 w 237"/>
                  <a:gd name="T31" fmla="*/ 7 h 237"/>
                  <a:gd name="T32" fmla="*/ 37 w 237"/>
                  <a:gd name="T33" fmla="*/ 4 h 237"/>
                  <a:gd name="T34" fmla="*/ 35 w 237"/>
                  <a:gd name="T35" fmla="*/ 3 h 237"/>
                  <a:gd name="T36" fmla="*/ 31 w 237"/>
                  <a:gd name="T37" fmla="*/ 1 h 237"/>
                  <a:gd name="T38" fmla="*/ 27 w 237"/>
                  <a:gd name="T39" fmla="*/ 0 h 237"/>
                  <a:gd name="T40" fmla="*/ 24 w 237"/>
                  <a:gd name="T41" fmla="*/ 0 h 237"/>
                  <a:gd name="T42" fmla="*/ 20 w 237"/>
                  <a:gd name="T43" fmla="*/ 0 h 237"/>
                  <a:gd name="T44" fmla="*/ 16 w 237"/>
                  <a:gd name="T45" fmla="*/ 1 h 237"/>
                  <a:gd name="T46" fmla="*/ 12 w 237"/>
                  <a:gd name="T47" fmla="*/ 3 h 237"/>
                  <a:gd name="T48" fmla="*/ 10 w 237"/>
                  <a:gd name="T49" fmla="*/ 4 h 237"/>
                  <a:gd name="T50" fmla="*/ 7 w 237"/>
                  <a:gd name="T51" fmla="*/ 7 h 237"/>
                  <a:gd name="T52" fmla="*/ 5 w 237"/>
                  <a:gd name="T53" fmla="*/ 9 h 237"/>
                  <a:gd name="T54" fmla="*/ 2 w 237"/>
                  <a:gd name="T55" fmla="*/ 12 h 237"/>
                  <a:gd name="T56" fmla="*/ 1 w 237"/>
                  <a:gd name="T57" fmla="*/ 16 h 237"/>
                  <a:gd name="T58" fmla="*/ 0 w 237"/>
                  <a:gd name="T59" fmla="*/ 19 h 237"/>
                  <a:gd name="T60" fmla="*/ 0 w 237"/>
                  <a:gd name="T61" fmla="*/ 23 h 237"/>
                  <a:gd name="T62" fmla="*/ 0 w 237"/>
                  <a:gd name="T63" fmla="*/ 24 h 237"/>
                  <a:gd name="T64" fmla="*/ 0 w 237"/>
                  <a:gd name="T65" fmla="*/ 25 h 237"/>
                  <a:gd name="T66" fmla="*/ 0 w 237"/>
                  <a:gd name="T67" fmla="*/ 28 h 237"/>
                  <a:gd name="T68" fmla="*/ 2 w 237"/>
                  <a:gd name="T69" fmla="*/ 31 h 237"/>
                  <a:gd name="T70" fmla="*/ 2 w 237"/>
                  <a:gd name="T71" fmla="*/ 35 h 237"/>
                  <a:gd name="T72" fmla="*/ 5 w 237"/>
                  <a:gd name="T73" fmla="*/ 38 h 237"/>
                  <a:gd name="T74" fmla="*/ 8 w 237"/>
                  <a:gd name="T75" fmla="*/ 40 h 237"/>
                  <a:gd name="T76" fmla="*/ 10 w 237"/>
                  <a:gd name="T77" fmla="*/ 43 h 237"/>
                  <a:gd name="T78" fmla="*/ 13 w 237"/>
                  <a:gd name="T79" fmla="*/ 45 h 237"/>
                  <a:gd name="T80" fmla="*/ 16 w 237"/>
                  <a:gd name="T81" fmla="*/ 46 h 237"/>
                  <a:gd name="T82" fmla="*/ 20 w 237"/>
                  <a:gd name="T83" fmla="*/ 47 h 237"/>
                  <a:gd name="T84" fmla="*/ 24 w 237"/>
                  <a:gd name="T85" fmla="*/ 47 h 23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7"/>
                  <a:gd name="T130" fmla="*/ 0 h 237"/>
                  <a:gd name="T131" fmla="*/ 237 w 237"/>
                  <a:gd name="T132" fmla="*/ 237 h 23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7" h="237">
                    <a:moveTo>
                      <a:pt x="120" y="237"/>
                    </a:moveTo>
                    <a:lnTo>
                      <a:pt x="137" y="237"/>
                    </a:lnTo>
                    <a:lnTo>
                      <a:pt x="158" y="233"/>
                    </a:lnTo>
                    <a:lnTo>
                      <a:pt x="174" y="225"/>
                    </a:lnTo>
                    <a:lnTo>
                      <a:pt x="187" y="216"/>
                    </a:lnTo>
                    <a:lnTo>
                      <a:pt x="203" y="204"/>
                    </a:lnTo>
                    <a:lnTo>
                      <a:pt x="216" y="187"/>
                    </a:lnTo>
                    <a:lnTo>
                      <a:pt x="225" y="175"/>
                    </a:lnTo>
                    <a:lnTo>
                      <a:pt x="232" y="158"/>
                    </a:lnTo>
                    <a:lnTo>
                      <a:pt x="237" y="137"/>
                    </a:lnTo>
                    <a:lnTo>
                      <a:pt x="237" y="117"/>
                    </a:lnTo>
                    <a:lnTo>
                      <a:pt x="237" y="101"/>
                    </a:lnTo>
                    <a:lnTo>
                      <a:pt x="232" y="79"/>
                    </a:lnTo>
                    <a:lnTo>
                      <a:pt x="225" y="63"/>
                    </a:lnTo>
                    <a:lnTo>
                      <a:pt x="216" y="50"/>
                    </a:lnTo>
                    <a:lnTo>
                      <a:pt x="203" y="34"/>
                    </a:lnTo>
                    <a:lnTo>
                      <a:pt x="187" y="21"/>
                    </a:lnTo>
                    <a:lnTo>
                      <a:pt x="174" y="13"/>
                    </a:lnTo>
                    <a:lnTo>
                      <a:pt x="158" y="5"/>
                    </a:lnTo>
                    <a:lnTo>
                      <a:pt x="137" y="0"/>
                    </a:lnTo>
                    <a:lnTo>
                      <a:pt x="120" y="0"/>
                    </a:lnTo>
                    <a:lnTo>
                      <a:pt x="100" y="0"/>
                    </a:lnTo>
                    <a:lnTo>
                      <a:pt x="83" y="5"/>
                    </a:lnTo>
                    <a:lnTo>
                      <a:pt x="63" y="13"/>
                    </a:lnTo>
                    <a:lnTo>
                      <a:pt x="50" y="21"/>
                    </a:lnTo>
                    <a:lnTo>
                      <a:pt x="34" y="34"/>
                    </a:lnTo>
                    <a:lnTo>
                      <a:pt x="25" y="47"/>
                    </a:lnTo>
                    <a:lnTo>
                      <a:pt x="12" y="63"/>
                    </a:lnTo>
                    <a:lnTo>
                      <a:pt x="5" y="79"/>
                    </a:lnTo>
                    <a:lnTo>
                      <a:pt x="0" y="96"/>
                    </a:lnTo>
                    <a:lnTo>
                      <a:pt x="0" y="117"/>
                    </a:lnTo>
                    <a:lnTo>
                      <a:pt x="0" y="121"/>
                    </a:lnTo>
                    <a:lnTo>
                      <a:pt x="0" y="125"/>
                    </a:lnTo>
                    <a:lnTo>
                      <a:pt x="0" y="142"/>
                    </a:lnTo>
                    <a:lnTo>
                      <a:pt x="9" y="158"/>
                    </a:lnTo>
                    <a:lnTo>
                      <a:pt x="12" y="175"/>
                    </a:lnTo>
                    <a:lnTo>
                      <a:pt x="25" y="191"/>
                    </a:lnTo>
                    <a:lnTo>
                      <a:pt x="38" y="204"/>
                    </a:lnTo>
                    <a:lnTo>
                      <a:pt x="50" y="216"/>
                    </a:lnTo>
                    <a:lnTo>
                      <a:pt x="66" y="225"/>
                    </a:lnTo>
                    <a:lnTo>
                      <a:pt x="83" y="233"/>
                    </a:lnTo>
                    <a:lnTo>
                      <a:pt x="100" y="237"/>
                    </a:lnTo>
                    <a:lnTo>
                      <a:pt x="120" y="237"/>
                    </a:lnTo>
                    <a:close/>
                  </a:path>
                </a:pathLst>
              </a:custGeom>
              <a:solidFill>
                <a:srgbClr val="686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57" name="Freeform 261">
                <a:extLst>
                  <a:ext uri="{FF2B5EF4-FFF2-40B4-BE49-F238E27FC236}">
                    <a16:creationId xmlns:a16="http://schemas.microsoft.com/office/drawing/2014/main" id="{44AB4699-9536-4B06-ADA3-251867AB0CA7}"/>
                  </a:ext>
                </a:extLst>
              </p:cNvPr>
              <p:cNvSpPr>
                <a:spLocks/>
              </p:cNvSpPr>
              <p:nvPr/>
            </p:nvSpPr>
            <p:spPr bwMode="auto">
              <a:xfrm>
                <a:off x="2953" y="1109"/>
                <a:ext cx="41" cy="41"/>
              </a:xfrm>
              <a:custGeom>
                <a:avLst/>
                <a:gdLst>
                  <a:gd name="T0" fmla="*/ 20 w 204"/>
                  <a:gd name="T1" fmla="*/ 41 h 204"/>
                  <a:gd name="T2" fmla="*/ 24 w 204"/>
                  <a:gd name="T3" fmla="*/ 41 h 204"/>
                  <a:gd name="T4" fmla="*/ 27 w 204"/>
                  <a:gd name="T5" fmla="*/ 40 h 204"/>
                  <a:gd name="T6" fmla="*/ 30 w 204"/>
                  <a:gd name="T7" fmla="*/ 39 h 204"/>
                  <a:gd name="T8" fmla="*/ 33 w 204"/>
                  <a:gd name="T9" fmla="*/ 37 h 204"/>
                  <a:gd name="T10" fmla="*/ 35 w 204"/>
                  <a:gd name="T11" fmla="*/ 35 h 204"/>
                  <a:gd name="T12" fmla="*/ 37 w 204"/>
                  <a:gd name="T13" fmla="*/ 32 h 204"/>
                  <a:gd name="T14" fmla="*/ 38 w 204"/>
                  <a:gd name="T15" fmla="*/ 30 h 204"/>
                  <a:gd name="T16" fmla="*/ 40 w 204"/>
                  <a:gd name="T17" fmla="*/ 27 h 204"/>
                  <a:gd name="T18" fmla="*/ 41 w 204"/>
                  <a:gd name="T19" fmla="*/ 24 h 204"/>
                  <a:gd name="T20" fmla="*/ 41 w 204"/>
                  <a:gd name="T21" fmla="*/ 21 h 204"/>
                  <a:gd name="T22" fmla="*/ 41 w 204"/>
                  <a:gd name="T23" fmla="*/ 17 h 204"/>
                  <a:gd name="T24" fmla="*/ 40 w 204"/>
                  <a:gd name="T25" fmla="*/ 14 h 204"/>
                  <a:gd name="T26" fmla="*/ 38 w 204"/>
                  <a:gd name="T27" fmla="*/ 11 h 204"/>
                  <a:gd name="T28" fmla="*/ 37 w 204"/>
                  <a:gd name="T29" fmla="*/ 8 h 204"/>
                  <a:gd name="T30" fmla="*/ 35 w 204"/>
                  <a:gd name="T31" fmla="*/ 6 h 204"/>
                  <a:gd name="T32" fmla="*/ 33 w 204"/>
                  <a:gd name="T33" fmla="*/ 4 h 204"/>
                  <a:gd name="T34" fmla="*/ 30 w 204"/>
                  <a:gd name="T35" fmla="*/ 3 h 204"/>
                  <a:gd name="T36" fmla="*/ 27 w 204"/>
                  <a:gd name="T37" fmla="*/ 1 h 204"/>
                  <a:gd name="T38" fmla="*/ 24 w 204"/>
                  <a:gd name="T39" fmla="*/ 0 h 204"/>
                  <a:gd name="T40" fmla="*/ 20 w 204"/>
                  <a:gd name="T41" fmla="*/ 0 h 204"/>
                  <a:gd name="T42" fmla="*/ 17 w 204"/>
                  <a:gd name="T43" fmla="*/ 0 h 204"/>
                  <a:gd name="T44" fmla="*/ 14 w 204"/>
                  <a:gd name="T45" fmla="*/ 1 h 204"/>
                  <a:gd name="T46" fmla="*/ 11 w 204"/>
                  <a:gd name="T47" fmla="*/ 3 h 204"/>
                  <a:gd name="T48" fmla="*/ 8 w 204"/>
                  <a:gd name="T49" fmla="*/ 4 h 204"/>
                  <a:gd name="T50" fmla="*/ 6 w 204"/>
                  <a:gd name="T51" fmla="*/ 6 h 204"/>
                  <a:gd name="T52" fmla="*/ 4 w 204"/>
                  <a:gd name="T53" fmla="*/ 8 h 204"/>
                  <a:gd name="T54" fmla="*/ 3 w 204"/>
                  <a:gd name="T55" fmla="*/ 11 h 204"/>
                  <a:gd name="T56" fmla="*/ 1 w 204"/>
                  <a:gd name="T57" fmla="*/ 13 h 204"/>
                  <a:gd name="T58" fmla="*/ 0 w 204"/>
                  <a:gd name="T59" fmla="*/ 17 h 204"/>
                  <a:gd name="T60" fmla="*/ 0 w 204"/>
                  <a:gd name="T61" fmla="*/ 20 h 204"/>
                  <a:gd name="T62" fmla="*/ 0 w 204"/>
                  <a:gd name="T63" fmla="*/ 21 h 204"/>
                  <a:gd name="T64" fmla="*/ 0 w 204"/>
                  <a:gd name="T65" fmla="*/ 22 h 204"/>
                  <a:gd name="T66" fmla="*/ 0 w 204"/>
                  <a:gd name="T67" fmla="*/ 24 h 204"/>
                  <a:gd name="T68" fmla="*/ 1 w 204"/>
                  <a:gd name="T69" fmla="*/ 28 h 204"/>
                  <a:gd name="T70" fmla="*/ 3 w 204"/>
                  <a:gd name="T71" fmla="*/ 31 h 204"/>
                  <a:gd name="T72" fmla="*/ 4 w 204"/>
                  <a:gd name="T73" fmla="*/ 33 h 204"/>
                  <a:gd name="T74" fmla="*/ 6 w 204"/>
                  <a:gd name="T75" fmla="*/ 35 h 204"/>
                  <a:gd name="T76" fmla="*/ 8 w 204"/>
                  <a:gd name="T77" fmla="*/ 37 h 204"/>
                  <a:gd name="T78" fmla="*/ 11 w 204"/>
                  <a:gd name="T79" fmla="*/ 39 h 204"/>
                  <a:gd name="T80" fmla="*/ 14 w 204"/>
                  <a:gd name="T81" fmla="*/ 40 h 204"/>
                  <a:gd name="T82" fmla="*/ 17 w 204"/>
                  <a:gd name="T83" fmla="*/ 41 h 204"/>
                  <a:gd name="T84" fmla="*/ 20 w 204"/>
                  <a:gd name="T85" fmla="*/ 41 h 20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4"/>
                  <a:gd name="T130" fmla="*/ 0 h 204"/>
                  <a:gd name="T131" fmla="*/ 204 w 204"/>
                  <a:gd name="T132" fmla="*/ 204 h 20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4" h="204">
                    <a:moveTo>
                      <a:pt x="101" y="204"/>
                    </a:moveTo>
                    <a:lnTo>
                      <a:pt x="117" y="204"/>
                    </a:lnTo>
                    <a:lnTo>
                      <a:pt x="134" y="199"/>
                    </a:lnTo>
                    <a:lnTo>
                      <a:pt x="150" y="195"/>
                    </a:lnTo>
                    <a:lnTo>
                      <a:pt x="162" y="186"/>
                    </a:lnTo>
                    <a:lnTo>
                      <a:pt x="175" y="174"/>
                    </a:lnTo>
                    <a:lnTo>
                      <a:pt x="184" y="161"/>
                    </a:lnTo>
                    <a:lnTo>
                      <a:pt x="191" y="150"/>
                    </a:lnTo>
                    <a:lnTo>
                      <a:pt x="200" y="132"/>
                    </a:lnTo>
                    <a:lnTo>
                      <a:pt x="204" y="120"/>
                    </a:lnTo>
                    <a:lnTo>
                      <a:pt x="204" y="103"/>
                    </a:lnTo>
                    <a:lnTo>
                      <a:pt x="204" y="87"/>
                    </a:lnTo>
                    <a:lnTo>
                      <a:pt x="200" y="70"/>
                    </a:lnTo>
                    <a:lnTo>
                      <a:pt x="191" y="54"/>
                    </a:lnTo>
                    <a:lnTo>
                      <a:pt x="184" y="42"/>
                    </a:lnTo>
                    <a:lnTo>
                      <a:pt x="175" y="29"/>
                    </a:lnTo>
                    <a:lnTo>
                      <a:pt x="162" y="20"/>
                    </a:lnTo>
                    <a:lnTo>
                      <a:pt x="150" y="13"/>
                    </a:lnTo>
                    <a:lnTo>
                      <a:pt x="134" y="4"/>
                    </a:lnTo>
                    <a:lnTo>
                      <a:pt x="117" y="0"/>
                    </a:lnTo>
                    <a:lnTo>
                      <a:pt x="101" y="0"/>
                    </a:lnTo>
                    <a:lnTo>
                      <a:pt x="83" y="0"/>
                    </a:lnTo>
                    <a:lnTo>
                      <a:pt x="71" y="4"/>
                    </a:lnTo>
                    <a:lnTo>
                      <a:pt x="54" y="13"/>
                    </a:lnTo>
                    <a:lnTo>
                      <a:pt x="42" y="20"/>
                    </a:lnTo>
                    <a:lnTo>
                      <a:pt x="29" y="29"/>
                    </a:lnTo>
                    <a:lnTo>
                      <a:pt x="22" y="42"/>
                    </a:lnTo>
                    <a:lnTo>
                      <a:pt x="13" y="54"/>
                    </a:lnTo>
                    <a:lnTo>
                      <a:pt x="5" y="67"/>
                    </a:lnTo>
                    <a:lnTo>
                      <a:pt x="0" y="83"/>
                    </a:lnTo>
                    <a:lnTo>
                      <a:pt x="0" y="99"/>
                    </a:lnTo>
                    <a:lnTo>
                      <a:pt x="0" y="103"/>
                    </a:lnTo>
                    <a:lnTo>
                      <a:pt x="0" y="108"/>
                    </a:lnTo>
                    <a:lnTo>
                      <a:pt x="0" y="120"/>
                    </a:lnTo>
                    <a:lnTo>
                      <a:pt x="5" y="137"/>
                    </a:lnTo>
                    <a:lnTo>
                      <a:pt x="13" y="153"/>
                    </a:lnTo>
                    <a:lnTo>
                      <a:pt x="22" y="166"/>
                    </a:lnTo>
                    <a:lnTo>
                      <a:pt x="29" y="174"/>
                    </a:lnTo>
                    <a:lnTo>
                      <a:pt x="42" y="186"/>
                    </a:lnTo>
                    <a:lnTo>
                      <a:pt x="54" y="195"/>
                    </a:lnTo>
                    <a:lnTo>
                      <a:pt x="71" y="199"/>
                    </a:lnTo>
                    <a:lnTo>
                      <a:pt x="83" y="204"/>
                    </a:lnTo>
                    <a:lnTo>
                      <a:pt x="101" y="204"/>
                    </a:lnTo>
                    <a:close/>
                  </a:path>
                </a:pathLst>
              </a:custGeom>
              <a:solidFill>
                <a:srgbClr val="757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58" name="Freeform 262">
                <a:extLst>
                  <a:ext uri="{FF2B5EF4-FFF2-40B4-BE49-F238E27FC236}">
                    <a16:creationId xmlns:a16="http://schemas.microsoft.com/office/drawing/2014/main" id="{7C2A0D91-1ED3-4FD4-B52E-6D4471DB834A}"/>
                  </a:ext>
                </a:extLst>
              </p:cNvPr>
              <p:cNvSpPr>
                <a:spLocks/>
              </p:cNvSpPr>
              <p:nvPr/>
            </p:nvSpPr>
            <p:spPr bwMode="auto">
              <a:xfrm>
                <a:off x="2955" y="1110"/>
                <a:ext cx="35" cy="34"/>
              </a:xfrm>
              <a:custGeom>
                <a:avLst/>
                <a:gdLst>
                  <a:gd name="T0" fmla="*/ 17 w 175"/>
                  <a:gd name="T1" fmla="*/ 34 h 174"/>
                  <a:gd name="T2" fmla="*/ 20 w 175"/>
                  <a:gd name="T3" fmla="*/ 33 h 174"/>
                  <a:gd name="T4" fmla="*/ 23 w 175"/>
                  <a:gd name="T5" fmla="*/ 33 h 174"/>
                  <a:gd name="T6" fmla="*/ 26 w 175"/>
                  <a:gd name="T7" fmla="*/ 32 h 174"/>
                  <a:gd name="T8" fmla="*/ 27 w 175"/>
                  <a:gd name="T9" fmla="*/ 31 h 174"/>
                  <a:gd name="T10" fmla="*/ 30 w 175"/>
                  <a:gd name="T11" fmla="*/ 29 h 174"/>
                  <a:gd name="T12" fmla="*/ 31 w 175"/>
                  <a:gd name="T13" fmla="*/ 27 h 174"/>
                  <a:gd name="T14" fmla="*/ 32 w 175"/>
                  <a:gd name="T15" fmla="*/ 24 h 174"/>
                  <a:gd name="T16" fmla="*/ 34 w 175"/>
                  <a:gd name="T17" fmla="*/ 22 h 174"/>
                  <a:gd name="T18" fmla="*/ 34 w 175"/>
                  <a:gd name="T19" fmla="*/ 19 h 174"/>
                  <a:gd name="T20" fmla="*/ 35 w 175"/>
                  <a:gd name="T21" fmla="*/ 17 h 174"/>
                  <a:gd name="T22" fmla="*/ 34 w 175"/>
                  <a:gd name="T23" fmla="*/ 14 h 174"/>
                  <a:gd name="T24" fmla="*/ 34 w 175"/>
                  <a:gd name="T25" fmla="*/ 11 h 174"/>
                  <a:gd name="T26" fmla="*/ 32 w 175"/>
                  <a:gd name="T27" fmla="*/ 9 h 174"/>
                  <a:gd name="T28" fmla="*/ 31 w 175"/>
                  <a:gd name="T29" fmla="*/ 7 h 174"/>
                  <a:gd name="T30" fmla="*/ 30 w 175"/>
                  <a:gd name="T31" fmla="*/ 5 h 174"/>
                  <a:gd name="T32" fmla="*/ 27 w 175"/>
                  <a:gd name="T33" fmla="*/ 3 h 174"/>
                  <a:gd name="T34" fmla="*/ 26 w 175"/>
                  <a:gd name="T35" fmla="*/ 2 h 174"/>
                  <a:gd name="T36" fmla="*/ 23 w 175"/>
                  <a:gd name="T37" fmla="*/ 1 h 174"/>
                  <a:gd name="T38" fmla="*/ 20 w 175"/>
                  <a:gd name="T39" fmla="*/ 0 h 174"/>
                  <a:gd name="T40" fmla="*/ 17 w 175"/>
                  <a:gd name="T41" fmla="*/ 0 h 174"/>
                  <a:gd name="T42" fmla="*/ 15 w 175"/>
                  <a:gd name="T43" fmla="*/ 0 h 174"/>
                  <a:gd name="T44" fmla="*/ 12 w 175"/>
                  <a:gd name="T45" fmla="*/ 1 h 174"/>
                  <a:gd name="T46" fmla="*/ 10 w 175"/>
                  <a:gd name="T47" fmla="*/ 2 h 174"/>
                  <a:gd name="T48" fmla="*/ 8 w 175"/>
                  <a:gd name="T49" fmla="*/ 3 h 174"/>
                  <a:gd name="T50" fmla="*/ 6 w 175"/>
                  <a:gd name="T51" fmla="*/ 5 h 174"/>
                  <a:gd name="T52" fmla="*/ 4 w 175"/>
                  <a:gd name="T53" fmla="*/ 6 h 174"/>
                  <a:gd name="T54" fmla="*/ 3 w 175"/>
                  <a:gd name="T55" fmla="*/ 9 h 174"/>
                  <a:gd name="T56" fmla="*/ 2 w 175"/>
                  <a:gd name="T57" fmla="*/ 11 h 174"/>
                  <a:gd name="T58" fmla="*/ 1 w 175"/>
                  <a:gd name="T59" fmla="*/ 14 h 174"/>
                  <a:gd name="T60" fmla="*/ 0 w 175"/>
                  <a:gd name="T61" fmla="*/ 16 h 174"/>
                  <a:gd name="T62" fmla="*/ 0 w 175"/>
                  <a:gd name="T63" fmla="*/ 17 h 174"/>
                  <a:gd name="T64" fmla="*/ 1 w 175"/>
                  <a:gd name="T65" fmla="*/ 20 h 174"/>
                  <a:gd name="T66" fmla="*/ 1 w 175"/>
                  <a:gd name="T67" fmla="*/ 23 h 174"/>
                  <a:gd name="T68" fmla="*/ 3 w 175"/>
                  <a:gd name="T69" fmla="*/ 25 h 174"/>
                  <a:gd name="T70" fmla="*/ 3 w 175"/>
                  <a:gd name="T71" fmla="*/ 27 h 174"/>
                  <a:gd name="T72" fmla="*/ 6 w 175"/>
                  <a:gd name="T73" fmla="*/ 29 h 174"/>
                  <a:gd name="T74" fmla="*/ 8 w 175"/>
                  <a:gd name="T75" fmla="*/ 31 h 174"/>
                  <a:gd name="T76" fmla="*/ 10 w 175"/>
                  <a:gd name="T77" fmla="*/ 32 h 174"/>
                  <a:gd name="T78" fmla="*/ 12 w 175"/>
                  <a:gd name="T79" fmla="*/ 33 h 174"/>
                  <a:gd name="T80" fmla="*/ 15 w 175"/>
                  <a:gd name="T81" fmla="*/ 33 h 174"/>
                  <a:gd name="T82" fmla="*/ 17 w 175"/>
                  <a:gd name="T83" fmla="*/ 34 h 17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5"/>
                  <a:gd name="T127" fmla="*/ 0 h 174"/>
                  <a:gd name="T128" fmla="*/ 175 w 175"/>
                  <a:gd name="T129" fmla="*/ 174 h 17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5" h="174">
                    <a:moveTo>
                      <a:pt x="87" y="174"/>
                    </a:moveTo>
                    <a:lnTo>
                      <a:pt x="99" y="170"/>
                    </a:lnTo>
                    <a:lnTo>
                      <a:pt x="116" y="170"/>
                    </a:lnTo>
                    <a:lnTo>
                      <a:pt x="128" y="162"/>
                    </a:lnTo>
                    <a:lnTo>
                      <a:pt x="137" y="157"/>
                    </a:lnTo>
                    <a:lnTo>
                      <a:pt x="150" y="149"/>
                    </a:lnTo>
                    <a:lnTo>
                      <a:pt x="157" y="137"/>
                    </a:lnTo>
                    <a:lnTo>
                      <a:pt x="162" y="124"/>
                    </a:lnTo>
                    <a:lnTo>
                      <a:pt x="170" y="112"/>
                    </a:lnTo>
                    <a:lnTo>
                      <a:pt x="170" y="99"/>
                    </a:lnTo>
                    <a:lnTo>
                      <a:pt x="175" y="87"/>
                    </a:lnTo>
                    <a:lnTo>
                      <a:pt x="170" y="74"/>
                    </a:lnTo>
                    <a:lnTo>
                      <a:pt x="170" y="58"/>
                    </a:lnTo>
                    <a:lnTo>
                      <a:pt x="162" y="45"/>
                    </a:lnTo>
                    <a:lnTo>
                      <a:pt x="157" y="38"/>
                    </a:lnTo>
                    <a:lnTo>
                      <a:pt x="150" y="25"/>
                    </a:lnTo>
                    <a:lnTo>
                      <a:pt x="137" y="16"/>
                    </a:lnTo>
                    <a:lnTo>
                      <a:pt x="128" y="12"/>
                    </a:lnTo>
                    <a:lnTo>
                      <a:pt x="116" y="4"/>
                    </a:lnTo>
                    <a:lnTo>
                      <a:pt x="99" y="0"/>
                    </a:lnTo>
                    <a:lnTo>
                      <a:pt x="87" y="0"/>
                    </a:lnTo>
                    <a:lnTo>
                      <a:pt x="74" y="0"/>
                    </a:lnTo>
                    <a:lnTo>
                      <a:pt x="62" y="4"/>
                    </a:lnTo>
                    <a:lnTo>
                      <a:pt x="50" y="9"/>
                    </a:lnTo>
                    <a:lnTo>
                      <a:pt x="38" y="16"/>
                    </a:lnTo>
                    <a:lnTo>
                      <a:pt x="29" y="25"/>
                    </a:lnTo>
                    <a:lnTo>
                      <a:pt x="20" y="33"/>
                    </a:lnTo>
                    <a:lnTo>
                      <a:pt x="13" y="45"/>
                    </a:lnTo>
                    <a:lnTo>
                      <a:pt x="9" y="58"/>
                    </a:lnTo>
                    <a:lnTo>
                      <a:pt x="4" y="70"/>
                    </a:lnTo>
                    <a:lnTo>
                      <a:pt x="0" y="83"/>
                    </a:lnTo>
                    <a:lnTo>
                      <a:pt x="0" y="87"/>
                    </a:lnTo>
                    <a:lnTo>
                      <a:pt x="4" y="104"/>
                    </a:lnTo>
                    <a:lnTo>
                      <a:pt x="4" y="116"/>
                    </a:lnTo>
                    <a:lnTo>
                      <a:pt x="13" y="128"/>
                    </a:lnTo>
                    <a:lnTo>
                      <a:pt x="17" y="137"/>
                    </a:lnTo>
                    <a:lnTo>
                      <a:pt x="29" y="149"/>
                    </a:lnTo>
                    <a:lnTo>
                      <a:pt x="38" y="157"/>
                    </a:lnTo>
                    <a:lnTo>
                      <a:pt x="50" y="162"/>
                    </a:lnTo>
                    <a:lnTo>
                      <a:pt x="62" y="170"/>
                    </a:lnTo>
                    <a:lnTo>
                      <a:pt x="74" y="170"/>
                    </a:lnTo>
                    <a:lnTo>
                      <a:pt x="87" y="174"/>
                    </a:lnTo>
                    <a:close/>
                  </a:path>
                </a:pathLst>
              </a:custGeom>
              <a:solidFill>
                <a:srgbClr val="8484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59" name="Freeform 263">
                <a:extLst>
                  <a:ext uri="{FF2B5EF4-FFF2-40B4-BE49-F238E27FC236}">
                    <a16:creationId xmlns:a16="http://schemas.microsoft.com/office/drawing/2014/main" id="{6AEC8016-7278-4EBB-BCA6-202D16CE2796}"/>
                  </a:ext>
                </a:extLst>
              </p:cNvPr>
              <p:cNvSpPr>
                <a:spLocks/>
              </p:cNvSpPr>
              <p:nvPr/>
            </p:nvSpPr>
            <p:spPr bwMode="auto">
              <a:xfrm>
                <a:off x="2957" y="1110"/>
                <a:ext cx="28" cy="29"/>
              </a:xfrm>
              <a:custGeom>
                <a:avLst/>
                <a:gdLst>
                  <a:gd name="T0" fmla="*/ 14 w 137"/>
                  <a:gd name="T1" fmla="*/ 29 h 142"/>
                  <a:gd name="T2" fmla="*/ 16 w 137"/>
                  <a:gd name="T3" fmla="*/ 29 h 142"/>
                  <a:gd name="T4" fmla="*/ 18 w 137"/>
                  <a:gd name="T5" fmla="*/ 28 h 142"/>
                  <a:gd name="T6" fmla="*/ 20 w 137"/>
                  <a:gd name="T7" fmla="*/ 27 h 142"/>
                  <a:gd name="T8" fmla="*/ 23 w 137"/>
                  <a:gd name="T9" fmla="*/ 26 h 142"/>
                  <a:gd name="T10" fmla="*/ 25 w 137"/>
                  <a:gd name="T11" fmla="*/ 25 h 142"/>
                  <a:gd name="T12" fmla="*/ 25 w 137"/>
                  <a:gd name="T13" fmla="*/ 23 h 142"/>
                  <a:gd name="T14" fmla="*/ 27 w 137"/>
                  <a:gd name="T15" fmla="*/ 21 h 142"/>
                  <a:gd name="T16" fmla="*/ 28 w 137"/>
                  <a:gd name="T17" fmla="*/ 19 h 142"/>
                  <a:gd name="T18" fmla="*/ 28 w 137"/>
                  <a:gd name="T19" fmla="*/ 17 h 142"/>
                  <a:gd name="T20" fmla="*/ 28 w 137"/>
                  <a:gd name="T21" fmla="*/ 14 h 142"/>
                  <a:gd name="T22" fmla="*/ 28 w 137"/>
                  <a:gd name="T23" fmla="*/ 12 h 142"/>
                  <a:gd name="T24" fmla="*/ 28 w 137"/>
                  <a:gd name="T25" fmla="*/ 10 h 142"/>
                  <a:gd name="T26" fmla="*/ 27 w 137"/>
                  <a:gd name="T27" fmla="*/ 8 h 142"/>
                  <a:gd name="T28" fmla="*/ 25 w 137"/>
                  <a:gd name="T29" fmla="*/ 6 h 142"/>
                  <a:gd name="T30" fmla="*/ 25 w 137"/>
                  <a:gd name="T31" fmla="*/ 4 h 142"/>
                  <a:gd name="T32" fmla="*/ 23 w 137"/>
                  <a:gd name="T33" fmla="*/ 3 h 142"/>
                  <a:gd name="T34" fmla="*/ 20 w 137"/>
                  <a:gd name="T35" fmla="*/ 2 h 142"/>
                  <a:gd name="T36" fmla="*/ 18 w 137"/>
                  <a:gd name="T37" fmla="*/ 1 h 142"/>
                  <a:gd name="T38" fmla="*/ 16 w 137"/>
                  <a:gd name="T39" fmla="*/ 1 h 142"/>
                  <a:gd name="T40" fmla="*/ 14 w 137"/>
                  <a:gd name="T41" fmla="*/ 0 h 142"/>
                  <a:gd name="T42" fmla="*/ 12 w 137"/>
                  <a:gd name="T43" fmla="*/ 1 h 142"/>
                  <a:gd name="T44" fmla="*/ 9 w 137"/>
                  <a:gd name="T45" fmla="*/ 1 h 142"/>
                  <a:gd name="T46" fmla="*/ 8 w 137"/>
                  <a:gd name="T47" fmla="*/ 2 h 142"/>
                  <a:gd name="T48" fmla="*/ 6 w 137"/>
                  <a:gd name="T49" fmla="*/ 3 h 142"/>
                  <a:gd name="T50" fmla="*/ 4 w 137"/>
                  <a:gd name="T51" fmla="*/ 4 h 142"/>
                  <a:gd name="T52" fmla="*/ 2 w 137"/>
                  <a:gd name="T53" fmla="*/ 6 h 142"/>
                  <a:gd name="T54" fmla="*/ 1 w 137"/>
                  <a:gd name="T55" fmla="*/ 8 h 142"/>
                  <a:gd name="T56" fmla="*/ 1 w 137"/>
                  <a:gd name="T57" fmla="*/ 10 h 142"/>
                  <a:gd name="T58" fmla="*/ 0 w 137"/>
                  <a:gd name="T59" fmla="*/ 12 h 142"/>
                  <a:gd name="T60" fmla="*/ 0 w 137"/>
                  <a:gd name="T61" fmla="*/ 14 h 142"/>
                  <a:gd name="T62" fmla="*/ 0 w 137"/>
                  <a:gd name="T63" fmla="*/ 17 h 142"/>
                  <a:gd name="T64" fmla="*/ 1 w 137"/>
                  <a:gd name="T65" fmla="*/ 19 h 142"/>
                  <a:gd name="T66" fmla="*/ 1 w 137"/>
                  <a:gd name="T67" fmla="*/ 21 h 142"/>
                  <a:gd name="T68" fmla="*/ 2 w 137"/>
                  <a:gd name="T69" fmla="*/ 23 h 142"/>
                  <a:gd name="T70" fmla="*/ 4 w 137"/>
                  <a:gd name="T71" fmla="*/ 25 h 142"/>
                  <a:gd name="T72" fmla="*/ 6 w 137"/>
                  <a:gd name="T73" fmla="*/ 26 h 142"/>
                  <a:gd name="T74" fmla="*/ 8 w 137"/>
                  <a:gd name="T75" fmla="*/ 27 h 142"/>
                  <a:gd name="T76" fmla="*/ 9 w 137"/>
                  <a:gd name="T77" fmla="*/ 28 h 142"/>
                  <a:gd name="T78" fmla="*/ 12 w 137"/>
                  <a:gd name="T79" fmla="*/ 29 h 142"/>
                  <a:gd name="T80" fmla="*/ 14 w 137"/>
                  <a:gd name="T81" fmla="*/ 29 h 14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42"/>
                  <a:gd name="T125" fmla="*/ 137 w 137"/>
                  <a:gd name="T126" fmla="*/ 142 h 14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42">
                    <a:moveTo>
                      <a:pt x="70" y="142"/>
                    </a:moveTo>
                    <a:lnTo>
                      <a:pt x="79" y="142"/>
                    </a:lnTo>
                    <a:lnTo>
                      <a:pt x="90" y="137"/>
                    </a:lnTo>
                    <a:lnTo>
                      <a:pt x="99" y="133"/>
                    </a:lnTo>
                    <a:lnTo>
                      <a:pt x="112" y="129"/>
                    </a:lnTo>
                    <a:lnTo>
                      <a:pt x="120" y="120"/>
                    </a:lnTo>
                    <a:lnTo>
                      <a:pt x="124" y="112"/>
                    </a:lnTo>
                    <a:lnTo>
                      <a:pt x="133" y="104"/>
                    </a:lnTo>
                    <a:lnTo>
                      <a:pt x="137" y="91"/>
                    </a:lnTo>
                    <a:lnTo>
                      <a:pt x="137" y="83"/>
                    </a:lnTo>
                    <a:lnTo>
                      <a:pt x="137" y="70"/>
                    </a:lnTo>
                    <a:lnTo>
                      <a:pt x="137" y="59"/>
                    </a:lnTo>
                    <a:lnTo>
                      <a:pt x="137" y="50"/>
                    </a:lnTo>
                    <a:lnTo>
                      <a:pt x="133" y="37"/>
                    </a:lnTo>
                    <a:lnTo>
                      <a:pt x="124" y="29"/>
                    </a:lnTo>
                    <a:lnTo>
                      <a:pt x="120" y="21"/>
                    </a:lnTo>
                    <a:lnTo>
                      <a:pt x="112" y="16"/>
                    </a:lnTo>
                    <a:lnTo>
                      <a:pt x="99" y="8"/>
                    </a:lnTo>
                    <a:lnTo>
                      <a:pt x="90" y="5"/>
                    </a:lnTo>
                    <a:lnTo>
                      <a:pt x="79" y="5"/>
                    </a:lnTo>
                    <a:lnTo>
                      <a:pt x="70" y="0"/>
                    </a:lnTo>
                    <a:lnTo>
                      <a:pt x="58" y="5"/>
                    </a:lnTo>
                    <a:lnTo>
                      <a:pt x="45" y="5"/>
                    </a:lnTo>
                    <a:lnTo>
                      <a:pt x="37" y="8"/>
                    </a:lnTo>
                    <a:lnTo>
                      <a:pt x="29" y="16"/>
                    </a:lnTo>
                    <a:lnTo>
                      <a:pt x="20" y="21"/>
                    </a:lnTo>
                    <a:lnTo>
                      <a:pt x="12" y="29"/>
                    </a:lnTo>
                    <a:lnTo>
                      <a:pt x="7" y="37"/>
                    </a:lnTo>
                    <a:lnTo>
                      <a:pt x="4" y="50"/>
                    </a:lnTo>
                    <a:lnTo>
                      <a:pt x="0" y="59"/>
                    </a:lnTo>
                    <a:lnTo>
                      <a:pt x="0" y="70"/>
                    </a:lnTo>
                    <a:lnTo>
                      <a:pt x="0" y="83"/>
                    </a:lnTo>
                    <a:lnTo>
                      <a:pt x="4" y="91"/>
                    </a:lnTo>
                    <a:lnTo>
                      <a:pt x="7" y="104"/>
                    </a:lnTo>
                    <a:lnTo>
                      <a:pt x="12" y="112"/>
                    </a:lnTo>
                    <a:lnTo>
                      <a:pt x="20" y="120"/>
                    </a:lnTo>
                    <a:lnTo>
                      <a:pt x="29" y="129"/>
                    </a:lnTo>
                    <a:lnTo>
                      <a:pt x="37" y="133"/>
                    </a:lnTo>
                    <a:lnTo>
                      <a:pt x="45" y="137"/>
                    </a:lnTo>
                    <a:lnTo>
                      <a:pt x="58" y="142"/>
                    </a:lnTo>
                    <a:lnTo>
                      <a:pt x="70" y="142"/>
                    </a:lnTo>
                    <a:close/>
                  </a:path>
                </a:pathLst>
              </a:custGeom>
              <a:solidFill>
                <a:srgbClr val="919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60" name="Freeform 264">
                <a:extLst>
                  <a:ext uri="{FF2B5EF4-FFF2-40B4-BE49-F238E27FC236}">
                    <a16:creationId xmlns:a16="http://schemas.microsoft.com/office/drawing/2014/main" id="{F984F283-98AA-4F31-B7E4-A9C347F8C5DF}"/>
                  </a:ext>
                </a:extLst>
              </p:cNvPr>
              <p:cNvSpPr>
                <a:spLocks/>
              </p:cNvSpPr>
              <p:nvPr/>
            </p:nvSpPr>
            <p:spPr bwMode="auto">
              <a:xfrm>
                <a:off x="2939" y="994"/>
                <a:ext cx="116" cy="116"/>
              </a:xfrm>
              <a:custGeom>
                <a:avLst/>
                <a:gdLst>
                  <a:gd name="T0" fmla="*/ 58 w 578"/>
                  <a:gd name="T1" fmla="*/ 116 h 577"/>
                  <a:gd name="T2" fmla="*/ 68 w 578"/>
                  <a:gd name="T3" fmla="*/ 115 h 577"/>
                  <a:gd name="T4" fmla="*/ 77 w 578"/>
                  <a:gd name="T5" fmla="*/ 113 h 577"/>
                  <a:gd name="T6" fmla="*/ 85 w 578"/>
                  <a:gd name="T7" fmla="*/ 110 h 577"/>
                  <a:gd name="T8" fmla="*/ 93 w 578"/>
                  <a:gd name="T9" fmla="*/ 105 h 577"/>
                  <a:gd name="T10" fmla="*/ 99 w 578"/>
                  <a:gd name="T11" fmla="*/ 99 h 577"/>
                  <a:gd name="T12" fmla="*/ 105 w 578"/>
                  <a:gd name="T13" fmla="*/ 92 h 577"/>
                  <a:gd name="T14" fmla="*/ 110 w 578"/>
                  <a:gd name="T15" fmla="*/ 85 h 577"/>
                  <a:gd name="T16" fmla="*/ 113 w 578"/>
                  <a:gd name="T17" fmla="*/ 77 h 577"/>
                  <a:gd name="T18" fmla="*/ 116 w 578"/>
                  <a:gd name="T19" fmla="*/ 68 h 577"/>
                  <a:gd name="T20" fmla="*/ 116 w 578"/>
                  <a:gd name="T21" fmla="*/ 59 h 577"/>
                  <a:gd name="T22" fmla="*/ 116 w 578"/>
                  <a:gd name="T23" fmla="*/ 49 h 577"/>
                  <a:gd name="T24" fmla="*/ 113 w 578"/>
                  <a:gd name="T25" fmla="*/ 40 h 577"/>
                  <a:gd name="T26" fmla="*/ 110 w 578"/>
                  <a:gd name="T27" fmla="*/ 32 h 577"/>
                  <a:gd name="T28" fmla="*/ 105 w 578"/>
                  <a:gd name="T29" fmla="*/ 24 h 577"/>
                  <a:gd name="T30" fmla="*/ 99 w 578"/>
                  <a:gd name="T31" fmla="*/ 17 h 577"/>
                  <a:gd name="T32" fmla="*/ 93 w 578"/>
                  <a:gd name="T33" fmla="*/ 12 h 577"/>
                  <a:gd name="T34" fmla="*/ 85 w 578"/>
                  <a:gd name="T35" fmla="*/ 7 h 577"/>
                  <a:gd name="T36" fmla="*/ 77 w 578"/>
                  <a:gd name="T37" fmla="*/ 3 h 577"/>
                  <a:gd name="T38" fmla="*/ 68 w 578"/>
                  <a:gd name="T39" fmla="*/ 1 h 577"/>
                  <a:gd name="T40" fmla="*/ 58 w 578"/>
                  <a:gd name="T41" fmla="*/ 0 h 577"/>
                  <a:gd name="T42" fmla="*/ 49 w 578"/>
                  <a:gd name="T43" fmla="*/ 1 h 577"/>
                  <a:gd name="T44" fmla="*/ 40 w 578"/>
                  <a:gd name="T45" fmla="*/ 3 h 577"/>
                  <a:gd name="T46" fmla="*/ 32 w 578"/>
                  <a:gd name="T47" fmla="*/ 7 h 577"/>
                  <a:gd name="T48" fmla="*/ 24 w 578"/>
                  <a:gd name="T49" fmla="*/ 12 h 577"/>
                  <a:gd name="T50" fmla="*/ 18 w 578"/>
                  <a:gd name="T51" fmla="*/ 17 h 577"/>
                  <a:gd name="T52" fmla="*/ 12 w 578"/>
                  <a:gd name="T53" fmla="*/ 24 h 577"/>
                  <a:gd name="T54" fmla="*/ 7 w 578"/>
                  <a:gd name="T55" fmla="*/ 32 h 577"/>
                  <a:gd name="T56" fmla="*/ 3 w 578"/>
                  <a:gd name="T57" fmla="*/ 40 h 577"/>
                  <a:gd name="T58" fmla="*/ 1 w 578"/>
                  <a:gd name="T59" fmla="*/ 49 h 577"/>
                  <a:gd name="T60" fmla="*/ 0 w 578"/>
                  <a:gd name="T61" fmla="*/ 59 h 577"/>
                  <a:gd name="T62" fmla="*/ 1 w 578"/>
                  <a:gd name="T63" fmla="*/ 68 h 577"/>
                  <a:gd name="T64" fmla="*/ 3 w 578"/>
                  <a:gd name="T65" fmla="*/ 77 h 577"/>
                  <a:gd name="T66" fmla="*/ 7 w 578"/>
                  <a:gd name="T67" fmla="*/ 85 h 577"/>
                  <a:gd name="T68" fmla="*/ 12 w 578"/>
                  <a:gd name="T69" fmla="*/ 92 h 577"/>
                  <a:gd name="T70" fmla="*/ 18 w 578"/>
                  <a:gd name="T71" fmla="*/ 99 h 577"/>
                  <a:gd name="T72" fmla="*/ 24 w 578"/>
                  <a:gd name="T73" fmla="*/ 105 h 577"/>
                  <a:gd name="T74" fmla="*/ 32 w 578"/>
                  <a:gd name="T75" fmla="*/ 110 h 577"/>
                  <a:gd name="T76" fmla="*/ 40 w 578"/>
                  <a:gd name="T77" fmla="*/ 113 h 577"/>
                  <a:gd name="T78" fmla="*/ 49 w 578"/>
                  <a:gd name="T79" fmla="*/ 115 h 577"/>
                  <a:gd name="T80" fmla="*/ 58 w 578"/>
                  <a:gd name="T81" fmla="*/ 116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7"/>
                  <a:gd name="T125" fmla="*/ 578 w 578"/>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7">
                    <a:moveTo>
                      <a:pt x="290" y="577"/>
                    </a:moveTo>
                    <a:lnTo>
                      <a:pt x="337" y="573"/>
                    </a:lnTo>
                    <a:lnTo>
                      <a:pt x="382" y="564"/>
                    </a:lnTo>
                    <a:lnTo>
                      <a:pt x="423" y="548"/>
                    </a:lnTo>
                    <a:lnTo>
                      <a:pt x="461" y="523"/>
                    </a:lnTo>
                    <a:lnTo>
                      <a:pt x="494" y="494"/>
                    </a:lnTo>
                    <a:lnTo>
                      <a:pt x="524" y="460"/>
                    </a:lnTo>
                    <a:lnTo>
                      <a:pt x="548" y="424"/>
                    </a:lnTo>
                    <a:lnTo>
                      <a:pt x="565" y="382"/>
                    </a:lnTo>
                    <a:lnTo>
                      <a:pt x="578" y="336"/>
                    </a:lnTo>
                    <a:lnTo>
                      <a:pt x="578" y="291"/>
                    </a:lnTo>
                    <a:lnTo>
                      <a:pt x="578" y="245"/>
                    </a:lnTo>
                    <a:lnTo>
                      <a:pt x="565" y="199"/>
                    </a:lnTo>
                    <a:lnTo>
                      <a:pt x="548" y="157"/>
                    </a:lnTo>
                    <a:lnTo>
                      <a:pt x="524" y="121"/>
                    </a:lnTo>
                    <a:lnTo>
                      <a:pt x="494" y="87"/>
                    </a:lnTo>
                    <a:lnTo>
                      <a:pt x="461" y="58"/>
                    </a:lnTo>
                    <a:lnTo>
                      <a:pt x="423" y="33"/>
                    </a:lnTo>
                    <a:lnTo>
                      <a:pt x="382" y="17"/>
                    </a:lnTo>
                    <a:lnTo>
                      <a:pt x="337" y="4"/>
                    </a:lnTo>
                    <a:lnTo>
                      <a:pt x="290" y="0"/>
                    </a:lnTo>
                    <a:lnTo>
                      <a:pt x="245" y="4"/>
                    </a:lnTo>
                    <a:lnTo>
                      <a:pt x="200" y="17"/>
                    </a:lnTo>
                    <a:lnTo>
                      <a:pt x="158" y="33"/>
                    </a:lnTo>
                    <a:lnTo>
                      <a:pt x="121" y="58"/>
                    </a:lnTo>
                    <a:lnTo>
                      <a:pt x="88" y="87"/>
                    </a:lnTo>
                    <a:lnTo>
                      <a:pt x="58" y="121"/>
                    </a:lnTo>
                    <a:lnTo>
                      <a:pt x="34" y="157"/>
                    </a:lnTo>
                    <a:lnTo>
                      <a:pt x="16" y="199"/>
                    </a:lnTo>
                    <a:lnTo>
                      <a:pt x="4" y="245"/>
                    </a:lnTo>
                    <a:lnTo>
                      <a:pt x="0" y="291"/>
                    </a:lnTo>
                    <a:lnTo>
                      <a:pt x="4" y="336"/>
                    </a:lnTo>
                    <a:lnTo>
                      <a:pt x="16" y="382"/>
                    </a:lnTo>
                    <a:lnTo>
                      <a:pt x="34" y="424"/>
                    </a:lnTo>
                    <a:lnTo>
                      <a:pt x="58" y="460"/>
                    </a:lnTo>
                    <a:lnTo>
                      <a:pt x="88" y="494"/>
                    </a:lnTo>
                    <a:lnTo>
                      <a:pt x="121" y="523"/>
                    </a:lnTo>
                    <a:lnTo>
                      <a:pt x="158" y="548"/>
                    </a:lnTo>
                    <a:lnTo>
                      <a:pt x="200" y="564"/>
                    </a:lnTo>
                    <a:lnTo>
                      <a:pt x="245" y="573"/>
                    </a:lnTo>
                    <a:lnTo>
                      <a:pt x="290" y="57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61" name="Freeform 265">
                <a:extLst>
                  <a:ext uri="{FF2B5EF4-FFF2-40B4-BE49-F238E27FC236}">
                    <a16:creationId xmlns:a16="http://schemas.microsoft.com/office/drawing/2014/main" id="{91752EAD-C1F5-4728-897C-26F16A124F50}"/>
                  </a:ext>
                </a:extLst>
              </p:cNvPr>
              <p:cNvSpPr>
                <a:spLocks/>
              </p:cNvSpPr>
              <p:nvPr/>
            </p:nvSpPr>
            <p:spPr bwMode="auto">
              <a:xfrm>
                <a:off x="2939" y="994"/>
                <a:ext cx="116" cy="116"/>
              </a:xfrm>
              <a:custGeom>
                <a:avLst/>
                <a:gdLst>
                  <a:gd name="T0" fmla="*/ 58 w 578"/>
                  <a:gd name="T1" fmla="*/ 116 h 577"/>
                  <a:gd name="T2" fmla="*/ 68 w 578"/>
                  <a:gd name="T3" fmla="*/ 115 h 577"/>
                  <a:gd name="T4" fmla="*/ 77 w 578"/>
                  <a:gd name="T5" fmla="*/ 113 h 577"/>
                  <a:gd name="T6" fmla="*/ 85 w 578"/>
                  <a:gd name="T7" fmla="*/ 110 h 577"/>
                  <a:gd name="T8" fmla="*/ 93 w 578"/>
                  <a:gd name="T9" fmla="*/ 105 h 577"/>
                  <a:gd name="T10" fmla="*/ 99 w 578"/>
                  <a:gd name="T11" fmla="*/ 99 h 577"/>
                  <a:gd name="T12" fmla="*/ 105 w 578"/>
                  <a:gd name="T13" fmla="*/ 92 h 577"/>
                  <a:gd name="T14" fmla="*/ 110 w 578"/>
                  <a:gd name="T15" fmla="*/ 85 h 577"/>
                  <a:gd name="T16" fmla="*/ 113 w 578"/>
                  <a:gd name="T17" fmla="*/ 77 h 577"/>
                  <a:gd name="T18" fmla="*/ 116 w 578"/>
                  <a:gd name="T19" fmla="*/ 68 h 577"/>
                  <a:gd name="T20" fmla="*/ 116 w 578"/>
                  <a:gd name="T21" fmla="*/ 59 h 577"/>
                  <a:gd name="T22" fmla="*/ 116 w 578"/>
                  <a:gd name="T23" fmla="*/ 49 h 577"/>
                  <a:gd name="T24" fmla="*/ 113 w 578"/>
                  <a:gd name="T25" fmla="*/ 40 h 577"/>
                  <a:gd name="T26" fmla="*/ 110 w 578"/>
                  <a:gd name="T27" fmla="*/ 32 h 577"/>
                  <a:gd name="T28" fmla="*/ 105 w 578"/>
                  <a:gd name="T29" fmla="*/ 24 h 577"/>
                  <a:gd name="T30" fmla="*/ 99 w 578"/>
                  <a:gd name="T31" fmla="*/ 17 h 577"/>
                  <a:gd name="T32" fmla="*/ 93 w 578"/>
                  <a:gd name="T33" fmla="*/ 12 h 577"/>
                  <a:gd name="T34" fmla="*/ 85 w 578"/>
                  <a:gd name="T35" fmla="*/ 7 h 577"/>
                  <a:gd name="T36" fmla="*/ 77 w 578"/>
                  <a:gd name="T37" fmla="*/ 3 h 577"/>
                  <a:gd name="T38" fmla="*/ 68 w 578"/>
                  <a:gd name="T39" fmla="*/ 1 h 577"/>
                  <a:gd name="T40" fmla="*/ 58 w 578"/>
                  <a:gd name="T41" fmla="*/ 0 h 577"/>
                  <a:gd name="T42" fmla="*/ 49 w 578"/>
                  <a:gd name="T43" fmla="*/ 1 h 577"/>
                  <a:gd name="T44" fmla="*/ 40 w 578"/>
                  <a:gd name="T45" fmla="*/ 3 h 577"/>
                  <a:gd name="T46" fmla="*/ 32 w 578"/>
                  <a:gd name="T47" fmla="*/ 7 h 577"/>
                  <a:gd name="T48" fmla="*/ 24 w 578"/>
                  <a:gd name="T49" fmla="*/ 12 h 577"/>
                  <a:gd name="T50" fmla="*/ 18 w 578"/>
                  <a:gd name="T51" fmla="*/ 17 h 577"/>
                  <a:gd name="T52" fmla="*/ 12 w 578"/>
                  <a:gd name="T53" fmla="*/ 24 h 577"/>
                  <a:gd name="T54" fmla="*/ 7 w 578"/>
                  <a:gd name="T55" fmla="*/ 32 h 577"/>
                  <a:gd name="T56" fmla="*/ 3 w 578"/>
                  <a:gd name="T57" fmla="*/ 40 h 577"/>
                  <a:gd name="T58" fmla="*/ 1 w 578"/>
                  <a:gd name="T59" fmla="*/ 49 h 577"/>
                  <a:gd name="T60" fmla="*/ 0 w 578"/>
                  <a:gd name="T61" fmla="*/ 59 h 577"/>
                  <a:gd name="T62" fmla="*/ 1 w 578"/>
                  <a:gd name="T63" fmla="*/ 68 h 577"/>
                  <a:gd name="T64" fmla="*/ 3 w 578"/>
                  <a:gd name="T65" fmla="*/ 77 h 577"/>
                  <a:gd name="T66" fmla="*/ 7 w 578"/>
                  <a:gd name="T67" fmla="*/ 85 h 577"/>
                  <a:gd name="T68" fmla="*/ 12 w 578"/>
                  <a:gd name="T69" fmla="*/ 92 h 577"/>
                  <a:gd name="T70" fmla="*/ 18 w 578"/>
                  <a:gd name="T71" fmla="*/ 99 h 577"/>
                  <a:gd name="T72" fmla="*/ 24 w 578"/>
                  <a:gd name="T73" fmla="*/ 105 h 577"/>
                  <a:gd name="T74" fmla="*/ 32 w 578"/>
                  <a:gd name="T75" fmla="*/ 110 h 577"/>
                  <a:gd name="T76" fmla="*/ 40 w 578"/>
                  <a:gd name="T77" fmla="*/ 113 h 577"/>
                  <a:gd name="T78" fmla="*/ 49 w 578"/>
                  <a:gd name="T79" fmla="*/ 115 h 577"/>
                  <a:gd name="T80" fmla="*/ 58 w 578"/>
                  <a:gd name="T81" fmla="*/ 116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7"/>
                  <a:gd name="T125" fmla="*/ 578 w 578"/>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7">
                    <a:moveTo>
                      <a:pt x="290" y="577"/>
                    </a:moveTo>
                    <a:lnTo>
                      <a:pt x="337" y="573"/>
                    </a:lnTo>
                    <a:lnTo>
                      <a:pt x="382" y="564"/>
                    </a:lnTo>
                    <a:lnTo>
                      <a:pt x="423" y="548"/>
                    </a:lnTo>
                    <a:lnTo>
                      <a:pt x="461" y="523"/>
                    </a:lnTo>
                    <a:lnTo>
                      <a:pt x="494" y="494"/>
                    </a:lnTo>
                    <a:lnTo>
                      <a:pt x="524" y="460"/>
                    </a:lnTo>
                    <a:lnTo>
                      <a:pt x="548" y="424"/>
                    </a:lnTo>
                    <a:lnTo>
                      <a:pt x="565" y="382"/>
                    </a:lnTo>
                    <a:lnTo>
                      <a:pt x="578" y="336"/>
                    </a:lnTo>
                    <a:lnTo>
                      <a:pt x="578" y="291"/>
                    </a:lnTo>
                    <a:lnTo>
                      <a:pt x="578" y="245"/>
                    </a:lnTo>
                    <a:lnTo>
                      <a:pt x="565" y="199"/>
                    </a:lnTo>
                    <a:lnTo>
                      <a:pt x="548" y="157"/>
                    </a:lnTo>
                    <a:lnTo>
                      <a:pt x="524" y="121"/>
                    </a:lnTo>
                    <a:lnTo>
                      <a:pt x="494" y="87"/>
                    </a:lnTo>
                    <a:lnTo>
                      <a:pt x="461" y="58"/>
                    </a:lnTo>
                    <a:lnTo>
                      <a:pt x="423" y="33"/>
                    </a:lnTo>
                    <a:lnTo>
                      <a:pt x="382" y="17"/>
                    </a:lnTo>
                    <a:lnTo>
                      <a:pt x="337" y="4"/>
                    </a:lnTo>
                    <a:lnTo>
                      <a:pt x="290" y="0"/>
                    </a:lnTo>
                    <a:lnTo>
                      <a:pt x="245" y="4"/>
                    </a:lnTo>
                    <a:lnTo>
                      <a:pt x="200" y="17"/>
                    </a:lnTo>
                    <a:lnTo>
                      <a:pt x="158" y="33"/>
                    </a:lnTo>
                    <a:lnTo>
                      <a:pt x="121" y="58"/>
                    </a:lnTo>
                    <a:lnTo>
                      <a:pt x="88" y="87"/>
                    </a:lnTo>
                    <a:lnTo>
                      <a:pt x="58" y="121"/>
                    </a:lnTo>
                    <a:lnTo>
                      <a:pt x="34" y="157"/>
                    </a:lnTo>
                    <a:lnTo>
                      <a:pt x="16" y="199"/>
                    </a:lnTo>
                    <a:lnTo>
                      <a:pt x="4" y="245"/>
                    </a:lnTo>
                    <a:lnTo>
                      <a:pt x="0" y="291"/>
                    </a:lnTo>
                    <a:lnTo>
                      <a:pt x="4" y="336"/>
                    </a:lnTo>
                    <a:lnTo>
                      <a:pt x="16" y="382"/>
                    </a:lnTo>
                    <a:lnTo>
                      <a:pt x="34" y="424"/>
                    </a:lnTo>
                    <a:lnTo>
                      <a:pt x="58" y="460"/>
                    </a:lnTo>
                    <a:lnTo>
                      <a:pt x="88" y="494"/>
                    </a:lnTo>
                    <a:lnTo>
                      <a:pt x="121" y="523"/>
                    </a:lnTo>
                    <a:lnTo>
                      <a:pt x="158" y="548"/>
                    </a:lnTo>
                    <a:lnTo>
                      <a:pt x="200" y="564"/>
                    </a:lnTo>
                    <a:lnTo>
                      <a:pt x="245" y="573"/>
                    </a:lnTo>
                    <a:lnTo>
                      <a:pt x="290"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362" name="Freeform 266">
                <a:extLst>
                  <a:ext uri="{FF2B5EF4-FFF2-40B4-BE49-F238E27FC236}">
                    <a16:creationId xmlns:a16="http://schemas.microsoft.com/office/drawing/2014/main" id="{F1FF7479-FF50-4057-91D7-C7D484B9FCF8}"/>
                  </a:ext>
                </a:extLst>
              </p:cNvPr>
              <p:cNvSpPr>
                <a:spLocks/>
              </p:cNvSpPr>
              <p:nvPr/>
            </p:nvSpPr>
            <p:spPr bwMode="auto">
              <a:xfrm>
                <a:off x="2939" y="994"/>
                <a:ext cx="116" cy="116"/>
              </a:xfrm>
              <a:custGeom>
                <a:avLst/>
                <a:gdLst>
                  <a:gd name="T0" fmla="*/ 58 w 578"/>
                  <a:gd name="T1" fmla="*/ 116 h 577"/>
                  <a:gd name="T2" fmla="*/ 68 w 578"/>
                  <a:gd name="T3" fmla="*/ 115 h 577"/>
                  <a:gd name="T4" fmla="*/ 77 w 578"/>
                  <a:gd name="T5" fmla="*/ 113 h 577"/>
                  <a:gd name="T6" fmla="*/ 85 w 578"/>
                  <a:gd name="T7" fmla="*/ 110 h 577"/>
                  <a:gd name="T8" fmla="*/ 93 w 578"/>
                  <a:gd name="T9" fmla="*/ 105 h 577"/>
                  <a:gd name="T10" fmla="*/ 99 w 578"/>
                  <a:gd name="T11" fmla="*/ 99 h 577"/>
                  <a:gd name="T12" fmla="*/ 105 w 578"/>
                  <a:gd name="T13" fmla="*/ 92 h 577"/>
                  <a:gd name="T14" fmla="*/ 110 w 578"/>
                  <a:gd name="T15" fmla="*/ 85 h 577"/>
                  <a:gd name="T16" fmla="*/ 113 w 578"/>
                  <a:gd name="T17" fmla="*/ 77 h 577"/>
                  <a:gd name="T18" fmla="*/ 116 w 578"/>
                  <a:gd name="T19" fmla="*/ 68 h 577"/>
                  <a:gd name="T20" fmla="*/ 116 w 578"/>
                  <a:gd name="T21" fmla="*/ 59 h 577"/>
                  <a:gd name="T22" fmla="*/ 116 w 578"/>
                  <a:gd name="T23" fmla="*/ 49 h 577"/>
                  <a:gd name="T24" fmla="*/ 113 w 578"/>
                  <a:gd name="T25" fmla="*/ 40 h 577"/>
                  <a:gd name="T26" fmla="*/ 110 w 578"/>
                  <a:gd name="T27" fmla="*/ 32 h 577"/>
                  <a:gd name="T28" fmla="*/ 105 w 578"/>
                  <a:gd name="T29" fmla="*/ 24 h 577"/>
                  <a:gd name="T30" fmla="*/ 99 w 578"/>
                  <a:gd name="T31" fmla="*/ 17 h 577"/>
                  <a:gd name="T32" fmla="*/ 93 w 578"/>
                  <a:gd name="T33" fmla="*/ 12 h 577"/>
                  <a:gd name="T34" fmla="*/ 85 w 578"/>
                  <a:gd name="T35" fmla="*/ 7 h 577"/>
                  <a:gd name="T36" fmla="*/ 77 w 578"/>
                  <a:gd name="T37" fmla="*/ 3 h 577"/>
                  <a:gd name="T38" fmla="*/ 68 w 578"/>
                  <a:gd name="T39" fmla="*/ 1 h 577"/>
                  <a:gd name="T40" fmla="*/ 58 w 578"/>
                  <a:gd name="T41" fmla="*/ 0 h 577"/>
                  <a:gd name="T42" fmla="*/ 49 w 578"/>
                  <a:gd name="T43" fmla="*/ 1 h 577"/>
                  <a:gd name="T44" fmla="*/ 40 w 578"/>
                  <a:gd name="T45" fmla="*/ 3 h 577"/>
                  <a:gd name="T46" fmla="*/ 32 w 578"/>
                  <a:gd name="T47" fmla="*/ 7 h 577"/>
                  <a:gd name="T48" fmla="*/ 24 w 578"/>
                  <a:gd name="T49" fmla="*/ 12 h 577"/>
                  <a:gd name="T50" fmla="*/ 18 w 578"/>
                  <a:gd name="T51" fmla="*/ 17 h 577"/>
                  <a:gd name="T52" fmla="*/ 12 w 578"/>
                  <a:gd name="T53" fmla="*/ 24 h 577"/>
                  <a:gd name="T54" fmla="*/ 7 w 578"/>
                  <a:gd name="T55" fmla="*/ 32 h 577"/>
                  <a:gd name="T56" fmla="*/ 3 w 578"/>
                  <a:gd name="T57" fmla="*/ 40 h 577"/>
                  <a:gd name="T58" fmla="*/ 1 w 578"/>
                  <a:gd name="T59" fmla="*/ 49 h 577"/>
                  <a:gd name="T60" fmla="*/ 0 w 578"/>
                  <a:gd name="T61" fmla="*/ 59 h 577"/>
                  <a:gd name="T62" fmla="*/ 1 w 578"/>
                  <a:gd name="T63" fmla="*/ 68 h 577"/>
                  <a:gd name="T64" fmla="*/ 3 w 578"/>
                  <a:gd name="T65" fmla="*/ 77 h 577"/>
                  <a:gd name="T66" fmla="*/ 7 w 578"/>
                  <a:gd name="T67" fmla="*/ 85 h 577"/>
                  <a:gd name="T68" fmla="*/ 12 w 578"/>
                  <a:gd name="T69" fmla="*/ 92 h 577"/>
                  <a:gd name="T70" fmla="*/ 18 w 578"/>
                  <a:gd name="T71" fmla="*/ 99 h 577"/>
                  <a:gd name="T72" fmla="*/ 24 w 578"/>
                  <a:gd name="T73" fmla="*/ 105 h 577"/>
                  <a:gd name="T74" fmla="*/ 32 w 578"/>
                  <a:gd name="T75" fmla="*/ 110 h 577"/>
                  <a:gd name="T76" fmla="*/ 40 w 578"/>
                  <a:gd name="T77" fmla="*/ 113 h 577"/>
                  <a:gd name="T78" fmla="*/ 49 w 578"/>
                  <a:gd name="T79" fmla="*/ 115 h 577"/>
                  <a:gd name="T80" fmla="*/ 58 w 578"/>
                  <a:gd name="T81" fmla="*/ 116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7"/>
                  <a:gd name="T125" fmla="*/ 578 w 578"/>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7">
                    <a:moveTo>
                      <a:pt x="290" y="577"/>
                    </a:moveTo>
                    <a:lnTo>
                      <a:pt x="337" y="573"/>
                    </a:lnTo>
                    <a:lnTo>
                      <a:pt x="382" y="564"/>
                    </a:lnTo>
                    <a:lnTo>
                      <a:pt x="423" y="548"/>
                    </a:lnTo>
                    <a:lnTo>
                      <a:pt x="461" y="523"/>
                    </a:lnTo>
                    <a:lnTo>
                      <a:pt x="494" y="494"/>
                    </a:lnTo>
                    <a:lnTo>
                      <a:pt x="524" y="460"/>
                    </a:lnTo>
                    <a:lnTo>
                      <a:pt x="548" y="424"/>
                    </a:lnTo>
                    <a:lnTo>
                      <a:pt x="565" y="382"/>
                    </a:lnTo>
                    <a:lnTo>
                      <a:pt x="578" y="336"/>
                    </a:lnTo>
                    <a:lnTo>
                      <a:pt x="578" y="291"/>
                    </a:lnTo>
                    <a:lnTo>
                      <a:pt x="578" y="245"/>
                    </a:lnTo>
                    <a:lnTo>
                      <a:pt x="565" y="199"/>
                    </a:lnTo>
                    <a:lnTo>
                      <a:pt x="548" y="157"/>
                    </a:lnTo>
                    <a:lnTo>
                      <a:pt x="524" y="121"/>
                    </a:lnTo>
                    <a:lnTo>
                      <a:pt x="494" y="87"/>
                    </a:lnTo>
                    <a:lnTo>
                      <a:pt x="461" y="58"/>
                    </a:lnTo>
                    <a:lnTo>
                      <a:pt x="423" y="33"/>
                    </a:lnTo>
                    <a:lnTo>
                      <a:pt x="382" y="17"/>
                    </a:lnTo>
                    <a:lnTo>
                      <a:pt x="337" y="4"/>
                    </a:lnTo>
                    <a:lnTo>
                      <a:pt x="290" y="0"/>
                    </a:lnTo>
                    <a:lnTo>
                      <a:pt x="245" y="4"/>
                    </a:lnTo>
                    <a:lnTo>
                      <a:pt x="200" y="17"/>
                    </a:lnTo>
                    <a:lnTo>
                      <a:pt x="158" y="33"/>
                    </a:lnTo>
                    <a:lnTo>
                      <a:pt x="121" y="58"/>
                    </a:lnTo>
                    <a:lnTo>
                      <a:pt x="88" y="87"/>
                    </a:lnTo>
                    <a:lnTo>
                      <a:pt x="58" y="121"/>
                    </a:lnTo>
                    <a:lnTo>
                      <a:pt x="34" y="157"/>
                    </a:lnTo>
                    <a:lnTo>
                      <a:pt x="16" y="199"/>
                    </a:lnTo>
                    <a:lnTo>
                      <a:pt x="4" y="245"/>
                    </a:lnTo>
                    <a:lnTo>
                      <a:pt x="0" y="291"/>
                    </a:lnTo>
                    <a:lnTo>
                      <a:pt x="4" y="336"/>
                    </a:lnTo>
                    <a:lnTo>
                      <a:pt x="16" y="382"/>
                    </a:lnTo>
                    <a:lnTo>
                      <a:pt x="34" y="424"/>
                    </a:lnTo>
                    <a:lnTo>
                      <a:pt x="58" y="460"/>
                    </a:lnTo>
                    <a:lnTo>
                      <a:pt x="88" y="494"/>
                    </a:lnTo>
                    <a:lnTo>
                      <a:pt x="121" y="523"/>
                    </a:lnTo>
                    <a:lnTo>
                      <a:pt x="158" y="548"/>
                    </a:lnTo>
                    <a:lnTo>
                      <a:pt x="200" y="564"/>
                    </a:lnTo>
                    <a:lnTo>
                      <a:pt x="245" y="573"/>
                    </a:lnTo>
                    <a:lnTo>
                      <a:pt x="290"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363" name="Freeform 267">
                <a:extLst>
                  <a:ext uri="{FF2B5EF4-FFF2-40B4-BE49-F238E27FC236}">
                    <a16:creationId xmlns:a16="http://schemas.microsoft.com/office/drawing/2014/main" id="{8063E6F6-82B4-49F5-AE0C-83FE2E64AA80}"/>
                  </a:ext>
                </a:extLst>
              </p:cNvPr>
              <p:cNvSpPr>
                <a:spLocks/>
              </p:cNvSpPr>
              <p:nvPr/>
            </p:nvSpPr>
            <p:spPr bwMode="auto">
              <a:xfrm>
                <a:off x="2956" y="1003"/>
                <a:ext cx="60" cy="61"/>
              </a:xfrm>
              <a:custGeom>
                <a:avLst/>
                <a:gdLst>
                  <a:gd name="T0" fmla="*/ 30 w 303"/>
                  <a:gd name="T1" fmla="*/ 61 h 306"/>
                  <a:gd name="T2" fmla="*/ 35 w 303"/>
                  <a:gd name="T3" fmla="*/ 60 h 306"/>
                  <a:gd name="T4" fmla="*/ 40 w 303"/>
                  <a:gd name="T5" fmla="*/ 60 h 306"/>
                  <a:gd name="T6" fmla="*/ 44 w 303"/>
                  <a:gd name="T7" fmla="*/ 58 h 306"/>
                  <a:gd name="T8" fmla="*/ 48 w 303"/>
                  <a:gd name="T9" fmla="*/ 55 h 306"/>
                  <a:gd name="T10" fmla="*/ 51 w 303"/>
                  <a:gd name="T11" fmla="*/ 52 h 306"/>
                  <a:gd name="T12" fmla="*/ 54 w 303"/>
                  <a:gd name="T13" fmla="*/ 49 h 306"/>
                  <a:gd name="T14" fmla="*/ 57 w 303"/>
                  <a:gd name="T15" fmla="*/ 44 h 306"/>
                  <a:gd name="T16" fmla="*/ 58 w 303"/>
                  <a:gd name="T17" fmla="*/ 40 h 306"/>
                  <a:gd name="T18" fmla="*/ 60 w 303"/>
                  <a:gd name="T19" fmla="*/ 35 h 306"/>
                  <a:gd name="T20" fmla="*/ 60 w 303"/>
                  <a:gd name="T21" fmla="*/ 31 h 306"/>
                  <a:gd name="T22" fmla="*/ 60 w 303"/>
                  <a:gd name="T23" fmla="*/ 26 h 306"/>
                  <a:gd name="T24" fmla="*/ 58 w 303"/>
                  <a:gd name="T25" fmla="*/ 21 h 306"/>
                  <a:gd name="T26" fmla="*/ 57 w 303"/>
                  <a:gd name="T27" fmla="*/ 17 h 306"/>
                  <a:gd name="T28" fmla="*/ 54 w 303"/>
                  <a:gd name="T29" fmla="*/ 12 h 306"/>
                  <a:gd name="T30" fmla="*/ 51 w 303"/>
                  <a:gd name="T31" fmla="*/ 9 h 306"/>
                  <a:gd name="T32" fmla="*/ 48 w 303"/>
                  <a:gd name="T33" fmla="*/ 6 h 306"/>
                  <a:gd name="T34" fmla="*/ 44 w 303"/>
                  <a:gd name="T35" fmla="*/ 3 h 306"/>
                  <a:gd name="T36" fmla="*/ 40 w 303"/>
                  <a:gd name="T37" fmla="*/ 1 h 306"/>
                  <a:gd name="T38" fmla="*/ 35 w 303"/>
                  <a:gd name="T39" fmla="*/ 1 h 306"/>
                  <a:gd name="T40" fmla="*/ 30 w 303"/>
                  <a:gd name="T41" fmla="*/ 0 h 306"/>
                  <a:gd name="T42" fmla="*/ 26 w 303"/>
                  <a:gd name="T43" fmla="*/ 1 h 306"/>
                  <a:gd name="T44" fmla="*/ 21 w 303"/>
                  <a:gd name="T45" fmla="*/ 1 h 306"/>
                  <a:gd name="T46" fmla="*/ 16 w 303"/>
                  <a:gd name="T47" fmla="*/ 3 h 306"/>
                  <a:gd name="T48" fmla="*/ 12 w 303"/>
                  <a:gd name="T49" fmla="*/ 6 h 306"/>
                  <a:gd name="T50" fmla="*/ 9 w 303"/>
                  <a:gd name="T51" fmla="*/ 9 h 306"/>
                  <a:gd name="T52" fmla="*/ 6 w 303"/>
                  <a:gd name="T53" fmla="*/ 12 h 306"/>
                  <a:gd name="T54" fmla="*/ 3 w 303"/>
                  <a:gd name="T55" fmla="*/ 17 h 306"/>
                  <a:gd name="T56" fmla="*/ 2 w 303"/>
                  <a:gd name="T57" fmla="*/ 21 h 306"/>
                  <a:gd name="T58" fmla="*/ 0 w 303"/>
                  <a:gd name="T59" fmla="*/ 26 h 306"/>
                  <a:gd name="T60" fmla="*/ 0 w 303"/>
                  <a:gd name="T61" fmla="*/ 31 h 306"/>
                  <a:gd name="T62" fmla="*/ 0 w 303"/>
                  <a:gd name="T63" fmla="*/ 35 h 306"/>
                  <a:gd name="T64" fmla="*/ 2 w 303"/>
                  <a:gd name="T65" fmla="*/ 40 h 306"/>
                  <a:gd name="T66" fmla="*/ 3 w 303"/>
                  <a:gd name="T67" fmla="*/ 44 h 306"/>
                  <a:gd name="T68" fmla="*/ 6 w 303"/>
                  <a:gd name="T69" fmla="*/ 49 h 306"/>
                  <a:gd name="T70" fmla="*/ 9 w 303"/>
                  <a:gd name="T71" fmla="*/ 52 h 306"/>
                  <a:gd name="T72" fmla="*/ 12 w 303"/>
                  <a:gd name="T73" fmla="*/ 55 h 306"/>
                  <a:gd name="T74" fmla="*/ 16 w 303"/>
                  <a:gd name="T75" fmla="*/ 58 h 306"/>
                  <a:gd name="T76" fmla="*/ 21 w 303"/>
                  <a:gd name="T77" fmla="*/ 60 h 306"/>
                  <a:gd name="T78" fmla="*/ 26 w 303"/>
                  <a:gd name="T79" fmla="*/ 60 h 306"/>
                  <a:gd name="T80" fmla="*/ 30 w 303"/>
                  <a:gd name="T81" fmla="*/ 61 h 30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3"/>
                  <a:gd name="T124" fmla="*/ 0 h 306"/>
                  <a:gd name="T125" fmla="*/ 303 w 303"/>
                  <a:gd name="T126" fmla="*/ 306 h 30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3" h="306">
                    <a:moveTo>
                      <a:pt x="153" y="306"/>
                    </a:moveTo>
                    <a:lnTo>
                      <a:pt x="175" y="303"/>
                    </a:lnTo>
                    <a:lnTo>
                      <a:pt x="200" y="299"/>
                    </a:lnTo>
                    <a:lnTo>
                      <a:pt x="220" y="290"/>
                    </a:lnTo>
                    <a:lnTo>
                      <a:pt x="241" y="277"/>
                    </a:lnTo>
                    <a:lnTo>
                      <a:pt x="257" y="261"/>
                    </a:lnTo>
                    <a:lnTo>
                      <a:pt x="274" y="245"/>
                    </a:lnTo>
                    <a:lnTo>
                      <a:pt x="286" y="223"/>
                    </a:lnTo>
                    <a:lnTo>
                      <a:pt x="295" y="203"/>
                    </a:lnTo>
                    <a:lnTo>
                      <a:pt x="303" y="178"/>
                    </a:lnTo>
                    <a:lnTo>
                      <a:pt x="303" y="153"/>
                    </a:lnTo>
                    <a:lnTo>
                      <a:pt x="303" y="128"/>
                    </a:lnTo>
                    <a:lnTo>
                      <a:pt x="295" y="103"/>
                    </a:lnTo>
                    <a:lnTo>
                      <a:pt x="286" y="83"/>
                    </a:lnTo>
                    <a:lnTo>
                      <a:pt x="274" y="61"/>
                    </a:lnTo>
                    <a:lnTo>
                      <a:pt x="257" y="45"/>
                    </a:lnTo>
                    <a:lnTo>
                      <a:pt x="241" y="29"/>
                    </a:lnTo>
                    <a:lnTo>
                      <a:pt x="220" y="16"/>
                    </a:lnTo>
                    <a:lnTo>
                      <a:pt x="200" y="7"/>
                    </a:lnTo>
                    <a:lnTo>
                      <a:pt x="175" y="4"/>
                    </a:lnTo>
                    <a:lnTo>
                      <a:pt x="153" y="0"/>
                    </a:lnTo>
                    <a:lnTo>
                      <a:pt x="129" y="4"/>
                    </a:lnTo>
                    <a:lnTo>
                      <a:pt x="104" y="7"/>
                    </a:lnTo>
                    <a:lnTo>
                      <a:pt x="83" y="16"/>
                    </a:lnTo>
                    <a:lnTo>
                      <a:pt x="63" y="29"/>
                    </a:lnTo>
                    <a:lnTo>
                      <a:pt x="46" y="45"/>
                    </a:lnTo>
                    <a:lnTo>
                      <a:pt x="29" y="61"/>
                    </a:lnTo>
                    <a:lnTo>
                      <a:pt x="16" y="83"/>
                    </a:lnTo>
                    <a:lnTo>
                      <a:pt x="9" y="103"/>
                    </a:lnTo>
                    <a:lnTo>
                      <a:pt x="0" y="128"/>
                    </a:lnTo>
                    <a:lnTo>
                      <a:pt x="0" y="153"/>
                    </a:lnTo>
                    <a:lnTo>
                      <a:pt x="0" y="178"/>
                    </a:lnTo>
                    <a:lnTo>
                      <a:pt x="9" y="203"/>
                    </a:lnTo>
                    <a:lnTo>
                      <a:pt x="16" y="223"/>
                    </a:lnTo>
                    <a:lnTo>
                      <a:pt x="29" y="245"/>
                    </a:lnTo>
                    <a:lnTo>
                      <a:pt x="46" y="261"/>
                    </a:lnTo>
                    <a:lnTo>
                      <a:pt x="63" y="277"/>
                    </a:lnTo>
                    <a:lnTo>
                      <a:pt x="83" y="290"/>
                    </a:lnTo>
                    <a:lnTo>
                      <a:pt x="104" y="299"/>
                    </a:lnTo>
                    <a:lnTo>
                      <a:pt x="129" y="303"/>
                    </a:lnTo>
                    <a:lnTo>
                      <a:pt x="153" y="30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64" name="Freeform 268">
                <a:extLst>
                  <a:ext uri="{FF2B5EF4-FFF2-40B4-BE49-F238E27FC236}">
                    <a16:creationId xmlns:a16="http://schemas.microsoft.com/office/drawing/2014/main" id="{CC5ADA40-4AF7-4B5B-8AB0-8CDAA404DB01}"/>
                  </a:ext>
                </a:extLst>
              </p:cNvPr>
              <p:cNvSpPr>
                <a:spLocks/>
              </p:cNvSpPr>
              <p:nvPr/>
            </p:nvSpPr>
            <p:spPr bwMode="auto">
              <a:xfrm>
                <a:off x="2958" y="1004"/>
                <a:ext cx="54" cy="54"/>
              </a:xfrm>
              <a:custGeom>
                <a:avLst/>
                <a:gdLst>
                  <a:gd name="T0" fmla="*/ 27 w 270"/>
                  <a:gd name="T1" fmla="*/ 54 h 270"/>
                  <a:gd name="T2" fmla="*/ 32 w 270"/>
                  <a:gd name="T3" fmla="*/ 53 h 270"/>
                  <a:gd name="T4" fmla="*/ 36 w 270"/>
                  <a:gd name="T5" fmla="*/ 53 h 270"/>
                  <a:gd name="T6" fmla="*/ 39 w 270"/>
                  <a:gd name="T7" fmla="*/ 51 h 270"/>
                  <a:gd name="T8" fmla="*/ 43 w 270"/>
                  <a:gd name="T9" fmla="*/ 49 h 270"/>
                  <a:gd name="T10" fmla="*/ 46 w 270"/>
                  <a:gd name="T11" fmla="*/ 46 h 270"/>
                  <a:gd name="T12" fmla="*/ 49 w 270"/>
                  <a:gd name="T13" fmla="*/ 43 h 270"/>
                  <a:gd name="T14" fmla="*/ 51 w 270"/>
                  <a:gd name="T15" fmla="*/ 39 h 270"/>
                  <a:gd name="T16" fmla="*/ 52 w 270"/>
                  <a:gd name="T17" fmla="*/ 36 h 270"/>
                  <a:gd name="T18" fmla="*/ 54 w 270"/>
                  <a:gd name="T19" fmla="*/ 32 h 270"/>
                  <a:gd name="T20" fmla="*/ 54 w 270"/>
                  <a:gd name="T21" fmla="*/ 27 h 270"/>
                  <a:gd name="T22" fmla="*/ 54 w 270"/>
                  <a:gd name="T23" fmla="*/ 23 h 270"/>
                  <a:gd name="T24" fmla="*/ 52 w 270"/>
                  <a:gd name="T25" fmla="*/ 18 h 270"/>
                  <a:gd name="T26" fmla="*/ 51 w 270"/>
                  <a:gd name="T27" fmla="*/ 14 h 270"/>
                  <a:gd name="T28" fmla="*/ 49 w 270"/>
                  <a:gd name="T29" fmla="*/ 11 h 270"/>
                  <a:gd name="T30" fmla="*/ 46 w 270"/>
                  <a:gd name="T31" fmla="*/ 8 h 270"/>
                  <a:gd name="T32" fmla="*/ 43 w 270"/>
                  <a:gd name="T33" fmla="*/ 5 h 270"/>
                  <a:gd name="T34" fmla="*/ 39 w 270"/>
                  <a:gd name="T35" fmla="*/ 3 h 270"/>
                  <a:gd name="T36" fmla="*/ 36 w 270"/>
                  <a:gd name="T37" fmla="*/ 1 h 270"/>
                  <a:gd name="T38" fmla="*/ 32 w 270"/>
                  <a:gd name="T39" fmla="*/ 0 h 270"/>
                  <a:gd name="T40" fmla="*/ 27 w 270"/>
                  <a:gd name="T41" fmla="*/ 0 h 270"/>
                  <a:gd name="T42" fmla="*/ 22 w 270"/>
                  <a:gd name="T43" fmla="*/ 0 h 270"/>
                  <a:gd name="T44" fmla="*/ 18 w 270"/>
                  <a:gd name="T45" fmla="*/ 1 h 270"/>
                  <a:gd name="T46" fmla="*/ 14 w 270"/>
                  <a:gd name="T47" fmla="*/ 3 h 270"/>
                  <a:gd name="T48" fmla="*/ 11 w 270"/>
                  <a:gd name="T49" fmla="*/ 5 h 270"/>
                  <a:gd name="T50" fmla="*/ 7 w 270"/>
                  <a:gd name="T51" fmla="*/ 8 h 270"/>
                  <a:gd name="T52" fmla="*/ 5 w 270"/>
                  <a:gd name="T53" fmla="*/ 11 h 270"/>
                  <a:gd name="T54" fmla="*/ 2 w 270"/>
                  <a:gd name="T55" fmla="*/ 14 h 270"/>
                  <a:gd name="T56" fmla="*/ 1 w 270"/>
                  <a:gd name="T57" fmla="*/ 18 h 270"/>
                  <a:gd name="T58" fmla="*/ 0 w 270"/>
                  <a:gd name="T59" fmla="*/ 23 h 270"/>
                  <a:gd name="T60" fmla="*/ 0 w 270"/>
                  <a:gd name="T61" fmla="*/ 27 h 270"/>
                  <a:gd name="T62" fmla="*/ 0 w 270"/>
                  <a:gd name="T63" fmla="*/ 27 h 270"/>
                  <a:gd name="T64" fmla="*/ 0 w 270"/>
                  <a:gd name="T65" fmla="*/ 28 h 270"/>
                  <a:gd name="T66" fmla="*/ 0 w 270"/>
                  <a:gd name="T67" fmla="*/ 32 h 270"/>
                  <a:gd name="T68" fmla="*/ 2 w 270"/>
                  <a:gd name="T69" fmla="*/ 37 h 270"/>
                  <a:gd name="T70" fmla="*/ 3 w 270"/>
                  <a:gd name="T71" fmla="*/ 40 h 270"/>
                  <a:gd name="T72" fmla="*/ 6 w 270"/>
                  <a:gd name="T73" fmla="*/ 43 h 270"/>
                  <a:gd name="T74" fmla="*/ 8 w 270"/>
                  <a:gd name="T75" fmla="*/ 47 h 270"/>
                  <a:gd name="T76" fmla="*/ 11 w 270"/>
                  <a:gd name="T77" fmla="*/ 49 h 270"/>
                  <a:gd name="T78" fmla="*/ 15 w 270"/>
                  <a:gd name="T79" fmla="*/ 51 h 270"/>
                  <a:gd name="T80" fmla="*/ 18 w 270"/>
                  <a:gd name="T81" fmla="*/ 53 h 270"/>
                  <a:gd name="T82" fmla="*/ 22 w 270"/>
                  <a:gd name="T83" fmla="*/ 53 h 270"/>
                  <a:gd name="T84" fmla="*/ 27 w 270"/>
                  <a:gd name="T85" fmla="*/ 54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0"/>
                  <a:gd name="T131" fmla="*/ 270 w 270"/>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0">
                    <a:moveTo>
                      <a:pt x="133" y="270"/>
                    </a:moveTo>
                    <a:lnTo>
                      <a:pt x="158" y="267"/>
                    </a:lnTo>
                    <a:lnTo>
                      <a:pt x="178" y="263"/>
                    </a:lnTo>
                    <a:lnTo>
                      <a:pt x="194" y="254"/>
                    </a:lnTo>
                    <a:lnTo>
                      <a:pt x="216" y="245"/>
                    </a:lnTo>
                    <a:lnTo>
                      <a:pt x="228" y="229"/>
                    </a:lnTo>
                    <a:lnTo>
                      <a:pt x="244" y="216"/>
                    </a:lnTo>
                    <a:lnTo>
                      <a:pt x="253" y="196"/>
                    </a:lnTo>
                    <a:lnTo>
                      <a:pt x="261" y="179"/>
                    </a:lnTo>
                    <a:lnTo>
                      <a:pt x="270" y="159"/>
                    </a:lnTo>
                    <a:lnTo>
                      <a:pt x="270" y="134"/>
                    </a:lnTo>
                    <a:lnTo>
                      <a:pt x="270" y="113"/>
                    </a:lnTo>
                    <a:lnTo>
                      <a:pt x="261" y="92"/>
                    </a:lnTo>
                    <a:lnTo>
                      <a:pt x="253" y="72"/>
                    </a:lnTo>
                    <a:lnTo>
                      <a:pt x="244" y="54"/>
                    </a:lnTo>
                    <a:lnTo>
                      <a:pt x="228" y="38"/>
                    </a:lnTo>
                    <a:lnTo>
                      <a:pt x="216" y="26"/>
                    </a:lnTo>
                    <a:lnTo>
                      <a:pt x="194" y="13"/>
                    </a:lnTo>
                    <a:lnTo>
                      <a:pt x="178" y="5"/>
                    </a:lnTo>
                    <a:lnTo>
                      <a:pt x="158" y="0"/>
                    </a:lnTo>
                    <a:lnTo>
                      <a:pt x="133" y="0"/>
                    </a:lnTo>
                    <a:lnTo>
                      <a:pt x="111" y="0"/>
                    </a:lnTo>
                    <a:lnTo>
                      <a:pt x="91" y="5"/>
                    </a:lnTo>
                    <a:lnTo>
                      <a:pt x="70" y="13"/>
                    </a:lnTo>
                    <a:lnTo>
                      <a:pt x="54" y="26"/>
                    </a:lnTo>
                    <a:lnTo>
                      <a:pt x="37" y="38"/>
                    </a:lnTo>
                    <a:lnTo>
                      <a:pt x="25" y="54"/>
                    </a:lnTo>
                    <a:lnTo>
                      <a:pt x="12" y="72"/>
                    </a:lnTo>
                    <a:lnTo>
                      <a:pt x="3" y="92"/>
                    </a:lnTo>
                    <a:lnTo>
                      <a:pt x="0" y="113"/>
                    </a:lnTo>
                    <a:lnTo>
                      <a:pt x="0" y="134"/>
                    </a:lnTo>
                    <a:lnTo>
                      <a:pt x="0" y="137"/>
                    </a:lnTo>
                    <a:lnTo>
                      <a:pt x="0" y="142"/>
                    </a:lnTo>
                    <a:lnTo>
                      <a:pt x="0" y="162"/>
                    </a:lnTo>
                    <a:lnTo>
                      <a:pt x="8" y="184"/>
                    </a:lnTo>
                    <a:lnTo>
                      <a:pt x="16" y="200"/>
                    </a:lnTo>
                    <a:lnTo>
                      <a:pt x="28" y="216"/>
                    </a:lnTo>
                    <a:lnTo>
                      <a:pt x="41" y="233"/>
                    </a:lnTo>
                    <a:lnTo>
                      <a:pt x="57" y="245"/>
                    </a:lnTo>
                    <a:lnTo>
                      <a:pt x="75" y="254"/>
                    </a:lnTo>
                    <a:lnTo>
                      <a:pt x="91" y="263"/>
                    </a:lnTo>
                    <a:lnTo>
                      <a:pt x="111" y="267"/>
                    </a:lnTo>
                    <a:lnTo>
                      <a:pt x="133" y="270"/>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65" name="Freeform 269">
                <a:extLst>
                  <a:ext uri="{FF2B5EF4-FFF2-40B4-BE49-F238E27FC236}">
                    <a16:creationId xmlns:a16="http://schemas.microsoft.com/office/drawing/2014/main" id="{BD648D8D-D1F9-4934-BF55-69E6663365E6}"/>
                  </a:ext>
                </a:extLst>
              </p:cNvPr>
              <p:cNvSpPr>
                <a:spLocks/>
              </p:cNvSpPr>
              <p:nvPr/>
            </p:nvSpPr>
            <p:spPr bwMode="auto">
              <a:xfrm>
                <a:off x="2960" y="1005"/>
                <a:ext cx="48" cy="47"/>
              </a:xfrm>
              <a:custGeom>
                <a:avLst/>
                <a:gdLst>
                  <a:gd name="T0" fmla="*/ 24 w 240"/>
                  <a:gd name="T1" fmla="*/ 47 h 237"/>
                  <a:gd name="T2" fmla="*/ 28 w 240"/>
                  <a:gd name="T3" fmla="*/ 47 h 237"/>
                  <a:gd name="T4" fmla="*/ 31 w 240"/>
                  <a:gd name="T5" fmla="*/ 46 h 237"/>
                  <a:gd name="T6" fmla="*/ 35 w 240"/>
                  <a:gd name="T7" fmla="*/ 44 h 237"/>
                  <a:gd name="T8" fmla="*/ 38 w 240"/>
                  <a:gd name="T9" fmla="*/ 43 h 237"/>
                  <a:gd name="T10" fmla="*/ 41 w 240"/>
                  <a:gd name="T11" fmla="*/ 40 h 237"/>
                  <a:gd name="T12" fmla="*/ 43 w 240"/>
                  <a:gd name="T13" fmla="*/ 37 h 237"/>
                  <a:gd name="T14" fmla="*/ 45 w 240"/>
                  <a:gd name="T15" fmla="*/ 35 h 237"/>
                  <a:gd name="T16" fmla="*/ 47 w 240"/>
                  <a:gd name="T17" fmla="*/ 31 h 237"/>
                  <a:gd name="T18" fmla="*/ 47 w 240"/>
                  <a:gd name="T19" fmla="*/ 27 h 237"/>
                  <a:gd name="T20" fmla="*/ 48 w 240"/>
                  <a:gd name="T21" fmla="*/ 23 h 237"/>
                  <a:gd name="T22" fmla="*/ 47 w 240"/>
                  <a:gd name="T23" fmla="*/ 20 h 237"/>
                  <a:gd name="T24" fmla="*/ 47 w 240"/>
                  <a:gd name="T25" fmla="*/ 15 h 237"/>
                  <a:gd name="T26" fmla="*/ 45 w 240"/>
                  <a:gd name="T27" fmla="*/ 12 h 237"/>
                  <a:gd name="T28" fmla="*/ 43 w 240"/>
                  <a:gd name="T29" fmla="*/ 10 h 237"/>
                  <a:gd name="T30" fmla="*/ 41 w 240"/>
                  <a:gd name="T31" fmla="*/ 7 h 237"/>
                  <a:gd name="T32" fmla="*/ 38 w 240"/>
                  <a:gd name="T33" fmla="*/ 4 h 237"/>
                  <a:gd name="T34" fmla="*/ 35 w 240"/>
                  <a:gd name="T35" fmla="*/ 3 h 237"/>
                  <a:gd name="T36" fmla="*/ 31 w 240"/>
                  <a:gd name="T37" fmla="*/ 1 h 237"/>
                  <a:gd name="T38" fmla="*/ 28 w 240"/>
                  <a:gd name="T39" fmla="*/ 0 h 237"/>
                  <a:gd name="T40" fmla="*/ 24 w 240"/>
                  <a:gd name="T41" fmla="*/ 0 h 237"/>
                  <a:gd name="T42" fmla="*/ 20 w 240"/>
                  <a:gd name="T43" fmla="*/ 0 h 237"/>
                  <a:gd name="T44" fmla="*/ 17 w 240"/>
                  <a:gd name="T45" fmla="*/ 1 h 237"/>
                  <a:gd name="T46" fmla="*/ 13 w 240"/>
                  <a:gd name="T47" fmla="*/ 3 h 237"/>
                  <a:gd name="T48" fmla="*/ 10 w 240"/>
                  <a:gd name="T49" fmla="*/ 4 h 237"/>
                  <a:gd name="T50" fmla="*/ 7 w 240"/>
                  <a:gd name="T51" fmla="*/ 7 h 237"/>
                  <a:gd name="T52" fmla="*/ 5 w 240"/>
                  <a:gd name="T53" fmla="*/ 9 h 237"/>
                  <a:gd name="T54" fmla="*/ 3 w 240"/>
                  <a:gd name="T55" fmla="*/ 12 h 237"/>
                  <a:gd name="T56" fmla="*/ 2 w 240"/>
                  <a:gd name="T57" fmla="*/ 15 h 237"/>
                  <a:gd name="T58" fmla="*/ 1 w 240"/>
                  <a:gd name="T59" fmla="*/ 19 h 237"/>
                  <a:gd name="T60" fmla="*/ 0 w 240"/>
                  <a:gd name="T61" fmla="*/ 23 h 237"/>
                  <a:gd name="T62" fmla="*/ 0 w 240"/>
                  <a:gd name="T63" fmla="*/ 24 h 237"/>
                  <a:gd name="T64" fmla="*/ 0 w 240"/>
                  <a:gd name="T65" fmla="*/ 25 h 237"/>
                  <a:gd name="T66" fmla="*/ 1 w 240"/>
                  <a:gd name="T67" fmla="*/ 28 h 237"/>
                  <a:gd name="T68" fmla="*/ 2 w 240"/>
                  <a:gd name="T69" fmla="*/ 31 h 237"/>
                  <a:gd name="T70" fmla="*/ 3 w 240"/>
                  <a:gd name="T71" fmla="*/ 35 h 237"/>
                  <a:gd name="T72" fmla="*/ 5 w 240"/>
                  <a:gd name="T73" fmla="*/ 38 h 237"/>
                  <a:gd name="T74" fmla="*/ 7 w 240"/>
                  <a:gd name="T75" fmla="*/ 40 h 237"/>
                  <a:gd name="T76" fmla="*/ 10 w 240"/>
                  <a:gd name="T77" fmla="*/ 43 h 237"/>
                  <a:gd name="T78" fmla="*/ 13 w 240"/>
                  <a:gd name="T79" fmla="*/ 44 h 237"/>
                  <a:gd name="T80" fmla="*/ 17 w 240"/>
                  <a:gd name="T81" fmla="*/ 46 h 237"/>
                  <a:gd name="T82" fmla="*/ 20 w 240"/>
                  <a:gd name="T83" fmla="*/ 47 h 237"/>
                  <a:gd name="T84" fmla="*/ 24 w 240"/>
                  <a:gd name="T85" fmla="*/ 47 h 23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40"/>
                  <a:gd name="T130" fmla="*/ 0 h 237"/>
                  <a:gd name="T131" fmla="*/ 240 w 240"/>
                  <a:gd name="T132" fmla="*/ 237 h 23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40" h="237">
                    <a:moveTo>
                      <a:pt x="121" y="237"/>
                    </a:moveTo>
                    <a:lnTo>
                      <a:pt x="141" y="237"/>
                    </a:lnTo>
                    <a:lnTo>
                      <a:pt x="157" y="233"/>
                    </a:lnTo>
                    <a:lnTo>
                      <a:pt x="175" y="224"/>
                    </a:lnTo>
                    <a:lnTo>
                      <a:pt x="191" y="215"/>
                    </a:lnTo>
                    <a:lnTo>
                      <a:pt x="204" y="204"/>
                    </a:lnTo>
                    <a:lnTo>
                      <a:pt x="216" y="186"/>
                    </a:lnTo>
                    <a:lnTo>
                      <a:pt x="224" y="174"/>
                    </a:lnTo>
                    <a:lnTo>
                      <a:pt x="233" y="157"/>
                    </a:lnTo>
                    <a:lnTo>
                      <a:pt x="236" y="137"/>
                    </a:lnTo>
                    <a:lnTo>
                      <a:pt x="240" y="116"/>
                    </a:lnTo>
                    <a:lnTo>
                      <a:pt x="236" y="100"/>
                    </a:lnTo>
                    <a:lnTo>
                      <a:pt x="233" y="78"/>
                    </a:lnTo>
                    <a:lnTo>
                      <a:pt x="224" y="62"/>
                    </a:lnTo>
                    <a:lnTo>
                      <a:pt x="216" y="49"/>
                    </a:lnTo>
                    <a:lnTo>
                      <a:pt x="204" y="33"/>
                    </a:lnTo>
                    <a:lnTo>
                      <a:pt x="191" y="21"/>
                    </a:lnTo>
                    <a:lnTo>
                      <a:pt x="175" y="13"/>
                    </a:lnTo>
                    <a:lnTo>
                      <a:pt x="157" y="4"/>
                    </a:lnTo>
                    <a:lnTo>
                      <a:pt x="141" y="0"/>
                    </a:lnTo>
                    <a:lnTo>
                      <a:pt x="121" y="0"/>
                    </a:lnTo>
                    <a:lnTo>
                      <a:pt x="100" y="0"/>
                    </a:lnTo>
                    <a:lnTo>
                      <a:pt x="83" y="4"/>
                    </a:lnTo>
                    <a:lnTo>
                      <a:pt x="67" y="13"/>
                    </a:lnTo>
                    <a:lnTo>
                      <a:pt x="49" y="21"/>
                    </a:lnTo>
                    <a:lnTo>
                      <a:pt x="37" y="33"/>
                    </a:lnTo>
                    <a:lnTo>
                      <a:pt x="25" y="46"/>
                    </a:lnTo>
                    <a:lnTo>
                      <a:pt x="17" y="62"/>
                    </a:lnTo>
                    <a:lnTo>
                      <a:pt x="8" y="78"/>
                    </a:lnTo>
                    <a:lnTo>
                      <a:pt x="4" y="96"/>
                    </a:lnTo>
                    <a:lnTo>
                      <a:pt x="0" y="116"/>
                    </a:lnTo>
                    <a:lnTo>
                      <a:pt x="0" y="120"/>
                    </a:lnTo>
                    <a:lnTo>
                      <a:pt x="0" y="125"/>
                    </a:lnTo>
                    <a:lnTo>
                      <a:pt x="4" y="141"/>
                    </a:lnTo>
                    <a:lnTo>
                      <a:pt x="8" y="157"/>
                    </a:lnTo>
                    <a:lnTo>
                      <a:pt x="17" y="174"/>
                    </a:lnTo>
                    <a:lnTo>
                      <a:pt x="25" y="191"/>
                    </a:lnTo>
                    <a:lnTo>
                      <a:pt x="37" y="204"/>
                    </a:lnTo>
                    <a:lnTo>
                      <a:pt x="49" y="215"/>
                    </a:lnTo>
                    <a:lnTo>
                      <a:pt x="67" y="224"/>
                    </a:lnTo>
                    <a:lnTo>
                      <a:pt x="83" y="233"/>
                    </a:lnTo>
                    <a:lnTo>
                      <a:pt x="100" y="237"/>
                    </a:lnTo>
                    <a:lnTo>
                      <a:pt x="121" y="237"/>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66" name="Freeform 270">
                <a:extLst>
                  <a:ext uri="{FF2B5EF4-FFF2-40B4-BE49-F238E27FC236}">
                    <a16:creationId xmlns:a16="http://schemas.microsoft.com/office/drawing/2014/main" id="{AA93347A-7FCF-4C3D-9FD9-98D08F32ECD9}"/>
                  </a:ext>
                </a:extLst>
              </p:cNvPr>
              <p:cNvSpPr>
                <a:spLocks/>
              </p:cNvSpPr>
              <p:nvPr/>
            </p:nvSpPr>
            <p:spPr bwMode="auto">
              <a:xfrm>
                <a:off x="2962" y="1006"/>
                <a:ext cx="41" cy="41"/>
              </a:xfrm>
              <a:custGeom>
                <a:avLst/>
                <a:gdLst>
                  <a:gd name="T0" fmla="*/ 21 w 203"/>
                  <a:gd name="T1" fmla="*/ 41 h 204"/>
                  <a:gd name="T2" fmla="*/ 24 w 203"/>
                  <a:gd name="T3" fmla="*/ 41 h 204"/>
                  <a:gd name="T4" fmla="*/ 28 w 203"/>
                  <a:gd name="T5" fmla="*/ 40 h 204"/>
                  <a:gd name="T6" fmla="*/ 30 w 203"/>
                  <a:gd name="T7" fmla="*/ 39 h 204"/>
                  <a:gd name="T8" fmla="*/ 33 w 203"/>
                  <a:gd name="T9" fmla="*/ 38 h 204"/>
                  <a:gd name="T10" fmla="*/ 35 w 203"/>
                  <a:gd name="T11" fmla="*/ 35 h 204"/>
                  <a:gd name="T12" fmla="*/ 38 w 203"/>
                  <a:gd name="T13" fmla="*/ 33 h 204"/>
                  <a:gd name="T14" fmla="*/ 39 w 203"/>
                  <a:gd name="T15" fmla="*/ 30 h 204"/>
                  <a:gd name="T16" fmla="*/ 40 w 203"/>
                  <a:gd name="T17" fmla="*/ 27 h 204"/>
                  <a:gd name="T18" fmla="*/ 41 w 203"/>
                  <a:gd name="T19" fmla="*/ 24 h 204"/>
                  <a:gd name="T20" fmla="*/ 41 w 203"/>
                  <a:gd name="T21" fmla="*/ 21 h 204"/>
                  <a:gd name="T22" fmla="*/ 41 w 203"/>
                  <a:gd name="T23" fmla="*/ 17 h 204"/>
                  <a:gd name="T24" fmla="*/ 40 w 203"/>
                  <a:gd name="T25" fmla="*/ 14 h 204"/>
                  <a:gd name="T26" fmla="*/ 39 w 203"/>
                  <a:gd name="T27" fmla="*/ 11 h 204"/>
                  <a:gd name="T28" fmla="*/ 38 w 203"/>
                  <a:gd name="T29" fmla="*/ 8 h 204"/>
                  <a:gd name="T30" fmla="*/ 35 w 203"/>
                  <a:gd name="T31" fmla="*/ 6 h 204"/>
                  <a:gd name="T32" fmla="*/ 33 w 203"/>
                  <a:gd name="T33" fmla="*/ 4 h 204"/>
                  <a:gd name="T34" fmla="*/ 30 w 203"/>
                  <a:gd name="T35" fmla="*/ 3 h 204"/>
                  <a:gd name="T36" fmla="*/ 28 w 203"/>
                  <a:gd name="T37" fmla="*/ 1 h 204"/>
                  <a:gd name="T38" fmla="*/ 24 w 203"/>
                  <a:gd name="T39" fmla="*/ 0 h 204"/>
                  <a:gd name="T40" fmla="*/ 21 w 203"/>
                  <a:gd name="T41" fmla="*/ 0 h 204"/>
                  <a:gd name="T42" fmla="*/ 18 w 203"/>
                  <a:gd name="T43" fmla="*/ 0 h 204"/>
                  <a:gd name="T44" fmla="*/ 14 w 203"/>
                  <a:gd name="T45" fmla="*/ 1 h 204"/>
                  <a:gd name="T46" fmla="*/ 12 w 203"/>
                  <a:gd name="T47" fmla="*/ 3 h 204"/>
                  <a:gd name="T48" fmla="*/ 8 w 203"/>
                  <a:gd name="T49" fmla="*/ 4 h 204"/>
                  <a:gd name="T50" fmla="*/ 6 w 203"/>
                  <a:gd name="T51" fmla="*/ 6 h 204"/>
                  <a:gd name="T52" fmla="*/ 4 w 203"/>
                  <a:gd name="T53" fmla="*/ 8 h 204"/>
                  <a:gd name="T54" fmla="*/ 2 w 203"/>
                  <a:gd name="T55" fmla="*/ 11 h 204"/>
                  <a:gd name="T56" fmla="*/ 1 w 203"/>
                  <a:gd name="T57" fmla="*/ 13 h 204"/>
                  <a:gd name="T58" fmla="*/ 0 w 203"/>
                  <a:gd name="T59" fmla="*/ 17 h 204"/>
                  <a:gd name="T60" fmla="*/ 0 w 203"/>
                  <a:gd name="T61" fmla="*/ 20 h 204"/>
                  <a:gd name="T62" fmla="*/ 0 w 203"/>
                  <a:gd name="T63" fmla="*/ 21 h 204"/>
                  <a:gd name="T64" fmla="*/ 0 w 203"/>
                  <a:gd name="T65" fmla="*/ 22 h 204"/>
                  <a:gd name="T66" fmla="*/ 1 w 203"/>
                  <a:gd name="T67" fmla="*/ 24 h 204"/>
                  <a:gd name="T68" fmla="*/ 1 w 203"/>
                  <a:gd name="T69" fmla="*/ 28 h 204"/>
                  <a:gd name="T70" fmla="*/ 2 w 203"/>
                  <a:gd name="T71" fmla="*/ 31 h 204"/>
                  <a:gd name="T72" fmla="*/ 4 w 203"/>
                  <a:gd name="T73" fmla="*/ 33 h 204"/>
                  <a:gd name="T74" fmla="*/ 7 w 203"/>
                  <a:gd name="T75" fmla="*/ 35 h 204"/>
                  <a:gd name="T76" fmla="*/ 8 w 203"/>
                  <a:gd name="T77" fmla="*/ 38 h 204"/>
                  <a:gd name="T78" fmla="*/ 12 w 203"/>
                  <a:gd name="T79" fmla="*/ 39 h 204"/>
                  <a:gd name="T80" fmla="*/ 14 w 203"/>
                  <a:gd name="T81" fmla="*/ 40 h 204"/>
                  <a:gd name="T82" fmla="*/ 18 w 203"/>
                  <a:gd name="T83" fmla="*/ 41 h 204"/>
                  <a:gd name="T84" fmla="*/ 21 w 203"/>
                  <a:gd name="T85" fmla="*/ 41 h 20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3"/>
                  <a:gd name="T130" fmla="*/ 0 h 204"/>
                  <a:gd name="T131" fmla="*/ 203 w 203"/>
                  <a:gd name="T132" fmla="*/ 204 h 20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3" h="204">
                    <a:moveTo>
                      <a:pt x="103" y="204"/>
                    </a:moveTo>
                    <a:lnTo>
                      <a:pt x="119" y="204"/>
                    </a:lnTo>
                    <a:lnTo>
                      <a:pt x="137" y="200"/>
                    </a:lnTo>
                    <a:lnTo>
                      <a:pt x="149" y="195"/>
                    </a:lnTo>
                    <a:lnTo>
                      <a:pt x="162" y="187"/>
                    </a:lnTo>
                    <a:lnTo>
                      <a:pt x="173" y="175"/>
                    </a:lnTo>
                    <a:lnTo>
                      <a:pt x="186" y="162"/>
                    </a:lnTo>
                    <a:lnTo>
                      <a:pt x="195" y="150"/>
                    </a:lnTo>
                    <a:lnTo>
                      <a:pt x="198" y="133"/>
                    </a:lnTo>
                    <a:lnTo>
                      <a:pt x="203" y="121"/>
                    </a:lnTo>
                    <a:lnTo>
                      <a:pt x="203" y="104"/>
                    </a:lnTo>
                    <a:lnTo>
                      <a:pt x="203" y="87"/>
                    </a:lnTo>
                    <a:lnTo>
                      <a:pt x="198" y="71"/>
                    </a:lnTo>
                    <a:lnTo>
                      <a:pt x="195" y="54"/>
                    </a:lnTo>
                    <a:lnTo>
                      <a:pt x="186" y="42"/>
                    </a:lnTo>
                    <a:lnTo>
                      <a:pt x="173" y="29"/>
                    </a:lnTo>
                    <a:lnTo>
                      <a:pt x="162" y="20"/>
                    </a:lnTo>
                    <a:lnTo>
                      <a:pt x="149" y="13"/>
                    </a:lnTo>
                    <a:lnTo>
                      <a:pt x="137" y="4"/>
                    </a:lnTo>
                    <a:lnTo>
                      <a:pt x="119" y="0"/>
                    </a:lnTo>
                    <a:lnTo>
                      <a:pt x="103" y="0"/>
                    </a:lnTo>
                    <a:lnTo>
                      <a:pt x="87" y="0"/>
                    </a:lnTo>
                    <a:lnTo>
                      <a:pt x="70" y="4"/>
                    </a:lnTo>
                    <a:lnTo>
                      <a:pt x="58" y="13"/>
                    </a:lnTo>
                    <a:lnTo>
                      <a:pt x="41" y="20"/>
                    </a:lnTo>
                    <a:lnTo>
                      <a:pt x="29" y="29"/>
                    </a:lnTo>
                    <a:lnTo>
                      <a:pt x="20" y="42"/>
                    </a:lnTo>
                    <a:lnTo>
                      <a:pt x="12" y="54"/>
                    </a:lnTo>
                    <a:lnTo>
                      <a:pt x="4" y="67"/>
                    </a:lnTo>
                    <a:lnTo>
                      <a:pt x="0" y="83"/>
                    </a:lnTo>
                    <a:lnTo>
                      <a:pt x="0" y="99"/>
                    </a:lnTo>
                    <a:lnTo>
                      <a:pt x="0" y="104"/>
                    </a:lnTo>
                    <a:lnTo>
                      <a:pt x="0" y="108"/>
                    </a:lnTo>
                    <a:lnTo>
                      <a:pt x="4" y="121"/>
                    </a:lnTo>
                    <a:lnTo>
                      <a:pt x="7" y="137"/>
                    </a:lnTo>
                    <a:lnTo>
                      <a:pt x="12" y="153"/>
                    </a:lnTo>
                    <a:lnTo>
                      <a:pt x="20" y="166"/>
                    </a:lnTo>
                    <a:lnTo>
                      <a:pt x="33" y="175"/>
                    </a:lnTo>
                    <a:lnTo>
                      <a:pt x="41" y="187"/>
                    </a:lnTo>
                    <a:lnTo>
                      <a:pt x="58" y="195"/>
                    </a:lnTo>
                    <a:lnTo>
                      <a:pt x="70" y="200"/>
                    </a:lnTo>
                    <a:lnTo>
                      <a:pt x="87" y="204"/>
                    </a:lnTo>
                    <a:lnTo>
                      <a:pt x="103" y="204"/>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67" name="Freeform 271">
                <a:extLst>
                  <a:ext uri="{FF2B5EF4-FFF2-40B4-BE49-F238E27FC236}">
                    <a16:creationId xmlns:a16="http://schemas.microsoft.com/office/drawing/2014/main" id="{B466A63D-DE52-41C9-BEE8-4E4E3E68B01B}"/>
                  </a:ext>
                </a:extLst>
              </p:cNvPr>
              <p:cNvSpPr>
                <a:spLocks/>
              </p:cNvSpPr>
              <p:nvPr/>
            </p:nvSpPr>
            <p:spPr bwMode="auto">
              <a:xfrm>
                <a:off x="2965" y="1007"/>
                <a:ext cx="34" cy="35"/>
              </a:xfrm>
              <a:custGeom>
                <a:avLst/>
                <a:gdLst>
                  <a:gd name="T0" fmla="*/ 17 w 170"/>
                  <a:gd name="T1" fmla="*/ 35 h 175"/>
                  <a:gd name="T2" fmla="*/ 20 w 170"/>
                  <a:gd name="T3" fmla="*/ 34 h 175"/>
                  <a:gd name="T4" fmla="*/ 22 w 170"/>
                  <a:gd name="T5" fmla="*/ 34 h 175"/>
                  <a:gd name="T6" fmla="*/ 25 w 170"/>
                  <a:gd name="T7" fmla="*/ 32 h 175"/>
                  <a:gd name="T8" fmla="*/ 27 w 170"/>
                  <a:gd name="T9" fmla="*/ 32 h 175"/>
                  <a:gd name="T10" fmla="*/ 29 w 170"/>
                  <a:gd name="T11" fmla="*/ 30 h 175"/>
                  <a:gd name="T12" fmla="*/ 31 w 170"/>
                  <a:gd name="T13" fmla="*/ 27 h 175"/>
                  <a:gd name="T14" fmla="*/ 32 w 170"/>
                  <a:gd name="T15" fmla="*/ 25 h 175"/>
                  <a:gd name="T16" fmla="*/ 33 w 170"/>
                  <a:gd name="T17" fmla="*/ 22 h 175"/>
                  <a:gd name="T18" fmla="*/ 34 w 170"/>
                  <a:gd name="T19" fmla="*/ 20 h 175"/>
                  <a:gd name="T20" fmla="*/ 34 w 170"/>
                  <a:gd name="T21" fmla="*/ 18 h 175"/>
                  <a:gd name="T22" fmla="*/ 34 w 170"/>
                  <a:gd name="T23" fmla="*/ 15 h 175"/>
                  <a:gd name="T24" fmla="*/ 33 w 170"/>
                  <a:gd name="T25" fmla="*/ 12 h 175"/>
                  <a:gd name="T26" fmla="*/ 32 w 170"/>
                  <a:gd name="T27" fmla="*/ 9 h 175"/>
                  <a:gd name="T28" fmla="*/ 31 w 170"/>
                  <a:gd name="T29" fmla="*/ 8 h 175"/>
                  <a:gd name="T30" fmla="*/ 29 w 170"/>
                  <a:gd name="T31" fmla="*/ 5 h 175"/>
                  <a:gd name="T32" fmla="*/ 27 w 170"/>
                  <a:gd name="T33" fmla="*/ 3 h 175"/>
                  <a:gd name="T34" fmla="*/ 25 w 170"/>
                  <a:gd name="T35" fmla="*/ 3 h 175"/>
                  <a:gd name="T36" fmla="*/ 22 w 170"/>
                  <a:gd name="T37" fmla="*/ 1 h 175"/>
                  <a:gd name="T38" fmla="*/ 20 w 170"/>
                  <a:gd name="T39" fmla="*/ 0 h 175"/>
                  <a:gd name="T40" fmla="*/ 17 w 170"/>
                  <a:gd name="T41" fmla="*/ 0 h 175"/>
                  <a:gd name="T42" fmla="*/ 14 w 170"/>
                  <a:gd name="T43" fmla="*/ 0 h 175"/>
                  <a:gd name="T44" fmla="*/ 12 w 170"/>
                  <a:gd name="T45" fmla="*/ 1 h 175"/>
                  <a:gd name="T46" fmla="*/ 9 w 170"/>
                  <a:gd name="T47" fmla="*/ 2 h 175"/>
                  <a:gd name="T48" fmla="*/ 7 w 170"/>
                  <a:gd name="T49" fmla="*/ 3 h 175"/>
                  <a:gd name="T50" fmla="*/ 5 w 170"/>
                  <a:gd name="T51" fmla="*/ 5 h 175"/>
                  <a:gd name="T52" fmla="*/ 3 w 170"/>
                  <a:gd name="T53" fmla="*/ 7 h 175"/>
                  <a:gd name="T54" fmla="*/ 2 w 170"/>
                  <a:gd name="T55" fmla="*/ 9 h 175"/>
                  <a:gd name="T56" fmla="*/ 1 w 170"/>
                  <a:gd name="T57" fmla="*/ 12 h 175"/>
                  <a:gd name="T58" fmla="*/ 0 w 170"/>
                  <a:gd name="T59" fmla="*/ 14 h 175"/>
                  <a:gd name="T60" fmla="*/ 0 w 170"/>
                  <a:gd name="T61" fmla="*/ 17 h 175"/>
                  <a:gd name="T62" fmla="*/ 0 w 170"/>
                  <a:gd name="T63" fmla="*/ 18 h 175"/>
                  <a:gd name="T64" fmla="*/ 0 w 170"/>
                  <a:gd name="T65" fmla="*/ 21 h 175"/>
                  <a:gd name="T66" fmla="*/ 1 w 170"/>
                  <a:gd name="T67" fmla="*/ 23 h 175"/>
                  <a:gd name="T68" fmla="*/ 2 w 170"/>
                  <a:gd name="T69" fmla="*/ 26 h 175"/>
                  <a:gd name="T70" fmla="*/ 3 w 170"/>
                  <a:gd name="T71" fmla="*/ 27 h 175"/>
                  <a:gd name="T72" fmla="*/ 5 w 170"/>
                  <a:gd name="T73" fmla="*/ 30 h 175"/>
                  <a:gd name="T74" fmla="*/ 7 w 170"/>
                  <a:gd name="T75" fmla="*/ 32 h 175"/>
                  <a:gd name="T76" fmla="*/ 9 w 170"/>
                  <a:gd name="T77" fmla="*/ 32 h 175"/>
                  <a:gd name="T78" fmla="*/ 12 w 170"/>
                  <a:gd name="T79" fmla="*/ 34 h 175"/>
                  <a:gd name="T80" fmla="*/ 14 w 170"/>
                  <a:gd name="T81" fmla="*/ 34 h 175"/>
                  <a:gd name="T82" fmla="*/ 17 w 170"/>
                  <a:gd name="T83" fmla="*/ 35 h 17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0"/>
                  <a:gd name="T127" fmla="*/ 0 h 175"/>
                  <a:gd name="T128" fmla="*/ 170 w 170"/>
                  <a:gd name="T129" fmla="*/ 175 h 17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0" h="175">
                    <a:moveTo>
                      <a:pt x="83" y="175"/>
                    </a:moveTo>
                    <a:lnTo>
                      <a:pt x="100" y="171"/>
                    </a:lnTo>
                    <a:lnTo>
                      <a:pt x="112" y="171"/>
                    </a:lnTo>
                    <a:lnTo>
                      <a:pt x="125" y="162"/>
                    </a:lnTo>
                    <a:lnTo>
                      <a:pt x="137" y="158"/>
                    </a:lnTo>
                    <a:lnTo>
                      <a:pt x="145" y="149"/>
                    </a:lnTo>
                    <a:lnTo>
                      <a:pt x="154" y="137"/>
                    </a:lnTo>
                    <a:lnTo>
                      <a:pt x="161" y="124"/>
                    </a:lnTo>
                    <a:lnTo>
                      <a:pt x="166" y="112"/>
                    </a:lnTo>
                    <a:lnTo>
                      <a:pt x="170" y="100"/>
                    </a:lnTo>
                    <a:lnTo>
                      <a:pt x="170" y="88"/>
                    </a:lnTo>
                    <a:lnTo>
                      <a:pt x="170" y="75"/>
                    </a:lnTo>
                    <a:lnTo>
                      <a:pt x="166" y="59"/>
                    </a:lnTo>
                    <a:lnTo>
                      <a:pt x="161" y="46"/>
                    </a:lnTo>
                    <a:lnTo>
                      <a:pt x="154" y="38"/>
                    </a:lnTo>
                    <a:lnTo>
                      <a:pt x="145" y="25"/>
                    </a:lnTo>
                    <a:lnTo>
                      <a:pt x="137" y="16"/>
                    </a:lnTo>
                    <a:lnTo>
                      <a:pt x="125" y="13"/>
                    </a:lnTo>
                    <a:lnTo>
                      <a:pt x="112" y="5"/>
                    </a:lnTo>
                    <a:lnTo>
                      <a:pt x="100" y="0"/>
                    </a:lnTo>
                    <a:lnTo>
                      <a:pt x="83" y="0"/>
                    </a:lnTo>
                    <a:lnTo>
                      <a:pt x="71" y="0"/>
                    </a:lnTo>
                    <a:lnTo>
                      <a:pt x="58" y="5"/>
                    </a:lnTo>
                    <a:lnTo>
                      <a:pt x="46" y="9"/>
                    </a:lnTo>
                    <a:lnTo>
                      <a:pt x="37" y="16"/>
                    </a:lnTo>
                    <a:lnTo>
                      <a:pt x="24" y="25"/>
                    </a:lnTo>
                    <a:lnTo>
                      <a:pt x="17" y="34"/>
                    </a:lnTo>
                    <a:lnTo>
                      <a:pt x="8" y="46"/>
                    </a:lnTo>
                    <a:lnTo>
                      <a:pt x="4" y="59"/>
                    </a:lnTo>
                    <a:lnTo>
                      <a:pt x="0" y="70"/>
                    </a:lnTo>
                    <a:lnTo>
                      <a:pt x="0" y="83"/>
                    </a:lnTo>
                    <a:lnTo>
                      <a:pt x="0" y="88"/>
                    </a:lnTo>
                    <a:lnTo>
                      <a:pt x="0" y="104"/>
                    </a:lnTo>
                    <a:lnTo>
                      <a:pt x="4" y="117"/>
                    </a:lnTo>
                    <a:lnTo>
                      <a:pt x="8" y="129"/>
                    </a:lnTo>
                    <a:lnTo>
                      <a:pt x="17" y="137"/>
                    </a:lnTo>
                    <a:lnTo>
                      <a:pt x="24" y="149"/>
                    </a:lnTo>
                    <a:lnTo>
                      <a:pt x="33" y="158"/>
                    </a:lnTo>
                    <a:lnTo>
                      <a:pt x="46" y="162"/>
                    </a:lnTo>
                    <a:lnTo>
                      <a:pt x="58" y="171"/>
                    </a:lnTo>
                    <a:lnTo>
                      <a:pt x="71" y="171"/>
                    </a:lnTo>
                    <a:lnTo>
                      <a:pt x="83" y="175"/>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68" name="Freeform 272">
                <a:extLst>
                  <a:ext uri="{FF2B5EF4-FFF2-40B4-BE49-F238E27FC236}">
                    <a16:creationId xmlns:a16="http://schemas.microsoft.com/office/drawing/2014/main" id="{003D76CB-240C-46D9-BB6B-BA79B7469039}"/>
                  </a:ext>
                </a:extLst>
              </p:cNvPr>
              <p:cNvSpPr>
                <a:spLocks/>
              </p:cNvSpPr>
              <p:nvPr/>
            </p:nvSpPr>
            <p:spPr bwMode="auto">
              <a:xfrm>
                <a:off x="2967" y="1008"/>
                <a:ext cx="28" cy="28"/>
              </a:xfrm>
              <a:custGeom>
                <a:avLst/>
                <a:gdLst>
                  <a:gd name="T0" fmla="*/ 13 w 138"/>
                  <a:gd name="T1" fmla="*/ 28 h 141"/>
                  <a:gd name="T2" fmla="*/ 16 w 138"/>
                  <a:gd name="T3" fmla="*/ 28 h 141"/>
                  <a:gd name="T4" fmla="*/ 18 w 138"/>
                  <a:gd name="T5" fmla="*/ 27 h 141"/>
                  <a:gd name="T6" fmla="*/ 20 w 138"/>
                  <a:gd name="T7" fmla="*/ 26 h 141"/>
                  <a:gd name="T8" fmla="*/ 22 w 138"/>
                  <a:gd name="T9" fmla="*/ 25 h 141"/>
                  <a:gd name="T10" fmla="*/ 24 w 138"/>
                  <a:gd name="T11" fmla="*/ 24 h 141"/>
                  <a:gd name="T12" fmla="*/ 25 w 138"/>
                  <a:gd name="T13" fmla="*/ 22 h 141"/>
                  <a:gd name="T14" fmla="*/ 26 w 138"/>
                  <a:gd name="T15" fmla="*/ 20 h 141"/>
                  <a:gd name="T16" fmla="*/ 27 w 138"/>
                  <a:gd name="T17" fmla="*/ 18 h 141"/>
                  <a:gd name="T18" fmla="*/ 28 w 138"/>
                  <a:gd name="T19" fmla="*/ 16 h 141"/>
                  <a:gd name="T20" fmla="*/ 28 w 138"/>
                  <a:gd name="T21" fmla="*/ 14 h 141"/>
                  <a:gd name="T22" fmla="*/ 28 w 138"/>
                  <a:gd name="T23" fmla="*/ 12 h 141"/>
                  <a:gd name="T24" fmla="*/ 27 w 138"/>
                  <a:gd name="T25" fmla="*/ 10 h 141"/>
                  <a:gd name="T26" fmla="*/ 26 w 138"/>
                  <a:gd name="T27" fmla="*/ 7 h 141"/>
                  <a:gd name="T28" fmla="*/ 25 w 138"/>
                  <a:gd name="T29" fmla="*/ 6 h 141"/>
                  <a:gd name="T30" fmla="*/ 24 w 138"/>
                  <a:gd name="T31" fmla="*/ 4 h 141"/>
                  <a:gd name="T32" fmla="*/ 22 w 138"/>
                  <a:gd name="T33" fmla="*/ 3 h 141"/>
                  <a:gd name="T34" fmla="*/ 20 w 138"/>
                  <a:gd name="T35" fmla="*/ 2 h 141"/>
                  <a:gd name="T36" fmla="*/ 18 w 138"/>
                  <a:gd name="T37" fmla="*/ 1 h 141"/>
                  <a:gd name="T38" fmla="*/ 16 w 138"/>
                  <a:gd name="T39" fmla="*/ 1 h 141"/>
                  <a:gd name="T40" fmla="*/ 13 w 138"/>
                  <a:gd name="T41" fmla="*/ 0 h 141"/>
                  <a:gd name="T42" fmla="*/ 12 w 138"/>
                  <a:gd name="T43" fmla="*/ 1 h 141"/>
                  <a:gd name="T44" fmla="*/ 9 w 138"/>
                  <a:gd name="T45" fmla="*/ 1 h 141"/>
                  <a:gd name="T46" fmla="*/ 8 w 138"/>
                  <a:gd name="T47" fmla="*/ 2 h 141"/>
                  <a:gd name="T48" fmla="*/ 5 w 138"/>
                  <a:gd name="T49" fmla="*/ 3 h 141"/>
                  <a:gd name="T50" fmla="*/ 3 w 138"/>
                  <a:gd name="T51" fmla="*/ 4 h 141"/>
                  <a:gd name="T52" fmla="*/ 2 w 138"/>
                  <a:gd name="T53" fmla="*/ 6 h 141"/>
                  <a:gd name="T54" fmla="*/ 1 w 138"/>
                  <a:gd name="T55" fmla="*/ 7 h 141"/>
                  <a:gd name="T56" fmla="*/ 0 w 138"/>
                  <a:gd name="T57" fmla="*/ 10 h 141"/>
                  <a:gd name="T58" fmla="*/ 0 w 138"/>
                  <a:gd name="T59" fmla="*/ 12 h 141"/>
                  <a:gd name="T60" fmla="*/ 0 w 138"/>
                  <a:gd name="T61" fmla="*/ 14 h 141"/>
                  <a:gd name="T62" fmla="*/ 0 w 138"/>
                  <a:gd name="T63" fmla="*/ 16 h 141"/>
                  <a:gd name="T64" fmla="*/ 0 w 138"/>
                  <a:gd name="T65" fmla="*/ 18 h 141"/>
                  <a:gd name="T66" fmla="*/ 1 w 138"/>
                  <a:gd name="T67" fmla="*/ 20 h 141"/>
                  <a:gd name="T68" fmla="*/ 2 w 138"/>
                  <a:gd name="T69" fmla="*/ 22 h 141"/>
                  <a:gd name="T70" fmla="*/ 3 w 138"/>
                  <a:gd name="T71" fmla="*/ 24 h 141"/>
                  <a:gd name="T72" fmla="*/ 5 w 138"/>
                  <a:gd name="T73" fmla="*/ 25 h 141"/>
                  <a:gd name="T74" fmla="*/ 8 w 138"/>
                  <a:gd name="T75" fmla="*/ 26 h 141"/>
                  <a:gd name="T76" fmla="*/ 9 w 138"/>
                  <a:gd name="T77" fmla="*/ 27 h 141"/>
                  <a:gd name="T78" fmla="*/ 12 w 138"/>
                  <a:gd name="T79" fmla="*/ 28 h 141"/>
                  <a:gd name="T80" fmla="*/ 13 w 138"/>
                  <a:gd name="T81" fmla="*/ 28 h 14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8"/>
                  <a:gd name="T124" fmla="*/ 0 h 141"/>
                  <a:gd name="T125" fmla="*/ 138 w 138"/>
                  <a:gd name="T126" fmla="*/ 141 h 14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8" h="141">
                    <a:moveTo>
                      <a:pt x="66" y="141"/>
                    </a:moveTo>
                    <a:lnTo>
                      <a:pt x="79" y="141"/>
                    </a:lnTo>
                    <a:lnTo>
                      <a:pt x="91" y="137"/>
                    </a:lnTo>
                    <a:lnTo>
                      <a:pt x="100" y="132"/>
                    </a:lnTo>
                    <a:lnTo>
                      <a:pt x="108" y="128"/>
                    </a:lnTo>
                    <a:lnTo>
                      <a:pt x="117" y="119"/>
                    </a:lnTo>
                    <a:lnTo>
                      <a:pt x="125" y="112"/>
                    </a:lnTo>
                    <a:lnTo>
                      <a:pt x="129" y="103"/>
                    </a:lnTo>
                    <a:lnTo>
                      <a:pt x="133" y="90"/>
                    </a:lnTo>
                    <a:lnTo>
                      <a:pt x="138" y="83"/>
                    </a:lnTo>
                    <a:lnTo>
                      <a:pt x="138" y="70"/>
                    </a:lnTo>
                    <a:lnTo>
                      <a:pt x="138" y="58"/>
                    </a:lnTo>
                    <a:lnTo>
                      <a:pt x="133" y="49"/>
                    </a:lnTo>
                    <a:lnTo>
                      <a:pt x="129" y="36"/>
                    </a:lnTo>
                    <a:lnTo>
                      <a:pt x="125" y="29"/>
                    </a:lnTo>
                    <a:lnTo>
                      <a:pt x="117" y="20"/>
                    </a:lnTo>
                    <a:lnTo>
                      <a:pt x="108" y="16"/>
                    </a:lnTo>
                    <a:lnTo>
                      <a:pt x="100" y="8"/>
                    </a:lnTo>
                    <a:lnTo>
                      <a:pt x="91" y="4"/>
                    </a:lnTo>
                    <a:lnTo>
                      <a:pt x="79" y="4"/>
                    </a:lnTo>
                    <a:lnTo>
                      <a:pt x="66" y="0"/>
                    </a:lnTo>
                    <a:lnTo>
                      <a:pt x="59" y="4"/>
                    </a:lnTo>
                    <a:lnTo>
                      <a:pt x="46" y="4"/>
                    </a:lnTo>
                    <a:lnTo>
                      <a:pt x="37" y="8"/>
                    </a:lnTo>
                    <a:lnTo>
                      <a:pt x="25" y="16"/>
                    </a:lnTo>
                    <a:lnTo>
                      <a:pt x="17" y="20"/>
                    </a:lnTo>
                    <a:lnTo>
                      <a:pt x="12" y="29"/>
                    </a:lnTo>
                    <a:lnTo>
                      <a:pt x="5" y="36"/>
                    </a:lnTo>
                    <a:lnTo>
                      <a:pt x="0" y="49"/>
                    </a:lnTo>
                    <a:lnTo>
                      <a:pt x="0" y="58"/>
                    </a:lnTo>
                    <a:lnTo>
                      <a:pt x="0" y="70"/>
                    </a:lnTo>
                    <a:lnTo>
                      <a:pt x="0" y="83"/>
                    </a:lnTo>
                    <a:lnTo>
                      <a:pt x="0" y="90"/>
                    </a:lnTo>
                    <a:lnTo>
                      <a:pt x="5" y="103"/>
                    </a:lnTo>
                    <a:lnTo>
                      <a:pt x="12" y="112"/>
                    </a:lnTo>
                    <a:lnTo>
                      <a:pt x="17" y="119"/>
                    </a:lnTo>
                    <a:lnTo>
                      <a:pt x="25" y="128"/>
                    </a:lnTo>
                    <a:lnTo>
                      <a:pt x="37" y="132"/>
                    </a:lnTo>
                    <a:lnTo>
                      <a:pt x="46" y="137"/>
                    </a:lnTo>
                    <a:lnTo>
                      <a:pt x="59" y="141"/>
                    </a:lnTo>
                    <a:lnTo>
                      <a:pt x="66" y="141"/>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69" name="Freeform 273">
                <a:extLst>
                  <a:ext uri="{FF2B5EF4-FFF2-40B4-BE49-F238E27FC236}">
                    <a16:creationId xmlns:a16="http://schemas.microsoft.com/office/drawing/2014/main" id="{5E0AC2AB-BA6D-45BC-B615-29B9C7F64EF0}"/>
                  </a:ext>
                </a:extLst>
              </p:cNvPr>
              <p:cNvSpPr>
                <a:spLocks/>
              </p:cNvSpPr>
              <p:nvPr/>
            </p:nvSpPr>
            <p:spPr bwMode="auto">
              <a:xfrm>
                <a:off x="2669" y="941"/>
                <a:ext cx="1126" cy="269"/>
              </a:xfrm>
              <a:custGeom>
                <a:avLst/>
                <a:gdLst>
                  <a:gd name="T0" fmla="*/ 0 w 5629"/>
                  <a:gd name="T1" fmla="*/ 46 h 1345"/>
                  <a:gd name="T2" fmla="*/ 60 w 5629"/>
                  <a:gd name="T3" fmla="*/ 29 h 1345"/>
                  <a:gd name="T4" fmla="*/ 122 w 5629"/>
                  <a:gd name="T5" fmla="*/ 17 h 1345"/>
                  <a:gd name="T6" fmla="*/ 186 w 5629"/>
                  <a:gd name="T7" fmla="*/ 8 h 1345"/>
                  <a:gd name="T8" fmla="*/ 251 w 5629"/>
                  <a:gd name="T9" fmla="*/ 3 h 1345"/>
                  <a:gd name="T10" fmla="*/ 318 w 5629"/>
                  <a:gd name="T11" fmla="*/ 0 h 1345"/>
                  <a:gd name="T12" fmla="*/ 384 w 5629"/>
                  <a:gd name="T13" fmla="*/ 1 h 1345"/>
                  <a:gd name="T14" fmla="*/ 448 w 5629"/>
                  <a:gd name="T15" fmla="*/ 5 h 1345"/>
                  <a:gd name="T16" fmla="*/ 510 w 5629"/>
                  <a:gd name="T17" fmla="*/ 11 h 1345"/>
                  <a:gd name="T18" fmla="*/ 569 w 5629"/>
                  <a:gd name="T19" fmla="*/ 19 h 1345"/>
                  <a:gd name="T20" fmla="*/ 623 w 5629"/>
                  <a:gd name="T21" fmla="*/ 29 h 1345"/>
                  <a:gd name="T22" fmla="*/ 683 w 5629"/>
                  <a:gd name="T23" fmla="*/ 44 h 1345"/>
                  <a:gd name="T24" fmla="*/ 733 w 5629"/>
                  <a:gd name="T25" fmla="*/ 62 h 1345"/>
                  <a:gd name="T26" fmla="*/ 778 w 5629"/>
                  <a:gd name="T27" fmla="*/ 83 h 1345"/>
                  <a:gd name="T28" fmla="*/ 818 w 5629"/>
                  <a:gd name="T29" fmla="*/ 106 h 1345"/>
                  <a:gd name="T30" fmla="*/ 857 w 5629"/>
                  <a:gd name="T31" fmla="*/ 130 h 1345"/>
                  <a:gd name="T32" fmla="*/ 897 w 5629"/>
                  <a:gd name="T33" fmla="*/ 156 h 1345"/>
                  <a:gd name="T34" fmla="*/ 942 w 5629"/>
                  <a:gd name="T35" fmla="*/ 183 h 1345"/>
                  <a:gd name="T36" fmla="*/ 992 w 5629"/>
                  <a:gd name="T37" fmla="*/ 212 h 1345"/>
                  <a:gd name="T38" fmla="*/ 1053 w 5629"/>
                  <a:gd name="T39" fmla="*/ 240 h 1345"/>
                  <a:gd name="T40" fmla="*/ 1126 w 5629"/>
                  <a:gd name="T41" fmla="*/ 269 h 134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629"/>
                  <a:gd name="T64" fmla="*/ 0 h 1345"/>
                  <a:gd name="T65" fmla="*/ 5629 w 5629"/>
                  <a:gd name="T66" fmla="*/ 1345 h 134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629" h="1345">
                    <a:moveTo>
                      <a:pt x="0" y="229"/>
                    </a:moveTo>
                    <a:lnTo>
                      <a:pt x="299" y="146"/>
                    </a:lnTo>
                    <a:lnTo>
                      <a:pt x="611" y="83"/>
                    </a:lnTo>
                    <a:lnTo>
                      <a:pt x="930" y="38"/>
                    </a:lnTo>
                    <a:lnTo>
                      <a:pt x="1257" y="13"/>
                    </a:lnTo>
                    <a:lnTo>
                      <a:pt x="1590" y="0"/>
                    </a:lnTo>
                    <a:lnTo>
                      <a:pt x="1918" y="5"/>
                    </a:lnTo>
                    <a:lnTo>
                      <a:pt x="2242" y="25"/>
                    </a:lnTo>
                    <a:lnTo>
                      <a:pt x="2549" y="54"/>
                    </a:lnTo>
                    <a:lnTo>
                      <a:pt x="2844" y="96"/>
                    </a:lnTo>
                    <a:lnTo>
                      <a:pt x="3114" y="146"/>
                    </a:lnTo>
                    <a:lnTo>
                      <a:pt x="3413" y="220"/>
                    </a:lnTo>
                    <a:lnTo>
                      <a:pt x="3665" y="312"/>
                    </a:lnTo>
                    <a:lnTo>
                      <a:pt x="3890" y="416"/>
                    </a:lnTo>
                    <a:lnTo>
                      <a:pt x="4089" y="528"/>
                    </a:lnTo>
                    <a:lnTo>
                      <a:pt x="4284" y="652"/>
                    </a:lnTo>
                    <a:lnTo>
                      <a:pt x="4484" y="780"/>
                    </a:lnTo>
                    <a:lnTo>
                      <a:pt x="4707" y="917"/>
                    </a:lnTo>
                    <a:lnTo>
                      <a:pt x="4961" y="1059"/>
                    </a:lnTo>
                    <a:lnTo>
                      <a:pt x="5264" y="1200"/>
                    </a:lnTo>
                    <a:lnTo>
                      <a:pt x="5629" y="1345"/>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370" name="Freeform 274">
                <a:extLst>
                  <a:ext uri="{FF2B5EF4-FFF2-40B4-BE49-F238E27FC236}">
                    <a16:creationId xmlns:a16="http://schemas.microsoft.com/office/drawing/2014/main" id="{42C3F8D7-783B-4A51-81C2-B93B1F14CCA8}"/>
                  </a:ext>
                </a:extLst>
              </p:cNvPr>
              <p:cNvSpPr>
                <a:spLocks/>
              </p:cNvSpPr>
              <p:nvPr/>
            </p:nvSpPr>
            <p:spPr bwMode="auto">
              <a:xfrm>
                <a:off x="2037" y="940"/>
                <a:ext cx="1256" cy="323"/>
              </a:xfrm>
              <a:custGeom>
                <a:avLst/>
                <a:gdLst>
                  <a:gd name="T0" fmla="*/ 0 w 6280"/>
                  <a:gd name="T1" fmla="*/ 0 h 1617"/>
                  <a:gd name="T2" fmla="*/ 20 w 6280"/>
                  <a:gd name="T3" fmla="*/ 0 h 1617"/>
                  <a:gd name="T4" fmla="*/ 41 w 6280"/>
                  <a:gd name="T5" fmla="*/ 1 h 1617"/>
                  <a:gd name="T6" fmla="*/ 64 w 6280"/>
                  <a:gd name="T7" fmla="*/ 3 h 1617"/>
                  <a:gd name="T8" fmla="*/ 88 w 6280"/>
                  <a:gd name="T9" fmla="*/ 6 h 1617"/>
                  <a:gd name="T10" fmla="*/ 113 w 6280"/>
                  <a:gd name="T11" fmla="*/ 11 h 1617"/>
                  <a:gd name="T12" fmla="*/ 138 w 6280"/>
                  <a:gd name="T13" fmla="*/ 16 h 1617"/>
                  <a:gd name="T14" fmla="*/ 163 w 6280"/>
                  <a:gd name="T15" fmla="*/ 22 h 1617"/>
                  <a:gd name="T16" fmla="*/ 189 w 6280"/>
                  <a:gd name="T17" fmla="*/ 31 h 1617"/>
                  <a:gd name="T18" fmla="*/ 214 w 6280"/>
                  <a:gd name="T19" fmla="*/ 41 h 1617"/>
                  <a:gd name="T20" fmla="*/ 239 w 6280"/>
                  <a:gd name="T21" fmla="*/ 51 h 1617"/>
                  <a:gd name="T22" fmla="*/ 264 w 6280"/>
                  <a:gd name="T23" fmla="*/ 64 h 1617"/>
                  <a:gd name="T24" fmla="*/ 284 w 6280"/>
                  <a:gd name="T25" fmla="*/ 75 h 1617"/>
                  <a:gd name="T26" fmla="*/ 301 w 6280"/>
                  <a:gd name="T27" fmla="*/ 83 h 1617"/>
                  <a:gd name="T28" fmla="*/ 316 w 6280"/>
                  <a:gd name="T29" fmla="*/ 91 h 1617"/>
                  <a:gd name="T30" fmla="*/ 331 w 6280"/>
                  <a:gd name="T31" fmla="*/ 100 h 1617"/>
                  <a:gd name="T32" fmla="*/ 349 w 6280"/>
                  <a:gd name="T33" fmla="*/ 112 h 1617"/>
                  <a:gd name="T34" fmla="*/ 369 w 6280"/>
                  <a:gd name="T35" fmla="*/ 126 h 1617"/>
                  <a:gd name="T36" fmla="*/ 394 w 6280"/>
                  <a:gd name="T37" fmla="*/ 144 h 1617"/>
                  <a:gd name="T38" fmla="*/ 425 w 6280"/>
                  <a:gd name="T39" fmla="*/ 168 h 1617"/>
                  <a:gd name="T40" fmla="*/ 465 w 6280"/>
                  <a:gd name="T41" fmla="*/ 198 h 1617"/>
                  <a:gd name="T42" fmla="*/ 522 w 6280"/>
                  <a:gd name="T43" fmla="*/ 235 h 1617"/>
                  <a:gd name="T44" fmla="*/ 586 w 6280"/>
                  <a:gd name="T45" fmla="*/ 265 h 1617"/>
                  <a:gd name="T46" fmla="*/ 654 w 6280"/>
                  <a:gd name="T47" fmla="*/ 288 h 1617"/>
                  <a:gd name="T48" fmla="*/ 726 w 6280"/>
                  <a:gd name="T49" fmla="*/ 305 h 1617"/>
                  <a:gd name="T50" fmla="*/ 800 w 6280"/>
                  <a:gd name="T51" fmla="*/ 317 h 1617"/>
                  <a:gd name="T52" fmla="*/ 876 w 6280"/>
                  <a:gd name="T53" fmla="*/ 322 h 1617"/>
                  <a:gd name="T54" fmla="*/ 951 w 6280"/>
                  <a:gd name="T55" fmla="*/ 323 h 1617"/>
                  <a:gd name="T56" fmla="*/ 1026 w 6280"/>
                  <a:gd name="T57" fmla="*/ 319 h 1617"/>
                  <a:gd name="T58" fmla="*/ 1098 w 6280"/>
                  <a:gd name="T59" fmla="*/ 311 h 1617"/>
                  <a:gd name="T60" fmla="*/ 1166 w 6280"/>
                  <a:gd name="T61" fmla="*/ 299 h 1617"/>
                  <a:gd name="T62" fmla="*/ 1177 w 6280"/>
                  <a:gd name="T63" fmla="*/ 296 h 1617"/>
                  <a:gd name="T64" fmla="*/ 1186 w 6280"/>
                  <a:gd name="T65" fmla="*/ 294 h 1617"/>
                  <a:gd name="T66" fmla="*/ 1196 w 6280"/>
                  <a:gd name="T67" fmla="*/ 292 h 1617"/>
                  <a:gd name="T68" fmla="*/ 1206 w 6280"/>
                  <a:gd name="T69" fmla="*/ 289 h 1617"/>
                  <a:gd name="T70" fmla="*/ 1214 w 6280"/>
                  <a:gd name="T71" fmla="*/ 287 h 1617"/>
                  <a:gd name="T72" fmla="*/ 1222 w 6280"/>
                  <a:gd name="T73" fmla="*/ 283 h 1617"/>
                  <a:gd name="T74" fmla="*/ 1230 w 6280"/>
                  <a:gd name="T75" fmla="*/ 280 h 1617"/>
                  <a:gd name="T76" fmla="*/ 1239 w 6280"/>
                  <a:gd name="T77" fmla="*/ 277 h 1617"/>
                  <a:gd name="T78" fmla="*/ 1248 w 6280"/>
                  <a:gd name="T79" fmla="*/ 273 h 1617"/>
                  <a:gd name="T80" fmla="*/ 1256 w 6280"/>
                  <a:gd name="T81" fmla="*/ 268 h 16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280"/>
                  <a:gd name="T124" fmla="*/ 0 h 1617"/>
                  <a:gd name="T125" fmla="*/ 6280 w 6280"/>
                  <a:gd name="T126" fmla="*/ 1617 h 16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280" h="1617">
                    <a:moveTo>
                      <a:pt x="0" y="0"/>
                    </a:moveTo>
                    <a:lnTo>
                      <a:pt x="100" y="0"/>
                    </a:lnTo>
                    <a:lnTo>
                      <a:pt x="203" y="3"/>
                    </a:lnTo>
                    <a:lnTo>
                      <a:pt x="320" y="16"/>
                    </a:lnTo>
                    <a:lnTo>
                      <a:pt x="440" y="32"/>
                    </a:lnTo>
                    <a:lnTo>
                      <a:pt x="565" y="54"/>
                    </a:lnTo>
                    <a:lnTo>
                      <a:pt x="689" y="78"/>
                    </a:lnTo>
                    <a:lnTo>
                      <a:pt x="817" y="111"/>
                    </a:lnTo>
                    <a:lnTo>
                      <a:pt x="946" y="153"/>
                    </a:lnTo>
                    <a:lnTo>
                      <a:pt x="1071" y="203"/>
                    </a:lnTo>
                    <a:lnTo>
                      <a:pt x="1195" y="256"/>
                    </a:lnTo>
                    <a:lnTo>
                      <a:pt x="1320" y="319"/>
                    </a:lnTo>
                    <a:lnTo>
                      <a:pt x="1420" y="373"/>
                    </a:lnTo>
                    <a:lnTo>
                      <a:pt x="1503" y="414"/>
                    </a:lnTo>
                    <a:lnTo>
                      <a:pt x="1582" y="456"/>
                    </a:lnTo>
                    <a:lnTo>
                      <a:pt x="1656" y="501"/>
                    </a:lnTo>
                    <a:lnTo>
                      <a:pt x="1743" y="560"/>
                    </a:lnTo>
                    <a:lnTo>
                      <a:pt x="1843" y="630"/>
                    </a:lnTo>
                    <a:lnTo>
                      <a:pt x="1968" y="722"/>
                    </a:lnTo>
                    <a:lnTo>
                      <a:pt x="2126" y="841"/>
                    </a:lnTo>
                    <a:lnTo>
                      <a:pt x="2324" y="991"/>
                    </a:lnTo>
                    <a:lnTo>
                      <a:pt x="2611" y="1174"/>
                    </a:lnTo>
                    <a:lnTo>
                      <a:pt x="2931" y="1327"/>
                    </a:lnTo>
                    <a:lnTo>
                      <a:pt x="3271" y="1443"/>
                    </a:lnTo>
                    <a:lnTo>
                      <a:pt x="3632" y="1526"/>
                    </a:lnTo>
                    <a:lnTo>
                      <a:pt x="4002" y="1585"/>
                    </a:lnTo>
                    <a:lnTo>
                      <a:pt x="4379" y="1614"/>
                    </a:lnTo>
                    <a:lnTo>
                      <a:pt x="4757" y="1617"/>
                    </a:lnTo>
                    <a:lnTo>
                      <a:pt x="5131" y="1597"/>
                    </a:lnTo>
                    <a:lnTo>
                      <a:pt x="5492" y="1556"/>
                    </a:lnTo>
                    <a:lnTo>
                      <a:pt x="5832" y="1497"/>
                    </a:lnTo>
                    <a:lnTo>
                      <a:pt x="5886" y="1484"/>
                    </a:lnTo>
                    <a:lnTo>
                      <a:pt x="5931" y="1473"/>
                    </a:lnTo>
                    <a:lnTo>
                      <a:pt x="5982" y="1460"/>
                    </a:lnTo>
                    <a:lnTo>
                      <a:pt x="6028" y="1448"/>
                    </a:lnTo>
                    <a:lnTo>
                      <a:pt x="6069" y="1435"/>
                    </a:lnTo>
                    <a:lnTo>
                      <a:pt x="6111" y="1419"/>
                    </a:lnTo>
                    <a:lnTo>
                      <a:pt x="6152" y="1401"/>
                    </a:lnTo>
                    <a:lnTo>
                      <a:pt x="6194" y="1385"/>
                    </a:lnTo>
                    <a:lnTo>
                      <a:pt x="6239" y="1365"/>
                    </a:lnTo>
                    <a:lnTo>
                      <a:pt x="6280" y="1344"/>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371" name="Freeform 275">
                <a:extLst>
                  <a:ext uri="{FF2B5EF4-FFF2-40B4-BE49-F238E27FC236}">
                    <a16:creationId xmlns:a16="http://schemas.microsoft.com/office/drawing/2014/main" id="{913EE117-9815-4AC7-9574-6C9080778651}"/>
                  </a:ext>
                </a:extLst>
              </p:cNvPr>
              <p:cNvSpPr>
                <a:spLocks/>
              </p:cNvSpPr>
              <p:nvPr/>
            </p:nvSpPr>
            <p:spPr bwMode="auto">
              <a:xfrm>
                <a:off x="2992" y="911"/>
                <a:ext cx="173" cy="70"/>
              </a:xfrm>
              <a:custGeom>
                <a:avLst/>
                <a:gdLst>
                  <a:gd name="T0" fmla="*/ 85 w 863"/>
                  <a:gd name="T1" fmla="*/ 70 h 349"/>
                  <a:gd name="T2" fmla="*/ 99 w 863"/>
                  <a:gd name="T3" fmla="*/ 70 h 349"/>
                  <a:gd name="T4" fmla="*/ 112 w 863"/>
                  <a:gd name="T5" fmla="*/ 69 h 349"/>
                  <a:gd name="T6" fmla="*/ 125 w 863"/>
                  <a:gd name="T7" fmla="*/ 68 h 349"/>
                  <a:gd name="T8" fmla="*/ 137 w 863"/>
                  <a:gd name="T9" fmla="*/ 66 h 349"/>
                  <a:gd name="T10" fmla="*/ 146 w 863"/>
                  <a:gd name="T11" fmla="*/ 62 h 349"/>
                  <a:gd name="T12" fmla="*/ 156 w 863"/>
                  <a:gd name="T13" fmla="*/ 59 h 349"/>
                  <a:gd name="T14" fmla="*/ 163 w 863"/>
                  <a:gd name="T15" fmla="*/ 55 h 349"/>
                  <a:gd name="T16" fmla="*/ 168 w 863"/>
                  <a:gd name="T17" fmla="*/ 51 h 349"/>
                  <a:gd name="T18" fmla="*/ 172 w 863"/>
                  <a:gd name="T19" fmla="*/ 45 h 349"/>
                  <a:gd name="T20" fmla="*/ 173 w 863"/>
                  <a:gd name="T21" fmla="*/ 40 h 349"/>
                  <a:gd name="T22" fmla="*/ 172 w 863"/>
                  <a:gd name="T23" fmla="*/ 34 h 349"/>
                  <a:gd name="T24" fmla="*/ 170 w 863"/>
                  <a:gd name="T25" fmla="*/ 28 h 349"/>
                  <a:gd name="T26" fmla="*/ 165 w 863"/>
                  <a:gd name="T27" fmla="*/ 23 h 349"/>
                  <a:gd name="T28" fmla="*/ 158 w 863"/>
                  <a:gd name="T29" fmla="*/ 18 h 349"/>
                  <a:gd name="T30" fmla="*/ 150 w 863"/>
                  <a:gd name="T31" fmla="*/ 14 h 349"/>
                  <a:gd name="T32" fmla="*/ 140 w 863"/>
                  <a:gd name="T33" fmla="*/ 10 h 349"/>
                  <a:gd name="T34" fmla="*/ 128 w 863"/>
                  <a:gd name="T35" fmla="*/ 7 h 349"/>
                  <a:gd name="T36" fmla="*/ 116 w 863"/>
                  <a:gd name="T37" fmla="*/ 3 h 349"/>
                  <a:gd name="T38" fmla="*/ 102 w 863"/>
                  <a:gd name="T39" fmla="*/ 2 h 349"/>
                  <a:gd name="T40" fmla="*/ 89 w 863"/>
                  <a:gd name="T41" fmla="*/ 0 h 349"/>
                  <a:gd name="T42" fmla="*/ 75 w 863"/>
                  <a:gd name="T43" fmla="*/ 0 h 349"/>
                  <a:gd name="T44" fmla="*/ 62 w 863"/>
                  <a:gd name="T45" fmla="*/ 1 h 349"/>
                  <a:gd name="T46" fmla="*/ 49 w 863"/>
                  <a:gd name="T47" fmla="*/ 2 h 349"/>
                  <a:gd name="T48" fmla="*/ 37 w 863"/>
                  <a:gd name="T49" fmla="*/ 4 h 349"/>
                  <a:gd name="T50" fmla="*/ 26 w 863"/>
                  <a:gd name="T51" fmla="*/ 7 h 349"/>
                  <a:gd name="T52" fmla="*/ 18 w 863"/>
                  <a:gd name="T53" fmla="*/ 11 h 349"/>
                  <a:gd name="T54" fmla="*/ 11 w 863"/>
                  <a:gd name="T55" fmla="*/ 15 h 349"/>
                  <a:gd name="T56" fmla="*/ 5 w 863"/>
                  <a:gd name="T57" fmla="*/ 19 h 349"/>
                  <a:gd name="T58" fmla="*/ 2 w 863"/>
                  <a:gd name="T59" fmla="*/ 24 h 349"/>
                  <a:gd name="T60" fmla="*/ 0 w 863"/>
                  <a:gd name="T61" fmla="*/ 30 h 349"/>
                  <a:gd name="T62" fmla="*/ 1 w 863"/>
                  <a:gd name="T63" fmla="*/ 36 h 349"/>
                  <a:gd name="T64" fmla="*/ 4 w 863"/>
                  <a:gd name="T65" fmla="*/ 42 h 349"/>
                  <a:gd name="T66" fmla="*/ 9 w 863"/>
                  <a:gd name="T67" fmla="*/ 47 h 349"/>
                  <a:gd name="T68" fmla="*/ 16 w 863"/>
                  <a:gd name="T69" fmla="*/ 52 h 349"/>
                  <a:gd name="T70" fmla="*/ 24 w 863"/>
                  <a:gd name="T71" fmla="*/ 56 h 349"/>
                  <a:gd name="T72" fmla="*/ 34 w 863"/>
                  <a:gd name="T73" fmla="*/ 60 h 349"/>
                  <a:gd name="T74" fmla="*/ 45 w 863"/>
                  <a:gd name="T75" fmla="*/ 63 h 349"/>
                  <a:gd name="T76" fmla="*/ 58 w 863"/>
                  <a:gd name="T77" fmla="*/ 67 h 349"/>
                  <a:gd name="T78" fmla="*/ 71 w 863"/>
                  <a:gd name="T79" fmla="*/ 68 h 349"/>
                  <a:gd name="T80" fmla="*/ 85 w 863"/>
                  <a:gd name="T81" fmla="*/ 70 h 34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63"/>
                  <a:gd name="T124" fmla="*/ 0 h 349"/>
                  <a:gd name="T125" fmla="*/ 863 w 863"/>
                  <a:gd name="T126" fmla="*/ 349 h 34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63" h="349">
                    <a:moveTo>
                      <a:pt x="424" y="349"/>
                    </a:moveTo>
                    <a:lnTo>
                      <a:pt x="494" y="349"/>
                    </a:lnTo>
                    <a:lnTo>
                      <a:pt x="560" y="345"/>
                    </a:lnTo>
                    <a:lnTo>
                      <a:pt x="622" y="340"/>
                    </a:lnTo>
                    <a:lnTo>
                      <a:pt x="681" y="328"/>
                    </a:lnTo>
                    <a:lnTo>
                      <a:pt x="730" y="311"/>
                    </a:lnTo>
                    <a:lnTo>
                      <a:pt x="776" y="295"/>
                    </a:lnTo>
                    <a:lnTo>
                      <a:pt x="813" y="274"/>
                    </a:lnTo>
                    <a:lnTo>
                      <a:pt x="838" y="253"/>
                    </a:lnTo>
                    <a:lnTo>
                      <a:pt x="859" y="224"/>
                    </a:lnTo>
                    <a:lnTo>
                      <a:pt x="863" y="199"/>
                    </a:lnTo>
                    <a:lnTo>
                      <a:pt x="859" y="170"/>
                    </a:lnTo>
                    <a:lnTo>
                      <a:pt x="847" y="142"/>
                    </a:lnTo>
                    <a:lnTo>
                      <a:pt x="822" y="116"/>
                    </a:lnTo>
                    <a:lnTo>
                      <a:pt x="789" y="91"/>
                    </a:lnTo>
                    <a:lnTo>
                      <a:pt x="748" y="70"/>
                    </a:lnTo>
                    <a:lnTo>
                      <a:pt x="697" y="50"/>
                    </a:lnTo>
                    <a:lnTo>
                      <a:pt x="639" y="34"/>
                    </a:lnTo>
                    <a:lnTo>
                      <a:pt x="577" y="17"/>
                    </a:lnTo>
                    <a:lnTo>
                      <a:pt x="510" y="8"/>
                    </a:lnTo>
                    <a:lnTo>
                      <a:pt x="444" y="0"/>
                    </a:lnTo>
                    <a:lnTo>
                      <a:pt x="373" y="0"/>
                    </a:lnTo>
                    <a:lnTo>
                      <a:pt x="307" y="5"/>
                    </a:lnTo>
                    <a:lnTo>
                      <a:pt x="245" y="8"/>
                    </a:lnTo>
                    <a:lnTo>
                      <a:pt x="186" y="21"/>
                    </a:lnTo>
                    <a:lnTo>
                      <a:pt x="132" y="34"/>
                    </a:lnTo>
                    <a:lnTo>
                      <a:pt x="91" y="54"/>
                    </a:lnTo>
                    <a:lnTo>
                      <a:pt x="54" y="75"/>
                    </a:lnTo>
                    <a:lnTo>
                      <a:pt x="24" y="95"/>
                    </a:lnTo>
                    <a:lnTo>
                      <a:pt x="8" y="120"/>
                    </a:lnTo>
                    <a:lnTo>
                      <a:pt x="0" y="149"/>
                    </a:lnTo>
                    <a:lnTo>
                      <a:pt x="4" y="178"/>
                    </a:lnTo>
                    <a:lnTo>
                      <a:pt x="20" y="208"/>
                    </a:lnTo>
                    <a:lnTo>
                      <a:pt x="46" y="232"/>
                    </a:lnTo>
                    <a:lnTo>
                      <a:pt x="78" y="257"/>
                    </a:lnTo>
                    <a:lnTo>
                      <a:pt x="120" y="278"/>
                    </a:lnTo>
                    <a:lnTo>
                      <a:pt x="170" y="299"/>
                    </a:lnTo>
                    <a:lnTo>
                      <a:pt x="224" y="315"/>
                    </a:lnTo>
                    <a:lnTo>
                      <a:pt x="287" y="332"/>
                    </a:lnTo>
                    <a:lnTo>
                      <a:pt x="353" y="340"/>
                    </a:lnTo>
                    <a:lnTo>
                      <a:pt x="424" y="349"/>
                    </a:lnTo>
                    <a:close/>
                  </a:path>
                </a:pathLst>
              </a:custGeom>
              <a:solidFill>
                <a:srgbClr val="F2BF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72" name="Freeform 276">
                <a:extLst>
                  <a:ext uri="{FF2B5EF4-FFF2-40B4-BE49-F238E27FC236}">
                    <a16:creationId xmlns:a16="http://schemas.microsoft.com/office/drawing/2014/main" id="{F3074106-0EA1-4559-95ED-38323228EDB8}"/>
                  </a:ext>
                </a:extLst>
              </p:cNvPr>
              <p:cNvSpPr>
                <a:spLocks/>
              </p:cNvSpPr>
              <p:nvPr/>
            </p:nvSpPr>
            <p:spPr bwMode="auto">
              <a:xfrm>
                <a:off x="3020" y="915"/>
                <a:ext cx="87" cy="34"/>
              </a:xfrm>
              <a:custGeom>
                <a:avLst/>
                <a:gdLst>
                  <a:gd name="T0" fmla="*/ 43 w 432"/>
                  <a:gd name="T1" fmla="*/ 34 h 174"/>
                  <a:gd name="T2" fmla="*/ 50 w 432"/>
                  <a:gd name="T3" fmla="*/ 34 h 174"/>
                  <a:gd name="T4" fmla="*/ 57 w 432"/>
                  <a:gd name="T5" fmla="*/ 34 h 174"/>
                  <a:gd name="T6" fmla="*/ 63 w 432"/>
                  <a:gd name="T7" fmla="*/ 33 h 174"/>
                  <a:gd name="T8" fmla="*/ 68 w 432"/>
                  <a:gd name="T9" fmla="*/ 32 h 174"/>
                  <a:gd name="T10" fmla="*/ 74 w 432"/>
                  <a:gd name="T11" fmla="*/ 31 h 174"/>
                  <a:gd name="T12" fmla="*/ 79 w 432"/>
                  <a:gd name="T13" fmla="*/ 29 h 174"/>
                  <a:gd name="T14" fmla="*/ 82 w 432"/>
                  <a:gd name="T15" fmla="*/ 27 h 174"/>
                  <a:gd name="T16" fmla="*/ 84 w 432"/>
                  <a:gd name="T17" fmla="*/ 24 h 174"/>
                  <a:gd name="T18" fmla="*/ 86 w 432"/>
                  <a:gd name="T19" fmla="*/ 22 h 174"/>
                  <a:gd name="T20" fmla="*/ 87 w 432"/>
                  <a:gd name="T21" fmla="*/ 19 h 174"/>
                  <a:gd name="T22" fmla="*/ 87 w 432"/>
                  <a:gd name="T23" fmla="*/ 17 h 174"/>
                  <a:gd name="T24" fmla="*/ 85 w 432"/>
                  <a:gd name="T25" fmla="*/ 14 h 174"/>
                  <a:gd name="T26" fmla="*/ 83 w 432"/>
                  <a:gd name="T27" fmla="*/ 11 h 174"/>
                  <a:gd name="T28" fmla="*/ 79 w 432"/>
                  <a:gd name="T29" fmla="*/ 9 h 174"/>
                  <a:gd name="T30" fmla="*/ 75 w 432"/>
                  <a:gd name="T31" fmla="*/ 6 h 174"/>
                  <a:gd name="T32" fmla="*/ 70 w 432"/>
                  <a:gd name="T33" fmla="*/ 5 h 174"/>
                  <a:gd name="T34" fmla="*/ 64 w 432"/>
                  <a:gd name="T35" fmla="*/ 3 h 174"/>
                  <a:gd name="T36" fmla="*/ 58 w 432"/>
                  <a:gd name="T37" fmla="*/ 2 h 174"/>
                  <a:gd name="T38" fmla="*/ 52 w 432"/>
                  <a:gd name="T39" fmla="*/ 1 h 174"/>
                  <a:gd name="T40" fmla="*/ 44 w 432"/>
                  <a:gd name="T41" fmla="*/ 0 h 174"/>
                  <a:gd name="T42" fmla="*/ 38 w 432"/>
                  <a:gd name="T43" fmla="*/ 0 h 174"/>
                  <a:gd name="T44" fmla="*/ 31 w 432"/>
                  <a:gd name="T45" fmla="*/ 0 h 174"/>
                  <a:gd name="T46" fmla="*/ 24 w 432"/>
                  <a:gd name="T47" fmla="*/ 1 h 174"/>
                  <a:gd name="T48" fmla="*/ 19 w 432"/>
                  <a:gd name="T49" fmla="*/ 2 h 174"/>
                  <a:gd name="T50" fmla="*/ 13 w 432"/>
                  <a:gd name="T51" fmla="*/ 3 h 174"/>
                  <a:gd name="T52" fmla="*/ 9 w 432"/>
                  <a:gd name="T53" fmla="*/ 5 h 174"/>
                  <a:gd name="T54" fmla="*/ 6 w 432"/>
                  <a:gd name="T55" fmla="*/ 7 h 174"/>
                  <a:gd name="T56" fmla="*/ 3 w 432"/>
                  <a:gd name="T57" fmla="*/ 10 h 174"/>
                  <a:gd name="T58" fmla="*/ 1 w 432"/>
                  <a:gd name="T59" fmla="*/ 12 h 174"/>
                  <a:gd name="T60" fmla="*/ 0 w 432"/>
                  <a:gd name="T61" fmla="*/ 14 h 174"/>
                  <a:gd name="T62" fmla="*/ 1 w 432"/>
                  <a:gd name="T63" fmla="*/ 18 h 174"/>
                  <a:gd name="T64" fmla="*/ 2 w 432"/>
                  <a:gd name="T65" fmla="*/ 20 h 174"/>
                  <a:gd name="T66" fmla="*/ 4 w 432"/>
                  <a:gd name="T67" fmla="*/ 23 h 174"/>
                  <a:gd name="T68" fmla="*/ 8 w 432"/>
                  <a:gd name="T69" fmla="*/ 25 h 174"/>
                  <a:gd name="T70" fmla="*/ 13 w 432"/>
                  <a:gd name="T71" fmla="*/ 28 h 174"/>
                  <a:gd name="T72" fmla="*/ 18 w 432"/>
                  <a:gd name="T73" fmla="*/ 29 h 174"/>
                  <a:gd name="T74" fmla="*/ 23 w 432"/>
                  <a:gd name="T75" fmla="*/ 31 h 174"/>
                  <a:gd name="T76" fmla="*/ 29 w 432"/>
                  <a:gd name="T77" fmla="*/ 32 h 174"/>
                  <a:gd name="T78" fmla="*/ 36 w 432"/>
                  <a:gd name="T79" fmla="*/ 33 h 174"/>
                  <a:gd name="T80" fmla="*/ 43 w 432"/>
                  <a:gd name="T81" fmla="*/ 34 h 17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32"/>
                  <a:gd name="T124" fmla="*/ 0 h 174"/>
                  <a:gd name="T125" fmla="*/ 432 w 432"/>
                  <a:gd name="T126" fmla="*/ 174 h 17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32" h="174">
                    <a:moveTo>
                      <a:pt x="212" y="174"/>
                    </a:moveTo>
                    <a:lnTo>
                      <a:pt x="249" y="174"/>
                    </a:lnTo>
                    <a:lnTo>
                      <a:pt x="283" y="174"/>
                    </a:lnTo>
                    <a:lnTo>
                      <a:pt x="311" y="170"/>
                    </a:lnTo>
                    <a:lnTo>
                      <a:pt x="340" y="166"/>
                    </a:lnTo>
                    <a:lnTo>
                      <a:pt x="365" y="157"/>
                    </a:lnTo>
                    <a:lnTo>
                      <a:pt x="391" y="150"/>
                    </a:lnTo>
                    <a:lnTo>
                      <a:pt x="407" y="137"/>
                    </a:lnTo>
                    <a:lnTo>
                      <a:pt x="419" y="125"/>
                    </a:lnTo>
                    <a:lnTo>
                      <a:pt x="427" y="112"/>
                    </a:lnTo>
                    <a:lnTo>
                      <a:pt x="432" y="99"/>
                    </a:lnTo>
                    <a:lnTo>
                      <a:pt x="432" y="87"/>
                    </a:lnTo>
                    <a:lnTo>
                      <a:pt x="423" y="71"/>
                    </a:lnTo>
                    <a:lnTo>
                      <a:pt x="411" y="58"/>
                    </a:lnTo>
                    <a:lnTo>
                      <a:pt x="394" y="45"/>
                    </a:lnTo>
                    <a:lnTo>
                      <a:pt x="373" y="33"/>
                    </a:lnTo>
                    <a:lnTo>
                      <a:pt x="349" y="24"/>
                    </a:lnTo>
                    <a:lnTo>
                      <a:pt x="319" y="17"/>
                    </a:lnTo>
                    <a:lnTo>
                      <a:pt x="290" y="8"/>
                    </a:lnTo>
                    <a:lnTo>
                      <a:pt x="257" y="4"/>
                    </a:lnTo>
                    <a:lnTo>
                      <a:pt x="220" y="0"/>
                    </a:lnTo>
                    <a:lnTo>
                      <a:pt x="187" y="0"/>
                    </a:lnTo>
                    <a:lnTo>
                      <a:pt x="153" y="0"/>
                    </a:lnTo>
                    <a:lnTo>
                      <a:pt x="121" y="4"/>
                    </a:lnTo>
                    <a:lnTo>
                      <a:pt x="92" y="12"/>
                    </a:lnTo>
                    <a:lnTo>
                      <a:pt x="67" y="17"/>
                    </a:lnTo>
                    <a:lnTo>
                      <a:pt x="45" y="24"/>
                    </a:lnTo>
                    <a:lnTo>
                      <a:pt x="29" y="37"/>
                    </a:lnTo>
                    <a:lnTo>
                      <a:pt x="13" y="49"/>
                    </a:lnTo>
                    <a:lnTo>
                      <a:pt x="4" y="62"/>
                    </a:lnTo>
                    <a:lnTo>
                      <a:pt x="0" y="74"/>
                    </a:lnTo>
                    <a:lnTo>
                      <a:pt x="4" y="91"/>
                    </a:lnTo>
                    <a:lnTo>
                      <a:pt x="9" y="103"/>
                    </a:lnTo>
                    <a:lnTo>
                      <a:pt x="21" y="116"/>
                    </a:lnTo>
                    <a:lnTo>
                      <a:pt x="41" y="128"/>
                    </a:lnTo>
                    <a:lnTo>
                      <a:pt x="63" y="141"/>
                    </a:lnTo>
                    <a:lnTo>
                      <a:pt x="87" y="150"/>
                    </a:lnTo>
                    <a:lnTo>
                      <a:pt x="112" y="157"/>
                    </a:lnTo>
                    <a:lnTo>
                      <a:pt x="146" y="166"/>
                    </a:lnTo>
                    <a:lnTo>
                      <a:pt x="178" y="170"/>
                    </a:lnTo>
                    <a:lnTo>
                      <a:pt x="212" y="174"/>
                    </a:lnTo>
                    <a:close/>
                  </a:path>
                </a:pathLst>
              </a:custGeom>
              <a:solidFill>
                <a:srgbClr val="F2BF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73" name="Freeform 277">
                <a:extLst>
                  <a:ext uri="{FF2B5EF4-FFF2-40B4-BE49-F238E27FC236}">
                    <a16:creationId xmlns:a16="http://schemas.microsoft.com/office/drawing/2014/main" id="{98A7D967-A8A6-4360-A41A-24E65CAB2A6E}"/>
                  </a:ext>
                </a:extLst>
              </p:cNvPr>
              <p:cNvSpPr>
                <a:spLocks/>
              </p:cNvSpPr>
              <p:nvPr/>
            </p:nvSpPr>
            <p:spPr bwMode="auto">
              <a:xfrm>
                <a:off x="3025" y="915"/>
                <a:ext cx="76" cy="31"/>
              </a:xfrm>
              <a:custGeom>
                <a:avLst/>
                <a:gdLst>
                  <a:gd name="T0" fmla="*/ 76 w 382"/>
                  <a:gd name="T1" fmla="*/ 18 h 153"/>
                  <a:gd name="T2" fmla="*/ 75 w 382"/>
                  <a:gd name="T3" fmla="*/ 15 h 153"/>
                  <a:gd name="T4" fmla="*/ 74 w 382"/>
                  <a:gd name="T5" fmla="*/ 14 h 153"/>
                  <a:gd name="T6" fmla="*/ 72 w 382"/>
                  <a:gd name="T7" fmla="*/ 11 h 153"/>
                  <a:gd name="T8" fmla="*/ 69 w 382"/>
                  <a:gd name="T9" fmla="*/ 8 h 153"/>
                  <a:gd name="T10" fmla="*/ 65 w 382"/>
                  <a:gd name="T11" fmla="*/ 7 h 153"/>
                  <a:gd name="T12" fmla="*/ 61 w 382"/>
                  <a:gd name="T13" fmla="*/ 5 h 153"/>
                  <a:gd name="T14" fmla="*/ 56 w 382"/>
                  <a:gd name="T15" fmla="*/ 3 h 153"/>
                  <a:gd name="T16" fmla="*/ 50 w 382"/>
                  <a:gd name="T17" fmla="*/ 2 h 153"/>
                  <a:gd name="T18" fmla="*/ 45 w 382"/>
                  <a:gd name="T19" fmla="*/ 1 h 153"/>
                  <a:gd name="T20" fmla="*/ 39 w 382"/>
                  <a:gd name="T21" fmla="*/ 0 h 153"/>
                  <a:gd name="T22" fmla="*/ 32 w 382"/>
                  <a:gd name="T23" fmla="*/ 0 h 153"/>
                  <a:gd name="T24" fmla="*/ 26 w 382"/>
                  <a:gd name="T25" fmla="*/ 1 h 153"/>
                  <a:gd name="T26" fmla="*/ 21 w 382"/>
                  <a:gd name="T27" fmla="*/ 1 h 153"/>
                  <a:gd name="T28" fmla="*/ 16 w 382"/>
                  <a:gd name="T29" fmla="*/ 3 h 153"/>
                  <a:gd name="T30" fmla="*/ 12 w 382"/>
                  <a:gd name="T31" fmla="*/ 3 h 153"/>
                  <a:gd name="T32" fmla="*/ 7 w 382"/>
                  <a:gd name="T33" fmla="*/ 5 h 153"/>
                  <a:gd name="T34" fmla="*/ 4 w 382"/>
                  <a:gd name="T35" fmla="*/ 7 h 153"/>
                  <a:gd name="T36" fmla="*/ 2 w 382"/>
                  <a:gd name="T37" fmla="*/ 9 h 153"/>
                  <a:gd name="T38" fmla="*/ 1 w 382"/>
                  <a:gd name="T39" fmla="*/ 11 h 153"/>
                  <a:gd name="T40" fmla="*/ 0 w 382"/>
                  <a:gd name="T41" fmla="*/ 14 h 153"/>
                  <a:gd name="T42" fmla="*/ 0 w 382"/>
                  <a:gd name="T43" fmla="*/ 16 h 153"/>
                  <a:gd name="T44" fmla="*/ 2 w 382"/>
                  <a:gd name="T45" fmla="*/ 19 h 153"/>
                  <a:gd name="T46" fmla="*/ 3 w 382"/>
                  <a:gd name="T47" fmla="*/ 21 h 153"/>
                  <a:gd name="T48" fmla="*/ 7 w 382"/>
                  <a:gd name="T49" fmla="*/ 24 h 153"/>
                  <a:gd name="T50" fmla="*/ 11 w 382"/>
                  <a:gd name="T51" fmla="*/ 25 h 153"/>
                  <a:gd name="T52" fmla="*/ 15 w 382"/>
                  <a:gd name="T53" fmla="*/ 27 h 153"/>
                  <a:gd name="T54" fmla="*/ 20 w 382"/>
                  <a:gd name="T55" fmla="*/ 29 h 153"/>
                  <a:gd name="T56" fmla="*/ 25 w 382"/>
                  <a:gd name="T57" fmla="*/ 30 h 153"/>
                  <a:gd name="T58" fmla="*/ 31 w 382"/>
                  <a:gd name="T59" fmla="*/ 31 h 153"/>
                  <a:gd name="T60" fmla="*/ 37 w 382"/>
                  <a:gd name="T61" fmla="*/ 31 h 153"/>
                  <a:gd name="T62" fmla="*/ 43 w 382"/>
                  <a:gd name="T63" fmla="*/ 31 h 153"/>
                  <a:gd name="T64" fmla="*/ 49 w 382"/>
                  <a:gd name="T65" fmla="*/ 31 h 153"/>
                  <a:gd name="T66" fmla="*/ 55 w 382"/>
                  <a:gd name="T67" fmla="*/ 30 h 153"/>
                  <a:gd name="T68" fmla="*/ 59 w 382"/>
                  <a:gd name="T69" fmla="*/ 30 h 153"/>
                  <a:gd name="T70" fmla="*/ 64 w 382"/>
                  <a:gd name="T71" fmla="*/ 29 h 153"/>
                  <a:gd name="T72" fmla="*/ 68 w 382"/>
                  <a:gd name="T73" fmla="*/ 27 h 153"/>
                  <a:gd name="T74" fmla="*/ 71 w 382"/>
                  <a:gd name="T75" fmla="*/ 25 h 153"/>
                  <a:gd name="T76" fmla="*/ 74 w 382"/>
                  <a:gd name="T77" fmla="*/ 23 h 153"/>
                  <a:gd name="T78" fmla="*/ 75 w 382"/>
                  <a:gd name="T79" fmla="*/ 20 h 153"/>
                  <a:gd name="T80" fmla="*/ 76 w 382"/>
                  <a:gd name="T81" fmla="*/ 18 h 15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82"/>
                  <a:gd name="T124" fmla="*/ 0 h 153"/>
                  <a:gd name="T125" fmla="*/ 382 w 382"/>
                  <a:gd name="T126" fmla="*/ 153 h 15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82" h="153">
                    <a:moveTo>
                      <a:pt x="382" y="87"/>
                    </a:moveTo>
                    <a:lnTo>
                      <a:pt x="377" y="74"/>
                    </a:lnTo>
                    <a:lnTo>
                      <a:pt x="373" y="67"/>
                    </a:lnTo>
                    <a:lnTo>
                      <a:pt x="361" y="54"/>
                    </a:lnTo>
                    <a:lnTo>
                      <a:pt x="348" y="41"/>
                    </a:lnTo>
                    <a:lnTo>
                      <a:pt x="328" y="33"/>
                    </a:lnTo>
                    <a:lnTo>
                      <a:pt x="307" y="25"/>
                    </a:lnTo>
                    <a:lnTo>
                      <a:pt x="282" y="16"/>
                    </a:lnTo>
                    <a:lnTo>
                      <a:pt x="253" y="8"/>
                    </a:lnTo>
                    <a:lnTo>
                      <a:pt x="224" y="4"/>
                    </a:lnTo>
                    <a:lnTo>
                      <a:pt x="195" y="0"/>
                    </a:lnTo>
                    <a:lnTo>
                      <a:pt x="161" y="0"/>
                    </a:lnTo>
                    <a:lnTo>
                      <a:pt x="132" y="4"/>
                    </a:lnTo>
                    <a:lnTo>
                      <a:pt x="107" y="4"/>
                    </a:lnTo>
                    <a:lnTo>
                      <a:pt x="78" y="13"/>
                    </a:lnTo>
                    <a:lnTo>
                      <a:pt x="58" y="16"/>
                    </a:lnTo>
                    <a:lnTo>
                      <a:pt x="37" y="25"/>
                    </a:lnTo>
                    <a:lnTo>
                      <a:pt x="20" y="33"/>
                    </a:lnTo>
                    <a:lnTo>
                      <a:pt x="8" y="45"/>
                    </a:lnTo>
                    <a:lnTo>
                      <a:pt x="4" y="54"/>
                    </a:lnTo>
                    <a:lnTo>
                      <a:pt x="0" y="67"/>
                    </a:lnTo>
                    <a:lnTo>
                      <a:pt x="0" y="79"/>
                    </a:lnTo>
                    <a:lnTo>
                      <a:pt x="8" y="92"/>
                    </a:lnTo>
                    <a:lnTo>
                      <a:pt x="17" y="103"/>
                    </a:lnTo>
                    <a:lnTo>
                      <a:pt x="33" y="116"/>
                    </a:lnTo>
                    <a:lnTo>
                      <a:pt x="53" y="124"/>
                    </a:lnTo>
                    <a:lnTo>
                      <a:pt x="74" y="133"/>
                    </a:lnTo>
                    <a:lnTo>
                      <a:pt x="100" y="141"/>
                    </a:lnTo>
                    <a:lnTo>
                      <a:pt x="125" y="149"/>
                    </a:lnTo>
                    <a:lnTo>
                      <a:pt x="154" y="153"/>
                    </a:lnTo>
                    <a:lnTo>
                      <a:pt x="186" y="153"/>
                    </a:lnTo>
                    <a:lnTo>
                      <a:pt x="215" y="153"/>
                    </a:lnTo>
                    <a:lnTo>
                      <a:pt x="245" y="153"/>
                    </a:lnTo>
                    <a:lnTo>
                      <a:pt x="274" y="149"/>
                    </a:lnTo>
                    <a:lnTo>
                      <a:pt x="298" y="146"/>
                    </a:lnTo>
                    <a:lnTo>
                      <a:pt x="323" y="141"/>
                    </a:lnTo>
                    <a:lnTo>
                      <a:pt x="341" y="133"/>
                    </a:lnTo>
                    <a:lnTo>
                      <a:pt x="357" y="124"/>
                    </a:lnTo>
                    <a:lnTo>
                      <a:pt x="370" y="112"/>
                    </a:lnTo>
                    <a:lnTo>
                      <a:pt x="377" y="99"/>
                    </a:lnTo>
                    <a:lnTo>
                      <a:pt x="382" y="87"/>
                    </a:lnTo>
                    <a:close/>
                  </a:path>
                </a:pathLst>
              </a:custGeom>
              <a:solidFill>
                <a:srgbClr val="F3C52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74" name="Freeform 278">
                <a:extLst>
                  <a:ext uri="{FF2B5EF4-FFF2-40B4-BE49-F238E27FC236}">
                    <a16:creationId xmlns:a16="http://schemas.microsoft.com/office/drawing/2014/main" id="{F7F060B3-0804-458F-B64C-7A58929F0065}"/>
                  </a:ext>
                </a:extLst>
              </p:cNvPr>
              <p:cNvSpPr>
                <a:spLocks/>
              </p:cNvSpPr>
              <p:nvPr/>
            </p:nvSpPr>
            <p:spPr bwMode="auto">
              <a:xfrm>
                <a:off x="3028" y="917"/>
                <a:ext cx="67" cy="27"/>
              </a:xfrm>
              <a:custGeom>
                <a:avLst/>
                <a:gdLst>
                  <a:gd name="T0" fmla="*/ 67 w 335"/>
                  <a:gd name="T1" fmla="*/ 15 h 133"/>
                  <a:gd name="T2" fmla="*/ 66 w 335"/>
                  <a:gd name="T3" fmla="*/ 13 h 133"/>
                  <a:gd name="T4" fmla="*/ 65 w 335"/>
                  <a:gd name="T5" fmla="*/ 11 h 133"/>
                  <a:gd name="T6" fmla="*/ 63 w 335"/>
                  <a:gd name="T7" fmla="*/ 8 h 133"/>
                  <a:gd name="T8" fmla="*/ 60 w 335"/>
                  <a:gd name="T9" fmla="*/ 7 h 133"/>
                  <a:gd name="T10" fmla="*/ 57 w 335"/>
                  <a:gd name="T11" fmla="*/ 5 h 133"/>
                  <a:gd name="T12" fmla="*/ 54 w 335"/>
                  <a:gd name="T13" fmla="*/ 3 h 133"/>
                  <a:gd name="T14" fmla="*/ 50 w 335"/>
                  <a:gd name="T15" fmla="*/ 2 h 133"/>
                  <a:gd name="T16" fmla="*/ 45 w 335"/>
                  <a:gd name="T17" fmla="*/ 1 h 133"/>
                  <a:gd name="T18" fmla="*/ 40 w 335"/>
                  <a:gd name="T19" fmla="*/ 0 h 133"/>
                  <a:gd name="T20" fmla="*/ 34 w 335"/>
                  <a:gd name="T21" fmla="*/ 0 h 133"/>
                  <a:gd name="T22" fmla="*/ 29 w 335"/>
                  <a:gd name="T23" fmla="*/ 0 h 133"/>
                  <a:gd name="T24" fmla="*/ 24 w 335"/>
                  <a:gd name="T25" fmla="*/ 0 h 133"/>
                  <a:gd name="T26" fmla="*/ 19 w 335"/>
                  <a:gd name="T27" fmla="*/ 1 h 133"/>
                  <a:gd name="T28" fmla="*/ 15 w 335"/>
                  <a:gd name="T29" fmla="*/ 2 h 133"/>
                  <a:gd name="T30" fmla="*/ 11 w 335"/>
                  <a:gd name="T31" fmla="*/ 2 h 133"/>
                  <a:gd name="T32" fmla="*/ 7 w 335"/>
                  <a:gd name="T33" fmla="*/ 4 h 133"/>
                  <a:gd name="T34" fmla="*/ 4 w 335"/>
                  <a:gd name="T35" fmla="*/ 5 h 133"/>
                  <a:gd name="T36" fmla="*/ 2 w 335"/>
                  <a:gd name="T37" fmla="*/ 8 h 133"/>
                  <a:gd name="T38" fmla="*/ 1 w 335"/>
                  <a:gd name="T39" fmla="*/ 9 h 133"/>
                  <a:gd name="T40" fmla="*/ 0 w 335"/>
                  <a:gd name="T41" fmla="*/ 12 h 133"/>
                  <a:gd name="T42" fmla="*/ 1 w 335"/>
                  <a:gd name="T43" fmla="*/ 13 h 133"/>
                  <a:gd name="T44" fmla="*/ 1 w 335"/>
                  <a:gd name="T45" fmla="*/ 16 h 133"/>
                  <a:gd name="T46" fmla="*/ 4 w 335"/>
                  <a:gd name="T47" fmla="*/ 18 h 133"/>
                  <a:gd name="T48" fmla="*/ 6 w 335"/>
                  <a:gd name="T49" fmla="*/ 19 h 133"/>
                  <a:gd name="T50" fmla="*/ 10 w 335"/>
                  <a:gd name="T51" fmla="*/ 22 h 133"/>
                  <a:gd name="T52" fmla="*/ 13 w 335"/>
                  <a:gd name="T53" fmla="*/ 23 h 133"/>
                  <a:gd name="T54" fmla="*/ 17 w 335"/>
                  <a:gd name="T55" fmla="*/ 24 h 133"/>
                  <a:gd name="T56" fmla="*/ 22 w 335"/>
                  <a:gd name="T57" fmla="*/ 25 h 133"/>
                  <a:gd name="T58" fmla="*/ 27 w 335"/>
                  <a:gd name="T59" fmla="*/ 26 h 133"/>
                  <a:gd name="T60" fmla="*/ 33 w 335"/>
                  <a:gd name="T61" fmla="*/ 27 h 133"/>
                  <a:gd name="T62" fmla="*/ 38 w 335"/>
                  <a:gd name="T63" fmla="*/ 27 h 133"/>
                  <a:gd name="T64" fmla="*/ 43 w 335"/>
                  <a:gd name="T65" fmla="*/ 27 h 133"/>
                  <a:gd name="T66" fmla="*/ 48 w 335"/>
                  <a:gd name="T67" fmla="*/ 26 h 133"/>
                  <a:gd name="T68" fmla="*/ 52 w 335"/>
                  <a:gd name="T69" fmla="*/ 25 h 133"/>
                  <a:gd name="T70" fmla="*/ 56 w 335"/>
                  <a:gd name="T71" fmla="*/ 24 h 133"/>
                  <a:gd name="T72" fmla="*/ 60 w 335"/>
                  <a:gd name="T73" fmla="*/ 23 h 133"/>
                  <a:gd name="T74" fmla="*/ 63 w 335"/>
                  <a:gd name="T75" fmla="*/ 21 h 133"/>
                  <a:gd name="T76" fmla="*/ 65 w 335"/>
                  <a:gd name="T77" fmla="*/ 19 h 133"/>
                  <a:gd name="T78" fmla="*/ 66 w 335"/>
                  <a:gd name="T79" fmla="*/ 18 h 133"/>
                  <a:gd name="T80" fmla="*/ 67 w 335"/>
                  <a:gd name="T81" fmla="*/ 15 h 13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35"/>
                  <a:gd name="T124" fmla="*/ 0 h 133"/>
                  <a:gd name="T125" fmla="*/ 335 w 335"/>
                  <a:gd name="T126" fmla="*/ 133 h 13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35" h="133">
                    <a:moveTo>
                      <a:pt x="335" y="75"/>
                    </a:moveTo>
                    <a:lnTo>
                      <a:pt x="331" y="62"/>
                    </a:lnTo>
                    <a:lnTo>
                      <a:pt x="327" y="54"/>
                    </a:lnTo>
                    <a:lnTo>
                      <a:pt x="315" y="41"/>
                    </a:lnTo>
                    <a:lnTo>
                      <a:pt x="302" y="33"/>
                    </a:lnTo>
                    <a:lnTo>
                      <a:pt x="286" y="25"/>
                    </a:lnTo>
                    <a:lnTo>
                      <a:pt x="270" y="17"/>
                    </a:lnTo>
                    <a:lnTo>
                      <a:pt x="248" y="12"/>
                    </a:lnTo>
                    <a:lnTo>
                      <a:pt x="223" y="5"/>
                    </a:lnTo>
                    <a:lnTo>
                      <a:pt x="198" y="0"/>
                    </a:lnTo>
                    <a:lnTo>
                      <a:pt x="169" y="0"/>
                    </a:lnTo>
                    <a:lnTo>
                      <a:pt x="144" y="0"/>
                    </a:lnTo>
                    <a:lnTo>
                      <a:pt x="120" y="0"/>
                    </a:lnTo>
                    <a:lnTo>
                      <a:pt x="95" y="5"/>
                    </a:lnTo>
                    <a:lnTo>
                      <a:pt x="74" y="8"/>
                    </a:lnTo>
                    <a:lnTo>
                      <a:pt x="54" y="12"/>
                    </a:lnTo>
                    <a:lnTo>
                      <a:pt x="36" y="21"/>
                    </a:lnTo>
                    <a:lnTo>
                      <a:pt x="20" y="25"/>
                    </a:lnTo>
                    <a:lnTo>
                      <a:pt x="12" y="37"/>
                    </a:lnTo>
                    <a:lnTo>
                      <a:pt x="3" y="46"/>
                    </a:lnTo>
                    <a:lnTo>
                      <a:pt x="0" y="59"/>
                    </a:lnTo>
                    <a:lnTo>
                      <a:pt x="3" y="66"/>
                    </a:lnTo>
                    <a:lnTo>
                      <a:pt x="7" y="79"/>
                    </a:lnTo>
                    <a:lnTo>
                      <a:pt x="20" y="87"/>
                    </a:lnTo>
                    <a:lnTo>
                      <a:pt x="32" y="95"/>
                    </a:lnTo>
                    <a:lnTo>
                      <a:pt x="49" y="108"/>
                    </a:lnTo>
                    <a:lnTo>
                      <a:pt x="66" y="113"/>
                    </a:lnTo>
                    <a:lnTo>
                      <a:pt x="86" y="120"/>
                    </a:lnTo>
                    <a:lnTo>
                      <a:pt x="111" y="125"/>
                    </a:lnTo>
                    <a:lnTo>
                      <a:pt x="137" y="129"/>
                    </a:lnTo>
                    <a:lnTo>
                      <a:pt x="165" y="133"/>
                    </a:lnTo>
                    <a:lnTo>
                      <a:pt x="191" y="133"/>
                    </a:lnTo>
                    <a:lnTo>
                      <a:pt x="216" y="133"/>
                    </a:lnTo>
                    <a:lnTo>
                      <a:pt x="240" y="129"/>
                    </a:lnTo>
                    <a:lnTo>
                      <a:pt x="261" y="125"/>
                    </a:lnTo>
                    <a:lnTo>
                      <a:pt x="281" y="120"/>
                    </a:lnTo>
                    <a:lnTo>
                      <a:pt x="299" y="113"/>
                    </a:lnTo>
                    <a:lnTo>
                      <a:pt x="315" y="104"/>
                    </a:lnTo>
                    <a:lnTo>
                      <a:pt x="324" y="95"/>
                    </a:lnTo>
                    <a:lnTo>
                      <a:pt x="331" y="87"/>
                    </a:lnTo>
                    <a:lnTo>
                      <a:pt x="335" y="75"/>
                    </a:lnTo>
                    <a:close/>
                  </a:path>
                </a:pathLst>
              </a:custGeom>
              <a:solidFill>
                <a:srgbClr val="F4CC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75" name="Freeform 279">
                <a:extLst>
                  <a:ext uri="{FF2B5EF4-FFF2-40B4-BE49-F238E27FC236}">
                    <a16:creationId xmlns:a16="http://schemas.microsoft.com/office/drawing/2014/main" id="{ED2FDA7C-E88F-4932-BDBC-4A7024689414}"/>
                  </a:ext>
                </a:extLst>
              </p:cNvPr>
              <p:cNvSpPr>
                <a:spLocks/>
              </p:cNvSpPr>
              <p:nvPr/>
            </p:nvSpPr>
            <p:spPr bwMode="auto">
              <a:xfrm>
                <a:off x="3032" y="918"/>
                <a:ext cx="56" cy="22"/>
              </a:xfrm>
              <a:custGeom>
                <a:avLst/>
                <a:gdLst>
                  <a:gd name="T0" fmla="*/ 56 w 282"/>
                  <a:gd name="T1" fmla="*/ 13 h 111"/>
                  <a:gd name="T2" fmla="*/ 56 w 282"/>
                  <a:gd name="T3" fmla="*/ 11 h 111"/>
                  <a:gd name="T4" fmla="*/ 55 w 282"/>
                  <a:gd name="T5" fmla="*/ 9 h 111"/>
                  <a:gd name="T6" fmla="*/ 54 w 282"/>
                  <a:gd name="T7" fmla="*/ 7 h 111"/>
                  <a:gd name="T8" fmla="*/ 51 w 282"/>
                  <a:gd name="T9" fmla="*/ 6 h 111"/>
                  <a:gd name="T10" fmla="*/ 49 w 282"/>
                  <a:gd name="T11" fmla="*/ 4 h 111"/>
                  <a:gd name="T12" fmla="*/ 45 w 282"/>
                  <a:gd name="T13" fmla="*/ 3 h 111"/>
                  <a:gd name="T14" fmla="*/ 41 w 282"/>
                  <a:gd name="T15" fmla="*/ 1 h 111"/>
                  <a:gd name="T16" fmla="*/ 38 w 282"/>
                  <a:gd name="T17" fmla="*/ 1 h 111"/>
                  <a:gd name="T18" fmla="*/ 33 w 282"/>
                  <a:gd name="T19" fmla="*/ 1 h 111"/>
                  <a:gd name="T20" fmla="*/ 29 w 282"/>
                  <a:gd name="T21" fmla="*/ 0 h 111"/>
                  <a:gd name="T22" fmla="*/ 24 w 282"/>
                  <a:gd name="T23" fmla="*/ 0 h 111"/>
                  <a:gd name="T24" fmla="*/ 20 w 282"/>
                  <a:gd name="T25" fmla="*/ 0 h 111"/>
                  <a:gd name="T26" fmla="*/ 16 w 282"/>
                  <a:gd name="T27" fmla="*/ 1 h 111"/>
                  <a:gd name="T28" fmla="*/ 13 w 282"/>
                  <a:gd name="T29" fmla="*/ 1 h 111"/>
                  <a:gd name="T30" fmla="*/ 9 w 282"/>
                  <a:gd name="T31" fmla="*/ 2 h 111"/>
                  <a:gd name="T32" fmla="*/ 6 w 282"/>
                  <a:gd name="T33" fmla="*/ 3 h 111"/>
                  <a:gd name="T34" fmla="*/ 3 w 282"/>
                  <a:gd name="T35" fmla="*/ 5 h 111"/>
                  <a:gd name="T36" fmla="*/ 2 w 282"/>
                  <a:gd name="T37" fmla="*/ 6 h 111"/>
                  <a:gd name="T38" fmla="*/ 1 w 282"/>
                  <a:gd name="T39" fmla="*/ 8 h 111"/>
                  <a:gd name="T40" fmla="*/ 0 w 282"/>
                  <a:gd name="T41" fmla="*/ 10 h 111"/>
                  <a:gd name="T42" fmla="*/ 0 w 282"/>
                  <a:gd name="T43" fmla="*/ 11 h 111"/>
                  <a:gd name="T44" fmla="*/ 2 w 282"/>
                  <a:gd name="T45" fmla="*/ 13 h 111"/>
                  <a:gd name="T46" fmla="*/ 3 w 282"/>
                  <a:gd name="T47" fmla="*/ 15 h 111"/>
                  <a:gd name="T48" fmla="*/ 5 w 282"/>
                  <a:gd name="T49" fmla="*/ 16 h 111"/>
                  <a:gd name="T50" fmla="*/ 8 w 282"/>
                  <a:gd name="T51" fmla="*/ 18 h 111"/>
                  <a:gd name="T52" fmla="*/ 11 w 282"/>
                  <a:gd name="T53" fmla="*/ 19 h 111"/>
                  <a:gd name="T54" fmla="*/ 15 w 282"/>
                  <a:gd name="T55" fmla="*/ 20 h 111"/>
                  <a:gd name="T56" fmla="*/ 19 w 282"/>
                  <a:gd name="T57" fmla="*/ 21 h 111"/>
                  <a:gd name="T58" fmla="*/ 23 w 282"/>
                  <a:gd name="T59" fmla="*/ 22 h 111"/>
                  <a:gd name="T60" fmla="*/ 27 w 282"/>
                  <a:gd name="T61" fmla="*/ 22 h 111"/>
                  <a:gd name="T62" fmla="*/ 32 w 282"/>
                  <a:gd name="T63" fmla="*/ 22 h 111"/>
                  <a:gd name="T64" fmla="*/ 36 w 282"/>
                  <a:gd name="T65" fmla="*/ 22 h 111"/>
                  <a:gd name="T66" fmla="*/ 40 w 282"/>
                  <a:gd name="T67" fmla="*/ 22 h 111"/>
                  <a:gd name="T68" fmla="*/ 45 w 282"/>
                  <a:gd name="T69" fmla="*/ 21 h 111"/>
                  <a:gd name="T70" fmla="*/ 48 w 282"/>
                  <a:gd name="T71" fmla="*/ 20 h 111"/>
                  <a:gd name="T72" fmla="*/ 50 w 282"/>
                  <a:gd name="T73" fmla="*/ 19 h 111"/>
                  <a:gd name="T74" fmla="*/ 53 w 282"/>
                  <a:gd name="T75" fmla="*/ 18 h 111"/>
                  <a:gd name="T76" fmla="*/ 54 w 282"/>
                  <a:gd name="T77" fmla="*/ 16 h 111"/>
                  <a:gd name="T78" fmla="*/ 56 w 282"/>
                  <a:gd name="T79" fmla="*/ 15 h 111"/>
                  <a:gd name="T80" fmla="*/ 56 w 282"/>
                  <a:gd name="T81" fmla="*/ 13 h 11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82"/>
                  <a:gd name="T124" fmla="*/ 0 h 111"/>
                  <a:gd name="T125" fmla="*/ 282 w 282"/>
                  <a:gd name="T126" fmla="*/ 111 h 11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82" h="111">
                    <a:moveTo>
                      <a:pt x="282" y="66"/>
                    </a:moveTo>
                    <a:lnTo>
                      <a:pt x="282" y="54"/>
                    </a:lnTo>
                    <a:lnTo>
                      <a:pt x="279" y="45"/>
                    </a:lnTo>
                    <a:lnTo>
                      <a:pt x="270" y="36"/>
                    </a:lnTo>
                    <a:lnTo>
                      <a:pt x="257" y="28"/>
                    </a:lnTo>
                    <a:lnTo>
                      <a:pt x="245" y="20"/>
                    </a:lnTo>
                    <a:lnTo>
                      <a:pt x="228" y="16"/>
                    </a:lnTo>
                    <a:lnTo>
                      <a:pt x="208" y="7"/>
                    </a:lnTo>
                    <a:lnTo>
                      <a:pt x="191" y="3"/>
                    </a:lnTo>
                    <a:lnTo>
                      <a:pt x="167" y="3"/>
                    </a:lnTo>
                    <a:lnTo>
                      <a:pt x="145" y="0"/>
                    </a:lnTo>
                    <a:lnTo>
                      <a:pt x="120" y="0"/>
                    </a:lnTo>
                    <a:lnTo>
                      <a:pt x="100" y="0"/>
                    </a:lnTo>
                    <a:lnTo>
                      <a:pt x="79" y="3"/>
                    </a:lnTo>
                    <a:lnTo>
                      <a:pt x="63" y="7"/>
                    </a:lnTo>
                    <a:lnTo>
                      <a:pt x="46" y="12"/>
                    </a:lnTo>
                    <a:lnTo>
                      <a:pt x="29" y="16"/>
                    </a:lnTo>
                    <a:lnTo>
                      <a:pt x="16" y="25"/>
                    </a:lnTo>
                    <a:lnTo>
                      <a:pt x="9" y="32"/>
                    </a:lnTo>
                    <a:lnTo>
                      <a:pt x="5" y="41"/>
                    </a:lnTo>
                    <a:lnTo>
                      <a:pt x="0" y="49"/>
                    </a:lnTo>
                    <a:lnTo>
                      <a:pt x="0" y="57"/>
                    </a:lnTo>
                    <a:lnTo>
                      <a:pt x="9" y="66"/>
                    </a:lnTo>
                    <a:lnTo>
                      <a:pt x="16" y="74"/>
                    </a:lnTo>
                    <a:lnTo>
                      <a:pt x="25" y="82"/>
                    </a:lnTo>
                    <a:lnTo>
                      <a:pt x="41" y="90"/>
                    </a:lnTo>
                    <a:lnTo>
                      <a:pt x="54" y="95"/>
                    </a:lnTo>
                    <a:lnTo>
                      <a:pt x="75" y="103"/>
                    </a:lnTo>
                    <a:lnTo>
                      <a:pt x="95" y="108"/>
                    </a:lnTo>
                    <a:lnTo>
                      <a:pt x="117" y="111"/>
                    </a:lnTo>
                    <a:lnTo>
                      <a:pt x="137" y="111"/>
                    </a:lnTo>
                    <a:lnTo>
                      <a:pt x="162" y="111"/>
                    </a:lnTo>
                    <a:lnTo>
                      <a:pt x="183" y="111"/>
                    </a:lnTo>
                    <a:lnTo>
                      <a:pt x="203" y="111"/>
                    </a:lnTo>
                    <a:lnTo>
                      <a:pt x="225" y="108"/>
                    </a:lnTo>
                    <a:lnTo>
                      <a:pt x="241" y="103"/>
                    </a:lnTo>
                    <a:lnTo>
                      <a:pt x="253" y="95"/>
                    </a:lnTo>
                    <a:lnTo>
                      <a:pt x="266" y="90"/>
                    </a:lnTo>
                    <a:lnTo>
                      <a:pt x="274" y="82"/>
                    </a:lnTo>
                    <a:lnTo>
                      <a:pt x="282" y="74"/>
                    </a:lnTo>
                    <a:lnTo>
                      <a:pt x="282" y="66"/>
                    </a:lnTo>
                    <a:close/>
                  </a:path>
                </a:pathLst>
              </a:custGeom>
              <a:solidFill>
                <a:srgbClr val="F6D25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76" name="Freeform 280">
                <a:extLst>
                  <a:ext uri="{FF2B5EF4-FFF2-40B4-BE49-F238E27FC236}">
                    <a16:creationId xmlns:a16="http://schemas.microsoft.com/office/drawing/2014/main" id="{7145A8F6-0C27-4A54-BBD2-D70505F611B6}"/>
                  </a:ext>
                </a:extLst>
              </p:cNvPr>
              <p:cNvSpPr>
                <a:spLocks/>
              </p:cNvSpPr>
              <p:nvPr/>
            </p:nvSpPr>
            <p:spPr bwMode="auto">
              <a:xfrm>
                <a:off x="3036" y="919"/>
                <a:ext cx="47" cy="19"/>
              </a:xfrm>
              <a:custGeom>
                <a:avLst/>
                <a:gdLst>
                  <a:gd name="T0" fmla="*/ 47 w 232"/>
                  <a:gd name="T1" fmla="*/ 11 h 96"/>
                  <a:gd name="T2" fmla="*/ 46 w 232"/>
                  <a:gd name="T3" fmla="*/ 9 h 96"/>
                  <a:gd name="T4" fmla="*/ 45 w 232"/>
                  <a:gd name="T5" fmla="*/ 8 h 96"/>
                  <a:gd name="T6" fmla="*/ 45 w 232"/>
                  <a:gd name="T7" fmla="*/ 7 h 96"/>
                  <a:gd name="T8" fmla="*/ 43 w 232"/>
                  <a:gd name="T9" fmla="*/ 5 h 96"/>
                  <a:gd name="T10" fmla="*/ 40 w 232"/>
                  <a:gd name="T11" fmla="*/ 4 h 96"/>
                  <a:gd name="T12" fmla="*/ 38 w 232"/>
                  <a:gd name="T13" fmla="*/ 3 h 96"/>
                  <a:gd name="T14" fmla="*/ 34 w 232"/>
                  <a:gd name="T15" fmla="*/ 2 h 96"/>
                  <a:gd name="T16" fmla="*/ 31 w 232"/>
                  <a:gd name="T17" fmla="*/ 1 h 96"/>
                  <a:gd name="T18" fmla="*/ 28 w 232"/>
                  <a:gd name="T19" fmla="*/ 1 h 96"/>
                  <a:gd name="T20" fmla="*/ 24 w 232"/>
                  <a:gd name="T21" fmla="*/ 0 h 96"/>
                  <a:gd name="T22" fmla="*/ 20 w 232"/>
                  <a:gd name="T23" fmla="*/ 0 h 96"/>
                  <a:gd name="T24" fmla="*/ 16 w 232"/>
                  <a:gd name="T25" fmla="*/ 0 h 96"/>
                  <a:gd name="T26" fmla="*/ 13 w 232"/>
                  <a:gd name="T27" fmla="*/ 1 h 96"/>
                  <a:gd name="T28" fmla="*/ 10 w 232"/>
                  <a:gd name="T29" fmla="*/ 2 h 96"/>
                  <a:gd name="T30" fmla="*/ 7 w 232"/>
                  <a:gd name="T31" fmla="*/ 2 h 96"/>
                  <a:gd name="T32" fmla="*/ 5 w 232"/>
                  <a:gd name="T33" fmla="*/ 3 h 96"/>
                  <a:gd name="T34" fmla="*/ 3 w 232"/>
                  <a:gd name="T35" fmla="*/ 4 h 96"/>
                  <a:gd name="T36" fmla="*/ 1 w 232"/>
                  <a:gd name="T37" fmla="*/ 5 h 96"/>
                  <a:gd name="T38" fmla="*/ 0 w 232"/>
                  <a:gd name="T39" fmla="*/ 7 h 96"/>
                  <a:gd name="T40" fmla="*/ 0 w 232"/>
                  <a:gd name="T41" fmla="*/ 8 h 96"/>
                  <a:gd name="T42" fmla="*/ 0 w 232"/>
                  <a:gd name="T43" fmla="*/ 10 h 96"/>
                  <a:gd name="T44" fmla="*/ 1 w 232"/>
                  <a:gd name="T45" fmla="*/ 11 h 96"/>
                  <a:gd name="T46" fmla="*/ 3 w 232"/>
                  <a:gd name="T47" fmla="*/ 12 h 96"/>
                  <a:gd name="T48" fmla="*/ 4 w 232"/>
                  <a:gd name="T49" fmla="*/ 14 h 96"/>
                  <a:gd name="T50" fmla="*/ 6 w 232"/>
                  <a:gd name="T51" fmla="*/ 15 h 96"/>
                  <a:gd name="T52" fmla="*/ 9 w 232"/>
                  <a:gd name="T53" fmla="*/ 16 h 96"/>
                  <a:gd name="T54" fmla="*/ 12 w 232"/>
                  <a:gd name="T55" fmla="*/ 17 h 96"/>
                  <a:gd name="T56" fmla="*/ 15 w 232"/>
                  <a:gd name="T57" fmla="*/ 18 h 96"/>
                  <a:gd name="T58" fmla="*/ 19 w 232"/>
                  <a:gd name="T59" fmla="*/ 18 h 96"/>
                  <a:gd name="T60" fmla="*/ 23 w 232"/>
                  <a:gd name="T61" fmla="*/ 19 h 96"/>
                  <a:gd name="T62" fmla="*/ 27 w 232"/>
                  <a:gd name="T63" fmla="*/ 19 h 96"/>
                  <a:gd name="T64" fmla="*/ 30 w 232"/>
                  <a:gd name="T65" fmla="*/ 19 h 96"/>
                  <a:gd name="T66" fmla="*/ 34 w 232"/>
                  <a:gd name="T67" fmla="*/ 18 h 96"/>
                  <a:gd name="T68" fmla="*/ 37 w 232"/>
                  <a:gd name="T69" fmla="*/ 17 h 96"/>
                  <a:gd name="T70" fmla="*/ 40 w 232"/>
                  <a:gd name="T71" fmla="*/ 17 h 96"/>
                  <a:gd name="T72" fmla="*/ 42 w 232"/>
                  <a:gd name="T73" fmla="*/ 16 h 96"/>
                  <a:gd name="T74" fmla="*/ 44 w 232"/>
                  <a:gd name="T75" fmla="*/ 15 h 96"/>
                  <a:gd name="T76" fmla="*/ 45 w 232"/>
                  <a:gd name="T77" fmla="*/ 14 h 96"/>
                  <a:gd name="T78" fmla="*/ 46 w 232"/>
                  <a:gd name="T79" fmla="*/ 12 h 96"/>
                  <a:gd name="T80" fmla="*/ 47 w 232"/>
                  <a:gd name="T81" fmla="*/ 11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32"/>
                  <a:gd name="T124" fmla="*/ 0 h 96"/>
                  <a:gd name="T125" fmla="*/ 232 w 232"/>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32" h="96">
                    <a:moveTo>
                      <a:pt x="232" y="54"/>
                    </a:moveTo>
                    <a:lnTo>
                      <a:pt x="229" y="46"/>
                    </a:lnTo>
                    <a:lnTo>
                      <a:pt x="224" y="38"/>
                    </a:lnTo>
                    <a:lnTo>
                      <a:pt x="220" y="33"/>
                    </a:lnTo>
                    <a:lnTo>
                      <a:pt x="211" y="25"/>
                    </a:lnTo>
                    <a:lnTo>
                      <a:pt x="199" y="22"/>
                    </a:lnTo>
                    <a:lnTo>
                      <a:pt x="187" y="13"/>
                    </a:lnTo>
                    <a:lnTo>
                      <a:pt x="170" y="9"/>
                    </a:lnTo>
                    <a:lnTo>
                      <a:pt x="153" y="4"/>
                    </a:lnTo>
                    <a:lnTo>
                      <a:pt x="137" y="4"/>
                    </a:lnTo>
                    <a:lnTo>
                      <a:pt x="116" y="0"/>
                    </a:lnTo>
                    <a:lnTo>
                      <a:pt x="99" y="0"/>
                    </a:lnTo>
                    <a:lnTo>
                      <a:pt x="79" y="0"/>
                    </a:lnTo>
                    <a:lnTo>
                      <a:pt x="62" y="4"/>
                    </a:lnTo>
                    <a:lnTo>
                      <a:pt x="49" y="9"/>
                    </a:lnTo>
                    <a:lnTo>
                      <a:pt x="33" y="9"/>
                    </a:lnTo>
                    <a:lnTo>
                      <a:pt x="25" y="17"/>
                    </a:lnTo>
                    <a:lnTo>
                      <a:pt x="13" y="22"/>
                    </a:lnTo>
                    <a:lnTo>
                      <a:pt x="4" y="25"/>
                    </a:lnTo>
                    <a:lnTo>
                      <a:pt x="0" y="33"/>
                    </a:lnTo>
                    <a:lnTo>
                      <a:pt x="0" y="42"/>
                    </a:lnTo>
                    <a:lnTo>
                      <a:pt x="0" y="51"/>
                    </a:lnTo>
                    <a:lnTo>
                      <a:pt x="4" y="58"/>
                    </a:lnTo>
                    <a:lnTo>
                      <a:pt x="13" y="63"/>
                    </a:lnTo>
                    <a:lnTo>
                      <a:pt x="20" y="71"/>
                    </a:lnTo>
                    <a:lnTo>
                      <a:pt x="29" y="76"/>
                    </a:lnTo>
                    <a:lnTo>
                      <a:pt x="45" y="83"/>
                    </a:lnTo>
                    <a:lnTo>
                      <a:pt x="58" y="87"/>
                    </a:lnTo>
                    <a:lnTo>
                      <a:pt x="74" y="92"/>
                    </a:lnTo>
                    <a:lnTo>
                      <a:pt x="96" y="92"/>
                    </a:lnTo>
                    <a:lnTo>
                      <a:pt x="112" y="96"/>
                    </a:lnTo>
                    <a:lnTo>
                      <a:pt x="133" y="96"/>
                    </a:lnTo>
                    <a:lnTo>
                      <a:pt x="150" y="96"/>
                    </a:lnTo>
                    <a:lnTo>
                      <a:pt x="166" y="92"/>
                    </a:lnTo>
                    <a:lnTo>
                      <a:pt x="182" y="87"/>
                    </a:lnTo>
                    <a:lnTo>
                      <a:pt x="195" y="87"/>
                    </a:lnTo>
                    <a:lnTo>
                      <a:pt x="207" y="79"/>
                    </a:lnTo>
                    <a:lnTo>
                      <a:pt x="216" y="76"/>
                    </a:lnTo>
                    <a:lnTo>
                      <a:pt x="224" y="71"/>
                    </a:lnTo>
                    <a:lnTo>
                      <a:pt x="229" y="63"/>
                    </a:lnTo>
                    <a:lnTo>
                      <a:pt x="232" y="54"/>
                    </a:lnTo>
                    <a:close/>
                  </a:path>
                </a:pathLst>
              </a:custGeom>
              <a:solidFill>
                <a:srgbClr val="F7D86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77" name="Freeform 281">
                <a:extLst>
                  <a:ext uri="{FF2B5EF4-FFF2-40B4-BE49-F238E27FC236}">
                    <a16:creationId xmlns:a16="http://schemas.microsoft.com/office/drawing/2014/main" id="{EEF07F8D-6662-4F15-B945-04A7A9F780F2}"/>
                  </a:ext>
                </a:extLst>
              </p:cNvPr>
              <p:cNvSpPr>
                <a:spLocks/>
              </p:cNvSpPr>
              <p:nvPr/>
            </p:nvSpPr>
            <p:spPr bwMode="auto">
              <a:xfrm>
                <a:off x="3039" y="919"/>
                <a:ext cx="37" cy="15"/>
              </a:xfrm>
              <a:custGeom>
                <a:avLst/>
                <a:gdLst>
                  <a:gd name="T0" fmla="*/ 19 w 183"/>
                  <a:gd name="T1" fmla="*/ 15 h 75"/>
                  <a:gd name="T2" fmla="*/ 21 w 183"/>
                  <a:gd name="T3" fmla="*/ 15 h 75"/>
                  <a:gd name="T4" fmla="*/ 24 w 183"/>
                  <a:gd name="T5" fmla="*/ 15 h 75"/>
                  <a:gd name="T6" fmla="*/ 27 w 183"/>
                  <a:gd name="T7" fmla="*/ 15 h 75"/>
                  <a:gd name="T8" fmla="*/ 30 w 183"/>
                  <a:gd name="T9" fmla="*/ 14 h 75"/>
                  <a:gd name="T10" fmla="*/ 32 w 183"/>
                  <a:gd name="T11" fmla="*/ 13 h 75"/>
                  <a:gd name="T12" fmla="*/ 34 w 183"/>
                  <a:gd name="T13" fmla="*/ 13 h 75"/>
                  <a:gd name="T14" fmla="*/ 35 w 183"/>
                  <a:gd name="T15" fmla="*/ 12 h 75"/>
                  <a:gd name="T16" fmla="*/ 36 w 183"/>
                  <a:gd name="T17" fmla="*/ 11 h 75"/>
                  <a:gd name="T18" fmla="*/ 37 w 183"/>
                  <a:gd name="T19" fmla="*/ 10 h 75"/>
                  <a:gd name="T20" fmla="*/ 37 w 183"/>
                  <a:gd name="T21" fmla="*/ 9 h 75"/>
                  <a:gd name="T22" fmla="*/ 37 w 183"/>
                  <a:gd name="T23" fmla="*/ 8 h 75"/>
                  <a:gd name="T24" fmla="*/ 36 w 183"/>
                  <a:gd name="T25" fmla="*/ 7 h 75"/>
                  <a:gd name="T26" fmla="*/ 35 w 183"/>
                  <a:gd name="T27" fmla="*/ 5 h 75"/>
                  <a:gd name="T28" fmla="*/ 34 w 183"/>
                  <a:gd name="T29" fmla="*/ 4 h 75"/>
                  <a:gd name="T30" fmla="*/ 32 w 183"/>
                  <a:gd name="T31" fmla="*/ 4 h 75"/>
                  <a:gd name="T32" fmla="*/ 30 w 183"/>
                  <a:gd name="T33" fmla="*/ 3 h 75"/>
                  <a:gd name="T34" fmla="*/ 28 w 183"/>
                  <a:gd name="T35" fmla="*/ 2 h 75"/>
                  <a:gd name="T36" fmla="*/ 25 w 183"/>
                  <a:gd name="T37" fmla="*/ 1 h 75"/>
                  <a:gd name="T38" fmla="*/ 22 w 183"/>
                  <a:gd name="T39" fmla="*/ 1 h 75"/>
                  <a:gd name="T40" fmla="*/ 19 w 183"/>
                  <a:gd name="T41" fmla="*/ 1 h 75"/>
                  <a:gd name="T42" fmla="*/ 16 w 183"/>
                  <a:gd name="T43" fmla="*/ 0 h 75"/>
                  <a:gd name="T44" fmla="*/ 14 w 183"/>
                  <a:gd name="T45" fmla="*/ 1 h 75"/>
                  <a:gd name="T46" fmla="*/ 11 w 183"/>
                  <a:gd name="T47" fmla="*/ 1 h 75"/>
                  <a:gd name="T48" fmla="*/ 8 w 183"/>
                  <a:gd name="T49" fmla="*/ 2 h 75"/>
                  <a:gd name="T50" fmla="*/ 6 w 183"/>
                  <a:gd name="T51" fmla="*/ 2 h 75"/>
                  <a:gd name="T52" fmla="*/ 4 w 183"/>
                  <a:gd name="T53" fmla="*/ 3 h 75"/>
                  <a:gd name="T54" fmla="*/ 3 w 183"/>
                  <a:gd name="T55" fmla="*/ 4 h 75"/>
                  <a:gd name="T56" fmla="*/ 2 w 183"/>
                  <a:gd name="T57" fmla="*/ 4 h 75"/>
                  <a:gd name="T58" fmla="*/ 1 w 183"/>
                  <a:gd name="T59" fmla="*/ 6 h 75"/>
                  <a:gd name="T60" fmla="*/ 0 w 183"/>
                  <a:gd name="T61" fmla="*/ 7 h 75"/>
                  <a:gd name="T62" fmla="*/ 1 w 183"/>
                  <a:gd name="T63" fmla="*/ 8 h 75"/>
                  <a:gd name="T64" fmla="*/ 1 w 183"/>
                  <a:gd name="T65" fmla="*/ 9 h 75"/>
                  <a:gd name="T66" fmla="*/ 3 w 183"/>
                  <a:gd name="T67" fmla="*/ 10 h 75"/>
                  <a:gd name="T68" fmla="*/ 3 w 183"/>
                  <a:gd name="T69" fmla="*/ 12 h 75"/>
                  <a:gd name="T70" fmla="*/ 5 w 183"/>
                  <a:gd name="T71" fmla="*/ 13 h 75"/>
                  <a:gd name="T72" fmla="*/ 8 w 183"/>
                  <a:gd name="T73" fmla="*/ 13 h 75"/>
                  <a:gd name="T74" fmla="*/ 10 w 183"/>
                  <a:gd name="T75" fmla="*/ 14 h 75"/>
                  <a:gd name="T76" fmla="*/ 13 w 183"/>
                  <a:gd name="T77" fmla="*/ 14 h 75"/>
                  <a:gd name="T78" fmla="*/ 15 w 183"/>
                  <a:gd name="T79" fmla="*/ 15 h 75"/>
                  <a:gd name="T80" fmla="*/ 19 w 183"/>
                  <a:gd name="T81" fmla="*/ 15 h 7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3"/>
                  <a:gd name="T124" fmla="*/ 0 h 75"/>
                  <a:gd name="T125" fmla="*/ 183 w 183"/>
                  <a:gd name="T126" fmla="*/ 75 h 7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3" h="75">
                    <a:moveTo>
                      <a:pt x="92" y="75"/>
                    </a:moveTo>
                    <a:lnTo>
                      <a:pt x="105" y="75"/>
                    </a:lnTo>
                    <a:lnTo>
                      <a:pt x="121" y="75"/>
                    </a:lnTo>
                    <a:lnTo>
                      <a:pt x="134" y="75"/>
                    </a:lnTo>
                    <a:lnTo>
                      <a:pt x="146" y="72"/>
                    </a:lnTo>
                    <a:lnTo>
                      <a:pt x="159" y="67"/>
                    </a:lnTo>
                    <a:lnTo>
                      <a:pt x="166" y="67"/>
                    </a:lnTo>
                    <a:lnTo>
                      <a:pt x="175" y="59"/>
                    </a:lnTo>
                    <a:lnTo>
                      <a:pt x="179" y="54"/>
                    </a:lnTo>
                    <a:lnTo>
                      <a:pt x="183" y="50"/>
                    </a:lnTo>
                    <a:lnTo>
                      <a:pt x="183" y="47"/>
                    </a:lnTo>
                    <a:lnTo>
                      <a:pt x="183" y="38"/>
                    </a:lnTo>
                    <a:lnTo>
                      <a:pt x="179" y="34"/>
                    </a:lnTo>
                    <a:lnTo>
                      <a:pt x="175" y="25"/>
                    </a:lnTo>
                    <a:lnTo>
                      <a:pt x="166" y="21"/>
                    </a:lnTo>
                    <a:lnTo>
                      <a:pt x="159" y="18"/>
                    </a:lnTo>
                    <a:lnTo>
                      <a:pt x="150" y="13"/>
                    </a:lnTo>
                    <a:lnTo>
                      <a:pt x="137" y="9"/>
                    </a:lnTo>
                    <a:lnTo>
                      <a:pt x="125" y="5"/>
                    </a:lnTo>
                    <a:lnTo>
                      <a:pt x="108" y="5"/>
                    </a:lnTo>
                    <a:lnTo>
                      <a:pt x="96" y="5"/>
                    </a:lnTo>
                    <a:lnTo>
                      <a:pt x="80" y="0"/>
                    </a:lnTo>
                    <a:lnTo>
                      <a:pt x="67" y="5"/>
                    </a:lnTo>
                    <a:lnTo>
                      <a:pt x="54" y="5"/>
                    </a:lnTo>
                    <a:lnTo>
                      <a:pt x="42" y="9"/>
                    </a:lnTo>
                    <a:lnTo>
                      <a:pt x="29" y="9"/>
                    </a:lnTo>
                    <a:lnTo>
                      <a:pt x="22" y="13"/>
                    </a:lnTo>
                    <a:lnTo>
                      <a:pt x="13" y="18"/>
                    </a:lnTo>
                    <a:lnTo>
                      <a:pt x="9" y="21"/>
                    </a:lnTo>
                    <a:lnTo>
                      <a:pt x="4" y="29"/>
                    </a:lnTo>
                    <a:lnTo>
                      <a:pt x="0" y="34"/>
                    </a:lnTo>
                    <a:lnTo>
                      <a:pt x="4" y="42"/>
                    </a:lnTo>
                    <a:lnTo>
                      <a:pt x="4" y="47"/>
                    </a:lnTo>
                    <a:lnTo>
                      <a:pt x="13" y="50"/>
                    </a:lnTo>
                    <a:lnTo>
                      <a:pt x="17" y="59"/>
                    </a:lnTo>
                    <a:lnTo>
                      <a:pt x="26" y="63"/>
                    </a:lnTo>
                    <a:lnTo>
                      <a:pt x="38" y="67"/>
                    </a:lnTo>
                    <a:lnTo>
                      <a:pt x="51" y="72"/>
                    </a:lnTo>
                    <a:lnTo>
                      <a:pt x="63" y="72"/>
                    </a:lnTo>
                    <a:lnTo>
                      <a:pt x="76" y="75"/>
                    </a:lnTo>
                    <a:lnTo>
                      <a:pt x="92" y="75"/>
                    </a:lnTo>
                    <a:close/>
                  </a:path>
                </a:pathLst>
              </a:custGeom>
              <a:solidFill>
                <a:srgbClr val="F8DF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78" name="Freeform 282">
                <a:extLst>
                  <a:ext uri="{FF2B5EF4-FFF2-40B4-BE49-F238E27FC236}">
                    <a16:creationId xmlns:a16="http://schemas.microsoft.com/office/drawing/2014/main" id="{641F693E-108A-4535-9DED-3115962076AD}"/>
                  </a:ext>
                </a:extLst>
              </p:cNvPr>
              <p:cNvSpPr>
                <a:spLocks/>
              </p:cNvSpPr>
              <p:nvPr/>
            </p:nvSpPr>
            <p:spPr bwMode="auto">
              <a:xfrm>
                <a:off x="2992" y="940"/>
                <a:ext cx="173" cy="41"/>
              </a:xfrm>
              <a:custGeom>
                <a:avLst/>
                <a:gdLst>
                  <a:gd name="T0" fmla="*/ 171 w 863"/>
                  <a:gd name="T1" fmla="*/ 0 h 204"/>
                  <a:gd name="T2" fmla="*/ 171 w 863"/>
                  <a:gd name="T3" fmla="*/ 1 h 204"/>
                  <a:gd name="T4" fmla="*/ 171 w 863"/>
                  <a:gd name="T5" fmla="*/ 2 h 204"/>
                  <a:gd name="T6" fmla="*/ 171 w 863"/>
                  <a:gd name="T7" fmla="*/ 3 h 204"/>
                  <a:gd name="T8" fmla="*/ 169 w 863"/>
                  <a:gd name="T9" fmla="*/ 8 h 204"/>
                  <a:gd name="T10" fmla="*/ 166 w 863"/>
                  <a:gd name="T11" fmla="*/ 13 h 204"/>
                  <a:gd name="T12" fmla="*/ 160 w 863"/>
                  <a:gd name="T13" fmla="*/ 17 h 204"/>
                  <a:gd name="T14" fmla="*/ 152 w 863"/>
                  <a:gd name="T15" fmla="*/ 22 h 204"/>
                  <a:gd name="T16" fmla="*/ 143 w 863"/>
                  <a:gd name="T17" fmla="*/ 25 h 204"/>
                  <a:gd name="T18" fmla="*/ 133 w 863"/>
                  <a:gd name="T19" fmla="*/ 28 h 204"/>
                  <a:gd name="T20" fmla="*/ 121 w 863"/>
                  <a:gd name="T21" fmla="*/ 30 h 204"/>
                  <a:gd name="T22" fmla="*/ 109 w 863"/>
                  <a:gd name="T23" fmla="*/ 31 h 204"/>
                  <a:gd name="T24" fmla="*/ 96 w 863"/>
                  <a:gd name="T25" fmla="*/ 32 h 204"/>
                  <a:gd name="T26" fmla="*/ 82 w 863"/>
                  <a:gd name="T27" fmla="*/ 31 h 204"/>
                  <a:gd name="T28" fmla="*/ 69 w 863"/>
                  <a:gd name="T29" fmla="*/ 30 h 204"/>
                  <a:gd name="T30" fmla="*/ 58 w 863"/>
                  <a:gd name="T31" fmla="*/ 28 h 204"/>
                  <a:gd name="T32" fmla="*/ 47 w 863"/>
                  <a:gd name="T33" fmla="*/ 26 h 204"/>
                  <a:gd name="T34" fmla="*/ 38 w 863"/>
                  <a:gd name="T35" fmla="*/ 23 h 204"/>
                  <a:gd name="T36" fmla="*/ 29 w 863"/>
                  <a:gd name="T37" fmla="*/ 20 h 204"/>
                  <a:gd name="T38" fmla="*/ 21 w 863"/>
                  <a:gd name="T39" fmla="*/ 17 h 204"/>
                  <a:gd name="T40" fmla="*/ 14 w 863"/>
                  <a:gd name="T41" fmla="*/ 13 h 204"/>
                  <a:gd name="T42" fmla="*/ 8 w 863"/>
                  <a:gd name="T43" fmla="*/ 8 h 204"/>
                  <a:gd name="T44" fmla="*/ 3 w 863"/>
                  <a:gd name="T45" fmla="*/ 4 h 204"/>
                  <a:gd name="T46" fmla="*/ 0 w 863"/>
                  <a:gd name="T47" fmla="*/ 0 h 204"/>
                  <a:gd name="T48" fmla="*/ 2 w 863"/>
                  <a:gd name="T49" fmla="*/ 6 h 204"/>
                  <a:gd name="T50" fmla="*/ 5 w 863"/>
                  <a:gd name="T51" fmla="*/ 11 h 204"/>
                  <a:gd name="T52" fmla="*/ 10 w 863"/>
                  <a:gd name="T53" fmla="*/ 17 h 204"/>
                  <a:gd name="T54" fmla="*/ 17 w 863"/>
                  <a:gd name="T55" fmla="*/ 22 h 204"/>
                  <a:gd name="T56" fmla="*/ 26 w 863"/>
                  <a:gd name="T57" fmla="*/ 26 h 204"/>
                  <a:gd name="T58" fmla="*/ 36 w 863"/>
                  <a:gd name="T59" fmla="*/ 30 h 204"/>
                  <a:gd name="T60" fmla="*/ 47 w 863"/>
                  <a:gd name="T61" fmla="*/ 34 h 204"/>
                  <a:gd name="T62" fmla="*/ 58 w 863"/>
                  <a:gd name="T63" fmla="*/ 37 h 204"/>
                  <a:gd name="T64" fmla="*/ 72 w 863"/>
                  <a:gd name="T65" fmla="*/ 39 h 204"/>
                  <a:gd name="T66" fmla="*/ 85 w 863"/>
                  <a:gd name="T67" fmla="*/ 41 h 204"/>
                  <a:gd name="T68" fmla="*/ 99 w 863"/>
                  <a:gd name="T69" fmla="*/ 41 h 204"/>
                  <a:gd name="T70" fmla="*/ 112 w 863"/>
                  <a:gd name="T71" fmla="*/ 40 h 204"/>
                  <a:gd name="T72" fmla="*/ 125 w 863"/>
                  <a:gd name="T73" fmla="*/ 39 h 204"/>
                  <a:gd name="T74" fmla="*/ 137 w 863"/>
                  <a:gd name="T75" fmla="*/ 37 h 204"/>
                  <a:gd name="T76" fmla="*/ 146 w 863"/>
                  <a:gd name="T77" fmla="*/ 33 h 204"/>
                  <a:gd name="T78" fmla="*/ 156 w 863"/>
                  <a:gd name="T79" fmla="*/ 30 h 204"/>
                  <a:gd name="T80" fmla="*/ 163 w 863"/>
                  <a:gd name="T81" fmla="*/ 26 h 204"/>
                  <a:gd name="T82" fmla="*/ 168 w 863"/>
                  <a:gd name="T83" fmla="*/ 22 h 204"/>
                  <a:gd name="T84" fmla="*/ 172 w 863"/>
                  <a:gd name="T85" fmla="*/ 16 h 204"/>
                  <a:gd name="T86" fmla="*/ 173 w 863"/>
                  <a:gd name="T87" fmla="*/ 11 h 204"/>
                  <a:gd name="T88" fmla="*/ 173 w 863"/>
                  <a:gd name="T89" fmla="*/ 9 h 204"/>
                  <a:gd name="T90" fmla="*/ 173 w 863"/>
                  <a:gd name="T91" fmla="*/ 8 h 204"/>
                  <a:gd name="T92" fmla="*/ 173 w 863"/>
                  <a:gd name="T93" fmla="*/ 8 h 204"/>
                  <a:gd name="T94" fmla="*/ 173 w 863"/>
                  <a:gd name="T95" fmla="*/ 7 h 204"/>
                  <a:gd name="T96" fmla="*/ 173 w 863"/>
                  <a:gd name="T97" fmla="*/ 5 h 204"/>
                  <a:gd name="T98" fmla="*/ 172 w 863"/>
                  <a:gd name="T99" fmla="*/ 4 h 204"/>
                  <a:gd name="T100" fmla="*/ 172 w 863"/>
                  <a:gd name="T101" fmla="*/ 3 h 204"/>
                  <a:gd name="T102" fmla="*/ 172 w 863"/>
                  <a:gd name="T103" fmla="*/ 3 h 204"/>
                  <a:gd name="T104" fmla="*/ 171 w 863"/>
                  <a:gd name="T105" fmla="*/ 1 h 204"/>
                  <a:gd name="T106" fmla="*/ 171 w 863"/>
                  <a:gd name="T107" fmla="*/ 0 h 20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63"/>
                  <a:gd name="T163" fmla="*/ 0 h 204"/>
                  <a:gd name="T164" fmla="*/ 863 w 863"/>
                  <a:gd name="T165" fmla="*/ 204 h 20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63" h="204">
                    <a:moveTo>
                      <a:pt x="851" y="0"/>
                    </a:moveTo>
                    <a:lnTo>
                      <a:pt x="851" y="4"/>
                    </a:lnTo>
                    <a:lnTo>
                      <a:pt x="851" y="9"/>
                    </a:lnTo>
                    <a:lnTo>
                      <a:pt x="851" y="13"/>
                    </a:lnTo>
                    <a:lnTo>
                      <a:pt x="843" y="42"/>
                    </a:lnTo>
                    <a:lnTo>
                      <a:pt x="826" y="67"/>
                    </a:lnTo>
                    <a:lnTo>
                      <a:pt x="797" y="87"/>
                    </a:lnTo>
                    <a:lnTo>
                      <a:pt x="759" y="108"/>
                    </a:lnTo>
                    <a:lnTo>
                      <a:pt x="714" y="125"/>
                    </a:lnTo>
                    <a:lnTo>
                      <a:pt x="665" y="137"/>
                    </a:lnTo>
                    <a:lnTo>
                      <a:pt x="606" y="150"/>
                    </a:lnTo>
                    <a:lnTo>
                      <a:pt x="544" y="154"/>
                    </a:lnTo>
                    <a:lnTo>
                      <a:pt x="478" y="159"/>
                    </a:lnTo>
                    <a:lnTo>
                      <a:pt x="407" y="154"/>
                    </a:lnTo>
                    <a:lnTo>
                      <a:pt x="344" y="150"/>
                    </a:lnTo>
                    <a:lnTo>
                      <a:pt x="290" y="141"/>
                    </a:lnTo>
                    <a:lnTo>
                      <a:pt x="236" y="129"/>
                    </a:lnTo>
                    <a:lnTo>
                      <a:pt x="191" y="116"/>
                    </a:lnTo>
                    <a:lnTo>
                      <a:pt x="145" y="100"/>
                    </a:lnTo>
                    <a:lnTo>
                      <a:pt x="103" y="83"/>
                    </a:lnTo>
                    <a:lnTo>
                      <a:pt x="71" y="63"/>
                    </a:lnTo>
                    <a:lnTo>
                      <a:pt x="42" y="42"/>
                    </a:lnTo>
                    <a:lnTo>
                      <a:pt x="17" y="22"/>
                    </a:lnTo>
                    <a:lnTo>
                      <a:pt x="0" y="0"/>
                    </a:lnTo>
                    <a:lnTo>
                      <a:pt x="8" y="29"/>
                    </a:lnTo>
                    <a:lnTo>
                      <a:pt x="24" y="54"/>
                    </a:lnTo>
                    <a:lnTo>
                      <a:pt x="49" y="83"/>
                    </a:lnTo>
                    <a:lnTo>
                      <a:pt x="87" y="108"/>
                    </a:lnTo>
                    <a:lnTo>
                      <a:pt x="128" y="129"/>
                    </a:lnTo>
                    <a:lnTo>
                      <a:pt x="179" y="150"/>
                    </a:lnTo>
                    <a:lnTo>
                      <a:pt x="233" y="170"/>
                    </a:lnTo>
                    <a:lnTo>
                      <a:pt x="290" y="183"/>
                    </a:lnTo>
                    <a:lnTo>
                      <a:pt x="357" y="195"/>
                    </a:lnTo>
                    <a:lnTo>
                      <a:pt x="424" y="204"/>
                    </a:lnTo>
                    <a:lnTo>
                      <a:pt x="494" y="204"/>
                    </a:lnTo>
                    <a:lnTo>
                      <a:pt x="560" y="200"/>
                    </a:lnTo>
                    <a:lnTo>
                      <a:pt x="622" y="195"/>
                    </a:lnTo>
                    <a:lnTo>
                      <a:pt x="681" y="183"/>
                    </a:lnTo>
                    <a:lnTo>
                      <a:pt x="730" y="166"/>
                    </a:lnTo>
                    <a:lnTo>
                      <a:pt x="776" y="150"/>
                    </a:lnTo>
                    <a:lnTo>
                      <a:pt x="813" y="129"/>
                    </a:lnTo>
                    <a:lnTo>
                      <a:pt x="838" y="108"/>
                    </a:lnTo>
                    <a:lnTo>
                      <a:pt x="859" y="79"/>
                    </a:lnTo>
                    <a:lnTo>
                      <a:pt x="863" y="54"/>
                    </a:lnTo>
                    <a:lnTo>
                      <a:pt x="863" y="46"/>
                    </a:lnTo>
                    <a:lnTo>
                      <a:pt x="863" y="42"/>
                    </a:lnTo>
                    <a:lnTo>
                      <a:pt x="863" y="38"/>
                    </a:lnTo>
                    <a:lnTo>
                      <a:pt x="863" y="33"/>
                    </a:lnTo>
                    <a:lnTo>
                      <a:pt x="863" y="25"/>
                    </a:lnTo>
                    <a:lnTo>
                      <a:pt x="859" y="22"/>
                    </a:lnTo>
                    <a:lnTo>
                      <a:pt x="859" y="17"/>
                    </a:lnTo>
                    <a:lnTo>
                      <a:pt x="856" y="13"/>
                    </a:lnTo>
                    <a:lnTo>
                      <a:pt x="851" y="4"/>
                    </a:lnTo>
                    <a:lnTo>
                      <a:pt x="851" y="0"/>
                    </a:lnTo>
                    <a:close/>
                  </a:path>
                </a:pathLst>
              </a:custGeom>
              <a:solidFill>
                <a:srgbClr val="E5A5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79" name="Freeform 283">
                <a:extLst>
                  <a:ext uri="{FF2B5EF4-FFF2-40B4-BE49-F238E27FC236}">
                    <a16:creationId xmlns:a16="http://schemas.microsoft.com/office/drawing/2014/main" id="{E3392770-5F6F-4D68-AA67-540CB336D815}"/>
                  </a:ext>
                </a:extLst>
              </p:cNvPr>
              <p:cNvSpPr>
                <a:spLocks/>
              </p:cNvSpPr>
              <p:nvPr/>
            </p:nvSpPr>
            <p:spPr bwMode="auto">
              <a:xfrm>
                <a:off x="2992" y="911"/>
                <a:ext cx="173" cy="70"/>
              </a:xfrm>
              <a:custGeom>
                <a:avLst/>
                <a:gdLst>
                  <a:gd name="T0" fmla="*/ 85 w 863"/>
                  <a:gd name="T1" fmla="*/ 69 h 349"/>
                  <a:gd name="T2" fmla="*/ 99 w 863"/>
                  <a:gd name="T3" fmla="*/ 70 h 349"/>
                  <a:gd name="T4" fmla="*/ 112 w 863"/>
                  <a:gd name="T5" fmla="*/ 69 h 349"/>
                  <a:gd name="T6" fmla="*/ 125 w 863"/>
                  <a:gd name="T7" fmla="*/ 67 h 349"/>
                  <a:gd name="T8" fmla="*/ 137 w 863"/>
                  <a:gd name="T9" fmla="*/ 66 h 349"/>
                  <a:gd name="T10" fmla="*/ 146 w 863"/>
                  <a:gd name="T11" fmla="*/ 62 h 349"/>
                  <a:gd name="T12" fmla="*/ 156 w 863"/>
                  <a:gd name="T13" fmla="*/ 59 h 349"/>
                  <a:gd name="T14" fmla="*/ 163 w 863"/>
                  <a:gd name="T15" fmla="*/ 55 h 349"/>
                  <a:gd name="T16" fmla="*/ 168 w 863"/>
                  <a:gd name="T17" fmla="*/ 50 h 349"/>
                  <a:gd name="T18" fmla="*/ 172 w 863"/>
                  <a:gd name="T19" fmla="*/ 45 h 349"/>
                  <a:gd name="T20" fmla="*/ 173 w 863"/>
                  <a:gd name="T21" fmla="*/ 40 h 349"/>
                  <a:gd name="T22" fmla="*/ 172 w 863"/>
                  <a:gd name="T23" fmla="*/ 34 h 349"/>
                  <a:gd name="T24" fmla="*/ 170 w 863"/>
                  <a:gd name="T25" fmla="*/ 28 h 349"/>
                  <a:gd name="T26" fmla="*/ 165 w 863"/>
                  <a:gd name="T27" fmla="*/ 23 h 349"/>
                  <a:gd name="T28" fmla="*/ 158 w 863"/>
                  <a:gd name="T29" fmla="*/ 18 h 349"/>
                  <a:gd name="T30" fmla="*/ 149 w 863"/>
                  <a:gd name="T31" fmla="*/ 13 h 349"/>
                  <a:gd name="T32" fmla="*/ 140 w 863"/>
                  <a:gd name="T33" fmla="*/ 10 h 349"/>
                  <a:gd name="T34" fmla="*/ 128 w 863"/>
                  <a:gd name="T35" fmla="*/ 6 h 349"/>
                  <a:gd name="T36" fmla="*/ 116 w 863"/>
                  <a:gd name="T37" fmla="*/ 3 h 349"/>
                  <a:gd name="T38" fmla="*/ 102 w 863"/>
                  <a:gd name="T39" fmla="*/ 2 h 349"/>
                  <a:gd name="T40" fmla="*/ 89 w 863"/>
                  <a:gd name="T41" fmla="*/ 0 h 349"/>
                  <a:gd name="T42" fmla="*/ 75 w 863"/>
                  <a:gd name="T43" fmla="*/ 0 h 349"/>
                  <a:gd name="T44" fmla="*/ 61 w 863"/>
                  <a:gd name="T45" fmla="*/ 0 h 349"/>
                  <a:gd name="T46" fmla="*/ 48 w 863"/>
                  <a:gd name="T47" fmla="*/ 2 h 349"/>
                  <a:gd name="T48" fmla="*/ 37 w 863"/>
                  <a:gd name="T49" fmla="*/ 4 h 349"/>
                  <a:gd name="T50" fmla="*/ 26 w 863"/>
                  <a:gd name="T51" fmla="*/ 7 h 349"/>
                  <a:gd name="T52" fmla="*/ 18 w 863"/>
                  <a:gd name="T53" fmla="*/ 10 h 349"/>
                  <a:gd name="T54" fmla="*/ 11 w 863"/>
                  <a:gd name="T55" fmla="*/ 14 h 349"/>
                  <a:gd name="T56" fmla="*/ 5 w 863"/>
                  <a:gd name="T57" fmla="*/ 19 h 349"/>
                  <a:gd name="T58" fmla="*/ 2 w 863"/>
                  <a:gd name="T59" fmla="*/ 24 h 349"/>
                  <a:gd name="T60" fmla="*/ 0 w 863"/>
                  <a:gd name="T61" fmla="*/ 30 h 349"/>
                  <a:gd name="T62" fmla="*/ 1 w 863"/>
                  <a:gd name="T63" fmla="*/ 36 h 349"/>
                  <a:gd name="T64" fmla="*/ 4 w 863"/>
                  <a:gd name="T65" fmla="*/ 41 h 349"/>
                  <a:gd name="T66" fmla="*/ 9 w 863"/>
                  <a:gd name="T67" fmla="*/ 47 h 349"/>
                  <a:gd name="T68" fmla="*/ 16 w 863"/>
                  <a:gd name="T69" fmla="*/ 52 h 349"/>
                  <a:gd name="T70" fmla="*/ 24 w 863"/>
                  <a:gd name="T71" fmla="*/ 56 h 349"/>
                  <a:gd name="T72" fmla="*/ 34 w 863"/>
                  <a:gd name="T73" fmla="*/ 60 h 349"/>
                  <a:gd name="T74" fmla="*/ 45 w 863"/>
                  <a:gd name="T75" fmla="*/ 63 h 349"/>
                  <a:gd name="T76" fmla="*/ 58 w 863"/>
                  <a:gd name="T77" fmla="*/ 66 h 349"/>
                  <a:gd name="T78" fmla="*/ 71 w 863"/>
                  <a:gd name="T79" fmla="*/ 68 h 349"/>
                  <a:gd name="T80" fmla="*/ 85 w 863"/>
                  <a:gd name="T81" fmla="*/ 69 h 34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63"/>
                  <a:gd name="T124" fmla="*/ 0 h 349"/>
                  <a:gd name="T125" fmla="*/ 863 w 863"/>
                  <a:gd name="T126" fmla="*/ 349 h 34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63" h="349">
                    <a:moveTo>
                      <a:pt x="424" y="345"/>
                    </a:moveTo>
                    <a:lnTo>
                      <a:pt x="494" y="349"/>
                    </a:lnTo>
                    <a:lnTo>
                      <a:pt x="560" y="345"/>
                    </a:lnTo>
                    <a:lnTo>
                      <a:pt x="622" y="336"/>
                    </a:lnTo>
                    <a:lnTo>
                      <a:pt x="681" y="328"/>
                    </a:lnTo>
                    <a:lnTo>
                      <a:pt x="730" y="311"/>
                    </a:lnTo>
                    <a:lnTo>
                      <a:pt x="776" y="295"/>
                    </a:lnTo>
                    <a:lnTo>
                      <a:pt x="813" y="274"/>
                    </a:lnTo>
                    <a:lnTo>
                      <a:pt x="838" y="250"/>
                    </a:lnTo>
                    <a:lnTo>
                      <a:pt x="859" y="224"/>
                    </a:lnTo>
                    <a:lnTo>
                      <a:pt x="863" y="199"/>
                    </a:lnTo>
                    <a:lnTo>
                      <a:pt x="859" y="170"/>
                    </a:lnTo>
                    <a:lnTo>
                      <a:pt x="847" y="142"/>
                    </a:lnTo>
                    <a:lnTo>
                      <a:pt x="822" y="116"/>
                    </a:lnTo>
                    <a:lnTo>
                      <a:pt x="789" y="91"/>
                    </a:lnTo>
                    <a:lnTo>
                      <a:pt x="743" y="66"/>
                    </a:lnTo>
                    <a:lnTo>
                      <a:pt x="697" y="50"/>
                    </a:lnTo>
                    <a:lnTo>
                      <a:pt x="639" y="29"/>
                    </a:lnTo>
                    <a:lnTo>
                      <a:pt x="577" y="17"/>
                    </a:lnTo>
                    <a:lnTo>
                      <a:pt x="510" y="8"/>
                    </a:lnTo>
                    <a:lnTo>
                      <a:pt x="444" y="0"/>
                    </a:lnTo>
                    <a:lnTo>
                      <a:pt x="373" y="0"/>
                    </a:lnTo>
                    <a:lnTo>
                      <a:pt x="303" y="0"/>
                    </a:lnTo>
                    <a:lnTo>
                      <a:pt x="240" y="8"/>
                    </a:lnTo>
                    <a:lnTo>
                      <a:pt x="186" y="21"/>
                    </a:lnTo>
                    <a:lnTo>
                      <a:pt x="132" y="34"/>
                    </a:lnTo>
                    <a:lnTo>
                      <a:pt x="91" y="50"/>
                    </a:lnTo>
                    <a:lnTo>
                      <a:pt x="54" y="70"/>
                    </a:lnTo>
                    <a:lnTo>
                      <a:pt x="24" y="95"/>
                    </a:lnTo>
                    <a:lnTo>
                      <a:pt x="8" y="120"/>
                    </a:lnTo>
                    <a:lnTo>
                      <a:pt x="0" y="149"/>
                    </a:lnTo>
                    <a:lnTo>
                      <a:pt x="4" y="178"/>
                    </a:lnTo>
                    <a:lnTo>
                      <a:pt x="20" y="203"/>
                    </a:lnTo>
                    <a:lnTo>
                      <a:pt x="46" y="232"/>
                    </a:lnTo>
                    <a:lnTo>
                      <a:pt x="78" y="257"/>
                    </a:lnTo>
                    <a:lnTo>
                      <a:pt x="120" y="278"/>
                    </a:lnTo>
                    <a:lnTo>
                      <a:pt x="170" y="299"/>
                    </a:lnTo>
                    <a:lnTo>
                      <a:pt x="224" y="315"/>
                    </a:lnTo>
                    <a:lnTo>
                      <a:pt x="287" y="328"/>
                    </a:lnTo>
                    <a:lnTo>
                      <a:pt x="353" y="340"/>
                    </a:lnTo>
                    <a:lnTo>
                      <a:pt x="424" y="345"/>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380" name="Freeform 284">
                <a:extLst>
                  <a:ext uri="{FF2B5EF4-FFF2-40B4-BE49-F238E27FC236}">
                    <a16:creationId xmlns:a16="http://schemas.microsoft.com/office/drawing/2014/main" id="{681CA3B4-1F92-431C-A5B6-34CD85D4134B}"/>
                  </a:ext>
                </a:extLst>
              </p:cNvPr>
              <p:cNvSpPr>
                <a:spLocks/>
              </p:cNvSpPr>
              <p:nvPr/>
            </p:nvSpPr>
            <p:spPr bwMode="auto">
              <a:xfrm>
                <a:off x="2952" y="1222"/>
                <a:ext cx="173" cy="70"/>
              </a:xfrm>
              <a:custGeom>
                <a:avLst/>
                <a:gdLst>
                  <a:gd name="T0" fmla="*/ 88 w 864"/>
                  <a:gd name="T1" fmla="*/ 70 h 349"/>
                  <a:gd name="T2" fmla="*/ 102 w 864"/>
                  <a:gd name="T3" fmla="*/ 68 h 349"/>
                  <a:gd name="T4" fmla="*/ 115 w 864"/>
                  <a:gd name="T5" fmla="*/ 67 h 349"/>
                  <a:gd name="T6" fmla="*/ 128 w 864"/>
                  <a:gd name="T7" fmla="*/ 64 h 349"/>
                  <a:gd name="T8" fmla="*/ 139 w 864"/>
                  <a:gd name="T9" fmla="*/ 61 h 349"/>
                  <a:gd name="T10" fmla="*/ 149 w 864"/>
                  <a:gd name="T11" fmla="*/ 57 h 349"/>
                  <a:gd name="T12" fmla="*/ 158 w 864"/>
                  <a:gd name="T13" fmla="*/ 52 h 349"/>
                  <a:gd name="T14" fmla="*/ 164 w 864"/>
                  <a:gd name="T15" fmla="*/ 48 h 349"/>
                  <a:gd name="T16" fmla="*/ 169 w 864"/>
                  <a:gd name="T17" fmla="*/ 42 h 349"/>
                  <a:gd name="T18" fmla="*/ 172 w 864"/>
                  <a:gd name="T19" fmla="*/ 37 h 349"/>
                  <a:gd name="T20" fmla="*/ 173 w 864"/>
                  <a:gd name="T21" fmla="*/ 31 h 349"/>
                  <a:gd name="T22" fmla="*/ 172 w 864"/>
                  <a:gd name="T23" fmla="*/ 25 h 349"/>
                  <a:gd name="T24" fmla="*/ 168 w 864"/>
                  <a:gd name="T25" fmla="*/ 20 h 349"/>
                  <a:gd name="T26" fmla="*/ 163 w 864"/>
                  <a:gd name="T27" fmla="*/ 15 h 349"/>
                  <a:gd name="T28" fmla="*/ 155 w 864"/>
                  <a:gd name="T29" fmla="*/ 11 h 349"/>
                  <a:gd name="T30" fmla="*/ 146 w 864"/>
                  <a:gd name="T31" fmla="*/ 8 h 349"/>
                  <a:gd name="T32" fmla="*/ 136 w 864"/>
                  <a:gd name="T33" fmla="*/ 4 h 349"/>
                  <a:gd name="T34" fmla="*/ 125 w 864"/>
                  <a:gd name="T35" fmla="*/ 2 h 349"/>
                  <a:gd name="T36" fmla="*/ 112 w 864"/>
                  <a:gd name="T37" fmla="*/ 1 h 349"/>
                  <a:gd name="T38" fmla="*/ 99 w 864"/>
                  <a:gd name="T39" fmla="*/ 0 h 349"/>
                  <a:gd name="T40" fmla="*/ 85 w 864"/>
                  <a:gd name="T41" fmla="*/ 1 h 349"/>
                  <a:gd name="T42" fmla="*/ 71 w 864"/>
                  <a:gd name="T43" fmla="*/ 2 h 349"/>
                  <a:gd name="T44" fmla="*/ 57 w 864"/>
                  <a:gd name="T45" fmla="*/ 3 h 349"/>
                  <a:gd name="T46" fmla="*/ 45 w 864"/>
                  <a:gd name="T47" fmla="*/ 7 h 349"/>
                  <a:gd name="T48" fmla="*/ 34 w 864"/>
                  <a:gd name="T49" fmla="*/ 10 h 349"/>
                  <a:gd name="T50" fmla="*/ 24 w 864"/>
                  <a:gd name="T51" fmla="*/ 14 h 349"/>
                  <a:gd name="T52" fmla="*/ 16 w 864"/>
                  <a:gd name="T53" fmla="*/ 18 h 349"/>
                  <a:gd name="T54" fmla="*/ 9 w 864"/>
                  <a:gd name="T55" fmla="*/ 23 h 349"/>
                  <a:gd name="T56" fmla="*/ 4 w 864"/>
                  <a:gd name="T57" fmla="*/ 28 h 349"/>
                  <a:gd name="T58" fmla="*/ 1 w 864"/>
                  <a:gd name="T59" fmla="*/ 34 h 349"/>
                  <a:gd name="T60" fmla="*/ 0 w 864"/>
                  <a:gd name="T61" fmla="*/ 40 h 349"/>
                  <a:gd name="T62" fmla="*/ 2 w 864"/>
                  <a:gd name="T63" fmla="*/ 45 h 349"/>
                  <a:gd name="T64" fmla="*/ 5 w 864"/>
                  <a:gd name="T65" fmla="*/ 50 h 349"/>
                  <a:gd name="T66" fmla="*/ 11 w 864"/>
                  <a:gd name="T67" fmla="*/ 55 h 349"/>
                  <a:gd name="T68" fmla="*/ 17 w 864"/>
                  <a:gd name="T69" fmla="*/ 59 h 349"/>
                  <a:gd name="T70" fmla="*/ 27 w 864"/>
                  <a:gd name="T71" fmla="*/ 62 h 349"/>
                  <a:gd name="T72" fmla="*/ 36 w 864"/>
                  <a:gd name="T73" fmla="*/ 66 h 349"/>
                  <a:gd name="T74" fmla="*/ 48 w 864"/>
                  <a:gd name="T75" fmla="*/ 68 h 349"/>
                  <a:gd name="T76" fmla="*/ 60 w 864"/>
                  <a:gd name="T77" fmla="*/ 69 h 349"/>
                  <a:gd name="T78" fmla="*/ 74 w 864"/>
                  <a:gd name="T79" fmla="*/ 70 h 349"/>
                  <a:gd name="T80" fmla="*/ 88 w 864"/>
                  <a:gd name="T81" fmla="*/ 70 h 34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64"/>
                  <a:gd name="T124" fmla="*/ 0 h 349"/>
                  <a:gd name="T125" fmla="*/ 864 w 864"/>
                  <a:gd name="T126" fmla="*/ 349 h 34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64" h="349">
                    <a:moveTo>
                      <a:pt x="439" y="349"/>
                    </a:moveTo>
                    <a:lnTo>
                      <a:pt x="511" y="340"/>
                    </a:lnTo>
                    <a:lnTo>
                      <a:pt x="576" y="333"/>
                    </a:lnTo>
                    <a:lnTo>
                      <a:pt x="639" y="320"/>
                    </a:lnTo>
                    <a:lnTo>
                      <a:pt x="693" y="303"/>
                    </a:lnTo>
                    <a:lnTo>
                      <a:pt x="743" y="282"/>
                    </a:lnTo>
                    <a:lnTo>
                      <a:pt x="788" y="257"/>
                    </a:lnTo>
                    <a:lnTo>
                      <a:pt x="821" y="237"/>
                    </a:lnTo>
                    <a:lnTo>
                      <a:pt x="846" y="207"/>
                    </a:lnTo>
                    <a:lnTo>
                      <a:pt x="859" y="183"/>
                    </a:lnTo>
                    <a:lnTo>
                      <a:pt x="864" y="153"/>
                    </a:lnTo>
                    <a:lnTo>
                      <a:pt x="859" y="124"/>
                    </a:lnTo>
                    <a:lnTo>
                      <a:pt x="838" y="100"/>
                    </a:lnTo>
                    <a:lnTo>
                      <a:pt x="813" y="75"/>
                    </a:lnTo>
                    <a:lnTo>
                      <a:pt x="776" y="54"/>
                    </a:lnTo>
                    <a:lnTo>
                      <a:pt x="731" y="38"/>
                    </a:lnTo>
                    <a:lnTo>
                      <a:pt x="680" y="21"/>
                    </a:lnTo>
                    <a:lnTo>
                      <a:pt x="623" y="12"/>
                    </a:lnTo>
                    <a:lnTo>
                      <a:pt x="560" y="5"/>
                    </a:lnTo>
                    <a:lnTo>
                      <a:pt x="493" y="0"/>
                    </a:lnTo>
                    <a:lnTo>
                      <a:pt x="423" y="5"/>
                    </a:lnTo>
                    <a:lnTo>
                      <a:pt x="353" y="9"/>
                    </a:lnTo>
                    <a:lnTo>
                      <a:pt x="286" y="16"/>
                    </a:lnTo>
                    <a:lnTo>
                      <a:pt x="223" y="34"/>
                    </a:lnTo>
                    <a:lnTo>
                      <a:pt x="169" y="50"/>
                    </a:lnTo>
                    <a:lnTo>
                      <a:pt x="120" y="70"/>
                    </a:lnTo>
                    <a:lnTo>
                      <a:pt x="79" y="92"/>
                    </a:lnTo>
                    <a:lnTo>
                      <a:pt x="45" y="117"/>
                    </a:lnTo>
                    <a:lnTo>
                      <a:pt x="21" y="142"/>
                    </a:lnTo>
                    <a:lnTo>
                      <a:pt x="3" y="171"/>
                    </a:lnTo>
                    <a:lnTo>
                      <a:pt x="0" y="200"/>
                    </a:lnTo>
                    <a:lnTo>
                      <a:pt x="8" y="225"/>
                    </a:lnTo>
                    <a:lnTo>
                      <a:pt x="25" y="250"/>
                    </a:lnTo>
                    <a:lnTo>
                      <a:pt x="54" y="274"/>
                    </a:lnTo>
                    <a:lnTo>
                      <a:pt x="86" y="295"/>
                    </a:lnTo>
                    <a:lnTo>
                      <a:pt x="133" y="311"/>
                    </a:lnTo>
                    <a:lnTo>
                      <a:pt x="182" y="328"/>
                    </a:lnTo>
                    <a:lnTo>
                      <a:pt x="241" y="340"/>
                    </a:lnTo>
                    <a:lnTo>
                      <a:pt x="302" y="344"/>
                    </a:lnTo>
                    <a:lnTo>
                      <a:pt x="369" y="349"/>
                    </a:lnTo>
                    <a:lnTo>
                      <a:pt x="439" y="349"/>
                    </a:lnTo>
                    <a:close/>
                  </a:path>
                </a:pathLst>
              </a:custGeom>
              <a:solidFill>
                <a:srgbClr val="F2BF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81" name="Freeform 285">
                <a:extLst>
                  <a:ext uri="{FF2B5EF4-FFF2-40B4-BE49-F238E27FC236}">
                    <a16:creationId xmlns:a16="http://schemas.microsoft.com/office/drawing/2014/main" id="{8E68165E-540F-429A-AB0E-8990A7825C0D}"/>
                  </a:ext>
                </a:extLst>
              </p:cNvPr>
              <p:cNvSpPr>
                <a:spLocks/>
              </p:cNvSpPr>
              <p:nvPr/>
            </p:nvSpPr>
            <p:spPr bwMode="auto">
              <a:xfrm>
                <a:off x="2982" y="1234"/>
                <a:ext cx="87" cy="35"/>
              </a:xfrm>
              <a:custGeom>
                <a:avLst/>
                <a:gdLst>
                  <a:gd name="T0" fmla="*/ 44 w 432"/>
                  <a:gd name="T1" fmla="*/ 35 h 173"/>
                  <a:gd name="T2" fmla="*/ 52 w 432"/>
                  <a:gd name="T3" fmla="*/ 34 h 173"/>
                  <a:gd name="T4" fmla="*/ 58 w 432"/>
                  <a:gd name="T5" fmla="*/ 34 h 173"/>
                  <a:gd name="T6" fmla="*/ 64 w 432"/>
                  <a:gd name="T7" fmla="*/ 32 h 173"/>
                  <a:gd name="T8" fmla="*/ 70 w 432"/>
                  <a:gd name="T9" fmla="*/ 30 h 173"/>
                  <a:gd name="T10" fmla="*/ 75 w 432"/>
                  <a:gd name="T11" fmla="*/ 29 h 173"/>
                  <a:gd name="T12" fmla="*/ 79 w 432"/>
                  <a:gd name="T13" fmla="*/ 26 h 173"/>
                  <a:gd name="T14" fmla="*/ 83 w 432"/>
                  <a:gd name="T15" fmla="*/ 23 h 173"/>
                  <a:gd name="T16" fmla="*/ 85 w 432"/>
                  <a:gd name="T17" fmla="*/ 21 h 173"/>
                  <a:gd name="T18" fmla="*/ 87 w 432"/>
                  <a:gd name="T19" fmla="*/ 18 h 173"/>
                  <a:gd name="T20" fmla="*/ 87 w 432"/>
                  <a:gd name="T21" fmla="*/ 16 h 173"/>
                  <a:gd name="T22" fmla="*/ 87 w 432"/>
                  <a:gd name="T23" fmla="*/ 12 h 173"/>
                  <a:gd name="T24" fmla="*/ 85 w 432"/>
                  <a:gd name="T25" fmla="*/ 10 h 173"/>
                  <a:gd name="T26" fmla="*/ 82 w 432"/>
                  <a:gd name="T27" fmla="*/ 7 h 173"/>
                  <a:gd name="T28" fmla="*/ 79 w 432"/>
                  <a:gd name="T29" fmla="*/ 6 h 173"/>
                  <a:gd name="T30" fmla="*/ 74 w 432"/>
                  <a:gd name="T31" fmla="*/ 4 h 173"/>
                  <a:gd name="T32" fmla="*/ 68 w 432"/>
                  <a:gd name="T33" fmla="*/ 2 h 173"/>
                  <a:gd name="T34" fmla="*/ 63 w 432"/>
                  <a:gd name="T35" fmla="*/ 1 h 173"/>
                  <a:gd name="T36" fmla="*/ 57 w 432"/>
                  <a:gd name="T37" fmla="*/ 1 h 173"/>
                  <a:gd name="T38" fmla="*/ 50 w 432"/>
                  <a:gd name="T39" fmla="*/ 0 h 173"/>
                  <a:gd name="T40" fmla="*/ 43 w 432"/>
                  <a:gd name="T41" fmla="*/ 0 h 173"/>
                  <a:gd name="T42" fmla="*/ 36 w 432"/>
                  <a:gd name="T43" fmla="*/ 1 h 173"/>
                  <a:gd name="T44" fmla="*/ 29 w 432"/>
                  <a:gd name="T45" fmla="*/ 1 h 173"/>
                  <a:gd name="T46" fmla="*/ 23 w 432"/>
                  <a:gd name="T47" fmla="*/ 3 h 173"/>
                  <a:gd name="T48" fmla="*/ 18 w 432"/>
                  <a:gd name="T49" fmla="*/ 5 h 173"/>
                  <a:gd name="T50" fmla="*/ 13 w 432"/>
                  <a:gd name="T51" fmla="*/ 7 h 173"/>
                  <a:gd name="T52" fmla="*/ 8 w 432"/>
                  <a:gd name="T53" fmla="*/ 9 h 173"/>
                  <a:gd name="T54" fmla="*/ 5 w 432"/>
                  <a:gd name="T55" fmla="*/ 12 h 173"/>
                  <a:gd name="T56" fmla="*/ 3 w 432"/>
                  <a:gd name="T57" fmla="*/ 14 h 173"/>
                  <a:gd name="T58" fmla="*/ 1 w 432"/>
                  <a:gd name="T59" fmla="*/ 17 h 173"/>
                  <a:gd name="T60" fmla="*/ 0 w 432"/>
                  <a:gd name="T61" fmla="*/ 20 h 173"/>
                  <a:gd name="T62" fmla="*/ 1 w 432"/>
                  <a:gd name="T63" fmla="*/ 23 h 173"/>
                  <a:gd name="T64" fmla="*/ 3 w 432"/>
                  <a:gd name="T65" fmla="*/ 25 h 173"/>
                  <a:gd name="T66" fmla="*/ 6 w 432"/>
                  <a:gd name="T67" fmla="*/ 28 h 173"/>
                  <a:gd name="T68" fmla="*/ 9 w 432"/>
                  <a:gd name="T69" fmla="*/ 30 h 173"/>
                  <a:gd name="T70" fmla="*/ 13 w 432"/>
                  <a:gd name="T71" fmla="*/ 32 h 173"/>
                  <a:gd name="T72" fmla="*/ 19 w 432"/>
                  <a:gd name="T73" fmla="*/ 34 h 173"/>
                  <a:gd name="T74" fmla="*/ 24 w 432"/>
                  <a:gd name="T75" fmla="*/ 34 h 173"/>
                  <a:gd name="T76" fmla="*/ 31 w 432"/>
                  <a:gd name="T77" fmla="*/ 35 h 173"/>
                  <a:gd name="T78" fmla="*/ 38 w 432"/>
                  <a:gd name="T79" fmla="*/ 35 h 173"/>
                  <a:gd name="T80" fmla="*/ 44 w 432"/>
                  <a:gd name="T81" fmla="*/ 35 h 17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32"/>
                  <a:gd name="T124" fmla="*/ 0 h 173"/>
                  <a:gd name="T125" fmla="*/ 432 w 432"/>
                  <a:gd name="T126" fmla="*/ 173 h 17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32" h="173">
                    <a:moveTo>
                      <a:pt x="220" y="173"/>
                    </a:moveTo>
                    <a:lnTo>
                      <a:pt x="258" y="169"/>
                    </a:lnTo>
                    <a:lnTo>
                      <a:pt x="290" y="166"/>
                    </a:lnTo>
                    <a:lnTo>
                      <a:pt x="319" y="157"/>
                    </a:lnTo>
                    <a:lnTo>
                      <a:pt x="349" y="148"/>
                    </a:lnTo>
                    <a:lnTo>
                      <a:pt x="373" y="141"/>
                    </a:lnTo>
                    <a:lnTo>
                      <a:pt x="394" y="128"/>
                    </a:lnTo>
                    <a:lnTo>
                      <a:pt x="411" y="115"/>
                    </a:lnTo>
                    <a:lnTo>
                      <a:pt x="423" y="103"/>
                    </a:lnTo>
                    <a:lnTo>
                      <a:pt x="432" y="90"/>
                    </a:lnTo>
                    <a:lnTo>
                      <a:pt x="432" y="78"/>
                    </a:lnTo>
                    <a:lnTo>
                      <a:pt x="432" y="61"/>
                    </a:lnTo>
                    <a:lnTo>
                      <a:pt x="420" y="49"/>
                    </a:lnTo>
                    <a:lnTo>
                      <a:pt x="407" y="36"/>
                    </a:lnTo>
                    <a:lnTo>
                      <a:pt x="391" y="29"/>
                    </a:lnTo>
                    <a:lnTo>
                      <a:pt x="366" y="20"/>
                    </a:lnTo>
                    <a:lnTo>
                      <a:pt x="340" y="11"/>
                    </a:lnTo>
                    <a:lnTo>
                      <a:pt x="312" y="4"/>
                    </a:lnTo>
                    <a:lnTo>
                      <a:pt x="283" y="4"/>
                    </a:lnTo>
                    <a:lnTo>
                      <a:pt x="249" y="0"/>
                    </a:lnTo>
                    <a:lnTo>
                      <a:pt x="212" y="0"/>
                    </a:lnTo>
                    <a:lnTo>
                      <a:pt x="178" y="4"/>
                    </a:lnTo>
                    <a:lnTo>
                      <a:pt x="146" y="7"/>
                    </a:lnTo>
                    <a:lnTo>
                      <a:pt x="112" y="16"/>
                    </a:lnTo>
                    <a:lnTo>
                      <a:pt x="87" y="24"/>
                    </a:lnTo>
                    <a:lnTo>
                      <a:pt x="63" y="33"/>
                    </a:lnTo>
                    <a:lnTo>
                      <a:pt x="42" y="45"/>
                    </a:lnTo>
                    <a:lnTo>
                      <a:pt x="25" y="58"/>
                    </a:lnTo>
                    <a:lnTo>
                      <a:pt x="13" y="70"/>
                    </a:lnTo>
                    <a:lnTo>
                      <a:pt x="4" y="83"/>
                    </a:lnTo>
                    <a:lnTo>
                      <a:pt x="0" y="99"/>
                    </a:lnTo>
                    <a:lnTo>
                      <a:pt x="4" y="112"/>
                    </a:lnTo>
                    <a:lnTo>
                      <a:pt x="13" y="124"/>
                    </a:lnTo>
                    <a:lnTo>
                      <a:pt x="29" y="137"/>
                    </a:lnTo>
                    <a:lnTo>
                      <a:pt x="45" y="148"/>
                    </a:lnTo>
                    <a:lnTo>
                      <a:pt x="67" y="157"/>
                    </a:lnTo>
                    <a:lnTo>
                      <a:pt x="92" y="166"/>
                    </a:lnTo>
                    <a:lnTo>
                      <a:pt x="121" y="169"/>
                    </a:lnTo>
                    <a:lnTo>
                      <a:pt x="153" y="173"/>
                    </a:lnTo>
                    <a:lnTo>
                      <a:pt x="187" y="173"/>
                    </a:lnTo>
                    <a:lnTo>
                      <a:pt x="220" y="173"/>
                    </a:lnTo>
                    <a:close/>
                  </a:path>
                </a:pathLst>
              </a:custGeom>
              <a:solidFill>
                <a:srgbClr val="F2BF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82" name="Freeform 286">
                <a:extLst>
                  <a:ext uri="{FF2B5EF4-FFF2-40B4-BE49-F238E27FC236}">
                    <a16:creationId xmlns:a16="http://schemas.microsoft.com/office/drawing/2014/main" id="{39DDFD79-D735-40CC-BD4C-706CA890E030}"/>
                  </a:ext>
                </a:extLst>
              </p:cNvPr>
              <p:cNvSpPr>
                <a:spLocks/>
              </p:cNvSpPr>
              <p:nvPr/>
            </p:nvSpPr>
            <p:spPr bwMode="auto">
              <a:xfrm>
                <a:off x="2986" y="1236"/>
                <a:ext cx="77" cy="30"/>
              </a:xfrm>
              <a:custGeom>
                <a:avLst/>
                <a:gdLst>
                  <a:gd name="T0" fmla="*/ 77 w 383"/>
                  <a:gd name="T1" fmla="*/ 13 h 154"/>
                  <a:gd name="T2" fmla="*/ 76 w 383"/>
                  <a:gd name="T3" fmla="*/ 11 h 154"/>
                  <a:gd name="T4" fmla="*/ 75 w 383"/>
                  <a:gd name="T5" fmla="*/ 8 h 154"/>
                  <a:gd name="T6" fmla="*/ 72 w 383"/>
                  <a:gd name="T7" fmla="*/ 7 h 154"/>
                  <a:gd name="T8" fmla="*/ 69 w 383"/>
                  <a:gd name="T9" fmla="*/ 4 h 154"/>
                  <a:gd name="T10" fmla="*/ 65 w 383"/>
                  <a:gd name="T11" fmla="*/ 3 h 154"/>
                  <a:gd name="T12" fmla="*/ 60 w 383"/>
                  <a:gd name="T13" fmla="*/ 2 h 154"/>
                  <a:gd name="T14" fmla="*/ 55 w 383"/>
                  <a:gd name="T15" fmla="*/ 1 h 154"/>
                  <a:gd name="T16" fmla="*/ 50 w 383"/>
                  <a:gd name="T17" fmla="*/ 0 h 154"/>
                  <a:gd name="T18" fmla="*/ 43 w 383"/>
                  <a:gd name="T19" fmla="*/ 0 h 154"/>
                  <a:gd name="T20" fmla="*/ 38 w 383"/>
                  <a:gd name="T21" fmla="*/ 0 h 154"/>
                  <a:gd name="T22" fmla="*/ 31 w 383"/>
                  <a:gd name="T23" fmla="*/ 0 h 154"/>
                  <a:gd name="T24" fmla="*/ 25 w 383"/>
                  <a:gd name="T25" fmla="*/ 2 h 154"/>
                  <a:gd name="T26" fmla="*/ 20 w 383"/>
                  <a:gd name="T27" fmla="*/ 3 h 154"/>
                  <a:gd name="T28" fmla="*/ 15 w 383"/>
                  <a:gd name="T29" fmla="*/ 4 h 154"/>
                  <a:gd name="T30" fmla="*/ 11 w 383"/>
                  <a:gd name="T31" fmla="*/ 6 h 154"/>
                  <a:gd name="T32" fmla="*/ 7 w 383"/>
                  <a:gd name="T33" fmla="*/ 7 h 154"/>
                  <a:gd name="T34" fmla="*/ 4 w 383"/>
                  <a:gd name="T35" fmla="*/ 10 h 154"/>
                  <a:gd name="T36" fmla="*/ 2 w 383"/>
                  <a:gd name="T37" fmla="*/ 12 h 154"/>
                  <a:gd name="T38" fmla="*/ 0 w 383"/>
                  <a:gd name="T39" fmla="*/ 15 h 154"/>
                  <a:gd name="T40" fmla="*/ 0 w 383"/>
                  <a:gd name="T41" fmla="*/ 17 h 154"/>
                  <a:gd name="T42" fmla="*/ 1 w 383"/>
                  <a:gd name="T43" fmla="*/ 19 h 154"/>
                  <a:gd name="T44" fmla="*/ 2 w 383"/>
                  <a:gd name="T45" fmla="*/ 21 h 154"/>
                  <a:gd name="T46" fmla="*/ 4 w 383"/>
                  <a:gd name="T47" fmla="*/ 24 h 154"/>
                  <a:gd name="T48" fmla="*/ 8 w 383"/>
                  <a:gd name="T49" fmla="*/ 25 h 154"/>
                  <a:gd name="T50" fmla="*/ 12 w 383"/>
                  <a:gd name="T51" fmla="*/ 27 h 154"/>
                  <a:gd name="T52" fmla="*/ 16 w 383"/>
                  <a:gd name="T53" fmla="*/ 28 h 154"/>
                  <a:gd name="T54" fmla="*/ 22 w 383"/>
                  <a:gd name="T55" fmla="*/ 29 h 154"/>
                  <a:gd name="T56" fmla="*/ 27 w 383"/>
                  <a:gd name="T57" fmla="*/ 29 h 154"/>
                  <a:gd name="T58" fmla="*/ 33 w 383"/>
                  <a:gd name="T59" fmla="*/ 30 h 154"/>
                  <a:gd name="T60" fmla="*/ 39 w 383"/>
                  <a:gd name="T61" fmla="*/ 30 h 154"/>
                  <a:gd name="T62" fmla="*/ 45 w 383"/>
                  <a:gd name="T63" fmla="*/ 29 h 154"/>
                  <a:gd name="T64" fmla="*/ 51 w 383"/>
                  <a:gd name="T65" fmla="*/ 28 h 154"/>
                  <a:gd name="T66" fmla="*/ 57 w 383"/>
                  <a:gd name="T67" fmla="*/ 27 h 154"/>
                  <a:gd name="T68" fmla="*/ 62 w 383"/>
                  <a:gd name="T69" fmla="*/ 26 h 154"/>
                  <a:gd name="T70" fmla="*/ 66 w 383"/>
                  <a:gd name="T71" fmla="*/ 24 h 154"/>
                  <a:gd name="T72" fmla="*/ 70 w 383"/>
                  <a:gd name="T73" fmla="*/ 22 h 154"/>
                  <a:gd name="T74" fmla="*/ 73 w 383"/>
                  <a:gd name="T75" fmla="*/ 20 h 154"/>
                  <a:gd name="T76" fmla="*/ 75 w 383"/>
                  <a:gd name="T77" fmla="*/ 18 h 154"/>
                  <a:gd name="T78" fmla="*/ 76 w 383"/>
                  <a:gd name="T79" fmla="*/ 16 h 154"/>
                  <a:gd name="T80" fmla="*/ 77 w 383"/>
                  <a:gd name="T81" fmla="*/ 13 h 15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83"/>
                  <a:gd name="T124" fmla="*/ 0 h 154"/>
                  <a:gd name="T125" fmla="*/ 383 w 383"/>
                  <a:gd name="T126" fmla="*/ 154 h 15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83" h="154">
                    <a:moveTo>
                      <a:pt x="383" y="67"/>
                    </a:moveTo>
                    <a:lnTo>
                      <a:pt x="378" y="54"/>
                    </a:lnTo>
                    <a:lnTo>
                      <a:pt x="371" y="42"/>
                    </a:lnTo>
                    <a:lnTo>
                      <a:pt x="358" y="34"/>
                    </a:lnTo>
                    <a:lnTo>
                      <a:pt x="342" y="22"/>
                    </a:lnTo>
                    <a:lnTo>
                      <a:pt x="324" y="17"/>
                    </a:lnTo>
                    <a:lnTo>
                      <a:pt x="299" y="9"/>
                    </a:lnTo>
                    <a:lnTo>
                      <a:pt x="275" y="4"/>
                    </a:lnTo>
                    <a:lnTo>
                      <a:pt x="250" y="0"/>
                    </a:lnTo>
                    <a:lnTo>
                      <a:pt x="216" y="0"/>
                    </a:lnTo>
                    <a:lnTo>
                      <a:pt x="187" y="0"/>
                    </a:lnTo>
                    <a:lnTo>
                      <a:pt x="155" y="0"/>
                    </a:lnTo>
                    <a:lnTo>
                      <a:pt x="126" y="9"/>
                    </a:lnTo>
                    <a:lnTo>
                      <a:pt x="101" y="13"/>
                    </a:lnTo>
                    <a:lnTo>
                      <a:pt x="76" y="22"/>
                    </a:lnTo>
                    <a:lnTo>
                      <a:pt x="54" y="29"/>
                    </a:lnTo>
                    <a:lnTo>
                      <a:pt x="34" y="38"/>
                    </a:lnTo>
                    <a:lnTo>
                      <a:pt x="22" y="51"/>
                    </a:lnTo>
                    <a:lnTo>
                      <a:pt x="9" y="63"/>
                    </a:lnTo>
                    <a:lnTo>
                      <a:pt x="0" y="76"/>
                    </a:lnTo>
                    <a:lnTo>
                      <a:pt x="0" y="87"/>
                    </a:lnTo>
                    <a:lnTo>
                      <a:pt x="5" y="100"/>
                    </a:lnTo>
                    <a:lnTo>
                      <a:pt x="9" y="108"/>
                    </a:lnTo>
                    <a:lnTo>
                      <a:pt x="22" y="121"/>
                    </a:lnTo>
                    <a:lnTo>
                      <a:pt x="38" y="130"/>
                    </a:lnTo>
                    <a:lnTo>
                      <a:pt x="59" y="137"/>
                    </a:lnTo>
                    <a:lnTo>
                      <a:pt x="79" y="146"/>
                    </a:lnTo>
                    <a:lnTo>
                      <a:pt x="108" y="150"/>
                    </a:lnTo>
                    <a:lnTo>
                      <a:pt x="133" y="150"/>
                    </a:lnTo>
                    <a:lnTo>
                      <a:pt x="162" y="154"/>
                    </a:lnTo>
                    <a:lnTo>
                      <a:pt x="196" y="154"/>
                    </a:lnTo>
                    <a:lnTo>
                      <a:pt x="225" y="150"/>
                    </a:lnTo>
                    <a:lnTo>
                      <a:pt x="254" y="146"/>
                    </a:lnTo>
                    <a:lnTo>
                      <a:pt x="283" y="141"/>
                    </a:lnTo>
                    <a:lnTo>
                      <a:pt x="308" y="134"/>
                    </a:lnTo>
                    <a:lnTo>
                      <a:pt x="329" y="125"/>
                    </a:lnTo>
                    <a:lnTo>
                      <a:pt x="349" y="112"/>
                    </a:lnTo>
                    <a:lnTo>
                      <a:pt x="362" y="105"/>
                    </a:lnTo>
                    <a:lnTo>
                      <a:pt x="374" y="92"/>
                    </a:lnTo>
                    <a:lnTo>
                      <a:pt x="378" y="80"/>
                    </a:lnTo>
                    <a:lnTo>
                      <a:pt x="383" y="67"/>
                    </a:lnTo>
                    <a:close/>
                  </a:path>
                </a:pathLst>
              </a:custGeom>
              <a:solidFill>
                <a:srgbClr val="F3C52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83" name="Freeform 287">
                <a:extLst>
                  <a:ext uri="{FF2B5EF4-FFF2-40B4-BE49-F238E27FC236}">
                    <a16:creationId xmlns:a16="http://schemas.microsoft.com/office/drawing/2014/main" id="{FC84A9EA-77ED-42C0-97EE-9360AE320FAE}"/>
                  </a:ext>
                </a:extLst>
              </p:cNvPr>
              <p:cNvSpPr>
                <a:spLocks/>
              </p:cNvSpPr>
              <p:nvPr/>
            </p:nvSpPr>
            <p:spPr bwMode="auto">
              <a:xfrm>
                <a:off x="2990" y="1236"/>
                <a:ext cx="66" cy="27"/>
              </a:xfrm>
              <a:custGeom>
                <a:avLst/>
                <a:gdLst>
                  <a:gd name="T0" fmla="*/ 66 w 331"/>
                  <a:gd name="T1" fmla="*/ 12 h 133"/>
                  <a:gd name="T2" fmla="*/ 66 w 331"/>
                  <a:gd name="T3" fmla="*/ 10 h 133"/>
                  <a:gd name="T4" fmla="*/ 65 w 331"/>
                  <a:gd name="T5" fmla="*/ 8 h 133"/>
                  <a:gd name="T6" fmla="*/ 63 w 331"/>
                  <a:gd name="T7" fmla="*/ 6 h 133"/>
                  <a:gd name="T8" fmla="*/ 60 w 331"/>
                  <a:gd name="T9" fmla="*/ 4 h 133"/>
                  <a:gd name="T10" fmla="*/ 56 w 331"/>
                  <a:gd name="T11" fmla="*/ 3 h 133"/>
                  <a:gd name="T12" fmla="*/ 52 w 331"/>
                  <a:gd name="T13" fmla="*/ 2 h 133"/>
                  <a:gd name="T14" fmla="*/ 48 w 331"/>
                  <a:gd name="T15" fmla="*/ 1 h 133"/>
                  <a:gd name="T16" fmla="*/ 43 w 331"/>
                  <a:gd name="T17" fmla="*/ 0 h 133"/>
                  <a:gd name="T18" fmla="*/ 38 w 331"/>
                  <a:gd name="T19" fmla="*/ 0 h 133"/>
                  <a:gd name="T20" fmla="*/ 33 w 331"/>
                  <a:gd name="T21" fmla="*/ 0 h 133"/>
                  <a:gd name="T22" fmla="*/ 27 w 331"/>
                  <a:gd name="T23" fmla="*/ 1 h 133"/>
                  <a:gd name="T24" fmla="*/ 22 w 331"/>
                  <a:gd name="T25" fmla="*/ 2 h 133"/>
                  <a:gd name="T26" fmla="*/ 17 w 331"/>
                  <a:gd name="T27" fmla="*/ 3 h 133"/>
                  <a:gd name="T28" fmla="*/ 13 w 331"/>
                  <a:gd name="T29" fmla="*/ 4 h 133"/>
                  <a:gd name="T30" fmla="*/ 10 w 331"/>
                  <a:gd name="T31" fmla="*/ 5 h 133"/>
                  <a:gd name="T32" fmla="*/ 6 w 331"/>
                  <a:gd name="T33" fmla="*/ 7 h 133"/>
                  <a:gd name="T34" fmla="*/ 3 w 331"/>
                  <a:gd name="T35" fmla="*/ 10 h 133"/>
                  <a:gd name="T36" fmla="*/ 1 w 331"/>
                  <a:gd name="T37" fmla="*/ 11 h 133"/>
                  <a:gd name="T38" fmla="*/ 1 w 331"/>
                  <a:gd name="T39" fmla="*/ 14 h 133"/>
                  <a:gd name="T40" fmla="*/ 0 w 331"/>
                  <a:gd name="T41" fmla="*/ 15 h 133"/>
                  <a:gd name="T42" fmla="*/ 1 w 331"/>
                  <a:gd name="T43" fmla="*/ 18 h 133"/>
                  <a:gd name="T44" fmla="*/ 2 w 331"/>
                  <a:gd name="T45" fmla="*/ 19 h 133"/>
                  <a:gd name="T46" fmla="*/ 4 w 331"/>
                  <a:gd name="T47" fmla="*/ 21 h 133"/>
                  <a:gd name="T48" fmla="*/ 7 w 331"/>
                  <a:gd name="T49" fmla="*/ 23 h 133"/>
                  <a:gd name="T50" fmla="*/ 11 w 331"/>
                  <a:gd name="T51" fmla="*/ 25 h 133"/>
                  <a:gd name="T52" fmla="*/ 14 w 331"/>
                  <a:gd name="T53" fmla="*/ 26 h 133"/>
                  <a:gd name="T54" fmla="*/ 19 w 331"/>
                  <a:gd name="T55" fmla="*/ 26 h 133"/>
                  <a:gd name="T56" fmla="*/ 24 w 331"/>
                  <a:gd name="T57" fmla="*/ 27 h 133"/>
                  <a:gd name="T58" fmla="*/ 29 w 331"/>
                  <a:gd name="T59" fmla="*/ 27 h 133"/>
                  <a:gd name="T60" fmla="*/ 34 w 331"/>
                  <a:gd name="T61" fmla="*/ 27 h 133"/>
                  <a:gd name="T62" fmla="*/ 39 w 331"/>
                  <a:gd name="T63" fmla="*/ 27 h 133"/>
                  <a:gd name="T64" fmla="*/ 44 w 331"/>
                  <a:gd name="T65" fmla="*/ 26 h 133"/>
                  <a:gd name="T66" fmla="*/ 49 w 331"/>
                  <a:gd name="T67" fmla="*/ 26 h 133"/>
                  <a:gd name="T68" fmla="*/ 54 w 331"/>
                  <a:gd name="T69" fmla="*/ 24 h 133"/>
                  <a:gd name="T70" fmla="*/ 57 w 331"/>
                  <a:gd name="T71" fmla="*/ 22 h 133"/>
                  <a:gd name="T72" fmla="*/ 60 w 331"/>
                  <a:gd name="T73" fmla="*/ 21 h 133"/>
                  <a:gd name="T74" fmla="*/ 63 w 331"/>
                  <a:gd name="T75" fmla="*/ 19 h 133"/>
                  <a:gd name="T76" fmla="*/ 65 w 331"/>
                  <a:gd name="T77" fmla="*/ 16 h 133"/>
                  <a:gd name="T78" fmla="*/ 66 w 331"/>
                  <a:gd name="T79" fmla="*/ 15 h 133"/>
                  <a:gd name="T80" fmla="*/ 66 w 331"/>
                  <a:gd name="T81" fmla="*/ 12 h 13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31"/>
                  <a:gd name="T124" fmla="*/ 0 h 133"/>
                  <a:gd name="T125" fmla="*/ 331 w 331"/>
                  <a:gd name="T126" fmla="*/ 133 h 13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31" h="133">
                    <a:moveTo>
                      <a:pt x="331" y="59"/>
                    </a:moveTo>
                    <a:lnTo>
                      <a:pt x="331" y="50"/>
                    </a:lnTo>
                    <a:lnTo>
                      <a:pt x="324" y="38"/>
                    </a:lnTo>
                    <a:lnTo>
                      <a:pt x="315" y="30"/>
                    </a:lnTo>
                    <a:lnTo>
                      <a:pt x="299" y="22"/>
                    </a:lnTo>
                    <a:lnTo>
                      <a:pt x="281" y="13"/>
                    </a:lnTo>
                    <a:lnTo>
                      <a:pt x="261" y="9"/>
                    </a:lnTo>
                    <a:lnTo>
                      <a:pt x="240" y="5"/>
                    </a:lnTo>
                    <a:lnTo>
                      <a:pt x="216" y="0"/>
                    </a:lnTo>
                    <a:lnTo>
                      <a:pt x="191" y="0"/>
                    </a:lnTo>
                    <a:lnTo>
                      <a:pt x="166" y="0"/>
                    </a:lnTo>
                    <a:lnTo>
                      <a:pt x="137" y="5"/>
                    </a:lnTo>
                    <a:lnTo>
                      <a:pt x="112" y="9"/>
                    </a:lnTo>
                    <a:lnTo>
                      <a:pt x="86" y="13"/>
                    </a:lnTo>
                    <a:lnTo>
                      <a:pt x="66" y="22"/>
                    </a:lnTo>
                    <a:lnTo>
                      <a:pt x="49" y="25"/>
                    </a:lnTo>
                    <a:lnTo>
                      <a:pt x="32" y="34"/>
                    </a:lnTo>
                    <a:lnTo>
                      <a:pt x="16" y="47"/>
                    </a:lnTo>
                    <a:lnTo>
                      <a:pt x="7" y="54"/>
                    </a:lnTo>
                    <a:lnTo>
                      <a:pt x="4" y="67"/>
                    </a:lnTo>
                    <a:lnTo>
                      <a:pt x="0" y="76"/>
                    </a:lnTo>
                    <a:lnTo>
                      <a:pt x="4" y="88"/>
                    </a:lnTo>
                    <a:lnTo>
                      <a:pt x="12" y="96"/>
                    </a:lnTo>
                    <a:lnTo>
                      <a:pt x="20" y="104"/>
                    </a:lnTo>
                    <a:lnTo>
                      <a:pt x="36" y="113"/>
                    </a:lnTo>
                    <a:lnTo>
                      <a:pt x="54" y="121"/>
                    </a:lnTo>
                    <a:lnTo>
                      <a:pt x="70" y="126"/>
                    </a:lnTo>
                    <a:lnTo>
                      <a:pt x="95" y="130"/>
                    </a:lnTo>
                    <a:lnTo>
                      <a:pt x="120" y="133"/>
                    </a:lnTo>
                    <a:lnTo>
                      <a:pt x="144" y="133"/>
                    </a:lnTo>
                    <a:lnTo>
                      <a:pt x="169" y="133"/>
                    </a:lnTo>
                    <a:lnTo>
                      <a:pt x="198" y="133"/>
                    </a:lnTo>
                    <a:lnTo>
                      <a:pt x="223" y="130"/>
                    </a:lnTo>
                    <a:lnTo>
                      <a:pt x="248" y="126"/>
                    </a:lnTo>
                    <a:lnTo>
                      <a:pt x="270" y="117"/>
                    </a:lnTo>
                    <a:lnTo>
                      <a:pt x="286" y="108"/>
                    </a:lnTo>
                    <a:lnTo>
                      <a:pt x="302" y="101"/>
                    </a:lnTo>
                    <a:lnTo>
                      <a:pt x="315" y="92"/>
                    </a:lnTo>
                    <a:lnTo>
                      <a:pt x="328" y="79"/>
                    </a:lnTo>
                    <a:lnTo>
                      <a:pt x="331" y="72"/>
                    </a:lnTo>
                    <a:lnTo>
                      <a:pt x="331" y="59"/>
                    </a:lnTo>
                    <a:close/>
                  </a:path>
                </a:pathLst>
              </a:custGeom>
              <a:solidFill>
                <a:srgbClr val="F4CC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84" name="Freeform 288">
                <a:extLst>
                  <a:ext uri="{FF2B5EF4-FFF2-40B4-BE49-F238E27FC236}">
                    <a16:creationId xmlns:a16="http://schemas.microsoft.com/office/drawing/2014/main" id="{C420D6AB-6329-4928-83F5-FE46D2E3070B}"/>
                  </a:ext>
                </a:extLst>
              </p:cNvPr>
              <p:cNvSpPr>
                <a:spLocks/>
              </p:cNvSpPr>
              <p:nvPr/>
            </p:nvSpPr>
            <p:spPr bwMode="auto">
              <a:xfrm>
                <a:off x="2994" y="1238"/>
                <a:ext cx="56" cy="23"/>
              </a:xfrm>
              <a:custGeom>
                <a:avLst/>
                <a:gdLst>
                  <a:gd name="T0" fmla="*/ 56 w 282"/>
                  <a:gd name="T1" fmla="*/ 10 h 112"/>
                  <a:gd name="T2" fmla="*/ 55 w 282"/>
                  <a:gd name="T3" fmla="*/ 8 h 112"/>
                  <a:gd name="T4" fmla="*/ 54 w 282"/>
                  <a:gd name="T5" fmla="*/ 6 h 112"/>
                  <a:gd name="T6" fmla="*/ 53 w 282"/>
                  <a:gd name="T7" fmla="*/ 4 h 112"/>
                  <a:gd name="T8" fmla="*/ 50 w 282"/>
                  <a:gd name="T9" fmla="*/ 3 h 112"/>
                  <a:gd name="T10" fmla="*/ 47 w 282"/>
                  <a:gd name="T11" fmla="*/ 2 h 112"/>
                  <a:gd name="T12" fmla="*/ 44 w 282"/>
                  <a:gd name="T13" fmla="*/ 1 h 112"/>
                  <a:gd name="T14" fmla="*/ 40 w 282"/>
                  <a:gd name="T15" fmla="*/ 0 h 112"/>
                  <a:gd name="T16" fmla="*/ 36 w 282"/>
                  <a:gd name="T17" fmla="*/ 0 h 112"/>
                  <a:gd name="T18" fmla="*/ 32 w 282"/>
                  <a:gd name="T19" fmla="*/ 0 h 112"/>
                  <a:gd name="T20" fmla="*/ 27 w 282"/>
                  <a:gd name="T21" fmla="*/ 0 h 112"/>
                  <a:gd name="T22" fmla="*/ 23 w 282"/>
                  <a:gd name="T23" fmla="*/ 0 h 112"/>
                  <a:gd name="T24" fmla="*/ 18 w 282"/>
                  <a:gd name="T25" fmla="*/ 1 h 112"/>
                  <a:gd name="T26" fmla="*/ 15 w 282"/>
                  <a:gd name="T27" fmla="*/ 2 h 112"/>
                  <a:gd name="T28" fmla="*/ 11 w 282"/>
                  <a:gd name="T29" fmla="*/ 3 h 112"/>
                  <a:gd name="T30" fmla="*/ 8 w 282"/>
                  <a:gd name="T31" fmla="*/ 4 h 112"/>
                  <a:gd name="T32" fmla="*/ 5 w 282"/>
                  <a:gd name="T33" fmla="*/ 6 h 112"/>
                  <a:gd name="T34" fmla="*/ 2 w 282"/>
                  <a:gd name="T35" fmla="*/ 8 h 112"/>
                  <a:gd name="T36" fmla="*/ 1 w 282"/>
                  <a:gd name="T37" fmla="*/ 9 h 112"/>
                  <a:gd name="T38" fmla="*/ 0 w 282"/>
                  <a:gd name="T39" fmla="*/ 11 h 112"/>
                  <a:gd name="T40" fmla="*/ 0 w 282"/>
                  <a:gd name="T41" fmla="*/ 13 h 112"/>
                  <a:gd name="T42" fmla="*/ 0 w 282"/>
                  <a:gd name="T43" fmla="*/ 14 h 112"/>
                  <a:gd name="T44" fmla="*/ 2 w 282"/>
                  <a:gd name="T45" fmla="*/ 16 h 112"/>
                  <a:gd name="T46" fmla="*/ 3 w 282"/>
                  <a:gd name="T47" fmla="*/ 18 h 112"/>
                  <a:gd name="T48" fmla="*/ 6 w 282"/>
                  <a:gd name="T49" fmla="*/ 20 h 112"/>
                  <a:gd name="T50" fmla="*/ 8 w 282"/>
                  <a:gd name="T51" fmla="*/ 20 h 112"/>
                  <a:gd name="T52" fmla="*/ 12 w 282"/>
                  <a:gd name="T53" fmla="*/ 21 h 112"/>
                  <a:gd name="T54" fmla="*/ 16 w 282"/>
                  <a:gd name="T55" fmla="*/ 22 h 112"/>
                  <a:gd name="T56" fmla="*/ 20 w 282"/>
                  <a:gd name="T57" fmla="*/ 23 h 112"/>
                  <a:gd name="T58" fmla="*/ 24 w 282"/>
                  <a:gd name="T59" fmla="*/ 23 h 112"/>
                  <a:gd name="T60" fmla="*/ 29 w 282"/>
                  <a:gd name="T61" fmla="*/ 23 h 112"/>
                  <a:gd name="T62" fmla="*/ 33 w 282"/>
                  <a:gd name="T63" fmla="*/ 22 h 112"/>
                  <a:gd name="T64" fmla="*/ 37 w 282"/>
                  <a:gd name="T65" fmla="*/ 22 h 112"/>
                  <a:gd name="T66" fmla="*/ 41 w 282"/>
                  <a:gd name="T67" fmla="*/ 21 h 112"/>
                  <a:gd name="T68" fmla="*/ 45 w 282"/>
                  <a:gd name="T69" fmla="*/ 20 h 112"/>
                  <a:gd name="T70" fmla="*/ 48 w 282"/>
                  <a:gd name="T71" fmla="*/ 19 h 112"/>
                  <a:gd name="T72" fmla="*/ 51 w 282"/>
                  <a:gd name="T73" fmla="*/ 17 h 112"/>
                  <a:gd name="T74" fmla="*/ 53 w 282"/>
                  <a:gd name="T75" fmla="*/ 15 h 112"/>
                  <a:gd name="T76" fmla="*/ 54 w 282"/>
                  <a:gd name="T77" fmla="*/ 14 h 112"/>
                  <a:gd name="T78" fmla="*/ 56 w 282"/>
                  <a:gd name="T79" fmla="*/ 12 h 112"/>
                  <a:gd name="T80" fmla="*/ 56 w 282"/>
                  <a:gd name="T81" fmla="*/ 10 h 1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82"/>
                  <a:gd name="T124" fmla="*/ 0 h 112"/>
                  <a:gd name="T125" fmla="*/ 282 w 282"/>
                  <a:gd name="T126" fmla="*/ 112 h 11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82" h="112">
                    <a:moveTo>
                      <a:pt x="282" y="50"/>
                    </a:moveTo>
                    <a:lnTo>
                      <a:pt x="279" y="38"/>
                    </a:lnTo>
                    <a:lnTo>
                      <a:pt x="274" y="29"/>
                    </a:lnTo>
                    <a:lnTo>
                      <a:pt x="266" y="21"/>
                    </a:lnTo>
                    <a:lnTo>
                      <a:pt x="254" y="16"/>
                    </a:lnTo>
                    <a:lnTo>
                      <a:pt x="237" y="9"/>
                    </a:lnTo>
                    <a:lnTo>
                      <a:pt x="220" y="4"/>
                    </a:lnTo>
                    <a:lnTo>
                      <a:pt x="203" y="0"/>
                    </a:lnTo>
                    <a:lnTo>
                      <a:pt x="183" y="0"/>
                    </a:lnTo>
                    <a:lnTo>
                      <a:pt x="162" y="0"/>
                    </a:lnTo>
                    <a:lnTo>
                      <a:pt x="137" y="0"/>
                    </a:lnTo>
                    <a:lnTo>
                      <a:pt x="117" y="0"/>
                    </a:lnTo>
                    <a:lnTo>
                      <a:pt x="92" y="4"/>
                    </a:lnTo>
                    <a:lnTo>
                      <a:pt x="75" y="9"/>
                    </a:lnTo>
                    <a:lnTo>
                      <a:pt x="54" y="13"/>
                    </a:lnTo>
                    <a:lnTo>
                      <a:pt x="38" y="21"/>
                    </a:lnTo>
                    <a:lnTo>
                      <a:pt x="25" y="29"/>
                    </a:lnTo>
                    <a:lnTo>
                      <a:pt x="12" y="38"/>
                    </a:lnTo>
                    <a:lnTo>
                      <a:pt x="5" y="45"/>
                    </a:lnTo>
                    <a:lnTo>
                      <a:pt x="0" y="54"/>
                    </a:lnTo>
                    <a:lnTo>
                      <a:pt x="0" y="63"/>
                    </a:lnTo>
                    <a:lnTo>
                      <a:pt x="0" y="70"/>
                    </a:lnTo>
                    <a:lnTo>
                      <a:pt x="9" y="79"/>
                    </a:lnTo>
                    <a:lnTo>
                      <a:pt x="16" y="87"/>
                    </a:lnTo>
                    <a:lnTo>
                      <a:pt x="29" y="95"/>
                    </a:lnTo>
                    <a:lnTo>
                      <a:pt x="41" y="99"/>
                    </a:lnTo>
                    <a:lnTo>
                      <a:pt x="59" y="104"/>
                    </a:lnTo>
                    <a:lnTo>
                      <a:pt x="79" y="108"/>
                    </a:lnTo>
                    <a:lnTo>
                      <a:pt x="100" y="112"/>
                    </a:lnTo>
                    <a:lnTo>
                      <a:pt x="120" y="112"/>
                    </a:lnTo>
                    <a:lnTo>
                      <a:pt x="146" y="112"/>
                    </a:lnTo>
                    <a:lnTo>
                      <a:pt x="166" y="108"/>
                    </a:lnTo>
                    <a:lnTo>
                      <a:pt x="187" y="108"/>
                    </a:lnTo>
                    <a:lnTo>
                      <a:pt x="207" y="104"/>
                    </a:lnTo>
                    <a:lnTo>
                      <a:pt x="228" y="95"/>
                    </a:lnTo>
                    <a:lnTo>
                      <a:pt x="241" y="92"/>
                    </a:lnTo>
                    <a:lnTo>
                      <a:pt x="257" y="83"/>
                    </a:lnTo>
                    <a:lnTo>
                      <a:pt x="266" y="74"/>
                    </a:lnTo>
                    <a:lnTo>
                      <a:pt x="274" y="67"/>
                    </a:lnTo>
                    <a:lnTo>
                      <a:pt x="282" y="58"/>
                    </a:lnTo>
                    <a:lnTo>
                      <a:pt x="282" y="50"/>
                    </a:lnTo>
                    <a:close/>
                  </a:path>
                </a:pathLst>
              </a:custGeom>
              <a:solidFill>
                <a:srgbClr val="F6D25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85" name="Freeform 289">
                <a:extLst>
                  <a:ext uri="{FF2B5EF4-FFF2-40B4-BE49-F238E27FC236}">
                    <a16:creationId xmlns:a16="http://schemas.microsoft.com/office/drawing/2014/main" id="{3DA69159-E73D-4BD4-B5FC-88970CF188FB}"/>
                  </a:ext>
                </a:extLst>
              </p:cNvPr>
              <p:cNvSpPr>
                <a:spLocks/>
              </p:cNvSpPr>
              <p:nvPr/>
            </p:nvSpPr>
            <p:spPr bwMode="auto">
              <a:xfrm>
                <a:off x="2997" y="1239"/>
                <a:ext cx="47" cy="19"/>
              </a:xfrm>
              <a:custGeom>
                <a:avLst/>
                <a:gdLst>
                  <a:gd name="T0" fmla="*/ 47 w 234"/>
                  <a:gd name="T1" fmla="*/ 8 h 95"/>
                  <a:gd name="T2" fmla="*/ 47 w 234"/>
                  <a:gd name="T3" fmla="*/ 7 h 95"/>
                  <a:gd name="T4" fmla="*/ 46 w 234"/>
                  <a:gd name="T5" fmla="*/ 5 h 95"/>
                  <a:gd name="T6" fmla="*/ 44 w 234"/>
                  <a:gd name="T7" fmla="*/ 4 h 95"/>
                  <a:gd name="T8" fmla="*/ 43 w 234"/>
                  <a:gd name="T9" fmla="*/ 3 h 95"/>
                  <a:gd name="T10" fmla="*/ 40 w 234"/>
                  <a:gd name="T11" fmla="*/ 2 h 95"/>
                  <a:gd name="T12" fmla="*/ 37 w 234"/>
                  <a:gd name="T13" fmla="*/ 1 h 95"/>
                  <a:gd name="T14" fmla="*/ 34 w 234"/>
                  <a:gd name="T15" fmla="*/ 1 h 95"/>
                  <a:gd name="T16" fmla="*/ 31 w 234"/>
                  <a:gd name="T17" fmla="*/ 0 h 95"/>
                  <a:gd name="T18" fmla="*/ 27 w 234"/>
                  <a:gd name="T19" fmla="*/ 0 h 95"/>
                  <a:gd name="T20" fmla="*/ 24 w 234"/>
                  <a:gd name="T21" fmla="*/ 0 h 95"/>
                  <a:gd name="T22" fmla="*/ 19 w 234"/>
                  <a:gd name="T23" fmla="*/ 0 h 95"/>
                  <a:gd name="T24" fmla="*/ 16 w 234"/>
                  <a:gd name="T25" fmla="*/ 1 h 95"/>
                  <a:gd name="T26" fmla="*/ 13 w 234"/>
                  <a:gd name="T27" fmla="*/ 2 h 95"/>
                  <a:gd name="T28" fmla="*/ 9 w 234"/>
                  <a:gd name="T29" fmla="*/ 2 h 95"/>
                  <a:gd name="T30" fmla="*/ 7 w 234"/>
                  <a:gd name="T31" fmla="*/ 3 h 95"/>
                  <a:gd name="T32" fmla="*/ 4 w 234"/>
                  <a:gd name="T33" fmla="*/ 5 h 95"/>
                  <a:gd name="T34" fmla="*/ 3 w 234"/>
                  <a:gd name="T35" fmla="*/ 6 h 95"/>
                  <a:gd name="T36" fmla="*/ 2 w 234"/>
                  <a:gd name="T37" fmla="*/ 7 h 95"/>
                  <a:gd name="T38" fmla="*/ 1 w 234"/>
                  <a:gd name="T39" fmla="*/ 9 h 95"/>
                  <a:gd name="T40" fmla="*/ 0 w 234"/>
                  <a:gd name="T41" fmla="*/ 11 h 95"/>
                  <a:gd name="T42" fmla="*/ 1 w 234"/>
                  <a:gd name="T43" fmla="*/ 13 h 95"/>
                  <a:gd name="T44" fmla="*/ 2 w 234"/>
                  <a:gd name="T45" fmla="*/ 13 h 95"/>
                  <a:gd name="T46" fmla="*/ 4 w 234"/>
                  <a:gd name="T47" fmla="*/ 15 h 95"/>
                  <a:gd name="T48" fmla="*/ 5 w 234"/>
                  <a:gd name="T49" fmla="*/ 16 h 95"/>
                  <a:gd name="T50" fmla="*/ 8 w 234"/>
                  <a:gd name="T51" fmla="*/ 17 h 95"/>
                  <a:gd name="T52" fmla="*/ 10 w 234"/>
                  <a:gd name="T53" fmla="*/ 18 h 95"/>
                  <a:gd name="T54" fmla="*/ 13 w 234"/>
                  <a:gd name="T55" fmla="*/ 18 h 95"/>
                  <a:gd name="T56" fmla="*/ 17 w 234"/>
                  <a:gd name="T57" fmla="*/ 18 h 95"/>
                  <a:gd name="T58" fmla="*/ 20 w 234"/>
                  <a:gd name="T59" fmla="*/ 19 h 95"/>
                  <a:gd name="T60" fmla="*/ 24 w 234"/>
                  <a:gd name="T61" fmla="*/ 18 h 95"/>
                  <a:gd name="T62" fmla="*/ 29 w 234"/>
                  <a:gd name="T63" fmla="*/ 18 h 95"/>
                  <a:gd name="T64" fmla="*/ 32 w 234"/>
                  <a:gd name="T65" fmla="*/ 18 h 95"/>
                  <a:gd name="T66" fmla="*/ 35 w 234"/>
                  <a:gd name="T67" fmla="*/ 18 h 95"/>
                  <a:gd name="T68" fmla="*/ 38 w 234"/>
                  <a:gd name="T69" fmla="*/ 16 h 95"/>
                  <a:gd name="T70" fmla="*/ 41 w 234"/>
                  <a:gd name="T71" fmla="*/ 15 h 95"/>
                  <a:gd name="T72" fmla="*/ 43 w 234"/>
                  <a:gd name="T73" fmla="*/ 14 h 95"/>
                  <a:gd name="T74" fmla="*/ 45 w 234"/>
                  <a:gd name="T75" fmla="*/ 13 h 95"/>
                  <a:gd name="T76" fmla="*/ 46 w 234"/>
                  <a:gd name="T77" fmla="*/ 11 h 95"/>
                  <a:gd name="T78" fmla="*/ 47 w 234"/>
                  <a:gd name="T79" fmla="*/ 10 h 95"/>
                  <a:gd name="T80" fmla="*/ 47 w 234"/>
                  <a:gd name="T81" fmla="*/ 8 h 9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34"/>
                  <a:gd name="T124" fmla="*/ 0 h 95"/>
                  <a:gd name="T125" fmla="*/ 234 w 234"/>
                  <a:gd name="T126" fmla="*/ 95 h 9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34" h="95">
                    <a:moveTo>
                      <a:pt x="234" y="41"/>
                    </a:moveTo>
                    <a:lnTo>
                      <a:pt x="234" y="34"/>
                    </a:lnTo>
                    <a:lnTo>
                      <a:pt x="229" y="25"/>
                    </a:lnTo>
                    <a:lnTo>
                      <a:pt x="221" y="21"/>
                    </a:lnTo>
                    <a:lnTo>
                      <a:pt x="212" y="17"/>
                    </a:lnTo>
                    <a:lnTo>
                      <a:pt x="200" y="9"/>
                    </a:lnTo>
                    <a:lnTo>
                      <a:pt x="184" y="5"/>
                    </a:lnTo>
                    <a:lnTo>
                      <a:pt x="171" y="5"/>
                    </a:lnTo>
                    <a:lnTo>
                      <a:pt x="155" y="0"/>
                    </a:lnTo>
                    <a:lnTo>
                      <a:pt x="133" y="0"/>
                    </a:lnTo>
                    <a:lnTo>
                      <a:pt x="117" y="0"/>
                    </a:lnTo>
                    <a:lnTo>
                      <a:pt x="96" y="0"/>
                    </a:lnTo>
                    <a:lnTo>
                      <a:pt x="79" y="5"/>
                    </a:lnTo>
                    <a:lnTo>
                      <a:pt x="63" y="9"/>
                    </a:lnTo>
                    <a:lnTo>
                      <a:pt x="47" y="12"/>
                    </a:lnTo>
                    <a:lnTo>
                      <a:pt x="34" y="17"/>
                    </a:lnTo>
                    <a:lnTo>
                      <a:pt x="22" y="25"/>
                    </a:lnTo>
                    <a:lnTo>
                      <a:pt x="13" y="29"/>
                    </a:lnTo>
                    <a:lnTo>
                      <a:pt x="9" y="37"/>
                    </a:lnTo>
                    <a:lnTo>
                      <a:pt x="5" y="46"/>
                    </a:lnTo>
                    <a:lnTo>
                      <a:pt x="0" y="54"/>
                    </a:lnTo>
                    <a:lnTo>
                      <a:pt x="5" y="63"/>
                    </a:lnTo>
                    <a:lnTo>
                      <a:pt x="9" y="66"/>
                    </a:lnTo>
                    <a:lnTo>
                      <a:pt x="18" y="75"/>
                    </a:lnTo>
                    <a:lnTo>
                      <a:pt x="25" y="79"/>
                    </a:lnTo>
                    <a:lnTo>
                      <a:pt x="38" y="83"/>
                    </a:lnTo>
                    <a:lnTo>
                      <a:pt x="50" y="88"/>
                    </a:lnTo>
                    <a:lnTo>
                      <a:pt x="67" y="91"/>
                    </a:lnTo>
                    <a:lnTo>
                      <a:pt x="84" y="91"/>
                    </a:lnTo>
                    <a:lnTo>
                      <a:pt x="101" y="95"/>
                    </a:lnTo>
                    <a:lnTo>
                      <a:pt x="121" y="91"/>
                    </a:lnTo>
                    <a:lnTo>
                      <a:pt x="142" y="91"/>
                    </a:lnTo>
                    <a:lnTo>
                      <a:pt x="158" y="88"/>
                    </a:lnTo>
                    <a:lnTo>
                      <a:pt x="175" y="88"/>
                    </a:lnTo>
                    <a:lnTo>
                      <a:pt x="187" y="79"/>
                    </a:lnTo>
                    <a:lnTo>
                      <a:pt x="204" y="75"/>
                    </a:lnTo>
                    <a:lnTo>
                      <a:pt x="212" y="70"/>
                    </a:lnTo>
                    <a:lnTo>
                      <a:pt x="225" y="63"/>
                    </a:lnTo>
                    <a:lnTo>
                      <a:pt x="229" y="54"/>
                    </a:lnTo>
                    <a:lnTo>
                      <a:pt x="234" y="50"/>
                    </a:lnTo>
                    <a:lnTo>
                      <a:pt x="234" y="41"/>
                    </a:lnTo>
                    <a:close/>
                  </a:path>
                </a:pathLst>
              </a:custGeom>
              <a:solidFill>
                <a:srgbClr val="F7D86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86" name="Freeform 290">
                <a:extLst>
                  <a:ext uri="{FF2B5EF4-FFF2-40B4-BE49-F238E27FC236}">
                    <a16:creationId xmlns:a16="http://schemas.microsoft.com/office/drawing/2014/main" id="{277AB85A-D53F-4788-BEC9-8B1173C3C41B}"/>
                  </a:ext>
                </a:extLst>
              </p:cNvPr>
              <p:cNvSpPr>
                <a:spLocks/>
              </p:cNvSpPr>
              <p:nvPr/>
            </p:nvSpPr>
            <p:spPr bwMode="auto">
              <a:xfrm>
                <a:off x="3001" y="1240"/>
                <a:ext cx="37" cy="15"/>
              </a:xfrm>
              <a:custGeom>
                <a:avLst/>
                <a:gdLst>
                  <a:gd name="T0" fmla="*/ 19 w 182"/>
                  <a:gd name="T1" fmla="*/ 15 h 74"/>
                  <a:gd name="T2" fmla="*/ 22 w 182"/>
                  <a:gd name="T3" fmla="*/ 15 h 74"/>
                  <a:gd name="T4" fmla="*/ 24 w 182"/>
                  <a:gd name="T5" fmla="*/ 14 h 74"/>
                  <a:gd name="T6" fmla="*/ 27 w 182"/>
                  <a:gd name="T7" fmla="*/ 14 h 74"/>
                  <a:gd name="T8" fmla="*/ 29 w 182"/>
                  <a:gd name="T9" fmla="*/ 13 h 74"/>
                  <a:gd name="T10" fmla="*/ 32 w 182"/>
                  <a:gd name="T11" fmla="*/ 12 h 74"/>
                  <a:gd name="T12" fmla="*/ 34 w 182"/>
                  <a:gd name="T13" fmla="*/ 12 h 74"/>
                  <a:gd name="T14" fmla="*/ 35 w 182"/>
                  <a:gd name="T15" fmla="*/ 10 h 74"/>
                  <a:gd name="T16" fmla="*/ 36 w 182"/>
                  <a:gd name="T17" fmla="*/ 9 h 74"/>
                  <a:gd name="T18" fmla="*/ 37 w 182"/>
                  <a:gd name="T19" fmla="*/ 8 h 74"/>
                  <a:gd name="T20" fmla="*/ 37 w 182"/>
                  <a:gd name="T21" fmla="*/ 6 h 74"/>
                  <a:gd name="T22" fmla="*/ 37 w 182"/>
                  <a:gd name="T23" fmla="*/ 6 h 74"/>
                  <a:gd name="T24" fmla="*/ 36 w 182"/>
                  <a:gd name="T25" fmla="*/ 4 h 74"/>
                  <a:gd name="T26" fmla="*/ 34 w 182"/>
                  <a:gd name="T27" fmla="*/ 3 h 74"/>
                  <a:gd name="T28" fmla="*/ 33 w 182"/>
                  <a:gd name="T29" fmla="*/ 2 h 74"/>
                  <a:gd name="T30" fmla="*/ 31 w 182"/>
                  <a:gd name="T31" fmla="*/ 1 h 74"/>
                  <a:gd name="T32" fmla="*/ 29 w 182"/>
                  <a:gd name="T33" fmla="*/ 1 h 74"/>
                  <a:gd name="T34" fmla="*/ 27 w 182"/>
                  <a:gd name="T35" fmla="*/ 1 h 74"/>
                  <a:gd name="T36" fmla="*/ 24 w 182"/>
                  <a:gd name="T37" fmla="*/ 1 h 74"/>
                  <a:gd name="T38" fmla="*/ 21 w 182"/>
                  <a:gd name="T39" fmla="*/ 0 h 74"/>
                  <a:gd name="T40" fmla="*/ 17 w 182"/>
                  <a:gd name="T41" fmla="*/ 1 h 74"/>
                  <a:gd name="T42" fmla="*/ 15 w 182"/>
                  <a:gd name="T43" fmla="*/ 1 h 74"/>
                  <a:gd name="T44" fmla="*/ 13 w 182"/>
                  <a:gd name="T45" fmla="*/ 1 h 74"/>
                  <a:gd name="T46" fmla="*/ 9 w 182"/>
                  <a:gd name="T47" fmla="*/ 1 h 74"/>
                  <a:gd name="T48" fmla="*/ 8 w 182"/>
                  <a:gd name="T49" fmla="*/ 2 h 74"/>
                  <a:gd name="T50" fmla="*/ 5 w 182"/>
                  <a:gd name="T51" fmla="*/ 3 h 74"/>
                  <a:gd name="T52" fmla="*/ 3 w 182"/>
                  <a:gd name="T53" fmla="*/ 4 h 74"/>
                  <a:gd name="T54" fmla="*/ 2 w 182"/>
                  <a:gd name="T55" fmla="*/ 5 h 74"/>
                  <a:gd name="T56" fmla="*/ 1 w 182"/>
                  <a:gd name="T57" fmla="*/ 6 h 74"/>
                  <a:gd name="T58" fmla="*/ 0 w 182"/>
                  <a:gd name="T59" fmla="*/ 7 h 74"/>
                  <a:gd name="T60" fmla="*/ 0 w 182"/>
                  <a:gd name="T61" fmla="*/ 8 h 74"/>
                  <a:gd name="T62" fmla="*/ 0 w 182"/>
                  <a:gd name="T63" fmla="*/ 10 h 74"/>
                  <a:gd name="T64" fmla="*/ 1 w 182"/>
                  <a:gd name="T65" fmla="*/ 11 h 74"/>
                  <a:gd name="T66" fmla="*/ 2 w 182"/>
                  <a:gd name="T67" fmla="*/ 12 h 74"/>
                  <a:gd name="T68" fmla="*/ 3 w 182"/>
                  <a:gd name="T69" fmla="*/ 12 h 74"/>
                  <a:gd name="T70" fmla="*/ 6 w 182"/>
                  <a:gd name="T71" fmla="*/ 13 h 74"/>
                  <a:gd name="T72" fmla="*/ 8 w 182"/>
                  <a:gd name="T73" fmla="*/ 14 h 74"/>
                  <a:gd name="T74" fmla="*/ 10 w 182"/>
                  <a:gd name="T75" fmla="*/ 15 h 74"/>
                  <a:gd name="T76" fmla="*/ 13 w 182"/>
                  <a:gd name="T77" fmla="*/ 15 h 74"/>
                  <a:gd name="T78" fmla="*/ 16 w 182"/>
                  <a:gd name="T79" fmla="*/ 15 h 74"/>
                  <a:gd name="T80" fmla="*/ 19 w 182"/>
                  <a:gd name="T81" fmla="*/ 15 h 7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2"/>
                  <a:gd name="T124" fmla="*/ 0 h 74"/>
                  <a:gd name="T125" fmla="*/ 182 w 182"/>
                  <a:gd name="T126" fmla="*/ 74 h 7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2" h="74">
                    <a:moveTo>
                      <a:pt x="91" y="74"/>
                    </a:moveTo>
                    <a:lnTo>
                      <a:pt x="108" y="74"/>
                    </a:lnTo>
                    <a:lnTo>
                      <a:pt x="120" y="70"/>
                    </a:lnTo>
                    <a:lnTo>
                      <a:pt x="133" y="70"/>
                    </a:lnTo>
                    <a:lnTo>
                      <a:pt x="145" y="65"/>
                    </a:lnTo>
                    <a:lnTo>
                      <a:pt x="158" y="61"/>
                    </a:lnTo>
                    <a:lnTo>
                      <a:pt x="165" y="58"/>
                    </a:lnTo>
                    <a:lnTo>
                      <a:pt x="174" y="49"/>
                    </a:lnTo>
                    <a:lnTo>
                      <a:pt x="178" y="45"/>
                    </a:lnTo>
                    <a:lnTo>
                      <a:pt x="182" y="41"/>
                    </a:lnTo>
                    <a:lnTo>
                      <a:pt x="182" y="32"/>
                    </a:lnTo>
                    <a:lnTo>
                      <a:pt x="182" y="29"/>
                    </a:lnTo>
                    <a:lnTo>
                      <a:pt x="178" y="20"/>
                    </a:lnTo>
                    <a:lnTo>
                      <a:pt x="169" y="16"/>
                    </a:lnTo>
                    <a:lnTo>
                      <a:pt x="162" y="12"/>
                    </a:lnTo>
                    <a:lnTo>
                      <a:pt x="153" y="7"/>
                    </a:lnTo>
                    <a:lnTo>
                      <a:pt x="145" y="7"/>
                    </a:lnTo>
                    <a:lnTo>
                      <a:pt x="133" y="4"/>
                    </a:lnTo>
                    <a:lnTo>
                      <a:pt x="116" y="4"/>
                    </a:lnTo>
                    <a:lnTo>
                      <a:pt x="104" y="0"/>
                    </a:lnTo>
                    <a:lnTo>
                      <a:pt x="86" y="4"/>
                    </a:lnTo>
                    <a:lnTo>
                      <a:pt x="74" y="4"/>
                    </a:lnTo>
                    <a:lnTo>
                      <a:pt x="62" y="4"/>
                    </a:lnTo>
                    <a:lnTo>
                      <a:pt x="45" y="7"/>
                    </a:lnTo>
                    <a:lnTo>
                      <a:pt x="37" y="12"/>
                    </a:lnTo>
                    <a:lnTo>
                      <a:pt x="25" y="16"/>
                    </a:lnTo>
                    <a:lnTo>
                      <a:pt x="16" y="20"/>
                    </a:lnTo>
                    <a:lnTo>
                      <a:pt x="8" y="24"/>
                    </a:lnTo>
                    <a:lnTo>
                      <a:pt x="3" y="32"/>
                    </a:lnTo>
                    <a:lnTo>
                      <a:pt x="0" y="36"/>
                    </a:lnTo>
                    <a:lnTo>
                      <a:pt x="0" y="41"/>
                    </a:lnTo>
                    <a:lnTo>
                      <a:pt x="0" y="49"/>
                    </a:lnTo>
                    <a:lnTo>
                      <a:pt x="3" y="54"/>
                    </a:lnTo>
                    <a:lnTo>
                      <a:pt x="12" y="58"/>
                    </a:lnTo>
                    <a:lnTo>
                      <a:pt x="16" y="61"/>
                    </a:lnTo>
                    <a:lnTo>
                      <a:pt x="28" y="65"/>
                    </a:lnTo>
                    <a:lnTo>
                      <a:pt x="37" y="70"/>
                    </a:lnTo>
                    <a:lnTo>
                      <a:pt x="50" y="74"/>
                    </a:lnTo>
                    <a:lnTo>
                      <a:pt x="62" y="74"/>
                    </a:lnTo>
                    <a:lnTo>
                      <a:pt x="79" y="74"/>
                    </a:lnTo>
                    <a:lnTo>
                      <a:pt x="91" y="74"/>
                    </a:lnTo>
                    <a:close/>
                  </a:path>
                </a:pathLst>
              </a:custGeom>
              <a:solidFill>
                <a:srgbClr val="F8DF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87" name="Freeform 291">
                <a:extLst>
                  <a:ext uri="{FF2B5EF4-FFF2-40B4-BE49-F238E27FC236}">
                    <a16:creationId xmlns:a16="http://schemas.microsoft.com/office/drawing/2014/main" id="{D10C5C5C-37E1-4845-A8C8-1180C90F9925}"/>
                  </a:ext>
                </a:extLst>
              </p:cNvPr>
              <p:cNvSpPr>
                <a:spLocks/>
              </p:cNvSpPr>
              <p:nvPr/>
            </p:nvSpPr>
            <p:spPr bwMode="auto">
              <a:xfrm>
                <a:off x="2952" y="1243"/>
                <a:ext cx="173" cy="49"/>
              </a:xfrm>
              <a:custGeom>
                <a:avLst/>
                <a:gdLst>
                  <a:gd name="T0" fmla="*/ 169 w 868"/>
                  <a:gd name="T1" fmla="*/ 0 h 245"/>
                  <a:gd name="T2" fmla="*/ 169 w 868"/>
                  <a:gd name="T3" fmla="*/ 1 h 245"/>
                  <a:gd name="T4" fmla="*/ 169 w 868"/>
                  <a:gd name="T5" fmla="*/ 1 h 245"/>
                  <a:gd name="T6" fmla="*/ 169 w 868"/>
                  <a:gd name="T7" fmla="*/ 2 h 245"/>
                  <a:gd name="T8" fmla="*/ 169 w 868"/>
                  <a:gd name="T9" fmla="*/ 3 h 245"/>
                  <a:gd name="T10" fmla="*/ 169 w 868"/>
                  <a:gd name="T11" fmla="*/ 8 h 245"/>
                  <a:gd name="T12" fmla="*/ 165 w 868"/>
                  <a:gd name="T13" fmla="*/ 13 h 245"/>
                  <a:gd name="T14" fmla="*/ 160 w 868"/>
                  <a:gd name="T15" fmla="*/ 18 h 245"/>
                  <a:gd name="T16" fmla="*/ 154 w 868"/>
                  <a:gd name="T17" fmla="*/ 23 h 245"/>
                  <a:gd name="T18" fmla="*/ 145 w 868"/>
                  <a:gd name="T19" fmla="*/ 27 h 245"/>
                  <a:gd name="T20" fmla="*/ 135 w 868"/>
                  <a:gd name="T21" fmla="*/ 31 h 245"/>
                  <a:gd name="T22" fmla="*/ 124 w 868"/>
                  <a:gd name="T23" fmla="*/ 34 h 245"/>
                  <a:gd name="T24" fmla="*/ 112 w 868"/>
                  <a:gd name="T25" fmla="*/ 36 h 245"/>
                  <a:gd name="T26" fmla="*/ 98 w 868"/>
                  <a:gd name="T27" fmla="*/ 39 h 245"/>
                  <a:gd name="T28" fmla="*/ 84 w 868"/>
                  <a:gd name="T29" fmla="*/ 40 h 245"/>
                  <a:gd name="T30" fmla="*/ 72 w 868"/>
                  <a:gd name="T31" fmla="*/ 40 h 245"/>
                  <a:gd name="T32" fmla="*/ 61 w 868"/>
                  <a:gd name="T33" fmla="*/ 39 h 245"/>
                  <a:gd name="T34" fmla="*/ 50 w 868"/>
                  <a:gd name="T35" fmla="*/ 38 h 245"/>
                  <a:gd name="T36" fmla="*/ 40 w 868"/>
                  <a:gd name="T37" fmla="*/ 36 h 245"/>
                  <a:gd name="T38" fmla="*/ 31 w 868"/>
                  <a:gd name="T39" fmla="*/ 34 h 245"/>
                  <a:gd name="T40" fmla="*/ 23 w 868"/>
                  <a:gd name="T41" fmla="*/ 31 h 245"/>
                  <a:gd name="T42" fmla="*/ 16 w 868"/>
                  <a:gd name="T43" fmla="*/ 29 h 245"/>
                  <a:gd name="T44" fmla="*/ 10 w 868"/>
                  <a:gd name="T45" fmla="*/ 26 h 245"/>
                  <a:gd name="T46" fmla="*/ 4 w 868"/>
                  <a:gd name="T47" fmla="*/ 22 h 245"/>
                  <a:gd name="T48" fmla="*/ 0 w 868"/>
                  <a:gd name="T49" fmla="*/ 18 h 245"/>
                  <a:gd name="T50" fmla="*/ 2 w 868"/>
                  <a:gd name="T51" fmla="*/ 23 h 245"/>
                  <a:gd name="T52" fmla="*/ 7 w 868"/>
                  <a:gd name="T53" fmla="*/ 28 h 245"/>
                  <a:gd name="T54" fmla="*/ 12 w 868"/>
                  <a:gd name="T55" fmla="*/ 33 h 245"/>
                  <a:gd name="T56" fmla="*/ 20 w 868"/>
                  <a:gd name="T57" fmla="*/ 37 h 245"/>
                  <a:gd name="T58" fmla="*/ 29 w 868"/>
                  <a:gd name="T59" fmla="*/ 41 h 245"/>
                  <a:gd name="T60" fmla="*/ 39 w 868"/>
                  <a:gd name="T61" fmla="*/ 44 h 245"/>
                  <a:gd name="T62" fmla="*/ 50 w 868"/>
                  <a:gd name="T63" fmla="*/ 46 h 245"/>
                  <a:gd name="T64" fmla="*/ 62 w 868"/>
                  <a:gd name="T65" fmla="*/ 48 h 245"/>
                  <a:gd name="T66" fmla="*/ 75 w 868"/>
                  <a:gd name="T67" fmla="*/ 49 h 245"/>
                  <a:gd name="T68" fmla="*/ 88 w 868"/>
                  <a:gd name="T69" fmla="*/ 49 h 245"/>
                  <a:gd name="T70" fmla="*/ 103 w 868"/>
                  <a:gd name="T71" fmla="*/ 47 h 245"/>
                  <a:gd name="T72" fmla="*/ 116 w 868"/>
                  <a:gd name="T73" fmla="*/ 46 h 245"/>
                  <a:gd name="T74" fmla="*/ 128 w 868"/>
                  <a:gd name="T75" fmla="*/ 43 h 245"/>
                  <a:gd name="T76" fmla="*/ 139 w 868"/>
                  <a:gd name="T77" fmla="*/ 40 h 245"/>
                  <a:gd name="T78" fmla="*/ 149 w 868"/>
                  <a:gd name="T79" fmla="*/ 36 h 245"/>
                  <a:gd name="T80" fmla="*/ 158 w 868"/>
                  <a:gd name="T81" fmla="*/ 31 h 245"/>
                  <a:gd name="T82" fmla="*/ 164 w 868"/>
                  <a:gd name="T83" fmla="*/ 27 h 245"/>
                  <a:gd name="T84" fmla="*/ 169 w 868"/>
                  <a:gd name="T85" fmla="*/ 21 h 245"/>
                  <a:gd name="T86" fmla="*/ 172 w 868"/>
                  <a:gd name="T87" fmla="*/ 16 h 245"/>
                  <a:gd name="T88" fmla="*/ 173 w 868"/>
                  <a:gd name="T89" fmla="*/ 10 h 245"/>
                  <a:gd name="T90" fmla="*/ 173 w 868"/>
                  <a:gd name="T91" fmla="*/ 9 h 245"/>
                  <a:gd name="T92" fmla="*/ 173 w 868"/>
                  <a:gd name="T93" fmla="*/ 8 h 245"/>
                  <a:gd name="T94" fmla="*/ 173 w 868"/>
                  <a:gd name="T95" fmla="*/ 7 h 245"/>
                  <a:gd name="T96" fmla="*/ 172 w 868"/>
                  <a:gd name="T97" fmla="*/ 6 h 245"/>
                  <a:gd name="T98" fmla="*/ 172 w 868"/>
                  <a:gd name="T99" fmla="*/ 5 h 245"/>
                  <a:gd name="T100" fmla="*/ 171 w 868"/>
                  <a:gd name="T101" fmla="*/ 3 h 245"/>
                  <a:gd name="T102" fmla="*/ 171 w 868"/>
                  <a:gd name="T103" fmla="*/ 3 h 245"/>
                  <a:gd name="T104" fmla="*/ 170 w 868"/>
                  <a:gd name="T105" fmla="*/ 2 h 245"/>
                  <a:gd name="T106" fmla="*/ 169 w 868"/>
                  <a:gd name="T107" fmla="*/ 1 h 245"/>
                  <a:gd name="T108" fmla="*/ 169 w 868"/>
                  <a:gd name="T109" fmla="*/ 0 h 24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68"/>
                  <a:gd name="T166" fmla="*/ 0 h 245"/>
                  <a:gd name="T167" fmla="*/ 868 w 868"/>
                  <a:gd name="T168" fmla="*/ 245 h 245"/>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68" h="245">
                    <a:moveTo>
                      <a:pt x="846" y="0"/>
                    </a:moveTo>
                    <a:lnTo>
                      <a:pt x="846" y="4"/>
                    </a:lnTo>
                    <a:lnTo>
                      <a:pt x="850" y="4"/>
                    </a:lnTo>
                    <a:lnTo>
                      <a:pt x="850" y="8"/>
                    </a:lnTo>
                    <a:lnTo>
                      <a:pt x="850" y="13"/>
                    </a:lnTo>
                    <a:lnTo>
                      <a:pt x="846" y="38"/>
                    </a:lnTo>
                    <a:lnTo>
                      <a:pt x="830" y="67"/>
                    </a:lnTo>
                    <a:lnTo>
                      <a:pt x="805" y="92"/>
                    </a:lnTo>
                    <a:lnTo>
                      <a:pt x="771" y="116"/>
                    </a:lnTo>
                    <a:lnTo>
                      <a:pt x="726" y="137"/>
                    </a:lnTo>
                    <a:lnTo>
                      <a:pt x="676" y="153"/>
                    </a:lnTo>
                    <a:lnTo>
                      <a:pt x="622" y="170"/>
                    </a:lnTo>
                    <a:lnTo>
                      <a:pt x="560" y="182"/>
                    </a:lnTo>
                    <a:lnTo>
                      <a:pt x="493" y="195"/>
                    </a:lnTo>
                    <a:lnTo>
                      <a:pt x="423" y="199"/>
                    </a:lnTo>
                    <a:lnTo>
                      <a:pt x="360" y="199"/>
                    </a:lnTo>
                    <a:lnTo>
                      <a:pt x="306" y="195"/>
                    </a:lnTo>
                    <a:lnTo>
                      <a:pt x="252" y="191"/>
                    </a:lnTo>
                    <a:lnTo>
                      <a:pt x="203" y="182"/>
                    </a:lnTo>
                    <a:lnTo>
                      <a:pt x="157" y="170"/>
                    </a:lnTo>
                    <a:lnTo>
                      <a:pt x="115" y="157"/>
                    </a:lnTo>
                    <a:lnTo>
                      <a:pt x="78" y="146"/>
                    </a:lnTo>
                    <a:lnTo>
                      <a:pt x="49" y="128"/>
                    </a:lnTo>
                    <a:lnTo>
                      <a:pt x="20" y="108"/>
                    </a:lnTo>
                    <a:lnTo>
                      <a:pt x="0" y="92"/>
                    </a:lnTo>
                    <a:lnTo>
                      <a:pt x="12" y="116"/>
                    </a:lnTo>
                    <a:lnTo>
                      <a:pt x="33" y="141"/>
                    </a:lnTo>
                    <a:lnTo>
                      <a:pt x="61" y="166"/>
                    </a:lnTo>
                    <a:lnTo>
                      <a:pt x="99" y="187"/>
                    </a:lnTo>
                    <a:lnTo>
                      <a:pt x="144" y="204"/>
                    </a:lnTo>
                    <a:lnTo>
                      <a:pt x="195" y="220"/>
                    </a:lnTo>
                    <a:lnTo>
                      <a:pt x="252" y="232"/>
                    </a:lnTo>
                    <a:lnTo>
                      <a:pt x="311" y="240"/>
                    </a:lnTo>
                    <a:lnTo>
                      <a:pt x="377" y="245"/>
                    </a:lnTo>
                    <a:lnTo>
                      <a:pt x="443" y="245"/>
                    </a:lnTo>
                    <a:lnTo>
                      <a:pt x="515" y="236"/>
                    </a:lnTo>
                    <a:lnTo>
                      <a:pt x="580" y="229"/>
                    </a:lnTo>
                    <a:lnTo>
                      <a:pt x="643" y="216"/>
                    </a:lnTo>
                    <a:lnTo>
                      <a:pt x="697" y="199"/>
                    </a:lnTo>
                    <a:lnTo>
                      <a:pt x="747" y="178"/>
                    </a:lnTo>
                    <a:lnTo>
                      <a:pt x="792" y="153"/>
                    </a:lnTo>
                    <a:lnTo>
                      <a:pt x="825" y="133"/>
                    </a:lnTo>
                    <a:lnTo>
                      <a:pt x="850" y="103"/>
                    </a:lnTo>
                    <a:lnTo>
                      <a:pt x="863" y="79"/>
                    </a:lnTo>
                    <a:lnTo>
                      <a:pt x="868" y="49"/>
                    </a:lnTo>
                    <a:lnTo>
                      <a:pt x="868" y="45"/>
                    </a:lnTo>
                    <a:lnTo>
                      <a:pt x="868" y="38"/>
                    </a:lnTo>
                    <a:lnTo>
                      <a:pt x="868" y="33"/>
                    </a:lnTo>
                    <a:lnTo>
                      <a:pt x="863" y="29"/>
                    </a:lnTo>
                    <a:lnTo>
                      <a:pt x="863" y="25"/>
                    </a:lnTo>
                    <a:lnTo>
                      <a:pt x="859" y="16"/>
                    </a:lnTo>
                    <a:lnTo>
                      <a:pt x="859" y="13"/>
                    </a:lnTo>
                    <a:lnTo>
                      <a:pt x="855" y="8"/>
                    </a:lnTo>
                    <a:lnTo>
                      <a:pt x="850" y="4"/>
                    </a:lnTo>
                    <a:lnTo>
                      <a:pt x="846" y="0"/>
                    </a:lnTo>
                    <a:close/>
                  </a:path>
                </a:pathLst>
              </a:custGeom>
              <a:solidFill>
                <a:srgbClr val="E5A5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88" name="Freeform 292">
                <a:extLst>
                  <a:ext uri="{FF2B5EF4-FFF2-40B4-BE49-F238E27FC236}">
                    <a16:creationId xmlns:a16="http://schemas.microsoft.com/office/drawing/2014/main" id="{984451FA-F26C-4D95-9BFA-8CE6E26B76E1}"/>
                  </a:ext>
                </a:extLst>
              </p:cNvPr>
              <p:cNvSpPr>
                <a:spLocks/>
              </p:cNvSpPr>
              <p:nvPr/>
            </p:nvSpPr>
            <p:spPr bwMode="auto">
              <a:xfrm>
                <a:off x="2952" y="1222"/>
                <a:ext cx="173" cy="70"/>
              </a:xfrm>
              <a:custGeom>
                <a:avLst/>
                <a:gdLst>
                  <a:gd name="T0" fmla="*/ 88 w 864"/>
                  <a:gd name="T1" fmla="*/ 70 h 349"/>
                  <a:gd name="T2" fmla="*/ 102 w 864"/>
                  <a:gd name="T3" fmla="*/ 68 h 349"/>
                  <a:gd name="T4" fmla="*/ 115 w 864"/>
                  <a:gd name="T5" fmla="*/ 67 h 349"/>
                  <a:gd name="T6" fmla="*/ 128 w 864"/>
                  <a:gd name="T7" fmla="*/ 64 h 349"/>
                  <a:gd name="T8" fmla="*/ 139 w 864"/>
                  <a:gd name="T9" fmla="*/ 60 h 349"/>
                  <a:gd name="T10" fmla="*/ 149 w 864"/>
                  <a:gd name="T11" fmla="*/ 57 h 349"/>
                  <a:gd name="T12" fmla="*/ 157 w 864"/>
                  <a:gd name="T13" fmla="*/ 52 h 349"/>
                  <a:gd name="T14" fmla="*/ 164 w 864"/>
                  <a:gd name="T15" fmla="*/ 47 h 349"/>
                  <a:gd name="T16" fmla="*/ 169 w 864"/>
                  <a:gd name="T17" fmla="*/ 42 h 349"/>
                  <a:gd name="T18" fmla="*/ 172 w 864"/>
                  <a:gd name="T19" fmla="*/ 36 h 349"/>
                  <a:gd name="T20" fmla="*/ 173 w 864"/>
                  <a:gd name="T21" fmla="*/ 31 h 349"/>
                  <a:gd name="T22" fmla="*/ 171 w 864"/>
                  <a:gd name="T23" fmla="*/ 25 h 349"/>
                  <a:gd name="T24" fmla="*/ 168 w 864"/>
                  <a:gd name="T25" fmla="*/ 20 h 349"/>
                  <a:gd name="T26" fmla="*/ 163 w 864"/>
                  <a:gd name="T27" fmla="*/ 15 h 349"/>
                  <a:gd name="T28" fmla="*/ 155 w 864"/>
                  <a:gd name="T29" fmla="*/ 11 h 349"/>
                  <a:gd name="T30" fmla="*/ 146 w 864"/>
                  <a:gd name="T31" fmla="*/ 8 h 349"/>
                  <a:gd name="T32" fmla="*/ 136 w 864"/>
                  <a:gd name="T33" fmla="*/ 4 h 349"/>
                  <a:gd name="T34" fmla="*/ 125 w 864"/>
                  <a:gd name="T35" fmla="*/ 2 h 349"/>
                  <a:gd name="T36" fmla="*/ 112 w 864"/>
                  <a:gd name="T37" fmla="*/ 1 h 349"/>
                  <a:gd name="T38" fmla="*/ 99 w 864"/>
                  <a:gd name="T39" fmla="*/ 0 h 349"/>
                  <a:gd name="T40" fmla="*/ 85 w 864"/>
                  <a:gd name="T41" fmla="*/ 0 h 349"/>
                  <a:gd name="T42" fmla="*/ 71 w 864"/>
                  <a:gd name="T43" fmla="*/ 2 h 349"/>
                  <a:gd name="T44" fmla="*/ 57 w 864"/>
                  <a:gd name="T45" fmla="*/ 3 h 349"/>
                  <a:gd name="T46" fmla="*/ 45 w 864"/>
                  <a:gd name="T47" fmla="*/ 6 h 349"/>
                  <a:gd name="T48" fmla="*/ 34 w 864"/>
                  <a:gd name="T49" fmla="*/ 10 h 349"/>
                  <a:gd name="T50" fmla="*/ 24 w 864"/>
                  <a:gd name="T51" fmla="*/ 13 h 349"/>
                  <a:gd name="T52" fmla="*/ 16 w 864"/>
                  <a:gd name="T53" fmla="*/ 18 h 349"/>
                  <a:gd name="T54" fmla="*/ 9 w 864"/>
                  <a:gd name="T55" fmla="*/ 23 h 349"/>
                  <a:gd name="T56" fmla="*/ 4 w 864"/>
                  <a:gd name="T57" fmla="*/ 28 h 349"/>
                  <a:gd name="T58" fmla="*/ 1 w 864"/>
                  <a:gd name="T59" fmla="*/ 34 h 349"/>
                  <a:gd name="T60" fmla="*/ 0 w 864"/>
                  <a:gd name="T61" fmla="*/ 39 h 349"/>
                  <a:gd name="T62" fmla="*/ 2 w 864"/>
                  <a:gd name="T63" fmla="*/ 45 h 349"/>
                  <a:gd name="T64" fmla="*/ 5 w 864"/>
                  <a:gd name="T65" fmla="*/ 50 h 349"/>
                  <a:gd name="T66" fmla="*/ 11 w 864"/>
                  <a:gd name="T67" fmla="*/ 55 h 349"/>
                  <a:gd name="T68" fmla="*/ 17 w 864"/>
                  <a:gd name="T69" fmla="*/ 59 h 349"/>
                  <a:gd name="T70" fmla="*/ 27 w 864"/>
                  <a:gd name="T71" fmla="*/ 62 h 349"/>
                  <a:gd name="T72" fmla="*/ 36 w 864"/>
                  <a:gd name="T73" fmla="*/ 66 h 349"/>
                  <a:gd name="T74" fmla="*/ 48 w 864"/>
                  <a:gd name="T75" fmla="*/ 67 h 349"/>
                  <a:gd name="T76" fmla="*/ 60 w 864"/>
                  <a:gd name="T77" fmla="*/ 69 h 349"/>
                  <a:gd name="T78" fmla="*/ 74 w 864"/>
                  <a:gd name="T79" fmla="*/ 70 h 349"/>
                  <a:gd name="T80" fmla="*/ 88 w 864"/>
                  <a:gd name="T81" fmla="*/ 70 h 34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64"/>
                  <a:gd name="T124" fmla="*/ 0 h 349"/>
                  <a:gd name="T125" fmla="*/ 864 w 864"/>
                  <a:gd name="T126" fmla="*/ 349 h 34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64" h="349">
                    <a:moveTo>
                      <a:pt x="439" y="349"/>
                    </a:moveTo>
                    <a:lnTo>
                      <a:pt x="511" y="340"/>
                    </a:lnTo>
                    <a:lnTo>
                      <a:pt x="576" y="333"/>
                    </a:lnTo>
                    <a:lnTo>
                      <a:pt x="639" y="320"/>
                    </a:lnTo>
                    <a:lnTo>
                      <a:pt x="693" y="299"/>
                    </a:lnTo>
                    <a:lnTo>
                      <a:pt x="743" y="282"/>
                    </a:lnTo>
                    <a:lnTo>
                      <a:pt x="785" y="257"/>
                    </a:lnTo>
                    <a:lnTo>
                      <a:pt x="821" y="232"/>
                    </a:lnTo>
                    <a:lnTo>
                      <a:pt x="846" y="207"/>
                    </a:lnTo>
                    <a:lnTo>
                      <a:pt x="859" y="178"/>
                    </a:lnTo>
                    <a:lnTo>
                      <a:pt x="864" y="153"/>
                    </a:lnTo>
                    <a:lnTo>
                      <a:pt x="855" y="124"/>
                    </a:lnTo>
                    <a:lnTo>
                      <a:pt x="838" y="100"/>
                    </a:lnTo>
                    <a:lnTo>
                      <a:pt x="813" y="75"/>
                    </a:lnTo>
                    <a:lnTo>
                      <a:pt x="776" y="54"/>
                    </a:lnTo>
                    <a:lnTo>
                      <a:pt x="731" y="38"/>
                    </a:lnTo>
                    <a:lnTo>
                      <a:pt x="680" y="21"/>
                    </a:lnTo>
                    <a:lnTo>
                      <a:pt x="623" y="12"/>
                    </a:lnTo>
                    <a:lnTo>
                      <a:pt x="560" y="5"/>
                    </a:lnTo>
                    <a:lnTo>
                      <a:pt x="493" y="0"/>
                    </a:lnTo>
                    <a:lnTo>
                      <a:pt x="423" y="0"/>
                    </a:lnTo>
                    <a:lnTo>
                      <a:pt x="353" y="9"/>
                    </a:lnTo>
                    <a:lnTo>
                      <a:pt x="286" y="16"/>
                    </a:lnTo>
                    <a:lnTo>
                      <a:pt x="223" y="29"/>
                    </a:lnTo>
                    <a:lnTo>
                      <a:pt x="169" y="50"/>
                    </a:lnTo>
                    <a:lnTo>
                      <a:pt x="120" y="66"/>
                    </a:lnTo>
                    <a:lnTo>
                      <a:pt x="79" y="92"/>
                    </a:lnTo>
                    <a:lnTo>
                      <a:pt x="45" y="117"/>
                    </a:lnTo>
                    <a:lnTo>
                      <a:pt x="21" y="142"/>
                    </a:lnTo>
                    <a:lnTo>
                      <a:pt x="3" y="171"/>
                    </a:lnTo>
                    <a:lnTo>
                      <a:pt x="0" y="196"/>
                    </a:lnTo>
                    <a:lnTo>
                      <a:pt x="8" y="225"/>
                    </a:lnTo>
                    <a:lnTo>
                      <a:pt x="25" y="250"/>
                    </a:lnTo>
                    <a:lnTo>
                      <a:pt x="54" y="274"/>
                    </a:lnTo>
                    <a:lnTo>
                      <a:pt x="86" y="295"/>
                    </a:lnTo>
                    <a:lnTo>
                      <a:pt x="133" y="311"/>
                    </a:lnTo>
                    <a:lnTo>
                      <a:pt x="182" y="328"/>
                    </a:lnTo>
                    <a:lnTo>
                      <a:pt x="241" y="336"/>
                    </a:lnTo>
                    <a:lnTo>
                      <a:pt x="302" y="344"/>
                    </a:lnTo>
                    <a:lnTo>
                      <a:pt x="369" y="349"/>
                    </a:lnTo>
                    <a:lnTo>
                      <a:pt x="439" y="349"/>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389" name="Freeform 293">
                <a:extLst>
                  <a:ext uri="{FF2B5EF4-FFF2-40B4-BE49-F238E27FC236}">
                    <a16:creationId xmlns:a16="http://schemas.microsoft.com/office/drawing/2014/main" id="{7ABAD775-ED64-43D3-9EBC-84183B735673}"/>
                  </a:ext>
                </a:extLst>
              </p:cNvPr>
              <p:cNvSpPr>
                <a:spLocks/>
              </p:cNvSpPr>
              <p:nvPr/>
            </p:nvSpPr>
            <p:spPr bwMode="auto">
              <a:xfrm>
                <a:off x="2106" y="924"/>
                <a:ext cx="168" cy="80"/>
              </a:xfrm>
              <a:custGeom>
                <a:avLst/>
                <a:gdLst>
                  <a:gd name="T0" fmla="*/ 75 w 842"/>
                  <a:gd name="T1" fmla="*/ 74 h 398"/>
                  <a:gd name="T2" fmla="*/ 89 w 842"/>
                  <a:gd name="T3" fmla="*/ 77 h 398"/>
                  <a:gd name="T4" fmla="*/ 103 w 842"/>
                  <a:gd name="T5" fmla="*/ 79 h 398"/>
                  <a:gd name="T6" fmla="*/ 115 w 842"/>
                  <a:gd name="T7" fmla="*/ 79 h 398"/>
                  <a:gd name="T8" fmla="*/ 126 w 842"/>
                  <a:gd name="T9" fmla="*/ 80 h 398"/>
                  <a:gd name="T10" fmla="*/ 137 w 842"/>
                  <a:gd name="T11" fmla="*/ 79 h 398"/>
                  <a:gd name="T12" fmla="*/ 146 w 842"/>
                  <a:gd name="T13" fmla="*/ 77 h 398"/>
                  <a:gd name="T14" fmla="*/ 155 w 842"/>
                  <a:gd name="T15" fmla="*/ 74 h 398"/>
                  <a:gd name="T16" fmla="*/ 161 w 842"/>
                  <a:gd name="T17" fmla="*/ 71 h 398"/>
                  <a:gd name="T18" fmla="*/ 166 w 842"/>
                  <a:gd name="T19" fmla="*/ 67 h 398"/>
                  <a:gd name="T20" fmla="*/ 168 w 842"/>
                  <a:gd name="T21" fmla="*/ 62 h 398"/>
                  <a:gd name="T22" fmla="*/ 168 w 842"/>
                  <a:gd name="T23" fmla="*/ 56 h 398"/>
                  <a:gd name="T24" fmla="*/ 166 w 842"/>
                  <a:gd name="T25" fmla="*/ 50 h 398"/>
                  <a:gd name="T26" fmla="*/ 162 w 842"/>
                  <a:gd name="T27" fmla="*/ 43 h 398"/>
                  <a:gd name="T28" fmla="*/ 156 w 842"/>
                  <a:gd name="T29" fmla="*/ 38 h 398"/>
                  <a:gd name="T30" fmla="*/ 149 w 842"/>
                  <a:gd name="T31" fmla="*/ 31 h 398"/>
                  <a:gd name="T32" fmla="*/ 141 w 842"/>
                  <a:gd name="T33" fmla="*/ 25 h 398"/>
                  <a:gd name="T34" fmla="*/ 130 w 842"/>
                  <a:gd name="T35" fmla="*/ 20 h 398"/>
                  <a:gd name="T36" fmla="*/ 118 w 842"/>
                  <a:gd name="T37" fmla="*/ 15 h 398"/>
                  <a:gd name="T38" fmla="*/ 106 w 842"/>
                  <a:gd name="T39" fmla="*/ 10 h 398"/>
                  <a:gd name="T40" fmla="*/ 93 w 842"/>
                  <a:gd name="T41" fmla="*/ 6 h 398"/>
                  <a:gd name="T42" fmla="*/ 79 w 842"/>
                  <a:gd name="T43" fmla="*/ 3 h 398"/>
                  <a:gd name="T44" fmla="*/ 66 w 842"/>
                  <a:gd name="T45" fmla="*/ 1 h 398"/>
                  <a:gd name="T46" fmla="*/ 53 w 842"/>
                  <a:gd name="T47" fmla="*/ 0 h 398"/>
                  <a:gd name="T48" fmla="*/ 41 w 842"/>
                  <a:gd name="T49" fmla="*/ 0 h 398"/>
                  <a:gd name="T50" fmla="*/ 31 w 842"/>
                  <a:gd name="T51" fmla="*/ 1 h 398"/>
                  <a:gd name="T52" fmla="*/ 22 w 842"/>
                  <a:gd name="T53" fmla="*/ 3 h 398"/>
                  <a:gd name="T54" fmla="*/ 14 w 842"/>
                  <a:gd name="T55" fmla="*/ 5 h 398"/>
                  <a:gd name="T56" fmla="*/ 7 w 842"/>
                  <a:gd name="T57" fmla="*/ 8 h 398"/>
                  <a:gd name="T58" fmla="*/ 3 w 842"/>
                  <a:gd name="T59" fmla="*/ 13 h 398"/>
                  <a:gd name="T60" fmla="*/ 1 w 842"/>
                  <a:gd name="T61" fmla="*/ 18 h 398"/>
                  <a:gd name="T62" fmla="*/ 0 w 842"/>
                  <a:gd name="T63" fmla="*/ 24 h 398"/>
                  <a:gd name="T64" fmla="*/ 2 w 842"/>
                  <a:gd name="T65" fmla="*/ 30 h 398"/>
                  <a:gd name="T66" fmla="*/ 6 w 842"/>
                  <a:gd name="T67" fmla="*/ 36 h 398"/>
                  <a:gd name="T68" fmla="*/ 12 w 842"/>
                  <a:gd name="T69" fmla="*/ 43 h 398"/>
                  <a:gd name="T70" fmla="*/ 19 w 842"/>
                  <a:gd name="T71" fmla="*/ 48 h 398"/>
                  <a:gd name="T72" fmla="*/ 28 w 842"/>
                  <a:gd name="T73" fmla="*/ 54 h 398"/>
                  <a:gd name="T74" fmla="*/ 38 w 842"/>
                  <a:gd name="T75" fmla="*/ 60 h 398"/>
                  <a:gd name="T76" fmla="*/ 50 w 842"/>
                  <a:gd name="T77" fmla="*/ 65 h 398"/>
                  <a:gd name="T78" fmla="*/ 62 w 842"/>
                  <a:gd name="T79" fmla="*/ 69 h 398"/>
                  <a:gd name="T80" fmla="*/ 75 w 842"/>
                  <a:gd name="T81" fmla="*/ 74 h 39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42"/>
                  <a:gd name="T124" fmla="*/ 0 h 398"/>
                  <a:gd name="T125" fmla="*/ 842 w 842"/>
                  <a:gd name="T126" fmla="*/ 398 h 39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42" h="398">
                    <a:moveTo>
                      <a:pt x="377" y="366"/>
                    </a:moveTo>
                    <a:lnTo>
                      <a:pt x="448" y="382"/>
                    </a:lnTo>
                    <a:lnTo>
                      <a:pt x="514" y="391"/>
                    </a:lnTo>
                    <a:lnTo>
                      <a:pt x="576" y="395"/>
                    </a:lnTo>
                    <a:lnTo>
                      <a:pt x="634" y="398"/>
                    </a:lnTo>
                    <a:lnTo>
                      <a:pt x="688" y="395"/>
                    </a:lnTo>
                    <a:lnTo>
                      <a:pt x="734" y="382"/>
                    </a:lnTo>
                    <a:lnTo>
                      <a:pt x="776" y="370"/>
                    </a:lnTo>
                    <a:lnTo>
                      <a:pt x="805" y="353"/>
                    </a:lnTo>
                    <a:lnTo>
                      <a:pt x="830" y="332"/>
                    </a:lnTo>
                    <a:lnTo>
                      <a:pt x="842" y="308"/>
                    </a:lnTo>
                    <a:lnTo>
                      <a:pt x="842" y="279"/>
                    </a:lnTo>
                    <a:lnTo>
                      <a:pt x="834" y="249"/>
                    </a:lnTo>
                    <a:lnTo>
                      <a:pt x="813" y="216"/>
                    </a:lnTo>
                    <a:lnTo>
                      <a:pt x="784" y="187"/>
                    </a:lnTo>
                    <a:lnTo>
                      <a:pt x="747" y="154"/>
                    </a:lnTo>
                    <a:lnTo>
                      <a:pt x="706" y="125"/>
                    </a:lnTo>
                    <a:lnTo>
                      <a:pt x="652" y="101"/>
                    </a:lnTo>
                    <a:lnTo>
                      <a:pt x="593" y="76"/>
                    </a:lnTo>
                    <a:lnTo>
                      <a:pt x="531" y="50"/>
                    </a:lnTo>
                    <a:lnTo>
                      <a:pt x="465" y="29"/>
                    </a:lnTo>
                    <a:lnTo>
                      <a:pt x="398" y="17"/>
                    </a:lnTo>
                    <a:lnTo>
                      <a:pt x="331" y="4"/>
                    </a:lnTo>
                    <a:lnTo>
                      <a:pt x="265" y="0"/>
                    </a:lnTo>
                    <a:lnTo>
                      <a:pt x="207" y="0"/>
                    </a:lnTo>
                    <a:lnTo>
                      <a:pt x="157" y="4"/>
                    </a:lnTo>
                    <a:lnTo>
                      <a:pt x="108" y="13"/>
                    </a:lnTo>
                    <a:lnTo>
                      <a:pt x="70" y="25"/>
                    </a:lnTo>
                    <a:lnTo>
                      <a:pt x="36" y="42"/>
                    </a:lnTo>
                    <a:lnTo>
                      <a:pt x="16" y="63"/>
                    </a:lnTo>
                    <a:lnTo>
                      <a:pt x="4" y="92"/>
                    </a:lnTo>
                    <a:lnTo>
                      <a:pt x="0" y="121"/>
                    </a:lnTo>
                    <a:lnTo>
                      <a:pt x="11" y="150"/>
                    </a:lnTo>
                    <a:lnTo>
                      <a:pt x="29" y="179"/>
                    </a:lnTo>
                    <a:lnTo>
                      <a:pt x="58" y="212"/>
                    </a:lnTo>
                    <a:lnTo>
                      <a:pt x="95" y="241"/>
                    </a:lnTo>
                    <a:lnTo>
                      <a:pt x="141" y="270"/>
                    </a:lnTo>
                    <a:lnTo>
                      <a:pt x="191" y="299"/>
                    </a:lnTo>
                    <a:lnTo>
                      <a:pt x="249" y="324"/>
                    </a:lnTo>
                    <a:lnTo>
                      <a:pt x="310" y="344"/>
                    </a:lnTo>
                    <a:lnTo>
                      <a:pt x="377" y="366"/>
                    </a:lnTo>
                    <a:close/>
                  </a:path>
                </a:pathLst>
              </a:custGeom>
              <a:solidFill>
                <a:srgbClr val="F2BF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90" name="Freeform 294">
                <a:extLst>
                  <a:ext uri="{FF2B5EF4-FFF2-40B4-BE49-F238E27FC236}">
                    <a16:creationId xmlns:a16="http://schemas.microsoft.com/office/drawing/2014/main" id="{C29F2242-8617-4D9A-B85C-A6AC169B1238}"/>
                  </a:ext>
                </a:extLst>
              </p:cNvPr>
              <p:cNvSpPr>
                <a:spLocks/>
              </p:cNvSpPr>
              <p:nvPr/>
            </p:nvSpPr>
            <p:spPr bwMode="auto">
              <a:xfrm>
                <a:off x="2136" y="928"/>
                <a:ext cx="84" cy="40"/>
              </a:xfrm>
              <a:custGeom>
                <a:avLst/>
                <a:gdLst>
                  <a:gd name="T0" fmla="*/ 37 w 420"/>
                  <a:gd name="T1" fmla="*/ 37 h 199"/>
                  <a:gd name="T2" fmla="*/ 44 w 420"/>
                  <a:gd name="T3" fmla="*/ 38 h 199"/>
                  <a:gd name="T4" fmla="*/ 51 w 420"/>
                  <a:gd name="T5" fmla="*/ 39 h 199"/>
                  <a:gd name="T6" fmla="*/ 57 w 420"/>
                  <a:gd name="T7" fmla="*/ 40 h 199"/>
                  <a:gd name="T8" fmla="*/ 63 w 420"/>
                  <a:gd name="T9" fmla="*/ 40 h 199"/>
                  <a:gd name="T10" fmla="*/ 68 w 420"/>
                  <a:gd name="T11" fmla="*/ 39 h 199"/>
                  <a:gd name="T12" fmla="*/ 73 w 420"/>
                  <a:gd name="T13" fmla="*/ 38 h 199"/>
                  <a:gd name="T14" fmla="*/ 77 w 420"/>
                  <a:gd name="T15" fmla="*/ 37 h 199"/>
                  <a:gd name="T16" fmla="*/ 80 w 420"/>
                  <a:gd name="T17" fmla="*/ 35 h 199"/>
                  <a:gd name="T18" fmla="*/ 82 w 420"/>
                  <a:gd name="T19" fmla="*/ 34 h 199"/>
                  <a:gd name="T20" fmla="*/ 84 w 420"/>
                  <a:gd name="T21" fmla="*/ 31 h 199"/>
                  <a:gd name="T22" fmla="*/ 84 w 420"/>
                  <a:gd name="T23" fmla="*/ 28 h 199"/>
                  <a:gd name="T24" fmla="*/ 83 w 420"/>
                  <a:gd name="T25" fmla="*/ 25 h 199"/>
                  <a:gd name="T26" fmla="*/ 80 w 420"/>
                  <a:gd name="T27" fmla="*/ 22 h 199"/>
                  <a:gd name="T28" fmla="*/ 78 w 420"/>
                  <a:gd name="T29" fmla="*/ 18 h 199"/>
                  <a:gd name="T30" fmla="*/ 75 w 420"/>
                  <a:gd name="T31" fmla="*/ 16 h 199"/>
                  <a:gd name="T32" fmla="*/ 70 w 420"/>
                  <a:gd name="T33" fmla="*/ 12 h 199"/>
                  <a:gd name="T34" fmla="*/ 65 w 420"/>
                  <a:gd name="T35" fmla="*/ 10 h 199"/>
                  <a:gd name="T36" fmla="*/ 59 w 420"/>
                  <a:gd name="T37" fmla="*/ 7 h 199"/>
                  <a:gd name="T38" fmla="*/ 52 w 420"/>
                  <a:gd name="T39" fmla="*/ 5 h 199"/>
                  <a:gd name="T40" fmla="*/ 46 w 420"/>
                  <a:gd name="T41" fmla="*/ 2 h 199"/>
                  <a:gd name="T42" fmla="*/ 39 w 420"/>
                  <a:gd name="T43" fmla="*/ 2 h 199"/>
                  <a:gd name="T44" fmla="*/ 32 w 420"/>
                  <a:gd name="T45" fmla="*/ 0 h 199"/>
                  <a:gd name="T46" fmla="*/ 27 w 420"/>
                  <a:gd name="T47" fmla="*/ 0 h 199"/>
                  <a:gd name="T48" fmla="*/ 21 w 420"/>
                  <a:gd name="T49" fmla="*/ 0 h 199"/>
                  <a:gd name="T50" fmla="*/ 15 w 420"/>
                  <a:gd name="T51" fmla="*/ 0 h 199"/>
                  <a:gd name="T52" fmla="*/ 10 w 420"/>
                  <a:gd name="T53" fmla="*/ 1 h 199"/>
                  <a:gd name="T54" fmla="*/ 7 w 420"/>
                  <a:gd name="T55" fmla="*/ 2 h 199"/>
                  <a:gd name="T56" fmla="*/ 3 w 420"/>
                  <a:gd name="T57" fmla="*/ 4 h 199"/>
                  <a:gd name="T58" fmla="*/ 1 w 420"/>
                  <a:gd name="T59" fmla="*/ 7 h 199"/>
                  <a:gd name="T60" fmla="*/ 0 w 420"/>
                  <a:gd name="T61" fmla="*/ 9 h 199"/>
                  <a:gd name="T62" fmla="*/ 0 w 420"/>
                  <a:gd name="T63" fmla="*/ 12 h 199"/>
                  <a:gd name="T64" fmla="*/ 1 w 420"/>
                  <a:gd name="T65" fmla="*/ 15 h 199"/>
                  <a:gd name="T66" fmla="*/ 3 w 420"/>
                  <a:gd name="T67" fmla="*/ 17 h 199"/>
                  <a:gd name="T68" fmla="*/ 5 w 420"/>
                  <a:gd name="T69" fmla="*/ 21 h 199"/>
                  <a:gd name="T70" fmla="*/ 9 w 420"/>
                  <a:gd name="T71" fmla="*/ 24 h 199"/>
                  <a:gd name="T72" fmla="*/ 13 w 420"/>
                  <a:gd name="T73" fmla="*/ 27 h 199"/>
                  <a:gd name="T74" fmla="*/ 18 w 420"/>
                  <a:gd name="T75" fmla="*/ 30 h 199"/>
                  <a:gd name="T76" fmla="*/ 24 w 420"/>
                  <a:gd name="T77" fmla="*/ 33 h 199"/>
                  <a:gd name="T78" fmla="*/ 31 w 420"/>
                  <a:gd name="T79" fmla="*/ 34 h 199"/>
                  <a:gd name="T80" fmla="*/ 37 w 420"/>
                  <a:gd name="T81" fmla="*/ 37 h 19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20"/>
                  <a:gd name="T124" fmla="*/ 0 h 199"/>
                  <a:gd name="T125" fmla="*/ 420 w 420"/>
                  <a:gd name="T126" fmla="*/ 199 h 19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20" h="199">
                    <a:moveTo>
                      <a:pt x="187" y="183"/>
                    </a:moveTo>
                    <a:lnTo>
                      <a:pt x="220" y="191"/>
                    </a:lnTo>
                    <a:lnTo>
                      <a:pt x="254" y="195"/>
                    </a:lnTo>
                    <a:lnTo>
                      <a:pt x="286" y="199"/>
                    </a:lnTo>
                    <a:lnTo>
                      <a:pt x="315" y="199"/>
                    </a:lnTo>
                    <a:lnTo>
                      <a:pt x="340" y="195"/>
                    </a:lnTo>
                    <a:lnTo>
                      <a:pt x="366" y="191"/>
                    </a:lnTo>
                    <a:lnTo>
                      <a:pt x="386" y="183"/>
                    </a:lnTo>
                    <a:lnTo>
                      <a:pt x="398" y="174"/>
                    </a:lnTo>
                    <a:lnTo>
                      <a:pt x="411" y="167"/>
                    </a:lnTo>
                    <a:lnTo>
                      <a:pt x="420" y="154"/>
                    </a:lnTo>
                    <a:lnTo>
                      <a:pt x="420" y="137"/>
                    </a:lnTo>
                    <a:lnTo>
                      <a:pt x="415" y="125"/>
                    </a:lnTo>
                    <a:lnTo>
                      <a:pt x="402" y="108"/>
                    </a:lnTo>
                    <a:lnTo>
                      <a:pt x="391" y="91"/>
                    </a:lnTo>
                    <a:lnTo>
                      <a:pt x="373" y="79"/>
                    </a:lnTo>
                    <a:lnTo>
                      <a:pt x="349" y="62"/>
                    </a:lnTo>
                    <a:lnTo>
                      <a:pt x="324" y="50"/>
                    </a:lnTo>
                    <a:lnTo>
                      <a:pt x="295" y="37"/>
                    </a:lnTo>
                    <a:lnTo>
                      <a:pt x="261" y="25"/>
                    </a:lnTo>
                    <a:lnTo>
                      <a:pt x="229" y="12"/>
                    </a:lnTo>
                    <a:lnTo>
                      <a:pt x="195" y="8"/>
                    </a:lnTo>
                    <a:lnTo>
                      <a:pt x="162" y="0"/>
                    </a:lnTo>
                    <a:lnTo>
                      <a:pt x="133" y="0"/>
                    </a:lnTo>
                    <a:lnTo>
                      <a:pt x="104" y="0"/>
                    </a:lnTo>
                    <a:lnTo>
                      <a:pt x="74" y="0"/>
                    </a:lnTo>
                    <a:lnTo>
                      <a:pt x="50" y="5"/>
                    </a:lnTo>
                    <a:lnTo>
                      <a:pt x="33" y="12"/>
                    </a:lnTo>
                    <a:lnTo>
                      <a:pt x="16" y="21"/>
                    </a:lnTo>
                    <a:lnTo>
                      <a:pt x="4" y="33"/>
                    </a:lnTo>
                    <a:lnTo>
                      <a:pt x="0" y="46"/>
                    </a:lnTo>
                    <a:lnTo>
                      <a:pt x="0" y="59"/>
                    </a:lnTo>
                    <a:lnTo>
                      <a:pt x="4" y="75"/>
                    </a:lnTo>
                    <a:lnTo>
                      <a:pt x="13" y="87"/>
                    </a:lnTo>
                    <a:lnTo>
                      <a:pt x="25" y="104"/>
                    </a:lnTo>
                    <a:lnTo>
                      <a:pt x="45" y="120"/>
                    </a:lnTo>
                    <a:lnTo>
                      <a:pt x="67" y="133"/>
                    </a:lnTo>
                    <a:lnTo>
                      <a:pt x="92" y="149"/>
                    </a:lnTo>
                    <a:lnTo>
                      <a:pt x="121" y="162"/>
                    </a:lnTo>
                    <a:lnTo>
                      <a:pt x="153" y="170"/>
                    </a:lnTo>
                    <a:lnTo>
                      <a:pt x="187" y="183"/>
                    </a:lnTo>
                    <a:close/>
                  </a:path>
                </a:pathLst>
              </a:custGeom>
              <a:solidFill>
                <a:srgbClr val="F2BF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91" name="Freeform 295">
                <a:extLst>
                  <a:ext uri="{FF2B5EF4-FFF2-40B4-BE49-F238E27FC236}">
                    <a16:creationId xmlns:a16="http://schemas.microsoft.com/office/drawing/2014/main" id="{B7D44454-477E-4B61-9F7F-A915F6F6CCE6}"/>
                  </a:ext>
                </a:extLst>
              </p:cNvPr>
              <p:cNvSpPr>
                <a:spLocks/>
              </p:cNvSpPr>
              <p:nvPr/>
            </p:nvSpPr>
            <p:spPr bwMode="auto">
              <a:xfrm>
                <a:off x="2139" y="929"/>
                <a:ext cx="75" cy="34"/>
              </a:xfrm>
              <a:custGeom>
                <a:avLst/>
                <a:gdLst>
                  <a:gd name="T0" fmla="*/ 75 w 375"/>
                  <a:gd name="T1" fmla="*/ 27 h 173"/>
                  <a:gd name="T2" fmla="*/ 75 w 375"/>
                  <a:gd name="T3" fmla="*/ 24 h 173"/>
                  <a:gd name="T4" fmla="*/ 74 w 375"/>
                  <a:gd name="T5" fmla="*/ 21 h 173"/>
                  <a:gd name="T6" fmla="*/ 72 w 375"/>
                  <a:gd name="T7" fmla="*/ 19 h 173"/>
                  <a:gd name="T8" fmla="*/ 70 w 375"/>
                  <a:gd name="T9" fmla="*/ 16 h 173"/>
                  <a:gd name="T10" fmla="*/ 67 w 375"/>
                  <a:gd name="T11" fmla="*/ 14 h 173"/>
                  <a:gd name="T12" fmla="*/ 62 w 375"/>
                  <a:gd name="T13" fmla="*/ 11 h 173"/>
                  <a:gd name="T14" fmla="*/ 58 w 375"/>
                  <a:gd name="T15" fmla="*/ 9 h 173"/>
                  <a:gd name="T16" fmla="*/ 53 w 375"/>
                  <a:gd name="T17" fmla="*/ 6 h 173"/>
                  <a:gd name="T18" fmla="*/ 48 w 375"/>
                  <a:gd name="T19" fmla="*/ 4 h 173"/>
                  <a:gd name="T20" fmla="*/ 42 w 375"/>
                  <a:gd name="T21" fmla="*/ 2 h 173"/>
                  <a:gd name="T22" fmla="*/ 35 w 375"/>
                  <a:gd name="T23" fmla="*/ 1 h 173"/>
                  <a:gd name="T24" fmla="*/ 29 w 375"/>
                  <a:gd name="T25" fmla="*/ 1 h 173"/>
                  <a:gd name="T26" fmla="*/ 24 w 375"/>
                  <a:gd name="T27" fmla="*/ 0 h 173"/>
                  <a:gd name="T28" fmla="*/ 18 w 375"/>
                  <a:gd name="T29" fmla="*/ 0 h 173"/>
                  <a:gd name="T30" fmla="*/ 14 w 375"/>
                  <a:gd name="T31" fmla="*/ 0 h 173"/>
                  <a:gd name="T32" fmla="*/ 10 w 375"/>
                  <a:gd name="T33" fmla="*/ 1 h 173"/>
                  <a:gd name="T34" fmla="*/ 6 w 375"/>
                  <a:gd name="T35" fmla="*/ 2 h 173"/>
                  <a:gd name="T36" fmla="*/ 3 w 375"/>
                  <a:gd name="T37" fmla="*/ 4 h 173"/>
                  <a:gd name="T38" fmla="*/ 2 w 375"/>
                  <a:gd name="T39" fmla="*/ 6 h 173"/>
                  <a:gd name="T40" fmla="*/ 0 w 375"/>
                  <a:gd name="T41" fmla="*/ 8 h 173"/>
                  <a:gd name="T42" fmla="*/ 0 w 375"/>
                  <a:gd name="T43" fmla="*/ 11 h 173"/>
                  <a:gd name="T44" fmla="*/ 1 w 375"/>
                  <a:gd name="T45" fmla="*/ 13 h 173"/>
                  <a:gd name="T46" fmla="*/ 3 w 375"/>
                  <a:gd name="T47" fmla="*/ 16 h 173"/>
                  <a:gd name="T48" fmla="*/ 5 w 375"/>
                  <a:gd name="T49" fmla="*/ 18 h 173"/>
                  <a:gd name="T50" fmla="*/ 8 w 375"/>
                  <a:gd name="T51" fmla="*/ 21 h 173"/>
                  <a:gd name="T52" fmla="*/ 13 w 375"/>
                  <a:gd name="T53" fmla="*/ 24 h 173"/>
                  <a:gd name="T54" fmla="*/ 17 w 375"/>
                  <a:gd name="T55" fmla="*/ 26 h 173"/>
                  <a:gd name="T56" fmla="*/ 22 w 375"/>
                  <a:gd name="T57" fmla="*/ 28 h 173"/>
                  <a:gd name="T58" fmla="*/ 27 w 375"/>
                  <a:gd name="T59" fmla="*/ 30 h 173"/>
                  <a:gd name="T60" fmla="*/ 33 w 375"/>
                  <a:gd name="T61" fmla="*/ 32 h 173"/>
                  <a:gd name="T62" fmla="*/ 40 w 375"/>
                  <a:gd name="T63" fmla="*/ 33 h 173"/>
                  <a:gd name="T64" fmla="*/ 46 w 375"/>
                  <a:gd name="T65" fmla="*/ 34 h 173"/>
                  <a:gd name="T66" fmla="*/ 51 w 375"/>
                  <a:gd name="T67" fmla="*/ 34 h 173"/>
                  <a:gd name="T68" fmla="*/ 57 w 375"/>
                  <a:gd name="T69" fmla="*/ 34 h 173"/>
                  <a:gd name="T70" fmla="*/ 61 w 375"/>
                  <a:gd name="T71" fmla="*/ 34 h 173"/>
                  <a:gd name="T72" fmla="*/ 65 w 375"/>
                  <a:gd name="T73" fmla="*/ 33 h 173"/>
                  <a:gd name="T74" fmla="*/ 69 w 375"/>
                  <a:gd name="T75" fmla="*/ 32 h 173"/>
                  <a:gd name="T76" fmla="*/ 71 w 375"/>
                  <a:gd name="T77" fmla="*/ 31 h 173"/>
                  <a:gd name="T78" fmla="*/ 73 w 375"/>
                  <a:gd name="T79" fmla="*/ 28 h 173"/>
                  <a:gd name="T80" fmla="*/ 75 w 375"/>
                  <a:gd name="T81" fmla="*/ 27 h 17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75"/>
                  <a:gd name="T124" fmla="*/ 0 h 173"/>
                  <a:gd name="T125" fmla="*/ 375 w 375"/>
                  <a:gd name="T126" fmla="*/ 173 h 17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75" h="173">
                    <a:moveTo>
                      <a:pt x="375" y="136"/>
                    </a:moveTo>
                    <a:lnTo>
                      <a:pt x="375" y="124"/>
                    </a:lnTo>
                    <a:lnTo>
                      <a:pt x="370" y="108"/>
                    </a:lnTo>
                    <a:lnTo>
                      <a:pt x="362" y="95"/>
                    </a:lnTo>
                    <a:lnTo>
                      <a:pt x="350" y="82"/>
                    </a:lnTo>
                    <a:lnTo>
                      <a:pt x="333" y="70"/>
                    </a:lnTo>
                    <a:lnTo>
                      <a:pt x="312" y="57"/>
                    </a:lnTo>
                    <a:lnTo>
                      <a:pt x="292" y="45"/>
                    </a:lnTo>
                    <a:lnTo>
                      <a:pt x="267" y="32"/>
                    </a:lnTo>
                    <a:lnTo>
                      <a:pt x="238" y="20"/>
                    </a:lnTo>
                    <a:lnTo>
                      <a:pt x="208" y="12"/>
                    </a:lnTo>
                    <a:lnTo>
                      <a:pt x="175" y="7"/>
                    </a:lnTo>
                    <a:lnTo>
                      <a:pt x="146" y="3"/>
                    </a:lnTo>
                    <a:lnTo>
                      <a:pt x="121" y="0"/>
                    </a:lnTo>
                    <a:lnTo>
                      <a:pt x="92" y="0"/>
                    </a:lnTo>
                    <a:lnTo>
                      <a:pt x="71" y="0"/>
                    </a:lnTo>
                    <a:lnTo>
                      <a:pt x="51" y="3"/>
                    </a:lnTo>
                    <a:lnTo>
                      <a:pt x="29" y="12"/>
                    </a:lnTo>
                    <a:lnTo>
                      <a:pt x="17" y="20"/>
                    </a:lnTo>
                    <a:lnTo>
                      <a:pt x="9" y="28"/>
                    </a:lnTo>
                    <a:lnTo>
                      <a:pt x="0" y="41"/>
                    </a:lnTo>
                    <a:lnTo>
                      <a:pt x="0" y="54"/>
                    </a:lnTo>
                    <a:lnTo>
                      <a:pt x="4" y="66"/>
                    </a:lnTo>
                    <a:lnTo>
                      <a:pt x="13" y="79"/>
                    </a:lnTo>
                    <a:lnTo>
                      <a:pt x="26" y="90"/>
                    </a:lnTo>
                    <a:lnTo>
                      <a:pt x="42" y="108"/>
                    </a:lnTo>
                    <a:lnTo>
                      <a:pt x="63" y="120"/>
                    </a:lnTo>
                    <a:lnTo>
                      <a:pt x="83" y="132"/>
                    </a:lnTo>
                    <a:lnTo>
                      <a:pt x="112" y="144"/>
                    </a:lnTo>
                    <a:lnTo>
                      <a:pt x="137" y="153"/>
                    </a:lnTo>
                    <a:lnTo>
                      <a:pt x="166" y="162"/>
                    </a:lnTo>
                    <a:lnTo>
                      <a:pt x="200" y="169"/>
                    </a:lnTo>
                    <a:lnTo>
                      <a:pt x="229" y="173"/>
                    </a:lnTo>
                    <a:lnTo>
                      <a:pt x="254" y="173"/>
                    </a:lnTo>
                    <a:lnTo>
                      <a:pt x="283" y="173"/>
                    </a:lnTo>
                    <a:lnTo>
                      <a:pt x="303" y="173"/>
                    </a:lnTo>
                    <a:lnTo>
                      <a:pt x="324" y="169"/>
                    </a:lnTo>
                    <a:lnTo>
                      <a:pt x="345" y="165"/>
                    </a:lnTo>
                    <a:lnTo>
                      <a:pt x="357" y="157"/>
                    </a:lnTo>
                    <a:lnTo>
                      <a:pt x="366" y="144"/>
                    </a:lnTo>
                    <a:lnTo>
                      <a:pt x="375" y="136"/>
                    </a:lnTo>
                    <a:close/>
                  </a:path>
                </a:pathLst>
              </a:custGeom>
              <a:solidFill>
                <a:srgbClr val="F3C52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92" name="Freeform 296">
                <a:extLst>
                  <a:ext uri="{FF2B5EF4-FFF2-40B4-BE49-F238E27FC236}">
                    <a16:creationId xmlns:a16="http://schemas.microsoft.com/office/drawing/2014/main" id="{4CFAF1AD-E0A5-4709-A04F-7FE7BE305376}"/>
                  </a:ext>
                </a:extLst>
              </p:cNvPr>
              <p:cNvSpPr>
                <a:spLocks/>
              </p:cNvSpPr>
              <p:nvPr/>
            </p:nvSpPr>
            <p:spPr bwMode="auto">
              <a:xfrm>
                <a:off x="2144" y="929"/>
                <a:ext cx="64" cy="31"/>
              </a:xfrm>
              <a:custGeom>
                <a:avLst/>
                <a:gdLst>
                  <a:gd name="T0" fmla="*/ 64 w 323"/>
                  <a:gd name="T1" fmla="*/ 24 h 154"/>
                  <a:gd name="T2" fmla="*/ 64 w 323"/>
                  <a:gd name="T3" fmla="*/ 22 h 154"/>
                  <a:gd name="T4" fmla="*/ 63 w 323"/>
                  <a:gd name="T5" fmla="*/ 19 h 154"/>
                  <a:gd name="T6" fmla="*/ 62 w 323"/>
                  <a:gd name="T7" fmla="*/ 18 h 154"/>
                  <a:gd name="T8" fmla="*/ 60 w 323"/>
                  <a:gd name="T9" fmla="*/ 15 h 154"/>
                  <a:gd name="T10" fmla="*/ 57 w 323"/>
                  <a:gd name="T11" fmla="*/ 13 h 154"/>
                  <a:gd name="T12" fmla="*/ 53 w 323"/>
                  <a:gd name="T13" fmla="*/ 10 h 154"/>
                  <a:gd name="T14" fmla="*/ 49 w 323"/>
                  <a:gd name="T15" fmla="*/ 8 h 154"/>
                  <a:gd name="T16" fmla="*/ 45 w 323"/>
                  <a:gd name="T17" fmla="*/ 6 h 154"/>
                  <a:gd name="T18" fmla="*/ 40 w 323"/>
                  <a:gd name="T19" fmla="*/ 4 h 154"/>
                  <a:gd name="T20" fmla="*/ 35 w 323"/>
                  <a:gd name="T21" fmla="*/ 3 h 154"/>
                  <a:gd name="T22" fmla="*/ 30 w 323"/>
                  <a:gd name="T23" fmla="*/ 2 h 154"/>
                  <a:gd name="T24" fmla="*/ 25 w 323"/>
                  <a:gd name="T25" fmla="*/ 1 h 154"/>
                  <a:gd name="T26" fmla="*/ 20 w 323"/>
                  <a:gd name="T27" fmla="*/ 0 h 154"/>
                  <a:gd name="T28" fmla="*/ 15 w 323"/>
                  <a:gd name="T29" fmla="*/ 0 h 154"/>
                  <a:gd name="T30" fmla="*/ 11 w 323"/>
                  <a:gd name="T31" fmla="*/ 1 h 154"/>
                  <a:gd name="T32" fmla="*/ 8 w 323"/>
                  <a:gd name="T33" fmla="*/ 2 h 154"/>
                  <a:gd name="T34" fmla="*/ 5 w 323"/>
                  <a:gd name="T35" fmla="*/ 3 h 154"/>
                  <a:gd name="T36" fmla="*/ 2 w 323"/>
                  <a:gd name="T37" fmla="*/ 3 h 154"/>
                  <a:gd name="T38" fmla="*/ 1 w 323"/>
                  <a:gd name="T39" fmla="*/ 5 h 154"/>
                  <a:gd name="T40" fmla="*/ 0 w 323"/>
                  <a:gd name="T41" fmla="*/ 8 h 154"/>
                  <a:gd name="T42" fmla="*/ 0 w 323"/>
                  <a:gd name="T43" fmla="*/ 9 h 154"/>
                  <a:gd name="T44" fmla="*/ 1 w 323"/>
                  <a:gd name="T45" fmla="*/ 12 h 154"/>
                  <a:gd name="T46" fmla="*/ 2 w 323"/>
                  <a:gd name="T47" fmla="*/ 14 h 154"/>
                  <a:gd name="T48" fmla="*/ 4 w 323"/>
                  <a:gd name="T49" fmla="*/ 17 h 154"/>
                  <a:gd name="T50" fmla="*/ 7 w 323"/>
                  <a:gd name="T51" fmla="*/ 19 h 154"/>
                  <a:gd name="T52" fmla="*/ 11 w 323"/>
                  <a:gd name="T53" fmla="*/ 21 h 154"/>
                  <a:gd name="T54" fmla="*/ 15 w 323"/>
                  <a:gd name="T55" fmla="*/ 24 h 154"/>
                  <a:gd name="T56" fmla="*/ 19 w 323"/>
                  <a:gd name="T57" fmla="*/ 25 h 154"/>
                  <a:gd name="T58" fmla="*/ 24 w 323"/>
                  <a:gd name="T59" fmla="*/ 28 h 154"/>
                  <a:gd name="T60" fmla="*/ 29 w 323"/>
                  <a:gd name="T61" fmla="*/ 28 h 154"/>
                  <a:gd name="T62" fmla="*/ 33 w 323"/>
                  <a:gd name="T63" fmla="*/ 30 h 154"/>
                  <a:gd name="T64" fmla="*/ 38 w 323"/>
                  <a:gd name="T65" fmla="*/ 31 h 154"/>
                  <a:gd name="T66" fmla="*/ 44 w 323"/>
                  <a:gd name="T67" fmla="*/ 31 h 154"/>
                  <a:gd name="T68" fmla="*/ 49 w 323"/>
                  <a:gd name="T69" fmla="*/ 31 h 154"/>
                  <a:gd name="T70" fmla="*/ 53 w 323"/>
                  <a:gd name="T71" fmla="*/ 31 h 154"/>
                  <a:gd name="T72" fmla="*/ 56 w 323"/>
                  <a:gd name="T73" fmla="*/ 30 h 154"/>
                  <a:gd name="T74" fmla="*/ 59 w 323"/>
                  <a:gd name="T75" fmla="*/ 29 h 154"/>
                  <a:gd name="T76" fmla="*/ 61 w 323"/>
                  <a:gd name="T77" fmla="*/ 28 h 154"/>
                  <a:gd name="T78" fmla="*/ 63 w 323"/>
                  <a:gd name="T79" fmla="*/ 26 h 154"/>
                  <a:gd name="T80" fmla="*/ 64 w 323"/>
                  <a:gd name="T81" fmla="*/ 24 h 15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23"/>
                  <a:gd name="T124" fmla="*/ 0 h 154"/>
                  <a:gd name="T125" fmla="*/ 323 w 323"/>
                  <a:gd name="T126" fmla="*/ 154 h 15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23" h="154">
                    <a:moveTo>
                      <a:pt x="323" y="121"/>
                    </a:moveTo>
                    <a:lnTo>
                      <a:pt x="323" y="108"/>
                    </a:lnTo>
                    <a:lnTo>
                      <a:pt x="319" y="96"/>
                    </a:lnTo>
                    <a:lnTo>
                      <a:pt x="311" y="87"/>
                    </a:lnTo>
                    <a:lnTo>
                      <a:pt x="302" y="76"/>
                    </a:lnTo>
                    <a:lnTo>
                      <a:pt x="286" y="63"/>
                    </a:lnTo>
                    <a:lnTo>
                      <a:pt x="270" y="51"/>
                    </a:lnTo>
                    <a:lnTo>
                      <a:pt x="248" y="42"/>
                    </a:lnTo>
                    <a:lnTo>
                      <a:pt x="227" y="29"/>
                    </a:lnTo>
                    <a:lnTo>
                      <a:pt x="203" y="22"/>
                    </a:lnTo>
                    <a:lnTo>
                      <a:pt x="178" y="13"/>
                    </a:lnTo>
                    <a:lnTo>
                      <a:pt x="153" y="9"/>
                    </a:lnTo>
                    <a:lnTo>
                      <a:pt x="124" y="4"/>
                    </a:lnTo>
                    <a:lnTo>
                      <a:pt x="103" y="0"/>
                    </a:lnTo>
                    <a:lnTo>
                      <a:pt x="78" y="0"/>
                    </a:lnTo>
                    <a:lnTo>
                      <a:pt x="58" y="4"/>
                    </a:lnTo>
                    <a:lnTo>
                      <a:pt x="41" y="9"/>
                    </a:lnTo>
                    <a:lnTo>
                      <a:pt x="24" y="13"/>
                    </a:lnTo>
                    <a:lnTo>
                      <a:pt x="12" y="17"/>
                    </a:lnTo>
                    <a:lnTo>
                      <a:pt x="4" y="25"/>
                    </a:lnTo>
                    <a:lnTo>
                      <a:pt x="0" y="38"/>
                    </a:lnTo>
                    <a:lnTo>
                      <a:pt x="0" y="46"/>
                    </a:lnTo>
                    <a:lnTo>
                      <a:pt x="4" y="58"/>
                    </a:lnTo>
                    <a:lnTo>
                      <a:pt x="12" y="71"/>
                    </a:lnTo>
                    <a:lnTo>
                      <a:pt x="20" y="83"/>
                    </a:lnTo>
                    <a:lnTo>
                      <a:pt x="36" y="96"/>
                    </a:lnTo>
                    <a:lnTo>
                      <a:pt x="54" y="105"/>
                    </a:lnTo>
                    <a:lnTo>
                      <a:pt x="74" y="117"/>
                    </a:lnTo>
                    <a:lnTo>
                      <a:pt x="95" y="125"/>
                    </a:lnTo>
                    <a:lnTo>
                      <a:pt x="119" y="137"/>
                    </a:lnTo>
                    <a:lnTo>
                      <a:pt x="144" y="141"/>
                    </a:lnTo>
                    <a:lnTo>
                      <a:pt x="169" y="150"/>
                    </a:lnTo>
                    <a:lnTo>
                      <a:pt x="194" y="154"/>
                    </a:lnTo>
                    <a:lnTo>
                      <a:pt x="220" y="154"/>
                    </a:lnTo>
                    <a:lnTo>
                      <a:pt x="245" y="154"/>
                    </a:lnTo>
                    <a:lnTo>
                      <a:pt x="265" y="154"/>
                    </a:lnTo>
                    <a:lnTo>
                      <a:pt x="281" y="150"/>
                    </a:lnTo>
                    <a:lnTo>
                      <a:pt x="299" y="146"/>
                    </a:lnTo>
                    <a:lnTo>
                      <a:pt x="306" y="137"/>
                    </a:lnTo>
                    <a:lnTo>
                      <a:pt x="319" y="129"/>
                    </a:lnTo>
                    <a:lnTo>
                      <a:pt x="323" y="121"/>
                    </a:lnTo>
                    <a:close/>
                  </a:path>
                </a:pathLst>
              </a:custGeom>
              <a:solidFill>
                <a:srgbClr val="F4CC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93" name="Freeform 297">
                <a:extLst>
                  <a:ext uri="{FF2B5EF4-FFF2-40B4-BE49-F238E27FC236}">
                    <a16:creationId xmlns:a16="http://schemas.microsoft.com/office/drawing/2014/main" id="{FB2BEC47-93BB-417E-979B-AC9363007FED}"/>
                  </a:ext>
                </a:extLst>
              </p:cNvPr>
              <p:cNvSpPr>
                <a:spLocks/>
              </p:cNvSpPr>
              <p:nvPr/>
            </p:nvSpPr>
            <p:spPr bwMode="auto">
              <a:xfrm>
                <a:off x="2148" y="931"/>
                <a:ext cx="55" cy="26"/>
              </a:xfrm>
              <a:custGeom>
                <a:avLst/>
                <a:gdLst>
                  <a:gd name="T0" fmla="*/ 55 w 274"/>
                  <a:gd name="T1" fmla="*/ 20 h 128"/>
                  <a:gd name="T2" fmla="*/ 55 w 274"/>
                  <a:gd name="T3" fmla="*/ 18 h 128"/>
                  <a:gd name="T4" fmla="*/ 54 w 274"/>
                  <a:gd name="T5" fmla="*/ 16 h 128"/>
                  <a:gd name="T6" fmla="*/ 53 w 274"/>
                  <a:gd name="T7" fmla="*/ 14 h 128"/>
                  <a:gd name="T8" fmla="*/ 51 w 274"/>
                  <a:gd name="T9" fmla="*/ 13 h 128"/>
                  <a:gd name="T10" fmla="*/ 49 w 274"/>
                  <a:gd name="T11" fmla="*/ 10 h 128"/>
                  <a:gd name="T12" fmla="*/ 46 w 274"/>
                  <a:gd name="T13" fmla="*/ 9 h 128"/>
                  <a:gd name="T14" fmla="*/ 43 w 274"/>
                  <a:gd name="T15" fmla="*/ 7 h 128"/>
                  <a:gd name="T16" fmla="*/ 38 w 274"/>
                  <a:gd name="T17" fmla="*/ 5 h 128"/>
                  <a:gd name="T18" fmla="*/ 34 w 274"/>
                  <a:gd name="T19" fmla="*/ 3 h 128"/>
                  <a:gd name="T20" fmla="*/ 30 w 274"/>
                  <a:gd name="T21" fmla="*/ 2 h 128"/>
                  <a:gd name="T22" fmla="*/ 26 w 274"/>
                  <a:gd name="T23" fmla="*/ 1 h 128"/>
                  <a:gd name="T24" fmla="*/ 22 w 274"/>
                  <a:gd name="T25" fmla="*/ 0 h 128"/>
                  <a:gd name="T26" fmla="*/ 18 w 274"/>
                  <a:gd name="T27" fmla="*/ 0 h 128"/>
                  <a:gd name="T28" fmla="*/ 13 w 274"/>
                  <a:gd name="T29" fmla="*/ 0 h 128"/>
                  <a:gd name="T30" fmla="*/ 10 w 274"/>
                  <a:gd name="T31" fmla="*/ 0 h 128"/>
                  <a:gd name="T32" fmla="*/ 7 w 274"/>
                  <a:gd name="T33" fmla="*/ 1 h 128"/>
                  <a:gd name="T34" fmla="*/ 4 w 274"/>
                  <a:gd name="T35" fmla="*/ 2 h 128"/>
                  <a:gd name="T36" fmla="*/ 2 w 274"/>
                  <a:gd name="T37" fmla="*/ 3 h 128"/>
                  <a:gd name="T38" fmla="*/ 1 w 274"/>
                  <a:gd name="T39" fmla="*/ 4 h 128"/>
                  <a:gd name="T40" fmla="*/ 0 w 274"/>
                  <a:gd name="T41" fmla="*/ 6 h 128"/>
                  <a:gd name="T42" fmla="*/ 0 w 274"/>
                  <a:gd name="T43" fmla="*/ 8 h 128"/>
                  <a:gd name="T44" fmla="*/ 0 w 274"/>
                  <a:gd name="T45" fmla="*/ 10 h 128"/>
                  <a:gd name="T46" fmla="*/ 2 w 274"/>
                  <a:gd name="T47" fmla="*/ 12 h 128"/>
                  <a:gd name="T48" fmla="*/ 3 w 274"/>
                  <a:gd name="T49" fmla="*/ 14 h 128"/>
                  <a:gd name="T50" fmla="*/ 6 w 274"/>
                  <a:gd name="T51" fmla="*/ 16 h 128"/>
                  <a:gd name="T52" fmla="*/ 9 w 274"/>
                  <a:gd name="T53" fmla="*/ 18 h 128"/>
                  <a:gd name="T54" fmla="*/ 13 w 274"/>
                  <a:gd name="T55" fmla="*/ 20 h 128"/>
                  <a:gd name="T56" fmla="*/ 16 w 274"/>
                  <a:gd name="T57" fmla="*/ 21 h 128"/>
                  <a:gd name="T58" fmla="*/ 20 w 274"/>
                  <a:gd name="T59" fmla="*/ 23 h 128"/>
                  <a:gd name="T60" fmla="*/ 24 w 274"/>
                  <a:gd name="T61" fmla="*/ 24 h 128"/>
                  <a:gd name="T62" fmla="*/ 29 w 274"/>
                  <a:gd name="T63" fmla="*/ 25 h 128"/>
                  <a:gd name="T64" fmla="*/ 33 w 274"/>
                  <a:gd name="T65" fmla="*/ 26 h 128"/>
                  <a:gd name="T66" fmla="*/ 38 w 274"/>
                  <a:gd name="T67" fmla="*/ 26 h 128"/>
                  <a:gd name="T68" fmla="*/ 42 w 274"/>
                  <a:gd name="T69" fmla="*/ 26 h 128"/>
                  <a:gd name="T70" fmla="*/ 45 w 274"/>
                  <a:gd name="T71" fmla="*/ 26 h 128"/>
                  <a:gd name="T72" fmla="*/ 48 w 274"/>
                  <a:gd name="T73" fmla="*/ 25 h 128"/>
                  <a:gd name="T74" fmla="*/ 51 w 274"/>
                  <a:gd name="T75" fmla="*/ 24 h 128"/>
                  <a:gd name="T76" fmla="*/ 52 w 274"/>
                  <a:gd name="T77" fmla="*/ 24 h 128"/>
                  <a:gd name="T78" fmla="*/ 54 w 274"/>
                  <a:gd name="T79" fmla="*/ 22 h 128"/>
                  <a:gd name="T80" fmla="*/ 55 w 274"/>
                  <a:gd name="T81" fmla="*/ 20 h 12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4"/>
                  <a:gd name="T124" fmla="*/ 0 h 128"/>
                  <a:gd name="T125" fmla="*/ 274 w 274"/>
                  <a:gd name="T126" fmla="*/ 128 h 12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4" h="128">
                    <a:moveTo>
                      <a:pt x="274" y="99"/>
                    </a:moveTo>
                    <a:lnTo>
                      <a:pt x="274" y="91"/>
                    </a:lnTo>
                    <a:lnTo>
                      <a:pt x="270" y="78"/>
                    </a:lnTo>
                    <a:lnTo>
                      <a:pt x="266" y="70"/>
                    </a:lnTo>
                    <a:lnTo>
                      <a:pt x="254" y="62"/>
                    </a:lnTo>
                    <a:lnTo>
                      <a:pt x="245" y="49"/>
                    </a:lnTo>
                    <a:lnTo>
                      <a:pt x="228" y="42"/>
                    </a:lnTo>
                    <a:lnTo>
                      <a:pt x="212" y="33"/>
                    </a:lnTo>
                    <a:lnTo>
                      <a:pt x="191" y="24"/>
                    </a:lnTo>
                    <a:lnTo>
                      <a:pt x="171" y="16"/>
                    </a:lnTo>
                    <a:lnTo>
                      <a:pt x="149" y="8"/>
                    </a:lnTo>
                    <a:lnTo>
                      <a:pt x="129" y="4"/>
                    </a:lnTo>
                    <a:lnTo>
                      <a:pt x="108" y="0"/>
                    </a:lnTo>
                    <a:lnTo>
                      <a:pt x="88" y="0"/>
                    </a:lnTo>
                    <a:lnTo>
                      <a:pt x="66" y="0"/>
                    </a:lnTo>
                    <a:lnTo>
                      <a:pt x="50" y="0"/>
                    </a:lnTo>
                    <a:lnTo>
                      <a:pt x="34" y="4"/>
                    </a:lnTo>
                    <a:lnTo>
                      <a:pt x="21" y="8"/>
                    </a:lnTo>
                    <a:lnTo>
                      <a:pt x="12" y="13"/>
                    </a:lnTo>
                    <a:lnTo>
                      <a:pt x="4" y="20"/>
                    </a:lnTo>
                    <a:lnTo>
                      <a:pt x="0" y="29"/>
                    </a:lnTo>
                    <a:lnTo>
                      <a:pt x="0" y="37"/>
                    </a:lnTo>
                    <a:lnTo>
                      <a:pt x="0" y="49"/>
                    </a:lnTo>
                    <a:lnTo>
                      <a:pt x="9" y="58"/>
                    </a:lnTo>
                    <a:lnTo>
                      <a:pt x="16" y="67"/>
                    </a:lnTo>
                    <a:lnTo>
                      <a:pt x="29" y="78"/>
                    </a:lnTo>
                    <a:lnTo>
                      <a:pt x="46" y="87"/>
                    </a:lnTo>
                    <a:lnTo>
                      <a:pt x="63" y="96"/>
                    </a:lnTo>
                    <a:lnTo>
                      <a:pt x="79" y="103"/>
                    </a:lnTo>
                    <a:lnTo>
                      <a:pt x="99" y="112"/>
                    </a:lnTo>
                    <a:lnTo>
                      <a:pt x="120" y="120"/>
                    </a:lnTo>
                    <a:lnTo>
                      <a:pt x="146" y="124"/>
                    </a:lnTo>
                    <a:lnTo>
                      <a:pt x="166" y="128"/>
                    </a:lnTo>
                    <a:lnTo>
                      <a:pt x="187" y="128"/>
                    </a:lnTo>
                    <a:lnTo>
                      <a:pt x="207" y="128"/>
                    </a:lnTo>
                    <a:lnTo>
                      <a:pt x="225" y="128"/>
                    </a:lnTo>
                    <a:lnTo>
                      <a:pt x="237" y="124"/>
                    </a:lnTo>
                    <a:lnTo>
                      <a:pt x="254" y="120"/>
                    </a:lnTo>
                    <a:lnTo>
                      <a:pt x="261" y="116"/>
                    </a:lnTo>
                    <a:lnTo>
                      <a:pt x="270" y="108"/>
                    </a:lnTo>
                    <a:lnTo>
                      <a:pt x="274" y="99"/>
                    </a:lnTo>
                    <a:close/>
                  </a:path>
                </a:pathLst>
              </a:custGeom>
              <a:solidFill>
                <a:srgbClr val="F6D25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94" name="Freeform 298">
                <a:extLst>
                  <a:ext uri="{FF2B5EF4-FFF2-40B4-BE49-F238E27FC236}">
                    <a16:creationId xmlns:a16="http://schemas.microsoft.com/office/drawing/2014/main" id="{F30E8DFA-1898-4DBF-8C9E-74F88D743300}"/>
                  </a:ext>
                </a:extLst>
              </p:cNvPr>
              <p:cNvSpPr>
                <a:spLocks/>
              </p:cNvSpPr>
              <p:nvPr/>
            </p:nvSpPr>
            <p:spPr bwMode="auto">
              <a:xfrm>
                <a:off x="2151" y="932"/>
                <a:ext cx="46" cy="22"/>
              </a:xfrm>
              <a:custGeom>
                <a:avLst/>
                <a:gdLst>
                  <a:gd name="T0" fmla="*/ 46 w 229"/>
                  <a:gd name="T1" fmla="*/ 17 h 108"/>
                  <a:gd name="T2" fmla="*/ 46 w 229"/>
                  <a:gd name="T3" fmla="*/ 15 h 108"/>
                  <a:gd name="T4" fmla="*/ 45 w 229"/>
                  <a:gd name="T5" fmla="*/ 13 h 108"/>
                  <a:gd name="T6" fmla="*/ 44 w 229"/>
                  <a:gd name="T7" fmla="*/ 12 h 108"/>
                  <a:gd name="T8" fmla="*/ 43 w 229"/>
                  <a:gd name="T9" fmla="*/ 10 h 108"/>
                  <a:gd name="T10" fmla="*/ 41 w 229"/>
                  <a:gd name="T11" fmla="*/ 8 h 108"/>
                  <a:gd name="T12" fmla="*/ 38 w 229"/>
                  <a:gd name="T13" fmla="*/ 7 h 108"/>
                  <a:gd name="T14" fmla="*/ 36 w 229"/>
                  <a:gd name="T15" fmla="*/ 6 h 108"/>
                  <a:gd name="T16" fmla="*/ 33 w 229"/>
                  <a:gd name="T17" fmla="*/ 4 h 108"/>
                  <a:gd name="T18" fmla="*/ 29 w 229"/>
                  <a:gd name="T19" fmla="*/ 2 h 108"/>
                  <a:gd name="T20" fmla="*/ 25 w 229"/>
                  <a:gd name="T21" fmla="*/ 2 h 108"/>
                  <a:gd name="T22" fmla="*/ 22 w 229"/>
                  <a:gd name="T23" fmla="*/ 1 h 108"/>
                  <a:gd name="T24" fmla="*/ 18 w 229"/>
                  <a:gd name="T25" fmla="*/ 1 h 108"/>
                  <a:gd name="T26" fmla="*/ 15 w 229"/>
                  <a:gd name="T27" fmla="*/ 0 h 108"/>
                  <a:gd name="T28" fmla="*/ 12 w 229"/>
                  <a:gd name="T29" fmla="*/ 0 h 108"/>
                  <a:gd name="T30" fmla="*/ 8 w 229"/>
                  <a:gd name="T31" fmla="*/ 0 h 108"/>
                  <a:gd name="T32" fmla="*/ 6 w 229"/>
                  <a:gd name="T33" fmla="*/ 1 h 108"/>
                  <a:gd name="T34" fmla="*/ 4 w 229"/>
                  <a:gd name="T35" fmla="*/ 2 h 108"/>
                  <a:gd name="T36" fmla="*/ 3 w 229"/>
                  <a:gd name="T37" fmla="*/ 2 h 108"/>
                  <a:gd name="T38" fmla="*/ 1 w 229"/>
                  <a:gd name="T39" fmla="*/ 3 h 108"/>
                  <a:gd name="T40" fmla="*/ 1 w 229"/>
                  <a:gd name="T41" fmla="*/ 5 h 108"/>
                  <a:gd name="T42" fmla="*/ 0 w 229"/>
                  <a:gd name="T43" fmla="*/ 7 h 108"/>
                  <a:gd name="T44" fmla="*/ 1 w 229"/>
                  <a:gd name="T45" fmla="*/ 8 h 108"/>
                  <a:gd name="T46" fmla="*/ 2 w 229"/>
                  <a:gd name="T47" fmla="*/ 10 h 108"/>
                  <a:gd name="T48" fmla="*/ 4 w 229"/>
                  <a:gd name="T49" fmla="*/ 12 h 108"/>
                  <a:gd name="T50" fmla="*/ 5 w 229"/>
                  <a:gd name="T51" fmla="*/ 13 h 108"/>
                  <a:gd name="T52" fmla="*/ 8 w 229"/>
                  <a:gd name="T53" fmla="*/ 15 h 108"/>
                  <a:gd name="T54" fmla="*/ 11 w 229"/>
                  <a:gd name="T55" fmla="*/ 16 h 108"/>
                  <a:gd name="T56" fmla="*/ 13 w 229"/>
                  <a:gd name="T57" fmla="*/ 18 h 108"/>
                  <a:gd name="T58" fmla="*/ 17 w 229"/>
                  <a:gd name="T59" fmla="*/ 19 h 108"/>
                  <a:gd name="T60" fmla="*/ 21 w 229"/>
                  <a:gd name="T61" fmla="*/ 20 h 108"/>
                  <a:gd name="T62" fmla="*/ 24 w 229"/>
                  <a:gd name="T63" fmla="*/ 21 h 108"/>
                  <a:gd name="T64" fmla="*/ 29 w 229"/>
                  <a:gd name="T65" fmla="*/ 22 h 108"/>
                  <a:gd name="T66" fmla="*/ 32 w 229"/>
                  <a:gd name="T67" fmla="*/ 22 h 108"/>
                  <a:gd name="T68" fmla="*/ 34 w 229"/>
                  <a:gd name="T69" fmla="*/ 22 h 108"/>
                  <a:gd name="T70" fmla="*/ 38 w 229"/>
                  <a:gd name="T71" fmla="*/ 22 h 108"/>
                  <a:gd name="T72" fmla="*/ 40 w 229"/>
                  <a:gd name="T73" fmla="*/ 21 h 108"/>
                  <a:gd name="T74" fmla="*/ 42 w 229"/>
                  <a:gd name="T75" fmla="*/ 20 h 108"/>
                  <a:gd name="T76" fmla="*/ 44 w 229"/>
                  <a:gd name="T77" fmla="*/ 19 h 108"/>
                  <a:gd name="T78" fmla="*/ 45 w 229"/>
                  <a:gd name="T79" fmla="*/ 19 h 108"/>
                  <a:gd name="T80" fmla="*/ 46 w 229"/>
                  <a:gd name="T81" fmla="*/ 17 h 10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29"/>
                  <a:gd name="T124" fmla="*/ 0 h 108"/>
                  <a:gd name="T125" fmla="*/ 229 w 229"/>
                  <a:gd name="T126" fmla="*/ 108 h 10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29" h="108">
                    <a:moveTo>
                      <a:pt x="229" y="83"/>
                    </a:moveTo>
                    <a:lnTo>
                      <a:pt x="229" y="74"/>
                    </a:lnTo>
                    <a:lnTo>
                      <a:pt x="225" y="66"/>
                    </a:lnTo>
                    <a:lnTo>
                      <a:pt x="221" y="58"/>
                    </a:lnTo>
                    <a:lnTo>
                      <a:pt x="212" y="50"/>
                    </a:lnTo>
                    <a:lnTo>
                      <a:pt x="204" y="41"/>
                    </a:lnTo>
                    <a:lnTo>
                      <a:pt x="191" y="33"/>
                    </a:lnTo>
                    <a:lnTo>
                      <a:pt x="180" y="29"/>
                    </a:lnTo>
                    <a:lnTo>
                      <a:pt x="162" y="20"/>
                    </a:lnTo>
                    <a:lnTo>
                      <a:pt x="146" y="12"/>
                    </a:lnTo>
                    <a:lnTo>
                      <a:pt x="126" y="9"/>
                    </a:lnTo>
                    <a:lnTo>
                      <a:pt x="108" y="4"/>
                    </a:lnTo>
                    <a:lnTo>
                      <a:pt x="92" y="4"/>
                    </a:lnTo>
                    <a:lnTo>
                      <a:pt x="76" y="0"/>
                    </a:lnTo>
                    <a:lnTo>
                      <a:pt x="59" y="0"/>
                    </a:lnTo>
                    <a:lnTo>
                      <a:pt x="42" y="0"/>
                    </a:lnTo>
                    <a:lnTo>
                      <a:pt x="30" y="4"/>
                    </a:lnTo>
                    <a:lnTo>
                      <a:pt x="22" y="9"/>
                    </a:lnTo>
                    <a:lnTo>
                      <a:pt x="13" y="12"/>
                    </a:lnTo>
                    <a:lnTo>
                      <a:pt x="5" y="16"/>
                    </a:lnTo>
                    <a:lnTo>
                      <a:pt x="5" y="25"/>
                    </a:lnTo>
                    <a:lnTo>
                      <a:pt x="0" y="33"/>
                    </a:lnTo>
                    <a:lnTo>
                      <a:pt x="5" y="41"/>
                    </a:lnTo>
                    <a:lnTo>
                      <a:pt x="9" y="50"/>
                    </a:lnTo>
                    <a:lnTo>
                      <a:pt x="18" y="58"/>
                    </a:lnTo>
                    <a:lnTo>
                      <a:pt x="25" y="66"/>
                    </a:lnTo>
                    <a:lnTo>
                      <a:pt x="38" y="74"/>
                    </a:lnTo>
                    <a:lnTo>
                      <a:pt x="54" y="79"/>
                    </a:lnTo>
                    <a:lnTo>
                      <a:pt x="67" y="87"/>
                    </a:lnTo>
                    <a:lnTo>
                      <a:pt x="83" y="95"/>
                    </a:lnTo>
                    <a:lnTo>
                      <a:pt x="104" y="99"/>
                    </a:lnTo>
                    <a:lnTo>
                      <a:pt x="121" y="104"/>
                    </a:lnTo>
                    <a:lnTo>
                      <a:pt x="142" y="108"/>
                    </a:lnTo>
                    <a:lnTo>
                      <a:pt x="158" y="108"/>
                    </a:lnTo>
                    <a:lnTo>
                      <a:pt x="171" y="108"/>
                    </a:lnTo>
                    <a:lnTo>
                      <a:pt x="187" y="108"/>
                    </a:lnTo>
                    <a:lnTo>
                      <a:pt x="200" y="104"/>
                    </a:lnTo>
                    <a:lnTo>
                      <a:pt x="209" y="99"/>
                    </a:lnTo>
                    <a:lnTo>
                      <a:pt x="221" y="95"/>
                    </a:lnTo>
                    <a:lnTo>
                      <a:pt x="225" y="92"/>
                    </a:lnTo>
                    <a:lnTo>
                      <a:pt x="229" y="83"/>
                    </a:lnTo>
                    <a:close/>
                  </a:path>
                </a:pathLst>
              </a:custGeom>
              <a:solidFill>
                <a:srgbClr val="F7D86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95" name="Freeform 299">
                <a:extLst>
                  <a:ext uri="{FF2B5EF4-FFF2-40B4-BE49-F238E27FC236}">
                    <a16:creationId xmlns:a16="http://schemas.microsoft.com/office/drawing/2014/main" id="{04617A24-0B58-4FA7-84F7-15AC6D2406DC}"/>
                  </a:ext>
                </a:extLst>
              </p:cNvPr>
              <p:cNvSpPr>
                <a:spLocks/>
              </p:cNvSpPr>
              <p:nvPr/>
            </p:nvSpPr>
            <p:spPr bwMode="auto">
              <a:xfrm>
                <a:off x="2155" y="934"/>
                <a:ext cx="36" cy="16"/>
              </a:xfrm>
              <a:custGeom>
                <a:avLst/>
                <a:gdLst>
                  <a:gd name="T0" fmla="*/ 16 w 178"/>
                  <a:gd name="T1" fmla="*/ 14 h 83"/>
                  <a:gd name="T2" fmla="*/ 19 w 178"/>
                  <a:gd name="T3" fmla="*/ 15 h 83"/>
                  <a:gd name="T4" fmla="*/ 22 w 178"/>
                  <a:gd name="T5" fmla="*/ 15 h 83"/>
                  <a:gd name="T6" fmla="*/ 24 w 178"/>
                  <a:gd name="T7" fmla="*/ 16 h 83"/>
                  <a:gd name="T8" fmla="*/ 27 w 178"/>
                  <a:gd name="T9" fmla="*/ 16 h 83"/>
                  <a:gd name="T10" fmla="*/ 29 w 178"/>
                  <a:gd name="T11" fmla="*/ 16 h 83"/>
                  <a:gd name="T12" fmla="*/ 31 w 178"/>
                  <a:gd name="T13" fmla="*/ 15 h 83"/>
                  <a:gd name="T14" fmla="*/ 33 w 178"/>
                  <a:gd name="T15" fmla="*/ 14 h 83"/>
                  <a:gd name="T16" fmla="*/ 34 w 178"/>
                  <a:gd name="T17" fmla="*/ 14 h 83"/>
                  <a:gd name="T18" fmla="*/ 35 w 178"/>
                  <a:gd name="T19" fmla="*/ 13 h 83"/>
                  <a:gd name="T20" fmla="*/ 36 w 178"/>
                  <a:gd name="T21" fmla="*/ 12 h 83"/>
                  <a:gd name="T22" fmla="*/ 36 w 178"/>
                  <a:gd name="T23" fmla="*/ 11 h 83"/>
                  <a:gd name="T24" fmla="*/ 35 w 178"/>
                  <a:gd name="T25" fmla="*/ 9 h 83"/>
                  <a:gd name="T26" fmla="*/ 34 w 178"/>
                  <a:gd name="T27" fmla="*/ 9 h 83"/>
                  <a:gd name="T28" fmla="*/ 33 w 178"/>
                  <a:gd name="T29" fmla="*/ 7 h 83"/>
                  <a:gd name="T30" fmla="*/ 32 w 178"/>
                  <a:gd name="T31" fmla="*/ 6 h 83"/>
                  <a:gd name="T32" fmla="*/ 30 w 178"/>
                  <a:gd name="T33" fmla="*/ 5 h 83"/>
                  <a:gd name="T34" fmla="*/ 28 w 178"/>
                  <a:gd name="T35" fmla="*/ 4 h 83"/>
                  <a:gd name="T36" fmla="*/ 25 w 178"/>
                  <a:gd name="T37" fmla="*/ 2 h 83"/>
                  <a:gd name="T38" fmla="*/ 22 w 178"/>
                  <a:gd name="T39" fmla="*/ 1 h 83"/>
                  <a:gd name="T40" fmla="*/ 20 w 178"/>
                  <a:gd name="T41" fmla="*/ 1 h 83"/>
                  <a:gd name="T42" fmla="*/ 17 w 178"/>
                  <a:gd name="T43" fmla="*/ 0 h 83"/>
                  <a:gd name="T44" fmla="*/ 14 w 178"/>
                  <a:gd name="T45" fmla="*/ 0 h 83"/>
                  <a:gd name="T46" fmla="*/ 12 w 178"/>
                  <a:gd name="T47" fmla="*/ 0 h 83"/>
                  <a:gd name="T48" fmla="*/ 9 w 178"/>
                  <a:gd name="T49" fmla="*/ 0 h 83"/>
                  <a:gd name="T50" fmla="*/ 6 w 178"/>
                  <a:gd name="T51" fmla="*/ 0 h 83"/>
                  <a:gd name="T52" fmla="*/ 5 w 178"/>
                  <a:gd name="T53" fmla="*/ 0 h 83"/>
                  <a:gd name="T54" fmla="*/ 3 w 178"/>
                  <a:gd name="T55" fmla="*/ 1 h 83"/>
                  <a:gd name="T56" fmla="*/ 2 w 178"/>
                  <a:gd name="T57" fmla="*/ 1 h 83"/>
                  <a:gd name="T58" fmla="*/ 1 w 178"/>
                  <a:gd name="T59" fmla="*/ 2 h 83"/>
                  <a:gd name="T60" fmla="*/ 0 w 178"/>
                  <a:gd name="T61" fmla="*/ 3 h 83"/>
                  <a:gd name="T62" fmla="*/ 0 w 178"/>
                  <a:gd name="T63" fmla="*/ 5 h 83"/>
                  <a:gd name="T64" fmla="*/ 1 w 178"/>
                  <a:gd name="T65" fmla="*/ 6 h 83"/>
                  <a:gd name="T66" fmla="*/ 2 w 178"/>
                  <a:gd name="T67" fmla="*/ 7 h 83"/>
                  <a:gd name="T68" fmla="*/ 2 w 178"/>
                  <a:gd name="T69" fmla="*/ 8 h 83"/>
                  <a:gd name="T70" fmla="*/ 4 w 178"/>
                  <a:gd name="T71" fmla="*/ 9 h 83"/>
                  <a:gd name="T72" fmla="*/ 6 w 178"/>
                  <a:gd name="T73" fmla="*/ 10 h 83"/>
                  <a:gd name="T74" fmla="*/ 8 w 178"/>
                  <a:gd name="T75" fmla="*/ 12 h 83"/>
                  <a:gd name="T76" fmla="*/ 11 w 178"/>
                  <a:gd name="T77" fmla="*/ 13 h 83"/>
                  <a:gd name="T78" fmla="*/ 13 w 178"/>
                  <a:gd name="T79" fmla="*/ 13 h 83"/>
                  <a:gd name="T80" fmla="*/ 16 w 178"/>
                  <a:gd name="T81" fmla="*/ 14 h 8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8"/>
                  <a:gd name="T124" fmla="*/ 0 h 83"/>
                  <a:gd name="T125" fmla="*/ 178 w 178"/>
                  <a:gd name="T126" fmla="*/ 83 h 8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8" h="83">
                    <a:moveTo>
                      <a:pt x="79" y="74"/>
                    </a:moveTo>
                    <a:lnTo>
                      <a:pt x="95" y="78"/>
                    </a:lnTo>
                    <a:lnTo>
                      <a:pt x="108" y="78"/>
                    </a:lnTo>
                    <a:lnTo>
                      <a:pt x="120" y="83"/>
                    </a:lnTo>
                    <a:lnTo>
                      <a:pt x="133" y="83"/>
                    </a:lnTo>
                    <a:lnTo>
                      <a:pt x="145" y="83"/>
                    </a:lnTo>
                    <a:lnTo>
                      <a:pt x="153" y="78"/>
                    </a:lnTo>
                    <a:lnTo>
                      <a:pt x="162" y="74"/>
                    </a:lnTo>
                    <a:lnTo>
                      <a:pt x="169" y="74"/>
                    </a:lnTo>
                    <a:lnTo>
                      <a:pt x="174" y="65"/>
                    </a:lnTo>
                    <a:lnTo>
                      <a:pt x="178" y="61"/>
                    </a:lnTo>
                    <a:lnTo>
                      <a:pt x="178" y="57"/>
                    </a:lnTo>
                    <a:lnTo>
                      <a:pt x="174" y="49"/>
                    </a:lnTo>
                    <a:lnTo>
                      <a:pt x="169" y="45"/>
                    </a:lnTo>
                    <a:lnTo>
                      <a:pt x="165" y="36"/>
                    </a:lnTo>
                    <a:lnTo>
                      <a:pt x="158" y="32"/>
                    </a:lnTo>
                    <a:lnTo>
                      <a:pt x="149" y="24"/>
                    </a:lnTo>
                    <a:lnTo>
                      <a:pt x="136" y="20"/>
                    </a:lnTo>
                    <a:lnTo>
                      <a:pt x="124" y="11"/>
                    </a:lnTo>
                    <a:lnTo>
                      <a:pt x="111" y="7"/>
                    </a:lnTo>
                    <a:lnTo>
                      <a:pt x="99" y="3"/>
                    </a:lnTo>
                    <a:lnTo>
                      <a:pt x="82" y="0"/>
                    </a:lnTo>
                    <a:lnTo>
                      <a:pt x="70" y="0"/>
                    </a:lnTo>
                    <a:lnTo>
                      <a:pt x="57" y="0"/>
                    </a:lnTo>
                    <a:lnTo>
                      <a:pt x="45" y="0"/>
                    </a:lnTo>
                    <a:lnTo>
                      <a:pt x="32" y="0"/>
                    </a:lnTo>
                    <a:lnTo>
                      <a:pt x="25" y="0"/>
                    </a:lnTo>
                    <a:lnTo>
                      <a:pt x="16" y="3"/>
                    </a:lnTo>
                    <a:lnTo>
                      <a:pt x="8" y="7"/>
                    </a:lnTo>
                    <a:lnTo>
                      <a:pt x="3" y="11"/>
                    </a:lnTo>
                    <a:lnTo>
                      <a:pt x="0" y="16"/>
                    </a:lnTo>
                    <a:lnTo>
                      <a:pt x="0" y="24"/>
                    </a:lnTo>
                    <a:lnTo>
                      <a:pt x="3" y="29"/>
                    </a:lnTo>
                    <a:lnTo>
                      <a:pt x="8" y="36"/>
                    </a:lnTo>
                    <a:lnTo>
                      <a:pt x="12" y="41"/>
                    </a:lnTo>
                    <a:lnTo>
                      <a:pt x="20" y="49"/>
                    </a:lnTo>
                    <a:lnTo>
                      <a:pt x="28" y="54"/>
                    </a:lnTo>
                    <a:lnTo>
                      <a:pt x="41" y="61"/>
                    </a:lnTo>
                    <a:lnTo>
                      <a:pt x="54" y="65"/>
                    </a:lnTo>
                    <a:lnTo>
                      <a:pt x="66" y="70"/>
                    </a:lnTo>
                    <a:lnTo>
                      <a:pt x="79" y="74"/>
                    </a:lnTo>
                    <a:close/>
                  </a:path>
                </a:pathLst>
              </a:custGeom>
              <a:solidFill>
                <a:srgbClr val="F8DF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96" name="Freeform 300">
                <a:extLst>
                  <a:ext uri="{FF2B5EF4-FFF2-40B4-BE49-F238E27FC236}">
                    <a16:creationId xmlns:a16="http://schemas.microsoft.com/office/drawing/2014/main" id="{4D9A9CA3-FD3A-41B4-9074-A20881926839}"/>
                  </a:ext>
                </a:extLst>
              </p:cNvPr>
              <p:cNvSpPr>
                <a:spLocks/>
              </p:cNvSpPr>
              <p:nvPr/>
            </p:nvSpPr>
            <p:spPr bwMode="auto">
              <a:xfrm>
                <a:off x="2106" y="942"/>
                <a:ext cx="168" cy="62"/>
              </a:xfrm>
              <a:custGeom>
                <a:avLst/>
                <a:gdLst>
                  <a:gd name="T0" fmla="*/ 166 w 842"/>
                  <a:gd name="T1" fmla="*/ 33 h 310"/>
                  <a:gd name="T2" fmla="*/ 166 w 842"/>
                  <a:gd name="T3" fmla="*/ 34 h 310"/>
                  <a:gd name="T4" fmla="*/ 166 w 842"/>
                  <a:gd name="T5" fmla="*/ 35 h 310"/>
                  <a:gd name="T6" fmla="*/ 164 w 842"/>
                  <a:gd name="T7" fmla="*/ 41 h 310"/>
                  <a:gd name="T8" fmla="*/ 159 w 842"/>
                  <a:gd name="T9" fmla="*/ 45 h 310"/>
                  <a:gd name="T10" fmla="*/ 153 w 842"/>
                  <a:gd name="T11" fmla="*/ 48 h 310"/>
                  <a:gd name="T12" fmla="*/ 145 w 842"/>
                  <a:gd name="T13" fmla="*/ 51 h 310"/>
                  <a:gd name="T14" fmla="*/ 136 w 842"/>
                  <a:gd name="T15" fmla="*/ 52 h 310"/>
                  <a:gd name="T16" fmla="*/ 125 w 842"/>
                  <a:gd name="T17" fmla="*/ 52 h 310"/>
                  <a:gd name="T18" fmla="*/ 113 w 842"/>
                  <a:gd name="T19" fmla="*/ 52 h 310"/>
                  <a:gd name="T20" fmla="*/ 101 w 842"/>
                  <a:gd name="T21" fmla="*/ 51 h 310"/>
                  <a:gd name="T22" fmla="*/ 88 w 842"/>
                  <a:gd name="T23" fmla="*/ 49 h 310"/>
                  <a:gd name="T24" fmla="*/ 74 w 842"/>
                  <a:gd name="T25" fmla="*/ 46 h 310"/>
                  <a:gd name="T26" fmla="*/ 63 w 842"/>
                  <a:gd name="T27" fmla="*/ 42 h 310"/>
                  <a:gd name="T28" fmla="*/ 52 w 842"/>
                  <a:gd name="T29" fmla="*/ 38 h 310"/>
                  <a:gd name="T30" fmla="*/ 42 w 842"/>
                  <a:gd name="T31" fmla="*/ 34 h 310"/>
                  <a:gd name="T32" fmla="*/ 33 w 842"/>
                  <a:gd name="T33" fmla="*/ 30 h 310"/>
                  <a:gd name="T34" fmla="*/ 25 w 842"/>
                  <a:gd name="T35" fmla="*/ 25 h 310"/>
                  <a:gd name="T36" fmla="*/ 18 w 842"/>
                  <a:gd name="T37" fmla="*/ 20 h 310"/>
                  <a:gd name="T38" fmla="*/ 12 w 842"/>
                  <a:gd name="T39" fmla="*/ 15 h 310"/>
                  <a:gd name="T40" fmla="*/ 7 w 842"/>
                  <a:gd name="T41" fmla="*/ 10 h 310"/>
                  <a:gd name="T42" fmla="*/ 3 w 842"/>
                  <a:gd name="T43" fmla="*/ 5 h 310"/>
                  <a:gd name="T44" fmla="*/ 0 w 842"/>
                  <a:gd name="T45" fmla="*/ 0 h 310"/>
                  <a:gd name="T46" fmla="*/ 1 w 842"/>
                  <a:gd name="T47" fmla="*/ 5 h 310"/>
                  <a:gd name="T48" fmla="*/ 3 w 842"/>
                  <a:gd name="T49" fmla="*/ 12 h 310"/>
                  <a:gd name="T50" fmla="*/ 7 w 842"/>
                  <a:gd name="T51" fmla="*/ 17 h 310"/>
                  <a:gd name="T52" fmla="*/ 13 w 842"/>
                  <a:gd name="T53" fmla="*/ 24 h 310"/>
                  <a:gd name="T54" fmla="*/ 21 w 842"/>
                  <a:gd name="T55" fmla="*/ 30 h 310"/>
                  <a:gd name="T56" fmla="*/ 30 w 842"/>
                  <a:gd name="T57" fmla="*/ 36 h 310"/>
                  <a:gd name="T58" fmla="*/ 40 w 842"/>
                  <a:gd name="T59" fmla="*/ 42 h 310"/>
                  <a:gd name="T60" fmla="*/ 50 w 842"/>
                  <a:gd name="T61" fmla="*/ 47 h 310"/>
                  <a:gd name="T62" fmla="*/ 63 w 842"/>
                  <a:gd name="T63" fmla="*/ 51 h 310"/>
                  <a:gd name="T64" fmla="*/ 75 w 842"/>
                  <a:gd name="T65" fmla="*/ 56 h 310"/>
                  <a:gd name="T66" fmla="*/ 89 w 842"/>
                  <a:gd name="T67" fmla="*/ 59 h 310"/>
                  <a:gd name="T68" fmla="*/ 103 w 842"/>
                  <a:gd name="T69" fmla="*/ 61 h 310"/>
                  <a:gd name="T70" fmla="*/ 115 w 842"/>
                  <a:gd name="T71" fmla="*/ 61 h 310"/>
                  <a:gd name="T72" fmla="*/ 126 w 842"/>
                  <a:gd name="T73" fmla="*/ 62 h 310"/>
                  <a:gd name="T74" fmla="*/ 137 w 842"/>
                  <a:gd name="T75" fmla="*/ 61 h 310"/>
                  <a:gd name="T76" fmla="*/ 146 w 842"/>
                  <a:gd name="T77" fmla="*/ 59 h 310"/>
                  <a:gd name="T78" fmla="*/ 155 w 842"/>
                  <a:gd name="T79" fmla="*/ 56 h 310"/>
                  <a:gd name="T80" fmla="*/ 161 w 842"/>
                  <a:gd name="T81" fmla="*/ 53 h 310"/>
                  <a:gd name="T82" fmla="*/ 166 w 842"/>
                  <a:gd name="T83" fmla="*/ 49 h 310"/>
                  <a:gd name="T84" fmla="*/ 168 w 842"/>
                  <a:gd name="T85" fmla="*/ 44 h 310"/>
                  <a:gd name="T86" fmla="*/ 168 w 842"/>
                  <a:gd name="T87" fmla="*/ 42 h 310"/>
                  <a:gd name="T88" fmla="*/ 168 w 842"/>
                  <a:gd name="T89" fmla="*/ 41 h 310"/>
                  <a:gd name="T90" fmla="*/ 168 w 842"/>
                  <a:gd name="T91" fmla="*/ 41 h 310"/>
                  <a:gd name="T92" fmla="*/ 168 w 842"/>
                  <a:gd name="T93" fmla="*/ 40 h 310"/>
                  <a:gd name="T94" fmla="*/ 168 w 842"/>
                  <a:gd name="T95" fmla="*/ 38 h 310"/>
                  <a:gd name="T96" fmla="*/ 168 w 842"/>
                  <a:gd name="T97" fmla="*/ 37 h 310"/>
                  <a:gd name="T98" fmla="*/ 168 w 842"/>
                  <a:gd name="T99" fmla="*/ 36 h 310"/>
                  <a:gd name="T100" fmla="*/ 167 w 842"/>
                  <a:gd name="T101" fmla="*/ 35 h 310"/>
                  <a:gd name="T102" fmla="*/ 167 w 842"/>
                  <a:gd name="T103" fmla="*/ 34 h 310"/>
                  <a:gd name="T104" fmla="*/ 166 w 842"/>
                  <a:gd name="T105" fmla="*/ 33 h 31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42"/>
                  <a:gd name="T160" fmla="*/ 0 h 310"/>
                  <a:gd name="T161" fmla="*/ 842 w 842"/>
                  <a:gd name="T162" fmla="*/ 310 h 31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42" h="310">
                    <a:moveTo>
                      <a:pt x="834" y="166"/>
                    </a:moveTo>
                    <a:lnTo>
                      <a:pt x="834" y="170"/>
                    </a:lnTo>
                    <a:lnTo>
                      <a:pt x="834" y="174"/>
                    </a:lnTo>
                    <a:lnTo>
                      <a:pt x="821" y="203"/>
                    </a:lnTo>
                    <a:lnTo>
                      <a:pt x="796" y="224"/>
                    </a:lnTo>
                    <a:lnTo>
                      <a:pt x="767" y="240"/>
                    </a:lnTo>
                    <a:lnTo>
                      <a:pt x="726" y="253"/>
                    </a:lnTo>
                    <a:lnTo>
                      <a:pt x="680" y="261"/>
                    </a:lnTo>
                    <a:lnTo>
                      <a:pt x="627" y="261"/>
                    </a:lnTo>
                    <a:lnTo>
                      <a:pt x="568" y="261"/>
                    </a:lnTo>
                    <a:lnTo>
                      <a:pt x="506" y="253"/>
                    </a:lnTo>
                    <a:lnTo>
                      <a:pt x="439" y="244"/>
                    </a:lnTo>
                    <a:lnTo>
                      <a:pt x="369" y="228"/>
                    </a:lnTo>
                    <a:lnTo>
                      <a:pt x="315" y="211"/>
                    </a:lnTo>
                    <a:lnTo>
                      <a:pt x="261" y="191"/>
                    </a:lnTo>
                    <a:lnTo>
                      <a:pt x="211" y="170"/>
                    </a:lnTo>
                    <a:lnTo>
                      <a:pt x="166" y="150"/>
                    </a:lnTo>
                    <a:lnTo>
                      <a:pt x="124" y="124"/>
                    </a:lnTo>
                    <a:lnTo>
                      <a:pt x="90" y="99"/>
                    </a:lnTo>
                    <a:lnTo>
                      <a:pt x="58" y="74"/>
                    </a:lnTo>
                    <a:lnTo>
                      <a:pt x="33" y="49"/>
                    </a:lnTo>
                    <a:lnTo>
                      <a:pt x="16" y="24"/>
                    </a:lnTo>
                    <a:lnTo>
                      <a:pt x="0" y="0"/>
                    </a:lnTo>
                    <a:lnTo>
                      <a:pt x="4" y="24"/>
                    </a:lnTo>
                    <a:lnTo>
                      <a:pt x="16" y="58"/>
                    </a:lnTo>
                    <a:lnTo>
                      <a:pt x="36" y="87"/>
                    </a:lnTo>
                    <a:lnTo>
                      <a:pt x="65" y="120"/>
                    </a:lnTo>
                    <a:lnTo>
                      <a:pt x="103" y="150"/>
                    </a:lnTo>
                    <a:lnTo>
                      <a:pt x="149" y="182"/>
                    </a:lnTo>
                    <a:lnTo>
                      <a:pt x="198" y="211"/>
                    </a:lnTo>
                    <a:lnTo>
                      <a:pt x="252" y="236"/>
                    </a:lnTo>
                    <a:lnTo>
                      <a:pt x="315" y="256"/>
                    </a:lnTo>
                    <a:lnTo>
                      <a:pt x="377" y="278"/>
                    </a:lnTo>
                    <a:lnTo>
                      <a:pt x="448" y="294"/>
                    </a:lnTo>
                    <a:lnTo>
                      <a:pt x="514" y="303"/>
                    </a:lnTo>
                    <a:lnTo>
                      <a:pt x="576" y="307"/>
                    </a:lnTo>
                    <a:lnTo>
                      <a:pt x="634" y="310"/>
                    </a:lnTo>
                    <a:lnTo>
                      <a:pt x="688" y="307"/>
                    </a:lnTo>
                    <a:lnTo>
                      <a:pt x="734" y="294"/>
                    </a:lnTo>
                    <a:lnTo>
                      <a:pt x="776" y="282"/>
                    </a:lnTo>
                    <a:lnTo>
                      <a:pt x="805" y="265"/>
                    </a:lnTo>
                    <a:lnTo>
                      <a:pt x="830" y="244"/>
                    </a:lnTo>
                    <a:lnTo>
                      <a:pt x="842" y="220"/>
                    </a:lnTo>
                    <a:lnTo>
                      <a:pt x="842" y="211"/>
                    </a:lnTo>
                    <a:lnTo>
                      <a:pt x="842" y="207"/>
                    </a:lnTo>
                    <a:lnTo>
                      <a:pt x="842" y="203"/>
                    </a:lnTo>
                    <a:lnTo>
                      <a:pt x="842" y="199"/>
                    </a:lnTo>
                    <a:lnTo>
                      <a:pt x="842" y="191"/>
                    </a:lnTo>
                    <a:lnTo>
                      <a:pt x="842" y="186"/>
                    </a:lnTo>
                    <a:lnTo>
                      <a:pt x="842" y="182"/>
                    </a:lnTo>
                    <a:lnTo>
                      <a:pt x="838" y="174"/>
                    </a:lnTo>
                    <a:lnTo>
                      <a:pt x="838" y="170"/>
                    </a:lnTo>
                    <a:lnTo>
                      <a:pt x="834" y="166"/>
                    </a:lnTo>
                    <a:close/>
                  </a:path>
                </a:pathLst>
              </a:custGeom>
              <a:solidFill>
                <a:srgbClr val="E5A5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97" name="Freeform 301">
                <a:extLst>
                  <a:ext uri="{FF2B5EF4-FFF2-40B4-BE49-F238E27FC236}">
                    <a16:creationId xmlns:a16="http://schemas.microsoft.com/office/drawing/2014/main" id="{EAF84C25-99D7-426B-8445-022B066CE11F}"/>
                  </a:ext>
                </a:extLst>
              </p:cNvPr>
              <p:cNvSpPr>
                <a:spLocks/>
              </p:cNvSpPr>
              <p:nvPr/>
            </p:nvSpPr>
            <p:spPr bwMode="auto">
              <a:xfrm>
                <a:off x="2106" y="924"/>
                <a:ext cx="168" cy="79"/>
              </a:xfrm>
              <a:custGeom>
                <a:avLst/>
                <a:gdLst>
                  <a:gd name="T0" fmla="*/ 75 w 842"/>
                  <a:gd name="T1" fmla="*/ 73 h 395"/>
                  <a:gd name="T2" fmla="*/ 89 w 842"/>
                  <a:gd name="T3" fmla="*/ 76 h 395"/>
                  <a:gd name="T4" fmla="*/ 103 w 842"/>
                  <a:gd name="T5" fmla="*/ 78 h 395"/>
                  <a:gd name="T6" fmla="*/ 115 w 842"/>
                  <a:gd name="T7" fmla="*/ 79 h 395"/>
                  <a:gd name="T8" fmla="*/ 126 w 842"/>
                  <a:gd name="T9" fmla="*/ 79 h 395"/>
                  <a:gd name="T10" fmla="*/ 137 w 842"/>
                  <a:gd name="T11" fmla="*/ 78 h 395"/>
                  <a:gd name="T12" fmla="*/ 146 w 842"/>
                  <a:gd name="T13" fmla="*/ 76 h 395"/>
                  <a:gd name="T14" fmla="*/ 154 w 842"/>
                  <a:gd name="T15" fmla="*/ 74 h 395"/>
                  <a:gd name="T16" fmla="*/ 161 w 842"/>
                  <a:gd name="T17" fmla="*/ 71 h 395"/>
                  <a:gd name="T18" fmla="*/ 166 w 842"/>
                  <a:gd name="T19" fmla="*/ 66 h 395"/>
                  <a:gd name="T20" fmla="*/ 168 w 842"/>
                  <a:gd name="T21" fmla="*/ 61 h 395"/>
                  <a:gd name="T22" fmla="*/ 168 w 842"/>
                  <a:gd name="T23" fmla="*/ 56 h 395"/>
                  <a:gd name="T24" fmla="*/ 166 w 842"/>
                  <a:gd name="T25" fmla="*/ 49 h 395"/>
                  <a:gd name="T26" fmla="*/ 162 w 842"/>
                  <a:gd name="T27" fmla="*/ 43 h 395"/>
                  <a:gd name="T28" fmla="*/ 156 w 842"/>
                  <a:gd name="T29" fmla="*/ 37 h 395"/>
                  <a:gd name="T30" fmla="*/ 149 w 842"/>
                  <a:gd name="T31" fmla="*/ 31 h 395"/>
                  <a:gd name="T32" fmla="*/ 141 w 842"/>
                  <a:gd name="T33" fmla="*/ 25 h 395"/>
                  <a:gd name="T34" fmla="*/ 130 w 842"/>
                  <a:gd name="T35" fmla="*/ 20 h 395"/>
                  <a:gd name="T36" fmla="*/ 118 w 842"/>
                  <a:gd name="T37" fmla="*/ 14 h 395"/>
                  <a:gd name="T38" fmla="*/ 106 w 842"/>
                  <a:gd name="T39" fmla="*/ 10 h 395"/>
                  <a:gd name="T40" fmla="*/ 93 w 842"/>
                  <a:gd name="T41" fmla="*/ 6 h 395"/>
                  <a:gd name="T42" fmla="*/ 79 w 842"/>
                  <a:gd name="T43" fmla="*/ 3 h 395"/>
                  <a:gd name="T44" fmla="*/ 65 w 842"/>
                  <a:gd name="T45" fmla="*/ 1 h 395"/>
                  <a:gd name="T46" fmla="*/ 53 w 842"/>
                  <a:gd name="T47" fmla="*/ 0 h 395"/>
                  <a:gd name="T48" fmla="*/ 41 w 842"/>
                  <a:gd name="T49" fmla="*/ 0 h 395"/>
                  <a:gd name="T50" fmla="*/ 31 w 842"/>
                  <a:gd name="T51" fmla="*/ 1 h 395"/>
                  <a:gd name="T52" fmla="*/ 22 w 842"/>
                  <a:gd name="T53" fmla="*/ 3 h 395"/>
                  <a:gd name="T54" fmla="*/ 14 w 842"/>
                  <a:gd name="T55" fmla="*/ 5 h 395"/>
                  <a:gd name="T56" fmla="*/ 7 w 842"/>
                  <a:gd name="T57" fmla="*/ 8 h 395"/>
                  <a:gd name="T58" fmla="*/ 3 w 842"/>
                  <a:gd name="T59" fmla="*/ 13 h 395"/>
                  <a:gd name="T60" fmla="*/ 1 w 842"/>
                  <a:gd name="T61" fmla="*/ 18 h 395"/>
                  <a:gd name="T62" fmla="*/ 0 w 842"/>
                  <a:gd name="T63" fmla="*/ 23 h 395"/>
                  <a:gd name="T64" fmla="*/ 1 w 842"/>
                  <a:gd name="T65" fmla="*/ 30 h 395"/>
                  <a:gd name="T66" fmla="*/ 6 w 842"/>
                  <a:gd name="T67" fmla="*/ 36 h 395"/>
                  <a:gd name="T68" fmla="*/ 12 w 842"/>
                  <a:gd name="T69" fmla="*/ 42 h 395"/>
                  <a:gd name="T70" fmla="*/ 19 w 842"/>
                  <a:gd name="T71" fmla="*/ 48 h 395"/>
                  <a:gd name="T72" fmla="*/ 28 w 842"/>
                  <a:gd name="T73" fmla="*/ 54 h 395"/>
                  <a:gd name="T74" fmla="*/ 38 w 842"/>
                  <a:gd name="T75" fmla="*/ 59 h 395"/>
                  <a:gd name="T76" fmla="*/ 50 w 842"/>
                  <a:gd name="T77" fmla="*/ 65 h 395"/>
                  <a:gd name="T78" fmla="*/ 62 w 842"/>
                  <a:gd name="T79" fmla="*/ 69 h 395"/>
                  <a:gd name="T80" fmla="*/ 75 w 842"/>
                  <a:gd name="T81" fmla="*/ 73 h 39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42"/>
                  <a:gd name="T124" fmla="*/ 0 h 395"/>
                  <a:gd name="T125" fmla="*/ 842 w 842"/>
                  <a:gd name="T126" fmla="*/ 395 h 39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42" h="395">
                    <a:moveTo>
                      <a:pt x="377" y="366"/>
                    </a:moveTo>
                    <a:lnTo>
                      <a:pt x="448" y="382"/>
                    </a:lnTo>
                    <a:lnTo>
                      <a:pt x="514" y="391"/>
                    </a:lnTo>
                    <a:lnTo>
                      <a:pt x="576" y="395"/>
                    </a:lnTo>
                    <a:lnTo>
                      <a:pt x="634" y="395"/>
                    </a:lnTo>
                    <a:lnTo>
                      <a:pt x="688" y="391"/>
                    </a:lnTo>
                    <a:lnTo>
                      <a:pt x="734" y="382"/>
                    </a:lnTo>
                    <a:lnTo>
                      <a:pt x="771" y="370"/>
                    </a:lnTo>
                    <a:lnTo>
                      <a:pt x="805" y="353"/>
                    </a:lnTo>
                    <a:lnTo>
                      <a:pt x="830" y="332"/>
                    </a:lnTo>
                    <a:lnTo>
                      <a:pt x="842" y="303"/>
                    </a:lnTo>
                    <a:lnTo>
                      <a:pt x="842" y="279"/>
                    </a:lnTo>
                    <a:lnTo>
                      <a:pt x="834" y="245"/>
                    </a:lnTo>
                    <a:lnTo>
                      <a:pt x="813" y="216"/>
                    </a:lnTo>
                    <a:lnTo>
                      <a:pt x="784" y="187"/>
                    </a:lnTo>
                    <a:lnTo>
                      <a:pt x="747" y="154"/>
                    </a:lnTo>
                    <a:lnTo>
                      <a:pt x="706" y="125"/>
                    </a:lnTo>
                    <a:lnTo>
                      <a:pt x="652" y="101"/>
                    </a:lnTo>
                    <a:lnTo>
                      <a:pt x="593" y="71"/>
                    </a:lnTo>
                    <a:lnTo>
                      <a:pt x="531" y="50"/>
                    </a:lnTo>
                    <a:lnTo>
                      <a:pt x="465" y="29"/>
                    </a:lnTo>
                    <a:lnTo>
                      <a:pt x="394" y="13"/>
                    </a:lnTo>
                    <a:lnTo>
                      <a:pt x="328" y="4"/>
                    </a:lnTo>
                    <a:lnTo>
                      <a:pt x="265" y="0"/>
                    </a:lnTo>
                    <a:lnTo>
                      <a:pt x="207" y="0"/>
                    </a:lnTo>
                    <a:lnTo>
                      <a:pt x="153" y="4"/>
                    </a:lnTo>
                    <a:lnTo>
                      <a:pt x="108" y="13"/>
                    </a:lnTo>
                    <a:lnTo>
                      <a:pt x="70" y="25"/>
                    </a:lnTo>
                    <a:lnTo>
                      <a:pt x="36" y="42"/>
                    </a:lnTo>
                    <a:lnTo>
                      <a:pt x="16" y="63"/>
                    </a:lnTo>
                    <a:lnTo>
                      <a:pt x="4" y="88"/>
                    </a:lnTo>
                    <a:lnTo>
                      <a:pt x="0" y="117"/>
                    </a:lnTo>
                    <a:lnTo>
                      <a:pt x="7" y="150"/>
                    </a:lnTo>
                    <a:lnTo>
                      <a:pt x="29" y="179"/>
                    </a:lnTo>
                    <a:lnTo>
                      <a:pt x="58" y="208"/>
                    </a:lnTo>
                    <a:lnTo>
                      <a:pt x="95" y="241"/>
                    </a:lnTo>
                    <a:lnTo>
                      <a:pt x="141" y="270"/>
                    </a:lnTo>
                    <a:lnTo>
                      <a:pt x="191" y="295"/>
                    </a:lnTo>
                    <a:lnTo>
                      <a:pt x="249" y="324"/>
                    </a:lnTo>
                    <a:lnTo>
                      <a:pt x="310" y="344"/>
                    </a:lnTo>
                    <a:lnTo>
                      <a:pt x="377" y="366"/>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398" name="Freeform 302">
                <a:extLst>
                  <a:ext uri="{FF2B5EF4-FFF2-40B4-BE49-F238E27FC236}">
                    <a16:creationId xmlns:a16="http://schemas.microsoft.com/office/drawing/2014/main" id="{5E797DFD-6FED-497D-9413-D11868494D9C}"/>
                  </a:ext>
                </a:extLst>
              </p:cNvPr>
              <p:cNvSpPr>
                <a:spLocks/>
              </p:cNvSpPr>
              <p:nvPr/>
            </p:nvSpPr>
            <p:spPr bwMode="auto">
              <a:xfrm>
                <a:off x="2102" y="1236"/>
                <a:ext cx="167" cy="84"/>
              </a:xfrm>
              <a:custGeom>
                <a:avLst/>
                <a:gdLst>
                  <a:gd name="T0" fmla="*/ 94 w 835"/>
                  <a:gd name="T1" fmla="*/ 76 h 420"/>
                  <a:gd name="T2" fmla="*/ 107 w 835"/>
                  <a:gd name="T3" fmla="*/ 71 h 420"/>
                  <a:gd name="T4" fmla="*/ 120 w 835"/>
                  <a:gd name="T5" fmla="*/ 66 h 420"/>
                  <a:gd name="T6" fmla="*/ 130 w 835"/>
                  <a:gd name="T7" fmla="*/ 60 h 420"/>
                  <a:gd name="T8" fmla="*/ 140 w 835"/>
                  <a:gd name="T9" fmla="*/ 54 h 420"/>
                  <a:gd name="T10" fmla="*/ 150 w 835"/>
                  <a:gd name="T11" fmla="*/ 48 h 420"/>
                  <a:gd name="T12" fmla="*/ 156 w 835"/>
                  <a:gd name="T13" fmla="*/ 41 h 420"/>
                  <a:gd name="T14" fmla="*/ 162 w 835"/>
                  <a:gd name="T15" fmla="*/ 35 h 420"/>
                  <a:gd name="T16" fmla="*/ 165 w 835"/>
                  <a:gd name="T17" fmla="*/ 28 h 420"/>
                  <a:gd name="T18" fmla="*/ 167 w 835"/>
                  <a:gd name="T19" fmla="*/ 23 h 420"/>
                  <a:gd name="T20" fmla="*/ 166 w 835"/>
                  <a:gd name="T21" fmla="*/ 17 h 420"/>
                  <a:gd name="T22" fmla="*/ 164 w 835"/>
                  <a:gd name="T23" fmla="*/ 12 h 420"/>
                  <a:gd name="T24" fmla="*/ 159 w 835"/>
                  <a:gd name="T25" fmla="*/ 8 h 420"/>
                  <a:gd name="T26" fmla="*/ 152 w 835"/>
                  <a:gd name="T27" fmla="*/ 4 h 420"/>
                  <a:gd name="T28" fmla="*/ 145 w 835"/>
                  <a:gd name="T29" fmla="*/ 2 h 420"/>
                  <a:gd name="T30" fmla="*/ 135 w 835"/>
                  <a:gd name="T31" fmla="*/ 1 h 420"/>
                  <a:gd name="T32" fmla="*/ 125 w 835"/>
                  <a:gd name="T33" fmla="*/ 0 h 420"/>
                  <a:gd name="T34" fmla="*/ 112 w 835"/>
                  <a:gd name="T35" fmla="*/ 1 h 420"/>
                  <a:gd name="T36" fmla="*/ 100 w 835"/>
                  <a:gd name="T37" fmla="*/ 3 h 420"/>
                  <a:gd name="T38" fmla="*/ 87 w 835"/>
                  <a:gd name="T39" fmla="*/ 5 h 420"/>
                  <a:gd name="T40" fmla="*/ 73 w 835"/>
                  <a:gd name="T41" fmla="*/ 9 h 420"/>
                  <a:gd name="T42" fmla="*/ 60 w 835"/>
                  <a:gd name="T43" fmla="*/ 13 h 420"/>
                  <a:gd name="T44" fmla="*/ 48 w 835"/>
                  <a:gd name="T45" fmla="*/ 19 h 420"/>
                  <a:gd name="T46" fmla="*/ 37 w 835"/>
                  <a:gd name="T47" fmla="*/ 25 h 420"/>
                  <a:gd name="T48" fmla="*/ 27 w 835"/>
                  <a:gd name="T49" fmla="*/ 31 h 420"/>
                  <a:gd name="T50" fmla="*/ 18 w 835"/>
                  <a:gd name="T51" fmla="*/ 37 h 420"/>
                  <a:gd name="T52" fmla="*/ 11 w 835"/>
                  <a:gd name="T53" fmla="*/ 43 h 420"/>
                  <a:gd name="T54" fmla="*/ 5 w 835"/>
                  <a:gd name="T55" fmla="*/ 50 h 420"/>
                  <a:gd name="T56" fmla="*/ 2 w 835"/>
                  <a:gd name="T57" fmla="*/ 56 h 420"/>
                  <a:gd name="T58" fmla="*/ 0 w 835"/>
                  <a:gd name="T59" fmla="*/ 62 h 420"/>
                  <a:gd name="T60" fmla="*/ 1 w 835"/>
                  <a:gd name="T61" fmla="*/ 68 h 420"/>
                  <a:gd name="T62" fmla="*/ 4 w 835"/>
                  <a:gd name="T63" fmla="*/ 73 h 420"/>
                  <a:gd name="T64" fmla="*/ 8 w 835"/>
                  <a:gd name="T65" fmla="*/ 77 h 420"/>
                  <a:gd name="T66" fmla="*/ 15 w 835"/>
                  <a:gd name="T67" fmla="*/ 80 h 420"/>
                  <a:gd name="T68" fmla="*/ 23 w 835"/>
                  <a:gd name="T69" fmla="*/ 82 h 420"/>
                  <a:gd name="T70" fmla="*/ 32 w 835"/>
                  <a:gd name="T71" fmla="*/ 84 h 420"/>
                  <a:gd name="T72" fmla="*/ 43 w 835"/>
                  <a:gd name="T73" fmla="*/ 84 h 420"/>
                  <a:gd name="T74" fmla="*/ 55 w 835"/>
                  <a:gd name="T75" fmla="*/ 83 h 420"/>
                  <a:gd name="T76" fmla="*/ 67 w 835"/>
                  <a:gd name="T77" fmla="*/ 81 h 420"/>
                  <a:gd name="T78" fmla="*/ 81 w 835"/>
                  <a:gd name="T79" fmla="*/ 79 h 420"/>
                  <a:gd name="T80" fmla="*/ 94 w 835"/>
                  <a:gd name="T81" fmla="*/ 76 h 42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35"/>
                  <a:gd name="T124" fmla="*/ 0 h 420"/>
                  <a:gd name="T125" fmla="*/ 835 w 835"/>
                  <a:gd name="T126" fmla="*/ 420 h 42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35" h="420">
                    <a:moveTo>
                      <a:pt x="470" y="378"/>
                    </a:moveTo>
                    <a:lnTo>
                      <a:pt x="537" y="353"/>
                    </a:lnTo>
                    <a:lnTo>
                      <a:pt x="598" y="328"/>
                    </a:lnTo>
                    <a:lnTo>
                      <a:pt x="652" y="299"/>
                    </a:lnTo>
                    <a:lnTo>
                      <a:pt x="702" y="270"/>
                    </a:lnTo>
                    <a:lnTo>
                      <a:pt x="748" y="238"/>
                    </a:lnTo>
                    <a:lnTo>
                      <a:pt x="781" y="204"/>
                    </a:lnTo>
                    <a:lnTo>
                      <a:pt x="810" y="175"/>
                    </a:lnTo>
                    <a:lnTo>
                      <a:pt x="827" y="142"/>
                    </a:lnTo>
                    <a:lnTo>
                      <a:pt x="835" y="113"/>
                    </a:lnTo>
                    <a:lnTo>
                      <a:pt x="831" y="83"/>
                    </a:lnTo>
                    <a:lnTo>
                      <a:pt x="819" y="59"/>
                    </a:lnTo>
                    <a:lnTo>
                      <a:pt x="794" y="38"/>
                    </a:lnTo>
                    <a:lnTo>
                      <a:pt x="760" y="22"/>
                    </a:lnTo>
                    <a:lnTo>
                      <a:pt x="724" y="9"/>
                    </a:lnTo>
                    <a:lnTo>
                      <a:pt x="673" y="5"/>
                    </a:lnTo>
                    <a:lnTo>
                      <a:pt x="623" y="0"/>
                    </a:lnTo>
                    <a:lnTo>
                      <a:pt x="562" y="5"/>
                    </a:lnTo>
                    <a:lnTo>
                      <a:pt x="499" y="13"/>
                    </a:lnTo>
                    <a:lnTo>
                      <a:pt x="436" y="25"/>
                    </a:lnTo>
                    <a:lnTo>
                      <a:pt x="366" y="47"/>
                    </a:lnTo>
                    <a:lnTo>
                      <a:pt x="299" y="67"/>
                    </a:lnTo>
                    <a:lnTo>
                      <a:pt x="238" y="96"/>
                    </a:lnTo>
                    <a:lnTo>
                      <a:pt x="184" y="126"/>
                    </a:lnTo>
                    <a:lnTo>
                      <a:pt x="133" y="155"/>
                    </a:lnTo>
                    <a:lnTo>
                      <a:pt x="88" y="184"/>
                    </a:lnTo>
                    <a:lnTo>
                      <a:pt x="54" y="216"/>
                    </a:lnTo>
                    <a:lnTo>
                      <a:pt x="25" y="250"/>
                    </a:lnTo>
                    <a:lnTo>
                      <a:pt x="9" y="279"/>
                    </a:lnTo>
                    <a:lnTo>
                      <a:pt x="0" y="312"/>
                    </a:lnTo>
                    <a:lnTo>
                      <a:pt x="5" y="341"/>
                    </a:lnTo>
                    <a:lnTo>
                      <a:pt x="18" y="366"/>
                    </a:lnTo>
                    <a:lnTo>
                      <a:pt x="42" y="387"/>
                    </a:lnTo>
                    <a:lnTo>
                      <a:pt x="76" y="400"/>
                    </a:lnTo>
                    <a:lnTo>
                      <a:pt x="117" y="411"/>
                    </a:lnTo>
                    <a:lnTo>
                      <a:pt x="162" y="420"/>
                    </a:lnTo>
                    <a:lnTo>
                      <a:pt x="216" y="420"/>
                    </a:lnTo>
                    <a:lnTo>
                      <a:pt x="275" y="416"/>
                    </a:lnTo>
                    <a:lnTo>
                      <a:pt x="337" y="407"/>
                    </a:lnTo>
                    <a:lnTo>
                      <a:pt x="403" y="395"/>
                    </a:lnTo>
                    <a:lnTo>
                      <a:pt x="470" y="378"/>
                    </a:lnTo>
                    <a:close/>
                  </a:path>
                </a:pathLst>
              </a:custGeom>
              <a:solidFill>
                <a:srgbClr val="F2BF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99" name="Freeform 303">
                <a:extLst>
                  <a:ext uri="{FF2B5EF4-FFF2-40B4-BE49-F238E27FC236}">
                    <a16:creationId xmlns:a16="http://schemas.microsoft.com/office/drawing/2014/main" id="{CEB32A1F-F43A-4417-90D2-A0B09301227E}"/>
                  </a:ext>
                </a:extLst>
              </p:cNvPr>
              <p:cNvSpPr>
                <a:spLocks/>
              </p:cNvSpPr>
              <p:nvPr/>
            </p:nvSpPr>
            <p:spPr bwMode="auto">
              <a:xfrm>
                <a:off x="2125" y="1250"/>
                <a:ext cx="83" cy="41"/>
              </a:xfrm>
              <a:custGeom>
                <a:avLst/>
                <a:gdLst>
                  <a:gd name="T0" fmla="*/ 46 w 415"/>
                  <a:gd name="T1" fmla="*/ 37 h 207"/>
                  <a:gd name="T2" fmla="*/ 53 w 415"/>
                  <a:gd name="T3" fmla="*/ 34 h 207"/>
                  <a:gd name="T4" fmla="*/ 59 w 415"/>
                  <a:gd name="T5" fmla="*/ 32 h 207"/>
                  <a:gd name="T6" fmla="*/ 65 w 415"/>
                  <a:gd name="T7" fmla="*/ 30 h 207"/>
                  <a:gd name="T8" fmla="*/ 70 w 415"/>
                  <a:gd name="T9" fmla="*/ 26 h 207"/>
                  <a:gd name="T10" fmla="*/ 74 w 415"/>
                  <a:gd name="T11" fmla="*/ 23 h 207"/>
                  <a:gd name="T12" fmla="*/ 78 w 415"/>
                  <a:gd name="T13" fmla="*/ 21 h 207"/>
                  <a:gd name="T14" fmla="*/ 81 w 415"/>
                  <a:gd name="T15" fmla="*/ 17 h 207"/>
                  <a:gd name="T16" fmla="*/ 82 w 415"/>
                  <a:gd name="T17" fmla="*/ 14 h 207"/>
                  <a:gd name="T18" fmla="*/ 83 w 415"/>
                  <a:gd name="T19" fmla="*/ 11 h 207"/>
                  <a:gd name="T20" fmla="*/ 83 w 415"/>
                  <a:gd name="T21" fmla="*/ 8 h 207"/>
                  <a:gd name="T22" fmla="*/ 81 w 415"/>
                  <a:gd name="T23" fmla="*/ 6 h 207"/>
                  <a:gd name="T24" fmla="*/ 79 w 415"/>
                  <a:gd name="T25" fmla="*/ 3 h 207"/>
                  <a:gd name="T26" fmla="*/ 76 w 415"/>
                  <a:gd name="T27" fmla="*/ 2 h 207"/>
                  <a:gd name="T28" fmla="*/ 71 w 415"/>
                  <a:gd name="T29" fmla="*/ 1 h 207"/>
                  <a:gd name="T30" fmla="*/ 67 w 415"/>
                  <a:gd name="T31" fmla="*/ 0 h 207"/>
                  <a:gd name="T32" fmla="*/ 62 w 415"/>
                  <a:gd name="T33" fmla="*/ 0 h 207"/>
                  <a:gd name="T34" fmla="*/ 56 w 415"/>
                  <a:gd name="T35" fmla="*/ 0 h 207"/>
                  <a:gd name="T36" fmla="*/ 50 w 415"/>
                  <a:gd name="T37" fmla="*/ 1 h 207"/>
                  <a:gd name="T38" fmla="*/ 43 w 415"/>
                  <a:gd name="T39" fmla="*/ 2 h 207"/>
                  <a:gd name="T40" fmla="*/ 36 w 415"/>
                  <a:gd name="T41" fmla="*/ 4 h 207"/>
                  <a:gd name="T42" fmla="*/ 30 w 415"/>
                  <a:gd name="T43" fmla="*/ 7 h 207"/>
                  <a:gd name="T44" fmla="*/ 23 w 415"/>
                  <a:gd name="T45" fmla="*/ 9 h 207"/>
                  <a:gd name="T46" fmla="*/ 17 w 415"/>
                  <a:gd name="T47" fmla="*/ 12 h 207"/>
                  <a:gd name="T48" fmla="*/ 13 w 415"/>
                  <a:gd name="T49" fmla="*/ 15 h 207"/>
                  <a:gd name="T50" fmla="*/ 8 w 415"/>
                  <a:gd name="T51" fmla="*/ 18 h 207"/>
                  <a:gd name="T52" fmla="*/ 5 w 415"/>
                  <a:gd name="T53" fmla="*/ 21 h 207"/>
                  <a:gd name="T54" fmla="*/ 3 w 415"/>
                  <a:gd name="T55" fmla="*/ 25 h 207"/>
                  <a:gd name="T56" fmla="*/ 1 w 415"/>
                  <a:gd name="T57" fmla="*/ 28 h 207"/>
                  <a:gd name="T58" fmla="*/ 0 w 415"/>
                  <a:gd name="T59" fmla="*/ 31 h 207"/>
                  <a:gd name="T60" fmla="*/ 0 w 415"/>
                  <a:gd name="T61" fmla="*/ 34 h 207"/>
                  <a:gd name="T62" fmla="*/ 2 w 415"/>
                  <a:gd name="T63" fmla="*/ 36 h 207"/>
                  <a:gd name="T64" fmla="*/ 4 w 415"/>
                  <a:gd name="T65" fmla="*/ 38 h 207"/>
                  <a:gd name="T66" fmla="*/ 7 w 415"/>
                  <a:gd name="T67" fmla="*/ 39 h 207"/>
                  <a:gd name="T68" fmla="*/ 11 w 415"/>
                  <a:gd name="T69" fmla="*/ 40 h 207"/>
                  <a:gd name="T70" fmla="*/ 16 w 415"/>
                  <a:gd name="T71" fmla="*/ 41 h 207"/>
                  <a:gd name="T72" fmla="*/ 21 w 415"/>
                  <a:gd name="T73" fmla="*/ 41 h 207"/>
                  <a:gd name="T74" fmla="*/ 27 w 415"/>
                  <a:gd name="T75" fmla="*/ 41 h 207"/>
                  <a:gd name="T76" fmla="*/ 33 w 415"/>
                  <a:gd name="T77" fmla="*/ 40 h 207"/>
                  <a:gd name="T78" fmla="*/ 40 w 415"/>
                  <a:gd name="T79" fmla="*/ 39 h 207"/>
                  <a:gd name="T80" fmla="*/ 46 w 415"/>
                  <a:gd name="T81" fmla="*/ 37 h 20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15"/>
                  <a:gd name="T124" fmla="*/ 0 h 207"/>
                  <a:gd name="T125" fmla="*/ 415 w 415"/>
                  <a:gd name="T126" fmla="*/ 207 h 20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15" h="207">
                    <a:moveTo>
                      <a:pt x="232" y="187"/>
                    </a:moveTo>
                    <a:lnTo>
                      <a:pt x="265" y="174"/>
                    </a:lnTo>
                    <a:lnTo>
                      <a:pt x="295" y="162"/>
                    </a:lnTo>
                    <a:lnTo>
                      <a:pt x="324" y="149"/>
                    </a:lnTo>
                    <a:lnTo>
                      <a:pt x="349" y="133"/>
                    </a:lnTo>
                    <a:lnTo>
                      <a:pt x="369" y="117"/>
                    </a:lnTo>
                    <a:lnTo>
                      <a:pt x="391" y="104"/>
                    </a:lnTo>
                    <a:lnTo>
                      <a:pt x="403" y="88"/>
                    </a:lnTo>
                    <a:lnTo>
                      <a:pt x="411" y="70"/>
                    </a:lnTo>
                    <a:lnTo>
                      <a:pt x="415" y="54"/>
                    </a:lnTo>
                    <a:lnTo>
                      <a:pt x="415" y="41"/>
                    </a:lnTo>
                    <a:lnTo>
                      <a:pt x="407" y="29"/>
                    </a:lnTo>
                    <a:lnTo>
                      <a:pt x="394" y="16"/>
                    </a:lnTo>
                    <a:lnTo>
                      <a:pt x="378" y="9"/>
                    </a:lnTo>
                    <a:lnTo>
                      <a:pt x="357" y="5"/>
                    </a:lnTo>
                    <a:lnTo>
                      <a:pt x="337" y="0"/>
                    </a:lnTo>
                    <a:lnTo>
                      <a:pt x="308" y="0"/>
                    </a:lnTo>
                    <a:lnTo>
                      <a:pt x="278" y="0"/>
                    </a:lnTo>
                    <a:lnTo>
                      <a:pt x="249" y="5"/>
                    </a:lnTo>
                    <a:lnTo>
                      <a:pt x="216" y="12"/>
                    </a:lnTo>
                    <a:lnTo>
                      <a:pt x="182" y="21"/>
                    </a:lnTo>
                    <a:lnTo>
                      <a:pt x="150" y="34"/>
                    </a:lnTo>
                    <a:lnTo>
                      <a:pt x="116" y="46"/>
                    </a:lnTo>
                    <a:lnTo>
                      <a:pt x="87" y="63"/>
                    </a:lnTo>
                    <a:lnTo>
                      <a:pt x="63" y="75"/>
                    </a:lnTo>
                    <a:lnTo>
                      <a:pt x="42" y="91"/>
                    </a:lnTo>
                    <a:lnTo>
                      <a:pt x="25" y="108"/>
                    </a:lnTo>
                    <a:lnTo>
                      <a:pt x="13" y="124"/>
                    </a:lnTo>
                    <a:lnTo>
                      <a:pt x="4" y="142"/>
                    </a:lnTo>
                    <a:lnTo>
                      <a:pt x="0" y="154"/>
                    </a:lnTo>
                    <a:lnTo>
                      <a:pt x="0" y="171"/>
                    </a:lnTo>
                    <a:lnTo>
                      <a:pt x="9" y="183"/>
                    </a:lnTo>
                    <a:lnTo>
                      <a:pt x="20" y="191"/>
                    </a:lnTo>
                    <a:lnTo>
                      <a:pt x="33" y="199"/>
                    </a:lnTo>
                    <a:lnTo>
                      <a:pt x="54" y="203"/>
                    </a:lnTo>
                    <a:lnTo>
                      <a:pt x="79" y="207"/>
                    </a:lnTo>
                    <a:lnTo>
                      <a:pt x="104" y="207"/>
                    </a:lnTo>
                    <a:lnTo>
                      <a:pt x="133" y="207"/>
                    </a:lnTo>
                    <a:lnTo>
                      <a:pt x="166" y="203"/>
                    </a:lnTo>
                    <a:lnTo>
                      <a:pt x="200" y="196"/>
                    </a:lnTo>
                    <a:lnTo>
                      <a:pt x="232" y="187"/>
                    </a:lnTo>
                    <a:close/>
                  </a:path>
                </a:pathLst>
              </a:custGeom>
              <a:solidFill>
                <a:srgbClr val="F2BF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400" name="Freeform 304">
                <a:extLst>
                  <a:ext uri="{FF2B5EF4-FFF2-40B4-BE49-F238E27FC236}">
                    <a16:creationId xmlns:a16="http://schemas.microsoft.com/office/drawing/2014/main" id="{F4EB34D8-949A-4634-AC63-FEE9493A405B}"/>
                  </a:ext>
                </a:extLst>
              </p:cNvPr>
              <p:cNvSpPr>
                <a:spLocks/>
              </p:cNvSpPr>
              <p:nvPr/>
            </p:nvSpPr>
            <p:spPr bwMode="auto">
              <a:xfrm>
                <a:off x="2129" y="1252"/>
                <a:ext cx="73" cy="37"/>
              </a:xfrm>
              <a:custGeom>
                <a:avLst/>
                <a:gdLst>
                  <a:gd name="T0" fmla="*/ 73 w 366"/>
                  <a:gd name="T1" fmla="*/ 7 h 187"/>
                  <a:gd name="T2" fmla="*/ 72 w 366"/>
                  <a:gd name="T3" fmla="*/ 5 h 187"/>
                  <a:gd name="T4" fmla="*/ 70 w 366"/>
                  <a:gd name="T5" fmla="*/ 3 h 187"/>
                  <a:gd name="T6" fmla="*/ 67 w 366"/>
                  <a:gd name="T7" fmla="*/ 1 h 187"/>
                  <a:gd name="T8" fmla="*/ 63 w 366"/>
                  <a:gd name="T9" fmla="*/ 1 h 187"/>
                  <a:gd name="T10" fmla="*/ 59 w 366"/>
                  <a:gd name="T11" fmla="*/ 1 h 187"/>
                  <a:gd name="T12" fmla="*/ 55 w 366"/>
                  <a:gd name="T13" fmla="*/ 0 h 187"/>
                  <a:gd name="T14" fmla="*/ 50 w 366"/>
                  <a:gd name="T15" fmla="*/ 1 h 187"/>
                  <a:gd name="T16" fmla="*/ 44 w 366"/>
                  <a:gd name="T17" fmla="*/ 1 h 187"/>
                  <a:gd name="T18" fmla="*/ 38 w 366"/>
                  <a:gd name="T19" fmla="*/ 2 h 187"/>
                  <a:gd name="T20" fmla="*/ 32 w 366"/>
                  <a:gd name="T21" fmla="*/ 4 h 187"/>
                  <a:gd name="T22" fmla="*/ 27 w 366"/>
                  <a:gd name="T23" fmla="*/ 6 h 187"/>
                  <a:gd name="T24" fmla="*/ 21 w 366"/>
                  <a:gd name="T25" fmla="*/ 8 h 187"/>
                  <a:gd name="T26" fmla="*/ 16 w 366"/>
                  <a:gd name="T27" fmla="*/ 11 h 187"/>
                  <a:gd name="T28" fmla="*/ 12 w 366"/>
                  <a:gd name="T29" fmla="*/ 14 h 187"/>
                  <a:gd name="T30" fmla="*/ 8 w 366"/>
                  <a:gd name="T31" fmla="*/ 16 h 187"/>
                  <a:gd name="T32" fmla="*/ 4 w 366"/>
                  <a:gd name="T33" fmla="*/ 19 h 187"/>
                  <a:gd name="T34" fmla="*/ 2 w 366"/>
                  <a:gd name="T35" fmla="*/ 22 h 187"/>
                  <a:gd name="T36" fmla="*/ 1 w 366"/>
                  <a:gd name="T37" fmla="*/ 25 h 187"/>
                  <a:gd name="T38" fmla="*/ 0 w 366"/>
                  <a:gd name="T39" fmla="*/ 27 h 187"/>
                  <a:gd name="T40" fmla="*/ 0 w 366"/>
                  <a:gd name="T41" fmla="*/ 29 h 187"/>
                  <a:gd name="T42" fmla="*/ 2 w 366"/>
                  <a:gd name="T43" fmla="*/ 32 h 187"/>
                  <a:gd name="T44" fmla="*/ 3 w 366"/>
                  <a:gd name="T45" fmla="*/ 33 h 187"/>
                  <a:gd name="T46" fmla="*/ 7 w 366"/>
                  <a:gd name="T47" fmla="*/ 35 h 187"/>
                  <a:gd name="T48" fmla="*/ 10 w 366"/>
                  <a:gd name="T49" fmla="*/ 36 h 187"/>
                  <a:gd name="T50" fmla="*/ 14 w 366"/>
                  <a:gd name="T51" fmla="*/ 37 h 187"/>
                  <a:gd name="T52" fmla="*/ 19 w 366"/>
                  <a:gd name="T53" fmla="*/ 37 h 187"/>
                  <a:gd name="T54" fmla="*/ 24 w 366"/>
                  <a:gd name="T55" fmla="*/ 37 h 187"/>
                  <a:gd name="T56" fmla="*/ 29 w 366"/>
                  <a:gd name="T57" fmla="*/ 36 h 187"/>
                  <a:gd name="T58" fmla="*/ 35 w 366"/>
                  <a:gd name="T59" fmla="*/ 34 h 187"/>
                  <a:gd name="T60" fmla="*/ 41 w 366"/>
                  <a:gd name="T61" fmla="*/ 33 h 187"/>
                  <a:gd name="T62" fmla="*/ 47 w 366"/>
                  <a:gd name="T63" fmla="*/ 31 h 187"/>
                  <a:gd name="T64" fmla="*/ 52 w 366"/>
                  <a:gd name="T65" fmla="*/ 29 h 187"/>
                  <a:gd name="T66" fmla="*/ 57 w 366"/>
                  <a:gd name="T67" fmla="*/ 26 h 187"/>
                  <a:gd name="T68" fmla="*/ 62 w 366"/>
                  <a:gd name="T69" fmla="*/ 24 h 187"/>
                  <a:gd name="T70" fmla="*/ 65 w 366"/>
                  <a:gd name="T71" fmla="*/ 21 h 187"/>
                  <a:gd name="T72" fmla="*/ 69 w 366"/>
                  <a:gd name="T73" fmla="*/ 18 h 187"/>
                  <a:gd name="T74" fmla="*/ 71 w 366"/>
                  <a:gd name="T75" fmla="*/ 16 h 187"/>
                  <a:gd name="T76" fmla="*/ 73 w 366"/>
                  <a:gd name="T77" fmla="*/ 12 h 187"/>
                  <a:gd name="T78" fmla="*/ 73 w 366"/>
                  <a:gd name="T79" fmla="*/ 10 h 187"/>
                  <a:gd name="T80" fmla="*/ 73 w 366"/>
                  <a:gd name="T81" fmla="*/ 7 h 18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66"/>
                  <a:gd name="T124" fmla="*/ 0 h 187"/>
                  <a:gd name="T125" fmla="*/ 366 w 366"/>
                  <a:gd name="T126" fmla="*/ 187 h 18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66" h="187">
                    <a:moveTo>
                      <a:pt x="366" y="37"/>
                    </a:moveTo>
                    <a:lnTo>
                      <a:pt x="362" y="25"/>
                    </a:lnTo>
                    <a:lnTo>
                      <a:pt x="350" y="16"/>
                    </a:lnTo>
                    <a:lnTo>
                      <a:pt x="337" y="7"/>
                    </a:lnTo>
                    <a:lnTo>
                      <a:pt x="316" y="3"/>
                    </a:lnTo>
                    <a:lnTo>
                      <a:pt x="296" y="3"/>
                    </a:lnTo>
                    <a:lnTo>
                      <a:pt x="274" y="0"/>
                    </a:lnTo>
                    <a:lnTo>
                      <a:pt x="249" y="3"/>
                    </a:lnTo>
                    <a:lnTo>
                      <a:pt x="220" y="7"/>
                    </a:lnTo>
                    <a:lnTo>
                      <a:pt x="191" y="12"/>
                    </a:lnTo>
                    <a:lnTo>
                      <a:pt x="162" y="20"/>
                    </a:lnTo>
                    <a:lnTo>
                      <a:pt x="134" y="32"/>
                    </a:lnTo>
                    <a:lnTo>
                      <a:pt x="105" y="41"/>
                    </a:lnTo>
                    <a:lnTo>
                      <a:pt x="80" y="54"/>
                    </a:lnTo>
                    <a:lnTo>
                      <a:pt x="58" y="70"/>
                    </a:lnTo>
                    <a:lnTo>
                      <a:pt x="38" y="82"/>
                    </a:lnTo>
                    <a:lnTo>
                      <a:pt x="22" y="95"/>
                    </a:lnTo>
                    <a:lnTo>
                      <a:pt x="9" y="111"/>
                    </a:lnTo>
                    <a:lnTo>
                      <a:pt x="4" y="124"/>
                    </a:lnTo>
                    <a:lnTo>
                      <a:pt x="0" y="136"/>
                    </a:lnTo>
                    <a:lnTo>
                      <a:pt x="0" y="149"/>
                    </a:lnTo>
                    <a:lnTo>
                      <a:pt x="9" y="162"/>
                    </a:lnTo>
                    <a:lnTo>
                      <a:pt x="17" y="169"/>
                    </a:lnTo>
                    <a:lnTo>
                      <a:pt x="34" y="178"/>
                    </a:lnTo>
                    <a:lnTo>
                      <a:pt x="51" y="182"/>
                    </a:lnTo>
                    <a:lnTo>
                      <a:pt x="71" y="187"/>
                    </a:lnTo>
                    <a:lnTo>
                      <a:pt x="96" y="187"/>
                    </a:lnTo>
                    <a:lnTo>
                      <a:pt x="121" y="187"/>
                    </a:lnTo>
                    <a:lnTo>
                      <a:pt x="146" y="182"/>
                    </a:lnTo>
                    <a:lnTo>
                      <a:pt x="175" y="174"/>
                    </a:lnTo>
                    <a:lnTo>
                      <a:pt x="208" y="165"/>
                    </a:lnTo>
                    <a:lnTo>
                      <a:pt x="238" y="157"/>
                    </a:lnTo>
                    <a:lnTo>
                      <a:pt x="262" y="145"/>
                    </a:lnTo>
                    <a:lnTo>
                      <a:pt x="287" y="133"/>
                    </a:lnTo>
                    <a:lnTo>
                      <a:pt x="312" y="120"/>
                    </a:lnTo>
                    <a:lnTo>
                      <a:pt x="328" y="108"/>
                    </a:lnTo>
                    <a:lnTo>
                      <a:pt x="346" y="91"/>
                    </a:lnTo>
                    <a:lnTo>
                      <a:pt x="357" y="79"/>
                    </a:lnTo>
                    <a:lnTo>
                      <a:pt x="366" y="61"/>
                    </a:lnTo>
                    <a:lnTo>
                      <a:pt x="366" y="50"/>
                    </a:lnTo>
                    <a:lnTo>
                      <a:pt x="366" y="37"/>
                    </a:lnTo>
                    <a:close/>
                  </a:path>
                </a:pathLst>
              </a:custGeom>
              <a:solidFill>
                <a:srgbClr val="F3C52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401" name="Freeform 305">
                <a:extLst>
                  <a:ext uri="{FF2B5EF4-FFF2-40B4-BE49-F238E27FC236}">
                    <a16:creationId xmlns:a16="http://schemas.microsoft.com/office/drawing/2014/main" id="{38E02B48-7F6A-438A-9FED-B602C66AEDF1}"/>
                  </a:ext>
                </a:extLst>
              </p:cNvPr>
              <p:cNvSpPr>
                <a:spLocks/>
              </p:cNvSpPr>
              <p:nvPr/>
            </p:nvSpPr>
            <p:spPr bwMode="auto">
              <a:xfrm>
                <a:off x="2132" y="1254"/>
                <a:ext cx="64" cy="31"/>
              </a:xfrm>
              <a:custGeom>
                <a:avLst/>
                <a:gdLst>
                  <a:gd name="T0" fmla="*/ 64 w 320"/>
                  <a:gd name="T1" fmla="*/ 6 h 157"/>
                  <a:gd name="T2" fmla="*/ 62 w 320"/>
                  <a:gd name="T3" fmla="*/ 4 h 157"/>
                  <a:gd name="T4" fmla="*/ 61 w 320"/>
                  <a:gd name="T5" fmla="*/ 3 h 157"/>
                  <a:gd name="T6" fmla="*/ 58 w 320"/>
                  <a:gd name="T7" fmla="*/ 2 h 157"/>
                  <a:gd name="T8" fmla="*/ 56 w 320"/>
                  <a:gd name="T9" fmla="*/ 0 h 157"/>
                  <a:gd name="T10" fmla="*/ 51 w 320"/>
                  <a:gd name="T11" fmla="*/ 0 h 157"/>
                  <a:gd name="T12" fmla="*/ 47 w 320"/>
                  <a:gd name="T13" fmla="*/ 0 h 157"/>
                  <a:gd name="T14" fmla="*/ 43 w 320"/>
                  <a:gd name="T15" fmla="*/ 0 h 157"/>
                  <a:gd name="T16" fmla="*/ 38 w 320"/>
                  <a:gd name="T17" fmla="*/ 1 h 157"/>
                  <a:gd name="T18" fmla="*/ 33 w 320"/>
                  <a:gd name="T19" fmla="*/ 2 h 157"/>
                  <a:gd name="T20" fmla="*/ 28 w 320"/>
                  <a:gd name="T21" fmla="*/ 3 h 157"/>
                  <a:gd name="T22" fmla="*/ 23 w 320"/>
                  <a:gd name="T23" fmla="*/ 5 h 157"/>
                  <a:gd name="T24" fmla="*/ 18 w 320"/>
                  <a:gd name="T25" fmla="*/ 7 h 157"/>
                  <a:gd name="T26" fmla="*/ 14 w 320"/>
                  <a:gd name="T27" fmla="*/ 9 h 157"/>
                  <a:gd name="T28" fmla="*/ 10 w 320"/>
                  <a:gd name="T29" fmla="*/ 11 h 157"/>
                  <a:gd name="T30" fmla="*/ 7 w 320"/>
                  <a:gd name="T31" fmla="*/ 14 h 157"/>
                  <a:gd name="T32" fmla="*/ 4 w 320"/>
                  <a:gd name="T33" fmla="*/ 16 h 157"/>
                  <a:gd name="T34" fmla="*/ 2 w 320"/>
                  <a:gd name="T35" fmla="*/ 19 h 157"/>
                  <a:gd name="T36" fmla="*/ 1 w 320"/>
                  <a:gd name="T37" fmla="*/ 21 h 157"/>
                  <a:gd name="T38" fmla="*/ 0 w 320"/>
                  <a:gd name="T39" fmla="*/ 23 h 157"/>
                  <a:gd name="T40" fmla="*/ 0 w 320"/>
                  <a:gd name="T41" fmla="*/ 25 h 157"/>
                  <a:gd name="T42" fmla="*/ 1 w 320"/>
                  <a:gd name="T43" fmla="*/ 27 h 157"/>
                  <a:gd name="T44" fmla="*/ 3 w 320"/>
                  <a:gd name="T45" fmla="*/ 29 h 157"/>
                  <a:gd name="T46" fmla="*/ 6 w 320"/>
                  <a:gd name="T47" fmla="*/ 30 h 157"/>
                  <a:gd name="T48" fmla="*/ 8 w 320"/>
                  <a:gd name="T49" fmla="*/ 31 h 157"/>
                  <a:gd name="T50" fmla="*/ 13 w 320"/>
                  <a:gd name="T51" fmla="*/ 31 h 157"/>
                  <a:gd name="T52" fmla="*/ 17 w 320"/>
                  <a:gd name="T53" fmla="*/ 31 h 157"/>
                  <a:gd name="T54" fmla="*/ 21 w 320"/>
                  <a:gd name="T55" fmla="*/ 31 h 157"/>
                  <a:gd name="T56" fmla="*/ 26 w 320"/>
                  <a:gd name="T57" fmla="*/ 30 h 157"/>
                  <a:gd name="T58" fmla="*/ 31 w 320"/>
                  <a:gd name="T59" fmla="*/ 30 h 157"/>
                  <a:gd name="T60" fmla="*/ 36 w 320"/>
                  <a:gd name="T61" fmla="*/ 28 h 157"/>
                  <a:gd name="T62" fmla="*/ 41 w 320"/>
                  <a:gd name="T63" fmla="*/ 26 h 157"/>
                  <a:gd name="T64" fmla="*/ 46 w 320"/>
                  <a:gd name="T65" fmla="*/ 24 h 157"/>
                  <a:gd name="T66" fmla="*/ 50 w 320"/>
                  <a:gd name="T67" fmla="*/ 22 h 157"/>
                  <a:gd name="T68" fmla="*/ 54 w 320"/>
                  <a:gd name="T69" fmla="*/ 20 h 157"/>
                  <a:gd name="T70" fmla="*/ 57 w 320"/>
                  <a:gd name="T71" fmla="*/ 18 h 157"/>
                  <a:gd name="T72" fmla="*/ 60 w 320"/>
                  <a:gd name="T73" fmla="*/ 16 h 157"/>
                  <a:gd name="T74" fmla="*/ 62 w 320"/>
                  <a:gd name="T75" fmla="*/ 13 h 157"/>
                  <a:gd name="T76" fmla="*/ 63 w 320"/>
                  <a:gd name="T77" fmla="*/ 11 h 157"/>
                  <a:gd name="T78" fmla="*/ 64 w 320"/>
                  <a:gd name="T79" fmla="*/ 8 h 157"/>
                  <a:gd name="T80" fmla="*/ 64 w 320"/>
                  <a:gd name="T81" fmla="*/ 6 h 1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20"/>
                  <a:gd name="T124" fmla="*/ 0 h 157"/>
                  <a:gd name="T125" fmla="*/ 320 w 320"/>
                  <a:gd name="T126" fmla="*/ 157 h 1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20" h="157">
                    <a:moveTo>
                      <a:pt x="320" y="29"/>
                    </a:moveTo>
                    <a:lnTo>
                      <a:pt x="311" y="20"/>
                    </a:lnTo>
                    <a:lnTo>
                      <a:pt x="304" y="13"/>
                    </a:lnTo>
                    <a:lnTo>
                      <a:pt x="291" y="8"/>
                    </a:lnTo>
                    <a:lnTo>
                      <a:pt x="279" y="0"/>
                    </a:lnTo>
                    <a:lnTo>
                      <a:pt x="257" y="0"/>
                    </a:lnTo>
                    <a:lnTo>
                      <a:pt x="237" y="0"/>
                    </a:lnTo>
                    <a:lnTo>
                      <a:pt x="216" y="0"/>
                    </a:lnTo>
                    <a:lnTo>
                      <a:pt x="191" y="4"/>
                    </a:lnTo>
                    <a:lnTo>
                      <a:pt x="167" y="8"/>
                    </a:lnTo>
                    <a:lnTo>
                      <a:pt x="142" y="16"/>
                    </a:lnTo>
                    <a:lnTo>
                      <a:pt x="117" y="25"/>
                    </a:lnTo>
                    <a:lnTo>
                      <a:pt x="91" y="33"/>
                    </a:lnTo>
                    <a:lnTo>
                      <a:pt x="71" y="45"/>
                    </a:lnTo>
                    <a:lnTo>
                      <a:pt x="50" y="58"/>
                    </a:lnTo>
                    <a:lnTo>
                      <a:pt x="34" y="70"/>
                    </a:lnTo>
                    <a:lnTo>
                      <a:pt x="21" y="83"/>
                    </a:lnTo>
                    <a:lnTo>
                      <a:pt x="9" y="96"/>
                    </a:lnTo>
                    <a:lnTo>
                      <a:pt x="5" y="108"/>
                    </a:lnTo>
                    <a:lnTo>
                      <a:pt x="0" y="116"/>
                    </a:lnTo>
                    <a:lnTo>
                      <a:pt x="0" y="128"/>
                    </a:lnTo>
                    <a:lnTo>
                      <a:pt x="5" y="137"/>
                    </a:lnTo>
                    <a:lnTo>
                      <a:pt x="17" y="145"/>
                    </a:lnTo>
                    <a:lnTo>
                      <a:pt x="30" y="153"/>
                    </a:lnTo>
                    <a:lnTo>
                      <a:pt x="41" y="157"/>
                    </a:lnTo>
                    <a:lnTo>
                      <a:pt x="63" y="157"/>
                    </a:lnTo>
                    <a:lnTo>
                      <a:pt x="83" y="157"/>
                    </a:lnTo>
                    <a:lnTo>
                      <a:pt x="104" y="157"/>
                    </a:lnTo>
                    <a:lnTo>
                      <a:pt x="129" y="153"/>
                    </a:lnTo>
                    <a:lnTo>
                      <a:pt x="154" y="150"/>
                    </a:lnTo>
                    <a:lnTo>
                      <a:pt x="178" y="141"/>
                    </a:lnTo>
                    <a:lnTo>
                      <a:pt x="203" y="133"/>
                    </a:lnTo>
                    <a:lnTo>
                      <a:pt x="228" y="124"/>
                    </a:lnTo>
                    <a:lnTo>
                      <a:pt x="250" y="112"/>
                    </a:lnTo>
                    <a:lnTo>
                      <a:pt x="270" y="99"/>
                    </a:lnTo>
                    <a:lnTo>
                      <a:pt x="286" y="92"/>
                    </a:lnTo>
                    <a:lnTo>
                      <a:pt x="299" y="79"/>
                    </a:lnTo>
                    <a:lnTo>
                      <a:pt x="311" y="67"/>
                    </a:lnTo>
                    <a:lnTo>
                      <a:pt x="316" y="54"/>
                    </a:lnTo>
                    <a:lnTo>
                      <a:pt x="320" y="42"/>
                    </a:lnTo>
                    <a:lnTo>
                      <a:pt x="320" y="29"/>
                    </a:lnTo>
                    <a:close/>
                  </a:path>
                </a:pathLst>
              </a:custGeom>
              <a:solidFill>
                <a:srgbClr val="F4CC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402" name="Freeform 306">
                <a:extLst>
                  <a:ext uri="{FF2B5EF4-FFF2-40B4-BE49-F238E27FC236}">
                    <a16:creationId xmlns:a16="http://schemas.microsoft.com/office/drawing/2014/main" id="{05A3EF14-F7B3-46F6-857A-565570BE0CEE}"/>
                  </a:ext>
                </a:extLst>
              </p:cNvPr>
              <p:cNvSpPr>
                <a:spLocks/>
              </p:cNvSpPr>
              <p:nvPr/>
            </p:nvSpPr>
            <p:spPr bwMode="auto">
              <a:xfrm>
                <a:off x="2135" y="1256"/>
                <a:ext cx="55" cy="27"/>
              </a:xfrm>
              <a:custGeom>
                <a:avLst/>
                <a:gdLst>
                  <a:gd name="T0" fmla="*/ 54 w 274"/>
                  <a:gd name="T1" fmla="*/ 5 h 137"/>
                  <a:gd name="T2" fmla="*/ 53 w 274"/>
                  <a:gd name="T3" fmla="*/ 3 h 137"/>
                  <a:gd name="T4" fmla="*/ 52 w 274"/>
                  <a:gd name="T5" fmla="*/ 2 h 137"/>
                  <a:gd name="T6" fmla="*/ 50 w 274"/>
                  <a:gd name="T7" fmla="*/ 2 h 137"/>
                  <a:gd name="T8" fmla="*/ 47 w 274"/>
                  <a:gd name="T9" fmla="*/ 1 h 137"/>
                  <a:gd name="T10" fmla="*/ 44 w 274"/>
                  <a:gd name="T11" fmla="*/ 0 h 137"/>
                  <a:gd name="T12" fmla="*/ 41 w 274"/>
                  <a:gd name="T13" fmla="*/ 0 h 137"/>
                  <a:gd name="T14" fmla="*/ 37 w 274"/>
                  <a:gd name="T15" fmla="*/ 0 h 137"/>
                  <a:gd name="T16" fmla="*/ 32 w 274"/>
                  <a:gd name="T17" fmla="*/ 1 h 137"/>
                  <a:gd name="T18" fmla="*/ 28 w 274"/>
                  <a:gd name="T19" fmla="*/ 2 h 137"/>
                  <a:gd name="T20" fmla="*/ 24 w 274"/>
                  <a:gd name="T21" fmla="*/ 2 h 137"/>
                  <a:gd name="T22" fmla="*/ 20 w 274"/>
                  <a:gd name="T23" fmla="*/ 4 h 137"/>
                  <a:gd name="T24" fmla="*/ 16 w 274"/>
                  <a:gd name="T25" fmla="*/ 6 h 137"/>
                  <a:gd name="T26" fmla="*/ 12 w 274"/>
                  <a:gd name="T27" fmla="*/ 8 h 137"/>
                  <a:gd name="T28" fmla="*/ 8 w 274"/>
                  <a:gd name="T29" fmla="*/ 10 h 137"/>
                  <a:gd name="T30" fmla="*/ 6 w 274"/>
                  <a:gd name="T31" fmla="*/ 12 h 137"/>
                  <a:gd name="T32" fmla="*/ 3 w 274"/>
                  <a:gd name="T33" fmla="*/ 14 h 137"/>
                  <a:gd name="T34" fmla="*/ 2 w 274"/>
                  <a:gd name="T35" fmla="*/ 16 h 137"/>
                  <a:gd name="T36" fmla="*/ 1 w 274"/>
                  <a:gd name="T37" fmla="*/ 18 h 137"/>
                  <a:gd name="T38" fmla="*/ 0 w 274"/>
                  <a:gd name="T39" fmla="*/ 20 h 137"/>
                  <a:gd name="T40" fmla="*/ 0 w 274"/>
                  <a:gd name="T41" fmla="*/ 22 h 137"/>
                  <a:gd name="T42" fmla="*/ 1 w 274"/>
                  <a:gd name="T43" fmla="*/ 24 h 137"/>
                  <a:gd name="T44" fmla="*/ 3 w 274"/>
                  <a:gd name="T45" fmla="*/ 25 h 137"/>
                  <a:gd name="T46" fmla="*/ 5 w 274"/>
                  <a:gd name="T47" fmla="*/ 25 h 137"/>
                  <a:gd name="T48" fmla="*/ 7 w 274"/>
                  <a:gd name="T49" fmla="*/ 26 h 137"/>
                  <a:gd name="T50" fmla="*/ 11 w 274"/>
                  <a:gd name="T51" fmla="*/ 27 h 137"/>
                  <a:gd name="T52" fmla="*/ 14 w 274"/>
                  <a:gd name="T53" fmla="*/ 27 h 137"/>
                  <a:gd name="T54" fmla="*/ 17 w 274"/>
                  <a:gd name="T55" fmla="*/ 27 h 137"/>
                  <a:gd name="T56" fmla="*/ 22 w 274"/>
                  <a:gd name="T57" fmla="*/ 26 h 137"/>
                  <a:gd name="T58" fmla="*/ 26 w 274"/>
                  <a:gd name="T59" fmla="*/ 25 h 137"/>
                  <a:gd name="T60" fmla="*/ 31 w 274"/>
                  <a:gd name="T61" fmla="*/ 25 h 137"/>
                  <a:gd name="T62" fmla="*/ 35 w 274"/>
                  <a:gd name="T63" fmla="*/ 23 h 137"/>
                  <a:gd name="T64" fmla="*/ 39 w 274"/>
                  <a:gd name="T65" fmla="*/ 21 h 137"/>
                  <a:gd name="T66" fmla="*/ 42 w 274"/>
                  <a:gd name="T67" fmla="*/ 19 h 137"/>
                  <a:gd name="T68" fmla="*/ 46 w 274"/>
                  <a:gd name="T69" fmla="*/ 17 h 137"/>
                  <a:gd name="T70" fmla="*/ 49 w 274"/>
                  <a:gd name="T71" fmla="*/ 16 h 137"/>
                  <a:gd name="T72" fmla="*/ 51 w 274"/>
                  <a:gd name="T73" fmla="*/ 13 h 137"/>
                  <a:gd name="T74" fmla="*/ 53 w 274"/>
                  <a:gd name="T75" fmla="*/ 12 h 137"/>
                  <a:gd name="T76" fmla="*/ 54 w 274"/>
                  <a:gd name="T77" fmla="*/ 9 h 137"/>
                  <a:gd name="T78" fmla="*/ 55 w 274"/>
                  <a:gd name="T79" fmla="*/ 7 h 137"/>
                  <a:gd name="T80" fmla="*/ 54 w 274"/>
                  <a:gd name="T81" fmla="*/ 5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4"/>
                  <a:gd name="T124" fmla="*/ 0 h 137"/>
                  <a:gd name="T125" fmla="*/ 274 w 274"/>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4" h="137">
                    <a:moveTo>
                      <a:pt x="269" y="25"/>
                    </a:moveTo>
                    <a:lnTo>
                      <a:pt x="265" y="17"/>
                    </a:lnTo>
                    <a:lnTo>
                      <a:pt x="258" y="12"/>
                    </a:lnTo>
                    <a:lnTo>
                      <a:pt x="249" y="8"/>
                    </a:lnTo>
                    <a:lnTo>
                      <a:pt x="236" y="5"/>
                    </a:lnTo>
                    <a:lnTo>
                      <a:pt x="220" y="0"/>
                    </a:lnTo>
                    <a:lnTo>
                      <a:pt x="204" y="0"/>
                    </a:lnTo>
                    <a:lnTo>
                      <a:pt x="182" y="0"/>
                    </a:lnTo>
                    <a:lnTo>
                      <a:pt x="161" y="5"/>
                    </a:lnTo>
                    <a:lnTo>
                      <a:pt x="141" y="8"/>
                    </a:lnTo>
                    <a:lnTo>
                      <a:pt x="120" y="12"/>
                    </a:lnTo>
                    <a:lnTo>
                      <a:pt x="100" y="21"/>
                    </a:lnTo>
                    <a:lnTo>
                      <a:pt x="78" y="30"/>
                    </a:lnTo>
                    <a:lnTo>
                      <a:pt x="58" y="41"/>
                    </a:lnTo>
                    <a:lnTo>
                      <a:pt x="42" y="50"/>
                    </a:lnTo>
                    <a:lnTo>
                      <a:pt x="29" y="59"/>
                    </a:lnTo>
                    <a:lnTo>
                      <a:pt x="17" y="71"/>
                    </a:lnTo>
                    <a:lnTo>
                      <a:pt x="8" y="79"/>
                    </a:lnTo>
                    <a:lnTo>
                      <a:pt x="4" y="91"/>
                    </a:lnTo>
                    <a:lnTo>
                      <a:pt x="0" y="100"/>
                    </a:lnTo>
                    <a:lnTo>
                      <a:pt x="0" y="113"/>
                    </a:lnTo>
                    <a:lnTo>
                      <a:pt x="4" y="120"/>
                    </a:lnTo>
                    <a:lnTo>
                      <a:pt x="13" y="125"/>
                    </a:lnTo>
                    <a:lnTo>
                      <a:pt x="24" y="129"/>
                    </a:lnTo>
                    <a:lnTo>
                      <a:pt x="37" y="133"/>
                    </a:lnTo>
                    <a:lnTo>
                      <a:pt x="54" y="137"/>
                    </a:lnTo>
                    <a:lnTo>
                      <a:pt x="71" y="137"/>
                    </a:lnTo>
                    <a:lnTo>
                      <a:pt x="87" y="137"/>
                    </a:lnTo>
                    <a:lnTo>
                      <a:pt x="108" y="133"/>
                    </a:lnTo>
                    <a:lnTo>
                      <a:pt x="128" y="129"/>
                    </a:lnTo>
                    <a:lnTo>
                      <a:pt x="154" y="125"/>
                    </a:lnTo>
                    <a:lnTo>
                      <a:pt x="174" y="116"/>
                    </a:lnTo>
                    <a:lnTo>
                      <a:pt x="195" y="108"/>
                    </a:lnTo>
                    <a:lnTo>
                      <a:pt x="211" y="95"/>
                    </a:lnTo>
                    <a:lnTo>
                      <a:pt x="228" y="88"/>
                    </a:lnTo>
                    <a:lnTo>
                      <a:pt x="245" y="79"/>
                    </a:lnTo>
                    <a:lnTo>
                      <a:pt x="253" y="66"/>
                    </a:lnTo>
                    <a:lnTo>
                      <a:pt x="265" y="59"/>
                    </a:lnTo>
                    <a:lnTo>
                      <a:pt x="269" y="46"/>
                    </a:lnTo>
                    <a:lnTo>
                      <a:pt x="274" y="37"/>
                    </a:lnTo>
                    <a:lnTo>
                      <a:pt x="269" y="25"/>
                    </a:lnTo>
                    <a:close/>
                  </a:path>
                </a:pathLst>
              </a:custGeom>
              <a:solidFill>
                <a:srgbClr val="F6D25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403" name="Freeform 307">
                <a:extLst>
                  <a:ext uri="{FF2B5EF4-FFF2-40B4-BE49-F238E27FC236}">
                    <a16:creationId xmlns:a16="http://schemas.microsoft.com/office/drawing/2014/main" id="{5DEDD0BA-0134-4B14-9DDF-F02D8FA05492}"/>
                  </a:ext>
                </a:extLst>
              </p:cNvPr>
              <p:cNvSpPr>
                <a:spLocks/>
              </p:cNvSpPr>
              <p:nvPr/>
            </p:nvSpPr>
            <p:spPr bwMode="auto">
              <a:xfrm>
                <a:off x="2139" y="1257"/>
                <a:ext cx="44" cy="23"/>
              </a:xfrm>
              <a:custGeom>
                <a:avLst/>
                <a:gdLst>
                  <a:gd name="T0" fmla="*/ 44 w 223"/>
                  <a:gd name="T1" fmla="*/ 5 h 112"/>
                  <a:gd name="T2" fmla="*/ 43 w 223"/>
                  <a:gd name="T3" fmla="*/ 3 h 112"/>
                  <a:gd name="T4" fmla="*/ 42 w 223"/>
                  <a:gd name="T5" fmla="*/ 3 h 112"/>
                  <a:gd name="T6" fmla="*/ 40 w 223"/>
                  <a:gd name="T7" fmla="*/ 2 h 112"/>
                  <a:gd name="T8" fmla="*/ 38 w 223"/>
                  <a:gd name="T9" fmla="*/ 1 h 112"/>
                  <a:gd name="T10" fmla="*/ 36 w 223"/>
                  <a:gd name="T11" fmla="*/ 0 h 112"/>
                  <a:gd name="T12" fmla="*/ 33 w 223"/>
                  <a:gd name="T13" fmla="*/ 0 h 112"/>
                  <a:gd name="T14" fmla="*/ 29 w 223"/>
                  <a:gd name="T15" fmla="*/ 1 h 112"/>
                  <a:gd name="T16" fmla="*/ 26 w 223"/>
                  <a:gd name="T17" fmla="*/ 1 h 112"/>
                  <a:gd name="T18" fmla="*/ 23 w 223"/>
                  <a:gd name="T19" fmla="*/ 2 h 112"/>
                  <a:gd name="T20" fmla="*/ 20 w 223"/>
                  <a:gd name="T21" fmla="*/ 3 h 112"/>
                  <a:gd name="T22" fmla="*/ 16 w 223"/>
                  <a:gd name="T23" fmla="*/ 5 h 112"/>
                  <a:gd name="T24" fmla="*/ 12 w 223"/>
                  <a:gd name="T25" fmla="*/ 5 h 112"/>
                  <a:gd name="T26" fmla="*/ 10 w 223"/>
                  <a:gd name="T27" fmla="*/ 7 h 112"/>
                  <a:gd name="T28" fmla="*/ 7 w 223"/>
                  <a:gd name="T29" fmla="*/ 9 h 112"/>
                  <a:gd name="T30" fmla="*/ 5 w 223"/>
                  <a:gd name="T31" fmla="*/ 10 h 112"/>
                  <a:gd name="T32" fmla="*/ 3 w 223"/>
                  <a:gd name="T33" fmla="*/ 12 h 112"/>
                  <a:gd name="T34" fmla="*/ 1 w 223"/>
                  <a:gd name="T35" fmla="*/ 14 h 112"/>
                  <a:gd name="T36" fmla="*/ 1 w 223"/>
                  <a:gd name="T37" fmla="*/ 16 h 112"/>
                  <a:gd name="T38" fmla="*/ 0 w 223"/>
                  <a:gd name="T39" fmla="*/ 17 h 112"/>
                  <a:gd name="T40" fmla="*/ 0 w 223"/>
                  <a:gd name="T41" fmla="*/ 19 h 112"/>
                  <a:gd name="T42" fmla="*/ 1 w 223"/>
                  <a:gd name="T43" fmla="*/ 21 h 112"/>
                  <a:gd name="T44" fmla="*/ 2 w 223"/>
                  <a:gd name="T45" fmla="*/ 22 h 112"/>
                  <a:gd name="T46" fmla="*/ 4 w 223"/>
                  <a:gd name="T47" fmla="*/ 22 h 112"/>
                  <a:gd name="T48" fmla="*/ 6 w 223"/>
                  <a:gd name="T49" fmla="*/ 23 h 112"/>
                  <a:gd name="T50" fmla="*/ 8 w 223"/>
                  <a:gd name="T51" fmla="*/ 23 h 112"/>
                  <a:gd name="T52" fmla="*/ 11 w 223"/>
                  <a:gd name="T53" fmla="*/ 23 h 112"/>
                  <a:gd name="T54" fmla="*/ 15 w 223"/>
                  <a:gd name="T55" fmla="*/ 23 h 112"/>
                  <a:gd name="T56" fmla="*/ 18 w 223"/>
                  <a:gd name="T57" fmla="*/ 23 h 112"/>
                  <a:gd name="T58" fmla="*/ 21 w 223"/>
                  <a:gd name="T59" fmla="*/ 22 h 112"/>
                  <a:gd name="T60" fmla="*/ 24 w 223"/>
                  <a:gd name="T61" fmla="*/ 22 h 112"/>
                  <a:gd name="T62" fmla="*/ 28 w 223"/>
                  <a:gd name="T63" fmla="*/ 20 h 112"/>
                  <a:gd name="T64" fmla="*/ 32 w 223"/>
                  <a:gd name="T65" fmla="*/ 18 h 112"/>
                  <a:gd name="T66" fmla="*/ 34 w 223"/>
                  <a:gd name="T67" fmla="*/ 17 h 112"/>
                  <a:gd name="T68" fmla="*/ 38 w 223"/>
                  <a:gd name="T69" fmla="*/ 16 h 112"/>
                  <a:gd name="T70" fmla="*/ 39 w 223"/>
                  <a:gd name="T71" fmla="*/ 14 h 112"/>
                  <a:gd name="T72" fmla="*/ 42 w 223"/>
                  <a:gd name="T73" fmla="*/ 12 h 112"/>
                  <a:gd name="T74" fmla="*/ 43 w 223"/>
                  <a:gd name="T75" fmla="*/ 9 h 112"/>
                  <a:gd name="T76" fmla="*/ 44 w 223"/>
                  <a:gd name="T77" fmla="*/ 8 h 112"/>
                  <a:gd name="T78" fmla="*/ 44 w 223"/>
                  <a:gd name="T79" fmla="*/ 6 h 112"/>
                  <a:gd name="T80" fmla="*/ 44 w 223"/>
                  <a:gd name="T81" fmla="*/ 5 h 1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23"/>
                  <a:gd name="T124" fmla="*/ 0 h 112"/>
                  <a:gd name="T125" fmla="*/ 223 w 223"/>
                  <a:gd name="T126" fmla="*/ 112 h 11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23" h="112">
                    <a:moveTo>
                      <a:pt x="223" y="26"/>
                    </a:moveTo>
                    <a:lnTo>
                      <a:pt x="219" y="17"/>
                    </a:lnTo>
                    <a:lnTo>
                      <a:pt x="211" y="13"/>
                    </a:lnTo>
                    <a:lnTo>
                      <a:pt x="203" y="9"/>
                    </a:lnTo>
                    <a:lnTo>
                      <a:pt x="194" y="4"/>
                    </a:lnTo>
                    <a:lnTo>
                      <a:pt x="182" y="0"/>
                    </a:lnTo>
                    <a:lnTo>
                      <a:pt x="165" y="0"/>
                    </a:lnTo>
                    <a:lnTo>
                      <a:pt x="149" y="4"/>
                    </a:lnTo>
                    <a:lnTo>
                      <a:pt x="133" y="4"/>
                    </a:lnTo>
                    <a:lnTo>
                      <a:pt x="115" y="9"/>
                    </a:lnTo>
                    <a:lnTo>
                      <a:pt x="99" y="13"/>
                    </a:lnTo>
                    <a:lnTo>
                      <a:pt x="79" y="22"/>
                    </a:lnTo>
                    <a:lnTo>
                      <a:pt x="61" y="26"/>
                    </a:lnTo>
                    <a:lnTo>
                      <a:pt x="49" y="33"/>
                    </a:lnTo>
                    <a:lnTo>
                      <a:pt x="37" y="42"/>
                    </a:lnTo>
                    <a:lnTo>
                      <a:pt x="25" y="51"/>
                    </a:lnTo>
                    <a:lnTo>
                      <a:pt x="16" y="58"/>
                    </a:lnTo>
                    <a:lnTo>
                      <a:pt x="7" y="67"/>
                    </a:lnTo>
                    <a:lnTo>
                      <a:pt x="3" y="76"/>
                    </a:lnTo>
                    <a:lnTo>
                      <a:pt x="0" y="83"/>
                    </a:lnTo>
                    <a:lnTo>
                      <a:pt x="0" y="92"/>
                    </a:lnTo>
                    <a:lnTo>
                      <a:pt x="3" y="100"/>
                    </a:lnTo>
                    <a:lnTo>
                      <a:pt x="12" y="105"/>
                    </a:lnTo>
                    <a:lnTo>
                      <a:pt x="20" y="108"/>
                    </a:lnTo>
                    <a:lnTo>
                      <a:pt x="29" y="112"/>
                    </a:lnTo>
                    <a:lnTo>
                      <a:pt x="41" y="112"/>
                    </a:lnTo>
                    <a:lnTo>
                      <a:pt x="57" y="112"/>
                    </a:lnTo>
                    <a:lnTo>
                      <a:pt x="74" y="112"/>
                    </a:lnTo>
                    <a:lnTo>
                      <a:pt x="91" y="112"/>
                    </a:lnTo>
                    <a:lnTo>
                      <a:pt x="108" y="108"/>
                    </a:lnTo>
                    <a:lnTo>
                      <a:pt x="124" y="105"/>
                    </a:lnTo>
                    <a:lnTo>
                      <a:pt x="144" y="96"/>
                    </a:lnTo>
                    <a:lnTo>
                      <a:pt x="162" y="87"/>
                    </a:lnTo>
                    <a:lnTo>
                      <a:pt x="174" y="83"/>
                    </a:lnTo>
                    <a:lnTo>
                      <a:pt x="191" y="76"/>
                    </a:lnTo>
                    <a:lnTo>
                      <a:pt x="198" y="67"/>
                    </a:lnTo>
                    <a:lnTo>
                      <a:pt x="211" y="58"/>
                    </a:lnTo>
                    <a:lnTo>
                      <a:pt x="216" y="46"/>
                    </a:lnTo>
                    <a:lnTo>
                      <a:pt x="223" y="38"/>
                    </a:lnTo>
                    <a:lnTo>
                      <a:pt x="223" y="29"/>
                    </a:lnTo>
                    <a:lnTo>
                      <a:pt x="223" y="26"/>
                    </a:lnTo>
                    <a:close/>
                  </a:path>
                </a:pathLst>
              </a:custGeom>
              <a:solidFill>
                <a:srgbClr val="F7D86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404" name="Freeform 308">
                <a:extLst>
                  <a:ext uri="{FF2B5EF4-FFF2-40B4-BE49-F238E27FC236}">
                    <a16:creationId xmlns:a16="http://schemas.microsoft.com/office/drawing/2014/main" id="{F92B8FA5-87CF-4DFD-A117-EEFFC073DF08}"/>
                  </a:ext>
                </a:extLst>
              </p:cNvPr>
              <p:cNvSpPr>
                <a:spLocks/>
              </p:cNvSpPr>
              <p:nvPr/>
            </p:nvSpPr>
            <p:spPr bwMode="auto">
              <a:xfrm>
                <a:off x="2142" y="1260"/>
                <a:ext cx="36" cy="17"/>
              </a:xfrm>
              <a:custGeom>
                <a:avLst/>
                <a:gdLst>
                  <a:gd name="T0" fmla="*/ 20 w 178"/>
                  <a:gd name="T1" fmla="*/ 15 h 87"/>
                  <a:gd name="T2" fmla="*/ 23 w 178"/>
                  <a:gd name="T3" fmla="*/ 14 h 87"/>
                  <a:gd name="T4" fmla="*/ 25 w 178"/>
                  <a:gd name="T5" fmla="*/ 13 h 87"/>
                  <a:gd name="T6" fmla="*/ 28 w 178"/>
                  <a:gd name="T7" fmla="*/ 12 h 87"/>
                  <a:gd name="T8" fmla="*/ 30 w 178"/>
                  <a:gd name="T9" fmla="*/ 11 h 87"/>
                  <a:gd name="T10" fmla="*/ 32 w 178"/>
                  <a:gd name="T11" fmla="*/ 10 h 87"/>
                  <a:gd name="T12" fmla="*/ 34 w 178"/>
                  <a:gd name="T13" fmla="*/ 8 h 87"/>
                  <a:gd name="T14" fmla="*/ 35 w 178"/>
                  <a:gd name="T15" fmla="*/ 6 h 87"/>
                  <a:gd name="T16" fmla="*/ 35 w 178"/>
                  <a:gd name="T17" fmla="*/ 6 h 87"/>
                  <a:gd name="T18" fmla="*/ 36 w 178"/>
                  <a:gd name="T19" fmla="*/ 4 h 87"/>
                  <a:gd name="T20" fmla="*/ 35 w 178"/>
                  <a:gd name="T21" fmla="*/ 3 h 87"/>
                  <a:gd name="T22" fmla="*/ 35 w 178"/>
                  <a:gd name="T23" fmla="*/ 3 h 87"/>
                  <a:gd name="T24" fmla="*/ 35 w 178"/>
                  <a:gd name="T25" fmla="*/ 2 h 87"/>
                  <a:gd name="T26" fmla="*/ 33 w 178"/>
                  <a:gd name="T27" fmla="*/ 1 h 87"/>
                  <a:gd name="T28" fmla="*/ 31 w 178"/>
                  <a:gd name="T29" fmla="*/ 0 h 87"/>
                  <a:gd name="T30" fmla="*/ 29 w 178"/>
                  <a:gd name="T31" fmla="*/ 0 h 87"/>
                  <a:gd name="T32" fmla="*/ 27 w 178"/>
                  <a:gd name="T33" fmla="*/ 0 h 87"/>
                  <a:gd name="T34" fmla="*/ 24 w 178"/>
                  <a:gd name="T35" fmla="*/ 0 h 87"/>
                  <a:gd name="T36" fmla="*/ 22 w 178"/>
                  <a:gd name="T37" fmla="*/ 0 h 87"/>
                  <a:gd name="T38" fmla="*/ 19 w 178"/>
                  <a:gd name="T39" fmla="*/ 1 h 87"/>
                  <a:gd name="T40" fmla="*/ 16 w 178"/>
                  <a:gd name="T41" fmla="*/ 2 h 87"/>
                  <a:gd name="T42" fmla="*/ 13 w 178"/>
                  <a:gd name="T43" fmla="*/ 3 h 87"/>
                  <a:gd name="T44" fmla="*/ 10 w 178"/>
                  <a:gd name="T45" fmla="*/ 3 h 87"/>
                  <a:gd name="T46" fmla="*/ 8 w 178"/>
                  <a:gd name="T47" fmla="*/ 5 h 87"/>
                  <a:gd name="T48" fmla="*/ 6 w 178"/>
                  <a:gd name="T49" fmla="*/ 6 h 87"/>
                  <a:gd name="T50" fmla="*/ 4 w 178"/>
                  <a:gd name="T51" fmla="*/ 7 h 87"/>
                  <a:gd name="T52" fmla="*/ 3 w 178"/>
                  <a:gd name="T53" fmla="*/ 9 h 87"/>
                  <a:gd name="T54" fmla="*/ 2 w 178"/>
                  <a:gd name="T55" fmla="*/ 10 h 87"/>
                  <a:gd name="T56" fmla="*/ 1 w 178"/>
                  <a:gd name="T57" fmla="*/ 11 h 87"/>
                  <a:gd name="T58" fmla="*/ 0 w 178"/>
                  <a:gd name="T59" fmla="*/ 12 h 87"/>
                  <a:gd name="T60" fmla="*/ 0 w 178"/>
                  <a:gd name="T61" fmla="*/ 14 h 87"/>
                  <a:gd name="T62" fmla="*/ 1 w 178"/>
                  <a:gd name="T63" fmla="*/ 14 h 87"/>
                  <a:gd name="T64" fmla="*/ 2 w 178"/>
                  <a:gd name="T65" fmla="*/ 15 h 87"/>
                  <a:gd name="T66" fmla="*/ 3 w 178"/>
                  <a:gd name="T67" fmla="*/ 16 h 87"/>
                  <a:gd name="T68" fmla="*/ 5 w 178"/>
                  <a:gd name="T69" fmla="*/ 17 h 87"/>
                  <a:gd name="T70" fmla="*/ 7 w 178"/>
                  <a:gd name="T71" fmla="*/ 17 h 87"/>
                  <a:gd name="T72" fmla="*/ 9 w 178"/>
                  <a:gd name="T73" fmla="*/ 17 h 87"/>
                  <a:gd name="T74" fmla="*/ 12 w 178"/>
                  <a:gd name="T75" fmla="*/ 17 h 87"/>
                  <a:gd name="T76" fmla="*/ 14 w 178"/>
                  <a:gd name="T77" fmla="*/ 16 h 87"/>
                  <a:gd name="T78" fmla="*/ 18 w 178"/>
                  <a:gd name="T79" fmla="*/ 16 h 87"/>
                  <a:gd name="T80" fmla="*/ 20 w 178"/>
                  <a:gd name="T81" fmla="*/ 15 h 8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8"/>
                  <a:gd name="T124" fmla="*/ 0 h 87"/>
                  <a:gd name="T125" fmla="*/ 178 w 178"/>
                  <a:gd name="T126" fmla="*/ 87 h 8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8" h="87">
                    <a:moveTo>
                      <a:pt x="99" y="79"/>
                    </a:moveTo>
                    <a:lnTo>
                      <a:pt x="112" y="74"/>
                    </a:lnTo>
                    <a:lnTo>
                      <a:pt x="124" y="67"/>
                    </a:lnTo>
                    <a:lnTo>
                      <a:pt x="137" y="63"/>
                    </a:lnTo>
                    <a:lnTo>
                      <a:pt x="149" y="54"/>
                    </a:lnTo>
                    <a:lnTo>
                      <a:pt x="158" y="50"/>
                    </a:lnTo>
                    <a:lnTo>
                      <a:pt x="166" y="41"/>
                    </a:lnTo>
                    <a:lnTo>
                      <a:pt x="171" y="33"/>
                    </a:lnTo>
                    <a:lnTo>
                      <a:pt x="175" y="29"/>
                    </a:lnTo>
                    <a:lnTo>
                      <a:pt x="178" y="20"/>
                    </a:lnTo>
                    <a:lnTo>
                      <a:pt x="175" y="16"/>
                    </a:lnTo>
                    <a:lnTo>
                      <a:pt x="175" y="13"/>
                    </a:lnTo>
                    <a:lnTo>
                      <a:pt x="171" y="9"/>
                    </a:lnTo>
                    <a:lnTo>
                      <a:pt x="162" y="4"/>
                    </a:lnTo>
                    <a:lnTo>
                      <a:pt x="153" y="0"/>
                    </a:lnTo>
                    <a:lnTo>
                      <a:pt x="141" y="0"/>
                    </a:lnTo>
                    <a:lnTo>
                      <a:pt x="133" y="0"/>
                    </a:lnTo>
                    <a:lnTo>
                      <a:pt x="121" y="0"/>
                    </a:lnTo>
                    <a:lnTo>
                      <a:pt x="108" y="0"/>
                    </a:lnTo>
                    <a:lnTo>
                      <a:pt x="92" y="4"/>
                    </a:lnTo>
                    <a:lnTo>
                      <a:pt x="79" y="9"/>
                    </a:lnTo>
                    <a:lnTo>
                      <a:pt x="63" y="13"/>
                    </a:lnTo>
                    <a:lnTo>
                      <a:pt x="50" y="16"/>
                    </a:lnTo>
                    <a:lnTo>
                      <a:pt x="38" y="25"/>
                    </a:lnTo>
                    <a:lnTo>
                      <a:pt x="29" y="29"/>
                    </a:lnTo>
                    <a:lnTo>
                      <a:pt x="21" y="38"/>
                    </a:lnTo>
                    <a:lnTo>
                      <a:pt x="13" y="45"/>
                    </a:lnTo>
                    <a:lnTo>
                      <a:pt x="9" y="50"/>
                    </a:lnTo>
                    <a:lnTo>
                      <a:pt x="4" y="58"/>
                    </a:lnTo>
                    <a:lnTo>
                      <a:pt x="0" y="63"/>
                    </a:lnTo>
                    <a:lnTo>
                      <a:pt x="0" y="70"/>
                    </a:lnTo>
                    <a:lnTo>
                      <a:pt x="4" y="74"/>
                    </a:lnTo>
                    <a:lnTo>
                      <a:pt x="9" y="79"/>
                    </a:lnTo>
                    <a:lnTo>
                      <a:pt x="16" y="83"/>
                    </a:lnTo>
                    <a:lnTo>
                      <a:pt x="25" y="87"/>
                    </a:lnTo>
                    <a:lnTo>
                      <a:pt x="33" y="87"/>
                    </a:lnTo>
                    <a:lnTo>
                      <a:pt x="45" y="87"/>
                    </a:lnTo>
                    <a:lnTo>
                      <a:pt x="58" y="87"/>
                    </a:lnTo>
                    <a:lnTo>
                      <a:pt x="70" y="83"/>
                    </a:lnTo>
                    <a:lnTo>
                      <a:pt x="87" y="83"/>
                    </a:lnTo>
                    <a:lnTo>
                      <a:pt x="99" y="79"/>
                    </a:lnTo>
                    <a:close/>
                  </a:path>
                </a:pathLst>
              </a:custGeom>
              <a:solidFill>
                <a:srgbClr val="F8DF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405" name="Freeform 309">
                <a:extLst>
                  <a:ext uri="{FF2B5EF4-FFF2-40B4-BE49-F238E27FC236}">
                    <a16:creationId xmlns:a16="http://schemas.microsoft.com/office/drawing/2014/main" id="{B6879C32-15DF-4278-A688-AEB616ECCBF0}"/>
                  </a:ext>
                </a:extLst>
              </p:cNvPr>
              <p:cNvSpPr>
                <a:spLocks/>
              </p:cNvSpPr>
              <p:nvPr/>
            </p:nvSpPr>
            <p:spPr bwMode="auto">
              <a:xfrm>
                <a:off x="2102" y="1245"/>
                <a:ext cx="167" cy="75"/>
              </a:xfrm>
              <a:custGeom>
                <a:avLst/>
                <a:gdLst>
                  <a:gd name="T0" fmla="*/ 160 w 835"/>
                  <a:gd name="T1" fmla="*/ 0 h 374"/>
                  <a:gd name="T2" fmla="*/ 160 w 835"/>
                  <a:gd name="T3" fmla="*/ 0 h 374"/>
                  <a:gd name="T4" fmla="*/ 160 w 835"/>
                  <a:gd name="T5" fmla="*/ 1 h 374"/>
                  <a:gd name="T6" fmla="*/ 160 w 835"/>
                  <a:gd name="T7" fmla="*/ 2 h 374"/>
                  <a:gd name="T8" fmla="*/ 161 w 835"/>
                  <a:gd name="T9" fmla="*/ 7 h 374"/>
                  <a:gd name="T10" fmla="*/ 160 w 835"/>
                  <a:gd name="T11" fmla="*/ 13 h 374"/>
                  <a:gd name="T12" fmla="*/ 156 w 835"/>
                  <a:gd name="T13" fmla="*/ 20 h 374"/>
                  <a:gd name="T14" fmla="*/ 150 w 835"/>
                  <a:gd name="T15" fmla="*/ 26 h 374"/>
                  <a:gd name="T16" fmla="*/ 143 w 835"/>
                  <a:gd name="T17" fmla="*/ 32 h 374"/>
                  <a:gd name="T18" fmla="*/ 135 w 835"/>
                  <a:gd name="T19" fmla="*/ 38 h 374"/>
                  <a:gd name="T20" fmla="*/ 125 w 835"/>
                  <a:gd name="T21" fmla="*/ 44 h 374"/>
                  <a:gd name="T22" fmla="*/ 113 w 835"/>
                  <a:gd name="T23" fmla="*/ 50 h 374"/>
                  <a:gd name="T24" fmla="*/ 101 w 835"/>
                  <a:gd name="T25" fmla="*/ 55 h 374"/>
                  <a:gd name="T26" fmla="*/ 87 w 835"/>
                  <a:gd name="T27" fmla="*/ 59 h 374"/>
                  <a:gd name="T28" fmla="*/ 76 w 835"/>
                  <a:gd name="T29" fmla="*/ 62 h 374"/>
                  <a:gd name="T30" fmla="*/ 65 w 835"/>
                  <a:gd name="T31" fmla="*/ 65 h 374"/>
                  <a:gd name="T32" fmla="*/ 54 w 835"/>
                  <a:gd name="T33" fmla="*/ 67 h 374"/>
                  <a:gd name="T34" fmla="*/ 44 w 835"/>
                  <a:gd name="T35" fmla="*/ 67 h 374"/>
                  <a:gd name="T36" fmla="*/ 34 w 835"/>
                  <a:gd name="T37" fmla="*/ 67 h 374"/>
                  <a:gd name="T38" fmla="*/ 26 w 835"/>
                  <a:gd name="T39" fmla="*/ 67 h 374"/>
                  <a:gd name="T40" fmla="*/ 18 w 835"/>
                  <a:gd name="T41" fmla="*/ 66 h 374"/>
                  <a:gd name="T42" fmla="*/ 11 w 835"/>
                  <a:gd name="T43" fmla="*/ 64 h 374"/>
                  <a:gd name="T44" fmla="*/ 5 w 835"/>
                  <a:gd name="T45" fmla="*/ 62 h 374"/>
                  <a:gd name="T46" fmla="*/ 0 w 835"/>
                  <a:gd name="T47" fmla="*/ 59 h 374"/>
                  <a:gd name="T48" fmla="*/ 4 w 835"/>
                  <a:gd name="T49" fmla="*/ 63 h 374"/>
                  <a:gd name="T50" fmla="*/ 9 w 835"/>
                  <a:gd name="T51" fmla="*/ 67 h 374"/>
                  <a:gd name="T52" fmla="*/ 16 w 835"/>
                  <a:gd name="T53" fmla="*/ 71 h 374"/>
                  <a:gd name="T54" fmla="*/ 24 w 835"/>
                  <a:gd name="T55" fmla="*/ 72 h 374"/>
                  <a:gd name="T56" fmla="*/ 33 w 835"/>
                  <a:gd name="T57" fmla="*/ 74 h 374"/>
                  <a:gd name="T58" fmla="*/ 44 w 835"/>
                  <a:gd name="T59" fmla="*/ 75 h 374"/>
                  <a:gd name="T60" fmla="*/ 56 w 835"/>
                  <a:gd name="T61" fmla="*/ 74 h 374"/>
                  <a:gd name="T62" fmla="*/ 68 w 835"/>
                  <a:gd name="T63" fmla="*/ 73 h 374"/>
                  <a:gd name="T64" fmla="*/ 81 w 835"/>
                  <a:gd name="T65" fmla="*/ 71 h 374"/>
                  <a:gd name="T66" fmla="*/ 94 w 835"/>
                  <a:gd name="T67" fmla="*/ 67 h 374"/>
                  <a:gd name="T68" fmla="*/ 107 w 835"/>
                  <a:gd name="T69" fmla="*/ 62 h 374"/>
                  <a:gd name="T70" fmla="*/ 120 w 835"/>
                  <a:gd name="T71" fmla="*/ 57 h 374"/>
                  <a:gd name="T72" fmla="*/ 130 w 835"/>
                  <a:gd name="T73" fmla="*/ 52 h 374"/>
                  <a:gd name="T74" fmla="*/ 140 w 835"/>
                  <a:gd name="T75" fmla="*/ 46 h 374"/>
                  <a:gd name="T76" fmla="*/ 150 w 835"/>
                  <a:gd name="T77" fmla="*/ 39 h 374"/>
                  <a:gd name="T78" fmla="*/ 156 w 835"/>
                  <a:gd name="T79" fmla="*/ 32 h 374"/>
                  <a:gd name="T80" fmla="*/ 162 w 835"/>
                  <a:gd name="T81" fmla="*/ 27 h 374"/>
                  <a:gd name="T82" fmla="*/ 165 w 835"/>
                  <a:gd name="T83" fmla="*/ 20 h 374"/>
                  <a:gd name="T84" fmla="*/ 167 w 835"/>
                  <a:gd name="T85" fmla="*/ 14 h 374"/>
                  <a:gd name="T86" fmla="*/ 166 w 835"/>
                  <a:gd name="T87" fmla="*/ 8 h 374"/>
                  <a:gd name="T88" fmla="*/ 166 w 835"/>
                  <a:gd name="T89" fmla="*/ 7 h 374"/>
                  <a:gd name="T90" fmla="*/ 165 w 835"/>
                  <a:gd name="T91" fmla="*/ 7 h 374"/>
                  <a:gd name="T92" fmla="*/ 165 w 835"/>
                  <a:gd name="T93" fmla="*/ 5 h 374"/>
                  <a:gd name="T94" fmla="*/ 165 w 835"/>
                  <a:gd name="T95" fmla="*/ 4 h 374"/>
                  <a:gd name="T96" fmla="*/ 164 w 835"/>
                  <a:gd name="T97" fmla="*/ 3 h 374"/>
                  <a:gd name="T98" fmla="*/ 163 w 835"/>
                  <a:gd name="T99" fmla="*/ 2 h 374"/>
                  <a:gd name="T100" fmla="*/ 163 w 835"/>
                  <a:gd name="T101" fmla="*/ 2 h 374"/>
                  <a:gd name="T102" fmla="*/ 162 w 835"/>
                  <a:gd name="T103" fmla="*/ 1 h 374"/>
                  <a:gd name="T104" fmla="*/ 160 w 835"/>
                  <a:gd name="T105" fmla="*/ 1 h 374"/>
                  <a:gd name="T106" fmla="*/ 160 w 835"/>
                  <a:gd name="T107" fmla="*/ 0 h 37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35"/>
                  <a:gd name="T163" fmla="*/ 0 h 374"/>
                  <a:gd name="T164" fmla="*/ 835 w 835"/>
                  <a:gd name="T165" fmla="*/ 374 h 37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35" h="374">
                    <a:moveTo>
                      <a:pt x="798" y="0"/>
                    </a:moveTo>
                    <a:lnTo>
                      <a:pt x="802" y="0"/>
                    </a:lnTo>
                    <a:lnTo>
                      <a:pt x="802" y="5"/>
                    </a:lnTo>
                    <a:lnTo>
                      <a:pt x="802" y="8"/>
                    </a:lnTo>
                    <a:lnTo>
                      <a:pt x="806" y="37"/>
                    </a:lnTo>
                    <a:lnTo>
                      <a:pt x="798" y="66"/>
                    </a:lnTo>
                    <a:lnTo>
                      <a:pt x="781" y="100"/>
                    </a:lnTo>
                    <a:lnTo>
                      <a:pt x="752" y="129"/>
                    </a:lnTo>
                    <a:lnTo>
                      <a:pt x="715" y="162"/>
                    </a:lnTo>
                    <a:lnTo>
                      <a:pt x="673" y="191"/>
                    </a:lnTo>
                    <a:lnTo>
                      <a:pt x="623" y="221"/>
                    </a:lnTo>
                    <a:lnTo>
                      <a:pt x="565" y="250"/>
                    </a:lnTo>
                    <a:lnTo>
                      <a:pt x="503" y="275"/>
                    </a:lnTo>
                    <a:lnTo>
                      <a:pt x="436" y="295"/>
                    </a:lnTo>
                    <a:lnTo>
                      <a:pt x="378" y="311"/>
                    </a:lnTo>
                    <a:lnTo>
                      <a:pt x="324" y="324"/>
                    </a:lnTo>
                    <a:lnTo>
                      <a:pt x="270" y="332"/>
                    </a:lnTo>
                    <a:lnTo>
                      <a:pt x="221" y="336"/>
                    </a:lnTo>
                    <a:lnTo>
                      <a:pt x="171" y="336"/>
                    </a:lnTo>
                    <a:lnTo>
                      <a:pt x="130" y="332"/>
                    </a:lnTo>
                    <a:lnTo>
                      <a:pt x="92" y="328"/>
                    </a:lnTo>
                    <a:lnTo>
                      <a:pt x="54" y="320"/>
                    </a:lnTo>
                    <a:lnTo>
                      <a:pt x="25" y="307"/>
                    </a:lnTo>
                    <a:lnTo>
                      <a:pt x="0" y="295"/>
                    </a:lnTo>
                    <a:lnTo>
                      <a:pt x="18" y="316"/>
                    </a:lnTo>
                    <a:lnTo>
                      <a:pt x="47" y="336"/>
                    </a:lnTo>
                    <a:lnTo>
                      <a:pt x="79" y="353"/>
                    </a:lnTo>
                    <a:lnTo>
                      <a:pt x="121" y="361"/>
                    </a:lnTo>
                    <a:lnTo>
                      <a:pt x="167" y="369"/>
                    </a:lnTo>
                    <a:lnTo>
                      <a:pt x="221" y="374"/>
                    </a:lnTo>
                    <a:lnTo>
                      <a:pt x="279" y="369"/>
                    </a:lnTo>
                    <a:lnTo>
                      <a:pt x="341" y="365"/>
                    </a:lnTo>
                    <a:lnTo>
                      <a:pt x="403" y="353"/>
                    </a:lnTo>
                    <a:lnTo>
                      <a:pt x="470" y="336"/>
                    </a:lnTo>
                    <a:lnTo>
                      <a:pt x="537" y="311"/>
                    </a:lnTo>
                    <a:lnTo>
                      <a:pt x="598" y="286"/>
                    </a:lnTo>
                    <a:lnTo>
                      <a:pt x="652" y="257"/>
                    </a:lnTo>
                    <a:lnTo>
                      <a:pt x="702" y="228"/>
                    </a:lnTo>
                    <a:lnTo>
                      <a:pt x="748" y="196"/>
                    </a:lnTo>
                    <a:lnTo>
                      <a:pt x="781" y="162"/>
                    </a:lnTo>
                    <a:lnTo>
                      <a:pt x="810" y="133"/>
                    </a:lnTo>
                    <a:lnTo>
                      <a:pt x="827" y="100"/>
                    </a:lnTo>
                    <a:lnTo>
                      <a:pt x="835" y="71"/>
                    </a:lnTo>
                    <a:lnTo>
                      <a:pt x="831" y="41"/>
                    </a:lnTo>
                    <a:lnTo>
                      <a:pt x="831" y="37"/>
                    </a:lnTo>
                    <a:lnTo>
                      <a:pt x="827" y="34"/>
                    </a:lnTo>
                    <a:lnTo>
                      <a:pt x="827" y="25"/>
                    </a:lnTo>
                    <a:lnTo>
                      <a:pt x="823" y="21"/>
                    </a:lnTo>
                    <a:lnTo>
                      <a:pt x="819" y="17"/>
                    </a:lnTo>
                    <a:lnTo>
                      <a:pt x="814" y="12"/>
                    </a:lnTo>
                    <a:lnTo>
                      <a:pt x="814" y="8"/>
                    </a:lnTo>
                    <a:lnTo>
                      <a:pt x="810" y="5"/>
                    </a:lnTo>
                    <a:lnTo>
                      <a:pt x="802" y="5"/>
                    </a:lnTo>
                    <a:lnTo>
                      <a:pt x="798" y="0"/>
                    </a:lnTo>
                    <a:close/>
                  </a:path>
                </a:pathLst>
              </a:custGeom>
              <a:solidFill>
                <a:srgbClr val="E5A5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406" name="Freeform 310">
                <a:extLst>
                  <a:ext uri="{FF2B5EF4-FFF2-40B4-BE49-F238E27FC236}">
                    <a16:creationId xmlns:a16="http://schemas.microsoft.com/office/drawing/2014/main" id="{35DCFF72-750A-42E0-865D-63CFD7C93046}"/>
                  </a:ext>
                </a:extLst>
              </p:cNvPr>
              <p:cNvSpPr>
                <a:spLocks/>
              </p:cNvSpPr>
              <p:nvPr/>
            </p:nvSpPr>
            <p:spPr bwMode="auto">
              <a:xfrm>
                <a:off x="2102" y="1236"/>
                <a:ext cx="167" cy="84"/>
              </a:xfrm>
              <a:custGeom>
                <a:avLst/>
                <a:gdLst>
                  <a:gd name="T0" fmla="*/ 94 w 835"/>
                  <a:gd name="T1" fmla="*/ 76 h 420"/>
                  <a:gd name="T2" fmla="*/ 107 w 835"/>
                  <a:gd name="T3" fmla="*/ 71 h 420"/>
                  <a:gd name="T4" fmla="*/ 120 w 835"/>
                  <a:gd name="T5" fmla="*/ 66 h 420"/>
                  <a:gd name="T6" fmla="*/ 130 w 835"/>
                  <a:gd name="T7" fmla="*/ 60 h 420"/>
                  <a:gd name="T8" fmla="*/ 140 w 835"/>
                  <a:gd name="T9" fmla="*/ 54 h 420"/>
                  <a:gd name="T10" fmla="*/ 150 w 835"/>
                  <a:gd name="T11" fmla="*/ 48 h 420"/>
                  <a:gd name="T12" fmla="*/ 156 w 835"/>
                  <a:gd name="T13" fmla="*/ 41 h 420"/>
                  <a:gd name="T14" fmla="*/ 162 w 835"/>
                  <a:gd name="T15" fmla="*/ 35 h 420"/>
                  <a:gd name="T16" fmla="*/ 165 w 835"/>
                  <a:gd name="T17" fmla="*/ 28 h 420"/>
                  <a:gd name="T18" fmla="*/ 167 w 835"/>
                  <a:gd name="T19" fmla="*/ 23 h 420"/>
                  <a:gd name="T20" fmla="*/ 166 w 835"/>
                  <a:gd name="T21" fmla="*/ 17 h 420"/>
                  <a:gd name="T22" fmla="*/ 164 w 835"/>
                  <a:gd name="T23" fmla="*/ 12 h 420"/>
                  <a:gd name="T24" fmla="*/ 159 w 835"/>
                  <a:gd name="T25" fmla="*/ 8 h 420"/>
                  <a:gd name="T26" fmla="*/ 152 w 835"/>
                  <a:gd name="T27" fmla="*/ 4 h 420"/>
                  <a:gd name="T28" fmla="*/ 145 w 835"/>
                  <a:gd name="T29" fmla="*/ 2 h 420"/>
                  <a:gd name="T30" fmla="*/ 135 w 835"/>
                  <a:gd name="T31" fmla="*/ 1 h 420"/>
                  <a:gd name="T32" fmla="*/ 124 w 835"/>
                  <a:gd name="T33" fmla="*/ 0 h 420"/>
                  <a:gd name="T34" fmla="*/ 112 w 835"/>
                  <a:gd name="T35" fmla="*/ 1 h 420"/>
                  <a:gd name="T36" fmla="*/ 100 w 835"/>
                  <a:gd name="T37" fmla="*/ 3 h 420"/>
                  <a:gd name="T38" fmla="*/ 86 w 835"/>
                  <a:gd name="T39" fmla="*/ 5 h 420"/>
                  <a:gd name="T40" fmla="*/ 73 w 835"/>
                  <a:gd name="T41" fmla="*/ 9 h 420"/>
                  <a:gd name="T42" fmla="*/ 60 w 835"/>
                  <a:gd name="T43" fmla="*/ 13 h 420"/>
                  <a:gd name="T44" fmla="*/ 48 w 835"/>
                  <a:gd name="T45" fmla="*/ 19 h 420"/>
                  <a:gd name="T46" fmla="*/ 37 w 835"/>
                  <a:gd name="T47" fmla="*/ 24 h 420"/>
                  <a:gd name="T48" fmla="*/ 27 w 835"/>
                  <a:gd name="T49" fmla="*/ 31 h 420"/>
                  <a:gd name="T50" fmla="*/ 18 w 835"/>
                  <a:gd name="T51" fmla="*/ 37 h 420"/>
                  <a:gd name="T52" fmla="*/ 11 w 835"/>
                  <a:gd name="T53" fmla="*/ 43 h 420"/>
                  <a:gd name="T54" fmla="*/ 5 w 835"/>
                  <a:gd name="T55" fmla="*/ 50 h 420"/>
                  <a:gd name="T56" fmla="*/ 2 w 835"/>
                  <a:gd name="T57" fmla="*/ 56 h 420"/>
                  <a:gd name="T58" fmla="*/ 0 w 835"/>
                  <a:gd name="T59" fmla="*/ 62 h 420"/>
                  <a:gd name="T60" fmla="*/ 1 w 835"/>
                  <a:gd name="T61" fmla="*/ 67 h 420"/>
                  <a:gd name="T62" fmla="*/ 4 w 835"/>
                  <a:gd name="T63" fmla="*/ 73 h 420"/>
                  <a:gd name="T64" fmla="*/ 8 w 835"/>
                  <a:gd name="T65" fmla="*/ 77 h 420"/>
                  <a:gd name="T66" fmla="*/ 15 w 835"/>
                  <a:gd name="T67" fmla="*/ 80 h 420"/>
                  <a:gd name="T68" fmla="*/ 23 w 835"/>
                  <a:gd name="T69" fmla="*/ 82 h 420"/>
                  <a:gd name="T70" fmla="*/ 32 w 835"/>
                  <a:gd name="T71" fmla="*/ 84 h 420"/>
                  <a:gd name="T72" fmla="*/ 43 w 835"/>
                  <a:gd name="T73" fmla="*/ 84 h 420"/>
                  <a:gd name="T74" fmla="*/ 55 w 835"/>
                  <a:gd name="T75" fmla="*/ 83 h 420"/>
                  <a:gd name="T76" fmla="*/ 67 w 835"/>
                  <a:gd name="T77" fmla="*/ 81 h 420"/>
                  <a:gd name="T78" fmla="*/ 80 w 835"/>
                  <a:gd name="T79" fmla="*/ 79 h 420"/>
                  <a:gd name="T80" fmla="*/ 94 w 835"/>
                  <a:gd name="T81" fmla="*/ 76 h 42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35"/>
                  <a:gd name="T124" fmla="*/ 0 h 420"/>
                  <a:gd name="T125" fmla="*/ 835 w 835"/>
                  <a:gd name="T126" fmla="*/ 420 h 42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35" h="420">
                    <a:moveTo>
                      <a:pt x="470" y="378"/>
                    </a:moveTo>
                    <a:lnTo>
                      <a:pt x="537" y="353"/>
                    </a:lnTo>
                    <a:lnTo>
                      <a:pt x="598" y="328"/>
                    </a:lnTo>
                    <a:lnTo>
                      <a:pt x="652" y="299"/>
                    </a:lnTo>
                    <a:lnTo>
                      <a:pt x="702" y="270"/>
                    </a:lnTo>
                    <a:lnTo>
                      <a:pt x="748" y="238"/>
                    </a:lnTo>
                    <a:lnTo>
                      <a:pt x="781" y="204"/>
                    </a:lnTo>
                    <a:lnTo>
                      <a:pt x="810" y="175"/>
                    </a:lnTo>
                    <a:lnTo>
                      <a:pt x="827" y="142"/>
                    </a:lnTo>
                    <a:lnTo>
                      <a:pt x="835" y="113"/>
                    </a:lnTo>
                    <a:lnTo>
                      <a:pt x="831" y="83"/>
                    </a:lnTo>
                    <a:lnTo>
                      <a:pt x="819" y="59"/>
                    </a:lnTo>
                    <a:lnTo>
                      <a:pt x="794" y="38"/>
                    </a:lnTo>
                    <a:lnTo>
                      <a:pt x="760" y="22"/>
                    </a:lnTo>
                    <a:lnTo>
                      <a:pt x="724" y="9"/>
                    </a:lnTo>
                    <a:lnTo>
                      <a:pt x="673" y="5"/>
                    </a:lnTo>
                    <a:lnTo>
                      <a:pt x="619" y="0"/>
                    </a:lnTo>
                    <a:lnTo>
                      <a:pt x="562" y="5"/>
                    </a:lnTo>
                    <a:lnTo>
                      <a:pt x="499" y="13"/>
                    </a:lnTo>
                    <a:lnTo>
                      <a:pt x="432" y="25"/>
                    </a:lnTo>
                    <a:lnTo>
                      <a:pt x="366" y="47"/>
                    </a:lnTo>
                    <a:lnTo>
                      <a:pt x="299" y="67"/>
                    </a:lnTo>
                    <a:lnTo>
                      <a:pt x="238" y="96"/>
                    </a:lnTo>
                    <a:lnTo>
                      <a:pt x="184" y="121"/>
                    </a:lnTo>
                    <a:lnTo>
                      <a:pt x="133" y="155"/>
                    </a:lnTo>
                    <a:lnTo>
                      <a:pt x="88" y="184"/>
                    </a:lnTo>
                    <a:lnTo>
                      <a:pt x="54" y="216"/>
                    </a:lnTo>
                    <a:lnTo>
                      <a:pt x="25" y="250"/>
                    </a:lnTo>
                    <a:lnTo>
                      <a:pt x="9" y="279"/>
                    </a:lnTo>
                    <a:lnTo>
                      <a:pt x="0" y="312"/>
                    </a:lnTo>
                    <a:lnTo>
                      <a:pt x="5" y="337"/>
                    </a:lnTo>
                    <a:lnTo>
                      <a:pt x="18" y="366"/>
                    </a:lnTo>
                    <a:lnTo>
                      <a:pt x="42" y="387"/>
                    </a:lnTo>
                    <a:lnTo>
                      <a:pt x="76" y="400"/>
                    </a:lnTo>
                    <a:lnTo>
                      <a:pt x="113" y="411"/>
                    </a:lnTo>
                    <a:lnTo>
                      <a:pt x="162" y="420"/>
                    </a:lnTo>
                    <a:lnTo>
                      <a:pt x="216" y="420"/>
                    </a:lnTo>
                    <a:lnTo>
                      <a:pt x="275" y="416"/>
                    </a:lnTo>
                    <a:lnTo>
                      <a:pt x="337" y="407"/>
                    </a:lnTo>
                    <a:lnTo>
                      <a:pt x="400" y="395"/>
                    </a:lnTo>
                    <a:lnTo>
                      <a:pt x="470" y="378"/>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407" name="Freeform 311">
                <a:extLst>
                  <a:ext uri="{FF2B5EF4-FFF2-40B4-BE49-F238E27FC236}">
                    <a16:creationId xmlns:a16="http://schemas.microsoft.com/office/drawing/2014/main" id="{326D1682-3EFD-4F90-9F81-7C375931B0B5}"/>
                  </a:ext>
                </a:extLst>
              </p:cNvPr>
              <p:cNvSpPr>
                <a:spLocks/>
              </p:cNvSpPr>
              <p:nvPr/>
            </p:nvSpPr>
            <p:spPr bwMode="auto">
              <a:xfrm>
                <a:off x="3371" y="1731"/>
                <a:ext cx="69" cy="53"/>
              </a:xfrm>
              <a:custGeom>
                <a:avLst/>
                <a:gdLst>
                  <a:gd name="T0" fmla="*/ 60 w 344"/>
                  <a:gd name="T1" fmla="*/ 53 h 267"/>
                  <a:gd name="T2" fmla="*/ 69 w 344"/>
                  <a:gd name="T3" fmla="*/ 43 h 267"/>
                  <a:gd name="T4" fmla="*/ 69 w 344"/>
                  <a:gd name="T5" fmla="*/ 0 h 267"/>
                  <a:gd name="T6" fmla="*/ 11 w 344"/>
                  <a:gd name="T7" fmla="*/ 0 h 267"/>
                  <a:gd name="T8" fmla="*/ 0 w 344"/>
                  <a:gd name="T9" fmla="*/ 9 h 267"/>
                  <a:gd name="T10" fmla="*/ 10 w 344"/>
                  <a:gd name="T11" fmla="*/ 43 h 267"/>
                  <a:gd name="T12" fmla="*/ 60 w 344"/>
                  <a:gd name="T13" fmla="*/ 53 h 267"/>
                  <a:gd name="T14" fmla="*/ 0 60000 65536"/>
                  <a:gd name="T15" fmla="*/ 0 60000 65536"/>
                  <a:gd name="T16" fmla="*/ 0 60000 65536"/>
                  <a:gd name="T17" fmla="*/ 0 60000 65536"/>
                  <a:gd name="T18" fmla="*/ 0 60000 65536"/>
                  <a:gd name="T19" fmla="*/ 0 60000 65536"/>
                  <a:gd name="T20" fmla="*/ 0 60000 65536"/>
                  <a:gd name="T21" fmla="*/ 0 w 344"/>
                  <a:gd name="T22" fmla="*/ 0 h 267"/>
                  <a:gd name="T23" fmla="*/ 344 w 344"/>
                  <a:gd name="T24" fmla="*/ 267 h 26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44" h="267">
                    <a:moveTo>
                      <a:pt x="299" y="267"/>
                    </a:moveTo>
                    <a:lnTo>
                      <a:pt x="344" y="216"/>
                    </a:lnTo>
                    <a:lnTo>
                      <a:pt x="344" y="0"/>
                    </a:lnTo>
                    <a:lnTo>
                      <a:pt x="54" y="0"/>
                    </a:lnTo>
                    <a:lnTo>
                      <a:pt x="0" y="43"/>
                    </a:lnTo>
                    <a:lnTo>
                      <a:pt x="49" y="216"/>
                    </a:lnTo>
                    <a:lnTo>
                      <a:pt x="299" y="267"/>
                    </a:lnTo>
                    <a:close/>
                  </a:path>
                </a:pathLst>
              </a:custGeom>
              <a:solidFill>
                <a:srgbClr val="4CDB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408" name="Freeform 312">
                <a:extLst>
                  <a:ext uri="{FF2B5EF4-FFF2-40B4-BE49-F238E27FC236}">
                    <a16:creationId xmlns:a16="http://schemas.microsoft.com/office/drawing/2014/main" id="{90F1F7AE-6C1D-41C4-9EBA-20E2A4778D44}"/>
                  </a:ext>
                </a:extLst>
              </p:cNvPr>
              <p:cNvSpPr>
                <a:spLocks/>
              </p:cNvSpPr>
              <p:nvPr/>
            </p:nvSpPr>
            <p:spPr bwMode="auto">
              <a:xfrm>
                <a:off x="3371" y="1731"/>
                <a:ext cx="69" cy="53"/>
              </a:xfrm>
              <a:custGeom>
                <a:avLst/>
                <a:gdLst>
                  <a:gd name="T0" fmla="*/ 60 w 344"/>
                  <a:gd name="T1" fmla="*/ 53 h 267"/>
                  <a:gd name="T2" fmla="*/ 69 w 344"/>
                  <a:gd name="T3" fmla="*/ 43 h 267"/>
                  <a:gd name="T4" fmla="*/ 69 w 344"/>
                  <a:gd name="T5" fmla="*/ 0 h 267"/>
                  <a:gd name="T6" fmla="*/ 11 w 344"/>
                  <a:gd name="T7" fmla="*/ 0 h 267"/>
                  <a:gd name="T8" fmla="*/ 0 w 344"/>
                  <a:gd name="T9" fmla="*/ 9 h 267"/>
                  <a:gd name="T10" fmla="*/ 10 w 344"/>
                  <a:gd name="T11" fmla="*/ 43 h 267"/>
                  <a:gd name="T12" fmla="*/ 60 w 344"/>
                  <a:gd name="T13" fmla="*/ 53 h 267"/>
                  <a:gd name="T14" fmla="*/ 0 60000 65536"/>
                  <a:gd name="T15" fmla="*/ 0 60000 65536"/>
                  <a:gd name="T16" fmla="*/ 0 60000 65536"/>
                  <a:gd name="T17" fmla="*/ 0 60000 65536"/>
                  <a:gd name="T18" fmla="*/ 0 60000 65536"/>
                  <a:gd name="T19" fmla="*/ 0 60000 65536"/>
                  <a:gd name="T20" fmla="*/ 0 60000 65536"/>
                  <a:gd name="T21" fmla="*/ 0 w 344"/>
                  <a:gd name="T22" fmla="*/ 0 h 267"/>
                  <a:gd name="T23" fmla="*/ 344 w 344"/>
                  <a:gd name="T24" fmla="*/ 267 h 26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44" h="267">
                    <a:moveTo>
                      <a:pt x="299" y="267"/>
                    </a:moveTo>
                    <a:lnTo>
                      <a:pt x="344" y="216"/>
                    </a:lnTo>
                    <a:lnTo>
                      <a:pt x="344" y="0"/>
                    </a:lnTo>
                    <a:lnTo>
                      <a:pt x="54" y="0"/>
                    </a:lnTo>
                    <a:lnTo>
                      <a:pt x="0" y="43"/>
                    </a:lnTo>
                    <a:lnTo>
                      <a:pt x="49" y="216"/>
                    </a:lnTo>
                    <a:lnTo>
                      <a:pt x="299" y="267"/>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409" name="Freeform 313">
                <a:extLst>
                  <a:ext uri="{FF2B5EF4-FFF2-40B4-BE49-F238E27FC236}">
                    <a16:creationId xmlns:a16="http://schemas.microsoft.com/office/drawing/2014/main" id="{D710E734-1ABB-40BE-A094-1415FC8E505E}"/>
                  </a:ext>
                </a:extLst>
              </p:cNvPr>
              <p:cNvSpPr>
                <a:spLocks/>
              </p:cNvSpPr>
              <p:nvPr/>
            </p:nvSpPr>
            <p:spPr bwMode="auto">
              <a:xfrm>
                <a:off x="3371" y="1731"/>
                <a:ext cx="69" cy="53"/>
              </a:xfrm>
              <a:custGeom>
                <a:avLst/>
                <a:gdLst>
                  <a:gd name="T0" fmla="*/ 60 w 344"/>
                  <a:gd name="T1" fmla="*/ 53 h 267"/>
                  <a:gd name="T2" fmla="*/ 69 w 344"/>
                  <a:gd name="T3" fmla="*/ 43 h 267"/>
                  <a:gd name="T4" fmla="*/ 69 w 344"/>
                  <a:gd name="T5" fmla="*/ 0 h 267"/>
                  <a:gd name="T6" fmla="*/ 11 w 344"/>
                  <a:gd name="T7" fmla="*/ 0 h 267"/>
                  <a:gd name="T8" fmla="*/ 0 w 344"/>
                  <a:gd name="T9" fmla="*/ 9 h 267"/>
                  <a:gd name="T10" fmla="*/ 10 w 344"/>
                  <a:gd name="T11" fmla="*/ 43 h 267"/>
                  <a:gd name="T12" fmla="*/ 60 w 344"/>
                  <a:gd name="T13" fmla="*/ 53 h 267"/>
                  <a:gd name="T14" fmla="*/ 0 60000 65536"/>
                  <a:gd name="T15" fmla="*/ 0 60000 65536"/>
                  <a:gd name="T16" fmla="*/ 0 60000 65536"/>
                  <a:gd name="T17" fmla="*/ 0 60000 65536"/>
                  <a:gd name="T18" fmla="*/ 0 60000 65536"/>
                  <a:gd name="T19" fmla="*/ 0 60000 65536"/>
                  <a:gd name="T20" fmla="*/ 0 60000 65536"/>
                  <a:gd name="T21" fmla="*/ 0 w 344"/>
                  <a:gd name="T22" fmla="*/ 0 h 267"/>
                  <a:gd name="T23" fmla="*/ 344 w 344"/>
                  <a:gd name="T24" fmla="*/ 267 h 26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44" h="267">
                    <a:moveTo>
                      <a:pt x="299" y="267"/>
                    </a:moveTo>
                    <a:lnTo>
                      <a:pt x="344" y="216"/>
                    </a:lnTo>
                    <a:lnTo>
                      <a:pt x="344" y="0"/>
                    </a:lnTo>
                    <a:lnTo>
                      <a:pt x="54" y="0"/>
                    </a:lnTo>
                    <a:lnTo>
                      <a:pt x="0" y="43"/>
                    </a:lnTo>
                    <a:lnTo>
                      <a:pt x="49" y="216"/>
                    </a:lnTo>
                    <a:lnTo>
                      <a:pt x="299" y="267"/>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410" name="Rectangle 314">
                <a:extLst>
                  <a:ext uri="{FF2B5EF4-FFF2-40B4-BE49-F238E27FC236}">
                    <a16:creationId xmlns:a16="http://schemas.microsoft.com/office/drawing/2014/main" id="{BF912945-26F4-4261-A9B2-B14DC8E95AD0}"/>
                  </a:ext>
                </a:extLst>
              </p:cNvPr>
              <p:cNvSpPr>
                <a:spLocks noChangeArrowheads="1"/>
              </p:cNvSpPr>
              <p:nvPr/>
            </p:nvSpPr>
            <p:spPr bwMode="auto">
              <a:xfrm>
                <a:off x="3371" y="1740"/>
                <a:ext cx="60" cy="44"/>
              </a:xfrm>
              <a:prstGeom prst="rect">
                <a:avLst/>
              </a:prstGeom>
              <a:solidFill>
                <a:srgbClr val="79F64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51411" name="Rectangle 315">
                <a:extLst>
                  <a:ext uri="{FF2B5EF4-FFF2-40B4-BE49-F238E27FC236}">
                    <a16:creationId xmlns:a16="http://schemas.microsoft.com/office/drawing/2014/main" id="{4D14EBA4-3317-444F-A4D6-A07546D538DC}"/>
                  </a:ext>
                </a:extLst>
              </p:cNvPr>
              <p:cNvSpPr>
                <a:spLocks noChangeArrowheads="1"/>
              </p:cNvSpPr>
              <p:nvPr/>
            </p:nvSpPr>
            <p:spPr bwMode="auto">
              <a:xfrm>
                <a:off x="3371" y="1740"/>
                <a:ext cx="60" cy="44"/>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51412" name="Rectangle 316">
                <a:extLst>
                  <a:ext uri="{FF2B5EF4-FFF2-40B4-BE49-F238E27FC236}">
                    <a16:creationId xmlns:a16="http://schemas.microsoft.com/office/drawing/2014/main" id="{571AD872-A037-4FB2-82BC-1C2564EFD274}"/>
                  </a:ext>
                </a:extLst>
              </p:cNvPr>
              <p:cNvSpPr>
                <a:spLocks noChangeArrowheads="1"/>
              </p:cNvSpPr>
              <p:nvPr/>
            </p:nvSpPr>
            <p:spPr bwMode="auto">
              <a:xfrm>
                <a:off x="3371" y="1740"/>
                <a:ext cx="60" cy="44"/>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51413" name="Freeform 317">
                <a:extLst>
                  <a:ext uri="{FF2B5EF4-FFF2-40B4-BE49-F238E27FC236}">
                    <a16:creationId xmlns:a16="http://schemas.microsoft.com/office/drawing/2014/main" id="{F554DDB4-A430-4539-B982-1A2BE482C959}"/>
                  </a:ext>
                </a:extLst>
              </p:cNvPr>
              <p:cNvSpPr>
                <a:spLocks/>
              </p:cNvSpPr>
              <p:nvPr/>
            </p:nvSpPr>
            <p:spPr bwMode="auto">
              <a:xfrm>
                <a:off x="3431" y="1731"/>
                <a:ext cx="9" cy="9"/>
              </a:xfrm>
              <a:custGeom>
                <a:avLst/>
                <a:gdLst>
                  <a:gd name="T0" fmla="*/ 0 w 45"/>
                  <a:gd name="T1" fmla="*/ 9 h 43"/>
                  <a:gd name="T2" fmla="*/ 9 w 45"/>
                  <a:gd name="T3" fmla="*/ 0 h 43"/>
                  <a:gd name="T4" fmla="*/ 0 w 45"/>
                  <a:gd name="T5" fmla="*/ 9 h 43"/>
                  <a:gd name="T6" fmla="*/ 0 60000 65536"/>
                  <a:gd name="T7" fmla="*/ 0 60000 65536"/>
                  <a:gd name="T8" fmla="*/ 0 60000 65536"/>
                  <a:gd name="T9" fmla="*/ 0 w 45"/>
                  <a:gd name="T10" fmla="*/ 0 h 43"/>
                  <a:gd name="T11" fmla="*/ 45 w 45"/>
                  <a:gd name="T12" fmla="*/ 43 h 43"/>
                </a:gdLst>
                <a:ahLst/>
                <a:cxnLst>
                  <a:cxn ang="T6">
                    <a:pos x="T0" y="T1"/>
                  </a:cxn>
                  <a:cxn ang="T7">
                    <a:pos x="T2" y="T3"/>
                  </a:cxn>
                  <a:cxn ang="T8">
                    <a:pos x="T4" y="T5"/>
                  </a:cxn>
                </a:cxnLst>
                <a:rect l="T9" t="T10" r="T11" b="T12"/>
                <a:pathLst>
                  <a:path w="45" h="43">
                    <a:moveTo>
                      <a:pt x="0" y="43"/>
                    </a:moveTo>
                    <a:lnTo>
                      <a:pt x="45" y="0"/>
                    </a:lnTo>
                    <a:lnTo>
                      <a:pt x="0" y="43"/>
                    </a:lnTo>
                    <a:close/>
                  </a:path>
                </a:pathLst>
              </a:custGeom>
              <a:solidFill>
                <a:srgbClr val="79F6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414" name="Freeform 318">
                <a:extLst>
                  <a:ext uri="{FF2B5EF4-FFF2-40B4-BE49-F238E27FC236}">
                    <a16:creationId xmlns:a16="http://schemas.microsoft.com/office/drawing/2014/main" id="{05C9FEC9-6641-43D8-8463-026466ECB479}"/>
                  </a:ext>
                </a:extLst>
              </p:cNvPr>
              <p:cNvSpPr>
                <a:spLocks/>
              </p:cNvSpPr>
              <p:nvPr/>
            </p:nvSpPr>
            <p:spPr bwMode="auto">
              <a:xfrm>
                <a:off x="3431" y="1731"/>
                <a:ext cx="9" cy="9"/>
              </a:xfrm>
              <a:custGeom>
                <a:avLst/>
                <a:gdLst>
                  <a:gd name="T0" fmla="*/ 0 w 45"/>
                  <a:gd name="T1" fmla="*/ 9 h 43"/>
                  <a:gd name="T2" fmla="*/ 9 w 45"/>
                  <a:gd name="T3" fmla="*/ 0 h 43"/>
                  <a:gd name="T4" fmla="*/ 0 w 45"/>
                  <a:gd name="T5" fmla="*/ 9 h 43"/>
                  <a:gd name="T6" fmla="*/ 0 60000 65536"/>
                  <a:gd name="T7" fmla="*/ 0 60000 65536"/>
                  <a:gd name="T8" fmla="*/ 0 60000 65536"/>
                  <a:gd name="T9" fmla="*/ 0 w 45"/>
                  <a:gd name="T10" fmla="*/ 0 h 43"/>
                  <a:gd name="T11" fmla="*/ 45 w 45"/>
                  <a:gd name="T12" fmla="*/ 43 h 43"/>
                </a:gdLst>
                <a:ahLst/>
                <a:cxnLst>
                  <a:cxn ang="T6">
                    <a:pos x="T0" y="T1"/>
                  </a:cxn>
                  <a:cxn ang="T7">
                    <a:pos x="T2" y="T3"/>
                  </a:cxn>
                  <a:cxn ang="T8">
                    <a:pos x="T4" y="T5"/>
                  </a:cxn>
                </a:cxnLst>
                <a:rect l="T9" t="T10" r="T11" b="T12"/>
                <a:pathLst>
                  <a:path w="45" h="43">
                    <a:moveTo>
                      <a:pt x="0" y="43"/>
                    </a:moveTo>
                    <a:lnTo>
                      <a:pt x="45" y="0"/>
                    </a:lnTo>
                    <a:lnTo>
                      <a:pt x="0" y="43"/>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415" name="Line 319">
                <a:extLst>
                  <a:ext uri="{FF2B5EF4-FFF2-40B4-BE49-F238E27FC236}">
                    <a16:creationId xmlns:a16="http://schemas.microsoft.com/office/drawing/2014/main" id="{F5915A10-BBC4-49E0-AE50-9ED00D6ACAD7}"/>
                  </a:ext>
                </a:extLst>
              </p:cNvPr>
              <p:cNvSpPr>
                <a:spLocks noChangeShapeType="1"/>
              </p:cNvSpPr>
              <p:nvPr/>
            </p:nvSpPr>
            <p:spPr bwMode="auto">
              <a:xfrm flipV="1">
                <a:off x="3431" y="1731"/>
                <a:ext cx="9" cy="9"/>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416" name="Freeform 320">
                <a:extLst>
                  <a:ext uri="{FF2B5EF4-FFF2-40B4-BE49-F238E27FC236}">
                    <a16:creationId xmlns:a16="http://schemas.microsoft.com/office/drawing/2014/main" id="{CC86FC0D-D369-46E5-8D23-EF579687FBD6}"/>
                  </a:ext>
                </a:extLst>
              </p:cNvPr>
              <p:cNvSpPr>
                <a:spLocks/>
              </p:cNvSpPr>
              <p:nvPr/>
            </p:nvSpPr>
            <p:spPr bwMode="auto">
              <a:xfrm>
                <a:off x="2465" y="1706"/>
                <a:ext cx="69" cy="53"/>
              </a:xfrm>
              <a:custGeom>
                <a:avLst/>
                <a:gdLst>
                  <a:gd name="T0" fmla="*/ 60 w 344"/>
                  <a:gd name="T1" fmla="*/ 53 h 266"/>
                  <a:gd name="T2" fmla="*/ 69 w 344"/>
                  <a:gd name="T3" fmla="*/ 44 h 266"/>
                  <a:gd name="T4" fmla="*/ 69 w 344"/>
                  <a:gd name="T5" fmla="*/ 0 h 266"/>
                  <a:gd name="T6" fmla="*/ 11 w 344"/>
                  <a:gd name="T7" fmla="*/ 0 h 266"/>
                  <a:gd name="T8" fmla="*/ 0 w 344"/>
                  <a:gd name="T9" fmla="*/ 9 h 266"/>
                  <a:gd name="T10" fmla="*/ 10 w 344"/>
                  <a:gd name="T11" fmla="*/ 44 h 266"/>
                  <a:gd name="T12" fmla="*/ 60 w 344"/>
                  <a:gd name="T13" fmla="*/ 53 h 266"/>
                  <a:gd name="T14" fmla="*/ 0 60000 65536"/>
                  <a:gd name="T15" fmla="*/ 0 60000 65536"/>
                  <a:gd name="T16" fmla="*/ 0 60000 65536"/>
                  <a:gd name="T17" fmla="*/ 0 60000 65536"/>
                  <a:gd name="T18" fmla="*/ 0 60000 65536"/>
                  <a:gd name="T19" fmla="*/ 0 60000 65536"/>
                  <a:gd name="T20" fmla="*/ 0 60000 65536"/>
                  <a:gd name="T21" fmla="*/ 0 w 344"/>
                  <a:gd name="T22" fmla="*/ 0 h 266"/>
                  <a:gd name="T23" fmla="*/ 344 w 344"/>
                  <a:gd name="T24" fmla="*/ 266 h 26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44" h="266">
                    <a:moveTo>
                      <a:pt x="299" y="266"/>
                    </a:moveTo>
                    <a:lnTo>
                      <a:pt x="344" y="220"/>
                    </a:lnTo>
                    <a:lnTo>
                      <a:pt x="344" y="0"/>
                    </a:lnTo>
                    <a:lnTo>
                      <a:pt x="54" y="0"/>
                    </a:lnTo>
                    <a:lnTo>
                      <a:pt x="0" y="46"/>
                    </a:lnTo>
                    <a:lnTo>
                      <a:pt x="49" y="220"/>
                    </a:lnTo>
                    <a:lnTo>
                      <a:pt x="299" y="266"/>
                    </a:lnTo>
                    <a:close/>
                  </a:path>
                </a:pathLst>
              </a:custGeom>
              <a:solidFill>
                <a:srgbClr val="4CDB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417" name="Freeform 321">
                <a:extLst>
                  <a:ext uri="{FF2B5EF4-FFF2-40B4-BE49-F238E27FC236}">
                    <a16:creationId xmlns:a16="http://schemas.microsoft.com/office/drawing/2014/main" id="{FF395416-810B-4414-A17B-B590AA1EB3AB}"/>
                  </a:ext>
                </a:extLst>
              </p:cNvPr>
              <p:cNvSpPr>
                <a:spLocks/>
              </p:cNvSpPr>
              <p:nvPr/>
            </p:nvSpPr>
            <p:spPr bwMode="auto">
              <a:xfrm>
                <a:off x="2465" y="1706"/>
                <a:ext cx="69" cy="53"/>
              </a:xfrm>
              <a:custGeom>
                <a:avLst/>
                <a:gdLst>
                  <a:gd name="T0" fmla="*/ 60 w 344"/>
                  <a:gd name="T1" fmla="*/ 53 h 266"/>
                  <a:gd name="T2" fmla="*/ 69 w 344"/>
                  <a:gd name="T3" fmla="*/ 44 h 266"/>
                  <a:gd name="T4" fmla="*/ 69 w 344"/>
                  <a:gd name="T5" fmla="*/ 0 h 266"/>
                  <a:gd name="T6" fmla="*/ 11 w 344"/>
                  <a:gd name="T7" fmla="*/ 0 h 266"/>
                  <a:gd name="T8" fmla="*/ 0 w 344"/>
                  <a:gd name="T9" fmla="*/ 9 h 266"/>
                  <a:gd name="T10" fmla="*/ 10 w 344"/>
                  <a:gd name="T11" fmla="*/ 44 h 266"/>
                  <a:gd name="T12" fmla="*/ 60 w 344"/>
                  <a:gd name="T13" fmla="*/ 53 h 266"/>
                  <a:gd name="T14" fmla="*/ 0 60000 65536"/>
                  <a:gd name="T15" fmla="*/ 0 60000 65536"/>
                  <a:gd name="T16" fmla="*/ 0 60000 65536"/>
                  <a:gd name="T17" fmla="*/ 0 60000 65536"/>
                  <a:gd name="T18" fmla="*/ 0 60000 65536"/>
                  <a:gd name="T19" fmla="*/ 0 60000 65536"/>
                  <a:gd name="T20" fmla="*/ 0 60000 65536"/>
                  <a:gd name="T21" fmla="*/ 0 w 344"/>
                  <a:gd name="T22" fmla="*/ 0 h 266"/>
                  <a:gd name="T23" fmla="*/ 344 w 344"/>
                  <a:gd name="T24" fmla="*/ 266 h 26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44" h="266">
                    <a:moveTo>
                      <a:pt x="299" y="266"/>
                    </a:moveTo>
                    <a:lnTo>
                      <a:pt x="344" y="220"/>
                    </a:lnTo>
                    <a:lnTo>
                      <a:pt x="344" y="0"/>
                    </a:lnTo>
                    <a:lnTo>
                      <a:pt x="54" y="0"/>
                    </a:lnTo>
                    <a:lnTo>
                      <a:pt x="0" y="46"/>
                    </a:lnTo>
                    <a:lnTo>
                      <a:pt x="49" y="220"/>
                    </a:lnTo>
                    <a:lnTo>
                      <a:pt x="299" y="266"/>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418" name="Freeform 322">
                <a:extLst>
                  <a:ext uri="{FF2B5EF4-FFF2-40B4-BE49-F238E27FC236}">
                    <a16:creationId xmlns:a16="http://schemas.microsoft.com/office/drawing/2014/main" id="{646C4DD4-C50F-4188-9CD1-BFFC37726711}"/>
                  </a:ext>
                </a:extLst>
              </p:cNvPr>
              <p:cNvSpPr>
                <a:spLocks/>
              </p:cNvSpPr>
              <p:nvPr/>
            </p:nvSpPr>
            <p:spPr bwMode="auto">
              <a:xfrm>
                <a:off x="2465" y="1706"/>
                <a:ext cx="69" cy="53"/>
              </a:xfrm>
              <a:custGeom>
                <a:avLst/>
                <a:gdLst>
                  <a:gd name="T0" fmla="*/ 60 w 344"/>
                  <a:gd name="T1" fmla="*/ 53 h 266"/>
                  <a:gd name="T2" fmla="*/ 69 w 344"/>
                  <a:gd name="T3" fmla="*/ 44 h 266"/>
                  <a:gd name="T4" fmla="*/ 69 w 344"/>
                  <a:gd name="T5" fmla="*/ 0 h 266"/>
                  <a:gd name="T6" fmla="*/ 11 w 344"/>
                  <a:gd name="T7" fmla="*/ 0 h 266"/>
                  <a:gd name="T8" fmla="*/ 0 w 344"/>
                  <a:gd name="T9" fmla="*/ 9 h 266"/>
                  <a:gd name="T10" fmla="*/ 10 w 344"/>
                  <a:gd name="T11" fmla="*/ 44 h 266"/>
                  <a:gd name="T12" fmla="*/ 60 w 344"/>
                  <a:gd name="T13" fmla="*/ 53 h 266"/>
                  <a:gd name="T14" fmla="*/ 0 60000 65536"/>
                  <a:gd name="T15" fmla="*/ 0 60000 65536"/>
                  <a:gd name="T16" fmla="*/ 0 60000 65536"/>
                  <a:gd name="T17" fmla="*/ 0 60000 65536"/>
                  <a:gd name="T18" fmla="*/ 0 60000 65536"/>
                  <a:gd name="T19" fmla="*/ 0 60000 65536"/>
                  <a:gd name="T20" fmla="*/ 0 60000 65536"/>
                  <a:gd name="T21" fmla="*/ 0 w 344"/>
                  <a:gd name="T22" fmla="*/ 0 h 266"/>
                  <a:gd name="T23" fmla="*/ 344 w 344"/>
                  <a:gd name="T24" fmla="*/ 266 h 26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44" h="266">
                    <a:moveTo>
                      <a:pt x="299" y="266"/>
                    </a:moveTo>
                    <a:lnTo>
                      <a:pt x="344" y="220"/>
                    </a:lnTo>
                    <a:lnTo>
                      <a:pt x="344" y="0"/>
                    </a:lnTo>
                    <a:lnTo>
                      <a:pt x="54" y="0"/>
                    </a:lnTo>
                    <a:lnTo>
                      <a:pt x="0" y="46"/>
                    </a:lnTo>
                    <a:lnTo>
                      <a:pt x="49" y="220"/>
                    </a:lnTo>
                    <a:lnTo>
                      <a:pt x="299" y="266"/>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419" name="Rectangle 323">
                <a:extLst>
                  <a:ext uri="{FF2B5EF4-FFF2-40B4-BE49-F238E27FC236}">
                    <a16:creationId xmlns:a16="http://schemas.microsoft.com/office/drawing/2014/main" id="{25AEBD5F-0BB9-4BB0-8611-EE9BE3B8B9A9}"/>
                  </a:ext>
                </a:extLst>
              </p:cNvPr>
              <p:cNvSpPr>
                <a:spLocks noChangeArrowheads="1"/>
              </p:cNvSpPr>
              <p:nvPr/>
            </p:nvSpPr>
            <p:spPr bwMode="auto">
              <a:xfrm>
                <a:off x="2465" y="1715"/>
                <a:ext cx="60" cy="44"/>
              </a:xfrm>
              <a:prstGeom prst="rect">
                <a:avLst/>
              </a:prstGeom>
              <a:solidFill>
                <a:srgbClr val="79F64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51420" name="Rectangle 324">
                <a:extLst>
                  <a:ext uri="{FF2B5EF4-FFF2-40B4-BE49-F238E27FC236}">
                    <a16:creationId xmlns:a16="http://schemas.microsoft.com/office/drawing/2014/main" id="{83A03055-1208-4759-86B9-6C654F2F6E7D}"/>
                  </a:ext>
                </a:extLst>
              </p:cNvPr>
              <p:cNvSpPr>
                <a:spLocks noChangeArrowheads="1"/>
              </p:cNvSpPr>
              <p:nvPr/>
            </p:nvSpPr>
            <p:spPr bwMode="auto">
              <a:xfrm>
                <a:off x="2465" y="1715"/>
                <a:ext cx="60" cy="44"/>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51421" name="Rectangle 325">
                <a:extLst>
                  <a:ext uri="{FF2B5EF4-FFF2-40B4-BE49-F238E27FC236}">
                    <a16:creationId xmlns:a16="http://schemas.microsoft.com/office/drawing/2014/main" id="{CA782230-C72D-4EB9-A150-94312CF53E16}"/>
                  </a:ext>
                </a:extLst>
              </p:cNvPr>
              <p:cNvSpPr>
                <a:spLocks noChangeArrowheads="1"/>
              </p:cNvSpPr>
              <p:nvPr/>
            </p:nvSpPr>
            <p:spPr bwMode="auto">
              <a:xfrm>
                <a:off x="2465" y="1715"/>
                <a:ext cx="60" cy="44"/>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51422" name="Freeform 326">
                <a:extLst>
                  <a:ext uri="{FF2B5EF4-FFF2-40B4-BE49-F238E27FC236}">
                    <a16:creationId xmlns:a16="http://schemas.microsoft.com/office/drawing/2014/main" id="{B99C41DE-8F12-423D-BFA4-6B3AC46A02C0}"/>
                  </a:ext>
                </a:extLst>
              </p:cNvPr>
              <p:cNvSpPr>
                <a:spLocks/>
              </p:cNvSpPr>
              <p:nvPr/>
            </p:nvSpPr>
            <p:spPr bwMode="auto">
              <a:xfrm>
                <a:off x="2525" y="1706"/>
                <a:ext cx="9" cy="9"/>
              </a:xfrm>
              <a:custGeom>
                <a:avLst/>
                <a:gdLst>
                  <a:gd name="T0" fmla="*/ 0 w 45"/>
                  <a:gd name="T1" fmla="*/ 9 h 46"/>
                  <a:gd name="T2" fmla="*/ 9 w 45"/>
                  <a:gd name="T3" fmla="*/ 0 h 46"/>
                  <a:gd name="T4" fmla="*/ 0 w 45"/>
                  <a:gd name="T5" fmla="*/ 9 h 46"/>
                  <a:gd name="T6" fmla="*/ 0 60000 65536"/>
                  <a:gd name="T7" fmla="*/ 0 60000 65536"/>
                  <a:gd name="T8" fmla="*/ 0 60000 65536"/>
                  <a:gd name="T9" fmla="*/ 0 w 45"/>
                  <a:gd name="T10" fmla="*/ 0 h 46"/>
                  <a:gd name="T11" fmla="*/ 45 w 45"/>
                  <a:gd name="T12" fmla="*/ 46 h 46"/>
                </a:gdLst>
                <a:ahLst/>
                <a:cxnLst>
                  <a:cxn ang="T6">
                    <a:pos x="T0" y="T1"/>
                  </a:cxn>
                  <a:cxn ang="T7">
                    <a:pos x="T2" y="T3"/>
                  </a:cxn>
                  <a:cxn ang="T8">
                    <a:pos x="T4" y="T5"/>
                  </a:cxn>
                </a:cxnLst>
                <a:rect l="T9" t="T10" r="T11" b="T12"/>
                <a:pathLst>
                  <a:path w="45" h="46">
                    <a:moveTo>
                      <a:pt x="0" y="46"/>
                    </a:moveTo>
                    <a:lnTo>
                      <a:pt x="45" y="0"/>
                    </a:lnTo>
                    <a:lnTo>
                      <a:pt x="0" y="46"/>
                    </a:lnTo>
                    <a:close/>
                  </a:path>
                </a:pathLst>
              </a:custGeom>
              <a:solidFill>
                <a:srgbClr val="79F6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423" name="Freeform 327">
                <a:extLst>
                  <a:ext uri="{FF2B5EF4-FFF2-40B4-BE49-F238E27FC236}">
                    <a16:creationId xmlns:a16="http://schemas.microsoft.com/office/drawing/2014/main" id="{28719AF1-A33E-4D66-A1FB-CFFC845EC4C7}"/>
                  </a:ext>
                </a:extLst>
              </p:cNvPr>
              <p:cNvSpPr>
                <a:spLocks/>
              </p:cNvSpPr>
              <p:nvPr/>
            </p:nvSpPr>
            <p:spPr bwMode="auto">
              <a:xfrm>
                <a:off x="2525" y="1706"/>
                <a:ext cx="9" cy="9"/>
              </a:xfrm>
              <a:custGeom>
                <a:avLst/>
                <a:gdLst>
                  <a:gd name="T0" fmla="*/ 0 w 45"/>
                  <a:gd name="T1" fmla="*/ 9 h 46"/>
                  <a:gd name="T2" fmla="*/ 9 w 45"/>
                  <a:gd name="T3" fmla="*/ 0 h 46"/>
                  <a:gd name="T4" fmla="*/ 0 w 45"/>
                  <a:gd name="T5" fmla="*/ 9 h 46"/>
                  <a:gd name="T6" fmla="*/ 0 60000 65536"/>
                  <a:gd name="T7" fmla="*/ 0 60000 65536"/>
                  <a:gd name="T8" fmla="*/ 0 60000 65536"/>
                  <a:gd name="T9" fmla="*/ 0 w 45"/>
                  <a:gd name="T10" fmla="*/ 0 h 46"/>
                  <a:gd name="T11" fmla="*/ 45 w 45"/>
                  <a:gd name="T12" fmla="*/ 46 h 46"/>
                </a:gdLst>
                <a:ahLst/>
                <a:cxnLst>
                  <a:cxn ang="T6">
                    <a:pos x="T0" y="T1"/>
                  </a:cxn>
                  <a:cxn ang="T7">
                    <a:pos x="T2" y="T3"/>
                  </a:cxn>
                  <a:cxn ang="T8">
                    <a:pos x="T4" y="T5"/>
                  </a:cxn>
                </a:cxnLst>
                <a:rect l="T9" t="T10" r="T11" b="T12"/>
                <a:pathLst>
                  <a:path w="45" h="46">
                    <a:moveTo>
                      <a:pt x="0" y="46"/>
                    </a:moveTo>
                    <a:lnTo>
                      <a:pt x="45" y="0"/>
                    </a:lnTo>
                    <a:lnTo>
                      <a:pt x="0" y="46"/>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424" name="Line 328">
                <a:extLst>
                  <a:ext uri="{FF2B5EF4-FFF2-40B4-BE49-F238E27FC236}">
                    <a16:creationId xmlns:a16="http://schemas.microsoft.com/office/drawing/2014/main" id="{A1F58341-C668-4AC7-8946-16A54197318F}"/>
                  </a:ext>
                </a:extLst>
              </p:cNvPr>
              <p:cNvSpPr>
                <a:spLocks noChangeShapeType="1"/>
              </p:cNvSpPr>
              <p:nvPr/>
            </p:nvSpPr>
            <p:spPr bwMode="auto">
              <a:xfrm flipV="1">
                <a:off x="2525" y="1706"/>
                <a:ext cx="9" cy="9"/>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425" name="Freeform 329">
                <a:extLst>
                  <a:ext uri="{FF2B5EF4-FFF2-40B4-BE49-F238E27FC236}">
                    <a16:creationId xmlns:a16="http://schemas.microsoft.com/office/drawing/2014/main" id="{316D4F93-C315-4DEA-9E9E-F414B477A8EE}"/>
                  </a:ext>
                </a:extLst>
              </p:cNvPr>
              <p:cNvSpPr>
                <a:spLocks/>
              </p:cNvSpPr>
              <p:nvPr/>
            </p:nvSpPr>
            <p:spPr bwMode="auto">
              <a:xfrm>
                <a:off x="3609" y="1288"/>
                <a:ext cx="68" cy="53"/>
              </a:xfrm>
              <a:custGeom>
                <a:avLst/>
                <a:gdLst>
                  <a:gd name="T0" fmla="*/ 60 w 340"/>
                  <a:gd name="T1" fmla="*/ 53 h 266"/>
                  <a:gd name="T2" fmla="*/ 68 w 340"/>
                  <a:gd name="T3" fmla="*/ 43 h 266"/>
                  <a:gd name="T4" fmla="*/ 68 w 340"/>
                  <a:gd name="T5" fmla="*/ 0 h 266"/>
                  <a:gd name="T6" fmla="*/ 11 w 340"/>
                  <a:gd name="T7" fmla="*/ 0 h 266"/>
                  <a:gd name="T8" fmla="*/ 0 w 340"/>
                  <a:gd name="T9" fmla="*/ 8 h 266"/>
                  <a:gd name="T10" fmla="*/ 10 w 340"/>
                  <a:gd name="T11" fmla="*/ 43 h 266"/>
                  <a:gd name="T12" fmla="*/ 60 w 340"/>
                  <a:gd name="T13" fmla="*/ 53 h 266"/>
                  <a:gd name="T14" fmla="*/ 0 60000 65536"/>
                  <a:gd name="T15" fmla="*/ 0 60000 65536"/>
                  <a:gd name="T16" fmla="*/ 0 60000 65536"/>
                  <a:gd name="T17" fmla="*/ 0 60000 65536"/>
                  <a:gd name="T18" fmla="*/ 0 60000 65536"/>
                  <a:gd name="T19" fmla="*/ 0 60000 65536"/>
                  <a:gd name="T20" fmla="*/ 0 60000 65536"/>
                  <a:gd name="T21" fmla="*/ 0 w 340"/>
                  <a:gd name="T22" fmla="*/ 0 h 266"/>
                  <a:gd name="T23" fmla="*/ 340 w 340"/>
                  <a:gd name="T24" fmla="*/ 266 h 26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40" h="266">
                    <a:moveTo>
                      <a:pt x="299" y="266"/>
                    </a:moveTo>
                    <a:lnTo>
                      <a:pt x="340" y="216"/>
                    </a:lnTo>
                    <a:lnTo>
                      <a:pt x="340" y="0"/>
                    </a:lnTo>
                    <a:lnTo>
                      <a:pt x="54" y="0"/>
                    </a:lnTo>
                    <a:lnTo>
                      <a:pt x="0" y="41"/>
                    </a:lnTo>
                    <a:lnTo>
                      <a:pt x="50" y="216"/>
                    </a:lnTo>
                    <a:lnTo>
                      <a:pt x="299" y="266"/>
                    </a:lnTo>
                    <a:close/>
                  </a:path>
                </a:pathLst>
              </a:custGeom>
              <a:solidFill>
                <a:srgbClr val="4CDB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426" name="Freeform 330">
                <a:extLst>
                  <a:ext uri="{FF2B5EF4-FFF2-40B4-BE49-F238E27FC236}">
                    <a16:creationId xmlns:a16="http://schemas.microsoft.com/office/drawing/2014/main" id="{4B29D53A-2515-4554-974D-A4F91EB50489}"/>
                  </a:ext>
                </a:extLst>
              </p:cNvPr>
              <p:cNvSpPr>
                <a:spLocks/>
              </p:cNvSpPr>
              <p:nvPr/>
            </p:nvSpPr>
            <p:spPr bwMode="auto">
              <a:xfrm>
                <a:off x="3609" y="1288"/>
                <a:ext cx="68" cy="53"/>
              </a:xfrm>
              <a:custGeom>
                <a:avLst/>
                <a:gdLst>
                  <a:gd name="T0" fmla="*/ 60 w 340"/>
                  <a:gd name="T1" fmla="*/ 53 h 266"/>
                  <a:gd name="T2" fmla="*/ 68 w 340"/>
                  <a:gd name="T3" fmla="*/ 43 h 266"/>
                  <a:gd name="T4" fmla="*/ 68 w 340"/>
                  <a:gd name="T5" fmla="*/ 0 h 266"/>
                  <a:gd name="T6" fmla="*/ 11 w 340"/>
                  <a:gd name="T7" fmla="*/ 0 h 266"/>
                  <a:gd name="T8" fmla="*/ 0 w 340"/>
                  <a:gd name="T9" fmla="*/ 8 h 266"/>
                  <a:gd name="T10" fmla="*/ 10 w 340"/>
                  <a:gd name="T11" fmla="*/ 43 h 266"/>
                  <a:gd name="T12" fmla="*/ 60 w 340"/>
                  <a:gd name="T13" fmla="*/ 53 h 266"/>
                  <a:gd name="T14" fmla="*/ 0 60000 65536"/>
                  <a:gd name="T15" fmla="*/ 0 60000 65536"/>
                  <a:gd name="T16" fmla="*/ 0 60000 65536"/>
                  <a:gd name="T17" fmla="*/ 0 60000 65536"/>
                  <a:gd name="T18" fmla="*/ 0 60000 65536"/>
                  <a:gd name="T19" fmla="*/ 0 60000 65536"/>
                  <a:gd name="T20" fmla="*/ 0 60000 65536"/>
                  <a:gd name="T21" fmla="*/ 0 w 340"/>
                  <a:gd name="T22" fmla="*/ 0 h 266"/>
                  <a:gd name="T23" fmla="*/ 340 w 340"/>
                  <a:gd name="T24" fmla="*/ 266 h 26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40" h="266">
                    <a:moveTo>
                      <a:pt x="299" y="266"/>
                    </a:moveTo>
                    <a:lnTo>
                      <a:pt x="340" y="216"/>
                    </a:lnTo>
                    <a:lnTo>
                      <a:pt x="340" y="0"/>
                    </a:lnTo>
                    <a:lnTo>
                      <a:pt x="54" y="0"/>
                    </a:lnTo>
                    <a:lnTo>
                      <a:pt x="0" y="41"/>
                    </a:lnTo>
                    <a:lnTo>
                      <a:pt x="50" y="216"/>
                    </a:lnTo>
                    <a:lnTo>
                      <a:pt x="299" y="266"/>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427" name="Freeform 331">
                <a:extLst>
                  <a:ext uri="{FF2B5EF4-FFF2-40B4-BE49-F238E27FC236}">
                    <a16:creationId xmlns:a16="http://schemas.microsoft.com/office/drawing/2014/main" id="{7CA1F9D0-8DAD-4C80-8510-DDDCFA3C0E44}"/>
                  </a:ext>
                </a:extLst>
              </p:cNvPr>
              <p:cNvSpPr>
                <a:spLocks/>
              </p:cNvSpPr>
              <p:nvPr/>
            </p:nvSpPr>
            <p:spPr bwMode="auto">
              <a:xfrm>
                <a:off x="3609" y="1288"/>
                <a:ext cx="68" cy="53"/>
              </a:xfrm>
              <a:custGeom>
                <a:avLst/>
                <a:gdLst>
                  <a:gd name="T0" fmla="*/ 60 w 340"/>
                  <a:gd name="T1" fmla="*/ 53 h 266"/>
                  <a:gd name="T2" fmla="*/ 68 w 340"/>
                  <a:gd name="T3" fmla="*/ 43 h 266"/>
                  <a:gd name="T4" fmla="*/ 68 w 340"/>
                  <a:gd name="T5" fmla="*/ 0 h 266"/>
                  <a:gd name="T6" fmla="*/ 11 w 340"/>
                  <a:gd name="T7" fmla="*/ 0 h 266"/>
                  <a:gd name="T8" fmla="*/ 0 w 340"/>
                  <a:gd name="T9" fmla="*/ 8 h 266"/>
                  <a:gd name="T10" fmla="*/ 10 w 340"/>
                  <a:gd name="T11" fmla="*/ 43 h 266"/>
                  <a:gd name="T12" fmla="*/ 60 w 340"/>
                  <a:gd name="T13" fmla="*/ 53 h 266"/>
                  <a:gd name="T14" fmla="*/ 0 60000 65536"/>
                  <a:gd name="T15" fmla="*/ 0 60000 65536"/>
                  <a:gd name="T16" fmla="*/ 0 60000 65536"/>
                  <a:gd name="T17" fmla="*/ 0 60000 65536"/>
                  <a:gd name="T18" fmla="*/ 0 60000 65536"/>
                  <a:gd name="T19" fmla="*/ 0 60000 65536"/>
                  <a:gd name="T20" fmla="*/ 0 60000 65536"/>
                  <a:gd name="T21" fmla="*/ 0 w 340"/>
                  <a:gd name="T22" fmla="*/ 0 h 266"/>
                  <a:gd name="T23" fmla="*/ 340 w 340"/>
                  <a:gd name="T24" fmla="*/ 266 h 26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40" h="266">
                    <a:moveTo>
                      <a:pt x="299" y="266"/>
                    </a:moveTo>
                    <a:lnTo>
                      <a:pt x="340" y="216"/>
                    </a:lnTo>
                    <a:lnTo>
                      <a:pt x="340" y="0"/>
                    </a:lnTo>
                    <a:lnTo>
                      <a:pt x="54" y="0"/>
                    </a:lnTo>
                    <a:lnTo>
                      <a:pt x="0" y="41"/>
                    </a:lnTo>
                    <a:lnTo>
                      <a:pt x="50" y="216"/>
                    </a:lnTo>
                    <a:lnTo>
                      <a:pt x="299" y="266"/>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428" name="Rectangle 332">
                <a:extLst>
                  <a:ext uri="{FF2B5EF4-FFF2-40B4-BE49-F238E27FC236}">
                    <a16:creationId xmlns:a16="http://schemas.microsoft.com/office/drawing/2014/main" id="{D8F3483A-DDD0-4DE7-850F-23E88BDE1075}"/>
                  </a:ext>
                </a:extLst>
              </p:cNvPr>
              <p:cNvSpPr>
                <a:spLocks noChangeArrowheads="1"/>
              </p:cNvSpPr>
              <p:nvPr/>
            </p:nvSpPr>
            <p:spPr bwMode="auto">
              <a:xfrm>
                <a:off x="3609" y="1296"/>
                <a:ext cx="60" cy="45"/>
              </a:xfrm>
              <a:prstGeom prst="rect">
                <a:avLst/>
              </a:prstGeom>
              <a:solidFill>
                <a:srgbClr val="79F64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51429" name="Rectangle 333">
                <a:extLst>
                  <a:ext uri="{FF2B5EF4-FFF2-40B4-BE49-F238E27FC236}">
                    <a16:creationId xmlns:a16="http://schemas.microsoft.com/office/drawing/2014/main" id="{13DDC288-7987-42CF-8DD3-F66084265E9F}"/>
                  </a:ext>
                </a:extLst>
              </p:cNvPr>
              <p:cNvSpPr>
                <a:spLocks noChangeArrowheads="1"/>
              </p:cNvSpPr>
              <p:nvPr/>
            </p:nvSpPr>
            <p:spPr bwMode="auto">
              <a:xfrm>
                <a:off x="3609" y="1296"/>
                <a:ext cx="60" cy="45"/>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51430" name="Rectangle 334">
                <a:extLst>
                  <a:ext uri="{FF2B5EF4-FFF2-40B4-BE49-F238E27FC236}">
                    <a16:creationId xmlns:a16="http://schemas.microsoft.com/office/drawing/2014/main" id="{3BEDCD99-A9F7-4867-81E8-2EAD8C9B955D}"/>
                  </a:ext>
                </a:extLst>
              </p:cNvPr>
              <p:cNvSpPr>
                <a:spLocks noChangeArrowheads="1"/>
              </p:cNvSpPr>
              <p:nvPr/>
            </p:nvSpPr>
            <p:spPr bwMode="auto">
              <a:xfrm>
                <a:off x="3609" y="1296"/>
                <a:ext cx="60" cy="45"/>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51431" name="Freeform 335">
                <a:extLst>
                  <a:ext uri="{FF2B5EF4-FFF2-40B4-BE49-F238E27FC236}">
                    <a16:creationId xmlns:a16="http://schemas.microsoft.com/office/drawing/2014/main" id="{ECB17695-5623-45B7-99C2-0BBDC50D23B9}"/>
                  </a:ext>
                </a:extLst>
              </p:cNvPr>
              <p:cNvSpPr>
                <a:spLocks/>
              </p:cNvSpPr>
              <p:nvPr/>
            </p:nvSpPr>
            <p:spPr bwMode="auto">
              <a:xfrm>
                <a:off x="3669" y="1288"/>
                <a:ext cx="8" cy="8"/>
              </a:xfrm>
              <a:custGeom>
                <a:avLst/>
                <a:gdLst>
                  <a:gd name="T0" fmla="*/ 0 w 41"/>
                  <a:gd name="T1" fmla="*/ 8 h 41"/>
                  <a:gd name="T2" fmla="*/ 8 w 41"/>
                  <a:gd name="T3" fmla="*/ 0 h 41"/>
                  <a:gd name="T4" fmla="*/ 0 w 41"/>
                  <a:gd name="T5" fmla="*/ 8 h 41"/>
                  <a:gd name="T6" fmla="*/ 0 60000 65536"/>
                  <a:gd name="T7" fmla="*/ 0 60000 65536"/>
                  <a:gd name="T8" fmla="*/ 0 60000 65536"/>
                  <a:gd name="T9" fmla="*/ 0 w 41"/>
                  <a:gd name="T10" fmla="*/ 0 h 41"/>
                  <a:gd name="T11" fmla="*/ 41 w 41"/>
                  <a:gd name="T12" fmla="*/ 41 h 41"/>
                </a:gdLst>
                <a:ahLst/>
                <a:cxnLst>
                  <a:cxn ang="T6">
                    <a:pos x="T0" y="T1"/>
                  </a:cxn>
                  <a:cxn ang="T7">
                    <a:pos x="T2" y="T3"/>
                  </a:cxn>
                  <a:cxn ang="T8">
                    <a:pos x="T4" y="T5"/>
                  </a:cxn>
                </a:cxnLst>
                <a:rect l="T9" t="T10" r="T11" b="T12"/>
                <a:pathLst>
                  <a:path w="41" h="41">
                    <a:moveTo>
                      <a:pt x="0" y="41"/>
                    </a:moveTo>
                    <a:lnTo>
                      <a:pt x="41" y="0"/>
                    </a:lnTo>
                    <a:lnTo>
                      <a:pt x="0" y="41"/>
                    </a:lnTo>
                    <a:close/>
                  </a:path>
                </a:pathLst>
              </a:custGeom>
              <a:solidFill>
                <a:srgbClr val="79F6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432" name="Freeform 336">
                <a:extLst>
                  <a:ext uri="{FF2B5EF4-FFF2-40B4-BE49-F238E27FC236}">
                    <a16:creationId xmlns:a16="http://schemas.microsoft.com/office/drawing/2014/main" id="{0A04F35E-FD1F-4584-BA1C-85E8684011CA}"/>
                  </a:ext>
                </a:extLst>
              </p:cNvPr>
              <p:cNvSpPr>
                <a:spLocks/>
              </p:cNvSpPr>
              <p:nvPr/>
            </p:nvSpPr>
            <p:spPr bwMode="auto">
              <a:xfrm>
                <a:off x="3669" y="1288"/>
                <a:ext cx="8" cy="8"/>
              </a:xfrm>
              <a:custGeom>
                <a:avLst/>
                <a:gdLst>
                  <a:gd name="T0" fmla="*/ 0 w 41"/>
                  <a:gd name="T1" fmla="*/ 8 h 41"/>
                  <a:gd name="T2" fmla="*/ 8 w 41"/>
                  <a:gd name="T3" fmla="*/ 0 h 41"/>
                  <a:gd name="T4" fmla="*/ 0 w 41"/>
                  <a:gd name="T5" fmla="*/ 8 h 41"/>
                  <a:gd name="T6" fmla="*/ 0 60000 65536"/>
                  <a:gd name="T7" fmla="*/ 0 60000 65536"/>
                  <a:gd name="T8" fmla="*/ 0 60000 65536"/>
                  <a:gd name="T9" fmla="*/ 0 w 41"/>
                  <a:gd name="T10" fmla="*/ 0 h 41"/>
                  <a:gd name="T11" fmla="*/ 41 w 41"/>
                  <a:gd name="T12" fmla="*/ 41 h 41"/>
                </a:gdLst>
                <a:ahLst/>
                <a:cxnLst>
                  <a:cxn ang="T6">
                    <a:pos x="T0" y="T1"/>
                  </a:cxn>
                  <a:cxn ang="T7">
                    <a:pos x="T2" y="T3"/>
                  </a:cxn>
                  <a:cxn ang="T8">
                    <a:pos x="T4" y="T5"/>
                  </a:cxn>
                </a:cxnLst>
                <a:rect l="T9" t="T10" r="T11" b="T12"/>
                <a:pathLst>
                  <a:path w="41" h="41">
                    <a:moveTo>
                      <a:pt x="0" y="41"/>
                    </a:moveTo>
                    <a:lnTo>
                      <a:pt x="41" y="0"/>
                    </a:lnTo>
                    <a:lnTo>
                      <a:pt x="0" y="41"/>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433" name="Line 337">
                <a:extLst>
                  <a:ext uri="{FF2B5EF4-FFF2-40B4-BE49-F238E27FC236}">
                    <a16:creationId xmlns:a16="http://schemas.microsoft.com/office/drawing/2014/main" id="{22D78034-F523-4C0C-8E8B-047B30B6BC5A}"/>
                  </a:ext>
                </a:extLst>
              </p:cNvPr>
              <p:cNvSpPr>
                <a:spLocks noChangeShapeType="1"/>
              </p:cNvSpPr>
              <p:nvPr/>
            </p:nvSpPr>
            <p:spPr bwMode="auto">
              <a:xfrm flipV="1">
                <a:off x="3669" y="1288"/>
                <a:ext cx="8" cy="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434" name="Freeform 338">
                <a:extLst>
                  <a:ext uri="{FF2B5EF4-FFF2-40B4-BE49-F238E27FC236}">
                    <a16:creationId xmlns:a16="http://schemas.microsoft.com/office/drawing/2014/main" id="{2DAAA356-2545-4703-BA57-E3F9F5FF8D8E}"/>
                  </a:ext>
                </a:extLst>
              </p:cNvPr>
              <p:cNvSpPr>
                <a:spLocks/>
              </p:cNvSpPr>
              <p:nvPr/>
            </p:nvSpPr>
            <p:spPr bwMode="auto">
              <a:xfrm>
                <a:off x="2630" y="1289"/>
                <a:ext cx="68" cy="53"/>
              </a:xfrm>
              <a:custGeom>
                <a:avLst/>
                <a:gdLst>
                  <a:gd name="T0" fmla="*/ 59 w 342"/>
                  <a:gd name="T1" fmla="*/ 53 h 265"/>
                  <a:gd name="T2" fmla="*/ 68 w 342"/>
                  <a:gd name="T3" fmla="*/ 43 h 265"/>
                  <a:gd name="T4" fmla="*/ 68 w 342"/>
                  <a:gd name="T5" fmla="*/ 0 h 265"/>
                  <a:gd name="T6" fmla="*/ 11 w 342"/>
                  <a:gd name="T7" fmla="*/ 0 h 265"/>
                  <a:gd name="T8" fmla="*/ 0 w 342"/>
                  <a:gd name="T9" fmla="*/ 9 h 265"/>
                  <a:gd name="T10" fmla="*/ 10 w 342"/>
                  <a:gd name="T11" fmla="*/ 43 h 265"/>
                  <a:gd name="T12" fmla="*/ 59 w 342"/>
                  <a:gd name="T13" fmla="*/ 53 h 265"/>
                  <a:gd name="T14" fmla="*/ 0 60000 65536"/>
                  <a:gd name="T15" fmla="*/ 0 60000 65536"/>
                  <a:gd name="T16" fmla="*/ 0 60000 65536"/>
                  <a:gd name="T17" fmla="*/ 0 60000 65536"/>
                  <a:gd name="T18" fmla="*/ 0 60000 65536"/>
                  <a:gd name="T19" fmla="*/ 0 60000 65536"/>
                  <a:gd name="T20" fmla="*/ 0 60000 65536"/>
                  <a:gd name="T21" fmla="*/ 0 w 342"/>
                  <a:gd name="T22" fmla="*/ 0 h 265"/>
                  <a:gd name="T23" fmla="*/ 342 w 342"/>
                  <a:gd name="T24" fmla="*/ 265 h 26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42" h="265">
                    <a:moveTo>
                      <a:pt x="299" y="265"/>
                    </a:moveTo>
                    <a:lnTo>
                      <a:pt x="342" y="215"/>
                    </a:lnTo>
                    <a:lnTo>
                      <a:pt x="342" y="0"/>
                    </a:lnTo>
                    <a:lnTo>
                      <a:pt x="54" y="0"/>
                    </a:lnTo>
                    <a:lnTo>
                      <a:pt x="0" y="45"/>
                    </a:lnTo>
                    <a:lnTo>
                      <a:pt x="51" y="215"/>
                    </a:lnTo>
                    <a:lnTo>
                      <a:pt x="299" y="265"/>
                    </a:lnTo>
                    <a:close/>
                  </a:path>
                </a:pathLst>
              </a:custGeom>
              <a:solidFill>
                <a:srgbClr val="4CDB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435" name="Freeform 339">
                <a:extLst>
                  <a:ext uri="{FF2B5EF4-FFF2-40B4-BE49-F238E27FC236}">
                    <a16:creationId xmlns:a16="http://schemas.microsoft.com/office/drawing/2014/main" id="{C3ED988E-9026-4C0A-90CF-C85663AFD4B7}"/>
                  </a:ext>
                </a:extLst>
              </p:cNvPr>
              <p:cNvSpPr>
                <a:spLocks/>
              </p:cNvSpPr>
              <p:nvPr/>
            </p:nvSpPr>
            <p:spPr bwMode="auto">
              <a:xfrm>
                <a:off x="2630" y="1289"/>
                <a:ext cx="68" cy="53"/>
              </a:xfrm>
              <a:custGeom>
                <a:avLst/>
                <a:gdLst>
                  <a:gd name="T0" fmla="*/ 59 w 342"/>
                  <a:gd name="T1" fmla="*/ 53 h 265"/>
                  <a:gd name="T2" fmla="*/ 68 w 342"/>
                  <a:gd name="T3" fmla="*/ 43 h 265"/>
                  <a:gd name="T4" fmla="*/ 68 w 342"/>
                  <a:gd name="T5" fmla="*/ 0 h 265"/>
                  <a:gd name="T6" fmla="*/ 11 w 342"/>
                  <a:gd name="T7" fmla="*/ 0 h 265"/>
                  <a:gd name="T8" fmla="*/ 0 w 342"/>
                  <a:gd name="T9" fmla="*/ 9 h 265"/>
                  <a:gd name="T10" fmla="*/ 10 w 342"/>
                  <a:gd name="T11" fmla="*/ 43 h 265"/>
                  <a:gd name="T12" fmla="*/ 59 w 342"/>
                  <a:gd name="T13" fmla="*/ 53 h 265"/>
                  <a:gd name="T14" fmla="*/ 0 60000 65536"/>
                  <a:gd name="T15" fmla="*/ 0 60000 65536"/>
                  <a:gd name="T16" fmla="*/ 0 60000 65536"/>
                  <a:gd name="T17" fmla="*/ 0 60000 65536"/>
                  <a:gd name="T18" fmla="*/ 0 60000 65536"/>
                  <a:gd name="T19" fmla="*/ 0 60000 65536"/>
                  <a:gd name="T20" fmla="*/ 0 60000 65536"/>
                  <a:gd name="T21" fmla="*/ 0 w 342"/>
                  <a:gd name="T22" fmla="*/ 0 h 265"/>
                  <a:gd name="T23" fmla="*/ 342 w 342"/>
                  <a:gd name="T24" fmla="*/ 265 h 26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42" h="265">
                    <a:moveTo>
                      <a:pt x="299" y="265"/>
                    </a:moveTo>
                    <a:lnTo>
                      <a:pt x="342" y="215"/>
                    </a:lnTo>
                    <a:lnTo>
                      <a:pt x="342" y="0"/>
                    </a:lnTo>
                    <a:lnTo>
                      <a:pt x="54" y="0"/>
                    </a:lnTo>
                    <a:lnTo>
                      <a:pt x="0" y="45"/>
                    </a:lnTo>
                    <a:lnTo>
                      <a:pt x="51" y="215"/>
                    </a:lnTo>
                    <a:lnTo>
                      <a:pt x="299" y="265"/>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436" name="Freeform 340">
                <a:extLst>
                  <a:ext uri="{FF2B5EF4-FFF2-40B4-BE49-F238E27FC236}">
                    <a16:creationId xmlns:a16="http://schemas.microsoft.com/office/drawing/2014/main" id="{ABD8B24B-3F50-4C84-A76E-842812DC44AA}"/>
                  </a:ext>
                </a:extLst>
              </p:cNvPr>
              <p:cNvSpPr>
                <a:spLocks/>
              </p:cNvSpPr>
              <p:nvPr/>
            </p:nvSpPr>
            <p:spPr bwMode="auto">
              <a:xfrm>
                <a:off x="2630" y="1289"/>
                <a:ext cx="68" cy="53"/>
              </a:xfrm>
              <a:custGeom>
                <a:avLst/>
                <a:gdLst>
                  <a:gd name="T0" fmla="*/ 59 w 342"/>
                  <a:gd name="T1" fmla="*/ 53 h 265"/>
                  <a:gd name="T2" fmla="*/ 68 w 342"/>
                  <a:gd name="T3" fmla="*/ 43 h 265"/>
                  <a:gd name="T4" fmla="*/ 68 w 342"/>
                  <a:gd name="T5" fmla="*/ 0 h 265"/>
                  <a:gd name="T6" fmla="*/ 11 w 342"/>
                  <a:gd name="T7" fmla="*/ 0 h 265"/>
                  <a:gd name="T8" fmla="*/ 0 w 342"/>
                  <a:gd name="T9" fmla="*/ 9 h 265"/>
                  <a:gd name="T10" fmla="*/ 10 w 342"/>
                  <a:gd name="T11" fmla="*/ 43 h 265"/>
                  <a:gd name="T12" fmla="*/ 59 w 342"/>
                  <a:gd name="T13" fmla="*/ 53 h 265"/>
                  <a:gd name="T14" fmla="*/ 0 60000 65536"/>
                  <a:gd name="T15" fmla="*/ 0 60000 65536"/>
                  <a:gd name="T16" fmla="*/ 0 60000 65536"/>
                  <a:gd name="T17" fmla="*/ 0 60000 65536"/>
                  <a:gd name="T18" fmla="*/ 0 60000 65536"/>
                  <a:gd name="T19" fmla="*/ 0 60000 65536"/>
                  <a:gd name="T20" fmla="*/ 0 60000 65536"/>
                  <a:gd name="T21" fmla="*/ 0 w 342"/>
                  <a:gd name="T22" fmla="*/ 0 h 265"/>
                  <a:gd name="T23" fmla="*/ 342 w 342"/>
                  <a:gd name="T24" fmla="*/ 265 h 26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42" h="265">
                    <a:moveTo>
                      <a:pt x="299" y="265"/>
                    </a:moveTo>
                    <a:lnTo>
                      <a:pt x="342" y="215"/>
                    </a:lnTo>
                    <a:lnTo>
                      <a:pt x="342" y="0"/>
                    </a:lnTo>
                    <a:lnTo>
                      <a:pt x="54" y="0"/>
                    </a:lnTo>
                    <a:lnTo>
                      <a:pt x="0" y="45"/>
                    </a:lnTo>
                    <a:lnTo>
                      <a:pt x="51" y="215"/>
                    </a:lnTo>
                    <a:lnTo>
                      <a:pt x="299" y="265"/>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437" name="Rectangle 341">
                <a:extLst>
                  <a:ext uri="{FF2B5EF4-FFF2-40B4-BE49-F238E27FC236}">
                    <a16:creationId xmlns:a16="http://schemas.microsoft.com/office/drawing/2014/main" id="{CC3A86AD-EC96-4C64-B31F-7F1DC9D98EA6}"/>
                  </a:ext>
                </a:extLst>
              </p:cNvPr>
              <p:cNvSpPr>
                <a:spLocks noChangeArrowheads="1"/>
              </p:cNvSpPr>
              <p:nvPr/>
            </p:nvSpPr>
            <p:spPr bwMode="auto">
              <a:xfrm>
                <a:off x="2630" y="1298"/>
                <a:ext cx="60" cy="44"/>
              </a:xfrm>
              <a:prstGeom prst="rect">
                <a:avLst/>
              </a:prstGeom>
              <a:solidFill>
                <a:srgbClr val="79F64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51438" name="Rectangle 342">
                <a:extLst>
                  <a:ext uri="{FF2B5EF4-FFF2-40B4-BE49-F238E27FC236}">
                    <a16:creationId xmlns:a16="http://schemas.microsoft.com/office/drawing/2014/main" id="{D67328DF-1B70-4EEE-A7D6-16381FA45D89}"/>
                  </a:ext>
                </a:extLst>
              </p:cNvPr>
              <p:cNvSpPr>
                <a:spLocks noChangeArrowheads="1"/>
              </p:cNvSpPr>
              <p:nvPr/>
            </p:nvSpPr>
            <p:spPr bwMode="auto">
              <a:xfrm>
                <a:off x="2630" y="1298"/>
                <a:ext cx="60" cy="44"/>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51439" name="Rectangle 343">
                <a:extLst>
                  <a:ext uri="{FF2B5EF4-FFF2-40B4-BE49-F238E27FC236}">
                    <a16:creationId xmlns:a16="http://schemas.microsoft.com/office/drawing/2014/main" id="{EE2958B7-90AA-4B7E-B79D-BA812114E81A}"/>
                  </a:ext>
                </a:extLst>
              </p:cNvPr>
              <p:cNvSpPr>
                <a:spLocks noChangeArrowheads="1"/>
              </p:cNvSpPr>
              <p:nvPr/>
            </p:nvSpPr>
            <p:spPr bwMode="auto">
              <a:xfrm>
                <a:off x="2630" y="1298"/>
                <a:ext cx="60" cy="44"/>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51440" name="Freeform 344">
                <a:extLst>
                  <a:ext uri="{FF2B5EF4-FFF2-40B4-BE49-F238E27FC236}">
                    <a16:creationId xmlns:a16="http://schemas.microsoft.com/office/drawing/2014/main" id="{5E9168A4-899B-46D6-BA39-7398A2EFB997}"/>
                  </a:ext>
                </a:extLst>
              </p:cNvPr>
              <p:cNvSpPr>
                <a:spLocks/>
              </p:cNvSpPr>
              <p:nvPr/>
            </p:nvSpPr>
            <p:spPr bwMode="auto">
              <a:xfrm>
                <a:off x="2690" y="1289"/>
                <a:ext cx="8" cy="9"/>
              </a:xfrm>
              <a:custGeom>
                <a:avLst/>
                <a:gdLst>
                  <a:gd name="T0" fmla="*/ 0 w 43"/>
                  <a:gd name="T1" fmla="*/ 9 h 45"/>
                  <a:gd name="T2" fmla="*/ 8 w 43"/>
                  <a:gd name="T3" fmla="*/ 0 h 45"/>
                  <a:gd name="T4" fmla="*/ 0 w 43"/>
                  <a:gd name="T5" fmla="*/ 9 h 45"/>
                  <a:gd name="T6" fmla="*/ 0 60000 65536"/>
                  <a:gd name="T7" fmla="*/ 0 60000 65536"/>
                  <a:gd name="T8" fmla="*/ 0 60000 65536"/>
                  <a:gd name="T9" fmla="*/ 0 w 43"/>
                  <a:gd name="T10" fmla="*/ 0 h 45"/>
                  <a:gd name="T11" fmla="*/ 43 w 43"/>
                  <a:gd name="T12" fmla="*/ 45 h 45"/>
                </a:gdLst>
                <a:ahLst/>
                <a:cxnLst>
                  <a:cxn ang="T6">
                    <a:pos x="T0" y="T1"/>
                  </a:cxn>
                  <a:cxn ang="T7">
                    <a:pos x="T2" y="T3"/>
                  </a:cxn>
                  <a:cxn ang="T8">
                    <a:pos x="T4" y="T5"/>
                  </a:cxn>
                </a:cxnLst>
                <a:rect l="T9" t="T10" r="T11" b="T12"/>
                <a:pathLst>
                  <a:path w="43" h="45">
                    <a:moveTo>
                      <a:pt x="0" y="45"/>
                    </a:moveTo>
                    <a:lnTo>
                      <a:pt x="43" y="0"/>
                    </a:lnTo>
                    <a:lnTo>
                      <a:pt x="0" y="45"/>
                    </a:lnTo>
                    <a:close/>
                  </a:path>
                </a:pathLst>
              </a:custGeom>
              <a:solidFill>
                <a:srgbClr val="79F6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441" name="Freeform 345">
                <a:extLst>
                  <a:ext uri="{FF2B5EF4-FFF2-40B4-BE49-F238E27FC236}">
                    <a16:creationId xmlns:a16="http://schemas.microsoft.com/office/drawing/2014/main" id="{DBBDCDD9-E059-483B-8C52-FF9F4A30A149}"/>
                  </a:ext>
                </a:extLst>
              </p:cNvPr>
              <p:cNvSpPr>
                <a:spLocks/>
              </p:cNvSpPr>
              <p:nvPr/>
            </p:nvSpPr>
            <p:spPr bwMode="auto">
              <a:xfrm>
                <a:off x="2690" y="1289"/>
                <a:ext cx="8" cy="9"/>
              </a:xfrm>
              <a:custGeom>
                <a:avLst/>
                <a:gdLst>
                  <a:gd name="T0" fmla="*/ 0 w 43"/>
                  <a:gd name="T1" fmla="*/ 9 h 45"/>
                  <a:gd name="T2" fmla="*/ 8 w 43"/>
                  <a:gd name="T3" fmla="*/ 0 h 45"/>
                  <a:gd name="T4" fmla="*/ 0 w 43"/>
                  <a:gd name="T5" fmla="*/ 9 h 45"/>
                  <a:gd name="T6" fmla="*/ 0 60000 65536"/>
                  <a:gd name="T7" fmla="*/ 0 60000 65536"/>
                  <a:gd name="T8" fmla="*/ 0 60000 65536"/>
                  <a:gd name="T9" fmla="*/ 0 w 43"/>
                  <a:gd name="T10" fmla="*/ 0 h 45"/>
                  <a:gd name="T11" fmla="*/ 43 w 43"/>
                  <a:gd name="T12" fmla="*/ 45 h 45"/>
                </a:gdLst>
                <a:ahLst/>
                <a:cxnLst>
                  <a:cxn ang="T6">
                    <a:pos x="T0" y="T1"/>
                  </a:cxn>
                  <a:cxn ang="T7">
                    <a:pos x="T2" y="T3"/>
                  </a:cxn>
                  <a:cxn ang="T8">
                    <a:pos x="T4" y="T5"/>
                  </a:cxn>
                </a:cxnLst>
                <a:rect l="T9" t="T10" r="T11" b="T12"/>
                <a:pathLst>
                  <a:path w="43" h="45">
                    <a:moveTo>
                      <a:pt x="0" y="45"/>
                    </a:moveTo>
                    <a:lnTo>
                      <a:pt x="43" y="0"/>
                    </a:lnTo>
                    <a:lnTo>
                      <a:pt x="0" y="45"/>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442" name="Line 346">
                <a:extLst>
                  <a:ext uri="{FF2B5EF4-FFF2-40B4-BE49-F238E27FC236}">
                    <a16:creationId xmlns:a16="http://schemas.microsoft.com/office/drawing/2014/main" id="{8B3A256C-BCDE-4211-B9D8-5333B5B42086}"/>
                  </a:ext>
                </a:extLst>
              </p:cNvPr>
              <p:cNvSpPr>
                <a:spLocks noChangeShapeType="1"/>
              </p:cNvSpPr>
              <p:nvPr/>
            </p:nvSpPr>
            <p:spPr bwMode="auto">
              <a:xfrm flipV="1">
                <a:off x="2690" y="1289"/>
                <a:ext cx="8" cy="9"/>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443" name="Freeform 347">
                <a:extLst>
                  <a:ext uri="{FF2B5EF4-FFF2-40B4-BE49-F238E27FC236}">
                    <a16:creationId xmlns:a16="http://schemas.microsoft.com/office/drawing/2014/main" id="{96D91BE9-588D-42BC-B20D-CDFD4ADFCDDD}"/>
                  </a:ext>
                </a:extLst>
              </p:cNvPr>
              <p:cNvSpPr>
                <a:spLocks/>
              </p:cNvSpPr>
              <p:nvPr/>
            </p:nvSpPr>
            <p:spPr bwMode="auto">
              <a:xfrm>
                <a:off x="1992" y="1459"/>
                <a:ext cx="1706" cy="177"/>
              </a:xfrm>
              <a:custGeom>
                <a:avLst/>
                <a:gdLst>
                  <a:gd name="T0" fmla="*/ 1668 w 8530"/>
                  <a:gd name="T1" fmla="*/ 0 h 884"/>
                  <a:gd name="T2" fmla="*/ 1671 w 8530"/>
                  <a:gd name="T3" fmla="*/ 1 h 884"/>
                  <a:gd name="T4" fmla="*/ 1677 w 8530"/>
                  <a:gd name="T5" fmla="*/ 3 h 884"/>
                  <a:gd name="T6" fmla="*/ 1684 w 8530"/>
                  <a:gd name="T7" fmla="*/ 7 h 884"/>
                  <a:gd name="T8" fmla="*/ 1690 w 8530"/>
                  <a:gd name="T9" fmla="*/ 15 h 884"/>
                  <a:gd name="T10" fmla="*/ 1693 w 8530"/>
                  <a:gd name="T11" fmla="*/ 29 h 884"/>
                  <a:gd name="T12" fmla="*/ 1693 w 8530"/>
                  <a:gd name="T13" fmla="*/ 31 h 884"/>
                  <a:gd name="T14" fmla="*/ 1694 w 8530"/>
                  <a:gd name="T15" fmla="*/ 32 h 884"/>
                  <a:gd name="T16" fmla="*/ 1697 w 8530"/>
                  <a:gd name="T17" fmla="*/ 34 h 884"/>
                  <a:gd name="T18" fmla="*/ 1700 w 8530"/>
                  <a:gd name="T19" fmla="*/ 37 h 884"/>
                  <a:gd name="T20" fmla="*/ 1701 w 8530"/>
                  <a:gd name="T21" fmla="*/ 44 h 884"/>
                  <a:gd name="T22" fmla="*/ 1701 w 8530"/>
                  <a:gd name="T23" fmla="*/ 49 h 884"/>
                  <a:gd name="T24" fmla="*/ 1700 w 8530"/>
                  <a:gd name="T25" fmla="*/ 53 h 884"/>
                  <a:gd name="T26" fmla="*/ 1700 w 8530"/>
                  <a:gd name="T27" fmla="*/ 56 h 884"/>
                  <a:gd name="T28" fmla="*/ 1699 w 8530"/>
                  <a:gd name="T29" fmla="*/ 58 h 884"/>
                  <a:gd name="T30" fmla="*/ 1700 w 8530"/>
                  <a:gd name="T31" fmla="*/ 60 h 884"/>
                  <a:gd name="T32" fmla="*/ 1704 w 8530"/>
                  <a:gd name="T33" fmla="*/ 65 h 884"/>
                  <a:gd name="T34" fmla="*/ 1705 w 8530"/>
                  <a:gd name="T35" fmla="*/ 71 h 884"/>
                  <a:gd name="T36" fmla="*/ 1705 w 8530"/>
                  <a:gd name="T37" fmla="*/ 79 h 884"/>
                  <a:gd name="T38" fmla="*/ 1703 w 8530"/>
                  <a:gd name="T39" fmla="*/ 86 h 884"/>
                  <a:gd name="T40" fmla="*/ 1700 w 8530"/>
                  <a:gd name="T41" fmla="*/ 89 h 884"/>
                  <a:gd name="T42" fmla="*/ 1703 w 8530"/>
                  <a:gd name="T43" fmla="*/ 91 h 884"/>
                  <a:gd name="T44" fmla="*/ 1705 w 8530"/>
                  <a:gd name="T45" fmla="*/ 96 h 884"/>
                  <a:gd name="T46" fmla="*/ 1706 w 8530"/>
                  <a:gd name="T47" fmla="*/ 104 h 884"/>
                  <a:gd name="T48" fmla="*/ 1704 w 8530"/>
                  <a:gd name="T49" fmla="*/ 111 h 884"/>
                  <a:gd name="T50" fmla="*/ 1700 w 8530"/>
                  <a:gd name="T51" fmla="*/ 116 h 884"/>
                  <a:gd name="T52" fmla="*/ 1700 w 8530"/>
                  <a:gd name="T53" fmla="*/ 122 h 884"/>
                  <a:gd name="T54" fmla="*/ 1701 w 8530"/>
                  <a:gd name="T55" fmla="*/ 131 h 884"/>
                  <a:gd name="T56" fmla="*/ 1699 w 8530"/>
                  <a:gd name="T57" fmla="*/ 139 h 884"/>
                  <a:gd name="T58" fmla="*/ 1694 w 8530"/>
                  <a:gd name="T59" fmla="*/ 145 h 884"/>
                  <a:gd name="T60" fmla="*/ 1690 w 8530"/>
                  <a:gd name="T61" fmla="*/ 149 h 884"/>
                  <a:gd name="T62" fmla="*/ 1687 w 8530"/>
                  <a:gd name="T63" fmla="*/ 157 h 884"/>
                  <a:gd name="T64" fmla="*/ 1682 w 8530"/>
                  <a:gd name="T65" fmla="*/ 169 h 884"/>
                  <a:gd name="T66" fmla="*/ 1674 w 8530"/>
                  <a:gd name="T67" fmla="*/ 175 h 884"/>
                  <a:gd name="T68" fmla="*/ 1668 w 8530"/>
                  <a:gd name="T69" fmla="*/ 176 h 884"/>
                  <a:gd name="T70" fmla="*/ 1664 w 8530"/>
                  <a:gd name="T71" fmla="*/ 177 h 884"/>
                  <a:gd name="T72" fmla="*/ 0 w 8530"/>
                  <a:gd name="T73" fmla="*/ 176 h 88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8530"/>
                  <a:gd name="T112" fmla="*/ 0 h 884"/>
                  <a:gd name="T113" fmla="*/ 8530 w 8530"/>
                  <a:gd name="T114" fmla="*/ 884 h 88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8530" h="884">
                    <a:moveTo>
                      <a:pt x="0" y="0"/>
                    </a:moveTo>
                    <a:lnTo>
                      <a:pt x="8339" y="0"/>
                    </a:lnTo>
                    <a:lnTo>
                      <a:pt x="8343" y="0"/>
                    </a:lnTo>
                    <a:lnTo>
                      <a:pt x="8356" y="4"/>
                    </a:lnTo>
                    <a:lnTo>
                      <a:pt x="8368" y="4"/>
                    </a:lnTo>
                    <a:lnTo>
                      <a:pt x="8385" y="13"/>
                    </a:lnTo>
                    <a:lnTo>
                      <a:pt x="8406" y="20"/>
                    </a:lnTo>
                    <a:lnTo>
                      <a:pt x="8422" y="33"/>
                    </a:lnTo>
                    <a:lnTo>
                      <a:pt x="8439" y="49"/>
                    </a:lnTo>
                    <a:lnTo>
                      <a:pt x="8451" y="74"/>
                    </a:lnTo>
                    <a:lnTo>
                      <a:pt x="8460" y="103"/>
                    </a:lnTo>
                    <a:lnTo>
                      <a:pt x="8464" y="146"/>
                    </a:lnTo>
                    <a:lnTo>
                      <a:pt x="8464" y="149"/>
                    </a:lnTo>
                    <a:lnTo>
                      <a:pt x="8464" y="153"/>
                    </a:lnTo>
                    <a:lnTo>
                      <a:pt x="8469" y="157"/>
                    </a:lnTo>
                    <a:lnTo>
                      <a:pt x="8472" y="162"/>
                    </a:lnTo>
                    <a:lnTo>
                      <a:pt x="8480" y="166"/>
                    </a:lnTo>
                    <a:lnTo>
                      <a:pt x="8485" y="170"/>
                    </a:lnTo>
                    <a:lnTo>
                      <a:pt x="8489" y="178"/>
                    </a:lnTo>
                    <a:lnTo>
                      <a:pt x="8498" y="187"/>
                    </a:lnTo>
                    <a:lnTo>
                      <a:pt x="8501" y="203"/>
                    </a:lnTo>
                    <a:lnTo>
                      <a:pt x="8505" y="220"/>
                    </a:lnTo>
                    <a:lnTo>
                      <a:pt x="8505" y="232"/>
                    </a:lnTo>
                    <a:lnTo>
                      <a:pt x="8505" y="245"/>
                    </a:lnTo>
                    <a:lnTo>
                      <a:pt x="8505" y="257"/>
                    </a:lnTo>
                    <a:lnTo>
                      <a:pt x="8501" y="265"/>
                    </a:lnTo>
                    <a:lnTo>
                      <a:pt x="8501" y="274"/>
                    </a:lnTo>
                    <a:lnTo>
                      <a:pt x="8498" y="278"/>
                    </a:lnTo>
                    <a:lnTo>
                      <a:pt x="8493" y="286"/>
                    </a:lnTo>
                    <a:lnTo>
                      <a:pt x="8493" y="290"/>
                    </a:lnTo>
                    <a:lnTo>
                      <a:pt x="8489" y="290"/>
                    </a:lnTo>
                    <a:lnTo>
                      <a:pt x="8501" y="299"/>
                    </a:lnTo>
                    <a:lnTo>
                      <a:pt x="8510" y="311"/>
                    </a:lnTo>
                    <a:lnTo>
                      <a:pt x="8518" y="324"/>
                    </a:lnTo>
                    <a:lnTo>
                      <a:pt x="8523" y="340"/>
                    </a:lnTo>
                    <a:lnTo>
                      <a:pt x="8526" y="357"/>
                    </a:lnTo>
                    <a:lnTo>
                      <a:pt x="8526" y="377"/>
                    </a:lnTo>
                    <a:lnTo>
                      <a:pt x="8526" y="394"/>
                    </a:lnTo>
                    <a:lnTo>
                      <a:pt x="8523" y="415"/>
                    </a:lnTo>
                    <a:lnTo>
                      <a:pt x="8514" y="431"/>
                    </a:lnTo>
                    <a:lnTo>
                      <a:pt x="8501" y="444"/>
                    </a:lnTo>
                    <a:lnTo>
                      <a:pt x="8498" y="444"/>
                    </a:lnTo>
                    <a:lnTo>
                      <a:pt x="8501" y="444"/>
                    </a:lnTo>
                    <a:lnTo>
                      <a:pt x="8514" y="452"/>
                    </a:lnTo>
                    <a:lnTo>
                      <a:pt x="8523" y="465"/>
                    </a:lnTo>
                    <a:lnTo>
                      <a:pt x="8526" y="481"/>
                    </a:lnTo>
                    <a:lnTo>
                      <a:pt x="8530" y="498"/>
                    </a:lnTo>
                    <a:lnTo>
                      <a:pt x="8530" y="519"/>
                    </a:lnTo>
                    <a:lnTo>
                      <a:pt x="8526" y="539"/>
                    </a:lnTo>
                    <a:lnTo>
                      <a:pt x="8518" y="556"/>
                    </a:lnTo>
                    <a:lnTo>
                      <a:pt x="8510" y="573"/>
                    </a:lnTo>
                    <a:lnTo>
                      <a:pt x="8498" y="580"/>
                    </a:lnTo>
                    <a:lnTo>
                      <a:pt x="8489" y="589"/>
                    </a:lnTo>
                    <a:lnTo>
                      <a:pt x="8498" y="609"/>
                    </a:lnTo>
                    <a:lnTo>
                      <a:pt x="8501" y="631"/>
                    </a:lnTo>
                    <a:lnTo>
                      <a:pt x="8505" y="652"/>
                    </a:lnTo>
                    <a:lnTo>
                      <a:pt x="8501" y="672"/>
                    </a:lnTo>
                    <a:lnTo>
                      <a:pt x="8493" y="693"/>
                    </a:lnTo>
                    <a:lnTo>
                      <a:pt x="8485" y="714"/>
                    </a:lnTo>
                    <a:lnTo>
                      <a:pt x="8472" y="726"/>
                    </a:lnTo>
                    <a:lnTo>
                      <a:pt x="8464" y="739"/>
                    </a:lnTo>
                    <a:lnTo>
                      <a:pt x="8451" y="742"/>
                    </a:lnTo>
                    <a:lnTo>
                      <a:pt x="8444" y="742"/>
                    </a:lnTo>
                    <a:lnTo>
                      <a:pt x="8435" y="784"/>
                    </a:lnTo>
                    <a:lnTo>
                      <a:pt x="8426" y="818"/>
                    </a:lnTo>
                    <a:lnTo>
                      <a:pt x="8410" y="843"/>
                    </a:lnTo>
                    <a:lnTo>
                      <a:pt x="8393" y="859"/>
                    </a:lnTo>
                    <a:lnTo>
                      <a:pt x="8372" y="872"/>
                    </a:lnTo>
                    <a:lnTo>
                      <a:pt x="8356" y="879"/>
                    </a:lnTo>
                    <a:lnTo>
                      <a:pt x="8339" y="879"/>
                    </a:lnTo>
                    <a:lnTo>
                      <a:pt x="8327" y="884"/>
                    </a:lnTo>
                    <a:lnTo>
                      <a:pt x="8319" y="884"/>
                    </a:lnTo>
                    <a:lnTo>
                      <a:pt x="8314" y="879"/>
                    </a:lnTo>
                    <a:lnTo>
                      <a:pt x="0" y="879"/>
                    </a:lnTo>
                    <a:lnTo>
                      <a:pt x="0" y="0"/>
                    </a:lnTo>
                    <a:close/>
                  </a:path>
                </a:pathLst>
              </a:custGeom>
              <a:solidFill>
                <a:srgbClr val="E58C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444" name="Freeform 348">
                <a:extLst>
                  <a:ext uri="{FF2B5EF4-FFF2-40B4-BE49-F238E27FC236}">
                    <a16:creationId xmlns:a16="http://schemas.microsoft.com/office/drawing/2014/main" id="{D9538925-AF60-4CDD-8033-0A77CD3AA2BE}"/>
                  </a:ext>
                </a:extLst>
              </p:cNvPr>
              <p:cNvSpPr>
                <a:spLocks/>
              </p:cNvSpPr>
              <p:nvPr/>
            </p:nvSpPr>
            <p:spPr bwMode="auto">
              <a:xfrm>
                <a:off x="1992" y="1628"/>
                <a:ext cx="1679" cy="7"/>
              </a:xfrm>
              <a:custGeom>
                <a:avLst/>
                <a:gdLst>
                  <a:gd name="T0" fmla="*/ 0 w 8397"/>
                  <a:gd name="T1" fmla="*/ 7 h 36"/>
                  <a:gd name="T2" fmla="*/ 1674 w 8397"/>
                  <a:gd name="T3" fmla="*/ 7 h 36"/>
                  <a:gd name="T4" fmla="*/ 1679 w 8397"/>
                  <a:gd name="T5" fmla="*/ 0 h 36"/>
                  <a:gd name="T6" fmla="*/ 0 w 8397"/>
                  <a:gd name="T7" fmla="*/ 0 h 36"/>
                  <a:gd name="T8" fmla="*/ 0 w 8397"/>
                  <a:gd name="T9" fmla="*/ 7 h 36"/>
                  <a:gd name="T10" fmla="*/ 0 60000 65536"/>
                  <a:gd name="T11" fmla="*/ 0 60000 65536"/>
                  <a:gd name="T12" fmla="*/ 0 60000 65536"/>
                  <a:gd name="T13" fmla="*/ 0 60000 65536"/>
                  <a:gd name="T14" fmla="*/ 0 60000 65536"/>
                  <a:gd name="T15" fmla="*/ 0 w 8397"/>
                  <a:gd name="T16" fmla="*/ 0 h 36"/>
                  <a:gd name="T17" fmla="*/ 8397 w 8397"/>
                  <a:gd name="T18" fmla="*/ 36 h 36"/>
                </a:gdLst>
                <a:ahLst/>
                <a:cxnLst>
                  <a:cxn ang="T10">
                    <a:pos x="T0" y="T1"/>
                  </a:cxn>
                  <a:cxn ang="T11">
                    <a:pos x="T2" y="T3"/>
                  </a:cxn>
                  <a:cxn ang="T12">
                    <a:pos x="T4" y="T5"/>
                  </a:cxn>
                  <a:cxn ang="T13">
                    <a:pos x="T6" y="T7"/>
                  </a:cxn>
                  <a:cxn ang="T14">
                    <a:pos x="T8" y="T9"/>
                  </a:cxn>
                </a:cxnLst>
                <a:rect l="T15" t="T16" r="T17" b="T18"/>
                <a:pathLst>
                  <a:path w="8397" h="36">
                    <a:moveTo>
                      <a:pt x="0" y="36"/>
                    </a:moveTo>
                    <a:lnTo>
                      <a:pt x="8372" y="36"/>
                    </a:lnTo>
                    <a:lnTo>
                      <a:pt x="8397" y="0"/>
                    </a:lnTo>
                    <a:lnTo>
                      <a:pt x="0" y="0"/>
                    </a:lnTo>
                    <a:lnTo>
                      <a:pt x="0" y="36"/>
                    </a:lnTo>
                    <a:close/>
                  </a:path>
                </a:pathLst>
              </a:custGeom>
              <a:solidFill>
                <a:srgbClr val="D2458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445" name="Rectangle 349">
                <a:extLst>
                  <a:ext uri="{FF2B5EF4-FFF2-40B4-BE49-F238E27FC236}">
                    <a16:creationId xmlns:a16="http://schemas.microsoft.com/office/drawing/2014/main" id="{9E169EC1-04B0-4DDF-891F-E2E2A4FF6EEB}"/>
                  </a:ext>
                </a:extLst>
              </p:cNvPr>
              <p:cNvSpPr>
                <a:spLocks noChangeArrowheads="1"/>
              </p:cNvSpPr>
              <p:nvPr/>
            </p:nvSpPr>
            <p:spPr bwMode="auto">
              <a:xfrm>
                <a:off x="1992" y="1481"/>
                <a:ext cx="1691" cy="5"/>
              </a:xfrm>
              <a:prstGeom prst="rect">
                <a:avLst/>
              </a:prstGeom>
              <a:solidFill>
                <a:srgbClr val="D2458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51446" name="Freeform 350">
                <a:extLst>
                  <a:ext uri="{FF2B5EF4-FFF2-40B4-BE49-F238E27FC236}">
                    <a16:creationId xmlns:a16="http://schemas.microsoft.com/office/drawing/2014/main" id="{7DD8D55C-E762-4C5A-9A86-0C3F38A5A334}"/>
                  </a:ext>
                </a:extLst>
              </p:cNvPr>
              <p:cNvSpPr>
                <a:spLocks/>
              </p:cNvSpPr>
              <p:nvPr/>
            </p:nvSpPr>
            <p:spPr bwMode="auto">
              <a:xfrm>
                <a:off x="1992" y="1510"/>
                <a:ext cx="1699" cy="6"/>
              </a:xfrm>
              <a:custGeom>
                <a:avLst/>
                <a:gdLst>
                  <a:gd name="T0" fmla="*/ 0 w 8498"/>
                  <a:gd name="T1" fmla="*/ 6 h 29"/>
                  <a:gd name="T2" fmla="*/ 1697 w 8498"/>
                  <a:gd name="T3" fmla="*/ 6 h 29"/>
                  <a:gd name="T4" fmla="*/ 1699 w 8498"/>
                  <a:gd name="T5" fmla="*/ 0 h 29"/>
                  <a:gd name="T6" fmla="*/ 0 w 8498"/>
                  <a:gd name="T7" fmla="*/ 0 h 29"/>
                  <a:gd name="T8" fmla="*/ 0 w 8498"/>
                  <a:gd name="T9" fmla="*/ 6 h 29"/>
                  <a:gd name="T10" fmla="*/ 0 60000 65536"/>
                  <a:gd name="T11" fmla="*/ 0 60000 65536"/>
                  <a:gd name="T12" fmla="*/ 0 60000 65536"/>
                  <a:gd name="T13" fmla="*/ 0 60000 65536"/>
                  <a:gd name="T14" fmla="*/ 0 60000 65536"/>
                  <a:gd name="T15" fmla="*/ 0 w 8498"/>
                  <a:gd name="T16" fmla="*/ 0 h 29"/>
                  <a:gd name="T17" fmla="*/ 8498 w 8498"/>
                  <a:gd name="T18" fmla="*/ 29 h 29"/>
                </a:gdLst>
                <a:ahLst/>
                <a:cxnLst>
                  <a:cxn ang="T10">
                    <a:pos x="T0" y="T1"/>
                  </a:cxn>
                  <a:cxn ang="T11">
                    <a:pos x="T2" y="T3"/>
                  </a:cxn>
                  <a:cxn ang="T12">
                    <a:pos x="T4" y="T5"/>
                  </a:cxn>
                  <a:cxn ang="T13">
                    <a:pos x="T6" y="T7"/>
                  </a:cxn>
                  <a:cxn ang="T14">
                    <a:pos x="T8" y="T9"/>
                  </a:cxn>
                </a:cxnLst>
                <a:rect l="T15" t="T16" r="T17" b="T18"/>
                <a:pathLst>
                  <a:path w="8498" h="29">
                    <a:moveTo>
                      <a:pt x="0" y="29"/>
                    </a:moveTo>
                    <a:lnTo>
                      <a:pt x="8489" y="29"/>
                    </a:lnTo>
                    <a:lnTo>
                      <a:pt x="8498" y="0"/>
                    </a:lnTo>
                    <a:lnTo>
                      <a:pt x="0" y="0"/>
                    </a:lnTo>
                    <a:lnTo>
                      <a:pt x="0" y="29"/>
                    </a:lnTo>
                    <a:close/>
                  </a:path>
                </a:pathLst>
              </a:custGeom>
              <a:solidFill>
                <a:srgbClr val="D2458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447" name="Freeform 351">
                <a:extLst>
                  <a:ext uri="{FF2B5EF4-FFF2-40B4-BE49-F238E27FC236}">
                    <a16:creationId xmlns:a16="http://schemas.microsoft.com/office/drawing/2014/main" id="{0B35BEE2-CE03-4D41-8210-342DD8C1477E}"/>
                  </a:ext>
                </a:extLst>
              </p:cNvPr>
              <p:cNvSpPr>
                <a:spLocks/>
              </p:cNvSpPr>
              <p:nvPr/>
            </p:nvSpPr>
            <p:spPr bwMode="auto">
              <a:xfrm>
                <a:off x="1992" y="1540"/>
                <a:ext cx="1703" cy="6"/>
              </a:xfrm>
              <a:custGeom>
                <a:avLst/>
                <a:gdLst>
                  <a:gd name="T0" fmla="*/ 0 w 8514"/>
                  <a:gd name="T1" fmla="*/ 6 h 29"/>
                  <a:gd name="T2" fmla="*/ 1700 w 8514"/>
                  <a:gd name="T3" fmla="*/ 6 h 29"/>
                  <a:gd name="T4" fmla="*/ 1703 w 8514"/>
                  <a:gd name="T5" fmla="*/ 0 h 29"/>
                  <a:gd name="T6" fmla="*/ 0 w 8514"/>
                  <a:gd name="T7" fmla="*/ 0 h 29"/>
                  <a:gd name="T8" fmla="*/ 0 w 8514"/>
                  <a:gd name="T9" fmla="*/ 6 h 29"/>
                  <a:gd name="T10" fmla="*/ 0 60000 65536"/>
                  <a:gd name="T11" fmla="*/ 0 60000 65536"/>
                  <a:gd name="T12" fmla="*/ 0 60000 65536"/>
                  <a:gd name="T13" fmla="*/ 0 60000 65536"/>
                  <a:gd name="T14" fmla="*/ 0 60000 65536"/>
                  <a:gd name="T15" fmla="*/ 0 w 8514"/>
                  <a:gd name="T16" fmla="*/ 0 h 29"/>
                  <a:gd name="T17" fmla="*/ 8514 w 8514"/>
                  <a:gd name="T18" fmla="*/ 29 h 29"/>
                </a:gdLst>
                <a:ahLst/>
                <a:cxnLst>
                  <a:cxn ang="T10">
                    <a:pos x="T0" y="T1"/>
                  </a:cxn>
                  <a:cxn ang="T11">
                    <a:pos x="T2" y="T3"/>
                  </a:cxn>
                  <a:cxn ang="T12">
                    <a:pos x="T4" y="T5"/>
                  </a:cxn>
                  <a:cxn ang="T13">
                    <a:pos x="T6" y="T7"/>
                  </a:cxn>
                  <a:cxn ang="T14">
                    <a:pos x="T8" y="T9"/>
                  </a:cxn>
                </a:cxnLst>
                <a:rect l="T15" t="T16" r="T17" b="T18"/>
                <a:pathLst>
                  <a:path w="8514" h="29">
                    <a:moveTo>
                      <a:pt x="0" y="29"/>
                    </a:moveTo>
                    <a:lnTo>
                      <a:pt x="8501" y="29"/>
                    </a:lnTo>
                    <a:lnTo>
                      <a:pt x="8514" y="0"/>
                    </a:lnTo>
                    <a:lnTo>
                      <a:pt x="0" y="0"/>
                    </a:lnTo>
                    <a:lnTo>
                      <a:pt x="0" y="29"/>
                    </a:lnTo>
                    <a:close/>
                  </a:path>
                </a:pathLst>
              </a:custGeom>
              <a:solidFill>
                <a:srgbClr val="D2458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448" name="Freeform 352">
                <a:extLst>
                  <a:ext uri="{FF2B5EF4-FFF2-40B4-BE49-F238E27FC236}">
                    <a16:creationId xmlns:a16="http://schemas.microsoft.com/office/drawing/2014/main" id="{C5924CD7-FD4F-4F3F-A48E-A69EC03E69DC}"/>
                  </a:ext>
                </a:extLst>
              </p:cNvPr>
              <p:cNvSpPr>
                <a:spLocks/>
              </p:cNvSpPr>
              <p:nvPr/>
            </p:nvSpPr>
            <p:spPr bwMode="auto">
              <a:xfrm>
                <a:off x="1992" y="1570"/>
                <a:ext cx="1703" cy="6"/>
              </a:xfrm>
              <a:custGeom>
                <a:avLst/>
                <a:gdLst>
                  <a:gd name="T0" fmla="*/ 0 w 8514"/>
                  <a:gd name="T1" fmla="*/ 6 h 29"/>
                  <a:gd name="T2" fmla="*/ 1698 w 8514"/>
                  <a:gd name="T3" fmla="*/ 6 h 29"/>
                  <a:gd name="T4" fmla="*/ 1703 w 8514"/>
                  <a:gd name="T5" fmla="*/ 0 h 29"/>
                  <a:gd name="T6" fmla="*/ 0 w 8514"/>
                  <a:gd name="T7" fmla="*/ 0 h 29"/>
                  <a:gd name="T8" fmla="*/ 0 w 8514"/>
                  <a:gd name="T9" fmla="*/ 6 h 29"/>
                  <a:gd name="T10" fmla="*/ 0 60000 65536"/>
                  <a:gd name="T11" fmla="*/ 0 60000 65536"/>
                  <a:gd name="T12" fmla="*/ 0 60000 65536"/>
                  <a:gd name="T13" fmla="*/ 0 60000 65536"/>
                  <a:gd name="T14" fmla="*/ 0 60000 65536"/>
                  <a:gd name="T15" fmla="*/ 0 w 8514"/>
                  <a:gd name="T16" fmla="*/ 0 h 29"/>
                  <a:gd name="T17" fmla="*/ 8514 w 8514"/>
                  <a:gd name="T18" fmla="*/ 29 h 29"/>
                </a:gdLst>
                <a:ahLst/>
                <a:cxnLst>
                  <a:cxn ang="T10">
                    <a:pos x="T0" y="T1"/>
                  </a:cxn>
                  <a:cxn ang="T11">
                    <a:pos x="T2" y="T3"/>
                  </a:cxn>
                  <a:cxn ang="T12">
                    <a:pos x="T4" y="T5"/>
                  </a:cxn>
                  <a:cxn ang="T13">
                    <a:pos x="T6" y="T7"/>
                  </a:cxn>
                  <a:cxn ang="T14">
                    <a:pos x="T8" y="T9"/>
                  </a:cxn>
                </a:cxnLst>
                <a:rect l="T15" t="T16" r="T17" b="T18"/>
                <a:pathLst>
                  <a:path w="8514" h="29">
                    <a:moveTo>
                      <a:pt x="0" y="29"/>
                    </a:moveTo>
                    <a:lnTo>
                      <a:pt x="8489" y="29"/>
                    </a:lnTo>
                    <a:lnTo>
                      <a:pt x="8514" y="0"/>
                    </a:lnTo>
                    <a:lnTo>
                      <a:pt x="0" y="0"/>
                    </a:lnTo>
                    <a:lnTo>
                      <a:pt x="0" y="29"/>
                    </a:lnTo>
                    <a:close/>
                  </a:path>
                </a:pathLst>
              </a:custGeom>
              <a:solidFill>
                <a:srgbClr val="D2458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449" name="Rectangle 353">
                <a:extLst>
                  <a:ext uri="{FF2B5EF4-FFF2-40B4-BE49-F238E27FC236}">
                    <a16:creationId xmlns:a16="http://schemas.microsoft.com/office/drawing/2014/main" id="{C07AA94D-2769-46DA-8772-2C4F944719CB}"/>
                  </a:ext>
                </a:extLst>
              </p:cNvPr>
              <p:cNvSpPr>
                <a:spLocks noChangeArrowheads="1"/>
              </p:cNvSpPr>
              <p:nvPr/>
            </p:nvSpPr>
            <p:spPr bwMode="auto">
              <a:xfrm>
                <a:off x="1992" y="1599"/>
                <a:ext cx="1693" cy="6"/>
              </a:xfrm>
              <a:prstGeom prst="rect">
                <a:avLst/>
              </a:prstGeom>
              <a:solidFill>
                <a:srgbClr val="D2458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51450" name="Rectangle 354">
                <a:extLst>
                  <a:ext uri="{FF2B5EF4-FFF2-40B4-BE49-F238E27FC236}">
                    <a16:creationId xmlns:a16="http://schemas.microsoft.com/office/drawing/2014/main" id="{F03A650C-A844-454B-B0CB-72267D67BCB4}"/>
                  </a:ext>
                </a:extLst>
              </p:cNvPr>
              <p:cNvSpPr>
                <a:spLocks noChangeArrowheads="1"/>
              </p:cNvSpPr>
              <p:nvPr/>
            </p:nvSpPr>
            <p:spPr bwMode="auto">
              <a:xfrm>
                <a:off x="1992" y="1520"/>
                <a:ext cx="1701" cy="5"/>
              </a:xfrm>
              <a:prstGeom prst="rect">
                <a:avLst/>
              </a:prstGeom>
              <a:solidFill>
                <a:srgbClr val="EEB4C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51451" name="Freeform 355">
                <a:extLst>
                  <a:ext uri="{FF2B5EF4-FFF2-40B4-BE49-F238E27FC236}">
                    <a16:creationId xmlns:a16="http://schemas.microsoft.com/office/drawing/2014/main" id="{2DDAA3BB-A4D5-4F8A-B08D-DD91EAA2BC16}"/>
                  </a:ext>
                </a:extLst>
              </p:cNvPr>
              <p:cNvSpPr>
                <a:spLocks/>
              </p:cNvSpPr>
              <p:nvPr/>
            </p:nvSpPr>
            <p:spPr bwMode="auto">
              <a:xfrm>
                <a:off x="1992" y="1550"/>
                <a:ext cx="1704" cy="6"/>
              </a:xfrm>
              <a:custGeom>
                <a:avLst/>
                <a:gdLst>
                  <a:gd name="T0" fmla="*/ 0 w 8523"/>
                  <a:gd name="T1" fmla="*/ 6 h 29"/>
                  <a:gd name="T2" fmla="*/ 1704 w 8523"/>
                  <a:gd name="T3" fmla="*/ 6 h 29"/>
                  <a:gd name="T4" fmla="*/ 1701 w 8523"/>
                  <a:gd name="T5" fmla="*/ 0 h 29"/>
                  <a:gd name="T6" fmla="*/ 0 w 8523"/>
                  <a:gd name="T7" fmla="*/ 0 h 29"/>
                  <a:gd name="T8" fmla="*/ 0 w 8523"/>
                  <a:gd name="T9" fmla="*/ 6 h 29"/>
                  <a:gd name="T10" fmla="*/ 0 60000 65536"/>
                  <a:gd name="T11" fmla="*/ 0 60000 65536"/>
                  <a:gd name="T12" fmla="*/ 0 60000 65536"/>
                  <a:gd name="T13" fmla="*/ 0 60000 65536"/>
                  <a:gd name="T14" fmla="*/ 0 60000 65536"/>
                  <a:gd name="T15" fmla="*/ 0 w 8523"/>
                  <a:gd name="T16" fmla="*/ 0 h 29"/>
                  <a:gd name="T17" fmla="*/ 8523 w 8523"/>
                  <a:gd name="T18" fmla="*/ 29 h 29"/>
                </a:gdLst>
                <a:ahLst/>
                <a:cxnLst>
                  <a:cxn ang="T10">
                    <a:pos x="T0" y="T1"/>
                  </a:cxn>
                  <a:cxn ang="T11">
                    <a:pos x="T2" y="T3"/>
                  </a:cxn>
                  <a:cxn ang="T12">
                    <a:pos x="T4" y="T5"/>
                  </a:cxn>
                  <a:cxn ang="T13">
                    <a:pos x="T6" y="T7"/>
                  </a:cxn>
                  <a:cxn ang="T14">
                    <a:pos x="T8" y="T9"/>
                  </a:cxn>
                </a:cxnLst>
                <a:rect l="T15" t="T16" r="T17" b="T18"/>
                <a:pathLst>
                  <a:path w="8523" h="29">
                    <a:moveTo>
                      <a:pt x="0" y="29"/>
                    </a:moveTo>
                    <a:lnTo>
                      <a:pt x="8523" y="29"/>
                    </a:lnTo>
                    <a:lnTo>
                      <a:pt x="8510" y="0"/>
                    </a:lnTo>
                    <a:lnTo>
                      <a:pt x="0" y="0"/>
                    </a:lnTo>
                    <a:lnTo>
                      <a:pt x="0" y="29"/>
                    </a:lnTo>
                    <a:close/>
                  </a:path>
                </a:pathLst>
              </a:custGeom>
              <a:solidFill>
                <a:srgbClr val="EEB4C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452" name="Rectangle 356">
                <a:extLst>
                  <a:ext uri="{FF2B5EF4-FFF2-40B4-BE49-F238E27FC236}">
                    <a16:creationId xmlns:a16="http://schemas.microsoft.com/office/drawing/2014/main" id="{13315F90-07A3-4C21-805A-B100B18F0429}"/>
                  </a:ext>
                </a:extLst>
              </p:cNvPr>
              <p:cNvSpPr>
                <a:spLocks noChangeArrowheads="1"/>
              </p:cNvSpPr>
              <p:nvPr/>
            </p:nvSpPr>
            <p:spPr bwMode="auto">
              <a:xfrm>
                <a:off x="1992" y="1579"/>
                <a:ext cx="1698" cy="6"/>
              </a:xfrm>
              <a:prstGeom prst="rect">
                <a:avLst/>
              </a:prstGeom>
              <a:solidFill>
                <a:srgbClr val="EEB4C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51453" name="Rectangle 357">
                <a:extLst>
                  <a:ext uri="{FF2B5EF4-FFF2-40B4-BE49-F238E27FC236}">
                    <a16:creationId xmlns:a16="http://schemas.microsoft.com/office/drawing/2014/main" id="{6F72F165-B2BA-4F57-9108-9684227E1311}"/>
                  </a:ext>
                </a:extLst>
              </p:cNvPr>
              <p:cNvSpPr>
                <a:spLocks noChangeArrowheads="1"/>
              </p:cNvSpPr>
              <p:nvPr/>
            </p:nvSpPr>
            <p:spPr bwMode="auto">
              <a:xfrm>
                <a:off x="1992" y="1609"/>
                <a:ext cx="1688" cy="6"/>
              </a:xfrm>
              <a:prstGeom prst="rect">
                <a:avLst/>
              </a:prstGeom>
              <a:solidFill>
                <a:srgbClr val="EEB4C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51454" name="Freeform 358">
                <a:extLst>
                  <a:ext uri="{FF2B5EF4-FFF2-40B4-BE49-F238E27FC236}">
                    <a16:creationId xmlns:a16="http://schemas.microsoft.com/office/drawing/2014/main" id="{A55FA285-6350-499E-AC62-8C06C6D8946C}"/>
                  </a:ext>
                </a:extLst>
              </p:cNvPr>
              <p:cNvSpPr>
                <a:spLocks/>
              </p:cNvSpPr>
              <p:nvPr/>
            </p:nvSpPr>
            <p:spPr bwMode="auto">
              <a:xfrm>
                <a:off x="1992" y="1490"/>
                <a:ext cx="1697" cy="5"/>
              </a:xfrm>
              <a:custGeom>
                <a:avLst/>
                <a:gdLst>
                  <a:gd name="T0" fmla="*/ 0 w 8485"/>
                  <a:gd name="T1" fmla="*/ 5 h 29"/>
                  <a:gd name="T2" fmla="*/ 1697 w 8485"/>
                  <a:gd name="T3" fmla="*/ 5 h 29"/>
                  <a:gd name="T4" fmla="*/ 1691 w 8485"/>
                  <a:gd name="T5" fmla="*/ 0 h 29"/>
                  <a:gd name="T6" fmla="*/ 0 w 8485"/>
                  <a:gd name="T7" fmla="*/ 0 h 29"/>
                  <a:gd name="T8" fmla="*/ 0 w 8485"/>
                  <a:gd name="T9" fmla="*/ 5 h 29"/>
                  <a:gd name="T10" fmla="*/ 0 60000 65536"/>
                  <a:gd name="T11" fmla="*/ 0 60000 65536"/>
                  <a:gd name="T12" fmla="*/ 0 60000 65536"/>
                  <a:gd name="T13" fmla="*/ 0 60000 65536"/>
                  <a:gd name="T14" fmla="*/ 0 60000 65536"/>
                  <a:gd name="T15" fmla="*/ 0 w 8485"/>
                  <a:gd name="T16" fmla="*/ 0 h 29"/>
                  <a:gd name="T17" fmla="*/ 8485 w 8485"/>
                  <a:gd name="T18" fmla="*/ 29 h 29"/>
                </a:gdLst>
                <a:ahLst/>
                <a:cxnLst>
                  <a:cxn ang="T10">
                    <a:pos x="T0" y="T1"/>
                  </a:cxn>
                  <a:cxn ang="T11">
                    <a:pos x="T2" y="T3"/>
                  </a:cxn>
                  <a:cxn ang="T12">
                    <a:pos x="T4" y="T5"/>
                  </a:cxn>
                  <a:cxn ang="T13">
                    <a:pos x="T6" y="T7"/>
                  </a:cxn>
                  <a:cxn ang="T14">
                    <a:pos x="T8" y="T9"/>
                  </a:cxn>
                </a:cxnLst>
                <a:rect l="T15" t="T16" r="T17" b="T18"/>
                <a:pathLst>
                  <a:path w="8485" h="29">
                    <a:moveTo>
                      <a:pt x="0" y="29"/>
                    </a:moveTo>
                    <a:lnTo>
                      <a:pt x="8485" y="29"/>
                    </a:lnTo>
                    <a:lnTo>
                      <a:pt x="8456" y="0"/>
                    </a:lnTo>
                    <a:lnTo>
                      <a:pt x="0" y="0"/>
                    </a:lnTo>
                    <a:lnTo>
                      <a:pt x="0" y="29"/>
                    </a:lnTo>
                    <a:close/>
                  </a:path>
                </a:pathLst>
              </a:custGeom>
              <a:solidFill>
                <a:srgbClr val="EEB4C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455" name="Freeform 359">
                <a:extLst>
                  <a:ext uri="{FF2B5EF4-FFF2-40B4-BE49-F238E27FC236}">
                    <a16:creationId xmlns:a16="http://schemas.microsoft.com/office/drawing/2014/main" id="{4EB4BFCD-45EF-4909-854A-3CC0F4367D23}"/>
                  </a:ext>
                </a:extLst>
              </p:cNvPr>
              <p:cNvSpPr>
                <a:spLocks/>
              </p:cNvSpPr>
              <p:nvPr/>
            </p:nvSpPr>
            <p:spPr bwMode="auto">
              <a:xfrm>
                <a:off x="1992" y="1461"/>
                <a:ext cx="1683" cy="6"/>
              </a:xfrm>
              <a:custGeom>
                <a:avLst/>
                <a:gdLst>
                  <a:gd name="T0" fmla="*/ 0 w 8418"/>
                  <a:gd name="T1" fmla="*/ 6 h 30"/>
                  <a:gd name="T2" fmla="*/ 1683 w 8418"/>
                  <a:gd name="T3" fmla="*/ 6 h 30"/>
                  <a:gd name="T4" fmla="*/ 1672 w 8418"/>
                  <a:gd name="T5" fmla="*/ 0 h 30"/>
                  <a:gd name="T6" fmla="*/ 0 w 8418"/>
                  <a:gd name="T7" fmla="*/ 0 h 30"/>
                  <a:gd name="T8" fmla="*/ 0 w 8418"/>
                  <a:gd name="T9" fmla="*/ 6 h 30"/>
                  <a:gd name="T10" fmla="*/ 0 60000 65536"/>
                  <a:gd name="T11" fmla="*/ 0 60000 65536"/>
                  <a:gd name="T12" fmla="*/ 0 60000 65536"/>
                  <a:gd name="T13" fmla="*/ 0 60000 65536"/>
                  <a:gd name="T14" fmla="*/ 0 60000 65536"/>
                  <a:gd name="T15" fmla="*/ 0 w 8418"/>
                  <a:gd name="T16" fmla="*/ 0 h 30"/>
                  <a:gd name="T17" fmla="*/ 8418 w 8418"/>
                  <a:gd name="T18" fmla="*/ 30 h 30"/>
                </a:gdLst>
                <a:ahLst/>
                <a:cxnLst>
                  <a:cxn ang="T10">
                    <a:pos x="T0" y="T1"/>
                  </a:cxn>
                  <a:cxn ang="T11">
                    <a:pos x="T2" y="T3"/>
                  </a:cxn>
                  <a:cxn ang="T12">
                    <a:pos x="T4" y="T5"/>
                  </a:cxn>
                  <a:cxn ang="T13">
                    <a:pos x="T6" y="T7"/>
                  </a:cxn>
                  <a:cxn ang="T14">
                    <a:pos x="T8" y="T9"/>
                  </a:cxn>
                </a:cxnLst>
                <a:rect l="T15" t="T16" r="T17" b="T18"/>
                <a:pathLst>
                  <a:path w="8418" h="30">
                    <a:moveTo>
                      <a:pt x="0" y="30"/>
                    </a:moveTo>
                    <a:lnTo>
                      <a:pt x="8418" y="30"/>
                    </a:lnTo>
                    <a:lnTo>
                      <a:pt x="8364" y="0"/>
                    </a:lnTo>
                    <a:lnTo>
                      <a:pt x="0" y="0"/>
                    </a:lnTo>
                    <a:lnTo>
                      <a:pt x="0" y="30"/>
                    </a:lnTo>
                    <a:close/>
                  </a:path>
                </a:pathLst>
              </a:custGeom>
              <a:solidFill>
                <a:srgbClr val="EEB4C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456" name="Line 360">
                <a:extLst>
                  <a:ext uri="{FF2B5EF4-FFF2-40B4-BE49-F238E27FC236}">
                    <a16:creationId xmlns:a16="http://schemas.microsoft.com/office/drawing/2014/main" id="{AA695B81-2602-4A48-BDB7-1C9079F038A9}"/>
                  </a:ext>
                </a:extLst>
              </p:cNvPr>
              <p:cNvSpPr>
                <a:spLocks noChangeShapeType="1"/>
              </p:cNvSpPr>
              <p:nvPr/>
            </p:nvSpPr>
            <p:spPr bwMode="auto">
              <a:xfrm>
                <a:off x="1992" y="1607"/>
                <a:ext cx="1693" cy="1"/>
              </a:xfrm>
              <a:prstGeom prst="line">
                <a:avLst/>
              </a:prstGeom>
              <a:noFill/>
              <a:ln w="0">
                <a:solidFill>
                  <a:srgbClr val="89164A"/>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457" name="Line 361">
                <a:extLst>
                  <a:ext uri="{FF2B5EF4-FFF2-40B4-BE49-F238E27FC236}">
                    <a16:creationId xmlns:a16="http://schemas.microsoft.com/office/drawing/2014/main" id="{07DE96D5-792B-4BDD-9F20-3895D8044CAF}"/>
                  </a:ext>
                </a:extLst>
              </p:cNvPr>
              <p:cNvSpPr>
                <a:spLocks noChangeShapeType="1"/>
              </p:cNvSpPr>
              <p:nvPr/>
            </p:nvSpPr>
            <p:spPr bwMode="auto">
              <a:xfrm>
                <a:off x="1992" y="1578"/>
                <a:ext cx="1699" cy="1"/>
              </a:xfrm>
              <a:prstGeom prst="line">
                <a:avLst/>
              </a:prstGeom>
              <a:noFill/>
              <a:ln w="0">
                <a:solidFill>
                  <a:srgbClr val="89164A"/>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458" name="Line 362">
                <a:extLst>
                  <a:ext uri="{FF2B5EF4-FFF2-40B4-BE49-F238E27FC236}">
                    <a16:creationId xmlns:a16="http://schemas.microsoft.com/office/drawing/2014/main" id="{7966A96B-B36D-475C-8BA2-75EC29E3E10F}"/>
                  </a:ext>
                </a:extLst>
              </p:cNvPr>
              <p:cNvSpPr>
                <a:spLocks noChangeShapeType="1"/>
              </p:cNvSpPr>
              <p:nvPr/>
            </p:nvSpPr>
            <p:spPr bwMode="auto">
              <a:xfrm>
                <a:off x="1992" y="1548"/>
                <a:ext cx="1699" cy="1"/>
              </a:xfrm>
              <a:prstGeom prst="line">
                <a:avLst/>
              </a:prstGeom>
              <a:noFill/>
              <a:ln w="0">
                <a:solidFill>
                  <a:srgbClr val="89164A"/>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459" name="Line 363">
                <a:extLst>
                  <a:ext uri="{FF2B5EF4-FFF2-40B4-BE49-F238E27FC236}">
                    <a16:creationId xmlns:a16="http://schemas.microsoft.com/office/drawing/2014/main" id="{1FBEF490-373F-4BBC-8C46-DD3B06D21A61}"/>
                  </a:ext>
                </a:extLst>
              </p:cNvPr>
              <p:cNvSpPr>
                <a:spLocks noChangeShapeType="1"/>
              </p:cNvSpPr>
              <p:nvPr/>
            </p:nvSpPr>
            <p:spPr bwMode="auto">
              <a:xfrm>
                <a:off x="1992" y="1489"/>
                <a:ext cx="1692" cy="1"/>
              </a:xfrm>
              <a:prstGeom prst="line">
                <a:avLst/>
              </a:prstGeom>
              <a:noFill/>
              <a:ln w="0">
                <a:solidFill>
                  <a:srgbClr val="89164A"/>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460" name="Line 364">
                <a:extLst>
                  <a:ext uri="{FF2B5EF4-FFF2-40B4-BE49-F238E27FC236}">
                    <a16:creationId xmlns:a16="http://schemas.microsoft.com/office/drawing/2014/main" id="{9E01BCD7-FBCE-47AF-BA6B-2071C919C037}"/>
                  </a:ext>
                </a:extLst>
              </p:cNvPr>
              <p:cNvSpPr>
                <a:spLocks noChangeShapeType="1"/>
              </p:cNvSpPr>
              <p:nvPr/>
            </p:nvSpPr>
            <p:spPr bwMode="auto">
              <a:xfrm>
                <a:off x="1992" y="1519"/>
                <a:ext cx="1700" cy="1"/>
              </a:xfrm>
              <a:prstGeom prst="line">
                <a:avLst/>
              </a:prstGeom>
              <a:noFill/>
              <a:ln w="0">
                <a:solidFill>
                  <a:srgbClr val="89164A"/>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461" name="Freeform 365">
                <a:extLst>
                  <a:ext uri="{FF2B5EF4-FFF2-40B4-BE49-F238E27FC236}">
                    <a16:creationId xmlns:a16="http://schemas.microsoft.com/office/drawing/2014/main" id="{DE34EAA6-9020-4480-BE4F-25D6043838D4}"/>
                  </a:ext>
                </a:extLst>
              </p:cNvPr>
              <p:cNvSpPr>
                <a:spLocks/>
              </p:cNvSpPr>
              <p:nvPr/>
            </p:nvSpPr>
            <p:spPr bwMode="auto">
              <a:xfrm>
                <a:off x="1992" y="1599"/>
                <a:ext cx="1697" cy="6"/>
              </a:xfrm>
              <a:custGeom>
                <a:avLst/>
                <a:gdLst>
                  <a:gd name="T0" fmla="*/ 1693 w 8485"/>
                  <a:gd name="T1" fmla="*/ 6 h 29"/>
                  <a:gd name="T2" fmla="*/ 1697 w 8485"/>
                  <a:gd name="T3" fmla="*/ 0 h 29"/>
                  <a:gd name="T4" fmla="*/ 0 w 8485"/>
                  <a:gd name="T5" fmla="*/ 0 h 29"/>
                  <a:gd name="T6" fmla="*/ 1693 w 8485"/>
                  <a:gd name="T7" fmla="*/ 6 h 29"/>
                  <a:gd name="T8" fmla="*/ 0 60000 65536"/>
                  <a:gd name="T9" fmla="*/ 0 60000 65536"/>
                  <a:gd name="T10" fmla="*/ 0 60000 65536"/>
                  <a:gd name="T11" fmla="*/ 0 60000 65536"/>
                  <a:gd name="T12" fmla="*/ 0 w 8485"/>
                  <a:gd name="T13" fmla="*/ 0 h 29"/>
                  <a:gd name="T14" fmla="*/ 8485 w 8485"/>
                  <a:gd name="T15" fmla="*/ 29 h 29"/>
                </a:gdLst>
                <a:ahLst/>
                <a:cxnLst>
                  <a:cxn ang="T8">
                    <a:pos x="T0" y="T1"/>
                  </a:cxn>
                  <a:cxn ang="T9">
                    <a:pos x="T2" y="T3"/>
                  </a:cxn>
                  <a:cxn ang="T10">
                    <a:pos x="T4" y="T5"/>
                  </a:cxn>
                  <a:cxn ang="T11">
                    <a:pos x="T6" y="T7"/>
                  </a:cxn>
                </a:cxnLst>
                <a:rect l="T12" t="T13" r="T14" b="T15"/>
                <a:pathLst>
                  <a:path w="8485" h="29">
                    <a:moveTo>
                      <a:pt x="8464" y="29"/>
                    </a:moveTo>
                    <a:lnTo>
                      <a:pt x="8485" y="0"/>
                    </a:lnTo>
                    <a:lnTo>
                      <a:pt x="0" y="0"/>
                    </a:lnTo>
                    <a:lnTo>
                      <a:pt x="8464" y="29"/>
                    </a:lnTo>
                    <a:close/>
                  </a:path>
                </a:pathLst>
              </a:custGeom>
              <a:solidFill>
                <a:srgbClr val="D2458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462" name="Freeform 366">
                <a:extLst>
                  <a:ext uri="{FF2B5EF4-FFF2-40B4-BE49-F238E27FC236}">
                    <a16:creationId xmlns:a16="http://schemas.microsoft.com/office/drawing/2014/main" id="{92C3025A-00C0-422D-841A-D656D7679C25}"/>
                  </a:ext>
                </a:extLst>
              </p:cNvPr>
              <p:cNvSpPr>
                <a:spLocks/>
              </p:cNvSpPr>
              <p:nvPr/>
            </p:nvSpPr>
            <p:spPr bwMode="auto">
              <a:xfrm>
                <a:off x="1992" y="1459"/>
                <a:ext cx="1706" cy="177"/>
              </a:xfrm>
              <a:custGeom>
                <a:avLst/>
                <a:gdLst>
                  <a:gd name="T0" fmla="*/ 1668 w 8530"/>
                  <a:gd name="T1" fmla="*/ 0 h 884"/>
                  <a:gd name="T2" fmla="*/ 1671 w 8530"/>
                  <a:gd name="T3" fmla="*/ 1 h 884"/>
                  <a:gd name="T4" fmla="*/ 1677 w 8530"/>
                  <a:gd name="T5" fmla="*/ 3 h 884"/>
                  <a:gd name="T6" fmla="*/ 1684 w 8530"/>
                  <a:gd name="T7" fmla="*/ 7 h 884"/>
                  <a:gd name="T8" fmla="*/ 1690 w 8530"/>
                  <a:gd name="T9" fmla="*/ 15 h 884"/>
                  <a:gd name="T10" fmla="*/ 1693 w 8530"/>
                  <a:gd name="T11" fmla="*/ 29 h 884"/>
                  <a:gd name="T12" fmla="*/ 1693 w 8530"/>
                  <a:gd name="T13" fmla="*/ 31 h 884"/>
                  <a:gd name="T14" fmla="*/ 1694 w 8530"/>
                  <a:gd name="T15" fmla="*/ 32 h 884"/>
                  <a:gd name="T16" fmla="*/ 1697 w 8530"/>
                  <a:gd name="T17" fmla="*/ 34 h 884"/>
                  <a:gd name="T18" fmla="*/ 1700 w 8530"/>
                  <a:gd name="T19" fmla="*/ 37 h 884"/>
                  <a:gd name="T20" fmla="*/ 1701 w 8530"/>
                  <a:gd name="T21" fmla="*/ 44 h 884"/>
                  <a:gd name="T22" fmla="*/ 1701 w 8530"/>
                  <a:gd name="T23" fmla="*/ 49 h 884"/>
                  <a:gd name="T24" fmla="*/ 1700 w 8530"/>
                  <a:gd name="T25" fmla="*/ 53 h 884"/>
                  <a:gd name="T26" fmla="*/ 1700 w 8530"/>
                  <a:gd name="T27" fmla="*/ 56 h 884"/>
                  <a:gd name="T28" fmla="*/ 1699 w 8530"/>
                  <a:gd name="T29" fmla="*/ 58 h 884"/>
                  <a:gd name="T30" fmla="*/ 1700 w 8530"/>
                  <a:gd name="T31" fmla="*/ 60 h 884"/>
                  <a:gd name="T32" fmla="*/ 1704 w 8530"/>
                  <a:gd name="T33" fmla="*/ 65 h 884"/>
                  <a:gd name="T34" fmla="*/ 1705 w 8530"/>
                  <a:gd name="T35" fmla="*/ 71 h 884"/>
                  <a:gd name="T36" fmla="*/ 1705 w 8530"/>
                  <a:gd name="T37" fmla="*/ 79 h 884"/>
                  <a:gd name="T38" fmla="*/ 1703 w 8530"/>
                  <a:gd name="T39" fmla="*/ 86 h 884"/>
                  <a:gd name="T40" fmla="*/ 1700 w 8530"/>
                  <a:gd name="T41" fmla="*/ 89 h 884"/>
                  <a:gd name="T42" fmla="*/ 1703 w 8530"/>
                  <a:gd name="T43" fmla="*/ 91 h 884"/>
                  <a:gd name="T44" fmla="*/ 1705 w 8530"/>
                  <a:gd name="T45" fmla="*/ 96 h 884"/>
                  <a:gd name="T46" fmla="*/ 1706 w 8530"/>
                  <a:gd name="T47" fmla="*/ 104 h 884"/>
                  <a:gd name="T48" fmla="*/ 1704 w 8530"/>
                  <a:gd name="T49" fmla="*/ 111 h 884"/>
                  <a:gd name="T50" fmla="*/ 1700 w 8530"/>
                  <a:gd name="T51" fmla="*/ 116 h 884"/>
                  <a:gd name="T52" fmla="*/ 1700 w 8530"/>
                  <a:gd name="T53" fmla="*/ 122 h 884"/>
                  <a:gd name="T54" fmla="*/ 1701 w 8530"/>
                  <a:gd name="T55" fmla="*/ 131 h 884"/>
                  <a:gd name="T56" fmla="*/ 1699 w 8530"/>
                  <a:gd name="T57" fmla="*/ 139 h 884"/>
                  <a:gd name="T58" fmla="*/ 1694 w 8530"/>
                  <a:gd name="T59" fmla="*/ 145 h 884"/>
                  <a:gd name="T60" fmla="*/ 1690 w 8530"/>
                  <a:gd name="T61" fmla="*/ 149 h 884"/>
                  <a:gd name="T62" fmla="*/ 1687 w 8530"/>
                  <a:gd name="T63" fmla="*/ 157 h 884"/>
                  <a:gd name="T64" fmla="*/ 1682 w 8530"/>
                  <a:gd name="T65" fmla="*/ 169 h 884"/>
                  <a:gd name="T66" fmla="*/ 1674 w 8530"/>
                  <a:gd name="T67" fmla="*/ 175 h 884"/>
                  <a:gd name="T68" fmla="*/ 1668 w 8530"/>
                  <a:gd name="T69" fmla="*/ 176 h 884"/>
                  <a:gd name="T70" fmla="*/ 1664 w 8530"/>
                  <a:gd name="T71" fmla="*/ 177 h 884"/>
                  <a:gd name="T72" fmla="*/ 0 w 8530"/>
                  <a:gd name="T73" fmla="*/ 176 h 88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8530"/>
                  <a:gd name="T112" fmla="*/ 0 h 884"/>
                  <a:gd name="T113" fmla="*/ 8530 w 8530"/>
                  <a:gd name="T114" fmla="*/ 884 h 88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8530" h="884">
                    <a:moveTo>
                      <a:pt x="0" y="0"/>
                    </a:moveTo>
                    <a:lnTo>
                      <a:pt x="8339" y="0"/>
                    </a:lnTo>
                    <a:lnTo>
                      <a:pt x="8343" y="0"/>
                    </a:lnTo>
                    <a:lnTo>
                      <a:pt x="8356" y="4"/>
                    </a:lnTo>
                    <a:lnTo>
                      <a:pt x="8368" y="4"/>
                    </a:lnTo>
                    <a:lnTo>
                      <a:pt x="8385" y="13"/>
                    </a:lnTo>
                    <a:lnTo>
                      <a:pt x="8406" y="20"/>
                    </a:lnTo>
                    <a:lnTo>
                      <a:pt x="8422" y="33"/>
                    </a:lnTo>
                    <a:lnTo>
                      <a:pt x="8439" y="49"/>
                    </a:lnTo>
                    <a:lnTo>
                      <a:pt x="8451" y="74"/>
                    </a:lnTo>
                    <a:lnTo>
                      <a:pt x="8460" y="103"/>
                    </a:lnTo>
                    <a:lnTo>
                      <a:pt x="8464" y="146"/>
                    </a:lnTo>
                    <a:lnTo>
                      <a:pt x="8464" y="149"/>
                    </a:lnTo>
                    <a:lnTo>
                      <a:pt x="8464" y="153"/>
                    </a:lnTo>
                    <a:lnTo>
                      <a:pt x="8469" y="157"/>
                    </a:lnTo>
                    <a:lnTo>
                      <a:pt x="8472" y="162"/>
                    </a:lnTo>
                    <a:lnTo>
                      <a:pt x="8480" y="166"/>
                    </a:lnTo>
                    <a:lnTo>
                      <a:pt x="8485" y="170"/>
                    </a:lnTo>
                    <a:lnTo>
                      <a:pt x="8489" y="178"/>
                    </a:lnTo>
                    <a:lnTo>
                      <a:pt x="8498" y="187"/>
                    </a:lnTo>
                    <a:lnTo>
                      <a:pt x="8501" y="203"/>
                    </a:lnTo>
                    <a:lnTo>
                      <a:pt x="8505" y="220"/>
                    </a:lnTo>
                    <a:lnTo>
                      <a:pt x="8505" y="232"/>
                    </a:lnTo>
                    <a:lnTo>
                      <a:pt x="8505" y="245"/>
                    </a:lnTo>
                    <a:lnTo>
                      <a:pt x="8505" y="257"/>
                    </a:lnTo>
                    <a:lnTo>
                      <a:pt x="8501" y="265"/>
                    </a:lnTo>
                    <a:lnTo>
                      <a:pt x="8501" y="274"/>
                    </a:lnTo>
                    <a:lnTo>
                      <a:pt x="8498" y="278"/>
                    </a:lnTo>
                    <a:lnTo>
                      <a:pt x="8493" y="286"/>
                    </a:lnTo>
                    <a:lnTo>
                      <a:pt x="8493" y="290"/>
                    </a:lnTo>
                    <a:lnTo>
                      <a:pt x="8489" y="290"/>
                    </a:lnTo>
                    <a:lnTo>
                      <a:pt x="8501" y="299"/>
                    </a:lnTo>
                    <a:lnTo>
                      <a:pt x="8510" y="311"/>
                    </a:lnTo>
                    <a:lnTo>
                      <a:pt x="8518" y="324"/>
                    </a:lnTo>
                    <a:lnTo>
                      <a:pt x="8523" y="340"/>
                    </a:lnTo>
                    <a:lnTo>
                      <a:pt x="8526" y="357"/>
                    </a:lnTo>
                    <a:lnTo>
                      <a:pt x="8526" y="377"/>
                    </a:lnTo>
                    <a:lnTo>
                      <a:pt x="8526" y="394"/>
                    </a:lnTo>
                    <a:lnTo>
                      <a:pt x="8523" y="415"/>
                    </a:lnTo>
                    <a:lnTo>
                      <a:pt x="8514" y="431"/>
                    </a:lnTo>
                    <a:lnTo>
                      <a:pt x="8501" y="444"/>
                    </a:lnTo>
                    <a:lnTo>
                      <a:pt x="8498" y="444"/>
                    </a:lnTo>
                    <a:lnTo>
                      <a:pt x="8501" y="444"/>
                    </a:lnTo>
                    <a:lnTo>
                      <a:pt x="8514" y="452"/>
                    </a:lnTo>
                    <a:lnTo>
                      <a:pt x="8523" y="465"/>
                    </a:lnTo>
                    <a:lnTo>
                      <a:pt x="8526" y="481"/>
                    </a:lnTo>
                    <a:lnTo>
                      <a:pt x="8530" y="498"/>
                    </a:lnTo>
                    <a:lnTo>
                      <a:pt x="8530" y="519"/>
                    </a:lnTo>
                    <a:lnTo>
                      <a:pt x="8526" y="539"/>
                    </a:lnTo>
                    <a:lnTo>
                      <a:pt x="8518" y="556"/>
                    </a:lnTo>
                    <a:lnTo>
                      <a:pt x="8510" y="573"/>
                    </a:lnTo>
                    <a:lnTo>
                      <a:pt x="8498" y="580"/>
                    </a:lnTo>
                    <a:lnTo>
                      <a:pt x="8489" y="589"/>
                    </a:lnTo>
                    <a:lnTo>
                      <a:pt x="8498" y="609"/>
                    </a:lnTo>
                    <a:lnTo>
                      <a:pt x="8501" y="631"/>
                    </a:lnTo>
                    <a:lnTo>
                      <a:pt x="8505" y="652"/>
                    </a:lnTo>
                    <a:lnTo>
                      <a:pt x="8501" y="672"/>
                    </a:lnTo>
                    <a:lnTo>
                      <a:pt x="8493" y="693"/>
                    </a:lnTo>
                    <a:lnTo>
                      <a:pt x="8485" y="714"/>
                    </a:lnTo>
                    <a:lnTo>
                      <a:pt x="8472" y="726"/>
                    </a:lnTo>
                    <a:lnTo>
                      <a:pt x="8464" y="739"/>
                    </a:lnTo>
                    <a:lnTo>
                      <a:pt x="8451" y="742"/>
                    </a:lnTo>
                    <a:lnTo>
                      <a:pt x="8444" y="742"/>
                    </a:lnTo>
                    <a:lnTo>
                      <a:pt x="8435" y="784"/>
                    </a:lnTo>
                    <a:lnTo>
                      <a:pt x="8426" y="818"/>
                    </a:lnTo>
                    <a:lnTo>
                      <a:pt x="8410" y="843"/>
                    </a:lnTo>
                    <a:lnTo>
                      <a:pt x="8393" y="859"/>
                    </a:lnTo>
                    <a:lnTo>
                      <a:pt x="8372" y="872"/>
                    </a:lnTo>
                    <a:lnTo>
                      <a:pt x="8356" y="879"/>
                    </a:lnTo>
                    <a:lnTo>
                      <a:pt x="8339" y="879"/>
                    </a:lnTo>
                    <a:lnTo>
                      <a:pt x="8327" y="884"/>
                    </a:lnTo>
                    <a:lnTo>
                      <a:pt x="8319" y="884"/>
                    </a:lnTo>
                    <a:lnTo>
                      <a:pt x="8314" y="879"/>
                    </a:lnTo>
                    <a:lnTo>
                      <a:pt x="0" y="879"/>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463" name="Freeform 367">
                <a:extLst>
                  <a:ext uri="{FF2B5EF4-FFF2-40B4-BE49-F238E27FC236}">
                    <a16:creationId xmlns:a16="http://schemas.microsoft.com/office/drawing/2014/main" id="{7954783F-EA7A-4F8E-87CF-4D7836EF0037}"/>
                  </a:ext>
                </a:extLst>
              </p:cNvPr>
              <p:cNvSpPr>
                <a:spLocks/>
              </p:cNvSpPr>
              <p:nvPr/>
            </p:nvSpPr>
            <p:spPr bwMode="auto">
              <a:xfrm>
                <a:off x="2520" y="1274"/>
                <a:ext cx="119" cy="194"/>
              </a:xfrm>
              <a:custGeom>
                <a:avLst/>
                <a:gdLst>
                  <a:gd name="T0" fmla="*/ 106 w 598"/>
                  <a:gd name="T1" fmla="*/ 2 h 971"/>
                  <a:gd name="T2" fmla="*/ 101 w 598"/>
                  <a:gd name="T3" fmla="*/ 1 h 971"/>
                  <a:gd name="T4" fmla="*/ 96 w 598"/>
                  <a:gd name="T5" fmla="*/ 0 h 971"/>
                  <a:gd name="T6" fmla="*/ 92 w 598"/>
                  <a:gd name="T7" fmla="*/ 0 h 971"/>
                  <a:gd name="T8" fmla="*/ 88 w 598"/>
                  <a:gd name="T9" fmla="*/ 1 h 971"/>
                  <a:gd name="T10" fmla="*/ 84 w 598"/>
                  <a:gd name="T11" fmla="*/ 2 h 971"/>
                  <a:gd name="T12" fmla="*/ 82 w 598"/>
                  <a:gd name="T13" fmla="*/ 3 h 971"/>
                  <a:gd name="T14" fmla="*/ 79 w 598"/>
                  <a:gd name="T15" fmla="*/ 4 h 971"/>
                  <a:gd name="T16" fmla="*/ 78 w 598"/>
                  <a:gd name="T17" fmla="*/ 5 h 971"/>
                  <a:gd name="T18" fmla="*/ 76 w 598"/>
                  <a:gd name="T19" fmla="*/ 6 h 971"/>
                  <a:gd name="T20" fmla="*/ 75 w 598"/>
                  <a:gd name="T21" fmla="*/ 7 h 971"/>
                  <a:gd name="T22" fmla="*/ 76 w 598"/>
                  <a:gd name="T23" fmla="*/ 12 h 971"/>
                  <a:gd name="T24" fmla="*/ 77 w 598"/>
                  <a:gd name="T25" fmla="*/ 16 h 971"/>
                  <a:gd name="T26" fmla="*/ 78 w 598"/>
                  <a:gd name="T27" fmla="*/ 21 h 971"/>
                  <a:gd name="T28" fmla="*/ 78 w 598"/>
                  <a:gd name="T29" fmla="*/ 26 h 971"/>
                  <a:gd name="T30" fmla="*/ 79 w 598"/>
                  <a:gd name="T31" fmla="*/ 32 h 971"/>
                  <a:gd name="T32" fmla="*/ 80 w 598"/>
                  <a:gd name="T33" fmla="*/ 37 h 971"/>
                  <a:gd name="T34" fmla="*/ 80 w 598"/>
                  <a:gd name="T35" fmla="*/ 43 h 971"/>
                  <a:gd name="T36" fmla="*/ 80 w 598"/>
                  <a:gd name="T37" fmla="*/ 47 h 971"/>
                  <a:gd name="T38" fmla="*/ 80 w 598"/>
                  <a:gd name="T39" fmla="*/ 52 h 971"/>
                  <a:gd name="T40" fmla="*/ 79 w 598"/>
                  <a:gd name="T41" fmla="*/ 57 h 971"/>
                  <a:gd name="T42" fmla="*/ 78 w 598"/>
                  <a:gd name="T43" fmla="*/ 66 h 971"/>
                  <a:gd name="T44" fmla="*/ 75 w 598"/>
                  <a:gd name="T45" fmla="*/ 78 h 971"/>
                  <a:gd name="T46" fmla="*/ 71 w 598"/>
                  <a:gd name="T47" fmla="*/ 91 h 971"/>
                  <a:gd name="T48" fmla="*/ 67 w 598"/>
                  <a:gd name="T49" fmla="*/ 104 h 971"/>
                  <a:gd name="T50" fmla="*/ 61 w 598"/>
                  <a:gd name="T51" fmla="*/ 118 h 971"/>
                  <a:gd name="T52" fmla="*/ 55 w 598"/>
                  <a:gd name="T53" fmla="*/ 133 h 971"/>
                  <a:gd name="T54" fmla="*/ 45 w 598"/>
                  <a:gd name="T55" fmla="*/ 147 h 971"/>
                  <a:gd name="T56" fmla="*/ 35 w 598"/>
                  <a:gd name="T57" fmla="*/ 161 h 971"/>
                  <a:gd name="T58" fmla="*/ 23 w 598"/>
                  <a:gd name="T59" fmla="*/ 174 h 971"/>
                  <a:gd name="T60" fmla="*/ 9 w 598"/>
                  <a:gd name="T61" fmla="*/ 187 h 971"/>
                  <a:gd name="T62" fmla="*/ 0 w 598"/>
                  <a:gd name="T63" fmla="*/ 194 h 971"/>
                  <a:gd name="T64" fmla="*/ 28 w 598"/>
                  <a:gd name="T65" fmla="*/ 187 h 971"/>
                  <a:gd name="T66" fmla="*/ 30 w 598"/>
                  <a:gd name="T67" fmla="*/ 186 h 971"/>
                  <a:gd name="T68" fmla="*/ 33 w 598"/>
                  <a:gd name="T69" fmla="*/ 184 h 971"/>
                  <a:gd name="T70" fmla="*/ 38 w 598"/>
                  <a:gd name="T71" fmla="*/ 181 h 971"/>
                  <a:gd name="T72" fmla="*/ 45 w 598"/>
                  <a:gd name="T73" fmla="*/ 177 h 971"/>
                  <a:gd name="T74" fmla="*/ 52 w 598"/>
                  <a:gd name="T75" fmla="*/ 171 h 971"/>
                  <a:gd name="T76" fmla="*/ 61 w 598"/>
                  <a:gd name="T77" fmla="*/ 163 h 971"/>
                  <a:gd name="T78" fmla="*/ 70 w 598"/>
                  <a:gd name="T79" fmla="*/ 155 h 971"/>
                  <a:gd name="T80" fmla="*/ 79 w 598"/>
                  <a:gd name="T81" fmla="*/ 144 h 971"/>
                  <a:gd name="T82" fmla="*/ 88 w 598"/>
                  <a:gd name="T83" fmla="*/ 133 h 971"/>
                  <a:gd name="T84" fmla="*/ 98 w 598"/>
                  <a:gd name="T85" fmla="*/ 119 h 971"/>
                  <a:gd name="T86" fmla="*/ 104 w 598"/>
                  <a:gd name="T87" fmla="*/ 107 h 971"/>
                  <a:gd name="T88" fmla="*/ 110 w 598"/>
                  <a:gd name="T89" fmla="*/ 93 h 971"/>
                  <a:gd name="T90" fmla="*/ 114 w 598"/>
                  <a:gd name="T91" fmla="*/ 78 h 971"/>
                  <a:gd name="T92" fmla="*/ 117 w 598"/>
                  <a:gd name="T93" fmla="*/ 63 h 971"/>
                  <a:gd name="T94" fmla="*/ 119 w 598"/>
                  <a:gd name="T95" fmla="*/ 48 h 971"/>
                  <a:gd name="T96" fmla="*/ 119 w 598"/>
                  <a:gd name="T97" fmla="*/ 35 h 971"/>
                  <a:gd name="T98" fmla="*/ 118 w 598"/>
                  <a:gd name="T99" fmla="*/ 22 h 971"/>
                  <a:gd name="T100" fmla="*/ 116 w 598"/>
                  <a:gd name="T101" fmla="*/ 13 h 971"/>
                  <a:gd name="T102" fmla="*/ 111 w 598"/>
                  <a:gd name="T103" fmla="*/ 5 h 971"/>
                  <a:gd name="T104" fmla="*/ 106 w 598"/>
                  <a:gd name="T105" fmla="*/ 2 h 97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98"/>
                  <a:gd name="T160" fmla="*/ 0 h 971"/>
                  <a:gd name="T161" fmla="*/ 598 w 598"/>
                  <a:gd name="T162" fmla="*/ 971 h 971"/>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98" h="971">
                    <a:moveTo>
                      <a:pt x="531" y="9"/>
                    </a:moveTo>
                    <a:lnTo>
                      <a:pt x="506" y="4"/>
                    </a:lnTo>
                    <a:lnTo>
                      <a:pt x="481" y="0"/>
                    </a:lnTo>
                    <a:lnTo>
                      <a:pt x="461" y="0"/>
                    </a:lnTo>
                    <a:lnTo>
                      <a:pt x="440" y="4"/>
                    </a:lnTo>
                    <a:lnTo>
                      <a:pt x="423" y="9"/>
                    </a:lnTo>
                    <a:lnTo>
                      <a:pt x="411" y="13"/>
                    </a:lnTo>
                    <a:lnTo>
                      <a:pt x="398" y="22"/>
                    </a:lnTo>
                    <a:lnTo>
                      <a:pt x="390" y="25"/>
                    </a:lnTo>
                    <a:lnTo>
                      <a:pt x="382" y="29"/>
                    </a:lnTo>
                    <a:lnTo>
                      <a:pt x="378" y="34"/>
                    </a:lnTo>
                    <a:lnTo>
                      <a:pt x="382" y="58"/>
                    </a:lnTo>
                    <a:lnTo>
                      <a:pt x="386" y="79"/>
                    </a:lnTo>
                    <a:lnTo>
                      <a:pt x="390" y="105"/>
                    </a:lnTo>
                    <a:lnTo>
                      <a:pt x="394" y="130"/>
                    </a:lnTo>
                    <a:lnTo>
                      <a:pt x="398" y="159"/>
                    </a:lnTo>
                    <a:lnTo>
                      <a:pt x="403" y="183"/>
                    </a:lnTo>
                    <a:lnTo>
                      <a:pt x="403" y="213"/>
                    </a:lnTo>
                    <a:lnTo>
                      <a:pt x="403" y="237"/>
                    </a:lnTo>
                    <a:lnTo>
                      <a:pt x="403" y="262"/>
                    </a:lnTo>
                    <a:lnTo>
                      <a:pt x="398" y="287"/>
                    </a:lnTo>
                    <a:lnTo>
                      <a:pt x="390" y="332"/>
                    </a:lnTo>
                    <a:lnTo>
                      <a:pt x="378" y="391"/>
                    </a:lnTo>
                    <a:lnTo>
                      <a:pt x="357" y="453"/>
                    </a:lnTo>
                    <a:lnTo>
                      <a:pt x="336" y="519"/>
                    </a:lnTo>
                    <a:lnTo>
                      <a:pt x="306" y="590"/>
                    </a:lnTo>
                    <a:lnTo>
                      <a:pt x="274" y="665"/>
                    </a:lnTo>
                    <a:lnTo>
                      <a:pt x="228" y="735"/>
                    </a:lnTo>
                    <a:lnTo>
                      <a:pt x="178" y="806"/>
                    </a:lnTo>
                    <a:lnTo>
                      <a:pt x="117" y="872"/>
                    </a:lnTo>
                    <a:lnTo>
                      <a:pt x="45" y="934"/>
                    </a:lnTo>
                    <a:lnTo>
                      <a:pt x="0" y="971"/>
                    </a:lnTo>
                    <a:lnTo>
                      <a:pt x="141" y="934"/>
                    </a:lnTo>
                    <a:lnTo>
                      <a:pt x="149" y="930"/>
                    </a:lnTo>
                    <a:lnTo>
                      <a:pt x="166" y="922"/>
                    </a:lnTo>
                    <a:lnTo>
                      <a:pt x="191" y="905"/>
                    </a:lnTo>
                    <a:lnTo>
                      <a:pt x="224" y="885"/>
                    </a:lnTo>
                    <a:lnTo>
                      <a:pt x="261" y="856"/>
                    </a:lnTo>
                    <a:lnTo>
                      <a:pt x="306" y="818"/>
                    </a:lnTo>
                    <a:lnTo>
                      <a:pt x="353" y="777"/>
                    </a:lnTo>
                    <a:lnTo>
                      <a:pt x="398" y="723"/>
                    </a:lnTo>
                    <a:lnTo>
                      <a:pt x="444" y="665"/>
                    </a:lnTo>
                    <a:lnTo>
                      <a:pt x="490" y="598"/>
                    </a:lnTo>
                    <a:lnTo>
                      <a:pt x="522" y="536"/>
                    </a:lnTo>
                    <a:lnTo>
                      <a:pt x="551" y="465"/>
                    </a:lnTo>
                    <a:lnTo>
                      <a:pt x="573" y="391"/>
                    </a:lnTo>
                    <a:lnTo>
                      <a:pt x="589" y="316"/>
                    </a:lnTo>
                    <a:lnTo>
                      <a:pt x="598" y="241"/>
                    </a:lnTo>
                    <a:lnTo>
                      <a:pt x="598" y="175"/>
                    </a:lnTo>
                    <a:lnTo>
                      <a:pt x="594" y="112"/>
                    </a:lnTo>
                    <a:lnTo>
                      <a:pt x="581" y="63"/>
                    </a:lnTo>
                    <a:lnTo>
                      <a:pt x="560" y="25"/>
                    </a:lnTo>
                    <a:lnTo>
                      <a:pt x="531" y="9"/>
                    </a:lnTo>
                    <a:close/>
                  </a:path>
                </a:pathLst>
              </a:custGeom>
              <a:solidFill>
                <a:srgbClr val="C9237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464" name="Freeform 368">
                <a:extLst>
                  <a:ext uri="{FF2B5EF4-FFF2-40B4-BE49-F238E27FC236}">
                    <a16:creationId xmlns:a16="http://schemas.microsoft.com/office/drawing/2014/main" id="{58019D8F-6029-44EA-BA65-CE57A6C65766}"/>
                  </a:ext>
                </a:extLst>
              </p:cNvPr>
              <p:cNvSpPr>
                <a:spLocks/>
              </p:cNvSpPr>
              <p:nvPr/>
            </p:nvSpPr>
            <p:spPr bwMode="auto">
              <a:xfrm>
                <a:off x="2388" y="1264"/>
                <a:ext cx="212" cy="204"/>
              </a:xfrm>
              <a:custGeom>
                <a:avLst/>
                <a:gdLst>
                  <a:gd name="T0" fmla="*/ 211 w 1064"/>
                  <a:gd name="T1" fmla="*/ 67 h 1021"/>
                  <a:gd name="T2" fmla="*/ 212 w 1064"/>
                  <a:gd name="T3" fmla="*/ 62 h 1021"/>
                  <a:gd name="T4" fmla="*/ 212 w 1064"/>
                  <a:gd name="T5" fmla="*/ 57 h 1021"/>
                  <a:gd name="T6" fmla="*/ 212 w 1064"/>
                  <a:gd name="T7" fmla="*/ 53 h 1021"/>
                  <a:gd name="T8" fmla="*/ 212 w 1064"/>
                  <a:gd name="T9" fmla="*/ 47 h 1021"/>
                  <a:gd name="T10" fmla="*/ 211 w 1064"/>
                  <a:gd name="T11" fmla="*/ 42 h 1021"/>
                  <a:gd name="T12" fmla="*/ 210 w 1064"/>
                  <a:gd name="T13" fmla="*/ 36 h 1021"/>
                  <a:gd name="T14" fmla="*/ 209 w 1064"/>
                  <a:gd name="T15" fmla="*/ 31 h 1021"/>
                  <a:gd name="T16" fmla="*/ 209 w 1064"/>
                  <a:gd name="T17" fmla="*/ 26 h 1021"/>
                  <a:gd name="T18" fmla="*/ 208 w 1064"/>
                  <a:gd name="T19" fmla="*/ 22 h 1021"/>
                  <a:gd name="T20" fmla="*/ 207 w 1064"/>
                  <a:gd name="T21" fmla="*/ 17 h 1021"/>
                  <a:gd name="T22" fmla="*/ 206 w 1064"/>
                  <a:gd name="T23" fmla="*/ 17 h 1021"/>
                  <a:gd name="T24" fmla="*/ 206 w 1064"/>
                  <a:gd name="T25" fmla="*/ 18 h 1021"/>
                  <a:gd name="T26" fmla="*/ 205 w 1064"/>
                  <a:gd name="T27" fmla="*/ 17 h 1021"/>
                  <a:gd name="T28" fmla="*/ 205 w 1064"/>
                  <a:gd name="T29" fmla="*/ 16 h 1021"/>
                  <a:gd name="T30" fmla="*/ 203 w 1064"/>
                  <a:gd name="T31" fmla="*/ 13 h 1021"/>
                  <a:gd name="T32" fmla="*/ 201 w 1064"/>
                  <a:gd name="T33" fmla="*/ 10 h 1021"/>
                  <a:gd name="T34" fmla="*/ 199 w 1064"/>
                  <a:gd name="T35" fmla="*/ 8 h 1021"/>
                  <a:gd name="T36" fmla="*/ 194 w 1064"/>
                  <a:gd name="T37" fmla="*/ 4 h 1021"/>
                  <a:gd name="T38" fmla="*/ 189 w 1064"/>
                  <a:gd name="T39" fmla="*/ 2 h 1021"/>
                  <a:gd name="T40" fmla="*/ 184 w 1064"/>
                  <a:gd name="T41" fmla="*/ 0 h 1021"/>
                  <a:gd name="T42" fmla="*/ 176 w 1064"/>
                  <a:gd name="T43" fmla="*/ 0 h 1021"/>
                  <a:gd name="T44" fmla="*/ 167 w 1064"/>
                  <a:gd name="T45" fmla="*/ 0 h 1021"/>
                  <a:gd name="T46" fmla="*/ 158 w 1064"/>
                  <a:gd name="T47" fmla="*/ 4 h 1021"/>
                  <a:gd name="T48" fmla="*/ 152 w 1064"/>
                  <a:gd name="T49" fmla="*/ 12 h 1021"/>
                  <a:gd name="T50" fmla="*/ 148 w 1064"/>
                  <a:gd name="T51" fmla="*/ 22 h 1021"/>
                  <a:gd name="T52" fmla="*/ 146 w 1064"/>
                  <a:gd name="T53" fmla="*/ 35 h 1021"/>
                  <a:gd name="T54" fmla="*/ 145 w 1064"/>
                  <a:gd name="T55" fmla="*/ 51 h 1021"/>
                  <a:gd name="T56" fmla="*/ 144 w 1064"/>
                  <a:gd name="T57" fmla="*/ 67 h 1021"/>
                  <a:gd name="T58" fmla="*/ 144 w 1064"/>
                  <a:gd name="T59" fmla="*/ 85 h 1021"/>
                  <a:gd name="T60" fmla="*/ 142 w 1064"/>
                  <a:gd name="T61" fmla="*/ 102 h 1021"/>
                  <a:gd name="T62" fmla="*/ 141 w 1064"/>
                  <a:gd name="T63" fmla="*/ 119 h 1021"/>
                  <a:gd name="T64" fmla="*/ 137 w 1064"/>
                  <a:gd name="T65" fmla="*/ 136 h 1021"/>
                  <a:gd name="T66" fmla="*/ 131 w 1064"/>
                  <a:gd name="T67" fmla="*/ 150 h 1021"/>
                  <a:gd name="T68" fmla="*/ 123 w 1064"/>
                  <a:gd name="T69" fmla="*/ 163 h 1021"/>
                  <a:gd name="T70" fmla="*/ 114 w 1064"/>
                  <a:gd name="T71" fmla="*/ 173 h 1021"/>
                  <a:gd name="T72" fmla="*/ 104 w 1064"/>
                  <a:gd name="T73" fmla="*/ 181 h 1021"/>
                  <a:gd name="T74" fmla="*/ 94 w 1064"/>
                  <a:gd name="T75" fmla="*/ 187 h 1021"/>
                  <a:gd name="T76" fmla="*/ 84 w 1064"/>
                  <a:gd name="T77" fmla="*/ 192 h 1021"/>
                  <a:gd name="T78" fmla="*/ 74 w 1064"/>
                  <a:gd name="T79" fmla="*/ 195 h 1021"/>
                  <a:gd name="T80" fmla="*/ 65 w 1064"/>
                  <a:gd name="T81" fmla="*/ 197 h 1021"/>
                  <a:gd name="T82" fmla="*/ 56 w 1064"/>
                  <a:gd name="T83" fmla="*/ 198 h 1021"/>
                  <a:gd name="T84" fmla="*/ 50 w 1064"/>
                  <a:gd name="T85" fmla="*/ 198 h 1021"/>
                  <a:gd name="T86" fmla="*/ 0 w 1064"/>
                  <a:gd name="T87" fmla="*/ 203 h 1021"/>
                  <a:gd name="T88" fmla="*/ 126 w 1064"/>
                  <a:gd name="T89" fmla="*/ 204 h 1021"/>
                  <a:gd name="T90" fmla="*/ 141 w 1064"/>
                  <a:gd name="T91" fmla="*/ 197 h 1021"/>
                  <a:gd name="T92" fmla="*/ 155 w 1064"/>
                  <a:gd name="T93" fmla="*/ 184 h 1021"/>
                  <a:gd name="T94" fmla="*/ 167 w 1064"/>
                  <a:gd name="T95" fmla="*/ 171 h 1021"/>
                  <a:gd name="T96" fmla="*/ 177 w 1064"/>
                  <a:gd name="T97" fmla="*/ 157 h 1021"/>
                  <a:gd name="T98" fmla="*/ 186 w 1064"/>
                  <a:gd name="T99" fmla="*/ 143 h 1021"/>
                  <a:gd name="T100" fmla="*/ 193 w 1064"/>
                  <a:gd name="T101" fmla="*/ 128 h 1021"/>
                  <a:gd name="T102" fmla="*/ 199 w 1064"/>
                  <a:gd name="T103" fmla="*/ 114 h 1021"/>
                  <a:gd name="T104" fmla="*/ 203 w 1064"/>
                  <a:gd name="T105" fmla="*/ 101 h 1021"/>
                  <a:gd name="T106" fmla="*/ 207 w 1064"/>
                  <a:gd name="T107" fmla="*/ 88 h 1021"/>
                  <a:gd name="T108" fmla="*/ 209 w 1064"/>
                  <a:gd name="T109" fmla="*/ 76 h 1021"/>
                  <a:gd name="T110" fmla="*/ 211 w 1064"/>
                  <a:gd name="T111" fmla="*/ 67 h 102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64"/>
                  <a:gd name="T169" fmla="*/ 0 h 1021"/>
                  <a:gd name="T170" fmla="*/ 1064 w 1064"/>
                  <a:gd name="T171" fmla="*/ 1021 h 102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64" h="1021">
                    <a:moveTo>
                      <a:pt x="1059" y="337"/>
                    </a:moveTo>
                    <a:lnTo>
                      <a:pt x="1064" y="312"/>
                    </a:lnTo>
                    <a:lnTo>
                      <a:pt x="1064" y="287"/>
                    </a:lnTo>
                    <a:lnTo>
                      <a:pt x="1064" y="263"/>
                    </a:lnTo>
                    <a:lnTo>
                      <a:pt x="1064" y="233"/>
                    </a:lnTo>
                    <a:lnTo>
                      <a:pt x="1059" y="209"/>
                    </a:lnTo>
                    <a:lnTo>
                      <a:pt x="1055" y="180"/>
                    </a:lnTo>
                    <a:lnTo>
                      <a:pt x="1051" y="155"/>
                    </a:lnTo>
                    <a:lnTo>
                      <a:pt x="1047" y="129"/>
                    </a:lnTo>
                    <a:lnTo>
                      <a:pt x="1043" y="108"/>
                    </a:lnTo>
                    <a:lnTo>
                      <a:pt x="1039" y="84"/>
                    </a:lnTo>
                    <a:lnTo>
                      <a:pt x="1034" y="84"/>
                    </a:lnTo>
                    <a:lnTo>
                      <a:pt x="1034" y="88"/>
                    </a:lnTo>
                    <a:lnTo>
                      <a:pt x="1030" y="84"/>
                    </a:lnTo>
                    <a:lnTo>
                      <a:pt x="1030" y="79"/>
                    </a:lnTo>
                    <a:lnTo>
                      <a:pt x="1021" y="67"/>
                    </a:lnTo>
                    <a:lnTo>
                      <a:pt x="1010" y="50"/>
                    </a:lnTo>
                    <a:lnTo>
                      <a:pt x="997" y="38"/>
                    </a:lnTo>
                    <a:lnTo>
                      <a:pt x="976" y="21"/>
                    </a:lnTo>
                    <a:lnTo>
                      <a:pt x="951" y="9"/>
                    </a:lnTo>
                    <a:lnTo>
                      <a:pt x="922" y="0"/>
                    </a:lnTo>
                    <a:lnTo>
                      <a:pt x="885" y="0"/>
                    </a:lnTo>
                    <a:lnTo>
                      <a:pt x="839" y="0"/>
                    </a:lnTo>
                    <a:lnTo>
                      <a:pt x="794" y="21"/>
                    </a:lnTo>
                    <a:lnTo>
                      <a:pt x="765" y="59"/>
                    </a:lnTo>
                    <a:lnTo>
                      <a:pt x="744" y="108"/>
                    </a:lnTo>
                    <a:lnTo>
                      <a:pt x="731" y="175"/>
                    </a:lnTo>
                    <a:lnTo>
                      <a:pt x="727" y="254"/>
                    </a:lnTo>
                    <a:lnTo>
                      <a:pt x="724" y="337"/>
                    </a:lnTo>
                    <a:lnTo>
                      <a:pt x="724" y="424"/>
                    </a:lnTo>
                    <a:lnTo>
                      <a:pt x="715" y="511"/>
                    </a:lnTo>
                    <a:lnTo>
                      <a:pt x="706" y="598"/>
                    </a:lnTo>
                    <a:lnTo>
                      <a:pt x="686" y="681"/>
                    </a:lnTo>
                    <a:lnTo>
                      <a:pt x="657" y="751"/>
                    </a:lnTo>
                    <a:lnTo>
                      <a:pt x="619" y="814"/>
                    </a:lnTo>
                    <a:lnTo>
                      <a:pt x="574" y="864"/>
                    </a:lnTo>
                    <a:lnTo>
                      <a:pt x="524" y="906"/>
                    </a:lnTo>
                    <a:lnTo>
                      <a:pt x="470" y="935"/>
                    </a:lnTo>
                    <a:lnTo>
                      <a:pt x="420" y="960"/>
                    </a:lnTo>
                    <a:lnTo>
                      <a:pt x="371" y="976"/>
                    </a:lnTo>
                    <a:lnTo>
                      <a:pt x="324" y="984"/>
                    </a:lnTo>
                    <a:lnTo>
                      <a:pt x="283" y="989"/>
                    </a:lnTo>
                    <a:lnTo>
                      <a:pt x="250" y="992"/>
                    </a:lnTo>
                    <a:lnTo>
                      <a:pt x="0" y="1014"/>
                    </a:lnTo>
                    <a:lnTo>
                      <a:pt x="632" y="1021"/>
                    </a:lnTo>
                    <a:lnTo>
                      <a:pt x="706" y="984"/>
                    </a:lnTo>
                    <a:lnTo>
                      <a:pt x="778" y="922"/>
                    </a:lnTo>
                    <a:lnTo>
                      <a:pt x="839" y="856"/>
                    </a:lnTo>
                    <a:lnTo>
                      <a:pt x="889" y="785"/>
                    </a:lnTo>
                    <a:lnTo>
                      <a:pt x="935" y="715"/>
                    </a:lnTo>
                    <a:lnTo>
                      <a:pt x="967" y="640"/>
                    </a:lnTo>
                    <a:lnTo>
                      <a:pt x="997" y="569"/>
                    </a:lnTo>
                    <a:lnTo>
                      <a:pt x="1018" y="503"/>
                    </a:lnTo>
                    <a:lnTo>
                      <a:pt x="1039" y="441"/>
                    </a:lnTo>
                    <a:lnTo>
                      <a:pt x="1051" y="382"/>
                    </a:lnTo>
                    <a:lnTo>
                      <a:pt x="1059" y="337"/>
                    </a:lnTo>
                    <a:close/>
                  </a:path>
                </a:pathLst>
              </a:custGeom>
              <a:solidFill>
                <a:srgbClr val="E58C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465" name="Freeform 369">
                <a:extLst>
                  <a:ext uri="{FF2B5EF4-FFF2-40B4-BE49-F238E27FC236}">
                    <a16:creationId xmlns:a16="http://schemas.microsoft.com/office/drawing/2014/main" id="{3E7FED96-CB39-46B9-BD1F-EF31CB7CBF92}"/>
                  </a:ext>
                </a:extLst>
              </p:cNvPr>
              <p:cNvSpPr>
                <a:spLocks/>
              </p:cNvSpPr>
              <p:nvPr/>
            </p:nvSpPr>
            <p:spPr bwMode="auto">
              <a:xfrm>
                <a:off x="2595" y="1275"/>
                <a:ext cx="44" cy="131"/>
              </a:xfrm>
              <a:custGeom>
                <a:avLst/>
                <a:gdLst>
                  <a:gd name="T0" fmla="*/ 31 w 220"/>
                  <a:gd name="T1" fmla="*/ 2 h 656"/>
                  <a:gd name="T2" fmla="*/ 26 w 220"/>
                  <a:gd name="T3" fmla="*/ 0 h 656"/>
                  <a:gd name="T4" fmla="*/ 21 w 220"/>
                  <a:gd name="T5" fmla="*/ 0 h 656"/>
                  <a:gd name="T6" fmla="*/ 17 w 220"/>
                  <a:gd name="T7" fmla="*/ 0 h 656"/>
                  <a:gd name="T8" fmla="*/ 13 w 220"/>
                  <a:gd name="T9" fmla="*/ 0 h 656"/>
                  <a:gd name="T10" fmla="*/ 10 w 220"/>
                  <a:gd name="T11" fmla="*/ 1 h 656"/>
                  <a:gd name="T12" fmla="*/ 7 w 220"/>
                  <a:gd name="T13" fmla="*/ 3 h 656"/>
                  <a:gd name="T14" fmla="*/ 4 w 220"/>
                  <a:gd name="T15" fmla="*/ 4 h 656"/>
                  <a:gd name="T16" fmla="*/ 2 w 220"/>
                  <a:gd name="T17" fmla="*/ 5 h 656"/>
                  <a:gd name="T18" fmla="*/ 1 w 220"/>
                  <a:gd name="T19" fmla="*/ 6 h 656"/>
                  <a:gd name="T20" fmla="*/ 0 w 220"/>
                  <a:gd name="T21" fmla="*/ 7 h 656"/>
                  <a:gd name="T22" fmla="*/ 0 w 220"/>
                  <a:gd name="T23" fmla="*/ 8 h 656"/>
                  <a:gd name="T24" fmla="*/ 0 w 220"/>
                  <a:gd name="T25" fmla="*/ 8 h 656"/>
                  <a:gd name="T26" fmla="*/ 1 w 220"/>
                  <a:gd name="T27" fmla="*/ 9 h 656"/>
                  <a:gd name="T28" fmla="*/ 1 w 220"/>
                  <a:gd name="T29" fmla="*/ 10 h 656"/>
                  <a:gd name="T30" fmla="*/ 1 w 220"/>
                  <a:gd name="T31" fmla="*/ 11 h 656"/>
                  <a:gd name="T32" fmla="*/ 1 w 220"/>
                  <a:gd name="T33" fmla="*/ 12 h 656"/>
                  <a:gd name="T34" fmla="*/ 1 w 220"/>
                  <a:gd name="T35" fmla="*/ 13 h 656"/>
                  <a:gd name="T36" fmla="*/ 2 w 220"/>
                  <a:gd name="T37" fmla="*/ 13 h 656"/>
                  <a:gd name="T38" fmla="*/ 2 w 220"/>
                  <a:gd name="T39" fmla="*/ 13 h 656"/>
                  <a:gd name="T40" fmla="*/ 3 w 220"/>
                  <a:gd name="T41" fmla="*/ 13 h 656"/>
                  <a:gd name="T42" fmla="*/ 5 w 220"/>
                  <a:gd name="T43" fmla="*/ 13 h 656"/>
                  <a:gd name="T44" fmla="*/ 7 w 220"/>
                  <a:gd name="T45" fmla="*/ 13 h 656"/>
                  <a:gd name="T46" fmla="*/ 8 w 220"/>
                  <a:gd name="T47" fmla="*/ 13 h 656"/>
                  <a:gd name="T48" fmla="*/ 11 w 220"/>
                  <a:gd name="T49" fmla="*/ 12 h 656"/>
                  <a:gd name="T50" fmla="*/ 12 w 220"/>
                  <a:gd name="T51" fmla="*/ 12 h 656"/>
                  <a:gd name="T52" fmla="*/ 15 w 220"/>
                  <a:gd name="T53" fmla="*/ 13 h 656"/>
                  <a:gd name="T54" fmla="*/ 17 w 220"/>
                  <a:gd name="T55" fmla="*/ 13 h 656"/>
                  <a:gd name="T56" fmla="*/ 20 w 220"/>
                  <a:gd name="T57" fmla="*/ 13 h 656"/>
                  <a:gd name="T58" fmla="*/ 22 w 220"/>
                  <a:gd name="T59" fmla="*/ 13 h 656"/>
                  <a:gd name="T60" fmla="*/ 28 w 220"/>
                  <a:gd name="T61" fmla="*/ 18 h 656"/>
                  <a:gd name="T62" fmla="*/ 32 w 220"/>
                  <a:gd name="T63" fmla="*/ 24 h 656"/>
                  <a:gd name="T64" fmla="*/ 35 w 220"/>
                  <a:gd name="T65" fmla="*/ 34 h 656"/>
                  <a:gd name="T66" fmla="*/ 36 w 220"/>
                  <a:gd name="T67" fmla="*/ 47 h 656"/>
                  <a:gd name="T68" fmla="*/ 36 w 220"/>
                  <a:gd name="T69" fmla="*/ 60 h 656"/>
                  <a:gd name="T70" fmla="*/ 34 w 220"/>
                  <a:gd name="T71" fmla="*/ 75 h 656"/>
                  <a:gd name="T72" fmla="*/ 31 w 220"/>
                  <a:gd name="T73" fmla="*/ 90 h 656"/>
                  <a:gd name="T74" fmla="*/ 26 w 220"/>
                  <a:gd name="T75" fmla="*/ 105 h 656"/>
                  <a:gd name="T76" fmla="*/ 22 w 220"/>
                  <a:gd name="T77" fmla="*/ 119 h 656"/>
                  <a:gd name="T78" fmla="*/ 15 w 220"/>
                  <a:gd name="T79" fmla="*/ 131 h 656"/>
                  <a:gd name="T80" fmla="*/ 16 w 220"/>
                  <a:gd name="T81" fmla="*/ 130 h 656"/>
                  <a:gd name="T82" fmla="*/ 17 w 220"/>
                  <a:gd name="T83" fmla="*/ 129 h 656"/>
                  <a:gd name="T84" fmla="*/ 17 w 220"/>
                  <a:gd name="T85" fmla="*/ 128 h 656"/>
                  <a:gd name="T86" fmla="*/ 17 w 220"/>
                  <a:gd name="T87" fmla="*/ 127 h 656"/>
                  <a:gd name="T88" fmla="*/ 18 w 220"/>
                  <a:gd name="T89" fmla="*/ 125 h 656"/>
                  <a:gd name="T90" fmla="*/ 19 w 220"/>
                  <a:gd name="T91" fmla="*/ 124 h 656"/>
                  <a:gd name="T92" fmla="*/ 20 w 220"/>
                  <a:gd name="T93" fmla="*/ 124 h 656"/>
                  <a:gd name="T94" fmla="*/ 21 w 220"/>
                  <a:gd name="T95" fmla="*/ 122 h 656"/>
                  <a:gd name="T96" fmla="*/ 22 w 220"/>
                  <a:gd name="T97" fmla="*/ 121 h 656"/>
                  <a:gd name="T98" fmla="*/ 22 w 220"/>
                  <a:gd name="T99" fmla="*/ 119 h 656"/>
                  <a:gd name="T100" fmla="*/ 29 w 220"/>
                  <a:gd name="T101" fmla="*/ 107 h 656"/>
                  <a:gd name="T102" fmla="*/ 35 w 220"/>
                  <a:gd name="T103" fmla="*/ 93 h 656"/>
                  <a:gd name="T104" fmla="*/ 39 w 220"/>
                  <a:gd name="T105" fmla="*/ 78 h 656"/>
                  <a:gd name="T106" fmla="*/ 42 w 220"/>
                  <a:gd name="T107" fmla="*/ 63 h 656"/>
                  <a:gd name="T108" fmla="*/ 44 w 220"/>
                  <a:gd name="T109" fmla="*/ 48 h 656"/>
                  <a:gd name="T110" fmla="*/ 44 w 220"/>
                  <a:gd name="T111" fmla="*/ 34 h 656"/>
                  <a:gd name="T112" fmla="*/ 43 w 220"/>
                  <a:gd name="T113" fmla="*/ 23 h 656"/>
                  <a:gd name="T114" fmla="*/ 41 w 220"/>
                  <a:gd name="T115" fmla="*/ 13 h 656"/>
                  <a:gd name="T116" fmla="*/ 36 w 220"/>
                  <a:gd name="T117" fmla="*/ 5 h 656"/>
                  <a:gd name="T118" fmla="*/ 31 w 220"/>
                  <a:gd name="T119" fmla="*/ 2 h 65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20"/>
                  <a:gd name="T181" fmla="*/ 0 h 656"/>
                  <a:gd name="T182" fmla="*/ 220 w 220"/>
                  <a:gd name="T183" fmla="*/ 656 h 65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20" h="656">
                    <a:moveTo>
                      <a:pt x="153" y="9"/>
                    </a:moveTo>
                    <a:lnTo>
                      <a:pt x="128" y="0"/>
                    </a:lnTo>
                    <a:lnTo>
                      <a:pt x="103" y="0"/>
                    </a:lnTo>
                    <a:lnTo>
                      <a:pt x="83" y="0"/>
                    </a:lnTo>
                    <a:lnTo>
                      <a:pt x="66" y="0"/>
                    </a:lnTo>
                    <a:lnTo>
                      <a:pt x="49" y="5"/>
                    </a:lnTo>
                    <a:lnTo>
                      <a:pt x="33" y="13"/>
                    </a:lnTo>
                    <a:lnTo>
                      <a:pt x="20" y="18"/>
                    </a:lnTo>
                    <a:lnTo>
                      <a:pt x="12" y="25"/>
                    </a:lnTo>
                    <a:lnTo>
                      <a:pt x="4" y="30"/>
                    </a:lnTo>
                    <a:lnTo>
                      <a:pt x="0" y="34"/>
                    </a:lnTo>
                    <a:lnTo>
                      <a:pt x="0" y="38"/>
                    </a:lnTo>
                    <a:lnTo>
                      <a:pt x="0" y="42"/>
                    </a:lnTo>
                    <a:lnTo>
                      <a:pt x="4" y="47"/>
                    </a:lnTo>
                    <a:lnTo>
                      <a:pt x="4" y="50"/>
                    </a:lnTo>
                    <a:lnTo>
                      <a:pt x="4" y="54"/>
                    </a:lnTo>
                    <a:lnTo>
                      <a:pt x="4" y="59"/>
                    </a:lnTo>
                    <a:lnTo>
                      <a:pt x="4" y="63"/>
                    </a:lnTo>
                    <a:lnTo>
                      <a:pt x="8" y="63"/>
                    </a:lnTo>
                    <a:lnTo>
                      <a:pt x="8" y="67"/>
                    </a:lnTo>
                    <a:lnTo>
                      <a:pt x="16" y="67"/>
                    </a:lnTo>
                    <a:lnTo>
                      <a:pt x="25" y="63"/>
                    </a:lnTo>
                    <a:lnTo>
                      <a:pt x="33" y="63"/>
                    </a:lnTo>
                    <a:lnTo>
                      <a:pt x="41" y="63"/>
                    </a:lnTo>
                    <a:lnTo>
                      <a:pt x="54" y="59"/>
                    </a:lnTo>
                    <a:lnTo>
                      <a:pt x="62" y="59"/>
                    </a:lnTo>
                    <a:lnTo>
                      <a:pt x="74" y="63"/>
                    </a:lnTo>
                    <a:lnTo>
                      <a:pt x="87" y="63"/>
                    </a:lnTo>
                    <a:lnTo>
                      <a:pt x="99" y="67"/>
                    </a:lnTo>
                    <a:lnTo>
                      <a:pt x="112" y="67"/>
                    </a:lnTo>
                    <a:lnTo>
                      <a:pt x="141" y="88"/>
                    </a:lnTo>
                    <a:lnTo>
                      <a:pt x="162" y="121"/>
                    </a:lnTo>
                    <a:lnTo>
                      <a:pt x="173" y="171"/>
                    </a:lnTo>
                    <a:lnTo>
                      <a:pt x="182" y="233"/>
                    </a:lnTo>
                    <a:lnTo>
                      <a:pt x="178" y="299"/>
                    </a:lnTo>
                    <a:lnTo>
                      <a:pt x="170" y="374"/>
                    </a:lnTo>
                    <a:lnTo>
                      <a:pt x="153" y="449"/>
                    </a:lnTo>
                    <a:lnTo>
                      <a:pt x="132" y="524"/>
                    </a:lnTo>
                    <a:lnTo>
                      <a:pt x="108" y="594"/>
                    </a:lnTo>
                    <a:lnTo>
                      <a:pt x="74" y="656"/>
                    </a:lnTo>
                    <a:lnTo>
                      <a:pt x="79" y="652"/>
                    </a:lnTo>
                    <a:lnTo>
                      <a:pt x="83" y="648"/>
                    </a:lnTo>
                    <a:lnTo>
                      <a:pt x="83" y="640"/>
                    </a:lnTo>
                    <a:lnTo>
                      <a:pt x="87" y="636"/>
                    </a:lnTo>
                    <a:lnTo>
                      <a:pt x="90" y="627"/>
                    </a:lnTo>
                    <a:lnTo>
                      <a:pt x="95" y="623"/>
                    </a:lnTo>
                    <a:lnTo>
                      <a:pt x="99" y="619"/>
                    </a:lnTo>
                    <a:lnTo>
                      <a:pt x="103" y="611"/>
                    </a:lnTo>
                    <a:lnTo>
                      <a:pt x="108" y="607"/>
                    </a:lnTo>
                    <a:lnTo>
                      <a:pt x="112" y="598"/>
                    </a:lnTo>
                    <a:lnTo>
                      <a:pt x="144" y="536"/>
                    </a:lnTo>
                    <a:lnTo>
                      <a:pt x="173" y="465"/>
                    </a:lnTo>
                    <a:lnTo>
                      <a:pt x="195" y="391"/>
                    </a:lnTo>
                    <a:lnTo>
                      <a:pt x="211" y="317"/>
                    </a:lnTo>
                    <a:lnTo>
                      <a:pt x="220" y="241"/>
                    </a:lnTo>
                    <a:lnTo>
                      <a:pt x="220" y="171"/>
                    </a:lnTo>
                    <a:lnTo>
                      <a:pt x="216" y="113"/>
                    </a:lnTo>
                    <a:lnTo>
                      <a:pt x="203" y="63"/>
                    </a:lnTo>
                    <a:lnTo>
                      <a:pt x="182" y="25"/>
                    </a:lnTo>
                    <a:lnTo>
                      <a:pt x="153" y="9"/>
                    </a:lnTo>
                    <a:close/>
                  </a:path>
                </a:pathLst>
              </a:custGeom>
              <a:solidFill>
                <a:srgbClr val="DB68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466" name="Freeform 370">
                <a:extLst>
                  <a:ext uri="{FF2B5EF4-FFF2-40B4-BE49-F238E27FC236}">
                    <a16:creationId xmlns:a16="http://schemas.microsoft.com/office/drawing/2014/main" id="{C4E2482E-63DC-4BF3-8A0C-E864AA5711B7}"/>
                  </a:ext>
                </a:extLst>
              </p:cNvPr>
              <p:cNvSpPr>
                <a:spLocks/>
              </p:cNvSpPr>
              <p:nvPr/>
            </p:nvSpPr>
            <p:spPr bwMode="auto">
              <a:xfrm>
                <a:off x="2538" y="1264"/>
                <a:ext cx="59" cy="31"/>
              </a:xfrm>
              <a:custGeom>
                <a:avLst/>
                <a:gdLst>
                  <a:gd name="T0" fmla="*/ 48 w 295"/>
                  <a:gd name="T1" fmla="*/ 31 h 155"/>
                  <a:gd name="T2" fmla="*/ 48 w 295"/>
                  <a:gd name="T3" fmla="*/ 30 h 155"/>
                  <a:gd name="T4" fmla="*/ 49 w 295"/>
                  <a:gd name="T5" fmla="*/ 30 h 155"/>
                  <a:gd name="T6" fmla="*/ 50 w 295"/>
                  <a:gd name="T7" fmla="*/ 29 h 155"/>
                  <a:gd name="T8" fmla="*/ 51 w 295"/>
                  <a:gd name="T9" fmla="*/ 28 h 155"/>
                  <a:gd name="T10" fmla="*/ 52 w 295"/>
                  <a:gd name="T11" fmla="*/ 27 h 155"/>
                  <a:gd name="T12" fmla="*/ 52 w 295"/>
                  <a:gd name="T13" fmla="*/ 27 h 155"/>
                  <a:gd name="T14" fmla="*/ 53 w 295"/>
                  <a:gd name="T15" fmla="*/ 27 h 155"/>
                  <a:gd name="T16" fmla="*/ 55 w 295"/>
                  <a:gd name="T17" fmla="*/ 26 h 155"/>
                  <a:gd name="T18" fmla="*/ 56 w 295"/>
                  <a:gd name="T19" fmla="*/ 26 h 155"/>
                  <a:gd name="T20" fmla="*/ 57 w 295"/>
                  <a:gd name="T21" fmla="*/ 25 h 155"/>
                  <a:gd name="T22" fmla="*/ 59 w 295"/>
                  <a:gd name="T23" fmla="*/ 24 h 155"/>
                  <a:gd name="T24" fmla="*/ 59 w 295"/>
                  <a:gd name="T25" fmla="*/ 23 h 155"/>
                  <a:gd name="T26" fmla="*/ 58 w 295"/>
                  <a:gd name="T27" fmla="*/ 23 h 155"/>
                  <a:gd name="T28" fmla="*/ 58 w 295"/>
                  <a:gd name="T29" fmla="*/ 23 h 155"/>
                  <a:gd name="T30" fmla="*/ 58 w 295"/>
                  <a:gd name="T31" fmla="*/ 22 h 155"/>
                  <a:gd name="T32" fmla="*/ 58 w 295"/>
                  <a:gd name="T33" fmla="*/ 21 h 155"/>
                  <a:gd name="T34" fmla="*/ 58 w 295"/>
                  <a:gd name="T35" fmla="*/ 20 h 155"/>
                  <a:gd name="T36" fmla="*/ 57 w 295"/>
                  <a:gd name="T37" fmla="*/ 19 h 155"/>
                  <a:gd name="T38" fmla="*/ 57 w 295"/>
                  <a:gd name="T39" fmla="*/ 18 h 155"/>
                  <a:gd name="T40" fmla="*/ 57 w 295"/>
                  <a:gd name="T41" fmla="*/ 18 h 155"/>
                  <a:gd name="T42" fmla="*/ 56 w 295"/>
                  <a:gd name="T43" fmla="*/ 18 h 155"/>
                  <a:gd name="T44" fmla="*/ 56 w 295"/>
                  <a:gd name="T45" fmla="*/ 18 h 155"/>
                  <a:gd name="T46" fmla="*/ 56 w 295"/>
                  <a:gd name="T47" fmla="*/ 18 h 155"/>
                  <a:gd name="T48" fmla="*/ 56 w 295"/>
                  <a:gd name="T49" fmla="*/ 16 h 155"/>
                  <a:gd name="T50" fmla="*/ 54 w 295"/>
                  <a:gd name="T51" fmla="*/ 13 h 155"/>
                  <a:gd name="T52" fmla="*/ 52 w 295"/>
                  <a:gd name="T53" fmla="*/ 11 h 155"/>
                  <a:gd name="T54" fmla="*/ 49 w 295"/>
                  <a:gd name="T55" fmla="*/ 8 h 155"/>
                  <a:gd name="T56" fmla="*/ 45 w 295"/>
                  <a:gd name="T57" fmla="*/ 5 h 155"/>
                  <a:gd name="T58" fmla="*/ 40 w 295"/>
                  <a:gd name="T59" fmla="*/ 3 h 155"/>
                  <a:gd name="T60" fmla="*/ 34 w 295"/>
                  <a:gd name="T61" fmla="*/ 1 h 155"/>
                  <a:gd name="T62" fmla="*/ 27 w 295"/>
                  <a:gd name="T63" fmla="*/ 0 h 155"/>
                  <a:gd name="T64" fmla="*/ 17 w 295"/>
                  <a:gd name="T65" fmla="*/ 1 h 155"/>
                  <a:gd name="T66" fmla="*/ 15 w 295"/>
                  <a:gd name="T67" fmla="*/ 2 h 155"/>
                  <a:gd name="T68" fmla="*/ 12 w 295"/>
                  <a:gd name="T69" fmla="*/ 3 h 155"/>
                  <a:gd name="T70" fmla="*/ 11 w 295"/>
                  <a:gd name="T71" fmla="*/ 4 h 155"/>
                  <a:gd name="T72" fmla="*/ 8 w 295"/>
                  <a:gd name="T73" fmla="*/ 4 h 155"/>
                  <a:gd name="T74" fmla="*/ 7 w 295"/>
                  <a:gd name="T75" fmla="*/ 6 h 155"/>
                  <a:gd name="T76" fmla="*/ 5 w 295"/>
                  <a:gd name="T77" fmla="*/ 8 h 155"/>
                  <a:gd name="T78" fmla="*/ 3 w 295"/>
                  <a:gd name="T79" fmla="*/ 10 h 155"/>
                  <a:gd name="T80" fmla="*/ 3 w 295"/>
                  <a:gd name="T81" fmla="*/ 13 h 155"/>
                  <a:gd name="T82" fmla="*/ 1 w 295"/>
                  <a:gd name="T83" fmla="*/ 14 h 155"/>
                  <a:gd name="T84" fmla="*/ 0 w 295"/>
                  <a:gd name="T85" fmla="*/ 18 h 155"/>
                  <a:gd name="T86" fmla="*/ 1 w 295"/>
                  <a:gd name="T87" fmla="*/ 17 h 155"/>
                  <a:gd name="T88" fmla="*/ 2 w 295"/>
                  <a:gd name="T89" fmla="*/ 16 h 155"/>
                  <a:gd name="T90" fmla="*/ 3 w 295"/>
                  <a:gd name="T91" fmla="*/ 16 h 155"/>
                  <a:gd name="T92" fmla="*/ 3 w 295"/>
                  <a:gd name="T93" fmla="*/ 15 h 155"/>
                  <a:gd name="T94" fmla="*/ 4 w 295"/>
                  <a:gd name="T95" fmla="*/ 14 h 155"/>
                  <a:gd name="T96" fmla="*/ 5 w 295"/>
                  <a:gd name="T97" fmla="*/ 14 h 155"/>
                  <a:gd name="T98" fmla="*/ 7 w 295"/>
                  <a:gd name="T99" fmla="*/ 14 h 155"/>
                  <a:gd name="T100" fmla="*/ 7 w 295"/>
                  <a:gd name="T101" fmla="*/ 13 h 155"/>
                  <a:gd name="T102" fmla="*/ 8 w 295"/>
                  <a:gd name="T103" fmla="*/ 13 h 155"/>
                  <a:gd name="T104" fmla="*/ 9 w 295"/>
                  <a:gd name="T105" fmla="*/ 13 h 155"/>
                  <a:gd name="T106" fmla="*/ 18 w 295"/>
                  <a:gd name="T107" fmla="*/ 13 h 155"/>
                  <a:gd name="T108" fmla="*/ 26 w 295"/>
                  <a:gd name="T109" fmla="*/ 13 h 155"/>
                  <a:gd name="T110" fmla="*/ 32 w 295"/>
                  <a:gd name="T111" fmla="*/ 15 h 155"/>
                  <a:gd name="T112" fmla="*/ 37 w 295"/>
                  <a:gd name="T113" fmla="*/ 18 h 155"/>
                  <a:gd name="T114" fmla="*/ 41 w 295"/>
                  <a:gd name="T115" fmla="*/ 20 h 155"/>
                  <a:gd name="T116" fmla="*/ 44 w 295"/>
                  <a:gd name="T117" fmla="*/ 23 h 155"/>
                  <a:gd name="T118" fmla="*/ 46 w 295"/>
                  <a:gd name="T119" fmla="*/ 26 h 155"/>
                  <a:gd name="T120" fmla="*/ 47 w 295"/>
                  <a:gd name="T121" fmla="*/ 28 h 155"/>
                  <a:gd name="T122" fmla="*/ 48 w 295"/>
                  <a:gd name="T123" fmla="*/ 30 h 155"/>
                  <a:gd name="T124" fmla="*/ 48 w 295"/>
                  <a:gd name="T125" fmla="*/ 31 h 15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95"/>
                  <a:gd name="T190" fmla="*/ 0 h 155"/>
                  <a:gd name="T191" fmla="*/ 295 w 295"/>
                  <a:gd name="T192" fmla="*/ 155 h 155"/>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95" h="155">
                    <a:moveTo>
                      <a:pt x="241" y="155"/>
                    </a:moveTo>
                    <a:lnTo>
                      <a:pt x="241" y="150"/>
                    </a:lnTo>
                    <a:lnTo>
                      <a:pt x="245" y="150"/>
                    </a:lnTo>
                    <a:lnTo>
                      <a:pt x="249" y="146"/>
                    </a:lnTo>
                    <a:lnTo>
                      <a:pt x="253" y="142"/>
                    </a:lnTo>
                    <a:lnTo>
                      <a:pt x="258" y="137"/>
                    </a:lnTo>
                    <a:lnTo>
                      <a:pt x="262" y="137"/>
                    </a:lnTo>
                    <a:lnTo>
                      <a:pt x="266" y="133"/>
                    </a:lnTo>
                    <a:lnTo>
                      <a:pt x="274" y="129"/>
                    </a:lnTo>
                    <a:lnTo>
                      <a:pt x="278" y="129"/>
                    </a:lnTo>
                    <a:lnTo>
                      <a:pt x="287" y="126"/>
                    </a:lnTo>
                    <a:lnTo>
                      <a:pt x="295" y="121"/>
                    </a:lnTo>
                    <a:lnTo>
                      <a:pt x="295" y="117"/>
                    </a:lnTo>
                    <a:lnTo>
                      <a:pt x="291" y="117"/>
                    </a:lnTo>
                    <a:lnTo>
                      <a:pt x="291" y="113"/>
                    </a:lnTo>
                    <a:lnTo>
                      <a:pt x="291" y="108"/>
                    </a:lnTo>
                    <a:lnTo>
                      <a:pt x="291" y="104"/>
                    </a:lnTo>
                    <a:lnTo>
                      <a:pt x="291" y="101"/>
                    </a:lnTo>
                    <a:lnTo>
                      <a:pt x="287" y="96"/>
                    </a:lnTo>
                    <a:lnTo>
                      <a:pt x="287" y="92"/>
                    </a:lnTo>
                    <a:lnTo>
                      <a:pt x="287" y="88"/>
                    </a:lnTo>
                    <a:lnTo>
                      <a:pt x="282" y="88"/>
                    </a:lnTo>
                    <a:lnTo>
                      <a:pt x="282" y="92"/>
                    </a:lnTo>
                    <a:lnTo>
                      <a:pt x="282" y="88"/>
                    </a:lnTo>
                    <a:lnTo>
                      <a:pt x="278" y="79"/>
                    </a:lnTo>
                    <a:lnTo>
                      <a:pt x="269" y="67"/>
                    </a:lnTo>
                    <a:lnTo>
                      <a:pt x="262" y="54"/>
                    </a:lnTo>
                    <a:lnTo>
                      <a:pt x="245" y="38"/>
                    </a:lnTo>
                    <a:lnTo>
                      <a:pt x="224" y="25"/>
                    </a:lnTo>
                    <a:lnTo>
                      <a:pt x="199" y="13"/>
                    </a:lnTo>
                    <a:lnTo>
                      <a:pt x="170" y="5"/>
                    </a:lnTo>
                    <a:lnTo>
                      <a:pt x="133" y="0"/>
                    </a:lnTo>
                    <a:lnTo>
                      <a:pt x="87" y="5"/>
                    </a:lnTo>
                    <a:lnTo>
                      <a:pt x="75" y="9"/>
                    </a:lnTo>
                    <a:lnTo>
                      <a:pt x="62" y="13"/>
                    </a:lnTo>
                    <a:lnTo>
                      <a:pt x="54" y="18"/>
                    </a:lnTo>
                    <a:lnTo>
                      <a:pt x="42" y="21"/>
                    </a:lnTo>
                    <a:lnTo>
                      <a:pt x="33" y="30"/>
                    </a:lnTo>
                    <a:lnTo>
                      <a:pt x="26" y="38"/>
                    </a:lnTo>
                    <a:lnTo>
                      <a:pt x="17" y="50"/>
                    </a:lnTo>
                    <a:lnTo>
                      <a:pt x="13" y="63"/>
                    </a:lnTo>
                    <a:lnTo>
                      <a:pt x="4" y="72"/>
                    </a:lnTo>
                    <a:lnTo>
                      <a:pt x="0" y="88"/>
                    </a:lnTo>
                    <a:lnTo>
                      <a:pt x="4" y="84"/>
                    </a:lnTo>
                    <a:lnTo>
                      <a:pt x="8" y="79"/>
                    </a:lnTo>
                    <a:lnTo>
                      <a:pt x="13" y="79"/>
                    </a:lnTo>
                    <a:lnTo>
                      <a:pt x="17" y="75"/>
                    </a:lnTo>
                    <a:lnTo>
                      <a:pt x="21" y="72"/>
                    </a:lnTo>
                    <a:lnTo>
                      <a:pt x="26" y="72"/>
                    </a:lnTo>
                    <a:lnTo>
                      <a:pt x="33" y="72"/>
                    </a:lnTo>
                    <a:lnTo>
                      <a:pt x="37" y="67"/>
                    </a:lnTo>
                    <a:lnTo>
                      <a:pt x="42" y="67"/>
                    </a:lnTo>
                    <a:lnTo>
                      <a:pt x="46" y="67"/>
                    </a:lnTo>
                    <a:lnTo>
                      <a:pt x="91" y="63"/>
                    </a:lnTo>
                    <a:lnTo>
                      <a:pt x="129" y="67"/>
                    </a:lnTo>
                    <a:lnTo>
                      <a:pt x="158" y="75"/>
                    </a:lnTo>
                    <a:lnTo>
                      <a:pt x="183" y="88"/>
                    </a:lnTo>
                    <a:lnTo>
                      <a:pt x="204" y="101"/>
                    </a:lnTo>
                    <a:lnTo>
                      <a:pt x="220" y="117"/>
                    </a:lnTo>
                    <a:lnTo>
                      <a:pt x="228" y="129"/>
                    </a:lnTo>
                    <a:lnTo>
                      <a:pt x="237" y="142"/>
                    </a:lnTo>
                    <a:lnTo>
                      <a:pt x="241" y="150"/>
                    </a:lnTo>
                    <a:lnTo>
                      <a:pt x="241" y="155"/>
                    </a:lnTo>
                    <a:close/>
                  </a:path>
                </a:pathLst>
              </a:custGeom>
              <a:solidFill>
                <a:srgbClr val="EDAD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467" name="Freeform 371">
                <a:extLst>
                  <a:ext uri="{FF2B5EF4-FFF2-40B4-BE49-F238E27FC236}">
                    <a16:creationId xmlns:a16="http://schemas.microsoft.com/office/drawing/2014/main" id="{312801AA-A903-467F-8DB1-32D37EEFC271}"/>
                  </a:ext>
                </a:extLst>
              </p:cNvPr>
              <p:cNvSpPr>
                <a:spLocks/>
              </p:cNvSpPr>
              <p:nvPr/>
            </p:nvSpPr>
            <p:spPr bwMode="auto">
              <a:xfrm>
                <a:off x="2560" y="1287"/>
                <a:ext cx="39" cy="141"/>
              </a:xfrm>
              <a:custGeom>
                <a:avLst/>
                <a:gdLst>
                  <a:gd name="T0" fmla="*/ 30 w 199"/>
                  <a:gd name="T1" fmla="*/ 56 h 706"/>
                  <a:gd name="T2" fmla="*/ 29 w 199"/>
                  <a:gd name="T3" fmla="*/ 62 h 706"/>
                  <a:gd name="T4" fmla="*/ 28 w 199"/>
                  <a:gd name="T5" fmla="*/ 69 h 706"/>
                  <a:gd name="T6" fmla="*/ 26 w 199"/>
                  <a:gd name="T7" fmla="*/ 76 h 706"/>
                  <a:gd name="T8" fmla="*/ 24 w 199"/>
                  <a:gd name="T9" fmla="*/ 84 h 706"/>
                  <a:gd name="T10" fmla="*/ 21 w 199"/>
                  <a:gd name="T11" fmla="*/ 93 h 706"/>
                  <a:gd name="T12" fmla="*/ 18 w 199"/>
                  <a:gd name="T13" fmla="*/ 102 h 706"/>
                  <a:gd name="T14" fmla="*/ 15 w 199"/>
                  <a:gd name="T15" fmla="*/ 112 h 706"/>
                  <a:gd name="T16" fmla="*/ 11 w 199"/>
                  <a:gd name="T17" fmla="*/ 121 h 706"/>
                  <a:gd name="T18" fmla="*/ 6 w 199"/>
                  <a:gd name="T19" fmla="*/ 131 h 706"/>
                  <a:gd name="T20" fmla="*/ 0 w 199"/>
                  <a:gd name="T21" fmla="*/ 141 h 706"/>
                  <a:gd name="T22" fmla="*/ 7 w 199"/>
                  <a:gd name="T23" fmla="*/ 130 h 706"/>
                  <a:gd name="T24" fmla="*/ 13 w 199"/>
                  <a:gd name="T25" fmla="*/ 119 h 706"/>
                  <a:gd name="T26" fmla="*/ 19 w 199"/>
                  <a:gd name="T27" fmla="*/ 108 h 706"/>
                  <a:gd name="T28" fmla="*/ 24 w 199"/>
                  <a:gd name="T29" fmla="*/ 97 h 706"/>
                  <a:gd name="T30" fmla="*/ 27 w 199"/>
                  <a:gd name="T31" fmla="*/ 86 h 706"/>
                  <a:gd name="T32" fmla="*/ 30 w 199"/>
                  <a:gd name="T33" fmla="*/ 76 h 706"/>
                  <a:gd name="T34" fmla="*/ 33 w 199"/>
                  <a:gd name="T35" fmla="*/ 67 h 706"/>
                  <a:gd name="T36" fmla="*/ 35 w 199"/>
                  <a:gd name="T37" fmla="*/ 58 h 706"/>
                  <a:gd name="T38" fmla="*/ 37 w 199"/>
                  <a:gd name="T39" fmla="*/ 51 h 706"/>
                  <a:gd name="T40" fmla="*/ 38 w 199"/>
                  <a:gd name="T41" fmla="*/ 44 h 706"/>
                  <a:gd name="T42" fmla="*/ 39 w 199"/>
                  <a:gd name="T43" fmla="*/ 40 h 706"/>
                  <a:gd name="T44" fmla="*/ 39 w 199"/>
                  <a:gd name="T45" fmla="*/ 36 h 706"/>
                  <a:gd name="T46" fmla="*/ 39 w 199"/>
                  <a:gd name="T47" fmla="*/ 31 h 706"/>
                  <a:gd name="T48" fmla="*/ 39 w 199"/>
                  <a:gd name="T49" fmla="*/ 27 h 706"/>
                  <a:gd name="T50" fmla="*/ 39 w 199"/>
                  <a:gd name="T51" fmla="*/ 22 h 706"/>
                  <a:gd name="T52" fmla="*/ 38 w 199"/>
                  <a:gd name="T53" fmla="*/ 17 h 706"/>
                  <a:gd name="T54" fmla="*/ 37 w 199"/>
                  <a:gd name="T55" fmla="*/ 13 h 706"/>
                  <a:gd name="T56" fmla="*/ 37 w 199"/>
                  <a:gd name="T57" fmla="*/ 8 h 706"/>
                  <a:gd name="T58" fmla="*/ 36 w 199"/>
                  <a:gd name="T59" fmla="*/ 4 h 706"/>
                  <a:gd name="T60" fmla="*/ 35 w 199"/>
                  <a:gd name="T61" fmla="*/ 0 h 706"/>
                  <a:gd name="T62" fmla="*/ 34 w 199"/>
                  <a:gd name="T63" fmla="*/ 1 h 706"/>
                  <a:gd name="T64" fmla="*/ 33 w 199"/>
                  <a:gd name="T65" fmla="*/ 1 h 706"/>
                  <a:gd name="T66" fmla="*/ 32 w 199"/>
                  <a:gd name="T67" fmla="*/ 2 h 706"/>
                  <a:gd name="T68" fmla="*/ 30 w 199"/>
                  <a:gd name="T69" fmla="*/ 2 h 706"/>
                  <a:gd name="T70" fmla="*/ 29 w 199"/>
                  <a:gd name="T71" fmla="*/ 2 h 706"/>
                  <a:gd name="T72" fmla="*/ 28 w 199"/>
                  <a:gd name="T73" fmla="*/ 3 h 706"/>
                  <a:gd name="T74" fmla="*/ 28 w 199"/>
                  <a:gd name="T75" fmla="*/ 4 h 706"/>
                  <a:gd name="T76" fmla="*/ 27 w 199"/>
                  <a:gd name="T77" fmla="*/ 4 h 706"/>
                  <a:gd name="T78" fmla="*/ 26 w 199"/>
                  <a:gd name="T79" fmla="*/ 5 h 706"/>
                  <a:gd name="T80" fmla="*/ 26 w 199"/>
                  <a:gd name="T81" fmla="*/ 6 h 706"/>
                  <a:gd name="T82" fmla="*/ 27 w 199"/>
                  <a:gd name="T83" fmla="*/ 10 h 706"/>
                  <a:gd name="T84" fmla="*/ 28 w 199"/>
                  <a:gd name="T85" fmla="*/ 14 h 706"/>
                  <a:gd name="T86" fmla="*/ 28 w 199"/>
                  <a:gd name="T87" fmla="*/ 19 h 706"/>
                  <a:gd name="T88" fmla="*/ 29 w 199"/>
                  <a:gd name="T89" fmla="*/ 25 h 706"/>
                  <a:gd name="T90" fmla="*/ 30 w 199"/>
                  <a:gd name="T91" fmla="*/ 30 h 706"/>
                  <a:gd name="T92" fmla="*/ 31 w 199"/>
                  <a:gd name="T93" fmla="*/ 36 h 706"/>
                  <a:gd name="T94" fmla="*/ 31 w 199"/>
                  <a:gd name="T95" fmla="*/ 41 h 706"/>
                  <a:gd name="T96" fmla="*/ 31 w 199"/>
                  <a:gd name="T97" fmla="*/ 46 h 706"/>
                  <a:gd name="T98" fmla="*/ 31 w 199"/>
                  <a:gd name="T99" fmla="*/ 51 h 706"/>
                  <a:gd name="T100" fmla="*/ 30 w 199"/>
                  <a:gd name="T101" fmla="*/ 56 h 7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99"/>
                  <a:gd name="T154" fmla="*/ 0 h 706"/>
                  <a:gd name="T155" fmla="*/ 199 w 199"/>
                  <a:gd name="T156" fmla="*/ 706 h 7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99" h="706">
                    <a:moveTo>
                      <a:pt x="154" y="282"/>
                    </a:moveTo>
                    <a:lnTo>
                      <a:pt x="150" y="311"/>
                    </a:lnTo>
                    <a:lnTo>
                      <a:pt x="141" y="344"/>
                    </a:lnTo>
                    <a:lnTo>
                      <a:pt x="133" y="382"/>
                    </a:lnTo>
                    <a:lnTo>
                      <a:pt x="120" y="423"/>
                    </a:lnTo>
                    <a:lnTo>
                      <a:pt x="107" y="465"/>
                    </a:lnTo>
                    <a:lnTo>
                      <a:pt x="91" y="510"/>
                    </a:lnTo>
                    <a:lnTo>
                      <a:pt x="75" y="560"/>
                    </a:lnTo>
                    <a:lnTo>
                      <a:pt x="54" y="605"/>
                    </a:lnTo>
                    <a:lnTo>
                      <a:pt x="29" y="656"/>
                    </a:lnTo>
                    <a:lnTo>
                      <a:pt x="0" y="706"/>
                    </a:lnTo>
                    <a:lnTo>
                      <a:pt x="37" y="652"/>
                    </a:lnTo>
                    <a:lnTo>
                      <a:pt x="66" y="598"/>
                    </a:lnTo>
                    <a:lnTo>
                      <a:pt x="96" y="539"/>
                    </a:lnTo>
                    <a:lnTo>
                      <a:pt x="120" y="486"/>
                    </a:lnTo>
                    <a:lnTo>
                      <a:pt x="137" y="432"/>
                    </a:lnTo>
                    <a:lnTo>
                      <a:pt x="154" y="382"/>
                    </a:lnTo>
                    <a:lnTo>
                      <a:pt x="170" y="336"/>
                    </a:lnTo>
                    <a:lnTo>
                      <a:pt x="179" y="290"/>
                    </a:lnTo>
                    <a:lnTo>
                      <a:pt x="187" y="254"/>
                    </a:lnTo>
                    <a:lnTo>
                      <a:pt x="195" y="220"/>
                    </a:lnTo>
                    <a:lnTo>
                      <a:pt x="199" y="200"/>
                    </a:lnTo>
                    <a:lnTo>
                      <a:pt x="199" y="178"/>
                    </a:lnTo>
                    <a:lnTo>
                      <a:pt x="199" y="153"/>
                    </a:lnTo>
                    <a:lnTo>
                      <a:pt x="199" y="133"/>
                    </a:lnTo>
                    <a:lnTo>
                      <a:pt x="199" y="108"/>
                    </a:lnTo>
                    <a:lnTo>
                      <a:pt x="195" y="87"/>
                    </a:lnTo>
                    <a:lnTo>
                      <a:pt x="191" y="63"/>
                    </a:lnTo>
                    <a:lnTo>
                      <a:pt x="187" y="41"/>
                    </a:lnTo>
                    <a:lnTo>
                      <a:pt x="183" y="20"/>
                    </a:lnTo>
                    <a:lnTo>
                      <a:pt x="179" y="0"/>
                    </a:lnTo>
                    <a:lnTo>
                      <a:pt x="174" y="4"/>
                    </a:lnTo>
                    <a:lnTo>
                      <a:pt x="166" y="4"/>
                    </a:lnTo>
                    <a:lnTo>
                      <a:pt x="161" y="9"/>
                    </a:lnTo>
                    <a:lnTo>
                      <a:pt x="154" y="12"/>
                    </a:lnTo>
                    <a:lnTo>
                      <a:pt x="150" y="12"/>
                    </a:lnTo>
                    <a:lnTo>
                      <a:pt x="145" y="16"/>
                    </a:lnTo>
                    <a:lnTo>
                      <a:pt x="141" y="20"/>
                    </a:lnTo>
                    <a:lnTo>
                      <a:pt x="137" y="20"/>
                    </a:lnTo>
                    <a:lnTo>
                      <a:pt x="133" y="25"/>
                    </a:lnTo>
                    <a:lnTo>
                      <a:pt x="133" y="29"/>
                    </a:lnTo>
                    <a:lnTo>
                      <a:pt x="137" y="50"/>
                    </a:lnTo>
                    <a:lnTo>
                      <a:pt x="141" y="70"/>
                    </a:lnTo>
                    <a:lnTo>
                      <a:pt x="145" y="95"/>
                    </a:lnTo>
                    <a:lnTo>
                      <a:pt x="150" y="124"/>
                    </a:lnTo>
                    <a:lnTo>
                      <a:pt x="154" y="149"/>
                    </a:lnTo>
                    <a:lnTo>
                      <a:pt x="158" y="178"/>
                    </a:lnTo>
                    <a:lnTo>
                      <a:pt x="158" y="203"/>
                    </a:lnTo>
                    <a:lnTo>
                      <a:pt x="158" y="232"/>
                    </a:lnTo>
                    <a:lnTo>
                      <a:pt x="158" y="257"/>
                    </a:lnTo>
                    <a:lnTo>
                      <a:pt x="154" y="282"/>
                    </a:lnTo>
                    <a:close/>
                  </a:path>
                </a:pathLst>
              </a:custGeom>
              <a:solidFill>
                <a:srgbClr val="EDAD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468" name="Freeform 372">
                <a:extLst>
                  <a:ext uri="{FF2B5EF4-FFF2-40B4-BE49-F238E27FC236}">
                    <a16:creationId xmlns:a16="http://schemas.microsoft.com/office/drawing/2014/main" id="{80547663-D4C2-4D4A-9E55-CC65FEB30538}"/>
                  </a:ext>
                </a:extLst>
              </p:cNvPr>
              <p:cNvSpPr>
                <a:spLocks/>
              </p:cNvSpPr>
              <p:nvPr/>
            </p:nvSpPr>
            <p:spPr bwMode="auto">
              <a:xfrm>
                <a:off x="2429" y="1263"/>
                <a:ext cx="211" cy="197"/>
              </a:xfrm>
              <a:custGeom>
                <a:avLst/>
                <a:gdLst>
                  <a:gd name="T0" fmla="*/ 0 w 1054"/>
                  <a:gd name="T1" fmla="*/ 196 h 984"/>
                  <a:gd name="T2" fmla="*/ 1 w 1054"/>
                  <a:gd name="T3" fmla="*/ 196 h 984"/>
                  <a:gd name="T4" fmla="*/ 7 w 1054"/>
                  <a:gd name="T5" fmla="*/ 196 h 984"/>
                  <a:gd name="T6" fmla="*/ 17 w 1054"/>
                  <a:gd name="T7" fmla="*/ 196 h 984"/>
                  <a:gd name="T8" fmla="*/ 28 w 1054"/>
                  <a:gd name="T9" fmla="*/ 194 h 984"/>
                  <a:gd name="T10" fmla="*/ 41 w 1054"/>
                  <a:gd name="T11" fmla="*/ 191 h 984"/>
                  <a:gd name="T12" fmla="*/ 53 w 1054"/>
                  <a:gd name="T13" fmla="*/ 185 h 984"/>
                  <a:gd name="T14" fmla="*/ 66 w 1054"/>
                  <a:gd name="T15" fmla="*/ 178 h 984"/>
                  <a:gd name="T16" fmla="*/ 79 w 1054"/>
                  <a:gd name="T17" fmla="*/ 168 h 984"/>
                  <a:gd name="T18" fmla="*/ 89 w 1054"/>
                  <a:gd name="T19" fmla="*/ 154 h 984"/>
                  <a:gd name="T20" fmla="*/ 96 w 1054"/>
                  <a:gd name="T21" fmla="*/ 136 h 984"/>
                  <a:gd name="T22" fmla="*/ 100 w 1054"/>
                  <a:gd name="T23" fmla="*/ 120 h 984"/>
                  <a:gd name="T24" fmla="*/ 102 w 1054"/>
                  <a:gd name="T25" fmla="*/ 102 h 984"/>
                  <a:gd name="T26" fmla="*/ 104 w 1054"/>
                  <a:gd name="T27" fmla="*/ 85 h 984"/>
                  <a:gd name="T28" fmla="*/ 104 w 1054"/>
                  <a:gd name="T29" fmla="*/ 67 h 984"/>
                  <a:gd name="T30" fmla="*/ 104 w 1054"/>
                  <a:gd name="T31" fmla="*/ 51 h 984"/>
                  <a:gd name="T32" fmla="*/ 105 w 1054"/>
                  <a:gd name="T33" fmla="*/ 36 h 984"/>
                  <a:gd name="T34" fmla="*/ 108 w 1054"/>
                  <a:gd name="T35" fmla="*/ 22 h 984"/>
                  <a:gd name="T36" fmla="*/ 111 w 1054"/>
                  <a:gd name="T37" fmla="*/ 12 h 984"/>
                  <a:gd name="T38" fmla="*/ 118 w 1054"/>
                  <a:gd name="T39" fmla="*/ 4 h 984"/>
                  <a:gd name="T40" fmla="*/ 127 w 1054"/>
                  <a:gd name="T41" fmla="*/ 0 h 984"/>
                  <a:gd name="T42" fmla="*/ 136 w 1054"/>
                  <a:gd name="T43" fmla="*/ 0 h 984"/>
                  <a:gd name="T44" fmla="*/ 144 w 1054"/>
                  <a:gd name="T45" fmla="*/ 1 h 984"/>
                  <a:gd name="T46" fmla="*/ 150 w 1054"/>
                  <a:gd name="T47" fmla="*/ 3 h 984"/>
                  <a:gd name="T48" fmla="*/ 154 w 1054"/>
                  <a:gd name="T49" fmla="*/ 4 h 984"/>
                  <a:gd name="T50" fmla="*/ 159 w 1054"/>
                  <a:gd name="T51" fmla="*/ 8 h 984"/>
                  <a:gd name="T52" fmla="*/ 161 w 1054"/>
                  <a:gd name="T53" fmla="*/ 10 h 984"/>
                  <a:gd name="T54" fmla="*/ 164 w 1054"/>
                  <a:gd name="T55" fmla="*/ 13 h 984"/>
                  <a:gd name="T56" fmla="*/ 164 w 1054"/>
                  <a:gd name="T57" fmla="*/ 16 h 984"/>
                  <a:gd name="T58" fmla="*/ 165 w 1054"/>
                  <a:gd name="T59" fmla="*/ 18 h 984"/>
                  <a:gd name="T60" fmla="*/ 166 w 1054"/>
                  <a:gd name="T61" fmla="*/ 18 h 984"/>
                  <a:gd name="T62" fmla="*/ 167 w 1054"/>
                  <a:gd name="T63" fmla="*/ 17 h 984"/>
                  <a:gd name="T64" fmla="*/ 169 w 1054"/>
                  <a:gd name="T65" fmla="*/ 15 h 984"/>
                  <a:gd name="T66" fmla="*/ 171 w 1054"/>
                  <a:gd name="T67" fmla="*/ 14 h 984"/>
                  <a:gd name="T68" fmla="*/ 173 w 1054"/>
                  <a:gd name="T69" fmla="*/ 13 h 984"/>
                  <a:gd name="T70" fmla="*/ 177 w 1054"/>
                  <a:gd name="T71" fmla="*/ 12 h 984"/>
                  <a:gd name="T72" fmla="*/ 181 w 1054"/>
                  <a:gd name="T73" fmla="*/ 11 h 984"/>
                  <a:gd name="T74" fmla="*/ 186 w 1054"/>
                  <a:gd name="T75" fmla="*/ 10 h 984"/>
                  <a:gd name="T76" fmla="*/ 192 w 1054"/>
                  <a:gd name="T77" fmla="*/ 10 h 984"/>
                  <a:gd name="T78" fmla="*/ 198 w 1054"/>
                  <a:gd name="T79" fmla="*/ 12 h 984"/>
                  <a:gd name="T80" fmla="*/ 203 w 1054"/>
                  <a:gd name="T81" fmla="*/ 15 h 984"/>
                  <a:gd name="T82" fmla="*/ 208 w 1054"/>
                  <a:gd name="T83" fmla="*/ 22 h 984"/>
                  <a:gd name="T84" fmla="*/ 210 w 1054"/>
                  <a:gd name="T85" fmla="*/ 32 h 984"/>
                  <a:gd name="T86" fmla="*/ 211 w 1054"/>
                  <a:gd name="T87" fmla="*/ 45 h 984"/>
                  <a:gd name="T88" fmla="*/ 211 w 1054"/>
                  <a:gd name="T89" fmla="*/ 58 h 984"/>
                  <a:gd name="T90" fmla="*/ 209 w 1054"/>
                  <a:gd name="T91" fmla="*/ 73 h 984"/>
                  <a:gd name="T92" fmla="*/ 206 w 1054"/>
                  <a:gd name="T93" fmla="*/ 88 h 984"/>
                  <a:gd name="T94" fmla="*/ 202 w 1054"/>
                  <a:gd name="T95" fmla="*/ 103 h 984"/>
                  <a:gd name="T96" fmla="*/ 196 w 1054"/>
                  <a:gd name="T97" fmla="*/ 117 h 984"/>
                  <a:gd name="T98" fmla="*/ 189 w 1054"/>
                  <a:gd name="T99" fmla="*/ 130 h 984"/>
                  <a:gd name="T100" fmla="*/ 180 w 1054"/>
                  <a:gd name="T101" fmla="*/ 143 h 984"/>
                  <a:gd name="T102" fmla="*/ 171 w 1054"/>
                  <a:gd name="T103" fmla="*/ 156 h 984"/>
                  <a:gd name="T104" fmla="*/ 162 w 1054"/>
                  <a:gd name="T105" fmla="*/ 166 h 984"/>
                  <a:gd name="T106" fmla="*/ 153 w 1054"/>
                  <a:gd name="T107" fmla="*/ 174 h 984"/>
                  <a:gd name="T108" fmla="*/ 144 w 1054"/>
                  <a:gd name="T109" fmla="*/ 181 h 984"/>
                  <a:gd name="T110" fmla="*/ 136 w 1054"/>
                  <a:gd name="T111" fmla="*/ 187 h 984"/>
                  <a:gd name="T112" fmla="*/ 130 w 1054"/>
                  <a:gd name="T113" fmla="*/ 191 h 984"/>
                  <a:gd name="T114" fmla="*/ 125 w 1054"/>
                  <a:gd name="T115" fmla="*/ 194 h 984"/>
                  <a:gd name="T116" fmla="*/ 121 w 1054"/>
                  <a:gd name="T117" fmla="*/ 196 h 984"/>
                  <a:gd name="T118" fmla="*/ 120 w 1054"/>
                  <a:gd name="T119" fmla="*/ 197 h 98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54"/>
                  <a:gd name="T181" fmla="*/ 0 h 984"/>
                  <a:gd name="T182" fmla="*/ 1054 w 1054"/>
                  <a:gd name="T183" fmla="*/ 984 h 98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54" h="984">
                    <a:moveTo>
                      <a:pt x="0" y="980"/>
                    </a:moveTo>
                    <a:lnTo>
                      <a:pt x="7" y="980"/>
                    </a:lnTo>
                    <a:lnTo>
                      <a:pt x="36" y="980"/>
                    </a:lnTo>
                    <a:lnTo>
                      <a:pt x="83" y="980"/>
                    </a:lnTo>
                    <a:lnTo>
                      <a:pt x="140" y="971"/>
                    </a:lnTo>
                    <a:lnTo>
                      <a:pt x="203" y="955"/>
                    </a:lnTo>
                    <a:lnTo>
                      <a:pt x="265" y="926"/>
                    </a:lnTo>
                    <a:lnTo>
                      <a:pt x="331" y="888"/>
                    </a:lnTo>
                    <a:lnTo>
                      <a:pt x="394" y="838"/>
                    </a:lnTo>
                    <a:lnTo>
                      <a:pt x="443" y="768"/>
                    </a:lnTo>
                    <a:lnTo>
                      <a:pt x="481" y="681"/>
                    </a:lnTo>
                    <a:lnTo>
                      <a:pt x="502" y="598"/>
                    </a:lnTo>
                    <a:lnTo>
                      <a:pt x="510" y="510"/>
                    </a:lnTo>
                    <a:lnTo>
                      <a:pt x="518" y="424"/>
                    </a:lnTo>
                    <a:lnTo>
                      <a:pt x="518" y="337"/>
                    </a:lnTo>
                    <a:lnTo>
                      <a:pt x="522" y="254"/>
                    </a:lnTo>
                    <a:lnTo>
                      <a:pt x="526" y="179"/>
                    </a:lnTo>
                    <a:lnTo>
                      <a:pt x="539" y="112"/>
                    </a:lnTo>
                    <a:lnTo>
                      <a:pt x="556" y="58"/>
                    </a:lnTo>
                    <a:lnTo>
                      <a:pt x="589" y="22"/>
                    </a:lnTo>
                    <a:lnTo>
                      <a:pt x="634" y="0"/>
                    </a:lnTo>
                    <a:lnTo>
                      <a:pt x="680" y="0"/>
                    </a:lnTo>
                    <a:lnTo>
                      <a:pt x="717" y="4"/>
                    </a:lnTo>
                    <a:lnTo>
                      <a:pt x="747" y="13"/>
                    </a:lnTo>
                    <a:lnTo>
                      <a:pt x="771" y="22"/>
                    </a:lnTo>
                    <a:lnTo>
                      <a:pt x="792" y="38"/>
                    </a:lnTo>
                    <a:lnTo>
                      <a:pt x="805" y="51"/>
                    </a:lnTo>
                    <a:lnTo>
                      <a:pt x="817" y="67"/>
                    </a:lnTo>
                    <a:lnTo>
                      <a:pt x="821" y="79"/>
                    </a:lnTo>
                    <a:lnTo>
                      <a:pt x="825" y="88"/>
                    </a:lnTo>
                    <a:lnTo>
                      <a:pt x="830" y="88"/>
                    </a:lnTo>
                    <a:lnTo>
                      <a:pt x="834" y="83"/>
                    </a:lnTo>
                    <a:lnTo>
                      <a:pt x="842" y="76"/>
                    </a:lnTo>
                    <a:lnTo>
                      <a:pt x="855" y="71"/>
                    </a:lnTo>
                    <a:lnTo>
                      <a:pt x="866" y="63"/>
                    </a:lnTo>
                    <a:lnTo>
                      <a:pt x="884" y="58"/>
                    </a:lnTo>
                    <a:lnTo>
                      <a:pt x="904" y="54"/>
                    </a:lnTo>
                    <a:lnTo>
                      <a:pt x="929" y="51"/>
                    </a:lnTo>
                    <a:lnTo>
                      <a:pt x="958" y="51"/>
                    </a:lnTo>
                    <a:lnTo>
                      <a:pt x="987" y="58"/>
                    </a:lnTo>
                    <a:lnTo>
                      <a:pt x="1016" y="76"/>
                    </a:lnTo>
                    <a:lnTo>
                      <a:pt x="1037" y="112"/>
                    </a:lnTo>
                    <a:lnTo>
                      <a:pt x="1050" y="162"/>
                    </a:lnTo>
                    <a:lnTo>
                      <a:pt x="1054" y="225"/>
                    </a:lnTo>
                    <a:lnTo>
                      <a:pt x="1054" y="291"/>
                    </a:lnTo>
                    <a:lnTo>
                      <a:pt x="1046" y="366"/>
                    </a:lnTo>
                    <a:lnTo>
                      <a:pt x="1028" y="440"/>
                    </a:lnTo>
                    <a:lnTo>
                      <a:pt x="1008" y="515"/>
                    </a:lnTo>
                    <a:lnTo>
                      <a:pt x="979" y="586"/>
                    </a:lnTo>
                    <a:lnTo>
                      <a:pt x="946" y="648"/>
                    </a:lnTo>
                    <a:lnTo>
                      <a:pt x="900" y="714"/>
                    </a:lnTo>
                    <a:lnTo>
                      <a:pt x="855" y="777"/>
                    </a:lnTo>
                    <a:lnTo>
                      <a:pt x="809" y="827"/>
                    </a:lnTo>
                    <a:lnTo>
                      <a:pt x="763" y="868"/>
                    </a:lnTo>
                    <a:lnTo>
                      <a:pt x="717" y="905"/>
                    </a:lnTo>
                    <a:lnTo>
                      <a:pt x="680" y="935"/>
                    </a:lnTo>
                    <a:lnTo>
                      <a:pt x="647" y="955"/>
                    </a:lnTo>
                    <a:lnTo>
                      <a:pt x="622" y="971"/>
                    </a:lnTo>
                    <a:lnTo>
                      <a:pt x="605" y="980"/>
                    </a:lnTo>
                    <a:lnTo>
                      <a:pt x="597" y="984"/>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469" name="Freeform 373">
                <a:extLst>
                  <a:ext uri="{FF2B5EF4-FFF2-40B4-BE49-F238E27FC236}">
                    <a16:creationId xmlns:a16="http://schemas.microsoft.com/office/drawing/2014/main" id="{DC7F32AD-AAD9-49D0-A059-472E646D80FC}"/>
                  </a:ext>
                </a:extLst>
              </p:cNvPr>
              <p:cNvSpPr>
                <a:spLocks/>
              </p:cNvSpPr>
              <p:nvPr/>
            </p:nvSpPr>
            <p:spPr bwMode="auto">
              <a:xfrm>
                <a:off x="2909" y="1363"/>
                <a:ext cx="120" cy="194"/>
              </a:xfrm>
              <a:custGeom>
                <a:avLst/>
                <a:gdLst>
                  <a:gd name="T0" fmla="*/ 107 w 597"/>
                  <a:gd name="T1" fmla="*/ 2 h 971"/>
                  <a:gd name="T2" fmla="*/ 101 w 597"/>
                  <a:gd name="T3" fmla="*/ 0 h 971"/>
                  <a:gd name="T4" fmla="*/ 97 w 597"/>
                  <a:gd name="T5" fmla="*/ 0 h 971"/>
                  <a:gd name="T6" fmla="*/ 93 w 597"/>
                  <a:gd name="T7" fmla="*/ 0 h 971"/>
                  <a:gd name="T8" fmla="*/ 88 w 597"/>
                  <a:gd name="T9" fmla="*/ 1 h 971"/>
                  <a:gd name="T10" fmla="*/ 85 w 597"/>
                  <a:gd name="T11" fmla="*/ 2 h 971"/>
                  <a:gd name="T12" fmla="*/ 82 w 597"/>
                  <a:gd name="T13" fmla="*/ 2 h 971"/>
                  <a:gd name="T14" fmla="*/ 80 w 597"/>
                  <a:gd name="T15" fmla="*/ 3 h 971"/>
                  <a:gd name="T16" fmla="*/ 78 w 597"/>
                  <a:gd name="T17" fmla="*/ 5 h 971"/>
                  <a:gd name="T18" fmla="*/ 77 w 597"/>
                  <a:gd name="T19" fmla="*/ 6 h 971"/>
                  <a:gd name="T20" fmla="*/ 75 w 597"/>
                  <a:gd name="T21" fmla="*/ 7 h 971"/>
                  <a:gd name="T22" fmla="*/ 77 w 597"/>
                  <a:gd name="T23" fmla="*/ 11 h 971"/>
                  <a:gd name="T24" fmla="*/ 77 w 597"/>
                  <a:gd name="T25" fmla="*/ 16 h 971"/>
                  <a:gd name="T26" fmla="*/ 78 w 597"/>
                  <a:gd name="T27" fmla="*/ 21 h 971"/>
                  <a:gd name="T28" fmla="*/ 79 w 597"/>
                  <a:gd name="T29" fmla="*/ 26 h 971"/>
                  <a:gd name="T30" fmla="*/ 80 w 597"/>
                  <a:gd name="T31" fmla="*/ 31 h 971"/>
                  <a:gd name="T32" fmla="*/ 81 w 597"/>
                  <a:gd name="T33" fmla="*/ 36 h 971"/>
                  <a:gd name="T34" fmla="*/ 81 w 597"/>
                  <a:gd name="T35" fmla="*/ 42 h 971"/>
                  <a:gd name="T36" fmla="*/ 81 w 597"/>
                  <a:gd name="T37" fmla="*/ 47 h 971"/>
                  <a:gd name="T38" fmla="*/ 81 w 597"/>
                  <a:gd name="T39" fmla="*/ 52 h 971"/>
                  <a:gd name="T40" fmla="*/ 80 w 597"/>
                  <a:gd name="T41" fmla="*/ 57 h 971"/>
                  <a:gd name="T42" fmla="*/ 77 w 597"/>
                  <a:gd name="T43" fmla="*/ 66 h 971"/>
                  <a:gd name="T44" fmla="*/ 75 w 597"/>
                  <a:gd name="T45" fmla="*/ 78 h 971"/>
                  <a:gd name="T46" fmla="*/ 72 w 597"/>
                  <a:gd name="T47" fmla="*/ 90 h 971"/>
                  <a:gd name="T48" fmla="*/ 68 w 597"/>
                  <a:gd name="T49" fmla="*/ 104 h 971"/>
                  <a:gd name="T50" fmla="*/ 62 w 597"/>
                  <a:gd name="T51" fmla="*/ 118 h 971"/>
                  <a:gd name="T52" fmla="*/ 55 w 597"/>
                  <a:gd name="T53" fmla="*/ 132 h 971"/>
                  <a:gd name="T54" fmla="*/ 46 w 597"/>
                  <a:gd name="T55" fmla="*/ 147 h 971"/>
                  <a:gd name="T56" fmla="*/ 36 w 597"/>
                  <a:gd name="T57" fmla="*/ 161 h 971"/>
                  <a:gd name="T58" fmla="*/ 23 w 597"/>
                  <a:gd name="T59" fmla="*/ 174 h 971"/>
                  <a:gd name="T60" fmla="*/ 9 w 597"/>
                  <a:gd name="T61" fmla="*/ 186 h 971"/>
                  <a:gd name="T62" fmla="*/ 0 w 597"/>
                  <a:gd name="T63" fmla="*/ 194 h 971"/>
                  <a:gd name="T64" fmla="*/ 28 w 597"/>
                  <a:gd name="T65" fmla="*/ 186 h 971"/>
                  <a:gd name="T66" fmla="*/ 30 w 597"/>
                  <a:gd name="T67" fmla="*/ 186 h 971"/>
                  <a:gd name="T68" fmla="*/ 33 w 597"/>
                  <a:gd name="T69" fmla="*/ 184 h 971"/>
                  <a:gd name="T70" fmla="*/ 38 w 597"/>
                  <a:gd name="T71" fmla="*/ 181 h 971"/>
                  <a:gd name="T72" fmla="*/ 45 w 597"/>
                  <a:gd name="T73" fmla="*/ 176 h 971"/>
                  <a:gd name="T74" fmla="*/ 52 w 597"/>
                  <a:gd name="T75" fmla="*/ 171 h 971"/>
                  <a:gd name="T76" fmla="*/ 62 w 597"/>
                  <a:gd name="T77" fmla="*/ 163 h 971"/>
                  <a:gd name="T78" fmla="*/ 71 w 597"/>
                  <a:gd name="T79" fmla="*/ 155 h 971"/>
                  <a:gd name="T80" fmla="*/ 80 w 597"/>
                  <a:gd name="T81" fmla="*/ 144 h 971"/>
                  <a:gd name="T82" fmla="*/ 89 w 597"/>
                  <a:gd name="T83" fmla="*/ 132 h 971"/>
                  <a:gd name="T84" fmla="*/ 98 w 597"/>
                  <a:gd name="T85" fmla="*/ 119 h 971"/>
                  <a:gd name="T86" fmla="*/ 105 w 597"/>
                  <a:gd name="T87" fmla="*/ 107 h 971"/>
                  <a:gd name="T88" fmla="*/ 110 w 597"/>
                  <a:gd name="T89" fmla="*/ 93 h 971"/>
                  <a:gd name="T90" fmla="*/ 115 w 597"/>
                  <a:gd name="T91" fmla="*/ 78 h 971"/>
                  <a:gd name="T92" fmla="*/ 118 w 597"/>
                  <a:gd name="T93" fmla="*/ 63 h 971"/>
                  <a:gd name="T94" fmla="*/ 120 w 597"/>
                  <a:gd name="T95" fmla="*/ 48 h 971"/>
                  <a:gd name="T96" fmla="*/ 120 w 597"/>
                  <a:gd name="T97" fmla="*/ 35 h 971"/>
                  <a:gd name="T98" fmla="*/ 119 w 597"/>
                  <a:gd name="T99" fmla="*/ 22 h 971"/>
                  <a:gd name="T100" fmla="*/ 117 w 597"/>
                  <a:gd name="T101" fmla="*/ 12 h 971"/>
                  <a:gd name="T102" fmla="*/ 113 w 597"/>
                  <a:gd name="T103" fmla="*/ 5 h 971"/>
                  <a:gd name="T104" fmla="*/ 107 w 597"/>
                  <a:gd name="T105" fmla="*/ 2 h 97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97"/>
                  <a:gd name="T160" fmla="*/ 0 h 971"/>
                  <a:gd name="T161" fmla="*/ 597 w 597"/>
                  <a:gd name="T162" fmla="*/ 971 h 971"/>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97" h="971">
                    <a:moveTo>
                      <a:pt x="531" y="8"/>
                    </a:moveTo>
                    <a:lnTo>
                      <a:pt x="502" y="0"/>
                    </a:lnTo>
                    <a:lnTo>
                      <a:pt x="482" y="0"/>
                    </a:lnTo>
                    <a:lnTo>
                      <a:pt x="461" y="0"/>
                    </a:lnTo>
                    <a:lnTo>
                      <a:pt x="439" y="4"/>
                    </a:lnTo>
                    <a:lnTo>
                      <a:pt x="423" y="8"/>
                    </a:lnTo>
                    <a:lnTo>
                      <a:pt x="410" y="11"/>
                    </a:lnTo>
                    <a:lnTo>
                      <a:pt x="398" y="16"/>
                    </a:lnTo>
                    <a:lnTo>
                      <a:pt x="390" y="24"/>
                    </a:lnTo>
                    <a:lnTo>
                      <a:pt x="381" y="29"/>
                    </a:lnTo>
                    <a:lnTo>
                      <a:pt x="374" y="33"/>
                    </a:lnTo>
                    <a:lnTo>
                      <a:pt x="381" y="54"/>
                    </a:lnTo>
                    <a:lnTo>
                      <a:pt x="385" y="78"/>
                    </a:lnTo>
                    <a:lnTo>
                      <a:pt x="390" y="103"/>
                    </a:lnTo>
                    <a:lnTo>
                      <a:pt x="394" y="128"/>
                    </a:lnTo>
                    <a:lnTo>
                      <a:pt x="398" y="157"/>
                    </a:lnTo>
                    <a:lnTo>
                      <a:pt x="403" y="182"/>
                    </a:lnTo>
                    <a:lnTo>
                      <a:pt x="403" y="211"/>
                    </a:lnTo>
                    <a:lnTo>
                      <a:pt x="403" y="236"/>
                    </a:lnTo>
                    <a:lnTo>
                      <a:pt x="403" y="261"/>
                    </a:lnTo>
                    <a:lnTo>
                      <a:pt x="398" y="286"/>
                    </a:lnTo>
                    <a:lnTo>
                      <a:pt x="385" y="332"/>
                    </a:lnTo>
                    <a:lnTo>
                      <a:pt x="374" y="389"/>
                    </a:lnTo>
                    <a:lnTo>
                      <a:pt x="356" y="452"/>
                    </a:lnTo>
                    <a:lnTo>
                      <a:pt x="336" y="519"/>
                    </a:lnTo>
                    <a:lnTo>
                      <a:pt x="307" y="589"/>
                    </a:lnTo>
                    <a:lnTo>
                      <a:pt x="273" y="663"/>
                    </a:lnTo>
                    <a:lnTo>
                      <a:pt x="228" y="734"/>
                    </a:lnTo>
                    <a:lnTo>
                      <a:pt x="178" y="805"/>
                    </a:lnTo>
                    <a:lnTo>
                      <a:pt x="116" y="871"/>
                    </a:lnTo>
                    <a:lnTo>
                      <a:pt x="45" y="933"/>
                    </a:lnTo>
                    <a:lnTo>
                      <a:pt x="0" y="971"/>
                    </a:lnTo>
                    <a:lnTo>
                      <a:pt x="140" y="933"/>
                    </a:lnTo>
                    <a:lnTo>
                      <a:pt x="149" y="929"/>
                    </a:lnTo>
                    <a:lnTo>
                      <a:pt x="165" y="921"/>
                    </a:lnTo>
                    <a:lnTo>
                      <a:pt x="191" y="904"/>
                    </a:lnTo>
                    <a:lnTo>
                      <a:pt x="224" y="883"/>
                    </a:lnTo>
                    <a:lnTo>
                      <a:pt x="261" y="854"/>
                    </a:lnTo>
                    <a:lnTo>
                      <a:pt x="307" y="817"/>
                    </a:lnTo>
                    <a:lnTo>
                      <a:pt x="353" y="775"/>
                    </a:lnTo>
                    <a:lnTo>
                      <a:pt x="398" y="721"/>
                    </a:lnTo>
                    <a:lnTo>
                      <a:pt x="444" y="663"/>
                    </a:lnTo>
                    <a:lnTo>
                      <a:pt x="489" y="597"/>
                    </a:lnTo>
                    <a:lnTo>
                      <a:pt x="523" y="535"/>
                    </a:lnTo>
                    <a:lnTo>
                      <a:pt x="547" y="465"/>
                    </a:lnTo>
                    <a:lnTo>
                      <a:pt x="572" y="389"/>
                    </a:lnTo>
                    <a:lnTo>
                      <a:pt x="585" y="315"/>
                    </a:lnTo>
                    <a:lnTo>
                      <a:pt x="597" y="240"/>
                    </a:lnTo>
                    <a:lnTo>
                      <a:pt x="597" y="173"/>
                    </a:lnTo>
                    <a:lnTo>
                      <a:pt x="594" y="112"/>
                    </a:lnTo>
                    <a:lnTo>
                      <a:pt x="581" y="62"/>
                    </a:lnTo>
                    <a:lnTo>
                      <a:pt x="560" y="24"/>
                    </a:lnTo>
                    <a:lnTo>
                      <a:pt x="531" y="8"/>
                    </a:lnTo>
                    <a:close/>
                  </a:path>
                </a:pathLst>
              </a:custGeom>
              <a:solidFill>
                <a:srgbClr val="C9237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470" name="Freeform 374">
                <a:extLst>
                  <a:ext uri="{FF2B5EF4-FFF2-40B4-BE49-F238E27FC236}">
                    <a16:creationId xmlns:a16="http://schemas.microsoft.com/office/drawing/2014/main" id="{FEC148A0-281F-4795-B1F0-7F4BA2F2AEA3}"/>
                  </a:ext>
                </a:extLst>
              </p:cNvPr>
              <p:cNvSpPr>
                <a:spLocks/>
              </p:cNvSpPr>
              <p:nvPr/>
            </p:nvSpPr>
            <p:spPr bwMode="auto">
              <a:xfrm>
                <a:off x="2761" y="1353"/>
                <a:ext cx="229" cy="204"/>
              </a:xfrm>
              <a:custGeom>
                <a:avLst/>
                <a:gdLst>
                  <a:gd name="T0" fmla="*/ 228 w 1142"/>
                  <a:gd name="T1" fmla="*/ 67 h 1021"/>
                  <a:gd name="T2" fmla="*/ 229 w 1142"/>
                  <a:gd name="T3" fmla="*/ 62 h 1021"/>
                  <a:gd name="T4" fmla="*/ 229 w 1142"/>
                  <a:gd name="T5" fmla="*/ 57 h 1021"/>
                  <a:gd name="T6" fmla="*/ 229 w 1142"/>
                  <a:gd name="T7" fmla="*/ 52 h 1021"/>
                  <a:gd name="T8" fmla="*/ 229 w 1142"/>
                  <a:gd name="T9" fmla="*/ 46 h 1021"/>
                  <a:gd name="T10" fmla="*/ 228 w 1142"/>
                  <a:gd name="T11" fmla="*/ 41 h 1021"/>
                  <a:gd name="T12" fmla="*/ 227 w 1142"/>
                  <a:gd name="T13" fmla="*/ 36 h 1021"/>
                  <a:gd name="T14" fmla="*/ 226 w 1142"/>
                  <a:gd name="T15" fmla="*/ 31 h 1021"/>
                  <a:gd name="T16" fmla="*/ 225 w 1142"/>
                  <a:gd name="T17" fmla="*/ 26 h 1021"/>
                  <a:gd name="T18" fmla="*/ 225 w 1142"/>
                  <a:gd name="T19" fmla="*/ 21 h 1021"/>
                  <a:gd name="T20" fmla="*/ 223 w 1142"/>
                  <a:gd name="T21" fmla="*/ 17 h 1021"/>
                  <a:gd name="T22" fmla="*/ 223 w 1142"/>
                  <a:gd name="T23" fmla="*/ 17 h 1021"/>
                  <a:gd name="T24" fmla="*/ 222 w 1142"/>
                  <a:gd name="T25" fmla="*/ 17 h 1021"/>
                  <a:gd name="T26" fmla="*/ 221 w 1142"/>
                  <a:gd name="T27" fmla="*/ 15 h 1021"/>
                  <a:gd name="T28" fmla="*/ 221 w 1142"/>
                  <a:gd name="T29" fmla="*/ 13 h 1021"/>
                  <a:gd name="T30" fmla="*/ 218 w 1142"/>
                  <a:gd name="T31" fmla="*/ 10 h 1021"/>
                  <a:gd name="T32" fmla="*/ 216 w 1142"/>
                  <a:gd name="T33" fmla="*/ 7 h 1021"/>
                  <a:gd name="T34" fmla="*/ 211 w 1142"/>
                  <a:gd name="T35" fmla="*/ 4 h 1021"/>
                  <a:gd name="T36" fmla="*/ 206 w 1142"/>
                  <a:gd name="T37" fmla="*/ 2 h 1021"/>
                  <a:gd name="T38" fmla="*/ 200 w 1142"/>
                  <a:gd name="T39" fmla="*/ 0 h 1021"/>
                  <a:gd name="T40" fmla="*/ 192 w 1142"/>
                  <a:gd name="T41" fmla="*/ 0 h 1021"/>
                  <a:gd name="T42" fmla="*/ 184 w 1142"/>
                  <a:gd name="T43" fmla="*/ 0 h 1021"/>
                  <a:gd name="T44" fmla="*/ 175 w 1142"/>
                  <a:gd name="T45" fmla="*/ 4 h 1021"/>
                  <a:gd name="T46" fmla="*/ 168 w 1142"/>
                  <a:gd name="T47" fmla="*/ 12 h 1021"/>
                  <a:gd name="T48" fmla="*/ 165 w 1142"/>
                  <a:gd name="T49" fmla="*/ 22 h 1021"/>
                  <a:gd name="T50" fmla="*/ 162 w 1142"/>
                  <a:gd name="T51" fmla="*/ 35 h 1021"/>
                  <a:gd name="T52" fmla="*/ 161 w 1142"/>
                  <a:gd name="T53" fmla="*/ 50 h 1021"/>
                  <a:gd name="T54" fmla="*/ 161 w 1142"/>
                  <a:gd name="T55" fmla="*/ 67 h 1021"/>
                  <a:gd name="T56" fmla="*/ 160 w 1142"/>
                  <a:gd name="T57" fmla="*/ 85 h 1021"/>
                  <a:gd name="T58" fmla="*/ 159 w 1142"/>
                  <a:gd name="T59" fmla="*/ 102 h 1021"/>
                  <a:gd name="T60" fmla="*/ 157 w 1142"/>
                  <a:gd name="T61" fmla="*/ 119 h 1021"/>
                  <a:gd name="T62" fmla="*/ 153 w 1142"/>
                  <a:gd name="T63" fmla="*/ 136 h 1021"/>
                  <a:gd name="T64" fmla="*/ 147 w 1142"/>
                  <a:gd name="T65" fmla="*/ 150 h 1021"/>
                  <a:gd name="T66" fmla="*/ 140 w 1142"/>
                  <a:gd name="T67" fmla="*/ 163 h 1021"/>
                  <a:gd name="T68" fmla="*/ 131 w 1142"/>
                  <a:gd name="T69" fmla="*/ 172 h 1021"/>
                  <a:gd name="T70" fmla="*/ 121 w 1142"/>
                  <a:gd name="T71" fmla="*/ 181 h 1021"/>
                  <a:gd name="T72" fmla="*/ 110 w 1142"/>
                  <a:gd name="T73" fmla="*/ 186 h 1021"/>
                  <a:gd name="T74" fmla="*/ 100 w 1142"/>
                  <a:gd name="T75" fmla="*/ 191 h 1021"/>
                  <a:gd name="T76" fmla="*/ 90 w 1142"/>
                  <a:gd name="T77" fmla="*/ 195 h 1021"/>
                  <a:gd name="T78" fmla="*/ 80 w 1142"/>
                  <a:gd name="T79" fmla="*/ 196 h 1021"/>
                  <a:gd name="T80" fmla="*/ 72 w 1142"/>
                  <a:gd name="T81" fmla="*/ 197 h 1021"/>
                  <a:gd name="T82" fmla="*/ 66 w 1142"/>
                  <a:gd name="T83" fmla="*/ 198 h 1021"/>
                  <a:gd name="T84" fmla="*/ 0 w 1142"/>
                  <a:gd name="T85" fmla="*/ 203 h 1021"/>
                  <a:gd name="T86" fmla="*/ 142 w 1142"/>
                  <a:gd name="T87" fmla="*/ 204 h 1021"/>
                  <a:gd name="T88" fmla="*/ 157 w 1142"/>
                  <a:gd name="T89" fmla="*/ 196 h 1021"/>
                  <a:gd name="T90" fmla="*/ 171 w 1142"/>
                  <a:gd name="T91" fmla="*/ 184 h 1021"/>
                  <a:gd name="T92" fmla="*/ 184 w 1142"/>
                  <a:gd name="T93" fmla="*/ 171 h 1021"/>
                  <a:gd name="T94" fmla="*/ 194 w 1142"/>
                  <a:gd name="T95" fmla="*/ 157 h 1021"/>
                  <a:gd name="T96" fmla="*/ 203 w 1142"/>
                  <a:gd name="T97" fmla="*/ 142 h 1021"/>
                  <a:gd name="T98" fmla="*/ 210 w 1142"/>
                  <a:gd name="T99" fmla="*/ 128 h 1021"/>
                  <a:gd name="T100" fmla="*/ 216 w 1142"/>
                  <a:gd name="T101" fmla="*/ 114 h 1021"/>
                  <a:gd name="T102" fmla="*/ 220 w 1142"/>
                  <a:gd name="T103" fmla="*/ 100 h 1021"/>
                  <a:gd name="T104" fmla="*/ 223 w 1142"/>
                  <a:gd name="T105" fmla="*/ 88 h 1021"/>
                  <a:gd name="T106" fmla="*/ 225 w 1142"/>
                  <a:gd name="T107" fmla="*/ 76 h 1021"/>
                  <a:gd name="T108" fmla="*/ 228 w 1142"/>
                  <a:gd name="T109" fmla="*/ 67 h 102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142"/>
                  <a:gd name="T166" fmla="*/ 0 h 1021"/>
                  <a:gd name="T167" fmla="*/ 1142 w 1142"/>
                  <a:gd name="T168" fmla="*/ 1021 h 102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142" h="1021">
                    <a:moveTo>
                      <a:pt x="1137" y="336"/>
                    </a:moveTo>
                    <a:lnTo>
                      <a:pt x="1142" y="311"/>
                    </a:lnTo>
                    <a:lnTo>
                      <a:pt x="1142" y="286"/>
                    </a:lnTo>
                    <a:lnTo>
                      <a:pt x="1142" y="261"/>
                    </a:lnTo>
                    <a:lnTo>
                      <a:pt x="1142" y="232"/>
                    </a:lnTo>
                    <a:lnTo>
                      <a:pt x="1137" y="207"/>
                    </a:lnTo>
                    <a:lnTo>
                      <a:pt x="1133" y="178"/>
                    </a:lnTo>
                    <a:lnTo>
                      <a:pt x="1129" y="153"/>
                    </a:lnTo>
                    <a:lnTo>
                      <a:pt x="1124" y="128"/>
                    </a:lnTo>
                    <a:lnTo>
                      <a:pt x="1120" y="104"/>
                    </a:lnTo>
                    <a:lnTo>
                      <a:pt x="1113" y="83"/>
                    </a:lnTo>
                    <a:lnTo>
                      <a:pt x="1113" y="87"/>
                    </a:lnTo>
                    <a:lnTo>
                      <a:pt x="1108" y="83"/>
                    </a:lnTo>
                    <a:lnTo>
                      <a:pt x="1104" y="74"/>
                    </a:lnTo>
                    <a:lnTo>
                      <a:pt x="1100" y="66"/>
                    </a:lnTo>
                    <a:lnTo>
                      <a:pt x="1088" y="50"/>
                    </a:lnTo>
                    <a:lnTo>
                      <a:pt x="1075" y="37"/>
                    </a:lnTo>
                    <a:lnTo>
                      <a:pt x="1054" y="20"/>
                    </a:lnTo>
                    <a:lnTo>
                      <a:pt x="1029" y="8"/>
                    </a:lnTo>
                    <a:lnTo>
                      <a:pt x="996" y="0"/>
                    </a:lnTo>
                    <a:lnTo>
                      <a:pt x="958" y="0"/>
                    </a:lnTo>
                    <a:lnTo>
                      <a:pt x="917" y="0"/>
                    </a:lnTo>
                    <a:lnTo>
                      <a:pt x="872" y="20"/>
                    </a:lnTo>
                    <a:lnTo>
                      <a:pt x="838" y="58"/>
                    </a:lnTo>
                    <a:lnTo>
                      <a:pt x="822" y="108"/>
                    </a:lnTo>
                    <a:lnTo>
                      <a:pt x="809" y="174"/>
                    </a:lnTo>
                    <a:lnTo>
                      <a:pt x="805" y="252"/>
                    </a:lnTo>
                    <a:lnTo>
                      <a:pt x="801" y="336"/>
                    </a:lnTo>
                    <a:lnTo>
                      <a:pt x="796" y="423"/>
                    </a:lnTo>
                    <a:lnTo>
                      <a:pt x="793" y="510"/>
                    </a:lnTo>
                    <a:lnTo>
                      <a:pt x="784" y="598"/>
                    </a:lnTo>
                    <a:lnTo>
                      <a:pt x="764" y="680"/>
                    </a:lnTo>
                    <a:lnTo>
                      <a:pt x="735" y="751"/>
                    </a:lnTo>
                    <a:lnTo>
                      <a:pt x="697" y="814"/>
                    </a:lnTo>
                    <a:lnTo>
                      <a:pt x="652" y="863"/>
                    </a:lnTo>
                    <a:lnTo>
                      <a:pt x="602" y="904"/>
                    </a:lnTo>
                    <a:lnTo>
                      <a:pt x="548" y="933"/>
                    </a:lnTo>
                    <a:lnTo>
                      <a:pt x="498" y="958"/>
                    </a:lnTo>
                    <a:lnTo>
                      <a:pt x="448" y="975"/>
                    </a:lnTo>
                    <a:lnTo>
                      <a:pt x="398" y="983"/>
                    </a:lnTo>
                    <a:lnTo>
                      <a:pt x="361" y="987"/>
                    </a:lnTo>
                    <a:lnTo>
                      <a:pt x="328" y="992"/>
                    </a:lnTo>
                    <a:lnTo>
                      <a:pt x="0" y="1016"/>
                    </a:lnTo>
                    <a:lnTo>
                      <a:pt x="706" y="1021"/>
                    </a:lnTo>
                    <a:lnTo>
                      <a:pt x="784" y="983"/>
                    </a:lnTo>
                    <a:lnTo>
                      <a:pt x="855" y="921"/>
                    </a:lnTo>
                    <a:lnTo>
                      <a:pt x="917" y="855"/>
                    </a:lnTo>
                    <a:lnTo>
                      <a:pt x="967" y="784"/>
                    </a:lnTo>
                    <a:lnTo>
                      <a:pt x="1012" y="713"/>
                    </a:lnTo>
                    <a:lnTo>
                      <a:pt x="1046" y="639"/>
                    </a:lnTo>
                    <a:lnTo>
                      <a:pt x="1075" y="569"/>
                    </a:lnTo>
                    <a:lnTo>
                      <a:pt x="1095" y="502"/>
                    </a:lnTo>
                    <a:lnTo>
                      <a:pt x="1113" y="439"/>
                    </a:lnTo>
                    <a:lnTo>
                      <a:pt x="1124" y="382"/>
                    </a:lnTo>
                    <a:lnTo>
                      <a:pt x="1137" y="336"/>
                    </a:lnTo>
                    <a:close/>
                  </a:path>
                </a:pathLst>
              </a:custGeom>
              <a:solidFill>
                <a:srgbClr val="E58C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471" name="Freeform 375">
                <a:extLst>
                  <a:ext uri="{FF2B5EF4-FFF2-40B4-BE49-F238E27FC236}">
                    <a16:creationId xmlns:a16="http://schemas.microsoft.com/office/drawing/2014/main" id="{0681226B-0CB4-457F-8E55-F4E9617DD36F}"/>
                  </a:ext>
                </a:extLst>
              </p:cNvPr>
              <p:cNvSpPr>
                <a:spLocks/>
              </p:cNvSpPr>
              <p:nvPr/>
            </p:nvSpPr>
            <p:spPr bwMode="auto">
              <a:xfrm>
                <a:off x="2985" y="1364"/>
                <a:ext cx="44" cy="131"/>
              </a:xfrm>
              <a:custGeom>
                <a:avLst/>
                <a:gdLst>
                  <a:gd name="T0" fmla="*/ 31 w 219"/>
                  <a:gd name="T1" fmla="*/ 1 h 655"/>
                  <a:gd name="T2" fmla="*/ 26 w 219"/>
                  <a:gd name="T3" fmla="*/ 0 h 655"/>
                  <a:gd name="T4" fmla="*/ 21 w 219"/>
                  <a:gd name="T5" fmla="*/ 0 h 655"/>
                  <a:gd name="T6" fmla="*/ 17 w 219"/>
                  <a:gd name="T7" fmla="*/ 0 h 655"/>
                  <a:gd name="T8" fmla="*/ 13 w 219"/>
                  <a:gd name="T9" fmla="*/ 0 h 655"/>
                  <a:gd name="T10" fmla="*/ 10 w 219"/>
                  <a:gd name="T11" fmla="*/ 1 h 655"/>
                  <a:gd name="T12" fmla="*/ 6 w 219"/>
                  <a:gd name="T13" fmla="*/ 2 h 655"/>
                  <a:gd name="T14" fmla="*/ 4 w 219"/>
                  <a:gd name="T15" fmla="*/ 3 h 655"/>
                  <a:gd name="T16" fmla="*/ 2 w 219"/>
                  <a:gd name="T17" fmla="*/ 5 h 655"/>
                  <a:gd name="T18" fmla="*/ 1 w 219"/>
                  <a:gd name="T19" fmla="*/ 6 h 655"/>
                  <a:gd name="T20" fmla="*/ 0 w 219"/>
                  <a:gd name="T21" fmla="*/ 7 h 655"/>
                  <a:gd name="T22" fmla="*/ 0 w 219"/>
                  <a:gd name="T23" fmla="*/ 7 h 655"/>
                  <a:gd name="T24" fmla="*/ 0 w 219"/>
                  <a:gd name="T25" fmla="*/ 8 h 655"/>
                  <a:gd name="T26" fmla="*/ 0 w 219"/>
                  <a:gd name="T27" fmla="*/ 9 h 655"/>
                  <a:gd name="T28" fmla="*/ 1 w 219"/>
                  <a:gd name="T29" fmla="*/ 10 h 655"/>
                  <a:gd name="T30" fmla="*/ 1 w 219"/>
                  <a:gd name="T31" fmla="*/ 11 h 655"/>
                  <a:gd name="T32" fmla="*/ 1 w 219"/>
                  <a:gd name="T33" fmla="*/ 12 h 655"/>
                  <a:gd name="T34" fmla="*/ 1 w 219"/>
                  <a:gd name="T35" fmla="*/ 12 h 655"/>
                  <a:gd name="T36" fmla="*/ 1 w 219"/>
                  <a:gd name="T37" fmla="*/ 13 h 655"/>
                  <a:gd name="T38" fmla="*/ 3 w 219"/>
                  <a:gd name="T39" fmla="*/ 13 h 655"/>
                  <a:gd name="T40" fmla="*/ 5 w 219"/>
                  <a:gd name="T41" fmla="*/ 12 h 655"/>
                  <a:gd name="T42" fmla="*/ 6 w 219"/>
                  <a:gd name="T43" fmla="*/ 12 h 655"/>
                  <a:gd name="T44" fmla="*/ 8 w 219"/>
                  <a:gd name="T45" fmla="*/ 12 h 655"/>
                  <a:gd name="T46" fmla="*/ 11 w 219"/>
                  <a:gd name="T47" fmla="*/ 12 h 655"/>
                  <a:gd name="T48" fmla="*/ 12 w 219"/>
                  <a:gd name="T49" fmla="*/ 12 h 655"/>
                  <a:gd name="T50" fmla="*/ 15 w 219"/>
                  <a:gd name="T51" fmla="*/ 12 h 655"/>
                  <a:gd name="T52" fmla="*/ 17 w 219"/>
                  <a:gd name="T53" fmla="*/ 12 h 655"/>
                  <a:gd name="T54" fmla="*/ 20 w 219"/>
                  <a:gd name="T55" fmla="*/ 12 h 655"/>
                  <a:gd name="T56" fmla="*/ 22 w 219"/>
                  <a:gd name="T57" fmla="*/ 13 h 655"/>
                  <a:gd name="T58" fmla="*/ 28 w 219"/>
                  <a:gd name="T59" fmla="*/ 17 h 655"/>
                  <a:gd name="T60" fmla="*/ 33 w 219"/>
                  <a:gd name="T61" fmla="*/ 24 h 655"/>
                  <a:gd name="T62" fmla="*/ 35 w 219"/>
                  <a:gd name="T63" fmla="*/ 34 h 655"/>
                  <a:gd name="T64" fmla="*/ 37 w 219"/>
                  <a:gd name="T65" fmla="*/ 46 h 655"/>
                  <a:gd name="T66" fmla="*/ 36 w 219"/>
                  <a:gd name="T67" fmla="*/ 60 h 655"/>
                  <a:gd name="T68" fmla="*/ 34 w 219"/>
                  <a:gd name="T69" fmla="*/ 75 h 655"/>
                  <a:gd name="T70" fmla="*/ 31 w 219"/>
                  <a:gd name="T71" fmla="*/ 90 h 655"/>
                  <a:gd name="T72" fmla="*/ 27 w 219"/>
                  <a:gd name="T73" fmla="*/ 104 h 655"/>
                  <a:gd name="T74" fmla="*/ 21 w 219"/>
                  <a:gd name="T75" fmla="*/ 119 h 655"/>
                  <a:gd name="T76" fmla="*/ 14 w 219"/>
                  <a:gd name="T77" fmla="*/ 131 h 655"/>
                  <a:gd name="T78" fmla="*/ 15 w 219"/>
                  <a:gd name="T79" fmla="*/ 130 h 655"/>
                  <a:gd name="T80" fmla="*/ 16 w 219"/>
                  <a:gd name="T81" fmla="*/ 129 h 655"/>
                  <a:gd name="T82" fmla="*/ 17 w 219"/>
                  <a:gd name="T83" fmla="*/ 128 h 655"/>
                  <a:gd name="T84" fmla="*/ 17 w 219"/>
                  <a:gd name="T85" fmla="*/ 127 h 655"/>
                  <a:gd name="T86" fmla="*/ 18 w 219"/>
                  <a:gd name="T87" fmla="*/ 125 h 655"/>
                  <a:gd name="T88" fmla="*/ 19 w 219"/>
                  <a:gd name="T89" fmla="*/ 125 h 655"/>
                  <a:gd name="T90" fmla="*/ 20 w 219"/>
                  <a:gd name="T91" fmla="*/ 124 h 655"/>
                  <a:gd name="T92" fmla="*/ 21 w 219"/>
                  <a:gd name="T93" fmla="*/ 122 h 655"/>
                  <a:gd name="T94" fmla="*/ 22 w 219"/>
                  <a:gd name="T95" fmla="*/ 121 h 655"/>
                  <a:gd name="T96" fmla="*/ 22 w 219"/>
                  <a:gd name="T97" fmla="*/ 120 h 655"/>
                  <a:gd name="T98" fmla="*/ 29 w 219"/>
                  <a:gd name="T99" fmla="*/ 107 h 655"/>
                  <a:gd name="T100" fmla="*/ 35 w 219"/>
                  <a:gd name="T101" fmla="*/ 93 h 655"/>
                  <a:gd name="T102" fmla="*/ 39 w 219"/>
                  <a:gd name="T103" fmla="*/ 78 h 655"/>
                  <a:gd name="T104" fmla="*/ 42 w 219"/>
                  <a:gd name="T105" fmla="*/ 63 h 655"/>
                  <a:gd name="T106" fmla="*/ 44 w 219"/>
                  <a:gd name="T107" fmla="*/ 48 h 655"/>
                  <a:gd name="T108" fmla="*/ 44 w 219"/>
                  <a:gd name="T109" fmla="*/ 34 h 655"/>
                  <a:gd name="T110" fmla="*/ 43 w 219"/>
                  <a:gd name="T111" fmla="*/ 22 h 655"/>
                  <a:gd name="T112" fmla="*/ 41 w 219"/>
                  <a:gd name="T113" fmla="*/ 12 h 655"/>
                  <a:gd name="T114" fmla="*/ 37 w 219"/>
                  <a:gd name="T115" fmla="*/ 5 h 655"/>
                  <a:gd name="T116" fmla="*/ 31 w 219"/>
                  <a:gd name="T117" fmla="*/ 1 h 65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19"/>
                  <a:gd name="T178" fmla="*/ 0 h 655"/>
                  <a:gd name="T179" fmla="*/ 219 w 219"/>
                  <a:gd name="T180" fmla="*/ 655 h 65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19" h="655">
                    <a:moveTo>
                      <a:pt x="153" y="7"/>
                    </a:moveTo>
                    <a:lnTo>
                      <a:pt x="128" y="0"/>
                    </a:lnTo>
                    <a:lnTo>
                      <a:pt x="104" y="0"/>
                    </a:lnTo>
                    <a:lnTo>
                      <a:pt x="83" y="0"/>
                    </a:lnTo>
                    <a:lnTo>
                      <a:pt x="66" y="0"/>
                    </a:lnTo>
                    <a:lnTo>
                      <a:pt x="50" y="4"/>
                    </a:lnTo>
                    <a:lnTo>
                      <a:pt x="32" y="12"/>
                    </a:lnTo>
                    <a:lnTo>
                      <a:pt x="20" y="16"/>
                    </a:lnTo>
                    <a:lnTo>
                      <a:pt x="12" y="25"/>
                    </a:lnTo>
                    <a:lnTo>
                      <a:pt x="3" y="29"/>
                    </a:lnTo>
                    <a:lnTo>
                      <a:pt x="0" y="33"/>
                    </a:lnTo>
                    <a:lnTo>
                      <a:pt x="0" y="37"/>
                    </a:lnTo>
                    <a:lnTo>
                      <a:pt x="0" y="41"/>
                    </a:lnTo>
                    <a:lnTo>
                      <a:pt x="0" y="45"/>
                    </a:lnTo>
                    <a:lnTo>
                      <a:pt x="3" y="50"/>
                    </a:lnTo>
                    <a:lnTo>
                      <a:pt x="3" y="54"/>
                    </a:lnTo>
                    <a:lnTo>
                      <a:pt x="3" y="58"/>
                    </a:lnTo>
                    <a:lnTo>
                      <a:pt x="3" y="61"/>
                    </a:lnTo>
                    <a:lnTo>
                      <a:pt x="7" y="66"/>
                    </a:lnTo>
                    <a:lnTo>
                      <a:pt x="16" y="66"/>
                    </a:lnTo>
                    <a:lnTo>
                      <a:pt x="25" y="61"/>
                    </a:lnTo>
                    <a:lnTo>
                      <a:pt x="32" y="61"/>
                    </a:lnTo>
                    <a:lnTo>
                      <a:pt x="41" y="61"/>
                    </a:lnTo>
                    <a:lnTo>
                      <a:pt x="54" y="58"/>
                    </a:lnTo>
                    <a:lnTo>
                      <a:pt x="61" y="58"/>
                    </a:lnTo>
                    <a:lnTo>
                      <a:pt x="74" y="61"/>
                    </a:lnTo>
                    <a:lnTo>
                      <a:pt x="86" y="61"/>
                    </a:lnTo>
                    <a:lnTo>
                      <a:pt x="99" y="61"/>
                    </a:lnTo>
                    <a:lnTo>
                      <a:pt x="111" y="66"/>
                    </a:lnTo>
                    <a:lnTo>
                      <a:pt x="140" y="87"/>
                    </a:lnTo>
                    <a:lnTo>
                      <a:pt x="162" y="120"/>
                    </a:lnTo>
                    <a:lnTo>
                      <a:pt x="174" y="169"/>
                    </a:lnTo>
                    <a:lnTo>
                      <a:pt x="182" y="232"/>
                    </a:lnTo>
                    <a:lnTo>
                      <a:pt x="178" y="299"/>
                    </a:lnTo>
                    <a:lnTo>
                      <a:pt x="169" y="373"/>
                    </a:lnTo>
                    <a:lnTo>
                      <a:pt x="153" y="448"/>
                    </a:lnTo>
                    <a:lnTo>
                      <a:pt x="133" y="522"/>
                    </a:lnTo>
                    <a:lnTo>
                      <a:pt x="104" y="593"/>
                    </a:lnTo>
                    <a:lnTo>
                      <a:pt x="70" y="655"/>
                    </a:lnTo>
                    <a:lnTo>
                      <a:pt x="74" y="652"/>
                    </a:lnTo>
                    <a:lnTo>
                      <a:pt x="79" y="647"/>
                    </a:lnTo>
                    <a:lnTo>
                      <a:pt x="83" y="639"/>
                    </a:lnTo>
                    <a:lnTo>
                      <a:pt x="86" y="634"/>
                    </a:lnTo>
                    <a:lnTo>
                      <a:pt x="91" y="626"/>
                    </a:lnTo>
                    <a:lnTo>
                      <a:pt x="95" y="623"/>
                    </a:lnTo>
                    <a:lnTo>
                      <a:pt x="99" y="618"/>
                    </a:lnTo>
                    <a:lnTo>
                      <a:pt x="104" y="610"/>
                    </a:lnTo>
                    <a:lnTo>
                      <a:pt x="108" y="605"/>
                    </a:lnTo>
                    <a:lnTo>
                      <a:pt x="111" y="598"/>
                    </a:lnTo>
                    <a:lnTo>
                      <a:pt x="145" y="535"/>
                    </a:lnTo>
                    <a:lnTo>
                      <a:pt x="174" y="464"/>
                    </a:lnTo>
                    <a:lnTo>
                      <a:pt x="194" y="389"/>
                    </a:lnTo>
                    <a:lnTo>
                      <a:pt x="211" y="315"/>
                    </a:lnTo>
                    <a:lnTo>
                      <a:pt x="219" y="241"/>
                    </a:lnTo>
                    <a:lnTo>
                      <a:pt x="219" y="169"/>
                    </a:lnTo>
                    <a:lnTo>
                      <a:pt x="216" y="112"/>
                    </a:lnTo>
                    <a:lnTo>
                      <a:pt x="203" y="61"/>
                    </a:lnTo>
                    <a:lnTo>
                      <a:pt x="182" y="25"/>
                    </a:lnTo>
                    <a:lnTo>
                      <a:pt x="153" y="7"/>
                    </a:lnTo>
                    <a:close/>
                  </a:path>
                </a:pathLst>
              </a:custGeom>
              <a:solidFill>
                <a:srgbClr val="DB68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472" name="Freeform 376">
                <a:extLst>
                  <a:ext uri="{FF2B5EF4-FFF2-40B4-BE49-F238E27FC236}">
                    <a16:creationId xmlns:a16="http://schemas.microsoft.com/office/drawing/2014/main" id="{C4D6B19A-3D1E-4929-B69E-B86D9CC1A253}"/>
                  </a:ext>
                </a:extLst>
              </p:cNvPr>
              <p:cNvSpPr>
                <a:spLocks/>
              </p:cNvSpPr>
              <p:nvPr/>
            </p:nvSpPr>
            <p:spPr bwMode="auto">
              <a:xfrm>
                <a:off x="2927" y="1353"/>
                <a:ext cx="59" cy="30"/>
              </a:xfrm>
              <a:custGeom>
                <a:avLst/>
                <a:gdLst>
                  <a:gd name="T0" fmla="*/ 48 w 294"/>
                  <a:gd name="T1" fmla="*/ 30 h 153"/>
                  <a:gd name="T2" fmla="*/ 48 w 294"/>
                  <a:gd name="T3" fmla="*/ 29 h 153"/>
                  <a:gd name="T4" fmla="*/ 49 w 294"/>
                  <a:gd name="T5" fmla="*/ 29 h 153"/>
                  <a:gd name="T6" fmla="*/ 49 w 294"/>
                  <a:gd name="T7" fmla="*/ 28 h 153"/>
                  <a:gd name="T8" fmla="*/ 50 w 294"/>
                  <a:gd name="T9" fmla="*/ 28 h 153"/>
                  <a:gd name="T10" fmla="*/ 51 w 294"/>
                  <a:gd name="T11" fmla="*/ 28 h 153"/>
                  <a:gd name="T12" fmla="*/ 52 w 294"/>
                  <a:gd name="T13" fmla="*/ 27 h 153"/>
                  <a:gd name="T14" fmla="*/ 53 w 294"/>
                  <a:gd name="T15" fmla="*/ 27 h 153"/>
                  <a:gd name="T16" fmla="*/ 53 w 294"/>
                  <a:gd name="T17" fmla="*/ 26 h 153"/>
                  <a:gd name="T18" fmla="*/ 55 w 294"/>
                  <a:gd name="T19" fmla="*/ 25 h 153"/>
                  <a:gd name="T20" fmla="*/ 56 w 294"/>
                  <a:gd name="T21" fmla="*/ 25 h 153"/>
                  <a:gd name="T22" fmla="*/ 58 w 294"/>
                  <a:gd name="T23" fmla="*/ 24 h 153"/>
                  <a:gd name="T24" fmla="*/ 59 w 294"/>
                  <a:gd name="T25" fmla="*/ 24 h 153"/>
                  <a:gd name="T26" fmla="*/ 58 w 294"/>
                  <a:gd name="T27" fmla="*/ 23 h 153"/>
                  <a:gd name="T28" fmla="*/ 58 w 294"/>
                  <a:gd name="T29" fmla="*/ 22 h 153"/>
                  <a:gd name="T30" fmla="*/ 58 w 294"/>
                  <a:gd name="T31" fmla="*/ 21 h 153"/>
                  <a:gd name="T32" fmla="*/ 58 w 294"/>
                  <a:gd name="T33" fmla="*/ 20 h 153"/>
                  <a:gd name="T34" fmla="*/ 58 w 294"/>
                  <a:gd name="T35" fmla="*/ 19 h 153"/>
                  <a:gd name="T36" fmla="*/ 58 w 294"/>
                  <a:gd name="T37" fmla="*/ 19 h 153"/>
                  <a:gd name="T38" fmla="*/ 58 w 294"/>
                  <a:gd name="T39" fmla="*/ 18 h 153"/>
                  <a:gd name="T40" fmla="*/ 58 w 294"/>
                  <a:gd name="T41" fmla="*/ 17 h 153"/>
                  <a:gd name="T42" fmla="*/ 57 w 294"/>
                  <a:gd name="T43" fmla="*/ 17 h 153"/>
                  <a:gd name="T44" fmla="*/ 57 w 294"/>
                  <a:gd name="T45" fmla="*/ 18 h 153"/>
                  <a:gd name="T46" fmla="*/ 57 w 294"/>
                  <a:gd name="T47" fmla="*/ 17 h 153"/>
                  <a:gd name="T48" fmla="*/ 56 w 294"/>
                  <a:gd name="T49" fmla="*/ 15 h 153"/>
                  <a:gd name="T50" fmla="*/ 54 w 294"/>
                  <a:gd name="T51" fmla="*/ 13 h 153"/>
                  <a:gd name="T52" fmla="*/ 52 w 294"/>
                  <a:gd name="T53" fmla="*/ 11 h 153"/>
                  <a:gd name="T54" fmla="*/ 49 w 294"/>
                  <a:gd name="T55" fmla="*/ 7 h 153"/>
                  <a:gd name="T56" fmla="*/ 45 w 294"/>
                  <a:gd name="T57" fmla="*/ 5 h 153"/>
                  <a:gd name="T58" fmla="*/ 40 w 294"/>
                  <a:gd name="T59" fmla="*/ 2 h 153"/>
                  <a:gd name="T60" fmla="*/ 34 w 294"/>
                  <a:gd name="T61" fmla="*/ 1 h 153"/>
                  <a:gd name="T62" fmla="*/ 27 w 294"/>
                  <a:gd name="T63" fmla="*/ 0 h 153"/>
                  <a:gd name="T64" fmla="*/ 17 w 294"/>
                  <a:gd name="T65" fmla="*/ 1 h 153"/>
                  <a:gd name="T66" fmla="*/ 15 w 294"/>
                  <a:gd name="T67" fmla="*/ 2 h 153"/>
                  <a:gd name="T68" fmla="*/ 12 w 294"/>
                  <a:gd name="T69" fmla="*/ 2 h 153"/>
                  <a:gd name="T70" fmla="*/ 10 w 294"/>
                  <a:gd name="T71" fmla="*/ 3 h 153"/>
                  <a:gd name="T72" fmla="*/ 8 w 294"/>
                  <a:gd name="T73" fmla="*/ 4 h 153"/>
                  <a:gd name="T74" fmla="*/ 7 w 294"/>
                  <a:gd name="T75" fmla="*/ 6 h 153"/>
                  <a:gd name="T76" fmla="*/ 5 w 294"/>
                  <a:gd name="T77" fmla="*/ 7 h 153"/>
                  <a:gd name="T78" fmla="*/ 3 w 294"/>
                  <a:gd name="T79" fmla="*/ 10 h 153"/>
                  <a:gd name="T80" fmla="*/ 3 w 294"/>
                  <a:gd name="T81" fmla="*/ 11 h 153"/>
                  <a:gd name="T82" fmla="*/ 1 w 294"/>
                  <a:gd name="T83" fmla="*/ 14 h 153"/>
                  <a:gd name="T84" fmla="*/ 0 w 294"/>
                  <a:gd name="T85" fmla="*/ 17 h 153"/>
                  <a:gd name="T86" fmla="*/ 1 w 294"/>
                  <a:gd name="T87" fmla="*/ 16 h 153"/>
                  <a:gd name="T88" fmla="*/ 2 w 294"/>
                  <a:gd name="T89" fmla="*/ 15 h 153"/>
                  <a:gd name="T90" fmla="*/ 3 w 294"/>
                  <a:gd name="T91" fmla="*/ 15 h 153"/>
                  <a:gd name="T92" fmla="*/ 3 w 294"/>
                  <a:gd name="T93" fmla="*/ 15 h 153"/>
                  <a:gd name="T94" fmla="*/ 4 w 294"/>
                  <a:gd name="T95" fmla="*/ 14 h 153"/>
                  <a:gd name="T96" fmla="*/ 5 w 294"/>
                  <a:gd name="T97" fmla="*/ 14 h 153"/>
                  <a:gd name="T98" fmla="*/ 6 w 294"/>
                  <a:gd name="T99" fmla="*/ 14 h 153"/>
                  <a:gd name="T100" fmla="*/ 8 w 294"/>
                  <a:gd name="T101" fmla="*/ 13 h 153"/>
                  <a:gd name="T102" fmla="*/ 8 w 294"/>
                  <a:gd name="T103" fmla="*/ 13 h 153"/>
                  <a:gd name="T104" fmla="*/ 9 w 294"/>
                  <a:gd name="T105" fmla="*/ 13 h 153"/>
                  <a:gd name="T106" fmla="*/ 18 w 294"/>
                  <a:gd name="T107" fmla="*/ 12 h 153"/>
                  <a:gd name="T108" fmla="*/ 26 w 294"/>
                  <a:gd name="T109" fmla="*/ 13 h 153"/>
                  <a:gd name="T110" fmla="*/ 32 w 294"/>
                  <a:gd name="T111" fmla="*/ 15 h 153"/>
                  <a:gd name="T112" fmla="*/ 37 w 294"/>
                  <a:gd name="T113" fmla="*/ 17 h 153"/>
                  <a:gd name="T114" fmla="*/ 41 w 294"/>
                  <a:gd name="T115" fmla="*/ 19 h 153"/>
                  <a:gd name="T116" fmla="*/ 44 w 294"/>
                  <a:gd name="T117" fmla="*/ 23 h 153"/>
                  <a:gd name="T118" fmla="*/ 46 w 294"/>
                  <a:gd name="T119" fmla="*/ 25 h 153"/>
                  <a:gd name="T120" fmla="*/ 47 w 294"/>
                  <a:gd name="T121" fmla="*/ 28 h 153"/>
                  <a:gd name="T122" fmla="*/ 48 w 294"/>
                  <a:gd name="T123" fmla="*/ 29 h 153"/>
                  <a:gd name="T124" fmla="*/ 48 w 294"/>
                  <a:gd name="T125" fmla="*/ 30 h 15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94"/>
                  <a:gd name="T190" fmla="*/ 0 h 153"/>
                  <a:gd name="T191" fmla="*/ 294 w 294"/>
                  <a:gd name="T192" fmla="*/ 153 h 15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94" h="153">
                    <a:moveTo>
                      <a:pt x="240" y="153"/>
                    </a:moveTo>
                    <a:lnTo>
                      <a:pt x="240" y="149"/>
                    </a:lnTo>
                    <a:lnTo>
                      <a:pt x="245" y="149"/>
                    </a:lnTo>
                    <a:lnTo>
                      <a:pt x="245" y="145"/>
                    </a:lnTo>
                    <a:lnTo>
                      <a:pt x="249" y="145"/>
                    </a:lnTo>
                    <a:lnTo>
                      <a:pt x="253" y="141"/>
                    </a:lnTo>
                    <a:lnTo>
                      <a:pt x="258" y="137"/>
                    </a:lnTo>
                    <a:lnTo>
                      <a:pt x="262" y="137"/>
                    </a:lnTo>
                    <a:lnTo>
                      <a:pt x="265" y="133"/>
                    </a:lnTo>
                    <a:lnTo>
                      <a:pt x="274" y="128"/>
                    </a:lnTo>
                    <a:lnTo>
                      <a:pt x="278" y="128"/>
                    </a:lnTo>
                    <a:lnTo>
                      <a:pt x="287" y="124"/>
                    </a:lnTo>
                    <a:lnTo>
                      <a:pt x="294" y="120"/>
                    </a:lnTo>
                    <a:lnTo>
                      <a:pt x="290" y="115"/>
                    </a:lnTo>
                    <a:lnTo>
                      <a:pt x="290" y="112"/>
                    </a:lnTo>
                    <a:lnTo>
                      <a:pt x="290" y="108"/>
                    </a:lnTo>
                    <a:lnTo>
                      <a:pt x="290" y="104"/>
                    </a:lnTo>
                    <a:lnTo>
                      <a:pt x="287" y="99"/>
                    </a:lnTo>
                    <a:lnTo>
                      <a:pt x="287" y="95"/>
                    </a:lnTo>
                    <a:lnTo>
                      <a:pt x="287" y="91"/>
                    </a:lnTo>
                    <a:lnTo>
                      <a:pt x="287" y="87"/>
                    </a:lnTo>
                    <a:lnTo>
                      <a:pt x="283" y="87"/>
                    </a:lnTo>
                    <a:lnTo>
                      <a:pt x="283" y="91"/>
                    </a:lnTo>
                    <a:lnTo>
                      <a:pt x="283" y="87"/>
                    </a:lnTo>
                    <a:lnTo>
                      <a:pt x="278" y="79"/>
                    </a:lnTo>
                    <a:lnTo>
                      <a:pt x="270" y="66"/>
                    </a:lnTo>
                    <a:lnTo>
                      <a:pt x="258" y="54"/>
                    </a:lnTo>
                    <a:lnTo>
                      <a:pt x="245" y="37"/>
                    </a:lnTo>
                    <a:lnTo>
                      <a:pt x="224" y="25"/>
                    </a:lnTo>
                    <a:lnTo>
                      <a:pt x="199" y="12"/>
                    </a:lnTo>
                    <a:lnTo>
                      <a:pt x="170" y="4"/>
                    </a:lnTo>
                    <a:lnTo>
                      <a:pt x="133" y="0"/>
                    </a:lnTo>
                    <a:lnTo>
                      <a:pt x="87" y="4"/>
                    </a:lnTo>
                    <a:lnTo>
                      <a:pt x="74" y="8"/>
                    </a:lnTo>
                    <a:lnTo>
                      <a:pt x="62" y="12"/>
                    </a:lnTo>
                    <a:lnTo>
                      <a:pt x="49" y="16"/>
                    </a:lnTo>
                    <a:lnTo>
                      <a:pt x="42" y="20"/>
                    </a:lnTo>
                    <a:lnTo>
                      <a:pt x="33" y="29"/>
                    </a:lnTo>
                    <a:lnTo>
                      <a:pt x="25" y="37"/>
                    </a:lnTo>
                    <a:lnTo>
                      <a:pt x="17" y="50"/>
                    </a:lnTo>
                    <a:lnTo>
                      <a:pt x="13" y="58"/>
                    </a:lnTo>
                    <a:lnTo>
                      <a:pt x="4" y="70"/>
                    </a:lnTo>
                    <a:lnTo>
                      <a:pt x="0" y="87"/>
                    </a:lnTo>
                    <a:lnTo>
                      <a:pt x="4" y="83"/>
                    </a:lnTo>
                    <a:lnTo>
                      <a:pt x="8" y="79"/>
                    </a:lnTo>
                    <a:lnTo>
                      <a:pt x="13" y="79"/>
                    </a:lnTo>
                    <a:lnTo>
                      <a:pt x="17" y="74"/>
                    </a:lnTo>
                    <a:lnTo>
                      <a:pt x="20" y="70"/>
                    </a:lnTo>
                    <a:lnTo>
                      <a:pt x="25" y="70"/>
                    </a:lnTo>
                    <a:lnTo>
                      <a:pt x="29" y="70"/>
                    </a:lnTo>
                    <a:lnTo>
                      <a:pt x="38" y="66"/>
                    </a:lnTo>
                    <a:lnTo>
                      <a:pt x="42" y="66"/>
                    </a:lnTo>
                    <a:lnTo>
                      <a:pt x="46" y="66"/>
                    </a:lnTo>
                    <a:lnTo>
                      <a:pt x="92" y="61"/>
                    </a:lnTo>
                    <a:lnTo>
                      <a:pt x="128" y="66"/>
                    </a:lnTo>
                    <a:lnTo>
                      <a:pt x="157" y="74"/>
                    </a:lnTo>
                    <a:lnTo>
                      <a:pt x="182" y="87"/>
                    </a:lnTo>
                    <a:lnTo>
                      <a:pt x="204" y="99"/>
                    </a:lnTo>
                    <a:lnTo>
                      <a:pt x="220" y="115"/>
                    </a:lnTo>
                    <a:lnTo>
                      <a:pt x="229" y="128"/>
                    </a:lnTo>
                    <a:lnTo>
                      <a:pt x="236" y="141"/>
                    </a:lnTo>
                    <a:lnTo>
                      <a:pt x="240" y="149"/>
                    </a:lnTo>
                    <a:lnTo>
                      <a:pt x="240" y="153"/>
                    </a:lnTo>
                    <a:close/>
                  </a:path>
                </a:pathLst>
              </a:custGeom>
              <a:solidFill>
                <a:srgbClr val="EDAD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473" name="Freeform 377">
                <a:extLst>
                  <a:ext uri="{FF2B5EF4-FFF2-40B4-BE49-F238E27FC236}">
                    <a16:creationId xmlns:a16="http://schemas.microsoft.com/office/drawing/2014/main" id="{BF72A375-9129-41C9-BCE2-E78196A361F3}"/>
                  </a:ext>
                </a:extLst>
              </p:cNvPr>
              <p:cNvSpPr>
                <a:spLocks/>
              </p:cNvSpPr>
              <p:nvPr/>
            </p:nvSpPr>
            <p:spPr bwMode="auto">
              <a:xfrm>
                <a:off x="2949" y="1376"/>
                <a:ext cx="40" cy="141"/>
              </a:xfrm>
              <a:custGeom>
                <a:avLst/>
                <a:gdLst>
                  <a:gd name="T0" fmla="*/ 31 w 199"/>
                  <a:gd name="T1" fmla="*/ 57 h 706"/>
                  <a:gd name="T2" fmla="*/ 29 w 199"/>
                  <a:gd name="T3" fmla="*/ 62 h 706"/>
                  <a:gd name="T4" fmla="*/ 28 w 199"/>
                  <a:gd name="T5" fmla="*/ 69 h 706"/>
                  <a:gd name="T6" fmla="*/ 27 w 199"/>
                  <a:gd name="T7" fmla="*/ 76 h 706"/>
                  <a:gd name="T8" fmla="*/ 24 w 199"/>
                  <a:gd name="T9" fmla="*/ 85 h 706"/>
                  <a:gd name="T10" fmla="*/ 22 w 199"/>
                  <a:gd name="T11" fmla="*/ 93 h 706"/>
                  <a:gd name="T12" fmla="*/ 18 w 199"/>
                  <a:gd name="T13" fmla="*/ 102 h 706"/>
                  <a:gd name="T14" fmla="*/ 15 w 199"/>
                  <a:gd name="T15" fmla="*/ 112 h 706"/>
                  <a:gd name="T16" fmla="*/ 10 w 199"/>
                  <a:gd name="T17" fmla="*/ 121 h 706"/>
                  <a:gd name="T18" fmla="*/ 5 w 199"/>
                  <a:gd name="T19" fmla="*/ 131 h 706"/>
                  <a:gd name="T20" fmla="*/ 0 w 199"/>
                  <a:gd name="T21" fmla="*/ 141 h 706"/>
                  <a:gd name="T22" fmla="*/ 8 w 199"/>
                  <a:gd name="T23" fmla="*/ 130 h 706"/>
                  <a:gd name="T24" fmla="*/ 13 w 199"/>
                  <a:gd name="T25" fmla="*/ 119 h 706"/>
                  <a:gd name="T26" fmla="*/ 19 w 199"/>
                  <a:gd name="T27" fmla="*/ 108 h 706"/>
                  <a:gd name="T28" fmla="*/ 23 w 199"/>
                  <a:gd name="T29" fmla="*/ 97 h 706"/>
                  <a:gd name="T30" fmla="*/ 28 w 199"/>
                  <a:gd name="T31" fmla="*/ 86 h 706"/>
                  <a:gd name="T32" fmla="*/ 31 w 199"/>
                  <a:gd name="T33" fmla="*/ 76 h 706"/>
                  <a:gd name="T34" fmla="*/ 33 w 199"/>
                  <a:gd name="T35" fmla="*/ 67 h 706"/>
                  <a:gd name="T36" fmla="*/ 36 w 199"/>
                  <a:gd name="T37" fmla="*/ 58 h 706"/>
                  <a:gd name="T38" fmla="*/ 37 w 199"/>
                  <a:gd name="T39" fmla="*/ 51 h 706"/>
                  <a:gd name="T40" fmla="*/ 39 w 199"/>
                  <a:gd name="T41" fmla="*/ 44 h 706"/>
                  <a:gd name="T42" fmla="*/ 39 w 199"/>
                  <a:gd name="T43" fmla="*/ 40 h 706"/>
                  <a:gd name="T44" fmla="*/ 40 w 199"/>
                  <a:gd name="T45" fmla="*/ 36 h 706"/>
                  <a:gd name="T46" fmla="*/ 40 w 199"/>
                  <a:gd name="T47" fmla="*/ 31 h 706"/>
                  <a:gd name="T48" fmla="*/ 40 w 199"/>
                  <a:gd name="T49" fmla="*/ 27 h 706"/>
                  <a:gd name="T50" fmla="*/ 39 w 199"/>
                  <a:gd name="T51" fmla="*/ 22 h 706"/>
                  <a:gd name="T52" fmla="*/ 39 w 199"/>
                  <a:gd name="T53" fmla="*/ 18 h 706"/>
                  <a:gd name="T54" fmla="*/ 38 w 199"/>
                  <a:gd name="T55" fmla="*/ 13 h 706"/>
                  <a:gd name="T56" fmla="*/ 37 w 199"/>
                  <a:gd name="T57" fmla="*/ 9 h 706"/>
                  <a:gd name="T58" fmla="*/ 37 w 199"/>
                  <a:gd name="T59" fmla="*/ 4 h 706"/>
                  <a:gd name="T60" fmla="*/ 36 w 199"/>
                  <a:gd name="T61" fmla="*/ 0 h 706"/>
                  <a:gd name="T62" fmla="*/ 35 w 199"/>
                  <a:gd name="T63" fmla="*/ 1 h 706"/>
                  <a:gd name="T64" fmla="*/ 33 w 199"/>
                  <a:gd name="T65" fmla="*/ 1 h 706"/>
                  <a:gd name="T66" fmla="*/ 32 w 199"/>
                  <a:gd name="T67" fmla="*/ 2 h 706"/>
                  <a:gd name="T68" fmla="*/ 31 w 199"/>
                  <a:gd name="T69" fmla="*/ 3 h 706"/>
                  <a:gd name="T70" fmla="*/ 30 w 199"/>
                  <a:gd name="T71" fmla="*/ 3 h 706"/>
                  <a:gd name="T72" fmla="*/ 29 w 199"/>
                  <a:gd name="T73" fmla="*/ 4 h 706"/>
                  <a:gd name="T74" fmla="*/ 28 w 199"/>
                  <a:gd name="T75" fmla="*/ 4 h 706"/>
                  <a:gd name="T76" fmla="*/ 28 w 199"/>
                  <a:gd name="T77" fmla="*/ 4 h 706"/>
                  <a:gd name="T78" fmla="*/ 27 w 199"/>
                  <a:gd name="T79" fmla="*/ 5 h 706"/>
                  <a:gd name="T80" fmla="*/ 27 w 199"/>
                  <a:gd name="T81" fmla="*/ 6 h 706"/>
                  <a:gd name="T82" fmla="*/ 28 w 199"/>
                  <a:gd name="T83" fmla="*/ 10 h 706"/>
                  <a:gd name="T84" fmla="*/ 28 w 199"/>
                  <a:gd name="T85" fmla="*/ 14 h 706"/>
                  <a:gd name="T86" fmla="*/ 29 w 199"/>
                  <a:gd name="T87" fmla="*/ 19 h 706"/>
                  <a:gd name="T88" fmla="*/ 30 w 199"/>
                  <a:gd name="T89" fmla="*/ 25 h 706"/>
                  <a:gd name="T90" fmla="*/ 31 w 199"/>
                  <a:gd name="T91" fmla="*/ 30 h 706"/>
                  <a:gd name="T92" fmla="*/ 32 w 199"/>
                  <a:gd name="T93" fmla="*/ 36 h 706"/>
                  <a:gd name="T94" fmla="*/ 32 w 199"/>
                  <a:gd name="T95" fmla="*/ 41 h 706"/>
                  <a:gd name="T96" fmla="*/ 32 w 199"/>
                  <a:gd name="T97" fmla="*/ 46 h 706"/>
                  <a:gd name="T98" fmla="*/ 32 w 199"/>
                  <a:gd name="T99" fmla="*/ 52 h 706"/>
                  <a:gd name="T100" fmla="*/ 31 w 199"/>
                  <a:gd name="T101" fmla="*/ 57 h 7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99"/>
                  <a:gd name="T154" fmla="*/ 0 h 706"/>
                  <a:gd name="T155" fmla="*/ 199 w 199"/>
                  <a:gd name="T156" fmla="*/ 706 h 7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99" h="706">
                    <a:moveTo>
                      <a:pt x="154" y="283"/>
                    </a:moveTo>
                    <a:lnTo>
                      <a:pt x="145" y="312"/>
                    </a:lnTo>
                    <a:lnTo>
                      <a:pt x="141" y="346"/>
                    </a:lnTo>
                    <a:lnTo>
                      <a:pt x="132" y="382"/>
                    </a:lnTo>
                    <a:lnTo>
                      <a:pt x="121" y="424"/>
                    </a:lnTo>
                    <a:lnTo>
                      <a:pt x="108" y="465"/>
                    </a:lnTo>
                    <a:lnTo>
                      <a:pt x="91" y="511"/>
                    </a:lnTo>
                    <a:lnTo>
                      <a:pt x="74" y="562"/>
                    </a:lnTo>
                    <a:lnTo>
                      <a:pt x="49" y="607"/>
                    </a:lnTo>
                    <a:lnTo>
                      <a:pt x="25" y="656"/>
                    </a:lnTo>
                    <a:lnTo>
                      <a:pt x="0" y="706"/>
                    </a:lnTo>
                    <a:lnTo>
                      <a:pt x="38" y="652"/>
                    </a:lnTo>
                    <a:lnTo>
                      <a:pt x="67" y="598"/>
                    </a:lnTo>
                    <a:lnTo>
                      <a:pt x="96" y="540"/>
                    </a:lnTo>
                    <a:lnTo>
                      <a:pt x="116" y="486"/>
                    </a:lnTo>
                    <a:lnTo>
                      <a:pt x="137" y="432"/>
                    </a:lnTo>
                    <a:lnTo>
                      <a:pt x="154" y="382"/>
                    </a:lnTo>
                    <a:lnTo>
                      <a:pt x="166" y="337"/>
                    </a:lnTo>
                    <a:lnTo>
                      <a:pt x="179" y="292"/>
                    </a:lnTo>
                    <a:lnTo>
                      <a:pt x="186" y="254"/>
                    </a:lnTo>
                    <a:lnTo>
                      <a:pt x="195" y="221"/>
                    </a:lnTo>
                    <a:lnTo>
                      <a:pt x="195" y="200"/>
                    </a:lnTo>
                    <a:lnTo>
                      <a:pt x="199" y="180"/>
                    </a:lnTo>
                    <a:lnTo>
                      <a:pt x="199" y="155"/>
                    </a:lnTo>
                    <a:lnTo>
                      <a:pt x="199" y="134"/>
                    </a:lnTo>
                    <a:lnTo>
                      <a:pt x="195" y="108"/>
                    </a:lnTo>
                    <a:lnTo>
                      <a:pt x="195" y="88"/>
                    </a:lnTo>
                    <a:lnTo>
                      <a:pt x="191" y="63"/>
                    </a:lnTo>
                    <a:lnTo>
                      <a:pt x="186" y="43"/>
                    </a:lnTo>
                    <a:lnTo>
                      <a:pt x="182" y="22"/>
                    </a:lnTo>
                    <a:lnTo>
                      <a:pt x="179" y="0"/>
                    </a:lnTo>
                    <a:lnTo>
                      <a:pt x="175" y="5"/>
                    </a:lnTo>
                    <a:lnTo>
                      <a:pt x="166" y="5"/>
                    </a:lnTo>
                    <a:lnTo>
                      <a:pt x="157" y="9"/>
                    </a:lnTo>
                    <a:lnTo>
                      <a:pt x="154" y="13"/>
                    </a:lnTo>
                    <a:lnTo>
                      <a:pt x="150" y="13"/>
                    </a:lnTo>
                    <a:lnTo>
                      <a:pt x="145" y="18"/>
                    </a:lnTo>
                    <a:lnTo>
                      <a:pt x="141" y="22"/>
                    </a:lnTo>
                    <a:lnTo>
                      <a:pt x="137" y="22"/>
                    </a:lnTo>
                    <a:lnTo>
                      <a:pt x="132" y="26"/>
                    </a:lnTo>
                    <a:lnTo>
                      <a:pt x="132" y="30"/>
                    </a:lnTo>
                    <a:lnTo>
                      <a:pt x="137" y="51"/>
                    </a:lnTo>
                    <a:lnTo>
                      <a:pt x="141" y="72"/>
                    </a:lnTo>
                    <a:lnTo>
                      <a:pt x="145" y="96"/>
                    </a:lnTo>
                    <a:lnTo>
                      <a:pt x="150" y="126"/>
                    </a:lnTo>
                    <a:lnTo>
                      <a:pt x="154" y="150"/>
                    </a:lnTo>
                    <a:lnTo>
                      <a:pt x="157" y="180"/>
                    </a:lnTo>
                    <a:lnTo>
                      <a:pt x="157" y="204"/>
                    </a:lnTo>
                    <a:lnTo>
                      <a:pt x="157" y="229"/>
                    </a:lnTo>
                    <a:lnTo>
                      <a:pt x="157" y="258"/>
                    </a:lnTo>
                    <a:lnTo>
                      <a:pt x="154" y="283"/>
                    </a:lnTo>
                    <a:close/>
                  </a:path>
                </a:pathLst>
              </a:custGeom>
              <a:solidFill>
                <a:srgbClr val="EDAD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474" name="Freeform 378">
                <a:extLst>
                  <a:ext uri="{FF2B5EF4-FFF2-40B4-BE49-F238E27FC236}">
                    <a16:creationId xmlns:a16="http://schemas.microsoft.com/office/drawing/2014/main" id="{E0CD7521-7850-41FD-9542-9657D4810885}"/>
                  </a:ext>
                </a:extLst>
              </p:cNvPr>
              <p:cNvSpPr>
                <a:spLocks/>
              </p:cNvSpPr>
              <p:nvPr/>
            </p:nvSpPr>
            <p:spPr bwMode="auto">
              <a:xfrm>
                <a:off x="2836" y="1369"/>
                <a:ext cx="155" cy="209"/>
              </a:xfrm>
              <a:custGeom>
                <a:avLst/>
                <a:gdLst>
                  <a:gd name="T0" fmla="*/ 148 w 773"/>
                  <a:gd name="T1" fmla="*/ 0 h 1041"/>
                  <a:gd name="T2" fmla="*/ 149 w 773"/>
                  <a:gd name="T3" fmla="*/ 1 h 1041"/>
                  <a:gd name="T4" fmla="*/ 150 w 773"/>
                  <a:gd name="T5" fmla="*/ 3 h 1041"/>
                  <a:gd name="T6" fmla="*/ 151 w 773"/>
                  <a:gd name="T7" fmla="*/ 6 h 1041"/>
                  <a:gd name="T8" fmla="*/ 152 w 773"/>
                  <a:gd name="T9" fmla="*/ 11 h 1041"/>
                  <a:gd name="T10" fmla="*/ 153 w 773"/>
                  <a:gd name="T11" fmla="*/ 16 h 1041"/>
                  <a:gd name="T12" fmla="*/ 154 w 773"/>
                  <a:gd name="T13" fmla="*/ 22 h 1041"/>
                  <a:gd name="T14" fmla="*/ 155 w 773"/>
                  <a:gd name="T15" fmla="*/ 28 h 1041"/>
                  <a:gd name="T16" fmla="*/ 155 w 773"/>
                  <a:gd name="T17" fmla="*/ 36 h 1041"/>
                  <a:gd name="T18" fmla="*/ 155 w 773"/>
                  <a:gd name="T19" fmla="*/ 43 h 1041"/>
                  <a:gd name="T20" fmla="*/ 154 w 773"/>
                  <a:gd name="T21" fmla="*/ 51 h 1041"/>
                  <a:gd name="T22" fmla="*/ 151 w 773"/>
                  <a:gd name="T23" fmla="*/ 64 h 1041"/>
                  <a:gd name="T24" fmla="*/ 147 w 773"/>
                  <a:gd name="T25" fmla="*/ 81 h 1041"/>
                  <a:gd name="T26" fmla="*/ 140 w 773"/>
                  <a:gd name="T27" fmla="*/ 100 h 1041"/>
                  <a:gd name="T28" fmla="*/ 132 w 773"/>
                  <a:gd name="T29" fmla="*/ 120 h 1041"/>
                  <a:gd name="T30" fmla="*/ 120 w 773"/>
                  <a:gd name="T31" fmla="*/ 141 h 1041"/>
                  <a:gd name="T32" fmla="*/ 104 w 773"/>
                  <a:gd name="T33" fmla="*/ 161 h 1041"/>
                  <a:gd name="T34" fmla="*/ 85 w 773"/>
                  <a:gd name="T35" fmla="*/ 178 h 1041"/>
                  <a:gd name="T36" fmla="*/ 62 w 773"/>
                  <a:gd name="T37" fmla="*/ 193 h 1041"/>
                  <a:gd name="T38" fmla="*/ 33 w 773"/>
                  <a:gd name="T39" fmla="*/ 203 h 1041"/>
                  <a:gd name="T40" fmla="*/ 0 w 773"/>
                  <a:gd name="T41" fmla="*/ 209 h 104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73"/>
                  <a:gd name="T64" fmla="*/ 0 h 1041"/>
                  <a:gd name="T65" fmla="*/ 773 w 773"/>
                  <a:gd name="T66" fmla="*/ 1041 h 104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73" h="1041">
                    <a:moveTo>
                      <a:pt x="740" y="0"/>
                    </a:moveTo>
                    <a:lnTo>
                      <a:pt x="744" y="4"/>
                    </a:lnTo>
                    <a:lnTo>
                      <a:pt x="747" y="16"/>
                    </a:lnTo>
                    <a:lnTo>
                      <a:pt x="751" y="32"/>
                    </a:lnTo>
                    <a:lnTo>
                      <a:pt x="756" y="54"/>
                    </a:lnTo>
                    <a:lnTo>
                      <a:pt x="764" y="79"/>
                    </a:lnTo>
                    <a:lnTo>
                      <a:pt x="769" y="108"/>
                    </a:lnTo>
                    <a:lnTo>
                      <a:pt x="773" y="140"/>
                    </a:lnTo>
                    <a:lnTo>
                      <a:pt x="773" y="178"/>
                    </a:lnTo>
                    <a:lnTo>
                      <a:pt x="773" y="212"/>
                    </a:lnTo>
                    <a:lnTo>
                      <a:pt x="769" y="253"/>
                    </a:lnTo>
                    <a:lnTo>
                      <a:pt x="751" y="319"/>
                    </a:lnTo>
                    <a:lnTo>
                      <a:pt x="731" y="403"/>
                    </a:lnTo>
                    <a:lnTo>
                      <a:pt x="697" y="497"/>
                    </a:lnTo>
                    <a:lnTo>
                      <a:pt x="656" y="597"/>
                    </a:lnTo>
                    <a:lnTo>
                      <a:pt x="598" y="701"/>
                    </a:lnTo>
                    <a:lnTo>
                      <a:pt x="519" y="801"/>
                    </a:lnTo>
                    <a:lnTo>
                      <a:pt x="423" y="888"/>
                    </a:lnTo>
                    <a:lnTo>
                      <a:pt x="308" y="963"/>
                    </a:lnTo>
                    <a:lnTo>
                      <a:pt x="166" y="1012"/>
                    </a:lnTo>
                    <a:lnTo>
                      <a:pt x="0" y="1041"/>
                    </a:lnTo>
                  </a:path>
                </a:pathLst>
              </a:custGeom>
              <a:noFill/>
              <a:ln w="0">
                <a:solidFill>
                  <a:srgbClr val="89164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475" name="Freeform 379">
                <a:extLst>
                  <a:ext uri="{FF2B5EF4-FFF2-40B4-BE49-F238E27FC236}">
                    <a16:creationId xmlns:a16="http://schemas.microsoft.com/office/drawing/2014/main" id="{C1435B6E-BE7D-467B-A5CE-AA1C6E042A0A}"/>
                  </a:ext>
                </a:extLst>
              </p:cNvPr>
              <p:cNvSpPr>
                <a:spLocks/>
              </p:cNvSpPr>
              <p:nvPr/>
            </p:nvSpPr>
            <p:spPr bwMode="auto">
              <a:xfrm>
                <a:off x="2815" y="1352"/>
                <a:ext cx="214" cy="197"/>
              </a:xfrm>
              <a:custGeom>
                <a:avLst/>
                <a:gdLst>
                  <a:gd name="T0" fmla="*/ 0 w 1070"/>
                  <a:gd name="T1" fmla="*/ 196 h 983"/>
                  <a:gd name="T2" fmla="*/ 2 w 1070"/>
                  <a:gd name="T3" fmla="*/ 196 h 983"/>
                  <a:gd name="T4" fmla="*/ 8 w 1070"/>
                  <a:gd name="T5" fmla="*/ 196 h 983"/>
                  <a:gd name="T6" fmla="*/ 17 w 1070"/>
                  <a:gd name="T7" fmla="*/ 195 h 983"/>
                  <a:gd name="T8" fmla="*/ 29 w 1070"/>
                  <a:gd name="T9" fmla="*/ 194 h 983"/>
                  <a:gd name="T10" fmla="*/ 42 w 1070"/>
                  <a:gd name="T11" fmla="*/ 191 h 983"/>
                  <a:gd name="T12" fmla="*/ 56 w 1070"/>
                  <a:gd name="T13" fmla="*/ 185 h 983"/>
                  <a:gd name="T14" fmla="*/ 69 w 1070"/>
                  <a:gd name="T15" fmla="*/ 178 h 983"/>
                  <a:gd name="T16" fmla="*/ 81 w 1070"/>
                  <a:gd name="T17" fmla="*/ 168 h 983"/>
                  <a:gd name="T18" fmla="*/ 92 w 1070"/>
                  <a:gd name="T19" fmla="*/ 154 h 983"/>
                  <a:gd name="T20" fmla="*/ 100 w 1070"/>
                  <a:gd name="T21" fmla="*/ 136 h 983"/>
                  <a:gd name="T22" fmla="*/ 104 w 1070"/>
                  <a:gd name="T23" fmla="*/ 120 h 983"/>
                  <a:gd name="T24" fmla="*/ 105 w 1070"/>
                  <a:gd name="T25" fmla="*/ 102 h 983"/>
                  <a:gd name="T26" fmla="*/ 106 w 1070"/>
                  <a:gd name="T27" fmla="*/ 85 h 983"/>
                  <a:gd name="T28" fmla="*/ 107 w 1070"/>
                  <a:gd name="T29" fmla="*/ 67 h 983"/>
                  <a:gd name="T30" fmla="*/ 108 w 1070"/>
                  <a:gd name="T31" fmla="*/ 51 h 983"/>
                  <a:gd name="T32" fmla="*/ 109 w 1070"/>
                  <a:gd name="T33" fmla="*/ 36 h 983"/>
                  <a:gd name="T34" fmla="*/ 111 w 1070"/>
                  <a:gd name="T35" fmla="*/ 22 h 983"/>
                  <a:gd name="T36" fmla="*/ 115 w 1070"/>
                  <a:gd name="T37" fmla="*/ 12 h 983"/>
                  <a:gd name="T38" fmla="*/ 121 w 1070"/>
                  <a:gd name="T39" fmla="*/ 4 h 983"/>
                  <a:gd name="T40" fmla="*/ 130 w 1070"/>
                  <a:gd name="T41" fmla="*/ 0 h 983"/>
                  <a:gd name="T42" fmla="*/ 139 w 1070"/>
                  <a:gd name="T43" fmla="*/ 0 h 983"/>
                  <a:gd name="T44" fmla="*/ 146 w 1070"/>
                  <a:gd name="T45" fmla="*/ 0 h 983"/>
                  <a:gd name="T46" fmla="*/ 153 w 1070"/>
                  <a:gd name="T47" fmla="*/ 2 h 983"/>
                  <a:gd name="T48" fmla="*/ 158 w 1070"/>
                  <a:gd name="T49" fmla="*/ 4 h 983"/>
                  <a:gd name="T50" fmla="*/ 162 w 1070"/>
                  <a:gd name="T51" fmla="*/ 7 h 983"/>
                  <a:gd name="T52" fmla="*/ 164 w 1070"/>
                  <a:gd name="T53" fmla="*/ 10 h 983"/>
                  <a:gd name="T54" fmla="*/ 167 w 1070"/>
                  <a:gd name="T55" fmla="*/ 13 h 983"/>
                  <a:gd name="T56" fmla="*/ 168 w 1070"/>
                  <a:gd name="T57" fmla="*/ 16 h 983"/>
                  <a:gd name="T58" fmla="*/ 169 w 1070"/>
                  <a:gd name="T59" fmla="*/ 17 h 983"/>
                  <a:gd name="T60" fmla="*/ 169 w 1070"/>
                  <a:gd name="T61" fmla="*/ 17 h 983"/>
                  <a:gd name="T62" fmla="*/ 170 w 1070"/>
                  <a:gd name="T63" fmla="*/ 17 h 983"/>
                  <a:gd name="T64" fmla="*/ 172 w 1070"/>
                  <a:gd name="T65" fmla="*/ 15 h 983"/>
                  <a:gd name="T66" fmla="*/ 174 w 1070"/>
                  <a:gd name="T67" fmla="*/ 14 h 983"/>
                  <a:gd name="T68" fmla="*/ 177 w 1070"/>
                  <a:gd name="T69" fmla="*/ 12 h 983"/>
                  <a:gd name="T70" fmla="*/ 180 w 1070"/>
                  <a:gd name="T71" fmla="*/ 12 h 983"/>
                  <a:gd name="T72" fmla="*/ 184 w 1070"/>
                  <a:gd name="T73" fmla="*/ 11 h 983"/>
                  <a:gd name="T74" fmla="*/ 189 w 1070"/>
                  <a:gd name="T75" fmla="*/ 10 h 983"/>
                  <a:gd name="T76" fmla="*/ 194 w 1070"/>
                  <a:gd name="T77" fmla="*/ 10 h 983"/>
                  <a:gd name="T78" fmla="*/ 201 w 1070"/>
                  <a:gd name="T79" fmla="*/ 12 h 983"/>
                  <a:gd name="T80" fmla="*/ 207 w 1070"/>
                  <a:gd name="T81" fmla="*/ 15 h 983"/>
                  <a:gd name="T82" fmla="*/ 211 w 1070"/>
                  <a:gd name="T83" fmla="*/ 22 h 983"/>
                  <a:gd name="T84" fmla="*/ 213 w 1070"/>
                  <a:gd name="T85" fmla="*/ 32 h 983"/>
                  <a:gd name="T86" fmla="*/ 214 w 1070"/>
                  <a:gd name="T87" fmla="*/ 45 h 983"/>
                  <a:gd name="T88" fmla="*/ 214 w 1070"/>
                  <a:gd name="T89" fmla="*/ 58 h 983"/>
                  <a:gd name="T90" fmla="*/ 212 w 1070"/>
                  <a:gd name="T91" fmla="*/ 73 h 983"/>
                  <a:gd name="T92" fmla="*/ 209 w 1070"/>
                  <a:gd name="T93" fmla="*/ 88 h 983"/>
                  <a:gd name="T94" fmla="*/ 204 w 1070"/>
                  <a:gd name="T95" fmla="*/ 103 h 983"/>
                  <a:gd name="T96" fmla="*/ 199 w 1070"/>
                  <a:gd name="T97" fmla="*/ 117 h 983"/>
                  <a:gd name="T98" fmla="*/ 192 w 1070"/>
                  <a:gd name="T99" fmla="*/ 130 h 983"/>
                  <a:gd name="T100" fmla="*/ 183 w 1070"/>
                  <a:gd name="T101" fmla="*/ 143 h 983"/>
                  <a:gd name="T102" fmla="*/ 174 w 1070"/>
                  <a:gd name="T103" fmla="*/ 155 h 983"/>
                  <a:gd name="T104" fmla="*/ 165 w 1070"/>
                  <a:gd name="T105" fmla="*/ 165 h 983"/>
                  <a:gd name="T106" fmla="*/ 155 w 1070"/>
                  <a:gd name="T107" fmla="*/ 174 h 983"/>
                  <a:gd name="T108" fmla="*/ 147 w 1070"/>
                  <a:gd name="T109" fmla="*/ 181 h 983"/>
                  <a:gd name="T110" fmla="*/ 139 w 1070"/>
                  <a:gd name="T111" fmla="*/ 187 h 983"/>
                  <a:gd name="T112" fmla="*/ 133 w 1070"/>
                  <a:gd name="T113" fmla="*/ 191 h 983"/>
                  <a:gd name="T114" fmla="*/ 128 w 1070"/>
                  <a:gd name="T115" fmla="*/ 195 h 983"/>
                  <a:gd name="T116" fmla="*/ 124 w 1070"/>
                  <a:gd name="T117" fmla="*/ 196 h 983"/>
                  <a:gd name="T118" fmla="*/ 123 w 1070"/>
                  <a:gd name="T119" fmla="*/ 197 h 98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70"/>
                  <a:gd name="T181" fmla="*/ 0 h 983"/>
                  <a:gd name="T182" fmla="*/ 1070 w 1070"/>
                  <a:gd name="T183" fmla="*/ 983 h 98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70" h="983">
                    <a:moveTo>
                      <a:pt x="0" y="979"/>
                    </a:moveTo>
                    <a:lnTo>
                      <a:pt x="8" y="979"/>
                    </a:lnTo>
                    <a:lnTo>
                      <a:pt x="42" y="979"/>
                    </a:lnTo>
                    <a:lnTo>
                      <a:pt x="87" y="975"/>
                    </a:lnTo>
                    <a:lnTo>
                      <a:pt x="145" y="966"/>
                    </a:lnTo>
                    <a:lnTo>
                      <a:pt x="211" y="953"/>
                    </a:lnTo>
                    <a:lnTo>
                      <a:pt x="278" y="925"/>
                    </a:lnTo>
                    <a:lnTo>
                      <a:pt x="344" y="888"/>
                    </a:lnTo>
                    <a:lnTo>
                      <a:pt x="407" y="838"/>
                    </a:lnTo>
                    <a:lnTo>
                      <a:pt x="460" y="767"/>
                    </a:lnTo>
                    <a:lnTo>
                      <a:pt x="498" y="681"/>
                    </a:lnTo>
                    <a:lnTo>
                      <a:pt x="519" y="597"/>
                    </a:lnTo>
                    <a:lnTo>
                      <a:pt x="526" y="510"/>
                    </a:lnTo>
                    <a:lnTo>
                      <a:pt x="531" y="423"/>
                    </a:lnTo>
                    <a:lnTo>
                      <a:pt x="535" y="335"/>
                    </a:lnTo>
                    <a:lnTo>
                      <a:pt x="539" y="253"/>
                    </a:lnTo>
                    <a:lnTo>
                      <a:pt x="544" y="178"/>
                    </a:lnTo>
                    <a:lnTo>
                      <a:pt x="555" y="112"/>
                    </a:lnTo>
                    <a:lnTo>
                      <a:pt x="573" y="58"/>
                    </a:lnTo>
                    <a:lnTo>
                      <a:pt x="606" y="20"/>
                    </a:lnTo>
                    <a:lnTo>
                      <a:pt x="652" y="0"/>
                    </a:lnTo>
                    <a:lnTo>
                      <a:pt x="693" y="0"/>
                    </a:lnTo>
                    <a:lnTo>
                      <a:pt x="730" y="0"/>
                    </a:lnTo>
                    <a:lnTo>
                      <a:pt x="764" y="12"/>
                    </a:lnTo>
                    <a:lnTo>
                      <a:pt x="789" y="20"/>
                    </a:lnTo>
                    <a:lnTo>
                      <a:pt x="809" y="37"/>
                    </a:lnTo>
                    <a:lnTo>
                      <a:pt x="822" y="49"/>
                    </a:lnTo>
                    <a:lnTo>
                      <a:pt x="834" y="65"/>
                    </a:lnTo>
                    <a:lnTo>
                      <a:pt x="838" y="78"/>
                    </a:lnTo>
                    <a:lnTo>
                      <a:pt x="843" y="87"/>
                    </a:lnTo>
                    <a:lnTo>
                      <a:pt x="847" y="87"/>
                    </a:lnTo>
                    <a:lnTo>
                      <a:pt x="850" y="83"/>
                    </a:lnTo>
                    <a:lnTo>
                      <a:pt x="859" y="74"/>
                    </a:lnTo>
                    <a:lnTo>
                      <a:pt x="872" y="70"/>
                    </a:lnTo>
                    <a:lnTo>
                      <a:pt x="884" y="62"/>
                    </a:lnTo>
                    <a:lnTo>
                      <a:pt x="901" y="58"/>
                    </a:lnTo>
                    <a:lnTo>
                      <a:pt x="921" y="54"/>
                    </a:lnTo>
                    <a:lnTo>
                      <a:pt x="946" y="49"/>
                    </a:lnTo>
                    <a:lnTo>
                      <a:pt x="971" y="49"/>
                    </a:lnTo>
                    <a:lnTo>
                      <a:pt x="1004" y="58"/>
                    </a:lnTo>
                    <a:lnTo>
                      <a:pt x="1034" y="74"/>
                    </a:lnTo>
                    <a:lnTo>
                      <a:pt x="1054" y="112"/>
                    </a:lnTo>
                    <a:lnTo>
                      <a:pt x="1066" y="162"/>
                    </a:lnTo>
                    <a:lnTo>
                      <a:pt x="1070" y="224"/>
                    </a:lnTo>
                    <a:lnTo>
                      <a:pt x="1070" y="290"/>
                    </a:lnTo>
                    <a:lnTo>
                      <a:pt x="1058" y="364"/>
                    </a:lnTo>
                    <a:lnTo>
                      <a:pt x="1046" y="440"/>
                    </a:lnTo>
                    <a:lnTo>
                      <a:pt x="1021" y="514"/>
                    </a:lnTo>
                    <a:lnTo>
                      <a:pt x="996" y="584"/>
                    </a:lnTo>
                    <a:lnTo>
                      <a:pt x="962" y="647"/>
                    </a:lnTo>
                    <a:lnTo>
                      <a:pt x="917" y="713"/>
                    </a:lnTo>
                    <a:lnTo>
                      <a:pt x="872" y="775"/>
                    </a:lnTo>
                    <a:lnTo>
                      <a:pt x="825" y="825"/>
                    </a:lnTo>
                    <a:lnTo>
                      <a:pt x="776" y="867"/>
                    </a:lnTo>
                    <a:lnTo>
                      <a:pt x="735" y="904"/>
                    </a:lnTo>
                    <a:lnTo>
                      <a:pt x="697" y="933"/>
                    </a:lnTo>
                    <a:lnTo>
                      <a:pt x="663" y="953"/>
                    </a:lnTo>
                    <a:lnTo>
                      <a:pt x="639" y="971"/>
                    </a:lnTo>
                    <a:lnTo>
                      <a:pt x="622" y="979"/>
                    </a:lnTo>
                    <a:lnTo>
                      <a:pt x="614" y="983"/>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476" name="Freeform 380">
                <a:extLst>
                  <a:ext uri="{FF2B5EF4-FFF2-40B4-BE49-F238E27FC236}">
                    <a16:creationId xmlns:a16="http://schemas.microsoft.com/office/drawing/2014/main" id="{F4153836-BD38-4440-90A0-DDCB72FF99CC}"/>
                  </a:ext>
                </a:extLst>
              </p:cNvPr>
              <p:cNvSpPr>
                <a:spLocks/>
              </p:cNvSpPr>
              <p:nvPr/>
            </p:nvSpPr>
            <p:spPr bwMode="auto">
              <a:xfrm>
                <a:off x="3499" y="1274"/>
                <a:ext cx="119" cy="194"/>
              </a:xfrm>
              <a:custGeom>
                <a:avLst/>
                <a:gdLst>
                  <a:gd name="T0" fmla="*/ 106 w 594"/>
                  <a:gd name="T1" fmla="*/ 2 h 971"/>
                  <a:gd name="T2" fmla="*/ 101 w 594"/>
                  <a:gd name="T3" fmla="*/ 1 h 971"/>
                  <a:gd name="T4" fmla="*/ 96 w 594"/>
                  <a:gd name="T5" fmla="*/ 0 h 971"/>
                  <a:gd name="T6" fmla="*/ 92 w 594"/>
                  <a:gd name="T7" fmla="*/ 0 h 971"/>
                  <a:gd name="T8" fmla="*/ 88 w 594"/>
                  <a:gd name="T9" fmla="*/ 1 h 971"/>
                  <a:gd name="T10" fmla="*/ 85 w 594"/>
                  <a:gd name="T11" fmla="*/ 2 h 971"/>
                  <a:gd name="T12" fmla="*/ 82 w 594"/>
                  <a:gd name="T13" fmla="*/ 3 h 971"/>
                  <a:gd name="T14" fmla="*/ 79 w 594"/>
                  <a:gd name="T15" fmla="*/ 4 h 971"/>
                  <a:gd name="T16" fmla="*/ 78 w 594"/>
                  <a:gd name="T17" fmla="*/ 5 h 971"/>
                  <a:gd name="T18" fmla="*/ 76 w 594"/>
                  <a:gd name="T19" fmla="*/ 6 h 971"/>
                  <a:gd name="T20" fmla="*/ 75 w 594"/>
                  <a:gd name="T21" fmla="*/ 7 h 971"/>
                  <a:gd name="T22" fmla="*/ 76 w 594"/>
                  <a:gd name="T23" fmla="*/ 12 h 971"/>
                  <a:gd name="T24" fmla="*/ 77 w 594"/>
                  <a:gd name="T25" fmla="*/ 16 h 971"/>
                  <a:gd name="T26" fmla="*/ 78 w 594"/>
                  <a:gd name="T27" fmla="*/ 21 h 971"/>
                  <a:gd name="T28" fmla="*/ 78 w 594"/>
                  <a:gd name="T29" fmla="*/ 27 h 971"/>
                  <a:gd name="T30" fmla="*/ 79 w 594"/>
                  <a:gd name="T31" fmla="*/ 32 h 971"/>
                  <a:gd name="T32" fmla="*/ 80 w 594"/>
                  <a:gd name="T33" fmla="*/ 37 h 971"/>
                  <a:gd name="T34" fmla="*/ 80 w 594"/>
                  <a:gd name="T35" fmla="*/ 43 h 971"/>
                  <a:gd name="T36" fmla="*/ 80 w 594"/>
                  <a:gd name="T37" fmla="*/ 47 h 971"/>
                  <a:gd name="T38" fmla="*/ 80 w 594"/>
                  <a:gd name="T39" fmla="*/ 53 h 971"/>
                  <a:gd name="T40" fmla="*/ 79 w 594"/>
                  <a:gd name="T41" fmla="*/ 58 h 971"/>
                  <a:gd name="T42" fmla="*/ 78 w 594"/>
                  <a:gd name="T43" fmla="*/ 67 h 971"/>
                  <a:gd name="T44" fmla="*/ 75 w 594"/>
                  <a:gd name="T45" fmla="*/ 78 h 971"/>
                  <a:gd name="T46" fmla="*/ 72 w 594"/>
                  <a:gd name="T47" fmla="*/ 91 h 971"/>
                  <a:gd name="T48" fmla="*/ 67 w 594"/>
                  <a:gd name="T49" fmla="*/ 104 h 971"/>
                  <a:gd name="T50" fmla="*/ 61 w 594"/>
                  <a:gd name="T51" fmla="*/ 118 h 971"/>
                  <a:gd name="T52" fmla="*/ 54 w 594"/>
                  <a:gd name="T53" fmla="*/ 133 h 971"/>
                  <a:gd name="T54" fmla="*/ 45 w 594"/>
                  <a:gd name="T55" fmla="*/ 147 h 971"/>
                  <a:gd name="T56" fmla="*/ 35 w 594"/>
                  <a:gd name="T57" fmla="*/ 161 h 971"/>
                  <a:gd name="T58" fmla="*/ 22 w 594"/>
                  <a:gd name="T59" fmla="*/ 174 h 971"/>
                  <a:gd name="T60" fmla="*/ 8 w 594"/>
                  <a:gd name="T61" fmla="*/ 187 h 971"/>
                  <a:gd name="T62" fmla="*/ 0 w 594"/>
                  <a:gd name="T63" fmla="*/ 194 h 971"/>
                  <a:gd name="T64" fmla="*/ 28 w 594"/>
                  <a:gd name="T65" fmla="*/ 187 h 971"/>
                  <a:gd name="T66" fmla="*/ 29 w 594"/>
                  <a:gd name="T67" fmla="*/ 186 h 971"/>
                  <a:gd name="T68" fmla="*/ 32 w 594"/>
                  <a:gd name="T69" fmla="*/ 184 h 971"/>
                  <a:gd name="T70" fmla="*/ 37 w 594"/>
                  <a:gd name="T71" fmla="*/ 181 h 971"/>
                  <a:gd name="T72" fmla="*/ 44 w 594"/>
                  <a:gd name="T73" fmla="*/ 177 h 971"/>
                  <a:gd name="T74" fmla="*/ 52 w 594"/>
                  <a:gd name="T75" fmla="*/ 171 h 971"/>
                  <a:gd name="T76" fmla="*/ 61 w 594"/>
                  <a:gd name="T77" fmla="*/ 163 h 971"/>
                  <a:gd name="T78" fmla="*/ 70 w 594"/>
                  <a:gd name="T79" fmla="*/ 155 h 971"/>
                  <a:gd name="T80" fmla="*/ 79 w 594"/>
                  <a:gd name="T81" fmla="*/ 145 h 971"/>
                  <a:gd name="T82" fmla="*/ 88 w 594"/>
                  <a:gd name="T83" fmla="*/ 134 h 971"/>
                  <a:gd name="T84" fmla="*/ 97 w 594"/>
                  <a:gd name="T85" fmla="*/ 120 h 971"/>
                  <a:gd name="T86" fmla="*/ 104 w 594"/>
                  <a:gd name="T87" fmla="*/ 107 h 971"/>
                  <a:gd name="T88" fmla="*/ 110 w 594"/>
                  <a:gd name="T89" fmla="*/ 93 h 971"/>
                  <a:gd name="T90" fmla="*/ 114 w 594"/>
                  <a:gd name="T91" fmla="*/ 78 h 971"/>
                  <a:gd name="T92" fmla="*/ 117 w 594"/>
                  <a:gd name="T93" fmla="*/ 63 h 971"/>
                  <a:gd name="T94" fmla="*/ 119 w 594"/>
                  <a:gd name="T95" fmla="*/ 48 h 971"/>
                  <a:gd name="T96" fmla="*/ 119 w 594"/>
                  <a:gd name="T97" fmla="*/ 35 h 971"/>
                  <a:gd name="T98" fmla="*/ 118 w 594"/>
                  <a:gd name="T99" fmla="*/ 22 h 971"/>
                  <a:gd name="T100" fmla="*/ 116 w 594"/>
                  <a:gd name="T101" fmla="*/ 13 h 971"/>
                  <a:gd name="T102" fmla="*/ 111 w 594"/>
                  <a:gd name="T103" fmla="*/ 5 h 971"/>
                  <a:gd name="T104" fmla="*/ 106 w 594"/>
                  <a:gd name="T105" fmla="*/ 2 h 97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94"/>
                  <a:gd name="T160" fmla="*/ 0 h 971"/>
                  <a:gd name="T161" fmla="*/ 594 w 594"/>
                  <a:gd name="T162" fmla="*/ 971 h 971"/>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94" h="971">
                    <a:moveTo>
                      <a:pt x="528" y="9"/>
                    </a:moveTo>
                    <a:lnTo>
                      <a:pt x="502" y="4"/>
                    </a:lnTo>
                    <a:lnTo>
                      <a:pt x="477" y="0"/>
                    </a:lnTo>
                    <a:lnTo>
                      <a:pt x="457" y="0"/>
                    </a:lnTo>
                    <a:lnTo>
                      <a:pt x="441" y="4"/>
                    </a:lnTo>
                    <a:lnTo>
                      <a:pt x="423" y="9"/>
                    </a:lnTo>
                    <a:lnTo>
                      <a:pt x="407" y="13"/>
                    </a:lnTo>
                    <a:lnTo>
                      <a:pt x="394" y="22"/>
                    </a:lnTo>
                    <a:lnTo>
                      <a:pt x="387" y="25"/>
                    </a:lnTo>
                    <a:lnTo>
                      <a:pt x="378" y="29"/>
                    </a:lnTo>
                    <a:lnTo>
                      <a:pt x="374" y="34"/>
                    </a:lnTo>
                    <a:lnTo>
                      <a:pt x="378" y="58"/>
                    </a:lnTo>
                    <a:lnTo>
                      <a:pt x="382" y="79"/>
                    </a:lnTo>
                    <a:lnTo>
                      <a:pt x="387" y="105"/>
                    </a:lnTo>
                    <a:lnTo>
                      <a:pt x="391" y="133"/>
                    </a:lnTo>
                    <a:lnTo>
                      <a:pt x="394" y="159"/>
                    </a:lnTo>
                    <a:lnTo>
                      <a:pt x="398" y="187"/>
                    </a:lnTo>
                    <a:lnTo>
                      <a:pt x="398" y="213"/>
                    </a:lnTo>
                    <a:lnTo>
                      <a:pt x="398" y="237"/>
                    </a:lnTo>
                    <a:lnTo>
                      <a:pt x="398" y="267"/>
                    </a:lnTo>
                    <a:lnTo>
                      <a:pt x="394" y="291"/>
                    </a:lnTo>
                    <a:lnTo>
                      <a:pt x="387" y="337"/>
                    </a:lnTo>
                    <a:lnTo>
                      <a:pt x="374" y="391"/>
                    </a:lnTo>
                    <a:lnTo>
                      <a:pt x="357" y="453"/>
                    </a:lnTo>
                    <a:lnTo>
                      <a:pt x="333" y="519"/>
                    </a:lnTo>
                    <a:lnTo>
                      <a:pt x="303" y="590"/>
                    </a:lnTo>
                    <a:lnTo>
                      <a:pt x="270" y="665"/>
                    </a:lnTo>
                    <a:lnTo>
                      <a:pt x="225" y="735"/>
                    </a:lnTo>
                    <a:lnTo>
                      <a:pt x="175" y="806"/>
                    </a:lnTo>
                    <a:lnTo>
                      <a:pt x="112" y="872"/>
                    </a:lnTo>
                    <a:lnTo>
                      <a:pt x="42" y="934"/>
                    </a:lnTo>
                    <a:lnTo>
                      <a:pt x="0" y="971"/>
                    </a:lnTo>
                    <a:lnTo>
                      <a:pt x="142" y="934"/>
                    </a:lnTo>
                    <a:lnTo>
                      <a:pt x="146" y="930"/>
                    </a:lnTo>
                    <a:lnTo>
                      <a:pt x="162" y="922"/>
                    </a:lnTo>
                    <a:lnTo>
                      <a:pt x="187" y="905"/>
                    </a:lnTo>
                    <a:lnTo>
                      <a:pt x="220" y="885"/>
                    </a:lnTo>
                    <a:lnTo>
                      <a:pt x="258" y="856"/>
                    </a:lnTo>
                    <a:lnTo>
                      <a:pt x="303" y="818"/>
                    </a:lnTo>
                    <a:lnTo>
                      <a:pt x="349" y="777"/>
                    </a:lnTo>
                    <a:lnTo>
                      <a:pt x="394" y="726"/>
                    </a:lnTo>
                    <a:lnTo>
                      <a:pt x="441" y="669"/>
                    </a:lnTo>
                    <a:lnTo>
                      <a:pt x="486" y="602"/>
                    </a:lnTo>
                    <a:lnTo>
                      <a:pt x="519" y="536"/>
                    </a:lnTo>
                    <a:lnTo>
                      <a:pt x="548" y="465"/>
                    </a:lnTo>
                    <a:lnTo>
                      <a:pt x="569" y="391"/>
                    </a:lnTo>
                    <a:lnTo>
                      <a:pt x="585" y="316"/>
                    </a:lnTo>
                    <a:lnTo>
                      <a:pt x="594" y="241"/>
                    </a:lnTo>
                    <a:lnTo>
                      <a:pt x="594" y="175"/>
                    </a:lnTo>
                    <a:lnTo>
                      <a:pt x="589" y="112"/>
                    </a:lnTo>
                    <a:lnTo>
                      <a:pt x="578" y="63"/>
                    </a:lnTo>
                    <a:lnTo>
                      <a:pt x="556" y="25"/>
                    </a:lnTo>
                    <a:lnTo>
                      <a:pt x="528" y="9"/>
                    </a:lnTo>
                    <a:close/>
                  </a:path>
                </a:pathLst>
              </a:custGeom>
              <a:solidFill>
                <a:srgbClr val="C9237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477" name="Freeform 381">
                <a:extLst>
                  <a:ext uri="{FF2B5EF4-FFF2-40B4-BE49-F238E27FC236}">
                    <a16:creationId xmlns:a16="http://schemas.microsoft.com/office/drawing/2014/main" id="{8CE4C7C7-40FC-4EC4-85F8-33C8D34469AF}"/>
                  </a:ext>
                </a:extLst>
              </p:cNvPr>
              <p:cNvSpPr>
                <a:spLocks/>
              </p:cNvSpPr>
              <p:nvPr/>
            </p:nvSpPr>
            <p:spPr bwMode="auto">
              <a:xfrm>
                <a:off x="3367" y="1264"/>
                <a:ext cx="212" cy="204"/>
              </a:xfrm>
              <a:custGeom>
                <a:avLst/>
                <a:gdLst>
                  <a:gd name="T0" fmla="*/ 211 w 1062"/>
                  <a:gd name="T1" fmla="*/ 68 h 1021"/>
                  <a:gd name="T2" fmla="*/ 212 w 1062"/>
                  <a:gd name="T3" fmla="*/ 63 h 1021"/>
                  <a:gd name="T4" fmla="*/ 212 w 1062"/>
                  <a:gd name="T5" fmla="*/ 57 h 1021"/>
                  <a:gd name="T6" fmla="*/ 212 w 1062"/>
                  <a:gd name="T7" fmla="*/ 53 h 1021"/>
                  <a:gd name="T8" fmla="*/ 212 w 1062"/>
                  <a:gd name="T9" fmla="*/ 47 h 1021"/>
                  <a:gd name="T10" fmla="*/ 211 w 1062"/>
                  <a:gd name="T11" fmla="*/ 42 h 1021"/>
                  <a:gd name="T12" fmla="*/ 211 w 1062"/>
                  <a:gd name="T13" fmla="*/ 37 h 1021"/>
                  <a:gd name="T14" fmla="*/ 210 w 1062"/>
                  <a:gd name="T15" fmla="*/ 31 h 1021"/>
                  <a:gd name="T16" fmla="*/ 209 w 1062"/>
                  <a:gd name="T17" fmla="*/ 26 h 1021"/>
                  <a:gd name="T18" fmla="*/ 208 w 1062"/>
                  <a:gd name="T19" fmla="*/ 22 h 1021"/>
                  <a:gd name="T20" fmla="*/ 207 w 1062"/>
                  <a:gd name="T21" fmla="*/ 17 h 1021"/>
                  <a:gd name="T22" fmla="*/ 207 w 1062"/>
                  <a:gd name="T23" fmla="*/ 18 h 1021"/>
                  <a:gd name="T24" fmla="*/ 206 w 1062"/>
                  <a:gd name="T25" fmla="*/ 18 h 1021"/>
                  <a:gd name="T26" fmla="*/ 206 w 1062"/>
                  <a:gd name="T27" fmla="*/ 16 h 1021"/>
                  <a:gd name="T28" fmla="*/ 204 w 1062"/>
                  <a:gd name="T29" fmla="*/ 13 h 1021"/>
                  <a:gd name="T30" fmla="*/ 202 w 1062"/>
                  <a:gd name="T31" fmla="*/ 10 h 1021"/>
                  <a:gd name="T32" fmla="*/ 199 w 1062"/>
                  <a:gd name="T33" fmla="*/ 8 h 1021"/>
                  <a:gd name="T34" fmla="*/ 195 w 1062"/>
                  <a:gd name="T35" fmla="*/ 4 h 1021"/>
                  <a:gd name="T36" fmla="*/ 190 w 1062"/>
                  <a:gd name="T37" fmla="*/ 3 h 1021"/>
                  <a:gd name="T38" fmla="*/ 184 w 1062"/>
                  <a:gd name="T39" fmla="*/ 1 h 1021"/>
                  <a:gd name="T40" fmla="*/ 176 w 1062"/>
                  <a:gd name="T41" fmla="*/ 0 h 1021"/>
                  <a:gd name="T42" fmla="*/ 167 w 1062"/>
                  <a:gd name="T43" fmla="*/ 0 h 1021"/>
                  <a:gd name="T44" fmla="*/ 158 w 1062"/>
                  <a:gd name="T45" fmla="*/ 4 h 1021"/>
                  <a:gd name="T46" fmla="*/ 152 w 1062"/>
                  <a:gd name="T47" fmla="*/ 12 h 1021"/>
                  <a:gd name="T48" fmla="*/ 148 w 1062"/>
                  <a:gd name="T49" fmla="*/ 23 h 1021"/>
                  <a:gd name="T50" fmla="*/ 146 w 1062"/>
                  <a:gd name="T51" fmla="*/ 36 h 1021"/>
                  <a:gd name="T52" fmla="*/ 145 w 1062"/>
                  <a:gd name="T53" fmla="*/ 51 h 1021"/>
                  <a:gd name="T54" fmla="*/ 144 w 1062"/>
                  <a:gd name="T55" fmla="*/ 67 h 1021"/>
                  <a:gd name="T56" fmla="*/ 144 w 1062"/>
                  <a:gd name="T57" fmla="*/ 85 h 1021"/>
                  <a:gd name="T58" fmla="*/ 143 w 1062"/>
                  <a:gd name="T59" fmla="*/ 102 h 1021"/>
                  <a:gd name="T60" fmla="*/ 141 w 1062"/>
                  <a:gd name="T61" fmla="*/ 119 h 1021"/>
                  <a:gd name="T62" fmla="*/ 137 w 1062"/>
                  <a:gd name="T63" fmla="*/ 136 h 1021"/>
                  <a:gd name="T64" fmla="*/ 131 w 1062"/>
                  <a:gd name="T65" fmla="*/ 151 h 1021"/>
                  <a:gd name="T66" fmla="*/ 124 w 1062"/>
                  <a:gd name="T67" fmla="*/ 163 h 1021"/>
                  <a:gd name="T68" fmla="*/ 114 w 1062"/>
                  <a:gd name="T69" fmla="*/ 173 h 1021"/>
                  <a:gd name="T70" fmla="*/ 104 w 1062"/>
                  <a:gd name="T71" fmla="*/ 181 h 1021"/>
                  <a:gd name="T72" fmla="*/ 94 w 1062"/>
                  <a:gd name="T73" fmla="*/ 187 h 1021"/>
                  <a:gd name="T74" fmla="*/ 84 w 1062"/>
                  <a:gd name="T75" fmla="*/ 192 h 1021"/>
                  <a:gd name="T76" fmla="*/ 74 w 1062"/>
                  <a:gd name="T77" fmla="*/ 195 h 1021"/>
                  <a:gd name="T78" fmla="*/ 65 w 1062"/>
                  <a:gd name="T79" fmla="*/ 197 h 1021"/>
                  <a:gd name="T80" fmla="*/ 56 w 1062"/>
                  <a:gd name="T81" fmla="*/ 198 h 1021"/>
                  <a:gd name="T82" fmla="*/ 50 w 1062"/>
                  <a:gd name="T83" fmla="*/ 198 h 1021"/>
                  <a:gd name="T84" fmla="*/ 0 w 1062"/>
                  <a:gd name="T85" fmla="*/ 203 h 1021"/>
                  <a:gd name="T86" fmla="*/ 126 w 1062"/>
                  <a:gd name="T87" fmla="*/ 204 h 1021"/>
                  <a:gd name="T88" fmla="*/ 141 w 1062"/>
                  <a:gd name="T89" fmla="*/ 197 h 1021"/>
                  <a:gd name="T90" fmla="*/ 155 w 1062"/>
                  <a:gd name="T91" fmla="*/ 184 h 1021"/>
                  <a:gd name="T92" fmla="*/ 167 w 1062"/>
                  <a:gd name="T93" fmla="*/ 171 h 1021"/>
                  <a:gd name="T94" fmla="*/ 177 w 1062"/>
                  <a:gd name="T95" fmla="*/ 157 h 1021"/>
                  <a:gd name="T96" fmla="*/ 186 w 1062"/>
                  <a:gd name="T97" fmla="*/ 143 h 1021"/>
                  <a:gd name="T98" fmla="*/ 193 w 1062"/>
                  <a:gd name="T99" fmla="*/ 128 h 1021"/>
                  <a:gd name="T100" fmla="*/ 199 w 1062"/>
                  <a:gd name="T101" fmla="*/ 114 h 1021"/>
                  <a:gd name="T102" fmla="*/ 204 w 1062"/>
                  <a:gd name="T103" fmla="*/ 101 h 1021"/>
                  <a:gd name="T104" fmla="*/ 207 w 1062"/>
                  <a:gd name="T105" fmla="*/ 88 h 1021"/>
                  <a:gd name="T106" fmla="*/ 210 w 1062"/>
                  <a:gd name="T107" fmla="*/ 77 h 1021"/>
                  <a:gd name="T108" fmla="*/ 211 w 1062"/>
                  <a:gd name="T109" fmla="*/ 68 h 102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062"/>
                  <a:gd name="T166" fmla="*/ 0 h 1021"/>
                  <a:gd name="T167" fmla="*/ 1062 w 1062"/>
                  <a:gd name="T168" fmla="*/ 1021 h 102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062" h="1021">
                    <a:moveTo>
                      <a:pt x="1058" y="341"/>
                    </a:moveTo>
                    <a:lnTo>
                      <a:pt x="1062" y="317"/>
                    </a:lnTo>
                    <a:lnTo>
                      <a:pt x="1062" y="287"/>
                    </a:lnTo>
                    <a:lnTo>
                      <a:pt x="1062" y="263"/>
                    </a:lnTo>
                    <a:lnTo>
                      <a:pt x="1062" y="237"/>
                    </a:lnTo>
                    <a:lnTo>
                      <a:pt x="1058" y="209"/>
                    </a:lnTo>
                    <a:lnTo>
                      <a:pt x="1055" y="183"/>
                    </a:lnTo>
                    <a:lnTo>
                      <a:pt x="1051" y="155"/>
                    </a:lnTo>
                    <a:lnTo>
                      <a:pt x="1046" y="129"/>
                    </a:lnTo>
                    <a:lnTo>
                      <a:pt x="1042" y="108"/>
                    </a:lnTo>
                    <a:lnTo>
                      <a:pt x="1038" y="84"/>
                    </a:lnTo>
                    <a:lnTo>
                      <a:pt x="1038" y="88"/>
                    </a:lnTo>
                    <a:lnTo>
                      <a:pt x="1033" y="88"/>
                    </a:lnTo>
                    <a:lnTo>
                      <a:pt x="1030" y="79"/>
                    </a:lnTo>
                    <a:lnTo>
                      <a:pt x="1021" y="67"/>
                    </a:lnTo>
                    <a:lnTo>
                      <a:pt x="1013" y="50"/>
                    </a:lnTo>
                    <a:lnTo>
                      <a:pt x="997" y="38"/>
                    </a:lnTo>
                    <a:lnTo>
                      <a:pt x="976" y="21"/>
                    </a:lnTo>
                    <a:lnTo>
                      <a:pt x="950" y="13"/>
                    </a:lnTo>
                    <a:lnTo>
                      <a:pt x="922" y="5"/>
                    </a:lnTo>
                    <a:lnTo>
                      <a:pt x="884" y="0"/>
                    </a:lnTo>
                    <a:lnTo>
                      <a:pt x="839" y="0"/>
                    </a:lnTo>
                    <a:lnTo>
                      <a:pt x="793" y="21"/>
                    </a:lnTo>
                    <a:lnTo>
                      <a:pt x="763" y="59"/>
                    </a:lnTo>
                    <a:lnTo>
                      <a:pt x="743" y="113"/>
                    </a:lnTo>
                    <a:lnTo>
                      <a:pt x="731" y="180"/>
                    </a:lnTo>
                    <a:lnTo>
                      <a:pt x="727" y="254"/>
                    </a:lnTo>
                    <a:lnTo>
                      <a:pt x="722" y="337"/>
                    </a:lnTo>
                    <a:lnTo>
                      <a:pt x="722" y="424"/>
                    </a:lnTo>
                    <a:lnTo>
                      <a:pt x="718" y="511"/>
                    </a:lnTo>
                    <a:lnTo>
                      <a:pt x="706" y="598"/>
                    </a:lnTo>
                    <a:lnTo>
                      <a:pt x="685" y="681"/>
                    </a:lnTo>
                    <a:lnTo>
                      <a:pt x="656" y="756"/>
                    </a:lnTo>
                    <a:lnTo>
                      <a:pt x="619" y="814"/>
                    </a:lnTo>
                    <a:lnTo>
                      <a:pt x="572" y="864"/>
                    </a:lnTo>
                    <a:lnTo>
                      <a:pt x="523" y="906"/>
                    </a:lnTo>
                    <a:lnTo>
                      <a:pt x="473" y="935"/>
                    </a:lnTo>
                    <a:lnTo>
                      <a:pt x="419" y="960"/>
                    </a:lnTo>
                    <a:lnTo>
                      <a:pt x="369" y="976"/>
                    </a:lnTo>
                    <a:lnTo>
                      <a:pt x="324" y="984"/>
                    </a:lnTo>
                    <a:lnTo>
                      <a:pt x="282" y="992"/>
                    </a:lnTo>
                    <a:lnTo>
                      <a:pt x="250" y="992"/>
                    </a:lnTo>
                    <a:lnTo>
                      <a:pt x="0" y="1014"/>
                    </a:lnTo>
                    <a:lnTo>
                      <a:pt x="631" y="1021"/>
                    </a:lnTo>
                    <a:lnTo>
                      <a:pt x="706" y="984"/>
                    </a:lnTo>
                    <a:lnTo>
                      <a:pt x="776" y="922"/>
                    </a:lnTo>
                    <a:lnTo>
                      <a:pt x="839" y="856"/>
                    </a:lnTo>
                    <a:lnTo>
                      <a:pt x="889" y="785"/>
                    </a:lnTo>
                    <a:lnTo>
                      <a:pt x="934" y="715"/>
                    </a:lnTo>
                    <a:lnTo>
                      <a:pt x="967" y="640"/>
                    </a:lnTo>
                    <a:lnTo>
                      <a:pt x="997" y="569"/>
                    </a:lnTo>
                    <a:lnTo>
                      <a:pt x="1021" y="503"/>
                    </a:lnTo>
                    <a:lnTo>
                      <a:pt x="1038" y="441"/>
                    </a:lnTo>
                    <a:lnTo>
                      <a:pt x="1051" y="387"/>
                    </a:lnTo>
                    <a:lnTo>
                      <a:pt x="1058" y="341"/>
                    </a:lnTo>
                    <a:close/>
                  </a:path>
                </a:pathLst>
              </a:custGeom>
              <a:solidFill>
                <a:srgbClr val="E58C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478" name="Freeform 382">
                <a:extLst>
                  <a:ext uri="{FF2B5EF4-FFF2-40B4-BE49-F238E27FC236}">
                    <a16:creationId xmlns:a16="http://schemas.microsoft.com/office/drawing/2014/main" id="{9BAB9506-BF12-40EE-A7B6-E86EBFB6440C}"/>
                  </a:ext>
                </a:extLst>
              </p:cNvPr>
              <p:cNvSpPr>
                <a:spLocks/>
              </p:cNvSpPr>
              <p:nvPr/>
            </p:nvSpPr>
            <p:spPr bwMode="auto">
              <a:xfrm>
                <a:off x="3574" y="1275"/>
                <a:ext cx="45" cy="132"/>
              </a:xfrm>
              <a:custGeom>
                <a:avLst/>
                <a:gdLst>
                  <a:gd name="T0" fmla="*/ 31 w 224"/>
                  <a:gd name="T1" fmla="*/ 2 h 661"/>
                  <a:gd name="T2" fmla="*/ 26 w 224"/>
                  <a:gd name="T3" fmla="*/ 0 h 661"/>
                  <a:gd name="T4" fmla="*/ 21 w 224"/>
                  <a:gd name="T5" fmla="*/ 0 h 661"/>
                  <a:gd name="T6" fmla="*/ 17 w 224"/>
                  <a:gd name="T7" fmla="*/ 0 h 661"/>
                  <a:gd name="T8" fmla="*/ 13 w 224"/>
                  <a:gd name="T9" fmla="*/ 1 h 661"/>
                  <a:gd name="T10" fmla="*/ 10 w 224"/>
                  <a:gd name="T11" fmla="*/ 2 h 661"/>
                  <a:gd name="T12" fmla="*/ 7 w 224"/>
                  <a:gd name="T13" fmla="*/ 3 h 661"/>
                  <a:gd name="T14" fmla="*/ 4 w 224"/>
                  <a:gd name="T15" fmla="*/ 4 h 661"/>
                  <a:gd name="T16" fmla="*/ 3 w 224"/>
                  <a:gd name="T17" fmla="*/ 5 h 661"/>
                  <a:gd name="T18" fmla="*/ 1 w 224"/>
                  <a:gd name="T19" fmla="*/ 6 h 661"/>
                  <a:gd name="T20" fmla="*/ 0 w 224"/>
                  <a:gd name="T21" fmla="*/ 7 h 661"/>
                  <a:gd name="T22" fmla="*/ 0 w 224"/>
                  <a:gd name="T23" fmla="*/ 8 h 661"/>
                  <a:gd name="T24" fmla="*/ 0 w 224"/>
                  <a:gd name="T25" fmla="*/ 8 h 661"/>
                  <a:gd name="T26" fmla="*/ 1 w 224"/>
                  <a:gd name="T27" fmla="*/ 9 h 661"/>
                  <a:gd name="T28" fmla="*/ 1 w 224"/>
                  <a:gd name="T29" fmla="*/ 10 h 661"/>
                  <a:gd name="T30" fmla="*/ 1 w 224"/>
                  <a:gd name="T31" fmla="*/ 11 h 661"/>
                  <a:gd name="T32" fmla="*/ 1 w 224"/>
                  <a:gd name="T33" fmla="*/ 12 h 661"/>
                  <a:gd name="T34" fmla="*/ 2 w 224"/>
                  <a:gd name="T35" fmla="*/ 13 h 661"/>
                  <a:gd name="T36" fmla="*/ 2 w 224"/>
                  <a:gd name="T37" fmla="*/ 13 h 661"/>
                  <a:gd name="T38" fmla="*/ 3 w 224"/>
                  <a:gd name="T39" fmla="*/ 13 h 661"/>
                  <a:gd name="T40" fmla="*/ 5 w 224"/>
                  <a:gd name="T41" fmla="*/ 13 h 661"/>
                  <a:gd name="T42" fmla="*/ 7 w 224"/>
                  <a:gd name="T43" fmla="*/ 13 h 661"/>
                  <a:gd name="T44" fmla="*/ 8 w 224"/>
                  <a:gd name="T45" fmla="*/ 13 h 661"/>
                  <a:gd name="T46" fmla="*/ 11 w 224"/>
                  <a:gd name="T47" fmla="*/ 13 h 661"/>
                  <a:gd name="T48" fmla="*/ 13 w 224"/>
                  <a:gd name="T49" fmla="*/ 13 h 661"/>
                  <a:gd name="T50" fmla="*/ 15 w 224"/>
                  <a:gd name="T51" fmla="*/ 13 h 661"/>
                  <a:gd name="T52" fmla="*/ 17 w 224"/>
                  <a:gd name="T53" fmla="*/ 13 h 661"/>
                  <a:gd name="T54" fmla="*/ 20 w 224"/>
                  <a:gd name="T55" fmla="*/ 13 h 661"/>
                  <a:gd name="T56" fmla="*/ 23 w 224"/>
                  <a:gd name="T57" fmla="*/ 13 h 661"/>
                  <a:gd name="T58" fmla="*/ 28 w 224"/>
                  <a:gd name="T59" fmla="*/ 18 h 661"/>
                  <a:gd name="T60" fmla="*/ 33 w 224"/>
                  <a:gd name="T61" fmla="*/ 24 h 661"/>
                  <a:gd name="T62" fmla="*/ 36 w 224"/>
                  <a:gd name="T63" fmla="*/ 34 h 661"/>
                  <a:gd name="T64" fmla="*/ 37 w 224"/>
                  <a:gd name="T65" fmla="*/ 47 h 661"/>
                  <a:gd name="T66" fmla="*/ 36 w 224"/>
                  <a:gd name="T67" fmla="*/ 61 h 661"/>
                  <a:gd name="T68" fmla="*/ 34 w 224"/>
                  <a:gd name="T69" fmla="*/ 75 h 661"/>
                  <a:gd name="T70" fmla="*/ 32 w 224"/>
                  <a:gd name="T71" fmla="*/ 90 h 661"/>
                  <a:gd name="T72" fmla="*/ 27 w 224"/>
                  <a:gd name="T73" fmla="*/ 105 h 661"/>
                  <a:gd name="T74" fmla="*/ 22 w 224"/>
                  <a:gd name="T75" fmla="*/ 119 h 661"/>
                  <a:gd name="T76" fmla="*/ 15 w 224"/>
                  <a:gd name="T77" fmla="*/ 132 h 661"/>
                  <a:gd name="T78" fmla="*/ 16 w 224"/>
                  <a:gd name="T79" fmla="*/ 130 h 661"/>
                  <a:gd name="T80" fmla="*/ 17 w 224"/>
                  <a:gd name="T81" fmla="*/ 129 h 661"/>
                  <a:gd name="T82" fmla="*/ 17 w 224"/>
                  <a:gd name="T83" fmla="*/ 128 h 661"/>
                  <a:gd name="T84" fmla="*/ 18 w 224"/>
                  <a:gd name="T85" fmla="*/ 127 h 661"/>
                  <a:gd name="T86" fmla="*/ 19 w 224"/>
                  <a:gd name="T87" fmla="*/ 126 h 661"/>
                  <a:gd name="T88" fmla="*/ 20 w 224"/>
                  <a:gd name="T89" fmla="*/ 124 h 661"/>
                  <a:gd name="T90" fmla="*/ 21 w 224"/>
                  <a:gd name="T91" fmla="*/ 124 h 661"/>
                  <a:gd name="T92" fmla="*/ 22 w 224"/>
                  <a:gd name="T93" fmla="*/ 122 h 661"/>
                  <a:gd name="T94" fmla="*/ 22 w 224"/>
                  <a:gd name="T95" fmla="*/ 121 h 661"/>
                  <a:gd name="T96" fmla="*/ 23 w 224"/>
                  <a:gd name="T97" fmla="*/ 119 h 661"/>
                  <a:gd name="T98" fmla="*/ 29 w 224"/>
                  <a:gd name="T99" fmla="*/ 107 h 661"/>
                  <a:gd name="T100" fmla="*/ 35 w 224"/>
                  <a:gd name="T101" fmla="*/ 93 h 661"/>
                  <a:gd name="T102" fmla="*/ 39 w 224"/>
                  <a:gd name="T103" fmla="*/ 78 h 661"/>
                  <a:gd name="T104" fmla="*/ 42 w 224"/>
                  <a:gd name="T105" fmla="*/ 63 h 661"/>
                  <a:gd name="T106" fmla="*/ 44 w 224"/>
                  <a:gd name="T107" fmla="*/ 48 h 661"/>
                  <a:gd name="T108" fmla="*/ 45 w 224"/>
                  <a:gd name="T109" fmla="*/ 34 h 661"/>
                  <a:gd name="T110" fmla="*/ 43 w 224"/>
                  <a:gd name="T111" fmla="*/ 23 h 661"/>
                  <a:gd name="T112" fmla="*/ 41 w 224"/>
                  <a:gd name="T113" fmla="*/ 13 h 661"/>
                  <a:gd name="T114" fmla="*/ 37 w 224"/>
                  <a:gd name="T115" fmla="*/ 5 h 661"/>
                  <a:gd name="T116" fmla="*/ 31 w 224"/>
                  <a:gd name="T117" fmla="*/ 2 h 66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24"/>
                  <a:gd name="T178" fmla="*/ 0 h 661"/>
                  <a:gd name="T179" fmla="*/ 224 w 224"/>
                  <a:gd name="T180" fmla="*/ 661 h 66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24" h="661">
                    <a:moveTo>
                      <a:pt x="154" y="9"/>
                    </a:moveTo>
                    <a:lnTo>
                      <a:pt x="128" y="0"/>
                    </a:lnTo>
                    <a:lnTo>
                      <a:pt x="103" y="0"/>
                    </a:lnTo>
                    <a:lnTo>
                      <a:pt x="83" y="0"/>
                    </a:lnTo>
                    <a:lnTo>
                      <a:pt x="67" y="5"/>
                    </a:lnTo>
                    <a:lnTo>
                      <a:pt x="49" y="9"/>
                    </a:lnTo>
                    <a:lnTo>
                      <a:pt x="33" y="13"/>
                    </a:lnTo>
                    <a:lnTo>
                      <a:pt x="20" y="18"/>
                    </a:lnTo>
                    <a:lnTo>
                      <a:pt x="13" y="25"/>
                    </a:lnTo>
                    <a:lnTo>
                      <a:pt x="4" y="30"/>
                    </a:lnTo>
                    <a:lnTo>
                      <a:pt x="0" y="34"/>
                    </a:lnTo>
                    <a:lnTo>
                      <a:pt x="0" y="38"/>
                    </a:lnTo>
                    <a:lnTo>
                      <a:pt x="0" y="42"/>
                    </a:lnTo>
                    <a:lnTo>
                      <a:pt x="4" y="47"/>
                    </a:lnTo>
                    <a:lnTo>
                      <a:pt x="4" y="50"/>
                    </a:lnTo>
                    <a:lnTo>
                      <a:pt x="4" y="54"/>
                    </a:lnTo>
                    <a:lnTo>
                      <a:pt x="4" y="59"/>
                    </a:lnTo>
                    <a:lnTo>
                      <a:pt x="8" y="63"/>
                    </a:lnTo>
                    <a:lnTo>
                      <a:pt x="8" y="67"/>
                    </a:lnTo>
                    <a:lnTo>
                      <a:pt x="17" y="67"/>
                    </a:lnTo>
                    <a:lnTo>
                      <a:pt x="24" y="63"/>
                    </a:lnTo>
                    <a:lnTo>
                      <a:pt x="33" y="63"/>
                    </a:lnTo>
                    <a:lnTo>
                      <a:pt x="42" y="63"/>
                    </a:lnTo>
                    <a:lnTo>
                      <a:pt x="54" y="63"/>
                    </a:lnTo>
                    <a:lnTo>
                      <a:pt x="67" y="63"/>
                    </a:lnTo>
                    <a:lnTo>
                      <a:pt x="74" y="63"/>
                    </a:lnTo>
                    <a:lnTo>
                      <a:pt x="87" y="63"/>
                    </a:lnTo>
                    <a:lnTo>
                      <a:pt x="100" y="67"/>
                    </a:lnTo>
                    <a:lnTo>
                      <a:pt x="112" y="67"/>
                    </a:lnTo>
                    <a:lnTo>
                      <a:pt x="141" y="88"/>
                    </a:lnTo>
                    <a:lnTo>
                      <a:pt x="162" y="121"/>
                    </a:lnTo>
                    <a:lnTo>
                      <a:pt x="179" y="171"/>
                    </a:lnTo>
                    <a:lnTo>
                      <a:pt x="182" y="233"/>
                    </a:lnTo>
                    <a:lnTo>
                      <a:pt x="179" y="304"/>
                    </a:lnTo>
                    <a:lnTo>
                      <a:pt x="170" y="374"/>
                    </a:lnTo>
                    <a:lnTo>
                      <a:pt x="157" y="449"/>
                    </a:lnTo>
                    <a:lnTo>
                      <a:pt x="132" y="524"/>
                    </a:lnTo>
                    <a:lnTo>
                      <a:pt x="108" y="594"/>
                    </a:lnTo>
                    <a:lnTo>
                      <a:pt x="74" y="661"/>
                    </a:lnTo>
                    <a:lnTo>
                      <a:pt x="78" y="652"/>
                    </a:lnTo>
                    <a:lnTo>
                      <a:pt x="83" y="648"/>
                    </a:lnTo>
                    <a:lnTo>
                      <a:pt x="87" y="640"/>
                    </a:lnTo>
                    <a:lnTo>
                      <a:pt x="91" y="636"/>
                    </a:lnTo>
                    <a:lnTo>
                      <a:pt x="96" y="632"/>
                    </a:lnTo>
                    <a:lnTo>
                      <a:pt x="100" y="623"/>
                    </a:lnTo>
                    <a:lnTo>
                      <a:pt x="103" y="619"/>
                    </a:lnTo>
                    <a:lnTo>
                      <a:pt x="108" y="611"/>
                    </a:lnTo>
                    <a:lnTo>
                      <a:pt x="108" y="607"/>
                    </a:lnTo>
                    <a:lnTo>
                      <a:pt x="112" y="598"/>
                    </a:lnTo>
                    <a:lnTo>
                      <a:pt x="145" y="536"/>
                    </a:lnTo>
                    <a:lnTo>
                      <a:pt x="174" y="465"/>
                    </a:lnTo>
                    <a:lnTo>
                      <a:pt x="195" y="391"/>
                    </a:lnTo>
                    <a:lnTo>
                      <a:pt x="211" y="317"/>
                    </a:lnTo>
                    <a:lnTo>
                      <a:pt x="220" y="241"/>
                    </a:lnTo>
                    <a:lnTo>
                      <a:pt x="224" y="171"/>
                    </a:lnTo>
                    <a:lnTo>
                      <a:pt x="215" y="113"/>
                    </a:lnTo>
                    <a:lnTo>
                      <a:pt x="204" y="63"/>
                    </a:lnTo>
                    <a:lnTo>
                      <a:pt x="182" y="25"/>
                    </a:lnTo>
                    <a:lnTo>
                      <a:pt x="154" y="9"/>
                    </a:lnTo>
                    <a:close/>
                  </a:path>
                </a:pathLst>
              </a:custGeom>
              <a:solidFill>
                <a:srgbClr val="DB68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479" name="Freeform 383">
                <a:extLst>
                  <a:ext uri="{FF2B5EF4-FFF2-40B4-BE49-F238E27FC236}">
                    <a16:creationId xmlns:a16="http://schemas.microsoft.com/office/drawing/2014/main" id="{C6589532-64E8-4EDC-876B-1F200D9EA9E9}"/>
                  </a:ext>
                </a:extLst>
              </p:cNvPr>
              <p:cNvSpPr>
                <a:spLocks/>
              </p:cNvSpPr>
              <p:nvPr/>
            </p:nvSpPr>
            <p:spPr bwMode="auto">
              <a:xfrm>
                <a:off x="3517" y="1264"/>
                <a:ext cx="59" cy="31"/>
              </a:xfrm>
              <a:custGeom>
                <a:avLst/>
                <a:gdLst>
                  <a:gd name="T0" fmla="*/ 48 w 294"/>
                  <a:gd name="T1" fmla="*/ 31 h 155"/>
                  <a:gd name="T2" fmla="*/ 49 w 294"/>
                  <a:gd name="T3" fmla="*/ 31 h 155"/>
                  <a:gd name="T4" fmla="*/ 49 w 294"/>
                  <a:gd name="T5" fmla="*/ 30 h 155"/>
                  <a:gd name="T6" fmla="*/ 50 w 294"/>
                  <a:gd name="T7" fmla="*/ 29 h 155"/>
                  <a:gd name="T8" fmla="*/ 51 w 294"/>
                  <a:gd name="T9" fmla="*/ 28 h 155"/>
                  <a:gd name="T10" fmla="*/ 51 w 294"/>
                  <a:gd name="T11" fmla="*/ 28 h 155"/>
                  <a:gd name="T12" fmla="*/ 52 w 294"/>
                  <a:gd name="T13" fmla="*/ 27 h 155"/>
                  <a:gd name="T14" fmla="*/ 54 w 294"/>
                  <a:gd name="T15" fmla="*/ 27 h 155"/>
                  <a:gd name="T16" fmla="*/ 55 w 294"/>
                  <a:gd name="T17" fmla="*/ 26 h 155"/>
                  <a:gd name="T18" fmla="*/ 56 w 294"/>
                  <a:gd name="T19" fmla="*/ 26 h 155"/>
                  <a:gd name="T20" fmla="*/ 57 w 294"/>
                  <a:gd name="T21" fmla="*/ 25 h 155"/>
                  <a:gd name="T22" fmla="*/ 59 w 294"/>
                  <a:gd name="T23" fmla="*/ 24 h 155"/>
                  <a:gd name="T24" fmla="*/ 59 w 294"/>
                  <a:gd name="T25" fmla="*/ 23 h 155"/>
                  <a:gd name="T26" fmla="*/ 58 w 294"/>
                  <a:gd name="T27" fmla="*/ 23 h 155"/>
                  <a:gd name="T28" fmla="*/ 58 w 294"/>
                  <a:gd name="T29" fmla="*/ 22 h 155"/>
                  <a:gd name="T30" fmla="*/ 58 w 294"/>
                  <a:gd name="T31" fmla="*/ 21 h 155"/>
                  <a:gd name="T32" fmla="*/ 58 w 294"/>
                  <a:gd name="T33" fmla="*/ 20 h 155"/>
                  <a:gd name="T34" fmla="*/ 57 w 294"/>
                  <a:gd name="T35" fmla="*/ 19 h 155"/>
                  <a:gd name="T36" fmla="*/ 57 w 294"/>
                  <a:gd name="T37" fmla="*/ 18 h 155"/>
                  <a:gd name="T38" fmla="*/ 57 w 294"/>
                  <a:gd name="T39" fmla="*/ 18 h 155"/>
                  <a:gd name="T40" fmla="*/ 57 w 294"/>
                  <a:gd name="T41" fmla="*/ 18 h 155"/>
                  <a:gd name="T42" fmla="*/ 56 w 294"/>
                  <a:gd name="T43" fmla="*/ 18 h 155"/>
                  <a:gd name="T44" fmla="*/ 56 w 294"/>
                  <a:gd name="T45" fmla="*/ 18 h 155"/>
                  <a:gd name="T46" fmla="*/ 56 w 294"/>
                  <a:gd name="T47" fmla="*/ 16 h 155"/>
                  <a:gd name="T48" fmla="*/ 54 w 294"/>
                  <a:gd name="T49" fmla="*/ 14 h 155"/>
                  <a:gd name="T50" fmla="*/ 52 w 294"/>
                  <a:gd name="T51" fmla="*/ 11 h 155"/>
                  <a:gd name="T52" fmla="*/ 49 w 294"/>
                  <a:gd name="T53" fmla="*/ 9 h 155"/>
                  <a:gd name="T54" fmla="*/ 45 w 294"/>
                  <a:gd name="T55" fmla="*/ 5 h 155"/>
                  <a:gd name="T56" fmla="*/ 40 w 294"/>
                  <a:gd name="T57" fmla="*/ 3 h 155"/>
                  <a:gd name="T58" fmla="*/ 34 w 294"/>
                  <a:gd name="T59" fmla="*/ 1 h 155"/>
                  <a:gd name="T60" fmla="*/ 26 w 294"/>
                  <a:gd name="T61" fmla="*/ 0 h 155"/>
                  <a:gd name="T62" fmla="*/ 17 w 294"/>
                  <a:gd name="T63" fmla="*/ 1 h 155"/>
                  <a:gd name="T64" fmla="*/ 15 w 294"/>
                  <a:gd name="T65" fmla="*/ 2 h 155"/>
                  <a:gd name="T66" fmla="*/ 12 w 294"/>
                  <a:gd name="T67" fmla="*/ 3 h 155"/>
                  <a:gd name="T68" fmla="*/ 11 w 294"/>
                  <a:gd name="T69" fmla="*/ 4 h 155"/>
                  <a:gd name="T70" fmla="*/ 8 w 294"/>
                  <a:gd name="T71" fmla="*/ 5 h 155"/>
                  <a:gd name="T72" fmla="*/ 7 w 294"/>
                  <a:gd name="T73" fmla="*/ 6 h 155"/>
                  <a:gd name="T74" fmla="*/ 5 w 294"/>
                  <a:gd name="T75" fmla="*/ 9 h 155"/>
                  <a:gd name="T76" fmla="*/ 3 w 294"/>
                  <a:gd name="T77" fmla="*/ 10 h 155"/>
                  <a:gd name="T78" fmla="*/ 2 w 294"/>
                  <a:gd name="T79" fmla="*/ 13 h 155"/>
                  <a:gd name="T80" fmla="*/ 1 w 294"/>
                  <a:gd name="T81" fmla="*/ 15 h 155"/>
                  <a:gd name="T82" fmla="*/ 0 w 294"/>
                  <a:gd name="T83" fmla="*/ 18 h 155"/>
                  <a:gd name="T84" fmla="*/ 1 w 294"/>
                  <a:gd name="T85" fmla="*/ 17 h 155"/>
                  <a:gd name="T86" fmla="*/ 2 w 294"/>
                  <a:gd name="T87" fmla="*/ 16 h 155"/>
                  <a:gd name="T88" fmla="*/ 2 w 294"/>
                  <a:gd name="T89" fmla="*/ 16 h 155"/>
                  <a:gd name="T90" fmla="*/ 3 w 294"/>
                  <a:gd name="T91" fmla="*/ 15 h 155"/>
                  <a:gd name="T92" fmla="*/ 4 w 294"/>
                  <a:gd name="T93" fmla="*/ 15 h 155"/>
                  <a:gd name="T94" fmla="*/ 6 w 294"/>
                  <a:gd name="T95" fmla="*/ 14 h 155"/>
                  <a:gd name="T96" fmla="*/ 7 w 294"/>
                  <a:gd name="T97" fmla="*/ 14 h 155"/>
                  <a:gd name="T98" fmla="*/ 7 w 294"/>
                  <a:gd name="T99" fmla="*/ 13 h 155"/>
                  <a:gd name="T100" fmla="*/ 8 w 294"/>
                  <a:gd name="T101" fmla="*/ 13 h 155"/>
                  <a:gd name="T102" fmla="*/ 10 w 294"/>
                  <a:gd name="T103" fmla="*/ 13 h 155"/>
                  <a:gd name="T104" fmla="*/ 18 w 294"/>
                  <a:gd name="T105" fmla="*/ 13 h 155"/>
                  <a:gd name="T106" fmla="*/ 26 w 294"/>
                  <a:gd name="T107" fmla="*/ 13 h 155"/>
                  <a:gd name="T108" fmla="*/ 32 w 294"/>
                  <a:gd name="T109" fmla="*/ 15 h 155"/>
                  <a:gd name="T110" fmla="*/ 37 w 294"/>
                  <a:gd name="T111" fmla="*/ 18 h 155"/>
                  <a:gd name="T112" fmla="*/ 41 w 294"/>
                  <a:gd name="T113" fmla="*/ 20 h 155"/>
                  <a:gd name="T114" fmla="*/ 44 w 294"/>
                  <a:gd name="T115" fmla="*/ 23 h 155"/>
                  <a:gd name="T116" fmla="*/ 46 w 294"/>
                  <a:gd name="T117" fmla="*/ 26 h 155"/>
                  <a:gd name="T118" fmla="*/ 47 w 294"/>
                  <a:gd name="T119" fmla="*/ 28 h 155"/>
                  <a:gd name="T120" fmla="*/ 48 w 294"/>
                  <a:gd name="T121" fmla="*/ 30 h 155"/>
                  <a:gd name="T122" fmla="*/ 48 w 294"/>
                  <a:gd name="T123" fmla="*/ 31 h 15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94"/>
                  <a:gd name="T187" fmla="*/ 0 h 155"/>
                  <a:gd name="T188" fmla="*/ 294 w 294"/>
                  <a:gd name="T189" fmla="*/ 155 h 155"/>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94" h="155">
                    <a:moveTo>
                      <a:pt x="240" y="155"/>
                    </a:moveTo>
                    <a:lnTo>
                      <a:pt x="245" y="155"/>
                    </a:lnTo>
                    <a:lnTo>
                      <a:pt x="245" y="150"/>
                    </a:lnTo>
                    <a:lnTo>
                      <a:pt x="249" y="146"/>
                    </a:lnTo>
                    <a:lnTo>
                      <a:pt x="252" y="142"/>
                    </a:lnTo>
                    <a:lnTo>
                      <a:pt x="256" y="142"/>
                    </a:lnTo>
                    <a:lnTo>
                      <a:pt x="261" y="137"/>
                    </a:lnTo>
                    <a:lnTo>
                      <a:pt x="269" y="133"/>
                    </a:lnTo>
                    <a:lnTo>
                      <a:pt x="274" y="129"/>
                    </a:lnTo>
                    <a:lnTo>
                      <a:pt x="278" y="129"/>
                    </a:lnTo>
                    <a:lnTo>
                      <a:pt x="286" y="126"/>
                    </a:lnTo>
                    <a:lnTo>
                      <a:pt x="294" y="121"/>
                    </a:lnTo>
                    <a:lnTo>
                      <a:pt x="294" y="117"/>
                    </a:lnTo>
                    <a:lnTo>
                      <a:pt x="290" y="113"/>
                    </a:lnTo>
                    <a:lnTo>
                      <a:pt x="290" y="108"/>
                    </a:lnTo>
                    <a:lnTo>
                      <a:pt x="290" y="104"/>
                    </a:lnTo>
                    <a:lnTo>
                      <a:pt x="290" y="101"/>
                    </a:lnTo>
                    <a:lnTo>
                      <a:pt x="286" y="96"/>
                    </a:lnTo>
                    <a:lnTo>
                      <a:pt x="286" y="92"/>
                    </a:lnTo>
                    <a:lnTo>
                      <a:pt x="286" y="88"/>
                    </a:lnTo>
                    <a:lnTo>
                      <a:pt x="286" y="92"/>
                    </a:lnTo>
                    <a:lnTo>
                      <a:pt x="281" y="92"/>
                    </a:lnTo>
                    <a:lnTo>
                      <a:pt x="281" y="88"/>
                    </a:lnTo>
                    <a:lnTo>
                      <a:pt x="278" y="79"/>
                    </a:lnTo>
                    <a:lnTo>
                      <a:pt x="269" y="72"/>
                    </a:lnTo>
                    <a:lnTo>
                      <a:pt x="261" y="54"/>
                    </a:lnTo>
                    <a:lnTo>
                      <a:pt x="245" y="43"/>
                    </a:lnTo>
                    <a:lnTo>
                      <a:pt x="224" y="25"/>
                    </a:lnTo>
                    <a:lnTo>
                      <a:pt x="198" y="13"/>
                    </a:lnTo>
                    <a:lnTo>
                      <a:pt x="170" y="5"/>
                    </a:lnTo>
                    <a:lnTo>
                      <a:pt x="132" y="0"/>
                    </a:lnTo>
                    <a:lnTo>
                      <a:pt x="87" y="5"/>
                    </a:lnTo>
                    <a:lnTo>
                      <a:pt x="74" y="9"/>
                    </a:lnTo>
                    <a:lnTo>
                      <a:pt x="62" y="13"/>
                    </a:lnTo>
                    <a:lnTo>
                      <a:pt x="54" y="18"/>
                    </a:lnTo>
                    <a:lnTo>
                      <a:pt x="41" y="25"/>
                    </a:lnTo>
                    <a:lnTo>
                      <a:pt x="33" y="30"/>
                    </a:lnTo>
                    <a:lnTo>
                      <a:pt x="24" y="43"/>
                    </a:lnTo>
                    <a:lnTo>
                      <a:pt x="16" y="50"/>
                    </a:lnTo>
                    <a:lnTo>
                      <a:pt x="11" y="63"/>
                    </a:lnTo>
                    <a:lnTo>
                      <a:pt x="4" y="75"/>
                    </a:lnTo>
                    <a:lnTo>
                      <a:pt x="0" y="88"/>
                    </a:lnTo>
                    <a:lnTo>
                      <a:pt x="4" y="84"/>
                    </a:lnTo>
                    <a:lnTo>
                      <a:pt x="8" y="79"/>
                    </a:lnTo>
                    <a:lnTo>
                      <a:pt x="11" y="79"/>
                    </a:lnTo>
                    <a:lnTo>
                      <a:pt x="16" y="75"/>
                    </a:lnTo>
                    <a:lnTo>
                      <a:pt x="20" y="75"/>
                    </a:lnTo>
                    <a:lnTo>
                      <a:pt x="29" y="72"/>
                    </a:lnTo>
                    <a:lnTo>
                      <a:pt x="33" y="72"/>
                    </a:lnTo>
                    <a:lnTo>
                      <a:pt x="36" y="67"/>
                    </a:lnTo>
                    <a:lnTo>
                      <a:pt x="41" y="67"/>
                    </a:lnTo>
                    <a:lnTo>
                      <a:pt x="49" y="67"/>
                    </a:lnTo>
                    <a:lnTo>
                      <a:pt x="90" y="63"/>
                    </a:lnTo>
                    <a:lnTo>
                      <a:pt x="128" y="67"/>
                    </a:lnTo>
                    <a:lnTo>
                      <a:pt x="161" y="75"/>
                    </a:lnTo>
                    <a:lnTo>
                      <a:pt x="186" y="88"/>
                    </a:lnTo>
                    <a:lnTo>
                      <a:pt x="202" y="101"/>
                    </a:lnTo>
                    <a:lnTo>
                      <a:pt x="220" y="117"/>
                    </a:lnTo>
                    <a:lnTo>
                      <a:pt x="227" y="129"/>
                    </a:lnTo>
                    <a:lnTo>
                      <a:pt x="236" y="142"/>
                    </a:lnTo>
                    <a:lnTo>
                      <a:pt x="240" y="150"/>
                    </a:lnTo>
                    <a:lnTo>
                      <a:pt x="240" y="155"/>
                    </a:lnTo>
                    <a:close/>
                  </a:path>
                </a:pathLst>
              </a:custGeom>
              <a:solidFill>
                <a:srgbClr val="EDAD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480" name="Freeform 384">
                <a:extLst>
                  <a:ext uri="{FF2B5EF4-FFF2-40B4-BE49-F238E27FC236}">
                    <a16:creationId xmlns:a16="http://schemas.microsoft.com/office/drawing/2014/main" id="{40E48588-95E3-4495-AFDA-E75A16650891}"/>
                  </a:ext>
                </a:extLst>
              </p:cNvPr>
              <p:cNvSpPr>
                <a:spLocks/>
              </p:cNvSpPr>
              <p:nvPr/>
            </p:nvSpPr>
            <p:spPr bwMode="auto">
              <a:xfrm>
                <a:off x="3539" y="1287"/>
                <a:ext cx="39" cy="141"/>
              </a:xfrm>
              <a:custGeom>
                <a:avLst/>
                <a:gdLst>
                  <a:gd name="T0" fmla="*/ 30 w 198"/>
                  <a:gd name="T1" fmla="*/ 56 h 706"/>
                  <a:gd name="T2" fmla="*/ 29 w 198"/>
                  <a:gd name="T3" fmla="*/ 62 h 706"/>
                  <a:gd name="T4" fmla="*/ 28 w 198"/>
                  <a:gd name="T5" fmla="*/ 69 h 706"/>
                  <a:gd name="T6" fmla="*/ 26 w 198"/>
                  <a:gd name="T7" fmla="*/ 76 h 706"/>
                  <a:gd name="T8" fmla="*/ 23 w 198"/>
                  <a:gd name="T9" fmla="*/ 84 h 706"/>
                  <a:gd name="T10" fmla="*/ 21 w 198"/>
                  <a:gd name="T11" fmla="*/ 93 h 706"/>
                  <a:gd name="T12" fmla="*/ 18 w 198"/>
                  <a:gd name="T13" fmla="*/ 102 h 706"/>
                  <a:gd name="T14" fmla="*/ 15 w 198"/>
                  <a:gd name="T15" fmla="*/ 112 h 706"/>
                  <a:gd name="T16" fmla="*/ 10 w 198"/>
                  <a:gd name="T17" fmla="*/ 121 h 706"/>
                  <a:gd name="T18" fmla="*/ 6 w 198"/>
                  <a:gd name="T19" fmla="*/ 131 h 706"/>
                  <a:gd name="T20" fmla="*/ 0 w 198"/>
                  <a:gd name="T21" fmla="*/ 141 h 706"/>
                  <a:gd name="T22" fmla="*/ 7 w 198"/>
                  <a:gd name="T23" fmla="*/ 130 h 706"/>
                  <a:gd name="T24" fmla="*/ 14 w 198"/>
                  <a:gd name="T25" fmla="*/ 119 h 706"/>
                  <a:gd name="T26" fmla="*/ 19 w 198"/>
                  <a:gd name="T27" fmla="*/ 109 h 706"/>
                  <a:gd name="T28" fmla="*/ 23 w 198"/>
                  <a:gd name="T29" fmla="*/ 97 h 706"/>
                  <a:gd name="T30" fmla="*/ 28 w 198"/>
                  <a:gd name="T31" fmla="*/ 87 h 706"/>
                  <a:gd name="T32" fmla="*/ 31 w 198"/>
                  <a:gd name="T33" fmla="*/ 76 h 706"/>
                  <a:gd name="T34" fmla="*/ 33 w 198"/>
                  <a:gd name="T35" fmla="*/ 67 h 706"/>
                  <a:gd name="T36" fmla="*/ 35 w 198"/>
                  <a:gd name="T37" fmla="*/ 58 h 706"/>
                  <a:gd name="T38" fmla="*/ 37 w 198"/>
                  <a:gd name="T39" fmla="*/ 51 h 706"/>
                  <a:gd name="T40" fmla="*/ 38 w 198"/>
                  <a:gd name="T41" fmla="*/ 44 h 706"/>
                  <a:gd name="T42" fmla="*/ 39 w 198"/>
                  <a:gd name="T43" fmla="*/ 40 h 706"/>
                  <a:gd name="T44" fmla="*/ 39 w 198"/>
                  <a:gd name="T45" fmla="*/ 36 h 706"/>
                  <a:gd name="T46" fmla="*/ 39 w 198"/>
                  <a:gd name="T47" fmla="*/ 31 h 706"/>
                  <a:gd name="T48" fmla="*/ 39 w 198"/>
                  <a:gd name="T49" fmla="*/ 27 h 706"/>
                  <a:gd name="T50" fmla="*/ 39 w 198"/>
                  <a:gd name="T51" fmla="*/ 22 h 706"/>
                  <a:gd name="T52" fmla="*/ 38 w 198"/>
                  <a:gd name="T53" fmla="*/ 17 h 706"/>
                  <a:gd name="T54" fmla="*/ 38 w 198"/>
                  <a:gd name="T55" fmla="*/ 13 h 706"/>
                  <a:gd name="T56" fmla="*/ 38 w 198"/>
                  <a:gd name="T57" fmla="*/ 8 h 706"/>
                  <a:gd name="T58" fmla="*/ 37 w 198"/>
                  <a:gd name="T59" fmla="*/ 4 h 706"/>
                  <a:gd name="T60" fmla="*/ 36 w 198"/>
                  <a:gd name="T61" fmla="*/ 0 h 706"/>
                  <a:gd name="T62" fmla="*/ 34 w 198"/>
                  <a:gd name="T63" fmla="*/ 1 h 706"/>
                  <a:gd name="T64" fmla="*/ 33 w 198"/>
                  <a:gd name="T65" fmla="*/ 1 h 706"/>
                  <a:gd name="T66" fmla="*/ 32 w 198"/>
                  <a:gd name="T67" fmla="*/ 2 h 706"/>
                  <a:gd name="T68" fmla="*/ 30 w 198"/>
                  <a:gd name="T69" fmla="*/ 2 h 706"/>
                  <a:gd name="T70" fmla="*/ 29 w 198"/>
                  <a:gd name="T71" fmla="*/ 3 h 706"/>
                  <a:gd name="T72" fmla="*/ 28 w 198"/>
                  <a:gd name="T73" fmla="*/ 3 h 706"/>
                  <a:gd name="T74" fmla="*/ 28 w 198"/>
                  <a:gd name="T75" fmla="*/ 4 h 706"/>
                  <a:gd name="T76" fmla="*/ 27 w 198"/>
                  <a:gd name="T77" fmla="*/ 5 h 706"/>
                  <a:gd name="T78" fmla="*/ 26 w 198"/>
                  <a:gd name="T79" fmla="*/ 6 h 706"/>
                  <a:gd name="T80" fmla="*/ 27 w 198"/>
                  <a:gd name="T81" fmla="*/ 10 h 706"/>
                  <a:gd name="T82" fmla="*/ 28 w 198"/>
                  <a:gd name="T83" fmla="*/ 15 h 706"/>
                  <a:gd name="T84" fmla="*/ 29 w 198"/>
                  <a:gd name="T85" fmla="*/ 20 h 706"/>
                  <a:gd name="T86" fmla="*/ 30 w 198"/>
                  <a:gd name="T87" fmla="*/ 25 h 706"/>
                  <a:gd name="T88" fmla="*/ 30 w 198"/>
                  <a:gd name="T89" fmla="*/ 30 h 706"/>
                  <a:gd name="T90" fmla="*/ 31 w 198"/>
                  <a:gd name="T91" fmla="*/ 36 h 706"/>
                  <a:gd name="T92" fmla="*/ 31 w 198"/>
                  <a:gd name="T93" fmla="*/ 41 h 706"/>
                  <a:gd name="T94" fmla="*/ 31 w 198"/>
                  <a:gd name="T95" fmla="*/ 46 h 706"/>
                  <a:gd name="T96" fmla="*/ 31 w 198"/>
                  <a:gd name="T97" fmla="*/ 51 h 706"/>
                  <a:gd name="T98" fmla="*/ 30 w 198"/>
                  <a:gd name="T99" fmla="*/ 56 h 70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98"/>
                  <a:gd name="T151" fmla="*/ 0 h 706"/>
                  <a:gd name="T152" fmla="*/ 198 w 198"/>
                  <a:gd name="T153" fmla="*/ 706 h 70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98" h="706">
                    <a:moveTo>
                      <a:pt x="153" y="282"/>
                    </a:moveTo>
                    <a:lnTo>
                      <a:pt x="148" y="311"/>
                    </a:lnTo>
                    <a:lnTo>
                      <a:pt x="141" y="344"/>
                    </a:lnTo>
                    <a:lnTo>
                      <a:pt x="132" y="382"/>
                    </a:lnTo>
                    <a:lnTo>
                      <a:pt x="119" y="423"/>
                    </a:lnTo>
                    <a:lnTo>
                      <a:pt x="107" y="465"/>
                    </a:lnTo>
                    <a:lnTo>
                      <a:pt x="90" y="510"/>
                    </a:lnTo>
                    <a:lnTo>
                      <a:pt x="74" y="560"/>
                    </a:lnTo>
                    <a:lnTo>
                      <a:pt x="53" y="605"/>
                    </a:lnTo>
                    <a:lnTo>
                      <a:pt x="29" y="656"/>
                    </a:lnTo>
                    <a:lnTo>
                      <a:pt x="0" y="706"/>
                    </a:lnTo>
                    <a:lnTo>
                      <a:pt x="36" y="652"/>
                    </a:lnTo>
                    <a:lnTo>
                      <a:pt x="70" y="598"/>
                    </a:lnTo>
                    <a:lnTo>
                      <a:pt x="94" y="544"/>
                    </a:lnTo>
                    <a:lnTo>
                      <a:pt x="119" y="486"/>
                    </a:lnTo>
                    <a:lnTo>
                      <a:pt x="141" y="436"/>
                    </a:lnTo>
                    <a:lnTo>
                      <a:pt x="157" y="382"/>
                    </a:lnTo>
                    <a:lnTo>
                      <a:pt x="170" y="336"/>
                    </a:lnTo>
                    <a:lnTo>
                      <a:pt x="178" y="290"/>
                    </a:lnTo>
                    <a:lnTo>
                      <a:pt x="186" y="254"/>
                    </a:lnTo>
                    <a:lnTo>
                      <a:pt x="195" y="220"/>
                    </a:lnTo>
                    <a:lnTo>
                      <a:pt x="198" y="200"/>
                    </a:lnTo>
                    <a:lnTo>
                      <a:pt x="198" y="178"/>
                    </a:lnTo>
                    <a:lnTo>
                      <a:pt x="198" y="153"/>
                    </a:lnTo>
                    <a:lnTo>
                      <a:pt x="198" y="133"/>
                    </a:lnTo>
                    <a:lnTo>
                      <a:pt x="198" y="112"/>
                    </a:lnTo>
                    <a:lnTo>
                      <a:pt x="195" y="87"/>
                    </a:lnTo>
                    <a:lnTo>
                      <a:pt x="195" y="66"/>
                    </a:lnTo>
                    <a:lnTo>
                      <a:pt x="191" y="41"/>
                    </a:lnTo>
                    <a:lnTo>
                      <a:pt x="186" y="20"/>
                    </a:lnTo>
                    <a:lnTo>
                      <a:pt x="182" y="0"/>
                    </a:lnTo>
                    <a:lnTo>
                      <a:pt x="173" y="4"/>
                    </a:lnTo>
                    <a:lnTo>
                      <a:pt x="166" y="4"/>
                    </a:lnTo>
                    <a:lnTo>
                      <a:pt x="161" y="9"/>
                    </a:lnTo>
                    <a:lnTo>
                      <a:pt x="153" y="12"/>
                    </a:lnTo>
                    <a:lnTo>
                      <a:pt x="148" y="16"/>
                    </a:lnTo>
                    <a:lnTo>
                      <a:pt x="144" y="16"/>
                    </a:lnTo>
                    <a:lnTo>
                      <a:pt x="141" y="20"/>
                    </a:lnTo>
                    <a:lnTo>
                      <a:pt x="137" y="25"/>
                    </a:lnTo>
                    <a:lnTo>
                      <a:pt x="132" y="29"/>
                    </a:lnTo>
                    <a:lnTo>
                      <a:pt x="137" y="50"/>
                    </a:lnTo>
                    <a:lnTo>
                      <a:pt x="141" y="74"/>
                    </a:lnTo>
                    <a:lnTo>
                      <a:pt x="148" y="99"/>
                    </a:lnTo>
                    <a:lnTo>
                      <a:pt x="153" y="124"/>
                    </a:lnTo>
                    <a:lnTo>
                      <a:pt x="153" y="149"/>
                    </a:lnTo>
                    <a:lnTo>
                      <a:pt x="157" y="178"/>
                    </a:lnTo>
                    <a:lnTo>
                      <a:pt x="157" y="203"/>
                    </a:lnTo>
                    <a:lnTo>
                      <a:pt x="157" y="232"/>
                    </a:lnTo>
                    <a:lnTo>
                      <a:pt x="157" y="257"/>
                    </a:lnTo>
                    <a:lnTo>
                      <a:pt x="153" y="282"/>
                    </a:lnTo>
                    <a:close/>
                  </a:path>
                </a:pathLst>
              </a:custGeom>
              <a:solidFill>
                <a:srgbClr val="EDAD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481" name="Freeform 385">
                <a:extLst>
                  <a:ext uri="{FF2B5EF4-FFF2-40B4-BE49-F238E27FC236}">
                    <a16:creationId xmlns:a16="http://schemas.microsoft.com/office/drawing/2014/main" id="{2EB860F0-DC01-4BFE-91F4-A5CFEADC2256}"/>
                  </a:ext>
                </a:extLst>
              </p:cNvPr>
              <p:cNvSpPr>
                <a:spLocks/>
              </p:cNvSpPr>
              <p:nvPr/>
            </p:nvSpPr>
            <p:spPr bwMode="auto">
              <a:xfrm>
                <a:off x="3426" y="1281"/>
                <a:ext cx="155" cy="208"/>
              </a:xfrm>
              <a:custGeom>
                <a:avLst/>
                <a:gdLst>
                  <a:gd name="T0" fmla="*/ 148 w 772"/>
                  <a:gd name="T1" fmla="*/ 0 h 1041"/>
                  <a:gd name="T2" fmla="*/ 148 w 772"/>
                  <a:gd name="T3" fmla="*/ 1 h 1041"/>
                  <a:gd name="T4" fmla="*/ 149 w 772"/>
                  <a:gd name="T5" fmla="*/ 3 h 1041"/>
                  <a:gd name="T6" fmla="*/ 150 w 772"/>
                  <a:gd name="T7" fmla="*/ 7 h 1041"/>
                  <a:gd name="T8" fmla="*/ 152 w 772"/>
                  <a:gd name="T9" fmla="*/ 11 h 1041"/>
                  <a:gd name="T10" fmla="*/ 152 w 772"/>
                  <a:gd name="T11" fmla="*/ 16 h 1041"/>
                  <a:gd name="T12" fmla="*/ 153 w 772"/>
                  <a:gd name="T13" fmla="*/ 21 h 1041"/>
                  <a:gd name="T14" fmla="*/ 154 w 772"/>
                  <a:gd name="T15" fmla="*/ 28 h 1041"/>
                  <a:gd name="T16" fmla="*/ 155 w 772"/>
                  <a:gd name="T17" fmla="*/ 36 h 1041"/>
                  <a:gd name="T18" fmla="*/ 154 w 772"/>
                  <a:gd name="T19" fmla="*/ 43 h 1041"/>
                  <a:gd name="T20" fmla="*/ 153 w 772"/>
                  <a:gd name="T21" fmla="*/ 51 h 1041"/>
                  <a:gd name="T22" fmla="*/ 151 w 772"/>
                  <a:gd name="T23" fmla="*/ 64 h 1041"/>
                  <a:gd name="T24" fmla="*/ 146 w 772"/>
                  <a:gd name="T25" fmla="*/ 80 h 1041"/>
                  <a:gd name="T26" fmla="*/ 140 w 772"/>
                  <a:gd name="T27" fmla="*/ 100 h 1041"/>
                  <a:gd name="T28" fmla="*/ 131 w 772"/>
                  <a:gd name="T29" fmla="*/ 120 h 1041"/>
                  <a:gd name="T30" fmla="*/ 119 w 772"/>
                  <a:gd name="T31" fmla="*/ 140 h 1041"/>
                  <a:gd name="T32" fmla="*/ 104 w 772"/>
                  <a:gd name="T33" fmla="*/ 160 h 1041"/>
                  <a:gd name="T34" fmla="*/ 85 w 772"/>
                  <a:gd name="T35" fmla="*/ 177 h 1041"/>
                  <a:gd name="T36" fmla="*/ 62 w 772"/>
                  <a:gd name="T37" fmla="*/ 192 h 1041"/>
                  <a:gd name="T38" fmla="*/ 33 w 772"/>
                  <a:gd name="T39" fmla="*/ 203 h 1041"/>
                  <a:gd name="T40" fmla="*/ 0 w 772"/>
                  <a:gd name="T41" fmla="*/ 208 h 104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72"/>
                  <a:gd name="T64" fmla="*/ 0 h 1041"/>
                  <a:gd name="T65" fmla="*/ 772 w 772"/>
                  <a:gd name="T66" fmla="*/ 1041 h 104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72" h="1041">
                    <a:moveTo>
                      <a:pt x="739" y="0"/>
                    </a:moveTo>
                    <a:lnTo>
                      <a:pt x="739" y="4"/>
                    </a:lnTo>
                    <a:lnTo>
                      <a:pt x="743" y="17"/>
                    </a:lnTo>
                    <a:lnTo>
                      <a:pt x="747" y="33"/>
                    </a:lnTo>
                    <a:lnTo>
                      <a:pt x="756" y="53"/>
                    </a:lnTo>
                    <a:lnTo>
                      <a:pt x="759" y="78"/>
                    </a:lnTo>
                    <a:lnTo>
                      <a:pt x="763" y="107"/>
                    </a:lnTo>
                    <a:lnTo>
                      <a:pt x="768" y="141"/>
                    </a:lnTo>
                    <a:lnTo>
                      <a:pt x="772" y="179"/>
                    </a:lnTo>
                    <a:lnTo>
                      <a:pt x="768" y="215"/>
                    </a:lnTo>
                    <a:lnTo>
                      <a:pt x="763" y="253"/>
                    </a:lnTo>
                    <a:lnTo>
                      <a:pt x="752" y="319"/>
                    </a:lnTo>
                    <a:lnTo>
                      <a:pt x="727" y="402"/>
                    </a:lnTo>
                    <a:lnTo>
                      <a:pt x="698" y="498"/>
                    </a:lnTo>
                    <a:lnTo>
                      <a:pt x="651" y="602"/>
                    </a:lnTo>
                    <a:lnTo>
                      <a:pt x="594" y="701"/>
                    </a:lnTo>
                    <a:lnTo>
                      <a:pt x="518" y="800"/>
                    </a:lnTo>
                    <a:lnTo>
                      <a:pt x="423" y="888"/>
                    </a:lnTo>
                    <a:lnTo>
                      <a:pt x="307" y="962"/>
                    </a:lnTo>
                    <a:lnTo>
                      <a:pt x="165" y="1016"/>
                    </a:lnTo>
                    <a:lnTo>
                      <a:pt x="0" y="1041"/>
                    </a:lnTo>
                  </a:path>
                </a:pathLst>
              </a:custGeom>
              <a:noFill/>
              <a:ln w="0">
                <a:solidFill>
                  <a:srgbClr val="89164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482" name="Freeform 386">
                <a:extLst>
                  <a:ext uri="{FF2B5EF4-FFF2-40B4-BE49-F238E27FC236}">
                    <a16:creationId xmlns:a16="http://schemas.microsoft.com/office/drawing/2014/main" id="{35BE6798-DB26-4F16-8216-338FF8CBC0F8}"/>
                  </a:ext>
                </a:extLst>
              </p:cNvPr>
              <p:cNvSpPr>
                <a:spLocks/>
              </p:cNvSpPr>
              <p:nvPr/>
            </p:nvSpPr>
            <p:spPr bwMode="auto">
              <a:xfrm>
                <a:off x="3408" y="1263"/>
                <a:ext cx="211" cy="197"/>
              </a:xfrm>
              <a:custGeom>
                <a:avLst/>
                <a:gdLst>
                  <a:gd name="T0" fmla="*/ 0 w 1054"/>
                  <a:gd name="T1" fmla="*/ 197 h 984"/>
                  <a:gd name="T2" fmla="*/ 3 w 1054"/>
                  <a:gd name="T3" fmla="*/ 197 h 984"/>
                  <a:gd name="T4" fmla="*/ 8 w 1054"/>
                  <a:gd name="T5" fmla="*/ 197 h 984"/>
                  <a:gd name="T6" fmla="*/ 17 w 1054"/>
                  <a:gd name="T7" fmla="*/ 196 h 984"/>
                  <a:gd name="T8" fmla="*/ 28 w 1054"/>
                  <a:gd name="T9" fmla="*/ 194 h 984"/>
                  <a:gd name="T10" fmla="*/ 40 w 1054"/>
                  <a:gd name="T11" fmla="*/ 191 h 984"/>
                  <a:gd name="T12" fmla="*/ 54 w 1054"/>
                  <a:gd name="T13" fmla="*/ 186 h 984"/>
                  <a:gd name="T14" fmla="*/ 66 w 1054"/>
                  <a:gd name="T15" fmla="*/ 178 h 984"/>
                  <a:gd name="T16" fmla="*/ 79 w 1054"/>
                  <a:gd name="T17" fmla="*/ 168 h 984"/>
                  <a:gd name="T18" fmla="*/ 89 w 1054"/>
                  <a:gd name="T19" fmla="*/ 154 h 984"/>
                  <a:gd name="T20" fmla="*/ 96 w 1054"/>
                  <a:gd name="T21" fmla="*/ 136 h 984"/>
                  <a:gd name="T22" fmla="*/ 100 w 1054"/>
                  <a:gd name="T23" fmla="*/ 120 h 984"/>
                  <a:gd name="T24" fmla="*/ 102 w 1054"/>
                  <a:gd name="T25" fmla="*/ 103 h 984"/>
                  <a:gd name="T26" fmla="*/ 104 w 1054"/>
                  <a:gd name="T27" fmla="*/ 85 h 984"/>
                  <a:gd name="T28" fmla="*/ 104 w 1054"/>
                  <a:gd name="T29" fmla="*/ 67 h 984"/>
                  <a:gd name="T30" fmla="*/ 105 w 1054"/>
                  <a:gd name="T31" fmla="*/ 51 h 984"/>
                  <a:gd name="T32" fmla="*/ 105 w 1054"/>
                  <a:gd name="T33" fmla="*/ 36 h 984"/>
                  <a:gd name="T34" fmla="*/ 108 w 1054"/>
                  <a:gd name="T35" fmla="*/ 22 h 984"/>
                  <a:gd name="T36" fmla="*/ 112 w 1054"/>
                  <a:gd name="T37" fmla="*/ 12 h 984"/>
                  <a:gd name="T38" fmla="*/ 118 w 1054"/>
                  <a:gd name="T39" fmla="*/ 4 h 984"/>
                  <a:gd name="T40" fmla="*/ 127 w 1054"/>
                  <a:gd name="T41" fmla="*/ 1 h 984"/>
                  <a:gd name="T42" fmla="*/ 136 w 1054"/>
                  <a:gd name="T43" fmla="*/ 0 h 984"/>
                  <a:gd name="T44" fmla="*/ 144 w 1054"/>
                  <a:gd name="T45" fmla="*/ 1 h 984"/>
                  <a:gd name="T46" fmla="*/ 149 w 1054"/>
                  <a:gd name="T47" fmla="*/ 3 h 984"/>
                  <a:gd name="T48" fmla="*/ 154 w 1054"/>
                  <a:gd name="T49" fmla="*/ 5 h 984"/>
                  <a:gd name="T50" fmla="*/ 159 w 1054"/>
                  <a:gd name="T51" fmla="*/ 8 h 984"/>
                  <a:gd name="T52" fmla="*/ 161 w 1054"/>
                  <a:gd name="T53" fmla="*/ 11 h 984"/>
                  <a:gd name="T54" fmla="*/ 164 w 1054"/>
                  <a:gd name="T55" fmla="*/ 13 h 984"/>
                  <a:gd name="T56" fmla="*/ 165 w 1054"/>
                  <a:gd name="T57" fmla="*/ 16 h 984"/>
                  <a:gd name="T58" fmla="*/ 166 w 1054"/>
                  <a:gd name="T59" fmla="*/ 18 h 984"/>
                  <a:gd name="T60" fmla="*/ 167 w 1054"/>
                  <a:gd name="T61" fmla="*/ 17 h 984"/>
                  <a:gd name="T62" fmla="*/ 169 w 1054"/>
                  <a:gd name="T63" fmla="*/ 16 h 984"/>
                  <a:gd name="T64" fmla="*/ 171 w 1054"/>
                  <a:gd name="T65" fmla="*/ 14 h 984"/>
                  <a:gd name="T66" fmla="*/ 174 w 1054"/>
                  <a:gd name="T67" fmla="*/ 13 h 984"/>
                  <a:gd name="T68" fmla="*/ 178 w 1054"/>
                  <a:gd name="T69" fmla="*/ 12 h 984"/>
                  <a:gd name="T70" fmla="*/ 182 w 1054"/>
                  <a:gd name="T71" fmla="*/ 11 h 984"/>
                  <a:gd name="T72" fmla="*/ 186 w 1054"/>
                  <a:gd name="T73" fmla="*/ 10 h 984"/>
                  <a:gd name="T74" fmla="*/ 192 w 1054"/>
                  <a:gd name="T75" fmla="*/ 11 h 984"/>
                  <a:gd name="T76" fmla="*/ 198 w 1054"/>
                  <a:gd name="T77" fmla="*/ 12 h 984"/>
                  <a:gd name="T78" fmla="*/ 203 w 1054"/>
                  <a:gd name="T79" fmla="*/ 16 h 984"/>
                  <a:gd name="T80" fmla="*/ 208 w 1054"/>
                  <a:gd name="T81" fmla="*/ 22 h 984"/>
                  <a:gd name="T82" fmla="*/ 210 w 1054"/>
                  <a:gd name="T83" fmla="*/ 32 h 984"/>
                  <a:gd name="T84" fmla="*/ 211 w 1054"/>
                  <a:gd name="T85" fmla="*/ 45 h 984"/>
                  <a:gd name="T86" fmla="*/ 211 w 1054"/>
                  <a:gd name="T87" fmla="*/ 58 h 984"/>
                  <a:gd name="T88" fmla="*/ 209 w 1054"/>
                  <a:gd name="T89" fmla="*/ 73 h 984"/>
                  <a:gd name="T90" fmla="*/ 206 w 1054"/>
                  <a:gd name="T91" fmla="*/ 88 h 984"/>
                  <a:gd name="T92" fmla="*/ 202 w 1054"/>
                  <a:gd name="T93" fmla="*/ 103 h 984"/>
                  <a:gd name="T94" fmla="*/ 196 w 1054"/>
                  <a:gd name="T95" fmla="*/ 117 h 984"/>
                  <a:gd name="T96" fmla="*/ 189 w 1054"/>
                  <a:gd name="T97" fmla="*/ 131 h 984"/>
                  <a:gd name="T98" fmla="*/ 180 w 1054"/>
                  <a:gd name="T99" fmla="*/ 144 h 984"/>
                  <a:gd name="T100" fmla="*/ 171 w 1054"/>
                  <a:gd name="T101" fmla="*/ 156 h 984"/>
                  <a:gd name="T102" fmla="*/ 162 w 1054"/>
                  <a:gd name="T103" fmla="*/ 166 h 984"/>
                  <a:gd name="T104" fmla="*/ 153 w 1054"/>
                  <a:gd name="T105" fmla="*/ 174 h 984"/>
                  <a:gd name="T106" fmla="*/ 144 w 1054"/>
                  <a:gd name="T107" fmla="*/ 181 h 984"/>
                  <a:gd name="T108" fmla="*/ 136 w 1054"/>
                  <a:gd name="T109" fmla="*/ 187 h 984"/>
                  <a:gd name="T110" fmla="*/ 130 w 1054"/>
                  <a:gd name="T111" fmla="*/ 191 h 984"/>
                  <a:gd name="T112" fmla="*/ 125 w 1054"/>
                  <a:gd name="T113" fmla="*/ 194 h 984"/>
                  <a:gd name="T114" fmla="*/ 121 w 1054"/>
                  <a:gd name="T115" fmla="*/ 196 h 984"/>
                  <a:gd name="T116" fmla="*/ 121 w 1054"/>
                  <a:gd name="T117" fmla="*/ 197 h 98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54"/>
                  <a:gd name="T178" fmla="*/ 0 h 984"/>
                  <a:gd name="T179" fmla="*/ 1054 w 1054"/>
                  <a:gd name="T180" fmla="*/ 984 h 98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54" h="984">
                    <a:moveTo>
                      <a:pt x="0" y="984"/>
                    </a:moveTo>
                    <a:lnTo>
                      <a:pt x="13" y="984"/>
                    </a:lnTo>
                    <a:lnTo>
                      <a:pt x="42" y="984"/>
                    </a:lnTo>
                    <a:lnTo>
                      <a:pt x="83" y="980"/>
                    </a:lnTo>
                    <a:lnTo>
                      <a:pt x="141" y="971"/>
                    </a:lnTo>
                    <a:lnTo>
                      <a:pt x="202" y="955"/>
                    </a:lnTo>
                    <a:lnTo>
                      <a:pt x="269" y="930"/>
                    </a:lnTo>
                    <a:lnTo>
                      <a:pt x="332" y="888"/>
                    </a:lnTo>
                    <a:lnTo>
                      <a:pt x="394" y="838"/>
                    </a:lnTo>
                    <a:lnTo>
                      <a:pt x="444" y="768"/>
                    </a:lnTo>
                    <a:lnTo>
                      <a:pt x="481" y="681"/>
                    </a:lnTo>
                    <a:lnTo>
                      <a:pt x="501" y="598"/>
                    </a:lnTo>
                    <a:lnTo>
                      <a:pt x="510" y="515"/>
                    </a:lnTo>
                    <a:lnTo>
                      <a:pt x="519" y="424"/>
                    </a:lnTo>
                    <a:lnTo>
                      <a:pt x="519" y="337"/>
                    </a:lnTo>
                    <a:lnTo>
                      <a:pt x="523" y="254"/>
                    </a:lnTo>
                    <a:lnTo>
                      <a:pt x="526" y="179"/>
                    </a:lnTo>
                    <a:lnTo>
                      <a:pt x="539" y="112"/>
                    </a:lnTo>
                    <a:lnTo>
                      <a:pt x="560" y="58"/>
                    </a:lnTo>
                    <a:lnTo>
                      <a:pt x="589" y="22"/>
                    </a:lnTo>
                    <a:lnTo>
                      <a:pt x="634" y="4"/>
                    </a:lnTo>
                    <a:lnTo>
                      <a:pt x="681" y="0"/>
                    </a:lnTo>
                    <a:lnTo>
                      <a:pt x="717" y="4"/>
                    </a:lnTo>
                    <a:lnTo>
                      <a:pt x="746" y="13"/>
                    </a:lnTo>
                    <a:lnTo>
                      <a:pt x="771" y="25"/>
                    </a:lnTo>
                    <a:lnTo>
                      <a:pt x="793" y="38"/>
                    </a:lnTo>
                    <a:lnTo>
                      <a:pt x="805" y="54"/>
                    </a:lnTo>
                    <a:lnTo>
                      <a:pt x="818" y="67"/>
                    </a:lnTo>
                    <a:lnTo>
                      <a:pt x="825" y="79"/>
                    </a:lnTo>
                    <a:lnTo>
                      <a:pt x="830" y="88"/>
                    </a:lnTo>
                    <a:lnTo>
                      <a:pt x="834" y="83"/>
                    </a:lnTo>
                    <a:lnTo>
                      <a:pt x="843" y="79"/>
                    </a:lnTo>
                    <a:lnTo>
                      <a:pt x="854" y="71"/>
                    </a:lnTo>
                    <a:lnTo>
                      <a:pt x="867" y="63"/>
                    </a:lnTo>
                    <a:lnTo>
                      <a:pt x="888" y="58"/>
                    </a:lnTo>
                    <a:lnTo>
                      <a:pt x="908" y="54"/>
                    </a:lnTo>
                    <a:lnTo>
                      <a:pt x="930" y="51"/>
                    </a:lnTo>
                    <a:lnTo>
                      <a:pt x="958" y="54"/>
                    </a:lnTo>
                    <a:lnTo>
                      <a:pt x="987" y="58"/>
                    </a:lnTo>
                    <a:lnTo>
                      <a:pt x="1016" y="79"/>
                    </a:lnTo>
                    <a:lnTo>
                      <a:pt x="1038" y="112"/>
                    </a:lnTo>
                    <a:lnTo>
                      <a:pt x="1050" y="162"/>
                    </a:lnTo>
                    <a:lnTo>
                      <a:pt x="1054" y="225"/>
                    </a:lnTo>
                    <a:lnTo>
                      <a:pt x="1054" y="291"/>
                    </a:lnTo>
                    <a:lnTo>
                      <a:pt x="1045" y="366"/>
                    </a:lnTo>
                    <a:lnTo>
                      <a:pt x="1029" y="440"/>
                    </a:lnTo>
                    <a:lnTo>
                      <a:pt x="1009" y="515"/>
                    </a:lnTo>
                    <a:lnTo>
                      <a:pt x="980" y="586"/>
                    </a:lnTo>
                    <a:lnTo>
                      <a:pt x="946" y="652"/>
                    </a:lnTo>
                    <a:lnTo>
                      <a:pt x="901" y="719"/>
                    </a:lnTo>
                    <a:lnTo>
                      <a:pt x="854" y="777"/>
                    </a:lnTo>
                    <a:lnTo>
                      <a:pt x="809" y="827"/>
                    </a:lnTo>
                    <a:lnTo>
                      <a:pt x="764" y="868"/>
                    </a:lnTo>
                    <a:lnTo>
                      <a:pt x="717" y="905"/>
                    </a:lnTo>
                    <a:lnTo>
                      <a:pt x="681" y="935"/>
                    </a:lnTo>
                    <a:lnTo>
                      <a:pt x="647" y="955"/>
                    </a:lnTo>
                    <a:lnTo>
                      <a:pt x="622" y="971"/>
                    </a:lnTo>
                    <a:lnTo>
                      <a:pt x="606" y="980"/>
                    </a:lnTo>
                    <a:lnTo>
                      <a:pt x="602" y="984"/>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483" name="Freeform 387">
                <a:extLst>
                  <a:ext uri="{FF2B5EF4-FFF2-40B4-BE49-F238E27FC236}">
                    <a16:creationId xmlns:a16="http://schemas.microsoft.com/office/drawing/2014/main" id="{54361D01-A450-4E79-A6C4-9299E7E0C07F}"/>
                  </a:ext>
                </a:extLst>
              </p:cNvPr>
              <p:cNvSpPr>
                <a:spLocks/>
              </p:cNvSpPr>
              <p:nvPr/>
            </p:nvSpPr>
            <p:spPr bwMode="auto">
              <a:xfrm>
                <a:off x="2360" y="1599"/>
                <a:ext cx="120" cy="194"/>
              </a:xfrm>
              <a:custGeom>
                <a:avLst/>
                <a:gdLst>
                  <a:gd name="T0" fmla="*/ 107 w 598"/>
                  <a:gd name="T1" fmla="*/ 192 h 971"/>
                  <a:gd name="T2" fmla="*/ 101 w 598"/>
                  <a:gd name="T3" fmla="*/ 193 h 971"/>
                  <a:gd name="T4" fmla="*/ 97 w 598"/>
                  <a:gd name="T5" fmla="*/ 194 h 971"/>
                  <a:gd name="T6" fmla="*/ 93 w 598"/>
                  <a:gd name="T7" fmla="*/ 193 h 971"/>
                  <a:gd name="T8" fmla="*/ 88 w 598"/>
                  <a:gd name="T9" fmla="*/ 193 h 971"/>
                  <a:gd name="T10" fmla="*/ 85 w 598"/>
                  <a:gd name="T11" fmla="*/ 192 h 971"/>
                  <a:gd name="T12" fmla="*/ 83 w 598"/>
                  <a:gd name="T13" fmla="*/ 191 h 971"/>
                  <a:gd name="T14" fmla="*/ 80 w 598"/>
                  <a:gd name="T15" fmla="*/ 190 h 971"/>
                  <a:gd name="T16" fmla="*/ 78 w 598"/>
                  <a:gd name="T17" fmla="*/ 189 h 971"/>
                  <a:gd name="T18" fmla="*/ 77 w 598"/>
                  <a:gd name="T19" fmla="*/ 187 h 971"/>
                  <a:gd name="T20" fmla="*/ 75 w 598"/>
                  <a:gd name="T21" fmla="*/ 187 h 971"/>
                  <a:gd name="T22" fmla="*/ 77 w 598"/>
                  <a:gd name="T23" fmla="*/ 182 h 971"/>
                  <a:gd name="T24" fmla="*/ 78 w 598"/>
                  <a:gd name="T25" fmla="*/ 177 h 971"/>
                  <a:gd name="T26" fmla="*/ 78 w 598"/>
                  <a:gd name="T27" fmla="*/ 172 h 971"/>
                  <a:gd name="T28" fmla="*/ 79 w 598"/>
                  <a:gd name="T29" fmla="*/ 168 h 971"/>
                  <a:gd name="T30" fmla="*/ 80 w 598"/>
                  <a:gd name="T31" fmla="*/ 163 h 971"/>
                  <a:gd name="T32" fmla="*/ 81 w 598"/>
                  <a:gd name="T33" fmla="*/ 157 h 971"/>
                  <a:gd name="T34" fmla="*/ 81 w 598"/>
                  <a:gd name="T35" fmla="*/ 152 h 971"/>
                  <a:gd name="T36" fmla="*/ 81 w 598"/>
                  <a:gd name="T37" fmla="*/ 146 h 971"/>
                  <a:gd name="T38" fmla="*/ 81 w 598"/>
                  <a:gd name="T39" fmla="*/ 141 h 971"/>
                  <a:gd name="T40" fmla="*/ 80 w 598"/>
                  <a:gd name="T41" fmla="*/ 136 h 971"/>
                  <a:gd name="T42" fmla="*/ 78 w 598"/>
                  <a:gd name="T43" fmla="*/ 127 h 971"/>
                  <a:gd name="T44" fmla="*/ 75 w 598"/>
                  <a:gd name="T45" fmla="*/ 116 h 971"/>
                  <a:gd name="T46" fmla="*/ 72 w 598"/>
                  <a:gd name="T47" fmla="*/ 104 h 971"/>
                  <a:gd name="T48" fmla="*/ 68 w 598"/>
                  <a:gd name="T49" fmla="*/ 90 h 971"/>
                  <a:gd name="T50" fmla="*/ 62 w 598"/>
                  <a:gd name="T51" fmla="*/ 76 h 971"/>
                  <a:gd name="T52" fmla="*/ 54 w 598"/>
                  <a:gd name="T53" fmla="*/ 62 h 971"/>
                  <a:gd name="T54" fmla="*/ 46 w 598"/>
                  <a:gd name="T55" fmla="*/ 46 h 971"/>
                  <a:gd name="T56" fmla="*/ 36 w 598"/>
                  <a:gd name="T57" fmla="*/ 32 h 971"/>
                  <a:gd name="T58" fmla="*/ 23 w 598"/>
                  <a:gd name="T59" fmla="*/ 19 h 971"/>
                  <a:gd name="T60" fmla="*/ 9 w 598"/>
                  <a:gd name="T61" fmla="*/ 8 h 971"/>
                  <a:gd name="T62" fmla="*/ 0 w 598"/>
                  <a:gd name="T63" fmla="*/ 0 h 971"/>
                  <a:gd name="T64" fmla="*/ 28 w 598"/>
                  <a:gd name="T65" fmla="*/ 8 h 971"/>
                  <a:gd name="T66" fmla="*/ 30 w 598"/>
                  <a:gd name="T67" fmla="*/ 8 h 971"/>
                  <a:gd name="T68" fmla="*/ 33 w 598"/>
                  <a:gd name="T69" fmla="*/ 10 h 971"/>
                  <a:gd name="T70" fmla="*/ 38 w 598"/>
                  <a:gd name="T71" fmla="*/ 13 h 971"/>
                  <a:gd name="T72" fmla="*/ 45 w 598"/>
                  <a:gd name="T73" fmla="*/ 18 h 971"/>
                  <a:gd name="T74" fmla="*/ 53 w 598"/>
                  <a:gd name="T75" fmla="*/ 23 h 971"/>
                  <a:gd name="T76" fmla="*/ 62 w 598"/>
                  <a:gd name="T77" fmla="*/ 30 h 971"/>
                  <a:gd name="T78" fmla="*/ 71 w 598"/>
                  <a:gd name="T79" fmla="*/ 39 h 971"/>
                  <a:gd name="T80" fmla="*/ 80 w 598"/>
                  <a:gd name="T81" fmla="*/ 49 h 971"/>
                  <a:gd name="T82" fmla="*/ 89 w 598"/>
                  <a:gd name="T83" fmla="*/ 61 h 971"/>
                  <a:gd name="T84" fmla="*/ 98 w 598"/>
                  <a:gd name="T85" fmla="*/ 74 h 971"/>
                  <a:gd name="T86" fmla="*/ 105 w 598"/>
                  <a:gd name="T87" fmla="*/ 86 h 971"/>
                  <a:gd name="T88" fmla="*/ 110 w 598"/>
                  <a:gd name="T89" fmla="*/ 100 h 971"/>
                  <a:gd name="T90" fmla="*/ 115 w 598"/>
                  <a:gd name="T91" fmla="*/ 115 h 971"/>
                  <a:gd name="T92" fmla="*/ 118 w 598"/>
                  <a:gd name="T93" fmla="*/ 131 h 971"/>
                  <a:gd name="T94" fmla="*/ 120 w 598"/>
                  <a:gd name="T95" fmla="*/ 145 h 971"/>
                  <a:gd name="T96" fmla="*/ 120 w 598"/>
                  <a:gd name="T97" fmla="*/ 159 h 971"/>
                  <a:gd name="T98" fmla="*/ 119 w 598"/>
                  <a:gd name="T99" fmla="*/ 172 h 971"/>
                  <a:gd name="T100" fmla="*/ 117 w 598"/>
                  <a:gd name="T101" fmla="*/ 182 h 971"/>
                  <a:gd name="T102" fmla="*/ 113 w 598"/>
                  <a:gd name="T103" fmla="*/ 188 h 971"/>
                  <a:gd name="T104" fmla="*/ 107 w 598"/>
                  <a:gd name="T105" fmla="*/ 192 h 97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98"/>
                  <a:gd name="T160" fmla="*/ 0 h 971"/>
                  <a:gd name="T161" fmla="*/ 598 w 598"/>
                  <a:gd name="T162" fmla="*/ 971 h 971"/>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98" h="971">
                    <a:moveTo>
                      <a:pt x="532" y="963"/>
                    </a:moveTo>
                    <a:lnTo>
                      <a:pt x="503" y="967"/>
                    </a:lnTo>
                    <a:lnTo>
                      <a:pt x="483" y="971"/>
                    </a:lnTo>
                    <a:lnTo>
                      <a:pt x="461" y="967"/>
                    </a:lnTo>
                    <a:lnTo>
                      <a:pt x="441" y="967"/>
                    </a:lnTo>
                    <a:lnTo>
                      <a:pt x="424" y="963"/>
                    </a:lnTo>
                    <a:lnTo>
                      <a:pt x="412" y="955"/>
                    </a:lnTo>
                    <a:lnTo>
                      <a:pt x="400" y="951"/>
                    </a:lnTo>
                    <a:lnTo>
                      <a:pt x="391" y="946"/>
                    </a:lnTo>
                    <a:lnTo>
                      <a:pt x="382" y="938"/>
                    </a:lnTo>
                    <a:lnTo>
                      <a:pt x="375" y="934"/>
                    </a:lnTo>
                    <a:lnTo>
                      <a:pt x="382" y="913"/>
                    </a:lnTo>
                    <a:lnTo>
                      <a:pt x="387" y="888"/>
                    </a:lnTo>
                    <a:lnTo>
                      <a:pt x="391" y="863"/>
                    </a:lnTo>
                    <a:lnTo>
                      <a:pt x="395" y="839"/>
                    </a:lnTo>
                    <a:lnTo>
                      <a:pt x="400" y="814"/>
                    </a:lnTo>
                    <a:lnTo>
                      <a:pt x="404" y="785"/>
                    </a:lnTo>
                    <a:lnTo>
                      <a:pt x="404" y="760"/>
                    </a:lnTo>
                    <a:lnTo>
                      <a:pt x="404" y="731"/>
                    </a:lnTo>
                    <a:lnTo>
                      <a:pt x="404" y="706"/>
                    </a:lnTo>
                    <a:lnTo>
                      <a:pt x="400" y="681"/>
                    </a:lnTo>
                    <a:lnTo>
                      <a:pt x="387" y="635"/>
                    </a:lnTo>
                    <a:lnTo>
                      <a:pt x="375" y="581"/>
                    </a:lnTo>
                    <a:lnTo>
                      <a:pt x="358" y="519"/>
                    </a:lnTo>
                    <a:lnTo>
                      <a:pt x="337" y="452"/>
                    </a:lnTo>
                    <a:lnTo>
                      <a:pt x="308" y="378"/>
                    </a:lnTo>
                    <a:lnTo>
                      <a:pt x="270" y="308"/>
                    </a:lnTo>
                    <a:lnTo>
                      <a:pt x="229" y="232"/>
                    </a:lnTo>
                    <a:lnTo>
                      <a:pt x="179" y="162"/>
                    </a:lnTo>
                    <a:lnTo>
                      <a:pt x="117" y="95"/>
                    </a:lnTo>
                    <a:lnTo>
                      <a:pt x="47" y="38"/>
                    </a:lnTo>
                    <a:lnTo>
                      <a:pt x="0" y="0"/>
                    </a:lnTo>
                    <a:lnTo>
                      <a:pt x="142" y="38"/>
                    </a:lnTo>
                    <a:lnTo>
                      <a:pt x="150" y="38"/>
                    </a:lnTo>
                    <a:lnTo>
                      <a:pt x="166" y="50"/>
                    </a:lnTo>
                    <a:lnTo>
                      <a:pt x="191" y="63"/>
                    </a:lnTo>
                    <a:lnTo>
                      <a:pt x="225" y="88"/>
                    </a:lnTo>
                    <a:lnTo>
                      <a:pt x="263" y="117"/>
                    </a:lnTo>
                    <a:lnTo>
                      <a:pt x="308" y="149"/>
                    </a:lnTo>
                    <a:lnTo>
                      <a:pt x="353" y="195"/>
                    </a:lnTo>
                    <a:lnTo>
                      <a:pt x="400" y="245"/>
                    </a:lnTo>
                    <a:lnTo>
                      <a:pt x="445" y="303"/>
                    </a:lnTo>
                    <a:lnTo>
                      <a:pt x="490" y="369"/>
                    </a:lnTo>
                    <a:lnTo>
                      <a:pt x="524" y="432"/>
                    </a:lnTo>
                    <a:lnTo>
                      <a:pt x="549" y="502"/>
                    </a:lnTo>
                    <a:lnTo>
                      <a:pt x="573" y="577"/>
                    </a:lnTo>
                    <a:lnTo>
                      <a:pt x="586" y="656"/>
                    </a:lnTo>
                    <a:lnTo>
                      <a:pt x="598" y="726"/>
                    </a:lnTo>
                    <a:lnTo>
                      <a:pt x="598" y="796"/>
                    </a:lnTo>
                    <a:lnTo>
                      <a:pt x="594" y="859"/>
                    </a:lnTo>
                    <a:lnTo>
                      <a:pt x="582" y="909"/>
                    </a:lnTo>
                    <a:lnTo>
                      <a:pt x="562" y="942"/>
                    </a:lnTo>
                    <a:lnTo>
                      <a:pt x="532" y="963"/>
                    </a:lnTo>
                    <a:close/>
                  </a:path>
                </a:pathLst>
              </a:custGeom>
              <a:solidFill>
                <a:srgbClr val="D2458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484" name="Freeform 388">
                <a:extLst>
                  <a:ext uri="{FF2B5EF4-FFF2-40B4-BE49-F238E27FC236}">
                    <a16:creationId xmlns:a16="http://schemas.microsoft.com/office/drawing/2014/main" id="{FED1BA90-5B5E-4A69-9B66-9A414B61F24E}"/>
                  </a:ext>
                </a:extLst>
              </p:cNvPr>
              <p:cNvSpPr>
                <a:spLocks/>
              </p:cNvSpPr>
              <p:nvPr/>
            </p:nvSpPr>
            <p:spPr bwMode="auto">
              <a:xfrm>
                <a:off x="2218" y="1599"/>
                <a:ext cx="223" cy="204"/>
              </a:xfrm>
              <a:custGeom>
                <a:avLst/>
                <a:gdLst>
                  <a:gd name="T0" fmla="*/ 222 w 1113"/>
                  <a:gd name="T1" fmla="*/ 136 h 1021"/>
                  <a:gd name="T2" fmla="*/ 223 w 1113"/>
                  <a:gd name="T3" fmla="*/ 141 h 1021"/>
                  <a:gd name="T4" fmla="*/ 223 w 1113"/>
                  <a:gd name="T5" fmla="*/ 146 h 1021"/>
                  <a:gd name="T6" fmla="*/ 223 w 1113"/>
                  <a:gd name="T7" fmla="*/ 152 h 1021"/>
                  <a:gd name="T8" fmla="*/ 223 w 1113"/>
                  <a:gd name="T9" fmla="*/ 157 h 1021"/>
                  <a:gd name="T10" fmla="*/ 222 w 1113"/>
                  <a:gd name="T11" fmla="*/ 163 h 1021"/>
                  <a:gd name="T12" fmla="*/ 221 w 1113"/>
                  <a:gd name="T13" fmla="*/ 168 h 1021"/>
                  <a:gd name="T14" fmla="*/ 220 w 1113"/>
                  <a:gd name="T15" fmla="*/ 172 h 1021"/>
                  <a:gd name="T16" fmla="*/ 220 w 1113"/>
                  <a:gd name="T17" fmla="*/ 177 h 1021"/>
                  <a:gd name="T18" fmla="*/ 219 w 1113"/>
                  <a:gd name="T19" fmla="*/ 182 h 1021"/>
                  <a:gd name="T20" fmla="*/ 217 w 1113"/>
                  <a:gd name="T21" fmla="*/ 187 h 1021"/>
                  <a:gd name="T22" fmla="*/ 217 w 1113"/>
                  <a:gd name="T23" fmla="*/ 186 h 1021"/>
                  <a:gd name="T24" fmla="*/ 216 w 1113"/>
                  <a:gd name="T25" fmla="*/ 187 h 1021"/>
                  <a:gd name="T26" fmla="*/ 215 w 1113"/>
                  <a:gd name="T27" fmla="*/ 188 h 1021"/>
                  <a:gd name="T28" fmla="*/ 215 w 1113"/>
                  <a:gd name="T29" fmla="*/ 191 h 1021"/>
                  <a:gd name="T30" fmla="*/ 212 w 1113"/>
                  <a:gd name="T31" fmla="*/ 193 h 1021"/>
                  <a:gd name="T32" fmla="*/ 210 w 1113"/>
                  <a:gd name="T33" fmla="*/ 196 h 1021"/>
                  <a:gd name="T34" fmla="*/ 206 w 1113"/>
                  <a:gd name="T35" fmla="*/ 199 h 1021"/>
                  <a:gd name="T36" fmla="*/ 201 w 1113"/>
                  <a:gd name="T37" fmla="*/ 202 h 1021"/>
                  <a:gd name="T38" fmla="*/ 194 w 1113"/>
                  <a:gd name="T39" fmla="*/ 203 h 1021"/>
                  <a:gd name="T40" fmla="*/ 186 w 1113"/>
                  <a:gd name="T41" fmla="*/ 204 h 1021"/>
                  <a:gd name="T42" fmla="*/ 178 w 1113"/>
                  <a:gd name="T43" fmla="*/ 203 h 1021"/>
                  <a:gd name="T44" fmla="*/ 169 w 1113"/>
                  <a:gd name="T45" fmla="*/ 200 h 1021"/>
                  <a:gd name="T46" fmla="*/ 162 w 1113"/>
                  <a:gd name="T47" fmla="*/ 192 h 1021"/>
                  <a:gd name="T48" fmla="*/ 159 w 1113"/>
                  <a:gd name="T49" fmla="*/ 182 h 1021"/>
                  <a:gd name="T50" fmla="*/ 156 w 1113"/>
                  <a:gd name="T51" fmla="*/ 168 h 1021"/>
                  <a:gd name="T52" fmla="*/ 155 w 1113"/>
                  <a:gd name="T53" fmla="*/ 153 h 1021"/>
                  <a:gd name="T54" fmla="*/ 155 w 1113"/>
                  <a:gd name="T55" fmla="*/ 137 h 1021"/>
                  <a:gd name="T56" fmla="*/ 154 w 1113"/>
                  <a:gd name="T57" fmla="*/ 119 h 1021"/>
                  <a:gd name="T58" fmla="*/ 153 w 1113"/>
                  <a:gd name="T59" fmla="*/ 101 h 1021"/>
                  <a:gd name="T60" fmla="*/ 151 w 1113"/>
                  <a:gd name="T61" fmla="*/ 84 h 1021"/>
                  <a:gd name="T62" fmla="*/ 147 w 1113"/>
                  <a:gd name="T63" fmla="*/ 68 h 1021"/>
                  <a:gd name="T64" fmla="*/ 141 w 1113"/>
                  <a:gd name="T65" fmla="*/ 53 h 1021"/>
                  <a:gd name="T66" fmla="*/ 133 w 1113"/>
                  <a:gd name="T67" fmla="*/ 41 h 1021"/>
                  <a:gd name="T68" fmla="*/ 125 w 1113"/>
                  <a:gd name="T69" fmla="*/ 31 h 1021"/>
                  <a:gd name="T70" fmla="*/ 115 w 1113"/>
                  <a:gd name="T71" fmla="*/ 23 h 1021"/>
                  <a:gd name="T72" fmla="*/ 104 w 1113"/>
                  <a:gd name="T73" fmla="*/ 17 h 1021"/>
                  <a:gd name="T74" fmla="*/ 94 w 1113"/>
                  <a:gd name="T75" fmla="*/ 13 h 1021"/>
                  <a:gd name="T76" fmla="*/ 84 w 1113"/>
                  <a:gd name="T77" fmla="*/ 9 h 1021"/>
                  <a:gd name="T78" fmla="*/ 74 w 1113"/>
                  <a:gd name="T79" fmla="*/ 7 h 1021"/>
                  <a:gd name="T80" fmla="*/ 66 w 1113"/>
                  <a:gd name="T81" fmla="*/ 6 h 1021"/>
                  <a:gd name="T82" fmla="*/ 60 w 1113"/>
                  <a:gd name="T83" fmla="*/ 5 h 1021"/>
                  <a:gd name="T84" fmla="*/ 0 w 1113"/>
                  <a:gd name="T85" fmla="*/ 0 h 1021"/>
                  <a:gd name="T86" fmla="*/ 136 w 1113"/>
                  <a:gd name="T87" fmla="*/ 0 h 1021"/>
                  <a:gd name="T88" fmla="*/ 151 w 1113"/>
                  <a:gd name="T89" fmla="*/ 8 h 1021"/>
                  <a:gd name="T90" fmla="*/ 165 w 1113"/>
                  <a:gd name="T91" fmla="*/ 19 h 1021"/>
                  <a:gd name="T92" fmla="*/ 178 w 1113"/>
                  <a:gd name="T93" fmla="*/ 32 h 1021"/>
                  <a:gd name="T94" fmla="*/ 188 w 1113"/>
                  <a:gd name="T95" fmla="*/ 46 h 1021"/>
                  <a:gd name="T96" fmla="*/ 196 w 1113"/>
                  <a:gd name="T97" fmla="*/ 62 h 1021"/>
                  <a:gd name="T98" fmla="*/ 204 w 1113"/>
                  <a:gd name="T99" fmla="*/ 76 h 1021"/>
                  <a:gd name="T100" fmla="*/ 210 w 1113"/>
                  <a:gd name="T101" fmla="*/ 90 h 1021"/>
                  <a:gd name="T102" fmla="*/ 214 w 1113"/>
                  <a:gd name="T103" fmla="*/ 104 h 1021"/>
                  <a:gd name="T104" fmla="*/ 217 w 1113"/>
                  <a:gd name="T105" fmla="*/ 116 h 1021"/>
                  <a:gd name="T106" fmla="*/ 220 w 1113"/>
                  <a:gd name="T107" fmla="*/ 127 h 1021"/>
                  <a:gd name="T108" fmla="*/ 222 w 1113"/>
                  <a:gd name="T109" fmla="*/ 136 h 102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113"/>
                  <a:gd name="T166" fmla="*/ 0 h 1021"/>
                  <a:gd name="T167" fmla="*/ 1113 w 1113"/>
                  <a:gd name="T168" fmla="*/ 1021 h 102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113" h="1021">
                    <a:moveTo>
                      <a:pt x="1109" y="681"/>
                    </a:moveTo>
                    <a:lnTo>
                      <a:pt x="1113" y="706"/>
                    </a:lnTo>
                    <a:lnTo>
                      <a:pt x="1113" y="731"/>
                    </a:lnTo>
                    <a:lnTo>
                      <a:pt x="1113" y="760"/>
                    </a:lnTo>
                    <a:lnTo>
                      <a:pt x="1113" y="785"/>
                    </a:lnTo>
                    <a:lnTo>
                      <a:pt x="1109" y="814"/>
                    </a:lnTo>
                    <a:lnTo>
                      <a:pt x="1104" y="839"/>
                    </a:lnTo>
                    <a:lnTo>
                      <a:pt x="1100" y="863"/>
                    </a:lnTo>
                    <a:lnTo>
                      <a:pt x="1096" y="888"/>
                    </a:lnTo>
                    <a:lnTo>
                      <a:pt x="1091" y="913"/>
                    </a:lnTo>
                    <a:lnTo>
                      <a:pt x="1084" y="934"/>
                    </a:lnTo>
                    <a:lnTo>
                      <a:pt x="1084" y="929"/>
                    </a:lnTo>
                    <a:lnTo>
                      <a:pt x="1080" y="934"/>
                    </a:lnTo>
                    <a:lnTo>
                      <a:pt x="1075" y="942"/>
                    </a:lnTo>
                    <a:lnTo>
                      <a:pt x="1071" y="955"/>
                    </a:lnTo>
                    <a:lnTo>
                      <a:pt x="1059" y="967"/>
                    </a:lnTo>
                    <a:lnTo>
                      <a:pt x="1046" y="983"/>
                    </a:lnTo>
                    <a:lnTo>
                      <a:pt x="1026" y="996"/>
                    </a:lnTo>
                    <a:lnTo>
                      <a:pt x="1001" y="1009"/>
                    </a:lnTo>
                    <a:lnTo>
                      <a:pt x="967" y="1017"/>
                    </a:lnTo>
                    <a:lnTo>
                      <a:pt x="929" y="1021"/>
                    </a:lnTo>
                    <a:lnTo>
                      <a:pt x="888" y="1017"/>
                    </a:lnTo>
                    <a:lnTo>
                      <a:pt x="843" y="1000"/>
                    </a:lnTo>
                    <a:lnTo>
                      <a:pt x="810" y="963"/>
                    </a:lnTo>
                    <a:lnTo>
                      <a:pt x="792" y="909"/>
                    </a:lnTo>
                    <a:lnTo>
                      <a:pt x="781" y="843"/>
                    </a:lnTo>
                    <a:lnTo>
                      <a:pt x="776" y="767"/>
                    </a:lnTo>
                    <a:lnTo>
                      <a:pt x="772" y="685"/>
                    </a:lnTo>
                    <a:lnTo>
                      <a:pt x="768" y="598"/>
                    </a:lnTo>
                    <a:lnTo>
                      <a:pt x="763" y="506"/>
                    </a:lnTo>
                    <a:lnTo>
                      <a:pt x="756" y="419"/>
                    </a:lnTo>
                    <a:lnTo>
                      <a:pt x="735" y="340"/>
                    </a:lnTo>
                    <a:lnTo>
                      <a:pt x="706" y="266"/>
                    </a:lnTo>
                    <a:lnTo>
                      <a:pt x="664" y="203"/>
                    </a:lnTo>
                    <a:lnTo>
                      <a:pt x="623" y="153"/>
                    </a:lnTo>
                    <a:lnTo>
                      <a:pt x="573" y="117"/>
                    </a:lnTo>
                    <a:lnTo>
                      <a:pt x="519" y="83"/>
                    </a:lnTo>
                    <a:lnTo>
                      <a:pt x="469" y="63"/>
                    </a:lnTo>
                    <a:lnTo>
                      <a:pt x="419" y="46"/>
                    </a:lnTo>
                    <a:lnTo>
                      <a:pt x="369" y="34"/>
                    </a:lnTo>
                    <a:lnTo>
                      <a:pt x="331" y="29"/>
                    </a:lnTo>
                    <a:lnTo>
                      <a:pt x="299" y="25"/>
                    </a:lnTo>
                    <a:lnTo>
                      <a:pt x="0" y="0"/>
                    </a:lnTo>
                    <a:lnTo>
                      <a:pt x="677" y="0"/>
                    </a:lnTo>
                    <a:lnTo>
                      <a:pt x="756" y="38"/>
                    </a:lnTo>
                    <a:lnTo>
                      <a:pt x="826" y="95"/>
                    </a:lnTo>
                    <a:lnTo>
                      <a:pt x="888" y="162"/>
                    </a:lnTo>
                    <a:lnTo>
                      <a:pt x="938" y="232"/>
                    </a:lnTo>
                    <a:lnTo>
                      <a:pt x="979" y="308"/>
                    </a:lnTo>
                    <a:lnTo>
                      <a:pt x="1017" y="378"/>
                    </a:lnTo>
                    <a:lnTo>
                      <a:pt x="1046" y="452"/>
                    </a:lnTo>
                    <a:lnTo>
                      <a:pt x="1067" y="519"/>
                    </a:lnTo>
                    <a:lnTo>
                      <a:pt x="1084" y="581"/>
                    </a:lnTo>
                    <a:lnTo>
                      <a:pt x="1096" y="635"/>
                    </a:lnTo>
                    <a:lnTo>
                      <a:pt x="1109" y="681"/>
                    </a:lnTo>
                    <a:close/>
                  </a:path>
                </a:pathLst>
              </a:custGeom>
              <a:solidFill>
                <a:srgbClr val="E58C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485" name="Freeform 389">
                <a:extLst>
                  <a:ext uri="{FF2B5EF4-FFF2-40B4-BE49-F238E27FC236}">
                    <a16:creationId xmlns:a16="http://schemas.microsoft.com/office/drawing/2014/main" id="{0223FC87-FB5F-4CC5-BEFC-B9319C393083}"/>
                  </a:ext>
                </a:extLst>
              </p:cNvPr>
              <p:cNvSpPr>
                <a:spLocks/>
              </p:cNvSpPr>
              <p:nvPr/>
            </p:nvSpPr>
            <p:spPr bwMode="auto">
              <a:xfrm>
                <a:off x="2436" y="1661"/>
                <a:ext cx="44" cy="132"/>
              </a:xfrm>
              <a:custGeom>
                <a:avLst/>
                <a:gdLst>
                  <a:gd name="T0" fmla="*/ 31 w 220"/>
                  <a:gd name="T1" fmla="*/ 130 h 659"/>
                  <a:gd name="T2" fmla="*/ 26 w 220"/>
                  <a:gd name="T3" fmla="*/ 131 h 659"/>
                  <a:gd name="T4" fmla="*/ 21 w 220"/>
                  <a:gd name="T5" fmla="*/ 132 h 659"/>
                  <a:gd name="T6" fmla="*/ 17 w 220"/>
                  <a:gd name="T7" fmla="*/ 132 h 659"/>
                  <a:gd name="T8" fmla="*/ 13 w 220"/>
                  <a:gd name="T9" fmla="*/ 131 h 659"/>
                  <a:gd name="T10" fmla="*/ 9 w 220"/>
                  <a:gd name="T11" fmla="*/ 130 h 659"/>
                  <a:gd name="T12" fmla="*/ 7 w 220"/>
                  <a:gd name="T13" fmla="*/ 130 h 659"/>
                  <a:gd name="T14" fmla="*/ 4 w 220"/>
                  <a:gd name="T15" fmla="*/ 128 h 659"/>
                  <a:gd name="T16" fmla="*/ 3 w 220"/>
                  <a:gd name="T17" fmla="*/ 127 h 659"/>
                  <a:gd name="T18" fmla="*/ 1 w 220"/>
                  <a:gd name="T19" fmla="*/ 126 h 659"/>
                  <a:gd name="T20" fmla="*/ 0 w 220"/>
                  <a:gd name="T21" fmla="*/ 125 h 659"/>
                  <a:gd name="T22" fmla="*/ 0 w 220"/>
                  <a:gd name="T23" fmla="*/ 124 h 659"/>
                  <a:gd name="T24" fmla="*/ 0 w 220"/>
                  <a:gd name="T25" fmla="*/ 124 h 659"/>
                  <a:gd name="T26" fmla="*/ 0 w 220"/>
                  <a:gd name="T27" fmla="*/ 123 h 659"/>
                  <a:gd name="T28" fmla="*/ 0 w 220"/>
                  <a:gd name="T29" fmla="*/ 122 h 659"/>
                  <a:gd name="T30" fmla="*/ 1 w 220"/>
                  <a:gd name="T31" fmla="*/ 122 h 659"/>
                  <a:gd name="T32" fmla="*/ 1 w 220"/>
                  <a:gd name="T33" fmla="*/ 121 h 659"/>
                  <a:gd name="T34" fmla="*/ 1 w 220"/>
                  <a:gd name="T35" fmla="*/ 120 h 659"/>
                  <a:gd name="T36" fmla="*/ 1 w 220"/>
                  <a:gd name="T37" fmla="*/ 119 h 659"/>
                  <a:gd name="T38" fmla="*/ 1 w 220"/>
                  <a:gd name="T39" fmla="*/ 119 h 659"/>
                  <a:gd name="T40" fmla="*/ 2 w 220"/>
                  <a:gd name="T41" fmla="*/ 118 h 659"/>
                  <a:gd name="T42" fmla="*/ 3 w 220"/>
                  <a:gd name="T43" fmla="*/ 119 h 659"/>
                  <a:gd name="T44" fmla="*/ 5 w 220"/>
                  <a:gd name="T45" fmla="*/ 119 h 659"/>
                  <a:gd name="T46" fmla="*/ 7 w 220"/>
                  <a:gd name="T47" fmla="*/ 119 h 659"/>
                  <a:gd name="T48" fmla="*/ 8 w 220"/>
                  <a:gd name="T49" fmla="*/ 119 h 659"/>
                  <a:gd name="T50" fmla="*/ 11 w 220"/>
                  <a:gd name="T51" fmla="*/ 119 h 659"/>
                  <a:gd name="T52" fmla="*/ 13 w 220"/>
                  <a:gd name="T53" fmla="*/ 119 h 659"/>
                  <a:gd name="T54" fmla="*/ 15 w 220"/>
                  <a:gd name="T55" fmla="*/ 119 h 659"/>
                  <a:gd name="T56" fmla="*/ 17 w 220"/>
                  <a:gd name="T57" fmla="*/ 119 h 659"/>
                  <a:gd name="T58" fmla="*/ 20 w 220"/>
                  <a:gd name="T59" fmla="*/ 119 h 659"/>
                  <a:gd name="T60" fmla="*/ 22 w 220"/>
                  <a:gd name="T61" fmla="*/ 118 h 659"/>
                  <a:gd name="T62" fmla="*/ 28 w 220"/>
                  <a:gd name="T63" fmla="*/ 115 h 659"/>
                  <a:gd name="T64" fmla="*/ 32 w 220"/>
                  <a:gd name="T65" fmla="*/ 107 h 659"/>
                  <a:gd name="T66" fmla="*/ 35 w 220"/>
                  <a:gd name="T67" fmla="*/ 97 h 659"/>
                  <a:gd name="T68" fmla="*/ 36 w 220"/>
                  <a:gd name="T69" fmla="*/ 86 h 659"/>
                  <a:gd name="T70" fmla="*/ 36 w 220"/>
                  <a:gd name="T71" fmla="*/ 71 h 659"/>
                  <a:gd name="T72" fmla="*/ 34 w 220"/>
                  <a:gd name="T73" fmla="*/ 56 h 659"/>
                  <a:gd name="T74" fmla="*/ 31 w 220"/>
                  <a:gd name="T75" fmla="*/ 41 h 659"/>
                  <a:gd name="T76" fmla="*/ 27 w 220"/>
                  <a:gd name="T77" fmla="*/ 26 h 659"/>
                  <a:gd name="T78" fmla="*/ 21 w 220"/>
                  <a:gd name="T79" fmla="*/ 12 h 659"/>
                  <a:gd name="T80" fmla="*/ 14 w 220"/>
                  <a:gd name="T81" fmla="*/ 0 h 659"/>
                  <a:gd name="T82" fmla="*/ 15 w 220"/>
                  <a:gd name="T83" fmla="*/ 1 h 659"/>
                  <a:gd name="T84" fmla="*/ 16 w 220"/>
                  <a:gd name="T85" fmla="*/ 2 h 659"/>
                  <a:gd name="T86" fmla="*/ 17 w 220"/>
                  <a:gd name="T87" fmla="*/ 3 h 659"/>
                  <a:gd name="T88" fmla="*/ 17 w 220"/>
                  <a:gd name="T89" fmla="*/ 5 h 659"/>
                  <a:gd name="T90" fmla="*/ 18 w 220"/>
                  <a:gd name="T91" fmla="*/ 6 h 659"/>
                  <a:gd name="T92" fmla="*/ 19 w 220"/>
                  <a:gd name="T93" fmla="*/ 7 h 659"/>
                  <a:gd name="T94" fmla="*/ 20 w 220"/>
                  <a:gd name="T95" fmla="*/ 8 h 659"/>
                  <a:gd name="T96" fmla="*/ 21 w 220"/>
                  <a:gd name="T97" fmla="*/ 9 h 659"/>
                  <a:gd name="T98" fmla="*/ 22 w 220"/>
                  <a:gd name="T99" fmla="*/ 11 h 659"/>
                  <a:gd name="T100" fmla="*/ 22 w 220"/>
                  <a:gd name="T101" fmla="*/ 11 h 659"/>
                  <a:gd name="T102" fmla="*/ 29 w 220"/>
                  <a:gd name="T103" fmla="*/ 25 h 659"/>
                  <a:gd name="T104" fmla="*/ 35 w 220"/>
                  <a:gd name="T105" fmla="*/ 39 h 659"/>
                  <a:gd name="T106" fmla="*/ 39 w 220"/>
                  <a:gd name="T107" fmla="*/ 54 h 659"/>
                  <a:gd name="T108" fmla="*/ 43 w 220"/>
                  <a:gd name="T109" fmla="*/ 69 h 659"/>
                  <a:gd name="T110" fmla="*/ 44 w 220"/>
                  <a:gd name="T111" fmla="*/ 84 h 659"/>
                  <a:gd name="T112" fmla="*/ 44 w 220"/>
                  <a:gd name="T113" fmla="*/ 97 h 659"/>
                  <a:gd name="T114" fmla="*/ 43 w 220"/>
                  <a:gd name="T115" fmla="*/ 110 h 659"/>
                  <a:gd name="T116" fmla="*/ 41 w 220"/>
                  <a:gd name="T117" fmla="*/ 119 h 659"/>
                  <a:gd name="T118" fmla="*/ 37 w 220"/>
                  <a:gd name="T119" fmla="*/ 127 h 659"/>
                  <a:gd name="T120" fmla="*/ 31 w 220"/>
                  <a:gd name="T121" fmla="*/ 130 h 65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0"/>
                  <a:gd name="T184" fmla="*/ 0 h 659"/>
                  <a:gd name="T185" fmla="*/ 220 w 220"/>
                  <a:gd name="T186" fmla="*/ 659 h 65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0" h="659">
                    <a:moveTo>
                      <a:pt x="154" y="650"/>
                    </a:moveTo>
                    <a:lnTo>
                      <a:pt x="130" y="655"/>
                    </a:lnTo>
                    <a:lnTo>
                      <a:pt x="105" y="659"/>
                    </a:lnTo>
                    <a:lnTo>
                      <a:pt x="83" y="659"/>
                    </a:lnTo>
                    <a:lnTo>
                      <a:pt x="63" y="655"/>
                    </a:lnTo>
                    <a:lnTo>
                      <a:pt x="46" y="650"/>
                    </a:lnTo>
                    <a:lnTo>
                      <a:pt x="34" y="647"/>
                    </a:lnTo>
                    <a:lnTo>
                      <a:pt x="22" y="638"/>
                    </a:lnTo>
                    <a:lnTo>
                      <a:pt x="13" y="634"/>
                    </a:lnTo>
                    <a:lnTo>
                      <a:pt x="4" y="630"/>
                    </a:lnTo>
                    <a:lnTo>
                      <a:pt x="0" y="626"/>
                    </a:lnTo>
                    <a:lnTo>
                      <a:pt x="0" y="621"/>
                    </a:lnTo>
                    <a:lnTo>
                      <a:pt x="0" y="618"/>
                    </a:lnTo>
                    <a:lnTo>
                      <a:pt x="0" y="614"/>
                    </a:lnTo>
                    <a:lnTo>
                      <a:pt x="0" y="609"/>
                    </a:lnTo>
                    <a:lnTo>
                      <a:pt x="4" y="609"/>
                    </a:lnTo>
                    <a:lnTo>
                      <a:pt x="4" y="605"/>
                    </a:lnTo>
                    <a:lnTo>
                      <a:pt x="4" y="601"/>
                    </a:lnTo>
                    <a:lnTo>
                      <a:pt x="4" y="596"/>
                    </a:lnTo>
                    <a:lnTo>
                      <a:pt x="4" y="593"/>
                    </a:lnTo>
                    <a:lnTo>
                      <a:pt x="9" y="589"/>
                    </a:lnTo>
                    <a:lnTo>
                      <a:pt x="13" y="593"/>
                    </a:lnTo>
                    <a:lnTo>
                      <a:pt x="26" y="593"/>
                    </a:lnTo>
                    <a:lnTo>
                      <a:pt x="34" y="596"/>
                    </a:lnTo>
                    <a:lnTo>
                      <a:pt x="42" y="596"/>
                    </a:lnTo>
                    <a:lnTo>
                      <a:pt x="54" y="596"/>
                    </a:lnTo>
                    <a:lnTo>
                      <a:pt x="63" y="596"/>
                    </a:lnTo>
                    <a:lnTo>
                      <a:pt x="76" y="596"/>
                    </a:lnTo>
                    <a:lnTo>
                      <a:pt x="87" y="596"/>
                    </a:lnTo>
                    <a:lnTo>
                      <a:pt x="100" y="593"/>
                    </a:lnTo>
                    <a:lnTo>
                      <a:pt x="112" y="589"/>
                    </a:lnTo>
                    <a:lnTo>
                      <a:pt x="141" y="572"/>
                    </a:lnTo>
                    <a:lnTo>
                      <a:pt x="162" y="535"/>
                    </a:lnTo>
                    <a:lnTo>
                      <a:pt x="175" y="485"/>
                    </a:lnTo>
                    <a:lnTo>
                      <a:pt x="179" y="427"/>
                    </a:lnTo>
                    <a:lnTo>
                      <a:pt x="179" y="356"/>
                    </a:lnTo>
                    <a:lnTo>
                      <a:pt x="171" y="281"/>
                    </a:lnTo>
                    <a:lnTo>
                      <a:pt x="154" y="207"/>
                    </a:lnTo>
                    <a:lnTo>
                      <a:pt x="134" y="132"/>
                    </a:lnTo>
                    <a:lnTo>
                      <a:pt x="105" y="61"/>
                    </a:lnTo>
                    <a:lnTo>
                      <a:pt x="71" y="0"/>
                    </a:lnTo>
                    <a:lnTo>
                      <a:pt x="76" y="3"/>
                    </a:lnTo>
                    <a:lnTo>
                      <a:pt x="80" y="12"/>
                    </a:lnTo>
                    <a:lnTo>
                      <a:pt x="83" y="16"/>
                    </a:lnTo>
                    <a:lnTo>
                      <a:pt x="87" y="25"/>
                    </a:lnTo>
                    <a:lnTo>
                      <a:pt x="92" y="29"/>
                    </a:lnTo>
                    <a:lnTo>
                      <a:pt x="96" y="36"/>
                    </a:lnTo>
                    <a:lnTo>
                      <a:pt x="100" y="41"/>
                    </a:lnTo>
                    <a:lnTo>
                      <a:pt x="105" y="45"/>
                    </a:lnTo>
                    <a:lnTo>
                      <a:pt x="108" y="54"/>
                    </a:lnTo>
                    <a:lnTo>
                      <a:pt x="112" y="57"/>
                    </a:lnTo>
                    <a:lnTo>
                      <a:pt x="146" y="124"/>
                    </a:lnTo>
                    <a:lnTo>
                      <a:pt x="175" y="194"/>
                    </a:lnTo>
                    <a:lnTo>
                      <a:pt x="195" y="269"/>
                    </a:lnTo>
                    <a:lnTo>
                      <a:pt x="213" y="344"/>
                    </a:lnTo>
                    <a:lnTo>
                      <a:pt x="220" y="418"/>
                    </a:lnTo>
                    <a:lnTo>
                      <a:pt x="220" y="485"/>
                    </a:lnTo>
                    <a:lnTo>
                      <a:pt x="216" y="547"/>
                    </a:lnTo>
                    <a:lnTo>
                      <a:pt x="204" y="596"/>
                    </a:lnTo>
                    <a:lnTo>
                      <a:pt x="184" y="634"/>
                    </a:lnTo>
                    <a:lnTo>
                      <a:pt x="154" y="650"/>
                    </a:lnTo>
                    <a:close/>
                  </a:path>
                </a:pathLst>
              </a:custGeom>
              <a:solidFill>
                <a:srgbClr val="C6146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486" name="Freeform 390">
                <a:extLst>
                  <a:ext uri="{FF2B5EF4-FFF2-40B4-BE49-F238E27FC236}">
                    <a16:creationId xmlns:a16="http://schemas.microsoft.com/office/drawing/2014/main" id="{487675DB-CB01-4BB6-B08C-A1F4E68A1822}"/>
                  </a:ext>
                </a:extLst>
              </p:cNvPr>
              <p:cNvSpPr>
                <a:spLocks/>
              </p:cNvSpPr>
              <p:nvPr/>
            </p:nvSpPr>
            <p:spPr bwMode="auto">
              <a:xfrm>
                <a:off x="2379" y="1773"/>
                <a:ext cx="59" cy="30"/>
              </a:xfrm>
              <a:custGeom>
                <a:avLst/>
                <a:gdLst>
                  <a:gd name="T0" fmla="*/ 48 w 295"/>
                  <a:gd name="T1" fmla="*/ 0 h 149"/>
                  <a:gd name="T2" fmla="*/ 49 w 295"/>
                  <a:gd name="T3" fmla="*/ 0 h 149"/>
                  <a:gd name="T4" fmla="*/ 49 w 295"/>
                  <a:gd name="T5" fmla="*/ 1 h 149"/>
                  <a:gd name="T6" fmla="*/ 50 w 295"/>
                  <a:gd name="T7" fmla="*/ 1 h 149"/>
                  <a:gd name="T8" fmla="*/ 51 w 295"/>
                  <a:gd name="T9" fmla="*/ 1 h 149"/>
                  <a:gd name="T10" fmla="*/ 52 w 295"/>
                  <a:gd name="T11" fmla="*/ 2 h 149"/>
                  <a:gd name="T12" fmla="*/ 52 w 295"/>
                  <a:gd name="T13" fmla="*/ 3 h 149"/>
                  <a:gd name="T14" fmla="*/ 53 w 295"/>
                  <a:gd name="T15" fmla="*/ 4 h 149"/>
                  <a:gd name="T16" fmla="*/ 55 w 295"/>
                  <a:gd name="T17" fmla="*/ 4 h 149"/>
                  <a:gd name="T18" fmla="*/ 56 w 295"/>
                  <a:gd name="T19" fmla="*/ 5 h 149"/>
                  <a:gd name="T20" fmla="*/ 57 w 295"/>
                  <a:gd name="T21" fmla="*/ 6 h 149"/>
                  <a:gd name="T22" fmla="*/ 59 w 295"/>
                  <a:gd name="T23" fmla="*/ 6 h 149"/>
                  <a:gd name="T24" fmla="*/ 58 w 295"/>
                  <a:gd name="T25" fmla="*/ 7 h 149"/>
                  <a:gd name="T26" fmla="*/ 58 w 295"/>
                  <a:gd name="T27" fmla="*/ 7 h 149"/>
                  <a:gd name="T28" fmla="*/ 58 w 295"/>
                  <a:gd name="T29" fmla="*/ 8 h 149"/>
                  <a:gd name="T30" fmla="*/ 58 w 295"/>
                  <a:gd name="T31" fmla="*/ 9 h 149"/>
                  <a:gd name="T32" fmla="*/ 58 w 295"/>
                  <a:gd name="T33" fmla="*/ 10 h 149"/>
                  <a:gd name="T34" fmla="*/ 57 w 295"/>
                  <a:gd name="T35" fmla="*/ 10 h 149"/>
                  <a:gd name="T36" fmla="*/ 57 w 295"/>
                  <a:gd name="T37" fmla="*/ 11 h 149"/>
                  <a:gd name="T38" fmla="*/ 57 w 295"/>
                  <a:gd name="T39" fmla="*/ 12 h 149"/>
                  <a:gd name="T40" fmla="*/ 57 w 295"/>
                  <a:gd name="T41" fmla="*/ 12 h 149"/>
                  <a:gd name="T42" fmla="*/ 57 w 295"/>
                  <a:gd name="T43" fmla="*/ 13 h 149"/>
                  <a:gd name="T44" fmla="*/ 57 w 295"/>
                  <a:gd name="T45" fmla="*/ 12 h 149"/>
                  <a:gd name="T46" fmla="*/ 56 w 295"/>
                  <a:gd name="T47" fmla="*/ 12 h 149"/>
                  <a:gd name="T48" fmla="*/ 56 w 295"/>
                  <a:gd name="T49" fmla="*/ 14 h 149"/>
                  <a:gd name="T50" fmla="*/ 54 w 295"/>
                  <a:gd name="T51" fmla="*/ 17 h 149"/>
                  <a:gd name="T52" fmla="*/ 52 w 295"/>
                  <a:gd name="T53" fmla="*/ 20 h 149"/>
                  <a:gd name="T54" fmla="*/ 49 w 295"/>
                  <a:gd name="T55" fmla="*/ 23 h 149"/>
                  <a:gd name="T56" fmla="*/ 45 w 295"/>
                  <a:gd name="T57" fmla="*/ 26 h 149"/>
                  <a:gd name="T58" fmla="*/ 40 w 295"/>
                  <a:gd name="T59" fmla="*/ 28 h 149"/>
                  <a:gd name="T60" fmla="*/ 34 w 295"/>
                  <a:gd name="T61" fmla="*/ 29 h 149"/>
                  <a:gd name="T62" fmla="*/ 27 w 295"/>
                  <a:gd name="T63" fmla="*/ 30 h 149"/>
                  <a:gd name="T64" fmla="*/ 17 w 295"/>
                  <a:gd name="T65" fmla="*/ 30 h 149"/>
                  <a:gd name="T66" fmla="*/ 15 w 295"/>
                  <a:gd name="T67" fmla="*/ 29 h 149"/>
                  <a:gd name="T68" fmla="*/ 13 w 295"/>
                  <a:gd name="T69" fmla="*/ 28 h 149"/>
                  <a:gd name="T70" fmla="*/ 10 w 295"/>
                  <a:gd name="T71" fmla="*/ 28 h 149"/>
                  <a:gd name="T72" fmla="*/ 8 w 295"/>
                  <a:gd name="T73" fmla="*/ 26 h 149"/>
                  <a:gd name="T74" fmla="*/ 7 w 295"/>
                  <a:gd name="T75" fmla="*/ 24 h 149"/>
                  <a:gd name="T76" fmla="*/ 5 w 295"/>
                  <a:gd name="T77" fmla="*/ 23 h 149"/>
                  <a:gd name="T78" fmla="*/ 3 w 295"/>
                  <a:gd name="T79" fmla="*/ 21 h 149"/>
                  <a:gd name="T80" fmla="*/ 3 w 295"/>
                  <a:gd name="T81" fmla="*/ 18 h 149"/>
                  <a:gd name="T82" fmla="*/ 1 w 295"/>
                  <a:gd name="T83" fmla="*/ 16 h 149"/>
                  <a:gd name="T84" fmla="*/ 0 w 295"/>
                  <a:gd name="T85" fmla="*/ 13 h 149"/>
                  <a:gd name="T86" fmla="*/ 1 w 295"/>
                  <a:gd name="T87" fmla="*/ 14 h 149"/>
                  <a:gd name="T88" fmla="*/ 2 w 295"/>
                  <a:gd name="T89" fmla="*/ 14 h 149"/>
                  <a:gd name="T90" fmla="*/ 3 w 295"/>
                  <a:gd name="T91" fmla="*/ 15 h 149"/>
                  <a:gd name="T92" fmla="*/ 3 w 295"/>
                  <a:gd name="T93" fmla="*/ 16 h 149"/>
                  <a:gd name="T94" fmla="*/ 4 w 295"/>
                  <a:gd name="T95" fmla="*/ 16 h 149"/>
                  <a:gd name="T96" fmla="*/ 5 w 295"/>
                  <a:gd name="T97" fmla="*/ 17 h 149"/>
                  <a:gd name="T98" fmla="*/ 6 w 295"/>
                  <a:gd name="T99" fmla="*/ 17 h 149"/>
                  <a:gd name="T100" fmla="*/ 8 w 295"/>
                  <a:gd name="T101" fmla="*/ 17 h 149"/>
                  <a:gd name="T102" fmla="*/ 8 w 295"/>
                  <a:gd name="T103" fmla="*/ 18 h 149"/>
                  <a:gd name="T104" fmla="*/ 9 w 295"/>
                  <a:gd name="T105" fmla="*/ 18 h 149"/>
                  <a:gd name="T106" fmla="*/ 18 w 295"/>
                  <a:gd name="T107" fmla="*/ 18 h 149"/>
                  <a:gd name="T108" fmla="*/ 26 w 295"/>
                  <a:gd name="T109" fmla="*/ 18 h 149"/>
                  <a:gd name="T110" fmla="*/ 32 w 295"/>
                  <a:gd name="T111" fmla="*/ 16 h 149"/>
                  <a:gd name="T112" fmla="*/ 36 w 295"/>
                  <a:gd name="T113" fmla="*/ 13 h 149"/>
                  <a:gd name="T114" fmla="*/ 41 w 295"/>
                  <a:gd name="T115" fmla="*/ 10 h 149"/>
                  <a:gd name="T116" fmla="*/ 44 w 295"/>
                  <a:gd name="T117" fmla="*/ 7 h 149"/>
                  <a:gd name="T118" fmla="*/ 46 w 295"/>
                  <a:gd name="T119" fmla="*/ 4 h 149"/>
                  <a:gd name="T120" fmla="*/ 47 w 295"/>
                  <a:gd name="T121" fmla="*/ 2 h 149"/>
                  <a:gd name="T122" fmla="*/ 48 w 295"/>
                  <a:gd name="T123" fmla="*/ 1 h 149"/>
                  <a:gd name="T124" fmla="*/ 48 w 295"/>
                  <a:gd name="T125" fmla="*/ 0 h 14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95"/>
                  <a:gd name="T190" fmla="*/ 0 h 149"/>
                  <a:gd name="T191" fmla="*/ 295 w 295"/>
                  <a:gd name="T192" fmla="*/ 149 h 14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95" h="149">
                    <a:moveTo>
                      <a:pt x="241" y="0"/>
                    </a:moveTo>
                    <a:lnTo>
                      <a:pt x="245" y="0"/>
                    </a:lnTo>
                    <a:lnTo>
                      <a:pt x="245" y="4"/>
                    </a:lnTo>
                    <a:lnTo>
                      <a:pt x="249" y="7"/>
                    </a:lnTo>
                    <a:lnTo>
                      <a:pt x="254" y="7"/>
                    </a:lnTo>
                    <a:lnTo>
                      <a:pt x="258" y="12"/>
                    </a:lnTo>
                    <a:lnTo>
                      <a:pt x="261" y="16"/>
                    </a:lnTo>
                    <a:lnTo>
                      <a:pt x="266" y="20"/>
                    </a:lnTo>
                    <a:lnTo>
                      <a:pt x="274" y="20"/>
                    </a:lnTo>
                    <a:lnTo>
                      <a:pt x="279" y="25"/>
                    </a:lnTo>
                    <a:lnTo>
                      <a:pt x="286" y="29"/>
                    </a:lnTo>
                    <a:lnTo>
                      <a:pt x="295" y="29"/>
                    </a:lnTo>
                    <a:lnTo>
                      <a:pt x="290" y="33"/>
                    </a:lnTo>
                    <a:lnTo>
                      <a:pt x="290" y="36"/>
                    </a:lnTo>
                    <a:lnTo>
                      <a:pt x="290" y="41"/>
                    </a:lnTo>
                    <a:lnTo>
                      <a:pt x="290" y="45"/>
                    </a:lnTo>
                    <a:lnTo>
                      <a:pt x="290" y="49"/>
                    </a:lnTo>
                    <a:lnTo>
                      <a:pt x="286" y="49"/>
                    </a:lnTo>
                    <a:lnTo>
                      <a:pt x="286" y="54"/>
                    </a:lnTo>
                    <a:lnTo>
                      <a:pt x="286" y="58"/>
                    </a:lnTo>
                    <a:lnTo>
                      <a:pt x="286" y="61"/>
                    </a:lnTo>
                    <a:lnTo>
                      <a:pt x="286" y="66"/>
                    </a:lnTo>
                    <a:lnTo>
                      <a:pt x="283" y="61"/>
                    </a:lnTo>
                    <a:lnTo>
                      <a:pt x="279" y="61"/>
                    </a:lnTo>
                    <a:lnTo>
                      <a:pt x="279" y="70"/>
                    </a:lnTo>
                    <a:lnTo>
                      <a:pt x="270" y="83"/>
                    </a:lnTo>
                    <a:lnTo>
                      <a:pt x="258" y="99"/>
                    </a:lnTo>
                    <a:lnTo>
                      <a:pt x="245" y="112"/>
                    </a:lnTo>
                    <a:lnTo>
                      <a:pt x="225" y="128"/>
                    </a:lnTo>
                    <a:lnTo>
                      <a:pt x="200" y="137"/>
                    </a:lnTo>
                    <a:lnTo>
                      <a:pt x="171" y="144"/>
                    </a:lnTo>
                    <a:lnTo>
                      <a:pt x="133" y="149"/>
                    </a:lnTo>
                    <a:lnTo>
                      <a:pt x="87" y="149"/>
                    </a:lnTo>
                    <a:lnTo>
                      <a:pt x="74" y="144"/>
                    </a:lnTo>
                    <a:lnTo>
                      <a:pt x="63" y="141"/>
                    </a:lnTo>
                    <a:lnTo>
                      <a:pt x="50" y="137"/>
                    </a:lnTo>
                    <a:lnTo>
                      <a:pt x="42" y="128"/>
                    </a:lnTo>
                    <a:lnTo>
                      <a:pt x="33" y="119"/>
                    </a:lnTo>
                    <a:lnTo>
                      <a:pt x="25" y="112"/>
                    </a:lnTo>
                    <a:lnTo>
                      <a:pt x="16" y="103"/>
                    </a:lnTo>
                    <a:lnTo>
                      <a:pt x="13" y="90"/>
                    </a:lnTo>
                    <a:lnTo>
                      <a:pt x="4" y="78"/>
                    </a:lnTo>
                    <a:lnTo>
                      <a:pt x="0" y="66"/>
                    </a:lnTo>
                    <a:lnTo>
                      <a:pt x="4" y="70"/>
                    </a:lnTo>
                    <a:lnTo>
                      <a:pt x="9" y="70"/>
                    </a:lnTo>
                    <a:lnTo>
                      <a:pt x="13" y="74"/>
                    </a:lnTo>
                    <a:lnTo>
                      <a:pt x="16" y="78"/>
                    </a:lnTo>
                    <a:lnTo>
                      <a:pt x="21" y="78"/>
                    </a:lnTo>
                    <a:lnTo>
                      <a:pt x="25" y="83"/>
                    </a:lnTo>
                    <a:lnTo>
                      <a:pt x="29" y="83"/>
                    </a:lnTo>
                    <a:lnTo>
                      <a:pt x="38" y="83"/>
                    </a:lnTo>
                    <a:lnTo>
                      <a:pt x="42" y="87"/>
                    </a:lnTo>
                    <a:lnTo>
                      <a:pt x="45" y="87"/>
                    </a:lnTo>
                    <a:lnTo>
                      <a:pt x="92" y="90"/>
                    </a:lnTo>
                    <a:lnTo>
                      <a:pt x="128" y="87"/>
                    </a:lnTo>
                    <a:lnTo>
                      <a:pt x="158" y="78"/>
                    </a:lnTo>
                    <a:lnTo>
                      <a:pt x="182" y="66"/>
                    </a:lnTo>
                    <a:lnTo>
                      <a:pt x="204" y="49"/>
                    </a:lnTo>
                    <a:lnTo>
                      <a:pt x="220" y="36"/>
                    </a:lnTo>
                    <a:lnTo>
                      <a:pt x="229" y="20"/>
                    </a:lnTo>
                    <a:lnTo>
                      <a:pt x="236" y="12"/>
                    </a:lnTo>
                    <a:lnTo>
                      <a:pt x="241" y="4"/>
                    </a:lnTo>
                    <a:lnTo>
                      <a:pt x="241" y="0"/>
                    </a:lnTo>
                    <a:close/>
                  </a:path>
                </a:pathLst>
              </a:custGeom>
              <a:solidFill>
                <a:srgbClr val="DB5B9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487" name="Freeform 391">
                <a:extLst>
                  <a:ext uri="{FF2B5EF4-FFF2-40B4-BE49-F238E27FC236}">
                    <a16:creationId xmlns:a16="http://schemas.microsoft.com/office/drawing/2014/main" id="{63933159-9BDC-4A28-8CE0-DDFC8A01D11E}"/>
                  </a:ext>
                </a:extLst>
              </p:cNvPr>
              <p:cNvSpPr>
                <a:spLocks/>
              </p:cNvSpPr>
              <p:nvPr/>
            </p:nvSpPr>
            <p:spPr bwMode="auto">
              <a:xfrm>
                <a:off x="2400" y="1639"/>
                <a:ext cx="40" cy="141"/>
              </a:xfrm>
              <a:custGeom>
                <a:avLst/>
                <a:gdLst>
                  <a:gd name="T0" fmla="*/ 31 w 200"/>
                  <a:gd name="T1" fmla="*/ 85 h 704"/>
                  <a:gd name="T2" fmla="*/ 29 w 200"/>
                  <a:gd name="T3" fmla="*/ 79 h 704"/>
                  <a:gd name="T4" fmla="*/ 28 w 200"/>
                  <a:gd name="T5" fmla="*/ 72 h 704"/>
                  <a:gd name="T6" fmla="*/ 27 w 200"/>
                  <a:gd name="T7" fmla="*/ 65 h 704"/>
                  <a:gd name="T8" fmla="*/ 24 w 200"/>
                  <a:gd name="T9" fmla="*/ 56 h 704"/>
                  <a:gd name="T10" fmla="*/ 22 w 200"/>
                  <a:gd name="T11" fmla="*/ 47 h 704"/>
                  <a:gd name="T12" fmla="*/ 18 w 200"/>
                  <a:gd name="T13" fmla="*/ 38 h 704"/>
                  <a:gd name="T14" fmla="*/ 14 w 200"/>
                  <a:gd name="T15" fmla="*/ 29 h 704"/>
                  <a:gd name="T16" fmla="*/ 10 w 200"/>
                  <a:gd name="T17" fmla="*/ 19 h 704"/>
                  <a:gd name="T18" fmla="*/ 5 w 200"/>
                  <a:gd name="T19" fmla="*/ 9 h 704"/>
                  <a:gd name="T20" fmla="*/ 0 w 200"/>
                  <a:gd name="T21" fmla="*/ 0 h 704"/>
                  <a:gd name="T22" fmla="*/ 8 w 200"/>
                  <a:gd name="T23" fmla="*/ 11 h 704"/>
                  <a:gd name="T24" fmla="*/ 13 w 200"/>
                  <a:gd name="T25" fmla="*/ 22 h 704"/>
                  <a:gd name="T26" fmla="*/ 19 w 200"/>
                  <a:gd name="T27" fmla="*/ 32 h 704"/>
                  <a:gd name="T28" fmla="*/ 23 w 200"/>
                  <a:gd name="T29" fmla="*/ 43 h 704"/>
                  <a:gd name="T30" fmla="*/ 27 w 200"/>
                  <a:gd name="T31" fmla="*/ 54 h 704"/>
                  <a:gd name="T32" fmla="*/ 31 w 200"/>
                  <a:gd name="T33" fmla="*/ 64 h 704"/>
                  <a:gd name="T34" fmla="*/ 33 w 200"/>
                  <a:gd name="T35" fmla="*/ 74 h 704"/>
                  <a:gd name="T36" fmla="*/ 36 w 200"/>
                  <a:gd name="T37" fmla="*/ 82 h 704"/>
                  <a:gd name="T38" fmla="*/ 37 w 200"/>
                  <a:gd name="T39" fmla="*/ 91 h 704"/>
                  <a:gd name="T40" fmla="*/ 39 w 200"/>
                  <a:gd name="T41" fmla="*/ 97 h 704"/>
                  <a:gd name="T42" fmla="*/ 39 w 200"/>
                  <a:gd name="T43" fmla="*/ 101 h 704"/>
                  <a:gd name="T44" fmla="*/ 40 w 200"/>
                  <a:gd name="T45" fmla="*/ 105 h 704"/>
                  <a:gd name="T46" fmla="*/ 40 w 200"/>
                  <a:gd name="T47" fmla="*/ 110 h 704"/>
                  <a:gd name="T48" fmla="*/ 40 w 200"/>
                  <a:gd name="T49" fmla="*/ 115 h 704"/>
                  <a:gd name="T50" fmla="*/ 39 w 200"/>
                  <a:gd name="T51" fmla="*/ 119 h 704"/>
                  <a:gd name="T52" fmla="*/ 39 w 200"/>
                  <a:gd name="T53" fmla="*/ 124 h 704"/>
                  <a:gd name="T54" fmla="*/ 38 w 200"/>
                  <a:gd name="T55" fmla="*/ 128 h 704"/>
                  <a:gd name="T56" fmla="*/ 37 w 200"/>
                  <a:gd name="T57" fmla="*/ 132 h 704"/>
                  <a:gd name="T58" fmla="*/ 36 w 200"/>
                  <a:gd name="T59" fmla="*/ 137 h 704"/>
                  <a:gd name="T60" fmla="*/ 36 w 200"/>
                  <a:gd name="T61" fmla="*/ 141 h 704"/>
                  <a:gd name="T62" fmla="*/ 35 w 200"/>
                  <a:gd name="T63" fmla="*/ 140 h 704"/>
                  <a:gd name="T64" fmla="*/ 33 w 200"/>
                  <a:gd name="T65" fmla="*/ 140 h 704"/>
                  <a:gd name="T66" fmla="*/ 32 w 200"/>
                  <a:gd name="T67" fmla="*/ 140 h 704"/>
                  <a:gd name="T68" fmla="*/ 31 w 200"/>
                  <a:gd name="T69" fmla="*/ 139 h 704"/>
                  <a:gd name="T70" fmla="*/ 30 w 200"/>
                  <a:gd name="T71" fmla="*/ 138 h 704"/>
                  <a:gd name="T72" fmla="*/ 29 w 200"/>
                  <a:gd name="T73" fmla="*/ 137 h 704"/>
                  <a:gd name="T74" fmla="*/ 28 w 200"/>
                  <a:gd name="T75" fmla="*/ 137 h 704"/>
                  <a:gd name="T76" fmla="*/ 27 w 200"/>
                  <a:gd name="T77" fmla="*/ 136 h 704"/>
                  <a:gd name="T78" fmla="*/ 27 w 200"/>
                  <a:gd name="T79" fmla="*/ 135 h 704"/>
                  <a:gd name="T80" fmla="*/ 27 w 200"/>
                  <a:gd name="T81" fmla="*/ 131 h 704"/>
                  <a:gd name="T82" fmla="*/ 28 w 200"/>
                  <a:gd name="T83" fmla="*/ 126 h 704"/>
                  <a:gd name="T84" fmla="*/ 29 w 200"/>
                  <a:gd name="T85" fmla="*/ 121 h 704"/>
                  <a:gd name="T86" fmla="*/ 30 w 200"/>
                  <a:gd name="T87" fmla="*/ 116 h 704"/>
                  <a:gd name="T88" fmla="*/ 31 w 200"/>
                  <a:gd name="T89" fmla="*/ 110 h 704"/>
                  <a:gd name="T90" fmla="*/ 32 w 200"/>
                  <a:gd name="T91" fmla="*/ 105 h 704"/>
                  <a:gd name="T92" fmla="*/ 32 w 200"/>
                  <a:gd name="T93" fmla="*/ 100 h 704"/>
                  <a:gd name="T94" fmla="*/ 32 w 200"/>
                  <a:gd name="T95" fmla="*/ 95 h 704"/>
                  <a:gd name="T96" fmla="*/ 32 w 200"/>
                  <a:gd name="T97" fmla="*/ 90 h 704"/>
                  <a:gd name="T98" fmla="*/ 31 w 200"/>
                  <a:gd name="T99" fmla="*/ 85 h 70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00"/>
                  <a:gd name="T151" fmla="*/ 0 h 704"/>
                  <a:gd name="T152" fmla="*/ 200 w 200"/>
                  <a:gd name="T153" fmla="*/ 704 h 704"/>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00" h="704">
                    <a:moveTo>
                      <a:pt x="153" y="423"/>
                    </a:moveTo>
                    <a:lnTo>
                      <a:pt x="146" y="394"/>
                    </a:lnTo>
                    <a:lnTo>
                      <a:pt x="141" y="360"/>
                    </a:lnTo>
                    <a:lnTo>
                      <a:pt x="133" y="324"/>
                    </a:lnTo>
                    <a:lnTo>
                      <a:pt x="121" y="281"/>
                    </a:lnTo>
                    <a:lnTo>
                      <a:pt x="108" y="236"/>
                    </a:lnTo>
                    <a:lnTo>
                      <a:pt x="92" y="191"/>
                    </a:lnTo>
                    <a:lnTo>
                      <a:pt x="70" y="144"/>
                    </a:lnTo>
                    <a:lnTo>
                      <a:pt x="50" y="95"/>
                    </a:lnTo>
                    <a:lnTo>
                      <a:pt x="25" y="45"/>
                    </a:lnTo>
                    <a:lnTo>
                      <a:pt x="0" y="0"/>
                    </a:lnTo>
                    <a:lnTo>
                      <a:pt x="38" y="54"/>
                    </a:lnTo>
                    <a:lnTo>
                      <a:pt x="67" y="108"/>
                    </a:lnTo>
                    <a:lnTo>
                      <a:pt x="96" y="162"/>
                    </a:lnTo>
                    <a:lnTo>
                      <a:pt x="117" y="216"/>
                    </a:lnTo>
                    <a:lnTo>
                      <a:pt x="137" y="270"/>
                    </a:lnTo>
                    <a:lnTo>
                      <a:pt x="153" y="319"/>
                    </a:lnTo>
                    <a:lnTo>
                      <a:pt x="166" y="369"/>
                    </a:lnTo>
                    <a:lnTo>
                      <a:pt x="178" y="410"/>
                    </a:lnTo>
                    <a:lnTo>
                      <a:pt x="187" y="452"/>
                    </a:lnTo>
                    <a:lnTo>
                      <a:pt x="195" y="485"/>
                    </a:lnTo>
                    <a:lnTo>
                      <a:pt x="195" y="506"/>
                    </a:lnTo>
                    <a:lnTo>
                      <a:pt x="200" y="526"/>
                    </a:lnTo>
                    <a:lnTo>
                      <a:pt x="200" y="547"/>
                    </a:lnTo>
                    <a:lnTo>
                      <a:pt x="200" y="572"/>
                    </a:lnTo>
                    <a:lnTo>
                      <a:pt x="195" y="593"/>
                    </a:lnTo>
                    <a:lnTo>
                      <a:pt x="195" y="618"/>
                    </a:lnTo>
                    <a:lnTo>
                      <a:pt x="191" y="639"/>
                    </a:lnTo>
                    <a:lnTo>
                      <a:pt x="187" y="659"/>
                    </a:lnTo>
                    <a:lnTo>
                      <a:pt x="182" y="684"/>
                    </a:lnTo>
                    <a:lnTo>
                      <a:pt x="178" y="704"/>
                    </a:lnTo>
                    <a:lnTo>
                      <a:pt x="175" y="701"/>
                    </a:lnTo>
                    <a:lnTo>
                      <a:pt x="166" y="697"/>
                    </a:lnTo>
                    <a:lnTo>
                      <a:pt x="158" y="697"/>
                    </a:lnTo>
                    <a:lnTo>
                      <a:pt x="153" y="693"/>
                    </a:lnTo>
                    <a:lnTo>
                      <a:pt x="150" y="688"/>
                    </a:lnTo>
                    <a:lnTo>
                      <a:pt x="146" y="684"/>
                    </a:lnTo>
                    <a:lnTo>
                      <a:pt x="141" y="684"/>
                    </a:lnTo>
                    <a:lnTo>
                      <a:pt x="137" y="680"/>
                    </a:lnTo>
                    <a:lnTo>
                      <a:pt x="133" y="675"/>
                    </a:lnTo>
                    <a:lnTo>
                      <a:pt x="137" y="655"/>
                    </a:lnTo>
                    <a:lnTo>
                      <a:pt x="141" y="630"/>
                    </a:lnTo>
                    <a:lnTo>
                      <a:pt x="146" y="605"/>
                    </a:lnTo>
                    <a:lnTo>
                      <a:pt x="150" y="580"/>
                    </a:lnTo>
                    <a:lnTo>
                      <a:pt x="153" y="551"/>
                    </a:lnTo>
                    <a:lnTo>
                      <a:pt x="158" y="526"/>
                    </a:lnTo>
                    <a:lnTo>
                      <a:pt x="158" y="497"/>
                    </a:lnTo>
                    <a:lnTo>
                      <a:pt x="158" y="472"/>
                    </a:lnTo>
                    <a:lnTo>
                      <a:pt x="158" y="448"/>
                    </a:lnTo>
                    <a:lnTo>
                      <a:pt x="153" y="423"/>
                    </a:lnTo>
                    <a:close/>
                  </a:path>
                </a:pathLst>
              </a:custGeom>
              <a:solidFill>
                <a:srgbClr val="DB5B9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488" name="Freeform 392">
                <a:extLst>
                  <a:ext uri="{FF2B5EF4-FFF2-40B4-BE49-F238E27FC236}">
                    <a16:creationId xmlns:a16="http://schemas.microsoft.com/office/drawing/2014/main" id="{34547E0B-13E7-49A5-B110-147A26FF6FB6}"/>
                  </a:ext>
                </a:extLst>
              </p:cNvPr>
              <p:cNvSpPr>
                <a:spLocks/>
              </p:cNvSpPr>
              <p:nvPr/>
            </p:nvSpPr>
            <p:spPr bwMode="auto">
              <a:xfrm>
                <a:off x="2287" y="1579"/>
                <a:ext cx="155" cy="207"/>
              </a:xfrm>
              <a:custGeom>
                <a:avLst/>
                <a:gdLst>
                  <a:gd name="T0" fmla="*/ 149 w 772"/>
                  <a:gd name="T1" fmla="*/ 207 h 1037"/>
                  <a:gd name="T2" fmla="*/ 149 w 772"/>
                  <a:gd name="T3" fmla="*/ 206 h 1037"/>
                  <a:gd name="T4" fmla="*/ 150 w 772"/>
                  <a:gd name="T5" fmla="*/ 205 h 1037"/>
                  <a:gd name="T6" fmla="*/ 151 w 772"/>
                  <a:gd name="T7" fmla="*/ 201 h 1037"/>
                  <a:gd name="T8" fmla="*/ 152 w 772"/>
                  <a:gd name="T9" fmla="*/ 197 h 1037"/>
                  <a:gd name="T10" fmla="*/ 154 w 772"/>
                  <a:gd name="T11" fmla="*/ 192 h 1037"/>
                  <a:gd name="T12" fmla="*/ 154 w 772"/>
                  <a:gd name="T13" fmla="*/ 185 h 1037"/>
                  <a:gd name="T14" fmla="*/ 155 w 772"/>
                  <a:gd name="T15" fmla="*/ 179 h 1037"/>
                  <a:gd name="T16" fmla="*/ 155 w 772"/>
                  <a:gd name="T17" fmla="*/ 172 h 1037"/>
                  <a:gd name="T18" fmla="*/ 155 w 772"/>
                  <a:gd name="T19" fmla="*/ 165 h 1037"/>
                  <a:gd name="T20" fmla="*/ 154 w 772"/>
                  <a:gd name="T21" fmla="*/ 157 h 1037"/>
                  <a:gd name="T22" fmla="*/ 151 w 772"/>
                  <a:gd name="T23" fmla="*/ 144 h 1037"/>
                  <a:gd name="T24" fmla="*/ 147 w 772"/>
                  <a:gd name="T25" fmla="*/ 127 h 1037"/>
                  <a:gd name="T26" fmla="*/ 140 w 772"/>
                  <a:gd name="T27" fmla="*/ 108 h 1037"/>
                  <a:gd name="T28" fmla="*/ 132 w 772"/>
                  <a:gd name="T29" fmla="*/ 88 h 1037"/>
                  <a:gd name="T30" fmla="*/ 120 w 772"/>
                  <a:gd name="T31" fmla="*/ 67 h 1037"/>
                  <a:gd name="T32" fmla="*/ 104 w 772"/>
                  <a:gd name="T33" fmla="*/ 48 h 1037"/>
                  <a:gd name="T34" fmla="*/ 85 w 772"/>
                  <a:gd name="T35" fmla="*/ 30 h 1037"/>
                  <a:gd name="T36" fmla="*/ 62 w 772"/>
                  <a:gd name="T37" fmla="*/ 16 h 1037"/>
                  <a:gd name="T38" fmla="*/ 34 w 772"/>
                  <a:gd name="T39" fmla="*/ 5 h 1037"/>
                  <a:gd name="T40" fmla="*/ 0 w 772"/>
                  <a:gd name="T41" fmla="*/ 0 h 103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72"/>
                  <a:gd name="T64" fmla="*/ 0 h 1037"/>
                  <a:gd name="T65" fmla="*/ 772 w 772"/>
                  <a:gd name="T66" fmla="*/ 1037 h 103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72" h="1037">
                    <a:moveTo>
                      <a:pt x="740" y="1037"/>
                    </a:moveTo>
                    <a:lnTo>
                      <a:pt x="743" y="1032"/>
                    </a:lnTo>
                    <a:lnTo>
                      <a:pt x="747" y="1025"/>
                    </a:lnTo>
                    <a:lnTo>
                      <a:pt x="752" y="1007"/>
                    </a:lnTo>
                    <a:lnTo>
                      <a:pt x="756" y="987"/>
                    </a:lnTo>
                    <a:lnTo>
                      <a:pt x="765" y="962"/>
                    </a:lnTo>
                    <a:lnTo>
                      <a:pt x="769" y="929"/>
                    </a:lnTo>
                    <a:lnTo>
                      <a:pt x="772" y="896"/>
                    </a:lnTo>
                    <a:lnTo>
                      <a:pt x="772" y="863"/>
                    </a:lnTo>
                    <a:lnTo>
                      <a:pt x="772" y="825"/>
                    </a:lnTo>
                    <a:lnTo>
                      <a:pt x="769" y="788"/>
                    </a:lnTo>
                    <a:lnTo>
                      <a:pt x="752" y="721"/>
                    </a:lnTo>
                    <a:lnTo>
                      <a:pt x="731" y="638"/>
                    </a:lnTo>
                    <a:lnTo>
                      <a:pt x="698" y="543"/>
                    </a:lnTo>
                    <a:lnTo>
                      <a:pt x="657" y="440"/>
                    </a:lnTo>
                    <a:lnTo>
                      <a:pt x="598" y="335"/>
                    </a:lnTo>
                    <a:lnTo>
                      <a:pt x="520" y="240"/>
                    </a:lnTo>
                    <a:lnTo>
                      <a:pt x="424" y="149"/>
                    </a:lnTo>
                    <a:lnTo>
                      <a:pt x="308" y="78"/>
                    </a:lnTo>
                    <a:lnTo>
                      <a:pt x="167" y="24"/>
                    </a:lnTo>
                    <a:lnTo>
                      <a:pt x="0" y="0"/>
                    </a:lnTo>
                  </a:path>
                </a:pathLst>
              </a:custGeom>
              <a:noFill/>
              <a:ln w="0">
                <a:solidFill>
                  <a:srgbClr val="89164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489" name="Freeform 393">
                <a:extLst>
                  <a:ext uri="{FF2B5EF4-FFF2-40B4-BE49-F238E27FC236}">
                    <a16:creationId xmlns:a16="http://schemas.microsoft.com/office/drawing/2014/main" id="{5C84F3E7-063F-4E8B-BFFB-00BAD805706B}"/>
                  </a:ext>
                </a:extLst>
              </p:cNvPr>
              <p:cNvSpPr>
                <a:spLocks/>
              </p:cNvSpPr>
              <p:nvPr/>
            </p:nvSpPr>
            <p:spPr bwMode="auto">
              <a:xfrm>
                <a:off x="2270" y="1607"/>
                <a:ext cx="211" cy="197"/>
              </a:xfrm>
              <a:custGeom>
                <a:avLst/>
                <a:gdLst>
                  <a:gd name="T0" fmla="*/ 0 w 1055"/>
                  <a:gd name="T1" fmla="*/ 0 h 984"/>
                  <a:gd name="T2" fmla="*/ 2 w 1055"/>
                  <a:gd name="T3" fmla="*/ 0 h 984"/>
                  <a:gd name="T4" fmla="*/ 8 w 1055"/>
                  <a:gd name="T5" fmla="*/ 0 h 984"/>
                  <a:gd name="T6" fmla="*/ 17 w 1055"/>
                  <a:gd name="T7" fmla="*/ 1 h 984"/>
                  <a:gd name="T8" fmla="*/ 27 w 1055"/>
                  <a:gd name="T9" fmla="*/ 3 h 984"/>
                  <a:gd name="T10" fmla="*/ 41 w 1055"/>
                  <a:gd name="T11" fmla="*/ 6 h 984"/>
                  <a:gd name="T12" fmla="*/ 53 w 1055"/>
                  <a:gd name="T13" fmla="*/ 11 h 984"/>
                  <a:gd name="T14" fmla="*/ 66 w 1055"/>
                  <a:gd name="T15" fmla="*/ 18 h 984"/>
                  <a:gd name="T16" fmla="*/ 78 w 1055"/>
                  <a:gd name="T17" fmla="*/ 29 h 984"/>
                  <a:gd name="T18" fmla="*/ 89 w 1055"/>
                  <a:gd name="T19" fmla="*/ 43 h 984"/>
                  <a:gd name="T20" fmla="*/ 96 w 1055"/>
                  <a:gd name="T21" fmla="*/ 61 h 984"/>
                  <a:gd name="T22" fmla="*/ 101 w 1055"/>
                  <a:gd name="T23" fmla="*/ 76 h 984"/>
                  <a:gd name="T24" fmla="*/ 102 w 1055"/>
                  <a:gd name="T25" fmla="*/ 94 h 984"/>
                  <a:gd name="T26" fmla="*/ 103 w 1055"/>
                  <a:gd name="T27" fmla="*/ 112 h 984"/>
                  <a:gd name="T28" fmla="*/ 104 w 1055"/>
                  <a:gd name="T29" fmla="*/ 130 h 984"/>
                  <a:gd name="T30" fmla="*/ 105 w 1055"/>
                  <a:gd name="T31" fmla="*/ 146 h 984"/>
                  <a:gd name="T32" fmla="*/ 106 w 1055"/>
                  <a:gd name="T33" fmla="*/ 161 h 984"/>
                  <a:gd name="T34" fmla="*/ 108 w 1055"/>
                  <a:gd name="T35" fmla="*/ 175 h 984"/>
                  <a:gd name="T36" fmla="*/ 111 w 1055"/>
                  <a:gd name="T37" fmla="*/ 185 h 984"/>
                  <a:gd name="T38" fmla="*/ 118 w 1055"/>
                  <a:gd name="T39" fmla="*/ 193 h 984"/>
                  <a:gd name="T40" fmla="*/ 127 w 1055"/>
                  <a:gd name="T41" fmla="*/ 196 h 984"/>
                  <a:gd name="T42" fmla="*/ 135 w 1055"/>
                  <a:gd name="T43" fmla="*/ 197 h 984"/>
                  <a:gd name="T44" fmla="*/ 143 w 1055"/>
                  <a:gd name="T45" fmla="*/ 196 h 984"/>
                  <a:gd name="T46" fmla="*/ 150 w 1055"/>
                  <a:gd name="T47" fmla="*/ 194 h 984"/>
                  <a:gd name="T48" fmla="*/ 155 w 1055"/>
                  <a:gd name="T49" fmla="*/ 192 h 984"/>
                  <a:gd name="T50" fmla="*/ 158 w 1055"/>
                  <a:gd name="T51" fmla="*/ 189 h 984"/>
                  <a:gd name="T52" fmla="*/ 161 w 1055"/>
                  <a:gd name="T53" fmla="*/ 186 h 984"/>
                  <a:gd name="T54" fmla="*/ 164 w 1055"/>
                  <a:gd name="T55" fmla="*/ 184 h 984"/>
                  <a:gd name="T56" fmla="*/ 165 w 1055"/>
                  <a:gd name="T57" fmla="*/ 181 h 984"/>
                  <a:gd name="T58" fmla="*/ 165 w 1055"/>
                  <a:gd name="T59" fmla="*/ 180 h 984"/>
                  <a:gd name="T60" fmla="*/ 165 w 1055"/>
                  <a:gd name="T61" fmla="*/ 179 h 984"/>
                  <a:gd name="T62" fmla="*/ 166 w 1055"/>
                  <a:gd name="T63" fmla="*/ 180 h 984"/>
                  <a:gd name="T64" fmla="*/ 167 w 1055"/>
                  <a:gd name="T65" fmla="*/ 180 h 984"/>
                  <a:gd name="T66" fmla="*/ 169 w 1055"/>
                  <a:gd name="T67" fmla="*/ 181 h 984"/>
                  <a:gd name="T68" fmla="*/ 171 w 1055"/>
                  <a:gd name="T69" fmla="*/ 183 h 984"/>
                  <a:gd name="T70" fmla="*/ 174 w 1055"/>
                  <a:gd name="T71" fmla="*/ 184 h 984"/>
                  <a:gd name="T72" fmla="*/ 177 w 1055"/>
                  <a:gd name="T73" fmla="*/ 185 h 984"/>
                  <a:gd name="T74" fmla="*/ 181 w 1055"/>
                  <a:gd name="T75" fmla="*/ 186 h 984"/>
                  <a:gd name="T76" fmla="*/ 186 w 1055"/>
                  <a:gd name="T77" fmla="*/ 186 h 984"/>
                  <a:gd name="T78" fmla="*/ 191 w 1055"/>
                  <a:gd name="T79" fmla="*/ 186 h 984"/>
                  <a:gd name="T80" fmla="*/ 198 w 1055"/>
                  <a:gd name="T81" fmla="*/ 185 h 984"/>
                  <a:gd name="T82" fmla="*/ 204 w 1055"/>
                  <a:gd name="T83" fmla="*/ 181 h 984"/>
                  <a:gd name="T84" fmla="*/ 208 w 1055"/>
                  <a:gd name="T85" fmla="*/ 174 h 984"/>
                  <a:gd name="T86" fmla="*/ 210 w 1055"/>
                  <a:gd name="T87" fmla="*/ 164 h 984"/>
                  <a:gd name="T88" fmla="*/ 211 w 1055"/>
                  <a:gd name="T89" fmla="*/ 152 h 984"/>
                  <a:gd name="T90" fmla="*/ 211 w 1055"/>
                  <a:gd name="T91" fmla="*/ 138 h 984"/>
                  <a:gd name="T92" fmla="*/ 209 w 1055"/>
                  <a:gd name="T93" fmla="*/ 123 h 984"/>
                  <a:gd name="T94" fmla="*/ 206 w 1055"/>
                  <a:gd name="T95" fmla="*/ 108 h 984"/>
                  <a:gd name="T96" fmla="*/ 201 w 1055"/>
                  <a:gd name="T97" fmla="*/ 93 h 984"/>
                  <a:gd name="T98" fmla="*/ 196 w 1055"/>
                  <a:gd name="T99" fmla="*/ 79 h 984"/>
                  <a:gd name="T100" fmla="*/ 189 w 1055"/>
                  <a:gd name="T101" fmla="*/ 67 h 984"/>
                  <a:gd name="T102" fmla="*/ 180 w 1055"/>
                  <a:gd name="T103" fmla="*/ 53 h 984"/>
                  <a:gd name="T104" fmla="*/ 171 w 1055"/>
                  <a:gd name="T105" fmla="*/ 42 h 984"/>
                  <a:gd name="T106" fmla="*/ 161 w 1055"/>
                  <a:gd name="T107" fmla="*/ 32 h 984"/>
                  <a:gd name="T108" fmla="*/ 152 w 1055"/>
                  <a:gd name="T109" fmla="*/ 22 h 984"/>
                  <a:gd name="T110" fmla="*/ 144 w 1055"/>
                  <a:gd name="T111" fmla="*/ 16 h 984"/>
                  <a:gd name="T112" fmla="*/ 136 w 1055"/>
                  <a:gd name="T113" fmla="*/ 10 h 984"/>
                  <a:gd name="T114" fmla="*/ 130 w 1055"/>
                  <a:gd name="T115" fmla="*/ 5 h 984"/>
                  <a:gd name="T116" fmla="*/ 125 w 1055"/>
                  <a:gd name="T117" fmla="*/ 2 h 984"/>
                  <a:gd name="T118" fmla="*/ 121 w 1055"/>
                  <a:gd name="T119" fmla="*/ 0 h 984"/>
                  <a:gd name="T120" fmla="*/ 120 w 1055"/>
                  <a:gd name="T121" fmla="*/ 0 h 98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055"/>
                  <a:gd name="T184" fmla="*/ 0 h 984"/>
                  <a:gd name="T185" fmla="*/ 1055 w 1055"/>
                  <a:gd name="T186" fmla="*/ 984 h 984"/>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055" h="984">
                    <a:moveTo>
                      <a:pt x="0" y="0"/>
                    </a:moveTo>
                    <a:lnTo>
                      <a:pt x="9" y="0"/>
                    </a:lnTo>
                    <a:lnTo>
                      <a:pt x="38" y="0"/>
                    </a:lnTo>
                    <a:lnTo>
                      <a:pt x="83" y="5"/>
                    </a:lnTo>
                    <a:lnTo>
                      <a:pt x="137" y="13"/>
                    </a:lnTo>
                    <a:lnTo>
                      <a:pt x="204" y="29"/>
                    </a:lnTo>
                    <a:lnTo>
                      <a:pt x="266" y="54"/>
                    </a:lnTo>
                    <a:lnTo>
                      <a:pt x="332" y="92"/>
                    </a:lnTo>
                    <a:lnTo>
                      <a:pt x="391" y="146"/>
                    </a:lnTo>
                    <a:lnTo>
                      <a:pt x="445" y="216"/>
                    </a:lnTo>
                    <a:lnTo>
                      <a:pt x="481" y="303"/>
                    </a:lnTo>
                    <a:lnTo>
                      <a:pt x="503" y="382"/>
                    </a:lnTo>
                    <a:lnTo>
                      <a:pt x="511" y="470"/>
                    </a:lnTo>
                    <a:lnTo>
                      <a:pt x="515" y="557"/>
                    </a:lnTo>
                    <a:lnTo>
                      <a:pt x="519" y="648"/>
                    </a:lnTo>
                    <a:lnTo>
                      <a:pt x="524" y="731"/>
                    </a:lnTo>
                    <a:lnTo>
                      <a:pt x="528" y="806"/>
                    </a:lnTo>
                    <a:lnTo>
                      <a:pt x="540" y="872"/>
                    </a:lnTo>
                    <a:lnTo>
                      <a:pt x="557" y="926"/>
                    </a:lnTo>
                    <a:lnTo>
                      <a:pt x="589" y="964"/>
                    </a:lnTo>
                    <a:lnTo>
                      <a:pt x="636" y="980"/>
                    </a:lnTo>
                    <a:lnTo>
                      <a:pt x="677" y="984"/>
                    </a:lnTo>
                    <a:lnTo>
                      <a:pt x="715" y="980"/>
                    </a:lnTo>
                    <a:lnTo>
                      <a:pt x="748" y="971"/>
                    </a:lnTo>
                    <a:lnTo>
                      <a:pt x="773" y="959"/>
                    </a:lnTo>
                    <a:lnTo>
                      <a:pt x="789" y="946"/>
                    </a:lnTo>
                    <a:lnTo>
                      <a:pt x="805" y="930"/>
                    </a:lnTo>
                    <a:lnTo>
                      <a:pt x="818" y="917"/>
                    </a:lnTo>
                    <a:lnTo>
                      <a:pt x="823" y="905"/>
                    </a:lnTo>
                    <a:lnTo>
                      <a:pt x="827" y="897"/>
                    </a:lnTo>
                    <a:lnTo>
                      <a:pt x="827" y="893"/>
                    </a:lnTo>
                    <a:lnTo>
                      <a:pt x="830" y="897"/>
                    </a:lnTo>
                    <a:lnTo>
                      <a:pt x="834" y="901"/>
                    </a:lnTo>
                    <a:lnTo>
                      <a:pt x="843" y="905"/>
                    </a:lnTo>
                    <a:lnTo>
                      <a:pt x="856" y="914"/>
                    </a:lnTo>
                    <a:lnTo>
                      <a:pt x="868" y="917"/>
                    </a:lnTo>
                    <a:lnTo>
                      <a:pt x="884" y="926"/>
                    </a:lnTo>
                    <a:lnTo>
                      <a:pt x="906" y="930"/>
                    </a:lnTo>
                    <a:lnTo>
                      <a:pt x="930" y="930"/>
                    </a:lnTo>
                    <a:lnTo>
                      <a:pt x="955" y="930"/>
                    </a:lnTo>
                    <a:lnTo>
                      <a:pt x="989" y="926"/>
                    </a:lnTo>
                    <a:lnTo>
                      <a:pt x="1018" y="905"/>
                    </a:lnTo>
                    <a:lnTo>
                      <a:pt x="1038" y="868"/>
                    </a:lnTo>
                    <a:lnTo>
                      <a:pt x="1050" y="818"/>
                    </a:lnTo>
                    <a:lnTo>
                      <a:pt x="1055" y="760"/>
                    </a:lnTo>
                    <a:lnTo>
                      <a:pt x="1055" y="690"/>
                    </a:lnTo>
                    <a:lnTo>
                      <a:pt x="1043" y="615"/>
                    </a:lnTo>
                    <a:lnTo>
                      <a:pt x="1030" y="540"/>
                    </a:lnTo>
                    <a:lnTo>
                      <a:pt x="1005" y="465"/>
                    </a:lnTo>
                    <a:lnTo>
                      <a:pt x="980" y="395"/>
                    </a:lnTo>
                    <a:lnTo>
                      <a:pt x="947" y="333"/>
                    </a:lnTo>
                    <a:lnTo>
                      <a:pt x="901" y="267"/>
                    </a:lnTo>
                    <a:lnTo>
                      <a:pt x="856" y="208"/>
                    </a:lnTo>
                    <a:lnTo>
                      <a:pt x="805" y="159"/>
                    </a:lnTo>
                    <a:lnTo>
                      <a:pt x="760" y="112"/>
                    </a:lnTo>
                    <a:lnTo>
                      <a:pt x="719" y="80"/>
                    </a:lnTo>
                    <a:lnTo>
                      <a:pt x="681" y="51"/>
                    </a:lnTo>
                    <a:lnTo>
                      <a:pt x="648" y="26"/>
                    </a:lnTo>
                    <a:lnTo>
                      <a:pt x="623" y="9"/>
                    </a:lnTo>
                    <a:lnTo>
                      <a:pt x="607" y="0"/>
                    </a:lnTo>
                    <a:lnTo>
                      <a:pt x="598" y="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490" name="Freeform 394">
                <a:extLst>
                  <a:ext uri="{FF2B5EF4-FFF2-40B4-BE49-F238E27FC236}">
                    <a16:creationId xmlns:a16="http://schemas.microsoft.com/office/drawing/2014/main" id="{8B3BDAB0-A99B-4AF3-8667-D1BF3176FE5C}"/>
                  </a:ext>
                </a:extLst>
              </p:cNvPr>
              <p:cNvSpPr>
                <a:spLocks/>
              </p:cNvSpPr>
              <p:nvPr/>
            </p:nvSpPr>
            <p:spPr bwMode="auto">
              <a:xfrm>
                <a:off x="3265" y="1628"/>
                <a:ext cx="119" cy="194"/>
              </a:xfrm>
              <a:custGeom>
                <a:avLst/>
                <a:gdLst>
                  <a:gd name="T0" fmla="*/ 105 w 598"/>
                  <a:gd name="T1" fmla="*/ 192 h 971"/>
                  <a:gd name="T2" fmla="*/ 100 w 598"/>
                  <a:gd name="T3" fmla="*/ 193 h 971"/>
                  <a:gd name="T4" fmla="*/ 95 w 598"/>
                  <a:gd name="T5" fmla="*/ 194 h 971"/>
                  <a:gd name="T6" fmla="*/ 91 w 598"/>
                  <a:gd name="T7" fmla="*/ 194 h 971"/>
                  <a:gd name="T8" fmla="*/ 87 w 598"/>
                  <a:gd name="T9" fmla="*/ 193 h 971"/>
                  <a:gd name="T10" fmla="*/ 84 w 598"/>
                  <a:gd name="T11" fmla="*/ 192 h 971"/>
                  <a:gd name="T12" fmla="*/ 81 w 598"/>
                  <a:gd name="T13" fmla="*/ 191 h 971"/>
                  <a:gd name="T14" fmla="*/ 78 w 598"/>
                  <a:gd name="T15" fmla="*/ 190 h 971"/>
                  <a:gd name="T16" fmla="*/ 77 w 598"/>
                  <a:gd name="T17" fmla="*/ 189 h 971"/>
                  <a:gd name="T18" fmla="*/ 75 w 598"/>
                  <a:gd name="T19" fmla="*/ 187 h 971"/>
                  <a:gd name="T20" fmla="*/ 74 w 598"/>
                  <a:gd name="T21" fmla="*/ 186 h 971"/>
                  <a:gd name="T22" fmla="*/ 75 w 598"/>
                  <a:gd name="T23" fmla="*/ 182 h 971"/>
                  <a:gd name="T24" fmla="*/ 76 w 598"/>
                  <a:gd name="T25" fmla="*/ 177 h 971"/>
                  <a:gd name="T26" fmla="*/ 77 w 598"/>
                  <a:gd name="T27" fmla="*/ 172 h 971"/>
                  <a:gd name="T28" fmla="*/ 78 w 598"/>
                  <a:gd name="T29" fmla="*/ 167 h 971"/>
                  <a:gd name="T30" fmla="*/ 78 w 598"/>
                  <a:gd name="T31" fmla="*/ 162 h 971"/>
                  <a:gd name="T32" fmla="*/ 79 w 598"/>
                  <a:gd name="T33" fmla="*/ 157 h 971"/>
                  <a:gd name="T34" fmla="*/ 79 w 598"/>
                  <a:gd name="T35" fmla="*/ 152 h 971"/>
                  <a:gd name="T36" fmla="*/ 79 w 598"/>
                  <a:gd name="T37" fmla="*/ 146 h 971"/>
                  <a:gd name="T38" fmla="*/ 79 w 598"/>
                  <a:gd name="T39" fmla="*/ 141 h 971"/>
                  <a:gd name="T40" fmla="*/ 78 w 598"/>
                  <a:gd name="T41" fmla="*/ 136 h 971"/>
                  <a:gd name="T42" fmla="*/ 77 w 598"/>
                  <a:gd name="T43" fmla="*/ 127 h 971"/>
                  <a:gd name="T44" fmla="*/ 74 w 598"/>
                  <a:gd name="T45" fmla="*/ 116 h 971"/>
                  <a:gd name="T46" fmla="*/ 71 w 598"/>
                  <a:gd name="T47" fmla="*/ 103 h 971"/>
                  <a:gd name="T48" fmla="*/ 66 w 598"/>
                  <a:gd name="T49" fmla="*/ 90 h 971"/>
                  <a:gd name="T50" fmla="*/ 60 w 598"/>
                  <a:gd name="T51" fmla="*/ 76 h 971"/>
                  <a:gd name="T52" fmla="*/ 54 w 598"/>
                  <a:gd name="T53" fmla="*/ 61 h 971"/>
                  <a:gd name="T54" fmla="*/ 45 w 598"/>
                  <a:gd name="T55" fmla="*/ 46 h 971"/>
                  <a:gd name="T56" fmla="*/ 35 w 598"/>
                  <a:gd name="T57" fmla="*/ 32 h 971"/>
                  <a:gd name="T58" fmla="*/ 22 w 598"/>
                  <a:gd name="T59" fmla="*/ 19 h 971"/>
                  <a:gd name="T60" fmla="*/ 8 w 598"/>
                  <a:gd name="T61" fmla="*/ 7 h 971"/>
                  <a:gd name="T62" fmla="*/ 0 w 598"/>
                  <a:gd name="T63" fmla="*/ 0 h 971"/>
                  <a:gd name="T64" fmla="*/ 28 w 598"/>
                  <a:gd name="T65" fmla="*/ 7 h 971"/>
                  <a:gd name="T66" fmla="*/ 29 w 598"/>
                  <a:gd name="T67" fmla="*/ 8 h 971"/>
                  <a:gd name="T68" fmla="*/ 32 w 598"/>
                  <a:gd name="T69" fmla="*/ 10 h 971"/>
                  <a:gd name="T70" fmla="*/ 37 w 598"/>
                  <a:gd name="T71" fmla="*/ 12 h 971"/>
                  <a:gd name="T72" fmla="*/ 44 w 598"/>
                  <a:gd name="T73" fmla="*/ 17 h 971"/>
                  <a:gd name="T74" fmla="*/ 52 w 598"/>
                  <a:gd name="T75" fmla="*/ 23 h 971"/>
                  <a:gd name="T76" fmla="*/ 60 w 598"/>
                  <a:gd name="T77" fmla="*/ 31 h 971"/>
                  <a:gd name="T78" fmla="*/ 69 w 598"/>
                  <a:gd name="T79" fmla="*/ 39 h 971"/>
                  <a:gd name="T80" fmla="*/ 78 w 598"/>
                  <a:gd name="T81" fmla="*/ 49 h 971"/>
                  <a:gd name="T82" fmla="*/ 88 w 598"/>
                  <a:gd name="T83" fmla="*/ 60 h 971"/>
                  <a:gd name="T84" fmla="*/ 97 w 598"/>
                  <a:gd name="T85" fmla="*/ 74 h 971"/>
                  <a:gd name="T86" fmla="*/ 103 w 598"/>
                  <a:gd name="T87" fmla="*/ 87 h 971"/>
                  <a:gd name="T88" fmla="*/ 109 w 598"/>
                  <a:gd name="T89" fmla="*/ 101 h 971"/>
                  <a:gd name="T90" fmla="*/ 113 w 598"/>
                  <a:gd name="T91" fmla="*/ 115 h 971"/>
                  <a:gd name="T92" fmla="*/ 116 w 598"/>
                  <a:gd name="T93" fmla="*/ 131 h 971"/>
                  <a:gd name="T94" fmla="*/ 118 w 598"/>
                  <a:gd name="T95" fmla="*/ 145 h 971"/>
                  <a:gd name="T96" fmla="*/ 119 w 598"/>
                  <a:gd name="T97" fmla="*/ 159 h 971"/>
                  <a:gd name="T98" fmla="*/ 117 w 598"/>
                  <a:gd name="T99" fmla="*/ 171 h 971"/>
                  <a:gd name="T100" fmla="*/ 115 w 598"/>
                  <a:gd name="T101" fmla="*/ 181 h 971"/>
                  <a:gd name="T102" fmla="*/ 111 w 598"/>
                  <a:gd name="T103" fmla="*/ 188 h 971"/>
                  <a:gd name="T104" fmla="*/ 105 w 598"/>
                  <a:gd name="T105" fmla="*/ 192 h 97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98"/>
                  <a:gd name="T160" fmla="*/ 0 h 971"/>
                  <a:gd name="T161" fmla="*/ 598 w 598"/>
                  <a:gd name="T162" fmla="*/ 971 h 971"/>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98" h="971">
                    <a:moveTo>
                      <a:pt x="527" y="962"/>
                    </a:moveTo>
                    <a:lnTo>
                      <a:pt x="502" y="966"/>
                    </a:lnTo>
                    <a:lnTo>
                      <a:pt x="477" y="971"/>
                    </a:lnTo>
                    <a:lnTo>
                      <a:pt x="456" y="971"/>
                    </a:lnTo>
                    <a:lnTo>
                      <a:pt x="439" y="966"/>
                    </a:lnTo>
                    <a:lnTo>
                      <a:pt x="423" y="962"/>
                    </a:lnTo>
                    <a:lnTo>
                      <a:pt x="407" y="958"/>
                    </a:lnTo>
                    <a:lnTo>
                      <a:pt x="394" y="949"/>
                    </a:lnTo>
                    <a:lnTo>
                      <a:pt x="385" y="946"/>
                    </a:lnTo>
                    <a:lnTo>
                      <a:pt x="378" y="937"/>
                    </a:lnTo>
                    <a:lnTo>
                      <a:pt x="373" y="933"/>
                    </a:lnTo>
                    <a:lnTo>
                      <a:pt x="378" y="912"/>
                    </a:lnTo>
                    <a:lnTo>
                      <a:pt x="382" y="888"/>
                    </a:lnTo>
                    <a:lnTo>
                      <a:pt x="385" y="863"/>
                    </a:lnTo>
                    <a:lnTo>
                      <a:pt x="394" y="838"/>
                    </a:lnTo>
                    <a:lnTo>
                      <a:pt x="394" y="813"/>
                    </a:lnTo>
                    <a:lnTo>
                      <a:pt x="398" y="784"/>
                    </a:lnTo>
                    <a:lnTo>
                      <a:pt x="398" y="759"/>
                    </a:lnTo>
                    <a:lnTo>
                      <a:pt x="398" y="730"/>
                    </a:lnTo>
                    <a:lnTo>
                      <a:pt x="398" y="705"/>
                    </a:lnTo>
                    <a:lnTo>
                      <a:pt x="394" y="679"/>
                    </a:lnTo>
                    <a:lnTo>
                      <a:pt x="385" y="634"/>
                    </a:lnTo>
                    <a:lnTo>
                      <a:pt x="373" y="580"/>
                    </a:lnTo>
                    <a:lnTo>
                      <a:pt x="356" y="517"/>
                    </a:lnTo>
                    <a:lnTo>
                      <a:pt x="331" y="452"/>
                    </a:lnTo>
                    <a:lnTo>
                      <a:pt x="302" y="382"/>
                    </a:lnTo>
                    <a:lnTo>
                      <a:pt x="270" y="306"/>
                    </a:lnTo>
                    <a:lnTo>
                      <a:pt x="228" y="232"/>
                    </a:lnTo>
                    <a:lnTo>
                      <a:pt x="174" y="161"/>
                    </a:lnTo>
                    <a:lnTo>
                      <a:pt x="112" y="94"/>
                    </a:lnTo>
                    <a:lnTo>
                      <a:pt x="41" y="36"/>
                    </a:lnTo>
                    <a:lnTo>
                      <a:pt x="0" y="0"/>
                    </a:lnTo>
                    <a:lnTo>
                      <a:pt x="140" y="36"/>
                    </a:lnTo>
                    <a:lnTo>
                      <a:pt x="144" y="41"/>
                    </a:lnTo>
                    <a:lnTo>
                      <a:pt x="162" y="49"/>
                    </a:lnTo>
                    <a:lnTo>
                      <a:pt x="187" y="61"/>
                    </a:lnTo>
                    <a:lnTo>
                      <a:pt x="220" y="87"/>
                    </a:lnTo>
                    <a:lnTo>
                      <a:pt x="261" y="115"/>
                    </a:lnTo>
                    <a:lnTo>
                      <a:pt x="302" y="153"/>
                    </a:lnTo>
                    <a:lnTo>
                      <a:pt x="348" y="195"/>
                    </a:lnTo>
                    <a:lnTo>
                      <a:pt x="394" y="244"/>
                    </a:lnTo>
                    <a:lnTo>
                      <a:pt x="443" y="302"/>
                    </a:lnTo>
                    <a:lnTo>
                      <a:pt x="485" y="369"/>
                    </a:lnTo>
                    <a:lnTo>
                      <a:pt x="518" y="435"/>
                    </a:lnTo>
                    <a:lnTo>
                      <a:pt x="547" y="506"/>
                    </a:lnTo>
                    <a:lnTo>
                      <a:pt x="569" y="576"/>
                    </a:lnTo>
                    <a:lnTo>
                      <a:pt x="585" y="654"/>
                    </a:lnTo>
                    <a:lnTo>
                      <a:pt x="593" y="726"/>
                    </a:lnTo>
                    <a:lnTo>
                      <a:pt x="598" y="796"/>
                    </a:lnTo>
                    <a:lnTo>
                      <a:pt x="589" y="858"/>
                    </a:lnTo>
                    <a:lnTo>
                      <a:pt x="576" y="908"/>
                    </a:lnTo>
                    <a:lnTo>
                      <a:pt x="556" y="942"/>
                    </a:lnTo>
                    <a:lnTo>
                      <a:pt x="527" y="962"/>
                    </a:lnTo>
                    <a:close/>
                  </a:path>
                </a:pathLst>
              </a:custGeom>
              <a:solidFill>
                <a:srgbClr val="D2458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491" name="Freeform 395">
                <a:extLst>
                  <a:ext uri="{FF2B5EF4-FFF2-40B4-BE49-F238E27FC236}">
                    <a16:creationId xmlns:a16="http://schemas.microsoft.com/office/drawing/2014/main" id="{B97DBE56-95C7-4DFA-B56B-59756AED30BD}"/>
                  </a:ext>
                </a:extLst>
              </p:cNvPr>
              <p:cNvSpPr>
                <a:spLocks/>
              </p:cNvSpPr>
              <p:nvPr/>
            </p:nvSpPr>
            <p:spPr bwMode="auto">
              <a:xfrm>
                <a:off x="3122" y="1628"/>
                <a:ext cx="222" cy="204"/>
              </a:xfrm>
              <a:custGeom>
                <a:avLst/>
                <a:gdLst>
                  <a:gd name="T0" fmla="*/ 221 w 1113"/>
                  <a:gd name="T1" fmla="*/ 136 h 1020"/>
                  <a:gd name="T2" fmla="*/ 222 w 1113"/>
                  <a:gd name="T3" fmla="*/ 141 h 1020"/>
                  <a:gd name="T4" fmla="*/ 222 w 1113"/>
                  <a:gd name="T5" fmla="*/ 146 h 1020"/>
                  <a:gd name="T6" fmla="*/ 222 w 1113"/>
                  <a:gd name="T7" fmla="*/ 152 h 1020"/>
                  <a:gd name="T8" fmla="*/ 222 w 1113"/>
                  <a:gd name="T9" fmla="*/ 157 h 1020"/>
                  <a:gd name="T10" fmla="*/ 221 w 1113"/>
                  <a:gd name="T11" fmla="*/ 163 h 1020"/>
                  <a:gd name="T12" fmla="*/ 221 w 1113"/>
                  <a:gd name="T13" fmla="*/ 168 h 1020"/>
                  <a:gd name="T14" fmla="*/ 219 w 1113"/>
                  <a:gd name="T15" fmla="*/ 173 h 1020"/>
                  <a:gd name="T16" fmla="*/ 219 w 1113"/>
                  <a:gd name="T17" fmla="*/ 178 h 1020"/>
                  <a:gd name="T18" fmla="*/ 218 w 1113"/>
                  <a:gd name="T19" fmla="*/ 182 h 1020"/>
                  <a:gd name="T20" fmla="*/ 217 w 1113"/>
                  <a:gd name="T21" fmla="*/ 187 h 1020"/>
                  <a:gd name="T22" fmla="*/ 216 w 1113"/>
                  <a:gd name="T23" fmla="*/ 187 h 1020"/>
                  <a:gd name="T24" fmla="*/ 216 w 1113"/>
                  <a:gd name="T25" fmla="*/ 186 h 1020"/>
                  <a:gd name="T26" fmla="*/ 216 w 1113"/>
                  <a:gd name="T27" fmla="*/ 187 h 1020"/>
                  <a:gd name="T28" fmla="*/ 215 w 1113"/>
                  <a:gd name="T29" fmla="*/ 188 h 1020"/>
                  <a:gd name="T30" fmla="*/ 214 w 1113"/>
                  <a:gd name="T31" fmla="*/ 191 h 1020"/>
                  <a:gd name="T32" fmla="*/ 212 w 1113"/>
                  <a:gd name="T33" fmla="*/ 193 h 1020"/>
                  <a:gd name="T34" fmla="*/ 209 w 1113"/>
                  <a:gd name="T35" fmla="*/ 197 h 1020"/>
                  <a:gd name="T36" fmla="*/ 205 w 1113"/>
                  <a:gd name="T37" fmla="*/ 199 h 1020"/>
                  <a:gd name="T38" fmla="*/ 200 w 1113"/>
                  <a:gd name="T39" fmla="*/ 201 h 1020"/>
                  <a:gd name="T40" fmla="*/ 194 w 1113"/>
                  <a:gd name="T41" fmla="*/ 203 h 1020"/>
                  <a:gd name="T42" fmla="*/ 186 w 1113"/>
                  <a:gd name="T43" fmla="*/ 204 h 1020"/>
                  <a:gd name="T44" fmla="*/ 177 w 1113"/>
                  <a:gd name="T45" fmla="*/ 203 h 1020"/>
                  <a:gd name="T46" fmla="*/ 168 w 1113"/>
                  <a:gd name="T47" fmla="*/ 200 h 1020"/>
                  <a:gd name="T48" fmla="*/ 162 w 1113"/>
                  <a:gd name="T49" fmla="*/ 192 h 1020"/>
                  <a:gd name="T50" fmla="*/ 158 w 1113"/>
                  <a:gd name="T51" fmla="*/ 182 h 1020"/>
                  <a:gd name="T52" fmla="*/ 156 w 1113"/>
                  <a:gd name="T53" fmla="*/ 168 h 1020"/>
                  <a:gd name="T54" fmla="*/ 155 w 1113"/>
                  <a:gd name="T55" fmla="*/ 153 h 1020"/>
                  <a:gd name="T56" fmla="*/ 154 w 1113"/>
                  <a:gd name="T57" fmla="*/ 137 h 1020"/>
                  <a:gd name="T58" fmla="*/ 154 w 1113"/>
                  <a:gd name="T59" fmla="*/ 119 h 1020"/>
                  <a:gd name="T60" fmla="*/ 153 w 1113"/>
                  <a:gd name="T61" fmla="*/ 101 h 1020"/>
                  <a:gd name="T62" fmla="*/ 151 w 1113"/>
                  <a:gd name="T63" fmla="*/ 85 h 1020"/>
                  <a:gd name="T64" fmla="*/ 147 w 1113"/>
                  <a:gd name="T65" fmla="*/ 68 h 1020"/>
                  <a:gd name="T66" fmla="*/ 141 w 1113"/>
                  <a:gd name="T67" fmla="*/ 53 h 1020"/>
                  <a:gd name="T68" fmla="*/ 133 w 1113"/>
                  <a:gd name="T69" fmla="*/ 40 h 1020"/>
                  <a:gd name="T70" fmla="*/ 124 w 1113"/>
                  <a:gd name="T71" fmla="*/ 31 h 1020"/>
                  <a:gd name="T72" fmla="*/ 114 w 1113"/>
                  <a:gd name="T73" fmla="*/ 23 h 1020"/>
                  <a:gd name="T74" fmla="*/ 105 w 1113"/>
                  <a:gd name="T75" fmla="*/ 17 h 1020"/>
                  <a:gd name="T76" fmla="*/ 94 w 1113"/>
                  <a:gd name="T77" fmla="*/ 12 h 1020"/>
                  <a:gd name="T78" fmla="*/ 84 w 1113"/>
                  <a:gd name="T79" fmla="*/ 9 h 1020"/>
                  <a:gd name="T80" fmla="*/ 75 w 1113"/>
                  <a:gd name="T81" fmla="*/ 7 h 1020"/>
                  <a:gd name="T82" fmla="*/ 66 w 1113"/>
                  <a:gd name="T83" fmla="*/ 6 h 1020"/>
                  <a:gd name="T84" fmla="*/ 60 w 1113"/>
                  <a:gd name="T85" fmla="*/ 6 h 1020"/>
                  <a:gd name="T86" fmla="*/ 0 w 1113"/>
                  <a:gd name="T87" fmla="*/ 0 h 1020"/>
                  <a:gd name="T88" fmla="*/ 136 w 1113"/>
                  <a:gd name="T89" fmla="*/ 0 h 1020"/>
                  <a:gd name="T90" fmla="*/ 151 w 1113"/>
                  <a:gd name="T91" fmla="*/ 7 h 1020"/>
                  <a:gd name="T92" fmla="*/ 165 w 1113"/>
                  <a:gd name="T93" fmla="*/ 19 h 1020"/>
                  <a:gd name="T94" fmla="*/ 177 w 1113"/>
                  <a:gd name="T95" fmla="*/ 32 h 1020"/>
                  <a:gd name="T96" fmla="*/ 188 w 1113"/>
                  <a:gd name="T97" fmla="*/ 46 h 1020"/>
                  <a:gd name="T98" fmla="*/ 196 w 1113"/>
                  <a:gd name="T99" fmla="*/ 61 h 1020"/>
                  <a:gd name="T100" fmla="*/ 203 w 1113"/>
                  <a:gd name="T101" fmla="*/ 76 h 1020"/>
                  <a:gd name="T102" fmla="*/ 209 w 1113"/>
                  <a:gd name="T103" fmla="*/ 90 h 1020"/>
                  <a:gd name="T104" fmla="*/ 214 w 1113"/>
                  <a:gd name="T105" fmla="*/ 103 h 1020"/>
                  <a:gd name="T106" fmla="*/ 217 w 1113"/>
                  <a:gd name="T107" fmla="*/ 116 h 1020"/>
                  <a:gd name="T108" fmla="*/ 219 w 1113"/>
                  <a:gd name="T109" fmla="*/ 127 h 1020"/>
                  <a:gd name="T110" fmla="*/ 221 w 1113"/>
                  <a:gd name="T111" fmla="*/ 136 h 10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113"/>
                  <a:gd name="T169" fmla="*/ 0 h 1020"/>
                  <a:gd name="T170" fmla="*/ 1113 w 1113"/>
                  <a:gd name="T171" fmla="*/ 1020 h 10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113" h="1020">
                    <a:moveTo>
                      <a:pt x="1109" y="679"/>
                    </a:moveTo>
                    <a:lnTo>
                      <a:pt x="1113" y="705"/>
                    </a:lnTo>
                    <a:lnTo>
                      <a:pt x="1113" y="730"/>
                    </a:lnTo>
                    <a:lnTo>
                      <a:pt x="1113" y="759"/>
                    </a:lnTo>
                    <a:lnTo>
                      <a:pt x="1113" y="784"/>
                    </a:lnTo>
                    <a:lnTo>
                      <a:pt x="1109" y="813"/>
                    </a:lnTo>
                    <a:lnTo>
                      <a:pt x="1109" y="838"/>
                    </a:lnTo>
                    <a:lnTo>
                      <a:pt x="1100" y="863"/>
                    </a:lnTo>
                    <a:lnTo>
                      <a:pt x="1097" y="888"/>
                    </a:lnTo>
                    <a:lnTo>
                      <a:pt x="1093" y="912"/>
                    </a:lnTo>
                    <a:lnTo>
                      <a:pt x="1088" y="933"/>
                    </a:lnTo>
                    <a:lnTo>
                      <a:pt x="1084" y="933"/>
                    </a:lnTo>
                    <a:lnTo>
                      <a:pt x="1084" y="929"/>
                    </a:lnTo>
                    <a:lnTo>
                      <a:pt x="1084" y="933"/>
                    </a:lnTo>
                    <a:lnTo>
                      <a:pt x="1080" y="942"/>
                    </a:lnTo>
                    <a:lnTo>
                      <a:pt x="1071" y="953"/>
                    </a:lnTo>
                    <a:lnTo>
                      <a:pt x="1063" y="966"/>
                    </a:lnTo>
                    <a:lnTo>
                      <a:pt x="1046" y="983"/>
                    </a:lnTo>
                    <a:lnTo>
                      <a:pt x="1026" y="995"/>
                    </a:lnTo>
                    <a:lnTo>
                      <a:pt x="1001" y="1007"/>
                    </a:lnTo>
                    <a:lnTo>
                      <a:pt x="972" y="1016"/>
                    </a:lnTo>
                    <a:lnTo>
                      <a:pt x="935" y="1020"/>
                    </a:lnTo>
                    <a:lnTo>
                      <a:pt x="889" y="1016"/>
                    </a:lnTo>
                    <a:lnTo>
                      <a:pt x="843" y="1000"/>
                    </a:lnTo>
                    <a:lnTo>
                      <a:pt x="814" y="962"/>
                    </a:lnTo>
                    <a:lnTo>
                      <a:pt x="794" y="908"/>
                    </a:lnTo>
                    <a:lnTo>
                      <a:pt x="781" y="841"/>
                    </a:lnTo>
                    <a:lnTo>
                      <a:pt x="776" y="767"/>
                    </a:lnTo>
                    <a:lnTo>
                      <a:pt x="773" y="684"/>
                    </a:lnTo>
                    <a:lnTo>
                      <a:pt x="773" y="597"/>
                    </a:lnTo>
                    <a:lnTo>
                      <a:pt x="769" y="506"/>
                    </a:lnTo>
                    <a:lnTo>
                      <a:pt x="756" y="423"/>
                    </a:lnTo>
                    <a:lnTo>
                      <a:pt x="735" y="339"/>
                    </a:lnTo>
                    <a:lnTo>
                      <a:pt x="706" y="265"/>
                    </a:lnTo>
                    <a:lnTo>
                      <a:pt x="668" y="202"/>
                    </a:lnTo>
                    <a:lnTo>
                      <a:pt x="623" y="153"/>
                    </a:lnTo>
                    <a:lnTo>
                      <a:pt x="573" y="115"/>
                    </a:lnTo>
                    <a:lnTo>
                      <a:pt x="524" y="83"/>
                    </a:lnTo>
                    <a:lnTo>
                      <a:pt x="470" y="61"/>
                    </a:lnTo>
                    <a:lnTo>
                      <a:pt x="420" y="45"/>
                    </a:lnTo>
                    <a:lnTo>
                      <a:pt x="374" y="36"/>
                    </a:lnTo>
                    <a:lnTo>
                      <a:pt x="333" y="29"/>
                    </a:lnTo>
                    <a:lnTo>
                      <a:pt x="299" y="29"/>
                    </a:lnTo>
                    <a:lnTo>
                      <a:pt x="0" y="0"/>
                    </a:lnTo>
                    <a:lnTo>
                      <a:pt x="681" y="0"/>
                    </a:lnTo>
                    <a:lnTo>
                      <a:pt x="756" y="36"/>
                    </a:lnTo>
                    <a:lnTo>
                      <a:pt x="827" y="94"/>
                    </a:lnTo>
                    <a:lnTo>
                      <a:pt x="889" y="161"/>
                    </a:lnTo>
                    <a:lnTo>
                      <a:pt x="943" y="232"/>
                    </a:lnTo>
                    <a:lnTo>
                      <a:pt x="985" y="306"/>
                    </a:lnTo>
                    <a:lnTo>
                      <a:pt x="1017" y="382"/>
                    </a:lnTo>
                    <a:lnTo>
                      <a:pt x="1046" y="452"/>
                    </a:lnTo>
                    <a:lnTo>
                      <a:pt x="1071" y="517"/>
                    </a:lnTo>
                    <a:lnTo>
                      <a:pt x="1088" y="580"/>
                    </a:lnTo>
                    <a:lnTo>
                      <a:pt x="1100" y="634"/>
                    </a:lnTo>
                    <a:lnTo>
                      <a:pt x="1109" y="679"/>
                    </a:lnTo>
                    <a:close/>
                  </a:path>
                </a:pathLst>
              </a:custGeom>
              <a:solidFill>
                <a:srgbClr val="E58C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492" name="Freeform 396">
                <a:extLst>
                  <a:ext uri="{FF2B5EF4-FFF2-40B4-BE49-F238E27FC236}">
                    <a16:creationId xmlns:a16="http://schemas.microsoft.com/office/drawing/2014/main" id="{95883E63-1257-470D-A518-A60ED99D99F8}"/>
                  </a:ext>
                </a:extLst>
              </p:cNvPr>
              <p:cNvSpPr>
                <a:spLocks/>
              </p:cNvSpPr>
              <p:nvPr/>
            </p:nvSpPr>
            <p:spPr bwMode="auto">
              <a:xfrm>
                <a:off x="3339" y="1689"/>
                <a:ext cx="45" cy="132"/>
              </a:xfrm>
              <a:custGeom>
                <a:avLst/>
                <a:gdLst>
                  <a:gd name="T0" fmla="*/ 31 w 225"/>
                  <a:gd name="T1" fmla="*/ 130 h 660"/>
                  <a:gd name="T2" fmla="*/ 26 w 225"/>
                  <a:gd name="T3" fmla="*/ 131 h 660"/>
                  <a:gd name="T4" fmla="*/ 22 w 225"/>
                  <a:gd name="T5" fmla="*/ 132 h 660"/>
                  <a:gd name="T6" fmla="*/ 17 w 225"/>
                  <a:gd name="T7" fmla="*/ 132 h 660"/>
                  <a:gd name="T8" fmla="*/ 13 w 225"/>
                  <a:gd name="T9" fmla="*/ 131 h 660"/>
                  <a:gd name="T10" fmla="*/ 10 w 225"/>
                  <a:gd name="T11" fmla="*/ 130 h 660"/>
                  <a:gd name="T12" fmla="*/ 7 w 225"/>
                  <a:gd name="T13" fmla="*/ 129 h 660"/>
                  <a:gd name="T14" fmla="*/ 5 w 225"/>
                  <a:gd name="T15" fmla="*/ 128 h 660"/>
                  <a:gd name="T16" fmla="*/ 2 w 225"/>
                  <a:gd name="T17" fmla="*/ 127 h 660"/>
                  <a:gd name="T18" fmla="*/ 1 w 225"/>
                  <a:gd name="T19" fmla="*/ 126 h 660"/>
                  <a:gd name="T20" fmla="*/ 0 w 225"/>
                  <a:gd name="T21" fmla="*/ 125 h 660"/>
                  <a:gd name="T22" fmla="*/ 0 w 225"/>
                  <a:gd name="T23" fmla="*/ 125 h 660"/>
                  <a:gd name="T24" fmla="*/ 0 w 225"/>
                  <a:gd name="T25" fmla="*/ 124 h 660"/>
                  <a:gd name="T26" fmla="*/ 1 w 225"/>
                  <a:gd name="T27" fmla="*/ 123 h 660"/>
                  <a:gd name="T28" fmla="*/ 1 w 225"/>
                  <a:gd name="T29" fmla="*/ 122 h 660"/>
                  <a:gd name="T30" fmla="*/ 1 w 225"/>
                  <a:gd name="T31" fmla="*/ 121 h 660"/>
                  <a:gd name="T32" fmla="*/ 1 w 225"/>
                  <a:gd name="T33" fmla="*/ 120 h 660"/>
                  <a:gd name="T34" fmla="*/ 2 w 225"/>
                  <a:gd name="T35" fmla="*/ 120 h 660"/>
                  <a:gd name="T36" fmla="*/ 2 w 225"/>
                  <a:gd name="T37" fmla="*/ 119 h 660"/>
                  <a:gd name="T38" fmla="*/ 2 w 225"/>
                  <a:gd name="T39" fmla="*/ 118 h 660"/>
                  <a:gd name="T40" fmla="*/ 3 w 225"/>
                  <a:gd name="T41" fmla="*/ 119 h 660"/>
                  <a:gd name="T42" fmla="*/ 5 w 225"/>
                  <a:gd name="T43" fmla="*/ 119 h 660"/>
                  <a:gd name="T44" fmla="*/ 7 w 225"/>
                  <a:gd name="T45" fmla="*/ 120 h 660"/>
                  <a:gd name="T46" fmla="*/ 9 w 225"/>
                  <a:gd name="T47" fmla="*/ 120 h 660"/>
                  <a:gd name="T48" fmla="*/ 11 w 225"/>
                  <a:gd name="T49" fmla="*/ 120 h 660"/>
                  <a:gd name="T50" fmla="*/ 13 w 225"/>
                  <a:gd name="T51" fmla="*/ 120 h 660"/>
                  <a:gd name="T52" fmla="*/ 15 w 225"/>
                  <a:gd name="T53" fmla="*/ 120 h 660"/>
                  <a:gd name="T54" fmla="*/ 18 w 225"/>
                  <a:gd name="T55" fmla="*/ 120 h 660"/>
                  <a:gd name="T56" fmla="*/ 20 w 225"/>
                  <a:gd name="T57" fmla="*/ 119 h 660"/>
                  <a:gd name="T58" fmla="*/ 22 w 225"/>
                  <a:gd name="T59" fmla="*/ 118 h 660"/>
                  <a:gd name="T60" fmla="*/ 28 w 225"/>
                  <a:gd name="T61" fmla="*/ 115 h 660"/>
                  <a:gd name="T62" fmla="*/ 33 w 225"/>
                  <a:gd name="T63" fmla="*/ 107 h 660"/>
                  <a:gd name="T64" fmla="*/ 36 w 225"/>
                  <a:gd name="T65" fmla="*/ 97 h 660"/>
                  <a:gd name="T66" fmla="*/ 37 w 225"/>
                  <a:gd name="T67" fmla="*/ 85 h 660"/>
                  <a:gd name="T68" fmla="*/ 36 w 225"/>
                  <a:gd name="T69" fmla="*/ 71 h 660"/>
                  <a:gd name="T70" fmla="*/ 34 w 225"/>
                  <a:gd name="T71" fmla="*/ 57 h 660"/>
                  <a:gd name="T72" fmla="*/ 32 w 225"/>
                  <a:gd name="T73" fmla="*/ 42 h 660"/>
                  <a:gd name="T74" fmla="*/ 27 w 225"/>
                  <a:gd name="T75" fmla="*/ 27 h 660"/>
                  <a:gd name="T76" fmla="*/ 22 w 225"/>
                  <a:gd name="T77" fmla="*/ 13 h 660"/>
                  <a:gd name="T78" fmla="*/ 15 w 225"/>
                  <a:gd name="T79" fmla="*/ 0 h 660"/>
                  <a:gd name="T80" fmla="*/ 16 w 225"/>
                  <a:gd name="T81" fmla="*/ 2 h 660"/>
                  <a:gd name="T82" fmla="*/ 17 w 225"/>
                  <a:gd name="T83" fmla="*/ 3 h 660"/>
                  <a:gd name="T84" fmla="*/ 18 w 225"/>
                  <a:gd name="T85" fmla="*/ 3 h 660"/>
                  <a:gd name="T86" fmla="*/ 18 w 225"/>
                  <a:gd name="T87" fmla="*/ 5 h 660"/>
                  <a:gd name="T88" fmla="*/ 19 w 225"/>
                  <a:gd name="T89" fmla="*/ 6 h 660"/>
                  <a:gd name="T90" fmla="*/ 20 w 225"/>
                  <a:gd name="T91" fmla="*/ 8 h 660"/>
                  <a:gd name="T92" fmla="*/ 21 w 225"/>
                  <a:gd name="T93" fmla="*/ 8 h 660"/>
                  <a:gd name="T94" fmla="*/ 22 w 225"/>
                  <a:gd name="T95" fmla="*/ 10 h 660"/>
                  <a:gd name="T96" fmla="*/ 22 w 225"/>
                  <a:gd name="T97" fmla="*/ 11 h 660"/>
                  <a:gd name="T98" fmla="*/ 22 w 225"/>
                  <a:gd name="T99" fmla="*/ 13 h 660"/>
                  <a:gd name="T100" fmla="*/ 29 w 225"/>
                  <a:gd name="T101" fmla="*/ 25 h 660"/>
                  <a:gd name="T102" fmla="*/ 35 w 225"/>
                  <a:gd name="T103" fmla="*/ 39 h 660"/>
                  <a:gd name="T104" fmla="*/ 39 w 225"/>
                  <a:gd name="T105" fmla="*/ 54 h 660"/>
                  <a:gd name="T106" fmla="*/ 42 w 225"/>
                  <a:gd name="T107" fmla="*/ 69 h 660"/>
                  <a:gd name="T108" fmla="*/ 44 w 225"/>
                  <a:gd name="T109" fmla="*/ 84 h 660"/>
                  <a:gd name="T110" fmla="*/ 45 w 225"/>
                  <a:gd name="T111" fmla="*/ 97 h 660"/>
                  <a:gd name="T112" fmla="*/ 43 w 225"/>
                  <a:gd name="T113" fmla="*/ 110 h 660"/>
                  <a:gd name="T114" fmla="*/ 41 w 225"/>
                  <a:gd name="T115" fmla="*/ 120 h 660"/>
                  <a:gd name="T116" fmla="*/ 37 w 225"/>
                  <a:gd name="T117" fmla="*/ 127 h 660"/>
                  <a:gd name="T118" fmla="*/ 31 w 225"/>
                  <a:gd name="T119" fmla="*/ 130 h 66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25"/>
                  <a:gd name="T181" fmla="*/ 0 h 660"/>
                  <a:gd name="T182" fmla="*/ 225 w 225"/>
                  <a:gd name="T183" fmla="*/ 660 h 66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25" h="660">
                    <a:moveTo>
                      <a:pt x="154" y="652"/>
                    </a:moveTo>
                    <a:lnTo>
                      <a:pt x="129" y="656"/>
                    </a:lnTo>
                    <a:lnTo>
                      <a:pt x="108" y="660"/>
                    </a:lnTo>
                    <a:lnTo>
                      <a:pt x="83" y="660"/>
                    </a:lnTo>
                    <a:lnTo>
                      <a:pt x="66" y="656"/>
                    </a:lnTo>
                    <a:lnTo>
                      <a:pt x="50" y="652"/>
                    </a:lnTo>
                    <a:lnTo>
                      <a:pt x="34" y="647"/>
                    </a:lnTo>
                    <a:lnTo>
                      <a:pt x="25" y="640"/>
                    </a:lnTo>
                    <a:lnTo>
                      <a:pt x="12" y="636"/>
                    </a:lnTo>
                    <a:lnTo>
                      <a:pt x="5" y="631"/>
                    </a:lnTo>
                    <a:lnTo>
                      <a:pt x="0" y="627"/>
                    </a:lnTo>
                    <a:lnTo>
                      <a:pt x="0" y="623"/>
                    </a:lnTo>
                    <a:lnTo>
                      <a:pt x="0" y="618"/>
                    </a:lnTo>
                    <a:lnTo>
                      <a:pt x="5" y="615"/>
                    </a:lnTo>
                    <a:lnTo>
                      <a:pt x="5" y="611"/>
                    </a:lnTo>
                    <a:lnTo>
                      <a:pt x="5" y="606"/>
                    </a:lnTo>
                    <a:lnTo>
                      <a:pt x="5" y="602"/>
                    </a:lnTo>
                    <a:lnTo>
                      <a:pt x="9" y="598"/>
                    </a:lnTo>
                    <a:lnTo>
                      <a:pt x="9" y="593"/>
                    </a:lnTo>
                    <a:lnTo>
                      <a:pt x="9" y="589"/>
                    </a:lnTo>
                    <a:lnTo>
                      <a:pt x="16" y="593"/>
                    </a:lnTo>
                    <a:lnTo>
                      <a:pt x="25" y="593"/>
                    </a:lnTo>
                    <a:lnTo>
                      <a:pt x="34" y="598"/>
                    </a:lnTo>
                    <a:lnTo>
                      <a:pt x="46" y="598"/>
                    </a:lnTo>
                    <a:lnTo>
                      <a:pt x="54" y="598"/>
                    </a:lnTo>
                    <a:lnTo>
                      <a:pt x="66" y="598"/>
                    </a:lnTo>
                    <a:lnTo>
                      <a:pt x="75" y="598"/>
                    </a:lnTo>
                    <a:lnTo>
                      <a:pt x="88" y="598"/>
                    </a:lnTo>
                    <a:lnTo>
                      <a:pt x="100" y="593"/>
                    </a:lnTo>
                    <a:lnTo>
                      <a:pt x="112" y="589"/>
                    </a:lnTo>
                    <a:lnTo>
                      <a:pt x="142" y="573"/>
                    </a:lnTo>
                    <a:lnTo>
                      <a:pt x="166" y="535"/>
                    </a:lnTo>
                    <a:lnTo>
                      <a:pt x="178" y="486"/>
                    </a:lnTo>
                    <a:lnTo>
                      <a:pt x="183" y="427"/>
                    </a:lnTo>
                    <a:lnTo>
                      <a:pt x="178" y="357"/>
                    </a:lnTo>
                    <a:lnTo>
                      <a:pt x="171" y="287"/>
                    </a:lnTo>
                    <a:lnTo>
                      <a:pt x="158" y="208"/>
                    </a:lnTo>
                    <a:lnTo>
                      <a:pt x="133" y="133"/>
                    </a:lnTo>
                    <a:lnTo>
                      <a:pt x="108" y="67"/>
                    </a:lnTo>
                    <a:lnTo>
                      <a:pt x="75" y="0"/>
                    </a:lnTo>
                    <a:lnTo>
                      <a:pt x="79" y="9"/>
                    </a:lnTo>
                    <a:lnTo>
                      <a:pt x="83" y="13"/>
                    </a:lnTo>
                    <a:lnTo>
                      <a:pt x="88" y="17"/>
                    </a:lnTo>
                    <a:lnTo>
                      <a:pt x="91" y="25"/>
                    </a:lnTo>
                    <a:lnTo>
                      <a:pt x="95" y="29"/>
                    </a:lnTo>
                    <a:lnTo>
                      <a:pt x="100" y="38"/>
                    </a:lnTo>
                    <a:lnTo>
                      <a:pt x="104" y="42"/>
                    </a:lnTo>
                    <a:lnTo>
                      <a:pt x="108" y="50"/>
                    </a:lnTo>
                    <a:lnTo>
                      <a:pt x="112" y="54"/>
                    </a:lnTo>
                    <a:lnTo>
                      <a:pt x="112" y="63"/>
                    </a:lnTo>
                    <a:lnTo>
                      <a:pt x="145" y="125"/>
                    </a:lnTo>
                    <a:lnTo>
                      <a:pt x="174" y="195"/>
                    </a:lnTo>
                    <a:lnTo>
                      <a:pt x="196" y="270"/>
                    </a:lnTo>
                    <a:lnTo>
                      <a:pt x="212" y="345"/>
                    </a:lnTo>
                    <a:lnTo>
                      <a:pt x="220" y="420"/>
                    </a:lnTo>
                    <a:lnTo>
                      <a:pt x="225" y="486"/>
                    </a:lnTo>
                    <a:lnTo>
                      <a:pt x="216" y="548"/>
                    </a:lnTo>
                    <a:lnTo>
                      <a:pt x="203" y="598"/>
                    </a:lnTo>
                    <a:lnTo>
                      <a:pt x="183" y="636"/>
                    </a:lnTo>
                    <a:lnTo>
                      <a:pt x="154" y="652"/>
                    </a:lnTo>
                    <a:close/>
                  </a:path>
                </a:pathLst>
              </a:custGeom>
              <a:solidFill>
                <a:srgbClr val="C6146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493" name="Freeform 397">
                <a:extLst>
                  <a:ext uri="{FF2B5EF4-FFF2-40B4-BE49-F238E27FC236}">
                    <a16:creationId xmlns:a16="http://schemas.microsoft.com/office/drawing/2014/main" id="{AC994436-B32E-4BA7-8EE2-664828CEB882}"/>
                  </a:ext>
                </a:extLst>
              </p:cNvPr>
              <p:cNvSpPr>
                <a:spLocks/>
              </p:cNvSpPr>
              <p:nvPr/>
            </p:nvSpPr>
            <p:spPr bwMode="auto">
              <a:xfrm>
                <a:off x="3282" y="1801"/>
                <a:ext cx="59" cy="30"/>
              </a:xfrm>
              <a:custGeom>
                <a:avLst/>
                <a:gdLst>
                  <a:gd name="T0" fmla="*/ 48 w 296"/>
                  <a:gd name="T1" fmla="*/ 0 h 149"/>
                  <a:gd name="T2" fmla="*/ 49 w 296"/>
                  <a:gd name="T3" fmla="*/ 0 h 149"/>
                  <a:gd name="T4" fmla="*/ 49 w 296"/>
                  <a:gd name="T5" fmla="*/ 1 h 149"/>
                  <a:gd name="T6" fmla="*/ 50 w 296"/>
                  <a:gd name="T7" fmla="*/ 1 h 149"/>
                  <a:gd name="T8" fmla="*/ 51 w 296"/>
                  <a:gd name="T9" fmla="*/ 2 h 149"/>
                  <a:gd name="T10" fmla="*/ 51 w 296"/>
                  <a:gd name="T11" fmla="*/ 2 h 149"/>
                  <a:gd name="T12" fmla="*/ 51 w 296"/>
                  <a:gd name="T13" fmla="*/ 2 h 149"/>
                  <a:gd name="T14" fmla="*/ 52 w 296"/>
                  <a:gd name="T15" fmla="*/ 3 h 149"/>
                  <a:gd name="T16" fmla="*/ 54 w 296"/>
                  <a:gd name="T17" fmla="*/ 4 h 149"/>
                  <a:gd name="T18" fmla="*/ 55 w 296"/>
                  <a:gd name="T19" fmla="*/ 4 h 149"/>
                  <a:gd name="T20" fmla="*/ 56 w 296"/>
                  <a:gd name="T21" fmla="*/ 5 h 149"/>
                  <a:gd name="T22" fmla="*/ 57 w 296"/>
                  <a:gd name="T23" fmla="*/ 6 h 149"/>
                  <a:gd name="T24" fmla="*/ 59 w 296"/>
                  <a:gd name="T25" fmla="*/ 6 h 149"/>
                  <a:gd name="T26" fmla="*/ 59 w 296"/>
                  <a:gd name="T27" fmla="*/ 6 h 149"/>
                  <a:gd name="T28" fmla="*/ 59 w 296"/>
                  <a:gd name="T29" fmla="*/ 7 h 149"/>
                  <a:gd name="T30" fmla="*/ 58 w 296"/>
                  <a:gd name="T31" fmla="*/ 8 h 149"/>
                  <a:gd name="T32" fmla="*/ 58 w 296"/>
                  <a:gd name="T33" fmla="*/ 9 h 149"/>
                  <a:gd name="T34" fmla="*/ 58 w 296"/>
                  <a:gd name="T35" fmla="*/ 10 h 149"/>
                  <a:gd name="T36" fmla="*/ 58 w 296"/>
                  <a:gd name="T37" fmla="*/ 11 h 149"/>
                  <a:gd name="T38" fmla="*/ 57 w 296"/>
                  <a:gd name="T39" fmla="*/ 11 h 149"/>
                  <a:gd name="T40" fmla="*/ 57 w 296"/>
                  <a:gd name="T41" fmla="*/ 12 h 149"/>
                  <a:gd name="T42" fmla="*/ 57 w 296"/>
                  <a:gd name="T43" fmla="*/ 13 h 149"/>
                  <a:gd name="T44" fmla="*/ 57 w 296"/>
                  <a:gd name="T45" fmla="*/ 12 h 149"/>
                  <a:gd name="T46" fmla="*/ 56 w 296"/>
                  <a:gd name="T47" fmla="*/ 12 h 149"/>
                  <a:gd name="T48" fmla="*/ 56 w 296"/>
                  <a:gd name="T49" fmla="*/ 14 h 149"/>
                  <a:gd name="T50" fmla="*/ 54 w 296"/>
                  <a:gd name="T51" fmla="*/ 17 h 149"/>
                  <a:gd name="T52" fmla="*/ 52 w 296"/>
                  <a:gd name="T53" fmla="*/ 20 h 149"/>
                  <a:gd name="T54" fmla="*/ 49 w 296"/>
                  <a:gd name="T55" fmla="*/ 22 h 149"/>
                  <a:gd name="T56" fmla="*/ 46 w 296"/>
                  <a:gd name="T57" fmla="*/ 26 h 149"/>
                  <a:gd name="T58" fmla="*/ 41 w 296"/>
                  <a:gd name="T59" fmla="*/ 28 h 149"/>
                  <a:gd name="T60" fmla="*/ 34 w 296"/>
                  <a:gd name="T61" fmla="*/ 30 h 149"/>
                  <a:gd name="T62" fmla="*/ 27 w 296"/>
                  <a:gd name="T63" fmla="*/ 30 h 149"/>
                  <a:gd name="T64" fmla="*/ 18 w 296"/>
                  <a:gd name="T65" fmla="*/ 30 h 149"/>
                  <a:gd name="T66" fmla="*/ 15 w 296"/>
                  <a:gd name="T67" fmla="*/ 29 h 149"/>
                  <a:gd name="T68" fmla="*/ 13 w 296"/>
                  <a:gd name="T69" fmla="*/ 28 h 149"/>
                  <a:gd name="T70" fmla="*/ 11 w 296"/>
                  <a:gd name="T71" fmla="*/ 27 h 149"/>
                  <a:gd name="T72" fmla="*/ 8 w 296"/>
                  <a:gd name="T73" fmla="*/ 26 h 149"/>
                  <a:gd name="T74" fmla="*/ 7 w 296"/>
                  <a:gd name="T75" fmla="*/ 24 h 149"/>
                  <a:gd name="T76" fmla="*/ 5 w 296"/>
                  <a:gd name="T77" fmla="*/ 22 h 149"/>
                  <a:gd name="T78" fmla="*/ 4 w 296"/>
                  <a:gd name="T79" fmla="*/ 21 h 149"/>
                  <a:gd name="T80" fmla="*/ 3 w 296"/>
                  <a:gd name="T81" fmla="*/ 18 h 149"/>
                  <a:gd name="T82" fmla="*/ 2 w 296"/>
                  <a:gd name="T83" fmla="*/ 16 h 149"/>
                  <a:gd name="T84" fmla="*/ 0 w 296"/>
                  <a:gd name="T85" fmla="*/ 13 h 149"/>
                  <a:gd name="T86" fmla="*/ 1 w 296"/>
                  <a:gd name="T87" fmla="*/ 14 h 149"/>
                  <a:gd name="T88" fmla="*/ 2 w 296"/>
                  <a:gd name="T89" fmla="*/ 14 h 149"/>
                  <a:gd name="T90" fmla="*/ 3 w 296"/>
                  <a:gd name="T91" fmla="*/ 15 h 149"/>
                  <a:gd name="T92" fmla="*/ 3 w 296"/>
                  <a:gd name="T93" fmla="*/ 16 h 149"/>
                  <a:gd name="T94" fmla="*/ 4 w 296"/>
                  <a:gd name="T95" fmla="*/ 16 h 149"/>
                  <a:gd name="T96" fmla="*/ 6 w 296"/>
                  <a:gd name="T97" fmla="*/ 17 h 149"/>
                  <a:gd name="T98" fmla="*/ 7 w 296"/>
                  <a:gd name="T99" fmla="*/ 17 h 149"/>
                  <a:gd name="T100" fmla="*/ 8 w 296"/>
                  <a:gd name="T101" fmla="*/ 17 h 149"/>
                  <a:gd name="T102" fmla="*/ 8 w 296"/>
                  <a:gd name="T103" fmla="*/ 17 h 149"/>
                  <a:gd name="T104" fmla="*/ 10 w 296"/>
                  <a:gd name="T105" fmla="*/ 17 h 149"/>
                  <a:gd name="T106" fmla="*/ 18 w 296"/>
                  <a:gd name="T107" fmla="*/ 18 h 149"/>
                  <a:gd name="T108" fmla="*/ 26 w 296"/>
                  <a:gd name="T109" fmla="*/ 17 h 149"/>
                  <a:gd name="T110" fmla="*/ 32 w 296"/>
                  <a:gd name="T111" fmla="*/ 16 h 149"/>
                  <a:gd name="T112" fmla="*/ 37 w 296"/>
                  <a:gd name="T113" fmla="*/ 13 h 149"/>
                  <a:gd name="T114" fmla="*/ 41 w 296"/>
                  <a:gd name="T115" fmla="*/ 10 h 149"/>
                  <a:gd name="T116" fmla="*/ 44 w 296"/>
                  <a:gd name="T117" fmla="*/ 7 h 149"/>
                  <a:gd name="T118" fmla="*/ 46 w 296"/>
                  <a:gd name="T119" fmla="*/ 5 h 149"/>
                  <a:gd name="T120" fmla="*/ 47 w 296"/>
                  <a:gd name="T121" fmla="*/ 2 h 149"/>
                  <a:gd name="T122" fmla="*/ 48 w 296"/>
                  <a:gd name="T123" fmla="*/ 1 h 149"/>
                  <a:gd name="T124" fmla="*/ 48 w 296"/>
                  <a:gd name="T125" fmla="*/ 0 h 14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96"/>
                  <a:gd name="T190" fmla="*/ 0 h 149"/>
                  <a:gd name="T191" fmla="*/ 296 w 296"/>
                  <a:gd name="T192" fmla="*/ 149 h 14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96" h="149">
                    <a:moveTo>
                      <a:pt x="242" y="0"/>
                    </a:moveTo>
                    <a:lnTo>
                      <a:pt x="245" y="0"/>
                    </a:lnTo>
                    <a:lnTo>
                      <a:pt x="245" y="3"/>
                    </a:lnTo>
                    <a:lnTo>
                      <a:pt x="249" y="3"/>
                    </a:lnTo>
                    <a:lnTo>
                      <a:pt x="254" y="8"/>
                    </a:lnTo>
                    <a:lnTo>
                      <a:pt x="254" y="12"/>
                    </a:lnTo>
                    <a:lnTo>
                      <a:pt x="258" y="12"/>
                    </a:lnTo>
                    <a:lnTo>
                      <a:pt x="262" y="16"/>
                    </a:lnTo>
                    <a:lnTo>
                      <a:pt x="270" y="21"/>
                    </a:lnTo>
                    <a:lnTo>
                      <a:pt x="274" y="21"/>
                    </a:lnTo>
                    <a:lnTo>
                      <a:pt x="283" y="25"/>
                    </a:lnTo>
                    <a:lnTo>
                      <a:pt x="287" y="28"/>
                    </a:lnTo>
                    <a:lnTo>
                      <a:pt x="296" y="28"/>
                    </a:lnTo>
                    <a:lnTo>
                      <a:pt x="296" y="32"/>
                    </a:lnTo>
                    <a:lnTo>
                      <a:pt x="296" y="37"/>
                    </a:lnTo>
                    <a:lnTo>
                      <a:pt x="292" y="41"/>
                    </a:lnTo>
                    <a:lnTo>
                      <a:pt x="292" y="45"/>
                    </a:lnTo>
                    <a:lnTo>
                      <a:pt x="292" y="50"/>
                    </a:lnTo>
                    <a:lnTo>
                      <a:pt x="292" y="54"/>
                    </a:lnTo>
                    <a:lnTo>
                      <a:pt x="287" y="57"/>
                    </a:lnTo>
                    <a:lnTo>
                      <a:pt x="287" y="62"/>
                    </a:lnTo>
                    <a:lnTo>
                      <a:pt x="287" y="66"/>
                    </a:lnTo>
                    <a:lnTo>
                      <a:pt x="287" y="62"/>
                    </a:lnTo>
                    <a:lnTo>
                      <a:pt x="283" y="62"/>
                    </a:lnTo>
                    <a:lnTo>
                      <a:pt x="279" y="70"/>
                    </a:lnTo>
                    <a:lnTo>
                      <a:pt x="270" y="82"/>
                    </a:lnTo>
                    <a:lnTo>
                      <a:pt x="262" y="99"/>
                    </a:lnTo>
                    <a:lnTo>
                      <a:pt x="245" y="111"/>
                    </a:lnTo>
                    <a:lnTo>
                      <a:pt x="229" y="128"/>
                    </a:lnTo>
                    <a:lnTo>
                      <a:pt x="204" y="140"/>
                    </a:lnTo>
                    <a:lnTo>
                      <a:pt x="171" y="149"/>
                    </a:lnTo>
                    <a:lnTo>
                      <a:pt x="134" y="149"/>
                    </a:lnTo>
                    <a:lnTo>
                      <a:pt x="88" y="149"/>
                    </a:lnTo>
                    <a:lnTo>
                      <a:pt x="76" y="145"/>
                    </a:lnTo>
                    <a:lnTo>
                      <a:pt x="63" y="140"/>
                    </a:lnTo>
                    <a:lnTo>
                      <a:pt x="54" y="136"/>
                    </a:lnTo>
                    <a:lnTo>
                      <a:pt x="42" y="128"/>
                    </a:lnTo>
                    <a:lnTo>
                      <a:pt x="34" y="120"/>
                    </a:lnTo>
                    <a:lnTo>
                      <a:pt x="26" y="111"/>
                    </a:lnTo>
                    <a:lnTo>
                      <a:pt x="22" y="104"/>
                    </a:lnTo>
                    <a:lnTo>
                      <a:pt x="13" y="91"/>
                    </a:lnTo>
                    <a:lnTo>
                      <a:pt x="9" y="79"/>
                    </a:lnTo>
                    <a:lnTo>
                      <a:pt x="0" y="66"/>
                    </a:lnTo>
                    <a:lnTo>
                      <a:pt x="4" y="70"/>
                    </a:lnTo>
                    <a:lnTo>
                      <a:pt x="9" y="70"/>
                    </a:lnTo>
                    <a:lnTo>
                      <a:pt x="13" y="75"/>
                    </a:lnTo>
                    <a:lnTo>
                      <a:pt x="17" y="79"/>
                    </a:lnTo>
                    <a:lnTo>
                      <a:pt x="22" y="79"/>
                    </a:lnTo>
                    <a:lnTo>
                      <a:pt x="29" y="82"/>
                    </a:lnTo>
                    <a:lnTo>
                      <a:pt x="34" y="82"/>
                    </a:lnTo>
                    <a:lnTo>
                      <a:pt x="38" y="82"/>
                    </a:lnTo>
                    <a:lnTo>
                      <a:pt x="42" y="86"/>
                    </a:lnTo>
                    <a:lnTo>
                      <a:pt x="51" y="86"/>
                    </a:lnTo>
                    <a:lnTo>
                      <a:pt x="92" y="91"/>
                    </a:lnTo>
                    <a:lnTo>
                      <a:pt x="130" y="86"/>
                    </a:lnTo>
                    <a:lnTo>
                      <a:pt x="162" y="79"/>
                    </a:lnTo>
                    <a:lnTo>
                      <a:pt x="188" y="66"/>
                    </a:lnTo>
                    <a:lnTo>
                      <a:pt x="204" y="50"/>
                    </a:lnTo>
                    <a:lnTo>
                      <a:pt x="220" y="37"/>
                    </a:lnTo>
                    <a:lnTo>
                      <a:pt x="233" y="25"/>
                    </a:lnTo>
                    <a:lnTo>
                      <a:pt x="238" y="12"/>
                    </a:lnTo>
                    <a:lnTo>
                      <a:pt x="242" y="3"/>
                    </a:lnTo>
                    <a:lnTo>
                      <a:pt x="242" y="0"/>
                    </a:lnTo>
                    <a:close/>
                  </a:path>
                </a:pathLst>
              </a:custGeom>
              <a:solidFill>
                <a:srgbClr val="DB5B9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494" name="Freeform 398">
                <a:extLst>
                  <a:ext uri="{FF2B5EF4-FFF2-40B4-BE49-F238E27FC236}">
                    <a16:creationId xmlns:a16="http://schemas.microsoft.com/office/drawing/2014/main" id="{70FE517D-DD22-4900-8717-2C0091096181}"/>
                  </a:ext>
                </a:extLst>
              </p:cNvPr>
              <p:cNvSpPr>
                <a:spLocks/>
              </p:cNvSpPr>
              <p:nvPr/>
            </p:nvSpPr>
            <p:spPr bwMode="auto">
              <a:xfrm>
                <a:off x="3303" y="1667"/>
                <a:ext cx="40" cy="141"/>
              </a:xfrm>
              <a:custGeom>
                <a:avLst/>
                <a:gdLst>
                  <a:gd name="T0" fmla="*/ 31 w 200"/>
                  <a:gd name="T1" fmla="*/ 85 h 706"/>
                  <a:gd name="T2" fmla="*/ 30 w 200"/>
                  <a:gd name="T3" fmla="*/ 79 h 706"/>
                  <a:gd name="T4" fmla="*/ 28 w 200"/>
                  <a:gd name="T5" fmla="*/ 72 h 706"/>
                  <a:gd name="T6" fmla="*/ 27 w 200"/>
                  <a:gd name="T7" fmla="*/ 65 h 706"/>
                  <a:gd name="T8" fmla="*/ 24 w 200"/>
                  <a:gd name="T9" fmla="*/ 57 h 706"/>
                  <a:gd name="T10" fmla="*/ 22 w 200"/>
                  <a:gd name="T11" fmla="*/ 47 h 706"/>
                  <a:gd name="T12" fmla="*/ 18 w 200"/>
                  <a:gd name="T13" fmla="*/ 38 h 706"/>
                  <a:gd name="T14" fmla="*/ 15 w 200"/>
                  <a:gd name="T15" fmla="*/ 29 h 706"/>
                  <a:gd name="T16" fmla="*/ 11 w 200"/>
                  <a:gd name="T17" fmla="*/ 19 h 706"/>
                  <a:gd name="T18" fmla="*/ 6 w 200"/>
                  <a:gd name="T19" fmla="*/ 10 h 706"/>
                  <a:gd name="T20" fmla="*/ 0 w 200"/>
                  <a:gd name="T21" fmla="*/ 0 h 706"/>
                  <a:gd name="T22" fmla="*/ 8 w 200"/>
                  <a:gd name="T23" fmla="*/ 11 h 706"/>
                  <a:gd name="T24" fmla="*/ 14 w 200"/>
                  <a:gd name="T25" fmla="*/ 22 h 706"/>
                  <a:gd name="T26" fmla="*/ 19 w 200"/>
                  <a:gd name="T27" fmla="*/ 32 h 706"/>
                  <a:gd name="T28" fmla="*/ 24 w 200"/>
                  <a:gd name="T29" fmla="*/ 43 h 706"/>
                  <a:gd name="T30" fmla="*/ 28 w 200"/>
                  <a:gd name="T31" fmla="*/ 54 h 706"/>
                  <a:gd name="T32" fmla="*/ 32 w 200"/>
                  <a:gd name="T33" fmla="*/ 64 h 706"/>
                  <a:gd name="T34" fmla="*/ 34 w 200"/>
                  <a:gd name="T35" fmla="*/ 74 h 706"/>
                  <a:gd name="T36" fmla="*/ 36 w 200"/>
                  <a:gd name="T37" fmla="*/ 82 h 706"/>
                  <a:gd name="T38" fmla="*/ 38 w 200"/>
                  <a:gd name="T39" fmla="*/ 90 h 706"/>
                  <a:gd name="T40" fmla="*/ 39 w 200"/>
                  <a:gd name="T41" fmla="*/ 97 h 706"/>
                  <a:gd name="T42" fmla="*/ 40 w 200"/>
                  <a:gd name="T43" fmla="*/ 101 h 706"/>
                  <a:gd name="T44" fmla="*/ 40 w 200"/>
                  <a:gd name="T45" fmla="*/ 105 h 706"/>
                  <a:gd name="T46" fmla="*/ 40 w 200"/>
                  <a:gd name="T47" fmla="*/ 109 h 706"/>
                  <a:gd name="T48" fmla="*/ 40 w 200"/>
                  <a:gd name="T49" fmla="*/ 114 h 706"/>
                  <a:gd name="T50" fmla="*/ 40 w 200"/>
                  <a:gd name="T51" fmla="*/ 119 h 706"/>
                  <a:gd name="T52" fmla="*/ 39 w 200"/>
                  <a:gd name="T53" fmla="*/ 123 h 706"/>
                  <a:gd name="T54" fmla="*/ 39 w 200"/>
                  <a:gd name="T55" fmla="*/ 128 h 706"/>
                  <a:gd name="T56" fmla="*/ 38 w 200"/>
                  <a:gd name="T57" fmla="*/ 133 h 706"/>
                  <a:gd name="T58" fmla="*/ 38 w 200"/>
                  <a:gd name="T59" fmla="*/ 137 h 706"/>
                  <a:gd name="T60" fmla="*/ 37 w 200"/>
                  <a:gd name="T61" fmla="*/ 141 h 706"/>
                  <a:gd name="T62" fmla="*/ 35 w 200"/>
                  <a:gd name="T63" fmla="*/ 140 h 706"/>
                  <a:gd name="T64" fmla="*/ 33 w 200"/>
                  <a:gd name="T65" fmla="*/ 139 h 706"/>
                  <a:gd name="T66" fmla="*/ 32 w 200"/>
                  <a:gd name="T67" fmla="*/ 139 h 706"/>
                  <a:gd name="T68" fmla="*/ 31 w 200"/>
                  <a:gd name="T69" fmla="*/ 139 h 706"/>
                  <a:gd name="T70" fmla="*/ 30 w 200"/>
                  <a:gd name="T71" fmla="*/ 138 h 706"/>
                  <a:gd name="T72" fmla="*/ 29 w 200"/>
                  <a:gd name="T73" fmla="*/ 137 h 706"/>
                  <a:gd name="T74" fmla="*/ 28 w 200"/>
                  <a:gd name="T75" fmla="*/ 137 h 706"/>
                  <a:gd name="T76" fmla="*/ 27 w 200"/>
                  <a:gd name="T77" fmla="*/ 136 h 706"/>
                  <a:gd name="T78" fmla="*/ 27 w 200"/>
                  <a:gd name="T79" fmla="*/ 135 h 706"/>
                  <a:gd name="T80" fmla="*/ 27 w 200"/>
                  <a:gd name="T81" fmla="*/ 131 h 706"/>
                  <a:gd name="T82" fmla="*/ 28 w 200"/>
                  <a:gd name="T83" fmla="*/ 126 h 706"/>
                  <a:gd name="T84" fmla="*/ 30 w 200"/>
                  <a:gd name="T85" fmla="*/ 121 h 706"/>
                  <a:gd name="T86" fmla="*/ 31 w 200"/>
                  <a:gd name="T87" fmla="*/ 116 h 706"/>
                  <a:gd name="T88" fmla="*/ 32 w 200"/>
                  <a:gd name="T89" fmla="*/ 111 h 706"/>
                  <a:gd name="T90" fmla="*/ 32 w 200"/>
                  <a:gd name="T91" fmla="*/ 105 h 706"/>
                  <a:gd name="T92" fmla="*/ 32 w 200"/>
                  <a:gd name="T93" fmla="*/ 100 h 706"/>
                  <a:gd name="T94" fmla="*/ 32 w 200"/>
                  <a:gd name="T95" fmla="*/ 95 h 706"/>
                  <a:gd name="T96" fmla="*/ 32 w 200"/>
                  <a:gd name="T97" fmla="*/ 90 h 706"/>
                  <a:gd name="T98" fmla="*/ 31 w 200"/>
                  <a:gd name="T99" fmla="*/ 85 h 70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00"/>
                  <a:gd name="T151" fmla="*/ 0 h 706"/>
                  <a:gd name="T152" fmla="*/ 200 w 200"/>
                  <a:gd name="T153" fmla="*/ 706 h 70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00" h="706">
                    <a:moveTo>
                      <a:pt x="154" y="424"/>
                    </a:moveTo>
                    <a:lnTo>
                      <a:pt x="150" y="395"/>
                    </a:lnTo>
                    <a:lnTo>
                      <a:pt x="141" y="362"/>
                    </a:lnTo>
                    <a:lnTo>
                      <a:pt x="134" y="324"/>
                    </a:lnTo>
                    <a:lnTo>
                      <a:pt x="121" y="283"/>
                    </a:lnTo>
                    <a:lnTo>
                      <a:pt x="108" y="237"/>
                    </a:lnTo>
                    <a:lnTo>
                      <a:pt x="92" y="191"/>
                    </a:lnTo>
                    <a:lnTo>
                      <a:pt x="76" y="146"/>
                    </a:lnTo>
                    <a:lnTo>
                      <a:pt x="54" y="96"/>
                    </a:lnTo>
                    <a:lnTo>
                      <a:pt x="29" y="51"/>
                    </a:lnTo>
                    <a:lnTo>
                      <a:pt x="0" y="0"/>
                    </a:lnTo>
                    <a:lnTo>
                      <a:pt x="38" y="54"/>
                    </a:lnTo>
                    <a:lnTo>
                      <a:pt x="71" y="108"/>
                    </a:lnTo>
                    <a:lnTo>
                      <a:pt x="96" y="162"/>
                    </a:lnTo>
                    <a:lnTo>
                      <a:pt x="121" y="216"/>
                    </a:lnTo>
                    <a:lnTo>
                      <a:pt x="141" y="270"/>
                    </a:lnTo>
                    <a:lnTo>
                      <a:pt x="159" y="319"/>
                    </a:lnTo>
                    <a:lnTo>
                      <a:pt x="171" y="370"/>
                    </a:lnTo>
                    <a:lnTo>
                      <a:pt x="179" y="411"/>
                    </a:lnTo>
                    <a:lnTo>
                      <a:pt x="191" y="453"/>
                    </a:lnTo>
                    <a:lnTo>
                      <a:pt x="195" y="486"/>
                    </a:lnTo>
                    <a:lnTo>
                      <a:pt x="200" y="507"/>
                    </a:lnTo>
                    <a:lnTo>
                      <a:pt x="200" y="528"/>
                    </a:lnTo>
                    <a:lnTo>
                      <a:pt x="200" y="548"/>
                    </a:lnTo>
                    <a:lnTo>
                      <a:pt x="200" y="573"/>
                    </a:lnTo>
                    <a:lnTo>
                      <a:pt x="200" y="594"/>
                    </a:lnTo>
                    <a:lnTo>
                      <a:pt x="195" y="618"/>
                    </a:lnTo>
                    <a:lnTo>
                      <a:pt x="195" y="640"/>
                    </a:lnTo>
                    <a:lnTo>
                      <a:pt x="191" y="665"/>
                    </a:lnTo>
                    <a:lnTo>
                      <a:pt x="188" y="685"/>
                    </a:lnTo>
                    <a:lnTo>
                      <a:pt x="184" y="706"/>
                    </a:lnTo>
                    <a:lnTo>
                      <a:pt x="175" y="701"/>
                    </a:lnTo>
                    <a:lnTo>
                      <a:pt x="166" y="697"/>
                    </a:lnTo>
                    <a:lnTo>
                      <a:pt x="162" y="697"/>
                    </a:lnTo>
                    <a:lnTo>
                      <a:pt x="154" y="694"/>
                    </a:lnTo>
                    <a:lnTo>
                      <a:pt x="150" y="690"/>
                    </a:lnTo>
                    <a:lnTo>
                      <a:pt x="146" y="685"/>
                    </a:lnTo>
                    <a:lnTo>
                      <a:pt x="141" y="685"/>
                    </a:lnTo>
                    <a:lnTo>
                      <a:pt x="137" y="681"/>
                    </a:lnTo>
                    <a:lnTo>
                      <a:pt x="134" y="677"/>
                    </a:lnTo>
                    <a:lnTo>
                      <a:pt x="137" y="656"/>
                    </a:lnTo>
                    <a:lnTo>
                      <a:pt x="141" y="631"/>
                    </a:lnTo>
                    <a:lnTo>
                      <a:pt x="150" y="606"/>
                    </a:lnTo>
                    <a:lnTo>
                      <a:pt x="154" y="582"/>
                    </a:lnTo>
                    <a:lnTo>
                      <a:pt x="159" y="557"/>
                    </a:lnTo>
                    <a:lnTo>
                      <a:pt x="159" y="528"/>
                    </a:lnTo>
                    <a:lnTo>
                      <a:pt x="159" y="503"/>
                    </a:lnTo>
                    <a:lnTo>
                      <a:pt x="159" y="474"/>
                    </a:lnTo>
                    <a:lnTo>
                      <a:pt x="159" y="449"/>
                    </a:lnTo>
                    <a:lnTo>
                      <a:pt x="154" y="424"/>
                    </a:lnTo>
                    <a:close/>
                  </a:path>
                </a:pathLst>
              </a:custGeom>
              <a:solidFill>
                <a:srgbClr val="DB5B9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495" name="Freeform 399">
                <a:extLst>
                  <a:ext uri="{FF2B5EF4-FFF2-40B4-BE49-F238E27FC236}">
                    <a16:creationId xmlns:a16="http://schemas.microsoft.com/office/drawing/2014/main" id="{F06193B0-1F34-464D-B428-271C21E52C33}"/>
                  </a:ext>
                </a:extLst>
              </p:cNvPr>
              <p:cNvSpPr>
                <a:spLocks/>
              </p:cNvSpPr>
              <p:nvPr/>
            </p:nvSpPr>
            <p:spPr bwMode="auto">
              <a:xfrm>
                <a:off x="3191" y="1607"/>
                <a:ext cx="155" cy="207"/>
              </a:xfrm>
              <a:custGeom>
                <a:avLst/>
                <a:gdLst>
                  <a:gd name="T0" fmla="*/ 148 w 777"/>
                  <a:gd name="T1" fmla="*/ 207 h 1034"/>
                  <a:gd name="T2" fmla="*/ 148 w 777"/>
                  <a:gd name="T3" fmla="*/ 206 h 1034"/>
                  <a:gd name="T4" fmla="*/ 149 w 777"/>
                  <a:gd name="T5" fmla="*/ 205 h 1034"/>
                  <a:gd name="T6" fmla="*/ 150 w 777"/>
                  <a:gd name="T7" fmla="*/ 201 h 1034"/>
                  <a:gd name="T8" fmla="*/ 151 w 777"/>
                  <a:gd name="T9" fmla="*/ 197 h 1034"/>
                  <a:gd name="T10" fmla="*/ 152 w 777"/>
                  <a:gd name="T11" fmla="*/ 192 h 1034"/>
                  <a:gd name="T12" fmla="*/ 153 w 777"/>
                  <a:gd name="T13" fmla="*/ 185 h 1034"/>
                  <a:gd name="T14" fmla="*/ 154 w 777"/>
                  <a:gd name="T15" fmla="*/ 180 h 1034"/>
                  <a:gd name="T16" fmla="*/ 155 w 777"/>
                  <a:gd name="T17" fmla="*/ 172 h 1034"/>
                  <a:gd name="T18" fmla="*/ 154 w 777"/>
                  <a:gd name="T19" fmla="*/ 165 h 1034"/>
                  <a:gd name="T20" fmla="*/ 153 w 777"/>
                  <a:gd name="T21" fmla="*/ 157 h 1034"/>
                  <a:gd name="T22" fmla="*/ 151 w 777"/>
                  <a:gd name="T23" fmla="*/ 144 h 1034"/>
                  <a:gd name="T24" fmla="*/ 146 w 777"/>
                  <a:gd name="T25" fmla="*/ 127 h 1034"/>
                  <a:gd name="T26" fmla="*/ 140 w 777"/>
                  <a:gd name="T27" fmla="*/ 108 h 1034"/>
                  <a:gd name="T28" fmla="*/ 131 w 777"/>
                  <a:gd name="T29" fmla="*/ 88 h 1034"/>
                  <a:gd name="T30" fmla="*/ 119 w 777"/>
                  <a:gd name="T31" fmla="*/ 67 h 1034"/>
                  <a:gd name="T32" fmla="*/ 104 w 777"/>
                  <a:gd name="T33" fmla="*/ 48 h 1034"/>
                  <a:gd name="T34" fmla="*/ 85 w 777"/>
                  <a:gd name="T35" fmla="*/ 30 h 1034"/>
                  <a:gd name="T36" fmla="*/ 61 w 777"/>
                  <a:gd name="T37" fmla="*/ 16 h 1034"/>
                  <a:gd name="T38" fmla="*/ 33 w 777"/>
                  <a:gd name="T39" fmla="*/ 5 h 1034"/>
                  <a:gd name="T40" fmla="*/ 0 w 777"/>
                  <a:gd name="T41" fmla="*/ 0 h 10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77"/>
                  <a:gd name="T64" fmla="*/ 0 h 1034"/>
                  <a:gd name="T65" fmla="*/ 777 w 777"/>
                  <a:gd name="T66" fmla="*/ 1034 h 10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77" h="1034">
                    <a:moveTo>
                      <a:pt x="743" y="1034"/>
                    </a:moveTo>
                    <a:lnTo>
                      <a:pt x="743" y="1030"/>
                    </a:lnTo>
                    <a:lnTo>
                      <a:pt x="748" y="1022"/>
                    </a:lnTo>
                    <a:lnTo>
                      <a:pt x="752" y="1005"/>
                    </a:lnTo>
                    <a:lnTo>
                      <a:pt x="759" y="984"/>
                    </a:lnTo>
                    <a:lnTo>
                      <a:pt x="764" y="959"/>
                    </a:lnTo>
                    <a:lnTo>
                      <a:pt x="768" y="926"/>
                    </a:lnTo>
                    <a:lnTo>
                      <a:pt x="772" y="897"/>
                    </a:lnTo>
                    <a:lnTo>
                      <a:pt x="777" y="860"/>
                    </a:lnTo>
                    <a:lnTo>
                      <a:pt x="772" y="822"/>
                    </a:lnTo>
                    <a:lnTo>
                      <a:pt x="768" y="785"/>
                    </a:lnTo>
                    <a:lnTo>
                      <a:pt x="755" y="719"/>
                    </a:lnTo>
                    <a:lnTo>
                      <a:pt x="730" y="636"/>
                    </a:lnTo>
                    <a:lnTo>
                      <a:pt x="701" y="540"/>
                    </a:lnTo>
                    <a:lnTo>
                      <a:pt x="656" y="440"/>
                    </a:lnTo>
                    <a:lnTo>
                      <a:pt x="598" y="337"/>
                    </a:lnTo>
                    <a:lnTo>
                      <a:pt x="519" y="242"/>
                    </a:lnTo>
                    <a:lnTo>
                      <a:pt x="424" y="150"/>
                    </a:lnTo>
                    <a:lnTo>
                      <a:pt x="307" y="80"/>
                    </a:lnTo>
                    <a:lnTo>
                      <a:pt x="166" y="26"/>
                    </a:lnTo>
                    <a:lnTo>
                      <a:pt x="0" y="0"/>
                    </a:lnTo>
                  </a:path>
                </a:pathLst>
              </a:custGeom>
              <a:noFill/>
              <a:ln w="0">
                <a:solidFill>
                  <a:srgbClr val="89164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496" name="Freeform 400">
                <a:extLst>
                  <a:ext uri="{FF2B5EF4-FFF2-40B4-BE49-F238E27FC236}">
                    <a16:creationId xmlns:a16="http://schemas.microsoft.com/office/drawing/2014/main" id="{6384D9C3-AE47-48B9-AD71-96C6CEABC050}"/>
                  </a:ext>
                </a:extLst>
              </p:cNvPr>
              <p:cNvSpPr>
                <a:spLocks/>
              </p:cNvSpPr>
              <p:nvPr/>
            </p:nvSpPr>
            <p:spPr bwMode="auto">
              <a:xfrm>
                <a:off x="3172" y="1634"/>
                <a:ext cx="212" cy="199"/>
              </a:xfrm>
              <a:custGeom>
                <a:avLst/>
                <a:gdLst>
                  <a:gd name="T0" fmla="*/ 0 w 1059"/>
                  <a:gd name="T1" fmla="*/ 1 h 992"/>
                  <a:gd name="T2" fmla="*/ 1 w 1059"/>
                  <a:gd name="T3" fmla="*/ 1 h 992"/>
                  <a:gd name="T4" fmla="*/ 8 w 1059"/>
                  <a:gd name="T5" fmla="*/ 1 h 992"/>
                  <a:gd name="T6" fmla="*/ 17 w 1059"/>
                  <a:gd name="T7" fmla="*/ 2 h 992"/>
                  <a:gd name="T8" fmla="*/ 28 w 1059"/>
                  <a:gd name="T9" fmla="*/ 4 h 992"/>
                  <a:gd name="T10" fmla="*/ 41 w 1059"/>
                  <a:gd name="T11" fmla="*/ 7 h 992"/>
                  <a:gd name="T12" fmla="*/ 54 w 1059"/>
                  <a:gd name="T13" fmla="*/ 12 h 992"/>
                  <a:gd name="T14" fmla="*/ 67 w 1059"/>
                  <a:gd name="T15" fmla="*/ 20 h 992"/>
                  <a:gd name="T16" fmla="*/ 80 w 1059"/>
                  <a:gd name="T17" fmla="*/ 31 h 992"/>
                  <a:gd name="T18" fmla="*/ 90 w 1059"/>
                  <a:gd name="T19" fmla="*/ 45 h 992"/>
                  <a:gd name="T20" fmla="*/ 97 w 1059"/>
                  <a:gd name="T21" fmla="*/ 62 h 992"/>
                  <a:gd name="T22" fmla="*/ 101 w 1059"/>
                  <a:gd name="T23" fmla="*/ 78 h 992"/>
                  <a:gd name="T24" fmla="*/ 104 w 1059"/>
                  <a:gd name="T25" fmla="*/ 96 h 992"/>
                  <a:gd name="T26" fmla="*/ 104 w 1059"/>
                  <a:gd name="T27" fmla="*/ 114 h 992"/>
                  <a:gd name="T28" fmla="*/ 104 w 1059"/>
                  <a:gd name="T29" fmla="*/ 131 h 992"/>
                  <a:gd name="T30" fmla="*/ 105 w 1059"/>
                  <a:gd name="T31" fmla="*/ 148 h 992"/>
                  <a:gd name="T32" fmla="*/ 106 w 1059"/>
                  <a:gd name="T33" fmla="*/ 163 h 992"/>
                  <a:gd name="T34" fmla="*/ 109 w 1059"/>
                  <a:gd name="T35" fmla="*/ 176 h 992"/>
                  <a:gd name="T36" fmla="*/ 113 w 1059"/>
                  <a:gd name="T37" fmla="*/ 187 h 992"/>
                  <a:gd name="T38" fmla="*/ 119 w 1059"/>
                  <a:gd name="T39" fmla="*/ 195 h 992"/>
                  <a:gd name="T40" fmla="*/ 128 w 1059"/>
                  <a:gd name="T41" fmla="*/ 198 h 992"/>
                  <a:gd name="T42" fmla="*/ 137 w 1059"/>
                  <a:gd name="T43" fmla="*/ 199 h 992"/>
                  <a:gd name="T44" fmla="*/ 145 w 1059"/>
                  <a:gd name="T45" fmla="*/ 198 h 992"/>
                  <a:gd name="T46" fmla="*/ 150 w 1059"/>
                  <a:gd name="T47" fmla="*/ 196 h 992"/>
                  <a:gd name="T48" fmla="*/ 155 w 1059"/>
                  <a:gd name="T49" fmla="*/ 194 h 992"/>
                  <a:gd name="T50" fmla="*/ 159 w 1059"/>
                  <a:gd name="T51" fmla="*/ 191 h 992"/>
                  <a:gd name="T52" fmla="*/ 162 w 1059"/>
                  <a:gd name="T53" fmla="*/ 188 h 992"/>
                  <a:gd name="T54" fmla="*/ 164 w 1059"/>
                  <a:gd name="T55" fmla="*/ 186 h 992"/>
                  <a:gd name="T56" fmla="*/ 166 w 1059"/>
                  <a:gd name="T57" fmla="*/ 183 h 992"/>
                  <a:gd name="T58" fmla="*/ 167 w 1059"/>
                  <a:gd name="T59" fmla="*/ 181 h 992"/>
                  <a:gd name="T60" fmla="*/ 167 w 1059"/>
                  <a:gd name="T61" fmla="*/ 181 h 992"/>
                  <a:gd name="T62" fmla="*/ 167 w 1059"/>
                  <a:gd name="T63" fmla="*/ 181 h 992"/>
                  <a:gd name="T64" fmla="*/ 168 w 1059"/>
                  <a:gd name="T65" fmla="*/ 182 h 992"/>
                  <a:gd name="T66" fmla="*/ 169 w 1059"/>
                  <a:gd name="T67" fmla="*/ 183 h 992"/>
                  <a:gd name="T68" fmla="*/ 172 w 1059"/>
                  <a:gd name="T69" fmla="*/ 185 h 992"/>
                  <a:gd name="T70" fmla="*/ 174 w 1059"/>
                  <a:gd name="T71" fmla="*/ 186 h 992"/>
                  <a:gd name="T72" fmla="*/ 179 w 1059"/>
                  <a:gd name="T73" fmla="*/ 187 h 992"/>
                  <a:gd name="T74" fmla="*/ 183 w 1059"/>
                  <a:gd name="T75" fmla="*/ 188 h 992"/>
                  <a:gd name="T76" fmla="*/ 187 w 1059"/>
                  <a:gd name="T77" fmla="*/ 189 h 992"/>
                  <a:gd name="T78" fmla="*/ 193 w 1059"/>
                  <a:gd name="T79" fmla="*/ 188 h 992"/>
                  <a:gd name="T80" fmla="*/ 199 w 1059"/>
                  <a:gd name="T81" fmla="*/ 187 h 992"/>
                  <a:gd name="T82" fmla="*/ 204 w 1059"/>
                  <a:gd name="T83" fmla="*/ 183 h 992"/>
                  <a:gd name="T84" fmla="*/ 208 w 1059"/>
                  <a:gd name="T85" fmla="*/ 176 h 992"/>
                  <a:gd name="T86" fmla="*/ 211 w 1059"/>
                  <a:gd name="T87" fmla="*/ 167 h 992"/>
                  <a:gd name="T88" fmla="*/ 212 w 1059"/>
                  <a:gd name="T89" fmla="*/ 154 h 992"/>
                  <a:gd name="T90" fmla="*/ 212 w 1059"/>
                  <a:gd name="T91" fmla="*/ 140 h 992"/>
                  <a:gd name="T92" fmla="*/ 210 w 1059"/>
                  <a:gd name="T93" fmla="*/ 126 h 992"/>
                  <a:gd name="T94" fmla="*/ 207 w 1059"/>
                  <a:gd name="T95" fmla="*/ 110 h 992"/>
                  <a:gd name="T96" fmla="*/ 203 w 1059"/>
                  <a:gd name="T97" fmla="*/ 95 h 992"/>
                  <a:gd name="T98" fmla="*/ 197 w 1059"/>
                  <a:gd name="T99" fmla="*/ 81 h 992"/>
                  <a:gd name="T100" fmla="*/ 190 w 1059"/>
                  <a:gd name="T101" fmla="*/ 68 h 992"/>
                  <a:gd name="T102" fmla="*/ 181 w 1059"/>
                  <a:gd name="T103" fmla="*/ 55 h 992"/>
                  <a:gd name="T104" fmla="*/ 172 w 1059"/>
                  <a:gd name="T105" fmla="*/ 43 h 992"/>
                  <a:gd name="T106" fmla="*/ 162 w 1059"/>
                  <a:gd name="T107" fmla="*/ 32 h 992"/>
                  <a:gd name="T108" fmla="*/ 153 w 1059"/>
                  <a:gd name="T109" fmla="*/ 24 h 992"/>
                  <a:gd name="T110" fmla="*/ 144 w 1059"/>
                  <a:gd name="T111" fmla="*/ 16 h 992"/>
                  <a:gd name="T112" fmla="*/ 136 w 1059"/>
                  <a:gd name="T113" fmla="*/ 11 h 992"/>
                  <a:gd name="T114" fmla="*/ 129 w 1059"/>
                  <a:gd name="T115" fmla="*/ 6 h 992"/>
                  <a:gd name="T116" fmla="*/ 123 w 1059"/>
                  <a:gd name="T117" fmla="*/ 2 h 992"/>
                  <a:gd name="T118" fmla="*/ 120 w 1059"/>
                  <a:gd name="T119" fmla="*/ 1 h 992"/>
                  <a:gd name="T120" fmla="*/ 118 w 1059"/>
                  <a:gd name="T121" fmla="*/ 0 h 99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059"/>
                  <a:gd name="T184" fmla="*/ 0 h 992"/>
                  <a:gd name="T185" fmla="*/ 1059 w 1059"/>
                  <a:gd name="T186" fmla="*/ 992 h 992"/>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059" h="992">
                    <a:moveTo>
                      <a:pt x="0" y="3"/>
                    </a:moveTo>
                    <a:lnTo>
                      <a:pt x="7" y="3"/>
                    </a:lnTo>
                    <a:lnTo>
                      <a:pt x="41" y="3"/>
                    </a:lnTo>
                    <a:lnTo>
                      <a:pt x="83" y="8"/>
                    </a:lnTo>
                    <a:lnTo>
                      <a:pt x="141" y="20"/>
                    </a:lnTo>
                    <a:lnTo>
                      <a:pt x="203" y="37"/>
                    </a:lnTo>
                    <a:lnTo>
                      <a:pt x="270" y="61"/>
                    </a:lnTo>
                    <a:lnTo>
                      <a:pt x="336" y="99"/>
                    </a:lnTo>
                    <a:lnTo>
                      <a:pt x="398" y="153"/>
                    </a:lnTo>
                    <a:lnTo>
                      <a:pt x="448" y="223"/>
                    </a:lnTo>
                    <a:lnTo>
                      <a:pt x="486" y="311"/>
                    </a:lnTo>
                    <a:lnTo>
                      <a:pt x="506" y="390"/>
                    </a:lnTo>
                    <a:lnTo>
                      <a:pt x="519" y="477"/>
                    </a:lnTo>
                    <a:lnTo>
                      <a:pt x="522" y="568"/>
                    </a:lnTo>
                    <a:lnTo>
                      <a:pt x="522" y="655"/>
                    </a:lnTo>
                    <a:lnTo>
                      <a:pt x="527" y="738"/>
                    </a:lnTo>
                    <a:lnTo>
                      <a:pt x="531" y="812"/>
                    </a:lnTo>
                    <a:lnTo>
                      <a:pt x="544" y="879"/>
                    </a:lnTo>
                    <a:lnTo>
                      <a:pt x="564" y="933"/>
                    </a:lnTo>
                    <a:lnTo>
                      <a:pt x="594" y="970"/>
                    </a:lnTo>
                    <a:lnTo>
                      <a:pt x="639" y="987"/>
                    </a:lnTo>
                    <a:lnTo>
                      <a:pt x="684" y="992"/>
                    </a:lnTo>
                    <a:lnTo>
                      <a:pt x="722" y="987"/>
                    </a:lnTo>
                    <a:lnTo>
                      <a:pt x="751" y="979"/>
                    </a:lnTo>
                    <a:lnTo>
                      <a:pt x="776" y="967"/>
                    </a:lnTo>
                    <a:lnTo>
                      <a:pt x="796" y="954"/>
                    </a:lnTo>
                    <a:lnTo>
                      <a:pt x="809" y="938"/>
                    </a:lnTo>
                    <a:lnTo>
                      <a:pt x="821" y="925"/>
                    </a:lnTo>
                    <a:lnTo>
                      <a:pt x="830" y="913"/>
                    </a:lnTo>
                    <a:lnTo>
                      <a:pt x="834" y="904"/>
                    </a:lnTo>
                    <a:lnTo>
                      <a:pt x="834" y="900"/>
                    </a:lnTo>
                    <a:lnTo>
                      <a:pt x="834" y="904"/>
                    </a:lnTo>
                    <a:lnTo>
                      <a:pt x="839" y="909"/>
                    </a:lnTo>
                    <a:lnTo>
                      <a:pt x="846" y="913"/>
                    </a:lnTo>
                    <a:lnTo>
                      <a:pt x="859" y="920"/>
                    </a:lnTo>
                    <a:lnTo>
                      <a:pt x="871" y="929"/>
                    </a:lnTo>
                    <a:lnTo>
                      <a:pt x="893" y="933"/>
                    </a:lnTo>
                    <a:lnTo>
                      <a:pt x="913" y="938"/>
                    </a:lnTo>
                    <a:lnTo>
                      <a:pt x="934" y="942"/>
                    </a:lnTo>
                    <a:lnTo>
                      <a:pt x="963" y="938"/>
                    </a:lnTo>
                    <a:lnTo>
                      <a:pt x="992" y="933"/>
                    </a:lnTo>
                    <a:lnTo>
                      <a:pt x="1021" y="913"/>
                    </a:lnTo>
                    <a:lnTo>
                      <a:pt x="1041" y="879"/>
                    </a:lnTo>
                    <a:lnTo>
                      <a:pt x="1054" y="830"/>
                    </a:lnTo>
                    <a:lnTo>
                      <a:pt x="1059" y="767"/>
                    </a:lnTo>
                    <a:lnTo>
                      <a:pt x="1059" y="697"/>
                    </a:lnTo>
                    <a:lnTo>
                      <a:pt x="1050" y="626"/>
                    </a:lnTo>
                    <a:lnTo>
                      <a:pt x="1033" y="547"/>
                    </a:lnTo>
                    <a:lnTo>
                      <a:pt x="1012" y="473"/>
                    </a:lnTo>
                    <a:lnTo>
                      <a:pt x="983" y="402"/>
                    </a:lnTo>
                    <a:lnTo>
                      <a:pt x="951" y="340"/>
                    </a:lnTo>
                    <a:lnTo>
                      <a:pt x="904" y="273"/>
                    </a:lnTo>
                    <a:lnTo>
                      <a:pt x="859" y="216"/>
                    </a:lnTo>
                    <a:lnTo>
                      <a:pt x="809" y="162"/>
                    </a:lnTo>
                    <a:lnTo>
                      <a:pt x="763" y="120"/>
                    </a:lnTo>
                    <a:lnTo>
                      <a:pt x="718" y="82"/>
                    </a:lnTo>
                    <a:lnTo>
                      <a:pt x="677" y="54"/>
                    </a:lnTo>
                    <a:lnTo>
                      <a:pt x="643" y="28"/>
                    </a:lnTo>
                    <a:lnTo>
                      <a:pt x="614" y="12"/>
                    </a:lnTo>
                    <a:lnTo>
                      <a:pt x="598" y="3"/>
                    </a:lnTo>
                    <a:lnTo>
                      <a:pt x="589" y="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497" name="Freeform 401">
                <a:extLst>
                  <a:ext uri="{FF2B5EF4-FFF2-40B4-BE49-F238E27FC236}">
                    <a16:creationId xmlns:a16="http://schemas.microsoft.com/office/drawing/2014/main" id="{79161D24-7E8E-464E-BDAE-21C6FA9D57C2}"/>
                  </a:ext>
                </a:extLst>
              </p:cNvPr>
              <p:cNvSpPr>
                <a:spLocks/>
              </p:cNvSpPr>
              <p:nvPr/>
            </p:nvSpPr>
            <p:spPr bwMode="auto">
              <a:xfrm>
                <a:off x="2447" y="1281"/>
                <a:ext cx="154" cy="208"/>
              </a:xfrm>
              <a:custGeom>
                <a:avLst/>
                <a:gdLst>
                  <a:gd name="T0" fmla="*/ 148 w 773"/>
                  <a:gd name="T1" fmla="*/ 0 h 1041"/>
                  <a:gd name="T2" fmla="*/ 148 w 773"/>
                  <a:gd name="T3" fmla="*/ 1 h 1041"/>
                  <a:gd name="T4" fmla="*/ 149 w 773"/>
                  <a:gd name="T5" fmla="*/ 3 h 1041"/>
                  <a:gd name="T6" fmla="*/ 150 w 773"/>
                  <a:gd name="T7" fmla="*/ 7 h 1041"/>
                  <a:gd name="T8" fmla="*/ 151 w 773"/>
                  <a:gd name="T9" fmla="*/ 11 h 1041"/>
                  <a:gd name="T10" fmla="*/ 152 w 773"/>
                  <a:gd name="T11" fmla="*/ 16 h 1041"/>
                  <a:gd name="T12" fmla="*/ 153 w 773"/>
                  <a:gd name="T13" fmla="*/ 21 h 1041"/>
                  <a:gd name="T14" fmla="*/ 154 w 773"/>
                  <a:gd name="T15" fmla="*/ 28 h 1041"/>
                  <a:gd name="T16" fmla="*/ 154 w 773"/>
                  <a:gd name="T17" fmla="*/ 36 h 1041"/>
                  <a:gd name="T18" fmla="*/ 154 w 773"/>
                  <a:gd name="T19" fmla="*/ 42 h 1041"/>
                  <a:gd name="T20" fmla="*/ 153 w 773"/>
                  <a:gd name="T21" fmla="*/ 51 h 1041"/>
                  <a:gd name="T22" fmla="*/ 150 w 773"/>
                  <a:gd name="T23" fmla="*/ 64 h 1041"/>
                  <a:gd name="T24" fmla="*/ 146 w 773"/>
                  <a:gd name="T25" fmla="*/ 80 h 1041"/>
                  <a:gd name="T26" fmla="*/ 140 w 773"/>
                  <a:gd name="T27" fmla="*/ 100 h 1041"/>
                  <a:gd name="T28" fmla="*/ 131 w 773"/>
                  <a:gd name="T29" fmla="*/ 119 h 1041"/>
                  <a:gd name="T30" fmla="*/ 119 w 773"/>
                  <a:gd name="T31" fmla="*/ 140 h 1041"/>
                  <a:gd name="T32" fmla="*/ 103 w 773"/>
                  <a:gd name="T33" fmla="*/ 160 h 1041"/>
                  <a:gd name="T34" fmla="*/ 85 w 773"/>
                  <a:gd name="T35" fmla="*/ 177 h 1041"/>
                  <a:gd name="T36" fmla="*/ 61 w 773"/>
                  <a:gd name="T37" fmla="*/ 192 h 1041"/>
                  <a:gd name="T38" fmla="*/ 34 w 773"/>
                  <a:gd name="T39" fmla="*/ 203 h 1041"/>
                  <a:gd name="T40" fmla="*/ 0 w 773"/>
                  <a:gd name="T41" fmla="*/ 208 h 104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73"/>
                  <a:gd name="T64" fmla="*/ 0 h 1041"/>
                  <a:gd name="T65" fmla="*/ 773 w 773"/>
                  <a:gd name="T66" fmla="*/ 1041 h 104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73" h="1041">
                    <a:moveTo>
                      <a:pt x="744" y="0"/>
                    </a:moveTo>
                    <a:lnTo>
                      <a:pt x="744" y="4"/>
                    </a:lnTo>
                    <a:lnTo>
                      <a:pt x="748" y="17"/>
                    </a:lnTo>
                    <a:lnTo>
                      <a:pt x="752" y="33"/>
                    </a:lnTo>
                    <a:lnTo>
                      <a:pt x="756" y="53"/>
                    </a:lnTo>
                    <a:lnTo>
                      <a:pt x="764" y="78"/>
                    </a:lnTo>
                    <a:lnTo>
                      <a:pt x="769" y="107"/>
                    </a:lnTo>
                    <a:lnTo>
                      <a:pt x="773" y="141"/>
                    </a:lnTo>
                    <a:lnTo>
                      <a:pt x="773" y="179"/>
                    </a:lnTo>
                    <a:lnTo>
                      <a:pt x="773" y="211"/>
                    </a:lnTo>
                    <a:lnTo>
                      <a:pt x="769" y="253"/>
                    </a:lnTo>
                    <a:lnTo>
                      <a:pt x="752" y="319"/>
                    </a:lnTo>
                    <a:lnTo>
                      <a:pt x="731" y="402"/>
                    </a:lnTo>
                    <a:lnTo>
                      <a:pt x="702" y="498"/>
                    </a:lnTo>
                    <a:lnTo>
                      <a:pt x="656" y="597"/>
                    </a:lnTo>
                    <a:lnTo>
                      <a:pt x="598" y="701"/>
                    </a:lnTo>
                    <a:lnTo>
                      <a:pt x="519" y="800"/>
                    </a:lnTo>
                    <a:lnTo>
                      <a:pt x="429" y="888"/>
                    </a:lnTo>
                    <a:lnTo>
                      <a:pt x="308" y="962"/>
                    </a:lnTo>
                    <a:lnTo>
                      <a:pt x="171" y="1016"/>
                    </a:lnTo>
                    <a:lnTo>
                      <a:pt x="0" y="1041"/>
                    </a:lnTo>
                  </a:path>
                </a:pathLst>
              </a:custGeom>
              <a:noFill/>
              <a:ln w="0">
                <a:solidFill>
                  <a:srgbClr val="89164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498" name="Freeform 402">
                <a:extLst>
                  <a:ext uri="{FF2B5EF4-FFF2-40B4-BE49-F238E27FC236}">
                    <a16:creationId xmlns:a16="http://schemas.microsoft.com/office/drawing/2014/main" id="{02E6EFF3-83C7-4566-81A7-3E51AAE677FC}"/>
                  </a:ext>
                </a:extLst>
              </p:cNvPr>
              <p:cNvSpPr>
                <a:spLocks/>
              </p:cNvSpPr>
              <p:nvPr/>
            </p:nvSpPr>
            <p:spPr bwMode="auto">
              <a:xfrm>
                <a:off x="2472" y="2826"/>
                <a:ext cx="69" cy="53"/>
              </a:xfrm>
              <a:custGeom>
                <a:avLst/>
                <a:gdLst>
                  <a:gd name="T0" fmla="*/ 60 w 345"/>
                  <a:gd name="T1" fmla="*/ 53 h 266"/>
                  <a:gd name="T2" fmla="*/ 69 w 345"/>
                  <a:gd name="T3" fmla="*/ 43 h 266"/>
                  <a:gd name="T4" fmla="*/ 69 w 345"/>
                  <a:gd name="T5" fmla="*/ 0 h 266"/>
                  <a:gd name="T6" fmla="*/ 11 w 345"/>
                  <a:gd name="T7" fmla="*/ 0 h 266"/>
                  <a:gd name="T8" fmla="*/ 0 w 345"/>
                  <a:gd name="T9" fmla="*/ 8 h 266"/>
                  <a:gd name="T10" fmla="*/ 10 w 345"/>
                  <a:gd name="T11" fmla="*/ 43 h 266"/>
                  <a:gd name="T12" fmla="*/ 60 w 345"/>
                  <a:gd name="T13" fmla="*/ 53 h 266"/>
                  <a:gd name="T14" fmla="*/ 0 60000 65536"/>
                  <a:gd name="T15" fmla="*/ 0 60000 65536"/>
                  <a:gd name="T16" fmla="*/ 0 60000 65536"/>
                  <a:gd name="T17" fmla="*/ 0 60000 65536"/>
                  <a:gd name="T18" fmla="*/ 0 60000 65536"/>
                  <a:gd name="T19" fmla="*/ 0 60000 65536"/>
                  <a:gd name="T20" fmla="*/ 0 60000 65536"/>
                  <a:gd name="T21" fmla="*/ 0 w 345"/>
                  <a:gd name="T22" fmla="*/ 0 h 266"/>
                  <a:gd name="T23" fmla="*/ 345 w 345"/>
                  <a:gd name="T24" fmla="*/ 266 h 26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45" h="266">
                    <a:moveTo>
                      <a:pt x="299" y="266"/>
                    </a:moveTo>
                    <a:lnTo>
                      <a:pt x="345" y="216"/>
                    </a:lnTo>
                    <a:lnTo>
                      <a:pt x="345" y="0"/>
                    </a:lnTo>
                    <a:lnTo>
                      <a:pt x="54" y="0"/>
                    </a:lnTo>
                    <a:lnTo>
                      <a:pt x="0" y="42"/>
                    </a:lnTo>
                    <a:lnTo>
                      <a:pt x="50" y="216"/>
                    </a:lnTo>
                    <a:lnTo>
                      <a:pt x="299" y="266"/>
                    </a:lnTo>
                    <a:close/>
                  </a:path>
                </a:pathLst>
              </a:custGeom>
              <a:solidFill>
                <a:srgbClr val="4CDB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499" name="Freeform 403">
                <a:extLst>
                  <a:ext uri="{FF2B5EF4-FFF2-40B4-BE49-F238E27FC236}">
                    <a16:creationId xmlns:a16="http://schemas.microsoft.com/office/drawing/2014/main" id="{2BF116F1-2A5C-446B-9CD8-C96FDFA46A1F}"/>
                  </a:ext>
                </a:extLst>
              </p:cNvPr>
              <p:cNvSpPr>
                <a:spLocks/>
              </p:cNvSpPr>
              <p:nvPr/>
            </p:nvSpPr>
            <p:spPr bwMode="auto">
              <a:xfrm>
                <a:off x="2472" y="2826"/>
                <a:ext cx="69" cy="53"/>
              </a:xfrm>
              <a:custGeom>
                <a:avLst/>
                <a:gdLst>
                  <a:gd name="T0" fmla="*/ 60 w 345"/>
                  <a:gd name="T1" fmla="*/ 53 h 266"/>
                  <a:gd name="T2" fmla="*/ 69 w 345"/>
                  <a:gd name="T3" fmla="*/ 43 h 266"/>
                  <a:gd name="T4" fmla="*/ 69 w 345"/>
                  <a:gd name="T5" fmla="*/ 0 h 266"/>
                  <a:gd name="T6" fmla="*/ 11 w 345"/>
                  <a:gd name="T7" fmla="*/ 0 h 266"/>
                  <a:gd name="T8" fmla="*/ 0 w 345"/>
                  <a:gd name="T9" fmla="*/ 8 h 266"/>
                  <a:gd name="T10" fmla="*/ 10 w 345"/>
                  <a:gd name="T11" fmla="*/ 43 h 266"/>
                  <a:gd name="T12" fmla="*/ 60 w 345"/>
                  <a:gd name="T13" fmla="*/ 53 h 266"/>
                  <a:gd name="T14" fmla="*/ 0 60000 65536"/>
                  <a:gd name="T15" fmla="*/ 0 60000 65536"/>
                  <a:gd name="T16" fmla="*/ 0 60000 65536"/>
                  <a:gd name="T17" fmla="*/ 0 60000 65536"/>
                  <a:gd name="T18" fmla="*/ 0 60000 65536"/>
                  <a:gd name="T19" fmla="*/ 0 60000 65536"/>
                  <a:gd name="T20" fmla="*/ 0 60000 65536"/>
                  <a:gd name="T21" fmla="*/ 0 w 345"/>
                  <a:gd name="T22" fmla="*/ 0 h 266"/>
                  <a:gd name="T23" fmla="*/ 345 w 345"/>
                  <a:gd name="T24" fmla="*/ 266 h 26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45" h="266">
                    <a:moveTo>
                      <a:pt x="299" y="266"/>
                    </a:moveTo>
                    <a:lnTo>
                      <a:pt x="345" y="216"/>
                    </a:lnTo>
                    <a:lnTo>
                      <a:pt x="345" y="0"/>
                    </a:lnTo>
                    <a:lnTo>
                      <a:pt x="54" y="0"/>
                    </a:lnTo>
                    <a:lnTo>
                      <a:pt x="0" y="42"/>
                    </a:lnTo>
                    <a:lnTo>
                      <a:pt x="50" y="216"/>
                    </a:lnTo>
                    <a:lnTo>
                      <a:pt x="299" y="266"/>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500" name="Freeform 404">
                <a:extLst>
                  <a:ext uri="{FF2B5EF4-FFF2-40B4-BE49-F238E27FC236}">
                    <a16:creationId xmlns:a16="http://schemas.microsoft.com/office/drawing/2014/main" id="{FF67C7D4-386C-4A71-AEC1-5FFB1F226733}"/>
                  </a:ext>
                </a:extLst>
              </p:cNvPr>
              <p:cNvSpPr>
                <a:spLocks/>
              </p:cNvSpPr>
              <p:nvPr/>
            </p:nvSpPr>
            <p:spPr bwMode="auto">
              <a:xfrm>
                <a:off x="2472" y="2826"/>
                <a:ext cx="69" cy="53"/>
              </a:xfrm>
              <a:custGeom>
                <a:avLst/>
                <a:gdLst>
                  <a:gd name="T0" fmla="*/ 60 w 345"/>
                  <a:gd name="T1" fmla="*/ 53 h 266"/>
                  <a:gd name="T2" fmla="*/ 69 w 345"/>
                  <a:gd name="T3" fmla="*/ 43 h 266"/>
                  <a:gd name="T4" fmla="*/ 69 w 345"/>
                  <a:gd name="T5" fmla="*/ 0 h 266"/>
                  <a:gd name="T6" fmla="*/ 11 w 345"/>
                  <a:gd name="T7" fmla="*/ 0 h 266"/>
                  <a:gd name="T8" fmla="*/ 0 w 345"/>
                  <a:gd name="T9" fmla="*/ 8 h 266"/>
                  <a:gd name="T10" fmla="*/ 10 w 345"/>
                  <a:gd name="T11" fmla="*/ 43 h 266"/>
                  <a:gd name="T12" fmla="*/ 60 w 345"/>
                  <a:gd name="T13" fmla="*/ 53 h 266"/>
                  <a:gd name="T14" fmla="*/ 0 60000 65536"/>
                  <a:gd name="T15" fmla="*/ 0 60000 65536"/>
                  <a:gd name="T16" fmla="*/ 0 60000 65536"/>
                  <a:gd name="T17" fmla="*/ 0 60000 65536"/>
                  <a:gd name="T18" fmla="*/ 0 60000 65536"/>
                  <a:gd name="T19" fmla="*/ 0 60000 65536"/>
                  <a:gd name="T20" fmla="*/ 0 60000 65536"/>
                  <a:gd name="T21" fmla="*/ 0 w 345"/>
                  <a:gd name="T22" fmla="*/ 0 h 266"/>
                  <a:gd name="T23" fmla="*/ 345 w 345"/>
                  <a:gd name="T24" fmla="*/ 266 h 26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45" h="266">
                    <a:moveTo>
                      <a:pt x="299" y="266"/>
                    </a:moveTo>
                    <a:lnTo>
                      <a:pt x="345" y="216"/>
                    </a:lnTo>
                    <a:lnTo>
                      <a:pt x="345" y="0"/>
                    </a:lnTo>
                    <a:lnTo>
                      <a:pt x="54" y="0"/>
                    </a:lnTo>
                    <a:lnTo>
                      <a:pt x="0" y="42"/>
                    </a:lnTo>
                    <a:lnTo>
                      <a:pt x="50" y="216"/>
                    </a:lnTo>
                    <a:lnTo>
                      <a:pt x="299" y="266"/>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501" name="Rectangle 405">
                <a:extLst>
                  <a:ext uri="{FF2B5EF4-FFF2-40B4-BE49-F238E27FC236}">
                    <a16:creationId xmlns:a16="http://schemas.microsoft.com/office/drawing/2014/main" id="{6F411BDF-B19A-4BF7-9937-4CA892832562}"/>
                  </a:ext>
                </a:extLst>
              </p:cNvPr>
              <p:cNvSpPr>
                <a:spLocks noChangeArrowheads="1"/>
              </p:cNvSpPr>
              <p:nvPr/>
            </p:nvSpPr>
            <p:spPr bwMode="auto">
              <a:xfrm>
                <a:off x="2472" y="2834"/>
                <a:ext cx="59" cy="45"/>
              </a:xfrm>
              <a:prstGeom prst="rect">
                <a:avLst/>
              </a:prstGeom>
              <a:solidFill>
                <a:srgbClr val="79F64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51502" name="Rectangle 406">
                <a:extLst>
                  <a:ext uri="{FF2B5EF4-FFF2-40B4-BE49-F238E27FC236}">
                    <a16:creationId xmlns:a16="http://schemas.microsoft.com/office/drawing/2014/main" id="{C5A2B261-CD16-4D88-BD48-E1075AF0583E}"/>
                  </a:ext>
                </a:extLst>
              </p:cNvPr>
              <p:cNvSpPr>
                <a:spLocks noChangeArrowheads="1"/>
              </p:cNvSpPr>
              <p:nvPr/>
            </p:nvSpPr>
            <p:spPr bwMode="auto">
              <a:xfrm>
                <a:off x="2472" y="2834"/>
                <a:ext cx="59" cy="45"/>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51503" name="Rectangle 407">
                <a:extLst>
                  <a:ext uri="{FF2B5EF4-FFF2-40B4-BE49-F238E27FC236}">
                    <a16:creationId xmlns:a16="http://schemas.microsoft.com/office/drawing/2014/main" id="{C54D534B-1E13-4A51-A146-D714B0EBBD40}"/>
                  </a:ext>
                </a:extLst>
              </p:cNvPr>
              <p:cNvSpPr>
                <a:spLocks noChangeArrowheads="1"/>
              </p:cNvSpPr>
              <p:nvPr/>
            </p:nvSpPr>
            <p:spPr bwMode="auto">
              <a:xfrm>
                <a:off x="2472" y="2834"/>
                <a:ext cx="59" cy="45"/>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51504" name="Freeform 408">
                <a:extLst>
                  <a:ext uri="{FF2B5EF4-FFF2-40B4-BE49-F238E27FC236}">
                    <a16:creationId xmlns:a16="http://schemas.microsoft.com/office/drawing/2014/main" id="{031A894B-AEFD-45DB-9A0A-E076F0140C27}"/>
                  </a:ext>
                </a:extLst>
              </p:cNvPr>
              <p:cNvSpPr>
                <a:spLocks/>
              </p:cNvSpPr>
              <p:nvPr/>
            </p:nvSpPr>
            <p:spPr bwMode="auto">
              <a:xfrm>
                <a:off x="2531" y="2826"/>
                <a:ext cx="10" cy="8"/>
              </a:xfrm>
              <a:custGeom>
                <a:avLst/>
                <a:gdLst>
                  <a:gd name="T0" fmla="*/ 0 w 46"/>
                  <a:gd name="T1" fmla="*/ 8 h 42"/>
                  <a:gd name="T2" fmla="*/ 10 w 46"/>
                  <a:gd name="T3" fmla="*/ 0 h 42"/>
                  <a:gd name="T4" fmla="*/ 0 w 46"/>
                  <a:gd name="T5" fmla="*/ 8 h 42"/>
                  <a:gd name="T6" fmla="*/ 0 60000 65536"/>
                  <a:gd name="T7" fmla="*/ 0 60000 65536"/>
                  <a:gd name="T8" fmla="*/ 0 60000 65536"/>
                  <a:gd name="T9" fmla="*/ 0 w 46"/>
                  <a:gd name="T10" fmla="*/ 0 h 42"/>
                  <a:gd name="T11" fmla="*/ 46 w 46"/>
                  <a:gd name="T12" fmla="*/ 42 h 42"/>
                </a:gdLst>
                <a:ahLst/>
                <a:cxnLst>
                  <a:cxn ang="T6">
                    <a:pos x="T0" y="T1"/>
                  </a:cxn>
                  <a:cxn ang="T7">
                    <a:pos x="T2" y="T3"/>
                  </a:cxn>
                  <a:cxn ang="T8">
                    <a:pos x="T4" y="T5"/>
                  </a:cxn>
                </a:cxnLst>
                <a:rect l="T9" t="T10" r="T11" b="T12"/>
                <a:pathLst>
                  <a:path w="46" h="42">
                    <a:moveTo>
                      <a:pt x="0" y="42"/>
                    </a:moveTo>
                    <a:lnTo>
                      <a:pt x="46" y="0"/>
                    </a:lnTo>
                    <a:lnTo>
                      <a:pt x="0" y="42"/>
                    </a:lnTo>
                    <a:close/>
                  </a:path>
                </a:pathLst>
              </a:custGeom>
              <a:solidFill>
                <a:srgbClr val="79F6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505" name="Freeform 409">
                <a:extLst>
                  <a:ext uri="{FF2B5EF4-FFF2-40B4-BE49-F238E27FC236}">
                    <a16:creationId xmlns:a16="http://schemas.microsoft.com/office/drawing/2014/main" id="{2399D059-97EB-4597-AE84-DCF2F8DBF5CE}"/>
                  </a:ext>
                </a:extLst>
              </p:cNvPr>
              <p:cNvSpPr>
                <a:spLocks/>
              </p:cNvSpPr>
              <p:nvPr/>
            </p:nvSpPr>
            <p:spPr bwMode="auto">
              <a:xfrm>
                <a:off x="2531" y="2826"/>
                <a:ext cx="10" cy="8"/>
              </a:xfrm>
              <a:custGeom>
                <a:avLst/>
                <a:gdLst>
                  <a:gd name="T0" fmla="*/ 0 w 46"/>
                  <a:gd name="T1" fmla="*/ 8 h 42"/>
                  <a:gd name="T2" fmla="*/ 10 w 46"/>
                  <a:gd name="T3" fmla="*/ 0 h 42"/>
                  <a:gd name="T4" fmla="*/ 0 w 46"/>
                  <a:gd name="T5" fmla="*/ 8 h 42"/>
                  <a:gd name="T6" fmla="*/ 0 60000 65536"/>
                  <a:gd name="T7" fmla="*/ 0 60000 65536"/>
                  <a:gd name="T8" fmla="*/ 0 60000 65536"/>
                  <a:gd name="T9" fmla="*/ 0 w 46"/>
                  <a:gd name="T10" fmla="*/ 0 h 42"/>
                  <a:gd name="T11" fmla="*/ 46 w 46"/>
                  <a:gd name="T12" fmla="*/ 42 h 42"/>
                </a:gdLst>
                <a:ahLst/>
                <a:cxnLst>
                  <a:cxn ang="T6">
                    <a:pos x="T0" y="T1"/>
                  </a:cxn>
                  <a:cxn ang="T7">
                    <a:pos x="T2" y="T3"/>
                  </a:cxn>
                  <a:cxn ang="T8">
                    <a:pos x="T4" y="T5"/>
                  </a:cxn>
                </a:cxnLst>
                <a:rect l="T9" t="T10" r="T11" b="T12"/>
                <a:pathLst>
                  <a:path w="46" h="42">
                    <a:moveTo>
                      <a:pt x="0" y="42"/>
                    </a:moveTo>
                    <a:lnTo>
                      <a:pt x="46" y="0"/>
                    </a:lnTo>
                    <a:lnTo>
                      <a:pt x="0" y="42"/>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506" name="Line 410">
                <a:extLst>
                  <a:ext uri="{FF2B5EF4-FFF2-40B4-BE49-F238E27FC236}">
                    <a16:creationId xmlns:a16="http://schemas.microsoft.com/office/drawing/2014/main" id="{FE54A981-C2D5-46BC-8C2B-51536AA51AFD}"/>
                  </a:ext>
                </a:extLst>
              </p:cNvPr>
              <p:cNvSpPr>
                <a:spLocks noChangeShapeType="1"/>
              </p:cNvSpPr>
              <p:nvPr/>
            </p:nvSpPr>
            <p:spPr bwMode="auto">
              <a:xfrm flipV="1">
                <a:off x="2531" y="2826"/>
                <a:ext cx="10" cy="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507" name="Freeform 411">
                <a:extLst>
                  <a:ext uri="{FF2B5EF4-FFF2-40B4-BE49-F238E27FC236}">
                    <a16:creationId xmlns:a16="http://schemas.microsoft.com/office/drawing/2014/main" id="{B830EFE4-4FB6-4466-934E-F02618279BF2}"/>
                  </a:ext>
                </a:extLst>
              </p:cNvPr>
              <p:cNvSpPr>
                <a:spLocks/>
              </p:cNvSpPr>
              <p:nvPr/>
            </p:nvSpPr>
            <p:spPr bwMode="auto">
              <a:xfrm>
                <a:off x="3366" y="2834"/>
                <a:ext cx="68" cy="54"/>
              </a:xfrm>
              <a:custGeom>
                <a:avLst/>
                <a:gdLst>
                  <a:gd name="T0" fmla="*/ 60 w 340"/>
                  <a:gd name="T1" fmla="*/ 54 h 270"/>
                  <a:gd name="T2" fmla="*/ 68 w 340"/>
                  <a:gd name="T3" fmla="*/ 44 h 270"/>
                  <a:gd name="T4" fmla="*/ 68 w 340"/>
                  <a:gd name="T5" fmla="*/ 0 h 270"/>
                  <a:gd name="T6" fmla="*/ 11 w 340"/>
                  <a:gd name="T7" fmla="*/ 0 h 270"/>
                  <a:gd name="T8" fmla="*/ 0 w 340"/>
                  <a:gd name="T9" fmla="*/ 9 h 270"/>
                  <a:gd name="T10" fmla="*/ 10 w 340"/>
                  <a:gd name="T11" fmla="*/ 44 h 270"/>
                  <a:gd name="T12" fmla="*/ 60 w 340"/>
                  <a:gd name="T13" fmla="*/ 54 h 270"/>
                  <a:gd name="T14" fmla="*/ 0 60000 65536"/>
                  <a:gd name="T15" fmla="*/ 0 60000 65536"/>
                  <a:gd name="T16" fmla="*/ 0 60000 65536"/>
                  <a:gd name="T17" fmla="*/ 0 60000 65536"/>
                  <a:gd name="T18" fmla="*/ 0 60000 65536"/>
                  <a:gd name="T19" fmla="*/ 0 60000 65536"/>
                  <a:gd name="T20" fmla="*/ 0 60000 65536"/>
                  <a:gd name="T21" fmla="*/ 0 w 340"/>
                  <a:gd name="T22" fmla="*/ 0 h 270"/>
                  <a:gd name="T23" fmla="*/ 340 w 340"/>
                  <a:gd name="T24" fmla="*/ 270 h 27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40" h="270">
                    <a:moveTo>
                      <a:pt x="299" y="270"/>
                    </a:moveTo>
                    <a:lnTo>
                      <a:pt x="340" y="219"/>
                    </a:lnTo>
                    <a:lnTo>
                      <a:pt x="340" y="0"/>
                    </a:lnTo>
                    <a:lnTo>
                      <a:pt x="54" y="0"/>
                    </a:lnTo>
                    <a:lnTo>
                      <a:pt x="0" y="46"/>
                    </a:lnTo>
                    <a:lnTo>
                      <a:pt x="50" y="219"/>
                    </a:lnTo>
                    <a:lnTo>
                      <a:pt x="299" y="270"/>
                    </a:lnTo>
                    <a:close/>
                  </a:path>
                </a:pathLst>
              </a:custGeom>
              <a:solidFill>
                <a:srgbClr val="4CDB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50185" name="Group 613">
              <a:extLst>
                <a:ext uri="{FF2B5EF4-FFF2-40B4-BE49-F238E27FC236}">
                  <a16:creationId xmlns:a16="http://schemas.microsoft.com/office/drawing/2014/main" id="{D8BC2AAE-BA27-486B-A5DE-D41CA794A117}"/>
                </a:ext>
              </a:extLst>
            </p:cNvPr>
            <p:cNvGrpSpPr>
              <a:grpSpLocks/>
            </p:cNvGrpSpPr>
            <p:nvPr/>
          </p:nvGrpSpPr>
          <p:grpSpPr bwMode="auto">
            <a:xfrm>
              <a:off x="2009" y="1966"/>
              <a:ext cx="1759" cy="1007"/>
              <a:chOff x="2009" y="1966"/>
              <a:chExt cx="1759" cy="1007"/>
            </a:xfrm>
          </p:grpSpPr>
          <p:sp>
            <p:nvSpPr>
              <p:cNvPr id="51108" name="Freeform 413">
                <a:extLst>
                  <a:ext uri="{FF2B5EF4-FFF2-40B4-BE49-F238E27FC236}">
                    <a16:creationId xmlns:a16="http://schemas.microsoft.com/office/drawing/2014/main" id="{5F5E27C3-33C5-43E6-B271-1BE4C7471E8B}"/>
                  </a:ext>
                </a:extLst>
              </p:cNvPr>
              <p:cNvSpPr>
                <a:spLocks/>
              </p:cNvSpPr>
              <p:nvPr/>
            </p:nvSpPr>
            <p:spPr bwMode="auto">
              <a:xfrm>
                <a:off x="3366" y="2834"/>
                <a:ext cx="68" cy="54"/>
              </a:xfrm>
              <a:custGeom>
                <a:avLst/>
                <a:gdLst>
                  <a:gd name="T0" fmla="*/ 60 w 340"/>
                  <a:gd name="T1" fmla="*/ 54 h 270"/>
                  <a:gd name="T2" fmla="*/ 68 w 340"/>
                  <a:gd name="T3" fmla="*/ 44 h 270"/>
                  <a:gd name="T4" fmla="*/ 68 w 340"/>
                  <a:gd name="T5" fmla="*/ 0 h 270"/>
                  <a:gd name="T6" fmla="*/ 11 w 340"/>
                  <a:gd name="T7" fmla="*/ 0 h 270"/>
                  <a:gd name="T8" fmla="*/ 0 w 340"/>
                  <a:gd name="T9" fmla="*/ 9 h 270"/>
                  <a:gd name="T10" fmla="*/ 10 w 340"/>
                  <a:gd name="T11" fmla="*/ 44 h 270"/>
                  <a:gd name="T12" fmla="*/ 60 w 340"/>
                  <a:gd name="T13" fmla="*/ 54 h 270"/>
                  <a:gd name="T14" fmla="*/ 0 60000 65536"/>
                  <a:gd name="T15" fmla="*/ 0 60000 65536"/>
                  <a:gd name="T16" fmla="*/ 0 60000 65536"/>
                  <a:gd name="T17" fmla="*/ 0 60000 65536"/>
                  <a:gd name="T18" fmla="*/ 0 60000 65536"/>
                  <a:gd name="T19" fmla="*/ 0 60000 65536"/>
                  <a:gd name="T20" fmla="*/ 0 60000 65536"/>
                  <a:gd name="T21" fmla="*/ 0 w 340"/>
                  <a:gd name="T22" fmla="*/ 0 h 270"/>
                  <a:gd name="T23" fmla="*/ 340 w 340"/>
                  <a:gd name="T24" fmla="*/ 270 h 27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40" h="270">
                    <a:moveTo>
                      <a:pt x="299" y="270"/>
                    </a:moveTo>
                    <a:lnTo>
                      <a:pt x="340" y="219"/>
                    </a:lnTo>
                    <a:lnTo>
                      <a:pt x="340" y="0"/>
                    </a:lnTo>
                    <a:lnTo>
                      <a:pt x="54" y="0"/>
                    </a:lnTo>
                    <a:lnTo>
                      <a:pt x="0" y="46"/>
                    </a:lnTo>
                    <a:lnTo>
                      <a:pt x="50" y="219"/>
                    </a:lnTo>
                    <a:lnTo>
                      <a:pt x="299" y="27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109" name="Freeform 414">
                <a:extLst>
                  <a:ext uri="{FF2B5EF4-FFF2-40B4-BE49-F238E27FC236}">
                    <a16:creationId xmlns:a16="http://schemas.microsoft.com/office/drawing/2014/main" id="{442A0625-948F-4001-8AF0-CA39A0DED087}"/>
                  </a:ext>
                </a:extLst>
              </p:cNvPr>
              <p:cNvSpPr>
                <a:spLocks/>
              </p:cNvSpPr>
              <p:nvPr/>
            </p:nvSpPr>
            <p:spPr bwMode="auto">
              <a:xfrm>
                <a:off x="3366" y="2834"/>
                <a:ext cx="68" cy="54"/>
              </a:xfrm>
              <a:custGeom>
                <a:avLst/>
                <a:gdLst>
                  <a:gd name="T0" fmla="*/ 60 w 340"/>
                  <a:gd name="T1" fmla="*/ 54 h 270"/>
                  <a:gd name="T2" fmla="*/ 68 w 340"/>
                  <a:gd name="T3" fmla="*/ 44 h 270"/>
                  <a:gd name="T4" fmla="*/ 68 w 340"/>
                  <a:gd name="T5" fmla="*/ 0 h 270"/>
                  <a:gd name="T6" fmla="*/ 11 w 340"/>
                  <a:gd name="T7" fmla="*/ 0 h 270"/>
                  <a:gd name="T8" fmla="*/ 0 w 340"/>
                  <a:gd name="T9" fmla="*/ 9 h 270"/>
                  <a:gd name="T10" fmla="*/ 10 w 340"/>
                  <a:gd name="T11" fmla="*/ 44 h 270"/>
                  <a:gd name="T12" fmla="*/ 60 w 340"/>
                  <a:gd name="T13" fmla="*/ 54 h 270"/>
                  <a:gd name="T14" fmla="*/ 0 60000 65536"/>
                  <a:gd name="T15" fmla="*/ 0 60000 65536"/>
                  <a:gd name="T16" fmla="*/ 0 60000 65536"/>
                  <a:gd name="T17" fmla="*/ 0 60000 65536"/>
                  <a:gd name="T18" fmla="*/ 0 60000 65536"/>
                  <a:gd name="T19" fmla="*/ 0 60000 65536"/>
                  <a:gd name="T20" fmla="*/ 0 60000 65536"/>
                  <a:gd name="T21" fmla="*/ 0 w 340"/>
                  <a:gd name="T22" fmla="*/ 0 h 270"/>
                  <a:gd name="T23" fmla="*/ 340 w 340"/>
                  <a:gd name="T24" fmla="*/ 270 h 27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40" h="270">
                    <a:moveTo>
                      <a:pt x="299" y="270"/>
                    </a:moveTo>
                    <a:lnTo>
                      <a:pt x="340" y="219"/>
                    </a:lnTo>
                    <a:lnTo>
                      <a:pt x="340" y="0"/>
                    </a:lnTo>
                    <a:lnTo>
                      <a:pt x="54" y="0"/>
                    </a:lnTo>
                    <a:lnTo>
                      <a:pt x="0" y="46"/>
                    </a:lnTo>
                    <a:lnTo>
                      <a:pt x="50" y="219"/>
                    </a:lnTo>
                    <a:lnTo>
                      <a:pt x="299" y="27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110" name="Rectangle 415">
                <a:extLst>
                  <a:ext uri="{FF2B5EF4-FFF2-40B4-BE49-F238E27FC236}">
                    <a16:creationId xmlns:a16="http://schemas.microsoft.com/office/drawing/2014/main" id="{96B34E58-0A52-41AE-9B0B-709F8EB975C1}"/>
                  </a:ext>
                </a:extLst>
              </p:cNvPr>
              <p:cNvSpPr>
                <a:spLocks noChangeArrowheads="1"/>
              </p:cNvSpPr>
              <p:nvPr/>
            </p:nvSpPr>
            <p:spPr bwMode="auto">
              <a:xfrm>
                <a:off x="3366" y="2843"/>
                <a:ext cx="60" cy="45"/>
              </a:xfrm>
              <a:prstGeom prst="rect">
                <a:avLst/>
              </a:prstGeom>
              <a:solidFill>
                <a:srgbClr val="79F64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51111" name="Rectangle 416">
                <a:extLst>
                  <a:ext uri="{FF2B5EF4-FFF2-40B4-BE49-F238E27FC236}">
                    <a16:creationId xmlns:a16="http://schemas.microsoft.com/office/drawing/2014/main" id="{0A3B8A45-CAC3-46FF-A69C-24F96D5BEDB4}"/>
                  </a:ext>
                </a:extLst>
              </p:cNvPr>
              <p:cNvSpPr>
                <a:spLocks noChangeArrowheads="1"/>
              </p:cNvSpPr>
              <p:nvPr/>
            </p:nvSpPr>
            <p:spPr bwMode="auto">
              <a:xfrm>
                <a:off x="3366" y="2843"/>
                <a:ext cx="60" cy="45"/>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51112" name="Rectangle 417">
                <a:extLst>
                  <a:ext uri="{FF2B5EF4-FFF2-40B4-BE49-F238E27FC236}">
                    <a16:creationId xmlns:a16="http://schemas.microsoft.com/office/drawing/2014/main" id="{42B0DEFC-FCB5-4259-9427-6AA395FA0A99}"/>
                  </a:ext>
                </a:extLst>
              </p:cNvPr>
              <p:cNvSpPr>
                <a:spLocks noChangeArrowheads="1"/>
              </p:cNvSpPr>
              <p:nvPr/>
            </p:nvSpPr>
            <p:spPr bwMode="auto">
              <a:xfrm>
                <a:off x="3366" y="2843"/>
                <a:ext cx="60" cy="45"/>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51113" name="Freeform 418">
                <a:extLst>
                  <a:ext uri="{FF2B5EF4-FFF2-40B4-BE49-F238E27FC236}">
                    <a16:creationId xmlns:a16="http://schemas.microsoft.com/office/drawing/2014/main" id="{F633134C-E383-40AD-8121-F936A0C4942C}"/>
                  </a:ext>
                </a:extLst>
              </p:cNvPr>
              <p:cNvSpPr>
                <a:spLocks/>
              </p:cNvSpPr>
              <p:nvPr/>
            </p:nvSpPr>
            <p:spPr bwMode="auto">
              <a:xfrm>
                <a:off x="3426" y="2834"/>
                <a:ext cx="8" cy="9"/>
              </a:xfrm>
              <a:custGeom>
                <a:avLst/>
                <a:gdLst>
                  <a:gd name="T0" fmla="*/ 0 w 41"/>
                  <a:gd name="T1" fmla="*/ 9 h 46"/>
                  <a:gd name="T2" fmla="*/ 8 w 41"/>
                  <a:gd name="T3" fmla="*/ 0 h 46"/>
                  <a:gd name="T4" fmla="*/ 0 w 41"/>
                  <a:gd name="T5" fmla="*/ 9 h 46"/>
                  <a:gd name="T6" fmla="*/ 0 60000 65536"/>
                  <a:gd name="T7" fmla="*/ 0 60000 65536"/>
                  <a:gd name="T8" fmla="*/ 0 60000 65536"/>
                  <a:gd name="T9" fmla="*/ 0 w 41"/>
                  <a:gd name="T10" fmla="*/ 0 h 46"/>
                  <a:gd name="T11" fmla="*/ 41 w 41"/>
                  <a:gd name="T12" fmla="*/ 46 h 46"/>
                </a:gdLst>
                <a:ahLst/>
                <a:cxnLst>
                  <a:cxn ang="T6">
                    <a:pos x="T0" y="T1"/>
                  </a:cxn>
                  <a:cxn ang="T7">
                    <a:pos x="T2" y="T3"/>
                  </a:cxn>
                  <a:cxn ang="T8">
                    <a:pos x="T4" y="T5"/>
                  </a:cxn>
                </a:cxnLst>
                <a:rect l="T9" t="T10" r="T11" b="T12"/>
                <a:pathLst>
                  <a:path w="41" h="46">
                    <a:moveTo>
                      <a:pt x="0" y="46"/>
                    </a:moveTo>
                    <a:lnTo>
                      <a:pt x="41" y="0"/>
                    </a:lnTo>
                    <a:lnTo>
                      <a:pt x="0" y="46"/>
                    </a:lnTo>
                    <a:close/>
                  </a:path>
                </a:pathLst>
              </a:custGeom>
              <a:solidFill>
                <a:srgbClr val="79F6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114" name="Freeform 419">
                <a:extLst>
                  <a:ext uri="{FF2B5EF4-FFF2-40B4-BE49-F238E27FC236}">
                    <a16:creationId xmlns:a16="http://schemas.microsoft.com/office/drawing/2014/main" id="{30F1D2E5-BE3A-4DF2-9A26-F2F8F4146AF6}"/>
                  </a:ext>
                </a:extLst>
              </p:cNvPr>
              <p:cNvSpPr>
                <a:spLocks/>
              </p:cNvSpPr>
              <p:nvPr/>
            </p:nvSpPr>
            <p:spPr bwMode="auto">
              <a:xfrm>
                <a:off x="3426" y="2834"/>
                <a:ext cx="8" cy="9"/>
              </a:xfrm>
              <a:custGeom>
                <a:avLst/>
                <a:gdLst>
                  <a:gd name="T0" fmla="*/ 0 w 41"/>
                  <a:gd name="T1" fmla="*/ 9 h 46"/>
                  <a:gd name="T2" fmla="*/ 8 w 41"/>
                  <a:gd name="T3" fmla="*/ 0 h 46"/>
                  <a:gd name="T4" fmla="*/ 0 w 41"/>
                  <a:gd name="T5" fmla="*/ 9 h 46"/>
                  <a:gd name="T6" fmla="*/ 0 60000 65536"/>
                  <a:gd name="T7" fmla="*/ 0 60000 65536"/>
                  <a:gd name="T8" fmla="*/ 0 60000 65536"/>
                  <a:gd name="T9" fmla="*/ 0 w 41"/>
                  <a:gd name="T10" fmla="*/ 0 h 46"/>
                  <a:gd name="T11" fmla="*/ 41 w 41"/>
                  <a:gd name="T12" fmla="*/ 46 h 46"/>
                </a:gdLst>
                <a:ahLst/>
                <a:cxnLst>
                  <a:cxn ang="T6">
                    <a:pos x="T0" y="T1"/>
                  </a:cxn>
                  <a:cxn ang="T7">
                    <a:pos x="T2" y="T3"/>
                  </a:cxn>
                  <a:cxn ang="T8">
                    <a:pos x="T4" y="T5"/>
                  </a:cxn>
                </a:cxnLst>
                <a:rect l="T9" t="T10" r="T11" b="T12"/>
                <a:pathLst>
                  <a:path w="41" h="46">
                    <a:moveTo>
                      <a:pt x="0" y="46"/>
                    </a:moveTo>
                    <a:lnTo>
                      <a:pt x="41" y="0"/>
                    </a:lnTo>
                    <a:lnTo>
                      <a:pt x="0" y="46"/>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115" name="Line 420">
                <a:extLst>
                  <a:ext uri="{FF2B5EF4-FFF2-40B4-BE49-F238E27FC236}">
                    <a16:creationId xmlns:a16="http://schemas.microsoft.com/office/drawing/2014/main" id="{7979D80D-150A-44EF-B91B-C9D9663579C7}"/>
                  </a:ext>
                </a:extLst>
              </p:cNvPr>
              <p:cNvSpPr>
                <a:spLocks noChangeShapeType="1"/>
              </p:cNvSpPr>
              <p:nvPr/>
            </p:nvSpPr>
            <p:spPr bwMode="auto">
              <a:xfrm flipV="1">
                <a:off x="3426" y="2834"/>
                <a:ext cx="8" cy="9"/>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16" name="Freeform 421">
                <a:extLst>
                  <a:ext uri="{FF2B5EF4-FFF2-40B4-BE49-F238E27FC236}">
                    <a16:creationId xmlns:a16="http://schemas.microsoft.com/office/drawing/2014/main" id="{DF9A84A5-8055-4D81-8A47-B7390ADA17F2}"/>
                  </a:ext>
                </a:extLst>
              </p:cNvPr>
              <p:cNvSpPr>
                <a:spLocks/>
              </p:cNvSpPr>
              <p:nvPr/>
            </p:nvSpPr>
            <p:spPr bwMode="auto">
              <a:xfrm>
                <a:off x="3619" y="2434"/>
                <a:ext cx="69" cy="53"/>
              </a:xfrm>
              <a:custGeom>
                <a:avLst/>
                <a:gdLst>
                  <a:gd name="T0" fmla="*/ 60 w 344"/>
                  <a:gd name="T1" fmla="*/ 53 h 265"/>
                  <a:gd name="T2" fmla="*/ 69 w 344"/>
                  <a:gd name="T3" fmla="*/ 44 h 265"/>
                  <a:gd name="T4" fmla="*/ 69 w 344"/>
                  <a:gd name="T5" fmla="*/ 0 h 265"/>
                  <a:gd name="T6" fmla="*/ 11 w 344"/>
                  <a:gd name="T7" fmla="*/ 0 h 265"/>
                  <a:gd name="T8" fmla="*/ 0 w 344"/>
                  <a:gd name="T9" fmla="*/ 9 h 265"/>
                  <a:gd name="T10" fmla="*/ 10 w 344"/>
                  <a:gd name="T11" fmla="*/ 44 h 265"/>
                  <a:gd name="T12" fmla="*/ 60 w 344"/>
                  <a:gd name="T13" fmla="*/ 53 h 265"/>
                  <a:gd name="T14" fmla="*/ 0 60000 65536"/>
                  <a:gd name="T15" fmla="*/ 0 60000 65536"/>
                  <a:gd name="T16" fmla="*/ 0 60000 65536"/>
                  <a:gd name="T17" fmla="*/ 0 60000 65536"/>
                  <a:gd name="T18" fmla="*/ 0 60000 65536"/>
                  <a:gd name="T19" fmla="*/ 0 60000 65536"/>
                  <a:gd name="T20" fmla="*/ 0 60000 65536"/>
                  <a:gd name="T21" fmla="*/ 0 w 344"/>
                  <a:gd name="T22" fmla="*/ 0 h 265"/>
                  <a:gd name="T23" fmla="*/ 344 w 344"/>
                  <a:gd name="T24" fmla="*/ 265 h 26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44" h="265">
                    <a:moveTo>
                      <a:pt x="299" y="265"/>
                    </a:moveTo>
                    <a:lnTo>
                      <a:pt x="344" y="220"/>
                    </a:lnTo>
                    <a:lnTo>
                      <a:pt x="344" y="0"/>
                    </a:lnTo>
                    <a:lnTo>
                      <a:pt x="54" y="0"/>
                    </a:lnTo>
                    <a:lnTo>
                      <a:pt x="0" y="45"/>
                    </a:lnTo>
                    <a:lnTo>
                      <a:pt x="50" y="220"/>
                    </a:lnTo>
                    <a:lnTo>
                      <a:pt x="299" y="265"/>
                    </a:lnTo>
                    <a:close/>
                  </a:path>
                </a:pathLst>
              </a:custGeom>
              <a:solidFill>
                <a:srgbClr val="4CDB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117" name="Freeform 422">
                <a:extLst>
                  <a:ext uri="{FF2B5EF4-FFF2-40B4-BE49-F238E27FC236}">
                    <a16:creationId xmlns:a16="http://schemas.microsoft.com/office/drawing/2014/main" id="{8C8E0492-AC9B-40CA-AED5-E91D5BA8DA15}"/>
                  </a:ext>
                </a:extLst>
              </p:cNvPr>
              <p:cNvSpPr>
                <a:spLocks/>
              </p:cNvSpPr>
              <p:nvPr/>
            </p:nvSpPr>
            <p:spPr bwMode="auto">
              <a:xfrm>
                <a:off x="3619" y="2434"/>
                <a:ext cx="69" cy="53"/>
              </a:xfrm>
              <a:custGeom>
                <a:avLst/>
                <a:gdLst>
                  <a:gd name="T0" fmla="*/ 60 w 344"/>
                  <a:gd name="T1" fmla="*/ 53 h 265"/>
                  <a:gd name="T2" fmla="*/ 69 w 344"/>
                  <a:gd name="T3" fmla="*/ 44 h 265"/>
                  <a:gd name="T4" fmla="*/ 69 w 344"/>
                  <a:gd name="T5" fmla="*/ 0 h 265"/>
                  <a:gd name="T6" fmla="*/ 11 w 344"/>
                  <a:gd name="T7" fmla="*/ 0 h 265"/>
                  <a:gd name="T8" fmla="*/ 0 w 344"/>
                  <a:gd name="T9" fmla="*/ 9 h 265"/>
                  <a:gd name="T10" fmla="*/ 10 w 344"/>
                  <a:gd name="T11" fmla="*/ 44 h 265"/>
                  <a:gd name="T12" fmla="*/ 60 w 344"/>
                  <a:gd name="T13" fmla="*/ 53 h 265"/>
                  <a:gd name="T14" fmla="*/ 0 60000 65536"/>
                  <a:gd name="T15" fmla="*/ 0 60000 65536"/>
                  <a:gd name="T16" fmla="*/ 0 60000 65536"/>
                  <a:gd name="T17" fmla="*/ 0 60000 65536"/>
                  <a:gd name="T18" fmla="*/ 0 60000 65536"/>
                  <a:gd name="T19" fmla="*/ 0 60000 65536"/>
                  <a:gd name="T20" fmla="*/ 0 60000 65536"/>
                  <a:gd name="T21" fmla="*/ 0 w 344"/>
                  <a:gd name="T22" fmla="*/ 0 h 265"/>
                  <a:gd name="T23" fmla="*/ 344 w 344"/>
                  <a:gd name="T24" fmla="*/ 265 h 26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44" h="265">
                    <a:moveTo>
                      <a:pt x="299" y="265"/>
                    </a:moveTo>
                    <a:lnTo>
                      <a:pt x="344" y="220"/>
                    </a:lnTo>
                    <a:lnTo>
                      <a:pt x="344" y="0"/>
                    </a:lnTo>
                    <a:lnTo>
                      <a:pt x="54" y="0"/>
                    </a:lnTo>
                    <a:lnTo>
                      <a:pt x="0" y="45"/>
                    </a:lnTo>
                    <a:lnTo>
                      <a:pt x="50" y="220"/>
                    </a:lnTo>
                    <a:lnTo>
                      <a:pt x="299" y="265"/>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118" name="Freeform 423">
                <a:extLst>
                  <a:ext uri="{FF2B5EF4-FFF2-40B4-BE49-F238E27FC236}">
                    <a16:creationId xmlns:a16="http://schemas.microsoft.com/office/drawing/2014/main" id="{00AD8594-16B4-484D-BB60-3709FA37950F}"/>
                  </a:ext>
                </a:extLst>
              </p:cNvPr>
              <p:cNvSpPr>
                <a:spLocks/>
              </p:cNvSpPr>
              <p:nvPr/>
            </p:nvSpPr>
            <p:spPr bwMode="auto">
              <a:xfrm>
                <a:off x="3619" y="2434"/>
                <a:ext cx="69" cy="53"/>
              </a:xfrm>
              <a:custGeom>
                <a:avLst/>
                <a:gdLst>
                  <a:gd name="T0" fmla="*/ 60 w 344"/>
                  <a:gd name="T1" fmla="*/ 53 h 265"/>
                  <a:gd name="T2" fmla="*/ 69 w 344"/>
                  <a:gd name="T3" fmla="*/ 44 h 265"/>
                  <a:gd name="T4" fmla="*/ 69 w 344"/>
                  <a:gd name="T5" fmla="*/ 0 h 265"/>
                  <a:gd name="T6" fmla="*/ 11 w 344"/>
                  <a:gd name="T7" fmla="*/ 0 h 265"/>
                  <a:gd name="T8" fmla="*/ 0 w 344"/>
                  <a:gd name="T9" fmla="*/ 9 h 265"/>
                  <a:gd name="T10" fmla="*/ 10 w 344"/>
                  <a:gd name="T11" fmla="*/ 44 h 265"/>
                  <a:gd name="T12" fmla="*/ 60 w 344"/>
                  <a:gd name="T13" fmla="*/ 53 h 265"/>
                  <a:gd name="T14" fmla="*/ 0 60000 65536"/>
                  <a:gd name="T15" fmla="*/ 0 60000 65536"/>
                  <a:gd name="T16" fmla="*/ 0 60000 65536"/>
                  <a:gd name="T17" fmla="*/ 0 60000 65536"/>
                  <a:gd name="T18" fmla="*/ 0 60000 65536"/>
                  <a:gd name="T19" fmla="*/ 0 60000 65536"/>
                  <a:gd name="T20" fmla="*/ 0 60000 65536"/>
                  <a:gd name="T21" fmla="*/ 0 w 344"/>
                  <a:gd name="T22" fmla="*/ 0 h 265"/>
                  <a:gd name="T23" fmla="*/ 344 w 344"/>
                  <a:gd name="T24" fmla="*/ 265 h 26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44" h="265">
                    <a:moveTo>
                      <a:pt x="299" y="265"/>
                    </a:moveTo>
                    <a:lnTo>
                      <a:pt x="344" y="220"/>
                    </a:lnTo>
                    <a:lnTo>
                      <a:pt x="344" y="0"/>
                    </a:lnTo>
                    <a:lnTo>
                      <a:pt x="54" y="0"/>
                    </a:lnTo>
                    <a:lnTo>
                      <a:pt x="0" y="45"/>
                    </a:lnTo>
                    <a:lnTo>
                      <a:pt x="50" y="220"/>
                    </a:lnTo>
                    <a:lnTo>
                      <a:pt x="299" y="265"/>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119" name="Rectangle 424">
                <a:extLst>
                  <a:ext uri="{FF2B5EF4-FFF2-40B4-BE49-F238E27FC236}">
                    <a16:creationId xmlns:a16="http://schemas.microsoft.com/office/drawing/2014/main" id="{8744C684-CCA2-4DD9-AE20-2D891EFCEA60}"/>
                  </a:ext>
                </a:extLst>
              </p:cNvPr>
              <p:cNvSpPr>
                <a:spLocks noChangeArrowheads="1"/>
              </p:cNvSpPr>
              <p:nvPr/>
            </p:nvSpPr>
            <p:spPr bwMode="auto">
              <a:xfrm>
                <a:off x="3619" y="2443"/>
                <a:ext cx="60" cy="44"/>
              </a:xfrm>
              <a:prstGeom prst="rect">
                <a:avLst/>
              </a:prstGeom>
              <a:solidFill>
                <a:srgbClr val="79F64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51120" name="Rectangle 425">
                <a:extLst>
                  <a:ext uri="{FF2B5EF4-FFF2-40B4-BE49-F238E27FC236}">
                    <a16:creationId xmlns:a16="http://schemas.microsoft.com/office/drawing/2014/main" id="{315BD993-58E3-489E-9A41-E95F1C90398B}"/>
                  </a:ext>
                </a:extLst>
              </p:cNvPr>
              <p:cNvSpPr>
                <a:spLocks noChangeArrowheads="1"/>
              </p:cNvSpPr>
              <p:nvPr/>
            </p:nvSpPr>
            <p:spPr bwMode="auto">
              <a:xfrm>
                <a:off x="3619" y="2443"/>
                <a:ext cx="60" cy="44"/>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51121" name="Rectangle 426">
                <a:extLst>
                  <a:ext uri="{FF2B5EF4-FFF2-40B4-BE49-F238E27FC236}">
                    <a16:creationId xmlns:a16="http://schemas.microsoft.com/office/drawing/2014/main" id="{178ED6DF-76A9-459E-8B81-CA1FB5B29855}"/>
                  </a:ext>
                </a:extLst>
              </p:cNvPr>
              <p:cNvSpPr>
                <a:spLocks noChangeArrowheads="1"/>
              </p:cNvSpPr>
              <p:nvPr/>
            </p:nvSpPr>
            <p:spPr bwMode="auto">
              <a:xfrm>
                <a:off x="3619" y="2443"/>
                <a:ext cx="60" cy="44"/>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51122" name="Freeform 427">
                <a:extLst>
                  <a:ext uri="{FF2B5EF4-FFF2-40B4-BE49-F238E27FC236}">
                    <a16:creationId xmlns:a16="http://schemas.microsoft.com/office/drawing/2014/main" id="{E22778ED-89CE-4E9C-BEC3-E19F514FF76D}"/>
                  </a:ext>
                </a:extLst>
              </p:cNvPr>
              <p:cNvSpPr>
                <a:spLocks/>
              </p:cNvSpPr>
              <p:nvPr/>
            </p:nvSpPr>
            <p:spPr bwMode="auto">
              <a:xfrm>
                <a:off x="3679" y="2434"/>
                <a:ext cx="9" cy="9"/>
              </a:xfrm>
              <a:custGeom>
                <a:avLst/>
                <a:gdLst>
                  <a:gd name="T0" fmla="*/ 0 w 45"/>
                  <a:gd name="T1" fmla="*/ 9 h 45"/>
                  <a:gd name="T2" fmla="*/ 9 w 45"/>
                  <a:gd name="T3" fmla="*/ 0 h 45"/>
                  <a:gd name="T4" fmla="*/ 0 w 45"/>
                  <a:gd name="T5" fmla="*/ 9 h 45"/>
                  <a:gd name="T6" fmla="*/ 0 60000 65536"/>
                  <a:gd name="T7" fmla="*/ 0 60000 65536"/>
                  <a:gd name="T8" fmla="*/ 0 60000 65536"/>
                  <a:gd name="T9" fmla="*/ 0 w 45"/>
                  <a:gd name="T10" fmla="*/ 0 h 45"/>
                  <a:gd name="T11" fmla="*/ 45 w 45"/>
                  <a:gd name="T12" fmla="*/ 45 h 45"/>
                </a:gdLst>
                <a:ahLst/>
                <a:cxnLst>
                  <a:cxn ang="T6">
                    <a:pos x="T0" y="T1"/>
                  </a:cxn>
                  <a:cxn ang="T7">
                    <a:pos x="T2" y="T3"/>
                  </a:cxn>
                  <a:cxn ang="T8">
                    <a:pos x="T4" y="T5"/>
                  </a:cxn>
                </a:cxnLst>
                <a:rect l="T9" t="T10" r="T11" b="T12"/>
                <a:pathLst>
                  <a:path w="45" h="45">
                    <a:moveTo>
                      <a:pt x="0" y="45"/>
                    </a:moveTo>
                    <a:lnTo>
                      <a:pt x="45" y="0"/>
                    </a:lnTo>
                    <a:lnTo>
                      <a:pt x="0" y="45"/>
                    </a:lnTo>
                    <a:close/>
                  </a:path>
                </a:pathLst>
              </a:custGeom>
              <a:solidFill>
                <a:srgbClr val="79F6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123" name="Freeform 428">
                <a:extLst>
                  <a:ext uri="{FF2B5EF4-FFF2-40B4-BE49-F238E27FC236}">
                    <a16:creationId xmlns:a16="http://schemas.microsoft.com/office/drawing/2014/main" id="{90066CDD-4905-4F96-ABFB-9F06EE0A3F41}"/>
                  </a:ext>
                </a:extLst>
              </p:cNvPr>
              <p:cNvSpPr>
                <a:spLocks/>
              </p:cNvSpPr>
              <p:nvPr/>
            </p:nvSpPr>
            <p:spPr bwMode="auto">
              <a:xfrm>
                <a:off x="3679" y="2434"/>
                <a:ext cx="9" cy="9"/>
              </a:xfrm>
              <a:custGeom>
                <a:avLst/>
                <a:gdLst>
                  <a:gd name="T0" fmla="*/ 0 w 45"/>
                  <a:gd name="T1" fmla="*/ 9 h 45"/>
                  <a:gd name="T2" fmla="*/ 9 w 45"/>
                  <a:gd name="T3" fmla="*/ 0 h 45"/>
                  <a:gd name="T4" fmla="*/ 0 w 45"/>
                  <a:gd name="T5" fmla="*/ 9 h 45"/>
                  <a:gd name="T6" fmla="*/ 0 60000 65536"/>
                  <a:gd name="T7" fmla="*/ 0 60000 65536"/>
                  <a:gd name="T8" fmla="*/ 0 60000 65536"/>
                  <a:gd name="T9" fmla="*/ 0 w 45"/>
                  <a:gd name="T10" fmla="*/ 0 h 45"/>
                  <a:gd name="T11" fmla="*/ 45 w 45"/>
                  <a:gd name="T12" fmla="*/ 45 h 45"/>
                </a:gdLst>
                <a:ahLst/>
                <a:cxnLst>
                  <a:cxn ang="T6">
                    <a:pos x="T0" y="T1"/>
                  </a:cxn>
                  <a:cxn ang="T7">
                    <a:pos x="T2" y="T3"/>
                  </a:cxn>
                  <a:cxn ang="T8">
                    <a:pos x="T4" y="T5"/>
                  </a:cxn>
                </a:cxnLst>
                <a:rect l="T9" t="T10" r="T11" b="T12"/>
                <a:pathLst>
                  <a:path w="45" h="45">
                    <a:moveTo>
                      <a:pt x="0" y="45"/>
                    </a:moveTo>
                    <a:lnTo>
                      <a:pt x="45" y="0"/>
                    </a:lnTo>
                    <a:lnTo>
                      <a:pt x="0" y="45"/>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124" name="Line 429">
                <a:extLst>
                  <a:ext uri="{FF2B5EF4-FFF2-40B4-BE49-F238E27FC236}">
                    <a16:creationId xmlns:a16="http://schemas.microsoft.com/office/drawing/2014/main" id="{2D99AAEE-5B41-4BB3-8883-1A15AD7A248A}"/>
                  </a:ext>
                </a:extLst>
              </p:cNvPr>
              <p:cNvSpPr>
                <a:spLocks noChangeShapeType="1"/>
              </p:cNvSpPr>
              <p:nvPr/>
            </p:nvSpPr>
            <p:spPr bwMode="auto">
              <a:xfrm flipV="1">
                <a:off x="3679" y="2434"/>
                <a:ext cx="9" cy="9"/>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25" name="Freeform 430">
                <a:extLst>
                  <a:ext uri="{FF2B5EF4-FFF2-40B4-BE49-F238E27FC236}">
                    <a16:creationId xmlns:a16="http://schemas.microsoft.com/office/drawing/2014/main" id="{0FA69FC5-13B3-4657-9543-E4CECE927D71}"/>
                  </a:ext>
                </a:extLst>
              </p:cNvPr>
              <p:cNvSpPr>
                <a:spLocks/>
              </p:cNvSpPr>
              <p:nvPr/>
            </p:nvSpPr>
            <p:spPr bwMode="auto">
              <a:xfrm>
                <a:off x="3032" y="2522"/>
                <a:ext cx="69" cy="53"/>
              </a:xfrm>
              <a:custGeom>
                <a:avLst/>
                <a:gdLst>
                  <a:gd name="T0" fmla="*/ 60 w 345"/>
                  <a:gd name="T1" fmla="*/ 53 h 265"/>
                  <a:gd name="T2" fmla="*/ 69 w 345"/>
                  <a:gd name="T3" fmla="*/ 44 h 265"/>
                  <a:gd name="T4" fmla="*/ 69 w 345"/>
                  <a:gd name="T5" fmla="*/ 0 h 265"/>
                  <a:gd name="T6" fmla="*/ 11 w 345"/>
                  <a:gd name="T7" fmla="*/ 0 h 265"/>
                  <a:gd name="T8" fmla="*/ 0 w 345"/>
                  <a:gd name="T9" fmla="*/ 9 h 265"/>
                  <a:gd name="T10" fmla="*/ 10 w 345"/>
                  <a:gd name="T11" fmla="*/ 44 h 265"/>
                  <a:gd name="T12" fmla="*/ 60 w 345"/>
                  <a:gd name="T13" fmla="*/ 53 h 265"/>
                  <a:gd name="T14" fmla="*/ 0 60000 65536"/>
                  <a:gd name="T15" fmla="*/ 0 60000 65536"/>
                  <a:gd name="T16" fmla="*/ 0 60000 65536"/>
                  <a:gd name="T17" fmla="*/ 0 60000 65536"/>
                  <a:gd name="T18" fmla="*/ 0 60000 65536"/>
                  <a:gd name="T19" fmla="*/ 0 60000 65536"/>
                  <a:gd name="T20" fmla="*/ 0 60000 65536"/>
                  <a:gd name="T21" fmla="*/ 0 w 345"/>
                  <a:gd name="T22" fmla="*/ 0 h 265"/>
                  <a:gd name="T23" fmla="*/ 345 w 345"/>
                  <a:gd name="T24" fmla="*/ 265 h 26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45" h="265">
                    <a:moveTo>
                      <a:pt x="299" y="265"/>
                    </a:moveTo>
                    <a:lnTo>
                      <a:pt x="345" y="219"/>
                    </a:lnTo>
                    <a:lnTo>
                      <a:pt x="345" y="0"/>
                    </a:lnTo>
                    <a:lnTo>
                      <a:pt x="54" y="0"/>
                    </a:lnTo>
                    <a:lnTo>
                      <a:pt x="0" y="45"/>
                    </a:lnTo>
                    <a:lnTo>
                      <a:pt x="50" y="219"/>
                    </a:lnTo>
                    <a:lnTo>
                      <a:pt x="299" y="265"/>
                    </a:lnTo>
                    <a:close/>
                  </a:path>
                </a:pathLst>
              </a:custGeom>
              <a:solidFill>
                <a:srgbClr val="4CDB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126" name="Freeform 431">
                <a:extLst>
                  <a:ext uri="{FF2B5EF4-FFF2-40B4-BE49-F238E27FC236}">
                    <a16:creationId xmlns:a16="http://schemas.microsoft.com/office/drawing/2014/main" id="{5F78E9E6-A3FC-4986-88F0-4C3DFFD701D2}"/>
                  </a:ext>
                </a:extLst>
              </p:cNvPr>
              <p:cNvSpPr>
                <a:spLocks/>
              </p:cNvSpPr>
              <p:nvPr/>
            </p:nvSpPr>
            <p:spPr bwMode="auto">
              <a:xfrm>
                <a:off x="3032" y="2522"/>
                <a:ext cx="69" cy="53"/>
              </a:xfrm>
              <a:custGeom>
                <a:avLst/>
                <a:gdLst>
                  <a:gd name="T0" fmla="*/ 60 w 345"/>
                  <a:gd name="T1" fmla="*/ 53 h 265"/>
                  <a:gd name="T2" fmla="*/ 69 w 345"/>
                  <a:gd name="T3" fmla="*/ 44 h 265"/>
                  <a:gd name="T4" fmla="*/ 69 w 345"/>
                  <a:gd name="T5" fmla="*/ 0 h 265"/>
                  <a:gd name="T6" fmla="*/ 11 w 345"/>
                  <a:gd name="T7" fmla="*/ 0 h 265"/>
                  <a:gd name="T8" fmla="*/ 0 w 345"/>
                  <a:gd name="T9" fmla="*/ 9 h 265"/>
                  <a:gd name="T10" fmla="*/ 10 w 345"/>
                  <a:gd name="T11" fmla="*/ 44 h 265"/>
                  <a:gd name="T12" fmla="*/ 60 w 345"/>
                  <a:gd name="T13" fmla="*/ 53 h 265"/>
                  <a:gd name="T14" fmla="*/ 0 60000 65536"/>
                  <a:gd name="T15" fmla="*/ 0 60000 65536"/>
                  <a:gd name="T16" fmla="*/ 0 60000 65536"/>
                  <a:gd name="T17" fmla="*/ 0 60000 65536"/>
                  <a:gd name="T18" fmla="*/ 0 60000 65536"/>
                  <a:gd name="T19" fmla="*/ 0 60000 65536"/>
                  <a:gd name="T20" fmla="*/ 0 60000 65536"/>
                  <a:gd name="T21" fmla="*/ 0 w 345"/>
                  <a:gd name="T22" fmla="*/ 0 h 265"/>
                  <a:gd name="T23" fmla="*/ 345 w 345"/>
                  <a:gd name="T24" fmla="*/ 265 h 26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45" h="265">
                    <a:moveTo>
                      <a:pt x="299" y="265"/>
                    </a:moveTo>
                    <a:lnTo>
                      <a:pt x="345" y="219"/>
                    </a:lnTo>
                    <a:lnTo>
                      <a:pt x="345" y="0"/>
                    </a:lnTo>
                    <a:lnTo>
                      <a:pt x="54" y="0"/>
                    </a:lnTo>
                    <a:lnTo>
                      <a:pt x="0" y="45"/>
                    </a:lnTo>
                    <a:lnTo>
                      <a:pt x="50" y="219"/>
                    </a:lnTo>
                    <a:lnTo>
                      <a:pt x="299" y="265"/>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127" name="Freeform 432">
                <a:extLst>
                  <a:ext uri="{FF2B5EF4-FFF2-40B4-BE49-F238E27FC236}">
                    <a16:creationId xmlns:a16="http://schemas.microsoft.com/office/drawing/2014/main" id="{EC34D5C1-5831-4C5F-A6A6-1EBC7C2B3465}"/>
                  </a:ext>
                </a:extLst>
              </p:cNvPr>
              <p:cNvSpPr>
                <a:spLocks/>
              </p:cNvSpPr>
              <p:nvPr/>
            </p:nvSpPr>
            <p:spPr bwMode="auto">
              <a:xfrm>
                <a:off x="3032" y="2522"/>
                <a:ext cx="69" cy="53"/>
              </a:xfrm>
              <a:custGeom>
                <a:avLst/>
                <a:gdLst>
                  <a:gd name="T0" fmla="*/ 60 w 345"/>
                  <a:gd name="T1" fmla="*/ 53 h 265"/>
                  <a:gd name="T2" fmla="*/ 69 w 345"/>
                  <a:gd name="T3" fmla="*/ 44 h 265"/>
                  <a:gd name="T4" fmla="*/ 69 w 345"/>
                  <a:gd name="T5" fmla="*/ 0 h 265"/>
                  <a:gd name="T6" fmla="*/ 11 w 345"/>
                  <a:gd name="T7" fmla="*/ 0 h 265"/>
                  <a:gd name="T8" fmla="*/ 0 w 345"/>
                  <a:gd name="T9" fmla="*/ 9 h 265"/>
                  <a:gd name="T10" fmla="*/ 10 w 345"/>
                  <a:gd name="T11" fmla="*/ 44 h 265"/>
                  <a:gd name="T12" fmla="*/ 60 w 345"/>
                  <a:gd name="T13" fmla="*/ 53 h 265"/>
                  <a:gd name="T14" fmla="*/ 0 60000 65536"/>
                  <a:gd name="T15" fmla="*/ 0 60000 65536"/>
                  <a:gd name="T16" fmla="*/ 0 60000 65536"/>
                  <a:gd name="T17" fmla="*/ 0 60000 65536"/>
                  <a:gd name="T18" fmla="*/ 0 60000 65536"/>
                  <a:gd name="T19" fmla="*/ 0 60000 65536"/>
                  <a:gd name="T20" fmla="*/ 0 60000 65536"/>
                  <a:gd name="T21" fmla="*/ 0 w 345"/>
                  <a:gd name="T22" fmla="*/ 0 h 265"/>
                  <a:gd name="T23" fmla="*/ 345 w 345"/>
                  <a:gd name="T24" fmla="*/ 265 h 26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45" h="265">
                    <a:moveTo>
                      <a:pt x="299" y="265"/>
                    </a:moveTo>
                    <a:lnTo>
                      <a:pt x="345" y="219"/>
                    </a:lnTo>
                    <a:lnTo>
                      <a:pt x="345" y="0"/>
                    </a:lnTo>
                    <a:lnTo>
                      <a:pt x="54" y="0"/>
                    </a:lnTo>
                    <a:lnTo>
                      <a:pt x="0" y="45"/>
                    </a:lnTo>
                    <a:lnTo>
                      <a:pt x="50" y="219"/>
                    </a:lnTo>
                    <a:lnTo>
                      <a:pt x="299" y="265"/>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128" name="Rectangle 433">
                <a:extLst>
                  <a:ext uri="{FF2B5EF4-FFF2-40B4-BE49-F238E27FC236}">
                    <a16:creationId xmlns:a16="http://schemas.microsoft.com/office/drawing/2014/main" id="{FEE5BACC-72DD-4DF0-B0CA-80E889F65B2E}"/>
                  </a:ext>
                </a:extLst>
              </p:cNvPr>
              <p:cNvSpPr>
                <a:spLocks noChangeArrowheads="1"/>
              </p:cNvSpPr>
              <p:nvPr/>
            </p:nvSpPr>
            <p:spPr bwMode="auto">
              <a:xfrm>
                <a:off x="3032" y="2531"/>
                <a:ext cx="60" cy="44"/>
              </a:xfrm>
              <a:prstGeom prst="rect">
                <a:avLst/>
              </a:prstGeom>
              <a:solidFill>
                <a:srgbClr val="79F64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51129" name="Rectangle 434">
                <a:extLst>
                  <a:ext uri="{FF2B5EF4-FFF2-40B4-BE49-F238E27FC236}">
                    <a16:creationId xmlns:a16="http://schemas.microsoft.com/office/drawing/2014/main" id="{A0232D41-D602-4BA0-B80C-531C650FB761}"/>
                  </a:ext>
                </a:extLst>
              </p:cNvPr>
              <p:cNvSpPr>
                <a:spLocks noChangeArrowheads="1"/>
              </p:cNvSpPr>
              <p:nvPr/>
            </p:nvSpPr>
            <p:spPr bwMode="auto">
              <a:xfrm>
                <a:off x="3032" y="2531"/>
                <a:ext cx="60" cy="44"/>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51130" name="Rectangle 435">
                <a:extLst>
                  <a:ext uri="{FF2B5EF4-FFF2-40B4-BE49-F238E27FC236}">
                    <a16:creationId xmlns:a16="http://schemas.microsoft.com/office/drawing/2014/main" id="{EE7380FE-01DD-4BF7-B399-79849324EF40}"/>
                  </a:ext>
                </a:extLst>
              </p:cNvPr>
              <p:cNvSpPr>
                <a:spLocks noChangeArrowheads="1"/>
              </p:cNvSpPr>
              <p:nvPr/>
            </p:nvSpPr>
            <p:spPr bwMode="auto">
              <a:xfrm>
                <a:off x="3032" y="2531"/>
                <a:ext cx="60" cy="44"/>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51131" name="Freeform 436">
                <a:extLst>
                  <a:ext uri="{FF2B5EF4-FFF2-40B4-BE49-F238E27FC236}">
                    <a16:creationId xmlns:a16="http://schemas.microsoft.com/office/drawing/2014/main" id="{91F565BC-831F-4F02-81F9-A54C1046BFED}"/>
                  </a:ext>
                </a:extLst>
              </p:cNvPr>
              <p:cNvSpPr>
                <a:spLocks/>
              </p:cNvSpPr>
              <p:nvPr/>
            </p:nvSpPr>
            <p:spPr bwMode="auto">
              <a:xfrm>
                <a:off x="3092" y="2522"/>
                <a:ext cx="9" cy="9"/>
              </a:xfrm>
              <a:custGeom>
                <a:avLst/>
                <a:gdLst>
                  <a:gd name="T0" fmla="*/ 0 w 46"/>
                  <a:gd name="T1" fmla="*/ 9 h 45"/>
                  <a:gd name="T2" fmla="*/ 9 w 46"/>
                  <a:gd name="T3" fmla="*/ 0 h 45"/>
                  <a:gd name="T4" fmla="*/ 0 w 46"/>
                  <a:gd name="T5" fmla="*/ 9 h 45"/>
                  <a:gd name="T6" fmla="*/ 0 60000 65536"/>
                  <a:gd name="T7" fmla="*/ 0 60000 65536"/>
                  <a:gd name="T8" fmla="*/ 0 60000 65536"/>
                  <a:gd name="T9" fmla="*/ 0 w 46"/>
                  <a:gd name="T10" fmla="*/ 0 h 45"/>
                  <a:gd name="T11" fmla="*/ 46 w 46"/>
                  <a:gd name="T12" fmla="*/ 45 h 45"/>
                </a:gdLst>
                <a:ahLst/>
                <a:cxnLst>
                  <a:cxn ang="T6">
                    <a:pos x="T0" y="T1"/>
                  </a:cxn>
                  <a:cxn ang="T7">
                    <a:pos x="T2" y="T3"/>
                  </a:cxn>
                  <a:cxn ang="T8">
                    <a:pos x="T4" y="T5"/>
                  </a:cxn>
                </a:cxnLst>
                <a:rect l="T9" t="T10" r="T11" b="T12"/>
                <a:pathLst>
                  <a:path w="46" h="45">
                    <a:moveTo>
                      <a:pt x="0" y="45"/>
                    </a:moveTo>
                    <a:lnTo>
                      <a:pt x="46" y="0"/>
                    </a:lnTo>
                    <a:lnTo>
                      <a:pt x="0" y="45"/>
                    </a:lnTo>
                    <a:close/>
                  </a:path>
                </a:pathLst>
              </a:custGeom>
              <a:solidFill>
                <a:srgbClr val="79F6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132" name="Freeform 437">
                <a:extLst>
                  <a:ext uri="{FF2B5EF4-FFF2-40B4-BE49-F238E27FC236}">
                    <a16:creationId xmlns:a16="http://schemas.microsoft.com/office/drawing/2014/main" id="{D4F65D22-AABB-4F32-85B8-78857A3658F2}"/>
                  </a:ext>
                </a:extLst>
              </p:cNvPr>
              <p:cNvSpPr>
                <a:spLocks/>
              </p:cNvSpPr>
              <p:nvPr/>
            </p:nvSpPr>
            <p:spPr bwMode="auto">
              <a:xfrm>
                <a:off x="3092" y="2522"/>
                <a:ext cx="9" cy="9"/>
              </a:xfrm>
              <a:custGeom>
                <a:avLst/>
                <a:gdLst>
                  <a:gd name="T0" fmla="*/ 0 w 46"/>
                  <a:gd name="T1" fmla="*/ 9 h 45"/>
                  <a:gd name="T2" fmla="*/ 9 w 46"/>
                  <a:gd name="T3" fmla="*/ 0 h 45"/>
                  <a:gd name="T4" fmla="*/ 0 w 46"/>
                  <a:gd name="T5" fmla="*/ 9 h 45"/>
                  <a:gd name="T6" fmla="*/ 0 60000 65536"/>
                  <a:gd name="T7" fmla="*/ 0 60000 65536"/>
                  <a:gd name="T8" fmla="*/ 0 60000 65536"/>
                  <a:gd name="T9" fmla="*/ 0 w 46"/>
                  <a:gd name="T10" fmla="*/ 0 h 45"/>
                  <a:gd name="T11" fmla="*/ 46 w 46"/>
                  <a:gd name="T12" fmla="*/ 45 h 45"/>
                </a:gdLst>
                <a:ahLst/>
                <a:cxnLst>
                  <a:cxn ang="T6">
                    <a:pos x="T0" y="T1"/>
                  </a:cxn>
                  <a:cxn ang="T7">
                    <a:pos x="T2" y="T3"/>
                  </a:cxn>
                  <a:cxn ang="T8">
                    <a:pos x="T4" y="T5"/>
                  </a:cxn>
                </a:cxnLst>
                <a:rect l="T9" t="T10" r="T11" b="T12"/>
                <a:pathLst>
                  <a:path w="46" h="45">
                    <a:moveTo>
                      <a:pt x="0" y="45"/>
                    </a:moveTo>
                    <a:lnTo>
                      <a:pt x="46" y="0"/>
                    </a:lnTo>
                    <a:lnTo>
                      <a:pt x="0" y="45"/>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133" name="Line 438">
                <a:extLst>
                  <a:ext uri="{FF2B5EF4-FFF2-40B4-BE49-F238E27FC236}">
                    <a16:creationId xmlns:a16="http://schemas.microsoft.com/office/drawing/2014/main" id="{E55C6162-3553-47A2-A072-28A824414DA2}"/>
                  </a:ext>
                </a:extLst>
              </p:cNvPr>
              <p:cNvSpPr>
                <a:spLocks noChangeShapeType="1"/>
              </p:cNvSpPr>
              <p:nvPr/>
            </p:nvSpPr>
            <p:spPr bwMode="auto">
              <a:xfrm flipV="1">
                <a:off x="3092" y="2522"/>
                <a:ext cx="9" cy="9"/>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34" name="Freeform 439">
                <a:extLst>
                  <a:ext uri="{FF2B5EF4-FFF2-40B4-BE49-F238E27FC236}">
                    <a16:creationId xmlns:a16="http://schemas.microsoft.com/office/drawing/2014/main" id="{728618CE-BCBA-45FA-A76A-E0AACFC747E2}"/>
                  </a:ext>
                </a:extLst>
              </p:cNvPr>
              <p:cNvSpPr>
                <a:spLocks/>
              </p:cNvSpPr>
              <p:nvPr/>
            </p:nvSpPr>
            <p:spPr bwMode="auto">
              <a:xfrm>
                <a:off x="2641" y="2457"/>
                <a:ext cx="68" cy="54"/>
              </a:xfrm>
              <a:custGeom>
                <a:avLst/>
                <a:gdLst>
                  <a:gd name="T0" fmla="*/ 59 w 342"/>
                  <a:gd name="T1" fmla="*/ 54 h 266"/>
                  <a:gd name="T2" fmla="*/ 68 w 342"/>
                  <a:gd name="T3" fmla="*/ 44 h 266"/>
                  <a:gd name="T4" fmla="*/ 68 w 342"/>
                  <a:gd name="T5" fmla="*/ 0 h 266"/>
                  <a:gd name="T6" fmla="*/ 10 w 342"/>
                  <a:gd name="T7" fmla="*/ 0 h 266"/>
                  <a:gd name="T8" fmla="*/ 0 w 342"/>
                  <a:gd name="T9" fmla="*/ 8 h 266"/>
                  <a:gd name="T10" fmla="*/ 10 w 342"/>
                  <a:gd name="T11" fmla="*/ 44 h 266"/>
                  <a:gd name="T12" fmla="*/ 59 w 342"/>
                  <a:gd name="T13" fmla="*/ 54 h 266"/>
                  <a:gd name="T14" fmla="*/ 0 60000 65536"/>
                  <a:gd name="T15" fmla="*/ 0 60000 65536"/>
                  <a:gd name="T16" fmla="*/ 0 60000 65536"/>
                  <a:gd name="T17" fmla="*/ 0 60000 65536"/>
                  <a:gd name="T18" fmla="*/ 0 60000 65536"/>
                  <a:gd name="T19" fmla="*/ 0 60000 65536"/>
                  <a:gd name="T20" fmla="*/ 0 60000 65536"/>
                  <a:gd name="T21" fmla="*/ 0 w 342"/>
                  <a:gd name="T22" fmla="*/ 0 h 266"/>
                  <a:gd name="T23" fmla="*/ 342 w 342"/>
                  <a:gd name="T24" fmla="*/ 266 h 26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42" h="266">
                    <a:moveTo>
                      <a:pt x="295" y="266"/>
                    </a:moveTo>
                    <a:lnTo>
                      <a:pt x="342" y="216"/>
                    </a:lnTo>
                    <a:lnTo>
                      <a:pt x="342" y="0"/>
                    </a:lnTo>
                    <a:lnTo>
                      <a:pt x="51" y="0"/>
                    </a:lnTo>
                    <a:lnTo>
                      <a:pt x="0" y="41"/>
                    </a:lnTo>
                    <a:lnTo>
                      <a:pt x="51" y="216"/>
                    </a:lnTo>
                    <a:lnTo>
                      <a:pt x="295" y="266"/>
                    </a:lnTo>
                    <a:close/>
                  </a:path>
                </a:pathLst>
              </a:custGeom>
              <a:solidFill>
                <a:srgbClr val="4CDB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135" name="Freeform 440">
                <a:extLst>
                  <a:ext uri="{FF2B5EF4-FFF2-40B4-BE49-F238E27FC236}">
                    <a16:creationId xmlns:a16="http://schemas.microsoft.com/office/drawing/2014/main" id="{E57DAD0D-5BA0-49F8-BF8E-095F22FC3C0B}"/>
                  </a:ext>
                </a:extLst>
              </p:cNvPr>
              <p:cNvSpPr>
                <a:spLocks/>
              </p:cNvSpPr>
              <p:nvPr/>
            </p:nvSpPr>
            <p:spPr bwMode="auto">
              <a:xfrm>
                <a:off x="2641" y="2457"/>
                <a:ext cx="68" cy="54"/>
              </a:xfrm>
              <a:custGeom>
                <a:avLst/>
                <a:gdLst>
                  <a:gd name="T0" fmla="*/ 59 w 342"/>
                  <a:gd name="T1" fmla="*/ 54 h 266"/>
                  <a:gd name="T2" fmla="*/ 68 w 342"/>
                  <a:gd name="T3" fmla="*/ 44 h 266"/>
                  <a:gd name="T4" fmla="*/ 68 w 342"/>
                  <a:gd name="T5" fmla="*/ 0 h 266"/>
                  <a:gd name="T6" fmla="*/ 10 w 342"/>
                  <a:gd name="T7" fmla="*/ 0 h 266"/>
                  <a:gd name="T8" fmla="*/ 0 w 342"/>
                  <a:gd name="T9" fmla="*/ 8 h 266"/>
                  <a:gd name="T10" fmla="*/ 10 w 342"/>
                  <a:gd name="T11" fmla="*/ 44 h 266"/>
                  <a:gd name="T12" fmla="*/ 59 w 342"/>
                  <a:gd name="T13" fmla="*/ 54 h 266"/>
                  <a:gd name="T14" fmla="*/ 0 60000 65536"/>
                  <a:gd name="T15" fmla="*/ 0 60000 65536"/>
                  <a:gd name="T16" fmla="*/ 0 60000 65536"/>
                  <a:gd name="T17" fmla="*/ 0 60000 65536"/>
                  <a:gd name="T18" fmla="*/ 0 60000 65536"/>
                  <a:gd name="T19" fmla="*/ 0 60000 65536"/>
                  <a:gd name="T20" fmla="*/ 0 60000 65536"/>
                  <a:gd name="T21" fmla="*/ 0 w 342"/>
                  <a:gd name="T22" fmla="*/ 0 h 266"/>
                  <a:gd name="T23" fmla="*/ 342 w 342"/>
                  <a:gd name="T24" fmla="*/ 266 h 26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42" h="266">
                    <a:moveTo>
                      <a:pt x="295" y="266"/>
                    </a:moveTo>
                    <a:lnTo>
                      <a:pt x="342" y="216"/>
                    </a:lnTo>
                    <a:lnTo>
                      <a:pt x="342" y="0"/>
                    </a:lnTo>
                    <a:lnTo>
                      <a:pt x="51" y="0"/>
                    </a:lnTo>
                    <a:lnTo>
                      <a:pt x="0" y="41"/>
                    </a:lnTo>
                    <a:lnTo>
                      <a:pt x="51" y="216"/>
                    </a:lnTo>
                    <a:lnTo>
                      <a:pt x="295" y="266"/>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136" name="Freeform 441">
                <a:extLst>
                  <a:ext uri="{FF2B5EF4-FFF2-40B4-BE49-F238E27FC236}">
                    <a16:creationId xmlns:a16="http://schemas.microsoft.com/office/drawing/2014/main" id="{D33E9314-0679-4831-99E9-FD3B87C8ACE8}"/>
                  </a:ext>
                </a:extLst>
              </p:cNvPr>
              <p:cNvSpPr>
                <a:spLocks/>
              </p:cNvSpPr>
              <p:nvPr/>
            </p:nvSpPr>
            <p:spPr bwMode="auto">
              <a:xfrm>
                <a:off x="2641" y="2457"/>
                <a:ext cx="68" cy="54"/>
              </a:xfrm>
              <a:custGeom>
                <a:avLst/>
                <a:gdLst>
                  <a:gd name="T0" fmla="*/ 59 w 342"/>
                  <a:gd name="T1" fmla="*/ 54 h 266"/>
                  <a:gd name="T2" fmla="*/ 68 w 342"/>
                  <a:gd name="T3" fmla="*/ 44 h 266"/>
                  <a:gd name="T4" fmla="*/ 68 w 342"/>
                  <a:gd name="T5" fmla="*/ 0 h 266"/>
                  <a:gd name="T6" fmla="*/ 10 w 342"/>
                  <a:gd name="T7" fmla="*/ 0 h 266"/>
                  <a:gd name="T8" fmla="*/ 0 w 342"/>
                  <a:gd name="T9" fmla="*/ 8 h 266"/>
                  <a:gd name="T10" fmla="*/ 10 w 342"/>
                  <a:gd name="T11" fmla="*/ 44 h 266"/>
                  <a:gd name="T12" fmla="*/ 59 w 342"/>
                  <a:gd name="T13" fmla="*/ 54 h 266"/>
                  <a:gd name="T14" fmla="*/ 0 60000 65536"/>
                  <a:gd name="T15" fmla="*/ 0 60000 65536"/>
                  <a:gd name="T16" fmla="*/ 0 60000 65536"/>
                  <a:gd name="T17" fmla="*/ 0 60000 65536"/>
                  <a:gd name="T18" fmla="*/ 0 60000 65536"/>
                  <a:gd name="T19" fmla="*/ 0 60000 65536"/>
                  <a:gd name="T20" fmla="*/ 0 60000 65536"/>
                  <a:gd name="T21" fmla="*/ 0 w 342"/>
                  <a:gd name="T22" fmla="*/ 0 h 266"/>
                  <a:gd name="T23" fmla="*/ 342 w 342"/>
                  <a:gd name="T24" fmla="*/ 266 h 26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42" h="266">
                    <a:moveTo>
                      <a:pt x="295" y="266"/>
                    </a:moveTo>
                    <a:lnTo>
                      <a:pt x="342" y="216"/>
                    </a:lnTo>
                    <a:lnTo>
                      <a:pt x="342" y="0"/>
                    </a:lnTo>
                    <a:lnTo>
                      <a:pt x="51" y="0"/>
                    </a:lnTo>
                    <a:lnTo>
                      <a:pt x="0" y="41"/>
                    </a:lnTo>
                    <a:lnTo>
                      <a:pt x="51" y="216"/>
                    </a:lnTo>
                    <a:lnTo>
                      <a:pt x="295" y="266"/>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137" name="Rectangle 442">
                <a:extLst>
                  <a:ext uri="{FF2B5EF4-FFF2-40B4-BE49-F238E27FC236}">
                    <a16:creationId xmlns:a16="http://schemas.microsoft.com/office/drawing/2014/main" id="{9A480A98-0FFB-4AA2-9BBC-60FDB8A6BEF8}"/>
                  </a:ext>
                </a:extLst>
              </p:cNvPr>
              <p:cNvSpPr>
                <a:spLocks noChangeArrowheads="1"/>
              </p:cNvSpPr>
              <p:nvPr/>
            </p:nvSpPr>
            <p:spPr bwMode="auto">
              <a:xfrm>
                <a:off x="2641" y="2466"/>
                <a:ext cx="59" cy="45"/>
              </a:xfrm>
              <a:prstGeom prst="rect">
                <a:avLst/>
              </a:prstGeom>
              <a:solidFill>
                <a:srgbClr val="79F64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51138" name="Rectangle 443">
                <a:extLst>
                  <a:ext uri="{FF2B5EF4-FFF2-40B4-BE49-F238E27FC236}">
                    <a16:creationId xmlns:a16="http://schemas.microsoft.com/office/drawing/2014/main" id="{7F9C09D6-513B-4C95-A89B-E82EA0B27D5A}"/>
                  </a:ext>
                </a:extLst>
              </p:cNvPr>
              <p:cNvSpPr>
                <a:spLocks noChangeArrowheads="1"/>
              </p:cNvSpPr>
              <p:nvPr/>
            </p:nvSpPr>
            <p:spPr bwMode="auto">
              <a:xfrm>
                <a:off x="2641" y="2466"/>
                <a:ext cx="59" cy="45"/>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51139" name="Rectangle 444">
                <a:extLst>
                  <a:ext uri="{FF2B5EF4-FFF2-40B4-BE49-F238E27FC236}">
                    <a16:creationId xmlns:a16="http://schemas.microsoft.com/office/drawing/2014/main" id="{B474E52A-FD13-4AEF-909B-91ABF654AF77}"/>
                  </a:ext>
                </a:extLst>
              </p:cNvPr>
              <p:cNvSpPr>
                <a:spLocks noChangeArrowheads="1"/>
              </p:cNvSpPr>
              <p:nvPr/>
            </p:nvSpPr>
            <p:spPr bwMode="auto">
              <a:xfrm>
                <a:off x="2641" y="2466"/>
                <a:ext cx="59" cy="45"/>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51140" name="Freeform 445">
                <a:extLst>
                  <a:ext uri="{FF2B5EF4-FFF2-40B4-BE49-F238E27FC236}">
                    <a16:creationId xmlns:a16="http://schemas.microsoft.com/office/drawing/2014/main" id="{83E39DD2-A747-4EF0-A5B3-7F1E3FA209A4}"/>
                  </a:ext>
                </a:extLst>
              </p:cNvPr>
              <p:cNvSpPr>
                <a:spLocks/>
              </p:cNvSpPr>
              <p:nvPr/>
            </p:nvSpPr>
            <p:spPr bwMode="auto">
              <a:xfrm>
                <a:off x="2700" y="2457"/>
                <a:ext cx="9" cy="9"/>
              </a:xfrm>
              <a:custGeom>
                <a:avLst/>
                <a:gdLst>
                  <a:gd name="T0" fmla="*/ 0 w 47"/>
                  <a:gd name="T1" fmla="*/ 9 h 41"/>
                  <a:gd name="T2" fmla="*/ 9 w 47"/>
                  <a:gd name="T3" fmla="*/ 0 h 41"/>
                  <a:gd name="T4" fmla="*/ 0 w 47"/>
                  <a:gd name="T5" fmla="*/ 9 h 41"/>
                  <a:gd name="T6" fmla="*/ 0 60000 65536"/>
                  <a:gd name="T7" fmla="*/ 0 60000 65536"/>
                  <a:gd name="T8" fmla="*/ 0 60000 65536"/>
                  <a:gd name="T9" fmla="*/ 0 w 47"/>
                  <a:gd name="T10" fmla="*/ 0 h 41"/>
                  <a:gd name="T11" fmla="*/ 47 w 47"/>
                  <a:gd name="T12" fmla="*/ 41 h 41"/>
                </a:gdLst>
                <a:ahLst/>
                <a:cxnLst>
                  <a:cxn ang="T6">
                    <a:pos x="T0" y="T1"/>
                  </a:cxn>
                  <a:cxn ang="T7">
                    <a:pos x="T2" y="T3"/>
                  </a:cxn>
                  <a:cxn ang="T8">
                    <a:pos x="T4" y="T5"/>
                  </a:cxn>
                </a:cxnLst>
                <a:rect l="T9" t="T10" r="T11" b="T12"/>
                <a:pathLst>
                  <a:path w="47" h="41">
                    <a:moveTo>
                      <a:pt x="0" y="41"/>
                    </a:moveTo>
                    <a:lnTo>
                      <a:pt x="47" y="0"/>
                    </a:lnTo>
                    <a:lnTo>
                      <a:pt x="0" y="41"/>
                    </a:lnTo>
                    <a:close/>
                  </a:path>
                </a:pathLst>
              </a:custGeom>
              <a:solidFill>
                <a:srgbClr val="79F6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141" name="Freeform 446">
                <a:extLst>
                  <a:ext uri="{FF2B5EF4-FFF2-40B4-BE49-F238E27FC236}">
                    <a16:creationId xmlns:a16="http://schemas.microsoft.com/office/drawing/2014/main" id="{E6B76004-B53C-4087-B8F7-7F90838F80EE}"/>
                  </a:ext>
                </a:extLst>
              </p:cNvPr>
              <p:cNvSpPr>
                <a:spLocks/>
              </p:cNvSpPr>
              <p:nvPr/>
            </p:nvSpPr>
            <p:spPr bwMode="auto">
              <a:xfrm>
                <a:off x="2700" y="2457"/>
                <a:ext cx="9" cy="9"/>
              </a:xfrm>
              <a:custGeom>
                <a:avLst/>
                <a:gdLst>
                  <a:gd name="T0" fmla="*/ 0 w 47"/>
                  <a:gd name="T1" fmla="*/ 9 h 41"/>
                  <a:gd name="T2" fmla="*/ 9 w 47"/>
                  <a:gd name="T3" fmla="*/ 0 h 41"/>
                  <a:gd name="T4" fmla="*/ 0 w 47"/>
                  <a:gd name="T5" fmla="*/ 9 h 41"/>
                  <a:gd name="T6" fmla="*/ 0 60000 65536"/>
                  <a:gd name="T7" fmla="*/ 0 60000 65536"/>
                  <a:gd name="T8" fmla="*/ 0 60000 65536"/>
                  <a:gd name="T9" fmla="*/ 0 w 47"/>
                  <a:gd name="T10" fmla="*/ 0 h 41"/>
                  <a:gd name="T11" fmla="*/ 47 w 47"/>
                  <a:gd name="T12" fmla="*/ 41 h 41"/>
                </a:gdLst>
                <a:ahLst/>
                <a:cxnLst>
                  <a:cxn ang="T6">
                    <a:pos x="T0" y="T1"/>
                  </a:cxn>
                  <a:cxn ang="T7">
                    <a:pos x="T2" y="T3"/>
                  </a:cxn>
                  <a:cxn ang="T8">
                    <a:pos x="T4" y="T5"/>
                  </a:cxn>
                </a:cxnLst>
                <a:rect l="T9" t="T10" r="T11" b="T12"/>
                <a:pathLst>
                  <a:path w="47" h="41">
                    <a:moveTo>
                      <a:pt x="0" y="41"/>
                    </a:moveTo>
                    <a:lnTo>
                      <a:pt x="47" y="0"/>
                    </a:lnTo>
                    <a:lnTo>
                      <a:pt x="0" y="41"/>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142" name="Line 447">
                <a:extLst>
                  <a:ext uri="{FF2B5EF4-FFF2-40B4-BE49-F238E27FC236}">
                    <a16:creationId xmlns:a16="http://schemas.microsoft.com/office/drawing/2014/main" id="{6A2142CE-649A-4411-9368-B75B808AF501}"/>
                  </a:ext>
                </a:extLst>
              </p:cNvPr>
              <p:cNvSpPr>
                <a:spLocks noChangeShapeType="1"/>
              </p:cNvSpPr>
              <p:nvPr/>
            </p:nvSpPr>
            <p:spPr bwMode="auto">
              <a:xfrm flipV="1">
                <a:off x="2700" y="2457"/>
                <a:ext cx="9" cy="9"/>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43" name="Freeform 448">
                <a:extLst>
                  <a:ext uri="{FF2B5EF4-FFF2-40B4-BE49-F238E27FC236}">
                    <a16:creationId xmlns:a16="http://schemas.microsoft.com/office/drawing/2014/main" id="{1F7788D4-BE31-490D-86EE-6355171153F6}"/>
                  </a:ext>
                </a:extLst>
              </p:cNvPr>
              <p:cNvSpPr>
                <a:spLocks/>
              </p:cNvSpPr>
              <p:nvPr/>
            </p:nvSpPr>
            <p:spPr bwMode="auto">
              <a:xfrm>
                <a:off x="2009" y="2599"/>
                <a:ext cx="1705" cy="176"/>
              </a:xfrm>
              <a:custGeom>
                <a:avLst/>
                <a:gdLst>
                  <a:gd name="T0" fmla="*/ 1667 w 8522"/>
                  <a:gd name="T1" fmla="*/ 0 h 881"/>
                  <a:gd name="T2" fmla="*/ 1669 w 8522"/>
                  <a:gd name="T3" fmla="*/ 1 h 881"/>
                  <a:gd name="T4" fmla="*/ 1676 w 8522"/>
                  <a:gd name="T5" fmla="*/ 2 h 881"/>
                  <a:gd name="T6" fmla="*/ 1683 w 8522"/>
                  <a:gd name="T7" fmla="*/ 7 h 881"/>
                  <a:gd name="T8" fmla="*/ 1689 w 8522"/>
                  <a:gd name="T9" fmla="*/ 15 h 881"/>
                  <a:gd name="T10" fmla="*/ 1691 w 8522"/>
                  <a:gd name="T11" fmla="*/ 29 h 881"/>
                  <a:gd name="T12" fmla="*/ 1692 w 8522"/>
                  <a:gd name="T13" fmla="*/ 31 h 881"/>
                  <a:gd name="T14" fmla="*/ 1694 w 8522"/>
                  <a:gd name="T15" fmla="*/ 32 h 881"/>
                  <a:gd name="T16" fmla="*/ 1696 w 8522"/>
                  <a:gd name="T17" fmla="*/ 34 h 881"/>
                  <a:gd name="T18" fmla="*/ 1698 w 8522"/>
                  <a:gd name="T19" fmla="*/ 37 h 881"/>
                  <a:gd name="T20" fmla="*/ 1700 w 8522"/>
                  <a:gd name="T21" fmla="*/ 44 h 881"/>
                  <a:gd name="T22" fmla="*/ 1700 w 8522"/>
                  <a:gd name="T23" fmla="*/ 49 h 881"/>
                  <a:gd name="T24" fmla="*/ 1699 w 8522"/>
                  <a:gd name="T25" fmla="*/ 53 h 881"/>
                  <a:gd name="T26" fmla="*/ 1698 w 8522"/>
                  <a:gd name="T27" fmla="*/ 56 h 881"/>
                  <a:gd name="T28" fmla="*/ 1698 w 8522"/>
                  <a:gd name="T29" fmla="*/ 58 h 881"/>
                  <a:gd name="T30" fmla="*/ 1699 w 8522"/>
                  <a:gd name="T31" fmla="*/ 60 h 881"/>
                  <a:gd name="T32" fmla="*/ 1703 w 8522"/>
                  <a:gd name="T33" fmla="*/ 65 h 881"/>
                  <a:gd name="T34" fmla="*/ 1704 w 8522"/>
                  <a:gd name="T35" fmla="*/ 71 h 881"/>
                  <a:gd name="T36" fmla="*/ 1704 w 8522"/>
                  <a:gd name="T37" fmla="*/ 79 h 881"/>
                  <a:gd name="T38" fmla="*/ 1701 w 8522"/>
                  <a:gd name="T39" fmla="*/ 86 h 881"/>
                  <a:gd name="T40" fmla="*/ 1702 w 8522"/>
                  <a:gd name="T41" fmla="*/ 90 h 881"/>
                  <a:gd name="T42" fmla="*/ 1704 w 8522"/>
                  <a:gd name="T43" fmla="*/ 96 h 881"/>
                  <a:gd name="T44" fmla="*/ 1704 w 8522"/>
                  <a:gd name="T45" fmla="*/ 104 h 881"/>
                  <a:gd name="T46" fmla="*/ 1703 w 8522"/>
                  <a:gd name="T47" fmla="*/ 111 h 881"/>
                  <a:gd name="T48" fmla="*/ 1698 w 8522"/>
                  <a:gd name="T49" fmla="*/ 116 h 881"/>
                  <a:gd name="T50" fmla="*/ 1698 w 8522"/>
                  <a:gd name="T51" fmla="*/ 122 h 881"/>
                  <a:gd name="T52" fmla="*/ 1699 w 8522"/>
                  <a:gd name="T53" fmla="*/ 130 h 881"/>
                  <a:gd name="T54" fmla="*/ 1698 w 8522"/>
                  <a:gd name="T55" fmla="*/ 139 h 881"/>
                  <a:gd name="T56" fmla="*/ 1694 w 8522"/>
                  <a:gd name="T57" fmla="*/ 145 h 881"/>
                  <a:gd name="T58" fmla="*/ 1689 w 8522"/>
                  <a:gd name="T59" fmla="*/ 149 h 881"/>
                  <a:gd name="T60" fmla="*/ 1686 w 8522"/>
                  <a:gd name="T61" fmla="*/ 157 h 881"/>
                  <a:gd name="T62" fmla="*/ 1681 w 8522"/>
                  <a:gd name="T63" fmla="*/ 168 h 881"/>
                  <a:gd name="T64" fmla="*/ 1673 w 8522"/>
                  <a:gd name="T65" fmla="*/ 174 h 881"/>
                  <a:gd name="T66" fmla="*/ 1667 w 8522"/>
                  <a:gd name="T67" fmla="*/ 176 h 881"/>
                  <a:gd name="T68" fmla="*/ 1662 w 8522"/>
                  <a:gd name="T69" fmla="*/ 176 h 881"/>
                  <a:gd name="T70" fmla="*/ 0 w 8522"/>
                  <a:gd name="T71" fmla="*/ 176 h 88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522"/>
                  <a:gd name="T109" fmla="*/ 0 h 881"/>
                  <a:gd name="T110" fmla="*/ 8522 w 8522"/>
                  <a:gd name="T111" fmla="*/ 881 h 88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522" h="881">
                    <a:moveTo>
                      <a:pt x="0" y="0"/>
                    </a:moveTo>
                    <a:lnTo>
                      <a:pt x="8331" y="0"/>
                    </a:lnTo>
                    <a:lnTo>
                      <a:pt x="8335" y="0"/>
                    </a:lnTo>
                    <a:lnTo>
                      <a:pt x="8344" y="5"/>
                    </a:lnTo>
                    <a:lnTo>
                      <a:pt x="8360" y="5"/>
                    </a:lnTo>
                    <a:lnTo>
                      <a:pt x="8377" y="9"/>
                    </a:lnTo>
                    <a:lnTo>
                      <a:pt x="8393" y="21"/>
                    </a:lnTo>
                    <a:lnTo>
                      <a:pt x="8414" y="34"/>
                    </a:lnTo>
                    <a:lnTo>
                      <a:pt x="8431" y="50"/>
                    </a:lnTo>
                    <a:lnTo>
                      <a:pt x="8443" y="75"/>
                    </a:lnTo>
                    <a:lnTo>
                      <a:pt x="8452" y="104"/>
                    </a:lnTo>
                    <a:lnTo>
                      <a:pt x="8452" y="146"/>
                    </a:lnTo>
                    <a:lnTo>
                      <a:pt x="8456" y="150"/>
                    </a:lnTo>
                    <a:lnTo>
                      <a:pt x="8456" y="155"/>
                    </a:lnTo>
                    <a:lnTo>
                      <a:pt x="8460" y="158"/>
                    </a:lnTo>
                    <a:lnTo>
                      <a:pt x="8465" y="162"/>
                    </a:lnTo>
                    <a:lnTo>
                      <a:pt x="8468" y="166"/>
                    </a:lnTo>
                    <a:lnTo>
                      <a:pt x="8477" y="171"/>
                    </a:lnTo>
                    <a:lnTo>
                      <a:pt x="8481" y="179"/>
                    </a:lnTo>
                    <a:lnTo>
                      <a:pt x="8485" y="187"/>
                    </a:lnTo>
                    <a:lnTo>
                      <a:pt x="8489" y="204"/>
                    </a:lnTo>
                    <a:lnTo>
                      <a:pt x="8497" y="220"/>
                    </a:lnTo>
                    <a:lnTo>
                      <a:pt x="8497" y="233"/>
                    </a:lnTo>
                    <a:lnTo>
                      <a:pt x="8497" y="245"/>
                    </a:lnTo>
                    <a:lnTo>
                      <a:pt x="8497" y="258"/>
                    </a:lnTo>
                    <a:lnTo>
                      <a:pt x="8493" y="266"/>
                    </a:lnTo>
                    <a:lnTo>
                      <a:pt x="8489" y="274"/>
                    </a:lnTo>
                    <a:lnTo>
                      <a:pt x="8489" y="279"/>
                    </a:lnTo>
                    <a:lnTo>
                      <a:pt x="8485" y="287"/>
                    </a:lnTo>
                    <a:lnTo>
                      <a:pt x="8485" y="291"/>
                    </a:lnTo>
                    <a:lnTo>
                      <a:pt x="8481" y="291"/>
                    </a:lnTo>
                    <a:lnTo>
                      <a:pt x="8493" y="299"/>
                    </a:lnTo>
                    <a:lnTo>
                      <a:pt x="8501" y="312"/>
                    </a:lnTo>
                    <a:lnTo>
                      <a:pt x="8510" y="324"/>
                    </a:lnTo>
                    <a:lnTo>
                      <a:pt x="8514" y="341"/>
                    </a:lnTo>
                    <a:lnTo>
                      <a:pt x="8519" y="357"/>
                    </a:lnTo>
                    <a:lnTo>
                      <a:pt x="8519" y="378"/>
                    </a:lnTo>
                    <a:lnTo>
                      <a:pt x="8519" y="395"/>
                    </a:lnTo>
                    <a:lnTo>
                      <a:pt x="8510" y="416"/>
                    </a:lnTo>
                    <a:lnTo>
                      <a:pt x="8501" y="432"/>
                    </a:lnTo>
                    <a:lnTo>
                      <a:pt x="8489" y="445"/>
                    </a:lnTo>
                    <a:lnTo>
                      <a:pt x="8506" y="452"/>
                    </a:lnTo>
                    <a:lnTo>
                      <a:pt x="8514" y="465"/>
                    </a:lnTo>
                    <a:lnTo>
                      <a:pt x="8519" y="481"/>
                    </a:lnTo>
                    <a:lnTo>
                      <a:pt x="8522" y="499"/>
                    </a:lnTo>
                    <a:lnTo>
                      <a:pt x="8519" y="519"/>
                    </a:lnTo>
                    <a:lnTo>
                      <a:pt x="8514" y="540"/>
                    </a:lnTo>
                    <a:lnTo>
                      <a:pt x="8510" y="557"/>
                    </a:lnTo>
                    <a:lnTo>
                      <a:pt x="8501" y="573"/>
                    </a:lnTo>
                    <a:lnTo>
                      <a:pt x="8489" y="582"/>
                    </a:lnTo>
                    <a:lnTo>
                      <a:pt x="8477" y="589"/>
                    </a:lnTo>
                    <a:lnTo>
                      <a:pt x="8489" y="611"/>
                    </a:lnTo>
                    <a:lnTo>
                      <a:pt x="8493" y="631"/>
                    </a:lnTo>
                    <a:lnTo>
                      <a:pt x="8493" y="652"/>
                    </a:lnTo>
                    <a:lnTo>
                      <a:pt x="8489" y="672"/>
                    </a:lnTo>
                    <a:lnTo>
                      <a:pt x="8485" y="694"/>
                    </a:lnTo>
                    <a:lnTo>
                      <a:pt x="8472" y="710"/>
                    </a:lnTo>
                    <a:lnTo>
                      <a:pt x="8465" y="726"/>
                    </a:lnTo>
                    <a:lnTo>
                      <a:pt x="8452" y="739"/>
                    </a:lnTo>
                    <a:lnTo>
                      <a:pt x="8443" y="744"/>
                    </a:lnTo>
                    <a:lnTo>
                      <a:pt x="8436" y="744"/>
                    </a:lnTo>
                    <a:lnTo>
                      <a:pt x="8427" y="785"/>
                    </a:lnTo>
                    <a:lnTo>
                      <a:pt x="8414" y="818"/>
                    </a:lnTo>
                    <a:lnTo>
                      <a:pt x="8402" y="843"/>
                    </a:lnTo>
                    <a:lnTo>
                      <a:pt x="8382" y="859"/>
                    </a:lnTo>
                    <a:lnTo>
                      <a:pt x="8364" y="872"/>
                    </a:lnTo>
                    <a:lnTo>
                      <a:pt x="8348" y="876"/>
                    </a:lnTo>
                    <a:lnTo>
                      <a:pt x="8331" y="881"/>
                    </a:lnTo>
                    <a:lnTo>
                      <a:pt x="8315" y="881"/>
                    </a:lnTo>
                    <a:lnTo>
                      <a:pt x="8306" y="881"/>
                    </a:lnTo>
                    <a:lnTo>
                      <a:pt x="8303" y="881"/>
                    </a:lnTo>
                    <a:lnTo>
                      <a:pt x="0" y="881"/>
                    </a:lnTo>
                    <a:lnTo>
                      <a:pt x="0" y="0"/>
                    </a:lnTo>
                    <a:close/>
                  </a:path>
                </a:pathLst>
              </a:custGeom>
              <a:solidFill>
                <a:srgbClr val="E58C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144" name="Freeform 449">
                <a:extLst>
                  <a:ext uri="{FF2B5EF4-FFF2-40B4-BE49-F238E27FC236}">
                    <a16:creationId xmlns:a16="http://schemas.microsoft.com/office/drawing/2014/main" id="{801529CC-CA44-458B-9544-51979C660116}"/>
                  </a:ext>
                </a:extLst>
              </p:cNvPr>
              <p:cNvSpPr>
                <a:spLocks/>
              </p:cNvSpPr>
              <p:nvPr/>
            </p:nvSpPr>
            <p:spPr bwMode="auto">
              <a:xfrm>
                <a:off x="2009" y="2768"/>
                <a:ext cx="1677" cy="7"/>
              </a:xfrm>
              <a:custGeom>
                <a:avLst/>
                <a:gdLst>
                  <a:gd name="T0" fmla="*/ 0 w 8385"/>
                  <a:gd name="T1" fmla="*/ 7 h 38"/>
                  <a:gd name="T2" fmla="*/ 1673 w 8385"/>
                  <a:gd name="T3" fmla="*/ 7 h 38"/>
                  <a:gd name="T4" fmla="*/ 1677 w 8385"/>
                  <a:gd name="T5" fmla="*/ 0 h 38"/>
                  <a:gd name="T6" fmla="*/ 0 w 8385"/>
                  <a:gd name="T7" fmla="*/ 0 h 38"/>
                  <a:gd name="T8" fmla="*/ 0 w 8385"/>
                  <a:gd name="T9" fmla="*/ 7 h 38"/>
                  <a:gd name="T10" fmla="*/ 0 60000 65536"/>
                  <a:gd name="T11" fmla="*/ 0 60000 65536"/>
                  <a:gd name="T12" fmla="*/ 0 60000 65536"/>
                  <a:gd name="T13" fmla="*/ 0 60000 65536"/>
                  <a:gd name="T14" fmla="*/ 0 60000 65536"/>
                  <a:gd name="T15" fmla="*/ 0 w 8385"/>
                  <a:gd name="T16" fmla="*/ 0 h 38"/>
                  <a:gd name="T17" fmla="*/ 8385 w 8385"/>
                  <a:gd name="T18" fmla="*/ 38 h 38"/>
                </a:gdLst>
                <a:ahLst/>
                <a:cxnLst>
                  <a:cxn ang="T10">
                    <a:pos x="T0" y="T1"/>
                  </a:cxn>
                  <a:cxn ang="T11">
                    <a:pos x="T2" y="T3"/>
                  </a:cxn>
                  <a:cxn ang="T12">
                    <a:pos x="T4" y="T5"/>
                  </a:cxn>
                  <a:cxn ang="T13">
                    <a:pos x="T6" y="T7"/>
                  </a:cxn>
                  <a:cxn ang="T14">
                    <a:pos x="T8" y="T9"/>
                  </a:cxn>
                </a:cxnLst>
                <a:rect l="T15" t="T16" r="T17" b="T18"/>
                <a:pathLst>
                  <a:path w="8385" h="38">
                    <a:moveTo>
                      <a:pt x="0" y="38"/>
                    </a:moveTo>
                    <a:lnTo>
                      <a:pt x="8364" y="38"/>
                    </a:lnTo>
                    <a:lnTo>
                      <a:pt x="8385" y="0"/>
                    </a:lnTo>
                    <a:lnTo>
                      <a:pt x="0" y="0"/>
                    </a:lnTo>
                    <a:lnTo>
                      <a:pt x="0" y="38"/>
                    </a:lnTo>
                    <a:close/>
                  </a:path>
                </a:pathLst>
              </a:custGeom>
              <a:solidFill>
                <a:srgbClr val="D2458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145" name="Rectangle 450">
                <a:extLst>
                  <a:ext uri="{FF2B5EF4-FFF2-40B4-BE49-F238E27FC236}">
                    <a16:creationId xmlns:a16="http://schemas.microsoft.com/office/drawing/2014/main" id="{AFE28FC4-C65C-4EC7-9A60-73EF463BB37F}"/>
                  </a:ext>
                </a:extLst>
              </p:cNvPr>
              <p:cNvSpPr>
                <a:spLocks noChangeArrowheads="1"/>
              </p:cNvSpPr>
              <p:nvPr/>
            </p:nvSpPr>
            <p:spPr bwMode="auto">
              <a:xfrm>
                <a:off x="2009" y="2621"/>
                <a:ext cx="1689" cy="6"/>
              </a:xfrm>
              <a:prstGeom prst="rect">
                <a:avLst/>
              </a:prstGeom>
              <a:solidFill>
                <a:srgbClr val="D2458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51146" name="Freeform 451">
                <a:extLst>
                  <a:ext uri="{FF2B5EF4-FFF2-40B4-BE49-F238E27FC236}">
                    <a16:creationId xmlns:a16="http://schemas.microsoft.com/office/drawing/2014/main" id="{5B4F8799-23EC-445C-A5F9-224262190B31}"/>
                  </a:ext>
                </a:extLst>
              </p:cNvPr>
              <p:cNvSpPr>
                <a:spLocks/>
              </p:cNvSpPr>
              <p:nvPr/>
            </p:nvSpPr>
            <p:spPr bwMode="auto">
              <a:xfrm>
                <a:off x="2009" y="2651"/>
                <a:ext cx="1698" cy="6"/>
              </a:xfrm>
              <a:custGeom>
                <a:avLst/>
                <a:gdLst>
                  <a:gd name="T0" fmla="*/ 0 w 8489"/>
                  <a:gd name="T1" fmla="*/ 6 h 29"/>
                  <a:gd name="T2" fmla="*/ 1696 w 8489"/>
                  <a:gd name="T3" fmla="*/ 6 h 29"/>
                  <a:gd name="T4" fmla="*/ 1698 w 8489"/>
                  <a:gd name="T5" fmla="*/ 0 h 29"/>
                  <a:gd name="T6" fmla="*/ 0 w 8489"/>
                  <a:gd name="T7" fmla="*/ 0 h 29"/>
                  <a:gd name="T8" fmla="*/ 0 w 8489"/>
                  <a:gd name="T9" fmla="*/ 6 h 29"/>
                  <a:gd name="T10" fmla="*/ 0 60000 65536"/>
                  <a:gd name="T11" fmla="*/ 0 60000 65536"/>
                  <a:gd name="T12" fmla="*/ 0 60000 65536"/>
                  <a:gd name="T13" fmla="*/ 0 60000 65536"/>
                  <a:gd name="T14" fmla="*/ 0 60000 65536"/>
                  <a:gd name="T15" fmla="*/ 0 w 8489"/>
                  <a:gd name="T16" fmla="*/ 0 h 29"/>
                  <a:gd name="T17" fmla="*/ 8489 w 8489"/>
                  <a:gd name="T18" fmla="*/ 29 h 29"/>
                </a:gdLst>
                <a:ahLst/>
                <a:cxnLst>
                  <a:cxn ang="T10">
                    <a:pos x="T0" y="T1"/>
                  </a:cxn>
                  <a:cxn ang="T11">
                    <a:pos x="T2" y="T3"/>
                  </a:cxn>
                  <a:cxn ang="T12">
                    <a:pos x="T4" y="T5"/>
                  </a:cxn>
                  <a:cxn ang="T13">
                    <a:pos x="T6" y="T7"/>
                  </a:cxn>
                  <a:cxn ang="T14">
                    <a:pos x="T8" y="T9"/>
                  </a:cxn>
                </a:cxnLst>
                <a:rect l="T15" t="T16" r="T17" b="T18"/>
                <a:pathLst>
                  <a:path w="8489" h="29">
                    <a:moveTo>
                      <a:pt x="0" y="29"/>
                    </a:moveTo>
                    <a:lnTo>
                      <a:pt x="8477" y="29"/>
                    </a:lnTo>
                    <a:lnTo>
                      <a:pt x="8489" y="0"/>
                    </a:lnTo>
                    <a:lnTo>
                      <a:pt x="0" y="0"/>
                    </a:lnTo>
                    <a:lnTo>
                      <a:pt x="0" y="29"/>
                    </a:lnTo>
                    <a:close/>
                  </a:path>
                </a:pathLst>
              </a:custGeom>
              <a:solidFill>
                <a:srgbClr val="D2458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147" name="Freeform 452">
                <a:extLst>
                  <a:ext uri="{FF2B5EF4-FFF2-40B4-BE49-F238E27FC236}">
                    <a16:creationId xmlns:a16="http://schemas.microsoft.com/office/drawing/2014/main" id="{A188BB5C-BF50-47C3-9548-BE825F7BFBF0}"/>
                  </a:ext>
                </a:extLst>
              </p:cNvPr>
              <p:cNvSpPr>
                <a:spLocks/>
              </p:cNvSpPr>
              <p:nvPr/>
            </p:nvSpPr>
            <p:spPr bwMode="auto">
              <a:xfrm>
                <a:off x="2009" y="2681"/>
                <a:ext cx="1700" cy="5"/>
              </a:xfrm>
              <a:custGeom>
                <a:avLst/>
                <a:gdLst>
                  <a:gd name="T0" fmla="*/ 0 w 8501"/>
                  <a:gd name="T1" fmla="*/ 5 h 29"/>
                  <a:gd name="T2" fmla="*/ 1698 w 8501"/>
                  <a:gd name="T3" fmla="*/ 5 h 29"/>
                  <a:gd name="T4" fmla="*/ 1700 w 8501"/>
                  <a:gd name="T5" fmla="*/ 0 h 29"/>
                  <a:gd name="T6" fmla="*/ 0 w 8501"/>
                  <a:gd name="T7" fmla="*/ 0 h 29"/>
                  <a:gd name="T8" fmla="*/ 0 w 8501"/>
                  <a:gd name="T9" fmla="*/ 5 h 29"/>
                  <a:gd name="T10" fmla="*/ 0 60000 65536"/>
                  <a:gd name="T11" fmla="*/ 0 60000 65536"/>
                  <a:gd name="T12" fmla="*/ 0 60000 65536"/>
                  <a:gd name="T13" fmla="*/ 0 60000 65536"/>
                  <a:gd name="T14" fmla="*/ 0 60000 65536"/>
                  <a:gd name="T15" fmla="*/ 0 w 8501"/>
                  <a:gd name="T16" fmla="*/ 0 h 29"/>
                  <a:gd name="T17" fmla="*/ 8501 w 8501"/>
                  <a:gd name="T18" fmla="*/ 29 h 29"/>
                </a:gdLst>
                <a:ahLst/>
                <a:cxnLst>
                  <a:cxn ang="T10">
                    <a:pos x="T0" y="T1"/>
                  </a:cxn>
                  <a:cxn ang="T11">
                    <a:pos x="T2" y="T3"/>
                  </a:cxn>
                  <a:cxn ang="T12">
                    <a:pos x="T4" y="T5"/>
                  </a:cxn>
                  <a:cxn ang="T13">
                    <a:pos x="T6" y="T7"/>
                  </a:cxn>
                  <a:cxn ang="T14">
                    <a:pos x="T8" y="T9"/>
                  </a:cxn>
                </a:cxnLst>
                <a:rect l="T15" t="T16" r="T17" b="T18"/>
                <a:pathLst>
                  <a:path w="8501" h="29">
                    <a:moveTo>
                      <a:pt x="0" y="29"/>
                    </a:moveTo>
                    <a:lnTo>
                      <a:pt x="8489" y="29"/>
                    </a:lnTo>
                    <a:lnTo>
                      <a:pt x="8501" y="0"/>
                    </a:lnTo>
                    <a:lnTo>
                      <a:pt x="0" y="0"/>
                    </a:lnTo>
                    <a:lnTo>
                      <a:pt x="0" y="29"/>
                    </a:lnTo>
                    <a:close/>
                  </a:path>
                </a:pathLst>
              </a:custGeom>
              <a:solidFill>
                <a:srgbClr val="D2458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148" name="Freeform 453">
                <a:extLst>
                  <a:ext uri="{FF2B5EF4-FFF2-40B4-BE49-F238E27FC236}">
                    <a16:creationId xmlns:a16="http://schemas.microsoft.com/office/drawing/2014/main" id="{7E047E29-8B0B-49AA-BE3A-714BBD4D7C58}"/>
                  </a:ext>
                </a:extLst>
              </p:cNvPr>
              <p:cNvSpPr>
                <a:spLocks/>
              </p:cNvSpPr>
              <p:nvPr/>
            </p:nvSpPr>
            <p:spPr bwMode="auto">
              <a:xfrm>
                <a:off x="2009" y="2711"/>
                <a:ext cx="1701" cy="5"/>
              </a:xfrm>
              <a:custGeom>
                <a:avLst/>
                <a:gdLst>
                  <a:gd name="T0" fmla="*/ 0 w 8506"/>
                  <a:gd name="T1" fmla="*/ 5 h 29"/>
                  <a:gd name="T2" fmla="*/ 1696 w 8506"/>
                  <a:gd name="T3" fmla="*/ 5 h 29"/>
                  <a:gd name="T4" fmla="*/ 1701 w 8506"/>
                  <a:gd name="T5" fmla="*/ 0 h 29"/>
                  <a:gd name="T6" fmla="*/ 0 w 8506"/>
                  <a:gd name="T7" fmla="*/ 0 h 29"/>
                  <a:gd name="T8" fmla="*/ 0 w 8506"/>
                  <a:gd name="T9" fmla="*/ 5 h 29"/>
                  <a:gd name="T10" fmla="*/ 0 60000 65536"/>
                  <a:gd name="T11" fmla="*/ 0 60000 65536"/>
                  <a:gd name="T12" fmla="*/ 0 60000 65536"/>
                  <a:gd name="T13" fmla="*/ 0 60000 65536"/>
                  <a:gd name="T14" fmla="*/ 0 60000 65536"/>
                  <a:gd name="T15" fmla="*/ 0 w 8506"/>
                  <a:gd name="T16" fmla="*/ 0 h 29"/>
                  <a:gd name="T17" fmla="*/ 8506 w 8506"/>
                  <a:gd name="T18" fmla="*/ 29 h 29"/>
                </a:gdLst>
                <a:ahLst/>
                <a:cxnLst>
                  <a:cxn ang="T10">
                    <a:pos x="T0" y="T1"/>
                  </a:cxn>
                  <a:cxn ang="T11">
                    <a:pos x="T2" y="T3"/>
                  </a:cxn>
                  <a:cxn ang="T12">
                    <a:pos x="T4" y="T5"/>
                  </a:cxn>
                  <a:cxn ang="T13">
                    <a:pos x="T6" y="T7"/>
                  </a:cxn>
                  <a:cxn ang="T14">
                    <a:pos x="T8" y="T9"/>
                  </a:cxn>
                </a:cxnLst>
                <a:rect l="T15" t="T16" r="T17" b="T18"/>
                <a:pathLst>
                  <a:path w="8506" h="29">
                    <a:moveTo>
                      <a:pt x="0" y="29"/>
                    </a:moveTo>
                    <a:lnTo>
                      <a:pt x="8481" y="29"/>
                    </a:lnTo>
                    <a:lnTo>
                      <a:pt x="8506" y="0"/>
                    </a:lnTo>
                    <a:lnTo>
                      <a:pt x="0" y="0"/>
                    </a:lnTo>
                    <a:lnTo>
                      <a:pt x="0" y="29"/>
                    </a:lnTo>
                    <a:close/>
                  </a:path>
                </a:pathLst>
              </a:custGeom>
              <a:solidFill>
                <a:srgbClr val="D2458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149" name="Rectangle 454">
                <a:extLst>
                  <a:ext uri="{FF2B5EF4-FFF2-40B4-BE49-F238E27FC236}">
                    <a16:creationId xmlns:a16="http://schemas.microsoft.com/office/drawing/2014/main" id="{BA5BCD4B-44FC-45D7-8982-A24963994428}"/>
                  </a:ext>
                </a:extLst>
              </p:cNvPr>
              <p:cNvSpPr>
                <a:spLocks noChangeArrowheads="1"/>
              </p:cNvSpPr>
              <p:nvPr/>
            </p:nvSpPr>
            <p:spPr bwMode="auto">
              <a:xfrm>
                <a:off x="2009" y="2740"/>
                <a:ext cx="1691" cy="5"/>
              </a:xfrm>
              <a:prstGeom prst="rect">
                <a:avLst/>
              </a:prstGeom>
              <a:solidFill>
                <a:srgbClr val="D2458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51150" name="Rectangle 455">
                <a:extLst>
                  <a:ext uri="{FF2B5EF4-FFF2-40B4-BE49-F238E27FC236}">
                    <a16:creationId xmlns:a16="http://schemas.microsoft.com/office/drawing/2014/main" id="{B7EFA277-EC74-4524-89D6-94BCA14A85BD}"/>
                  </a:ext>
                </a:extLst>
              </p:cNvPr>
              <p:cNvSpPr>
                <a:spLocks noChangeArrowheads="1"/>
              </p:cNvSpPr>
              <p:nvPr/>
            </p:nvSpPr>
            <p:spPr bwMode="auto">
              <a:xfrm>
                <a:off x="2009" y="2660"/>
                <a:ext cx="1700" cy="6"/>
              </a:xfrm>
              <a:prstGeom prst="rect">
                <a:avLst/>
              </a:prstGeom>
              <a:solidFill>
                <a:srgbClr val="EEB4C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51151" name="Freeform 456">
                <a:extLst>
                  <a:ext uri="{FF2B5EF4-FFF2-40B4-BE49-F238E27FC236}">
                    <a16:creationId xmlns:a16="http://schemas.microsoft.com/office/drawing/2014/main" id="{BF26AA3B-F518-4847-A7D1-24D771B3FF9B}"/>
                  </a:ext>
                </a:extLst>
              </p:cNvPr>
              <p:cNvSpPr>
                <a:spLocks/>
              </p:cNvSpPr>
              <p:nvPr/>
            </p:nvSpPr>
            <p:spPr bwMode="auto">
              <a:xfrm>
                <a:off x="2009" y="2691"/>
                <a:ext cx="1703" cy="5"/>
              </a:xfrm>
              <a:custGeom>
                <a:avLst/>
                <a:gdLst>
                  <a:gd name="T0" fmla="*/ 0 w 8514"/>
                  <a:gd name="T1" fmla="*/ 5 h 29"/>
                  <a:gd name="T2" fmla="*/ 1703 w 8514"/>
                  <a:gd name="T3" fmla="*/ 5 h 29"/>
                  <a:gd name="T4" fmla="*/ 1700 w 8514"/>
                  <a:gd name="T5" fmla="*/ 0 h 29"/>
                  <a:gd name="T6" fmla="*/ 0 w 8514"/>
                  <a:gd name="T7" fmla="*/ 0 h 29"/>
                  <a:gd name="T8" fmla="*/ 0 w 8514"/>
                  <a:gd name="T9" fmla="*/ 5 h 29"/>
                  <a:gd name="T10" fmla="*/ 0 60000 65536"/>
                  <a:gd name="T11" fmla="*/ 0 60000 65536"/>
                  <a:gd name="T12" fmla="*/ 0 60000 65536"/>
                  <a:gd name="T13" fmla="*/ 0 60000 65536"/>
                  <a:gd name="T14" fmla="*/ 0 60000 65536"/>
                  <a:gd name="T15" fmla="*/ 0 w 8514"/>
                  <a:gd name="T16" fmla="*/ 0 h 29"/>
                  <a:gd name="T17" fmla="*/ 8514 w 8514"/>
                  <a:gd name="T18" fmla="*/ 29 h 29"/>
                </a:gdLst>
                <a:ahLst/>
                <a:cxnLst>
                  <a:cxn ang="T10">
                    <a:pos x="T0" y="T1"/>
                  </a:cxn>
                  <a:cxn ang="T11">
                    <a:pos x="T2" y="T3"/>
                  </a:cxn>
                  <a:cxn ang="T12">
                    <a:pos x="T4" y="T5"/>
                  </a:cxn>
                  <a:cxn ang="T13">
                    <a:pos x="T6" y="T7"/>
                  </a:cxn>
                  <a:cxn ang="T14">
                    <a:pos x="T8" y="T9"/>
                  </a:cxn>
                </a:cxnLst>
                <a:rect l="T15" t="T16" r="T17" b="T18"/>
                <a:pathLst>
                  <a:path w="8514" h="29">
                    <a:moveTo>
                      <a:pt x="0" y="29"/>
                    </a:moveTo>
                    <a:lnTo>
                      <a:pt x="8514" y="29"/>
                    </a:lnTo>
                    <a:lnTo>
                      <a:pt x="8501" y="0"/>
                    </a:lnTo>
                    <a:lnTo>
                      <a:pt x="0" y="0"/>
                    </a:lnTo>
                    <a:lnTo>
                      <a:pt x="0" y="29"/>
                    </a:lnTo>
                    <a:close/>
                  </a:path>
                </a:pathLst>
              </a:custGeom>
              <a:solidFill>
                <a:srgbClr val="EEB4C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152" name="Rectangle 457">
                <a:extLst>
                  <a:ext uri="{FF2B5EF4-FFF2-40B4-BE49-F238E27FC236}">
                    <a16:creationId xmlns:a16="http://schemas.microsoft.com/office/drawing/2014/main" id="{D905A4A6-7419-4FE2-AE31-C97D6DC79FA5}"/>
                  </a:ext>
                </a:extLst>
              </p:cNvPr>
              <p:cNvSpPr>
                <a:spLocks noChangeArrowheads="1"/>
              </p:cNvSpPr>
              <p:nvPr/>
            </p:nvSpPr>
            <p:spPr bwMode="auto">
              <a:xfrm>
                <a:off x="2009" y="2720"/>
                <a:ext cx="1697" cy="5"/>
              </a:xfrm>
              <a:prstGeom prst="rect">
                <a:avLst/>
              </a:prstGeom>
              <a:solidFill>
                <a:srgbClr val="EEB4C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51153" name="Rectangle 458">
                <a:extLst>
                  <a:ext uri="{FF2B5EF4-FFF2-40B4-BE49-F238E27FC236}">
                    <a16:creationId xmlns:a16="http://schemas.microsoft.com/office/drawing/2014/main" id="{060D9CBE-475E-4582-B061-5E46DC6B36B1}"/>
                  </a:ext>
                </a:extLst>
              </p:cNvPr>
              <p:cNvSpPr>
                <a:spLocks noChangeArrowheads="1"/>
              </p:cNvSpPr>
              <p:nvPr/>
            </p:nvSpPr>
            <p:spPr bwMode="auto">
              <a:xfrm>
                <a:off x="2009" y="2749"/>
                <a:ext cx="1686" cy="6"/>
              </a:xfrm>
              <a:prstGeom prst="rect">
                <a:avLst/>
              </a:prstGeom>
              <a:solidFill>
                <a:srgbClr val="EEB4C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51154" name="Freeform 459">
                <a:extLst>
                  <a:ext uri="{FF2B5EF4-FFF2-40B4-BE49-F238E27FC236}">
                    <a16:creationId xmlns:a16="http://schemas.microsoft.com/office/drawing/2014/main" id="{F8DB4D41-CD49-4BD9-AC33-C88B074DEC87}"/>
                  </a:ext>
                </a:extLst>
              </p:cNvPr>
              <p:cNvSpPr>
                <a:spLocks/>
              </p:cNvSpPr>
              <p:nvPr/>
            </p:nvSpPr>
            <p:spPr bwMode="auto">
              <a:xfrm>
                <a:off x="2009" y="2630"/>
                <a:ext cx="1695" cy="6"/>
              </a:xfrm>
              <a:custGeom>
                <a:avLst/>
                <a:gdLst>
                  <a:gd name="T0" fmla="*/ 0 w 8472"/>
                  <a:gd name="T1" fmla="*/ 6 h 28"/>
                  <a:gd name="T2" fmla="*/ 1695 w 8472"/>
                  <a:gd name="T3" fmla="*/ 6 h 28"/>
                  <a:gd name="T4" fmla="*/ 1690 w 8472"/>
                  <a:gd name="T5" fmla="*/ 0 h 28"/>
                  <a:gd name="T6" fmla="*/ 0 w 8472"/>
                  <a:gd name="T7" fmla="*/ 0 h 28"/>
                  <a:gd name="T8" fmla="*/ 0 w 8472"/>
                  <a:gd name="T9" fmla="*/ 6 h 28"/>
                  <a:gd name="T10" fmla="*/ 0 60000 65536"/>
                  <a:gd name="T11" fmla="*/ 0 60000 65536"/>
                  <a:gd name="T12" fmla="*/ 0 60000 65536"/>
                  <a:gd name="T13" fmla="*/ 0 60000 65536"/>
                  <a:gd name="T14" fmla="*/ 0 60000 65536"/>
                  <a:gd name="T15" fmla="*/ 0 w 8472"/>
                  <a:gd name="T16" fmla="*/ 0 h 28"/>
                  <a:gd name="T17" fmla="*/ 8472 w 8472"/>
                  <a:gd name="T18" fmla="*/ 28 h 28"/>
                </a:gdLst>
                <a:ahLst/>
                <a:cxnLst>
                  <a:cxn ang="T10">
                    <a:pos x="T0" y="T1"/>
                  </a:cxn>
                  <a:cxn ang="T11">
                    <a:pos x="T2" y="T3"/>
                  </a:cxn>
                  <a:cxn ang="T12">
                    <a:pos x="T4" y="T5"/>
                  </a:cxn>
                  <a:cxn ang="T13">
                    <a:pos x="T6" y="T7"/>
                  </a:cxn>
                  <a:cxn ang="T14">
                    <a:pos x="T8" y="T9"/>
                  </a:cxn>
                </a:cxnLst>
                <a:rect l="T15" t="T16" r="T17" b="T18"/>
                <a:pathLst>
                  <a:path w="8472" h="28">
                    <a:moveTo>
                      <a:pt x="0" y="28"/>
                    </a:moveTo>
                    <a:lnTo>
                      <a:pt x="8472" y="28"/>
                    </a:lnTo>
                    <a:lnTo>
                      <a:pt x="8447" y="0"/>
                    </a:lnTo>
                    <a:lnTo>
                      <a:pt x="0" y="0"/>
                    </a:lnTo>
                    <a:lnTo>
                      <a:pt x="0" y="28"/>
                    </a:lnTo>
                    <a:close/>
                  </a:path>
                </a:pathLst>
              </a:custGeom>
              <a:solidFill>
                <a:srgbClr val="EEB4C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155" name="Freeform 460">
                <a:extLst>
                  <a:ext uri="{FF2B5EF4-FFF2-40B4-BE49-F238E27FC236}">
                    <a16:creationId xmlns:a16="http://schemas.microsoft.com/office/drawing/2014/main" id="{310898BA-0277-400B-8913-8A5E1EC0B923}"/>
                  </a:ext>
                </a:extLst>
              </p:cNvPr>
              <p:cNvSpPr>
                <a:spLocks/>
              </p:cNvSpPr>
              <p:nvPr/>
            </p:nvSpPr>
            <p:spPr bwMode="auto">
              <a:xfrm>
                <a:off x="2009" y="2601"/>
                <a:ext cx="1682" cy="6"/>
              </a:xfrm>
              <a:custGeom>
                <a:avLst/>
                <a:gdLst>
                  <a:gd name="T0" fmla="*/ 0 w 8411"/>
                  <a:gd name="T1" fmla="*/ 6 h 29"/>
                  <a:gd name="T2" fmla="*/ 1682 w 8411"/>
                  <a:gd name="T3" fmla="*/ 6 h 29"/>
                  <a:gd name="T4" fmla="*/ 1671 w 8411"/>
                  <a:gd name="T5" fmla="*/ 0 h 29"/>
                  <a:gd name="T6" fmla="*/ 0 w 8411"/>
                  <a:gd name="T7" fmla="*/ 0 h 29"/>
                  <a:gd name="T8" fmla="*/ 0 w 8411"/>
                  <a:gd name="T9" fmla="*/ 6 h 29"/>
                  <a:gd name="T10" fmla="*/ 0 60000 65536"/>
                  <a:gd name="T11" fmla="*/ 0 60000 65536"/>
                  <a:gd name="T12" fmla="*/ 0 60000 65536"/>
                  <a:gd name="T13" fmla="*/ 0 60000 65536"/>
                  <a:gd name="T14" fmla="*/ 0 60000 65536"/>
                  <a:gd name="T15" fmla="*/ 0 w 8411"/>
                  <a:gd name="T16" fmla="*/ 0 h 29"/>
                  <a:gd name="T17" fmla="*/ 8411 w 8411"/>
                  <a:gd name="T18" fmla="*/ 29 h 29"/>
                </a:gdLst>
                <a:ahLst/>
                <a:cxnLst>
                  <a:cxn ang="T10">
                    <a:pos x="T0" y="T1"/>
                  </a:cxn>
                  <a:cxn ang="T11">
                    <a:pos x="T2" y="T3"/>
                  </a:cxn>
                  <a:cxn ang="T12">
                    <a:pos x="T4" y="T5"/>
                  </a:cxn>
                  <a:cxn ang="T13">
                    <a:pos x="T6" y="T7"/>
                  </a:cxn>
                  <a:cxn ang="T14">
                    <a:pos x="T8" y="T9"/>
                  </a:cxn>
                </a:cxnLst>
                <a:rect l="T15" t="T16" r="T17" b="T18"/>
                <a:pathLst>
                  <a:path w="8411" h="29">
                    <a:moveTo>
                      <a:pt x="0" y="29"/>
                    </a:moveTo>
                    <a:lnTo>
                      <a:pt x="8411" y="29"/>
                    </a:lnTo>
                    <a:lnTo>
                      <a:pt x="8357" y="0"/>
                    </a:lnTo>
                    <a:lnTo>
                      <a:pt x="0" y="0"/>
                    </a:lnTo>
                    <a:lnTo>
                      <a:pt x="0" y="29"/>
                    </a:lnTo>
                    <a:close/>
                  </a:path>
                </a:pathLst>
              </a:custGeom>
              <a:solidFill>
                <a:srgbClr val="EEB4C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156" name="Line 461">
                <a:extLst>
                  <a:ext uri="{FF2B5EF4-FFF2-40B4-BE49-F238E27FC236}">
                    <a16:creationId xmlns:a16="http://schemas.microsoft.com/office/drawing/2014/main" id="{A5B24329-530D-4191-9FBF-DA576556DC69}"/>
                  </a:ext>
                </a:extLst>
              </p:cNvPr>
              <p:cNvSpPr>
                <a:spLocks noChangeShapeType="1"/>
              </p:cNvSpPr>
              <p:nvPr/>
            </p:nvSpPr>
            <p:spPr bwMode="auto">
              <a:xfrm>
                <a:off x="2009" y="2747"/>
                <a:ext cx="1691" cy="1"/>
              </a:xfrm>
              <a:prstGeom prst="line">
                <a:avLst/>
              </a:prstGeom>
              <a:noFill/>
              <a:ln w="0">
                <a:solidFill>
                  <a:srgbClr val="89164A"/>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57" name="Line 462">
                <a:extLst>
                  <a:ext uri="{FF2B5EF4-FFF2-40B4-BE49-F238E27FC236}">
                    <a16:creationId xmlns:a16="http://schemas.microsoft.com/office/drawing/2014/main" id="{1A980F6F-689F-4B4D-8759-2C75B13E16FD}"/>
                  </a:ext>
                </a:extLst>
              </p:cNvPr>
              <p:cNvSpPr>
                <a:spLocks noChangeShapeType="1"/>
              </p:cNvSpPr>
              <p:nvPr/>
            </p:nvSpPr>
            <p:spPr bwMode="auto">
              <a:xfrm>
                <a:off x="2009" y="2718"/>
                <a:ext cx="1698" cy="1"/>
              </a:xfrm>
              <a:prstGeom prst="line">
                <a:avLst/>
              </a:prstGeom>
              <a:noFill/>
              <a:ln w="0">
                <a:solidFill>
                  <a:srgbClr val="89164A"/>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58" name="Line 463">
                <a:extLst>
                  <a:ext uri="{FF2B5EF4-FFF2-40B4-BE49-F238E27FC236}">
                    <a16:creationId xmlns:a16="http://schemas.microsoft.com/office/drawing/2014/main" id="{492709F8-F88E-4216-8B19-1F6A168B9307}"/>
                  </a:ext>
                </a:extLst>
              </p:cNvPr>
              <p:cNvSpPr>
                <a:spLocks noChangeShapeType="1"/>
              </p:cNvSpPr>
              <p:nvPr/>
            </p:nvSpPr>
            <p:spPr bwMode="auto">
              <a:xfrm>
                <a:off x="2009" y="2688"/>
                <a:ext cx="1698" cy="1"/>
              </a:xfrm>
              <a:prstGeom prst="line">
                <a:avLst/>
              </a:prstGeom>
              <a:noFill/>
              <a:ln w="0">
                <a:solidFill>
                  <a:srgbClr val="89164A"/>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59" name="Line 464">
                <a:extLst>
                  <a:ext uri="{FF2B5EF4-FFF2-40B4-BE49-F238E27FC236}">
                    <a16:creationId xmlns:a16="http://schemas.microsoft.com/office/drawing/2014/main" id="{0B786B38-35B8-432A-8832-58F8426D9747}"/>
                  </a:ext>
                </a:extLst>
              </p:cNvPr>
              <p:cNvSpPr>
                <a:spLocks noChangeShapeType="1"/>
              </p:cNvSpPr>
              <p:nvPr/>
            </p:nvSpPr>
            <p:spPr bwMode="auto">
              <a:xfrm>
                <a:off x="2009" y="2629"/>
                <a:ext cx="1690" cy="1"/>
              </a:xfrm>
              <a:prstGeom prst="line">
                <a:avLst/>
              </a:prstGeom>
              <a:noFill/>
              <a:ln w="0">
                <a:solidFill>
                  <a:srgbClr val="89164A"/>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60" name="Line 465">
                <a:extLst>
                  <a:ext uri="{FF2B5EF4-FFF2-40B4-BE49-F238E27FC236}">
                    <a16:creationId xmlns:a16="http://schemas.microsoft.com/office/drawing/2014/main" id="{4FA60A05-145B-4CCE-8563-1C6FD7E096B6}"/>
                  </a:ext>
                </a:extLst>
              </p:cNvPr>
              <p:cNvSpPr>
                <a:spLocks noChangeShapeType="1"/>
              </p:cNvSpPr>
              <p:nvPr/>
            </p:nvSpPr>
            <p:spPr bwMode="auto">
              <a:xfrm>
                <a:off x="2009" y="2659"/>
                <a:ext cx="1699" cy="1"/>
              </a:xfrm>
              <a:prstGeom prst="line">
                <a:avLst/>
              </a:prstGeom>
              <a:noFill/>
              <a:ln w="0">
                <a:solidFill>
                  <a:srgbClr val="89164A"/>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1161" name="Freeform 466">
                <a:extLst>
                  <a:ext uri="{FF2B5EF4-FFF2-40B4-BE49-F238E27FC236}">
                    <a16:creationId xmlns:a16="http://schemas.microsoft.com/office/drawing/2014/main" id="{5B66373B-CE61-40FA-B118-6B04B8862727}"/>
                  </a:ext>
                </a:extLst>
              </p:cNvPr>
              <p:cNvSpPr>
                <a:spLocks/>
              </p:cNvSpPr>
              <p:nvPr/>
            </p:nvSpPr>
            <p:spPr bwMode="auto">
              <a:xfrm>
                <a:off x="2009" y="2739"/>
                <a:ext cx="1695" cy="6"/>
              </a:xfrm>
              <a:custGeom>
                <a:avLst/>
                <a:gdLst>
                  <a:gd name="T0" fmla="*/ 1692 w 8472"/>
                  <a:gd name="T1" fmla="*/ 6 h 34"/>
                  <a:gd name="T2" fmla="*/ 1695 w 8472"/>
                  <a:gd name="T3" fmla="*/ 0 h 34"/>
                  <a:gd name="T4" fmla="*/ 0 w 8472"/>
                  <a:gd name="T5" fmla="*/ 1 h 34"/>
                  <a:gd name="T6" fmla="*/ 1692 w 8472"/>
                  <a:gd name="T7" fmla="*/ 6 h 34"/>
                  <a:gd name="T8" fmla="*/ 0 60000 65536"/>
                  <a:gd name="T9" fmla="*/ 0 60000 65536"/>
                  <a:gd name="T10" fmla="*/ 0 60000 65536"/>
                  <a:gd name="T11" fmla="*/ 0 60000 65536"/>
                  <a:gd name="T12" fmla="*/ 0 w 8472"/>
                  <a:gd name="T13" fmla="*/ 0 h 34"/>
                  <a:gd name="T14" fmla="*/ 8472 w 8472"/>
                  <a:gd name="T15" fmla="*/ 34 h 34"/>
                </a:gdLst>
                <a:ahLst/>
                <a:cxnLst>
                  <a:cxn ang="T8">
                    <a:pos x="T0" y="T1"/>
                  </a:cxn>
                  <a:cxn ang="T9">
                    <a:pos x="T2" y="T3"/>
                  </a:cxn>
                  <a:cxn ang="T10">
                    <a:pos x="T4" y="T5"/>
                  </a:cxn>
                  <a:cxn ang="T11">
                    <a:pos x="T6" y="T7"/>
                  </a:cxn>
                </a:cxnLst>
                <a:rect l="T12" t="T13" r="T14" b="T15"/>
                <a:pathLst>
                  <a:path w="8472" h="34">
                    <a:moveTo>
                      <a:pt x="8456" y="34"/>
                    </a:moveTo>
                    <a:lnTo>
                      <a:pt x="8472" y="0"/>
                    </a:lnTo>
                    <a:lnTo>
                      <a:pt x="0" y="5"/>
                    </a:lnTo>
                    <a:lnTo>
                      <a:pt x="8456" y="34"/>
                    </a:lnTo>
                    <a:close/>
                  </a:path>
                </a:pathLst>
              </a:custGeom>
              <a:solidFill>
                <a:srgbClr val="D2458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162" name="Freeform 467">
                <a:extLst>
                  <a:ext uri="{FF2B5EF4-FFF2-40B4-BE49-F238E27FC236}">
                    <a16:creationId xmlns:a16="http://schemas.microsoft.com/office/drawing/2014/main" id="{B2F68AAA-DDF1-491F-9C2A-A175ED309C83}"/>
                  </a:ext>
                </a:extLst>
              </p:cNvPr>
              <p:cNvSpPr>
                <a:spLocks/>
              </p:cNvSpPr>
              <p:nvPr/>
            </p:nvSpPr>
            <p:spPr bwMode="auto">
              <a:xfrm>
                <a:off x="2009" y="2599"/>
                <a:ext cx="1705" cy="176"/>
              </a:xfrm>
              <a:custGeom>
                <a:avLst/>
                <a:gdLst>
                  <a:gd name="T0" fmla="*/ 1667 w 8522"/>
                  <a:gd name="T1" fmla="*/ 0 h 881"/>
                  <a:gd name="T2" fmla="*/ 1669 w 8522"/>
                  <a:gd name="T3" fmla="*/ 1 h 881"/>
                  <a:gd name="T4" fmla="*/ 1676 w 8522"/>
                  <a:gd name="T5" fmla="*/ 2 h 881"/>
                  <a:gd name="T6" fmla="*/ 1683 w 8522"/>
                  <a:gd name="T7" fmla="*/ 7 h 881"/>
                  <a:gd name="T8" fmla="*/ 1689 w 8522"/>
                  <a:gd name="T9" fmla="*/ 15 h 881"/>
                  <a:gd name="T10" fmla="*/ 1691 w 8522"/>
                  <a:gd name="T11" fmla="*/ 29 h 881"/>
                  <a:gd name="T12" fmla="*/ 1692 w 8522"/>
                  <a:gd name="T13" fmla="*/ 31 h 881"/>
                  <a:gd name="T14" fmla="*/ 1694 w 8522"/>
                  <a:gd name="T15" fmla="*/ 32 h 881"/>
                  <a:gd name="T16" fmla="*/ 1696 w 8522"/>
                  <a:gd name="T17" fmla="*/ 34 h 881"/>
                  <a:gd name="T18" fmla="*/ 1698 w 8522"/>
                  <a:gd name="T19" fmla="*/ 37 h 881"/>
                  <a:gd name="T20" fmla="*/ 1700 w 8522"/>
                  <a:gd name="T21" fmla="*/ 44 h 881"/>
                  <a:gd name="T22" fmla="*/ 1700 w 8522"/>
                  <a:gd name="T23" fmla="*/ 49 h 881"/>
                  <a:gd name="T24" fmla="*/ 1699 w 8522"/>
                  <a:gd name="T25" fmla="*/ 53 h 881"/>
                  <a:gd name="T26" fmla="*/ 1698 w 8522"/>
                  <a:gd name="T27" fmla="*/ 56 h 881"/>
                  <a:gd name="T28" fmla="*/ 1698 w 8522"/>
                  <a:gd name="T29" fmla="*/ 58 h 881"/>
                  <a:gd name="T30" fmla="*/ 1699 w 8522"/>
                  <a:gd name="T31" fmla="*/ 60 h 881"/>
                  <a:gd name="T32" fmla="*/ 1703 w 8522"/>
                  <a:gd name="T33" fmla="*/ 65 h 881"/>
                  <a:gd name="T34" fmla="*/ 1704 w 8522"/>
                  <a:gd name="T35" fmla="*/ 71 h 881"/>
                  <a:gd name="T36" fmla="*/ 1704 w 8522"/>
                  <a:gd name="T37" fmla="*/ 79 h 881"/>
                  <a:gd name="T38" fmla="*/ 1701 w 8522"/>
                  <a:gd name="T39" fmla="*/ 86 h 881"/>
                  <a:gd name="T40" fmla="*/ 1702 w 8522"/>
                  <a:gd name="T41" fmla="*/ 90 h 881"/>
                  <a:gd name="T42" fmla="*/ 1704 w 8522"/>
                  <a:gd name="T43" fmla="*/ 96 h 881"/>
                  <a:gd name="T44" fmla="*/ 1704 w 8522"/>
                  <a:gd name="T45" fmla="*/ 104 h 881"/>
                  <a:gd name="T46" fmla="*/ 1703 w 8522"/>
                  <a:gd name="T47" fmla="*/ 111 h 881"/>
                  <a:gd name="T48" fmla="*/ 1698 w 8522"/>
                  <a:gd name="T49" fmla="*/ 116 h 881"/>
                  <a:gd name="T50" fmla="*/ 1698 w 8522"/>
                  <a:gd name="T51" fmla="*/ 122 h 881"/>
                  <a:gd name="T52" fmla="*/ 1699 w 8522"/>
                  <a:gd name="T53" fmla="*/ 130 h 881"/>
                  <a:gd name="T54" fmla="*/ 1698 w 8522"/>
                  <a:gd name="T55" fmla="*/ 139 h 881"/>
                  <a:gd name="T56" fmla="*/ 1694 w 8522"/>
                  <a:gd name="T57" fmla="*/ 145 h 881"/>
                  <a:gd name="T58" fmla="*/ 1689 w 8522"/>
                  <a:gd name="T59" fmla="*/ 149 h 881"/>
                  <a:gd name="T60" fmla="*/ 1686 w 8522"/>
                  <a:gd name="T61" fmla="*/ 157 h 881"/>
                  <a:gd name="T62" fmla="*/ 1681 w 8522"/>
                  <a:gd name="T63" fmla="*/ 168 h 881"/>
                  <a:gd name="T64" fmla="*/ 1673 w 8522"/>
                  <a:gd name="T65" fmla="*/ 174 h 881"/>
                  <a:gd name="T66" fmla="*/ 1667 w 8522"/>
                  <a:gd name="T67" fmla="*/ 176 h 881"/>
                  <a:gd name="T68" fmla="*/ 1662 w 8522"/>
                  <a:gd name="T69" fmla="*/ 176 h 881"/>
                  <a:gd name="T70" fmla="*/ 0 w 8522"/>
                  <a:gd name="T71" fmla="*/ 176 h 88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522"/>
                  <a:gd name="T109" fmla="*/ 0 h 881"/>
                  <a:gd name="T110" fmla="*/ 8522 w 8522"/>
                  <a:gd name="T111" fmla="*/ 881 h 88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522" h="881">
                    <a:moveTo>
                      <a:pt x="0" y="0"/>
                    </a:moveTo>
                    <a:lnTo>
                      <a:pt x="8331" y="0"/>
                    </a:lnTo>
                    <a:lnTo>
                      <a:pt x="8335" y="0"/>
                    </a:lnTo>
                    <a:lnTo>
                      <a:pt x="8344" y="5"/>
                    </a:lnTo>
                    <a:lnTo>
                      <a:pt x="8360" y="5"/>
                    </a:lnTo>
                    <a:lnTo>
                      <a:pt x="8377" y="9"/>
                    </a:lnTo>
                    <a:lnTo>
                      <a:pt x="8393" y="21"/>
                    </a:lnTo>
                    <a:lnTo>
                      <a:pt x="8414" y="34"/>
                    </a:lnTo>
                    <a:lnTo>
                      <a:pt x="8431" y="50"/>
                    </a:lnTo>
                    <a:lnTo>
                      <a:pt x="8443" y="75"/>
                    </a:lnTo>
                    <a:lnTo>
                      <a:pt x="8452" y="104"/>
                    </a:lnTo>
                    <a:lnTo>
                      <a:pt x="8452" y="146"/>
                    </a:lnTo>
                    <a:lnTo>
                      <a:pt x="8456" y="150"/>
                    </a:lnTo>
                    <a:lnTo>
                      <a:pt x="8456" y="155"/>
                    </a:lnTo>
                    <a:lnTo>
                      <a:pt x="8460" y="158"/>
                    </a:lnTo>
                    <a:lnTo>
                      <a:pt x="8465" y="162"/>
                    </a:lnTo>
                    <a:lnTo>
                      <a:pt x="8468" y="166"/>
                    </a:lnTo>
                    <a:lnTo>
                      <a:pt x="8477" y="171"/>
                    </a:lnTo>
                    <a:lnTo>
                      <a:pt x="8481" y="179"/>
                    </a:lnTo>
                    <a:lnTo>
                      <a:pt x="8485" y="187"/>
                    </a:lnTo>
                    <a:lnTo>
                      <a:pt x="8489" y="204"/>
                    </a:lnTo>
                    <a:lnTo>
                      <a:pt x="8497" y="220"/>
                    </a:lnTo>
                    <a:lnTo>
                      <a:pt x="8497" y="233"/>
                    </a:lnTo>
                    <a:lnTo>
                      <a:pt x="8497" y="245"/>
                    </a:lnTo>
                    <a:lnTo>
                      <a:pt x="8497" y="258"/>
                    </a:lnTo>
                    <a:lnTo>
                      <a:pt x="8493" y="266"/>
                    </a:lnTo>
                    <a:lnTo>
                      <a:pt x="8489" y="274"/>
                    </a:lnTo>
                    <a:lnTo>
                      <a:pt x="8489" y="279"/>
                    </a:lnTo>
                    <a:lnTo>
                      <a:pt x="8485" y="287"/>
                    </a:lnTo>
                    <a:lnTo>
                      <a:pt x="8485" y="291"/>
                    </a:lnTo>
                    <a:lnTo>
                      <a:pt x="8481" y="291"/>
                    </a:lnTo>
                    <a:lnTo>
                      <a:pt x="8493" y="299"/>
                    </a:lnTo>
                    <a:lnTo>
                      <a:pt x="8501" y="312"/>
                    </a:lnTo>
                    <a:lnTo>
                      <a:pt x="8510" y="324"/>
                    </a:lnTo>
                    <a:lnTo>
                      <a:pt x="8514" y="341"/>
                    </a:lnTo>
                    <a:lnTo>
                      <a:pt x="8519" y="357"/>
                    </a:lnTo>
                    <a:lnTo>
                      <a:pt x="8519" y="378"/>
                    </a:lnTo>
                    <a:lnTo>
                      <a:pt x="8519" y="395"/>
                    </a:lnTo>
                    <a:lnTo>
                      <a:pt x="8510" y="416"/>
                    </a:lnTo>
                    <a:lnTo>
                      <a:pt x="8501" y="432"/>
                    </a:lnTo>
                    <a:lnTo>
                      <a:pt x="8489" y="445"/>
                    </a:lnTo>
                    <a:lnTo>
                      <a:pt x="8506" y="452"/>
                    </a:lnTo>
                    <a:lnTo>
                      <a:pt x="8514" y="465"/>
                    </a:lnTo>
                    <a:lnTo>
                      <a:pt x="8519" y="481"/>
                    </a:lnTo>
                    <a:lnTo>
                      <a:pt x="8522" y="499"/>
                    </a:lnTo>
                    <a:lnTo>
                      <a:pt x="8519" y="519"/>
                    </a:lnTo>
                    <a:lnTo>
                      <a:pt x="8514" y="540"/>
                    </a:lnTo>
                    <a:lnTo>
                      <a:pt x="8510" y="557"/>
                    </a:lnTo>
                    <a:lnTo>
                      <a:pt x="8501" y="573"/>
                    </a:lnTo>
                    <a:lnTo>
                      <a:pt x="8489" y="582"/>
                    </a:lnTo>
                    <a:lnTo>
                      <a:pt x="8477" y="589"/>
                    </a:lnTo>
                    <a:lnTo>
                      <a:pt x="8489" y="611"/>
                    </a:lnTo>
                    <a:lnTo>
                      <a:pt x="8493" y="631"/>
                    </a:lnTo>
                    <a:lnTo>
                      <a:pt x="8493" y="652"/>
                    </a:lnTo>
                    <a:lnTo>
                      <a:pt x="8489" y="672"/>
                    </a:lnTo>
                    <a:lnTo>
                      <a:pt x="8485" y="694"/>
                    </a:lnTo>
                    <a:lnTo>
                      <a:pt x="8472" y="710"/>
                    </a:lnTo>
                    <a:lnTo>
                      <a:pt x="8465" y="726"/>
                    </a:lnTo>
                    <a:lnTo>
                      <a:pt x="8452" y="739"/>
                    </a:lnTo>
                    <a:lnTo>
                      <a:pt x="8443" y="744"/>
                    </a:lnTo>
                    <a:lnTo>
                      <a:pt x="8436" y="744"/>
                    </a:lnTo>
                    <a:lnTo>
                      <a:pt x="8427" y="785"/>
                    </a:lnTo>
                    <a:lnTo>
                      <a:pt x="8414" y="818"/>
                    </a:lnTo>
                    <a:lnTo>
                      <a:pt x="8402" y="843"/>
                    </a:lnTo>
                    <a:lnTo>
                      <a:pt x="8382" y="859"/>
                    </a:lnTo>
                    <a:lnTo>
                      <a:pt x="8364" y="872"/>
                    </a:lnTo>
                    <a:lnTo>
                      <a:pt x="8348" y="876"/>
                    </a:lnTo>
                    <a:lnTo>
                      <a:pt x="8331" y="881"/>
                    </a:lnTo>
                    <a:lnTo>
                      <a:pt x="8315" y="881"/>
                    </a:lnTo>
                    <a:lnTo>
                      <a:pt x="8306" y="881"/>
                    </a:lnTo>
                    <a:lnTo>
                      <a:pt x="8303" y="881"/>
                    </a:lnTo>
                    <a:lnTo>
                      <a:pt x="0" y="881"/>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163" name="Freeform 468">
                <a:extLst>
                  <a:ext uri="{FF2B5EF4-FFF2-40B4-BE49-F238E27FC236}">
                    <a16:creationId xmlns:a16="http://schemas.microsoft.com/office/drawing/2014/main" id="{5B4368DF-88C8-4A5B-ADA0-2CE4B89C4CDF}"/>
                  </a:ext>
                </a:extLst>
              </p:cNvPr>
              <p:cNvSpPr>
                <a:spLocks/>
              </p:cNvSpPr>
              <p:nvPr/>
            </p:nvSpPr>
            <p:spPr bwMode="auto">
              <a:xfrm>
                <a:off x="2536" y="2414"/>
                <a:ext cx="119" cy="195"/>
              </a:xfrm>
              <a:custGeom>
                <a:avLst/>
                <a:gdLst>
                  <a:gd name="T0" fmla="*/ 105 w 598"/>
                  <a:gd name="T1" fmla="*/ 1 h 971"/>
                  <a:gd name="T2" fmla="*/ 100 w 598"/>
                  <a:gd name="T3" fmla="*/ 0 h 971"/>
                  <a:gd name="T4" fmla="*/ 96 w 598"/>
                  <a:gd name="T5" fmla="*/ 0 h 971"/>
                  <a:gd name="T6" fmla="*/ 92 w 598"/>
                  <a:gd name="T7" fmla="*/ 0 h 971"/>
                  <a:gd name="T8" fmla="*/ 88 w 598"/>
                  <a:gd name="T9" fmla="*/ 1 h 971"/>
                  <a:gd name="T10" fmla="*/ 84 w 598"/>
                  <a:gd name="T11" fmla="*/ 1 h 971"/>
                  <a:gd name="T12" fmla="*/ 82 w 598"/>
                  <a:gd name="T13" fmla="*/ 2 h 971"/>
                  <a:gd name="T14" fmla="*/ 79 w 598"/>
                  <a:gd name="T15" fmla="*/ 3 h 971"/>
                  <a:gd name="T16" fmla="*/ 77 w 598"/>
                  <a:gd name="T17" fmla="*/ 5 h 971"/>
                  <a:gd name="T18" fmla="*/ 76 w 598"/>
                  <a:gd name="T19" fmla="*/ 6 h 971"/>
                  <a:gd name="T20" fmla="*/ 74 w 598"/>
                  <a:gd name="T21" fmla="*/ 6 h 971"/>
                  <a:gd name="T22" fmla="*/ 76 w 598"/>
                  <a:gd name="T23" fmla="*/ 11 h 971"/>
                  <a:gd name="T24" fmla="*/ 77 w 598"/>
                  <a:gd name="T25" fmla="*/ 16 h 971"/>
                  <a:gd name="T26" fmla="*/ 77 w 598"/>
                  <a:gd name="T27" fmla="*/ 21 h 971"/>
                  <a:gd name="T28" fmla="*/ 78 w 598"/>
                  <a:gd name="T29" fmla="*/ 26 h 971"/>
                  <a:gd name="T30" fmla="*/ 79 w 598"/>
                  <a:gd name="T31" fmla="*/ 32 h 971"/>
                  <a:gd name="T32" fmla="*/ 79 w 598"/>
                  <a:gd name="T33" fmla="*/ 37 h 971"/>
                  <a:gd name="T34" fmla="*/ 80 w 598"/>
                  <a:gd name="T35" fmla="*/ 42 h 971"/>
                  <a:gd name="T36" fmla="*/ 80 w 598"/>
                  <a:gd name="T37" fmla="*/ 47 h 971"/>
                  <a:gd name="T38" fmla="*/ 79 w 598"/>
                  <a:gd name="T39" fmla="*/ 52 h 971"/>
                  <a:gd name="T40" fmla="*/ 79 w 598"/>
                  <a:gd name="T41" fmla="*/ 57 h 971"/>
                  <a:gd name="T42" fmla="*/ 77 w 598"/>
                  <a:gd name="T43" fmla="*/ 66 h 971"/>
                  <a:gd name="T44" fmla="*/ 74 w 598"/>
                  <a:gd name="T45" fmla="*/ 77 h 971"/>
                  <a:gd name="T46" fmla="*/ 71 w 598"/>
                  <a:gd name="T47" fmla="*/ 90 h 971"/>
                  <a:gd name="T48" fmla="*/ 67 w 598"/>
                  <a:gd name="T49" fmla="*/ 104 h 971"/>
                  <a:gd name="T50" fmla="*/ 61 w 598"/>
                  <a:gd name="T51" fmla="*/ 118 h 971"/>
                  <a:gd name="T52" fmla="*/ 54 w 598"/>
                  <a:gd name="T53" fmla="*/ 133 h 971"/>
                  <a:gd name="T54" fmla="*/ 45 w 598"/>
                  <a:gd name="T55" fmla="*/ 147 h 971"/>
                  <a:gd name="T56" fmla="*/ 35 w 598"/>
                  <a:gd name="T57" fmla="*/ 161 h 971"/>
                  <a:gd name="T58" fmla="*/ 23 w 598"/>
                  <a:gd name="T59" fmla="*/ 175 h 971"/>
                  <a:gd name="T60" fmla="*/ 9 w 598"/>
                  <a:gd name="T61" fmla="*/ 187 h 971"/>
                  <a:gd name="T62" fmla="*/ 0 w 598"/>
                  <a:gd name="T63" fmla="*/ 195 h 971"/>
                  <a:gd name="T64" fmla="*/ 28 w 598"/>
                  <a:gd name="T65" fmla="*/ 187 h 971"/>
                  <a:gd name="T66" fmla="*/ 30 w 598"/>
                  <a:gd name="T67" fmla="*/ 187 h 971"/>
                  <a:gd name="T68" fmla="*/ 32 w 598"/>
                  <a:gd name="T69" fmla="*/ 185 h 971"/>
                  <a:gd name="T70" fmla="*/ 38 w 598"/>
                  <a:gd name="T71" fmla="*/ 182 h 971"/>
                  <a:gd name="T72" fmla="*/ 45 w 598"/>
                  <a:gd name="T73" fmla="*/ 177 h 971"/>
                  <a:gd name="T74" fmla="*/ 52 w 598"/>
                  <a:gd name="T75" fmla="*/ 172 h 971"/>
                  <a:gd name="T76" fmla="*/ 60 w 598"/>
                  <a:gd name="T77" fmla="*/ 164 h 971"/>
                  <a:gd name="T78" fmla="*/ 69 w 598"/>
                  <a:gd name="T79" fmla="*/ 156 h 971"/>
                  <a:gd name="T80" fmla="*/ 79 w 598"/>
                  <a:gd name="T81" fmla="*/ 145 h 971"/>
                  <a:gd name="T82" fmla="*/ 88 w 598"/>
                  <a:gd name="T83" fmla="*/ 133 h 971"/>
                  <a:gd name="T84" fmla="*/ 98 w 598"/>
                  <a:gd name="T85" fmla="*/ 120 h 971"/>
                  <a:gd name="T86" fmla="*/ 104 w 598"/>
                  <a:gd name="T87" fmla="*/ 107 h 971"/>
                  <a:gd name="T88" fmla="*/ 109 w 598"/>
                  <a:gd name="T89" fmla="*/ 93 h 971"/>
                  <a:gd name="T90" fmla="*/ 114 w 598"/>
                  <a:gd name="T91" fmla="*/ 78 h 971"/>
                  <a:gd name="T92" fmla="*/ 116 w 598"/>
                  <a:gd name="T93" fmla="*/ 63 h 971"/>
                  <a:gd name="T94" fmla="*/ 119 w 598"/>
                  <a:gd name="T95" fmla="*/ 48 h 971"/>
                  <a:gd name="T96" fmla="*/ 119 w 598"/>
                  <a:gd name="T97" fmla="*/ 35 h 971"/>
                  <a:gd name="T98" fmla="*/ 118 w 598"/>
                  <a:gd name="T99" fmla="*/ 22 h 971"/>
                  <a:gd name="T100" fmla="*/ 115 w 598"/>
                  <a:gd name="T101" fmla="*/ 12 h 971"/>
                  <a:gd name="T102" fmla="*/ 111 w 598"/>
                  <a:gd name="T103" fmla="*/ 5 h 971"/>
                  <a:gd name="T104" fmla="*/ 105 w 598"/>
                  <a:gd name="T105" fmla="*/ 1 h 97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98"/>
                  <a:gd name="T160" fmla="*/ 0 h 971"/>
                  <a:gd name="T161" fmla="*/ 598 w 598"/>
                  <a:gd name="T162" fmla="*/ 971 h 971"/>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98" h="971">
                    <a:moveTo>
                      <a:pt x="526" y="7"/>
                    </a:moveTo>
                    <a:lnTo>
                      <a:pt x="502" y="0"/>
                    </a:lnTo>
                    <a:lnTo>
                      <a:pt x="481" y="0"/>
                    </a:lnTo>
                    <a:lnTo>
                      <a:pt x="461" y="0"/>
                    </a:lnTo>
                    <a:lnTo>
                      <a:pt x="440" y="3"/>
                    </a:lnTo>
                    <a:lnTo>
                      <a:pt x="423" y="7"/>
                    </a:lnTo>
                    <a:lnTo>
                      <a:pt x="411" y="11"/>
                    </a:lnTo>
                    <a:lnTo>
                      <a:pt x="398" y="16"/>
                    </a:lnTo>
                    <a:lnTo>
                      <a:pt x="386" y="24"/>
                    </a:lnTo>
                    <a:lnTo>
                      <a:pt x="382" y="29"/>
                    </a:lnTo>
                    <a:lnTo>
                      <a:pt x="373" y="32"/>
                    </a:lnTo>
                    <a:lnTo>
                      <a:pt x="382" y="54"/>
                    </a:lnTo>
                    <a:lnTo>
                      <a:pt x="386" y="78"/>
                    </a:lnTo>
                    <a:lnTo>
                      <a:pt x="389" y="103"/>
                    </a:lnTo>
                    <a:lnTo>
                      <a:pt x="394" y="128"/>
                    </a:lnTo>
                    <a:lnTo>
                      <a:pt x="398" y="157"/>
                    </a:lnTo>
                    <a:lnTo>
                      <a:pt x="398" y="182"/>
                    </a:lnTo>
                    <a:lnTo>
                      <a:pt x="402" y="211"/>
                    </a:lnTo>
                    <a:lnTo>
                      <a:pt x="402" y="236"/>
                    </a:lnTo>
                    <a:lnTo>
                      <a:pt x="398" y="261"/>
                    </a:lnTo>
                    <a:lnTo>
                      <a:pt x="398" y="285"/>
                    </a:lnTo>
                    <a:lnTo>
                      <a:pt x="386" y="331"/>
                    </a:lnTo>
                    <a:lnTo>
                      <a:pt x="373" y="385"/>
                    </a:lnTo>
                    <a:lnTo>
                      <a:pt x="357" y="447"/>
                    </a:lnTo>
                    <a:lnTo>
                      <a:pt x="335" y="517"/>
                    </a:lnTo>
                    <a:lnTo>
                      <a:pt x="307" y="589"/>
                    </a:lnTo>
                    <a:lnTo>
                      <a:pt x="270" y="663"/>
                    </a:lnTo>
                    <a:lnTo>
                      <a:pt x="227" y="733"/>
                    </a:lnTo>
                    <a:lnTo>
                      <a:pt x="178" y="804"/>
                    </a:lnTo>
                    <a:lnTo>
                      <a:pt x="116" y="870"/>
                    </a:lnTo>
                    <a:lnTo>
                      <a:pt x="45" y="933"/>
                    </a:lnTo>
                    <a:lnTo>
                      <a:pt x="0" y="971"/>
                    </a:lnTo>
                    <a:lnTo>
                      <a:pt x="141" y="933"/>
                    </a:lnTo>
                    <a:lnTo>
                      <a:pt x="149" y="929"/>
                    </a:lnTo>
                    <a:lnTo>
                      <a:pt x="162" y="920"/>
                    </a:lnTo>
                    <a:lnTo>
                      <a:pt x="191" y="904"/>
                    </a:lnTo>
                    <a:lnTo>
                      <a:pt x="224" y="883"/>
                    </a:lnTo>
                    <a:lnTo>
                      <a:pt x="261" y="854"/>
                    </a:lnTo>
                    <a:lnTo>
                      <a:pt x="303" y="816"/>
                    </a:lnTo>
                    <a:lnTo>
                      <a:pt x="348" y="775"/>
                    </a:lnTo>
                    <a:lnTo>
                      <a:pt x="398" y="721"/>
                    </a:lnTo>
                    <a:lnTo>
                      <a:pt x="443" y="663"/>
                    </a:lnTo>
                    <a:lnTo>
                      <a:pt x="490" y="596"/>
                    </a:lnTo>
                    <a:lnTo>
                      <a:pt x="523" y="535"/>
                    </a:lnTo>
                    <a:lnTo>
                      <a:pt x="548" y="464"/>
                    </a:lnTo>
                    <a:lnTo>
                      <a:pt x="573" y="389"/>
                    </a:lnTo>
                    <a:lnTo>
                      <a:pt x="585" y="315"/>
                    </a:lnTo>
                    <a:lnTo>
                      <a:pt x="598" y="240"/>
                    </a:lnTo>
                    <a:lnTo>
                      <a:pt x="598" y="173"/>
                    </a:lnTo>
                    <a:lnTo>
                      <a:pt x="593" y="111"/>
                    </a:lnTo>
                    <a:lnTo>
                      <a:pt x="580" y="61"/>
                    </a:lnTo>
                    <a:lnTo>
                      <a:pt x="560" y="24"/>
                    </a:lnTo>
                    <a:lnTo>
                      <a:pt x="526" y="7"/>
                    </a:lnTo>
                    <a:close/>
                  </a:path>
                </a:pathLst>
              </a:custGeom>
              <a:solidFill>
                <a:srgbClr val="C9237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164" name="Freeform 469">
                <a:extLst>
                  <a:ext uri="{FF2B5EF4-FFF2-40B4-BE49-F238E27FC236}">
                    <a16:creationId xmlns:a16="http://schemas.microsoft.com/office/drawing/2014/main" id="{EF3598CA-574D-4680-81F7-61731F7C9772}"/>
                  </a:ext>
                </a:extLst>
              </p:cNvPr>
              <p:cNvSpPr>
                <a:spLocks/>
              </p:cNvSpPr>
              <p:nvPr/>
            </p:nvSpPr>
            <p:spPr bwMode="auto">
              <a:xfrm>
                <a:off x="2403" y="2404"/>
                <a:ext cx="213" cy="205"/>
              </a:xfrm>
              <a:custGeom>
                <a:avLst/>
                <a:gdLst>
                  <a:gd name="T0" fmla="*/ 212 w 1063"/>
                  <a:gd name="T1" fmla="*/ 68 h 1025"/>
                  <a:gd name="T2" fmla="*/ 212 w 1063"/>
                  <a:gd name="T3" fmla="*/ 63 h 1025"/>
                  <a:gd name="T4" fmla="*/ 213 w 1063"/>
                  <a:gd name="T5" fmla="*/ 58 h 1025"/>
                  <a:gd name="T6" fmla="*/ 213 w 1063"/>
                  <a:gd name="T7" fmla="*/ 53 h 1025"/>
                  <a:gd name="T8" fmla="*/ 212 w 1063"/>
                  <a:gd name="T9" fmla="*/ 47 h 1025"/>
                  <a:gd name="T10" fmla="*/ 212 w 1063"/>
                  <a:gd name="T11" fmla="*/ 42 h 1025"/>
                  <a:gd name="T12" fmla="*/ 211 w 1063"/>
                  <a:gd name="T13" fmla="*/ 36 h 1025"/>
                  <a:gd name="T14" fmla="*/ 210 w 1063"/>
                  <a:gd name="T15" fmla="*/ 31 h 1025"/>
                  <a:gd name="T16" fmla="*/ 210 w 1063"/>
                  <a:gd name="T17" fmla="*/ 26 h 1025"/>
                  <a:gd name="T18" fmla="*/ 209 w 1063"/>
                  <a:gd name="T19" fmla="*/ 22 h 1025"/>
                  <a:gd name="T20" fmla="*/ 207 w 1063"/>
                  <a:gd name="T21" fmla="*/ 17 h 1025"/>
                  <a:gd name="T22" fmla="*/ 207 w 1063"/>
                  <a:gd name="T23" fmla="*/ 18 h 1025"/>
                  <a:gd name="T24" fmla="*/ 206 w 1063"/>
                  <a:gd name="T25" fmla="*/ 18 h 1025"/>
                  <a:gd name="T26" fmla="*/ 206 w 1063"/>
                  <a:gd name="T27" fmla="*/ 17 h 1025"/>
                  <a:gd name="T28" fmla="*/ 206 w 1063"/>
                  <a:gd name="T29" fmla="*/ 16 h 1025"/>
                  <a:gd name="T30" fmla="*/ 205 w 1063"/>
                  <a:gd name="T31" fmla="*/ 14 h 1025"/>
                  <a:gd name="T32" fmla="*/ 202 w 1063"/>
                  <a:gd name="T33" fmla="*/ 11 h 1025"/>
                  <a:gd name="T34" fmla="*/ 199 w 1063"/>
                  <a:gd name="T35" fmla="*/ 8 h 1025"/>
                  <a:gd name="T36" fmla="*/ 196 w 1063"/>
                  <a:gd name="T37" fmla="*/ 5 h 1025"/>
                  <a:gd name="T38" fmla="*/ 191 w 1063"/>
                  <a:gd name="T39" fmla="*/ 2 h 1025"/>
                  <a:gd name="T40" fmla="*/ 184 w 1063"/>
                  <a:gd name="T41" fmla="*/ 1 h 1025"/>
                  <a:gd name="T42" fmla="*/ 177 w 1063"/>
                  <a:gd name="T43" fmla="*/ 0 h 1025"/>
                  <a:gd name="T44" fmla="*/ 168 w 1063"/>
                  <a:gd name="T45" fmla="*/ 1 h 1025"/>
                  <a:gd name="T46" fmla="*/ 159 w 1063"/>
                  <a:gd name="T47" fmla="*/ 5 h 1025"/>
                  <a:gd name="T48" fmla="*/ 152 w 1063"/>
                  <a:gd name="T49" fmla="*/ 12 h 1025"/>
                  <a:gd name="T50" fmla="*/ 148 w 1063"/>
                  <a:gd name="T51" fmla="*/ 22 h 1025"/>
                  <a:gd name="T52" fmla="*/ 146 w 1063"/>
                  <a:gd name="T53" fmla="*/ 36 h 1025"/>
                  <a:gd name="T54" fmla="*/ 145 w 1063"/>
                  <a:gd name="T55" fmla="*/ 51 h 1025"/>
                  <a:gd name="T56" fmla="*/ 145 w 1063"/>
                  <a:gd name="T57" fmla="*/ 68 h 1025"/>
                  <a:gd name="T58" fmla="*/ 144 w 1063"/>
                  <a:gd name="T59" fmla="*/ 85 h 1025"/>
                  <a:gd name="T60" fmla="*/ 143 w 1063"/>
                  <a:gd name="T61" fmla="*/ 103 h 1025"/>
                  <a:gd name="T62" fmla="*/ 141 w 1063"/>
                  <a:gd name="T63" fmla="*/ 120 h 1025"/>
                  <a:gd name="T64" fmla="*/ 137 w 1063"/>
                  <a:gd name="T65" fmla="*/ 137 h 1025"/>
                  <a:gd name="T66" fmla="*/ 131 w 1063"/>
                  <a:gd name="T67" fmla="*/ 151 h 1025"/>
                  <a:gd name="T68" fmla="*/ 123 w 1063"/>
                  <a:gd name="T69" fmla="*/ 163 h 1025"/>
                  <a:gd name="T70" fmla="*/ 115 w 1063"/>
                  <a:gd name="T71" fmla="*/ 173 h 1025"/>
                  <a:gd name="T72" fmla="*/ 105 w 1063"/>
                  <a:gd name="T73" fmla="*/ 182 h 1025"/>
                  <a:gd name="T74" fmla="*/ 94 w 1063"/>
                  <a:gd name="T75" fmla="*/ 187 h 1025"/>
                  <a:gd name="T76" fmla="*/ 84 w 1063"/>
                  <a:gd name="T77" fmla="*/ 192 h 1025"/>
                  <a:gd name="T78" fmla="*/ 74 w 1063"/>
                  <a:gd name="T79" fmla="*/ 195 h 1025"/>
                  <a:gd name="T80" fmla="*/ 64 w 1063"/>
                  <a:gd name="T81" fmla="*/ 197 h 1025"/>
                  <a:gd name="T82" fmla="*/ 57 w 1063"/>
                  <a:gd name="T83" fmla="*/ 198 h 1025"/>
                  <a:gd name="T84" fmla="*/ 50 w 1063"/>
                  <a:gd name="T85" fmla="*/ 199 h 1025"/>
                  <a:gd name="T86" fmla="*/ 0 w 1063"/>
                  <a:gd name="T87" fmla="*/ 203 h 1025"/>
                  <a:gd name="T88" fmla="*/ 126 w 1063"/>
                  <a:gd name="T89" fmla="*/ 205 h 1025"/>
                  <a:gd name="T90" fmla="*/ 141 w 1063"/>
                  <a:gd name="T91" fmla="*/ 197 h 1025"/>
                  <a:gd name="T92" fmla="*/ 156 w 1063"/>
                  <a:gd name="T93" fmla="*/ 185 h 1025"/>
                  <a:gd name="T94" fmla="*/ 168 w 1063"/>
                  <a:gd name="T95" fmla="*/ 172 h 1025"/>
                  <a:gd name="T96" fmla="*/ 178 w 1063"/>
                  <a:gd name="T97" fmla="*/ 157 h 1025"/>
                  <a:gd name="T98" fmla="*/ 187 w 1063"/>
                  <a:gd name="T99" fmla="*/ 143 h 1025"/>
                  <a:gd name="T100" fmla="*/ 194 w 1063"/>
                  <a:gd name="T101" fmla="*/ 129 h 1025"/>
                  <a:gd name="T102" fmla="*/ 200 w 1063"/>
                  <a:gd name="T103" fmla="*/ 114 h 1025"/>
                  <a:gd name="T104" fmla="*/ 204 w 1063"/>
                  <a:gd name="T105" fmla="*/ 100 h 1025"/>
                  <a:gd name="T106" fmla="*/ 207 w 1063"/>
                  <a:gd name="T107" fmla="*/ 88 h 1025"/>
                  <a:gd name="T108" fmla="*/ 210 w 1063"/>
                  <a:gd name="T109" fmla="*/ 77 h 1025"/>
                  <a:gd name="T110" fmla="*/ 212 w 1063"/>
                  <a:gd name="T111" fmla="*/ 68 h 102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63"/>
                  <a:gd name="T169" fmla="*/ 0 h 1025"/>
                  <a:gd name="T170" fmla="*/ 1063 w 1063"/>
                  <a:gd name="T171" fmla="*/ 1025 h 102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63" h="1025">
                    <a:moveTo>
                      <a:pt x="1059" y="339"/>
                    </a:moveTo>
                    <a:lnTo>
                      <a:pt x="1059" y="315"/>
                    </a:lnTo>
                    <a:lnTo>
                      <a:pt x="1063" y="290"/>
                    </a:lnTo>
                    <a:lnTo>
                      <a:pt x="1063" y="265"/>
                    </a:lnTo>
                    <a:lnTo>
                      <a:pt x="1059" y="236"/>
                    </a:lnTo>
                    <a:lnTo>
                      <a:pt x="1059" y="211"/>
                    </a:lnTo>
                    <a:lnTo>
                      <a:pt x="1055" y="182"/>
                    </a:lnTo>
                    <a:lnTo>
                      <a:pt x="1050" y="157"/>
                    </a:lnTo>
                    <a:lnTo>
                      <a:pt x="1047" y="132"/>
                    </a:lnTo>
                    <a:lnTo>
                      <a:pt x="1043" y="108"/>
                    </a:lnTo>
                    <a:lnTo>
                      <a:pt x="1034" y="86"/>
                    </a:lnTo>
                    <a:lnTo>
                      <a:pt x="1034" y="90"/>
                    </a:lnTo>
                    <a:lnTo>
                      <a:pt x="1030" y="90"/>
                    </a:lnTo>
                    <a:lnTo>
                      <a:pt x="1030" y="86"/>
                    </a:lnTo>
                    <a:lnTo>
                      <a:pt x="1026" y="78"/>
                    </a:lnTo>
                    <a:lnTo>
                      <a:pt x="1022" y="70"/>
                    </a:lnTo>
                    <a:lnTo>
                      <a:pt x="1009" y="54"/>
                    </a:lnTo>
                    <a:lnTo>
                      <a:pt x="993" y="41"/>
                    </a:lnTo>
                    <a:lnTo>
                      <a:pt x="976" y="24"/>
                    </a:lnTo>
                    <a:lnTo>
                      <a:pt x="951" y="11"/>
                    </a:lnTo>
                    <a:lnTo>
                      <a:pt x="918" y="3"/>
                    </a:lnTo>
                    <a:lnTo>
                      <a:pt x="881" y="0"/>
                    </a:lnTo>
                    <a:lnTo>
                      <a:pt x="839" y="3"/>
                    </a:lnTo>
                    <a:lnTo>
                      <a:pt x="793" y="24"/>
                    </a:lnTo>
                    <a:lnTo>
                      <a:pt x="760" y="61"/>
                    </a:lnTo>
                    <a:lnTo>
                      <a:pt x="740" y="111"/>
                    </a:lnTo>
                    <a:lnTo>
                      <a:pt x="731" y="178"/>
                    </a:lnTo>
                    <a:lnTo>
                      <a:pt x="723" y="256"/>
                    </a:lnTo>
                    <a:lnTo>
                      <a:pt x="723" y="339"/>
                    </a:lnTo>
                    <a:lnTo>
                      <a:pt x="719" y="427"/>
                    </a:lnTo>
                    <a:lnTo>
                      <a:pt x="715" y="514"/>
                    </a:lnTo>
                    <a:lnTo>
                      <a:pt x="702" y="601"/>
                    </a:lnTo>
                    <a:lnTo>
                      <a:pt x="686" y="684"/>
                    </a:lnTo>
                    <a:lnTo>
                      <a:pt x="656" y="755"/>
                    </a:lnTo>
                    <a:lnTo>
                      <a:pt x="615" y="816"/>
                    </a:lnTo>
                    <a:lnTo>
                      <a:pt x="573" y="866"/>
                    </a:lnTo>
                    <a:lnTo>
                      <a:pt x="524" y="908"/>
                    </a:lnTo>
                    <a:lnTo>
                      <a:pt x="470" y="937"/>
                    </a:lnTo>
                    <a:lnTo>
                      <a:pt x="420" y="962"/>
                    </a:lnTo>
                    <a:lnTo>
                      <a:pt x="370" y="974"/>
                    </a:lnTo>
                    <a:lnTo>
                      <a:pt x="321" y="987"/>
                    </a:lnTo>
                    <a:lnTo>
                      <a:pt x="283" y="991"/>
                    </a:lnTo>
                    <a:lnTo>
                      <a:pt x="249" y="996"/>
                    </a:lnTo>
                    <a:lnTo>
                      <a:pt x="0" y="1016"/>
                    </a:lnTo>
                    <a:lnTo>
                      <a:pt x="627" y="1025"/>
                    </a:lnTo>
                    <a:lnTo>
                      <a:pt x="706" y="987"/>
                    </a:lnTo>
                    <a:lnTo>
                      <a:pt x="777" y="924"/>
                    </a:lnTo>
                    <a:lnTo>
                      <a:pt x="839" y="858"/>
                    </a:lnTo>
                    <a:lnTo>
                      <a:pt x="888" y="787"/>
                    </a:lnTo>
                    <a:lnTo>
                      <a:pt x="931" y="717"/>
                    </a:lnTo>
                    <a:lnTo>
                      <a:pt x="968" y="643"/>
                    </a:lnTo>
                    <a:lnTo>
                      <a:pt x="996" y="571"/>
                    </a:lnTo>
                    <a:lnTo>
                      <a:pt x="1018" y="501"/>
                    </a:lnTo>
                    <a:lnTo>
                      <a:pt x="1034" y="439"/>
                    </a:lnTo>
                    <a:lnTo>
                      <a:pt x="1047" y="385"/>
                    </a:lnTo>
                    <a:lnTo>
                      <a:pt x="1059" y="339"/>
                    </a:lnTo>
                    <a:close/>
                  </a:path>
                </a:pathLst>
              </a:custGeom>
              <a:solidFill>
                <a:srgbClr val="E58C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165" name="Freeform 470">
                <a:extLst>
                  <a:ext uri="{FF2B5EF4-FFF2-40B4-BE49-F238E27FC236}">
                    <a16:creationId xmlns:a16="http://schemas.microsoft.com/office/drawing/2014/main" id="{E6103E29-F7FF-4F81-82DE-C53C0D72CE9B}"/>
                  </a:ext>
                </a:extLst>
              </p:cNvPr>
              <p:cNvSpPr>
                <a:spLocks/>
              </p:cNvSpPr>
              <p:nvPr/>
            </p:nvSpPr>
            <p:spPr bwMode="auto">
              <a:xfrm>
                <a:off x="2611" y="2415"/>
                <a:ext cx="44" cy="131"/>
              </a:xfrm>
              <a:custGeom>
                <a:avLst/>
                <a:gdLst>
                  <a:gd name="T0" fmla="*/ 31 w 220"/>
                  <a:gd name="T1" fmla="*/ 1 h 656"/>
                  <a:gd name="T2" fmla="*/ 26 w 220"/>
                  <a:gd name="T3" fmla="*/ 0 h 656"/>
                  <a:gd name="T4" fmla="*/ 21 w 220"/>
                  <a:gd name="T5" fmla="*/ 0 h 656"/>
                  <a:gd name="T6" fmla="*/ 17 w 220"/>
                  <a:gd name="T7" fmla="*/ 0 h 656"/>
                  <a:gd name="T8" fmla="*/ 12 w 220"/>
                  <a:gd name="T9" fmla="*/ 0 h 656"/>
                  <a:gd name="T10" fmla="*/ 9 w 220"/>
                  <a:gd name="T11" fmla="*/ 1 h 656"/>
                  <a:gd name="T12" fmla="*/ 7 w 220"/>
                  <a:gd name="T13" fmla="*/ 3 h 656"/>
                  <a:gd name="T14" fmla="*/ 4 w 220"/>
                  <a:gd name="T15" fmla="*/ 3 h 656"/>
                  <a:gd name="T16" fmla="*/ 2 w 220"/>
                  <a:gd name="T17" fmla="*/ 5 h 656"/>
                  <a:gd name="T18" fmla="*/ 1 w 220"/>
                  <a:gd name="T19" fmla="*/ 6 h 656"/>
                  <a:gd name="T20" fmla="*/ 0 w 220"/>
                  <a:gd name="T21" fmla="*/ 7 h 656"/>
                  <a:gd name="T22" fmla="*/ 0 w 220"/>
                  <a:gd name="T23" fmla="*/ 8 h 656"/>
                  <a:gd name="T24" fmla="*/ 0 w 220"/>
                  <a:gd name="T25" fmla="*/ 8 h 656"/>
                  <a:gd name="T26" fmla="*/ 0 w 220"/>
                  <a:gd name="T27" fmla="*/ 9 h 656"/>
                  <a:gd name="T28" fmla="*/ 0 w 220"/>
                  <a:gd name="T29" fmla="*/ 10 h 656"/>
                  <a:gd name="T30" fmla="*/ 1 w 220"/>
                  <a:gd name="T31" fmla="*/ 11 h 656"/>
                  <a:gd name="T32" fmla="*/ 1 w 220"/>
                  <a:gd name="T33" fmla="*/ 12 h 656"/>
                  <a:gd name="T34" fmla="*/ 1 w 220"/>
                  <a:gd name="T35" fmla="*/ 12 h 656"/>
                  <a:gd name="T36" fmla="*/ 1 w 220"/>
                  <a:gd name="T37" fmla="*/ 13 h 656"/>
                  <a:gd name="T38" fmla="*/ 2 w 220"/>
                  <a:gd name="T39" fmla="*/ 13 h 656"/>
                  <a:gd name="T40" fmla="*/ 4 w 220"/>
                  <a:gd name="T41" fmla="*/ 12 h 656"/>
                  <a:gd name="T42" fmla="*/ 7 w 220"/>
                  <a:gd name="T43" fmla="*/ 12 h 656"/>
                  <a:gd name="T44" fmla="*/ 8 w 220"/>
                  <a:gd name="T45" fmla="*/ 12 h 656"/>
                  <a:gd name="T46" fmla="*/ 10 w 220"/>
                  <a:gd name="T47" fmla="*/ 12 h 656"/>
                  <a:gd name="T48" fmla="*/ 12 w 220"/>
                  <a:gd name="T49" fmla="*/ 12 h 656"/>
                  <a:gd name="T50" fmla="*/ 15 w 220"/>
                  <a:gd name="T51" fmla="*/ 12 h 656"/>
                  <a:gd name="T52" fmla="*/ 17 w 220"/>
                  <a:gd name="T53" fmla="*/ 12 h 656"/>
                  <a:gd name="T54" fmla="*/ 20 w 220"/>
                  <a:gd name="T55" fmla="*/ 12 h 656"/>
                  <a:gd name="T56" fmla="*/ 22 w 220"/>
                  <a:gd name="T57" fmla="*/ 13 h 656"/>
                  <a:gd name="T58" fmla="*/ 28 w 220"/>
                  <a:gd name="T59" fmla="*/ 17 h 656"/>
                  <a:gd name="T60" fmla="*/ 32 w 220"/>
                  <a:gd name="T61" fmla="*/ 24 h 656"/>
                  <a:gd name="T62" fmla="*/ 35 w 220"/>
                  <a:gd name="T63" fmla="*/ 34 h 656"/>
                  <a:gd name="T64" fmla="*/ 36 w 220"/>
                  <a:gd name="T65" fmla="*/ 47 h 656"/>
                  <a:gd name="T66" fmla="*/ 36 w 220"/>
                  <a:gd name="T67" fmla="*/ 60 h 656"/>
                  <a:gd name="T68" fmla="*/ 34 w 220"/>
                  <a:gd name="T69" fmla="*/ 75 h 656"/>
                  <a:gd name="T70" fmla="*/ 31 w 220"/>
                  <a:gd name="T71" fmla="*/ 90 h 656"/>
                  <a:gd name="T72" fmla="*/ 26 w 220"/>
                  <a:gd name="T73" fmla="*/ 104 h 656"/>
                  <a:gd name="T74" fmla="*/ 21 w 220"/>
                  <a:gd name="T75" fmla="*/ 118 h 656"/>
                  <a:gd name="T76" fmla="*/ 14 w 220"/>
                  <a:gd name="T77" fmla="*/ 131 h 656"/>
                  <a:gd name="T78" fmla="*/ 15 w 220"/>
                  <a:gd name="T79" fmla="*/ 130 h 656"/>
                  <a:gd name="T80" fmla="*/ 16 w 220"/>
                  <a:gd name="T81" fmla="*/ 129 h 656"/>
                  <a:gd name="T82" fmla="*/ 17 w 220"/>
                  <a:gd name="T83" fmla="*/ 128 h 656"/>
                  <a:gd name="T84" fmla="*/ 17 w 220"/>
                  <a:gd name="T85" fmla="*/ 127 h 656"/>
                  <a:gd name="T86" fmla="*/ 18 w 220"/>
                  <a:gd name="T87" fmla="*/ 125 h 656"/>
                  <a:gd name="T88" fmla="*/ 19 w 220"/>
                  <a:gd name="T89" fmla="*/ 124 h 656"/>
                  <a:gd name="T90" fmla="*/ 20 w 220"/>
                  <a:gd name="T91" fmla="*/ 123 h 656"/>
                  <a:gd name="T92" fmla="*/ 21 w 220"/>
                  <a:gd name="T93" fmla="*/ 122 h 656"/>
                  <a:gd name="T94" fmla="*/ 21 w 220"/>
                  <a:gd name="T95" fmla="*/ 120 h 656"/>
                  <a:gd name="T96" fmla="*/ 22 w 220"/>
                  <a:gd name="T97" fmla="*/ 119 h 656"/>
                  <a:gd name="T98" fmla="*/ 29 w 220"/>
                  <a:gd name="T99" fmla="*/ 107 h 656"/>
                  <a:gd name="T100" fmla="*/ 35 w 220"/>
                  <a:gd name="T101" fmla="*/ 93 h 656"/>
                  <a:gd name="T102" fmla="*/ 39 w 220"/>
                  <a:gd name="T103" fmla="*/ 78 h 656"/>
                  <a:gd name="T104" fmla="*/ 42 w 220"/>
                  <a:gd name="T105" fmla="*/ 63 h 656"/>
                  <a:gd name="T106" fmla="*/ 44 w 220"/>
                  <a:gd name="T107" fmla="*/ 48 h 656"/>
                  <a:gd name="T108" fmla="*/ 44 w 220"/>
                  <a:gd name="T109" fmla="*/ 34 h 656"/>
                  <a:gd name="T110" fmla="*/ 43 w 220"/>
                  <a:gd name="T111" fmla="*/ 22 h 656"/>
                  <a:gd name="T112" fmla="*/ 40 w 220"/>
                  <a:gd name="T113" fmla="*/ 12 h 656"/>
                  <a:gd name="T114" fmla="*/ 36 w 220"/>
                  <a:gd name="T115" fmla="*/ 5 h 656"/>
                  <a:gd name="T116" fmla="*/ 31 w 220"/>
                  <a:gd name="T117" fmla="*/ 1 h 65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20"/>
                  <a:gd name="T178" fmla="*/ 0 h 656"/>
                  <a:gd name="T179" fmla="*/ 220 w 220"/>
                  <a:gd name="T180" fmla="*/ 656 h 65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20" h="656">
                    <a:moveTo>
                      <a:pt x="153" y="4"/>
                    </a:moveTo>
                    <a:lnTo>
                      <a:pt x="128" y="0"/>
                    </a:lnTo>
                    <a:lnTo>
                      <a:pt x="103" y="0"/>
                    </a:lnTo>
                    <a:lnTo>
                      <a:pt x="83" y="0"/>
                    </a:lnTo>
                    <a:lnTo>
                      <a:pt x="62" y="0"/>
                    </a:lnTo>
                    <a:lnTo>
                      <a:pt x="45" y="4"/>
                    </a:lnTo>
                    <a:lnTo>
                      <a:pt x="33" y="13"/>
                    </a:lnTo>
                    <a:lnTo>
                      <a:pt x="20" y="17"/>
                    </a:lnTo>
                    <a:lnTo>
                      <a:pt x="11" y="26"/>
                    </a:lnTo>
                    <a:lnTo>
                      <a:pt x="4" y="29"/>
                    </a:lnTo>
                    <a:lnTo>
                      <a:pt x="0" y="33"/>
                    </a:lnTo>
                    <a:lnTo>
                      <a:pt x="0" y="38"/>
                    </a:lnTo>
                    <a:lnTo>
                      <a:pt x="0" y="42"/>
                    </a:lnTo>
                    <a:lnTo>
                      <a:pt x="0" y="46"/>
                    </a:lnTo>
                    <a:lnTo>
                      <a:pt x="0" y="51"/>
                    </a:lnTo>
                    <a:lnTo>
                      <a:pt x="4" y="54"/>
                    </a:lnTo>
                    <a:lnTo>
                      <a:pt x="4" y="58"/>
                    </a:lnTo>
                    <a:lnTo>
                      <a:pt x="4" y="62"/>
                    </a:lnTo>
                    <a:lnTo>
                      <a:pt x="4" y="67"/>
                    </a:lnTo>
                    <a:lnTo>
                      <a:pt x="11" y="67"/>
                    </a:lnTo>
                    <a:lnTo>
                      <a:pt x="20" y="62"/>
                    </a:lnTo>
                    <a:lnTo>
                      <a:pt x="33" y="62"/>
                    </a:lnTo>
                    <a:lnTo>
                      <a:pt x="41" y="58"/>
                    </a:lnTo>
                    <a:lnTo>
                      <a:pt x="49" y="58"/>
                    </a:lnTo>
                    <a:lnTo>
                      <a:pt x="62" y="58"/>
                    </a:lnTo>
                    <a:lnTo>
                      <a:pt x="74" y="62"/>
                    </a:lnTo>
                    <a:lnTo>
                      <a:pt x="87" y="62"/>
                    </a:lnTo>
                    <a:lnTo>
                      <a:pt x="99" y="62"/>
                    </a:lnTo>
                    <a:lnTo>
                      <a:pt x="112" y="67"/>
                    </a:lnTo>
                    <a:lnTo>
                      <a:pt x="141" y="87"/>
                    </a:lnTo>
                    <a:lnTo>
                      <a:pt x="161" y="121"/>
                    </a:lnTo>
                    <a:lnTo>
                      <a:pt x="173" y="170"/>
                    </a:lnTo>
                    <a:lnTo>
                      <a:pt x="178" y="233"/>
                    </a:lnTo>
                    <a:lnTo>
                      <a:pt x="178" y="299"/>
                    </a:lnTo>
                    <a:lnTo>
                      <a:pt x="170" y="374"/>
                    </a:lnTo>
                    <a:lnTo>
                      <a:pt x="153" y="449"/>
                    </a:lnTo>
                    <a:lnTo>
                      <a:pt x="132" y="523"/>
                    </a:lnTo>
                    <a:lnTo>
                      <a:pt x="103" y="593"/>
                    </a:lnTo>
                    <a:lnTo>
                      <a:pt x="70" y="656"/>
                    </a:lnTo>
                    <a:lnTo>
                      <a:pt x="74" y="652"/>
                    </a:lnTo>
                    <a:lnTo>
                      <a:pt x="78" y="647"/>
                    </a:lnTo>
                    <a:lnTo>
                      <a:pt x="83" y="640"/>
                    </a:lnTo>
                    <a:lnTo>
                      <a:pt x="87" y="635"/>
                    </a:lnTo>
                    <a:lnTo>
                      <a:pt x="91" y="627"/>
                    </a:lnTo>
                    <a:lnTo>
                      <a:pt x="94" y="622"/>
                    </a:lnTo>
                    <a:lnTo>
                      <a:pt x="99" y="615"/>
                    </a:lnTo>
                    <a:lnTo>
                      <a:pt x="103" y="611"/>
                    </a:lnTo>
                    <a:lnTo>
                      <a:pt x="107" y="602"/>
                    </a:lnTo>
                    <a:lnTo>
                      <a:pt x="112" y="598"/>
                    </a:lnTo>
                    <a:lnTo>
                      <a:pt x="145" y="536"/>
                    </a:lnTo>
                    <a:lnTo>
                      <a:pt x="173" y="465"/>
                    </a:lnTo>
                    <a:lnTo>
                      <a:pt x="195" y="390"/>
                    </a:lnTo>
                    <a:lnTo>
                      <a:pt x="211" y="316"/>
                    </a:lnTo>
                    <a:lnTo>
                      <a:pt x="220" y="241"/>
                    </a:lnTo>
                    <a:lnTo>
                      <a:pt x="220" y="170"/>
                    </a:lnTo>
                    <a:lnTo>
                      <a:pt x="215" y="112"/>
                    </a:lnTo>
                    <a:lnTo>
                      <a:pt x="202" y="62"/>
                    </a:lnTo>
                    <a:lnTo>
                      <a:pt x="182" y="26"/>
                    </a:lnTo>
                    <a:lnTo>
                      <a:pt x="153" y="4"/>
                    </a:lnTo>
                    <a:close/>
                  </a:path>
                </a:pathLst>
              </a:custGeom>
              <a:solidFill>
                <a:srgbClr val="DB68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166" name="Freeform 471">
                <a:extLst>
                  <a:ext uri="{FF2B5EF4-FFF2-40B4-BE49-F238E27FC236}">
                    <a16:creationId xmlns:a16="http://schemas.microsoft.com/office/drawing/2014/main" id="{96D45C82-B94D-46A8-8CCA-831DB277389F}"/>
                  </a:ext>
                </a:extLst>
              </p:cNvPr>
              <p:cNvSpPr>
                <a:spLocks/>
              </p:cNvSpPr>
              <p:nvPr/>
            </p:nvSpPr>
            <p:spPr bwMode="auto">
              <a:xfrm>
                <a:off x="2463" y="2421"/>
                <a:ext cx="154" cy="208"/>
              </a:xfrm>
              <a:custGeom>
                <a:avLst/>
                <a:gdLst>
                  <a:gd name="T0" fmla="*/ 147 w 772"/>
                  <a:gd name="T1" fmla="*/ 0 h 1042"/>
                  <a:gd name="T2" fmla="*/ 148 w 772"/>
                  <a:gd name="T3" fmla="*/ 1 h 1042"/>
                  <a:gd name="T4" fmla="*/ 149 w 772"/>
                  <a:gd name="T5" fmla="*/ 3 h 1042"/>
                  <a:gd name="T6" fmla="*/ 150 w 772"/>
                  <a:gd name="T7" fmla="*/ 6 h 1042"/>
                  <a:gd name="T8" fmla="*/ 150 w 772"/>
                  <a:gd name="T9" fmla="*/ 11 h 1042"/>
                  <a:gd name="T10" fmla="*/ 152 w 772"/>
                  <a:gd name="T11" fmla="*/ 16 h 1042"/>
                  <a:gd name="T12" fmla="*/ 153 w 772"/>
                  <a:gd name="T13" fmla="*/ 22 h 1042"/>
                  <a:gd name="T14" fmla="*/ 154 w 772"/>
                  <a:gd name="T15" fmla="*/ 28 h 1042"/>
                  <a:gd name="T16" fmla="*/ 154 w 772"/>
                  <a:gd name="T17" fmla="*/ 35 h 1042"/>
                  <a:gd name="T18" fmla="*/ 154 w 772"/>
                  <a:gd name="T19" fmla="*/ 42 h 1042"/>
                  <a:gd name="T20" fmla="*/ 152 w 772"/>
                  <a:gd name="T21" fmla="*/ 50 h 1042"/>
                  <a:gd name="T22" fmla="*/ 150 w 772"/>
                  <a:gd name="T23" fmla="*/ 64 h 1042"/>
                  <a:gd name="T24" fmla="*/ 146 w 772"/>
                  <a:gd name="T25" fmla="*/ 80 h 1042"/>
                  <a:gd name="T26" fmla="*/ 139 w 772"/>
                  <a:gd name="T27" fmla="*/ 99 h 1042"/>
                  <a:gd name="T28" fmla="*/ 131 w 772"/>
                  <a:gd name="T29" fmla="*/ 119 h 1042"/>
                  <a:gd name="T30" fmla="*/ 118 w 772"/>
                  <a:gd name="T31" fmla="*/ 140 h 1042"/>
                  <a:gd name="T32" fmla="*/ 103 w 772"/>
                  <a:gd name="T33" fmla="*/ 160 h 1042"/>
                  <a:gd name="T34" fmla="*/ 84 w 772"/>
                  <a:gd name="T35" fmla="*/ 177 h 1042"/>
                  <a:gd name="T36" fmla="*/ 61 w 772"/>
                  <a:gd name="T37" fmla="*/ 192 h 1042"/>
                  <a:gd name="T38" fmla="*/ 33 w 772"/>
                  <a:gd name="T39" fmla="*/ 202 h 1042"/>
                  <a:gd name="T40" fmla="*/ 0 w 772"/>
                  <a:gd name="T41" fmla="*/ 208 h 104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72"/>
                  <a:gd name="T64" fmla="*/ 0 h 1042"/>
                  <a:gd name="T65" fmla="*/ 772 w 772"/>
                  <a:gd name="T66" fmla="*/ 1042 h 104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72" h="1042">
                    <a:moveTo>
                      <a:pt x="738" y="0"/>
                    </a:moveTo>
                    <a:lnTo>
                      <a:pt x="743" y="4"/>
                    </a:lnTo>
                    <a:lnTo>
                      <a:pt x="747" y="17"/>
                    </a:lnTo>
                    <a:lnTo>
                      <a:pt x="751" y="29"/>
                    </a:lnTo>
                    <a:lnTo>
                      <a:pt x="754" y="54"/>
                    </a:lnTo>
                    <a:lnTo>
                      <a:pt x="763" y="79"/>
                    </a:lnTo>
                    <a:lnTo>
                      <a:pt x="767" y="108"/>
                    </a:lnTo>
                    <a:lnTo>
                      <a:pt x="772" y="141"/>
                    </a:lnTo>
                    <a:lnTo>
                      <a:pt x="772" y="175"/>
                    </a:lnTo>
                    <a:lnTo>
                      <a:pt x="772" y="212"/>
                    </a:lnTo>
                    <a:lnTo>
                      <a:pt x="763" y="249"/>
                    </a:lnTo>
                    <a:lnTo>
                      <a:pt x="751" y="320"/>
                    </a:lnTo>
                    <a:lnTo>
                      <a:pt x="730" y="402"/>
                    </a:lnTo>
                    <a:lnTo>
                      <a:pt x="697" y="498"/>
                    </a:lnTo>
                    <a:lnTo>
                      <a:pt x="655" y="598"/>
                    </a:lnTo>
                    <a:lnTo>
                      <a:pt x="592" y="701"/>
                    </a:lnTo>
                    <a:lnTo>
                      <a:pt x="518" y="802"/>
                    </a:lnTo>
                    <a:lnTo>
                      <a:pt x="423" y="888"/>
                    </a:lnTo>
                    <a:lnTo>
                      <a:pt x="306" y="963"/>
                    </a:lnTo>
                    <a:lnTo>
                      <a:pt x="165" y="1013"/>
                    </a:lnTo>
                    <a:lnTo>
                      <a:pt x="0" y="1042"/>
                    </a:lnTo>
                  </a:path>
                </a:pathLst>
              </a:custGeom>
              <a:noFill/>
              <a:ln w="0">
                <a:solidFill>
                  <a:srgbClr val="89164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167" name="Freeform 472">
                <a:extLst>
                  <a:ext uri="{FF2B5EF4-FFF2-40B4-BE49-F238E27FC236}">
                    <a16:creationId xmlns:a16="http://schemas.microsoft.com/office/drawing/2014/main" id="{3D867267-7827-490B-AC0D-B357D89788AA}"/>
                  </a:ext>
                </a:extLst>
              </p:cNvPr>
              <p:cNvSpPr>
                <a:spLocks/>
              </p:cNvSpPr>
              <p:nvPr/>
            </p:nvSpPr>
            <p:spPr bwMode="auto">
              <a:xfrm>
                <a:off x="2444" y="2404"/>
                <a:ext cx="212" cy="196"/>
              </a:xfrm>
              <a:custGeom>
                <a:avLst/>
                <a:gdLst>
                  <a:gd name="T0" fmla="*/ 0 w 1059"/>
                  <a:gd name="T1" fmla="*/ 195 h 983"/>
                  <a:gd name="T2" fmla="*/ 2 w 1059"/>
                  <a:gd name="T3" fmla="*/ 195 h 983"/>
                  <a:gd name="T4" fmla="*/ 8 w 1059"/>
                  <a:gd name="T5" fmla="*/ 195 h 983"/>
                  <a:gd name="T6" fmla="*/ 18 w 1059"/>
                  <a:gd name="T7" fmla="*/ 194 h 983"/>
                  <a:gd name="T8" fmla="*/ 28 w 1059"/>
                  <a:gd name="T9" fmla="*/ 193 h 983"/>
                  <a:gd name="T10" fmla="*/ 41 w 1059"/>
                  <a:gd name="T11" fmla="*/ 190 h 983"/>
                  <a:gd name="T12" fmla="*/ 54 w 1059"/>
                  <a:gd name="T13" fmla="*/ 184 h 983"/>
                  <a:gd name="T14" fmla="*/ 67 w 1059"/>
                  <a:gd name="T15" fmla="*/ 177 h 983"/>
                  <a:gd name="T16" fmla="*/ 79 w 1059"/>
                  <a:gd name="T17" fmla="*/ 167 h 983"/>
                  <a:gd name="T18" fmla="*/ 90 w 1059"/>
                  <a:gd name="T19" fmla="*/ 153 h 983"/>
                  <a:gd name="T20" fmla="*/ 97 w 1059"/>
                  <a:gd name="T21" fmla="*/ 135 h 983"/>
                  <a:gd name="T22" fmla="*/ 100 w 1059"/>
                  <a:gd name="T23" fmla="*/ 119 h 983"/>
                  <a:gd name="T24" fmla="*/ 103 w 1059"/>
                  <a:gd name="T25" fmla="*/ 102 h 983"/>
                  <a:gd name="T26" fmla="*/ 104 w 1059"/>
                  <a:gd name="T27" fmla="*/ 84 h 983"/>
                  <a:gd name="T28" fmla="*/ 105 w 1059"/>
                  <a:gd name="T29" fmla="*/ 67 h 983"/>
                  <a:gd name="T30" fmla="*/ 105 w 1059"/>
                  <a:gd name="T31" fmla="*/ 50 h 983"/>
                  <a:gd name="T32" fmla="*/ 106 w 1059"/>
                  <a:gd name="T33" fmla="*/ 34 h 983"/>
                  <a:gd name="T34" fmla="*/ 108 w 1059"/>
                  <a:gd name="T35" fmla="*/ 22 h 983"/>
                  <a:gd name="T36" fmla="*/ 112 w 1059"/>
                  <a:gd name="T37" fmla="*/ 11 h 983"/>
                  <a:gd name="T38" fmla="*/ 119 w 1059"/>
                  <a:gd name="T39" fmla="*/ 4 h 983"/>
                  <a:gd name="T40" fmla="*/ 128 w 1059"/>
                  <a:gd name="T41" fmla="*/ 0 h 983"/>
                  <a:gd name="T42" fmla="*/ 136 w 1059"/>
                  <a:gd name="T43" fmla="*/ 0 h 983"/>
                  <a:gd name="T44" fmla="*/ 144 w 1059"/>
                  <a:gd name="T45" fmla="*/ 0 h 983"/>
                  <a:gd name="T46" fmla="*/ 150 w 1059"/>
                  <a:gd name="T47" fmla="*/ 1 h 983"/>
                  <a:gd name="T48" fmla="*/ 155 w 1059"/>
                  <a:gd name="T49" fmla="*/ 4 h 983"/>
                  <a:gd name="T50" fmla="*/ 159 w 1059"/>
                  <a:gd name="T51" fmla="*/ 7 h 983"/>
                  <a:gd name="T52" fmla="*/ 162 w 1059"/>
                  <a:gd name="T53" fmla="*/ 10 h 983"/>
                  <a:gd name="T54" fmla="*/ 164 w 1059"/>
                  <a:gd name="T55" fmla="*/ 13 h 983"/>
                  <a:gd name="T56" fmla="*/ 165 w 1059"/>
                  <a:gd name="T57" fmla="*/ 16 h 983"/>
                  <a:gd name="T58" fmla="*/ 166 w 1059"/>
                  <a:gd name="T59" fmla="*/ 17 h 983"/>
                  <a:gd name="T60" fmla="*/ 167 w 1059"/>
                  <a:gd name="T61" fmla="*/ 17 h 983"/>
                  <a:gd name="T62" fmla="*/ 168 w 1059"/>
                  <a:gd name="T63" fmla="*/ 17 h 983"/>
                  <a:gd name="T64" fmla="*/ 169 w 1059"/>
                  <a:gd name="T65" fmla="*/ 15 h 983"/>
                  <a:gd name="T66" fmla="*/ 171 w 1059"/>
                  <a:gd name="T67" fmla="*/ 14 h 983"/>
                  <a:gd name="T68" fmla="*/ 175 w 1059"/>
                  <a:gd name="T69" fmla="*/ 12 h 983"/>
                  <a:gd name="T70" fmla="*/ 178 w 1059"/>
                  <a:gd name="T71" fmla="*/ 11 h 983"/>
                  <a:gd name="T72" fmla="*/ 182 w 1059"/>
                  <a:gd name="T73" fmla="*/ 10 h 983"/>
                  <a:gd name="T74" fmla="*/ 187 w 1059"/>
                  <a:gd name="T75" fmla="*/ 10 h 983"/>
                  <a:gd name="T76" fmla="*/ 192 w 1059"/>
                  <a:gd name="T77" fmla="*/ 10 h 983"/>
                  <a:gd name="T78" fmla="*/ 198 w 1059"/>
                  <a:gd name="T79" fmla="*/ 11 h 983"/>
                  <a:gd name="T80" fmla="*/ 204 w 1059"/>
                  <a:gd name="T81" fmla="*/ 15 h 983"/>
                  <a:gd name="T82" fmla="*/ 209 w 1059"/>
                  <a:gd name="T83" fmla="*/ 22 h 983"/>
                  <a:gd name="T84" fmla="*/ 211 w 1059"/>
                  <a:gd name="T85" fmla="*/ 32 h 983"/>
                  <a:gd name="T86" fmla="*/ 212 w 1059"/>
                  <a:gd name="T87" fmla="*/ 44 h 983"/>
                  <a:gd name="T88" fmla="*/ 211 w 1059"/>
                  <a:gd name="T89" fmla="*/ 58 h 983"/>
                  <a:gd name="T90" fmla="*/ 209 w 1059"/>
                  <a:gd name="T91" fmla="*/ 73 h 983"/>
                  <a:gd name="T92" fmla="*/ 206 w 1059"/>
                  <a:gd name="T93" fmla="*/ 88 h 983"/>
                  <a:gd name="T94" fmla="*/ 202 w 1059"/>
                  <a:gd name="T95" fmla="*/ 102 h 983"/>
                  <a:gd name="T96" fmla="*/ 197 w 1059"/>
                  <a:gd name="T97" fmla="*/ 116 h 983"/>
                  <a:gd name="T98" fmla="*/ 190 w 1059"/>
                  <a:gd name="T99" fmla="*/ 129 h 983"/>
                  <a:gd name="T100" fmla="*/ 181 w 1059"/>
                  <a:gd name="T101" fmla="*/ 142 h 983"/>
                  <a:gd name="T102" fmla="*/ 172 w 1059"/>
                  <a:gd name="T103" fmla="*/ 154 h 983"/>
                  <a:gd name="T104" fmla="*/ 162 w 1059"/>
                  <a:gd name="T105" fmla="*/ 164 h 983"/>
                  <a:gd name="T106" fmla="*/ 153 w 1059"/>
                  <a:gd name="T107" fmla="*/ 173 h 983"/>
                  <a:gd name="T108" fmla="*/ 145 w 1059"/>
                  <a:gd name="T109" fmla="*/ 180 h 983"/>
                  <a:gd name="T110" fmla="*/ 137 w 1059"/>
                  <a:gd name="T111" fmla="*/ 186 h 983"/>
                  <a:gd name="T112" fmla="*/ 131 w 1059"/>
                  <a:gd name="T113" fmla="*/ 190 h 983"/>
                  <a:gd name="T114" fmla="*/ 125 w 1059"/>
                  <a:gd name="T115" fmla="*/ 194 h 983"/>
                  <a:gd name="T116" fmla="*/ 121 w 1059"/>
                  <a:gd name="T117" fmla="*/ 195 h 983"/>
                  <a:gd name="T118" fmla="*/ 121 w 1059"/>
                  <a:gd name="T119" fmla="*/ 196 h 98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59"/>
                  <a:gd name="T181" fmla="*/ 0 h 983"/>
                  <a:gd name="T182" fmla="*/ 1059 w 1059"/>
                  <a:gd name="T183" fmla="*/ 983 h 98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59" h="983">
                    <a:moveTo>
                      <a:pt x="0" y="978"/>
                    </a:moveTo>
                    <a:lnTo>
                      <a:pt x="12" y="978"/>
                    </a:lnTo>
                    <a:lnTo>
                      <a:pt x="41" y="978"/>
                    </a:lnTo>
                    <a:lnTo>
                      <a:pt x="88" y="974"/>
                    </a:lnTo>
                    <a:lnTo>
                      <a:pt x="142" y="966"/>
                    </a:lnTo>
                    <a:lnTo>
                      <a:pt x="203" y="953"/>
                    </a:lnTo>
                    <a:lnTo>
                      <a:pt x="270" y="924"/>
                    </a:lnTo>
                    <a:lnTo>
                      <a:pt x="336" y="888"/>
                    </a:lnTo>
                    <a:lnTo>
                      <a:pt x="394" y="838"/>
                    </a:lnTo>
                    <a:lnTo>
                      <a:pt x="448" y="767"/>
                    </a:lnTo>
                    <a:lnTo>
                      <a:pt x="486" y="679"/>
                    </a:lnTo>
                    <a:lnTo>
                      <a:pt x="502" y="596"/>
                    </a:lnTo>
                    <a:lnTo>
                      <a:pt x="515" y="510"/>
                    </a:lnTo>
                    <a:lnTo>
                      <a:pt x="519" y="423"/>
                    </a:lnTo>
                    <a:lnTo>
                      <a:pt x="523" y="335"/>
                    </a:lnTo>
                    <a:lnTo>
                      <a:pt x="523" y="252"/>
                    </a:lnTo>
                    <a:lnTo>
                      <a:pt x="531" y="173"/>
                    </a:lnTo>
                    <a:lnTo>
                      <a:pt x="540" y="111"/>
                    </a:lnTo>
                    <a:lnTo>
                      <a:pt x="560" y="57"/>
                    </a:lnTo>
                    <a:lnTo>
                      <a:pt x="594" y="20"/>
                    </a:lnTo>
                    <a:lnTo>
                      <a:pt x="639" y="0"/>
                    </a:lnTo>
                    <a:lnTo>
                      <a:pt x="681" y="0"/>
                    </a:lnTo>
                    <a:lnTo>
                      <a:pt x="718" y="0"/>
                    </a:lnTo>
                    <a:lnTo>
                      <a:pt x="751" y="7"/>
                    </a:lnTo>
                    <a:lnTo>
                      <a:pt x="776" y="20"/>
                    </a:lnTo>
                    <a:lnTo>
                      <a:pt x="792" y="36"/>
                    </a:lnTo>
                    <a:lnTo>
                      <a:pt x="810" y="49"/>
                    </a:lnTo>
                    <a:lnTo>
                      <a:pt x="818" y="65"/>
                    </a:lnTo>
                    <a:lnTo>
                      <a:pt x="826" y="78"/>
                    </a:lnTo>
                    <a:lnTo>
                      <a:pt x="830" y="86"/>
                    </a:lnTo>
                    <a:lnTo>
                      <a:pt x="835" y="86"/>
                    </a:lnTo>
                    <a:lnTo>
                      <a:pt x="839" y="83"/>
                    </a:lnTo>
                    <a:lnTo>
                      <a:pt x="846" y="74"/>
                    </a:lnTo>
                    <a:lnTo>
                      <a:pt x="855" y="70"/>
                    </a:lnTo>
                    <a:lnTo>
                      <a:pt x="872" y="61"/>
                    </a:lnTo>
                    <a:lnTo>
                      <a:pt x="888" y="54"/>
                    </a:lnTo>
                    <a:lnTo>
                      <a:pt x="909" y="49"/>
                    </a:lnTo>
                    <a:lnTo>
                      <a:pt x="934" y="49"/>
                    </a:lnTo>
                    <a:lnTo>
                      <a:pt x="959" y="49"/>
                    </a:lnTo>
                    <a:lnTo>
                      <a:pt x="988" y="57"/>
                    </a:lnTo>
                    <a:lnTo>
                      <a:pt x="1017" y="74"/>
                    </a:lnTo>
                    <a:lnTo>
                      <a:pt x="1042" y="111"/>
                    </a:lnTo>
                    <a:lnTo>
                      <a:pt x="1055" y="161"/>
                    </a:lnTo>
                    <a:lnTo>
                      <a:pt x="1059" y="223"/>
                    </a:lnTo>
                    <a:lnTo>
                      <a:pt x="1055" y="290"/>
                    </a:lnTo>
                    <a:lnTo>
                      <a:pt x="1046" y="364"/>
                    </a:lnTo>
                    <a:lnTo>
                      <a:pt x="1030" y="439"/>
                    </a:lnTo>
                    <a:lnTo>
                      <a:pt x="1008" y="514"/>
                    </a:lnTo>
                    <a:lnTo>
                      <a:pt x="983" y="584"/>
                    </a:lnTo>
                    <a:lnTo>
                      <a:pt x="951" y="647"/>
                    </a:lnTo>
                    <a:lnTo>
                      <a:pt x="905" y="713"/>
                    </a:lnTo>
                    <a:lnTo>
                      <a:pt x="859" y="771"/>
                    </a:lnTo>
                    <a:lnTo>
                      <a:pt x="810" y="825"/>
                    </a:lnTo>
                    <a:lnTo>
                      <a:pt x="764" y="866"/>
                    </a:lnTo>
                    <a:lnTo>
                      <a:pt x="722" y="904"/>
                    </a:lnTo>
                    <a:lnTo>
                      <a:pt x="684" y="933"/>
                    </a:lnTo>
                    <a:lnTo>
                      <a:pt x="652" y="953"/>
                    </a:lnTo>
                    <a:lnTo>
                      <a:pt x="623" y="971"/>
                    </a:lnTo>
                    <a:lnTo>
                      <a:pt x="606" y="978"/>
                    </a:lnTo>
                    <a:lnTo>
                      <a:pt x="602" y="983"/>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168" name="Freeform 473">
                <a:extLst>
                  <a:ext uri="{FF2B5EF4-FFF2-40B4-BE49-F238E27FC236}">
                    <a16:creationId xmlns:a16="http://schemas.microsoft.com/office/drawing/2014/main" id="{1D703705-8776-4297-A06B-06C2209BE6C4}"/>
                  </a:ext>
                </a:extLst>
              </p:cNvPr>
              <p:cNvSpPr>
                <a:spLocks/>
              </p:cNvSpPr>
              <p:nvPr/>
            </p:nvSpPr>
            <p:spPr bwMode="auto">
              <a:xfrm>
                <a:off x="2925" y="2503"/>
                <a:ext cx="120" cy="194"/>
              </a:xfrm>
              <a:custGeom>
                <a:avLst/>
                <a:gdLst>
                  <a:gd name="T0" fmla="*/ 106 w 598"/>
                  <a:gd name="T1" fmla="*/ 2 h 971"/>
                  <a:gd name="T2" fmla="*/ 101 w 598"/>
                  <a:gd name="T3" fmla="*/ 0 h 971"/>
                  <a:gd name="T4" fmla="*/ 97 w 598"/>
                  <a:gd name="T5" fmla="*/ 0 h 971"/>
                  <a:gd name="T6" fmla="*/ 93 w 598"/>
                  <a:gd name="T7" fmla="*/ 0 h 971"/>
                  <a:gd name="T8" fmla="*/ 88 w 598"/>
                  <a:gd name="T9" fmla="*/ 1 h 971"/>
                  <a:gd name="T10" fmla="*/ 85 w 598"/>
                  <a:gd name="T11" fmla="*/ 2 h 971"/>
                  <a:gd name="T12" fmla="*/ 82 w 598"/>
                  <a:gd name="T13" fmla="*/ 3 h 971"/>
                  <a:gd name="T14" fmla="*/ 80 w 598"/>
                  <a:gd name="T15" fmla="*/ 3 h 971"/>
                  <a:gd name="T16" fmla="*/ 77 w 598"/>
                  <a:gd name="T17" fmla="*/ 5 h 971"/>
                  <a:gd name="T18" fmla="*/ 76 w 598"/>
                  <a:gd name="T19" fmla="*/ 6 h 971"/>
                  <a:gd name="T20" fmla="*/ 75 w 598"/>
                  <a:gd name="T21" fmla="*/ 7 h 971"/>
                  <a:gd name="T22" fmla="*/ 76 w 598"/>
                  <a:gd name="T23" fmla="*/ 11 h 971"/>
                  <a:gd name="T24" fmla="*/ 77 w 598"/>
                  <a:gd name="T25" fmla="*/ 16 h 971"/>
                  <a:gd name="T26" fmla="*/ 78 w 598"/>
                  <a:gd name="T27" fmla="*/ 21 h 971"/>
                  <a:gd name="T28" fmla="*/ 79 w 598"/>
                  <a:gd name="T29" fmla="*/ 26 h 971"/>
                  <a:gd name="T30" fmla="*/ 80 w 598"/>
                  <a:gd name="T31" fmla="*/ 32 h 971"/>
                  <a:gd name="T32" fmla="*/ 80 w 598"/>
                  <a:gd name="T33" fmla="*/ 36 h 971"/>
                  <a:gd name="T34" fmla="*/ 81 w 598"/>
                  <a:gd name="T35" fmla="*/ 42 h 971"/>
                  <a:gd name="T36" fmla="*/ 81 w 598"/>
                  <a:gd name="T37" fmla="*/ 47 h 971"/>
                  <a:gd name="T38" fmla="*/ 80 w 598"/>
                  <a:gd name="T39" fmla="*/ 52 h 971"/>
                  <a:gd name="T40" fmla="*/ 79 w 598"/>
                  <a:gd name="T41" fmla="*/ 57 h 971"/>
                  <a:gd name="T42" fmla="*/ 77 w 598"/>
                  <a:gd name="T43" fmla="*/ 66 h 971"/>
                  <a:gd name="T44" fmla="*/ 75 w 598"/>
                  <a:gd name="T45" fmla="*/ 77 h 971"/>
                  <a:gd name="T46" fmla="*/ 71 w 598"/>
                  <a:gd name="T47" fmla="*/ 90 h 971"/>
                  <a:gd name="T48" fmla="*/ 67 w 598"/>
                  <a:gd name="T49" fmla="*/ 104 h 971"/>
                  <a:gd name="T50" fmla="*/ 61 w 598"/>
                  <a:gd name="T51" fmla="*/ 118 h 971"/>
                  <a:gd name="T52" fmla="*/ 54 w 598"/>
                  <a:gd name="T53" fmla="*/ 133 h 971"/>
                  <a:gd name="T54" fmla="*/ 46 w 598"/>
                  <a:gd name="T55" fmla="*/ 147 h 971"/>
                  <a:gd name="T56" fmla="*/ 35 w 598"/>
                  <a:gd name="T57" fmla="*/ 161 h 971"/>
                  <a:gd name="T58" fmla="*/ 23 w 598"/>
                  <a:gd name="T59" fmla="*/ 174 h 971"/>
                  <a:gd name="T60" fmla="*/ 9 w 598"/>
                  <a:gd name="T61" fmla="*/ 186 h 971"/>
                  <a:gd name="T62" fmla="*/ 0 w 598"/>
                  <a:gd name="T63" fmla="*/ 194 h 971"/>
                  <a:gd name="T64" fmla="*/ 28 w 598"/>
                  <a:gd name="T65" fmla="*/ 186 h 971"/>
                  <a:gd name="T66" fmla="*/ 29 w 598"/>
                  <a:gd name="T67" fmla="*/ 186 h 971"/>
                  <a:gd name="T68" fmla="*/ 33 w 598"/>
                  <a:gd name="T69" fmla="*/ 184 h 971"/>
                  <a:gd name="T70" fmla="*/ 38 w 598"/>
                  <a:gd name="T71" fmla="*/ 181 h 971"/>
                  <a:gd name="T72" fmla="*/ 44 w 598"/>
                  <a:gd name="T73" fmla="*/ 177 h 971"/>
                  <a:gd name="T74" fmla="*/ 52 w 598"/>
                  <a:gd name="T75" fmla="*/ 171 h 971"/>
                  <a:gd name="T76" fmla="*/ 61 w 598"/>
                  <a:gd name="T77" fmla="*/ 163 h 971"/>
                  <a:gd name="T78" fmla="*/ 70 w 598"/>
                  <a:gd name="T79" fmla="*/ 155 h 971"/>
                  <a:gd name="T80" fmla="*/ 80 w 598"/>
                  <a:gd name="T81" fmla="*/ 144 h 971"/>
                  <a:gd name="T82" fmla="*/ 89 w 598"/>
                  <a:gd name="T83" fmla="*/ 133 h 971"/>
                  <a:gd name="T84" fmla="*/ 98 w 598"/>
                  <a:gd name="T85" fmla="*/ 119 h 971"/>
                  <a:gd name="T86" fmla="*/ 105 w 598"/>
                  <a:gd name="T87" fmla="*/ 107 h 971"/>
                  <a:gd name="T88" fmla="*/ 110 w 598"/>
                  <a:gd name="T89" fmla="*/ 93 h 971"/>
                  <a:gd name="T90" fmla="*/ 114 w 598"/>
                  <a:gd name="T91" fmla="*/ 78 h 971"/>
                  <a:gd name="T92" fmla="*/ 117 w 598"/>
                  <a:gd name="T93" fmla="*/ 63 h 971"/>
                  <a:gd name="T94" fmla="*/ 119 w 598"/>
                  <a:gd name="T95" fmla="*/ 48 h 971"/>
                  <a:gd name="T96" fmla="*/ 120 w 598"/>
                  <a:gd name="T97" fmla="*/ 34 h 971"/>
                  <a:gd name="T98" fmla="*/ 119 w 598"/>
                  <a:gd name="T99" fmla="*/ 22 h 971"/>
                  <a:gd name="T100" fmla="*/ 116 w 598"/>
                  <a:gd name="T101" fmla="*/ 13 h 971"/>
                  <a:gd name="T102" fmla="*/ 112 w 598"/>
                  <a:gd name="T103" fmla="*/ 5 h 971"/>
                  <a:gd name="T104" fmla="*/ 106 w 598"/>
                  <a:gd name="T105" fmla="*/ 2 h 97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98"/>
                  <a:gd name="T160" fmla="*/ 0 h 971"/>
                  <a:gd name="T161" fmla="*/ 598 w 598"/>
                  <a:gd name="T162" fmla="*/ 971 h 971"/>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98" h="971">
                    <a:moveTo>
                      <a:pt x="527" y="9"/>
                    </a:moveTo>
                    <a:lnTo>
                      <a:pt x="502" y="0"/>
                    </a:lnTo>
                    <a:lnTo>
                      <a:pt x="481" y="0"/>
                    </a:lnTo>
                    <a:lnTo>
                      <a:pt x="461" y="0"/>
                    </a:lnTo>
                    <a:lnTo>
                      <a:pt x="439" y="4"/>
                    </a:lnTo>
                    <a:lnTo>
                      <a:pt x="423" y="9"/>
                    </a:lnTo>
                    <a:lnTo>
                      <a:pt x="410" y="13"/>
                    </a:lnTo>
                    <a:lnTo>
                      <a:pt x="398" y="17"/>
                    </a:lnTo>
                    <a:lnTo>
                      <a:pt x="385" y="25"/>
                    </a:lnTo>
                    <a:lnTo>
                      <a:pt x="378" y="29"/>
                    </a:lnTo>
                    <a:lnTo>
                      <a:pt x="373" y="33"/>
                    </a:lnTo>
                    <a:lnTo>
                      <a:pt x="378" y="54"/>
                    </a:lnTo>
                    <a:lnTo>
                      <a:pt x="385" y="79"/>
                    </a:lnTo>
                    <a:lnTo>
                      <a:pt x="390" y="104"/>
                    </a:lnTo>
                    <a:lnTo>
                      <a:pt x="394" y="128"/>
                    </a:lnTo>
                    <a:lnTo>
                      <a:pt x="398" y="158"/>
                    </a:lnTo>
                    <a:lnTo>
                      <a:pt x="398" y="182"/>
                    </a:lnTo>
                    <a:lnTo>
                      <a:pt x="403" y="212"/>
                    </a:lnTo>
                    <a:lnTo>
                      <a:pt x="403" y="236"/>
                    </a:lnTo>
                    <a:lnTo>
                      <a:pt x="398" y="261"/>
                    </a:lnTo>
                    <a:lnTo>
                      <a:pt x="394" y="287"/>
                    </a:lnTo>
                    <a:lnTo>
                      <a:pt x="385" y="332"/>
                    </a:lnTo>
                    <a:lnTo>
                      <a:pt x="373" y="386"/>
                    </a:lnTo>
                    <a:lnTo>
                      <a:pt x="356" y="448"/>
                    </a:lnTo>
                    <a:lnTo>
                      <a:pt x="336" y="519"/>
                    </a:lnTo>
                    <a:lnTo>
                      <a:pt x="306" y="589"/>
                    </a:lnTo>
                    <a:lnTo>
                      <a:pt x="270" y="664"/>
                    </a:lnTo>
                    <a:lnTo>
                      <a:pt x="228" y="735"/>
                    </a:lnTo>
                    <a:lnTo>
                      <a:pt x="174" y="805"/>
                    </a:lnTo>
                    <a:lnTo>
                      <a:pt x="115" y="872"/>
                    </a:lnTo>
                    <a:lnTo>
                      <a:pt x="45" y="933"/>
                    </a:lnTo>
                    <a:lnTo>
                      <a:pt x="0" y="971"/>
                    </a:lnTo>
                    <a:lnTo>
                      <a:pt x="140" y="933"/>
                    </a:lnTo>
                    <a:lnTo>
                      <a:pt x="145" y="930"/>
                    </a:lnTo>
                    <a:lnTo>
                      <a:pt x="162" y="921"/>
                    </a:lnTo>
                    <a:lnTo>
                      <a:pt x="191" y="905"/>
                    </a:lnTo>
                    <a:lnTo>
                      <a:pt x="220" y="884"/>
                    </a:lnTo>
                    <a:lnTo>
                      <a:pt x="261" y="855"/>
                    </a:lnTo>
                    <a:lnTo>
                      <a:pt x="302" y="818"/>
                    </a:lnTo>
                    <a:lnTo>
                      <a:pt x="349" y="776"/>
                    </a:lnTo>
                    <a:lnTo>
                      <a:pt x="398" y="722"/>
                    </a:lnTo>
                    <a:lnTo>
                      <a:pt x="444" y="664"/>
                    </a:lnTo>
                    <a:lnTo>
                      <a:pt x="490" y="598"/>
                    </a:lnTo>
                    <a:lnTo>
                      <a:pt x="522" y="535"/>
                    </a:lnTo>
                    <a:lnTo>
                      <a:pt x="547" y="465"/>
                    </a:lnTo>
                    <a:lnTo>
                      <a:pt x="569" y="391"/>
                    </a:lnTo>
                    <a:lnTo>
                      <a:pt x="585" y="315"/>
                    </a:lnTo>
                    <a:lnTo>
                      <a:pt x="594" y="241"/>
                    </a:lnTo>
                    <a:lnTo>
                      <a:pt x="598" y="171"/>
                    </a:lnTo>
                    <a:lnTo>
                      <a:pt x="594" y="112"/>
                    </a:lnTo>
                    <a:lnTo>
                      <a:pt x="576" y="63"/>
                    </a:lnTo>
                    <a:lnTo>
                      <a:pt x="556" y="25"/>
                    </a:lnTo>
                    <a:lnTo>
                      <a:pt x="527" y="9"/>
                    </a:lnTo>
                    <a:close/>
                  </a:path>
                </a:pathLst>
              </a:custGeom>
              <a:solidFill>
                <a:srgbClr val="C9237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169" name="Freeform 474">
                <a:extLst>
                  <a:ext uri="{FF2B5EF4-FFF2-40B4-BE49-F238E27FC236}">
                    <a16:creationId xmlns:a16="http://schemas.microsoft.com/office/drawing/2014/main" id="{347BD017-8409-418C-898C-8776C3DA9ACC}"/>
                  </a:ext>
                </a:extLst>
              </p:cNvPr>
              <p:cNvSpPr>
                <a:spLocks/>
              </p:cNvSpPr>
              <p:nvPr/>
            </p:nvSpPr>
            <p:spPr bwMode="auto">
              <a:xfrm>
                <a:off x="2777" y="2492"/>
                <a:ext cx="229" cy="205"/>
              </a:xfrm>
              <a:custGeom>
                <a:avLst/>
                <a:gdLst>
                  <a:gd name="T0" fmla="*/ 227 w 1142"/>
                  <a:gd name="T1" fmla="*/ 68 h 1025"/>
                  <a:gd name="T2" fmla="*/ 228 w 1142"/>
                  <a:gd name="T3" fmla="*/ 63 h 1025"/>
                  <a:gd name="T4" fmla="*/ 229 w 1142"/>
                  <a:gd name="T5" fmla="*/ 58 h 1025"/>
                  <a:gd name="T6" fmla="*/ 229 w 1142"/>
                  <a:gd name="T7" fmla="*/ 53 h 1025"/>
                  <a:gd name="T8" fmla="*/ 228 w 1142"/>
                  <a:gd name="T9" fmla="*/ 47 h 1025"/>
                  <a:gd name="T10" fmla="*/ 228 w 1142"/>
                  <a:gd name="T11" fmla="*/ 42 h 1025"/>
                  <a:gd name="T12" fmla="*/ 227 w 1142"/>
                  <a:gd name="T13" fmla="*/ 36 h 1025"/>
                  <a:gd name="T14" fmla="*/ 226 w 1142"/>
                  <a:gd name="T15" fmla="*/ 32 h 1025"/>
                  <a:gd name="T16" fmla="*/ 225 w 1142"/>
                  <a:gd name="T17" fmla="*/ 27 h 1025"/>
                  <a:gd name="T18" fmla="*/ 224 w 1142"/>
                  <a:gd name="T19" fmla="*/ 22 h 1025"/>
                  <a:gd name="T20" fmla="*/ 223 w 1142"/>
                  <a:gd name="T21" fmla="*/ 17 h 1025"/>
                  <a:gd name="T22" fmla="*/ 223 w 1142"/>
                  <a:gd name="T23" fmla="*/ 18 h 1025"/>
                  <a:gd name="T24" fmla="*/ 222 w 1142"/>
                  <a:gd name="T25" fmla="*/ 18 h 1025"/>
                  <a:gd name="T26" fmla="*/ 222 w 1142"/>
                  <a:gd name="T27" fmla="*/ 17 h 1025"/>
                  <a:gd name="T28" fmla="*/ 221 w 1142"/>
                  <a:gd name="T29" fmla="*/ 16 h 1025"/>
                  <a:gd name="T30" fmla="*/ 220 w 1142"/>
                  <a:gd name="T31" fmla="*/ 14 h 1025"/>
                  <a:gd name="T32" fmla="*/ 218 w 1142"/>
                  <a:gd name="T33" fmla="*/ 11 h 1025"/>
                  <a:gd name="T34" fmla="*/ 215 w 1142"/>
                  <a:gd name="T35" fmla="*/ 8 h 1025"/>
                  <a:gd name="T36" fmla="*/ 211 w 1142"/>
                  <a:gd name="T37" fmla="*/ 5 h 1025"/>
                  <a:gd name="T38" fmla="*/ 206 w 1142"/>
                  <a:gd name="T39" fmla="*/ 3 h 1025"/>
                  <a:gd name="T40" fmla="*/ 200 w 1142"/>
                  <a:gd name="T41" fmla="*/ 1 h 1025"/>
                  <a:gd name="T42" fmla="*/ 192 w 1142"/>
                  <a:gd name="T43" fmla="*/ 0 h 1025"/>
                  <a:gd name="T44" fmla="*/ 184 w 1142"/>
                  <a:gd name="T45" fmla="*/ 1 h 1025"/>
                  <a:gd name="T46" fmla="*/ 175 w 1142"/>
                  <a:gd name="T47" fmla="*/ 5 h 1025"/>
                  <a:gd name="T48" fmla="*/ 168 w 1142"/>
                  <a:gd name="T49" fmla="*/ 13 h 1025"/>
                  <a:gd name="T50" fmla="*/ 164 w 1142"/>
                  <a:gd name="T51" fmla="*/ 22 h 1025"/>
                  <a:gd name="T52" fmla="*/ 162 w 1142"/>
                  <a:gd name="T53" fmla="*/ 36 h 1025"/>
                  <a:gd name="T54" fmla="*/ 160 w 1142"/>
                  <a:gd name="T55" fmla="*/ 52 h 1025"/>
                  <a:gd name="T56" fmla="*/ 160 w 1142"/>
                  <a:gd name="T57" fmla="*/ 68 h 1025"/>
                  <a:gd name="T58" fmla="*/ 160 w 1142"/>
                  <a:gd name="T59" fmla="*/ 85 h 1025"/>
                  <a:gd name="T60" fmla="*/ 159 w 1142"/>
                  <a:gd name="T61" fmla="*/ 103 h 1025"/>
                  <a:gd name="T62" fmla="*/ 156 w 1142"/>
                  <a:gd name="T63" fmla="*/ 120 h 1025"/>
                  <a:gd name="T64" fmla="*/ 153 w 1142"/>
                  <a:gd name="T65" fmla="*/ 137 h 1025"/>
                  <a:gd name="T66" fmla="*/ 147 w 1142"/>
                  <a:gd name="T67" fmla="*/ 151 h 1025"/>
                  <a:gd name="T68" fmla="*/ 139 w 1142"/>
                  <a:gd name="T69" fmla="*/ 164 h 1025"/>
                  <a:gd name="T70" fmla="*/ 130 w 1142"/>
                  <a:gd name="T71" fmla="*/ 174 h 1025"/>
                  <a:gd name="T72" fmla="*/ 121 w 1142"/>
                  <a:gd name="T73" fmla="*/ 182 h 1025"/>
                  <a:gd name="T74" fmla="*/ 110 w 1142"/>
                  <a:gd name="T75" fmla="*/ 188 h 1025"/>
                  <a:gd name="T76" fmla="*/ 100 w 1142"/>
                  <a:gd name="T77" fmla="*/ 193 h 1025"/>
                  <a:gd name="T78" fmla="*/ 89 w 1142"/>
                  <a:gd name="T79" fmla="*/ 195 h 1025"/>
                  <a:gd name="T80" fmla="*/ 80 w 1142"/>
                  <a:gd name="T81" fmla="*/ 197 h 1025"/>
                  <a:gd name="T82" fmla="*/ 72 w 1142"/>
                  <a:gd name="T83" fmla="*/ 198 h 1025"/>
                  <a:gd name="T84" fmla="*/ 65 w 1142"/>
                  <a:gd name="T85" fmla="*/ 199 h 1025"/>
                  <a:gd name="T86" fmla="*/ 0 w 1142"/>
                  <a:gd name="T87" fmla="*/ 204 h 1025"/>
                  <a:gd name="T88" fmla="*/ 141 w 1142"/>
                  <a:gd name="T89" fmla="*/ 205 h 1025"/>
                  <a:gd name="T90" fmla="*/ 157 w 1142"/>
                  <a:gd name="T91" fmla="*/ 197 h 1025"/>
                  <a:gd name="T92" fmla="*/ 171 w 1142"/>
                  <a:gd name="T93" fmla="*/ 185 h 1025"/>
                  <a:gd name="T94" fmla="*/ 183 w 1142"/>
                  <a:gd name="T95" fmla="*/ 172 h 1025"/>
                  <a:gd name="T96" fmla="*/ 194 w 1142"/>
                  <a:gd name="T97" fmla="*/ 158 h 1025"/>
                  <a:gd name="T98" fmla="*/ 202 w 1142"/>
                  <a:gd name="T99" fmla="*/ 144 h 1025"/>
                  <a:gd name="T100" fmla="*/ 210 w 1142"/>
                  <a:gd name="T101" fmla="*/ 129 h 1025"/>
                  <a:gd name="T102" fmla="*/ 216 w 1142"/>
                  <a:gd name="T103" fmla="*/ 115 h 1025"/>
                  <a:gd name="T104" fmla="*/ 220 w 1142"/>
                  <a:gd name="T105" fmla="*/ 100 h 1025"/>
                  <a:gd name="T106" fmla="*/ 223 w 1142"/>
                  <a:gd name="T107" fmla="*/ 88 h 1025"/>
                  <a:gd name="T108" fmla="*/ 225 w 1142"/>
                  <a:gd name="T109" fmla="*/ 77 h 1025"/>
                  <a:gd name="T110" fmla="*/ 227 w 1142"/>
                  <a:gd name="T111" fmla="*/ 68 h 102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142"/>
                  <a:gd name="T169" fmla="*/ 0 h 1025"/>
                  <a:gd name="T170" fmla="*/ 1142 w 1142"/>
                  <a:gd name="T171" fmla="*/ 1025 h 102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142" h="1025">
                    <a:moveTo>
                      <a:pt x="1133" y="341"/>
                    </a:moveTo>
                    <a:lnTo>
                      <a:pt x="1137" y="315"/>
                    </a:lnTo>
                    <a:lnTo>
                      <a:pt x="1142" y="290"/>
                    </a:lnTo>
                    <a:lnTo>
                      <a:pt x="1142" y="266"/>
                    </a:lnTo>
                    <a:lnTo>
                      <a:pt x="1137" y="236"/>
                    </a:lnTo>
                    <a:lnTo>
                      <a:pt x="1137" y="212"/>
                    </a:lnTo>
                    <a:lnTo>
                      <a:pt x="1133" y="182"/>
                    </a:lnTo>
                    <a:lnTo>
                      <a:pt x="1129" y="158"/>
                    </a:lnTo>
                    <a:lnTo>
                      <a:pt x="1124" y="133"/>
                    </a:lnTo>
                    <a:lnTo>
                      <a:pt x="1117" y="108"/>
                    </a:lnTo>
                    <a:lnTo>
                      <a:pt x="1112" y="87"/>
                    </a:lnTo>
                    <a:lnTo>
                      <a:pt x="1112" y="92"/>
                    </a:lnTo>
                    <a:lnTo>
                      <a:pt x="1108" y="92"/>
                    </a:lnTo>
                    <a:lnTo>
                      <a:pt x="1108" y="87"/>
                    </a:lnTo>
                    <a:lnTo>
                      <a:pt x="1104" y="79"/>
                    </a:lnTo>
                    <a:lnTo>
                      <a:pt x="1095" y="71"/>
                    </a:lnTo>
                    <a:lnTo>
                      <a:pt x="1088" y="54"/>
                    </a:lnTo>
                    <a:lnTo>
                      <a:pt x="1070" y="42"/>
                    </a:lnTo>
                    <a:lnTo>
                      <a:pt x="1054" y="25"/>
                    </a:lnTo>
                    <a:lnTo>
                      <a:pt x="1029" y="13"/>
                    </a:lnTo>
                    <a:lnTo>
                      <a:pt x="996" y="4"/>
                    </a:lnTo>
                    <a:lnTo>
                      <a:pt x="959" y="0"/>
                    </a:lnTo>
                    <a:lnTo>
                      <a:pt x="917" y="4"/>
                    </a:lnTo>
                    <a:lnTo>
                      <a:pt x="872" y="25"/>
                    </a:lnTo>
                    <a:lnTo>
                      <a:pt x="838" y="63"/>
                    </a:lnTo>
                    <a:lnTo>
                      <a:pt x="818" y="112"/>
                    </a:lnTo>
                    <a:lnTo>
                      <a:pt x="809" y="179"/>
                    </a:lnTo>
                    <a:lnTo>
                      <a:pt x="800" y="258"/>
                    </a:lnTo>
                    <a:lnTo>
                      <a:pt x="800" y="341"/>
                    </a:lnTo>
                    <a:lnTo>
                      <a:pt x="797" y="427"/>
                    </a:lnTo>
                    <a:lnTo>
                      <a:pt x="793" y="515"/>
                    </a:lnTo>
                    <a:lnTo>
                      <a:pt x="780" y="602"/>
                    </a:lnTo>
                    <a:lnTo>
                      <a:pt x="764" y="685"/>
                    </a:lnTo>
                    <a:lnTo>
                      <a:pt x="735" y="755"/>
                    </a:lnTo>
                    <a:lnTo>
                      <a:pt x="693" y="818"/>
                    </a:lnTo>
                    <a:lnTo>
                      <a:pt x="647" y="868"/>
                    </a:lnTo>
                    <a:lnTo>
                      <a:pt x="602" y="909"/>
                    </a:lnTo>
                    <a:lnTo>
                      <a:pt x="548" y="938"/>
                    </a:lnTo>
                    <a:lnTo>
                      <a:pt x="498" y="963"/>
                    </a:lnTo>
                    <a:lnTo>
                      <a:pt x="444" y="975"/>
                    </a:lnTo>
                    <a:lnTo>
                      <a:pt x="398" y="987"/>
                    </a:lnTo>
                    <a:lnTo>
                      <a:pt x="357" y="992"/>
                    </a:lnTo>
                    <a:lnTo>
                      <a:pt x="323" y="996"/>
                    </a:lnTo>
                    <a:lnTo>
                      <a:pt x="0" y="1021"/>
                    </a:lnTo>
                    <a:lnTo>
                      <a:pt x="705" y="1025"/>
                    </a:lnTo>
                    <a:lnTo>
                      <a:pt x="784" y="987"/>
                    </a:lnTo>
                    <a:lnTo>
                      <a:pt x="854" y="926"/>
                    </a:lnTo>
                    <a:lnTo>
                      <a:pt x="913" y="859"/>
                    </a:lnTo>
                    <a:lnTo>
                      <a:pt x="967" y="789"/>
                    </a:lnTo>
                    <a:lnTo>
                      <a:pt x="1009" y="718"/>
                    </a:lnTo>
                    <a:lnTo>
                      <a:pt x="1045" y="643"/>
                    </a:lnTo>
                    <a:lnTo>
                      <a:pt x="1075" y="573"/>
                    </a:lnTo>
                    <a:lnTo>
                      <a:pt x="1095" y="502"/>
                    </a:lnTo>
                    <a:lnTo>
                      <a:pt x="1112" y="440"/>
                    </a:lnTo>
                    <a:lnTo>
                      <a:pt x="1124" y="386"/>
                    </a:lnTo>
                    <a:lnTo>
                      <a:pt x="1133" y="341"/>
                    </a:lnTo>
                    <a:close/>
                  </a:path>
                </a:pathLst>
              </a:custGeom>
              <a:solidFill>
                <a:srgbClr val="E58C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170" name="Freeform 475">
                <a:extLst>
                  <a:ext uri="{FF2B5EF4-FFF2-40B4-BE49-F238E27FC236}">
                    <a16:creationId xmlns:a16="http://schemas.microsoft.com/office/drawing/2014/main" id="{FA5DA97B-827A-4159-BDCE-F75C309425FE}"/>
                  </a:ext>
                </a:extLst>
              </p:cNvPr>
              <p:cNvSpPr>
                <a:spLocks/>
              </p:cNvSpPr>
              <p:nvPr/>
            </p:nvSpPr>
            <p:spPr bwMode="auto">
              <a:xfrm>
                <a:off x="3000" y="2504"/>
                <a:ext cx="45" cy="131"/>
              </a:xfrm>
              <a:custGeom>
                <a:avLst/>
                <a:gdLst>
                  <a:gd name="T0" fmla="*/ 32 w 225"/>
                  <a:gd name="T1" fmla="*/ 1 h 656"/>
                  <a:gd name="T2" fmla="*/ 26 w 225"/>
                  <a:gd name="T3" fmla="*/ 0 h 656"/>
                  <a:gd name="T4" fmla="*/ 22 w 225"/>
                  <a:gd name="T5" fmla="*/ 0 h 656"/>
                  <a:gd name="T6" fmla="*/ 18 w 225"/>
                  <a:gd name="T7" fmla="*/ 0 h 656"/>
                  <a:gd name="T8" fmla="*/ 13 w 225"/>
                  <a:gd name="T9" fmla="*/ 0 h 656"/>
                  <a:gd name="T10" fmla="*/ 10 w 225"/>
                  <a:gd name="T11" fmla="*/ 1 h 656"/>
                  <a:gd name="T12" fmla="*/ 7 w 225"/>
                  <a:gd name="T13" fmla="*/ 3 h 656"/>
                  <a:gd name="T14" fmla="*/ 5 w 225"/>
                  <a:gd name="T15" fmla="*/ 3 h 656"/>
                  <a:gd name="T16" fmla="*/ 3 w 225"/>
                  <a:gd name="T17" fmla="*/ 5 h 656"/>
                  <a:gd name="T18" fmla="*/ 2 w 225"/>
                  <a:gd name="T19" fmla="*/ 6 h 656"/>
                  <a:gd name="T20" fmla="*/ 0 w 225"/>
                  <a:gd name="T21" fmla="*/ 7 h 656"/>
                  <a:gd name="T22" fmla="*/ 1 w 225"/>
                  <a:gd name="T23" fmla="*/ 8 h 656"/>
                  <a:gd name="T24" fmla="*/ 1 w 225"/>
                  <a:gd name="T25" fmla="*/ 8 h 656"/>
                  <a:gd name="T26" fmla="*/ 1 w 225"/>
                  <a:gd name="T27" fmla="*/ 9 h 656"/>
                  <a:gd name="T28" fmla="*/ 1 w 225"/>
                  <a:gd name="T29" fmla="*/ 10 h 656"/>
                  <a:gd name="T30" fmla="*/ 2 w 225"/>
                  <a:gd name="T31" fmla="*/ 11 h 656"/>
                  <a:gd name="T32" fmla="*/ 2 w 225"/>
                  <a:gd name="T33" fmla="*/ 12 h 656"/>
                  <a:gd name="T34" fmla="*/ 2 w 225"/>
                  <a:gd name="T35" fmla="*/ 13 h 656"/>
                  <a:gd name="T36" fmla="*/ 2 w 225"/>
                  <a:gd name="T37" fmla="*/ 13 h 656"/>
                  <a:gd name="T38" fmla="*/ 3 w 225"/>
                  <a:gd name="T39" fmla="*/ 13 h 656"/>
                  <a:gd name="T40" fmla="*/ 5 w 225"/>
                  <a:gd name="T41" fmla="*/ 13 h 656"/>
                  <a:gd name="T42" fmla="*/ 7 w 225"/>
                  <a:gd name="T43" fmla="*/ 13 h 656"/>
                  <a:gd name="T44" fmla="*/ 9 w 225"/>
                  <a:gd name="T45" fmla="*/ 12 h 656"/>
                  <a:gd name="T46" fmla="*/ 11 w 225"/>
                  <a:gd name="T47" fmla="*/ 12 h 656"/>
                  <a:gd name="T48" fmla="*/ 13 w 225"/>
                  <a:gd name="T49" fmla="*/ 12 h 656"/>
                  <a:gd name="T50" fmla="*/ 16 w 225"/>
                  <a:gd name="T51" fmla="*/ 12 h 656"/>
                  <a:gd name="T52" fmla="*/ 18 w 225"/>
                  <a:gd name="T53" fmla="*/ 13 h 656"/>
                  <a:gd name="T54" fmla="*/ 21 w 225"/>
                  <a:gd name="T55" fmla="*/ 13 h 656"/>
                  <a:gd name="T56" fmla="*/ 23 w 225"/>
                  <a:gd name="T57" fmla="*/ 13 h 656"/>
                  <a:gd name="T58" fmla="*/ 29 w 225"/>
                  <a:gd name="T59" fmla="*/ 18 h 656"/>
                  <a:gd name="T60" fmla="*/ 33 w 225"/>
                  <a:gd name="T61" fmla="*/ 24 h 656"/>
                  <a:gd name="T62" fmla="*/ 36 w 225"/>
                  <a:gd name="T63" fmla="*/ 34 h 656"/>
                  <a:gd name="T64" fmla="*/ 37 w 225"/>
                  <a:gd name="T65" fmla="*/ 46 h 656"/>
                  <a:gd name="T66" fmla="*/ 37 w 225"/>
                  <a:gd name="T67" fmla="*/ 60 h 656"/>
                  <a:gd name="T68" fmla="*/ 35 w 225"/>
                  <a:gd name="T69" fmla="*/ 75 h 656"/>
                  <a:gd name="T70" fmla="*/ 32 w 225"/>
                  <a:gd name="T71" fmla="*/ 89 h 656"/>
                  <a:gd name="T72" fmla="*/ 27 w 225"/>
                  <a:gd name="T73" fmla="*/ 105 h 656"/>
                  <a:gd name="T74" fmla="*/ 22 w 225"/>
                  <a:gd name="T75" fmla="*/ 119 h 656"/>
                  <a:gd name="T76" fmla="*/ 15 w 225"/>
                  <a:gd name="T77" fmla="*/ 131 h 656"/>
                  <a:gd name="T78" fmla="*/ 16 w 225"/>
                  <a:gd name="T79" fmla="*/ 130 h 656"/>
                  <a:gd name="T80" fmla="*/ 17 w 225"/>
                  <a:gd name="T81" fmla="*/ 129 h 656"/>
                  <a:gd name="T82" fmla="*/ 18 w 225"/>
                  <a:gd name="T83" fmla="*/ 128 h 656"/>
                  <a:gd name="T84" fmla="*/ 18 w 225"/>
                  <a:gd name="T85" fmla="*/ 127 h 656"/>
                  <a:gd name="T86" fmla="*/ 19 w 225"/>
                  <a:gd name="T87" fmla="*/ 125 h 656"/>
                  <a:gd name="T88" fmla="*/ 20 w 225"/>
                  <a:gd name="T89" fmla="*/ 124 h 656"/>
                  <a:gd name="T90" fmla="*/ 21 w 225"/>
                  <a:gd name="T91" fmla="*/ 123 h 656"/>
                  <a:gd name="T92" fmla="*/ 22 w 225"/>
                  <a:gd name="T93" fmla="*/ 122 h 656"/>
                  <a:gd name="T94" fmla="*/ 23 w 225"/>
                  <a:gd name="T95" fmla="*/ 120 h 656"/>
                  <a:gd name="T96" fmla="*/ 23 w 225"/>
                  <a:gd name="T97" fmla="*/ 119 h 656"/>
                  <a:gd name="T98" fmla="*/ 30 w 225"/>
                  <a:gd name="T99" fmla="*/ 107 h 656"/>
                  <a:gd name="T100" fmla="*/ 35 w 225"/>
                  <a:gd name="T101" fmla="*/ 93 h 656"/>
                  <a:gd name="T102" fmla="*/ 40 w 225"/>
                  <a:gd name="T103" fmla="*/ 78 h 656"/>
                  <a:gd name="T104" fmla="*/ 42 w 225"/>
                  <a:gd name="T105" fmla="*/ 62 h 656"/>
                  <a:gd name="T106" fmla="*/ 45 w 225"/>
                  <a:gd name="T107" fmla="*/ 48 h 656"/>
                  <a:gd name="T108" fmla="*/ 45 w 225"/>
                  <a:gd name="T109" fmla="*/ 34 h 656"/>
                  <a:gd name="T110" fmla="*/ 44 w 225"/>
                  <a:gd name="T111" fmla="*/ 23 h 656"/>
                  <a:gd name="T112" fmla="*/ 42 w 225"/>
                  <a:gd name="T113" fmla="*/ 13 h 656"/>
                  <a:gd name="T114" fmla="*/ 37 w 225"/>
                  <a:gd name="T115" fmla="*/ 5 h 656"/>
                  <a:gd name="T116" fmla="*/ 32 w 225"/>
                  <a:gd name="T117" fmla="*/ 1 h 65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25"/>
                  <a:gd name="T178" fmla="*/ 0 h 656"/>
                  <a:gd name="T179" fmla="*/ 225 w 225"/>
                  <a:gd name="T180" fmla="*/ 656 h 65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25" h="656">
                    <a:moveTo>
                      <a:pt x="158" y="5"/>
                    </a:moveTo>
                    <a:lnTo>
                      <a:pt x="129" y="0"/>
                    </a:lnTo>
                    <a:lnTo>
                      <a:pt x="108" y="0"/>
                    </a:lnTo>
                    <a:lnTo>
                      <a:pt x="88" y="0"/>
                    </a:lnTo>
                    <a:lnTo>
                      <a:pt x="66" y="0"/>
                    </a:lnTo>
                    <a:lnTo>
                      <a:pt x="50" y="5"/>
                    </a:lnTo>
                    <a:lnTo>
                      <a:pt x="37" y="13"/>
                    </a:lnTo>
                    <a:lnTo>
                      <a:pt x="25" y="17"/>
                    </a:lnTo>
                    <a:lnTo>
                      <a:pt x="17" y="25"/>
                    </a:lnTo>
                    <a:lnTo>
                      <a:pt x="9" y="29"/>
                    </a:lnTo>
                    <a:lnTo>
                      <a:pt x="0" y="34"/>
                    </a:lnTo>
                    <a:lnTo>
                      <a:pt x="5" y="38"/>
                    </a:lnTo>
                    <a:lnTo>
                      <a:pt x="5" y="41"/>
                    </a:lnTo>
                    <a:lnTo>
                      <a:pt x="5" y="46"/>
                    </a:lnTo>
                    <a:lnTo>
                      <a:pt x="5" y="50"/>
                    </a:lnTo>
                    <a:lnTo>
                      <a:pt x="9" y="54"/>
                    </a:lnTo>
                    <a:lnTo>
                      <a:pt x="9" y="59"/>
                    </a:lnTo>
                    <a:lnTo>
                      <a:pt x="9" y="63"/>
                    </a:lnTo>
                    <a:lnTo>
                      <a:pt x="9" y="67"/>
                    </a:lnTo>
                    <a:lnTo>
                      <a:pt x="17" y="67"/>
                    </a:lnTo>
                    <a:lnTo>
                      <a:pt x="25" y="63"/>
                    </a:lnTo>
                    <a:lnTo>
                      <a:pt x="37" y="63"/>
                    </a:lnTo>
                    <a:lnTo>
                      <a:pt x="46" y="59"/>
                    </a:lnTo>
                    <a:lnTo>
                      <a:pt x="54" y="59"/>
                    </a:lnTo>
                    <a:lnTo>
                      <a:pt x="66" y="59"/>
                    </a:lnTo>
                    <a:lnTo>
                      <a:pt x="79" y="59"/>
                    </a:lnTo>
                    <a:lnTo>
                      <a:pt x="91" y="63"/>
                    </a:lnTo>
                    <a:lnTo>
                      <a:pt x="104" y="63"/>
                    </a:lnTo>
                    <a:lnTo>
                      <a:pt x="117" y="67"/>
                    </a:lnTo>
                    <a:lnTo>
                      <a:pt x="145" y="88"/>
                    </a:lnTo>
                    <a:lnTo>
                      <a:pt x="167" y="121"/>
                    </a:lnTo>
                    <a:lnTo>
                      <a:pt x="178" y="171"/>
                    </a:lnTo>
                    <a:lnTo>
                      <a:pt x="183" y="232"/>
                    </a:lnTo>
                    <a:lnTo>
                      <a:pt x="183" y="299"/>
                    </a:lnTo>
                    <a:lnTo>
                      <a:pt x="174" y="374"/>
                    </a:lnTo>
                    <a:lnTo>
                      <a:pt x="158" y="448"/>
                    </a:lnTo>
                    <a:lnTo>
                      <a:pt x="137" y="524"/>
                    </a:lnTo>
                    <a:lnTo>
                      <a:pt x="108" y="594"/>
                    </a:lnTo>
                    <a:lnTo>
                      <a:pt x="75" y="656"/>
                    </a:lnTo>
                    <a:lnTo>
                      <a:pt x="79" y="652"/>
                    </a:lnTo>
                    <a:lnTo>
                      <a:pt x="83" y="648"/>
                    </a:lnTo>
                    <a:lnTo>
                      <a:pt x="88" y="639"/>
                    </a:lnTo>
                    <a:lnTo>
                      <a:pt x="91" y="635"/>
                    </a:lnTo>
                    <a:lnTo>
                      <a:pt x="95" y="627"/>
                    </a:lnTo>
                    <a:lnTo>
                      <a:pt x="100" y="623"/>
                    </a:lnTo>
                    <a:lnTo>
                      <a:pt x="104" y="614"/>
                    </a:lnTo>
                    <a:lnTo>
                      <a:pt x="108" y="610"/>
                    </a:lnTo>
                    <a:lnTo>
                      <a:pt x="113" y="602"/>
                    </a:lnTo>
                    <a:lnTo>
                      <a:pt x="117" y="598"/>
                    </a:lnTo>
                    <a:lnTo>
                      <a:pt x="149" y="536"/>
                    </a:lnTo>
                    <a:lnTo>
                      <a:pt x="174" y="465"/>
                    </a:lnTo>
                    <a:lnTo>
                      <a:pt x="199" y="391"/>
                    </a:lnTo>
                    <a:lnTo>
                      <a:pt x="212" y="311"/>
                    </a:lnTo>
                    <a:lnTo>
                      <a:pt x="225" y="241"/>
                    </a:lnTo>
                    <a:lnTo>
                      <a:pt x="225" y="171"/>
                    </a:lnTo>
                    <a:lnTo>
                      <a:pt x="221" y="113"/>
                    </a:lnTo>
                    <a:lnTo>
                      <a:pt x="208" y="63"/>
                    </a:lnTo>
                    <a:lnTo>
                      <a:pt x="187" y="25"/>
                    </a:lnTo>
                    <a:lnTo>
                      <a:pt x="158" y="5"/>
                    </a:lnTo>
                    <a:close/>
                  </a:path>
                </a:pathLst>
              </a:custGeom>
              <a:solidFill>
                <a:srgbClr val="DB68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171" name="Freeform 476">
                <a:extLst>
                  <a:ext uri="{FF2B5EF4-FFF2-40B4-BE49-F238E27FC236}">
                    <a16:creationId xmlns:a16="http://schemas.microsoft.com/office/drawing/2014/main" id="{7DC8054E-A19E-4E70-8604-B1B764B17136}"/>
                  </a:ext>
                </a:extLst>
              </p:cNvPr>
              <p:cNvSpPr>
                <a:spLocks/>
              </p:cNvSpPr>
              <p:nvPr/>
            </p:nvSpPr>
            <p:spPr bwMode="auto">
              <a:xfrm>
                <a:off x="2943" y="2493"/>
                <a:ext cx="58" cy="31"/>
              </a:xfrm>
              <a:custGeom>
                <a:avLst/>
                <a:gdLst>
                  <a:gd name="T0" fmla="*/ 48 w 291"/>
                  <a:gd name="T1" fmla="*/ 31 h 154"/>
                  <a:gd name="T2" fmla="*/ 48 w 291"/>
                  <a:gd name="T3" fmla="*/ 30 h 154"/>
                  <a:gd name="T4" fmla="*/ 49 w 291"/>
                  <a:gd name="T5" fmla="*/ 30 h 154"/>
                  <a:gd name="T6" fmla="*/ 49 w 291"/>
                  <a:gd name="T7" fmla="*/ 29 h 154"/>
                  <a:gd name="T8" fmla="*/ 50 w 291"/>
                  <a:gd name="T9" fmla="*/ 29 h 154"/>
                  <a:gd name="T10" fmla="*/ 50 w 291"/>
                  <a:gd name="T11" fmla="*/ 29 h 154"/>
                  <a:gd name="T12" fmla="*/ 51 w 291"/>
                  <a:gd name="T13" fmla="*/ 28 h 154"/>
                  <a:gd name="T14" fmla="*/ 52 w 291"/>
                  <a:gd name="T15" fmla="*/ 28 h 154"/>
                  <a:gd name="T16" fmla="*/ 53 w 291"/>
                  <a:gd name="T17" fmla="*/ 27 h 154"/>
                  <a:gd name="T18" fmla="*/ 54 w 291"/>
                  <a:gd name="T19" fmla="*/ 26 h 154"/>
                  <a:gd name="T20" fmla="*/ 55 w 291"/>
                  <a:gd name="T21" fmla="*/ 25 h 154"/>
                  <a:gd name="T22" fmla="*/ 57 w 291"/>
                  <a:gd name="T23" fmla="*/ 25 h 154"/>
                  <a:gd name="T24" fmla="*/ 58 w 291"/>
                  <a:gd name="T25" fmla="*/ 24 h 154"/>
                  <a:gd name="T26" fmla="*/ 58 w 291"/>
                  <a:gd name="T27" fmla="*/ 24 h 154"/>
                  <a:gd name="T28" fmla="*/ 58 w 291"/>
                  <a:gd name="T29" fmla="*/ 23 h 154"/>
                  <a:gd name="T30" fmla="*/ 58 w 291"/>
                  <a:gd name="T31" fmla="*/ 22 h 154"/>
                  <a:gd name="T32" fmla="*/ 57 w 291"/>
                  <a:gd name="T33" fmla="*/ 21 h 154"/>
                  <a:gd name="T34" fmla="*/ 57 w 291"/>
                  <a:gd name="T35" fmla="*/ 20 h 154"/>
                  <a:gd name="T36" fmla="*/ 57 w 291"/>
                  <a:gd name="T37" fmla="*/ 19 h 154"/>
                  <a:gd name="T38" fmla="*/ 57 w 291"/>
                  <a:gd name="T39" fmla="*/ 19 h 154"/>
                  <a:gd name="T40" fmla="*/ 56 w 291"/>
                  <a:gd name="T41" fmla="*/ 18 h 154"/>
                  <a:gd name="T42" fmla="*/ 56 w 291"/>
                  <a:gd name="T43" fmla="*/ 19 h 154"/>
                  <a:gd name="T44" fmla="*/ 55 w 291"/>
                  <a:gd name="T45" fmla="*/ 18 h 154"/>
                  <a:gd name="T46" fmla="*/ 55 w 291"/>
                  <a:gd name="T47" fmla="*/ 16 h 154"/>
                  <a:gd name="T48" fmla="*/ 54 w 291"/>
                  <a:gd name="T49" fmla="*/ 13 h 154"/>
                  <a:gd name="T50" fmla="*/ 51 w 291"/>
                  <a:gd name="T51" fmla="*/ 11 h 154"/>
                  <a:gd name="T52" fmla="*/ 49 w 291"/>
                  <a:gd name="T53" fmla="*/ 8 h 154"/>
                  <a:gd name="T54" fmla="*/ 45 w 291"/>
                  <a:gd name="T55" fmla="*/ 5 h 154"/>
                  <a:gd name="T56" fmla="*/ 40 w 291"/>
                  <a:gd name="T57" fmla="*/ 3 h 154"/>
                  <a:gd name="T58" fmla="*/ 33 w 291"/>
                  <a:gd name="T59" fmla="*/ 1 h 154"/>
                  <a:gd name="T60" fmla="*/ 26 w 291"/>
                  <a:gd name="T61" fmla="*/ 0 h 154"/>
                  <a:gd name="T62" fmla="*/ 17 w 291"/>
                  <a:gd name="T63" fmla="*/ 1 h 154"/>
                  <a:gd name="T64" fmla="*/ 15 w 291"/>
                  <a:gd name="T65" fmla="*/ 2 h 154"/>
                  <a:gd name="T66" fmla="*/ 12 w 291"/>
                  <a:gd name="T67" fmla="*/ 2 h 154"/>
                  <a:gd name="T68" fmla="*/ 10 w 291"/>
                  <a:gd name="T69" fmla="*/ 3 h 154"/>
                  <a:gd name="T70" fmla="*/ 8 w 291"/>
                  <a:gd name="T71" fmla="*/ 4 h 154"/>
                  <a:gd name="T72" fmla="*/ 7 w 291"/>
                  <a:gd name="T73" fmla="*/ 6 h 154"/>
                  <a:gd name="T74" fmla="*/ 5 w 291"/>
                  <a:gd name="T75" fmla="*/ 8 h 154"/>
                  <a:gd name="T76" fmla="*/ 3 w 291"/>
                  <a:gd name="T77" fmla="*/ 10 h 154"/>
                  <a:gd name="T78" fmla="*/ 2 w 291"/>
                  <a:gd name="T79" fmla="*/ 12 h 154"/>
                  <a:gd name="T80" fmla="*/ 1 w 291"/>
                  <a:gd name="T81" fmla="*/ 14 h 154"/>
                  <a:gd name="T82" fmla="*/ 0 w 291"/>
                  <a:gd name="T83" fmla="*/ 17 h 154"/>
                  <a:gd name="T84" fmla="*/ 1 w 291"/>
                  <a:gd name="T85" fmla="*/ 17 h 154"/>
                  <a:gd name="T86" fmla="*/ 2 w 291"/>
                  <a:gd name="T87" fmla="*/ 16 h 154"/>
                  <a:gd name="T88" fmla="*/ 3 w 291"/>
                  <a:gd name="T89" fmla="*/ 15 h 154"/>
                  <a:gd name="T90" fmla="*/ 3 w 291"/>
                  <a:gd name="T91" fmla="*/ 15 h 154"/>
                  <a:gd name="T92" fmla="*/ 4 w 291"/>
                  <a:gd name="T93" fmla="*/ 14 h 154"/>
                  <a:gd name="T94" fmla="*/ 5 w 291"/>
                  <a:gd name="T95" fmla="*/ 14 h 154"/>
                  <a:gd name="T96" fmla="*/ 6 w 291"/>
                  <a:gd name="T97" fmla="*/ 13 h 154"/>
                  <a:gd name="T98" fmla="*/ 7 w 291"/>
                  <a:gd name="T99" fmla="*/ 13 h 154"/>
                  <a:gd name="T100" fmla="*/ 8 w 291"/>
                  <a:gd name="T101" fmla="*/ 13 h 154"/>
                  <a:gd name="T102" fmla="*/ 9 w 291"/>
                  <a:gd name="T103" fmla="*/ 13 h 154"/>
                  <a:gd name="T104" fmla="*/ 18 w 291"/>
                  <a:gd name="T105" fmla="*/ 13 h 154"/>
                  <a:gd name="T106" fmla="*/ 26 w 291"/>
                  <a:gd name="T107" fmla="*/ 13 h 154"/>
                  <a:gd name="T108" fmla="*/ 31 w 291"/>
                  <a:gd name="T109" fmla="*/ 15 h 154"/>
                  <a:gd name="T110" fmla="*/ 36 w 291"/>
                  <a:gd name="T111" fmla="*/ 18 h 154"/>
                  <a:gd name="T112" fmla="*/ 41 w 291"/>
                  <a:gd name="T113" fmla="*/ 20 h 154"/>
                  <a:gd name="T114" fmla="*/ 43 w 291"/>
                  <a:gd name="T115" fmla="*/ 24 h 154"/>
                  <a:gd name="T116" fmla="*/ 45 w 291"/>
                  <a:gd name="T117" fmla="*/ 26 h 154"/>
                  <a:gd name="T118" fmla="*/ 47 w 291"/>
                  <a:gd name="T119" fmla="*/ 29 h 154"/>
                  <a:gd name="T120" fmla="*/ 47 w 291"/>
                  <a:gd name="T121" fmla="*/ 30 h 154"/>
                  <a:gd name="T122" fmla="*/ 48 w 291"/>
                  <a:gd name="T123" fmla="*/ 31 h 15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91"/>
                  <a:gd name="T187" fmla="*/ 0 h 154"/>
                  <a:gd name="T188" fmla="*/ 291 w 291"/>
                  <a:gd name="T189" fmla="*/ 154 h 15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91" h="154">
                    <a:moveTo>
                      <a:pt x="240" y="154"/>
                    </a:moveTo>
                    <a:lnTo>
                      <a:pt x="240" y="149"/>
                    </a:lnTo>
                    <a:lnTo>
                      <a:pt x="245" y="149"/>
                    </a:lnTo>
                    <a:lnTo>
                      <a:pt x="245" y="146"/>
                    </a:lnTo>
                    <a:lnTo>
                      <a:pt x="249" y="146"/>
                    </a:lnTo>
                    <a:lnTo>
                      <a:pt x="253" y="142"/>
                    </a:lnTo>
                    <a:lnTo>
                      <a:pt x="258" y="137"/>
                    </a:lnTo>
                    <a:lnTo>
                      <a:pt x="262" y="137"/>
                    </a:lnTo>
                    <a:lnTo>
                      <a:pt x="265" y="133"/>
                    </a:lnTo>
                    <a:lnTo>
                      <a:pt x="269" y="129"/>
                    </a:lnTo>
                    <a:lnTo>
                      <a:pt x="278" y="124"/>
                    </a:lnTo>
                    <a:lnTo>
                      <a:pt x="287" y="124"/>
                    </a:lnTo>
                    <a:lnTo>
                      <a:pt x="291" y="121"/>
                    </a:lnTo>
                    <a:lnTo>
                      <a:pt x="291" y="117"/>
                    </a:lnTo>
                    <a:lnTo>
                      <a:pt x="291" y="113"/>
                    </a:lnTo>
                    <a:lnTo>
                      <a:pt x="291" y="108"/>
                    </a:lnTo>
                    <a:lnTo>
                      <a:pt x="287" y="104"/>
                    </a:lnTo>
                    <a:lnTo>
                      <a:pt x="287" y="100"/>
                    </a:lnTo>
                    <a:lnTo>
                      <a:pt x="287" y="95"/>
                    </a:lnTo>
                    <a:lnTo>
                      <a:pt x="287" y="92"/>
                    </a:lnTo>
                    <a:lnTo>
                      <a:pt x="282" y="88"/>
                    </a:lnTo>
                    <a:lnTo>
                      <a:pt x="282" y="92"/>
                    </a:lnTo>
                    <a:lnTo>
                      <a:pt x="278" y="88"/>
                    </a:lnTo>
                    <a:lnTo>
                      <a:pt x="274" y="79"/>
                    </a:lnTo>
                    <a:lnTo>
                      <a:pt x="269" y="67"/>
                    </a:lnTo>
                    <a:lnTo>
                      <a:pt x="258" y="54"/>
                    </a:lnTo>
                    <a:lnTo>
                      <a:pt x="245" y="38"/>
                    </a:lnTo>
                    <a:lnTo>
                      <a:pt x="224" y="25"/>
                    </a:lnTo>
                    <a:lnTo>
                      <a:pt x="199" y="13"/>
                    </a:lnTo>
                    <a:lnTo>
                      <a:pt x="166" y="5"/>
                    </a:lnTo>
                    <a:lnTo>
                      <a:pt x="129" y="0"/>
                    </a:lnTo>
                    <a:lnTo>
                      <a:pt x="87" y="5"/>
                    </a:lnTo>
                    <a:lnTo>
                      <a:pt x="75" y="9"/>
                    </a:lnTo>
                    <a:lnTo>
                      <a:pt x="62" y="9"/>
                    </a:lnTo>
                    <a:lnTo>
                      <a:pt x="49" y="17"/>
                    </a:lnTo>
                    <a:lnTo>
                      <a:pt x="42" y="21"/>
                    </a:lnTo>
                    <a:lnTo>
                      <a:pt x="33" y="30"/>
                    </a:lnTo>
                    <a:lnTo>
                      <a:pt x="24" y="38"/>
                    </a:lnTo>
                    <a:lnTo>
                      <a:pt x="17" y="50"/>
                    </a:lnTo>
                    <a:lnTo>
                      <a:pt x="8" y="59"/>
                    </a:lnTo>
                    <a:lnTo>
                      <a:pt x="4" y="71"/>
                    </a:lnTo>
                    <a:lnTo>
                      <a:pt x="0" y="83"/>
                    </a:lnTo>
                    <a:lnTo>
                      <a:pt x="4" y="83"/>
                    </a:lnTo>
                    <a:lnTo>
                      <a:pt x="8" y="79"/>
                    </a:lnTo>
                    <a:lnTo>
                      <a:pt x="13" y="75"/>
                    </a:lnTo>
                    <a:lnTo>
                      <a:pt x="17" y="75"/>
                    </a:lnTo>
                    <a:lnTo>
                      <a:pt x="21" y="71"/>
                    </a:lnTo>
                    <a:lnTo>
                      <a:pt x="24" y="71"/>
                    </a:lnTo>
                    <a:lnTo>
                      <a:pt x="29" y="67"/>
                    </a:lnTo>
                    <a:lnTo>
                      <a:pt x="33" y="67"/>
                    </a:lnTo>
                    <a:lnTo>
                      <a:pt x="42" y="67"/>
                    </a:lnTo>
                    <a:lnTo>
                      <a:pt x="46" y="67"/>
                    </a:lnTo>
                    <a:lnTo>
                      <a:pt x="91" y="63"/>
                    </a:lnTo>
                    <a:lnTo>
                      <a:pt x="129" y="67"/>
                    </a:lnTo>
                    <a:lnTo>
                      <a:pt x="157" y="75"/>
                    </a:lnTo>
                    <a:lnTo>
                      <a:pt x="183" y="88"/>
                    </a:lnTo>
                    <a:lnTo>
                      <a:pt x="204" y="100"/>
                    </a:lnTo>
                    <a:lnTo>
                      <a:pt x="215" y="117"/>
                    </a:lnTo>
                    <a:lnTo>
                      <a:pt x="228" y="129"/>
                    </a:lnTo>
                    <a:lnTo>
                      <a:pt x="237" y="142"/>
                    </a:lnTo>
                    <a:lnTo>
                      <a:pt x="237" y="149"/>
                    </a:lnTo>
                    <a:lnTo>
                      <a:pt x="240" y="154"/>
                    </a:lnTo>
                    <a:close/>
                  </a:path>
                </a:pathLst>
              </a:custGeom>
              <a:solidFill>
                <a:srgbClr val="EDAD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172" name="Freeform 477">
                <a:extLst>
                  <a:ext uri="{FF2B5EF4-FFF2-40B4-BE49-F238E27FC236}">
                    <a16:creationId xmlns:a16="http://schemas.microsoft.com/office/drawing/2014/main" id="{0EA8B462-6632-47E0-AF7C-B7B81DED6DA9}"/>
                  </a:ext>
                </a:extLst>
              </p:cNvPr>
              <p:cNvSpPr>
                <a:spLocks/>
              </p:cNvSpPr>
              <p:nvPr/>
            </p:nvSpPr>
            <p:spPr bwMode="auto">
              <a:xfrm>
                <a:off x="2964" y="2516"/>
                <a:ext cx="41" cy="141"/>
              </a:xfrm>
              <a:custGeom>
                <a:avLst/>
                <a:gdLst>
                  <a:gd name="T0" fmla="*/ 32 w 204"/>
                  <a:gd name="T1" fmla="*/ 56 h 705"/>
                  <a:gd name="T2" fmla="*/ 30 w 204"/>
                  <a:gd name="T3" fmla="*/ 62 h 705"/>
                  <a:gd name="T4" fmla="*/ 29 w 204"/>
                  <a:gd name="T5" fmla="*/ 69 h 705"/>
                  <a:gd name="T6" fmla="*/ 27 w 204"/>
                  <a:gd name="T7" fmla="*/ 76 h 705"/>
                  <a:gd name="T8" fmla="*/ 25 w 204"/>
                  <a:gd name="T9" fmla="*/ 85 h 705"/>
                  <a:gd name="T10" fmla="*/ 22 w 204"/>
                  <a:gd name="T11" fmla="*/ 93 h 705"/>
                  <a:gd name="T12" fmla="*/ 19 w 204"/>
                  <a:gd name="T13" fmla="*/ 102 h 705"/>
                  <a:gd name="T14" fmla="*/ 15 w 204"/>
                  <a:gd name="T15" fmla="*/ 112 h 705"/>
                  <a:gd name="T16" fmla="*/ 11 w 204"/>
                  <a:gd name="T17" fmla="*/ 121 h 705"/>
                  <a:gd name="T18" fmla="*/ 6 w 204"/>
                  <a:gd name="T19" fmla="*/ 131 h 705"/>
                  <a:gd name="T20" fmla="*/ 0 w 204"/>
                  <a:gd name="T21" fmla="*/ 141 h 705"/>
                  <a:gd name="T22" fmla="*/ 8 w 204"/>
                  <a:gd name="T23" fmla="*/ 130 h 705"/>
                  <a:gd name="T24" fmla="*/ 14 w 204"/>
                  <a:gd name="T25" fmla="*/ 119 h 705"/>
                  <a:gd name="T26" fmla="*/ 20 w 204"/>
                  <a:gd name="T27" fmla="*/ 108 h 705"/>
                  <a:gd name="T28" fmla="*/ 24 w 204"/>
                  <a:gd name="T29" fmla="*/ 97 h 705"/>
                  <a:gd name="T30" fmla="*/ 29 w 204"/>
                  <a:gd name="T31" fmla="*/ 86 h 705"/>
                  <a:gd name="T32" fmla="*/ 32 w 204"/>
                  <a:gd name="T33" fmla="*/ 76 h 705"/>
                  <a:gd name="T34" fmla="*/ 34 w 204"/>
                  <a:gd name="T35" fmla="*/ 67 h 705"/>
                  <a:gd name="T36" fmla="*/ 37 w 204"/>
                  <a:gd name="T37" fmla="*/ 58 h 705"/>
                  <a:gd name="T38" fmla="*/ 38 w 204"/>
                  <a:gd name="T39" fmla="*/ 50 h 705"/>
                  <a:gd name="T40" fmla="*/ 39 w 204"/>
                  <a:gd name="T41" fmla="*/ 44 h 705"/>
                  <a:gd name="T42" fmla="*/ 40 w 204"/>
                  <a:gd name="T43" fmla="*/ 40 h 705"/>
                  <a:gd name="T44" fmla="*/ 41 w 204"/>
                  <a:gd name="T45" fmla="*/ 36 h 705"/>
                  <a:gd name="T46" fmla="*/ 41 w 204"/>
                  <a:gd name="T47" fmla="*/ 31 h 705"/>
                  <a:gd name="T48" fmla="*/ 41 w 204"/>
                  <a:gd name="T49" fmla="*/ 27 h 705"/>
                  <a:gd name="T50" fmla="*/ 40 w 204"/>
                  <a:gd name="T51" fmla="*/ 22 h 705"/>
                  <a:gd name="T52" fmla="*/ 40 w 204"/>
                  <a:gd name="T53" fmla="*/ 17 h 705"/>
                  <a:gd name="T54" fmla="*/ 39 w 204"/>
                  <a:gd name="T55" fmla="*/ 12 h 705"/>
                  <a:gd name="T56" fmla="*/ 38 w 204"/>
                  <a:gd name="T57" fmla="*/ 8 h 705"/>
                  <a:gd name="T58" fmla="*/ 38 w 204"/>
                  <a:gd name="T59" fmla="*/ 4 h 705"/>
                  <a:gd name="T60" fmla="*/ 37 w 204"/>
                  <a:gd name="T61" fmla="*/ 0 h 705"/>
                  <a:gd name="T62" fmla="*/ 35 w 204"/>
                  <a:gd name="T63" fmla="*/ 1 h 705"/>
                  <a:gd name="T64" fmla="*/ 34 w 204"/>
                  <a:gd name="T65" fmla="*/ 1 h 705"/>
                  <a:gd name="T66" fmla="*/ 33 w 204"/>
                  <a:gd name="T67" fmla="*/ 1 h 705"/>
                  <a:gd name="T68" fmla="*/ 32 w 204"/>
                  <a:gd name="T69" fmla="*/ 2 h 705"/>
                  <a:gd name="T70" fmla="*/ 31 w 204"/>
                  <a:gd name="T71" fmla="*/ 2 h 705"/>
                  <a:gd name="T72" fmla="*/ 29 w 204"/>
                  <a:gd name="T73" fmla="*/ 3 h 705"/>
                  <a:gd name="T74" fmla="*/ 29 w 204"/>
                  <a:gd name="T75" fmla="*/ 4 h 705"/>
                  <a:gd name="T76" fmla="*/ 28 w 204"/>
                  <a:gd name="T77" fmla="*/ 5 h 705"/>
                  <a:gd name="T78" fmla="*/ 27 w 204"/>
                  <a:gd name="T79" fmla="*/ 5 h 705"/>
                  <a:gd name="T80" fmla="*/ 29 w 204"/>
                  <a:gd name="T81" fmla="*/ 10 h 705"/>
                  <a:gd name="T82" fmla="*/ 29 w 204"/>
                  <a:gd name="T83" fmla="*/ 14 h 705"/>
                  <a:gd name="T84" fmla="*/ 30 w 204"/>
                  <a:gd name="T85" fmla="*/ 19 h 705"/>
                  <a:gd name="T86" fmla="*/ 31 w 204"/>
                  <a:gd name="T87" fmla="*/ 25 h 705"/>
                  <a:gd name="T88" fmla="*/ 32 w 204"/>
                  <a:gd name="T89" fmla="*/ 30 h 705"/>
                  <a:gd name="T90" fmla="*/ 32 w 204"/>
                  <a:gd name="T91" fmla="*/ 35 h 705"/>
                  <a:gd name="T92" fmla="*/ 33 w 204"/>
                  <a:gd name="T93" fmla="*/ 41 h 705"/>
                  <a:gd name="T94" fmla="*/ 33 w 204"/>
                  <a:gd name="T95" fmla="*/ 46 h 705"/>
                  <a:gd name="T96" fmla="*/ 32 w 204"/>
                  <a:gd name="T97" fmla="*/ 51 h 705"/>
                  <a:gd name="T98" fmla="*/ 32 w 204"/>
                  <a:gd name="T99" fmla="*/ 56 h 70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04"/>
                  <a:gd name="T151" fmla="*/ 0 h 705"/>
                  <a:gd name="T152" fmla="*/ 204 w 204"/>
                  <a:gd name="T153" fmla="*/ 705 h 705"/>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04" h="705">
                    <a:moveTo>
                      <a:pt x="159" y="282"/>
                    </a:moveTo>
                    <a:lnTo>
                      <a:pt x="150" y="311"/>
                    </a:lnTo>
                    <a:lnTo>
                      <a:pt x="142" y="344"/>
                    </a:lnTo>
                    <a:lnTo>
                      <a:pt x="134" y="381"/>
                    </a:lnTo>
                    <a:lnTo>
                      <a:pt x="125" y="423"/>
                    </a:lnTo>
                    <a:lnTo>
                      <a:pt x="108" y="464"/>
                    </a:lnTo>
                    <a:lnTo>
                      <a:pt x="96" y="510"/>
                    </a:lnTo>
                    <a:lnTo>
                      <a:pt x="76" y="560"/>
                    </a:lnTo>
                    <a:lnTo>
                      <a:pt x="54" y="605"/>
                    </a:lnTo>
                    <a:lnTo>
                      <a:pt x="29" y="655"/>
                    </a:lnTo>
                    <a:lnTo>
                      <a:pt x="0" y="705"/>
                    </a:lnTo>
                    <a:lnTo>
                      <a:pt x="38" y="651"/>
                    </a:lnTo>
                    <a:lnTo>
                      <a:pt x="71" y="597"/>
                    </a:lnTo>
                    <a:lnTo>
                      <a:pt x="101" y="539"/>
                    </a:lnTo>
                    <a:lnTo>
                      <a:pt x="121" y="485"/>
                    </a:lnTo>
                    <a:lnTo>
                      <a:pt x="142" y="432"/>
                    </a:lnTo>
                    <a:lnTo>
                      <a:pt x="159" y="381"/>
                    </a:lnTo>
                    <a:lnTo>
                      <a:pt x="171" y="335"/>
                    </a:lnTo>
                    <a:lnTo>
                      <a:pt x="184" y="290"/>
                    </a:lnTo>
                    <a:lnTo>
                      <a:pt x="191" y="252"/>
                    </a:lnTo>
                    <a:lnTo>
                      <a:pt x="196" y="220"/>
                    </a:lnTo>
                    <a:lnTo>
                      <a:pt x="200" y="198"/>
                    </a:lnTo>
                    <a:lnTo>
                      <a:pt x="204" y="178"/>
                    </a:lnTo>
                    <a:lnTo>
                      <a:pt x="204" y="153"/>
                    </a:lnTo>
                    <a:lnTo>
                      <a:pt x="204" y="133"/>
                    </a:lnTo>
                    <a:lnTo>
                      <a:pt x="200" y="108"/>
                    </a:lnTo>
                    <a:lnTo>
                      <a:pt x="200" y="86"/>
                    </a:lnTo>
                    <a:lnTo>
                      <a:pt x="196" y="61"/>
                    </a:lnTo>
                    <a:lnTo>
                      <a:pt x="191" y="41"/>
                    </a:lnTo>
                    <a:lnTo>
                      <a:pt x="188" y="20"/>
                    </a:lnTo>
                    <a:lnTo>
                      <a:pt x="184" y="0"/>
                    </a:lnTo>
                    <a:lnTo>
                      <a:pt x="175" y="4"/>
                    </a:lnTo>
                    <a:lnTo>
                      <a:pt x="171" y="4"/>
                    </a:lnTo>
                    <a:lnTo>
                      <a:pt x="162" y="7"/>
                    </a:lnTo>
                    <a:lnTo>
                      <a:pt x="159" y="12"/>
                    </a:lnTo>
                    <a:lnTo>
                      <a:pt x="155" y="12"/>
                    </a:lnTo>
                    <a:lnTo>
                      <a:pt x="146" y="16"/>
                    </a:lnTo>
                    <a:lnTo>
                      <a:pt x="142" y="20"/>
                    </a:lnTo>
                    <a:lnTo>
                      <a:pt x="137" y="25"/>
                    </a:lnTo>
                    <a:lnTo>
                      <a:pt x="134" y="25"/>
                    </a:lnTo>
                    <a:lnTo>
                      <a:pt x="142" y="50"/>
                    </a:lnTo>
                    <a:lnTo>
                      <a:pt x="146" y="70"/>
                    </a:lnTo>
                    <a:lnTo>
                      <a:pt x="150" y="95"/>
                    </a:lnTo>
                    <a:lnTo>
                      <a:pt x="155" y="124"/>
                    </a:lnTo>
                    <a:lnTo>
                      <a:pt x="159" y="149"/>
                    </a:lnTo>
                    <a:lnTo>
                      <a:pt x="159" y="174"/>
                    </a:lnTo>
                    <a:lnTo>
                      <a:pt x="162" y="203"/>
                    </a:lnTo>
                    <a:lnTo>
                      <a:pt x="162" y="228"/>
                    </a:lnTo>
                    <a:lnTo>
                      <a:pt x="159" y="257"/>
                    </a:lnTo>
                    <a:lnTo>
                      <a:pt x="159" y="282"/>
                    </a:lnTo>
                    <a:close/>
                  </a:path>
                </a:pathLst>
              </a:custGeom>
              <a:solidFill>
                <a:srgbClr val="EDAD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173" name="Freeform 478">
                <a:extLst>
                  <a:ext uri="{FF2B5EF4-FFF2-40B4-BE49-F238E27FC236}">
                    <a16:creationId xmlns:a16="http://schemas.microsoft.com/office/drawing/2014/main" id="{B8D6DA3A-0E14-40B5-9B94-3C3F662987E3}"/>
                  </a:ext>
                </a:extLst>
              </p:cNvPr>
              <p:cNvSpPr>
                <a:spLocks/>
              </p:cNvSpPr>
              <p:nvPr/>
            </p:nvSpPr>
            <p:spPr bwMode="auto">
              <a:xfrm>
                <a:off x="2852" y="2510"/>
                <a:ext cx="154" cy="208"/>
              </a:xfrm>
              <a:custGeom>
                <a:avLst/>
                <a:gdLst>
                  <a:gd name="T0" fmla="*/ 147 w 773"/>
                  <a:gd name="T1" fmla="*/ 0 h 1042"/>
                  <a:gd name="T2" fmla="*/ 148 w 773"/>
                  <a:gd name="T3" fmla="*/ 1 h 1042"/>
                  <a:gd name="T4" fmla="*/ 148 w 773"/>
                  <a:gd name="T5" fmla="*/ 3 h 1042"/>
                  <a:gd name="T6" fmla="*/ 150 w 773"/>
                  <a:gd name="T7" fmla="*/ 6 h 1042"/>
                  <a:gd name="T8" fmla="*/ 151 w 773"/>
                  <a:gd name="T9" fmla="*/ 11 h 1042"/>
                  <a:gd name="T10" fmla="*/ 151 w 773"/>
                  <a:gd name="T11" fmla="*/ 16 h 1042"/>
                  <a:gd name="T12" fmla="*/ 153 w 773"/>
                  <a:gd name="T13" fmla="*/ 22 h 1042"/>
                  <a:gd name="T14" fmla="*/ 154 w 773"/>
                  <a:gd name="T15" fmla="*/ 28 h 1042"/>
                  <a:gd name="T16" fmla="*/ 154 w 773"/>
                  <a:gd name="T17" fmla="*/ 35 h 1042"/>
                  <a:gd name="T18" fmla="*/ 154 w 773"/>
                  <a:gd name="T19" fmla="*/ 42 h 1042"/>
                  <a:gd name="T20" fmla="*/ 152 w 773"/>
                  <a:gd name="T21" fmla="*/ 50 h 1042"/>
                  <a:gd name="T22" fmla="*/ 150 w 773"/>
                  <a:gd name="T23" fmla="*/ 64 h 1042"/>
                  <a:gd name="T24" fmla="*/ 146 w 773"/>
                  <a:gd name="T25" fmla="*/ 80 h 1042"/>
                  <a:gd name="T26" fmla="*/ 139 w 773"/>
                  <a:gd name="T27" fmla="*/ 99 h 1042"/>
                  <a:gd name="T28" fmla="*/ 131 w 773"/>
                  <a:gd name="T29" fmla="*/ 119 h 1042"/>
                  <a:gd name="T30" fmla="*/ 118 w 773"/>
                  <a:gd name="T31" fmla="*/ 140 h 1042"/>
                  <a:gd name="T32" fmla="*/ 103 w 773"/>
                  <a:gd name="T33" fmla="*/ 160 h 1042"/>
                  <a:gd name="T34" fmla="*/ 84 w 773"/>
                  <a:gd name="T35" fmla="*/ 177 h 1042"/>
                  <a:gd name="T36" fmla="*/ 61 w 773"/>
                  <a:gd name="T37" fmla="*/ 192 h 1042"/>
                  <a:gd name="T38" fmla="*/ 33 w 773"/>
                  <a:gd name="T39" fmla="*/ 202 h 1042"/>
                  <a:gd name="T40" fmla="*/ 0 w 773"/>
                  <a:gd name="T41" fmla="*/ 208 h 104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73"/>
                  <a:gd name="T64" fmla="*/ 0 h 1042"/>
                  <a:gd name="T65" fmla="*/ 773 w 773"/>
                  <a:gd name="T66" fmla="*/ 1042 h 104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73" h="1042">
                    <a:moveTo>
                      <a:pt x="739" y="0"/>
                    </a:moveTo>
                    <a:lnTo>
                      <a:pt x="744" y="5"/>
                    </a:lnTo>
                    <a:lnTo>
                      <a:pt x="744" y="17"/>
                    </a:lnTo>
                    <a:lnTo>
                      <a:pt x="751" y="30"/>
                    </a:lnTo>
                    <a:lnTo>
                      <a:pt x="756" y="54"/>
                    </a:lnTo>
                    <a:lnTo>
                      <a:pt x="760" y="79"/>
                    </a:lnTo>
                    <a:lnTo>
                      <a:pt x="769" y="108"/>
                    </a:lnTo>
                    <a:lnTo>
                      <a:pt x="773" y="142"/>
                    </a:lnTo>
                    <a:lnTo>
                      <a:pt x="773" y="174"/>
                    </a:lnTo>
                    <a:lnTo>
                      <a:pt x="773" y="212"/>
                    </a:lnTo>
                    <a:lnTo>
                      <a:pt x="764" y="250"/>
                    </a:lnTo>
                    <a:lnTo>
                      <a:pt x="751" y="320"/>
                    </a:lnTo>
                    <a:lnTo>
                      <a:pt x="731" y="403"/>
                    </a:lnTo>
                    <a:lnTo>
                      <a:pt x="697" y="498"/>
                    </a:lnTo>
                    <a:lnTo>
                      <a:pt x="656" y="598"/>
                    </a:lnTo>
                    <a:lnTo>
                      <a:pt x="594" y="702"/>
                    </a:lnTo>
                    <a:lnTo>
                      <a:pt x="519" y="801"/>
                    </a:lnTo>
                    <a:lnTo>
                      <a:pt x="424" y="888"/>
                    </a:lnTo>
                    <a:lnTo>
                      <a:pt x="308" y="963"/>
                    </a:lnTo>
                    <a:lnTo>
                      <a:pt x="166" y="1013"/>
                    </a:lnTo>
                    <a:lnTo>
                      <a:pt x="0" y="1042"/>
                    </a:lnTo>
                  </a:path>
                </a:pathLst>
              </a:custGeom>
              <a:noFill/>
              <a:ln w="0">
                <a:solidFill>
                  <a:srgbClr val="89164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174" name="Freeform 479">
                <a:extLst>
                  <a:ext uri="{FF2B5EF4-FFF2-40B4-BE49-F238E27FC236}">
                    <a16:creationId xmlns:a16="http://schemas.microsoft.com/office/drawing/2014/main" id="{63963885-F2D1-4C57-9D0A-2198A73E57D0}"/>
                  </a:ext>
                </a:extLst>
              </p:cNvPr>
              <p:cNvSpPr>
                <a:spLocks/>
              </p:cNvSpPr>
              <p:nvPr/>
            </p:nvSpPr>
            <p:spPr bwMode="auto">
              <a:xfrm>
                <a:off x="2830" y="2492"/>
                <a:ext cx="215" cy="197"/>
              </a:xfrm>
              <a:custGeom>
                <a:avLst/>
                <a:gdLst>
                  <a:gd name="T0" fmla="*/ 0 w 1075"/>
                  <a:gd name="T1" fmla="*/ 196 h 984"/>
                  <a:gd name="T2" fmla="*/ 3 w 1075"/>
                  <a:gd name="T3" fmla="*/ 196 h 984"/>
                  <a:gd name="T4" fmla="*/ 9 w 1075"/>
                  <a:gd name="T5" fmla="*/ 196 h 984"/>
                  <a:gd name="T6" fmla="*/ 18 w 1075"/>
                  <a:gd name="T7" fmla="*/ 195 h 984"/>
                  <a:gd name="T8" fmla="*/ 30 w 1075"/>
                  <a:gd name="T9" fmla="*/ 194 h 984"/>
                  <a:gd name="T10" fmla="*/ 42 w 1075"/>
                  <a:gd name="T11" fmla="*/ 190 h 984"/>
                  <a:gd name="T12" fmla="*/ 57 w 1075"/>
                  <a:gd name="T13" fmla="*/ 185 h 984"/>
                  <a:gd name="T14" fmla="*/ 70 w 1075"/>
                  <a:gd name="T15" fmla="*/ 178 h 984"/>
                  <a:gd name="T16" fmla="*/ 82 w 1075"/>
                  <a:gd name="T17" fmla="*/ 167 h 984"/>
                  <a:gd name="T18" fmla="*/ 92 w 1075"/>
                  <a:gd name="T19" fmla="*/ 154 h 984"/>
                  <a:gd name="T20" fmla="*/ 101 w 1075"/>
                  <a:gd name="T21" fmla="*/ 136 h 984"/>
                  <a:gd name="T22" fmla="*/ 104 w 1075"/>
                  <a:gd name="T23" fmla="*/ 120 h 984"/>
                  <a:gd name="T24" fmla="*/ 106 w 1075"/>
                  <a:gd name="T25" fmla="*/ 102 h 984"/>
                  <a:gd name="T26" fmla="*/ 107 w 1075"/>
                  <a:gd name="T27" fmla="*/ 85 h 984"/>
                  <a:gd name="T28" fmla="*/ 108 w 1075"/>
                  <a:gd name="T29" fmla="*/ 67 h 984"/>
                  <a:gd name="T30" fmla="*/ 108 w 1075"/>
                  <a:gd name="T31" fmla="*/ 51 h 984"/>
                  <a:gd name="T32" fmla="*/ 110 w 1075"/>
                  <a:gd name="T33" fmla="*/ 35 h 984"/>
                  <a:gd name="T34" fmla="*/ 111 w 1075"/>
                  <a:gd name="T35" fmla="*/ 22 h 984"/>
                  <a:gd name="T36" fmla="*/ 116 w 1075"/>
                  <a:gd name="T37" fmla="*/ 12 h 984"/>
                  <a:gd name="T38" fmla="*/ 122 w 1075"/>
                  <a:gd name="T39" fmla="*/ 4 h 984"/>
                  <a:gd name="T40" fmla="*/ 130 w 1075"/>
                  <a:gd name="T41" fmla="*/ 0 h 984"/>
                  <a:gd name="T42" fmla="*/ 139 w 1075"/>
                  <a:gd name="T43" fmla="*/ 0 h 984"/>
                  <a:gd name="T44" fmla="*/ 147 w 1075"/>
                  <a:gd name="T45" fmla="*/ 0 h 984"/>
                  <a:gd name="T46" fmla="*/ 154 w 1075"/>
                  <a:gd name="T47" fmla="*/ 2 h 984"/>
                  <a:gd name="T48" fmla="*/ 159 w 1075"/>
                  <a:gd name="T49" fmla="*/ 4 h 984"/>
                  <a:gd name="T50" fmla="*/ 162 w 1075"/>
                  <a:gd name="T51" fmla="*/ 8 h 984"/>
                  <a:gd name="T52" fmla="*/ 165 w 1075"/>
                  <a:gd name="T53" fmla="*/ 10 h 984"/>
                  <a:gd name="T54" fmla="*/ 167 w 1075"/>
                  <a:gd name="T55" fmla="*/ 13 h 984"/>
                  <a:gd name="T56" fmla="*/ 169 w 1075"/>
                  <a:gd name="T57" fmla="*/ 16 h 984"/>
                  <a:gd name="T58" fmla="*/ 169 w 1075"/>
                  <a:gd name="T59" fmla="*/ 17 h 984"/>
                  <a:gd name="T60" fmla="*/ 169 w 1075"/>
                  <a:gd name="T61" fmla="*/ 17 h 984"/>
                  <a:gd name="T62" fmla="*/ 170 w 1075"/>
                  <a:gd name="T63" fmla="*/ 17 h 984"/>
                  <a:gd name="T64" fmla="*/ 171 w 1075"/>
                  <a:gd name="T65" fmla="*/ 17 h 984"/>
                  <a:gd name="T66" fmla="*/ 173 w 1075"/>
                  <a:gd name="T67" fmla="*/ 15 h 984"/>
                  <a:gd name="T68" fmla="*/ 174 w 1075"/>
                  <a:gd name="T69" fmla="*/ 14 h 984"/>
                  <a:gd name="T70" fmla="*/ 178 w 1075"/>
                  <a:gd name="T71" fmla="*/ 13 h 984"/>
                  <a:gd name="T72" fmla="*/ 181 w 1075"/>
                  <a:gd name="T73" fmla="*/ 11 h 984"/>
                  <a:gd name="T74" fmla="*/ 185 w 1075"/>
                  <a:gd name="T75" fmla="*/ 10 h 984"/>
                  <a:gd name="T76" fmla="*/ 190 w 1075"/>
                  <a:gd name="T77" fmla="*/ 10 h 984"/>
                  <a:gd name="T78" fmla="*/ 195 w 1075"/>
                  <a:gd name="T79" fmla="*/ 10 h 984"/>
                  <a:gd name="T80" fmla="*/ 201 w 1075"/>
                  <a:gd name="T81" fmla="*/ 12 h 984"/>
                  <a:gd name="T82" fmla="*/ 207 w 1075"/>
                  <a:gd name="T83" fmla="*/ 15 h 984"/>
                  <a:gd name="T84" fmla="*/ 211 w 1075"/>
                  <a:gd name="T85" fmla="*/ 22 h 984"/>
                  <a:gd name="T86" fmla="*/ 214 w 1075"/>
                  <a:gd name="T87" fmla="*/ 32 h 984"/>
                  <a:gd name="T88" fmla="*/ 215 w 1075"/>
                  <a:gd name="T89" fmla="*/ 45 h 984"/>
                  <a:gd name="T90" fmla="*/ 214 w 1075"/>
                  <a:gd name="T91" fmla="*/ 58 h 984"/>
                  <a:gd name="T92" fmla="*/ 213 w 1075"/>
                  <a:gd name="T93" fmla="*/ 73 h 984"/>
                  <a:gd name="T94" fmla="*/ 209 w 1075"/>
                  <a:gd name="T95" fmla="*/ 88 h 984"/>
                  <a:gd name="T96" fmla="*/ 205 w 1075"/>
                  <a:gd name="T97" fmla="*/ 103 h 984"/>
                  <a:gd name="T98" fmla="*/ 199 w 1075"/>
                  <a:gd name="T99" fmla="*/ 117 h 984"/>
                  <a:gd name="T100" fmla="*/ 193 w 1075"/>
                  <a:gd name="T101" fmla="*/ 130 h 984"/>
                  <a:gd name="T102" fmla="*/ 184 w 1075"/>
                  <a:gd name="T103" fmla="*/ 143 h 984"/>
                  <a:gd name="T104" fmla="*/ 175 w 1075"/>
                  <a:gd name="T105" fmla="*/ 155 h 984"/>
                  <a:gd name="T106" fmla="*/ 165 w 1075"/>
                  <a:gd name="T107" fmla="*/ 165 h 984"/>
                  <a:gd name="T108" fmla="*/ 156 w 1075"/>
                  <a:gd name="T109" fmla="*/ 174 h 984"/>
                  <a:gd name="T110" fmla="*/ 148 w 1075"/>
                  <a:gd name="T111" fmla="*/ 181 h 984"/>
                  <a:gd name="T112" fmla="*/ 139 w 1075"/>
                  <a:gd name="T113" fmla="*/ 187 h 984"/>
                  <a:gd name="T114" fmla="*/ 133 w 1075"/>
                  <a:gd name="T115" fmla="*/ 191 h 984"/>
                  <a:gd name="T116" fmla="*/ 128 w 1075"/>
                  <a:gd name="T117" fmla="*/ 194 h 984"/>
                  <a:gd name="T118" fmla="*/ 125 w 1075"/>
                  <a:gd name="T119" fmla="*/ 196 h 984"/>
                  <a:gd name="T120" fmla="*/ 124 w 1075"/>
                  <a:gd name="T121" fmla="*/ 197 h 98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075"/>
                  <a:gd name="T184" fmla="*/ 0 h 984"/>
                  <a:gd name="T185" fmla="*/ 1075 w 1075"/>
                  <a:gd name="T186" fmla="*/ 984 h 984"/>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075" h="984">
                    <a:moveTo>
                      <a:pt x="0" y="980"/>
                    </a:moveTo>
                    <a:lnTo>
                      <a:pt x="13" y="980"/>
                    </a:lnTo>
                    <a:lnTo>
                      <a:pt x="46" y="980"/>
                    </a:lnTo>
                    <a:lnTo>
                      <a:pt x="92" y="975"/>
                    </a:lnTo>
                    <a:lnTo>
                      <a:pt x="150" y="967"/>
                    </a:lnTo>
                    <a:lnTo>
                      <a:pt x="212" y="951"/>
                    </a:lnTo>
                    <a:lnTo>
                      <a:pt x="283" y="926"/>
                    </a:lnTo>
                    <a:lnTo>
                      <a:pt x="349" y="888"/>
                    </a:lnTo>
                    <a:lnTo>
                      <a:pt x="411" y="834"/>
                    </a:lnTo>
                    <a:lnTo>
                      <a:pt x="461" y="768"/>
                    </a:lnTo>
                    <a:lnTo>
                      <a:pt x="503" y="681"/>
                    </a:lnTo>
                    <a:lnTo>
                      <a:pt x="519" y="598"/>
                    </a:lnTo>
                    <a:lnTo>
                      <a:pt x="532" y="510"/>
                    </a:lnTo>
                    <a:lnTo>
                      <a:pt x="535" y="423"/>
                    </a:lnTo>
                    <a:lnTo>
                      <a:pt x="540" y="337"/>
                    </a:lnTo>
                    <a:lnTo>
                      <a:pt x="540" y="254"/>
                    </a:lnTo>
                    <a:lnTo>
                      <a:pt x="548" y="175"/>
                    </a:lnTo>
                    <a:lnTo>
                      <a:pt x="557" y="108"/>
                    </a:lnTo>
                    <a:lnTo>
                      <a:pt x="578" y="58"/>
                    </a:lnTo>
                    <a:lnTo>
                      <a:pt x="611" y="21"/>
                    </a:lnTo>
                    <a:lnTo>
                      <a:pt x="652" y="0"/>
                    </a:lnTo>
                    <a:lnTo>
                      <a:pt x="697" y="0"/>
                    </a:lnTo>
                    <a:lnTo>
                      <a:pt x="735" y="0"/>
                    </a:lnTo>
                    <a:lnTo>
                      <a:pt x="769" y="9"/>
                    </a:lnTo>
                    <a:lnTo>
                      <a:pt x="793" y="21"/>
                    </a:lnTo>
                    <a:lnTo>
                      <a:pt x="810" y="38"/>
                    </a:lnTo>
                    <a:lnTo>
                      <a:pt x="827" y="50"/>
                    </a:lnTo>
                    <a:lnTo>
                      <a:pt x="834" y="67"/>
                    </a:lnTo>
                    <a:lnTo>
                      <a:pt x="843" y="79"/>
                    </a:lnTo>
                    <a:lnTo>
                      <a:pt x="847" y="83"/>
                    </a:lnTo>
                    <a:lnTo>
                      <a:pt x="847" y="87"/>
                    </a:lnTo>
                    <a:lnTo>
                      <a:pt x="852" y="87"/>
                    </a:lnTo>
                    <a:lnTo>
                      <a:pt x="856" y="83"/>
                    </a:lnTo>
                    <a:lnTo>
                      <a:pt x="864" y="75"/>
                    </a:lnTo>
                    <a:lnTo>
                      <a:pt x="872" y="71"/>
                    </a:lnTo>
                    <a:lnTo>
                      <a:pt x="888" y="63"/>
                    </a:lnTo>
                    <a:lnTo>
                      <a:pt x="906" y="54"/>
                    </a:lnTo>
                    <a:lnTo>
                      <a:pt x="926" y="50"/>
                    </a:lnTo>
                    <a:lnTo>
                      <a:pt x="951" y="50"/>
                    </a:lnTo>
                    <a:lnTo>
                      <a:pt x="976" y="50"/>
                    </a:lnTo>
                    <a:lnTo>
                      <a:pt x="1005" y="58"/>
                    </a:lnTo>
                    <a:lnTo>
                      <a:pt x="1034" y="75"/>
                    </a:lnTo>
                    <a:lnTo>
                      <a:pt x="1055" y="112"/>
                    </a:lnTo>
                    <a:lnTo>
                      <a:pt x="1072" y="162"/>
                    </a:lnTo>
                    <a:lnTo>
                      <a:pt x="1075" y="225"/>
                    </a:lnTo>
                    <a:lnTo>
                      <a:pt x="1072" y="290"/>
                    </a:lnTo>
                    <a:lnTo>
                      <a:pt x="1063" y="366"/>
                    </a:lnTo>
                    <a:lnTo>
                      <a:pt x="1046" y="440"/>
                    </a:lnTo>
                    <a:lnTo>
                      <a:pt x="1025" y="515"/>
                    </a:lnTo>
                    <a:lnTo>
                      <a:pt x="996" y="585"/>
                    </a:lnTo>
                    <a:lnTo>
                      <a:pt x="964" y="647"/>
                    </a:lnTo>
                    <a:lnTo>
                      <a:pt x="922" y="714"/>
                    </a:lnTo>
                    <a:lnTo>
                      <a:pt x="877" y="772"/>
                    </a:lnTo>
                    <a:lnTo>
                      <a:pt x="827" y="826"/>
                    </a:lnTo>
                    <a:lnTo>
                      <a:pt x="780" y="868"/>
                    </a:lnTo>
                    <a:lnTo>
                      <a:pt x="739" y="905"/>
                    </a:lnTo>
                    <a:lnTo>
                      <a:pt x="697" y="933"/>
                    </a:lnTo>
                    <a:lnTo>
                      <a:pt x="665" y="955"/>
                    </a:lnTo>
                    <a:lnTo>
                      <a:pt x="640" y="971"/>
                    </a:lnTo>
                    <a:lnTo>
                      <a:pt x="623" y="980"/>
                    </a:lnTo>
                    <a:lnTo>
                      <a:pt x="619" y="984"/>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175" name="Freeform 480">
                <a:extLst>
                  <a:ext uri="{FF2B5EF4-FFF2-40B4-BE49-F238E27FC236}">
                    <a16:creationId xmlns:a16="http://schemas.microsoft.com/office/drawing/2014/main" id="{900A3CE7-40A8-4855-8384-EC2E65104C08}"/>
                  </a:ext>
                </a:extLst>
              </p:cNvPr>
              <p:cNvSpPr>
                <a:spLocks/>
              </p:cNvSpPr>
              <p:nvPr/>
            </p:nvSpPr>
            <p:spPr bwMode="auto">
              <a:xfrm>
                <a:off x="3514" y="2414"/>
                <a:ext cx="120" cy="195"/>
              </a:xfrm>
              <a:custGeom>
                <a:avLst/>
                <a:gdLst>
                  <a:gd name="T0" fmla="*/ 107 w 598"/>
                  <a:gd name="T1" fmla="*/ 1 h 971"/>
                  <a:gd name="T2" fmla="*/ 102 w 598"/>
                  <a:gd name="T3" fmla="*/ 1 h 971"/>
                  <a:gd name="T4" fmla="*/ 97 w 598"/>
                  <a:gd name="T5" fmla="*/ 0 h 971"/>
                  <a:gd name="T6" fmla="*/ 93 w 598"/>
                  <a:gd name="T7" fmla="*/ 0 h 971"/>
                  <a:gd name="T8" fmla="*/ 88 w 598"/>
                  <a:gd name="T9" fmla="*/ 1 h 971"/>
                  <a:gd name="T10" fmla="*/ 85 w 598"/>
                  <a:gd name="T11" fmla="*/ 1 h 971"/>
                  <a:gd name="T12" fmla="*/ 82 w 598"/>
                  <a:gd name="T13" fmla="*/ 2 h 971"/>
                  <a:gd name="T14" fmla="*/ 80 w 598"/>
                  <a:gd name="T15" fmla="*/ 4 h 971"/>
                  <a:gd name="T16" fmla="*/ 78 w 598"/>
                  <a:gd name="T17" fmla="*/ 5 h 971"/>
                  <a:gd name="T18" fmla="*/ 77 w 598"/>
                  <a:gd name="T19" fmla="*/ 6 h 971"/>
                  <a:gd name="T20" fmla="*/ 76 w 598"/>
                  <a:gd name="T21" fmla="*/ 6 h 971"/>
                  <a:gd name="T22" fmla="*/ 77 w 598"/>
                  <a:gd name="T23" fmla="*/ 11 h 971"/>
                  <a:gd name="T24" fmla="*/ 77 w 598"/>
                  <a:gd name="T25" fmla="*/ 16 h 971"/>
                  <a:gd name="T26" fmla="*/ 78 w 598"/>
                  <a:gd name="T27" fmla="*/ 21 h 971"/>
                  <a:gd name="T28" fmla="*/ 79 w 598"/>
                  <a:gd name="T29" fmla="*/ 26 h 971"/>
                  <a:gd name="T30" fmla="*/ 80 w 598"/>
                  <a:gd name="T31" fmla="*/ 32 h 971"/>
                  <a:gd name="T32" fmla="*/ 81 w 598"/>
                  <a:gd name="T33" fmla="*/ 37 h 971"/>
                  <a:gd name="T34" fmla="*/ 81 w 598"/>
                  <a:gd name="T35" fmla="*/ 42 h 971"/>
                  <a:gd name="T36" fmla="*/ 81 w 598"/>
                  <a:gd name="T37" fmla="*/ 47 h 971"/>
                  <a:gd name="T38" fmla="*/ 81 w 598"/>
                  <a:gd name="T39" fmla="*/ 53 h 971"/>
                  <a:gd name="T40" fmla="*/ 80 w 598"/>
                  <a:gd name="T41" fmla="*/ 57 h 971"/>
                  <a:gd name="T42" fmla="*/ 78 w 598"/>
                  <a:gd name="T43" fmla="*/ 66 h 971"/>
                  <a:gd name="T44" fmla="*/ 75 w 598"/>
                  <a:gd name="T45" fmla="*/ 78 h 971"/>
                  <a:gd name="T46" fmla="*/ 72 w 598"/>
                  <a:gd name="T47" fmla="*/ 91 h 971"/>
                  <a:gd name="T48" fmla="*/ 67 w 598"/>
                  <a:gd name="T49" fmla="*/ 104 h 971"/>
                  <a:gd name="T50" fmla="*/ 62 w 598"/>
                  <a:gd name="T51" fmla="*/ 118 h 971"/>
                  <a:gd name="T52" fmla="*/ 55 w 598"/>
                  <a:gd name="T53" fmla="*/ 133 h 971"/>
                  <a:gd name="T54" fmla="*/ 46 w 598"/>
                  <a:gd name="T55" fmla="*/ 147 h 971"/>
                  <a:gd name="T56" fmla="*/ 36 w 598"/>
                  <a:gd name="T57" fmla="*/ 161 h 971"/>
                  <a:gd name="T58" fmla="*/ 23 w 598"/>
                  <a:gd name="T59" fmla="*/ 175 h 971"/>
                  <a:gd name="T60" fmla="*/ 9 w 598"/>
                  <a:gd name="T61" fmla="*/ 187 h 971"/>
                  <a:gd name="T62" fmla="*/ 0 w 598"/>
                  <a:gd name="T63" fmla="*/ 195 h 971"/>
                  <a:gd name="T64" fmla="*/ 28 w 598"/>
                  <a:gd name="T65" fmla="*/ 187 h 971"/>
                  <a:gd name="T66" fmla="*/ 30 w 598"/>
                  <a:gd name="T67" fmla="*/ 187 h 971"/>
                  <a:gd name="T68" fmla="*/ 33 w 598"/>
                  <a:gd name="T69" fmla="*/ 185 h 971"/>
                  <a:gd name="T70" fmla="*/ 38 w 598"/>
                  <a:gd name="T71" fmla="*/ 182 h 971"/>
                  <a:gd name="T72" fmla="*/ 45 w 598"/>
                  <a:gd name="T73" fmla="*/ 177 h 971"/>
                  <a:gd name="T74" fmla="*/ 53 w 598"/>
                  <a:gd name="T75" fmla="*/ 172 h 971"/>
                  <a:gd name="T76" fmla="*/ 62 w 598"/>
                  <a:gd name="T77" fmla="*/ 164 h 971"/>
                  <a:gd name="T78" fmla="*/ 71 w 598"/>
                  <a:gd name="T79" fmla="*/ 156 h 971"/>
                  <a:gd name="T80" fmla="*/ 80 w 598"/>
                  <a:gd name="T81" fmla="*/ 146 h 971"/>
                  <a:gd name="T82" fmla="*/ 89 w 598"/>
                  <a:gd name="T83" fmla="*/ 133 h 971"/>
                  <a:gd name="T84" fmla="*/ 98 w 598"/>
                  <a:gd name="T85" fmla="*/ 120 h 971"/>
                  <a:gd name="T86" fmla="*/ 105 w 598"/>
                  <a:gd name="T87" fmla="*/ 107 h 971"/>
                  <a:gd name="T88" fmla="*/ 111 w 598"/>
                  <a:gd name="T89" fmla="*/ 93 h 971"/>
                  <a:gd name="T90" fmla="*/ 115 w 598"/>
                  <a:gd name="T91" fmla="*/ 78 h 971"/>
                  <a:gd name="T92" fmla="*/ 118 w 598"/>
                  <a:gd name="T93" fmla="*/ 63 h 971"/>
                  <a:gd name="T94" fmla="*/ 120 w 598"/>
                  <a:gd name="T95" fmla="*/ 48 h 971"/>
                  <a:gd name="T96" fmla="*/ 120 w 598"/>
                  <a:gd name="T97" fmla="*/ 35 h 971"/>
                  <a:gd name="T98" fmla="*/ 119 w 598"/>
                  <a:gd name="T99" fmla="*/ 22 h 971"/>
                  <a:gd name="T100" fmla="*/ 117 w 598"/>
                  <a:gd name="T101" fmla="*/ 12 h 971"/>
                  <a:gd name="T102" fmla="*/ 113 w 598"/>
                  <a:gd name="T103" fmla="*/ 5 h 971"/>
                  <a:gd name="T104" fmla="*/ 107 w 598"/>
                  <a:gd name="T105" fmla="*/ 1 h 97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98"/>
                  <a:gd name="T160" fmla="*/ 0 h 971"/>
                  <a:gd name="T161" fmla="*/ 598 w 598"/>
                  <a:gd name="T162" fmla="*/ 971 h 971"/>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98" h="971">
                    <a:moveTo>
                      <a:pt x="532" y="7"/>
                    </a:moveTo>
                    <a:lnTo>
                      <a:pt x="507" y="3"/>
                    </a:lnTo>
                    <a:lnTo>
                      <a:pt x="481" y="0"/>
                    </a:lnTo>
                    <a:lnTo>
                      <a:pt x="461" y="0"/>
                    </a:lnTo>
                    <a:lnTo>
                      <a:pt x="440" y="3"/>
                    </a:lnTo>
                    <a:lnTo>
                      <a:pt x="424" y="7"/>
                    </a:lnTo>
                    <a:lnTo>
                      <a:pt x="411" y="11"/>
                    </a:lnTo>
                    <a:lnTo>
                      <a:pt x="399" y="20"/>
                    </a:lnTo>
                    <a:lnTo>
                      <a:pt x="390" y="24"/>
                    </a:lnTo>
                    <a:lnTo>
                      <a:pt x="382" y="29"/>
                    </a:lnTo>
                    <a:lnTo>
                      <a:pt x="377" y="32"/>
                    </a:lnTo>
                    <a:lnTo>
                      <a:pt x="382" y="57"/>
                    </a:lnTo>
                    <a:lnTo>
                      <a:pt x="386" y="78"/>
                    </a:lnTo>
                    <a:lnTo>
                      <a:pt x="390" y="103"/>
                    </a:lnTo>
                    <a:lnTo>
                      <a:pt x="395" y="128"/>
                    </a:lnTo>
                    <a:lnTo>
                      <a:pt x="399" y="157"/>
                    </a:lnTo>
                    <a:lnTo>
                      <a:pt x="402" y="182"/>
                    </a:lnTo>
                    <a:lnTo>
                      <a:pt x="402" y="211"/>
                    </a:lnTo>
                    <a:lnTo>
                      <a:pt x="402" y="236"/>
                    </a:lnTo>
                    <a:lnTo>
                      <a:pt x="402" y="265"/>
                    </a:lnTo>
                    <a:lnTo>
                      <a:pt x="399" y="285"/>
                    </a:lnTo>
                    <a:lnTo>
                      <a:pt x="390" y="331"/>
                    </a:lnTo>
                    <a:lnTo>
                      <a:pt x="373" y="389"/>
                    </a:lnTo>
                    <a:lnTo>
                      <a:pt x="357" y="452"/>
                    </a:lnTo>
                    <a:lnTo>
                      <a:pt x="336" y="517"/>
                    </a:lnTo>
                    <a:lnTo>
                      <a:pt x="307" y="589"/>
                    </a:lnTo>
                    <a:lnTo>
                      <a:pt x="274" y="663"/>
                    </a:lnTo>
                    <a:lnTo>
                      <a:pt x="228" y="733"/>
                    </a:lnTo>
                    <a:lnTo>
                      <a:pt x="179" y="804"/>
                    </a:lnTo>
                    <a:lnTo>
                      <a:pt x="116" y="870"/>
                    </a:lnTo>
                    <a:lnTo>
                      <a:pt x="46" y="933"/>
                    </a:lnTo>
                    <a:lnTo>
                      <a:pt x="0" y="971"/>
                    </a:lnTo>
                    <a:lnTo>
                      <a:pt x="141" y="933"/>
                    </a:lnTo>
                    <a:lnTo>
                      <a:pt x="150" y="929"/>
                    </a:lnTo>
                    <a:lnTo>
                      <a:pt x="166" y="920"/>
                    </a:lnTo>
                    <a:lnTo>
                      <a:pt x="191" y="904"/>
                    </a:lnTo>
                    <a:lnTo>
                      <a:pt x="224" y="883"/>
                    </a:lnTo>
                    <a:lnTo>
                      <a:pt x="262" y="854"/>
                    </a:lnTo>
                    <a:lnTo>
                      <a:pt x="307" y="816"/>
                    </a:lnTo>
                    <a:lnTo>
                      <a:pt x="353" y="775"/>
                    </a:lnTo>
                    <a:lnTo>
                      <a:pt x="399" y="726"/>
                    </a:lnTo>
                    <a:lnTo>
                      <a:pt x="444" y="663"/>
                    </a:lnTo>
                    <a:lnTo>
                      <a:pt x="490" y="596"/>
                    </a:lnTo>
                    <a:lnTo>
                      <a:pt x="523" y="535"/>
                    </a:lnTo>
                    <a:lnTo>
                      <a:pt x="552" y="464"/>
                    </a:lnTo>
                    <a:lnTo>
                      <a:pt x="573" y="389"/>
                    </a:lnTo>
                    <a:lnTo>
                      <a:pt x="589" y="315"/>
                    </a:lnTo>
                    <a:lnTo>
                      <a:pt x="598" y="240"/>
                    </a:lnTo>
                    <a:lnTo>
                      <a:pt x="598" y="173"/>
                    </a:lnTo>
                    <a:lnTo>
                      <a:pt x="593" y="111"/>
                    </a:lnTo>
                    <a:lnTo>
                      <a:pt x="581" y="61"/>
                    </a:lnTo>
                    <a:lnTo>
                      <a:pt x="561" y="24"/>
                    </a:lnTo>
                    <a:lnTo>
                      <a:pt x="532" y="7"/>
                    </a:lnTo>
                    <a:close/>
                  </a:path>
                </a:pathLst>
              </a:custGeom>
              <a:solidFill>
                <a:srgbClr val="C9237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176" name="Freeform 481">
                <a:extLst>
                  <a:ext uri="{FF2B5EF4-FFF2-40B4-BE49-F238E27FC236}">
                    <a16:creationId xmlns:a16="http://schemas.microsoft.com/office/drawing/2014/main" id="{AA408B29-1AA7-4B71-8B1F-842721326256}"/>
                  </a:ext>
                </a:extLst>
              </p:cNvPr>
              <p:cNvSpPr>
                <a:spLocks/>
              </p:cNvSpPr>
              <p:nvPr/>
            </p:nvSpPr>
            <p:spPr bwMode="auto">
              <a:xfrm>
                <a:off x="3590" y="2415"/>
                <a:ext cx="44" cy="131"/>
              </a:xfrm>
              <a:custGeom>
                <a:avLst/>
                <a:gdLst>
                  <a:gd name="T0" fmla="*/ 31 w 221"/>
                  <a:gd name="T1" fmla="*/ 2 h 656"/>
                  <a:gd name="T2" fmla="*/ 26 w 221"/>
                  <a:gd name="T3" fmla="*/ 0 h 656"/>
                  <a:gd name="T4" fmla="*/ 21 w 221"/>
                  <a:gd name="T5" fmla="*/ 0 h 656"/>
                  <a:gd name="T6" fmla="*/ 17 w 221"/>
                  <a:gd name="T7" fmla="*/ 0 h 656"/>
                  <a:gd name="T8" fmla="*/ 13 w 221"/>
                  <a:gd name="T9" fmla="*/ 1 h 656"/>
                  <a:gd name="T10" fmla="*/ 10 w 221"/>
                  <a:gd name="T11" fmla="*/ 2 h 656"/>
                  <a:gd name="T12" fmla="*/ 7 w 221"/>
                  <a:gd name="T13" fmla="*/ 3 h 656"/>
                  <a:gd name="T14" fmla="*/ 4 w 221"/>
                  <a:gd name="T15" fmla="*/ 3 h 656"/>
                  <a:gd name="T16" fmla="*/ 3 w 221"/>
                  <a:gd name="T17" fmla="*/ 5 h 656"/>
                  <a:gd name="T18" fmla="*/ 1 w 221"/>
                  <a:gd name="T19" fmla="*/ 6 h 656"/>
                  <a:gd name="T20" fmla="*/ 0 w 221"/>
                  <a:gd name="T21" fmla="*/ 7 h 656"/>
                  <a:gd name="T22" fmla="*/ 0 w 221"/>
                  <a:gd name="T23" fmla="*/ 8 h 656"/>
                  <a:gd name="T24" fmla="*/ 0 w 221"/>
                  <a:gd name="T25" fmla="*/ 8 h 656"/>
                  <a:gd name="T26" fmla="*/ 1 w 221"/>
                  <a:gd name="T27" fmla="*/ 9 h 656"/>
                  <a:gd name="T28" fmla="*/ 1 w 221"/>
                  <a:gd name="T29" fmla="*/ 10 h 656"/>
                  <a:gd name="T30" fmla="*/ 1 w 221"/>
                  <a:gd name="T31" fmla="*/ 11 h 656"/>
                  <a:gd name="T32" fmla="*/ 1 w 221"/>
                  <a:gd name="T33" fmla="*/ 12 h 656"/>
                  <a:gd name="T34" fmla="*/ 1 w 221"/>
                  <a:gd name="T35" fmla="*/ 12 h 656"/>
                  <a:gd name="T36" fmla="*/ 2 w 221"/>
                  <a:gd name="T37" fmla="*/ 13 h 656"/>
                  <a:gd name="T38" fmla="*/ 4 w 221"/>
                  <a:gd name="T39" fmla="*/ 13 h 656"/>
                  <a:gd name="T40" fmla="*/ 5 w 221"/>
                  <a:gd name="T41" fmla="*/ 12 h 656"/>
                  <a:gd name="T42" fmla="*/ 7 w 221"/>
                  <a:gd name="T43" fmla="*/ 12 h 656"/>
                  <a:gd name="T44" fmla="*/ 8 w 221"/>
                  <a:gd name="T45" fmla="*/ 12 h 656"/>
                  <a:gd name="T46" fmla="*/ 11 w 221"/>
                  <a:gd name="T47" fmla="*/ 12 h 656"/>
                  <a:gd name="T48" fmla="*/ 13 w 221"/>
                  <a:gd name="T49" fmla="*/ 12 h 656"/>
                  <a:gd name="T50" fmla="*/ 15 w 221"/>
                  <a:gd name="T51" fmla="*/ 12 h 656"/>
                  <a:gd name="T52" fmla="*/ 18 w 221"/>
                  <a:gd name="T53" fmla="*/ 12 h 656"/>
                  <a:gd name="T54" fmla="*/ 20 w 221"/>
                  <a:gd name="T55" fmla="*/ 13 h 656"/>
                  <a:gd name="T56" fmla="*/ 22 w 221"/>
                  <a:gd name="T57" fmla="*/ 13 h 656"/>
                  <a:gd name="T58" fmla="*/ 28 w 221"/>
                  <a:gd name="T59" fmla="*/ 17 h 656"/>
                  <a:gd name="T60" fmla="*/ 32 w 221"/>
                  <a:gd name="T61" fmla="*/ 24 h 656"/>
                  <a:gd name="T62" fmla="*/ 35 w 221"/>
                  <a:gd name="T63" fmla="*/ 34 h 656"/>
                  <a:gd name="T64" fmla="*/ 37 w 221"/>
                  <a:gd name="T65" fmla="*/ 47 h 656"/>
                  <a:gd name="T66" fmla="*/ 36 w 221"/>
                  <a:gd name="T67" fmla="*/ 60 h 656"/>
                  <a:gd name="T68" fmla="*/ 34 w 221"/>
                  <a:gd name="T69" fmla="*/ 75 h 656"/>
                  <a:gd name="T70" fmla="*/ 31 w 221"/>
                  <a:gd name="T71" fmla="*/ 90 h 656"/>
                  <a:gd name="T72" fmla="*/ 26 w 221"/>
                  <a:gd name="T73" fmla="*/ 104 h 656"/>
                  <a:gd name="T74" fmla="*/ 21 w 221"/>
                  <a:gd name="T75" fmla="*/ 118 h 656"/>
                  <a:gd name="T76" fmla="*/ 15 w 221"/>
                  <a:gd name="T77" fmla="*/ 131 h 656"/>
                  <a:gd name="T78" fmla="*/ 15 w 221"/>
                  <a:gd name="T79" fmla="*/ 130 h 656"/>
                  <a:gd name="T80" fmla="*/ 16 w 221"/>
                  <a:gd name="T81" fmla="*/ 129 h 656"/>
                  <a:gd name="T82" fmla="*/ 17 w 221"/>
                  <a:gd name="T83" fmla="*/ 128 h 656"/>
                  <a:gd name="T84" fmla="*/ 18 w 221"/>
                  <a:gd name="T85" fmla="*/ 127 h 656"/>
                  <a:gd name="T86" fmla="*/ 18 w 221"/>
                  <a:gd name="T87" fmla="*/ 126 h 656"/>
                  <a:gd name="T88" fmla="*/ 19 w 221"/>
                  <a:gd name="T89" fmla="*/ 124 h 656"/>
                  <a:gd name="T90" fmla="*/ 20 w 221"/>
                  <a:gd name="T91" fmla="*/ 124 h 656"/>
                  <a:gd name="T92" fmla="*/ 21 w 221"/>
                  <a:gd name="T93" fmla="*/ 122 h 656"/>
                  <a:gd name="T94" fmla="*/ 22 w 221"/>
                  <a:gd name="T95" fmla="*/ 121 h 656"/>
                  <a:gd name="T96" fmla="*/ 22 w 221"/>
                  <a:gd name="T97" fmla="*/ 119 h 656"/>
                  <a:gd name="T98" fmla="*/ 29 w 221"/>
                  <a:gd name="T99" fmla="*/ 107 h 656"/>
                  <a:gd name="T100" fmla="*/ 35 w 221"/>
                  <a:gd name="T101" fmla="*/ 93 h 656"/>
                  <a:gd name="T102" fmla="*/ 39 w 221"/>
                  <a:gd name="T103" fmla="*/ 78 h 656"/>
                  <a:gd name="T104" fmla="*/ 42 w 221"/>
                  <a:gd name="T105" fmla="*/ 63 h 656"/>
                  <a:gd name="T106" fmla="*/ 44 w 221"/>
                  <a:gd name="T107" fmla="*/ 48 h 656"/>
                  <a:gd name="T108" fmla="*/ 44 w 221"/>
                  <a:gd name="T109" fmla="*/ 34 h 656"/>
                  <a:gd name="T110" fmla="*/ 43 w 221"/>
                  <a:gd name="T111" fmla="*/ 22 h 656"/>
                  <a:gd name="T112" fmla="*/ 41 w 221"/>
                  <a:gd name="T113" fmla="*/ 12 h 656"/>
                  <a:gd name="T114" fmla="*/ 37 w 221"/>
                  <a:gd name="T115" fmla="*/ 5 h 656"/>
                  <a:gd name="T116" fmla="*/ 31 w 221"/>
                  <a:gd name="T117" fmla="*/ 2 h 65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21"/>
                  <a:gd name="T178" fmla="*/ 0 h 656"/>
                  <a:gd name="T179" fmla="*/ 221 w 221"/>
                  <a:gd name="T180" fmla="*/ 656 h 65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21" h="656">
                    <a:moveTo>
                      <a:pt x="155" y="8"/>
                    </a:moveTo>
                    <a:lnTo>
                      <a:pt x="130" y="0"/>
                    </a:lnTo>
                    <a:lnTo>
                      <a:pt x="104" y="0"/>
                    </a:lnTo>
                    <a:lnTo>
                      <a:pt x="84" y="0"/>
                    </a:lnTo>
                    <a:lnTo>
                      <a:pt x="67" y="4"/>
                    </a:lnTo>
                    <a:lnTo>
                      <a:pt x="50" y="8"/>
                    </a:lnTo>
                    <a:lnTo>
                      <a:pt x="34" y="13"/>
                    </a:lnTo>
                    <a:lnTo>
                      <a:pt x="22" y="17"/>
                    </a:lnTo>
                    <a:lnTo>
                      <a:pt x="13" y="26"/>
                    </a:lnTo>
                    <a:lnTo>
                      <a:pt x="5" y="29"/>
                    </a:lnTo>
                    <a:lnTo>
                      <a:pt x="0" y="33"/>
                    </a:lnTo>
                    <a:lnTo>
                      <a:pt x="0" y="38"/>
                    </a:lnTo>
                    <a:lnTo>
                      <a:pt x="0" y="42"/>
                    </a:lnTo>
                    <a:lnTo>
                      <a:pt x="5" y="46"/>
                    </a:lnTo>
                    <a:lnTo>
                      <a:pt x="5" y="51"/>
                    </a:lnTo>
                    <a:lnTo>
                      <a:pt x="5" y="54"/>
                    </a:lnTo>
                    <a:lnTo>
                      <a:pt x="5" y="58"/>
                    </a:lnTo>
                    <a:lnTo>
                      <a:pt x="5" y="62"/>
                    </a:lnTo>
                    <a:lnTo>
                      <a:pt x="9" y="67"/>
                    </a:lnTo>
                    <a:lnTo>
                      <a:pt x="18" y="67"/>
                    </a:lnTo>
                    <a:lnTo>
                      <a:pt x="25" y="62"/>
                    </a:lnTo>
                    <a:lnTo>
                      <a:pt x="34" y="62"/>
                    </a:lnTo>
                    <a:lnTo>
                      <a:pt x="42" y="62"/>
                    </a:lnTo>
                    <a:lnTo>
                      <a:pt x="54" y="58"/>
                    </a:lnTo>
                    <a:lnTo>
                      <a:pt x="63" y="58"/>
                    </a:lnTo>
                    <a:lnTo>
                      <a:pt x="76" y="62"/>
                    </a:lnTo>
                    <a:lnTo>
                      <a:pt x="88" y="62"/>
                    </a:lnTo>
                    <a:lnTo>
                      <a:pt x="101" y="67"/>
                    </a:lnTo>
                    <a:lnTo>
                      <a:pt x="113" y="67"/>
                    </a:lnTo>
                    <a:lnTo>
                      <a:pt x="142" y="87"/>
                    </a:lnTo>
                    <a:lnTo>
                      <a:pt x="162" y="121"/>
                    </a:lnTo>
                    <a:lnTo>
                      <a:pt x="175" y="170"/>
                    </a:lnTo>
                    <a:lnTo>
                      <a:pt x="184" y="233"/>
                    </a:lnTo>
                    <a:lnTo>
                      <a:pt x="180" y="299"/>
                    </a:lnTo>
                    <a:lnTo>
                      <a:pt x="171" y="374"/>
                    </a:lnTo>
                    <a:lnTo>
                      <a:pt x="155" y="449"/>
                    </a:lnTo>
                    <a:lnTo>
                      <a:pt x="133" y="523"/>
                    </a:lnTo>
                    <a:lnTo>
                      <a:pt x="104" y="593"/>
                    </a:lnTo>
                    <a:lnTo>
                      <a:pt x="76" y="656"/>
                    </a:lnTo>
                    <a:lnTo>
                      <a:pt x="76" y="652"/>
                    </a:lnTo>
                    <a:lnTo>
                      <a:pt x="79" y="647"/>
                    </a:lnTo>
                    <a:lnTo>
                      <a:pt x="84" y="640"/>
                    </a:lnTo>
                    <a:lnTo>
                      <a:pt x="88" y="635"/>
                    </a:lnTo>
                    <a:lnTo>
                      <a:pt x="92" y="631"/>
                    </a:lnTo>
                    <a:lnTo>
                      <a:pt x="96" y="622"/>
                    </a:lnTo>
                    <a:lnTo>
                      <a:pt x="101" y="619"/>
                    </a:lnTo>
                    <a:lnTo>
                      <a:pt x="104" y="611"/>
                    </a:lnTo>
                    <a:lnTo>
                      <a:pt x="108" y="606"/>
                    </a:lnTo>
                    <a:lnTo>
                      <a:pt x="113" y="598"/>
                    </a:lnTo>
                    <a:lnTo>
                      <a:pt x="146" y="536"/>
                    </a:lnTo>
                    <a:lnTo>
                      <a:pt x="175" y="465"/>
                    </a:lnTo>
                    <a:lnTo>
                      <a:pt x="196" y="390"/>
                    </a:lnTo>
                    <a:lnTo>
                      <a:pt x="212" y="316"/>
                    </a:lnTo>
                    <a:lnTo>
                      <a:pt x="221" y="241"/>
                    </a:lnTo>
                    <a:lnTo>
                      <a:pt x="221" y="170"/>
                    </a:lnTo>
                    <a:lnTo>
                      <a:pt x="216" y="112"/>
                    </a:lnTo>
                    <a:lnTo>
                      <a:pt x="204" y="62"/>
                    </a:lnTo>
                    <a:lnTo>
                      <a:pt x="184" y="26"/>
                    </a:lnTo>
                    <a:lnTo>
                      <a:pt x="155" y="8"/>
                    </a:lnTo>
                    <a:close/>
                  </a:path>
                </a:pathLst>
              </a:custGeom>
              <a:solidFill>
                <a:srgbClr val="DB68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177" name="Freeform 482">
                <a:extLst>
                  <a:ext uri="{FF2B5EF4-FFF2-40B4-BE49-F238E27FC236}">
                    <a16:creationId xmlns:a16="http://schemas.microsoft.com/office/drawing/2014/main" id="{91856F9D-9535-4841-BCE0-31B36C3A4C02}"/>
                  </a:ext>
                </a:extLst>
              </p:cNvPr>
              <p:cNvSpPr>
                <a:spLocks/>
              </p:cNvSpPr>
              <p:nvPr/>
            </p:nvSpPr>
            <p:spPr bwMode="auto">
              <a:xfrm>
                <a:off x="3424" y="2404"/>
                <a:ext cx="211" cy="196"/>
              </a:xfrm>
              <a:custGeom>
                <a:avLst/>
                <a:gdLst>
                  <a:gd name="T0" fmla="*/ 0 w 1055"/>
                  <a:gd name="T1" fmla="*/ 195 h 983"/>
                  <a:gd name="T2" fmla="*/ 2 w 1055"/>
                  <a:gd name="T3" fmla="*/ 196 h 983"/>
                  <a:gd name="T4" fmla="*/ 8 w 1055"/>
                  <a:gd name="T5" fmla="*/ 195 h 983"/>
                  <a:gd name="T6" fmla="*/ 17 w 1055"/>
                  <a:gd name="T7" fmla="*/ 195 h 983"/>
                  <a:gd name="T8" fmla="*/ 28 w 1055"/>
                  <a:gd name="T9" fmla="*/ 194 h 983"/>
                  <a:gd name="T10" fmla="*/ 41 w 1055"/>
                  <a:gd name="T11" fmla="*/ 190 h 983"/>
                  <a:gd name="T12" fmla="*/ 53 w 1055"/>
                  <a:gd name="T13" fmla="*/ 184 h 983"/>
                  <a:gd name="T14" fmla="*/ 67 w 1055"/>
                  <a:gd name="T15" fmla="*/ 177 h 983"/>
                  <a:gd name="T16" fmla="*/ 78 w 1055"/>
                  <a:gd name="T17" fmla="*/ 167 h 983"/>
                  <a:gd name="T18" fmla="*/ 89 w 1055"/>
                  <a:gd name="T19" fmla="*/ 153 h 983"/>
                  <a:gd name="T20" fmla="*/ 96 w 1055"/>
                  <a:gd name="T21" fmla="*/ 135 h 983"/>
                  <a:gd name="T22" fmla="*/ 100 w 1055"/>
                  <a:gd name="T23" fmla="*/ 119 h 983"/>
                  <a:gd name="T24" fmla="*/ 102 w 1055"/>
                  <a:gd name="T25" fmla="*/ 102 h 983"/>
                  <a:gd name="T26" fmla="*/ 103 w 1055"/>
                  <a:gd name="T27" fmla="*/ 84 h 983"/>
                  <a:gd name="T28" fmla="*/ 104 w 1055"/>
                  <a:gd name="T29" fmla="*/ 67 h 983"/>
                  <a:gd name="T30" fmla="*/ 105 w 1055"/>
                  <a:gd name="T31" fmla="*/ 50 h 983"/>
                  <a:gd name="T32" fmla="*/ 106 w 1055"/>
                  <a:gd name="T33" fmla="*/ 35 h 983"/>
                  <a:gd name="T34" fmla="*/ 108 w 1055"/>
                  <a:gd name="T35" fmla="*/ 22 h 983"/>
                  <a:gd name="T36" fmla="*/ 111 w 1055"/>
                  <a:gd name="T37" fmla="*/ 11 h 983"/>
                  <a:gd name="T38" fmla="*/ 118 w 1055"/>
                  <a:gd name="T39" fmla="*/ 4 h 983"/>
                  <a:gd name="T40" fmla="*/ 127 w 1055"/>
                  <a:gd name="T41" fmla="*/ 1 h 983"/>
                  <a:gd name="T42" fmla="*/ 135 w 1055"/>
                  <a:gd name="T43" fmla="*/ 0 h 983"/>
                  <a:gd name="T44" fmla="*/ 143 w 1055"/>
                  <a:gd name="T45" fmla="*/ 1 h 983"/>
                  <a:gd name="T46" fmla="*/ 149 w 1055"/>
                  <a:gd name="T47" fmla="*/ 2 h 983"/>
                  <a:gd name="T48" fmla="*/ 154 w 1055"/>
                  <a:gd name="T49" fmla="*/ 4 h 983"/>
                  <a:gd name="T50" fmla="*/ 159 w 1055"/>
                  <a:gd name="T51" fmla="*/ 7 h 983"/>
                  <a:gd name="T52" fmla="*/ 161 w 1055"/>
                  <a:gd name="T53" fmla="*/ 10 h 983"/>
                  <a:gd name="T54" fmla="*/ 164 w 1055"/>
                  <a:gd name="T55" fmla="*/ 13 h 983"/>
                  <a:gd name="T56" fmla="*/ 165 w 1055"/>
                  <a:gd name="T57" fmla="*/ 16 h 983"/>
                  <a:gd name="T58" fmla="*/ 165 w 1055"/>
                  <a:gd name="T59" fmla="*/ 17 h 983"/>
                  <a:gd name="T60" fmla="*/ 166 w 1055"/>
                  <a:gd name="T61" fmla="*/ 17 h 983"/>
                  <a:gd name="T62" fmla="*/ 167 w 1055"/>
                  <a:gd name="T63" fmla="*/ 17 h 983"/>
                  <a:gd name="T64" fmla="*/ 169 w 1055"/>
                  <a:gd name="T65" fmla="*/ 16 h 983"/>
                  <a:gd name="T66" fmla="*/ 171 w 1055"/>
                  <a:gd name="T67" fmla="*/ 14 h 983"/>
                  <a:gd name="T68" fmla="*/ 174 w 1055"/>
                  <a:gd name="T69" fmla="*/ 12 h 983"/>
                  <a:gd name="T70" fmla="*/ 177 w 1055"/>
                  <a:gd name="T71" fmla="*/ 11 h 983"/>
                  <a:gd name="T72" fmla="*/ 181 w 1055"/>
                  <a:gd name="T73" fmla="*/ 11 h 983"/>
                  <a:gd name="T74" fmla="*/ 186 w 1055"/>
                  <a:gd name="T75" fmla="*/ 10 h 983"/>
                  <a:gd name="T76" fmla="*/ 191 w 1055"/>
                  <a:gd name="T77" fmla="*/ 11 h 983"/>
                  <a:gd name="T78" fmla="*/ 198 w 1055"/>
                  <a:gd name="T79" fmla="*/ 11 h 983"/>
                  <a:gd name="T80" fmla="*/ 203 w 1055"/>
                  <a:gd name="T81" fmla="*/ 16 h 983"/>
                  <a:gd name="T82" fmla="*/ 208 w 1055"/>
                  <a:gd name="T83" fmla="*/ 22 h 983"/>
                  <a:gd name="T84" fmla="*/ 210 w 1055"/>
                  <a:gd name="T85" fmla="*/ 32 h 983"/>
                  <a:gd name="T86" fmla="*/ 211 w 1055"/>
                  <a:gd name="T87" fmla="*/ 44 h 983"/>
                  <a:gd name="T88" fmla="*/ 211 w 1055"/>
                  <a:gd name="T89" fmla="*/ 58 h 983"/>
                  <a:gd name="T90" fmla="*/ 208 w 1055"/>
                  <a:gd name="T91" fmla="*/ 73 h 983"/>
                  <a:gd name="T92" fmla="*/ 206 w 1055"/>
                  <a:gd name="T93" fmla="*/ 88 h 983"/>
                  <a:gd name="T94" fmla="*/ 201 w 1055"/>
                  <a:gd name="T95" fmla="*/ 102 h 983"/>
                  <a:gd name="T96" fmla="*/ 196 w 1055"/>
                  <a:gd name="T97" fmla="*/ 116 h 983"/>
                  <a:gd name="T98" fmla="*/ 189 w 1055"/>
                  <a:gd name="T99" fmla="*/ 130 h 983"/>
                  <a:gd name="T100" fmla="*/ 180 w 1055"/>
                  <a:gd name="T101" fmla="*/ 143 h 983"/>
                  <a:gd name="T102" fmla="*/ 171 w 1055"/>
                  <a:gd name="T103" fmla="*/ 155 h 983"/>
                  <a:gd name="T104" fmla="*/ 162 w 1055"/>
                  <a:gd name="T105" fmla="*/ 164 h 983"/>
                  <a:gd name="T106" fmla="*/ 153 w 1055"/>
                  <a:gd name="T107" fmla="*/ 173 h 983"/>
                  <a:gd name="T108" fmla="*/ 144 w 1055"/>
                  <a:gd name="T109" fmla="*/ 180 h 983"/>
                  <a:gd name="T110" fmla="*/ 136 w 1055"/>
                  <a:gd name="T111" fmla="*/ 186 h 983"/>
                  <a:gd name="T112" fmla="*/ 130 w 1055"/>
                  <a:gd name="T113" fmla="*/ 190 h 983"/>
                  <a:gd name="T114" fmla="*/ 125 w 1055"/>
                  <a:gd name="T115" fmla="*/ 194 h 983"/>
                  <a:gd name="T116" fmla="*/ 121 w 1055"/>
                  <a:gd name="T117" fmla="*/ 195 h 983"/>
                  <a:gd name="T118" fmla="*/ 120 w 1055"/>
                  <a:gd name="T119" fmla="*/ 196 h 98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55"/>
                  <a:gd name="T181" fmla="*/ 0 h 983"/>
                  <a:gd name="T182" fmla="*/ 1055 w 1055"/>
                  <a:gd name="T183" fmla="*/ 983 h 98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55" h="983">
                    <a:moveTo>
                      <a:pt x="0" y="978"/>
                    </a:moveTo>
                    <a:lnTo>
                      <a:pt x="9" y="983"/>
                    </a:lnTo>
                    <a:lnTo>
                      <a:pt x="38" y="978"/>
                    </a:lnTo>
                    <a:lnTo>
                      <a:pt x="83" y="978"/>
                    </a:lnTo>
                    <a:lnTo>
                      <a:pt x="142" y="971"/>
                    </a:lnTo>
                    <a:lnTo>
                      <a:pt x="204" y="953"/>
                    </a:lnTo>
                    <a:lnTo>
                      <a:pt x="266" y="924"/>
                    </a:lnTo>
                    <a:lnTo>
                      <a:pt x="333" y="888"/>
                    </a:lnTo>
                    <a:lnTo>
                      <a:pt x="391" y="838"/>
                    </a:lnTo>
                    <a:lnTo>
                      <a:pt x="445" y="767"/>
                    </a:lnTo>
                    <a:lnTo>
                      <a:pt x="482" y="679"/>
                    </a:lnTo>
                    <a:lnTo>
                      <a:pt x="502" y="596"/>
                    </a:lnTo>
                    <a:lnTo>
                      <a:pt x="511" y="510"/>
                    </a:lnTo>
                    <a:lnTo>
                      <a:pt x="515" y="423"/>
                    </a:lnTo>
                    <a:lnTo>
                      <a:pt x="520" y="335"/>
                    </a:lnTo>
                    <a:lnTo>
                      <a:pt x="524" y="252"/>
                    </a:lnTo>
                    <a:lnTo>
                      <a:pt x="528" y="178"/>
                    </a:lnTo>
                    <a:lnTo>
                      <a:pt x="540" y="111"/>
                    </a:lnTo>
                    <a:lnTo>
                      <a:pt x="556" y="57"/>
                    </a:lnTo>
                    <a:lnTo>
                      <a:pt x="590" y="20"/>
                    </a:lnTo>
                    <a:lnTo>
                      <a:pt x="636" y="3"/>
                    </a:lnTo>
                    <a:lnTo>
                      <a:pt x="677" y="0"/>
                    </a:lnTo>
                    <a:lnTo>
                      <a:pt x="715" y="3"/>
                    </a:lnTo>
                    <a:lnTo>
                      <a:pt x="747" y="11"/>
                    </a:lnTo>
                    <a:lnTo>
                      <a:pt x="772" y="20"/>
                    </a:lnTo>
                    <a:lnTo>
                      <a:pt x="794" y="36"/>
                    </a:lnTo>
                    <a:lnTo>
                      <a:pt x="806" y="49"/>
                    </a:lnTo>
                    <a:lnTo>
                      <a:pt x="819" y="65"/>
                    </a:lnTo>
                    <a:lnTo>
                      <a:pt x="823" y="78"/>
                    </a:lnTo>
                    <a:lnTo>
                      <a:pt x="826" y="86"/>
                    </a:lnTo>
                    <a:lnTo>
                      <a:pt x="830" y="86"/>
                    </a:lnTo>
                    <a:lnTo>
                      <a:pt x="835" y="83"/>
                    </a:lnTo>
                    <a:lnTo>
                      <a:pt x="843" y="78"/>
                    </a:lnTo>
                    <a:lnTo>
                      <a:pt x="855" y="70"/>
                    </a:lnTo>
                    <a:lnTo>
                      <a:pt x="868" y="61"/>
                    </a:lnTo>
                    <a:lnTo>
                      <a:pt x="884" y="57"/>
                    </a:lnTo>
                    <a:lnTo>
                      <a:pt x="906" y="54"/>
                    </a:lnTo>
                    <a:lnTo>
                      <a:pt x="931" y="49"/>
                    </a:lnTo>
                    <a:lnTo>
                      <a:pt x="956" y="54"/>
                    </a:lnTo>
                    <a:lnTo>
                      <a:pt x="988" y="57"/>
                    </a:lnTo>
                    <a:lnTo>
                      <a:pt x="1017" y="78"/>
                    </a:lnTo>
                    <a:lnTo>
                      <a:pt x="1039" y="111"/>
                    </a:lnTo>
                    <a:lnTo>
                      <a:pt x="1051" y="161"/>
                    </a:lnTo>
                    <a:lnTo>
                      <a:pt x="1055" y="223"/>
                    </a:lnTo>
                    <a:lnTo>
                      <a:pt x="1055" y="290"/>
                    </a:lnTo>
                    <a:lnTo>
                      <a:pt x="1042" y="364"/>
                    </a:lnTo>
                    <a:lnTo>
                      <a:pt x="1030" y="439"/>
                    </a:lnTo>
                    <a:lnTo>
                      <a:pt x="1005" y="514"/>
                    </a:lnTo>
                    <a:lnTo>
                      <a:pt x="980" y="584"/>
                    </a:lnTo>
                    <a:lnTo>
                      <a:pt x="947" y="650"/>
                    </a:lnTo>
                    <a:lnTo>
                      <a:pt x="902" y="717"/>
                    </a:lnTo>
                    <a:lnTo>
                      <a:pt x="855" y="775"/>
                    </a:lnTo>
                    <a:lnTo>
                      <a:pt x="810" y="825"/>
                    </a:lnTo>
                    <a:lnTo>
                      <a:pt x="765" y="866"/>
                    </a:lnTo>
                    <a:lnTo>
                      <a:pt x="718" y="904"/>
                    </a:lnTo>
                    <a:lnTo>
                      <a:pt x="681" y="933"/>
                    </a:lnTo>
                    <a:lnTo>
                      <a:pt x="648" y="953"/>
                    </a:lnTo>
                    <a:lnTo>
                      <a:pt x="623" y="971"/>
                    </a:lnTo>
                    <a:lnTo>
                      <a:pt x="607" y="978"/>
                    </a:lnTo>
                    <a:lnTo>
                      <a:pt x="598" y="983"/>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178" name="Freeform 483">
                <a:extLst>
                  <a:ext uri="{FF2B5EF4-FFF2-40B4-BE49-F238E27FC236}">
                    <a16:creationId xmlns:a16="http://schemas.microsoft.com/office/drawing/2014/main" id="{3BF362EC-F535-421E-A6D1-A614CB1A083B}"/>
                  </a:ext>
                </a:extLst>
              </p:cNvPr>
              <p:cNvSpPr>
                <a:spLocks/>
              </p:cNvSpPr>
              <p:nvPr/>
            </p:nvSpPr>
            <p:spPr bwMode="auto">
              <a:xfrm>
                <a:off x="2376" y="2739"/>
                <a:ext cx="120" cy="194"/>
              </a:xfrm>
              <a:custGeom>
                <a:avLst/>
                <a:gdLst>
                  <a:gd name="T0" fmla="*/ 106 w 597"/>
                  <a:gd name="T1" fmla="*/ 193 h 971"/>
                  <a:gd name="T2" fmla="*/ 101 w 597"/>
                  <a:gd name="T3" fmla="*/ 194 h 971"/>
                  <a:gd name="T4" fmla="*/ 97 w 597"/>
                  <a:gd name="T5" fmla="*/ 194 h 971"/>
                  <a:gd name="T6" fmla="*/ 92 w 597"/>
                  <a:gd name="T7" fmla="*/ 194 h 971"/>
                  <a:gd name="T8" fmla="*/ 88 w 597"/>
                  <a:gd name="T9" fmla="*/ 194 h 971"/>
                  <a:gd name="T10" fmla="*/ 85 w 597"/>
                  <a:gd name="T11" fmla="*/ 193 h 971"/>
                  <a:gd name="T12" fmla="*/ 82 w 597"/>
                  <a:gd name="T13" fmla="*/ 192 h 971"/>
                  <a:gd name="T14" fmla="*/ 80 w 597"/>
                  <a:gd name="T15" fmla="*/ 191 h 971"/>
                  <a:gd name="T16" fmla="*/ 77 w 597"/>
                  <a:gd name="T17" fmla="*/ 189 h 971"/>
                  <a:gd name="T18" fmla="*/ 76 w 597"/>
                  <a:gd name="T19" fmla="*/ 188 h 971"/>
                  <a:gd name="T20" fmla="*/ 75 w 597"/>
                  <a:gd name="T21" fmla="*/ 188 h 971"/>
                  <a:gd name="T22" fmla="*/ 76 w 597"/>
                  <a:gd name="T23" fmla="*/ 183 h 971"/>
                  <a:gd name="T24" fmla="*/ 77 w 597"/>
                  <a:gd name="T25" fmla="*/ 178 h 971"/>
                  <a:gd name="T26" fmla="*/ 78 w 597"/>
                  <a:gd name="T27" fmla="*/ 173 h 971"/>
                  <a:gd name="T28" fmla="*/ 79 w 597"/>
                  <a:gd name="T29" fmla="*/ 168 h 971"/>
                  <a:gd name="T30" fmla="*/ 80 w 597"/>
                  <a:gd name="T31" fmla="*/ 163 h 971"/>
                  <a:gd name="T32" fmla="*/ 80 w 597"/>
                  <a:gd name="T33" fmla="*/ 158 h 971"/>
                  <a:gd name="T34" fmla="*/ 81 w 597"/>
                  <a:gd name="T35" fmla="*/ 153 h 971"/>
                  <a:gd name="T36" fmla="*/ 81 w 597"/>
                  <a:gd name="T37" fmla="*/ 147 h 971"/>
                  <a:gd name="T38" fmla="*/ 80 w 597"/>
                  <a:gd name="T39" fmla="*/ 142 h 971"/>
                  <a:gd name="T40" fmla="*/ 79 w 597"/>
                  <a:gd name="T41" fmla="*/ 137 h 971"/>
                  <a:gd name="T42" fmla="*/ 77 w 597"/>
                  <a:gd name="T43" fmla="*/ 128 h 971"/>
                  <a:gd name="T44" fmla="*/ 75 w 597"/>
                  <a:gd name="T45" fmla="*/ 117 h 971"/>
                  <a:gd name="T46" fmla="*/ 72 w 597"/>
                  <a:gd name="T47" fmla="*/ 105 h 971"/>
                  <a:gd name="T48" fmla="*/ 68 w 597"/>
                  <a:gd name="T49" fmla="*/ 91 h 971"/>
                  <a:gd name="T50" fmla="*/ 62 w 597"/>
                  <a:gd name="T51" fmla="*/ 76 h 971"/>
                  <a:gd name="T52" fmla="*/ 54 w 597"/>
                  <a:gd name="T53" fmla="*/ 62 h 971"/>
                  <a:gd name="T54" fmla="*/ 46 w 597"/>
                  <a:gd name="T55" fmla="*/ 48 h 971"/>
                  <a:gd name="T56" fmla="*/ 35 w 597"/>
                  <a:gd name="T57" fmla="*/ 33 h 971"/>
                  <a:gd name="T58" fmla="*/ 23 w 597"/>
                  <a:gd name="T59" fmla="*/ 20 h 971"/>
                  <a:gd name="T60" fmla="*/ 9 w 597"/>
                  <a:gd name="T61" fmla="*/ 8 h 971"/>
                  <a:gd name="T62" fmla="*/ 0 w 597"/>
                  <a:gd name="T63" fmla="*/ 0 h 971"/>
                  <a:gd name="T64" fmla="*/ 28 w 597"/>
                  <a:gd name="T65" fmla="*/ 8 h 971"/>
                  <a:gd name="T66" fmla="*/ 29 w 597"/>
                  <a:gd name="T67" fmla="*/ 8 h 971"/>
                  <a:gd name="T68" fmla="*/ 33 w 597"/>
                  <a:gd name="T69" fmla="*/ 11 h 971"/>
                  <a:gd name="T70" fmla="*/ 38 w 597"/>
                  <a:gd name="T71" fmla="*/ 13 h 971"/>
                  <a:gd name="T72" fmla="*/ 44 w 597"/>
                  <a:gd name="T73" fmla="*/ 18 h 971"/>
                  <a:gd name="T74" fmla="*/ 52 w 597"/>
                  <a:gd name="T75" fmla="*/ 24 h 971"/>
                  <a:gd name="T76" fmla="*/ 61 w 597"/>
                  <a:gd name="T77" fmla="*/ 31 h 971"/>
                  <a:gd name="T78" fmla="*/ 70 w 597"/>
                  <a:gd name="T79" fmla="*/ 40 h 971"/>
                  <a:gd name="T80" fmla="*/ 80 w 597"/>
                  <a:gd name="T81" fmla="*/ 50 h 971"/>
                  <a:gd name="T82" fmla="*/ 89 w 597"/>
                  <a:gd name="T83" fmla="*/ 62 h 971"/>
                  <a:gd name="T84" fmla="*/ 98 w 597"/>
                  <a:gd name="T85" fmla="*/ 75 h 971"/>
                  <a:gd name="T86" fmla="*/ 105 w 597"/>
                  <a:gd name="T87" fmla="*/ 87 h 971"/>
                  <a:gd name="T88" fmla="*/ 110 w 597"/>
                  <a:gd name="T89" fmla="*/ 101 h 971"/>
                  <a:gd name="T90" fmla="*/ 114 w 597"/>
                  <a:gd name="T91" fmla="*/ 116 h 971"/>
                  <a:gd name="T92" fmla="*/ 118 w 597"/>
                  <a:gd name="T93" fmla="*/ 132 h 971"/>
                  <a:gd name="T94" fmla="*/ 119 w 597"/>
                  <a:gd name="T95" fmla="*/ 146 h 971"/>
                  <a:gd name="T96" fmla="*/ 120 w 597"/>
                  <a:gd name="T97" fmla="*/ 160 h 971"/>
                  <a:gd name="T98" fmla="*/ 119 w 597"/>
                  <a:gd name="T99" fmla="*/ 172 h 971"/>
                  <a:gd name="T100" fmla="*/ 116 w 597"/>
                  <a:gd name="T101" fmla="*/ 182 h 971"/>
                  <a:gd name="T102" fmla="*/ 112 w 597"/>
                  <a:gd name="T103" fmla="*/ 189 h 971"/>
                  <a:gd name="T104" fmla="*/ 106 w 597"/>
                  <a:gd name="T105" fmla="*/ 193 h 97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97"/>
                  <a:gd name="T160" fmla="*/ 0 h 971"/>
                  <a:gd name="T161" fmla="*/ 597 w 597"/>
                  <a:gd name="T162" fmla="*/ 971 h 971"/>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97" h="971">
                    <a:moveTo>
                      <a:pt x="527" y="967"/>
                    </a:moveTo>
                    <a:lnTo>
                      <a:pt x="502" y="971"/>
                    </a:lnTo>
                    <a:lnTo>
                      <a:pt x="482" y="971"/>
                    </a:lnTo>
                    <a:lnTo>
                      <a:pt x="460" y="971"/>
                    </a:lnTo>
                    <a:lnTo>
                      <a:pt x="439" y="971"/>
                    </a:lnTo>
                    <a:lnTo>
                      <a:pt x="423" y="967"/>
                    </a:lnTo>
                    <a:lnTo>
                      <a:pt x="410" y="960"/>
                    </a:lnTo>
                    <a:lnTo>
                      <a:pt x="398" y="955"/>
                    </a:lnTo>
                    <a:lnTo>
                      <a:pt x="385" y="947"/>
                    </a:lnTo>
                    <a:lnTo>
                      <a:pt x="378" y="942"/>
                    </a:lnTo>
                    <a:lnTo>
                      <a:pt x="374" y="939"/>
                    </a:lnTo>
                    <a:lnTo>
                      <a:pt x="378" y="917"/>
                    </a:lnTo>
                    <a:lnTo>
                      <a:pt x="385" y="893"/>
                    </a:lnTo>
                    <a:lnTo>
                      <a:pt x="390" y="868"/>
                    </a:lnTo>
                    <a:lnTo>
                      <a:pt x="394" y="843"/>
                    </a:lnTo>
                    <a:lnTo>
                      <a:pt x="398" y="818"/>
                    </a:lnTo>
                    <a:lnTo>
                      <a:pt x="398" y="789"/>
                    </a:lnTo>
                    <a:lnTo>
                      <a:pt x="403" y="764"/>
                    </a:lnTo>
                    <a:lnTo>
                      <a:pt x="403" y="735"/>
                    </a:lnTo>
                    <a:lnTo>
                      <a:pt x="398" y="710"/>
                    </a:lnTo>
                    <a:lnTo>
                      <a:pt x="394" y="685"/>
                    </a:lnTo>
                    <a:lnTo>
                      <a:pt x="385" y="640"/>
                    </a:lnTo>
                    <a:lnTo>
                      <a:pt x="374" y="586"/>
                    </a:lnTo>
                    <a:lnTo>
                      <a:pt x="356" y="524"/>
                    </a:lnTo>
                    <a:lnTo>
                      <a:pt x="336" y="457"/>
                    </a:lnTo>
                    <a:lnTo>
                      <a:pt x="307" y="382"/>
                    </a:lnTo>
                    <a:lnTo>
                      <a:pt x="270" y="312"/>
                    </a:lnTo>
                    <a:lnTo>
                      <a:pt x="228" y="238"/>
                    </a:lnTo>
                    <a:lnTo>
                      <a:pt x="174" y="166"/>
                    </a:lnTo>
                    <a:lnTo>
                      <a:pt x="116" y="101"/>
                    </a:lnTo>
                    <a:lnTo>
                      <a:pt x="45" y="42"/>
                    </a:lnTo>
                    <a:lnTo>
                      <a:pt x="0" y="0"/>
                    </a:lnTo>
                    <a:lnTo>
                      <a:pt x="140" y="42"/>
                    </a:lnTo>
                    <a:lnTo>
                      <a:pt x="145" y="42"/>
                    </a:lnTo>
                    <a:lnTo>
                      <a:pt x="162" y="54"/>
                    </a:lnTo>
                    <a:lnTo>
                      <a:pt x="187" y="67"/>
                    </a:lnTo>
                    <a:lnTo>
                      <a:pt x="219" y="92"/>
                    </a:lnTo>
                    <a:lnTo>
                      <a:pt x="261" y="121"/>
                    </a:lnTo>
                    <a:lnTo>
                      <a:pt x="302" y="155"/>
                    </a:lnTo>
                    <a:lnTo>
                      <a:pt x="349" y="200"/>
                    </a:lnTo>
                    <a:lnTo>
                      <a:pt x="398" y="250"/>
                    </a:lnTo>
                    <a:lnTo>
                      <a:pt x="444" y="308"/>
                    </a:lnTo>
                    <a:lnTo>
                      <a:pt x="489" y="374"/>
                    </a:lnTo>
                    <a:lnTo>
                      <a:pt x="523" y="436"/>
                    </a:lnTo>
                    <a:lnTo>
                      <a:pt x="547" y="507"/>
                    </a:lnTo>
                    <a:lnTo>
                      <a:pt x="568" y="582"/>
                    </a:lnTo>
                    <a:lnTo>
                      <a:pt x="585" y="661"/>
                    </a:lnTo>
                    <a:lnTo>
                      <a:pt x="594" y="731"/>
                    </a:lnTo>
                    <a:lnTo>
                      <a:pt x="597" y="802"/>
                    </a:lnTo>
                    <a:lnTo>
                      <a:pt x="594" y="863"/>
                    </a:lnTo>
                    <a:lnTo>
                      <a:pt x="577" y="910"/>
                    </a:lnTo>
                    <a:lnTo>
                      <a:pt x="556" y="947"/>
                    </a:lnTo>
                    <a:lnTo>
                      <a:pt x="527" y="967"/>
                    </a:lnTo>
                    <a:close/>
                  </a:path>
                </a:pathLst>
              </a:custGeom>
              <a:solidFill>
                <a:srgbClr val="D2458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179" name="Freeform 484">
                <a:extLst>
                  <a:ext uri="{FF2B5EF4-FFF2-40B4-BE49-F238E27FC236}">
                    <a16:creationId xmlns:a16="http://schemas.microsoft.com/office/drawing/2014/main" id="{6FDBAA99-3FA9-4CE1-BFED-0A0DA544B98C}"/>
                  </a:ext>
                </a:extLst>
              </p:cNvPr>
              <p:cNvSpPr>
                <a:spLocks/>
              </p:cNvSpPr>
              <p:nvPr/>
            </p:nvSpPr>
            <p:spPr bwMode="auto">
              <a:xfrm>
                <a:off x="2009" y="2739"/>
                <a:ext cx="448" cy="205"/>
              </a:xfrm>
              <a:custGeom>
                <a:avLst/>
                <a:gdLst>
                  <a:gd name="T0" fmla="*/ 446 w 2238"/>
                  <a:gd name="T1" fmla="*/ 137 h 1025"/>
                  <a:gd name="T2" fmla="*/ 447 w 2238"/>
                  <a:gd name="T3" fmla="*/ 142 h 1025"/>
                  <a:gd name="T4" fmla="*/ 448 w 2238"/>
                  <a:gd name="T5" fmla="*/ 147 h 1025"/>
                  <a:gd name="T6" fmla="*/ 448 w 2238"/>
                  <a:gd name="T7" fmla="*/ 153 h 1025"/>
                  <a:gd name="T8" fmla="*/ 447 w 2238"/>
                  <a:gd name="T9" fmla="*/ 158 h 1025"/>
                  <a:gd name="T10" fmla="*/ 447 w 2238"/>
                  <a:gd name="T11" fmla="*/ 164 h 1025"/>
                  <a:gd name="T12" fmla="*/ 446 w 2238"/>
                  <a:gd name="T13" fmla="*/ 169 h 1025"/>
                  <a:gd name="T14" fmla="*/ 445 w 2238"/>
                  <a:gd name="T15" fmla="*/ 174 h 1025"/>
                  <a:gd name="T16" fmla="*/ 444 w 2238"/>
                  <a:gd name="T17" fmla="*/ 179 h 1025"/>
                  <a:gd name="T18" fmla="*/ 443 w 2238"/>
                  <a:gd name="T19" fmla="*/ 183 h 1025"/>
                  <a:gd name="T20" fmla="*/ 442 w 2238"/>
                  <a:gd name="T21" fmla="*/ 188 h 1025"/>
                  <a:gd name="T22" fmla="*/ 441 w 2238"/>
                  <a:gd name="T23" fmla="*/ 187 h 1025"/>
                  <a:gd name="T24" fmla="*/ 441 w 2238"/>
                  <a:gd name="T25" fmla="*/ 188 h 1025"/>
                  <a:gd name="T26" fmla="*/ 440 w 2238"/>
                  <a:gd name="T27" fmla="*/ 189 h 1025"/>
                  <a:gd name="T28" fmla="*/ 439 w 2238"/>
                  <a:gd name="T29" fmla="*/ 192 h 1025"/>
                  <a:gd name="T30" fmla="*/ 437 w 2238"/>
                  <a:gd name="T31" fmla="*/ 194 h 1025"/>
                  <a:gd name="T32" fmla="*/ 434 w 2238"/>
                  <a:gd name="T33" fmla="*/ 198 h 1025"/>
                  <a:gd name="T34" fmla="*/ 430 w 2238"/>
                  <a:gd name="T35" fmla="*/ 200 h 1025"/>
                  <a:gd name="T36" fmla="*/ 426 w 2238"/>
                  <a:gd name="T37" fmla="*/ 203 h 1025"/>
                  <a:gd name="T38" fmla="*/ 419 w 2238"/>
                  <a:gd name="T39" fmla="*/ 204 h 1025"/>
                  <a:gd name="T40" fmla="*/ 411 w 2238"/>
                  <a:gd name="T41" fmla="*/ 205 h 1025"/>
                  <a:gd name="T42" fmla="*/ 403 w 2238"/>
                  <a:gd name="T43" fmla="*/ 204 h 1025"/>
                  <a:gd name="T44" fmla="*/ 394 w 2238"/>
                  <a:gd name="T45" fmla="*/ 201 h 1025"/>
                  <a:gd name="T46" fmla="*/ 387 w 2238"/>
                  <a:gd name="T47" fmla="*/ 193 h 1025"/>
                  <a:gd name="T48" fmla="*/ 383 w 2238"/>
                  <a:gd name="T49" fmla="*/ 183 h 1025"/>
                  <a:gd name="T50" fmla="*/ 381 w 2238"/>
                  <a:gd name="T51" fmla="*/ 169 h 1025"/>
                  <a:gd name="T52" fmla="*/ 380 w 2238"/>
                  <a:gd name="T53" fmla="*/ 155 h 1025"/>
                  <a:gd name="T54" fmla="*/ 380 w 2238"/>
                  <a:gd name="T55" fmla="*/ 138 h 1025"/>
                  <a:gd name="T56" fmla="*/ 379 w 2238"/>
                  <a:gd name="T57" fmla="*/ 120 h 1025"/>
                  <a:gd name="T58" fmla="*/ 378 w 2238"/>
                  <a:gd name="T59" fmla="*/ 102 h 1025"/>
                  <a:gd name="T60" fmla="*/ 376 w 2238"/>
                  <a:gd name="T61" fmla="*/ 85 h 1025"/>
                  <a:gd name="T62" fmla="*/ 372 w 2238"/>
                  <a:gd name="T63" fmla="*/ 69 h 1025"/>
                  <a:gd name="T64" fmla="*/ 366 w 2238"/>
                  <a:gd name="T65" fmla="*/ 54 h 1025"/>
                  <a:gd name="T66" fmla="*/ 358 w 2238"/>
                  <a:gd name="T67" fmla="*/ 42 h 1025"/>
                  <a:gd name="T68" fmla="*/ 349 w 2238"/>
                  <a:gd name="T69" fmla="*/ 32 h 1025"/>
                  <a:gd name="T70" fmla="*/ 340 w 2238"/>
                  <a:gd name="T71" fmla="*/ 24 h 1025"/>
                  <a:gd name="T72" fmla="*/ 329 w 2238"/>
                  <a:gd name="T73" fmla="*/ 18 h 1025"/>
                  <a:gd name="T74" fmla="*/ 319 w 2238"/>
                  <a:gd name="T75" fmla="*/ 13 h 1025"/>
                  <a:gd name="T76" fmla="*/ 308 w 2238"/>
                  <a:gd name="T77" fmla="*/ 10 h 1025"/>
                  <a:gd name="T78" fmla="*/ 299 w 2238"/>
                  <a:gd name="T79" fmla="*/ 8 h 1025"/>
                  <a:gd name="T80" fmla="*/ 291 w 2238"/>
                  <a:gd name="T81" fmla="*/ 7 h 1025"/>
                  <a:gd name="T82" fmla="*/ 284 w 2238"/>
                  <a:gd name="T83" fmla="*/ 6 h 1025"/>
                  <a:gd name="T84" fmla="*/ 0 w 2238"/>
                  <a:gd name="T85" fmla="*/ 1 h 1025"/>
                  <a:gd name="T86" fmla="*/ 361 w 2238"/>
                  <a:gd name="T87" fmla="*/ 0 h 1025"/>
                  <a:gd name="T88" fmla="*/ 376 w 2238"/>
                  <a:gd name="T89" fmla="*/ 8 h 1025"/>
                  <a:gd name="T90" fmla="*/ 391 w 2238"/>
                  <a:gd name="T91" fmla="*/ 20 h 1025"/>
                  <a:gd name="T92" fmla="*/ 402 w 2238"/>
                  <a:gd name="T93" fmla="*/ 33 h 1025"/>
                  <a:gd name="T94" fmla="*/ 413 w 2238"/>
                  <a:gd name="T95" fmla="*/ 48 h 1025"/>
                  <a:gd name="T96" fmla="*/ 421 w 2238"/>
                  <a:gd name="T97" fmla="*/ 62 h 1025"/>
                  <a:gd name="T98" fmla="*/ 429 w 2238"/>
                  <a:gd name="T99" fmla="*/ 76 h 1025"/>
                  <a:gd name="T100" fmla="*/ 435 w 2238"/>
                  <a:gd name="T101" fmla="*/ 91 h 1025"/>
                  <a:gd name="T102" fmla="*/ 439 w 2238"/>
                  <a:gd name="T103" fmla="*/ 105 h 1025"/>
                  <a:gd name="T104" fmla="*/ 442 w 2238"/>
                  <a:gd name="T105" fmla="*/ 117 h 1025"/>
                  <a:gd name="T106" fmla="*/ 444 w 2238"/>
                  <a:gd name="T107" fmla="*/ 128 h 1025"/>
                  <a:gd name="T108" fmla="*/ 446 w 2238"/>
                  <a:gd name="T109" fmla="*/ 137 h 102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238"/>
                  <a:gd name="T166" fmla="*/ 0 h 1025"/>
                  <a:gd name="T167" fmla="*/ 2238 w 2238"/>
                  <a:gd name="T168" fmla="*/ 1025 h 1025"/>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238" h="1025">
                    <a:moveTo>
                      <a:pt x="2229" y="685"/>
                    </a:moveTo>
                    <a:lnTo>
                      <a:pt x="2233" y="710"/>
                    </a:lnTo>
                    <a:lnTo>
                      <a:pt x="2238" y="735"/>
                    </a:lnTo>
                    <a:lnTo>
                      <a:pt x="2238" y="764"/>
                    </a:lnTo>
                    <a:lnTo>
                      <a:pt x="2233" y="789"/>
                    </a:lnTo>
                    <a:lnTo>
                      <a:pt x="2233" y="818"/>
                    </a:lnTo>
                    <a:lnTo>
                      <a:pt x="2229" y="843"/>
                    </a:lnTo>
                    <a:lnTo>
                      <a:pt x="2225" y="868"/>
                    </a:lnTo>
                    <a:lnTo>
                      <a:pt x="2220" y="893"/>
                    </a:lnTo>
                    <a:lnTo>
                      <a:pt x="2213" y="917"/>
                    </a:lnTo>
                    <a:lnTo>
                      <a:pt x="2209" y="939"/>
                    </a:lnTo>
                    <a:lnTo>
                      <a:pt x="2204" y="935"/>
                    </a:lnTo>
                    <a:lnTo>
                      <a:pt x="2204" y="939"/>
                    </a:lnTo>
                    <a:lnTo>
                      <a:pt x="2200" y="947"/>
                    </a:lnTo>
                    <a:lnTo>
                      <a:pt x="2191" y="960"/>
                    </a:lnTo>
                    <a:lnTo>
                      <a:pt x="2184" y="971"/>
                    </a:lnTo>
                    <a:lnTo>
                      <a:pt x="2167" y="989"/>
                    </a:lnTo>
                    <a:lnTo>
                      <a:pt x="2150" y="1001"/>
                    </a:lnTo>
                    <a:lnTo>
                      <a:pt x="2126" y="1013"/>
                    </a:lnTo>
                    <a:lnTo>
                      <a:pt x="2092" y="1021"/>
                    </a:lnTo>
                    <a:lnTo>
                      <a:pt x="2054" y="1025"/>
                    </a:lnTo>
                    <a:lnTo>
                      <a:pt x="2013" y="1021"/>
                    </a:lnTo>
                    <a:lnTo>
                      <a:pt x="1968" y="1005"/>
                    </a:lnTo>
                    <a:lnTo>
                      <a:pt x="1934" y="967"/>
                    </a:lnTo>
                    <a:lnTo>
                      <a:pt x="1914" y="913"/>
                    </a:lnTo>
                    <a:lnTo>
                      <a:pt x="1905" y="847"/>
                    </a:lnTo>
                    <a:lnTo>
                      <a:pt x="1897" y="773"/>
                    </a:lnTo>
                    <a:lnTo>
                      <a:pt x="1897" y="690"/>
                    </a:lnTo>
                    <a:lnTo>
                      <a:pt x="1892" y="598"/>
                    </a:lnTo>
                    <a:lnTo>
                      <a:pt x="1889" y="511"/>
                    </a:lnTo>
                    <a:lnTo>
                      <a:pt x="1876" y="424"/>
                    </a:lnTo>
                    <a:lnTo>
                      <a:pt x="1860" y="346"/>
                    </a:lnTo>
                    <a:lnTo>
                      <a:pt x="1827" y="270"/>
                    </a:lnTo>
                    <a:lnTo>
                      <a:pt x="1789" y="209"/>
                    </a:lnTo>
                    <a:lnTo>
                      <a:pt x="1743" y="159"/>
                    </a:lnTo>
                    <a:lnTo>
                      <a:pt x="1698" y="121"/>
                    </a:lnTo>
                    <a:lnTo>
                      <a:pt x="1644" y="88"/>
                    </a:lnTo>
                    <a:lnTo>
                      <a:pt x="1593" y="67"/>
                    </a:lnTo>
                    <a:lnTo>
                      <a:pt x="1539" y="51"/>
                    </a:lnTo>
                    <a:lnTo>
                      <a:pt x="1494" y="38"/>
                    </a:lnTo>
                    <a:lnTo>
                      <a:pt x="1453" y="34"/>
                    </a:lnTo>
                    <a:lnTo>
                      <a:pt x="1420" y="29"/>
                    </a:lnTo>
                    <a:lnTo>
                      <a:pt x="0" y="5"/>
                    </a:lnTo>
                    <a:lnTo>
                      <a:pt x="1802" y="0"/>
                    </a:lnTo>
                    <a:lnTo>
                      <a:pt x="1880" y="42"/>
                    </a:lnTo>
                    <a:lnTo>
                      <a:pt x="1951" y="101"/>
                    </a:lnTo>
                    <a:lnTo>
                      <a:pt x="2009" y="166"/>
                    </a:lnTo>
                    <a:lnTo>
                      <a:pt x="2063" y="238"/>
                    </a:lnTo>
                    <a:lnTo>
                      <a:pt x="2105" y="312"/>
                    </a:lnTo>
                    <a:lnTo>
                      <a:pt x="2142" y="382"/>
                    </a:lnTo>
                    <a:lnTo>
                      <a:pt x="2171" y="457"/>
                    </a:lnTo>
                    <a:lnTo>
                      <a:pt x="2191" y="524"/>
                    </a:lnTo>
                    <a:lnTo>
                      <a:pt x="2209" y="586"/>
                    </a:lnTo>
                    <a:lnTo>
                      <a:pt x="2220" y="640"/>
                    </a:lnTo>
                    <a:lnTo>
                      <a:pt x="2229" y="685"/>
                    </a:lnTo>
                    <a:close/>
                  </a:path>
                </a:pathLst>
              </a:custGeom>
              <a:solidFill>
                <a:srgbClr val="E58C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180" name="Freeform 485">
                <a:extLst>
                  <a:ext uri="{FF2B5EF4-FFF2-40B4-BE49-F238E27FC236}">
                    <a16:creationId xmlns:a16="http://schemas.microsoft.com/office/drawing/2014/main" id="{DDCFD834-3762-4C77-88FF-914058C4B367}"/>
                  </a:ext>
                </a:extLst>
              </p:cNvPr>
              <p:cNvSpPr>
                <a:spLocks/>
              </p:cNvSpPr>
              <p:nvPr/>
            </p:nvSpPr>
            <p:spPr bwMode="auto">
              <a:xfrm>
                <a:off x="2451" y="2801"/>
                <a:ext cx="45" cy="132"/>
              </a:xfrm>
              <a:custGeom>
                <a:avLst/>
                <a:gdLst>
                  <a:gd name="T0" fmla="*/ 32 w 223"/>
                  <a:gd name="T1" fmla="*/ 131 h 659"/>
                  <a:gd name="T2" fmla="*/ 26 w 223"/>
                  <a:gd name="T3" fmla="*/ 131 h 659"/>
                  <a:gd name="T4" fmla="*/ 22 w 223"/>
                  <a:gd name="T5" fmla="*/ 132 h 659"/>
                  <a:gd name="T6" fmla="*/ 17 w 223"/>
                  <a:gd name="T7" fmla="*/ 132 h 659"/>
                  <a:gd name="T8" fmla="*/ 13 w 223"/>
                  <a:gd name="T9" fmla="*/ 131 h 659"/>
                  <a:gd name="T10" fmla="*/ 10 w 223"/>
                  <a:gd name="T11" fmla="*/ 131 h 659"/>
                  <a:gd name="T12" fmla="*/ 7 w 223"/>
                  <a:gd name="T13" fmla="*/ 130 h 659"/>
                  <a:gd name="T14" fmla="*/ 5 w 223"/>
                  <a:gd name="T15" fmla="*/ 128 h 659"/>
                  <a:gd name="T16" fmla="*/ 2 w 223"/>
                  <a:gd name="T17" fmla="*/ 127 h 659"/>
                  <a:gd name="T18" fmla="*/ 1 w 223"/>
                  <a:gd name="T19" fmla="*/ 126 h 659"/>
                  <a:gd name="T20" fmla="*/ 0 w 223"/>
                  <a:gd name="T21" fmla="*/ 125 h 659"/>
                  <a:gd name="T22" fmla="*/ 1 w 223"/>
                  <a:gd name="T23" fmla="*/ 125 h 659"/>
                  <a:gd name="T24" fmla="*/ 1 w 223"/>
                  <a:gd name="T25" fmla="*/ 124 h 659"/>
                  <a:gd name="T26" fmla="*/ 1 w 223"/>
                  <a:gd name="T27" fmla="*/ 123 h 659"/>
                  <a:gd name="T28" fmla="*/ 1 w 223"/>
                  <a:gd name="T29" fmla="*/ 122 h 659"/>
                  <a:gd name="T30" fmla="*/ 1 w 223"/>
                  <a:gd name="T31" fmla="*/ 121 h 659"/>
                  <a:gd name="T32" fmla="*/ 1 w 223"/>
                  <a:gd name="T33" fmla="*/ 121 h 659"/>
                  <a:gd name="T34" fmla="*/ 1 w 223"/>
                  <a:gd name="T35" fmla="*/ 120 h 659"/>
                  <a:gd name="T36" fmla="*/ 1 w 223"/>
                  <a:gd name="T37" fmla="*/ 120 h 659"/>
                  <a:gd name="T38" fmla="*/ 1 w 223"/>
                  <a:gd name="T39" fmla="*/ 119 h 659"/>
                  <a:gd name="T40" fmla="*/ 1 w 223"/>
                  <a:gd name="T41" fmla="*/ 118 h 659"/>
                  <a:gd name="T42" fmla="*/ 3 w 223"/>
                  <a:gd name="T43" fmla="*/ 119 h 659"/>
                  <a:gd name="T44" fmla="*/ 5 w 223"/>
                  <a:gd name="T45" fmla="*/ 119 h 659"/>
                  <a:gd name="T46" fmla="*/ 6 w 223"/>
                  <a:gd name="T47" fmla="*/ 120 h 659"/>
                  <a:gd name="T48" fmla="*/ 9 w 223"/>
                  <a:gd name="T49" fmla="*/ 120 h 659"/>
                  <a:gd name="T50" fmla="*/ 11 w 223"/>
                  <a:gd name="T51" fmla="*/ 120 h 659"/>
                  <a:gd name="T52" fmla="*/ 13 w 223"/>
                  <a:gd name="T53" fmla="*/ 120 h 659"/>
                  <a:gd name="T54" fmla="*/ 16 w 223"/>
                  <a:gd name="T55" fmla="*/ 120 h 659"/>
                  <a:gd name="T56" fmla="*/ 18 w 223"/>
                  <a:gd name="T57" fmla="*/ 119 h 659"/>
                  <a:gd name="T58" fmla="*/ 21 w 223"/>
                  <a:gd name="T59" fmla="*/ 119 h 659"/>
                  <a:gd name="T60" fmla="*/ 23 w 223"/>
                  <a:gd name="T61" fmla="*/ 118 h 659"/>
                  <a:gd name="T62" fmla="*/ 29 w 223"/>
                  <a:gd name="T63" fmla="*/ 115 h 659"/>
                  <a:gd name="T64" fmla="*/ 33 w 223"/>
                  <a:gd name="T65" fmla="*/ 107 h 659"/>
                  <a:gd name="T66" fmla="*/ 36 w 223"/>
                  <a:gd name="T67" fmla="*/ 97 h 659"/>
                  <a:gd name="T68" fmla="*/ 37 w 223"/>
                  <a:gd name="T69" fmla="*/ 86 h 659"/>
                  <a:gd name="T70" fmla="*/ 37 w 223"/>
                  <a:gd name="T71" fmla="*/ 72 h 659"/>
                  <a:gd name="T72" fmla="*/ 35 w 223"/>
                  <a:gd name="T73" fmla="*/ 56 h 659"/>
                  <a:gd name="T74" fmla="*/ 32 w 223"/>
                  <a:gd name="T75" fmla="*/ 41 h 659"/>
                  <a:gd name="T76" fmla="*/ 28 w 223"/>
                  <a:gd name="T77" fmla="*/ 27 h 659"/>
                  <a:gd name="T78" fmla="*/ 22 w 223"/>
                  <a:gd name="T79" fmla="*/ 12 h 659"/>
                  <a:gd name="T80" fmla="*/ 15 w 223"/>
                  <a:gd name="T81" fmla="*/ 0 h 659"/>
                  <a:gd name="T82" fmla="*/ 16 w 223"/>
                  <a:gd name="T83" fmla="*/ 1 h 659"/>
                  <a:gd name="T84" fmla="*/ 17 w 223"/>
                  <a:gd name="T85" fmla="*/ 2 h 659"/>
                  <a:gd name="T86" fmla="*/ 17 w 223"/>
                  <a:gd name="T87" fmla="*/ 3 h 659"/>
                  <a:gd name="T88" fmla="*/ 18 w 223"/>
                  <a:gd name="T89" fmla="*/ 5 h 659"/>
                  <a:gd name="T90" fmla="*/ 19 w 223"/>
                  <a:gd name="T91" fmla="*/ 6 h 659"/>
                  <a:gd name="T92" fmla="*/ 20 w 223"/>
                  <a:gd name="T93" fmla="*/ 7 h 659"/>
                  <a:gd name="T94" fmla="*/ 21 w 223"/>
                  <a:gd name="T95" fmla="*/ 8 h 659"/>
                  <a:gd name="T96" fmla="*/ 22 w 223"/>
                  <a:gd name="T97" fmla="*/ 9 h 659"/>
                  <a:gd name="T98" fmla="*/ 23 w 223"/>
                  <a:gd name="T99" fmla="*/ 11 h 659"/>
                  <a:gd name="T100" fmla="*/ 23 w 223"/>
                  <a:gd name="T101" fmla="*/ 12 h 659"/>
                  <a:gd name="T102" fmla="*/ 30 w 223"/>
                  <a:gd name="T103" fmla="*/ 25 h 659"/>
                  <a:gd name="T104" fmla="*/ 35 w 223"/>
                  <a:gd name="T105" fmla="*/ 39 h 659"/>
                  <a:gd name="T106" fmla="*/ 40 w 223"/>
                  <a:gd name="T107" fmla="*/ 54 h 659"/>
                  <a:gd name="T108" fmla="*/ 43 w 223"/>
                  <a:gd name="T109" fmla="*/ 69 h 659"/>
                  <a:gd name="T110" fmla="*/ 45 w 223"/>
                  <a:gd name="T111" fmla="*/ 84 h 659"/>
                  <a:gd name="T112" fmla="*/ 45 w 223"/>
                  <a:gd name="T113" fmla="*/ 97 h 659"/>
                  <a:gd name="T114" fmla="*/ 44 w 223"/>
                  <a:gd name="T115" fmla="*/ 110 h 659"/>
                  <a:gd name="T116" fmla="*/ 42 w 223"/>
                  <a:gd name="T117" fmla="*/ 120 h 659"/>
                  <a:gd name="T118" fmla="*/ 38 w 223"/>
                  <a:gd name="T119" fmla="*/ 126 h 659"/>
                  <a:gd name="T120" fmla="*/ 32 w 223"/>
                  <a:gd name="T121" fmla="*/ 131 h 65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3"/>
                  <a:gd name="T184" fmla="*/ 0 h 659"/>
                  <a:gd name="T185" fmla="*/ 223 w 223"/>
                  <a:gd name="T186" fmla="*/ 659 h 65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3" h="659">
                    <a:moveTo>
                      <a:pt x="157" y="652"/>
                    </a:moveTo>
                    <a:lnTo>
                      <a:pt x="128" y="655"/>
                    </a:lnTo>
                    <a:lnTo>
                      <a:pt x="108" y="659"/>
                    </a:lnTo>
                    <a:lnTo>
                      <a:pt x="86" y="659"/>
                    </a:lnTo>
                    <a:lnTo>
                      <a:pt x="65" y="655"/>
                    </a:lnTo>
                    <a:lnTo>
                      <a:pt x="49" y="652"/>
                    </a:lnTo>
                    <a:lnTo>
                      <a:pt x="36" y="648"/>
                    </a:lnTo>
                    <a:lnTo>
                      <a:pt x="24" y="639"/>
                    </a:lnTo>
                    <a:lnTo>
                      <a:pt x="11" y="635"/>
                    </a:lnTo>
                    <a:lnTo>
                      <a:pt x="7" y="627"/>
                    </a:lnTo>
                    <a:lnTo>
                      <a:pt x="0" y="623"/>
                    </a:lnTo>
                    <a:lnTo>
                      <a:pt x="4" y="623"/>
                    </a:lnTo>
                    <a:lnTo>
                      <a:pt x="4" y="618"/>
                    </a:lnTo>
                    <a:lnTo>
                      <a:pt x="4" y="614"/>
                    </a:lnTo>
                    <a:lnTo>
                      <a:pt x="4" y="610"/>
                    </a:lnTo>
                    <a:lnTo>
                      <a:pt x="4" y="605"/>
                    </a:lnTo>
                    <a:lnTo>
                      <a:pt x="7" y="605"/>
                    </a:lnTo>
                    <a:lnTo>
                      <a:pt x="7" y="601"/>
                    </a:lnTo>
                    <a:lnTo>
                      <a:pt x="7" y="598"/>
                    </a:lnTo>
                    <a:lnTo>
                      <a:pt x="7" y="594"/>
                    </a:lnTo>
                    <a:lnTo>
                      <a:pt x="7" y="589"/>
                    </a:lnTo>
                    <a:lnTo>
                      <a:pt x="16" y="594"/>
                    </a:lnTo>
                    <a:lnTo>
                      <a:pt x="24" y="594"/>
                    </a:lnTo>
                    <a:lnTo>
                      <a:pt x="32" y="598"/>
                    </a:lnTo>
                    <a:lnTo>
                      <a:pt x="45" y="598"/>
                    </a:lnTo>
                    <a:lnTo>
                      <a:pt x="54" y="598"/>
                    </a:lnTo>
                    <a:lnTo>
                      <a:pt x="65" y="598"/>
                    </a:lnTo>
                    <a:lnTo>
                      <a:pt x="78" y="598"/>
                    </a:lnTo>
                    <a:lnTo>
                      <a:pt x="90" y="594"/>
                    </a:lnTo>
                    <a:lnTo>
                      <a:pt x="103" y="594"/>
                    </a:lnTo>
                    <a:lnTo>
                      <a:pt x="115" y="589"/>
                    </a:lnTo>
                    <a:lnTo>
                      <a:pt x="144" y="573"/>
                    </a:lnTo>
                    <a:lnTo>
                      <a:pt x="166" y="535"/>
                    </a:lnTo>
                    <a:lnTo>
                      <a:pt x="178" y="486"/>
                    </a:lnTo>
                    <a:lnTo>
                      <a:pt x="182" y="427"/>
                    </a:lnTo>
                    <a:lnTo>
                      <a:pt x="182" y="357"/>
                    </a:lnTo>
                    <a:lnTo>
                      <a:pt x="173" y="282"/>
                    </a:lnTo>
                    <a:lnTo>
                      <a:pt x="157" y="207"/>
                    </a:lnTo>
                    <a:lnTo>
                      <a:pt x="137" y="133"/>
                    </a:lnTo>
                    <a:lnTo>
                      <a:pt x="108" y="62"/>
                    </a:lnTo>
                    <a:lnTo>
                      <a:pt x="74" y="0"/>
                    </a:lnTo>
                    <a:lnTo>
                      <a:pt x="78" y="4"/>
                    </a:lnTo>
                    <a:lnTo>
                      <a:pt x="83" y="12"/>
                    </a:lnTo>
                    <a:lnTo>
                      <a:pt x="86" y="16"/>
                    </a:lnTo>
                    <a:lnTo>
                      <a:pt x="90" y="25"/>
                    </a:lnTo>
                    <a:lnTo>
                      <a:pt x="95" y="29"/>
                    </a:lnTo>
                    <a:lnTo>
                      <a:pt x="99" y="34"/>
                    </a:lnTo>
                    <a:lnTo>
                      <a:pt x="103" y="41"/>
                    </a:lnTo>
                    <a:lnTo>
                      <a:pt x="108" y="45"/>
                    </a:lnTo>
                    <a:lnTo>
                      <a:pt x="112" y="54"/>
                    </a:lnTo>
                    <a:lnTo>
                      <a:pt x="115" y="58"/>
                    </a:lnTo>
                    <a:lnTo>
                      <a:pt x="149" y="124"/>
                    </a:lnTo>
                    <a:lnTo>
                      <a:pt x="173" y="195"/>
                    </a:lnTo>
                    <a:lnTo>
                      <a:pt x="198" y="270"/>
                    </a:lnTo>
                    <a:lnTo>
                      <a:pt x="211" y="344"/>
                    </a:lnTo>
                    <a:lnTo>
                      <a:pt x="223" y="419"/>
                    </a:lnTo>
                    <a:lnTo>
                      <a:pt x="223" y="486"/>
                    </a:lnTo>
                    <a:lnTo>
                      <a:pt x="220" y="547"/>
                    </a:lnTo>
                    <a:lnTo>
                      <a:pt x="207" y="598"/>
                    </a:lnTo>
                    <a:lnTo>
                      <a:pt x="186" y="630"/>
                    </a:lnTo>
                    <a:lnTo>
                      <a:pt x="157" y="652"/>
                    </a:lnTo>
                    <a:close/>
                  </a:path>
                </a:pathLst>
              </a:custGeom>
              <a:solidFill>
                <a:srgbClr val="C6146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181" name="Freeform 486">
                <a:extLst>
                  <a:ext uri="{FF2B5EF4-FFF2-40B4-BE49-F238E27FC236}">
                    <a16:creationId xmlns:a16="http://schemas.microsoft.com/office/drawing/2014/main" id="{C976BE08-BBFD-4AC6-A506-3B808A39338D}"/>
                  </a:ext>
                </a:extLst>
              </p:cNvPr>
              <p:cNvSpPr>
                <a:spLocks/>
              </p:cNvSpPr>
              <p:nvPr/>
            </p:nvSpPr>
            <p:spPr bwMode="auto">
              <a:xfrm>
                <a:off x="2394" y="2913"/>
                <a:ext cx="58" cy="30"/>
              </a:xfrm>
              <a:custGeom>
                <a:avLst/>
                <a:gdLst>
                  <a:gd name="T0" fmla="*/ 48 w 290"/>
                  <a:gd name="T1" fmla="*/ 0 h 149"/>
                  <a:gd name="T2" fmla="*/ 48 w 290"/>
                  <a:gd name="T3" fmla="*/ 1 h 149"/>
                  <a:gd name="T4" fmla="*/ 49 w 290"/>
                  <a:gd name="T5" fmla="*/ 1 h 149"/>
                  <a:gd name="T6" fmla="*/ 50 w 290"/>
                  <a:gd name="T7" fmla="*/ 2 h 149"/>
                  <a:gd name="T8" fmla="*/ 51 w 290"/>
                  <a:gd name="T9" fmla="*/ 2 h 149"/>
                  <a:gd name="T10" fmla="*/ 52 w 290"/>
                  <a:gd name="T11" fmla="*/ 3 h 149"/>
                  <a:gd name="T12" fmla="*/ 52 w 290"/>
                  <a:gd name="T13" fmla="*/ 3 h 149"/>
                  <a:gd name="T14" fmla="*/ 53 w 290"/>
                  <a:gd name="T15" fmla="*/ 3 h 149"/>
                  <a:gd name="T16" fmla="*/ 54 w 290"/>
                  <a:gd name="T17" fmla="*/ 4 h 149"/>
                  <a:gd name="T18" fmla="*/ 56 w 290"/>
                  <a:gd name="T19" fmla="*/ 5 h 149"/>
                  <a:gd name="T20" fmla="*/ 57 w 290"/>
                  <a:gd name="T21" fmla="*/ 6 h 149"/>
                  <a:gd name="T22" fmla="*/ 58 w 290"/>
                  <a:gd name="T23" fmla="*/ 6 h 149"/>
                  <a:gd name="T24" fmla="*/ 58 w 290"/>
                  <a:gd name="T25" fmla="*/ 7 h 149"/>
                  <a:gd name="T26" fmla="*/ 58 w 290"/>
                  <a:gd name="T27" fmla="*/ 8 h 149"/>
                  <a:gd name="T28" fmla="*/ 58 w 290"/>
                  <a:gd name="T29" fmla="*/ 8 h 149"/>
                  <a:gd name="T30" fmla="*/ 58 w 290"/>
                  <a:gd name="T31" fmla="*/ 9 h 149"/>
                  <a:gd name="T32" fmla="*/ 57 w 290"/>
                  <a:gd name="T33" fmla="*/ 9 h 149"/>
                  <a:gd name="T34" fmla="*/ 57 w 290"/>
                  <a:gd name="T35" fmla="*/ 10 h 149"/>
                  <a:gd name="T36" fmla="*/ 57 w 290"/>
                  <a:gd name="T37" fmla="*/ 11 h 149"/>
                  <a:gd name="T38" fmla="*/ 57 w 290"/>
                  <a:gd name="T39" fmla="*/ 12 h 149"/>
                  <a:gd name="T40" fmla="*/ 57 w 290"/>
                  <a:gd name="T41" fmla="*/ 13 h 149"/>
                  <a:gd name="T42" fmla="*/ 57 w 290"/>
                  <a:gd name="T43" fmla="*/ 13 h 149"/>
                  <a:gd name="T44" fmla="*/ 56 w 290"/>
                  <a:gd name="T45" fmla="*/ 13 h 149"/>
                  <a:gd name="T46" fmla="*/ 55 w 290"/>
                  <a:gd name="T47" fmla="*/ 14 h 149"/>
                  <a:gd name="T48" fmla="*/ 54 w 290"/>
                  <a:gd name="T49" fmla="*/ 17 h 149"/>
                  <a:gd name="T50" fmla="*/ 52 w 290"/>
                  <a:gd name="T51" fmla="*/ 19 h 149"/>
                  <a:gd name="T52" fmla="*/ 49 w 290"/>
                  <a:gd name="T53" fmla="*/ 23 h 149"/>
                  <a:gd name="T54" fmla="*/ 45 w 290"/>
                  <a:gd name="T55" fmla="*/ 25 h 149"/>
                  <a:gd name="T56" fmla="*/ 40 w 290"/>
                  <a:gd name="T57" fmla="*/ 28 h 149"/>
                  <a:gd name="T58" fmla="*/ 33 w 290"/>
                  <a:gd name="T59" fmla="*/ 29 h 149"/>
                  <a:gd name="T60" fmla="*/ 26 w 290"/>
                  <a:gd name="T61" fmla="*/ 30 h 149"/>
                  <a:gd name="T62" fmla="*/ 17 w 290"/>
                  <a:gd name="T63" fmla="*/ 29 h 149"/>
                  <a:gd name="T64" fmla="*/ 15 w 290"/>
                  <a:gd name="T65" fmla="*/ 29 h 149"/>
                  <a:gd name="T66" fmla="*/ 12 w 290"/>
                  <a:gd name="T67" fmla="*/ 28 h 149"/>
                  <a:gd name="T68" fmla="*/ 10 w 290"/>
                  <a:gd name="T69" fmla="*/ 28 h 149"/>
                  <a:gd name="T70" fmla="*/ 8 w 290"/>
                  <a:gd name="T71" fmla="*/ 26 h 149"/>
                  <a:gd name="T72" fmla="*/ 7 w 290"/>
                  <a:gd name="T73" fmla="*/ 24 h 149"/>
                  <a:gd name="T74" fmla="*/ 5 w 290"/>
                  <a:gd name="T75" fmla="*/ 23 h 149"/>
                  <a:gd name="T76" fmla="*/ 3 w 290"/>
                  <a:gd name="T77" fmla="*/ 21 h 149"/>
                  <a:gd name="T78" fmla="*/ 2 w 290"/>
                  <a:gd name="T79" fmla="*/ 19 h 149"/>
                  <a:gd name="T80" fmla="*/ 1 w 290"/>
                  <a:gd name="T81" fmla="*/ 16 h 149"/>
                  <a:gd name="T82" fmla="*/ 0 w 290"/>
                  <a:gd name="T83" fmla="*/ 13 h 149"/>
                  <a:gd name="T84" fmla="*/ 1 w 290"/>
                  <a:gd name="T85" fmla="*/ 14 h 149"/>
                  <a:gd name="T86" fmla="*/ 2 w 290"/>
                  <a:gd name="T87" fmla="*/ 14 h 149"/>
                  <a:gd name="T88" fmla="*/ 3 w 290"/>
                  <a:gd name="T89" fmla="*/ 15 h 149"/>
                  <a:gd name="T90" fmla="*/ 3 w 290"/>
                  <a:gd name="T91" fmla="*/ 15 h 149"/>
                  <a:gd name="T92" fmla="*/ 4 w 290"/>
                  <a:gd name="T93" fmla="*/ 16 h 149"/>
                  <a:gd name="T94" fmla="*/ 5 w 290"/>
                  <a:gd name="T95" fmla="*/ 16 h 149"/>
                  <a:gd name="T96" fmla="*/ 6 w 290"/>
                  <a:gd name="T97" fmla="*/ 17 h 149"/>
                  <a:gd name="T98" fmla="*/ 7 w 290"/>
                  <a:gd name="T99" fmla="*/ 17 h 149"/>
                  <a:gd name="T100" fmla="*/ 8 w 290"/>
                  <a:gd name="T101" fmla="*/ 17 h 149"/>
                  <a:gd name="T102" fmla="*/ 9 w 290"/>
                  <a:gd name="T103" fmla="*/ 18 h 149"/>
                  <a:gd name="T104" fmla="*/ 18 w 290"/>
                  <a:gd name="T105" fmla="*/ 18 h 149"/>
                  <a:gd name="T106" fmla="*/ 26 w 290"/>
                  <a:gd name="T107" fmla="*/ 18 h 149"/>
                  <a:gd name="T108" fmla="*/ 31 w 290"/>
                  <a:gd name="T109" fmla="*/ 16 h 149"/>
                  <a:gd name="T110" fmla="*/ 36 w 290"/>
                  <a:gd name="T111" fmla="*/ 13 h 149"/>
                  <a:gd name="T112" fmla="*/ 41 w 290"/>
                  <a:gd name="T113" fmla="*/ 10 h 149"/>
                  <a:gd name="T114" fmla="*/ 43 w 290"/>
                  <a:gd name="T115" fmla="*/ 8 h 149"/>
                  <a:gd name="T116" fmla="*/ 46 w 290"/>
                  <a:gd name="T117" fmla="*/ 4 h 149"/>
                  <a:gd name="T118" fmla="*/ 47 w 290"/>
                  <a:gd name="T119" fmla="*/ 3 h 149"/>
                  <a:gd name="T120" fmla="*/ 47 w 290"/>
                  <a:gd name="T121" fmla="*/ 1 h 149"/>
                  <a:gd name="T122" fmla="*/ 48 w 290"/>
                  <a:gd name="T123" fmla="*/ 0 h 14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90"/>
                  <a:gd name="T187" fmla="*/ 0 h 149"/>
                  <a:gd name="T188" fmla="*/ 290 w 290"/>
                  <a:gd name="T189" fmla="*/ 149 h 14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90" h="149">
                    <a:moveTo>
                      <a:pt x="241" y="0"/>
                    </a:moveTo>
                    <a:lnTo>
                      <a:pt x="241" y="4"/>
                    </a:lnTo>
                    <a:lnTo>
                      <a:pt x="245" y="4"/>
                    </a:lnTo>
                    <a:lnTo>
                      <a:pt x="249" y="9"/>
                    </a:lnTo>
                    <a:lnTo>
                      <a:pt x="253" y="9"/>
                    </a:lnTo>
                    <a:lnTo>
                      <a:pt x="258" y="13"/>
                    </a:lnTo>
                    <a:lnTo>
                      <a:pt x="261" y="16"/>
                    </a:lnTo>
                    <a:lnTo>
                      <a:pt x="265" y="16"/>
                    </a:lnTo>
                    <a:lnTo>
                      <a:pt x="270" y="21"/>
                    </a:lnTo>
                    <a:lnTo>
                      <a:pt x="278" y="25"/>
                    </a:lnTo>
                    <a:lnTo>
                      <a:pt x="287" y="29"/>
                    </a:lnTo>
                    <a:lnTo>
                      <a:pt x="290" y="29"/>
                    </a:lnTo>
                    <a:lnTo>
                      <a:pt x="290" y="34"/>
                    </a:lnTo>
                    <a:lnTo>
                      <a:pt x="290" y="38"/>
                    </a:lnTo>
                    <a:lnTo>
                      <a:pt x="290" y="41"/>
                    </a:lnTo>
                    <a:lnTo>
                      <a:pt x="290" y="45"/>
                    </a:lnTo>
                    <a:lnTo>
                      <a:pt x="287" y="45"/>
                    </a:lnTo>
                    <a:lnTo>
                      <a:pt x="287" y="50"/>
                    </a:lnTo>
                    <a:lnTo>
                      <a:pt x="287" y="54"/>
                    </a:lnTo>
                    <a:lnTo>
                      <a:pt x="287" y="58"/>
                    </a:lnTo>
                    <a:lnTo>
                      <a:pt x="287" y="63"/>
                    </a:lnTo>
                    <a:lnTo>
                      <a:pt x="283" y="63"/>
                    </a:lnTo>
                    <a:lnTo>
                      <a:pt x="278" y="63"/>
                    </a:lnTo>
                    <a:lnTo>
                      <a:pt x="274" y="70"/>
                    </a:lnTo>
                    <a:lnTo>
                      <a:pt x="270" y="83"/>
                    </a:lnTo>
                    <a:lnTo>
                      <a:pt x="258" y="95"/>
                    </a:lnTo>
                    <a:lnTo>
                      <a:pt x="245" y="112"/>
                    </a:lnTo>
                    <a:lnTo>
                      <a:pt x="224" y="124"/>
                    </a:lnTo>
                    <a:lnTo>
                      <a:pt x="200" y="137"/>
                    </a:lnTo>
                    <a:lnTo>
                      <a:pt x="166" y="146"/>
                    </a:lnTo>
                    <a:lnTo>
                      <a:pt x="128" y="149"/>
                    </a:lnTo>
                    <a:lnTo>
                      <a:pt x="87" y="146"/>
                    </a:lnTo>
                    <a:lnTo>
                      <a:pt x="74" y="146"/>
                    </a:lnTo>
                    <a:lnTo>
                      <a:pt x="62" y="141"/>
                    </a:lnTo>
                    <a:lnTo>
                      <a:pt x="49" y="137"/>
                    </a:lnTo>
                    <a:lnTo>
                      <a:pt x="42" y="129"/>
                    </a:lnTo>
                    <a:lnTo>
                      <a:pt x="33" y="121"/>
                    </a:lnTo>
                    <a:lnTo>
                      <a:pt x="25" y="112"/>
                    </a:lnTo>
                    <a:lnTo>
                      <a:pt x="17" y="104"/>
                    </a:lnTo>
                    <a:lnTo>
                      <a:pt x="8" y="92"/>
                    </a:lnTo>
                    <a:lnTo>
                      <a:pt x="4" y="79"/>
                    </a:lnTo>
                    <a:lnTo>
                      <a:pt x="0" y="67"/>
                    </a:lnTo>
                    <a:lnTo>
                      <a:pt x="4" y="70"/>
                    </a:lnTo>
                    <a:lnTo>
                      <a:pt x="8" y="70"/>
                    </a:lnTo>
                    <a:lnTo>
                      <a:pt x="13" y="75"/>
                    </a:lnTo>
                    <a:lnTo>
                      <a:pt x="17" y="75"/>
                    </a:lnTo>
                    <a:lnTo>
                      <a:pt x="20" y="79"/>
                    </a:lnTo>
                    <a:lnTo>
                      <a:pt x="25" y="79"/>
                    </a:lnTo>
                    <a:lnTo>
                      <a:pt x="29" y="83"/>
                    </a:lnTo>
                    <a:lnTo>
                      <a:pt x="33" y="83"/>
                    </a:lnTo>
                    <a:lnTo>
                      <a:pt x="42" y="83"/>
                    </a:lnTo>
                    <a:lnTo>
                      <a:pt x="45" y="88"/>
                    </a:lnTo>
                    <a:lnTo>
                      <a:pt x="92" y="88"/>
                    </a:lnTo>
                    <a:lnTo>
                      <a:pt x="128" y="88"/>
                    </a:lnTo>
                    <a:lnTo>
                      <a:pt x="157" y="79"/>
                    </a:lnTo>
                    <a:lnTo>
                      <a:pt x="182" y="67"/>
                    </a:lnTo>
                    <a:lnTo>
                      <a:pt x="204" y="50"/>
                    </a:lnTo>
                    <a:lnTo>
                      <a:pt x="216" y="38"/>
                    </a:lnTo>
                    <a:lnTo>
                      <a:pt x="229" y="21"/>
                    </a:lnTo>
                    <a:lnTo>
                      <a:pt x="233" y="13"/>
                    </a:lnTo>
                    <a:lnTo>
                      <a:pt x="236" y="4"/>
                    </a:lnTo>
                    <a:lnTo>
                      <a:pt x="241" y="0"/>
                    </a:lnTo>
                    <a:close/>
                  </a:path>
                </a:pathLst>
              </a:custGeom>
              <a:solidFill>
                <a:srgbClr val="DB5B9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182" name="Freeform 487">
                <a:extLst>
                  <a:ext uri="{FF2B5EF4-FFF2-40B4-BE49-F238E27FC236}">
                    <a16:creationId xmlns:a16="http://schemas.microsoft.com/office/drawing/2014/main" id="{0450C7ED-960D-494E-8A9C-8D156737E8E1}"/>
                  </a:ext>
                </a:extLst>
              </p:cNvPr>
              <p:cNvSpPr>
                <a:spLocks/>
              </p:cNvSpPr>
              <p:nvPr/>
            </p:nvSpPr>
            <p:spPr bwMode="auto">
              <a:xfrm>
                <a:off x="2415" y="2779"/>
                <a:ext cx="41" cy="141"/>
              </a:xfrm>
              <a:custGeom>
                <a:avLst/>
                <a:gdLst>
                  <a:gd name="T0" fmla="*/ 32 w 204"/>
                  <a:gd name="T1" fmla="*/ 85 h 702"/>
                  <a:gd name="T2" fmla="*/ 30 w 204"/>
                  <a:gd name="T3" fmla="*/ 79 h 702"/>
                  <a:gd name="T4" fmla="*/ 29 w 204"/>
                  <a:gd name="T5" fmla="*/ 73 h 702"/>
                  <a:gd name="T6" fmla="*/ 27 w 204"/>
                  <a:gd name="T7" fmla="*/ 65 h 702"/>
                  <a:gd name="T8" fmla="*/ 25 w 204"/>
                  <a:gd name="T9" fmla="*/ 57 h 702"/>
                  <a:gd name="T10" fmla="*/ 22 w 204"/>
                  <a:gd name="T11" fmla="*/ 48 h 702"/>
                  <a:gd name="T12" fmla="*/ 19 w 204"/>
                  <a:gd name="T13" fmla="*/ 38 h 702"/>
                  <a:gd name="T14" fmla="*/ 15 w 204"/>
                  <a:gd name="T15" fmla="*/ 29 h 702"/>
                  <a:gd name="T16" fmla="*/ 11 w 204"/>
                  <a:gd name="T17" fmla="*/ 19 h 702"/>
                  <a:gd name="T18" fmla="*/ 6 w 204"/>
                  <a:gd name="T19" fmla="*/ 9 h 702"/>
                  <a:gd name="T20" fmla="*/ 0 w 204"/>
                  <a:gd name="T21" fmla="*/ 0 h 702"/>
                  <a:gd name="T22" fmla="*/ 8 w 204"/>
                  <a:gd name="T23" fmla="*/ 11 h 702"/>
                  <a:gd name="T24" fmla="*/ 14 w 204"/>
                  <a:gd name="T25" fmla="*/ 22 h 702"/>
                  <a:gd name="T26" fmla="*/ 20 w 204"/>
                  <a:gd name="T27" fmla="*/ 33 h 702"/>
                  <a:gd name="T28" fmla="*/ 24 w 204"/>
                  <a:gd name="T29" fmla="*/ 43 h 702"/>
                  <a:gd name="T30" fmla="*/ 29 w 204"/>
                  <a:gd name="T31" fmla="*/ 54 h 702"/>
                  <a:gd name="T32" fmla="*/ 32 w 204"/>
                  <a:gd name="T33" fmla="*/ 64 h 702"/>
                  <a:gd name="T34" fmla="*/ 34 w 204"/>
                  <a:gd name="T35" fmla="*/ 74 h 702"/>
                  <a:gd name="T36" fmla="*/ 37 w 204"/>
                  <a:gd name="T37" fmla="*/ 83 h 702"/>
                  <a:gd name="T38" fmla="*/ 38 w 204"/>
                  <a:gd name="T39" fmla="*/ 91 h 702"/>
                  <a:gd name="T40" fmla="*/ 39 w 204"/>
                  <a:gd name="T41" fmla="*/ 98 h 702"/>
                  <a:gd name="T42" fmla="*/ 40 w 204"/>
                  <a:gd name="T43" fmla="*/ 102 h 702"/>
                  <a:gd name="T44" fmla="*/ 41 w 204"/>
                  <a:gd name="T45" fmla="*/ 106 h 702"/>
                  <a:gd name="T46" fmla="*/ 41 w 204"/>
                  <a:gd name="T47" fmla="*/ 110 h 702"/>
                  <a:gd name="T48" fmla="*/ 41 w 204"/>
                  <a:gd name="T49" fmla="*/ 115 h 702"/>
                  <a:gd name="T50" fmla="*/ 40 w 204"/>
                  <a:gd name="T51" fmla="*/ 119 h 702"/>
                  <a:gd name="T52" fmla="*/ 40 w 204"/>
                  <a:gd name="T53" fmla="*/ 124 h 702"/>
                  <a:gd name="T54" fmla="*/ 39 w 204"/>
                  <a:gd name="T55" fmla="*/ 128 h 702"/>
                  <a:gd name="T56" fmla="*/ 38 w 204"/>
                  <a:gd name="T57" fmla="*/ 132 h 702"/>
                  <a:gd name="T58" fmla="*/ 38 w 204"/>
                  <a:gd name="T59" fmla="*/ 137 h 702"/>
                  <a:gd name="T60" fmla="*/ 37 w 204"/>
                  <a:gd name="T61" fmla="*/ 141 h 702"/>
                  <a:gd name="T62" fmla="*/ 35 w 204"/>
                  <a:gd name="T63" fmla="*/ 141 h 702"/>
                  <a:gd name="T64" fmla="*/ 34 w 204"/>
                  <a:gd name="T65" fmla="*/ 140 h 702"/>
                  <a:gd name="T66" fmla="*/ 33 w 204"/>
                  <a:gd name="T67" fmla="*/ 139 h 702"/>
                  <a:gd name="T68" fmla="*/ 32 w 204"/>
                  <a:gd name="T69" fmla="*/ 139 h 702"/>
                  <a:gd name="T70" fmla="*/ 31 w 204"/>
                  <a:gd name="T71" fmla="*/ 138 h 702"/>
                  <a:gd name="T72" fmla="*/ 29 w 204"/>
                  <a:gd name="T73" fmla="*/ 137 h 702"/>
                  <a:gd name="T74" fmla="*/ 29 w 204"/>
                  <a:gd name="T75" fmla="*/ 137 h 702"/>
                  <a:gd name="T76" fmla="*/ 29 w 204"/>
                  <a:gd name="T77" fmla="*/ 137 h 702"/>
                  <a:gd name="T78" fmla="*/ 28 w 204"/>
                  <a:gd name="T79" fmla="*/ 136 h 702"/>
                  <a:gd name="T80" fmla="*/ 27 w 204"/>
                  <a:gd name="T81" fmla="*/ 136 h 702"/>
                  <a:gd name="T82" fmla="*/ 29 w 204"/>
                  <a:gd name="T83" fmla="*/ 132 h 702"/>
                  <a:gd name="T84" fmla="*/ 29 w 204"/>
                  <a:gd name="T85" fmla="*/ 127 h 702"/>
                  <a:gd name="T86" fmla="*/ 30 w 204"/>
                  <a:gd name="T87" fmla="*/ 122 h 702"/>
                  <a:gd name="T88" fmla="*/ 31 w 204"/>
                  <a:gd name="T89" fmla="*/ 117 h 702"/>
                  <a:gd name="T90" fmla="*/ 32 w 204"/>
                  <a:gd name="T91" fmla="*/ 111 h 702"/>
                  <a:gd name="T92" fmla="*/ 32 w 204"/>
                  <a:gd name="T93" fmla="*/ 106 h 702"/>
                  <a:gd name="T94" fmla="*/ 33 w 204"/>
                  <a:gd name="T95" fmla="*/ 100 h 702"/>
                  <a:gd name="T96" fmla="*/ 33 w 204"/>
                  <a:gd name="T97" fmla="*/ 95 h 702"/>
                  <a:gd name="T98" fmla="*/ 32 w 204"/>
                  <a:gd name="T99" fmla="*/ 90 h 702"/>
                  <a:gd name="T100" fmla="*/ 32 w 204"/>
                  <a:gd name="T101" fmla="*/ 85 h 70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04"/>
                  <a:gd name="T154" fmla="*/ 0 h 702"/>
                  <a:gd name="T155" fmla="*/ 204 w 204"/>
                  <a:gd name="T156" fmla="*/ 702 h 70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04" h="702">
                    <a:moveTo>
                      <a:pt x="158" y="423"/>
                    </a:moveTo>
                    <a:lnTo>
                      <a:pt x="150" y="394"/>
                    </a:lnTo>
                    <a:lnTo>
                      <a:pt x="142" y="361"/>
                    </a:lnTo>
                    <a:lnTo>
                      <a:pt x="133" y="324"/>
                    </a:lnTo>
                    <a:lnTo>
                      <a:pt x="126" y="282"/>
                    </a:lnTo>
                    <a:lnTo>
                      <a:pt x="108" y="237"/>
                    </a:lnTo>
                    <a:lnTo>
                      <a:pt x="97" y="191"/>
                    </a:lnTo>
                    <a:lnTo>
                      <a:pt x="76" y="145"/>
                    </a:lnTo>
                    <a:lnTo>
                      <a:pt x="54" y="95"/>
                    </a:lnTo>
                    <a:lnTo>
                      <a:pt x="30" y="46"/>
                    </a:lnTo>
                    <a:lnTo>
                      <a:pt x="0" y="0"/>
                    </a:lnTo>
                    <a:lnTo>
                      <a:pt x="38" y="54"/>
                    </a:lnTo>
                    <a:lnTo>
                      <a:pt x="72" y="108"/>
                    </a:lnTo>
                    <a:lnTo>
                      <a:pt x="101" y="162"/>
                    </a:lnTo>
                    <a:lnTo>
                      <a:pt x="121" y="216"/>
                    </a:lnTo>
                    <a:lnTo>
                      <a:pt x="142" y="270"/>
                    </a:lnTo>
                    <a:lnTo>
                      <a:pt x="158" y="320"/>
                    </a:lnTo>
                    <a:lnTo>
                      <a:pt x="171" y="369"/>
                    </a:lnTo>
                    <a:lnTo>
                      <a:pt x="184" y="411"/>
                    </a:lnTo>
                    <a:lnTo>
                      <a:pt x="191" y="452"/>
                    </a:lnTo>
                    <a:lnTo>
                      <a:pt x="196" y="486"/>
                    </a:lnTo>
                    <a:lnTo>
                      <a:pt x="200" y="506"/>
                    </a:lnTo>
                    <a:lnTo>
                      <a:pt x="204" y="527"/>
                    </a:lnTo>
                    <a:lnTo>
                      <a:pt x="204" y="547"/>
                    </a:lnTo>
                    <a:lnTo>
                      <a:pt x="204" y="573"/>
                    </a:lnTo>
                    <a:lnTo>
                      <a:pt x="200" y="594"/>
                    </a:lnTo>
                    <a:lnTo>
                      <a:pt x="200" y="618"/>
                    </a:lnTo>
                    <a:lnTo>
                      <a:pt x="196" y="639"/>
                    </a:lnTo>
                    <a:lnTo>
                      <a:pt x="191" y="659"/>
                    </a:lnTo>
                    <a:lnTo>
                      <a:pt x="187" y="681"/>
                    </a:lnTo>
                    <a:lnTo>
                      <a:pt x="184" y="702"/>
                    </a:lnTo>
                    <a:lnTo>
                      <a:pt x="175" y="702"/>
                    </a:lnTo>
                    <a:lnTo>
                      <a:pt x="171" y="697"/>
                    </a:lnTo>
                    <a:lnTo>
                      <a:pt x="162" y="693"/>
                    </a:lnTo>
                    <a:lnTo>
                      <a:pt x="158" y="693"/>
                    </a:lnTo>
                    <a:lnTo>
                      <a:pt x="155" y="689"/>
                    </a:lnTo>
                    <a:lnTo>
                      <a:pt x="146" y="684"/>
                    </a:lnTo>
                    <a:lnTo>
                      <a:pt x="142" y="684"/>
                    </a:lnTo>
                    <a:lnTo>
                      <a:pt x="142" y="681"/>
                    </a:lnTo>
                    <a:lnTo>
                      <a:pt x="138" y="677"/>
                    </a:lnTo>
                    <a:lnTo>
                      <a:pt x="133" y="677"/>
                    </a:lnTo>
                    <a:lnTo>
                      <a:pt x="142" y="655"/>
                    </a:lnTo>
                    <a:lnTo>
                      <a:pt x="146" y="630"/>
                    </a:lnTo>
                    <a:lnTo>
                      <a:pt x="150" y="606"/>
                    </a:lnTo>
                    <a:lnTo>
                      <a:pt x="155" y="581"/>
                    </a:lnTo>
                    <a:lnTo>
                      <a:pt x="158" y="552"/>
                    </a:lnTo>
                    <a:lnTo>
                      <a:pt x="158" y="527"/>
                    </a:lnTo>
                    <a:lnTo>
                      <a:pt x="162" y="498"/>
                    </a:lnTo>
                    <a:lnTo>
                      <a:pt x="162" y="473"/>
                    </a:lnTo>
                    <a:lnTo>
                      <a:pt x="158" y="448"/>
                    </a:lnTo>
                    <a:lnTo>
                      <a:pt x="158" y="423"/>
                    </a:lnTo>
                    <a:close/>
                  </a:path>
                </a:pathLst>
              </a:custGeom>
              <a:solidFill>
                <a:srgbClr val="DB5B9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183" name="Freeform 488">
                <a:extLst>
                  <a:ext uri="{FF2B5EF4-FFF2-40B4-BE49-F238E27FC236}">
                    <a16:creationId xmlns:a16="http://schemas.microsoft.com/office/drawing/2014/main" id="{B64F2EA2-3DD8-438E-A8D2-3FBFA4BB4BCE}"/>
                  </a:ext>
                </a:extLst>
              </p:cNvPr>
              <p:cNvSpPr>
                <a:spLocks/>
              </p:cNvSpPr>
              <p:nvPr/>
            </p:nvSpPr>
            <p:spPr bwMode="auto">
              <a:xfrm>
                <a:off x="2303" y="2718"/>
                <a:ext cx="154" cy="208"/>
              </a:xfrm>
              <a:custGeom>
                <a:avLst/>
                <a:gdLst>
                  <a:gd name="T0" fmla="*/ 148 w 772"/>
                  <a:gd name="T1" fmla="*/ 208 h 1042"/>
                  <a:gd name="T2" fmla="*/ 148 w 772"/>
                  <a:gd name="T3" fmla="*/ 207 h 1042"/>
                  <a:gd name="T4" fmla="*/ 148 w 772"/>
                  <a:gd name="T5" fmla="*/ 205 h 1042"/>
                  <a:gd name="T6" fmla="*/ 150 w 772"/>
                  <a:gd name="T7" fmla="*/ 202 h 1042"/>
                  <a:gd name="T8" fmla="*/ 151 w 772"/>
                  <a:gd name="T9" fmla="*/ 198 h 1042"/>
                  <a:gd name="T10" fmla="*/ 152 w 772"/>
                  <a:gd name="T11" fmla="*/ 192 h 1042"/>
                  <a:gd name="T12" fmla="*/ 153 w 772"/>
                  <a:gd name="T13" fmla="*/ 186 h 1042"/>
                  <a:gd name="T14" fmla="*/ 154 w 772"/>
                  <a:gd name="T15" fmla="*/ 180 h 1042"/>
                  <a:gd name="T16" fmla="*/ 154 w 772"/>
                  <a:gd name="T17" fmla="*/ 173 h 1042"/>
                  <a:gd name="T18" fmla="*/ 154 w 772"/>
                  <a:gd name="T19" fmla="*/ 165 h 1042"/>
                  <a:gd name="T20" fmla="*/ 152 w 772"/>
                  <a:gd name="T21" fmla="*/ 158 h 1042"/>
                  <a:gd name="T22" fmla="*/ 150 w 772"/>
                  <a:gd name="T23" fmla="*/ 145 h 1042"/>
                  <a:gd name="T24" fmla="*/ 146 w 772"/>
                  <a:gd name="T25" fmla="*/ 128 h 1042"/>
                  <a:gd name="T26" fmla="*/ 139 w 772"/>
                  <a:gd name="T27" fmla="*/ 109 h 1042"/>
                  <a:gd name="T28" fmla="*/ 130 w 772"/>
                  <a:gd name="T29" fmla="*/ 89 h 1042"/>
                  <a:gd name="T30" fmla="*/ 118 w 772"/>
                  <a:gd name="T31" fmla="*/ 68 h 1042"/>
                  <a:gd name="T32" fmla="*/ 104 w 772"/>
                  <a:gd name="T33" fmla="*/ 49 h 1042"/>
                  <a:gd name="T34" fmla="*/ 84 w 772"/>
                  <a:gd name="T35" fmla="*/ 31 h 1042"/>
                  <a:gd name="T36" fmla="*/ 61 w 772"/>
                  <a:gd name="T37" fmla="*/ 17 h 1042"/>
                  <a:gd name="T38" fmla="*/ 33 w 772"/>
                  <a:gd name="T39" fmla="*/ 6 h 1042"/>
                  <a:gd name="T40" fmla="*/ 0 w 772"/>
                  <a:gd name="T41" fmla="*/ 0 h 104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72"/>
                  <a:gd name="T64" fmla="*/ 0 h 1042"/>
                  <a:gd name="T65" fmla="*/ 772 w 772"/>
                  <a:gd name="T66" fmla="*/ 1042 h 104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72" h="1042">
                    <a:moveTo>
                      <a:pt x="740" y="1042"/>
                    </a:moveTo>
                    <a:lnTo>
                      <a:pt x="740" y="1038"/>
                    </a:lnTo>
                    <a:lnTo>
                      <a:pt x="744" y="1029"/>
                    </a:lnTo>
                    <a:lnTo>
                      <a:pt x="751" y="1013"/>
                    </a:lnTo>
                    <a:lnTo>
                      <a:pt x="756" y="991"/>
                    </a:lnTo>
                    <a:lnTo>
                      <a:pt x="760" y="962"/>
                    </a:lnTo>
                    <a:lnTo>
                      <a:pt x="769" y="934"/>
                    </a:lnTo>
                    <a:lnTo>
                      <a:pt x="772" y="901"/>
                    </a:lnTo>
                    <a:lnTo>
                      <a:pt x="772" y="867"/>
                    </a:lnTo>
                    <a:lnTo>
                      <a:pt x="772" y="829"/>
                    </a:lnTo>
                    <a:lnTo>
                      <a:pt x="764" y="793"/>
                    </a:lnTo>
                    <a:lnTo>
                      <a:pt x="751" y="726"/>
                    </a:lnTo>
                    <a:lnTo>
                      <a:pt x="731" y="643"/>
                    </a:lnTo>
                    <a:lnTo>
                      <a:pt x="698" y="548"/>
                    </a:lnTo>
                    <a:lnTo>
                      <a:pt x="652" y="444"/>
                    </a:lnTo>
                    <a:lnTo>
                      <a:pt x="594" y="341"/>
                    </a:lnTo>
                    <a:lnTo>
                      <a:pt x="519" y="245"/>
                    </a:lnTo>
                    <a:lnTo>
                      <a:pt x="423" y="154"/>
                    </a:lnTo>
                    <a:lnTo>
                      <a:pt x="308" y="83"/>
                    </a:lnTo>
                    <a:lnTo>
                      <a:pt x="166" y="29"/>
                    </a:lnTo>
                    <a:lnTo>
                      <a:pt x="0" y="0"/>
                    </a:lnTo>
                  </a:path>
                </a:pathLst>
              </a:custGeom>
              <a:noFill/>
              <a:ln w="0">
                <a:solidFill>
                  <a:srgbClr val="89164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184" name="Freeform 489">
                <a:extLst>
                  <a:ext uri="{FF2B5EF4-FFF2-40B4-BE49-F238E27FC236}">
                    <a16:creationId xmlns:a16="http://schemas.microsoft.com/office/drawing/2014/main" id="{6BAD2918-6173-4B0F-9F0B-7313081D6CFE}"/>
                  </a:ext>
                </a:extLst>
              </p:cNvPr>
              <p:cNvSpPr>
                <a:spLocks/>
              </p:cNvSpPr>
              <p:nvPr/>
            </p:nvSpPr>
            <p:spPr bwMode="auto">
              <a:xfrm>
                <a:off x="2285" y="2747"/>
                <a:ext cx="211" cy="198"/>
              </a:xfrm>
              <a:custGeom>
                <a:avLst/>
                <a:gdLst>
                  <a:gd name="T0" fmla="*/ 0 w 1059"/>
                  <a:gd name="T1" fmla="*/ 1 h 988"/>
                  <a:gd name="T2" fmla="*/ 3 w 1059"/>
                  <a:gd name="T3" fmla="*/ 1 h 988"/>
                  <a:gd name="T4" fmla="*/ 9 w 1059"/>
                  <a:gd name="T5" fmla="*/ 1 h 988"/>
                  <a:gd name="T6" fmla="*/ 18 w 1059"/>
                  <a:gd name="T7" fmla="*/ 2 h 988"/>
                  <a:gd name="T8" fmla="*/ 28 w 1059"/>
                  <a:gd name="T9" fmla="*/ 3 h 988"/>
                  <a:gd name="T10" fmla="*/ 41 w 1059"/>
                  <a:gd name="T11" fmla="*/ 7 h 988"/>
                  <a:gd name="T12" fmla="*/ 54 w 1059"/>
                  <a:gd name="T13" fmla="*/ 12 h 988"/>
                  <a:gd name="T14" fmla="*/ 67 w 1059"/>
                  <a:gd name="T15" fmla="*/ 19 h 988"/>
                  <a:gd name="T16" fmla="*/ 79 w 1059"/>
                  <a:gd name="T17" fmla="*/ 30 h 988"/>
                  <a:gd name="T18" fmla="*/ 89 w 1059"/>
                  <a:gd name="T19" fmla="*/ 43 h 988"/>
                  <a:gd name="T20" fmla="*/ 97 w 1059"/>
                  <a:gd name="T21" fmla="*/ 62 h 988"/>
                  <a:gd name="T22" fmla="*/ 100 w 1059"/>
                  <a:gd name="T23" fmla="*/ 77 h 988"/>
                  <a:gd name="T24" fmla="*/ 103 w 1059"/>
                  <a:gd name="T25" fmla="*/ 95 h 988"/>
                  <a:gd name="T26" fmla="*/ 104 w 1059"/>
                  <a:gd name="T27" fmla="*/ 112 h 988"/>
                  <a:gd name="T28" fmla="*/ 104 w 1059"/>
                  <a:gd name="T29" fmla="*/ 130 h 988"/>
                  <a:gd name="T30" fmla="*/ 104 w 1059"/>
                  <a:gd name="T31" fmla="*/ 147 h 988"/>
                  <a:gd name="T32" fmla="*/ 106 w 1059"/>
                  <a:gd name="T33" fmla="*/ 162 h 988"/>
                  <a:gd name="T34" fmla="*/ 108 w 1059"/>
                  <a:gd name="T35" fmla="*/ 175 h 988"/>
                  <a:gd name="T36" fmla="*/ 112 w 1059"/>
                  <a:gd name="T37" fmla="*/ 186 h 988"/>
                  <a:gd name="T38" fmla="*/ 118 w 1059"/>
                  <a:gd name="T39" fmla="*/ 194 h 988"/>
                  <a:gd name="T40" fmla="*/ 127 w 1059"/>
                  <a:gd name="T41" fmla="*/ 197 h 988"/>
                  <a:gd name="T42" fmla="*/ 136 w 1059"/>
                  <a:gd name="T43" fmla="*/ 198 h 988"/>
                  <a:gd name="T44" fmla="*/ 143 w 1059"/>
                  <a:gd name="T45" fmla="*/ 197 h 988"/>
                  <a:gd name="T46" fmla="*/ 149 w 1059"/>
                  <a:gd name="T47" fmla="*/ 196 h 988"/>
                  <a:gd name="T48" fmla="*/ 154 w 1059"/>
                  <a:gd name="T49" fmla="*/ 193 h 988"/>
                  <a:gd name="T50" fmla="*/ 158 w 1059"/>
                  <a:gd name="T51" fmla="*/ 191 h 988"/>
                  <a:gd name="T52" fmla="*/ 161 w 1059"/>
                  <a:gd name="T53" fmla="*/ 187 h 988"/>
                  <a:gd name="T54" fmla="*/ 163 w 1059"/>
                  <a:gd name="T55" fmla="*/ 185 h 988"/>
                  <a:gd name="T56" fmla="*/ 165 w 1059"/>
                  <a:gd name="T57" fmla="*/ 182 h 988"/>
                  <a:gd name="T58" fmla="*/ 166 w 1059"/>
                  <a:gd name="T59" fmla="*/ 180 h 988"/>
                  <a:gd name="T60" fmla="*/ 166 w 1059"/>
                  <a:gd name="T61" fmla="*/ 180 h 988"/>
                  <a:gd name="T62" fmla="*/ 167 w 1059"/>
                  <a:gd name="T63" fmla="*/ 180 h 988"/>
                  <a:gd name="T64" fmla="*/ 167 w 1059"/>
                  <a:gd name="T65" fmla="*/ 181 h 988"/>
                  <a:gd name="T66" fmla="*/ 169 w 1059"/>
                  <a:gd name="T67" fmla="*/ 182 h 988"/>
                  <a:gd name="T68" fmla="*/ 171 w 1059"/>
                  <a:gd name="T69" fmla="*/ 184 h 988"/>
                  <a:gd name="T70" fmla="*/ 174 w 1059"/>
                  <a:gd name="T71" fmla="*/ 185 h 988"/>
                  <a:gd name="T72" fmla="*/ 177 w 1059"/>
                  <a:gd name="T73" fmla="*/ 186 h 988"/>
                  <a:gd name="T74" fmla="*/ 181 w 1059"/>
                  <a:gd name="T75" fmla="*/ 187 h 988"/>
                  <a:gd name="T76" fmla="*/ 186 w 1059"/>
                  <a:gd name="T77" fmla="*/ 187 h 988"/>
                  <a:gd name="T78" fmla="*/ 191 w 1059"/>
                  <a:gd name="T79" fmla="*/ 187 h 988"/>
                  <a:gd name="T80" fmla="*/ 197 w 1059"/>
                  <a:gd name="T81" fmla="*/ 185 h 988"/>
                  <a:gd name="T82" fmla="*/ 203 w 1059"/>
                  <a:gd name="T83" fmla="*/ 182 h 988"/>
                  <a:gd name="T84" fmla="*/ 207 w 1059"/>
                  <a:gd name="T85" fmla="*/ 175 h 988"/>
                  <a:gd name="T86" fmla="*/ 210 w 1059"/>
                  <a:gd name="T87" fmla="*/ 165 h 988"/>
                  <a:gd name="T88" fmla="*/ 211 w 1059"/>
                  <a:gd name="T89" fmla="*/ 153 h 988"/>
                  <a:gd name="T90" fmla="*/ 210 w 1059"/>
                  <a:gd name="T91" fmla="*/ 139 h 988"/>
                  <a:gd name="T92" fmla="*/ 209 w 1059"/>
                  <a:gd name="T93" fmla="*/ 124 h 988"/>
                  <a:gd name="T94" fmla="*/ 205 w 1059"/>
                  <a:gd name="T95" fmla="*/ 109 h 988"/>
                  <a:gd name="T96" fmla="*/ 201 w 1059"/>
                  <a:gd name="T97" fmla="*/ 94 h 988"/>
                  <a:gd name="T98" fmla="*/ 195 w 1059"/>
                  <a:gd name="T99" fmla="*/ 80 h 988"/>
                  <a:gd name="T100" fmla="*/ 189 w 1059"/>
                  <a:gd name="T101" fmla="*/ 67 h 988"/>
                  <a:gd name="T102" fmla="*/ 181 w 1059"/>
                  <a:gd name="T103" fmla="*/ 54 h 988"/>
                  <a:gd name="T104" fmla="*/ 172 w 1059"/>
                  <a:gd name="T105" fmla="*/ 42 h 988"/>
                  <a:gd name="T106" fmla="*/ 161 w 1059"/>
                  <a:gd name="T107" fmla="*/ 32 h 988"/>
                  <a:gd name="T108" fmla="*/ 152 w 1059"/>
                  <a:gd name="T109" fmla="*/ 23 h 988"/>
                  <a:gd name="T110" fmla="*/ 144 w 1059"/>
                  <a:gd name="T111" fmla="*/ 17 h 988"/>
                  <a:gd name="T112" fmla="*/ 136 w 1059"/>
                  <a:gd name="T113" fmla="*/ 11 h 988"/>
                  <a:gd name="T114" fmla="*/ 129 w 1059"/>
                  <a:gd name="T115" fmla="*/ 6 h 988"/>
                  <a:gd name="T116" fmla="*/ 124 w 1059"/>
                  <a:gd name="T117" fmla="*/ 2 h 988"/>
                  <a:gd name="T118" fmla="*/ 121 w 1059"/>
                  <a:gd name="T119" fmla="*/ 1 h 988"/>
                  <a:gd name="T120" fmla="*/ 120 w 1059"/>
                  <a:gd name="T121" fmla="*/ 0 h 98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059"/>
                  <a:gd name="T184" fmla="*/ 0 h 988"/>
                  <a:gd name="T185" fmla="*/ 1059 w 1059"/>
                  <a:gd name="T186" fmla="*/ 988 h 98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059" h="988">
                    <a:moveTo>
                      <a:pt x="0" y="5"/>
                    </a:moveTo>
                    <a:lnTo>
                      <a:pt x="13" y="5"/>
                    </a:lnTo>
                    <a:lnTo>
                      <a:pt x="43" y="5"/>
                    </a:lnTo>
                    <a:lnTo>
                      <a:pt x="88" y="9"/>
                    </a:lnTo>
                    <a:lnTo>
                      <a:pt x="142" y="17"/>
                    </a:lnTo>
                    <a:lnTo>
                      <a:pt x="204" y="34"/>
                    </a:lnTo>
                    <a:lnTo>
                      <a:pt x="270" y="59"/>
                    </a:lnTo>
                    <a:lnTo>
                      <a:pt x="337" y="95"/>
                    </a:lnTo>
                    <a:lnTo>
                      <a:pt x="396" y="149"/>
                    </a:lnTo>
                    <a:lnTo>
                      <a:pt x="445" y="216"/>
                    </a:lnTo>
                    <a:lnTo>
                      <a:pt x="486" y="307"/>
                    </a:lnTo>
                    <a:lnTo>
                      <a:pt x="503" y="386"/>
                    </a:lnTo>
                    <a:lnTo>
                      <a:pt x="515" y="473"/>
                    </a:lnTo>
                    <a:lnTo>
                      <a:pt x="520" y="560"/>
                    </a:lnTo>
                    <a:lnTo>
                      <a:pt x="524" y="648"/>
                    </a:lnTo>
                    <a:lnTo>
                      <a:pt x="524" y="735"/>
                    </a:lnTo>
                    <a:lnTo>
                      <a:pt x="533" y="810"/>
                    </a:lnTo>
                    <a:lnTo>
                      <a:pt x="540" y="875"/>
                    </a:lnTo>
                    <a:lnTo>
                      <a:pt x="562" y="929"/>
                    </a:lnTo>
                    <a:lnTo>
                      <a:pt x="594" y="967"/>
                    </a:lnTo>
                    <a:lnTo>
                      <a:pt x="636" y="983"/>
                    </a:lnTo>
                    <a:lnTo>
                      <a:pt x="682" y="988"/>
                    </a:lnTo>
                    <a:lnTo>
                      <a:pt x="719" y="983"/>
                    </a:lnTo>
                    <a:lnTo>
                      <a:pt x="749" y="976"/>
                    </a:lnTo>
                    <a:lnTo>
                      <a:pt x="773" y="963"/>
                    </a:lnTo>
                    <a:lnTo>
                      <a:pt x="794" y="951"/>
                    </a:lnTo>
                    <a:lnTo>
                      <a:pt x="810" y="934"/>
                    </a:lnTo>
                    <a:lnTo>
                      <a:pt x="819" y="922"/>
                    </a:lnTo>
                    <a:lnTo>
                      <a:pt x="827" y="909"/>
                    </a:lnTo>
                    <a:lnTo>
                      <a:pt x="832" y="900"/>
                    </a:lnTo>
                    <a:lnTo>
                      <a:pt x="832" y="897"/>
                    </a:lnTo>
                    <a:lnTo>
                      <a:pt x="836" y="900"/>
                    </a:lnTo>
                    <a:lnTo>
                      <a:pt x="839" y="905"/>
                    </a:lnTo>
                    <a:lnTo>
                      <a:pt x="848" y="909"/>
                    </a:lnTo>
                    <a:lnTo>
                      <a:pt x="856" y="918"/>
                    </a:lnTo>
                    <a:lnTo>
                      <a:pt x="873" y="922"/>
                    </a:lnTo>
                    <a:lnTo>
                      <a:pt x="890" y="929"/>
                    </a:lnTo>
                    <a:lnTo>
                      <a:pt x="910" y="934"/>
                    </a:lnTo>
                    <a:lnTo>
                      <a:pt x="935" y="934"/>
                    </a:lnTo>
                    <a:lnTo>
                      <a:pt x="960" y="934"/>
                    </a:lnTo>
                    <a:lnTo>
                      <a:pt x="989" y="925"/>
                    </a:lnTo>
                    <a:lnTo>
                      <a:pt x="1018" y="909"/>
                    </a:lnTo>
                    <a:lnTo>
                      <a:pt x="1039" y="871"/>
                    </a:lnTo>
                    <a:lnTo>
                      <a:pt x="1052" y="821"/>
                    </a:lnTo>
                    <a:lnTo>
                      <a:pt x="1059" y="763"/>
                    </a:lnTo>
                    <a:lnTo>
                      <a:pt x="1055" y="693"/>
                    </a:lnTo>
                    <a:lnTo>
                      <a:pt x="1047" y="619"/>
                    </a:lnTo>
                    <a:lnTo>
                      <a:pt x="1030" y="544"/>
                    </a:lnTo>
                    <a:lnTo>
                      <a:pt x="1010" y="469"/>
                    </a:lnTo>
                    <a:lnTo>
                      <a:pt x="981" y="399"/>
                    </a:lnTo>
                    <a:lnTo>
                      <a:pt x="947" y="336"/>
                    </a:lnTo>
                    <a:lnTo>
                      <a:pt x="906" y="270"/>
                    </a:lnTo>
                    <a:lnTo>
                      <a:pt x="861" y="212"/>
                    </a:lnTo>
                    <a:lnTo>
                      <a:pt x="810" y="162"/>
                    </a:lnTo>
                    <a:lnTo>
                      <a:pt x="765" y="117"/>
                    </a:lnTo>
                    <a:lnTo>
                      <a:pt x="724" y="83"/>
                    </a:lnTo>
                    <a:lnTo>
                      <a:pt x="682" y="54"/>
                    </a:lnTo>
                    <a:lnTo>
                      <a:pt x="648" y="30"/>
                    </a:lnTo>
                    <a:lnTo>
                      <a:pt x="623" y="12"/>
                    </a:lnTo>
                    <a:lnTo>
                      <a:pt x="607" y="5"/>
                    </a:lnTo>
                    <a:lnTo>
                      <a:pt x="603" y="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185" name="Freeform 490">
                <a:extLst>
                  <a:ext uri="{FF2B5EF4-FFF2-40B4-BE49-F238E27FC236}">
                    <a16:creationId xmlns:a16="http://schemas.microsoft.com/office/drawing/2014/main" id="{ED68A998-C661-4ED5-B03A-A791C139EFC5}"/>
                  </a:ext>
                </a:extLst>
              </p:cNvPr>
              <p:cNvSpPr>
                <a:spLocks/>
              </p:cNvSpPr>
              <p:nvPr/>
            </p:nvSpPr>
            <p:spPr bwMode="auto">
              <a:xfrm>
                <a:off x="3279" y="2768"/>
                <a:ext cx="120" cy="194"/>
              </a:xfrm>
              <a:custGeom>
                <a:avLst/>
                <a:gdLst>
                  <a:gd name="T0" fmla="*/ 107 w 598"/>
                  <a:gd name="T1" fmla="*/ 192 h 971"/>
                  <a:gd name="T2" fmla="*/ 102 w 598"/>
                  <a:gd name="T3" fmla="*/ 193 h 971"/>
                  <a:gd name="T4" fmla="*/ 97 w 598"/>
                  <a:gd name="T5" fmla="*/ 194 h 971"/>
                  <a:gd name="T6" fmla="*/ 93 w 598"/>
                  <a:gd name="T7" fmla="*/ 193 h 971"/>
                  <a:gd name="T8" fmla="*/ 88 w 598"/>
                  <a:gd name="T9" fmla="*/ 193 h 971"/>
                  <a:gd name="T10" fmla="*/ 85 w 598"/>
                  <a:gd name="T11" fmla="*/ 192 h 971"/>
                  <a:gd name="T12" fmla="*/ 82 w 598"/>
                  <a:gd name="T13" fmla="*/ 191 h 971"/>
                  <a:gd name="T14" fmla="*/ 80 w 598"/>
                  <a:gd name="T15" fmla="*/ 190 h 971"/>
                  <a:gd name="T16" fmla="*/ 78 w 598"/>
                  <a:gd name="T17" fmla="*/ 189 h 971"/>
                  <a:gd name="T18" fmla="*/ 77 w 598"/>
                  <a:gd name="T19" fmla="*/ 187 h 971"/>
                  <a:gd name="T20" fmla="*/ 76 w 598"/>
                  <a:gd name="T21" fmla="*/ 186 h 971"/>
                  <a:gd name="T22" fmla="*/ 77 w 598"/>
                  <a:gd name="T23" fmla="*/ 182 h 971"/>
                  <a:gd name="T24" fmla="*/ 78 w 598"/>
                  <a:gd name="T25" fmla="*/ 177 h 971"/>
                  <a:gd name="T26" fmla="*/ 78 w 598"/>
                  <a:gd name="T27" fmla="*/ 172 h 971"/>
                  <a:gd name="T28" fmla="*/ 79 w 598"/>
                  <a:gd name="T29" fmla="*/ 167 h 971"/>
                  <a:gd name="T30" fmla="*/ 80 w 598"/>
                  <a:gd name="T31" fmla="*/ 163 h 971"/>
                  <a:gd name="T32" fmla="*/ 81 w 598"/>
                  <a:gd name="T33" fmla="*/ 157 h 971"/>
                  <a:gd name="T34" fmla="*/ 81 w 598"/>
                  <a:gd name="T35" fmla="*/ 152 h 971"/>
                  <a:gd name="T36" fmla="*/ 81 w 598"/>
                  <a:gd name="T37" fmla="*/ 146 h 971"/>
                  <a:gd name="T38" fmla="*/ 81 w 598"/>
                  <a:gd name="T39" fmla="*/ 141 h 971"/>
                  <a:gd name="T40" fmla="*/ 80 w 598"/>
                  <a:gd name="T41" fmla="*/ 136 h 971"/>
                  <a:gd name="T42" fmla="*/ 78 w 598"/>
                  <a:gd name="T43" fmla="*/ 127 h 971"/>
                  <a:gd name="T44" fmla="*/ 76 w 598"/>
                  <a:gd name="T45" fmla="*/ 116 h 971"/>
                  <a:gd name="T46" fmla="*/ 72 w 598"/>
                  <a:gd name="T47" fmla="*/ 104 h 971"/>
                  <a:gd name="T48" fmla="*/ 67 w 598"/>
                  <a:gd name="T49" fmla="*/ 90 h 971"/>
                  <a:gd name="T50" fmla="*/ 62 w 598"/>
                  <a:gd name="T51" fmla="*/ 76 h 971"/>
                  <a:gd name="T52" fmla="*/ 55 w 598"/>
                  <a:gd name="T53" fmla="*/ 61 h 971"/>
                  <a:gd name="T54" fmla="*/ 46 w 598"/>
                  <a:gd name="T55" fmla="*/ 46 h 971"/>
                  <a:gd name="T56" fmla="*/ 36 w 598"/>
                  <a:gd name="T57" fmla="*/ 32 h 971"/>
                  <a:gd name="T58" fmla="*/ 23 w 598"/>
                  <a:gd name="T59" fmla="*/ 19 h 971"/>
                  <a:gd name="T60" fmla="*/ 9 w 598"/>
                  <a:gd name="T61" fmla="*/ 8 h 971"/>
                  <a:gd name="T62" fmla="*/ 0 w 598"/>
                  <a:gd name="T63" fmla="*/ 0 h 971"/>
                  <a:gd name="T64" fmla="*/ 28 w 598"/>
                  <a:gd name="T65" fmla="*/ 8 h 971"/>
                  <a:gd name="T66" fmla="*/ 30 w 598"/>
                  <a:gd name="T67" fmla="*/ 8 h 971"/>
                  <a:gd name="T68" fmla="*/ 33 w 598"/>
                  <a:gd name="T69" fmla="*/ 10 h 971"/>
                  <a:gd name="T70" fmla="*/ 38 w 598"/>
                  <a:gd name="T71" fmla="*/ 13 h 971"/>
                  <a:gd name="T72" fmla="*/ 45 w 598"/>
                  <a:gd name="T73" fmla="*/ 17 h 971"/>
                  <a:gd name="T74" fmla="*/ 52 w 598"/>
                  <a:gd name="T75" fmla="*/ 23 h 971"/>
                  <a:gd name="T76" fmla="*/ 62 w 598"/>
                  <a:gd name="T77" fmla="*/ 30 h 971"/>
                  <a:gd name="T78" fmla="*/ 71 w 598"/>
                  <a:gd name="T79" fmla="*/ 39 h 971"/>
                  <a:gd name="T80" fmla="*/ 80 w 598"/>
                  <a:gd name="T81" fmla="*/ 49 h 971"/>
                  <a:gd name="T82" fmla="*/ 89 w 598"/>
                  <a:gd name="T83" fmla="*/ 61 h 971"/>
                  <a:gd name="T84" fmla="*/ 98 w 598"/>
                  <a:gd name="T85" fmla="*/ 74 h 971"/>
                  <a:gd name="T86" fmla="*/ 105 w 598"/>
                  <a:gd name="T87" fmla="*/ 86 h 971"/>
                  <a:gd name="T88" fmla="*/ 111 w 598"/>
                  <a:gd name="T89" fmla="*/ 100 h 971"/>
                  <a:gd name="T90" fmla="*/ 115 w 598"/>
                  <a:gd name="T91" fmla="*/ 115 h 971"/>
                  <a:gd name="T92" fmla="*/ 118 w 598"/>
                  <a:gd name="T93" fmla="*/ 131 h 971"/>
                  <a:gd name="T94" fmla="*/ 120 w 598"/>
                  <a:gd name="T95" fmla="*/ 145 h 971"/>
                  <a:gd name="T96" fmla="*/ 120 w 598"/>
                  <a:gd name="T97" fmla="*/ 159 h 971"/>
                  <a:gd name="T98" fmla="*/ 119 w 598"/>
                  <a:gd name="T99" fmla="*/ 172 h 971"/>
                  <a:gd name="T100" fmla="*/ 117 w 598"/>
                  <a:gd name="T101" fmla="*/ 181 h 971"/>
                  <a:gd name="T102" fmla="*/ 112 w 598"/>
                  <a:gd name="T103" fmla="*/ 188 h 971"/>
                  <a:gd name="T104" fmla="*/ 107 w 598"/>
                  <a:gd name="T105" fmla="*/ 192 h 97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98"/>
                  <a:gd name="T160" fmla="*/ 0 h 971"/>
                  <a:gd name="T161" fmla="*/ 598 w 598"/>
                  <a:gd name="T162" fmla="*/ 971 h 971"/>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98" h="971">
                    <a:moveTo>
                      <a:pt x="531" y="962"/>
                    </a:moveTo>
                    <a:lnTo>
                      <a:pt x="506" y="967"/>
                    </a:lnTo>
                    <a:lnTo>
                      <a:pt x="482" y="971"/>
                    </a:lnTo>
                    <a:lnTo>
                      <a:pt x="461" y="967"/>
                    </a:lnTo>
                    <a:lnTo>
                      <a:pt x="441" y="967"/>
                    </a:lnTo>
                    <a:lnTo>
                      <a:pt x="423" y="962"/>
                    </a:lnTo>
                    <a:lnTo>
                      <a:pt x="411" y="955"/>
                    </a:lnTo>
                    <a:lnTo>
                      <a:pt x="399" y="951"/>
                    </a:lnTo>
                    <a:lnTo>
                      <a:pt x="390" y="946"/>
                    </a:lnTo>
                    <a:lnTo>
                      <a:pt x="382" y="938"/>
                    </a:lnTo>
                    <a:lnTo>
                      <a:pt x="378" y="933"/>
                    </a:lnTo>
                    <a:lnTo>
                      <a:pt x="382" y="913"/>
                    </a:lnTo>
                    <a:lnTo>
                      <a:pt x="387" y="888"/>
                    </a:lnTo>
                    <a:lnTo>
                      <a:pt x="390" y="863"/>
                    </a:lnTo>
                    <a:lnTo>
                      <a:pt x="394" y="838"/>
                    </a:lnTo>
                    <a:lnTo>
                      <a:pt x="399" y="814"/>
                    </a:lnTo>
                    <a:lnTo>
                      <a:pt x="403" y="784"/>
                    </a:lnTo>
                    <a:lnTo>
                      <a:pt x="403" y="760"/>
                    </a:lnTo>
                    <a:lnTo>
                      <a:pt x="403" y="730"/>
                    </a:lnTo>
                    <a:lnTo>
                      <a:pt x="403" y="706"/>
                    </a:lnTo>
                    <a:lnTo>
                      <a:pt x="399" y="681"/>
                    </a:lnTo>
                    <a:lnTo>
                      <a:pt x="390" y="634"/>
                    </a:lnTo>
                    <a:lnTo>
                      <a:pt x="378" y="580"/>
                    </a:lnTo>
                    <a:lnTo>
                      <a:pt x="358" y="519"/>
                    </a:lnTo>
                    <a:lnTo>
                      <a:pt x="336" y="452"/>
                    </a:lnTo>
                    <a:lnTo>
                      <a:pt x="308" y="378"/>
                    </a:lnTo>
                    <a:lnTo>
                      <a:pt x="274" y="307"/>
                    </a:lnTo>
                    <a:lnTo>
                      <a:pt x="228" y="232"/>
                    </a:lnTo>
                    <a:lnTo>
                      <a:pt x="178" y="162"/>
                    </a:lnTo>
                    <a:lnTo>
                      <a:pt x="117" y="95"/>
                    </a:lnTo>
                    <a:lnTo>
                      <a:pt x="46" y="38"/>
                    </a:lnTo>
                    <a:lnTo>
                      <a:pt x="0" y="0"/>
                    </a:lnTo>
                    <a:lnTo>
                      <a:pt x="142" y="38"/>
                    </a:lnTo>
                    <a:lnTo>
                      <a:pt x="149" y="38"/>
                    </a:lnTo>
                    <a:lnTo>
                      <a:pt x="166" y="50"/>
                    </a:lnTo>
                    <a:lnTo>
                      <a:pt x="191" y="63"/>
                    </a:lnTo>
                    <a:lnTo>
                      <a:pt x="225" y="87"/>
                    </a:lnTo>
                    <a:lnTo>
                      <a:pt x="261" y="116"/>
                    </a:lnTo>
                    <a:lnTo>
                      <a:pt x="308" y="149"/>
                    </a:lnTo>
                    <a:lnTo>
                      <a:pt x="353" y="195"/>
                    </a:lnTo>
                    <a:lnTo>
                      <a:pt x="399" y="245"/>
                    </a:lnTo>
                    <a:lnTo>
                      <a:pt x="444" y="303"/>
                    </a:lnTo>
                    <a:lnTo>
                      <a:pt x="490" y="369"/>
                    </a:lnTo>
                    <a:lnTo>
                      <a:pt x="524" y="432"/>
                    </a:lnTo>
                    <a:lnTo>
                      <a:pt x="552" y="502"/>
                    </a:lnTo>
                    <a:lnTo>
                      <a:pt x="573" y="577"/>
                    </a:lnTo>
                    <a:lnTo>
                      <a:pt x="590" y="656"/>
                    </a:lnTo>
                    <a:lnTo>
                      <a:pt x="598" y="726"/>
                    </a:lnTo>
                    <a:lnTo>
                      <a:pt x="598" y="796"/>
                    </a:lnTo>
                    <a:lnTo>
                      <a:pt x="594" y="859"/>
                    </a:lnTo>
                    <a:lnTo>
                      <a:pt x="581" y="908"/>
                    </a:lnTo>
                    <a:lnTo>
                      <a:pt x="560" y="942"/>
                    </a:lnTo>
                    <a:lnTo>
                      <a:pt x="531" y="962"/>
                    </a:lnTo>
                    <a:close/>
                  </a:path>
                </a:pathLst>
              </a:custGeom>
              <a:solidFill>
                <a:srgbClr val="D2458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186" name="Freeform 491">
                <a:extLst>
                  <a:ext uri="{FF2B5EF4-FFF2-40B4-BE49-F238E27FC236}">
                    <a16:creationId xmlns:a16="http://schemas.microsoft.com/office/drawing/2014/main" id="{10A91C98-A0CE-44BF-86AD-9CADE16BF7A2}"/>
                  </a:ext>
                </a:extLst>
              </p:cNvPr>
              <p:cNvSpPr>
                <a:spLocks/>
              </p:cNvSpPr>
              <p:nvPr/>
            </p:nvSpPr>
            <p:spPr bwMode="auto">
              <a:xfrm>
                <a:off x="3137" y="2768"/>
                <a:ext cx="223" cy="204"/>
              </a:xfrm>
              <a:custGeom>
                <a:avLst/>
                <a:gdLst>
                  <a:gd name="T0" fmla="*/ 222 w 1113"/>
                  <a:gd name="T1" fmla="*/ 136 h 1021"/>
                  <a:gd name="T2" fmla="*/ 223 w 1113"/>
                  <a:gd name="T3" fmla="*/ 141 h 1021"/>
                  <a:gd name="T4" fmla="*/ 223 w 1113"/>
                  <a:gd name="T5" fmla="*/ 146 h 1021"/>
                  <a:gd name="T6" fmla="*/ 223 w 1113"/>
                  <a:gd name="T7" fmla="*/ 152 h 1021"/>
                  <a:gd name="T8" fmla="*/ 223 w 1113"/>
                  <a:gd name="T9" fmla="*/ 157 h 1021"/>
                  <a:gd name="T10" fmla="*/ 222 w 1113"/>
                  <a:gd name="T11" fmla="*/ 163 h 1021"/>
                  <a:gd name="T12" fmla="*/ 221 w 1113"/>
                  <a:gd name="T13" fmla="*/ 167 h 1021"/>
                  <a:gd name="T14" fmla="*/ 220 w 1113"/>
                  <a:gd name="T15" fmla="*/ 172 h 1021"/>
                  <a:gd name="T16" fmla="*/ 220 w 1113"/>
                  <a:gd name="T17" fmla="*/ 177 h 1021"/>
                  <a:gd name="T18" fmla="*/ 219 w 1113"/>
                  <a:gd name="T19" fmla="*/ 182 h 1021"/>
                  <a:gd name="T20" fmla="*/ 218 w 1113"/>
                  <a:gd name="T21" fmla="*/ 186 h 1021"/>
                  <a:gd name="T22" fmla="*/ 217 w 1113"/>
                  <a:gd name="T23" fmla="*/ 186 h 1021"/>
                  <a:gd name="T24" fmla="*/ 217 w 1113"/>
                  <a:gd name="T25" fmla="*/ 186 h 1021"/>
                  <a:gd name="T26" fmla="*/ 216 w 1113"/>
                  <a:gd name="T27" fmla="*/ 186 h 1021"/>
                  <a:gd name="T28" fmla="*/ 216 w 1113"/>
                  <a:gd name="T29" fmla="*/ 188 h 1021"/>
                  <a:gd name="T30" fmla="*/ 215 w 1113"/>
                  <a:gd name="T31" fmla="*/ 191 h 1021"/>
                  <a:gd name="T32" fmla="*/ 212 w 1113"/>
                  <a:gd name="T33" fmla="*/ 193 h 1021"/>
                  <a:gd name="T34" fmla="*/ 210 w 1113"/>
                  <a:gd name="T35" fmla="*/ 196 h 1021"/>
                  <a:gd name="T36" fmla="*/ 205 w 1113"/>
                  <a:gd name="T37" fmla="*/ 199 h 1021"/>
                  <a:gd name="T38" fmla="*/ 201 w 1113"/>
                  <a:gd name="T39" fmla="*/ 202 h 1021"/>
                  <a:gd name="T40" fmla="*/ 195 w 1113"/>
                  <a:gd name="T41" fmla="*/ 203 h 1021"/>
                  <a:gd name="T42" fmla="*/ 187 w 1113"/>
                  <a:gd name="T43" fmla="*/ 204 h 1021"/>
                  <a:gd name="T44" fmla="*/ 178 w 1113"/>
                  <a:gd name="T45" fmla="*/ 203 h 1021"/>
                  <a:gd name="T46" fmla="*/ 169 w 1113"/>
                  <a:gd name="T47" fmla="*/ 200 h 1021"/>
                  <a:gd name="T48" fmla="*/ 163 w 1113"/>
                  <a:gd name="T49" fmla="*/ 192 h 1021"/>
                  <a:gd name="T50" fmla="*/ 159 w 1113"/>
                  <a:gd name="T51" fmla="*/ 181 h 1021"/>
                  <a:gd name="T52" fmla="*/ 156 w 1113"/>
                  <a:gd name="T53" fmla="*/ 168 h 1021"/>
                  <a:gd name="T54" fmla="*/ 155 w 1113"/>
                  <a:gd name="T55" fmla="*/ 153 h 1021"/>
                  <a:gd name="T56" fmla="*/ 155 w 1113"/>
                  <a:gd name="T57" fmla="*/ 137 h 1021"/>
                  <a:gd name="T58" fmla="*/ 155 w 1113"/>
                  <a:gd name="T59" fmla="*/ 119 h 1021"/>
                  <a:gd name="T60" fmla="*/ 153 w 1113"/>
                  <a:gd name="T61" fmla="*/ 101 h 1021"/>
                  <a:gd name="T62" fmla="*/ 151 w 1113"/>
                  <a:gd name="T63" fmla="*/ 84 h 1021"/>
                  <a:gd name="T64" fmla="*/ 147 w 1113"/>
                  <a:gd name="T65" fmla="*/ 68 h 1021"/>
                  <a:gd name="T66" fmla="*/ 141 w 1113"/>
                  <a:gd name="T67" fmla="*/ 53 h 1021"/>
                  <a:gd name="T68" fmla="*/ 134 w 1113"/>
                  <a:gd name="T69" fmla="*/ 41 h 1021"/>
                  <a:gd name="T70" fmla="*/ 125 w 1113"/>
                  <a:gd name="T71" fmla="*/ 31 h 1021"/>
                  <a:gd name="T72" fmla="*/ 115 w 1113"/>
                  <a:gd name="T73" fmla="*/ 23 h 1021"/>
                  <a:gd name="T74" fmla="*/ 104 w 1113"/>
                  <a:gd name="T75" fmla="*/ 17 h 1021"/>
                  <a:gd name="T76" fmla="*/ 94 w 1113"/>
                  <a:gd name="T77" fmla="*/ 13 h 1021"/>
                  <a:gd name="T78" fmla="*/ 84 w 1113"/>
                  <a:gd name="T79" fmla="*/ 9 h 1021"/>
                  <a:gd name="T80" fmla="*/ 75 w 1113"/>
                  <a:gd name="T81" fmla="*/ 7 h 1021"/>
                  <a:gd name="T82" fmla="*/ 67 w 1113"/>
                  <a:gd name="T83" fmla="*/ 6 h 1021"/>
                  <a:gd name="T84" fmla="*/ 60 w 1113"/>
                  <a:gd name="T85" fmla="*/ 5 h 1021"/>
                  <a:gd name="T86" fmla="*/ 0 w 1113"/>
                  <a:gd name="T87" fmla="*/ 0 h 1021"/>
                  <a:gd name="T88" fmla="*/ 136 w 1113"/>
                  <a:gd name="T89" fmla="*/ 0 h 1021"/>
                  <a:gd name="T90" fmla="*/ 151 w 1113"/>
                  <a:gd name="T91" fmla="*/ 8 h 1021"/>
                  <a:gd name="T92" fmla="*/ 166 w 1113"/>
                  <a:gd name="T93" fmla="*/ 19 h 1021"/>
                  <a:gd name="T94" fmla="*/ 178 w 1113"/>
                  <a:gd name="T95" fmla="*/ 32 h 1021"/>
                  <a:gd name="T96" fmla="*/ 188 w 1113"/>
                  <a:gd name="T97" fmla="*/ 46 h 1021"/>
                  <a:gd name="T98" fmla="*/ 197 w 1113"/>
                  <a:gd name="T99" fmla="*/ 61 h 1021"/>
                  <a:gd name="T100" fmla="*/ 204 w 1113"/>
                  <a:gd name="T101" fmla="*/ 76 h 1021"/>
                  <a:gd name="T102" fmla="*/ 210 w 1113"/>
                  <a:gd name="T103" fmla="*/ 90 h 1021"/>
                  <a:gd name="T104" fmla="*/ 214 w 1113"/>
                  <a:gd name="T105" fmla="*/ 104 h 1021"/>
                  <a:gd name="T106" fmla="*/ 218 w 1113"/>
                  <a:gd name="T107" fmla="*/ 116 h 1021"/>
                  <a:gd name="T108" fmla="*/ 220 w 1113"/>
                  <a:gd name="T109" fmla="*/ 127 h 1021"/>
                  <a:gd name="T110" fmla="*/ 222 w 1113"/>
                  <a:gd name="T111" fmla="*/ 136 h 102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113"/>
                  <a:gd name="T169" fmla="*/ 0 h 1021"/>
                  <a:gd name="T170" fmla="*/ 1113 w 1113"/>
                  <a:gd name="T171" fmla="*/ 1021 h 102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113" h="1021">
                    <a:moveTo>
                      <a:pt x="1109" y="681"/>
                    </a:moveTo>
                    <a:lnTo>
                      <a:pt x="1113" y="706"/>
                    </a:lnTo>
                    <a:lnTo>
                      <a:pt x="1113" y="730"/>
                    </a:lnTo>
                    <a:lnTo>
                      <a:pt x="1113" y="760"/>
                    </a:lnTo>
                    <a:lnTo>
                      <a:pt x="1113" y="784"/>
                    </a:lnTo>
                    <a:lnTo>
                      <a:pt x="1109" y="814"/>
                    </a:lnTo>
                    <a:lnTo>
                      <a:pt x="1104" y="838"/>
                    </a:lnTo>
                    <a:lnTo>
                      <a:pt x="1100" y="863"/>
                    </a:lnTo>
                    <a:lnTo>
                      <a:pt x="1097" y="888"/>
                    </a:lnTo>
                    <a:lnTo>
                      <a:pt x="1092" y="913"/>
                    </a:lnTo>
                    <a:lnTo>
                      <a:pt x="1088" y="933"/>
                    </a:lnTo>
                    <a:lnTo>
                      <a:pt x="1084" y="933"/>
                    </a:lnTo>
                    <a:lnTo>
                      <a:pt x="1084" y="929"/>
                    </a:lnTo>
                    <a:lnTo>
                      <a:pt x="1079" y="933"/>
                    </a:lnTo>
                    <a:lnTo>
                      <a:pt x="1079" y="942"/>
                    </a:lnTo>
                    <a:lnTo>
                      <a:pt x="1072" y="955"/>
                    </a:lnTo>
                    <a:lnTo>
                      <a:pt x="1059" y="967"/>
                    </a:lnTo>
                    <a:lnTo>
                      <a:pt x="1046" y="983"/>
                    </a:lnTo>
                    <a:lnTo>
                      <a:pt x="1025" y="996"/>
                    </a:lnTo>
                    <a:lnTo>
                      <a:pt x="1001" y="1009"/>
                    </a:lnTo>
                    <a:lnTo>
                      <a:pt x="971" y="1016"/>
                    </a:lnTo>
                    <a:lnTo>
                      <a:pt x="935" y="1021"/>
                    </a:lnTo>
                    <a:lnTo>
                      <a:pt x="888" y="1016"/>
                    </a:lnTo>
                    <a:lnTo>
                      <a:pt x="843" y="1000"/>
                    </a:lnTo>
                    <a:lnTo>
                      <a:pt x="814" y="962"/>
                    </a:lnTo>
                    <a:lnTo>
                      <a:pt x="793" y="908"/>
                    </a:lnTo>
                    <a:lnTo>
                      <a:pt x="780" y="843"/>
                    </a:lnTo>
                    <a:lnTo>
                      <a:pt x="776" y="767"/>
                    </a:lnTo>
                    <a:lnTo>
                      <a:pt x="773" y="685"/>
                    </a:lnTo>
                    <a:lnTo>
                      <a:pt x="773" y="598"/>
                    </a:lnTo>
                    <a:lnTo>
                      <a:pt x="764" y="506"/>
                    </a:lnTo>
                    <a:lnTo>
                      <a:pt x="756" y="419"/>
                    </a:lnTo>
                    <a:lnTo>
                      <a:pt x="735" y="340"/>
                    </a:lnTo>
                    <a:lnTo>
                      <a:pt x="706" y="265"/>
                    </a:lnTo>
                    <a:lnTo>
                      <a:pt x="668" y="203"/>
                    </a:lnTo>
                    <a:lnTo>
                      <a:pt x="623" y="153"/>
                    </a:lnTo>
                    <a:lnTo>
                      <a:pt x="573" y="116"/>
                    </a:lnTo>
                    <a:lnTo>
                      <a:pt x="519" y="83"/>
                    </a:lnTo>
                    <a:lnTo>
                      <a:pt x="470" y="63"/>
                    </a:lnTo>
                    <a:lnTo>
                      <a:pt x="420" y="45"/>
                    </a:lnTo>
                    <a:lnTo>
                      <a:pt x="373" y="33"/>
                    </a:lnTo>
                    <a:lnTo>
                      <a:pt x="332" y="29"/>
                    </a:lnTo>
                    <a:lnTo>
                      <a:pt x="299" y="25"/>
                    </a:lnTo>
                    <a:lnTo>
                      <a:pt x="0" y="0"/>
                    </a:lnTo>
                    <a:lnTo>
                      <a:pt x="681" y="0"/>
                    </a:lnTo>
                    <a:lnTo>
                      <a:pt x="756" y="38"/>
                    </a:lnTo>
                    <a:lnTo>
                      <a:pt x="827" y="95"/>
                    </a:lnTo>
                    <a:lnTo>
                      <a:pt x="888" y="162"/>
                    </a:lnTo>
                    <a:lnTo>
                      <a:pt x="938" y="232"/>
                    </a:lnTo>
                    <a:lnTo>
                      <a:pt x="984" y="307"/>
                    </a:lnTo>
                    <a:lnTo>
                      <a:pt x="1018" y="378"/>
                    </a:lnTo>
                    <a:lnTo>
                      <a:pt x="1046" y="452"/>
                    </a:lnTo>
                    <a:lnTo>
                      <a:pt x="1068" y="519"/>
                    </a:lnTo>
                    <a:lnTo>
                      <a:pt x="1088" y="580"/>
                    </a:lnTo>
                    <a:lnTo>
                      <a:pt x="1100" y="634"/>
                    </a:lnTo>
                    <a:lnTo>
                      <a:pt x="1109" y="681"/>
                    </a:lnTo>
                    <a:close/>
                  </a:path>
                </a:pathLst>
              </a:custGeom>
              <a:solidFill>
                <a:srgbClr val="E58C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187" name="Freeform 492">
                <a:extLst>
                  <a:ext uri="{FF2B5EF4-FFF2-40B4-BE49-F238E27FC236}">
                    <a16:creationId xmlns:a16="http://schemas.microsoft.com/office/drawing/2014/main" id="{F5A928F5-7AA8-456D-8E97-029C9C781FC6}"/>
                  </a:ext>
                </a:extLst>
              </p:cNvPr>
              <p:cNvSpPr>
                <a:spLocks/>
              </p:cNvSpPr>
              <p:nvPr/>
            </p:nvSpPr>
            <p:spPr bwMode="auto">
              <a:xfrm>
                <a:off x="3355" y="2829"/>
                <a:ext cx="44" cy="132"/>
              </a:xfrm>
              <a:custGeom>
                <a:avLst/>
                <a:gdLst>
                  <a:gd name="T0" fmla="*/ 31 w 220"/>
                  <a:gd name="T1" fmla="*/ 130 h 660"/>
                  <a:gd name="T2" fmla="*/ 26 w 220"/>
                  <a:gd name="T3" fmla="*/ 131 h 660"/>
                  <a:gd name="T4" fmla="*/ 21 w 220"/>
                  <a:gd name="T5" fmla="*/ 132 h 660"/>
                  <a:gd name="T6" fmla="*/ 17 w 220"/>
                  <a:gd name="T7" fmla="*/ 132 h 660"/>
                  <a:gd name="T8" fmla="*/ 13 w 220"/>
                  <a:gd name="T9" fmla="*/ 131 h 660"/>
                  <a:gd name="T10" fmla="*/ 10 w 220"/>
                  <a:gd name="T11" fmla="*/ 130 h 660"/>
                  <a:gd name="T12" fmla="*/ 7 w 220"/>
                  <a:gd name="T13" fmla="*/ 130 h 660"/>
                  <a:gd name="T14" fmla="*/ 4 w 220"/>
                  <a:gd name="T15" fmla="*/ 128 h 660"/>
                  <a:gd name="T16" fmla="*/ 2 w 220"/>
                  <a:gd name="T17" fmla="*/ 127 h 660"/>
                  <a:gd name="T18" fmla="*/ 1 w 220"/>
                  <a:gd name="T19" fmla="*/ 126 h 660"/>
                  <a:gd name="T20" fmla="*/ 0 w 220"/>
                  <a:gd name="T21" fmla="*/ 125 h 660"/>
                  <a:gd name="T22" fmla="*/ 0 w 220"/>
                  <a:gd name="T23" fmla="*/ 124 h 660"/>
                  <a:gd name="T24" fmla="*/ 0 w 220"/>
                  <a:gd name="T25" fmla="*/ 124 h 660"/>
                  <a:gd name="T26" fmla="*/ 0 w 220"/>
                  <a:gd name="T27" fmla="*/ 123 h 660"/>
                  <a:gd name="T28" fmla="*/ 1 w 220"/>
                  <a:gd name="T29" fmla="*/ 122 h 660"/>
                  <a:gd name="T30" fmla="*/ 1 w 220"/>
                  <a:gd name="T31" fmla="*/ 121 h 660"/>
                  <a:gd name="T32" fmla="*/ 1 w 220"/>
                  <a:gd name="T33" fmla="*/ 120 h 660"/>
                  <a:gd name="T34" fmla="*/ 1 w 220"/>
                  <a:gd name="T35" fmla="*/ 119 h 660"/>
                  <a:gd name="T36" fmla="*/ 2 w 220"/>
                  <a:gd name="T37" fmla="*/ 119 h 660"/>
                  <a:gd name="T38" fmla="*/ 2 w 220"/>
                  <a:gd name="T39" fmla="*/ 118 h 660"/>
                  <a:gd name="T40" fmla="*/ 3 w 220"/>
                  <a:gd name="T41" fmla="*/ 119 h 660"/>
                  <a:gd name="T42" fmla="*/ 5 w 220"/>
                  <a:gd name="T43" fmla="*/ 119 h 660"/>
                  <a:gd name="T44" fmla="*/ 7 w 220"/>
                  <a:gd name="T45" fmla="*/ 119 h 660"/>
                  <a:gd name="T46" fmla="*/ 8 w 220"/>
                  <a:gd name="T47" fmla="*/ 119 h 660"/>
                  <a:gd name="T48" fmla="*/ 11 w 220"/>
                  <a:gd name="T49" fmla="*/ 119 h 660"/>
                  <a:gd name="T50" fmla="*/ 13 w 220"/>
                  <a:gd name="T51" fmla="*/ 119 h 660"/>
                  <a:gd name="T52" fmla="*/ 15 w 220"/>
                  <a:gd name="T53" fmla="*/ 119 h 660"/>
                  <a:gd name="T54" fmla="*/ 17 w 220"/>
                  <a:gd name="T55" fmla="*/ 119 h 660"/>
                  <a:gd name="T56" fmla="*/ 20 w 220"/>
                  <a:gd name="T57" fmla="*/ 119 h 660"/>
                  <a:gd name="T58" fmla="*/ 22 w 220"/>
                  <a:gd name="T59" fmla="*/ 118 h 660"/>
                  <a:gd name="T60" fmla="*/ 28 w 220"/>
                  <a:gd name="T61" fmla="*/ 114 h 660"/>
                  <a:gd name="T62" fmla="*/ 32 w 220"/>
                  <a:gd name="T63" fmla="*/ 107 h 660"/>
                  <a:gd name="T64" fmla="*/ 35 w 220"/>
                  <a:gd name="T65" fmla="*/ 97 h 660"/>
                  <a:gd name="T66" fmla="*/ 36 w 220"/>
                  <a:gd name="T67" fmla="*/ 86 h 660"/>
                  <a:gd name="T68" fmla="*/ 36 w 220"/>
                  <a:gd name="T69" fmla="*/ 71 h 660"/>
                  <a:gd name="T70" fmla="*/ 34 w 220"/>
                  <a:gd name="T71" fmla="*/ 56 h 660"/>
                  <a:gd name="T72" fmla="*/ 31 w 220"/>
                  <a:gd name="T73" fmla="*/ 42 h 660"/>
                  <a:gd name="T74" fmla="*/ 27 w 220"/>
                  <a:gd name="T75" fmla="*/ 27 h 660"/>
                  <a:gd name="T76" fmla="*/ 22 w 220"/>
                  <a:gd name="T77" fmla="*/ 12 h 660"/>
                  <a:gd name="T78" fmla="*/ 15 w 220"/>
                  <a:gd name="T79" fmla="*/ 0 h 660"/>
                  <a:gd name="T80" fmla="*/ 16 w 220"/>
                  <a:gd name="T81" fmla="*/ 2 h 660"/>
                  <a:gd name="T82" fmla="*/ 17 w 220"/>
                  <a:gd name="T83" fmla="*/ 2 h 660"/>
                  <a:gd name="T84" fmla="*/ 17 w 220"/>
                  <a:gd name="T85" fmla="*/ 3 h 660"/>
                  <a:gd name="T86" fmla="*/ 17 w 220"/>
                  <a:gd name="T87" fmla="*/ 5 h 660"/>
                  <a:gd name="T88" fmla="*/ 18 w 220"/>
                  <a:gd name="T89" fmla="*/ 6 h 660"/>
                  <a:gd name="T90" fmla="*/ 19 w 220"/>
                  <a:gd name="T91" fmla="*/ 7 h 660"/>
                  <a:gd name="T92" fmla="*/ 20 w 220"/>
                  <a:gd name="T93" fmla="*/ 8 h 660"/>
                  <a:gd name="T94" fmla="*/ 21 w 220"/>
                  <a:gd name="T95" fmla="*/ 9 h 660"/>
                  <a:gd name="T96" fmla="*/ 22 w 220"/>
                  <a:gd name="T97" fmla="*/ 11 h 660"/>
                  <a:gd name="T98" fmla="*/ 22 w 220"/>
                  <a:gd name="T99" fmla="*/ 12 h 660"/>
                  <a:gd name="T100" fmla="*/ 29 w 220"/>
                  <a:gd name="T101" fmla="*/ 25 h 660"/>
                  <a:gd name="T102" fmla="*/ 35 w 220"/>
                  <a:gd name="T103" fmla="*/ 39 h 660"/>
                  <a:gd name="T104" fmla="*/ 39 w 220"/>
                  <a:gd name="T105" fmla="*/ 54 h 660"/>
                  <a:gd name="T106" fmla="*/ 42 w 220"/>
                  <a:gd name="T107" fmla="*/ 69 h 660"/>
                  <a:gd name="T108" fmla="*/ 44 w 220"/>
                  <a:gd name="T109" fmla="*/ 84 h 660"/>
                  <a:gd name="T110" fmla="*/ 44 w 220"/>
                  <a:gd name="T111" fmla="*/ 97 h 660"/>
                  <a:gd name="T112" fmla="*/ 43 w 220"/>
                  <a:gd name="T113" fmla="*/ 110 h 660"/>
                  <a:gd name="T114" fmla="*/ 41 w 220"/>
                  <a:gd name="T115" fmla="*/ 119 h 660"/>
                  <a:gd name="T116" fmla="*/ 36 w 220"/>
                  <a:gd name="T117" fmla="*/ 127 h 660"/>
                  <a:gd name="T118" fmla="*/ 31 w 220"/>
                  <a:gd name="T119" fmla="*/ 130 h 66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20"/>
                  <a:gd name="T181" fmla="*/ 0 h 660"/>
                  <a:gd name="T182" fmla="*/ 220 w 220"/>
                  <a:gd name="T183" fmla="*/ 660 h 66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20" h="660">
                    <a:moveTo>
                      <a:pt x="153" y="651"/>
                    </a:moveTo>
                    <a:lnTo>
                      <a:pt x="128" y="655"/>
                    </a:lnTo>
                    <a:lnTo>
                      <a:pt x="104" y="660"/>
                    </a:lnTo>
                    <a:lnTo>
                      <a:pt x="83" y="660"/>
                    </a:lnTo>
                    <a:lnTo>
                      <a:pt x="66" y="655"/>
                    </a:lnTo>
                    <a:lnTo>
                      <a:pt x="50" y="651"/>
                    </a:lnTo>
                    <a:lnTo>
                      <a:pt x="33" y="648"/>
                    </a:lnTo>
                    <a:lnTo>
                      <a:pt x="21" y="639"/>
                    </a:lnTo>
                    <a:lnTo>
                      <a:pt x="12" y="635"/>
                    </a:lnTo>
                    <a:lnTo>
                      <a:pt x="4" y="631"/>
                    </a:lnTo>
                    <a:lnTo>
                      <a:pt x="0" y="626"/>
                    </a:lnTo>
                    <a:lnTo>
                      <a:pt x="0" y="622"/>
                    </a:lnTo>
                    <a:lnTo>
                      <a:pt x="0" y="619"/>
                    </a:lnTo>
                    <a:lnTo>
                      <a:pt x="0" y="614"/>
                    </a:lnTo>
                    <a:lnTo>
                      <a:pt x="4" y="610"/>
                    </a:lnTo>
                    <a:lnTo>
                      <a:pt x="4" y="606"/>
                    </a:lnTo>
                    <a:lnTo>
                      <a:pt x="4" y="601"/>
                    </a:lnTo>
                    <a:lnTo>
                      <a:pt x="4" y="597"/>
                    </a:lnTo>
                    <a:lnTo>
                      <a:pt x="9" y="594"/>
                    </a:lnTo>
                    <a:lnTo>
                      <a:pt x="9" y="590"/>
                    </a:lnTo>
                    <a:lnTo>
                      <a:pt x="16" y="594"/>
                    </a:lnTo>
                    <a:lnTo>
                      <a:pt x="25" y="594"/>
                    </a:lnTo>
                    <a:lnTo>
                      <a:pt x="33" y="597"/>
                    </a:lnTo>
                    <a:lnTo>
                      <a:pt x="41" y="597"/>
                    </a:lnTo>
                    <a:lnTo>
                      <a:pt x="54" y="597"/>
                    </a:lnTo>
                    <a:lnTo>
                      <a:pt x="63" y="597"/>
                    </a:lnTo>
                    <a:lnTo>
                      <a:pt x="75" y="597"/>
                    </a:lnTo>
                    <a:lnTo>
                      <a:pt x="87" y="597"/>
                    </a:lnTo>
                    <a:lnTo>
                      <a:pt x="99" y="594"/>
                    </a:lnTo>
                    <a:lnTo>
                      <a:pt x="112" y="590"/>
                    </a:lnTo>
                    <a:lnTo>
                      <a:pt x="141" y="572"/>
                    </a:lnTo>
                    <a:lnTo>
                      <a:pt x="162" y="536"/>
                    </a:lnTo>
                    <a:lnTo>
                      <a:pt x="174" y="486"/>
                    </a:lnTo>
                    <a:lnTo>
                      <a:pt x="182" y="428"/>
                    </a:lnTo>
                    <a:lnTo>
                      <a:pt x="178" y="357"/>
                    </a:lnTo>
                    <a:lnTo>
                      <a:pt x="171" y="282"/>
                    </a:lnTo>
                    <a:lnTo>
                      <a:pt x="153" y="208"/>
                    </a:lnTo>
                    <a:lnTo>
                      <a:pt x="133" y="133"/>
                    </a:lnTo>
                    <a:lnTo>
                      <a:pt x="108" y="62"/>
                    </a:lnTo>
                    <a:lnTo>
                      <a:pt x="75" y="0"/>
                    </a:lnTo>
                    <a:lnTo>
                      <a:pt x="79" y="8"/>
                    </a:lnTo>
                    <a:lnTo>
                      <a:pt x="83" y="12"/>
                    </a:lnTo>
                    <a:lnTo>
                      <a:pt x="87" y="17"/>
                    </a:lnTo>
                    <a:lnTo>
                      <a:pt x="87" y="25"/>
                    </a:lnTo>
                    <a:lnTo>
                      <a:pt x="92" y="29"/>
                    </a:lnTo>
                    <a:lnTo>
                      <a:pt x="95" y="37"/>
                    </a:lnTo>
                    <a:lnTo>
                      <a:pt x="99" y="41"/>
                    </a:lnTo>
                    <a:lnTo>
                      <a:pt x="104" y="46"/>
                    </a:lnTo>
                    <a:lnTo>
                      <a:pt x="108" y="54"/>
                    </a:lnTo>
                    <a:lnTo>
                      <a:pt x="112" y="58"/>
                    </a:lnTo>
                    <a:lnTo>
                      <a:pt x="146" y="125"/>
                    </a:lnTo>
                    <a:lnTo>
                      <a:pt x="174" y="195"/>
                    </a:lnTo>
                    <a:lnTo>
                      <a:pt x="195" y="270"/>
                    </a:lnTo>
                    <a:lnTo>
                      <a:pt x="212" y="345"/>
                    </a:lnTo>
                    <a:lnTo>
                      <a:pt x="220" y="419"/>
                    </a:lnTo>
                    <a:lnTo>
                      <a:pt x="220" y="486"/>
                    </a:lnTo>
                    <a:lnTo>
                      <a:pt x="216" y="548"/>
                    </a:lnTo>
                    <a:lnTo>
                      <a:pt x="203" y="597"/>
                    </a:lnTo>
                    <a:lnTo>
                      <a:pt x="182" y="635"/>
                    </a:lnTo>
                    <a:lnTo>
                      <a:pt x="153" y="651"/>
                    </a:lnTo>
                    <a:close/>
                  </a:path>
                </a:pathLst>
              </a:custGeom>
              <a:solidFill>
                <a:srgbClr val="C6146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188" name="Freeform 493">
                <a:extLst>
                  <a:ext uri="{FF2B5EF4-FFF2-40B4-BE49-F238E27FC236}">
                    <a16:creationId xmlns:a16="http://schemas.microsoft.com/office/drawing/2014/main" id="{5DFBF51C-EC3D-4420-A0AD-C2CB19978DFD}"/>
                  </a:ext>
                </a:extLst>
              </p:cNvPr>
              <p:cNvSpPr>
                <a:spLocks/>
              </p:cNvSpPr>
              <p:nvPr/>
            </p:nvSpPr>
            <p:spPr bwMode="auto">
              <a:xfrm>
                <a:off x="3298" y="2941"/>
                <a:ext cx="59" cy="30"/>
              </a:xfrm>
              <a:custGeom>
                <a:avLst/>
                <a:gdLst>
                  <a:gd name="T0" fmla="*/ 48 w 295"/>
                  <a:gd name="T1" fmla="*/ 0 h 149"/>
                  <a:gd name="T2" fmla="*/ 49 w 295"/>
                  <a:gd name="T3" fmla="*/ 0 h 149"/>
                  <a:gd name="T4" fmla="*/ 49 w 295"/>
                  <a:gd name="T5" fmla="*/ 1 h 149"/>
                  <a:gd name="T6" fmla="*/ 50 w 295"/>
                  <a:gd name="T7" fmla="*/ 1 h 149"/>
                  <a:gd name="T8" fmla="*/ 50 w 295"/>
                  <a:gd name="T9" fmla="*/ 2 h 149"/>
                  <a:gd name="T10" fmla="*/ 51 w 295"/>
                  <a:gd name="T11" fmla="*/ 2 h 149"/>
                  <a:gd name="T12" fmla="*/ 51 w 295"/>
                  <a:gd name="T13" fmla="*/ 2 h 149"/>
                  <a:gd name="T14" fmla="*/ 52 w 295"/>
                  <a:gd name="T15" fmla="*/ 3 h 149"/>
                  <a:gd name="T16" fmla="*/ 53 w 295"/>
                  <a:gd name="T17" fmla="*/ 4 h 149"/>
                  <a:gd name="T18" fmla="*/ 55 w 295"/>
                  <a:gd name="T19" fmla="*/ 4 h 149"/>
                  <a:gd name="T20" fmla="*/ 55 w 295"/>
                  <a:gd name="T21" fmla="*/ 5 h 149"/>
                  <a:gd name="T22" fmla="*/ 57 w 295"/>
                  <a:gd name="T23" fmla="*/ 6 h 149"/>
                  <a:gd name="T24" fmla="*/ 59 w 295"/>
                  <a:gd name="T25" fmla="*/ 6 h 149"/>
                  <a:gd name="T26" fmla="*/ 59 w 295"/>
                  <a:gd name="T27" fmla="*/ 7 h 149"/>
                  <a:gd name="T28" fmla="*/ 58 w 295"/>
                  <a:gd name="T29" fmla="*/ 7 h 149"/>
                  <a:gd name="T30" fmla="*/ 58 w 295"/>
                  <a:gd name="T31" fmla="*/ 8 h 149"/>
                  <a:gd name="T32" fmla="*/ 58 w 295"/>
                  <a:gd name="T33" fmla="*/ 9 h 149"/>
                  <a:gd name="T34" fmla="*/ 58 w 295"/>
                  <a:gd name="T35" fmla="*/ 10 h 149"/>
                  <a:gd name="T36" fmla="*/ 57 w 295"/>
                  <a:gd name="T37" fmla="*/ 11 h 149"/>
                  <a:gd name="T38" fmla="*/ 57 w 295"/>
                  <a:gd name="T39" fmla="*/ 12 h 149"/>
                  <a:gd name="T40" fmla="*/ 57 w 295"/>
                  <a:gd name="T41" fmla="*/ 12 h 149"/>
                  <a:gd name="T42" fmla="*/ 57 w 295"/>
                  <a:gd name="T43" fmla="*/ 13 h 149"/>
                  <a:gd name="T44" fmla="*/ 57 w 295"/>
                  <a:gd name="T45" fmla="*/ 12 h 149"/>
                  <a:gd name="T46" fmla="*/ 56 w 295"/>
                  <a:gd name="T47" fmla="*/ 12 h 149"/>
                  <a:gd name="T48" fmla="*/ 55 w 295"/>
                  <a:gd name="T49" fmla="*/ 14 h 149"/>
                  <a:gd name="T50" fmla="*/ 54 w 295"/>
                  <a:gd name="T51" fmla="*/ 17 h 149"/>
                  <a:gd name="T52" fmla="*/ 52 w 295"/>
                  <a:gd name="T53" fmla="*/ 20 h 149"/>
                  <a:gd name="T54" fmla="*/ 49 w 295"/>
                  <a:gd name="T55" fmla="*/ 23 h 149"/>
                  <a:gd name="T56" fmla="*/ 45 w 295"/>
                  <a:gd name="T57" fmla="*/ 26 h 149"/>
                  <a:gd name="T58" fmla="*/ 40 w 295"/>
                  <a:gd name="T59" fmla="*/ 28 h 149"/>
                  <a:gd name="T60" fmla="*/ 34 w 295"/>
                  <a:gd name="T61" fmla="*/ 29 h 149"/>
                  <a:gd name="T62" fmla="*/ 27 w 295"/>
                  <a:gd name="T63" fmla="*/ 30 h 149"/>
                  <a:gd name="T64" fmla="*/ 17 w 295"/>
                  <a:gd name="T65" fmla="*/ 30 h 149"/>
                  <a:gd name="T66" fmla="*/ 15 w 295"/>
                  <a:gd name="T67" fmla="*/ 29 h 149"/>
                  <a:gd name="T68" fmla="*/ 12 w 295"/>
                  <a:gd name="T69" fmla="*/ 29 h 149"/>
                  <a:gd name="T70" fmla="*/ 11 w 295"/>
                  <a:gd name="T71" fmla="*/ 28 h 149"/>
                  <a:gd name="T72" fmla="*/ 8 w 295"/>
                  <a:gd name="T73" fmla="*/ 26 h 149"/>
                  <a:gd name="T74" fmla="*/ 6 w 295"/>
                  <a:gd name="T75" fmla="*/ 24 h 149"/>
                  <a:gd name="T76" fmla="*/ 5 w 295"/>
                  <a:gd name="T77" fmla="*/ 23 h 149"/>
                  <a:gd name="T78" fmla="*/ 3 w 295"/>
                  <a:gd name="T79" fmla="*/ 21 h 149"/>
                  <a:gd name="T80" fmla="*/ 2 w 295"/>
                  <a:gd name="T81" fmla="*/ 18 h 149"/>
                  <a:gd name="T82" fmla="*/ 1 w 295"/>
                  <a:gd name="T83" fmla="*/ 16 h 149"/>
                  <a:gd name="T84" fmla="*/ 0 w 295"/>
                  <a:gd name="T85" fmla="*/ 13 h 149"/>
                  <a:gd name="T86" fmla="*/ 1 w 295"/>
                  <a:gd name="T87" fmla="*/ 14 h 149"/>
                  <a:gd name="T88" fmla="*/ 2 w 295"/>
                  <a:gd name="T89" fmla="*/ 14 h 149"/>
                  <a:gd name="T90" fmla="*/ 2 w 295"/>
                  <a:gd name="T91" fmla="*/ 15 h 149"/>
                  <a:gd name="T92" fmla="*/ 3 w 295"/>
                  <a:gd name="T93" fmla="*/ 16 h 149"/>
                  <a:gd name="T94" fmla="*/ 4 w 295"/>
                  <a:gd name="T95" fmla="*/ 16 h 149"/>
                  <a:gd name="T96" fmla="*/ 5 w 295"/>
                  <a:gd name="T97" fmla="*/ 17 h 149"/>
                  <a:gd name="T98" fmla="*/ 6 w 295"/>
                  <a:gd name="T99" fmla="*/ 17 h 149"/>
                  <a:gd name="T100" fmla="*/ 7 w 295"/>
                  <a:gd name="T101" fmla="*/ 17 h 149"/>
                  <a:gd name="T102" fmla="*/ 8 w 295"/>
                  <a:gd name="T103" fmla="*/ 18 h 149"/>
                  <a:gd name="T104" fmla="*/ 9 w 295"/>
                  <a:gd name="T105" fmla="*/ 18 h 149"/>
                  <a:gd name="T106" fmla="*/ 18 w 295"/>
                  <a:gd name="T107" fmla="*/ 18 h 149"/>
                  <a:gd name="T108" fmla="*/ 26 w 295"/>
                  <a:gd name="T109" fmla="*/ 18 h 149"/>
                  <a:gd name="T110" fmla="*/ 32 w 295"/>
                  <a:gd name="T111" fmla="*/ 16 h 149"/>
                  <a:gd name="T112" fmla="*/ 36 w 295"/>
                  <a:gd name="T113" fmla="*/ 13 h 149"/>
                  <a:gd name="T114" fmla="*/ 41 w 295"/>
                  <a:gd name="T115" fmla="*/ 10 h 149"/>
                  <a:gd name="T116" fmla="*/ 44 w 295"/>
                  <a:gd name="T117" fmla="*/ 7 h 149"/>
                  <a:gd name="T118" fmla="*/ 46 w 295"/>
                  <a:gd name="T119" fmla="*/ 4 h 149"/>
                  <a:gd name="T120" fmla="*/ 47 w 295"/>
                  <a:gd name="T121" fmla="*/ 2 h 149"/>
                  <a:gd name="T122" fmla="*/ 48 w 295"/>
                  <a:gd name="T123" fmla="*/ 1 h 149"/>
                  <a:gd name="T124" fmla="*/ 48 w 295"/>
                  <a:gd name="T125" fmla="*/ 0 h 14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95"/>
                  <a:gd name="T190" fmla="*/ 0 h 149"/>
                  <a:gd name="T191" fmla="*/ 295 w 295"/>
                  <a:gd name="T192" fmla="*/ 149 h 14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95" h="149">
                    <a:moveTo>
                      <a:pt x="241" y="0"/>
                    </a:moveTo>
                    <a:lnTo>
                      <a:pt x="244" y="0"/>
                    </a:lnTo>
                    <a:lnTo>
                      <a:pt x="244" y="5"/>
                    </a:lnTo>
                    <a:lnTo>
                      <a:pt x="248" y="5"/>
                    </a:lnTo>
                    <a:lnTo>
                      <a:pt x="248" y="8"/>
                    </a:lnTo>
                    <a:lnTo>
                      <a:pt x="253" y="8"/>
                    </a:lnTo>
                    <a:lnTo>
                      <a:pt x="257" y="12"/>
                    </a:lnTo>
                    <a:lnTo>
                      <a:pt x="261" y="17"/>
                    </a:lnTo>
                    <a:lnTo>
                      <a:pt x="266" y="21"/>
                    </a:lnTo>
                    <a:lnTo>
                      <a:pt x="273" y="21"/>
                    </a:lnTo>
                    <a:lnTo>
                      <a:pt x="277" y="25"/>
                    </a:lnTo>
                    <a:lnTo>
                      <a:pt x="286" y="30"/>
                    </a:lnTo>
                    <a:lnTo>
                      <a:pt x="295" y="30"/>
                    </a:lnTo>
                    <a:lnTo>
                      <a:pt x="295" y="34"/>
                    </a:lnTo>
                    <a:lnTo>
                      <a:pt x="290" y="37"/>
                    </a:lnTo>
                    <a:lnTo>
                      <a:pt x="290" y="41"/>
                    </a:lnTo>
                    <a:lnTo>
                      <a:pt x="290" y="46"/>
                    </a:lnTo>
                    <a:lnTo>
                      <a:pt x="290" y="50"/>
                    </a:lnTo>
                    <a:lnTo>
                      <a:pt x="286" y="54"/>
                    </a:lnTo>
                    <a:lnTo>
                      <a:pt x="286" y="59"/>
                    </a:lnTo>
                    <a:lnTo>
                      <a:pt x="286" y="62"/>
                    </a:lnTo>
                    <a:lnTo>
                      <a:pt x="286" y="66"/>
                    </a:lnTo>
                    <a:lnTo>
                      <a:pt x="286" y="62"/>
                    </a:lnTo>
                    <a:lnTo>
                      <a:pt x="282" y="62"/>
                    </a:lnTo>
                    <a:lnTo>
                      <a:pt x="277" y="71"/>
                    </a:lnTo>
                    <a:lnTo>
                      <a:pt x="270" y="84"/>
                    </a:lnTo>
                    <a:lnTo>
                      <a:pt x="261" y="100"/>
                    </a:lnTo>
                    <a:lnTo>
                      <a:pt x="244" y="113"/>
                    </a:lnTo>
                    <a:lnTo>
                      <a:pt x="223" y="129"/>
                    </a:lnTo>
                    <a:lnTo>
                      <a:pt x="199" y="138"/>
                    </a:lnTo>
                    <a:lnTo>
                      <a:pt x="169" y="145"/>
                    </a:lnTo>
                    <a:lnTo>
                      <a:pt x="133" y="149"/>
                    </a:lnTo>
                    <a:lnTo>
                      <a:pt x="86" y="149"/>
                    </a:lnTo>
                    <a:lnTo>
                      <a:pt x="74" y="145"/>
                    </a:lnTo>
                    <a:lnTo>
                      <a:pt x="62" y="142"/>
                    </a:lnTo>
                    <a:lnTo>
                      <a:pt x="54" y="138"/>
                    </a:lnTo>
                    <a:lnTo>
                      <a:pt x="41" y="129"/>
                    </a:lnTo>
                    <a:lnTo>
                      <a:pt x="32" y="120"/>
                    </a:lnTo>
                    <a:lnTo>
                      <a:pt x="25" y="113"/>
                    </a:lnTo>
                    <a:lnTo>
                      <a:pt x="16" y="104"/>
                    </a:lnTo>
                    <a:lnTo>
                      <a:pt x="12" y="91"/>
                    </a:lnTo>
                    <a:lnTo>
                      <a:pt x="3" y="79"/>
                    </a:lnTo>
                    <a:lnTo>
                      <a:pt x="0" y="66"/>
                    </a:lnTo>
                    <a:lnTo>
                      <a:pt x="3" y="71"/>
                    </a:lnTo>
                    <a:lnTo>
                      <a:pt x="8" y="71"/>
                    </a:lnTo>
                    <a:lnTo>
                      <a:pt x="12" y="75"/>
                    </a:lnTo>
                    <a:lnTo>
                      <a:pt x="16" y="79"/>
                    </a:lnTo>
                    <a:lnTo>
                      <a:pt x="21" y="79"/>
                    </a:lnTo>
                    <a:lnTo>
                      <a:pt x="25" y="84"/>
                    </a:lnTo>
                    <a:lnTo>
                      <a:pt x="32" y="84"/>
                    </a:lnTo>
                    <a:lnTo>
                      <a:pt x="37" y="84"/>
                    </a:lnTo>
                    <a:lnTo>
                      <a:pt x="41" y="88"/>
                    </a:lnTo>
                    <a:lnTo>
                      <a:pt x="45" y="88"/>
                    </a:lnTo>
                    <a:lnTo>
                      <a:pt x="91" y="91"/>
                    </a:lnTo>
                    <a:lnTo>
                      <a:pt x="128" y="88"/>
                    </a:lnTo>
                    <a:lnTo>
                      <a:pt x="158" y="79"/>
                    </a:lnTo>
                    <a:lnTo>
                      <a:pt x="182" y="66"/>
                    </a:lnTo>
                    <a:lnTo>
                      <a:pt x="203" y="50"/>
                    </a:lnTo>
                    <a:lnTo>
                      <a:pt x="219" y="37"/>
                    </a:lnTo>
                    <a:lnTo>
                      <a:pt x="228" y="21"/>
                    </a:lnTo>
                    <a:lnTo>
                      <a:pt x="236" y="12"/>
                    </a:lnTo>
                    <a:lnTo>
                      <a:pt x="241" y="5"/>
                    </a:lnTo>
                    <a:lnTo>
                      <a:pt x="241" y="0"/>
                    </a:lnTo>
                    <a:close/>
                  </a:path>
                </a:pathLst>
              </a:custGeom>
              <a:solidFill>
                <a:srgbClr val="DB5B9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189" name="Freeform 494">
                <a:extLst>
                  <a:ext uri="{FF2B5EF4-FFF2-40B4-BE49-F238E27FC236}">
                    <a16:creationId xmlns:a16="http://schemas.microsoft.com/office/drawing/2014/main" id="{DEDFA3AF-99F6-468E-A399-F43E651AC2D9}"/>
                  </a:ext>
                </a:extLst>
              </p:cNvPr>
              <p:cNvSpPr>
                <a:spLocks/>
              </p:cNvSpPr>
              <p:nvPr/>
            </p:nvSpPr>
            <p:spPr bwMode="auto">
              <a:xfrm>
                <a:off x="3319" y="2808"/>
                <a:ext cx="40" cy="141"/>
              </a:xfrm>
              <a:custGeom>
                <a:avLst/>
                <a:gdLst>
                  <a:gd name="T0" fmla="*/ 31 w 199"/>
                  <a:gd name="T1" fmla="*/ 85 h 704"/>
                  <a:gd name="T2" fmla="*/ 30 w 199"/>
                  <a:gd name="T3" fmla="*/ 79 h 704"/>
                  <a:gd name="T4" fmla="*/ 28 w 199"/>
                  <a:gd name="T5" fmla="*/ 72 h 704"/>
                  <a:gd name="T6" fmla="*/ 27 w 199"/>
                  <a:gd name="T7" fmla="*/ 65 h 704"/>
                  <a:gd name="T8" fmla="*/ 24 w 199"/>
                  <a:gd name="T9" fmla="*/ 56 h 704"/>
                  <a:gd name="T10" fmla="*/ 22 w 199"/>
                  <a:gd name="T11" fmla="*/ 47 h 704"/>
                  <a:gd name="T12" fmla="*/ 18 w 199"/>
                  <a:gd name="T13" fmla="*/ 38 h 704"/>
                  <a:gd name="T14" fmla="*/ 15 w 199"/>
                  <a:gd name="T15" fmla="*/ 29 h 704"/>
                  <a:gd name="T16" fmla="*/ 11 w 199"/>
                  <a:gd name="T17" fmla="*/ 19 h 704"/>
                  <a:gd name="T18" fmla="*/ 6 w 199"/>
                  <a:gd name="T19" fmla="*/ 9 h 704"/>
                  <a:gd name="T20" fmla="*/ 0 w 199"/>
                  <a:gd name="T21" fmla="*/ 0 h 704"/>
                  <a:gd name="T22" fmla="*/ 7 w 199"/>
                  <a:gd name="T23" fmla="*/ 11 h 704"/>
                  <a:gd name="T24" fmla="*/ 13 w 199"/>
                  <a:gd name="T25" fmla="*/ 21 h 704"/>
                  <a:gd name="T26" fmla="*/ 19 w 199"/>
                  <a:gd name="T27" fmla="*/ 32 h 704"/>
                  <a:gd name="T28" fmla="*/ 24 w 199"/>
                  <a:gd name="T29" fmla="*/ 43 h 704"/>
                  <a:gd name="T30" fmla="*/ 27 w 199"/>
                  <a:gd name="T31" fmla="*/ 54 h 704"/>
                  <a:gd name="T32" fmla="*/ 31 w 199"/>
                  <a:gd name="T33" fmla="*/ 64 h 704"/>
                  <a:gd name="T34" fmla="*/ 34 w 199"/>
                  <a:gd name="T35" fmla="*/ 74 h 704"/>
                  <a:gd name="T36" fmla="*/ 36 w 199"/>
                  <a:gd name="T37" fmla="*/ 82 h 704"/>
                  <a:gd name="T38" fmla="*/ 38 w 199"/>
                  <a:gd name="T39" fmla="*/ 91 h 704"/>
                  <a:gd name="T40" fmla="*/ 39 w 199"/>
                  <a:gd name="T41" fmla="*/ 97 h 704"/>
                  <a:gd name="T42" fmla="*/ 40 w 199"/>
                  <a:gd name="T43" fmla="*/ 101 h 704"/>
                  <a:gd name="T44" fmla="*/ 40 w 199"/>
                  <a:gd name="T45" fmla="*/ 105 h 704"/>
                  <a:gd name="T46" fmla="*/ 40 w 199"/>
                  <a:gd name="T47" fmla="*/ 110 h 704"/>
                  <a:gd name="T48" fmla="*/ 40 w 199"/>
                  <a:gd name="T49" fmla="*/ 114 h 704"/>
                  <a:gd name="T50" fmla="*/ 40 w 199"/>
                  <a:gd name="T51" fmla="*/ 119 h 704"/>
                  <a:gd name="T52" fmla="*/ 39 w 199"/>
                  <a:gd name="T53" fmla="*/ 124 h 704"/>
                  <a:gd name="T54" fmla="*/ 38 w 199"/>
                  <a:gd name="T55" fmla="*/ 128 h 704"/>
                  <a:gd name="T56" fmla="*/ 38 w 199"/>
                  <a:gd name="T57" fmla="*/ 132 h 704"/>
                  <a:gd name="T58" fmla="*/ 37 w 199"/>
                  <a:gd name="T59" fmla="*/ 137 h 704"/>
                  <a:gd name="T60" fmla="*/ 36 w 199"/>
                  <a:gd name="T61" fmla="*/ 141 h 704"/>
                  <a:gd name="T62" fmla="*/ 35 w 199"/>
                  <a:gd name="T63" fmla="*/ 140 h 704"/>
                  <a:gd name="T64" fmla="*/ 33 w 199"/>
                  <a:gd name="T65" fmla="*/ 140 h 704"/>
                  <a:gd name="T66" fmla="*/ 33 w 199"/>
                  <a:gd name="T67" fmla="*/ 140 h 704"/>
                  <a:gd name="T68" fmla="*/ 31 w 199"/>
                  <a:gd name="T69" fmla="*/ 139 h 704"/>
                  <a:gd name="T70" fmla="*/ 30 w 199"/>
                  <a:gd name="T71" fmla="*/ 138 h 704"/>
                  <a:gd name="T72" fmla="*/ 29 w 199"/>
                  <a:gd name="T73" fmla="*/ 137 h 704"/>
                  <a:gd name="T74" fmla="*/ 28 w 199"/>
                  <a:gd name="T75" fmla="*/ 137 h 704"/>
                  <a:gd name="T76" fmla="*/ 27 w 199"/>
                  <a:gd name="T77" fmla="*/ 136 h 704"/>
                  <a:gd name="T78" fmla="*/ 27 w 199"/>
                  <a:gd name="T79" fmla="*/ 135 h 704"/>
                  <a:gd name="T80" fmla="*/ 27 w 199"/>
                  <a:gd name="T81" fmla="*/ 131 h 704"/>
                  <a:gd name="T82" fmla="*/ 28 w 199"/>
                  <a:gd name="T83" fmla="*/ 126 h 704"/>
                  <a:gd name="T84" fmla="*/ 29 w 199"/>
                  <a:gd name="T85" fmla="*/ 121 h 704"/>
                  <a:gd name="T86" fmla="*/ 30 w 199"/>
                  <a:gd name="T87" fmla="*/ 116 h 704"/>
                  <a:gd name="T88" fmla="*/ 31 w 199"/>
                  <a:gd name="T89" fmla="*/ 110 h 704"/>
                  <a:gd name="T90" fmla="*/ 32 w 199"/>
                  <a:gd name="T91" fmla="*/ 105 h 704"/>
                  <a:gd name="T92" fmla="*/ 32 w 199"/>
                  <a:gd name="T93" fmla="*/ 100 h 704"/>
                  <a:gd name="T94" fmla="*/ 32 w 199"/>
                  <a:gd name="T95" fmla="*/ 95 h 704"/>
                  <a:gd name="T96" fmla="*/ 32 w 199"/>
                  <a:gd name="T97" fmla="*/ 90 h 704"/>
                  <a:gd name="T98" fmla="*/ 31 w 199"/>
                  <a:gd name="T99" fmla="*/ 85 h 70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99"/>
                  <a:gd name="T151" fmla="*/ 0 h 704"/>
                  <a:gd name="T152" fmla="*/ 199 w 199"/>
                  <a:gd name="T153" fmla="*/ 704 h 704"/>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99" h="704">
                    <a:moveTo>
                      <a:pt x="153" y="423"/>
                    </a:moveTo>
                    <a:lnTo>
                      <a:pt x="149" y="393"/>
                    </a:lnTo>
                    <a:lnTo>
                      <a:pt x="140" y="360"/>
                    </a:lnTo>
                    <a:lnTo>
                      <a:pt x="133" y="323"/>
                    </a:lnTo>
                    <a:lnTo>
                      <a:pt x="120" y="281"/>
                    </a:lnTo>
                    <a:lnTo>
                      <a:pt x="108" y="236"/>
                    </a:lnTo>
                    <a:lnTo>
                      <a:pt x="91" y="189"/>
                    </a:lnTo>
                    <a:lnTo>
                      <a:pt x="74" y="144"/>
                    </a:lnTo>
                    <a:lnTo>
                      <a:pt x="54" y="95"/>
                    </a:lnTo>
                    <a:lnTo>
                      <a:pt x="28" y="45"/>
                    </a:lnTo>
                    <a:lnTo>
                      <a:pt x="0" y="0"/>
                    </a:lnTo>
                    <a:lnTo>
                      <a:pt x="37" y="54"/>
                    </a:lnTo>
                    <a:lnTo>
                      <a:pt x="66" y="107"/>
                    </a:lnTo>
                    <a:lnTo>
                      <a:pt x="95" y="161"/>
                    </a:lnTo>
                    <a:lnTo>
                      <a:pt x="120" y="215"/>
                    </a:lnTo>
                    <a:lnTo>
                      <a:pt x="136" y="269"/>
                    </a:lnTo>
                    <a:lnTo>
                      <a:pt x="153" y="319"/>
                    </a:lnTo>
                    <a:lnTo>
                      <a:pt x="169" y="369"/>
                    </a:lnTo>
                    <a:lnTo>
                      <a:pt x="178" y="410"/>
                    </a:lnTo>
                    <a:lnTo>
                      <a:pt x="187" y="452"/>
                    </a:lnTo>
                    <a:lnTo>
                      <a:pt x="194" y="485"/>
                    </a:lnTo>
                    <a:lnTo>
                      <a:pt x="199" y="506"/>
                    </a:lnTo>
                    <a:lnTo>
                      <a:pt x="199" y="526"/>
                    </a:lnTo>
                    <a:lnTo>
                      <a:pt x="199" y="547"/>
                    </a:lnTo>
                    <a:lnTo>
                      <a:pt x="199" y="571"/>
                    </a:lnTo>
                    <a:lnTo>
                      <a:pt x="199" y="593"/>
                    </a:lnTo>
                    <a:lnTo>
                      <a:pt x="194" y="618"/>
                    </a:lnTo>
                    <a:lnTo>
                      <a:pt x="190" y="638"/>
                    </a:lnTo>
                    <a:lnTo>
                      <a:pt x="187" y="659"/>
                    </a:lnTo>
                    <a:lnTo>
                      <a:pt x="182" y="684"/>
                    </a:lnTo>
                    <a:lnTo>
                      <a:pt x="178" y="704"/>
                    </a:lnTo>
                    <a:lnTo>
                      <a:pt x="174" y="701"/>
                    </a:lnTo>
                    <a:lnTo>
                      <a:pt x="165" y="697"/>
                    </a:lnTo>
                    <a:lnTo>
                      <a:pt x="162" y="697"/>
                    </a:lnTo>
                    <a:lnTo>
                      <a:pt x="153" y="692"/>
                    </a:lnTo>
                    <a:lnTo>
                      <a:pt x="149" y="688"/>
                    </a:lnTo>
                    <a:lnTo>
                      <a:pt x="145" y="684"/>
                    </a:lnTo>
                    <a:lnTo>
                      <a:pt x="140" y="684"/>
                    </a:lnTo>
                    <a:lnTo>
                      <a:pt x="136" y="679"/>
                    </a:lnTo>
                    <a:lnTo>
                      <a:pt x="133" y="675"/>
                    </a:lnTo>
                    <a:lnTo>
                      <a:pt x="136" y="655"/>
                    </a:lnTo>
                    <a:lnTo>
                      <a:pt x="140" y="630"/>
                    </a:lnTo>
                    <a:lnTo>
                      <a:pt x="145" y="605"/>
                    </a:lnTo>
                    <a:lnTo>
                      <a:pt x="149" y="580"/>
                    </a:lnTo>
                    <a:lnTo>
                      <a:pt x="153" y="551"/>
                    </a:lnTo>
                    <a:lnTo>
                      <a:pt x="158" y="526"/>
                    </a:lnTo>
                    <a:lnTo>
                      <a:pt x="158" y="497"/>
                    </a:lnTo>
                    <a:lnTo>
                      <a:pt x="158" y="472"/>
                    </a:lnTo>
                    <a:lnTo>
                      <a:pt x="158" y="447"/>
                    </a:lnTo>
                    <a:lnTo>
                      <a:pt x="153" y="423"/>
                    </a:lnTo>
                    <a:close/>
                  </a:path>
                </a:pathLst>
              </a:custGeom>
              <a:solidFill>
                <a:srgbClr val="DB5B9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190" name="Freeform 495">
                <a:extLst>
                  <a:ext uri="{FF2B5EF4-FFF2-40B4-BE49-F238E27FC236}">
                    <a16:creationId xmlns:a16="http://schemas.microsoft.com/office/drawing/2014/main" id="{D9A21A03-1553-459E-80D2-708ADC59DC75}"/>
                  </a:ext>
                </a:extLst>
              </p:cNvPr>
              <p:cNvSpPr>
                <a:spLocks/>
              </p:cNvSpPr>
              <p:nvPr/>
            </p:nvSpPr>
            <p:spPr bwMode="auto">
              <a:xfrm>
                <a:off x="3206" y="2748"/>
                <a:ext cx="155" cy="206"/>
              </a:xfrm>
              <a:custGeom>
                <a:avLst/>
                <a:gdLst>
                  <a:gd name="T0" fmla="*/ 149 w 776"/>
                  <a:gd name="T1" fmla="*/ 206 h 1032"/>
                  <a:gd name="T2" fmla="*/ 149 w 776"/>
                  <a:gd name="T3" fmla="*/ 205 h 1032"/>
                  <a:gd name="T4" fmla="*/ 150 w 776"/>
                  <a:gd name="T5" fmla="*/ 204 h 1032"/>
                  <a:gd name="T6" fmla="*/ 151 w 776"/>
                  <a:gd name="T7" fmla="*/ 200 h 1032"/>
                  <a:gd name="T8" fmla="*/ 152 w 776"/>
                  <a:gd name="T9" fmla="*/ 196 h 1032"/>
                  <a:gd name="T10" fmla="*/ 153 w 776"/>
                  <a:gd name="T11" fmla="*/ 191 h 1032"/>
                  <a:gd name="T12" fmla="*/ 154 w 776"/>
                  <a:gd name="T13" fmla="*/ 184 h 1032"/>
                  <a:gd name="T14" fmla="*/ 155 w 776"/>
                  <a:gd name="T15" fmla="*/ 178 h 1032"/>
                  <a:gd name="T16" fmla="*/ 155 w 776"/>
                  <a:gd name="T17" fmla="*/ 171 h 1032"/>
                  <a:gd name="T18" fmla="*/ 155 w 776"/>
                  <a:gd name="T19" fmla="*/ 164 h 1032"/>
                  <a:gd name="T20" fmla="*/ 154 w 776"/>
                  <a:gd name="T21" fmla="*/ 156 h 1032"/>
                  <a:gd name="T22" fmla="*/ 151 w 776"/>
                  <a:gd name="T23" fmla="*/ 143 h 1032"/>
                  <a:gd name="T24" fmla="*/ 147 w 776"/>
                  <a:gd name="T25" fmla="*/ 127 h 1032"/>
                  <a:gd name="T26" fmla="*/ 140 w 776"/>
                  <a:gd name="T27" fmla="*/ 108 h 1032"/>
                  <a:gd name="T28" fmla="*/ 132 w 776"/>
                  <a:gd name="T29" fmla="*/ 88 h 1032"/>
                  <a:gd name="T30" fmla="*/ 119 w 776"/>
                  <a:gd name="T31" fmla="*/ 67 h 1032"/>
                  <a:gd name="T32" fmla="*/ 104 w 776"/>
                  <a:gd name="T33" fmla="*/ 47 h 1032"/>
                  <a:gd name="T34" fmla="*/ 85 w 776"/>
                  <a:gd name="T35" fmla="*/ 30 h 1032"/>
                  <a:gd name="T36" fmla="*/ 62 w 776"/>
                  <a:gd name="T37" fmla="*/ 16 h 1032"/>
                  <a:gd name="T38" fmla="*/ 34 w 776"/>
                  <a:gd name="T39" fmla="*/ 5 h 1032"/>
                  <a:gd name="T40" fmla="*/ 0 w 776"/>
                  <a:gd name="T41" fmla="*/ 0 h 103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76"/>
                  <a:gd name="T64" fmla="*/ 0 h 1032"/>
                  <a:gd name="T65" fmla="*/ 776 w 776"/>
                  <a:gd name="T66" fmla="*/ 1032 h 103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76" h="1032">
                    <a:moveTo>
                      <a:pt x="747" y="1032"/>
                    </a:moveTo>
                    <a:lnTo>
                      <a:pt x="747" y="1028"/>
                    </a:lnTo>
                    <a:lnTo>
                      <a:pt x="751" y="1020"/>
                    </a:lnTo>
                    <a:lnTo>
                      <a:pt x="756" y="1003"/>
                    </a:lnTo>
                    <a:lnTo>
                      <a:pt x="759" y="983"/>
                    </a:lnTo>
                    <a:lnTo>
                      <a:pt x="768" y="958"/>
                    </a:lnTo>
                    <a:lnTo>
                      <a:pt x="772" y="924"/>
                    </a:lnTo>
                    <a:lnTo>
                      <a:pt x="776" y="892"/>
                    </a:lnTo>
                    <a:lnTo>
                      <a:pt x="776" y="859"/>
                    </a:lnTo>
                    <a:lnTo>
                      <a:pt x="776" y="821"/>
                    </a:lnTo>
                    <a:lnTo>
                      <a:pt x="772" y="784"/>
                    </a:lnTo>
                    <a:lnTo>
                      <a:pt x="756" y="717"/>
                    </a:lnTo>
                    <a:lnTo>
                      <a:pt x="734" y="634"/>
                    </a:lnTo>
                    <a:lnTo>
                      <a:pt x="702" y="539"/>
                    </a:lnTo>
                    <a:lnTo>
                      <a:pt x="660" y="439"/>
                    </a:lnTo>
                    <a:lnTo>
                      <a:pt x="597" y="335"/>
                    </a:lnTo>
                    <a:lnTo>
                      <a:pt x="523" y="236"/>
                    </a:lnTo>
                    <a:lnTo>
                      <a:pt x="428" y="149"/>
                    </a:lnTo>
                    <a:lnTo>
                      <a:pt x="311" y="78"/>
                    </a:lnTo>
                    <a:lnTo>
                      <a:pt x="170" y="25"/>
                    </a:lnTo>
                    <a:lnTo>
                      <a:pt x="0" y="0"/>
                    </a:lnTo>
                  </a:path>
                </a:pathLst>
              </a:custGeom>
              <a:noFill/>
              <a:ln w="0">
                <a:solidFill>
                  <a:srgbClr val="89164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191" name="Freeform 496">
                <a:extLst>
                  <a:ext uri="{FF2B5EF4-FFF2-40B4-BE49-F238E27FC236}">
                    <a16:creationId xmlns:a16="http://schemas.microsoft.com/office/drawing/2014/main" id="{EBD6C223-D7AE-47B4-AE20-E880F32128C6}"/>
                  </a:ext>
                </a:extLst>
              </p:cNvPr>
              <p:cNvSpPr>
                <a:spLocks/>
              </p:cNvSpPr>
              <p:nvPr/>
            </p:nvSpPr>
            <p:spPr bwMode="auto">
              <a:xfrm>
                <a:off x="3187" y="2774"/>
                <a:ext cx="213" cy="199"/>
              </a:xfrm>
              <a:custGeom>
                <a:avLst/>
                <a:gdLst>
                  <a:gd name="T0" fmla="*/ 0 w 1064"/>
                  <a:gd name="T1" fmla="*/ 1 h 992"/>
                  <a:gd name="T2" fmla="*/ 3 w 1064"/>
                  <a:gd name="T3" fmla="*/ 1 h 992"/>
                  <a:gd name="T4" fmla="*/ 8 w 1064"/>
                  <a:gd name="T5" fmla="*/ 1 h 992"/>
                  <a:gd name="T6" fmla="*/ 18 w 1064"/>
                  <a:gd name="T7" fmla="*/ 2 h 992"/>
                  <a:gd name="T8" fmla="*/ 29 w 1064"/>
                  <a:gd name="T9" fmla="*/ 3 h 992"/>
                  <a:gd name="T10" fmla="*/ 42 w 1064"/>
                  <a:gd name="T11" fmla="*/ 7 h 992"/>
                  <a:gd name="T12" fmla="*/ 55 w 1064"/>
                  <a:gd name="T13" fmla="*/ 12 h 992"/>
                  <a:gd name="T14" fmla="*/ 68 w 1064"/>
                  <a:gd name="T15" fmla="*/ 20 h 992"/>
                  <a:gd name="T16" fmla="*/ 80 w 1064"/>
                  <a:gd name="T17" fmla="*/ 31 h 992"/>
                  <a:gd name="T18" fmla="*/ 91 w 1064"/>
                  <a:gd name="T19" fmla="*/ 45 h 992"/>
                  <a:gd name="T20" fmla="*/ 98 w 1064"/>
                  <a:gd name="T21" fmla="*/ 62 h 992"/>
                  <a:gd name="T22" fmla="*/ 102 w 1064"/>
                  <a:gd name="T23" fmla="*/ 78 h 992"/>
                  <a:gd name="T24" fmla="*/ 104 w 1064"/>
                  <a:gd name="T25" fmla="*/ 96 h 992"/>
                  <a:gd name="T26" fmla="*/ 105 w 1064"/>
                  <a:gd name="T27" fmla="*/ 113 h 992"/>
                  <a:gd name="T28" fmla="*/ 105 w 1064"/>
                  <a:gd name="T29" fmla="*/ 131 h 992"/>
                  <a:gd name="T30" fmla="*/ 106 w 1064"/>
                  <a:gd name="T31" fmla="*/ 148 h 992"/>
                  <a:gd name="T32" fmla="*/ 107 w 1064"/>
                  <a:gd name="T33" fmla="*/ 163 h 992"/>
                  <a:gd name="T34" fmla="*/ 110 w 1064"/>
                  <a:gd name="T35" fmla="*/ 177 h 992"/>
                  <a:gd name="T36" fmla="*/ 113 w 1064"/>
                  <a:gd name="T37" fmla="*/ 187 h 992"/>
                  <a:gd name="T38" fmla="*/ 120 w 1064"/>
                  <a:gd name="T39" fmla="*/ 195 h 992"/>
                  <a:gd name="T40" fmla="*/ 129 w 1064"/>
                  <a:gd name="T41" fmla="*/ 198 h 992"/>
                  <a:gd name="T42" fmla="*/ 138 w 1064"/>
                  <a:gd name="T43" fmla="*/ 199 h 992"/>
                  <a:gd name="T44" fmla="*/ 146 w 1064"/>
                  <a:gd name="T45" fmla="*/ 198 h 992"/>
                  <a:gd name="T46" fmla="*/ 151 w 1064"/>
                  <a:gd name="T47" fmla="*/ 196 h 992"/>
                  <a:gd name="T48" fmla="*/ 156 w 1064"/>
                  <a:gd name="T49" fmla="*/ 194 h 992"/>
                  <a:gd name="T50" fmla="*/ 160 w 1064"/>
                  <a:gd name="T51" fmla="*/ 191 h 992"/>
                  <a:gd name="T52" fmla="*/ 163 w 1064"/>
                  <a:gd name="T53" fmla="*/ 188 h 992"/>
                  <a:gd name="T54" fmla="*/ 165 w 1064"/>
                  <a:gd name="T55" fmla="*/ 186 h 992"/>
                  <a:gd name="T56" fmla="*/ 166 w 1064"/>
                  <a:gd name="T57" fmla="*/ 183 h 992"/>
                  <a:gd name="T58" fmla="*/ 167 w 1064"/>
                  <a:gd name="T59" fmla="*/ 182 h 992"/>
                  <a:gd name="T60" fmla="*/ 168 w 1064"/>
                  <a:gd name="T61" fmla="*/ 181 h 992"/>
                  <a:gd name="T62" fmla="*/ 168 w 1064"/>
                  <a:gd name="T63" fmla="*/ 182 h 992"/>
                  <a:gd name="T64" fmla="*/ 169 w 1064"/>
                  <a:gd name="T65" fmla="*/ 182 h 992"/>
                  <a:gd name="T66" fmla="*/ 170 w 1064"/>
                  <a:gd name="T67" fmla="*/ 183 h 992"/>
                  <a:gd name="T68" fmla="*/ 173 w 1064"/>
                  <a:gd name="T69" fmla="*/ 185 h 992"/>
                  <a:gd name="T70" fmla="*/ 176 w 1064"/>
                  <a:gd name="T71" fmla="*/ 186 h 992"/>
                  <a:gd name="T72" fmla="*/ 179 w 1064"/>
                  <a:gd name="T73" fmla="*/ 187 h 992"/>
                  <a:gd name="T74" fmla="*/ 183 w 1064"/>
                  <a:gd name="T75" fmla="*/ 188 h 992"/>
                  <a:gd name="T76" fmla="*/ 188 w 1064"/>
                  <a:gd name="T77" fmla="*/ 188 h 992"/>
                  <a:gd name="T78" fmla="*/ 194 w 1064"/>
                  <a:gd name="T79" fmla="*/ 188 h 992"/>
                  <a:gd name="T80" fmla="*/ 200 w 1064"/>
                  <a:gd name="T81" fmla="*/ 187 h 992"/>
                  <a:gd name="T82" fmla="*/ 205 w 1064"/>
                  <a:gd name="T83" fmla="*/ 183 h 992"/>
                  <a:gd name="T84" fmla="*/ 209 w 1064"/>
                  <a:gd name="T85" fmla="*/ 176 h 992"/>
                  <a:gd name="T86" fmla="*/ 212 w 1064"/>
                  <a:gd name="T87" fmla="*/ 166 h 992"/>
                  <a:gd name="T88" fmla="*/ 213 w 1064"/>
                  <a:gd name="T89" fmla="*/ 154 h 992"/>
                  <a:gd name="T90" fmla="*/ 213 w 1064"/>
                  <a:gd name="T91" fmla="*/ 140 h 992"/>
                  <a:gd name="T92" fmla="*/ 211 w 1064"/>
                  <a:gd name="T93" fmla="*/ 126 h 992"/>
                  <a:gd name="T94" fmla="*/ 208 w 1064"/>
                  <a:gd name="T95" fmla="*/ 110 h 992"/>
                  <a:gd name="T96" fmla="*/ 204 w 1064"/>
                  <a:gd name="T97" fmla="*/ 95 h 992"/>
                  <a:gd name="T98" fmla="*/ 198 w 1064"/>
                  <a:gd name="T99" fmla="*/ 81 h 992"/>
                  <a:gd name="T100" fmla="*/ 191 w 1064"/>
                  <a:gd name="T101" fmla="*/ 68 h 992"/>
                  <a:gd name="T102" fmla="*/ 182 w 1064"/>
                  <a:gd name="T103" fmla="*/ 55 h 992"/>
                  <a:gd name="T104" fmla="*/ 173 w 1064"/>
                  <a:gd name="T105" fmla="*/ 43 h 992"/>
                  <a:gd name="T106" fmla="*/ 163 w 1064"/>
                  <a:gd name="T107" fmla="*/ 32 h 992"/>
                  <a:gd name="T108" fmla="*/ 153 w 1064"/>
                  <a:gd name="T109" fmla="*/ 24 h 992"/>
                  <a:gd name="T110" fmla="*/ 145 w 1064"/>
                  <a:gd name="T111" fmla="*/ 17 h 992"/>
                  <a:gd name="T112" fmla="*/ 136 w 1064"/>
                  <a:gd name="T113" fmla="*/ 11 h 992"/>
                  <a:gd name="T114" fmla="*/ 129 w 1064"/>
                  <a:gd name="T115" fmla="*/ 6 h 992"/>
                  <a:gd name="T116" fmla="*/ 124 w 1064"/>
                  <a:gd name="T117" fmla="*/ 2 h 992"/>
                  <a:gd name="T118" fmla="*/ 121 w 1064"/>
                  <a:gd name="T119" fmla="*/ 1 h 992"/>
                  <a:gd name="T120" fmla="*/ 119 w 1064"/>
                  <a:gd name="T121" fmla="*/ 0 h 99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064"/>
                  <a:gd name="T184" fmla="*/ 0 h 992"/>
                  <a:gd name="T185" fmla="*/ 1064 w 1064"/>
                  <a:gd name="T186" fmla="*/ 992 h 992"/>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064" h="992">
                    <a:moveTo>
                      <a:pt x="0" y="5"/>
                    </a:moveTo>
                    <a:lnTo>
                      <a:pt x="13" y="5"/>
                    </a:lnTo>
                    <a:lnTo>
                      <a:pt x="41" y="5"/>
                    </a:lnTo>
                    <a:lnTo>
                      <a:pt x="88" y="8"/>
                    </a:lnTo>
                    <a:lnTo>
                      <a:pt x="146" y="17"/>
                    </a:lnTo>
                    <a:lnTo>
                      <a:pt x="208" y="34"/>
                    </a:lnTo>
                    <a:lnTo>
                      <a:pt x="275" y="62"/>
                    </a:lnTo>
                    <a:lnTo>
                      <a:pt x="340" y="100"/>
                    </a:lnTo>
                    <a:lnTo>
                      <a:pt x="399" y="154"/>
                    </a:lnTo>
                    <a:lnTo>
                      <a:pt x="453" y="224"/>
                    </a:lnTo>
                    <a:lnTo>
                      <a:pt x="490" y="311"/>
                    </a:lnTo>
                    <a:lnTo>
                      <a:pt x="511" y="390"/>
                    </a:lnTo>
                    <a:lnTo>
                      <a:pt x="520" y="477"/>
                    </a:lnTo>
                    <a:lnTo>
                      <a:pt x="527" y="565"/>
                    </a:lnTo>
                    <a:lnTo>
                      <a:pt x="527" y="655"/>
                    </a:lnTo>
                    <a:lnTo>
                      <a:pt x="531" y="738"/>
                    </a:lnTo>
                    <a:lnTo>
                      <a:pt x="536" y="814"/>
                    </a:lnTo>
                    <a:lnTo>
                      <a:pt x="549" y="880"/>
                    </a:lnTo>
                    <a:lnTo>
                      <a:pt x="565" y="934"/>
                    </a:lnTo>
                    <a:lnTo>
                      <a:pt x="598" y="972"/>
                    </a:lnTo>
                    <a:lnTo>
                      <a:pt x="644" y="988"/>
                    </a:lnTo>
                    <a:lnTo>
                      <a:pt x="689" y="992"/>
                    </a:lnTo>
                    <a:lnTo>
                      <a:pt x="727" y="988"/>
                    </a:lnTo>
                    <a:lnTo>
                      <a:pt x="756" y="979"/>
                    </a:lnTo>
                    <a:lnTo>
                      <a:pt x="781" y="967"/>
                    </a:lnTo>
                    <a:lnTo>
                      <a:pt x="801" y="954"/>
                    </a:lnTo>
                    <a:lnTo>
                      <a:pt x="814" y="938"/>
                    </a:lnTo>
                    <a:lnTo>
                      <a:pt x="826" y="925"/>
                    </a:lnTo>
                    <a:lnTo>
                      <a:pt x="830" y="913"/>
                    </a:lnTo>
                    <a:lnTo>
                      <a:pt x="835" y="905"/>
                    </a:lnTo>
                    <a:lnTo>
                      <a:pt x="839" y="900"/>
                    </a:lnTo>
                    <a:lnTo>
                      <a:pt x="839" y="905"/>
                    </a:lnTo>
                    <a:lnTo>
                      <a:pt x="843" y="909"/>
                    </a:lnTo>
                    <a:lnTo>
                      <a:pt x="851" y="913"/>
                    </a:lnTo>
                    <a:lnTo>
                      <a:pt x="864" y="922"/>
                    </a:lnTo>
                    <a:lnTo>
                      <a:pt x="877" y="925"/>
                    </a:lnTo>
                    <a:lnTo>
                      <a:pt x="893" y="934"/>
                    </a:lnTo>
                    <a:lnTo>
                      <a:pt x="914" y="938"/>
                    </a:lnTo>
                    <a:lnTo>
                      <a:pt x="938" y="938"/>
                    </a:lnTo>
                    <a:lnTo>
                      <a:pt x="967" y="938"/>
                    </a:lnTo>
                    <a:lnTo>
                      <a:pt x="997" y="934"/>
                    </a:lnTo>
                    <a:lnTo>
                      <a:pt x="1026" y="913"/>
                    </a:lnTo>
                    <a:lnTo>
                      <a:pt x="1046" y="875"/>
                    </a:lnTo>
                    <a:lnTo>
                      <a:pt x="1059" y="826"/>
                    </a:lnTo>
                    <a:lnTo>
                      <a:pt x="1064" y="768"/>
                    </a:lnTo>
                    <a:lnTo>
                      <a:pt x="1064" y="697"/>
                    </a:lnTo>
                    <a:lnTo>
                      <a:pt x="1055" y="626"/>
                    </a:lnTo>
                    <a:lnTo>
                      <a:pt x="1039" y="547"/>
                    </a:lnTo>
                    <a:lnTo>
                      <a:pt x="1017" y="473"/>
                    </a:lnTo>
                    <a:lnTo>
                      <a:pt x="988" y="403"/>
                    </a:lnTo>
                    <a:lnTo>
                      <a:pt x="956" y="340"/>
                    </a:lnTo>
                    <a:lnTo>
                      <a:pt x="909" y="274"/>
                    </a:lnTo>
                    <a:lnTo>
                      <a:pt x="864" y="216"/>
                    </a:lnTo>
                    <a:lnTo>
                      <a:pt x="814" y="162"/>
                    </a:lnTo>
                    <a:lnTo>
                      <a:pt x="765" y="120"/>
                    </a:lnTo>
                    <a:lnTo>
                      <a:pt x="722" y="83"/>
                    </a:lnTo>
                    <a:lnTo>
                      <a:pt x="681" y="54"/>
                    </a:lnTo>
                    <a:lnTo>
                      <a:pt x="644" y="30"/>
                    </a:lnTo>
                    <a:lnTo>
                      <a:pt x="619" y="12"/>
                    </a:lnTo>
                    <a:lnTo>
                      <a:pt x="603" y="5"/>
                    </a:lnTo>
                    <a:lnTo>
                      <a:pt x="594" y="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192" name="Freeform 497">
                <a:extLst>
                  <a:ext uri="{FF2B5EF4-FFF2-40B4-BE49-F238E27FC236}">
                    <a16:creationId xmlns:a16="http://schemas.microsoft.com/office/drawing/2014/main" id="{DC64874B-8022-4099-87C2-57AE15894855}"/>
                  </a:ext>
                </a:extLst>
              </p:cNvPr>
              <p:cNvSpPr>
                <a:spLocks/>
              </p:cNvSpPr>
              <p:nvPr/>
            </p:nvSpPr>
            <p:spPr bwMode="auto">
              <a:xfrm>
                <a:off x="2808" y="2061"/>
                <a:ext cx="23" cy="24"/>
              </a:xfrm>
              <a:custGeom>
                <a:avLst/>
                <a:gdLst>
                  <a:gd name="T0" fmla="*/ 12 w 116"/>
                  <a:gd name="T1" fmla="*/ 24 h 117"/>
                  <a:gd name="T2" fmla="*/ 13 w 116"/>
                  <a:gd name="T3" fmla="*/ 23 h 117"/>
                  <a:gd name="T4" fmla="*/ 15 w 116"/>
                  <a:gd name="T5" fmla="*/ 23 h 117"/>
                  <a:gd name="T6" fmla="*/ 16 w 116"/>
                  <a:gd name="T7" fmla="*/ 22 h 117"/>
                  <a:gd name="T8" fmla="*/ 18 w 116"/>
                  <a:gd name="T9" fmla="*/ 21 h 117"/>
                  <a:gd name="T10" fmla="*/ 20 w 116"/>
                  <a:gd name="T11" fmla="*/ 20 h 117"/>
                  <a:gd name="T12" fmla="*/ 21 w 116"/>
                  <a:gd name="T13" fmla="*/ 19 h 117"/>
                  <a:gd name="T14" fmla="*/ 21 w 116"/>
                  <a:gd name="T15" fmla="*/ 17 h 117"/>
                  <a:gd name="T16" fmla="*/ 22 w 116"/>
                  <a:gd name="T17" fmla="*/ 15 h 117"/>
                  <a:gd name="T18" fmla="*/ 23 w 116"/>
                  <a:gd name="T19" fmla="*/ 14 h 117"/>
                  <a:gd name="T20" fmla="*/ 23 w 116"/>
                  <a:gd name="T21" fmla="*/ 12 h 117"/>
                  <a:gd name="T22" fmla="*/ 23 w 116"/>
                  <a:gd name="T23" fmla="*/ 9 h 117"/>
                  <a:gd name="T24" fmla="*/ 22 w 116"/>
                  <a:gd name="T25" fmla="*/ 8 h 117"/>
                  <a:gd name="T26" fmla="*/ 21 w 116"/>
                  <a:gd name="T27" fmla="*/ 6 h 117"/>
                  <a:gd name="T28" fmla="*/ 21 w 116"/>
                  <a:gd name="T29" fmla="*/ 4 h 117"/>
                  <a:gd name="T30" fmla="*/ 20 w 116"/>
                  <a:gd name="T31" fmla="*/ 4 h 117"/>
                  <a:gd name="T32" fmla="*/ 18 w 116"/>
                  <a:gd name="T33" fmla="*/ 2 h 117"/>
                  <a:gd name="T34" fmla="*/ 16 w 116"/>
                  <a:gd name="T35" fmla="*/ 1 h 117"/>
                  <a:gd name="T36" fmla="*/ 15 w 116"/>
                  <a:gd name="T37" fmla="*/ 0 h 117"/>
                  <a:gd name="T38" fmla="*/ 13 w 116"/>
                  <a:gd name="T39" fmla="*/ 0 h 117"/>
                  <a:gd name="T40" fmla="*/ 12 w 116"/>
                  <a:gd name="T41" fmla="*/ 0 h 117"/>
                  <a:gd name="T42" fmla="*/ 10 w 116"/>
                  <a:gd name="T43" fmla="*/ 0 h 117"/>
                  <a:gd name="T44" fmla="*/ 8 w 116"/>
                  <a:gd name="T45" fmla="*/ 0 h 117"/>
                  <a:gd name="T46" fmla="*/ 7 w 116"/>
                  <a:gd name="T47" fmla="*/ 1 h 117"/>
                  <a:gd name="T48" fmla="*/ 5 w 116"/>
                  <a:gd name="T49" fmla="*/ 2 h 117"/>
                  <a:gd name="T50" fmla="*/ 3 w 116"/>
                  <a:gd name="T51" fmla="*/ 4 h 117"/>
                  <a:gd name="T52" fmla="*/ 3 w 116"/>
                  <a:gd name="T53" fmla="*/ 4 h 117"/>
                  <a:gd name="T54" fmla="*/ 2 w 116"/>
                  <a:gd name="T55" fmla="*/ 6 h 117"/>
                  <a:gd name="T56" fmla="*/ 1 w 116"/>
                  <a:gd name="T57" fmla="*/ 8 h 117"/>
                  <a:gd name="T58" fmla="*/ 0 w 116"/>
                  <a:gd name="T59" fmla="*/ 9 h 117"/>
                  <a:gd name="T60" fmla="*/ 0 w 116"/>
                  <a:gd name="T61" fmla="*/ 12 h 117"/>
                  <a:gd name="T62" fmla="*/ 0 w 116"/>
                  <a:gd name="T63" fmla="*/ 14 h 117"/>
                  <a:gd name="T64" fmla="*/ 1 w 116"/>
                  <a:gd name="T65" fmla="*/ 15 h 117"/>
                  <a:gd name="T66" fmla="*/ 2 w 116"/>
                  <a:gd name="T67" fmla="*/ 17 h 117"/>
                  <a:gd name="T68" fmla="*/ 3 w 116"/>
                  <a:gd name="T69" fmla="*/ 19 h 117"/>
                  <a:gd name="T70" fmla="*/ 3 w 116"/>
                  <a:gd name="T71" fmla="*/ 20 h 117"/>
                  <a:gd name="T72" fmla="*/ 5 w 116"/>
                  <a:gd name="T73" fmla="*/ 21 h 117"/>
                  <a:gd name="T74" fmla="*/ 7 w 116"/>
                  <a:gd name="T75" fmla="*/ 22 h 117"/>
                  <a:gd name="T76" fmla="*/ 8 w 116"/>
                  <a:gd name="T77" fmla="*/ 23 h 117"/>
                  <a:gd name="T78" fmla="*/ 10 w 116"/>
                  <a:gd name="T79" fmla="*/ 23 h 117"/>
                  <a:gd name="T80" fmla="*/ 12 w 116"/>
                  <a:gd name="T81" fmla="*/ 24 h 1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6"/>
                  <a:gd name="T124" fmla="*/ 0 h 117"/>
                  <a:gd name="T125" fmla="*/ 116 w 116"/>
                  <a:gd name="T126" fmla="*/ 117 h 1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6" h="117">
                    <a:moveTo>
                      <a:pt x="58" y="117"/>
                    </a:moveTo>
                    <a:lnTo>
                      <a:pt x="67" y="113"/>
                    </a:lnTo>
                    <a:lnTo>
                      <a:pt x="75" y="113"/>
                    </a:lnTo>
                    <a:lnTo>
                      <a:pt x="83" y="108"/>
                    </a:lnTo>
                    <a:lnTo>
                      <a:pt x="92" y="104"/>
                    </a:lnTo>
                    <a:lnTo>
                      <a:pt x="100" y="96"/>
                    </a:lnTo>
                    <a:lnTo>
                      <a:pt x="105" y="92"/>
                    </a:lnTo>
                    <a:lnTo>
                      <a:pt x="108" y="83"/>
                    </a:lnTo>
                    <a:lnTo>
                      <a:pt x="112" y="75"/>
                    </a:lnTo>
                    <a:lnTo>
                      <a:pt x="116" y="67"/>
                    </a:lnTo>
                    <a:lnTo>
                      <a:pt x="116" y="59"/>
                    </a:lnTo>
                    <a:lnTo>
                      <a:pt x="116" y="46"/>
                    </a:lnTo>
                    <a:lnTo>
                      <a:pt x="112" y="38"/>
                    </a:lnTo>
                    <a:lnTo>
                      <a:pt x="108" y="30"/>
                    </a:lnTo>
                    <a:lnTo>
                      <a:pt x="105" y="21"/>
                    </a:lnTo>
                    <a:lnTo>
                      <a:pt x="100" y="18"/>
                    </a:lnTo>
                    <a:lnTo>
                      <a:pt x="92" y="9"/>
                    </a:lnTo>
                    <a:lnTo>
                      <a:pt x="83" y="5"/>
                    </a:lnTo>
                    <a:lnTo>
                      <a:pt x="75" y="0"/>
                    </a:lnTo>
                    <a:lnTo>
                      <a:pt x="67" y="0"/>
                    </a:lnTo>
                    <a:lnTo>
                      <a:pt x="58" y="0"/>
                    </a:lnTo>
                    <a:lnTo>
                      <a:pt x="51" y="0"/>
                    </a:lnTo>
                    <a:lnTo>
                      <a:pt x="42" y="0"/>
                    </a:lnTo>
                    <a:lnTo>
                      <a:pt x="33" y="5"/>
                    </a:lnTo>
                    <a:lnTo>
                      <a:pt x="26" y="9"/>
                    </a:lnTo>
                    <a:lnTo>
                      <a:pt x="17" y="18"/>
                    </a:lnTo>
                    <a:lnTo>
                      <a:pt x="13" y="21"/>
                    </a:lnTo>
                    <a:lnTo>
                      <a:pt x="8" y="30"/>
                    </a:lnTo>
                    <a:lnTo>
                      <a:pt x="4" y="38"/>
                    </a:lnTo>
                    <a:lnTo>
                      <a:pt x="0" y="46"/>
                    </a:lnTo>
                    <a:lnTo>
                      <a:pt x="0" y="59"/>
                    </a:lnTo>
                    <a:lnTo>
                      <a:pt x="0" y="67"/>
                    </a:lnTo>
                    <a:lnTo>
                      <a:pt x="4" y="75"/>
                    </a:lnTo>
                    <a:lnTo>
                      <a:pt x="8" y="83"/>
                    </a:lnTo>
                    <a:lnTo>
                      <a:pt x="13" y="92"/>
                    </a:lnTo>
                    <a:lnTo>
                      <a:pt x="17" y="96"/>
                    </a:lnTo>
                    <a:lnTo>
                      <a:pt x="26" y="104"/>
                    </a:lnTo>
                    <a:lnTo>
                      <a:pt x="33" y="108"/>
                    </a:lnTo>
                    <a:lnTo>
                      <a:pt x="42" y="113"/>
                    </a:lnTo>
                    <a:lnTo>
                      <a:pt x="51" y="113"/>
                    </a:lnTo>
                    <a:lnTo>
                      <a:pt x="58" y="117"/>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193" name="Freeform 498">
                <a:extLst>
                  <a:ext uri="{FF2B5EF4-FFF2-40B4-BE49-F238E27FC236}">
                    <a16:creationId xmlns:a16="http://schemas.microsoft.com/office/drawing/2014/main" id="{8EB7D98E-1305-478A-93BE-EB7AF15AD909}"/>
                  </a:ext>
                </a:extLst>
              </p:cNvPr>
              <p:cNvSpPr>
                <a:spLocks/>
              </p:cNvSpPr>
              <p:nvPr/>
            </p:nvSpPr>
            <p:spPr bwMode="auto">
              <a:xfrm>
                <a:off x="2808" y="2061"/>
                <a:ext cx="23" cy="24"/>
              </a:xfrm>
              <a:custGeom>
                <a:avLst/>
                <a:gdLst>
                  <a:gd name="T0" fmla="*/ 12 w 116"/>
                  <a:gd name="T1" fmla="*/ 24 h 117"/>
                  <a:gd name="T2" fmla="*/ 13 w 116"/>
                  <a:gd name="T3" fmla="*/ 23 h 117"/>
                  <a:gd name="T4" fmla="*/ 15 w 116"/>
                  <a:gd name="T5" fmla="*/ 23 h 117"/>
                  <a:gd name="T6" fmla="*/ 16 w 116"/>
                  <a:gd name="T7" fmla="*/ 22 h 117"/>
                  <a:gd name="T8" fmla="*/ 18 w 116"/>
                  <a:gd name="T9" fmla="*/ 21 h 117"/>
                  <a:gd name="T10" fmla="*/ 20 w 116"/>
                  <a:gd name="T11" fmla="*/ 20 h 117"/>
                  <a:gd name="T12" fmla="*/ 21 w 116"/>
                  <a:gd name="T13" fmla="*/ 19 h 117"/>
                  <a:gd name="T14" fmla="*/ 21 w 116"/>
                  <a:gd name="T15" fmla="*/ 17 h 117"/>
                  <a:gd name="T16" fmla="*/ 22 w 116"/>
                  <a:gd name="T17" fmla="*/ 15 h 117"/>
                  <a:gd name="T18" fmla="*/ 23 w 116"/>
                  <a:gd name="T19" fmla="*/ 14 h 117"/>
                  <a:gd name="T20" fmla="*/ 23 w 116"/>
                  <a:gd name="T21" fmla="*/ 12 h 117"/>
                  <a:gd name="T22" fmla="*/ 23 w 116"/>
                  <a:gd name="T23" fmla="*/ 9 h 117"/>
                  <a:gd name="T24" fmla="*/ 22 w 116"/>
                  <a:gd name="T25" fmla="*/ 8 h 117"/>
                  <a:gd name="T26" fmla="*/ 21 w 116"/>
                  <a:gd name="T27" fmla="*/ 6 h 117"/>
                  <a:gd name="T28" fmla="*/ 21 w 116"/>
                  <a:gd name="T29" fmla="*/ 4 h 117"/>
                  <a:gd name="T30" fmla="*/ 20 w 116"/>
                  <a:gd name="T31" fmla="*/ 4 h 117"/>
                  <a:gd name="T32" fmla="*/ 18 w 116"/>
                  <a:gd name="T33" fmla="*/ 2 h 117"/>
                  <a:gd name="T34" fmla="*/ 16 w 116"/>
                  <a:gd name="T35" fmla="*/ 1 h 117"/>
                  <a:gd name="T36" fmla="*/ 15 w 116"/>
                  <a:gd name="T37" fmla="*/ 0 h 117"/>
                  <a:gd name="T38" fmla="*/ 13 w 116"/>
                  <a:gd name="T39" fmla="*/ 0 h 117"/>
                  <a:gd name="T40" fmla="*/ 12 w 116"/>
                  <a:gd name="T41" fmla="*/ 0 h 117"/>
                  <a:gd name="T42" fmla="*/ 10 w 116"/>
                  <a:gd name="T43" fmla="*/ 0 h 117"/>
                  <a:gd name="T44" fmla="*/ 8 w 116"/>
                  <a:gd name="T45" fmla="*/ 0 h 117"/>
                  <a:gd name="T46" fmla="*/ 7 w 116"/>
                  <a:gd name="T47" fmla="*/ 1 h 117"/>
                  <a:gd name="T48" fmla="*/ 5 w 116"/>
                  <a:gd name="T49" fmla="*/ 2 h 117"/>
                  <a:gd name="T50" fmla="*/ 3 w 116"/>
                  <a:gd name="T51" fmla="*/ 4 h 117"/>
                  <a:gd name="T52" fmla="*/ 3 w 116"/>
                  <a:gd name="T53" fmla="*/ 4 h 117"/>
                  <a:gd name="T54" fmla="*/ 2 w 116"/>
                  <a:gd name="T55" fmla="*/ 6 h 117"/>
                  <a:gd name="T56" fmla="*/ 1 w 116"/>
                  <a:gd name="T57" fmla="*/ 8 h 117"/>
                  <a:gd name="T58" fmla="*/ 0 w 116"/>
                  <a:gd name="T59" fmla="*/ 9 h 117"/>
                  <a:gd name="T60" fmla="*/ 0 w 116"/>
                  <a:gd name="T61" fmla="*/ 12 h 117"/>
                  <a:gd name="T62" fmla="*/ 0 w 116"/>
                  <a:gd name="T63" fmla="*/ 14 h 117"/>
                  <a:gd name="T64" fmla="*/ 1 w 116"/>
                  <a:gd name="T65" fmla="*/ 15 h 117"/>
                  <a:gd name="T66" fmla="*/ 2 w 116"/>
                  <a:gd name="T67" fmla="*/ 17 h 117"/>
                  <a:gd name="T68" fmla="*/ 3 w 116"/>
                  <a:gd name="T69" fmla="*/ 19 h 117"/>
                  <a:gd name="T70" fmla="*/ 3 w 116"/>
                  <a:gd name="T71" fmla="*/ 20 h 117"/>
                  <a:gd name="T72" fmla="*/ 5 w 116"/>
                  <a:gd name="T73" fmla="*/ 21 h 117"/>
                  <a:gd name="T74" fmla="*/ 7 w 116"/>
                  <a:gd name="T75" fmla="*/ 22 h 117"/>
                  <a:gd name="T76" fmla="*/ 8 w 116"/>
                  <a:gd name="T77" fmla="*/ 23 h 117"/>
                  <a:gd name="T78" fmla="*/ 10 w 116"/>
                  <a:gd name="T79" fmla="*/ 23 h 117"/>
                  <a:gd name="T80" fmla="*/ 12 w 116"/>
                  <a:gd name="T81" fmla="*/ 24 h 1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6"/>
                  <a:gd name="T124" fmla="*/ 0 h 117"/>
                  <a:gd name="T125" fmla="*/ 116 w 116"/>
                  <a:gd name="T126" fmla="*/ 117 h 1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6" h="117">
                    <a:moveTo>
                      <a:pt x="58" y="117"/>
                    </a:moveTo>
                    <a:lnTo>
                      <a:pt x="67" y="113"/>
                    </a:lnTo>
                    <a:lnTo>
                      <a:pt x="75" y="113"/>
                    </a:lnTo>
                    <a:lnTo>
                      <a:pt x="83" y="108"/>
                    </a:lnTo>
                    <a:lnTo>
                      <a:pt x="92" y="104"/>
                    </a:lnTo>
                    <a:lnTo>
                      <a:pt x="100" y="96"/>
                    </a:lnTo>
                    <a:lnTo>
                      <a:pt x="105" y="92"/>
                    </a:lnTo>
                    <a:lnTo>
                      <a:pt x="108" y="83"/>
                    </a:lnTo>
                    <a:lnTo>
                      <a:pt x="112" y="75"/>
                    </a:lnTo>
                    <a:lnTo>
                      <a:pt x="116" y="67"/>
                    </a:lnTo>
                    <a:lnTo>
                      <a:pt x="116" y="59"/>
                    </a:lnTo>
                    <a:lnTo>
                      <a:pt x="116" y="46"/>
                    </a:lnTo>
                    <a:lnTo>
                      <a:pt x="112" y="38"/>
                    </a:lnTo>
                    <a:lnTo>
                      <a:pt x="108" y="30"/>
                    </a:lnTo>
                    <a:lnTo>
                      <a:pt x="105" y="21"/>
                    </a:lnTo>
                    <a:lnTo>
                      <a:pt x="100" y="18"/>
                    </a:lnTo>
                    <a:lnTo>
                      <a:pt x="92" y="9"/>
                    </a:lnTo>
                    <a:lnTo>
                      <a:pt x="83" y="5"/>
                    </a:lnTo>
                    <a:lnTo>
                      <a:pt x="75" y="0"/>
                    </a:lnTo>
                    <a:lnTo>
                      <a:pt x="67" y="0"/>
                    </a:lnTo>
                    <a:lnTo>
                      <a:pt x="58" y="0"/>
                    </a:lnTo>
                    <a:lnTo>
                      <a:pt x="51" y="0"/>
                    </a:lnTo>
                    <a:lnTo>
                      <a:pt x="42" y="0"/>
                    </a:lnTo>
                    <a:lnTo>
                      <a:pt x="33" y="5"/>
                    </a:lnTo>
                    <a:lnTo>
                      <a:pt x="26" y="9"/>
                    </a:lnTo>
                    <a:lnTo>
                      <a:pt x="17" y="18"/>
                    </a:lnTo>
                    <a:lnTo>
                      <a:pt x="13" y="21"/>
                    </a:lnTo>
                    <a:lnTo>
                      <a:pt x="8" y="30"/>
                    </a:lnTo>
                    <a:lnTo>
                      <a:pt x="4" y="38"/>
                    </a:lnTo>
                    <a:lnTo>
                      <a:pt x="0" y="46"/>
                    </a:lnTo>
                    <a:lnTo>
                      <a:pt x="0" y="59"/>
                    </a:lnTo>
                    <a:lnTo>
                      <a:pt x="0" y="67"/>
                    </a:lnTo>
                    <a:lnTo>
                      <a:pt x="4" y="75"/>
                    </a:lnTo>
                    <a:lnTo>
                      <a:pt x="8" y="83"/>
                    </a:lnTo>
                    <a:lnTo>
                      <a:pt x="13" y="92"/>
                    </a:lnTo>
                    <a:lnTo>
                      <a:pt x="17" y="96"/>
                    </a:lnTo>
                    <a:lnTo>
                      <a:pt x="26" y="104"/>
                    </a:lnTo>
                    <a:lnTo>
                      <a:pt x="33" y="108"/>
                    </a:lnTo>
                    <a:lnTo>
                      <a:pt x="42" y="113"/>
                    </a:lnTo>
                    <a:lnTo>
                      <a:pt x="51" y="113"/>
                    </a:lnTo>
                    <a:lnTo>
                      <a:pt x="58" y="11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194" name="Freeform 499">
                <a:extLst>
                  <a:ext uri="{FF2B5EF4-FFF2-40B4-BE49-F238E27FC236}">
                    <a16:creationId xmlns:a16="http://schemas.microsoft.com/office/drawing/2014/main" id="{49FE74A7-2CCD-4430-9FA5-CC083474943B}"/>
                  </a:ext>
                </a:extLst>
              </p:cNvPr>
              <p:cNvSpPr>
                <a:spLocks/>
              </p:cNvSpPr>
              <p:nvPr/>
            </p:nvSpPr>
            <p:spPr bwMode="auto">
              <a:xfrm>
                <a:off x="2808" y="2061"/>
                <a:ext cx="23" cy="24"/>
              </a:xfrm>
              <a:custGeom>
                <a:avLst/>
                <a:gdLst>
                  <a:gd name="T0" fmla="*/ 12 w 116"/>
                  <a:gd name="T1" fmla="*/ 24 h 117"/>
                  <a:gd name="T2" fmla="*/ 13 w 116"/>
                  <a:gd name="T3" fmla="*/ 23 h 117"/>
                  <a:gd name="T4" fmla="*/ 15 w 116"/>
                  <a:gd name="T5" fmla="*/ 23 h 117"/>
                  <a:gd name="T6" fmla="*/ 16 w 116"/>
                  <a:gd name="T7" fmla="*/ 22 h 117"/>
                  <a:gd name="T8" fmla="*/ 18 w 116"/>
                  <a:gd name="T9" fmla="*/ 21 h 117"/>
                  <a:gd name="T10" fmla="*/ 20 w 116"/>
                  <a:gd name="T11" fmla="*/ 20 h 117"/>
                  <a:gd name="T12" fmla="*/ 21 w 116"/>
                  <a:gd name="T13" fmla="*/ 19 h 117"/>
                  <a:gd name="T14" fmla="*/ 21 w 116"/>
                  <a:gd name="T15" fmla="*/ 17 h 117"/>
                  <a:gd name="T16" fmla="*/ 22 w 116"/>
                  <a:gd name="T17" fmla="*/ 15 h 117"/>
                  <a:gd name="T18" fmla="*/ 23 w 116"/>
                  <a:gd name="T19" fmla="*/ 14 h 117"/>
                  <a:gd name="T20" fmla="*/ 23 w 116"/>
                  <a:gd name="T21" fmla="*/ 12 h 117"/>
                  <a:gd name="T22" fmla="*/ 23 w 116"/>
                  <a:gd name="T23" fmla="*/ 9 h 117"/>
                  <a:gd name="T24" fmla="*/ 22 w 116"/>
                  <a:gd name="T25" fmla="*/ 8 h 117"/>
                  <a:gd name="T26" fmla="*/ 21 w 116"/>
                  <a:gd name="T27" fmla="*/ 6 h 117"/>
                  <a:gd name="T28" fmla="*/ 21 w 116"/>
                  <a:gd name="T29" fmla="*/ 4 h 117"/>
                  <a:gd name="T30" fmla="*/ 20 w 116"/>
                  <a:gd name="T31" fmla="*/ 4 h 117"/>
                  <a:gd name="T32" fmla="*/ 18 w 116"/>
                  <a:gd name="T33" fmla="*/ 2 h 117"/>
                  <a:gd name="T34" fmla="*/ 16 w 116"/>
                  <a:gd name="T35" fmla="*/ 1 h 117"/>
                  <a:gd name="T36" fmla="*/ 15 w 116"/>
                  <a:gd name="T37" fmla="*/ 0 h 117"/>
                  <a:gd name="T38" fmla="*/ 13 w 116"/>
                  <a:gd name="T39" fmla="*/ 0 h 117"/>
                  <a:gd name="T40" fmla="*/ 12 w 116"/>
                  <a:gd name="T41" fmla="*/ 0 h 117"/>
                  <a:gd name="T42" fmla="*/ 10 w 116"/>
                  <a:gd name="T43" fmla="*/ 0 h 117"/>
                  <a:gd name="T44" fmla="*/ 8 w 116"/>
                  <a:gd name="T45" fmla="*/ 0 h 117"/>
                  <a:gd name="T46" fmla="*/ 7 w 116"/>
                  <a:gd name="T47" fmla="*/ 1 h 117"/>
                  <a:gd name="T48" fmla="*/ 5 w 116"/>
                  <a:gd name="T49" fmla="*/ 2 h 117"/>
                  <a:gd name="T50" fmla="*/ 3 w 116"/>
                  <a:gd name="T51" fmla="*/ 4 h 117"/>
                  <a:gd name="T52" fmla="*/ 3 w 116"/>
                  <a:gd name="T53" fmla="*/ 4 h 117"/>
                  <a:gd name="T54" fmla="*/ 2 w 116"/>
                  <a:gd name="T55" fmla="*/ 6 h 117"/>
                  <a:gd name="T56" fmla="*/ 1 w 116"/>
                  <a:gd name="T57" fmla="*/ 8 h 117"/>
                  <a:gd name="T58" fmla="*/ 0 w 116"/>
                  <a:gd name="T59" fmla="*/ 9 h 117"/>
                  <a:gd name="T60" fmla="*/ 0 w 116"/>
                  <a:gd name="T61" fmla="*/ 12 h 117"/>
                  <a:gd name="T62" fmla="*/ 0 w 116"/>
                  <a:gd name="T63" fmla="*/ 14 h 117"/>
                  <a:gd name="T64" fmla="*/ 1 w 116"/>
                  <a:gd name="T65" fmla="*/ 15 h 117"/>
                  <a:gd name="T66" fmla="*/ 2 w 116"/>
                  <a:gd name="T67" fmla="*/ 17 h 117"/>
                  <a:gd name="T68" fmla="*/ 3 w 116"/>
                  <a:gd name="T69" fmla="*/ 19 h 117"/>
                  <a:gd name="T70" fmla="*/ 3 w 116"/>
                  <a:gd name="T71" fmla="*/ 20 h 117"/>
                  <a:gd name="T72" fmla="*/ 5 w 116"/>
                  <a:gd name="T73" fmla="*/ 21 h 117"/>
                  <a:gd name="T74" fmla="*/ 7 w 116"/>
                  <a:gd name="T75" fmla="*/ 22 h 117"/>
                  <a:gd name="T76" fmla="*/ 8 w 116"/>
                  <a:gd name="T77" fmla="*/ 23 h 117"/>
                  <a:gd name="T78" fmla="*/ 10 w 116"/>
                  <a:gd name="T79" fmla="*/ 23 h 117"/>
                  <a:gd name="T80" fmla="*/ 12 w 116"/>
                  <a:gd name="T81" fmla="*/ 24 h 1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6"/>
                  <a:gd name="T124" fmla="*/ 0 h 117"/>
                  <a:gd name="T125" fmla="*/ 116 w 116"/>
                  <a:gd name="T126" fmla="*/ 117 h 1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6" h="117">
                    <a:moveTo>
                      <a:pt x="58" y="117"/>
                    </a:moveTo>
                    <a:lnTo>
                      <a:pt x="67" y="113"/>
                    </a:lnTo>
                    <a:lnTo>
                      <a:pt x="75" y="113"/>
                    </a:lnTo>
                    <a:lnTo>
                      <a:pt x="83" y="108"/>
                    </a:lnTo>
                    <a:lnTo>
                      <a:pt x="92" y="104"/>
                    </a:lnTo>
                    <a:lnTo>
                      <a:pt x="100" y="96"/>
                    </a:lnTo>
                    <a:lnTo>
                      <a:pt x="105" y="92"/>
                    </a:lnTo>
                    <a:lnTo>
                      <a:pt x="108" y="83"/>
                    </a:lnTo>
                    <a:lnTo>
                      <a:pt x="112" y="75"/>
                    </a:lnTo>
                    <a:lnTo>
                      <a:pt x="116" y="67"/>
                    </a:lnTo>
                    <a:lnTo>
                      <a:pt x="116" y="59"/>
                    </a:lnTo>
                    <a:lnTo>
                      <a:pt x="116" y="46"/>
                    </a:lnTo>
                    <a:lnTo>
                      <a:pt x="112" y="38"/>
                    </a:lnTo>
                    <a:lnTo>
                      <a:pt x="108" y="30"/>
                    </a:lnTo>
                    <a:lnTo>
                      <a:pt x="105" y="21"/>
                    </a:lnTo>
                    <a:lnTo>
                      <a:pt x="100" y="18"/>
                    </a:lnTo>
                    <a:lnTo>
                      <a:pt x="92" y="9"/>
                    </a:lnTo>
                    <a:lnTo>
                      <a:pt x="83" y="5"/>
                    </a:lnTo>
                    <a:lnTo>
                      <a:pt x="75" y="0"/>
                    </a:lnTo>
                    <a:lnTo>
                      <a:pt x="67" y="0"/>
                    </a:lnTo>
                    <a:lnTo>
                      <a:pt x="58" y="0"/>
                    </a:lnTo>
                    <a:lnTo>
                      <a:pt x="51" y="0"/>
                    </a:lnTo>
                    <a:lnTo>
                      <a:pt x="42" y="0"/>
                    </a:lnTo>
                    <a:lnTo>
                      <a:pt x="33" y="5"/>
                    </a:lnTo>
                    <a:lnTo>
                      <a:pt x="26" y="9"/>
                    </a:lnTo>
                    <a:lnTo>
                      <a:pt x="17" y="18"/>
                    </a:lnTo>
                    <a:lnTo>
                      <a:pt x="13" y="21"/>
                    </a:lnTo>
                    <a:lnTo>
                      <a:pt x="8" y="30"/>
                    </a:lnTo>
                    <a:lnTo>
                      <a:pt x="4" y="38"/>
                    </a:lnTo>
                    <a:lnTo>
                      <a:pt x="0" y="46"/>
                    </a:lnTo>
                    <a:lnTo>
                      <a:pt x="0" y="59"/>
                    </a:lnTo>
                    <a:lnTo>
                      <a:pt x="0" y="67"/>
                    </a:lnTo>
                    <a:lnTo>
                      <a:pt x="4" y="75"/>
                    </a:lnTo>
                    <a:lnTo>
                      <a:pt x="8" y="83"/>
                    </a:lnTo>
                    <a:lnTo>
                      <a:pt x="13" y="92"/>
                    </a:lnTo>
                    <a:lnTo>
                      <a:pt x="17" y="96"/>
                    </a:lnTo>
                    <a:lnTo>
                      <a:pt x="26" y="104"/>
                    </a:lnTo>
                    <a:lnTo>
                      <a:pt x="33" y="108"/>
                    </a:lnTo>
                    <a:lnTo>
                      <a:pt x="42" y="113"/>
                    </a:lnTo>
                    <a:lnTo>
                      <a:pt x="51" y="113"/>
                    </a:lnTo>
                    <a:lnTo>
                      <a:pt x="58" y="11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195" name="Freeform 500">
                <a:extLst>
                  <a:ext uri="{FF2B5EF4-FFF2-40B4-BE49-F238E27FC236}">
                    <a16:creationId xmlns:a16="http://schemas.microsoft.com/office/drawing/2014/main" id="{08F57A53-DDB4-4B49-B3A1-A414AD85A105}"/>
                  </a:ext>
                </a:extLst>
              </p:cNvPr>
              <p:cNvSpPr>
                <a:spLocks/>
              </p:cNvSpPr>
              <p:nvPr/>
            </p:nvSpPr>
            <p:spPr bwMode="auto">
              <a:xfrm>
                <a:off x="2941" y="2050"/>
                <a:ext cx="23" cy="23"/>
              </a:xfrm>
              <a:custGeom>
                <a:avLst/>
                <a:gdLst>
                  <a:gd name="T0" fmla="*/ 12 w 115"/>
                  <a:gd name="T1" fmla="*/ 23 h 117"/>
                  <a:gd name="T2" fmla="*/ 13 w 115"/>
                  <a:gd name="T3" fmla="*/ 22 h 117"/>
                  <a:gd name="T4" fmla="*/ 15 w 115"/>
                  <a:gd name="T5" fmla="*/ 22 h 117"/>
                  <a:gd name="T6" fmla="*/ 17 w 115"/>
                  <a:gd name="T7" fmla="*/ 21 h 117"/>
                  <a:gd name="T8" fmla="*/ 18 w 115"/>
                  <a:gd name="T9" fmla="*/ 20 h 117"/>
                  <a:gd name="T10" fmla="*/ 20 w 115"/>
                  <a:gd name="T11" fmla="*/ 20 h 117"/>
                  <a:gd name="T12" fmla="*/ 21 w 115"/>
                  <a:gd name="T13" fmla="*/ 18 h 117"/>
                  <a:gd name="T14" fmla="*/ 22 w 115"/>
                  <a:gd name="T15" fmla="*/ 16 h 117"/>
                  <a:gd name="T16" fmla="*/ 22 w 115"/>
                  <a:gd name="T17" fmla="*/ 15 h 117"/>
                  <a:gd name="T18" fmla="*/ 22 w 115"/>
                  <a:gd name="T19" fmla="*/ 13 h 117"/>
                  <a:gd name="T20" fmla="*/ 23 w 115"/>
                  <a:gd name="T21" fmla="*/ 11 h 117"/>
                  <a:gd name="T22" fmla="*/ 22 w 115"/>
                  <a:gd name="T23" fmla="*/ 10 h 117"/>
                  <a:gd name="T24" fmla="*/ 22 w 115"/>
                  <a:gd name="T25" fmla="*/ 7 h 117"/>
                  <a:gd name="T26" fmla="*/ 22 w 115"/>
                  <a:gd name="T27" fmla="*/ 6 h 117"/>
                  <a:gd name="T28" fmla="*/ 21 w 115"/>
                  <a:gd name="T29" fmla="*/ 5 h 117"/>
                  <a:gd name="T30" fmla="*/ 20 w 115"/>
                  <a:gd name="T31" fmla="*/ 3 h 117"/>
                  <a:gd name="T32" fmla="*/ 18 w 115"/>
                  <a:gd name="T33" fmla="*/ 3 h 117"/>
                  <a:gd name="T34" fmla="*/ 17 w 115"/>
                  <a:gd name="T35" fmla="*/ 1 h 117"/>
                  <a:gd name="T36" fmla="*/ 15 w 115"/>
                  <a:gd name="T37" fmla="*/ 1 h 117"/>
                  <a:gd name="T38" fmla="*/ 13 w 115"/>
                  <a:gd name="T39" fmla="*/ 0 h 117"/>
                  <a:gd name="T40" fmla="*/ 12 w 115"/>
                  <a:gd name="T41" fmla="*/ 0 h 117"/>
                  <a:gd name="T42" fmla="*/ 9 w 115"/>
                  <a:gd name="T43" fmla="*/ 0 h 117"/>
                  <a:gd name="T44" fmla="*/ 7 w 115"/>
                  <a:gd name="T45" fmla="*/ 1 h 117"/>
                  <a:gd name="T46" fmla="*/ 6 w 115"/>
                  <a:gd name="T47" fmla="*/ 1 h 117"/>
                  <a:gd name="T48" fmla="*/ 4 w 115"/>
                  <a:gd name="T49" fmla="*/ 3 h 117"/>
                  <a:gd name="T50" fmla="*/ 3 w 115"/>
                  <a:gd name="T51" fmla="*/ 3 h 117"/>
                  <a:gd name="T52" fmla="*/ 1 w 115"/>
                  <a:gd name="T53" fmla="*/ 5 h 117"/>
                  <a:gd name="T54" fmla="*/ 1 w 115"/>
                  <a:gd name="T55" fmla="*/ 6 h 117"/>
                  <a:gd name="T56" fmla="*/ 0 w 115"/>
                  <a:gd name="T57" fmla="*/ 7 h 117"/>
                  <a:gd name="T58" fmla="*/ 0 w 115"/>
                  <a:gd name="T59" fmla="*/ 10 h 117"/>
                  <a:gd name="T60" fmla="*/ 0 w 115"/>
                  <a:gd name="T61" fmla="*/ 11 h 117"/>
                  <a:gd name="T62" fmla="*/ 0 w 115"/>
                  <a:gd name="T63" fmla="*/ 13 h 117"/>
                  <a:gd name="T64" fmla="*/ 0 w 115"/>
                  <a:gd name="T65" fmla="*/ 15 h 117"/>
                  <a:gd name="T66" fmla="*/ 1 w 115"/>
                  <a:gd name="T67" fmla="*/ 16 h 117"/>
                  <a:gd name="T68" fmla="*/ 1 w 115"/>
                  <a:gd name="T69" fmla="*/ 18 h 117"/>
                  <a:gd name="T70" fmla="*/ 3 w 115"/>
                  <a:gd name="T71" fmla="*/ 20 h 117"/>
                  <a:gd name="T72" fmla="*/ 4 w 115"/>
                  <a:gd name="T73" fmla="*/ 20 h 117"/>
                  <a:gd name="T74" fmla="*/ 6 w 115"/>
                  <a:gd name="T75" fmla="*/ 21 h 117"/>
                  <a:gd name="T76" fmla="*/ 7 w 115"/>
                  <a:gd name="T77" fmla="*/ 22 h 117"/>
                  <a:gd name="T78" fmla="*/ 9 w 115"/>
                  <a:gd name="T79" fmla="*/ 22 h 117"/>
                  <a:gd name="T80" fmla="*/ 12 w 115"/>
                  <a:gd name="T81" fmla="*/ 23 h 1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5"/>
                  <a:gd name="T124" fmla="*/ 0 h 117"/>
                  <a:gd name="T125" fmla="*/ 115 w 115"/>
                  <a:gd name="T126" fmla="*/ 117 h 1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5" h="117">
                    <a:moveTo>
                      <a:pt x="58" y="117"/>
                    </a:moveTo>
                    <a:lnTo>
                      <a:pt x="66" y="112"/>
                    </a:lnTo>
                    <a:lnTo>
                      <a:pt x="74" y="112"/>
                    </a:lnTo>
                    <a:lnTo>
                      <a:pt x="83" y="108"/>
                    </a:lnTo>
                    <a:lnTo>
                      <a:pt x="90" y="104"/>
                    </a:lnTo>
                    <a:lnTo>
                      <a:pt x="99" y="100"/>
                    </a:lnTo>
                    <a:lnTo>
                      <a:pt x="103" y="92"/>
                    </a:lnTo>
                    <a:lnTo>
                      <a:pt x="108" y="83"/>
                    </a:lnTo>
                    <a:lnTo>
                      <a:pt x="112" y="76"/>
                    </a:lnTo>
                    <a:lnTo>
                      <a:pt x="112" y="67"/>
                    </a:lnTo>
                    <a:lnTo>
                      <a:pt x="115" y="58"/>
                    </a:lnTo>
                    <a:lnTo>
                      <a:pt x="112" y="50"/>
                    </a:lnTo>
                    <a:lnTo>
                      <a:pt x="112" y="38"/>
                    </a:lnTo>
                    <a:lnTo>
                      <a:pt x="108" y="29"/>
                    </a:lnTo>
                    <a:lnTo>
                      <a:pt x="103" y="25"/>
                    </a:lnTo>
                    <a:lnTo>
                      <a:pt x="99" y="17"/>
                    </a:lnTo>
                    <a:lnTo>
                      <a:pt x="90" y="13"/>
                    </a:lnTo>
                    <a:lnTo>
                      <a:pt x="83" y="4"/>
                    </a:lnTo>
                    <a:lnTo>
                      <a:pt x="74" y="4"/>
                    </a:lnTo>
                    <a:lnTo>
                      <a:pt x="66" y="0"/>
                    </a:lnTo>
                    <a:lnTo>
                      <a:pt x="58" y="0"/>
                    </a:lnTo>
                    <a:lnTo>
                      <a:pt x="45" y="0"/>
                    </a:lnTo>
                    <a:lnTo>
                      <a:pt x="36" y="4"/>
                    </a:lnTo>
                    <a:lnTo>
                      <a:pt x="29" y="4"/>
                    </a:lnTo>
                    <a:lnTo>
                      <a:pt x="20" y="13"/>
                    </a:lnTo>
                    <a:lnTo>
                      <a:pt x="16" y="17"/>
                    </a:lnTo>
                    <a:lnTo>
                      <a:pt x="7" y="25"/>
                    </a:lnTo>
                    <a:lnTo>
                      <a:pt x="4" y="29"/>
                    </a:lnTo>
                    <a:lnTo>
                      <a:pt x="0" y="38"/>
                    </a:lnTo>
                    <a:lnTo>
                      <a:pt x="0" y="50"/>
                    </a:lnTo>
                    <a:lnTo>
                      <a:pt x="0" y="58"/>
                    </a:lnTo>
                    <a:lnTo>
                      <a:pt x="0" y="67"/>
                    </a:lnTo>
                    <a:lnTo>
                      <a:pt x="0" y="76"/>
                    </a:lnTo>
                    <a:lnTo>
                      <a:pt x="4" y="83"/>
                    </a:lnTo>
                    <a:lnTo>
                      <a:pt x="7" y="92"/>
                    </a:lnTo>
                    <a:lnTo>
                      <a:pt x="16" y="100"/>
                    </a:lnTo>
                    <a:lnTo>
                      <a:pt x="20" y="104"/>
                    </a:lnTo>
                    <a:lnTo>
                      <a:pt x="29" y="108"/>
                    </a:lnTo>
                    <a:lnTo>
                      <a:pt x="36" y="112"/>
                    </a:lnTo>
                    <a:lnTo>
                      <a:pt x="45" y="112"/>
                    </a:lnTo>
                    <a:lnTo>
                      <a:pt x="58" y="117"/>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196" name="Freeform 501">
                <a:extLst>
                  <a:ext uri="{FF2B5EF4-FFF2-40B4-BE49-F238E27FC236}">
                    <a16:creationId xmlns:a16="http://schemas.microsoft.com/office/drawing/2014/main" id="{9DBE3FB1-5B78-457A-BA1B-5D70ADF9BE38}"/>
                  </a:ext>
                </a:extLst>
              </p:cNvPr>
              <p:cNvSpPr>
                <a:spLocks/>
              </p:cNvSpPr>
              <p:nvPr/>
            </p:nvSpPr>
            <p:spPr bwMode="auto">
              <a:xfrm>
                <a:off x="2941" y="2050"/>
                <a:ext cx="23" cy="23"/>
              </a:xfrm>
              <a:custGeom>
                <a:avLst/>
                <a:gdLst>
                  <a:gd name="T0" fmla="*/ 12 w 115"/>
                  <a:gd name="T1" fmla="*/ 23 h 117"/>
                  <a:gd name="T2" fmla="*/ 13 w 115"/>
                  <a:gd name="T3" fmla="*/ 22 h 117"/>
                  <a:gd name="T4" fmla="*/ 15 w 115"/>
                  <a:gd name="T5" fmla="*/ 22 h 117"/>
                  <a:gd name="T6" fmla="*/ 17 w 115"/>
                  <a:gd name="T7" fmla="*/ 21 h 117"/>
                  <a:gd name="T8" fmla="*/ 18 w 115"/>
                  <a:gd name="T9" fmla="*/ 20 h 117"/>
                  <a:gd name="T10" fmla="*/ 20 w 115"/>
                  <a:gd name="T11" fmla="*/ 20 h 117"/>
                  <a:gd name="T12" fmla="*/ 21 w 115"/>
                  <a:gd name="T13" fmla="*/ 18 h 117"/>
                  <a:gd name="T14" fmla="*/ 22 w 115"/>
                  <a:gd name="T15" fmla="*/ 16 h 117"/>
                  <a:gd name="T16" fmla="*/ 22 w 115"/>
                  <a:gd name="T17" fmla="*/ 15 h 117"/>
                  <a:gd name="T18" fmla="*/ 22 w 115"/>
                  <a:gd name="T19" fmla="*/ 13 h 117"/>
                  <a:gd name="T20" fmla="*/ 23 w 115"/>
                  <a:gd name="T21" fmla="*/ 11 h 117"/>
                  <a:gd name="T22" fmla="*/ 22 w 115"/>
                  <a:gd name="T23" fmla="*/ 10 h 117"/>
                  <a:gd name="T24" fmla="*/ 22 w 115"/>
                  <a:gd name="T25" fmla="*/ 7 h 117"/>
                  <a:gd name="T26" fmla="*/ 22 w 115"/>
                  <a:gd name="T27" fmla="*/ 6 h 117"/>
                  <a:gd name="T28" fmla="*/ 21 w 115"/>
                  <a:gd name="T29" fmla="*/ 5 h 117"/>
                  <a:gd name="T30" fmla="*/ 20 w 115"/>
                  <a:gd name="T31" fmla="*/ 3 h 117"/>
                  <a:gd name="T32" fmla="*/ 18 w 115"/>
                  <a:gd name="T33" fmla="*/ 3 h 117"/>
                  <a:gd name="T34" fmla="*/ 17 w 115"/>
                  <a:gd name="T35" fmla="*/ 1 h 117"/>
                  <a:gd name="T36" fmla="*/ 15 w 115"/>
                  <a:gd name="T37" fmla="*/ 1 h 117"/>
                  <a:gd name="T38" fmla="*/ 13 w 115"/>
                  <a:gd name="T39" fmla="*/ 0 h 117"/>
                  <a:gd name="T40" fmla="*/ 12 w 115"/>
                  <a:gd name="T41" fmla="*/ 0 h 117"/>
                  <a:gd name="T42" fmla="*/ 9 w 115"/>
                  <a:gd name="T43" fmla="*/ 0 h 117"/>
                  <a:gd name="T44" fmla="*/ 7 w 115"/>
                  <a:gd name="T45" fmla="*/ 1 h 117"/>
                  <a:gd name="T46" fmla="*/ 6 w 115"/>
                  <a:gd name="T47" fmla="*/ 1 h 117"/>
                  <a:gd name="T48" fmla="*/ 4 w 115"/>
                  <a:gd name="T49" fmla="*/ 3 h 117"/>
                  <a:gd name="T50" fmla="*/ 3 w 115"/>
                  <a:gd name="T51" fmla="*/ 3 h 117"/>
                  <a:gd name="T52" fmla="*/ 1 w 115"/>
                  <a:gd name="T53" fmla="*/ 5 h 117"/>
                  <a:gd name="T54" fmla="*/ 1 w 115"/>
                  <a:gd name="T55" fmla="*/ 6 h 117"/>
                  <a:gd name="T56" fmla="*/ 0 w 115"/>
                  <a:gd name="T57" fmla="*/ 7 h 117"/>
                  <a:gd name="T58" fmla="*/ 0 w 115"/>
                  <a:gd name="T59" fmla="*/ 10 h 117"/>
                  <a:gd name="T60" fmla="*/ 0 w 115"/>
                  <a:gd name="T61" fmla="*/ 11 h 117"/>
                  <a:gd name="T62" fmla="*/ 0 w 115"/>
                  <a:gd name="T63" fmla="*/ 13 h 117"/>
                  <a:gd name="T64" fmla="*/ 0 w 115"/>
                  <a:gd name="T65" fmla="*/ 15 h 117"/>
                  <a:gd name="T66" fmla="*/ 1 w 115"/>
                  <a:gd name="T67" fmla="*/ 16 h 117"/>
                  <a:gd name="T68" fmla="*/ 1 w 115"/>
                  <a:gd name="T69" fmla="*/ 18 h 117"/>
                  <a:gd name="T70" fmla="*/ 3 w 115"/>
                  <a:gd name="T71" fmla="*/ 20 h 117"/>
                  <a:gd name="T72" fmla="*/ 4 w 115"/>
                  <a:gd name="T73" fmla="*/ 20 h 117"/>
                  <a:gd name="T74" fmla="*/ 6 w 115"/>
                  <a:gd name="T75" fmla="*/ 21 h 117"/>
                  <a:gd name="T76" fmla="*/ 7 w 115"/>
                  <a:gd name="T77" fmla="*/ 22 h 117"/>
                  <a:gd name="T78" fmla="*/ 9 w 115"/>
                  <a:gd name="T79" fmla="*/ 22 h 117"/>
                  <a:gd name="T80" fmla="*/ 12 w 115"/>
                  <a:gd name="T81" fmla="*/ 23 h 1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5"/>
                  <a:gd name="T124" fmla="*/ 0 h 117"/>
                  <a:gd name="T125" fmla="*/ 115 w 115"/>
                  <a:gd name="T126" fmla="*/ 117 h 1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5" h="117">
                    <a:moveTo>
                      <a:pt x="58" y="117"/>
                    </a:moveTo>
                    <a:lnTo>
                      <a:pt x="66" y="112"/>
                    </a:lnTo>
                    <a:lnTo>
                      <a:pt x="74" y="112"/>
                    </a:lnTo>
                    <a:lnTo>
                      <a:pt x="83" y="108"/>
                    </a:lnTo>
                    <a:lnTo>
                      <a:pt x="90" y="104"/>
                    </a:lnTo>
                    <a:lnTo>
                      <a:pt x="99" y="100"/>
                    </a:lnTo>
                    <a:lnTo>
                      <a:pt x="103" y="92"/>
                    </a:lnTo>
                    <a:lnTo>
                      <a:pt x="108" y="83"/>
                    </a:lnTo>
                    <a:lnTo>
                      <a:pt x="112" y="76"/>
                    </a:lnTo>
                    <a:lnTo>
                      <a:pt x="112" y="67"/>
                    </a:lnTo>
                    <a:lnTo>
                      <a:pt x="115" y="58"/>
                    </a:lnTo>
                    <a:lnTo>
                      <a:pt x="112" y="50"/>
                    </a:lnTo>
                    <a:lnTo>
                      <a:pt x="112" y="38"/>
                    </a:lnTo>
                    <a:lnTo>
                      <a:pt x="108" y="29"/>
                    </a:lnTo>
                    <a:lnTo>
                      <a:pt x="103" y="25"/>
                    </a:lnTo>
                    <a:lnTo>
                      <a:pt x="99" y="17"/>
                    </a:lnTo>
                    <a:lnTo>
                      <a:pt x="90" y="13"/>
                    </a:lnTo>
                    <a:lnTo>
                      <a:pt x="83" y="4"/>
                    </a:lnTo>
                    <a:lnTo>
                      <a:pt x="74" y="4"/>
                    </a:lnTo>
                    <a:lnTo>
                      <a:pt x="66" y="0"/>
                    </a:lnTo>
                    <a:lnTo>
                      <a:pt x="58" y="0"/>
                    </a:lnTo>
                    <a:lnTo>
                      <a:pt x="45" y="0"/>
                    </a:lnTo>
                    <a:lnTo>
                      <a:pt x="36" y="4"/>
                    </a:lnTo>
                    <a:lnTo>
                      <a:pt x="29" y="4"/>
                    </a:lnTo>
                    <a:lnTo>
                      <a:pt x="20" y="13"/>
                    </a:lnTo>
                    <a:lnTo>
                      <a:pt x="16" y="17"/>
                    </a:lnTo>
                    <a:lnTo>
                      <a:pt x="7" y="25"/>
                    </a:lnTo>
                    <a:lnTo>
                      <a:pt x="4" y="29"/>
                    </a:lnTo>
                    <a:lnTo>
                      <a:pt x="0" y="38"/>
                    </a:lnTo>
                    <a:lnTo>
                      <a:pt x="0" y="50"/>
                    </a:lnTo>
                    <a:lnTo>
                      <a:pt x="0" y="58"/>
                    </a:lnTo>
                    <a:lnTo>
                      <a:pt x="0" y="67"/>
                    </a:lnTo>
                    <a:lnTo>
                      <a:pt x="0" y="76"/>
                    </a:lnTo>
                    <a:lnTo>
                      <a:pt x="4" y="83"/>
                    </a:lnTo>
                    <a:lnTo>
                      <a:pt x="7" y="92"/>
                    </a:lnTo>
                    <a:lnTo>
                      <a:pt x="16" y="100"/>
                    </a:lnTo>
                    <a:lnTo>
                      <a:pt x="20" y="104"/>
                    </a:lnTo>
                    <a:lnTo>
                      <a:pt x="29" y="108"/>
                    </a:lnTo>
                    <a:lnTo>
                      <a:pt x="36" y="112"/>
                    </a:lnTo>
                    <a:lnTo>
                      <a:pt x="45" y="112"/>
                    </a:lnTo>
                    <a:lnTo>
                      <a:pt x="58" y="11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197" name="Freeform 502">
                <a:extLst>
                  <a:ext uri="{FF2B5EF4-FFF2-40B4-BE49-F238E27FC236}">
                    <a16:creationId xmlns:a16="http://schemas.microsoft.com/office/drawing/2014/main" id="{AB11319B-6019-4067-B835-3EE8887D7D36}"/>
                  </a:ext>
                </a:extLst>
              </p:cNvPr>
              <p:cNvSpPr>
                <a:spLocks/>
              </p:cNvSpPr>
              <p:nvPr/>
            </p:nvSpPr>
            <p:spPr bwMode="auto">
              <a:xfrm>
                <a:off x="2941" y="2050"/>
                <a:ext cx="23" cy="23"/>
              </a:xfrm>
              <a:custGeom>
                <a:avLst/>
                <a:gdLst>
                  <a:gd name="T0" fmla="*/ 12 w 115"/>
                  <a:gd name="T1" fmla="*/ 23 h 117"/>
                  <a:gd name="T2" fmla="*/ 13 w 115"/>
                  <a:gd name="T3" fmla="*/ 22 h 117"/>
                  <a:gd name="T4" fmla="*/ 15 w 115"/>
                  <a:gd name="T5" fmla="*/ 22 h 117"/>
                  <a:gd name="T6" fmla="*/ 17 w 115"/>
                  <a:gd name="T7" fmla="*/ 21 h 117"/>
                  <a:gd name="T8" fmla="*/ 18 w 115"/>
                  <a:gd name="T9" fmla="*/ 20 h 117"/>
                  <a:gd name="T10" fmla="*/ 20 w 115"/>
                  <a:gd name="T11" fmla="*/ 20 h 117"/>
                  <a:gd name="T12" fmla="*/ 21 w 115"/>
                  <a:gd name="T13" fmla="*/ 18 h 117"/>
                  <a:gd name="T14" fmla="*/ 22 w 115"/>
                  <a:gd name="T15" fmla="*/ 16 h 117"/>
                  <a:gd name="T16" fmla="*/ 22 w 115"/>
                  <a:gd name="T17" fmla="*/ 15 h 117"/>
                  <a:gd name="T18" fmla="*/ 22 w 115"/>
                  <a:gd name="T19" fmla="*/ 13 h 117"/>
                  <a:gd name="T20" fmla="*/ 23 w 115"/>
                  <a:gd name="T21" fmla="*/ 11 h 117"/>
                  <a:gd name="T22" fmla="*/ 22 w 115"/>
                  <a:gd name="T23" fmla="*/ 10 h 117"/>
                  <a:gd name="T24" fmla="*/ 22 w 115"/>
                  <a:gd name="T25" fmla="*/ 7 h 117"/>
                  <a:gd name="T26" fmla="*/ 22 w 115"/>
                  <a:gd name="T27" fmla="*/ 6 h 117"/>
                  <a:gd name="T28" fmla="*/ 21 w 115"/>
                  <a:gd name="T29" fmla="*/ 5 h 117"/>
                  <a:gd name="T30" fmla="*/ 20 w 115"/>
                  <a:gd name="T31" fmla="*/ 3 h 117"/>
                  <a:gd name="T32" fmla="*/ 18 w 115"/>
                  <a:gd name="T33" fmla="*/ 3 h 117"/>
                  <a:gd name="T34" fmla="*/ 17 w 115"/>
                  <a:gd name="T35" fmla="*/ 1 h 117"/>
                  <a:gd name="T36" fmla="*/ 15 w 115"/>
                  <a:gd name="T37" fmla="*/ 1 h 117"/>
                  <a:gd name="T38" fmla="*/ 13 w 115"/>
                  <a:gd name="T39" fmla="*/ 0 h 117"/>
                  <a:gd name="T40" fmla="*/ 12 w 115"/>
                  <a:gd name="T41" fmla="*/ 0 h 117"/>
                  <a:gd name="T42" fmla="*/ 9 w 115"/>
                  <a:gd name="T43" fmla="*/ 0 h 117"/>
                  <a:gd name="T44" fmla="*/ 7 w 115"/>
                  <a:gd name="T45" fmla="*/ 1 h 117"/>
                  <a:gd name="T46" fmla="*/ 6 w 115"/>
                  <a:gd name="T47" fmla="*/ 1 h 117"/>
                  <a:gd name="T48" fmla="*/ 4 w 115"/>
                  <a:gd name="T49" fmla="*/ 3 h 117"/>
                  <a:gd name="T50" fmla="*/ 3 w 115"/>
                  <a:gd name="T51" fmla="*/ 3 h 117"/>
                  <a:gd name="T52" fmla="*/ 1 w 115"/>
                  <a:gd name="T53" fmla="*/ 5 h 117"/>
                  <a:gd name="T54" fmla="*/ 1 w 115"/>
                  <a:gd name="T55" fmla="*/ 6 h 117"/>
                  <a:gd name="T56" fmla="*/ 0 w 115"/>
                  <a:gd name="T57" fmla="*/ 7 h 117"/>
                  <a:gd name="T58" fmla="*/ 0 w 115"/>
                  <a:gd name="T59" fmla="*/ 10 h 117"/>
                  <a:gd name="T60" fmla="*/ 0 w 115"/>
                  <a:gd name="T61" fmla="*/ 11 h 117"/>
                  <a:gd name="T62" fmla="*/ 0 w 115"/>
                  <a:gd name="T63" fmla="*/ 13 h 117"/>
                  <a:gd name="T64" fmla="*/ 0 w 115"/>
                  <a:gd name="T65" fmla="*/ 15 h 117"/>
                  <a:gd name="T66" fmla="*/ 1 w 115"/>
                  <a:gd name="T67" fmla="*/ 16 h 117"/>
                  <a:gd name="T68" fmla="*/ 1 w 115"/>
                  <a:gd name="T69" fmla="*/ 18 h 117"/>
                  <a:gd name="T70" fmla="*/ 3 w 115"/>
                  <a:gd name="T71" fmla="*/ 20 h 117"/>
                  <a:gd name="T72" fmla="*/ 4 w 115"/>
                  <a:gd name="T73" fmla="*/ 20 h 117"/>
                  <a:gd name="T74" fmla="*/ 6 w 115"/>
                  <a:gd name="T75" fmla="*/ 21 h 117"/>
                  <a:gd name="T76" fmla="*/ 7 w 115"/>
                  <a:gd name="T77" fmla="*/ 22 h 117"/>
                  <a:gd name="T78" fmla="*/ 9 w 115"/>
                  <a:gd name="T79" fmla="*/ 22 h 117"/>
                  <a:gd name="T80" fmla="*/ 12 w 115"/>
                  <a:gd name="T81" fmla="*/ 23 h 1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5"/>
                  <a:gd name="T124" fmla="*/ 0 h 117"/>
                  <a:gd name="T125" fmla="*/ 115 w 115"/>
                  <a:gd name="T126" fmla="*/ 117 h 1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5" h="117">
                    <a:moveTo>
                      <a:pt x="58" y="117"/>
                    </a:moveTo>
                    <a:lnTo>
                      <a:pt x="66" y="112"/>
                    </a:lnTo>
                    <a:lnTo>
                      <a:pt x="74" y="112"/>
                    </a:lnTo>
                    <a:lnTo>
                      <a:pt x="83" y="108"/>
                    </a:lnTo>
                    <a:lnTo>
                      <a:pt x="90" y="104"/>
                    </a:lnTo>
                    <a:lnTo>
                      <a:pt x="99" y="100"/>
                    </a:lnTo>
                    <a:lnTo>
                      <a:pt x="103" y="92"/>
                    </a:lnTo>
                    <a:lnTo>
                      <a:pt x="108" y="83"/>
                    </a:lnTo>
                    <a:lnTo>
                      <a:pt x="112" y="76"/>
                    </a:lnTo>
                    <a:lnTo>
                      <a:pt x="112" y="67"/>
                    </a:lnTo>
                    <a:lnTo>
                      <a:pt x="115" y="58"/>
                    </a:lnTo>
                    <a:lnTo>
                      <a:pt x="112" y="50"/>
                    </a:lnTo>
                    <a:lnTo>
                      <a:pt x="112" y="38"/>
                    </a:lnTo>
                    <a:lnTo>
                      <a:pt x="108" y="29"/>
                    </a:lnTo>
                    <a:lnTo>
                      <a:pt x="103" y="25"/>
                    </a:lnTo>
                    <a:lnTo>
                      <a:pt x="99" y="17"/>
                    </a:lnTo>
                    <a:lnTo>
                      <a:pt x="90" y="13"/>
                    </a:lnTo>
                    <a:lnTo>
                      <a:pt x="83" y="4"/>
                    </a:lnTo>
                    <a:lnTo>
                      <a:pt x="74" y="4"/>
                    </a:lnTo>
                    <a:lnTo>
                      <a:pt x="66" y="0"/>
                    </a:lnTo>
                    <a:lnTo>
                      <a:pt x="58" y="0"/>
                    </a:lnTo>
                    <a:lnTo>
                      <a:pt x="45" y="0"/>
                    </a:lnTo>
                    <a:lnTo>
                      <a:pt x="36" y="4"/>
                    </a:lnTo>
                    <a:lnTo>
                      <a:pt x="29" y="4"/>
                    </a:lnTo>
                    <a:lnTo>
                      <a:pt x="20" y="13"/>
                    </a:lnTo>
                    <a:lnTo>
                      <a:pt x="16" y="17"/>
                    </a:lnTo>
                    <a:lnTo>
                      <a:pt x="7" y="25"/>
                    </a:lnTo>
                    <a:lnTo>
                      <a:pt x="4" y="29"/>
                    </a:lnTo>
                    <a:lnTo>
                      <a:pt x="0" y="38"/>
                    </a:lnTo>
                    <a:lnTo>
                      <a:pt x="0" y="50"/>
                    </a:lnTo>
                    <a:lnTo>
                      <a:pt x="0" y="58"/>
                    </a:lnTo>
                    <a:lnTo>
                      <a:pt x="0" y="67"/>
                    </a:lnTo>
                    <a:lnTo>
                      <a:pt x="0" y="76"/>
                    </a:lnTo>
                    <a:lnTo>
                      <a:pt x="4" y="83"/>
                    </a:lnTo>
                    <a:lnTo>
                      <a:pt x="7" y="92"/>
                    </a:lnTo>
                    <a:lnTo>
                      <a:pt x="16" y="100"/>
                    </a:lnTo>
                    <a:lnTo>
                      <a:pt x="20" y="104"/>
                    </a:lnTo>
                    <a:lnTo>
                      <a:pt x="29" y="108"/>
                    </a:lnTo>
                    <a:lnTo>
                      <a:pt x="36" y="112"/>
                    </a:lnTo>
                    <a:lnTo>
                      <a:pt x="45" y="112"/>
                    </a:lnTo>
                    <a:lnTo>
                      <a:pt x="58" y="11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198" name="Freeform 503">
                <a:extLst>
                  <a:ext uri="{FF2B5EF4-FFF2-40B4-BE49-F238E27FC236}">
                    <a16:creationId xmlns:a16="http://schemas.microsoft.com/office/drawing/2014/main" id="{9C92BBB3-360E-47C6-95AF-B436FBCA16D0}"/>
                  </a:ext>
                </a:extLst>
              </p:cNvPr>
              <p:cNvSpPr>
                <a:spLocks/>
              </p:cNvSpPr>
              <p:nvPr/>
            </p:nvSpPr>
            <p:spPr bwMode="auto">
              <a:xfrm>
                <a:off x="2822" y="2150"/>
                <a:ext cx="23" cy="23"/>
              </a:xfrm>
              <a:custGeom>
                <a:avLst/>
                <a:gdLst>
                  <a:gd name="T0" fmla="*/ 12 w 116"/>
                  <a:gd name="T1" fmla="*/ 23 h 115"/>
                  <a:gd name="T2" fmla="*/ 13 w 116"/>
                  <a:gd name="T3" fmla="*/ 23 h 115"/>
                  <a:gd name="T4" fmla="*/ 16 w 116"/>
                  <a:gd name="T5" fmla="*/ 22 h 115"/>
                  <a:gd name="T6" fmla="*/ 17 w 116"/>
                  <a:gd name="T7" fmla="*/ 22 h 115"/>
                  <a:gd name="T8" fmla="*/ 18 w 116"/>
                  <a:gd name="T9" fmla="*/ 21 h 115"/>
                  <a:gd name="T10" fmla="*/ 20 w 116"/>
                  <a:gd name="T11" fmla="*/ 20 h 115"/>
                  <a:gd name="T12" fmla="*/ 21 w 116"/>
                  <a:gd name="T13" fmla="*/ 18 h 115"/>
                  <a:gd name="T14" fmla="*/ 21 w 116"/>
                  <a:gd name="T15" fmla="*/ 17 h 115"/>
                  <a:gd name="T16" fmla="*/ 22 w 116"/>
                  <a:gd name="T17" fmla="*/ 16 h 115"/>
                  <a:gd name="T18" fmla="*/ 23 w 116"/>
                  <a:gd name="T19" fmla="*/ 13 h 115"/>
                  <a:gd name="T20" fmla="*/ 23 w 116"/>
                  <a:gd name="T21" fmla="*/ 12 h 115"/>
                  <a:gd name="T22" fmla="*/ 23 w 116"/>
                  <a:gd name="T23" fmla="*/ 10 h 115"/>
                  <a:gd name="T24" fmla="*/ 22 w 116"/>
                  <a:gd name="T25" fmla="*/ 8 h 115"/>
                  <a:gd name="T26" fmla="*/ 21 w 116"/>
                  <a:gd name="T27" fmla="*/ 7 h 115"/>
                  <a:gd name="T28" fmla="*/ 21 w 116"/>
                  <a:gd name="T29" fmla="*/ 5 h 115"/>
                  <a:gd name="T30" fmla="*/ 20 w 116"/>
                  <a:gd name="T31" fmla="*/ 3 h 115"/>
                  <a:gd name="T32" fmla="*/ 18 w 116"/>
                  <a:gd name="T33" fmla="*/ 2 h 115"/>
                  <a:gd name="T34" fmla="*/ 17 w 116"/>
                  <a:gd name="T35" fmla="*/ 1 h 115"/>
                  <a:gd name="T36" fmla="*/ 16 w 116"/>
                  <a:gd name="T37" fmla="*/ 1 h 115"/>
                  <a:gd name="T38" fmla="*/ 13 w 116"/>
                  <a:gd name="T39" fmla="*/ 0 h 115"/>
                  <a:gd name="T40" fmla="*/ 12 w 116"/>
                  <a:gd name="T41" fmla="*/ 0 h 115"/>
                  <a:gd name="T42" fmla="*/ 10 w 116"/>
                  <a:gd name="T43" fmla="*/ 0 h 115"/>
                  <a:gd name="T44" fmla="*/ 8 w 116"/>
                  <a:gd name="T45" fmla="*/ 1 h 115"/>
                  <a:gd name="T46" fmla="*/ 7 w 116"/>
                  <a:gd name="T47" fmla="*/ 1 h 115"/>
                  <a:gd name="T48" fmla="*/ 5 w 116"/>
                  <a:gd name="T49" fmla="*/ 2 h 115"/>
                  <a:gd name="T50" fmla="*/ 3 w 116"/>
                  <a:gd name="T51" fmla="*/ 3 h 115"/>
                  <a:gd name="T52" fmla="*/ 2 w 116"/>
                  <a:gd name="T53" fmla="*/ 5 h 115"/>
                  <a:gd name="T54" fmla="*/ 2 w 116"/>
                  <a:gd name="T55" fmla="*/ 7 h 115"/>
                  <a:gd name="T56" fmla="*/ 1 w 116"/>
                  <a:gd name="T57" fmla="*/ 8 h 115"/>
                  <a:gd name="T58" fmla="*/ 0 w 116"/>
                  <a:gd name="T59" fmla="*/ 10 h 115"/>
                  <a:gd name="T60" fmla="*/ 0 w 116"/>
                  <a:gd name="T61" fmla="*/ 12 h 115"/>
                  <a:gd name="T62" fmla="*/ 0 w 116"/>
                  <a:gd name="T63" fmla="*/ 13 h 115"/>
                  <a:gd name="T64" fmla="*/ 1 w 116"/>
                  <a:gd name="T65" fmla="*/ 16 h 115"/>
                  <a:gd name="T66" fmla="*/ 2 w 116"/>
                  <a:gd name="T67" fmla="*/ 17 h 115"/>
                  <a:gd name="T68" fmla="*/ 2 w 116"/>
                  <a:gd name="T69" fmla="*/ 18 h 115"/>
                  <a:gd name="T70" fmla="*/ 3 w 116"/>
                  <a:gd name="T71" fmla="*/ 20 h 115"/>
                  <a:gd name="T72" fmla="*/ 5 w 116"/>
                  <a:gd name="T73" fmla="*/ 21 h 115"/>
                  <a:gd name="T74" fmla="*/ 7 w 116"/>
                  <a:gd name="T75" fmla="*/ 22 h 115"/>
                  <a:gd name="T76" fmla="*/ 8 w 116"/>
                  <a:gd name="T77" fmla="*/ 22 h 115"/>
                  <a:gd name="T78" fmla="*/ 10 w 116"/>
                  <a:gd name="T79" fmla="*/ 23 h 115"/>
                  <a:gd name="T80" fmla="*/ 12 w 116"/>
                  <a:gd name="T81" fmla="*/ 23 h 11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6"/>
                  <a:gd name="T124" fmla="*/ 0 h 115"/>
                  <a:gd name="T125" fmla="*/ 116 w 116"/>
                  <a:gd name="T126" fmla="*/ 115 h 11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6" h="115">
                    <a:moveTo>
                      <a:pt x="58" y="115"/>
                    </a:moveTo>
                    <a:lnTo>
                      <a:pt x="66" y="115"/>
                    </a:lnTo>
                    <a:lnTo>
                      <a:pt x="79" y="112"/>
                    </a:lnTo>
                    <a:lnTo>
                      <a:pt x="87" y="112"/>
                    </a:lnTo>
                    <a:lnTo>
                      <a:pt x="91" y="103"/>
                    </a:lnTo>
                    <a:lnTo>
                      <a:pt x="99" y="99"/>
                    </a:lnTo>
                    <a:lnTo>
                      <a:pt x="104" y="90"/>
                    </a:lnTo>
                    <a:lnTo>
                      <a:pt x="108" y="87"/>
                    </a:lnTo>
                    <a:lnTo>
                      <a:pt x="112" y="78"/>
                    </a:lnTo>
                    <a:lnTo>
                      <a:pt x="116" y="65"/>
                    </a:lnTo>
                    <a:lnTo>
                      <a:pt x="116" y="58"/>
                    </a:lnTo>
                    <a:lnTo>
                      <a:pt x="116" y="49"/>
                    </a:lnTo>
                    <a:lnTo>
                      <a:pt x="112" y="41"/>
                    </a:lnTo>
                    <a:lnTo>
                      <a:pt x="108" y="33"/>
                    </a:lnTo>
                    <a:lnTo>
                      <a:pt x="104" y="24"/>
                    </a:lnTo>
                    <a:lnTo>
                      <a:pt x="99" y="16"/>
                    </a:lnTo>
                    <a:lnTo>
                      <a:pt x="91" y="12"/>
                    </a:lnTo>
                    <a:lnTo>
                      <a:pt x="87" y="7"/>
                    </a:lnTo>
                    <a:lnTo>
                      <a:pt x="79" y="4"/>
                    </a:lnTo>
                    <a:lnTo>
                      <a:pt x="66" y="0"/>
                    </a:lnTo>
                    <a:lnTo>
                      <a:pt x="58" y="0"/>
                    </a:lnTo>
                    <a:lnTo>
                      <a:pt x="50" y="0"/>
                    </a:lnTo>
                    <a:lnTo>
                      <a:pt x="41" y="4"/>
                    </a:lnTo>
                    <a:lnTo>
                      <a:pt x="34" y="7"/>
                    </a:lnTo>
                    <a:lnTo>
                      <a:pt x="25" y="12"/>
                    </a:lnTo>
                    <a:lnTo>
                      <a:pt x="16" y="16"/>
                    </a:lnTo>
                    <a:lnTo>
                      <a:pt x="12" y="24"/>
                    </a:lnTo>
                    <a:lnTo>
                      <a:pt x="9" y="33"/>
                    </a:lnTo>
                    <a:lnTo>
                      <a:pt x="4" y="41"/>
                    </a:lnTo>
                    <a:lnTo>
                      <a:pt x="0" y="49"/>
                    </a:lnTo>
                    <a:lnTo>
                      <a:pt x="0" y="58"/>
                    </a:lnTo>
                    <a:lnTo>
                      <a:pt x="0" y="65"/>
                    </a:lnTo>
                    <a:lnTo>
                      <a:pt x="4" y="78"/>
                    </a:lnTo>
                    <a:lnTo>
                      <a:pt x="9" y="87"/>
                    </a:lnTo>
                    <a:lnTo>
                      <a:pt x="12" y="90"/>
                    </a:lnTo>
                    <a:lnTo>
                      <a:pt x="16" y="99"/>
                    </a:lnTo>
                    <a:lnTo>
                      <a:pt x="25" y="103"/>
                    </a:lnTo>
                    <a:lnTo>
                      <a:pt x="34" y="112"/>
                    </a:lnTo>
                    <a:lnTo>
                      <a:pt x="41" y="112"/>
                    </a:lnTo>
                    <a:lnTo>
                      <a:pt x="50" y="115"/>
                    </a:lnTo>
                    <a:lnTo>
                      <a:pt x="58" y="115"/>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199" name="Freeform 504">
                <a:extLst>
                  <a:ext uri="{FF2B5EF4-FFF2-40B4-BE49-F238E27FC236}">
                    <a16:creationId xmlns:a16="http://schemas.microsoft.com/office/drawing/2014/main" id="{0B859210-5367-470B-90E7-C5F845F825F7}"/>
                  </a:ext>
                </a:extLst>
              </p:cNvPr>
              <p:cNvSpPr>
                <a:spLocks/>
              </p:cNvSpPr>
              <p:nvPr/>
            </p:nvSpPr>
            <p:spPr bwMode="auto">
              <a:xfrm>
                <a:off x="2822" y="2150"/>
                <a:ext cx="23" cy="23"/>
              </a:xfrm>
              <a:custGeom>
                <a:avLst/>
                <a:gdLst>
                  <a:gd name="T0" fmla="*/ 12 w 116"/>
                  <a:gd name="T1" fmla="*/ 23 h 115"/>
                  <a:gd name="T2" fmla="*/ 13 w 116"/>
                  <a:gd name="T3" fmla="*/ 23 h 115"/>
                  <a:gd name="T4" fmla="*/ 16 w 116"/>
                  <a:gd name="T5" fmla="*/ 22 h 115"/>
                  <a:gd name="T6" fmla="*/ 17 w 116"/>
                  <a:gd name="T7" fmla="*/ 22 h 115"/>
                  <a:gd name="T8" fmla="*/ 18 w 116"/>
                  <a:gd name="T9" fmla="*/ 21 h 115"/>
                  <a:gd name="T10" fmla="*/ 20 w 116"/>
                  <a:gd name="T11" fmla="*/ 20 h 115"/>
                  <a:gd name="T12" fmla="*/ 21 w 116"/>
                  <a:gd name="T13" fmla="*/ 18 h 115"/>
                  <a:gd name="T14" fmla="*/ 21 w 116"/>
                  <a:gd name="T15" fmla="*/ 17 h 115"/>
                  <a:gd name="T16" fmla="*/ 22 w 116"/>
                  <a:gd name="T17" fmla="*/ 16 h 115"/>
                  <a:gd name="T18" fmla="*/ 23 w 116"/>
                  <a:gd name="T19" fmla="*/ 13 h 115"/>
                  <a:gd name="T20" fmla="*/ 23 w 116"/>
                  <a:gd name="T21" fmla="*/ 12 h 115"/>
                  <a:gd name="T22" fmla="*/ 23 w 116"/>
                  <a:gd name="T23" fmla="*/ 10 h 115"/>
                  <a:gd name="T24" fmla="*/ 22 w 116"/>
                  <a:gd name="T25" fmla="*/ 8 h 115"/>
                  <a:gd name="T26" fmla="*/ 21 w 116"/>
                  <a:gd name="T27" fmla="*/ 7 h 115"/>
                  <a:gd name="T28" fmla="*/ 21 w 116"/>
                  <a:gd name="T29" fmla="*/ 5 h 115"/>
                  <a:gd name="T30" fmla="*/ 20 w 116"/>
                  <a:gd name="T31" fmla="*/ 3 h 115"/>
                  <a:gd name="T32" fmla="*/ 18 w 116"/>
                  <a:gd name="T33" fmla="*/ 2 h 115"/>
                  <a:gd name="T34" fmla="*/ 17 w 116"/>
                  <a:gd name="T35" fmla="*/ 1 h 115"/>
                  <a:gd name="T36" fmla="*/ 16 w 116"/>
                  <a:gd name="T37" fmla="*/ 1 h 115"/>
                  <a:gd name="T38" fmla="*/ 13 w 116"/>
                  <a:gd name="T39" fmla="*/ 0 h 115"/>
                  <a:gd name="T40" fmla="*/ 12 w 116"/>
                  <a:gd name="T41" fmla="*/ 0 h 115"/>
                  <a:gd name="T42" fmla="*/ 10 w 116"/>
                  <a:gd name="T43" fmla="*/ 0 h 115"/>
                  <a:gd name="T44" fmla="*/ 8 w 116"/>
                  <a:gd name="T45" fmla="*/ 1 h 115"/>
                  <a:gd name="T46" fmla="*/ 7 w 116"/>
                  <a:gd name="T47" fmla="*/ 1 h 115"/>
                  <a:gd name="T48" fmla="*/ 5 w 116"/>
                  <a:gd name="T49" fmla="*/ 2 h 115"/>
                  <a:gd name="T50" fmla="*/ 3 w 116"/>
                  <a:gd name="T51" fmla="*/ 3 h 115"/>
                  <a:gd name="T52" fmla="*/ 2 w 116"/>
                  <a:gd name="T53" fmla="*/ 5 h 115"/>
                  <a:gd name="T54" fmla="*/ 2 w 116"/>
                  <a:gd name="T55" fmla="*/ 7 h 115"/>
                  <a:gd name="T56" fmla="*/ 1 w 116"/>
                  <a:gd name="T57" fmla="*/ 8 h 115"/>
                  <a:gd name="T58" fmla="*/ 0 w 116"/>
                  <a:gd name="T59" fmla="*/ 10 h 115"/>
                  <a:gd name="T60" fmla="*/ 0 w 116"/>
                  <a:gd name="T61" fmla="*/ 12 h 115"/>
                  <a:gd name="T62" fmla="*/ 0 w 116"/>
                  <a:gd name="T63" fmla="*/ 13 h 115"/>
                  <a:gd name="T64" fmla="*/ 1 w 116"/>
                  <a:gd name="T65" fmla="*/ 16 h 115"/>
                  <a:gd name="T66" fmla="*/ 2 w 116"/>
                  <a:gd name="T67" fmla="*/ 17 h 115"/>
                  <a:gd name="T68" fmla="*/ 2 w 116"/>
                  <a:gd name="T69" fmla="*/ 18 h 115"/>
                  <a:gd name="T70" fmla="*/ 3 w 116"/>
                  <a:gd name="T71" fmla="*/ 20 h 115"/>
                  <a:gd name="T72" fmla="*/ 5 w 116"/>
                  <a:gd name="T73" fmla="*/ 21 h 115"/>
                  <a:gd name="T74" fmla="*/ 7 w 116"/>
                  <a:gd name="T75" fmla="*/ 22 h 115"/>
                  <a:gd name="T76" fmla="*/ 8 w 116"/>
                  <a:gd name="T77" fmla="*/ 22 h 115"/>
                  <a:gd name="T78" fmla="*/ 10 w 116"/>
                  <a:gd name="T79" fmla="*/ 23 h 115"/>
                  <a:gd name="T80" fmla="*/ 12 w 116"/>
                  <a:gd name="T81" fmla="*/ 23 h 11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6"/>
                  <a:gd name="T124" fmla="*/ 0 h 115"/>
                  <a:gd name="T125" fmla="*/ 116 w 116"/>
                  <a:gd name="T126" fmla="*/ 115 h 11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6" h="115">
                    <a:moveTo>
                      <a:pt x="58" y="115"/>
                    </a:moveTo>
                    <a:lnTo>
                      <a:pt x="66" y="115"/>
                    </a:lnTo>
                    <a:lnTo>
                      <a:pt x="79" y="112"/>
                    </a:lnTo>
                    <a:lnTo>
                      <a:pt x="87" y="112"/>
                    </a:lnTo>
                    <a:lnTo>
                      <a:pt x="91" y="103"/>
                    </a:lnTo>
                    <a:lnTo>
                      <a:pt x="99" y="99"/>
                    </a:lnTo>
                    <a:lnTo>
                      <a:pt x="104" y="90"/>
                    </a:lnTo>
                    <a:lnTo>
                      <a:pt x="108" y="87"/>
                    </a:lnTo>
                    <a:lnTo>
                      <a:pt x="112" y="78"/>
                    </a:lnTo>
                    <a:lnTo>
                      <a:pt x="116" y="65"/>
                    </a:lnTo>
                    <a:lnTo>
                      <a:pt x="116" y="58"/>
                    </a:lnTo>
                    <a:lnTo>
                      <a:pt x="116" y="49"/>
                    </a:lnTo>
                    <a:lnTo>
                      <a:pt x="112" y="41"/>
                    </a:lnTo>
                    <a:lnTo>
                      <a:pt x="108" y="33"/>
                    </a:lnTo>
                    <a:lnTo>
                      <a:pt x="104" y="24"/>
                    </a:lnTo>
                    <a:lnTo>
                      <a:pt x="99" y="16"/>
                    </a:lnTo>
                    <a:lnTo>
                      <a:pt x="91" y="12"/>
                    </a:lnTo>
                    <a:lnTo>
                      <a:pt x="87" y="7"/>
                    </a:lnTo>
                    <a:lnTo>
                      <a:pt x="79" y="4"/>
                    </a:lnTo>
                    <a:lnTo>
                      <a:pt x="66" y="0"/>
                    </a:lnTo>
                    <a:lnTo>
                      <a:pt x="58" y="0"/>
                    </a:lnTo>
                    <a:lnTo>
                      <a:pt x="50" y="0"/>
                    </a:lnTo>
                    <a:lnTo>
                      <a:pt x="41" y="4"/>
                    </a:lnTo>
                    <a:lnTo>
                      <a:pt x="34" y="7"/>
                    </a:lnTo>
                    <a:lnTo>
                      <a:pt x="25" y="12"/>
                    </a:lnTo>
                    <a:lnTo>
                      <a:pt x="16" y="16"/>
                    </a:lnTo>
                    <a:lnTo>
                      <a:pt x="12" y="24"/>
                    </a:lnTo>
                    <a:lnTo>
                      <a:pt x="9" y="33"/>
                    </a:lnTo>
                    <a:lnTo>
                      <a:pt x="4" y="41"/>
                    </a:lnTo>
                    <a:lnTo>
                      <a:pt x="0" y="49"/>
                    </a:lnTo>
                    <a:lnTo>
                      <a:pt x="0" y="58"/>
                    </a:lnTo>
                    <a:lnTo>
                      <a:pt x="0" y="65"/>
                    </a:lnTo>
                    <a:lnTo>
                      <a:pt x="4" y="78"/>
                    </a:lnTo>
                    <a:lnTo>
                      <a:pt x="9" y="87"/>
                    </a:lnTo>
                    <a:lnTo>
                      <a:pt x="12" y="90"/>
                    </a:lnTo>
                    <a:lnTo>
                      <a:pt x="16" y="99"/>
                    </a:lnTo>
                    <a:lnTo>
                      <a:pt x="25" y="103"/>
                    </a:lnTo>
                    <a:lnTo>
                      <a:pt x="34" y="112"/>
                    </a:lnTo>
                    <a:lnTo>
                      <a:pt x="41" y="112"/>
                    </a:lnTo>
                    <a:lnTo>
                      <a:pt x="50" y="115"/>
                    </a:lnTo>
                    <a:lnTo>
                      <a:pt x="58" y="115"/>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200" name="Freeform 505">
                <a:extLst>
                  <a:ext uri="{FF2B5EF4-FFF2-40B4-BE49-F238E27FC236}">
                    <a16:creationId xmlns:a16="http://schemas.microsoft.com/office/drawing/2014/main" id="{9F645CDD-85DC-4474-9233-6EE51515BB26}"/>
                  </a:ext>
                </a:extLst>
              </p:cNvPr>
              <p:cNvSpPr>
                <a:spLocks/>
              </p:cNvSpPr>
              <p:nvPr/>
            </p:nvSpPr>
            <p:spPr bwMode="auto">
              <a:xfrm>
                <a:off x="2822" y="2150"/>
                <a:ext cx="23" cy="23"/>
              </a:xfrm>
              <a:custGeom>
                <a:avLst/>
                <a:gdLst>
                  <a:gd name="T0" fmla="*/ 12 w 116"/>
                  <a:gd name="T1" fmla="*/ 23 h 115"/>
                  <a:gd name="T2" fmla="*/ 13 w 116"/>
                  <a:gd name="T3" fmla="*/ 23 h 115"/>
                  <a:gd name="T4" fmla="*/ 16 w 116"/>
                  <a:gd name="T5" fmla="*/ 22 h 115"/>
                  <a:gd name="T6" fmla="*/ 17 w 116"/>
                  <a:gd name="T7" fmla="*/ 22 h 115"/>
                  <a:gd name="T8" fmla="*/ 18 w 116"/>
                  <a:gd name="T9" fmla="*/ 21 h 115"/>
                  <a:gd name="T10" fmla="*/ 20 w 116"/>
                  <a:gd name="T11" fmla="*/ 20 h 115"/>
                  <a:gd name="T12" fmla="*/ 21 w 116"/>
                  <a:gd name="T13" fmla="*/ 18 h 115"/>
                  <a:gd name="T14" fmla="*/ 21 w 116"/>
                  <a:gd name="T15" fmla="*/ 17 h 115"/>
                  <a:gd name="T16" fmla="*/ 22 w 116"/>
                  <a:gd name="T17" fmla="*/ 16 h 115"/>
                  <a:gd name="T18" fmla="*/ 23 w 116"/>
                  <a:gd name="T19" fmla="*/ 13 h 115"/>
                  <a:gd name="T20" fmla="*/ 23 w 116"/>
                  <a:gd name="T21" fmla="*/ 12 h 115"/>
                  <a:gd name="T22" fmla="*/ 23 w 116"/>
                  <a:gd name="T23" fmla="*/ 10 h 115"/>
                  <a:gd name="T24" fmla="*/ 22 w 116"/>
                  <a:gd name="T25" fmla="*/ 8 h 115"/>
                  <a:gd name="T26" fmla="*/ 21 w 116"/>
                  <a:gd name="T27" fmla="*/ 7 h 115"/>
                  <a:gd name="T28" fmla="*/ 21 w 116"/>
                  <a:gd name="T29" fmla="*/ 5 h 115"/>
                  <a:gd name="T30" fmla="*/ 20 w 116"/>
                  <a:gd name="T31" fmla="*/ 3 h 115"/>
                  <a:gd name="T32" fmla="*/ 18 w 116"/>
                  <a:gd name="T33" fmla="*/ 2 h 115"/>
                  <a:gd name="T34" fmla="*/ 17 w 116"/>
                  <a:gd name="T35" fmla="*/ 1 h 115"/>
                  <a:gd name="T36" fmla="*/ 16 w 116"/>
                  <a:gd name="T37" fmla="*/ 1 h 115"/>
                  <a:gd name="T38" fmla="*/ 13 w 116"/>
                  <a:gd name="T39" fmla="*/ 0 h 115"/>
                  <a:gd name="T40" fmla="*/ 12 w 116"/>
                  <a:gd name="T41" fmla="*/ 0 h 115"/>
                  <a:gd name="T42" fmla="*/ 10 w 116"/>
                  <a:gd name="T43" fmla="*/ 0 h 115"/>
                  <a:gd name="T44" fmla="*/ 8 w 116"/>
                  <a:gd name="T45" fmla="*/ 1 h 115"/>
                  <a:gd name="T46" fmla="*/ 7 w 116"/>
                  <a:gd name="T47" fmla="*/ 1 h 115"/>
                  <a:gd name="T48" fmla="*/ 5 w 116"/>
                  <a:gd name="T49" fmla="*/ 2 h 115"/>
                  <a:gd name="T50" fmla="*/ 3 w 116"/>
                  <a:gd name="T51" fmla="*/ 3 h 115"/>
                  <a:gd name="T52" fmla="*/ 2 w 116"/>
                  <a:gd name="T53" fmla="*/ 5 h 115"/>
                  <a:gd name="T54" fmla="*/ 2 w 116"/>
                  <a:gd name="T55" fmla="*/ 7 h 115"/>
                  <a:gd name="T56" fmla="*/ 1 w 116"/>
                  <a:gd name="T57" fmla="*/ 8 h 115"/>
                  <a:gd name="T58" fmla="*/ 0 w 116"/>
                  <a:gd name="T59" fmla="*/ 10 h 115"/>
                  <a:gd name="T60" fmla="*/ 0 w 116"/>
                  <a:gd name="T61" fmla="*/ 12 h 115"/>
                  <a:gd name="T62" fmla="*/ 0 w 116"/>
                  <a:gd name="T63" fmla="*/ 13 h 115"/>
                  <a:gd name="T64" fmla="*/ 1 w 116"/>
                  <a:gd name="T65" fmla="*/ 16 h 115"/>
                  <a:gd name="T66" fmla="*/ 2 w 116"/>
                  <a:gd name="T67" fmla="*/ 17 h 115"/>
                  <a:gd name="T68" fmla="*/ 2 w 116"/>
                  <a:gd name="T69" fmla="*/ 18 h 115"/>
                  <a:gd name="T70" fmla="*/ 3 w 116"/>
                  <a:gd name="T71" fmla="*/ 20 h 115"/>
                  <a:gd name="T72" fmla="*/ 5 w 116"/>
                  <a:gd name="T73" fmla="*/ 21 h 115"/>
                  <a:gd name="T74" fmla="*/ 7 w 116"/>
                  <a:gd name="T75" fmla="*/ 22 h 115"/>
                  <a:gd name="T76" fmla="*/ 8 w 116"/>
                  <a:gd name="T77" fmla="*/ 22 h 115"/>
                  <a:gd name="T78" fmla="*/ 10 w 116"/>
                  <a:gd name="T79" fmla="*/ 23 h 115"/>
                  <a:gd name="T80" fmla="*/ 12 w 116"/>
                  <a:gd name="T81" fmla="*/ 23 h 11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6"/>
                  <a:gd name="T124" fmla="*/ 0 h 115"/>
                  <a:gd name="T125" fmla="*/ 116 w 116"/>
                  <a:gd name="T126" fmla="*/ 115 h 11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6" h="115">
                    <a:moveTo>
                      <a:pt x="58" y="115"/>
                    </a:moveTo>
                    <a:lnTo>
                      <a:pt x="66" y="115"/>
                    </a:lnTo>
                    <a:lnTo>
                      <a:pt x="79" y="112"/>
                    </a:lnTo>
                    <a:lnTo>
                      <a:pt x="87" y="112"/>
                    </a:lnTo>
                    <a:lnTo>
                      <a:pt x="91" y="103"/>
                    </a:lnTo>
                    <a:lnTo>
                      <a:pt x="99" y="99"/>
                    </a:lnTo>
                    <a:lnTo>
                      <a:pt x="104" y="90"/>
                    </a:lnTo>
                    <a:lnTo>
                      <a:pt x="108" y="87"/>
                    </a:lnTo>
                    <a:lnTo>
                      <a:pt x="112" y="78"/>
                    </a:lnTo>
                    <a:lnTo>
                      <a:pt x="116" y="65"/>
                    </a:lnTo>
                    <a:lnTo>
                      <a:pt x="116" y="58"/>
                    </a:lnTo>
                    <a:lnTo>
                      <a:pt x="116" y="49"/>
                    </a:lnTo>
                    <a:lnTo>
                      <a:pt x="112" y="41"/>
                    </a:lnTo>
                    <a:lnTo>
                      <a:pt x="108" y="33"/>
                    </a:lnTo>
                    <a:lnTo>
                      <a:pt x="104" y="24"/>
                    </a:lnTo>
                    <a:lnTo>
                      <a:pt x="99" y="16"/>
                    </a:lnTo>
                    <a:lnTo>
                      <a:pt x="91" y="12"/>
                    </a:lnTo>
                    <a:lnTo>
                      <a:pt x="87" y="7"/>
                    </a:lnTo>
                    <a:lnTo>
                      <a:pt x="79" y="4"/>
                    </a:lnTo>
                    <a:lnTo>
                      <a:pt x="66" y="0"/>
                    </a:lnTo>
                    <a:lnTo>
                      <a:pt x="58" y="0"/>
                    </a:lnTo>
                    <a:lnTo>
                      <a:pt x="50" y="0"/>
                    </a:lnTo>
                    <a:lnTo>
                      <a:pt x="41" y="4"/>
                    </a:lnTo>
                    <a:lnTo>
                      <a:pt x="34" y="7"/>
                    </a:lnTo>
                    <a:lnTo>
                      <a:pt x="25" y="12"/>
                    </a:lnTo>
                    <a:lnTo>
                      <a:pt x="16" y="16"/>
                    </a:lnTo>
                    <a:lnTo>
                      <a:pt x="12" y="24"/>
                    </a:lnTo>
                    <a:lnTo>
                      <a:pt x="9" y="33"/>
                    </a:lnTo>
                    <a:lnTo>
                      <a:pt x="4" y="41"/>
                    </a:lnTo>
                    <a:lnTo>
                      <a:pt x="0" y="49"/>
                    </a:lnTo>
                    <a:lnTo>
                      <a:pt x="0" y="58"/>
                    </a:lnTo>
                    <a:lnTo>
                      <a:pt x="0" y="65"/>
                    </a:lnTo>
                    <a:lnTo>
                      <a:pt x="4" y="78"/>
                    </a:lnTo>
                    <a:lnTo>
                      <a:pt x="9" y="87"/>
                    </a:lnTo>
                    <a:lnTo>
                      <a:pt x="12" y="90"/>
                    </a:lnTo>
                    <a:lnTo>
                      <a:pt x="16" y="99"/>
                    </a:lnTo>
                    <a:lnTo>
                      <a:pt x="25" y="103"/>
                    </a:lnTo>
                    <a:lnTo>
                      <a:pt x="34" y="112"/>
                    </a:lnTo>
                    <a:lnTo>
                      <a:pt x="41" y="112"/>
                    </a:lnTo>
                    <a:lnTo>
                      <a:pt x="50" y="115"/>
                    </a:lnTo>
                    <a:lnTo>
                      <a:pt x="58" y="115"/>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201" name="Freeform 506">
                <a:extLst>
                  <a:ext uri="{FF2B5EF4-FFF2-40B4-BE49-F238E27FC236}">
                    <a16:creationId xmlns:a16="http://schemas.microsoft.com/office/drawing/2014/main" id="{227E8F05-F1AC-4E7B-A14D-027D559F7AB3}"/>
                  </a:ext>
                </a:extLst>
              </p:cNvPr>
              <p:cNvSpPr>
                <a:spLocks/>
              </p:cNvSpPr>
              <p:nvPr/>
            </p:nvSpPr>
            <p:spPr bwMode="auto">
              <a:xfrm>
                <a:off x="2943" y="2151"/>
                <a:ext cx="23" cy="23"/>
              </a:xfrm>
              <a:custGeom>
                <a:avLst/>
                <a:gdLst>
                  <a:gd name="T0" fmla="*/ 12 w 116"/>
                  <a:gd name="T1" fmla="*/ 23 h 117"/>
                  <a:gd name="T2" fmla="*/ 14 w 116"/>
                  <a:gd name="T3" fmla="*/ 23 h 117"/>
                  <a:gd name="T4" fmla="*/ 15 w 116"/>
                  <a:gd name="T5" fmla="*/ 22 h 117"/>
                  <a:gd name="T6" fmla="*/ 17 w 116"/>
                  <a:gd name="T7" fmla="*/ 22 h 117"/>
                  <a:gd name="T8" fmla="*/ 19 w 116"/>
                  <a:gd name="T9" fmla="*/ 21 h 117"/>
                  <a:gd name="T10" fmla="*/ 20 w 116"/>
                  <a:gd name="T11" fmla="*/ 20 h 117"/>
                  <a:gd name="T12" fmla="*/ 21 w 116"/>
                  <a:gd name="T13" fmla="*/ 18 h 117"/>
                  <a:gd name="T14" fmla="*/ 22 w 116"/>
                  <a:gd name="T15" fmla="*/ 17 h 117"/>
                  <a:gd name="T16" fmla="*/ 23 w 116"/>
                  <a:gd name="T17" fmla="*/ 16 h 117"/>
                  <a:gd name="T18" fmla="*/ 23 w 116"/>
                  <a:gd name="T19" fmla="*/ 14 h 117"/>
                  <a:gd name="T20" fmla="*/ 23 w 116"/>
                  <a:gd name="T21" fmla="*/ 11 h 117"/>
                  <a:gd name="T22" fmla="*/ 23 w 116"/>
                  <a:gd name="T23" fmla="*/ 10 h 117"/>
                  <a:gd name="T24" fmla="*/ 23 w 116"/>
                  <a:gd name="T25" fmla="*/ 8 h 117"/>
                  <a:gd name="T26" fmla="*/ 22 w 116"/>
                  <a:gd name="T27" fmla="*/ 7 h 117"/>
                  <a:gd name="T28" fmla="*/ 21 w 116"/>
                  <a:gd name="T29" fmla="*/ 5 h 117"/>
                  <a:gd name="T30" fmla="*/ 20 w 116"/>
                  <a:gd name="T31" fmla="*/ 3 h 117"/>
                  <a:gd name="T32" fmla="*/ 19 w 116"/>
                  <a:gd name="T33" fmla="*/ 3 h 117"/>
                  <a:gd name="T34" fmla="*/ 17 w 116"/>
                  <a:gd name="T35" fmla="*/ 2 h 117"/>
                  <a:gd name="T36" fmla="*/ 15 w 116"/>
                  <a:gd name="T37" fmla="*/ 1 h 117"/>
                  <a:gd name="T38" fmla="*/ 14 w 116"/>
                  <a:gd name="T39" fmla="*/ 1 h 117"/>
                  <a:gd name="T40" fmla="*/ 12 w 116"/>
                  <a:gd name="T41" fmla="*/ 0 h 117"/>
                  <a:gd name="T42" fmla="*/ 10 w 116"/>
                  <a:gd name="T43" fmla="*/ 1 h 117"/>
                  <a:gd name="T44" fmla="*/ 8 w 116"/>
                  <a:gd name="T45" fmla="*/ 1 h 117"/>
                  <a:gd name="T46" fmla="*/ 7 w 116"/>
                  <a:gd name="T47" fmla="*/ 2 h 117"/>
                  <a:gd name="T48" fmla="*/ 5 w 116"/>
                  <a:gd name="T49" fmla="*/ 3 h 117"/>
                  <a:gd name="T50" fmla="*/ 4 w 116"/>
                  <a:gd name="T51" fmla="*/ 3 h 117"/>
                  <a:gd name="T52" fmla="*/ 3 w 116"/>
                  <a:gd name="T53" fmla="*/ 5 h 117"/>
                  <a:gd name="T54" fmla="*/ 2 w 116"/>
                  <a:gd name="T55" fmla="*/ 7 h 117"/>
                  <a:gd name="T56" fmla="*/ 1 w 116"/>
                  <a:gd name="T57" fmla="*/ 8 h 117"/>
                  <a:gd name="T58" fmla="*/ 1 w 116"/>
                  <a:gd name="T59" fmla="*/ 10 h 117"/>
                  <a:gd name="T60" fmla="*/ 0 w 116"/>
                  <a:gd name="T61" fmla="*/ 11 h 117"/>
                  <a:gd name="T62" fmla="*/ 1 w 116"/>
                  <a:gd name="T63" fmla="*/ 14 h 117"/>
                  <a:gd name="T64" fmla="*/ 1 w 116"/>
                  <a:gd name="T65" fmla="*/ 16 h 117"/>
                  <a:gd name="T66" fmla="*/ 2 w 116"/>
                  <a:gd name="T67" fmla="*/ 17 h 117"/>
                  <a:gd name="T68" fmla="*/ 3 w 116"/>
                  <a:gd name="T69" fmla="*/ 18 h 117"/>
                  <a:gd name="T70" fmla="*/ 4 w 116"/>
                  <a:gd name="T71" fmla="*/ 20 h 117"/>
                  <a:gd name="T72" fmla="*/ 5 w 116"/>
                  <a:gd name="T73" fmla="*/ 21 h 117"/>
                  <a:gd name="T74" fmla="*/ 7 w 116"/>
                  <a:gd name="T75" fmla="*/ 22 h 117"/>
                  <a:gd name="T76" fmla="*/ 8 w 116"/>
                  <a:gd name="T77" fmla="*/ 22 h 117"/>
                  <a:gd name="T78" fmla="*/ 10 w 116"/>
                  <a:gd name="T79" fmla="*/ 23 h 117"/>
                  <a:gd name="T80" fmla="*/ 12 w 116"/>
                  <a:gd name="T81" fmla="*/ 23 h 1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6"/>
                  <a:gd name="T124" fmla="*/ 0 h 117"/>
                  <a:gd name="T125" fmla="*/ 116 w 116"/>
                  <a:gd name="T126" fmla="*/ 117 h 1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6" h="117">
                    <a:moveTo>
                      <a:pt x="58" y="117"/>
                    </a:moveTo>
                    <a:lnTo>
                      <a:pt x="71" y="117"/>
                    </a:lnTo>
                    <a:lnTo>
                      <a:pt x="78" y="112"/>
                    </a:lnTo>
                    <a:lnTo>
                      <a:pt x="87" y="112"/>
                    </a:lnTo>
                    <a:lnTo>
                      <a:pt x="96" y="105"/>
                    </a:lnTo>
                    <a:lnTo>
                      <a:pt x="100" y="101"/>
                    </a:lnTo>
                    <a:lnTo>
                      <a:pt x="108" y="92"/>
                    </a:lnTo>
                    <a:lnTo>
                      <a:pt x="112" y="88"/>
                    </a:lnTo>
                    <a:lnTo>
                      <a:pt x="116" y="80"/>
                    </a:lnTo>
                    <a:lnTo>
                      <a:pt x="116" y="71"/>
                    </a:lnTo>
                    <a:lnTo>
                      <a:pt x="116" y="58"/>
                    </a:lnTo>
                    <a:lnTo>
                      <a:pt x="116" y="51"/>
                    </a:lnTo>
                    <a:lnTo>
                      <a:pt x="116" y="42"/>
                    </a:lnTo>
                    <a:lnTo>
                      <a:pt x="112" y="34"/>
                    </a:lnTo>
                    <a:lnTo>
                      <a:pt x="108" y="26"/>
                    </a:lnTo>
                    <a:lnTo>
                      <a:pt x="100" y="17"/>
                    </a:lnTo>
                    <a:lnTo>
                      <a:pt x="96" y="13"/>
                    </a:lnTo>
                    <a:lnTo>
                      <a:pt x="87" y="9"/>
                    </a:lnTo>
                    <a:lnTo>
                      <a:pt x="78" y="5"/>
                    </a:lnTo>
                    <a:lnTo>
                      <a:pt x="71" y="5"/>
                    </a:lnTo>
                    <a:lnTo>
                      <a:pt x="58" y="0"/>
                    </a:lnTo>
                    <a:lnTo>
                      <a:pt x="49" y="5"/>
                    </a:lnTo>
                    <a:lnTo>
                      <a:pt x="42" y="5"/>
                    </a:lnTo>
                    <a:lnTo>
                      <a:pt x="33" y="9"/>
                    </a:lnTo>
                    <a:lnTo>
                      <a:pt x="24" y="13"/>
                    </a:lnTo>
                    <a:lnTo>
                      <a:pt x="21" y="17"/>
                    </a:lnTo>
                    <a:lnTo>
                      <a:pt x="13" y="26"/>
                    </a:lnTo>
                    <a:lnTo>
                      <a:pt x="8" y="34"/>
                    </a:lnTo>
                    <a:lnTo>
                      <a:pt x="4" y="42"/>
                    </a:lnTo>
                    <a:lnTo>
                      <a:pt x="4" y="51"/>
                    </a:lnTo>
                    <a:lnTo>
                      <a:pt x="0" y="58"/>
                    </a:lnTo>
                    <a:lnTo>
                      <a:pt x="4" y="71"/>
                    </a:lnTo>
                    <a:lnTo>
                      <a:pt x="4" y="80"/>
                    </a:lnTo>
                    <a:lnTo>
                      <a:pt x="8" y="88"/>
                    </a:lnTo>
                    <a:lnTo>
                      <a:pt x="13" y="92"/>
                    </a:lnTo>
                    <a:lnTo>
                      <a:pt x="21" y="101"/>
                    </a:lnTo>
                    <a:lnTo>
                      <a:pt x="24" y="105"/>
                    </a:lnTo>
                    <a:lnTo>
                      <a:pt x="33" y="112"/>
                    </a:lnTo>
                    <a:lnTo>
                      <a:pt x="42" y="112"/>
                    </a:lnTo>
                    <a:lnTo>
                      <a:pt x="49" y="117"/>
                    </a:lnTo>
                    <a:lnTo>
                      <a:pt x="58" y="117"/>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202" name="Freeform 507">
                <a:extLst>
                  <a:ext uri="{FF2B5EF4-FFF2-40B4-BE49-F238E27FC236}">
                    <a16:creationId xmlns:a16="http://schemas.microsoft.com/office/drawing/2014/main" id="{88780496-3C63-4BFB-8E13-0B40BA782DAA}"/>
                  </a:ext>
                </a:extLst>
              </p:cNvPr>
              <p:cNvSpPr>
                <a:spLocks/>
              </p:cNvSpPr>
              <p:nvPr/>
            </p:nvSpPr>
            <p:spPr bwMode="auto">
              <a:xfrm>
                <a:off x="2943" y="2151"/>
                <a:ext cx="23" cy="23"/>
              </a:xfrm>
              <a:custGeom>
                <a:avLst/>
                <a:gdLst>
                  <a:gd name="T0" fmla="*/ 12 w 116"/>
                  <a:gd name="T1" fmla="*/ 23 h 117"/>
                  <a:gd name="T2" fmla="*/ 14 w 116"/>
                  <a:gd name="T3" fmla="*/ 23 h 117"/>
                  <a:gd name="T4" fmla="*/ 15 w 116"/>
                  <a:gd name="T5" fmla="*/ 22 h 117"/>
                  <a:gd name="T6" fmla="*/ 17 w 116"/>
                  <a:gd name="T7" fmla="*/ 22 h 117"/>
                  <a:gd name="T8" fmla="*/ 19 w 116"/>
                  <a:gd name="T9" fmla="*/ 21 h 117"/>
                  <a:gd name="T10" fmla="*/ 20 w 116"/>
                  <a:gd name="T11" fmla="*/ 20 h 117"/>
                  <a:gd name="T12" fmla="*/ 21 w 116"/>
                  <a:gd name="T13" fmla="*/ 18 h 117"/>
                  <a:gd name="T14" fmla="*/ 22 w 116"/>
                  <a:gd name="T15" fmla="*/ 17 h 117"/>
                  <a:gd name="T16" fmla="*/ 23 w 116"/>
                  <a:gd name="T17" fmla="*/ 16 h 117"/>
                  <a:gd name="T18" fmla="*/ 23 w 116"/>
                  <a:gd name="T19" fmla="*/ 14 h 117"/>
                  <a:gd name="T20" fmla="*/ 23 w 116"/>
                  <a:gd name="T21" fmla="*/ 11 h 117"/>
                  <a:gd name="T22" fmla="*/ 23 w 116"/>
                  <a:gd name="T23" fmla="*/ 10 h 117"/>
                  <a:gd name="T24" fmla="*/ 23 w 116"/>
                  <a:gd name="T25" fmla="*/ 8 h 117"/>
                  <a:gd name="T26" fmla="*/ 22 w 116"/>
                  <a:gd name="T27" fmla="*/ 7 h 117"/>
                  <a:gd name="T28" fmla="*/ 21 w 116"/>
                  <a:gd name="T29" fmla="*/ 5 h 117"/>
                  <a:gd name="T30" fmla="*/ 20 w 116"/>
                  <a:gd name="T31" fmla="*/ 3 h 117"/>
                  <a:gd name="T32" fmla="*/ 19 w 116"/>
                  <a:gd name="T33" fmla="*/ 3 h 117"/>
                  <a:gd name="T34" fmla="*/ 17 w 116"/>
                  <a:gd name="T35" fmla="*/ 2 h 117"/>
                  <a:gd name="T36" fmla="*/ 15 w 116"/>
                  <a:gd name="T37" fmla="*/ 1 h 117"/>
                  <a:gd name="T38" fmla="*/ 14 w 116"/>
                  <a:gd name="T39" fmla="*/ 1 h 117"/>
                  <a:gd name="T40" fmla="*/ 12 w 116"/>
                  <a:gd name="T41" fmla="*/ 0 h 117"/>
                  <a:gd name="T42" fmla="*/ 10 w 116"/>
                  <a:gd name="T43" fmla="*/ 1 h 117"/>
                  <a:gd name="T44" fmla="*/ 8 w 116"/>
                  <a:gd name="T45" fmla="*/ 1 h 117"/>
                  <a:gd name="T46" fmla="*/ 7 w 116"/>
                  <a:gd name="T47" fmla="*/ 2 h 117"/>
                  <a:gd name="T48" fmla="*/ 5 w 116"/>
                  <a:gd name="T49" fmla="*/ 3 h 117"/>
                  <a:gd name="T50" fmla="*/ 4 w 116"/>
                  <a:gd name="T51" fmla="*/ 3 h 117"/>
                  <a:gd name="T52" fmla="*/ 3 w 116"/>
                  <a:gd name="T53" fmla="*/ 5 h 117"/>
                  <a:gd name="T54" fmla="*/ 2 w 116"/>
                  <a:gd name="T55" fmla="*/ 7 h 117"/>
                  <a:gd name="T56" fmla="*/ 1 w 116"/>
                  <a:gd name="T57" fmla="*/ 8 h 117"/>
                  <a:gd name="T58" fmla="*/ 1 w 116"/>
                  <a:gd name="T59" fmla="*/ 10 h 117"/>
                  <a:gd name="T60" fmla="*/ 0 w 116"/>
                  <a:gd name="T61" fmla="*/ 11 h 117"/>
                  <a:gd name="T62" fmla="*/ 1 w 116"/>
                  <a:gd name="T63" fmla="*/ 14 h 117"/>
                  <a:gd name="T64" fmla="*/ 1 w 116"/>
                  <a:gd name="T65" fmla="*/ 16 h 117"/>
                  <a:gd name="T66" fmla="*/ 2 w 116"/>
                  <a:gd name="T67" fmla="*/ 17 h 117"/>
                  <a:gd name="T68" fmla="*/ 3 w 116"/>
                  <a:gd name="T69" fmla="*/ 18 h 117"/>
                  <a:gd name="T70" fmla="*/ 4 w 116"/>
                  <a:gd name="T71" fmla="*/ 20 h 117"/>
                  <a:gd name="T72" fmla="*/ 5 w 116"/>
                  <a:gd name="T73" fmla="*/ 21 h 117"/>
                  <a:gd name="T74" fmla="*/ 7 w 116"/>
                  <a:gd name="T75" fmla="*/ 22 h 117"/>
                  <a:gd name="T76" fmla="*/ 8 w 116"/>
                  <a:gd name="T77" fmla="*/ 22 h 117"/>
                  <a:gd name="T78" fmla="*/ 10 w 116"/>
                  <a:gd name="T79" fmla="*/ 23 h 117"/>
                  <a:gd name="T80" fmla="*/ 12 w 116"/>
                  <a:gd name="T81" fmla="*/ 23 h 1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6"/>
                  <a:gd name="T124" fmla="*/ 0 h 117"/>
                  <a:gd name="T125" fmla="*/ 116 w 116"/>
                  <a:gd name="T126" fmla="*/ 117 h 1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6" h="117">
                    <a:moveTo>
                      <a:pt x="58" y="117"/>
                    </a:moveTo>
                    <a:lnTo>
                      <a:pt x="71" y="117"/>
                    </a:lnTo>
                    <a:lnTo>
                      <a:pt x="78" y="112"/>
                    </a:lnTo>
                    <a:lnTo>
                      <a:pt x="87" y="112"/>
                    </a:lnTo>
                    <a:lnTo>
                      <a:pt x="96" y="105"/>
                    </a:lnTo>
                    <a:lnTo>
                      <a:pt x="100" y="101"/>
                    </a:lnTo>
                    <a:lnTo>
                      <a:pt x="108" y="92"/>
                    </a:lnTo>
                    <a:lnTo>
                      <a:pt x="112" y="88"/>
                    </a:lnTo>
                    <a:lnTo>
                      <a:pt x="116" y="80"/>
                    </a:lnTo>
                    <a:lnTo>
                      <a:pt x="116" y="71"/>
                    </a:lnTo>
                    <a:lnTo>
                      <a:pt x="116" y="58"/>
                    </a:lnTo>
                    <a:lnTo>
                      <a:pt x="116" y="51"/>
                    </a:lnTo>
                    <a:lnTo>
                      <a:pt x="116" y="42"/>
                    </a:lnTo>
                    <a:lnTo>
                      <a:pt x="112" y="34"/>
                    </a:lnTo>
                    <a:lnTo>
                      <a:pt x="108" y="26"/>
                    </a:lnTo>
                    <a:lnTo>
                      <a:pt x="100" y="17"/>
                    </a:lnTo>
                    <a:lnTo>
                      <a:pt x="96" y="13"/>
                    </a:lnTo>
                    <a:lnTo>
                      <a:pt x="87" y="9"/>
                    </a:lnTo>
                    <a:lnTo>
                      <a:pt x="78" y="5"/>
                    </a:lnTo>
                    <a:lnTo>
                      <a:pt x="71" y="5"/>
                    </a:lnTo>
                    <a:lnTo>
                      <a:pt x="58" y="0"/>
                    </a:lnTo>
                    <a:lnTo>
                      <a:pt x="49" y="5"/>
                    </a:lnTo>
                    <a:lnTo>
                      <a:pt x="42" y="5"/>
                    </a:lnTo>
                    <a:lnTo>
                      <a:pt x="33" y="9"/>
                    </a:lnTo>
                    <a:lnTo>
                      <a:pt x="24" y="13"/>
                    </a:lnTo>
                    <a:lnTo>
                      <a:pt x="21" y="17"/>
                    </a:lnTo>
                    <a:lnTo>
                      <a:pt x="13" y="26"/>
                    </a:lnTo>
                    <a:lnTo>
                      <a:pt x="8" y="34"/>
                    </a:lnTo>
                    <a:lnTo>
                      <a:pt x="4" y="42"/>
                    </a:lnTo>
                    <a:lnTo>
                      <a:pt x="4" y="51"/>
                    </a:lnTo>
                    <a:lnTo>
                      <a:pt x="0" y="58"/>
                    </a:lnTo>
                    <a:lnTo>
                      <a:pt x="4" y="71"/>
                    </a:lnTo>
                    <a:lnTo>
                      <a:pt x="4" y="80"/>
                    </a:lnTo>
                    <a:lnTo>
                      <a:pt x="8" y="88"/>
                    </a:lnTo>
                    <a:lnTo>
                      <a:pt x="13" y="92"/>
                    </a:lnTo>
                    <a:lnTo>
                      <a:pt x="21" y="101"/>
                    </a:lnTo>
                    <a:lnTo>
                      <a:pt x="24" y="105"/>
                    </a:lnTo>
                    <a:lnTo>
                      <a:pt x="33" y="112"/>
                    </a:lnTo>
                    <a:lnTo>
                      <a:pt x="42" y="112"/>
                    </a:lnTo>
                    <a:lnTo>
                      <a:pt x="49" y="117"/>
                    </a:lnTo>
                    <a:lnTo>
                      <a:pt x="58" y="11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203" name="Freeform 508">
                <a:extLst>
                  <a:ext uri="{FF2B5EF4-FFF2-40B4-BE49-F238E27FC236}">
                    <a16:creationId xmlns:a16="http://schemas.microsoft.com/office/drawing/2014/main" id="{AB9DA1DB-B094-42CA-ABCD-D071CD64CDBD}"/>
                  </a:ext>
                </a:extLst>
              </p:cNvPr>
              <p:cNvSpPr>
                <a:spLocks/>
              </p:cNvSpPr>
              <p:nvPr/>
            </p:nvSpPr>
            <p:spPr bwMode="auto">
              <a:xfrm>
                <a:off x="2943" y="2151"/>
                <a:ext cx="23" cy="23"/>
              </a:xfrm>
              <a:custGeom>
                <a:avLst/>
                <a:gdLst>
                  <a:gd name="T0" fmla="*/ 12 w 116"/>
                  <a:gd name="T1" fmla="*/ 23 h 117"/>
                  <a:gd name="T2" fmla="*/ 14 w 116"/>
                  <a:gd name="T3" fmla="*/ 23 h 117"/>
                  <a:gd name="T4" fmla="*/ 15 w 116"/>
                  <a:gd name="T5" fmla="*/ 22 h 117"/>
                  <a:gd name="T6" fmla="*/ 17 w 116"/>
                  <a:gd name="T7" fmla="*/ 22 h 117"/>
                  <a:gd name="T8" fmla="*/ 19 w 116"/>
                  <a:gd name="T9" fmla="*/ 21 h 117"/>
                  <a:gd name="T10" fmla="*/ 20 w 116"/>
                  <a:gd name="T11" fmla="*/ 20 h 117"/>
                  <a:gd name="T12" fmla="*/ 21 w 116"/>
                  <a:gd name="T13" fmla="*/ 18 h 117"/>
                  <a:gd name="T14" fmla="*/ 22 w 116"/>
                  <a:gd name="T15" fmla="*/ 17 h 117"/>
                  <a:gd name="T16" fmla="*/ 23 w 116"/>
                  <a:gd name="T17" fmla="*/ 16 h 117"/>
                  <a:gd name="T18" fmla="*/ 23 w 116"/>
                  <a:gd name="T19" fmla="*/ 14 h 117"/>
                  <a:gd name="T20" fmla="*/ 23 w 116"/>
                  <a:gd name="T21" fmla="*/ 11 h 117"/>
                  <a:gd name="T22" fmla="*/ 23 w 116"/>
                  <a:gd name="T23" fmla="*/ 10 h 117"/>
                  <a:gd name="T24" fmla="*/ 23 w 116"/>
                  <a:gd name="T25" fmla="*/ 8 h 117"/>
                  <a:gd name="T26" fmla="*/ 22 w 116"/>
                  <a:gd name="T27" fmla="*/ 7 h 117"/>
                  <a:gd name="T28" fmla="*/ 21 w 116"/>
                  <a:gd name="T29" fmla="*/ 5 h 117"/>
                  <a:gd name="T30" fmla="*/ 20 w 116"/>
                  <a:gd name="T31" fmla="*/ 3 h 117"/>
                  <a:gd name="T32" fmla="*/ 19 w 116"/>
                  <a:gd name="T33" fmla="*/ 3 h 117"/>
                  <a:gd name="T34" fmla="*/ 17 w 116"/>
                  <a:gd name="T35" fmla="*/ 2 h 117"/>
                  <a:gd name="T36" fmla="*/ 15 w 116"/>
                  <a:gd name="T37" fmla="*/ 1 h 117"/>
                  <a:gd name="T38" fmla="*/ 14 w 116"/>
                  <a:gd name="T39" fmla="*/ 1 h 117"/>
                  <a:gd name="T40" fmla="*/ 12 w 116"/>
                  <a:gd name="T41" fmla="*/ 0 h 117"/>
                  <a:gd name="T42" fmla="*/ 10 w 116"/>
                  <a:gd name="T43" fmla="*/ 1 h 117"/>
                  <a:gd name="T44" fmla="*/ 8 w 116"/>
                  <a:gd name="T45" fmla="*/ 1 h 117"/>
                  <a:gd name="T46" fmla="*/ 7 w 116"/>
                  <a:gd name="T47" fmla="*/ 2 h 117"/>
                  <a:gd name="T48" fmla="*/ 5 w 116"/>
                  <a:gd name="T49" fmla="*/ 3 h 117"/>
                  <a:gd name="T50" fmla="*/ 4 w 116"/>
                  <a:gd name="T51" fmla="*/ 3 h 117"/>
                  <a:gd name="T52" fmla="*/ 3 w 116"/>
                  <a:gd name="T53" fmla="*/ 5 h 117"/>
                  <a:gd name="T54" fmla="*/ 2 w 116"/>
                  <a:gd name="T55" fmla="*/ 7 h 117"/>
                  <a:gd name="T56" fmla="*/ 1 w 116"/>
                  <a:gd name="T57" fmla="*/ 8 h 117"/>
                  <a:gd name="T58" fmla="*/ 1 w 116"/>
                  <a:gd name="T59" fmla="*/ 10 h 117"/>
                  <a:gd name="T60" fmla="*/ 0 w 116"/>
                  <a:gd name="T61" fmla="*/ 11 h 117"/>
                  <a:gd name="T62" fmla="*/ 1 w 116"/>
                  <a:gd name="T63" fmla="*/ 14 h 117"/>
                  <a:gd name="T64" fmla="*/ 1 w 116"/>
                  <a:gd name="T65" fmla="*/ 16 h 117"/>
                  <a:gd name="T66" fmla="*/ 2 w 116"/>
                  <a:gd name="T67" fmla="*/ 17 h 117"/>
                  <a:gd name="T68" fmla="*/ 3 w 116"/>
                  <a:gd name="T69" fmla="*/ 18 h 117"/>
                  <a:gd name="T70" fmla="*/ 4 w 116"/>
                  <a:gd name="T71" fmla="*/ 20 h 117"/>
                  <a:gd name="T72" fmla="*/ 5 w 116"/>
                  <a:gd name="T73" fmla="*/ 21 h 117"/>
                  <a:gd name="T74" fmla="*/ 7 w 116"/>
                  <a:gd name="T75" fmla="*/ 22 h 117"/>
                  <a:gd name="T76" fmla="*/ 8 w 116"/>
                  <a:gd name="T77" fmla="*/ 22 h 117"/>
                  <a:gd name="T78" fmla="*/ 10 w 116"/>
                  <a:gd name="T79" fmla="*/ 23 h 117"/>
                  <a:gd name="T80" fmla="*/ 12 w 116"/>
                  <a:gd name="T81" fmla="*/ 23 h 1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6"/>
                  <a:gd name="T124" fmla="*/ 0 h 117"/>
                  <a:gd name="T125" fmla="*/ 116 w 116"/>
                  <a:gd name="T126" fmla="*/ 117 h 1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6" h="117">
                    <a:moveTo>
                      <a:pt x="58" y="117"/>
                    </a:moveTo>
                    <a:lnTo>
                      <a:pt x="71" y="117"/>
                    </a:lnTo>
                    <a:lnTo>
                      <a:pt x="78" y="112"/>
                    </a:lnTo>
                    <a:lnTo>
                      <a:pt x="87" y="112"/>
                    </a:lnTo>
                    <a:lnTo>
                      <a:pt x="96" y="105"/>
                    </a:lnTo>
                    <a:lnTo>
                      <a:pt x="100" y="101"/>
                    </a:lnTo>
                    <a:lnTo>
                      <a:pt x="108" y="92"/>
                    </a:lnTo>
                    <a:lnTo>
                      <a:pt x="112" y="88"/>
                    </a:lnTo>
                    <a:lnTo>
                      <a:pt x="116" y="80"/>
                    </a:lnTo>
                    <a:lnTo>
                      <a:pt x="116" y="71"/>
                    </a:lnTo>
                    <a:lnTo>
                      <a:pt x="116" y="58"/>
                    </a:lnTo>
                    <a:lnTo>
                      <a:pt x="116" y="51"/>
                    </a:lnTo>
                    <a:lnTo>
                      <a:pt x="116" y="42"/>
                    </a:lnTo>
                    <a:lnTo>
                      <a:pt x="112" y="34"/>
                    </a:lnTo>
                    <a:lnTo>
                      <a:pt x="108" y="26"/>
                    </a:lnTo>
                    <a:lnTo>
                      <a:pt x="100" y="17"/>
                    </a:lnTo>
                    <a:lnTo>
                      <a:pt x="96" y="13"/>
                    </a:lnTo>
                    <a:lnTo>
                      <a:pt x="87" y="9"/>
                    </a:lnTo>
                    <a:lnTo>
                      <a:pt x="78" y="5"/>
                    </a:lnTo>
                    <a:lnTo>
                      <a:pt x="71" y="5"/>
                    </a:lnTo>
                    <a:lnTo>
                      <a:pt x="58" y="0"/>
                    </a:lnTo>
                    <a:lnTo>
                      <a:pt x="49" y="5"/>
                    </a:lnTo>
                    <a:lnTo>
                      <a:pt x="42" y="5"/>
                    </a:lnTo>
                    <a:lnTo>
                      <a:pt x="33" y="9"/>
                    </a:lnTo>
                    <a:lnTo>
                      <a:pt x="24" y="13"/>
                    </a:lnTo>
                    <a:lnTo>
                      <a:pt x="21" y="17"/>
                    </a:lnTo>
                    <a:lnTo>
                      <a:pt x="13" y="26"/>
                    </a:lnTo>
                    <a:lnTo>
                      <a:pt x="8" y="34"/>
                    </a:lnTo>
                    <a:lnTo>
                      <a:pt x="4" y="42"/>
                    </a:lnTo>
                    <a:lnTo>
                      <a:pt x="4" y="51"/>
                    </a:lnTo>
                    <a:lnTo>
                      <a:pt x="0" y="58"/>
                    </a:lnTo>
                    <a:lnTo>
                      <a:pt x="4" y="71"/>
                    </a:lnTo>
                    <a:lnTo>
                      <a:pt x="4" y="80"/>
                    </a:lnTo>
                    <a:lnTo>
                      <a:pt x="8" y="88"/>
                    </a:lnTo>
                    <a:lnTo>
                      <a:pt x="13" y="92"/>
                    </a:lnTo>
                    <a:lnTo>
                      <a:pt x="21" y="101"/>
                    </a:lnTo>
                    <a:lnTo>
                      <a:pt x="24" y="105"/>
                    </a:lnTo>
                    <a:lnTo>
                      <a:pt x="33" y="112"/>
                    </a:lnTo>
                    <a:lnTo>
                      <a:pt x="42" y="112"/>
                    </a:lnTo>
                    <a:lnTo>
                      <a:pt x="49" y="117"/>
                    </a:lnTo>
                    <a:lnTo>
                      <a:pt x="58" y="11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204" name="Freeform 509">
                <a:extLst>
                  <a:ext uri="{FF2B5EF4-FFF2-40B4-BE49-F238E27FC236}">
                    <a16:creationId xmlns:a16="http://schemas.microsoft.com/office/drawing/2014/main" id="{39FBC1AA-734D-4FEC-960F-9535AB8792A7}"/>
                  </a:ext>
                </a:extLst>
              </p:cNvPr>
              <p:cNvSpPr>
                <a:spLocks/>
              </p:cNvSpPr>
              <p:nvPr/>
            </p:nvSpPr>
            <p:spPr bwMode="auto">
              <a:xfrm>
                <a:off x="3078" y="2183"/>
                <a:ext cx="22" cy="24"/>
              </a:xfrm>
              <a:custGeom>
                <a:avLst/>
                <a:gdLst>
                  <a:gd name="T0" fmla="*/ 11 w 112"/>
                  <a:gd name="T1" fmla="*/ 24 h 117"/>
                  <a:gd name="T2" fmla="*/ 13 w 112"/>
                  <a:gd name="T3" fmla="*/ 24 h 117"/>
                  <a:gd name="T4" fmla="*/ 15 w 112"/>
                  <a:gd name="T5" fmla="*/ 23 h 117"/>
                  <a:gd name="T6" fmla="*/ 16 w 112"/>
                  <a:gd name="T7" fmla="*/ 22 h 117"/>
                  <a:gd name="T8" fmla="*/ 18 w 112"/>
                  <a:gd name="T9" fmla="*/ 22 h 117"/>
                  <a:gd name="T10" fmla="*/ 19 w 112"/>
                  <a:gd name="T11" fmla="*/ 21 h 117"/>
                  <a:gd name="T12" fmla="*/ 21 w 112"/>
                  <a:gd name="T13" fmla="*/ 19 h 117"/>
                  <a:gd name="T14" fmla="*/ 21 w 112"/>
                  <a:gd name="T15" fmla="*/ 17 h 117"/>
                  <a:gd name="T16" fmla="*/ 22 w 112"/>
                  <a:gd name="T17" fmla="*/ 16 h 117"/>
                  <a:gd name="T18" fmla="*/ 22 w 112"/>
                  <a:gd name="T19" fmla="*/ 14 h 117"/>
                  <a:gd name="T20" fmla="*/ 22 w 112"/>
                  <a:gd name="T21" fmla="*/ 12 h 117"/>
                  <a:gd name="T22" fmla="*/ 22 w 112"/>
                  <a:gd name="T23" fmla="*/ 10 h 117"/>
                  <a:gd name="T24" fmla="*/ 22 w 112"/>
                  <a:gd name="T25" fmla="*/ 9 h 117"/>
                  <a:gd name="T26" fmla="*/ 21 w 112"/>
                  <a:gd name="T27" fmla="*/ 7 h 117"/>
                  <a:gd name="T28" fmla="*/ 21 w 112"/>
                  <a:gd name="T29" fmla="*/ 5 h 117"/>
                  <a:gd name="T30" fmla="*/ 19 w 112"/>
                  <a:gd name="T31" fmla="*/ 3 h 117"/>
                  <a:gd name="T32" fmla="*/ 18 w 112"/>
                  <a:gd name="T33" fmla="*/ 3 h 117"/>
                  <a:gd name="T34" fmla="*/ 16 w 112"/>
                  <a:gd name="T35" fmla="*/ 2 h 117"/>
                  <a:gd name="T36" fmla="*/ 15 w 112"/>
                  <a:gd name="T37" fmla="*/ 1 h 117"/>
                  <a:gd name="T38" fmla="*/ 13 w 112"/>
                  <a:gd name="T39" fmla="*/ 0 h 117"/>
                  <a:gd name="T40" fmla="*/ 11 w 112"/>
                  <a:gd name="T41" fmla="*/ 0 h 117"/>
                  <a:gd name="T42" fmla="*/ 9 w 112"/>
                  <a:gd name="T43" fmla="*/ 0 h 117"/>
                  <a:gd name="T44" fmla="*/ 7 w 112"/>
                  <a:gd name="T45" fmla="*/ 1 h 117"/>
                  <a:gd name="T46" fmla="*/ 6 w 112"/>
                  <a:gd name="T47" fmla="*/ 2 h 117"/>
                  <a:gd name="T48" fmla="*/ 4 w 112"/>
                  <a:gd name="T49" fmla="*/ 3 h 117"/>
                  <a:gd name="T50" fmla="*/ 3 w 112"/>
                  <a:gd name="T51" fmla="*/ 3 h 117"/>
                  <a:gd name="T52" fmla="*/ 2 w 112"/>
                  <a:gd name="T53" fmla="*/ 5 h 117"/>
                  <a:gd name="T54" fmla="*/ 1 w 112"/>
                  <a:gd name="T55" fmla="*/ 7 h 117"/>
                  <a:gd name="T56" fmla="*/ 0 w 112"/>
                  <a:gd name="T57" fmla="*/ 9 h 117"/>
                  <a:gd name="T58" fmla="*/ 0 w 112"/>
                  <a:gd name="T59" fmla="*/ 10 h 117"/>
                  <a:gd name="T60" fmla="*/ 0 w 112"/>
                  <a:gd name="T61" fmla="*/ 12 h 117"/>
                  <a:gd name="T62" fmla="*/ 0 w 112"/>
                  <a:gd name="T63" fmla="*/ 14 h 117"/>
                  <a:gd name="T64" fmla="*/ 0 w 112"/>
                  <a:gd name="T65" fmla="*/ 16 h 117"/>
                  <a:gd name="T66" fmla="*/ 1 w 112"/>
                  <a:gd name="T67" fmla="*/ 17 h 117"/>
                  <a:gd name="T68" fmla="*/ 2 w 112"/>
                  <a:gd name="T69" fmla="*/ 19 h 117"/>
                  <a:gd name="T70" fmla="*/ 3 w 112"/>
                  <a:gd name="T71" fmla="*/ 21 h 117"/>
                  <a:gd name="T72" fmla="*/ 4 w 112"/>
                  <a:gd name="T73" fmla="*/ 22 h 117"/>
                  <a:gd name="T74" fmla="*/ 6 w 112"/>
                  <a:gd name="T75" fmla="*/ 22 h 117"/>
                  <a:gd name="T76" fmla="*/ 7 w 112"/>
                  <a:gd name="T77" fmla="*/ 23 h 117"/>
                  <a:gd name="T78" fmla="*/ 9 w 112"/>
                  <a:gd name="T79" fmla="*/ 24 h 117"/>
                  <a:gd name="T80" fmla="*/ 11 w 112"/>
                  <a:gd name="T81" fmla="*/ 24 h 1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2"/>
                  <a:gd name="T124" fmla="*/ 0 h 117"/>
                  <a:gd name="T125" fmla="*/ 112 w 112"/>
                  <a:gd name="T126" fmla="*/ 117 h 1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2" h="117">
                    <a:moveTo>
                      <a:pt x="58" y="117"/>
                    </a:moveTo>
                    <a:lnTo>
                      <a:pt x="67" y="117"/>
                    </a:lnTo>
                    <a:lnTo>
                      <a:pt x="76" y="112"/>
                    </a:lnTo>
                    <a:lnTo>
                      <a:pt x="83" y="108"/>
                    </a:lnTo>
                    <a:lnTo>
                      <a:pt x="92" y="105"/>
                    </a:lnTo>
                    <a:lnTo>
                      <a:pt x="96" y="100"/>
                    </a:lnTo>
                    <a:lnTo>
                      <a:pt x="105" y="92"/>
                    </a:lnTo>
                    <a:lnTo>
                      <a:pt x="108" y="83"/>
                    </a:lnTo>
                    <a:lnTo>
                      <a:pt x="112" y="76"/>
                    </a:lnTo>
                    <a:lnTo>
                      <a:pt x="112" y="67"/>
                    </a:lnTo>
                    <a:lnTo>
                      <a:pt x="112" y="58"/>
                    </a:lnTo>
                    <a:lnTo>
                      <a:pt x="112" y="51"/>
                    </a:lnTo>
                    <a:lnTo>
                      <a:pt x="112" y="42"/>
                    </a:lnTo>
                    <a:lnTo>
                      <a:pt x="108" y="33"/>
                    </a:lnTo>
                    <a:lnTo>
                      <a:pt x="105" y="26"/>
                    </a:lnTo>
                    <a:lnTo>
                      <a:pt x="96" y="17"/>
                    </a:lnTo>
                    <a:lnTo>
                      <a:pt x="92" y="13"/>
                    </a:lnTo>
                    <a:lnTo>
                      <a:pt x="83" y="9"/>
                    </a:lnTo>
                    <a:lnTo>
                      <a:pt x="76" y="4"/>
                    </a:lnTo>
                    <a:lnTo>
                      <a:pt x="67" y="0"/>
                    </a:lnTo>
                    <a:lnTo>
                      <a:pt x="58" y="0"/>
                    </a:lnTo>
                    <a:lnTo>
                      <a:pt x="46" y="0"/>
                    </a:lnTo>
                    <a:lnTo>
                      <a:pt x="38" y="4"/>
                    </a:lnTo>
                    <a:lnTo>
                      <a:pt x="29" y="9"/>
                    </a:lnTo>
                    <a:lnTo>
                      <a:pt x="22" y="13"/>
                    </a:lnTo>
                    <a:lnTo>
                      <a:pt x="17" y="17"/>
                    </a:lnTo>
                    <a:lnTo>
                      <a:pt x="9" y="26"/>
                    </a:lnTo>
                    <a:lnTo>
                      <a:pt x="4" y="33"/>
                    </a:lnTo>
                    <a:lnTo>
                      <a:pt x="0" y="42"/>
                    </a:lnTo>
                    <a:lnTo>
                      <a:pt x="0" y="51"/>
                    </a:lnTo>
                    <a:lnTo>
                      <a:pt x="0" y="58"/>
                    </a:lnTo>
                    <a:lnTo>
                      <a:pt x="0" y="67"/>
                    </a:lnTo>
                    <a:lnTo>
                      <a:pt x="0" y="76"/>
                    </a:lnTo>
                    <a:lnTo>
                      <a:pt x="4" y="83"/>
                    </a:lnTo>
                    <a:lnTo>
                      <a:pt x="9" y="92"/>
                    </a:lnTo>
                    <a:lnTo>
                      <a:pt x="17" y="100"/>
                    </a:lnTo>
                    <a:lnTo>
                      <a:pt x="22" y="105"/>
                    </a:lnTo>
                    <a:lnTo>
                      <a:pt x="29" y="108"/>
                    </a:lnTo>
                    <a:lnTo>
                      <a:pt x="38" y="112"/>
                    </a:lnTo>
                    <a:lnTo>
                      <a:pt x="46" y="117"/>
                    </a:lnTo>
                    <a:lnTo>
                      <a:pt x="58" y="117"/>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205" name="Freeform 510">
                <a:extLst>
                  <a:ext uri="{FF2B5EF4-FFF2-40B4-BE49-F238E27FC236}">
                    <a16:creationId xmlns:a16="http://schemas.microsoft.com/office/drawing/2014/main" id="{B30C76FA-A65C-48A6-ABA5-9BE0633F7936}"/>
                  </a:ext>
                </a:extLst>
              </p:cNvPr>
              <p:cNvSpPr>
                <a:spLocks/>
              </p:cNvSpPr>
              <p:nvPr/>
            </p:nvSpPr>
            <p:spPr bwMode="auto">
              <a:xfrm>
                <a:off x="3078" y="2183"/>
                <a:ext cx="22" cy="24"/>
              </a:xfrm>
              <a:custGeom>
                <a:avLst/>
                <a:gdLst>
                  <a:gd name="T0" fmla="*/ 11 w 112"/>
                  <a:gd name="T1" fmla="*/ 24 h 117"/>
                  <a:gd name="T2" fmla="*/ 13 w 112"/>
                  <a:gd name="T3" fmla="*/ 24 h 117"/>
                  <a:gd name="T4" fmla="*/ 15 w 112"/>
                  <a:gd name="T5" fmla="*/ 23 h 117"/>
                  <a:gd name="T6" fmla="*/ 16 w 112"/>
                  <a:gd name="T7" fmla="*/ 22 h 117"/>
                  <a:gd name="T8" fmla="*/ 18 w 112"/>
                  <a:gd name="T9" fmla="*/ 22 h 117"/>
                  <a:gd name="T10" fmla="*/ 19 w 112"/>
                  <a:gd name="T11" fmla="*/ 21 h 117"/>
                  <a:gd name="T12" fmla="*/ 21 w 112"/>
                  <a:gd name="T13" fmla="*/ 19 h 117"/>
                  <a:gd name="T14" fmla="*/ 21 w 112"/>
                  <a:gd name="T15" fmla="*/ 17 h 117"/>
                  <a:gd name="T16" fmla="*/ 22 w 112"/>
                  <a:gd name="T17" fmla="*/ 16 h 117"/>
                  <a:gd name="T18" fmla="*/ 22 w 112"/>
                  <a:gd name="T19" fmla="*/ 14 h 117"/>
                  <a:gd name="T20" fmla="*/ 22 w 112"/>
                  <a:gd name="T21" fmla="*/ 12 h 117"/>
                  <a:gd name="T22" fmla="*/ 22 w 112"/>
                  <a:gd name="T23" fmla="*/ 10 h 117"/>
                  <a:gd name="T24" fmla="*/ 22 w 112"/>
                  <a:gd name="T25" fmla="*/ 9 h 117"/>
                  <a:gd name="T26" fmla="*/ 21 w 112"/>
                  <a:gd name="T27" fmla="*/ 7 h 117"/>
                  <a:gd name="T28" fmla="*/ 21 w 112"/>
                  <a:gd name="T29" fmla="*/ 5 h 117"/>
                  <a:gd name="T30" fmla="*/ 19 w 112"/>
                  <a:gd name="T31" fmla="*/ 3 h 117"/>
                  <a:gd name="T32" fmla="*/ 18 w 112"/>
                  <a:gd name="T33" fmla="*/ 3 h 117"/>
                  <a:gd name="T34" fmla="*/ 16 w 112"/>
                  <a:gd name="T35" fmla="*/ 2 h 117"/>
                  <a:gd name="T36" fmla="*/ 15 w 112"/>
                  <a:gd name="T37" fmla="*/ 1 h 117"/>
                  <a:gd name="T38" fmla="*/ 13 w 112"/>
                  <a:gd name="T39" fmla="*/ 0 h 117"/>
                  <a:gd name="T40" fmla="*/ 11 w 112"/>
                  <a:gd name="T41" fmla="*/ 0 h 117"/>
                  <a:gd name="T42" fmla="*/ 9 w 112"/>
                  <a:gd name="T43" fmla="*/ 0 h 117"/>
                  <a:gd name="T44" fmla="*/ 7 w 112"/>
                  <a:gd name="T45" fmla="*/ 1 h 117"/>
                  <a:gd name="T46" fmla="*/ 6 w 112"/>
                  <a:gd name="T47" fmla="*/ 2 h 117"/>
                  <a:gd name="T48" fmla="*/ 4 w 112"/>
                  <a:gd name="T49" fmla="*/ 3 h 117"/>
                  <a:gd name="T50" fmla="*/ 3 w 112"/>
                  <a:gd name="T51" fmla="*/ 3 h 117"/>
                  <a:gd name="T52" fmla="*/ 2 w 112"/>
                  <a:gd name="T53" fmla="*/ 5 h 117"/>
                  <a:gd name="T54" fmla="*/ 1 w 112"/>
                  <a:gd name="T55" fmla="*/ 7 h 117"/>
                  <a:gd name="T56" fmla="*/ 0 w 112"/>
                  <a:gd name="T57" fmla="*/ 9 h 117"/>
                  <a:gd name="T58" fmla="*/ 0 w 112"/>
                  <a:gd name="T59" fmla="*/ 10 h 117"/>
                  <a:gd name="T60" fmla="*/ 0 w 112"/>
                  <a:gd name="T61" fmla="*/ 12 h 117"/>
                  <a:gd name="T62" fmla="*/ 0 w 112"/>
                  <a:gd name="T63" fmla="*/ 14 h 117"/>
                  <a:gd name="T64" fmla="*/ 0 w 112"/>
                  <a:gd name="T65" fmla="*/ 16 h 117"/>
                  <a:gd name="T66" fmla="*/ 1 w 112"/>
                  <a:gd name="T67" fmla="*/ 17 h 117"/>
                  <a:gd name="T68" fmla="*/ 2 w 112"/>
                  <a:gd name="T69" fmla="*/ 19 h 117"/>
                  <a:gd name="T70" fmla="*/ 3 w 112"/>
                  <a:gd name="T71" fmla="*/ 21 h 117"/>
                  <a:gd name="T72" fmla="*/ 4 w 112"/>
                  <a:gd name="T73" fmla="*/ 22 h 117"/>
                  <a:gd name="T74" fmla="*/ 6 w 112"/>
                  <a:gd name="T75" fmla="*/ 22 h 117"/>
                  <a:gd name="T76" fmla="*/ 7 w 112"/>
                  <a:gd name="T77" fmla="*/ 23 h 117"/>
                  <a:gd name="T78" fmla="*/ 9 w 112"/>
                  <a:gd name="T79" fmla="*/ 24 h 117"/>
                  <a:gd name="T80" fmla="*/ 11 w 112"/>
                  <a:gd name="T81" fmla="*/ 24 h 1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2"/>
                  <a:gd name="T124" fmla="*/ 0 h 117"/>
                  <a:gd name="T125" fmla="*/ 112 w 112"/>
                  <a:gd name="T126" fmla="*/ 117 h 1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2" h="117">
                    <a:moveTo>
                      <a:pt x="58" y="117"/>
                    </a:moveTo>
                    <a:lnTo>
                      <a:pt x="67" y="117"/>
                    </a:lnTo>
                    <a:lnTo>
                      <a:pt x="76" y="112"/>
                    </a:lnTo>
                    <a:lnTo>
                      <a:pt x="83" y="108"/>
                    </a:lnTo>
                    <a:lnTo>
                      <a:pt x="92" y="105"/>
                    </a:lnTo>
                    <a:lnTo>
                      <a:pt x="96" y="100"/>
                    </a:lnTo>
                    <a:lnTo>
                      <a:pt x="105" y="92"/>
                    </a:lnTo>
                    <a:lnTo>
                      <a:pt x="108" y="83"/>
                    </a:lnTo>
                    <a:lnTo>
                      <a:pt x="112" y="76"/>
                    </a:lnTo>
                    <a:lnTo>
                      <a:pt x="112" y="67"/>
                    </a:lnTo>
                    <a:lnTo>
                      <a:pt x="112" y="58"/>
                    </a:lnTo>
                    <a:lnTo>
                      <a:pt x="112" y="51"/>
                    </a:lnTo>
                    <a:lnTo>
                      <a:pt x="112" y="42"/>
                    </a:lnTo>
                    <a:lnTo>
                      <a:pt x="108" y="33"/>
                    </a:lnTo>
                    <a:lnTo>
                      <a:pt x="105" y="26"/>
                    </a:lnTo>
                    <a:lnTo>
                      <a:pt x="96" y="17"/>
                    </a:lnTo>
                    <a:lnTo>
                      <a:pt x="92" y="13"/>
                    </a:lnTo>
                    <a:lnTo>
                      <a:pt x="83" y="9"/>
                    </a:lnTo>
                    <a:lnTo>
                      <a:pt x="76" y="4"/>
                    </a:lnTo>
                    <a:lnTo>
                      <a:pt x="67" y="0"/>
                    </a:lnTo>
                    <a:lnTo>
                      <a:pt x="58" y="0"/>
                    </a:lnTo>
                    <a:lnTo>
                      <a:pt x="46" y="0"/>
                    </a:lnTo>
                    <a:lnTo>
                      <a:pt x="38" y="4"/>
                    </a:lnTo>
                    <a:lnTo>
                      <a:pt x="29" y="9"/>
                    </a:lnTo>
                    <a:lnTo>
                      <a:pt x="22" y="13"/>
                    </a:lnTo>
                    <a:lnTo>
                      <a:pt x="17" y="17"/>
                    </a:lnTo>
                    <a:lnTo>
                      <a:pt x="9" y="26"/>
                    </a:lnTo>
                    <a:lnTo>
                      <a:pt x="4" y="33"/>
                    </a:lnTo>
                    <a:lnTo>
                      <a:pt x="0" y="42"/>
                    </a:lnTo>
                    <a:lnTo>
                      <a:pt x="0" y="51"/>
                    </a:lnTo>
                    <a:lnTo>
                      <a:pt x="0" y="58"/>
                    </a:lnTo>
                    <a:lnTo>
                      <a:pt x="0" y="67"/>
                    </a:lnTo>
                    <a:lnTo>
                      <a:pt x="0" y="76"/>
                    </a:lnTo>
                    <a:lnTo>
                      <a:pt x="4" y="83"/>
                    </a:lnTo>
                    <a:lnTo>
                      <a:pt x="9" y="92"/>
                    </a:lnTo>
                    <a:lnTo>
                      <a:pt x="17" y="100"/>
                    </a:lnTo>
                    <a:lnTo>
                      <a:pt x="22" y="105"/>
                    </a:lnTo>
                    <a:lnTo>
                      <a:pt x="29" y="108"/>
                    </a:lnTo>
                    <a:lnTo>
                      <a:pt x="38" y="112"/>
                    </a:lnTo>
                    <a:lnTo>
                      <a:pt x="46" y="117"/>
                    </a:lnTo>
                    <a:lnTo>
                      <a:pt x="58" y="11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206" name="Freeform 511">
                <a:extLst>
                  <a:ext uri="{FF2B5EF4-FFF2-40B4-BE49-F238E27FC236}">
                    <a16:creationId xmlns:a16="http://schemas.microsoft.com/office/drawing/2014/main" id="{DDA9499D-71F8-466E-AAC8-131C2EB0D1A3}"/>
                  </a:ext>
                </a:extLst>
              </p:cNvPr>
              <p:cNvSpPr>
                <a:spLocks/>
              </p:cNvSpPr>
              <p:nvPr/>
            </p:nvSpPr>
            <p:spPr bwMode="auto">
              <a:xfrm>
                <a:off x="3078" y="2183"/>
                <a:ext cx="22" cy="24"/>
              </a:xfrm>
              <a:custGeom>
                <a:avLst/>
                <a:gdLst>
                  <a:gd name="T0" fmla="*/ 11 w 112"/>
                  <a:gd name="T1" fmla="*/ 24 h 117"/>
                  <a:gd name="T2" fmla="*/ 13 w 112"/>
                  <a:gd name="T3" fmla="*/ 24 h 117"/>
                  <a:gd name="T4" fmla="*/ 15 w 112"/>
                  <a:gd name="T5" fmla="*/ 23 h 117"/>
                  <a:gd name="T6" fmla="*/ 16 w 112"/>
                  <a:gd name="T7" fmla="*/ 22 h 117"/>
                  <a:gd name="T8" fmla="*/ 18 w 112"/>
                  <a:gd name="T9" fmla="*/ 22 h 117"/>
                  <a:gd name="T10" fmla="*/ 19 w 112"/>
                  <a:gd name="T11" fmla="*/ 21 h 117"/>
                  <a:gd name="T12" fmla="*/ 21 w 112"/>
                  <a:gd name="T13" fmla="*/ 19 h 117"/>
                  <a:gd name="T14" fmla="*/ 21 w 112"/>
                  <a:gd name="T15" fmla="*/ 17 h 117"/>
                  <a:gd name="T16" fmla="*/ 22 w 112"/>
                  <a:gd name="T17" fmla="*/ 16 h 117"/>
                  <a:gd name="T18" fmla="*/ 22 w 112"/>
                  <a:gd name="T19" fmla="*/ 14 h 117"/>
                  <a:gd name="T20" fmla="*/ 22 w 112"/>
                  <a:gd name="T21" fmla="*/ 12 h 117"/>
                  <a:gd name="T22" fmla="*/ 22 w 112"/>
                  <a:gd name="T23" fmla="*/ 10 h 117"/>
                  <a:gd name="T24" fmla="*/ 22 w 112"/>
                  <a:gd name="T25" fmla="*/ 9 h 117"/>
                  <a:gd name="T26" fmla="*/ 21 w 112"/>
                  <a:gd name="T27" fmla="*/ 7 h 117"/>
                  <a:gd name="T28" fmla="*/ 21 w 112"/>
                  <a:gd name="T29" fmla="*/ 5 h 117"/>
                  <a:gd name="T30" fmla="*/ 19 w 112"/>
                  <a:gd name="T31" fmla="*/ 3 h 117"/>
                  <a:gd name="T32" fmla="*/ 18 w 112"/>
                  <a:gd name="T33" fmla="*/ 3 h 117"/>
                  <a:gd name="T34" fmla="*/ 16 w 112"/>
                  <a:gd name="T35" fmla="*/ 2 h 117"/>
                  <a:gd name="T36" fmla="*/ 15 w 112"/>
                  <a:gd name="T37" fmla="*/ 1 h 117"/>
                  <a:gd name="T38" fmla="*/ 13 w 112"/>
                  <a:gd name="T39" fmla="*/ 0 h 117"/>
                  <a:gd name="T40" fmla="*/ 11 w 112"/>
                  <a:gd name="T41" fmla="*/ 0 h 117"/>
                  <a:gd name="T42" fmla="*/ 9 w 112"/>
                  <a:gd name="T43" fmla="*/ 0 h 117"/>
                  <a:gd name="T44" fmla="*/ 7 w 112"/>
                  <a:gd name="T45" fmla="*/ 1 h 117"/>
                  <a:gd name="T46" fmla="*/ 6 w 112"/>
                  <a:gd name="T47" fmla="*/ 2 h 117"/>
                  <a:gd name="T48" fmla="*/ 4 w 112"/>
                  <a:gd name="T49" fmla="*/ 3 h 117"/>
                  <a:gd name="T50" fmla="*/ 3 w 112"/>
                  <a:gd name="T51" fmla="*/ 3 h 117"/>
                  <a:gd name="T52" fmla="*/ 2 w 112"/>
                  <a:gd name="T53" fmla="*/ 5 h 117"/>
                  <a:gd name="T54" fmla="*/ 1 w 112"/>
                  <a:gd name="T55" fmla="*/ 7 h 117"/>
                  <a:gd name="T56" fmla="*/ 0 w 112"/>
                  <a:gd name="T57" fmla="*/ 9 h 117"/>
                  <a:gd name="T58" fmla="*/ 0 w 112"/>
                  <a:gd name="T59" fmla="*/ 10 h 117"/>
                  <a:gd name="T60" fmla="*/ 0 w 112"/>
                  <a:gd name="T61" fmla="*/ 12 h 117"/>
                  <a:gd name="T62" fmla="*/ 0 w 112"/>
                  <a:gd name="T63" fmla="*/ 14 h 117"/>
                  <a:gd name="T64" fmla="*/ 0 w 112"/>
                  <a:gd name="T65" fmla="*/ 16 h 117"/>
                  <a:gd name="T66" fmla="*/ 1 w 112"/>
                  <a:gd name="T67" fmla="*/ 17 h 117"/>
                  <a:gd name="T68" fmla="*/ 2 w 112"/>
                  <a:gd name="T69" fmla="*/ 19 h 117"/>
                  <a:gd name="T70" fmla="*/ 3 w 112"/>
                  <a:gd name="T71" fmla="*/ 21 h 117"/>
                  <a:gd name="T72" fmla="*/ 4 w 112"/>
                  <a:gd name="T73" fmla="*/ 22 h 117"/>
                  <a:gd name="T74" fmla="*/ 6 w 112"/>
                  <a:gd name="T75" fmla="*/ 22 h 117"/>
                  <a:gd name="T76" fmla="*/ 7 w 112"/>
                  <a:gd name="T77" fmla="*/ 23 h 117"/>
                  <a:gd name="T78" fmla="*/ 9 w 112"/>
                  <a:gd name="T79" fmla="*/ 24 h 117"/>
                  <a:gd name="T80" fmla="*/ 11 w 112"/>
                  <a:gd name="T81" fmla="*/ 24 h 1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2"/>
                  <a:gd name="T124" fmla="*/ 0 h 117"/>
                  <a:gd name="T125" fmla="*/ 112 w 112"/>
                  <a:gd name="T126" fmla="*/ 117 h 1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2" h="117">
                    <a:moveTo>
                      <a:pt x="58" y="117"/>
                    </a:moveTo>
                    <a:lnTo>
                      <a:pt x="67" y="117"/>
                    </a:lnTo>
                    <a:lnTo>
                      <a:pt x="76" y="112"/>
                    </a:lnTo>
                    <a:lnTo>
                      <a:pt x="83" y="108"/>
                    </a:lnTo>
                    <a:lnTo>
                      <a:pt x="92" y="105"/>
                    </a:lnTo>
                    <a:lnTo>
                      <a:pt x="96" y="100"/>
                    </a:lnTo>
                    <a:lnTo>
                      <a:pt x="105" y="92"/>
                    </a:lnTo>
                    <a:lnTo>
                      <a:pt x="108" y="83"/>
                    </a:lnTo>
                    <a:lnTo>
                      <a:pt x="112" y="76"/>
                    </a:lnTo>
                    <a:lnTo>
                      <a:pt x="112" y="67"/>
                    </a:lnTo>
                    <a:lnTo>
                      <a:pt x="112" y="58"/>
                    </a:lnTo>
                    <a:lnTo>
                      <a:pt x="112" y="51"/>
                    </a:lnTo>
                    <a:lnTo>
                      <a:pt x="112" y="42"/>
                    </a:lnTo>
                    <a:lnTo>
                      <a:pt x="108" y="33"/>
                    </a:lnTo>
                    <a:lnTo>
                      <a:pt x="105" y="26"/>
                    </a:lnTo>
                    <a:lnTo>
                      <a:pt x="96" y="17"/>
                    </a:lnTo>
                    <a:lnTo>
                      <a:pt x="92" y="13"/>
                    </a:lnTo>
                    <a:lnTo>
                      <a:pt x="83" y="9"/>
                    </a:lnTo>
                    <a:lnTo>
                      <a:pt x="76" y="4"/>
                    </a:lnTo>
                    <a:lnTo>
                      <a:pt x="67" y="0"/>
                    </a:lnTo>
                    <a:lnTo>
                      <a:pt x="58" y="0"/>
                    </a:lnTo>
                    <a:lnTo>
                      <a:pt x="46" y="0"/>
                    </a:lnTo>
                    <a:lnTo>
                      <a:pt x="38" y="4"/>
                    </a:lnTo>
                    <a:lnTo>
                      <a:pt x="29" y="9"/>
                    </a:lnTo>
                    <a:lnTo>
                      <a:pt x="22" y="13"/>
                    </a:lnTo>
                    <a:lnTo>
                      <a:pt x="17" y="17"/>
                    </a:lnTo>
                    <a:lnTo>
                      <a:pt x="9" y="26"/>
                    </a:lnTo>
                    <a:lnTo>
                      <a:pt x="4" y="33"/>
                    </a:lnTo>
                    <a:lnTo>
                      <a:pt x="0" y="42"/>
                    </a:lnTo>
                    <a:lnTo>
                      <a:pt x="0" y="51"/>
                    </a:lnTo>
                    <a:lnTo>
                      <a:pt x="0" y="58"/>
                    </a:lnTo>
                    <a:lnTo>
                      <a:pt x="0" y="67"/>
                    </a:lnTo>
                    <a:lnTo>
                      <a:pt x="0" y="76"/>
                    </a:lnTo>
                    <a:lnTo>
                      <a:pt x="4" y="83"/>
                    </a:lnTo>
                    <a:lnTo>
                      <a:pt x="9" y="92"/>
                    </a:lnTo>
                    <a:lnTo>
                      <a:pt x="17" y="100"/>
                    </a:lnTo>
                    <a:lnTo>
                      <a:pt x="22" y="105"/>
                    </a:lnTo>
                    <a:lnTo>
                      <a:pt x="29" y="108"/>
                    </a:lnTo>
                    <a:lnTo>
                      <a:pt x="38" y="112"/>
                    </a:lnTo>
                    <a:lnTo>
                      <a:pt x="46" y="117"/>
                    </a:lnTo>
                    <a:lnTo>
                      <a:pt x="58" y="11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207" name="Freeform 512">
                <a:extLst>
                  <a:ext uri="{FF2B5EF4-FFF2-40B4-BE49-F238E27FC236}">
                    <a16:creationId xmlns:a16="http://schemas.microsoft.com/office/drawing/2014/main" id="{0F57DD8C-ADC9-4895-B073-C0F7A8200CA0}"/>
                  </a:ext>
                </a:extLst>
              </p:cNvPr>
              <p:cNvSpPr>
                <a:spLocks/>
              </p:cNvSpPr>
              <p:nvPr/>
            </p:nvSpPr>
            <p:spPr bwMode="auto">
              <a:xfrm>
                <a:off x="2910" y="2011"/>
                <a:ext cx="23" cy="23"/>
              </a:xfrm>
              <a:custGeom>
                <a:avLst/>
                <a:gdLst>
                  <a:gd name="T0" fmla="*/ 12 w 117"/>
                  <a:gd name="T1" fmla="*/ 23 h 115"/>
                  <a:gd name="T2" fmla="*/ 13 w 117"/>
                  <a:gd name="T3" fmla="*/ 23 h 115"/>
                  <a:gd name="T4" fmla="*/ 15 w 117"/>
                  <a:gd name="T5" fmla="*/ 22 h 115"/>
                  <a:gd name="T6" fmla="*/ 16 w 117"/>
                  <a:gd name="T7" fmla="*/ 22 h 115"/>
                  <a:gd name="T8" fmla="*/ 18 w 117"/>
                  <a:gd name="T9" fmla="*/ 21 h 115"/>
                  <a:gd name="T10" fmla="*/ 20 w 117"/>
                  <a:gd name="T11" fmla="*/ 20 h 115"/>
                  <a:gd name="T12" fmla="*/ 21 w 117"/>
                  <a:gd name="T13" fmla="*/ 18 h 115"/>
                  <a:gd name="T14" fmla="*/ 21 w 117"/>
                  <a:gd name="T15" fmla="*/ 16 h 115"/>
                  <a:gd name="T16" fmla="*/ 22 w 117"/>
                  <a:gd name="T17" fmla="*/ 15 h 115"/>
                  <a:gd name="T18" fmla="*/ 23 w 117"/>
                  <a:gd name="T19" fmla="*/ 13 h 115"/>
                  <a:gd name="T20" fmla="*/ 23 w 117"/>
                  <a:gd name="T21" fmla="*/ 11 h 115"/>
                  <a:gd name="T22" fmla="*/ 23 w 117"/>
                  <a:gd name="T23" fmla="*/ 10 h 115"/>
                  <a:gd name="T24" fmla="*/ 22 w 117"/>
                  <a:gd name="T25" fmla="*/ 8 h 115"/>
                  <a:gd name="T26" fmla="*/ 21 w 117"/>
                  <a:gd name="T27" fmla="*/ 6 h 115"/>
                  <a:gd name="T28" fmla="*/ 21 w 117"/>
                  <a:gd name="T29" fmla="*/ 5 h 115"/>
                  <a:gd name="T30" fmla="*/ 20 w 117"/>
                  <a:gd name="T31" fmla="*/ 3 h 115"/>
                  <a:gd name="T32" fmla="*/ 18 w 117"/>
                  <a:gd name="T33" fmla="*/ 2 h 115"/>
                  <a:gd name="T34" fmla="*/ 16 w 117"/>
                  <a:gd name="T35" fmla="*/ 1 h 115"/>
                  <a:gd name="T36" fmla="*/ 15 w 117"/>
                  <a:gd name="T37" fmla="*/ 1 h 115"/>
                  <a:gd name="T38" fmla="*/ 13 w 117"/>
                  <a:gd name="T39" fmla="*/ 0 h 115"/>
                  <a:gd name="T40" fmla="*/ 12 w 117"/>
                  <a:gd name="T41" fmla="*/ 0 h 115"/>
                  <a:gd name="T42" fmla="*/ 10 w 117"/>
                  <a:gd name="T43" fmla="*/ 0 h 115"/>
                  <a:gd name="T44" fmla="*/ 7 w 117"/>
                  <a:gd name="T45" fmla="*/ 1 h 115"/>
                  <a:gd name="T46" fmla="*/ 6 w 117"/>
                  <a:gd name="T47" fmla="*/ 1 h 115"/>
                  <a:gd name="T48" fmla="*/ 5 w 117"/>
                  <a:gd name="T49" fmla="*/ 2 h 115"/>
                  <a:gd name="T50" fmla="*/ 4 w 117"/>
                  <a:gd name="T51" fmla="*/ 3 h 115"/>
                  <a:gd name="T52" fmla="*/ 3 w 117"/>
                  <a:gd name="T53" fmla="*/ 5 h 115"/>
                  <a:gd name="T54" fmla="*/ 1 w 117"/>
                  <a:gd name="T55" fmla="*/ 6 h 115"/>
                  <a:gd name="T56" fmla="*/ 1 w 117"/>
                  <a:gd name="T57" fmla="*/ 8 h 115"/>
                  <a:gd name="T58" fmla="*/ 0 w 117"/>
                  <a:gd name="T59" fmla="*/ 10 h 115"/>
                  <a:gd name="T60" fmla="*/ 0 w 117"/>
                  <a:gd name="T61" fmla="*/ 11 h 115"/>
                  <a:gd name="T62" fmla="*/ 0 w 117"/>
                  <a:gd name="T63" fmla="*/ 13 h 115"/>
                  <a:gd name="T64" fmla="*/ 1 w 117"/>
                  <a:gd name="T65" fmla="*/ 15 h 115"/>
                  <a:gd name="T66" fmla="*/ 1 w 117"/>
                  <a:gd name="T67" fmla="*/ 16 h 115"/>
                  <a:gd name="T68" fmla="*/ 3 w 117"/>
                  <a:gd name="T69" fmla="*/ 18 h 115"/>
                  <a:gd name="T70" fmla="*/ 4 w 117"/>
                  <a:gd name="T71" fmla="*/ 20 h 115"/>
                  <a:gd name="T72" fmla="*/ 5 w 117"/>
                  <a:gd name="T73" fmla="*/ 21 h 115"/>
                  <a:gd name="T74" fmla="*/ 6 w 117"/>
                  <a:gd name="T75" fmla="*/ 22 h 115"/>
                  <a:gd name="T76" fmla="*/ 7 w 117"/>
                  <a:gd name="T77" fmla="*/ 22 h 115"/>
                  <a:gd name="T78" fmla="*/ 10 w 117"/>
                  <a:gd name="T79" fmla="*/ 23 h 115"/>
                  <a:gd name="T80" fmla="*/ 12 w 117"/>
                  <a:gd name="T81" fmla="*/ 23 h 11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7"/>
                  <a:gd name="T124" fmla="*/ 0 h 115"/>
                  <a:gd name="T125" fmla="*/ 117 w 117"/>
                  <a:gd name="T126" fmla="*/ 115 h 11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7" h="115">
                    <a:moveTo>
                      <a:pt x="59" y="115"/>
                    </a:moveTo>
                    <a:lnTo>
                      <a:pt x="67" y="115"/>
                    </a:lnTo>
                    <a:lnTo>
                      <a:pt x="76" y="111"/>
                    </a:lnTo>
                    <a:lnTo>
                      <a:pt x="83" y="108"/>
                    </a:lnTo>
                    <a:lnTo>
                      <a:pt x="92" y="104"/>
                    </a:lnTo>
                    <a:lnTo>
                      <a:pt x="101" y="99"/>
                    </a:lnTo>
                    <a:lnTo>
                      <a:pt x="105" y="91"/>
                    </a:lnTo>
                    <a:lnTo>
                      <a:pt x="108" y="82"/>
                    </a:lnTo>
                    <a:lnTo>
                      <a:pt x="113" y="74"/>
                    </a:lnTo>
                    <a:lnTo>
                      <a:pt x="117" y="66"/>
                    </a:lnTo>
                    <a:lnTo>
                      <a:pt x="117" y="57"/>
                    </a:lnTo>
                    <a:lnTo>
                      <a:pt x="117" y="50"/>
                    </a:lnTo>
                    <a:lnTo>
                      <a:pt x="113" y="41"/>
                    </a:lnTo>
                    <a:lnTo>
                      <a:pt x="108" y="32"/>
                    </a:lnTo>
                    <a:lnTo>
                      <a:pt x="105" y="25"/>
                    </a:lnTo>
                    <a:lnTo>
                      <a:pt x="101" y="16"/>
                    </a:lnTo>
                    <a:lnTo>
                      <a:pt x="92" y="12"/>
                    </a:lnTo>
                    <a:lnTo>
                      <a:pt x="83" y="7"/>
                    </a:lnTo>
                    <a:lnTo>
                      <a:pt x="76" y="3"/>
                    </a:lnTo>
                    <a:lnTo>
                      <a:pt x="67" y="0"/>
                    </a:lnTo>
                    <a:lnTo>
                      <a:pt x="59" y="0"/>
                    </a:lnTo>
                    <a:lnTo>
                      <a:pt x="51" y="0"/>
                    </a:lnTo>
                    <a:lnTo>
                      <a:pt x="38" y="3"/>
                    </a:lnTo>
                    <a:lnTo>
                      <a:pt x="30" y="7"/>
                    </a:lnTo>
                    <a:lnTo>
                      <a:pt x="26" y="12"/>
                    </a:lnTo>
                    <a:lnTo>
                      <a:pt x="18" y="16"/>
                    </a:lnTo>
                    <a:lnTo>
                      <a:pt x="13" y="25"/>
                    </a:lnTo>
                    <a:lnTo>
                      <a:pt x="5" y="32"/>
                    </a:lnTo>
                    <a:lnTo>
                      <a:pt x="5" y="41"/>
                    </a:lnTo>
                    <a:lnTo>
                      <a:pt x="0" y="50"/>
                    </a:lnTo>
                    <a:lnTo>
                      <a:pt x="0" y="57"/>
                    </a:lnTo>
                    <a:lnTo>
                      <a:pt x="0" y="66"/>
                    </a:lnTo>
                    <a:lnTo>
                      <a:pt x="5" y="74"/>
                    </a:lnTo>
                    <a:lnTo>
                      <a:pt x="5" y="82"/>
                    </a:lnTo>
                    <a:lnTo>
                      <a:pt x="13" y="91"/>
                    </a:lnTo>
                    <a:lnTo>
                      <a:pt x="18" y="99"/>
                    </a:lnTo>
                    <a:lnTo>
                      <a:pt x="26" y="104"/>
                    </a:lnTo>
                    <a:lnTo>
                      <a:pt x="30" y="108"/>
                    </a:lnTo>
                    <a:lnTo>
                      <a:pt x="38" y="111"/>
                    </a:lnTo>
                    <a:lnTo>
                      <a:pt x="51" y="115"/>
                    </a:lnTo>
                    <a:lnTo>
                      <a:pt x="59" y="115"/>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208" name="Freeform 513">
                <a:extLst>
                  <a:ext uri="{FF2B5EF4-FFF2-40B4-BE49-F238E27FC236}">
                    <a16:creationId xmlns:a16="http://schemas.microsoft.com/office/drawing/2014/main" id="{1DBA8520-E0E1-4B7C-A840-A8A199EBB526}"/>
                  </a:ext>
                </a:extLst>
              </p:cNvPr>
              <p:cNvSpPr>
                <a:spLocks/>
              </p:cNvSpPr>
              <p:nvPr/>
            </p:nvSpPr>
            <p:spPr bwMode="auto">
              <a:xfrm>
                <a:off x="2910" y="2011"/>
                <a:ext cx="23" cy="23"/>
              </a:xfrm>
              <a:custGeom>
                <a:avLst/>
                <a:gdLst>
                  <a:gd name="T0" fmla="*/ 12 w 117"/>
                  <a:gd name="T1" fmla="*/ 23 h 115"/>
                  <a:gd name="T2" fmla="*/ 13 w 117"/>
                  <a:gd name="T3" fmla="*/ 23 h 115"/>
                  <a:gd name="T4" fmla="*/ 15 w 117"/>
                  <a:gd name="T5" fmla="*/ 22 h 115"/>
                  <a:gd name="T6" fmla="*/ 16 w 117"/>
                  <a:gd name="T7" fmla="*/ 22 h 115"/>
                  <a:gd name="T8" fmla="*/ 18 w 117"/>
                  <a:gd name="T9" fmla="*/ 21 h 115"/>
                  <a:gd name="T10" fmla="*/ 20 w 117"/>
                  <a:gd name="T11" fmla="*/ 20 h 115"/>
                  <a:gd name="T12" fmla="*/ 21 w 117"/>
                  <a:gd name="T13" fmla="*/ 18 h 115"/>
                  <a:gd name="T14" fmla="*/ 21 w 117"/>
                  <a:gd name="T15" fmla="*/ 16 h 115"/>
                  <a:gd name="T16" fmla="*/ 22 w 117"/>
                  <a:gd name="T17" fmla="*/ 15 h 115"/>
                  <a:gd name="T18" fmla="*/ 23 w 117"/>
                  <a:gd name="T19" fmla="*/ 13 h 115"/>
                  <a:gd name="T20" fmla="*/ 23 w 117"/>
                  <a:gd name="T21" fmla="*/ 11 h 115"/>
                  <a:gd name="T22" fmla="*/ 23 w 117"/>
                  <a:gd name="T23" fmla="*/ 10 h 115"/>
                  <a:gd name="T24" fmla="*/ 22 w 117"/>
                  <a:gd name="T25" fmla="*/ 8 h 115"/>
                  <a:gd name="T26" fmla="*/ 21 w 117"/>
                  <a:gd name="T27" fmla="*/ 6 h 115"/>
                  <a:gd name="T28" fmla="*/ 21 w 117"/>
                  <a:gd name="T29" fmla="*/ 5 h 115"/>
                  <a:gd name="T30" fmla="*/ 20 w 117"/>
                  <a:gd name="T31" fmla="*/ 3 h 115"/>
                  <a:gd name="T32" fmla="*/ 18 w 117"/>
                  <a:gd name="T33" fmla="*/ 2 h 115"/>
                  <a:gd name="T34" fmla="*/ 16 w 117"/>
                  <a:gd name="T35" fmla="*/ 1 h 115"/>
                  <a:gd name="T36" fmla="*/ 15 w 117"/>
                  <a:gd name="T37" fmla="*/ 1 h 115"/>
                  <a:gd name="T38" fmla="*/ 13 w 117"/>
                  <a:gd name="T39" fmla="*/ 0 h 115"/>
                  <a:gd name="T40" fmla="*/ 12 w 117"/>
                  <a:gd name="T41" fmla="*/ 0 h 115"/>
                  <a:gd name="T42" fmla="*/ 10 w 117"/>
                  <a:gd name="T43" fmla="*/ 0 h 115"/>
                  <a:gd name="T44" fmla="*/ 7 w 117"/>
                  <a:gd name="T45" fmla="*/ 1 h 115"/>
                  <a:gd name="T46" fmla="*/ 6 w 117"/>
                  <a:gd name="T47" fmla="*/ 1 h 115"/>
                  <a:gd name="T48" fmla="*/ 5 w 117"/>
                  <a:gd name="T49" fmla="*/ 2 h 115"/>
                  <a:gd name="T50" fmla="*/ 4 w 117"/>
                  <a:gd name="T51" fmla="*/ 3 h 115"/>
                  <a:gd name="T52" fmla="*/ 3 w 117"/>
                  <a:gd name="T53" fmla="*/ 5 h 115"/>
                  <a:gd name="T54" fmla="*/ 1 w 117"/>
                  <a:gd name="T55" fmla="*/ 6 h 115"/>
                  <a:gd name="T56" fmla="*/ 1 w 117"/>
                  <a:gd name="T57" fmla="*/ 8 h 115"/>
                  <a:gd name="T58" fmla="*/ 0 w 117"/>
                  <a:gd name="T59" fmla="*/ 10 h 115"/>
                  <a:gd name="T60" fmla="*/ 0 w 117"/>
                  <a:gd name="T61" fmla="*/ 11 h 115"/>
                  <a:gd name="T62" fmla="*/ 0 w 117"/>
                  <a:gd name="T63" fmla="*/ 13 h 115"/>
                  <a:gd name="T64" fmla="*/ 1 w 117"/>
                  <a:gd name="T65" fmla="*/ 15 h 115"/>
                  <a:gd name="T66" fmla="*/ 1 w 117"/>
                  <a:gd name="T67" fmla="*/ 16 h 115"/>
                  <a:gd name="T68" fmla="*/ 3 w 117"/>
                  <a:gd name="T69" fmla="*/ 18 h 115"/>
                  <a:gd name="T70" fmla="*/ 4 w 117"/>
                  <a:gd name="T71" fmla="*/ 20 h 115"/>
                  <a:gd name="T72" fmla="*/ 5 w 117"/>
                  <a:gd name="T73" fmla="*/ 21 h 115"/>
                  <a:gd name="T74" fmla="*/ 6 w 117"/>
                  <a:gd name="T75" fmla="*/ 22 h 115"/>
                  <a:gd name="T76" fmla="*/ 7 w 117"/>
                  <a:gd name="T77" fmla="*/ 22 h 115"/>
                  <a:gd name="T78" fmla="*/ 10 w 117"/>
                  <a:gd name="T79" fmla="*/ 23 h 115"/>
                  <a:gd name="T80" fmla="*/ 12 w 117"/>
                  <a:gd name="T81" fmla="*/ 23 h 11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7"/>
                  <a:gd name="T124" fmla="*/ 0 h 115"/>
                  <a:gd name="T125" fmla="*/ 117 w 117"/>
                  <a:gd name="T126" fmla="*/ 115 h 11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7" h="115">
                    <a:moveTo>
                      <a:pt x="59" y="115"/>
                    </a:moveTo>
                    <a:lnTo>
                      <a:pt x="67" y="115"/>
                    </a:lnTo>
                    <a:lnTo>
                      <a:pt x="76" y="111"/>
                    </a:lnTo>
                    <a:lnTo>
                      <a:pt x="83" y="108"/>
                    </a:lnTo>
                    <a:lnTo>
                      <a:pt x="92" y="104"/>
                    </a:lnTo>
                    <a:lnTo>
                      <a:pt x="101" y="99"/>
                    </a:lnTo>
                    <a:lnTo>
                      <a:pt x="105" y="91"/>
                    </a:lnTo>
                    <a:lnTo>
                      <a:pt x="108" y="82"/>
                    </a:lnTo>
                    <a:lnTo>
                      <a:pt x="113" y="74"/>
                    </a:lnTo>
                    <a:lnTo>
                      <a:pt x="117" y="66"/>
                    </a:lnTo>
                    <a:lnTo>
                      <a:pt x="117" y="57"/>
                    </a:lnTo>
                    <a:lnTo>
                      <a:pt x="117" y="50"/>
                    </a:lnTo>
                    <a:lnTo>
                      <a:pt x="113" y="41"/>
                    </a:lnTo>
                    <a:lnTo>
                      <a:pt x="108" y="32"/>
                    </a:lnTo>
                    <a:lnTo>
                      <a:pt x="105" y="25"/>
                    </a:lnTo>
                    <a:lnTo>
                      <a:pt x="101" y="16"/>
                    </a:lnTo>
                    <a:lnTo>
                      <a:pt x="92" y="12"/>
                    </a:lnTo>
                    <a:lnTo>
                      <a:pt x="83" y="7"/>
                    </a:lnTo>
                    <a:lnTo>
                      <a:pt x="76" y="3"/>
                    </a:lnTo>
                    <a:lnTo>
                      <a:pt x="67" y="0"/>
                    </a:lnTo>
                    <a:lnTo>
                      <a:pt x="59" y="0"/>
                    </a:lnTo>
                    <a:lnTo>
                      <a:pt x="51" y="0"/>
                    </a:lnTo>
                    <a:lnTo>
                      <a:pt x="38" y="3"/>
                    </a:lnTo>
                    <a:lnTo>
                      <a:pt x="30" y="7"/>
                    </a:lnTo>
                    <a:lnTo>
                      <a:pt x="26" y="12"/>
                    </a:lnTo>
                    <a:lnTo>
                      <a:pt x="18" y="16"/>
                    </a:lnTo>
                    <a:lnTo>
                      <a:pt x="13" y="25"/>
                    </a:lnTo>
                    <a:lnTo>
                      <a:pt x="5" y="32"/>
                    </a:lnTo>
                    <a:lnTo>
                      <a:pt x="5" y="41"/>
                    </a:lnTo>
                    <a:lnTo>
                      <a:pt x="0" y="50"/>
                    </a:lnTo>
                    <a:lnTo>
                      <a:pt x="0" y="57"/>
                    </a:lnTo>
                    <a:lnTo>
                      <a:pt x="0" y="66"/>
                    </a:lnTo>
                    <a:lnTo>
                      <a:pt x="5" y="74"/>
                    </a:lnTo>
                    <a:lnTo>
                      <a:pt x="5" y="82"/>
                    </a:lnTo>
                    <a:lnTo>
                      <a:pt x="13" y="91"/>
                    </a:lnTo>
                    <a:lnTo>
                      <a:pt x="18" y="99"/>
                    </a:lnTo>
                    <a:lnTo>
                      <a:pt x="26" y="104"/>
                    </a:lnTo>
                    <a:lnTo>
                      <a:pt x="30" y="108"/>
                    </a:lnTo>
                    <a:lnTo>
                      <a:pt x="38" y="111"/>
                    </a:lnTo>
                    <a:lnTo>
                      <a:pt x="51" y="115"/>
                    </a:lnTo>
                    <a:lnTo>
                      <a:pt x="59" y="115"/>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209" name="Freeform 514">
                <a:extLst>
                  <a:ext uri="{FF2B5EF4-FFF2-40B4-BE49-F238E27FC236}">
                    <a16:creationId xmlns:a16="http://schemas.microsoft.com/office/drawing/2014/main" id="{2C6406D3-837F-4324-BEA1-9EAFBF6A60DA}"/>
                  </a:ext>
                </a:extLst>
              </p:cNvPr>
              <p:cNvSpPr>
                <a:spLocks/>
              </p:cNvSpPr>
              <p:nvPr/>
            </p:nvSpPr>
            <p:spPr bwMode="auto">
              <a:xfrm>
                <a:off x="2910" y="2011"/>
                <a:ext cx="23" cy="23"/>
              </a:xfrm>
              <a:custGeom>
                <a:avLst/>
                <a:gdLst>
                  <a:gd name="T0" fmla="*/ 12 w 117"/>
                  <a:gd name="T1" fmla="*/ 23 h 115"/>
                  <a:gd name="T2" fmla="*/ 13 w 117"/>
                  <a:gd name="T3" fmla="*/ 23 h 115"/>
                  <a:gd name="T4" fmla="*/ 15 w 117"/>
                  <a:gd name="T5" fmla="*/ 22 h 115"/>
                  <a:gd name="T6" fmla="*/ 16 w 117"/>
                  <a:gd name="T7" fmla="*/ 22 h 115"/>
                  <a:gd name="T8" fmla="*/ 18 w 117"/>
                  <a:gd name="T9" fmla="*/ 21 h 115"/>
                  <a:gd name="T10" fmla="*/ 20 w 117"/>
                  <a:gd name="T11" fmla="*/ 20 h 115"/>
                  <a:gd name="T12" fmla="*/ 21 w 117"/>
                  <a:gd name="T13" fmla="*/ 18 h 115"/>
                  <a:gd name="T14" fmla="*/ 21 w 117"/>
                  <a:gd name="T15" fmla="*/ 16 h 115"/>
                  <a:gd name="T16" fmla="*/ 22 w 117"/>
                  <a:gd name="T17" fmla="*/ 15 h 115"/>
                  <a:gd name="T18" fmla="*/ 23 w 117"/>
                  <a:gd name="T19" fmla="*/ 13 h 115"/>
                  <a:gd name="T20" fmla="*/ 23 w 117"/>
                  <a:gd name="T21" fmla="*/ 11 h 115"/>
                  <a:gd name="T22" fmla="*/ 23 w 117"/>
                  <a:gd name="T23" fmla="*/ 10 h 115"/>
                  <a:gd name="T24" fmla="*/ 22 w 117"/>
                  <a:gd name="T25" fmla="*/ 8 h 115"/>
                  <a:gd name="T26" fmla="*/ 21 w 117"/>
                  <a:gd name="T27" fmla="*/ 6 h 115"/>
                  <a:gd name="T28" fmla="*/ 21 w 117"/>
                  <a:gd name="T29" fmla="*/ 5 h 115"/>
                  <a:gd name="T30" fmla="*/ 20 w 117"/>
                  <a:gd name="T31" fmla="*/ 3 h 115"/>
                  <a:gd name="T32" fmla="*/ 18 w 117"/>
                  <a:gd name="T33" fmla="*/ 2 h 115"/>
                  <a:gd name="T34" fmla="*/ 16 w 117"/>
                  <a:gd name="T35" fmla="*/ 1 h 115"/>
                  <a:gd name="T36" fmla="*/ 15 w 117"/>
                  <a:gd name="T37" fmla="*/ 1 h 115"/>
                  <a:gd name="T38" fmla="*/ 13 w 117"/>
                  <a:gd name="T39" fmla="*/ 0 h 115"/>
                  <a:gd name="T40" fmla="*/ 12 w 117"/>
                  <a:gd name="T41" fmla="*/ 0 h 115"/>
                  <a:gd name="T42" fmla="*/ 10 w 117"/>
                  <a:gd name="T43" fmla="*/ 0 h 115"/>
                  <a:gd name="T44" fmla="*/ 7 w 117"/>
                  <a:gd name="T45" fmla="*/ 1 h 115"/>
                  <a:gd name="T46" fmla="*/ 6 w 117"/>
                  <a:gd name="T47" fmla="*/ 1 h 115"/>
                  <a:gd name="T48" fmla="*/ 5 w 117"/>
                  <a:gd name="T49" fmla="*/ 2 h 115"/>
                  <a:gd name="T50" fmla="*/ 4 w 117"/>
                  <a:gd name="T51" fmla="*/ 3 h 115"/>
                  <a:gd name="T52" fmla="*/ 3 w 117"/>
                  <a:gd name="T53" fmla="*/ 5 h 115"/>
                  <a:gd name="T54" fmla="*/ 1 w 117"/>
                  <a:gd name="T55" fmla="*/ 6 h 115"/>
                  <a:gd name="T56" fmla="*/ 1 w 117"/>
                  <a:gd name="T57" fmla="*/ 8 h 115"/>
                  <a:gd name="T58" fmla="*/ 0 w 117"/>
                  <a:gd name="T59" fmla="*/ 10 h 115"/>
                  <a:gd name="T60" fmla="*/ 0 w 117"/>
                  <a:gd name="T61" fmla="*/ 11 h 115"/>
                  <a:gd name="T62" fmla="*/ 0 w 117"/>
                  <a:gd name="T63" fmla="*/ 13 h 115"/>
                  <a:gd name="T64" fmla="*/ 1 w 117"/>
                  <a:gd name="T65" fmla="*/ 15 h 115"/>
                  <a:gd name="T66" fmla="*/ 1 w 117"/>
                  <a:gd name="T67" fmla="*/ 16 h 115"/>
                  <a:gd name="T68" fmla="*/ 3 w 117"/>
                  <a:gd name="T69" fmla="*/ 18 h 115"/>
                  <a:gd name="T70" fmla="*/ 4 w 117"/>
                  <a:gd name="T71" fmla="*/ 20 h 115"/>
                  <a:gd name="T72" fmla="*/ 5 w 117"/>
                  <a:gd name="T73" fmla="*/ 21 h 115"/>
                  <a:gd name="T74" fmla="*/ 6 w 117"/>
                  <a:gd name="T75" fmla="*/ 22 h 115"/>
                  <a:gd name="T76" fmla="*/ 7 w 117"/>
                  <a:gd name="T77" fmla="*/ 22 h 115"/>
                  <a:gd name="T78" fmla="*/ 10 w 117"/>
                  <a:gd name="T79" fmla="*/ 23 h 115"/>
                  <a:gd name="T80" fmla="*/ 12 w 117"/>
                  <a:gd name="T81" fmla="*/ 23 h 11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7"/>
                  <a:gd name="T124" fmla="*/ 0 h 115"/>
                  <a:gd name="T125" fmla="*/ 117 w 117"/>
                  <a:gd name="T126" fmla="*/ 115 h 11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7" h="115">
                    <a:moveTo>
                      <a:pt x="59" y="115"/>
                    </a:moveTo>
                    <a:lnTo>
                      <a:pt x="67" y="115"/>
                    </a:lnTo>
                    <a:lnTo>
                      <a:pt x="76" y="111"/>
                    </a:lnTo>
                    <a:lnTo>
                      <a:pt x="83" y="108"/>
                    </a:lnTo>
                    <a:lnTo>
                      <a:pt x="92" y="104"/>
                    </a:lnTo>
                    <a:lnTo>
                      <a:pt x="101" y="99"/>
                    </a:lnTo>
                    <a:lnTo>
                      <a:pt x="105" y="91"/>
                    </a:lnTo>
                    <a:lnTo>
                      <a:pt x="108" y="82"/>
                    </a:lnTo>
                    <a:lnTo>
                      <a:pt x="113" y="74"/>
                    </a:lnTo>
                    <a:lnTo>
                      <a:pt x="117" y="66"/>
                    </a:lnTo>
                    <a:lnTo>
                      <a:pt x="117" y="57"/>
                    </a:lnTo>
                    <a:lnTo>
                      <a:pt x="117" y="50"/>
                    </a:lnTo>
                    <a:lnTo>
                      <a:pt x="113" y="41"/>
                    </a:lnTo>
                    <a:lnTo>
                      <a:pt x="108" y="32"/>
                    </a:lnTo>
                    <a:lnTo>
                      <a:pt x="105" y="25"/>
                    </a:lnTo>
                    <a:lnTo>
                      <a:pt x="101" y="16"/>
                    </a:lnTo>
                    <a:lnTo>
                      <a:pt x="92" y="12"/>
                    </a:lnTo>
                    <a:lnTo>
                      <a:pt x="83" y="7"/>
                    </a:lnTo>
                    <a:lnTo>
                      <a:pt x="76" y="3"/>
                    </a:lnTo>
                    <a:lnTo>
                      <a:pt x="67" y="0"/>
                    </a:lnTo>
                    <a:lnTo>
                      <a:pt x="59" y="0"/>
                    </a:lnTo>
                    <a:lnTo>
                      <a:pt x="51" y="0"/>
                    </a:lnTo>
                    <a:lnTo>
                      <a:pt x="38" y="3"/>
                    </a:lnTo>
                    <a:lnTo>
                      <a:pt x="30" y="7"/>
                    </a:lnTo>
                    <a:lnTo>
                      <a:pt x="26" y="12"/>
                    </a:lnTo>
                    <a:lnTo>
                      <a:pt x="18" y="16"/>
                    </a:lnTo>
                    <a:lnTo>
                      <a:pt x="13" y="25"/>
                    </a:lnTo>
                    <a:lnTo>
                      <a:pt x="5" y="32"/>
                    </a:lnTo>
                    <a:lnTo>
                      <a:pt x="5" y="41"/>
                    </a:lnTo>
                    <a:lnTo>
                      <a:pt x="0" y="50"/>
                    </a:lnTo>
                    <a:lnTo>
                      <a:pt x="0" y="57"/>
                    </a:lnTo>
                    <a:lnTo>
                      <a:pt x="0" y="66"/>
                    </a:lnTo>
                    <a:lnTo>
                      <a:pt x="5" y="74"/>
                    </a:lnTo>
                    <a:lnTo>
                      <a:pt x="5" y="82"/>
                    </a:lnTo>
                    <a:lnTo>
                      <a:pt x="13" y="91"/>
                    </a:lnTo>
                    <a:lnTo>
                      <a:pt x="18" y="99"/>
                    </a:lnTo>
                    <a:lnTo>
                      <a:pt x="26" y="104"/>
                    </a:lnTo>
                    <a:lnTo>
                      <a:pt x="30" y="108"/>
                    </a:lnTo>
                    <a:lnTo>
                      <a:pt x="38" y="111"/>
                    </a:lnTo>
                    <a:lnTo>
                      <a:pt x="51" y="115"/>
                    </a:lnTo>
                    <a:lnTo>
                      <a:pt x="59" y="115"/>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210" name="Freeform 515">
                <a:extLst>
                  <a:ext uri="{FF2B5EF4-FFF2-40B4-BE49-F238E27FC236}">
                    <a16:creationId xmlns:a16="http://schemas.microsoft.com/office/drawing/2014/main" id="{BE3FCB75-A89E-4B09-9E4D-BE1CB566027D}"/>
                  </a:ext>
                </a:extLst>
              </p:cNvPr>
              <p:cNvSpPr>
                <a:spLocks/>
              </p:cNvSpPr>
              <p:nvPr/>
            </p:nvSpPr>
            <p:spPr bwMode="auto">
              <a:xfrm>
                <a:off x="2973" y="2015"/>
                <a:ext cx="23" cy="23"/>
              </a:xfrm>
              <a:custGeom>
                <a:avLst/>
                <a:gdLst>
                  <a:gd name="T0" fmla="*/ 12 w 115"/>
                  <a:gd name="T1" fmla="*/ 23 h 116"/>
                  <a:gd name="T2" fmla="*/ 13 w 115"/>
                  <a:gd name="T3" fmla="*/ 23 h 116"/>
                  <a:gd name="T4" fmla="*/ 15 w 115"/>
                  <a:gd name="T5" fmla="*/ 22 h 116"/>
                  <a:gd name="T6" fmla="*/ 17 w 115"/>
                  <a:gd name="T7" fmla="*/ 21 h 116"/>
                  <a:gd name="T8" fmla="*/ 18 w 115"/>
                  <a:gd name="T9" fmla="*/ 21 h 116"/>
                  <a:gd name="T10" fmla="*/ 20 w 115"/>
                  <a:gd name="T11" fmla="*/ 20 h 116"/>
                  <a:gd name="T12" fmla="*/ 21 w 115"/>
                  <a:gd name="T13" fmla="*/ 18 h 116"/>
                  <a:gd name="T14" fmla="*/ 22 w 115"/>
                  <a:gd name="T15" fmla="*/ 17 h 116"/>
                  <a:gd name="T16" fmla="*/ 22 w 115"/>
                  <a:gd name="T17" fmla="*/ 15 h 116"/>
                  <a:gd name="T18" fmla="*/ 23 w 115"/>
                  <a:gd name="T19" fmla="*/ 13 h 116"/>
                  <a:gd name="T20" fmla="*/ 23 w 115"/>
                  <a:gd name="T21" fmla="*/ 12 h 116"/>
                  <a:gd name="T22" fmla="*/ 23 w 115"/>
                  <a:gd name="T23" fmla="*/ 10 h 116"/>
                  <a:gd name="T24" fmla="*/ 22 w 115"/>
                  <a:gd name="T25" fmla="*/ 8 h 116"/>
                  <a:gd name="T26" fmla="*/ 22 w 115"/>
                  <a:gd name="T27" fmla="*/ 7 h 116"/>
                  <a:gd name="T28" fmla="*/ 21 w 115"/>
                  <a:gd name="T29" fmla="*/ 5 h 116"/>
                  <a:gd name="T30" fmla="*/ 20 w 115"/>
                  <a:gd name="T31" fmla="*/ 3 h 116"/>
                  <a:gd name="T32" fmla="*/ 18 w 115"/>
                  <a:gd name="T33" fmla="*/ 2 h 116"/>
                  <a:gd name="T34" fmla="*/ 17 w 115"/>
                  <a:gd name="T35" fmla="*/ 2 h 116"/>
                  <a:gd name="T36" fmla="*/ 15 w 115"/>
                  <a:gd name="T37" fmla="*/ 1 h 116"/>
                  <a:gd name="T38" fmla="*/ 13 w 115"/>
                  <a:gd name="T39" fmla="*/ 0 h 116"/>
                  <a:gd name="T40" fmla="*/ 12 w 115"/>
                  <a:gd name="T41" fmla="*/ 0 h 116"/>
                  <a:gd name="T42" fmla="*/ 10 w 115"/>
                  <a:gd name="T43" fmla="*/ 0 h 116"/>
                  <a:gd name="T44" fmla="*/ 8 w 115"/>
                  <a:gd name="T45" fmla="*/ 1 h 116"/>
                  <a:gd name="T46" fmla="*/ 7 w 115"/>
                  <a:gd name="T47" fmla="*/ 2 h 116"/>
                  <a:gd name="T48" fmla="*/ 5 w 115"/>
                  <a:gd name="T49" fmla="*/ 2 h 116"/>
                  <a:gd name="T50" fmla="*/ 3 w 115"/>
                  <a:gd name="T51" fmla="*/ 3 h 116"/>
                  <a:gd name="T52" fmla="*/ 2 w 115"/>
                  <a:gd name="T53" fmla="*/ 5 h 116"/>
                  <a:gd name="T54" fmla="*/ 1 w 115"/>
                  <a:gd name="T55" fmla="*/ 7 h 116"/>
                  <a:gd name="T56" fmla="*/ 1 w 115"/>
                  <a:gd name="T57" fmla="*/ 8 h 116"/>
                  <a:gd name="T58" fmla="*/ 0 w 115"/>
                  <a:gd name="T59" fmla="*/ 10 h 116"/>
                  <a:gd name="T60" fmla="*/ 0 w 115"/>
                  <a:gd name="T61" fmla="*/ 12 h 116"/>
                  <a:gd name="T62" fmla="*/ 0 w 115"/>
                  <a:gd name="T63" fmla="*/ 13 h 116"/>
                  <a:gd name="T64" fmla="*/ 1 w 115"/>
                  <a:gd name="T65" fmla="*/ 15 h 116"/>
                  <a:gd name="T66" fmla="*/ 1 w 115"/>
                  <a:gd name="T67" fmla="*/ 17 h 116"/>
                  <a:gd name="T68" fmla="*/ 2 w 115"/>
                  <a:gd name="T69" fmla="*/ 18 h 116"/>
                  <a:gd name="T70" fmla="*/ 3 w 115"/>
                  <a:gd name="T71" fmla="*/ 20 h 116"/>
                  <a:gd name="T72" fmla="*/ 5 w 115"/>
                  <a:gd name="T73" fmla="*/ 21 h 116"/>
                  <a:gd name="T74" fmla="*/ 7 w 115"/>
                  <a:gd name="T75" fmla="*/ 21 h 116"/>
                  <a:gd name="T76" fmla="*/ 8 w 115"/>
                  <a:gd name="T77" fmla="*/ 22 h 116"/>
                  <a:gd name="T78" fmla="*/ 10 w 115"/>
                  <a:gd name="T79" fmla="*/ 23 h 116"/>
                  <a:gd name="T80" fmla="*/ 12 w 115"/>
                  <a:gd name="T81" fmla="*/ 23 h 11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5"/>
                  <a:gd name="T124" fmla="*/ 0 h 116"/>
                  <a:gd name="T125" fmla="*/ 115 w 115"/>
                  <a:gd name="T126" fmla="*/ 116 h 11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5" h="116">
                    <a:moveTo>
                      <a:pt x="58" y="116"/>
                    </a:moveTo>
                    <a:lnTo>
                      <a:pt x="65" y="116"/>
                    </a:lnTo>
                    <a:lnTo>
                      <a:pt x="74" y="113"/>
                    </a:lnTo>
                    <a:lnTo>
                      <a:pt x="83" y="108"/>
                    </a:lnTo>
                    <a:lnTo>
                      <a:pt x="90" y="104"/>
                    </a:lnTo>
                    <a:lnTo>
                      <a:pt x="99" y="100"/>
                    </a:lnTo>
                    <a:lnTo>
                      <a:pt x="103" y="91"/>
                    </a:lnTo>
                    <a:lnTo>
                      <a:pt x="108" y="84"/>
                    </a:lnTo>
                    <a:lnTo>
                      <a:pt x="112" y="75"/>
                    </a:lnTo>
                    <a:lnTo>
                      <a:pt x="115" y="66"/>
                    </a:lnTo>
                    <a:lnTo>
                      <a:pt x="115" y="59"/>
                    </a:lnTo>
                    <a:lnTo>
                      <a:pt x="115" y="50"/>
                    </a:lnTo>
                    <a:lnTo>
                      <a:pt x="112" y="41"/>
                    </a:lnTo>
                    <a:lnTo>
                      <a:pt x="108" y="34"/>
                    </a:lnTo>
                    <a:lnTo>
                      <a:pt x="103" y="25"/>
                    </a:lnTo>
                    <a:lnTo>
                      <a:pt x="99" y="17"/>
                    </a:lnTo>
                    <a:lnTo>
                      <a:pt x="90" y="12"/>
                    </a:lnTo>
                    <a:lnTo>
                      <a:pt x="83" y="8"/>
                    </a:lnTo>
                    <a:lnTo>
                      <a:pt x="74" y="5"/>
                    </a:lnTo>
                    <a:lnTo>
                      <a:pt x="65" y="0"/>
                    </a:lnTo>
                    <a:lnTo>
                      <a:pt x="58" y="0"/>
                    </a:lnTo>
                    <a:lnTo>
                      <a:pt x="49" y="0"/>
                    </a:lnTo>
                    <a:lnTo>
                      <a:pt x="41" y="5"/>
                    </a:lnTo>
                    <a:lnTo>
                      <a:pt x="33" y="8"/>
                    </a:lnTo>
                    <a:lnTo>
                      <a:pt x="24" y="12"/>
                    </a:lnTo>
                    <a:lnTo>
                      <a:pt x="16" y="17"/>
                    </a:lnTo>
                    <a:lnTo>
                      <a:pt x="11" y="25"/>
                    </a:lnTo>
                    <a:lnTo>
                      <a:pt x="7" y="34"/>
                    </a:lnTo>
                    <a:lnTo>
                      <a:pt x="4" y="41"/>
                    </a:lnTo>
                    <a:lnTo>
                      <a:pt x="0" y="50"/>
                    </a:lnTo>
                    <a:lnTo>
                      <a:pt x="0" y="59"/>
                    </a:lnTo>
                    <a:lnTo>
                      <a:pt x="0" y="66"/>
                    </a:lnTo>
                    <a:lnTo>
                      <a:pt x="4" y="75"/>
                    </a:lnTo>
                    <a:lnTo>
                      <a:pt x="7" y="84"/>
                    </a:lnTo>
                    <a:lnTo>
                      <a:pt x="11" y="91"/>
                    </a:lnTo>
                    <a:lnTo>
                      <a:pt x="16" y="100"/>
                    </a:lnTo>
                    <a:lnTo>
                      <a:pt x="24" y="104"/>
                    </a:lnTo>
                    <a:lnTo>
                      <a:pt x="33" y="108"/>
                    </a:lnTo>
                    <a:lnTo>
                      <a:pt x="41" y="113"/>
                    </a:lnTo>
                    <a:lnTo>
                      <a:pt x="49" y="116"/>
                    </a:lnTo>
                    <a:lnTo>
                      <a:pt x="58" y="116"/>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211" name="Freeform 516">
                <a:extLst>
                  <a:ext uri="{FF2B5EF4-FFF2-40B4-BE49-F238E27FC236}">
                    <a16:creationId xmlns:a16="http://schemas.microsoft.com/office/drawing/2014/main" id="{0401D134-EFCD-4F76-ABB4-B5800511FB60}"/>
                  </a:ext>
                </a:extLst>
              </p:cNvPr>
              <p:cNvSpPr>
                <a:spLocks/>
              </p:cNvSpPr>
              <p:nvPr/>
            </p:nvSpPr>
            <p:spPr bwMode="auto">
              <a:xfrm>
                <a:off x="2973" y="2015"/>
                <a:ext cx="23" cy="23"/>
              </a:xfrm>
              <a:custGeom>
                <a:avLst/>
                <a:gdLst>
                  <a:gd name="T0" fmla="*/ 12 w 115"/>
                  <a:gd name="T1" fmla="*/ 23 h 116"/>
                  <a:gd name="T2" fmla="*/ 13 w 115"/>
                  <a:gd name="T3" fmla="*/ 23 h 116"/>
                  <a:gd name="T4" fmla="*/ 15 w 115"/>
                  <a:gd name="T5" fmla="*/ 22 h 116"/>
                  <a:gd name="T6" fmla="*/ 17 w 115"/>
                  <a:gd name="T7" fmla="*/ 21 h 116"/>
                  <a:gd name="T8" fmla="*/ 18 w 115"/>
                  <a:gd name="T9" fmla="*/ 21 h 116"/>
                  <a:gd name="T10" fmla="*/ 20 w 115"/>
                  <a:gd name="T11" fmla="*/ 20 h 116"/>
                  <a:gd name="T12" fmla="*/ 21 w 115"/>
                  <a:gd name="T13" fmla="*/ 18 h 116"/>
                  <a:gd name="T14" fmla="*/ 22 w 115"/>
                  <a:gd name="T15" fmla="*/ 17 h 116"/>
                  <a:gd name="T16" fmla="*/ 22 w 115"/>
                  <a:gd name="T17" fmla="*/ 15 h 116"/>
                  <a:gd name="T18" fmla="*/ 23 w 115"/>
                  <a:gd name="T19" fmla="*/ 13 h 116"/>
                  <a:gd name="T20" fmla="*/ 23 w 115"/>
                  <a:gd name="T21" fmla="*/ 12 h 116"/>
                  <a:gd name="T22" fmla="*/ 23 w 115"/>
                  <a:gd name="T23" fmla="*/ 10 h 116"/>
                  <a:gd name="T24" fmla="*/ 22 w 115"/>
                  <a:gd name="T25" fmla="*/ 8 h 116"/>
                  <a:gd name="T26" fmla="*/ 22 w 115"/>
                  <a:gd name="T27" fmla="*/ 7 h 116"/>
                  <a:gd name="T28" fmla="*/ 21 w 115"/>
                  <a:gd name="T29" fmla="*/ 5 h 116"/>
                  <a:gd name="T30" fmla="*/ 20 w 115"/>
                  <a:gd name="T31" fmla="*/ 3 h 116"/>
                  <a:gd name="T32" fmla="*/ 18 w 115"/>
                  <a:gd name="T33" fmla="*/ 2 h 116"/>
                  <a:gd name="T34" fmla="*/ 17 w 115"/>
                  <a:gd name="T35" fmla="*/ 2 h 116"/>
                  <a:gd name="T36" fmla="*/ 15 w 115"/>
                  <a:gd name="T37" fmla="*/ 1 h 116"/>
                  <a:gd name="T38" fmla="*/ 13 w 115"/>
                  <a:gd name="T39" fmla="*/ 0 h 116"/>
                  <a:gd name="T40" fmla="*/ 12 w 115"/>
                  <a:gd name="T41" fmla="*/ 0 h 116"/>
                  <a:gd name="T42" fmla="*/ 10 w 115"/>
                  <a:gd name="T43" fmla="*/ 0 h 116"/>
                  <a:gd name="T44" fmla="*/ 8 w 115"/>
                  <a:gd name="T45" fmla="*/ 1 h 116"/>
                  <a:gd name="T46" fmla="*/ 7 w 115"/>
                  <a:gd name="T47" fmla="*/ 2 h 116"/>
                  <a:gd name="T48" fmla="*/ 5 w 115"/>
                  <a:gd name="T49" fmla="*/ 2 h 116"/>
                  <a:gd name="T50" fmla="*/ 3 w 115"/>
                  <a:gd name="T51" fmla="*/ 3 h 116"/>
                  <a:gd name="T52" fmla="*/ 2 w 115"/>
                  <a:gd name="T53" fmla="*/ 5 h 116"/>
                  <a:gd name="T54" fmla="*/ 1 w 115"/>
                  <a:gd name="T55" fmla="*/ 7 h 116"/>
                  <a:gd name="T56" fmla="*/ 1 w 115"/>
                  <a:gd name="T57" fmla="*/ 8 h 116"/>
                  <a:gd name="T58" fmla="*/ 0 w 115"/>
                  <a:gd name="T59" fmla="*/ 10 h 116"/>
                  <a:gd name="T60" fmla="*/ 0 w 115"/>
                  <a:gd name="T61" fmla="*/ 12 h 116"/>
                  <a:gd name="T62" fmla="*/ 0 w 115"/>
                  <a:gd name="T63" fmla="*/ 13 h 116"/>
                  <a:gd name="T64" fmla="*/ 1 w 115"/>
                  <a:gd name="T65" fmla="*/ 15 h 116"/>
                  <a:gd name="T66" fmla="*/ 1 w 115"/>
                  <a:gd name="T67" fmla="*/ 17 h 116"/>
                  <a:gd name="T68" fmla="*/ 2 w 115"/>
                  <a:gd name="T69" fmla="*/ 18 h 116"/>
                  <a:gd name="T70" fmla="*/ 3 w 115"/>
                  <a:gd name="T71" fmla="*/ 20 h 116"/>
                  <a:gd name="T72" fmla="*/ 5 w 115"/>
                  <a:gd name="T73" fmla="*/ 21 h 116"/>
                  <a:gd name="T74" fmla="*/ 7 w 115"/>
                  <a:gd name="T75" fmla="*/ 21 h 116"/>
                  <a:gd name="T76" fmla="*/ 8 w 115"/>
                  <a:gd name="T77" fmla="*/ 22 h 116"/>
                  <a:gd name="T78" fmla="*/ 10 w 115"/>
                  <a:gd name="T79" fmla="*/ 23 h 116"/>
                  <a:gd name="T80" fmla="*/ 12 w 115"/>
                  <a:gd name="T81" fmla="*/ 23 h 11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5"/>
                  <a:gd name="T124" fmla="*/ 0 h 116"/>
                  <a:gd name="T125" fmla="*/ 115 w 115"/>
                  <a:gd name="T126" fmla="*/ 116 h 11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5" h="116">
                    <a:moveTo>
                      <a:pt x="58" y="116"/>
                    </a:moveTo>
                    <a:lnTo>
                      <a:pt x="65" y="116"/>
                    </a:lnTo>
                    <a:lnTo>
                      <a:pt x="74" y="113"/>
                    </a:lnTo>
                    <a:lnTo>
                      <a:pt x="83" y="108"/>
                    </a:lnTo>
                    <a:lnTo>
                      <a:pt x="90" y="104"/>
                    </a:lnTo>
                    <a:lnTo>
                      <a:pt x="99" y="100"/>
                    </a:lnTo>
                    <a:lnTo>
                      <a:pt x="103" y="91"/>
                    </a:lnTo>
                    <a:lnTo>
                      <a:pt x="108" y="84"/>
                    </a:lnTo>
                    <a:lnTo>
                      <a:pt x="112" y="75"/>
                    </a:lnTo>
                    <a:lnTo>
                      <a:pt x="115" y="66"/>
                    </a:lnTo>
                    <a:lnTo>
                      <a:pt x="115" y="59"/>
                    </a:lnTo>
                    <a:lnTo>
                      <a:pt x="115" y="50"/>
                    </a:lnTo>
                    <a:lnTo>
                      <a:pt x="112" y="41"/>
                    </a:lnTo>
                    <a:lnTo>
                      <a:pt x="108" y="34"/>
                    </a:lnTo>
                    <a:lnTo>
                      <a:pt x="103" y="25"/>
                    </a:lnTo>
                    <a:lnTo>
                      <a:pt x="99" y="17"/>
                    </a:lnTo>
                    <a:lnTo>
                      <a:pt x="90" y="12"/>
                    </a:lnTo>
                    <a:lnTo>
                      <a:pt x="83" y="8"/>
                    </a:lnTo>
                    <a:lnTo>
                      <a:pt x="74" y="5"/>
                    </a:lnTo>
                    <a:lnTo>
                      <a:pt x="65" y="0"/>
                    </a:lnTo>
                    <a:lnTo>
                      <a:pt x="58" y="0"/>
                    </a:lnTo>
                    <a:lnTo>
                      <a:pt x="49" y="0"/>
                    </a:lnTo>
                    <a:lnTo>
                      <a:pt x="41" y="5"/>
                    </a:lnTo>
                    <a:lnTo>
                      <a:pt x="33" y="8"/>
                    </a:lnTo>
                    <a:lnTo>
                      <a:pt x="24" y="12"/>
                    </a:lnTo>
                    <a:lnTo>
                      <a:pt x="16" y="17"/>
                    </a:lnTo>
                    <a:lnTo>
                      <a:pt x="11" y="25"/>
                    </a:lnTo>
                    <a:lnTo>
                      <a:pt x="7" y="34"/>
                    </a:lnTo>
                    <a:lnTo>
                      <a:pt x="4" y="41"/>
                    </a:lnTo>
                    <a:lnTo>
                      <a:pt x="0" y="50"/>
                    </a:lnTo>
                    <a:lnTo>
                      <a:pt x="0" y="59"/>
                    </a:lnTo>
                    <a:lnTo>
                      <a:pt x="0" y="66"/>
                    </a:lnTo>
                    <a:lnTo>
                      <a:pt x="4" y="75"/>
                    </a:lnTo>
                    <a:lnTo>
                      <a:pt x="7" y="84"/>
                    </a:lnTo>
                    <a:lnTo>
                      <a:pt x="11" y="91"/>
                    </a:lnTo>
                    <a:lnTo>
                      <a:pt x="16" y="100"/>
                    </a:lnTo>
                    <a:lnTo>
                      <a:pt x="24" y="104"/>
                    </a:lnTo>
                    <a:lnTo>
                      <a:pt x="33" y="108"/>
                    </a:lnTo>
                    <a:lnTo>
                      <a:pt x="41" y="113"/>
                    </a:lnTo>
                    <a:lnTo>
                      <a:pt x="49" y="116"/>
                    </a:lnTo>
                    <a:lnTo>
                      <a:pt x="58" y="11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212" name="Freeform 517">
                <a:extLst>
                  <a:ext uri="{FF2B5EF4-FFF2-40B4-BE49-F238E27FC236}">
                    <a16:creationId xmlns:a16="http://schemas.microsoft.com/office/drawing/2014/main" id="{42D90005-CEC3-4B84-BD59-4D11E5568BB2}"/>
                  </a:ext>
                </a:extLst>
              </p:cNvPr>
              <p:cNvSpPr>
                <a:spLocks/>
              </p:cNvSpPr>
              <p:nvPr/>
            </p:nvSpPr>
            <p:spPr bwMode="auto">
              <a:xfrm>
                <a:off x="2973" y="2015"/>
                <a:ext cx="23" cy="23"/>
              </a:xfrm>
              <a:custGeom>
                <a:avLst/>
                <a:gdLst>
                  <a:gd name="T0" fmla="*/ 12 w 115"/>
                  <a:gd name="T1" fmla="*/ 23 h 116"/>
                  <a:gd name="T2" fmla="*/ 13 w 115"/>
                  <a:gd name="T3" fmla="*/ 23 h 116"/>
                  <a:gd name="T4" fmla="*/ 15 w 115"/>
                  <a:gd name="T5" fmla="*/ 22 h 116"/>
                  <a:gd name="T6" fmla="*/ 17 w 115"/>
                  <a:gd name="T7" fmla="*/ 21 h 116"/>
                  <a:gd name="T8" fmla="*/ 18 w 115"/>
                  <a:gd name="T9" fmla="*/ 21 h 116"/>
                  <a:gd name="T10" fmla="*/ 20 w 115"/>
                  <a:gd name="T11" fmla="*/ 20 h 116"/>
                  <a:gd name="T12" fmla="*/ 21 w 115"/>
                  <a:gd name="T13" fmla="*/ 18 h 116"/>
                  <a:gd name="T14" fmla="*/ 22 w 115"/>
                  <a:gd name="T15" fmla="*/ 17 h 116"/>
                  <a:gd name="T16" fmla="*/ 22 w 115"/>
                  <a:gd name="T17" fmla="*/ 15 h 116"/>
                  <a:gd name="T18" fmla="*/ 23 w 115"/>
                  <a:gd name="T19" fmla="*/ 13 h 116"/>
                  <a:gd name="T20" fmla="*/ 23 w 115"/>
                  <a:gd name="T21" fmla="*/ 12 h 116"/>
                  <a:gd name="T22" fmla="*/ 23 w 115"/>
                  <a:gd name="T23" fmla="*/ 10 h 116"/>
                  <a:gd name="T24" fmla="*/ 22 w 115"/>
                  <a:gd name="T25" fmla="*/ 8 h 116"/>
                  <a:gd name="T26" fmla="*/ 22 w 115"/>
                  <a:gd name="T27" fmla="*/ 7 h 116"/>
                  <a:gd name="T28" fmla="*/ 21 w 115"/>
                  <a:gd name="T29" fmla="*/ 5 h 116"/>
                  <a:gd name="T30" fmla="*/ 20 w 115"/>
                  <a:gd name="T31" fmla="*/ 3 h 116"/>
                  <a:gd name="T32" fmla="*/ 18 w 115"/>
                  <a:gd name="T33" fmla="*/ 2 h 116"/>
                  <a:gd name="T34" fmla="*/ 17 w 115"/>
                  <a:gd name="T35" fmla="*/ 2 h 116"/>
                  <a:gd name="T36" fmla="*/ 15 w 115"/>
                  <a:gd name="T37" fmla="*/ 1 h 116"/>
                  <a:gd name="T38" fmla="*/ 13 w 115"/>
                  <a:gd name="T39" fmla="*/ 0 h 116"/>
                  <a:gd name="T40" fmla="*/ 12 w 115"/>
                  <a:gd name="T41" fmla="*/ 0 h 116"/>
                  <a:gd name="T42" fmla="*/ 10 w 115"/>
                  <a:gd name="T43" fmla="*/ 0 h 116"/>
                  <a:gd name="T44" fmla="*/ 8 w 115"/>
                  <a:gd name="T45" fmla="*/ 1 h 116"/>
                  <a:gd name="T46" fmla="*/ 7 w 115"/>
                  <a:gd name="T47" fmla="*/ 2 h 116"/>
                  <a:gd name="T48" fmla="*/ 5 w 115"/>
                  <a:gd name="T49" fmla="*/ 2 h 116"/>
                  <a:gd name="T50" fmla="*/ 3 w 115"/>
                  <a:gd name="T51" fmla="*/ 3 h 116"/>
                  <a:gd name="T52" fmla="*/ 2 w 115"/>
                  <a:gd name="T53" fmla="*/ 5 h 116"/>
                  <a:gd name="T54" fmla="*/ 1 w 115"/>
                  <a:gd name="T55" fmla="*/ 7 h 116"/>
                  <a:gd name="T56" fmla="*/ 1 w 115"/>
                  <a:gd name="T57" fmla="*/ 8 h 116"/>
                  <a:gd name="T58" fmla="*/ 0 w 115"/>
                  <a:gd name="T59" fmla="*/ 10 h 116"/>
                  <a:gd name="T60" fmla="*/ 0 w 115"/>
                  <a:gd name="T61" fmla="*/ 12 h 116"/>
                  <a:gd name="T62" fmla="*/ 0 w 115"/>
                  <a:gd name="T63" fmla="*/ 13 h 116"/>
                  <a:gd name="T64" fmla="*/ 1 w 115"/>
                  <a:gd name="T65" fmla="*/ 15 h 116"/>
                  <a:gd name="T66" fmla="*/ 1 w 115"/>
                  <a:gd name="T67" fmla="*/ 17 h 116"/>
                  <a:gd name="T68" fmla="*/ 2 w 115"/>
                  <a:gd name="T69" fmla="*/ 18 h 116"/>
                  <a:gd name="T70" fmla="*/ 3 w 115"/>
                  <a:gd name="T71" fmla="*/ 20 h 116"/>
                  <a:gd name="T72" fmla="*/ 5 w 115"/>
                  <a:gd name="T73" fmla="*/ 21 h 116"/>
                  <a:gd name="T74" fmla="*/ 7 w 115"/>
                  <a:gd name="T75" fmla="*/ 21 h 116"/>
                  <a:gd name="T76" fmla="*/ 8 w 115"/>
                  <a:gd name="T77" fmla="*/ 22 h 116"/>
                  <a:gd name="T78" fmla="*/ 10 w 115"/>
                  <a:gd name="T79" fmla="*/ 23 h 116"/>
                  <a:gd name="T80" fmla="*/ 12 w 115"/>
                  <a:gd name="T81" fmla="*/ 23 h 11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5"/>
                  <a:gd name="T124" fmla="*/ 0 h 116"/>
                  <a:gd name="T125" fmla="*/ 115 w 115"/>
                  <a:gd name="T126" fmla="*/ 116 h 11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5" h="116">
                    <a:moveTo>
                      <a:pt x="58" y="116"/>
                    </a:moveTo>
                    <a:lnTo>
                      <a:pt x="65" y="116"/>
                    </a:lnTo>
                    <a:lnTo>
                      <a:pt x="74" y="113"/>
                    </a:lnTo>
                    <a:lnTo>
                      <a:pt x="83" y="108"/>
                    </a:lnTo>
                    <a:lnTo>
                      <a:pt x="90" y="104"/>
                    </a:lnTo>
                    <a:lnTo>
                      <a:pt x="99" y="100"/>
                    </a:lnTo>
                    <a:lnTo>
                      <a:pt x="103" y="91"/>
                    </a:lnTo>
                    <a:lnTo>
                      <a:pt x="108" y="84"/>
                    </a:lnTo>
                    <a:lnTo>
                      <a:pt x="112" y="75"/>
                    </a:lnTo>
                    <a:lnTo>
                      <a:pt x="115" y="66"/>
                    </a:lnTo>
                    <a:lnTo>
                      <a:pt x="115" y="59"/>
                    </a:lnTo>
                    <a:lnTo>
                      <a:pt x="115" y="50"/>
                    </a:lnTo>
                    <a:lnTo>
                      <a:pt x="112" y="41"/>
                    </a:lnTo>
                    <a:lnTo>
                      <a:pt x="108" y="34"/>
                    </a:lnTo>
                    <a:lnTo>
                      <a:pt x="103" y="25"/>
                    </a:lnTo>
                    <a:lnTo>
                      <a:pt x="99" y="17"/>
                    </a:lnTo>
                    <a:lnTo>
                      <a:pt x="90" y="12"/>
                    </a:lnTo>
                    <a:lnTo>
                      <a:pt x="83" y="8"/>
                    </a:lnTo>
                    <a:lnTo>
                      <a:pt x="74" y="5"/>
                    </a:lnTo>
                    <a:lnTo>
                      <a:pt x="65" y="0"/>
                    </a:lnTo>
                    <a:lnTo>
                      <a:pt x="58" y="0"/>
                    </a:lnTo>
                    <a:lnTo>
                      <a:pt x="49" y="0"/>
                    </a:lnTo>
                    <a:lnTo>
                      <a:pt x="41" y="5"/>
                    </a:lnTo>
                    <a:lnTo>
                      <a:pt x="33" y="8"/>
                    </a:lnTo>
                    <a:lnTo>
                      <a:pt x="24" y="12"/>
                    </a:lnTo>
                    <a:lnTo>
                      <a:pt x="16" y="17"/>
                    </a:lnTo>
                    <a:lnTo>
                      <a:pt x="11" y="25"/>
                    </a:lnTo>
                    <a:lnTo>
                      <a:pt x="7" y="34"/>
                    </a:lnTo>
                    <a:lnTo>
                      <a:pt x="4" y="41"/>
                    </a:lnTo>
                    <a:lnTo>
                      <a:pt x="0" y="50"/>
                    </a:lnTo>
                    <a:lnTo>
                      <a:pt x="0" y="59"/>
                    </a:lnTo>
                    <a:lnTo>
                      <a:pt x="0" y="66"/>
                    </a:lnTo>
                    <a:lnTo>
                      <a:pt x="4" y="75"/>
                    </a:lnTo>
                    <a:lnTo>
                      <a:pt x="7" y="84"/>
                    </a:lnTo>
                    <a:lnTo>
                      <a:pt x="11" y="91"/>
                    </a:lnTo>
                    <a:lnTo>
                      <a:pt x="16" y="100"/>
                    </a:lnTo>
                    <a:lnTo>
                      <a:pt x="24" y="104"/>
                    </a:lnTo>
                    <a:lnTo>
                      <a:pt x="33" y="108"/>
                    </a:lnTo>
                    <a:lnTo>
                      <a:pt x="41" y="113"/>
                    </a:lnTo>
                    <a:lnTo>
                      <a:pt x="49" y="116"/>
                    </a:lnTo>
                    <a:lnTo>
                      <a:pt x="58" y="11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213" name="Freeform 518">
                <a:extLst>
                  <a:ext uri="{FF2B5EF4-FFF2-40B4-BE49-F238E27FC236}">
                    <a16:creationId xmlns:a16="http://schemas.microsoft.com/office/drawing/2014/main" id="{D075560E-CFA9-495A-B573-5DFD3E6FE4AE}"/>
                  </a:ext>
                </a:extLst>
              </p:cNvPr>
              <p:cNvSpPr>
                <a:spLocks/>
              </p:cNvSpPr>
              <p:nvPr/>
            </p:nvSpPr>
            <p:spPr bwMode="auto">
              <a:xfrm>
                <a:off x="3039" y="2058"/>
                <a:ext cx="23" cy="23"/>
              </a:xfrm>
              <a:custGeom>
                <a:avLst/>
                <a:gdLst>
                  <a:gd name="T0" fmla="*/ 11 w 115"/>
                  <a:gd name="T1" fmla="*/ 23 h 112"/>
                  <a:gd name="T2" fmla="*/ 13 w 115"/>
                  <a:gd name="T3" fmla="*/ 23 h 112"/>
                  <a:gd name="T4" fmla="*/ 15 w 115"/>
                  <a:gd name="T5" fmla="*/ 23 h 112"/>
                  <a:gd name="T6" fmla="*/ 17 w 115"/>
                  <a:gd name="T7" fmla="*/ 22 h 112"/>
                  <a:gd name="T8" fmla="*/ 18 w 115"/>
                  <a:gd name="T9" fmla="*/ 21 h 112"/>
                  <a:gd name="T10" fmla="*/ 19 w 115"/>
                  <a:gd name="T11" fmla="*/ 20 h 112"/>
                  <a:gd name="T12" fmla="*/ 21 w 115"/>
                  <a:gd name="T13" fmla="*/ 19 h 112"/>
                  <a:gd name="T14" fmla="*/ 22 w 115"/>
                  <a:gd name="T15" fmla="*/ 17 h 112"/>
                  <a:gd name="T16" fmla="*/ 22 w 115"/>
                  <a:gd name="T17" fmla="*/ 15 h 112"/>
                  <a:gd name="T18" fmla="*/ 22 w 115"/>
                  <a:gd name="T19" fmla="*/ 14 h 112"/>
                  <a:gd name="T20" fmla="*/ 23 w 115"/>
                  <a:gd name="T21" fmla="*/ 12 h 112"/>
                  <a:gd name="T22" fmla="*/ 22 w 115"/>
                  <a:gd name="T23" fmla="*/ 9 h 112"/>
                  <a:gd name="T24" fmla="*/ 22 w 115"/>
                  <a:gd name="T25" fmla="*/ 8 h 112"/>
                  <a:gd name="T26" fmla="*/ 22 w 115"/>
                  <a:gd name="T27" fmla="*/ 6 h 112"/>
                  <a:gd name="T28" fmla="*/ 21 w 115"/>
                  <a:gd name="T29" fmla="*/ 4 h 112"/>
                  <a:gd name="T30" fmla="*/ 19 w 115"/>
                  <a:gd name="T31" fmla="*/ 3 h 112"/>
                  <a:gd name="T32" fmla="*/ 18 w 115"/>
                  <a:gd name="T33" fmla="*/ 2 h 112"/>
                  <a:gd name="T34" fmla="*/ 17 w 115"/>
                  <a:gd name="T35" fmla="*/ 1 h 112"/>
                  <a:gd name="T36" fmla="*/ 15 w 115"/>
                  <a:gd name="T37" fmla="*/ 0 h 112"/>
                  <a:gd name="T38" fmla="*/ 13 w 115"/>
                  <a:gd name="T39" fmla="*/ 0 h 112"/>
                  <a:gd name="T40" fmla="*/ 11 w 115"/>
                  <a:gd name="T41" fmla="*/ 0 h 112"/>
                  <a:gd name="T42" fmla="*/ 9 w 115"/>
                  <a:gd name="T43" fmla="*/ 0 h 112"/>
                  <a:gd name="T44" fmla="*/ 7 w 115"/>
                  <a:gd name="T45" fmla="*/ 0 h 112"/>
                  <a:gd name="T46" fmla="*/ 6 w 115"/>
                  <a:gd name="T47" fmla="*/ 1 h 112"/>
                  <a:gd name="T48" fmla="*/ 4 w 115"/>
                  <a:gd name="T49" fmla="*/ 2 h 112"/>
                  <a:gd name="T50" fmla="*/ 3 w 115"/>
                  <a:gd name="T51" fmla="*/ 3 h 112"/>
                  <a:gd name="T52" fmla="*/ 1 w 115"/>
                  <a:gd name="T53" fmla="*/ 4 h 112"/>
                  <a:gd name="T54" fmla="*/ 1 w 115"/>
                  <a:gd name="T55" fmla="*/ 6 h 112"/>
                  <a:gd name="T56" fmla="*/ 0 w 115"/>
                  <a:gd name="T57" fmla="*/ 8 h 112"/>
                  <a:gd name="T58" fmla="*/ 0 w 115"/>
                  <a:gd name="T59" fmla="*/ 9 h 112"/>
                  <a:gd name="T60" fmla="*/ 0 w 115"/>
                  <a:gd name="T61" fmla="*/ 12 h 112"/>
                  <a:gd name="T62" fmla="*/ 0 w 115"/>
                  <a:gd name="T63" fmla="*/ 14 h 112"/>
                  <a:gd name="T64" fmla="*/ 0 w 115"/>
                  <a:gd name="T65" fmla="*/ 15 h 112"/>
                  <a:gd name="T66" fmla="*/ 1 w 115"/>
                  <a:gd name="T67" fmla="*/ 17 h 112"/>
                  <a:gd name="T68" fmla="*/ 1 w 115"/>
                  <a:gd name="T69" fmla="*/ 19 h 112"/>
                  <a:gd name="T70" fmla="*/ 3 w 115"/>
                  <a:gd name="T71" fmla="*/ 20 h 112"/>
                  <a:gd name="T72" fmla="*/ 4 w 115"/>
                  <a:gd name="T73" fmla="*/ 21 h 112"/>
                  <a:gd name="T74" fmla="*/ 6 w 115"/>
                  <a:gd name="T75" fmla="*/ 22 h 112"/>
                  <a:gd name="T76" fmla="*/ 7 w 115"/>
                  <a:gd name="T77" fmla="*/ 23 h 112"/>
                  <a:gd name="T78" fmla="*/ 9 w 115"/>
                  <a:gd name="T79" fmla="*/ 23 h 112"/>
                  <a:gd name="T80" fmla="*/ 11 w 115"/>
                  <a:gd name="T81" fmla="*/ 23 h 1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5"/>
                  <a:gd name="T124" fmla="*/ 0 h 112"/>
                  <a:gd name="T125" fmla="*/ 115 w 115"/>
                  <a:gd name="T126" fmla="*/ 112 h 11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5" h="112">
                    <a:moveTo>
                      <a:pt x="57" y="112"/>
                    </a:moveTo>
                    <a:lnTo>
                      <a:pt x="66" y="112"/>
                    </a:lnTo>
                    <a:lnTo>
                      <a:pt x="74" y="112"/>
                    </a:lnTo>
                    <a:lnTo>
                      <a:pt x="83" y="108"/>
                    </a:lnTo>
                    <a:lnTo>
                      <a:pt x="90" y="104"/>
                    </a:lnTo>
                    <a:lnTo>
                      <a:pt x="95" y="95"/>
                    </a:lnTo>
                    <a:lnTo>
                      <a:pt x="103" y="91"/>
                    </a:lnTo>
                    <a:lnTo>
                      <a:pt x="108" y="83"/>
                    </a:lnTo>
                    <a:lnTo>
                      <a:pt x="111" y="75"/>
                    </a:lnTo>
                    <a:lnTo>
                      <a:pt x="111" y="66"/>
                    </a:lnTo>
                    <a:lnTo>
                      <a:pt x="115" y="58"/>
                    </a:lnTo>
                    <a:lnTo>
                      <a:pt x="111" y="46"/>
                    </a:lnTo>
                    <a:lnTo>
                      <a:pt x="111" y="37"/>
                    </a:lnTo>
                    <a:lnTo>
                      <a:pt x="108" y="29"/>
                    </a:lnTo>
                    <a:lnTo>
                      <a:pt x="103" y="21"/>
                    </a:lnTo>
                    <a:lnTo>
                      <a:pt x="95" y="16"/>
                    </a:lnTo>
                    <a:lnTo>
                      <a:pt x="90" y="8"/>
                    </a:lnTo>
                    <a:lnTo>
                      <a:pt x="83" y="5"/>
                    </a:lnTo>
                    <a:lnTo>
                      <a:pt x="74" y="0"/>
                    </a:lnTo>
                    <a:lnTo>
                      <a:pt x="66" y="0"/>
                    </a:lnTo>
                    <a:lnTo>
                      <a:pt x="57" y="0"/>
                    </a:lnTo>
                    <a:lnTo>
                      <a:pt x="45" y="0"/>
                    </a:lnTo>
                    <a:lnTo>
                      <a:pt x="36" y="0"/>
                    </a:lnTo>
                    <a:lnTo>
                      <a:pt x="29" y="5"/>
                    </a:lnTo>
                    <a:lnTo>
                      <a:pt x="20" y="8"/>
                    </a:lnTo>
                    <a:lnTo>
                      <a:pt x="16" y="16"/>
                    </a:lnTo>
                    <a:lnTo>
                      <a:pt x="7" y="21"/>
                    </a:lnTo>
                    <a:lnTo>
                      <a:pt x="3" y="29"/>
                    </a:lnTo>
                    <a:lnTo>
                      <a:pt x="0" y="37"/>
                    </a:lnTo>
                    <a:lnTo>
                      <a:pt x="0" y="46"/>
                    </a:lnTo>
                    <a:lnTo>
                      <a:pt x="0" y="58"/>
                    </a:lnTo>
                    <a:lnTo>
                      <a:pt x="0" y="66"/>
                    </a:lnTo>
                    <a:lnTo>
                      <a:pt x="0" y="75"/>
                    </a:lnTo>
                    <a:lnTo>
                      <a:pt x="3" y="83"/>
                    </a:lnTo>
                    <a:lnTo>
                      <a:pt x="7" y="91"/>
                    </a:lnTo>
                    <a:lnTo>
                      <a:pt x="16" y="95"/>
                    </a:lnTo>
                    <a:lnTo>
                      <a:pt x="20" y="104"/>
                    </a:lnTo>
                    <a:lnTo>
                      <a:pt x="29" y="108"/>
                    </a:lnTo>
                    <a:lnTo>
                      <a:pt x="36" y="112"/>
                    </a:lnTo>
                    <a:lnTo>
                      <a:pt x="45" y="112"/>
                    </a:lnTo>
                    <a:lnTo>
                      <a:pt x="57" y="112"/>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214" name="Freeform 519">
                <a:extLst>
                  <a:ext uri="{FF2B5EF4-FFF2-40B4-BE49-F238E27FC236}">
                    <a16:creationId xmlns:a16="http://schemas.microsoft.com/office/drawing/2014/main" id="{8EFDE6E3-0246-49E3-812B-309D95AB212D}"/>
                  </a:ext>
                </a:extLst>
              </p:cNvPr>
              <p:cNvSpPr>
                <a:spLocks/>
              </p:cNvSpPr>
              <p:nvPr/>
            </p:nvSpPr>
            <p:spPr bwMode="auto">
              <a:xfrm>
                <a:off x="3039" y="2058"/>
                <a:ext cx="23" cy="23"/>
              </a:xfrm>
              <a:custGeom>
                <a:avLst/>
                <a:gdLst>
                  <a:gd name="T0" fmla="*/ 11 w 115"/>
                  <a:gd name="T1" fmla="*/ 23 h 112"/>
                  <a:gd name="T2" fmla="*/ 13 w 115"/>
                  <a:gd name="T3" fmla="*/ 23 h 112"/>
                  <a:gd name="T4" fmla="*/ 15 w 115"/>
                  <a:gd name="T5" fmla="*/ 23 h 112"/>
                  <a:gd name="T6" fmla="*/ 17 w 115"/>
                  <a:gd name="T7" fmla="*/ 22 h 112"/>
                  <a:gd name="T8" fmla="*/ 18 w 115"/>
                  <a:gd name="T9" fmla="*/ 21 h 112"/>
                  <a:gd name="T10" fmla="*/ 19 w 115"/>
                  <a:gd name="T11" fmla="*/ 20 h 112"/>
                  <a:gd name="T12" fmla="*/ 21 w 115"/>
                  <a:gd name="T13" fmla="*/ 19 h 112"/>
                  <a:gd name="T14" fmla="*/ 22 w 115"/>
                  <a:gd name="T15" fmla="*/ 17 h 112"/>
                  <a:gd name="T16" fmla="*/ 22 w 115"/>
                  <a:gd name="T17" fmla="*/ 15 h 112"/>
                  <a:gd name="T18" fmla="*/ 22 w 115"/>
                  <a:gd name="T19" fmla="*/ 14 h 112"/>
                  <a:gd name="T20" fmla="*/ 23 w 115"/>
                  <a:gd name="T21" fmla="*/ 12 h 112"/>
                  <a:gd name="T22" fmla="*/ 22 w 115"/>
                  <a:gd name="T23" fmla="*/ 9 h 112"/>
                  <a:gd name="T24" fmla="*/ 22 w 115"/>
                  <a:gd name="T25" fmla="*/ 8 h 112"/>
                  <a:gd name="T26" fmla="*/ 22 w 115"/>
                  <a:gd name="T27" fmla="*/ 6 h 112"/>
                  <a:gd name="T28" fmla="*/ 21 w 115"/>
                  <a:gd name="T29" fmla="*/ 4 h 112"/>
                  <a:gd name="T30" fmla="*/ 19 w 115"/>
                  <a:gd name="T31" fmla="*/ 3 h 112"/>
                  <a:gd name="T32" fmla="*/ 18 w 115"/>
                  <a:gd name="T33" fmla="*/ 2 h 112"/>
                  <a:gd name="T34" fmla="*/ 17 w 115"/>
                  <a:gd name="T35" fmla="*/ 1 h 112"/>
                  <a:gd name="T36" fmla="*/ 15 w 115"/>
                  <a:gd name="T37" fmla="*/ 0 h 112"/>
                  <a:gd name="T38" fmla="*/ 13 w 115"/>
                  <a:gd name="T39" fmla="*/ 0 h 112"/>
                  <a:gd name="T40" fmla="*/ 11 w 115"/>
                  <a:gd name="T41" fmla="*/ 0 h 112"/>
                  <a:gd name="T42" fmla="*/ 9 w 115"/>
                  <a:gd name="T43" fmla="*/ 0 h 112"/>
                  <a:gd name="T44" fmla="*/ 7 w 115"/>
                  <a:gd name="T45" fmla="*/ 0 h 112"/>
                  <a:gd name="T46" fmla="*/ 6 w 115"/>
                  <a:gd name="T47" fmla="*/ 1 h 112"/>
                  <a:gd name="T48" fmla="*/ 4 w 115"/>
                  <a:gd name="T49" fmla="*/ 2 h 112"/>
                  <a:gd name="T50" fmla="*/ 3 w 115"/>
                  <a:gd name="T51" fmla="*/ 3 h 112"/>
                  <a:gd name="T52" fmla="*/ 1 w 115"/>
                  <a:gd name="T53" fmla="*/ 4 h 112"/>
                  <a:gd name="T54" fmla="*/ 1 w 115"/>
                  <a:gd name="T55" fmla="*/ 6 h 112"/>
                  <a:gd name="T56" fmla="*/ 0 w 115"/>
                  <a:gd name="T57" fmla="*/ 8 h 112"/>
                  <a:gd name="T58" fmla="*/ 0 w 115"/>
                  <a:gd name="T59" fmla="*/ 9 h 112"/>
                  <a:gd name="T60" fmla="*/ 0 w 115"/>
                  <a:gd name="T61" fmla="*/ 12 h 112"/>
                  <a:gd name="T62" fmla="*/ 0 w 115"/>
                  <a:gd name="T63" fmla="*/ 14 h 112"/>
                  <a:gd name="T64" fmla="*/ 0 w 115"/>
                  <a:gd name="T65" fmla="*/ 15 h 112"/>
                  <a:gd name="T66" fmla="*/ 1 w 115"/>
                  <a:gd name="T67" fmla="*/ 17 h 112"/>
                  <a:gd name="T68" fmla="*/ 1 w 115"/>
                  <a:gd name="T69" fmla="*/ 19 h 112"/>
                  <a:gd name="T70" fmla="*/ 3 w 115"/>
                  <a:gd name="T71" fmla="*/ 20 h 112"/>
                  <a:gd name="T72" fmla="*/ 4 w 115"/>
                  <a:gd name="T73" fmla="*/ 21 h 112"/>
                  <a:gd name="T74" fmla="*/ 6 w 115"/>
                  <a:gd name="T75" fmla="*/ 22 h 112"/>
                  <a:gd name="T76" fmla="*/ 7 w 115"/>
                  <a:gd name="T77" fmla="*/ 23 h 112"/>
                  <a:gd name="T78" fmla="*/ 9 w 115"/>
                  <a:gd name="T79" fmla="*/ 23 h 112"/>
                  <a:gd name="T80" fmla="*/ 11 w 115"/>
                  <a:gd name="T81" fmla="*/ 23 h 1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5"/>
                  <a:gd name="T124" fmla="*/ 0 h 112"/>
                  <a:gd name="T125" fmla="*/ 115 w 115"/>
                  <a:gd name="T126" fmla="*/ 112 h 11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5" h="112">
                    <a:moveTo>
                      <a:pt x="57" y="112"/>
                    </a:moveTo>
                    <a:lnTo>
                      <a:pt x="66" y="112"/>
                    </a:lnTo>
                    <a:lnTo>
                      <a:pt x="74" y="112"/>
                    </a:lnTo>
                    <a:lnTo>
                      <a:pt x="83" y="108"/>
                    </a:lnTo>
                    <a:lnTo>
                      <a:pt x="90" y="104"/>
                    </a:lnTo>
                    <a:lnTo>
                      <a:pt x="95" y="95"/>
                    </a:lnTo>
                    <a:lnTo>
                      <a:pt x="103" y="91"/>
                    </a:lnTo>
                    <a:lnTo>
                      <a:pt x="108" y="83"/>
                    </a:lnTo>
                    <a:lnTo>
                      <a:pt x="111" y="75"/>
                    </a:lnTo>
                    <a:lnTo>
                      <a:pt x="111" y="66"/>
                    </a:lnTo>
                    <a:lnTo>
                      <a:pt x="115" y="58"/>
                    </a:lnTo>
                    <a:lnTo>
                      <a:pt x="111" y="46"/>
                    </a:lnTo>
                    <a:lnTo>
                      <a:pt x="111" y="37"/>
                    </a:lnTo>
                    <a:lnTo>
                      <a:pt x="108" y="29"/>
                    </a:lnTo>
                    <a:lnTo>
                      <a:pt x="103" y="21"/>
                    </a:lnTo>
                    <a:lnTo>
                      <a:pt x="95" y="16"/>
                    </a:lnTo>
                    <a:lnTo>
                      <a:pt x="90" y="8"/>
                    </a:lnTo>
                    <a:lnTo>
                      <a:pt x="83" y="5"/>
                    </a:lnTo>
                    <a:lnTo>
                      <a:pt x="74" y="0"/>
                    </a:lnTo>
                    <a:lnTo>
                      <a:pt x="66" y="0"/>
                    </a:lnTo>
                    <a:lnTo>
                      <a:pt x="57" y="0"/>
                    </a:lnTo>
                    <a:lnTo>
                      <a:pt x="45" y="0"/>
                    </a:lnTo>
                    <a:lnTo>
                      <a:pt x="36" y="0"/>
                    </a:lnTo>
                    <a:lnTo>
                      <a:pt x="29" y="5"/>
                    </a:lnTo>
                    <a:lnTo>
                      <a:pt x="20" y="8"/>
                    </a:lnTo>
                    <a:lnTo>
                      <a:pt x="16" y="16"/>
                    </a:lnTo>
                    <a:lnTo>
                      <a:pt x="7" y="21"/>
                    </a:lnTo>
                    <a:lnTo>
                      <a:pt x="3" y="29"/>
                    </a:lnTo>
                    <a:lnTo>
                      <a:pt x="0" y="37"/>
                    </a:lnTo>
                    <a:lnTo>
                      <a:pt x="0" y="46"/>
                    </a:lnTo>
                    <a:lnTo>
                      <a:pt x="0" y="58"/>
                    </a:lnTo>
                    <a:lnTo>
                      <a:pt x="0" y="66"/>
                    </a:lnTo>
                    <a:lnTo>
                      <a:pt x="0" y="75"/>
                    </a:lnTo>
                    <a:lnTo>
                      <a:pt x="3" y="83"/>
                    </a:lnTo>
                    <a:lnTo>
                      <a:pt x="7" y="91"/>
                    </a:lnTo>
                    <a:lnTo>
                      <a:pt x="16" y="95"/>
                    </a:lnTo>
                    <a:lnTo>
                      <a:pt x="20" y="104"/>
                    </a:lnTo>
                    <a:lnTo>
                      <a:pt x="29" y="108"/>
                    </a:lnTo>
                    <a:lnTo>
                      <a:pt x="36" y="112"/>
                    </a:lnTo>
                    <a:lnTo>
                      <a:pt x="45" y="112"/>
                    </a:lnTo>
                    <a:lnTo>
                      <a:pt x="57" y="112"/>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215" name="Freeform 520">
                <a:extLst>
                  <a:ext uri="{FF2B5EF4-FFF2-40B4-BE49-F238E27FC236}">
                    <a16:creationId xmlns:a16="http://schemas.microsoft.com/office/drawing/2014/main" id="{0444FB53-6F46-4D8D-91B6-DCFA52746B11}"/>
                  </a:ext>
                </a:extLst>
              </p:cNvPr>
              <p:cNvSpPr>
                <a:spLocks/>
              </p:cNvSpPr>
              <p:nvPr/>
            </p:nvSpPr>
            <p:spPr bwMode="auto">
              <a:xfrm>
                <a:off x="3039" y="2058"/>
                <a:ext cx="23" cy="23"/>
              </a:xfrm>
              <a:custGeom>
                <a:avLst/>
                <a:gdLst>
                  <a:gd name="T0" fmla="*/ 11 w 115"/>
                  <a:gd name="T1" fmla="*/ 23 h 112"/>
                  <a:gd name="T2" fmla="*/ 13 w 115"/>
                  <a:gd name="T3" fmla="*/ 23 h 112"/>
                  <a:gd name="T4" fmla="*/ 15 w 115"/>
                  <a:gd name="T5" fmla="*/ 23 h 112"/>
                  <a:gd name="T6" fmla="*/ 17 w 115"/>
                  <a:gd name="T7" fmla="*/ 22 h 112"/>
                  <a:gd name="T8" fmla="*/ 18 w 115"/>
                  <a:gd name="T9" fmla="*/ 21 h 112"/>
                  <a:gd name="T10" fmla="*/ 19 w 115"/>
                  <a:gd name="T11" fmla="*/ 20 h 112"/>
                  <a:gd name="T12" fmla="*/ 21 w 115"/>
                  <a:gd name="T13" fmla="*/ 19 h 112"/>
                  <a:gd name="T14" fmla="*/ 22 w 115"/>
                  <a:gd name="T15" fmla="*/ 17 h 112"/>
                  <a:gd name="T16" fmla="*/ 22 w 115"/>
                  <a:gd name="T17" fmla="*/ 15 h 112"/>
                  <a:gd name="T18" fmla="*/ 22 w 115"/>
                  <a:gd name="T19" fmla="*/ 14 h 112"/>
                  <a:gd name="T20" fmla="*/ 23 w 115"/>
                  <a:gd name="T21" fmla="*/ 12 h 112"/>
                  <a:gd name="T22" fmla="*/ 22 w 115"/>
                  <a:gd name="T23" fmla="*/ 9 h 112"/>
                  <a:gd name="T24" fmla="*/ 22 w 115"/>
                  <a:gd name="T25" fmla="*/ 8 h 112"/>
                  <a:gd name="T26" fmla="*/ 22 w 115"/>
                  <a:gd name="T27" fmla="*/ 6 h 112"/>
                  <a:gd name="T28" fmla="*/ 21 w 115"/>
                  <a:gd name="T29" fmla="*/ 4 h 112"/>
                  <a:gd name="T30" fmla="*/ 19 w 115"/>
                  <a:gd name="T31" fmla="*/ 3 h 112"/>
                  <a:gd name="T32" fmla="*/ 18 w 115"/>
                  <a:gd name="T33" fmla="*/ 2 h 112"/>
                  <a:gd name="T34" fmla="*/ 17 w 115"/>
                  <a:gd name="T35" fmla="*/ 1 h 112"/>
                  <a:gd name="T36" fmla="*/ 15 w 115"/>
                  <a:gd name="T37" fmla="*/ 0 h 112"/>
                  <a:gd name="T38" fmla="*/ 13 w 115"/>
                  <a:gd name="T39" fmla="*/ 0 h 112"/>
                  <a:gd name="T40" fmla="*/ 11 w 115"/>
                  <a:gd name="T41" fmla="*/ 0 h 112"/>
                  <a:gd name="T42" fmla="*/ 9 w 115"/>
                  <a:gd name="T43" fmla="*/ 0 h 112"/>
                  <a:gd name="T44" fmla="*/ 7 w 115"/>
                  <a:gd name="T45" fmla="*/ 0 h 112"/>
                  <a:gd name="T46" fmla="*/ 6 w 115"/>
                  <a:gd name="T47" fmla="*/ 1 h 112"/>
                  <a:gd name="T48" fmla="*/ 4 w 115"/>
                  <a:gd name="T49" fmla="*/ 2 h 112"/>
                  <a:gd name="T50" fmla="*/ 3 w 115"/>
                  <a:gd name="T51" fmla="*/ 3 h 112"/>
                  <a:gd name="T52" fmla="*/ 1 w 115"/>
                  <a:gd name="T53" fmla="*/ 4 h 112"/>
                  <a:gd name="T54" fmla="*/ 1 w 115"/>
                  <a:gd name="T55" fmla="*/ 6 h 112"/>
                  <a:gd name="T56" fmla="*/ 0 w 115"/>
                  <a:gd name="T57" fmla="*/ 8 h 112"/>
                  <a:gd name="T58" fmla="*/ 0 w 115"/>
                  <a:gd name="T59" fmla="*/ 9 h 112"/>
                  <a:gd name="T60" fmla="*/ 0 w 115"/>
                  <a:gd name="T61" fmla="*/ 12 h 112"/>
                  <a:gd name="T62" fmla="*/ 0 w 115"/>
                  <a:gd name="T63" fmla="*/ 14 h 112"/>
                  <a:gd name="T64" fmla="*/ 0 w 115"/>
                  <a:gd name="T65" fmla="*/ 15 h 112"/>
                  <a:gd name="T66" fmla="*/ 1 w 115"/>
                  <a:gd name="T67" fmla="*/ 17 h 112"/>
                  <a:gd name="T68" fmla="*/ 1 w 115"/>
                  <a:gd name="T69" fmla="*/ 19 h 112"/>
                  <a:gd name="T70" fmla="*/ 3 w 115"/>
                  <a:gd name="T71" fmla="*/ 20 h 112"/>
                  <a:gd name="T72" fmla="*/ 4 w 115"/>
                  <a:gd name="T73" fmla="*/ 21 h 112"/>
                  <a:gd name="T74" fmla="*/ 6 w 115"/>
                  <a:gd name="T75" fmla="*/ 22 h 112"/>
                  <a:gd name="T76" fmla="*/ 7 w 115"/>
                  <a:gd name="T77" fmla="*/ 23 h 112"/>
                  <a:gd name="T78" fmla="*/ 9 w 115"/>
                  <a:gd name="T79" fmla="*/ 23 h 112"/>
                  <a:gd name="T80" fmla="*/ 11 w 115"/>
                  <a:gd name="T81" fmla="*/ 23 h 1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5"/>
                  <a:gd name="T124" fmla="*/ 0 h 112"/>
                  <a:gd name="T125" fmla="*/ 115 w 115"/>
                  <a:gd name="T126" fmla="*/ 112 h 11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5" h="112">
                    <a:moveTo>
                      <a:pt x="57" y="112"/>
                    </a:moveTo>
                    <a:lnTo>
                      <a:pt x="66" y="112"/>
                    </a:lnTo>
                    <a:lnTo>
                      <a:pt x="74" y="112"/>
                    </a:lnTo>
                    <a:lnTo>
                      <a:pt x="83" y="108"/>
                    </a:lnTo>
                    <a:lnTo>
                      <a:pt x="90" y="104"/>
                    </a:lnTo>
                    <a:lnTo>
                      <a:pt x="95" y="95"/>
                    </a:lnTo>
                    <a:lnTo>
                      <a:pt x="103" y="91"/>
                    </a:lnTo>
                    <a:lnTo>
                      <a:pt x="108" y="83"/>
                    </a:lnTo>
                    <a:lnTo>
                      <a:pt x="111" y="75"/>
                    </a:lnTo>
                    <a:lnTo>
                      <a:pt x="111" y="66"/>
                    </a:lnTo>
                    <a:lnTo>
                      <a:pt x="115" y="58"/>
                    </a:lnTo>
                    <a:lnTo>
                      <a:pt x="111" y="46"/>
                    </a:lnTo>
                    <a:lnTo>
                      <a:pt x="111" y="37"/>
                    </a:lnTo>
                    <a:lnTo>
                      <a:pt x="108" y="29"/>
                    </a:lnTo>
                    <a:lnTo>
                      <a:pt x="103" y="21"/>
                    </a:lnTo>
                    <a:lnTo>
                      <a:pt x="95" y="16"/>
                    </a:lnTo>
                    <a:lnTo>
                      <a:pt x="90" y="8"/>
                    </a:lnTo>
                    <a:lnTo>
                      <a:pt x="83" y="5"/>
                    </a:lnTo>
                    <a:lnTo>
                      <a:pt x="74" y="0"/>
                    </a:lnTo>
                    <a:lnTo>
                      <a:pt x="66" y="0"/>
                    </a:lnTo>
                    <a:lnTo>
                      <a:pt x="57" y="0"/>
                    </a:lnTo>
                    <a:lnTo>
                      <a:pt x="45" y="0"/>
                    </a:lnTo>
                    <a:lnTo>
                      <a:pt x="36" y="0"/>
                    </a:lnTo>
                    <a:lnTo>
                      <a:pt x="29" y="5"/>
                    </a:lnTo>
                    <a:lnTo>
                      <a:pt x="20" y="8"/>
                    </a:lnTo>
                    <a:lnTo>
                      <a:pt x="16" y="16"/>
                    </a:lnTo>
                    <a:lnTo>
                      <a:pt x="7" y="21"/>
                    </a:lnTo>
                    <a:lnTo>
                      <a:pt x="3" y="29"/>
                    </a:lnTo>
                    <a:lnTo>
                      <a:pt x="0" y="37"/>
                    </a:lnTo>
                    <a:lnTo>
                      <a:pt x="0" y="46"/>
                    </a:lnTo>
                    <a:lnTo>
                      <a:pt x="0" y="58"/>
                    </a:lnTo>
                    <a:lnTo>
                      <a:pt x="0" y="66"/>
                    </a:lnTo>
                    <a:lnTo>
                      <a:pt x="0" y="75"/>
                    </a:lnTo>
                    <a:lnTo>
                      <a:pt x="3" y="83"/>
                    </a:lnTo>
                    <a:lnTo>
                      <a:pt x="7" y="91"/>
                    </a:lnTo>
                    <a:lnTo>
                      <a:pt x="16" y="95"/>
                    </a:lnTo>
                    <a:lnTo>
                      <a:pt x="20" y="104"/>
                    </a:lnTo>
                    <a:lnTo>
                      <a:pt x="29" y="108"/>
                    </a:lnTo>
                    <a:lnTo>
                      <a:pt x="36" y="112"/>
                    </a:lnTo>
                    <a:lnTo>
                      <a:pt x="45" y="112"/>
                    </a:lnTo>
                    <a:lnTo>
                      <a:pt x="57" y="112"/>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216" name="Freeform 521">
                <a:extLst>
                  <a:ext uri="{FF2B5EF4-FFF2-40B4-BE49-F238E27FC236}">
                    <a16:creationId xmlns:a16="http://schemas.microsoft.com/office/drawing/2014/main" id="{2805C458-583B-4469-863A-6C93F343B85E}"/>
                  </a:ext>
                </a:extLst>
              </p:cNvPr>
              <p:cNvSpPr>
                <a:spLocks/>
              </p:cNvSpPr>
              <p:nvPr/>
            </p:nvSpPr>
            <p:spPr bwMode="auto">
              <a:xfrm>
                <a:off x="3119" y="2061"/>
                <a:ext cx="23" cy="23"/>
              </a:xfrm>
              <a:custGeom>
                <a:avLst/>
                <a:gdLst>
                  <a:gd name="T0" fmla="*/ 12 w 116"/>
                  <a:gd name="T1" fmla="*/ 23 h 117"/>
                  <a:gd name="T2" fmla="*/ 14 w 116"/>
                  <a:gd name="T3" fmla="*/ 22 h 117"/>
                  <a:gd name="T4" fmla="*/ 16 w 116"/>
                  <a:gd name="T5" fmla="*/ 22 h 117"/>
                  <a:gd name="T6" fmla="*/ 17 w 116"/>
                  <a:gd name="T7" fmla="*/ 21 h 117"/>
                  <a:gd name="T8" fmla="*/ 19 w 116"/>
                  <a:gd name="T9" fmla="*/ 20 h 117"/>
                  <a:gd name="T10" fmla="*/ 20 w 116"/>
                  <a:gd name="T11" fmla="*/ 19 h 117"/>
                  <a:gd name="T12" fmla="*/ 21 w 116"/>
                  <a:gd name="T13" fmla="*/ 18 h 117"/>
                  <a:gd name="T14" fmla="*/ 22 w 116"/>
                  <a:gd name="T15" fmla="*/ 16 h 117"/>
                  <a:gd name="T16" fmla="*/ 23 w 116"/>
                  <a:gd name="T17" fmla="*/ 15 h 117"/>
                  <a:gd name="T18" fmla="*/ 23 w 116"/>
                  <a:gd name="T19" fmla="*/ 13 h 117"/>
                  <a:gd name="T20" fmla="*/ 23 w 116"/>
                  <a:gd name="T21" fmla="*/ 11 h 117"/>
                  <a:gd name="T22" fmla="*/ 23 w 116"/>
                  <a:gd name="T23" fmla="*/ 9 h 117"/>
                  <a:gd name="T24" fmla="*/ 23 w 116"/>
                  <a:gd name="T25" fmla="*/ 7 h 117"/>
                  <a:gd name="T26" fmla="*/ 22 w 116"/>
                  <a:gd name="T27" fmla="*/ 6 h 117"/>
                  <a:gd name="T28" fmla="*/ 21 w 116"/>
                  <a:gd name="T29" fmla="*/ 4 h 117"/>
                  <a:gd name="T30" fmla="*/ 20 w 116"/>
                  <a:gd name="T31" fmla="*/ 3 h 117"/>
                  <a:gd name="T32" fmla="*/ 19 w 116"/>
                  <a:gd name="T33" fmla="*/ 2 h 117"/>
                  <a:gd name="T34" fmla="*/ 17 w 116"/>
                  <a:gd name="T35" fmla="*/ 1 h 117"/>
                  <a:gd name="T36" fmla="*/ 16 w 116"/>
                  <a:gd name="T37" fmla="*/ 0 h 117"/>
                  <a:gd name="T38" fmla="*/ 14 w 116"/>
                  <a:gd name="T39" fmla="*/ 0 h 117"/>
                  <a:gd name="T40" fmla="*/ 12 w 116"/>
                  <a:gd name="T41" fmla="*/ 0 h 117"/>
                  <a:gd name="T42" fmla="*/ 10 w 116"/>
                  <a:gd name="T43" fmla="*/ 0 h 117"/>
                  <a:gd name="T44" fmla="*/ 8 w 116"/>
                  <a:gd name="T45" fmla="*/ 0 h 117"/>
                  <a:gd name="T46" fmla="*/ 7 w 116"/>
                  <a:gd name="T47" fmla="*/ 1 h 117"/>
                  <a:gd name="T48" fmla="*/ 5 w 116"/>
                  <a:gd name="T49" fmla="*/ 2 h 117"/>
                  <a:gd name="T50" fmla="*/ 4 w 116"/>
                  <a:gd name="T51" fmla="*/ 3 h 117"/>
                  <a:gd name="T52" fmla="*/ 2 w 116"/>
                  <a:gd name="T53" fmla="*/ 4 h 117"/>
                  <a:gd name="T54" fmla="*/ 2 w 116"/>
                  <a:gd name="T55" fmla="*/ 6 h 117"/>
                  <a:gd name="T56" fmla="*/ 1 w 116"/>
                  <a:gd name="T57" fmla="*/ 7 h 117"/>
                  <a:gd name="T58" fmla="*/ 1 w 116"/>
                  <a:gd name="T59" fmla="*/ 9 h 117"/>
                  <a:gd name="T60" fmla="*/ 0 w 116"/>
                  <a:gd name="T61" fmla="*/ 11 h 117"/>
                  <a:gd name="T62" fmla="*/ 1 w 116"/>
                  <a:gd name="T63" fmla="*/ 13 h 117"/>
                  <a:gd name="T64" fmla="*/ 1 w 116"/>
                  <a:gd name="T65" fmla="*/ 15 h 117"/>
                  <a:gd name="T66" fmla="*/ 2 w 116"/>
                  <a:gd name="T67" fmla="*/ 16 h 117"/>
                  <a:gd name="T68" fmla="*/ 2 w 116"/>
                  <a:gd name="T69" fmla="*/ 18 h 117"/>
                  <a:gd name="T70" fmla="*/ 4 w 116"/>
                  <a:gd name="T71" fmla="*/ 19 h 117"/>
                  <a:gd name="T72" fmla="*/ 5 w 116"/>
                  <a:gd name="T73" fmla="*/ 20 h 117"/>
                  <a:gd name="T74" fmla="*/ 7 w 116"/>
                  <a:gd name="T75" fmla="*/ 21 h 117"/>
                  <a:gd name="T76" fmla="*/ 8 w 116"/>
                  <a:gd name="T77" fmla="*/ 22 h 117"/>
                  <a:gd name="T78" fmla="*/ 10 w 116"/>
                  <a:gd name="T79" fmla="*/ 22 h 117"/>
                  <a:gd name="T80" fmla="*/ 12 w 116"/>
                  <a:gd name="T81" fmla="*/ 23 h 1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6"/>
                  <a:gd name="T124" fmla="*/ 0 h 117"/>
                  <a:gd name="T125" fmla="*/ 116 w 116"/>
                  <a:gd name="T126" fmla="*/ 117 h 1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6" h="117">
                    <a:moveTo>
                      <a:pt x="58" y="117"/>
                    </a:moveTo>
                    <a:lnTo>
                      <a:pt x="71" y="112"/>
                    </a:lnTo>
                    <a:lnTo>
                      <a:pt x="79" y="112"/>
                    </a:lnTo>
                    <a:lnTo>
                      <a:pt x="87" y="108"/>
                    </a:lnTo>
                    <a:lnTo>
                      <a:pt x="95" y="104"/>
                    </a:lnTo>
                    <a:lnTo>
                      <a:pt x="100" y="96"/>
                    </a:lnTo>
                    <a:lnTo>
                      <a:pt x="108" y="92"/>
                    </a:lnTo>
                    <a:lnTo>
                      <a:pt x="113" y="83"/>
                    </a:lnTo>
                    <a:lnTo>
                      <a:pt x="116" y="76"/>
                    </a:lnTo>
                    <a:lnTo>
                      <a:pt x="116" y="67"/>
                    </a:lnTo>
                    <a:lnTo>
                      <a:pt x="116" y="58"/>
                    </a:lnTo>
                    <a:lnTo>
                      <a:pt x="116" y="46"/>
                    </a:lnTo>
                    <a:lnTo>
                      <a:pt x="116" y="38"/>
                    </a:lnTo>
                    <a:lnTo>
                      <a:pt x="113" y="29"/>
                    </a:lnTo>
                    <a:lnTo>
                      <a:pt x="108" y="22"/>
                    </a:lnTo>
                    <a:lnTo>
                      <a:pt x="100" y="17"/>
                    </a:lnTo>
                    <a:lnTo>
                      <a:pt x="95" y="9"/>
                    </a:lnTo>
                    <a:lnTo>
                      <a:pt x="87" y="4"/>
                    </a:lnTo>
                    <a:lnTo>
                      <a:pt x="79" y="0"/>
                    </a:lnTo>
                    <a:lnTo>
                      <a:pt x="71" y="0"/>
                    </a:lnTo>
                    <a:lnTo>
                      <a:pt x="58" y="0"/>
                    </a:lnTo>
                    <a:lnTo>
                      <a:pt x="50" y="0"/>
                    </a:lnTo>
                    <a:lnTo>
                      <a:pt x="41" y="0"/>
                    </a:lnTo>
                    <a:lnTo>
                      <a:pt x="33" y="4"/>
                    </a:lnTo>
                    <a:lnTo>
                      <a:pt x="25" y="9"/>
                    </a:lnTo>
                    <a:lnTo>
                      <a:pt x="21" y="17"/>
                    </a:lnTo>
                    <a:lnTo>
                      <a:pt x="12" y="22"/>
                    </a:lnTo>
                    <a:lnTo>
                      <a:pt x="8" y="29"/>
                    </a:lnTo>
                    <a:lnTo>
                      <a:pt x="4" y="38"/>
                    </a:lnTo>
                    <a:lnTo>
                      <a:pt x="4" y="46"/>
                    </a:lnTo>
                    <a:lnTo>
                      <a:pt x="0" y="58"/>
                    </a:lnTo>
                    <a:lnTo>
                      <a:pt x="4" y="67"/>
                    </a:lnTo>
                    <a:lnTo>
                      <a:pt x="4" y="76"/>
                    </a:lnTo>
                    <a:lnTo>
                      <a:pt x="8" y="83"/>
                    </a:lnTo>
                    <a:lnTo>
                      <a:pt x="12" y="92"/>
                    </a:lnTo>
                    <a:lnTo>
                      <a:pt x="21" y="96"/>
                    </a:lnTo>
                    <a:lnTo>
                      <a:pt x="25" y="104"/>
                    </a:lnTo>
                    <a:lnTo>
                      <a:pt x="33" y="108"/>
                    </a:lnTo>
                    <a:lnTo>
                      <a:pt x="41" y="112"/>
                    </a:lnTo>
                    <a:lnTo>
                      <a:pt x="50" y="112"/>
                    </a:lnTo>
                    <a:lnTo>
                      <a:pt x="58" y="117"/>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217" name="Freeform 522">
                <a:extLst>
                  <a:ext uri="{FF2B5EF4-FFF2-40B4-BE49-F238E27FC236}">
                    <a16:creationId xmlns:a16="http://schemas.microsoft.com/office/drawing/2014/main" id="{1FE4EEB4-881B-4B7D-8A03-CEB3F6518B94}"/>
                  </a:ext>
                </a:extLst>
              </p:cNvPr>
              <p:cNvSpPr>
                <a:spLocks/>
              </p:cNvSpPr>
              <p:nvPr/>
            </p:nvSpPr>
            <p:spPr bwMode="auto">
              <a:xfrm>
                <a:off x="3119" y="2061"/>
                <a:ext cx="23" cy="23"/>
              </a:xfrm>
              <a:custGeom>
                <a:avLst/>
                <a:gdLst>
                  <a:gd name="T0" fmla="*/ 12 w 116"/>
                  <a:gd name="T1" fmla="*/ 23 h 117"/>
                  <a:gd name="T2" fmla="*/ 14 w 116"/>
                  <a:gd name="T3" fmla="*/ 22 h 117"/>
                  <a:gd name="T4" fmla="*/ 16 w 116"/>
                  <a:gd name="T5" fmla="*/ 22 h 117"/>
                  <a:gd name="T6" fmla="*/ 17 w 116"/>
                  <a:gd name="T7" fmla="*/ 21 h 117"/>
                  <a:gd name="T8" fmla="*/ 19 w 116"/>
                  <a:gd name="T9" fmla="*/ 20 h 117"/>
                  <a:gd name="T10" fmla="*/ 20 w 116"/>
                  <a:gd name="T11" fmla="*/ 19 h 117"/>
                  <a:gd name="T12" fmla="*/ 21 w 116"/>
                  <a:gd name="T13" fmla="*/ 18 h 117"/>
                  <a:gd name="T14" fmla="*/ 22 w 116"/>
                  <a:gd name="T15" fmla="*/ 16 h 117"/>
                  <a:gd name="T16" fmla="*/ 23 w 116"/>
                  <a:gd name="T17" fmla="*/ 15 h 117"/>
                  <a:gd name="T18" fmla="*/ 23 w 116"/>
                  <a:gd name="T19" fmla="*/ 13 h 117"/>
                  <a:gd name="T20" fmla="*/ 23 w 116"/>
                  <a:gd name="T21" fmla="*/ 11 h 117"/>
                  <a:gd name="T22" fmla="*/ 23 w 116"/>
                  <a:gd name="T23" fmla="*/ 9 h 117"/>
                  <a:gd name="T24" fmla="*/ 23 w 116"/>
                  <a:gd name="T25" fmla="*/ 7 h 117"/>
                  <a:gd name="T26" fmla="*/ 22 w 116"/>
                  <a:gd name="T27" fmla="*/ 6 h 117"/>
                  <a:gd name="T28" fmla="*/ 21 w 116"/>
                  <a:gd name="T29" fmla="*/ 4 h 117"/>
                  <a:gd name="T30" fmla="*/ 20 w 116"/>
                  <a:gd name="T31" fmla="*/ 3 h 117"/>
                  <a:gd name="T32" fmla="*/ 19 w 116"/>
                  <a:gd name="T33" fmla="*/ 2 h 117"/>
                  <a:gd name="T34" fmla="*/ 17 w 116"/>
                  <a:gd name="T35" fmla="*/ 1 h 117"/>
                  <a:gd name="T36" fmla="*/ 16 w 116"/>
                  <a:gd name="T37" fmla="*/ 0 h 117"/>
                  <a:gd name="T38" fmla="*/ 14 w 116"/>
                  <a:gd name="T39" fmla="*/ 0 h 117"/>
                  <a:gd name="T40" fmla="*/ 12 w 116"/>
                  <a:gd name="T41" fmla="*/ 0 h 117"/>
                  <a:gd name="T42" fmla="*/ 10 w 116"/>
                  <a:gd name="T43" fmla="*/ 0 h 117"/>
                  <a:gd name="T44" fmla="*/ 8 w 116"/>
                  <a:gd name="T45" fmla="*/ 0 h 117"/>
                  <a:gd name="T46" fmla="*/ 7 w 116"/>
                  <a:gd name="T47" fmla="*/ 1 h 117"/>
                  <a:gd name="T48" fmla="*/ 5 w 116"/>
                  <a:gd name="T49" fmla="*/ 2 h 117"/>
                  <a:gd name="T50" fmla="*/ 4 w 116"/>
                  <a:gd name="T51" fmla="*/ 3 h 117"/>
                  <a:gd name="T52" fmla="*/ 2 w 116"/>
                  <a:gd name="T53" fmla="*/ 4 h 117"/>
                  <a:gd name="T54" fmla="*/ 2 w 116"/>
                  <a:gd name="T55" fmla="*/ 6 h 117"/>
                  <a:gd name="T56" fmla="*/ 1 w 116"/>
                  <a:gd name="T57" fmla="*/ 7 h 117"/>
                  <a:gd name="T58" fmla="*/ 1 w 116"/>
                  <a:gd name="T59" fmla="*/ 9 h 117"/>
                  <a:gd name="T60" fmla="*/ 0 w 116"/>
                  <a:gd name="T61" fmla="*/ 11 h 117"/>
                  <a:gd name="T62" fmla="*/ 1 w 116"/>
                  <a:gd name="T63" fmla="*/ 13 h 117"/>
                  <a:gd name="T64" fmla="*/ 1 w 116"/>
                  <a:gd name="T65" fmla="*/ 15 h 117"/>
                  <a:gd name="T66" fmla="*/ 2 w 116"/>
                  <a:gd name="T67" fmla="*/ 16 h 117"/>
                  <a:gd name="T68" fmla="*/ 2 w 116"/>
                  <a:gd name="T69" fmla="*/ 18 h 117"/>
                  <a:gd name="T70" fmla="*/ 4 w 116"/>
                  <a:gd name="T71" fmla="*/ 19 h 117"/>
                  <a:gd name="T72" fmla="*/ 5 w 116"/>
                  <a:gd name="T73" fmla="*/ 20 h 117"/>
                  <a:gd name="T74" fmla="*/ 7 w 116"/>
                  <a:gd name="T75" fmla="*/ 21 h 117"/>
                  <a:gd name="T76" fmla="*/ 8 w 116"/>
                  <a:gd name="T77" fmla="*/ 22 h 117"/>
                  <a:gd name="T78" fmla="*/ 10 w 116"/>
                  <a:gd name="T79" fmla="*/ 22 h 117"/>
                  <a:gd name="T80" fmla="*/ 12 w 116"/>
                  <a:gd name="T81" fmla="*/ 23 h 1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6"/>
                  <a:gd name="T124" fmla="*/ 0 h 117"/>
                  <a:gd name="T125" fmla="*/ 116 w 116"/>
                  <a:gd name="T126" fmla="*/ 117 h 1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6" h="117">
                    <a:moveTo>
                      <a:pt x="58" y="117"/>
                    </a:moveTo>
                    <a:lnTo>
                      <a:pt x="71" y="112"/>
                    </a:lnTo>
                    <a:lnTo>
                      <a:pt x="79" y="112"/>
                    </a:lnTo>
                    <a:lnTo>
                      <a:pt x="87" y="108"/>
                    </a:lnTo>
                    <a:lnTo>
                      <a:pt x="95" y="104"/>
                    </a:lnTo>
                    <a:lnTo>
                      <a:pt x="100" y="96"/>
                    </a:lnTo>
                    <a:lnTo>
                      <a:pt x="108" y="92"/>
                    </a:lnTo>
                    <a:lnTo>
                      <a:pt x="113" y="83"/>
                    </a:lnTo>
                    <a:lnTo>
                      <a:pt x="116" y="76"/>
                    </a:lnTo>
                    <a:lnTo>
                      <a:pt x="116" y="67"/>
                    </a:lnTo>
                    <a:lnTo>
                      <a:pt x="116" y="58"/>
                    </a:lnTo>
                    <a:lnTo>
                      <a:pt x="116" y="46"/>
                    </a:lnTo>
                    <a:lnTo>
                      <a:pt x="116" y="38"/>
                    </a:lnTo>
                    <a:lnTo>
                      <a:pt x="113" y="29"/>
                    </a:lnTo>
                    <a:lnTo>
                      <a:pt x="108" y="22"/>
                    </a:lnTo>
                    <a:lnTo>
                      <a:pt x="100" y="17"/>
                    </a:lnTo>
                    <a:lnTo>
                      <a:pt x="95" y="9"/>
                    </a:lnTo>
                    <a:lnTo>
                      <a:pt x="87" y="4"/>
                    </a:lnTo>
                    <a:lnTo>
                      <a:pt x="79" y="0"/>
                    </a:lnTo>
                    <a:lnTo>
                      <a:pt x="71" y="0"/>
                    </a:lnTo>
                    <a:lnTo>
                      <a:pt x="58" y="0"/>
                    </a:lnTo>
                    <a:lnTo>
                      <a:pt x="50" y="0"/>
                    </a:lnTo>
                    <a:lnTo>
                      <a:pt x="41" y="0"/>
                    </a:lnTo>
                    <a:lnTo>
                      <a:pt x="33" y="4"/>
                    </a:lnTo>
                    <a:lnTo>
                      <a:pt x="25" y="9"/>
                    </a:lnTo>
                    <a:lnTo>
                      <a:pt x="21" y="17"/>
                    </a:lnTo>
                    <a:lnTo>
                      <a:pt x="12" y="22"/>
                    </a:lnTo>
                    <a:lnTo>
                      <a:pt x="8" y="29"/>
                    </a:lnTo>
                    <a:lnTo>
                      <a:pt x="4" y="38"/>
                    </a:lnTo>
                    <a:lnTo>
                      <a:pt x="4" y="46"/>
                    </a:lnTo>
                    <a:lnTo>
                      <a:pt x="0" y="58"/>
                    </a:lnTo>
                    <a:lnTo>
                      <a:pt x="4" y="67"/>
                    </a:lnTo>
                    <a:lnTo>
                      <a:pt x="4" y="76"/>
                    </a:lnTo>
                    <a:lnTo>
                      <a:pt x="8" y="83"/>
                    </a:lnTo>
                    <a:lnTo>
                      <a:pt x="12" y="92"/>
                    </a:lnTo>
                    <a:lnTo>
                      <a:pt x="21" y="96"/>
                    </a:lnTo>
                    <a:lnTo>
                      <a:pt x="25" y="104"/>
                    </a:lnTo>
                    <a:lnTo>
                      <a:pt x="33" y="108"/>
                    </a:lnTo>
                    <a:lnTo>
                      <a:pt x="41" y="112"/>
                    </a:lnTo>
                    <a:lnTo>
                      <a:pt x="50" y="112"/>
                    </a:lnTo>
                    <a:lnTo>
                      <a:pt x="58" y="11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218" name="Freeform 523">
                <a:extLst>
                  <a:ext uri="{FF2B5EF4-FFF2-40B4-BE49-F238E27FC236}">
                    <a16:creationId xmlns:a16="http://schemas.microsoft.com/office/drawing/2014/main" id="{E091C64E-643E-4E14-BAA7-983F79CEE4E1}"/>
                  </a:ext>
                </a:extLst>
              </p:cNvPr>
              <p:cNvSpPr>
                <a:spLocks/>
              </p:cNvSpPr>
              <p:nvPr/>
            </p:nvSpPr>
            <p:spPr bwMode="auto">
              <a:xfrm>
                <a:off x="3119" y="2061"/>
                <a:ext cx="23" cy="23"/>
              </a:xfrm>
              <a:custGeom>
                <a:avLst/>
                <a:gdLst>
                  <a:gd name="T0" fmla="*/ 12 w 116"/>
                  <a:gd name="T1" fmla="*/ 23 h 117"/>
                  <a:gd name="T2" fmla="*/ 14 w 116"/>
                  <a:gd name="T3" fmla="*/ 22 h 117"/>
                  <a:gd name="T4" fmla="*/ 16 w 116"/>
                  <a:gd name="T5" fmla="*/ 22 h 117"/>
                  <a:gd name="T6" fmla="*/ 17 w 116"/>
                  <a:gd name="T7" fmla="*/ 21 h 117"/>
                  <a:gd name="T8" fmla="*/ 19 w 116"/>
                  <a:gd name="T9" fmla="*/ 20 h 117"/>
                  <a:gd name="T10" fmla="*/ 20 w 116"/>
                  <a:gd name="T11" fmla="*/ 19 h 117"/>
                  <a:gd name="T12" fmla="*/ 21 w 116"/>
                  <a:gd name="T13" fmla="*/ 18 h 117"/>
                  <a:gd name="T14" fmla="*/ 22 w 116"/>
                  <a:gd name="T15" fmla="*/ 16 h 117"/>
                  <a:gd name="T16" fmla="*/ 23 w 116"/>
                  <a:gd name="T17" fmla="*/ 15 h 117"/>
                  <a:gd name="T18" fmla="*/ 23 w 116"/>
                  <a:gd name="T19" fmla="*/ 13 h 117"/>
                  <a:gd name="T20" fmla="*/ 23 w 116"/>
                  <a:gd name="T21" fmla="*/ 11 h 117"/>
                  <a:gd name="T22" fmla="*/ 23 w 116"/>
                  <a:gd name="T23" fmla="*/ 9 h 117"/>
                  <a:gd name="T24" fmla="*/ 23 w 116"/>
                  <a:gd name="T25" fmla="*/ 7 h 117"/>
                  <a:gd name="T26" fmla="*/ 22 w 116"/>
                  <a:gd name="T27" fmla="*/ 6 h 117"/>
                  <a:gd name="T28" fmla="*/ 21 w 116"/>
                  <a:gd name="T29" fmla="*/ 4 h 117"/>
                  <a:gd name="T30" fmla="*/ 20 w 116"/>
                  <a:gd name="T31" fmla="*/ 3 h 117"/>
                  <a:gd name="T32" fmla="*/ 19 w 116"/>
                  <a:gd name="T33" fmla="*/ 2 h 117"/>
                  <a:gd name="T34" fmla="*/ 17 w 116"/>
                  <a:gd name="T35" fmla="*/ 1 h 117"/>
                  <a:gd name="T36" fmla="*/ 16 w 116"/>
                  <a:gd name="T37" fmla="*/ 0 h 117"/>
                  <a:gd name="T38" fmla="*/ 14 w 116"/>
                  <a:gd name="T39" fmla="*/ 0 h 117"/>
                  <a:gd name="T40" fmla="*/ 12 w 116"/>
                  <a:gd name="T41" fmla="*/ 0 h 117"/>
                  <a:gd name="T42" fmla="*/ 10 w 116"/>
                  <a:gd name="T43" fmla="*/ 0 h 117"/>
                  <a:gd name="T44" fmla="*/ 8 w 116"/>
                  <a:gd name="T45" fmla="*/ 0 h 117"/>
                  <a:gd name="T46" fmla="*/ 7 w 116"/>
                  <a:gd name="T47" fmla="*/ 1 h 117"/>
                  <a:gd name="T48" fmla="*/ 5 w 116"/>
                  <a:gd name="T49" fmla="*/ 2 h 117"/>
                  <a:gd name="T50" fmla="*/ 4 w 116"/>
                  <a:gd name="T51" fmla="*/ 3 h 117"/>
                  <a:gd name="T52" fmla="*/ 2 w 116"/>
                  <a:gd name="T53" fmla="*/ 4 h 117"/>
                  <a:gd name="T54" fmla="*/ 2 w 116"/>
                  <a:gd name="T55" fmla="*/ 6 h 117"/>
                  <a:gd name="T56" fmla="*/ 1 w 116"/>
                  <a:gd name="T57" fmla="*/ 7 h 117"/>
                  <a:gd name="T58" fmla="*/ 1 w 116"/>
                  <a:gd name="T59" fmla="*/ 9 h 117"/>
                  <a:gd name="T60" fmla="*/ 0 w 116"/>
                  <a:gd name="T61" fmla="*/ 11 h 117"/>
                  <a:gd name="T62" fmla="*/ 1 w 116"/>
                  <a:gd name="T63" fmla="*/ 13 h 117"/>
                  <a:gd name="T64" fmla="*/ 1 w 116"/>
                  <a:gd name="T65" fmla="*/ 15 h 117"/>
                  <a:gd name="T66" fmla="*/ 2 w 116"/>
                  <a:gd name="T67" fmla="*/ 16 h 117"/>
                  <a:gd name="T68" fmla="*/ 2 w 116"/>
                  <a:gd name="T69" fmla="*/ 18 h 117"/>
                  <a:gd name="T70" fmla="*/ 4 w 116"/>
                  <a:gd name="T71" fmla="*/ 19 h 117"/>
                  <a:gd name="T72" fmla="*/ 5 w 116"/>
                  <a:gd name="T73" fmla="*/ 20 h 117"/>
                  <a:gd name="T74" fmla="*/ 7 w 116"/>
                  <a:gd name="T75" fmla="*/ 21 h 117"/>
                  <a:gd name="T76" fmla="*/ 8 w 116"/>
                  <a:gd name="T77" fmla="*/ 22 h 117"/>
                  <a:gd name="T78" fmla="*/ 10 w 116"/>
                  <a:gd name="T79" fmla="*/ 22 h 117"/>
                  <a:gd name="T80" fmla="*/ 12 w 116"/>
                  <a:gd name="T81" fmla="*/ 23 h 1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6"/>
                  <a:gd name="T124" fmla="*/ 0 h 117"/>
                  <a:gd name="T125" fmla="*/ 116 w 116"/>
                  <a:gd name="T126" fmla="*/ 117 h 1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6" h="117">
                    <a:moveTo>
                      <a:pt x="58" y="117"/>
                    </a:moveTo>
                    <a:lnTo>
                      <a:pt x="71" y="112"/>
                    </a:lnTo>
                    <a:lnTo>
                      <a:pt x="79" y="112"/>
                    </a:lnTo>
                    <a:lnTo>
                      <a:pt x="87" y="108"/>
                    </a:lnTo>
                    <a:lnTo>
                      <a:pt x="95" y="104"/>
                    </a:lnTo>
                    <a:lnTo>
                      <a:pt x="100" y="96"/>
                    </a:lnTo>
                    <a:lnTo>
                      <a:pt x="108" y="92"/>
                    </a:lnTo>
                    <a:lnTo>
                      <a:pt x="113" y="83"/>
                    </a:lnTo>
                    <a:lnTo>
                      <a:pt x="116" y="76"/>
                    </a:lnTo>
                    <a:lnTo>
                      <a:pt x="116" y="67"/>
                    </a:lnTo>
                    <a:lnTo>
                      <a:pt x="116" y="58"/>
                    </a:lnTo>
                    <a:lnTo>
                      <a:pt x="116" y="46"/>
                    </a:lnTo>
                    <a:lnTo>
                      <a:pt x="116" y="38"/>
                    </a:lnTo>
                    <a:lnTo>
                      <a:pt x="113" y="29"/>
                    </a:lnTo>
                    <a:lnTo>
                      <a:pt x="108" y="22"/>
                    </a:lnTo>
                    <a:lnTo>
                      <a:pt x="100" y="17"/>
                    </a:lnTo>
                    <a:lnTo>
                      <a:pt x="95" y="9"/>
                    </a:lnTo>
                    <a:lnTo>
                      <a:pt x="87" y="4"/>
                    </a:lnTo>
                    <a:lnTo>
                      <a:pt x="79" y="0"/>
                    </a:lnTo>
                    <a:lnTo>
                      <a:pt x="71" y="0"/>
                    </a:lnTo>
                    <a:lnTo>
                      <a:pt x="58" y="0"/>
                    </a:lnTo>
                    <a:lnTo>
                      <a:pt x="50" y="0"/>
                    </a:lnTo>
                    <a:lnTo>
                      <a:pt x="41" y="0"/>
                    </a:lnTo>
                    <a:lnTo>
                      <a:pt x="33" y="4"/>
                    </a:lnTo>
                    <a:lnTo>
                      <a:pt x="25" y="9"/>
                    </a:lnTo>
                    <a:lnTo>
                      <a:pt x="21" y="17"/>
                    </a:lnTo>
                    <a:lnTo>
                      <a:pt x="12" y="22"/>
                    </a:lnTo>
                    <a:lnTo>
                      <a:pt x="8" y="29"/>
                    </a:lnTo>
                    <a:lnTo>
                      <a:pt x="4" y="38"/>
                    </a:lnTo>
                    <a:lnTo>
                      <a:pt x="4" y="46"/>
                    </a:lnTo>
                    <a:lnTo>
                      <a:pt x="0" y="58"/>
                    </a:lnTo>
                    <a:lnTo>
                      <a:pt x="4" y="67"/>
                    </a:lnTo>
                    <a:lnTo>
                      <a:pt x="4" y="76"/>
                    </a:lnTo>
                    <a:lnTo>
                      <a:pt x="8" y="83"/>
                    </a:lnTo>
                    <a:lnTo>
                      <a:pt x="12" y="92"/>
                    </a:lnTo>
                    <a:lnTo>
                      <a:pt x="21" y="96"/>
                    </a:lnTo>
                    <a:lnTo>
                      <a:pt x="25" y="104"/>
                    </a:lnTo>
                    <a:lnTo>
                      <a:pt x="33" y="108"/>
                    </a:lnTo>
                    <a:lnTo>
                      <a:pt x="41" y="112"/>
                    </a:lnTo>
                    <a:lnTo>
                      <a:pt x="50" y="112"/>
                    </a:lnTo>
                    <a:lnTo>
                      <a:pt x="58" y="11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219" name="Freeform 524">
                <a:extLst>
                  <a:ext uri="{FF2B5EF4-FFF2-40B4-BE49-F238E27FC236}">
                    <a16:creationId xmlns:a16="http://schemas.microsoft.com/office/drawing/2014/main" id="{8A027E54-5D1A-4213-86EA-811798731690}"/>
                  </a:ext>
                </a:extLst>
              </p:cNvPr>
              <p:cNvSpPr>
                <a:spLocks/>
              </p:cNvSpPr>
              <p:nvPr/>
            </p:nvSpPr>
            <p:spPr bwMode="auto">
              <a:xfrm>
                <a:off x="3171" y="2089"/>
                <a:ext cx="23" cy="22"/>
              </a:xfrm>
              <a:custGeom>
                <a:avLst/>
                <a:gdLst>
                  <a:gd name="T0" fmla="*/ 12 w 117"/>
                  <a:gd name="T1" fmla="*/ 22 h 113"/>
                  <a:gd name="T2" fmla="*/ 14 w 117"/>
                  <a:gd name="T3" fmla="*/ 22 h 113"/>
                  <a:gd name="T4" fmla="*/ 16 w 117"/>
                  <a:gd name="T5" fmla="*/ 22 h 113"/>
                  <a:gd name="T6" fmla="*/ 17 w 117"/>
                  <a:gd name="T7" fmla="*/ 21 h 113"/>
                  <a:gd name="T8" fmla="*/ 19 w 117"/>
                  <a:gd name="T9" fmla="*/ 20 h 113"/>
                  <a:gd name="T10" fmla="*/ 20 w 117"/>
                  <a:gd name="T11" fmla="*/ 19 h 113"/>
                  <a:gd name="T12" fmla="*/ 21 w 117"/>
                  <a:gd name="T13" fmla="*/ 18 h 113"/>
                  <a:gd name="T14" fmla="*/ 22 w 117"/>
                  <a:gd name="T15" fmla="*/ 16 h 113"/>
                  <a:gd name="T16" fmla="*/ 23 w 117"/>
                  <a:gd name="T17" fmla="*/ 15 h 113"/>
                  <a:gd name="T18" fmla="*/ 23 w 117"/>
                  <a:gd name="T19" fmla="*/ 13 h 113"/>
                  <a:gd name="T20" fmla="*/ 23 w 117"/>
                  <a:gd name="T21" fmla="*/ 11 h 113"/>
                  <a:gd name="T22" fmla="*/ 23 w 117"/>
                  <a:gd name="T23" fmla="*/ 9 h 113"/>
                  <a:gd name="T24" fmla="*/ 23 w 117"/>
                  <a:gd name="T25" fmla="*/ 7 h 113"/>
                  <a:gd name="T26" fmla="*/ 22 w 117"/>
                  <a:gd name="T27" fmla="*/ 6 h 113"/>
                  <a:gd name="T28" fmla="*/ 21 w 117"/>
                  <a:gd name="T29" fmla="*/ 4 h 113"/>
                  <a:gd name="T30" fmla="*/ 20 w 117"/>
                  <a:gd name="T31" fmla="*/ 3 h 113"/>
                  <a:gd name="T32" fmla="*/ 19 w 117"/>
                  <a:gd name="T33" fmla="*/ 2 h 113"/>
                  <a:gd name="T34" fmla="*/ 17 w 117"/>
                  <a:gd name="T35" fmla="*/ 1 h 113"/>
                  <a:gd name="T36" fmla="*/ 16 w 117"/>
                  <a:gd name="T37" fmla="*/ 0 h 113"/>
                  <a:gd name="T38" fmla="*/ 14 w 117"/>
                  <a:gd name="T39" fmla="*/ 0 h 113"/>
                  <a:gd name="T40" fmla="*/ 12 w 117"/>
                  <a:gd name="T41" fmla="*/ 0 h 113"/>
                  <a:gd name="T42" fmla="*/ 10 w 117"/>
                  <a:gd name="T43" fmla="*/ 0 h 113"/>
                  <a:gd name="T44" fmla="*/ 8 w 117"/>
                  <a:gd name="T45" fmla="*/ 0 h 113"/>
                  <a:gd name="T46" fmla="*/ 7 w 117"/>
                  <a:gd name="T47" fmla="*/ 1 h 113"/>
                  <a:gd name="T48" fmla="*/ 5 w 117"/>
                  <a:gd name="T49" fmla="*/ 2 h 113"/>
                  <a:gd name="T50" fmla="*/ 4 w 117"/>
                  <a:gd name="T51" fmla="*/ 3 h 113"/>
                  <a:gd name="T52" fmla="*/ 3 w 117"/>
                  <a:gd name="T53" fmla="*/ 4 h 113"/>
                  <a:gd name="T54" fmla="*/ 2 w 117"/>
                  <a:gd name="T55" fmla="*/ 6 h 113"/>
                  <a:gd name="T56" fmla="*/ 1 w 117"/>
                  <a:gd name="T57" fmla="*/ 7 h 113"/>
                  <a:gd name="T58" fmla="*/ 1 w 117"/>
                  <a:gd name="T59" fmla="*/ 9 h 113"/>
                  <a:gd name="T60" fmla="*/ 0 w 117"/>
                  <a:gd name="T61" fmla="*/ 11 h 113"/>
                  <a:gd name="T62" fmla="*/ 1 w 117"/>
                  <a:gd name="T63" fmla="*/ 13 h 113"/>
                  <a:gd name="T64" fmla="*/ 1 w 117"/>
                  <a:gd name="T65" fmla="*/ 15 h 113"/>
                  <a:gd name="T66" fmla="*/ 2 w 117"/>
                  <a:gd name="T67" fmla="*/ 16 h 113"/>
                  <a:gd name="T68" fmla="*/ 3 w 117"/>
                  <a:gd name="T69" fmla="*/ 18 h 113"/>
                  <a:gd name="T70" fmla="*/ 4 w 117"/>
                  <a:gd name="T71" fmla="*/ 19 h 113"/>
                  <a:gd name="T72" fmla="*/ 5 w 117"/>
                  <a:gd name="T73" fmla="*/ 20 h 113"/>
                  <a:gd name="T74" fmla="*/ 7 w 117"/>
                  <a:gd name="T75" fmla="*/ 21 h 113"/>
                  <a:gd name="T76" fmla="*/ 8 w 117"/>
                  <a:gd name="T77" fmla="*/ 22 h 113"/>
                  <a:gd name="T78" fmla="*/ 10 w 117"/>
                  <a:gd name="T79" fmla="*/ 22 h 113"/>
                  <a:gd name="T80" fmla="*/ 12 w 117"/>
                  <a:gd name="T81" fmla="*/ 22 h 11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7"/>
                  <a:gd name="T124" fmla="*/ 0 h 113"/>
                  <a:gd name="T125" fmla="*/ 117 w 117"/>
                  <a:gd name="T126" fmla="*/ 113 h 11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7" h="113">
                    <a:moveTo>
                      <a:pt x="59" y="113"/>
                    </a:moveTo>
                    <a:lnTo>
                      <a:pt x="70" y="113"/>
                    </a:lnTo>
                    <a:lnTo>
                      <a:pt x="79" y="113"/>
                    </a:lnTo>
                    <a:lnTo>
                      <a:pt x="88" y="108"/>
                    </a:lnTo>
                    <a:lnTo>
                      <a:pt x="96" y="104"/>
                    </a:lnTo>
                    <a:lnTo>
                      <a:pt x="100" y="96"/>
                    </a:lnTo>
                    <a:lnTo>
                      <a:pt x="108" y="92"/>
                    </a:lnTo>
                    <a:lnTo>
                      <a:pt x="113" y="84"/>
                    </a:lnTo>
                    <a:lnTo>
                      <a:pt x="117" y="75"/>
                    </a:lnTo>
                    <a:lnTo>
                      <a:pt x="117" y="67"/>
                    </a:lnTo>
                    <a:lnTo>
                      <a:pt x="117" y="54"/>
                    </a:lnTo>
                    <a:lnTo>
                      <a:pt x="117" y="46"/>
                    </a:lnTo>
                    <a:lnTo>
                      <a:pt x="117" y="38"/>
                    </a:lnTo>
                    <a:lnTo>
                      <a:pt x="113" y="30"/>
                    </a:lnTo>
                    <a:lnTo>
                      <a:pt x="108" y="21"/>
                    </a:lnTo>
                    <a:lnTo>
                      <a:pt x="100" y="17"/>
                    </a:lnTo>
                    <a:lnTo>
                      <a:pt x="96" y="9"/>
                    </a:lnTo>
                    <a:lnTo>
                      <a:pt x="88" y="5"/>
                    </a:lnTo>
                    <a:lnTo>
                      <a:pt x="79" y="0"/>
                    </a:lnTo>
                    <a:lnTo>
                      <a:pt x="70" y="0"/>
                    </a:lnTo>
                    <a:lnTo>
                      <a:pt x="59" y="0"/>
                    </a:lnTo>
                    <a:lnTo>
                      <a:pt x="50" y="0"/>
                    </a:lnTo>
                    <a:lnTo>
                      <a:pt x="42" y="0"/>
                    </a:lnTo>
                    <a:lnTo>
                      <a:pt x="34" y="5"/>
                    </a:lnTo>
                    <a:lnTo>
                      <a:pt x="25" y="9"/>
                    </a:lnTo>
                    <a:lnTo>
                      <a:pt x="21" y="17"/>
                    </a:lnTo>
                    <a:lnTo>
                      <a:pt x="13" y="21"/>
                    </a:lnTo>
                    <a:lnTo>
                      <a:pt x="9" y="30"/>
                    </a:lnTo>
                    <a:lnTo>
                      <a:pt x="5" y="38"/>
                    </a:lnTo>
                    <a:lnTo>
                      <a:pt x="5" y="46"/>
                    </a:lnTo>
                    <a:lnTo>
                      <a:pt x="0" y="54"/>
                    </a:lnTo>
                    <a:lnTo>
                      <a:pt x="5" y="67"/>
                    </a:lnTo>
                    <a:lnTo>
                      <a:pt x="5" y="75"/>
                    </a:lnTo>
                    <a:lnTo>
                      <a:pt x="9" y="84"/>
                    </a:lnTo>
                    <a:lnTo>
                      <a:pt x="13" y="92"/>
                    </a:lnTo>
                    <a:lnTo>
                      <a:pt x="21" y="96"/>
                    </a:lnTo>
                    <a:lnTo>
                      <a:pt x="25" y="104"/>
                    </a:lnTo>
                    <a:lnTo>
                      <a:pt x="34" y="108"/>
                    </a:lnTo>
                    <a:lnTo>
                      <a:pt x="42" y="113"/>
                    </a:lnTo>
                    <a:lnTo>
                      <a:pt x="50" y="113"/>
                    </a:lnTo>
                    <a:lnTo>
                      <a:pt x="59" y="113"/>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220" name="Freeform 525">
                <a:extLst>
                  <a:ext uri="{FF2B5EF4-FFF2-40B4-BE49-F238E27FC236}">
                    <a16:creationId xmlns:a16="http://schemas.microsoft.com/office/drawing/2014/main" id="{D5914B4E-9CAC-4257-B992-AEFF2FEB4A46}"/>
                  </a:ext>
                </a:extLst>
              </p:cNvPr>
              <p:cNvSpPr>
                <a:spLocks/>
              </p:cNvSpPr>
              <p:nvPr/>
            </p:nvSpPr>
            <p:spPr bwMode="auto">
              <a:xfrm>
                <a:off x="3171" y="2089"/>
                <a:ext cx="23" cy="22"/>
              </a:xfrm>
              <a:custGeom>
                <a:avLst/>
                <a:gdLst>
                  <a:gd name="T0" fmla="*/ 12 w 117"/>
                  <a:gd name="T1" fmla="*/ 22 h 113"/>
                  <a:gd name="T2" fmla="*/ 14 w 117"/>
                  <a:gd name="T3" fmla="*/ 22 h 113"/>
                  <a:gd name="T4" fmla="*/ 16 w 117"/>
                  <a:gd name="T5" fmla="*/ 22 h 113"/>
                  <a:gd name="T6" fmla="*/ 17 w 117"/>
                  <a:gd name="T7" fmla="*/ 21 h 113"/>
                  <a:gd name="T8" fmla="*/ 19 w 117"/>
                  <a:gd name="T9" fmla="*/ 20 h 113"/>
                  <a:gd name="T10" fmla="*/ 20 w 117"/>
                  <a:gd name="T11" fmla="*/ 19 h 113"/>
                  <a:gd name="T12" fmla="*/ 21 w 117"/>
                  <a:gd name="T13" fmla="*/ 18 h 113"/>
                  <a:gd name="T14" fmla="*/ 22 w 117"/>
                  <a:gd name="T15" fmla="*/ 16 h 113"/>
                  <a:gd name="T16" fmla="*/ 23 w 117"/>
                  <a:gd name="T17" fmla="*/ 15 h 113"/>
                  <a:gd name="T18" fmla="*/ 23 w 117"/>
                  <a:gd name="T19" fmla="*/ 13 h 113"/>
                  <a:gd name="T20" fmla="*/ 23 w 117"/>
                  <a:gd name="T21" fmla="*/ 11 h 113"/>
                  <a:gd name="T22" fmla="*/ 23 w 117"/>
                  <a:gd name="T23" fmla="*/ 9 h 113"/>
                  <a:gd name="T24" fmla="*/ 23 w 117"/>
                  <a:gd name="T25" fmla="*/ 7 h 113"/>
                  <a:gd name="T26" fmla="*/ 22 w 117"/>
                  <a:gd name="T27" fmla="*/ 6 h 113"/>
                  <a:gd name="T28" fmla="*/ 21 w 117"/>
                  <a:gd name="T29" fmla="*/ 4 h 113"/>
                  <a:gd name="T30" fmla="*/ 20 w 117"/>
                  <a:gd name="T31" fmla="*/ 3 h 113"/>
                  <a:gd name="T32" fmla="*/ 19 w 117"/>
                  <a:gd name="T33" fmla="*/ 2 h 113"/>
                  <a:gd name="T34" fmla="*/ 17 w 117"/>
                  <a:gd name="T35" fmla="*/ 1 h 113"/>
                  <a:gd name="T36" fmla="*/ 16 w 117"/>
                  <a:gd name="T37" fmla="*/ 0 h 113"/>
                  <a:gd name="T38" fmla="*/ 14 w 117"/>
                  <a:gd name="T39" fmla="*/ 0 h 113"/>
                  <a:gd name="T40" fmla="*/ 12 w 117"/>
                  <a:gd name="T41" fmla="*/ 0 h 113"/>
                  <a:gd name="T42" fmla="*/ 10 w 117"/>
                  <a:gd name="T43" fmla="*/ 0 h 113"/>
                  <a:gd name="T44" fmla="*/ 8 w 117"/>
                  <a:gd name="T45" fmla="*/ 0 h 113"/>
                  <a:gd name="T46" fmla="*/ 7 w 117"/>
                  <a:gd name="T47" fmla="*/ 1 h 113"/>
                  <a:gd name="T48" fmla="*/ 5 w 117"/>
                  <a:gd name="T49" fmla="*/ 2 h 113"/>
                  <a:gd name="T50" fmla="*/ 4 w 117"/>
                  <a:gd name="T51" fmla="*/ 3 h 113"/>
                  <a:gd name="T52" fmla="*/ 3 w 117"/>
                  <a:gd name="T53" fmla="*/ 4 h 113"/>
                  <a:gd name="T54" fmla="*/ 2 w 117"/>
                  <a:gd name="T55" fmla="*/ 6 h 113"/>
                  <a:gd name="T56" fmla="*/ 1 w 117"/>
                  <a:gd name="T57" fmla="*/ 7 h 113"/>
                  <a:gd name="T58" fmla="*/ 1 w 117"/>
                  <a:gd name="T59" fmla="*/ 9 h 113"/>
                  <a:gd name="T60" fmla="*/ 0 w 117"/>
                  <a:gd name="T61" fmla="*/ 11 h 113"/>
                  <a:gd name="T62" fmla="*/ 1 w 117"/>
                  <a:gd name="T63" fmla="*/ 13 h 113"/>
                  <a:gd name="T64" fmla="*/ 1 w 117"/>
                  <a:gd name="T65" fmla="*/ 15 h 113"/>
                  <a:gd name="T66" fmla="*/ 2 w 117"/>
                  <a:gd name="T67" fmla="*/ 16 h 113"/>
                  <a:gd name="T68" fmla="*/ 3 w 117"/>
                  <a:gd name="T69" fmla="*/ 18 h 113"/>
                  <a:gd name="T70" fmla="*/ 4 w 117"/>
                  <a:gd name="T71" fmla="*/ 19 h 113"/>
                  <a:gd name="T72" fmla="*/ 5 w 117"/>
                  <a:gd name="T73" fmla="*/ 20 h 113"/>
                  <a:gd name="T74" fmla="*/ 7 w 117"/>
                  <a:gd name="T75" fmla="*/ 21 h 113"/>
                  <a:gd name="T76" fmla="*/ 8 w 117"/>
                  <a:gd name="T77" fmla="*/ 22 h 113"/>
                  <a:gd name="T78" fmla="*/ 10 w 117"/>
                  <a:gd name="T79" fmla="*/ 22 h 113"/>
                  <a:gd name="T80" fmla="*/ 12 w 117"/>
                  <a:gd name="T81" fmla="*/ 22 h 11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7"/>
                  <a:gd name="T124" fmla="*/ 0 h 113"/>
                  <a:gd name="T125" fmla="*/ 117 w 117"/>
                  <a:gd name="T126" fmla="*/ 113 h 11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7" h="113">
                    <a:moveTo>
                      <a:pt x="59" y="113"/>
                    </a:moveTo>
                    <a:lnTo>
                      <a:pt x="70" y="113"/>
                    </a:lnTo>
                    <a:lnTo>
                      <a:pt x="79" y="113"/>
                    </a:lnTo>
                    <a:lnTo>
                      <a:pt x="88" y="108"/>
                    </a:lnTo>
                    <a:lnTo>
                      <a:pt x="96" y="104"/>
                    </a:lnTo>
                    <a:lnTo>
                      <a:pt x="100" y="96"/>
                    </a:lnTo>
                    <a:lnTo>
                      <a:pt x="108" y="92"/>
                    </a:lnTo>
                    <a:lnTo>
                      <a:pt x="113" y="84"/>
                    </a:lnTo>
                    <a:lnTo>
                      <a:pt x="117" y="75"/>
                    </a:lnTo>
                    <a:lnTo>
                      <a:pt x="117" y="67"/>
                    </a:lnTo>
                    <a:lnTo>
                      <a:pt x="117" y="54"/>
                    </a:lnTo>
                    <a:lnTo>
                      <a:pt x="117" y="46"/>
                    </a:lnTo>
                    <a:lnTo>
                      <a:pt x="117" y="38"/>
                    </a:lnTo>
                    <a:lnTo>
                      <a:pt x="113" y="30"/>
                    </a:lnTo>
                    <a:lnTo>
                      <a:pt x="108" y="21"/>
                    </a:lnTo>
                    <a:lnTo>
                      <a:pt x="100" y="17"/>
                    </a:lnTo>
                    <a:lnTo>
                      <a:pt x="96" y="9"/>
                    </a:lnTo>
                    <a:lnTo>
                      <a:pt x="88" y="5"/>
                    </a:lnTo>
                    <a:lnTo>
                      <a:pt x="79" y="0"/>
                    </a:lnTo>
                    <a:lnTo>
                      <a:pt x="70" y="0"/>
                    </a:lnTo>
                    <a:lnTo>
                      <a:pt x="59" y="0"/>
                    </a:lnTo>
                    <a:lnTo>
                      <a:pt x="50" y="0"/>
                    </a:lnTo>
                    <a:lnTo>
                      <a:pt x="42" y="0"/>
                    </a:lnTo>
                    <a:lnTo>
                      <a:pt x="34" y="5"/>
                    </a:lnTo>
                    <a:lnTo>
                      <a:pt x="25" y="9"/>
                    </a:lnTo>
                    <a:lnTo>
                      <a:pt x="21" y="17"/>
                    </a:lnTo>
                    <a:lnTo>
                      <a:pt x="13" y="21"/>
                    </a:lnTo>
                    <a:lnTo>
                      <a:pt x="9" y="30"/>
                    </a:lnTo>
                    <a:lnTo>
                      <a:pt x="5" y="38"/>
                    </a:lnTo>
                    <a:lnTo>
                      <a:pt x="5" y="46"/>
                    </a:lnTo>
                    <a:lnTo>
                      <a:pt x="0" y="54"/>
                    </a:lnTo>
                    <a:lnTo>
                      <a:pt x="5" y="67"/>
                    </a:lnTo>
                    <a:lnTo>
                      <a:pt x="5" y="75"/>
                    </a:lnTo>
                    <a:lnTo>
                      <a:pt x="9" y="84"/>
                    </a:lnTo>
                    <a:lnTo>
                      <a:pt x="13" y="92"/>
                    </a:lnTo>
                    <a:lnTo>
                      <a:pt x="21" y="96"/>
                    </a:lnTo>
                    <a:lnTo>
                      <a:pt x="25" y="104"/>
                    </a:lnTo>
                    <a:lnTo>
                      <a:pt x="34" y="108"/>
                    </a:lnTo>
                    <a:lnTo>
                      <a:pt x="42" y="113"/>
                    </a:lnTo>
                    <a:lnTo>
                      <a:pt x="50" y="113"/>
                    </a:lnTo>
                    <a:lnTo>
                      <a:pt x="59" y="113"/>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221" name="Freeform 526">
                <a:extLst>
                  <a:ext uri="{FF2B5EF4-FFF2-40B4-BE49-F238E27FC236}">
                    <a16:creationId xmlns:a16="http://schemas.microsoft.com/office/drawing/2014/main" id="{4E24D814-C170-4EE2-A2EC-9FF2C7483FA0}"/>
                  </a:ext>
                </a:extLst>
              </p:cNvPr>
              <p:cNvSpPr>
                <a:spLocks/>
              </p:cNvSpPr>
              <p:nvPr/>
            </p:nvSpPr>
            <p:spPr bwMode="auto">
              <a:xfrm>
                <a:off x="3171" y="2089"/>
                <a:ext cx="23" cy="22"/>
              </a:xfrm>
              <a:custGeom>
                <a:avLst/>
                <a:gdLst>
                  <a:gd name="T0" fmla="*/ 12 w 117"/>
                  <a:gd name="T1" fmla="*/ 22 h 113"/>
                  <a:gd name="T2" fmla="*/ 14 w 117"/>
                  <a:gd name="T3" fmla="*/ 22 h 113"/>
                  <a:gd name="T4" fmla="*/ 16 w 117"/>
                  <a:gd name="T5" fmla="*/ 22 h 113"/>
                  <a:gd name="T6" fmla="*/ 17 w 117"/>
                  <a:gd name="T7" fmla="*/ 21 h 113"/>
                  <a:gd name="T8" fmla="*/ 19 w 117"/>
                  <a:gd name="T9" fmla="*/ 20 h 113"/>
                  <a:gd name="T10" fmla="*/ 20 w 117"/>
                  <a:gd name="T11" fmla="*/ 19 h 113"/>
                  <a:gd name="T12" fmla="*/ 21 w 117"/>
                  <a:gd name="T13" fmla="*/ 18 h 113"/>
                  <a:gd name="T14" fmla="*/ 22 w 117"/>
                  <a:gd name="T15" fmla="*/ 16 h 113"/>
                  <a:gd name="T16" fmla="*/ 23 w 117"/>
                  <a:gd name="T17" fmla="*/ 15 h 113"/>
                  <a:gd name="T18" fmla="*/ 23 w 117"/>
                  <a:gd name="T19" fmla="*/ 13 h 113"/>
                  <a:gd name="T20" fmla="*/ 23 w 117"/>
                  <a:gd name="T21" fmla="*/ 11 h 113"/>
                  <a:gd name="T22" fmla="*/ 23 w 117"/>
                  <a:gd name="T23" fmla="*/ 9 h 113"/>
                  <a:gd name="T24" fmla="*/ 23 w 117"/>
                  <a:gd name="T25" fmla="*/ 7 h 113"/>
                  <a:gd name="T26" fmla="*/ 22 w 117"/>
                  <a:gd name="T27" fmla="*/ 6 h 113"/>
                  <a:gd name="T28" fmla="*/ 21 w 117"/>
                  <a:gd name="T29" fmla="*/ 4 h 113"/>
                  <a:gd name="T30" fmla="*/ 20 w 117"/>
                  <a:gd name="T31" fmla="*/ 3 h 113"/>
                  <a:gd name="T32" fmla="*/ 19 w 117"/>
                  <a:gd name="T33" fmla="*/ 2 h 113"/>
                  <a:gd name="T34" fmla="*/ 17 w 117"/>
                  <a:gd name="T35" fmla="*/ 1 h 113"/>
                  <a:gd name="T36" fmla="*/ 16 w 117"/>
                  <a:gd name="T37" fmla="*/ 0 h 113"/>
                  <a:gd name="T38" fmla="*/ 14 w 117"/>
                  <a:gd name="T39" fmla="*/ 0 h 113"/>
                  <a:gd name="T40" fmla="*/ 12 w 117"/>
                  <a:gd name="T41" fmla="*/ 0 h 113"/>
                  <a:gd name="T42" fmla="*/ 10 w 117"/>
                  <a:gd name="T43" fmla="*/ 0 h 113"/>
                  <a:gd name="T44" fmla="*/ 8 w 117"/>
                  <a:gd name="T45" fmla="*/ 0 h 113"/>
                  <a:gd name="T46" fmla="*/ 7 w 117"/>
                  <a:gd name="T47" fmla="*/ 1 h 113"/>
                  <a:gd name="T48" fmla="*/ 5 w 117"/>
                  <a:gd name="T49" fmla="*/ 2 h 113"/>
                  <a:gd name="T50" fmla="*/ 4 w 117"/>
                  <a:gd name="T51" fmla="*/ 3 h 113"/>
                  <a:gd name="T52" fmla="*/ 3 w 117"/>
                  <a:gd name="T53" fmla="*/ 4 h 113"/>
                  <a:gd name="T54" fmla="*/ 2 w 117"/>
                  <a:gd name="T55" fmla="*/ 6 h 113"/>
                  <a:gd name="T56" fmla="*/ 1 w 117"/>
                  <a:gd name="T57" fmla="*/ 7 h 113"/>
                  <a:gd name="T58" fmla="*/ 1 w 117"/>
                  <a:gd name="T59" fmla="*/ 9 h 113"/>
                  <a:gd name="T60" fmla="*/ 0 w 117"/>
                  <a:gd name="T61" fmla="*/ 11 h 113"/>
                  <a:gd name="T62" fmla="*/ 1 w 117"/>
                  <a:gd name="T63" fmla="*/ 13 h 113"/>
                  <a:gd name="T64" fmla="*/ 1 w 117"/>
                  <a:gd name="T65" fmla="*/ 15 h 113"/>
                  <a:gd name="T66" fmla="*/ 2 w 117"/>
                  <a:gd name="T67" fmla="*/ 16 h 113"/>
                  <a:gd name="T68" fmla="*/ 3 w 117"/>
                  <a:gd name="T69" fmla="*/ 18 h 113"/>
                  <a:gd name="T70" fmla="*/ 4 w 117"/>
                  <a:gd name="T71" fmla="*/ 19 h 113"/>
                  <a:gd name="T72" fmla="*/ 5 w 117"/>
                  <a:gd name="T73" fmla="*/ 20 h 113"/>
                  <a:gd name="T74" fmla="*/ 7 w 117"/>
                  <a:gd name="T75" fmla="*/ 21 h 113"/>
                  <a:gd name="T76" fmla="*/ 8 w 117"/>
                  <a:gd name="T77" fmla="*/ 22 h 113"/>
                  <a:gd name="T78" fmla="*/ 10 w 117"/>
                  <a:gd name="T79" fmla="*/ 22 h 113"/>
                  <a:gd name="T80" fmla="*/ 12 w 117"/>
                  <a:gd name="T81" fmla="*/ 22 h 11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7"/>
                  <a:gd name="T124" fmla="*/ 0 h 113"/>
                  <a:gd name="T125" fmla="*/ 117 w 117"/>
                  <a:gd name="T126" fmla="*/ 113 h 11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7" h="113">
                    <a:moveTo>
                      <a:pt x="59" y="113"/>
                    </a:moveTo>
                    <a:lnTo>
                      <a:pt x="70" y="113"/>
                    </a:lnTo>
                    <a:lnTo>
                      <a:pt x="79" y="113"/>
                    </a:lnTo>
                    <a:lnTo>
                      <a:pt x="88" y="108"/>
                    </a:lnTo>
                    <a:lnTo>
                      <a:pt x="96" y="104"/>
                    </a:lnTo>
                    <a:lnTo>
                      <a:pt x="100" y="96"/>
                    </a:lnTo>
                    <a:lnTo>
                      <a:pt x="108" y="92"/>
                    </a:lnTo>
                    <a:lnTo>
                      <a:pt x="113" y="84"/>
                    </a:lnTo>
                    <a:lnTo>
                      <a:pt x="117" y="75"/>
                    </a:lnTo>
                    <a:lnTo>
                      <a:pt x="117" y="67"/>
                    </a:lnTo>
                    <a:lnTo>
                      <a:pt x="117" y="54"/>
                    </a:lnTo>
                    <a:lnTo>
                      <a:pt x="117" y="46"/>
                    </a:lnTo>
                    <a:lnTo>
                      <a:pt x="117" y="38"/>
                    </a:lnTo>
                    <a:lnTo>
                      <a:pt x="113" y="30"/>
                    </a:lnTo>
                    <a:lnTo>
                      <a:pt x="108" y="21"/>
                    </a:lnTo>
                    <a:lnTo>
                      <a:pt x="100" y="17"/>
                    </a:lnTo>
                    <a:lnTo>
                      <a:pt x="96" y="9"/>
                    </a:lnTo>
                    <a:lnTo>
                      <a:pt x="88" y="5"/>
                    </a:lnTo>
                    <a:lnTo>
                      <a:pt x="79" y="0"/>
                    </a:lnTo>
                    <a:lnTo>
                      <a:pt x="70" y="0"/>
                    </a:lnTo>
                    <a:lnTo>
                      <a:pt x="59" y="0"/>
                    </a:lnTo>
                    <a:lnTo>
                      <a:pt x="50" y="0"/>
                    </a:lnTo>
                    <a:lnTo>
                      <a:pt x="42" y="0"/>
                    </a:lnTo>
                    <a:lnTo>
                      <a:pt x="34" y="5"/>
                    </a:lnTo>
                    <a:lnTo>
                      <a:pt x="25" y="9"/>
                    </a:lnTo>
                    <a:lnTo>
                      <a:pt x="21" y="17"/>
                    </a:lnTo>
                    <a:lnTo>
                      <a:pt x="13" y="21"/>
                    </a:lnTo>
                    <a:lnTo>
                      <a:pt x="9" y="30"/>
                    </a:lnTo>
                    <a:lnTo>
                      <a:pt x="5" y="38"/>
                    </a:lnTo>
                    <a:lnTo>
                      <a:pt x="5" y="46"/>
                    </a:lnTo>
                    <a:lnTo>
                      <a:pt x="0" y="54"/>
                    </a:lnTo>
                    <a:lnTo>
                      <a:pt x="5" y="67"/>
                    </a:lnTo>
                    <a:lnTo>
                      <a:pt x="5" y="75"/>
                    </a:lnTo>
                    <a:lnTo>
                      <a:pt x="9" y="84"/>
                    </a:lnTo>
                    <a:lnTo>
                      <a:pt x="13" y="92"/>
                    </a:lnTo>
                    <a:lnTo>
                      <a:pt x="21" y="96"/>
                    </a:lnTo>
                    <a:lnTo>
                      <a:pt x="25" y="104"/>
                    </a:lnTo>
                    <a:lnTo>
                      <a:pt x="34" y="108"/>
                    </a:lnTo>
                    <a:lnTo>
                      <a:pt x="42" y="113"/>
                    </a:lnTo>
                    <a:lnTo>
                      <a:pt x="50" y="113"/>
                    </a:lnTo>
                    <a:lnTo>
                      <a:pt x="59" y="113"/>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222" name="Freeform 527">
                <a:extLst>
                  <a:ext uri="{FF2B5EF4-FFF2-40B4-BE49-F238E27FC236}">
                    <a16:creationId xmlns:a16="http://schemas.microsoft.com/office/drawing/2014/main" id="{3661EA01-1FB7-41BD-9EE3-F0A182613A6A}"/>
                  </a:ext>
                </a:extLst>
              </p:cNvPr>
              <p:cNvSpPr>
                <a:spLocks/>
              </p:cNvSpPr>
              <p:nvPr/>
            </p:nvSpPr>
            <p:spPr bwMode="auto">
              <a:xfrm>
                <a:off x="3257" y="2033"/>
                <a:ext cx="23" cy="24"/>
              </a:xfrm>
              <a:custGeom>
                <a:avLst/>
                <a:gdLst>
                  <a:gd name="T0" fmla="*/ 11 w 117"/>
                  <a:gd name="T1" fmla="*/ 24 h 117"/>
                  <a:gd name="T2" fmla="*/ 13 w 117"/>
                  <a:gd name="T3" fmla="*/ 24 h 117"/>
                  <a:gd name="T4" fmla="*/ 15 w 117"/>
                  <a:gd name="T5" fmla="*/ 23 h 117"/>
                  <a:gd name="T6" fmla="*/ 16 w 117"/>
                  <a:gd name="T7" fmla="*/ 22 h 117"/>
                  <a:gd name="T8" fmla="*/ 18 w 117"/>
                  <a:gd name="T9" fmla="*/ 22 h 117"/>
                  <a:gd name="T10" fmla="*/ 19 w 117"/>
                  <a:gd name="T11" fmla="*/ 21 h 117"/>
                  <a:gd name="T12" fmla="*/ 20 w 117"/>
                  <a:gd name="T13" fmla="*/ 19 h 117"/>
                  <a:gd name="T14" fmla="*/ 21 w 117"/>
                  <a:gd name="T15" fmla="*/ 17 h 117"/>
                  <a:gd name="T16" fmla="*/ 22 w 117"/>
                  <a:gd name="T17" fmla="*/ 16 h 117"/>
                  <a:gd name="T18" fmla="*/ 22 w 117"/>
                  <a:gd name="T19" fmla="*/ 14 h 117"/>
                  <a:gd name="T20" fmla="*/ 23 w 117"/>
                  <a:gd name="T21" fmla="*/ 12 h 117"/>
                  <a:gd name="T22" fmla="*/ 22 w 117"/>
                  <a:gd name="T23" fmla="*/ 10 h 117"/>
                  <a:gd name="T24" fmla="*/ 22 w 117"/>
                  <a:gd name="T25" fmla="*/ 9 h 117"/>
                  <a:gd name="T26" fmla="*/ 21 w 117"/>
                  <a:gd name="T27" fmla="*/ 7 h 117"/>
                  <a:gd name="T28" fmla="*/ 20 w 117"/>
                  <a:gd name="T29" fmla="*/ 5 h 117"/>
                  <a:gd name="T30" fmla="*/ 19 w 117"/>
                  <a:gd name="T31" fmla="*/ 3 h 117"/>
                  <a:gd name="T32" fmla="*/ 18 w 117"/>
                  <a:gd name="T33" fmla="*/ 3 h 117"/>
                  <a:gd name="T34" fmla="*/ 16 w 117"/>
                  <a:gd name="T35" fmla="*/ 2 h 117"/>
                  <a:gd name="T36" fmla="*/ 15 w 117"/>
                  <a:gd name="T37" fmla="*/ 1 h 117"/>
                  <a:gd name="T38" fmla="*/ 13 w 117"/>
                  <a:gd name="T39" fmla="*/ 0 h 117"/>
                  <a:gd name="T40" fmla="*/ 11 w 117"/>
                  <a:gd name="T41" fmla="*/ 0 h 117"/>
                  <a:gd name="T42" fmla="*/ 9 w 117"/>
                  <a:gd name="T43" fmla="*/ 0 h 117"/>
                  <a:gd name="T44" fmla="*/ 7 w 117"/>
                  <a:gd name="T45" fmla="*/ 1 h 117"/>
                  <a:gd name="T46" fmla="*/ 6 w 117"/>
                  <a:gd name="T47" fmla="*/ 2 h 117"/>
                  <a:gd name="T48" fmla="*/ 4 w 117"/>
                  <a:gd name="T49" fmla="*/ 3 h 117"/>
                  <a:gd name="T50" fmla="*/ 3 w 117"/>
                  <a:gd name="T51" fmla="*/ 3 h 117"/>
                  <a:gd name="T52" fmla="*/ 2 w 117"/>
                  <a:gd name="T53" fmla="*/ 5 h 117"/>
                  <a:gd name="T54" fmla="*/ 1 w 117"/>
                  <a:gd name="T55" fmla="*/ 7 h 117"/>
                  <a:gd name="T56" fmla="*/ 0 w 117"/>
                  <a:gd name="T57" fmla="*/ 9 h 117"/>
                  <a:gd name="T58" fmla="*/ 0 w 117"/>
                  <a:gd name="T59" fmla="*/ 10 h 117"/>
                  <a:gd name="T60" fmla="*/ 0 w 117"/>
                  <a:gd name="T61" fmla="*/ 12 h 117"/>
                  <a:gd name="T62" fmla="*/ 0 w 117"/>
                  <a:gd name="T63" fmla="*/ 14 h 117"/>
                  <a:gd name="T64" fmla="*/ 0 w 117"/>
                  <a:gd name="T65" fmla="*/ 16 h 117"/>
                  <a:gd name="T66" fmla="*/ 1 w 117"/>
                  <a:gd name="T67" fmla="*/ 17 h 117"/>
                  <a:gd name="T68" fmla="*/ 2 w 117"/>
                  <a:gd name="T69" fmla="*/ 19 h 117"/>
                  <a:gd name="T70" fmla="*/ 3 w 117"/>
                  <a:gd name="T71" fmla="*/ 21 h 117"/>
                  <a:gd name="T72" fmla="*/ 4 w 117"/>
                  <a:gd name="T73" fmla="*/ 22 h 117"/>
                  <a:gd name="T74" fmla="*/ 6 w 117"/>
                  <a:gd name="T75" fmla="*/ 22 h 117"/>
                  <a:gd name="T76" fmla="*/ 7 w 117"/>
                  <a:gd name="T77" fmla="*/ 23 h 117"/>
                  <a:gd name="T78" fmla="*/ 9 w 117"/>
                  <a:gd name="T79" fmla="*/ 24 h 117"/>
                  <a:gd name="T80" fmla="*/ 11 w 117"/>
                  <a:gd name="T81" fmla="*/ 24 h 1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7"/>
                  <a:gd name="T124" fmla="*/ 0 h 117"/>
                  <a:gd name="T125" fmla="*/ 117 w 117"/>
                  <a:gd name="T126" fmla="*/ 117 h 1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7" h="117">
                    <a:moveTo>
                      <a:pt x="58" y="117"/>
                    </a:moveTo>
                    <a:lnTo>
                      <a:pt x="67" y="117"/>
                    </a:lnTo>
                    <a:lnTo>
                      <a:pt x="74" y="112"/>
                    </a:lnTo>
                    <a:lnTo>
                      <a:pt x="83" y="108"/>
                    </a:lnTo>
                    <a:lnTo>
                      <a:pt x="92" y="105"/>
                    </a:lnTo>
                    <a:lnTo>
                      <a:pt x="96" y="100"/>
                    </a:lnTo>
                    <a:lnTo>
                      <a:pt x="104" y="92"/>
                    </a:lnTo>
                    <a:lnTo>
                      <a:pt x="108" y="83"/>
                    </a:lnTo>
                    <a:lnTo>
                      <a:pt x="112" y="76"/>
                    </a:lnTo>
                    <a:lnTo>
                      <a:pt x="112" y="67"/>
                    </a:lnTo>
                    <a:lnTo>
                      <a:pt x="117" y="58"/>
                    </a:lnTo>
                    <a:lnTo>
                      <a:pt x="112" y="51"/>
                    </a:lnTo>
                    <a:lnTo>
                      <a:pt x="112" y="42"/>
                    </a:lnTo>
                    <a:lnTo>
                      <a:pt x="108" y="34"/>
                    </a:lnTo>
                    <a:lnTo>
                      <a:pt x="104" y="25"/>
                    </a:lnTo>
                    <a:lnTo>
                      <a:pt x="96" y="17"/>
                    </a:lnTo>
                    <a:lnTo>
                      <a:pt x="92" y="13"/>
                    </a:lnTo>
                    <a:lnTo>
                      <a:pt x="83" y="9"/>
                    </a:lnTo>
                    <a:lnTo>
                      <a:pt x="74" y="4"/>
                    </a:lnTo>
                    <a:lnTo>
                      <a:pt x="67" y="0"/>
                    </a:lnTo>
                    <a:lnTo>
                      <a:pt x="58" y="0"/>
                    </a:lnTo>
                    <a:lnTo>
                      <a:pt x="45" y="0"/>
                    </a:lnTo>
                    <a:lnTo>
                      <a:pt x="38" y="4"/>
                    </a:lnTo>
                    <a:lnTo>
                      <a:pt x="29" y="9"/>
                    </a:lnTo>
                    <a:lnTo>
                      <a:pt x="21" y="13"/>
                    </a:lnTo>
                    <a:lnTo>
                      <a:pt x="16" y="17"/>
                    </a:lnTo>
                    <a:lnTo>
                      <a:pt x="9" y="25"/>
                    </a:lnTo>
                    <a:lnTo>
                      <a:pt x="4" y="34"/>
                    </a:lnTo>
                    <a:lnTo>
                      <a:pt x="0" y="42"/>
                    </a:lnTo>
                    <a:lnTo>
                      <a:pt x="0" y="51"/>
                    </a:lnTo>
                    <a:lnTo>
                      <a:pt x="0" y="58"/>
                    </a:lnTo>
                    <a:lnTo>
                      <a:pt x="0" y="67"/>
                    </a:lnTo>
                    <a:lnTo>
                      <a:pt x="0" y="76"/>
                    </a:lnTo>
                    <a:lnTo>
                      <a:pt x="4" y="83"/>
                    </a:lnTo>
                    <a:lnTo>
                      <a:pt x="9" y="92"/>
                    </a:lnTo>
                    <a:lnTo>
                      <a:pt x="16" y="100"/>
                    </a:lnTo>
                    <a:lnTo>
                      <a:pt x="21" y="105"/>
                    </a:lnTo>
                    <a:lnTo>
                      <a:pt x="29" y="108"/>
                    </a:lnTo>
                    <a:lnTo>
                      <a:pt x="38" y="112"/>
                    </a:lnTo>
                    <a:lnTo>
                      <a:pt x="45" y="117"/>
                    </a:lnTo>
                    <a:lnTo>
                      <a:pt x="58" y="117"/>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223" name="Freeform 528">
                <a:extLst>
                  <a:ext uri="{FF2B5EF4-FFF2-40B4-BE49-F238E27FC236}">
                    <a16:creationId xmlns:a16="http://schemas.microsoft.com/office/drawing/2014/main" id="{8E666C31-DFA7-4BA9-AB80-2A32EA83AA5B}"/>
                  </a:ext>
                </a:extLst>
              </p:cNvPr>
              <p:cNvSpPr>
                <a:spLocks/>
              </p:cNvSpPr>
              <p:nvPr/>
            </p:nvSpPr>
            <p:spPr bwMode="auto">
              <a:xfrm>
                <a:off x="3257" y="2033"/>
                <a:ext cx="23" cy="24"/>
              </a:xfrm>
              <a:custGeom>
                <a:avLst/>
                <a:gdLst>
                  <a:gd name="T0" fmla="*/ 11 w 117"/>
                  <a:gd name="T1" fmla="*/ 24 h 117"/>
                  <a:gd name="T2" fmla="*/ 13 w 117"/>
                  <a:gd name="T3" fmla="*/ 24 h 117"/>
                  <a:gd name="T4" fmla="*/ 15 w 117"/>
                  <a:gd name="T5" fmla="*/ 23 h 117"/>
                  <a:gd name="T6" fmla="*/ 16 w 117"/>
                  <a:gd name="T7" fmla="*/ 22 h 117"/>
                  <a:gd name="T8" fmla="*/ 18 w 117"/>
                  <a:gd name="T9" fmla="*/ 22 h 117"/>
                  <a:gd name="T10" fmla="*/ 19 w 117"/>
                  <a:gd name="T11" fmla="*/ 21 h 117"/>
                  <a:gd name="T12" fmla="*/ 20 w 117"/>
                  <a:gd name="T13" fmla="*/ 19 h 117"/>
                  <a:gd name="T14" fmla="*/ 21 w 117"/>
                  <a:gd name="T15" fmla="*/ 17 h 117"/>
                  <a:gd name="T16" fmla="*/ 22 w 117"/>
                  <a:gd name="T17" fmla="*/ 16 h 117"/>
                  <a:gd name="T18" fmla="*/ 22 w 117"/>
                  <a:gd name="T19" fmla="*/ 14 h 117"/>
                  <a:gd name="T20" fmla="*/ 23 w 117"/>
                  <a:gd name="T21" fmla="*/ 12 h 117"/>
                  <a:gd name="T22" fmla="*/ 22 w 117"/>
                  <a:gd name="T23" fmla="*/ 10 h 117"/>
                  <a:gd name="T24" fmla="*/ 22 w 117"/>
                  <a:gd name="T25" fmla="*/ 9 h 117"/>
                  <a:gd name="T26" fmla="*/ 21 w 117"/>
                  <a:gd name="T27" fmla="*/ 7 h 117"/>
                  <a:gd name="T28" fmla="*/ 20 w 117"/>
                  <a:gd name="T29" fmla="*/ 5 h 117"/>
                  <a:gd name="T30" fmla="*/ 19 w 117"/>
                  <a:gd name="T31" fmla="*/ 3 h 117"/>
                  <a:gd name="T32" fmla="*/ 18 w 117"/>
                  <a:gd name="T33" fmla="*/ 3 h 117"/>
                  <a:gd name="T34" fmla="*/ 16 w 117"/>
                  <a:gd name="T35" fmla="*/ 2 h 117"/>
                  <a:gd name="T36" fmla="*/ 15 w 117"/>
                  <a:gd name="T37" fmla="*/ 1 h 117"/>
                  <a:gd name="T38" fmla="*/ 13 w 117"/>
                  <a:gd name="T39" fmla="*/ 0 h 117"/>
                  <a:gd name="T40" fmla="*/ 11 w 117"/>
                  <a:gd name="T41" fmla="*/ 0 h 117"/>
                  <a:gd name="T42" fmla="*/ 9 w 117"/>
                  <a:gd name="T43" fmla="*/ 0 h 117"/>
                  <a:gd name="T44" fmla="*/ 7 w 117"/>
                  <a:gd name="T45" fmla="*/ 1 h 117"/>
                  <a:gd name="T46" fmla="*/ 6 w 117"/>
                  <a:gd name="T47" fmla="*/ 2 h 117"/>
                  <a:gd name="T48" fmla="*/ 4 w 117"/>
                  <a:gd name="T49" fmla="*/ 3 h 117"/>
                  <a:gd name="T50" fmla="*/ 3 w 117"/>
                  <a:gd name="T51" fmla="*/ 3 h 117"/>
                  <a:gd name="T52" fmla="*/ 2 w 117"/>
                  <a:gd name="T53" fmla="*/ 5 h 117"/>
                  <a:gd name="T54" fmla="*/ 1 w 117"/>
                  <a:gd name="T55" fmla="*/ 7 h 117"/>
                  <a:gd name="T56" fmla="*/ 0 w 117"/>
                  <a:gd name="T57" fmla="*/ 9 h 117"/>
                  <a:gd name="T58" fmla="*/ 0 w 117"/>
                  <a:gd name="T59" fmla="*/ 10 h 117"/>
                  <a:gd name="T60" fmla="*/ 0 w 117"/>
                  <a:gd name="T61" fmla="*/ 12 h 117"/>
                  <a:gd name="T62" fmla="*/ 0 w 117"/>
                  <a:gd name="T63" fmla="*/ 14 h 117"/>
                  <a:gd name="T64" fmla="*/ 0 w 117"/>
                  <a:gd name="T65" fmla="*/ 16 h 117"/>
                  <a:gd name="T66" fmla="*/ 1 w 117"/>
                  <a:gd name="T67" fmla="*/ 17 h 117"/>
                  <a:gd name="T68" fmla="*/ 2 w 117"/>
                  <a:gd name="T69" fmla="*/ 19 h 117"/>
                  <a:gd name="T70" fmla="*/ 3 w 117"/>
                  <a:gd name="T71" fmla="*/ 21 h 117"/>
                  <a:gd name="T72" fmla="*/ 4 w 117"/>
                  <a:gd name="T73" fmla="*/ 22 h 117"/>
                  <a:gd name="T74" fmla="*/ 6 w 117"/>
                  <a:gd name="T75" fmla="*/ 22 h 117"/>
                  <a:gd name="T76" fmla="*/ 7 w 117"/>
                  <a:gd name="T77" fmla="*/ 23 h 117"/>
                  <a:gd name="T78" fmla="*/ 9 w 117"/>
                  <a:gd name="T79" fmla="*/ 24 h 117"/>
                  <a:gd name="T80" fmla="*/ 11 w 117"/>
                  <a:gd name="T81" fmla="*/ 24 h 1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7"/>
                  <a:gd name="T124" fmla="*/ 0 h 117"/>
                  <a:gd name="T125" fmla="*/ 117 w 117"/>
                  <a:gd name="T126" fmla="*/ 117 h 1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7" h="117">
                    <a:moveTo>
                      <a:pt x="58" y="117"/>
                    </a:moveTo>
                    <a:lnTo>
                      <a:pt x="67" y="117"/>
                    </a:lnTo>
                    <a:lnTo>
                      <a:pt x="74" y="112"/>
                    </a:lnTo>
                    <a:lnTo>
                      <a:pt x="83" y="108"/>
                    </a:lnTo>
                    <a:lnTo>
                      <a:pt x="92" y="105"/>
                    </a:lnTo>
                    <a:lnTo>
                      <a:pt x="96" y="100"/>
                    </a:lnTo>
                    <a:lnTo>
                      <a:pt x="104" y="92"/>
                    </a:lnTo>
                    <a:lnTo>
                      <a:pt x="108" y="83"/>
                    </a:lnTo>
                    <a:lnTo>
                      <a:pt x="112" y="76"/>
                    </a:lnTo>
                    <a:lnTo>
                      <a:pt x="112" y="67"/>
                    </a:lnTo>
                    <a:lnTo>
                      <a:pt x="117" y="58"/>
                    </a:lnTo>
                    <a:lnTo>
                      <a:pt x="112" y="51"/>
                    </a:lnTo>
                    <a:lnTo>
                      <a:pt x="112" y="42"/>
                    </a:lnTo>
                    <a:lnTo>
                      <a:pt x="108" y="34"/>
                    </a:lnTo>
                    <a:lnTo>
                      <a:pt x="104" y="25"/>
                    </a:lnTo>
                    <a:lnTo>
                      <a:pt x="96" y="17"/>
                    </a:lnTo>
                    <a:lnTo>
                      <a:pt x="92" y="13"/>
                    </a:lnTo>
                    <a:lnTo>
                      <a:pt x="83" y="9"/>
                    </a:lnTo>
                    <a:lnTo>
                      <a:pt x="74" y="4"/>
                    </a:lnTo>
                    <a:lnTo>
                      <a:pt x="67" y="0"/>
                    </a:lnTo>
                    <a:lnTo>
                      <a:pt x="58" y="0"/>
                    </a:lnTo>
                    <a:lnTo>
                      <a:pt x="45" y="0"/>
                    </a:lnTo>
                    <a:lnTo>
                      <a:pt x="38" y="4"/>
                    </a:lnTo>
                    <a:lnTo>
                      <a:pt x="29" y="9"/>
                    </a:lnTo>
                    <a:lnTo>
                      <a:pt x="21" y="13"/>
                    </a:lnTo>
                    <a:lnTo>
                      <a:pt x="16" y="17"/>
                    </a:lnTo>
                    <a:lnTo>
                      <a:pt x="9" y="25"/>
                    </a:lnTo>
                    <a:lnTo>
                      <a:pt x="4" y="34"/>
                    </a:lnTo>
                    <a:lnTo>
                      <a:pt x="0" y="42"/>
                    </a:lnTo>
                    <a:lnTo>
                      <a:pt x="0" y="51"/>
                    </a:lnTo>
                    <a:lnTo>
                      <a:pt x="0" y="58"/>
                    </a:lnTo>
                    <a:lnTo>
                      <a:pt x="0" y="67"/>
                    </a:lnTo>
                    <a:lnTo>
                      <a:pt x="0" y="76"/>
                    </a:lnTo>
                    <a:lnTo>
                      <a:pt x="4" y="83"/>
                    </a:lnTo>
                    <a:lnTo>
                      <a:pt x="9" y="92"/>
                    </a:lnTo>
                    <a:lnTo>
                      <a:pt x="16" y="100"/>
                    </a:lnTo>
                    <a:lnTo>
                      <a:pt x="21" y="105"/>
                    </a:lnTo>
                    <a:lnTo>
                      <a:pt x="29" y="108"/>
                    </a:lnTo>
                    <a:lnTo>
                      <a:pt x="38" y="112"/>
                    </a:lnTo>
                    <a:lnTo>
                      <a:pt x="45" y="117"/>
                    </a:lnTo>
                    <a:lnTo>
                      <a:pt x="58" y="11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224" name="Freeform 529">
                <a:extLst>
                  <a:ext uri="{FF2B5EF4-FFF2-40B4-BE49-F238E27FC236}">
                    <a16:creationId xmlns:a16="http://schemas.microsoft.com/office/drawing/2014/main" id="{A19DE1EE-4037-43B0-A8F9-D8B6EE4940D1}"/>
                  </a:ext>
                </a:extLst>
              </p:cNvPr>
              <p:cNvSpPr>
                <a:spLocks/>
              </p:cNvSpPr>
              <p:nvPr/>
            </p:nvSpPr>
            <p:spPr bwMode="auto">
              <a:xfrm>
                <a:off x="3257" y="2033"/>
                <a:ext cx="23" cy="24"/>
              </a:xfrm>
              <a:custGeom>
                <a:avLst/>
                <a:gdLst>
                  <a:gd name="T0" fmla="*/ 11 w 117"/>
                  <a:gd name="T1" fmla="*/ 24 h 117"/>
                  <a:gd name="T2" fmla="*/ 13 w 117"/>
                  <a:gd name="T3" fmla="*/ 24 h 117"/>
                  <a:gd name="T4" fmla="*/ 15 w 117"/>
                  <a:gd name="T5" fmla="*/ 23 h 117"/>
                  <a:gd name="T6" fmla="*/ 16 w 117"/>
                  <a:gd name="T7" fmla="*/ 22 h 117"/>
                  <a:gd name="T8" fmla="*/ 18 w 117"/>
                  <a:gd name="T9" fmla="*/ 22 h 117"/>
                  <a:gd name="T10" fmla="*/ 19 w 117"/>
                  <a:gd name="T11" fmla="*/ 21 h 117"/>
                  <a:gd name="T12" fmla="*/ 20 w 117"/>
                  <a:gd name="T13" fmla="*/ 19 h 117"/>
                  <a:gd name="T14" fmla="*/ 21 w 117"/>
                  <a:gd name="T15" fmla="*/ 17 h 117"/>
                  <a:gd name="T16" fmla="*/ 22 w 117"/>
                  <a:gd name="T17" fmla="*/ 16 h 117"/>
                  <a:gd name="T18" fmla="*/ 22 w 117"/>
                  <a:gd name="T19" fmla="*/ 14 h 117"/>
                  <a:gd name="T20" fmla="*/ 23 w 117"/>
                  <a:gd name="T21" fmla="*/ 12 h 117"/>
                  <a:gd name="T22" fmla="*/ 22 w 117"/>
                  <a:gd name="T23" fmla="*/ 10 h 117"/>
                  <a:gd name="T24" fmla="*/ 22 w 117"/>
                  <a:gd name="T25" fmla="*/ 9 h 117"/>
                  <a:gd name="T26" fmla="*/ 21 w 117"/>
                  <a:gd name="T27" fmla="*/ 7 h 117"/>
                  <a:gd name="T28" fmla="*/ 20 w 117"/>
                  <a:gd name="T29" fmla="*/ 5 h 117"/>
                  <a:gd name="T30" fmla="*/ 19 w 117"/>
                  <a:gd name="T31" fmla="*/ 3 h 117"/>
                  <a:gd name="T32" fmla="*/ 18 w 117"/>
                  <a:gd name="T33" fmla="*/ 3 h 117"/>
                  <a:gd name="T34" fmla="*/ 16 w 117"/>
                  <a:gd name="T35" fmla="*/ 2 h 117"/>
                  <a:gd name="T36" fmla="*/ 15 w 117"/>
                  <a:gd name="T37" fmla="*/ 1 h 117"/>
                  <a:gd name="T38" fmla="*/ 13 w 117"/>
                  <a:gd name="T39" fmla="*/ 0 h 117"/>
                  <a:gd name="T40" fmla="*/ 11 w 117"/>
                  <a:gd name="T41" fmla="*/ 0 h 117"/>
                  <a:gd name="T42" fmla="*/ 9 w 117"/>
                  <a:gd name="T43" fmla="*/ 0 h 117"/>
                  <a:gd name="T44" fmla="*/ 7 w 117"/>
                  <a:gd name="T45" fmla="*/ 1 h 117"/>
                  <a:gd name="T46" fmla="*/ 6 w 117"/>
                  <a:gd name="T47" fmla="*/ 2 h 117"/>
                  <a:gd name="T48" fmla="*/ 4 w 117"/>
                  <a:gd name="T49" fmla="*/ 3 h 117"/>
                  <a:gd name="T50" fmla="*/ 3 w 117"/>
                  <a:gd name="T51" fmla="*/ 3 h 117"/>
                  <a:gd name="T52" fmla="*/ 2 w 117"/>
                  <a:gd name="T53" fmla="*/ 5 h 117"/>
                  <a:gd name="T54" fmla="*/ 1 w 117"/>
                  <a:gd name="T55" fmla="*/ 7 h 117"/>
                  <a:gd name="T56" fmla="*/ 0 w 117"/>
                  <a:gd name="T57" fmla="*/ 9 h 117"/>
                  <a:gd name="T58" fmla="*/ 0 w 117"/>
                  <a:gd name="T59" fmla="*/ 10 h 117"/>
                  <a:gd name="T60" fmla="*/ 0 w 117"/>
                  <a:gd name="T61" fmla="*/ 12 h 117"/>
                  <a:gd name="T62" fmla="*/ 0 w 117"/>
                  <a:gd name="T63" fmla="*/ 14 h 117"/>
                  <a:gd name="T64" fmla="*/ 0 w 117"/>
                  <a:gd name="T65" fmla="*/ 16 h 117"/>
                  <a:gd name="T66" fmla="*/ 1 w 117"/>
                  <a:gd name="T67" fmla="*/ 17 h 117"/>
                  <a:gd name="T68" fmla="*/ 2 w 117"/>
                  <a:gd name="T69" fmla="*/ 19 h 117"/>
                  <a:gd name="T70" fmla="*/ 3 w 117"/>
                  <a:gd name="T71" fmla="*/ 21 h 117"/>
                  <a:gd name="T72" fmla="*/ 4 w 117"/>
                  <a:gd name="T73" fmla="*/ 22 h 117"/>
                  <a:gd name="T74" fmla="*/ 6 w 117"/>
                  <a:gd name="T75" fmla="*/ 22 h 117"/>
                  <a:gd name="T76" fmla="*/ 7 w 117"/>
                  <a:gd name="T77" fmla="*/ 23 h 117"/>
                  <a:gd name="T78" fmla="*/ 9 w 117"/>
                  <a:gd name="T79" fmla="*/ 24 h 117"/>
                  <a:gd name="T80" fmla="*/ 11 w 117"/>
                  <a:gd name="T81" fmla="*/ 24 h 1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7"/>
                  <a:gd name="T124" fmla="*/ 0 h 117"/>
                  <a:gd name="T125" fmla="*/ 117 w 117"/>
                  <a:gd name="T126" fmla="*/ 117 h 1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7" h="117">
                    <a:moveTo>
                      <a:pt x="58" y="117"/>
                    </a:moveTo>
                    <a:lnTo>
                      <a:pt x="67" y="117"/>
                    </a:lnTo>
                    <a:lnTo>
                      <a:pt x="74" y="112"/>
                    </a:lnTo>
                    <a:lnTo>
                      <a:pt x="83" y="108"/>
                    </a:lnTo>
                    <a:lnTo>
                      <a:pt x="92" y="105"/>
                    </a:lnTo>
                    <a:lnTo>
                      <a:pt x="96" y="100"/>
                    </a:lnTo>
                    <a:lnTo>
                      <a:pt x="104" y="92"/>
                    </a:lnTo>
                    <a:lnTo>
                      <a:pt x="108" y="83"/>
                    </a:lnTo>
                    <a:lnTo>
                      <a:pt x="112" y="76"/>
                    </a:lnTo>
                    <a:lnTo>
                      <a:pt x="112" y="67"/>
                    </a:lnTo>
                    <a:lnTo>
                      <a:pt x="117" y="58"/>
                    </a:lnTo>
                    <a:lnTo>
                      <a:pt x="112" y="51"/>
                    </a:lnTo>
                    <a:lnTo>
                      <a:pt x="112" y="42"/>
                    </a:lnTo>
                    <a:lnTo>
                      <a:pt x="108" y="34"/>
                    </a:lnTo>
                    <a:lnTo>
                      <a:pt x="104" y="25"/>
                    </a:lnTo>
                    <a:lnTo>
                      <a:pt x="96" y="17"/>
                    </a:lnTo>
                    <a:lnTo>
                      <a:pt x="92" y="13"/>
                    </a:lnTo>
                    <a:lnTo>
                      <a:pt x="83" y="9"/>
                    </a:lnTo>
                    <a:lnTo>
                      <a:pt x="74" y="4"/>
                    </a:lnTo>
                    <a:lnTo>
                      <a:pt x="67" y="0"/>
                    </a:lnTo>
                    <a:lnTo>
                      <a:pt x="58" y="0"/>
                    </a:lnTo>
                    <a:lnTo>
                      <a:pt x="45" y="0"/>
                    </a:lnTo>
                    <a:lnTo>
                      <a:pt x="38" y="4"/>
                    </a:lnTo>
                    <a:lnTo>
                      <a:pt x="29" y="9"/>
                    </a:lnTo>
                    <a:lnTo>
                      <a:pt x="21" y="13"/>
                    </a:lnTo>
                    <a:lnTo>
                      <a:pt x="16" y="17"/>
                    </a:lnTo>
                    <a:lnTo>
                      <a:pt x="9" y="25"/>
                    </a:lnTo>
                    <a:lnTo>
                      <a:pt x="4" y="34"/>
                    </a:lnTo>
                    <a:lnTo>
                      <a:pt x="0" y="42"/>
                    </a:lnTo>
                    <a:lnTo>
                      <a:pt x="0" y="51"/>
                    </a:lnTo>
                    <a:lnTo>
                      <a:pt x="0" y="58"/>
                    </a:lnTo>
                    <a:lnTo>
                      <a:pt x="0" y="67"/>
                    </a:lnTo>
                    <a:lnTo>
                      <a:pt x="0" y="76"/>
                    </a:lnTo>
                    <a:lnTo>
                      <a:pt x="4" y="83"/>
                    </a:lnTo>
                    <a:lnTo>
                      <a:pt x="9" y="92"/>
                    </a:lnTo>
                    <a:lnTo>
                      <a:pt x="16" y="100"/>
                    </a:lnTo>
                    <a:lnTo>
                      <a:pt x="21" y="105"/>
                    </a:lnTo>
                    <a:lnTo>
                      <a:pt x="29" y="108"/>
                    </a:lnTo>
                    <a:lnTo>
                      <a:pt x="38" y="112"/>
                    </a:lnTo>
                    <a:lnTo>
                      <a:pt x="45" y="117"/>
                    </a:lnTo>
                    <a:lnTo>
                      <a:pt x="58" y="11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225" name="Freeform 530">
                <a:extLst>
                  <a:ext uri="{FF2B5EF4-FFF2-40B4-BE49-F238E27FC236}">
                    <a16:creationId xmlns:a16="http://schemas.microsoft.com/office/drawing/2014/main" id="{030BCFF7-8855-4CFB-B1E7-7CFFC0F9039A}"/>
                  </a:ext>
                </a:extLst>
              </p:cNvPr>
              <p:cNvSpPr>
                <a:spLocks/>
              </p:cNvSpPr>
              <p:nvPr/>
            </p:nvSpPr>
            <p:spPr bwMode="auto">
              <a:xfrm>
                <a:off x="3330" y="1966"/>
                <a:ext cx="23" cy="23"/>
              </a:xfrm>
              <a:custGeom>
                <a:avLst/>
                <a:gdLst>
                  <a:gd name="T0" fmla="*/ 11 w 115"/>
                  <a:gd name="T1" fmla="*/ 23 h 117"/>
                  <a:gd name="T2" fmla="*/ 13 w 115"/>
                  <a:gd name="T3" fmla="*/ 23 h 117"/>
                  <a:gd name="T4" fmla="*/ 15 w 115"/>
                  <a:gd name="T5" fmla="*/ 22 h 117"/>
                  <a:gd name="T6" fmla="*/ 16 w 115"/>
                  <a:gd name="T7" fmla="*/ 21 h 117"/>
                  <a:gd name="T8" fmla="*/ 18 w 115"/>
                  <a:gd name="T9" fmla="*/ 20 h 117"/>
                  <a:gd name="T10" fmla="*/ 20 w 115"/>
                  <a:gd name="T11" fmla="*/ 20 h 117"/>
                  <a:gd name="T12" fmla="*/ 21 w 115"/>
                  <a:gd name="T13" fmla="*/ 18 h 117"/>
                  <a:gd name="T14" fmla="*/ 22 w 115"/>
                  <a:gd name="T15" fmla="*/ 17 h 117"/>
                  <a:gd name="T16" fmla="*/ 22 w 115"/>
                  <a:gd name="T17" fmla="*/ 15 h 117"/>
                  <a:gd name="T18" fmla="*/ 23 w 115"/>
                  <a:gd name="T19" fmla="*/ 13 h 117"/>
                  <a:gd name="T20" fmla="*/ 23 w 115"/>
                  <a:gd name="T21" fmla="*/ 12 h 117"/>
                  <a:gd name="T22" fmla="*/ 23 w 115"/>
                  <a:gd name="T23" fmla="*/ 10 h 117"/>
                  <a:gd name="T24" fmla="*/ 22 w 115"/>
                  <a:gd name="T25" fmla="*/ 8 h 117"/>
                  <a:gd name="T26" fmla="*/ 22 w 115"/>
                  <a:gd name="T27" fmla="*/ 7 h 117"/>
                  <a:gd name="T28" fmla="*/ 21 w 115"/>
                  <a:gd name="T29" fmla="*/ 5 h 117"/>
                  <a:gd name="T30" fmla="*/ 20 w 115"/>
                  <a:gd name="T31" fmla="*/ 3 h 117"/>
                  <a:gd name="T32" fmla="*/ 18 w 115"/>
                  <a:gd name="T33" fmla="*/ 2 h 117"/>
                  <a:gd name="T34" fmla="*/ 16 w 115"/>
                  <a:gd name="T35" fmla="*/ 2 h 117"/>
                  <a:gd name="T36" fmla="*/ 15 w 115"/>
                  <a:gd name="T37" fmla="*/ 1 h 117"/>
                  <a:gd name="T38" fmla="*/ 13 w 115"/>
                  <a:gd name="T39" fmla="*/ 0 h 117"/>
                  <a:gd name="T40" fmla="*/ 11 w 115"/>
                  <a:gd name="T41" fmla="*/ 0 h 117"/>
                  <a:gd name="T42" fmla="*/ 10 w 115"/>
                  <a:gd name="T43" fmla="*/ 0 h 117"/>
                  <a:gd name="T44" fmla="*/ 8 w 115"/>
                  <a:gd name="T45" fmla="*/ 1 h 117"/>
                  <a:gd name="T46" fmla="*/ 6 w 115"/>
                  <a:gd name="T47" fmla="*/ 2 h 117"/>
                  <a:gd name="T48" fmla="*/ 5 w 115"/>
                  <a:gd name="T49" fmla="*/ 2 h 117"/>
                  <a:gd name="T50" fmla="*/ 3 w 115"/>
                  <a:gd name="T51" fmla="*/ 3 h 117"/>
                  <a:gd name="T52" fmla="*/ 2 w 115"/>
                  <a:gd name="T53" fmla="*/ 5 h 117"/>
                  <a:gd name="T54" fmla="*/ 1 w 115"/>
                  <a:gd name="T55" fmla="*/ 7 h 117"/>
                  <a:gd name="T56" fmla="*/ 1 w 115"/>
                  <a:gd name="T57" fmla="*/ 8 h 117"/>
                  <a:gd name="T58" fmla="*/ 0 w 115"/>
                  <a:gd name="T59" fmla="*/ 10 h 117"/>
                  <a:gd name="T60" fmla="*/ 0 w 115"/>
                  <a:gd name="T61" fmla="*/ 12 h 117"/>
                  <a:gd name="T62" fmla="*/ 0 w 115"/>
                  <a:gd name="T63" fmla="*/ 13 h 117"/>
                  <a:gd name="T64" fmla="*/ 1 w 115"/>
                  <a:gd name="T65" fmla="*/ 15 h 117"/>
                  <a:gd name="T66" fmla="*/ 1 w 115"/>
                  <a:gd name="T67" fmla="*/ 17 h 117"/>
                  <a:gd name="T68" fmla="*/ 2 w 115"/>
                  <a:gd name="T69" fmla="*/ 18 h 117"/>
                  <a:gd name="T70" fmla="*/ 3 w 115"/>
                  <a:gd name="T71" fmla="*/ 20 h 117"/>
                  <a:gd name="T72" fmla="*/ 5 w 115"/>
                  <a:gd name="T73" fmla="*/ 20 h 117"/>
                  <a:gd name="T74" fmla="*/ 6 w 115"/>
                  <a:gd name="T75" fmla="*/ 21 h 117"/>
                  <a:gd name="T76" fmla="*/ 8 w 115"/>
                  <a:gd name="T77" fmla="*/ 22 h 117"/>
                  <a:gd name="T78" fmla="*/ 10 w 115"/>
                  <a:gd name="T79" fmla="*/ 23 h 117"/>
                  <a:gd name="T80" fmla="*/ 11 w 115"/>
                  <a:gd name="T81" fmla="*/ 23 h 1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5"/>
                  <a:gd name="T124" fmla="*/ 0 h 117"/>
                  <a:gd name="T125" fmla="*/ 115 w 115"/>
                  <a:gd name="T126" fmla="*/ 117 h 1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5" h="117">
                    <a:moveTo>
                      <a:pt x="57" y="117"/>
                    </a:moveTo>
                    <a:lnTo>
                      <a:pt x="66" y="117"/>
                    </a:lnTo>
                    <a:lnTo>
                      <a:pt x="74" y="113"/>
                    </a:lnTo>
                    <a:lnTo>
                      <a:pt x="82" y="108"/>
                    </a:lnTo>
                    <a:lnTo>
                      <a:pt x="91" y="104"/>
                    </a:lnTo>
                    <a:lnTo>
                      <a:pt x="99" y="100"/>
                    </a:lnTo>
                    <a:lnTo>
                      <a:pt x="104" y="91"/>
                    </a:lnTo>
                    <a:lnTo>
                      <a:pt x="108" y="84"/>
                    </a:lnTo>
                    <a:lnTo>
                      <a:pt x="111" y="75"/>
                    </a:lnTo>
                    <a:lnTo>
                      <a:pt x="115" y="66"/>
                    </a:lnTo>
                    <a:lnTo>
                      <a:pt x="115" y="59"/>
                    </a:lnTo>
                    <a:lnTo>
                      <a:pt x="115" y="50"/>
                    </a:lnTo>
                    <a:lnTo>
                      <a:pt x="111" y="41"/>
                    </a:lnTo>
                    <a:lnTo>
                      <a:pt x="108" y="34"/>
                    </a:lnTo>
                    <a:lnTo>
                      <a:pt x="104" y="25"/>
                    </a:lnTo>
                    <a:lnTo>
                      <a:pt x="99" y="17"/>
                    </a:lnTo>
                    <a:lnTo>
                      <a:pt x="91" y="12"/>
                    </a:lnTo>
                    <a:lnTo>
                      <a:pt x="82" y="9"/>
                    </a:lnTo>
                    <a:lnTo>
                      <a:pt x="74" y="5"/>
                    </a:lnTo>
                    <a:lnTo>
                      <a:pt x="66" y="0"/>
                    </a:lnTo>
                    <a:lnTo>
                      <a:pt x="57" y="0"/>
                    </a:lnTo>
                    <a:lnTo>
                      <a:pt x="50" y="0"/>
                    </a:lnTo>
                    <a:lnTo>
                      <a:pt x="41" y="5"/>
                    </a:lnTo>
                    <a:lnTo>
                      <a:pt x="32" y="9"/>
                    </a:lnTo>
                    <a:lnTo>
                      <a:pt x="25" y="12"/>
                    </a:lnTo>
                    <a:lnTo>
                      <a:pt x="16" y="17"/>
                    </a:lnTo>
                    <a:lnTo>
                      <a:pt x="12" y="25"/>
                    </a:lnTo>
                    <a:lnTo>
                      <a:pt x="7" y="34"/>
                    </a:lnTo>
                    <a:lnTo>
                      <a:pt x="3" y="41"/>
                    </a:lnTo>
                    <a:lnTo>
                      <a:pt x="0" y="50"/>
                    </a:lnTo>
                    <a:lnTo>
                      <a:pt x="0" y="59"/>
                    </a:lnTo>
                    <a:lnTo>
                      <a:pt x="0" y="66"/>
                    </a:lnTo>
                    <a:lnTo>
                      <a:pt x="3" y="75"/>
                    </a:lnTo>
                    <a:lnTo>
                      <a:pt x="7" y="84"/>
                    </a:lnTo>
                    <a:lnTo>
                      <a:pt x="12" y="91"/>
                    </a:lnTo>
                    <a:lnTo>
                      <a:pt x="16" y="100"/>
                    </a:lnTo>
                    <a:lnTo>
                      <a:pt x="25" y="104"/>
                    </a:lnTo>
                    <a:lnTo>
                      <a:pt x="32" y="108"/>
                    </a:lnTo>
                    <a:lnTo>
                      <a:pt x="41" y="113"/>
                    </a:lnTo>
                    <a:lnTo>
                      <a:pt x="50" y="117"/>
                    </a:lnTo>
                    <a:lnTo>
                      <a:pt x="57" y="117"/>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226" name="Freeform 531">
                <a:extLst>
                  <a:ext uri="{FF2B5EF4-FFF2-40B4-BE49-F238E27FC236}">
                    <a16:creationId xmlns:a16="http://schemas.microsoft.com/office/drawing/2014/main" id="{9BD1C520-3A60-42F1-8C17-52716F10F3A3}"/>
                  </a:ext>
                </a:extLst>
              </p:cNvPr>
              <p:cNvSpPr>
                <a:spLocks/>
              </p:cNvSpPr>
              <p:nvPr/>
            </p:nvSpPr>
            <p:spPr bwMode="auto">
              <a:xfrm>
                <a:off x="3330" y="1966"/>
                <a:ext cx="23" cy="23"/>
              </a:xfrm>
              <a:custGeom>
                <a:avLst/>
                <a:gdLst>
                  <a:gd name="T0" fmla="*/ 11 w 115"/>
                  <a:gd name="T1" fmla="*/ 23 h 117"/>
                  <a:gd name="T2" fmla="*/ 13 w 115"/>
                  <a:gd name="T3" fmla="*/ 23 h 117"/>
                  <a:gd name="T4" fmla="*/ 15 w 115"/>
                  <a:gd name="T5" fmla="*/ 22 h 117"/>
                  <a:gd name="T6" fmla="*/ 16 w 115"/>
                  <a:gd name="T7" fmla="*/ 21 h 117"/>
                  <a:gd name="T8" fmla="*/ 18 w 115"/>
                  <a:gd name="T9" fmla="*/ 20 h 117"/>
                  <a:gd name="T10" fmla="*/ 20 w 115"/>
                  <a:gd name="T11" fmla="*/ 20 h 117"/>
                  <a:gd name="T12" fmla="*/ 21 w 115"/>
                  <a:gd name="T13" fmla="*/ 18 h 117"/>
                  <a:gd name="T14" fmla="*/ 22 w 115"/>
                  <a:gd name="T15" fmla="*/ 17 h 117"/>
                  <a:gd name="T16" fmla="*/ 22 w 115"/>
                  <a:gd name="T17" fmla="*/ 15 h 117"/>
                  <a:gd name="T18" fmla="*/ 23 w 115"/>
                  <a:gd name="T19" fmla="*/ 13 h 117"/>
                  <a:gd name="T20" fmla="*/ 23 w 115"/>
                  <a:gd name="T21" fmla="*/ 12 h 117"/>
                  <a:gd name="T22" fmla="*/ 23 w 115"/>
                  <a:gd name="T23" fmla="*/ 10 h 117"/>
                  <a:gd name="T24" fmla="*/ 22 w 115"/>
                  <a:gd name="T25" fmla="*/ 8 h 117"/>
                  <a:gd name="T26" fmla="*/ 22 w 115"/>
                  <a:gd name="T27" fmla="*/ 7 h 117"/>
                  <a:gd name="T28" fmla="*/ 21 w 115"/>
                  <a:gd name="T29" fmla="*/ 5 h 117"/>
                  <a:gd name="T30" fmla="*/ 20 w 115"/>
                  <a:gd name="T31" fmla="*/ 3 h 117"/>
                  <a:gd name="T32" fmla="*/ 18 w 115"/>
                  <a:gd name="T33" fmla="*/ 2 h 117"/>
                  <a:gd name="T34" fmla="*/ 16 w 115"/>
                  <a:gd name="T35" fmla="*/ 2 h 117"/>
                  <a:gd name="T36" fmla="*/ 15 w 115"/>
                  <a:gd name="T37" fmla="*/ 1 h 117"/>
                  <a:gd name="T38" fmla="*/ 13 w 115"/>
                  <a:gd name="T39" fmla="*/ 0 h 117"/>
                  <a:gd name="T40" fmla="*/ 11 w 115"/>
                  <a:gd name="T41" fmla="*/ 0 h 117"/>
                  <a:gd name="T42" fmla="*/ 10 w 115"/>
                  <a:gd name="T43" fmla="*/ 0 h 117"/>
                  <a:gd name="T44" fmla="*/ 8 w 115"/>
                  <a:gd name="T45" fmla="*/ 1 h 117"/>
                  <a:gd name="T46" fmla="*/ 6 w 115"/>
                  <a:gd name="T47" fmla="*/ 2 h 117"/>
                  <a:gd name="T48" fmla="*/ 5 w 115"/>
                  <a:gd name="T49" fmla="*/ 2 h 117"/>
                  <a:gd name="T50" fmla="*/ 3 w 115"/>
                  <a:gd name="T51" fmla="*/ 3 h 117"/>
                  <a:gd name="T52" fmla="*/ 2 w 115"/>
                  <a:gd name="T53" fmla="*/ 5 h 117"/>
                  <a:gd name="T54" fmla="*/ 1 w 115"/>
                  <a:gd name="T55" fmla="*/ 7 h 117"/>
                  <a:gd name="T56" fmla="*/ 1 w 115"/>
                  <a:gd name="T57" fmla="*/ 8 h 117"/>
                  <a:gd name="T58" fmla="*/ 0 w 115"/>
                  <a:gd name="T59" fmla="*/ 10 h 117"/>
                  <a:gd name="T60" fmla="*/ 0 w 115"/>
                  <a:gd name="T61" fmla="*/ 12 h 117"/>
                  <a:gd name="T62" fmla="*/ 0 w 115"/>
                  <a:gd name="T63" fmla="*/ 13 h 117"/>
                  <a:gd name="T64" fmla="*/ 1 w 115"/>
                  <a:gd name="T65" fmla="*/ 15 h 117"/>
                  <a:gd name="T66" fmla="*/ 1 w 115"/>
                  <a:gd name="T67" fmla="*/ 17 h 117"/>
                  <a:gd name="T68" fmla="*/ 2 w 115"/>
                  <a:gd name="T69" fmla="*/ 18 h 117"/>
                  <a:gd name="T70" fmla="*/ 3 w 115"/>
                  <a:gd name="T71" fmla="*/ 20 h 117"/>
                  <a:gd name="T72" fmla="*/ 5 w 115"/>
                  <a:gd name="T73" fmla="*/ 20 h 117"/>
                  <a:gd name="T74" fmla="*/ 6 w 115"/>
                  <a:gd name="T75" fmla="*/ 21 h 117"/>
                  <a:gd name="T76" fmla="*/ 8 w 115"/>
                  <a:gd name="T77" fmla="*/ 22 h 117"/>
                  <a:gd name="T78" fmla="*/ 10 w 115"/>
                  <a:gd name="T79" fmla="*/ 23 h 117"/>
                  <a:gd name="T80" fmla="*/ 11 w 115"/>
                  <a:gd name="T81" fmla="*/ 23 h 1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5"/>
                  <a:gd name="T124" fmla="*/ 0 h 117"/>
                  <a:gd name="T125" fmla="*/ 115 w 115"/>
                  <a:gd name="T126" fmla="*/ 117 h 1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5" h="117">
                    <a:moveTo>
                      <a:pt x="57" y="117"/>
                    </a:moveTo>
                    <a:lnTo>
                      <a:pt x="66" y="117"/>
                    </a:lnTo>
                    <a:lnTo>
                      <a:pt x="74" y="113"/>
                    </a:lnTo>
                    <a:lnTo>
                      <a:pt x="82" y="108"/>
                    </a:lnTo>
                    <a:lnTo>
                      <a:pt x="91" y="104"/>
                    </a:lnTo>
                    <a:lnTo>
                      <a:pt x="99" y="100"/>
                    </a:lnTo>
                    <a:lnTo>
                      <a:pt x="104" y="91"/>
                    </a:lnTo>
                    <a:lnTo>
                      <a:pt x="108" y="84"/>
                    </a:lnTo>
                    <a:lnTo>
                      <a:pt x="111" y="75"/>
                    </a:lnTo>
                    <a:lnTo>
                      <a:pt x="115" y="66"/>
                    </a:lnTo>
                    <a:lnTo>
                      <a:pt x="115" y="59"/>
                    </a:lnTo>
                    <a:lnTo>
                      <a:pt x="115" y="50"/>
                    </a:lnTo>
                    <a:lnTo>
                      <a:pt x="111" y="41"/>
                    </a:lnTo>
                    <a:lnTo>
                      <a:pt x="108" y="34"/>
                    </a:lnTo>
                    <a:lnTo>
                      <a:pt x="104" y="25"/>
                    </a:lnTo>
                    <a:lnTo>
                      <a:pt x="99" y="17"/>
                    </a:lnTo>
                    <a:lnTo>
                      <a:pt x="91" y="12"/>
                    </a:lnTo>
                    <a:lnTo>
                      <a:pt x="82" y="9"/>
                    </a:lnTo>
                    <a:lnTo>
                      <a:pt x="74" y="5"/>
                    </a:lnTo>
                    <a:lnTo>
                      <a:pt x="66" y="0"/>
                    </a:lnTo>
                    <a:lnTo>
                      <a:pt x="57" y="0"/>
                    </a:lnTo>
                    <a:lnTo>
                      <a:pt x="50" y="0"/>
                    </a:lnTo>
                    <a:lnTo>
                      <a:pt x="41" y="5"/>
                    </a:lnTo>
                    <a:lnTo>
                      <a:pt x="32" y="9"/>
                    </a:lnTo>
                    <a:lnTo>
                      <a:pt x="25" y="12"/>
                    </a:lnTo>
                    <a:lnTo>
                      <a:pt x="16" y="17"/>
                    </a:lnTo>
                    <a:lnTo>
                      <a:pt x="12" y="25"/>
                    </a:lnTo>
                    <a:lnTo>
                      <a:pt x="7" y="34"/>
                    </a:lnTo>
                    <a:lnTo>
                      <a:pt x="3" y="41"/>
                    </a:lnTo>
                    <a:lnTo>
                      <a:pt x="0" y="50"/>
                    </a:lnTo>
                    <a:lnTo>
                      <a:pt x="0" y="59"/>
                    </a:lnTo>
                    <a:lnTo>
                      <a:pt x="0" y="66"/>
                    </a:lnTo>
                    <a:lnTo>
                      <a:pt x="3" y="75"/>
                    </a:lnTo>
                    <a:lnTo>
                      <a:pt x="7" y="84"/>
                    </a:lnTo>
                    <a:lnTo>
                      <a:pt x="12" y="91"/>
                    </a:lnTo>
                    <a:lnTo>
                      <a:pt x="16" y="100"/>
                    </a:lnTo>
                    <a:lnTo>
                      <a:pt x="25" y="104"/>
                    </a:lnTo>
                    <a:lnTo>
                      <a:pt x="32" y="108"/>
                    </a:lnTo>
                    <a:lnTo>
                      <a:pt x="41" y="113"/>
                    </a:lnTo>
                    <a:lnTo>
                      <a:pt x="50" y="117"/>
                    </a:lnTo>
                    <a:lnTo>
                      <a:pt x="57" y="11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227" name="Freeform 532">
                <a:extLst>
                  <a:ext uri="{FF2B5EF4-FFF2-40B4-BE49-F238E27FC236}">
                    <a16:creationId xmlns:a16="http://schemas.microsoft.com/office/drawing/2014/main" id="{50C6A2C8-A25C-4D9F-B011-52AC804F5766}"/>
                  </a:ext>
                </a:extLst>
              </p:cNvPr>
              <p:cNvSpPr>
                <a:spLocks/>
              </p:cNvSpPr>
              <p:nvPr/>
            </p:nvSpPr>
            <p:spPr bwMode="auto">
              <a:xfrm>
                <a:off x="3330" y="1966"/>
                <a:ext cx="23" cy="23"/>
              </a:xfrm>
              <a:custGeom>
                <a:avLst/>
                <a:gdLst>
                  <a:gd name="T0" fmla="*/ 11 w 115"/>
                  <a:gd name="T1" fmla="*/ 23 h 117"/>
                  <a:gd name="T2" fmla="*/ 13 w 115"/>
                  <a:gd name="T3" fmla="*/ 23 h 117"/>
                  <a:gd name="T4" fmla="*/ 15 w 115"/>
                  <a:gd name="T5" fmla="*/ 22 h 117"/>
                  <a:gd name="T6" fmla="*/ 16 w 115"/>
                  <a:gd name="T7" fmla="*/ 21 h 117"/>
                  <a:gd name="T8" fmla="*/ 18 w 115"/>
                  <a:gd name="T9" fmla="*/ 20 h 117"/>
                  <a:gd name="T10" fmla="*/ 20 w 115"/>
                  <a:gd name="T11" fmla="*/ 20 h 117"/>
                  <a:gd name="T12" fmla="*/ 21 w 115"/>
                  <a:gd name="T13" fmla="*/ 18 h 117"/>
                  <a:gd name="T14" fmla="*/ 22 w 115"/>
                  <a:gd name="T15" fmla="*/ 17 h 117"/>
                  <a:gd name="T16" fmla="*/ 22 w 115"/>
                  <a:gd name="T17" fmla="*/ 15 h 117"/>
                  <a:gd name="T18" fmla="*/ 23 w 115"/>
                  <a:gd name="T19" fmla="*/ 13 h 117"/>
                  <a:gd name="T20" fmla="*/ 23 w 115"/>
                  <a:gd name="T21" fmla="*/ 12 h 117"/>
                  <a:gd name="T22" fmla="*/ 23 w 115"/>
                  <a:gd name="T23" fmla="*/ 10 h 117"/>
                  <a:gd name="T24" fmla="*/ 22 w 115"/>
                  <a:gd name="T25" fmla="*/ 8 h 117"/>
                  <a:gd name="T26" fmla="*/ 22 w 115"/>
                  <a:gd name="T27" fmla="*/ 7 h 117"/>
                  <a:gd name="T28" fmla="*/ 21 w 115"/>
                  <a:gd name="T29" fmla="*/ 5 h 117"/>
                  <a:gd name="T30" fmla="*/ 20 w 115"/>
                  <a:gd name="T31" fmla="*/ 3 h 117"/>
                  <a:gd name="T32" fmla="*/ 18 w 115"/>
                  <a:gd name="T33" fmla="*/ 2 h 117"/>
                  <a:gd name="T34" fmla="*/ 16 w 115"/>
                  <a:gd name="T35" fmla="*/ 2 h 117"/>
                  <a:gd name="T36" fmla="*/ 15 w 115"/>
                  <a:gd name="T37" fmla="*/ 1 h 117"/>
                  <a:gd name="T38" fmla="*/ 13 w 115"/>
                  <a:gd name="T39" fmla="*/ 0 h 117"/>
                  <a:gd name="T40" fmla="*/ 11 w 115"/>
                  <a:gd name="T41" fmla="*/ 0 h 117"/>
                  <a:gd name="T42" fmla="*/ 10 w 115"/>
                  <a:gd name="T43" fmla="*/ 0 h 117"/>
                  <a:gd name="T44" fmla="*/ 8 w 115"/>
                  <a:gd name="T45" fmla="*/ 1 h 117"/>
                  <a:gd name="T46" fmla="*/ 6 w 115"/>
                  <a:gd name="T47" fmla="*/ 2 h 117"/>
                  <a:gd name="T48" fmla="*/ 5 w 115"/>
                  <a:gd name="T49" fmla="*/ 2 h 117"/>
                  <a:gd name="T50" fmla="*/ 3 w 115"/>
                  <a:gd name="T51" fmla="*/ 3 h 117"/>
                  <a:gd name="T52" fmla="*/ 2 w 115"/>
                  <a:gd name="T53" fmla="*/ 5 h 117"/>
                  <a:gd name="T54" fmla="*/ 1 w 115"/>
                  <a:gd name="T55" fmla="*/ 7 h 117"/>
                  <a:gd name="T56" fmla="*/ 1 w 115"/>
                  <a:gd name="T57" fmla="*/ 8 h 117"/>
                  <a:gd name="T58" fmla="*/ 0 w 115"/>
                  <a:gd name="T59" fmla="*/ 10 h 117"/>
                  <a:gd name="T60" fmla="*/ 0 w 115"/>
                  <a:gd name="T61" fmla="*/ 12 h 117"/>
                  <a:gd name="T62" fmla="*/ 0 w 115"/>
                  <a:gd name="T63" fmla="*/ 13 h 117"/>
                  <a:gd name="T64" fmla="*/ 1 w 115"/>
                  <a:gd name="T65" fmla="*/ 15 h 117"/>
                  <a:gd name="T66" fmla="*/ 1 w 115"/>
                  <a:gd name="T67" fmla="*/ 17 h 117"/>
                  <a:gd name="T68" fmla="*/ 2 w 115"/>
                  <a:gd name="T69" fmla="*/ 18 h 117"/>
                  <a:gd name="T70" fmla="*/ 3 w 115"/>
                  <a:gd name="T71" fmla="*/ 20 h 117"/>
                  <a:gd name="T72" fmla="*/ 5 w 115"/>
                  <a:gd name="T73" fmla="*/ 20 h 117"/>
                  <a:gd name="T74" fmla="*/ 6 w 115"/>
                  <a:gd name="T75" fmla="*/ 21 h 117"/>
                  <a:gd name="T76" fmla="*/ 8 w 115"/>
                  <a:gd name="T77" fmla="*/ 22 h 117"/>
                  <a:gd name="T78" fmla="*/ 10 w 115"/>
                  <a:gd name="T79" fmla="*/ 23 h 117"/>
                  <a:gd name="T80" fmla="*/ 11 w 115"/>
                  <a:gd name="T81" fmla="*/ 23 h 1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5"/>
                  <a:gd name="T124" fmla="*/ 0 h 117"/>
                  <a:gd name="T125" fmla="*/ 115 w 115"/>
                  <a:gd name="T126" fmla="*/ 117 h 1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5" h="117">
                    <a:moveTo>
                      <a:pt x="57" y="117"/>
                    </a:moveTo>
                    <a:lnTo>
                      <a:pt x="66" y="117"/>
                    </a:lnTo>
                    <a:lnTo>
                      <a:pt x="74" y="113"/>
                    </a:lnTo>
                    <a:lnTo>
                      <a:pt x="82" y="108"/>
                    </a:lnTo>
                    <a:lnTo>
                      <a:pt x="91" y="104"/>
                    </a:lnTo>
                    <a:lnTo>
                      <a:pt x="99" y="100"/>
                    </a:lnTo>
                    <a:lnTo>
                      <a:pt x="104" y="91"/>
                    </a:lnTo>
                    <a:lnTo>
                      <a:pt x="108" y="84"/>
                    </a:lnTo>
                    <a:lnTo>
                      <a:pt x="111" y="75"/>
                    </a:lnTo>
                    <a:lnTo>
                      <a:pt x="115" y="66"/>
                    </a:lnTo>
                    <a:lnTo>
                      <a:pt x="115" y="59"/>
                    </a:lnTo>
                    <a:lnTo>
                      <a:pt x="115" y="50"/>
                    </a:lnTo>
                    <a:lnTo>
                      <a:pt x="111" y="41"/>
                    </a:lnTo>
                    <a:lnTo>
                      <a:pt x="108" y="34"/>
                    </a:lnTo>
                    <a:lnTo>
                      <a:pt x="104" y="25"/>
                    </a:lnTo>
                    <a:lnTo>
                      <a:pt x="99" y="17"/>
                    </a:lnTo>
                    <a:lnTo>
                      <a:pt x="91" y="12"/>
                    </a:lnTo>
                    <a:lnTo>
                      <a:pt x="82" y="9"/>
                    </a:lnTo>
                    <a:lnTo>
                      <a:pt x="74" y="5"/>
                    </a:lnTo>
                    <a:lnTo>
                      <a:pt x="66" y="0"/>
                    </a:lnTo>
                    <a:lnTo>
                      <a:pt x="57" y="0"/>
                    </a:lnTo>
                    <a:lnTo>
                      <a:pt x="50" y="0"/>
                    </a:lnTo>
                    <a:lnTo>
                      <a:pt x="41" y="5"/>
                    </a:lnTo>
                    <a:lnTo>
                      <a:pt x="32" y="9"/>
                    </a:lnTo>
                    <a:lnTo>
                      <a:pt x="25" y="12"/>
                    </a:lnTo>
                    <a:lnTo>
                      <a:pt x="16" y="17"/>
                    </a:lnTo>
                    <a:lnTo>
                      <a:pt x="12" y="25"/>
                    </a:lnTo>
                    <a:lnTo>
                      <a:pt x="7" y="34"/>
                    </a:lnTo>
                    <a:lnTo>
                      <a:pt x="3" y="41"/>
                    </a:lnTo>
                    <a:lnTo>
                      <a:pt x="0" y="50"/>
                    </a:lnTo>
                    <a:lnTo>
                      <a:pt x="0" y="59"/>
                    </a:lnTo>
                    <a:lnTo>
                      <a:pt x="0" y="66"/>
                    </a:lnTo>
                    <a:lnTo>
                      <a:pt x="3" y="75"/>
                    </a:lnTo>
                    <a:lnTo>
                      <a:pt x="7" y="84"/>
                    </a:lnTo>
                    <a:lnTo>
                      <a:pt x="12" y="91"/>
                    </a:lnTo>
                    <a:lnTo>
                      <a:pt x="16" y="100"/>
                    </a:lnTo>
                    <a:lnTo>
                      <a:pt x="25" y="104"/>
                    </a:lnTo>
                    <a:lnTo>
                      <a:pt x="32" y="108"/>
                    </a:lnTo>
                    <a:lnTo>
                      <a:pt x="41" y="113"/>
                    </a:lnTo>
                    <a:lnTo>
                      <a:pt x="50" y="117"/>
                    </a:lnTo>
                    <a:lnTo>
                      <a:pt x="57" y="11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228" name="Freeform 533">
                <a:extLst>
                  <a:ext uri="{FF2B5EF4-FFF2-40B4-BE49-F238E27FC236}">
                    <a16:creationId xmlns:a16="http://schemas.microsoft.com/office/drawing/2014/main" id="{A1832661-6BA2-4FEA-9926-FCF04A8BAB8C}"/>
                  </a:ext>
                </a:extLst>
              </p:cNvPr>
              <p:cNvSpPr>
                <a:spLocks/>
              </p:cNvSpPr>
              <p:nvPr/>
            </p:nvSpPr>
            <p:spPr bwMode="auto">
              <a:xfrm>
                <a:off x="3086" y="2482"/>
                <a:ext cx="23" cy="23"/>
              </a:xfrm>
              <a:custGeom>
                <a:avLst/>
                <a:gdLst>
                  <a:gd name="T0" fmla="*/ 11 w 117"/>
                  <a:gd name="T1" fmla="*/ 23 h 113"/>
                  <a:gd name="T2" fmla="*/ 14 w 117"/>
                  <a:gd name="T3" fmla="*/ 23 h 113"/>
                  <a:gd name="T4" fmla="*/ 16 w 117"/>
                  <a:gd name="T5" fmla="*/ 23 h 113"/>
                  <a:gd name="T6" fmla="*/ 17 w 117"/>
                  <a:gd name="T7" fmla="*/ 22 h 113"/>
                  <a:gd name="T8" fmla="*/ 18 w 117"/>
                  <a:gd name="T9" fmla="*/ 21 h 113"/>
                  <a:gd name="T10" fmla="*/ 19 w 117"/>
                  <a:gd name="T11" fmla="*/ 19 h 113"/>
                  <a:gd name="T12" fmla="*/ 20 w 117"/>
                  <a:gd name="T13" fmla="*/ 19 h 113"/>
                  <a:gd name="T14" fmla="*/ 22 w 117"/>
                  <a:gd name="T15" fmla="*/ 17 h 113"/>
                  <a:gd name="T16" fmla="*/ 22 w 117"/>
                  <a:gd name="T17" fmla="*/ 15 h 113"/>
                  <a:gd name="T18" fmla="*/ 23 w 117"/>
                  <a:gd name="T19" fmla="*/ 14 h 113"/>
                  <a:gd name="T20" fmla="*/ 23 w 117"/>
                  <a:gd name="T21" fmla="*/ 11 h 113"/>
                  <a:gd name="T22" fmla="*/ 23 w 117"/>
                  <a:gd name="T23" fmla="*/ 9 h 113"/>
                  <a:gd name="T24" fmla="*/ 22 w 117"/>
                  <a:gd name="T25" fmla="*/ 8 h 113"/>
                  <a:gd name="T26" fmla="*/ 22 w 117"/>
                  <a:gd name="T27" fmla="*/ 6 h 113"/>
                  <a:gd name="T28" fmla="*/ 20 w 117"/>
                  <a:gd name="T29" fmla="*/ 4 h 113"/>
                  <a:gd name="T30" fmla="*/ 19 w 117"/>
                  <a:gd name="T31" fmla="*/ 3 h 113"/>
                  <a:gd name="T32" fmla="*/ 18 w 117"/>
                  <a:gd name="T33" fmla="*/ 2 h 113"/>
                  <a:gd name="T34" fmla="*/ 17 w 117"/>
                  <a:gd name="T35" fmla="*/ 1 h 113"/>
                  <a:gd name="T36" fmla="*/ 16 w 117"/>
                  <a:gd name="T37" fmla="*/ 0 h 113"/>
                  <a:gd name="T38" fmla="*/ 14 w 117"/>
                  <a:gd name="T39" fmla="*/ 0 h 113"/>
                  <a:gd name="T40" fmla="*/ 11 w 117"/>
                  <a:gd name="T41" fmla="*/ 0 h 113"/>
                  <a:gd name="T42" fmla="*/ 10 w 117"/>
                  <a:gd name="T43" fmla="*/ 0 h 113"/>
                  <a:gd name="T44" fmla="*/ 8 w 117"/>
                  <a:gd name="T45" fmla="*/ 0 h 113"/>
                  <a:gd name="T46" fmla="*/ 7 w 117"/>
                  <a:gd name="T47" fmla="*/ 1 h 113"/>
                  <a:gd name="T48" fmla="*/ 5 w 117"/>
                  <a:gd name="T49" fmla="*/ 2 h 113"/>
                  <a:gd name="T50" fmla="*/ 3 w 117"/>
                  <a:gd name="T51" fmla="*/ 3 h 113"/>
                  <a:gd name="T52" fmla="*/ 2 w 117"/>
                  <a:gd name="T53" fmla="*/ 4 h 113"/>
                  <a:gd name="T54" fmla="*/ 2 w 117"/>
                  <a:gd name="T55" fmla="*/ 6 h 113"/>
                  <a:gd name="T56" fmla="*/ 1 w 117"/>
                  <a:gd name="T57" fmla="*/ 8 h 113"/>
                  <a:gd name="T58" fmla="*/ 1 w 117"/>
                  <a:gd name="T59" fmla="*/ 9 h 113"/>
                  <a:gd name="T60" fmla="*/ 0 w 117"/>
                  <a:gd name="T61" fmla="*/ 11 h 113"/>
                  <a:gd name="T62" fmla="*/ 1 w 117"/>
                  <a:gd name="T63" fmla="*/ 14 h 113"/>
                  <a:gd name="T64" fmla="*/ 1 w 117"/>
                  <a:gd name="T65" fmla="*/ 15 h 113"/>
                  <a:gd name="T66" fmla="*/ 2 w 117"/>
                  <a:gd name="T67" fmla="*/ 17 h 113"/>
                  <a:gd name="T68" fmla="*/ 2 w 117"/>
                  <a:gd name="T69" fmla="*/ 19 h 113"/>
                  <a:gd name="T70" fmla="*/ 3 w 117"/>
                  <a:gd name="T71" fmla="*/ 19 h 113"/>
                  <a:gd name="T72" fmla="*/ 5 w 117"/>
                  <a:gd name="T73" fmla="*/ 21 h 113"/>
                  <a:gd name="T74" fmla="*/ 7 w 117"/>
                  <a:gd name="T75" fmla="*/ 22 h 113"/>
                  <a:gd name="T76" fmla="*/ 8 w 117"/>
                  <a:gd name="T77" fmla="*/ 23 h 113"/>
                  <a:gd name="T78" fmla="*/ 10 w 117"/>
                  <a:gd name="T79" fmla="*/ 23 h 113"/>
                  <a:gd name="T80" fmla="*/ 11 w 117"/>
                  <a:gd name="T81" fmla="*/ 23 h 11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7"/>
                  <a:gd name="T124" fmla="*/ 0 h 113"/>
                  <a:gd name="T125" fmla="*/ 117 w 117"/>
                  <a:gd name="T126" fmla="*/ 113 h 11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7" h="113">
                    <a:moveTo>
                      <a:pt x="58" y="113"/>
                    </a:moveTo>
                    <a:lnTo>
                      <a:pt x="70" y="113"/>
                    </a:lnTo>
                    <a:lnTo>
                      <a:pt x="79" y="113"/>
                    </a:lnTo>
                    <a:lnTo>
                      <a:pt x="88" y="108"/>
                    </a:lnTo>
                    <a:lnTo>
                      <a:pt x="91" y="104"/>
                    </a:lnTo>
                    <a:lnTo>
                      <a:pt x="99" y="95"/>
                    </a:lnTo>
                    <a:lnTo>
                      <a:pt x="104" y="92"/>
                    </a:lnTo>
                    <a:lnTo>
                      <a:pt x="112" y="84"/>
                    </a:lnTo>
                    <a:lnTo>
                      <a:pt x="112" y="75"/>
                    </a:lnTo>
                    <a:lnTo>
                      <a:pt x="117" y="67"/>
                    </a:lnTo>
                    <a:lnTo>
                      <a:pt x="117" y="54"/>
                    </a:lnTo>
                    <a:lnTo>
                      <a:pt x="117" y="46"/>
                    </a:lnTo>
                    <a:lnTo>
                      <a:pt x="112" y="38"/>
                    </a:lnTo>
                    <a:lnTo>
                      <a:pt x="112" y="30"/>
                    </a:lnTo>
                    <a:lnTo>
                      <a:pt x="104" y="21"/>
                    </a:lnTo>
                    <a:lnTo>
                      <a:pt x="99" y="17"/>
                    </a:lnTo>
                    <a:lnTo>
                      <a:pt x="91" y="9"/>
                    </a:lnTo>
                    <a:lnTo>
                      <a:pt x="88" y="5"/>
                    </a:lnTo>
                    <a:lnTo>
                      <a:pt x="79" y="0"/>
                    </a:lnTo>
                    <a:lnTo>
                      <a:pt x="70" y="0"/>
                    </a:lnTo>
                    <a:lnTo>
                      <a:pt x="58" y="0"/>
                    </a:lnTo>
                    <a:lnTo>
                      <a:pt x="50" y="0"/>
                    </a:lnTo>
                    <a:lnTo>
                      <a:pt x="41" y="0"/>
                    </a:lnTo>
                    <a:lnTo>
                      <a:pt x="34" y="5"/>
                    </a:lnTo>
                    <a:lnTo>
                      <a:pt x="25" y="9"/>
                    </a:lnTo>
                    <a:lnTo>
                      <a:pt x="16" y="17"/>
                    </a:lnTo>
                    <a:lnTo>
                      <a:pt x="12" y="21"/>
                    </a:lnTo>
                    <a:lnTo>
                      <a:pt x="9" y="30"/>
                    </a:lnTo>
                    <a:lnTo>
                      <a:pt x="4" y="38"/>
                    </a:lnTo>
                    <a:lnTo>
                      <a:pt x="4" y="46"/>
                    </a:lnTo>
                    <a:lnTo>
                      <a:pt x="0" y="54"/>
                    </a:lnTo>
                    <a:lnTo>
                      <a:pt x="4" y="67"/>
                    </a:lnTo>
                    <a:lnTo>
                      <a:pt x="4" y="75"/>
                    </a:lnTo>
                    <a:lnTo>
                      <a:pt x="9" y="84"/>
                    </a:lnTo>
                    <a:lnTo>
                      <a:pt x="12" y="92"/>
                    </a:lnTo>
                    <a:lnTo>
                      <a:pt x="16" y="95"/>
                    </a:lnTo>
                    <a:lnTo>
                      <a:pt x="25" y="104"/>
                    </a:lnTo>
                    <a:lnTo>
                      <a:pt x="34" y="108"/>
                    </a:lnTo>
                    <a:lnTo>
                      <a:pt x="41" y="113"/>
                    </a:lnTo>
                    <a:lnTo>
                      <a:pt x="50" y="113"/>
                    </a:lnTo>
                    <a:lnTo>
                      <a:pt x="58" y="113"/>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229" name="Freeform 534">
                <a:extLst>
                  <a:ext uri="{FF2B5EF4-FFF2-40B4-BE49-F238E27FC236}">
                    <a16:creationId xmlns:a16="http://schemas.microsoft.com/office/drawing/2014/main" id="{C610AC25-C911-4AB5-9814-58BB0D447F8A}"/>
                  </a:ext>
                </a:extLst>
              </p:cNvPr>
              <p:cNvSpPr>
                <a:spLocks/>
              </p:cNvSpPr>
              <p:nvPr/>
            </p:nvSpPr>
            <p:spPr bwMode="auto">
              <a:xfrm>
                <a:off x="3086" y="2482"/>
                <a:ext cx="23" cy="23"/>
              </a:xfrm>
              <a:custGeom>
                <a:avLst/>
                <a:gdLst>
                  <a:gd name="T0" fmla="*/ 11 w 117"/>
                  <a:gd name="T1" fmla="*/ 23 h 113"/>
                  <a:gd name="T2" fmla="*/ 14 w 117"/>
                  <a:gd name="T3" fmla="*/ 23 h 113"/>
                  <a:gd name="T4" fmla="*/ 16 w 117"/>
                  <a:gd name="T5" fmla="*/ 23 h 113"/>
                  <a:gd name="T6" fmla="*/ 17 w 117"/>
                  <a:gd name="T7" fmla="*/ 22 h 113"/>
                  <a:gd name="T8" fmla="*/ 18 w 117"/>
                  <a:gd name="T9" fmla="*/ 21 h 113"/>
                  <a:gd name="T10" fmla="*/ 19 w 117"/>
                  <a:gd name="T11" fmla="*/ 19 h 113"/>
                  <a:gd name="T12" fmla="*/ 20 w 117"/>
                  <a:gd name="T13" fmla="*/ 19 h 113"/>
                  <a:gd name="T14" fmla="*/ 22 w 117"/>
                  <a:gd name="T15" fmla="*/ 17 h 113"/>
                  <a:gd name="T16" fmla="*/ 22 w 117"/>
                  <a:gd name="T17" fmla="*/ 15 h 113"/>
                  <a:gd name="T18" fmla="*/ 23 w 117"/>
                  <a:gd name="T19" fmla="*/ 14 h 113"/>
                  <a:gd name="T20" fmla="*/ 23 w 117"/>
                  <a:gd name="T21" fmla="*/ 11 h 113"/>
                  <a:gd name="T22" fmla="*/ 23 w 117"/>
                  <a:gd name="T23" fmla="*/ 9 h 113"/>
                  <a:gd name="T24" fmla="*/ 22 w 117"/>
                  <a:gd name="T25" fmla="*/ 8 h 113"/>
                  <a:gd name="T26" fmla="*/ 22 w 117"/>
                  <a:gd name="T27" fmla="*/ 6 h 113"/>
                  <a:gd name="T28" fmla="*/ 20 w 117"/>
                  <a:gd name="T29" fmla="*/ 4 h 113"/>
                  <a:gd name="T30" fmla="*/ 19 w 117"/>
                  <a:gd name="T31" fmla="*/ 3 h 113"/>
                  <a:gd name="T32" fmla="*/ 18 w 117"/>
                  <a:gd name="T33" fmla="*/ 2 h 113"/>
                  <a:gd name="T34" fmla="*/ 17 w 117"/>
                  <a:gd name="T35" fmla="*/ 1 h 113"/>
                  <a:gd name="T36" fmla="*/ 16 w 117"/>
                  <a:gd name="T37" fmla="*/ 0 h 113"/>
                  <a:gd name="T38" fmla="*/ 14 w 117"/>
                  <a:gd name="T39" fmla="*/ 0 h 113"/>
                  <a:gd name="T40" fmla="*/ 11 w 117"/>
                  <a:gd name="T41" fmla="*/ 0 h 113"/>
                  <a:gd name="T42" fmla="*/ 10 w 117"/>
                  <a:gd name="T43" fmla="*/ 0 h 113"/>
                  <a:gd name="T44" fmla="*/ 8 w 117"/>
                  <a:gd name="T45" fmla="*/ 0 h 113"/>
                  <a:gd name="T46" fmla="*/ 7 w 117"/>
                  <a:gd name="T47" fmla="*/ 1 h 113"/>
                  <a:gd name="T48" fmla="*/ 5 w 117"/>
                  <a:gd name="T49" fmla="*/ 2 h 113"/>
                  <a:gd name="T50" fmla="*/ 3 w 117"/>
                  <a:gd name="T51" fmla="*/ 3 h 113"/>
                  <a:gd name="T52" fmla="*/ 2 w 117"/>
                  <a:gd name="T53" fmla="*/ 4 h 113"/>
                  <a:gd name="T54" fmla="*/ 2 w 117"/>
                  <a:gd name="T55" fmla="*/ 6 h 113"/>
                  <a:gd name="T56" fmla="*/ 1 w 117"/>
                  <a:gd name="T57" fmla="*/ 8 h 113"/>
                  <a:gd name="T58" fmla="*/ 1 w 117"/>
                  <a:gd name="T59" fmla="*/ 9 h 113"/>
                  <a:gd name="T60" fmla="*/ 0 w 117"/>
                  <a:gd name="T61" fmla="*/ 11 h 113"/>
                  <a:gd name="T62" fmla="*/ 1 w 117"/>
                  <a:gd name="T63" fmla="*/ 14 h 113"/>
                  <a:gd name="T64" fmla="*/ 1 w 117"/>
                  <a:gd name="T65" fmla="*/ 15 h 113"/>
                  <a:gd name="T66" fmla="*/ 2 w 117"/>
                  <a:gd name="T67" fmla="*/ 17 h 113"/>
                  <a:gd name="T68" fmla="*/ 2 w 117"/>
                  <a:gd name="T69" fmla="*/ 19 h 113"/>
                  <a:gd name="T70" fmla="*/ 3 w 117"/>
                  <a:gd name="T71" fmla="*/ 19 h 113"/>
                  <a:gd name="T72" fmla="*/ 5 w 117"/>
                  <a:gd name="T73" fmla="*/ 21 h 113"/>
                  <a:gd name="T74" fmla="*/ 7 w 117"/>
                  <a:gd name="T75" fmla="*/ 22 h 113"/>
                  <a:gd name="T76" fmla="*/ 8 w 117"/>
                  <a:gd name="T77" fmla="*/ 23 h 113"/>
                  <a:gd name="T78" fmla="*/ 10 w 117"/>
                  <a:gd name="T79" fmla="*/ 23 h 113"/>
                  <a:gd name="T80" fmla="*/ 11 w 117"/>
                  <a:gd name="T81" fmla="*/ 23 h 11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7"/>
                  <a:gd name="T124" fmla="*/ 0 h 113"/>
                  <a:gd name="T125" fmla="*/ 117 w 117"/>
                  <a:gd name="T126" fmla="*/ 113 h 11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7" h="113">
                    <a:moveTo>
                      <a:pt x="58" y="113"/>
                    </a:moveTo>
                    <a:lnTo>
                      <a:pt x="70" y="113"/>
                    </a:lnTo>
                    <a:lnTo>
                      <a:pt x="79" y="113"/>
                    </a:lnTo>
                    <a:lnTo>
                      <a:pt x="88" y="108"/>
                    </a:lnTo>
                    <a:lnTo>
                      <a:pt x="91" y="104"/>
                    </a:lnTo>
                    <a:lnTo>
                      <a:pt x="99" y="95"/>
                    </a:lnTo>
                    <a:lnTo>
                      <a:pt x="104" y="92"/>
                    </a:lnTo>
                    <a:lnTo>
                      <a:pt x="112" y="84"/>
                    </a:lnTo>
                    <a:lnTo>
                      <a:pt x="112" y="75"/>
                    </a:lnTo>
                    <a:lnTo>
                      <a:pt x="117" y="67"/>
                    </a:lnTo>
                    <a:lnTo>
                      <a:pt x="117" y="54"/>
                    </a:lnTo>
                    <a:lnTo>
                      <a:pt x="117" y="46"/>
                    </a:lnTo>
                    <a:lnTo>
                      <a:pt x="112" y="38"/>
                    </a:lnTo>
                    <a:lnTo>
                      <a:pt x="112" y="30"/>
                    </a:lnTo>
                    <a:lnTo>
                      <a:pt x="104" y="21"/>
                    </a:lnTo>
                    <a:lnTo>
                      <a:pt x="99" y="17"/>
                    </a:lnTo>
                    <a:lnTo>
                      <a:pt x="91" y="9"/>
                    </a:lnTo>
                    <a:lnTo>
                      <a:pt x="88" y="5"/>
                    </a:lnTo>
                    <a:lnTo>
                      <a:pt x="79" y="0"/>
                    </a:lnTo>
                    <a:lnTo>
                      <a:pt x="70" y="0"/>
                    </a:lnTo>
                    <a:lnTo>
                      <a:pt x="58" y="0"/>
                    </a:lnTo>
                    <a:lnTo>
                      <a:pt x="50" y="0"/>
                    </a:lnTo>
                    <a:lnTo>
                      <a:pt x="41" y="0"/>
                    </a:lnTo>
                    <a:lnTo>
                      <a:pt x="34" y="5"/>
                    </a:lnTo>
                    <a:lnTo>
                      <a:pt x="25" y="9"/>
                    </a:lnTo>
                    <a:lnTo>
                      <a:pt x="16" y="17"/>
                    </a:lnTo>
                    <a:lnTo>
                      <a:pt x="12" y="21"/>
                    </a:lnTo>
                    <a:lnTo>
                      <a:pt x="9" y="30"/>
                    </a:lnTo>
                    <a:lnTo>
                      <a:pt x="4" y="38"/>
                    </a:lnTo>
                    <a:lnTo>
                      <a:pt x="4" y="46"/>
                    </a:lnTo>
                    <a:lnTo>
                      <a:pt x="0" y="54"/>
                    </a:lnTo>
                    <a:lnTo>
                      <a:pt x="4" y="67"/>
                    </a:lnTo>
                    <a:lnTo>
                      <a:pt x="4" y="75"/>
                    </a:lnTo>
                    <a:lnTo>
                      <a:pt x="9" y="84"/>
                    </a:lnTo>
                    <a:lnTo>
                      <a:pt x="12" y="92"/>
                    </a:lnTo>
                    <a:lnTo>
                      <a:pt x="16" y="95"/>
                    </a:lnTo>
                    <a:lnTo>
                      <a:pt x="25" y="104"/>
                    </a:lnTo>
                    <a:lnTo>
                      <a:pt x="34" y="108"/>
                    </a:lnTo>
                    <a:lnTo>
                      <a:pt x="41" y="113"/>
                    </a:lnTo>
                    <a:lnTo>
                      <a:pt x="50" y="113"/>
                    </a:lnTo>
                    <a:lnTo>
                      <a:pt x="58" y="113"/>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230" name="Freeform 535">
                <a:extLst>
                  <a:ext uri="{FF2B5EF4-FFF2-40B4-BE49-F238E27FC236}">
                    <a16:creationId xmlns:a16="http://schemas.microsoft.com/office/drawing/2014/main" id="{3D3197D4-41CF-47BF-85B6-A83D73BDF2A4}"/>
                  </a:ext>
                </a:extLst>
              </p:cNvPr>
              <p:cNvSpPr>
                <a:spLocks/>
              </p:cNvSpPr>
              <p:nvPr/>
            </p:nvSpPr>
            <p:spPr bwMode="auto">
              <a:xfrm>
                <a:off x="3086" y="2482"/>
                <a:ext cx="23" cy="23"/>
              </a:xfrm>
              <a:custGeom>
                <a:avLst/>
                <a:gdLst>
                  <a:gd name="T0" fmla="*/ 11 w 117"/>
                  <a:gd name="T1" fmla="*/ 23 h 113"/>
                  <a:gd name="T2" fmla="*/ 14 w 117"/>
                  <a:gd name="T3" fmla="*/ 23 h 113"/>
                  <a:gd name="T4" fmla="*/ 16 w 117"/>
                  <a:gd name="T5" fmla="*/ 23 h 113"/>
                  <a:gd name="T6" fmla="*/ 17 w 117"/>
                  <a:gd name="T7" fmla="*/ 22 h 113"/>
                  <a:gd name="T8" fmla="*/ 18 w 117"/>
                  <a:gd name="T9" fmla="*/ 21 h 113"/>
                  <a:gd name="T10" fmla="*/ 19 w 117"/>
                  <a:gd name="T11" fmla="*/ 19 h 113"/>
                  <a:gd name="T12" fmla="*/ 20 w 117"/>
                  <a:gd name="T13" fmla="*/ 19 h 113"/>
                  <a:gd name="T14" fmla="*/ 22 w 117"/>
                  <a:gd name="T15" fmla="*/ 17 h 113"/>
                  <a:gd name="T16" fmla="*/ 22 w 117"/>
                  <a:gd name="T17" fmla="*/ 15 h 113"/>
                  <a:gd name="T18" fmla="*/ 23 w 117"/>
                  <a:gd name="T19" fmla="*/ 14 h 113"/>
                  <a:gd name="T20" fmla="*/ 23 w 117"/>
                  <a:gd name="T21" fmla="*/ 11 h 113"/>
                  <a:gd name="T22" fmla="*/ 23 w 117"/>
                  <a:gd name="T23" fmla="*/ 9 h 113"/>
                  <a:gd name="T24" fmla="*/ 22 w 117"/>
                  <a:gd name="T25" fmla="*/ 8 h 113"/>
                  <a:gd name="T26" fmla="*/ 22 w 117"/>
                  <a:gd name="T27" fmla="*/ 6 h 113"/>
                  <a:gd name="T28" fmla="*/ 20 w 117"/>
                  <a:gd name="T29" fmla="*/ 4 h 113"/>
                  <a:gd name="T30" fmla="*/ 19 w 117"/>
                  <a:gd name="T31" fmla="*/ 3 h 113"/>
                  <a:gd name="T32" fmla="*/ 18 w 117"/>
                  <a:gd name="T33" fmla="*/ 2 h 113"/>
                  <a:gd name="T34" fmla="*/ 17 w 117"/>
                  <a:gd name="T35" fmla="*/ 1 h 113"/>
                  <a:gd name="T36" fmla="*/ 16 w 117"/>
                  <a:gd name="T37" fmla="*/ 0 h 113"/>
                  <a:gd name="T38" fmla="*/ 14 w 117"/>
                  <a:gd name="T39" fmla="*/ 0 h 113"/>
                  <a:gd name="T40" fmla="*/ 11 w 117"/>
                  <a:gd name="T41" fmla="*/ 0 h 113"/>
                  <a:gd name="T42" fmla="*/ 10 w 117"/>
                  <a:gd name="T43" fmla="*/ 0 h 113"/>
                  <a:gd name="T44" fmla="*/ 8 w 117"/>
                  <a:gd name="T45" fmla="*/ 0 h 113"/>
                  <a:gd name="T46" fmla="*/ 7 w 117"/>
                  <a:gd name="T47" fmla="*/ 1 h 113"/>
                  <a:gd name="T48" fmla="*/ 5 w 117"/>
                  <a:gd name="T49" fmla="*/ 2 h 113"/>
                  <a:gd name="T50" fmla="*/ 3 w 117"/>
                  <a:gd name="T51" fmla="*/ 3 h 113"/>
                  <a:gd name="T52" fmla="*/ 2 w 117"/>
                  <a:gd name="T53" fmla="*/ 4 h 113"/>
                  <a:gd name="T54" fmla="*/ 2 w 117"/>
                  <a:gd name="T55" fmla="*/ 6 h 113"/>
                  <a:gd name="T56" fmla="*/ 1 w 117"/>
                  <a:gd name="T57" fmla="*/ 8 h 113"/>
                  <a:gd name="T58" fmla="*/ 1 w 117"/>
                  <a:gd name="T59" fmla="*/ 9 h 113"/>
                  <a:gd name="T60" fmla="*/ 0 w 117"/>
                  <a:gd name="T61" fmla="*/ 11 h 113"/>
                  <a:gd name="T62" fmla="*/ 1 w 117"/>
                  <a:gd name="T63" fmla="*/ 14 h 113"/>
                  <a:gd name="T64" fmla="*/ 1 w 117"/>
                  <a:gd name="T65" fmla="*/ 15 h 113"/>
                  <a:gd name="T66" fmla="*/ 2 w 117"/>
                  <a:gd name="T67" fmla="*/ 17 h 113"/>
                  <a:gd name="T68" fmla="*/ 2 w 117"/>
                  <a:gd name="T69" fmla="*/ 19 h 113"/>
                  <a:gd name="T70" fmla="*/ 3 w 117"/>
                  <a:gd name="T71" fmla="*/ 19 h 113"/>
                  <a:gd name="T72" fmla="*/ 5 w 117"/>
                  <a:gd name="T73" fmla="*/ 21 h 113"/>
                  <a:gd name="T74" fmla="*/ 7 w 117"/>
                  <a:gd name="T75" fmla="*/ 22 h 113"/>
                  <a:gd name="T76" fmla="*/ 8 w 117"/>
                  <a:gd name="T77" fmla="*/ 23 h 113"/>
                  <a:gd name="T78" fmla="*/ 10 w 117"/>
                  <a:gd name="T79" fmla="*/ 23 h 113"/>
                  <a:gd name="T80" fmla="*/ 11 w 117"/>
                  <a:gd name="T81" fmla="*/ 23 h 11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7"/>
                  <a:gd name="T124" fmla="*/ 0 h 113"/>
                  <a:gd name="T125" fmla="*/ 117 w 117"/>
                  <a:gd name="T126" fmla="*/ 113 h 11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7" h="113">
                    <a:moveTo>
                      <a:pt x="58" y="113"/>
                    </a:moveTo>
                    <a:lnTo>
                      <a:pt x="70" y="113"/>
                    </a:lnTo>
                    <a:lnTo>
                      <a:pt x="79" y="113"/>
                    </a:lnTo>
                    <a:lnTo>
                      <a:pt x="88" y="108"/>
                    </a:lnTo>
                    <a:lnTo>
                      <a:pt x="91" y="104"/>
                    </a:lnTo>
                    <a:lnTo>
                      <a:pt x="99" y="95"/>
                    </a:lnTo>
                    <a:lnTo>
                      <a:pt x="104" y="92"/>
                    </a:lnTo>
                    <a:lnTo>
                      <a:pt x="112" y="84"/>
                    </a:lnTo>
                    <a:lnTo>
                      <a:pt x="112" y="75"/>
                    </a:lnTo>
                    <a:lnTo>
                      <a:pt x="117" y="67"/>
                    </a:lnTo>
                    <a:lnTo>
                      <a:pt x="117" y="54"/>
                    </a:lnTo>
                    <a:lnTo>
                      <a:pt x="117" y="46"/>
                    </a:lnTo>
                    <a:lnTo>
                      <a:pt x="112" y="38"/>
                    </a:lnTo>
                    <a:lnTo>
                      <a:pt x="112" y="30"/>
                    </a:lnTo>
                    <a:lnTo>
                      <a:pt x="104" y="21"/>
                    </a:lnTo>
                    <a:lnTo>
                      <a:pt x="99" y="17"/>
                    </a:lnTo>
                    <a:lnTo>
                      <a:pt x="91" y="9"/>
                    </a:lnTo>
                    <a:lnTo>
                      <a:pt x="88" y="5"/>
                    </a:lnTo>
                    <a:lnTo>
                      <a:pt x="79" y="0"/>
                    </a:lnTo>
                    <a:lnTo>
                      <a:pt x="70" y="0"/>
                    </a:lnTo>
                    <a:lnTo>
                      <a:pt x="58" y="0"/>
                    </a:lnTo>
                    <a:lnTo>
                      <a:pt x="50" y="0"/>
                    </a:lnTo>
                    <a:lnTo>
                      <a:pt x="41" y="0"/>
                    </a:lnTo>
                    <a:lnTo>
                      <a:pt x="34" y="5"/>
                    </a:lnTo>
                    <a:lnTo>
                      <a:pt x="25" y="9"/>
                    </a:lnTo>
                    <a:lnTo>
                      <a:pt x="16" y="17"/>
                    </a:lnTo>
                    <a:lnTo>
                      <a:pt x="12" y="21"/>
                    </a:lnTo>
                    <a:lnTo>
                      <a:pt x="9" y="30"/>
                    </a:lnTo>
                    <a:lnTo>
                      <a:pt x="4" y="38"/>
                    </a:lnTo>
                    <a:lnTo>
                      <a:pt x="4" y="46"/>
                    </a:lnTo>
                    <a:lnTo>
                      <a:pt x="0" y="54"/>
                    </a:lnTo>
                    <a:lnTo>
                      <a:pt x="4" y="67"/>
                    </a:lnTo>
                    <a:lnTo>
                      <a:pt x="4" y="75"/>
                    </a:lnTo>
                    <a:lnTo>
                      <a:pt x="9" y="84"/>
                    </a:lnTo>
                    <a:lnTo>
                      <a:pt x="12" y="92"/>
                    </a:lnTo>
                    <a:lnTo>
                      <a:pt x="16" y="95"/>
                    </a:lnTo>
                    <a:lnTo>
                      <a:pt x="25" y="104"/>
                    </a:lnTo>
                    <a:lnTo>
                      <a:pt x="34" y="108"/>
                    </a:lnTo>
                    <a:lnTo>
                      <a:pt x="41" y="113"/>
                    </a:lnTo>
                    <a:lnTo>
                      <a:pt x="50" y="113"/>
                    </a:lnTo>
                    <a:lnTo>
                      <a:pt x="58" y="113"/>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231" name="Freeform 536">
                <a:extLst>
                  <a:ext uri="{FF2B5EF4-FFF2-40B4-BE49-F238E27FC236}">
                    <a16:creationId xmlns:a16="http://schemas.microsoft.com/office/drawing/2014/main" id="{C6645C5C-8DF1-49D6-8A0F-DD5332111287}"/>
                  </a:ext>
                </a:extLst>
              </p:cNvPr>
              <p:cNvSpPr>
                <a:spLocks/>
              </p:cNvSpPr>
              <p:nvPr/>
            </p:nvSpPr>
            <p:spPr bwMode="auto">
              <a:xfrm>
                <a:off x="3164" y="2461"/>
                <a:ext cx="22" cy="23"/>
              </a:xfrm>
              <a:custGeom>
                <a:avLst/>
                <a:gdLst>
                  <a:gd name="T0" fmla="*/ 11 w 112"/>
                  <a:gd name="T1" fmla="*/ 23 h 116"/>
                  <a:gd name="T2" fmla="*/ 13 w 112"/>
                  <a:gd name="T3" fmla="*/ 23 h 116"/>
                  <a:gd name="T4" fmla="*/ 15 w 112"/>
                  <a:gd name="T5" fmla="*/ 23 h 116"/>
                  <a:gd name="T6" fmla="*/ 16 w 112"/>
                  <a:gd name="T7" fmla="*/ 22 h 116"/>
                  <a:gd name="T8" fmla="*/ 18 w 112"/>
                  <a:gd name="T9" fmla="*/ 21 h 116"/>
                  <a:gd name="T10" fmla="*/ 19 w 112"/>
                  <a:gd name="T11" fmla="*/ 20 h 116"/>
                  <a:gd name="T12" fmla="*/ 20 w 112"/>
                  <a:gd name="T13" fmla="*/ 19 h 116"/>
                  <a:gd name="T14" fmla="*/ 21 w 112"/>
                  <a:gd name="T15" fmla="*/ 17 h 116"/>
                  <a:gd name="T16" fmla="*/ 22 w 112"/>
                  <a:gd name="T17" fmla="*/ 15 h 116"/>
                  <a:gd name="T18" fmla="*/ 22 w 112"/>
                  <a:gd name="T19" fmla="*/ 14 h 116"/>
                  <a:gd name="T20" fmla="*/ 22 w 112"/>
                  <a:gd name="T21" fmla="*/ 12 h 116"/>
                  <a:gd name="T22" fmla="*/ 22 w 112"/>
                  <a:gd name="T23" fmla="*/ 10 h 116"/>
                  <a:gd name="T24" fmla="*/ 22 w 112"/>
                  <a:gd name="T25" fmla="*/ 8 h 116"/>
                  <a:gd name="T26" fmla="*/ 21 w 112"/>
                  <a:gd name="T27" fmla="*/ 7 h 116"/>
                  <a:gd name="T28" fmla="*/ 20 w 112"/>
                  <a:gd name="T29" fmla="*/ 5 h 116"/>
                  <a:gd name="T30" fmla="*/ 19 w 112"/>
                  <a:gd name="T31" fmla="*/ 4 h 116"/>
                  <a:gd name="T32" fmla="*/ 18 w 112"/>
                  <a:gd name="T33" fmla="*/ 2 h 116"/>
                  <a:gd name="T34" fmla="*/ 16 w 112"/>
                  <a:gd name="T35" fmla="*/ 2 h 116"/>
                  <a:gd name="T36" fmla="*/ 15 w 112"/>
                  <a:gd name="T37" fmla="*/ 1 h 116"/>
                  <a:gd name="T38" fmla="*/ 13 w 112"/>
                  <a:gd name="T39" fmla="*/ 1 h 116"/>
                  <a:gd name="T40" fmla="*/ 11 w 112"/>
                  <a:gd name="T41" fmla="*/ 0 h 116"/>
                  <a:gd name="T42" fmla="*/ 9 w 112"/>
                  <a:gd name="T43" fmla="*/ 1 h 116"/>
                  <a:gd name="T44" fmla="*/ 7 w 112"/>
                  <a:gd name="T45" fmla="*/ 1 h 116"/>
                  <a:gd name="T46" fmla="*/ 6 w 112"/>
                  <a:gd name="T47" fmla="*/ 2 h 116"/>
                  <a:gd name="T48" fmla="*/ 4 w 112"/>
                  <a:gd name="T49" fmla="*/ 2 h 116"/>
                  <a:gd name="T50" fmla="*/ 3 w 112"/>
                  <a:gd name="T51" fmla="*/ 4 h 116"/>
                  <a:gd name="T52" fmla="*/ 2 w 112"/>
                  <a:gd name="T53" fmla="*/ 5 h 116"/>
                  <a:gd name="T54" fmla="*/ 1 w 112"/>
                  <a:gd name="T55" fmla="*/ 7 h 116"/>
                  <a:gd name="T56" fmla="*/ 0 w 112"/>
                  <a:gd name="T57" fmla="*/ 8 h 116"/>
                  <a:gd name="T58" fmla="*/ 0 w 112"/>
                  <a:gd name="T59" fmla="*/ 10 h 116"/>
                  <a:gd name="T60" fmla="*/ 0 w 112"/>
                  <a:gd name="T61" fmla="*/ 12 h 116"/>
                  <a:gd name="T62" fmla="*/ 0 w 112"/>
                  <a:gd name="T63" fmla="*/ 14 h 116"/>
                  <a:gd name="T64" fmla="*/ 0 w 112"/>
                  <a:gd name="T65" fmla="*/ 15 h 116"/>
                  <a:gd name="T66" fmla="*/ 1 w 112"/>
                  <a:gd name="T67" fmla="*/ 17 h 116"/>
                  <a:gd name="T68" fmla="*/ 2 w 112"/>
                  <a:gd name="T69" fmla="*/ 19 h 116"/>
                  <a:gd name="T70" fmla="*/ 3 w 112"/>
                  <a:gd name="T71" fmla="*/ 20 h 116"/>
                  <a:gd name="T72" fmla="*/ 4 w 112"/>
                  <a:gd name="T73" fmla="*/ 21 h 116"/>
                  <a:gd name="T74" fmla="*/ 6 w 112"/>
                  <a:gd name="T75" fmla="*/ 22 h 116"/>
                  <a:gd name="T76" fmla="*/ 7 w 112"/>
                  <a:gd name="T77" fmla="*/ 23 h 116"/>
                  <a:gd name="T78" fmla="*/ 9 w 112"/>
                  <a:gd name="T79" fmla="*/ 23 h 116"/>
                  <a:gd name="T80" fmla="*/ 11 w 112"/>
                  <a:gd name="T81" fmla="*/ 23 h 11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2"/>
                  <a:gd name="T124" fmla="*/ 0 h 116"/>
                  <a:gd name="T125" fmla="*/ 112 w 112"/>
                  <a:gd name="T126" fmla="*/ 116 h 11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2" h="116">
                    <a:moveTo>
                      <a:pt x="54" y="116"/>
                    </a:moveTo>
                    <a:lnTo>
                      <a:pt x="67" y="116"/>
                    </a:lnTo>
                    <a:lnTo>
                      <a:pt x="75" y="116"/>
                    </a:lnTo>
                    <a:lnTo>
                      <a:pt x="83" y="112"/>
                    </a:lnTo>
                    <a:lnTo>
                      <a:pt x="92" y="107"/>
                    </a:lnTo>
                    <a:lnTo>
                      <a:pt x="96" y="99"/>
                    </a:lnTo>
                    <a:lnTo>
                      <a:pt x="103" y="95"/>
                    </a:lnTo>
                    <a:lnTo>
                      <a:pt x="108" y="87"/>
                    </a:lnTo>
                    <a:lnTo>
                      <a:pt x="112" y="78"/>
                    </a:lnTo>
                    <a:lnTo>
                      <a:pt x="112" y="70"/>
                    </a:lnTo>
                    <a:lnTo>
                      <a:pt x="112" y="58"/>
                    </a:lnTo>
                    <a:lnTo>
                      <a:pt x="112" y="49"/>
                    </a:lnTo>
                    <a:lnTo>
                      <a:pt x="112" y="41"/>
                    </a:lnTo>
                    <a:lnTo>
                      <a:pt x="108" y="33"/>
                    </a:lnTo>
                    <a:lnTo>
                      <a:pt x="103" y="24"/>
                    </a:lnTo>
                    <a:lnTo>
                      <a:pt x="96" y="20"/>
                    </a:lnTo>
                    <a:lnTo>
                      <a:pt x="92" y="12"/>
                    </a:lnTo>
                    <a:lnTo>
                      <a:pt x="83" y="8"/>
                    </a:lnTo>
                    <a:lnTo>
                      <a:pt x="75" y="4"/>
                    </a:lnTo>
                    <a:lnTo>
                      <a:pt x="67" y="4"/>
                    </a:lnTo>
                    <a:lnTo>
                      <a:pt x="54" y="0"/>
                    </a:lnTo>
                    <a:lnTo>
                      <a:pt x="46" y="4"/>
                    </a:lnTo>
                    <a:lnTo>
                      <a:pt x="38" y="4"/>
                    </a:lnTo>
                    <a:lnTo>
                      <a:pt x="29" y="8"/>
                    </a:lnTo>
                    <a:lnTo>
                      <a:pt x="21" y="12"/>
                    </a:lnTo>
                    <a:lnTo>
                      <a:pt x="17" y="20"/>
                    </a:lnTo>
                    <a:lnTo>
                      <a:pt x="8" y="24"/>
                    </a:lnTo>
                    <a:lnTo>
                      <a:pt x="4" y="33"/>
                    </a:lnTo>
                    <a:lnTo>
                      <a:pt x="0" y="41"/>
                    </a:lnTo>
                    <a:lnTo>
                      <a:pt x="0" y="49"/>
                    </a:lnTo>
                    <a:lnTo>
                      <a:pt x="0" y="58"/>
                    </a:lnTo>
                    <a:lnTo>
                      <a:pt x="0" y="70"/>
                    </a:lnTo>
                    <a:lnTo>
                      <a:pt x="0" y="78"/>
                    </a:lnTo>
                    <a:lnTo>
                      <a:pt x="4" y="87"/>
                    </a:lnTo>
                    <a:lnTo>
                      <a:pt x="8" y="95"/>
                    </a:lnTo>
                    <a:lnTo>
                      <a:pt x="17" y="99"/>
                    </a:lnTo>
                    <a:lnTo>
                      <a:pt x="21" y="107"/>
                    </a:lnTo>
                    <a:lnTo>
                      <a:pt x="29" y="112"/>
                    </a:lnTo>
                    <a:lnTo>
                      <a:pt x="38" y="116"/>
                    </a:lnTo>
                    <a:lnTo>
                      <a:pt x="46" y="116"/>
                    </a:lnTo>
                    <a:lnTo>
                      <a:pt x="54" y="116"/>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232" name="Freeform 537">
                <a:extLst>
                  <a:ext uri="{FF2B5EF4-FFF2-40B4-BE49-F238E27FC236}">
                    <a16:creationId xmlns:a16="http://schemas.microsoft.com/office/drawing/2014/main" id="{E7DB1D04-4166-4300-90CE-E14A2AAE088A}"/>
                  </a:ext>
                </a:extLst>
              </p:cNvPr>
              <p:cNvSpPr>
                <a:spLocks/>
              </p:cNvSpPr>
              <p:nvPr/>
            </p:nvSpPr>
            <p:spPr bwMode="auto">
              <a:xfrm>
                <a:off x="3164" y="2461"/>
                <a:ext cx="22" cy="23"/>
              </a:xfrm>
              <a:custGeom>
                <a:avLst/>
                <a:gdLst>
                  <a:gd name="T0" fmla="*/ 11 w 112"/>
                  <a:gd name="T1" fmla="*/ 23 h 116"/>
                  <a:gd name="T2" fmla="*/ 13 w 112"/>
                  <a:gd name="T3" fmla="*/ 23 h 116"/>
                  <a:gd name="T4" fmla="*/ 15 w 112"/>
                  <a:gd name="T5" fmla="*/ 23 h 116"/>
                  <a:gd name="T6" fmla="*/ 16 w 112"/>
                  <a:gd name="T7" fmla="*/ 22 h 116"/>
                  <a:gd name="T8" fmla="*/ 18 w 112"/>
                  <a:gd name="T9" fmla="*/ 21 h 116"/>
                  <a:gd name="T10" fmla="*/ 19 w 112"/>
                  <a:gd name="T11" fmla="*/ 20 h 116"/>
                  <a:gd name="T12" fmla="*/ 20 w 112"/>
                  <a:gd name="T13" fmla="*/ 19 h 116"/>
                  <a:gd name="T14" fmla="*/ 21 w 112"/>
                  <a:gd name="T15" fmla="*/ 17 h 116"/>
                  <a:gd name="T16" fmla="*/ 22 w 112"/>
                  <a:gd name="T17" fmla="*/ 15 h 116"/>
                  <a:gd name="T18" fmla="*/ 22 w 112"/>
                  <a:gd name="T19" fmla="*/ 14 h 116"/>
                  <a:gd name="T20" fmla="*/ 22 w 112"/>
                  <a:gd name="T21" fmla="*/ 12 h 116"/>
                  <a:gd name="T22" fmla="*/ 22 w 112"/>
                  <a:gd name="T23" fmla="*/ 10 h 116"/>
                  <a:gd name="T24" fmla="*/ 22 w 112"/>
                  <a:gd name="T25" fmla="*/ 8 h 116"/>
                  <a:gd name="T26" fmla="*/ 21 w 112"/>
                  <a:gd name="T27" fmla="*/ 7 h 116"/>
                  <a:gd name="T28" fmla="*/ 20 w 112"/>
                  <a:gd name="T29" fmla="*/ 5 h 116"/>
                  <a:gd name="T30" fmla="*/ 19 w 112"/>
                  <a:gd name="T31" fmla="*/ 4 h 116"/>
                  <a:gd name="T32" fmla="*/ 18 w 112"/>
                  <a:gd name="T33" fmla="*/ 2 h 116"/>
                  <a:gd name="T34" fmla="*/ 16 w 112"/>
                  <a:gd name="T35" fmla="*/ 2 h 116"/>
                  <a:gd name="T36" fmla="*/ 15 w 112"/>
                  <a:gd name="T37" fmla="*/ 1 h 116"/>
                  <a:gd name="T38" fmla="*/ 13 w 112"/>
                  <a:gd name="T39" fmla="*/ 1 h 116"/>
                  <a:gd name="T40" fmla="*/ 11 w 112"/>
                  <a:gd name="T41" fmla="*/ 0 h 116"/>
                  <a:gd name="T42" fmla="*/ 9 w 112"/>
                  <a:gd name="T43" fmla="*/ 1 h 116"/>
                  <a:gd name="T44" fmla="*/ 7 w 112"/>
                  <a:gd name="T45" fmla="*/ 1 h 116"/>
                  <a:gd name="T46" fmla="*/ 6 w 112"/>
                  <a:gd name="T47" fmla="*/ 2 h 116"/>
                  <a:gd name="T48" fmla="*/ 4 w 112"/>
                  <a:gd name="T49" fmla="*/ 2 h 116"/>
                  <a:gd name="T50" fmla="*/ 3 w 112"/>
                  <a:gd name="T51" fmla="*/ 4 h 116"/>
                  <a:gd name="T52" fmla="*/ 2 w 112"/>
                  <a:gd name="T53" fmla="*/ 5 h 116"/>
                  <a:gd name="T54" fmla="*/ 1 w 112"/>
                  <a:gd name="T55" fmla="*/ 7 h 116"/>
                  <a:gd name="T56" fmla="*/ 0 w 112"/>
                  <a:gd name="T57" fmla="*/ 8 h 116"/>
                  <a:gd name="T58" fmla="*/ 0 w 112"/>
                  <a:gd name="T59" fmla="*/ 10 h 116"/>
                  <a:gd name="T60" fmla="*/ 0 w 112"/>
                  <a:gd name="T61" fmla="*/ 12 h 116"/>
                  <a:gd name="T62" fmla="*/ 0 w 112"/>
                  <a:gd name="T63" fmla="*/ 14 h 116"/>
                  <a:gd name="T64" fmla="*/ 0 w 112"/>
                  <a:gd name="T65" fmla="*/ 15 h 116"/>
                  <a:gd name="T66" fmla="*/ 1 w 112"/>
                  <a:gd name="T67" fmla="*/ 17 h 116"/>
                  <a:gd name="T68" fmla="*/ 2 w 112"/>
                  <a:gd name="T69" fmla="*/ 19 h 116"/>
                  <a:gd name="T70" fmla="*/ 3 w 112"/>
                  <a:gd name="T71" fmla="*/ 20 h 116"/>
                  <a:gd name="T72" fmla="*/ 4 w 112"/>
                  <a:gd name="T73" fmla="*/ 21 h 116"/>
                  <a:gd name="T74" fmla="*/ 6 w 112"/>
                  <a:gd name="T75" fmla="*/ 22 h 116"/>
                  <a:gd name="T76" fmla="*/ 7 w 112"/>
                  <a:gd name="T77" fmla="*/ 23 h 116"/>
                  <a:gd name="T78" fmla="*/ 9 w 112"/>
                  <a:gd name="T79" fmla="*/ 23 h 116"/>
                  <a:gd name="T80" fmla="*/ 11 w 112"/>
                  <a:gd name="T81" fmla="*/ 23 h 11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2"/>
                  <a:gd name="T124" fmla="*/ 0 h 116"/>
                  <a:gd name="T125" fmla="*/ 112 w 112"/>
                  <a:gd name="T126" fmla="*/ 116 h 11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2" h="116">
                    <a:moveTo>
                      <a:pt x="54" y="116"/>
                    </a:moveTo>
                    <a:lnTo>
                      <a:pt x="67" y="116"/>
                    </a:lnTo>
                    <a:lnTo>
                      <a:pt x="75" y="116"/>
                    </a:lnTo>
                    <a:lnTo>
                      <a:pt x="83" y="112"/>
                    </a:lnTo>
                    <a:lnTo>
                      <a:pt x="92" y="107"/>
                    </a:lnTo>
                    <a:lnTo>
                      <a:pt x="96" y="99"/>
                    </a:lnTo>
                    <a:lnTo>
                      <a:pt x="103" y="95"/>
                    </a:lnTo>
                    <a:lnTo>
                      <a:pt x="108" y="87"/>
                    </a:lnTo>
                    <a:lnTo>
                      <a:pt x="112" y="78"/>
                    </a:lnTo>
                    <a:lnTo>
                      <a:pt x="112" y="70"/>
                    </a:lnTo>
                    <a:lnTo>
                      <a:pt x="112" y="58"/>
                    </a:lnTo>
                    <a:lnTo>
                      <a:pt x="112" y="49"/>
                    </a:lnTo>
                    <a:lnTo>
                      <a:pt x="112" y="41"/>
                    </a:lnTo>
                    <a:lnTo>
                      <a:pt x="108" y="33"/>
                    </a:lnTo>
                    <a:lnTo>
                      <a:pt x="103" y="24"/>
                    </a:lnTo>
                    <a:lnTo>
                      <a:pt x="96" y="20"/>
                    </a:lnTo>
                    <a:lnTo>
                      <a:pt x="92" y="12"/>
                    </a:lnTo>
                    <a:lnTo>
                      <a:pt x="83" y="8"/>
                    </a:lnTo>
                    <a:lnTo>
                      <a:pt x="75" y="4"/>
                    </a:lnTo>
                    <a:lnTo>
                      <a:pt x="67" y="4"/>
                    </a:lnTo>
                    <a:lnTo>
                      <a:pt x="54" y="0"/>
                    </a:lnTo>
                    <a:lnTo>
                      <a:pt x="46" y="4"/>
                    </a:lnTo>
                    <a:lnTo>
                      <a:pt x="38" y="4"/>
                    </a:lnTo>
                    <a:lnTo>
                      <a:pt x="29" y="8"/>
                    </a:lnTo>
                    <a:lnTo>
                      <a:pt x="21" y="12"/>
                    </a:lnTo>
                    <a:lnTo>
                      <a:pt x="17" y="20"/>
                    </a:lnTo>
                    <a:lnTo>
                      <a:pt x="8" y="24"/>
                    </a:lnTo>
                    <a:lnTo>
                      <a:pt x="4" y="33"/>
                    </a:lnTo>
                    <a:lnTo>
                      <a:pt x="0" y="41"/>
                    </a:lnTo>
                    <a:lnTo>
                      <a:pt x="0" y="49"/>
                    </a:lnTo>
                    <a:lnTo>
                      <a:pt x="0" y="58"/>
                    </a:lnTo>
                    <a:lnTo>
                      <a:pt x="0" y="70"/>
                    </a:lnTo>
                    <a:lnTo>
                      <a:pt x="0" y="78"/>
                    </a:lnTo>
                    <a:lnTo>
                      <a:pt x="4" y="87"/>
                    </a:lnTo>
                    <a:lnTo>
                      <a:pt x="8" y="95"/>
                    </a:lnTo>
                    <a:lnTo>
                      <a:pt x="17" y="99"/>
                    </a:lnTo>
                    <a:lnTo>
                      <a:pt x="21" y="107"/>
                    </a:lnTo>
                    <a:lnTo>
                      <a:pt x="29" y="112"/>
                    </a:lnTo>
                    <a:lnTo>
                      <a:pt x="38" y="116"/>
                    </a:lnTo>
                    <a:lnTo>
                      <a:pt x="46" y="116"/>
                    </a:lnTo>
                    <a:lnTo>
                      <a:pt x="54" y="11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233" name="Freeform 538">
                <a:extLst>
                  <a:ext uri="{FF2B5EF4-FFF2-40B4-BE49-F238E27FC236}">
                    <a16:creationId xmlns:a16="http://schemas.microsoft.com/office/drawing/2014/main" id="{E8C973FC-D367-418C-9584-D16C8908D6B2}"/>
                  </a:ext>
                </a:extLst>
              </p:cNvPr>
              <p:cNvSpPr>
                <a:spLocks/>
              </p:cNvSpPr>
              <p:nvPr/>
            </p:nvSpPr>
            <p:spPr bwMode="auto">
              <a:xfrm>
                <a:off x="3164" y="2461"/>
                <a:ext cx="22" cy="23"/>
              </a:xfrm>
              <a:custGeom>
                <a:avLst/>
                <a:gdLst>
                  <a:gd name="T0" fmla="*/ 11 w 112"/>
                  <a:gd name="T1" fmla="*/ 23 h 116"/>
                  <a:gd name="T2" fmla="*/ 13 w 112"/>
                  <a:gd name="T3" fmla="*/ 23 h 116"/>
                  <a:gd name="T4" fmla="*/ 15 w 112"/>
                  <a:gd name="T5" fmla="*/ 23 h 116"/>
                  <a:gd name="T6" fmla="*/ 16 w 112"/>
                  <a:gd name="T7" fmla="*/ 22 h 116"/>
                  <a:gd name="T8" fmla="*/ 18 w 112"/>
                  <a:gd name="T9" fmla="*/ 21 h 116"/>
                  <a:gd name="T10" fmla="*/ 19 w 112"/>
                  <a:gd name="T11" fmla="*/ 20 h 116"/>
                  <a:gd name="T12" fmla="*/ 20 w 112"/>
                  <a:gd name="T13" fmla="*/ 19 h 116"/>
                  <a:gd name="T14" fmla="*/ 21 w 112"/>
                  <a:gd name="T15" fmla="*/ 17 h 116"/>
                  <a:gd name="T16" fmla="*/ 22 w 112"/>
                  <a:gd name="T17" fmla="*/ 15 h 116"/>
                  <a:gd name="T18" fmla="*/ 22 w 112"/>
                  <a:gd name="T19" fmla="*/ 14 h 116"/>
                  <a:gd name="T20" fmla="*/ 22 w 112"/>
                  <a:gd name="T21" fmla="*/ 12 h 116"/>
                  <a:gd name="T22" fmla="*/ 22 w 112"/>
                  <a:gd name="T23" fmla="*/ 10 h 116"/>
                  <a:gd name="T24" fmla="*/ 22 w 112"/>
                  <a:gd name="T25" fmla="*/ 8 h 116"/>
                  <a:gd name="T26" fmla="*/ 21 w 112"/>
                  <a:gd name="T27" fmla="*/ 7 h 116"/>
                  <a:gd name="T28" fmla="*/ 20 w 112"/>
                  <a:gd name="T29" fmla="*/ 5 h 116"/>
                  <a:gd name="T30" fmla="*/ 19 w 112"/>
                  <a:gd name="T31" fmla="*/ 4 h 116"/>
                  <a:gd name="T32" fmla="*/ 18 w 112"/>
                  <a:gd name="T33" fmla="*/ 2 h 116"/>
                  <a:gd name="T34" fmla="*/ 16 w 112"/>
                  <a:gd name="T35" fmla="*/ 2 h 116"/>
                  <a:gd name="T36" fmla="*/ 15 w 112"/>
                  <a:gd name="T37" fmla="*/ 1 h 116"/>
                  <a:gd name="T38" fmla="*/ 13 w 112"/>
                  <a:gd name="T39" fmla="*/ 1 h 116"/>
                  <a:gd name="T40" fmla="*/ 11 w 112"/>
                  <a:gd name="T41" fmla="*/ 0 h 116"/>
                  <a:gd name="T42" fmla="*/ 9 w 112"/>
                  <a:gd name="T43" fmla="*/ 1 h 116"/>
                  <a:gd name="T44" fmla="*/ 7 w 112"/>
                  <a:gd name="T45" fmla="*/ 1 h 116"/>
                  <a:gd name="T46" fmla="*/ 6 w 112"/>
                  <a:gd name="T47" fmla="*/ 2 h 116"/>
                  <a:gd name="T48" fmla="*/ 4 w 112"/>
                  <a:gd name="T49" fmla="*/ 2 h 116"/>
                  <a:gd name="T50" fmla="*/ 3 w 112"/>
                  <a:gd name="T51" fmla="*/ 4 h 116"/>
                  <a:gd name="T52" fmla="*/ 2 w 112"/>
                  <a:gd name="T53" fmla="*/ 5 h 116"/>
                  <a:gd name="T54" fmla="*/ 1 w 112"/>
                  <a:gd name="T55" fmla="*/ 7 h 116"/>
                  <a:gd name="T56" fmla="*/ 0 w 112"/>
                  <a:gd name="T57" fmla="*/ 8 h 116"/>
                  <a:gd name="T58" fmla="*/ 0 w 112"/>
                  <a:gd name="T59" fmla="*/ 10 h 116"/>
                  <a:gd name="T60" fmla="*/ 0 w 112"/>
                  <a:gd name="T61" fmla="*/ 12 h 116"/>
                  <a:gd name="T62" fmla="*/ 0 w 112"/>
                  <a:gd name="T63" fmla="*/ 14 h 116"/>
                  <a:gd name="T64" fmla="*/ 0 w 112"/>
                  <a:gd name="T65" fmla="*/ 15 h 116"/>
                  <a:gd name="T66" fmla="*/ 1 w 112"/>
                  <a:gd name="T67" fmla="*/ 17 h 116"/>
                  <a:gd name="T68" fmla="*/ 2 w 112"/>
                  <a:gd name="T69" fmla="*/ 19 h 116"/>
                  <a:gd name="T70" fmla="*/ 3 w 112"/>
                  <a:gd name="T71" fmla="*/ 20 h 116"/>
                  <a:gd name="T72" fmla="*/ 4 w 112"/>
                  <a:gd name="T73" fmla="*/ 21 h 116"/>
                  <a:gd name="T74" fmla="*/ 6 w 112"/>
                  <a:gd name="T75" fmla="*/ 22 h 116"/>
                  <a:gd name="T76" fmla="*/ 7 w 112"/>
                  <a:gd name="T77" fmla="*/ 23 h 116"/>
                  <a:gd name="T78" fmla="*/ 9 w 112"/>
                  <a:gd name="T79" fmla="*/ 23 h 116"/>
                  <a:gd name="T80" fmla="*/ 11 w 112"/>
                  <a:gd name="T81" fmla="*/ 23 h 11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2"/>
                  <a:gd name="T124" fmla="*/ 0 h 116"/>
                  <a:gd name="T125" fmla="*/ 112 w 112"/>
                  <a:gd name="T126" fmla="*/ 116 h 11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2" h="116">
                    <a:moveTo>
                      <a:pt x="54" y="116"/>
                    </a:moveTo>
                    <a:lnTo>
                      <a:pt x="67" y="116"/>
                    </a:lnTo>
                    <a:lnTo>
                      <a:pt x="75" y="116"/>
                    </a:lnTo>
                    <a:lnTo>
                      <a:pt x="83" y="112"/>
                    </a:lnTo>
                    <a:lnTo>
                      <a:pt x="92" y="107"/>
                    </a:lnTo>
                    <a:lnTo>
                      <a:pt x="96" y="99"/>
                    </a:lnTo>
                    <a:lnTo>
                      <a:pt x="103" y="95"/>
                    </a:lnTo>
                    <a:lnTo>
                      <a:pt x="108" y="87"/>
                    </a:lnTo>
                    <a:lnTo>
                      <a:pt x="112" y="78"/>
                    </a:lnTo>
                    <a:lnTo>
                      <a:pt x="112" y="70"/>
                    </a:lnTo>
                    <a:lnTo>
                      <a:pt x="112" y="58"/>
                    </a:lnTo>
                    <a:lnTo>
                      <a:pt x="112" y="49"/>
                    </a:lnTo>
                    <a:lnTo>
                      <a:pt x="112" y="41"/>
                    </a:lnTo>
                    <a:lnTo>
                      <a:pt x="108" y="33"/>
                    </a:lnTo>
                    <a:lnTo>
                      <a:pt x="103" y="24"/>
                    </a:lnTo>
                    <a:lnTo>
                      <a:pt x="96" y="20"/>
                    </a:lnTo>
                    <a:lnTo>
                      <a:pt x="92" y="12"/>
                    </a:lnTo>
                    <a:lnTo>
                      <a:pt x="83" y="8"/>
                    </a:lnTo>
                    <a:lnTo>
                      <a:pt x="75" y="4"/>
                    </a:lnTo>
                    <a:lnTo>
                      <a:pt x="67" y="4"/>
                    </a:lnTo>
                    <a:lnTo>
                      <a:pt x="54" y="0"/>
                    </a:lnTo>
                    <a:lnTo>
                      <a:pt x="46" y="4"/>
                    </a:lnTo>
                    <a:lnTo>
                      <a:pt x="38" y="4"/>
                    </a:lnTo>
                    <a:lnTo>
                      <a:pt x="29" y="8"/>
                    </a:lnTo>
                    <a:lnTo>
                      <a:pt x="21" y="12"/>
                    </a:lnTo>
                    <a:lnTo>
                      <a:pt x="17" y="20"/>
                    </a:lnTo>
                    <a:lnTo>
                      <a:pt x="8" y="24"/>
                    </a:lnTo>
                    <a:lnTo>
                      <a:pt x="4" y="33"/>
                    </a:lnTo>
                    <a:lnTo>
                      <a:pt x="0" y="41"/>
                    </a:lnTo>
                    <a:lnTo>
                      <a:pt x="0" y="49"/>
                    </a:lnTo>
                    <a:lnTo>
                      <a:pt x="0" y="58"/>
                    </a:lnTo>
                    <a:lnTo>
                      <a:pt x="0" y="70"/>
                    </a:lnTo>
                    <a:lnTo>
                      <a:pt x="0" y="78"/>
                    </a:lnTo>
                    <a:lnTo>
                      <a:pt x="4" y="87"/>
                    </a:lnTo>
                    <a:lnTo>
                      <a:pt x="8" y="95"/>
                    </a:lnTo>
                    <a:lnTo>
                      <a:pt x="17" y="99"/>
                    </a:lnTo>
                    <a:lnTo>
                      <a:pt x="21" y="107"/>
                    </a:lnTo>
                    <a:lnTo>
                      <a:pt x="29" y="112"/>
                    </a:lnTo>
                    <a:lnTo>
                      <a:pt x="38" y="116"/>
                    </a:lnTo>
                    <a:lnTo>
                      <a:pt x="46" y="116"/>
                    </a:lnTo>
                    <a:lnTo>
                      <a:pt x="54" y="11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234" name="Freeform 539">
                <a:extLst>
                  <a:ext uri="{FF2B5EF4-FFF2-40B4-BE49-F238E27FC236}">
                    <a16:creationId xmlns:a16="http://schemas.microsoft.com/office/drawing/2014/main" id="{0D6F36C5-1EAF-4324-B08E-470838CE6448}"/>
                  </a:ext>
                </a:extLst>
              </p:cNvPr>
              <p:cNvSpPr>
                <a:spLocks/>
              </p:cNvSpPr>
              <p:nvPr/>
            </p:nvSpPr>
            <p:spPr bwMode="auto">
              <a:xfrm>
                <a:off x="3260" y="2438"/>
                <a:ext cx="23" cy="24"/>
              </a:xfrm>
              <a:custGeom>
                <a:avLst/>
                <a:gdLst>
                  <a:gd name="T0" fmla="*/ 11 w 115"/>
                  <a:gd name="T1" fmla="*/ 24 h 117"/>
                  <a:gd name="T2" fmla="*/ 13 w 115"/>
                  <a:gd name="T3" fmla="*/ 24 h 117"/>
                  <a:gd name="T4" fmla="*/ 15 w 115"/>
                  <a:gd name="T5" fmla="*/ 24 h 117"/>
                  <a:gd name="T6" fmla="*/ 17 w 115"/>
                  <a:gd name="T7" fmla="*/ 23 h 117"/>
                  <a:gd name="T8" fmla="*/ 18 w 115"/>
                  <a:gd name="T9" fmla="*/ 22 h 117"/>
                  <a:gd name="T10" fmla="*/ 20 w 115"/>
                  <a:gd name="T11" fmla="*/ 21 h 117"/>
                  <a:gd name="T12" fmla="*/ 21 w 115"/>
                  <a:gd name="T13" fmla="*/ 20 h 117"/>
                  <a:gd name="T14" fmla="*/ 22 w 115"/>
                  <a:gd name="T15" fmla="*/ 18 h 117"/>
                  <a:gd name="T16" fmla="*/ 22 w 115"/>
                  <a:gd name="T17" fmla="*/ 16 h 117"/>
                  <a:gd name="T18" fmla="*/ 23 w 115"/>
                  <a:gd name="T19" fmla="*/ 15 h 117"/>
                  <a:gd name="T20" fmla="*/ 23 w 115"/>
                  <a:gd name="T21" fmla="*/ 12 h 117"/>
                  <a:gd name="T22" fmla="*/ 23 w 115"/>
                  <a:gd name="T23" fmla="*/ 10 h 117"/>
                  <a:gd name="T24" fmla="*/ 22 w 115"/>
                  <a:gd name="T25" fmla="*/ 9 h 117"/>
                  <a:gd name="T26" fmla="*/ 22 w 115"/>
                  <a:gd name="T27" fmla="*/ 7 h 117"/>
                  <a:gd name="T28" fmla="*/ 21 w 115"/>
                  <a:gd name="T29" fmla="*/ 5 h 117"/>
                  <a:gd name="T30" fmla="*/ 20 w 115"/>
                  <a:gd name="T31" fmla="*/ 4 h 117"/>
                  <a:gd name="T32" fmla="*/ 18 w 115"/>
                  <a:gd name="T33" fmla="*/ 3 h 117"/>
                  <a:gd name="T34" fmla="*/ 17 w 115"/>
                  <a:gd name="T35" fmla="*/ 2 h 117"/>
                  <a:gd name="T36" fmla="*/ 15 w 115"/>
                  <a:gd name="T37" fmla="*/ 1 h 117"/>
                  <a:gd name="T38" fmla="*/ 13 w 115"/>
                  <a:gd name="T39" fmla="*/ 1 h 117"/>
                  <a:gd name="T40" fmla="*/ 11 w 115"/>
                  <a:gd name="T41" fmla="*/ 0 h 117"/>
                  <a:gd name="T42" fmla="*/ 10 w 115"/>
                  <a:gd name="T43" fmla="*/ 1 h 117"/>
                  <a:gd name="T44" fmla="*/ 8 w 115"/>
                  <a:gd name="T45" fmla="*/ 1 h 117"/>
                  <a:gd name="T46" fmla="*/ 6 w 115"/>
                  <a:gd name="T47" fmla="*/ 2 h 117"/>
                  <a:gd name="T48" fmla="*/ 5 w 115"/>
                  <a:gd name="T49" fmla="*/ 3 h 117"/>
                  <a:gd name="T50" fmla="*/ 3 w 115"/>
                  <a:gd name="T51" fmla="*/ 4 h 117"/>
                  <a:gd name="T52" fmla="*/ 2 w 115"/>
                  <a:gd name="T53" fmla="*/ 5 h 117"/>
                  <a:gd name="T54" fmla="*/ 2 w 115"/>
                  <a:gd name="T55" fmla="*/ 7 h 117"/>
                  <a:gd name="T56" fmla="*/ 1 w 115"/>
                  <a:gd name="T57" fmla="*/ 9 h 117"/>
                  <a:gd name="T58" fmla="*/ 0 w 115"/>
                  <a:gd name="T59" fmla="*/ 10 h 117"/>
                  <a:gd name="T60" fmla="*/ 0 w 115"/>
                  <a:gd name="T61" fmla="*/ 12 h 117"/>
                  <a:gd name="T62" fmla="*/ 0 w 115"/>
                  <a:gd name="T63" fmla="*/ 15 h 117"/>
                  <a:gd name="T64" fmla="*/ 1 w 115"/>
                  <a:gd name="T65" fmla="*/ 16 h 117"/>
                  <a:gd name="T66" fmla="*/ 2 w 115"/>
                  <a:gd name="T67" fmla="*/ 18 h 117"/>
                  <a:gd name="T68" fmla="*/ 2 w 115"/>
                  <a:gd name="T69" fmla="*/ 20 h 117"/>
                  <a:gd name="T70" fmla="*/ 3 w 115"/>
                  <a:gd name="T71" fmla="*/ 21 h 117"/>
                  <a:gd name="T72" fmla="*/ 5 w 115"/>
                  <a:gd name="T73" fmla="*/ 22 h 117"/>
                  <a:gd name="T74" fmla="*/ 6 w 115"/>
                  <a:gd name="T75" fmla="*/ 23 h 117"/>
                  <a:gd name="T76" fmla="*/ 8 w 115"/>
                  <a:gd name="T77" fmla="*/ 24 h 117"/>
                  <a:gd name="T78" fmla="*/ 10 w 115"/>
                  <a:gd name="T79" fmla="*/ 24 h 117"/>
                  <a:gd name="T80" fmla="*/ 11 w 115"/>
                  <a:gd name="T81" fmla="*/ 24 h 1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5"/>
                  <a:gd name="T124" fmla="*/ 0 h 117"/>
                  <a:gd name="T125" fmla="*/ 115 w 115"/>
                  <a:gd name="T126" fmla="*/ 117 h 1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5" h="117">
                    <a:moveTo>
                      <a:pt x="57" y="117"/>
                    </a:moveTo>
                    <a:lnTo>
                      <a:pt x="66" y="117"/>
                    </a:lnTo>
                    <a:lnTo>
                      <a:pt x="74" y="117"/>
                    </a:lnTo>
                    <a:lnTo>
                      <a:pt x="83" y="113"/>
                    </a:lnTo>
                    <a:lnTo>
                      <a:pt x="91" y="108"/>
                    </a:lnTo>
                    <a:lnTo>
                      <a:pt x="99" y="100"/>
                    </a:lnTo>
                    <a:lnTo>
                      <a:pt x="104" y="96"/>
                    </a:lnTo>
                    <a:lnTo>
                      <a:pt x="108" y="88"/>
                    </a:lnTo>
                    <a:lnTo>
                      <a:pt x="111" y="79"/>
                    </a:lnTo>
                    <a:lnTo>
                      <a:pt x="115" y="72"/>
                    </a:lnTo>
                    <a:lnTo>
                      <a:pt x="115" y="59"/>
                    </a:lnTo>
                    <a:lnTo>
                      <a:pt x="115" y="50"/>
                    </a:lnTo>
                    <a:lnTo>
                      <a:pt x="111" y="42"/>
                    </a:lnTo>
                    <a:lnTo>
                      <a:pt x="108" y="34"/>
                    </a:lnTo>
                    <a:lnTo>
                      <a:pt x="104" y="25"/>
                    </a:lnTo>
                    <a:lnTo>
                      <a:pt x="99" y="18"/>
                    </a:lnTo>
                    <a:lnTo>
                      <a:pt x="91" y="13"/>
                    </a:lnTo>
                    <a:lnTo>
                      <a:pt x="83" y="9"/>
                    </a:lnTo>
                    <a:lnTo>
                      <a:pt x="74" y="5"/>
                    </a:lnTo>
                    <a:lnTo>
                      <a:pt x="66" y="5"/>
                    </a:lnTo>
                    <a:lnTo>
                      <a:pt x="57" y="0"/>
                    </a:lnTo>
                    <a:lnTo>
                      <a:pt x="50" y="5"/>
                    </a:lnTo>
                    <a:lnTo>
                      <a:pt x="41" y="5"/>
                    </a:lnTo>
                    <a:lnTo>
                      <a:pt x="32" y="9"/>
                    </a:lnTo>
                    <a:lnTo>
                      <a:pt x="25" y="13"/>
                    </a:lnTo>
                    <a:lnTo>
                      <a:pt x="16" y="18"/>
                    </a:lnTo>
                    <a:lnTo>
                      <a:pt x="12" y="25"/>
                    </a:lnTo>
                    <a:lnTo>
                      <a:pt x="8" y="34"/>
                    </a:lnTo>
                    <a:lnTo>
                      <a:pt x="3" y="42"/>
                    </a:lnTo>
                    <a:lnTo>
                      <a:pt x="0" y="50"/>
                    </a:lnTo>
                    <a:lnTo>
                      <a:pt x="0" y="59"/>
                    </a:lnTo>
                    <a:lnTo>
                      <a:pt x="0" y="72"/>
                    </a:lnTo>
                    <a:lnTo>
                      <a:pt x="3" y="79"/>
                    </a:lnTo>
                    <a:lnTo>
                      <a:pt x="8" y="88"/>
                    </a:lnTo>
                    <a:lnTo>
                      <a:pt x="12" y="96"/>
                    </a:lnTo>
                    <a:lnTo>
                      <a:pt x="16" y="100"/>
                    </a:lnTo>
                    <a:lnTo>
                      <a:pt x="25" y="108"/>
                    </a:lnTo>
                    <a:lnTo>
                      <a:pt x="32" y="113"/>
                    </a:lnTo>
                    <a:lnTo>
                      <a:pt x="41" y="117"/>
                    </a:lnTo>
                    <a:lnTo>
                      <a:pt x="50" y="117"/>
                    </a:lnTo>
                    <a:lnTo>
                      <a:pt x="57" y="117"/>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235" name="Freeform 540">
                <a:extLst>
                  <a:ext uri="{FF2B5EF4-FFF2-40B4-BE49-F238E27FC236}">
                    <a16:creationId xmlns:a16="http://schemas.microsoft.com/office/drawing/2014/main" id="{53706871-8882-4F34-B9C7-81E405F46397}"/>
                  </a:ext>
                </a:extLst>
              </p:cNvPr>
              <p:cNvSpPr>
                <a:spLocks/>
              </p:cNvSpPr>
              <p:nvPr/>
            </p:nvSpPr>
            <p:spPr bwMode="auto">
              <a:xfrm>
                <a:off x="3260" y="2438"/>
                <a:ext cx="23" cy="24"/>
              </a:xfrm>
              <a:custGeom>
                <a:avLst/>
                <a:gdLst>
                  <a:gd name="T0" fmla="*/ 11 w 115"/>
                  <a:gd name="T1" fmla="*/ 24 h 117"/>
                  <a:gd name="T2" fmla="*/ 13 w 115"/>
                  <a:gd name="T3" fmla="*/ 24 h 117"/>
                  <a:gd name="T4" fmla="*/ 15 w 115"/>
                  <a:gd name="T5" fmla="*/ 24 h 117"/>
                  <a:gd name="T6" fmla="*/ 17 w 115"/>
                  <a:gd name="T7" fmla="*/ 23 h 117"/>
                  <a:gd name="T8" fmla="*/ 18 w 115"/>
                  <a:gd name="T9" fmla="*/ 22 h 117"/>
                  <a:gd name="T10" fmla="*/ 20 w 115"/>
                  <a:gd name="T11" fmla="*/ 21 h 117"/>
                  <a:gd name="T12" fmla="*/ 21 w 115"/>
                  <a:gd name="T13" fmla="*/ 20 h 117"/>
                  <a:gd name="T14" fmla="*/ 22 w 115"/>
                  <a:gd name="T15" fmla="*/ 18 h 117"/>
                  <a:gd name="T16" fmla="*/ 22 w 115"/>
                  <a:gd name="T17" fmla="*/ 16 h 117"/>
                  <a:gd name="T18" fmla="*/ 23 w 115"/>
                  <a:gd name="T19" fmla="*/ 15 h 117"/>
                  <a:gd name="T20" fmla="*/ 23 w 115"/>
                  <a:gd name="T21" fmla="*/ 12 h 117"/>
                  <a:gd name="T22" fmla="*/ 23 w 115"/>
                  <a:gd name="T23" fmla="*/ 10 h 117"/>
                  <a:gd name="T24" fmla="*/ 22 w 115"/>
                  <a:gd name="T25" fmla="*/ 9 h 117"/>
                  <a:gd name="T26" fmla="*/ 22 w 115"/>
                  <a:gd name="T27" fmla="*/ 7 h 117"/>
                  <a:gd name="T28" fmla="*/ 21 w 115"/>
                  <a:gd name="T29" fmla="*/ 5 h 117"/>
                  <a:gd name="T30" fmla="*/ 20 w 115"/>
                  <a:gd name="T31" fmla="*/ 4 h 117"/>
                  <a:gd name="T32" fmla="*/ 18 w 115"/>
                  <a:gd name="T33" fmla="*/ 3 h 117"/>
                  <a:gd name="T34" fmla="*/ 17 w 115"/>
                  <a:gd name="T35" fmla="*/ 2 h 117"/>
                  <a:gd name="T36" fmla="*/ 15 w 115"/>
                  <a:gd name="T37" fmla="*/ 1 h 117"/>
                  <a:gd name="T38" fmla="*/ 13 w 115"/>
                  <a:gd name="T39" fmla="*/ 1 h 117"/>
                  <a:gd name="T40" fmla="*/ 11 w 115"/>
                  <a:gd name="T41" fmla="*/ 0 h 117"/>
                  <a:gd name="T42" fmla="*/ 10 w 115"/>
                  <a:gd name="T43" fmla="*/ 1 h 117"/>
                  <a:gd name="T44" fmla="*/ 8 w 115"/>
                  <a:gd name="T45" fmla="*/ 1 h 117"/>
                  <a:gd name="T46" fmla="*/ 6 w 115"/>
                  <a:gd name="T47" fmla="*/ 2 h 117"/>
                  <a:gd name="T48" fmla="*/ 5 w 115"/>
                  <a:gd name="T49" fmla="*/ 3 h 117"/>
                  <a:gd name="T50" fmla="*/ 3 w 115"/>
                  <a:gd name="T51" fmla="*/ 4 h 117"/>
                  <a:gd name="T52" fmla="*/ 2 w 115"/>
                  <a:gd name="T53" fmla="*/ 5 h 117"/>
                  <a:gd name="T54" fmla="*/ 2 w 115"/>
                  <a:gd name="T55" fmla="*/ 7 h 117"/>
                  <a:gd name="T56" fmla="*/ 1 w 115"/>
                  <a:gd name="T57" fmla="*/ 9 h 117"/>
                  <a:gd name="T58" fmla="*/ 0 w 115"/>
                  <a:gd name="T59" fmla="*/ 10 h 117"/>
                  <a:gd name="T60" fmla="*/ 0 w 115"/>
                  <a:gd name="T61" fmla="*/ 12 h 117"/>
                  <a:gd name="T62" fmla="*/ 0 w 115"/>
                  <a:gd name="T63" fmla="*/ 15 h 117"/>
                  <a:gd name="T64" fmla="*/ 1 w 115"/>
                  <a:gd name="T65" fmla="*/ 16 h 117"/>
                  <a:gd name="T66" fmla="*/ 2 w 115"/>
                  <a:gd name="T67" fmla="*/ 18 h 117"/>
                  <a:gd name="T68" fmla="*/ 2 w 115"/>
                  <a:gd name="T69" fmla="*/ 20 h 117"/>
                  <a:gd name="T70" fmla="*/ 3 w 115"/>
                  <a:gd name="T71" fmla="*/ 21 h 117"/>
                  <a:gd name="T72" fmla="*/ 5 w 115"/>
                  <a:gd name="T73" fmla="*/ 22 h 117"/>
                  <a:gd name="T74" fmla="*/ 6 w 115"/>
                  <a:gd name="T75" fmla="*/ 23 h 117"/>
                  <a:gd name="T76" fmla="*/ 8 w 115"/>
                  <a:gd name="T77" fmla="*/ 24 h 117"/>
                  <a:gd name="T78" fmla="*/ 10 w 115"/>
                  <a:gd name="T79" fmla="*/ 24 h 117"/>
                  <a:gd name="T80" fmla="*/ 11 w 115"/>
                  <a:gd name="T81" fmla="*/ 24 h 1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5"/>
                  <a:gd name="T124" fmla="*/ 0 h 117"/>
                  <a:gd name="T125" fmla="*/ 115 w 115"/>
                  <a:gd name="T126" fmla="*/ 117 h 1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5" h="117">
                    <a:moveTo>
                      <a:pt x="57" y="117"/>
                    </a:moveTo>
                    <a:lnTo>
                      <a:pt x="66" y="117"/>
                    </a:lnTo>
                    <a:lnTo>
                      <a:pt x="74" y="117"/>
                    </a:lnTo>
                    <a:lnTo>
                      <a:pt x="83" y="113"/>
                    </a:lnTo>
                    <a:lnTo>
                      <a:pt x="91" y="108"/>
                    </a:lnTo>
                    <a:lnTo>
                      <a:pt x="99" y="100"/>
                    </a:lnTo>
                    <a:lnTo>
                      <a:pt x="104" y="96"/>
                    </a:lnTo>
                    <a:lnTo>
                      <a:pt x="108" y="88"/>
                    </a:lnTo>
                    <a:lnTo>
                      <a:pt x="111" y="79"/>
                    </a:lnTo>
                    <a:lnTo>
                      <a:pt x="115" y="72"/>
                    </a:lnTo>
                    <a:lnTo>
                      <a:pt x="115" y="59"/>
                    </a:lnTo>
                    <a:lnTo>
                      <a:pt x="115" y="50"/>
                    </a:lnTo>
                    <a:lnTo>
                      <a:pt x="111" y="42"/>
                    </a:lnTo>
                    <a:lnTo>
                      <a:pt x="108" y="34"/>
                    </a:lnTo>
                    <a:lnTo>
                      <a:pt x="104" y="25"/>
                    </a:lnTo>
                    <a:lnTo>
                      <a:pt x="99" y="18"/>
                    </a:lnTo>
                    <a:lnTo>
                      <a:pt x="91" y="13"/>
                    </a:lnTo>
                    <a:lnTo>
                      <a:pt x="83" y="9"/>
                    </a:lnTo>
                    <a:lnTo>
                      <a:pt x="74" y="5"/>
                    </a:lnTo>
                    <a:lnTo>
                      <a:pt x="66" y="5"/>
                    </a:lnTo>
                    <a:lnTo>
                      <a:pt x="57" y="0"/>
                    </a:lnTo>
                    <a:lnTo>
                      <a:pt x="50" y="5"/>
                    </a:lnTo>
                    <a:lnTo>
                      <a:pt x="41" y="5"/>
                    </a:lnTo>
                    <a:lnTo>
                      <a:pt x="32" y="9"/>
                    </a:lnTo>
                    <a:lnTo>
                      <a:pt x="25" y="13"/>
                    </a:lnTo>
                    <a:lnTo>
                      <a:pt x="16" y="18"/>
                    </a:lnTo>
                    <a:lnTo>
                      <a:pt x="12" y="25"/>
                    </a:lnTo>
                    <a:lnTo>
                      <a:pt x="8" y="34"/>
                    </a:lnTo>
                    <a:lnTo>
                      <a:pt x="3" y="42"/>
                    </a:lnTo>
                    <a:lnTo>
                      <a:pt x="0" y="50"/>
                    </a:lnTo>
                    <a:lnTo>
                      <a:pt x="0" y="59"/>
                    </a:lnTo>
                    <a:lnTo>
                      <a:pt x="0" y="72"/>
                    </a:lnTo>
                    <a:lnTo>
                      <a:pt x="3" y="79"/>
                    </a:lnTo>
                    <a:lnTo>
                      <a:pt x="8" y="88"/>
                    </a:lnTo>
                    <a:lnTo>
                      <a:pt x="12" y="96"/>
                    </a:lnTo>
                    <a:lnTo>
                      <a:pt x="16" y="100"/>
                    </a:lnTo>
                    <a:lnTo>
                      <a:pt x="25" y="108"/>
                    </a:lnTo>
                    <a:lnTo>
                      <a:pt x="32" y="113"/>
                    </a:lnTo>
                    <a:lnTo>
                      <a:pt x="41" y="117"/>
                    </a:lnTo>
                    <a:lnTo>
                      <a:pt x="50" y="117"/>
                    </a:lnTo>
                    <a:lnTo>
                      <a:pt x="57" y="11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236" name="Freeform 541">
                <a:extLst>
                  <a:ext uri="{FF2B5EF4-FFF2-40B4-BE49-F238E27FC236}">
                    <a16:creationId xmlns:a16="http://schemas.microsoft.com/office/drawing/2014/main" id="{A9955FBB-A8E4-430F-AE00-AC0858F90821}"/>
                  </a:ext>
                </a:extLst>
              </p:cNvPr>
              <p:cNvSpPr>
                <a:spLocks/>
              </p:cNvSpPr>
              <p:nvPr/>
            </p:nvSpPr>
            <p:spPr bwMode="auto">
              <a:xfrm>
                <a:off x="3260" y="2438"/>
                <a:ext cx="23" cy="24"/>
              </a:xfrm>
              <a:custGeom>
                <a:avLst/>
                <a:gdLst>
                  <a:gd name="T0" fmla="*/ 11 w 115"/>
                  <a:gd name="T1" fmla="*/ 24 h 117"/>
                  <a:gd name="T2" fmla="*/ 13 w 115"/>
                  <a:gd name="T3" fmla="*/ 24 h 117"/>
                  <a:gd name="T4" fmla="*/ 15 w 115"/>
                  <a:gd name="T5" fmla="*/ 24 h 117"/>
                  <a:gd name="T6" fmla="*/ 17 w 115"/>
                  <a:gd name="T7" fmla="*/ 23 h 117"/>
                  <a:gd name="T8" fmla="*/ 18 w 115"/>
                  <a:gd name="T9" fmla="*/ 22 h 117"/>
                  <a:gd name="T10" fmla="*/ 20 w 115"/>
                  <a:gd name="T11" fmla="*/ 21 h 117"/>
                  <a:gd name="T12" fmla="*/ 21 w 115"/>
                  <a:gd name="T13" fmla="*/ 20 h 117"/>
                  <a:gd name="T14" fmla="*/ 22 w 115"/>
                  <a:gd name="T15" fmla="*/ 18 h 117"/>
                  <a:gd name="T16" fmla="*/ 22 w 115"/>
                  <a:gd name="T17" fmla="*/ 16 h 117"/>
                  <a:gd name="T18" fmla="*/ 23 w 115"/>
                  <a:gd name="T19" fmla="*/ 15 h 117"/>
                  <a:gd name="T20" fmla="*/ 23 w 115"/>
                  <a:gd name="T21" fmla="*/ 12 h 117"/>
                  <a:gd name="T22" fmla="*/ 23 w 115"/>
                  <a:gd name="T23" fmla="*/ 10 h 117"/>
                  <a:gd name="T24" fmla="*/ 22 w 115"/>
                  <a:gd name="T25" fmla="*/ 9 h 117"/>
                  <a:gd name="T26" fmla="*/ 22 w 115"/>
                  <a:gd name="T27" fmla="*/ 7 h 117"/>
                  <a:gd name="T28" fmla="*/ 21 w 115"/>
                  <a:gd name="T29" fmla="*/ 5 h 117"/>
                  <a:gd name="T30" fmla="*/ 20 w 115"/>
                  <a:gd name="T31" fmla="*/ 4 h 117"/>
                  <a:gd name="T32" fmla="*/ 18 w 115"/>
                  <a:gd name="T33" fmla="*/ 3 h 117"/>
                  <a:gd name="T34" fmla="*/ 17 w 115"/>
                  <a:gd name="T35" fmla="*/ 2 h 117"/>
                  <a:gd name="T36" fmla="*/ 15 w 115"/>
                  <a:gd name="T37" fmla="*/ 1 h 117"/>
                  <a:gd name="T38" fmla="*/ 13 w 115"/>
                  <a:gd name="T39" fmla="*/ 1 h 117"/>
                  <a:gd name="T40" fmla="*/ 11 w 115"/>
                  <a:gd name="T41" fmla="*/ 0 h 117"/>
                  <a:gd name="T42" fmla="*/ 10 w 115"/>
                  <a:gd name="T43" fmla="*/ 1 h 117"/>
                  <a:gd name="T44" fmla="*/ 8 w 115"/>
                  <a:gd name="T45" fmla="*/ 1 h 117"/>
                  <a:gd name="T46" fmla="*/ 6 w 115"/>
                  <a:gd name="T47" fmla="*/ 2 h 117"/>
                  <a:gd name="T48" fmla="*/ 5 w 115"/>
                  <a:gd name="T49" fmla="*/ 3 h 117"/>
                  <a:gd name="T50" fmla="*/ 3 w 115"/>
                  <a:gd name="T51" fmla="*/ 4 h 117"/>
                  <a:gd name="T52" fmla="*/ 2 w 115"/>
                  <a:gd name="T53" fmla="*/ 5 h 117"/>
                  <a:gd name="T54" fmla="*/ 2 w 115"/>
                  <a:gd name="T55" fmla="*/ 7 h 117"/>
                  <a:gd name="T56" fmla="*/ 1 w 115"/>
                  <a:gd name="T57" fmla="*/ 9 h 117"/>
                  <a:gd name="T58" fmla="*/ 0 w 115"/>
                  <a:gd name="T59" fmla="*/ 10 h 117"/>
                  <a:gd name="T60" fmla="*/ 0 w 115"/>
                  <a:gd name="T61" fmla="*/ 12 h 117"/>
                  <a:gd name="T62" fmla="*/ 0 w 115"/>
                  <a:gd name="T63" fmla="*/ 15 h 117"/>
                  <a:gd name="T64" fmla="*/ 1 w 115"/>
                  <a:gd name="T65" fmla="*/ 16 h 117"/>
                  <a:gd name="T66" fmla="*/ 2 w 115"/>
                  <a:gd name="T67" fmla="*/ 18 h 117"/>
                  <a:gd name="T68" fmla="*/ 2 w 115"/>
                  <a:gd name="T69" fmla="*/ 20 h 117"/>
                  <a:gd name="T70" fmla="*/ 3 w 115"/>
                  <a:gd name="T71" fmla="*/ 21 h 117"/>
                  <a:gd name="T72" fmla="*/ 5 w 115"/>
                  <a:gd name="T73" fmla="*/ 22 h 117"/>
                  <a:gd name="T74" fmla="*/ 6 w 115"/>
                  <a:gd name="T75" fmla="*/ 23 h 117"/>
                  <a:gd name="T76" fmla="*/ 8 w 115"/>
                  <a:gd name="T77" fmla="*/ 24 h 117"/>
                  <a:gd name="T78" fmla="*/ 10 w 115"/>
                  <a:gd name="T79" fmla="*/ 24 h 117"/>
                  <a:gd name="T80" fmla="*/ 11 w 115"/>
                  <a:gd name="T81" fmla="*/ 24 h 1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5"/>
                  <a:gd name="T124" fmla="*/ 0 h 117"/>
                  <a:gd name="T125" fmla="*/ 115 w 115"/>
                  <a:gd name="T126" fmla="*/ 117 h 1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5" h="117">
                    <a:moveTo>
                      <a:pt x="57" y="117"/>
                    </a:moveTo>
                    <a:lnTo>
                      <a:pt x="66" y="117"/>
                    </a:lnTo>
                    <a:lnTo>
                      <a:pt x="74" y="117"/>
                    </a:lnTo>
                    <a:lnTo>
                      <a:pt x="83" y="113"/>
                    </a:lnTo>
                    <a:lnTo>
                      <a:pt x="91" y="108"/>
                    </a:lnTo>
                    <a:lnTo>
                      <a:pt x="99" y="100"/>
                    </a:lnTo>
                    <a:lnTo>
                      <a:pt x="104" y="96"/>
                    </a:lnTo>
                    <a:lnTo>
                      <a:pt x="108" y="88"/>
                    </a:lnTo>
                    <a:lnTo>
                      <a:pt x="111" y="79"/>
                    </a:lnTo>
                    <a:lnTo>
                      <a:pt x="115" y="72"/>
                    </a:lnTo>
                    <a:lnTo>
                      <a:pt x="115" y="59"/>
                    </a:lnTo>
                    <a:lnTo>
                      <a:pt x="115" y="50"/>
                    </a:lnTo>
                    <a:lnTo>
                      <a:pt x="111" y="42"/>
                    </a:lnTo>
                    <a:lnTo>
                      <a:pt x="108" y="34"/>
                    </a:lnTo>
                    <a:lnTo>
                      <a:pt x="104" y="25"/>
                    </a:lnTo>
                    <a:lnTo>
                      <a:pt x="99" y="18"/>
                    </a:lnTo>
                    <a:lnTo>
                      <a:pt x="91" y="13"/>
                    </a:lnTo>
                    <a:lnTo>
                      <a:pt x="83" y="9"/>
                    </a:lnTo>
                    <a:lnTo>
                      <a:pt x="74" y="5"/>
                    </a:lnTo>
                    <a:lnTo>
                      <a:pt x="66" y="5"/>
                    </a:lnTo>
                    <a:lnTo>
                      <a:pt x="57" y="0"/>
                    </a:lnTo>
                    <a:lnTo>
                      <a:pt x="50" y="5"/>
                    </a:lnTo>
                    <a:lnTo>
                      <a:pt x="41" y="5"/>
                    </a:lnTo>
                    <a:lnTo>
                      <a:pt x="32" y="9"/>
                    </a:lnTo>
                    <a:lnTo>
                      <a:pt x="25" y="13"/>
                    </a:lnTo>
                    <a:lnTo>
                      <a:pt x="16" y="18"/>
                    </a:lnTo>
                    <a:lnTo>
                      <a:pt x="12" y="25"/>
                    </a:lnTo>
                    <a:lnTo>
                      <a:pt x="8" y="34"/>
                    </a:lnTo>
                    <a:lnTo>
                      <a:pt x="3" y="42"/>
                    </a:lnTo>
                    <a:lnTo>
                      <a:pt x="0" y="50"/>
                    </a:lnTo>
                    <a:lnTo>
                      <a:pt x="0" y="59"/>
                    </a:lnTo>
                    <a:lnTo>
                      <a:pt x="0" y="72"/>
                    </a:lnTo>
                    <a:lnTo>
                      <a:pt x="3" y="79"/>
                    </a:lnTo>
                    <a:lnTo>
                      <a:pt x="8" y="88"/>
                    </a:lnTo>
                    <a:lnTo>
                      <a:pt x="12" y="96"/>
                    </a:lnTo>
                    <a:lnTo>
                      <a:pt x="16" y="100"/>
                    </a:lnTo>
                    <a:lnTo>
                      <a:pt x="25" y="108"/>
                    </a:lnTo>
                    <a:lnTo>
                      <a:pt x="32" y="113"/>
                    </a:lnTo>
                    <a:lnTo>
                      <a:pt x="41" y="117"/>
                    </a:lnTo>
                    <a:lnTo>
                      <a:pt x="50" y="117"/>
                    </a:lnTo>
                    <a:lnTo>
                      <a:pt x="57" y="11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237" name="Freeform 542">
                <a:extLst>
                  <a:ext uri="{FF2B5EF4-FFF2-40B4-BE49-F238E27FC236}">
                    <a16:creationId xmlns:a16="http://schemas.microsoft.com/office/drawing/2014/main" id="{204F222D-627D-41E9-940C-2E2A4BCE7433}"/>
                  </a:ext>
                </a:extLst>
              </p:cNvPr>
              <p:cNvSpPr>
                <a:spLocks/>
              </p:cNvSpPr>
              <p:nvPr/>
            </p:nvSpPr>
            <p:spPr bwMode="auto">
              <a:xfrm>
                <a:off x="3135" y="2363"/>
                <a:ext cx="23" cy="23"/>
              </a:xfrm>
              <a:custGeom>
                <a:avLst/>
                <a:gdLst>
                  <a:gd name="T0" fmla="*/ 12 w 116"/>
                  <a:gd name="T1" fmla="*/ 23 h 116"/>
                  <a:gd name="T2" fmla="*/ 13 w 116"/>
                  <a:gd name="T3" fmla="*/ 23 h 116"/>
                  <a:gd name="T4" fmla="*/ 15 w 116"/>
                  <a:gd name="T5" fmla="*/ 23 h 116"/>
                  <a:gd name="T6" fmla="*/ 16 w 116"/>
                  <a:gd name="T7" fmla="*/ 22 h 116"/>
                  <a:gd name="T8" fmla="*/ 18 w 116"/>
                  <a:gd name="T9" fmla="*/ 21 h 116"/>
                  <a:gd name="T10" fmla="*/ 20 w 116"/>
                  <a:gd name="T11" fmla="*/ 20 h 116"/>
                  <a:gd name="T12" fmla="*/ 21 w 116"/>
                  <a:gd name="T13" fmla="*/ 19 h 116"/>
                  <a:gd name="T14" fmla="*/ 21 w 116"/>
                  <a:gd name="T15" fmla="*/ 17 h 116"/>
                  <a:gd name="T16" fmla="*/ 22 w 116"/>
                  <a:gd name="T17" fmla="*/ 15 h 116"/>
                  <a:gd name="T18" fmla="*/ 23 w 116"/>
                  <a:gd name="T19" fmla="*/ 14 h 116"/>
                  <a:gd name="T20" fmla="*/ 23 w 116"/>
                  <a:gd name="T21" fmla="*/ 12 h 116"/>
                  <a:gd name="T22" fmla="*/ 23 w 116"/>
                  <a:gd name="T23" fmla="*/ 10 h 116"/>
                  <a:gd name="T24" fmla="*/ 22 w 116"/>
                  <a:gd name="T25" fmla="*/ 8 h 116"/>
                  <a:gd name="T26" fmla="*/ 21 w 116"/>
                  <a:gd name="T27" fmla="*/ 7 h 116"/>
                  <a:gd name="T28" fmla="*/ 21 w 116"/>
                  <a:gd name="T29" fmla="*/ 5 h 116"/>
                  <a:gd name="T30" fmla="*/ 20 w 116"/>
                  <a:gd name="T31" fmla="*/ 4 h 116"/>
                  <a:gd name="T32" fmla="*/ 18 w 116"/>
                  <a:gd name="T33" fmla="*/ 3 h 116"/>
                  <a:gd name="T34" fmla="*/ 16 w 116"/>
                  <a:gd name="T35" fmla="*/ 2 h 116"/>
                  <a:gd name="T36" fmla="*/ 15 w 116"/>
                  <a:gd name="T37" fmla="*/ 1 h 116"/>
                  <a:gd name="T38" fmla="*/ 13 w 116"/>
                  <a:gd name="T39" fmla="*/ 1 h 116"/>
                  <a:gd name="T40" fmla="*/ 12 w 116"/>
                  <a:gd name="T41" fmla="*/ 0 h 116"/>
                  <a:gd name="T42" fmla="*/ 10 w 116"/>
                  <a:gd name="T43" fmla="*/ 1 h 116"/>
                  <a:gd name="T44" fmla="*/ 8 w 116"/>
                  <a:gd name="T45" fmla="*/ 1 h 116"/>
                  <a:gd name="T46" fmla="*/ 7 w 116"/>
                  <a:gd name="T47" fmla="*/ 2 h 116"/>
                  <a:gd name="T48" fmla="*/ 5 w 116"/>
                  <a:gd name="T49" fmla="*/ 3 h 116"/>
                  <a:gd name="T50" fmla="*/ 3 w 116"/>
                  <a:gd name="T51" fmla="*/ 4 h 116"/>
                  <a:gd name="T52" fmla="*/ 2 w 116"/>
                  <a:gd name="T53" fmla="*/ 5 h 116"/>
                  <a:gd name="T54" fmla="*/ 2 w 116"/>
                  <a:gd name="T55" fmla="*/ 7 h 116"/>
                  <a:gd name="T56" fmla="*/ 1 w 116"/>
                  <a:gd name="T57" fmla="*/ 8 h 116"/>
                  <a:gd name="T58" fmla="*/ 0 w 116"/>
                  <a:gd name="T59" fmla="*/ 10 h 116"/>
                  <a:gd name="T60" fmla="*/ 0 w 116"/>
                  <a:gd name="T61" fmla="*/ 12 h 116"/>
                  <a:gd name="T62" fmla="*/ 0 w 116"/>
                  <a:gd name="T63" fmla="*/ 14 h 116"/>
                  <a:gd name="T64" fmla="*/ 1 w 116"/>
                  <a:gd name="T65" fmla="*/ 15 h 116"/>
                  <a:gd name="T66" fmla="*/ 2 w 116"/>
                  <a:gd name="T67" fmla="*/ 17 h 116"/>
                  <a:gd name="T68" fmla="*/ 2 w 116"/>
                  <a:gd name="T69" fmla="*/ 19 h 116"/>
                  <a:gd name="T70" fmla="*/ 3 w 116"/>
                  <a:gd name="T71" fmla="*/ 20 h 116"/>
                  <a:gd name="T72" fmla="*/ 5 w 116"/>
                  <a:gd name="T73" fmla="*/ 21 h 116"/>
                  <a:gd name="T74" fmla="*/ 7 w 116"/>
                  <a:gd name="T75" fmla="*/ 22 h 116"/>
                  <a:gd name="T76" fmla="*/ 8 w 116"/>
                  <a:gd name="T77" fmla="*/ 23 h 116"/>
                  <a:gd name="T78" fmla="*/ 10 w 116"/>
                  <a:gd name="T79" fmla="*/ 23 h 116"/>
                  <a:gd name="T80" fmla="*/ 12 w 116"/>
                  <a:gd name="T81" fmla="*/ 23 h 11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6"/>
                  <a:gd name="T124" fmla="*/ 0 h 116"/>
                  <a:gd name="T125" fmla="*/ 116 w 116"/>
                  <a:gd name="T126" fmla="*/ 116 h 11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6" h="116">
                    <a:moveTo>
                      <a:pt x="58" y="116"/>
                    </a:moveTo>
                    <a:lnTo>
                      <a:pt x="66" y="116"/>
                    </a:lnTo>
                    <a:lnTo>
                      <a:pt x="75" y="116"/>
                    </a:lnTo>
                    <a:lnTo>
                      <a:pt x="83" y="112"/>
                    </a:lnTo>
                    <a:lnTo>
                      <a:pt x="91" y="108"/>
                    </a:lnTo>
                    <a:lnTo>
                      <a:pt x="99" y="99"/>
                    </a:lnTo>
                    <a:lnTo>
                      <a:pt x="104" y="96"/>
                    </a:lnTo>
                    <a:lnTo>
                      <a:pt x="108" y="87"/>
                    </a:lnTo>
                    <a:lnTo>
                      <a:pt x="112" y="78"/>
                    </a:lnTo>
                    <a:lnTo>
                      <a:pt x="116" y="71"/>
                    </a:lnTo>
                    <a:lnTo>
                      <a:pt x="116" y="58"/>
                    </a:lnTo>
                    <a:lnTo>
                      <a:pt x="116" y="49"/>
                    </a:lnTo>
                    <a:lnTo>
                      <a:pt x="112" y="42"/>
                    </a:lnTo>
                    <a:lnTo>
                      <a:pt x="108" y="33"/>
                    </a:lnTo>
                    <a:lnTo>
                      <a:pt x="104" y="25"/>
                    </a:lnTo>
                    <a:lnTo>
                      <a:pt x="99" y="20"/>
                    </a:lnTo>
                    <a:lnTo>
                      <a:pt x="91" y="13"/>
                    </a:lnTo>
                    <a:lnTo>
                      <a:pt x="83" y="8"/>
                    </a:lnTo>
                    <a:lnTo>
                      <a:pt x="75" y="4"/>
                    </a:lnTo>
                    <a:lnTo>
                      <a:pt x="66" y="4"/>
                    </a:lnTo>
                    <a:lnTo>
                      <a:pt x="58" y="0"/>
                    </a:lnTo>
                    <a:lnTo>
                      <a:pt x="50" y="4"/>
                    </a:lnTo>
                    <a:lnTo>
                      <a:pt x="41" y="4"/>
                    </a:lnTo>
                    <a:lnTo>
                      <a:pt x="34" y="8"/>
                    </a:lnTo>
                    <a:lnTo>
                      <a:pt x="25" y="13"/>
                    </a:lnTo>
                    <a:lnTo>
                      <a:pt x="16" y="20"/>
                    </a:lnTo>
                    <a:lnTo>
                      <a:pt x="12" y="25"/>
                    </a:lnTo>
                    <a:lnTo>
                      <a:pt x="8" y="33"/>
                    </a:lnTo>
                    <a:lnTo>
                      <a:pt x="4" y="42"/>
                    </a:lnTo>
                    <a:lnTo>
                      <a:pt x="0" y="49"/>
                    </a:lnTo>
                    <a:lnTo>
                      <a:pt x="0" y="58"/>
                    </a:lnTo>
                    <a:lnTo>
                      <a:pt x="0" y="71"/>
                    </a:lnTo>
                    <a:lnTo>
                      <a:pt x="4" y="78"/>
                    </a:lnTo>
                    <a:lnTo>
                      <a:pt x="8" y="87"/>
                    </a:lnTo>
                    <a:lnTo>
                      <a:pt x="12" y="96"/>
                    </a:lnTo>
                    <a:lnTo>
                      <a:pt x="16" y="99"/>
                    </a:lnTo>
                    <a:lnTo>
                      <a:pt x="25" y="108"/>
                    </a:lnTo>
                    <a:lnTo>
                      <a:pt x="34" y="112"/>
                    </a:lnTo>
                    <a:lnTo>
                      <a:pt x="41" y="116"/>
                    </a:lnTo>
                    <a:lnTo>
                      <a:pt x="50" y="116"/>
                    </a:lnTo>
                    <a:lnTo>
                      <a:pt x="58" y="116"/>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238" name="Freeform 543">
                <a:extLst>
                  <a:ext uri="{FF2B5EF4-FFF2-40B4-BE49-F238E27FC236}">
                    <a16:creationId xmlns:a16="http://schemas.microsoft.com/office/drawing/2014/main" id="{19FC6942-77AC-4F14-958C-7ADA0EF3ED82}"/>
                  </a:ext>
                </a:extLst>
              </p:cNvPr>
              <p:cNvSpPr>
                <a:spLocks/>
              </p:cNvSpPr>
              <p:nvPr/>
            </p:nvSpPr>
            <p:spPr bwMode="auto">
              <a:xfrm>
                <a:off x="3135" y="2363"/>
                <a:ext cx="23" cy="23"/>
              </a:xfrm>
              <a:custGeom>
                <a:avLst/>
                <a:gdLst>
                  <a:gd name="T0" fmla="*/ 12 w 116"/>
                  <a:gd name="T1" fmla="*/ 23 h 116"/>
                  <a:gd name="T2" fmla="*/ 13 w 116"/>
                  <a:gd name="T3" fmla="*/ 23 h 116"/>
                  <a:gd name="T4" fmla="*/ 15 w 116"/>
                  <a:gd name="T5" fmla="*/ 23 h 116"/>
                  <a:gd name="T6" fmla="*/ 16 w 116"/>
                  <a:gd name="T7" fmla="*/ 22 h 116"/>
                  <a:gd name="T8" fmla="*/ 18 w 116"/>
                  <a:gd name="T9" fmla="*/ 21 h 116"/>
                  <a:gd name="T10" fmla="*/ 20 w 116"/>
                  <a:gd name="T11" fmla="*/ 20 h 116"/>
                  <a:gd name="T12" fmla="*/ 21 w 116"/>
                  <a:gd name="T13" fmla="*/ 19 h 116"/>
                  <a:gd name="T14" fmla="*/ 21 w 116"/>
                  <a:gd name="T15" fmla="*/ 17 h 116"/>
                  <a:gd name="T16" fmla="*/ 22 w 116"/>
                  <a:gd name="T17" fmla="*/ 15 h 116"/>
                  <a:gd name="T18" fmla="*/ 23 w 116"/>
                  <a:gd name="T19" fmla="*/ 14 h 116"/>
                  <a:gd name="T20" fmla="*/ 23 w 116"/>
                  <a:gd name="T21" fmla="*/ 12 h 116"/>
                  <a:gd name="T22" fmla="*/ 23 w 116"/>
                  <a:gd name="T23" fmla="*/ 10 h 116"/>
                  <a:gd name="T24" fmla="*/ 22 w 116"/>
                  <a:gd name="T25" fmla="*/ 8 h 116"/>
                  <a:gd name="T26" fmla="*/ 21 w 116"/>
                  <a:gd name="T27" fmla="*/ 7 h 116"/>
                  <a:gd name="T28" fmla="*/ 21 w 116"/>
                  <a:gd name="T29" fmla="*/ 5 h 116"/>
                  <a:gd name="T30" fmla="*/ 20 w 116"/>
                  <a:gd name="T31" fmla="*/ 4 h 116"/>
                  <a:gd name="T32" fmla="*/ 18 w 116"/>
                  <a:gd name="T33" fmla="*/ 3 h 116"/>
                  <a:gd name="T34" fmla="*/ 16 w 116"/>
                  <a:gd name="T35" fmla="*/ 2 h 116"/>
                  <a:gd name="T36" fmla="*/ 15 w 116"/>
                  <a:gd name="T37" fmla="*/ 1 h 116"/>
                  <a:gd name="T38" fmla="*/ 13 w 116"/>
                  <a:gd name="T39" fmla="*/ 1 h 116"/>
                  <a:gd name="T40" fmla="*/ 12 w 116"/>
                  <a:gd name="T41" fmla="*/ 0 h 116"/>
                  <a:gd name="T42" fmla="*/ 10 w 116"/>
                  <a:gd name="T43" fmla="*/ 1 h 116"/>
                  <a:gd name="T44" fmla="*/ 8 w 116"/>
                  <a:gd name="T45" fmla="*/ 1 h 116"/>
                  <a:gd name="T46" fmla="*/ 7 w 116"/>
                  <a:gd name="T47" fmla="*/ 2 h 116"/>
                  <a:gd name="T48" fmla="*/ 5 w 116"/>
                  <a:gd name="T49" fmla="*/ 3 h 116"/>
                  <a:gd name="T50" fmla="*/ 3 w 116"/>
                  <a:gd name="T51" fmla="*/ 4 h 116"/>
                  <a:gd name="T52" fmla="*/ 2 w 116"/>
                  <a:gd name="T53" fmla="*/ 5 h 116"/>
                  <a:gd name="T54" fmla="*/ 2 w 116"/>
                  <a:gd name="T55" fmla="*/ 7 h 116"/>
                  <a:gd name="T56" fmla="*/ 1 w 116"/>
                  <a:gd name="T57" fmla="*/ 8 h 116"/>
                  <a:gd name="T58" fmla="*/ 0 w 116"/>
                  <a:gd name="T59" fmla="*/ 10 h 116"/>
                  <a:gd name="T60" fmla="*/ 0 w 116"/>
                  <a:gd name="T61" fmla="*/ 12 h 116"/>
                  <a:gd name="T62" fmla="*/ 0 w 116"/>
                  <a:gd name="T63" fmla="*/ 14 h 116"/>
                  <a:gd name="T64" fmla="*/ 1 w 116"/>
                  <a:gd name="T65" fmla="*/ 15 h 116"/>
                  <a:gd name="T66" fmla="*/ 2 w 116"/>
                  <a:gd name="T67" fmla="*/ 17 h 116"/>
                  <a:gd name="T68" fmla="*/ 2 w 116"/>
                  <a:gd name="T69" fmla="*/ 19 h 116"/>
                  <a:gd name="T70" fmla="*/ 3 w 116"/>
                  <a:gd name="T71" fmla="*/ 20 h 116"/>
                  <a:gd name="T72" fmla="*/ 5 w 116"/>
                  <a:gd name="T73" fmla="*/ 21 h 116"/>
                  <a:gd name="T74" fmla="*/ 7 w 116"/>
                  <a:gd name="T75" fmla="*/ 22 h 116"/>
                  <a:gd name="T76" fmla="*/ 8 w 116"/>
                  <a:gd name="T77" fmla="*/ 23 h 116"/>
                  <a:gd name="T78" fmla="*/ 10 w 116"/>
                  <a:gd name="T79" fmla="*/ 23 h 116"/>
                  <a:gd name="T80" fmla="*/ 12 w 116"/>
                  <a:gd name="T81" fmla="*/ 23 h 11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6"/>
                  <a:gd name="T124" fmla="*/ 0 h 116"/>
                  <a:gd name="T125" fmla="*/ 116 w 116"/>
                  <a:gd name="T126" fmla="*/ 116 h 11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6" h="116">
                    <a:moveTo>
                      <a:pt x="58" y="116"/>
                    </a:moveTo>
                    <a:lnTo>
                      <a:pt x="66" y="116"/>
                    </a:lnTo>
                    <a:lnTo>
                      <a:pt x="75" y="116"/>
                    </a:lnTo>
                    <a:lnTo>
                      <a:pt x="83" y="112"/>
                    </a:lnTo>
                    <a:lnTo>
                      <a:pt x="91" y="108"/>
                    </a:lnTo>
                    <a:lnTo>
                      <a:pt x="99" y="99"/>
                    </a:lnTo>
                    <a:lnTo>
                      <a:pt x="104" y="96"/>
                    </a:lnTo>
                    <a:lnTo>
                      <a:pt x="108" y="87"/>
                    </a:lnTo>
                    <a:lnTo>
                      <a:pt x="112" y="78"/>
                    </a:lnTo>
                    <a:lnTo>
                      <a:pt x="116" y="71"/>
                    </a:lnTo>
                    <a:lnTo>
                      <a:pt x="116" y="58"/>
                    </a:lnTo>
                    <a:lnTo>
                      <a:pt x="116" y="49"/>
                    </a:lnTo>
                    <a:lnTo>
                      <a:pt x="112" y="42"/>
                    </a:lnTo>
                    <a:lnTo>
                      <a:pt x="108" y="33"/>
                    </a:lnTo>
                    <a:lnTo>
                      <a:pt x="104" y="25"/>
                    </a:lnTo>
                    <a:lnTo>
                      <a:pt x="99" y="20"/>
                    </a:lnTo>
                    <a:lnTo>
                      <a:pt x="91" y="13"/>
                    </a:lnTo>
                    <a:lnTo>
                      <a:pt x="83" y="8"/>
                    </a:lnTo>
                    <a:lnTo>
                      <a:pt x="75" y="4"/>
                    </a:lnTo>
                    <a:lnTo>
                      <a:pt x="66" y="4"/>
                    </a:lnTo>
                    <a:lnTo>
                      <a:pt x="58" y="0"/>
                    </a:lnTo>
                    <a:lnTo>
                      <a:pt x="50" y="4"/>
                    </a:lnTo>
                    <a:lnTo>
                      <a:pt x="41" y="4"/>
                    </a:lnTo>
                    <a:lnTo>
                      <a:pt x="34" y="8"/>
                    </a:lnTo>
                    <a:lnTo>
                      <a:pt x="25" y="13"/>
                    </a:lnTo>
                    <a:lnTo>
                      <a:pt x="16" y="20"/>
                    </a:lnTo>
                    <a:lnTo>
                      <a:pt x="12" y="25"/>
                    </a:lnTo>
                    <a:lnTo>
                      <a:pt x="8" y="33"/>
                    </a:lnTo>
                    <a:lnTo>
                      <a:pt x="4" y="42"/>
                    </a:lnTo>
                    <a:lnTo>
                      <a:pt x="0" y="49"/>
                    </a:lnTo>
                    <a:lnTo>
                      <a:pt x="0" y="58"/>
                    </a:lnTo>
                    <a:lnTo>
                      <a:pt x="0" y="71"/>
                    </a:lnTo>
                    <a:lnTo>
                      <a:pt x="4" y="78"/>
                    </a:lnTo>
                    <a:lnTo>
                      <a:pt x="8" y="87"/>
                    </a:lnTo>
                    <a:lnTo>
                      <a:pt x="12" y="96"/>
                    </a:lnTo>
                    <a:lnTo>
                      <a:pt x="16" y="99"/>
                    </a:lnTo>
                    <a:lnTo>
                      <a:pt x="25" y="108"/>
                    </a:lnTo>
                    <a:lnTo>
                      <a:pt x="34" y="112"/>
                    </a:lnTo>
                    <a:lnTo>
                      <a:pt x="41" y="116"/>
                    </a:lnTo>
                    <a:lnTo>
                      <a:pt x="50" y="116"/>
                    </a:lnTo>
                    <a:lnTo>
                      <a:pt x="58" y="11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239" name="Freeform 544">
                <a:extLst>
                  <a:ext uri="{FF2B5EF4-FFF2-40B4-BE49-F238E27FC236}">
                    <a16:creationId xmlns:a16="http://schemas.microsoft.com/office/drawing/2014/main" id="{42A49D4D-A230-4A43-B9EE-15FD69AEDC8A}"/>
                  </a:ext>
                </a:extLst>
              </p:cNvPr>
              <p:cNvSpPr>
                <a:spLocks/>
              </p:cNvSpPr>
              <p:nvPr/>
            </p:nvSpPr>
            <p:spPr bwMode="auto">
              <a:xfrm>
                <a:off x="3135" y="2363"/>
                <a:ext cx="23" cy="23"/>
              </a:xfrm>
              <a:custGeom>
                <a:avLst/>
                <a:gdLst>
                  <a:gd name="T0" fmla="*/ 12 w 116"/>
                  <a:gd name="T1" fmla="*/ 23 h 116"/>
                  <a:gd name="T2" fmla="*/ 13 w 116"/>
                  <a:gd name="T3" fmla="*/ 23 h 116"/>
                  <a:gd name="T4" fmla="*/ 15 w 116"/>
                  <a:gd name="T5" fmla="*/ 23 h 116"/>
                  <a:gd name="T6" fmla="*/ 16 w 116"/>
                  <a:gd name="T7" fmla="*/ 22 h 116"/>
                  <a:gd name="T8" fmla="*/ 18 w 116"/>
                  <a:gd name="T9" fmla="*/ 21 h 116"/>
                  <a:gd name="T10" fmla="*/ 20 w 116"/>
                  <a:gd name="T11" fmla="*/ 20 h 116"/>
                  <a:gd name="T12" fmla="*/ 21 w 116"/>
                  <a:gd name="T13" fmla="*/ 19 h 116"/>
                  <a:gd name="T14" fmla="*/ 21 w 116"/>
                  <a:gd name="T15" fmla="*/ 17 h 116"/>
                  <a:gd name="T16" fmla="*/ 22 w 116"/>
                  <a:gd name="T17" fmla="*/ 15 h 116"/>
                  <a:gd name="T18" fmla="*/ 23 w 116"/>
                  <a:gd name="T19" fmla="*/ 14 h 116"/>
                  <a:gd name="T20" fmla="*/ 23 w 116"/>
                  <a:gd name="T21" fmla="*/ 12 h 116"/>
                  <a:gd name="T22" fmla="*/ 23 w 116"/>
                  <a:gd name="T23" fmla="*/ 10 h 116"/>
                  <a:gd name="T24" fmla="*/ 22 w 116"/>
                  <a:gd name="T25" fmla="*/ 8 h 116"/>
                  <a:gd name="T26" fmla="*/ 21 w 116"/>
                  <a:gd name="T27" fmla="*/ 7 h 116"/>
                  <a:gd name="T28" fmla="*/ 21 w 116"/>
                  <a:gd name="T29" fmla="*/ 5 h 116"/>
                  <a:gd name="T30" fmla="*/ 20 w 116"/>
                  <a:gd name="T31" fmla="*/ 4 h 116"/>
                  <a:gd name="T32" fmla="*/ 18 w 116"/>
                  <a:gd name="T33" fmla="*/ 3 h 116"/>
                  <a:gd name="T34" fmla="*/ 16 w 116"/>
                  <a:gd name="T35" fmla="*/ 2 h 116"/>
                  <a:gd name="T36" fmla="*/ 15 w 116"/>
                  <a:gd name="T37" fmla="*/ 1 h 116"/>
                  <a:gd name="T38" fmla="*/ 13 w 116"/>
                  <a:gd name="T39" fmla="*/ 1 h 116"/>
                  <a:gd name="T40" fmla="*/ 12 w 116"/>
                  <a:gd name="T41" fmla="*/ 0 h 116"/>
                  <a:gd name="T42" fmla="*/ 10 w 116"/>
                  <a:gd name="T43" fmla="*/ 1 h 116"/>
                  <a:gd name="T44" fmla="*/ 8 w 116"/>
                  <a:gd name="T45" fmla="*/ 1 h 116"/>
                  <a:gd name="T46" fmla="*/ 7 w 116"/>
                  <a:gd name="T47" fmla="*/ 2 h 116"/>
                  <a:gd name="T48" fmla="*/ 5 w 116"/>
                  <a:gd name="T49" fmla="*/ 3 h 116"/>
                  <a:gd name="T50" fmla="*/ 3 w 116"/>
                  <a:gd name="T51" fmla="*/ 4 h 116"/>
                  <a:gd name="T52" fmla="*/ 2 w 116"/>
                  <a:gd name="T53" fmla="*/ 5 h 116"/>
                  <a:gd name="T54" fmla="*/ 2 w 116"/>
                  <a:gd name="T55" fmla="*/ 7 h 116"/>
                  <a:gd name="T56" fmla="*/ 1 w 116"/>
                  <a:gd name="T57" fmla="*/ 8 h 116"/>
                  <a:gd name="T58" fmla="*/ 0 w 116"/>
                  <a:gd name="T59" fmla="*/ 10 h 116"/>
                  <a:gd name="T60" fmla="*/ 0 w 116"/>
                  <a:gd name="T61" fmla="*/ 12 h 116"/>
                  <a:gd name="T62" fmla="*/ 0 w 116"/>
                  <a:gd name="T63" fmla="*/ 14 h 116"/>
                  <a:gd name="T64" fmla="*/ 1 w 116"/>
                  <a:gd name="T65" fmla="*/ 15 h 116"/>
                  <a:gd name="T66" fmla="*/ 2 w 116"/>
                  <a:gd name="T67" fmla="*/ 17 h 116"/>
                  <a:gd name="T68" fmla="*/ 2 w 116"/>
                  <a:gd name="T69" fmla="*/ 19 h 116"/>
                  <a:gd name="T70" fmla="*/ 3 w 116"/>
                  <a:gd name="T71" fmla="*/ 20 h 116"/>
                  <a:gd name="T72" fmla="*/ 5 w 116"/>
                  <a:gd name="T73" fmla="*/ 21 h 116"/>
                  <a:gd name="T74" fmla="*/ 7 w 116"/>
                  <a:gd name="T75" fmla="*/ 22 h 116"/>
                  <a:gd name="T76" fmla="*/ 8 w 116"/>
                  <a:gd name="T77" fmla="*/ 23 h 116"/>
                  <a:gd name="T78" fmla="*/ 10 w 116"/>
                  <a:gd name="T79" fmla="*/ 23 h 116"/>
                  <a:gd name="T80" fmla="*/ 12 w 116"/>
                  <a:gd name="T81" fmla="*/ 23 h 11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6"/>
                  <a:gd name="T124" fmla="*/ 0 h 116"/>
                  <a:gd name="T125" fmla="*/ 116 w 116"/>
                  <a:gd name="T126" fmla="*/ 116 h 11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6" h="116">
                    <a:moveTo>
                      <a:pt x="58" y="116"/>
                    </a:moveTo>
                    <a:lnTo>
                      <a:pt x="66" y="116"/>
                    </a:lnTo>
                    <a:lnTo>
                      <a:pt x="75" y="116"/>
                    </a:lnTo>
                    <a:lnTo>
                      <a:pt x="83" y="112"/>
                    </a:lnTo>
                    <a:lnTo>
                      <a:pt x="91" y="108"/>
                    </a:lnTo>
                    <a:lnTo>
                      <a:pt x="99" y="99"/>
                    </a:lnTo>
                    <a:lnTo>
                      <a:pt x="104" y="96"/>
                    </a:lnTo>
                    <a:lnTo>
                      <a:pt x="108" y="87"/>
                    </a:lnTo>
                    <a:lnTo>
                      <a:pt x="112" y="78"/>
                    </a:lnTo>
                    <a:lnTo>
                      <a:pt x="116" y="71"/>
                    </a:lnTo>
                    <a:lnTo>
                      <a:pt x="116" y="58"/>
                    </a:lnTo>
                    <a:lnTo>
                      <a:pt x="116" y="49"/>
                    </a:lnTo>
                    <a:lnTo>
                      <a:pt x="112" y="42"/>
                    </a:lnTo>
                    <a:lnTo>
                      <a:pt x="108" y="33"/>
                    </a:lnTo>
                    <a:lnTo>
                      <a:pt x="104" y="25"/>
                    </a:lnTo>
                    <a:lnTo>
                      <a:pt x="99" y="20"/>
                    </a:lnTo>
                    <a:lnTo>
                      <a:pt x="91" y="13"/>
                    </a:lnTo>
                    <a:lnTo>
                      <a:pt x="83" y="8"/>
                    </a:lnTo>
                    <a:lnTo>
                      <a:pt x="75" y="4"/>
                    </a:lnTo>
                    <a:lnTo>
                      <a:pt x="66" y="4"/>
                    </a:lnTo>
                    <a:lnTo>
                      <a:pt x="58" y="0"/>
                    </a:lnTo>
                    <a:lnTo>
                      <a:pt x="50" y="4"/>
                    </a:lnTo>
                    <a:lnTo>
                      <a:pt x="41" y="4"/>
                    </a:lnTo>
                    <a:lnTo>
                      <a:pt x="34" y="8"/>
                    </a:lnTo>
                    <a:lnTo>
                      <a:pt x="25" y="13"/>
                    </a:lnTo>
                    <a:lnTo>
                      <a:pt x="16" y="20"/>
                    </a:lnTo>
                    <a:lnTo>
                      <a:pt x="12" y="25"/>
                    </a:lnTo>
                    <a:lnTo>
                      <a:pt x="8" y="33"/>
                    </a:lnTo>
                    <a:lnTo>
                      <a:pt x="4" y="42"/>
                    </a:lnTo>
                    <a:lnTo>
                      <a:pt x="0" y="49"/>
                    </a:lnTo>
                    <a:lnTo>
                      <a:pt x="0" y="58"/>
                    </a:lnTo>
                    <a:lnTo>
                      <a:pt x="0" y="71"/>
                    </a:lnTo>
                    <a:lnTo>
                      <a:pt x="4" y="78"/>
                    </a:lnTo>
                    <a:lnTo>
                      <a:pt x="8" y="87"/>
                    </a:lnTo>
                    <a:lnTo>
                      <a:pt x="12" y="96"/>
                    </a:lnTo>
                    <a:lnTo>
                      <a:pt x="16" y="99"/>
                    </a:lnTo>
                    <a:lnTo>
                      <a:pt x="25" y="108"/>
                    </a:lnTo>
                    <a:lnTo>
                      <a:pt x="34" y="112"/>
                    </a:lnTo>
                    <a:lnTo>
                      <a:pt x="41" y="116"/>
                    </a:lnTo>
                    <a:lnTo>
                      <a:pt x="50" y="116"/>
                    </a:lnTo>
                    <a:lnTo>
                      <a:pt x="58" y="11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240" name="Freeform 545">
                <a:extLst>
                  <a:ext uri="{FF2B5EF4-FFF2-40B4-BE49-F238E27FC236}">
                    <a16:creationId xmlns:a16="http://schemas.microsoft.com/office/drawing/2014/main" id="{6B3C0472-34BA-439A-B66B-9DF1D167D059}"/>
                  </a:ext>
                </a:extLst>
              </p:cNvPr>
              <p:cNvSpPr>
                <a:spLocks/>
              </p:cNvSpPr>
              <p:nvPr/>
            </p:nvSpPr>
            <p:spPr bwMode="auto">
              <a:xfrm>
                <a:off x="2932" y="2401"/>
                <a:ext cx="23" cy="23"/>
              </a:xfrm>
              <a:custGeom>
                <a:avLst/>
                <a:gdLst>
                  <a:gd name="T0" fmla="*/ 11 w 112"/>
                  <a:gd name="T1" fmla="*/ 23 h 116"/>
                  <a:gd name="T2" fmla="*/ 14 w 112"/>
                  <a:gd name="T3" fmla="*/ 22 h 116"/>
                  <a:gd name="T4" fmla="*/ 15 w 112"/>
                  <a:gd name="T5" fmla="*/ 22 h 116"/>
                  <a:gd name="T6" fmla="*/ 17 w 112"/>
                  <a:gd name="T7" fmla="*/ 21 h 116"/>
                  <a:gd name="T8" fmla="*/ 19 w 112"/>
                  <a:gd name="T9" fmla="*/ 20 h 116"/>
                  <a:gd name="T10" fmla="*/ 20 w 112"/>
                  <a:gd name="T11" fmla="*/ 20 h 116"/>
                  <a:gd name="T12" fmla="*/ 21 w 112"/>
                  <a:gd name="T13" fmla="*/ 18 h 116"/>
                  <a:gd name="T14" fmla="*/ 22 w 112"/>
                  <a:gd name="T15" fmla="*/ 16 h 116"/>
                  <a:gd name="T16" fmla="*/ 23 w 112"/>
                  <a:gd name="T17" fmla="*/ 15 h 116"/>
                  <a:gd name="T18" fmla="*/ 23 w 112"/>
                  <a:gd name="T19" fmla="*/ 13 h 116"/>
                  <a:gd name="T20" fmla="*/ 23 w 112"/>
                  <a:gd name="T21" fmla="*/ 12 h 116"/>
                  <a:gd name="T22" fmla="*/ 23 w 112"/>
                  <a:gd name="T23" fmla="*/ 9 h 116"/>
                  <a:gd name="T24" fmla="*/ 23 w 112"/>
                  <a:gd name="T25" fmla="*/ 7 h 116"/>
                  <a:gd name="T26" fmla="*/ 22 w 112"/>
                  <a:gd name="T27" fmla="*/ 6 h 116"/>
                  <a:gd name="T28" fmla="*/ 21 w 112"/>
                  <a:gd name="T29" fmla="*/ 4 h 116"/>
                  <a:gd name="T30" fmla="*/ 20 w 112"/>
                  <a:gd name="T31" fmla="*/ 3 h 116"/>
                  <a:gd name="T32" fmla="*/ 19 w 112"/>
                  <a:gd name="T33" fmla="*/ 2 h 116"/>
                  <a:gd name="T34" fmla="*/ 17 w 112"/>
                  <a:gd name="T35" fmla="*/ 1 h 116"/>
                  <a:gd name="T36" fmla="*/ 15 w 112"/>
                  <a:gd name="T37" fmla="*/ 1 h 116"/>
                  <a:gd name="T38" fmla="*/ 14 w 112"/>
                  <a:gd name="T39" fmla="*/ 0 h 116"/>
                  <a:gd name="T40" fmla="*/ 11 w 112"/>
                  <a:gd name="T41" fmla="*/ 0 h 116"/>
                  <a:gd name="T42" fmla="*/ 9 w 112"/>
                  <a:gd name="T43" fmla="*/ 0 h 116"/>
                  <a:gd name="T44" fmla="*/ 8 w 112"/>
                  <a:gd name="T45" fmla="*/ 1 h 116"/>
                  <a:gd name="T46" fmla="*/ 6 w 112"/>
                  <a:gd name="T47" fmla="*/ 1 h 116"/>
                  <a:gd name="T48" fmla="*/ 4 w 112"/>
                  <a:gd name="T49" fmla="*/ 2 h 116"/>
                  <a:gd name="T50" fmla="*/ 3 w 112"/>
                  <a:gd name="T51" fmla="*/ 3 h 116"/>
                  <a:gd name="T52" fmla="*/ 2 w 112"/>
                  <a:gd name="T53" fmla="*/ 4 h 116"/>
                  <a:gd name="T54" fmla="*/ 1 w 112"/>
                  <a:gd name="T55" fmla="*/ 6 h 116"/>
                  <a:gd name="T56" fmla="*/ 0 w 112"/>
                  <a:gd name="T57" fmla="*/ 7 h 116"/>
                  <a:gd name="T58" fmla="*/ 0 w 112"/>
                  <a:gd name="T59" fmla="*/ 9 h 116"/>
                  <a:gd name="T60" fmla="*/ 0 w 112"/>
                  <a:gd name="T61" fmla="*/ 12 h 116"/>
                  <a:gd name="T62" fmla="*/ 0 w 112"/>
                  <a:gd name="T63" fmla="*/ 13 h 116"/>
                  <a:gd name="T64" fmla="*/ 0 w 112"/>
                  <a:gd name="T65" fmla="*/ 15 h 116"/>
                  <a:gd name="T66" fmla="*/ 1 w 112"/>
                  <a:gd name="T67" fmla="*/ 16 h 116"/>
                  <a:gd name="T68" fmla="*/ 2 w 112"/>
                  <a:gd name="T69" fmla="*/ 18 h 116"/>
                  <a:gd name="T70" fmla="*/ 3 w 112"/>
                  <a:gd name="T71" fmla="*/ 20 h 116"/>
                  <a:gd name="T72" fmla="*/ 4 w 112"/>
                  <a:gd name="T73" fmla="*/ 20 h 116"/>
                  <a:gd name="T74" fmla="*/ 6 w 112"/>
                  <a:gd name="T75" fmla="*/ 21 h 116"/>
                  <a:gd name="T76" fmla="*/ 8 w 112"/>
                  <a:gd name="T77" fmla="*/ 22 h 116"/>
                  <a:gd name="T78" fmla="*/ 9 w 112"/>
                  <a:gd name="T79" fmla="*/ 22 h 116"/>
                  <a:gd name="T80" fmla="*/ 11 w 112"/>
                  <a:gd name="T81" fmla="*/ 23 h 11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2"/>
                  <a:gd name="T124" fmla="*/ 0 h 116"/>
                  <a:gd name="T125" fmla="*/ 112 w 112"/>
                  <a:gd name="T126" fmla="*/ 116 h 11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2" h="116">
                    <a:moveTo>
                      <a:pt x="54" y="116"/>
                    </a:moveTo>
                    <a:lnTo>
                      <a:pt x="67" y="112"/>
                    </a:lnTo>
                    <a:lnTo>
                      <a:pt x="75" y="112"/>
                    </a:lnTo>
                    <a:lnTo>
                      <a:pt x="83" y="108"/>
                    </a:lnTo>
                    <a:lnTo>
                      <a:pt x="91" y="103"/>
                    </a:lnTo>
                    <a:lnTo>
                      <a:pt x="96" y="99"/>
                    </a:lnTo>
                    <a:lnTo>
                      <a:pt x="103" y="91"/>
                    </a:lnTo>
                    <a:lnTo>
                      <a:pt x="108" y="83"/>
                    </a:lnTo>
                    <a:lnTo>
                      <a:pt x="112" y="74"/>
                    </a:lnTo>
                    <a:lnTo>
                      <a:pt x="112" y="67"/>
                    </a:lnTo>
                    <a:lnTo>
                      <a:pt x="112" y="58"/>
                    </a:lnTo>
                    <a:lnTo>
                      <a:pt x="112" y="45"/>
                    </a:lnTo>
                    <a:lnTo>
                      <a:pt x="112" y="37"/>
                    </a:lnTo>
                    <a:lnTo>
                      <a:pt x="108" y="29"/>
                    </a:lnTo>
                    <a:lnTo>
                      <a:pt x="103" y="20"/>
                    </a:lnTo>
                    <a:lnTo>
                      <a:pt x="96" y="16"/>
                    </a:lnTo>
                    <a:lnTo>
                      <a:pt x="91" y="8"/>
                    </a:lnTo>
                    <a:lnTo>
                      <a:pt x="83" y="4"/>
                    </a:lnTo>
                    <a:lnTo>
                      <a:pt x="75" y="4"/>
                    </a:lnTo>
                    <a:lnTo>
                      <a:pt x="67" y="0"/>
                    </a:lnTo>
                    <a:lnTo>
                      <a:pt x="54" y="0"/>
                    </a:lnTo>
                    <a:lnTo>
                      <a:pt x="46" y="0"/>
                    </a:lnTo>
                    <a:lnTo>
                      <a:pt x="37" y="4"/>
                    </a:lnTo>
                    <a:lnTo>
                      <a:pt x="29" y="4"/>
                    </a:lnTo>
                    <a:lnTo>
                      <a:pt x="21" y="8"/>
                    </a:lnTo>
                    <a:lnTo>
                      <a:pt x="17" y="16"/>
                    </a:lnTo>
                    <a:lnTo>
                      <a:pt x="8" y="20"/>
                    </a:lnTo>
                    <a:lnTo>
                      <a:pt x="4" y="29"/>
                    </a:lnTo>
                    <a:lnTo>
                      <a:pt x="0" y="37"/>
                    </a:lnTo>
                    <a:lnTo>
                      <a:pt x="0" y="45"/>
                    </a:lnTo>
                    <a:lnTo>
                      <a:pt x="0" y="58"/>
                    </a:lnTo>
                    <a:lnTo>
                      <a:pt x="0" y="67"/>
                    </a:lnTo>
                    <a:lnTo>
                      <a:pt x="0" y="74"/>
                    </a:lnTo>
                    <a:lnTo>
                      <a:pt x="4" y="83"/>
                    </a:lnTo>
                    <a:lnTo>
                      <a:pt x="8" y="91"/>
                    </a:lnTo>
                    <a:lnTo>
                      <a:pt x="17" y="99"/>
                    </a:lnTo>
                    <a:lnTo>
                      <a:pt x="21" y="103"/>
                    </a:lnTo>
                    <a:lnTo>
                      <a:pt x="29" y="108"/>
                    </a:lnTo>
                    <a:lnTo>
                      <a:pt x="37" y="112"/>
                    </a:lnTo>
                    <a:lnTo>
                      <a:pt x="46" y="112"/>
                    </a:lnTo>
                    <a:lnTo>
                      <a:pt x="54" y="116"/>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241" name="Freeform 546">
                <a:extLst>
                  <a:ext uri="{FF2B5EF4-FFF2-40B4-BE49-F238E27FC236}">
                    <a16:creationId xmlns:a16="http://schemas.microsoft.com/office/drawing/2014/main" id="{9F9594CD-FD1C-4BAC-82E1-76CAC8C7D73C}"/>
                  </a:ext>
                </a:extLst>
              </p:cNvPr>
              <p:cNvSpPr>
                <a:spLocks/>
              </p:cNvSpPr>
              <p:nvPr/>
            </p:nvSpPr>
            <p:spPr bwMode="auto">
              <a:xfrm>
                <a:off x="2932" y="2401"/>
                <a:ext cx="23" cy="23"/>
              </a:xfrm>
              <a:custGeom>
                <a:avLst/>
                <a:gdLst>
                  <a:gd name="T0" fmla="*/ 11 w 112"/>
                  <a:gd name="T1" fmla="*/ 23 h 116"/>
                  <a:gd name="T2" fmla="*/ 14 w 112"/>
                  <a:gd name="T3" fmla="*/ 22 h 116"/>
                  <a:gd name="T4" fmla="*/ 15 w 112"/>
                  <a:gd name="T5" fmla="*/ 22 h 116"/>
                  <a:gd name="T6" fmla="*/ 17 w 112"/>
                  <a:gd name="T7" fmla="*/ 21 h 116"/>
                  <a:gd name="T8" fmla="*/ 19 w 112"/>
                  <a:gd name="T9" fmla="*/ 20 h 116"/>
                  <a:gd name="T10" fmla="*/ 20 w 112"/>
                  <a:gd name="T11" fmla="*/ 20 h 116"/>
                  <a:gd name="T12" fmla="*/ 21 w 112"/>
                  <a:gd name="T13" fmla="*/ 18 h 116"/>
                  <a:gd name="T14" fmla="*/ 22 w 112"/>
                  <a:gd name="T15" fmla="*/ 16 h 116"/>
                  <a:gd name="T16" fmla="*/ 23 w 112"/>
                  <a:gd name="T17" fmla="*/ 15 h 116"/>
                  <a:gd name="T18" fmla="*/ 23 w 112"/>
                  <a:gd name="T19" fmla="*/ 13 h 116"/>
                  <a:gd name="T20" fmla="*/ 23 w 112"/>
                  <a:gd name="T21" fmla="*/ 12 h 116"/>
                  <a:gd name="T22" fmla="*/ 23 w 112"/>
                  <a:gd name="T23" fmla="*/ 9 h 116"/>
                  <a:gd name="T24" fmla="*/ 23 w 112"/>
                  <a:gd name="T25" fmla="*/ 7 h 116"/>
                  <a:gd name="T26" fmla="*/ 22 w 112"/>
                  <a:gd name="T27" fmla="*/ 6 h 116"/>
                  <a:gd name="T28" fmla="*/ 21 w 112"/>
                  <a:gd name="T29" fmla="*/ 4 h 116"/>
                  <a:gd name="T30" fmla="*/ 20 w 112"/>
                  <a:gd name="T31" fmla="*/ 3 h 116"/>
                  <a:gd name="T32" fmla="*/ 19 w 112"/>
                  <a:gd name="T33" fmla="*/ 2 h 116"/>
                  <a:gd name="T34" fmla="*/ 17 w 112"/>
                  <a:gd name="T35" fmla="*/ 1 h 116"/>
                  <a:gd name="T36" fmla="*/ 15 w 112"/>
                  <a:gd name="T37" fmla="*/ 1 h 116"/>
                  <a:gd name="T38" fmla="*/ 14 w 112"/>
                  <a:gd name="T39" fmla="*/ 0 h 116"/>
                  <a:gd name="T40" fmla="*/ 11 w 112"/>
                  <a:gd name="T41" fmla="*/ 0 h 116"/>
                  <a:gd name="T42" fmla="*/ 9 w 112"/>
                  <a:gd name="T43" fmla="*/ 0 h 116"/>
                  <a:gd name="T44" fmla="*/ 8 w 112"/>
                  <a:gd name="T45" fmla="*/ 1 h 116"/>
                  <a:gd name="T46" fmla="*/ 6 w 112"/>
                  <a:gd name="T47" fmla="*/ 1 h 116"/>
                  <a:gd name="T48" fmla="*/ 4 w 112"/>
                  <a:gd name="T49" fmla="*/ 2 h 116"/>
                  <a:gd name="T50" fmla="*/ 3 w 112"/>
                  <a:gd name="T51" fmla="*/ 3 h 116"/>
                  <a:gd name="T52" fmla="*/ 2 w 112"/>
                  <a:gd name="T53" fmla="*/ 4 h 116"/>
                  <a:gd name="T54" fmla="*/ 1 w 112"/>
                  <a:gd name="T55" fmla="*/ 6 h 116"/>
                  <a:gd name="T56" fmla="*/ 0 w 112"/>
                  <a:gd name="T57" fmla="*/ 7 h 116"/>
                  <a:gd name="T58" fmla="*/ 0 w 112"/>
                  <a:gd name="T59" fmla="*/ 9 h 116"/>
                  <a:gd name="T60" fmla="*/ 0 w 112"/>
                  <a:gd name="T61" fmla="*/ 12 h 116"/>
                  <a:gd name="T62" fmla="*/ 0 w 112"/>
                  <a:gd name="T63" fmla="*/ 13 h 116"/>
                  <a:gd name="T64" fmla="*/ 0 w 112"/>
                  <a:gd name="T65" fmla="*/ 15 h 116"/>
                  <a:gd name="T66" fmla="*/ 1 w 112"/>
                  <a:gd name="T67" fmla="*/ 16 h 116"/>
                  <a:gd name="T68" fmla="*/ 2 w 112"/>
                  <a:gd name="T69" fmla="*/ 18 h 116"/>
                  <a:gd name="T70" fmla="*/ 3 w 112"/>
                  <a:gd name="T71" fmla="*/ 20 h 116"/>
                  <a:gd name="T72" fmla="*/ 4 w 112"/>
                  <a:gd name="T73" fmla="*/ 20 h 116"/>
                  <a:gd name="T74" fmla="*/ 6 w 112"/>
                  <a:gd name="T75" fmla="*/ 21 h 116"/>
                  <a:gd name="T76" fmla="*/ 8 w 112"/>
                  <a:gd name="T77" fmla="*/ 22 h 116"/>
                  <a:gd name="T78" fmla="*/ 9 w 112"/>
                  <a:gd name="T79" fmla="*/ 22 h 116"/>
                  <a:gd name="T80" fmla="*/ 11 w 112"/>
                  <a:gd name="T81" fmla="*/ 23 h 11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2"/>
                  <a:gd name="T124" fmla="*/ 0 h 116"/>
                  <a:gd name="T125" fmla="*/ 112 w 112"/>
                  <a:gd name="T126" fmla="*/ 116 h 11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2" h="116">
                    <a:moveTo>
                      <a:pt x="54" y="116"/>
                    </a:moveTo>
                    <a:lnTo>
                      <a:pt x="67" y="112"/>
                    </a:lnTo>
                    <a:lnTo>
                      <a:pt x="75" y="112"/>
                    </a:lnTo>
                    <a:lnTo>
                      <a:pt x="83" y="108"/>
                    </a:lnTo>
                    <a:lnTo>
                      <a:pt x="91" y="103"/>
                    </a:lnTo>
                    <a:lnTo>
                      <a:pt x="96" y="99"/>
                    </a:lnTo>
                    <a:lnTo>
                      <a:pt x="103" y="91"/>
                    </a:lnTo>
                    <a:lnTo>
                      <a:pt x="108" y="83"/>
                    </a:lnTo>
                    <a:lnTo>
                      <a:pt x="112" y="74"/>
                    </a:lnTo>
                    <a:lnTo>
                      <a:pt x="112" y="67"/>
                    </a:lnTo>
                    <a:lnTo>
                      <a:pt x="112" y="58"/>
                    </a:lnTo>
                    <a:lnTo>
                      <a:pt x="112" y="45"/>
                    </a:lnTo>
                    <a:lnTo>
                      <a:pt x="112" y="37"/>
                    </a:lnTo>
                    <a:lnTo>
                      <a:pt x="108" y="29"/>
                    </a:lnTo>
                    <a:lnTo>
                      <a:pt x="103" y="20"/>
                    </a:lnTo>
                    <a:lnTo>
                      <a:pt x="96" y="16"/>
                    </a:lnTo>
                    <a:lnTo>
                      <a:pt x="91" y="8"/>
                    </a:lnTo>
                    <a:lnTo>
                      <a:pt x="83" y="4"/>
                    </a:lnTo>
                    <a:lnTo>
                      <a:pt x="75" y="4"/>
                    </a:lnTo>
                    <a:lnTo>
                      <a:pt x="67" y="0"/>
                    </a:lnTo>
                    <a:lnTo>
                      <a:pt x="54" y="0"/>
                    </a:lnTo>
                    <a:lnTo>
                      <a:pt x="46" y="0"/>
                    </a:lnTo>
                    <a:lnTo>
                      <a:pt x="37" y="4"/>
                    </a:lnTo>
                    <a:lnTo>
                      <a:pt x="29" y="4"/>
                    </a:lnTo>
                    <a:lnTo>
                      <a:pt x="21" y="8"/>
                    </a:lnTo>
                    <a:lnTo>
                      <a:pt x="17" y="16"/>
                    </a:lnTo>
                    <a:lnTo>
                      <a:pt x="8" y="20"/>
                    </a:lnTo>
                    <a:lnTo>
                      <a:pt x="4" y="29"/>
                    </a:lnTo>
                    <a:lnTo>
                      <a:pt x="0" y="37"/>
                    </a:lnTo>
                    <a:lnTo>
                      <a:pt x="0" y="45"/>
                    </a:lnTo>
                    <a:lnTo>
                      <a:pt x="0" y="58"/>
                    </a:lnTo>
                    <a:lnTo>
                      <a:pt x="0" y="67"/>
                    </a:lnTo>
                    <a:lnTo>
                      <a:pt x="0" y="74"/>
                    </a:lnTo>
                    <a:lnTo>
                      <a:pt x="4" y="83"/>
                    </a:lnTo>
                    <a:lnTo>
                      <a:pt x="8" y="91"/>
                    </a:lnTo>
                    <a:lnTo>
                      <a:pt x="17" y="99"/>
                    </a:lnTo>
                    <a:lnTo>
                      <a:pt x="21" y="103"/>
                    </a:lnTo>
                    <a:lnTo>
                      <a:pt x="29" y="108"/>
                    </a:lnTo>
                    <a:lnTo>
                      <a:pt x="37" y="112"/>
                    </a:lnTo>
                    <a:lnTo>
                      <a:pt x="46" y="112"/>
                    </a:lnTo>
                    <a:lnTo>
                      <a:pt x="54" y="11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242" name="Freeform 547">
                <a:extLst>
                  <a:ext uri="{FF2B5EF4-FFF2-40B4-BE49-F238E27FC236}">
                    <a16:creationId xmlns:a16="http://schemas.microsoft.com/office/drawing/2014/main" id="{769A005E-0DB8-4D9A-8B22-8FC6CDD087AA}"/>
                  </a:ext>
                </a:extLst>
              </p:cNvPr>
              <p:cNvSpPr>
                <a:spLocks/>
              </p:cNvSpPr>
              <p:nvPr/>
            </p:nvSpPr>
            <p:spPr bwMode="auto">
              <a:xfrm>
                <a:off x="2932" y="2401"/>
                <a:ext cx="23" cy="23"/>
              </a:xfrm>
              <a:custGeom>
                <a:avLst/>
                <a:gdLst>
                  <a:gd name="T0" fmla="*/ 11 w 112"/>
                  <a:gd name="T1" fmla="*/ 23 h 116"/>
                  <a:gd name="T2" fmla="*/ 14 w 112"/>
                  <a:gd name="T3" fmla="*/ 22 h 116"/>
                  <a:gd name="T4" fmla="*/ 15 w 112"/>
                  <a:gd name="T5" fmla="*/ 22 h 116"/>
                  <a:gd name="T6" fmla="*/ 17 w 112"/>
                  <a:gd name="T7" fmla="*/ 21 h 116"/>
                  <a:gd name="T8" fmla="*/ 19 w 112"/>
                  <a:gd name="T9" fmla="*/ 20 h 116"/>
                  <a:gd name="T10" fmla="*/ 20 w 112"/>
                  <a:gd name="T11" fmla="*/ 20 h 116"/>
                  <a:gd name="T12" fmla="*/ 21 w 112"/>
                  <a:gd name="T13" fmla="*/ 18 h 116"/>
                  <a:gd name="T14" fmla="*/ 22 w 112"/>
                  <a:gd name="T15" fmla="*/ 16 h 116"/>
                  <a:gd name="T16" fmla="*/ 23 w 112"/>
                  <a:gd name="T17" fmla="*/ 15 h 116"/>
                  <a:gd name="T18" fmla="*/ 23 w 112"/>
                  <a:gd name="T19" fmla="*/ 13 h 116"/>
                  <a:gd name="T20" fmla="*/ 23 w 112"/>
                  <a:gd name="T21" fmla="*/ 12 h 116"/>
                  <a:gd name="T22" fmla="*/ 23 w 112"/>
                  <a:gd name="T23" fmla="*/ 9 h 116"/>
                  <a:gd name="T24" fmla="*/ 23 w 112"/>
                  <a:gd name="T25" fmla="*/ 7 h 116"/>
                  <a:gd name="T26" fmla="*/ 22 w 112"/>
                  <a:gd name="T27" fmla="*/ 6 h 116"/>
                  <a:gd name="T28" fmla="*/ 21 w 112"/>
                  <a:gd name="T29" fmla="*/ 4 h 116"/>
                  <a:gd name="T30" fmla="*/ 20 w 112"/>
                  <a:gd name="T31" fmla="*/ 3 h 116"/>
                  <a:gd name="T32" fmla="*/ 19 w 112"/>
                  <a:gd name="T33" fmla="*/ 2 h 116"/>
                  <a:gd name="T34" fmla="*/ 17 w 112"/>
                  <a:gd name="T35" fmla="*/ 1 h 116"/>
                  <a:gd name="T36" fmla="*/ 15 w 112"/>
                  <a:gd name="T37" fmla="*/ 1 h 116"/>
                  <a:gd name="T38" fmla="*/ 14 w 112"/>
                  <a:gd name="T39" fmla="*/ 0 h 116"/>
                  <a:gd name="T40" fmla="*/ 11 w 112"/>
                  <a:gd name="T41" fmla="*/ 0 h 116"/>
                  <a:gd name="T42" fmla="*/ 9 w 112"/>
                  <a:gd name="T43" fmla="*/ 0 h 116"/>
                  <a:gd name="T44" fmla="*/ 8 w 112"/>
                  <a:gd name="T45" fmla="*/ 1 h 116"/>
                  <a:gd name="T46" fmla="*/ 6 w 112"/>
                  <a:gd name="T47" fmla="*/ 1 h 116"/>
                  <a:gd name="T48" fmla="*/ 4 w 112"/>
                  <a:gd name="T49" fmla="*/ 2 h 116"/>
                  <a:gd name="T50" fmla="*/ 3 w 112"/>
                  <a:gd name="T51" fmla="*/ 3 h 116"/>
                  <a:gd name="T52" fmla="*/ 2 w 112"/>
                  <a:gd name="T53" fmla="*/ 4 h 116"/>
                  <a:gd name="T54" fmla="*/ 1 w 112"/>
                  <a:gd name="T55" fmla="*/ 6 h 116"/>
                  <a:gd name="T56" fmla="*/ 0 w 112"/>
                  <a:gd name="T57" fmla="*/ 7 h 116"/>
                  <a:gd name="T58" fmla="*/ 0 w 112"/>
                  <a:gd name="T59" fmla="*/ 9 h 116"/>
                  <a:gd name="T60" fmla="*/ 0 w 112"/>
                  <a:gd name="T61" fmla="*/ 12 h 116"/>
                  <a:gd name="T62" fmla="*/ 0 w 112"/>
                  <a:gd name="T63" fmla="*/ 13 h 116"/>
                  <a:gd name="T64" fmla="*/ 0 w 112"/>
                  <a:gd name="T65" fmla="*/ 15 h 116"/>
                  <a:gd name="T66" fmla="*/ 1 w 112"/>
                  <a:gd name="T67" fmla="*/ 16 h 116"/>
                  <a:gd name="T68" fmla="*/ 2 w 112"/>
                  <a:gd name="T69" fmla="*/ 18 h 116"/>
                  <a:gd name="T70" fmla="*/ 3 w 112"/>
                  <a:gd name="T71" fmla="*/ 20 h 116"/>
                  <a:gd name="T72" fmla="*/ 4 w 112"/>
                  <a:gd name="T73" fmla="*/ 20 h 116"/>
                  <a:gd name="T74" fmla="*/ 6 w 112"/>
                  <a:gd name="T75" fmla="*/ 21 h 116"/>
                  <a:gd name="T76" fmla="*/ 8 w 112"/>
                  <a:gd name="T77" fmla="*/ 22 h 116"/>
                  <a:gd name="T78" fmla="*/ 9 w 112"/>
                  <a:gd name="T79" fmla="*/ 22 h 116"/>
                  <a:gd name="T80" fmla="*/ 11 w 112"/>
                  <a:gd name="T81" fmla="*/ 23 h 11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2"/>
                  <a:gd name="T124" fmla="*/ 0 h 116"/>
                  <a:gd name="T125" fmla="*/ 112 w 112"/>
                  <a:gd name="T126" fmla="*/ 116 h 11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2" h="116">
                    <a:moveTo>
                      <a:pt x="54" y="116"/>
                    </a:moveTo>
                    <a:lnTo>
                      <a:pt x="67" y="112"/>
                    </a:lnTo>
                    <a:lnTo>
                      <a:pt x="75" y="112"/>
                    </a:lnTo>
                    <a:lnTo>
                      <a:pt x="83" y="108"/>
                    </a:lnTo>
                    <a:lnTo>
                      <a:pt x="91" y="103"/>
                    </a:lnTo>
                    <a:lnTo>
                      <a:pt x="96" y="99"/>
                    </a:lnTo>
                    <a:lnTo>
                      <a:pt x="103" y="91"/>
                    </a:lnTo>
                    <a:lnTo>
                      <a:pt x="108" y="83"/>
                    </a:lnTo>
                    <a:lnTo>
                      <a:pt x="112" y="74"/>
                    </a:lnTo>
                    <a:lnTo>
                      <a:pt x="112" y="67"/>
                    </a:lnTo>
                    <a:lnTo>
                      <a:pt x="112" y="58"/>
                    </a:lnTo>
                    <a:lnTo>
                      <a:pt x="112" y="45"/>
                    </a:lnTo>
                    <a:lnTo>
                      <a:pt x="112" y="37"/>
                    </a:lnTo>
                    <a:lnTo>
                      <a:pt x="108" y="29"/>
                    </a:lnTo>
                    <a:lnTo>
                      <a:pt x="103" y="20"/>
                    </a:lnTo>
                    <a:lnTo>
                      <a:pt x="96" y="16"/>
                    </a:lnTo>
                    <a:lnTo>
                      <a:pt x="91" y="8"/>
                    </a:lnTo>
                    <a:lnTo>
                      <a:pt x="83" y="4"/>
                    </a:lnTo>
                    <a:lnTo>
                      <a:pt x="75" y="4"/>
                    </a:lnTo>
                    <a:lnTo>
                      <a:pt x="67" y="0"/>
                    </a:lnTo>
                    <a:lnTo>
                      <a:pt x="54" y="0"/>
                    </a:lnTo>
                    <a:lnTo>
                      <a:pt x="46" y="0"/>
                    </a:lnTo>
                    <a:lnTo>
                      <a:pt x="37" y="4"/>
                    </a:lnTo>
                    <a:lnTo>
                      <a:pt x="29" y="4"/>
                    </a:lnTo>
                    <a:lnTo>
                      <a:pt x="21" y="8"/>
                    </a:lnTo>
                    <a:lnTo>
                      <a:pt x="17" y="16"/>
                    </a:lnTo>
                    <a:lnTo>
                      <a:pt x="8" y="20"/>
                    </a:lnTo>
                    <a:lnTo>
                      <a:pt x="4" y="29"/>
                    </a:lnTo>
                    <a:lnTo>
                      <a:pt x="0" y="37"/>
                    </a:lnTo>
                    <a:lnTo>
                      <a:pt x="0" y="45"/>
                    </a:lnTo>
                    <a:lnTo>
                      <a:pt x="0" y="58"/>
                    </a:lnTo>
                    <a:lnTo>
                      <a:pt x="0" y="67"/>
                    </a:lnTo>
                    <a:lnTo>
                      <a:pt x="0" y="74"/>
                    </a:lnTo>
                    <a:lnTo>
                      <a:pt x="4" y="83"/>
                    </a:lnTo>
                    <a:lnTo>
                      <a:pt x="8" y="91"/>
                    </a:lnTo>
                    <a:lnTo>
                      <a:pt x="17" y="99"/>
                    </a:lnTo>
                    <a:lnTo>
                      <a:pt x="21" y="103"/>
                    </a:lnTo>
                    <a:lnTo>
                      <a:pt x="29" y="108"/>
                    </a:lnTo>
                    <a:lnTo>
                      <a:pt x="37" y="112"/>
                    </a:lnTo>
                    <a:lnTo>
                      <a:pt x="46" y="112"/>
                    </a:lnTo>
                    <a:lnTo>
                      <a:pt x="54" y="11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243" name="Freeform 548">
                <a:extLst>
                  <a:ext uri="{FF2B5EF4-FFF2-40B4-BE49-F238E27FC236}">
                    <a16:creationId xmlns:a16="http://schemas.microsoft.com/office/drawing/2014/main" id="{268B8E82-34B1-4D46-B815-7FAC17F85455}"/>
                  </a:ext>
                </a:extLst>
              </p:cNvPr>
              <p:cNvSpPr>
                <a:spLocks/>
              </p:cNvSpPr>
              <p:nvPr/>
            </p:nvSpPr>
            <p:spPr bwMode="auto">
              <a:xfrm>
                <a:off x="2904" y="2457"/>
                <a:ext cx="23" cy="23"/>
              </a:xfrm>
              <a:custGeom>
                <a:avLst/>
                <a:gdLst>
                  <a:gd name="T0" fmla="*/ 12 w 116"/>
                  <a:gd name="T1" fmla="*/ 23 h 112"/>
                  <a:gd name="T2" fmla="*/ 14 w 116"/>
                  <a:gd name="T3" fmla="*/ 23 h 112"/>
                  <a:gd name="T4" fmla="*/ 16 w 116"/>
                  <a:gd name="T5" fmla="*/ 23 h 112"/>
                  <a:gd name="T6" fmla="*/ 17 w 116"/>
                  <a:gd name="T7" fmla="*/ 22 h 112"/>
                  <a:gd name="T8" fmla="*/ 18 w 116"/>
                  <a:gd name="T9" fmla="*/ 21 h 112"/>
                  <a:gd name="T10" fmla="*/ 20 w 116"/>
                  <a:gd name="T11" fmla="*/ 20 h 112"/>
                  <a:gd name="T12" fmla="*/ 21 w 116"/>
                  <a:gd name="T13" fmla="*/ 19 h 112"/>
                  <a:gd name="T14" fmla="*/ 22 w 116"/>
                  <a:gd name="T15" fmla="*/ 17 h 112"/>
                  <a:gd name="T16" fmla="*/ 22 w 116"/>
                  <a:gd name="T17" fmla="*/ 15 h 112"/>
                  <a:gd name="T18" fmla="*/ 23 w 116"/>
                  <a:gd name="T19" fmla="*/ 14 h 112"/>
                  <a:gd name="T20" fmla="*/ 23 w 116"/>
                  <a:gd name="T21" fmla="*/ 11 h 112"/>
                  <a:gd name="T22" fmla="*/ 23 w 116"/>
                  <a:gd name="T23" fmla="*/ 9 h 112"/>
                  <a:gd name="T24" fmla="*/ 22 w 116"/>
                  <a:gd name="T25" fmla="*/ 8 h 112"/>
                  <a:gd name="T26" fmla="*/ 22 w 116"/>
                  <a:gd name="T27" fmla="*/ 6 h 112"/>
                  <a:gd name="T28" fmla="*/ 21 w 116"/>
                  <a:gd name="T29" fmla="*/ 4 h 112"/>
                  <a:gd name="T30" fmla="*/ 20 w 116"/>
                  <a:gd name="T31" fmla="*/ 3 h 112"/>
                  <a:gd name="T32" fmla="*/ 18 w 116"/>
                  <a:gd name="T33" fmla="*/ 2 h 112"/>
                  <a:gd name="T34" fmla="*/ 17 w 116"/>
                  <a:gd name="T35" fmla="*/ 1 h 112"/>
                  <a:gd name="T36" fmla="*/ 16 w 116"/>
                  <a:gd name="T37" fmla="*/ 0 h 112"/>
                  <a:gd name="T38" fmla="*/ 14 w 116"/>
                  <a:gd name="T39" fmla="*/ 0 h 112"/>
                  <a:gd name="T40" fmla="*/ 12 w 116"/>
                  <a:gd name="T41" fmla="*/ 0 h 112"/>
                  <a:gd name="T42" fmla="*/ 10 w 116"/>
                  <a:gd name="T43" fmla="*/ 0 h 112"/>
                  <a:gd name="T44" fmla="*/ 8 w 116"/>
                  <a:gd name="T45" fmla="*/ 0 h 112"/>
                  <a:gd name="T46" fmla="*/ 7 w 116"/>
                  <a:gd name="T47" fmla="*/ 1 h 112"/>
                  <a:gd name="T48" fmla="*/ 5 w 116"/>
                  <a:gd name="T49" fmla="*/ 2 h 112"/>
                  <a:gd name="T50" fmla="*/ 3 w 116"/>
                  <a:gd name="T51" fmla="*/ 3 h 112"/>
                  <a:gd name="T52" fmla="*/ 2 w 116"/>
                  <a:gd name="T53" fmla="*/ 4 h 112"/>
                  <a:gd name="T54" fmla="*/ 2 w 116"/>
                  <a:gd name="T55" fmla="*/ 6 h 112"/>
                  <a:gd name="T56" fmla="*/ 1 w 116"/>
                  <a:gd name="T57" fmla="*/ 8 h 112"/>
                  <a:gd name="T58" fmla="*/ 1 w 116"/>
                  <a:gd name="T59" fmla="*/ 9 h 112"/>
                  <a:gd name="T60" fmla="*/ 0 w 116"/>
                  <a:gd name="T61" fmla="*/ 11 h 112"/>
                  <a:gd name="T62" fmla="*/ 1 w 116"/>
                  <a:gd name="T63" fmla="*/ 14 h 112"/>
                  <a:gd name="T64" fmla="*/ 1 w 116"/>
                  <a:gd name="T65" fmla="*/ 15 h 112"/>
                  <a:gd name="T66" fmla="*/ 2 w 116"/>
                  <a:gd name="T67" fmla="*/ 17 h 112"/>
                  <a:gd name="T68" fmla="*/ 2 w 116"/>
                  <a:gd name="T69" fmla="*/ 19 h 112"/>
                  <a:gd name="T70" fmla="*/ 3 w 116"/>
                  <a:gd name="T71" fmla="*/ 20 h 112"/>
                  <a:gd name="T72" fmla="*/ 5 w 116"/>
                  <a:gd name="T73" fmla="*/ 21 h 112"/>
                  <a:gd name="T74" fmla="*/ 7 w 116"/>
                  <a:gd name="T75" fmla="*/ 22 h 112"/>
                  <a:gd name="T76" fmla="*/ 8 w 116"/>
                  <a:gd name="T77" fmla="*/ 23 h 112"/>
                  <a:gd name="T78" fmla="*/ 10 w 116"/>
                  <a:gd name="T79" fmla="*/ 23 h 112"/>
                  <a:gd name="T80" fmla="*/ 12 w 116"/>
                  <a:gd name="T81" fmla="*/ 23 h 1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6"/>
                  <a:gd name="T124" fmla="*/ 0 h 112"/>
                  <a:gd name="T125" fmla="*/ 116 w 116"/>
                  <a:gd name="T126" fmla="*/ 112 h 11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6" h="112">
                    <a:moveTo>
                      <a:pt x="58" y="112"/>
                    </a:moveTo>
                    <a:lnTo>
                      <a:pt x="70" y="112"/>
                    </a:lnTo>
                    <a:lnTo>
                      <a:pt x="79" y="112"/>
                    </a:lnTo>
                    <a:lnTo>
                      <a:pt x="87" y="108"/>
                    </a:lnTo>
                    <a:lnTo>
                      <a:pt x="91" y="104"/>
                    </a:lnTo>
                    <a:lnTo>
                      <a:pt x="100" y="95"/>
                    </a:lnTo>
                    <a:lnTo>
                      <a:pt x="108" y="91"/>
                    </a:lnTo>
                    <a:lnTo>
                      <a:pt x="111" y="83"/>
                    </a:lnTo>
                    <a:lnTo>
                      <a:pt x="111" y="75"/>
                    </a:lnTo>
                    <a:lnTo>
                      <a:pt x="116" y="66"/>
                    </a:lnTo>
                    <a:lnTo>
                      <a:pt x="116" y="54"/>
                    </a:lnTo>
                    <a:lnTo>
                      <a:pt x="116" y="46"/>
                    </a:lnTo>
                    <a:lnTo>
                      <a:pt x="111" y="37"/>
                    </a:lnTo>
                    <a:lnTo>
                      <a:pt x="111" y="29"/>
                    </a:lnTo>
                    <a:lnTo>
                      <a:pt x="108" y="21"/>
                    </a:lnTo>
                    <a:lnTo>
                      <a:pt x="100" y="17"/>
                    </a:lnTo>
                    <a:lnTo>
                      <a:pt x="91" y="8"/>
                    </a:lnTo>
                    <a:lnTo>
                      <a:pt x="87" y="4"/>
                    </a:lnTo>
                    <a:lnTo>
                      <a:pt x="79" y="0"/>
                    </a:lnTo>
                    <a:lnTo>
                      <a:pt x="70" y="0"/>
                    </a:lnTo>
                    <a:lnTo>
                      <a:pt x="58" y="0"/>
                    </a:lnTo>
                    <a:lnTo>
                      <a:pt x="50" y="0"/>
                    </a:lnTo>
                    <a:lnTo>
                      <a:pt x="41" y="0"/>
                    </a:lnTo>
                    <a:lnTo>
                      <a:pt x="33" y="4"/>
                    </a:lnTo>
                    <a:lnTo>
                      <a:pt x="25" y="8"/>
                    </a:lnTo>
                    <a:lnTo>
                      <a:pt x="16" y="17"/>
                    </a:lnTo>
                    <a:lnTo>
                      <a:pt x="12" y="21"/>
                    </a:lnTo>
                    <a:lnTo>
                      <a:pt x="8" y="29"/>
                    </a:lnTo>
                    <a:lnTo>
                      <a:pt x="4" y="37"/>
                    </a:lnTo>
                    <a:lnTo>
                      <a:pt x="4" y="46"/>
                    </a:lnTo>
                    <a:lnTo>
                      <a:pt x="0" y="54"/>
                    </a:lnTo>
                    <a:lnTo>
                      <a:pt x="4" y="66"/>
                    </a:lnTo>
                    <a:lnTo>
                      <a:pt x="4" y="75"/>
                    </a:lnTo>
                    <a:lnTo>
                      <a:pt x="8" y="83"/>
                    </a:lnTo>
                    <a:lnTo>
                      <a:pt x="12" y="91"/>
                    </a:lnTo>
                    <a:lnTo>
                      <a:pt x="16" y="95"/>
                    </a:lnTo>
                    <a:lnTo>
                      <a:pt x="25" y="104"/>
                    </a:lnTo>
                    <a:lnTo>
                      <a:pt x="33" y="108"/>
                    </a:lnTo>
                    <a:lnTo>
                      <a:pt x="41" y="112"/>
                    </a:lnTo>
                    <a:lnTo>
                      <a:pt x="50" y="112"/>
                    </a:lnTo>
                    <a:lnTo>
                      <a:pt x="58" y="112"/>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244" name="Freeform 549">
                <a:extLst>
                  <a:ext uri="{FF2B5EF4-FFF2-40B4-BE49-F238E27FC236}">
                    <a16:creationId xmlns:a16="http://schemas.microsoft.com/office/drawing/2014/main" id="{7364C97C-BBF4-418C-A670-11FC1679DECB}"/>
                  </a:ext>
                </a:extLst>
              </p:cNvPr>
              <p:cNvSpPr>
                <a:spLocks/>
              </p:cNvSpPr>
              <p:nvPr/>
            </p:nvSpPr>
            <p:spPr bwMode="auto">
              <a:xfrm>
                <a:off x="2904" y="2457"/>
                <a:ext cx="23" cy="23"/>
              </a:xfrm>
              <a:custGeom>
                <a:avLst/>
                <a:gdLst>
                  <a:gd name="T0" fmla="*/ 12 w 116"/>
                  <a:gd name="T1" fmla="*/ 23 h 112"/>
                  <a:gd name="T2" fmla="*/ 14 w 116"/>
                  <a:gd name="T3" fmla="*/ 23 h 112"/>
                  <a:gd name="T4" fmla="*/ 16 w 116"/>
                  <a:gd name="T5" fmla="*/ 23 h 112"/>
                  <a:gd name="T6" fmla="*/ 17 w 116"/>
                  <a:gd name="T7" fmla="*/ 22 h 112"/>
                  <a:gd name="T8" fmla="*/ 18 w 116"/>
                  <a:gd name="T9" fmla="*/ 21 h 112"/>
                  <a:gd name="T10" fmla="*/ 20 w 116"/>
                  <a:gd name="T11" fmla="*/ 20 h 112"/>
                  <a:gd name="T12" fmla="*/ 21 w 116"/>
                  <a:gd name="T13" fmla="*/ 19 h 112"/>
                  <a:gd name="T14" fmla="*/ 22 w 116"/>
                  <a:gd name="T15" fmla="*/ 17 h 112"/>
                  <a:gd name="T16" fmla="*/ 22 w 116"/>
                  <a:gd name="T17" fmla="*/ 15 h 112"/>
                  <a:gd name="T18" fmla="*/ 23 w 116"/>
                  <a:gd name="T19" fmla="*/ 14 h 112"/>
                  <a:gd name="T20" fmla="*/ 23 w 116"/>
                  <a:gd name="T21" fmla="*/ 11 h 112"/>
                  <a:gd name="T22" fmla="*/ 23 w 116"/>
                  <a:gd name="T23" fmla="*/ 9 h 112"/>
                  <a:gd name="T24" fmla="*/ 22 w 116"/>
                  <a:gd name="T25" fmla="*/ 8 h 112"/>
                  <a:gd name="T26" fmla="*/ 22 w 116"/>
                  <a:gd name="T27" fmla="*/ 6 h 112"/>
                  <a:gd name="T28" fmla="*/ 21 w 116"/>
                  <a:gd name="T29" fmla="*/ 4 h 112"/>
                  <a:gd name="T30" fmla="*/ 20 w 116"/>
                  <a:gd name="T31" fmla="*/ 3 h 112"/>
                  <a:gd name="T32" fmla="*/ 18 w 116"/>
                  <a:gd name="T33" fmla="*/ 2 h 112"/>
                  <a:gd name="T34" fmla="*/ 17 w 116"/>
                  <a:gd name="T35" fmla="*/ 1 h 112"/>
                  <a:gd name="T36" fmla="*/ 16 w 116"/>
                  <a:gd name="T37" fmla="*/ 0 h 112"/>
                  <a:gd name="T38" fmla="*/ 14 w 116"/>
                  <a:gd name="T39" fmla="*/ 0 h 112"/>
                  <a:gd name="T40" fmla="*/ 12 w 116"/>
                  <a:gd name="T41" fmla="*/ 0 h 112"/>
                  <a:gd name="T42" fmla="*/ 10 w 116"/>
                  <a:gd name="T43" fmla="*/ 0 h 112"/>
                  <a:gd name="T44" fmla="*/ 8 w 116"/>
                  <a:gd name="T45" fmla="*/ 0 h 112"/>
                  <a:gd name="T46" fmla="*/ 7 w 116"/>
                  <a:gd name="T47" fmla="*/ 1 h 112"/>
                  <a:gd name="T48" fmla="*/ 5 w 116"/>
                  <a:gd name="T49" fmla="*/ 2 h 112"/>
                  <a:gd name="T50" fmla="*/ 3 w 116"/>
                  <a:gd name="T51" fmla="*/ 3 h 112"/>
                  <a:gd name="T52" fmla="*/ 2 w 116"/>
                  <a:gd name="T53" fmla="*/ 4 h 112"/>
                  <a:gd name="T54" fmla="*/ 2 w 116"/>
                  <a:gd name="T55" fmla="*/ 6 h 112"/>
                  <a:gd name="T56" fmla="*/ 1 w 116"/>
                  <a:gd name="T57" fmla="*/ 8 h 112"/>
                  <a:gd name="T58" fmla="*/ 1 w 116"/>
                  <a:gd name="T59" fmla="*/ 9 h 112"/>
                  <a:gd name="T60" fmla="*/ 0 w 116"/>
                  <a:gd name="T61" fmla="*/ 11 h 112"/>
                  <a:gd name="T62" fmla="*/ 1 w 116"/>
                  <a:gd name="T63" fmla="*/ 14 h 112"/>
                  <a:gd name="T64" fmla="*/ 1 w 116"/>
                  <a:gd name="T65" fmla="*/ 15 h 112"/>
                  <a:gd name="T66" fmla="*/ 2 w 116"/>
                  <a:gd name="T67" fmla="*/ 17 h 112"/>
                  <a:gd name="T68" fmla="*/ 2 w 116"/>
                  <a:gd name="T69" fmla="*/ 19 h 112"/>
                  <a:gd name="T70" fmla="*/ 3 w 116"/>
                  <a:gd name="T71" fmla="*/ 20 h 112"/>
                  <a:gd name="T72" fmla="*/ 5 w 116"/>
                  <a:gd name="T73" fmla="*/ 21 h 112"/>
                  <a:gd name="T74" fmla="*/ 7 w 116"/>
                  <a:gd name="T75" fmla="*/ 22 h 112"/>
                  <a:gd name="T76" fmla="*/ 8 w 116"/>
                  <a:gd name="T77" fmla="*/ 23 h 112"/>
                  <a:gd name="T78" fmla="*/ 10 w 116"/>
                  <a:gd name="T79" fmla="*/ 23 h 112"/>
                  <a:gd name="T80" fmla="*/ 12 w 116"/>
                  <a:gd name="T81" fmla="*/ 23 h 1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6"/>
                  <a:gd name="T124" fmla="*/ 0 h 112"/>
                  <a:gd name="T125" fmla="*/ 116 w 116"/>
                  <a:gd name="T126" fmla="*/ 112 h 11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6" h="112">
                    <a:moveTo>
                      <a:pt x="58" y="112"/>
                    </a:moveTo>
                    <a:lnTo>
                      <a:pt x="70" y="112"/>
                    </a:lnTo>
                    <a:lnTo>
                      <a:pt x="79" y="112"/>
                    </a:lnTo>
                    <a:lnTo>
                      <a:pt x="87" y="108"/>
                    </a:lnTo>
                    <a:lnTo>
                      <a:pt x="91" y="104"/>
                    </a:lnTo>
                    <a:lnTo>
                      <a:pt x="100" y="95"/>
                    </a:lnTo>
                    <a:lnTo>
                      <a:pt x="108" y="91"/>
                    </a:lnTo>
                    <a:lnTo>
                      <a:pt x="111" y="83"/>
                    </a:lnTo>
                    <a:lnTo>
                      <a:pt x="111" y="75"/>
                    </a:lnTo>
                    <a:lnTo>
                      <a:pt x="116" y="66"/>
                    </a:lnTo>
                    <a:lnTo>
                      <a:pt x="116" y="54"/>
                    </a:lnTo>
                    <a:lnTo>
                      <a:pt x="116" y="46"/>
                    </a:lnTo>
                    <a:lnTo>
                      <a:pt x="111" y="37"/>
                    </a:lnTo>
                    <a:lnTo>
                      <a:pt x="111" y="29"/>
                    </a:lnTo>
                    <a:lnTo>
                      <a:pt x="108" y="21"/>
                    </a:lnTo>
                    <a:lnTo>
                      <a:pt x="100" y="17"/>
                    </a:lnTo>
                    <a:lnTo>
                      <a:pt x="91" y="8"/>
                    </a:lnTo>
                    <a:lnTo>
                      <a:pt x="87" y="4"/>
                    </a:lnTo>
                    <a:lnTo>
                      <a:pt x="79" y="0"/>
                    </a:lnTo>
                    <a:lnTo>
                      <a:pt x="70" y="0"/>
                    </a:lnTo>
                    <a:lnTo>
                      <a:pt x="58" y="0"/>
                    </a:lnTo>
                    <a:lnTo>
                      <a:pt x="50" y="0"/>
                    </a:lnTo>
                    <a:lnTo>
                      <a:pt x="41" y="0"/>
                    </a:lnTo>
                    <a:lnTo>
                      <a:pt x="33" y="4"/>
                    </a:lnTo>
                    <a:lnTo>
                      <a:pt x="25" y="8"/>
                    </a:lnTo>
                    <a:lnTo>
                      <a:pt x="16" y="17"/>
                    </a:lnTo>
                    <a:lnTo>
                      <a:pt x="12" y="21"/>
                    </a:lnTo>
                    <a:lnTo>
                      <a:pt x="8" y="29"/>
                    </a:lnTo>
                    <a:lnTo>
                      <a:pt x="4" y="37"/>
                    </a:lnTo>
                    <a:lnTo>
                      <a:pt x="4" y="46"/>
                    </a:lnTo>
                    <a:lnTo>
                      <a:pt x="0" y="54"/>
                    </a:lnTo>
                    <a:lnTo>
                      <a:pt x="4" y="66"/>
                    </a:lnTo>
                    <a:lnTo>
                      <a:pt x="4" y="75"/>
                    </a:lnTo>
                    <a:lnTo>
                      <a:pt x="8" y="83"/>
                    </a:lnTo>
                    <a:lnTo>
                      <a:pt x="12" y="91"/>
                    </a:lnTo>
                    <a:lnTo>
                      <a:pt x="16" y="95"/>
                    </a:lnTo>
                    <a:lnTo>
                      <a:pt x="25" y="104"/>
                    </a:lnTo>
                    <a:lnTo>
                      <a:pt x="33" y="108"/>
                    </a:lnTo>
                    <a:lnTo>
                      <a:pt x="41" y="112"/>
                    </a:lnTo>
                    <a:lnTo>
                      <a:pt x="50" y="112"/>
                    </a:lnTo>
                    <a:lnTo>
                      <a:pt x="58" y="112"/>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245" name="Freeform 550">
                <a:extLst>
                  <a:ext uri="{FF2B5EF4-FFF2-40B4-BE49-F238E27FC236}">
                    <a16:creationId xmlns:a16="http://schemas.microsoft.com/office/drawing/2014/main" id="{3D40ECD4-A567-4C58-AEC9-A8FC0A7F893F}"/>
                  </a:ext>
                </a:extLst>
              </p:cNvPr>
              <p:cNvSpPr>
                <a:spLocks/>
              </p:cNvSpPr>
              <p:nvPr/>
            </p:nvSpPr>
            <p:spPr bwMode="auto">
              <a:xfrm>
                <a:off x="2904" y="2457"/>
                <a:ext cx="23" cy="23"/>
              </a:xfrm>
              <a:custGeom>
                <a:avLst/>
                <a:gdLst>
                  <a:gd name="T0" fmla="*/ 12 w 116"/>
                  <a:gd name="T1" fmla="*/ 23 h 112"/>
                  <a:gd name="T2" fmla="*/ 14 w 116"/>
                  <a:gd name="T3" fmla="*/ 23 h 112"/>
                  <a:gd name="T4" fmla="*/ 16 w 116"/>
                  <a:gd name="T5" fmla="*/ 23 h 112"/>
                  <a:gd name="T6" fmla="*/ 17 w 116"/>
                  <a:gd name="T7" fmla="*/ 22 h 112"/>
                  <a:gd name="T8" fmla="*/ 18 w 116"/>
                  <a:gd name="T9" fmla="*/ 21 h 112"/>
                  <a:gd name="T10" fmla="*/ 20 w 116"/>
                  <a:gd name="T11" fmla="*/ 20 h 112"/>
                  <a:gd name="T12" fmla="*/ 21 w 116"/>
                  <a:gd name="T13" fmla="*/ 19 h 112"/>
                  <a:gd name="T14" fmla="*/ 22 w 116"/>
                  <a:gd name="T15" fmla="*/ 17 h 112"/>
                  <a:gd name="T16" fmla="*/ 22 w 116"/>
                  <a:gd name="T17" fmla="*/ 15 h 112"/>
                  <a:gd name="T18" fmla="*/ 23 w 116"/>
                  <a:gd name="T19" fmla="*/ 14 h 112"/>
                  <a:gd name="T20" fmla="*/ 23 w 116"/>
                  <a:gd name="T21" fmla="*/ 11 h 112"/>
                  <a:gd name="T22" fmla="*/ 23 w 116"/>
                  <a:gd name="T23" fmla="*/ 9 h 112"/>
                  <a:gd name="T24" fmla="*/ 22 w 116"/>
                  <a:gd name="T25" fmla="*/ 8 h 112"/>
                  <a:gd name="T26" fmla="*/ 22 w 116"/>
                  <a:gd name="T27" fmla="*/ 6 h 112"/>
                  <a:gd name="T28" fmla="*/ 21 w 116"/>
                  <a:gd name="T29" fmla="*/ 4 h 112"/>
                  <a:gd name="T30" fmla="*/ 20 w 116"/>
                  <a:gd name="T31" fmla="*/ 3 h 112"/>
                  <a:gd name="T32" fmla="*/ 18 w 116"/>
                  <a:gd name="T33" fmla="*/ 2 h 112"/>
                  <a:gd name="T34" fmla="*/ 17 w 116"/>
                  <a:gd name="T35" fmla="*/ 1 h 112"/>
                  <a:gd name="T36" fmla="*/ 16 w 116"/>
                  <a:gd name="T37" fmla="*/ 0 h 112"/>
                  <a:gd name="T38" fmla="*/ 14 w 116"/>
                  <a:gd name="T39" fmla="*/ 0 h 112"/>
                  <a:gd name="T40" fmla="*/ 12 w 116"/>
                  <a:gd name="T41" fmla="*/ 0 h 112"/>
                  <a:gd name="T42" fmla="*/ 10 w 116"/>
                  <a:gd name="T43" fmla="*/ 0 h 112"/>
                  <a:gd name="T44" fmla="*/ 8 w 116"/>
                  <a:gd name="T45" fmla="*/ 0 h 112"/>
                  <a:gd name="T46" fmla="*/ 7 w 116"/>
                  <a:gd name="T47" fmla="*/ 1 h 112"/>
                  <a:gd name="T48" fmla="*/ 5 w 116"/>
                  <a:gd name="T49" fmla="*/ 2 h 112"/>
                  <a:gd name="T50" fmla="*/ 3 w 116"/>
                  <a:gd name="T51" fmla="*/ 3 h 112"/>
                  <a:gd name="T52" fmla="*/ 2 w 116"/>
                  <a:gd name="T53" fmla="*/ 4 h 112"/>
                  <a:gd name="T54" fmla="*/ 2 w 116"/>
                  <a:gd name="T55" fmla="*/ 6 h 112"/>
                  <a:gd name="T56" fmla="*/ 1 w 116"/>
                  <a:gd name="T57" fmla="*/ 8 h 112"/>
                  <a:gd name="T58" fmla="*/ 1 w 116"/>
                  <a:gd name="T59" fmla="*/ 9 h 112"/>
                  <a:gd name="T60" fmla="*/ 0 w 116"/>
                  <a:gd name="T61" fmla="*/ 11 h 112"/>
                  <a:gd name="T62" fmla="*/ 1 w 116"/>
                  <a:gd name="T63" fmla="*/ 14 h 112"/>
                  <a:gd name="T64" fmla="*/ 1 w 116"/>
                  <a:gd name="T65" fmla="*/ 15 h 112"/>
                  <a:gd name="T66" fmla="*/ 2 w 116"/>
                  <a:gd name="T67" fmla="*/ 17 h 112"/>
                  <a:gd name="T68" fmla="*/ 2 w 116"/>
                  <a:gd name="T69" fmla="*/ 19 h 112"/>
                  <a:gd name="T70" fmla="*/ 3 w 116"/>
                  <a:gd name="T71" fmla="*/ 20 h 112"/>
                  <a:gd name="T72" fmla="*/ 5 w 116"/>
                  <a:gd name="T73" fmla="*/ 21 h 112"/>
                  <a:gd name="T74" fmla="*/ 7 w 116"/>
                  <a:gd name="T75" fmla="*/ 22 h 112"/>
                  <a:gd name="T76" fmla="*/ 8 w 116"/>
                  <a:gd name="T77" fmla="*/ 23 h 112"/>
                  <a:gd name="T78" fmla="*/ 10 w 116"/>
                  <a:gd name="T79" fmla="*/ 23 h 112"/>
                  <a:gd name="T80" fmla="*/ 12 w 116"/>
                  <a:gd name="T81" fmla="*/ 23 h 1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6"/>
                  <a:gd name="T124" fmla="*/ 0 h 112"/>
                  <a:gd name="T125" fmla="*/ 116 w 116"/>
                  <a:gd name="T126" fmla="*/ 112 h 11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6" h="112">
                    <a:moveTo>
                      <a:pt x="58" y="112"/>
                    </a:moveTo>
                    <a:lnTo>
                      <a:pt x="70" y="112"/>
                    </a:lnTo>
                    <a:lnTo>
                      <a:pt x="79" y="112"/>
                    </a:lnTo>
                    <a:lnTo>
                      <a:pt x="87" y="108"/>
                    </a:lnTo>
                    <a:lnTo>
                      <a:pt x="91" y="104"/>
                    </a:lnTo>
                    <a:lnTo>
                      <a:pt x="100" y="95"/>
                    </a:lnTo>
                    <a:lnTo>
                      <a:pt x="108" y="91"/>
                    </a:lnTo>
                    <a:lnTo>
                      <a:pt x="111" y="83"/>
                    </a:lnTo>
                    <a:lnTo>
                      <a:pt x="111" y="75"/>
                    </a:lnTo>
                    <a:lnTo>
                      <a:pt x="116" y="66"/>
                    </a:lnTo>
                    <a:lnTo>
                      <a:pt x="116" y="54"/>
                    </a:lnTo>
                    <a:lnTo>
                      <a:pt x="116" y="46"/>
                    </a:lnTo>
                    <a:lnTo>
                      <a:pt x="111" y="37"/>
                    </a:lnTo>
                    <a:lnTo>
                      <a:pt x="111" y="29"/>
                    </a:lnTo>
                    <a:lnTo>
                      <a:pt x="108" y="21"/>
                    </a:lnTo>
                    <a:lnTo>
                      <a:pt x="100" y="17"/>
                    </a:lnTo>
                    <a:lnTo>
                      <a:pt x="91" y="8"/>
                    </a:lnTo>
                    <a:lnTo>
                      <a:pt x="87" y="4"/>
                    </a:lnTo>
                    <a:lnTo>
                      <a:pt x="79" y="0"/>
                    </a:lnTo>
                    <a:lnTo>
                      <a:pt x="70" y="0"/>
                    </a:lnTo>
                    <a:lnTo>
                      <a:pt x="58" y="0"/>
                    </a:lnTo>
                    <a:lnTo>
                      <a:pt x="50" y="0"/>
                    </a:lnTo>
                    <a:lnTo>
                      <a:pt x="41" y="0"/>
                    </a:lnTo>
                    <a:lnTo>
                      <a:pt x="33" y="4"/>
                    </a:lnTo>
                    <a:lnTo>
                      <a:pt x="25" y="8"/>
                    </a:lnTo>
                    <a:lnTo>
                      <a:pt x="16" y="17"/>
                    </a:lnTo>
                    <a:lnTo>
                      <a:pt x="12" y="21"/>
                    </a:lnTo>
                    <a:lnTo>
                      <a:pt x="8" y="29"/>
                    </a:lnTo>
                    <a:lnTo>
                      <a:pt x="4" y="37"/>
                    </a:lnTo>
                    <a:lnTo>
                      <a:pt x="4" y="46"/>
                    </a:lnTo>
                    <a:lnTo>
                      <a:pt x="0" y="54"/>
                    </a:lnTo>
                    <a:lnTo>
                      <a:pt x="4" y="66"/>
                    </a:lnTo>
                    <a:lnTo>
                      <a:pt x="4" y="75"/>
                    </a:lnTo>
                    <a:lnTo>
                      <a:pt x="8" y="83"/>
                    </a:lnTo>
                    <a:lnTo>
                      <a:pt x="12" y="91"/>
                    </a:lnTo>
                    <a:lnTo>
                      <a:pt x="16" y="95"/>
                    </a:lnTo>
                    <a:lnTo>
                      <a:pt x="25" y="104"/>
                    </a:lnTo>
                    <a:lnTo>
                      <a:pt x="33" y="108"/>
                    </a:lnTo>
                    <a:lnTo>
                      <a:pt x="41" y="112"/>
                    </a:lnTo>
                    <a:lnTo>
                      <a:pt x="50" y="112"/>
                    </a:lnTo>
                    <a:lnTo>
                      <a:pt x="58" y="112"/>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246" name="Freeform 551">
                <a:extLst>
                  <a:ext uri="{FF2B5EF4-FFF2-40B4-BE49-F238E27FC236}">
                    <a16:creationId xmlns:a16="http://schemas.microsoft.com/office/drawing/2014/main" id="{C5DBDA56-B7C2-42CE-B0B3-67997C6E8796}"/>
                  </a:ext>
                </a:extLst>
              </p:cNvPr>
              <p:cNvSpPr>
                <a:spLocks/>
              </p:cNvSpPr>
              <p:nvPr/>
            </p:nvSpPr>
            <p:spPr bwMode="auto">
              <a:xfrm>
                <a:off x="2854" y="2416"/>
                <a:ext cx="23" cy="23"/>
              </a:xfrm>
              <a:custGeom>
                <a:avLst/>
                <a:gdLst>
                  <a:gd name="T0" fmla="*/ 12 w 116"/>
                  <a:gd name="T1" fmla="*/ 23 h 117"/>
                  <a:gd name="T2" fmla="*/ 13 w 116"/>
                  <a:gd name="T3" fmla="*/ 23 h 117"/>
                  <a:gd name="T4" fmla="*/ 15 w 116"/>
                  <a:gd name="T5" fmla="*/ 22 h 117"/>
                  <a:gd name="T6" fmla="*/ 16 w 116"/>
                  <a:gd name="T7" fmla="*/ 22 h 117"/>
                  <a:gd name="T8" fmla="*/ 18 w 116"/>
                  <a:gd name="T9" fmla="*/ 21 h 117"/>
                  <a:gd name="T10" fmla="*/ 20 w 116"/>
                  <a:gd name="T11" fmla="*/ 20 h 117"/>
                  <a:gd name="T12" fmla="*/ 20 w 116"/>
                  <a:gd name="T13" fmla="*/ 19 h 117"/>
                  <a:gd name="T14" fmla="*/ 21 w 116"/>
                  <a:gd name="T15" fmla="*/ 17 h 117"/>
                  <a:gd name="T16" fmla="*/ 22 w 116"/>
                  <a:gd name="T17" fmla="*/ 16 h 117"/>
                  <a:gd name="T18" fmla="*/ 23 w 116"/>
                  <a:gd name="T19" fmla="*/ 14 h 117"/>
                  <a:gd name="T20" fmla="*/ 23 w 116"/>
                  <a:gd name="T21" fmla="*/ 11 h 117"/>
                  <a:gd name="T22" fmla="*/ 23 w 116"/>
                  <a:gd name="T23" fmla="*/ 10 h 117"/>
                  <a:gd name="T24" fmla="*/ 22 w 116"/>
                  <a:gd name="T25" fmla="*/ 8 h 117"/>
                  <a:gd name="T26" fmla="*/ 21 w 116"/>
                  <a:gd name="T27" fmla="*/ 7 h 117"/>
                  <a:gd name="T28" fmla="*/ 20 w 116"/>
                  <a:gd name="T29" fmla="*/ 5 h 117"/>
                  <a:gd name="T30" fmla="*/ 20 w 116"/>
                  <a:gd name="T31" fmla="*/ 3 h 117"/>
                  <a:gd name="T32" fmla="*/ 18 w 116"/>
                  <a:gd name="T33" fmla="*/ 3 h 117"/>
                  <a:gd name="T34" fmla="*/ 16 w 116"/>
                  <a:gd name="T35" fmla="*/ 2 h 117"/>
                  <a:gd name="T36" fmla="*/ 15 w 116"/>
                  <a:gd name="T37" fmla="*/ 1 h 117"/>
                  <a:gd name="T38" fmla="*/ 13 w 116"/>
                  <a:gd name="T39" fmla="*/ 1 h 117"/>
                  <a:gd name="T40" fmla="*/ 12 w 116"/>
                  <a:gd name="T41" fmla="*/ 0 h 117"/>
                  <a:gd name="T42" fmla="*/ 10 w 116"/>
                  <a:gd name="T43" fmla="*/ 1 h 117"/>
                  <a:gd name="T44" fmla="*/ 7 w 116"/>
                  <a:gd name="T45" fmla="*/ 1 h 117"/>
                  <a:gd name="T46" fmla="*/ 6 w 116"/>
                  <a:gd name="T47" fmla="*/ 2 h 117"/>
                  <a:gd name="T48" fmla="*/ 5 w 116"/>
                  <a:gd name="T49" fmla="*/ 3 h 117"/>
                  <a:gd name="T50" fmla="*/ 3 w 116"/>
                  <a:gd name="T51" fmla="*/ 3 h 117"/>
                  <a:gd name="T52" fmla="*/ 2 w 116"/>
                  <a:gd name="T53" fmla="*/ 5 h 117"/>
                  <a:gd name="T54" fmla="*/ 1 w 116"/>
                  <a:gd name="T55" fmla="*/ 7 h 117"/>
                  <a:gd name="T56" fmla="*/ 1 w 116"/>
                  <a:gd name="T57" fmla="*/ 8 h 117"/>
                  <a:gd name="T58" fmla="*/ 0 w 116"/>
                  <a:gd name="T59" fmla="*/ 10 h 117"/>
                  <a:gd name="T60" fmla="*/ 0 w 116"/>
                  <a:gd name="T61" fmla="*/ 11 h 117"/>
                  <a:gd name="T62" fmla="*/ 0 w 116"/>
                  <a:gd name="T63" fmla="*/ 14 h 117"/>
                  <a:gd name="T64" fmla="*/ 1 w 116"/>
                  <a:gd name="T65" fmla="*/ 16 h 117"/>
                  <a:gd name="T66" fmla="*/ 1 w 116"/>
                  <a:gd name="T67" fmla="*/ 17 h 117"/>
                  <a:gd name="T68" fmla="*/ 2 w 116"/>
                  <a:gd name="T69" fmla="*/ 19 h 117"/>
                  <a:gd name="T70" fmla="*/ 3 w 116"/>
                  <a:gd name="T71" fmla="*/ 20 h 117"/>
                  <a:gd name="T72" fmla="*/ 5 w 116"/>
                  <a:gd name="T73" fmla="*/ 21 h 117"/>
                  <a:gd name="T74" fmla="*/ 6 w 116"/>
                  <a:gd name="T75" fmla="*/ 22 h 117"/>
                  <a:gd name="T76" fmla="*/ 7 w 116"/>
                  <a:gd name="T77" fmla="*/ 22 h 117"/>
                  <a:gd name="T78" fmla="*/ 10 w 116"/>
                  <a:gd name="T79" fmla="*/ 23 h 117"/>
                  <a:gd name="T80" fmla="*/ 12 w 116"/>
                  <a:gd name="T81" fmla="*/ 23 h 1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6"/>
                  <a:gd name="T124" fmla="*/ 0 h 117"/>
                  <a:gd name="T125" fmla="*/ 116 w 116"/>
                  <a:gd name="T126" fmla="*/ 117 h 1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6" h="117">
                    <a:moveTo>
                      <a:pt x="58" y="117"/>
                    </a:moveTo>
                    <a:lnTo>
                      <a:pt x="65" y="117"/>
                    </a:lnTo>
                    <a:lnTo>
                      <a:pt x="74" y="112"/>
                    </a:lnTo>
                    <a:lnTo>
                      <a:pt x="83" y="112"/>
                    </a:lnTo>
                    <a:lnTo>
                      <a:pt x="91" y="108"/>
                    </a:lnTo>
                    <a:lnTo>
                      <a:pt x="99" y="100"/>
                    </a:lnTo>
                    <a:lnTo>
                      <a:pt x="103" y="96"/>
                    </a:lnTo>
                    <a:lnTo>
                      <a:pt x="108" y="88"/>
                    </a:lnTo>
                    <a:lnTo>
                      <a:pt x="112" y="79"/>
                    </a:lnTo>
                    <a:lnTo>
                      <a:pt x="116" y="71"/>
                    </a:lnTo>
                    <a:lnTo>
                      <a:pt x="116" y="58"/>
                    </a:lnTo>
                    <a:lnTo>
                      <a:pt x="116" y="50"/>
                    </a:lnTo>
                    <a:lnTo>
                      <a:pt x="112" y="42"/>
                    </a:lnTo>
                    <a:lnTo>
                      <a:pt x="108" y="34"/>
                    </a:lnTo>
                    <a:lnTo>
                      <a:pt x="103" y="25"/>
                    </a:lnTo>
                    <a:lnTo>
                      <a:pt x="99" y="17"/>
                    </a:lnTo>
                    <a:lnTo>
                      <a:pt x="91" y="13"/>
                    </a:lnTo>
                    <a:lnTo>
                      <a:pt x="83" y="9"/>
                    </a:lnTo>
                    <a:lnTo>
                      <a:pt x="74" y="4"/>
                    </a:lnTo>
                    <a:lnTo>
                      <a:pt x="65" y="4"/>
                    </a:lnTo>
                    <a:lnTo>
                      <a:pt x="58" y="0"/>
                    </a:lnTo>
                    <a:lnTo>
                      <a:pt x="49" y="4"/>
                    </a:lnTo>
                    <a:lnTo>
                      <a:pt x="37" y="4"/>
                    </a:lnTo>
                    <a:lnTo>
                      <a:pt x="29" y="9"/>
                    </a:lnTo>
                    <a:lnTo>
                      <a:pt x="24" y="13"/>
                    </a:lnTo>
                    <a:lnTo>
                      <a:pt x="16" y="17"/>
                    </a:lnTo>
                    <a:lnTo>
                      <a:pt x="12" y="25"/>
                    </a:lnTo>
                    <a:lnTo>
                      <a:pt x="4" y="34"/>
                    </a:lnTo>
                    <a:lnTo>
                      <a:pt x="4" y="42"/>
                    </a:lnTo>
                    <a:lnTo>
                      <a:pt x="0" y="50"/>
                    </a:lnTo>
                    <a:lnTo>
                      <a:pt x="0" y="58"/>
                    </a:lnTo>
                    <a:lnTo>
                      <a:pt x="0" y="71"/>
                    </a:lnTo>
                    <a:lnTo>
                      <a:pt x="4" y="79"/>
                    </a:lnTo>
                    <a:lnTo>
                      <a:pt x="4" y="88"/>
                    </a:lnTo>
                    <a:lnTo>
                      <a:pt x="12" y="96"/>
                    </a:lnTo>
                    <a:lnTo>
                      <a:pt x="16" y="100"/>
                    </a:lnTo>
                    <a:lnTo>
                      <a:pt x="24" y="108"/>
                    </a:lnTo>
                    <a:lnTo>
                      <a:pt x="29" y="112"/>
                    </a:lnTo>
                    <a:lnTo>
                      <a:pt x="37" y="112"/>
                    </a:lnTo>
                    <a:lnTo>
                      <a:pt x="49" y="117"/>
                    </a:lnTo>
                    <a:lnTo>
                      <a:pt x="58" y="117"/>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247" name="Freeform 552">
                <a:extLst>
                  <a:ext uri="{FF2B5EF4-FFF2-40B4-BE49-F238E27FC236}">
                    <a16:creationId xmlns:a16="http://schemas.microsoft.com/office/drawing/2014/main" id="{B27DB671-A5C2-464D-ABAD-AE29E2060540}"/>
                  </a:ext>
                </a:extLst>
              </p:cNvPr>
              <p:cNvSpPr>
                <a:spLocks/>
              </p:cNvSpPr>
              <p:nvPr/>
            </p:nvSpPr>
            <p:spPr bwMode="auto">
              <a:xfrm>
                <a:off x="2854" y="2416"/>
                <a:ext cx="23" cy="23"/>
              </a:xfrm>
              <a:custGeom>
                <a:avLst/>
                <a:gdLst>
                  <a:gd name="T0" fmla="*/ 12 w 116"/>
                  <a:gd name="T1" fmla="*/ 23 h 117"/>
                  <a:gd name="T2" fmla="*/ 13 w 116"/>
                  <a:gd name="T3" fmla="*/ 23 h 117"/>
                  <a:gd name="T4" fmla="*/ 15 w 116"/>
                  <a:gd name="T5" fmla="*/ 22 h 117"/>
                  <a:gd name="T6" fmla="*/ 16 w 116"/>
                  <a:gd name="T7" fmla="*/ 22 h 117"/>
                  <a:gd name="T8" fmla="*/ 18 w 116"/>
                  <a:gd name="T9" fmla="*/ 21 h 117"/>
                  <a:gd name="T10" fmla="*/ 20 w 116"/>
                  <a:gd name="T11" fmla="*/ 20 h 117"/>
                  <a:gd name="T12" fmla="*/ 20 w 116"/>
                  <a:gd name="T13" fmla="*/ 19 h 117"/>
                  <a:gd name="T14" fmla="*/ 21 w 116"/>
                  <a:gd name="T15" fmla="*/ 17 h 117"/>
                  <a:gd name="T16" fmla="*/ 22 w 116"/>
                  <a:gd name="T17" fmla="*/ 16 h 117"/>
                  <a:gd name="T18" fmla="*/ 23 w 116"/>
                  <a:gd name="T19" fmla="*/ 14 h 117"/>
                  <a:gd name="T20" fmla="*/ 23 w 116"/>
                  <a:gd name="T21" fmla="*/ 11 h 117"/>
                  <a:gd name="T22" fmla="*/ 23 w 116"/>
                  <a:gd name="T23" fmla="*/ 10 h 117"/>
                  <a:gd name="T24" fmla="*/ 22 w 116"/>
                  <a:gd name="T25" fmla="*/ 8 h 117"/>
                  <a:gd name="T26" fmla="*/ 21 w 116"/>
                  <a:gd name="T27" fmla="*/ 7 h 117"/>
                  <a:gd name="T28" fmla="*/ 20 w 116"/>
                  <a:gd name="T29" fmla="*/ 5 h 117"/>
                  <a:gd name="T30" fmla="*/ 20 w 116"/>
                  <a:gd name="T31" fmla="*/ 3 h 117"/>
                  <a:gd name="T32" fmla="*/ 18 w 116"/>
                  <a:gd name="T33" fmla="*/ 3 h 117"/>
                  <a:gd name="T34" fmla="*/ 16 w 116"/>
                  <a:gd name="T35" fmla="*/ 2 h 117"/>
                  <a:gd name="T36" fmla="*/ 15 w 116"/>
                  <a:gd name="T37" fmla="*/ 1 h 117"/>
                  <a:gd name="T38" fmla="*/ 13 w 116"/>
                  <a:gd name="T39" fmla="*/ 1 h 117"/>
                  <a:gd name="T40" fmla="*/ 12 w 116"/>
                  <a:gd name="T41" fmla="*/ 0 h 117"/>
                  <a:gd name="T42" fmla="*/ 10 w 116"/>
                  <a:gd name="T43" fmla="*/ 1 h 117"/>
                  <a:gd name="T44" fmla="*/ 7 w 116"/>
                  <a:gd name="T45" fmla="*/ 1 h 117"/>
                  <a:gd name="T46" fmla="*/ 6 w 116"/>
                  <a:gd name="T47" fmla="*/ 2 h 117"/>
                  <a:gd name="T48" fmla="*/ 5 w 116"/>
                  <a:gd name="T49" fmla="*/ 3 h 117"/>
                  <a:gd name="T50" fmla="*/ 3 w 116"/>
                  <a:gd name="T51" fmla="*/ 3 h 117"/>
                  <a:gd name="T52" fmla="*/ 2 w 116"/>
                  <a:gd name="T53" fmla="*/ 5 h 117"/>
                  <a:gd name="T54" fmla="*/ 1 w 116"/>
                  <a:gd name="T55" fmla="*/ 7 h 117"/>
                  <a:gd name="T56" fmla="*/ 1 w 116"/>
                  <a:gd name="T57" fmla="*/ 8 h 117"/>
                  <a:gd name="T58" fmla="*/ 0 w 116"/>
                  <a:gd name="T59" fmla="*/ 10 h 117"/>
                  <a:gd name="T60" fmla="*/ 0 w 116"/>
                  <a:gd name="T61" fmla="*/ 11 h 117"/>
                  <a:gd name="T62" fmla="*/ 0 w 116"/>
                  <a:gd name="T63" fmla="*/ 14 h 117"/>
                  <a:gd name="T64" fmla="*/ 1 w 116"/>
                  <a:gd name="T65" fmla="*/ 16 h 117"/>
                  <a:gd name="T66" fmla="*/ 1 w 116"/>
                  <a:gd name="T67" fmla="*/ 17 h 117"/>
                  <a:gd name="T68" fmla="*/ 2 w 116"/>
                  <a:gd name="T69" fmla="*/ 19 h 117"/>
                  <a:gd name="T70" fmla="*/ 3 w 116"/>
                  <a:gd name="T71" fmla="*/ 20 h 117"/>
                  <a:gd name="T72" fmla="*/ 5 w 116"/>
                  <a:gd name="T73" fmla="*/ 21 h 117"/>
                  <a:gd name="T74" fmla="*/ 6 w 116"/>
                  <a:gd name="T75" fmla="*/ 22 h 117"/>
                  <a:gd name="T76" fmla="*/ 7 w 116"/>
                  <a:gd name="T77" fmla="*/ 22 h 117"/>
                  <a:gd name="T78" fmla="*/ 10 w 116"/>
                  <a:gd name="T79" fmla="*/ 23 h 117"/>
                  <a:gd name="T80" fmla="*/ 12 w 116"/>
                  <a:gd name="T81" fmla="*/ 23 h 1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6"/>
                  <a:gd name="T124" fmla="*/ 0 h 117"/>
                  <a:gd name="T125" fmla="*/ 116 w 116"/>
                  <a:gd name="T126" fmla="*/ 117 h 1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6" h="117">
                    <a:moveTo>
                      <a:pt x="58" y="117"/>
                    </a:moveTo>
                    <a:lnTo>
                      <a:pt x="65" y="117"/>
                    </a:lnTo>
                    <a:lnTo>
                      <a:pt x="74" y="112"/>
                    </a:lnTo>
                    <a:lnTo>
                      <a:pt x="83" y="112"/>
                    </a:lnTo>
                    <a:lnTo>
                      <a:pt x="91" y="108"/>
                    </a:lnTo>
                    <a:lnTo>
                      <a:pt x="99" y="100"/>
                    </a:lnTo>
                    <a:lnTo>
                      <a:pt x="103" y="96"/>
                    </a:lnTo>
                    <a:lnTo>
                      <a:pt x="108" y="88"/>
                    </a:lnTo>
                    <a:lnTo>
                      <a:pt x="112" y="79"/>
                    </a:lnTo>
                    <a:lnTo>
                      <a:pt x="116" y="71"/>
                    </a:lnTo>
                    <a:lnTo>
                      <a:pt x="116" y="58"/>
                    </a:lnTo>
                    <a:lnTo>
                      <a:pt x="116" y="50"/>
                    </a:lnTo>
                    <a:lnTo>
                      <a:pt x="112" y="42"/>
                    </a:lnTo>
                    <a:lnTo>
                      <a:pt x="108" y="34"/>
                    </a:lnTo>
                    <a:lnTo>
                      <a:pt x="103" y="25"/>
                    </a:lnTo>
                    <a:lnTo>
                      <a:pt x="99" y="17"/>
                    </a:lnTo>
                    <a:lnTo>
                      <a:pt x="91" y="13"/>
                    </a:lnTo>
                    <a:lnTo>
                      <a:pt x="83" y="9"/>
                    </a:lnTo>
                    <a:lnTo>
                      <a:pt x="74" y="4"/>
                    </a:lnTo>
                    <a:lnTo>
                      <a:pt x="65" y="4"/>
                    </a:lnTo>
                    <a:lnTo>
                      <a:pt x="58" y="0"/>
                    </a:lnTo>
                    <a:lnTo>
                      <a:pt x="49" y="4"/>
                    </a:lnTo>
                    <a:lnTo>
                      <a:pt x="37" y="4"/>
                    </a:lnTo>
                    <a:lnTo>
                      <a:pt x="29" y="9"/>
                    </a:lnTo>
                    <a:lnTo>
                      <a:pt x="24" y="13"/>
                    </a:lnTo>
                    <a:lnTo>
                      <a:pt x="16" y="17"/>
                    </a:lnTo>
                    <a:lnTo>
                      <a:pt x="12" y="25"/>
                    </a:lnTo>
                    <a:lnTo>
                      <a:pt x="4" y="34"/>
                    </a:lnTo>
                    <a:lnTo>
                      <a:pt x="4" y="42"/>
                    </a:lnTo>
                    <a:lnTo>
                      <a:pt x="0" y="50"/>
                    </a:lnTo>
                    <a:lnTo>
                      <a:pt x="0" y="58"/>
                    </a:lnTo>
                    <a:lnTo>
                      <a:pt x="0" y="71"/>
                    </a:lnTo>
                    <a:lnTo>
                      <a:pt x="4" y="79"/>
                    </a:lnTo>
                    <a:lnTo>
                      <a:pt x="4" y="88"/>
                    </a:lnTo>
                    <a:lnTo>
                      <a:pt x="12" y="96"/>
                    </a:lnTo>
                    <a:lnTo>
                      <a:pt x="16" y="100"/>
                    </a:lnTo>
                    <a:lnTo>
                      <a:pt x="24" y="108"/>
                    </a:lnTo>
                    <a:lnTo>
                      <a:pt x="29" y="112"/>
                    </a:lnTo>
                    <a:lnTo>
                      <a:pt x="37" y="112"/>
                    </a:lnTo>
                    <a:lnTo>
                      <a:pt x="49" y="117"/>
                    </a:lnTo>
                    <a:lnTo>
                      <a:pt x="58" y="11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248" name="Freeform 553">
                <a:extLst>
                  <a:ext uri="{FF2B5EF4-FFF2-40B4-BE49-F238E27FC236}">
                    <a16:creationId xmlns:a16="http://schemas.microsoft.com/office/drawing/2014/main" id="{0BDE69EA-0AEF-4DA3-BABB-789AC59E06D6}"/>
                  </a:ext>
                </a:extLst>
              </p:cNvPr>
              <p:cNvSpPr>
                <a:spLocks/>
              </p:cNvSpPr>
              <p:nvPr/>
            </p:nvSpPr>
            <p:spPr bwMode="auto">
              <a:xfrm>
                <a:off x="2854" y="2416"/>
                <a:ext cx="23" cy="23"/>
              </a:xfrm>
              <a:custGeom>
                <a:avLst/>
                <a:gdLst>
                  <a:gd name="T0" fmla="*/ 12 w 116"/>
                  <a:gd name="T1" fmla="*/ 23 h 117"/>
                  <a:gd name="T2" fmla="*/ 13 w 116"/>
                  <a:gd name="T3" fmla="*/ 23 h 117"/>
                  <a:gd name="T4" fmla="*/ 15 w 116"/>
                  <a:gd name="T5" fmla="*/ 22 h 117"/>
                  <a:gd name="T6" fmla="*/ 16 w 116"/>
                  <a:gd name="T7" fmla="*/ 22 h 117"/>
                  <a:gd name="T8" fmla="*/ 18 w 116"/>
                  <a:gd name="T9" fmla="*/ 21 h 117"/>
                  <a:gd name="T10" fmla="*/ 20 w 116"/>
                  <a:gd name="T11" fmla="*/ 20 h 117"/>
                  <a:gd name="T12" fmla="*/ 20 w 116"/>
                  <a:gd name="T13" fmla="*/ 19 h 117"/>
                  <a:gd name="T14" fmla="*/ 21 w 116"/>
                  <a:gd name="T15" fmla="*/ 17 h 117"/>
                  <a:gd name="T16" fmla="*/ 22 w 116"/>
                  <a:gd name="T17" fmla="*/ 16 h 117"/>
                  <a:gd name="T18" fmla="*/ 23 w 116"/>
                  <a:gd name="T19" fmla="*/ 14 h 117"/>
                  <a:gd name="T20" fmla="*/ 23 w 116"/>
                  <a:gd name="T21" fmla="*/ 11 h 117"/>
                  <a:gd name="T22" fmla="*/ 23 w 116"/>
                  <a:gd name="T23" fmla="*/ 10 h 117"/>
                  <a:gd name="T24" fmla="*/ 22 w 116"/>
                  <a:gd name="T25" fmla="*/ 8 h 117"/>
                  <a:gd name="T26" fmla="*/ 21 w 116"/>
                  <a:gd name="T27" fmla="*/ 7 h 117"/>
                  <a:gd name="T28" fmla="*/ 20 w 116"/>
                  <a:gd name="T29" fmla="*/ 5 h 117"/>
                  <a:gd name="T30" fmla="*/ 20 w 116"/>
                  <a:gd name="T31" fmla="*/ 3 h 117"/>
                  <a:gd name="T32" fmla="*/ 18 w 116"/>
                  <a:gd name="T33" fmla="*/ 3 h 117"/>
                  <a:gd name="T34" fmla="*/ 16 w 116"/>
                  <a:gd name="T35" fmla="*/ 2 h 117"/>
                  <a:gd name="T36" fmla="*/ 15 w 116"/>
                  <a:gd name="T37" fmla="*/ 1 h 117"/>
                  <a:gd name="T38" fmla="*/ 13 w 116"/>
                  <a:gd name="T39" fmla="*/ 1 h 117"/>
                  <a:gd name="T40" fmla="*/ 12 w 116"/>
                  <a:gd name="T41" fmla="*/ 0 h 117"/>
                  <a:gd name="T42" fmla="*/ 10 w 116"/>
                  <a:gd name="T43" fmla="*/ 1 h 117"/>
                  <a:gd name="T44" fmla="*/ 7 w 116"/>
                  <a:gd name="T45" fmla="*/ 1 h 117"/>
                  <a:gd name="T46" fmla="*/ 6 w 116"/>
                  <a:gd name="T47" fmla="*/ 2 h 117"/>
                  <a:gd name="T48" fmla="*/ 5 w 116"/>
                  <a:gd name="T49" fmla="*/ 3 h 117"/>
                  <a:gd name="T50" fmla="*/ 3 w 116"/>
                  <a:gd name="T51" fmla="*/ 3 h 117"/>
                  <a:gd name="T52" fmla="*/ 2 w 116"/>
                  <a:gd name="T53" fmla="*/ 5 h 117"/>
                  <a:gd name="T54" fmla="*/ 1 w 116"/>
                  <a:gd name="T55" fmla="*/ 7 h 117"/>
                  <a:gd name="T56" fmla="*/ 1 w 116"/>
                  <a:gd name="T57" fmla="*/ 8 h 117"/>
                  <a:gd name="T58" fmla="*/ 0 w 116"/>
                  <a:gd name="T59" fmla="*/ 10 h 117"/>
                  <a:gd name="T60" fmla="*/ 0 w 116"/>
                  <a:gd name="T61" fmla="*/ 11 h 117"/>
                  <a:gd name="T62" fmla="*/ 0 w 116"/>
                  <a:gd name="T63" fmla="*/ 14 h 117"/>
                  <a:gd name="T64" fmla="*/ 1 w 116"/>
                  <a:gd name="T65" fmla="*/ 16 h 117"/>
                  <a:gd name="T66" fmla="*/ 1 w 116"/>
                  <a:gd name="T67" fmla="*/ 17 h 117"/>
                  <a:gd name="T68" fmla="*/ 2 w 116"/>
                  <a:gd name="T69" fmla="*/ 19 h 117"/>
                  <a:gd name="T70" fmla="*/ 3 w 116"/>
                  <a:gd name="T71" fmla="*/ 20 h 117"/>
                  <a:gd name="T72" fmla="*/ 5 w 116"/>
                  <a:gd name="T73" fmla="*/ 21 h 117"/>
                  <a:gd name="T74" fmla="*/ 6 w 116"/>
                  <a:gd name="T75" fmla="*/ 22 h 117"/>
                  <a:gd name="T76" fmla="*/ 7 w 116"/>
                  <a:gd name="T77" fmla="*/ 22 h 117"/>
                  <a:gd name="T78" fmla="*/ 10 w 116"/>
                  <a:gd name="T79" fmla="*/ 23 h 117"/>
                  <a:gd name="T80" fmla="*/ 12 w 116"/>
                  <a:gd name="T81" fmla="*/ 23 h 1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6"/>
                  <a:gd name="T124" fmla="*/ 0 h 117"/>
                  <a:gd name="T125" fmla="*/ 116 w 116"/>
                  <a:gd name="T126" fmla="*/ 117 h 1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6" h="117">
                    <a:moveTo>
                      <a:pt x="58" y="117"/>
                    </a:moveTo>
                    <a:lnTo>
                      <a:pt x="65" y="117"/>
                    </a:lnTo>
                    <a:lnTo>
                      <a:pt x="74" y="112"/>
                    </a:lnTo>
                    <a:lnTo>
                      <a:pt x="83" y="112"/>
                    </a:lnTo>
                    <a:lnTo>
                      <a:pt x="91" y="108"/>
                    </a:lnTo>
                    <a:lnTo>
                      <a:pt x="99" y="100"/>
                    </a:lnTo>
                    <a:lnTo>
                      <a:pt x="103" y="96"/>
                    </a:lnTo>
                    <a:lnTo>
                      <a:pt x="108" y="88"/>
                    </a:lnTo>
                    <a:lnTo>
                      <a:pt x="112" y="79"/>
                    </a:lnTo>
                    <a:lnTo>
                      <a:pt x="116" y="71"/>
                    </a:lnTo>
                    <a:lnTo>
                      <a:pt x="116" y="58"/>
                    </a:lnTo>
                    <a:lnTo>
                      <a:pt x="116" y="50"/>
                    </a:lnTo>
                    <a:lnTo>
                      <a:pt x="112" y="42"/>
                    </a:lnTo>
                    <a:lnTo>
                      <a:pt x="108" y="34"/>
                    </a:lnTo>
                    <a:lnTo>
                      <a:pt x="103" y="25"/>
                    </a:lnTo>
                    <a:lnTo>
                      <a:pt x="99" y="17"/>
                    </a:lnTo>
                    <a:lnTo>
                      <a:pt x="91" y="13"/>
                    </a:lnTo>
                    <a:lnTo>
                      <a:pt x="83" y="9"/>
                    </a:lnTo>
                    <a:lnTo>
                      <a:pt x="74" y="4"/>
                    </a:lnTo>
                    <a:lnTo>
                      <a:pt x="65" y="4"/>
                    </a:lnTo>
                    <a:lnTo>
                      <a:pt x="58" y="0"/>
                    </a:lnTo>
                    <a:lnTo>
                      <a:pt x="49" y="4"/>
                    </a:lnTo>
                    <a:lnTo>
                      <a:pt x="37" y="4"/>
                    </a:lnTo>
                    <a:lnTo>
                      <a:pt x="29" y="9"/>
                    </a:lnTo>
                    <a:lnTo>
                      <a:pt x="24" y="13"/>
                    </a:lnTo>
                    <a:lnTo>
                      <a:pt x="16" y="17"/>
                    </a:lnTo>
                    <a:lnTo>
                      <a:pt x="12" y="25"/>
                    </a:lnTo>
                    <a:lnTo>
                      <a:pt x="4" y="34"/>
                    </a:lnTo>
                    <a:lnTo>
                      <a:pt x="4" y="42"/>
                    </a:lnTo>
                    <a:lnTo>
                      <a:pt x="0" y="50"/>
                    </a:lnTo>
                    <a:lnTo>
                      <a:pt x="0" y="58"/>
                    </a:lnTo>
                    <a:lnTo>
                      <a:pt x="0" y="71"/>
                    </a:lnTo>
                    <a:lnTo>
                      <a:pt x="4" y="79"/>
                    </a:lnTo>
                    <a:lnTo>
                      <a:pt x="4" y="88"/>
                    </a:lnTo>
                    <a:lnTo>
                      <a:pt x="12" y="96"/>
                    </a:lnTo>
                    <a:lnTo>
                      <a:pt x="16" y="100"/>
                    </a:lnTo>
                    <a:lnTo>
                      <a:pt x="24" y="108"/>
                    </a:lnTo>
                    <a:lnTo>
                      <a:pt x="29" y="112"/>
                    </a:lnTo>
                    <a:lnTo>
                      <a:pt x="37" y="112"/>
                    </a:lnTo>
                    <a:lnTo>
                      <a:pt x="49" y="117"/>
                    </a:lnTo>
                    <a:lnTo>
                      <a:pt x="58" y="11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249" name="Freeform 554">
                <a:extLst>
                  <a:ext uri="{FF2B5EF4-FFF2-40B4-BE49-F238E27FC236}">
                    <a16:creationId xmlns:a16="http://schemas.microsoft.com/office/drawing/2014/main" id="{DBF3894D-02A9-4EDF-8597-90EFDDC538BF}"/>
                  </a:ext>
                </a:extLst>
              </p:cNvPr>
              <p:cNvSpPr>
                <a:spLocks/>
              </p:cNvSpPr>
              <p:nvPr/>
            </p:nvSpPr>
            <p:spPr bwMode="auto">
              <a:xfrm>
                <a:off x="2772" y="2452"/>
                <a:ext cx="23" cy="23"/>
              </a:xfrm>
              <a:custGeom>
                <a:avLst/>
                <a:gdLst>
                  <a:gd name="T0" fmla="*/ 12 w 116"/>
                  <a:gd name="T1" fmla="*/ 23 h 116"/>
                  <a:gd name="T2" fmla="*/ 13 w 116"/>
                  <a:gd name="T3" fmla="*/ 23 h 116"/>
                  <a:gd name="T4" fmla="*/ 15 w 116"/>
                  <a:gd name="T5" fmla="*/ 23 h 116"/>
                  <a:gd name="T6" fmla="*/ 16 w 116"/>
                  <a:gd name="T7" fmla="*/ 22 h 116"/>
                  <a:gd name="T8" fmla="*/ 18 w 116"/>
                  <a:gd name="T9" fmla="*/ 21 h 116"/>
                  <a:gd name="T10" fmla="*/ 20 w 116"/>
                  <a:gd name="T11" fmla="*/ 20 h 116"/>
                  <a:gd name="T12" fmla="*/ 20 w 116"/>
                  <a:gd name="T13" fmla="*/ 19 h 116"/>
                  <a:gd name="T14" fmla="*/ 21 w 116"/>
                  <a:gd name="T15" fmla="*/ 17 h 116"/>
                  <a:gd name="T16" fmla="*/ 22 w 116"/>
                  <a:gd name="T17" fmla="*/ 16 h 116"/>
                  <a:gd name="T18" fmla="*/ 23 w 116"/>
                  <a:gd name="T19" fmla="*/ 14 h 116"/>
                  <a:gd name="T20" fmla="*/ 23 w 116"/>
                  <a:gd name="T21" fmla="*/ 12 h 116"/>
                  <a:gd name="T22" fmla="*/ 23 w 116"/>
                  <a:gd name="T23" fmla="*/ 10 h 116"/>
                  <a:gd name="T24" fmla="*/ 22 w 116"/>
                  <a:gd name="T25" fmla="*/ 8 h 116"/>
                  <a:gd name="T26" fmla="*/ 21 w 116"/>
                  <a:gd name="T27" fmla="*/ 7 h 116"/>
                  <a:gd name="T28" fmla="*/ 20 w 116"/>
                  <a:gd name="T29" fmla="*/ 5 h 116"/>
                  <a:gd name="T30" fmla="*/ 20 w 116"/>
                  <a:gd name="T31" fmla="*/ 4 h 116"/>
                  <a:gd name="T32" fmla="*/ 18 w 116"/>
                  <a:gd name="T33" fmla="*/ 2 h 116"/>
                  <a:gd name="T34" fmla="*/ 16 w 116"/>
                  <a:gd name="T35" fmla="*/ 2 h 116"/>
                  <a:gd name="T36" fmla="*/ 15 w 116"/>
                  <a:gd name="T37" fmla="*/ 1 h 116"/>
                  <a:gd name="T38" fmla="*/ 13 w 116"/>
                  <a:gd name="T39" fmla="*/ 1 h 116"/>
                  <a:gd name="T40" fmla="*/ 12 w 116"/>
                  <a:gd name="T41" fmla="*/ 0 h 116"/>
                  <a:gd name="T42" fmla="*/ 10 w 116"/>
                  <a:gd name="T43" fmla="*/ 1 h 116"/>
                  <a:gd name="T44" fmla="*/ 8 w 116"/>
                  <a:gd name="T45" fmla="*/ 1 h 116"/>
                  <a:gd name="T46" fmla="*/ 7 w 116"/>
                  <a:gd name="T47" fmla="*/ 2 h 116"/>
                  <a:gd name="T48" fmla="*/ 5 w 116"/>
                  <a:gd name="T49" fmla="*/ 2 h 116"/>
                  <a:gd name="T50" fmla="*/ 3 w 116"/>
                  <a:gd name="T51" fmla="*/ 4 h 116"/>
                  <a:gd name="T52" fmla="*/ 3 w 116"/>
                  <a:gd name="T53" fmla="*/ 5 h 116"/>
                  <a:gd name="T54" fmla="*/ 2 w 116"/>
                  <a:gd name="T55" fmla="*/ 7 h 116"/>
                  <a:gd name="T56" fmla="*/ 1 w 116"/>
                  <a:gd name="T57" fmla="*/ 8 h 116"/>
                  <a:gd name="T58" fmla="*/ 0 w 116"/>
                  <a:gd name="T59" fmla="*/ 10 h 116"/>
                  <a:gd name="T60" fmla="*/ 0 w 116"/>
                  <a:gd name="T61" fmla="*/ 12 h 116"/>
                  <a:gd name="T62" fmla="*/ 0 w 116"/>
                  <a:gd name="T63" fmla="*/ 14 h 116"/>
                  <a:gd name="T64" fmla="*/ 1 w 116"/>
                  <a:gd name="T65" fmla="*/ 16 h 116"/>
                  <a:gd name="T66" fmla="*/ 2 w 116"/>
                  <a:gd name="T67" fmla="*/ 17 h 116"/>
                  <a:gd name="T68" fmla="*/ 3 w 116"/>
                  <a:gd name="T69" fmla="*/ 19 h 116"/>
                  <a:gd name="T70" fmla="*/ 3 w 116"/>
                  <a:gd name="T71" fmla="*/ 20 h 116"/>
                  <a:gd name="T72" fmla="*/ 5 w 116"/>
                  <a:gd name="T73" fmla="*/ 21 h 116"/>
                  <a:gd name="T74" fmla="*/ 7 w 116"/>
                  <a:gd name="T75" fmla="*/ 22 h 116"/>
                  <a:gd name="T76" fmla="*/ 8 w 116"/>
                  <a:gd name="T77" fmla="*/ 23 h 116"/>
                  <a:gd name="T78" fmla="*/ 10 w 116"/>
                  <a:gd name="T79" fmla="*/ 23 h 116"/>
                  <a:gd name="T80" fmla="*/ 12 w 116"/>
                  <a:gd name="T81" fmla="*/ 23 h 11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6"/>
                  <a:gd name="T124" fmla="*/ 0 h 116"/>
                  <a:gd name="T125" fmla="*/ 116 w 116"/>
                  <a:gd name="T126" fmla="*/ 116 h 11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6" h="116">
                    <a:moveTo>
                      <a:pt x="58" y="116"/>
                    </a:moveTo>
                    <a:lnTo>
                      <a:pt x="67" y="116"/>
                    </a:lnTo>
                    <a:lnTo>
                      <a:pt x="74" y="116"/>
                    </a:lnTo>
                    <a:lnTo>
                      <a:pt x="83" y="112"/>
                    </a:lnTo>
                    <a:lnTo>
                      <a:pt x="91" y="108"/>
                    </a:lnTo>
                    <a:lnTo>
                      <a:pt x="99" y="99"/>
                    </a:lnTo>
                    <a:lnTo>
                      <a:pt x="103" y="95"/>
                    </a:lnTo>
                    <a:lnTo>
                      <a:pt x="108" y="87"/>
                    </a:lnTo>
                    <a:lnTo>
                      <a:pt x="112" y="79"/>
                    </a:lnTo>
                    <a:lnTo>
                      <a:pt x="116" y="70"/>
                    </a:lnTo>
                    <a:lnTo>
                      <a:pt x="116" y="58"/>
                    </a:lnTo>
                    <a:lnTo>
                      <a:pt x="116" y="50"/>
                    </a:lnTo>
                    <a:lnTo>
                      <a:pt x="112" y="41"/>
                    </a:lnTo>
                    <a:lnTo>
                      <a:pt x="108" y="33"/>
                    </a:lnTo>
                    <a:lnTo>
                      <a:pt x="103" y="25"/>
                    </a:lnTo>
                    <a:lnTo>
                      <a:pt x="99" y="21"/>
                    </a:lnTo>
                    <a:lnTo>
                      <a:pt x="91" y="12"/>
                    </a:lnTo>
                    <a:lnTo>
                      <a:pt x="83" y="8"/>
                    </a:lnTo>
                    <a:lnTo>
                      <a:pt x="74" y="5"/>
                    </a:lnTo>
                    <a:lnTo>
                      <a:pt x="67" y="5"/>
                    </a:lnTo>
                    <a:lnTo>
                      <a:pt x="58" y="0"/>
                    </a:lnTo>
                    <a:lnTo>
                      <a:pt x="49" y="5"/>
                    </a:lnTo>
                    <a:lnTo>
                      <a:pt x="42" y="5"/>
                    </a:lnTo>
                    <a:lnTo>
                      <a:pt x="33" y="8"/>
                    </a:lnTo>
                    <a:lnTo>
                      <a:pt x="25" y="12"/>
                    </a:lnTo>
                    <a:lnTo>
                      <a:pt x="16" y="21"/>
                    </a:lnTo>
                    <a:lnTo>
                      <a:pt x="13" y="25"/>
                    </a:lnTo>
                    <a:lnTo>
                      <a:pt x="8" y="33"/>
                    </a:lnTo>
                    <a:lnTo>
                      <a:pt x="4" y="41"/>
                    </a:lnTo>
                    <a:lnTo>
                      <a:pt x="0" y="50"/>
                    </a:lnTo>
                    <a:lnTo>
                      <a:pt x="0" y="58"/>
                    </a:lnTo>
                    <a:lnTo>
                      <a:pt x="0" y="70"/>
                    </a:lnTo>
                    <a:lnTo>
                      <a:pt x="4" y="79"/>
                    </a:lnTo>
                    <a:lnTo>
                      <a:pt x="8" y="87"/>
                    </a:lnTo>
                    <a:lnTo>
                      <a:pt x="13" y="95"/>
                    </a:lnTo>
                    <a:lnTo>
                      <a:pt x="16" y="99"/>
                    </a:lnTo>
                    <a:lnTo>
                      <a:pt x="25" y="108"/>
                    </a:lnTo>
                    <a:lnTo>
                      <a:pt x="33" y="112"/>
                    </a:lnTo>
                    <a:lnTo>
                      <a:pt x="42" y="116"/>
                    </a:lnTo>
                    <a:lnTo>
                      <a:pt x="49" y="116"/>
                    </a:lnTo>
                    <a:lnTo>
                      <a:pt x="58" y="116"/>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250" name="Freeform 555">
                <a:extLst>
                  <a:ext uri="{FF2B5EF4-FFF2-40B4-BE49-F238E27FC236}">
                    <a16:creationId xmlns:a16="http://schemas.microsoft.com/office/drawing/2014/main" id="{7F9DB385-1009-4EBF-9A3E-DBA614576BCB}"/>
                  </a:ext>
                </a:extLst>
              </p:cNvPr>
              <p:cNvSpPr>
                <a:spLocks/>
              </p:cNvSpPr>
              <p:nvPr/>
            </p:nvSpPr>
            <p:spPr bwMode="auto">
              <a:xfrm>
                <a:off x="2772" y="2452"/>
                <a:ext cx="23" cy="23"/>
              </a:xfrm>
              <a:custGeom>
                <a:avLst/>
                <a:gdLst>
                  <a:gd name="T0" fmla="*/ 12 w 116"/>
                  <a:gd name="T1" fmla="*/ 23 h 116"/>
                  <a:gd name="T2" fmla="*/ 13 w 116"/>
                  <a:gd name="T3" fmla="*/ 23 h 116"/>
                  <a:gd name="T4" fmla="*/ 15 w 116"/>
                  <a:gd name="T5" fmla="*/ 23 h 116"/>
                  <a:gd name="T6" fmla="*/ 16 w 116"/>
                  <a:gd name="T7" fmla="*/ 22 h 116"/>
                  <a:gd name="T8" fmla="*/ 18 w 116"/>
                  <a:gd name="T9" fmla="*/ 21 h 116"/>
                  <a:gd name="T10" fmla="*/ 20 w 116"/>
                  <a:gd name="T11" fmla="*/ 20 h 116"/>
                  <a:gd name="T12" fmla="*/ 20 w 116"/>
                  <a:gd name="T13" fmla="*/ 19 h 116"/>
                  <a:gd name="T14" fmla="*/ 21 w 116"/>
                  <a:gd name="T15" fmla="*/ 17 h 116"/>
                  <a:gd name="T16" fmla="*/ 22 w 116"/>
                  <a:gd name="T17" fmla="*/ 16 h 116"/>
                  <a:gd name="T18" fmla="*/ 23 w 116"/>
                  <a:gd name="T19" fmla="*/ 14 h 116"/>
                  <a:gd name="T20" fmla="*/ 23 w 116"/>
                  <a:gd name="T21" fmla="*/ 12 h 116"/>
                  <a:gd name="T22" fmla="*/ 23 w 116"/>
                  <a:gd name="T23" fmla="*/ 10 h 116"/>
                  <a:gd name="T24" fmla="*/ 22 w 116"/>
                  <a:gd name="T25" fmla="*/ 8 h 116"/>
                  <a:gd name="T26" fmla="*/ 21 w 116"/>
                  <a:gd name="T27" fmla="*/ 7 h 116"/>
                  <a:gd name="T28" fmla="*/ 20 w 116"/>
                  <a:gd name="T29" fmla="*/ 5 h 116"/>
                  <a:gd name="T30" fmla="*/ 20 w 116"/>
                  <a:gd name="T31" fmla="*/ 4 h 116"/>
                  <a:gd name="T32" fmla="*/ 18 w 116"/>
                  <a:gd name="T33" fmla="*/ 2 h 116"/>
                  <a:gd name="T34" fmla="*/ 16 w 116"/>
                  <a:gd name="T35" fmla="*/ 2 h 116"/>
                  <a:gd name="T36" fmla="*/ 15 w 116"/>
                  <a:gd name="T37" fmla="*/ 1 h 116"/>
                  <a:gd name="T38" fmla="*/ 13 w 116"/>
                  <a:gd name="T39" fmla="*/ 1 h 116"/>
                  <a:gd name="T40" fmla="*/ 12 w 116"/>
                  <a:gd name="T41" fmla="*/ 0 h 116"/>
                  <a:gd name="T42" fmla="*/ 10 w 116"/>
                  <a:gd name="T43" fmla="*/ 1 h 116"/>
                  <a:gd name="T44" fmla="*/ 8 w 116"/>
                  <a:gd name="T45" fmla="*/ 1 h 116"/>
                  <a:gd name="T46" fmla="*/ 7 w 116"/>
                  <a:gd name="T47" fmla="*/ 2 h 116"/>
                  <a:gd name="T48" fmla="*/ 5 w 116"/>
                  <a:gd name="T49" fmla="*/ 2 h 116"/>
                  <a:gd name="T50" fmla="*/ 3 w 116"/>
                  <a:gd name="T51" fmla="*/ 4 h 116"/>
                  <a:gd name="T52" fmla="*/ 3 w 116"/>
                  <a:gd name="T53" fmla="*/ 5 h 116"/>
                  <a:gd name="T54" fmla="*/ 2 w 116"/>
                  <a:gd name="T55" fmla="*/ 7 h 116"/>
                  <a:gd name="T56" fmla="*/ 1 w 116"/>
                  <a:gd name="T57" fmla="*/ 8 h 116"/>
                  <a:gd name="T58" fmla="*/ 0 w 116"/>
                  <a:gd name="T59" fmla="*/ 10 h 116"/>
                  <a:gd name="T60" fmla="*/ 0 w 116"/>
                  <a:gd name="T61" fmla="*/ 12 h 116"/>
                  <a:gd name="T62" fmla="*/ 0 w 116"/>
                  <a:gd name="T63" fmla="*/ 14 h 116"/>
                  <a:gd name="T64" fmla="*/ 1 w 116"/>
                  <a:gd name="T65" fmla="*/ 16 h 116"/>
                  <a:gd name="T66" fmla="*/ 2 w 116"/>
                  <a:gd name="T67" fmla="*/ 17 h 116"/>
                  <a:gd name="T68" fmla="*/ 3 w 116"/>
                  <a:gd name="T69" fmla="*/ 19 h 116"/>
                  <a:gd name="T70" fmla="*/ 3 w 116"/>
                  <a:gd name="T71" fmla="*/ 20 h 116"/>
                  <a:gd name="T72" fmla="*/ 5 w 116"/>
                  <a:gd name="T73" fmla="*/ 21 h 116"/>
                  <a:gd name="T74" fmla="*/ 7 w 116"/>
                  <a:gd name="T75" fmla="*/ 22 h 116"/>
                  <a:gd name="T76" fmla="*/ 8 w 116"/>
                  <a:gd name="T77" fmla="*/ 23 h 116"/>
                  <a:gd name="T78" fmla="*/ 10 w 116"/>
                  <a:gd name="T79" fmla="*/ 23 h 116"/>
                  <a:gd name="T80" fmla="*/ 12 w 116"/>
                  <a:gd name="T81" fmla="*/ 23 h 11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6"/>
                  <a:gd name="T124" fmla="*/ 0 h 116"/>
                  <a:gd name="T125" fmla="*/ 116 w 116"/>
                  <a:gd name="T126" fmla="*/ 116 h 11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6" h="116">
                    <a:moveTo>
                      <a:pt x="58" y="116"/>
                    </a:moveTo>
                    <a:lnTo>
                      <a:pt x="67" y="116"/>
                    </a:lnTo>
                    <a:lnTo>
                      <a:pt x="74" y="116"/>
                    </a:lnTo>
                    <a:lnTo>
                      <a:pt x="83" y="112"/>
                    </a:lnTo>
                    <a:lnTo>
                      <a:pt x="91" y="108"/>
                    </a:lnTo>
                    <a:lnTo>
                      <a:pt x="99" y="99"/>
                    </a:lnTo>
                    <a:lnTo>
                      <a:pt x="103" y="95"/>
                    </a:lnTo>
                    <a:lnTo>
                      <a:pt x="108" y="87"/>
                    </a:lnTo>
                    <a:lnTo>
                      <a:pt x="112" y="79"/>
                    </a:lnTo>
                    <a:lnTo>
                      <a:pt x="116" y="70"/>
                    </a:lnTo>
                    <a:lnTo>
                      <a:pt x="116" y="58"/>
                    </a:lnTo>
                    <a:lnTo>
                      <a:pt x="116" y="50"/>
                    </a:lnTo>
                    <a:lnTo>
                      <a:pt x="112" y="41"/>
                    </a:lnTo>
                    <a:lnTo>
                      <a:pt x="108" y="33"/>
                    </a:lnTo>
                    <a:lnTo>
                      <a:pt x="103" y="25"/>
                    </a:lnTo>
                    <a:lnTo>
                      <a:pt x="99" y="21"/>
                    </a:lnTo>
                    <a:lnTo>
                      <a:pt x="91" y="12"/>
                    </a:lnTo>
                    <a:lnTo>
                      <a:pt x="83" y="8"/>
                    </a:lnTo>
                    <a:lnTo>
                      <a:pt x="74" y="5"/>
                    </a:lnTo>
                    <a:lnTo>
                      <a:pt x="67" y="5"/>
                    </a:lnTo>
                    <a:lnTo>
                      <a:pt x="58" y="0"/>
                    </a:lnTo>
                    <a:lnTo>
                      <a:pt x="49" y="5"/>
                    </a:lnTo>
                    <a:lnTo>
                      <a:pt x="42" y="5"/>
                    </a:lnTo>
                    <a:lnTo>
                      <a:pt x="33" y="8"/>
                    </a:lnTo>
                    <a:lnTo>
                      <a:pt x="25" y="12"/>
                    </a:lnTo>
                    <a:lnTo>
                      <a:pt x="16" y="21"/>
                    </a:lnTo>
                    <a:lnTo>
                      <a:pt x="13" y="25"/>
                    </a:lnTo>
                    <a:lnTo>
                      <a:pt x="8" y="33"/>
                    </a:lnTo>
                    <a:lnTo>
                      <a:pt x="4" y="41"/>
                    </a:lnTo>
                    <a:lnTo>
                      <a:pt x="0" y="50"/>
                    </a:lnTo>
                    <a:lnTo>
                      <a:pt x="0" y="58"/>
                    </a:lnTo>
                    <a:lnTo>
                      <a:pt x="0" y="70"/>
                    </a:lnTo>
                    <a:lnTo>
                      <a:pt x="4" y="79"/>
                    </a:lnTo>
                    <a:lnTo>
                      <a:pt x="8" y="87"/>
                    </a:lnTo>
                    <a:lnTo>
                      <a:pt x="13" y="95"/>
                    </a:lnTo>
                    <a:lnTo>
                      <a:pt x="16" y="99"/>
                    </a:lnTo>
                    <a:lnTo>
                      <a:pt x="25" y="108"/>
                    </a:lnTo>
                    <a:lnTo>
                      <a:pt x="33" y="112"/>
                    </a:lnTo>
                    <a:lnTo>
                      <a:pt x="42" y="116"/>
                    </a:lnTo>
                    <a:lnTo>
                      <a:pt x="49" y="116"/>
                    </a:lnTo>
                    <a:lnTo>
                      <a:pt x="58" y="11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251" name="Freeform 556">
                <a:extLst>
                  <a:ext uri="{FF2B5EF4-FFF2-40B4-BE49-F238E27FC236}">
                    <a16:creationId xmlns:a16="http://schemas.microsoft.com/office/drawing/2014/main" id="{2E2F02EB-EE28-4EF7-9A7F-DE754596E2E5}"/>
                  </a:ext>
                </a:extLst>
              </p:cNvPr>
              <p:cNvSpPr>
                <a:spLocks/>
              </p:cNvSpPr>
              <p:nvPr/>
            </p:nvSpPr>
            <p:spPr bwMode="auto">
              <a:xfrm>
                <a:off x="2772" y="2452"/>
                <a:ext cx="23" cy="23"/>
              </a:xfrm>
              <a:custGeom>
                <a:avLst/>
                <a:gdLst>
                  <a:gd name="T0" fmla="*/ 12 w 116"/>
                  <a:gd name="T1" fmla="*/ 23 h 116"/>
                  <a:gd name="T2" fmla="*/ 13 w 116"/>
                  <a:gd name="T3" fmla="*/ 23 h 116"/>
                  <a:gd name="T4" fmla="*/ 15 w 116"/>
                  <a:gd name="T5" fmla="*/ 23 h 116"/>
                  <a:gd name="T6" fmla="*/ 16 w 116"/>
                  <a:gd name="T7" fmla="*/ 22 h 116"/>
                  <a:gd name="T8" fmla="*/ 18 w 116"/>
                  <a:gd name="T9" fmla="*/ 21 h 116"/>
                  <a:gd name="T10" fmla="*/ 20 w 116"/>
                  <a:gd name="T11" fmla="*/ 20 h 116"/>
                  <a:gd name="T12" fmla="*/ 20 w 116"/>
                  <a:gd name="T13" fmla="*/ 19 h 116"/>
                  <a:gd name="T14" fmla="*/ 21 w 116"/>
                  <a:gd name="T15" fmla="*/ 17 h 116"/>
                  <a:gd name="T16" fmla="*/ 22 w 116"/>
                  <a:gd name="T17" fmla="*/ 16 h 116"/>
                  <a:gd name="T18" fmla="*/ 23 w 116"/>
                  <a:gd name="T19" fmla="*/ 14 h 116"/>
                  <a:gd name="T20" fmla="*/ 23 w 116"/>
                  <a:gd name="T21" fmla="*/ 12 h 116"/>
                  <a:gd name="T22" fmla="*/ 23 w 116"/>
                  <a:gd name="T23" fmla="*/ 10 h 116"/>
                  <a:gd name="T24" fmla="*/ 22 w 116"/>
                  <a:gd name="T25" fmla="*/ 8 h 116"/>
                  <a:gd name="T26" fmla="*/ 21 w 116"/>
                  <a:gd name="T27" fmla="*/ 7 h 116"/>
                  <a:gd name="T28" fmla="*/ 20 w 116"/>
                  <a:gd name="T29" fmla="*/ 5 h 116"/>
                  <a:gd name="T30" fmla="*/ 20 w 116"/>
                  <a:gd name="T31" fmla="*/ 4 h 116"/>
                  <a:gd name="T32" fmla="*/ 18 w 116"/>
                  <a:gd name="T33" fmla="*/ 2 h 116"/>
                  <a:gd name="T34" fmla="*/ 16 w 116"/>
                  <a:gd name="T35" fmla="*/ 2 h 116"/>
                  <a:gd name="T36" fmla="*/ 15 w 116"/>
                  <a:gd name="T37" fmla="*/ 1 h 116"/>
                  <a:gd name="T38" fmla="*/ 13 w 116"/>
                  <a:gd name="T39" fmla="*/ 1 h 116"/>
                  <a:gd name="T40" fmla="*/ 12 w 116"/>
                  <a:gd name="T41" fmla="*/ 0 h 116"/>
                  <a:gd name="T42" fmla="*/ 10 w 116"/>
                  <a:gd name="T43" fmla="*/ 1 h 116"/>
                  <a:gd name="T44" fmla="*/ 8 w 116"/>
                  <a:gd name="T45" fmla="*/ 1 h 116"/>
                  <a:gd name="T46" fmla="*/ 7 w 116"/>
                  <a:gd name="T47" fmla="*/ 2 h 116"/>
                  <a:gd name="T48" fmla="*/ 5 w 116"/>
                  <a:gd name="T49" fmla="*/ 2 h 116"/>
                  <a:gd name="T50" fmla="*/ 3 w 116"/>
                  <a:gd name="T51" fmla="*/ 4 h 116"/>
                  <a:gd name="T52" fmla="*/ 3 w 116"/>
                  <a:gd name="T53" fmla="*/ 5 h 116"/>
                  <a:gd name="T54" fmla="*/ 2 w 116"/>
                  <a:gd name="T55" fmla="*/ 7 h 116"/>
                  <a:gd name="T56" fmla="*/ 1 w 116"/>
                  <a:gd name="T57" fmla="*/ 8 h 116"/>
                  <a:gd name="T58" fmla="*/ 0 w 116"/>
                  <a:gd name="T59" fmla="*/ 10 h 116"/>
                  <a:gd name="T60" fmla="*/ 0 w 116"/>
                  <a:gd name="T61" fmla="*/ 12 h 116"/>
                  <a:gd name="T62" fmla="*/ 0 w 116"/>
                  <a:gd name="T63" fmla="*/ 14 h 116"/>
                  <a:gd name="T64" fmla="*/ 1 w 116"/>
                  <a:gd name="T65" fmla="*/ 16 h 116"/>
                  <a:gd name="T66" fmla="*/ 2 w 116"/>
                  <a:gd name="T67" fmla="*/ 17 h 116"/>
                  <a:gd name="T68" fmla="*/ 3 w 116"/>
                  <a:gd name="T69" fmla="*/ 19 h 116"/>
                  <a:gd name="T70" fmla="*/ 3 w 116"/>
                  <a:gd name="T71" fmla="*/ 20 h 116"/>
                  <a:gd name="T72" fmla="*/ 5 w 116"/>
                  <a:gd name="T73" fmla="*/ 21 h 116"/>
                  <a:gd name="T74" fmla="*/ 7 w 116"/>
                  <a:gd name="T75" fmla="*/ 22 h 116"/>
                  <a:gd name="T76" fmla="*/ 8 w 116"/>
                  <a:gd name="T77" fmla="*/ 23 h 116"/>
                  <a:gd name="T78" fmla="*/ 10 w 116"/>
                  <a:gd name="T79" fmla="*/ 23 h 116"/>
                  <a:gd name="T80" fmla="*/ 12 w 116"/>
                  <a:gd name="T81" fmla="*/ 23 h 11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6"/>
                  <a:gd name="T124" fmla="*/ 0 h 116"/>
                  <a:gd name="T125" fmla="*/ 116 w 116"/>
                  <a:gd name="T126" fmla="*/ 116 h 11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6" h="116">
                    <a:moveTo>
                      <a:pt x="58" y="116"/>
                    </a:moveTo>
                    <a:lnTo>
                      <a:pt x="67" y="116"/>
                    </a:lnTo>
                    <a:lnTo>
                      <a:pt x="74" y="116"/>
                    </a:lnTo>
                    <a:lnTo>
                      <a:pt x="83" y="112"/>
                    </a:lnTo>
                    <a:lnTo>
                      <a:pt x="91" y="108"/>
                    </a:lnTo>
                    <a:lnTo>
                      <a:pt x="99" y="99"/>
                    </a:lnTo>
                    <a:lnTo>
                      <a:pt x="103" y="95"/>
                    </a:lnTo>
                    <a:lnTo>
                      <a:pt x="108" y="87"/>
                    </a:lnTo>
                    <a:lnTo>
                      <a:pt x="112" y="79"/>
                    </a:lnTo>
                    <a:lnTo>
                      <a:pt x="116" y="70"/>
                    </a:lnTo>
                    <a:lnTo>
                      <a:pt x="116" y="58"/>
                    </a:lnTo>
                    <a:lnTo>
                      <a:pt x="116" y="50"/>
                    </a:lnTo>
                    <a:lnTo>
                      <a:pt x="112" y="41"/>
                    </a:lnTo>
                    <a:lnTo>
                      <a:pt x="108" y="33"/>
                    </a:lnTo>
                    <a:lnTo>
                      <a:pt x="103" y="25"/>
                    </a:lnTo>
                    <a:lnTo>
                      <a:pt x="99" y="21"/>
                    </a:lnTo>
                    <a:lnTo>
                      <a:pt x="91" y="12"/>
                    </a:lnTo>
                    <a:lnTo>
                      <a:pt x="83" y="8"/>
                    </a:lnTo>
                    <a:lnTo>
                      <a:pt x="74" y="5"/>
                    </a:lnTo>
                    <a:lnTo>
                      <a:pt x="67" y="5"/>
                    </a:lnTo>
                    <a:lnTo>
                      <a:pt x="58" y="0"/>
                    </a:lnTo>
                    <a:lnTo>
                      <a:pt x="49" y="5"/>
                    </a:lnTo>
                    <a:lnTo>
                      <a:pt x="42" y="5"/>
                    </a:lnTo>
                    <a:lnTo>
                      <a:pt x="33" y="8"/>
                    </a:lnTo>
                    <a:lnTo>
                      <a:pt x="25" y="12"/>
                    </a:lnTo>
                    <a:lnTo>
                      <a:pt x="16" y="21"/>
                    </a:lnTo>
                    <a:lnTo>
                      <a:pt x="13" y="25"/>
                    </a:lnTo>
                    <a:lnTo>
                      <a:pt x="8" y="33"/>
                    </a:lnTo>
                    <a:lnTo>
                      <a:pt x="4" y="41"/>
                    </a:lnTo>
                    <a:lnTo>
                      <a:pt x="0" y="50"/>
                    </a:lnTo>
                    <a:lnTo>
                      <a:pt x="0" y="58"/>
                    </a:lnTo>
                    <a:lnTo>
                      <a:pt x="0" y="70"/>
                    </a:lnTo>
                    <a:lnTo>
                      <a:pt x="4" y="79"/>
                    </a:lnTo>
                    <a:lnTo>
                      <a:pt x="8" y="87"/>
                    </a:lnTo>
                    <a:lnTo>
                      <a:pt x="13" y="95"/>
                    </a:lnTo>
                    <a:lnTo>
                      <a:pt x="16" y="99"/>
                    </a:lnTo>
                    <a:lnTo>
                      <a:pt x="25" y="108"/>
                    </a:lnTo>
                    <a:lnTo>
                      <a:pt x="33" y="112"/>
                    </a:lnTo>
                    <a:lnTo>
                      <a:pt x="42" y="116"/>
                    </a:lnTo>
                    <a:lnTo>
                      <a:pt x="49" y="116"/>
                    </a:lnTo>
                    <a:lnTo>
                      <a:pt x="58" y="11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252" name="Freeform 557">
                <a:extLst>
                  <a:ext uri="{FF2B5EF4-FFF2-40B4-BE49-F238E27FC236}">
                    <a16:creationId xmlns:a16="http://schemas.microsoft.com/office/drawing/2014/main" id="{D4831279-6AC3-4987-8E8E-08E7510D54FD}"/>
                  </a:ext>
                </a:extLst>
              </p:cNvPr>
              <p:cNvSpPr>
                <a:spLocks/>
              </p:cNvSpPr>
              <p:nvPr/>
            </p:nvSpPr>
            <p:spPr bwMode="auto">
              <a:xfrm>
                <a:off x="2823" y="2514"/>
                <a:ext cx="22" cy="23"/>
              </a:xfrm>
              <a:custGeom>
                <a:avLst/>
                <a:gdLst>
                  <a:gd name="T0" fmla="*/ 12 w 112"/>
                  <a:gd name="T1" fmla="*/ 23 h 117"/>
                  <a:gd name="T2" fmla="*/ 13 w 112"/>
                  <a:gd name="T3" fmla="*/ 23 h 117"/>
                  <a:gd name="T4" fmla="*/ 15 w 112"/>
                  <a:gd name="T5" fmla="*/ 22 h 117"/>
                  <a:gd name="T6" fmla="*/ 16 w 112"/>
                  <a:gd name="T7" fmla="*/ 21 h 117"/>
                  <a:gd name="T8" fmla="*/ 18 w 112"/>
                  <a:gd name="T9" fmla="*/ 20 h 117"/>
                  <a:gd name="T10" fmla="*/ 19 w 112"/>
                  <a:gd name="T11" fmla="*/ 19 h 117"/>
                  <a:gd name="T12" fmla="*/ 20 w 112"/>
                  <a:gd name="T13" fmla="*/ 18 h 117"/>
                  <a:gd name="T14" fmla="*/ 21 w 112"/>
                  <a:gd name="T15" fmla="*/ 16 h 117"/>
                  <a:gd name="T16" fmla="*/ 22 w 112"/>
                  <a:gd name="T17" fmla="*/ 15 h 117"/>
                  <a:gd name="T18" fmla="*/ 22 w 112"/>
                  <a:gd name="T19" fmla="*/ 13 h 117"/>
                  <a:gd name="T20" fmla="*/ 22 w 112"/>
                  <a:gd name="T21" fmla="*/ 11 h 117"/>
                  <a:gd name="T22" fmla="*/ 22 w 112"/>
                  <a:gd name="T23" fmla="*/ 10 h 117"/>
                  <a:gd name="T24" fmla="*/ 22 w 112"/>
                  <a:gd name="T25" fmla="*/ 7 h 117"/>
                  <a:gd name="T26" fmla="*/ 21 w 112"/>
                  <a:gd name="T27" fmla="*/ 6 h 117"/>
                  <a:gd name="T28" fmla="*/ 20 w 112"/>
                  <a:gd name="T29" fmla="*/ 5 h 117"/>
                  <a:gd name="T30" fmla="*/ 19 w 112"/>
                  <a:gd name="T31" fmla="*/ 3 h 117"/>
                  <a:gd name="T32" fmla="*/ 18 w 112"/>
                  <a:gd name="T33" fmla="*/ 3 h 117"/>
                  <a:gd name="T34" fmla="*/ 16 w 112"/>
                  <a:gd name="T35" fmla="*/ 1 h 117"/>
                  <a:gd name="T36" fmla="*/ 15 w 112"/>
                  <a:gd name="T37" fmla="*/ 1 h 117"/>
                  <a:gd name="T38" fmla="*/ 13 w 112"/>
                  <a:gd name="T39" fmla="*/ 0 h 117"/>
                  <a:gd name="T40" fmla="*/ 12 w 112"/>
                  <a:gd name="T41" fmla="*/ 0 h 117"/>
                  <a:gd name="T42" fmla="*/ 9 w 112"/>
                  <a:gd name="T43" fmla="*/ 0 h 117"/>
                  <a:gd name="T44" fmla="*/ 7 w 112"/>
                  <a:gd name="T45" fmla="*/ 1 h 117"/>
                  <a:gd name="T46" fmla="*/ 6 w 112"/>
                  <a:gd name="T47" fmla="*/ 1 h 117"/>
                  <a:gd name="T48" fmla="*/ 4 w 112"/>
                  <a:gd name="T49" fmla="*/ 3 h 117"/>
                  <a:gd name="T50" fmla="*/ 3 w 112"/>
                  <a:gd name="T51" fmla="*/ 3 h 117"/>
                  <a:gd name="T52" fmla="*/ 2 w 112"/>
                  <a:gd name="T53" fmla="*/ 5 h 117"/>
                  <a:gd name="T54" fmla="*/ 1 w 112"/>
                  <a:gd name="T55" fmla="*/ 6 h 117"/>
                  <a:gd name="T56" fmla="*/ 0 w 112"/>
                  <a:gd name="T57" fmla="*/ 7 h 117"/>
                  <a:gd name="T58" fmla="*/ 0 w 112"/>
                  <a:gd name="T59" fmla="*/ 10 h 117"/>
                  <a:gd name="T60" fmla="*/ 0 w 112"/>
                  <a:gd name="T61" fmla="*/ 11 h 117"/>
                  <a:gd name="T62" fmla="*/ 0 w 112"/>
                  <a:gd name="T63" fmla="*/ 13 h 117"/>
                  <a:gd name="T64" fmla="*/ 0 w 112"/>
                  <a:gd name="T65" fmla="*/ 15 h 117"/>
                  <a:gd name="T66" fmla="*/ 1 w 112"/>
                  <a:gd name="T67" fmla="*/ 16 h 117"/>
                  <a:gd name="T68" fmla="*/ 2 w 112"/>
                  <a:gd name="T69" fmla="*/ 18 h 117"/>
                  <a:gd name="T70" fmla="*/ 3 w 112"/>
                  <a:gd name="T71" fmla="*/ 19 h 117"/>
                  <a:gd name="T72" fmla="*/ 4 w 112"/>
                  <a:gd name="T73" fmla="*/ 20 h 117"/>
                  <a:gd name="T74" fmla="*/ 6 w 112"/>
                  <a:gd name="T75" fmla="*/ 21 h 117"/>
                  <a:gd name="T76" fmla="*/ 7 w 112"/>
                  <a:gd name="T77" fmla="*/ 22 h 117"/>
                  <a:gd name="T78" fmla="*/ 9 w 112"/>
                  <a:gd name="T79" fmla="*/ 23 h 117"/>
                  <a:gd name="T80" fmla="*/ 12 w 112"/>
                  <a:gd name="T81" fmla="*/ 23 h 1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2"/>
                  <a:gd name="T124" fmla="*/ 0 h 117"/>
                  <a:gd name="T125" fmla="*/ 112 w 112"/>
                  <a:gd name="T126" fmla="*/ 117 h 1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2" h="117">
                    <a:moveTo>
                      <a:pt x="59" y="117"/>
                    </a:moveTo>
                    <a:lnTo>
                      <a:pt x="66" y="117"/>
                    </a:lnTo>
                    <a:lnTo>
                      <a:pt x="75" y="112"/>
                    </a:lnTo>
                    <a:lnTo>
                      <a:pt x="83" y="108"/>
                    </a:lnTo>
                    <a:lnTo>
                      <a:pt x="91" y="104"/>
                    </a:lnTo>
                    <a:lnTo>
                      <a:pt x="95" y="99"/>
                    </a:lnTo>
                    <a:lnTo>
                      <a:pt x="104" y="92"/>
                    </a:lnTo>
                    <a:lnTo>
                      <a:pt x="108" y="83"/>
                    </a:lnTo>
                    <a:lnTo>
                      <a:pt x="112" y="74"/>
                    </a:lnTo>
                    <a:lnTo>
                      <a:pt x="112" y="67"/>
                    </a:lnTo>
                    <a:lnTo>
                      <a:pt x="112" y="58"/>
                    </a:lnTo>
                    <a:lnTo>
                      <a:pt x="112" y="50"/>
                    </a:lnTo>
                    <a:lnTo>
                      <a:pt x="112" y="38"/>
                    </a:lnTo>
                    <a:lnTo>
                      <a:pt x="108" y="29"/>
                    </a:lnTo>
                    <a:lnTo>
                      <a:pt x="104" y="25"/>
                    </a:lnTo>
                    <a:lnTo>
                      <a:pt x="95" y="17"/>
                    </a:lnTo>
                    <a:lnTo>
                      <a:pt x="91" y="13"/>
                    </a:lnTo>
                    <a:lnTo>
                      <a:pt x="83" y="4"/>
                    </a:lnTo>
                    <a:lnTo>
                      <a:pt x="75" y="4"/>
                    </a:lnTo>
                    <a:lnTo>
                      <a:pt x="66" y="0"/>
                    </a:lnTo>
                    <a:lnTo>
                      <a:pt x="59" y="0"/>
                    </a:lnTo>
                    <a:lnTo>
                      <a:pt x="46" y="0"/>
                    </a:lnTo>
                    <a:lnTo>
                      <a:pt x="37" y="4"/>
                    </a:lnTo>
                    <a:lnTo>
                      <a:pt x="30" y="4"/>
                    </a:lnTo>
                    <a:lnTo>
                      <a:pt x="21" y="13"/>
                    </a:lnTo>
                    <a:lnTo>
                      <a:pt x="17" y="17"/>
                    </a:lnTo>
                    <a:lnTo>
                      <a:pt x="8" y="25"/>
                    </a:lnTo>
                    <a:lnTo>
                      <a:pt x="5" y="29"/>
                    </a:lnTo>
                    <a:lnTo>
                      <a:pt x="0" y="38"/>
                    </a:lnTo>
                    <a:lnTo>
                      <a:pt x="0" y="50"/>
                    </a:lnTo>
                    <a:lnTo>
                      <a:pt x="0" y="58"/>
                    </a:lnTo>
                    <a:lnTo>
                      <a:pt x="0" y="67"/>
                    </a:lnTo>
                    <a:lnTo>
                      <a:pt x="0" y="74"/>
                    </a:lnTo>
                    <a:lnTo>
                      <a:pt x="5" y="83"/>
                    </a:lnTo>
                    <a:lnTo>
                      <a:pt x="8" y="92"/>
                    </a:lnTo>
                    <a:lnTo>
                      <a:pt x="17" y="99"/>
                    </a:lnTo>
                    <a:lnTo>
                      <a:pt x="21" y="104"/>
                    </a:lnTo>
                    <a:lnTo>
                      <a:pt x="30" y="108"/>
                    </a:lnTo>
                    <a:lnTo>
                      <a:pt x="37" y="112"/>
                    </a:lnTo>
                    <a:lnTo>
                      <a:pt x="46" y="117"/>
                    </a:lnTo>
                    <a:lnTo>
                      <a:pt x="59" y="117"/>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253" name="Freeform 558">
                <a:extLst>
                  <a:ext uri="{FF2B5EF4-FFF2-40B4-BE49-F238E27FC236}">
                    <a16:creationId xmlns:a16="http://schemas.microsoft.com/office/drawing/2014/main" id="{31C674FF-CEF8-4417-B3A9-3EB4D2B922E1}"/>
                  </a:ext>
                </a:extLst>
              </p:cNvPr>
              <p:cNvSpPr>
                <a:spLocks/>
              </p:cNvSpPr>
              <p:nvPr/>
            </p:nvSpPr>
            <p:spPr bwMode="auto">
              <a:xfrm>
                <a:off x="2823" y="2514"/>
                <a:ext cx="22" cy="23"/>
              </a:xfrm>
              <a:custGeom>
                <a:avLst/>
                <a:gdLst>
                  <a:gd name="T0" fmla="*/ 12 w 112"/>
                  <a:gd name="T1" fmla="*/ 23 h 117"/>
                  <a:gd name="T2" fmla="*/ 13 w 112"/>
                  <a:gd name="T3" fmla="*/ 23 h 117"/>
                  <a:gd name="T4" fmla="*/ 15 w 112"/>
                  <a:gd name="T5" fmla="*/ 22 h 117"/>
                  <a:gd name="T6" fmla="*/ 16 w 112"/>
                  <a:gd name="T7" fmla="*/ 21 h 117"/>
                  <a:gd name="T8" fmla="*/ 18 w 112"/>
                  <a:gd name="T9" fmla="*/ 20 h 117"/>
                  <a:gd name="T10" fmla="*/ 19 w 112"/>
                  <a:gd name="T11" fmla="*/ 19 h 117"/>
                  <a:gd name="T12" fmla="*/ 20 w 112"/>
                  <a:gd name="T13" fmla="*/ 18 h 117"/>
                  <a:gd name="T14" fmla="*/ 21 w 112"/>
                  <a:gd name="T15" fmla="*/ 16 h 117"/>
                  <a:gd name="T16" fmla="*/ 22 w 112"/>
                  <a:gd name="T17" fmla="*/ 15 h 117"/>
                  <a:gd name="T18" fmla="*/ 22 w 112"/>
                  <a:gd name="T19" fmla="*/ 13 h 117"/>
                  <a:gd name="T20" fmla="*/ 22 w 112"/>
                  <a:gd name="T21" fmla="*/ 11 h 117"/>
                  <a:gd name="T22" fmla="*/ 22 w 112"/>
                  <a:gd name="T23" fmla="*/ 10 h 117"/>
                  <a:gd name="T24" fmla="*/ 22 w 112"/>
                  <a:gd name="T25" fmla="*/ 7 h 117"/>
                  <a:gd name="T26" fmla="*/ 21 w 112"/>
                  <a:gd name="T27" fmla="*/ 6 h 117"/>
                  <a:gd name="T28" fmla="*/ 20 w 112"/>
                  <a:gd name="T29" fmla="*/ 5 h 117"/>
                  <a:gd name="T30" fmla="*/ 19 w 112"/>
                  <a:gd name="T31" fmla="*/ 3 h 117"/>
                  <a:gd name="T32" fmla="*/ 18 w 112"/>
                  <a:gd name="T33" fmla="*/ 3 h 117"/>
                  <a:gd name="T34" fmla="*/ 16 w 112"/>
                  <a:gd name="T35" fmla="*/ 1 h 117"/>
                  <a:gd name="T36" fmla="*/ 15 w 112"/>
                  <a:gd name="T37" fmla="*/ 1 h 117"/>
                  <a:gd name="T38" fmla="*/ 13 w 112"/>
                  <a:gd name="T39" fmla="*/ 0 h 117"/>
                  <a:gd name="T40" fmla="*/ 12 w 112"/>
                  <a:gd name="T41" fmla="*/ 0 h 117"/>
                  <a:gd name="T42" fmla="*/ 9 w 112"/>
                  <a:gd name="T43" fmla="*/ 0 h 117"/>
                  <a:gd name="T44" fmla="*/ 7 w 112"/>
                  <a:gd name="T45" fmla="*/ 1 h 117"/>
                  <a:gd name="T46" fmla="*/ 6 w 112"/>
                  <a:gd name="T47" fmla="*/ 1 h 117"/>
                  <a:gd name="T48" fmla="*/ 4 w 112"/>
                  <a:gd name="T49" fmla="*/ 3 h 117"/>
                  <a:gd name="T50" fmla="*/ 3 w 112"/>
                  <a:gd name="T51" fmla="*/ 3 h 117"/>
                  <a:gd name="T52" fmla="*/ 2 w 112"/>
                  <a:gd name="T53" fmla="*/ 5 h 117"/>
                  <a:gd name="T54" fmla="*/ 1 w 112"/>
                  <a:gd name="T55" fmla="*/ 6 h 117"/>
                  <a:gd name="T56" fmla="*/ 0 w 112"/>
                  <a:gd name="T57" fmla="*/ 7 h 117"/>
                  <a:gd name="T58" fmla="*/ 0 w 112"/>
                  <a:gd name="T59" fmla="*/ 10 h 117"/>
                  <a:gd name="T60" fmla="*/ 0 w 112"/>
                  <a:gd name="T61" fmla="*/ 11 h 117"/>
                  <a:gd name="T62" fmla="*/ 0 w 112"/>
                  <a:gd name="T63" fmla="*/ 13 h 117"/>
                  <a:gd name="T64" fmla="*/ 0 w 112"/>
                  <a:gd name="T65" fmla="*/ 15 h 117"/>
                  <a:gd name="T66" fmla="*/ 1 w 112"/>
                  <a:gd name="T67" fmla="*/ 16 h 117"/>
                  <a:gd name="T68" fmla="*/ 2 w 112"/>
                  <a:gd name="T69" fmla="*/ 18 h 117"/>
                  <a:gd name="T70" fmla="*/ 3 w 112"/>
                  <a:gd name="T71" fmla="*/ 19 h 117"/>
                  <a:gd name="T72" fmla="*/ 4 w 112"/>
                  <a:gd name="T73" fmla="*/ 20 h 117"/>
                  <a:gd name="T74" fmla="*/ 6 w 112"/>
                  <a:gd name="T75" fmla="*/ 21 h 117"/>
                  <a:gd name="T76" fmla="*/ 7 w 112"/>
                  <a:gd name="T77" fmla="*/ 22 h 117"/>
                  <a:gd name="T78" fmla="*/ 9 w 112"/>
                  <a:gd name="T79" fmla="*/ 23 h 117"/>
                  <a:gd name="T80" fmla="*/ 12 w 112"/>
                  <a:gd name="T81" fmla="*/ 23 h 1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2"/>
                  <a:gd name="T124" fmla="*/ 0 h 117"/>
                  <a:gd name="T125" fmla="*/ 112 w 112"/>
                  <a:gd name="T126" fmla="*/ 117 h 1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2" h="117">
                    <a:moveTo>
                      <a:pt x="59" y="117"/>
                    </a:moveTo>
                    <a:lnTo>
                      <a:pt x="66" y="117"/>
                    </a:lnTo>
                    <a:lnTo>
                      <a:pt x="75" y="112"/>
                    </a:lnTo>
                    <a:lnTo>
                      <a:pt x="83" y="108"/>
                    </a:lnTo>
                    <a:lnTo>
                      <a:pt x="91" y="104"/>
                    </a:lnTo>
                    <a:lnTo>
                      <a:pt x="95" y="99"/>
                    </a:lnTo>
                    <a:lnTo>
                      <a:pt x="104" y="92"/>
                    </a:lnTo>
                    <a:lnTo>
                      <a:pt x="108" y="83"/>
                    </a:lnTo>
                    <a:lnTo>
                      <a:pt x="112" y="74"/>
                    </a:lnTo>
                    <a:lnTo>
                      <a:pt x="112" y="67"/>
                    </a:lnTo>
                    <a:lnTo>
                      <a:pt x="112" y="58"/>
                    </a:lnTo>
                    <a:lnTo>
                      <a:pt x="112" y="50"/>
                    </a:lnTo>
                    <a:lnTo>
                      <a:pt x="112" y="38"/>
                    </a:lnTo>
                    <a:lnTo>
                      <a:pt x="108" y="29"/>
                    </a:lnTo>
                    <a:lnTo>
                      <a:pt x="104" y="25"/>
                    </a:lnTo>
                    <a:lnTo>
                      <a:pt x="95" y="17"/>
                    </a:lnTo>
                    <a:lnTo>
                      <a:pt x="91" y="13"/>
                    </a:lnTo>
                    <a:lnTo>
                      <a:pt x="83" y="4"/>
                    </a:lnTo>
                    <a:lnTo>
                      <a:pt x="75" y="4"/>
                    </a:lnTo>
                    <a:lnTo>
                      <a:pt x="66" y="0"/>
                    </a:lnTo>
                    <a:lnTo>
                      <a:pt x="59" y="0"/>
                    </a:lnTo>
                    <a:lnTo>
                      <a:pt x="46" y="0"/>
                    </a:lnTo>
                    <a:lnTo>
                      <a:pt x="37" y="4"/>
                    </a:lnTo>
                    <a:lnTo>
                      <a:pt x="30" y="4"/>
                    </a:lnTo>
                    <a:lnTo>
                      <a:pt x="21" y="13"/>
                    </a:lnTo>
                    <a:lnTo>
                      <a:pt x="17" y="17"/>
                    </a:lnTo>
                    <a:lnTo>
                      <a:pt x="8" y="25"/>
                    </a:lnTo>
                    <a:lnTo>
                      <a:pt x="5" y="29"/>
                    </a:lnTo>
                    <a:lnTo>
                      <a:pt x="0" y="38"/>
                    </a:lnTo>
                    <a:lnTo>
                      <a:pt x="0" y="50"/>
                    </a:lnTo>
                    <a:lnTo>
                      <a:pt x="0" y="58"/>
                    </a:lnTo>
                    <a:lnTo>
                      <a:pt x="0" y="67"/>
                    </a:lnTo>
                    <a:lnTo>
                      <a:pt x="0" y="74"/>
                    </a:lnTo>
                    <a:lnTo>
                      <a:pt x="5" y="83"/>
                    </a:lnTo>
                    <a:lnTo>
                      <a:pt x="8" y="92"/>
                    </a:lnTo>
                    <a:lnTo>
                      <a:pt x="17" y="99"/>
                    </a:lnTo>
                    <a:lnTo>
                      <a:pt x="21" y="104"/>
                    </a:lnTo>
                    <a:lnTo>
                      <a:pt x="30" y="108"/>
                    </a:lnTo>
                    <a:lnTo>
                      <a:pt x="37" y="112"/>
                    </a:lnTo>
                    <a:lnTo>
                      <a:pt x="46" y="117"/>
                    </a:lnTo>
                    <a:lnTo>
                      <a:pt x="59" y="11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254" name="Freeform 559">
                <a:extLst>
                  <a:ext uri="{FF2B5EF4-FFF2-40B4-BE49-F238E27FC236}">
                    <a16:creationId xmlns:a16="http://schemas.microsoft.com/office/drawing/2014/main" id="{3FAD0B87-7E77-4DF3-AA7B-ECD2855F9CAD}"/>
                  </a:ext>
                </a:extLst>
              </p:cNvPr>
              <p:cNvSpPr>
                <a:spLocks/>
              </p:cNvSpPr>
              <p:nvPr/>
            </p:nvSpPr>
            <p:spPr bwMode="auto">
              <a:xfrm>
                <a:off x="2823" y="2514"/>
                <a:ext cx="22" cy="23"/>
              </a:xfrm>
              <a:custGeom>
                <a:avLst/>
                <a:gdLst>
                  <a:gd name="T0" fmla="*/ 12 w 112"/>
                  <a:gd name="T1" fmla="*/ 23 h 117"/>
                  <a:gd name="T2" fmla="*/ 13 w 112"/>
                  <a:gd name="T3" fmla="*/ 23 h 117"/>
                  <a:gd name="T4" fmla="*/ 15 w 112"/>
                  <a:gd name="T5" fmla="*/ 22 h 117"/>
                  <a:gd name="T6" fmla="*/ 16 w 112"/>
                  <a:gd name="T7" fmla="*/ 21 h 117"/>
                  <a:gd name="T8" fmla="*/ 18 w 112"/>
                  <a:gd name="T9" fmla="*/ 20 h 117"/>
                  <a:gd name="T10" fmla="*/ 19 w 112"/>
                  <a:gd name="T11" fmla="*/ 19 h 117"/>
                  <a:gd name="T12" fmla="*/ 20 w 112"/>
                  <a:gd name="T13" fmla="*/ 18 h 117"/>
                  <a:gd name="T14" fmla="*/ 21 w 112"/>
                  <a:gd name="T15" fmla="*/ 16 h 117"/>
                  <a:gd name="T16" fmla="*/ 22 w 112"/>
                  <a:gd name="T17" fmla="*/ 15 h 117"/>
                  <a:gd name="T18" fmla="*/ 22 w 112"/>
                  <a:gd name="T19" fmla="*/ 13 h 117"/>
                  <a:gd name="T20" fmla="*/ 22 w 112"/>
                  <a:gd name="T21" fmla="*/ 11 h 117"/>
                  <a:gd name="T22" fmla="*/ 22 w 112"/>
                  <a:gd name="T23" fmla="*/ 10 h 117"/>
                  <a:gd name="T24" fmla="*/ 22 w 112"/>
                  <a:gd name="T25" fmla="*/ 7 h 117"/>
                  <a:gd name="T26" fmla="*/ 21 w 112"/>
                  <a:gd name="T27" fmla="*/ 6 h 117"/>
                  <a:gd name="T28" fmla="*/ 20 w 112"/>
                  <a:gd name="T29" fmla="*/ 5 h 117"/>
                  <a:gd name="T30" fmla="*/ 19 w 112"/>
                  <a:gd name="T31" fmla="*/ 3 h 117"/>
                  <a:gd name="T32" fmla="*/ 18 w 112"/>
                  <a:gd name="T33" fmla="*/ 3 h 117"/>
                  <a:gd name="T34" fmla="*/ 16 w 112"/>
                  <a:gd name="T35" fmla="*/ 1 h 117"/>
                  <a:gd name="T36" fmla="*/ 15 w 112"/>
                  <a:gd name="T37" fmla="*/ 1 h 117"/>
                  <a:gd name="T38" fmla="*/ 13 w 112"/>
                  <a:gd name="T39" fmla="*/ 0 h 117"/>
                  <a:gd name="T40" fmla="*/ 12 w 112"/>
                  <a:gd name="T41" fmla="*/ 0 h 117"/>
                  <a:gd name="T42" fmla="*/ 9 w 112"/>
                  <a:gd name="T43" fmla="*/ 0 h 117"/>
                  <a:gd name="T44" fmla="*/ 7 w 112"/>
                  <a:gd name="T45" fmla="*/ 1 h 117"/>
                  <a:gd name="T46" fmla="*/ 6 w 112"/>
                  <a:gd name="T47" fmla="*/ 1 h 117"/>
                  <a:gd name="T48" fmla="*/ 4 w 112"/>
                  <a:gd name="T49" fmla="*/ 3 h 117"/>
                  <a:gd name="T50" fmla="*/ 3 w 112"/>
                  <a:gd name="T51" fmla="*/ 3 h 117"/>
                  <a:gd name="T52" fmla="*/ 2 w 112"/>
                  <a:gd name="T53" fmla="*/ 5 h 117"/>
                  <a:gd name="T54" fmla="*/ 1 w 112"/>
                  <a:gd name="T55" fmla="*/ 6 h 117"/>
                  <a:gd name="T56" fmla="*/ 0 w 112"/>
                  <a:gd name="T57" fmla="*/ 7 h 117"/>
                  <a:gd name="T58" fmla="*/ 0 w 112"/>
                  <a:gd name="T59" fmla="*/ 10 h 117"/>
                  <a:gd name="T60" fmla="*/ 0 w 112"/>
                  <a:gd name="T61" fmla="*/ 11 h 117"/>
                  <a:gd name="T62" fmla="*/ 0 w 112"/>
                  <a:gd name="T63" fmla="*/ 13 h 117"/>
                  <a:gd name="T64" fmla="*/ 0 w 112"/>
                  <a:gd name="T65" fmla="*/ 15 h 117"/>
                  <a:gd name="T66" fmla="*/ 1 w 112"/>
                  <a:gd name="T67" fmla="*/ 16 h 117"/>
                  <a:gd name="T68" fmla="*/ 2 w 112"/>
                  <a:gd name="T69" fmla="*/ 18 h 117"/>
                  <a:gd name="T70" fmla="*/ 3 w 112"/>
                  <a:gd name="T71" fmla="*/ 19 h 117"/>
                  <a:gd name="T72" fmla="*/ 4 w 112"/>
                  <a:gd name="T73" fmla="*/ 20 h 117"/>
                  <a:gd name="T74" fmla="*/ 6 w 112"/>
                  <a:gd name="T75" fmla="*/ 21 h 117"/>
                  <a:gd name="T76" fmla="*/ 7 w 112"/>
                  <a:gd name="T77" fmla="*/ 22 h 117"/>
                  <a:gd name="T78" fmla="*/ 9 w 112"/>
                  <a:gd name="T79" fmla="*/ 23 h 117"/>
                  <a:gd name="T80" fmla="*/ 12 w 112"/>
                  <a:gd name="T81" fmla="*/ 23 h 1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2"/>
                  <a:gd name="T124" fmla="*/ 0 h 117"/>
                  <a:gd name="T125" fmla="*/ 112 w 112"/>
                  <a:gd name="T126" fmla="*/ 117 h 1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2" h="117">
                    <a:moveTo>
                      <a:pt x="59" y="117"/>
                    </a:moveTo>
                    <a:lnTo>
                      <a:pt x="66" y="117"/>
                    </a:lnTo>
                    <a:lnTo>
                      <a:pt x="75" y="112"/>
                    </a:lnTo>
                    <a:lnTo>
                      <a:pt x="83" y="108"/>
                    </a:lnTo>
                    <a:lnTo>
                      <a:pt x="91" y="104"/>
                    </a:lnTo>
                    <a:lnTo>
                      <a:pt x="95" y="99"/>
                    </a:lnTo>
                    <a:lnTo>
                      <a:pt x="104" y="92"/>
                    </a:lnTo>
                    <a:lnTo>
                      <a:pt x="108" y="83"/>
                    </a:lnTo>
                    <a:lnTo>
                      <a:pt x="112" y="74"/>
                    </a:lnTo>
                    <a:lnTo>
                      <a:pt x="112" y="67"/>
                    </a:lnTo>
                    <a:lnTo>
                      <a:pt x="112" y="58"/>
                    </a:lnTo>
                    <a:lnTo>
                      <a:pt x="112" y="50"/>
                    </a:lnTo>
                    <a:lnTo>
                      <a:pt x="112" y="38"/>
                    </a:lnTo>
                    <a:lnTo>
                      <a:pt x="108" y="29"/>
                    </a:lnTo>
                    <a:lnTo>
                      <a:pt x="104" y="25"/>
                    </a:lnTo>
                    <a:lnTo>
                      <a:pt x="95" y="17"/>
                    </a:lnTo>
                    <a:lnTo>
                      <a:pt x="91" y="13"/>
                    </a:lnTo>
                    <a:lnTo>
                      <a:pt x="83" y="4"/>
                    </a:lnTo>
                    <a:lnTo>
                      <a:pt x="75" y="4"/>
                    </a:lnTo>
                    <a:lnTo>
                      <a:pt x="66" y="0"/>
                    </a:lnTo>
                    <a:lnTo>
                      <a:pt x="59" y="0"/>
                    </a:lnTo>
                    <a:lnTo>
                      <a:pt x="46" y="0"/>
                    </a:lnTo>
                    <a:lnTo>
                      <a:pt x="37" y="4"/>
                    </a:lnTo>
                    <a:lnTo>
                      <a:pt x="30" y="4"/>
                    </a:lnTo>
                    <a:lnTo>
                      <a:pt x="21" y="13"/>
                    </a:lnTo>
                    <a:lnTo>
                      <a:pt x="17" y="17"/>
                    </a:lnTo>
                    <a:lnTo>
                      <a:pt x="8" y="25"/>
                    </a:lnTo>
                    <a:lnTo>
                      <a:pt x="5" y="29"/>
                    </a:lnTo>
                    <a:lnTo>
                      <a:pt x="0" y="38"/>
                    </a:lnTo>
                    <a:lnTo>
                      <a:pt x="0" y="50"/>
                    </a:lnTo>
                    <a:lnTo>
                      <a:pt x="0" y="58"/>
                    </a:lnTo>
                    <a:lnTo>
                      <a:pt x="0" y="67"/>
                    </a:lnTo>
                    <a:lnTo>
                      <a:pt x="0" y="74"/>
                    </a:lnTo>
                    <a:lnTo>
                      <a:pt x="5" y="83"/>
                    </a:lnTo>
                    <a:lnTo>
                      <a:pt x="8" y="92"/>
                    </a:lnTo>
                    <a:lnTo>
                      <a:pt x="17" y="99"/>
                    </a:lnTo>
                    <a:lnTo>
                      <a:pt x="21" y="104"/>
                    </a:lnTo>
                    <a:lnTo>
                      <a:pt x="30" y="108"/>
                    </a:lnTo>
                    <a:lnTo>
                      <a:pt x="37" y="112"/>
                    </a:lnTo>
                    <a:lnTo>
                      <a:pt x="46" y="117"/>
                    </a:lnTo>
                    <a:lnTo>
                      <a:pt x="59" y="11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255" name="Freeform 560">
                <a:extLst>
                  <a:ext uri="{FF2B5EF4-FFF2-40B4-BE49-F238E27FC236}">
                    <a16:creationId xmlns:a16="http://schemas.microsoft.com/office/drawing/2014/main" id="{BE292066-62CC-434C-954D-36D950628CA0}"/>
                  </a:ext>
                </a:extLst>
              </p:cNvPr>
              <p:cNvSpPr>
                <a:spLocks/>
              </p:cNvSpPr>
              <p:nvPr/>
            </p:nvSpPr>
            <p:spPr bwMode="auto">
              <a:xfrm>
                <a:off x="2707" y="2423"/>
                <a:ext cx="23" cy="23"/>
              </a:xfrm>
              <a:custGeom>
                <a:avLst/>
                <a:gdLst>
                  <a:gd name="T0" fmla="*/ 12 w 116"/>
                  <a:gd name="T1" fmla="*/ 23 h 116"/>
                  <a:gd name="T2" fmla="*/ 13 w 116"/>
                  <a:gd name="T3" fmla="*/ 23 h 116"/>
                  <a:gd name="T4" fmla="*/ 15 w 116"/>
                  <a:gd name="T5" fmla="*/ 23 h 116"/>
                  <a:gd name="T6" fmla="*/ 16 w 116"/>
                  <a:gd name="T7" fmla="*/ 22 h 116"/>
                  <a:gd name="T8" fmla="*/ 18 w 116"/>
                  <a:gd name="T9" fmla="*/ 21 h 116"/>
                  <a:gd name="T10" fmla="*/ 19 w 116"/>
                  <a:gd name="T11" fmla="*/ 20 h 116"/>
                  <a:gd name="T12" fmla="*/ 20 w 116"/>
                  <a:gd name="T13" fmla="*/ 19 h 116"/>
                  <a:gd name="T14" fmla="*/ 21 w 116"/>
                  <a:gd name="T15" fmla="*/ 17 h 116"/>
                  <a:gd name="T16" fmla="*/ 22 w 116"/>
                  <a:gd name="T17" fmla="*/ 15 h 116"/>
                  <a:gd name="T18" fmla="*/ 22 w 116"/>
                  <a:gd name="T19" fmla="*/ 14 h 116"/>
                  <a:gd name="T20" fmla="*/ 23 w 116"/>
                  <a:gd name="T21" fmla="*/ 12 h 116"/>
                  <a:gd name="T22" fmla="*/ 22 w 116"/>
                  <a:gd name="T23" fmla="*/ 10 h 116"/>
                  <a:gd name="T24" fmla="*/ 22 w 116"/>
                  <a:gd name="T25" fmla="*/ 8 h 116"/>
                  <a:gd name="T26" fmla="*/ 21 w 116"/>
                  <a:gd name="T27" fmla="*/ 7 h 116"/>
                  <a:gd name="T28" fmla="*/ 20 w 116"/>
                  <a:gd name="T29" fmla="*/ 5 h 116"/>
                  <a:gd name="T30" fmla="*/ 19 w 116"/>
                  <a:gd name="T31" fmla="*/ 4 h 116"/>
                  <a:gd name="T32" fmla="*/ 18 w 116"/>
                  <a:gd name="T33" fmla="*/ 3 h 116"/>
                  <a:gd name="T34" fmla="*/ 16 w 116"/>
                  <a:gd name="T35" fmla="*/ 2 h 116"/>
                  <a:gd name="T36" fmla="*/ 15 w 116"/>
                  <a:gd name="T37" fmla="*/ 1 h 116"/>
                  <a:gd name="T38" fmla="*/ 13 w 116"/>
                  <a:gd name="T39" fmla="*/ 1 h 116"/>
                  <a:gd name="T40" fmla="*/ 12 w 116"/>
                  <a:gd name="T41" fmla="*/ 0 h 116"/>
                  <a:gd name="T42" fmla="*/ 9 w 116"/>
                  <a:gd name="T43" fmla="*/ 1 h 116"/>
                  <a:gd name="T44" fmla="*/ 7 w 116"/>
                  <a:gd name="T45" fmla="*/ 1 h 116"/>
                  <a:gd name="T46" fmla="*/ 6 w 116"/>
                  <a:gd name="T47" fmla="*/ 2 h 116"/>
                  <a:gd name="T48" fmla="*/ 4 w 116"/>
                  <a:gd name="T49" fmla="*/ 3 h 116"/>
                  <a:gd name="T50" fmla="*/ 3 w 116"/>
                  <a:gd name="T51" fmla="*/ 4 h 116"/>
                  <a:gd name="T52" fmla="*/ 2 w 116"/>
                  <a:gd name="T53" fmla="*/ 5 h 116"/>
                  <a:gd name="T54" fmla="*/ 1 w 116"/>
                  <a:gd name="T55" fmla="*/ 7 h 116"/>
                  <a:gd name="T56" fmla="*/ 0 w 116"/>
                  <a:gd name="T57" fmla="*/ 8 h 116"/>
                  <a:gd name="T58" fmla="*/ 0 w 116"/>
                  <a:gd name="T59" fmla="*/ 10 h 116"/>
                  <a:gd name="T60" fmla="*/ 0 w 116"/>
                  <a:gd name="T61" fmla="*/ 12 h 116"/>
                  <a:gd name="T62" fmla="*/ 0 w 116"/>
                  <a:gd name="T63" fmla="*/ 14 h 116"/>
                  <a:gd name="T64" fmla="*/ 0 w 116"/>
                  <a:gd name="T65" fmla="*/ 15 h 116"/>
                  <a:gd name="T66" fmla="*/ 1 w 116"/>
                  <a:gd name="T67" fmla="*/ 17 h 116"/>
                  <a:gd name="T68" fmla="*/ 2 w 116"/>
                  <a:gd name="T69" fmla="*/ 19 h 116"/>
                  <a:gd name="T70" fmla="*/ 3 w 116"/>
                  <a:gd name="T71" fmla="*/ 20 h 116"/>
                  <a:gd name="T72" fmla="*/ 4 w 116"/>
                  <a:gd name="T73" fmla="*/ 21 h 116"/>
                  <a:gd name="T74" fmla="*/ 6 w 116"/>
                  <a:gd name="T75" fmla="*/ 22 h 116"/>
                  <a:gd name="T76" fmla="*/ 7 w 116"/>
                  <a:gd name="T77" fmla="*/ 23 h 116"/>
                  <a:gd name="T78" fmla="*/ 9 w 116"/>
                  <a:gd name="T79" fmla="*/ 23 h 116"/>
                  <a:gd name="T80" fmla="*/ 12 w 116"/>
                  <a:gd name="T81" fmla="*/ 23 h 11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6"/>
                  <a:gd name="T124" fmla="*/ 0 h 116"/>
                  <a:gd name="T125" fmla="*/ 116 w 116"/>
                  <a:gd name="T126" fmla="*/ 116 h 11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6" h="116">
                    <a:moveTo>
                      <a:pt x="58" y="116"/>
                    </a:moveTo>
                    <a:lnTo>
                      <a:pt x="67" y="116"/>
                    </a:lnTo>
                    <a:lnTo>
                      <a:pt x="74" y="116"/>
                    </a:lnTo>
                    <a:lnTo>
                      <a:pt x="83" y="112"/>
                    </a:lnTo>
                    <a:lnTo>
                      <a:pt x="91" y="107"/>
                    </a:lnTo>
                    <a:lnTo>
                      <a:pt x="96" y="99"/>
                    </a:lnTo>
                    <a:lnTo>
                      <a:pt x="103" y="96"/>
                    </a:lnTo>
                    <a:lnTo>
                      <a:pt x="108" y="87"/>
                    </a:lnTo>
                    <a:lnTo>
                      <a:pt x="112" y="78"/>
                    </a:lnTo>
                    <a:lnTo>
                      <a:pt x="112" y="70"/>
                    </a:lnTo>
                    <a:lnTo>
                      <a:pt x="116" y="58"/>
                    </a:lnTo>
                    <a:lnTo>
                      <a:pt x="112" y="49"/>
                    </a:lnTo>
                    <a:lnTo>
                      <a:pt x="112" y="42"/>
                    </a:lnTo>
                    <a:lnTo>
                      <a:pt x="108" y="33"/>
                    </a:lnTo>
                    <a:lnTo>
                      <a:pt x="103" y="24"/>
                    </a:lnTo>
                    <a:lnTo>
                      <a:pt x="96" y="20"/>
                    </a:lnTo>
                    <a:lnTo>
                      <a:pt x="91" y="13"/>
                    </a:lnTo>
                    <a:lnTo>
                      <a:pt x="83" y="8"/>
                    </a:lnTo>
                    <a:lnTo>
                      <a:pt x="74" y="4"/>
                    </a:lnTo>
                    <a:lnTo>
                      <a:pt x="67" y="4"/>
                    </a:lnTo>
                    <a:lnTo>
                      <a:pt x="58" y="0"/>
                    </a:lnTo>
                    <a:lnTo>
                      <a:pt x="46" y="4"/>
                    </a:lnTo>
                    <a:lnTo>
                      <a:pt x="37" y="4"/>
                    </a:lnTo>
                    <a:lnTo>
                      <a:pt x="29" y="8"/>
                    </a:lnTo>
                    <a:lnTo>
                      <a:pt x="20" y="13"/>
                    </a:lnTo>
                    <a:lnTo>
                      <a:pt x="17" y="20"/>
                    </a:lnTo>
                    <a:lnTo>
                      <a:pt x="8" y="24"/>
                    </a:lnTo>
                    <a:lnTo>
                      <a:pt x="4" y="33"/>
                    </a:lnTo>
                    <a:lnTo>
                      <a:pt x="0" y="42"/>
                    </a:lnTo>
                    <a:lnTo>
                      <a:pt x="0" y="49"/>
                    </a:lnTo>
                    <a:lnTo>
                      <a:pt x="0" y="58"/>
                    </a:lnTo>
                    <a:lnTo>
                      <a:pt x="0" y="70"/>
                    </a:lnTo>
                    <a:lnTo>
                      <a:pt x="0" y="78"/>
                    </a:lnTo>
                    <a:lnTo>
                      <a:pt x="4" y="87"/>
                    </a:lnTo>
                    <a:lnTo>
                      <a:pt x="8" y="96"/>
                    </a:lnTo>
                    <a:lnTo>
                      <a:pt x="17" y="99"/>
                    </a:lnTo>
                    <a:lnTo>
                      <a:pt x="20" y="107"/>
                    </a:lnTo>
                    <a:lnTo>
                      <a:pt x="29" y="112"/>
                    </a:lnTo>
                    <a:lnTo>
                      <a:pt x="37" y="116"/>
                    </a:lnTo>
                    <a:lnTo>
                      <a:pt x="46" y="116"/>
                    </a:lnTo>
                    <a:lnTo>
                      <a:pt x="58" y="116"/>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256" name="Freeform 561">
                <a:extLst>
                  <a:ext uri="{FF2B5EF4-FFF2-40B4-BE49-F238E27FC236}">
                    <a16:creationId xmlns:a16="http://schemas.microsoft.com/office/drawing/2014/main" id="{66273FD0-77D1-47E2-BE99-5ADA62F2DB2F}"/>
                  </a:ext>
                </a:extLst>
              </p:cNvPr>
              <p:cNvSpPr>
                <a:spLocks/>
              </p:cNvSpPr>
              <p:nvPr/>
            </p:nvSpPr>
            <p:spPr bwMode="auto">
              <a:xfrm>
                <a:off x="2707" y="2423"/>
                <a:ext cx="23" cy="23"/>
              </a:xfrm>
              <a:custGeom>
                <a:avLst/>
                <a:gdLst>
                  <a:gd name="T0" fmla="*/ 12 w 116"/>
                  <a:gd name="T1" fmla="*/ 23 h 116"/>
                  <a:gd name="T2" fmla="*/ 13 w 116"/>
                  <a:gd name="T3" fmla="*/ 23 h 116"/>
                  <a:gd name="T4" fmla="*/ 15 w 116"/>
                  <a:gd name="T5" fmla="*/ 23 h 116"/>
                  <a:gd name="T6" fmla="*/ 16 w 116"/>
                  <a:gd name="T7" fmla="*/ 22 h 116"/>
                  <a:gd name="T8" fmla="*/ 18 w 116"/>
                  <a:gd name="T9" fmla="*/ 21 h 116"/>
                  <a:gd name="T10" fmla="*/ 19 w 116"/>
                  <a:gd name="T11" fmla="*/ 20 h 116"/>
                  <a:gd name="T12" fmla="*/ 20 w 116"/>
                  <a:gd name="T13" fmla="*/ 19 h 116"/>
                  <a:gd name="T14" fmla="*/ 21 w 116"/>
                  <a:gd name="T15" fmla="*/ 17 h 116"/>
                  <a:gd name="T16" fmla="*/ 22 w 116"/>
                  <a:gd name="T17" fmla="*/ 15 h 116"/>
                  <a:gd name="T18" fmla="*/ 22 w 116"/>
                  <a:gd name="T19" fmla="*/ 14 h 116"/>
                  <a:gd name="T20" fmla="*/ 23 w 116"/>
                  <a:gd name="T21" fmla="*/ 12 h 116"/>
                  <a:gd name="T22" fmla="*/ 22 w 116"/>
                  <a:gd name="T23" fmla="*/ 10 h 116"/>
                  <a:gd name="T24" fmla="*/ 22 w 116"/>
                  <a:gd name="T25" fmla="*/ 8 h 116"/>
                  <a:gd name="T26" fmla="*/ 21 w 116"/>
                  <a:gd name="T27" fmla="*/ 7 h 116"/>
                  <a:gd name="T28" fmla="*/ 20 w 116"/>
                  <a:gd name="T29" fmla="*/ 5 h 116"/>
                  <a:gd name="T30" fmla="*/ 19 w 116"/>
                  <a:gd name="T31" fmla="*/ 4 h 116"/>
                  <a:gd name="T32" fmla="*/ 18 w 116"/>
                  <a:gd name="T33" fmla="*/ 3 h 116"/>
                  <a:gd name="T34" fmla="*/ 16 w 116"/>
                  <a:gd name="T35" fmla="*/ 2 h 116"/>
                  <a:gd name="T36" fmla="*/ 15 w 116"/>
                  <a:gd name="T37" fmla="*/ 1 h 116"/>
                  <a:gd name="T38" fmla="*/ 13 w 116"/>
                  <a:gd name="T39" fmla="*/ 1 h 116"/>
                  <a:gd name="T40" fmla="*/ 12 w 116"/>
                  <a:gd name="T41" fmla="*/ 0 h 116"/>
                  <a:gd name="T42" fmla="*/ 9 w 116"/>
                  <a:gd name="T43" fmla="*/ 1 h 116"/>
                  <a:gd name="T44" fmla="*/ 7 w 116"/>
                  <a:gd name="T45" fmla="*/ 1 h 116"/>
                  <a:gd name="T46" fmla="*/ 6 w 116"/>
                  <a:gd name="T47" fmla="*/ 2 h 116"/>
                  <a:gd name="T48" fmla="*/ 4 w 116"/>
                  <a:gd name="T49" fmla="*/ 3 h 116"/>
                  <a:gd name="T50" fmla="*/ 3 w 116"/>
                  <a:gd name="T51" fmla="*/ 4 h 116"/>
                  <a:gd name="T52" fmla="*/ 2 w 116"/>
                  <a:gd name="T53" fmla="*/ 5 h 116"/>
                  <a:gd name="T54" fmla="*/ 1 w 116"/>
                  <a:gd name="T55" fmla="*/ 7 h 116"/>
                  <a:gd name="T56" fmla="*/ 0 w 116"/>
                  <a:gd name="T57" fmla="*/ 8 h 116"/>
                  <a:gd name="T58" fmla="*/ 0 w 116"/>
                  <a:gd name="T59" fmla="*/ 10 h 116"/>
                  <a:gd name="T60" fmla="*/ 0 w 116"/>
                  <a:gd name="T61" fmla="*/ 12 h 116"/>
                  <a:gd name="T62" fmla="*/ 0 w 116"/>
                  <a:gd name="T63" fmla="*/ 14 h 116"/>
                  <a:gd name="T64" fmla="*/ 0 w 116"/>
                  <a:gd name="T65" fmla="*/ 15 h 116"/>
                  <a:gd name="T66" fmla="*/ 1 w 116"/>
                  <a:gd name="T67" fmla="*/ 17 h 116"/>
                  <a:gd name="T68" fmla="*/ 2 w 116"/>
                  <a:gd name="T69" fmla="*/ 19 h 116"/>
                  <a:gd name="T70" fmla="*/ 3 w 116"/>
                  <a:gd name="T71" fmla="*/ 20 h 116"/>
                  <a:gd name="T72" fmla="*/ 4 w 116"/>
                  <a:gd name="T73" fmla="*/ 21 h 116"/>
                  <a:gd name="T74" fmla="*/ 6 w 116"/>
                  <a:gd name="T75" fmla="*/ 22 h 116"/>
                  <a:gd name="T76" fmla="*/ 7 w 116"/>
                  <a:gd name="T77" fmla="*/ 23 h 116"/>
                  <a:gd name="T78" fmla="*/ 9 w 116"/>
                  <a:gd name="T79" fmla="*/ 23 h 116"/>
                  <a:gd name="T80" fmla="*/ 12 w 116"/>
                  <a:gd name="T81" fmla="*/ 23 h 11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6"/>
                  <a:gd name="T124" fmla="*/ 0 h 116"/>
                  <a:gd name="T125" fmla="*/ 116 w 116"/>
                  <a:gd name="T126" fmla="*/ 116 h 11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6" h="116">
                    <a:moveTo>
                      <a:pt x="58" y="116"/>
                    </a:moveTo>
                    <a:lnTo>
                      <a:pt x="67" y="116"/>
                    </a:lnTo>
                    <a:lnTo>
                      <a:pt x="74" y="116"/>
                    </a:lnTo>
                    <a:lnTo>
                      <a:pt x="83" y="112"/>
                    </a:lnTo>
                    <a:lnTo>
                      <a:pt x="91" y="107"/>
                    </a:lnTo>
                    <a:lnTo>
                      <a:pt x="96" y="99"/>
                    </a:lnTo>
                    <a:lnTo>
                      <a:pt x="103" y="96"/>
                    </a:lnTo>
                    <a:lnTo>
                      <a:pt x="108" y="87"/>
                    </a:lnTo>
                    <a:lnTo>
                      <a:pt x="112" y="78"/>
                    </a:lnTo>
                    <a:lnTo>
                      <a:pt x="112" y="70"/>
                    </a:lnTo>
                    <a:lnTo>
                      <a:pt x="116" y="58"/>
                    </a:lnTo>
                    <a:lnTo>
                      <a:pt x="112" y="49"/>
                    </a:lnTo>
                    <a:lnTo>
                      <a:pt x="112" y="42"/>
                    </a:lnTo>
                    <a:lnTo>
                      <a:pt x="108" y="33"/>
                    </a:lnTo>
                    <a:lnTo>
                      <a:pt x="103" y="24"/>
                    </a:lnTo>
                    <a:lnTo>
                      <a:pt x="96" y="20"/>
                    </a:lnTo>
                    <a:lnTo>
                      <a:pt x="91" y="13"/>
                    </a:lnTo>
                    <a:lnTo>
                      <a:pt x="83" y="8"/>
                    </a:lnTo>
                    <a:lnTo>
                      <a:pt x="74" y="4"/>
                    </a:lnTo>
                    <a:lnTo>
                      <a:pt x="67" y="4"/>
                    </a:lnTo>
                    <a:lnTo>
                      <a:pt x="58" y="0"/>
                    </a:lnTo>
                    <a:lnTo>
                      <a:pt x="46" y="4"/>
                    </a:lnTo>
                    <a:lnTo>
                      <a:pt x="37" y="4"/>
                    </a:lnTo>
                    <a:lnTo>
                      <a:pt x="29" y="8"/>
                    </a:lnTo>
                    <a:lnTo>
                      <a:pt x="20" y="13"/>
                    </a:lnTo>
                    <a:lnTo>
                      <a:pt x="17" y="20"/>
                    </a:lnTo>
                    <a:lnTo>
                      <a:pt x="8" y="24"/>
                    </a:lnTo>
                    <a:lnTo>
                      <a:pt x="4" y="33"/>
                    </a:lnTo>
                    <a:lnTo>
                      <a:pt x="0" y="42"/>
                    </a:lnTo>
                    <a:lnTo>
                      <a:pt x="0" y="49"/>
                    </a:lnTo>
                    <a:lnTo>
                      <a:pt x="0" y="58"/>
                    </a:lnTo>
                    <a:lnTo>
                      <a:pt x="0" y="70"/>
                    </a:lnTo>
                    <a:lnTo>
                      <a:pt x="0" y="78"/>
                    </a:lnTo>
                    <a:lnTo>
                      <a:pt x="4" y="87"/>
                    </a:lnTo>
                    <a:lnTo>
                      <a:pt x="8" y="96"/>
                    </a:lnTo>
                    <a:lnTo>
                      <a:pt x="17" y="99"/>
                    </a:lnTo>
                    <a:lnTo>
                      <a:pt x="20" y="107"/>
                    </a:lnTo>
                    <a:lnTo>
                      <a:pt x="29" y="112"/>
                    </a:lnTo>
                    <a:lnTo>
                      <a:pt x="37" y="116"/>
                    </a:lnTo>
                    <a:lnTo>
                      <a:pt x="46" y="116"/>
                    </a:lnTo>
                    <a:lnTo>
                      <a:pt x="58" y="11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257" name="Freeform 562">
                <a:extLst>
                  <a:ext uri="{FF2B5EF4-FFF2-40B4-BE49-F238E27FC236}">
                    <a16:creationId xmlns:a16="http://schemas.microsoft.com/office/drawing/2014/main" id="{644EE40F-84BD-4DF9-B5E1-B43586438FB7}"/>
                  </a:ext>
                </a:extLst>
              </p:cNvPr>
              <p:cNvSpPr>
                <a:spLocks/>
              </p:cNvSpPr>
              <p:nvPr/>
            </p:nvSpPr>
            <p:spPr bwMode="auto">
              <a:xfrm>
                <a:off x="2707" y="2423"/>
                <a:ext cx="23" cy="23"/>
              </a:xfrm>
              <a:custGeom>
                <a:avLst/>
                <a:gdLst>
                  <a:gd name="T0" fmla="*/ 12 w 116"/>
                  <a:gd name="T1" fmla="*/ 23 h 116"/>
                  <a:gd name="T2" fmla="*/ 13 w 116"/>
                  <a:gd name="T3" fmla="*/ 23 h 116"/>
                  <a:gd name="T4" fmla="*/ 15 w 116"/>
                  <a:gd name="T5" fmla="*/ 23 h 116"/>
                  <a:gd name="T6" fmla="*/ 16 w 116"/>
                  <a:gd name="T7" fmla="*/ 22 h 116"/>
                  <a:gd name="T8" fmla="*/ 18 w 116"/>
                  <a:gd name="T9" fmla="*/ 21 h 116"/>
                  <a:gd name="T10" fmla="*/ 19 w 116"/>
                  <a:gd name="T11" fmla="*/ 20 h 116"/>
                  <a:gd name="T12" fmla="*/ 20 w 116"/>
                  <a:gd name="T13" fmla="*/ 19 h 116"/>
                  <a:gd name="T14" fmla="*/ 21 w 116"/>
                  <a:gd name="T15" fmla="*/ 17 h 116"/>
                  <a:gd name="T16" fmla="*/ 22 w 116"/>
                  <a:gd name="T17" fmla="*/ 15 h 116"/>
                  <a:gd name="T18" fmla="*/ 22 w 116"/>
                  <a:gd name="T19" fmla="*/ 14 h 116"/>
                  <a:gd name="T20" fmla="*/ 23 w 116"/>
                  <a:gd name="T21" fmla="*/ 12 h 116"/>
                  <a:gd name="T22" fmla="*/ 22 w 116"/>
                  <a:gd name="T23" fmla="*/ 10 h 116"/>
                  <a:gd name="T24" fmla="*/ 22 w 116"/>
                  <a:gd name="T25" fmla="*/ 8 h 116"/>
                  <a:gd name="T26" fmla="*/ 21 w 116"/>
                  <a:gd name="T27" fmla="*/ 7 h 116"/>
                  <a:gd name="T28" fmla="*/ 20 w 116"/>
                  <a:gd name="T29" fmla="*/ 5 h 116"/>
                  <a:gd name="T30" fmla="*/ 19 w 116"/>
                  <a:gd name="T31" fmla="*/ 4 h 116"/>
                  <a:gd name="T32" fmla="*/ 18 w 116"/>
                  <a:gd name="T33" fmla="*/ 3 h 116"/>
                  <a:gd name="T34" fmla="*/ 16 w 116"/>
                  <a:gd name="T35" fmla="*/ 2 h 116"/>
                  <a:gd name="T36" fmla="*/ 15 w 116"/>
                  <a:gd name="T37" fmla="*/ 1 h 116"/>
                  <a:gd name="T38" fmla="*/ 13 w 116"/>
                  <a:gd name="T39" fmla="*/ 1 h 116"/>
                  <a:gd name="T40" fmla="*/ 12 w 116"/>
                  <a:gd name="T41" fmla="*/ 0 h 116"/>
                  <a:gd name="T42" fmla="*/ 9 w 116"/>
                  <a:gd name="T43" fmla="*/ 1 h 116"/>
                  <a:gd name="T44" fmla="*/ 7 w 116"/>
                  <a:gd name="T45" fmla="*/ 1 h 116"/>
                  <a:gd name="T46" fmla="*/ 6 w 116"/>
                  <a:gd name="T47" fmla="*/ 2 h 116"/>
                  <a:gd name="T48" fmla="*/ 4 w 116"/>
                  <a:gd name="T49" fmla="*/ 3 h 116"/>
                  <a:gd name="T50" fmla="*/ 3 w 116"/>
                  <a:gd name="T51" fmla="*/ 4 h 116"/>
                  <a:gd name="T52" fmla="*/ 2 w 116"/>
                  <a:gd name="T53" fmla="*/ 5 h 116"/>
                  <a:gd name="T54" fmla="*/ 1 w 116"/>
                  <a:gd name="T55" fmla="*/ 7 h 116"/>
                  <a:gd name="T56" fmla="*/ 0 w 116"/>
                  <a:gd name="T57" fmla="*/ 8 h 116"/>
                  <a:gd name="T58" fmla="*/ 0 w 116"/>
                  <a:gd name="T59" fmla="*/ 10 h 116"/>
                  <a:gd name="T60" fmla="*/ 0 w 116"/>
                  <a:gd name="T61" fmla="*/ 12 h 116"/>
                  <a:gd name="T62" fmla="*/ 0 w 116"/>
                  <a:gd name="T63" fmla="*/ 14 h 116"/>
                  <a:gd name="T64" fmla="*/ 0 w 116"/>
                  <a:gd name="T65" fmla="*/ 15 h 116"/>
                  <a:gd name="T66" fmla="*/ 1 w 116"/>
                  <a:gd name="T67" fmla="*/ 17 h 116"/>
                  <a:gd name="T68" fmla="*/ 2 w 116"/>
                  <a:gd name="T69" fmla="*/ 19 h 116"/>
                  <a:gd name="T70" fmla="*/ 3 w 116"/>
                  <a:gd name="T71" fmla="*/ 20 h 116"/>
                  <a:gd name="T72" fmla="*/ 4 w 116"/>
                  <a:gd name="T73" fmla="*/ 21 h 116"/>
                  <a:gd name="T74" fmla="*/ 6 w 116"/>
                  <a:gd name="T75" fmla="*/ 22 h 116"/>
                  <a:gd name="T76" fmla="*/ 7 w 116"/>
                  <a:gd name="T77" fmla="*/ 23 h 116"/>
                  <a:gd name="T78" fmla="*/ 9 w 116"/>
                  <a:gd name="T79" fmla="*/ 23 h 116"/>
                  <a:gd name="T80" fmla="*/ 12 w 116"/>
                  <a:gd name="T81" fmla="*/ 23 h 11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6"/>
                  <a:gd name="T124" fmla="*/ 0 h 116"/>
                  <a:gd name="T125" fmla="*/ 116 w 116"/>
                  <a:gd name="T126" fmla="*/ 116 h 11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6" h="116">
                    <a:moveTo>
                      <a:pt x="58" y="116"/>
                    </a:moveTo>
                    <a:lnTo>
                      <a:pt x="67" y="116"/>
                    </a:lnTo>
                    <a:lnTo>
                      <a:pt x="74" y="116"/>
                    </a:lnTo>
                    <a:lnTo>
                      <a:pt x="83" y="112"/>
                    </a:lnTo>
                    <a:lnTo>
                      <a:pt x="91" y="107"/>
                    </a:lnTo>
                    <a:lnTo>
                      <a:pt x="96" y="99"/>
                    </a:lnTo>
                    <a:lnTo>
                      <a:pt x="103" y="96"/>
                    </a:lnTo>
                    <a:lnTo>
                      <a:pt x="108" y="87"/>
                    </a:lnTo>
                    <a:lnTo>
                      <a:pt x="112" y="78"/>
                    </a:lnTo>
                    <a:lnTo>
                      <a:pt x="112" y="70"/>
                    </a:lnTo>
                    <a:lnTo>
                      <a:pt x="116" y="58"/>
                    </a:lnTo>
                    <a:lnTo>
                      <a:pt x="112" y="49"/>
                    </a:lnTo>
                    <a:lnTo>
                      <a:pt x="112" y="42"/>
                    </a:lnTo>
                    <a:lnTo>
                      <a:pt x="108" y="33"/>
                    </a:lnTo>
                    <a:lnTo>
                      <a:pt x="103" y="24"/>
                    </a:lnTo>
                    <a:lnTo>
                      <a:pt x="96" y="20"/>
                    </a:lnTo>
                    <a:lnTo>
                      <a:pt x="91" y="13"/>
                    </a:lnTo>
                    <a:lnTo>
                      <a:pt x="83" y="8"/>
                    </a:lnTo>
                    <a:lnTo>
                      <a:pt x="74" y="4"/>
                    </a:lnTo>
                    <a:lnTo>
                      <a:pt x="67" y="4"/>
                    </a:lnTo>
                    <a:lnTo>
                      <a:pt x="58" y="0"/>
                    </a:lnTo>
                    <a:lnTo>
                      <a:pt x="46" y="4"/>
                    </a:lnTo>
                    <a:lnTo>
                      <a:pt x="37" y="4"/>
                    </a:lnTo>
                    <a:lnTo>
                      <a:pt x="29" y="8"/>
                    </a:lnTo>
                    <a:lnTo>
                      <a:pt x="20" y="13"/>
                    </a:lnTo>
                    <a:lnTo>
                      <a:pt x="17" y="20"/>
                    </a:lnTo>
                    <a:lnTo>
                      <a:pt x="8" y="24"/>
                    </a:lnTo>
                    <a:lnTo>
                      <a:pt x="4" y="33"/>
                    </a:lnTo>
                    <a:lnTo>
                      <a:pt x="0" y="42"/>
                    </a:lnTo>
                    <a:lnTo>
                      <a:pt x="0" y="49"/>
                    </a:lnTo>
                    <a:lnTo>
                      <a:pt x="0" y="58"/>
                    </a:lnTo>
                    <a:lnTo>
                      <a:pt x="0" y="70"/>
                    </a:lnTo>
                    <a:lnTo>
                      <a:pt x="0" y="78"/>
                    </a:lnTo>
                    <a:lnTo>
                      <a:pt x="4" y="87"/>
                    </a:lnTo>
                    <a:lnTo>
                      <a:pt x="8" y="96"/>
                    </a:lnTo>
                    <a:lnTo>
                      <a:pt x="17" y="99"/>
                    </a:lnTo>
                    <a:lnTo>
                      <a:pt x="20" y="107"/>
                    </a:lnTo>
                    <a:lnTo>
                      <a:pt x="29" y="112"/>
                    </a:lnTo>
                    <a:lnTo>
                      <a:pt x="37" y="116"/>
                    </a:lnTo>
                    <a:lnTo>
                      <a:pt x="46" y="116"/>
                    </a:lnTo>
                    <a:lnTo>
                      <a:pt x="58" y="11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258" name="Freeform 563">
                <a:extLst>
                  <a:ext uri="{FF2B5EF4-FFF2-40B4-BE49-F238E27FC236}">
                    <a16:creationId xmlns:a16="http://schemas.microsoft.com/office/drawing/2014/main" id="{02AB7F95-1FB4-450D-B6F3-CE7314F19ECC}"/>
                  </a:ext>
                </a:extLst>
              </p:cNvPr>
              <p:cNvSpPr>
                <a:spLocks/>
              </p:cNvSpPr>
              <p:nvPr/>
            </p:nvSpPr>
            <p:spPr bwMode="auto">
              <a:xfrm>
                <a:off x="2665" y="2527"/>
                <a:ext cx="23" cy="23"/>
              </a:xfrm>
              <a:custGeom>
                <a:avLst/>
                <a:gdLst>
                  <a:gd name="T0" fmla="*/ 12 w 117"/>
                  <a:gd name="T1" fmla="*/ 23 h 115"/>
                  <a:gd name="T2" fmla="*/ 13 w 117"/>
                  <a:gd name="T3" fmla="*/ 23 h 115"/>
                  <a:gd name="T4" fmla="*/ 15 w 117"/>
                  <a:gd name="T5" fmla="*/ 22 h 115"/>
                  <a:gd name="T6" fmla="*/ 16 w 117"/>
                  <a:gd name="T7" fmla="*/ 22 h 115"/>
                  <a:gd name="T8" fmla="*/ 18 w 117"/>
                  <a:gd name="T9" fmla="*/ 21 h 115"/>
                  <a:gd name="T10" fmla="*/ 20 w 117"/>
                  <a:gd name="T11" fmla="*/ 20 h 115"/>
                  <a:gd name="T12" fmla="*/ 20 w 117"/>
                  <a:gd name="T13" fmla="*/ 18 h 115"/>
                  <a:gd name="T14" fmla="*/ 21 w 117"/>
                  <a:gd name="T15" fmla="*/ 17 h 115"/>
                  <a:gd name="T16" fmla="*/ 22 w 117"/>
                  <a:gd name="T17" fmla="*/ 16 h 115"/>
                  <a:gd name="T18" fmla="*/ 23 w 117"/>
                  <a:gd name="T19" fmla="*/ 13 h 115"/>
                  <a:gd name="T20" fmla="*/ 23 w 117"/>
                  <a:gd name="T21" fmla="*/ 12 h 115"/>
                  <a:gd name="T22" fmla="*/ 23 w 117"/>
                  <a:gd name="T23" fmla="*/ 10 h 115"/>
                  <a:gd name="T24" fmla="*/ 22 w 117"/>
                  <a:gd name="T25" fmla="*/ 8 h 115"/>
                  <a:gd name="T26" fmla="*/ 21 w 117"/>
                  <a:gd name="T27" fmla="*/ 6 h 115"/>
                  <a:gd name="T28" fmla="*/ 20 w 117"/>
                  <a:gd name="T29" fmla="*/ 5 h 115"/>
                  <a:gd name="T30" fmla="*/ 20 w 117"/>
                  <a:gd name="T31" fmla="*/ 3 h 115"/>
                  <a:gd name="T32" fmla="*/ 18 w 117"/>
                  <a:gd name="T33" fmla="*/ 2 h 115"/>
                  <a:gd name="T34" fmla="*/ 16 w 117"/>
                  <a:gd name="T35" fmla="*/ 1 h 115"/>
                  <a:gd name="T36" fmla="*/ 15 w 117"/>
                  <a:gd name="T37" fmla="*/ 1 h 115"/>
                  <a:gd name="T38" fmla="*/ 13 w 117"/>
                  <a:gd name="T39" fmla="*/ 0 h 115"/>
                  <a:gd name="T40" fmla="*/ 12 w 117"/>
                  <a:gd name="T41" fmla="*/ 0 h 115"/>
                  <a:gd name="T42" fmla="*/ 10 w 117"/>
                  <a:gd name="T43" fmla="*/ 0 h 115"/>
                  <a:gd name="T44" fmla="*/ 8 w 117"/>
                  <a:gd name="T45" fmla="*/ 1 h 115"/>
                  <a:gd name="T46" fmla="*/ 7 w 117"/>
                  <a:gd name="T47" fmla="*/ 1 h 115"/>
                  <a:gd name="T48" fmla="*/ 5 w 117"/>
                  <a:gd name="T49" fmla="*/ 2 h 115"/>
                  <a:gd name="T50" fmla="*/ 3 w 117"/>
                  <a:gd name="T51" fmla="*/ 3 h 115"/>
                  <a:gd name="T52" fmla="*/ 2 w 117"/>
                  <a:gd name="T53" fmla="*/ 5 h 115"/>
                  <a:gd name="T54" fmla="*/ 2 w 117"/>
                  <a:gd name="T55" fmla="*/ 6 h 115"/>
                  <a:gd name="T56" fmla="*/ 1 w 117"/>
                  <a:gd name="T57" fmla="*/ 8 h 115"/>
                  <a:gd name="T58" fmla="*/ 0 w 117"/>
                  <a:gd name="T59" fmla="*/ 10 h 115"/>
                  <a:gd name="T60" fmla="*/ 0 w 117"/>
                  <a:gd name="T61" fmla="*/ 12 h 115"/>
                  <a:gd name="T62" fmla="*/ 0 w 117"/>
                  <a:gd name="T63" fmla="*/ 13 h 115"/>
                  <a:gd name="T64" fmla="*/ 1 w 117"/>
                  <a:gd name="T65" fmla="*/ 16 h 115"/>
                  <a:gd name="T66" fmla="*/ 2 w 117"/>
                  <a:gd name="T67" fmla="*/ 17 h 115"/>
                  <a:gd name="T68" fmla="*/ 2 w 117"/>
                  <a:gd name="T69" fmla="*/ 18 h 115"/>
                  <a:gd name="T70" fmla="*/ 3 w 117"/>
                  <a:gd name="T71" fmla="*/ 20 h 115"/>
                  <a:gd name="T72" fmla="*/ 5 w 117"/>
                  <a:gd name="T73" fmla="*/ 21 h 115"/>
                  <a:gd name="T74" fmla="*/ 7 w 117"/>
                  <a:gd name="T75" fmla="*/ 22 h 115"/>
                  <a:gd name="T76" fmla="*/ 8 w 117"/>
                  <a:gd name="T77" fmla="*/ 22 h 115"/>
                  <a:gd name="T78" fmla="*/ 10 w 117"/>
                  <a:gd name="T79" fmla="*/ 23 h 115"/>
                  <a:gd name="T80" fmla="*/ 12 w 117"/>
                  <a:gd name="T81" fmla="*/ 23 h 11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7"/>
                  <a:gd name="T124" fmla="*/ 0 h 115"/>
                  <a:gd name="T125" fmla="*/ 117 w 117"/>
                  <a:gd name="T126" fmla="*/ 115 h 11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7" h="115">
                    <a:moveTo>
                      <a:pt x="59" y="115"/>
                    </a:moveTo>
                    <a:lnTo>
                      <a:pt x="66" y="115"/>
                    </a:lnTo>
                    <a:lnTo>
                      <a:pt x="75" y="112"/>
                    </a:lnTo>
                    <a:lnTo>
                      <a:pt x="83" y="112"/>
                    </a:lnTo>
                    <a:lnTo>
                      <a:pt x="92" y="103"/>
                    </a:lnTo>
                    <a:lnTo>
                      <a:pt x="100" y="99"/>
                    </a:lnTo>
                    <a:lnTo>
                      <a:pt x="104" y="91"/>
                    </a:lnTo>
                    <a:lnTo>
                      <a:pt x="108" y="86"/>
                    </a:lnTo>
                    <a:lnTo>
                      <a:pt x="113" y="79"/>
                    </a:lnTo>
                    <a:lnTo>
                      <a:pt x="117" y="66"/>
                    </a:lnTo>
                    <a:lnTo>
                      <a:pt x="117" y="58"/>
                    </a:lnTo>
                    <a:lnTo>
                      <a:pt x="117" y="50"/>
                    </a:lnTo>
                    <a:lnTo>
                      <a:pt x="113" y="41"/>
                    </a:lnTo>
                    <a:lnTo>
                      <a:pt x="108" y="32"/>
                    </a:lnTo>
                    <a:lnTo>
                      <a:pt x="104" y="25"/>
                    </a:lnTo>
                    <a:lnTo>
                      <a:pt x="100" y="16"/>
                    </a:lnTo>
                    <a:lnTo>
                      <a:pt x="92" y="12"/>
                    </a:lnTo>
                    <a:lnTo>
                      <a:pt x="83" y="7"/>
                    </a:lnTo>
                    <a:lnTo>
                      <a:pt x="75" y="4"/>
                    </a:lnTo>
                    <a:lnTo>
                      <a:pt x="66" y="0"/>
                    </a:lnTo>
                    <a:lnTo>
                      <a:pt x="59" y="0"/>
                    </a:lnTo>
                    <a:lnTo>
                      <a:pt x="50" y="0"/>
                    </a:lnTo>
                    <a:lnTo>
                      <a:pt x="41" y="4"/>
                    </a:lnTo>
                    <a:lnTo>
                      <a:pt x="34" y="7"/>
                    </a:lnTo>
                    <a:lnTo>
                      <a:pt x="25" y="12"/>
                    </a:lnTo>
                    <a:lnTo>
                      <a:pt x="17" y="16"/>
                    </a:lnTo>
                    <a:lnTo>
                      <a:pt x="12" y="25"/>
                    </a:lnTo>
                    <a:lnTo>
                      <a:pt x="9" y="32"/>
                    </a:lnTo>
                    <a:lnTo>
                      <a:pt x="5" y="41"/>
                    </a:lnTo>
                    <a:lnTo>
                      <a:pt x="0" y="50"/>
                    </a:lnTo>
                    <a:lnTo>
                      <a:pt x="0" y="58"/>
                    </a:lnTo>
                    <a:lnTo>
                      <a:pt x="0" y="66"/>
                    </a:lnTo>
                    <a:lnTo>
                      <a:pt x="5" y="79"/>
                    </a:lnTo>
                    <a:lnTo>
                      <a:pt x="9" y="86"/>
                    </a:lnTo>
                    <a:lnTo>
                      <a:pt x="12" y="91"/>
                    </a:lnTo>
                    <a:lnTo>
                      <a:pt x="17" y="99"/>
                    </a:lnTo>
                    <a:lnTo>
                      <a:pt x="25" y="103"/>
                    </a:lnTo>
                    <a:lnTo>
                      <a:pt x="34" y="112"/>
                    </a:lnTo>
                    <a:lnTo>
                      <a:pt x="41" y="112"/>
                    </a:lnTo>
                    <a:lnTo>
                      <a:pt x="50" y="115"/>
                    </a:lnTo>
                    <a:lnTo>
                      <a:pt x="59" y="115"/>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259" name="Freeform 564">
                <a:extLst>
                  <a:ext uri="{FF2B5EF4-FFF2-40B4-BE49-F238E27FC236}">
                    <a16:creationId xmlns:a16="http://schemas.microsoft.com/office/drawing/2014/main" id="{0C6CC52C-67DA-4983-962C-810635AE0E01}"/>
                  </a:ext>
                </a:extLst>
              </p:cNvPr>
              <p:cNvSpPr>
                <a:spLocks/>
              </p:cNvSpPr>
              <p:nvPr/>
            </p:nvSpPr>
            <p:spPr bwMode="auto">
              <a:xfrm>
                <a:off x="2665" y="2527"/>
                <a:ext cx="23" cy="23"/>
              </a:xfrm>
              <a:custGeom>
                <a:avLst/>
                <a:gdLst>
                  <a:gd name="T0" fmla="*/ 12 w 117"/>
                  <a:gd name="T1" fmla="*/ 23 h 115"/>
                  <a:gd name="T2" fmla="*/ 13 w 117"/>
                  <a:gd name="T3" fmla="*/ 23 h 115"/>
                  <a:gd name="T4" fmla="*/ 15 w 117"/>
                  <a:gd name="T5" fmla="*/ 22 h 115"/>
                  <a:gd name="T6" fmla="*/ 16 w 117"/>
                  <a:gd name="T7" fmla="*/ 22 h 115"/>
                  <a:gd name="T8" fmla="*/ 18 w 117"/>
                  <a:gd name="T9" fmla="*/ 21 h 115"/>
                  <a:gd name="T10" fmla="*/ 20 w 117"/>
                  <a:gd name="T11" fmla="*/ 20 h 115"/>
                  <a:gd name="T12" fmla="*/ 20 w 117"/>
                  <a:gd name="T13" fmla="*/ 18 h 115"/>
                  <a:gd name="T14" fmla="*/ 21 w 117"/>
                  <a:gd name="T15" fmla="*/ 17 h 115"/>
                  <a:gd name="T16" fmla="*/ 22 w 117"/>
                  <a:gd name="T17" fmla="*/ 16 h 115"/>
                  <a:gd name="T18" fmla="*/ 23 w 117"/>
                  <a:gd name="T19" fmla="*/ 13 h 115"/>
                  <a:gd name="T20" fmla="*/ 23 w 117"/>
                  <a:gd name="T21" fmla="*/ 12 h 115"/>
                  <a:gd name="T22" fmla="*/ 23 w 117"/>
                  <a:gd name="T23" fmla="*/ 10 h 115"/>
                  <a:gd name="T24" fmla="*/ 22 w 117"/>
                  <a:gd name="T25" fmla="*/ 8 h 115"/>
                  <a:gd name="T26" fmla="*/ 21 w 117"/>
                  <a:gd name="T27" fmla="*/ 6 h 115"/>
                  <a:gd name="T28" fmla="*/ 20 w 117"/>
                  <a:gd name="T29" fmla="*/ 5 h 115"/>
                  <a:gd name="T30" fmla="*/ 20 w 117"/>
                  <a:gd name="T31" fmla="*/ 3 h 115"/>
                  <a:gd name="T32" fmla="*/ 18 w 117"/>
                  <a:gd name="T33" fmla="*/ 2 h 115"/>
                  <a:gd name="T34" fmla="*/ 16 w 117"/>
                  <a:gd name="T35" fmla="*/ 1 h 115"/>
                  <a:gd name="T36" fmla="*/ 15 w 117"/>
                  <a:gd name="T37" fmla="*/ 1 h 115"/>
                  <a:gd name="T38" fmla="*/ 13 w 117"/>
                  <a:gd name="T39" fmla="*/ 0 h 115"/>
                  <a:gd name="T40" fmla="*/ 12 w 117"/>
                  <a:gd name="T41" fmla="*/ 0 h 115"/>
                  <a:gd name="T42" fmla="*/ 10 w 117"/>
                  <a:gd name="T43" fmla="*/ 0 h 115"/>
                  <a:gd name="T44" fmla="*/ 8 w 117"/>
                  <a:gd name="T45" fmla="*/ 1 h 115"/>
                  <a:gd name="T46" fmla="*/ 7 w 117"/>
                  <a:gd name="T47" fmla="*/ 1 h 115"/>
                  <a:gd name="T48" fmla="*/ 5 w 117"/>
                  <a:gd name="T49" fmla="*/ 2 h 115"/>
                  <a:gd name="T50" fmla="*/ 3 w 117"/>
                  <a:gd name="T51" fmla="*/ 3 h 115"/>
                  <a:gd name="T52" fmla="*/ 2 w 117"/>
                  <a:gd name="T53" fmla="*/ 5 h 115"/>
                  <a:gd name="T54" fmla="*/ 2 w 117"/>
                  <a:gd name="T55" fmla="*/ 6 h 115"/>
                  <a:gd name="T56" fmla="*/ 1 w 117"/>
                  <a:gd name="T57" fmla="*/ 8 h 115"/>
                  <a:gd name="T58" fmla="*/ 0 w 117"/>
                  <a:gd name="T59" fmla="*/ 10 h 115"/>
                  <a:gd name="T60" fmla="*/ 0 w 117"/>
                  <a:gd name="T61" fmla="*/ 12 h 115"/>
                  <a:gd name="T62" fmla="*/ 0 w 117"/>
                  <a:gd name="T63" fmla="*/ 13 h 115"/>
                  <a:gd name="T64" fmla="*/ 1 w 117"/>
                  <a:gd name="T65" fmla="*/ 16 h 115"/>
                  <a:gd name="T66" fmla="*/ 2 w 117"/>
                  <a:gd name="T67" fmla="*/ 17 h 115"/>
                  <a:gd name="T68" fmla="*/ 2 w 117"/>
                  <a:gd name="T69" fmla="*/ 18 h 115"/>
                  <a:gd name="T70" fmla="*/ 3 w 117"/>
                  <a:gd name="T71" fmla="*/ 20 h 115"/>
                  <a:gd name="T72" fmla="*/ 5 w 117"/>
                  <a:gd name="T73" fmla="*/ 21 h 115"/>
                  <a:gd name="T74" fmla="*/ 7 w 117"/>
                  <a:gd name="T75" fmla="*/ 22 h 115"/>
                  <a:gd name="T76" fmla="*/ 8 w 117"/>
                  <a:gd name="T77" fmla="*/ 22 h 115"/>
                  <a:gd name="T78" fmla="*/ 10 w 117"/>
                  <a:gd name="T79" fmla="*/ 23 h 115"/>
                  <a:gd name="T80" fmla="*/ 12 w 117"/>
                  <a:gd name="T81" fmla="*/ 23 h 11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7"/>
                  <a:gd name="T124" fmla="*/ 0 h 115"/>
                  <a:gd name="T125" fmla="*/ 117 w 117"/>
                  <a:gd name="T126" fmla="*/ 115 h 11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7" h="115">
                    <a:moveTo>
                      <a:pt x="59" y="115"/>
                    </a:moveTo>
                    <a:lnTo>
                      <a:pt x="66" y="115"/>
                    </a:lnTo>
                    <a:lnTo>
                      <a:pt x="75" y="112"/>
                    </a:lnTo>
                    <a:lnTo>
                      <a:pt x="83" y="112"/>
                    </a:lnTo>
                    <a:lnTo>
                      <a:pt x="92" y="103"/>
                    </a:lnTo>
                    <a:lnTo>
                      <a:pt x="100" y="99"/>
                    </a:lnTo>
                    <a:lnTo>
                      <a:pt x="104" y="91"/>
                    </a:lnTo>
                    <a:lnTo>
                      <a:pt x="108" y="86"/>
                    </a:lnTo>
                    <a:lnTo>
                      <a:pt x="113" y="79"/>
                    </a:lnTo>
                    <a:lnTo>
                      <a:pt x="117" y="66"/>
                    </a:lnTo>
                    <a:lnTo>
                      <a:pt x="117" y="58"/>
                    </a:lnTo>
                    <a:lnTo>
                      <a:pt x="117" y="50"/>
                    </a:lnTo>
                    <a:lnTo>
                      <a:pt x="113" y="41"/>
                    </a:lnTo>
                    <a:lnTo>
                      <a:pt x="108" y="32"/>
                    </a:lnTo>
                    <a:lnTo>
                      <a:pt x="104" y="25"/>
                    </a:lnTo>
                    <a:lnTo>
                      <a:pt x="100" y="16"/>
                    </a:lnTo>
                    <a:lnTo>
                      <a:pt x="92" y="12"/>
                    </a:lnTo>
                    <a:lnTo>
                      <a:pt x="83" y="7"/>
                    </a:lnTo>
                    <a:lnTo>
                      <a:pt x="75" y="4"/>
                    </a:lnTo>
                    <a:lnTo>
                      <a:pt x="66" y="0"/>
                    </a:lnTo>
                    <a:lnTo>
                      <a:pt x="59" y="0"/>
                    </a:lnTo>
                    <a:lnTo>
                      <a:pt x="50" y="0"/>
                    </a:lnTo>
                    <a:lnTo>
                      <a:pt x="41" y="4"/>
                    </a:lnTo>
                    <a:lnTo>
                      <a:pt x="34" y="7"/>
                    </a:lnTo>
                    <a:lnTo>
                      <a:pt x="25" y="12"/>
                    </a:lnTo>
                    <a:lnTo>
                      <a:pt x="17" y="16"/>
                    </a:lnTo>
                    <a:lnTo>
                      <a:pt x="12" y="25"/>
                    </a:lnTo>
                    <a:lnTo>
                      <a:pt x="9" y="32"/>
                    </a:lnTo>
                    <a:lnTo>
                      <a:pt x="5" y="41"/>
                    </a:lnTo>
                    <a:lnTo>
                      <a:pt x="0" y="50"/>
                    </a:lnTo>
                    <a:lnTo>
                      <a:pt x="0" y="58"/>
                    </a:lnTo>
                    <a:lnTo>
                      <a:pt x="0" y="66"/>
                    </a:lnTo>
                    <a:lnTo>
                      <a:pt x="5" y="79"/>
                    </a:lnTo>
                    <a:lnTo>
                      <a:pt x="9" y="86"/>
                    </a:lnTo>
                    <a:lnTo>
                      <a:pt x="12" y="91"/>
                    </a:lnTo>
                    <a:lnTo>
                      <a:pt x="17" y="99"/>
                    </a:lnTo>
                    <a:lnTo>
                      <a:pt x="25" y="103"/>
                    </a:lnTo>
                    <a:lnTo>
                      <a:pt x="34" y="112"/>
                    </a:lnTo>
                    <a:lnTo>
                      <a:pt x="41" y="112"/>
                    </a:lnTo>
                    <a:lnTo>
                      <a:pt x="50" y="115"/>
                    </a:lnTo>
                    <a:lnTo>
                      <a:pt x="59" y="115"/>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260" name="Freeform 565">
                <a:extLst>
                  <a:ext uri="{FF2B5EF4-FFF2-40B4-BE49-F238E27FC236}">
                    <a16:creationId xmlns:a16="http://schemas.microsoft.com/office/drawing/2014/main" id="{6F7C63C4-BDCB-4D1C-B060-876E829426FB}"/>
                  </a:ext>
                </a:extLst>
              </p:cNvPr>
              <p:cNvSpPr>
                <a:spLocks/>
              </p:cNvSpPr>
              <p:nvPr/>
            </p:nvSpPr>
            <p:spPr bwMode="auto">
              <a:xfrm>
                <a:off x="2665" y="2527"/>
                <a:ext cx="23" cy="23"/>
              </a:xfrm>
              <a:custGeom>
                <a:avLst/>
                <a:gdLst>
                  <a:gd name="T0" fmla="*/ 12 w 117"/>
                  <a:gd name="T1" fmla="*/ 23 h 115"/>
                  <a:gd name="T2" fmla="*/ 13 w 117"/>
                  <a:gd name="T3" fmla="*/ 23 h 115"/>
                  <a:gd name="T4" fmla="*/ 15 w 117"/>
                  <a:gd name="T5" fmla="*/ 22 h 115"/>
                  <a:gd name="T6" fmla="*/ 16 w 117"/>
                  <a:gd name="T7" fmla="*/ 22 h 115"/>
                  <a:gd name="T8" fmla="*/ 18 w 117"/>
                  <a:gd name="T9" fmla="*/ 21 h 115"/>
                  <a:gd name="T10" fmla="*/ 20 w 117"/>
                  <a:gd name="T11" fmla="*/ 20 h 115"/>
                  <a:gd name="T12" fmla="*/ 20 w 117"/>
                  <a:gd name="T13" fmla="*/ 18 h 115"/>
                  <a:gd name="T14" fmla="*/ 21 w 117"/>
                  <a:gd name="T15" fmla="*/ 17 h 115"/>
                  <a:gd name="T16" fmla="*/ 22 w 117"/>
                  <a:gd name="T17" fmla="*/ 16 h 115"/>
                  <a:gd name="T18" fmla="*/ 23 w 117"/>
                  <a:gd name="T19" fmla="*/ 13 h 115"/>
                  <a:gd name="T20" fmla="*/ 23 w 117"/>
                  <a:gd name="T21" fmla="*/ 12 h 115"/>
                  <a:gd name="T22" fmla="*/ 23 w 117"/>
                  <a:gd name="T23" fmla="*/ 10 h 115"/>
                  <a:gd name="T24" fmla="*/ 22 w 117"/>
                  <a:gd name="T25" fmla="*/ 8 h 115"/>
                  <a:gd name="T26" fmla="*/ 21 w 117"/>
                  <a:gd name="T27" fmla="*/ 6 h 115"/>
                  <a:gd name="T28" fmla="*/ 20 w 117"/>
                  <a:gd name="T29" fmla="*/ 5 h 115"/>
                  <a:gd name="T30" fmla="*/ 20 w 117"/>
                  <a:gd name="T31" fmla="*/ 3 h 115"/>
                  <a:gd name="T32" fmla="*/ 18 w 117"/>
                  <a:gd name="T33" fmla="*/ 2 h 115"/>
                  <a:gd name="T34" fmla="*/ 16 w 117"/>
                  <a:gd name="T35" fmla="*/ 1 h 115"/>
                  <a:gd name="T36" fmla="*/ 15 w 117"/>
                  <a:gd name="T37" fmla="*/ 1 h 115"/>
                  <a:gd name="T38" fmla="*/ 13 w 117"/>
                  <a:gd name="T39" fmla="*/ 0 h 115"/>
                  <a:gd name="T40" fmla="*/ 12 w 117"/>
                  <a:gd name="T41" fmla="*/ 0 h 115"/>
                  <a:gd name="T42" fmla="*/ 10 w 117"/>
                  <a:gd name="T43" fmla="*/ 0 h 115"/>
                  <a:gd name="T44" fmla="*/ 8 w 117"/>
                  <a:gd name="T45" fmla="*/ 1 h 115"/>
                  <a:gd name="T46" fmla="*/ 7 w 117"/>
                  <a:gd name="T47" fmla="*/ 1 h 115"/>
                  <a:gd name="T48" fmla="*/ 5 w 117"/>
                  <a:gd name="T49" fmla="*/ 2 h 115"/>
                  <a:gd name="T50" fmla="*/ 3 w 117"/>
                  <a:gd name="T51" fmla="*/ 3 h 115"/>
                  <a:gd name="T52" fmla="*/ 2 w 117"/>
                  <a:gd name="T53" fmla="*/ 5 h 115"/>
                  <a:gd name="T54" fmla="*/ 2 w 117"/>
                  <a:gd name="T55" fmla="*/ 6 h 115"/>
                  <a:gd name="T56" fmla="*/ 1 w 117"/>
                  <a:gd name="T57" fmla="*/ 8 h 115"/>
                  <a:gd name="T58" fmla="*/ 0 w 117"/>
                  <a:gd name="T59" fmla="*/ 10 h 115"/>
                  <a:gd name="T60" fmla="*/ 0 w 117"/>
                  <a:gd name="T61" fmla="*/ 12 h 115"/>
                  <a:gd name="T62" fmla="*/ 0 w 117"/>
                  <a:gd name="T63" fmla="*/ 13 h 115"/>
                  <a:gd name="T64" fmla="*/ 1 w 117"/>
                  <a:gd name="T65" fmla="*/ 16 h 115"/>
                  <a:gd name="T66" fmla="*/ 2 w 117"/>
                  <a:gd name="T67" fmla="*/ 17 h 115"/>
                  <a:gd name="T68" fmla="*/ 2 w 117"/>
                  <a:gd name="T69" fmla="*/ 18 h 115"/>
                  <a:gd name="T70" fmla="*/ 3 w 117"/>
                  <a:gd name="T71" fmla="*/ 20 h 115"/>
                  <a:gd name="T72" fmla="*/ 5 w 117"/>
                  <a:gd name="T73" fmla="*/ 21 h 115"/>
                  <a:gd name="T74" fmla="*/ 7 w 117"/>
                  <a:gd name="T75" fmla="*/ 22 h 115"/>
                  <a:gd name="T76" fmla="*/ 8 w 117"/>
                  <a:gd name="T77" fmla="*/ 22 h 115"/>
                  <a:gd name="T78" fmla="*/ 10 w 117"/>
                  <a:gd name="T79" fmla="*/ 23 h 115"/>
                  <a:gd name="T80" fmla="*/ 12 w 117"/>
                  <a:gd name="T81" fmla="*/ 23 h 11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7"/>
                  <a:gd name="T124" fmla="*/ 0 h 115"/>
                  <a:gd name="T125" fmla="*/ 117 w 117"/>
                  <a:gd name="T126" fmla="*/ 115 h 11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7" h="115">
                    <a:moveTo>
                      <a:pt x="59" y="115"/>
                    </a:moveTo>
                    <a:lnTo>
                      <a:pt x="66" y="115"/>
                    </a:lnTo>
                    <a:lnTo>
                      <a:pt x="75" y="112"/>
                    </a:lnTo>
                    <a:lnTo>
                      <a:pt x="83" y="112"/>
                    </a:lnTo>
                    <a:lnTo>
                      <a:pt x="92" y="103"/>
                    </a:lnTo>
                    <a:lnTo>
                      <a:pt x="100" y="99"/>
                    </a:lnTo>
                    <a:lnTo>
                      <a:pt x="104" y="91"/>
                    </a:lnTo>
                    <a:lnTo>
                      <a:pt x="108" y="86"/>
                    </a:lnTo>
                    <a:lnTo>
                      <a:pt x="113" y="79"/>
                    </a:lnTo>
                    <a:lnTo>
                      <a:pt x="117" y="66"/>
                    </a:lnTo>
                    <a:lnTo>
                      <a:pt x="117" y="58"/>
                    </a:lnTo>
                    <a:lnTo>
                      <a:pt x="117" y="50"/>
                    </a:lnTo>
                    <a:lnTo>
                      <a:pt x="113" y="41"/>
                    </a:lnTo>
                    <a:lnTo>
                      <a:pt x="108" y="32"/>
                    </a:lnTo>
                    <a:lnTo>
                      <a:pt x="104" y="25"/>
                    </a:lnTo>
                    <a:lnTo>
                      <a:pt x="100" y="16"/>
                    </a:lnTo>
                    <a:lnTo>
                      <a:pt x="92" y="12"/>
                    </a:lnTo>
                    <a:lnTo>
                      <a:pt x="83" y="7"/>
                    </a:lnTo>
                    <a:lnTo>
                      <a:pt x="75" y="4"/>
                    </a:lnTo>
                    <a:lnTo>
                      <a:pt x="66" y="0"/>
                    </a:lnTo>
                    <a:lnTo>
                      <a:pt x="59" y="0"/>
                    </a:lnTo>
                    <a:lnTo>
                      <a:pt x="50" y="0"/>
                    </a:lnTo>
                    <a:lnTo>
                      <a:pt x="41" y="4"/>
                    </a:lnTo>
                    <a:lnTo>
                      <a:pt x="34" y="7"/>
                    </a:lnTo>
                    <a:lnTo>
                      <a:pt x="25" y="12"/>
                    </a:lnTo>
                    <a:lnTo>
                      <a:pt x="17" y="16"/>
                    </a:lnTo>
                    <a:lnTo>
                      <a:pt x="12" y="25"/>
                    </a:lnTo>
                    <a:lnTo>
                      <a:pt x="9" y="32"/>
                    </a:lnTo>
                    <a:lnTo>
                      <a:pt x="5" y="41"/>
                    </a:lnTo>
                    <a:lnTo>
                      <a:pt x="0" y="50"/>
                    </a:lnTo>
                    <a:lnTo>
                      <a:pt x="0" y="58"/>
                    </a:lnTo>
                    <a:lnTo>
                      <a:pt x="0" y="66"/>
                    </a:lnTo>
                    <a:lnTo>
                      <a:pt x="5" y="79"/>
                    </a:lnTo>
                    <a:lnTo>
                      <a:pt x="9" y="86"/>
                    </a:lnTo>
                    <a:lnTo>
                      <a:pt x="12" y="91"/>
                    </a:lnTo>
                    <a:lnTo>
                      <a:pt x="17" y="99"/>
                    </a:lnTo>
                    <a:lnTo>
                      <a:pt x="25" y="103"/>
                    </a:lnTo>
                    <a:lnTo>
                      <a:pt x="34" y="112"/>
                    </a:lnTo>
                    <a:lnTo>
                      <a:pt x="41" y="112"/>
                    </a:lnTo>
                    <a:lnTo>
                      <a:pt x="50" y="115"/>
                    </a:lnTo>
                    <a:lnTo>
                      <a:pt x="59" y="115"/>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261" name="Freeform 566">
                <a:extLst>
                  <a:ext uri="{FF2B5EF4-FFF2-40B4-BE49-F238E27FC236}">
                    <a16:creationId xmlns:a16="http://schemas.microsoft.com/office/drawing/2014/main" id="{5ECD3F3F-6CDF-4A34-B1FB-5E4383449A20}"/>
                  </a:ext>
                </a:extLst>
              </p:cNvPr>
              <p:cNvSpPr>
                <a:spLocks/>
              </p:cNvSpPr>
              <p:nvPr/>
            </p:nvSpPr>
            <p:spPr bwMode="auto">
              <a:xfrm>
                <a:off x="3190" y="2529"/>
                <a:ext cx="23" cy="22"/>
              </a:xfrm>
              <a:custGeom>
                <a:avLst/>
                <a:gdLst>
                  <a:gd name="T0" fmla="*/ 12 w 116"/>
                  <a:gd name="T1" fmla="*/ 22 h 113"/>
                  <a:gd name="T2" fmla="*/ 14 w 116"/>
                  <a:gd name="T3" fmla="*/ 22 h 113"/>
                  <a:gd name="T4" fmla="*/ 16 w 116"/>
                  <a:gd name="T5" fmla="*/ 22 h 113"/>
                  <a:gd name="T6" fmla="*/ 17 w 116"/>
                  <a:gd name="T7" fmla="*/ 21 h 113"/>
                  <a:gd name="T8" fmla="*/ 19 w 116"/>
                  <a:gd name="T9" fmla="*/ 20 h 113"/>
                  <a:gd name="T10" fmla="*/ 20 w 116"/>
                  <a:gd name="T11" fmla="*/ 19 h 113"/>
                  <a:gd name="T12" fmla="*/ 21 w 116"/>
                  <a:gd name="T13" fmla="*/ 18 h 113"/>
                  <a:gd name="T14" fmla="*/ 22 w 116"/>
                  <a:gd name="T15" fmla="*/ 16 h 113"/>
                  <a:gd name="T16" fmla="*/ 23 w 116"/>
                  <a:gd name="T17" fmla="*/ 15 h 113"/>
                  <a:gd name="T18" fmla="*/ 23 w 116"/>
                  <a:gd name="T19" fmla="*/ 13 h 113"/>
                  <a:gd name="T20" fmla="*/ 23 w 116"/>
                  <a:gd name="T21" fmla="*/ 11 h 113"/>
                  <a:gd name="T22" fmla="*/ 23 w 116"/>
                  <a:gd name="T23" fmla="*/ 9 h 113"/>
                  <a:gd name="T24" fmla="*/ 23 w 116"/>
                  <a:gd name="T25" fmla="*/ 7 h 113"/>
                  <a:gd name="T26" fmla="*/ 22 w 116"/>
                  <a:gd name="T27" fmla="*/ 6 h 113"/>
                  <a:gd name="T28" fmla="*/ 21 w 116"/>
                  <a:gd name="T29" fmla="*/ 4 h 113"/>
                  <a:gd name="T30" fmla="*/ 20 w 116"/>
                  <a:gd name="T31" fmla="*/ 4 h 113"/>
                  <a:gd name="T32" fmla="*/ 19 w 116"/>
                  <a:gd name="T33" fmla="*/ 2 h 113"/>
                  <a:gd name="T34" fmla="*/ 17 w 116"/>
                  <a:gd name="T35" fmla="*/ 1 h 113"/>
                  <a:gd name="T36" fmla="*/ 16 w 116"/>
                  <a:gd name="T37" fmla="*/ 0 h 113"/>
                  <a:gd name="T38" fmla="*/ 14 w 116"/>
                  <a:gd name="T39" fmla="*/ 0 h 113"/>
                  <a:gd name="T40" fmla="*/ 12 w 116"/>
                  <a:gd name="T41" fmla="*/ 0 h 113"/>
                  <a:gd name="T42" fmla="*/ 10 w 116"/>
                  <a:gd name="T43" fmla="*/ 0 h 113"/>
                  <a:gd name="T44" fmla="*/ 8 w 116"/>
                  <a:gd name="T45" fmla="*/ 0 h 113"/>
                  <a:gd name="T46" fmla="*/ 7 w 116"/>
                  <a:gd name="T47" fmla="*/ 1 h 113"/>
                  <a:gd name="T48" fmla="*/ 5 w 116"/>
                  <a:gd name="T49" fmla="*/ 2 h 113"/>
                  <a:gd name="T50" fmla="*/ 4 w 116"/>
                  <a:gd name="T51" fmla="*/ 4 h 113"/>
                  <a:gd name="T52" fmla="*/ 2 w 116"/>
                  <a:gd name="T53" fmla="*/ 4 h 113"/>
                  <a:gd name="T54" fmla="*/ 2 w 116"/>
                  <a:gd name="T55" fmla="*/ 6 h 113"/>
                  <a:gd name="T56" fmla="*/ 1 w 116"/>
                  <a:gd name="T57" fmla="*/ 7 h 113"/>
                  <a:gd name="T58" fmla="*/ 1 w 116"/>
                  <a:gd name="T59" fmla="*/ 9 h 113"/>
                  <a:gd name="T60" fmla="*/ 0 w 116"/>
                  <a:gd name="T61" fmla="*/ 11 h 113"/>
                  <a:gd name="T62" fmla="*/ 1 w 116"/>
                  <a:gd name="T63" fmla="*/ 13 h 113"/>
                  <a:gd name="T64" fmla="*/ 1 w 116"/>
                  <a:gd name="T65" fmla="*/ 15 h 113"/>
                  <a:gd name="T66" fmla="*/ 2 w 116"/>
                  <a:gd name="T67" fmla="*/ 16 h 113"/>
                  <a:gd name="T68" fmla="*/ 2 w 116"/>
                  <a:gd name="T69" fmla="*/ 18 h 113"/>
                  <a:gd name="T70" fmla="*/ 4 w 116"/>
                  <a:gd name="T71" fmla="*/ 19 h 113"/>
                  <a:gd name="T72" fmla="*/ 5 w 116"/>
                  <a:gd name="T73" fmla="*/ 20 h 113"/>
                  <a:gd name="T74" fmla="*/ 7 w 116"/>
                  <a:gd name="T75" fmla="*/ 21 h 113"/>
                  <a:gd name="T76" fmla="*/ 8 w 116"/>
                  <a:gd name="T77" fmla="*/ 22 h 113"/>
                  <a:gd name="T78" fmla="*/ 10 w 116"/>
                  <a:gd name="T79" fmla="*/ 22 h 113"/>
                  <a:gd name="T80" fmla="*/ 12 w 116"/>
                  <a:gd name="T81" fmla="*/ 22 h 11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6"/>
                  <a:gd name="T124" fmla="*/ 0 h 113"/>
                  <a:gd name="T125" fmla="*/ 116 w 116"/>
                  <a:gd name="T126" fmla="*/ 113 h 11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6" h="113">
                    <a:moveTo>
                      <a:pt x="58" y="113"/>
                    </a:moveTo>
                    <a:lnTo>
                      <a:pt x="70" y="113"/>
                    </a:lnTo>
                    <a:lnTo>
                      <a:pt x="79" y="113"/>
                    </a:lnTo>
                    <a:lnTo>
                      <a:pt x="87" y="108"/>
                    </a:lnTo>
                    <a:lnTo>
                      <a:pt x="95" y="105"/>
                    </a:lnTo>
                    <a:lnTo>
                      <a:pt x="100" y="96"/>
                    </a:lnTo>
                    <a:lnTo>
                      <a:pt x="108" y="92"/>
                    </a:lnTo>
                    <a:lnTo>
                      <a:pt x="111" y="84"/>
                    </a:lnTo>
                    <a:lnTo>
                      <a:pt x="116" y="76"/>
                    </a:lnTo>
                    <a:lnTo>
                      <a:pt x="116" y="67"/>
                    </a:lnTo>
                    <a:lnTo>
                      <a:pt x="116" y="54"/>
                    </a:lnTo>
                    <a:lnTo>
                      <a:pt x="116" y="47"/>
                    </a:lnTo>
                    <a:lnTo>
                      <a:pt x="116" y="38"/>
                    </a:lnTo>
                    <a:lnTo>
                      <a:pt x="111" y="30"/>
                    </a:lnTo>
                    <a:lnTo>
                      <a:pt x="108" y="22"/>
                    </a:lnTo>
                    <a:lnTo>
                      <a:pt x="100" y="18"/>
                    </a:lnTo>
                    <a:lnTo>
                      <a:pt x="95" y="9"/>
                    </a:lnTo>
                    <a:lnTo>
                      <a:pt x="87" y="5"/>
                    </a:lnTo>
                    <a:lnTo>
                      <a:pt x="79" y="0"/>
                    </a:lnTo>
                    <a:lnTo>
                      <a:pt x="70" y="0"/>
                    </a:lnTo>
                    <a:lnTo>
                      <a:pt x="58" y="0"/>
                    </a:lnTo>
                    <a:lnTo>
                      <a:pt x="50" y="0"/>
                    </a:lnTo>
                    <a:lnTo>
                      <a:pt x="41" y="0"/>
                    </a:lnTo>
                    <a:lnTo>
                      <a:pt x="33" y="5"/>
                    </a:lnTo>
                    <a:lnTo>
                      <a:pt x="25" y="9"/>
                    </a:lnTo>
                    <a:lnTo>
                      <a:pt x="21" y="18"/>
                    </a:lnTo>
                    <a:lnTo>
                      <a:pt x="12" y="22"/>
                    </a:lnTo>
                    <a:lnTo>
                      <a:pt x="8" y="30"/>
                    </a:lnTo>
                    <a:lnTo>
                      <a:pt x="4" y="38"/>
                    </a:lnTo>
                    <a:lnTo>
                      <a:pt x="4" y="47"/>
                    </a:lnTo>
                    <a:lnTo>
                      <a:pt x="0" y="54"/>
                    </a:lnTo>
                    <a:lnTo>
                      <a:pt x="4" y="67"/>
                    </a:lnTo>
                    <a:lnTo>
                      <a:pt x="4" y="76"/>
                    </a:lnTo>
                    <a:lnTo>
                      <a:pt x="8" y="84"/>
                    </a:lnTo>
                    <a:lnTo>
                      <a:pt x="12" y="92"/>
                    </a:lnTo>
                    <a:lnTo>
                      <a:pt x="21" y="96"/>
                    </a:lnTo>
                    <a:lnTo>
                      <a:pt x="25" y="105"/>
                    </a:lnTo>
                    <a:lnTo>
                      <a:pt x="33" y="108"/>
                    </a:lnTo>
                    <a:lnTo>
                      <a:pt x="41" y="113"/>
                    </a:lnTo>
                    <a:lnTo>
                      <a:pt x="50" y="113"/>
                    </a:lnTo>
                    <a:lnTo>
                      <a:pt x="58" y="113"/>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262" name="Freeform 567">
                <a:extLst>
                  <a:ext uri="{FF2B5EF4-FFF2-40B4-BE49-F238E27FC236}">
                    <a16:creationId xmlns:a16="http://schemas.microsoft.com/office/drawing/2014/main" id="{FBDEC872-5EA6-4C17-BFA8-CFF8636F74D8}"/>
                  </a:ext>
                </a:extLst>
              </p:cNvPr>
              <p:cNvSpPr>
                <a:spLocks/>
              </p:cNvSpPr>
              <p:nvPr/>
            </p:nvSpPr>
            <p:spPr bwMode="auto">
              <a:xfrm>
                <a:off x="3190" y="2529"/>
                <a:ext cx="23" cy="22"/>
              </a:xfrm>
              <a:custGeom>
                <a:avLst/>
                <a:gdLst>
                  <a:gd name="T0" fmla="*/ 12 w 116"/>
                  <a:gd name="T1" fmla="*/ 22 h 113"/>
                  <a:gd name="T2" fmla="*/ 14 w 116"/>
                  <a:gd name="T3" fmla="*/ 22 h 113"/>
                  <a:gd name="T4" fmla="*/ 16 w 116"/>
                  <a:gd name="T5" fmla="*/ 22 h 113"/>
                  <a:gd name="T6" fmla="*/ 17 w 116"/>
                  <a:gd name="T7" fmla="*/ 21 h 113"/>
                  <a:gd name="T8" fmla="*/ 19 w 116"/>
                  <a:gd name="T9" fmla="*/ 20 h 113"/>
                  <a:gd name="T10" fmla="*/ 20 w 116"/>
                  <a:gd name="T11" fmla="*/ 19 h 113"/>
                  <a:gd name="T12" fmla="*/ 21 w 116"/>
                  <a:gd name="T13" fmla="*/ 18 h 113"/>
                  <a:gd name="T14" fmla="*/ 22 w 116"/>
                  <a:gd name="T15" fmla="*/ 16 h 113"/>
                  <a:gd name="T16" fmla="*/ 23 w 116"/>
                  <a:gd name="T17" fmla="*/ 15 h 113"/>
                  <a:gd name="T18" fmla="*/ 23 w 116"/>
                  <a:gd name="T19" fmla="*/ 13 h 113"/>
                  <a:gd name="T20" fmla="*/ 23 w 116"/>
                  <a:gd name="T21" fmla="*/ 11 h 113"/>
                  <a:gd name="T22" fmla="*/ 23 w 116"/>
                  <a:gd name="T23" fmla="*/ 9 h 113"/>
                  <a:gd name="T24" fmla="*/ 23 w 116"/>
                  <a:gd name="T25" fmla="*/ 7 h 113"/>
                  <a:gd name="T26" fmla="*/ 22 w 116"/>
                  <a:gd name="T27" fmla="*/ 6 h 113"/>
                  <a:gd name="T28" fmla="*/ 21 w 116"/>
                  <a:gd name="T29" fmla="*/ 4 h 113"/>
                  <a:gd name="T30" fmla="*/ 20 w 116"/>
                  <a:gd name="T31" fmla="*/ 4 h 113"/>
                  <a:gd name="T32" fmla="*/ 19 w 116"/>
                  <a:gd name="T33" fmla="*/ 2 h 113"/>
                  <a:gd name="T34" fmla="*/ 17 w 116"/>
                  <a:gd name="T35" fmla="*/ 1 h 113"/>
                  <a:gd name="T36" fmla="*/ 16 w 116"/>
                  <a:gd name="T37" fmla="*/ 0 h 113"/>
                  <a:gd name="T38" fmla="*/ 14 w 116"/>
                  <a:gd name="T39" fmla="*/ 0 h 113"/>
                  <a:gd name="T40" fmla="*/ 12 w 116"/>
                  <a:gd name="T41" fmla="*/ 0 h 113"/>
                  <a:gd name="T42" fmla="*/ 10 w 116"/>
                  <a:gd name="T43" fmla="*/ 0 h 113"/>
                  <a:gd name="T44" fmla="*/ 8 w 116"/>
                  <a:gd name="T45" fmla="*/ 0 h 113"/>
                  <a:gd name="T46" fmla="*/ 7 w 116"/>
                  <a:gd name="T47" fmla="*/ 1 h 113"/>
                  <a:gd name="T48" fmla="*/ 5 w 116"/>
                  <a:gd name="T49" fmla="*/ 2 h 113"/>
                  <a:gd name="T50" fmla="*/ 4 w 116"/>
                  <a:gd name="T51" fmla="*/ 4 h 113"/>
                  <a:gd name="T52" fmla="*/ 2 w 116"/>
                  <a:gd name="T53" fmla="*/ 4 h 113"/>
                  <a:gd name="T54" fmla="*/ 2 w 116"/>
                  <a:gd name="T55" fmla="*/ 6 h 113"/>
                  <a:gd name="T56" fmla="*/ 1 w 116"/>
                  <a:gd name="T57" fmla="*/ 7 h 113"/>
                  <a:gd name="T58" fmla="*/ 1 w 116"/>
                  <a:gd name="T59" fmla="*/ 9 h 113"/>
                  <a:gd name="T60" fmla="*/ 0 w 116"/>
                  <a:gd name="T61" fmla="*/ 11 h 113"/>
                  <a:gd name="T62" fmla="*/ 1 w 116"/>
                  <a:gd name="T63" fmla="*/ 13 h 113"/>
                  <a:gd name="T64" fmla="*/ 1 w 116"/>
                  <a:gd name="T65" fmla="*/ 15 h 113"/>
                  <a:gd name="T66" fmla="*/ 2 w 116"/>
                  <a:gd name="T67" fmla="*/ 16 h 113"/>
                  <a:gd name="T68" fmla="*/ 2 w 116"/>
                  <a:gd name="T69" fmla="*/ 18 h 113"/>
                  <a:gd name="T70" fmla="*/ 4 w 116"/>
                  <a:gd name="T71" fmla="*/ 19 h 113"/>
                  <a:gd name="T72" fmla="*/ 5 w 116"/>
                  <a:gd name="T73" fmla="*/ 20 h 113"/>
                  <a:gd name="T74" fmla="*/ 7 w 116"/>
                  <a:gd name="T75" fmla="*/ 21 h 113"/>
                  <a:gd name="T76" fmla="*/ 8 w 116"/>
                  <a:gd name="T77" fmla="*/ 22 h 113"/>
                  <a:gd name="T78" fmla="*/ 10 w 116"/>
                  <a:gd name="T79" fmla="*/ 22 h 113"/>
                  <a:gd name="T80" fmla="*/ 12 w 116"/>
                  <a:gd name="T81" fmla="*/ 22 h 11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6"/>
                  <a:gd name="T124" fmla="*/ 0 h 113"/>
                  <a:gd name="T125" fmla="*/ 116 w 116"/>
                  <a:gd name="T126" fmla="*/ 113 h 11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6" h="113">
                    <a:moveTo>
                      <a:pt x="58" y="113"/>
                    </a:moveTo>
                    <a:lnTo>
                      <a:pt x="70" y="113"/>
                    </a:lnTo>
                    <a:lnTo>
                      <a:pt x="79" y="113"/>
                    </a:lnTo>
                    <a:lnTo>
                      <a:pt x="87" y="108"/>
                    </a:lnTo>
                    <a:lnTo>
                      <a:pt x="95" y="105"/>
                    </a:lnTo>
                    <a:lnTo>
                      <a:pt x="100" y="96"/>
                    </a:lnTo>
                    <a:lnTo>
                      <a:pt x="108" y="92"/>
                    </a:lnTo>
                    <a:lnTo>
                      <a:pt x="111" y="84"/>
                    </a:lnTo>
                    <a:lnTo>
                      <a:pt x="116" y="76"/>
                    </a:lnTo>
                    <a:lnTo>
                      <a:pt x="116" y="67"/>
                    </a:lnTo>
                    <a:lnTo>
                      <a:pt x="116" y="54"/>
                    </a:lnTo>
                    <a:lnTo>
                      <a:pt x="116" y="47"/>
                    </a:lnTo>
                    <a:lnTo>
                      <a:pt x="116" y="38"/>
                    </a:lnTo>
                    <a:lnTo>
                      <a:pt x="111" y="30"/>
                    </a:lnTo>
                    <a:lnTo>
                      <a:pt x="108" y="22"/>
                    </a:lnTo>
                    <a:lnTo>
                      <a:pt x="100" y="18"/>
                    </a:lnTo>
                    <a:lnTo>
                      <a:pt x="95" y="9"/>
                    </a:lnTo>
                    <a:lnTo>
                      <a:pt x="87" y="5"/>
                    </a:lnTo>
                    <a:lnTo>
                      <a:pt x="79" y="0"/>
                    </a:lnTo>
                    <a:lnTo>
                      <a:pt x="70" y="0"/>
                    </a:lnTo>
                    <a:lnTo>
                      <a:pt x="58" y="0"/>
                    </a:lnTo>
                    <a:lnTo>
                      <a:pt x="50" y="0"/>
                    </a:lnTo>
                    <a:lnTo>
                      <a:pt x="41" y="0"/>
                    </a:lnTo>
                    <a:lnTo>
                      <a:pt x="33" y="5"/>
                    </a:lnTo>
                    <a:lnTo>
                      <a:pt x="25" y="9"/>
                    </a:lnTo>
                    <a:lnTo>
                      <a:pt x="21" y="18"/>
                    </a:lnTo>
                    <a:lnTo>
                      <a:pt x="12" y="22"/>
                    </a:lnTo>
                    <a:lnTo>
                      <a:pt x="8" y="30"/>
                    </a:lnTo>
                    <a:lnTo>
                      <a:pt x="4" y="38"/>
                    </a:lnTo>
                    <a:lnTo>
                      <a:pt x="4" y="47"/>
                    </a:lnTo>
                    <a:lnTo>
                      <a:pt x="0" y="54"/>
                    </a:lnTo>
                    <a:lnTo>
                      <a:pt x="4" y="67"/>
                    </a:lnTo>
                    <a:lnTo>
                      <a:pt x="4" y="76"/>
                    </a:lnTo>
                    <a:lnTo>
                      <a:pt x="8" y="84"/>
                    </a:lnTo>
                    <a:lnTo>
                      <a:pt x="12" y="92"/>
                    </a:lnTo>
                    <a:lnTo>
                      <a:pt x="21" y="96"/>
                    </a:lnTo>
                    <a:lnTo>
                      <a:pt x="25" y="105"/>
                    </a:lnTo>
                    <a:lnTo>
                      <a:pt x="33" y="108"/>
                    </a:lnTo>
                    <a:lnTo>
                      <a:pt x="41" y="113"/>
                    </a:lnTo>
                    <a:lnTo>
                      <a:pt x="50" y="113"/>
                    </a:lnTo>
                    <a:lnTo>
                      <a:pt x="58" y="113"/>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263" name="Freeform 568">
                <a:extLst>
                  <a:ext uri="{FF2B5EF4-FFF2-40B4-BE49-F238E27FC236}">
                    <a16:creationId xmlns:a16="http://schemas.microsoft.com/office/drawing/2014/main" id="{AD67BD65-036E-40F5-B467-04E29C02E132}"/>
                  </a:ext>
                </a:extLst>
              </p:cNvPr>
              <p:cNvSpPr>
                <a:spLocks/>
              </p:cNvSpPr>
              <p:nvPr/>
            </p:nvSpPr>
            <p:spPr bwMode="auto">
              <a:xfrm>
                <a:off x="3190" y="2529"/>
                <a:ext cx="23" cy="22"/>
              </a:xfrm>
              <a:custGeom>
                <a:avLst/>
                <a:gdLst>
                  <a:gd name="T0" fmla="*/ 12 w 116"/>
                  <a:gd name="T1" fmla="*/ 22 h 113"/>
                  <a:gd name="T2" fmla="*/ 14 w 116"/>
                  <a:gd name="T3" fmla="*/ 22 h 113"/>
                  <a:gd name="T4" fmla="*/ 16 w 116"/>
                  <a:gd name="T5" fmla="*/ 22 h 113"/>
                  <a:gd name="T6" fmla="*/ 17 w 116"/>
                  <a:gd name="T7" fmla="*/ 21 h 113"/>
                  <a:gd name="T8" fmla="*/ 19 w 116"/>
                  <a:gd name="T9" fmla="*/ 20 h 113"/>
                  <a:gd name="T10" fmla="*/ 20 w 116"/>
                  <a:gd name="T11" fmla="*/ 19 h 113"/>
                  <a:gd name="T12" fmla="*/ 21 w 116"/>
                  <a:gd name="T13" fmla="*/ 18 h 113"/>
                  <a:gd name="T14" fmla="*/ 22 w 116"/>
                  <a:gd name="T15" fmla="*/ 16 h 113"/>
                  <a:gd name="T16" fmla="*/ 23 w 116"/>
                  <a:gd name="T17" fmla="*/ 15 h 113"/>
                  <a:gd name="T18" fmla="*/ 23 w 116"/>
                  <a:gd name="T19" fmla="*/ 13 h 113"/>
                  <a:gd name="T20" fmla="*/ 23 w 116"/>
                  <a:gd name="T21" fmla="*/ 11 h 113"/>
                  <a:gd name="T22" fmla="*/ 23 w 116"/>
                  <a:gd name="T23" fmla="*/ 9 h 113"/>
                  <a:gd name="T24" fmla="*/ 23 w 116"/>
                  <a:gd name="T25" fmla="*/ 7 h 113"/>
                  <a:gd name="T26" fmla="*/ 22 w 116"/>
                  <a:gd name="T27" fmla="*/ 6 h 113"/>
                  <a:gd name="T28" fmla="*/ 21 w 116"/>
                  <a:gd name="T29" fmla="*/ 4 h 113"/>
                  <a:gd name="T30" fmla="*/ 20 w 116"/>
                  <a:gd name="T31" fmla="*/ 4 h 113"/>
                  <a:gd name="T32" fmla="*/ 19 w 116"/>
                  <a:gd name="T33" fmla="*/ 2 h 113"/>
                  <a:gd name="T34" fmla="*/ 17 w 116"/>
                  <a:gd name="T35" fmla="*/ 1 h 113"/>
                  <a:gd name="T36" fmla="*/ 16 w 116"/>
                  <a:gd name="T37" fmla="*/ 0 h 113"/>
                  <a:gd name="T38" fmla="*/ 14 w 116"/>
                  <a:gd name="T39" fmla="*/ 0 h 113"/>
                  <a:gd name="T40" fmla="*/ 12 w 116"/>
                  <a:gd name="T41" fmla="*/ 0 h 113"/>
                  <a:gd name="T42" fmla="*/ 10 w 116"/>
                  <a:gd name="T43" fmla="*/ 0 h 113"/>
                  <a:gd name="T44" fmla="*/ 8 w 116"/>
                  <a:gd name="T45" fmla="*/ 0 h 113"/>
                  <a:gd name="T46" fmla="*/ 7 w 116"/>
                  <a:gd name="T47" fmla="*/ 1 h 113"/>
                  <a:gd name="T48" fmla="*/ 5 w 116"/>
                  <a:gd name="T49" fmla="*/ 2 h 113"/>
                  <a:gd name="T50" fmla="*/ 4 w 116"/>
                  <a:gd name="T51" fmla="*/ 4 h 113"/>
                  <a:gd name="T52" fmla="*/ 2 w 116"/>
                  <a:gd name="T53" fmla="*/ 4 h 113"/>
                  <a:gd name="T54" fmla="*/ 2 w 116"/>
                  <a:gd name="T55" fmla="*/ 6 h 113"/>
                  <a:gd name="T56" fmla="*/ 1 w 116"/>
                  <a:gd name="T57" fmla="*/ 7 h 113"/>
                  <a:gd name="T58" fmla="*/ 1 w 116"/>
                  <a:gd name="T59" fmla="*/ 9 h 113"/>
                  <a:gd name="T60" fmla="*/ 0 w 116"/>
                  <a:gd name="T61" fmla="*/ 11 h 113"/>
                  <a:gd name="T62" fmla="*/ 1 w 116"/>
                  <a:gd name="T63" fmla="*/ 13 h 113"/>
                  <a:gd name="T64" fmla="*/ 1 w 116"/>
                  <a:gd name="T65" fmla="*/ 15 h 113"/>
                  <a:gd name="T66" fmla="*/ 2 w 116"/>
                  <a:gd name="T67" fmla="*/ 16 h 113"/>
                  <a:gd name="T68" fmla="*/ 2 w 116"/>
                  <a:gd name="T69" fmla="*/ 18 h 113"/>
                  <a:gd name="T70" fmla="*/ 4 w 116"/>
                  <a:gd name="T71" fmla="*/ 19 h 113"/>
                  <a:gd name="T72" fmla="*/ 5 w 116"/>
                  <a:gd name="T73" fmla="*/ 20 h 113"/>
                  <a:gd name="T74" fmla="*/ 7 w 116"/>
                  <a:gd name="T75" fmla="*/ 21 h 113"/>
                  <a:gd name="T76" fmla="*/ 8 w 116"/>
                  <a:gd name="T77" fmla="*/ 22 h 113"/>
                  <a:gd name="T78" fmla="*/ 10 w 116"/>
                  <a:gd name="T79" fmla="*/ 22 h 113"/>
                  <a:gd name="T80" fmla="*/ 12 w 116"/>
                  <a:gd name="T81" fmla="*/ 22 h 11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6"/>
                  <a:gd name="T124" fmla="*/ 0 h 113"/>
                  <a:gd name="T125" fmla="*/ 116 w 116"/>
                  <a:gd name="T126" fmla="*/ 113 h 11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6" h="113">
                    <a:moveTo>
                      <a:pt x="58" y="113"/>
                    </a:moveTo>
                    <a:lnTo>
                      <a:pt x="70" y="113"/>
                    </a:lnTo>
                    <a:lnTo>
                      <a:pt x="79" y="113"/>
                    </a:lnTo>
                    <a:lnTo>
                      <a:pt x="87" y="108"/>
                    </a:lnTo>
                    <a:lnTo>
                      <a:pt x="95" y="105"/>
                    </a:lnTo>
                    <a:lnTo>
                      <a:pt x="100" y="96"/>
                    </a:lnTo>
                    <a:lnTo>
                      <a:pt x="108" y="92"/>
                    </a:lnTo>
                    <a:lnTo>
                      <a:pt x="111" y="84"/>
                    </a:lnTo>
                    <a:lnTo>
                      <a:pt x="116" y="76"/>
                    </a:lnTo>
                    <a:lnTo>
                      <a:pt x="116" y="67"/>
                    </a:lnTo>
                    <a:lnTo>
                      <a:pt x="116" y="54"/>
                    </a:lnTo>
                    <a:lnTo>
                      <a:pt x="116" y="47"/>
                    </a:lnTo>
                    <a:lnTo>
                      <a:pt x="116" y="38"/>
                    </a:lnTo>
                    <a:lnTo>
                      <a:pt x="111" y="30"/>
                    </a:lnTo>
                    <a:lnTo>
                      <a:pt x="108" y="22"/>
                    </a:lnTo>
                    <a:lnTo>
                      <a:pt x="100" y="18"/>
                    </a:lnTo>
                    <a:lnTo>
                      <a:pt x="95" y="9"/>
                    </a:lnTo>
                    <a:lnTo>
                      <a:pt x="87" y="5"/>
                    </a:lnTo>
                    <a:lnTo>
                      <a:pt x="79" y="0"/>
                    </a:lnTo>
                    <a:lnTo>
                      <a:pt x="70" y="0"/>
                    </a:lnTo>
                    <a:lnTo>
                      <a:pt x="58" y="0"/>
                    </a:lnTo>
                    <a:lnTo>
                      <a:pt x="50" y="0"/>
                    </a:lnTo>
                    <a:lnTo>
                      <a:pt x="41" y="0"/>
                    </a:lnTo>
                    <a:lnTo>
                      <a:pt x="33" y="5"/>
                    </a:lnTo>
                    <a:lnTo>
                      <a:pt x="25" y="9"/>
                    </a:lnTo>
                    <a:lnTo>
                      <a:pt x="21" y="18"/>
                    </a:lnTo>
                    <a:lnTo>
                      <a:pt x="12" y="22"/>
                    </a:lnTo>
                    <a:lnTo>
                      <a:pt x="8" y="30"/>
                    </a:lnTo>
                    <a:lnTo>
                      <a:pt x="4" y="38"/>
                    </a:lnTo>
                    <a:lnTo>
                      <a:pt x="4" y="47"/>
                    </a:lnTo>
                    <a:lnTo>
                      <a:pt x="0" y="54"/>
                    </a:lnTo>
                    <a:lnTo>
                      <a:pt x="4" y="67"/>
                    </a:lnTo>
                    <a:lnTo>
                      <a:pt x="4" y="76"/>
                    </a:lnTo>
                    <a:lnTo>
                      <a:pt x="8" y="84"/>
                    </a:lnTo>
                    <a:lnTo>
                      <a:pt x="12" y="92"/>
                    </a:lnTo>
                    <a:lnTo>
                      <a:pt x="21" y="96"/>
                    </a:lnTo>
                    <a:lnTo>
                      <a:pt x="25" y="105"/>
                    </a:lnTo>
                    <a:lnTo>
                      <a:pt x="33" y="108"/>
                    </a:lnTo>
                    <a:lnTo>
                      <a:pt x="41" y="113"/>
                    </a:lnTo>
                    <a:lnTo>
                      <a:pt x="50" y="113"/>
                    </a:lnTo>
                    <a:lnTo>
                      <a:pt x="58" y="113"/>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264" name="Freeform 569">
                <a:extLst>
                  <a:ext uri="{FF2B5EF4-FFF2-40B4-BE49-F238E27FC236}">
                    <a16:creationId xmlns:a16="http://schemas.microsoft.com/office/drawing/2014/main" id="{8F4CFD34-5183-4A48-B127-75B60FF5C7F0}"/>
                  </a:ext>
                </a:extLst>
              </p:cNvPr>
              <p:cNvSpPr>
                <a:spLocks/>
              </p:cNvSpPr>
              <p:nvPr/>
            </p:nvSpPr>
            <p:spPr bwMode="auto">
              <a:xfrm>
                <a:off x="3396" y="2410"/>
                <a:ext cx="23" cy="23"/>
              </a:xfrm>
              <a:custGeom>
                <a:avLst/>
                <a:gdLst>
                  <a:gd name="T0" fmla="*/ 12 w 113"/>
                  <a:gd name="T1" fmla="*/ 23 h 117"/>
                  <a:gd name="T2" fmla="*/ 14 w 113"/>
                  <a:gd name="T3" fmla="*/ 23 h 117"/>
                  <a:gd name="T4" fmla="*/ 15 w 113"/>
                  <a:gd name="T5" fmla="*/ 22 h 117"/>
                  <a:gd name="T6" fmla="*/ 17 w 113"/>
                  <a:gd name="T7" fmla="*/ 21 h 117"/>
                  <a:gd name="T8" fmla="*/ 19 w 113"/>
                  <a:gd name="T9" fmla="*/ 21 h 117"/>
                  <a:gd name="T10" fmla="*/ 20 w 113"/>
                  <a:gd name="T11" fmla="*/ 20 h 117"/>
                  <a:gd name="T12" fmla="*/ 21 w 113"/>
                  <a:gd name="T13" fmla="*/ 18 h 117"/>
                  <a:gd name="T14" fmla="*/ 22 w 113"/>
                  <a:gd name="T15" fmla="*/ 16 h 117"/>
                  <a:gd name="T16" fmla="*/ 23 w 113"/>
                  <a:gd name="T17" fmla="*/ 15 h 117"/>
                  <a:gd name="T18" fmla="*/ 23 w 113"/>
                  <a:gd name="T19" fmla="*/ 13 h 117"/>
                  <a:gd name="T20" fmla="*/ 23 w 113"/>
                  <a:gd name="T21" fmla="*/ 11 h 117"/>
                  <a:gd name="T22" fmla="*/ 23 w 113"/>
                  <a:gd name="T23" fmla="*/ 10 h 117"/>
                  <a:gd name="T24" fmla="*/ 23 w 113"/>
                  <a:gd name="T25" fmla="*/ 8 h 117"/>
                  <a:gd name="T26" fmla="*/ 22 w 113"/>
                  <a:gd name="T27" fmla="*/ 6 h 117"/>
                  <a:gd name="T28" fmla="*/ 21 w 113"/>
                  <a:gd name="T29" fmla="*/ 5 h 117"/>
                  <a:gd name="T30" fmla="*/ 20 w 113"/>
                  <a:gd name="T31" fmla="*/ 3 h 117"/>
                  <a:gd name="T32" fmla="*/ 19 w 113"/>
                  <a:gd name="T33" fmla="*/ 3 h 117"/>
                  <a:gd name="T34" fmla="*/ 17 w 113"/>
                  <a:gd name="T35" fmla="*/ 2 h 117"/>
                  <a:gd name="T36" fmla="*/ 15 w 113"/>
                  <a:gd name="T37" fmla="*/ 1 h 117"/>
                  <a:gd name="T38" fmla="*/ 14 w 113"/>
                  <a:gd name="T39" fmla="*/ 0 h 117"/>
                  <a:gd name="T40" fmla="*/ 12 w 113"/>
                  <a:gd name="T41" fmla="*/ 0 h 117"/>
                  <a:gd name="T42" fmla="*/ 10 w 113"/>
                  <a:gd name="T43" fmla="*/ 0 h 117"/>
                  <a:gd name="T44" fmla="*/ 8 w 113"/>
                  <a:gd name="T45" fmla="*/ 1 h 117"/>
                  <a:gd name="T46" fmla="*/ 6 w 113"/>
                  <a:gd name="T47" fmla="*/ 2 h 117"/>
                  <a:gd name="T48" fmla="*/ 4 w 113"/>
                  <a:gd name="T49" fmla="*/ 3 h 117"/>
                  <a:gd name="T50" fmla="*/ 4 w 113"/>
                  <a:gd name="T51" fmla="*/ 3 h 117"/>
                  <a:gd name="T52" fmla="*/ 2 w 113"/>
                  <a:gd name="T53" fmla="*/ 5 h 117"/>
                  <a:gd name="T54" fmla="*/ 1 w 113"/>
                  <a:gd name="T55" fmla="*/ 6 h 117"/>
                  <a:gd name="T56" fmla="*/ 0 w 113"/>
                  <a:gd name="T57" fmla="*/ 8 h 117"/>
                  <a:gd name="T58" fmla="*/ 0 w 113"/>
                  <a:gd name="T59" fmla="*/ 10 h 117"/>
                  <a:gd name="T60" fmla="*/ 0 w 113"/>
                  <a:gd name="T61" fmla="*/ 11 h 117"/>
                  <a:gd name="T62" fmla="*/ 0 w 113"/>
                  <a:gd name="T63" fmla="*/ 13 h 117"/>
                  <a:gd name="T64" fmla="*/ 0 w 113"/>
                  <a:gd name="T65" fmla="*/ 15 h 117"/>
                  <a:gd name="T66" fmla="*/ 1 w 113"/>
                  <a:gd name="T67" fmla="*/ 16 h 117"/>
                  <a:gd name="T68" fmla="*/ 2 w 113"/>
                  <a:gd name="T69" fmla="*/ 18 h 117"/>
                  <a:gd name="T70" fmla="*/ 4 w 113"/>
                  <a:gd name="T71" fmla="*/ 20 h 117"/>
                  <a:gd name="T72" fmla="*/ 4 w 113"/>
                  <a:gd name="T73" fmla="*/ 21 h 117"/>
                  <a:gd name="T74" fmla="*/ 6 w 113"/>
                  <a:gd name="T75" fmla="*/ 21 h 117"/>
                  <a:gd name="T76" fmla="*/ 8 w 113"/>
                  <a:gd name="T77" fmla="*/ 22 h 117"/>
                  <a:gd name="T78" fmla="*/ 10 w 113"/>
                  <a:gd name="T79" fmla="*/ 23 h 117"/>
                  <a:gd name="T80" fmla="*/ 12 w 113"/>
                  <a:gd name="T81" fmla="*/ 23 h 1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3"/>
                  <a:gd name="T124" fmla="*/ 0 h 117"/>
                  <a:gd name="T125" fmla="*/ 113 w 113"/>
                  <a:gd name="T126" fmla="*/ 117 h 1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3" h="117">
                    <a:moveTo>
                      <a:pt x="59" y="117"/>
                    </a:moveTo>
                    <a:lnTo>
                      <a:pt x="67" y="117"/>
                    </a:lnTo>
                    <a:lnTo>
                      <a:pt x="75" y="112"/>
                    </a:lnTo>
                    <a:lnTo>
                      <a:pt x="83" y="108"/>
                    </a:lnTo>
                    <a:lnTo>
                      <a:pt x="92" y="105"/>
                    </a:lnTo>
                    <a:lnTo>
                      <a:pt x="96" y="100"/>
                    </a:lnTo>
                    <a:lnTo>
                      <a:pt x="104" y="92"/>
                    </a:lnTo>
                    <a:lnTo>
                      <a:pt x="108" y="83"/>
                    </a:lnTo>
                    <a:lnTo>
                      <a:pt x="113" y="76"/>
                    </a:lnTo>
                    <a:lnTo>
                      <a:pt x="113" y="67"/>
                    </a:lnTo>
                    <a:lnTo>
                      <a:pt x="113" y="58"/>
                    </a:lnTo>
                    <a:lnTo>
                      <a:pt x="113" y="51"/>
                    </a:lnTo>
                    <a:lnTo>
                      <a:pt x="113" y="42"/>
                    </a:lnTo>
                    <a:lnTo>
                      <a:pt x="108" y="33"/>
                    </a:lnTo>
                    <a:lnTo>
                      <a:pt x="104" y="25"/>
                    </a:lnTo>
                    <a:lnTo>
                      <a:pt x="96" y="17"/>
                    </a:lnTo>
                    <a:lnTo>
                      <a:pt x="92" y="13"/>
                    </a:lnTo>
                    <a:lnTo>
                      <a:pt x="83" y="9"/>
                    </a:lnTo>
                    <a:lnTo>
                      <a:pt x="75" y="4"/>
                    </a:lnTo>
                    <a:lnTo>
                      <a:pt x="67" y="0"/>
                    </a:lnTo>
                    <a:lnTo>
                      <a:pt x="59" y="0"/>
                    </a:lnTo>
                    <a:lnTo>
                      <a:pt x="47" y="0"/>
                    </a:lnTo>
                    <a:lnTo>
                      <a:pt x="38" y="4"/>
                    </a:lnTo>
                    <a:lnTo>
                      <a:pt x="29" y="9"/>
                    </a:lnTo>
                    <a:lnTo>
                      <a:pt x="21" y="13"/>
                    </a:lnTo>
                    <a:lnTo>
                      <a:pt x="18" y="17"/>
                    </a:lnTo>
                    <a:lnTo>
                      <a:pt x="9" y="25"/>
                    </a:lnTo>
                    <a:lnTo>
                      <a:pt x="5" y="33"/>
                    </a:lnTo>
                    <a:lnTo>
                      <a:pt x="0" y="42"/>
                    </a:lnTo>
                    <a:lnTo>
                      <a:pt x="0" y="51"/>
                    </a:lnTo>
                    <a:lnTo>
                      <a:pt x="0" y="58"/>
                    </a:lnTo>
                    <a:lnTo>
                      <a:pt x="0" y="67"/>
                    </a:lnTo>
                    <a:lnTo>
                      <a:pt x="0" y="76"/>
                    </a:lnTo>
                    <a:lnTo>
                      <a:pt x="5" y="83"/>
                    </a:lnTo>
                    <a:lnTo>
                      <a:pt x="9" y="92"/>
                    </a:lnTo>
                    <a:lnTo>
                      <a:pt x="18" y="100"/>
                    </a:lnTo>
                    <a:lnTo>
                      <a:pt x="21" y="105"/>
                    </a:lnTo>
                    <a:lnTo>
                      <a:pt x="29" y="108"/>
                    </a:lnTo>
                    <a:lnTo>
                      <a:pt x="38" y="112"/>
                    </a:lnTo>
                    <a:lnTo>
                      <a:pt x="47" y="117"/>
                    </a:lnTo>
                    <a:lnTo>
                      <a:pt x="59" y="117"/>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265" name="Freeform 570">
                <a:extLst>
                  <a:ext uri="{FF2B5EF4-FFF2-40B4-BE49-F238E27FC236}">
                    <a16:creationId xmlns:a16="http://schemas.microsoft.com/office/drawing/2014/main" id="{CBEA4956-B104-4476-8C99-05EE2643F418}"/>
                  </a:ext>
                </a:extLst>
              </p:cNvPr>
              <p:cNvSpPr>
                <a:spLocks/>
              </p:cNvSpPr>
              <p:nvPr/>
            </p:nvSpPr>
            <p:spPr bwMode="auto">
              <a:xfrm>
                <a:off x="3396" y="2410"/>
                <a:ext cx="23" cy="23"/>
              </a:xfrm>
              <a:custGeom>
                <a:avLst/>
                <a:gdLst>
                  <a:gd name="T0" fmla="*/ 12 w 113"/>
                  <a:gd name="T1" fmla="*/ 23 h 117"/>
                  <a:gd name="T2" fmla="*/ 14 w 113"/>
                  <a:gd name="T3" fmla="*/ 23 h 117"/>
                  <a:gd name="T4" fmla="*/ 15 w 113"/>
                  <a:gd name="T5" fmla="*/ 22 h 117"/>
                  <a:gd name="T6" fmla="*/ 17 w 113"/>
                  <a:gd name="T7" fmla="*/ 21 h 117"/>
                  <a:gd name="T8" fmla="*/ 19 w 113"/>
                  <a:gd name="T9" fmla="*/ 21 h 117"/>
                  <a:gd name="T10" fmla="*/ 20 w 113"/>
                  <a:gd name="T11" fmla="*/ 20 h 117"/>
                  <a:gd name="T12" fmla="*/ 21 w 113"/>
                  <a:gd name="T13" fmla="*/ 18 h 117"/>
                  <a:gd name="T14" fmla="*/ 22 w 113"/>
                  <a:gd name="T15" fmla="*/ 16 h 117"/>
                  <a:gd name="T16" fmla="*/ 23 w 113"/>
                  <a:gd name="T17" fmla="*/ 15 h 117"/>
                  <a:gd name="T18" fmla="*/ 23 w 113"/>
                  <a:gd name="T19" fmla="*/ 13 h 117"/>
                  <a:gd name="T20" fmla="*/ 23 w 113"/>
                  <a:gd name="T21" fmla="*/ 11 h 117"/>
                  <a:gd name="T22" fmla="*/ 23 w 113"/>
                  <a:gd name="T23" fmla="*/ 10 h 117"/>
                  <a:gd name="T24" fmla="*/ 23 w 113"/>
                  <a:gd name="T25" fmla="*/ 8 h 117"/>
                  <a:gd name="T26" fmla="*/ 22 w 113"/>
                  <a:gd name="T27" fmla="*/ 6 h 117"/>
                  <a:gd name="T28" fmla="*/ 21 w 113"/>
                  <a:gd name="T29" fmla="*/ 5 h 117"/>
                  <a:gd name="T30" fmla="*/ 20 w 113"/>
                  <a:gd name="T31" fmla="*/ 3 h 117"/>
                  <a:gd name="T32" fmla="*/ 19 w 113"/>
                  <a:gd name="T33" fmla="*/ 3 h 117"/>
                  <a:gd name="T34" fmla="*/ 17 w 113"/>
                  <a:gd name="T35" fmla="*/ 2 h 117"/>
                  <a:gd name="T36" fmla="*/ 15 w 113"/>
                  <a:gd name="T37" fmla="*/ 1 h 117"/>
                  <a:gd name="T38" fmla="*/ 14 w 113"/>
                  <a:gd name="T39" fmla="*/ 0 h 117"/>
                  <a:gd name="T40" fmla="*/ 12 w 113"/>
                  <a:gd name="T41" fmla="*/ 0 h 117"/>
                  <a:gd name="T42" fmla="*/ 10 w 113"/>
                  <a:gd name="T43" fmla="*/ 0 h 117"/>
                  <a:gd name="T44" fmla="*/ 8 w 113"/>
                  <a:gd name="T45" fmla="*/ 1 h 117"/>
                  <a:gd name="T46" fmla="*/ 6 w 113"/>
                  <a:gd name="T47" fmla="*/ 2 h 117"/>
                  <a:gd name="T48" fmla="*/ 4 w 113"/>
                  <a:gd name="T49" fmla="*/ 3 h 117"/>
                  <a:gd name="T50" fmla="*/ 4 w 113"/>
                  <a:gd name="T51" fmla="*/ 3 h 117"/>
                  <a:gd name="T52" fmla="*/ 2 w 113"/>
                  <a:gd name="T53" fmla="*/ 5 h 117"/>
                  <a:gd name="T54" fmla="*/ 1 w 113"/>
                  <a:gd name="T55" fmla="*/ 6 h 117"/>
                  <a:gd name="T56" fmla="*/ 0 w 113"/>
                  <a:gd name="T57" fmla="*/ 8 h 117"/>
                  <a:gd name="T58" fmla="*/ 0 w 113"/>
                  <a:gd name="T59" fmla="*/ 10 h 117"/>
                  <a:gd name="T60" fmla="*/ 0 w 113"/>
                  <a:gd name="T61" fmla="*/ 11 h 117"/>
                  <a:gd name="T62" fmla="*/ 0 w 113"/>
                  <a:gd name="T63" fmla="*/ 13 h 117"/>
                  <a:gd name="T64" fmla="*/ 0 w 113"/>
                  <a:gd name="T65" fmla="*/ 15 h 117"/>
                  <a:gd name="T66" fmla="*/ 1 w 113"/>
                  <a:gd name="T67" fmla="*/ 16 h 117"/>
                  <a:gd name="T68" fmla="*/ 2 w 113"/>
                  <a:gd name="T69" fmla="*/ 18 h 117"/>
                  <a:gd name="T70" fmla="*/ 4 w 113"/>
                  <a:gd name="T71" fmla="*/ 20 h 117"/>
                  <a:gd name="T72" fmla="*/ 4 w 113"/>
                  <a:gd name="T73" fmla="*/ 21 h 117"/>
                  <a:gd name="T74" fmla="*/ 6 w 113"/>
                  <a:gd name="T75" fmla="*/ 21 h 117"/>
                  <a:gd name="T76" fmla="*/ 8 w 113"/>
                  <a:gd name="T77" fmla="*/ 22 h 117"/>
                  <a:gd name="T78" fmla="*/ 10 w 113"/>
                  <a:gd name="T79" fmla="*/ 23 h 117"/>
                  <a:gd name="T80" fmla="*/ 12 w 113"/>
                  <a:gd name="T81" fmla="*/ 23 h 1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3"/>
                  <a:gd name="T124" fmla="*/ 0 h 117"/>
                  <a:gd name="T125" fmla="*/ 113 w 113"/>
                  <a:gd name="T126" fmla="*/ 117 h 1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3" h="117">
                    <a:moveTo>
                      <a:pt x="59" y="117"/>
                    </a:moveTo>
                    <a:lnTo>
                      <a:pt x="67" y="117"/>
                    </a:lnTo>
                    <a:lnTo>
                      <a:pt x="75" y="112"/>
                    </a:lnTo>
                    <a:lnTo>
                      <a:pt x="83" y="108"/>
                    </a:lnTo>
                    <a:lnTo>
                      <a:pt x="92" y="105"/>
                    </a:lnTo>
                    <a:lnTo>
                      <a:pt x="96" y="100"/>
                    </a:lnTo>
                    <a:lnTo>
                      <a:pt x="104" y="92"/>
                    </a:lnTo>
                    <a:lnTo>
                      <a:pt x="108" y="83"/>
                    </a:lnTo>
                    <a:lnTo>
                      <a:pt x="113" y="76"/>
                    </a:lnTo>
                    <a:lnTo>
                      <a:pt x="113" y="67"/>
                    </a:lnTo>
                    <a:lnTo>
                      <a:pt x="113" y="58"/>
                    </a:lnTo>
                    <a:lnTo>
                      <a:pt x="113" y="51"/>
                    </a:lnTo>
                    <a:lnTo>
                      <a:pt x="113" y="42"/>
                    </a:lnTo>
                    <a:lnTo>
                      <a:pt x="108" y="33"/>
                    </a:lnTo>
                    <a:lnTo>
                      <a:pt x="104" y="25"/>
                    </a:lnTo>
                    <a:lnTo>
                      <a:pt x="96" y="17"/>
                    </a:lnTo>
                    <a:lnTo>
                      <a:pt x="92" y="13"/>
                    </a:lnTo>
                    <a:lnTo>
                      <a:pt x="83" y="9"/>
                    </a:lnTo>
                    <a:lnTo>
                      <a:pt x="75" y="4"/>
                    </a:lnTo>
                    <a:lnTo>
                      <a:pt x="67" y="0"/>
                    </a:lnTo>
                    <a:lnTo>
                      <a:pt x="59" y="0"/>
                    </a:lnTo>
                    <a:lnTo>
                      <a:pt x="47" y="0"/>
                    </a:lnTo>
                    <a:lnTo>
                      <a:pt x="38" y="4"/>
                    </a:lnTo>
                    <a:lnTo>
                      <a:pt x="29" y="9"/>
                    </a:lnTo>
                    <a:lnTo>
                      <a:pt x="21" y="13"/>
                    </a:lnTo>
                    <a:lnTo>
                      <a:pt x="18" y="17"/>
                    </a:lnTo>
                    <a:lnTo>
                      <a:pt x="9" y="25"/>
                    </a:lnTo>
                    <a:lnTo>
                      <a:pt x="5" y="33"/>
                    </a:lnTo>
                    <a:lnTo>
                      <a:pt x="0" y="42"/>
                    </a:lnTo>
                    <a:lnTo>
                      <a:pt x="0" y="51"/>
                    </a:lnTo>
                    <a:lnTo>
                      <a:pt x="0" y="58"/>
                    </a:lnTo>
                    <a:lnTo>
                      <a:pt x="0" y="67"/>
                    </a:lnTo>
                    <a:lnTo>
                      <a:pt x="0" y="76"/>
                    </a:lnTo>
                    <a:lnTo>
                      <a:pt x="5" y="83"/>
                    </a:lnTo>
                    <a:lnTo>
                      <a:pt x="9" y="92"/>
                    </a:lnTo>
                    <a:lnTo>
                      <a:pt x="18" y="100"/>
                    </a:lnTo>
                    <a:lnTo>
                      <a:pt x="21" y="105"/>
                    </a:lnTo>
                    <a:lnTo>
                      <a:pt x="29" y="108"/>
                    </a:lnTo>
                    <a:lnTo>
                      <a:pt x="38" y="112"/>
                    </a:lnTo>
                    <a:lnTo>
                      <a:pt x="47" y="117"/>
                    </a:lnTo>
                    <a:lnTo>
                      <a:pt x="59" y="11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266" name="Freeform 571">
                <a:extLst>
                  <a:ext uri="{FF2B5EF4-FFF2-40B4-BE49-F238E27FC236}">
                    <a16:creationId xmlns:a16="http://schemas.microsoft.com/office/drawing/2014/main" id="{89EA95B0-53CE-4883-99F2-2310951A08A7}"/>
                  </a:ext>
                </a:extLst>
              </p:cNvPr>
              <p:cNvSpPr>
                <a:spLocks/>
              </p:cNvSpPr>
              <p:nvPr/>
            </p:nvSpPr>
            <p:spPr bwMode="auto">
              <a:xfrm>
                <a:off x="3396" y="2410"/>
                <a:ext cx="23" cy="23"/>
              </a:xfrm>
              <a:custGeom>
                <a:avLst/>
                <a:gdLst>
                  <a:gd name="T0" fmla="*/ 12 w 113"/>
                  <a:gd name="T1" fmla="*/ 23 h 117"/>
                  <a:gd name="T2" fmla="*/ 14 w 113"/>
                  <a:gd name="T3" fmla="*/ 23 h 117"/>
                  <a:gd name="T4" fmla="*/ 15 w 113"/>
                  <a:gd name="T5" fmla="*/ 22 h 117"/>
                  <a:gd name="T6" fmla="*/ 17 w 113"/>
                  <a:gd name="T7" fmla="*/ 21 h 117"/>
                  <a:gd name="T8" fmla="*/ 19 w 113"/>
                  <a:gd name="T9" fmla="*/ 21 h 117"/>
                  <a:gd name="T10" fmla="*/ 20 w 113"/>
                  <a:gd name="T11" fmla="*/ 20 h 117"/>
                  <a:gd name="T12" fmla="*/ 21 w 113"/>
                  <a:gd name="T13" fmla="*/ 18 h 117"/>
                  <a:gd name="T14" fmla="*/ 22 w 113"/>
                  <a:gd name="T15" fmla="*/ 16 h 117"/>
                  <a:gd name="T16" fmla="*/ 23 w 113"/>
                  <a:gd name="T17" fmla="*/ 15 h 117"/>
                  <a:gd name="T18" fmla="*/ 23 w 113"/>
                  <a:gd name="T19" fmla="*/ 13 h 117"/>
                  <a:gd name="T20" fmla="*/ 23 w 113"/>
                  <a:gd name="T21" fmla="*/ 11 h 117"/>
                  <a:gd name="T22" fmla="*/ 23 w 113"/>
                  <a:gd name="T23" fmla="*/ 10 h 117"/>
                  <a:gd name="T24" fmla="*/ 23 w 113"/>
                  <a:gd name="T25" fmla="*/ 8 h 117"/>
                  <a:gd name="T26" fmla="*/ 22 w 113"/>
                  <a:gd name="T27" fmla="*/ 6 h 117"/>
                  <a:gd name="T28" fmla="*/ 21 w 113"/>
                  <a:gd name="T29" fmla="*/ 5 h 117"/>
                  <a:gd name="T30" fmla="*/ 20 w 113"/>
                  <a:gd name="T31" fmla="*/ 3 h 117"/>
                  <a:gd name="T32" fmla="*/ 19 w 113"/>
                  <a:gd name="T33" fmla="*/ 3 h 117"/>
                  <a:gd name="T34" fmla="*/ 17 w 113"/>
                  <a:gd name="T35" fmla="*/ 2 h 117"/>
                  <a:gd name="T36" fmla="*/ 15 w 113"/>
                  <a:gd name="T37" fmla="*/ 1 h 117"/>
                  <a:gd name="T38" fmla="*/ 14 w 113"/>
                  <a:gd name="T39" fmla="*/ 0 h 117"/>
                  <a:gd name="T40" fmla="*/ 12 w 113"/>
                  <a:gd name="T41" fmla="*/ 0 h 117"/>
                  <a:gd name="T42" fmla="*/ 10 w 113"/>
                  <a:gd name="T43" fmla="*/ 0 h 117"/>
                  <a:gd name="T44" fmla="*/ 8 w 113"/>
                  <a:gd name="T45" fmla="*/ 1 h 117"/>
                  <a:gd name="T46" fmla="*/ 6 w 113"/>
                  <a:gd name="T47" fmla="*/ 2 h 117"/>
                  <a:gd name="T48" fmla="*/ 4 w 113"/>
                  <a:gd name="T49" fmla="*/ 3 h 117"/>
                  <a:gd name="T50" fmla="*/ 4 w 113"/>
                  <a:gd name="T51" fmla="*/ 3 h 117"/>
                  <a:gd name="T52" fmla="*/ 2 w 113"/>
                  <a:gd name="T53" fmla="*/ 5 h 117"/>
                  <a:gd name="T54" fmla="*/ 1 w 113"/>
                  <a:gd name="T55" fmla="*/ 6 h 117"/>
                  <a:gd name="T56" fmla="*/ 0 w 113"/>
                  <a:gd name="T57" fmla="*/ 8 h 117"/>
                  <a:gd name="T58" fmla="*/ 0 w 113"/>
                  <a:gd name="T59" fmla="*/ 10 h 117"/>
                  <a:gd name="T60" fmla="*/ 0 w 113"/>
                  <a:gd name="T61" fmla="*/ 11 h 117"/>
                  <a:gd name="T62" fmla="*/ 0 w 113"/>
                  <a:gd name="T63" fmla="*/ 13 h 117"/>
                  <a:gd name="T64" fmla="*/ 0 w 113"/>
                  <a:gd name="T65" fmla="*/ 15 h 117"/>
                  <a:gd name="T66" fmla="*/ 1 w 113"/>
                  <a:gd name="T67" fmla="*/ 16 h 117"/>
                  <a:gd name="T68" fmla="*/ 2 w 113"/>
                  <a:gd name="T69" fmla="*/ 18 h 117"/>
                  <a:gd name="T70" fmla="*/ 4 w 113"/>
                  <a:gd name="T71" fmla="*/ 20 h 117"/>
                  <a:gd name="T72" fmla="*/ 4 w 113"/>
                  <a:gd name="T73" fmla="*/ 21 h 117"/>
                  <a:gd name="T74" fmla="*/ 6 w 113"/>
                  <a:gd name="T75" fmla="*/ 21 h 117"/>
                  <a:gd name="T76" fmla="*/ 8 w 113"/>
                  <a:gd name="T77" fmla="*/ 22 h 117"/>
                  <a:gd name="T78" fmla="*/ 10 w 113"/>
                  <a:gd name="T79" fmla="*/ 23 h 117"/>
                  <a:gd name="T80" fmla="*/ 12 w 113"/>
                  <a:gd name="T81" fmla="*/ 23 h 1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3"/>
                  <a:gd name="T124" fmla="*/ 0 h 117"/>
                  <a:gd name="T125" fmla="*/ 113 w 113"/>
                  <a:gd name="T126" fmla="*/ 117 h 1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3" h="117">
                    <a:moveTo>
                      <a:pt x="59" y="117"/>
                    </a:moveTo>
                    <a:lnTo>
                      <a:pt x="67" y="117"/>
                    </a:lnTo>
                    <a:lnTo>
                      <a:pt x="75" y="112"/>
                    </a:lnTo>
                    <a:lnTo>
                      <a:pt x="83" y="108"/>
                    </a:lnTo>
                    <a:lnTo>
                      <a:pt x="92" y="105"/>
                    </a:lnTo>
                    <a:lnTo>
                      <a:pt x="96" y="100"/>
                    </a:lnTo>
                    <a:lnTo>
                      <a:pt x="104" y="92"/>
                    </a:lnTo>
                    <a:lnTo>
                      <a:pt x="108" y="83"/>
                    </a:lnTo>
                    <a:lnTo>
                      <a:pt x="113" y="76"/>
                    </a:lnTo>
                    <a:lnTo>
                      <a:pt x="113" y="67"/>
                    </a:lnTo>
                    <a:lnTo>
                      <a:pt x="113" y="58"/>
                    </a:lnTo>
                    <a:lnTo>
                      <a:pt x="113" y="51"/>
                    </a:lnTo>
                    <a:lnTo>
                      <a:pt x="113" y="42"/>
                    </a:lnTo>
                    <a:lnTo>
                      <a:pt x="108" y="33"/>
                    </a:lnTo>
                    <a:lnTo>
                      <a:pt x="104" y="25"/>
                    </a:lnTo>
                    <a:lnTo>
                      <a:pt x="96" y="17"/>
                    </a:lnTo>
                    <a:lnTo>
                      <a:pt x="92" y="13"/>
                    </a:lnTo>
                    <a:lnTo>
                      <a:pt x="83" y="9"/>
                    </a:lnTo>
                    <a:lnTo>
                      <a:pt x="75" y="4"/>
                    </a:lnTo>
                    <a:lnTo>
                      <a:pt x="67" y="0"/>
                    </a:lnTo>
                    <a:lnTo>
                      <a:pt x="59" y="0"/>
                    </a:lnTo>
                    <a:lnTo>
                      <a:pt x="47" y="0"/>
                    </a:lnTo>
                    <a:lnTo>
                      <a:pt x="38" y="4"/>
                    </a:lnTo>
                    <a:lnTo>
                      <a:pt x="29" y="9"/>
                    </a:lnTo>
                    <a:lnTo>
                      <a:pt x="21" y="13"/>
                    </a:lnTo>
                    <a:lnTo>
                      <a:pt x="18" y="17"/>
                    </a:lnTo>
                    <a:lnTo>
                      <a:pt x="9" y="25"/>
                    </a:lnTo>
                    <a:lnTo>
                      <a:pt x="5" y="33"/>
                    </a:lnTo>
                    <a:lnTo>
                      <a:pt x="0" y="42"/>
                    </a:lnTo>
                    <a:lnTo>
                      <a:pt x="0" y="51"/>
                    </a:lnTo>
                    <a:lnTo>
                      <a:pt x="0" y="58"/>
                    </a:lnTo>
                    <a:lnTo>
                      <a:pt x="0" y="67"/>
                    </a:lnTo>
                    <a:lnTo>
                      <a:pt x="0" y="76"/>
                    </a:lnTo>
                    <a:lnTo>
                      <a:pt x="5" y="83"/>
                    </a:lnTo>
                    <a:lnTo>
                      <a:pt x="9" y="92"/>
                    </a:lnTo>
                    <a:lnTo>
                      <a:pt x="18" y="100"/>
                    </a:lnTo>
                    <a:lnTo>
                      <a:pt x="21" y="105"/>
                    </a:lnTo>
                    <a:lnTo>
                      <a:pt x="29" y="108"/>
                    </a:lnTo>
                    <a:lnTo>
                      <a:pt x="38" y="112"/>
                    </a:lnTo>
                    <a:lnTo>
                      <a:pt x="47" y="117"/>
                    </a:lnTo>
                    <a:lnTo>
                      <a:pt x="59" y="11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267" name="Freeform 572">
                <a:extLst>
                  <a:ext uri="{FF2B5EF4-FFF2-40B4-BE49-F238E27FC236}">
                    <a16:creationId xmlns:a16="http://schemas.microsoft.com/office/drawing/2014/main" id="{CFFB9B6F-61D7-4BD9-9998-9749F378BEA8}"/>
                  </a:ext>
                </a:extLst>
              </p:cNvPr>
              <p:cNvSpPr>
                <a:spLocks/>
              </p:cNvSpPr>
              <p:nvPr/>
            </p:nvSpPr>
            <p:spPr bwMode="auto">
              <a:xfrm>
                <a:off x="3420" y="2488"/>
                <a:ext cx="23" cy="23"/>
              </a:xfrm>
              <a:custGeom>
                <a:avLst/>
                <a:gdLst>
                  <a:gd name="T0" fmla="*/ 12 w 116"/>
                  <a:gd name="T1" fmla="*/ 23 h 116"/>
                  <a:gd name="T2" fmla="*/ 13 w 116"/>
                  <a:gd name="T3" fmla="*/ 23 h 116"/>
                  <a:gd name="T4" fmla="*/ 16 w 116"/>
                  <a:gd name="T5" fmla="*/ 22 h 116"/>
                  <a:gd name="T6" fmla="*/ 17 w 116"/>
                  <a:gd name="T7" fmla="*/ 22 h 116"/>
                  <a:gd name="T8" fmla="*/ 18 w 116"/>
                  <a:gd name="T9" fmla="*/ 20 h 116"/>
                  <a:gd name="T10" fmla="*/ 20 w 116"/>
                  <a:gd name="T11" fmla="*/ 20 h 116"/>
                  <a:gd name="T12" fmla="*/ 20 w 116"/>
                  <a:gd name="T13" fmla="*/ 18 h 116"/>
                  <a:gd name="T14" fmla="*/ 22 w 116"/>
                  <a:gd name="T15" fmla="*/ 17 h 116"/>
                  <a:gd name="T16" fmla="*/ 22 w 116"/>
                  <a:gd name="T17" fmla="*/ 15 h 116"/>
                  <a:gd name="T18" fmla="*/ 23 w 116"/>
                  <a:gd name="T19" fmla="*/ 13 h 116"/>
                  <a:gd name="T20" fmla="*/ 23 w 116"/>
                  <a:gd name="T21" fmla="*/ 12 h 116"/>
                  <a:gd name="T22" fmla="*/ 23 w 116"/>
                  <a:gd name="T23" fmla="*/ 10 h 116"/>
                  <a:gd name="T24" fmla="*/ 22 w 116"/>
                  <a:gd name="T25" fmla="*/ 8 h 116"/>
                  <a:gd name="T26" fmla="*/ 22 w 116"/>
                  <a:gd name="T27" fmla="*/ 7 h 116"/>
                  <a:gd name="T28" fmla="*/ 20 w 116"/>
                  <a:gd name="T29" fmla="*/ 5 h 116"/>
                  <a:gd name="T30" fmla="*/ 20 w 116"/>
                  <a:gd name="T31" fmla="*/ 3 h 116"/>
                  <a:gd name="T32" fmla="*/ 18 w 116"/>
                  <a:gd name="T33" fmla="*/ 2 h 116"/>
                  <a:gd name="T34" fmla="*/ 17 w 116"/>
                  <a:gd name="T35" fmla="*/ 2 h 116"/>
                  <a:gd name="T36" fmla="*/ 16 w 116"/>
                  <a:gd name="T37" fmla="*/ 1 h 116"/>
                  <a:gd name="T38" fmla="*/ 13 w 116"/>
                  <a:gd name="T39" fmla="*/ 0 h 116"/>
                  <a:gd name="T40" fmla="*/ 12 w 116"/>
                  <a:gd name="T41" fmla="*/ 0 h 116"/>
                  <a:gd name="T42" fmla="*/ 10 w 116"/>
                  <a:gd name="T43" fmla="*/ 0 h 116"/>
                  <a:gd name="T44" fmla="*/ 8 w 116"/>
                  <a:gd name="T45" fmla="*/ 1 h 116"/>
                  <a:gd name="T46" fmla="*/ 7 w 116"/>
                  <a:gd name="T47" fmla="*/ 2 h 116"/>
                  <a:gd name="T48" fmla="*/ 5 w 116"/>
                  <a:gd name="T49" fmla="*/ 2 h 116"/>
                  <a:gd name="T50" fmla="*/ 3 w 116"/>
                  <a:gd name="T51" fmla="*/ 3 h 116"/>
                  <a:gd name="T52" fmla="*/ 2 w 116"/>
                  <a:gd name="T53" fmla="*/ 5 h 116"/>
                  <a:gd name="T54" fmla="*/ 2 w 116"/>
                  <a:gd name="T55" fmla="*/ 7 h 116"/>
                  <a:gd name="T56" fmla="*/ 1 w 116"/>
                  <a:gd name="T57" fmla="*/ 8 h 116"/>
                  <a:gd name="T58" fmla="*/ 1 w 116"/>
                  <a:gd name="T59" fmla="*/ 10 h 116"/>
                  <a:gd name="T60" fmla="*/ 0 w 116"/>
                  <a:gd name="T61" fmla="*/ 12 h 116"/>
                  <a:gd name="T62" fmla="*/ 1 w 116"/>
                  <a:gd name="T63" fmla="*/ 13 h 116"/>
                  <a:gd name="T64" fmla="*/ 1 w 116"/>
                  <a:gd name="T65" fmla="*/ 15 h 116"/>
                  <a:gd name="T66" fmla="*/ 2 w 116"/>
                  <a:gd name="T67" fmla="*/ 17 h 116"/>
                  <a:gd name="T68" fmla="*/ 2 w 116"/>
                  <a:gd name="T69" fmla="*/ 18 h 116"/>
                  <a:gd name="T70" fmla="*/ 3 w 116"/>
                  <a:gd name="T71" fmla="*/ 20 h 116"/>
                  <a:gd name="T72" fmla="*/ 5 w 116"/>
                  <a:gd name="T73" fmla="*/ 20 h 116"/>
                  <a:gd name="T74" fmla="*/ 7 w 116"/>
                  <a:gd name="T75" fmla="*/ 22 h 116"/>
                  <a:gd name="T76" fmla="*/ 8 w 116"/>
                  <a:gd name="T77" fmla="*/ 22 h 116"/>
                  <a:gd name="T78" fmla="*/ 10 w 116"/>
                  <a:gd name="T79" fmla="*/ 23 h 116"/>
                  <a:gd name="T80" fmla="*/ 12 w 116"/>
                  <a:gd name="T81" fmla="*/ 23 h 11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6"/>
                  <a:gd name="T124" fmla="*/ 0 h 116"/>
                  <a:gd name="T125" fmla="*/ 116 w 116"/>
                  <a:gd name="T126" fmla="*/ 116 h 11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6" h="116">
                    <a:moveTo>
                      <a:pt x="58" y="116"/>
                    </a:moveTo>
                    <a:lnTo>
                      <a:pt x="66" y="116"/>
                    </a:lnTo>
                    <a:lnTo>
                      <a:pt x="79" y="112"/>
                    </a:lnTo>
                    <a:lnTo>
                      <a:pt x="87" y="112"/>
                    </a:lnTo>
                    <a:lnTo>
                      <a:pt x="92" y="103"/>
                    </a:lnTo>
                    <a:lnTo>
                      <a:pt x="99" y="99"/>
                    </a:lnTo>
                    <a:lnTo>
                      <a:pt x="103" y="91"/>
                    </a:lnTo>
                    <a:lnTo>
                      <a:pt x="112" y="87"/>
                    </a:lnTo>
                    <a:lnTo>
                      <a:pt x="112" y="78"/>
                    </a:lnTo>
                    <a:lnTo>
                      <a:pt x="116" y="65"/>
                    </a:lnTo>
                    <a:lnTo>
                      <a:pt x="116" y="58"/>
                    </a:lnTo>
                    <a:lnTo>
                      <a:pt x="116" y="49"/>
                    </a:lnTo>
                    <a:lnTo>
                      <a:pt x="112" y="41"/>
                    </a:lnTo>
                    <a:lnTo>
                      <a:pt x="112" y="33"/>
                    </a:lnTo>
                    <a:lnTo>
                      <a:pt x="103" y="24"/>
                    </a:lnTo>
                    <a:lnTo>
                      <a:pt x="99" y="16"/>
                    </a:lnTo>
                    <a:lnTo>
                      <a:pt x="92" y="11"/>
                    </a:lnTo>
                    <a:lnTo>
                      <a:pt x="87" y="8"/>
                    </a:lnTo>
                    <a:lnTo>
                      <a:pt x="79" y="4"/>
                    </a:lnTo>
                    <a:lnTo>
                      <a:pt x="66" y="0"/>
                    </a:lnTo>
                    <a:lnTo>
                      <a:pt x="58" y="0"/>
                    </a:lnTo>
                    <a:lnTo>
                      <a:pt x="49" y="0"/>
                    </a:lnTo>
                    <a:lnTo>
                      <a:pt x="41" y="4"/>
                    </a:lnTo>
                    <a:lnTo>
                      <a:pt x="33" y="8"/>
                    </a:lnTo>
                    <a:lnTo>
                      <a:pt x="25" y="11"/>
                    </a:lnTo>
                    <a:lnTo>
                      <a:pt x="16" y="16"/>
                    </a:lnTo>
                    <a:lnTo>
                      <a:pt x="12" y="24"/>
                    </a:lnTo>
                    <a:lnTo>
                      <a:pt x="8" y="33"/>
                    </a:lnTo>
                    <a:lnTo>
                      <a:pt x="4" y="41"/>
                    </a:lnTo>
                    <a:lnTo>
                      <a:pt x="4" y="49"/>
                    </a:lnTo>
                    <a:lnTo>
                      <a:pt x="0" y="58"/>
                    </a:lnTo>
                    <a:lnTo>
                      <a:pt x="4" y="65"/>
                    </a:lnTo>
                    <a:lnTo>
                      <a:pt x="4" y="78"/>
                    </a:lnTo>
                    <a:lnTo>
                      <a:pt x="8" y="87"/>
                    </a:lnTo>
                    <a:lnTo>
                      <a:pt x="12" y="91"/>
                    </a:lnTo>
                    <a:lnTo>
                      <a:pt x="16" y="99"/>
                    </a:lnTo>
                    <a:lnTo>
                      <a:pt x="25" y="103"/>
                    </a:lnTo>
                    <a:lnTo>
                      <a:pt x="33" y="112"/>
                    </a:lnTo>
                    <a:lnTo>
                      <a:pt x="41" y="112"/>
                    </a:lnTo>
                    <a:lnTo>
                      <a:pt x="49" y="116"/>
                    </a:lnTo>
                    <a:lnTo>
                      <a:pt x="58" y="116"/>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268" name="Freeform 573">
                <a:extLst>
                  <a:ext uri="{FF2B5EF4-FFF2-40B4-BE49-F238E27FC236}">
                    <a16:creationId xmlns:a16="http://schemas.microsoft.com/office/drawing/2014/main" id="{CC58E165-9FD3-4BA9-A163-D74D479332CB}"/>
                  </a:ext>
                </a:extLst>
              </p:cNvPr>
              <p:cNvSpPr>
                <a:spLocks/>
              </p:cNvSpPr>
              <p:nvPr/>
            </p:nvSpPr>
            <p:spPr bwMode="auto">
              <a:xfrm>
                <a:off x="3420" y="2488"/>
                <a:ext cx="23" cy="23"/>
              </a:xfrm>
              <a:custGeom>
                <a:avLst/>
                <a:gdLst>
                  <a:gd name="T0" fmla="*/ 12 w 116"/>
                  <a:gd name="T1" fmla="*/ 23 h 116"/>
                  <a:gd name="T2" fmla="*/ 13 w 116"/>
                  <a:gd name="T3" fmla="*/ 23 h 116"/>
                  <a:gd name="T4" fmla="*/ 16 w 116"/>
                  <a:gd name="T5" fmla="*/ 22 h 116"/>
                  <a:gd name="T6" fmla="*/ 17 w 116"/>
                  <a:gd name="T7" fmla="*/ 22 h 116"/>
                  <a:gd name="T8" fmla="*/ 18 w 116"/>
                  <a:gd name="T9" fmla="*/ 20 h 116"/>
                  <a:gd name="T10" fmla="*/ 20 w 116"/>
                  <a:gd name="T11" fmla="*/ 20 h 116"/>
                  <a:gd name="T12" fmla="*/ 20 w 116"/>
                  <a:gd name="T13" fmla="*/ 18 h 116"/>
                  <a:gd name="T14" fmla="*/ 22 w 116"/>
                  <a:gd name="T15" fmla="*/ 17 h 116"/>
                  <a:gd name="T16" fmla="*/ 22 w 116"/>
                  <a:gd name="T17" fmla="*/ 15 h 116"/>
                  <a:gd name="T18" fmla="*/ 23 w 116"/>
                  <a:gd name="T19" fmla="*/ 13 h 116"/>
                  <a:gd name="T20" fmla="*/ 23 w 116"/>
                  <a:gd name="T21" fmla="*/ 12 h 116"/>
                  <a:gd name="T22" fmla="*/ 23 w 116"/>
                  <a:gd name="T23" fmla="*/ 10 h 116"/>
                  <a:gd name="T24" fmla="*/ 22 w 116"/>
                  <a:gd name="T25" fmla="*/ 8 h 116"/>
                  <a:gd name="T26" fmla="*/ 22 w 116"/>
                  <a:gd name="T27" fmla="*/ 7 h 116"/>
                  <a:gd name="T28" fmla="*/ 20 w 116"/>
                  <a:gd name="T29" fmla="*/ 5 h 116"/>
                  <a:gd name="T30" fmla="*/ 20 w 116"/>
                  <a:gd name="T31" fmla="*/ 3 h 116"/>
                  <a:gd name="T32" fmla="*/ 18 w 116"/>
                  <a:gd name="T33" fmla="*/ 2 h 116"/>
                  <a:gd name="T34" fmla="*/ 17 w 116"/>
                  <a:gd name="T35" fmla="*/ 2 h 116"/>
                  <a:gd name="T36" fmla="*/ 16 w 116"/>
                  <a:gd name="T37" fmla="*/ 1 h 116"/>
                  <a:gd name="T38" fmla="*/ 13 w 116"/>
                  <a:gd name="T39" fmla="*/ 0 h 116"/>
                  <a:gd name="T40" fmla="*/ 12 w 116"/>
                  <a:gd name="T41" fmla="*/ 0 h 116"/>
                  <a:gd name="T42" fmla="*/ 10 w 116"/>
                  <a:gd name="T43" fmla="*/ 0 h 116"/>
                  <a:gd name="T44" fmla="*/ 8 w 116"/>
                  <a:gd name="T45" fmla="*/ 1 h 116"/>
                  <a:gd name="T46" fmla="*/ 7 w 116"/>
                  <a:gd name="T47" fmla="*/ 2 h 116"/>
                  <a:gd name="T48" fmla="*/ 5 w 116"/>
                  <a:gd name="T49" fmla="*/ 2 h 116"/>
                  <a:gd name="T50" fmla="*/ 3 w 116"/>
                  <a:gd name="T51" fmla="*/ 3 h 116"/>
                  <a:gd name="T52" fmla="*/ 2 w 116"/>
                  <a:gd name="T53" fmla="*/ 5 h 116"/>
                  <a:gd name="T54" fmla="*/ 2 w 116"/>
                  <a:gd name="T55" fmla="*/ 7 h 116"/>
                  <a:gd name="T56" fmla="*/ 1 w 116"/>
                  <a:gd name="T57" fmla="*/ 8 h 116"/>
                  <a:gd name="T58" fmla="*/ 1 w 116"/>
                  <a:gd name="T59" fmla="*/ 10 h 116"/>
                  <a:gd name="T60" fmla="*/ 0 w 116"/>
                  <a:gd name="T61" fmla="*/ 12 h 116"/>
                  <a:gd name="T62" fmla="*/ 1 w 116"/>
                  <a:gd name="T63" fmla="*/ 13 h 116"/>
                  <a:gd name="T64" fmla="*/ 1 w 116"/>
                  <a:gd name="T65" fmla="*/ 15 h 116"/>
                  <a:gd name="T66" fmla="*/ 2 w 116"/>
                  <a:gd name="T67" fmla="*/ 17 h 116"/>
                  <a:gd name="T68" fmla="*/ 2 w 116"/>
                  <a:gd name="T69" fmla="*/ 18 h 116"/>
                  <a:gd name="T70" fmla="*/ 3 w 116"/>
                  <a:gd name="T71" fmla="*/ 20 h 116"/>
                  <a:gd name="T72" fmla="*/ 5 w 116"/>
                  <a:gd name="T73" fmla="*/ 20 h 116"/>
                  <a:gd name="T74" fmla="*/ 7 w 116"/>
                  <a:gd name="T75" fmla="*/ 22 h 116"/>
                  <a:gd name="T76" fmla="*/ 8 w 116"/>
                  <a:gd name="T77" fmla="*/ 22 h 116"/>
                  <a:gd name="T78" fmla="*/ 10 w 116"/>
                  <a:gd name="T79" fmla="*/ 23 h 116"/>
                  <a:gd name="T80" fmla="*/ 12 w 116"/>
                  <a:gd name="T81" fmla="*/ 23 h 11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6"/>
                  <a:gd name="T124" fmla="*/ 0 h 116"/>
                  <a:gd name="T125" fmla="*/ 116 w 116"/>
                  <a:gd name="T126" fmla="*/ 116 h 11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6" h="116">
                    <a:moveTo>
                      <a:pt x="58" y="116"/>
                    </a:moveTo>
                    <a:lnTo>
                      <a:pt x="66" y="116"/>
                    </a:lnTo>
                    <a:lnTo>
                      <a:pt x="79" y="112"/>
                    </a:lnTo>
                    <a:lnTo>
                      <a:pt x="87" y="112"/>
                    </a:lnTo>
                    <a:lnTo>
                      <a:pt x="92" y="103"/>
                    </a:lnTo>
                    <a:lnTo>
                      <a:pt x="99" y="99"/>
                    </a:lnTo>
                    <a:lnTo>
                      <a:pt x="103" y="91"/>
                    </a:lnTo>
                    <a:lnTo>
                      <a:pt x="112" y="87"/>
                    </a:lnTo>
                    <a:lnTo>
                      <a:pt x="112" y="78"/>
                    </a:lnTo>
                    <a:lnTo>
                      <a:pt x="116" y="65"/>
                    </a:lnTo>
                    <a:lnTo>
                      <a:pt x="116" y="58"/>
                    </a:lnTo>
                    <a:lnTo>
                      <a:pt x="116" y="49"/>
                    </a:lnTo>
                    <a:lnTo>
                      <a:pt x="112" y="41"/>
                    </a:lnTo>
                    <a:lnTo>
                      <a:pt x="112" y="33"/>
                    </a:lnTo>
                    <a:lnTo>
                      <a:pt x="103" y="24"/>
                    </a:lnTo>
                    <a:lnTo>
                      <a:pt x="99" y="16"/>
                    </a:lnTo>
                    <a:lnTo>
                      <a:pt x="92" y="11"/>
                    </a:lnTo>
                    <a:lnTo>
                      <a:pt x="87" y="8"/>
                    </a:lnTo>
                    <a:lnTo>
                      <a:pt x="79" y="4"/>
                    </a:lnTo>
                    <a:lnTo>
                      <a:pt x="66" y="0"/>
                    </a:lnTo>
                    <a:lnTo>
                      <a:pt x="58" y="0"/>
                    </a:lnTo>
                    <a:lnTo>
                      <a:pt x="49" y="0"/>
                    </a:lnTo>
                    <a:lnTo>
                      <a:pt x="41" y="4"/>
                    </a:lnTo>
                    <a:lnTo>
                      <a:pt x="33" y="8"/>
                    </a:lnTo>
                    <a:lnTo>
                      <a:pt x="25" y="11"/>
                    </a:lnTo>
                    <a:lnTo>
                      <a:pt x="16" y="16"/>
                    </a:lnTo>
                    <a:lnTo>
                      <a:pt x="12" y="24"/>
                    </a:lnTo>
                    <a:lnTo>
                      <a:pt x="8" y="33"/>
                    </a:lnTo>
                    <a:lnTo>
                      <a:pt x="4" y="41"/>
                    </a:lnTo>
                    <a:lnTo>
                      <a:pt x="4" y="49"/>
                    </a:lnTo>
                    <a:lnTo>
                      <a:pt x="0" y="58"/>
                    </a:lnTo>
                    <a:lnTo>
                      <a:pt x="4" y="65"/>
                    </a:lnTo>
                    <a:lnTo>
                      <a:pt x="4" y="78"/>
                    </a:lnTo>
                    <a:lnTo>
                      <a:pt x="8" y="87"/>
                    </a:lnTo>
                    <a:lnTo>
                      <a:pt x="12" y="91"/>
                    </a:lnTo>
                    <a:lnTo>
                      <a:pt x="16" y="99"/>
                    </a:lnTo>
                    <a:lnTo>
                      <a:pt x="25" y="103"/>
                    </a:lnTo>
                    <a:lnTo>
                      <a:pt x="33" y="112"/>
                    </a:lnTo>
                    <a:lnTo>
                      <a:pt x="41" y="112"/>
                    </a:lnTo>
                    <a:lnTo>
                      <a:pt x="49" y="116"/>
                    </a:lnTo>
                    <a:lnTo>
                      <a:pt x="58" y="11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269" name="Freeform 574">
                <a:extLst>
                  <a:ext uri="{FF2B5EF4-FFF2-40B4-BE49-F238E27FC236}">
                    <a16:creationId xmlns:a16="http://schemas.microsoft.com/office/drawing/2014/main" id="{1DEACF21-8FF4-468D-B5D2-CDA378DAC683}"/>
                  </a:ext>
                </a:extLst>
              </p:cNvPr>
              <p:cNvSpPr>
                <a:spLocks/>
              </p:cNvSpPr>
              <p:nvPr/>
            </p:nvSpPr>
            <p:spPr bwMode="auto">
              <a:xfrm>
                <a:off x="3420" y="2488"/>
                <a:ext cx="23" cy="23"/>
              </a:xfrm>
              <a:custGeom>
                <a:avLst/>
                <a:gdLst>
                  <a:gd name="T0" fmla="*/ 12 w 116"/>
                  <a:gd name="T1" fmla="*/ 23 h 116"/>
                  <a:gd name="T2" fmla="*/ 13 w 116"/>
                  <a:gd name="T3" fmla="*/ 23 h 116"/>
                  <a:gd name="T4" fmla="*/ 16 w 116"/>
                  <a:gd name="T5" fmla="*/ 22 h 116"/>
                  <a:gd name="T6" fmla="*/ 17 w 116"/>
                  <a:gd name="T7" fmla="*/ 22 h 116"/>
                  <a:gd name="T8" fmla="*/ 18 w 116"/>
                  <a:gd name="T9" fmla="*/ 20 h 116"/>
                  <a:gd name="T10" fmla="*/ 20 w 116"/>
                  <a:gd name="T11" fmla="*/ 20 h 116"/>
                  <a:gd name="T12" fmla="*/ 20 w 116"/>
                  <a:gd name="T13" fmla="*/ 18 h 116"/>
                  <a:gd name="T14" fmla="*/ 22 w 116"/>
                  <a:gd name="T15" fmla="*/ 17 h 116"/>
                  <a:gd name="T16" fmla="*/ 22 w 116"/>
                  <a:gd name="T17" fmla="*/ 15 h 116"/>
                  <a:gd name="T18" fmla="*/ 23 w 116"/>
                  <a:gd name="T19" fmla="*/ 13 h 116"/>
                  <a:gd name="T20" fmla="*/ 23 w 116"/>
                  <a:gd name="T21" fmla="*/ 12 h 116"/>
                  <a:gd name="T22" fmla="*/ 23 w 116"/>
                  <a:gd name="T23" fmla="*/ 10 h 116"/>
                  <a:gd name="T24" fmla="*/ 22 w 116"/>
                  <a:gd name="T25" fmla="*/ 8 h 116"/>
                  <a:gd name="T26" fmla="*/ 22 w 116"/>
                  <a:gd name="T27" fmla="*/ 7 h 116"/>
                  <a:gd name="T28" fmla="*/ 20 w 116"/>
                  <a:gd name="T29" fmla="*/ 5 h 116"/>
                  <a:gd name="T30" fmla="*/ 20 w 116"/>
                  <a:gd name="T31" fmla="*/ 3 h 116"/>
                  <a:gd name="T32" fmla="*/ 18 w 116"/>
                  <a:gd name="T33" fmla="*/ 2 h 116"/>
                  <a:gd name="T34" fmla="*/ 17 w 116"/>
                  <a:gd name="T35" fmla="*/ 2 h 116"/>
                  <a:gd name="T36" fmla="*/ 16 w 116"/>
                  <a:gd name="T37" fmla="*/ 1 h 116"/>
                  <a:gd name="T38" fmla="*/ 13 w 116"/>
                  <a:gd name="T39" fmla="*/ 0 h 116"/>
                  <a:gd name="T40" fmla="*/ 12 w 116"/>
                  <a:gd name="T41" fmla="*/ 0 h 116"/>
                  <a:gd name="T42" fmla="*/ 10 w 116"/>
                  <a:gd name="T43" fmla="*/ 0 h 116"/>
                  <a:gd name="T44" fmla="*/ 8 w 116"/>
                  <a:gd name="T45" fmla="*/ 1 h 116"/>
                  <a:gd name="T46" fmla="*/ 7 w 116"/>
                  <a:gd name="T47" fmla="*/ 2 h 116"/>
                  <a:gd name="T48" fmla="*/ 5 w 116"/>
                  <a:gd name="T49" fmla="*/ 2 h 116"/>
                  <a:gd name="T50" fmla="*/ 3 w 116"/>
                  <a:gd name="T51" fmla="*/ 3 h 116"/>
                  <a:gd name="T52" fmla="*/ 2 w 116"/>
                  <a:gd name="T53" fmla="*/ 5 h 116"/>
                  <a:gd name="T54" fmla="*/ 2 w 116"/>
                  <a:gd name="T55" fmla="*/ 7 h 116"/>
                  <a:gd name="T56" fmla="*/ 1 w 116"/>
                  <a:gd name="T57" fmla="*/ 8 h 116"/>
                  <a:gd name="T58" fmla="*/ 1 w 116"/>
                  <a:gd name="T59" fmla="*/ 10 h 116"/>
                  <a:gd name="T60" fmla="*/ 0 w 116"/>
                  <a:gd name="T61" fmla="*/ 12 h 116"/>
                  <a:gd name="T62" fmla="*/ 1 w 116"/>
                  <a:gd name="T63" fmla="*/ 13 h 116"/>
                  <a:gd name="T64" fmla="*/ 1 w 116"/>
                  <a:gd name="T65" fmla="*/ 15 h 116"/>
                  <a:gd name="T66" fmla="*/ 2 w 116"/>
                  <a:gd name="T67" fmla="*/ 17 h 116"/>
                  <a:gd name="T68" fmla="*/ 2 w 116"/>
                  <a:gd name="T69" fmla="*/ 18 h 116"/>
                  <a:gd name="T70" fmla="*/ 3 w 116"/>
                  <a:gd name="T71" fmla="*/ 20 h 116"/>
                  <a:gd name="T72" fmla="*/ 5 w 116"/>
                  <a:gd name="T73" fmla="*/ 20 h 116"/>
                  <a:gd name="T74" fmla="*/ 7 w 116"/>
                  <a:gd name="T75" fmla="*/ 22 h 116"/>
                  <a:gd name="T76" fmla="*/ 8 w 116"/>
                  <a:gd name="T77" fmla="*/ 22 h 116"/>
                  <a:gd name="T78" fmla="*/ 10 w 116"/>
                  <a:gd name="T79" fmla="*/ 23 h 116"/>
                  <a:gd name="T80" fmla="*/ 12 w 116"/>
                  <a:gd name="T81" fmla="*/ 23 h 11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6"/>
                  <a:gd name="T124" fmla="*/ 0 h 116"/>
                  <a:gd name="T125" fmla="*/ 116 w 116"/>
                  <a:gd name="T126" fmla="*/ 116 h 11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6" h="116">
                    <a:moveTo>
                      <a:pt x="58" y="116"/>
                    </a:moveTo>
                    <a:lnTo>
                      <a:pt x="66" y="116"/>
                    </a:lnTo>
                    <a:lnTo>
                      <a:pt x="79" y="112"/>
                    </a:lnTo>
                    <a:lnTo>
                      <a:pt x="87" y="112"/>
                    </a:lnTo>
                    <a:lnTo>
                      <a:pt x="92" y="103"/>
                    </a:lnTo>
                    <a:lnTo>
                      <a:pt x="99" y="99"/>
                    </a:lnTo>
                    <a:lnTo>
                      <a:pt x="103" y="91"/>
                    </a:lnTo>
                    <a:lnTo>
                      <a:pt x="112" y="87"/>
                    </a:lnTo>
                    <a:lnTo>
                      <a:pt x="112" y="78"/>
                    </a:lnTo>
                    <a:lnTo>
                      <a:pt x="116" y="65"/>
                    </a:lnTo>
                    <a:lnTo>
                      <a:pt x="116" y="58"/>
                    </a:lnTo>
                    <a:lnTo>
                      <a:pt x="116" y="49"/>
                    </a:lnTo>
                    <a:lnTo>
                      <a:pt x="112" y="41"/>
                    </a:lnTo>
                    <a:lnTo>
                      <a:pt x="112" y="33"/>
                    </a:lnTo>
                    <a:lnTo>
                      <a:pt x="103" y="24"/>
                    </a:lnTo>
                    <a:lnTo>
                      <a:pt x="99" y="16"/>
                    </a:lnTo>
                    <a:lnTo>
                      <a:pt x="92" y="11"/>
                    </a:lnTo>
                    <a:lnTo>
                      <a:pt x="87" y="8"/>
                    </a:lnTo>
                    <a:lnTo>
                      <a:pt x="79" y="4"/>
                    </a:lnTo>
                    <a:lnTo>
                      <a:pt x="66" y="0"/>
                    </a:lnTo>
                    <a:lnTo>
                      <a:pt x="58" y="0"/>
                    </a:lnTo>
                    <a:lnTo>
                      <a:pt x="49" y="0"/>
                    </a:lnTo>
                    <a:lnTo>
                      <a:pt x="41" y="4"/>
                    </a:lnTo>
                    <a:lnTo>
                      <a:pt x="33" y="8"/>
                    </a:lnTo>
                    <a:lnTo>
                      <a:pt x="25" y="11"/>
                    </a:lnTo>
                    <a:lnTo>
                      <a:pt x="16" y="16"/>
                    </a:lnTo>
                    <a:lnTo>
                      <a:pt x="12" y="24"/>
                    </a:lnTo>
                    <a:lnTo>
                      <a:pt x="8" y="33"/>
                    </a:lnTo>
                    <a:lnTo>
                      <a:pt x="4" y="41"/>
                    </a:lnTo>
                    <a:lnTo>
                      <a:pt x="4" y="49"/>
                    </a:lnTo>
                    <a:lnTo>
                      <a:pt x="0" y="58"/>
                    </a:lnTo>
                    <a:lnTo>
                      <a:pt x="4" y="65"/>
                    </a:lnTo>
                    <a:lnTo>
                      <a:pt x="4" y="78"/>
                    </a:lnTo>
                    <a:lnTo>
                      <a:pt x="8" y="87"/>
                    </a:lnTo>
                    <a:lnTo>
                      <a:pt x="12" y="91"/>
                    </a:lnTo>
                    <a:lnTo>
                      <a:pt x="16" y="99"/>
                    </a:lnTo>
                    <a:lnTo>
                      <a:pt x="25" y="103"/>
                    </a:lnTo>
                    <a:lnTo>
                      <a:pt x="33" y="112"/>
                    </a:lnTo>
                    <a:lnTo>
                      <a:pt x="41" y="112"/>
                    </a:lnTo>
                    <a:lnTo>
                      <a:pt x="49" y="116"/>
                    </a:lnTo>
                    <a:lnTo>
                      <a:pt x="58" y="11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270" name="Freeform 575">
                <a:extLst>
                  <a:ext uri="{FF2B5EF4-FFF2-40B4-BE49-F238E27FC236}">
                    <a16:creationId xmlns:a16="http://schemas.microsoft.com/office/drawing/2014/main" id="{F78E940D-4402-41F8-9A02-8A127E7837C0}"/>
                  </a:ext>
                </a:extLst>
              </p:cNvPr>
              <p:cNvSpPr>
                <a:spLocks/>
              </p:cNvSpPr>
              <p:nvPr/>
            </p:nvSpPr>
            <p:spPr bwMode="auto">
              <a:xfrm>
                <a:off x="3638" y="2519"/>
                <a:ext cx="23" cy="23"/>
              </a:xfrm>
              <a:custGeom>
                <a:avLst/>
                <a:gdLst>
                  <a:gd name="T0" fmla="*/ 11 w 117"/>
                  <a:gd name="T1" fmla="*/ 23 h 116"/>
                  <a:gd name="T2" fmla="*/ 13 w 117"/>
                  <a:gd name="T3" fmla="*/ 23 h 116"/>
                  <a:gd name="T4" fmla="*/ 16 w 117"/>
                  <a:gd name="T5" fmla="*/ 22 h 116"/>
                  <a:gd name="T6" fmla="*/ 17 w 117"/>
                  <a:gd name="T7" fmla="*/ 21 h 116"/>
                  <a:gd name="T8" fmla="*/ 18 w 117"/>
                  <a:gd name="T9" fmla="*/ 20 h 116"/>
                  <a:gd name="T10" fmla="*/ 20 w 117"/>
                  <a:gd name="T11" fmla="*/ 20 h 116"/>
                  <a:gd name="T12" fmla="*/ 21 w 117"/>
                  <a:gd name="T13" fmla="*/ 18 h 116"/>
                  <a:gd name="T14" fmla="*/ 22 w 117"/>
                  <a:gd name="T15" fmla="*/ 16 h 116"/>
                  <a:gd name="T16" fmla="*/ 22 w 117"/>
                  <a:gd name="T17" fmla="*/ 15 h 116"/>
                  <a:gd name="T18" fmla="*/ 23 w 117"/>
                  <a:gd name="T19" fmla="*/ 13 h 116"/>
                  <a:gd name="T20" fmla="*/ 23 w 117"/>
                  <a:gd name="T21" fmla="*/ 12 h 116"/>
                  <a:gd name="T22" fmla="*/ 23 w 117"/>
                  <a:gd name="T23" fmla="*/ 10 h 116"/>
                  <a:gd name="T24" fmla="*/ 22 w 117"/>
                  <a:gd name="T25" fmla="*/ 8 h 116"/>
                  <a:gd name="T26" fmla="*/ 22 w 117"/>
                  <a:gd name="T27" fmla="*/ 7 h 116"/>
                  <a:gd name="T28" fmla="*/ 21 w 117"/>
                  <a:gd name="T29" fmla="*/ 5 h 116"/>
                  <a:gd name="T30" fmla="*/ 20 w 117"/>
                  <a:gd name="T31" fmla="*/ 3 h 116"/>
                  <a:gd name="T32" fmla="*/ 18 w 117"/>
                  <a:gd name="T33" fmla="*/ 3 h 116"/>
                  <a:gd name="T34" fmla="*/ 17 w 117"/>
                  <a:gd name="T35" fmla="*/ 2 h 116"/>
                  <a:gd name="T36" fmla="*/ 16 w 117"/>
                  <a:gd name="T37" fmla="*/ 1 h 116"/>
                  <a:gd name="T38" fmla="*/ 13 w 117"/>
                  <a:gd name="T39" fmla="*/ 0 h 116"/>
                  <a:gd name="T40" fmla="*/ 11 w 117"/>
                  <a:gd name="T41" fmla="*/ 0 h 116"/>
                  <a:gd name="T42" fmla="*/ 10 w 117"/>
                  <a:gd name="T43" fmla="*/ 0 h 116"/>
                  <a:gd name="T44" fmla="*/ 8 w 117"/>
                  <a:gd name="T45" fmla="*/ 1 h 116"/>
                  <a:gd name="T46" fmla="*/ 7 w 117"/>
                  <a:gd name="T47" fmla="*/ 2 h 116"/>
                  <a:gd name="T48" fmla="*/ 5 w 117"/>
                  <a:gd name="T49" fmla="*/ 3 h 116"/>
                  <a:gd name="T50" fmla="*/ 3 w 117"/>
                  <a:gd name="T51" fmla="*/ 3 h 116"/>
                  <a:gd name="T52" fmla="*/ 3 w 117"/>
                  <a:gd name="T53" fmla="*/ 5 h 116"/>
                  <a:gd name="T54" fmla="*/ 2 w 117"/>
                  <a:gd name="T55" fmla="*/ 7 h 116"/>
                  <a:gd name="T56" fmla="*/ 1 w 117"/>
                  <a:gd name="T57" fmla="*/ 8 h 116"/>
                  <a:gd name="T58" fmla="*/ 0 w 117"/>
                  <a:gd name="T59" fmla="*/ 10 h 116"/>
                  <a:gd name="T60" fmla="*/ 0 w 117"/>
                  <a:gd name="T61" fmla="*/ 12 h 116"/>
                  <a:gd name="T62" fmla="*/ 0 w 117"/>
                  <a:gd name="T63" fmla="*/ 13 h 116"/>
                  <a:gd name="T64" fmla="*/ 1 w 117"/>
                  <a:gd name="T65" fmla="*/ 15 h 116"/>
                  <a:gd name="T66" fmla="*/ 2 w 117"/>
                  <a:gd name="T67" fmla="*/ 16 h 116"/>
                  <a:gd name="T68" fmla="*/ 3 w 117"/>
                  <a:gd name="T69" fmla="*/ 18 h 116"/>
                  <a:gd name="T70" fmla="*/ 3 w 117"/>
                  <a:gd name="T71" fmla="*/ 20 h 116"/>
                  <a:gd name="T72" fmla="*/ 5 w 117"/>
                  <a:gd name="T73" fmla="*/ 20 h 116"/>
                  <a:gd name="T74" fmla="*/ 7 w 117"/>
                  <a:gd name="T75" fmla="*/ 21 h 116"/>
                  <a:gd name="T76" fmla="*/ 8 w 117"/>
                  <a:gd name="T77" fmla="*/ 22 h 116"/>
                  <a:gd name="T78" fmla="*/ 10 w 117"/>
                  <a:gd name="T79" fmla="*/ 23 h 116"/>
                  <a:gd name="T80" fmla="*/ 11 w 117"/>
                  <a:gd name="T81" fmla="*/ 23 h 11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7"/>
                  <a:gd name="T124" fmla="*/ 0 h 116"/>
                  <a:gd name="T125" fmla="*/ 117 w 117"/>
                  <a:gd name="T126" fmla="*/ 116 h 11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7" h="116">
                    <a:moveTo>
                      <a:pt x="58" y="116"/>
                    </a:moveTo>
                    <a:lnTo>
                      <a:pt x="67" y="116"/>
                    </a:lnTo>
                    <a:lnTo>
                      <a:pt x="79" y="112"/>
                    </a:lnTo>
                    <a:lnTo>
                      <a:pt x="88" y="108"/>
                    </a:lnTo>
                    <a:lnTo>
                      <a:pt x="92" y="103"/>
                    </a:lnTo>
                    <a:lnTo>
                      <a:pt x="100" y="100"/>
                    </a:lnTo>
                    <a:lnTo>
                      <a:pt x="105" y="92"/>
                    </a:lnTo>
                    <a:lnTo>
                      <a:pt x="112" y="83"/>
                    </a:lnTo>
                    <a:lnTo>
                      <a:pt x="112" y="74"/>
                    </a:lnTo>
                    <a:lnTo>
                      <a:pt x="117" y="67"/>
                    </a:lnTo>
                    <a:lnTo>
                      <a:pt x="117" y="58"/>
                    </a:lnTo>
                    <a:lnTo>
                      <a:pt x="117" y="49"/>
                    </a:lnTo>
                    <a:lnTo>
                      <a:pt x="112" y="42"/>
                    </a:lnTo>
                    <a:lnTo>
                      <a:pt x="112" y="33"/>
                    </a:lnTo>
                    <a:lnTo>
                      <a:pt x="105" y="25"/>
                    </a:lnTo>
                    <a:lnTo>
                      <a:pt x="100" y="17"/>
                    </a:lnTo>
                    <a:lnTo>
                      <a:pt x="92" y="13"/>
                    </a:lnTo>
                    <a:lnTo>
                      <a:pt x="88" y="8"/>
                    </a:lnTo>
                    <a:lnTo>
                      <a:pt x="79" y="4"/>
                    </a:lnTo>
                    <a:lnTo>
                      <a:pt x="67" y="0"/>
                    </a:lnTo>
                    <a:lnTo>
                      <a:pt x="58" y="0"/>
                    </a:lnTo>
                    <a:lnTo>
                      <a:pt x="51" y="0"/>
                    </a:lnTo>
                    <a:lnTo>
                      <a:pt x="42" y="4"/>
                    </a:lnTo>
                    <a:lnTo>
                      <a:pt x="34" y="8"/>
                    </a:lnTo>
                    <a:lnTo>
                      <a:pt x="25" y="13"/>
                    </a:lnTo>
                    <a:lnTo>
                      <a:pt x="17" y="17"/>
                    </a:lnTo>
                    <a:lnTo>
                      <a:pt x="13" y="25"/>
                    </a:lnTo>
                    <a:lnTo>
                      <a:pt x="9" y="33"/>
                    </a:lnTo>
                    <a:lnTo>
                      <a:pt x="4" y="42"/>
                    </a:lnTo>
                    <a:lnTo>
                      <a:pt x="0" y="49"/>
                    </a:lnTo>
                    <a:lnTo>
                      <a:pt x="0" y="58"/>
                    </a:lnTo>
                    <a:lnTo>
                      <a:pt x="0" y="67"/>
                    </a:lnTo>
                    <a:lnTo>
                      <a:pt x="4" y="74"/>
                    </a:lnTo>
                    <a:lnTo>
                      <a:pt x="9" y="83"/>
                    </a:lnTo>
                    <a:lnTo>
                      <a:pt x="13" y="92"/>
                    </a:lnTo>
                    <a:lnTo>
                      <a:pt x="17" y="100"/>
                    </a:lnTo>
                    <a:lnTo>
                      <a:pt x="25" y="103"/>
                    </a:lnTo>
                    <a:lnTo>
                      <a:pt x="34" y="108"/>
                    </a:lnTo>
                    <a:lnTo>
                      <a:pt x="42" y="112"/>
                    </a:lnTo>
                    <a:lnTo>
                      <a:pt x="51" y="116"/>
                    </a:lnTo>
                    <a:lnTo>
                      <a:pt x="58" y="116"/>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271" name="Freeform 576">
                <a:extLst>
                  <a:ext uri="{FF2B5EF4-FFF2-40B4-BE49-F238E27FC236}">
                    <a16:creationId xmlns:a16="http://schemas.microsoft.com/office/drawing/2014/main" id="{63EA8B8D-EDFE-4AB4-9470-2001BE652434}"/>
                  </a:ext>
                </a:extLst>
              </p:cNvPr>
              <p:cNvSpPr>
                <a:spLocks/>
              </p:cNvSpPr>
              <p:nvPr/>
            </p:nvSpPr>
            <p:spPr bwMode="auto">
              <a:xfrm>
                <a:off x="3638" y="2519"/>
                <a:ext cx="23" cy="23"/>
              </a:xfrm>
              <a:custGeom>
                <a:avLst/>
                <a:gdLst>
                  <a:gd name="T0" fmla="*/ 11 w 117"/>
                  <a:gd name="T1" fmla="*/ 23 h 116"/>
                  <a:gd name="T2" fmla="*/ 13 w 117"/>
                  <a:gd name="T3" fmla="*/ 23 h 116"/>
                  <a:gd name="T4" fmla="*/ 16 w 117"/>
                  <a:gd name="T5" fmla="*/ 22 h 116"/>
                  <a:gd name="T6" fmla="*/ 17 w 117"/>
                  <a:gd name="T7" fmla="*/ 21 h 116"/>
                  <a:gd name="T8" fmla="*/ 18 w 117"/>
                  <a:gd name="T9" fmla="*/ 20 h 116"/>
                  <a:gd name="T10" fmla="*/ 20 w 117"/>
                  <a:gd name="T11" fmla="*/ 20 h 116"/>
                  <a:gd name="T12" fmla="*/ 21 w 117"/>
                  <a:gd name="T13" fmla="*/ 18 h 116"/>
                  <a:gd name="T14" fmla="*/ 22 w 117"/>
                  <a:gd name="T15" fmla="*/ 16 h 116"/>
                  <a:gd name="T16" fmla="*/ 22 w 117"/>
                  <a:gd name="T17" fmla="*/ 15 h 116"/>
                  <a:gd name="T18" fmla="*/ 23 w 117"/>
                  <a:gd name="T19" fmla="*/ 13 h 116"/>
                  <a:gd name="T20" fmla="*/ 23 w 117"/>
                  <a:gd name="T21" fmla="*/ 12 h 116"/>
                  <a:gd name="T22" fmla="*/ 23 w 117"/>
                  <a:gd name="T23" fmla="*/ 10 h 116"/>
                  <a:gd name="T24" fmla="*/ 22 w 117"/>
                  <a:gd name="T25" fmla="*/ 8 h 116"/>
                  <a:gd name="T26" fmla="*/ 22 w 117"/>
                  <a:gd name="T27" fmla="*/ 7 h 116"/>
                  <a:gd name="T28" fmla="*/ 21 w 117"/>
                  <a:gd name="T29" fmla="*/ 5 h 116"/>
                  <a:gd name="T30" fmla="*/ 20 w 117"/>
                  <a:gd name="T31" fmla="*/ 3 h 116"/>
                  <a:gd name="T32" fmla="*/ 18 w 117"/>
                  <a:gd name="T33" fmla="*/ 3 h 116"/>
                  <a:gd name="T34" fmla="*/ 17 w 117"/>
                  <a:gd name="T35" fmla="*/ 2 h 116"/>
                  <a:gd name="T36" fmla="*/ 16 w 117"/>
                  <a:gd name="T37" fmla="*/ 1 h 116"/>
                  <a:gd name="T38" fmla="*/ 13 w 117"/>
                  <a:gd name="T39" fmla="*/ 0 h 116"/>
                  <a:gd name="T40" fmla="*/ 11 w 117"/>
                  <a:gd name="T41" fmla="*/ 0 h 116"/>
                  <a:gd name="T42" fmla="*/ 10 w 117"/>
                  <a:gd name="T43" fmla="*/ 0 h 116"/>
                  <a:gd name="T44" fmla="*/ 8 w 117"/>
                  <a:gd name="T45" fmla="*/ 1 h 116"/>
                  <a:gd name="T46" fmla="*/ 7 w 117"/>
                  <a:gd name="T47" fmla="*/ 2 h 116"/>
                  <a:gd name="T48" fmla="*/ 5 w 117"/>
                  <a:gd name="T49" fmla="*/ 3 h 116"/>
                  <a:gd name="T50" fmla="*/ 3 w 117"/>
                  <a:gd name="T51" fmla="*/ 3 h 116"/>
                  <a:gd name="T52" fmla="*/ 3 w 117"/>
                  <a:gd name="T53" fmla="*/ 5 h 116"/>
                  <a:gd name="T54" fmla="*/ 2 w 117"/>
                  <a:gd name="T55" fmla="*/ 7 h 116"/>
                  <a:gd name="T56" fmla="*/ 1 w 117"/>
                  <a:gd name="T57" fmla="*/ 8 h 116"/>
                  <a:gd name="T58" fmla="*/ 0 w 117"/>
                  <a:gd name="T59" fmla="*/ 10 h 116"/>
                  <a:gd name="T60" fmla="*/ 0 w 117"/>
                  <a:gd name="T61" fmla="*/ 12 h 116"/>
                  <a:gd name="T62" fmla="*/ 0 w 117"/>
                  <a:gd name="T63" fmla="*/ 13 h 116"/>
                  <a:gd name="T64" fmla="*/ 1 w 117"/>
                  <a:gd name="T65" fmla="*/ 15 h 116"/>
                  <a:gd name="T66" fmla="*/ 2 w 117"/>
                  <a:gd name="T67" fmla="*/ 16 h 116"/>
                  <a:gd name="T68" fmla="*/ 3 w 117"/>
                  <a:gd name="T69" fmla="*/ 18 h 116"/>
                  <a:gd name="T70" fmla="*/ 3 w 117"/>
                  <a:gd name="T71" fmla="*/ 20 h 116"/>
                  <a:gd name="T72" fmla="*/ 5 w 117"/>
                  <a:gd name="T73" fmla="*/ 20 h 116"/>
                  <a:gd name="T74" fmla="*/ 7 w 117"/>
                  <a:gd name="T75" fmla="*/ 21 h 116"/>
                  <a:gd name="T76" fmla="*/ 8 w 117"/>
                  <a:gd name="T77" fmla="*/ 22 h 116"/>
                  <a:gd name="T78" fmla="*/ 10 w 117"/>
                  <a:gd name="T79" fmla="*/ 23 h 116"/>
                  <a:gd name="T80" fmla="*/ 11 w 117"/>
                  <a:gd name="T81" fmla="*/ 23 h 11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7"/>
                  <a:gd name="T124" fmla="*/ 0 h 116"/>
                  <a:gd name="T125" fmla="*/ 117 w 117"/>
                  <a:gd name="T126" fmla="*/ 116 h 11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7" h="116">
                    <a:moveTo>
                      <a:pt x="58" y="116"/>
                    </a:moveTo>
                    <a:lnTo>
                      <a:pt x="67" y="116"/>
                    </a:lnTo>
                    <a:lnTo>
                      <a:pt x="79" y="112"/>
                    </a:lnTo>
                    <a:lnTo>
                      <a:pt x="88" y="108"/>
                    </a:lnTo>
                    <a:lnTo>
                      <a:pt x="92" y="103"/>
                    </a:lnTo>
                    <a:lnTo>
                      <a:pt x="100" y="100"/>
                    </a:lnTo>
                    <a:lnTo>
                      <a:pt x="105" y="92"/>
                    </a:lnTo>
                    <a:lnTo>
                      <a:pt x="112" y="83"/>
                    </a:lnTo>
                    <a:lnTo>
                      <a:pt x="112" y="74"/>
                    </a:lnTo>
                    <a:lnTo>
                      <a:pt x="117" y="67"/>
                    </a:lnTo>
                    <a:lnTo>
                      <a:pt x="117" y="58"/>
                    </a:lnTo>
                    <a:lnTo>
                      <a:pt x="117" y="49"/>
                    </a:lnTo>
                    <a:lnTo>
                      <a:pt x="112" y="42"/>
                    </a:lnTo>
                    <a:lnTo>
                      <a:pt x="112" y="33"/>
                    </a:lnTo>
                    <a:lnTo>
                      <a:pt x="105" y="25"/>
                    </a:lnTo>
                    <a:lnTo>
                      <a:pt x="100" y="17"/>
                    </a:lnTo>
                    <a:lnTo>
                      <a:pt x="92" y="13"/>
                    </a:lnTo>
                    <a:lnTo>
                      <a:pt x="88" y="8"/>
                    </a:lnTo>
                    <a:lnTo>
                      <a:pt x="79" y="4"/>
                    </a:lnTo>
                    <a:lnTo>
                      <a:pt x="67" y="0"/>
                    </a:lnTo>
                    <a:lnTo>
                      <a:pt x="58" y="0"/>
                    </a:lnTo>
                    <a:lnTo>
                      <a:pt x="51" y="0"/>
                    </a:lnTo>
                    <a:lnTo>
                      <a:pt x="42" y="4"/>
                    </a:lnTo>
                    <a:lnTo>
                      <a:pt x="34" y="8"/>
                    </a:lnTo>
                    <a:lnTo>
                      <a:pt x="25" y="13"/>
                    </a:lnTo>
                    <a:lnTo>
                      <a:pt x="17" y="17"/>
                    </a:lnTo>
                    <a:lnTo>
                      <a:pt x="13" y="25"/>
                    </a:lnTo>
                    <a:lnTo>
                      <a:pt x="9" y="33"/>
                    </a:lnTo>
                    <a:lnTo>
                      <a:pt x="4" y="42"/>
                    </a:lnTo>
                    <a:lnTo>
                      <a:pt x="0" y="49"/>
                    </a:lnTo>
                    <a:lnTo>
                      <a:pt x="0" y="58"/>
                    </a:lnTo>
                    <a:lnTo>
                      <a:pt x="0" y="67"/>
                    </a:lnTo>
                    <a:lnTo>
                      <a:pt x="4" y="74"/>
                    </a:lnTo>
                    <a:lnTo>
                      <a:pt x="9" y="83"/>
                    </a:lnTo>
                    <a:lnTo>
                      <a:pt x="13" y="92"/>
                    </a:lnTo>
                    <a:lnTo>
                      <a:pt x="17" y="100"/>
                    </a:lnTo>
                    <a:lnTo>
                      <a:pt x="25" y="103"/>
                    </a:lnTo>
                    <a:lnTo>
                      <a:pt x="34" y="108"/>
                    </a:lnTo>
                    <a:lnTo>
                      <a:pt x="42" y="112"/>
                    </a:lnTo>
                    <a:lnTo>
                      <a:pt x="51" y="116"/>
                    </a:lnTo>
                    <a:lnTo>
                      <a:pt x="58" y="11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272" name="Freeform 577">
                <a:extLst>
                  <a:ext uri="{FF2B5EF4-FFF2-40B4-BE49-F238E27FC236}">
                    <a16:creationId xmlns:a16="http://schemas.microsoft.com/office/drawing/2014/main" id="{C40D75E4-A2D1-4E22-9B2E-2F7056A8649C}"/>
                  </a:ext>
                </a:extLst>
              </p:cNvPr>
              <p:cNvSpPr>
                <a:spLocks/>
              </p:cNvSpPr>
              <p:nvPr/>
            </p:nvSpPr>
            <p:spPr bwMode="auto">
              <a:xfrm>
                <a:off x="3638" y="2519"/>
                <a:ext cx="23" cy="23"/>
              </a:xfrm>
              <a:custGeom>
                <a:avLst/>
                <a:gdLst>
                  <a:gd name="T0" fmla="*/ 11 w 117"/>
                  <a:gd name="T1" fmla="*/ 23 h 116"/>
                  <a:gd name="T2" fmla="*/ 13 w 117"/>
                  <a:gd name="T3" fmla="*/ 23 h 116"/>
                  <a:gd name="T4" fmla="*/ 16 w 117"/>
                  <a:gd name="T5" fmla="*/ 22 h 116"/>
                  <a:gd name="T6" fmla="*/ 17 w 117"/>
                  <a:gd name="T7" fmla="*/ 21 h 116"/>
                  <a:gd name="T8" fmla="*/ 18 w 117"/>
                  <a:gd name="T9" fmla="*/ 20 h 116"/>
                  <a:gd name="T10" fmla="*/ 20 w 117"/>
                  <a:gd name="T11" fmla="*/ 20 h 116"/>
                  <a:gd name="T12" fmla="*/ 21 w 117"/>
                  <a:gd name="T13" fmla="*/ 18 h 116"/>
                  <a:gd name="T14" fmla="*/ 22 w 117"/>
                  <a:gd name="T15" fmla="*/ 16 h 116"/>
                  <a:gd name="T16" fmla="*/ 22 w 117"/>
                  <a:gd name="T17" fmla="*/ 15 h 116"/>
                  <a:gd name="T18" fmla="*/ 23 w 117"/>
                  <a:gd name="T19" fmla="*/ 13 h 116"/>
                  <a:gd name="T20" fmla="*/ 23 w 117"/>
                  <a:gd name="T21" fmla="*/ 12 h 116"/>
                  <a:gd name="T22" fmla="*/ 23 w 117"/>
                  <a:gd name="T23" fmla="*/ 10 h 116"/>
                  <a:gd name="T24" fmla="*/ 22 w 117"/>
                  <a:gd name="T25" fmla="*/ 8 h 116"/>
                  <a:gd name="T26" fmla="*/ 22 w 117"/>
                  <a:gd name="T27" fmla="*/ 7 h 116"/>
                  <a:gd name="T28" fmla="*/ 21 w 117"/>
                  <a:gd name="T29" fmla="*/ 5 h 116"/>
                  <a:gd name="T30" fmla="*/ 20 w 117"/>
                  <a:gd name="T31" fmla="*/ 3 h 116"/>
                  <a:gd name="T32" fmla="*/ 18 w 117"/>
                  <a:gd name="T33" fmla="*/ 3 h 116"/>
                  <a:gd name="T34" fmla="*/ 17 w 117"/>
                  <a:gd name="T35" fmla="*/ 2 h 116"/>
                  <a:gd name="T36" fmla="*/ 16 w 117"/>
                  <a:gd name="T37" fmla="*/ 1 h 116"/>
                  <a:gd name="T38" fmla="*/ 13 w 117"/>
                  <a:gd name="T39" fmla="*/ 0 h 116"/>
                  <a:gd name="T40" fmla="*/ 11 w 117"/>
                  <a:gd name="T41" fmla="*/ 0 h 116"/>
                  <a:gd name="T42" fmla="*/ 10 w 117"/>
                  <a:gd name="T43" fmla="*/ 0 h 116"/>
                  <a:gd name="T44" fmla="*/ 8 w 117"/>
                  <a:gd name="T45" fmla="*/ 1 h 116"/>
                  <a:gd name="T46" fmla="*/ 7 w 117"/>
                  <a:gd name="T47" fmla="*/ 2 h 116"/>
                  <a:gd name="T48" fmla="*/ 5 w 117"/>
                  <a:gd name="T49" fmla="*/ 3 h 116"/>
                  <a:gd name="T50" fmla="*/ 3 w 117"/>
                  <a:gd name="T51" fmla="*/ 3 h 116"/>
                  <a:gd name="T52" fmla="*/ 3 w 117"/>
                  <a:gd name="T53" fmla="*/ 5 h 116"/>
                  <a:gd name="T54" fmla="*/ 2 w 117"/>
                  <a:gd name="T55" fmla="*/ 7 h 116"/>
                  <a:gd name="T56" fmla="*/ 1 w 117"/>
                  <a:gd name="T57" fmla="*/ 8 h 116"/>
                  <a:gd name="T58" fmla="*/ 0 w 117"/>
                  <a:gd name="T59" fmla="*/ 10 h 116"/>
                  <a:gd name="T60" fmla="*/ 0 w 117"/>
                  <a:gd name="T61" fmla="*/ 12 h 116"/>
                  <a:gd name="T62" fmla="*/ 0 w 117"/>
                  <a:gd name="T63" fmla="*/ 13 h 116"/>
                  <a:gd name="T64" fmla="*/ 1 w 117"/>
                  <a:gd name="T65" fmla="*/ 15 h 116"/>
                  <a:gd name="T66" fmla="*/ 2 w 117"/>
                  <a:gd name="T67" fmla="*/ 16 h 116"/>
                  <a:gd name="T68" fmla="*/ 3 w 117"/>
                  <a:gd name="T69" fmla="*/ 18 h 116"/>
                  <a:gd name="T70" fmla="*/ 3 w 117"/>
                  <a:gd name="T71" fmla="*/ 20 h 116"/>
                  <a:gd name="T72" fmla="*/ 5 w 117"/>
                  <a:gd name="T73" fmla="*/ 20 h 116"/>
                  <a:gd name="T74" fmla="*/ 7 w 117"/>
                  <a:gd name="T75" fmla="*/ 21 h 116"/>
                  <a:gd name="T76" fmla="*/ 8 w 117"/>
                  <a:gd name="T77" fmla="*/ 22 h 116"/>
                  <a:gd name="T78" fmla="*/ 10 w 117"/>
                  <a:gd name="T79" fmla="*/ 23 h 116"/>
                  <a:gd name="T80" fmla="*/ 11 w 117"/>
                  <a:gd name="T81" fmla="*/ 23 h 11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7"/>
                  <a:gd name="T124" fmla="*/ 0 h 116"/>
                  <a:gd name="T125" fmla="*/ 117 w 117"/>
                  <a:gd name="T126" fmla="*/ 116 h 11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7" h="116">
                    <a:moveTo>
                      <a:pt x="58" y="116"/>
                    </a:moveTo>
                    <a:lnTo>
                      <a:pt x="67" y="116"/>
                    </a:lnTo>
                    <a:lnTo>
                      <a:pt x="79" y="112"/>
                    </a:lnTo>
                    <a:lnTo>
                      <a:pt x="88" y="108"/>
                    </a:lnTo>
                    <a:lnTo>
                      <a:pt x="92" y="103"/>
                    </a:lnTo>
                    <a:lnTo>
                      <a:pt x="100" y="100"/>
                    </a:lnTo>
                    <a:lnTo>
                      <a:pt x="105" y="92"/>
                    </a:lnTo>
                    <a:lnTo>
                      <a:pt x="112" y="83"/>
                    </a:lnTo>
                    <a:lnTo>
                      <a:pt x="112" y="74"/>
                    </a:lnTo>
                    <a:lnTo>
                      <a:pt x="117" y="67"/>
                    </a:lnTo>
                    <a:lnTo>
                      <a:pt x="117" y="58"/>
                    </a:lnTo>
                    <a:lnTo>
                      <a:pt x="117" y="49"/>
                    </a:lnTo>
                    <a:lnTo>
                      <a:pt x="112" y="42"/>
                    </a:lnTo>
                    <a:lnTo>
                      <a:pt x="112" y="33"/>
                    </a:lnTo>
                    <a:lnTo>
                      <a:pt x="105" y="25"/>
                    </a:lnTo>
                    <a:lnTo>
                      <a:pt x="100" y="17"/>
                    </a:lnTo>
                    <a:lnTo>
                      <a:pt x="92" y="13"/>
                    </a:lnTo>
                    <a:lnTo>
                      <a:pt x="88" y="8"/>
                    </a:lnTo>
                    <a:lnTo>
                      <a:pt x="79" y="4"/>
                    </a:lnTo>
                    <a:lnTo>
                      <a:pt x="67" y="0"/>
                    </a:lnTo>
                    <a:lnTo>
                      <a:pt x="58" y="0"/>
                    </a:lnTo>
                    <a:lnTo>
                      <a:pt x="51" y="0"/>
                    </a:lnTo>
                    <a:lnTo>
                      <a:pt x="42" y="4"/>
                    </a:lnTo>
                    <a:lnTo>
                      <a:pt x="34" y="8"/>
                    </a:lnTo>
                    <a:lnTo>
                      <a:pt x="25" y="13"/>
                    </a:lnTo>
                    <a:lnTo>
                      <a:pt x="17" y="17"/>
                    </a:lnTo>
                    <a:lnTo>
                      <a:pt x="13" y="25"/>
                    </a:lnTo>
                    <a:lnTo>
                      <a:pt x="9" y="33"/>
                    </a:lnTo>
                    <a:lnTo>
                      <a:pt x="4" y="42"/>
                    </a:lnTo>
                    <a:lnTo>
                      <a:pt x="0" y="49"/>
                    </a:lnTo>
                    <a:lnTo>
                      <a:pt x="0" y="58"/>
                    </a:lnTo>
                    <a:lnTo>
                      <a:pt x="0" y="67"/>
                    </a:lnTo>
                    <a:lnTo>
                      <a:pt x="4" y="74"/>
                    </a:lnTo>
                    <a:lnTo>
                      <a:pt x="9" y="83"/>
                    </a:lnTo>
                    <a:lnTo>
                      <a:pt x="13" y="92"/>
                    </a:lnTo>
                    <a:lnTo>
                      <a:pt x="17" y="100"/>
                    </a:lnTo>
                    <a:lnTo>
                      <a:pt x="25" y="103"/>
                    </a:lnTo>
                    <a:lnTo>
                      <a:pt x="34" y="108"/>
                    </a:lnTo>
                    <a:lnTo>
                      <a:pt x="42" y="112"/>
                    </a:lnTo>
                    <a:lnTo>
                      <a:pt x="51" y="116"/>
                    </a:lnTo>
                    <a:lnTo>
                      <a:pt x="58" y="11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273" name="Freeform 578">
                <a:extLst>
                  <a:ext uri="{FF2B5EF4-FFF2-40B4-BE49-F238E27FC236}">
                    <a16:creationId xmlns:a16="http://schemas.microsoft.com/office/drawing/2014/main" id="{DA13FD5F-77B5-463B-A247-58B897557FDE}"/>
                  </a:ext>
                </a:extLst>
              </p:cNvPr>
              <p:cNvSpPr>
                <a:spLocks/>
              </p:cNvSpPr>
              <p:nvPr/>
            </p:nvSpPr>
            <p:spPr bwMode="auto">
              <a:xfrm>
                <a:off x="3709" y="2436"/>
                <a:ext cx="23" cy="23"/>
              </a:xfrm>
              <a:custGeom>
                <a:avLst/>
                <a:gdLst>
                  <a:gd name="T0" fmla="*/ 11 w 117"/>
                  <a:gd name="T1" fmla="*/ 23 h 116"/>
                  <a:gd name="T2" fmla="*/ 13 w 117"/>
                  <a:gd name="T3" fmla="*/ 23 h 116"/>
                  <a:gd name="T4" fmla="*/ 15 w 117"/>
                  <a:gd name="T5" fmla="*/ 22 h 116"/>
                  <a:gd name="T6" fmla="*/ 16 w 117"/>
                  <a:gd name="T7" fmla="*/ 21 h 116"/>
                  <a:gd name="T8" fmla="*/ 18 w 117"/>
                  <a:gd name="T9" fmla="*/ 21 h 116"/>
                  <a:gd name="T10" fmla="*/ 20 w 117"/>
                  <a:gd name="T11" fmla="*/ 20 h 116"/>
                  <a:gd name="T12" fmla="*/ 20 w 117"/>
                  <a:gd name="T13" fmla="*/ 18 h 116"/>
                  <a:gd name="T14" fmla="*/ 21 w 117"/>
                  <a:gd name="T15" fmla="*/ 17 h 116"/>
                  <a:gd name="T16" fmla="*/ 22 w 117"/>
                  <a:gd name="T17" fmla="*/ 15 h 116"/>
                  <a:gd name="T18" fmla="*/ 23 w 117"/>
                  <a:gd name="T19" fmla="*/ 13 h 116"/>
                  <a:gd name="T20" fmla="*/ 23 w 117"/>
                  <a:gd name="T21" fmla="*/ 12 h 116"/>
                  <a:gd name="T22" fmla="*/ 23 w 117"/>
                  <a:gd name="T23" fmla="*/ 10 h 116"/>
                  <a:gd name="T24" fmla="*/ 22 w 117"/>
                  <a:gd name="T25" fmla="*/ 8 h 116"/>
                  <a:gd name="T26" fmla="*/ 21 w 117"/>
                  <a:gd name="T27" fmla="*/ 7 h 116"/>
                  <a:gd name="T28" fmla="*/ 20 w 117"/>
                  <a:gd name="T29" fmla="*/ 5 h 116"/>
                  <a:gd name="T30" fmla="*/ 20 w 117"/>
                  <a:gd name="T31" fmla="*/ 3 h 116"/>
                  <a:gd name="T32" fmla="*/ 18 w 117"/>
                  <a:gd name="T33" fmla="*/ 2 h 116"/>
                  <a:gd name="T34" fmla="*/ 16 w 117"/>
                  <a:gd name="T35" fmla="*/ 2 h 116"/>
                  <a:gd name="T36" fmla="*/ 15 w 117"/>
                  <a:gd name="T37" fmla="*/ 1 h 116"/>
                  <a:gd name="T38" fmla="*/ 13 w 117"/>
                  <a:gd name="T39" fmla="*/ 0 h 116"/>
                  <a:gd name="T40" fmla="*/ 11 w 117"/>
                  <a:gd name="T41" fmla="*/ 0 h 116"/>
                  <a:gd name="T42" fmla="*/ 10 w 117"/>
                  <a:gd name="T43" fmla="*/ 0 h 116"/>
                  <a:gd name="T44" fmla="*/ 8 w 117"/>
                  <a:gd name="T45" fmla="*/ 1 h 116"/>
                  <a:gd name="T46" fmla="*/ 7 w 117"/>
                  <a:gd name="T47" fmla="*/ 2 h 116"/>
                  <a:gd name="T48" fmla="*/ 5 w 117"/>
                  <a:gd name="T49" fmla="*/ 2 h 116"/>
                  <a:gd name="T50" fmla="*/ 3 w 117"/>
                  <a:gd name="T51" fmla="*/ 3 h 116"/>
                  <a:gd name="T52" fmla="*/ 3 w 117"/>
                  <a:gd name="T53" fmla="*/ 5 h 116"/>
                  <a:gd name="T54" fmla="*/ 2 w 117"/>
                  <a:gd name="T55" fmla="*/ 7 h 116"/>
                  <a:gd name="T56" fmla="*/ 1 w 117"/>
                  <a:gd name="T57" fmla="*/ 8 h 116"/>
                  <a:gd name="T58" fmla="*/ 0 w 117"/>
                  <a:gd name="T59" fmla="*/ 10 h 116"/>
                  <a:gd name="T60" fmla="*/ 0 w 117"/>
                  <a:gd name="T61" fmla="*/ 12 h 116"/>
                  <a:gd name="T62" fmla="*/ 0 w 117"/>
                  <a:gd name="T63" fmla="*/ 13 h 116"/>
                  <a:gd name="T64" fmla="*/ 1 w 117"/>
                  <a:gd name="T65" fmla="*/ 15 h 116"/>
                  <a:gd name="T66" fmla="*/ 2 w 117"/>
                  <a:gd name="T67" fmla="*/ 17 h 116"/>
                  <a:gd name="T68" fmla="*/ 3 w 117"/>
                  <a:gd name="T69" fmla="*/ 18 h 116"/>
                  <a:gd name="T70" fmla="*/ 3 w 117"/>
                  <a:gd name="T71" fmla="*/ 20 h 116"/>
                  <a:gd name="T72" fmla="*/ 5 w 117"/>
                  <a:gd name="T73" fmla="*/ 21 h 116"/>
                  <a:gd name="T74" fmla="*/ 7 w 117"/>
                  <a:gd name="T75" fmla="*/ 21 h 116"/>
                  <a:gd name="T76" fmla="*/ 8 w 117"/>
                  <a:gd name="T77" fmla="*/ 22 h 116"/>
                  <a:gd name="T78" fmla="*/ 10 w 117"/>
                  <a:gd name="T79" fmla="*/ 23 h 116"/>
                  <a:gd name="T80" fmla="*/ 11 w 117"/>
                  <a:gd name="T81" fmla="*/ 23 h 11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7"/>
                  <a:gd name="T124" fmla="*/ 0 h 116"/>
                  <a:gd name="T125" fmla="*/ 117 w 117"/>
                  <a:gd name="T126" fmla="*/ 116 h 11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7" h="116">
                    <a:moveTo>
                      <a:pt x="58" y="116"/>
                    </a:moveTo>
                    <a:lnTo>
                      <a:pt x="67" y="116"/>
                    </a:lnTo>
                    <a:lnTo>
                      <a:pt x="76" y="112"/>
                    </a:lnTo>
                    <a:lnTo>
                      <a:pt x="83" y="108"/>
                    </a:lnTo>
                    <a:lnTo>
                      <a:pt x="92" y="104"/>
                    </a:lnTo>
                    <a:lnTo>
                      <a:pt x="100" y="100"/>
                    </a:lnTo>
                    <a:lnTo>
                      <a:pt x="104" y="91"/>
                    </a:lnTo>
                    <a:lnTo>
                      <a:pt x="108" y="84"/>
                    </a:lnTo>
                    <a:lnTo>
                      <a:pt x="112" y="75"/>
                    </a:lnTo>
                    <a:lnTo>
                      <a:pt x="117" y="66"/>
                    </a:lnTo>
                    <a:lnTo>
                      <a:pt x="117" y="58"/>
                    </a:lnTo>
                    <a:lnTo>
                      <a:pt x="117" y="50"/>
                    </a:lnTo>
                    <a:lnTo>
                      <a:pt x="112" y="41"/>
                    </a:lnTo>
                    <a:lnTo>
                      <a:pt x="108" y="33"/>
                    </a:lnTo>
                    <a:lnTo>
                      <a:pt x="104" y="25"/>
                    </a:lnTo>
                    <a:lnTo>
                      <a:pt x="100" y="17"/>
                    </a:lnTo>
                    <a:lnTo>
                      <a:pt x="92" y="12"/>
                    </a:lnTo>
                    <a:lnTo>
                      <a:pt x="83" y="8"/>
                    </a:lnTo>
                    <a:lnTo>
                      <a:pt x="76" y="4"/>
                    </a:lnTo>
                    <a:lnTo>
                      <a:pt x="67" y="0"/>
                    </a:lnTo>
                    <a:lnTo>
                      <a:pt x="58" y="0"/>
                    </a:lnTo>
                    <a:lnTo>
                      <a:pt x="50" y="0"/>
                    </a:lnTo>
                    <a:lnTo>
                      <a:pt x="42" y="4"/>
                    </a:lnTo>
                    <a:lnTo>
                      <a:pt x="34" y="8"/>
                    </a:lnTo>
                    <a:lnTo>
                      <a:pt x="25" y="12"/>
                    </a:lnTo>
                    <a:lnTo>
                      <a:pt x="17" y="17"/>
                    </a:lnTo>
                    <a:lnTo>
                      <a:pt x="13" y="25"/>
                    </a:lnTo>
                    <a:lnTo>
                      <a:pt x="9" y="33"/>
                    </a:lnTo>
                    <a:lnTo>
                      <a:pt x="4" y="41"/>
                    </a:lnTo>
                    <a:lnTo>
                      <a:pt x="0" y="50"/>
                    </a:lnTo>
                    <a:lnTo>
                      <a:pt x="0" y="58"/>
                    </a:lnTo>
                    <a:lnTo>
                      <a:pt x="0" y="66"/>
                    </a:lnTo>
                    <a:lnTo>
                      <a:pt x="4" y="75"/>
                    </a:lnTo>
                    <a:lnTo>
                      <a:pt x="9" y="84"/>
                    </a:lnTo>
                    <a:lnTo>
                      <a:pt x="13" y="91"/>
                    </a:lnTo>
                    <a:lnTo>
                      <a:pt x="17" y="100"/>
                    </a:lnTo>
                    <a:lnTo>
                      <a:pt x="25" y="104"/>
                    </a:lnTo>
                    <a:lnTo>
                      <a:pt x="34" y="108"/>
                    </a:lnTo>
                    <a:lnTo>
                      <a:pt x="42" y="112"/>
                    </a:lnTo>
                    <a:lnTo>
                      <a:pt x="50" y="116"/>
                    </a:lnTo>
                    <a:lnTo>
                      <a:pt x="58" y="116"/>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274" name="Freeform 579">
                <a:extLst>
                  <a:ext uri="{FF2B5EF4-FFF2-40B4-BE49-F238E27FC236}">
                    <a16:creationId xmlns:a16="http://schemas.microsoft.com/office/drawing/2014/main" id="{3F48C522-1AC9-4EA6-B0BE-DE0BF4B4A333}"/>
                  </a:ext>
                </a:extLst>
              </p:cNvPr>
              <p:cNvSpPr>
                <a:spLocks/>
              </p:cNvSpPr>
              <p:nvPr/>
            </p:nvSpPr>
            <p:spPr bwMode="auto">
              <a:xfrm>
                <a:off x="3709" y="2436"/>
                <a:ext cx="23" cy="23"/>
              </a:xfrm>
              <a:custGeom>
                <a:avLst/>
                <a:gdLst>
                  <a:gd name="T0" fmla="*/ 11 w 117"/>
                  <a:gd name="T1" fmla="*/ 23 h 116"/>
                  <a:gd name="T2" fmla="*/ 13 w 117"/>
                  <a:gd name="T3" fmla="*/ 23 h 116"/>
                  <a:gd name="T4" fmla="*/ 15 w 117"/>
                  <a:gd name="T5" fmla="*/ 22 h 116"/>
                  <a:gd name="T6" fmla="*/ 16 w 117"/>
                  <a:gd name="T7" fmla="*/ 21 h 116"/>
                  <a:gd name="T8" fmla="*/ 18 w 117"/>
                  <a:gd name="T9" fmla="*/ 21 h 116"/>
                  <a:gd name="T10" fmla="*/ 20 w 117"/>
                  <a:gd name="T11" fmla="*/ 20 h 116"/>
                  <a:gd name="T12" fmla="*/ 20 w 117"/>
                  <a:gd name="T13" fmla="*/ 18 h 116"/>
                  <a:gd name="T14" fmla="*/ 21 w 117"/>
                  <a:gd name="T15" fmla="*/ 17 h 116"/>
                  <a:gd name="T16" fmla="*/ 22 w 117"/>
                  <a:gd name="T17" fmla="*/ 15 h 116"/>
                  <a:gd name="T18" fmla="*/ 23 w 117"/>
                  <a:gd name="T19" fmla="*/ 13 h 116"/>
                  <a:gd name="T20" fmla="*/ 23 w 117"/>
                  <a:gd name="T21" fmla="*/ 12 h 116"/>
                  <a:gd name="T22" fmla="*/ 23 w 117"/>
                  <a:gd name="T23" fmla="*/ 10 h 116"/>
                  <a:gd name="T24" fmla="*/ 22 w 117"/>
                  <a:gd name="T25" fmla="*/ 8 h 116"/>
                  <a:gd name="T26" fmla="*/ 21 w 117"/>
                  <a:gd name="T27" fmla="*/ 7 h 116"/>
                  <a:gd name="T28" fmla="*/ 20 w 117"/>
                  <a:gd name="T29" fmla="*/ 5 h 116"/>
                  <a:gd name="T30" fmla="*/ 20 w 117"/>
                  <a:gd name="T31" fmla="*/ 3 h 116"/>
                  <a:gd name="T32" fmla="*/ 18 w 117"/>
                  <a:gd name="T33" fmla="*/ 2 h 116"/>
                  <a:gd name="T34" fmla="*/ 16 w 117"/>
                  <a:gd name="T35" fmla="*/ 2 h 116"/>
                  <a:gd name="T36" fmla="*/ 15 w 117"/>
                  <a:gd name="T37" fmla="*/ 1 h 116"/>
                  <a:gd name="T38" fmla="*/ 13 w 117"/>
                  <a:gd name="T39" fmla="*/ 0 h 116"/>
                  <a:gd name="T40" fmla="*/ 11 w 117"/>
                  <a:gd name="T41" fmla="*/ 0 h 116"/>
                  <a:gd name="T42" fmla="*/ 10 w 117"/>
                  <a:gd name="T43" fmla="*/ 0 h 116"/>
                  <a:gd name="T44" fmla="*/ 8 w 117"/>
                  <a:gd name="T45" fmla="*/ 1 h 116"/>
                  <a:gd name="T46" fmla="*/ 7 w 117"/>
                  <a:gd name="T47" fmla="*/ 2 h 116"/>
                  <a:gd name="T48" fmla="*/ 5 w 117"/>
                  <a:gd name="T49" fmla="*/ 2 h 116"/>
                  <a:gd name="T50" fmla="*/ 3 w 117"/>
                  <a:gd name="T51" fmla="*/ 3 h 116"/>
                  <a:gd name="T52" fmla="*/ 3 w 117"/>
                  <a:gd name="T53" fmla="*/ 5 h 116"/>
                  <a:gd name="T54" fmla="*/ 2 w 117"/>
                  <a:gd name="T55" fmla="*/ 7 h 116"/>
                  <a:gd name="T56" fmla="*/ 1 w 117"/>
                  <a:gd name="T57" fmla="*/ 8 h 116"/>
                  <a:gd name="T58" fmla="*/ 0 w 117"/>
                  <a:gd name="T59" fmla="*/ 10 h 116"/>
                  <a:gd name="T60" fmla="*/ 0 w 117"/>
                  <a:gd name="T61" fmla="*/ 12 h 116"/>
                  <a:gd name="T62" fmla="*/ 0 w 117"/>
                  <a:gd name="T63" fmla="*/ 13 h 116"/>
                  <a:gd name="T64" fmla="*/ 1 w 117"/>
                  <a:gd name="T65" fmla="*/ 15 h 116"/>
                  <a:gd name="T66" fmla="*/ 2 w 117"/>
                  <a:gd name="T67" fmla="*/ 17 h 116"/>
                  <a:gd name="T68" fmla="*/ 3 w 117"/>
                  <a:gd name="T69" fmla="*/ 18 h 116"/>
                  <a:gd name="T70" fmla="*/ 3 w 117"/>
                  <a:gd name="T71" fmla="*/ 20 h 116"/>
                  <a:gd name="T72" fmla="*/ 5 w 117"/>
                  <a:gd name="T73" fmla="*/ 21 h 116"/>
                  <a:gd name="T74" fmla="*/ 7 w 117"/>
                  <a:gd name="T75" fmla="*/ 21 h 116"/>
                  <a:gd name="T76" fmla="*/ 8 w 117"/>
                  <a:gd name="T77" fmla="*/ 22 h 116"/>
                  <a:gd name="T78" fmla="*/ 10 w 117"/>
                  <a:gd name="T79" fmla="*/ 23 h 116"/>
                  <a:gd name="T80" fmla="*/ 11 w 117"/>
                  <a:gd name="T81" fmla="*/ 23 h 11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7"/>
                  <a:gd name="T124" fmla="*/ 0 h 116"/>
                  <a:gd name="T125" fmla="*/ 117 w 117"/>
                  <a:gd name="T126" fmla="*/ 116 h 11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7" h="116">
                    <a:moveTo>
                      <a:pt x="58" y="116"/>
                    </a:moveTo>
                    <a:lnTo>
                      <a:pt x="67" y="116"/>
                    </a:lnTo>
                    <a:lnTo>
                      <a:pt x="76" y="112"/>
                    </a:lnTo>
                    <a:lnTo>
                      <a:pt x="83" y="108"/>
                    </a:lnTo>
                    <a:lnTo>
                      <a:pt x="92" y="104"/>
                    </a:lnTo>
                    <a:lnTo>
                      <a:pt x="100" y="100"/>
                    </a:lnTo>
                    <a:lnTo>
                      <a:pt x="104" y="91"/>
                    </a:lnTo>
                    <a:lnTo>
                      <a:pt x="108" y="84"/>
                    </a:lnTo>
                    <a:lnTo>
                      <a:pt x="112" y="75"/>
                    </a:lnTo>
                    <a:lnTo>
                      <a:pt x="117" y="66"/>
                    </a:lnTo>
                    <a:lnTo>
                      <a:pt x="117" y="58"/>
                    </a:lnTo>
                    <a:lnTo>
                      <a:pt x="117" y="50"/>
                    </a:lnTo>
                    <a:lnTo>
                      <a:pt x="112" y="41"/>
                    </a:lnTo>
                    <a:lnTo>
                      <a:pt x="108" y="33"/>
                    </a:lnTo>
                    <a:lnTo>
                      <a:pt x="104" y="25"/>
                    </a:lnTo>
                    <a:lnTo>
                      <a:pt x="100" y="17"/>
                    </a:lnTo>
                    <a:lnTo>
                      <a:pt x="92" y="12"/>
                    </a:lnTo>
                    <a:lnTo>
                      <a:pt x="83" y="8"/>
                    </a:lnTo>
                    <a:lnTo>
                      <a:pt x="76" y="4"/>
                    </a:lnTo>
                    <a:lnTo>
                      <a:pt x="67" y="0"/>
                    </a:lnTo>
                    <a:lnTo>
                      <a:pt x="58" y="0"/>
                    </a:lnTo>
                    <a:lnTo>
                      <a:pt x="50" y="0"/>
                    </a:lnTo>
                    <a:lnTo>
                      <a:pt x="42" y="4"/>
                    </a:lnTo>
                    <a:lnTo>
                      <a:pt x="34" y="8"/>
                    </a:lnTo>
                    <a:lnTo>
                      <a:pt x="25" y="12"/>
                    </a:lnTo>
                    <a:lnTo>
                      <a:pt x="17" y="17"/>
                    </a:lnTo>
                    <a:lnTo>
                      <a:pt x="13" y="25"/>
                    </a:lnTo>
                    <a:lnTo>
                      <a:pt x="9" y="33"/>
                    </a:lnTo>
                    <a:lnTo>
                      <a:pt x="4" y="41"/>
                    </a:lnTo>
                    <a:lnTo>
                      <a:pt x="0" y="50"/>
                    </a:lnTo>
                    <a:lnTo>
                      <a:pt x="0" y="58"/>
                    </a:lnTo>
                    <a:lnTo>
                      <a:pt x="0" y="66"/>
                    </a:lnTo>
                    <a:lnTo>
                      <a:pt x="4" y="75"/>
                    </a:lnTo>
                    <a:lnTo>
                      <a:pt x="9" y="84"/>
                    </a:lnTo>
                    <a:lnTo>
                      <a:pt x="13" y="91"/>
                    </a:lnTo>
                    <a:lnTo>
                      <a:pt x="17" y="100"/>
                    </a:lnTo>
                    <a:lnTo>
                      <a:pt x="25" y="104"/>
                    </a:lnTo>
                    <a:lnTo>
                      <a:pt x="34" y="108"/>
                    </a:lnTo>
                    <a:lnTo>
                      <a:pt x="42" y="112"/>
                    </a:lnTo>
                    <a:lnTo>
                      <a:pt x="50" y="116"/>
                    </a:lnTo>
                    <a:lnTo>
                      <a:pt x="58" y="11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275" name="Freeform 580">
                <a:extLst>
                  <a:ext uri="{FF2B5EF4-FFF2-40B4-BE49-F238E27FC236}">
                    <a16:creationId xmlns:a16="http://schemas.microsoft.com/office/drawing/2014/main" id="{E7B11BBD-1EF1-49DE-80EA-0209654FDF92}"/>
                  </a:ext>
                </a:extLst>
              </p:cNvPr>
              <p:cNvSpPr>
                <a:spLocks/>
              </p:cNvSpPr>
              <p:nvPr/>
            </p:nvSpPr>
            <p:spPr bwMode="auto">
              <a:xfrm>
                <a:off x="3709" y="2436"/>
                <a:ext cx="23" cy="23"/>
              </a:xfrm>
              <a:custGeom>
                <a:avLst/>
                <a:gdLst>
                  <a:gd name="T0" fmla="*/ 11 w 117"/>
                  <a:gd name="T1" fmla="*/ 23 h 116"/>
                  <a:gd name="T2" fmla="*/ 13 w 117"/>
                  <a:gd name="T3" fmla="*/ 23 h 116"/>
                  <a:gd name="T4" fmla="*/ 15 w 117"/>
                  <a:gd name="T5" fmla="*/ 22 h 116"/>
                  <a:gd name="T6" fmla="*/ 16 w 117"/>
                  <a:gd name="T7" fmla="*/ 21 h 116"/>
                  <a:gd name="T8" fmla="*/ 18 w 117"/>
                  <a:gd name="T9" fmla="*/ 21 h 116"/>
                  <a:gd name="T10" fmla="*/ 20 w 117"/>
                  <a:gd name="T11" fmla="*/ 20 h 116"/>
                  <a:gd name="T12" fmla="*/ 20 w 117"/>
                  <a:gd name="T13" fmla="*/ 18 h 116"/>
                  <a:gd name="T14" fmla="*/ 21 w 117"/>
                  <a:gd name="T15" fmla="*/ 17 h 116"/>
                  <a:gd name="T16" fmla="*/ 22 w 117"/>
                  <a:gd name="T17" fmla="*/ 15 h 116"/>
                  <a:gd name="T18" fmla="*/ 23 w 117"/>
                  <a:gd name="T19" fmla="*/ 13 h 116"/>
                  <a:gd name="T20" fmla="*/ 23 w 117"/>
                  <a:gd name="T21" fmla="*/ 12 h 116"/>
                  <a:gd name="T22" fmla="*/ 23 w 117"/>
                  <a:gd name="T23" fmla="*/ 10 h 116"/>
                  <a:gd name="T24" fmla="*/ 22 w 117"/>
                  <a:gd name="T25" fmla="*/ 8 h 116"/>
                  <a:gd name="T26" fmla="*/ 21 w 117"/>
                  <a:gd name="T27" fmla="*/ 7 h 116"/>
                  <a:gd name="T28" fmla="*/ 20 w 117"/>
                  <a:gd name="T29" fmla="*/ 5 h 116"/>
                  <a:gd name="T30" fmla="*/ 20 w 117"/>
                  <a:gd name="T31" fmla="*/ 3 h 116"/>
                  <a:gd name="T32" fmla="*/ 18 w 117"/>
                  <a:gd name="T33" fmla="*/ 2 h 116"/>
                  <a:gd name="T34" fmla="*/ 16 w 117"/>
                  <a:gd name="T35" fmla="*/ 2 h 116"/>
                  <a:gd name="T36" fmla="*/ 15 w 117"/>
                  <a:gd name="T37" fmla="*/ 1 h 116"/>
                  <a:gd name="T38" fmla="*/ 13 w 117"/>
                  <a:gd name="T39" fmla="*/ 0 h 116"/>
                  <a:gd name="T40" fmla="*/ 11 w 117"/>
                  <a:gd name="T41" fmla="*/ 0 h 116"/>
                  <a:gd name="T42" fmla="*/ 10 w 117"/>
                  <a:gd name="T43" fmla="*/ 0 h 116"/>
                  <a:gd name="T44" fmla="*/ 8 w 117"/>
                  <a:gd name="T45" fmla="*/ 1 h 116"/>
                  <a:gd name="T46" fmla="*/ 7 w 117"/>
                  <a:gd name="T47" fmla="*/ 2 h 116"/>
                  <a:gd name="T48" fmla="*/ 5 w 117"/>
                  <a:gd name="T49" fmla="*/ 2 h 116"/>
                  <a:gd name="T50" fmla="*/ 3 w 117"/>
                  <a:gd name="T51" fmla="*/ 3 h 116"/>
                  <a:gd name="T52" fmla="*/ 3 w 117"/>
                  <a:gd name="T53" fmla="*/ 5 h 116"/>
                  <a:gd name="T54" fmla="*/ 2 w 117"/>
                  <a:gd name="T55" fmla="*/ 7 h 116"/>
                  <a:gd name="T56" fmla="*/ 1 w 117"/>
                  <a:gd name="T57" fmla="*/ 8 h 116"/>
                  <a:gd name="T58" fmla="*/ 0 w 117"/>
                  <a:gd name="T59" fmla="*/ 10 h 116"/>
                  <a:gd name="T60" fmla="*/ 0 w 117"/>
                  <a:gd name="T61" fmla="*/ 12 h 116"/>
                  <a:gd name="T62" fmla="*/ 0 w 117"/>
                  <a:gd name="T63" fmla="*/ 13 h 116"/>
                  <a:gd name="T64" fmla="*/ 1 w 117"/>
                  <a:gd name="T65" fmla="*/ 15 h 116"/>
                  <a:gd name="T66" fmla="*/ 2 w 117"/>
                  <a:gd name="T67" fmla="*/ 17 h 116"/>
                  <a:gd name="T68" fmla="*/ 3 w 117"/>
                  <a:gd name="T69" fmla="*/ 18 h 116"/>
                  <a:gd name="T70" fmla="*/ 3 w 117"/>
                  <a:gd name="T71" fmla="*/ 20 h 116"/>
                  <a:gd name="T72" fmla="*/ 5 w 117"/>
                  <a:gd name="T73" fmla="*/ 21 h 116"/>
                  <a:gd name="T74" fmla="*/ 7 w 117"/>
                  <a:gd name="T75" fmla="*/ 21 h 116"/>
                  <a:gd name="T76" fmla="*/ 8 w 117"/>
                  <a:gd name="T77" fmla="*/ 22 h 116"/>
                  <a:gd name="T78" fmla="*/ 10 w 117"/>
                  <a:gd name="T79" fmla="*/ 23 h 116"/>
                  <a:gd name="T80" fmla="*/ 11 w 117"/>
                  <a:gd name="T81" fmla="*/ 23 h 11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7"/>
                  <a:gd name="T124" fmla="*/ 0 h 116"/>
                  <a:gd name="T125" fmla="*/ 117 w 117"/>
                  <a:gd name="T126" fmla="*/ 116 h 11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7" h="116">
                    <a:moveTo>
                      <a:pt x="58" y="116"/>
                    </a:moveTo>
                    <a:lnTo>
                      <a:pt x="67" y="116"/>
                    </a:lnTo>
                    <a:lnTo>
                      <a:pt x="76" y="112"/>
                    </a:lnTo>
                    <a:lnTo>
                      <a:pt x="83" y="108"/>
                    </a:lnTo>
                    <a:lnTo>
                      <a:pt x="92" y="104"/>
                    </a:lnTo>
                    <a:lnTo>
                      <a:pt x="100" y="100"/>
                    </a:lnTo>
                    <a:lnTo>
                      <a:pt x="104" y="91"/>
                    </a:lnTo>
                    <a:lnTo>
                      <a:pt x="108" y="84"/>
                    </a:lnTo>
                    <a:lnTo>
                      <a:pt x="112" y="75"/>
                    </a:lnTo>
                    <a:lnTo>
                      <a:pt x="117" y="66"/>
                    </a:lnTo>
                    <a:lnTo>
                      <a:pt x="117" y="58"/>
                    </a:lnTo>
                    <a:lnTo>
                      <a:pt x="117" y="50"/>
                    </a:lnTo>
                    <a:lnTo>
                      <a:pt x="112" y="41"/>
                    </a:lnTo>
                    <a:lnTo>
                      <a:pt x="108" y="33"/>
                    </a:lnTo>
                    <a:lnTo>
                      <a:pt x="104" y="25"/>
                    </a:lnTo>
                    <a:lnTo>
                      <a:pt x="100" y="17"/>
                    </a:lnTo>
                    <a:lnTo>
                      <a:pt x="92" y="12"/>
                    </a:lnTo>
                    <a:lnTo>
                      <a:pt x="83" y="8"/>
                    </a:lnTo>
                    <a:lnTo>
                      <a:pt x="76" y="4"/>
                    </a:lnTo>
                    <a:lnTo>
                      <a:pt x="67" y="0"/>
                    </a:lnTo>
                    <a:lnTo>
                      <a:pt x="58" y="0"/>
                    </a:lnTo>
                    <a:lnTo>
                      <a:pt x="50" y="0"/>
                    </a:lnTo>
                    <a:lnTo>
                      <a:pt x="42" y="4"/>
                    </a:lnTo>
                    <a:lnTo>
                      <a:pt x="34" y="8"/>
                    </a:lnTo>
                    <a:lnTo>
                      <a:pt x="25" y="12"/>
                    </a:lnTo>
                    <a:lnTo>
                      <a:pt x="17" y="17"/>
                    </a:lnTo>
                    <a:lnTo>
                      <a:pt x="13" y="25"/>
                    </a:lnTo>
                    <a:lnTo>
                      <a:pt x="9" y="33"/>
                    </a:lnTo>
                    <a:lnTo>
                      <a:pt x="4" y="41"/>
                    </a:lnTo>
                    <a:lnTo>
                      <a:pt x="0" y="50"/>
                    </a:lnTo>
                    <a:lnTo>
                      <a:pt x="0" y="58"/>
                    </a:lnTo>
                    <a:lnTo>
                      <a:pt x="0" y="66"/>
                    </a:lnTo>
                    <a:lnTo>
                      <a:pt x="4" y="75"/>
                    </a:lnTo>
                    <a:lnTo>
                      <a:pt x="9" y="84"/>
                    </a:lnTo>
                    <a:lnTo>
                      <a:pt x="13" y="91"/>
                    </a:lnTo>
                    <a:lnTo>
                      <a:pt x="17" y="100"/>
                    </a:lnTo>
                    <a:lnTo>
                      <a:pt x="25" y="104"/>
                    </a:lnTo>
                    <a:lnTo>
                      <a:pt x="34" y="108"/>
                    </a:lnTo>
                    <a:lnTo>
                      <a:pt x="42" y="112"/>
                    </a:lnTo>
                    <a:lnTo>
                      <a:pt x="50" y="116"/>
                    </a:lnTo>
                    <a:lnTo>
                      <a:pt x="58" y="11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276" name="Freeform 581">
                <a:extLst>
                  <a:ext uri="{FF2B5EF4-FFF2-40B4-BE49-F238E27FC236}">
                    <a16:creationId xmlns:a16="http://schemas.microsoft.com/office/drawing/2014/main" id="{C53B5B76-AA72-4BB9-B809-4E0F30E6CD8D}"/>
                  </a:ext>
                </a:extLst>
              </p:cNvPr>
              <p:cNvSpPr>
                <a:spLocks/>
              </p:cNvSpPr>
              <p:nvPr/>
            </p:nvSpPr>
            <p:spPr bwMode="auto">
              <a:xfrm>
                <a:off x="3315" y="2126"/>
                <a:ext cx="453" cy="266"/>
              </a:xfrm>
              <a:custGeom>
                <a:avLst/>
                <a:gdLst>
                  <a:gd name="T0" fmla="*/ 0 w 2267"/>
                  <a:gd name="T1" fmla="*/ 266 h 1328"/>
                  <a:gd name="T2" fmla="*/ 46 w 2267"/>
                  <a:gd name="T3" fmla="*/ 240 h 1328"/>
                  <a:gd name="T4" fmla="*/ 88 w 2267"/>
                  <a:gd name="T5" fmla="*/ 213 h 1328"/>
                  <a:gd name="T6" fmla="*/ 128 w 2267"/>
                  <a:gd name="T7" fmla="*/ 182 h 1328"/>
                  <a:gd name="T8" fmla="*/ 168 w 2267"/>
                  <a:gd name="T9" fmla="*/ 151 h 1328"/>
                  <a:gd name="T10" fmla="*/ 208 w 2267"/>
                  <a:gd name="T11" fmla="*/ 120 h 1328"/>
                  <a:gd name="T12" fmla="*/ 249 w 2267"/>
                  <a:gd name="T13" fmla="*/ 90 h 1328"/>
                  <a:gd name="T14" fmla="*/ 293 w 2267"/>
                  <a:gd name="T15" fmla="*/ 62 h 1328"/>
                  <a:gd name="T16" fmla="*/ 341 w 2267"/>
                  <a:gd name="T17" fmla="*/ 37 h 1328"/>
                  <a:gd name="T18" fmla="*/ 394 w 2267"/>
                  <a:gd name="T19" fmla="*/ 16 h 1328"/>
                  <a:gd name="T20" fmla="*/ 453 w 2267"/>
                  <a:gd name="T21" fmla="*/ 0 h 132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67"/>
                  <a:gd name="T34" fmla="*/ 0 h 1328"/>
                  <a:gd name="T35" fmla="*/ 2267 w 2267"/>
                  <a:gd name="T36" fmla="*/ 1328 h 132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67" h="1328">
                    <a:moveTo>
                      <a:pt x="0" y="1328"/>
                    </a:moveTo>
                    <a:lnTo>
                      <a:pt x="229" y="1200"/>
                    </a:lnTo>
                    <a:lnTo>
                      <a:pt x="441" y="1063"/>
                    </a:lnTo>
                    <a:lnTo>
                      <a:pt x="640" y="909"/>
                    </a:lnTo>
                    <a:lnTo>
                      <a:pt x="839" y="755"/>
                    </a:lnTo>
                    <a:lnTo>
                      <a:pt x="1039" y="598"/>
                    </a:lnTo>
                    <a:lnTo>
                      <a:pt x="1246" y="448"/>
                    </a:lnTo>
                    <a:lnTo>
                      <a:pt x="1466" y="312"/>
                    </a:lnTo>
                    <a:lnTo>
                      <a:pt x="1707" y="187"/>
                    </a:lnTo>
                    <a:lnTo>
                      <a:pt x="1972" y="79"/>
                    </a:lnTo>
                    <a:lnTo>
                      <a:pt x="2267" y="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277" name="Freeform 582">
                <a:extLst>
                  <a:ext uri="{FF2B5EF4-FFF2-40B4-BE49-F238E27FC236}">
                    <a16:creationId xmlns:a16="http://schemas.microsoft.com/office/drawing/2014/main" id="{75A8D12C-C23F-4A45-A37C-3EC2F784710E}"/>
                  </a:ext>
                </a:extLst>
              </p:cNvPr>
              <p:cNvSpPr>
                <a:spLocks/>
              </p:cNvSpPr>
              <p:nvPr/>
            </p:nvSpPr>
            <p:spPr bwMode="auto">
              <a:xfrm>
                <a:off x="2052" y="2370"/>
                <a:ext cx="333" cy="141"/>
              </a:xfrm>
              <a:custGeom>
                <a:avLst/>
                <a:gdLst>
                  <a:gd name="T0" fmla="*/ 0 w 1668"/>
                  <a:gd name="T1" fmla="*/ 141 h 702"/>
                  <a:gd name="T2" fmla="*/ 15 w 1668"/>
                  <a:gd name="T3" fmla="*/ 137 h 702"/>
                  <a:gd name="T4" fmla="*/ 33 w 1668"/>
                  <a:gd name="T5" fmla="*/ 132 h 702"/>
                  <a:gd name="T6" fmla="*/ 54 w 1668"/>
                  <a:gd name="T7" fmla="*/ 126 h 702"/>
                  <a:gd name="T8" fmla="*/ 78 w 1668"/>
                  <a:gd name="T9" fmla="*/ 119 h 702"/>
                  <a:gd name="T10" fmla="*/ 103 w 1668"/>
                  <a:gd name="T11" fmla="*/ 112 h 702"/>
                  <a:gd name="T12" fmla="*/ 128 w 1668"/>
                  <a:gd name="T13" fmla="*/ 105 h 702"/>
                  <a:gd name="T14" fmla="*/ 155 w 1668"/>
                  <a:gd name="T15" fmla="*/ 96 h 702"/>
                  <a:gd name="T16" fmla="*/ 181 w 1668"/>
                  <a:gd name="T17" fmla="*/ 87 h 702"/>
                  <a:gd name="T18" fmla="*/ 208 w 1668"/>
                  <a:gd name="T19" fmla="*/ 76 h 702"/>
                  <a:gd name="T20" fmla="*/ 233 w 1668"/>
                  <a:gd name="T21" fmla="*/ 64 h 702"/>
                  <a:gd name="T22" fmla="*/ 245 w 1668"/>
                  <a:gd name="T23" fmla="*/ 57 h 702"/>
                  <a:gd name="T24" fmla="*/ 257 w 1668"/>
                  <a:gd name="T25" fmla="*/ 52 h 702"/>
                  <a:gd name="T26" fmla="*/ 268 w 1668"/>
                  <a:gd name="T27" fmla="*/ 46 h 702"/>
                  <a:gd name="T28" fmla="*/ 278 w 1668"/>
                  <a:gd name="T29" fmla="*/ 39 h 702"/>
                  <a:gd name="T30" fmla="*/ 286 w 1668"/>
                  <a:gd name="T31" fmla="*/ 34 h 702"/>
                  <a:gd name="T32" fmla="*/ 296 w 1668"/>
                  <a:gd name="T33" fmla="*/ 28 h 702"/>
                  <a:gd name="T34" fmla="*/ 305 w 1668"/>
                  <a:gd name="T35" fmla="*/ 21 h 702"/>
                  <a:gd name="T36" fmla="*/ 314 w 1668"/>
                  <a:gd name="T37" fmla="*/ 14 h 702"/>
                  <a:gd name="T38" fmla="*/ 324 w 1668"/>
                  <a:gd name="T39" fmla="*/ 7 h 702"/>
                  <a:gd name="T40" fmla="*/ 333 w 1668"/>
                  <a:gd name="T41" fmla="*/ 0 h 70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68"/>
                  <a:gd name="T64" fmla="*/ 0 h 702"/>
                  <a:gd name="T65" fmla="*/ 1668 w 1668"/>
                  <a:gd name="T66" fmla="*/ 702 h 70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68" h="702">
                    <a:moveTo>
                      <a:pt x="0" y="702"/>
                    </a:moveTo>
                    <a:lnTo>
                      <a:pt x="74" y="681"/>
                    </a:lnTo>
                    <a:lnTo>
                      <a:pt x="166" y="655"/>
                    </a:lnTo>
                    <a:lnTo>
                      <a:pt x="270" y="627"/>
                    </a:lnTo>
                    <a:lnTo>
                      <a:pt x="389" y="594"/>
                    </a:lnTo>
                    <a:lnTo>
                      <a:pt x="515" y="560"/>
                    </a:lnTo>
                    <a:lnTo>
                      <a:pt x="643" y="523"/>
                    </a:lnTo>
                    <a:lnTo>
                      <a:pt x="776" y="477"/>
                    </a:lnTo>
                    <a:lnTo>
                      <a:pt x="909" y="432"/>
                    </a:lnTo>
                    <a:lnTo>
                      <a:pt x="1041" y="378"/>
                    </a:lnTo>
                    <a:lnTo>
                      <a:pt x="1165" y="320"/>
                    </a:lnTo>
                    <a:lnTo>
                      <a:pt x="1228" y="286"/>
                    </a:lnTo>
                    <a:lnTo>
                      <a:pt x="1286" y="257"/>
                    </a:lnTo>
                    <a:lnTo>
                      <a:pt x="1340" y="228"/>
                    </a:lnTo>
                    <a:lnTo>
                      <a:pt x="1390" y="196"/>
                    </a:lnTo>
                    <a:lnTo>
                      <a:pt x="1435" y="167"/>
                    </a:lnTo>
                    <a:lnTo>
                      <a:pt x="1482" y="137"/>
                    </a:lnTo>
                    <a:lnTo>
                      <a:pt x="1527" y="104"/>
                    </a:lnTo>
                    <a:lnTo>
                      <a:pt x="1572" y="71"/>
                    </a:lnTo>
                    <a:lnTo>
                      <a:pt x="1623" y="37"/>
                    </a:lnTo>
                    <a:lnTo>
                      <a:pt x="1668" y="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278" name="Freeform 583">
                <a:extLst>
                  <a:ext uri="{FF2B5EF4-FFF2-40B4-BE49-F238E27FC236}">
                    <a16:creationId xmlns:a16="http://schemas.microsoft.com/office/drawing/2014/main" id="{B5E48408-1494-4893-9097-62BF1114E85C}"/>
                  </a:ext>
                </a:extLst>
              </p:cNvPr>
              <p:cNvSpPr>
                <a:spLocks/>
              </p:cNvSpPr>
              <p:nvPr/>
            </p:nvSpPr>
            <p:spPr bwMode="auto">
              <a:xfrm>
                <a:off x="2390" y="2173"/>
                <a:ext cx="295" cy="193"/>
              </a:xfrm>
              <a:custGeom>
                <a:avLst/>
                <a:gdLst>
                  <a:gd name="T0" fmla="*/ 0 w 1474"/>
                  <a:gd name="T1" fmla="*/ 193 h 964"/>
                  <a:gd name="T2" fmla="*/ 12 w 1474"/>
                  <a:gd name="T3" fmla="*/ 184 h 964"/>
                  <a:gd name="T4" fmla="*/ 23 w 1474"/>
                  <a:gd name="T5" fmla="*/ 175 h 964"/>
                  <a:gd name="T6" fmla="*/ 36 w 1474"/>
                  <a:gd name="T7" fmla="*/ 165 h 964"/>
                  <a:gd name="T8" fmla="*/ 48 w 1474"/>
                  <a:gd name="T9" fmla="*/ 154 h 964"/>
                  <a:gd name="T10" fmla="*/ 63 w 1474"/>
                  <a:gd name="T11" fmla="*/ 142 h 964"/>
                  <a:gd name="T12" fmla="*/ 78 w 1474"/>
                  <a:gd name="T13" fmla="*/ 130 h 964"/>
                  <a:gd name="T14" fmla="*/ 95 w 1474"/>
                  <a:gd name="T15" fmla="*/ 117 h 964"/>
                  <a:gd name="T16" fmla="*/ 114 w 1474"/>
                  <a:gd name="T17" fmla="*/ 102 h 964"/>
                  <a:gd name="T18" fmla="*/ 134 w 1474"/>
                  <a:gd name="T19" fmla="*/ 86 h 964"/>
                  <a:gd name="T20" fmla="*/ 155 w 1474"/>
                  <a:gd name="T21" fmla="*/ 70 h 964"/>
                  <a:gd name="T22" fmla="*/ 168 w 1474"/>
                  <a:gd name="T23" fmla="*/ 61 h 964"/>
                  <a:gd name="T24" fmla="*/ 180 w 1474"/>
                  <a:gd name="T25" fmla="*/ 53 h 964"/>
                  <a:gd name="T26" fmla="*/ 193 w 1474"/>
                  <a:gd name="T27" fmla="*/ 45 h 964"/>
                  <a:gd name="T28" fmla="*/ 206 w 1474"/>
                  <a:gd name="T29" fmla="*/ 37 h 964"/>
                  <a:gd name="T30" fmla="*/ 220 w 1474"/>
                  <a:gd name="T31" fmla="*/ 30 h 964"/>
                  <a:gd name="T32" fmla="*/ 234 w 1474"/>
                  <a:gd name="T33" fmla="*/ 23 h 964"/>
                  <a:gd name="T34" fmla="*/ 249 w 1474"/>
                  <a:gd name="T35" fmla="*/ 17 h 964"/>
                  <a:gd name="T36" fmla="*/ 263 w 1474"/>
                  <a:gd name="T37" fmla="*/ 11 h 964"/>
                  <a:gd name="T38" fmla="*/ 279 w 1474"/>
                  <a:gd name="T39" fmla="*/ 5 h 964"/>
                  <a:gd name="T40" fmla="*/ 295 w 1474"/>
                  <a:gd name="T41" fmla="*/ 0 h 96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474"/>
                  <a:gd name="T64" fmla="*/ 0 h 964"/>
                  <a:gd name="T65" fmla="*/ 1474 w 1474"/>
                  <a:gd name="T66" fmla="*/ 964 h 96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474" h="964">
                    <a:moveTo>
                      <a:pt x="0" y="964"/>
                    </a:moveTo>
                    <a:lnTo>
                      <a:pt x="59" y="918"/>
                    </a:lnTo>
                    <a:lnTo>
                      <a:pt x="117" y="872"/>
                    </a:lnTo>
                    <a:lnTo>
                      <a:pt x="178" y="823"/>
                    </a:lnTo>
                    <a:lnTo>
                      <a:pt x="241" y="769"/>
                    </a:lnTo>
                    <a:lnTo>
                      <a:pt x="315" y="710"/>
                    </a:lnTo>
                    <a:lnTo>
                      <a:pt x="390" y="648"/>
                    </a:lnTo>
                    <a:lnTo>
                      <a:pt x="473" y="582"/>
                    </a:lnTo>
                    <a:lnTo>
                      <a:pt x="569" y="508"/>
                    </a:lnTo>
                    <a:lnTo>
                      <a:pt x="668" y="432"/>
                    </a:lnTo>
                    <a:lnTo>
                      <a:pt x="776" y="349"/>
                    </a:lnTo>
                    <a:lnTo>
                      <a:pt x="839" y="304"/>
                    </a:lnTo>
                    <a:lnTo>
                      <a:pt x="901" y="263"/>
                    </a:lnTo>
                    <a:lnTo>
                      <a:pt x="963" y="225"/>
                    </a:lnTo>
                    <a:lnTo>
                      <a:pt x="1030" y="187"/>
                    </a:lnTo>
                    <a:lnTo>
                      <a:pt x="1100" y="150"/>
                    </a:lnTo>
                    <a:lnTo>
                      <a:pt x="1170" y="117"/>
                    </a:lnTo>
                    <a:lnTo>
                      <a:pt x="1242" y="83"/>
                    </a:lnTo>
                    <a:lnTo>
                      <a:pt x="1316" y="54"/>
                    </a:lnTo>
                    <a:lnTo>
                      <a:pt x="1395" y="25"/>
                    </a:lnTo>
                    <a:lnTo>
                      <a:pt x="1474" y="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279" name="Freeform 584">
                <a:extLst>
                  <a:ext uri="{FF2B5EF4-FFF2-40B4-BE49-F238E27FC236}">
                    <a16:creationId xmlns:a16="http://schemas.microsoft.com/office/drawing/2014/main" id="{423A7D6D-DD47-49E4-9E3B-C8BF104C2F64}"/>
                  </a:ext>
                </a:extLst>
              </p:cNvPr>
              <p:cNvSpPr>
                <a:spLocks/>
              </p:cNvSpPr>
              <p:nvPr/>
            </p:nvSpPr>
            <p:spPr bwMode="auto">
              <a:xfrm>
                <a:off x="3167" y="2195"/>
                <a:ext cx="116" cy="116"/>
              </a:xfrm>
              <a:custGeom>
                <a:avLst/>
                <a:gdLst>
                  <a:gd name="T0" fmla="*/ 58 w 576"/>
                  <a:gd name="T1" fmla="*/ 116 h 578"/>
                  <a:gd name="T2" fmla="*/ 67 w 576"/>
                  <a:gd name="T3" fmla="*/ 115 h 578"/>
                  <a:gd name="T4" fmla="*/ 76 w 576"/>
                  <a:gd name="T5" fmla="*/ 113 h 578"/>
                  <a:gd name="T6" fmla="*/ 84 w 576"/>
                  <a:gd name="T7" fmla="*/ 109 h 578"/>
                  <a:gd name="T8" fmla="*/ 92 w 576"/>
                  <a:gd name="T9" fmla="*/ 104 h 578"/>
                  <a:gd name="T10" fmla="*/ 99 w 576"/>
                  <a:gd name="T11" fmla="*/ 98 h 578"/>
                  <a:gd name="T12" fmla="*/ 104 w 576"/>
                  <a:gd name="T13" fmla="*/ 92 h 578"/>
                  <a:gd name="T14" fmla="*/ 110 w 576"/>
                  <a:gd name="T15" fmla="*/ 84 h 578"/>
                  <a:gd name="T16" fmla="*/ 113 w 576"/>
                  <a:gd name="T17" fmla="*/ 76 h 578"/>
                  <a:gd name="T18" fmla="*/ 115 w 576"/>
                  <a:gd name="T19" fmla="*/ 67 h 578"/>
                  <a:gd name="T20" fmla="*/ 116 w 576"/>
                  <a:gd name="T21" fmla="*/ 58 h 578"/>
                  <a:gd name="T22" fmla="*/ 115 w 576"/>
                  <a:gd name="T23" fmla="*/ 48 h 578"/>
                  <a:gd name="T24" fmla="*/ 113 w 576"/>
                  <a:gd name="T25" fmla="*/ 39 h 578"/>
                  <a:gd name="T26" fmla="*/ 110 w 576"/>
                  <a:gd name="T27" fmla="*/ 31 h 578"/>
                  <a:gd name="T28" fmla="*/ 104 w 576"/>
                  <a:gd name="T29" fmla="*/ 23 h 578"/>
                  <a:gd name="T30" fmla="*/ 99 w 576"/>
                  <a:gd name="T31" fmla="*/ 17 h 578"/>
                  <a:gd name="T32" fmla="*/ 92 w 576"/>
                  <a:gd name="T33" fmla="*/ 11 h 578"/>
                  <a:gd name="T34" fmla="*/ 84 w 576"/>
                  <a:gd name="T35" fmla="*/ 6 h 578"/>
                  <a:gd name="T36" fmla="*/ 76 w 576"/>
                  <a:gd name="T37" fmla="*/ 3 h 578"/>
                  <a:gd name="T38" fmla="*/ 67 w 576"/>
                  <a:gd name="T39" fmla="*/ 0 h 578"/>
                  <a:gd name="T40" fmla="*/ 58 w 576"/>
                  <a:gd name="T41" fmla="*/ 0 h 578"/>
                  <a:gd name="T42" fmla="*/ 49 w 576"/>
                  <a:gd name="T43" fmla="*/ 0 h 578"/>
                  <a:gd name="T44" fmla="*/ 39 w 576"/>
                  <a:gd name="T45" fmla="*/ 3 h 578"/>
                  <a:gd name="T46" fmla="*/ 31 w 576"/>
                  <a:gd name="T47" fmla="*/ 6 h 578"/>
                  <a:gd name="T48" fmla="*/ 23 w 576"/>
                  <a:gd name="T49" fmla="*/ 11 h 578"/>
                  <a:gd name="T50" fmla="*/ 17 w 576"/>
                  <a:gd name="T51" fmla="*/ 17 h 578"/>
                  <a:gd name="T52" fmla="*/ 11 w 576"/>
                  <a:gd name="T53" fmla="*/ 23 h 578"/>
                  <a:gd name="T54" fmla="*/ 6 w 576"/>
                  <a:gd name="T55" fmla="*/ 31 h 578"/>
                  <a:gd name="T56" fmla="*/ 2 w 576"/>
                  <a:gd name="T57" fmla="*/ 39 h 578"/>
                  <a:gd name="T58" fmla="*/ 1 w 576"/>
                  <a:gd name="T59" fmla="*/ 48 h 578"/>
                  <a:gd name="T60" fmla="*/ 0 w 576"/>
                  <a:gd name="T61" fmla="*/ 58 h 578"/>
                  <a:gd name="T62" fmla="*/ 1 w 576"/>
                  <a:gd name="T63" fmla="*/ 67 h 578"/>
                  <a:gd name="T64" fmla="*/ 2 w 576"/>
                  <a:gd name="T65" fmla="*/ 76 h 578"/>
                  <a:gd name="T66" fmla="*/ 6 w 576"/>
                  <a:gd name="T67" fmla="*/ 84 h 578"/>
                  <a:gd name="T68" fmla="*/ 11 w 576"/>
                  <a:gd name="T69" fmla="*/ 92 h 578"/>
                  <a:gd name="T70" fmla="*/ 17 w 576"/>
                  <a:gd name="T71" fmla="*/ 98 h 578"/>
                  <a:gd name="T72" fmla="*/ 23 w 576"/>
                  <a:gd name="T73" fmla="*/ 104 h 578"/>
                  <a:gd name="T74" fmla="*/ 31 w 576"/>
                  <a:gd name="T75" fmla="*/ 109 h 578"/>
                  <a:gd name="T76" fmla="*/ 39 w 576"/>
                  <a:gd name="T77" fmla="*/ 113 h 578"/>
                  <a:gd name="T78" fmla="*/ 49 w 576"/>
                  <a:gd name="T79" fmla="*/ 115 h 578"/>
                  <a:gd name="T80" fmla="*/ 58 w 576"/>
                  <a:gd name="T81" fmla="*/ 116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8"/>
                  <a:gd name="T125" fmla="*/ 576 w 576"/>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8">
                    <a:moveTo>
                      <a:pt x="286" y="578"/>
                    </a:moveTo>
                    <a:lnTo>
                      <a:pt x="331" y="573"/>
                    </a:lnTo>
                    <a:lnTo>
                      <a:pt x="378" y="561"/>
                    </a:lnTo>
                    <a:lnTo>
                      <a:pt x="419" y="544"/>
                    </a:lnTo>
                    <a:lnTo>
                      <a:pt x="457" y="519"/>
                    </a:lnTo>
                    <a:lnTo>
                      <a:pt x="490" y="490"/>
                    </a:lnTo>
                    <a:lnTo>
                      <a:pt x="518" y="457"/>
                    </a:lnTo>
                    <a:lnTo>
                      <a:pt x="544" y="420"/>
                    </a:lnTo>
                    <a:lnTo>
                      <a:pt x="560" y="378"/>
                    </a:lnTo>
                    <a:lnTo>
                      <a:pt x="572" y="333"/>
                    </a:lnTo>
                    <a:lnTo>
                      <a:pt x="576" y="287"/>
                    </a:lnTo>
                    <a:lnTo>
                      <a:pt x="572" y="241"/>
                    </a:lnTo>
                    <a:lnTo>
                      <a:pt x="560" y="196"/>
                    </a:lnTo>
                    <a:lnTo>
                      <a:pt x="544" y="155"/>
                    </a:lnTo>
                    <a:lnTo>
                      <a:pt x="518" y="117"/>
                    </a:lnTo>
                    <a:lnTo>
                      <a:pt x="490" y="83"/>
                    </a:lnTo>
                    <a:lnTo>
                      <a:pt x="457" y="54"/>
                    </a:lnTo>
                    <a:lnTo>
                      <a:pt x="419" y="29"/>
                    </a:lnTo>
                    <a:lnTo>
                      <a:pt x="378" y="13"/>
                    </a:lnTo>
                    <a:lnTo>
                      <a:pt x="331" y="0"/>
                    </a:lnTo>
                    <a:lnTo>
                      <a:pt x="286" y="0"/>
                    </a:lnTo>
                    <a:lnTo>
                      <a:pt x="241" y="0"/>
                    </a:lnTo>
                    <a:lnTo>
                      <a:pt x="194" y="13"/>
                    </a:lnTo>
                    <a:lnTo>
                      <a:pt x="153" y="29"/>
                    </a:lnTo>
                    <a:lnTo>
                      <a:pt x="116" y="54"/>
                    </a:lnTo>
                    <a:lnTo>
                      <a:pt x="83" y="83"/>
                    </a:lnTo>
                    <a:lnTo>
                      <a:pt x="54" y="117"/>
                    </a:lnTo>
                    <a:lnTo>
                      <a:pt x="29" y="155"/>
                    </a:lnTo>
                    <a:lnTo>
                      <a:pt x="12" y="196"/>
                    </a:lnTo>
                    <a:lnTo>
                      <a:pt x="4" y="241"/>
                    </a:lnTo>
                    <a:lnTo>
                      <a:pt x="0" y="287"/>
                    </a:lnTo>
                    <a:lnTo>
                      <a:pt x="4" y="333"/>
                    </a:lnTo>
                    <a:lnTo>
                      <a:pt x="12" y="378"/>
                    </a:lnTo>
                    <a:lnTo>
                      <a:pt x="29" y="420"/>
                    </a:lnTo>
                    <a:lnTo>
                      <a:pt x="54" y="457"/>
                    </a:lnTo>
                    <a:lnTo>
                      <a:pt x="83" y="490"/>
                    </a:lnTo>
                    <a:lnTo>
                      <a:pt x="116" y="519"/>
                    </a:lnTo>
                    <a:lnTo>
                      <a:pt x="153" y="544"/>
                    </a:lnTo>
                    <a:lnTo>
                      <a:pt x="194" y="561"/>
                    </a:lnTo>
                    <a:lnTo>
                      <a:pt x="241" y="573"/>
                    </a:lnTo>
                    <a:lnTo>
                      <a:pt x="286" y="578"/>
                    </a:lnTo>
                    <a:close/>
                  </a:path>
                </a:pathLst>
              </a:custGeom>
              <a:solidFill>
                <a:srgbClr val="4C4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280" name="Freeform 585">
                <a:extLst>
                  <a:ext uri="{FF2B5EF4-FFF2-40B4-BE49-F238E27FC236}">
                    <a16:creationId xmlns:a16="http://schemas.microsoft.com/office/drawing/2014/main" id="{8C3F6A73-C2E8-4A6C-9435-790F2468F274}"/>
                  </a:ext>
                </a:extLst>
              </p:cNvPr>
              <p:cNvSpPr>
                <a:spLocks/>
              </p:cNvSpPr>
              <p:nvPr/>
            </p:nvSpPr>
            <p:spPr bwMode="auto">
              <a:xfrm>
                <a:off x="3167" y="2195"/>
                <a:ext cx="116" cy="116"/>
              </a:xfrm>
              <a:custGeom>
                <a:avLst/>
                <a:gdLst>
                  <a:gd name="T0" fmla="*/ 58 w 576"/>
                  <a:gd name="T1" fmla="*/ 116 h 578"/>
                  <a:gd name="T2" fmla="*/ 67 w 576"/>
                  <a:gd name="T3" fmla="*/ 115 h 578"/>
                  <a:gd name="T4" fmla="*/ 76 w 576"/>
                  <a:gd name="T5" fmla="*/ 113 h 578"/>
                  <a:gd name="T6" fmla="*/ 84 w 576"/>
                  <a:gd name="T7" fmla="*/ 109 h 578"/>
                  <a:gd name="T8" fmla="*/ 92 w 576"/>
                  <a:gd name="T9" fmla="*/ 104 h 578"/>
                  <a:gd name="T10" fmla="*/ 99 w 576"/>
                  <a:gd name="T11" fmla="*/ 98 h 578"/>
                  <a:gd name="T12" fmla="*/ 104 w 576"/>
                  <a:gd name="T13" fmla="*/ 92 h 578"/>
                  <a:gd name="T14" fmla="*/ 110 w 576"/>
                  <a:gd name="T15" fmla="*/ 84 h 578"/>
                  <a:gd name="T16" fmla="*/ 113 w 576"/>
                  <a:gd name="T17" fmla="*/ 76 h 578"/>
                  <a:gd name="T18" fmla="*/ 115 w 576"/>
                  <a:gd name="T19" fmla="*/ 67 h 578"/>
                  <a:gd name="T20" fmla="*/ 116 w 576"/>
                  <a:gd name="T21" fmla="*/ 58 h 578"/>
                  <a:gd name="T22" fmla="*/ 115 w 576"/>
                  <a:gd name="T23" fmla="*/ 48 h 578"/>
                  <a:gd name="T24" fmla="*/ 113 w 576"/>
                  <a:gd name="T25" fmla="*/ 39 h 578"/>
                  <a:gd name="T26" fmla="*/ 110 w 576"/>
                  <a:gd name="T27" fmla="*/ 31 h 578"/>
                  <a:gd name="T28" fmla="*/ 104 w 576"/>
                  <a:gd name="T29" fmla="*/ 23 h 578"/>
                  <a:gd name="T30" fmla="*/ 99 w 576"/>
                  <a:gd name="T31" fmla="*/ 17 h 578"/>
                  <a:gd name="T32" fmla="*/ 92 w 576"/>
                  <a:gd name="T33" fmla="*/ 11 h 578"/>
                  <a:gd name="T34" fmla="*/ 84 w 576"/>
                  <a:gd name="T35" fmla="*/ 6 h 578"/>
                  <a:gd name="T36" fmla="*/ 76 w 576"/>
                  <a:gd name="T37" fmla="*/ 3 h 578"/>
                  <a:gd name="T38" fmla="*/ 67 w 576"/>
                  <a:gd name="T39" fmla="*/ 0 h 578"/>
                  <a:gd name="T40" fmla="*/ 58 w 576"/>
                  <a:gd name="T41" fmla="*/ 0 h 578"/>
                  <a:gd name="T42" fmla="*/ 49 w 576"/>
                  <a:gd name="T43" fmla="*/ 0 h 578"/>
                  <a:gd name="T44" fmla="*/ 39 w 576"/>
                  <a:gd name="T45" fmla="*/ 3 h 578"/>
                  <a:gd name="T46" fmla="*/ 31 w 576"/>
                  <a:gd name="T47" fmla="*/ 6 h 578"/>
                  <a:gd name="T48" fmla="*/ 23 w 576"/>
                  <a:gd name="T49" fmla="*/ 11 h 578"/>
                  <a:gd name="T50" fmla="*/ 17 w 576"/>
                  <a:gd name="T51" fmla="*/ 17 h 578"/>
                  <a:gd name="T52" fmla="*/ 11 w 576"/>
                  <a:gd name="T53" fmla="*/ 23 h 578"/>
                  <a:gd name="T54" fmla="*/ 6 w 576"/>
                  <a:gd name="T55" fmla="*/ 31 h 578"/>
                  <a:gd name="T56" fmla="*/ 2 w 576"/>
                  <a:gd name="T57" fmla="*/ 39 h 578"/>
                  <a:gd name="T58" fmla="*/ 1 w 576"/>
                  <a:gd name="T59" fmla="*/ 48 h 578"/>
                  <a:gd name="T60" fmla="*/ 0 w 576"/>
                  <a:gd name="T61" fmla="*/ 58 h 578"/>
                  <a:gd name="T62" fmla="*/ 1 w 576"/>
                  <a:gd name="T63" fmla="*/ 67 h 578"/>
                  <a:gd name="T64" fmla="*/ 2 w 576"/>
                  <a:gd name="T65" fmla="*/ 76 h 578"/>
                  <a:gd name="T66" fmla="*/ 6 w 576"/>
                  <a:gd name="T67" fmla="*/ 84 h 578"/>
                  <a:gd name="T68" fmla="*/ 11 w 576"/>
                  <a:gd name="T69" fmla="*/ 92 h 578"/>
                  <a:gd name="T70" fmla="*/ 17 w 576"/>
                  <a:gd name="T71" fmla="*/ 98 h 578"/>
                  <a:gd name="T72" fmla="*/ 23 w 576"/>
                  <a:gd name="T73" fmla="*/ 104 h 578"/>
                  <a:gd name="T74" fmla="*/ 31 w 576"/>
                  <a:gd name="T75" fmla="*/ 109 h 578"/>
                  <a:gd name="T76" fmla="*/ 39 w 576"/>
                  <a:gd name="T77" fmla="*/ 113 h 578"/>
                  <a:gd name="T78" fmla="*/ 49 w 576"/>
                  <a:gd name="T79" fmla="*/ 115 h 578"/>
                  <a:gd name="T80" fmla="*/ 58 w 576"/>
                  <a:gd name="T81" fmla="*/ 116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8"/>
                  <a:gd name="T125" fmla="*/ 576 w 576"/>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8">
                    <a:moveTo>
                      <a:pt x="286" y="578"/>
                    </a:moveTo>
                    <a:lnTo>
                      <a:pt x="331" y="573"/>
                    </a:lnTo>
                    <a:lnTo>
                      <a:pt x="378" y="561"/>
                    </a:lnTo>
                    <a:lnTo>
                      <a:pt x="419" y="544"/>
                    </a:lnTo>
                    <a:lnTo>
                      <a:pt x="457" y="519"/>
                    </a:lnTo>
                    <a:lnTo>
                      <a:pt x="490" y="490"/>
                    </a:lnTo>
                    <a:lnTo>
                      <a:pt x="518" y="457"/>
                    </a:lnTo>
                    <a:lnTo>
                      <a:pt x="544" y="420"/>
                    </a:lnTo>
                    <a:lnTo>
                      <a:pt x="560" y="378"/>
                    </a:lnTo>
                    <a:lnTo>
                      <a:pt x="572" y="333"/>
                    </a:lnTo>
                    <a:lnTo>
                      <a:pt x="576" y="287"/>
                    </a:lnTo>
                    <a:lnTo>
                      <a:pt x="572" y="241"/>
                    </a:lnTo>
                    <a:lnTo>
                      <a:pt x="560" y="196"/>
                    </a:lnTo>
                    <a:lnTo>
                      <a:pt x="544" y="155"/>
                    </a:lnTo>
                    <a:lnTo>
                      <a:pt x="518" y="117"/>
                    </a:lnTo>
                    <a:lnTo>
                      <a:pt x="490" y="83"/>
                    </a:lnTo>
                    <a:lnTo>
                      <a:pt x="457" y="54"/>
                    </a:lnTo>
                    <a:lnTo>
                      <a:pt x="419" y="29"/>
                    </a:lnTo>
                    <a:lnTo>
                      <a:pt x="378" y="13"/>
                    </a:lnTo>
                    <a:lnTo>
                      <a:pt x="331" y="0"/>
                    </a:lnTo>
                    <a:lnTo>
                      <a:pt x="286" y="0"/>
                    </a:lnTo>
                    <a:lnTo>
                      <a:pt x="241" y="0"/>
                    </a:lnTo>
                    <a:lnTo>
                      <a:pt x="194" y="13"/>
                    </a:lnTo>
                    <a:lnTo>
                      <a:pt x="153" y="29"/>
                    </a:lnTo>
                    <a:lnTo>
                      <a:pt x="116" y="54"/>
                    </a:lnTo>
                    <a:lnTo>
                      <a:pt x="83" y="83"/>
                    </a:lnTo>
                    <a:lnTo>
                      <a:pt x="54" y="117"/>
                    </a:lnTo>
                    <a:lnTo>
                      <a:pt x="29" y="155"/>
                    </a:lnTo>
                    <a:lnTo>
                      <a:pt x="12" y="196"/>
                    </a:lnTo>
                    <a:lnTo>
                      <a:pt x="4" y="241"/>
                    </a:lnTo>
                    <a:lnTo>
                      <a:pt x="0" y="287"/>
                    </a:lnTo>
                    <a:lnTo>
                      <a:pt x="4" y="333"/>
                    </a:lnTo>
                    <a:lnTo>
                      <a:pt x="12" y="378"/>
                    </a:lnTo>
                    <a:lnTo>
                      <a:pt x="29" y="420"/>
                    </a:lnTo>
                    <a:lnTo>
                      <a:pt x="54" y="457"/>
                    </a:lnTo>
                    <a:lnTo>
                      <a:pt x="83" y="490"/>
                    </a:lnTo>
                    <a:lnTo>
                      <a:pt x="116" y="519"/>
                    </a:lnTo>
                    <a:lnTo>
                      <a:pt x="153" y="544"/>
                    </a:lnTo>
                    <a:lnTo>
                      <a:pt x="194" y="561"/>
                    </a:lnTo>
                    <a:lnTo>
                      <a:pt x="241" y="573"/>
                    </a:lnTo>
                    <a:lnTo>
                      <a:pt x="286" y="578"/>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281" name="Freeform 586">
                <a:extLst>
                  <a:ext uri="{FF2B5EF4-FFF2-40B4-BE49-F238E27FC236}">
                    <a16:creationId xmlns:a16="http://schemas.microsoft.com/office/drawing/2014/main" id="{E1405069-A550-48E4-B94C-527D001D7526}"/>
                  </a:ext>
                </a:extLst>
              </p:cNvPr>
              <p:cNvSpPr>
                <a:spLocks/>
              </p:cNvSpPr>
              <p:nvPr/>
            </p:nvSpPr>
            <p:spPr bwMode="auto">
              <a:xfrm>
                <a:off x="3167" y="2195"/>
                <a:ext cx="116" cy="116"/>
              </a:xfrm>
              <a:custGeom>
                <a:avLst/>
                <a:gdLst>
                  <a:gd name="T0" fmla="*/ 58 w 576"/>
                  <a:gd name="T1" fmla="*/ 116 h 578"/>
                  <a:gd name="T2" fmla="*/ 67 w 576"/>
                  <a:gd name="T3" fmla="*/ 115 h 578"/>
                  <a:gd name="T4" fmla="*/ 76 w 576"/>
                  <a:gd name="T5" fmla="*/ 113 h 578"/>
                  <a:gd name="T6" fmla="*/ 84 w 576"/>
                  <a:gd name="T7" fmla="*/ 109 h 578"/>
                  <a:gd name="T8" fmla="*/ 92 w 576"/>
                  <a:gd name="T9" fmla="*/ 104 h 578"/>
                  <a:gd name="T10" fmla="*/ 99 w 576"/>
                  <a:gd name="T11" fmla="*/ 98 h 578"/>
                  <a:gd name="T12" fmla="*/ 104 w 576"/>
                  <a:gd name="T13" fmla="*/ 92 h 578"/>
                  <a:gd name="T14" fmla="*/ 110 w 576"/>
                  <a:gd name="T15" fmla="*/ 84 h 578"/>
                  <a:gd name="T16" fmla="*/ 113 w 576"/>
                  <a:gd name="T17" fmla="*/ 76 h 578"/>
                  <a:gd name="T18" fmla="*/ 115 w 576"/>
                  <a:gd name="T19" fmla="*/ 67 h 578"/>
                  <a:gd name="T20" fmla="*/ 116 w 576"/>
                  <a:gd name="T21" fmla="*/ 58 h 578"/>
                  <a:gd name="T22" fmla="*/ 115 w 576"/>
                  <a:gd name="T23" fmla="*/ 48 h 578"/>
                  <a:gd name="T24" fmla="*/ 113 w 576"/>
                  <a:gd name="T25" fmla="*/ 39 h 578"/>
                  <a:gd name="T26" fmla="*/ 110 w 576"/>
                  <a:gd name="T27" fmla="*/ 31 h 578"/>
                  <a:gd name="T28" fmla="*/ 104 w 576"/>
                  <a:gd name="T29" fmla="*/ 23 h 578"/>
                  <a:gd name="T30" fmla="*/ 99 w 576"/>
                  <a:gd name="T31" fmla="*/ 17 h 578"/>
                  <a:gd name="T32" fmla="*/ 92 w 576"/>
                  <a:gd name="T33" fmla="*/ 11 h 578"/>
                  <a:gd name="T34" fmla="*/ 84 w 576"/>
                  <a:gd name="T35" fmla="*/ 6 h 578"/>
                  <a:gd name="T36" fmla="*/ 76 w 576"/>
                  <a:gd name="T37" fmla="*/ 3 h 578"/>
                  <a:gd name="T38" fmla="*/ 67 w 576"/>
                  <a:gd name="T39" fmla="*/ 0 h 578"/>
                  <a:gd name="T40" fmla="*/ 58 w 576"/>
                  <a:gd name="T41" fmla="*/ 0 h 578"/>
                  <a:gd name="T42" fmla="*/ 49 w 576"/>
                  <a:gd name="T43" fmla="*/ 0 h 578"/>
                  <a:gd name="T44" fmla="*/ 39 w 576"/>
                  <a:gd name="T45" fmla="*/ 3 h 578"/>
                  <a:gd name="T46" fmla="*/ 31 w 576"/>
                  <a:gd name="T47" fmla="*/ 6 h 578"/>
                  <a:gd name="T48" fmla="*/ 23 w 576"/>
                  <a:gd name="T49" fmla="*/ 11 h 578"/>
                  <a:gd name="T50" fmla="*/ 17 w 576"/>
                  <a:gd name="T51" fmla="*/ 17 h 578"/>
                  <a:gd name="T52" fmla="*/ 11 w 576"/>
                  <a:gd name="T53" fmla="*/ 23 h 578"/>
                  <a:gd name="T54" fmla="*/ 6 w 576"/>
                  <a:gd name="T55" fmla="*/ 31 h 578"/>
                  <a:gd name="T56" fmla="*/ 2 w 576"/>
                  <a:gd name="T57" fmla="*/ 39 h 578"/>
                  <a:gd name="T58" fmla="*/ 1 w 576"/>
                  <a:gd name="T59" fmla="*/ 48 h 578"/>
                  <a:gd name="T60" fmla="*/ 0 w 576"/>
                  <a:gd name="T61" fmla="*/ 58 h 578"/>
                  <a:gd name="T62" fmla="*/ 1 w 576"/>
                  <a:gd name="T63" fmla="*/ 67 h 578"/>
                  <a:gd name="T64" fmla="*/ 2 w 576"/>
                  <a:gd name="T65" fmla="*/ 76 h 578"/>
                  <a:gd name="T66" fmla="*/ 6 w 576"/>
                  <a:gd name="T67" fmla="*/ 84 h 578"/>
                  <a:gd name="T68" fmla="*/ 11 w 576"/>
                  <a:gd name="T69" fmla="*/ 92 h 578"/>
                  <a:gd name="T70" fmla="*/ 17 w 576"/>
                  <a:gd name="T71" fmla="*/ 98 h 578"/>
                  <a:gd name="T72" fmla="*/ 23 w 576"/>
                  <a:gd name="T73" fmla="*/ 104 h 578"/>
                  <a:gd name="T74" fmla="*/ 31 w 576"/>
                  <a:gd name="T75" fmla="*/ 109 h 578"/>
                  <a:gd name="T76" fmla="*/ 39 w 576"/>
                  <a:gd name="T77" fmla="*/ 113 h 578"/>
                  <a:gd name="T78" fmla="*/ 49 w 576"/>
                  <a:gd name="T79" fmla="*/ 115 h 578"/>
                  <a:gd name="T80" fmla="*/ 58 w 576"/>
                  <a:gd name="T81" fmla="*/ 116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8"/>
                  <a:gd name="T125" fmla="*/ 576 w 576"/>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8">
                    <a:moveTo>
                      <a:pt x="286" y="578"/>
                    </a:moveTo>
                    <a:lnTo>
                      <a:pt x="331" y="573"/>
                    </a:lnTo>
                    <a:lnTo>
                      <a:pt x="378" y="561"/>
                    </a:lnTo>
                    <a:lnTo>
                      <a:pt x="419" y="544"/>
                    </a:lnTo>
                    <a:lnTo>
                      <a:pt x="457" y="519"/>
                    </a:lnTo>
                    <a:lnTo>
                      <a:pt x="490" y="490"/>
                    </a:lnTo>
                    <a:lnTo>
                      <a:pt x="518" y="457"/>
                    </a:lnTo>
                    <a:lnTo>
                      <a:pt x="544" y="420"/>
                    </a:lnTo>
                    <a:lnTo>
                      <a:pt x="560" y="378"/>
                    </a:lnTo>
                    <a:lnTo>
                      <a:pt x="572" y="333"/>
                    </a:lnTo>
                    <a:lnTo>
                      <a:pt x="576" y="287"/>
                    </a:lnTo>
                    <a:lnTo>
                      <a:pt x="572" y="241"/>
                    </a:lnTo>
                    <a:lnTo>
                      <a:pt x="560" y="196"/>
                    </a:lnTo>
                    <a:lnTo>
                      <a:pt x="544" y="155"/>
                    </a:lnTo>
                    <a:lnTo>
                      <a:pt x="518" y="117"/>
                    </a:lnTo>
                    <a:lnTo>
                      <a:pt x="490" y="83"/>
                    </a:lnTo>
                    <a:lnTo>
                      <a:pt x="457" y="54"/>
                    </a:lnTo>
                    <a:lnTo>
                      <a:pt x="419" y="29"/>
                    </a:lnTo>
                    <a:lnTo>
                      <a:pt x="378" y="13"/>
                    </a:lnTo>
                    <a:lnTo>
                      <a:pt x="331" y="0"/>
                    </a:lnTo>
                    <a:lnTo>
                      <a:pt x="286" y="0"/>
                    </a:lnTo>
                    <a:lnTo>
                      <a:pt x="241" y="0"/>
                    </a:lnTo>
                    <a:lnTo>
                      <a:pt x="194" y="13"/>
                    </a:lnTo>
                    <a:lnTo>
                      <a:pt x="153" y="29"/>
                    </a:lnTo>
                    <a:lnTo>
                      <a:pt x="116" y="54"/>
                    </a:lnTo>
                    <a:lnTo>
                      <a:pt x="83" y="83"/>
                    </a:lnTo>
                    <a:lnTo>
                      <a:pt x="54" y="117"/>
                    </a:lnTo>
                    <a:lnTo>
                      <a:pt x="29" y="155"/>
                    </a:lnTo>
                    <a:lnTo>
                      <a:pt x="12" y="196"/>
                    </a:lnTo>
                    <a:lnTo>
                      <a:pt x="4" y="241"/>
                    </a:lnTo>
                    <a:lnTo>
                      <a:pt x="0" y="287"/>
                    </a:lnTo>
                    <a:lnTo>
                      <a:pt x="4" y="333"/>
                    </a:lnTo>
                    <a:lnTo>
                      <a:pt x="12" y="378"/>
                    </a:lnTo>
                    <a:lnTo>
                      <a:pt x="29" y="420"/>
                    </a:lnTo>
                    <a:lnTo>
                      <a:pt x="54" y="457"/>
                    </a:lnTo>
                    <a:lnTo>
                      <a:pt x="83" y="490"/>
                    </a:lnTo>
                    <a:lnTo>
                      <a:pt x="116" y="519"/>
                    </a:lnTo>
                    <a:lnTo>
                      <a:pt x="153" y="544"/>
                    </a:lnTo>
                    <a:lnTo>
                      <a:pt x="194" y="561"/>
                    </a:lnTo>
                    <a:lnTo>
                      <a:pt x="241" y="573"/>
                    </a:lnTo>
                    <a:lnTo>
                      <a:pt x="286" y="578"/>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282" name="Freeform 587">
                <a:extLst>
                  <a:ext uri="{FF2B5EF4-FFF2-40B4-BE49-F238E27FC236}">
                    <a16:creationId xmlns:a16="http://schemas.microsoft.com/office/drawing/2014/main" id="{0AA7A7E6-892E-44B0-A70C-4720199C0368}"/>
                  </a:ext>
                </a:extLst>
              </p:cNvPr>
              <p:cNvSpPr>
                <a:spLocks/>
              </p:cNvSpPr>
              <p:nvPr/>
            </p:nvSpPr>
            <p:spPr bwMode="auto">
              <a:xfrm>
                <a:off x="3183" y="2203"/>
                <a:ext cx="61" cy="61"/>
              </a:xfrm>
              <a:custGeom>
                <a:avLst/>
                <a:gdLst>
                  <a:gd name="T0" fmla="*/ 31 w 303"/>
                  <a:gd name="T1" fmla="*/ 61 h 304"/>
                  <a:gd name="T2" fmla="*/ 36 w 303"/>
                  <a:gd name="T3" fmla="*/ 60 h 304"/>
                  <a:gd name="T4" fmla="*/ 40 w 303"/>
                  <a:gd name="T5" fmla="*/ 59 h 304"/>
                  <a:gd name="T6" fmla="*/ 45 w 303"/>
                  <a:gd name="T7" fmla="*/ 57 h 304"/>
                  <a:gd name="T8" fmla="*/ 49 w 303"/>
                  <a:gd name="T9" fmla="*/ 55 h 304"/>
                  <a:gd name="T10" fmla="*/ 53 w 303"/>
                  <a:gd name="T11" fmla="*/ 52 h 304"/>
                  <a:gd name="T12" fmla="*/ 55 w 303"/>
                  <a:gd name="T13" fmla="*/ 48 h 304"/>
                  <a:gd name="T14" fmla="*/ 58 w 303"/>
                  <a:gd name="T15" fmla="*/ 44 h 304"/>
                  <a:gd name="T16" fmla="*/ 60 w 303"/>
                  <a:gd name="T17" fmla="*/ 40 h 304"/>
                  <a:gd name="T18" fmla="*/ 61 w 303"/>
                  <a:gd name="T19" fmla="*/ 35 h 304"/>
                  <a:gd name="T20" fmla="*/ 61 w 303"/>
                  <a:gd name="T21" fmla="*/ 30 h 304"/>
                  <a:gd name="T22" fmla="*/ 61 w 303"/>
                  <a:gd name="T23" fmla="*/ 25 h 304"/>
                  <a:gd name="T24" fmla="*/ 60 w 303"/>
                  <a:gd name="T25" fmla="*/ 21 h 304"/>
                  <a:gd name="T26" fmla="*/ 58 w 303"/>
                  <a:gd name="T27" fmla="*/ 16 h 304"/>
                  <a:gd name="T28" fmla="*/ 55 w 303"/>
                  <a:gd name="T29" fmla="*/ 12 h 304"/>
                  <a:gd name="T30" fmla="*/ 53 w 303"/>
                  <a:gd name="T31" fmla="*/ 8 h 304"/>
                  <a:gd name="T32" fmla="*/ 49 w 303"/>
                  <a:gd name="T33" fmla="*/ 6 h 304"/>
                  <a:gd name="T34" fmla="*/ 45 w 303"/>
                  <a:gd name="T35" fmla="*/ 3 h 304"/>
                  <a:gd name="T36" fmla="*/ 40 w 303"/>
                  <a:gd name="T37" fmla="*/ 1 h 304"/>
                  <a:gd name="T38" fmla="*/ 36 w 303"/>
                  <a:gd name="T39" fmla="*/ 0 h 304"/>
                  <a:gd name="T40" fmla="*/ 31 w 303"/>
                  <a:gd name="T41" fmla="*/ 0 h 304"/>
                  <a:gd name="T42" fmla="*/ 26 w 303"/>
                  <a:gd name="T43" fmla="*/ 0 h 304"/>
                  <a:gd name="T44" fmla="*/ 21 w 303"/>
                  <a:gd name="T45" fmla="*/ 1 h 304"/>
                  <a:gd name="T46" fmla="*/ 17 w 303"/>
                  <a:gd name="T47" fmla="*/ 3 h 304"/>
                  <a:gd name="T48" fmla="*/ 12 w 303"/>
                  <a:gd name="T49" fmla="*/ 6 h 304"/>
                  <a:gd name="T50" fmla="*/ 9 w 303"/>
                  <a:gd name="T51" fmla="*/ 8 h 304"/>
                  <a:gd name="T52" fmla="*/ 6 w 303"/>
                  <a:gd name="T53" fmla="*/ 12 h 304"/>
                  <a:gd name="T54" fmla="*/ 3 w 303"/>
                  <a:gd name="T55" fmla="*/ 16 h 304"/>
                  <a:gd name="T56" fmla="*/ 1 w 303"/>
                  <a:gd name="T57" fmla="*/ 21 h 304"/>
                  <a:gd name="T58" fmla="*/ 1 w 303"/>
                  <a:gd name="T59" fmla="*/ 25 h 304"/>
                  <a:gd name="T60" fmla="*/ 0 w 303"/>
                  <a:gd name="T61" fmla="*/ 30 h 304"/>
                  <a:gd name="T62" fmla="*/ 1 w 303"/>
                  <a:gd name="T63" fmla="*/ 35 h 304"/>
                  <a:gd name="T64" fmla="*/ 1 w 303"/>
                  <a:gd name="T65" fmla="*/ 40 h 304"/>
                  <a:gd name="T66" fmla="*/ 3 w 303"/>
                  <a:gd name="T67" fmla="*/ 44 h 304"/>
                  <a:gd name="T68" fmla="*/ 6 w 303"/>
                  <a:gd name="T69" fmla="*/ 48 h 304"/>
                  <a:gd name="T70" fmla="*/ 9 w 303"/>
                  <a:gd name="T71" fmla="*/ 52 h 304"/>
                  <a:gd name="T72" fmla="*/ 12 w 303"/>
                  <a:gd name="T73" fmla="*/ 55 h 304"/>
                  <a:gd name="T74" fmla="*/ 17 w 303"/>
                  <a:gd name="T75" fmla="*/ 57 h 304"/>
                  <a:gd name="T76" fmla="*/ 21 w 303"/>
                  <a:gd name="T77" fmla="*/ 59 h 304"/>
                  <a:gd name="T78" fmla="*/ 26 w 303"/>
                  <a:gd name="T79" fmla="*/ 60 h 304"/>
                  <a:gd name="T80" fmla="*/ 31 w 303"/>
                  <a:gd name="T81" fmla="*/ 61 h 30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3"/>
                  <a:gd name="T124" fmla="*/ 0 h 304"/>
                  <a:gd name="T125" fmla="*/ 303 w 303"/>
                  <a:gd name="T126" fmla="*/ 304 h 30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3" h="304">
                    <a:moveTo>
                      <a:pt x="153" y="304"/>
                    </a:moveTo>
                    <a:lnTo>
                      <a:pt x="178" y="299"/>
                    </a:lnTo>
                    <a:lnTo>
                      <a:pt x="198" y="295"/>
                    </a:lnTo>
                    <a:lnTo>
                      <a:pt x="223" y="286"/>
                    </a:lnTo>
                    <a:lnTo>
                      <a:pt x="241" y="274"/>
                    </a:lnTo>
                    <a:lnTo>
                      <a:pt x="261" y="257"/>
                    </a:lnTo>
                    <a:lnTo>
                      <a:pt x="274" y="241"/>
                    </a:lnTo>
                    <a:lnTo>
                      <a:pt x="286" y="221"/>
                    </a:lnTo>
                    <a:lnTo>
                      <a:pt x="299" y="199"/>
                    </a:lnTo>
                    <a:lnTo>
                      <a:pt x="303" y="174"/>
                    </a:lnTo>
                    <a:lnTo>
                      <a:pt x="303" y="149"/>
                    </a:lnTo>
                    <a:lnTo>
                      <a:pt x="303" y="124"/>
                    </a:lnTo>
                    <a:lnTo>
                      <a:pt x="299" y="104"/>
                    </a:lnTo>
                    <a:lnTo>
                      <a:pt x="286" y="79"/>
                    </a:lnTo>
                    <a:lnTo>
                      <a:pt x="274" y="62"/>
                    </a:lnTo>
                    <a:lnTo>
                      <a:pt x="261" y="41"/>
                    </a:lnTo>
                    <a:lnTo>
                      <a:pt x="241" y="30"/>
                    </a:lnTo>
                    <a:lnTo>
                      <a:pt x="223" y="17"/>
                    </a:lnTo>
                    <a:lnTo>
                      <a:pt x="198" y="5"/>
                    </a:lnTo>
                    <a:lnTo>
                      <a:pt x="178" y="0"/>
                    </a:lnTo>
                    <a:lnTo>
                      <a:pt x="153" y="0"/>
                    </a:lnTo>
                    <a:lnTo>
                      <a:pt x="128" y="0"/>
                    </a:lnTo>
                    <a:lnTo>
                      <a:pt x="103" y="5"/>
                    </a:lnTo>
                    <a:lnTo>
                      <a:pt x="83" y="17"/>
                    </a:lnTo>
                    <a:lnTo>
                      <a:pt x="61" y="30"/>
                    </a:lnTo>
                    <a:lnTo>
                      <a:pt x="45" y="41"/>
                    </a:lnTo>
                    <a:lnTo>
                      <a:pt x="29" y="62"/>
                    </a:lnTo>
                    <a:lnTo>
                      <a:pt x="16" y="79"/>
                    </a:lnTo>
                    <a:lnTo>
                      <a:pt x="7" y="104"/>
                    </a:lnTo>
                    <a:lnTo>
                      <a:pt x="4" y="124"/>
                    </a:lnTo>
                    <a:lnTo>
                      <a:pt x="0" y="149"/>
                    </a:lnTo>
                    <a:lnTo>
                      <a:pt x="4" y="174"/>
                    </a:lnTo>
                    <a:lnTo>
                      <a:pt x="7" y="199"/>
                    </a:lnTo>
                    <a:lnTo>
                      <a:pt x="16" y="221"/>
                    </a:lnTo>
                    <a:lnTo>
                      <a:pt x="29" y="241"/>
                    </a:lnTo>
                    <a:lnTo>
                      <a:pt x="45" y="257"/>
                    </a:lnTo>
                    <a:lnTo>
                      <a:pt x="61" y="274"/>
                    </a:lnTo>
                    <a:lnTo>
                      <a:pt x="83" y="286"/>
                    </a:lnTo>
                    <a:lnTo>
                      <a:pt x="103" y="295"/>
                    </a:lnTo>
                    <a:lnTo>
                      <a:pt x="128" y="299"/>
                    </a:lnTo>
                    <a:lnTo>
                      <a:pt x="153" y="304"/>
                    </a:lnTo>
                    <a:close/>
                  </a:path>
                </a:pathLst>
              </a:custGeom>
              <a:solidFill>
                <a:srgbClr val="4C4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283" name="Freeform 588">
                <a:extLst>
                  <a:ext uri="{FF2B5EF4-FFF2-40B4-BE49-F238E27FC236}">
                    <a16:creationId xmlns:a16="http://schemas.microsoft.com/office/drawing/2014/main" id="{6E195863-0E01-4102-B77B-2C76FA4E3070}"/>
                  </a:ext>
                </a:extLst>
              </p:cNvPr>
              <p:cNvSpPr>
                <a:spLocks/>
              </p:cNvSpPr>
              <p:nvPr/>
            </p:nvSpPr>
            <p:spPr bwMode="auto">
              <a:xfrm>
                <a:off x="3186" y="2204"/>
                <a:ext cx="54" cy="54"/>
              </a:xfrm>
              <a:custGeom>
                <a:avLst/>
                <a:gdLst>
                  <a:gd name="T0" fmla="*/ 27 w 270"/>
                  <a:gd name="T1" fmla="*/ 54 h 269"/>
                  <a:gd name="T2" fmla="*/ 31 w 270"/>
                  <a:gd name="T3" fmla="*/ 54 h 269"/>
                  <a:gd name="T4" fmla="*/ 36 w 270"/>
                  <a:gd name="T5" fmla="*/ 52 h 269"/>
                  <a:gd name="T6" fmla="*/ 40 w 270"/>
                  <a:gd name="T7" fmla="*/ 51 h 269"/>
                  <a:gd name="T8" fmla="*/ 43 w 270"/>
                  <a:gd name="T9" fmla="*/ 49 h 269"/>
                  <a:gd name="T10" fmla="*/ 47 w 270"/>
                  <a:gd name="T11" fmla="*/ 47 h 269"/>
                  <a:gd name="T12" fmla="*/ 49 w 270"/>
                  <a:gd name="T13" fmla="*/ 43 h 269"/>
                  <a:gd name="T14" fmla="*/ 52 w 270"/>
                  <a:gd name="T15" fmla="*/ 39 h 269"/>
                  <a:gd name="T16" fmla="*/ 53 w 270"/>
                  <a:gd name="T17" fmla="*/ 36 h 269"/>
                  <a:gd name="T18" fmla="*/ 54 w 270"/>
                  <a:gd name="T19" fmla="*/ 32 h 269"/>
                  <a:gd name="T20" fmla="*/ 54 w 270"/>
                  <a:gd name="T21" fmla="*/ 26 h 269"/>
                  <a:gd name="T22" fmla="*/ 54 w 270"/>
                  <a:gd name="T23" fmla="*/ 22 h 269"/>
                  <a:gd name="T24" fmla="*/ 53 w 270"/>
                  <a:gd name="T25" fmla="*/ 18 h 269"/>
                  <a:gd name="T26" fmla="*/ 52 w 270"/>
                  <a:gd name="T27" fmla="*/ 14 h 269"/>
                  <a:gd name="T28" fmla="*/ 49 w 270"/>
                  <a:gd name="T29" fmla="*/ 11 h 269"/>
                  <a:gd name="T30" fmla="*/ 47 w 270"/>
                  <a:gd name="T31" fmla="*/ 7 h 269"/>
                  <a:gd name="T32" fmla="*/ 43 w 270"/>
                  <a:gd name="T33" fmla="*/ 5 h 269"/>
                  <a:gd name="T34" fmla="*/ 40 w 270"/>
                  <a:gd name="T35" fmla="*/ 2 h 269"/>
                  <a:gd name="T36" fmla="*/ 36 w 270"/>
                  <a:gd name="T37" fmla="*/ 1 h 269"/>
                  <a:gd name="T38" fmla="*/ 31 w 270"/>
                  <a:gd name="T39" fmla="*/ 0 h 269"/>
                  <a:gd name="T40" fmla="*/ 27 w 270"/>
                  <a:gd name="T41" fmla="*/ 0 h 269"/>
                  <a:gd name="T42" fmla="*/ 22 w 270"/>
                  <a:gd name="T43" fmla="*/ 0 h 269"/>
                  <a:gd name="T44" fmla="*/ 18 w 270"/>
                  <a:gd name="T45" fmla="*/ 1 h 269"/>
                  <a:gd name="T46" fmla="*/ 15 w 270"/>
                  <a:gd name="T47" fmla="*/ 2 h 269"/>
                  <a:gd name="T48" fmla="*/ 11 w 270"/>
                  <a:gd name="T49" fmla="*/ 5 h 269"/>
                  <a:gd name="T50" fmla="*/ 8 w 270"/>
                  <a:gd name="T51" fmla="*/ 7 h 269"/>
                  <a:gd name="T52" fmla="*/ 5 w 270"/>
                  <a:gd name="T53" fmla="*/ 11 h 269"/>
                  <a:gd name="T54" fmla="*/ 3 w 270"/>
                  <a:gd name="T55" fmla="*/ 14 h 269"/>
                  <a:gd name="T56" fmla="*/ 2 w 270"/>
                  <a:gd name="T57" fmla="*/ 18 h 269"/>
                  <a:gd name="T58" fmla="*/ 0 w 270"/>
                  <a:gd name="T59" fmla="*/ 22 h 269"/>
                  <a:gd name="T60" fmla="*/ 0 w 270"/>
                  <a:gd name="T61" fmla="*/ 26 h 269"/>
                  <a:gd name="T62" fmla="*/ 0 w 270"/>
                  <a:gd name="T63" fmla="*/ 28 h 269"/>
                  <a:gd name="T64" fmla="*/ 0 w 270"/>
                  <a:gd name="T65" fmla="*/ 28 h 269"/>
                  <a:gd name="T66" fmla="*/ 1 w 270"/>
                  <a:gd name="T67" fmla="*/ 33 h 269"/>
                  <a:gd name="T68" fmla="*/ 2 w 270"/>
                  <a:gd name="T69" fmla="*/ 37 h 269"/>
                  <a:gd name="T70" fmla="*/ 3 w 270"/>
                  <a:gd name="T71" fmla="*/ 41 h 269"/>
                  <a:gd name="T72" fmla="*/ 6 w 270"/>
                  <a:gd name="T73" fmla="*/ 44 h 269"/>
                  <a:gd name="T74" fmla="*/ 8 w 270"/>
                  <a:gd name="T75" fmla="*/ 47 h 269"/>
                  <a:gd name="T76" fmla="*/ 12 w 270"/>
                  <a:gd name="T77" fmla="*/ 49 h 269"/>
                  <a:gd name="T78" fmla="*/ 15 w 270"/>
                  <a:gd name="T79" fmla="*/ 52 h 269"/>
                  <a:gd name="T80" fmla="*/ 19 w 270"/>
                  <a:gd name="T81" fmla="*/ 53 h 269"/>
                  <a:gd name="T82" fmla="*/ 22 w 270"/>
                  <a:gd name="T83" fmla="*/ 54 h 269"/>
                  <a:gd name="T84" fmla="*/ 27 w 270"/>
                  <a:gd name="T85" fmla="*/ 54 h 26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69"/>
                  <a:gd name="T131" fmla="*/ 270 w 270"/>
                  <a:gd name="T132" fmla="*/ 269 h 26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69">
                    <a:moveTo>
                      <a:pt x="137" y="269"/>
                    </a:moveTo>
                    <a:lnTo>
                      <a:pt x="157" y="269"/>
                    </a:lnTo>
                    <a:lnTo>
                      <a:pt x="179" y="261"/>
                    </a:lnTo>
                    <a:lnTo>
                      <a:pt x="199" y="252"/>
                    </a:lnTo>
                    <a:lnTo>
                      <a:pt x="216" y="245"/>
                    </a:lnTo>
                    <a:lnTo>
                      <a:pt x="233" y="232"/>
                    </a:lnTo>
                    <a:lnTo>
                      <a:pt x="245" y="216"/>
                    </a:lnTo>
                    <a:lnTo>
                      <a:pt x="258" y="194"/>
                    </a:lnTo>
                    <a:lnTo>
                      <a:pt x="265" y="178"/>
                    </a:lnTo>
                    <a:lnTo>
                      <a:pt x="270" y="157"/>
                    </a:lnTo>
                    <a:lnTo>
                      <a:pt x="270" y="132"/>
                    </a:lnTo>
                    <a:lnTo>
                      <a:pt x="270" y="111"/>
                    </a:lnTo>
                    <a:lnTo>
                      <a:pt x="265" y="90"/>
                    </a:lnTo>
                    <a:lnTo>
                      <a:pt x="258" y="70"/>
                    </a:lnTo>
                    <a:lnTo>
                      <a:pt x="245" y="54"/>
                    </a:lnTo>
                    <a:lnTo>
                      <a:pt x="233" y="36"/>
                    </a:lnTo>
                    <a:lnTo>
                      <a:pt x="216" y="25"/>
                    </a:lnTo>
                    <a:lnTo>
                      <a:pt x="199" y="12"/>
                    </a:lnTo>
                    <a:lnTo>
                      <a:pt x="179" y="3"/>
                    </a:lnTo>
                    <a:lnTo>
                      <a:pt x="157" y="0"/>
                    </a:lnTo>
                    <a:lnTo>
                      <a:pt x="137" y="0"/>
                    </a:lnTo>
                    <a:lnTo>
                      <a:pt x="112" y="0"/>
                    </a:lnTo>
                    <a:lnTo>
                      <a:pt x="91" y="3"/>
                    </a:lnTo>
                    <a:lnTo>
                      <a:pt x="75" y="12"/>
                    </a:lnTo>
                    <a:lnTo>
                      <a:pt x="54" y="25"/>
                    </a:lnTo>
                    <a:lnTo>
                      <a:pt x="38" y="36"/>
                    </a:lnTo>
                    <a:lnTo>
                      <a:pt x="25" y="54"/>
                    </a:lnTo>
                    <a:lnTo>
                      <a:pt x="17" y="70"/>
                    </a:lnTo>
                    <a:lnTo>
                      <a:pt x="8" y="90"/>
                    </a:lnTo>
                    <a:lnTo>
                      <a:pt x="0" y="111"/>
                    </a:lnTo>
                    <a:lnTo>
                      <a:pt x="0" y="132"/>
                    </a:lnTo>
                    <a:lnTo>
                      <a:pt x="0" y="137"/>
                    </a:lnTo>
                    <a:lnTo>
                      <a:pt x="0" y="140"/>
                    </a:lnTo>
                    <a:lnTo>
                      <a:pt x="4" y="162"/>
                    </a:lnTo>
                    <a:lnTo>
                      <a:pt x="8" y="182"/>
                    </a:lnTo>
                    <a:lnTo>
                      <a:pt x="17" y="203"/>
                    </a:lnTo>
                    <a:lnTo>
                      <a:pt x="29" y="219"/>
                    </a:lnTo>
                    <a:lnTo>
                      <a:pt x="42" y="232"/>
                    </a:lnTo>
                    <a:lnTo>
                      <a:pt x="58" y="245"/>
                    </a:lnTo>
                    <a:lnTo>
                      <a:pt x="75" y="257"/>
                    </a:lnTo>
                    <a:lnTo>
                      <a:pt x="96" y="265"/>
                    </a:lnTo>
                    <a:lnTo>
                      <a:pt x="112" y="269"/>
                    </a:lnTo>
                    <a:lnTo>
                      <a:pt x="137" y="269"/>
                    </a:lnTo>
                    <a:close/>
                  </a:path>
                </a:pathLst>
              </a:custGeom>
              <a:solidFill>
                <a:srgbClr val="595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284" name="Freeform 589">
                <a:extLst>
                  <a:ext uri="{FF2B5EF4-FFF2-40B4-BE49-F238E27FC236}">
                    <a16:creationId xmlns:a16="http://schemas.microsoft.com/office/drawing/2014/main" id="{B61AD369-A21C-4865-9035-6BB1F2A46ABC}"/>
                  </a:ext>
                </a:extLst>
              </p:cNvPr>
              <p:cNvSpPr>
                <a:spLocks/>
              </p:cNvSpPr>
              <p:nvPr/>
            </p:nvSpPr>
            <p:spPr bwMode="auto">
              <a:xfrm>
                <a:off x="3188" y="2205"/>
                <a:ext cx="47" cy="47"/>
              </a:xfrm>
              <a:custGeom>
                <a:avLst/>
                <a:gdLst>
                  <a:gd name="T0" fmla="*/ 23 w 236"/>
                  <a:gd name="T1" fmla="*/ 47 h 237"/>
                  <a:gd name="T2" fmla="*/ 27 w 236"/>
                  <a:gd name="T3" fmla="*/ 47 h 237"/>
                  <a:gd name="T4" fmla="*/ 30 w 236"/>
                  <a:gd name="T5" fmla="*/ 46 h 237"/>
                  <a:gd name="T6" fmla="*/ 34 w 236"/>
                  <a:gd name="T7" fmla="*/ 44 h 237"/>
                  <a:gd name="T8" fmla="*/ 37 w 236"/>
                  <a:gd name="T9" fmla="*/ 43 h 237"/>
                  <a:gd name="T10" fmla="*/ 40 w 236"/>
                  <a:gd name="T11" fmla="*/ 40 h 237"/>
                  <a:gd name="T12" fmla="*/ 42 w 236"/>
                  <a:gd name="T13" fmla="*/ 38 h 237"/>
                  <a:gd name="T14" fmla="*/ 45 w 236"/>
                  <a:gd name="T15" fmla="*/ 35 h 237"/>
                  <a:gd name="T16" fmla="*/ 45 w 236"/>
                  <a:gd name="T17" fmla="*/ 32 h 237"/>
                  <a:gd name="T18" fmla="*/ 47 w 236"/>
                  <a:gd name="T19" fmla="*/ 27 h 237"/>
                  <a:gd name="T20" fmla="*/ 47 w 236"/>
                  <a:gd name="T21" fmla="*/ 24 h 237"/>
                  <a:gd name="T22" fmla="*/ 47 w 236"/>
                  <a:gd name="T23" fmla="*/ 20 h 237"/>
                  <a:gd name="T24" fmla="*/ 45 w 236"/>
                  <a:gd name="T25" fmla="*/ 16 h 237"/>
                  <a:gd name="T26" fmla="*/ 45 w 236"/>
                  <a:gd name="T27" fmla="*/ 13 h 237"/>
                  <a:gd name="T28" fmla="*/ 42 w 236"/>
                  <a:gd name="T29" fmla="*/ 10 h 237"/>
                  <a:gd name="T30" fmla="*/ 40 w 236"/>
                  <a:gd name="T31" fmla="*/ 7 h 237"/>
                  <a:gd name="T32" fmla="*/ 37 w 236"/>
                  <a:gd name="T33" fmla="*/ 5 h 237"/>
                  <a:gd name="T34" fmla="*/ 34 w 236"/>
                  <a:gd name="T35" fmla="*/ 3 h 237"/>
                  <a:gd name="T36" fmla="*/ 30 w 236"/>
                  <a:gd name="T37" fmla="*/ 1 h 237"/>
                  <a:gd name="T38" fmla="*/ 27 w 236"/>
                  <a:gd name="T39" fmla="*/ 0 h 237"/>
                  <a:gd name="T40" fmla="*/ 23 w 236"/>
                  <a:gd name="T41" fmla="*/ 0 h 237"/>
                  <a:gd name="T42" fmla="*/ 20 w 236"/>
                  <a:gd name="T43" fmla="*/ 0 h 237"/>
                  <a:gd name="T44" fmla="*/ 16 w 236"/>
                  <a:gd name="T45" fmla="*/ 1 h 237"/>
                  <a:gd name="T46" fmla="*/ 12 w 236"/>
                  <a:gd name="T47" fmla="*/ 3 h 237"/>
                  <a:gd name="T48" fmla="*/ 9 w 236"/>
                  <a:gd name="T49" fmla="*/ 4 h 237"/>
                  <a:gd name="T50" fmla="*/ 7 w 236"/>
                  <a:gd name="T51" fmla="*/ 7 h 237"/>
                  <a:gd name="T52" fmla="*/ 4 w 236"/>
                  <a:gd name="T53" fmla="*/ 10 h 237"/>
                  <a:gd name="T54" fmla="*/ 2 w 236"/>
                  <a:gd name="T55" fmla="*/ 12 h 237"/>
                  <a:gd name="T56" fmla="*/ 1 w 236"/>
                  <a:gd name="T57" fmla="*/ 16 h 237"/>
                  <a:gd name="T58" fmla="*/ 0 w 236"/>
                  <a:gd name="T59" fmla="*/ 20 h 237"/>
                  <a:gd name="T60" fmla="*/ 0 w 236"/>
                  <a:gd name="T61" fmla="*/ 23 h 237"/>
                  <a:gd name="T62" fmla="*/ 0 w 236"/>
                  <a:gd name="T63" fmla="*/ 24 h 237"/>
                  <a:gd name="T64" fmla="*/ 0 w 236"/>
                  <a:gd name="T65" fmla="*/ 25 h 237"/>
                  <a:gd name="T66" fmla="*/ 0 w 236"/>
                  <a:gd name="T67" fmla="*/ 28 h 237"/>
                  <a:gd name="T68" fmla="*/ 1 w 236"/>
                  <a:gd name="T69" fmla="*/ 32 h 237"/>
                  <a:gd name="T70" fmla="*/ 2 w 236"/>
                  <a:gd name="T71" fmla="*/ 35 h 237"/>
                  <a:gd name="T72" fmla="*/ 5 w 236"/>
                  <a:gd name="T73" fmla="*/ 38 h 237"/>
                  <a:gd name="T74" fmla="*/ 7 w 236"/>
                  <a:gd name="T75" fmla="*/ 40 h 237"/>
                  <a:gd name="T76" fmla="*/ 10 w 236"/>
                  <a:gd name="T77" fmla="*/ 43 h 237"/>
                  <a:gd name="T78" fmla="*/ 12 w 236"/>
                  <a:gd name="T79" fmla="*/ 44 h 237"/>
                  <a:gd name="T80" fmla="*/ 16 w 236"/>
                  <a:gd name="T81" fmla="*/ 46 h 237"/>
                  <a:gd name="T82" fmla="*/ 20 w 236"/>
                  <a:gd name="T83" fmla="*/ 47 h 237"/>
                  <a:gd name="T84" fmla="*/ 23 w 236"/>
                  <a:gd name="T85" fmla="*/ 47 h 23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6"/>
                  <a:gd name="T130" fmla="*/ 0 h 237"/>
                  <a:gd name="T131" fmla="*/ 236 w 236"/>
                  <a:gd name="T132" fmla="*/ 237 h 23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6" h="237">
                    <a:moveTo>
                      <a:pt x="116" y="237"/>
                    </a:moveTo>
                    <a:lnTo>
                      <a:pt x="137" y="237"/>
                    </a:lnTo>
                    <a:lnTo>
                      <a:pt x="153" y="233"/>
                    </a:lnTo>
                    <a:lnTo>
                      <a:pt x="170" y="224"/>
                    </a:lnTo>
                    <a:lnTo>
                      <a:pt x="186" y="216"/>
                    </a:lnTo>
                    <a:lnTo>
                      <a:pt x="203" y="204"/>
                    </a:lnTo>
                    <a:lnTo>
                      <a:pt x="211" y="191"/>
                    </a:lnTo>
                    <a:lnTo>
                      <a:pt x="224" y="175"/>
                    </a:lnTo>
                    <a:lnTo>
                      <a:pt x="227" y="159"/>
                    </a:lnTo>
                    <a:lnTo>
                      <a:pt x="236" y="137"/>
                    </a:lnTo>
                    <a:lnTo>
                      <a:pt x="236" y="121"/>
                    </a:lnTo>
                    <a:lnTo>
                      <a:pt x="236" y="100"/>
                    </a:lnTo>
                    <a:lnTo>
                      <a:pt x="227" y="83"/>
                    </a:lnTo>
                    <a:lnTo>
                      <a:pt x="224" y="67"/>
                    </a:lnTo>
                    <a:lnTo>
                      <a:pt x="211" y="51"/>
                    </a:lnTo>
                    <a:lnTo>
                      <a:pt x="203" y="33"/>
                    </a:lnTo>
                    <a:lnTo>
                      <a:pt x="186" y="26"/>
                    </a:lnTo>
                    <a:lnTo>
                      <a:pt x="170" y="13"/>
                    </a:lnTo>
                    <a:lnTo>
                      <a:pt x="153" y="4"/>
                    </a:lnTo>
                    <a:lnTo>
                      <a:pt x="137" y="0"/>
                    </a:lnTo>
                    <a:lnTo>
                      <a:pt x="116" y="0"/>
                    </a:lnTo>
                    <a:lnTo>
                      <a:pt x="99" y="0"/>
                    </a:lnTo>
                    <a:lnTo>
                      <a:pt x="78" y="4"/>
                    </a:lnTo>
                    <a:lnTo>
                      <a:pt x="62" y="13"/>
                    </a:lnTo>
                    <a:lnTo>
                      <a:pt x="45" y="22"/>
                    </a:lnTo>
                    <a:lnTo>
                      <a:pt x="33" y="33"/>
                    </a:lnTo>
                    <a:lnTo>
                      <a:pt x="20" y="51"/>
                    </a:lnTo>
                    <a:lnTo>
                      <a:pt x="12" y="63"/>
                    </a:lnTo>
                    <a:lnTo>
                      <a:pt x="4" y="80"/>
                    </a:lnTo>
                    <a:lnTo>
                      <a:pt x="0" y="100"/>
                    </a:lnTo>
                    <a:lnTo>
                      <a:pt x="0" y="116"/>
                    </a:lnTo>
                    <a:lnTo>
                      <a:pt x="0" y="121"/>
                    </a:lnTo>
                    <a:lnTo>
                      <a:pt x="0" y="125"/>
                    </a:lnTo>
                    <a:lnTo>
                      <a:pt x="0" y="141"/>
                    </a:lnTo>
                    <a:lnTo>
                      <a:pt x="4" y="162"/>
                    </a:lnTo>
                    <a:lnTo>
                      <a:pt x="12" y="179"/>
                    </a:lnTo>
                    <a:lnTo>
                      <a:pt x="25" y="191"/>
                    </a:lnTo>
                    <a:lnTo>
                      <a:pt x="33" y="204"/>
                    </a:lnTo>
                    <a:lnTo>
                      <a:pt x="49" y="216"/>
                    </a:lnTo>
                    <a:lnTo>
                      <a:pt x="62" y="224"/>
                    </a:lnTo>
                    <a:lnTo>
                      <a:pt x="78" y="233"/>
                    </a:lnTo>
                    <a:lnTo>
                      <a:pt x="99" y="237"/>
                    </a:lnTo>
                    <a:lnTo>
                      <a:pt x="116" y="237"/>
                    </a:lnTo>
                    <a:close/>
                  </a:path>
                </a:pathLst>
              </a:custGeom>
              <a:solidFill>
                <a:srgbClr val="686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285" name="Freeform 590">
                <a:extLst>
                  <a:ext uri="{FF2B5EF4-FFF2-40B4-BE49-F238E27FC236}">
                    <a16:creationId xmlns:a16="http://schemas.microsoft.com/office/drawing/2014/main" id="{EFF12131-1636-4E37-A389-E990AF486F51}"/>
                  </a:ext>
                </a:extLst>
              </p:cNvPr>
              <p:cNvSpPr>
                <a:spLocks/>
              </p:cNvSpPr>
              <p:nvPr/>
            </p:nvSpPr>
            <p:spPr bwMode="auto">
              <a:xfrm>
                <a:off x="3190" y="2206"/>
                <a:ext cx="41" cy="42"/>
              </a:xfrm>
              <a:custGeom>
                <a:avLst/>
                <a:gdLst>
                  <a:gd name="T0" fmla="*/ 21 w 208"/>
                  <a:gd name="T1" fmla="*/ 42 h 209"/>
                  <a:gd name="T2" fmla="*/ 24 w 208"/>
                  <a:gd name="T3" fmla="*/ 41 h 209"/>
                  <a:gd name="T4" fmla="*/ 27 w 208"/>
                  <a:gd name="T5" fmla="*/ 40 h 209"/>
                  <a:gd name="T6" fmla="*/ 29 w 208"/>
                  <a:gd name="T7" fmla="*/ 39 h 209"/>
                  <a:gd name="T8" fmla="*/ 33 w 208"/>
                  <a:gd name="T9" fmla="*/ 38 h 209"/>
                  <a:gd name="T10" fmla="*/ 34 w 208"/>
                  <a:gd name="T11" fmla="*/ 35 h 209"/>
                  <a:gd name="T12" fmla="*/ 37 w 208"/>
                  <a:gd name="T13" fmla="*/ 33 h 209"/>
                  <a:gd name="T14" fmla="*/ 38 w 208"/>
                  <a:gd name="T15" fmla="*/ 30 h 209"/>
                  <a:gd name="T16" fmla="*/ 39 w 208"/>
                  <a:gd name="T17" fmla="*/ 28 h 209"/>
                  <a:gd name="T18" fmla="*/ 40 w 208"/>
                  <a:gd name="T19" fmla="*/ 24 h 209"/>
                  <a:gd name="T20" fmla="*/ 41 w 208"/>
                  <a:gd name="T21" fmla="*/ 21 h 209"/>
                  <a:gd name="T22" fmla="*/ 40 w 208"/>
                  <a:gd name="T23" fmla="*/ 18 h 209"/>
                  <a:gd name="T24" fmla="*/ 39 w 208"/>
                  <a:gd name="T25" fmla="*/ 14 h 209"/>
                  <a:gd name="T26" fmla="*/ 38 w 208"/>
                  <a:gd name="T27" fmla="*/ 12 h 209"/>
                  <a:gd name="T28" fmla="*/ 37 w 208"/>
                  <a:gd name="T29" fmla="*/ 8 h 209"/>
                  <a:gd name="T30" fmla="*/ 34 w 208"/>
                  <a:gd name="T31" fmla="*/ 6 h 209"/>
                  <a:gd name="T32" fmla="*/ 33 w 208"/>
                  <a:gd name="T33" fmla="*/ 4 h 209"/>
                  <a:gd name="T34" fmla="*/ 29 w 208"/>
                  <a:gd name="T35" fmla="*/ 3 h 209"/>
                  <a:gd name="T36" fmla="*/ 27 w 208"/>
                  <a:gd name="T37" fmla="*/ 1 h 209"/>
                  <a:gd name="T38" fmla="*/ 24 w 208"/>
                  <a:gd name="T39" fmla="*/ 1 h 209"/>
                  <a:gd name="T40" fmla="*/ 21 w 208"/>
                  <a:gd name="T41" fmla="*/ 0 h 209"/>
                  <a:gd name="T42" fmla="*/ 17 w 208"/>
                  <a:gd name="T43" fmla="*/ 1 h 209"/>
                  <a:gd name="T44" fmla="*/ 14 w 208"/>
                  <a:gd name="T45" fmla="*/ 1 h 209"/>
                  <a:gd name="T46" fmla="*/ 11 w 208"/>
                  <a:gd name="T47" fmla="*/ 3 h 209"/>
                  <a:gd name="T48" fmla="*/ 9 w 208"/>
                  <a:gd name="T49" fmla="*/ 4 h 209"/>
                  <a:gd name="T50" fmla="*/ 7 w 208"/>
                  <a:gd name="T51" fmla="*/ 6 h 209"/>
                  <a:gd name="T52" fmla="*/ 4 w 208"/>
                  <a:gd name="T53" fmla="*/ 8 h 209"/>
                  <a:gd name="T54" fmla="*/ 2 w 208"/>
                  <a:gd name="T55" fmla="*/ 11 h 209"/>
                  <a:gd name="T56" fmla="*/ 2 w 208"/>
                  <a:gd name="T57" fmla="*/ 14 h 209"/>
                  <a:gd name="T58" fmla="*/ 1 w 208"/>
                  <a:gd name="T59" fmla="*/ 17 h 209"/>
                  <a:gd name="T60" fmla="*/ 0 w 208"/>
                  <a:gd name="T61" fmla="*/ 20 h 209"/>
                  <a:gd name="T62" fmla="*/ 0 w 208"/>
                  <a:gd name="T63" fmla="*/ 21 h 209"/>
                  <a:gd name="T64" fmla="*/ 0 w 208"/>
                  <a:gd name="T65" fmla="*/ 22 h 209"/>
                  <a:gd name="T66" fmla="*/ 1 w 208"/>
                  <a:gd name="T67" fmla="*/ 25 h 209"/>
                  <a:gd name="T68" fmla="*/ 2 w 208"/>
                  <a:gd name="T69" fmla="*/ 28 h 209"/>
                  <a:gd name="T70" fmla="*/ 2 w 208"/>
                  <a:gd name="T71" fmla="*/ 31 h 209"/>
                  <a:gd name="T72" fmla="*/ 4 w 208"/>
                  <a:gd name="T73" fmla="*/ 33 h 209"/>
                  <a:gd name="T74" fmla="*/ 7 w 208"/>
                  <a:gd name="T75" fmla="*/ 36 h 209"/>
                  <a:gd name="T76" fmla="*/ 9 w 208"/>
                  <a:gd name="T77" fmla="*/ 38 h 209"/>
                  <a:gd name="T78" fmla="*/ 11 w 208"/>
                  <a:gd name="T79" fmla="*/ 39 h 209"/>
                  <a:gd name="T80" fmla="*/ 14 w 208"/>
                  <a:gd name="T81" fmla="*/ 40 h 209"/>
                  <a:gd name="T82" fmla="*/ 17 w 208"/>
                  <a:gd name="T83" fmla="*/ 41 h 209"/>
                  <a:gd name="T84" fmla="*/ 21 w 208"/>
                  <a:gd name="T85" fmla="*/ 42 h 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8"/>
                  <a:gd name="T130" fmla="*/ 0 h 209"/>
                  <a:gd name="T131" fmla="*/ 208 w 208"/>
                  <a:gd name="T132" fmla="*/ 209 h 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8" h="209">
                    <a:moveTo>
                      <a:pt x="104" y="209"/>
                    </a:moveTo>
                    <a:lnTo>
                      <a:pt x="120" y="204"/>
                    </a:lnTo>
                    <a:lnTo>
                      <a:pt x="136" y="200"/>
                    </a:lnTo>
                    <a:lnTo>
                      <a:pt x="149" y="196"/>
                    </a:lnTo>
                    <a:lnTo>
                      <a:pt x="165" y="187"/>
                    </a:lnTo>
                    <a:lnTo>
                      <a:pt x="174" y="175"/>
                    </a:lnTo>
                    <a:lnTo>
                      <a:pt x="187" y="162"/>
                    </a:lnTo>
                    <a:lnTo>
                      <a:pt x="195" y="150"/>
                    </a:lnTo>
                    <a:lnTo>
                      <a:pt x="199" y="137"/>
                    </a:lnTo>
                    <a:lnTo>
                      <a:pt x="203" y="121"/>
                    </a:lnTo>
                    <a:lnTo>
                      <a:pt x="208" y="104"/>
                    </a:lnTo>
                    <a:lnTo>
                      <a:pt x="203" y="88"/>
                    </a:lnTo>
                    <a:lnTo>
                      <a:pt x="199" y="71"/>
                    </a:lnTo>
                    <a:lnTo>
                      <a:pt x="195" y="59"/>
                    </a:lnTo>
                    <a:lnTo>
                      <a:pt x="187" y="42"/>
                    </a:lnTo>
                    <a:lnTo>
                      <a:pt x="174" y="29"/>
                    </a:lnTo>
                    <a:lnTo>
                      <a:pt x="165" y="22"/>
                    </a:lnTo>
                    <a:lnTo>
                      <a:pt x="149" y="13"/>
                    </a:lnTo>
                    <a:lnTo>
                      <a:pt x="136" y="5"/>
                    </a:lnTo>
                    <a:lnTo>
                      <a:pt x="120" y="5"/>
                    </a:lnTo>
                    <a:lnTo>
                      <a:pt x="104" y="0"/>
                    </a:lnTo>
                    <a:lnTo>
                      <a:pt x="87" y="5"/>
                    </a:lnTo>
                    <a:lnTo>
                      <a:pt x="70" y="5"/>
                    </a:lnTo>
                    <a:lnTo>
                      <a:pt x="58" y="13"/>
                    </a:lnTo>
                    <a:lnTo>
                      <a:pt x="46" y="22"/>
                    </a:lnTo>
                    <a:lnTo>
                      <a:pt x="33" y="29"/>
                    </a:lnTo>
                    <a:lnTo>
                      <a:pt x="21" y="42"/>
                    </a:lnTo>
                    <a:lnTo>
                      <a:pt x="12" y="54"/>
                    </a:lnTo>
                    <a:lnTo>
                      <a:pt x="8" y="71"/>
                    </a:lnTo>
                    <a:lnTo>
                      <a:pt x="4" y="83"/>
                    </a:lnTo>
                    <a:lnTo>
                      <a:pt x="0" y="101"/>
                    </a:lnTo>
                    <a:lnTo>
                      <a:pt x="0" y="104"/>
                    </a:lnTo>
                    <a:lnTo>
                      <a:pt x="0" y="108"/>
                    </a:lnTo>
                    <a:lnTo>
                      <a:pt x="4" y="125"/>
                    </a:lnTo>
                    <a:lnTo>
                      <a:pt x="8" y="137"/>
                    </a:lnTo>
                    <a:lnTo>
                      <a:pt x="12" y="155"/>
                    </a:lnTo>
                    <a:lnTo>
                      <a:pt x="21" y="166"/>
                    </a:lnTo>
                    <a:lnTo>
                      <a:pt x="33" y="179"/>
                    </a:lnTo>
                    <a:lnTo>
                      <a:pt x="46" y="187"/>
                    </a:lnTo>
                    <a:lnTo>
                      <a:pt x="58" y="196"/>
                    </a:lnTo>
                    <a:lnTo>
                      <a:pt x="70" y="200"/>
                    </a:lnTo>
                    <a:lnTo>
                      <a:pt x="87" y="204"/>
                    </a:lnTo>
                    <a:lnTo>
                      <a:pt x="104" y="209"/>
                    </a:lnTo>
                    <a:close/>
                  </a:path>
                </a:pathLst>
              </a:custGeom>
              <a:solidFill>
                <a:srgbClr val="757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286" name="Freeform 591">
                <a:extLst>
                  <a:ext uri="{FF2B5EF4-FFF2-40B4-BE49-F238E27FC236}">
                    <a16:creationId xmlns:a16="http://schemas.microsoft.com/office/drawing/2014/main" id="{688E1935-29F1-41E0-AE23-609E75CEDC5E}"/>
                  </a:ext>
                </a:extLst>
              </p:cNvPr>
              <p:cNvSpPr>
                <a:spLocks/>
              </p:cNvSpPr>
              <p:nvPr/>
            </p:nvSpPr>
            <p:spPr bwMode="auto">
              <a:xfrm>
                <a:off x="3192" y="2207"/>
                <a:ext cx="34" cy="35"/>
              </a:xfrm>
              <a:custGeom>
                <a:avLst/>
                <a:gdLst>
                  <a:gd name="T0" fmla="*/ 17 w 171"/>
                  <a:gd name="T1" fmla="*/ 35 h 174"/>
                  <a:gd name="T2" fmla="*/ 20 w 171"/>
                  <a:gd name="T3" fmla="*/ 35 h 174"/>
                  <a:gd name="T4" fmla="*/ 22 w 171"/>
                  <a:gd name="T5" fmla="*/ 34 h 174"/>
                  <a:gd name="T6" fmla="*/ 25 w 171"/>
                  <a:gd name="T7" fmla="*/ 32 h 174"/>
                  <a:gd name="T8" fmla="*/ 27 w 171"/>
                  <a:gd name="T9" fmla="*/ 32 h 174"/>
                  <a:gd name="T10" fmla="*/ 29 w 171"/>
                  <a:gd name="T11" fmla="*/ 30 h 174"/>
                  <a:gd name="T12" fmla="*/ 30 w 171"/>
                  <a:gd name="T13" fmla="*/ 28 h 174"/>
                  <a:gd name="T14" fmla="*/ 32 w 171"/>
                  <a:gd name="T15" fmla="*/ 26 h 174"/>
                  <a:gd name="T16" fmla="*/ 33 w 171"/>
                  <a:gd name="T17" fmla="*/ 23 h 174"/>
                  <a:gd name="T18" fmla="*/ 34 w 171"/>
                  <a:gd name="T19" fmla="*/ 20 h 174"/>
                  <a:gd name="T20" fmla="*/ 34 w 171"/>
                  <a:gd name="T21" fmla="*/ 18 h 174"/>
                  <a:gd name="T22" fmla="*/ 34 w 171"/>
                  <a:gd name="T23" fmla="*/ 15 h 174"/>
                  <a:gd name="T24" fmla="*/ 33 w 171"/>
                  <a:gd name="T25" fmla="*/ 12 h 174"/>
                  <a:gd name="T26" fmla="*/ 32 w 171"/>
                  <a:gd name="T27" fmla="*/ 10 h 174"/>
                  <a:gd name="T28" fmla="*/ 30 w 171"/>
                  <a:gd name="T29" fmla="*/ 7 h 174"/>
                  <a:gd name="T30" fmla="*/ 29 w 171"/>
                  <a:gd name="T31" fmla="*/ 6 h 174"/>
                  <a:gd name="T32" fmla="*/ 27 w 171"/>
                  <a:gd name="T33" fmla="*/ 3 h 174"/>
                  <a:gd name="T34" fmla="*/ 25 w 171"/>
                  <a:gd name="T35" fmla="*/ 3 h 174"/>
                  <a:gd name="T36" fmla="*/ 22 w 171"/>
                  <a:gd name="T37" fmla="*/ 2 h 174"/>
                  <a:gd name="T38" fmla="*/ 20 w 171"/>
                  <a:gd name="T39" fmla="*/ 1 h 174"/>
                  <a:gd name="T40" fmla="*/ 17 w 171"/>
                  <a:gd name="T41" fmla="*/ 0 h 174"/>
                  <a:gd name="T42" fmla="*/ 14 w 171"/>
                  <a:gd name="T43" fmla="*/ 1 h 174"/>
                  <a:gd name="T44" fmla="*/ 12 w 171"/>
                  <a:gd name="T45" fmla="*/ 1 h 174"/>
                  <a:gd name="T46" fmla="*/ 9 w 171"/>
                  <a:gd name="T47" fmla="*/ 3 h 174"/>
                  <a:gd name="T48" fmla="*/ 8 w 171"/>
                  <a:gd name="T49" fmla="*/ 3 h 174"/>
                  <a:gd name="T50" fmla="*/ 5 w 171"/>
                  <a:gd name="T51" fmla="*/ 5 h 174"/>
                  <a:gd name="T52" fmla="*/ 3 w 171"/>
                  <a:gd name="T53" fmla="*/ 7 h 174"/>
                  <a:gd name="T54" fmla="*/ 3 w 171"/>
                  <a:gd name="T55" fmla="*/ 9 h 174"/>
                  <a:gd name="T56" fmla="*/ 1 w 171"/>
                  <a:gd name="T57" fmla="*/ 12 h 174"/>
                  <a:gd name="T58" fmla="*/ 0 w 171"/>
                  <a:gd name="T59" fmla="*/ 14 h 174"/>
                  <a:gd name="T60" fmla="*/ 0 w 171"/>
                  <a:gd name="T61" fmla="*/ 17 h 174"/>
                  <a:gd name="T62" fmla="*/ 0 w 171"/>
                  <a:gd name="T63" fmla="*/ 18 h 174"/>
                  <a:gd name="T64" fmla="*/ 0 w 171"/>
                  <a:gd name="T65" fmla="*/ 18 h 174"/>
                  <a:gd name="T66" fmla="*/ 0 w 171"/>
                  <a:gd name="T67" fmla="*/ 21 h 174"/>
                  <a:gd name="T68" fmla="*/ 1 w 171"/>
                  <a:gd name="T69" fmla="*/ 23 h 174"/>
                  <a:gd name="T70" fmla="*/ 3 w 171"/>
                  <a:gd name="T71" fmla="*/ 26 h 174"/>
                  <a:gd name="T72" fmla="*/ 3 w 171"/>
                  <a:gd name="T73" fmla="*/ 28 h 174"/>
                  <a:gd name="T74" fmla="*/ 5 w 171"/>
                  <a:gd name="T75" fmla="*/ 30 h 174"/>
                  <a:gd name="T76" fmla="*/ 8 w 171"/>
                  <a:gd name="T77" fmla="*/ 32 h 174"/>
                  <a:gd name="T78" fmla="*/ 9 w 171"/>
                  <a:gd name="T79" fmla="*/ 33 h 174"/>
                  <a:gd name="T80" fmla="*/ 12 w 171"/>
                  <a:gd name="T81" fmla="*/ 34 h 174"/>
                  <a:gd name="T82" fmla="*/ 14 w 171"/>
                  <a:gd name="T83" fmla="*/ 35 h 174"/>
                  <a:gd name="T84" fmla="*/ 17 w 171"/>
                  <a:gd name="T85" fmla="*/ 35 h 17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71"/>
                  <a:gd name="T130" fmla="*/ 0 h 174"/>
                  <a:gd name="T131" fmla="*/ 171 w 171"/>
                  <a:gd name="T132" fmla="*/ 174 h 17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71" h="174">
                    <a:moveTo>
                      <a:pt x="88" y="174"/>
                    </a:moveTo>
                    <a:lnTo>
                      <a:pt x="99" y="174"/>
                    </a:lnTo>
                    <a:lnTo>
                      <a:pt x="112" y="170"/>
                    </a:lnTo>
                    <a:lnTo>
                      <a:pt x="124" y="161"/>
                    </a:lnTo>
                    <a:lnTo>
                      <a:pt x="137" y="157"/>
                    </a:lnTo>
                    <a:lnTo>
                      <a:pt x="146" y="150"/>
                    </a:lnTo>
                    <a:lnTo>
                      <a:pt x="153" y="137"/>
                    </a:lnTo>
                    <a:lnTo>
                      <a:pt x="162" y="128"/>
                    </a:lnTo>
                    <a:lnTo>
                      <a:pt x="166" y="116"/>
                    </a:lnTo>
                    <a:lnTo>
                      <a:pt x="171" y="99"/>
                    </a:lnTo>
                    <a:lnTo>
                      <a:pt x="171" y="87"/>
                    </a:lnTo>
                    <a:lnTo>
                      <a:pt x="171" y="74"/>
                    </a:lnTo>
                    <a:lnTo>
                      <a:pt x="166" y="62"/>
                    </a:lnTo>
                    <a:lnTo>
                      <a:pt x="162" y="49"/>
                    </a:lnTo>
                    <a:lnTo>
                      <a:pt x="153" y="37"/>
                    </a:lnTo>
                    <a:lnTo>
                      <a:pt x="146" y="29"/>
                    </a:lnTo>
                    <a:lnTo>
                      <a:pt x="137" y="17"/>
                    </a:lnTo>
                    <a:lnTo>
                      <a:pt x="124" y="13"/>
                    </a:lnTo>
                    <a:lnTo>
                      <a:pt x="112" y="8"/>
                    </a:lnTo>
                    <a:lnTo>
                      <a:pt x="99" y="4"/>
                    </a:lnTo>
                    <a:lnTo>
                      <a:pt x="88" y="0"/>
                    </a:lnTo>
                    <a:lnTo>
                      <a:pt x="70" y="4"/>
                    </a:lnTo>
                    <a:lnTo>
                      <a:pt x="58" y="4"/>
                    </a:lnTo>
                    <a:lnTo>
                      <a:pt x="46" y="13"/>
                    </a:lnTo>
                    <a:lnTo>
                      <a:pt x="38" y="17"/>
                    </a:lnTo>
                    <a:lnTo>
                      <a:pt x="25" y="24"/>
                    </a:lnTo>
                    <a:lnTo>
                      <a:pt x="16" y="37"/>
                    </a:lnTo>
                    <a:lnTo>
                      <a:pt x="13" y="45"/>
                    </a:lnTo>
                    <a:lnTo>
                      <a:pt x="5" y="58"/>
                    </a:lnTo>
                    <a:lnTo>
                      <a:pt x="0" y="71"/>
                    </a:lnTo>
                    <a:lnTo>
                      <a:pt x="0" y="83"/>
                    </a:lnTo>
                    <a:lnTo>
                      <a:pt x="0" y="87"/>
                    </a:lnTo>
                    <a:lnTo>
                      <a:pt x="0" y="91"/>
                    </a:lnTo>
                    <a:lnTo>
                      <a:pt x="0" y="103"/>
                    </a:lnTo>
                    <a:lnTo>
                      <a:pt x="5" y="116"/>
                    </a:lnTo>
                    <a:lnTo>
                      <a:pt x="13" y="128"/>
                    </a:lnTo>
                    <a:lnTo>
                      <a:pt x="16" y="141"/>
                    </a:lnTo>
                    <a:lnTo>
                      <a:pt x="25" y="150"/>
                    </a:lnTo>
                    <a:lnTo>
                      <a:pt x="38" y="157"/>
                    </a:lnTo>
                    <a:lnTo>
                      <a:pt x="46" y="166"/>
                    </a:lnTo>
                    <a:lnTo>
                      <a:pt x="58" y="170"/>
                    </a:lnTo>
                    <a:lnTo>
                      <a:pt x="70" y="174"/>
                    </a:lnTo>
                    <a:lnTo>
                      <a:pt x="88" y="174"/>
                    </a:lnTo>
                    <a:close/>
                  </a:path>
                </a:pathLst>
              </a:custGeom>
              <a:solidFill>
                <a:srgbClr val="8484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287" name="Freeform 592">
                <a:extLst>
                  <a:ext uri="{FF2B5EF4-FFF2-40B4-BE49-F238E27FC236}">
                    <a16:creationId xmlns:a16="http://schemas.microsoft.com/office/drawing/2014/main" id="{DBB5B424-D411-47E3-AD3C-6A6D1F8DB59C}"/>
                  </a:ext>
                </a:extLst>
              </p:cNvPr>
              <p:cNvSpPr>
                <a:spLocks/>
              </p:cNvSpPr>
              <p:nvPr/>
            </p:nvSpPr>
            <p:spPr bwMode="auto">
              <a:xfrm>
                <a:off x="3195" y="2208"/>
                <a:ext cx="27" cy="28"/>
              </a:xfrm>
              <a:custGeom>
                <a:avLst/>
                <a:gdLst>
                  <a:gd name="T0" fmla="*/ 13 w 137"/>
                  <a:gd name="T1" fmla="*/ 28 h 137"/>
                  <a:gd name="T2" fmla="*/ 16 w 137"/>
                  <a:gd name="T3" fmla="*/ 28 h 137"/>
                  <a:gd name="T4" fmla="*/ 18 w 137"/>
                  <a:gd name="T5" fmla="*/ 27 h 137"/>
                  <a:gd name="T6" fmla="*/ 20 w 137"/>
                  <a:gd name="T7" fmla="*/ 26 h 137"/>
                  <a:gd name="T8" fmla="*/ 21 w 137"/>
                  <a:gd name="T9" fmla="*/ 25 h 137"/>
                  <a:gd name="T10" fmla="*/ 23 w 137"/>
                  <a:gd name="T11" fmla="*/ 24 h 137"/>
                  <a:gd name="T12" fmla="*/ 24 w 137"/>
                  <a:gd name="T13" fmla="*/ 22 h 137"/>
                  <a:gd name="T14" fmla="*/ 25 w 137"/>
                  <a:gd name="T15" fmla="*/ 20 h 137"/>
                  <a:gd name="T16" fmla="*/ 26 w 137"/>
                  <a:gd name="T17" fmla="*/ 19 h 137"/>
                  <a:gd name="T18" fmla="*/ 27 w 137"/>
                  <a:gd name="T19" fmla="*/ 16 h 137"/>
                  <a:gd name="T20" fmla="*/ 27 w 137"/>
                  <a:gd name="T21" fmla="*/ 13 h 137"/>
                  <a:gd name="T22" fmla="*/ 27 w 137"/>
                  <a:gd name="T23" fmla="*/ 12 h 137"/>
                  <a:gd name="T24" fmla="*/ 26 w 137"/>
                  <a:gd name="T25" fmla="*/ 9 h 137"/>
                  <a:gd name="T26" fmla="*/ 25 w 137"/>
                  <a:gd name="T27" fmla="*/ 8 h 137"/>
                  <a:gd name="T28" fmla="*/ 24 w 137"/>
                  <a:gd name="T29" fmla="*/ 6 h 137"/>
                  <a:gd name="T30" fmla="*/ 23 w 137"/>
                  <a:gd name="T31" fmla="*/ 4 h 137"/>
                  <a:gd name="T32" fmla="*/ 21 w 137"/>
                  <a:gd name="T33" fmla="*/ 2 h 137"/>
                  <a:gd name="T34" fmla="*/ 20 w 137"/>
                  <a:gd name="T35" fmla="*/ 2 h 137"/>
                  <a:gd name="T36" fmla="*/ 18 w 137"/>
                  <a:gd name="T37" fmla="*/ 1 h 137"/>
                  <a:gd name="T38" fmla="*/ 16 w 137"/>
                  <a:gd name="T39" fmla="*/ 0 h 137"/>
                  <a:gd name="T40" fmla="*/ 13 w 137"/>
                  <a:gd name="T41" fmla="*/ 0 h 137"/>
                  <a:gd name="T42" fmla="*/ 11 w 137"/>
                  <a:gd name="T43" fmla="*/ 0 h 137"/>
                  <a:gd name="T44" fmla="*/ 9 w 137"/>
                  <a:gd name="T45" fmla="*/ 1 h 137"/>
                  <a:gd name="T46" fmla="*/ 7 w 137"/>
                  <a:gd name="T47" fmla="*/ 2 h 137"/>
                  <a:gd name="T48" fmla="*/ 6 w 137"/>
                  <a:gd name="T49" fmla="*/ 2 h 137"/>
                  <a:gd name="T50" fmla="*/ 4 w 137"/>
                  <a:gd name="T51" fmla="*/ 4 h 137"/>
                  <a:gd name="T52" fmla="*/ 2 w 137"/>
                  <a:gd name="T53" fmla="*/ 6 h 137"/>
                  <a:gd name="T54" fmla="*/ 2 w 137"/>
                  <a:gd name="T55" fmla="*/ 8 h 137"/>
                  <a:gd name="T56" fmla="*/ 1 w 137"/>
                  <a:gd name="T57" fmla="*/ 9 h 137"/>
                  <a:gd name="T58" fmla="*/ 0 w 137"/>
                  <a:gd name="T59" fmla="*/ 12 h 137"/>
                  <a:gd name="T60" fmla="*/ 0 w 137"/>
                  <a:gd name="T61" fmla="*/ 13 h 137"/>
                  <a:gd name="T62" fmla="*/ 0 w 137"/>
                  <a:gd name="T63" fmla="*/ 16 h 137"/>
                  <a:gd name="T64" fmla="*/ 1 w 137"/>
                  <a:gd name="T65" fmla="*/ 19 h 137"/>
                  <a:gd name="T66" fmla="*/ 2 w 137"/>
                  <a:gd name="T67" fmla="*/ 20 h 137"/>
                  <a:gd name="T68" fmla="*/ 2 w 137"/>
                  <a:gd name="T69" fmla="*/ 22 h 137"/>
                  <a:gd name="T70" fmla="*/ 4 w 137"/>
                  <a:gd name="T71" fmla="*/ 24 h 137"/>
                  <a:gd name="T72" fmla="*/ 6 w 137"/>
                  <a:gd name="T73" fmla="*/ 25 h 137"/>
                  <a:gd name="T74" fmla="*/ 7 w 137"/>
                  <a:gd name="T75" fmla="*/ 26 h 137"/>
                  <a:gd name="T76" fmla="*/ 9 w 137"/>
                  <a:gd name="T77" fmla="*/ 27 h 137"/>
                  <a:gd name="T78" fmla="*/ 11 w 137"/>
                  <a:gd name="T79" fmla="*/ 28 h 137"/>
                  <a:gd name="T80" fmla="*/ 13 w 137"/>
                  <a:gd name="T81" fmla="*/ 28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37"/>
                  <a:gd name="T125" fmla="*/ 137 w 137"/>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37">
                    <a:moveTo>
                      <a:pt x="66" y="137"/>
                    </a:moveTo>
                    <a:lnTo>
                      <a:pt x="79" y="137"/>
                    </a:lnTo>
                    <a:lnTo>
                      <a:pt x="91" y="133"/>
                    </a:lnTo>
                    <a:lnTo>
                      <a:pt x="99" y="129"/>
                    </a:lnTo>
                    <a:lnTo>
                      <a:pt x="108" y="124"/>
                    </a:lnTo>
                    <a:lnTo>
                      <a:pt x="116" y="117"/>
                    </a:lnTo>
                    <a:lnTo>
                      <a:pt x="124" y="108"/>
                    </a:lnTo>
                    <a:lnTo>
                      <a:pt x="129" y="99"/>
                    </a:lnTo>
                    <a:lnTo>
                      <a:pt x="133" y="91"/>
                    </a:lnTo>
                    <a:lnTo>
                      <a:pt x="137" y="79"/>
                    </a:lnTo>
                    <a:lnTo>
                      <a:pt x="137" y="66"/>
                    </a:lnTo>
                    <a:lnTo>
                      <a:pt x="137" y="58"/>
                    </a:lnTo>
                    <a:lnTo>
                      <a:pt x="133" y="46"/>
                    </a:lnTo>
                    <a:lnTo>
                      <a:pt x="129" y="37"/>
                    </a:lnTo>
                    <a:lnTo>
                      <a:pt x="124" y="29"/>
                    </a:lnTo>
                    <a:lnTo>
                      <a:pt x="116" y="21"/>
                    </a:lnTo>
                    <a:lnTo>
                      <a:pt x="108" y="12"/>
                    </a:lnTo>
                    <a:lnTo>
                      <a:pt x="99" y="9"/>
                    </a:lnTo>
                    <a:lnTo>
                      <a:pt x="91" y="5"/>
                    </a:lnTo>
                    <a:lnTo>
                      <a:pt x="79" y="0"/>
                    </a:lnTo>
                    <a:lnTo>
                      <a:pt x="66" y="0"/>
                    </a:lnTo>
                    <a:lnTo>
                      <a:pt x="57" y="0"/>
                    </a:lnTo>
                    <a:lnTo>
                      <a:pt x="45" y="5"/>
                    </a:lnTo>
                    <a:lnTo>
                      <a:pt x="37" y="9"/>
                    </a:lnTo>
                    <a:lnTo>
                      <a:pt x="29" y="12"/>
                    </a:lnTo>
                    <a:lnTo>
                      <a:pt x="21" y="21"/>
                    </a:lnTo>
                    <a:lnTo>
                      <a:pt x="12" y="29"/>
                    </a:lnTo>
                    <a:lnTo>
                      <a:pt x="8" y="37"/>
                    </a:lnTo>
                    <a:lnTo>
                      <a:pt x="3" y="46"/>
                    </a:lnTo>
                    <a:lnTo>
                      <a:pt x="0" y="58"/>
                    </a:lnTo>
                    <a:lnTo>
                      <a:pt x="0" y="66"/>
                    </a:lnTo>
                    <a:lnTo>
                      <a:pt x="0" y="79"/>
                    </a:lnTo>
                    <a:lnTo>
                      <a:pt x="3" y="91"/>
                    </a:lnTo>
                    <a:lnTo>
                      <a:pt x="8" y="99"/>
                    </a:lnTo>
                    <a:lnTo>
                      <a:pt x="12" y="108"/>
                    </a:lnTo>
                    <a:lnTo>
                      <a:pt x="21" y="117"/>
                    </a:lnTo>
                    <a:lnTo>
                      <a:pt x="29" y="124"/>
                    </a:lnTo>
                    <a:lnTo>
                      <a:pt x="37" y="129"/>
                    </a:lnTo>
                    <a:lnTo>
                      <a:pt x="45" y="133"/>
                    </a:lnTo>
                    <a:lnTo>
                      <a:pt x="57" y="137"/>
                    </a:lnTo>
                    <a:lnTo>
                      <a:pt x="66" y="137"/>
                    </a:lnTo>
                    <a:close/>
                  </a:path>
                </a:pathLst>
              </a:custGeom>
              <a:solidFill>
                <a:srgbClr val="919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288" name="Freeform 593">
                <a:extLst>
                  <a:ext uri="{FF2B5EF4-FFF2-40B4-BE49-F238E27FC236}">
                    <a16:creationId xmlns:a16="http://schemas.microsoft.com/office/drawing/2014/main" id="{1D9F3E7D-BFFC-4861-8321-990674BC3B52}"/>
                  </a:ext>
                </a:extLst>
              </p:cNvPr>
              <p:cNvSpPr>
                <a:spLocks/>
              </p:cNvSpPr>
              <p:nvPr/>
            </p:nvSpPr>
            <p:spPr bwMode="auto">
              <a:xfrm>
                <a:off x="3284" y="2169"/>
                <a:ext cx="115" cy="115"/>
              </a:xfrm>
              <a:custGeom>
                <a:avLst/>
                <a:gdLst>
                  <a:gd name="T0" fmla="*/ 58 w 577"/>
                  <a:gd name="T1" fmla="*/ 115 h 577"/>
                  <a:gd name="T2" fmla="*/ 67 w 577"/>
                  <a:gd name="T3" fmla="*/ 114 h 577"/>
                  <a:gd name="T4" fmla="*/ 75 w 577"/>
                  <a:gd name="T5" fmla="*/ 112 h 577"/>
                  <a:gd name="T6" fmla="*/ 84 w 577"/>
                  <a:gd name="T7" fmla="*/ 108 h 577"/>
                  <a:gd name="T8" fmla="*/ 92 w 577"/>
                  <a:gd name="T9" fmla="*/ 104 h 577"/>
                  <a:gd name="T10" fmla="*/ 98 w 577"/>
                  <a:gd name="T11" fmla="*/ 98 h 577"/>
                  <a:gd name="T12" fmla="*/ 104 w 577"/>
                  <a:gd name="T13" fmla="*/ 92 h 577"/>
                  <a:gd name="T14" fmla="*/ 108 w 577"/>
                  <a:gd name="T15" fmla="*/ 84 h 577"/>
                  <a:gd name="T16" fmla="*/ 112 w 577"/>
                  <a:gd name="T17" fmla="*/ 75 h 577"/>
                  <a:gd name="T18" fmla="*/ 114 w 577"/>
                  <a:gd name="T19" fmla="*/ 67 h 577"/>
                  <a:gd name="T20" fmla="*/ 115 w 577"/>
                  <a:gd name="T21" fmla="*/ 57 h 577"/>
                  <a:gd name="T22" fmla="*/ 114 w 577"/>
                  <a:gd name="T23" fmla="*/ 48 h 577"/>
                  <a:gd name="T24" fmla="*/ 112 w 577"/>
                  <a:gd name="T25" fmla="*/ 40 h 577"/>
                  <a:gd name="T26" fmla="*/ 108 w 577"/>
                  <a:gd name="T27" fmla="*/ 31 h 577"/>
                  <a:gd name="T28" fmla="*/ 104 w 577"/>
                  <a:gd name="T29" fmla="*/ 23 h 577"/>
                  <a:gd name="T30" fmla="*/ 98 w 577"/>
                  <a:gd name="T31" fmla="*/ 17 h 577"/>
                  <a:gd name="T32" fmla="*/ 92 w 577"/>
                  <a:gd name="T33" fmla="*/ 11 h 577"/>
                  <a:gd name="T34" fmla="*/ 84 w 577"/>
                  <a:gd name="T35" fmla="*/ 7 h 577"/>
                  <a:gd name="T36" fmla="*/ 75 w 577"/>
                  <a:gd name="T37" fmla="*/ 3 h 577"/>
                  <a:gd name="T38" fmla="*/ 67 w 577"/>
                  <a:gd name="T39" fmla="*/ 1 h 577"/>
                  <a:gd name="T40" fmla="*/ 58 w 577"/>
                  <a:gd name="T41" fmla="*/ 0 h 577"/>
                  <a:gd name="T42" fmla="*/ 48 w 577"/>
                  <a:gd name="T43" fmla="*/ 1 h 577"/>
                  <a:gd name="T44" fmla="*/ 40 w 577"/>
                  <a:gd name="T45" fmla="*/ 3 h 577"/>
                  <a:gd name="T46" fmla="*/ 31 w 577"/>
                  <a:gd name="T47" fmla="*/ 7 h 577"/>
                  <a:gd name="T48" fmla="*/ 23 w 577"/>
                  <a:gd name="T49" fmla="*/ 11 h 577"/>
                  <a:gd name="T50" fmla="*/ 17 w 577"/>
                  <a:gd name="T51" fmla="*/ 17 h 577"/>
                  <a:gd name="T52" fmla="*/ 11 w 577"/>
                  <a:gd name="T53" fmla="*/ 23 h 577"/>
                  <a:gd name="T54" fmla="*/ 7 w 577"/>
                  <a:gd name="T55" fmla="*/ 31 h 577"/>
                  <a:gd name="T56" fmla="*/ 3 w 577"/>
                  <a:gd name="T57" fmla="*/ 40 h 577"/>
                  <a:gd name="T58" fmla="*/ 1 w 577"/>
                  <a:gd name="T59" fmla="*/ 48 h 577"/>
                  <a:gd name="T60" fmla="*/ 0 w 577"/>
                  <a:gd name="T61" fmla="*/ 57 h 577"/>
                  <a:gd name="T62" fmla="*/ 1 w 577"/>
                  <a:gd name="T63" fmla="*/ 67 h 577"/>
                  <a:gd name="T64" fmla="*/ 3 w 577"/>
                  <a:gd name="T65" fmla="*/ 75 h 577"/>
                  <a:gd name="T66" fmla="*/ 7 w 577"/>
                  <a:gd name="T67" fmla="*/ 84 h 577"/>
                  <a:gd name="T68" fmla="*/ 11 w 577"/>
                  <a:gd name="T69" fmla="*/ 92 h 577"/>
                  <a:gd name="T70" fmla="*/ 17 w 577"/>
                  <a:gd name="T71" fmla="*/ 98 h 577"/>
                  <a:gd name="T72" fmla="*/ 23 w 577"/>
                  <a:gd name="T73" fmla="*/ 104 h 577"/>
                  <a:gd name="T74" fmla="*/ 31 w 577"/>
                  <a:gd name="T75" fmla="*/ 108 h 577"/>
                  <a:gd name="T76" fmla="*/ 40 w 577"/>
                  <a:gd name="T77" fmla="*/ 112 h 577"/>
                  <a:gd name="T78" fmla="*/ 48 w 577"/>
                  <a:gd name="T79" fmla="*/ 114 h 577"/>
                  <a:gd name="T80" fmla="*/ 58 w 577"/>
                  <a:gd name="T81" fmla="*/ 115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90" y="577"/>
                    </a:moveTo>
                    <a:lnTo>
                      <a:pt x="337" y="573"/>
                    </a:lnTo>
                    <a:lnTo>
                      <a:pt x="378" y="560"/>
                    </a:lnTo>
                    <a:lnTo>
                      <a:pt x="420" y="543"/>
                    </a:lnTo>
                    <a:lnTo>
                      <a:pt x="461" y="523"/>
                    </a:lnTo>
                    <a:lnTo>
                      <a:pt x="494" y="494"/>
                    </a:lnTo>
                    <a:lnTo>
                      <a:pt x="523" y="460"/>
                    </a:lnTo>
                    <a:lnTo>
                      <a:pt x="544" y="419"/>
                    </a:lnTo>
                    <a:lnTo>
                      <a:pt x="560" y="377"/>
                    </a:lnTo>
                    <a:lnTo>
                      <a:pt x="573" y="336"/>
                    </a:lnTo>
                    <a:lnTo>
                      <a:pt x="577" y="287"/>
                    </a:lnTo>
                    <a:lnTo>
                      <a:pt x="573" y="240"/>
                    </a:lnTo>
                    <a:lnTo>
                      <a:pt x="560" y="199"/>
                    </a:lnTo>
                    <a:lnTo>
                      <a:pt x="544" y="157"/>
                    </a:lnTo>
                    <a:lnTo>
                      <a:pt x="523" y="116"/>
                    </a:lnTo>
                    <a:lnTo>
                      <a:pt x="494" y="83"/>
                    </a:lnTo>
                    <a:lnTo>
                      <a:pt x="461" y="54"/>
                    </a:lnTo>
                    <a:lnTo>
                      <a:pt x="420" y="33"/>
                    </a:lnTo>
                    <a:lnTo>
                      <a:pt x="378" y="17"/>
                    </a:lnTo>
                    <a:lnTo>
                      <a:pt x="337" y="4"/>
                    </a:lnTo>
                    <a:lnTo>
                      <a:pt x="290" y="0"/>
                    </a:lnTo>
                    <a:lnTo>
                      <a:pt x="240" y="4"/>
                    </a:lnTo>
                    <a:lnTo>
                      <a:pt x="199" y="17"/>
                    </a:lnTo>
                    <a:lnTo>
                      <a:pt x="157" y="33"/>
                    </a:lnTo>
                    <a:lnTo>
                      <a:pt x="116" y="54"/>
                    </a:lnTo>
                    <a:lnTo>
                      <a:pt x="83" y="83"/>
                    </a:lnTo>
                    <a:lnTo>
                      <a:pt x="54" y="116"/>
                    </a:lnTo>
                    <a:lnTo>
                      <a:pt x="33" y="157"/>
                    </a:lnTo>
                    <a:lnTo>
                      <a:pt x="17" y="199"/>
                    </a:lnTo>
                    <a:lnTo>
                      <a:pt x="4" y="240"/>
                    </a:lnTo>
                    <a:lnTo>
                      <a:pt x="0" y="287"/>
                    </a:lnTo>
                    <a:lnTo>
                      <a:pt x="4" y="336"/>
                    </a:lnTo>
                    <a:lnTo>
                      <a:pt x="17" y="377"/>
                    </a:lnTo>
                    <a:lnTo>
                      <a:pt x="33" y="419"/>
                    </a:lnTo>
                    <a:lnTo>
                      <a:pt x="54" y="460"/>
                    </a:lnTo>
                    <a:lnTo>
                      <a:pt x="83" y="494"/>
                    </a:lnTo>
                    <a:lnTo>
                      <a:pt x="116" y="523"/>
                    </a:lnTo>
                    <a:lnTo>
                      <a:pt x="157" y="543"/>
                    </a:lnTo>
                    <a:lnTo>
                      <a:pt x="199" y="560"/>
                    </a:lnTo>
                    <a:lnTo>
                      <a:pt x="240" y="573"/>
                    </a:lnTo>
                    <a:lnTo>
                      <a:pt x="290" y="57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289" name="Freeform 594">
                <a:extLst>
                  <a:ext uri="{FF2B5EF4-FFF2-40B4-BE49-F238E27FC236}">
                    <a16:creationId xmlns:a16="http://schemas.microsoft.com/office/drawing/2014/main" id="{4D9E2512-8BB6-4840-AB0A-A209FD056B11}"/>
                  </a:ext>
                </a:extLst>
              </p:cNvPr>
              <p:cNvSpPr>
                <a:spLocks/>
              </p:cNvSpPr>
              <p:nvPr/>
            </p:nvSpPr>
            <p:spPr bwMode="auto">
              <a:xfrm>
                <a:off x="3284" y="2169"/>
                <a:ext cx="115" cy="115"/>
              </a:xfrm>
              <a:custGeom>
                <a:avLst/>
                <a:gdLst>
                  <a:gd name="T0" fmla="*/ 58 w 577"/>
                  <a:gd name="T1" fmla="*/ 115 h 577"/>
                  <a:gd name="T2" fmla="*/ 67 w 577"/>
                  <a:gd name="T3" fmla="*/ 114 h 577"/>
                  <a:gd name="T4" fmla="*/ 75 w 577"/>
                  <a:gd name="T5" fmla="*/ 112 h 577"/>
                  <a:gd name="T6" fmla="*/ 84 w 577"/>
                  <a:gd name="T7" fmla="*/ 108 h 577"/>
                  <a:gd name="T8" fmla="*/ 92 w 577"/>
                  <a:gd name="T9" fmla="*/ 104 h 577"/>
                  <a:gd name="T10" fmla="*/ 98 w 577"/>
                  <a:gd name="T11" fmla="*/ 98 h 577"/>
                  <a:gd name="T12" fmla="*/ 104 w 577"/>
                  <a:gd name="T13" fmla="*/ 92 h 577"/>
                  <a:gd name="T14" fmla="*/ 108 w 577"/>
                  <a:gd name="T15" fmla="*/ 84 h 577"/>
                  <a:gd name="T16" fmla="*/ 112 w 577"/>
                  <a:gd name="T17" fmla="*/ 75 h 577"/>
                  <a:gd name="T18" fmla="*/ 114 w 577"/>
                  <a:gd name="T19" fmla="*/ 67 h 577"/>
                  <a:gd name="T20" fmla="*/ 115 w 577"/>
                  <a:gd name="T21" fmla="*/ 57 h 577"/>
                  <a:gd name="T22" fmla="*/ 114 w 577"/>
                  <a:gd name="T23" fmla="*/ 48 h 577"/>
                  <a:gd name="T24" fmla="*/ 112 w 577"/>
                  <a:gd name="T25" fmla="*/ 40 h 577"/>
                  <a:gd name="T26" fmla="*/ 108 w 577"/>
                  <a:gd name="T27" fmla="*/ 31 h 577"/>
                  <a:gd name="T28" fmla="*/ 104 w 577"/>
                  <a:gd name="T29" fmla="*/ 23 h 577"/>
                  <a:gd name="T30" fmla="*/ 98 w 577"/>
                  <a:gd name="T31" fmla="*/ 17 h 577"/>
                  <a:gd name="T32" fmla="*/ 92 w 577"/>
                  <a:gd name="T33" fmla="*/ 11 h 577"/>
                  <a:gd name="T34" fmla="*/ 84 w 577"/>
                  <a:gd name="T35" fmla="*/ 7 h 577"/>
                  <a:gd name="T36" fmla="*/ 75 w 577"/>
                  <a:gd name="T37" fmla="*/ 3 h 577"/>
                  <a:gd name="T38" fmla="*/ 67 w 577"/>
                  <a:gd name="T39" fmla="*/ 1 h 577"/>
                  <a:gd name="T40" fmla="*/ 58 w 577"/>
                  <a:gd name="T41" fmla="*/ 0 h 577"/>
                  <a:gd name="T42" fmla="*/ 48 w 577"/>
                  <a:gd name="T43" fmla="*/ 1 h 577"/>
                  <a:gd name="T44" fmla="*/ 40 w 577"/>
                  <a:gd name="T45" fmla="*/ 3 h 577"/>
                  <a:gd name="T46" fmla="*/ 31 w 577"/>
                  <a:gd name="T47" fmla="*/ 7 h 577"/>
                  <a:gd name="T48" fmla="*/ 23 w 577"/>
                  <a:gd name="T49" fmla="*/ 11 h 577"/>
                  <a:gd name="T50" fmla="*/ 17 w 577"/>
                  <a:gd name="T51" fmla="*/ 17 h 577"/>
                  <a:gd name="T52" fmla="*/ 11 w 577"/>
                  <a:gd name="T53" fmla="*/ 23 h 577"/>
                  <a:gd name="T54" fmla="*/ 7 w 577"/>
                  <a:gd name="T55" fmla="*/ 31 h 577"/>
                  <a:gd name="T56" fmla="*/ 3 w 577"/>
                  <a:gd name="T57" fmla="*/ 40 h 577"/>
                  <a:gd name="T58" fmla="*/ 1 w 577"/>
                  <a:gd name="T59" fmla="*/ 48 h 577"/>
                  <a:gd name="T60" fmla="*/ 0 w 577"/>
                  <a:gd name="T61" fmla="*/ 57 h 577"/>
                  <a:gd name="T62" fmla="*/ 1 w 577"/>
                  <a:gd name="T63" fmla="*/ 67 h 577"/>
                  <a:gd name="T64" fmla="*/ 3 w 577"/>
                  <a:gd name="T65" fmla="*/ 75 h 577"/>
                  <a:gd name="T66" fmla="*/ 7 w 577"/>
                  <a:gd name="T67" fmla="*/ 84 h 577"/>
                  <a:gd name="T68" fmla="*/ 11 w 577"/>
                  <a:gd name="T69" fmla="*/ 92 h 577"/>
                  <a:gd name="T70" fmla="*/ 17 w 577"/>
                  <a:gd name="T71" fmla="*/ 98 h 577"/>
                  <a:gd name="T72" fmla="*/ 23 w 577"/>
                  <a:gd name="T73" fmla="*/ 104 h 577"/>
                  <a:gd name="T74" fmla="*/ 31 w 577"/>
                  <a:gd name="T75" fmla="*/ 108 h 577"/>
                  <a:gd name="T76" fmla="*/ 40 w 577"/>
                  <a:gd name="T77" fmla="*/ 112 h 577"/>
                  <a:gd name="T78" fmla="*/ 48 w 577"/>
                  <a:gd name="T79" fmla="*/ 114 h 577"/>
                  <a:gd name="T80" fmla="*/ 58 w 577"/>
                  <a:gd name="T81" fmla="*/ 115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90" y="577"/>
                    </a:moveTo>
                    <a:lnTo>
                      <a:pt x="337" y="573"/>
                    </a:lnTo>
                    <a:lnTo>
                      <a:pt x="378" y="560"/>
                    </a:lnTo>
                    <a:lnTo>
                      <a:pt x="420" y="543"/>
                    </a:lnTo>
                    <a:lnTo>
                      <a:pt x="461" y="523"/>
                    </a:lnTo>
                    <a:lnTo>
                      <a:pt x="494" y="494"/>
                    </a:lnTo>
                    <a:lnTo>
                      <a:pt x="523" y="460"/>
                    </a:lnTo>
                    <a:lnTo>
                      <a:pt x="544" y="419"/>
                    </a:lnTo>
                    <a:lnTo>
                      <a:pt x="560" y="377"/>
                    </a:lnTo>
                    <a:lnTo>
                      <a:pt x="573" y="336"/>
                    </a:lnTo>
                    <a:lnTo>
                      <a:pt x="577" y="287"/>
                    </a:lnTo>
                    <a:lnTo>
                      <a:pt x="573" y="240"/>
                    </a:lnTo>
                    <a:lnTo>
                      <a:pt x="560" y="199"/>
                    </a:lnTo>
                    <a:lnTo>
                      <a:pt x="544" y="157"/>
                    </a:lnTo>
                    <a:lnTo>
                      <a:pt x="523" y="116"/>
                    </a:lnTo>
                    <a:lnTo>
                      <a:pt x="494" y="83"/>
                    </a:lnTo>
                    <a:lnTo>
                      <a:pt x="461" y="54"/>
                    </a:lnTo>
                    <a:lnTo>
                      <a:pt x="420" y="33"/>
                    </a:lnTo>
                    <a:lnTo>
                      <a:pt x="378" y="17"/>
                    </a:lnTo>
                    <a:lnTo>
                      <a:pt x="337" y="4"/>
                    </a:lnTo>
                    <a:lnTo>
                      <a:pt x="290" y="0"/>
                    </a:lnTo>
                    <a:lnTo>
                      <a:pt x="240" y="4"/>
                    </a:lnTo>
                    <a:lnTo>
                      <a:pt x="199" y="17"/>
                    </a:lnTo>
                    <a:lnTo>
                      <a:pt x="157" y="33"/>
                    </a:lnTo>
                    <a:lnTo>
                      <a:pt x="116" y="54"/>
                    </a:lnTo>
                    <a:lnTo>
                      <a:pt x="83" y="83"/>
                    </a:lnTo>
                    <a:lnTo>
                      <a:pt x="54" y="116"/>
                    </a:lnTo>
                    <a:lnTo>
                      <a:pt x="33" y="157"/>
                    </a:lnTo>
                    <a:lnTo>
                      <a:pt x="17" y="199"/>
                    </a:lnTo>
                    <a:lnTo>
                      <a:pt x="4" y="240"/>
                    </a:lnTo>
                    <a:lnTo>
                      <a:pt x="0" y="287"/>
                    </a:lnTo>
                    <a:lnTo>
                      <a:pt x="4" y="336"/>
                    </a:lnTo>
                    <a:lnTo>
                      <a:pt x="17" y="377"/>
                    </a:lnTo>
                    <a:lnTo>
                      <a:pt x="33" y="419"/>
                    </a:lnTo>
                    <a:lnTo>
                      <a:pt x="54" y="460"/>
                    </a:lnTo>
                    <a:lnTo>
                      <a:pt x="83" y="494"/>
                    </a:lnTo>
                    <a:lnTo>
                      <a:pt x="116" y="523"/>
                    </a:lnTo>
                    <a:lnTo>
                      <a:pt x="157" y="543"/>
                    </a:lnTo>
                    <a:lnTo>
                      <a:pt x="199" y="560"/>
                    </a:lnTo>
                    <a:lnTo>
                      <a:pt x="240" y="573"/>
                    </a:lnTo>
                    <a:lnTo>
                      <a:pt x="290"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290" name="Freeform 595">
                <a:extLst>
                  <a:ext uri="{FF2B5EF4-FFF2-40B4-BE49-F238E27FC236}">
                    <a16:creationId xmlns:a16="http://schemas.microsoft.com/office/drawing/2014/main" id="{180E9BA8-1B54-4FAC-B35F-B1C93326A980}"/>
                  </a:ext>
                </a:extLst>
              </p:cNvPr>
              <p:cNvSpPr>
                <a:spLocks/>
              </p:cNvSpPr>
              <p:nvPr/>
            </p:nvSpPr>
            <p:spPr bwMode="auto">
              <a:xfrm>
                <a:off x="3284" y="2169"/>
                <a:ext cx="115" cy="115"/>
              </a:xfrm>
              <a:custGeom>
                <a:avLst/>
                <a:gdLst>
                  <a:gd name="T0" fmla="*/ 58 w 577"/>
                  <a:gd name="T1" fmla="*/ 115 h 577"/>
                  <a:gd name="T2" fmla="*/ 67 w 577"/>
                  <a:gd name="T3" fmla="*/ 114 h 577"/>
                  <a:gd name="T4" fmla="*/ 75 w 577"/>
                  <a:gd name="T5" fmla="*/ 112 h 577"/>
                  <a:gd name="T6" fmla="*/ 84 w 577"/>
                  <a:gd name="T7" fmla="*/ 108 h 577"/>
                  <a:gd name="T8" fmla="*/ 92 w 577"/>
                  <a:gd name="T9" fmla="*/ 104 h 577"/>
                  <a:gd name="T10" fmla="*/ 98 w 577"/>
                  <a:gd name="T11" fmla="*/ 98 h 577"/>
                  <a:gd name="T12" fmla="*/ 104 w 577"/>
                  <a:gd name="T13" fmla="*/ 92 h 577"/>
                  <a:gd name="T14" fmla="*/ 108 w 577"/>
                  <a:gd name="T15" fmla="*/ 84 h 577"/>
                  <a:gd name="T16" fmla="*/ 112 w 577"/>
                  <a:gd name="T17" fmla="*/ 75 h 577"/>
                  <a:gd name="T18" fmla="*/ 114 w 577"/>
                  <a:gd name="T19" fmla="*/ 67 h 577"/>
                  <a:gd name="T20" fmla="*/ 115 w 577"/>
                  <a:gd name="T21" fmla="*/ 57 h 577"/>
                  <a:gd name="T22" fmla="*/ 114 w 577"/>
                  <a:gd name="T23" fmla="*/ 48 h 577"/>
                  <a:gd name="T24" fmla="*/ 112 w 577"/>
                  <a:gd name="T25" fmla="*/ 40 h 577"/>
                  <a:gd name="T26" fmla="*/ 108 w 577"/>
                  <a:gd name="T27" fmla="*/ 31 h 577"/>
                  <a:gd name="T28" fmla="*/ 104 w 577"/>
                  <a:gd name="T29" fmla="*/ 23 h 577"/>
                  <a:gd name="T30" fmla="*/ 98 w 577"/>
                  <a:gd name="T31" fmla="*/ 17 h 577"/>
                  <a:gd name="T32" fmla="*/ 92 w 577"/>
                  <a:gd name="T33" fmla="*/ 11 h 577"/>
                  <a:gd name="T34" fmla="*/ 84 w 577"/>
                  <a:gd name="T35" fmla="*/ 7 h 577"/>
                  <a:gd name="T36" fmla="*/ 75 w 577"/>
                  <a:gd name="T37" fmla="*/ 3 h 577"/>
                  <a:gd name="T38" fmla="*/ 67 w 577"/>
                  <a:gd name="T39" fmla="*/ 1 h 577"/>
                  <a:gd name="T40" fmla="*/ 58 w 577"/>
                  <a:gd name="T41" fmla="*/ 0 h 577"/>
                  <a:gd name="T42" fmla="*/ 48 w 577"/>
                  <a:gd name="T43" fmla="*/ 1 h 577"/>
                  <a:gd name="T44" fmla="*/ 40 w 577"/>
                  <a:gd name="T45" fmla="*/ 3 h 577"/>
                  <a:gd name="T46" fmla="*/ 31 w 577"/>
                  <a:gd name="T47" fmla="*/ 7 h 577"/>
                  <a:gd name="T48" fmla="*/ 23 w 577"/>
                  <a:gd name="T49" fmla="*/ 11 h 577"/>
                  <a:gd name="T50" fmla="*/ 17 w 577"/>
                  <a:gd name="T51" fmla="*/ 17 h 577"/>
                  <a:gd name="T52" fmla="*/ 11 w 577"/>
                  <a:gd name="T53" fmla="*/ 23 h 577"/>
                  <a:gd name="T54" fmla="*/ 7 w 577"/>
                  <a:gd name="T55" fmla="*/ 31 h 577"/>
                  <a:gd name="T56" fmla="*/ 3 w 577"/>
                  <a:gd name="T57" fmla="*/ 40 h 577"/>
                  <a:gd name="T58" fmla="*/ 1 w 577"/>
                  <a:gd name="T59" fmla="*/ 48 h 577"/>
                  <a:gd name="T60" fmla="*/ 0 w 577"/>
                  <a:gd name="T61" fmla="*/ 57 h 577"/>
                  <a:gd name="T62" fmla="*/ 1 w 577"/>
                  <a:gd name="T63" fmla="*/ 67 h 577"/>
                  <a:gd name="T64" fmla="*/ 3 w 577"/>
                  <a:gd name="T65" fmla="*/ 75 h 577"/>
                  <a:gd name="T66" fmla="*/ 7 w 577"/>
                  <a:gd name="T67" fmla="*/ 84 h 577"/>
                  <a:gd name="T68" fmla="*/ 11 w 577"/>
                  <a:gd name="T69" fmla="*/ 92 h 577"/>
                  <a:gd name="T70" fmla="*/ 17 w 577"/>
                  <a:gd name="T71" fmla="*/ 98 h 577"/>
                  <a:gd name="T72" fmla="*/ 23 w 577"/>
                  <a:gd name="T73" fmla="*/ 104 h 577"/>
                  <a:gd name="T74" fmla="*/ 31 w 577"/>
                  <a:gd name="T75" fmla="*/ 108 h 577"/>
                  <a:gd name="T76" fmla="*/ 40 w 577"/>
                  <a:gd name="T77" fmla="*/ 112 h 577"/>
                  <a:gd name="T78" fmla="*/ 48 w 577"/>
                  <a:gd name="T79" fmla="*/ 114 h 577"/>
                  <a:gd name="T80" fmla="*/ 58 w 577"/>
                  <a:gd name="T81" fmla="*/ 115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90" y="577"/>
                    </a:moveTo>
                    <a:lnTo>
                      <a:pt x="337" y="573"/>
                    </a:lnTo>
                    <a:lnTo>
                      <a:pt x="378" y="560"/>
                    </a:lnTo>
                    <a:lnTo>
                      <a:pt x="420" y="543"/>
                    </a:lnTo>
                    <a:lnTo>
                      <a:pt x="461" y="523"/>
                    </a:lnTo>
                    <a:lnTo>
                      <a:pt x="494" y="494"/>
                    </a:lnTo>
                    <a:lnTo>
                      <a:pt x="523" y="460"/>
                    </a:lnTo>
                    <a:lnTo>
                      <a:pt x="544" y="419"/>
                    </a:lnTo>
                    <a:lnTo>
                      <a:pt x="560" y="377"/>
                    </a:lnTo>
                    <a:lnTo>
                      <a:pt x="573" y="336"/>
                    </a:lnTo>
                    <a:lnTo>
                      <a:pt x="577" y="287"/>
                    </a:lnTo>
                    <a:lnTo>
                      <a:pt x="573" y="240"/>
                    </a:lnTo>
                    <a:lnTo>
                      <a:pt x="560" y="199"/>
                    </a:lnTo>
                    <a:lnTo>
                      <a:pt x="544" y="157"/>
                    </a:lnTo>
                    <a:lnTo>
                      <a:pt x="523" y="116"/>
                    </a:lnTo>
                    <a:lnTo>
                      <a:pt x="494" y="83"/>
                    </a:lnTo>
                    <a:lnTo>
                      <a:pt x="461" y="54"/>
                    </a:lnTo>
                    <a:lnTo>
                      <a:pt x="420" y="33"/>
                    </a:lnTo>
                    <a:lnTo>
                      <a:pt x="378" y="17"/>
                    </a:lnTo>
                    <a:lnTo>
                      <a:pt x="337" y="4"/>
                    </a:lnTo>
                    <a:lnTo>
                      <a:pt x="290" y="0"/>
                    </a:lnTo>
                    <a:lnTo>
                      <a:pt x="240" y="4"/>
                    </a:lnTo>
                    <a:lnTo>
                      <a:pt x="199" y="17"/>
                    </a:lnTo>
                    <a:lnTo>
                      <a:pt x="157" y="33"/>
                    </a:lnTo>
                    <a:lnTo>
                      <a:pt x="116" y="54"/>
                    </a:lnTo>
                    <a:lnTo>
                      <a:pt x="83" y="83"/>
                    </a:lnTo>
                    <a:lnTo>
                      <a:pt x="54" y="116"/>
                    </a:lnTo>
                    <a:lnTo>
                      <a:pt x="33" y="157"/>
                    </a:lnTo>
                    <a:lnTo>
                      <a:pt x="17" y="199"/>
                    </a:lnTo>
                    <a:lnTo>
                      <a:pt x="4" y="240"/>
                    </a:lnTo>
                    <a:lnTo>
                      <a:pt x="0" y="287"/>
                    </a:lnTo>
                    <a:lnTo>
                      <a:pt x="4" y="336"/>
                    </a:lnTo>
                    <a:lnTo>
                      <a:pt x="17" y="377"/>
                    </a:lnTo>
                    <a:lnTo>
                      <a:pt x="33" y="419"/>
                    </a:lnTo>
                    <a:lnTo>
                      <a:pt x="54" y="460"/>
                    </a:lnTo>
                    <a:lnTo>
                      <a:pt x="83" y="494"/>
                    </a:lnTo>
                    <a:lnTo>
                      <a:pt x="116" y="523"/>
                    </a:lnTo>
                    <a:lnTo>
                      <a:pt x="157" y="543"/>
                    </a:lnTo>
                    <a:lnTo>
                      <a:pt x="199" y="560"/>
                    </a:lnTo>
                    <a:lnTo>
                      <a:pt x="240" y="573"/>
                    </a:lnTo>
                    <a:lnTo>
                      <a:pt x="290"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291" name="Freeform 596">
                <a:extLst>
                  <a:ext uri="{FF2B5EF4-FFF2-40B4-BE49-F238E27FC236}">
                    <a16:creationId xmlns:a16="http://schemas.microsoft.com/office/drawing/2014/main" id="{DD05EC2D-EB00-43DF-B11F-A5334090585B}"/>
                  </a:ext>
                </a:extLst>
              </p:cNvPr>
              <p:cNvSpPr>
                <a:spLocks/>
              </p:cNvSpPr>
              <p:nvPr/>
            </p:nvSpPr>
            <p:spPr bwMode="auto">
              <a:xfrm>
                <a:off x="3299" y="2177"/>
                <a:ext cx="62" cy="60"/>
              </a:xfrm>
              <a:custGeom>
                <a:avLst/>
                <a:gdLst>
                  <a:gd name="T0" fmla="*/ 31 w 307"/>
                  <a:gd name="T1" fmla="*/ 60 h 302"/>
                  <a:gd name="T2" fmla="*/ 36 w 307"/>
                  <a:gd name="T3" fmla="*/ 60 h 302"/>
                  <a:gd name="T4" fmla="*/ 41 w 307"/>
                  <a:gd name="T5" fmla="*/ 58 h 302"/>
                  <a:gd name="T6" fmla="*/ 45 w 307"/>
                  <a:gd name="T7" fmla="*/ 57 h 302"/>
                  <a:gd name="T8" fmla="*/ 49 w 307"/>
                  <a:gd name="T9" fmla="*/ 54 h 302"/>
                  <a:gd name="T10" fmla="*/ 53 w 307"/>
                  <a:gd name="T11" fmla="*/ 52 h 302"/>
                  <a:gd name="T12" fmla="*/ 56 w 307"/>
                  <a:gd name="T13" fmla="*/ 48 h 302"/>
                  <a:gd name="T14" fmla="*/ 59 w 307"/>
                  <a:gd name="T15" fmla="*/ 44 h 302"/>
                  <a:gd name="T16" fmla="*/ 60 w 307"/>
                  <a:gd name="T17" fmla="*/ 39 h 302"/>
                  <a:gd name="T18" fmla="*/ 61 w 307"/>
                  <a:gd name="T19" fmla="*/ 35 h 302"/>
                  <a:gd name="T20" fmla="*/ 62 w 307"/>
                  <a:gd name="T21" fmla="*/ 30 h 302"/>
                  <a:gd name="T22" fmla="*/ 61 w 307"/>
                  <a:gd name="T23" fmla="*/ 25 h 302"/>
                  <a:gd name="T24" fmla="*/ 60 w 307"/>
                  <a:gd name="T25" fmla="*/ 20 h 302"/>
                  <a:gd name="T26" fmla="*/ 59 w 307"/>
                  <a:gd name="T27" fmla="*/ 16 h 302"/>
                  <a:gd name="T28" fmla="*/ 56 w 307"/>
                  <a:gd name="T29" fmla="*/ 12 h 302"/>
                  <a:gd name="T30" fmla="*/ 53 w 307"/>
                  <a:gd name="T31" fmla="*/ 9 h 302"/>
                  <a:gd name="T32" fmla="*/ 49 w 307"/>
                  <a:gd name="T33" fmla="*/ 6 h 302"/>
                  <a:gd name="T34" fmla="*/ 45 w 307"/>
                  <a:gd name="T35" fmla="*/ 3 h 302"/>
                  <a:gd name="T36" fmla="*/ 41 w 307"/>
                  <a:gd name="T37" fmla="*/ 1 h 302"/>
                  <a:gd name="T38" fmla="*/ 36 w 307"/>
                  <a:gd name="T39" fmla="*/ 1 h 302"/>
                  <a:gd name="T40" fmla="*/ 31 w 307"/>
                  <a:gd name="T41" fmla="*/ 0 h 302"/>
                  <a:gd name="T42" fmla="*/ 26 w 307"/>
                  <a:gd name="T43" fmla="*/ 1 h 302"/>
                  <a:gd name="T44" fmla="*/ 22 w 307"/>
                  <a:gd name="T45" fmla="*/ 1 h 302"/>
                  <a:gd name="T46" fmla="*/ 17 w 307"/>
                  <a:gd name="T47" fmla="*/ 3 h 302"/>
                  <a:gd name="T48" fmla="*/ 13 w 307"/>
                  <a:gd name="T49" fmla="*/ 6 h 302"/>
                  <a:gd name="T50" fmla="*/ 9 w 307"/>
                  <a:gd name="T51" fmla="*/ 9 h 302"/>
                  <a:gd name="T52" fmla="*/ 7 w 307"/>
                  <a:gd name="T53" fmla="*/ 12 h 302"/>
                  <a:gd name="T54" fmla="*/ 4 w 307"/>
                  <a:gd name="T55" fmla="*/ 16 h 302"/>
                  <a:gd name="T56" fmla="*/ 2 w 307"/>
                  <a:gd name="T57" fmla="*/ 20 h 302"/>
                  <a:gd name="T58" fmla="*/ 1 w 307"/>
                  <a:gd name="T59" fmla="*/ 25 h 302"/>
                  <a:gd name="T60" fmla="*/ 0 w 307"/>
                  <a:gd name="T61" fmla="*/ 30 h 302"/>
                  <a:gd name="T62" fmla="*/ 1 w 307"/>
                  <a:gd name="T63" fmla="*/ 35 h 302"/>
                  <a:gd name="T64" fmla="*/ 2 w 307"/>
                  <a:gd name="T65" fmla="*/ 39 h 302"/>
                  <a:gd name="T66" fmla="*/ 4 w 307"/>
                  <a:gd name="T67" fmla="*/ 44 h 302"/>
                  <a:gd name="T68" fmla="*/ 7 w 307"/>
                  <a:gd name="T69" fmla="*/ 48 h 302"/>
                  <a:gd name="T70" fmla="*/ 9 w 307"/>
                  <a:gd name="T71" fmla="*/ 52 h 302"/>
                  <a:gd name="T72" fmla="*/ 13 w 307"/>
                  <a:gd name="T73" fmla="*/ 54 h 302"/>
                  <a:gd name="T74" fmla="*/ 17 w 307"/>
                  <a:gd name="T75" fmla="*/ 57 h 302"/>
                  <a:gd name="T76" fmla="*/ 22 w 307"/>
                  <a:gd name="T77" fmla="*/ 58 h 302"/>
                  <a:gd name="T78" fmla="*/ 26 w 307"/>
                  <a:gd name="T79" fmla="*/ 60 h 302"/>
                  <a:gd name="T80" fmla="*/ 31 w 307"/>
                  <a:gd name="T81" fmla="*/ 60 h 30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7"/>
                  <a:gd name="T124" fmla="*/ 0 h 302"/>
                  <a:gd name="T125" fmla="*/ 307 w 307"/>
                  <a:gd name="T126" fmla="*/ 302 h 30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7" h="302">
                    <a:moveTo>
                      <a:pt x="154" y="302"/>
                    </a:moveTo>
                    <a:lnTo>
                      <a:pt x="179" y="302"/>
                    </a:lnTo>
                    <a:lnTo>
                      <a:pt x="204" y="294"/>
                    </a:lnTo>
                    <a:lnTo>
                      <a:pt x="224" y="286"/>
                    </a:lnTo>
                    <a:lnTo>
                      <a:pt x="245" y="274"/>
                    </a:lnTo>
                    <a:lnTo>
                      <a:pt x="262" y="261"/>
                    </a:lnTo>
                    <a:lnTo>
                      <a:pt x="278" y="240"/>
                    </a:lnTo>
                    <a:lnTo>
                      <a:pt x="290" y="223"/>
                    </a:lnTo>
                    <a:lnTo>
                      <a:pt x="299" y="198"/>
                    </a:lnTo>
                    <a:lnTo>
                      <a:pt x="303" y="178"/>
                    </a:lnTo>
                    <a:lnTo>
                      <a:pt x="307" y="153"/>
                    </a:lnTo>
                    <a:lnTo>
                      <a:pt x="303" y="128"/>
                    </a:lnTo>
                    <a:lnTo>
                      <a:pt x="299" y="103"/>
                    </a:lnTo>
                    <a:lnTo>
                      <a:pt x="290" y="83"/>
                    </a:lnTo>
                    <a:lnTo>
                      <a:pt x="278" y="61"/>
                    </a:lnTo>
                    <a:lnTo>
                      <a:pt x="262" y="45"/>
                    </a:lnTo>
                    <a:lnTo>
                      <a:pt x="245" y="29"/>
                    </a:lnTo>
                    <a:lnTo>
                      <a:pt x="224" y="16"/>
                    </a:lnTo>
                    <a:lnTo>
                      <a:pt x="204" y="7"/>
                    </a:lnTo>
                    <a:lnTo>
                      <a:pt x="179" y="4"/>
                    </a:lnTo>
                    <a:lnTo>
                      <a:pt x="154" y="0"/>
                    </a:lnTo>
                    <a:lnTo>
                      <a:pt x="128" y="4"/>
                    </a:lnTo>
                    <a:lnTo>
                      <a:pt x="107" y="7"/>
                    </a:lnTo>
                    <a:lnTo>
                      <a:pt x="83" y="16"/>
                    </a:lnTo>
                    <a:lnTo>
                      <a:pt x="62" y="29"/>
                    </a:lnTo>
                    <a:lnTo>
                      <a:pt x="46" y="45"/>
                    </a:lnTo>
                    <a:lnTo>
                      <a:pt x="33" y="61"/>
                    </a:lnTo>
                    <a:lnTo>
                      <a:pt x="20" y="83"/>
                    </a:lnTo>
                    <a:lnTo>
                      <a:pt x="8" y="103"/>
                    </a:lnTo>
                    <a:lnTo>
                      <a:pt x="4" y="128"/>
                    </a:lnTo>
                    <a:lnTo>
                      <a:pt x="0" y="153"/>
                    </a:lnTo>
                    <a:lnTo>
                      <a:pt x="4" y="178"/>
                    </a:lnTo>
                    <a:lnTo>
                      <a:pt x="8" y="198"/>
                    </a:lnTo>
                    <a:lnTo>
                      <a:pt x="20" y="223"/>
                    </a:lnTo>
                    <a:lnTo>
                      <a:pt x="33" y="240"/>
                    </a:lnTo>
                    <a:lnTo>
                      <a:pt x="46" y="261"/>
                    </a:lnTo>
                    <a:lnTo>
                      <a:pt x="62" y="274"/>
                    </a:lnTo>
                    <a:lnTo>
                      <a:pt x="83" y="286"/>
                    </a:lnTo>
                    <a:lnTo>
                      <a:pt x="107" y="294"/>
                    </a:lnTo>
                    <a:lnTo>
                      <a:pt x="128" y="302"/>
                    </a:lnTo>
                    <a:lnTo>
                      <a:pt x="154" y="302"/>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292" name="Freeform 597">
                <a:extLst>
                  <a:ext uri="{FF2B5EF4-FFF2-40B4-BE49-F238E27FC236}">
                    <a16:creationId xmlns:a16="http://schemas.microsoft.com/office/drawing/2014/main" id="{CE695D84-7096-449D-ACC0-84F1DF9AC73D}"/>
                  </a:ext>
                </a:extLst>
              </p:cNvPr>
              <p:cNvSpPr>
                <a:spLocks/>
              </p:cNvSpPr>
              <p:nvPr/>
            </p:nvSpPr>
            <p:spPr bwMode="auto">
              <a:xfrm>
                <a:off x="3302" y="2178"/>
                <a:ext cx="55" cy="54"/>
              </a:xfrm>
              <a:custGeom>
                <a:avLst/>
                <a:gdLst>
                  <a:gd name="T0" fmla="*/ 28 w 274"/>
                  <a:gd name="T1" fmla="*/ 54 h 273"/>
                  <a:gd name="T2" fmla="*/ 32 w 274"/>
                  <a:gd name="T3" fmla="*/ 53 h 273"/>
                  <a:gd name="T4" fmla="*/ 36 w 274"/>
                  <a:gd name="T5" fmla="*/ 52 h 273"/>
                  <a:gd name="T6" fmla="*/ 40 w 274"/>
                  <a:gd name="T7" fmla="*/ 51 h 273"/>
                  <a:gd name="T8" fmla="*/ 43 w 274"/>
                  <a:gd name="T9" fmla="*/ 48 h 273"/>
                  <a:gd name="T10" fmla="*/ 47 w 274"/>
                  <a:gd name="T11" fmla="*/ 46 h 273"/>
                  <a:gd name="T12" fmla="*/ 49 w 274"/>
                  <a:gd name="T13" fmla="*/ 43 h 273"/>
                  <a:gd name="T14" fmla="*/ 51 w 274"/>
                  <a:gd name="T15" fmla="*/ 39 h 273"/>
                  <a:gd name="T16" fmla="*/ 53 w 274"/>
                  <a:gd name="T17" fmla="*/ 35 h 273"/>
                  <a:gd name="T18" fmla="*/ 54 w 274"/>
                  <a:gd name="T19" fmla="*/ 31 h 273"/>
                  <a:gd name="T20" fmla="*/ 55 w 274"/>
                  <a:gd name="T21" fmla="*/ 27 h 273"/>
                  <a:gd name="T22" fmla="*/ 54 w 274"/>
                  <a:gd name="T23" fmla="*/ 23 h 273"/>
                  <a:gd name="T24" fmla="*/ 53 w 274"/>
                  <a:gd name="T25" fmla="*/ 19 h 273"/>
                  <a:gd name="T26" fmla="*/ 51 w 274"/>
                  <a:gd name="T27" fmla="*/ 15 h 273"/>
                  <a:gd name="T28" fmla="*/ 49 w 274"/>
                  <a:gd name="T29" fmla="*/ 11 h 273"/>
                  <a:gd name="T30" fmla="*/ 47 w 274"/>
                  <a:gd name="T31" fmla="*/ 8 h 273"/>
                  <a:gd name="T32" fmla="*/ 43 w 274"/>
                  <a:gd name="T33" fmla="*/ 6 h 273"/>
                  <a:gd name="T34" fmla="*/ 40 w 274"/>
                  <a:gd name="T35" fmla="*/ 3 h 273"/>
                  <a:gd name="T36" fmla="*/ 36 w 274"/>
                  <a:gd name="T37" fmla="*/ 2 h 273"/>
                  <a:gd name="T38" fmla="*/ 32 w 274"/>
                  <a:gd name="T39" fmla="*/ 1 h 273"/>
                  <a:gd name="T40" fmla="*/ 28 w 274"/>
                  <a:gd name="T41" fmla="*/ 0 h 273"/>
                  <a:gd name="T42" fmla="*/ 23 w 274"/>
                  <a:gd name="T43" fmla="*/ 1 h 273"/>
                  <a:gd name="T44" fmla="*/ 19 w 274"/>
                  <a:gd name="T45" fmla="*/ 2 h 273"/>
                  <a:gd name="T46" fmla="*/ 15 w 274"/>
                  <a:gd name="T47" fmla="*/ 3 h 273"/>
                  <a:gd name="T48" fmla="*/ 12 w 274"/>
                  <a:gd name="T49" fmla="*/ 6 h 273"/>
                  <a:gd name="T50" fmla="*/ 8 w 274"/>
                  <a:gd name="T51" fmla="*/ 8 h 273"/>
                  <a:gd name="T52" fmla="*/ 6 w 274"/>
                  <a:gd name="T53" fmla="*/ 11 h 273"/>
                  <a:gd name="T54" fmla="*/ 3 w 274"/>
                  <a:gd name="T55" fmla="*/ 15 h 273"/>
                  <a:gd name="T56" fmla="*/ 1 w 274"/>
                  <a:gd name="T57" fmla="*/ 18 h 273"/>
                  <a:gd name="T58" fmla="*/ 1 w 274"/>
                  <a:gd name="T59" fmla="*/ 22 h 273"/>
                  <a:gd name="T60" fmla="*/ 0 w 274"/>
                  <a:gd name="T61" fmla="*/ 27 h 273"/>
                  <a:gd name="T62" fmla="*/ 0 w 274"/>
                  <a:gd name="T63" fmla="*/ 28 h 273"/>
                  <a:gd name="T64" fmla="*/ 0 w 274"/>
                  <a:gd name="T65" fmla="*/ 29 h 273"/>
                  <a:gd name="T66" fmla="*/ 1 w 274"/>
                  <a:gd name="T67" fmla="*/ 33 h 273"/>
                  <a:gd name="T68" fmla="*/ 1 w 274"/>
                  <a:gd name="T69" fmla="*/ 37 h 273"/>
                  <a:gd name="T70" fmla="*/ 3 w 274"/>
                  <a:gd name="T71" fmla="*/ 40 h 273"/>
                  <a:gd name="T72" fmla="*/ 6 w 274"/>
                  <a:gd name="T73" fmla="*/ 43 h 273"/>
                  <a:gd name="T74" fmla="*/ 8 w 274"/>
                  <a:gd name="T75" fmla="*/ 47 h 273"/>
                  <a:gd name="T76" fmla="*/ 12 w 274"/>
                  <a:gd name="T77" fmla="*/ 49 h 273"/>
                  <a:gd name="T78" fmla="*/ 15 w 274"/>
                  <a:gd name="T79" fmla="*/ 51 h 273"/>
                  <a:gd name="T80" fmla="*/ 19 w 274"/>
                  <a:gd name="T81" fmla="*/ 52 h 273"/>
                  <a:gd name="T82" fmla="*/ 23 w 274"/>
                  <a:gd name="T83" fmla="*/ 53 h 273"/>
                  <a:gd name="T84" fmla="*/ 28 w 274"/>
                  <a:gd name="T85" fmla="*/ 54 h 27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4"/>
                  <a:gd name="T130" fmla="*/ 0 h 273"/>
                  <a:gd name="T131" fmla="*/ 274 w 274"/>
                  <a:gd name="T132" fmla="*/ 273 h 27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4" h="273">
                    <a:moveTo>
                      <a:pt x="137" y="273"/>
                    </a:moveTo>
                    <a:lnTo>
                      <a:pt x="157" y="270"/>
                    </a:lnTo>
                    <a:lnTo>
                      <a:pt x="178" y="265"/>
                    </a:lnTo>
                    <a:lnTo>
                      <a:pt x="198" y="257"/>
                    </a:lnTo>
                    <a:lnTo>
                      <a:pt x="215" y="244"/>
                    </a:lnTo>
                    <a:lnTo>
                      <a:pt x="232" y="232"/>
                    </a:lnTo>
                    <a:lnTo>
                      <a:pt x="245" y="216"/>
                    </a:lnTo>
                    <a:lnTo>
                      <a:pt x="256" y="199"/>
                    </a:lnTo>
                    <a:lnTo>
                      <a:pt x="265" y="178"/>
                    </a:lnTo>
                    <a:lnTo>
                      <a:pt x="269" y="158"/>
                    </a:lnTo>
                    <a:lnTo>
                      <a:pt x="274" y="136"/>
                    </a:lnTo>
                    <a:lnTo>
                      <a:pt x="269" y="115"/>
                    </a:lnTo>
                    <a:lnTo>
                      <a:pt x="265" y="95"/>
                    </a:lnTo>
                    <a:lnTo>
                      <a:pt x="256" y="74"/>
                    </a:lnTo>
                    <a:lnTo>
                      <a:pt x="245" y="57"/>
                    </a:lnTo>
                    <a:lnTo>
                      <a:pt x="232" y="41"/>
                    </a:lnTo>
                    <a:lnTo>
                      <a:pt x="215" y="28"/>
                    </a:lnTo>
                    <a:lnTo>
                      <a:pt x="198" y="16"/>
                    </a:lnTo>
                    <a:lnTo>
                      <a:pt x="178" y="8"/>
                    </a:lnTo>
                    <a:lnTo>
                      <a:pt x="157" y="3"/>
                    </a:lnTo>
                    <a:lnTo>
                      <a:pt x="137" y="0"/>
                    </a:lnTo>
                    <a:lnTo>
                      <a:pt x="115" y="3"/>
                    </a:lnTo>
                    <a:lnTo>
                      <a:pt x="94" y="8"/>
                    </a:lnTo>
                    <a:lnTo>
                      <a:pt x="74" y="16"/>
                    </a:lnTo>
                    <a:lnTo>
                      <a:pt x="58" y="28"/>
                    </a:lnTo>
                    <a:lnTo>
                      <a:pt x="41" y="41"/>
                    </a:lnTo>
                    <a:lnTo>
                      <a:pt x="29" y="57"/>
                    </a:lnTo>
                    <a:lnTo>
                      <a:pt x="16" y="74"/>
                    </a:lnTo>
                    <a:lnTo>
                      <a:pt x="7" y="91"/>
                    </a:lnTo>
                    <a:lnTo>
                      <a:pt x="4" y="111"/>
                    </a:lnTo>
                    <a:lnTo>
                      <a:pt x="0" y="136"/>
                    </a:lnTo>
                    <a:lnTo>
                      <a:pt x="0" y="140"/>
                    </a:lnTo>
                    <a:lnTo>
                      <a:pt x="0" y="145"/>
                    </a:lnTo>
                    <a:lnTo>
                      <a:pt x="4" y="165"/>
                    </a:lnTo>
                    <a:lnTo>
                      <a:pt x="7" y="187"/>
                    </a:lnTo>
                    <a:lnTo>
                      <a:pt x="16" y="203"/>
                    </a:lnTo>
                    <a:lnTo>
                      <a:pt x="29" y="219"/>
                    </a:lnTo>
                    <a:lnTo>
                      <a:pt x="41" y="236"/>
                    </a:lnTo>
                    <a:lnTo>
                      <a:pt x="58" y="248"/>
                    </a:lnTo>
                    <a:lnTo>
                      <a:pt x="74" y="257"/>
                    </a:lnTo>
                    <a:lnTo>
                      <a:pt x="94" y="265"/>
                    </a:lnTo>
                    <a:lnTo>
                      <a:pt x="115" y="270"/>
                    </a:lnTo>
                    <a:lnTo>
                      <a:pt x="137" y="273"/>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293" name="Freeform 598">
                <a:extLst>
                  <a:ext uri="{FF2B5EF4-FFF2-40B4-BE49-F238E27FC236}">
                    <a16:creationId xmlns:a16="http://schemas.microsoft.com/office/drawing/2014/main" id="{455FACDB-799D-4F64-8863-E65B16969242}"/>
                  </a:ext>
                </a:extLst>
              </p:cNvPr>
              <p:cNvSpPr>
                <a:spLocks/>
              </p:cNvSpPr>
              <p:nvPr/>
            </p:nvSpPr>
            <p:spPr bwMode="auto">
              <a:xfrm>
                <a:off x="3304" y="2178"/>
                <a:ext cx="48" cy="49"/>
              </a:xfrm>
              <a:custGeom>
                <a:avLst/>
                <a:gdLst>
                  <a:gd name="T0" fmla="*/ 24 w 238"/>
                  <a:gd name="T1" fmla="*/ 49 h 241"/>
                  <a:gd name="T2" fmla="*/ 28 w 238"/>
                  <a:gd name="T3" fmla="*/ 48 h 241"/>
                  <a:gd name="T4" fmla="*/ 32 w 238"/>
                  <a:gd name="T5" fmla="*/ 47 h 241"/>
                  <a:gd name="T6" fmla="*/ 35 w 238"/>
                  <a:gd name="T7" fmla="*/ 47 h 241"/>
                  <a:gd name="T8" fmla="*/ 39 w 238"/>
                  <a:gd name="T9" fmla="*/ 44 h 241"/>
                  <a:gd name="T10" fmla="*/ 41 w 238"/>
                  <a:gd name="T11" fmla="*/ 41 h 241"/>
                  <a:gd name="T12" fmla="*/ 44 w 238"/>
                  <a:gd name="T13" fmla="*/ 39 h 241"/>
                  <a:gd name="T14" fmla="*/ 45 w 238"/>
                  <a:gd name="T15" fmla="*/ 36 h 241"/>
                  <a:gd name="T16" fmla="*/ 47 w 238"/>
                  <a:gd name="T17" fmla="*/ 32 h 241"/>
                  <a:gd name="T18" fmla="*/ 48 w 238"/>
                  <a:gd name="T19" fmla="*/ 29 h 241"/>
                  <a:gd name="T20" fmla="*/ 48 w 238"/>
                  <a:gd name="T21" fmla="*/ 25 h 241"/>
                  <a:gd name="T22" fmla="*/ 48 w 238"/>
                  <a:gd name="T23" fmla="*/ 21 h 241"/>
                  <a:gd name="T24" fmla="*/ 47 w 238"/>
                  <a:gd name="T25" fmla="*/ 17 h 241"/>
                  <a:gd name="T26" fmla="*/ 45 w 238"/>
                  <a:gd name="T27" fmla="*/ 14 h 241"/>
                  <a:gd name="T28" fmla="*/ 44 w 238"/>
                  <a:gd name="T29" fmla="*/ 10 h 241"/>
                  <a:gd name="T30" fmla="*/ 41 w 238"/>
                  <a:gd name="T31" fmla="*/ 8 h 241"/>
                  <a:gd name="T32" fmla="*/ 39 w 238"/>
                  <a:gd name="T33" fmla="*/ 5 h 241"/>
                  <a:gd name="T34" fmla="*/ 35 w 238"/>
                  <a:gd name="T35" fmla="*/ 3 h 241"/>
                  <a:gd name="T36" fmla="*/ 32 w 238"/>
                  <a:gd name="T37" fmla="*/ 2 h 241"/>
                  <a:gd name="T38" fmla="*/ 28 w 238"/>
                  <a:gd name="T39" fmla="*/ 1 h 241"/>
                  <a:gd name="T40" fmla="*/ 24 w 238"/>
                  <a:gd name="T41" fmla="*/ 0 h 241"/>
                  <a:gd name="T42" fmla="*/ 20 w 238"/>
                  <a:gd name="T43" fmla="*/ 1 h 241"/>
                  <a:gd name="T44" fmla="*/ 17 w 238"/>
                  <a:gd name="T45" fmla="*/ 2 h 241"/>
                  <a:gd name="T46" fmla="*/ 14 w 238"/>
                  <a:gd name="T47" fmla="*/ 3 h 241"/>
                  <a:gd name="T48" fmla="*/ 10 w 238"/>
                  <a:gd name="T49" fmla="*/ 5 h 241"/>
                  <a:gd name="T50" fmla="*/ 7 w 238"/>
                  <a:gd name="T51" fmla="*/ 8 h 241"/>
                  <a:gd name="T52" fmla="*/ 5 w 238"/>
                  <a:gd name="T53" fmla="*/ 10 h 241"/>
                  <a:gd name="T54" fmla="*/ 3 w 238"/>
                  <a:gd name="T55" fmla="*/ 14 h 241"/>
                  <a:gd name="T56" fmla="*/ 2 w 238"/>
                  <a:gd name="T57" fmla="*/ 17 h 241"/>
                  <a:gd name="T58" fmla="*/ 0 w 238"/>
                  <a:gd name="T59" fmla="*/ 21 h 241"/>
                  <a:gd name="T60" fmla="*/ 0 w 238"/>
                  <a:gd name="T61" fmla="*/ 25 h 241"/>
                  <a:gd name="T62" fmla="*/ 0 w 238"/>
                  <a:gd name="T63" fmla="*/ 25 h 241"/>
                  <a:gd name="T64" fmla="*/ 1 w 238"/>
                  <a:gd name="T65" fmla="*/ 30 h 241"/>
                  <a:gd name="T66" fmla="*/ 2 w 238"/>
                  <a:gd name="T67" fmla="*/ 33 h 241"/>
                  <a:gd name="T68" fmla="*/ 4 w 238"/>
                  <a:gd name="T69" fmla="*/ 36 h 241"/>
                  <a:gd name="T70" fmla="*/ 5 w 238"/>
                  <a:gd name="T71" fmla="*/ 40 h 241"/>
                  <a:gd name="T72" fmla="*/ 8 w 238"/>
                  <a:gd name="T73" fmla="*/ 42 h 241"/>
                  <a:gd name="T74" fmla="*/ 10 w 238"/>
                  <a:gd name="T75" fmla="*/ 45 h 241"/>
                  <a:gd name="T76" fmla="*/ 14 w 238"/>
                  <a:gd name="T77" fmla="*/ 47 h 241"/>
                  <a:gd name="T78" fmla="*/ 17 w 238"/>
                  <a:gd name="T79" fmla="*/ 47 h 241"/>
                  <a:gd name="T80" fmla="*/ 20 w 238"/>
                  <a:gd name="T81" fmla="*/ 48 h 241"/>
                  <a:gd name="T82" fmla="*/ 24 w 238"/>
                  <a:gd name="T83" fmla="*/ 49 h 24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38"/>
                  <a:gd name="T127" fmla="*/ 0 h 241"/>
                  <a:gd name="T128" fmla="*/ 238 w 238"/>
                  <a:gd name="T129" fmla="*/ 241 h 24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38" h="241">
                    <a:moveTo>
                      <a:pt x="121" y="241"/>
                    </a:moveTo>
                    <a:lnTo>
                      <a:pt x="137" y="238"/>
                    </a:lnTo>
                    <a:lnTo>
                      <a:pt x="158" y="233"/>
                    </a:lnTo>
                    <a:lnTo>
                      <a:pt x="175" y="229"/>
                    </a:lnTo>
                    <a:lnTo>
                      <a:pt x="191" y="216"/>
                    </a:lnTo>
                    <a:lnTo>
                      <a:pt x="204" y="204"/>
                    </a:lnTo>
                    <a:lnTo>
                      <a:pt x="216" y="191"/>
                    </a:lnTo>
                    <a:lnTo>
                      <a:pt x="225" y="175"/>
                    </a:lnTo>
                    <a:lnTo>
                      <a:pt x="234" y="159"/>
                    </a:lnTo>
                    <a:lnTo>
                      <a:pt x="238" y="142"/>
                    </a:lnTo>
                    <a:lnTo>
                      <a:pt x="238" y="121"/>
                    </a:lnTo>
                    <a:lnTo>
                      <a:pt x="238" y="101"/>
                    </a:lnTo>
                    <a:lnTo>
                      <a:pt x="234" y="83"/>
                    </a:lnTo>
                    <a:lnTo>
                      <a:pt x="225" y="67"/>
                    </a:lnTo>
                    <a:lnTo>
                      <a:pt x="216" y="51"/>
                    </a:lnTo>
                    <a:lnTo>
                      <a:pt x="204" y="38"/>
                    </a:lnTo>
                    <a:lnTo>
                      <a:pt x="191" y="25"/>
                    </a:lnTo>
                    <a:lnTo>
                      <a:pt x="175" y="17"/>
                    </a:lnTo>
                    <a:lnTo>
                      <a:pt x="158" y="9"/>
                    </a:lnTo>
                    <a:lnTo>
                      <a:pt x="137" y="5"/>
                    </a:lnTo>
                    <a:lnTo>
                      <a:pt x="121" y="0"/>
                    </a:lnTo>
                    <a:lnTo>
                      <a:pt x="101" y="5"/>
                    </a:lnTo>
                    <a:lnTo>
                      <a:pt x="83" y="9"/>
                    </a:lnTo>
                    <a:lnTo>
                      <a:pt x="67" y="17"/>
                    </a:lnTo>
                    <a:lnTo>
                      <a:pt x="50" y="25"/>
                    </a:lnTo>
                    <a:lnTo>
                      <a:pt x="34" y="38"/>
                    </a:lnTo>
                    <a:lnTo>
                      <a:pt x="25" y="51"/>
                    </a:lnTo>
                    <a:lnTo>
                      <a:pt x="13" y="67"/>
                    </a:lnTo>
                    <a:lnTo>
                      <a:pt x="9" y="83"/>
                    </a:lnTo>
                    <a:lnTo>
                      <a:pt x="0" y="101"/>
                    </a:lnTo>
                    <a:lnTo>
                      <a:pt x="0" y="121"/>
                    </a:lnTo>
                    <a:lnTo>
                      <a:pt x="0" y="125"/>
                    </a:lnTo>
                    <a:lnTo>
                      <a:pt x="5" y="146"/>
                    </a:lnTo>
                    <a:lnTo>
                      <a:pt x="9" y="162"/>
                    </a:lnTo>
                    <a:lnTo>
                      <a:pt x="18" y="179"/>
                    </a:lnTo>
                    <a:lnTo>
                      <a:pt x="25" y="196"/>
                    </a:lnTo>
                    <a:lnTo>
                      <a:pt x="38" y="208"/>
                    </a:lnTo>
                    <a:lnTo>
                      <a:pt x="50" y="220"/>
                    </a:lnTo>
                    <a:lnTo>
                      <a:pt x="67" y="229"/>
                    </a:lnTo>
                    <a:lnTo>
                      <a:pt x="83" y="233"/>
                    </a:lnTo>
                    <a:lnTo>
                      <a:pt x="101" y="238"/>
                    </a:lnTo>
                    <a:lnTo>
                      <a:pt x="121" y="241"/>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294" name="Freeform 599">
                <a:extLst>
                  <a:ext uri="{FF2B5EF4-FFF2-40B4-BE49-F238E27FC236}">
                    <a16:creationId xmlns:a16="http://schemas.microsoft.com/office/drawing/2014/main" id="{FEBF0B7A-D777-48C6-9BDA-BFF5384CEFF1}"/>
                  </a:ext>
                </a:extLst>
              </p:cNvPr>
              <p:cNvSpPr>
                <a:spLocks/>
              </p:cNvSpPr>
              <p:nvPr/>
            </p:nvSpPr>
            <p:spPr bwMode="auto">
              <a:xfrm>
                <a:off x="3307" y="2180"/>
                <a:ext cx="40" cy="41"/>
              </a:xfrm>
              <a:custGeom>
                <a:avLst/>
                <a:gdLst>
                  <a:gd name="T0" fmla="*/ 20 w 203"/>
                  <a:gd name="T1" fmla="*/ 41 h 204"/>
                  <a:gd name="T2" fmla="*/ 23 w 203"/>
                  <a:gd name="T3" fmla="*/ 41 h 204"/>
                  <a:gd name="T4" fmla="*/ 26 w 203"/>
                  <a:gd name="T5" fmla="*/ 40 h 204"/>
                  <a:gd name="T6" fmla="*/ 29 w 203"/>
                  <a:gd name="T7" fmla="*/ 38 h 204"/>
                  <a:gd name="T8" fmla="*/ 32 w 203"/>
                  <a:gd name="T9" fmla="*/ 37 h 204"/>
                  <a:gd name="T10" fmla="*/ 34 w 203"/>
                  <a:gd name="T11" fmla="*/ 35 h 204"/>
                  <a:gd name="T12" fmla="*/ 36 w 203"/>
                  <a:gd name="T13" fmla="*/ 33 h 204"/>
                  <a:gd name="T14" fmla="*/ 38 w 203"/>
                  <a:gd name="T15" fmla="*/ 30 h 204"/>
                  <a:gd name="T16" fmla="*/ 39 w 203"/>
                  <a:gd name="T17" fmla="*/ 27 h 204"/>
                  <a:gd name="T18" fmla="*/ 40 w 203"/>
                  <a:gd name="T19" fmla="*/ 23 h 204"/>
                  <a:gd name="T20" fmla="*/ 40 w 203"/>
                  <a:gd name="T21" fmla="*/ 20 h 204"/>
                  <a:gd name="T22" fmla="*/ 40 w 203"/>
                  <a:gd name="T23" fmla="*/ 17 h 204"/>
                  <a:gd name="T24" fmla="*/ 39 w 203"/>
                  <a:gd name="T25" fmla="*/ 14 h 204"/>
                  <a:gd name="T26" fmla="*/ 38 w 203"/>
                  <a:gd name="T27" fmla="*/ 11 h 204"/>
                  <a:gd name="T28" fmla="*/ 36 w 203"/>
                  <a:gd name="T29" fmla="*/ 8 h 204"/>
                  <a:gd name="T30" fmla="*/ 34 w 203"/>
                  <a:gd name="T31" fmla="*/ 6 h 204"/>
                  <a:gd name="T32" fmla="*/ 32 w 203"/>
                  <a:gd name="T33" fmla="*/ 3 h 204"/>
                  <a:gd name="T34" fmla="*/ 29 w 203"/>
                  <a:gd name="T35" fmla="*/ 2 h 204"/>
                  <a:gd name="T36" fmla="*/ 26 w 203"/>
                  <a:gd name="T37" fmla="*/ 1 h 204"/>
                  <a:gd name="T38" fmla="*/ 23 w 203"/>
                  <a:gd name="T39" fmla="*/ 0 h 204"/>
                  <a:gd name="T40" fmla="*/ 20 w 203"/>
                  <a:gd name="T41" fmla="*/ 0 h 204"/>
                  <a:gd name="T42" fmla="*/ 16 w 203"/>
                  <a:gd name="T43" fmla="*/ 0 h 204"/>
                  <a:gd name="T44" fmla="*/ 14 w 203"/>
                  <a:gd name="T45" fmla="*/ 1 h 204"/>
                  <a:gd name="T46" fmla="*/ 11 w 203"/>
                  <a:gd name="T47" fmla="*/ 2 h 204"/>
                  <a:gd name="T48" fmla="*/ 8 w 203"/>
                  <a:gd name="T49" fmla="*/ 3 h 204"/>
                  <a:gd name="T50" fmla="*/ 6 w 203"/>
                  <a:gd name="T51" fmla="*/ 6 h 204"/>
                  <a:gd name="T52" fmla="*/ 4 w 203"/>
                  <a:gd name="T53" fmla="*/ 8 h 204"/>
                  <a:gd name="T54" fmla="*/ 2 w 203"/>
                  <a:gd name="T55" fmla="*/ 11 h 204"/>
                  <a:gd name="T56" fmla="*/ 1 w 203"/>
                  <a:gd name="T57" fmla="*/ 13 h 204"/>
                  <a:gd name="T58" fmla="*/ 0 w 203"/>
                  <a:gd name="T59" fmla="*/ 17 h 204"/>
                  <a:gd name="T60" fmla="*/ 0 w 203"/>
                  <a:gd name="T61" fmla="*/ 20 h 204"/>
                  <a:gd name="T62" fmla="*/ 0 w 203"/>
                  <a:gd name="T63" fmla="*/ 21 h 204"/>
                  <a:gd name="T64" fmla="*/ 0 w 203"/>
                  <a:gd name="T65" fmla="*/ 24 h 204"/>
                  <a:gd name="T66" fmla="*/ 1 w 203"/>
                  <a:gd name="T67" fmla="*/ 28 h 204"/>
                  <a:gd name="T68" fmla="*/ 2 w 203"/>
                  <a:gd name="T69" fmla="*/ 30 h 204"/>
                  <a:gd name="T70" fmla="*/ 4 w 203"/>
                  <a:gd name="T71" fmla="*/ 33 h 204"/>
                  <a:gd name="T72" fmla="*/ 6 w 203"/>
                  <a:gd name="T73" fmla="*/ 35 h 204"/>
                  <a:gd name="T74" fmla="*/ 8 w 203"/>
                  <a:gd name="T75" fmla="*/ 37 h 204"/>
                  <a:gd name="T76" fmla="*/ 11 w 203"/>
                  <a:gd name="T77" fmla="*/ 38 h 204"/>
                  <a:gd name="T78" fmla="*/ 14 w 203"/>
                  <a:gd name="T79" fmla="*/ 40 h 204"/>
                  <a:gd name="T80" fmla="*/ 16 w 203"/>
                  <a:gd name="T81" fmla="*/ 41 h 204"/>
                  <a:gd name="T82" fmla="*/ 20 w 203"/>
                  <a:gd name="T83" fmla="*/ 41 h 20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3"/>
                  <a:gd name="T127" fmla="*/ 0 h 204"/>
                  <a:gd name="T128" fmla="*/ 203 w 203"/>
                  <a:gd name="T129" fmla="*/ 204 h 20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3" h="204">
                    <a:moveTo>
                      <a:pt x="100" y="204"/>
                    </a:moveTo>
                    <a:lnTo>
                      <a:pt x="117" y="204"/>
                    </a:lnTo>
                    <a:lnTo>
                      <a:pt x="133" y="199"/>
                    </a:lnTo>
                    <a:lnTo>
                      <a:pt x="149" y="191"/>
                    </a:lnTo>
                    <a:lnTo>
                      <a:pt x="162" y="182"/>
                    </a:lnTo>
                    <a:lnTo>
                      <a:pt x="174" y="175"/>
                    </a:lnTo>
                    <a:lnTo>
                      <a:pt x="183" y="162"/>
                    </a:lnTo>
                    <a:lnTo>
                      <a:pt x="191" y="150"/>
                    </a:lnTo>
                    <a:lnTo>
                      <a:pt x="199" y="133"/>
                    </a:lnTo>
                    <a:lnTo>
                      <a:pt x="203" y="116"/>
                    </a:lnTo>
                    <a:lnTo>
                      <a:pt x="203" y="99"/>
                    </a:lnTo>
                    <a:lnTo>
                      <a:pt x="203" y="83"/>
                    </a:lnTo>
                    <a:lnTo>
                      <a:pt x="199" y="70"/>
                    </a:lnTo>
                    <a:lnTo>
                      <a:pt x="191" y="54"/>
                    </a:lnTo>
                    <a:lnTo>
                      <a:pt x="183" y="42"/>
                    </a:lnTo>
                    <a:lnTo>
                      <a:pt x="174" y="29"/>
                    </a:lnTo>
                    <a:lnTo>
                      <a:pt x="162" y="16"/>
                    </a:lnTo>
                    <a:lnTo>
                      <a:pt x="149" y="8"/>
                    </a:lnTo>
                    <a:lnTo>
                      <a:pt x="133" y="4"/>
                    </a:lnTo>
                    <a:lnTo>
                      <a:pt x="117" y="0"/>
                    </a:lnTo>
                    <a:lnTo>
                      <a:pt x="100" y="0"/>
                    </a:lnTo>
                    <a:lnTo>
                      <a:pt x="83" y="0"/>
                    </a:lnTo>
                    <a:lnTo>
                      <a:pt x="70" y="4"/>
                    </a:lnTo>
                    <a:lnTo>
                      <a:pt x="54" y="8"/>
                    </a:lnTo>
                    <a:lnTo>
                      <a:pt x="41" y="16"/>
                    </a:lnTo>
                    <a:lnTo>
                      <a:pt x="29" y="29"/>
                    </a:lnTo>
                    <a:lnTo>
                      <a:pt x="21" y="42"/>
                    </a:lnTo>
                    <a:lnTo>
                      <a:pt x="12" y="54"/>
                    </a:lnTo>
                    <a:lnTo>
                      <a:pt x="5" y="67"/>
                    </a:lnTo>
                    <a:lnTo>
                      <a:pt x="0" y="83"/>
                    </a:lnTo>
                    <a:lnTo>
                      <a:pt x="0" y="99"/>
                    </a:lnTo>
                    <a:lnTo>
                      <a:pt x="0" y="103"/>
                    </a:lnTo>
                    <a:lnTo>
                      <a:pt x="0" y="121"/>
                    </a:lnTo>
                    <a:lnTo>
                      <a:pt x="5" y="137"/>
                    </a:lnTo>
                    <a:lnTo>
                      <a:pt x="12" y="150"/>
                    </a:lnTo>
                    <a:lnTo>
                      <a:pt x="21" y="162"/>
                    </a:lnTo>
                    <a:lnTo>
                      <a:pt x="29" y="175"/>
                    </a:lnTo>
                    <a:lnTo>
                      <a:pt x="41" y="182"/>
                    </a:lnTo>
                    <a:lnTo>
                      <a:pt x="54" y="191"/>
                    </a:lnTo>
                    <a:lnTo>
                      <a:pt x="70" y="199"/>
                    </a:lnTo>
                    <a:lnTo>
                      <a:pt x="83" y="204"/>
                    </a:lnTo>
                    <a:lnTo>
                      <a:pt x="100" y="204"/>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295" name="Freeform 600">
                <a:extLst>
                  <a:ext uri="{FF2B5EF4-FFF2-40B4-BE49-F238E27FC236}">
                    <a16:creationId xmlns:a16="http://schemas.microsoft.com/office/drawing/2014/main" id="{7D227387-2F24-431F-9631-A8B3583E6D9C}"/>
                  </a:ext>
                </a:extLst>
              </p:cNvPr>
              <p:cNvSpPr>
                <a:spLocks/>
              </p:cNvSpPr>
              <p:nvPr/>
            </p:nvSpPr>
            <p:spPr bwMode="auto">
              <a:xfrm>
                <a:off x="3309" y="2181"/>
                <a:ext cx="34" cy="34"/>
              </a:xfrm>
              <a:custGeom>
                <a:avLst/>
                <a:gdLst>
                  <a:gd name="T0" fmla="*/ 17 w 174"/>
                  <a:gd name="T1" fmla="*/ 34 h 171"/>
                  <a:gd name="T2" fmla="*/ 19 w 174"/>
                  <a:gd name="T3" fmla="*/ 34 h 171"/>
                  <a:gd name="T4" fmla="*/ 22 w 174"/>
                  <a:gd name="T5" fmla="*/ 33 h 171"/>
                  <a:gd name="T6" fmla="*/ 25 w 174"/>
                  <a:gd name="T7" fmla="*/ 32 h 171"/>
                  <a:gd name="T8" fmla="*/ 27 w 174"/>
                  <a:gd name="T9" fmla="*/ 30 h 171"/>
                  <a:gd name="T10" fmla="*/ 29 w 174"/>
                  <a:gd name="T11" fmla="*/ 29 h 171"/>
                  <a:gd name="T12" fmla="*/ 31 w 174"/>
                  <a:gd name="T13" fmla="*/ 27 h 171"/>
                  <a:gd name="T14" fmla="*/ 32 w 174"/>
                  <a:gd name="T15" fmla="*/ 25 h 171"/>
                  <a:gd name="T16" fmla="*/ 33 w 174"/>
                  <a:gd name="T17" fmla="*/ 22 h 171"/>
                  <a:gd name="T18" fmla="*/ 34 w 174"/>
                  <a:gd name="T19" fmla="*/ 20 h 171"/>
                  <a:gd name="T20" fmla="*/ 34 w 174"/>
                  <a:gd name="T21" fmla="*/ 17 h 171"/>
                  <a:gd name="T22" fmla="*/ 34 w 174"/>
                  <a:gd name="T23" fmla="*/ 14 h 171"/>
                  <a:gd name="T24" fmla="*/ 33 w 174"/>
                  <a:gd name="T25" fmla="*/ 12 h 171"/>
                  <a:gd name="T26" fmla="*/ 32 w 174"/>
                  <a:gd name="T27" fmla="*/ 9 h 171"/>
                  <a:gd name="T28" fmla="*/ 31 w 174"/>
                  <a:gd name="T29" fmla="*/ 7 h 171"/>
                  <a:gd name="T30" fmla="*/ 29 w 174"/>
                  <a:gd name="T31" fmla="*/ 5 h 171"/>
                  <a:gd name="T32" fmla="*/ 27 w 174"/>
                  <a:gd name="T33" fmla="*/ 3 h 171"/>
                  <a:gd name="T34" fmla="*/ 25 w 174"/>
                  <a:gd name="T35" fmla="*/ 2 h 171"/>
                  <a:gd name="T36" fmla="*/ 22 w 174"/>
                  <a:gd name="T37" fmla="*/ 1 h 171"/>
                  <a:gd name="T38" fmla="*/ 19 w 174"/>
                  <a:gd name="T39" fmla="*/ 0 h 171"/>
                  <a:gd name="T40" fmla="*/ 17 w 174"/>
                  <a:gd name="T41" fmla="*/ 0 h 171"/>
                  <a:gd name="T42" fmla="*/ 14 w 174"/>
                  <a:gd name="T43" fmla="*/ 0 h 171"/>
                  <a:gd name="T44" fmla="*/ 12 w 174"/>
                  <a:gd name="T45" fmla="*/ 1 h 171"/>
                  <a:gd name="T46" fmla="*/ 10 w 174"/>
                  <a:gd name="T47" fmla="*/ 2 h 171"/>
                  <a:gd name="T48" fmla="*/ 7 w 174"/>
                  <a:gd name="T49" fmla="*/ 3 h 171"/>
                  <a:gd name="T50" fmla="*/ 5 w 174"/>
                  <a:gd name="T51" fmla="*/ 5 h 171"/>
                  <a:gd name="T52" fmla="*/ 4 w 174"/>
                  <a:gd name="T53" fmla="*/ 7 h 171"/>
                  <a:gd name="T54" fmla="*/ 2 w 174"/>
                  <a:gd name="T55" fmla="*/ 9 h 171"/>
                  <a:gd name="T56" fmla="*/ 2 w 174"/>
                  <a:gd name="T57" fmla="*/ 12 h 171"/>
                  <a:gd name="T58" fmla="*/ 1 w 174"/>
                  <a:gd name="T59" fmla="*/ 14 h 171"/>
                  <a:gd name="T60" fmla="*/ 0 w 174"/>
                  <a:gd name="T61" fmla="*/ 17 h 171"/>
                  <a:gd name="T62" fmla="*/ 0 w 174"/>
                  <a:gd name="T63" fmla="*/ 17 h 171"/>
                  <a:gd name="T64" fmla="*/ 1 w 174"/>
                  <a:gd name="T65" fmla="*/ 20 h 171"/>
                  <a:gd name="T66" fmla="*/ 2 w 174"/>
                  <a:gd name="T67" fmla="*/ 22 h 171"/>
                  <a:gd name="T68" fmla="*/ 2 w 174"/>
                  <a:gd name="T69" fmla="*/ 25 h 171"/>
                  <a:gd name="T70" fmla="*/ 4 w 174"/>
                  <a:gd name="T71" fmla="*/ 27 h 171"/>
                  <a:gd name="T72" fmla="*/ 5 w 174"/>
                  <a:gd name="T73" fmla="*/ 29 h 171"/>
                  <a:gd name="T74" fmla="*/ 7 w 174"/>
                  <a:gd name="T75" fmla="*/ 30 h 171"/>
                  <a:gd name="T76" fmla="*/ 10 w 174"/>
                  <a:gd name="T77" fmla="*/ 32 h 171"/>
                  <a:gd name="T78" fmla="*/ 12 w 174"/>
                  <a:gd name="T79" fmla="*/ 33 h 171"/>
                  <a:gd name="T80" fmla="*/ 14 w 174"/>
                  <a:gd name="T81" fmla="*/ 34 h 171"/>
                  <a:gd name="T82" fmla="*/ 17 w 174"/>
                  <a:gd name="T83" fmla="*/ 34 h 17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4"/>
                  <a:gd name="T127" fmla="*/ 0 h 171"/>
                  <a:gd name="T128" fmla="*/ 174 w 174"/>
                  <a:gd name="T129" fmla="*/ 171 h 17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4" h="171">
                    <a:moveTo>
                      <a:pt x="86" y="171"/>
                    </a:moveTo>
                    <a:lnTo>
                      <a:pt x="99" y="171"/>
                    </a:lnTo>
                    <a:lnTo>
                      <a:pt x="115" y="166"/>
                    </a:lnTo>
                    <a:lnTo>
                      <a:pt x="128" y="162"/>
                    </a:lnTo>
                    <a:lnTo>
                      <a:pt x="136" y="153"/>
                    </a:lnTo>
                    <a:lnTo>
                      <a:pt x="149" y="146"/>
                    </a:lnTo>
                    <a:lnTo>
                      <a:pt x="158" y="137"/>
                    </a:lnTo>
                    <a:lnTo>
                      <a:pt x="162" y="124"/>
                    </a:lnTo>
                    <a:lnTo>
                      <a:pt x="169" y="112"/>
                    </a:lnTo>
                    <a:lnTo>
                      <a:pt x="174" y="99"/>
                    </a:lnTo>
                    <a:lnTo>
                      <a:pt x="174" y="88"/>
                    </a:lnTo>
                    <a:lnTo>
                      <a:pt x="174" y="70"/>
                    </a:lnTo>
                    <a:lnTo>
                      <a:pt x="169" y="58"/>
                    </a:lnTo>
                    <a:lnTo>
                      <a:pt x="162" y="45"/>
                    </a:lnTo>
                    <a:lnTo>
                      <a:pt x="158" y="34"/>
                    </a:lnTo>
                    <a:lnTo>
                      <a:pt x="149" y="25"/>
                    </a:lnTo>
                    <a:lnTo>
                      <a:pt x="136" y="16"/>
                    </a:lnTo>
                    <a:lnTo>
                      <a:pt x="128" y="9"/>
                    </a:lnTo>
                    <a:lnTo>
                      <a:pt x="115" y="4"/>
                    </a:lnTo>
                    <a:lnTo>
                      <a:pt x="99" y="0"/>
                    </a:lnTo>
                    <a:lnTo>
                      <a:pt x="86" y="0"/>
                    </a:lnTo>
                    <a:lnTo>
                      <a:pt x="74" y="0"/>
                    </a:lnTo>
                    <a:lnTo>
                      <a:pt x="61" y="4"/>
                    </a:lnTo>
                    <a:lnTo>
                      <a:pt x="50" y="9"/>
                    </a:lnTo>
                    <a:lnTo>
                      <a:pt x="37" y="16"/>
                    </a:lnTo>
                    <a:lnTo>
                      <a:pt x="28" y="25"/>
                    </a:lnTo>
                    <a:lnTo>
                      <a:pt x="20" y="34"/>
                    </a:lnTo>
                    <a:lnTo>
                      <a:pt x="12" y="45"/>
                    </a:lnTo>
                    <a:lnTo>
                      <a:pt x="8" y="58"/>
                    </a:lnTo>
                    <a:lnTo>
                      <a:pt x="3" y="70"/>
                    </a:lnTo>
                    <a:lnTo>
                      <a:pt x="0" y="83"/>
                    </a:lnTo>
                    <a:lnTo>
                      <a:pt x="0" y="88"/>
                    </a:lnTo>
                    <a:lnTo>
                      <a:pt x="3" y="99"/>
                    </a:lnTo>
                    <a:lnTo>
                      <a:pt x="8" y="112"/>
                    </a:lnTo>
                    <a:lnTo>
                      <a:pt x="12" y="124"/>
                    </a:lnTo>
                    <a:lnTo>
                      <a:pt x="20" y="137"/>
                    </a:lnTo>
                    <a:lnTo>
                      <a:pt x="28" y="146"/>
                    </a:lnTo>
                    <a:lnTo>
                      <a:pt x="37" y="153"/>
                    </a:lnTo>
                    <a:lnTo>
                      <a:pt x="50" y="162"/>
                    </a:lnTo>
                    <a:lnTo>
                      <a:pt x="61" y="166"/>
                    </a:lnTo>
                    <a:lnTo>
                      <a:pt x="74" y="171"/>
                    </a:lnTo>
                    <a:lnTo>
                      <a:pt x="86" y="171"/>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296" name="Freeform 601">
                <a:extLst>
                  <a:ext uri="{FF2B5EF4-FFF2-40B4-BE49-F238E27FC236}">
                    <a16:creationId xmlns:a16="http://schemas.microsoft.com/office/drawing/2014/main" id="{6033F6C0-649A-4754-BC5B-A4B42D755E06}"/>
                  </a:ext>
                </a:extLst>
              </p:cNvPr>
              <p:cNvSpPr>
                <a:spLocks/>
              </p:cNvSpPr>
              <p:nvPr/>
            </p:nvSpPr>
            <p:spPr bwMode="auto">
              <a:xfrm>
                <a:off x="3311" y="2182"/>
                <a:ext cx="28" cy="27"/>
              </a:xfrm>
              <a:custGeom>
                <a:avLst/>
                <a:gdLst>
                  <a:gd name="T0" fmla="*/ 14 w 141"/>
                  <a:gd name="T1" fmla="*/ 27 h 138"/>
                  <a:gd name="T2" fmla="*/ 16 w 141"/>
                  <a:gd name="T3" fmla="*/ 27 h 138"/>
                  <a:gd name="T4" fmla="*/ 18 w 141"/>
                  <a:gd name="T5" fmla="*/ 27 h 138"/>
                  <a:gd name="T6" fmla="*/ 20 w 141"/>
                  <a:gd name="T7" fmla="*/ 26 h 138"/>
                  <a:gd name="T8" fmla="*/ 22 w 141"/>
                  <a:gd name="T9" fmla="*/ 24 h 138"/>
                  <a:gd name="T10" fmla="*/ 24 w 141"/>
                  <a:gd name="T11" fmla="*/ 23 h 138"/>
                  <a:gd name="T12" fmla="*/ 25 w 141"/>
                  <a:gd name="T13" fmla="*/ 22 h 138"/>
                  <a:gd name="T14" fmla="*/ 26 w 141"/>
                  <a:gd name="T15" fmla="*/ 20 h 138"/>
                  <a:gd name="T16" fmla="*/ 27 w 141"/>
                  <a:gd name="T17" fmla="*/ 18 h 138"/>
                  <a:gd name="T18" fmla="*/ 27 w 141"/>
                  <a:gd name="T19" fmla="*/ 16 h 138"/>
                  <a:gd name="T20" fmla="*/ 28 w 141"/>
                  <a:gd name="T21" fmla="*/ 14 h 138"/>
                  <a:gd name="T22" fmla="*/ 27 w 141"/>
                  <a:gd name="T23" fmla="*/ 12 h 138"/>
                  <a:gd name="T24" fmla="*/ 27 w 141"/>
                  <a:gd name="T25" fmla="*/ 10 h 138"/>
                  <a:gd name="T26" fmla="*/ 26 w 141"/>
                  <a:gd name="T27" fmla="*/ 7 h 138"/>
                  <a:gd name="T28" fmla="*/ 25 w 141"/>
                  <a:gd name="T29" fmla="*/ 6 h 138"/>
                  <a:gd name="T30" fmla="*/ 24 w 141"/>
                  <a:gd name="T31" fmla="*/ 4 h 138"/>
                  <a:gd name="T32" fmla="*/ 22 w 141"/>
                  <a:gd name="T33" fmla="*/ 2 h 138"/>
                  <a:gd name="T34" fmla="*/ 20 w 141"/>
                  <a:gd name="T35" fmla="*/ 2 h 138"/>
                  <a:gd name="T36" fmla="*/ 18 w 141"/>
                  <a:gd name="T37" fmla="*/ 1 h 138"/>
                  <a:gd name="T38" fmla="*/ 16 w 141"/>
                  <a:gd name="T39" fmla="*/ 0 h 138"/>
                  <a:gd name="T40" fmla="*/ 14 w 141"/>
                  <a:gd name="T41" fmla="*/ 0 h 138"/>
                  <a:gd name="T42" fmla="*/ 12 w 141"/>
                  <a:gd name="T43" fmla="*/ 0 h 138"/>
                  <a:gd name="T44" fmla="*/ 10 w 141"/>
                  <a:gd name="T45" fmla="*/ 1 h 138"/>
                  <a:gd name="T46" fmla="*/ 8 w 141"/>
                  <a:gd name="T47" fmla="*/ 2 h 138"/>
                  <a:gd name="T48" fmla="*/ 6 w 141"/>
                  <a:gd name="T49" fmla="*/ 2 h 138"/>
                  <a:gd name="T50" fmla="*/ 4 w 141"/>
                  <a:gd name="T51" fmla="*/ 4 h 138"/>
                  <a:gd name="T52" fmla="*/ 3 w 141"/>
                  <a:gd name="T53" fmla="*/ 6 h 138"/>
                  <a:gd name="T54" fmla="*/ 2 w 141"/>
                  <a:gd name="T55" fmla="*/ 7 h 138"/>
                  <a:gd name="T56" fmla="*/ 1 w 141"/>
                  <a:gd name="T57" fmla="*/ 10 h 138"/>
                  <a:gd name="T58" fmla="*/ 0 w 141"/>
                  <a:gd name="T59" fmla="*/ 12 h 138"/>
                  <a:gd name="T60" fmla="*/ 0 w 141"/>
                  <a:gd name="T61" fmla="*/ 14 h 138"/>
                  <a:gd name="T62" fmla="*/ 0 w 141"/>
                  <a:gd name="T63" fmla="*/ 16 h 138"/>
                  <a:gd name="T64" fmla="*/ 1 w 141"/>
                  <a:gd name="T65" fmla="*/ 18 h 138"/>
                  <a:gd name="T66" fmla="*/ 2 w 141"/>
                  <a:gd name="T67" fmla="*/ 20 h 138"/>
                  <a:gd name="T68" fmla="*/ 3 w 141"/>
                  <a:gd name="T69" fmla="*/ 22 h 138"/>
                  <a:gd name="T70" fmla="*/ 4 w 141"/>
                  <a:gd name="T71" fmla="*/ 23 h 138"/>
                  <a:gd name="T72" fmla="*/ 6 w 141"/>
                  <a:gd name="T73" fmla="*/ 24 h 138"/>
                  <a:gd name="T74" fmla="*/ 8 w 141"/>
                  <a:gd name="T75" fmla="*/ 26 h 138"/>
                  <a:gd name="T76" fmla="*/ 10 w 141"/>
                  <a:gd name="T77" fmla="*/ 27 h 138"/>
                  <a:gd name="T78" fmla="*/ 12 w 141"/>
                  <a:gd name="T79" fmla="*/ 27 h 138"/>
                  <a:gd name="T80" fmla="*/ 14 w 141"/>
                  <a:gd name="T81" fmla="*/ 27 h 13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41"/>
                  <a:gd name="T124" fmla="*/ 0 h 138"/>
                  <a:gd name="T125" fmla="*/ 141 w 141"/>
                  <a:gd name="T126" fmla="*/ 138 h 13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41" h="138">
                    <a:moveTo>
                      <a:pt x="70" y="138"/>
                    </a:moveTo>
                    <a:lnTo>
                      <a:pt x="83" y="138"/>
                    </a:lnTo>
                    <a:lnTo>
                      <a:pt x="92" y="138"/>
                    </a:lnTo>
                    <a:lnTo>
                      <a:pt x="103" y="133"/>
                    </a:lnTo>
                    <a:lnTo>
                      <a:pt x="112" y="125"/>
                    </a:lnTo>
                    <a:lnTo>
                      <a:pt x="121" y="120"/>
                    </a:lnTo>
                    <a:lnTo>
                      <a:pt x="124" y="113"/>
                    </a:lnTo>
                    <a:lnTo>
                      <a:pt x="133" y="100"/>
                    </a:lnTo>
                    <a:lnTo>
                      <a:pt x="137" y="91"/>
                    </a:lnTo>
                    <a:lnTo>
                      <a:pt x="137" y="84"/>
                    </a:lnTo>
                    <a:lnTo>
                      <a:pt x="141" y="71"/>
                    </a:lnTo>
                    <a:lnTo>
                      <a:pt x="137" y="59"/>
                    </a:lnTo>
                    <a:lnTo>
                      <a:pt x="137" y="50"/>
                    </a:lnTo>
                    <a:lnTo>
                      <a:pt x="133" y="37"/>
                    </a:lnTo>
                    <a:lnTo>
                      <a:pt x="124" y="30"/>
                    </a:lnTo>
                    <a:lnTo>
                      <a:pt x="121" y="21"/>
                    </a:lnTo>
                    <a:lnTo>
                      <a:pt x="112" y="12"/>
                    </a:lnTo>
                    <a:lnTo>
                      <a:pt x="103" y="8"/>
                    </a:lnTo>
                    <a:lnTo>
                      <a:pt x="92" y="5"/>
                    </a:lnTo>
                    <a:lnTo>
                      <a:pt x="83" y="0"/>
                    </a:lnTo>
                    <a:lnTo>
                      <a:pt x="70" y="0"/>
                    </a:lnTo>
                    <a:lnTo>
                      <a:pt x="58" y="0"/>
                    </a:lnTo>
                    <a:lnTo>
                      <a:pt x="49" y="5"/>
                    </a:lnTo>
                    <a:lnTo>
                      <a:pt x="38" y="8"/>
                    </a:lnTo>
                    <a:lnTo>
                      <a:pt x="29" y="12"/>
                    </a:lnTo>
                    <a:lnTo>
                      <a:pt x="20" y="21"/>
                    </a:lnTo>
                    <a:lnTo>
                      <a:pt x="13" y="30"/>
                    </a:lnTo>
                    <a:lnTo>
                      <a:pt x="8" y="37"/>
                    </a:lnTo>
                    <a:lnTo>
                      <a:pt x="4" y="50"/>
                    </a:lnTo>
                    <a:lnTo>
                      <a:pt x="0" y="59"/>
                    </a:lnTo>
                    <a:lnTo>
                      <a:pt x="0" y="71"/>
                    </a:lnTo>
                    <a:lnTo>
                      <a:pt x="0" y="84"/>
                    </a:lnTo>
                    <a:lnTo>
                      <a:pt x="4" y="91"/>
                    </a:lnTo>
                    <a:lnTo>
                      <a:pt x="8" y="100"/>
                    </a:lnTo>
                    <a:lnTo>
                      <a:pt x="13" y="113"/>
                    </a:lnTo>
                    <a:lnTo>
                      <a:pt x="20" y="120"/>
                    </a:lnTo>
                    <a:lnTo>
                      <a:pt x="29" y="125"/>
                    </a:lnTo>
                    <a:lnTo>
                      <a:pt x="38" y="133"/>
                    </a:lnTo>
                    <a:lnTo>
                      <a:pt x="49" y="138"/>
                    </a:lnTo>
                    <a:lnTo>
                      <a:pt x="58" y="138"/>
                    </a:lnTo>
                    <a:lnTo>
                      <a:pt x="70" y="138"/>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297" name="Freeform 602">
                <a:extLst>
                  <a:ext uri="{FF2B5EF4-FFF2-40B4-BE49-F238E27FC236}">
                    <a16:creationId xmlns:a16="http://schemas.microsoft.com/office/drawing/2014/main" id="{B5172B25-FAF3-42DF-8F3F-F3B54EAED91B}"/>
                  </a:ext>
                </a:extLst>
              </p:cNvPr>
              <p:cNvSpPr>
                <a:spLocks/>
              </p:cNvSpPr>
              <p:nvPr/>
            </p:nvSpPr>
            <p:spPr bwMode="auto">
              <a:xfrm>
                <a:off x="3395" y="2173"/>
                <a:ext cx="115" cy="116"/>
              </a:xfrm>
              <a:custGeom>
                <a:avLst/>
                <a:gdLst>
                  <a:gd name="T0" fmla="*/ 58 w 576"/>
                  <a:gd name="T1" fmla="*/ 116 h 578"/>
                  <a:gd name="T2" fmla="*/ 67 w 576"/>
                  <a:gd name="T3" fmla="*/ 115 h 578"/>
                  <a:gd name="T4" fmla="*/ 76 w 576"/>
                  <a:gd name="T5" fmla="*/ 113 h 578"/>
                  <a:gd name="T6" fmla="*/ 84 w 576"/>
                  <a:gd name="T7" fmla="*/ 109 h 578"/>
                  <a:gd name="T8" fmla="*/ 92 w 576"/>
                  <a:gd name="T9" fmla="*/ 105 h 578"/>
                  <a:gd name="T10" fmla="*/ 98 w 576"/>
                  <a:gd name="T11" fmla="*/ 99 h 578"/>
                  <a:gd name="T12" fmla="*/ 104 w 576"/>
                  <a:gd name="T13" fmla="*/ 93 h 578"/>
                  <a:gd name="T14" fmla="*/ 109 w 576"/>
                  <a:gd name="T15" fmla="*/ 84 h 578"/>
                  <a:gd name="T16" fmla="*/ 113 w 576"/>
                  <a:gd name="T17" fmla="*/ 77 h 578"/>
                  <a:gd name="T18" fmla="*/ 115 w 576"/>
                  <a:gd name="T19" fmla="*/ 68 h 578"/>
                  <a:gd name="T20" fmla="*/ 115 w 576"/>
                  <a:gd name="T21" fmla="*/ 59 h 578"/>
                  <a:gd name="T22" fmla="*/ 115 w 576"/>
                  <a:gd name="T23" fmla="*/ 48 h 578"/>
                  <a:gd name="T24" fmla="*/ 113 w 576"/>
                  <a:gd name="T25" fmla="*/ 40 h 578"/>
                  <a:gd name="T26" fmla="*/ 109 w 576"/>
                  <a:gd name="T27" fmla="*/ 32 h 578"/>
                  <a:gd name="T28" fmla="*/ 104 w 576"/>
                  <a:gd name="T29" fmla="*/ 23 h 578"/>
                  <a:gd name="T30" fmla="*/ 98 w 576"/>
                  <a:gd name="T31" fmla="*/ 17 h 578"/>
                  <a:gd name="T32" fmla="*/ 92 w 576"/>
                  <a:gd name="T33" fmla="*/ 11 h 578"/>
                  <a:gd name="T34" fmla="*/ 84 w 576"/>
                  <a:gd name="T35" fmla="*/ 7 h 578"/>
                  <a:gd name="T36" fmla="*/ 76 w 576"/>
                  <a:gd name="T37" fmla="*/ 4 h 578"/>
                  <a:gd name="T38" fmla="*/ 67 w 576"/>
                  <a:gd name="T39" fmla="*/ 1 h 578"/>
                  <a:gd name="T40" fmla="*/ 58 w 576"/>
                  <a:gd name="T41" fmla="*/ 0 h 578"/>
                  <a:gd name="T42" fmla="*/ 49 w 576"/>
                  <a:gd name="T43" fmla="*/ 1 h 578"/>
                  <a:gd name="T44" fmla="*/ 40 w 576"/>
                  <a:gd name="T45" fmla="*/ 4 h 578"/>
                  <a:gd name="T46" fmla="*/ 31 w 576"/>
                  <a:gd name="T47" fmla="*/ 7 h 578"/>
                  <a:gd name="T48" fmla="*/ 24 w 576"/>
                  <a:gd name="T49" fmla="*/ 11 h 578"/>
                  <a:gd name="T50" fmla="*/ 17 w 576"/>
                  <a:gd name="T51" fmla="*/ 17 h 578"/>
                  <a:gd name="T52" fmla="*/ 11 w 576"/>
                  <a:gd name="T53" fmla="*/ 23 h 578"/>
                  <a:gd name="T54" fmla="*/ 6 w 576"/>
                  <a:gd name="T55" fmla="*/ 32 h 578"/>
                  <a:gd name="T56" fmla="*/ 3 w 576"/>
                  <a:gd name="T57" fmla="*/ 40 h 578"/>
                  <a:gd name="T58" fmla="*/ 1 w 576"/>
                  <a:gd name="T59" fmla="*/ 48 h 578"/>
                  <a:gd name="T60" fmla="*/ 0 w 576"/>
                  <a:gd name="T61" fmla="*/ 59 h 578"/>
                  <a:gd name="T62" fmla="*/ 1 w 576"/>
                  <a:gd name="T63" fmla="*/ 68 h 578"/>
                  <a:gd name="T64" fmla="*/ 3 w 576"/>
                  <a:gd name="T65" fmla="*/ 77 h 578"/>
                  <a:gd name="T66" fmla="*/ 6 w 576"/>
                  <a:gd name="T67" fmla="*/ 84 h 578"/>
                  <a:gd name="T68" fmla="*/ 11 w 576"/>
                  <a:gd name="T69" fmla="*/ 93 h 578"/>
                  <a:gd name="T70" fmla="*/ 17 w 576"/>
                  <a:gd name="T71" fmla="*/ 99 h 578"/>
                  <a:gd name="T72" fmla="*/ 24 w 576"/>
                  <a:gd name="T73" fmla="*/ 105 h 578"/>
                  <a:gd name="T74" fmla="*/ 31 w 576"/>
                  <a:gd name="T75" fmla="*/ 109 h 578"/>
                  <a:gd name="T76" fmla="*/ 40 w 576"/>
                  <a:gd name="T77" fmla="*/ 113 h 578"/>
                  <a:gd name="T78" fmla="*/ 49 w 576"/>
                  <a:gd name="T79" fmla="*/ 115 h 578"/>
                  <a:gd name="T80" fmla="*/ 58 w 576"/>
                  <a:gd name="T81" fmla="*/ 116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8"/>
                  <a:gd name="T125" fmla="*/ 576 w 576"/>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8">
                    <a:moveTo>
                      <a:pt x="290" y="578"/>
                    </a:moveTo>
                    <a:lnTo>
                      <a:pt x="335" y="573"/>
                    </a:lnTo>
                    <a:lnTo>
                      <a:pt x="381" y="565"/>
                    </a:lnTo>
                    <a:lnTo>
                      <a:pt x="423" y="544"/>
                    </a:lnTo>
                    <a:lnTo>
                      <a:pt x="460" y="524"/>
                    </a:lnTo>
                    <a:lnTo>
                      <a:pt x="493" y="495"/>
                    </a:lnTo>
                    <a:lnTo>
                      <a:pt x="522" y="461"/>
                    </a:lnTo>
                    <a:lnTo>
                      <a:pt x="547" y="420"/>
                    </a:lnTo>
                    <a:lnTo>
                      <a:pt x="564" y="382"/>
                    </a:lnTo>
                    <a:lnTo>
                      <a:pt x="576" y="337"/>
                    </a:lnTo>
                    <a:lnTo>
                      <a:pt x="576" y="292"/>
                    </a:lnTo>
                    <a:lnTo>
                      <a:pt x="576" y="241"/>
                    </a:lnTo>
                    <a:lnTo>
                      <a:pt x="564" y="200"/>
                    </a:lnTo>
                    <a:lnTo>
                      <a:pt x="547" y="158"/>
                    </a:lnTo>
                    <a:lnTo>
                      <a:pt x="522" y="117"/>
                    </a:lnTo>
                    <a:lnTo>
                      <a:pt x="493" y="83"/>
                    </a:lnTo>
                    <a:lnTo>
                      <a:pt x="460" y="54"/>
                    </a:lnTo>
                    <a:lnTo>
                      <a:pt x="423" y="34"/>
                    </a:lnTo>
                    <a:lnTo>
                      <a:pt x="381" y="18"/>
                    </a:lnTo>
                    <a:lnTo>
                      <a:pt x="335" y="5"/>
                    </a:lnTo>
                    <a:lnTo>
                      <a:pt x="290" y="0"/>
                    </a:lnTo>
                    <a:lnTo>
                      <a:pt x="244" y="5"/>
                    </a:lnTo>
                    <a:lnTo>
                      <a:pt x="198" y="18"/>
                    </a:lnTo>
                    <a:lnTo>
                      <a:pt x="157" y="34"/>
                    </a:lnTo>
                    <a:lnTo>
                      <a:pt x="120" y="54"/>
                    </a:lnTo>
                    <a:lnTo>
                      <a:pt x="86" y="83"/>
                    </a:lnTo>
                    <a:lnTo>
                      <a:pt x="57" y="117"/>
                    </a:lnTo>
                    <a:lnTo>
                      <a:pt x="32" y="158"/>
                    </a:lnTo>
                    <a:lnTo>
                      <a:pt x="16" y="200"/>
                    </a:lnTo>
                    <a:lnTo>
                      <a:pt x="3" y="241"/>
                    </a:lnTo>
                    <a:lnTo>
                      <a:pt x="0" y="292"/>
                    </a:lnTo>
                    <a:lnTo>
                      <a:pt x="3" y="337"/>
                    </a:lnTo>
                    <a:lnTo>
                      <a:pt x="16" y="382"/>
                    </a:lnTo>
                    <a:lnTo>
                      <a:pt x="32" y="420"/>
                    </a:lnTo>
                    <a:lnTo>
                      <a:pt x="57" y="461"/>
                    </a:lnTo>
                    <a:lnTo>
                      <a:pt x="86" y="495"/>
                    </a:lnTo>
                    <a:lnTo>
                      <a:pt x="120" y="524"/>
                    </a:lnTo>
                    <a:lnTo>
                      <a:pt x="157" y="544"/>
                    </a:lnTo>
                    <a:lnTo>
                      <a:pt x="198" y="565"/>
                    </a:lnTo>
                    <a:lnTo>
                      <a:pt x="244" y="573"/>
                    </a:lnTo>
                    <a:lnTo>
                      <a:pt x="290" y="578"/>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298" name="Freeform 603">
                <a:extLst>
                  <a:ext uri="{FF2B5EF4-FFF2-40B4-BE49-F238E27FC236}">
                    <a16:creationId xmlns:a16="http://schemas.microsoft.com/office/drawing/2014/main" id="{FC2B73B1-2785-41AB-890A-0070C992F7E0}"/>
                  </a:ext>
                </a:extLst>
              </p:cNvPr>
              <p:cNvSpPr>
                <a:spLocks/>
              </p:cNvSpPr>
              <p:nvPr/>
            </p:nvSpPr>
            <p:spPr bwMode="auto">
              <a:xfrm>
                <a:off x="3395" y="2173"/>
                <a:ext cx="115" cy="116"/>
              </a:xfrm>
              <a:custGeom>
                <a:avLst/>
                <a:gdLst>
                  <a:gd name="T0" fmla="*/ 58 w 576"/>
                  <a:gd name="T1" fmla="*/ 116 h 578"/>
                  <a:gd name="T2" fmla="*/ 67 w 576"/>
                  <a:gd name="T3" fmla="*/ 115 h 578"/>
                  <a:gd name="T4" fmla="*/ 76 w 576"/>
                  <a:gd name="T5" fmla="*/ 113 h 578"/>
                  <a:gd name="T6" fmla="*/ 84 w 576"/>
                  <a:gd name="T7" fmla="*/ 109 h 578"/>
                  <a:gd name="T8" fmla="*/ 92 w 576"/>
                  <a:gd name="T9" fmla="*/ 105 h 578"/>
                  <a:gd name="T10" fmla="*/ 98 w 576"/>
                  <a:gd name="T11" fmla="*/ 99 h 578"/>
                  <a:gd name="T12" fmla="*/ 104 w 576"/>
                  <a:gd name="T13" fmla="*/ 93 h 578"/>
                  <a:gd name="T14" fmla="*/ 109 w 576"/>
                  <a:gd name="T15" fmla="*/ 84 h 578"/>
                  <a:gd name="T16" fmla="*/ 113 w 576"/>
                  <a:gd name="T17" fmla="*/ 77 h 578"/>
                  <a:gd name="T18" fmla="*/ 115 w 576"/>
                  <a:gd name="T19" fmla="*/ 68 h 578"/>
                  <a:gd name="T20" fmla="*/ 115 w 576"/>
                  <a:gd name="T21" fmla="*/ 59 h 578"/>
                  <a:gd name="T22" fmla="*/ 115 w 576"/>
                  <a:gd name="T23" fmla="*/ 48 h 578"/>
                  <a:gd name="T24" fmla="*/ 113 w 576"/>
                  <a:gd name="T25" fmla="*/ 40 h 578"/>
                  <a:gd name="T26" fmla="*/ 109 w 576"/>
                  <a:gd name="T27" fmla="*/ 32 h 578"/>
                  <a:gd name="T28" fmla="*/ 104 w 576"/>
                  <a:gd name="T29" fmla="*/ 23 h 578"/>
                  <a:gd name="T30" fmla="*/ 98 w 576"/>
                  <a:gd name="T31" fmla="*/ 17 h 578"/>
                  <a:gd name="T32" fmla="*/ 92 w 576"/>
                  <a:gd name="T33" fmla="*/ 11 h 578"/>
                  <a:gd name="T34" fmla="*/ 84 w 576"/>
                  <a:gd name="T35" fmla="*/ 7 h 578"/>
                  <a:gd name="T36" fmla="*/ 76 w 576"/>
                  <a:gd name="T37" fmla="*/ 4 h 578"/>
                  <a:gd name="T38" fmla="*/ 67 w 576"/>
                  <a:gd name="T39" fmla="*/ 1 h 578"/>
                  <a:gd name="T40" fmla="*/ 58 w 576"/>
                  <a:gd name="T41" fmla="*/ 0 h 578"/>
                  <a:gd name="T42" fmla="*/ 49 w 576"/>
                  <a:gd name="T43" fmla="*/ 1 h 578"/>
                  <a:gd name="T44" fmla="*/ 40 w 576"/>
                  <a:gd name="T45" fmla="*/ 4 h 578"/>
                  <a:gd name="T46" fmla="*/ 31 w 576"/>
                  <a:gd name="T47" fmla="*/ 7 h 578"/>
                  <a:gd name="T48" fmla="*/ 24 w 576"/>
                  <a:gd name="T49" fmla="*/ 11 h 578"/>
                  <a:gd name="T50" fmla="*/ 17 w 576"/>
                  <a:gd name="T51" fmla="*/ 17 h 578"/>
                  <a:gd name="T52" fmla="*/ 11 w 576"/>
                  <a:gd name="T53" fmla="*/ 23 h 578"/>
                  <a:gd name="T54" fmla="*/ 6 w 576"/>
                  <a:gd name="T55" fmla="*/ 32 h 578"/>
                  <a:gd name="T56" fmla="*/ 3 w 576"/>
                  <a:gd name="T57" fmla="*/ 40 h 578"/>
                  <a:gd name="T58" fmla="*/ 1 w 576"/>
                  <a:gd name="T59" fmla="*/ 48 h 578"/>
                  <a:gd name="T60" fmla="*/ 0 w 576"/>
                  <a:gd name="T61" fmla="*/ 59 h 578"/>
                  <a:gd name="T62" fmla="*/ 1 w 576"/>
                  <a:gd name="T63" fmla="*/ 68 h 578"/>
                  <a:gd name="T64" fmla="*/ 3 w 576"/>
                  <a:gd name="T65" fmla="*/ 77 h 578"/>
                  <a:gd name="T66" fmla="*/ 6 w 576"/>
                  <a:gd name="T67" fmla="*/ 84 h 578"/>
                  <a:gd name="T68" fmla="*/ 11 w 576"/>
                  <a:gd name="T69" fmla="*/ 93 h 578"/>
                  <a:gd name="T70" fmla="*/ 17 w 576"/>
                  <a:gd name="T71" fmla="*/ 99 h 578"/>
                  <a:gd name="T72" fmla="*/ 24 w 576"/>
                  <a:gd name="T73" fmla="*/ 105 h 578"/>
                  <a:gd name="T74" fmla="*/ 31 w 576"/>
                  <a:gd name="T75" fmla="*/ 109 h 578"/>
                  <a:gd name="T76" fmla="*/ 40 w 576"/>
                  <a:gd name="T77" fmla="*/ 113 h 578"/>
                  <a:gd name="T78" fmla="*/ 49 w 576"/>
                  <a:gd name="T79" fmla="*/ 115 h 578"/>
                  <a:gd name="T80" fmla="*/ 58 w 576"/>
                  <a:gd name="T81" fmla="*/ 116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8"/>
                  <a:gd name="T125" fmla="*/ 576 w 576"/>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8">
                    <a:moveTo>
                      <a:pt x="290" y="578"/>
                    </a:moveTo>
                    <a:lnTo>
                      <a:pt x="335" y="573"/>
                    </a:lnTo>
                    <a:lnTo>
                      <a:pt x="381" y="565"/>
                    </a:lnTo>
                    <a:lnTo>
                      <a:pt x="423" y="544"/>
                    </a:lnTo>
                    <a:lnTo>
                      <a:pt x="460" y="524"/>
                    </a:lnTo>
                    <a:lnTo>
                      <a:pt x="493" y="495"/>
                    </a:lnTo>
                    <a:lnTo>
                      <a:pt x="522" y="461"/>
                    </a:lnTo>
                    <a:lnTo>
                      <a:pt x="547" y="420"/>
                    </a:lnTo>
                    <a:lnTo>
                      <a:pt x="564" y="382"/>
                    </a:lnTo>
                    <a:lnTo>
                      <a:pt x="576" y="337"/>
                    </a:lnTo>
                    <a:lnTo>
                      <a:pt x="576" y="292"/>
                    </a:lnTo>
                    <a:lnTo>
                      <a:pt x="576" y="241"/>
                    </a:lnTo>
                    <a:lnTo>
                      <a:pt x="564" y="200"/>
                    </a:lnTo>
                    <a:lnTo>
                      <a:pt x="547" y="158"/>
                    </a:lnTo>
                    <a:lnTo>
                      <a:pt x="522" y="117"/>
                    </a:lnTo>
                    <a:lnTo>
                      <a:pt x="493" y="83"/>
                    </a:lnTo>
                    <a:lnTo>
                      <a:pt x="460" y="54"/>
                    </a:lnTo>
                    <a:lnTo>
                      <a:pt x="423" y="34"/>
                    </a:lnTo>
                    <a:lnTo>
                      <a:pt x="381" y="18"/>
                    </a:lnTo>
                    <a:lnTo>
                      <a:pt x="335" y="5"/>
                    </a:lnTo>
                    <a:lnTo>
                      <a:pt x="290" y="0"/>
                    </a:lnTo>
                    <a:lnTo>
                      <a:pt x="244" y="5"/>
                    </a:lnTo>
                    <a:lnTo>
                      <a:pt x="198" y="18"/>
                    </a:lnTo>
                    <a:lnTo>
                      <a:pt x="157" y="34"/>
                    </a:lnTo>
                    <a:lnTo>
                      <a:pt x="120" y="54"/>
                    </a:lnTo>
                    <a:lnTo>
                      <a:pt x="86" y="83"/>
                    </a:lnTo>
                    <a:lnTo>
                      <a:pt x="57" y="117"/>
                    </a:lnTo>
                    <a:lnTo>
                      <a:pt x="32" y="158"/>
                    </a:lnTo>
                    <a:lnTo>
                      <a:pt x="16" y="200"/>
                    </a:lnTo>
                    <a:lnTo>
                      <a:pt x="3" y="241"/>
                    </a:lnTo>
                    <a:lnTo>
                      <a:pt x="0" y="292"/>
                    </a:lnTo>
                    <a:lnTo>
                      <a:pt x="3" y="337"/>
                    </a:lnTo>
                    <a:lnTo>
                      <a:pt x="16" y="382"/>
                    </a:lnTo>
                    <a:lnTo>
                      <a:pt x="32" y="420"/>
                    </a:lnTo>
                    <a:lnTo>
                      <a:pt x="57" y="461"/>
                    </a:lnTo>
                    <a:lnTo>
                      <a:pt x="86" y="495"/>
                    </a:lnTo>
                    <a:lnTo>
                      <a:pt x="120" y="524"/>
                    </a:lnTo>
                    <a:lnTo>
                      <a:pt x="157" y="544"/>
                    </a:lnTo>
                    <a:lnTo>
                      <a:pt x="198" y="565"/>
                    </a:lnTo>
                    <a:lnTo>
                      <a:pt x="244" y="573"/>
                    </a:lnTo>
                    <a:lnTo>
                      <a:pt x="290" y="578"/>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299" name="Freeform 604">
                <a:extLst>
                  <a:ext uri="{FF2B5EF4-FFF2-40B4-BE49-F238E27FC236}">
                    <a16:creationId xmlns:a16="http://schemas.microsoft.com/office/drawing/2014/main" id="{B10F8494-F682-4B3F-BDDE-9F8A25C1C894}"/>
                  </a:ext>
                </a:extLst>
              </p:cNvPr>
              <p:cNvSpPr>
                <a:spLocks/>
              </p:cNvSpPr>
              <p:nvPr/>
            </p:nvSpPr>
            <p:spPr bwMode="auto">
              <a:xfrm>
                <a:off x="3395" y="2173"/>
                <a:ext cx="115" cy="116"/>
              </a:xfrm>
              <a:custGeom>
                <a:avLst/>
                <a:gdLst>
                  <a:gd name="T0" fmla="*/ 58 w 576"/>
                  <a:gd name="T1" fmla="*/ 116 h 578"/>
                  <a:gd name="T2" fmla="*/ 67 w 576"/>
                  <a:gd name="T3" fmla="*/ 115 h 578"/>
                  <a:gd name="T4" fmla="*/ 76 w 576"/>
                  <a:gd name="T5" fmla="*/ 113 h 578"/>
                  <a:gd name="T6" fmla="*/ 84 w 576"/>
                  <a:gd name="T7" fmla="*/ 109 h 578"/>
                  <a:gd name="T8" fmla="*/ 92 w 576"/>
                  <a:gd name="T9" fmla="*/ 105 h 578"/>
                  <a:gd name="T10" fmla="*/ 98 w 576"/>
                  <a:gd name="T11" fmla="*/ 99 h 578"/>
                  <a:gd name="T12" fmla="*/ 104 w 576"/>
                  <a:gd name="T13" fmla="*/ 93 h 578"/>
                  <a:gd name="T14" fmla="*/ 109 w 576"/>
                  <a:gd name="T15" fmla="*/ 84 h 578"/>
                  <a:gd name="T16" fmla="*/ 113 w 576"/>
                  <a:gd name="T17" fmla="*/ 77 h 578"/>
                  <a:gd name="T18" fmla="*/ 115 w 576"/>
                  <a:gd name="T19" fmla="*/ 68 h 578"/>
                  <a:gd name="T20" fmla="*/ 115 w 576"/>
                  <a:gd name="T21" fmla="*/ 59 h 578"/>
                  <a:gd name="T22" fmla="*/ 115 w 576"/>
                  <a:gd name="T23" fmla="*/ 48 h 578"/>
                  <a:gd name="T24" fmla="*/ 113 w 576"/>
                  <a:gd name="T25" fmla="*/ 40 h 578"/>
                  <a:gd name="T26" fmla="*/ 109 w 576"/>
                  <a:gd name="T27" fmla="*/ 32 h 578"/>
                  <a:gd name="T28" fmla="*/ 104 w 576"/>
                  <a:gd name="T29" fmla="*/ 23 h 578"/>
                  <a:gd name="T30" fmla="*/ 98 w 576"/>
                  <a:gd name="T31" fmla="*/ 17 h 578"/>
                  <a:gd name="T32" fmla="*/ 92 w 576"/>
                  <a:gd name="T33" fmla="*/ 11 h 578"/>
                  <a:gd name="T34" fmla="*/ 84 w 576"/>
                  <a:gd name="T35" fmla="*/ 7 h 578"/>
                  <a:gd name="T36" fmla="*/ 76 w 576"/>
                  <a:gd name="T37" fmla="*/ 4 h 578"/>
                  <a:gd name="T38" fmla="*/ 67 w 576"/>
                  <a:gd name="T39" fmla="*/ 1 h 578"/>
                  <a:gd name="T40" fmla="*/ 58 w 576"/>
                  <a:gd name="T41" fmla="*/ 0 h 578"/>
                  <a:gd name="T42" fmla="*/ 49 w 576"/>
                  <a:gd name="T43" fmla="*/ 1 h 578"/>
                  <a:gd name="T44" fmla="*/ 40 w 576"/>
                  <a:gd name="T45" fmla="*/ 4 h 578"/>
                  <a:gd name="T46" fmla="*/ 31 w 576"/>
                  <a:gd name="T47" fmla="*/ 7 h 578"/>
                  <a:gd name="T48" fmla="*/ 24 w 576"/>
                  <a:gd name="T49" fmla="*/ 11 h 578"/>
                  <a:gd name="T50" fmla="*/ 17 w 576"/>
                  <a:gd name="T51" fmla="*/ 17 h 578"/>
                  <a:gd name="T52" fmla="*/ 11 w 576"/>
                  <a:gd name="T53" fmla="*/ 23 h 578"/>
                  <a:gd name="T54" fmla="*/ 6 w 576"/>
                  <a:gd name="T55" fmla="*/ 32 h 578"/>
                  <a:gd name="T56" fmla="*/ 3 w 576"/>
                  <a:gd name="T57" fmla="*/ 40 h 578"/>
                  <a:gd name="T58" fmla="*/ 1 w 576"/>
                  <a:gd name="T59" fmla="*/ 48 h 578"/>
                  <a:gd name="T60" fmla="*/ 0 w 576"/>
                  <a:gd name="T61" fmla="*/ 59 h 578"/>
                  <a:gd name="T62" fmla="*/ 1 w 576"/>
                  <a:gd name="T63" fmla="*/ 68 h 578"/>
                  <a:gd name="T64" fmla="*/ 3 w 576"/>
                  <a:gd name="T65" fmla="*/ 77 h 578"/>
                  <a:gd name="T66" fmla="*/ 6 w 576"/>
                  <a:gd name="T67" fmla="*/ 84 h 578"/>
                  <a:gd name="T68" fmla="*/ 11 w 576"/>
                  <a:gd name="T69" fmla="*/ 93 h 578"/>
                  <a:gd name="T70" fmla="*/ 17 w 576"/>
                  <a:gd name="T71" fmla="*/ 99 h 578"/>
                  <a:gd name="T72" fmla="*/ 24 w 576"/>
                  <a:gd name="T73" fmla="*/ 105 h 578"/>
                  <a:gd name="T74" fmla="*/ 31 w 576"/>
                  <a:gd name="T75" fmla="*/ 109 h 578"/>
                  <a:gd name="T76" fmla="*/ 40 w 576"/>
                  <a:gd name="T77" fmla="*/ 113 h 578"/>
                  <a:gd name="T78" fmla="*/ 49 w 576"/>
                  <a:gd name="T79" fmla="*/ 115 h 578"/>
                  <a:gd name="T80" fmla="*/ 58 w 576"/>
                  <a:gd name="T81" fmla="*/ 116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8"/>
                  <a:gd name="T125" fmla="*/ 576 w 576"/>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8">
                    <a:moveTo>
                      <a:pt x="290" y="578"/>
                    </a:moveTo>
                    <a:lnTo>
                      <a:pt x="335" y="573"/>
                    </a:lnTo>
                    <a:lnTo>
                      <a:pt x="381" y="565"/>
                    </a:lnTo>
                    <a:lnTo>
                      <a:pt x="423" y="544"/>
                    </a:lnTo>
                    <a:lnTo>
                      <a:pt x="460" y="524"/>
                    </a:lnTo>
                    <a:lnTo>
                      <a:pt x="493" y="495"/>
                    </a:lnTo>
                    <a:lnTo>
                      <a:pt x="522" y="461"/>
                    </a:lnTo>
                    <a:lnTo>
                      <a:pt x="547" y="420"/>
                    </a:lnTo>
                    <a:lnTo>
                      <a:pt x="564" y="382"/>
                    </a:lnTo>
                    <a:lnTo>
                      <a:pt x="576" y="337"/>
                    </a:lnTo>
                    <a:lnTo>
                      <a:pt x="576" y="292"/>
                    </a:lnTo>
                    <a:lnTo>
                      <a:pt x="576" y="241"/>
                    </a:lnTo>
                    <a:lnTo>
                      <a:pt x="564" y="200"/>
                    </a:lnTo>
                    <a:lnTo>
                      <a:pt x="547" y="158"/>
                    </a:lnTo>
                    <a:lnTo>
                      <a:pt x="522" y="117"/>
                    </a:lnTo>
                    <a:lnTo>
                      <a:pt x="493" y="83"/>
                    </a:lnTo>
                    <a:lnTo>
                      <a:pt x="460" y="54"/>
                    </a:lnTo>
                    <a:lnTo>
                      <a:pt x="423" y="34"/>
                    </a:lnTo>
                    <a:lnTo>
                      <a:pt x="381" y="18"/>
                    </a:lnTo>
                    <a:lnTo>
                      <a:pt x="335" y="5"/>
                    </a:lnTo>
                    <a:lnTo>
                      <a:pt x="290" y="0"/>
                    </a:lnTo>
                    <a:lnTo>
                      <a:pt x="244" y="5"/>
                    </a:lnTo>
                    <a:lnTo>
                      <a:pt x="198" y="18"/>
                    </a:lnTo>
                    <a:lnTo>
                      <a:pt x="157" y="34"/>
                    </a:lnTo>
                    <a:lnTo>
                      <a:pt x="120" y="54"/>
                    </a:lnTo>
                    <a:lnTo>
                      <a:pt x="86" y="83"/>
                    </a:lnTo>
                    <a:lnTo>
                      <a:pt x="57" y="117"/>
                    </a:lnTo>
                    <a:lnTo>
                      <a:pt x="32" y="158"/>
                    </a:lnTo>
                    <a:lnTo>
                      <a:pt x="16" y="200"/>
                    </a:lnTo>
                    <a:lnTo>
                      <a:pt x="3" y="241"/>
                    </a:lnTo>
                    <a:lnTo>
                      <a:pt x="0" y="292"/>
                    </a:lnTo>
                    <a:lnTo>
                      <a:pt x="3" y="337"/>
                    </a:lnTo>
                    <a:lnTo>
                      <a:pt x="16" y="382"/>
                    </a:lnTo>
                    <a:lnTo>
                      <a:pt x="32" y="420"/>
                    </a:lnTo>
                    <a:lnTo>
                      <a:pt x="57" y="461"/>
                    </a:lnTo>
                    <a:lnTo>
                      <a:pt x="86" y="495"/>
                    </a:lnTo>
                    <a:lnTo>
                      <a:pt x="120" y="524"/>
                    </a:lnTo>
                    <a:lnTo>
                      <a:pt x="157" y="544"/>
                    </a:lnTo>
                    <a:lnTo>
                      <a:pt x="198" y="565"/>
                    </a:lnTo>
                    <a:lnTo>
                      <a:pt x="244" y="573"/>
                    </a:lnTo>
                    <a:lnTo>
                      <a:pt x="290" y="578"/>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300" name="Freeform 605">
                <a:extLst>
                  <a:ext uri="{FF2B5EF4-FFF2-40B4-BE49-F238E27FC236}">
                    <a16:creationId xmlns:a16="http://schemas.microsoft.com/office/drawing/2014/main" id="{2C437B0D-27BB-48D0-BF4A-F5306532B8A6}"/>
                  </a:ext>
                </a:extLst>
              </p:cNvPr>
              <p:cNvSpPr>
                <a:spLocks/>
              </p:cNvSpPr>
              <p:nvPr/>
            </p:nvSpPr>
            <p:spPr bwMode="auto">
              <a:xfrm>
                <a:off x="3411" y="2182"/>
                <a:ext cx="61" cy="61"/>
              </a:xfrm>
              <a:custGeom>
                <a:avLst/>
                <a:gdLst>
                  <a:gd name="T0" fmla="*/ 31 w 303"/>
                  <a:gd name="T1" fmla="*/ 61 h 304"/>
                  <a:gd name="T2" fmla="*/ 36 w 303"/>
                  <a:gd name="T3" fmla="*/ 61 h 304"/>
                  <a:gd name="T4" fmla="*/ 40 w 303"/>
                  <a:gd name="T5" fmla="*/ 60 h 304"/>
                  <a:gd name="T6" fmla="*/ 44 w 303"/>
                  <a:gd name="T7" fmla="*/ 57 h 304"/>
                  <a:gd name="T8" fmla="*/ 48 w 303"/>
                  <a:gd name="T9" fmla="*/ 55 h 304"/>
                  <a:gd name="T10" fmla="*/ 52 w 303"/>
                  <a:gd name="T11" fmla="*/ 53 h 304"/>
                  <a:gd name="T12" fmla="*/ 55 w 303"/>
                  <a:gd name="T13" fmla="*/ 48 h 304"/>
                  <a:gd name="T14" fmla="*/ 58 w 303"/>
                  <a:gd name="T15" fmla="*/ 45 h 304"/>
                  <a:gd name="T16" fmla="*/ 59 w 303"/>
                  <a:gd name="T17" fmla="*/ 40 h 304"/>
                  <a:gd name="T18" fmla="*/ 61 w 303"/>
                  <a:gd name="T19" fmla="*/ 36 h 304"/>
                  <a:gd name="T20" fmla="*/ 61 w 303"/>
                  <a:gd name="T21" fmla="*/ 31 h 304"/>
                  <a:gd name="T22" fmla="*/ 61 w 303"/>
                  <a:gd name="T23" fmla="*/ 26 h 304"/>
                  <a:gd name="T24" fmla="*/ 59 w 303"/>
                  <a:gd name="T25" fmla="*/ 21 h 304"/>
                  <a:gd name="T26" fmla="*/ 58 w 303"/>
                  <a:gd name="T27" fmla="*/ 17 h 304"/>
                  <a:gd name="T28" fmla="*/ 55 w 303"/>
                  <a:gd name="T29" fmla="*/ 12 h 304"/>
                  <a:gd name="T30" fmla="*/ 52 w 303"/>
                  <a:gd name="T31" fmla="*/ 9 h 304"/>
                  <a:gd name="T32" fmla="*/ 48 w 303"/>
                  <a:gd name="T33" fmla="*/ 6 h 304"/>
                  <a:gd name="T34" fmla="*/ 44 w 303"/>
                  <a:gd name="T35" fmla="*/ 3 h 304"/>
                  <a:gd name="T36" fmla="*/ 40 w 303"/>
                  <a:gd name="T37" fmla="*/ 2 h 304"/>
                  <a:gd name="T38" fmla="*/ 36 w 303"/>
                  <a:gd name="T39" fmla="*/ 1 h 304"/>
                  <a:gd name="T40" fmla="*/ 31 w 303"/>
                  <a:gd name="T41" fmla="*/ 0 h 304"/>
                  <a:gd name="T42" fmla="*/ 26 w 303"/>
                  <a:gd name="T43" fmla="*/ 1 h 304"/>
                  <a:gd name="T44" fmla="*/ 21 w 303"/>
                  <a:gd name="T45" fmla="*/ 2 h 304"/>
                  <a:gd name="T46" fmla="*/ 17 w 303"/>
                  <a:gd name="T47" fmla="*/ 3 h 304"/>
                  <a:gd name="T48" fmla="*/ 12 w 303"/>
                  <a:gd name="T49" fmla="*/ 6 h 304"/>
                  <a:gd name="T50" fmla="*/ 9 w 303"/>
                  <a:gd name="T51" fmla="*/ 9 h 304"/>
                  <a:gd name="T52" fmla="*/ 6 w 303"/>
                  <a:gd name="T53" fmla="*/ 12 h 304"/>
                  <a:gd name="T54" fmla="*/ 3 w 303"/>
                  <a:gd name="T55" fmla="*/ 17 h 304"/>
                  <a:gd name="T56" fmla="*/ 2 w 303"/>
                  <a:gd name="T57" fmla="*/ 21 h 304"/>
                  <a:gd name="T58" fmla="*/ 0 w 303"/>
                  <a:gd name="T59" fmla="*/ 26 h 304"/>
                  <a:gd name="T60" fmla="*/ 0 w 303"/>
                  <a:gd name="T61" fmla="*/ 31 h 304"/>
                  <a:gd name="T62" fmla="*/ 0 w 303"/>
                  <a:gd name="T63" fmla="*/ 36 h 304"/>
                  <a:gd name="T64" fmla="*/ 2 w 303"/>
                  <a:gd name="T65" fmla="*/ 40 h 304"/>
                  <a:gd name="T66" fmla="*/ 3 w 303"/>
                  <a:gd name="T67" fmla="*/ 45 h 304"/>
                  <a:gd name="T68" fmla="*/ 6 w 303"/>
                  <a:gd name="T69" fmla="*/ 48 h 304"/>
                  <a:gd name="T70" fmla="*/ 9 w 303"/>
                  <a:gd name="T71" fmla="*/ 53 h 304"/>
                  <a:gd name="T72" fmla="*/ 12 w 303"/>
                  <a:gd name="T73" fmla="*/ 55 h 304"/>
                  <a:gd name="T74" fmla="*/ 17 w 303"/>
                  <a:gd name="T75" fmla="*/ 57 h 304"/>
                  <a:gd name="T76" fmla="*/ 21 w 303"/>
                  <a:gd name="T77" fmla="*/ 60 h 304"/>
                  <a:gd name="T78" fmla="*/ 26 w 303"/>
                  <a:gd name="T79" fmla="*/ 61 h 304"/>
                  <a:gd name="T80" fmla="*/ 31 w 303"/>
                  <a:gd name="T81" fmla="*/ 61 h 30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3"/>
                  <a:gd name="T124" fmla="*/ 0 h 304"/>
                  <a:gd name="T125" fmla="*/ 303 w 303"/>
                  <a:gd name="T126" fmla="*/ 304 h 30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3" h="304">
                    <a:moveTo>
                      <a:pt x="154" y="304"/>
                    </a:moveTo>
                    <a:lnTo>
                      <a:pt x="179" y="304"/>
                    </a:lnTo>
                    <a:lnTo>
                      <a:pt x="199" y="299"/>
                    </a:lnTo>
                    <a:lnTo>
                      <a:pt x="220" y="286"/>
                    </a:lnTo>
                    <a:lnTo>
                      <a:pt x="240" y="275"/>
                    </a:lnTo>
                    <a:lnTo>
                      <a:pt x="258" y="262"/>
                    </a:lnTo>
                    <a:lnTo>
                      <a:pt x="274" y="241"/>
                    </a:lnTo>
                    <a:lnTo>
                      <a:pt x="287" y="224"/>
                    </a:lnTo>
                    <a:lnTo>
                      <a:pt x="294" y="199"/>
                    </a:lnTo>
                    <a:lnTo>
                      <a:pt x="303" y="179"/>
                    </a:lnTo>
                    <a:lnTo>
                      <a:pt x="303" y="154"/>
                    </a:lnTo>
                    <a:lnTo>
                      <a:pt x="303" y="129"/>
                    </a:lnTo>
                    <a:lnTo>
                      <a:pt x="294" y="104"/>
                    </a:lnTo>
                    <a:lnTo>
                      <a:pt x="287" y="84"/>
                    </a:lnTo>
                    <a:lnTo>
                      <a:pt x="274" y="62"/>
                    </a:lnTo>
                    <a:lnTo>
                      <a:pt x="258" y="46"/>
                    </a:lnTo>
                    <a:lnTo>
                      <a:pt x="240" y="30"/>
                    </a:lnTo>
                    <a:lnTo>
                      <a:pt x="220" y="17"/>
                    </a:lnTo>
                    <a:lnTo>
                      <a:pt x="199" y="8"/>
                    </a:lnTo>
                    <a:lnTo>
                      <a:pt x="179" y="5"/>
                    </a:lnTo>
                    <a:lnTo>
                      <a:pt x="154" y="0"/>
                    </a:lnTo>
                    <a:lnTo>
                      <a:pt x="129" y="5"/>
                    </a:lnTo>
                    <a:lnTo>
                      <a:pt x="104" y="8"/>
                    </a:lnTo>
                    <a:lnTo>
                      <a:pt x="83" y="17"/>
                    </a:lnTo>
                    <a:lnTo>
                      <a:pt x="62" y="30"/>
                    </a:lnTo>
                    <a:lnTo>
                      <a:pt x="46" y="46"/>
                    </a:lnTo>
                    <a:lnTo>
                      <a:pt x="29" y="62"/>
                    </a:lnTo>
                    <a:lnTo>
                      <a:pt x="17" y="84"/>
                    </a:lnTo>
                    <a:lnTo>
                      <a:pt x="8" y="104"/>
                    </a:lnTo>
                    <a:lnTo>
                      <a:pt x="0" y="129"/>
                    </a:lnTo>
                    <a:lnTo>
                      <a:pt x="0" y="154"/>
                    </a:lnTo>
                    <a:lnTo>
                      <a:pt x="0" y="179"/>
                    </a:lnTo>
                    <a:lnTo>
                      <a:pt x="8" y="199"/>
                    </a:lnTo>
                    <a:lnTo>
                      <a:pt x="17" y="224"/>
                    </a:lnTo>
                    <a:lnTo>
                      <a:pt x="29" y="241"/>
                    </a:lnTo>
                    <a:lnTo>
                      <a:pt x="46" y="262"/>
                    </a:lnTo>
                    <a:lnTo>
                      <a:pt x="62" y="275"/>
                    </a:lnTo>
                    <a:lnTo>
                      <a:pt x="83" y="286"/>
                    </a:lnTo>
                    <a:lnTo>
                      <a:pt x="104" y="299"/>
                    </a:lnTo>
                    <a:lnTo>
                      <a:pt x="129" y="304"/>
                    </a:lnTo>
                    <a:lnTo>
                      <a:pt x="154" y="304"/>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01" name="Freeform 606">
                <a:extLst>
                  <a:ext uri="{FF2B5EF4-FFF2-40B4-BE49-F238E27FC236}">
                    <a16:creationId xmlns:a16="http://schemas.microsoft.com/office/drawing/2014/main" id="{ECAA80F3-8B60-4537-8E7E-67BBCD4CA927}"/>
                  </a:ext>
                </a:extLst>
              </p:cNvPr>
              <p:cNvSpPr>
                <a:spLocks/>
              </p:cNvSpPr>
              <p:nvPr/>
            </p:nvSpPr>
            <p:spPr bwMode="auto">
              <a:xfrm>
                <a:off x="3414" y="2183"/>
                <a:ext cx="54" cy="54"/>
              </a:xfrm>
              <a:custGeom>
                <a:avLst/>
                <a:gdLst>
                  <a:gd name="T0" fmla="*/ 26 w 270"/>
                  <a:gd name="T1" fmla="*/ 54 h 273"/>
                  <a:gd name="T2" fmla="*/ 31 w 270"/>
                  <a:gd name="T3" fmla="*/ 53 h 273"/>
                  <a:gd name="T4" fmla="*/ 36 w 270"/>
                  <a:gd name="T5" fmla="*/ 52 h 273"/>
                  <a:gd name="T6" fmla="*/ 39 w 270"/>
                  <a:gd name="T7" fmla="*/ 51 h 273"/>
                  <a:gd name="T8" fmla="*/ 43 w 270"/>
                  <a:gd name="T9" fmla="*/ 48 h 273"/>
                  <a:gd name="T10" fmla="*/ 45 w 270"/>
                  <a:gd name="T11" fmla="*/ 46 h 273"/>
                  <a:gd name="T12" fmla="*/ 49 w 270"/>
                  <a:gd name="T13" fmla="*/ 43 h 273"/>
                  <a:gd name="T14" fmla="*/ 51 w 270"/>
                  <a:gd name="T15" fmla="*/ 39 h 273"/>
                  <a:gd name="T16" fmla="*/ 52 w 270"/>
                  <a:gd name="T17" fmla="*/ 35 h 273"/>
                  <a:gd name="T18" fmla="*/ 54 w 270"/>
                  <a:gd name="T19" fmla="*/ 31 h 273"/>
                  <a:gd name="T20" fmla="*/ 54 w 270"/>
                  <a:gd name="T21" fmla="*/ 27 h 273"/>
                  <a:gd name="T22" fmla="*/ 54 w 270"/>
                  <a:gd name="T23" fmla="*/ 23 h 273"/>
                  <a:gd name="T24" fmla="*/ 52 w 270"/>
                  <a:gd name="T25" fmla="*/ 19 h 273"/>
                  <a:gd name="T26" fmla="*/ 51 w 270"/>
                  <a:gd name="T27" fmla="*/ 15 h 273"/>
                  <a:gd name="T28" fmla="*/ 49 w 270"/>
                  <a:gd name="T29" fmla="*/ 11 h 273"/>
                  <a:gd name="T30" fmla="*/ 45 w 270"/>
                  <a:gd name="T31" fmla="*/ 8 h 273"/>
                  <a:gd name="T32" fmla="*/ 43 w 270"/>
                  <a:gd name="T33" fmla="*/ 6 h 273"/>
                  <a:gd name="T34" fmla="*/ 39 w 270"/>
                  <a:gd name="T35" fmla="*/ 3 h 273"/>
                  <a:gd name="T36" fmla="*/ 36 w 270"/>
                  <a:gd name="T37" fmla="*/ 1 h 273"/>
                  <a:gd name="T38" fmla="*/ 31 w 270"/>
                  <a:gd name="T39" fmla="*/ 1 h 273"/>
                  <a:gd name="T40" fmla="*/ 26 w 270"/>
                  <a:gd name="T41" fmla="*/ 0 h 273"/>
                  <a:gd name="T42" fmla="*/ 22 w 270"/>
                  <a:gd name="T43" fmla="*/ 1 h 273"/>
                  <a:gd name="T44" fmla="*/ 18 w 270"/>
                  <a:gd name="T45" fmla="*/ 1 h 273"/>
                  <a:gd name="T46" fmla="*/ 14 w 270"/>
                  <a:gd name="T47" fmla="*/ 3 h 273"/>
                  <a:gd name="T48" fmla="*/ 11 w 270"/>
                  <a:gd name="T49" fmla="*/ 6 h 273"/>
                  <a:gd name="T50" fmla="*/ 7 w 270"/>
                  <a:gd name="T51" fmla="*/ 8 h 273"/>
                  <a:gd name="T52" fmla="*/ 5 w 270"/>
                  <a:gd name="T53" fmla="*/ 11 h 273"/>
                  <a:gd name="T54" fmla="*/ 3 w 270"/>
                  <a:gd name="T55" fmla="*/ 15 h 273"/>
                  <a:gd name="T56" fmla="*/ 1 w 270"/>
                  <a:gd name="T57" fmla="*/ 19 h 273"/>
                  <a:gd name="T58" fmla="*/ 0 w 270"/>
                  <a:gd name="T59" fmla="*/ 23 h 273"/>
                  <a:gd name="T60" fmla="*/ 0 w 270"/>
                  <a:gd name="T61" fmla="*/ 27 h 273"/>
                  <a:gd name="T62" fmla="*/ 0 w 270"/>
                  <a:gd name="T63" fmla="*/ 28 h 273"/>
                  <a:gd name="T64" fmla="*/ 0 w 270"/>
                  <a:gd name="T65" fmla="*/ 28 h 273"/>
                  <a:gd name="T66" fmla="*/ 0 w 270"/>
                  <a:gd name="T67" fmla="*/ 33 h 273"/>
                  <a:gd name="T68" fmla="*/ 2 w 270"/>
                  <a:gd name="T69" fmla="*/ 37 h 273"/>
                  <a:gd name="T70" fmla="*/ 3 w 270"/>
                  <a:gd name="T71" fmla="*/ 40 h 273"/>
                  <a:gd name="T72" fmla="*/ 6 w 270"/>
                  <a:gd name="T73" fmla="*/ 43 h 273"/>
                  <a:gd name="T74" fmla="*/ 8 w 270"/>
                  <a:gd name="T75" fmla="*/ 47 h 273"/>
                  <a:gd name="T76" fmla="*/ 12 w 270"/>
                  <a:gd name="T77" fmla="*/ 49 h 273"/>
                  <a:gd name="T78" fmla="*/ 15 w 270"/>
                  <a:gd name="T79" fmla="*/ 51 h 273"/>
                  <a:gd name="T80" fmla="*/ 18 w 270"/>
                  <a:gd name="T81" fmla="*/ 52 h 273"/>
                  <a:gd name="T82" fmla="*/ 22 w 270"/>
                  <a:gd name="T83" fmla="*/ 53 h 273"/>
                  <a:gd name="T84" fmla="*/ 26 w 270"/>
                  <a:gd name="T85" fmla="*/ 54 h 27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3"/>
                  <a:gd name="T131" fmla="*/ 270 w 270"/>
                  <a:gd name="T132" fmla="*/ 273 h 27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3">
                    <a:moveTo>
                      <a:pt x="132" y="273"/>
                    </a:moveTo>
                    <a:lnTo>
                      <a:pt x="157" y="270"/>
                    </a:lnTo>
                    <a:lnTo>
                      <a:pt x="178" y="265"/>
                    </a:lnTo>
                    <a:lnTo>
                      <a:pt x="195" y="257"/>
                    </a:lnTo>
                    <a:lnTo>
                      <a:pt x="216" y="245"/>
                    </a:lnTo>
                    <a:lnTo>
                      <a:pt x="227" y="232"/>
                    </a:lnTo>
                    <a:lnTo>
                      <a:pt x="245" y="216"/>
                    </a:lnTo>
                    <a:lnTo>
                      <a:pt x="253" y="198"/>
                    </a:lnTo>
                    <a:lnTo>
                      <a:pt x="261" y="178"/>
                    </a:lnTo>
                    <a:lnTo>
                      <a:pt x="270" y="157"/>
                    </a:lnTo>
                    <a:lnTo>
                      <a:pt x="270" y="137"/>
                    </a:lnTo>
                    <a:lnTo>
                      <a:pt x="270" y="115"/>
                    </a:lnTo>
                    <a:lnTo>
                      <a:pt x="261" y="95"/>
                    </a:lnTo>
                    <a:lnTo>
                      <a:pt x="253" y="74"/>
                    </a:lnTo>
                    <a:lnTo>
                      <a:pt x="245" y="57"/>
                    </a:lnTo>
                    <a:lnTo>
                      <a:pt x="227" y="41"/>
                    </a:lnTo>
                    <a:lnTo>
                      <a:pt x="216" y="29"/>
                    </a:lnTo>
                    <a:lnTo>
                      <a:pt x="195" y="16"/>
                    </a:lnTo>
                    <a:lnTo>
                      <a:pt x="178" y="7"/>
                    </a:lnTo>
                    <a:lnTo>
                      <a:pt x="157" y="3"/>
                    </a:lnTo>
                    <a:lnTo>
                      <a:pt x="132" y="0"/>
                    </a:lnTo>
                    <a:lnTo>
                      <a:pt x="112" y="3"/>
                    </a:lnTo>
                    <a:lnTo>
                      <a:pt x="91" y="7"/>
                    </a:lnTo>
                    <a:lnTo>
                      <a:pt x="70" y="16"/>
                    </a:lnTo>
                    <a:lnTo>
                      <a:pt x="54" y="29"/>
                    </a:lnTo>
                    <a:lnTo>
                      <a:pt x="37" y="41"/>
                    </a:lnTo>
                    <a:lnTo>
                      <a:pt x="25" y="57"/>
                    </a:lnTo>
                    <a:lnTo>
                      <a:pt x="13" y="74"/>
                    </a:lnTo>
                    <a:lnTo>
                      <a:pt x="4" y="95"/>
                    </a:lnTo>
                    <a:lnTo>
                      <a:pt x="0" y="115"/>
                    </a:lnTo>
                    <a:lnTo>
                      <a:pt x="0" y="137"/>
                    </a:lnTo>
                    <a:lnTo>
                      <a:pt x="0" y="140"/>
                    </a:lnTo>
                    <a:lnTo>
                      <a:pt x="0" y="144"/>
                    </a:lnTo>
                    <a:lnTo>
                      <a:pt x="0" y="165"/>
                    </a:lnTo>
                    <a:lnTo>
                      <a:pt x="8" y="186"/>
                    </a:lnTo>
                    <a:lnTo>
                      <a:pt x="16" y="203"/>
                    </a:lnTo>
                    <a:lnTo>
                      <a:pt x="29" y="219"/>
                    </a:lnTo>
                    <a:lnTo>
                      <a:pt x="41" y="236"/>
                    </a:lnTo>
                    <a:lnTo>
                      <a:pt x="58" y="248"/>
                    </a:lnTo>
                    <a:lnTo>
                      <a:pt x="74" y="257"/>
                    </a:lnTo>
                    <a:lnTo>
                      <a:pt x="91" y="265"/>
                    </a:lnTo>
                    <a:lnTo>
                      <a:pt x="112" y="270"/>
                    </a:lnTo>
                    <a:lnTo>
                      <a:pt x="132" y="273"/>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02" name="Freeform 607">
                <a:extLst>
                  <a:ext uri="{FF2B5EF4-FFF2-40B4-BE49-F238E27FC236}">
                    <a16:creationId xmlns:a16="http://schemas.microsoft.com/office/drawing/2014/main" id="{3DC8D6FB-B3EF-4087-9692-AB14AE5411E5}"/>
                  </a:ext>
                </a:extLst>
              </p:cNvPr>
              <p:cNvSpPr>
                <a:spLocks/>
              </p:cNvSpPr>
              <p:nvPr/>
            </p:nvSpPr>
            <p:spPr bwMode="auto">
              <a:xfrm>
                <a:off x="3416" y="2184"/>
                <a:ext cx="48" cy="48"/>
              </a:xfrm>
              <a:custGeom>
                <a:avLst/>
                <a:gdLst>
                  <a:gd name="T0" fmla="*/ 24 w 241"/>
                  <a:gd name="T1" fmla="*/ 48 h 238"/>
                  <a:gd name="T2" fmla="*/ 28 w 241"/>
                  <a:gd name="T3" fmla="*/ 47 h 238"/>
                  <a:gd name="T4" fmla="*/ 31 w 241"/>
                  <a:gd name="T5" fmla="*/ 46 h 238"/>
                  <a:gd name="T6" fmla="*/ 35 w 241"/>
                  <a:gd name="T7" fmla="*/ 45 h 238"/>
                  <a:gd name="T8" fmla="*/ 38 w 241"/>
                  <a:gd name="T9" fmla="*/ 43 h 238"/>
                  <a:gd name="T10" fmla="*/ 40 w 241"/>
                  <a:gd name="T11" fmla="*/ 40 h 238"/>
                  <a:gd name="T12" fmla="*/ 43 w 241"/>
                  <a:gd name="T13" fmla="*/ 38 h 238"/>
                  <a:gd name="T14" fmla="*/ 45 w 241"/>
                  <a:gd name="T15" fmla="*/ 34 h 238"/>
                  <a:gd name="T16" fmla="*/ 46 w 241"/>
                  <a:gd name="T17" fmla="*/ 31 h 238"/>
                  <a:gd name="T18" fmla="*/ 47 w 241"/>
                  <a:gd name="T19" fmla="*/ 28 h 238"/>
                  <a:gd name="T20" fmla="*/ 48 w 241"/>
                  <a:gd name="T21" fmla="*/ 24 h 238"/>
                  <a:gd name="T22" fmla="*/ 47 w 241"/>
                  <a:gd name="T23" fmla="*/ 20 h 238"/>
                  <a:gd name="T24" fmla="*/ 46 w 241"/>
                  <a:gd name="T25" fmla="*/ 16 h 238"/>
                  <a:gd name="T26" fmla="*/ 45 w 241"/>
                  <a:gd name="T27" fmla="*/ 13 h 238"/>
                  <a:gd name="T28" fmla="*/ 43 w 241"/>
                  <a:gd name="T29" fmla="*/ 9 h 238"/>
                  <a:gd name="T30" fmla="*/ 40 w 241"/>
                  <a:gd name="T31" fmla="*/ 7 h 238"/>
                  <a:gd name="T32" fmla="*/ 38 w 241"/>
                  <a:gd name="T33" fmla="*/ 4 h 238"/>
                  <a:gd name="T34" fmla="*/ 35 w 241"/>
                  <a:gd name="T35" fmla="*/ 3 h 238"/>
                  <a:gd name="T36" fmla="*/ 31 w 241"/>
                  <a:gd name="T37" fmla="*/ 1 h 238"/>
                  <a:gd name="T38" fmla="*/ 28 w 241"/>
                  <a:gd name="T39" fmla="*/ 0 h 238"/>
                  <a:gd name="T40" fmla="*/ 24 w 241"/>
                  <a:gd name="T41" fmla="*/ 0 h 238"/>
                  <a:gd name="T42" fmla="*/ 20 w 241"/>
                  <a:gd name="T43" fmla="*/ 0 h 238"/>
                  <a:gd name="T44" fmla="*/ 17 w 241"/>
                  <a:gd name="T45" fmla="*/ 1 h 238"/>
                  <a:gd name="T46" fmla="*/ 13 w 241"/>
                  <a:gd name="T47" fmla="*/ 3 h 238"/>
                  <a:gd name="T48" fmla="*/ 10 w 241"/>
                  <a:gd name="T49" fmla="*/ 4 h 238"/>
                  <a:gd name="T50" fmla="*/ 7 w 241"/>
                  <a:gd name="T51" fmla="*/ 7 h 238"/>
                  <a:gd name="T52" fmla="*/ 5 w 241"/>
                  <a:gd name="T53" fmla="*/ 9 h 238"/>
                  <a:gd name="T54" fmla="*/ 3 w 241"/>
                  <a:gd name="T55" fmla="*/ 13 h 238"/>
                  <a:gd name="T56" fmla="*/ 2 w 241"/>
                  <a:gd name="T57" fmla="*/ 16 h 238"/>
                  <a:gd name="T58" fmla="*/ 1 w 241"/>
                  <a:gd name="T59" fmla="*/ 19 h 238"/>
                  <a:gd name="T60" fmla="*/ 0 w 241"/>
                  <a:gd name="T61" fmla="*/ 24 h 238"/>
                  <a:gd name="T62" fmla="*/ 0 w 241"/>
                  <a:gd name="T63" fmla="*/ 24 h 238"/>
                  <a:gd name="T64" fmla="*/ 0 w 241"/>
                  <a:gd name="T65" fmla="*/ 25 h 238"/>
                  <a:gd name="T66" fmla="*/ 1 w 241"/>
                  <a:gd name="T67" fmla="*/ 29 h 238"/>
                  <a:gd name="T68" fmla="*/ 2 w 241"/>
                  <a:gd name="T69" fmla="*/ 32 h 238"/>
                  <a:gd name="T70" fmla="*/ 3 w 241"/>
                  <a:gd name="T71" fmla="*/ 35 h 238"/>
                  <a:gd name="T72" fmla="*/ 5 w 241"/>
                  <a:gd name="T73" fmla="*/ 39 h 238"/>
                  <a:gd name="T74" fmla="*/ 7 w 241"/>
                  <a:gd name="T75" fmla="*/ 41 h 238"/>
                  <a:gd name="T76" fmla="*/ 11 w 241"/>
                  <a:gd name="T77" fmla="*/ 44 h 238"/>
                  <a:gd name="T78" fmla="*/ 13 w 241"/>
                  <a:gd name="T79" fmla="*/ 45 h 238"/>
                  <a:gd name="T80" fmla="*/ 17 w 241"/>
                  <a:gd name="T81" fmla="*/ 46 h 238"/>
                  <a:gd name="T82" fmla="*/ 21 w 241"/>
                  <a:gd name="T83" fmla="*/ 47 h 238"/>
                  <a:gd name="T84" fmla="*/ 24 w 241"/>
                  <a:gd name="T85" fmla="*/ 48 h 23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41"/>
                  <a:gd name="T130" fmla="*/ 0 h 238"/>
                  <a:gd name="T131" fmla="*/ 241 w 241"/>
                  <a:gd name="T132" fmla="*/ 238 h 23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41" h="238">
                    <a:moveTo>
                      <a:pt x="120" y="238"/>
                    </a:moveTo>
                    <a:lnTo>
                      <a:pt x="141" y="233"/>
                    </a:lnTo>
                    <a:lnTo>
                      <a:pt x="158" y="229"/>
                    </a:lnTo>
                    <a:lnTo>
                      <a:pt x="174" y="225"/>
                    </a:lnTo>
                    <a:lnTo>
                      <a:pt x="191" y="212"/>
                    </a:lnTo>
                    <a:lnTo>
                      <a:pt x="203" y="200"/>
                    </a:lnTo>
                    <a:lnTo>
                      <a:pt x="216" y="187"/>
                    </a:lnTo>
                    <a:lnTo>
                      <a:pt x="228" y="171"/>
                    </a:lnTo>
                    <a:lnTo>
                      <a:pt x="232" y="155"/>
                    </a:lnTo>
                    <a:lnTo>
                      <a:pt x="237" y="137"/>
                    </a:lnTo>
                    <a:lnTo>
                      <a:pt x="241" y="117"/>
                    </a:lnTo>
                    <a:lnTo>
                      <a:pt x="237" y="101"/>
                    </a:lnTo>
                    <a:lnTo>
                      <a:pt x="232" y="79"/>
                    </a:lnTo>
                    <a:lnTo>
                      <a:pt x="228" y="63"/>
                    </a:lnTo>
                    <a:lnTo>
                      <a:pt x="216" y="47"/>
                    </a:lnTo>
                    <a:lnTo>
                      <a:pt x="203" y="34"/>
                    </a:lnTo>
                    <a:lnTo>
                      <a:pt x="191" y="22"/>
                    </a:lnTo>
                    <a:lnTo>
                      <a:pt x="174" y="13"/>
                    </a:lnTo>
                    <a:lnTo>
                      <a:pt x="158" y="5"/>
                    </a:lnTo>
                    <a:lnTo>
                      <a:pt x="141" y="0"/>
                    </a:lnTo>
                    <a:lnTo>
                      <a:pt x="120" y="0"/>
                    </a:lnTo>
                    <a:lnTo>
                      <a:pt x="100" y="0"/>
                    </a:lnTo>
                    <a:lnTo>
                      <a:pt x="83" y="5"/>
                    </a:lnTo>
                    <a:lnTo>
                      <a:pt x="66" y="13"/>
                    </a:lnTo>
                    <a:lnTo>
                      <a:pt x="50" y="22"/>
                    </a:lnTo>
                    <a:lnTo>
                      <a:pt x="37" y="34"/>
                    </a:lnTo>
                    <a:lnTo>
                      <a:pt x="25" y="47"/>
                    </a:lnTo>
                    <a:lnTo>
                      <a:pt x="17" y="63"/>
                    </a:lnTo>
                    <a:lnTo>
                      <a:pt x="8" y="79"/>
                    </a:lnTo>
                    <a:lnTo>
                      <a:pt x="5" y="96"/>
                    </a:lnTo>
                    <a:lnTo>
                      <a:pt x="0" y="117"/>
                    </a:lnTo>
                    <a:lnTo>
                      <a:pt x="0" y="121"/>
                    </a:lnTo>
                    <a:lnTo>
                      <a:pt x="0" y="126"/>
                    </a:lnTo>
                    <a:lnTo>
                      <a:pt x="5" y="142"/>
                    </a:lnTo>
                    <a:lnTo>
                      <a:pt x="8" y="158"/>
                    </a:lnTo>
                    <a:lnTo>
                      <a:pt x="17" y="175"/>
                    </a:lnTo>
                    <a:lnTo>
                      <a:pt x="25" y="191"/>
                    </a:lnTo>
                    <a:lnTo>
                      <a:pt x="37" y="204"/>
                    </a:lnTo>
                    <a:lnTo>
                      <a:pt x="54" y="216"/>
                    </a:lnTo>
                    <a:lnTo>
                      <a:pt x="66" y="225"/>
                    </a:lnTo>
                    <a:lnTo>
                      <a:pt x="83" y="229"/>
                    </a:lnTo>
                    <a:lnTo>
                      <a:pt x="104" y="233"/>
                    </a:lnTo>
                    <a:lnTo>
                      <a:pt x="120" y="238"/>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03" name="Freeform 608">
                <a:extLst>
                  <a:ext uri="{FF2B5EF4-FFF2-40B4-BE49-F238E27FC236}">
                    <a16:creationId xmlns:a16="http://schemas.microsoft.com/office/drawing/2014/main" id="{10274AF3-EFCA-4060-A8B2-F9418628FB20}"/>
                  </a:ext>
                </a:extLst>
              </p:cNvPr>
              <p:cNvSpPr>
                <a:spLocks/>
              </p:cNvSpPr>
              <p:nvPr/>
            </p:nvSpPr>
            <p:spPr bwMode="auto">
              <a:xfrm>
                <a:off x="3418" y="2185"/>
                <a:ext cx="41" cy="41"/>
              </a:xfrm>
              <a:custGeom>
                <a:avLst/>
                <a:gdLst>
                  <a:gd name="T0" fmla="*/ 21 w 204"/>
                  <a:gd name="T1" fmla="*/ 41 h 204"/>
                  <a:gd name="T2" fmla="*/ 24 w 204"/>
                  <a:gd name="T3" fmla="*/ 41 h 204"/>
                  <a:gd name="T4" fmla="*/ 28 w 204"/>
                  <a:gd name="T5" fmla="*/ 40 h 204"/>
                  <a:gd name="T6" fmla="*/ 30 w 204"/>
                  <a:gd name="T7" fmla="*/ 38 h 204"/>
                  <a:gd name="T8" fmla="*/ 33 w 204"/>
                  <a:gd name="T9" fmla="*/ 37 h 204"/>
                  <a:gd name="T10" fmla="*/ 35 w 204"/>
                  <a:gd name="T11" fmla="*/ 35 h 204"/>
                  <a:gd name="T12" fmla="*/ 38 w 204"/>
                  <a:gd name="T13" fmla="*/ 33 h 204"/>
                  <a:gd name="T14" fmla="*/ 39 w 204"/>
                  <a:gd name="T15" fmla="*/ 30 h 204"/>
                  <a:gd name="T16" fmla="*/ 40 w 204"/>
                  <a:gd name="T17" fmla="*/ 27 h 204"/>
                  <a:gd name="T18" fmla="*/ 41 w 204"/>
                  <a:gd name="T19" fmla="*/ 23 h 204"/>
                  <a:gd name="T20" fmla="*/ 41 w 204"/>
                  <a:gd name="T21" fmla="*/ 20 h 204"/>
                  <a:gd name="T22" fmla="*/ 41 w 204"/>
                  <a:gd name="T23" fmla="*/ 17 h 204"/>
                  <a:gd name="T24" fmla="*/ 40 w 204"/>
                  <a:gd name="T25" fmla="*/ 14 h 204"/>
                  <a:gd name="T26" fmla="*/ 39 w 204"/>
                  <a:gd name="T27" fmla="*/ 11 h 204"/>
                  <a:gd name="T28" fmla="*/ 38 w 204"/>
                  <a:gd name="T29" fmla="*/ 8 h 204"/>
                  <a:gd name="T30" fmla="*/ 35 w 204"/>
                  <a:gd name="T31" fmla="*/ 6 h 204"/>
                  <a:gd name="T32" fmla="*/ 33 w 204"/>
                  <a:gd name="T33" fmla="*/ 3 h 204"/>
                  <a:gd name="T34" fmla="*/ 30 w 204"/>
                  <a:gd name="T35" fmla="*/ 2 h 204"/>
                  <a:gd name="T36" fmla="*/ 28 w 204"/>
                  <a:gd name="T37" fmla="*/ 1 h 204"/>
                  <a:gd name="T38" fmla="*/ 24 w 204"/>
                  <a:gd name="T39" fmla="*/ 0 h 204"/>
                  <a:gd name="T40" fmla="*/ 21 w 204"/>
                  <a:gd name="T41" fmla="*/ 0 h 204"/>
                  <a:gd name="T42" fmla="*/ 18 w 204"/>
                  <a:gd name="T43" fmla="*/ 0 h 204"/>
                  <a:gd name="T44" fmla="*/ 14 w 204"/>
                  <a:gd name="T45" fmla="*/ 1 h 204"/>
                  <a:gd name="T46" fmla="*/ 12 w 204"/>
                  <a:gd name="T47" fmla="*/ 2 h 204"/>
                  <a:gd name="T48" fmla="*/ 8 w 204"/>
                  <a:gd name="T49" fmla="*/ 3 h 204"/>
                  <a:gd name="T50" fmla="*/ 7 w 204"/>
                  <a:gd name="T51" fmla="*/ 6 h 204"/>
                  <a:gd name="T52" fmla="*/ 4 w 204"/>
                  <a:gd name="T53" fmla="*/ 8 h 204"/>
                  <a:gd name="T54" fmla="*/ 3 w 204"/>
                  <a:gd name="T55" fmla="*/ 11 h 204"/>
                  <a:gd name="T56" fmla="*/ 2 w 204"/>
                  <a:gd name="T57" fmla="*/ 13 h 204"/>
                  <a:gd name="T58" fmla="*/ 1 w 204"/>
                  <a:gd name="T59" fmla="*/ 17 h 204"/>
                  <a:gd name="T60" fmla="*/ 0 w 204"/>
                  <a:gd name="T61" fmla="*/ 20 h 204"/>
                  <a:gd name="T62" fmla="*/ 0 w 204"/>
                  <a:gd name="T63" fmla="*/ 21 h 204"/>
                  <a:gd name="T64" fmla="*/ 1 w 204"/>
                  <a:gd name="T65" fmla="*/ 24 h 204"/>
                  <a:gd name="T66" fmla="*/ 2 w 204"/>
                  <a:gd name="T67" fmla="*/ 28 h 204"/>
                  <a:gd name="T68" fmla="*/ 3 w 204"/>
                  <a:gd name="T69" fmla="*/ 30 h 204"/>
                  <a:gd name="T70" fmla="*/ 4 w 204"/>
                  <a:gd name="T71" fmla="*/ 33 h 204"/>
                  <a:gd name="T72" fmla="*/ 7 w 204"/>
                  <a:gd name="T73" fmla="*/ 35 h 204"/>
                  <a:gd name="T74" fmla="*/ 9 w 204"/>
                  <a:gd name="T75" fmla="*/ 37 h 204"/>
                  <a:gd name="T76" fmla="*/ 12 w 204"/>
                  <a:gd name="T77" fmla="*/ 38 h 204"/>
                  <a:gd name="T78" fmla="*/ 14 w 204"/>
                  <a:gd name="T79" fmla="*/ 40 h 204"/>
                  <a:gd name="T80" fmla="*/ 18 w 204"/>
                  <a:gd name="T81" fmla="*/ 41 h 204"/>
                  <a:gd name="T82" fmla="*/ 21 w 204"/>
                  <a:gd name="T83" fmla="*/ 41 h 20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4"/>
                  <a:gd name="T127" fmla="*/ 0 h 204"/>
                  <a:gd name="T128" fmla="*/ 204 w 204"/>
                  <a:gd name="T129" fmla="*/ 204 h 20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4" h="204">
                    <a:moveTo>
                      <a:pt x="104" y="204"/>
                    </a:moveTo>
                    <a:lnTo>
                      <a:pt x="121" y="204"/>
                    </a:lnTo>
                    <a:lnTo>
                      <a:pt x="137" y="199"/>
                    </a:lnTo>
                    <a:lnTo>
                      <a:pt x="150" y="191"/>
                    </a:lnTo>
                    <a:lnTo>
                      <a:pt x="162" y="182"/>
                    </a:lnTo>
                    <a:lnTo>
                      <a:pt x="175" y="174"/>
                    </a:lnTo>
                    <a:lnTo>
                      <a:pt x="187" y="162"/>
                    </a:lnTo>
                    <a:lnTo>
                      <a:pt x="196" y="150"/>
                    </a:lnTo>
                    <a:lnTo>
                      <a:pt x="200" y="132"/>
                    </a:lnTo>
                    <a:lnTo>
                      <a:pt x="204" y="116"/>
                    </a:lnTo>
                    <a:lnTo>
                      <a:pt x="204" y="99"/>
                    </a:lnTo>
                    <a:lnTo>
                      <a:pt x="204" y="83"/>
                    </a:lnTo>
                    <a:lnTo>
                      <a:pt x="200" y="71"/>
                    </a:lnTo>
                    <a:lnTo>
                      <a:pt x="196" y="54"/>
                    </a:lnTo>
                    <a:lnTo>
                      <a:pt x="187" y="42"/>
                    </a:lnTo>
                    <a:lnTo>
                      <a:pt x="175" y="29"/>
                    </a:lnTo>
                    <a:lnTo>
                      <a:pt x="162" y="17"/>
                    </a:lnTo>
                    <a:lnTo>
                      <a:pt x="150" y="8"/>
                    </a:lnTo>
                    <a:lnTo>
                      <a:pt x="137" y="4"/>
                    </a:lnTo>
                    <a:lnTo>
                      <a:pt x="121" y="0"/>
                    </a:lnTo>
                    <a:lnTo>
                      <a:pt x="104" y="0"/>
                    </a:lnTo>
                    <a:lnTo>
                      <a:pt x="88" y="0"/>
                    </a:lnTo>
                    <a:lnTo>
                      <a:pt x="71" y="4"/>
                    </a:lnTo>
                    <a:lnTo>
                      <a:pt x="58" y="8"/>
                    </a:lnTo>
                    <a:lnTo>
                      <a:pt x="42" y="17"/>
                    </a:lnTo>
                    <a:lnTo>
                      <a:pt x="34" y="29"/>
                    </a:lnTo>
                    <a:lnTo>
                      <a:pt x="21" y="42"/>
                    </a:lnTo>
                    <a:lnTo>
                      <a:pt x="13" y="54"/>
                    </a:lnTo>
                    <a:lnTo>
                      <a:pt x="9" y="67"/>
                    </a:lnTo>
                    <a:lnTo>
                      <a:pt x="5" y="83"/>
                    </a:lnTo>
                    <a:lnTo>
                      <a:pt x="0" y="99"/>
                    </a:lnTo>
                    <a:lnTo>
                      <a:pt x="0" y="103"/>
                    </a:lnTo>
                    <a:lnTo>
                      <a:pt x="5" y="121"/>
                    </a:lnTo>
                    <a:lnTo>
                      <a:pt x="9" y="137"/>
                    </a:lnTo>
                    <a:lnTo>
                      <a:pt x="13" y="150"/>
                    </a:lnTo>
                    <a:lnTo>
                      <a:pt x="21" y="162"/>
                    </a:lnTo>
                    <a:lnTo>
                      <a:pt x="34" y="174"/>
                    </a:lnTo>
                    <a:lnTo>
                      <a:pt x="47" y="186"/>
                    </a:lnTo>
                    <a:lnTo>
                      <a:pt x="58" y="191"/>
                    </a:lnTo>
                    <a:lnTo>
                      <a:pt x="71" y="199"/>
                    </a:lnTo>
                    <a:lnTo>
                      <a:pt x="88" y="204"/>
                    </a:lnTo>
                    <a:lnTo>
                      <a:pt x="104" y="204"/>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04" name="Freeform 609">
                <a:extLst>
                  <a:ext uri="{FF2B5EF4-FFF2-40B4-BE49-F238E27FC236}">
                    <a16:creationId xmlns:a16="http://schemas.microsoft.com/office/drawing/2014/main" id="{08B99F22-739B-41C8-9C5A-E348CD067022}"/>
                  </a:ext>
                </a:extLst>
              </p:cNvPr>
              <p:cNvSpPr>
                <a:spLocks/>
              </p:cNvSpPr>
              <p:nvPr/>
            </p:nvSpPr>
            <p:spPr bwMode="auto">
              <a:xfrm>
                <a:off x="3421" y="2186"/>
                <a:ext cx="34" cy="34"/>
              </a:xfrm>
              <a:custGeom>
                <a:avLst/>
                <a:gdLst>
                  <a:gd name="T0" fmla="*/ 18 w 170"/>
                  <a:gd name="T1" fmla="*/ 34 h 170"/>
                  <a:gd name="T2" fmla="*/ 20 w 170"/>
                  <a:gd name="T3" fmla="*/ 34 h 170"/>
                  <a:gd name="T4" fmla="*/ 22 w 170"/>
                  <a:gd name="T5" fmla="*/ 33 h 170"/>
                  <a:gd name="T6" fmla="*/ 25 w 170"/>
                  <a:gd name="T7" fmla="*/ 32 h 170"/>
                  <a:gd name="T8" fmla="*/ 27 w 170"/>
                  <a:gd name="T9" fmla="*/ 31 h 170"/>
                  <a:gd name="T10" fmla="*/ 29 w 170"/>
                  <a:gd name="T11" fmla="*/ 29 h 170"/>
                  <a:gd name="T12" fmla="*/ 31 w 170"/>
                  <a:gd name="T13" fmla="*/ 27 h 170"/>
                  <a:gd name="T14" fmla="*/ 32 w 170"/>
                  <a:gd name="T15" fmla="*/ 25 h 170"/>
                  <a:gd name="T16" fmla="*/ 33 w 170"/>
                  <a:gd name="T17" fmla="*/ 22 h 170"/>
                  <a:gd name="T18" fmla="*/ 34 w 170"/>
                  <a:gd name="T19" fmla="*/ 20 h 170"/>
                  <a:gd name="T20" fmla="*/ 34 w 170"/>
                  <a:gd name="T21" fmla="*/ 17 h 170"/>
                  <a:gd name="T22" fmla="*/ 34 w 170"/>
                  <a:gd name="T23" fmla="*/ 14 h 170"/>
                  <a:gd name="T24" fmla="*/ 33 w 170"/>
                  <a:gd name="T25" fmla="*/ 12 h 170"/>
                  <a:gd name="T26" fmla="*/ 32 w 170"/>
                  <a:gd name="T27" fmla="*/ 9 h 170"/>
                  <a:gd name="T28" fmla="*/ 31 w 170"/>
                  <a:gd name="T29" fmla="*/ 7 h 170"/>
                  <a:gd name="T30" fmla="*/ 29 w 170"/>
                  <a:gd name="T31" fmla="*/ 5 h 170"/>
                  <a:gd name="T32" fmla="*/ 27 w 170"/>
                  <a:gd name="T33" fmla="*/ 3 h 170"/>
                  <a:gd name="T34" fmla="*/ 25 w 170"/>
                  <a:gd name="T35" fmla="*/ 2 h 170"/>
                  <a:gd name="T36" fmla="*/ 22 w 170"/>
                  <a:gd name="T37" fmla="*/ 1 h 170"/>
                  <a:gd name="T38" fmla="*/ 20 w 170"/>
                  <a:gd name="T39" fmla="*/ 0 h 170"/>
                  <a:gd name="T40" fmla="*/ 18 w 170"/>
                  <a:gd name="T41" fmla="*/ 0 h 170"/>
                  <a:gd name="T42" fmla="*/ 14 w 170"/>
                  <a:gd name="T43" fmla="*/ 0 h 170"/>
                  <a:gd name="T44" fmla="*/ 12 w 170"/>
                  <a:gd name="T45" fmla="*/ 1 h 170"/>
                  <a:gd name="T46" fmla="*/ 9 w 170"/>
                  <a:gd name="T47" fmla="*/ 2 h 170"/>
                  <a:gd name="T48" fmla="*/ 7 w 170"/>
                  <a:gd name="T49" fmla="*/ 3 h 170"/>
                  <a:gd name="T50" fmla="*/ 5 w 170"/>
                  <a:gd name="T51" fmla="*/ 5 h 170"/>
                  <a:gd name="T52" fmla="*/ 3 w 170"/>
                  <a:gd name="T53" fmla="*/ 7 h 170"/>
                  <a:gd name="T54" fmla="*/ 2 w 170"/>
                  <a:gd name="T55" fmla="*/ 9 h 170"/>
                  <a:gd name="T56" fmla="*/ 1 w 170"/>
                  <a:gd name="T57" fmla="*/ 12 h 170"/>
                  <a:gd name="T58" fmla="*/ 0 w 170"/>
                  <a:gd name="T59" fmla="*/ 14 h 170"/>
                  <a:gd name="T60" fmla="*/ 0 w 170"/>
                  <a:gd name="T61" fmla="*/ 17 h 170"/>
                  <a:gd name="T62" fmla="*/ 0 w 170"/>
                  <a:gd name="T63" fmla="*/ 17 h 170"/>
                  <a:gd name="T64" fmla="*/ 0 w 170"/>
                  <a:gd name="T65" fmla="*/ 20 h 170"/>
                  <a:gd name="T66" fmla="*/ 1 w 170"/>
                  <a:gd name="T67" fmla="*/ 22 h 170"/>
                  <a:gd name="T68" fmla="*/ 2 w 170"/>
                  <a:gd name="T69" fmla="*/ 25 h 170"/>
                  <a:gd name="T70" fmla="*/ 3 w 170"/>
                  <a:gd name="T71" fmla="*/ 27 h 170"/>
                  <a:gd name="T72" fmla="*/ 5 w 170"/>
                  <a:gd name="T73" fmla="*/ 29 h 170"/>
                  <a:gd name="T74" fmla="*/ 7 w 170"/>
                  <a:gd name="T75" fmla="*/ 31 h 170"/>
                  <a:gd name="T76" fmla="*/ 9 w 170"/>
                  <a:gd name="T77" fmla="*/ 32 h 170"/>
                  <a:gd name="T78" fmla="*/ 12 w 170"/>
                  <a:gd name="T79" fmla="*/ 33 h 170"/>
                  <a:gd name="T80" fmla="*/ 14 w 170"/>
                  <a:gd name="T81" fmla="*/ 34 h 170"/>
                  <a:gd name="T82" fmla="*/ 18 w 170"/>
                  <a:gd name="T83" fmla="*/ 34 h 1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0"/>
                  <a:gd name="T127" fmla="*/ 0 h 170"/>
                  <a:gd name="T128" fmla="*/ 170 w 170"/>
                  <a:gd name="T129" fmla="*/ 170 h 17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0" h="170">
                    <a:moveTo>
                      <a:pt x="88" y="170"/>
                    </a:moveTo>
                    <a:lnTo>
                      <a:pt x="99" y="170"/>
                    </a:lnTo>
                    <a:lnTo>
                      <a:pt x="112" y="166"/>
                    </a:lnTo>
                    <a:lnTo>
                      <a:pt x="124" y="162"/>
                    </a:lnTo>
                    <a:lnTo>
                      <a:pt x="137" y="153"/>
                    </a:lnTo>
                    <a:lnTo>
                      <a:pt x="145" y="146"/>
                    </a:lnTo>
                    <a:lnTo>
                      <a:pt x="153" y="137"/>
                    </a:lnTo>
                    <a:lnTo>
                      <a:pt x="162" y="124"/>
                    </a:lnTo>
                    <a:lnTo>
                      <a:pt x="166" y="112"/>
                    </a:lnTo>
                    <a:lnTo>
                      <a:pt x="170" y="99"/>
                    </a:lnTo>
                    <a:lnTo>
                      <a:pt x="170" y="87"/>
                    </a:lnTo>
                    <a:lnTo>
                      <a:pt x="170" y="70"/>
                    </a:lnTo>
                    <a:lnTo>
                      <a:pt x="166" y="58"/>
                    </a:lnTo>
                    <a:lnTo>
                      <a:pt x="162" y="45"/>
                    </a:lnTo>
                    <a:lnTo>
                      <a:pt x="153" y="33"/>
                    </a:lnTo>
                    <a:lnTo>
                      <a:pt x="145" y="25"/>
                    </a:lnTo>
                    <a:lnTo>
                      <a:pt x="137" y="16"/>
                    </a:lnTo>
                    <a:lnTo>
                      <a:pt x="124" y="9"/>
                    </a:lnTo>
                    <a:lnTo>
                      <a:pt x="112" y="4"/>
                    </a:lnTo>
                    <a:lnTo>
                      <a:pt x="99" y="0"/>
                    </a:lnTo>
                    <a:lnTo>
                      <a:pt x="88" y="0"/>
                    </a:lnTo>
                    <a:lnTo>
                      <a:pt x="70" y="0"/>
                    </a:lnTo>
                    <a:lnTo>
                      <a:pt x="58" y="4"/>
                    </a:lnTo>
                    <a:lnTo>
                      <a:pt x="45" y="9"/>
                    </a:lnTo>
                    <a:lnTo>
                      <a:pt x="37" y="16"/>
                    </a:lnTo>
                    <a:lnTo>
                      <a:pt x="25" y="25"/>
                    </a:lnTo>
                    <a:lnTo>
                      <a:pt x="16" y="33"/>
                    </a:lnTo>
                    <a:lnTo>
                      <a:pt x="8" y="45"/>
                    </a:lnTo>
                    <a:lnTo>
                      <a:pt x="4" y="58"/>
                    </a:lnTo>
                    <a:lnTo>
                      <a:pt x="0" y="70"/>
                    </a:lnTo>
                    <a:lnTo>
                      <a:pt x="0" y="83"/>
                    </a:lnTo>
                    <a:lnTo>
                      <a:pt x="0" y="87"/>
                    </a:lnTo>
                    <a:lnTo>
                      <a:pt x="0" y="99"/>
                    </a:lnTo>
                    <a:lnTo>
                      <a:pt x="4" y="112"/>
                    </a:lnTo>
                    <a:lnTo>
                      <a:pt x="8" y="124"/>
                    </a:lnTo>
                    <a:lnTo>
                      <a:pt x="16" y="137"/>
                    </a:lnTo>
                    <a:lnTo>
                      <a:pt x="25" y="146"/>
                    </a:lnTo>
                    <a:lnTo>
                      <a:pt x="34" y="153"/>
                    </a:lnTo>
                    <a:lnTo>
                      <a:pt x="45" y="162"/>
                    </a:lnTo>
                    <a:lnTo>
                      <a:pt x="58" y="166"/>
                    </a:lnTo>
                    <a:lnTo>
                      <a:pt x="70" y="170"/>
                    </a:lnTo>
                    <a:lnTo>
                      <a:pt x="88" y="170"/>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05" name="Freeform 610">
                <a:extLst>
                  <a:ext uri="{FF2B5EF4-FFF2-40B4-BE49-F238E27FC236}">
                    <a16:creationId xmlns:a16="http://schemas.microsoft.com/office/drawing/2014/main" id="{443EAB6B-D71A-44C6-9E6B-FFAC7CD04431}"/>
                  </a:ext>
                </a:extLst>
              </p:cNvPr>
              <p:cNvSpPr>
                <a:spLocks/>
              </p:cNvSpPr>
              <p:nvPr/>
            </p:nvSpPr>
            <p:spPr bwMode="auto">
              <a:xfrm>
                <a:off x="3423" y="2187"/>
                <a:ext cx="27" cy="28"/>
              </a:xfrm>
              <a:custGeom>
                <a:avLst/>
                <a:gdLst>
                  <a:gd name="T0" fmla="*/ 13 w 137"/>
                  <a:gd name="T1" fmla="*/ 28 h 142"/>
                  <a:gd name="T2" fmla="*/ 16 w 137"/>
                  <a:gd name="T3" fmla="*/ 27 h 142"/>
                  <a:gd name="T4" fmla="*/ 18 w 137"/>
                  <a:gd name="T5" fmla="*/ 27 h 142"/>
                  <a:gd name="T6" fmla="*/ 20 w 137"/>
                  <a:gd name="T7" fmla="*/ 26 h 142"/>
                  <a:gd name="T8" fmla="*/ 21 w 137"/>
                  <a:gd name="T9" fmla="*/ 24 h 142"/>
                  <a:gd name="T10" fmla="*/ 23 w 137"/>
                  <a:gd name="T11" fmla="*/ 24 h 142"/>
                  <a:gd name="T12" fmla="*/ 25 w 137"/>
                  <a:gd name="T13" fmla="*/ 22 h 142"/>
                  <a:gd name="T14" fmla="*/ 25 w 137"/>
                  <a:gd name="T15" fmla="*/ 21 h 142"/>
                  <a:gd name="T16" fmla="*/ 26 w 137"/>
                  <a:gd name="T17" fmla="*/ 18 h 142"/>
                  <a:gd name="T18" fmla="*/ 27 w 137"/>
                  <a:gd name="T19" fmla="*/ 16 h 142"/>
                  <a:gd name="T20" fmla="*/ 27 w 137"/>
                  <a:gd name="T21" fmla="*/ 14 h 142"/>
                  <a:gd name="T22" fmla="*/ 27 w 137"/>
                  <a:gd name="T23" fmla="*/ 12 h 142"/>
                  <a:gd name="T24" fmla="*/ 26 w 137"/>
                  <a:gd name="T25" fmla="*/ 10 h 142"/>
                  <a:gd name="T26" fmla="*/ 25 w 137"/>
                  <a:gd name="T27" fmla="*/ 7 h 142"/>
                  <a:gd name="T28" fmla="*/ 25 w 137"/>
                  <a:gd name="T29" fmla="*/ 6 h 142"/>
                  <a:gd name="T30" fmla="*/ 23 w 137"/>
                  <a:gd name="T31" fmla="*/ 4 h 142"/>
                  <a:gd name="T32" fmla="*/ 21 w 137"/>
                  <a:gd name="T33" fmla="*/ 2 h 142"/>
                  <a:gd name="T34" fmla="*/ 20 w 137"/>
                  <a:gd name="T35" fmla="*/ 2 h 142"/>
                  <a:gd name="T36" fmla="*/ 18 w 137"/>
                  <a:gd name="T37" fmla="*/ 1 h 142"/>
                  <a:gd name="T38" fmla="*/ 16 w 137"/>
                  <a:gd name="T39" fmla="*/ 0 h 142"/>
                  <a:gd name="T40" fmla="*/ 13 w 137"/>
                  <a:gd name="T41" fmla="*/ 0 h 142"/>
                  <a:gd name="T42" fmla="*/ 11 w 137"/>
                  <a:gd name="T43" fmla="*/ 0 h 142"/>
                  <a:gd name="T44" fmla="*/ 9 w 137"/>
                  <a:gd name="T45" fmla="*/ 1 h 142"/>
                  <a:gd name="T46" fmla="*/ 7 w 137"/>
                  <a:gd name="T47" fmla="*/ 2 h 142"/>
                  <a:gd name="T48" fmla="*/ 5 w 137"/>
                  <a:gd name="T49" fmla="*/ 2 h 142"/>
                  <a:gd name="T50" fmla="*/ 3 w 137"/>
                  <a:gd name="T51" fmla="*/ 4 h 142"/>
                  <a:gd name="T52" fmla="*/ 3 w 137"/>
                  <a:gd name="T53" fmla="*/ 6 h 142"/>
                  <a:gd name="T54" fmla="*/ 1 w 137"/>
                  <a:gd name="T55" fmla="*/ 7 h 142"/>
                  <a:gd name="T56" fmla="*/ 0 w 137"/>
                  <a:gd name="T57" fmla="*/ 10 h 142"/>
                  <a:gd name="T58" fmla="*/ 0 w 137"/>
                  <a:gd name="T59" fmla="*/ 12 h 142"/>
                  <a:gd name="T60" fmla="*/ 0 w 137"/>
                  <a:gd name="T61" fmla="*/ 14 h 142"/>
                  <a:gd name="T62" fmla="*/ 0 w 137"/>
                  <a:gd name="T63" fmla="*/ 16 h 142"/>
                  <a:gd name="T64" fmla="*/ 0 w 137"/>
                  <a:gd name="T65" fmla="*/ 18 h 142"/>
                  <a:gd name="T66" fmla="*/ 1 w 137"/>
                  <a:gd name="T67" fmla="*/ 21 h 142"/>
                  <a:gd name="T68" fmla="*/ 3 w 137"/>
                  <a:gd name="T69" fmla="*/ 22 h 142"/>
                  <a:gd name="T70" fmla="*/ 3 w 137"/>
                  <a:gd name="T71" fmla="*/ 24 h 142"/>
                  <a:gd name="T72" fmla="*/ 5 w 137"/>
                  <a:gd name="T73" fmla="*/ 24 h 142"/>
                  <a:gd name="T74" fmla="*/ 7 w 137"/>
                  <a:gd name="T75" fmla="*/ 26 h 142"/>
                  <a:gd name="T76" fmla="*/ 9 w 137"/>
                  <a:gd name="T77" fmla="*/ 27 h 142"/>
                  <a:gd name="T78" fmla="*/ 11 w 137"/>
                  <a:gd name="T79" fmla="*/ 27 h 142"/>
                  <a:gd name="T80" fmla="*/ 13 w 137"/>
                  <a:gd name="T81" fmla="*/ 28 h 14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42"/>
                  <a:gd name="T125" fmla="*/ 137 w 137"/>
                  <a:gd name="T126" fmla="*/ 142 h 14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42">
                    <a:moveTo>
                      <a:pt x="67" y="142"/>
                    </a:moveTo>
                    <a:lnTo>
                      <a:pt x="79" y="137"/>
                    </a:lnTo>
                    <a:lnTo>
                      <a:pt x="92" y="137"/>
                    </a:lnTo>
                    <a:lnTo>
                      <a:pt x="100" y="133"/>
                    </a:lnTo>
                    <a:lnTo>
                      <a:pt x="108" y="124"/>
                    </a:lnTo>
                    <a:lnTo>
                      <a:pt x="117" y="120"/>
                    </a:lnTo>
                    <a:lnTo>
                      <a:pt x="125" y="113"/>
                    </a:lnTo>
                    <a:lnTo>
                      <a:pt x="128" y="104"/>
                    </a:lnTo>
                    <a:lnTo>
                      <a:pt x="133" y="91"/>
                    </a:lnTo>
                    <a:lnTo>
                      <a:pt x="137" y="83"/>
                    </a:lnTo>
                    <a:lnTo>
                      <a:pt x="137" y="70"/>
                    </a:lnTo>
                    <a:lnTo>
                      <a:pt x="137" y="59"/>
                    </a:lnTo>
                    <a:lnTo>
                      <a:pt x="133" y="50"/>
                    </a:lnTo>
                    <a:lnTo>
                      <a:pt x="128" y="37"/>
                    </a:lnTo>
                    <a:lnTo>
                      <a:pt x="125" y="29"/>
                    </a:lnTo>
                    <a:lnTo>
                      <a:pt x="117" y="21"/>
                    </a:lnTo>
                    <a:lnTo>
                      <a:pt x="108" y="12"/>
                    </a:lnTo>
                    <a:lnTo>
                      <a:pt x="100" y="9"/>
                    </a:lnTo>
                    <a:lnTo>
                      <a:pt x="92" y="5"/>
                    </a:lnTo>
                    <a:lnTo>
                      <a:pt x="79" y="0"/>
                    </a:lnTo>
                    <a:lnTo>
                      <a:pt x="67" y="0"/>
                    </a:lnTo>
                    <a:lnTo>
                      <a:pt x="58" y="0"/>
                    </a:lnTo>
                    <a:lnTo>
                      <a:pt x="46" y="5"/>
                    </a:lnTo>
                    <a:lnTo>
                      <a:pt x="38" y="9"/>
                    </a:lnTo>
                    <a:lnTo>
                      <a:pt x="25" y="12"/>
                    </a:lnTo>
                    <a:lnTo>
                      <a:pt x="17" y="21"/>
                    </a:lnTo>
                    <a:lnTo>
                      <a:pt x="13" y="29"/>
                    </a:lnTo>
                    <a:lnTo>
                      <a:pt x="4" y="37"/>
                    </a:lnTo>
                    <a:lnTo>
                      <a:pt x="0" y="50"/>
                    </a:lnTo>
                    <a:lnTo>
                      <a:pt x="0" y="59"/>
                    </a:lnTo>
                    <a:lnTo>
                      <a:pt x="0" y="70"/>
                    </a:lnTo>
                    <a:lnTo>
                      <a:pt x="0" y="83"/>
                    </a:lnTo>
                    <a:lnTo>
                      <a:pt x="0" y="91"/>
                    </a:lnTo>
                    <a:lnTo>
                      <a:pt x="4" y="104"/>
                    </a:lnTo>
                    <a:lnTo>
                      <a:pt x="13" y="113"/>
                    </a:lnTo>
                    <a:lnTo>
                      <a:pt x="17" y="120"/>
                    </a:lnTo>
                    <a:lnTo>
                      <a:pt x="25" y="124"/>
                    </a:lnTo>
                    <a:lnTo>
                      <a:pt x="38" y="133"/>
                    </a:lnTo>
                    <a:lnTo>
                      <a:pt x="46" y="137"/>
                    </a:lnTo>
                    <a:lnTo>
                      <a:pt x="58" y="137"/>
                    </a:lnTo>
                    <a:lnTo>
                      <a:pt x="67" y="142"/>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06" name="Freeform 611">
                <a:extLst>
                  <a:ext uri="{FF2B5EF4-FFF2-40B4-BE49-F238E27FC236}">
                    <a16:creationId xmlns:a16="http://schemas.microsoft.com/office/drawing/2014/main" id="{0A1C144F-0F1A-4F12-952F-6D9E4074D12C}"/>
                  </a:ext>
                </a:extLst>
              </p:cNvPr>
              <p:cNvSpPr>
                <a:spLocks/>
              </p:cNvSpPr>
              <p:nvPr/>
            </p:nvSpPr>
            <p:spPr bwMode="auto">
              <a:xfrm>
                <a:off x="3511" y="2173"/>
                <a:ext cx="116" cy="115"/>
              </a:xfrm>
              <a:custGeom>
                <a:avLst/>
                <a:gdLst>
                  <a:gd name="T0" fmla="*/ 57 w 578"/>
                  <a:gd name="T1" fmla="*/ 115 h 577"/>
                  <a:gd name="T2" fmla="*/ 67 w 578"/>
                  <a:gd name="T3" fmla="*/ 114 h 577"/>
                  <a:gd name="T4" fmla="*/ 76 w 578"/>
                  <a:gd name="T5" fmla="*/ 113 h 577"/>
                  <a:gd name="T6" fmla="*/ 84 w 578"/>
                  <a:gd name="T7" fmla="*/ 109 h 577"/>
                  <a:gd name="T8" fmla="*/ 92 w 578"/>
                  <a:gd name="T9" fmla="*/ 104 h 577"/>
                  <a:gd name="T10" fmla="*/ 98 w 578"/>
                  <a:gd name="T11" fmla="*/ 98 h 577"/>
                  <a:gd name="T12" fmla="*/ 104 w 578"/>
                  <a:gd name="T13" fmla="*/ 92 h 577"/>
                  <a:gd name="T14" fmla="*/ 109 w 578"/>
                  <a:gd name="T15" fmla="*/ 85 h 577"/>
                  <a:gd name="T16" fmla="*/ 113 w 578"/>
                  <a:gd name="T17" fmla="*/ 76 h 577"/>
                  <a:gd name="T18" fmla="*/ 115 w 578"/>
                  <a:gd name="T19" fmla="*/ 67 h 577"/>
                  <a:gd name="T20" fmla="*/ 116 w 578"/>
                  <a:gd name="T21" fmla="*/ 58 h 577"/>
                  <a:gd name="T22" fmla="*/ 115 w 578"/>
                  <a:gd name="T23" fmla="*/ 48 h 577"/>
                  <a:gd name="T24" fmla="*/ 113 w 578"/>
                  <a:gd name="T25" fmla="*/ 40 h 577"/>
                  <a:gd name="T26" fmla="*/ 109 w 578"/>
                  <a:gd name="T27" fmla="*/ 32 h 577"/>
                  <a:gd name="T28" fmla="*/ 104 w 578"/>
                  <a:gd name="T29" fmla="*/ 24 h 577"/>
                  <a:gd name="T30" fmla="*/ 98 w 578"/>
                  <a:gd name="T31" fmla="*/ 17 h 577"/>
                  <a:gd name="T32" fmla="*/ 92 w 578"/>
                  <a:gd name="T33" fmla="*/ 12 h 577"/>
                  <a:gd name="T34" fmla="*/ 84 w 578"/>
                  <a:gd name="T35" fmla="*/ 7 h 577"/>
                  <a:gd name="T36" fmla="*/ 76 w 578"/>
                  <a:gd name="T37" fmla="*/ 3 h 577"/>
                  <a:gd name="T38" fmla="*/ 67 w 578"/>
                  <a:gd name="T39" fmla="*/ 1 h 577"/>
                  <a:gd name="T40" fmla="*/ 57 w 578"/>
                  <a:gd name="T41" fmla="*/ 0 h 577"/>
                  <a:gd name="T42" fmla="*/ 48 w 578"/>
                  <a:gd name="T43" fmla="*/ 1 h 577"/>
                  <a:gd name="T44" fmla="*/ 39 w 578"/>
                  <a:gd name="T45" fmla="*/ 3 h 577"/>
                  <a:gd name="T46" fmla="*/ 31 w 578"/>
                  <a:gd name="T47" fmla="*/ 7 h 577"/>
                  <a:gd name="T48" fmla="*/ 23 w 578"/>
                  <a:gd name="T49" fmla="*/ 12 h 577"/>
                  <a:gd name="T50" fmla="*/ 17 w 578"/>
                  <a:gd name="T51" fmla="*/ 17 h 577"/>
                  <a:gd name="T52" fmla="*/ 11 w 578"/>
                  <a:gd name="T53" fmla="*/ 24 h 577"/>
                  <a:gd name="T54" fmla="*/ 7 w 578"/>
                  <a:gd name="T55" fmla="*/ 32 h 577"/>
                  <a:gd name="T56" fmla="*/ 2 w 578"/>
                  <a:gd name="T57" fmla="*/ 40 h 577"/>
                  <a:gd name="T58" fmla="*/ 1 w 578"/>
                  <a:gd name="T59" fmla="*/ 48 h 577"/>
                  <a:gd name="T60" fmla="*/ 0 w 578"/>
                  <a:gd name="T61" fmla="*/ 58 h 577"/>
                  <a:gd name="T62" fmla="*/ 1 w 578"/>
                  <a:gd name="T63" fmla="*/ 67 h 577"/>
                  <a:gd name="T64" fmla="*/ 2 w 578"/>
                  <a:gd name="T65" fmla="*/ 76 h 577"/>
                  <a:gd name="T66" fmla="*/ 7 w 578"/>
                  <a:gd name="T67" fmla="*/ 85 h 577"/>
                  <a:gd name="T68" fmla="*/ 11 w 578"/>
                  <a:gd name="T69" fmla="*/ 92 h 577"/>
                  <a:gd name="T70" fmla="*/ 17 w 578"/>
                  <a:gd name="T71" fmla="*/ 98 h 577"/>
                  <a:gd name="T72" fmla="*/ 23 w 578"/>
                  <a:gd name="T73" fmla="*/ 104 h 577"/>
                  <a:gd name="T74" fmla="*/ 31 w 578"/>
                  <a:gd name="T75" fmla="*/ 109 h 577"/>
                  <a:gd name="T76" fmla="*/ 39 w 578"/>
                  <a:gd name="T77" fmla="*/ 113 h 577"/>
                  <a:gd name="T78" fmla="*/ 48 w 578"/>
                  <a:gd name="T79" fmla="*/ 114 h 577"/>
                  <a:gd name="T80" fmla="*/ 57 w 578"/>
                  <a:gd name="T81" fmla="*/ 115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7"/>
                  <a:gd name="T125" fmla="*/ 578 w 578"/>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7">
                    <a:moveTo>
                      <a:pt x="286" y="577"/>
                    </a:moveTo>
                    <a:lnTo>
                      <a:pt x="336" y="573"/>
                    </a:lnTo>
                    <a:lnTo>
                      <a:pt x="378" y="565"/>
                    </a:lnTo>
                    <a:lnTo>
                      <a:pt x="419" y="548"/>
                    </a:lnTo>
                    <a:lnTo>
                      <a:pt x="457" y="523"/>
                    </a:lnTo>
                    <a:lnTo>
                      <a:pt x="490" y="494"/>
                    </a:lnTo>
                    <a:lnTo>
                      <a:pt x="520" y="461"/>
                    </a:lnTo>
                    <a:lnTo>
                      <a:pt x="544" y="424"/>
                    </a:lnTo>
                    <a:lnTo>
                      <a:pt x="561" y="382"/>
                    </a:lnTo>
                    <a:lnTo>
                      <a:pt x="574" y="337"/>
                    </a:lnTo>
                    <a:lnTo>
                      <a:pt x="578" y="291"/>
                    </a:lnTo>
                    <a:lnTo>
                      <a:pt x="574" y="242"/>
                    </a:lnTo>
                    <a:lnTo>
                      <a:pt x="561" y="200"/>
                    </a:lnTo>
                    <a:lnTo>
                      <a:pt x="544" y="159"/>
                    </a:lnTo>
                    <a:lnTo>
                      <a:pt x="520" y="121"/>
                    </a:lnTo>
                    <a:lnTo>
                      <a:pt x="490" y="87"/>
                    </a:lnTo>
                    <a:lnTo>
                      <a:pt x="457" y="58"/>
                    </a:lnTo>
                    <a:lnTo>
                      <a:pt x="419" y="34"/>
                    </a:lnTo>
                    <a:lnTo>
                      <a:pt x="378" y="17"/>
                    </a:lnTo>
                    <a:lnTo>
                      <a:pt x="336" y="4"/>
                    </a:lnTo>
                    <a:lnTo>
                      <a:pt x="286" y="0"/>
                    </a:lnTo>
                    <a:lnTo>
                      <a:pt x="241" y="4"/>
                    </a:lnTo>
                    <a:lnTo>
                      <a:pt x="196" y="17"/>
                    </a:lnTo>
                    <a:lnTo>
                      <a:pt x="154" y="34"/>
                    </a:lnTo>
                    <a:lnTo>
                      <a:pt x="117" y="58"/>
                    </a:lnTo>
                    <a:lnTo>
                      <a:pt x="84" y="87"/>
                    </a:lnTo>
                    <a:lnTo>
                      <a:pt x="54" y="121"/>
                    </a:lnTo>
                    <a:lnTo>
                      <a:pt x="34" y="159"/>
                    </a:lnTo>
                    <a:lnTo>
                      <a:pt x="12" y="200"/>
                    </a:lnTo>
                    <a:lnTo>
                      <a:pt x="5" y="242"/>
                    </a:lnTo>
                    <a:lnTo>
                      <a:pt x="0" y="291"/>
                    </a:lnTo>
                    <a:lnTo>
                      <a:pt x="5" y="337"/>
                    </a:lnTo>
                    <a:lnTo>
                      <a:pt x="12" y="382"/>
                    </a:lnTo>
                    <a:lnTo>
                      <a:pt x="34" y="424"/>
                    </a:lnTo>
                    <a:lnTo>
                      <a:pt x="54" y="461"/>
                    </a:lnTo>
                    <a:lnTo>
                      <a:pt x="84" y="494"/>
                    </a:lnTo>
                    <a:lnTo>
                      <a:pt x="117" y="523"/>
                    </a:lnTo>
                    <a:lnTo>
                      <a:pt x="154" y="548"/>
                    </a:lnTo>
                    <a:lnTo>
                      <a:pt x="196" y="565"/>
                    </a:lnTo>
                    <a:lnTo>
                      <a:pt x="241" y="573"/>
                    </a:lnTo>
                    <a:lnTo>
                      <a:pt x="286" y="57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307" name="Freeform 612">
                <a:extLst>
                  <a:ext uri="{FF2B5EF4-FFF2-40B4-BE49-F238E27FC236}">
                    <a16:creationId xmlns:a16="http://schemas.microsoft.com/office/drawing/2014/main" id="{A4D53F54-8CE6-4936-B9D2-85104464B695}"/>
                  </a:ext>
                </a:extLst>
              </p:cNvPr>
              <p:cNvSpPr>
                <a:spLocks/>
              </p:cNvSpPr>
              <p:nvPr/>
            </p:nvSpPr>
            <p:spPr bwMode="auto">
              <a:xfrm>
                <a:off x="3511" y="2173"/>
                <a:ext cx="116" cy="115"/>
              </a:xfrm>
              <a:custGeom>
                <a:avLst/>
                <a:gdLst>
                  <a:gd name="T0" fmla="*/ 57 w 578"/>
                  <a:gd name="T1" fmla="*/ 115 h 577"/>
                  <a:gd name="T2" fmla="*/ 67 w 578"/>
                  <a:gd name="T3" fmla="*/ 114 h 577"/>
                  <a:gd name="T4" fmla="*/ 76 w 578"/>
                  <a:gd name="T5" fmla="*/ 113 h 577"/>
                  <a:gd name="T6" fmla="*/ 84 w 578"/>
                  <a:gd name="T7" fmla="*/ 109 h 577"/>
                  <a:gd name="T8" fmla="*/ 92 w 578"/>
                  <a:gd name="T9" fmla="*/ 104 h 577"/>
                  <a:gd name="T10" fmla="*/ 98 w 578"/>
                  <a:gd name="T11" fmla="*/ 98 h 577"/>
                  <a:gd name="T12" fmla="*/ 104 w 578"/>
                  <a:gd name="T13" fmla="*/ 92 h 577"/>
                  <a:gd name="T14" fmla="*/ 109 w 578"/>
                  <a:gd name="T15" fmla="*/ 85 h 577"/>
                  <a:gd name="T16" fmla="*/ 113 w 578"/>
                  <a:gd name="T17" fmla="*/ 76 h 577"/>
                  <a:gd name="T18" fmla="*/ 115 w 578"/>
                  <a:gd name="T19" fmla="*/ 67 h 577"/>
                  <a:gd name="T20" fmla="*/ 116 w 578"/>
                  <a:gd name="T21" fmla="*/ 58 h 577"/>
                  <a:gd name="T22" fmla="*/ 115 w 578"/>
                  <a:gd name="T23" fmla="*/ 48 h 577"/>
                  <a:gd name="T24" fmla="*/ 113 w 578"/>
                  <a:gd name="T25" fmla="*/ 40 h 577"/>
                  <a:gd name="T26" fmla="*/ 109 w 578"/>
                  <a:gd name="T27" fmla="*/ 32 h 577"/>
                  <a:gd name="T28" fmla="*/ 104 w 578"/>
                  <a:gd name="T29" fmla="*/ 24 h 577"/>
                  <a:gd name="T30" fmla="*/ 98 w 578"/>
                  <a:gd name="T31" fmla="*/ 17 h 577"/>
                  <a:gd name="T32" fmla="*/ 92 w 578"/>
                  <a:gd name="T33" fmla="*/ 12 h 577"/>
                  <a:gd name="T34" fmla="*/ 84 w 578"/>
                  <a:gd name="T35" fmla="*/ 7 h 577"/>
                  <a:gd name="T36" fmla="*/ 76 w 578"/>
                  <a:gd name="T37" fmla="*/ 3 h 577"/>
                  <a:gd name="T38" fmla="*/ 67 w 578"/>
                  <a:gd name="T39" fmla="*/ 1 h 577"/>
                  <a:gd name="T40" fmla="*/ 57 w 578"/>
                  <a:gd name="T41" fmla="*/ 0 h 577"/>
                  <a:gd name="T42" fmla="*/ 48 w 578"/>
                  <a:gd name="T43" fmla="*/ 1 h 577"/>
                  <a:gd name="T44" fmla="*/ 39 w 578"/>
                  <a:gd name="T45" fmla="*/ 3 h 577"/>
                  <a:gd name="T46" fmla="*/ 31 w 578"/>
                  <a:gd name="T47" fmla="*/ 7 h 577"/>
                  <a:gd name="T48" fmla="*/ 23 w 578"/>
                  <a:gd name="T49" fmla="*/ 12 h 577"/>
                  <a:gd name="T50" fmla="*/ 17 w 578"/>
                  <a:gd name="T51" fmla="*/ 17 h 577"/>
                  <a:gd name="T52" fmla="*/ 11 w 578"/>
                  <a:gd name="T53" fmla="*/ 24 h 577"/>
                  <a:gd name="T54" fmla="*/ 7 w 578"/>
                  <a:gd name="T55" fmla="*/ 32 h 577"/>
                  <a:gd name="T56" fmla="*/ 2 w 578"/>
                  <a:gd name="T57" fmla="*/ 40 h 577"/>
                  <a:gd name="T58" fmla="*/ 1 w 578"/>
                  <a:gd name="T59" fmla="*/ 48 h 577"/>
                  <a:gd name="T60" fmla="*/ 0 w 578"/>
                  <a:gd name="T61" fmla="*/ 58 h 577"/>
                  <a:gd name="T62" fmla="*/ 1 w 578"/>
                  <a:gd name="T63" fmla="*/ 67 h 577"/>
                  <a:gd name="T64" fmla="*/ 2 w 578"/>
                  <a:gd name="T65" fmla="*/ 76 h 577"/>
                  <a:gd name="T66" fmla="*/ 7 w 578"/>
                  <a:gd name="T67" fmla="*/ 85 h 577"/>
                  <a:gd name="T68" fmla="*/ 11 w 578"/>
                  <a:gd name="T69" fmla="*/ 92 h 577"/>
                  <a:gd name="T70" fmla="*/ 17 w 578"/>
                  <a:gd name="T71" fmla="*/ 98 h 577"/>
                  <a:gd name="T72" fmla="*/ 23 w 578"/>
                  <a:gd name="T73" fmla="*/ 104 h 577"/>
                  <a:gd name="T74" fmla="*/ 31 w 578"/>
                  <a:gd name="T75" fmla="*/ 109 h 577"/>
                  <a:gd name="T76" fmla="*/ 39 w 578"/>
                  <a:gd name="T77" fmla="*/ 113 h 577"/>
                  <a:gd name="T78" fmla="*/ 48 w 578"/>
                  <a:gd name="T79" fmla="*/ 114 h 577"/>
                  <a:gd name="T80" fmla="*/ 57 w 578"/>
                  <a:gd name="T81" fmla="*/ 115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7"/>
                  <a:gd name="T125" fmla="*/ 578 w 578"/>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7">
                    <a:moveTo>
                      <a:pt x="286" y="577"/>
                    </a:moveTo>
                    <a:lnTo>
                      <a:pt x="336" y="573"/>
                    </a:lnTo>
                    <a:lnTo>
                      <a:pt x="378" y="565"/>
                    </a:lnTo>
                    <a:lnTo>
                      <a:pt x="419" y="548"/>
                    </a:lnTo>
                    <a:lnTo>
                      <a:pt x="457" y="523"/>
                    </a:lnTo>
                    <a:lnTo>
                      <a:pt x="490" y="494"/>
                    </a:lnTo>
                    <a:lnTo>
                      <a:pt x="520" y="461"/>
                    </a:lnTo>
                    <a:lnTo>
                      <a:pt x="544" y="424"/>
                    </a:lnTo>
                    <a:lnTo>
                      <a:pt x="561" y="382"/>
                    </a:lnTo>
                    <a:lnTo>
                      <a:pt x="574" y="337"/>
                    </a:lnTo>
                    <a:lnTo>
                      <a:pt x="578" y="291"/>
                    </a:lnTo>
                    <a:lnTo>
                      <a:pt x="574" y="242"/>
                    </a:lnTo>
                    <a:lnTo>
                      <a:pt x="561" y="200"/>
                    </a:lnTo>
                    <a:lnTo>
                      <a:pt x="544" y="159"/>
                    </a:lnTo>
                    <a:lnTo>
                      <a:pt x="520" y="121"/>
                    </a:lnTo>
                    <a:lnTo>
                      <a:pt x="490" y="87"/>
                    </a:lnTo>
                    <a:lnTo>
                      <a:pt x="457" y="58"/>
                    </a:lnTo>
                    <a:lnTo>
                      <a:pt x="419" y="34"/>
                    </a:lnTo>
                    <a:lnTo>
                      <a:pt x="378" y="17"/>
                    </a:lnTo>
                    <a:lnTo>
                      <a:pt x="336" y="4"/>
                    </a:lnTo>
                    <a:lnTo>
                      <a:pt x="286" y="0"/>
                    </a:lnTo>
                    <a:lnTo>
                      <a:pt x="241" y="4"/>
                    </a:lnTo>
                    <a:lnTo>
                      <a:pt x="196" y="17"/>
                    </a:lnTo>
                    <a:lnTo>
                      <a:pt x="154" y="34"/>
                    </a:lnTo>
                    <a:lnTo>
                      <a:pt x="117" y="58"/>
                    </a:lnTo>
                    <a:lnTo>
                      <a:pt x="84" y="87"/>
                    </a:lnTo>
                    <a:lnTo>
                      <a:pt x="54" y="121"/>
                    </a:lnTo>
                    <a:lnTo>
                      <a:pt x="34" y="159"/>
                    </a:lnTo>
                    <a:lnTo>
                      <a:pt x="12" y="200"/>
                    </a:lnTo>
                    <a:lnTo>
                      <a:pt x="5" y="242"/>
                    </a:lnTo>
                    <a:lnTo>
                      <a:pt x="0" y="291"/>
                    </a:lnTo>
                    <a:lnTo>
                      <a:pt x="5" y="337"/>
                    </a:lnTo>
                    <a:lnTo>
                      <a:pt x="12" y="382"/>
                    </a:lnTo>
                    <a:lnTo>
                      <a:pt x="34" y="424"/>
                    </a:lnTo>
                    <a:lnTo>
                      <a:pt x="54" y="461"/>
                    </a:lnTo>
                    <a:lnTo>
                      <a:pt x="84" y="494"/>
                    </a:lnTo>
                    <a:lnTo>
                      <a:pt x="117" y="523"/>
                    </a:lnTo>
                    <a:lnTo>
                      <a:pt x="154" y="548"/>
                    </a:lnTo>
                    <a:lnTo>
                      <a:pt x="196" y="565"/>
                    </a:lnTo>
                    <a:lnTo>
                      <a:pt x="241" y="573"/>
                    </a:lnTo>
                    <a:lnTo>
                      <a:pt x="286"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50186" name="Group 814">
              <a:extLst>
                <a:ext uri="{FF2B5EF4-FFF2-40B4-BE49-F238E27FC236}">
                  <a16:creationId xmlns:a16="http://schemas.microsoft.com/office/drawing/2014/main" id="{F243B4CF-0CBB-4BE4-A54A-0488D9F05DEA}"/>
                </a:ext>
              </a:extLst>
            </p:cNvPr>
            <p:cNvGrpSpPr>
              <a:grpSpLocks/>
            </p:cNvGrpSpPr>
            <p:nvPr/>
          </p:nvGrpSpPr>
          <p:grpSpPr bwMode="auto">
            <a:xfrm>
              <a:off x="2031" y="2170"/>
              <a:ext cx="1717" cy="257"/>
              <a:chOff x="2031" y="2170"/>
              <a:chExt cx="1717" cy="257"/>
            </a:xfrm>
          </p:grpSpPr>
          <p:sp>
            <p:nvSpPr>
              <p:cNvPr id="50908" name="Freeform 614">
                <a:extLst>
                  <a:ext uri="{FF2B5EF4-FFF2-40B4-BE49-F238E27FC236}">
                    <a16:creationId xmlns:a16="http://schemas.microsoft.com/office/drawing/2014/main" id="{C03C6DC1-F6E6-405E-A656-5C0F4FF32B47}"/>
                  </a:ext>
                </a:extLst>
              </p:cNvPr>
              <p:cNvSpPr>
                <a:spLocks/>
              </p:cNvSpPr>
              <p:nvPr/>
            </p:nvSpPr>
            <p:spPr bwMode="auto">
              <a:xfrm>
                <a:off x="3511" y="2173"/>
                <a:ext cx="116" cy="115"/>
              </a:xfrm>
              <a:custGeom>
                <a:avLst/>
                <a:gdLst>
                  <a:gd name="T0" fmla="*/ 57 w 578"/>
                  <a:gd name="T1" fmla="*/ 115 h 577"/>
                  <a:gd name="T2" fmla="*/ 67 w 578"/>
                  <a:gd name="T3" fmla="*/ 114 h 577"/>
                  <a:gd name="T4" fmla="*/ 76 w 578"/>
                  <a:gd name="T5" fmla="*/ 113 h 577"/>
                  <a:gd name="T6" fmla="*/ 84 w 578"/>
                  <a:gd name="T7" fmla="*/ 109 h 577"/>
                  <a:gd name="T8" fmla="*/ 92 w 578"/>
                  <a:gd name="T9" fmla="*/ 104 h 577"/>
                  <a:gd name="T10" fmla="*/ 98 w 578"/>
                  <a:gd name="T11" fmla="*/ 98 h 577"/>
                  <a:gd name="T12" fmla="*/ 104 w 578"/>
                  <a:gd name="T13" fmla="*/ 92 h 577"/>
                  <a:gd name="T14" fmla="*/ 109 w 578"/>
                  <a:gd name="T15" fmla="*/ 85 h 577"/>
                  <a:gd name="T16" fmla="*/ 113 w 578"/>
                  <a:gd name="T17" fmla="*/ 76 h 577"/>
                  <a:gd name="T18" fmla="*/ 115 w 578"/>
                  <a:gd name="T19" fmla="*/ 67 h 577"/>
                  <a:gd name="T20" fmla="*/ 116 w 578"/>
                  <a:gd name="T21" fmla="*/ 58 h 577"/>
                  <a:gd name="T22" fmla="*/ 115 w 578"/>
                  <a:gd name="T23" fmla="*/ 48 h 577"/>
                  <a:gd name="T24" fmla="*/ 113 w 578"/>
                  <a:gd name="T25" fmla="*/ 40 h 577"/>
                  <a:gd name="T26" fmla="*/ 109 w 578"/>
                  <a:gd name="T27" fmla="*/ 32 h 577"/>
                  <a:gd name="T28" fmla="*/ 104 w 578"/>
                  <a:gd name="T29" fmla="*/ 24 h 577"/>
                  <a:gd name="T30" fmla="*/ 98 w 578"/>
                  <a:gd name="T31" fmla="*/ 17 h 577"/>
                  <a:gd name="T32" fmla="*/ 92 w 578"/>
                  <a:gd name="T33" fmla="*/ 12 h 577"/>
                  <a:gd name="T34" fmla="*/ 84 w 578"/>
                  <a:gd name="T35" fmla="*/ 7 h 577"/>
                  <a:gd name="T36" fmla="*/ 76 w 578"/>
                  <a:gd name="T37" fmla="*/ 3 h 577"/>
                  <a:gd name="T38" fmla="*/ 67 w 578"/>
                  <a:gd name="T39" fmla="*/ 1 h 577"/>
                  <a:gd name="T40" fmla="*/ 57 w 578"/>
                  <a:gd name="T41" fmla="*/ 0 h 577"/>
                  <a:gd name="T42" fmla="*/ 48 w 578"/>
                  <a:gd name="T43" fmla="*/ 1 h 577"/>
                  <a:gd name="T44" fmla="*/ 39 w 578"/>
                  <a:gd name="T45" fmla="*/ 3 h 577"/>
                  <a:gd name="T46" fmla="*/ 31 w 578"/>
                  <a:gd name="T47" fmla="*/ 7 h 577"/>
                  <a:gd name="T48" fmla="*/ 23 w 578"/>
                  <a:gd name="T49" fmla="*/ 12 h 577"/>
                  <a:gd name="T50" fmla="*/ 17 w 578"/>
                  <a:gd name="T51" fmla="*/ 17 h 577"/>
                  <a:gd name="T52" fmla="*/ 11 w 578"/>
                  <a:gd name="T53" fmla="*/ 24 h 577"/>
                  <a:gd name="T54" fmla="*/ 7 w 578"/>
                  <a:gd name="T55" fmla="*/ 32 h 577"/>
                  <a:gd name="T56" fmla="*/ 2 w 578"/>
                  <a:gd name="T57" fmla="*/ 40 h 577"/>
                  <a:gd name="T58" fmla="*/ 1 w 578"/>
                  <a:gd name="T59" fmla="*/ 48 h 577"/>
                  <a:gd name="T60" fmla="*/ 0 w 578"/>
                  <a:gd name="T61" fmla="*/ 58 h 577"/>
                  <a:gd name="T62" fmla="*/ 1 w 578"/>
                  <a:gd name="T63" fmla="*/ 67 h 577"/>
                  <a:gd name="T64" fmla="*/ 2 w 578"/>
                  <a:gd name="T65" fmla="*/ 76 h 577"/>
                  <a:gd name="T66" fmla="*/ 7 w 578"/>
                  <a:gd name="T67" fmla="*/ 85 h 577"/>
                  <a:gd name="T68" fmla="*/ 11 w 578"/>
                  <a:gd name="T69" fmla="*/ 92 h 577"/>
                  <a:gd name="T70" fmla="*/ 17 w 578"/>
                  <a:gd name="T71" fmla="*/ 98 h 577"/>
                  <a:gd name="T72" fmla="*/ 23 w 578"/>
                  <a:gd name="T73" fmla="*/ 104 h 577"/>
                  <a:gd name="T74" fmla="*/ 31 w 578"/>
                  <a:gd name="T75" fmla="*/ 109 h 577"/>
                  <a:gd name="T76" fmla="*/ 39 w 578"/>
                  <a:gd name="T77" fmla="*/ 113 h 577"/>
                  <a:gd name="T78" fmla="*/ 48 w 578"/>
                  <a:gd name="T79" fmla="*/ 114 h 577"/>
                  <a:gd name="T80" fmla="*/ 57 w 578"/>
                  <a:gd name="T81" fmla="*/ 115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7"/>
                  <a:gd name="T125" fmla="*/ 578 w 578"/>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7">
                    <a:moveTo>
                      <a:pt x="286" y="577"/>
                    </a:moveTo>
                    <a:lnTo>
                      <a:pt x="336" y="573"/>
                    </a:lnTo>
                    <a:lnTo>
                      <a:pt x="378" y="565"/>
                    </a:lnTo>
                    <a:lnTo>
                      <a:pt x="419" y="548"/>
                    </a:lnTo>
                    <a:lnTo>
                      <a:pt x="457" y="523"/>
                    </a:lnTo>
                    <a:lnTo>
                      <a:pt x="490" y="494"/>
                    </a:lnTo>
                    <a:lnTo>
                      <a:pt x="520" y="461"/>
                    </a:lnTo>
                    <a:lnTo>
                      <a:pt x="544" y="424"/>
                    </a:lnTo>
                    <a:lnTo>
                      <a:pt x="561" y="382"/>
                    </a:lnTo>
                    <a:lnTo>
                      <a:pt x="574" y="337"/>
                    </a:lnTo>
                    <a:lnTo>
                      <a:pt x="578" y="291"/>
                    </a:lnTo>
                    <a:lnTo>
                      <a:pt x="574" y="242"/>
                    </a:lnTo>
                    <a:lnTo>
                      <a:pt x="561" y="200"/>
                    </a:lnTo>
                    <a:lnTo>
                      <a:pt x="544" y="159"/>
                    </a:lnTo>
                    <a:lnTo>
                      <a:pt x="520" y="121"/>
                    </a:lnTo>
                    <a:lnTo>
                      <a:pt x="490" y="87"/>
                    </a:lnTo>
                    <a:lnTo>
                      <a:pt x="457" y="58"/>
                    </a:lnTo>
                    <a:lnTo>
                      <a:pt x="419" y="34"/>
                    </a:lnTo>
                    <a:lnTo>
                      <a:pt x="378" y="17"/>
                    </a:lnTo>
                    <a:lnTo>
                      <a:pt x="336" y="4"/>
                    </a:lnTo>
                    <a:lnTo>
                      <a:pt x="286" y="0"/>
                    </a:lnTo>
                    <a:lnTo>
                      <a:pt x="241" y="4"/>
                    </a:lnTo>
                    <a:lnTo>
                      <a:pt x="196" y="17"/>
                    </a:lnTo>
                    <a:lnTo>
                      <a:pt x="154" y="34"/>
                    </a:lnTo>
                    <a:lnTo>
                      <a:pt x="117" y="58"/>
                    </a:lnTo>
                    <a:lnTo>
                      <a:pt x="84" y="87"/>
                    </a:lnTo>
                    <a:lnTo>
                      <a:pt x="54" y="121"/>
                    </a:lnTo>
                    <a:lnTo>
                      <a:pt x="34" y="159"/>
                    </a:lnTo>
                    <a:lnTo>
                      <a:pt x="12" y="200"/>
                    </a:lnTo>
                    <a:lnTo>
                      <a:pt x="5" y="242"/>
                    </a:lnTo>
                    <a:lnTo>
                      <a:pt x="0" y="291"/>
                    </a:lnTo>
                    <a:lnTo>
                      <a:pt x="5" y="337"/>
                    </a:lnTo>
                    <a:lnTo>
                      <a:pt x="12" y="382"/>
                    </a:lnTo>
                    <a:lnTo>
                      <a:pt x="34" y="424"/>
                    </a:lnTo>
                    <a:lnTo>
                      <a:pt x="54" y="461"/>
                    </a:lnTo>
                    <a:lnTo>
                      <a:pt x="84" y="494"/>
                    </a:lnTo>
                    <a:lnTo>
                      <a:pt x="117" y="523"/>
                    </a:lnTo>
                    <a:lnTo>
                      <a:pt x="154" y="548"/>
                    </a:lnTo>
                    <a:lnTo>
                      <a:pt x="196" y="565"/>
                    </a:lnTo>
                    <a:lnTo>
                      <a:pt x="241" y="573"/>
                    </a:lnTo>
                    <a:lnTo>
                      <a:pt x="286"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909" name="Freeform 615">
                <a:extLst>
                  <a:ext uri="{FF2B5EF4-FFF2-40B4-BE49-F238E27FC236}">
                    <a16:creationId xmlns:a16="http://schemas.microsoft.com/office/drawing/2014/main" id="{E4B10F00-37DC-4AC8-94FF-C4D4E7C3CD26}"/>
                  </a:ext>
                </a:extLst>
              </p:cNvPr>
              <p:cNvSpPr>
                <a:spLocks/>
              </p:cNvSpPr>
              <p:nvPr/>
            </p:nvSpPr>
            <p:spPr bwMode="auto">
              <a:xfrm>
                <a:off x="3527" y="2181"/>
                <a:ext cx="61" cy="62"/>
              </a:xfrm>
              <a:custGeom>
                <a:avLst/>
                <a:gdLst>
                  <a:gd name="T0" fmla="*/ 30 w 308"/>
                  <a:gd name="T1" fmla="*/ 62 h 308"/>
                  <a:gd name="T2" fmla="*/ 35 w 308"/>
                  <a:gd name="T3" fmla="*/ 61 h 308"/>
                  <a:gd name="T4" fmla="*/ 40 w 308"/>
                  <a:gd name="T5" fmla="*/ 60 h 308"/>
                  <a:gd name="T6" fmla="*/ 45 w 308"/>
                  <a:gd name="T7" fmla="*/ 58 h 308"/>
                  <a:gd name="T8" fmla="*/ 49 w 308"/>
                  <a:gd name="T9" fmla="*/ 56 h 308"/>
                  <a:gd name="T10" fmla="*/ 52 w 308"/>
                  <a:gd name="T11" fmla="*/ 53 h 308"/>
                  <a:gd name="T12" fmla="*/ 54 w 308"/>
                  <a:gd name="T13" fmla="*/ 49 h 308"/>
                  <a:gd name="T14" fmla="*/ 57 w 308"/>
                  <a:gd name="T15" fmla="*/ 45 h 308"/>
                  <a:gd name="T16" fmla="*/ 59 w 308"/>
                  <a:gd name="T17" fmla="*/ 41 h 308"/>
                  <a:gd name="T18" fmla="*/ 60 w 308"/>
                  <a:gd name="T19" fmla="*/ 36 h 308"/>
                  <a:gd name="T20" fmla="*/ 61 w 308"/>
                  <a:gd name="T21" fmla="*/ 31 h 308"/>
                  <a:gd name="T22" fmla="*/ 60 w 308"/>
                  <a:gd name="T23" fmla="*/ 26 h 308"/>
                  <a:gd name="T24" fmla="*/ 59 w 308"/>
                  <a:gd name="T25" fmla="*/ 21 h 308"/>
                  <a:gd name="T26" fmla="*/ 57 w 308"/>
                  <a:gd name="T27" fmla="*/ 17 h 308"/>
                  <a:gd name="T28" fmla="*/ 54 w 308"/>
                  <a:gd name="T29" fmla="*/ 13 h 308"/>
                  <a:gd name="T30" fmla="*/ 52 w 308"/>
                  <a:gd name="T31" fmla="*/ 9 h 308"/>
                  <a:gd name="T32" fmla="*/ 49 w 308"/>
                  <a:gd name="T33" fmla="*/ 6 h 308"/>
                  <a:gd name="T34" fmla="*/ 45 w 308"/>
                  <a:gd name="T35" fmla="*/ 3 h 308"/>
                  <a:gd name="T36" fmla="*/ 40 w 308"/>
                  <a:gd name="T37" fmla="*/ 2 h 308"/>
                  <a:gd name="T38" fmla="*/ 35 w 308"/>
                  <a:gd name="T39" fmla="*/ 1 h 308"/>
                  <a:gd name="T40" fmla="*/ 30 w 308"/>
                  <a:gd name="T41" fmla="*/ 0 h 308"/>
                  <a:gd name="T42" fmla="*/ 26 w 308"/>
                  <a:gd name="T43" fmla="*/ 1 h 308"/>
                  <a:gd name="T44" fmla="*/ 21 w 308"/>
                  <a:gd name="T45" fmla="*/ 2 h 308"/>
                  <a:gd name="T46" fmla="*/ 16 w 308"/>
                  <a:gd name="T47" fmla="*/ 3 h 308"/>
                  <a:gd name="T48" fmla="*/ 12 w 308"/>
                  <a:gd name="T49" fmla="*/ 6 h 308"/>
                  <a:gd name="T50" fmla="*/ 9 w 308"/>
                  <a:gd name="T51" fmla="*/ 9 h 308"/>
                  <a:gd name="T52" fmla="*/ 6 w 308"/>
                  <a:gd name="T53" fmla="*/ 13 h 308"/>
                  <a:gd name="T54" fmla="*/ 3 w 308"/>
                  <a:gd name="T55" fmla="*/ 17 h 308"/>
                  <a:gd name="T56" fmla="*/ 2 w 308"/>
                  <a:gd name="T57" fmla="*/ 21 h 308"/>
                  <a:gd name="T58" fmla="*/ 1 w 308"/>
                  <a:gd name="T59" fmla="*/ 26 h 308"/>
                  <a:gd name="T60" fmla="*/ 0 w 308"/>
                  <a:gd name="T61" fmla="*/ 31 h 308"/>
                  <a:gd name="T62" fmla="*/ 1 w 308"/>
                  <a:gd name="T63" fmla="*/ 36 h 308"/>
                  <a:gd name="T64" fmla="*/ 2 w 308"/>
                  <a:gd name="T65" fmla="*/ 41 h 308"/>
                  <a:gd name="T66" fmla="*/ 3 w 308"/>
                  <a:gd name="T67" fmla="*/ 45 h 308"/>
                  <a:gd name="T68" fmla="*/ 6 w 308"/>
                  <a:gd name="T69" fmla="*/ 49 h 308"/>
                  <a:gd name="T70" fmla="*/ 9 w 308"/>
                  <a:gd name="T71" fmla="*/ 53 h 308"/>
                  <a:gd name="T72" fmla="*/ 12 w 308"/>
                  <a:gd name="T73" fmla="*/ 56 h 308"/>
                  <a:gd name="T74" fmla="*/ 16 w 308"/>
                  <a:gd name="T75" fmla="*/ 58 h 308"/>
                  <a:gd name="T76" fmla="*/ 21 w 308"/>
                  <a:gd name="T77" fmla="*/ 60 h 308"/>
                  <a:gd name="T78" fmla="*/ 26 w 308"/>
                  <a:gd name="T79" fmla="*/ 61 h 308"/>
                  <a:gd name="T80" fmla="*/ 30 w 308"/>
                  <a:gd name="T81" fmla="*/ 62 h 30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8"/>
                  <a:gd name="T124" fmla="*/ 0 h 308"/>
                  <a:gd name="T125" fmla="*/ 308 w 308"/>
                  <a:gd name="T126" fmla="*/ 308 h 30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8" h="308">
                    <a:moveTo>
                      <a:pt x="153" y="308"/>
                    </a:moveTo>
                    <a:lnTo>
                      <a:pt x="178" y="303"/>
                    </a:lnTo>
                    <a:lnTo>
                      <a:pt x="200" y="299"/>
                    </a:lnTo>
                    <a:lnTo>
                      <a:pt x="225" y="290"/>
                    </a:lnTo>
                    <a:lnTo>
                      <a:pt x="245" y="279"/>
                    </a:lnTo>
                    <a:lnTo>
                      <a:pt x="261" y="261"/>
                    </a:lnTo>
                    <a:lnTo>
                      <a:pt x="274" y="245"/>
                    </a:lnTo>
                    <a:lnTo>
                      <a:pt x="286" y="225"/>
                    </a:lnTo>
                    <a:lnTo>
                      <a:pt x="299" y="203"/>
                    </a:lnTo>
                    <a:lnTo>
                      <a:pt x="304" y="178"/>
                    </a:lnTo>
                    <a:lnTo>
                      <a:pt x="308" y="153"/>
                    </a:lnTo>
                    <a:lnTo>
                      <a:pt x="304" y="129"/>
                    </a:lnTo>
                    <a:lnTo>
                      <a:pt x="299" y="104"/>
                    </a:lnTo>
                    <a:lnTo>
                      <a:pt x="286" y="83"/>
                    </a:lnTo>
                    <a:lnTo>
                      <a:pt x="274" y="63"/>
                    </a:lnTo>
                    <a:lnTo>
                      <a:pt x="261" y="45"/>
                    </a:lnTo>
                    <a:lnTo>
                      <a:pt x="245" y="29"/>
                    </a:lnTo>
                    <a:lnTo>
                      <a:pt x="225" y="16"/>
                    </a:lnTo>
                    <a:lnTo>
                      <a:pt x="200" y="9"/>
                    </a:lnTo>
                    <a:lnTo>
                      <a:pt x="178" y="4"/>
                    </a:lnTo>
                    <a:lnTo>
                      <a:pt x="153" y="0"/>
                    </a:lnTo>
                    <a:lnTo>
                      <a:pt x="129" y="4"/>
                    </a:lnTo>
                    <a:lnTo>
                      <a:pt x="104" y="9"/>
                    </a:lnTo>
                    <a:lnTo>
                      <a:pt x="83" y="16"/>
                    </a:lnTo>
                    <a:lnTo>
                      <a:pt x="63" y="29"/>
                    </a:lnTo>
                    <a:lnTo>
                      <a:pt x="46" y="45"/>
                    </a:lnTo>
                    <a:lnTo>
                      <a:pt x="29" y="63"/>
                    </a:lnTo>
                    <a:lnTo>
                      <a:pt x="16" y="83"/>
                    </a:lnTo>
                    <a:lnTo>
                      <a:pt x="9" y="104"/>
                    </a:lnTo>
                    <a:lnTo>
                      <a:pt x="5" y="129"/>
                    </a:lnTo>
                    <a:lnTo>
                      <a:pt x="0" y="153"/>
                    </a:lnTo>
                    <a:lnTo>
                      <a:pt x="5" y="178"/>
                    </a:lnTo>
                    <a:lnTo>
                      <a:pt x="9" y="203"/>
                    </a:lnTo>
                    <a:lnTo>
                      <a:pt x="16" y="225"/>
                    </a:lnTo>
                    <a:lnTo>
                      <a:pt x="29" y="245"/>
                    </a:lnTo>
                    <a:lnTo>
                      <a:pt x="46" y="261"/>
                    </a:lnTo>
                    <a:lnTo>
                      <a:pt x="63" y="279"/>
                    </a:lnTo>
                    <a:lnTo>
                      <a:pt x="83" y="290"/>
                    </a:lnTo>
                    <a:lnTo>
                      <a:pt x="104" y="299"/>
                    </a:lnTo>
                    <a:lnTo>
                      <a:pt x="129" y="303"/>
                    </a:lnTo>
                    <a:lnTo>
                      <a:pt x="153" y="308"/>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10" name="Freeform 616">
                <a:extLst>
                  <a:ext uri="{FF2B5EF4-FFF2-40B4-BE49-F238E27FC236}">
                    <a16:creationId xmlns:a16="http://schemas.microsoft.com/office/drawing/2014/main" id="{C378B368-5561-456A-9F4B-4AEE17A8F5E0}"/>
                  </a:ext>
                </a:extLst>
              </p:cNvPr>
              <p:cNvSpPr>
                <a:spLocks/>
              </p:cNvSpPr>
              <p:nvPr/>
            </p:nvSpPr>
            <p:spPr bwMode="auto">
              <a:xfrm>
                <a:off x="3529" y="2183"/>
                <a:ext cx="54" cy="54"/>
              </a:xfrm>
              <a:custGeom>
                <a:avLst/>
                <a:gdLst>
                  <a:gd name="T0" fmla="*/ 27 w 270"/>
                  <a:gd name="T1" fmla="*/ 54 h 270"/>
                  <a:gd name="T2" fmla="*/ 32 w 270"/>
                  <a:gd name="T3" fmla="*/ 53 h 270"/>
                  <a:gd name="T4" fmla="*/ 36 w 270"/>
                  <a:gd name="T5" fmla="*/ 52 h 270"/>
                  <a:gd name="T6" fmla="*/ 40 w 270"/>
                  <a:gd name="T7" fmla="*/ 50 h 270"/>
                  <a:gd name="T8" fmla="*/ 43 w 270"/>
                  <a:gd name="T9" fmla="*/ 49 h 270"/>
                  <a:gd name="T10" fmla="*/ 46 w 270"/>
                  <a:gd name="T11" fmla="*/ 45 h 270"/>
                  <a:gd name="T12" fmla="*/ 49 w 270"/>
                  <a:gd name="T13" fmla="*/ 42 h 270"/>
                  <a:gd name="T14" fmla="*/ 51 w 270"/>
                  <a:gd name="T15" fmla="*/ 39 h 270"/>
                  <a:gd name="T16" fmla="*/ 53 w 270"/>
                  <a:gd name="T17" fmla="*/ 36 h 270"/>
                  <a:gd name="T18" fmla="*/ 54 w 270"/>
                  <a:gd name="T19" fmla="*/ 31 h 270"/>
                  <a:gd name="T20" fmla="*/ 54 w 270"/>
                  <a:gd name="T21" fmla="*/ 27 h 270"/>
                  <a:gd name="T22" fmla="*/ 54 w 270"/>
                  <a:gd name="T23" fmla="*/ 22 h 270"/>
                  <a:gd name="T24" fmla="*/ 53 w 270"/>
                  <a:gd name="T25" fmla="*/ 18 h 270"/>
                  <a:gd name="T26" fmla="*/ 51 w 270"/>
                  <a:gd name="T27" fmla="*/ 14 h 270"/>
                  <a:gd name="T28" fmla="*/ 49 w 270"/>
                  <a:gd name="T29" fmla="*/ 11 h 270"/>
                  <a:gd name="T30" fmla="*/ 46 w 270"/>
                  <a:gd name="T31" fmla="*/ 7 h 270"/>
                  <a:gd name="T32" fmla="*/ 43 w 270"/>
                  <a:gd name="T33" fmla="*/ 5 h 270"/>
                  <a:gd name="T34" fmla="*/ 40 w 270"/>
                  <a:gd name="T35" fmla="*/ 2 h 270"/>
                  <a:gd name="T36" fmla="*/ 36 w 270"/>
                  <a:gd name="T37" fmla="*/ 1 h 270"/>
                  <a:gd name="T38" fmla="*/ 32 w 270"/>
                  <a:gd name="T39" fmla="*/ 0 h 270"/>
                  <a:gd name="T40" fmla="*/ 27 w 270"/>
                  <a:gd name="T41" fmla="*/ 0 h 270"/>
                  <a:gd name="T42" fmla="*/ 22 w 270"/>
                  <a:gd name="T43" fmla="*/ 0 h 270"/>
                  <a:gd name="T44" fmla="*/ 18 w 270"/>
                  <a:gd name="T45" fmla="*/ 1 h 270"/>
                  <a:gd name="T46" fmla="*/ 15 w 270"/>
                  <a:gd name="T47" fmla="*/ 2 h 270"/>
                  <a:gd name="T48" fmla="*/ 11 w 270"/>
                  <a:gd name="T49" fmla="*/ 5 h 270"/>
                  <a:gd name="T50" fmla="*/ 8 w 270"/>
                  <a:gd name="T51" fmla="*/ 7 h 270"/>
                  <a:gd name="T52" fmla="*/ 5 w 270"/>
                  <a:gd name="T53" fmla="*/ 11 h 270"/>
                  <a:gd name="T54" fmla="*/ 3 w 270"/>
                  <a:gd name="T55" fmla="*/ 14 h 270"/>
                  <a:gd name="T56" fmla="*/ 2 w 270"/>
                  <a:gd name="T57" fmla="*/ 18 h 270"/>
                  <a:gd name="T58" fmla="*/ 0 w 270"/>
                  <a:gd name="T59" fmla="*/ 22 h 270"/>
                  <a:gd name="T60" fmla="*/ 0 w 270"/>
                  <a:gd name="T61" fmla="*/ 27 h 270"/>
                  <a:gd name="T62" fmla="*/ 0 w 270"/>
                  <a:gd name="T63" fmla="*/ 27 h 270"/>
                  <a:gd name="T64" fmla="*/ 0 w 270"/>
                  <a:gd name="T65" fmla="*/ 28 h 270"/>
                  <a:gd name="T66" fmla="*/ 1 w 270"/>
                  <a:gd name="T67" fmla="*/ 32 h 270"/>
                  <a:gd name="T68" fmla="*/ 2 w 270"/>
                  <a:gd name="T69" fmla="*/ 36 h 270"/>
                  <a:gd name="T70" fmla="*/ 3 w 270"/>
                  <a:gd name="T71" fmla="*/ 40 h 270"/>
                  <a:gd name="T72" fmla="*/ 6 w 270"/>
                  <a:gd name="T73" fmla="*/ 43 h 270"/>
                  <a:gd name="T74" fmla="*/ 8 w 270"/>
                  <a:gd name="T75" fmla="*/ 46 h 270"/>
                  <a:gd name="T76" fmla="*/ 11 w 270"/>
                  <a:gd name="T77" fmla="*/ 49 h 270"/>
                  <a:gd name="T78" fmla="*/ 15 w 270"/>
                  <a:gd name="T79" fmla="*/ 50 h 270"/>
                  <a:gd name="T80" fmla="*/ 19 w 270"/>
                  <a:gd name="T81" fmla="*/ 52 h 270"/>
                  <a:gd name="T82" fmla="*/ 23 w 270"/>
                  <a:gd name="T83" fmla="*/ 53 h 270"/>
                  <a:gd name="T84" fmla="*/ 27 w 270"/>
                  <a:gd name="T85" fmla="*/ 54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0"/>
                  <a:gd name="T131" fmla="*/ 270 w 270"/>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0">
                    <a:moveTo>
                      <a:pt x="136" y="270"/>
                    </a:moveTo>
                    <a:lnTo>
                      <a:pt x="158" y="265"/>
                    </a:lnTo>
                    <a:lnTo>
                      <a:pt x="178" y="261"/>
                    </a:lnTo>
                    <a:lnTo>
                      <a:pt x="199" y="252"/>
                    </a:lnTo>
                    <a:lnTo>
                      <a:pt x="216" y="245"/>
                    </a:lnTo>
                    <a:lnTo>
                      <a:pt x="232" y="227"/>
                    </a:lnTo>
                    <a:lnTo>
                      <a:pt x="244" y="211"/>
                    </a:lnTo>
                    <a:lnTo>
                      <a:pt x="257" y="194"/>
                    </a:lnTo>
                    <a:lnTo>
                      <a:pt x="266" y="178"/>
                    </a:lnTo>
                    <a:lnTo>
                      <a:pt x="270" y="153"/>
                    </a:lnTo>
                    <a:lnTo>
                      <a:pt x="270" y="133"/>
                    </a:lnTo>
                    <a:lnTo>
                      <a:pt x="270" y="111"/>
                    </a:lnTo>
                    <a:lnTo>
                      <a:pt x="266" y="90"/>
                    </a:lnTo>
                    <a:lnTo>
                      <a:pt x="257" y="70"/>
                    </a:lnTo>
                    <a:lnTo>
                      <a:pt x="244" y="54"/>
                    </a:lnTo>
                    <a:lnTo>
                      <a:pt x="232" y="36"/>
                    </a:lnTo>
                    <a:lnTo>
                      <a:pt x="216" y="25"/>
                    </a:lnTo>
                    <a:lnTo>
                      <a:pt x="199" y="12"/>
                    </a:lnTo>
                    <a:lnTo>
                      <a:pt x="178" y="3"/>
                    </a:lnTo>
                    <a:lnTo>
                      <a:pt x="158" y="0"/>
                    </a:lnTo>
                    <a:lnTo>
                      <a:pt x="136" y="0"/>
                    </a:lnTo>
                    <a:lnTo>
                      <a:pt x="111" y="0"/>
                    </a:lnTo>
                    <a:lnTo>
                      <a:pt x="91" y="3"/>
                    </a:lnTo>
                    <a:lnTo>
                      <a:pt x="75" y="12"/>
                    </a:lnTo>
                    <a:lnTo>
                      <a:pt x="54" y="25"/>
                    </a:lnTo>
                    <a:lnTo>
                      <a:pt x="41" y="36"/>
                    </a:lnTo>
                    <a:lnTo>
                      <a:pt x="25" y="54"/>
                    </a:lnTo>
                    <a:lnTo>
                      <a:pt x="16" y="70"/>
                    </a:lnTo>
                    <a:lnTo>
                      <a:pt x="8" y="90"/>
                    </a:lnTo>
                    <a:lnTo>
                      <a:pt x="0" y="111"/>
                    </a:lnTo>
                    <a:lnTo>
                      <a:pt x="0" y="133"/>
                    </a:lnTo>
                    <a:lnTo>
                      <a:pt x="0" y="137"/>
                    </a:lnTo>
                    <a:lnTo>
                      <a:pt x="0" y="140"/>
                    </a:lnTo>
                    <a:lnTo>
                      <a:pt x="3" y="162"/>
                    </a:lnTo>
                    <a:lnTo>
                      <a:pt x="8" y="182"/>
                    </a:lnTo>
                    <a:lnTo>
                      <a:pt x="16" y="198"/>
                    </a:lnTo>
                    <a:lnTo>
                      <a:pt x="28" y="216"/>
                    </a:lnTo>
                    <a:lnTo>
                      <a:pt x="41" y="232"/>
                    </a:lnTo>
                    <a:lnTo>
                      <a:pt x="57" y="245"/>
                    </a:lnTo>
                    <a:lnTo>
                      <a:pt x="75" y="252"/>
                    </a:lnTo>
                    <a:lnTo>
                      <a:pt x="95" y="261"/>
                    </a:lnTo>
                    <a:lnTo>
                      <a:pt x="116" y="265"/>
                    </a:lnTo>
                    <a:lnTo>
                      <a:pt x="136" y="270"/>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11" name="Freeform 617">
                <a:extLst>
                  <a:ext uri="{FF2B5EF4-FFF2-40B4-BE49-F238E27FC236}">
                    <a16:creationId xmlns:a16="http://schemas.microsoft.com/office/drawing/2014/main" id="{DAA7B3C4-4B4A-4C72-8C7E-4771D105AC95}"/>
                  </a:ext>
                </a:extLst>
              </p:cNvPr>
              <p:cNvSpPr>
                <a:spLocks/>
              </p:cNvSpPr>
              <p:nvPr/>
            </p:nvSpPr>
            <p:spPr bwMode="auto">
              <a:xfrm>
                <a:off x="3532" y="2183"/>
                <a:ext cx="47" cy="48"/>
              </a:xfrm>
              <a:custGeom>
                <a:avLst/>
                <a:gdLst>
                  <a:gd name="T0" fmla="*/ 23 w 236"/>
                  <a:gd name="T1" fmla="*/ 48 h 237"/>
                  <a:gd name="T2" fmla="*/ 27 w 236"/>
                  <a:gd name="T3" fmla="*/ 48 h 237"/>
                  <a:gd name="T4" fmla="*/ 30 w 236"/>
                  <a:gd name="T5" fmla="*/ 47 h 237"/>
                  <a:gd name="T6" fmla="*/ 35 w 236"/>
                  <a:gd name="T7" fmla="*/ 45 h 237"/>
                  <a:gd name="T8" fmla="*/ 37 w 236"/>
                  <a:gd name="T9" fmla="*/ 44 h 237"/>
                  <a:gd name="T10" fmla="*/ 41 w 236"/>
                  <a:gd name="T11" fmla="*/ 41 h 237"/>
                  <a:gd name="T12" fmla="*/ 43 w 236"/>
                  <a:gd name="T13" fmla="*/ 38 h 237"/>
                  <a:gd name="T14" fmla="*/ 45 w 236"/>
                  <a:gd name="T15" fmla="*/ 35 h 237"/>
                  <a:gd name="T16" fmla="*/ 46 w 236"/>
                  <a:gd name="T17" fmla="*/ 31 h 237"/>
                  <a:gd name="T18" fmla="*/ 47 w 236"/>
                  <a:gd name="T19" fmla="*/ 28 h 237"/>
                  <a:gd name="T20" fmla="*/ 47 w 236"/>
                  <a:gd name="T21" fmla="*/ 24 h 237"/>
                  <a:gd name="T22" fmla="*/ 47 w 236"/>
                  <a:gd name="T23" fmla="*/ 20 h 237"/>
                  <a:gd name="T24" fmla="*/ 46 w 236"/>
                  <a:gd name="T25" fmla="*/ 16 h 237"/>
                  <a:gd name="T26" fmla="*/ 45 w 236"/>
                  <a:gd name="T27" fmla="*/ 13 h 237"/>
                  <a:gd name="T28" fmla="*/ 43 w 236"/>
                  <a:gd name="T29" fmla="*/ 9 h 237"/>
                  <a:gd name="T30" fmla="*/ 41 w 236"/>
                  <a:gd name="T31" fmla="*/ 7 h 237"/>
                  <a:gd name="T32" fmla="*/ 37 w 236"/>
                  <a:gd name="T33" fmla="*/ 4 h 237"/>
                  <a:gd name="T34" fmla="*/ 35 w 236"/>
                  <a:gd name="T35" fmla="*/ 3 h 237"/>
                  <a:gd name="T36" fmla="*/ 30 w 236"/>
                  <a:gd name="T37" fmla="*/ 1 h 237"/>
                  <a:gd name="T38" fmla="*/ 27 w 236"/>
                  <a:gd name="T39" fmla="*/ 0 h 237"/>
                  <a:gd name="T40" fmla="*/ 23 w 236"/>
                  <a:gd name="T41" fmla="*/ 0 h 237"/>
                  <a:gd name="T42" fmla="*/ 20 w 236"/>
                  <a:gd name="T43" fmla="*/ 0 h 237"/>
                  <a:gd name="T44" fmla="*/ 16 w 236"/>
                  <a:gd name="T45" fmla="*/ 1 h 237"/>
                  <a:gd name="T46" fmla="*/ 13 w 236"/>
                  <a:gd name="T47" fmla="*/ 3 h 237"/>
                  <a:gd name="T48" fmla="*/ 10 w 236"/>
                  <a:gd name="T49" fmla="*/ 4 h 237"/>
                  <a:gd name="T50" fmla="*/ 7 w 236"/>
                  <a:gd name="T51" fmla="*/ 7 h 237"/>
                  <a:gd name="T52" fmla="*/ 4 w 236"/>
                  <a:gd name="T53" fmla="*/ 9 h 237"/>
                  <a:gd name="T54" fmla="*/ 3 w 236"/>
                  <a:gd name="T55" fmla="*/ 13 h 237"/>
                  <a:gd name="T56" fmla="*/ 1 w 236"/>
                  <a:gd name="T57" fmla="*/ 16 h 237"/>
                  <a:gd name="T58" fmla="*/ 0 w 236"/>
                  <a:gd name="T59" fmla="*/ 19 h 237"/>
                  <a:gd name="T60" fmla="*/ 0 w 236"/>
                  <a:gd name="T61" fmla="*/ 24 h 237"/>
                  <a:gd name="T62" fmla="*/ 0 w 236"/>
                  <a:gd name="T63" fmla="*/ 25 h 237"/>
                  <a:gd name="T64" fmla="*/ 0 w 236"/>
                  <a:gd name="T65" fmla="*/ 25 h 237"/>
                  <a:gd name="T66" fmla="*/ 0 w 236"/>
                  <a:gd name="T67" fmla="*/ 29 h 237"/>
                  <a:gd name="T68" fmla="*/ 2 w 236"/>
                  <a:gd name="T69" fmla="*/ 32 h 237"/>
                  <a:gd name="T70" fmla="*/ 3 w 236"/>
                  <a:gd name="T71" fmla="*/ 35 h 237"/>
                  <a:gd name="T72" fmla="*/ 5 w 236"/>
                  <a:gd name="T73" fmla="*/ 39 h 237"/>
                  <a:gd name="T74" fmla="*/ 8 w 236"/>
                  <a:gd name="T75" fmla="*/ 41 h 237"/>
                  <a:gd name="T76" fmla="*/ 10 w 236"/>
                  <a:gd name="T77" fmla="*/ 44 h 237"/>
                  <a:gd name="T78" fmla="*/ 13 w 236"/>
                  <a:gd name="T79" fmla="*/ 45 h 237"/>
                  <a:gd name="T80" fmla="*/ 17 w 236"/>
                  <a:gd name="T81" fmla="*/ 47 h 237"/>
                  <a:gd name="T82" fmla="*/ 20 w 236"/>
                  <a:gd name="T83" fmla="*/ 48 h 237"/>
                  <a:gd name="T84" fmla="*/ 23 w 236"/>
                  <a:gd name="T85" fmla="*/ 48 h 23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6"/>
                  <a:gd name="T130" fmla="*/ 0 h 237"/>
                  <a:gd name="T131" fmla="*/ 236 w 236"/>
                  <a:gd name="T132" fmla="*/ 237 h 23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6" h="237">
                    <a:moveTo>
                      <a:pt x="117" y="237"/>
                    </a:moveTo>
                    <a:lnTo>
                      <a:pt x="137" y="237"/>
                    </a:lnTo>
                    <a:lnTo>
                      <a:pt x="153" y="233"/>
                    </a:lnTo>
                    <a:lnTo>
                      <a:pt x="175" y="224"/>
                    </a:lnTo>
                    <a:lnTo>
                      <a:pt x="187" y="216"/>
                    </a:lnTo>
                    <a:lnTo>
                      <a:pt x="204" y="204"/>
                    </a:lnTo>
                    <a:lnTo>
                      <a:pt x="216" y="188"/>
                    </a:lnTo>
                    <a:lnTo>
                      <a:pt x="225" y="175"/>
                    </a:lnTo>
                    <a:lnTo>
                      <a:pt x="232" y="154"/>
                    </a:lnTo>
                    <a:lnTo>
                      <a:pt x="236" y="137"/>
                    </a:lnTo>
                    <a:lnTo>
                      <a:pt x="236" y="117"/>
                    </a:lnTo>
                    <a:lnTo>
                      <a:pt x="236" y="100"/>
                    </a:lnTo>
                    <a:lnTo>
                      <a:pt x="232" y="80"/>
                    </a:lnTo>
                    <a:lnTo>
                      <a:pt x="225" y="63"/>
                    </a:lnTo>
                    <a:lnTo>
                      <a:pt x="216" y="46"/>
                    </a:lnTo>
                    <a:lnTo>
                      <a:pt x="204" y="33"/>
                    </a:lnTo>
                    <a:lnTo>
                      <a:pt x="187" y="22"/>
                    </a:lnTo>
                    <a:lnTo>
                      <a:pt x="175" y="13"/>
                    </a:lnTo>
                    <a:lnTo>
                      <a:pt x="153" y="4"/>
                    </a:lnTo>
                    <a:lnTo>
                      <a:pt x="137" y="0"/>
                    </a:lnTo>
                    <a:lnTo>
                      <a:pt x="117" y="0"/>
                    </a:lnTo>
                    <a:lnTo>
                      <a:pt x="99" y="0"/>
                    </a:lnTo>
                    <a:lnTo>
                      <a:pt x="79" y="4"/>
                    </a:lnTo>
                    <a:lnTo>
                      <a:pt x="63" y="13"/>
                    </a:lnTo>
                    <a:lnTo>
                      <a:pt x="50" y="22"/>
                    </a:lnTo>
                    <a:lnTo>
                      <a:pt x="34" y="33"/>
                    </a:lnTo>
                    <a:lnTo>
                      <a:pt x="21" y="46"/>
                    </a:lnTo>
                    <a:lnTo>
                      <a:pt x="13" y="63"/>
                    </a:lnTo>
                    <a:lnTo>
                      <a:pt x="4" y="80"/>
                    </a:lnTo>
                    <a:lnTo>
                      <a:pt x="0" y="96"/>
                    </a:lnTo>
                    <a:lnTo>
                      <a:pt x="0" y="117"/>
                    </a:lnTo>
                    <a:lnTo>
                      <a:pt x="0" y="121"/>
                    </a:lnTo>
                    <a:lnTo>
                      <a:pt x="0" y="125"/>
                    </a:lnTo>
                    <a:lnTo>
                      <a:pt x="0" y="141"/>
                    </a:lnTo>
                    <a:lnTo>
                      <a:pt x="9" y="159"/>
                    </a:lnTo>
                    <a:lnTo>
                      <a:pt x="13" y="175"/>
                    </a:lnTo>
                    <a:lnTo>
                      <a:pt x="25" y="191"/>
                    </a:lnTo>
                    <a:lnTo>
                      <a:pt x="38" y="204"/>
                    </a:lnTo>
                    <a:lnTo>
                      <a:pt x="50" y="216"/>
                    </a:lnTo>
                    <a:lnTo>
                      <a:pt x="67" y="224"/>
                    </a:lnTo>
                    <a:lnTo>
                      <a:pt x="83" y="233"/>
                    </a:lnTo>
                    <a:lnTo>
                      <a:pt x="99" y="237"/>
                    </a:lnTo>
                    <a:lnTo>
                      <a:pt x="117" y="237"/>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12" name="Freeform 618">
                <a:extLst>
                  <a:ext uri="{FF2B5EF4-FFF2-40B4-BE49-F238E27FC236}">
                    <a16:creationId xmlns:a16="http://schemas.microsoft.com/office/drawing/2014/main" id="{FB2E6DE2-3E93-4D83-940D-4FAEC93D7B18}"/>
                  </a:ext>
                </a:extLst>
              </p:cNvPr>
              <p:cNvSpPr>
                <a:spLocks/>
              </p:cNvSpPr>
              <p:nvPr/>
            </p:nvSpPr>
            <p:spPr bwMode="auto">
              <a:xfrm>
                <a:off x="3534" y="2184"/>
                <a:ext cx="41" cy="41"/>
              </a:xfrm>
              <a:custGeom>
                <a:avLst/>
                <a:gdLst>
                  <a:gd name="T0" fmla="*/ 20 w 207"/>
                  <a:gd name="T1" fmla="*/ 41 h 204"/>
                  <a:gd name="T2" fmla="*/ 24 w 207"/>
                  <a:gd name="T3" fmla="*/ 41 h 204"/>
                  <a:gd name="T4" fmla="*/ 27 w 207"/>
                  <a:gd name="T5" fmla="*/ 40 h 204"/>
                  <a:gd name="T6" fmla="*/ 30 w 207"/>
                  <a:gd name="T7" fmla="*/ 39 h 204"/>
                  <a:gd name="T8" fmla="*/ 33 w 207"/>
                  <a:gd name="T9" fmla="*/ 38 h 204"/>
                  <a:gd name="T10" fmla="*/ 35 w 207"/>
                  <a:gd name="T11" fmla="*/ 35 h 204"/>
                  <a:gd name="T12" fmla="*/ 37 w 207"/>
                  <a:gd name="T13" fmla="*/ 33 h 204"/>
                  <a:gd name="T14" fmla="*/ 39 w 207"/>
                  <a:gd name="T15" fmla="*/ 30 h 204"/>
                  <a:gd name="T16" fmla="*/ 40 w 207"/>
                  <a:gd name="T17" fmla="*/ 27 h 204"/>
                  <a:gd name="T18" fmla="*/ 40 w 207"/>
                  <a:gd name="T19" fmla="*/ 24 h 204"/>
                  <a:gd name="T20" fmla="*/ 41 w 207"/>
                  <a:gd name="T21" fmla="*/ 21 h 204"/>
                  <a:gd name="T22" fmla="*/ 40 w 207"/>
                  <a:gd name="T23" fmla="*/ 18 h 204"/>
                  <a:gd name="T24" fmla="*/ 40 w 207"/>
                  <a:gd name="T25" fmla="*/ 14 h 204"/>
                  <a:gd name="T26" fmla="*/ 39 w 207"/>
                  <a:gd name="T27" fmla="*/ 11 h 204"/>
                  <a:gd name="T28" fmla="*/ 37 w 207"/>
                  <a:gd name="T29" fmla="*/ 8 h 204"/>
                  <a:gd name="T30" fmla="*/ 35 w 207"/>
                  <a:gd name="T31" fmla="*/ 6 h 204"/>
                  <a:gd name="T32" fmla="*/ 33 w 207"/>
                  <a:gd name="T33" fmla="*/ 4 h 204"/>
                  <a:gd name="T34" fmla="*/ 30 w 207"/>
                  <a:gd name="T35" fmla="*/ 3 h 204"/>
                  <a:gd name="T36" fmla="*/ 27 w 207"/>
                  <a:gd name="T37" fmla="*/ 1 h 204"/>
                  <a:gd name="T38" fmla="*/ 24 w 207"/>
                  <a:gd name="T39" fmla="*/ 0 h 204"/>
                  <a:gd name="T40" fmla="*/ 20 w 207"/>
                  <a:gd name="T41" fmla="*/ 0 h 204"/>
                  <a:gd name="T42" fmla="*/ 17 w 207"/>
                  <a:gd name="T43" fmla="*/ 0 h 204"/>
                  <a:gd name="T44" fmla="*/ 14 w 207"/>
                  <a:gd name="T45" fmla="*/ 1 h 204"/>
                  <a:gd name="T46" fmla="*/ 11 w 207"/>
                  <a:gd name="T47" fmla="*/ 3 h 204"/>
                  <a:gd name="T48" fmla="*/ 9 w 207"/>
                  <a:gd name="T49" fmla="*/ 4 h 204"/>
                  <a:gd name="T50" fmla="*/ 7 w 207"/>
                  <a:gd name="T51" fmla="*/ 6 h 204"/>
                  <a:gd name="T52" fmla="*/ 4 w 207"/>
                  <a:gd name="T53" fmla="*/ 8 h 204"/>
                  <a:gd name="T54" fmla="*/ 2 w 207"/>
                  <a:gd name="T55" fmla="*/ 11 h 204"/>
                  <a:gd name="T56" fmla="*/ 1 w 207"/>
                  <a:gd name="T57" fmla="*/ 13 h 204"/>
                  <a:gd name="T58" fmla="*/ 1 w 207"/>
                  <a:gd name="T59" fmla="*/ 17 h 204"/>
                  <a:gd name="T60" fmla="*/ 0 w 207"/>
                  <a:gd name="T61" fmla="*/ 20 h 204"/>
                  <a:gd name="T62" fmla="*/ 0 w 207"/>
                  <a:gd name="T63" fmla="*/ 21 h 204"/>
                  <a:gd name="T64" fmla="*/ 0 w 207"/>
                  <a:gd name="T65" fmla="*/ 22 h 204"/>
                  <a:gd name="T66" fmla="*/ 1 w 207"/>
                  <a:gd name="T67" fmla="*/ 24 h 204"/>
                  <a:gd name="T68" fmla="*/ 1 w 207"/>
                  <a:gd name="T69" fmla="*/ 28 h 204"/>
                  <a:gd name="T70" fmla="*/ 2 w 207"/>
                  <a:gd name="T71" fmla="*/ 30 h 204"/>
                  <a:gd name="T72" fmla="*/ 5 w 207"/>
                  <a:gd name="T73" fmla="*/ 34 h 204"/>
                  <a:gd name="T74" fmla="*/ 7 w 207"/>
                  <a:gd name="T75" fmla="*/ 35 h 204"/>
                  <a:gd name="T76" fmla="*/ 9 w 207"/>
                  <a:gd name="T77" fmla="*/ 38 h 204"/>
                  <a:gd name="T78" fmla="*/ 11 w 207"/>
                  <a:gd name="T79" fmla="*/ 39 h 204"/>
                  <a:gd name="T80" fmla="*/ 14 w 207"/>
                  <a:gd name="T81" fmla="*/ 40 h 204"/>
                  <a:gd name="T82" fmla="*/ 17 w 207"/>
                  <a:gd name="T83" fmla="*/ 41 h 204"/>
                  <a:gd name="T84" fmla="*/ 20 w 207"/>
                  <a:gd name="T85" fmla="*/ 41 h 20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7"/>
                  <a:gd name="T130" fmla="*/ 0 h 204"/>
                  <a:gd name="T131" fmla="*/ 207 w 207"/>
                  <a:gd name="T132" fmla="*/ 204 h 20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7" h="204">
                    <a:moveTo>
                      <a:pt x="103" y="204"/>
                    </a:moveTo>
                    <a:lnTo>
                      <a:pt x="119" y="204"/>
                    </a:lnTo>
                    <a:lnTo>
                      <a:pt x="137" y="200"/>
                    </a:lnTo>
                    <a:lnTo>
                      <a:pt x="149" y="196"/>
                    </a:lnTo>
                    <a:lnTo>
                      <a:pt x="166" y="187"/>
                    </a:lnTo>
                    <a:lnTo>
                      <a:pt x="178" y="175"/>
                    </a:lnTo>
                    <a:lnTo>
                      <a:pt x="186" y="162"/>
                    </a:lnTo>
                    <a:lnTo>
                      <a:pt x="195" y="150"/>
                    </a:lnTo>
                    <a:lnTo>
                      <a:pt x="203" y="133"/>
                    </a:lnTo>
                    <a:lnTo>
                      <a:pt x="203" y="121"/>
                    </a:lnTo>
                    <a:lnTo>
                      <a:pt x="207" y="104"/>
                    </a:lnTo>
                    <a:lnTo>
                      <a:pt x="203" y="88"/>
                    </a:lnTo>
                    <a:lnTo>
                      <a:pt x="203" y="72"/>
                    </a:lnTo>
                    <a:lnTo>
                      <a:pt x="195" y="54"/>
                    </a:lnTo>
                    <a:lnTo>
                      <a:pt x="186" y="42"/>
                    </a:lnTo>
                    <a:lnTo>
                      <a:pt x="178" y="29"/>
                    </a:lnTo>
                    <a:lnTo>
                      <a:pt x="166" y="22"/>
                    </a:lnTo>
                    <a:lnTo>
                      <a:pt x="149" y="13"/>
                    </a:lnTo>
                    <a:lnTo>
                      <a:pt x="137" y="5"/>
                    </a:lnTo>
                    <a:lnTo>
                      <a:pt x="119" y="0"/>
                    </a:lnTo>
                    <a:lnTo>
                      <a:pt x="103" y="0"/>
                    </a:lnTo>
                    <a:lnTo>
                      <a:pt x="87" y="0"/>
                    </a:lnTo>
                    <a:lnTo>
                      <a:pt x="70" y="5"/>
                    </a:lnTo>
                    <a:lnTo>
                      <a:pt x="58" y="13"/>
                    </a:lnTo>
                    <a:lnTo>
                      <a:pt x="45" y="22"/>
                    </a:lnTo>
                    <a:lnTo>
                      <a:pt x="33" y="29"/>
                    </a:lnTo>
                    <a:lnTo>
                      <a:pt x="20" y="42"/>
                    </a:lnTo>
                    <a:lnTo>
                      <a:pt x="12" y="54"/>
                    </a:lnTo>
                    <a:lnTo>
                      <a:pt x="7" y="67"/>
                    </a:lnTo>
                    <a:lnTo>
                      <a:pt x="4" y="83"/>
                    </a:lnTo>
                    <a:lnTo>
                      <a:pt x="0" y="101"/>
                    </a:lnTo>
                    <a:lnTo>
                      <a:pt x="0" y="104"/>
                    </a:lnTo>
                    <a:lnTo>
                      <a:pt x="0" y="108"/>
                    </a:lnTo>
                    <a:lnTo>
                      <a:pt x="4" y="121"/>
                    </a:lnTo>
                    <a:lnTo>
                      <a:pt x="7" y="137"/>
                    </a:lnTo>
                    <a:lnTo>
                      <a:pt x="12" y="150"/>
                    </a:lnTo>
                    <a:lnTo>
                      <a:pt x="25" y="167"/>
                    </a:lnTo>
                    <a:lnTo>
                      <a:pt x="33" y="175"/>
                    </a:lnTo>
                    <a:lnTo>
                      <a:pt x="45" y="187"/>
                    </a:lnTo>
                    <a:lnTo>
                      <a:pt x="58" y="196"/>
                    </a:lnTo>
                    <a:lnTo>
                      <a:pt x="70" y="200"/>
                    </a:lnTo>
                    <a:lnTo>
                      <a:pt x="87" y="204"/>
                    </a:lnTo>
                    <a:lnTo>
                      <a:pt x="103" y="204"/>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13" name="Freeform 619">
                <a:extLst>
                  <a:ext uri="{FF2B5EF4-FFF2-40B4-BE49-F238E27FC236}">
                    <a16:creationId xmlns:a16="http://schemas.microsoft.com/office/drawing/2014/main" id="{F996420C-6395-49FE-8849-9E198066F1F3}"/>
                  </a:ext>
                </a:extLst>
              </p:cNvPr>
              <p:cNvSpPr>
                <a:spLocks/>
              </p:cNvSpPr>
              <p:nvPr/>
            </p:nvSpPr>
            <p:spPr bwMode="auto">
              <a:xfrm>
                <a:off x="3536" y="2185"/>
                <a:ext cx="35" cy="35"/>
              </a:xfrm>
              <a:custGeom>
                <a:avLst/>
                <a:gdLst>
                  <a:gd name="T0" fmla="*/ 18 w 174"/>
                  <a:gd name="T1" fmla="*/ 35 h 174"/>
                  <a:gd name="T2" fmla="*/ 20 w 174"/>
                  <a:gd name="T3" fmla="*/ 34 h 174"/>
                  <a:gd name="T4" fmla="*/ 23 w 174"/>
                  <a:gd name="T5" fmla="*/ 33 h 174"/>
                  <a:gd name="T6" fmla="*/ 25 w 174"/>
                  <a:gd name="T7" fmla="*/ 33 h 174"/>
                  <a:gd name="T8" fmla="*/ 28 w 174"/>
                  <a:gd name="T9" fmla="*/ 32 h 174"/>
                  <a:gd name="T10" fmla="*/ 29 w 174"/>
                  <a:gd name="T11" fmla="*/ 29 h 174"/>
                  <a:gd name="T12" fmla="*/ 32 w 174"/>
                  <a:gd name="T13" fmla="*/ 28 h 174"/>
                  <a:gd name="T14" fmla="*/ 32 w 174"/>
                  <a:gd name="T15" fmla="*/ 25 h 174"/>
                  <a:gd name="T16" fmla="*/ 33 w 174"/>
                  <a:gd name="T17" fmla="*/ 23 h 174"/>
                  <a:gd name="T18" fmla="*/ 34 w 174"/>
                  <a:gd name="T19" fmla="*/ 20 h 174"/>
                  <a:gd name="T20" fmla="*/ 35 w 174"/>
                  <a:gd name="T21" fmla="*/ 18 h 174"/>
                  <a:gd name="T22" fmla="*/ 34 w 174"/>
                  <a:gd name="T23" fmla="*/ 15 h 174"/>
                  <a:gd name="T24" fmla="*/ 33 w 174"/>
                  <a:gd name="T25" fmla="*/ 12 h 174"/>
                  <a:gd name="T26" fmla="*/ 32 w 174"/>
                  <a:gd name="T27" fmla="*/ 9 h 174"/>
                  <a:gd name="T28" fmla="*/ 32 w 174"/>
                  <a:gd name="T29" fmla="*/ 7 h 174"/>
                  <a:gd name="T30" fmla="*/ 29 w 174"/>
                  <a:gd name="T31" fmla="*/ 5 h 174"/>
                  <a:gd name="T32" fmla="*/ 28 w 174"/>
                  <a:gd name="T33" fmla="*/ 3 h 174"/>
                  <a:gd name="T34" fmla="*/ 25 w 174"/>
                  <a:gd name="T35" fmla="*/ 2 h 174"/>
                  <a:gd name="T36" fmla="*/ 23 w 174"/>
                  <a:gd name="T37" fmla="*/ 1 h 174"/>
                  <a:gd name="T38" fmla="*/ 20 w 174"/>
                  <a:gd name="T39" fmla="*/ 0 h 174"/>
                  <a:gd name="T40" fmla="*/ 18 w 174"/>
                  <a:gd name="T41" fmla="*/ 0 h 174"/>
                  <a:gd name="T42" fmla="*/ 15 w 174"/>
                  <a:gd name="T43" fmla="*/ 0 h 174"/>
                  <a:gd name="T44" fmla="*/ 12 w 174"/>
                  <a:gd name="T45" fmla="*/ 1 h 174"/>
                  <a:gd name="T46" fmla="*/ 10 w 174"/>
                  <a:gd name="T47" fmla="*/ 2 h 174"/>
                  <a:gd name="T48" fmla="*/ 7 w 174"/>
                  <a:gd name="T49" fmla="*/ 3 h 174"/>
                  <a:gd name="T50" fmla="*/ 5 w 174"/>
                  <a:gd name="T51" fmla="*/ 5 h 174"/>
                  <a:gd name="T52" fmla="*/ 3 w 174"/>
                  <a:gd name="T53" fmla="*/ 7 h 174"/>
                  <a:gd name="T54" fmla="*/ 3 w 174"/>
                  <a:gd name="T55" fmla="*/ 9 h 174"/>
                  <a:gd name="T56" fmla="*/ 1 w 174"/>
                  <a:gd name="T57" fmla="*/ 12 h 174"/>
                  <a:gd name="T58" fmla="*/ 1 w 174"/>
                  <a:gd name="T59" fmla="*/ 14 h 174"/>
                  <a:gd name="T60" fmla="*/ 0 w 174"/>
                  <a:gd name="T61" fmla="*/ 17 h 174"/>
                  <a:gd name="T62" fmla="*/ 0 w 174"/>
                  <a:gd name="T63" fmla="*/ 18 h 174"/>
                  <a:gd name="T64" fmla="*/ 1 w 174"/>
                  <a:gd name="T65" fmla="*/ 21 h 174"/>
                  <a:gd name="T66" fmla="*/ 1 w 174"/>
                  <a:gd name="T67" fmla="*/ 23 h 174"/>
                  <a:gd name="T68" fmla="*/ 3 w 174"/>
                  <a:gd name="T69" fmla="*/ 26 h 174"/>
                  <a:gd name="T70" fmla="*/ 3 w 174"/>
                  <a:gd name="T71" fmla="*/ 28 h 174"/>
                  <a:gd name="T72" fmla="*/ 5 w 174"/>
                  <a:gd name="T73" fmla="*/ 30 h 174"/>
                  <a:gd name="T74" fmla="*/ 7 w 174"/>
                  <a:gd name="T75" fmla="*/ 32 h 174"/>
                  <a:gd name="T76" fmla="*/ 9 w 174"/>
                  <a:gd name="T77" fmla="*/ 33 h 174"/>
                  <a:gd name="T78" fmla="*/ 12 w 174"/>
                  <a:gd name="T79" fmla="*/ 34 h 174"/>
                  <a:gd name="T80" fmla="*/ 15 w 174"/>
                  <a:gd name="T81" fmla="*/ 34 h 174"/>
                  <a:gd name="T82" fmla="*/ 18 w 174"/>
                  <a:gd name="T83" fmla="*/ 35 h 17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4"/>
                  <a:gd name="T127" fmla="*/ 0 h 174"/>
                  <a:gd name="T128" fmla="*/ 174 w 174"/>
                  <a:gd name="T129" fmla="*/ 174 h 17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4" h="174">
                    <a:moveTo>
                      <a:pt x="87" y="174"/>
                    </a:moveTo>
                    <a:lnTo>
                      <a:pt x="100" y="170"/>
                    </a:lnTo>
                    <a:lnTo>
                      <a:pt x="112" y="166"/>
                    </a:lnTo>
                    <a:lnTo>
                      <a:pt x="125" y="162"/>
                    </a:lnTo>
                    <a:lnTo>
                      <a:pt x="137" y="157"/>
                    </a:lnTo>
                    <a:lnTo>
                      <a:pt x="145" y="145"/>
                    </a:lnTo>
                    <a:lnTo>
                      <a:pt x="157" y="137"/>
                    </a:lnTo>
                    <a:lnTo>
                      <a:pt x="161" y="125"/>
                    </a:lnTo>
                    <a:lnTo>
                      <a:pt x="166" y="112"/>
                    </a:lnTo>
                    <a:lnTo>
                      <a:pt x="170" y="99"/>
                    </a:lnTo>
                    <a:lnTo>
                      <a:pt x="174" y="87"/>
                    </a:lnTo>
                    <a:lnTo>
                      <a:pt x="170" y="74"/>
                    </a:lnTo>
                    <a:lnTo>
                      <a:pt x="166" y="58"/>
                    </a:lnTo>
                    <a:lnTo>
                      <a:pt x="161" y="45"/>
                    </a:lnTo>
                    <a:lnTo>
                      <a:pt x="157" y="37"/>
                    </a:lnTo>
                    <a:lnTo>
                      <a:pt x="145" y="24"/>
                    </a:lnTo>
                    <a:lnTo>
                      <a:pt x="137" y="17"/>
                    </a:lnTo>
                    <a:lnTo>
                      <a:pt x="125" y="8"/>
                    </a:lnTo>
                    <a:lnTo>
                      <a:pt x="112" y="4"/>
                    </a:lnTo>
                    <a:lnTo>
                      <a:pt x="100" y="0"/>
                    </a:lnTo>
                    <a:lnTo>
                      <a:pt x="87" y="0"/>
                    </a:lnTo>
                    <a:lnTo>
                      <a:pt x="75" y="0"/>
                    </a:lnTo>
                    <a:lnTo>
                      <a:pt x="58" y="4"/>
                    </a:lnTo>
                    <a:lnTo>
                      <a:pt x="49" y="8"/>
                    </a:lnTo>
                    <a:lnTo>
                      <a:pt x="37" y="17"/>
                    </a:lnTo>
                    <a:lnTo>
                      <a:pt x="24" y="24"/>
                    </a:lnTo>
                    <a:lnTo>
                      <a:pt x="17" y="33"/>
                    </a:lnTo>
                    <a:lnTo>
                      <a:pt x="13" y="45"/>
                    </a:lnTo>
                    <a:lnTo>
                      <a:pt x="4" y="58"/>
                    </a:lnTo>
                    <a:lnTo>
                      <a:pt x="4" y="71"/>
                    </a:lnTo>
                    <a:lnTo>
                      <a:pt x="0" y="83"/>
                    </a:lnTo>
                    <a:lnTo>
                      <a:pt x="0" y="87"/>
                    </a:lnTo>
                    <a:lnTo>
                      <a:pt x="4" y="103"/>
                    </a:lnTo>
                    <a:lnTo>
                      <a:pt x="4" y="116"/>
                    </a:lnTo>
                    <a:lnTo>
                      <a:pt x="13" y="128"/>
                    </a:lnTo>
                    <a:lnTo>
                      <a:pt x="17" y="137"/>
                    </a:lnTo>
                    <a:lnTo>
                      <a:pt x="24" y="150"/>
                    </a:lnTo>
                    <a:lnTo>
                      <a:pt x="37" y="157"/>
                    </a:lnTo>
                    <a:lnTo>
                      <a:pt x="46" y="162"/>
                    </a:lnTo>
                    <a:lnTo>
                      <a:pt x="58" y="170"/>
                    </a:lnTo>
                    <a:lnTo>
                      <a:pt x="75" y="170"/>
                    </a:lnTo>
                    <a:lnTo>
                      <a:pt x="87" y="174"/>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14" name="Freeform 620">
                <a:extLst>
                  <a:ext uri="{FF2B5EF4-FFF2-40B4-BE49-F238E27FC236}">
                    <a16:creationId xmlns:a16="http://schemas.microsoft.com/office/drawing/2014/main" id="{B06B5C60-205F-4BB8-A403-3268061340D4}"/>
                  </a:ext>
                </a:extLst>
              </p:cNvPr>
              <p:cNvSpPr>
                <a:spLocks/>
              </p:cNvSpPr>
              <p:nvPr/>
            </p:nvSpPr>
            <p:spPr bwMode="auto">
              <a:xfrm>
                <a:off x="3539" y="2186"/>
                <a:ext cx="27" cy="28"/>
              </a:xfrm>
              <a:custGeom>
                <a:avLst/>
                <a:gdLst>
                  <a:gd name="T0" fmla="*/ 14 w 137"/>
                  <a:gd name="T1" fmla="*/ 28 h 141"/>
                  <a:gd name="T2" fmla="*/ 15 w 137"/>
                  <a:gd name="T3" fmla="*/ 28 h 141"/>
                  <a:gd name="T4" fmla="*/ 18 w 137"/>
                  <a:gd name="T5" fmla="*/ 27 h 141"/>
                  <a:gd name="T6" fmla="*/ 20 w 137"/>
                  <a:gd name="T7" fmla="*/ 26 h 141"/>
                  <a:gd name="T8" fmla="*/ 21 w 137"/>
                  <a:gd name="T9" fmla="*/ 25 h 141"/>
                  <a:gd name="T10" fmla="*/ 23 w 137"/>
                  <a:gd name="T11" fmla="*/ 24 h 141"/>
                  <a:gd name="T12" fmla="*/ 24 w 137"/>
                  <a:gd name="T13" fmla="*/ 22 h 141"/>
                  <a:gd name="T14" fmla="*/ 25 w 137"/>
                  <a:gd name="T15" fmla="*/ 21 h 141"/>
                  <a:gd name="T16" fmla="*/ 26 w 137"/>
                  <a:gd name="T17" fmla="*/ 18 h 141"/>
                  <a:gd name="T18" fmla="*/ 27 w 137"/>
                  <a:gd name="T19" fmla="*/ 16 h 141"/>
                  <a:gd name="T20" fmla="*/ 27 w 137"/>
                  <a:gd name="T21" fmla="*/ 14 h 141"/>
                  <a:gd name="T22" fmla="*/ 27 w 137"/>
                  <a:gd name="T23" fmla="*/ 12 h 141"/>
                  <a:gd name="T24" fmla="*/ 26 w 137"/>
                  <a:gd name="T25" fmla="*/ 10 h 141"/>
                  <a:gd name="T26" fmla="*/ 25 w 137"/>
                  <a:gd name="T27" fmla="*/ 8 h 141"/>
                  <a:gd name="T28" fmla="*/ 24 w 137"/>
                  <a:gd name="T29" fmla="*/ 6 h 141"/>
                  <a:gd name="T30" fmla="*/ 23 w 137"/>
                  <a:gd name="T31" fmla="*/ 4 h 141"/>
                  <a:gd name="T32" fmla="*/ 21 w 137"/>
                  <a:gd name="T33" fmla="*/ 3 h 141"/>
                  <a:gd name="T34" fmla="*/ 20 w 137"/>
                  <a:gd name="T35" fmla="*/ 2 h 141"/>
                  <a:gd name="T36" fmla="*/ 18 w 137"/>
                  <a:gd name="T37" fmla="*/ 1 h 141"/>
                  <a:gd name="T38" fmla="*/ 15 w 137"/>
                  <a:gd name="T39" fmla="*/ 1 h 141"/>
                  <a:gd name="T40" fmla="*/ 14 w 137"/>
                  <a:gd name="T41" fmla="*/ 0 h 141"/>
                  <a:gd name="T42" fmla="*/ 11 w 137"/>
                  <a:gd name="T43" fmla="*/ 1 h 141"/>
                  <a:gd name="T44" fmla="*/ 9 w 137"/>
                  <a:gd name="T45" fmla="*/ 1 h 141"/>
                  <a:gd name="T46" fmla="*/ 7 w 137"/>
                  <a:gd name="T47" fmla="*/ 2 h 141"/>
                  <a:gd name="T48" fmla="*/ 6 w 137"/>
                  <a:gd name="T49" fmla="*/ 3 h 141"/>
                  <a:gd name="T50" fmla="*/ 4 w 137"/>
                  <a:gd name="T51" fmla="*/ 4 h 141"/>
                  <a:gd name="T52" fmla="*/ 2 w 137"/>
                  <a:gd name="T53" fmla="*/ 6 h 141"/>
                  <a:gd name="T54" fmla="*/ 2 w 137"/>
                  <a:gd name="T55" fmla="*/ 8 h 141"/>
                  <a:gd name="T56" fmla="*/ 1 w 137"/>
                  <a:gd name="T57" fmla="*/ 10 h 141"/>
                  <a:gd name="T58" fmla="*/ 0 w 137"/>
                  <a:gd name="T59" fmla="*/ 12 h 141"/>
                  <a:gd name="T60" fmla="*/ 0 w 137"/>
                  <a:gd name="T61" fmla="*/ 14 h 141"/>
                  <a:gd name="T62" fmla="*/ 0 w 137"/>
                  <a:gd name="T63" fmla="*/ 16 h 141"/>
                  <a:gd name="T64" fmla="*/ 1 w 137"/>
                  <a:gd name="T65" fmla="*/ 18 h 141"/>
                  <a:gd name="T66" fmla="*/ 2 w 137"/>
                  <a:gd name="T67" fmla="*/ 21 h 141"/>
                  <a:gd name="T68" fmla="*/ 2 w 137"/>
                  <a:gd name="T69" fmla="*/ 22 h 141"/>
                  <a:gd name="T70" fmla="*/ 4 w 137"/>
                  <a:gd name="T71" fmla="*/ 24 h 141"/>
                  <a:gd name="T72" fmla="*/ 6 w 137"/>
                  <a:gd name="T73" fmla="*/ 25 h 141"/>
                  <a:gd name="T74" fmla="*/ 7 w 137"/>
                  <a:gd name="T75" fmla="*/ 26 h 141"/>
                  <a:gd name="T76" fmla="*/ 9 w 137"/>
                  <a:gd name="T77" fmla="*/ 27 h 141"/>
                  <a:gd name="T78" fmla="*/ 11 w 137"/>
                  <a:gd name="T79" fmla="*/ 28 h 141"/>
                  <a:gd name="T80" fmla="*/ 14 w 137"/>
                  <a:gd name="T81" fmla="*/ 28 h 14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41"/>
                  <a:gd name="T125" fmla="*/ 137 w 137"/>
                  <a:gd name="T126" fmla="*/ 141 h 14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41">
                    <a:moveTo>
                      <a:pt x="70" y="141"/>
                    </a:moveTo>
                    <a:lnTo>
                      <a:pt x="78" y="141"/>
                    </a:lnTo>
                    <a:lnTo>
                      <a:pt x="90" y="137"/>
                    </a:lnTo>
                    <a:lnTo>
                      <a:pt x="99" y="133"/>
                    </a:lnTo>
                    <a:lnTo>
                      <a:pt x="107" y="128"/>
                    </a:lnTo>
                    <a:lnTo>
                      <a:pt x="116" y="121"/>
                    </a:lnTo>
                    <a:lnTo>
                      <a:pt x="124" y="112"/>
                    </a:lnTo>
                    <a:lnTo>
                      <a:pt x="128" y="104"/>
                    </a:lnTo>
                    <a:lnTo>
                      <a:pt x="132" y="92"/>
                    </a:lnTo>
                    <a:lnTo>
                      <a:pt x="137" y="83"/>
                    </a:lnTo>
                    <a:lnTo>
                      <a:pt x="137" y="70"/>
                    </a:lnTo>
                    <a:lnTo>
                      <a:pt x="137" y="58"/>
                    </a:lnTo>
                    <a:lnTo>
                      <a:pt x="132" y="50"/>
                    </a:lnTo>
                    <a:lnTo>
                      <a:pt x="128" y="38"/>
                    </a:lnTo>
                    <a:lnTo>
                      <a:pt x="124" y="29"/>
                    </a:lnTo>
                    <a:lnTo>
                      <a:pt x="116" y="20"/>
                    </a:lnTo>
                    <a:lnTo>
                      <a:pt x="107" y="16"/>
                    </a:lnTo>
                    <a:lnTo>
                      <a:pt x="99" y="9"/>
                    </a:lnTo>
                    <a:lnTo>
                      <a:pt x="90" y="4"/>
                    </a:lnTo>
                    <a:lnTo>
                      <a:pt x="78" y="4"/>
                    </a:lnTo>
                    <a:lnTo>
                      <a:pt x="70" y="0"/>
                    </a:lnTo>
                    <a:lnTo>
                      <a:pt x="58" y="4"/>
                    </a:lnTo>
                    <a:lnTo>
                      <a:pt x="45" y="4"/>
                    </a:lnTo>
                    <a:lnTo>
                      <a:pt x="36" y="9"/>
                    </a:lnTo>
                    <a:lnTo>
                      <a:pt x="29" y="16"/>
                    </a:lnTo>
                    <a:lnTo>
                      <a:pt x="20" y="20"/>
                    </a:lnTo>
                    <a:lnTo>
                      <a:pt x="11" y="29"/>
                    </a:lnTo>
                    <a:lnTo>
                      <a:pt x="8" y="38"/>
                    </a:lnTo>
                    <a:lnTo>
                      <a:pt x="4" y="50"/>
                    </a:lnTo>
                    <a:lnTo>
                      <a:pt x="0" y="58"/>
                    </a:lnTo>
                    <a:lnTo>
                      <a:pt x="0" y="70"/>
                    </a:lnTo>
                    <a:lnTo>
                      <a:pt x="0" y="83"/>
                    </a:lnTo>
                    <a:lnTo>
                      <a:pt x="4" y="92"/>
                    </a:lnTo>
                    <a:lnTo>
                      <a:pt x="8" y="104"/>
                    </a:lnTo>
                    <a:lnTo>
                      <a:pt x="11" y="112"/>
                    </a:lnTo>
                    <a:lnTo>
                      <a:pt x="20" y="121"/>
                    </a:lnTo>
                    <a:lnTo>
                      <a:pt x="29" y="128"/>
                    </a:lnTo>
                    <a:lnTo>
                      <a:pt x="36" y="133"/>
                    </a:lnTo>
                    <a:lnTo>
                      <a:pt x="45" y="137"/>
                    </a:lnTo>
                    <a:lnTo>
                      <a:pt x="58" y="141"/>
                    </a:lnTo>
                    <a:lnTo>
                      <a:pt x="70" y="141"/>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15" name="Freeform 621">
                <a:extLst>
                  <a:ext uri="{FF2B5EF4-FFF2-40B4-BE49-F238E27FC236}">
                    <a16:creationId xmlns:a16="http://schemas.microsoft.com/office/drawing/2014/main" id="{F4B710A0-03E9-423B-8657-D01501A698E4}"/>
                  </a:ext>
                </a:extLst>
              </p:cNvPr>
              <p:cNvSpPr>
                <a:spLocks/>
              </p:cNvSpPr>
              <p:nvPr/>
            </p:nvSpPr>
            <p:spPr bwMode="auto">
              <a:xfrm>
                <a:off x="3627" y="2171"/>
                <a:ext cx="116" cy="115"/>
              </a:xfrm>
              <a:custGeom>
                <a:avLst/>
                <a:gdLst>
                  <a:gd name="T0" fmla="*/ 58 w 578"/>
                  <a:gd name="T1" fmla="*/ 115 h 576"/>
                  <a:gd name="T2" fmla="*/ 68 w 578"/>
                  <a:gd name="T3" fmla="*/ 114 h 576"/>
                  <a:gd name="T4" fmla="*/ 76 w 578"/>
                  <a:gd name="T5" fmla="*/ 112 h 576"/>
                  <a:gd name="T6" fmla="*/ 84 w 578"/>
                  <a:gd name="T7" fmla="*/ 108 h 576"/>
                  <a:gd name="T8" fmla="*/ 92 w 578"/>
                  <a:gd name="T9" fmla="*/ 104 h 576"/>
                  <a:gd name="T10" fmla="*/ 98 w 578"/>
                  <a:gd name="T11" fmla="*/ 98 h 576"/>
                  <a:gd name="T12" fmla="*/ 104 w 578"/>
                  <a:gd name="T13" fmla="*/ 91 h 576"/>
                  <a:gd name="T14" fmla="*/ 109 w 578"/>
                  <a:gd name="T15" fmla="*/ 83 h 576"/>
                  <a:gd name="T16" fmla="*/ 113 w 578"/>
                  <a:gd name="T17" fmla="*/ 75 h 576"/>
                  <a:gd name="T18" fmla="*/ 115 w 578"/>
                  <a:gd name="T19" fmla="*/ 67 h 576"/>
                  <a:gd name="T20" fmla="*/ 116 w 578"/>
                  <a:gd name="T21" fmla="*/ 57 h 576"/>
                  <a:gd name="T22" fmla="*/ 115 w 578"/>
                  <a:gd name="T23" fmla="*/ 48 h 576"/>
                  <a:gd name="T24" fmla="*/ 113 w 578"/>
                  <a:gd name="T25" fmla="*/ 39 h 576"/>
                  <a:gd name="T26" fmla="*/ 109 w 578"/>
                  <a:gd name="T27" fmla="*/ 31 h 576"/>
                  <a:gd name="T28" fmla="*/ 104 w 578"/>
                  <a:gd name="T29" fmla="*/ 23 h 576"/>
                  <a:gd name="T30" fmla="*/ 98 w 578"/>
                  <a:gd name="T31" fmla="*/ 17 h 576"/>
                  <a:gd name="T32" fmla="*/ 92 w 578"/>
                  <a:gd name="T33" fmla="*/ 11 h 576"/>
                  <a:gd name="T34" fmla="*/ 84 w 578"/>
                  <a:gd name="T35" fmla="*/ 7 h 576"/>
                  <a:gd name="T36" fmla="*/ 76 w 578"/>
                  <a:gd name="T37" fmla="*/ 2 h 576"/>
                  <a:gd name="T38" fmla="*/ 68 w 578"/>
                  <a:gd name="T39" fmla="*/ 1 h 576"/>
                  <a:gd name="T40" fmla="*/ 58 w 578"/>
                  <a:gd name="T41" fmla="*/ 0 h 576"/>
                  <a:gd name="T42" fmla="*/ 48 w 578"/>
                  <a:gd name="T43" fmla="*/ 1 h 576"/>
                  <a:gd name="T44" fmla="*/ 39 w 578"/>
                  <a:gd name="T45" fmla="*/ 2 h 576"/>
                  <a:gd name="T46" fmla="*/ 31 w 578"/>
                  <a:gd name="T47" fmla="*/ 7 h 576"/>
                  <a:gd name="T48" fmla="*/ 23 w 578"/>
                  <a:gd name="T49" fmla="*/ 11 h 576"/>
                  <a:gd name="T50" fmla="*/ 17 w 578"/>
                  <a:gd name="T51" fmla="*/ 17 h 576"/>
                  <a:gd name="T52" fmla="*/ 11 w 578"/>
                  <a:gd name="T53" fmla="*/ 23 h 576"/>
                  <a:gd name="T54" fmla="*/ 7 w 578"/>
                  <a:gd name="T55" fmla="*/ 31 h 576"/>
                  <a:gd name="T56" fmla="*/ 3 w 578"/>
                  <a:gd name="T57" fmla="*/ 39 h 576"/>
                  <a:gd name="T58" fmla="*/ 1 w 578"/>
                  <a:gd name="T59" fmla="*/ 48 h 576"/>
                  <a:gd name="T60" fmla="*/ 0 w 578"/>
                  <a:gd name="T61" fmla="*/ 57 h 576"/>
                  <a:gd name="T62" fmla="*/ 1 w 578"/>
                  <a:gd name="T63" fmla="*/ 67 h 576"/>
                  <a:gd name="T64" fmla="*/ 3 w 578"/>
                  <a:gd name="T65" fmla="*/ 75 h 576"/>
                  <a:gd name="T66" fmla="*/ 7 w 578"/>
                  <a:gd name="T67" fmla="*/ 83 h 576"/>
                  <a:gd name="T68" fmla="*/ 11 w 578"/>
                  <a:gd name="T69" fmla="*/ 91 h 576"/>
                  <a:gd name="T70" fmla="*/ 17 w 578"/>
                  <a:gd name="T71" fmla="*/ 98 h 576"/>
                  <a:gd name="T72" fmla="*/ 23 w 578"/>
                  <a:gd name="T73" fmla="*/ 104 h 576"/>
                  <a:gd name="T74" fmla="*/ 31 w 578"/>
                  <a:gd name="T75" fmla="*/ 108 h 576"/>
                  <a:gd name="T76" fmla="*/ 39 w 578"/>
                  <a:gd name="T77" fmla="*/ 112 h 576"/>
                  <a:gd name="T78" fmla="*/ 48 w 578"/>
                  <a:gd name="T79" fmla="*/ 114 h 576"/>
                  <a:gd name="T80" fmla="*/ 58 w 578"/>
                  <a:gd name="T81" fmla="*/ 115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87" y="576"/>
                    </a:moveTo>
                    <a:lnTo>
                      <a:pt x="337" y="572"/>
                    </a:lnTo>
                    <a:lnTo>
                      <a:pt x="378" y="560"/>
                    </a:lnTo>
                    <a:lnTo>
                      <a:pt x="420" y="543"/>
                    </a:lnTo>
                    <a:lnTo>
                      <a:pt x="457" y="519"/>
                    </a:lnTo>
                    <a:lnTo>
                      <a:pt x="490" y="489"/>
                    </a:lnTo>
                    <a:lnTo>
                      <a:pt x="519" y="456"/>
                    </a:lnTo>
                    <a:lnTo>
                      <a:pt x="544" y="418"/>
                    </a:lnTo>
                    <a:lnTo>
                      <a:pt x="561" y="377"/>
                    </a:lnTo>
                    <a:lnTo>
                      <a:pt x="573" y="335"/>
                    </a:lnTo>
                    <a:lnTo>
                      <a:pt x="578" y="285"/>
                    </a:lnTo>
                    <a:lnTo>
                      <a:pt x="573" y="240"/>
                    </a:lnTo>
                    <a:lnTo>
                      <a:pt x="561" y="195"/>
                    </a:lnTo>
                    <a:lnTo>
                      <a:pt x="544" y="153"/>
                    </a:lnTo>
                    <a:lnTo>
                      <a:pt x="519" y="115"/>
                    </a:lnTo>
                    <a:lnTo>
                      <a:pt x="490" y="83"/>
                    </a:lnTo>
                    <a:lnTo>
                      <a:pt x="457" y="53"/>
                    </a:lnTo>
                    <a:lnTo>
                      <a:pt x="420" y="33"/>
                    </a:lnTo>
                    <a:lnTo>
                      <a:pt x="378" y="11"/>
                    </a:lnTo>
                    <a:lnTo>
                      <a:pt x="337" y="4"/>
                    </a:lnTo>
                    <a:lnTo>
                      <a:pt x="287" y="0"/>
                    </a:lnTo>
                    <a:lnTo>
                      <a:pt x="241" y="4"/>
                    </a:lnTo>
                    <a:lnTo>
                      <a:pt x="195" y="11"/>
                    </a:lnTo>
                    <a:lnTo>
                      <a:pt x="154" y="33"/>
                    </a:lnTo>
                    <a:lnTo>
                      <a:pt x="117" y="53"/>
                    </a:lnTo>
                    <a:lnTo>
                      <a:pt x="83" y="83"/>
                    </a:lnTo>
                    <a:lnTo>
                      <a:pt x="54" y="115"/>
                    </a:lnTo>
                    <a:lnTo>
                      <a:pt x="34" y="153"/>
                    </a:lnTo>
                    <a:lnTo>
                      <a:pt x="13" y="195"/>
                    </a:lnTo>
                    <a:lnTo>
                      <a:pt x="4" y="240"/>
                    </a:lnTo>
                    <a:lnTo>
                      <a:pt x="0" y="285"/>
                    </a:lnTo>
                    <a:lnTo>
                      <a:pt x="4" y="335"/>
                    </a:lnTo>
                    <a:lnTo>
                      <a:pt x="13" y="377"/>
                    </a:lnTo>
                    <a:lnTo>
                      <a:pt x="34" y="418"/>
                    </a:lnTo>
                    <a:lnTo>
                      <a:pt x="54" y="456"/>
                    </a:lnTo>
                    <a:lnTo>
                      <a:pt x="83" y="489"/>
                    </a:lnTo>
                    <a:lnTo>
                      <a:pt x="117" y="519"/>
                    </a:lnTo>
                    <a:lnTo>
                      <a:pt x="154" y="543"/>
                    </a:lnTo>
                    <a:lnTo>
                      <a:pt x="195" y="560"/>
                    </a:lnTo>
                    <a:lnTo>
                      <a:pt x="241" y="572"/>
                    </a:lnTo>
                    <a:lnTo>
                      <a:pt x="287" y="57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16" name="Freeform 622">
                <a:extLst>
                  <a:ext uri="{FF2B5EF4-FFF2-40B4-BE49-F238E27FC236}">
                    <a16:creationId xmlns:a16="http://schemas.microsoft.com/office/drawing/2014/main" id="{D5BF5202-3290-4296-AFA5-A45E19D886CA}"/>
                  </a:ext>
                </a:extLst>
              </p:cNvPr>
              <p:cNvSpPr>
                <a:spLocks/>
              </p:cNvSpPr>
              <p:nvPr/>
            </p:nvSpPr>
            <p:spPr bwMode="auto">
              <a:xfrm>
                <a:off x="3627" y="2171"/>
                <a:ext cx="116" cy="115"/>
              </a:xfrm>
              <a:custGeom>
                <a:avLst/>
                <a:gdLst>
                  <a:gd name="T0" fmla="*/ 58 w 578"/>
                  <a:gd name="T1" fmla="*/ 115 h 576"/>
                  <a:gd name="T2" fmla="*/ 68 w 578"/>
                  <a:gd name="T3" fmla="*/ 114 h 576"/>
                  <a:gd name="T4" fmla="*/ 76 w 578"/>
                  <a:gd name="T5" fmla="*/ 112 h 576"/>
                  <a:gd name="T6" fmla="*/ 84 w 578"/>
                  <a:gd name="T7" fmla="*/ 108 h 576"/>
                  <a:gd name="T8" fmla="*/ 92 w 578"/>
                  <a:gd name="T9" fmla="*/ 104 h 576"/>
                  <a:gd name="T10" fmla="*/ 98 w 578"/>
                  <a:gd name="T11" fmla="*/ 98 h 576"/>
                  <a:gd name="T12" fmla="*/ 104 w 578"/>
                  <a:gd name="T13" fmla="*/ 91 h 576"/>
                  <a:gd name="T14" fmla="*/ 109 w 578"/>
                  <a:gd name="T15" fmla="*/ 83 h 576"/>
                  <a:gd name="T16" fmla="*/ 113 w 578"/>
                  <a:gd name="T17" fmla="*/ 75 h 576"/>
                  <a:gd name="T18" fmla="*/ 115 w 578"/>
                  <a:gd name="T19" fmla="*/ 67 h 576"/>
                  <a:gd name="T20" fmla="*/ 116 w 578"/>
                  <a:gd name="T21" fmla="*/ 57 h 576"/>
                  <a:gd name="T22" fmla="*/ 115 w 578"/>
                  <a:gd name="T23" fmla="*/ 48 h 576"/>
                  <a:gd name="T24" fmla="*/ 113 w 578"/>
                  <a:gd name="T25" fmla="*/ 39 h 576"/>
                  <a:gd name="T26" fmla="*/ 109 w 578"/>
                  <a:gd name="T27" fmla="*/ 31 h 576"/>
                  <a:gd name="T28" fmla="*/ 104 w 578"/>
                  <a:gd name="T29" fmla="*/ 23 h 576"/>
                  <a:gd name="T30" fmla="*/ 98 w 578"/>
                  <a:gd name="T31" fmla="*/ 17 h 576"/>
                  <a:gd name="T32" fmla="*/ 92 w 578"/>
                  <a:gd name="T33" fmla="*/ 11 h 576"/>
                  <a:gd name="T34" fmla="*/ 84 w 578"/>
                  <a:gd name="T35" fmla="*/ 7 h 576"/>
                  <a:gd name="T36" fmla="*/ 76 w 578"/>
                  <a:gd name="T37" fmla="*/ 2 h 576"/>
                  <a:gd name="T38" fmla="*/ 68 w 578"/>
                  <a:gd name="T39" fmla="*/ 1 h 576"/>
                  <a:gd name="T40" fmla="*/ 58 w 578"/>
                  <a:gd name="T41" fmla="*/ 0 h 576"/>
                  <a:gd name="T42" fmla="*/ 48 w 578"/>
                  <a:gd name="T43" fmla="*/ 1 h 576"/>
                  <a:gd name="T44" fmla="*/ 39 w 578"/>
                  <a:gd name="T45" fmla="*/ 2 h 576"/>
                  <a:gd name="T46" fmla="*/ 31 w 578"/>
                  <a:gd name="T47" fmla="*/ 7 h 576"/>
                  <a:gd name="T48" fmla="*/ 23 w 578"/>
                  <a:gd name="T49" fmla="*/ 11 h 576"/>
                  <a:gd name="T50" fmla="*/ 17 w 578"/>
                  <a:gd name="T51" fmla="*/ 17 h 576"/>
                  <a:gd name="T52" fmla="*/ 11 w 578"/>
                  <a:gd name="T53" fmla="*/ 23 h 576"/>
                  <a:gd name="T54" fmla="*/ 7 w 578"/>
                  <a:gd name="T55" fmla="*/ 31 h 576"/>
                  <a:gd name="T56" fmla="*/ 3 w 578"/>
                  <a:gd name="T57" fmla="*/ 39 h 576"/>
                  <a:gd name="T58" fmla="*/ 1 w 578"/>
                  <a:gd name="T59" fmla="*/ 48 h 576"/>
                  <a:gd name="T60" fmla="*/ 0 w 578"/>
                  <a:gd name="T61" fmla="*/ 57 h 576"/>
                  <a:gd name="T62" fmla="*/ 1 w 578"/>
                  <a:gd name="T63" fmla="*/ 67 h 576"/>
                  <a:gd name="T64" fmla="*/ 3 w 578"/>
                  <a:gd name="T65" fmla="*/ 75 h 576"/>
                  <a:gd name="T66" fmla="*/ 7 w 578"/>
                  <a:gd name="T67" fmla="*/ 83 h 576"/>
                  <a:gd name="T68" fmla="*/ 11 w 578"/>
                  <a:gd name="T69" fmla="*/ 91 h 576"/>
                  <a:gd name="T70" fmla="*/ 17 w 578"/>
                  <a:gd name="T71" fmla="*/ 98 h 576"/>
                  <a:gd name="T72" fmla="*/ 23 w 578"/>
                  <a:gd name="T73" fmla="*/ 104 h 576"/>
                  <a:gd name="T74" fmla="*/ 31 w 578"/>
                  <a:gd name="T75" fmla="*/ 108 h 576"/>
                  <a:gd name="T76" fmla="*/ 39 w 578"/>
                  <a:gd name="T77" fmla="*/ 112 h 576"/>
                  <a:gd name="T78" fmla="*/ 48 w 578"/>
                  <a:gd name="T79" fmla="*/ 114 h 576"/>
                  <a:gd name="T80" fmla="*/ 58 w 578"/>
                  <a:gd name="T81" fmla="*/ 115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87" y="576"/>
                    </a:moveTo>
                    <a:lnTo>
                      <a:pt x="337" y="572"/>
                    </a:lnTo>
                    <a:lnTo>
                      <a:pt x="378" y="560"/>
                    </a:lnTo>
                    <a:lnTo>
                      <a:pt x="420" y="543"/>
                    </a:lnTo>
                    <a:lnTo>
                      <a:pt x="457" y="519"/>
                    </a:lnTo>
                    <a:lnTo>
                      <a:pt x="490" y="489"/>
                    </a:lnTo>
                    <a:lnTo>
                      <a:pt x="519" y="456"/>
                    </a:lnTo>
                    <a:lnTo>
                      <a:pt x="544" y="418"/>
                    </a:lnTo>
                    <a:lnTo>
                      <a:pt x="561" y="377"/>
                    </a:lnTo>
                    <a:lnTo>
                      <a:pt x="573" y="335"/>
                    </a:lnTo>
                    <a:lnTo>
                      <a:pt x="578" y="285"/>
                    </a:lnTo>
                    <a:lnTo>
                      <a:pt x="573" y="240"/>
                    </a:lnTo>
                    <a:lnTo>
                      <a:pt x="561" y="195"/>
                    </a:lnTo>
                    <a:lnTo>
                      <a:pt x="544" y="153"/>
                    </a:lnTo>
                    <a:lnTo>
                      <a:pt x="519" y="115"/>
                    </a:lnTo>
                    <a:lnTo>
                      <a:pt x="490" y="83"/>
                    </a:lnTo>
                    <a:lnTo>
                      <a:pt x="457" y="53"/>
                    </a:lnTo>
                    <a:lnTo>
                      <a:pt x="420" y="33"/>
                    </a:lnTo>
                    <a:lnTo>
                      <a:pt x="378" y="11"/>
                    </a:lnTo>
                    <a:lnTo>
                      <a:pt x="337" y="4"/>
                    </a:lnTo>
                    <a:lnTo>
                      <a:pt x="287" y="0"/>
                    </a:lnTo>
                    <a:lnTo>
                      <a:pt x="241" y="4"/>
                    </a:lnTo>
                    <a:lnTo>
                      <a:pt x="195" y="11"/>
                    </a:lnTo>
                    <a:lnTo>
                      <a:pt x="154" y="33"/>
                    </a:lnTo>
                    <a:lnTo>
                      <a:pt x="117" y="53"/>
                    </a:lnTo>
                    <a:lnTo>
                      <a:pt x="83" y="83"/>
                    </a:lnTo>
                    <a:lnTo>
                      <a:pt x="54" y="115"/>
                    </a:lnTo>
                    <a:lnTo>
                      <a:pt x="34" y="153"/>
                    </a:lnTo>
                    <a:lnTo>
                      <a:pt x="13" y="195"/>
                    </a:lnTo>
                    <a:lnTo>
                      <a:pt x="4" y="240"/>
                    </a:lnTo>
                    <a:lnTo>
                      <a:pt x="0" y="285"/>
                    </a:lnTo>
                    <a:lnTo>
                      <a:pt x="4" y="335"/>
                    </a:lnTo>
                    <a:lnTo>
                      <a:pt x="13" y="377"/>
                    </a:lnTo>
                    <a:lnTo>
                      <a:pt x="34" y="418"/>
                    </a:lnTo>
                    <a:lnTo>
                      <a:pt x="54" y="456"/>
                    </a:lnTo>
                    <a:lnTo>
                      <a:pt x="83" y="489"/>
                    </a:lnTo>
                    <a:lnTo>
                      <a:pt x="117" y="519"/>
                    </a:lnTo>
                    <a:lnTo>
                      <a:pt x="154" y="543"/>
                    </a:lnTo>
                    <a:lnTo>
                      <a:pt x="195" y="560"/>
                    </a:lnTo>
                    <a:lnTo>
                      <a:pt x="241" y="572"/>
                    </a:lnTo>
                    <a:lnTo>
                      <a:pt x="287"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917" name="Freeform 623">
                <a:extLst>
                  <a:ext uri="{FF2B5EF4-FFF2-40B4-BE49-F238E27FC236}">
                    <a16:creationId xmlns:a16="http://schemas.microsoft.com/office/drawing/2014/main" id="{8A43785B-C3F0-4FC9-93B9-209B10A738CC}"/>
                  </a:ext>
                </a:extLst>
              </p:cNvPr>
              <p:cNvSpPr>
                <a:spLocks/>
              </p:cNvSpPr>
              <p:nvPr/>
            </p:nvSpPr>
            <p:spPr bwMode="auto">
              <a:xfrm>
                <a:off x="3627" y="2171"/>
                <a:ext cx="116" cy="115"/>
              </a:xfrm>
              <a:custGeom>
                <a:avLst/>
                <a:gdLst>
                  <a:gd name="T0" fmla="*/ 58 w 578"/>
                  <a:gd name="T1" fmla="*/ 115 h 576"/>
                  <a:gd name="T2" fmla="*/ 68 w 578"/>
                  <a:gd name="T3" fmla="*/ 114 h 576"/>
                  <a:gd name="T4" fmla="*/ 76 w 578"/>
                  <a:gd name="T5" fmla="*/ 112 h 576"/>
                  <a:gd name="T6" fmla="*/ 84 w 578"/>
                  <a:gd name="T7" fmla="*/ 108 h 576"/>
                  <a:gd name="T8" fmla="*/ 92 w 578"/>
                  <a:gd name="T9" fmla="*/ 104 h 576"/>
                  <a:gd name="T10" fmla="*/ 98 w 578"/>
                  <a:gd name="T11" fmla="*/ 98 h 576"/>
                  <a:gd name="T12" fmla="*/ 104 w 578"/>
                  <a:gd name="T13" fmla="*/ 91 h 576"/>
                  <a:gd name="T14" fmla="*/ 109 w 578"/>
                  <a:gd name="T15" fmla="*/ 83 h 576"/>
                  <a:gd name="T16" fmla="*/ 113 w 578"/>
                  <a:gd name="T17" fmla="*/ 75 h 576"/>
                  <a:gd name="T18" fmla="*/ 115 w 578"/>
                  <a:gd name="T19" fmla="*/ 67 h 576"/>
                  <a:gd name="T20" fmla="*/ 116 w 578"/>
                  <a:gd name="T21" fmla="*/ 57 h 576"/>
                  <a:gd name="T22" fmla="*/ 115 w 578"/>
                  <a:gd name="T23" fmla="*/ 48 h 576"/>
                  <a:gd name="T24" fmla="*/ 113 w 578"/>
                  <a:gd name="T25" fmla="*/ 39 h 576"/>
                  <a:gd name="T26" fmla="*/ 109 w 578"/>
                  <a:gd name="T27" fmla="*/ 31 h 576"/>
                  <a:gd name="T28" fmla="*/ 104 w 578"/>
                  <a:gd name="T29" fmla="*/ 23 h 576"/>
                  <a:gd name="T30" fmla="*/ 98 w 578"/>
                  <a:gd name="T31" fmla="*/ 17 h 576"/>
                  <a:gd name="T32" fmla="*/ 92 w 578"/>
                  <a:gd name="T33" fmla="*/ 11 h 576"/>
                  <a:gd name="T34" fmla="*/ 84 w 578"/>
                  <a:gd name="T35" fmla="*/ 7 h 576"/>
                  <a:gd name="T36" fmla="*/ 76 w 578"/>
                  <a:gd name="T37" fmla="*/ 2 h 576"/>
                  <a:gd name="T38" fmla="*/ 68 w 578"/>
                  <a:gd name="T39" fmla="*/ 1 h 576"/>
                  <a:gd name="T40" fmla="*/ 58 w 578"/>
                  <a:gd name="T41" fmla="*/ 0 h 576"/>
                  <a:gd name="T42" fmla="*/ 48 w 578"/>
                  <a:gd name="T43" fmla="*/ 1 h 576"/>
                  <a:gd name="T44" fmla="*/ 39 w 578"/>
                  <a:gd name="T45" fmla="*/ 2 h 576"/>
                  <a:gd name="T46" fmla="*/ 31 w 578"/>
                  <a:gd name="T47" fmla="*/ 7 h 576"/>
                  <a:gd name="T48" fmla="*/ 23 w 578"/>
                  <a:gd name="T49" fmla="*/ 11 h 576"/>
                  <a:gd name="T50" fmla="*/ 17 w 578"/>
                  <a:gd name="T51" fmla="*/ 17 h 576"/>
                  <a:gd name="T52" fmla="*/ 11 w 578"/>
                  <a:gd name="T53" fmla="*/ 23 h 576"/>
                  <a:gd name="T54" fmla="*/ 7 w 578"/>
                  <a:gd name="T55" fmla="*/ 31 h 576"/>
                  <a:gd name="T56" fmla="*/ 3 w 578"/>
                  <a:gd name="T57" fmla="*/ 39 h 576"/>
                  <a:gd name="T58" fmla="*/ 1 w 578"/>
                  <a:gd name="T59" fmla="*/ 48 h 576"/>
                  <a:gd name="T60" fmla="*/ 0 w 578"/>
                  <a:gd name="T61" fmla="*/ 57 h 576"/>
                  <a:gd name="T62" fmla="*/ 1 w 578"/>
                  <a:gd name="T63" fmla="*/ 67 h 576"/>
                  <a:gd name="T64" fmla="*/ 3 w 578"/>
                  <a:gd name="T65" fmla="*/ 75 h 576"/>
                  <a:gd name="T66" fmla="*/ 7 w 578"/>
                  <a:gd name="T67" fmla="*/ 83 h 576"/>
                  <a:gd name="T68" fmla="*/ 11 w 578"/>
                  <a:gd name="T69" fmla="*/ 91 h 576"/>
                  <a:gd name="T70" fmla="*/ 17 w 578"/>
                  <a:gd name="T71" fmla="*/ 98 h 576"/>
                  <a:gd name="T72" fmla="*/ 23 w 578"/>
                  <a:gd name="T73" fmla="*/ 104 h 576"/>
                  <a:gd name="T74" fmla="*/ 31 w 578"/>
                  <a:gd name="T75" fmla="*/ 108 h 576"/>
                  <a:gd name="T76" fmla="*/ 39 w 578"/>
                  <a:gd name="T77" fmla="*/ 112 h 576"/>
                  <a:gd name="T78" fmla="*/ 48 w 578"/>
                  <a:gd name="T79" fmla="*/ 114 h 576"/>
                  <a:gd name="T80" fmla="*/ 58 w 578"/>
                  <a:gd name="T81" fmla="*/ 115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87" y="576"/>
                    </a:moveTo>
                    <a:lnTo>
                      <a:pt x="337" y="572"/>
                    </a:lnTo>
                    <a:lnTo>
                      <a:pt x="378" y="560"/>
                    </a:lnTo>
                    <a:lnTo>
                      <a:pt x="420" y="543"/>
                    </a:lnTo>
                    <a:lnTo>
                      <a:pt x="457" y="519"/>
                    </a:lnTo>
                    <a:lnTo>
                      <a:pt x="490" y="489"/>
                    </a:lnTo>
                    <a:lnTo>
                      <a:pt x="519" y="456"/>
                    </a:lnTo>
                    <a:lnTo>
                      <a:pt x="544" y="418"/>
                    </a:lnTo>
                    <a:lnTo>
                      <a:pt x="561" y="377"/>
                    </a:lnTo>
                    <a:lnTo>
                      <a:pt x="573" y="335"/>
                    </a:lnTo>
                    <a:lnTo>
                      <a:pt x="578" y="285"/>
                    </a:lnTo>
                    <a:lnTo>
                      <a:pt x="573" y="240"/>
                    </a:lnTo>
                    <a:lnTo>
                      <a:pt x="561" y="195"/>
                    </a:lnTo>
                    <a:lnTo>
                      <a:pt x="544" y="153"/>
                    </a:lnTo>
                    <a:lnTo>
                      <a:pt x="519" y="115"/>
                    </a:lnTo>
                    <a:lnTo>
                      <a:pt x="490" y="83"/>
                    </a:lnTo>
                    <a:lnTo>
                      <a:pt x="457" y="53"/>
                    </a:lnTo>
                    <a:lnTo>
                      <a:pt x="420" y="33"/>
                    </a:lnTo>
                    <a:lnTo>
                      <a:pt x="378" y="11"/>
                    </a:lnTo>
                    <a:lnTo>
                      <a:pt x="337" y="4"/>
                    </a:lnTo>
                    <a:lnTo>
                      <a:pt x="287" y="0"/>
                    </a:lnTo>
                    <a:lnTo>
                      <a:pt x="241" y="4"/>
                    </a:lnTo>
                    <a:lnTo>
                      <a:pt x="195" y="11"/>
                    </a:lnTo>
                    <a:lnTo>
                      <a:pt x="154" y="33"/>
                    </a:lnTo>
                    <a:lnTo>
                      <a:pt x="117" y="53"/>
                    </a:lnTo>
                    <a:lnTo>
                      <a:pt x="83" y="83"/>
                    </a:lnTo>
                    <a:lnTo>
                      <a:pt x="54" y="115"/>
                    </a:lnTo>
                    <a:lnTo>
                      <a:pt x="34" y="153"/>
                    </a:lnTo>
                    <a:lnTo>
                      <a:pt x="13" y="195"/>
                    </a:lnTo>
                    <a:lnTo>
                      <a:pt x="4" y="240"/>
                    </a:lnTo>
                    <a:lnTo>
                      <a:pt x="0" y="285"/>
                    </a:lnTo>
                    <a:lnTo>
                      <a:pt x="4" y="335"/>
                    </a:lnTo>
                    <a:lnTo>
                      <a:pt x="13" y="377"/>
                    </a:lnTo>
                    <a:lnTo>
                      <a:pt x="34" y="418"/>
                    </a:lnTo>
                    <a:lnTo>
                      <a:pt x="54" y="456"/>
                    </a:lnTo>
                    <a:lnTo>
                      <a:pt x="83" y="489"/>
                    </a:lnTo>
                    <a:lnTo>
                      <a:pt x="117" y="519"/>
                    </a:lnTo>
                    <a:lnTo>
                      <a:pt x="154" y="543"/>
                    </a:lnTo>
                    <a:lnTo>
                      <a:pt x="195" y="560"/>
                    </a:lnTo>
                    <a:lnTo>
                      <a:pt x="241" y="572"/>
                    </a:lnTo>
                    <a:lnTo>
                      <a:pt x="287"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918" name="Freeform 624">
                <a:extLst>
                  <a:ext uri="{FF2B5EF4-FFF2-40B4-BE49-F238E27FC236}">
                    <a16:creationId xmlns:a16="http://schemas.microsoft.com/office/drawing/2014/main" id="{FCE204AD-8379-47AC-A43C-B653CD454CEB}"/>
                  </a:ext>
                </a:extLst>
              </p:cNvPr>
              <p:cNvSpPr>
                <a:spLocks/>
              </p:cNvSpPr>
              <p:nvPr/>
            </p:nvSpPr>
            <p:spPr bwMode="auto">
              <a:xfrm>
                <a:off x="3643" y="2179"/>
                <a:ext cx="62" cy="61"/>
              </a:xfrm>
              <a:custGeom>
                <a:avLst/>
                <a:gdLst>
                  <a:gd name="T0" fmla="*/ 31 w 308"/>
                  <a:gd name="T1" fmla="*/ 61 h 303"/>
                  <a:gd name="T2" fmla="*/ 36 w 308"/>
                  <a:gd name="T3" fmla="*/ 61 h 303"/>
                  <a:gd name="T4" fmla="*/ 41 w 308"/>
                  <a:gd name="T5" fmla="*/ 59 h 303"/>
                  <a:gd name="T6" fmla="*/ 45 w 308"/>
                  <a:gd name="T7" fmla="*/ 58 h 303"/>
                  <a:gd name="T8" fmla="*/ 49 w 308"/>
                  <a:gd name="T9" fmla="*/ 55 h 303"/>
                  <a:gd name="T10" fmla="*/ 53 w 308"/>
                  <a:gd name="T11" fmla="*/ 52 h 303"/>
                  <a:gd name="T12" fmla="*/ 56 w 308"/>
                  <a:gd name="T13" fmla="*/ 48 h 303"/>
                  <a:gd name="T14" fmla="*/ 59 w 308"/>
                  <a:gd name="T15" fmla="*/ 44 h 303"/>
                  <a:gd name="T16" fmla="*/ 60 w 308"/>
                  <a:gd name="T17" fmla="*/ 40 h 303"/>
                  <a:gd name="T18" fmla="*/ 61 w 308"/>
                  <a:gd name="T19" fmla="*/ 35 h 303"/>
                  <a:gd name="T20" fmla="*/ 62 w 308"/>
                  <a:gd name="T21" fmla="*/ 31 h 303"/>
                  <a:gd name="T22" fmla="*/ 61 w 308"/>
                  <a:gd name="T23" fmla="*/ 26 h 303"/>
                  <a:gd name="T24" fmla="*/ 60 w 308"/>
                  <a:gd name="T25" fmla="*/ 21 h 303"/>
                  <a:gd name="T26" fmla="*/ 59 w 308"/>
                  <a:gd name="T27" fmla="*/ 17 h 303"/>
                  <a:gd name="T28" fmla="*/ 56 w 308"/>
                  <a:gd name="T29" fmla="*/ 12 h 303"/>
                  <a:gd name="T30" fmla="*/ 53 w 308"/>
                  <a:gd name="T31" fmla="*/ 9 h 303"/>
                  <a:gd name="T32" fmla="*/ 49 w 308"/>
                  <a:gd name="T33" fmla="*/ 6 h 303"/>
                  <a:gd name="T34" fmla="*/ 45 w 308"/>
                  <a:gd name="T35" fmla="*/ 3 h 303"/>
                  <a:gd name="T36" fmla="*/ 41 w 308"/>
                  <a:gd name="T37" fmla="*/ 2 h 303"/>
                  <a:gd name="T38" fmla="*/ 36 w 308"/>
                  <a:gd name="T39" fmla="*/ 0 h 303"/>
                  <a:gd name="T40" fmla="*/ 31 w 308"/>
                  <a:gd name="T41" fmla="*/ 0 h 303"/>
                  <a:gd name="T42" fmla="*/ 26 w 308"/>
                  <a:gd name="T43" fmla="*/ 0 h 303"/>
                  <a:gd name="T44" fmla="*/ 21 w 308"/>
                  <a:gd name="T45" fmla="*/ 2 h 303"/>
                  <a:gd name="T46" fmla="*/ 17 w 308"/>
                  <a:gd name="T47" fmla="*/ 3 h 303"/>
                  <a:gd name="T48" fmla="*/ 13 w 308"/>
                  <a:gd name="T49" fmla="*/ 6 h 303"/>
                  <a:gd name="T50" fmla="*/ 9 w 308"/>
                  <a:gd name="T51" fmla="*/ 9 h 303"/>
                  <a:gd name="T52" fmla="*/ 6 w 308"/>
                  <a:gd name="T53" fmla="*/ 12 h 303"/>
                  <a:gd name="T54" fmla="*/ 3 w 308"/>
                  <a:gd name="T55" fmla="*/ 17 h 303"/>
                  <a:gd name="T56" fmla="*/ 2 w 308"/>
                  <a:gd name="T57" fmla="*/ 21 h 303"/>
                  <a:gd name="T58" fmla="*/ 1 w 308"/>
                  <a:gd name="T59" fmla="*/ 26 h 303"/>
                  <a:gd name="T60" fmla="*/ 0 w 308"/>
                  <a:gd name="T61" fmla="*/ 31 h 303"/>
                  <a:gd name="T62" fmla="*/ 1 w 308"/>
                  <a:gd name="T63" fmla="*/ 35 h 303"/>
                  <a:gd name="T64" fmla="*/ 2 w 308"/>
                  <a:gd name="T65" fmla="*/ 40 h 303"/>
                  <a:gd name="T66" fmla="*/ 3 w 308"/>
                  <a:gd name="T67" fmla="*/ 44 h 303"/>
                  <a:gd name="T68" fmla="*/ 6 w 308"/>
                  <a:gd name="T69" fmla="*/ 48 h 303"/>
                  <a:gd name="T70" fmla="*/ 9 w 308"/>
                  <a:gd name="T71" fmla="*/ 52 h 303"/>
                  <a:gd name="T72" fmla="*/ 13 w 308"/>
                  <a:gd name="T73" fmla="*/ 55 h 303"/>
                  <a:gd name="T74" fmla="*/ 17 w 308"/>
                  <a:gd name="T75" fmla="*/ 58 h 303"/>
                  <a:gd name="T76" fmla="*/ 21 w 308"/>
                  <a:gd name="T77" fmla="*/ 59 h 303"/>
                  <a:gd name="T78" fmla="*/ 26 w 308"/>
                  <a:gd name="T79" fmla="*/ 61 h 303"/>
                  <a:gd name="T80" fmla="*/ 31 w 308"/>
                  <a:gd name="T81" fmla="*/ 61 h 3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8"/>
                  <a:gd name="T124" fmla="*/ 0 h 303"/>
                  <a:gd name="T125" fmla="*/ 308 w 308"/>
                  <a:gd name="T126" fmla="*/ 303 h 30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8" h="303">
                    <a:moveTo>
                      <a:pt x="154" y="303"/>
                    </a:moveTo>
                    <a:lnTo>
                      <a:pt x="179" y="303"/>
                    </a:lnTo>
                    <a:lnTo>
                      <a:pt x="204" y="294"/>
                    </a:lnTo>
                    <a:lnTo>
                      <a:pt x="224" y="287"/>
                    </a:lnTo>
                    <a:lnTo>
                      <a:pt x="245" y="274"/>
                    </a:lnTo>
                    <a:lnTo>
                      <a:pt x="262" y="257"/>
                    </a:lnTo>
                    <a:lnTo>
                      <a:pt x="278" y="240"/>
                    </a:lnTo>
                    <a:lnTo>
                      <a:pt x="291" y="220"/>
                    </a:lnTo>
                    <a:lnTo>
                      <a:pt x="299" y="199"/>
                    </a:lnTo>
                    <a:lnTo>
                      <a:pt x="303" y="174"/>
                    </a:lnTo>
                    <a:lnTo>
                      <a:pt x="308" y="154"/>
                    </a:lnTo>
                    <a:lnTo>
                      <a:pt x="303" y="128"/>
                    </a:lnTo>
                    <a:lnTo>
                      <a:pt x="299" y="103"/>
                    </a:lnTo>
                    <a:lnTo>
                      <a:pt x="291" y="83"/>
                    </a:lnTo>
                    <a:lnTo>
                      <a:pt x="278" y="62"/>
                    </a:lnTo>
                    <a:lnTo>
                      <a:pt x="262" y="46"/>
                    </a:lnTo>
                    <a:lnTo>
                      <a:pt x="245" y="29"/>
                    </a:lnTo>
                    <a:lnTo>
                      <a:pt x="224" y="17"/>
                    </a:lnTo>
                    <a:lnTo>
                      <a:pt x="204" y="8"/>
                    </a:lnTo>
                    <a:lnTo>
                      <a:pt x="179" y="0"/>
                    </a:lnTo>
                    <a:lnTo>
                      <a:pt x="154" y="0"/>
                    </a:lnTo>
                    <a:lnTo>
                      <a:pt x="129" y="0"/>
                    </a:lnTo>
                    <a:lnTo>
                      <a:pt x="105" y="8"/>
                    </a:lnTo>
                    <a:lnTo>
                      <a:pt x="83" y="17"/>
                    </a:lnTo>
                    <a:lnTo>
                      <a:pt x="63" y="29"/>
                    </a:lnTo>
                    <a:lnTo>
                      <a:pt x="46" y="46"/>
                    </a:lnTo>
                    <a:lnTo>
                      <a:pt x="29" y="62"/>
                    </a:lnTo>
                    <a:lnTo>
                      <a:pt x="17" y="83"/>
                    </a:lnTo>
                    <a:lnTo>
                      <a:pt x="9" y="103"/>
                    </a:lnTo>
                    <a:lnTo>
                      <a:pt x="4" y="128"/>
                    </a:lnTo>
                    <a:lnTo>
                      <a:pt x="0" y="154"/>
                    </a:lnTo>
                    <a:lnTo>
                      <a:pt x="4" y="174"/>
                    </a:lnTo>
                    <a:lnTo>
                      <a:pt x="9" y="199"/>
                    </a:lnTo>
                    <a:lnTo>
                      <a:pt x="17" y="220"/>
                    </a:lnTo>
                    <a:lnTo>
                      <a:pt x="29" y="240"/>
                    </a:lnTo>
                    <a:lnTo>
                      <a:pt x="46" y="257"/>
                    </a:lnTo>
                    <a:lnTo>
                      <a:pt x="63" y="274"/>
                    </a:lnTo>
                    <a:lnTo>
                      <a:pt x="83" y="287"/>
                    </a:lnTo>
                    <a:lnTo>
                      <a:pt x="105" y="294"/>
                    </a:lnTo>
                    <a:lnTo>
                      <a:pt x="129" y="303"/>
                    </a:lnTo>
                    <a:lnTo>
                      <a:pt x="154" y="303"/>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19" name="Freeform 625">
                <a:extLst>
                  <a:ext uri="{FF2B5EF4-FFF2-40B4-BE49-F238E27FC236}">
                    <a16:creationId xmlns:a16="http://schemas.microsoft.com/office/drawing/2014/main" id="{2659BBA4-BC85-4528-9C90-8D216632D23E}"/>
                  </a:ext>
                </a:extLst>
              </p:cNvPr>
              <p:cNvSpPr>
                <a:spLocks/>
              </p:cNvSpPr>
              <p:nvPr/>
            </p:nvSpPr>
            <p:spPr bwMode="auto">
              <a:xfrm>
                <a:off x="3646" y="2180"/>
                <a:ext cx="54" cy="54"/>
              </a:xfrm>
              <a:custGeom>
                <a:avLst/>
                <a:gdLst>
                  <a:gd name="T0" fmla="*/ 27 w 270"/>
                  <a:gd name="T1" fmla="*/ 54 h 270"/>
                  <a:gd name="T2" fmla="*/ 31 w 270"/>
                  <a:gd name="T3" fmla="*/ 54 h 270"/>
                  <a:gd name="T4" fmla="*/ 36 w 270"/>
                  <a:gd name="T5" fmla="*/ 53 h 270"/>
                  <a:gd name="T6" fmla="*/ 40 w 270"/>
                  <a:gd name="T7" fmla="*/ 52 h 270"/>
                  <a:gd name="T8" fmla="*/ 43 w 270"/>
                  <a:gd name="T9" fmla="*/ 49 h 270"/>
                  <a:gd name="T10" fmla="*/ 46 w 270"/>
                  <a:gd name="T11" fmla="*/ 46 h 270"/>
                  <a:gd name="T12" fmla="*/ 49 w 270"/>
                  <a:gd name="T13" fmla="*/ 43 h 270"/>
                  <a:gd name="T14" fmla="*/ 51 w 270"/>
                  <a:gd name="T15" fmla="*/ 40 h 270"/>
                  <a:gd name="T16" fmla="*/ 53 w 270"/>
                  <a:gd name="T17" fmla="*/ 36 h 270"/>
                  <a:gd name="T18" fmla="*/ 54 w 270"/>
                  <a:gd name="T19" fmla="*/ 31 h 270"/>
                  <a:gd name="T20" fmla="*/ 54 w 270"/>
                  <a:gd name="T21" fmla="*/ 27 h 270"/>
                  <a:gd name="T22" fmla="*/ 54 w 270"/>
                  <a:gd name="T23" fmla="*/ 22 h 270"/>
                  <a:gd name="T24" fmla="*/ 53 w 270"/>
                  <a:gd name="T25" fmla="*/ 18 h 270"/>
                  <a:gd name="T26" fmla="*/ 51 w 270"/>
                  <a:gd name="T27" fmla="*/ 15 h 270"/>
                  <a:gd name="T28" fmla="*/ 49 w 270"/>
                  <a:gd name="T29" fmla="*/ 11 h 270"/>
                  <a:gd name="T30" fmla="*/ 46 w 270"/>
                  <a:gd name="T31" fmla="*/ 8 h 270"/>
                  <a:gd name="T32" fmla="*/ 43 w 270"/>
                  <a:gd name="T33" fmla="*/ 5 h 270"/>
                  <a:gd name="T34" fmla="*/ 40 w 270"/>
                  <a:gd name="T35" fmla="*/ 3 h 270"/>
                  <a:gd name="T36" fmla="*/ 36 w 270"/>
                  <a:gd name="T37" fmla="*/ 2 h 270"/>
                  <a:gd name="T38" fmla="*/ 31 w 270"/>
                  <a:gd name="T39" fmla="*/ 1 h 270"/>
                  <a:gd name="T40" fmla="*/ 27 w 270"/>
                  <a:gd name="T41" fmla="*/ 0 h 270"/>
                  <a:gd name="T42" fmla="*/ 22 w 270"/>
                  <a:gd name="T43" fmla="*/ 0 h 270"/>
                  <a:gd name="T44" fmla="*/ 18 w 270"/>
                  <a:gd name="T45" fmla="*/ 2 h 270"/>
                  <a:gd name="T46" fmla="*/ 15 w 270"/>
                  <a:gd name="T47" fmla="*/ 3 h 270"/>
                  <a:gd name="T48" fmla="*/ 11 w 270"/>
                  <a:gd name="T49" fmla="*/ 5 h 270"/>
                  <a:gd name="T50" fmla="*/ 8 w 270"/>
                  <a:gd name="T51" fmla="*/ 8 h 270"/>
                  <a:gd name="T52" fmla="*/ 5 w 270"/>
                  <a:gd name="T53" fmla="*/ 11 h 270"/>
                  <a:gd name="T54" fmla="*/ 3 w 270"/>
                  <a:gd name="T55" fmla="*/ 15 h 270"/>
                  <a:gd name="T56" fmla="*/ 2 w 270"/>
                  <a:gd name="T57" fmla="*/ 18 h 270"/>
                  <a:gd name="T58" fmla="*/ 1 w 270"/>
                  <a:gd name="T59" fmla="*/ 22 h 270"/>
                  <a:gd name="T60" fmla="*/ 0 w 270"/>
                  <a:gd name="T61" fmla="*/ 27 h 270"/>
                  <a:gd name="T62" fmla="*/ 0 w 270"/>
                  <a:gd name="T63" fmla="*/ 28 h 270"/>
                  <a:gd name="T64" fmla="*/ 0 w 270"/>
                  <a:gd name="T65" fmla="*/ 29 h 270"/>
                  <a:gd name="T66" fmla="*/ 1 w 270"/>
                  <a:gd name="T67" fmla="*/ 33 h 270"/>
                  <a:gd name="T68" fmla="*/ 2 w 270"/>
                  <a:gd name="T69" fmla="*/ 36 h 270"/>
                  <a:gd name="T70" fmla="*/ 3 w 270"/>
                  <a:gd name="T71" fmla="*/ 41 h 270"/>
                  <a:gd name="T72" fmla="*/ 6 w 270"/>
                  <a:gd name="T73" fmla="*/ 44 h 270"/>
                  <a:gd name="T74" fmla="*/ 8 w 270"/>
                  <a:gd name="T75" fmla="*/ 46 h 270"/>
                  <a:gd name="T76" fmla="*/ 12 w 270"/>
                  <a:gd name="T77" fmla="*/ 49 h 270"/>
                  <a:gd name="T78" fmla="*/ 15 w 270"/>
                  <a:gd name="T79" fmla="*/ 52 h 270"/>
                  <a:gd name="T80" fmla="*/ 19 w 270"/>
                  <a:gd name="T81" fmla="*/ 53 h 270"/>
                  <a:gd name="T82" fmla="*/ 23 w 270"/>
                  <a:gd name="T83" fmla="*/ 54 h 270"/>
                  <a:gd name="T84" fmla="*/ 27 w 270"/>
                  <a:gd name="T85" fmla="*/ 54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0"/>
                  <a:gd name="T131" fmla="*/ 270 w 270"/>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0">
                    <a:moveTo>
                      <a:pt x="137" y="270"/>
                    </a:moveTo>
                    <a:lnTo>
                      <a:pt x="157" y="270"/>
                    </a:lnTo>
                    <a:lnTo>
                      <a:pt x="178" y="265"/>
                    </a:lnTo>
                    <a:lnTo>
                      <a:pt x="200" y="258"/>
                    </a:lnTo>
                    <a:lnTo>
                      <a:pt x="216" y="245"/>
                    </a:lnTo>
                    <a:lnTo>
                      <a:pt x="232" y="232"/>
                    </a:lnTo>
                    <a:lnTo>
                      <a:pt x="245" y="216"/>
                    </a:lnTo>
                    <a:lnTo>
                      <a:pt x="257" y="199"/>
                    </a:lnTo>
                    <a:lnTo>
                      <a:pt x="265" y="178"/>
                    </a:lnTo>
                    <a:lnTo>
                      <a:pt x="270" y="157"/>
                    </a:lnTo>
                    <a:lnTo>
                      <a:pt x="270" y="137"/>
                    </a:lnTo>
                    <a:lnTo>
                      <a:pt x="270" y="112"/>
                    </a:lnTo>
                    <a:lnTo>
                      <a:pt x="265" y="92"/>
                    </a:lnTo>
                    <a:lnTo>
                      <a:pt x="257" y="74"/>
                    </a:lnTo>
                    <a:lnTo>
                      <a:pt x="245" y="54"/>
                    </a:lnTo>
                    <a:lnTo>
                      <a:pt x="232" y="42"/>
                    </a:lnTo>
                    <a:lnTo>
                      <a:pt x="216" y="25"/>
                    </a:lnTo>
                    <a:lnTo>
                      <a:pt x="200" y="16"/>
                    </a:lnTo>
                    <a:lnTo>
                      <a:pt x="178" y="8"/>
                    </a:lnTo>
                    <a:lnTo>
                      <a:pt x="157" y="4"/>
                    </a:lnTo>
                    <a:lnTo>
                      <a:pt x="137" y="0"/>
                    </a:lnTo>
                    <a:lnTo>
                      <a:pt x="112" y="0"/>
                    </a:lnTo>
                    <a:lnTo>
                      <a:pt x="92" y="8"/>
                    </a:lnTo>
                    <a:lnTo>
                      <a:pt x="74" y="16"/>
                    </a:lnTo>
                    <a:lnTo>
                      <a:pt x="54" y="25"/>
                    </a:lnTo>
                    <a:lnTo>
                      <a:pt x="41" y="42"/>
                    </a:lnTo>
                    <a:lnTo>
                      <a:pt x="25" y="54"/>
                    </a:lnTo>
                    <a:lnTo>
                      <a:pt x="16" y="74"/>
                    </a:lnTo>
                    <a:lnTo>
                      <a:pt x="9" y="92"/>
                    </a:lnTo>
                    <a:lnTo>
                      <a:pt x="4" y="112"/>
                    </a:lnTo>
                    <a:lnTo>
                      <a:pt x="0" y="137"/>
                    </a:lnTo>
                    <a:lnTo>
                      <a:pt x="0" y="141"/>
                    </a:lnTo>
                    <a:lnTo>
                      <a:pt x="0" y="146"/>
                    </a:lnTo>
                    <a:lnTo>
                      <a:pt x="4" y="166"/>
                    </a:lnTo>
                    <a:lnTo>
                      <a:pt x="9" y="182"/>
                    </a:lnTo>
                    <a:lnTo>
                      <a:pt x="16" y="204"/>
                    </a:lnTo>
                    <a:lnTo>
                      <a:pt x="29" y="220"/>
                    </a:lnTo>
                    <a:lnTo>
                      <a:pt x="41" y="232"/>
                    </a:lnTo>
                    <a:lnTo>
                      <a:pt x="58" y="245"/>
                    </a:lnTo>
                    <a:lnTo>
                      <a:pt x="74" y="258"/>
                    </a:lnTo>
                    <a:lnTo>
                      <a:pt x="95" y="265"/>
                    </a:lnTo>
                    <a:lnTo>
                      <a:pt x="116" y="270"/>
                    </a:lnTo>
                    <a:lnTo>
                      <a:pt x="137" y="270"/>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20" name="Freeform 626">
                <a:extLst>
                  <a:ext uri="{FF2B5EF4-FFF2-40B4-BE49-F238E27FC236}">
                    <a16:creationId xmlns:a16="http://schemas.microsoft.com/office/drawing/2014/main" id="{9584207C-F643-4EB7-9C97-E3390DA4D232}"/>
                  </a:ext>
                </a:extLst>
              </p:cNvPr>
              <p:cNvSpPr>
                <a:spLocks/>
              </p:cNvSpPr>
              <p:nvPr/>
            </p:nvSpPr>
            <p:spPr bwMode="auto">
              <a:xfrm>
                <a:off x="3648" y="2181"/>
                <a:ext cx="47" cy="48"/>
              </a:xfrm>
              <a:custGeom>
                <a:avLst/>
                <a:gdLst>
                  <a:gd name="T0" fmla="*/ 23 w 236"/>
                  <a:gd name="T1" fmla="*/ 48 h 241"/>
                  <a:gd name="T2" fmla="*/ 27 w 236"/>
                  <a:gd name="T3" fmla="*/ 47 h 241"/>
                  <a:gd name="T4" fmla="*/ 31 w 236"/>
                  <a:gd name="T5" fmla="*/ 46 h 241"/>
                  <a:gd name="T6" fmla="*/ 35 w 236"/>
                  <a:gd name="T7" fmla="*/ 45 h 241"/>
                  <a:gd name="T8" fmla="*/ 37 w 236"/>
                  <a:gd name="T9" fmla="*/ 43 h 241"/>
                  <a:gd name="T10" fmla="*/ 40 w 236"/>
                  <a:gd name="T11" fmla="*/ 40 h 241"/>
                  <a:gd name="T12" fmla="*/ 43 w 236"/>
                  <a:gd name="T13" fmla="*/ 38 h 241"/>
                  <a:gd name="T14" fmla="*/ 44 w 236"/>
                  <a:gd name="T15" fmla="*/ 35 h 241"/>
                  <a:gd name="T16" fmla="*/ 46 w 236"/>
                  <a:gd name="T17" fmla="*/ 31 h 241"/>
                  <a:gd name="T18" fmla="*/ 47 w 236"/>
                  <a:gd name="T19" fmla="*/ 28 h 241"/>
                  <a:gd name="T20" fmla="*/ 47 w 236"/>
                  <a:gd name="T21" fmla="*/ 24 h 241"/>
                  <a:gd name="T22" fmla="*/ 47 w 236"/>
                  <a:gd name="T23" fmla="*/ 20 h 241"/>
                  <a:gd name="T24" fmla="*/ 46 w 236"/>
                  <a:gd name="T25" fmla="*/ 17 h 241"/>
                  <a:gd name="T26" fmla="*/ 44 w 236"/>
                  <a:gd name="T27" fmla="*/ 13 h 241"/>
                  <a:gd name="T28" fmla="*/ 43 w 236"/>
                  <a:gd name="T29" fmla="*/ 10 h 241"/>
                  <a:gd name="T30" fmla="*/ 40 w 236"/>
                  <a:gd name="T31" fmla="*/ 8 h 241"/>
                  <a:gd name="T32" fmla="*/ 37 w 236"/>
                  <a:gd name="T33" fmla="*/ 5 h 241"/>
                  <a:gd name="T34" fmla="*/ 35 w 236"/>
                  <a:gd name="T35" fmla="*/ 2 h 241"/>
                  <a:gd name="T36" fmla="*/ 31 w 236"/>
                  <a:gd name="T37" fmla="*/ 2 h 241"/>
                  <a:gd name="T38" fmla="*/ 27 w 236"/>
                  <a:gd name="T39" fmla="*/ 1 h 241"/>
                  <a:gd name="T40" fmla="*/ 23 w 236"/>
                  <a:gd name="T41" fmla="*/ 0 h 241"/>
                  <a:gd name="T42" fmla="*/ 20 w 236"/>
                  <a:gd name="T43" fmla="*/ 1 h 241"/>
                  <a:gd name="T44" fmla="*/ 16 w 236"/>
                  <a:gd name="T45" fmla="*/ 2 h 241"/>
                  <a:gd name="T46" fmla="*/ 12 w 236"/>
                  <a:gd name="T47" fmla="*/ 2 h 241"/>
                  <a:gd name="T48" fmla="*/ 10 w 236"/>
                  <a:gd name="T49" fmla="*/ 5 h 241"/>
                  <a:gd name="T50" fmla="*/ 6 w 236"/>
                  <a:gd name="T51" fmla="*/ 8 h 241"/>
                  <a:gd name="T52" fmla="*/ 4 w 236"/>
                  <a:gd name="T53" fmla="*/ 10 h 241"/>
                  <a:gd name="T54" fmla="*/ 2 w 236"/>
                  <a:gd name="T55" fmla="*/ 13 h 241"/>
                  <a:gd name="T56" fmla="*/ 1 w 236"/>
                  <a:gd name="T57" fmla="*/ 17 h 241"/>
                  <a:gd name="T58" fmla="*/ 0 w 236"/>
                  <a:gd name="T59" fmla="*/ 20 h 241"/>
                  <a:gd name="T60" fmla="*/ 0 w 236"/>
                  <a:gd name="T61" fmla="*/ 24 h 241"/>
                  <a:gd name="T62" fmla="*/ 0 w 236"/>
                  <a:gd name="T63" fmla="*/ 25 h 241"/>
                  <a:gd name="T64" fmla="*/ 0 w 236"/>
                  <a:gd name="T65" fmla="*/ 29 h 241"/>
                  <a:gd name="T66" fmla="*/ 1 w 236"/>
                  <a:gd name="T67" fmla="*/ 32 h 241"/>
                  <a:gd name="T68" fmla="*/ 2 w 236"/>
                  <a:gd name="T69" fmla="*/ 35 h 241"/>
                  <a:gd name="T70" fmla="*/ 5 w 236"/>
                  <a:gd name="T71" fmla="*/ 38 h 241"/>
                  <a:gd name="T72" fmla="*/ 7 w 236"/>
                  <a:gd name="T73" fmla="*/ 41 h 241"/>
                  <a:gd name="T74" fmla="*/ 10 w 236"/>
                  <a:gd name="T75" fmla="*/ 43 h 241"/>
                  <a:gd name="T76" fmla="*/ 13 w 236"/>
                  <a:gd name="T77" fmla="*/ 45 h 241"/>
                  <a:gd name="T78" fmla="*/ 16 w 236"/>
                  <a:gd name="T79" fmla="*/ 46 h 241"/>
                  <a:gd name="T80" fmla="*/ 20 w 236"/>
                  <a:gd name="T81" fmla="*/ 47 h 241"/>
                  <a:gd name="T82" fmla="*/ 23 w 236"/>
                  <a:gd name="T83" fmla="*/ 48 h 24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36"/>
                  <a:gd name="T127" fmla="*/ 0 h 241"/>
                  <a:gd name="T128" fmla="*/ 236 w 236"/>
                  <a:gd name="T129" fmla="*/ 241 h 24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36" h="241">
                    <a:moveTo>
                      <a:pt x="115" y="241"/>
                    </a:moveTo>
                    <a:lnTo>
                      <a:pt x="136" y="236"/>
                    </a:lnTo>
                    <a:lnTo>
                      <a:pt x="157" y="232"/>
                    </a:lnTo>
                    <a:lnTo>
                      <a:pt x="174" y="225"/>
                    </a:lnTo>
                    <a:lnTo>
                      <a:pt x="187" y="216"/>
                    </a:lnTo>
                    <a:lnTo>
                      <a:pt x="203" y="203"/>
                    </a:lnTo>
                    <a:lnTo>
                      <a:pt x="216" y="191"/>
                    </a:lnTo>
                    <a:lnTo>
                      <a:pt x="223" y="174"/>
                    </a:lnTo>
                    <a:lnTo>
                      <a:pt x="232" y="158"/>
                    </a:lnTo>
                    <a:lnTo>
                      <a:pt x="236" y="142"/>
                    </a:lnTo>
                    <a:lnTo>
                      <a:pt x="236" y="120"/>
                    </a:lnTo>
                    <a:lnTo>
                      <a:pt x="236" y="99"/>
                    </a:lnTo>
                    <a:lnTo>
                      <a:pt x="232" y="83"/>
                    </a:lnTo>
                    <a:lnTo>
                      <a:pt x="223" y="66"/>
                    </a:lnTo>
                    <a:lnTo>
                      <a:pt x="216" y="50"/>
                    </a:lnTo>
                    <a:lnTo>
                      <a:pt x="203" y="38"/>
                    </a:lnTo>
                    <a:lnTo>
                      <a:pt x="187" y="25"/>
                    </a:lnTo>
                    <a:lnTo>
                      <a:pt x="174" y="12"/>
                    </a:lnTo>
                    <a:lnTo>
                      <a:pt x="157" y="9"/>
                    </a:lnTo>
                    <a:lnTo>
                      <a:pt x="136" y="4"/>
                    </a:lnTo>
                    <a:lnTo>
                      <a:pt x="115" y="0"/>
                    </a:lnTo>
                    <a:lnTo>
                      <a:pt x="99" y="4"/>
                    </a:lnTo>
                    <a:lnTo>
                      <a:pt x="79" y="9"/>
                    </a:lnTo>
                    <a:lnTo>
                      <a:pt x="61" y="12"/>
                    </a:lnTo>
                    <a:lnTo>
                      <a:pt x="49" y="25"/>
                    </a:lnTo>
                    <a:lnTo>
                      <a:pt x="32" y="38"/>
                    </a:lnTo>
                    <a:lnTo>
                      <a:pt x="20" y="50"/>
                    </a:lnTo>
                    <a:lnTo>
                      <a:pt x="12" y="66"/>
                    </a:lnTo>
                    <a:lnTo>
                      <a:pt x="3" y="83"/>
                    </a:lnTo>
                    <a:lnTo>
                      <a:pt x="0" y="99"/>
                    </a:lnTo>
                    <a:lnTo>
                      <a:pt x="0" y="120"/>
                    </a:lnTo>
                    <a:lnTo>
                      <a:pt x="0" y="124"/>
                    </a:lnTo>
                    <a:lnTo>
                      <a:pt x="0" y="146"/>
                    </a:lnTo>
                    <a:lnTo>
                      <a:pt x="7" y="162"/>
                    </a:lnTo>
                    <a:lnTo>
                      <a:pt x="12" y="178"/>
                    </a:lnTo>
                    <a:lnTo>
                      <a:pt x="25" y="191"/>
                    </a:lnTo>
                    <a:lnTo>
                      <a:pt x="37" y="207"/>
                    </a:lnTo>
                    <a:lnTo>
                      <a:pt x="49" y="216"/>
                    </a:lnTo>
                    <a:lnTo>
                      <a:pt x="66" y="228"/>
                    </a:lnTo>
                    <a:lnTo>
                      <a:pt x="82" y="232"/>
                    </a:lnTo>
                    <a:lnTo>
                      <a:pt x="99" y="236"/>
                    </a:lnTo>
                    <a:lnTo>
                      <a:pt x="115" y="241"/>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21" name="Freeform 627">
                <a:extLst>
                  <a:ext uri="{FF2B5EF4-FFF2-40B4-BE49-F238E27FC236}">
                    <a16:creationId xmlns:a16="http://schemas.microsoft.com/office/drawing/2014/main" id="{9013B869-77A5-4F66-9802-B7AF0B4FDF56}"/>
                  </a:ext>
                </a:extLst>
              </p:cNvPr>
              <p:cNvSpPr>
                <a:spLocks/>
              </p:cNvSpPr>
              <p:nvPr/>
            </p:nvSpPr>
            <p:spPr bwMode="auto">
              <a:xfrm>
                <a:off x="3651" y="2183"/>
                <a:ext cx="40" cy="40"/>
              </a:xfrm>
              <a:custGeom>
                <a:avLst/>
                <a:gdLst>
                  <a:gd name="T0" fmla="*/ 19 w 204"/>
                  <a:gd name="T1" fmla="*/ 40 h 203"/>
                  <a:gd name="T2" fmla="*/ 23 w 204"/>
                  <a:gd name="T3" fmla="*/ 40 h 203"/>
                  <a:gd name="T4" fmla="*/ 26 w 204"/>
                  <a:gd name="T5" fmla="*/ 39 h 203"/>
                  <a:gd name="T6" fmla="*/ 29 w 204"/>
                  <a:gd name="T7" fmla="*/ 38 h 203"/>
                  <a:gd name="T8" fmla="*/ 32 w 204"/>
                  <a:gd name="T9" fmla="*/ 36 h 203"/>
                  <a:gd name="T10" fmla="*/ 34 w 204"/>
                  <a:gd name="T11" fmla="*/ 34 h 203"/>
                  <a:gd name="T12" fmla="*/ 36 w 204"/>
                  <a:gd name="T13" fmla="*/ 32 h 203"/>
                  <a:gd name="T14" fmla="*/ 37 w 204"/>
                  <a:gd name="T15" fmla="*/ 29 h 203"/>
                  <a:gd name="T16" fmla="*/ 39 w 204"/>
                  <a:gd name="T17" fmla="*/ 26 h 203"/>
                  <a:gd name="T18" fmla="*/ 40 w 204"/>
                  <a:gd name="T19" fmla="*/ 23 h 203"/>
                  <a:gd name="T20" fmla="*/ 40 w 204"/>
                  <a:gd name="T21" fmla="*/ 20 h 203"/>
                  <a:gd name="T22" fmla="*/ 40 w 204"/>
                  <a:gd name="T23" fmla="*/ 16 h 203"/>
                  <a:gd name="T24" fmla="*/ 39 w 204"/>
                  <a:gd name="T25" fmla="*/ 13 h 203"/>
                  <a:gd name="T26" fmla="*/ 37 w 204"/>
                  <a:gd name="T27" fmla="*/ 11 h 203"/>
                  <a:gd name="T28" fmla="*/ 36 w 204"/>
                  <a:gd name="T29" fmla="*/ 8 h 203"/>
                  <a:gd name="T30" fmla="*/ 34 w 204"/>
                  <a:gd name="T31" fmla="*/ 6 h 203"/>
                  <a:gd name="T32" fmla="*/ 32 w 204"/>
                  <a:gd name="T33" fmla="*/ 3 h 203"/>
                  <a:gd name="T34" fmla="*/ 29 w 204"/>
                  <a:gd name="T35" fmla="*/ 1 h 203"/>
                  <a:gd name="T36" fmla="*/ 26 w 204"/>
                  <a:gd name="T37" fmla="*/ 1 h 203"/>
                  <a:gd name="T38" fmla="*/ 23 w 204"/>
                  <a:gd name="T39" fmla="*/ 0 h 203"/>
                  <a:gd name="T40" fmla="*/ 19 w 204"/>
                  <a:gd name="T41" fmla="*/ 0 h 203"/>
                  <a:gd name="T42" fmla="*/ 16 w 204"/>
                  <a:gd name="T43" fmla="*/ 0 h 203"/>
                  <a:gd name="T44" fmla="*/ 14 w 204"/>
                  <a:gd name="T45" fmla="*/ 1 h 203"/>
                  <a:gd name="T46" fmla="*/ 11 w 204"/>
                  <a:gd name="T47" fmla="*/ 1 h 203"/>
                  <a:gd name="T48" fmla="*/ 8 w 204"/>
                  <a:gd name="T49" fmla="*/ 3 h 203"/>
                  <a:gd name="T50" fmla="*/ 6 w 204"/>
                  <a:gd name="T51" fmla="*/ 6 h 203"/>
                  <a:gd name="T52" fmla="*/ 3 w 204"/>
                  <a:gd name="T53" fmla="*/ 7 h 203"/>
                  <a:gd name="T54" fmla="*/ 2 w 204"/>
                  <a:gd name="T55" fmla="*/ 11 h 203"/>
                  <a:gd name="T56" fmla="*/ 1 w 204"/>
                  <a:gd name="T57" fmla="*/ 13 h 203"/>
                  <a:gd name="T58" fmla="*/ 0 w 204"/>
                  <a:gd name="T59" fmla="*/ 16 h 203"/>
                  <a:gd name="T60" fmla="*/ 0 w 204"/>
                  <a:gd name="T61" fmla="*/ 20 h 203"/>
                  <a:gd name="T62" fmla="*/ 0 w 204"/>
                  <a:gd name="T63" fmla="*/ 20 h 203"/>
                  <a:gd name="T64" fmla="*/ 0 w 204"/>
                  <a:gd name="T65" fmla="*/ 24 h 203"/>
                  <a:gd name="T66" fmla="*/ 1 w 204"/>
                  <a:gd name="T67" fmla="*/ 27 h 203"/>
                  <a:gd name="T68" fmla="*/ 3 w 204"/>
                  <a:gd name="T69" fmla="*/ 29 h 203"/>
                  <a:gd name="T70" fmla="*/ 4 w 204"/>
                  <a:gd name="T71" fmla="*/ 32 h 203"/>
                  <a:gd name="T72" fmla="*/ 6 w 204"/>
                  <a:gd name="T73" fmla="*/ 34 h 203"/>
                  <a:gd name="T74" fmla="*/ 8 w 204"/>
                  <a:gd name="T75" fmla="*/ 36 h 203"/>
                  <a:gd name="T76" fmla="*/ 11 w 204"/>
                  <a:gd name="T77" fmla="*/ 38 h 203"/>
                  <a:gd name="T78" fmla="*/ 14 w 204"/>
                  <a:gd name="T79" fmla="*/ 39 h 203"/>
                  <a:gd name="T80" fmla="*/ 16 w 204"/>
                  <a:gd name="T81" fmla="*/ 40 h 203"/>
                  <a:gd name="T82" fmla="*/ 19 w 204"/>
                  <a:gd name="T83" fmla="*/ 40 h 20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4"/>
                  <a:gd name="T127" fmla="*/ 0 h 203"/>
                  <a:gd name="T128" fmla="*/ 204 w 204"/>
                  <a:gd name="T129" fmla="*/ 203 h 20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4" h="203">
                    <a:moveTo>
                      <a:pt x="99" y="203"/>
                    </a:moveTo>
                    <a:lnTo>
                      <a:pt x="116" y="203"/>
                    </a:lnTo>
                    <a:lnTo>
                      <a:pt x="132" y="198"/>
                    </a:lnTo>
                    <a:lnTo>
                      <a:pt x="150" y="191"/>
                    </a:lnTo>
                    <a:lnTo>
                      <a:pt x="162" y="182"/>
                    </a:lnTo>
                    <a:lnTo>
                      <a:pt x="175" y="174"/>
                    </a:lnTo>
                    <a:lnTo>
                      <a:pt x="182" y="162"/>
                    </a:lnTo>
                    <a:lnTo>
                      <a:pt x="191" y="149"/>
                    </a:lnTo>
                    <a:lnTo>
                      <a:pt x="199" y="133"/>
                    </a:lnTo>
                    <a:lnTo>
                      <a:pt x="204" y="115"/>
                    </a:lnTo>
                    <a:lnTo>
                      <a:pt x="204" y="99"/>
                    </a:lnTo>
                    <a:lnTo>
                      <a:pt x="204" y="83"/>
                    </a:lnTo>
                    <a:lnTo>
                      <a:pt x="199" y="66"/>
                    </a:lnTo>
                    <a:lnTo>
                      <a:pt x="191" y="54"/>
                    </a:lnTo>
                    <a:lnTo>
                      <a:pt x="182" y="41"/>
                    </a:lnTo>
                    <a:lnTo>
                      <a:pt x="175" y="29"/>
                    </a:lnTo>
                    <a:lnTo>
                      <a:pt x="162" y="16"/>
                    </a:lnTo>
                    <a:lnTo>
                      <a:pt x="150" y="7"/>
                    </a:lnTo>
                    <a:lnTo>
                      <a:pt x="132" y="3"/>
                    </a:lnTo>
                    <a:lnTo>
                      <a:pt x="116" y="0"/>
                    </a:lnTo>
                    <a:lnTo>
                      <a:pt x="99" y="0"/>
                    </a:lnTo>
                    <a:lnTo>
                      <a:pt x="83" y="0"/>
                    </a:lnTo>
                    <a:lnTo>
                      <a:pt x="70" y="3"/>
                    </a:lnTo>
                    <a:lnTo>
                      <a:pt x="54" y="7"/>
                    </a:lnTo>
                    <a:lnTo>
                      <a:pt x="42" y="16"/>
                    </a:lnTo>
                    <a:lnTo>
                      <a:pt x="29" y="29"/>
                    </a:lnTo>
                    <a:lnTo>
                      <a:pt x="16" y="36"/>
                    </a:lnTo>
                    <a:lnTo>
                      <a:pt x="8" y="54"/>
                    </a:lnTo>
                    <a:lnTo>
                      <a:pt x="4" y="66"/>
                    </a:lnTo>
                    <a:lnTo>
                      <a:pt x="0" y="83"/>
                    </a:lnTo>
                    <a:lnTo>
                      <a:pt x="0" y="99"/>
                    </a:lnTo>
                    <a:lnTo>
                      <a:pt x="0" y="103"/>
                    </a:lnTo>
                    <a:lnTo>
                      <a:pt x="0" y="120"/>
                    </a:lnTo>
                    <a:lnTo>
                      <a:pt x="4" y="137"/>
                    </a:lnTo>
                    <a:lnTo>
                      <a:pt x="13" y="149"/>
                    </a:lnTo>
                    <a:lnTo>
                      <a:pt x="20" y="162"/>
                    </a:lnTo>
                    <a:lnTo>
                      <a:pt x="29" y="174"/>
                    </a:lnTo>
                    <a:lnTo>
                      <a:pt x="42" y="182"/>
                    </a:lnTo>
                    <a:lnTo>
                      <a:pt x="54" y="191"/>
                    </a:lnTo>
                    <a:lnTo>
                      <a:pt x="70" y="198"/>
                    </a:lnTo>
                    <a:lnTo>
                      <a:pt x="83" y="203"/>
                    </a:lnTo>
                    <a:lnTo>
                      <a:pt x="99" y="203"/>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22" name="Freeform 628">
                <a:extLst>
                  <a:ext uri="{FF2B5EF4-FFF2-40B4-BE49-F238E27FC236}">
                    <a16:creationId xmlns:a16="http://schemas.microsoft.com/office/drawing/2014/main" id="{3656B916-6615-47D1-AE2B-DAC3BA53FF36}"/>
                  </a:ext>
                </a:extLst>
              </p:cNvPr>
              <p:cNvSpPr>
                <a:spLocks/>
              </p:cNvSpPr>
              <p:nvPr/>
            </p:nvSpPr>
            <p:spPr bwMode="auto">
              <a:xfrm>
                <a:off x="3652" y="2183"/>
                <a:ext cx="35" cy="35"/>
              </a:xfrm>
              <a:custGeom>
                <a:avLst/>
                <a:gdLst>
                  <a:gd name="T0" fmla="*/ 18 w 174"/>
                  <a:gd name="T1" fmla="*/ 35 h 171"/>
                  <a:gd name="T2" fmla="*/ 20 w 174"/>
                  <a:gd name="T3" fmla="*/ 35 h 171"/>
                  <a:gd name="T4" fmla="*/ 23 w 174"/>
                  <a:gd name="T5" fmla="*/ 34 h 171"/>
                  <a:gd name="T6" fmla="*/ 25 w 174"/>
                  <a:gd name="T7" fmla="*/ 33 h 171"/>
                  <a:gd name="T8" fmla="*/ 28 w 174"/>
                  <a:gd name="T9" fmla="*/ 32 h 171"/>
                  <a:gd name="T10" fmla="*/ 30 w 174"/>
                  <a:gd name="T11" fmla="*/ 30 h 171"/>
                  <a:gd name="T12" fmla="*/ 32 w 174"/>
                  <a:gd name="T13" fmla="*/ 28 h 171"/>
                  <a:gd name="T14" fmla="*/ 33 w 174"/>
                  <a:gd name="T15" fmla="*/ 26 h 171"/>
                  <a:gd name="T16" fmla="*/ 34 w 174"/>
                  <a:gd name="T17" fmla="*/ 23 h 171"/>
                  <a:gd name="T18" fmla="*/ 34 w 174"/>
                  <a:gd name="T19" fmla="*/ 20 h 171"/>
                  <a:gd name="T20" fmla="*/ 35 w 174"/>
                  <a:gd name="T21" fmla="*/ 17 h 171"/>
                  <a:gd name="T22" fmla="*/ 34 w 174"/>
                  <a:gd name="T23" fmla="*/ 15 h 171"/>
                  <a:gd name="T24" fmla="*/ 34 w 174"/>
                  <a:gd name="T25" fmla="*/ 12 h 171"/>
                  <a:gd name="T26" fmla="*/ 33 w 174"/>
                  <a:gd name="T27" fmla="*/ 9 h 171"/>
                  <a:gd name="T28" fmla="*/ 32 w 174"/>
                  <a:gd name="T29" fmla="*/ 7 h 171"/>
                  <a:gd name="T30" fmla="*/ 30 w 174"/>
                  <a:gd name="T31" fmla="*/ 5 h 171"/>
                  <a:gd name="T32" fmla="*/ 28 w 174"/>
                  <a:gd name="T33" fmla="*/ 3 h 171"/>
                  <a:gd name="T34" fmla="*/ 25 w 174"/>
                  <a:gd name="T35" fmla="*/ 2 h 171"/>
                  <a:gd name="T36" fmla="*/ 23 w 174"/>
                  <a:gd name="T37" fmla="*/ 1 h 171"/>
                  <a:gd name="T38" fmla="*/ 20 w 174"/>
                  <a:gd name="T39" fmla="*/ 0 h 171"/>
                  <a:gd name="T40" fmla="*/ 18 w 174"/>
                  <a:gd name="T41" fmla="*/ 0 h 171"/>
                  <a:gd name="T42" fmla="*/ 15 w 174"/>
                  <a:gd name="T43" fmla="*/ 0 h 171"/>
                  <a:gd name="T44" fmla="*/ 12 w 174"/>
                  <a:gd name="T45" fmla="*/ 1 h 171"/>
                  <a:gd name="T46" fmla="*/ 10 w 174"/>
                  <a:gd name="T47" fmla="*/ 2 h 171"/>
                  <a:gd name="T48" fmla="*/ 7 w 174"/>
                  <a:gd name="T49" fmla="*/ 3 h 171"/>
                  <a:gd name="T50" fmla="*/ 6 w 174"/>
                  <a:gd name="T51" fmla="*/ 5 h 171"/>
                  <a:gd name="T52" fmla="*/ 4 w 174"/>
                  <a:gd name="T53" fmla="*/ 7 h 171"/>
                  <a:gd name="T54" fmla="*/ 2 w 174"/>
                  <a:gd name="T55" fmla="*/ 9 h 171"/>
                  <a:gd name="T56" fmla="*/ 2 w 174"/>
                  <a:gd name="T57" fmla="*/ 11 h 171"/>
                  <a:gd name="T58" fmla="*/ 1 w 174"/>
                  <a:gd name="T59" fmla="*/ 14 h 171"/>
                  <a:gd name="T60" fmla="*/ 0 w 174"/>
                  <a:gd name="T61" fmla="*/ 17 h 171"/>
                  <a:gd name="T62" fmla="*/ 0 w 174"/>
                  <a:gd name="T63" fmla="*/ 18 h 171"/>
                  <a:gd name="T64" fmla="*/ 1 w 174"/>
                  <a:gd name="T65" fmla="*/ 20 h 171"/>
                  <a:gd name="T66" fmla="*/ 1 w 174"/>
                  <a:gd name="T67" fmla="*/ 23 h 171"/>
                  <a:gd name="T68" fmla="*/ 2 w 174"/>
                  <a:gd name="T69" fmla="*/ 26 h 171"/>
                  <a:gd name="T70" fmla="*/ 3 w 174"/>
                  <a:gd name="T71" fmla="*/ 28 h 171"/>
                  <a:gd name="T72" fmla="*/ 5 w 174"/>
                  <a:gd name="T73" fmla="*/ 30 h 171"/>
                  <a:gd name="T74" fmla="*/ 7 w 174"/>
                  <a:gd name="T75" fmla="*/ 32 h 171"/>
                  <a:gd name="T76" fmla="*/ 10 w 174"/>
                  <a:gd name="T77" fmla="*/ 33 h 171"/>
                  <a:gd name="T78" fmla="*/ 12 w 174"/>
                  <a:gd name="T79" fmla="*/ 34 h 171"/>
                  <a:gd name="T80" fmla="*/ 15 w 174"/>
                  <a:gd name="T81" fmla="*/ 35 h 171"/>
                  <a:gd name="T82" fmla="*/ 18 w 174"/>
                  <a:gd name="T83" fmla="*/ 35 h 17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4"/>
                  <a:gd name="T127" fmla="*/ 0 h 171"/>
                  <a:gd name="T128" fmla="*/ 174 w 174"/>
                  <a:gd name="T129" fmla="*/ 171 h 17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4" h="171">
                    <a:moveTo>
                      <a:pt x="88" y="171"/>
                    </a:moveTo>
                    <a:lnTo>
                      <a:pt x="100" y="171"/>
                    </a:lnTo>
                    <a:lnTo>
                      <a:pt x="113" y="166"/>
                    </a:lnTo>
                    <a:lnTo>
                      <a:pt x="124" y="162"/>
                    </a:lnTo>
                    <a:lnTo>
                      <a:pt x="137" y="154"/>
                    </a:lnTo>
                    <a:lnTo>
                      <a:pt x="149" y="146"/>
                    </a:lnTo>
                    <a:lnTo>
                      <a:pt x="158" y="137"/>
                    </a:lnTo>
                    <a:lnTo>
                      <a:pt x="162" y="125"/>
                    </a:lnTo>
                    <a:lnTo>
                      <a:pt x="170" y="112"/>
                    </a:lnTo>
                    <a:lnTo>
                      <a:pt x="170" y="100"/>
                    </a:lnTo>
                    <a:lnTo>
                      <a:pt x="174" y="83"/>
                    </a:lnTo>
                    <a:lnTo>
                      <a:pt x="170" y="71"/>
                    </a:lnTo>
                    <a:lnTo>
                      <a:pt x="170" y="58"/>
                    </a:lnTo>
                    <a:lnTo>
                      <a:pt x="162" y="46"/>
                    </a:lnTo>
                    <a:lnTo>
                      <a:pt x="158" y="33"/>
                    </a:lnTo>
                    <a:lnTo>
                      <a:pt x="149" y="26"/>
                    </a:lnTo>
                    <a:lnTo>
                      <a:pt x="137" y="17"/>
                    </a:lnTo>
                    <a:lnTo>
                      <a:pt x="124" y="9"/>
                    </a:lnTo>
                    <a:lnTo>
                      <a:pt x="113" y="4"/>
                    </a:lnTo>
                    <a:lnTo>
                      <a:pt x="100" y="0"/>
                    </a:lnTo>
                    <a:lnTo>
                      <a:pt x="88" y="0"/>
                    </a:lnTo>
                    <a:lnTo>
                      <a:pt x="75" y="0"/>
                    </a:lnTo>
                    <a:lnTo>
                      <a:pt x="62" y="4"/>
                    </a:lnTo>
                    <a:lnTo>
                      <a:pt x="50" y="9"/>
                    </a:lnTo>
                    <a:lnTo>
                      <a:pt x="37" y="17"/>
                    </a:lnTo>
                    <a:lnTo>
                      <a:pt x="29" y="26"/>
                    </a:lnTo>
                    <a:lnTo>
                      <a:pt x="21" y="33"/>
                    </a:lnTo>
                    <a:lnTo>
                      <a:pt x="12" y="42"/>
                    </a:lnTo>
                    <a:lnTo>
                      <a:pt x="8" y="54"/>
                    </a:lnTo>
                    <a:lnTo>
                      <a:pt x="5" y="67"/>
                    </a:lnTo>
                    <a:lnTo>
                      <a:pt x="0" y="83"/>
                    </a:lnTo>
                    <a:lnTo>
                      <a:pt x="0" y="87"/>
                    </a:lnTo>
                    <a:lnTo>
                      <a:pt x="5" y="100"/>
                    </a:lnTo>
                    <a:lnTo>
                      <a:pt x="5" y="112"/>
                    </a:lnTo>
                    <a:lnTo>
                      <a:pt x="12" y="125"/>
                    </a:lnTo>
                    <a:lnTo>
                      <a:pt x="17" y="137"/>
                    </a:lnTo>
                    <a:lnTo>
                      <a:pt x="25" y="146"/>
                    </a:lnTo>
                    <a:lnTo>
                      <a:pt x="37" y="154"/>
                    </a:lnTo>
                    <a:lnTo>
                      <a:pt x="50" y="162"/>
                    </a:lnTo>
                    <a:lnTo>
                      <a:pt x="59" y="166"/>
                    </a:lnTo>
                    <a:lnTo>
                      <a:pt x="75" y="171"/>
                    </a:lnTo>
                    <a:lnTo>
                      <a:pt x="88" y="171"/>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23" name="Freeform 629">
                <a:extLst>
                  <a:ext uri="{FF2B5EF4-FFF2-40B4-BE49-F238E27FC236}">
                    <a16:creationId xmlns:a16="http://schemas.microsoft.com/office/drawing/2014/main" id="{E5104799-DC84-4197-8E21-D674D234F8C2}"/>
                  </a:ext>
                </a:extLst>
              </p:cNvPr>
              <p:cNvSpPr>
                <a:spLocks/>
              </p:cNvSpPr>
              <p:nvPr/>
            </p:nvSpPr>
            <p:spPr bwMode="auto">
              <a:xfrm>
                <a:off x="3655" y="2184"/>
                <a:ext cx="27" cy="28"/>
              </a:xfrm>
              <a:custGeom>
                <a:avLst/>
                <a:gdLst>
                  <a:gd name="T0" fmla="*/ 14 w 137"/>
                  <a:gd name="T1" fmla="*/ 28 h 137"/>
                  <a:gd name="T2" fmla="*/ 16 w 137"/>
                  <a:gd name="T3" fmla="*/ 28 h 137"/>
                  <a:gd name="T4" fmla="*/ 18 w 137"/>
                  <a:gd name="T5" fmla="*/ 27 h 137"/>
                  <a:gd name="T6" fmla="*/ 20 w 137"/>
                  <a:gd name="T7" fmla="*/ 27 h 137"/>
                  <a:gd name="T8" fmla="*/ 22 w 137"/>
                  <a:gd name="T9" fmla="*/ 26 h 137"/>
                  <a:gd name="T10" fmla="*/ 23 w 137"/>
                  <a:gd name="T11" fmla="*/ 24 h 137"/>
                  <a:gd name="T12" fmla="*/ 25 w 137"/>
                  <a:gd name="T13" fmla="*/ 22 h 137"/>
                  <a:gd name="T14" fmla="*/ 26 w 137"/>
                  <a:gd name="T15" fmla="*/ 21 h 137"/>
                  <a:gd name="T16" fmla="*/ 27 w 137"/>
                  <a:gd name="T17" fmla="*/ 19 h 137"/>
                  <a:gd name="T18" fmla="*/ 27 w 137"/>
                  <a:gd name="T19" fmla="*/ 16 h 137"/>
                  <a:gd name="T20" fmla="*/ 27 w 137"/>
                  <a:gd name="T21" fmla="*/ 15 h 137"/>
                  <a:gd name="T22" fmla="*/ 27 w 137"/>
                  <a:gd name="T23" fmla="*/ 12 h 137"/>
                  <a:gd name="T24" fmla="*/ 27 w 137"/>
                  <a:gd name="T25" fmla="*/ 10 h 137"/>
                  <a:gd name="T26" fmla="*/ 26 w 137"/>
                  <a:gd name="T27" fmla="*/ 8 h 137"/>
                  <a:gd name="T28" fmla="*/ 25 w 137"/>
                  <a:gd name="T29" fmla="*/ 6 h 137"/>
                  <a:gd name="T30" fmla="*/ 23 w 137"/>
                  <a:gd name="T31" fmla="*/ 4 h 137"/>
                  <a:gd name="T32" fmla="*/ 22 w 137"/>
                  <a:gd name="T33" fmla="*/ 3 h 137"/>
                  <a:gd name="T34" fmla="*/ 20 w 137"/>
                  <a:gd name="T35" fmla="*/ 2 h 137"/>
                  <a:gd name="T36" fmla="*/ 18 w 137"/>
                  <a:gd name="T37" fmla="*/ 1 h 137"/>
                  <a:gd name="T38" fmla="*/ 16 w 137"/>
                  <a:gd name="T39" fmla="*/ 0 h 137"/>
                  <a:gd name="T40" fmla="*/ 14 w 137"/>
                  <a:gd name="T41" fmla="*/ 0 h 137"/>
                  <a:gd name="T42" fmla="*/ 11 w 137"/>
                  <a:gd name="T43" fmla="*/ 0 h 137"/>
                  <a:gd name="T44" fmla="*/ 9 w 137"/>
                  <a:gd name="T45" fmla="*/ 1 h 137"/>
                  <a:gd name="T46" fmla="*/ 7 w 137"/>
                  <a:gd name="T47" fmla="*/ 2 h 137"/>
                  <a:gd name="T48" fmla="*/ 6 w 137"/>
                  <a:gd name="T49" fmla="*/ 3 h 137"/>
                  <a:gd name="T50" fmla="*/ 4 w 137"/>
                  <a:gd name="T51" fmla="*/ 4 h 137"/>
                  <a:gd name="T52" fmla="*/ 3 w 137"/>
                  <a:gd name="T53" fmla="*/ 6 h 137"/>
                  <a:gd name="T54" fmla="*/ 2 w 137"/>
                  <a:gd name="T55" fmla="*/ 8 h 137"/>
                  <a:gd name="T56" fmla="*/ 1 w 137"/>
                  <a:gd name="T57" fmla="*/ 10 h 137"/>
                  <a:gd name="T58" fmla="*/ 0 w 137"/>
                  <a:gd name="T59" fmla="*/ 12 h 137"/>
                  <a:gd name="T60" fmla="*/ 0 w 137"/>
                  <a:gd name="T61" fmla="*/ 15 h 137"/>
                  <a:gd name="T62" fmla="*/ 0 w 137"/>
                  <a:gd name="T63" fmla="*/ 16 h 137"/>
                  <a:gd name="T64" fmla="*/ 1 w 137"/>
                  <a:gd name="T65" fmla="*/ 19 h 137"/>
                  <a:gd name="T66" fmla="*/ 2 w 137"/>
                  <a:gd name="T67" fmla="*/ 21 h 137"/>
                  <a:gd name="T68" fmla="*/ 3 w 137"/>
                  <a:gd name="T69" fmla="*/ 22 h 137"/>
                  <a:gd name="T70" fmla="*/ 4 w 137"/>
                  <a:gd name="T71" fmla="*/ 24 h 137"/>
                  <a:gd name="T72" fmla="*/ 6 w 137"/>
                  <a:gd name="T73" fmla="*/ 26 h 137"/>
                  <a:gd name="T74" fmla="*/ 7 w 137"/>
                  <a:gd name="T75" fmla="*/ 27 h 137"/>
                  <a:gd name="T76" fmla="*/ 9 w 137"/>
                  <a:gd name="T77" fmla="*/ 27 h 137"/>
                  <a:gd name="T78" fmla="*/ 11 w 137"/>
                  <a:gd name="T79" fmla="*/ 28 h 137"/>
                  <a:gd name="T80" fmla="*/ 14 w 137"/>
                  <a:gd name="T81" fmla="*/ 28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37"/>
                  <a:gd name="T125" fmla="*/ 137 w 137"/>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37">
                    <a:moveTo>
                      <a:pt x="71" y="137"/>
                    </a:moveTo>
                    <a:lnTo>
                      <a:pt x="79" y="137"/>
                    </a:lnTo>
                    <a:lnTo>
                      <a:pt x="92" y="133"/>
                    </a:lnTo>
                    <a:lnTo>
                      <a:pt x="101" y="130"/>
                    </a:lnTo>
                    <a:lnTo>
                      <a:pt x="112" y="126"/>
                    </a:lnTo>
                    <a:lnTo>
                      <a:pt x="117" y="117"/>
                    </a:lnTo>
                    <a:lnTo>
                      <a:pt x="125" y="108"/>
                    </a:lnTo>
                    <a:lnTo>
                      <a:pt x="133" y="101"/>
                    </a:lnTo>
                    <a:lnTo>
                      <a:pt x="137" y="92"/>
                    </a:lnTo>
                    <a:lnTo>
                      <a:pt x="137" y="79"/>
                    </a:lnTo>
                    <a:lnTo>
                      <a:pt x="137" y="72"/>
                    </a:lnTo>
                    <a:lnTo>
                      <a:pt x="137" y="59"/>
                    </a:lnTo>
                    <a:lnTo>
                      <a:pt x="137" y="47"/>
                    </a:lnTo>
                    <a:lnTo>
                      <a:pt x="133" y="38"/>
                    </a:lnTo>
                    <a:lnTo>
                      <a:pt x="125" y="29"/>
                    </a:lnTo>
                    <a:lnTo>
                      <a:pt x="117" y="22"/>
                    </a:lnTo>
                    <a:lnTo>
                      <a:pt x="112" y="13"/>
                    </a:lnTo>
                    <a:lnTo>
                      <a:pt x="101" y="9"/>
                    </a:lnTo>
                    <a:lnTo>
                      <a:pt x="92" y="5"/>
                    </a:lnTo>
                    <a:lnTo>
                      <a:pt x="79" y="0"/>
                    </a:lnTo>
                    <a:lnTo>
                      <a:pt x="71" y="0"/>
                    </a:lnTo>
                    <a:lnTo>
                      <a:pt x="58" y="0"/>
                    </a:lnTo>
                    <a:lnTo>
                      <a:pt x="47" y="5"/>
                    </a:lnTo>
                    <a:lnTo>
                      <a:pt x="38" y="9"/>
                    </a:lnTo>
                    <a:lnTo>
                      <a:pt x="29" y="13"/>
                    </a:lnTo>
                    <a:lnTo>
                      <a:pt x="22" y="22"/>
                    </a:lnTo>
                    <a:lnTo>
                      <a:pt x="13" y="29"/>
                    </a:lnTo>
                    <a:lnTo>
                      <a:pt x="9" y="38"/>
                    </a:lnTo>
                    <a:lnTo>
                      <a:pt x="5" y="47"/>
                    </a:lnTo>
                    <a:lnTo>
                      <a:pt x="0" y="59"/>
                    </a:lnTo>
                    <a:lnTo>
                      <a:pt x="0" y="72"/>
                    </a:lnTo>
                    <a:lnTo>
                      <a:pt x="0" y="79"/>
                    </a:lnTo>
                    <a:lnTo>
                      <a:pt x="5" y="92"/>
                    </a:lnTo>
                    <a:lnTo>
                      <a:pt x="9" y="101"/>
                    </a:lnTo>
                    <a:lnTo>
                      <a:pt x="13" y="108"/>
                    </a:lnTo>
                    <a:lnTo>
                      <a:pt x="22" y="117"/>
                    </a:lnTo>
                    <a:lnTo>
                      <a:pt x="29" y="126"/>
                    </a:lnTo>
                    <a:lnTo>
                      <a:pt x="38" y="130"/>
                    </a:lnTo>
                    <a:lnTo>
                      <a:pt x="47" y="133"/>
                    </a:lnTo>
                    <a:lnTo>
                      <a:pt x="58" y="137"/>
                    </a:lnTo>
                    <a:lnTo>
                      <a:pt x="71" y="137"/>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24" name="Freeform 630">
                <a:extLst>
                  <a:ext uri="{FF2B5EF4-FFF2-40B4-BE49-F238E27FC236}">
                    <a16:creationId xmlns:a16="http://schemas.microsoft.com/office/drawing/2014/main" id="{CA3174B7-B45B-4909-BA88-0FB15E4B3CEB}"/>
                  </a:ext>
                </a:extLst>
              </p:cNvPr>
              <p:cNvSpPr>
                <a:spLocks/>
              </p:cNvSpPr>
              <p:nvPr/>
            </p:nvSpPr>
            <p:spPr bwMode="auto">
              <a:xfrm>
                <a:off x="3054" y="2246"/>
                <a:ext cx="115" cy="115"/>
              </a:xfrm>
              <a:custGeom>
                <a:avLst/>
                <a:gdLst>
                  <a:gd name="T0" fmla="*/ 57 w 577"/>
                  <a:gd name="T1" fmla="*/ 115 h 577"/>
                  <a:gd name="T2" fmla="*/ 67 w 577"/>
                  <a:gd name="T3" fmla="*/ 114 h 577"/>
                  <a:gd name="T4" fmla="*/ 75 w 577"/>
                  <a:gd name="T5" fmla="*/ 112 h 577"/>
                  <a:gd name="T6" fmla="*/ 84 w 577"/>
                  <a:gd name="T7" fmla="*/ 108 h 577"/>
                  <a:gd name="T8" fmla="*/ 91 w 577"/>
                  <a:gd name="T9" fmla="*/ 104 h 577"/>
                  <a:gd name="T10" fmla="*/ 99 w 577"/>
                  <a:gd name="T11" fmla="*/ 98 h 577"/>
                  <a:gd name="T12" fmla="*/ 104 w 577"/>
                  <a:gd name="T13" fmla="*/ 92 h 577"/>
                  <a:gd name="T14" fmla="*/ 108 w 577"/>
                  <a:gd name="T15" fmla="*/ 84 h 577"/>
                  <a:gd name="T16" fmla="*/ 112 w 577"/>
                  <a:gd name="T17" fmla="*/ 76 h 577"/>
                  <a:gd name="T18" fmla="*/ 114 w 577"/>
                  <a:gd name="T19" fmla="*/ 67 h 577"/>
                  <a:gd name="T20" fmla="*/ 115 w 577"/>
                  <a:gd name="T21" fmla="*/ 58 h 577"/>
                  <a:gd name="T22" fmla="*/ 114 w 577"/>
                  <a:gd name="T23" fmla="*/ 48 h 577"/>
                  <a:gd name="T24" fmla="*/ 112 w 577"/>
                  <a:gd name="T25" fmla="*/ 40 h 577"/>
                  <a:gd name="T26" fmla="*/ 108 w 577"/>
                  <a:gd name="T27" fmla="*/ 31 h 577"/>
                  <a:gd name="T28" fmla="*/ 104 w 577"/>
                  <a:gd name="T29" fmla="*/ 24 h 577"/>
                  <a:gd name="T30" fmla="*/ 99 w 577"/>
                  <a:gd name="T31" fmla="*/ 17 h 577"/>
                  <a:gd name="T32" fmla="*/ 91 w 577"/>
                  <a:gd name="T33" fmla="*/ 12 h 577"/>
                  <a:gd name="T34" fmla="*/ 84 w 577"/>
                  <a:gd name="T35" fmla="*/ 7 h 577"/>
                  <a:gd name="T36" fmla="*/ 75 w 577"/>
                  <a:gd name="T37" fmla="*/ 3 h 577"/>
                  <a:gd name="T38" fmla="*/ 67 w 577"/>
                  <a:gd name="T39" fmla="*/ 1 h 577"/>
                  <a:gd name="T40" fmla="*/ 57 w 577"/>
                  <a:gd name="T41" fmla="*/ 0 h 577"/>
                  <a:gd name="T42" fmla="*/ 48 w 577"/>
                  <a:gd name="T43" fmla="*/ 1 h 577"/>
                  <a:gd name="T44" fmla="*/ 39 w 577"/>
                  <a:gd name="T45" fmla="*/ 3 h 577"/>
                  <a:gd name="T46" fmla="*/ 30 w 577"/>
                  <a:gd name="T47" fmla="*/ 7 h 577"/>
                  <a:gd name="T48" fmla="*/ 23 w 577"/>
                  <a:gd name="T49" fmla="*/ 12 h 577"/>
                  <a:gd name="T50" fmla="*/ 17 w 577"/>
                  <a:gd name="T51" fmla="*/ 17 h 577"/>
                  <a:gd name="T52" fmla="*/ 11 w 577"/>
                  <a:gd name="T53" fmla="*/ 24 h 577"/>
                  <a:gd name="T54" fmla="*/ 7 w 577"/>
                  <a:gd name="T55" fmla="*/ 31 h 577"/>
                  <a:gd name="T56" fmla="*/ 2 w 577"/>
                  <a:gd name="T57" fmla="*/ 40 h 577"/>
                  <a:gd name="T58" fmla="*/ 1 w 577"/>
                  <a:gd name="T59" fmla="*/ 48 h 577"/>
                  <a:gd name="T60" fmla="*/ 0 w 577"/>
                  <a:gd name="T61" fmla="*/ 58 h 577"/>
                  <a:gd name="T62" fmla="*/ 1 w 577"/>
                  <a:gd name="T63" fmla="*/ 67 h 577"/>
                  <a:gd name="T64" fmla="*/ 2 w 577"/>
                  <a:gd name="T65" fmla="*/ 76 h 577"/>
                  <a:gd name="T66" fmla="*/ 7 w 577"/>
                  <a:gd name="T67" fmla="*/ 84 h 577"/>
                  <a:gd name="T68" fmla="*/ 11 w 577"/>
                  <a:gd name="T69" fmla="*/ 92 h 577"/>
                  <a:gd name="T70" fmla="*/ 17 w 577"/>
                  <a:gd name="T71" fmla="*/ 98 h 577"/>
                  <a:gd name="T72" fmla="*/ 23 w 577"/>
                  <a:gd name="T73" fmla="*/ 104 h 577"/>
                  <a:gd name="T74" fmla="*/ 30 w 577"/>
                  <a:gd name="T75" fmla="*/ 108 h 577"/>
                  <a:gd name="T76" fmla="*/ 39 w 577"/>
                  <a:gd name="T77" fmla="*/ 112 h 577"/>
                  <a:gd name="T78" fmla="*/ 48 w 577"/>
                  <a:gd name="T79" fmla="*/ 114 h 577"/>
                  <a:gd name="T80" fmla="*/ 57 w 577"/>
                  <a:gd name="T81" fmla="*/ 115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86" y="577"/>
                    </a:moveTo>
                    <a:lnTo>
                      <a:pt x="336" y="573"/>
                    </a:lnTo>
                    <a:lnTo>
                      <a:pt x="378" y="564"/>
                    </a:lnTo>
                    <a:lnTo>
                      <a:pt x="419" y="544"/>
                    </a:lnTo>
                    <a:lnTo>
                      <a:pt x="457" y="523"/>
                    </a:lnTo>
                    <a:lnTo>
                      <a:pt x="495" y="494"/>
                    </a:lnTo>
                    <a:lnTo>
                      <a:pt x="523" y="461"/>
                    </a:lnTo>
                    <a:lnTo>
                      <a:pt x="544" y="423"/>
                    </a:lnTo>
                    <a:lnTo>
                      <a:pt x="560" y="382"/>
                    </a:lnTo>
                    <a:lnTo>
                      <a:pt x="573" y="335"/>
                    </a:lnTo>
                    <a:lnTo>
                      <a:pt x="577" y="290"/>
                    </a:lnTo>
                    <a:lnTo>
                      <a:pt x="573" y="240"/>
                    </a:lnTo>
                    <a:lnTo>
                      <a:pt x="560" y="199"/>
                    </a:lnTo>
                    <a:lnTo>
                      <a:pt x="544" y="157"/>
                    </a:lnTo>
                    <a:lnTo>
                      <a:pt x="523" y="120"/>
                    </a:lnTo>
                    <a:lnTo>
                      <a:pt x="495" y="87"/>
                    </a:lnTo>
                    <a:lnTo>
                      <a:pt x="457" y="58"/>
                    </a:lnTo>
                    <a:lnTo>
                      <a:pt x="419" y="33"/>
                    </a:lnTo>
                    <a:lnTo>
                      <a:pt x="378" y="16"/>
                    </a:lnTo>
                    <a:lnTo>
                      <a:pt x="336" y="4"/>
                    </a:lnTo>
                    <a:lnTo>
                      <a:pt x="286" y="0"/>
                    </a:lnTo>
                    <a:lnTo>
                      <a:pt x="241" y="4"/>
                    </a:lnTo>
                    <a:lnTo>
                      <a:pt x="196" y="16"/>
                    </a:lnTo>
                    <a:lnTo>
                      <a:pt x="153" y="33"/>
                    </a:lnTo>
                    <a:lnTo>
                      <a:pt x="117" y="58"/>
                    </a:lnTo>
                    <a:lnTo>
                      <a:pt x="83" y="87"/>
                    </a:lnTo>
                    <a:lnTo>
                      <a:pt x="54" y="120"/>
                    </a:lnTo>
                    <a:lnTo>
                      <a:pt x="34" y="157"/>
                    </a:lnTo>
                    <a:lnTo>
                      <a:pt x="12" y="199"/>
                    </a:lnTo>
                    <a:lnTo>
                      <a:pt x="5" y="240"/>
                    </a:lnTo>
                    <a:lnTo>
                      <a:pt x="0" y="290"/>
                    </a:lnTo>
                    <a:lnTo>
                      <a:pt x="5" y="335"/>
                    </a:lnTo>
                    <a:lnTo>
                      <a:pt x="12" y="382"/>
                    </a:lnTo>
                    <a:lnTo>
                      <a:pt x="34" y="423"/>
                    </a:lnTo>
                    <a:lnTo>
                      <a:pt x="54" y="461"/>
                    </a:lnTo>
                    <a:lnTo>
                      <a:pt x="83" y="494"/>
                    </a:lnTo>
                    <a:lnTo>
                      <a:pt x="117" y="523"/>
                    </a:lnTo>
                    <a:lnTo>
                      <a:pt x="153" y="544"/>
                    </a:lnTo>
                    <a:lnTo>
                      <a:pt x="196" y="564"/>
                    </a:lnTo>
                    <a:lnTo>
                      <a:pt x="241" y="573"/>
                    </a:lnTo>
                    <a:lnTo>
                      <a:pt x="286" y="577"/>
                    </a:lnTo>
                    <a:close/>
                  </a:path>
                </a:pathLst>
              </a:custGeom>
              <a:solidFill>
                <a:srgbClr val="323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25" name="Freeform 631">
                <a:extLst>
                  <a:ext uri="{FF2B5EF4-FFF2-40B4-BE49-F238E27FC236}">
                    <a16:creationId xmlns:a16="http://schemas.microsoft.com/office/drawing/2014/main" id="{8EC5D298-1FE1-4067-83BA-F1DA2D65A7FE}"/>
                  </a:ext>
                </a:extLst>
              </p:cNvPr>
              <p:cNvSpPr>
                <a:spLocks/>
              </p:cNvSpPr>
              <p:nvPr/>
            </p:nvSpPr>
            <p:spPr bwMode="auto">
              <a:xfrm>
                <a:off x="3054" y="2246"/>
                <a:ext cx="115" cy="115"/>
              </a:xfrm>
              <a:custGeom>
                <a:avLst/>
                <a:gdLst>
                  <a:gd name="T0" fmla="*/ 57 w 577"/>
                  <a:gd name="T1" fmla="*/ 115 h 577"/>
                  <a:gd name="T2" fmla="*/ 67 w 577"/>
                  <a:gd name="T3" fmla="*/ 114 h 577"/>
                  <a:gd name="T4" fmla="*/ 75 w 577"/>
                  <a:gd name="T5" fmla="*/ 112 h 577"/>
                  <a:gd name="T6" fmla="*/ 84 w 577"/>
                  <a:gd name="T7" fmla="*/ 108 h 577"/>
                  <a:gd name="T8" fmla="*/ 91 w 577"/>
                  <a:gd name="T9" fmla="*/ 104 h 577"/>
                  <a:gd name="T10" fmla="*/ 99 w 577"/>
                  <a:gd name="T11" fmla="*/ 98 h 577"/>
                  <a:gd name="T12" fmla="*/ 104 w 577"/>
                  <a:gd name="T13" fmla="*/ 92 h 577"/>
                  <a:gd name="T14" fmla="*/ 108 w 577"/>
                  <a:gd name="T15" fmla="*/ 84 h 577"/>
                  <a:gd name="T16" fmla="*/ 112 w 577"/>
                  <a:gd name="T17" fmla="*/ 76 h 577"/>
                  <a:gd name="T18" fmla="*/ 114 w 577"/>
                  <a:gd name="T19" fmla="*/ 67 h 577"/>
                  <a:gd name="T20" fmla="*/ 115 w 577"/>
                  <a:gd name="T21" fmla="*/ 58 h 577"/>
                  <a:gd name="T22" fmla="*/ 114 w 577"/>
                  <a:gd name="T23" fmla="*/ 48 h 577"/>
                  <a:gd name="T24" fmla="*/ 112 w 577"/>
                  <a:gd name="T25" fmla="*/ 40 h 577"/>
                  <a:gd name="T26" fmla="*/ 108 w 577"/>
                  <a:gd name="T27" fmla="*/ 31 h 577"/>
                  <a:gd name="T28" fmla="*/ 104 w 577"/>
                  <a:gd name="T29" fmla="*/ 24 h 577"/>
                  <a:gd name="T30" fmla="*/ 99 w 577"/>
                  <a:gd name="T31" fmla="*/ 17 h 577"/>
                  <a:gd name="T32" fmla="*/ 91 w 577"/>
                  <a:gd name="T33" fmla="*/ 12 h 577"/>
                  <a:gd name="T34" fmla="*/ 84 w 577"/>
                  <a:gd name="T35" fmla="*/ 7 h 577"/>
                  <a:gd name="T36" fmla="*/ 75 w 577"/>
                  <a:gd name="T37" fmla="*/ 3 h 577"/>
                  <a:gd name="T38" fmla="*/ 67 w 577"/>
                  <a:gd name="T39" fmla="*/ 1 h 577"/>
                  <a:gd name="T40" fmla="*/ 57 w 577"/>
                  <a:gd name="T41" fmla="*/ 0 h 577"/>
                  <a:gd name="T42" fmla="*/ 48 w 577"/>
                  <a:gd name="T43" fmla="*/ 1 h 577"/>
                  <a:gd name="T44" fmla="*/ 39 w 577"/>
                  <a:gd name="T45" fmla="*/ 3 h 577"/>
                  <a:gd name="T46" fmla="*/ 30 w 577"/>
                  <a:gd name="T47" fmla="*/ 7 h 577"/>
                  <a:gd name="T48" fmla="*/ 23 w 577"/>
                  <a:gd name="T49" fmla="*/ 12 h 577"/>
                  <a:gd name="T50" fmla="*/ 17 w 577"/>
                  <a:gd name="T51" fmla="*/ 17 h 577"/>
                  <a:gd name="T52" fmla="*/ 11 w 577"/>
                  <a:gd name="T53" fmla="*/ 24 h 577"/>
                  <a:gd name="T54" fmla="*/ 7 w 577"/>
                  <a:gd name="T55" fmla="*/ 31 h 577"/>
                  <a:gd name="T56" fmla="*/ 2 w 577"/>
                  <a:gd name="T57" fmla="*/ 40 h 577"/>
                  <a:gd name="T58" fmla="*/ 1 w 577"/>
                  <a:gd name="T59" fmla="*/ 48 h 577"/>
                  <a:gd name="T60" fmla="*/ 0 w 577"/>
                  <a:gd name="T61" fmla="*/ 58 h 577"/>
                  <a:gd name="T62" fmla="*/ 1 w 577"/>
                  <a:gd name="T63" fmla="*/ 67 h 577"/>
                  <a:gd name="T64" fmla="*/ 2 w 577"/>
                  <a:gd name="T65" fmla="*/ 76 h 577"/>
                  <a:gd name="T66" fmla="*/ 7 w 577"/>
                  <a:gd name="T67" fmla="*/ 84 h 577"/>
                  <a:gd name="T68" fmla="*/ 11 w 577"/>
                  <a:gd name="T69" fmla="*/ 92 h 577"/>
                  <a:gd name="T70" fmla="*/ 17 w 577"/>
                  <a:gd name="T71" fmla="*/ 98 h 577"/>
                  <a:gd name="T72" fmla="*/ 23 w 577"/>
                  <a:gd name="T73" fmla="*/ 104 h 577"/>
                  <a:gd name="T74" fmla="*/ 30 w 577"/>
                  <a:gd name="T75" fmla="*/ 108 h 577"/>
                  <a:gd name="T76" fmla="*/ 39 w 577"/>
                  <a:gd name="T77" fmla="*/ 112 h 577"/>
                  <a:gd name="T78" fmla="*/ 48 w 577"/>
                  <a:gd name="T79" fmla="*/ 114 h 577"/>
                  <a:gd name="T80" fmla="*/ 57 w 577"/>
                  <a:gd name="T81" fmla="*/ 115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86" y="577"/>
                    </a:moveTo>
                    <a:lnTo>
                      <a:pt x="336" y="573"/>
                    </a:lnTo>
                    <a:lnTo>
                      <a:pt x="378" y="564"/>
                    </a:lnTo>
                    <a:lnTo>
                      <a:pt x="419" y="544"/>
                    </a:lnTo>
                    <a:lnTo>
                      <a:pt x="457" y="523"/>
                    </a:lnTo>
                    <a:lnTo>
                      <a:pt x="495" y="494"/>
                    </a:lnTo>
                    <a:lnTo>
                      <a:pt x="523" y="461"/>
                    </a:lnTo>
                    <a:lnTo>
                      <a:pt x="544" y="423"/>
                    </a:lnTo>
                    <a:lnTo>
                      <a:pt x="560" y="382"/>
                    </a:lnTo>
                    <a:lnTo>
                      <a:pt x="573" y="335"/>
                    </a:lnTo>
                    <a:lnTo>
                      <a:pt x="577" y="290"/>
                    </a:lnTo>
                    <a:lnTo>
                      <a:pt x="573" y="240"/>
                    </a:lnTo>
                    <a:lnTo>
                      <a:pt x="560" y="199"/>
                    </a:lnTo>
                    <a:lnTo>
                      <a:pt x="544" y="157"/>
                    </a:lnTo>
                    <a:lnTo>
                      <a:pt x="523" y="120"/>
                    </a:lnTo>
                    <a:lnTo>
                      <a:pt x="495" y="87"/>
                    </a:lnTo>
                    <a:lnTo>
                      <a:pt x="457" y="58"/>
                    </a:lnTo>
                    <a:lnTo>
                      <a:pt x="419" y="33"/>
                    </a:lnTo>
                    <a:lnTo>
                      <a:pt x="378" y="16"/>
                    </a:lnTo>
                    <a:lnTo>
                      <a:pt x="336" y="4"/>
                    </a:lnTo>
                    <a:lnTo>
                      <a:pt x="286" y="0"/>
                    </a:lnTo>
                    <a:lnTo>
                      <a:pt x="241" y="4"/>
                    </a:lnTo>
                    <a:lnTo>
                      <a:pt x="196" y="16"/>
                    </a:lnTo>
                    <a:lnTo>
                      <a:pt x="153" y="33"/>
                    </a:lnTo>
                    <a:lnTo>
                      <a:pt x="117" y="58"/>
                    </a:lnTo>
                    <a:lnTo>
                      <a:pt x="83" y="87"/>
                    </a:lnTo>
                    <a:lnTo>
                      <a:pt x="54" y="120"/>
                    </a:lnTo>
                    <a:lnTo>
                      <a:pt x="34" y="157"/>
                    </a:lnTo>
                    <a:lnTo>
                      <a:pt x="12" y="199"/>
                    </a:lnTo>
                    <a:lnTo>
                      <a:pt x="5" y="240"/>
                    </a:lnTo>
                    <a:lnTo>
                      <a:pt x="0" y="290"/>
                    </a:lnTo>
                    <a:lnTo>
                      <a:pt x="5" y="335"/>
                    </a:lnTo>
                    <a:lnTo>
                      <a:pt x="12" y="382"/>
                    </a:lnTo>
                    <a:lnTo>
                      <a:pt x="34" y="423"/>
                    </a:lnTo>
                    <a:lnTo>
                      <a:pt x="54" y="461"/>
                    </a:lnTo>
                    <a:lnTo>
                      <a:pt x="83" y="494"/>
                    </a:lnTo>
                    <a:lnTo>
                      <a:pt x="117" y="523"/>
                    </a:lnTo>
                    <a:lnTo>
                      <a:pt x="153" y="544"/>
                    </a:lnTo>
                    <a:lnTo>
                      <a:pt x="196" y="564"/>
                    </a:lnTo>
                    <a:lnTo>
                      <a:pt x="241" y="573"/>
                    </a:lnTo>
                    <a:lnTo>
                      <a:pt x="286"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926" name="Freeform 632">
                <a:extLst>
                  <a:ext uri="{FF2B5EF4-FFF2-40B4-BE49-F238E27FC236}">
                    <a16:creationId xmlns:a16="http://schemas.microsoft.com/office/drawing/2014/main" id="{36BC6CAC-17EF-4882-9842-5CCE3367EF01}"/>
                  </a:ext>
                </a:extLst>
              </p:cNvPr>
              <p:cNvSpPr>
                <a:spLocks/>
              </p:cNvSpPr>
              <p:nvPr/>
            </p:nvSpPr>
            <p:spPr bwMode="auto">
              <a:xfrm>
                <a:off x="3054" y="2246"/>
                <a:ext cx="115" cy="115"/>
              </a:xfrm>
              <a:custGeom>
                <a:avLst/>
                <a:gdLst>
                  <a:gd name="T0" fmla="*/ 57 w 577"/>
                  <a:gd name="T1" fmla="*/ 115 h 577"/>
                  <a:gd name="T2" fmla="*/ 67 w 577"/>
                  <a:gd name="T3" fmla="*/ 114 h 577"/>
                  <a:gd name="T4" fmla="*/ 75 w 577"/>
                  <a:gd name="T5" fmla="*/ 112 h 577"/>
                  <a:gd name="T6" fmla="*/ 84 w 577"/>
                  <a:gd name="T7" fmla="*/ 108 h 577"/>
                  <a:gd name="T8" fmla="*/ 91 w 577"/>
                  <a:gd name="T9" fmla="*/ 104 h 577"/>
                  <a:gd name="T10" fmla="*/ 99 w 577"/>
                  <a:gd name="T11" fmla="*/ 98 h 577"/>
                  <a:gd name="T12" fmla="*/ 104 w 577"/>
                  <a:gd name="T13" fmla="*/ 92 h 577"/>
                  <a:gd name="T14" fmla="*/ 108 w 577"/>
                  <a:gd name="T15" fmla="*/ 84 h 577"/>
                  <a:gd name="T16" fmla="*/ 112 w 577"/>
                  <a:gd name="T17" fmla="*/ 76 h 577"/>
                  <a:gd name="T18" fmla="*/ 114 w 577"/>
                  <a:gd name="T19" fmla="*/ 67 h 577"/>
                  <a:gd name="T20" fmla="*/ 115 w 577"/>
                  <a:gd name="T21" fmla="*/ 58 h 577"/>
                  <a:gd name="T22" fmla="*/ 114 w 577"/>
                  <a:gd name="T23" fmla="*/ 48 h 577"/>
                  <a:gd name="T24" fmla="*/ 112 w 577"/>
                  <a:gd name="T25" fmla="*/ 40 h 577"/>
                  <a:gd name="T26" fmla="*/ 108 w 577"/>
                  <a:gd name="T27" fmla="*/ 31 h 577"/>
                  <a:gd name="T28" fmla="*/ 104 w 577"/>
                  <a:gd name="T29" fmla="*/ 24 h 577"/>
                  <a:gd name="T30" fmla="*/ 99 w 577"/>
                  <a:gd name="T31" fmla="*/ 17 h 577"/>
                  <a:gd name="T32" fmla="*/ 91 w 577"/>
                  <a:gd name="T33" fmla="*/ 12 h 577"/>
                  <a:gd name="T34" fmla="*/ 84 w 577"/>
                  <a:gd name="T35" fmla="*/ 7 h 577"/>
                  <a:gd name="T36" fmla="*/ 75 w 577"/>
                  <a:gd name="T37" fmla="*/ 3 h 577"/>
                  <a:gd name="T38" fmla="*/ 67 w 577"/>
                  <a:gd name="T39" fmla="*/ 1 h 577"/>
                  <a:gd name="T40" fmla="*/ 57 w 577"/>
                  <a:gd name="T41" fmla="*/ 0 h 577"/>
                  <a:gd name="T42" fmla="*/ 48 w 577"/>
                  <a:gd name="T43" fmla="*/ 1 h 577"/>
                  <a:gd name="T44" fmla="*/ 39 w 577"/>
                  <a:gd name="T45" fmla="*/ 3 h 577"/>
                  <a:gd name="T46" fmla="*/ 30 w 577"/>
                  <a:gd name="T47" fmla="*/ 7 h 577"/>
                  <a:gd name="T48" fmla="*/ 23 w 577"/>
                  <a:gd name="T49" fmla="*/ 12 h 577"/>
                  <a:gd name="T50" fmla="*/ 17 w 577"/>
                  <a:gd name="T51" fmla="*/ 17 h 577"/>
                  <a:gd name="T52" fmla="*/ 11 w 577"/>
                  <a:gd name="T53" fmla="*/ 24 h 577"/>
                  <a:gd name="T54" fmla="*/ 7 w 577"/>
                  <a:gd name="T55" fmla="*/ 31 h 577"/>
                  <a:gd name="T56" fmla="*/ 2 w 577"/>
                  <a:gd name="T57" fmla="*/ 40 h 577"/>
                  <a:gd name="T58" fmla="*/ 1 w 577"/>
                  <a:gd name="T59" fmla="*/ 48 h 577"/>
                  <a:gd name="T60" fmla="*/ 0 w 577"/>
                  <a:gd name="T61" fmla="*/ 58 h 577"/>
                  <a:gd name="T62" fmla="*/ 1 w 577"/>
                  <a:gd name="T63" fmla="*/ 67 h 577"/>
                  <a:gd name="T64" fmla="*/ 2 w 577"/>
                  <a:gd name="T65" fmla="*/ 76 h 577"/>
                  <a:gd name="T66" fmla="*/ 7 w 577"/>
                  <a:gd name="T67" fmla="*/ 84 h 577"/>
                  <a:gd name="T68" fmla="*/ 11 w 577"/>
                  <a:gd name="T69" fmla="*/ 92 h 577"/>
                  <a:gd name="T70" fmla="*/ 17 w 577"/>
                  <a:gd name="T71" fmla="*/ 98 h 577"/>
                  <a:gd name="T72" fmla="*/ 23 w 577"/>
                  <a:gd name="T73" fmla="*/ 104 h 577"/>
                  <a:gd name="T74" fmla="*/ 30 w 577"/>
                  <a:gd name="T75" fmla="*/ 108 h 577"/>
                  <a:gd name="T76" fmla="*/ 39 w 577"/>
                  <a:gd name="T77" fmla="*/ 112 h 577"/>
                  <a:gd name="T78" fmla="*/ 48 w 577"/>
                  <a:gd name="T79" fmla="*/ 114 h 577"/>
                  <a:gd name="T80" fmla="*/ 57 w 577"/>
                  <a:gd name="T81" fmla="*/ 115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86" y="577"/>
                    </a:moveTo>
                    <a:lnTo>
                      <a:pt x="336" y="573"/>
                    </a:lnTo>
                    <a:lnTo>
                      <a:pt x="378" y="564"/>
                    </a:lnTo>
                    <a:lnTo>
                      <a:pt x="419" y="544"/>
                    </a:lnTo>
                    <a:lnTo>
                      <a:pt x="457" y="523"/>
                    </a:lnTo>
                    <a:lnTo>
                      <a:pt x="495" y="494"/>
                    </a:lnTo>
                    <a:lnTo>
                      <a:pt x="523" y="461"/>
                    </a:lnTo>
                    <a:lnTo>
                      <a:pt x="544" y="423"/>
                    </a:lnTo>
                    <a:lnTo>
                      <a:pt x="560" y="382"/>
                    </a:lnTo>
                    <a:lnTo>
                      <a:pt x="573" y="335"/>
                    </a:lnTo>
                    <a:lnTo>
                      <a:pt x="577" y="290"/>
                    </a:lnTo>
                    <a:lnTo>
                      <a:pt x="573" y="240"/>
                    </a:lnTo>
                    <a:lnTo>
                      <a:pt x="560" y="199"/>
                    </a:lnTo>
                    <a:lnTo>
                      <a:pt x="544" y="157"/>
                    </a:lnTo>
                    <a:lnTo>
                      <a:pt x="523" y="120"/>
                    </a:lnTo>
                    <a:lnTo>
                      <a:pt x="495" y="87"/>
                    </a:lnTo>
                    <a:lnTo>
                      <a:pt x="457" y="58"/>
                    </a:lnTo>
                    <a:lnTo>
                      <a:pt x="419" y="33"/>
                    </a:lnTo>
                    <a:lnTo>
                      <a:pt x="378" y="16"/>
                    </a:lnTo>
                    <a:lnTo>
                      <a:pt x="336" y="4"/>
                    </a:lnTo>
                    <a:lnTo>
                      <a:pt x="286" y="0"/>
                    </a:lnTo>
                    <a:lnTo>
                      <a:pt x="241" y="4"/>
                    </a:lnTo>
                    <a:lnTo>
                      <a:pt x="196" y="16"/>
                    </a:lnTo>
                    <a:lnTo>
                      <a:pt x="153" y="33"/>
                    </a:lnTo>
                    <a:lnTo>
                      <a:pt x="117" y="58"/>
                    </a:lnTo>
                    <a:lnTo>
                      <a:pt x="83" y="87"/>
                    </a:lnTo>
                    <a:lnTo>
                      <a:pt x="54" y="120"/>
                    </a:lnTo>
                    <a:lnTo>
                      <a:pt x="34" y="157"/>
                    </a:lnTo>
                    <a:lnTo>
                      <a:pt x="12" y="199"/>
                    </a:lnTo>
                    <a:lnTo>
                      <a:pt x="5" y="240"/>
                    </a:lnTo>
                    <a:lnTo>
                      <a:pt x="0" y="290"/>
                    </a:lnTo>
                    <a:lnTo>
                      <a:pt x="5" y="335"/>
                    </a:lnTo>
                    <a:lnTo>
                      <a:pt x="12" y="382"/>
                    </a:lnTo>
                    <a:lnTo>
                      <a:pt x="34" y="423"/>
                    </a:lnTo>
                    <a:lnTo>
                      <a:pt x="54" y="461"/>
                    </a:lnTo>
                    <a:lnTo>
                      <a:pt x="83" y="494"/>
                    </a:lnTo>
                    <a:lnTo>
                      <a:pt x="117" y="523"/>
                    </a:lnTo>
                    <a:lnTo>
                      <a:pt x="153" y="544"/>
                    </a:lnTo>
                    <a:lnTo>
                      <a:pt x="196" y="564"/>
                    </a:lnTo>
                    <a:lnTo>
                      <a:pt x="241" y="573"/>
                    </a:lnTo>
                    <a:lnTo>
                      <a:pt x="286"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927" name="Freeform 633">
                <a:extLst>
                  <a:ext uri="{FF2B5EF4-FFF2-40B4-BE49-F238E27FC236}">
                    <a16:creationId xmlns:a16="http://schemas.microsoft.com/office/drawing/2014/main" id="{03A55263-E615-430B-A4D7-F88340926B0A}"/>
                  </a:ext>
                </a:extLst>
              </p:cNvPr>
              <p:cNvSpPr>
                <a:spLocks/>
              </p:cNvSpPr>
              <p:nvPr/>
            </p:nvSpPr>
            <p:spPr bwMode="auto">
              <a:xfrm>
                <a:off x="2031" y="2194"/>
                <a:ext cx="115" cy="116"/>
              </a:xfrm>
              <a:custGeom>
                <a:avLst/>
                <a:gdLst>
                  <a:gd name="T0" fmla="*/ 58 w 577"/>
                  <a:gd name="T1" fmla="*/ 116 h 577"/>
                  <a:gd name="T2" fmla="*/ 67 w 577"/>
                  <a:gd name="T3" fmla="*/ 115 h 577"/>
                  <a:gd name="T4" fmla="*/ 76 w 577"/>
                  <a:gd name="T5" fmla="*/ 114 h 577"/>
                  <a:gd name="T6" fmla="*/ 84 w 577"/>
                  <a:gd name="T7" fmla="*/ 110 h 577"/>
                  <a:gd name="T8" fmla="*/ 92 w 577"/>
                  <a:gd name="T9" fmla="*/ 105 h 577"/>
                  <a:gd name="T10" fmla="*/ 98 w 577"/>
                  <a:gd name="T11" fmla="*/ 99 h 577"/>
                  <a:gd name="T12" fmla="*/ 104 w 577"/>
                  <a:gd name="T13" fmla="*/ 93 h 577"/>
                  <a:gd name="T14" fmla="*/ 108 w 577"/>
                  <a:gd name="T15" fmla="*/ 85 h 577"/>
                  <a:gd name="T16" fmla="*/ 113 w 577"/>
                  <a:gd name="T17" fmla="*/ 77 h 577"/>
                  <a:gd name="T18" fmla="*/ 114 w 577"/>
                  <a:gd name="T19" fmla="*/ 68 h 577"/>
                  <a:gd name="T20" fmla="*/ 115 w 577"/>
                  <a:gd name="T21" fmla="*/ 59 h 577"/>
                  <a:gd name="T22" fmla="*/ 114 w 577"/>
                  <a:gd name="T23" fmla="*/ 49 h 577"/>
                  <a:gd name="T24" fmla="*/ 113 w 577"/>
                  <a:gd name="T25" fmla="*/ 40 h 577"/>
                  <a:gd name="T26" fmla="*/ 108 w 577"/>
                  <a:gd name="T27" fmla="*/ 32 h 577"/>
                  <a:gd name="T28" fmla="*/ 104 w 577"/>
                  <a:gd name="T29" fmla="*/ 24 h 577"/>
                  <a:gd name="T30" fmla="*/ 98 w 577"/>
                  <a:gd name="T31" fmla="*/ 17 h 577"/>
                  <a:gd name="T32" fmla="*/ 92 w 577"/>
                  <a:gd name="T33" fmla="*/ 12 h 577"/>
                  <a:gd name="T34" fmla="*/ 84 w 577"/>
                  <a:gd name="T35" fmla="*/ 7 h 577"/>
                  <a:gd name="T36" fmla="*/ 76 w 577"/>
                  <a:gd name="T37" fmla="*/ 3 h 577"/>
                  <a:gd name="T38" fmla="*/ 67 w 577"/>
                  <a:gd name="T39" fmla="*/ 1 h 577"/>
                  <a:gd name="T40" fmla="*/ 58 w 577"/>
                  <a:gd name="T41" fmla="*/ 0 h 577"/>
                  <a:gd name="T42" fmla="*/ 48 w 577"/>
                  <a:gd name="T43" fmla="*/ 1 h 577"/>
                  <a:gd name="T44" fmla="*/ 40 w 577"/>
                  <a:gd name="T45" fmla="*/ 3 h 577"/>
                  <a:gd name="T46" fmla="*/ 31 w 577"/>
                  <a:gd name="T47" fmla="*/ 7 h 577"/>
                  <a:gd name="T48" fmla="*/ 24 w 577"/>
                  <a:gd name="T49" fmla="*/ 12 h 577"/>
                  <a:gd name="T50" fmla="*/ 17 w 577"/>
                  <a:gd name="T51" fmla="*/ 17 h 577"/>
                  <a:gd name="T52" fmla="*/ 11 w 577"/>
                  <a:gd name="T53" fmla="*/ 24 h 577"/>
                  <a:gd name="T54" fmla="*/ 7 w 577"/>
                  <a:gd name="T55" fmla="*/ 32 h 577"/>
                  <a:gd name="T56" fmla="*/ 3 w 577"/>
                  <a:gd name="T57" fmla="*/ 40 h 577"/>
                  <a:gd name="T58" fmla="*/ 1 w 577"/>
                  <a:gd name="T59" fmla="*/ 49 h 577"/>
                  <a:gd name="T60" fmla="*/ 0 w 577"/>
                  <a:gd name="T61" fmla="*/ 59 h 577"/>
                  <a:gd name="T62" fmla="*/ 1 w 577"/>
                  <a:gd name="T63" fmla="*/ 68 h 577"/>
                  <a:gd name="T64" fmla="*/ 3 w 577"/>
                  <a:gd name="T65" fmla="*/ 77 h 577"/>
                  <a:gd name="T66" fmla="*/ 7 w 577"/>
                  <a:gd name="T67" fmla="*/ 85 h 577"/>
                  <a:gd name="T68" fmla="*/ 11 w 577"/>
                  <a:gd name="T69" fmla="*/ 93 h 577"/>
                  <a:gd name="T70" fmla="*/ 17 w 577"/>
                  <a:gd name="T71" fmla="*/ 99 h 577"/>
                  <a:gd name="T72" fmla="*/ 24 w 577"/>
                  <a:gd name="T73" fmla="*/ 105 h 577"/>
                  <a:gd name="T74" fmla="*/ 31 w 577"/>
                  <a:gd name="T75" fmla="*/ 110 h 577"/>
                  <a:gd name="T76" fmla="*/ 40 w 577"/>
                  <a:gd name="T77" fmla="*/ 114 h 577"/>
                  <a:gd name="T78" fmla="*/ 48 w 577"/>
                  <a:gd name="T79" fmla="*/ 115 h 577"/>
                  <a:gd name="T80" fmla="*/ 58 w 577"/>
                  <a:gd name="T81" fmla="*/ 116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91" y="577"/>
                    </a:moveTo>
                    <a:lnTo>
                      <a:pt x="336" y="573"/>
                    </a:lnTo>
                    <a:lnTo>
                      <a:pt x="381" y="565"/>
                    </a:lnTo>
                    <a:lnTo>
                      <a:pt x="423" y="548"/>
                    </a:lnTo>
                    <a:lnTo>
                      <a:pt x="461" y="523"/>
                    </a:lnTo>
                    <a:lnTo>
                      <a:pt x="493" y="494"/>
                    </a:lnTo>
                    <a:lnTo>
                      <a:pt x="523" y="461"/>
                    </a:lnTo>
                    <a:lnTo>
                      <a:pt x="543" y="424"/>
                    </a:lnTo>
                    <a:lnTo>
                      <a:pt x="565" y="382"/>
                    </a:lnTo>
                    <a:lnTo>
                      <a:pt x="572" y="337"/>
                    </a:lnTo>
                    <a:lnTo>
                      <a:pt x="577" y="291"/>
                    </a:lnTo>
                    <a:lnTo>
                      <a:pt x="572" y="245"/>
                    </a:lnTo>
                    <a:lnTo>
                      <a:pt x="565" y="200"/>
                    </a:lnTo>
                    <a:lnTo>
                      <a:pt x="543" y="159"/>
                    </a:lnTo>
                    <a:lnTo>
                      <a:pt x="523" y="121"/>
                    </a:lnTo>
                    <a:lnTo>
                      <a:pt x="493" y="87"/>
                    </a:lnTo>
                    <a:lnTo>
                      <a:pt x="461" y="58"/>
                    </a:lnTo>
                    <a:lnTo>
                      <a:pt x="423" y="33"/>
                    </a:lnTo>
                    <a:lnTo>
                      <a:pt x="381" y="17"/>
                    </a:lnTo>
                    <a:lnTo>
                      <a:pt x="336" y="4"/>
                    </a:lnTo>
                    <a:lnTo>
                      <a:pt x="291" y="0"/>
                    </a:lnTo>
                    <a:lnTo>
                      <a:pt x="241" y="4"/>
                    </a:lnTo>
                    <a:lnTo>
                      <a:pt x="199" y="17"/>
                    </a:lnTo>
                    <a:lnTo>
                      <a:pt x="158" y="33"/>
                    </a:lnTo>
                    <a:lnTo>
                      <a:pt x="120" y="58"/>
                    </a:lnTo>
                    <a:lnTo>
                      <a:pt x="86" y="87"/>
                    </a:lnTo>
                    <a:lnTo>
                      <a:pt x="57" y="121"/>
                    </a:lnTo>
                    <a:lnTo>
                      <a:pt x="33" y="159"/>
                    </a:lnTo>
                    <a:lnTo>
                      <a:pt x="16" y="200"/>
                    </a:lnTo>
                    <a:lnTo>
                      <a:pt x="3" y="245"/>
                    </a:lnTo>
                    <a:lnTo>
                      <a:pt x="0" y="291"/>
                    </a:lnTo>
                    <a:lnTo>
                      <a:pt x="3" y="337"/>
                    </a:lnTo>
                    <a:lnTo>
                      <a:pt x="16" y="382"/>
                    </a:lnTo>
                    <a:lnTo>
                      <a:pt x="33" y="424"/>
                    </a:lnTo>
                    <a:lnTo>
                      <a:pt x="57" y="461"/>
                    </a:lnTo>
                    <a:lnTo>
                      <a:pt x="86" y="494"/>
                    </a:lnTo>
                    <a:lnTo>
                      <a:pt x="120" y="523"/>
                    </a:lnTo>
                    <a:lnTo>
                      <a:pt x="158" y="548"/>
                    </a:lnTo>
                    <a:lnTo>
                      <a:pt x="199" y="565"/>
                    </a:lnTo>
                    <a:lnTo>
                      <a:pt x="241" y="573"/>
                    </a:lnTo>
                    <a:lnTo>
                      <a:pt x="291" y="57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28" name="Freeform 634">
                <a:extLst>
                  <a:ext uri="{FF2B5EF4-FFF2-40B4-BE49-F238E27FC236}">
                    <a16:creationId xmlns:a16="http://schemas.microsoft.com/office/drawing/2014/main" id="{C8990F97-9ADE-4D26-9FFD-A4752A13FA6F}"/>
                  </a:ext>
                </a:extLst>
              </p:cNvPr>
              <p:cNvSpPr>
                <a:spLocks/>
              </p:cNvSpPr>
              <p:nvPr/>
            </p:nvSpPr>
            <p:spPr bwMode="auto">
              <a:xfrm>
                <a:off x="2031" y="2194"/>
                <a:ext cx="115" cy="116"/>
              </a:xfrm>
              <a:custGeom>
                <a:avLst/>
                <a:gdLst>
                  <a:gd name="T0" fmla="*/ 58 w 577"/>
                  <a:gd name="T1" fmla="*/ 116 h 577"/>
                  <a:gd name="T2" fmla="*/ 67 w 577"/>
                  <a:gd name="T3" fmla="*/ 115 h 577"/>
                  <a:gd name="T4" fmla="*/ 76 w 577"/>
                  <a:gd name="T5" fmla="*/ 114 h 577"/>
                  <a:gd name="T6" fmla="*/ 84 w 577"/>
                  <a:gd name="T7" fmla="*/ 110 h 577"/>
                  <a:gd name="T8" fmla="*/ 92 w 577"/>
                  <a:gd name="T9" fmla="*/ 105 h 577"/>
                  <a:gd name="T10" fmla="*/ 98 w 577"/>
                  <a:gd name="T11" fmla="*/ 99 h 577"/>
                  <a:gd name="T12" fmla="*/ 104 w 577"/>
                  <a:gd name="T13" fmla="*/ 93 h 577"/>
                  <a:gd name="T14" fmla="*/ 108 w 577"/>
                  <a:gd name="T15" fmla="*/ 85 h 577"/>
                  <a:gd name="T16" fmla="*/ 113 w 577"/>
                  <a:gd name="T17" fmla="*/ 77 h 577"/>
                  <a:gd name="T18" fmla="*/ 114 w 577"/>
                  <a:gd name="T19" fmla="*/ 68 h 577"/>
                  <a:gd name="T20" fmla="*/ 115 w 577"/>
                  <a:gd name="T21" fmla="*/ 59 h 577"/>
                  <a:gd name="T22" fmla="*/ 114 w 577"/>
                  <a:gd name="T23" fmla="*/ 49 h 577"/>
                  <a:gd name="T24" fmla="*/ 113 w 577"/>
                  <a:gd name="T25" fmla="*/ 40 h 577"/>
                  <a:gd name="T26" fmla="*/ 108 w 577"/>
                  <a:gd name="T27" fmla="*/ 32 h 577"/>
                  <a:gd name="T28" fmla="*/ 104 w 577"/>
                  <a:gd name="T29" fmla="*/ 24 h 577"/>
                  <a:gd name="T30" fmla="*/ 98 w 577"/>
                  <a:gd name="T31" fmla="*/ 17 h 577"/>
                  <a:gd name="T32" fmla="*/ 92 w 577"/>
                  <a:gd name="T33" fmla="*/ 12 h 577"/>
                  <a:gd name="T34" fmla="*/ 84 w 577"/>
                  <a:gd name="T35" fmla="*/ 7 h 577"/>
                  <a:gd name="T36" fmla="*/ 76 w 577"/>
                  <a:gd name="T37" fmla="*/ 3 h 577"/>
                  <a:gd name="T38" fmla="*/ 67 w 577"/>
                  <a:gd name="T39" fmla="*/ 1 h 577"/>
                  <a:gd name="T40" fmla="*/ 58 w 577"/>
                  <a:gd name="T41" fmla="*/ 0 h 577"/>
                  <a:gd name="T42" fmla="*/ 48 w 577"/>
                  <a:gd name="T43" fmla="*/ 1 h 577"/>
                  <a:gd name="T44" fmla="*/ 40 w 577"/>
                  <a:gd name="T45" fmla="*/ 3 h 577"/>
                  <a:gd name="T46" fmla="*/ 31 w 577"/>
                  <a:gd name="T47" fmla="*/ 7 h 577"/>
                  <a:gd name="T48" fmla="*/ 24 w 577"/>
                  <a:gd name="T49" fmla="*/ 12 h 577"/>
                  <a:gd name="T50" fmla="*/ 17 w 577"/>
                  <a:gd name="T51" fmla="*/ 17 h 577"/>
                  <a:gd name="T52" fmla="*/ 11 w 577"/>
                  <a:gd name="T53" fmla="*/ 24 h 577"/>
                  <a:gd name="T54" fmla="*/ 7 w 577"/>
                  <a:gd name="T55" fmla="*/ 32 h 577"/>
                  <a:gd name="T56" fmla="*/ 3 w 577"/>
                  <a:gd name="T57" fmla="*/ 40 h 577"/>
                  <a:gd name="T58" fmla="*/ 1 w 577"/>
                  <a:gd name="T59" fmla="*/ 49 h 577"/>
                  <a:gd name="T60" fmla="*/ 0 w 577"/>
                  <a:gd name="T61" fmla="*/ 59 h 577"/>
                  <a:gd name="T62" fmla="*/ 1 w 577"/>
                  <a:gd name="T63" fmla="*/ 68 h 577"/>
                  <a:gd name="T64" fmla="*/ 3 w 577"/>
                  <a:gd name="T65" fmla="*/ 77 h 577"/>
                  <a:gd name="T66" fmla="*/ 7 w 577"/>
                  <a:gd name="T67" fmla="*/ 85 h 577"/>
                  <a:gd name="T68" fmla="*/ 11 w 577"/>
                  <a:gd name="T69" fmla="*/ 93 h 577"/>
                  <a:gd name="T70" fmla="*/ 17 w 577"/>
                  <a:gd name="T71" fmla="*/ 99 h 577"/>
                  <a:gd name="T72" fmla="*/ 24 w 577"/>
                  <a:gd name="T73" fmla="*/ 105 h 577"/>
                  <a:gd name="T74" fmla="*/ 31 w 577"/>
                  <a:gd name="T75" fmla="*/ 110 h 577"/>
                  <a:gd name="T76" fmla="*/ 40 w 577"/>
                  <a:gd name="T77" fmla="*/ 114 h 577"/>
                  <a:gd name="T78" fmla="*/ 48 w 577"/>
                  <a:gd name="T79" fmla="*/ 115 h 577"/>
                  <a:gd name="T80" fmla="*/ 58 w 577"/>
                  <a:gd name="T81" fmla="*/ 116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91" y="577"/>
                    </a:moveTo>
                    <a:lnTo>
                      <a:pt x="336" y="573"/>
                    </a:lnTo>
                    <a:lnTo>
                      <a:pt x="381" y="565"/>
                    </a:lnTo>
                    <a:lnTo>
                      <a:pt x="423" y="548"/>
                    </a:lnTo>
                    <a:lnTo>
                      <a:pt x="461" y="523"/>
                    </a:lnTo>
                    <a:lnTo>
                      <a:pt x="493" y="494"/>
                    </a:lnTo>
                    <a:lnTo>
                      <a:pt x="523" y="461"/>
                    </a:lnTo>
                    <a:lnTo>
                      <a:pt x="543" y="424"/>
                    </a:lnTo>
                    <a:lnTo>
                      <a:pt x="565" y="382"/>
                    </a:lnTo>
                    <a:lnTo>
                      <a:pt x="572" y="337"/>
                    </a:lnTo>
                    <a:lnTo>
                      <a:pt x="577" y="291"/>
                    </a:lnTo>
                    <a:lnTo>
                      <a:pt x="572" y="245"/>
                    </a:lnTo>
                    <a:lnTo>
                      <a:pt x="565" y="200"/>
                    </a:lnTo>
                    <a:lnTo>
                      <a:pt x="543" y="159"/>
                    </a:lnTo>
                    <a:lnTo>
                      <a:pt x="523" y="121"/>
                    </a:lnTo>
                    <a:lnTo>
                      <a:pt x="493" y="87"/>
                    </a:lnTo>
                    <a:lnTo>
                      <a:pt x="461" y="58"/>
                    </a:lnTo>
                    <a:lnTo>
                      <a:pt x="423" y="33"/>
                    </a:lnTo>
                    <a:lnTo>
                      <a:pt x="381" y="17"/>
                    </a:lnTo>
                    <a:lnTo>
                      <a:pt x="336" y="4"/>
                    </a:lnTo>
                    <a:lnTo>
                      <a:pt x="291" y="0"/>
                    </a:lnTo>
                    <a:lnTo>
                      <a:pt x="241" y="4"/>
                    </a:lnTo>
                    <a:lnTo>
                      <a:pt x="199" y="17"/>
                    </a:lnTo>
                    <a:lnTo>
                      <a:pt x="158" y="33"/>
                    </a:lnTo>
                    <a:lnTo>
                      <a:pt x="120" y="58"/>
                    </a:lnTo>
                    <a:lnTo>
                      <a:pt x="86" y="87"/>
                    </a:lnTo>
                    <a:lnTo>
                      <a:pt x="57" y="121"/>
                    </a:lnTo>
                    <a:lnTo>
                      <a:pt x="33" y="159"/>
                    </a:lnTo>
                    <a:lnTo>
                      <a:pt x="16" y="200"/>
                    </a:lnTo>
                    <a:lnTo>
                      <a:pt x="3" y="245"/>
                    </a:lnTo>
                    <a:lnTo>
                      <a:pt x="0" y="291"/>
                    </a:lnTo>
                    <a:lnTo>
                      <a:pt x="3" y="337"/>
                    </a:lnTo>
                    <a:lnTo>
                      <a:pt x="16" y="382"/>
                    </a:lnTo>
                    <a:lnTo>
                      <a:pt x="33" y="424"/>
                    </a:lnTo>
                    <a:lnTo>
                      <a:pt x="57" y="461"/>
                    </a:lnTo>
                    <a:lnTo>
                      <a:pt x="86" y="494"/>
                    </a:lnTo>
                    <a:lnTo>
                      <a:pt x="120" y="523"/>
                    </a:lnTo>
                    <a:lnTo>
                      <a:pt x="158" y="548"/>
                    </a:lnTo>
                    <a:lnTo>
                      <a:pt x="199" y="565"/>
                    </a:lnTo>
                    <a:lnTo>
                      <a:pt x="241" y="573"/>
                    </a:lnTo>
                    <a:lnTo>
                      <a:pt x="291"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929" name="Freeform 635">
                <a:extLst>
                  <a:ext uri="{FF2B5EF4-FFF2-40B4-BE49-F238E27FC236}">
                    <a16:creationId xmlns:a16="http://schemas.microsoft.com/office/drawing/2014/main" id="{41F8CEF6-19DB-497B-8A3C-09F7BCFD7F05}"/>
                  </a:ext>
                </a:extLst>
              </p:cNvPr>
              <p:cNvSpPr>
                <a:spLocks/>
              </p:cNvSpPr>
              <p:nvPr/>
            </p:nvSpPr>
            <p:spPr bwMode="auto">
              <a:xfrm>
                <a:off x="2031" y="2194"/>
                <a:ext cx="115" cy="116"/>
              </a:xfrm>
              <a:custGeom>
                <a:avLst/>
                <a:gdLst>
                  <a:gd name="T0" fmla="*/ 58 w 577"/>
                  <a:gd name="T1" fmla="*/ 116 h 577"/>
                  <a:gd name="T2" fmla="*/ 67 w 577"/>
                  <a:gd name="T3" fmla="*/ 115 h 577"/>
                  <a:gd name="T4" fmla="*/ 76 w 577"/>
                  <a:gd name="T5" fmla="*/ 114 h 577"/>
                  <a:gd name="T6" fmla="*/ 84 w 577"/>
                  <a:gd name="T7" fmla="*/ 110 h 577"/>
                  <a:gd name="T8" fmla="*/ 92 w 577"/>
                  <a:gd name="T9" fmla="*/ 105 h 577"/>
                  <a:gd name="T10" fmla="*/ 98 w 577"/>
                  <a:gd name="T11" fmla="*/ 99 h 577"/>
                  <a:gd name="T12" fmla="*/ 104 w 577"/>
                  <a:gd name="T13" fmla="*/ 93 h 577"/>
                  <a:gd name="T14" fmla="*/ 108 w 577"/>
                  <a:gd name="T15" fmla="*/ 85 h 577"/>
                  <a:gd name="T16" fmla="*/ 113 w 577"/>
                  <a:gd name="T17" fmla="*/ 77 h 577"/>
                  <a:gd name="T18" fmla="*/ 114 w 577"/>
                  <a:gd name="T19" fmla="*/ 68 h 577"/>
                  <a:gd name="T20" fmla="*/ 115 w 577"/>
                  <a:gd name="T21" fmla="*/ 59 h 577"/>
                  <a:gd name="T22" fmla="*/ 114 w 577"/>
                  <a:gd name="T23" fmla="*/ 49 h 577"/>
                  <a:gd name="T24" fmla="*/ 113 w 577"/>
                  <a:gd name="T25" fmla="*/ 40 h 577"/>
                  <a:gd name="T26" fmla="*/ 108 w 577"/>
                  <a:gd name="T27" fmla="*/ 32 h 577"/>
                  <a:gd name="T28" fmla="*/ 104 w 577"/>
                  <a:gd name="T29" fmla="*/ 24 h 577"/>
                  <a:gd name="T30" fmla="*/ 98 w 577"/>
                  <a:gd name="T31" fmla="*/ 17 h 577"/>
                  <a:gd name="T32" fmla="*/ 92 w 577"/>
                  <a:gd name="T33" fmla="*/ 12 h 577"/>
                  <a:gd name="T34" fmla="*/ 84 w 577"/>
                  <a:gd name="T35" fmla="*/ 7 h 577"/>
                  <a:gd name="T36" fmla="*/ 76 w 577"/>
                  <a:gd name="T37" fmla="*/ 3 h 577"/>
                  <a:gd name="T38" fmla="*/ 67 w 577"/>
                  <a:gd name="T39" fmla="*/ 1 h 577"/>
                  <a:gd name="T40" fmla="*/ 58 w 577"/>
                  <a:gd name="T41" fmla="*/ 0 h 577"/>
                  <a:gd name="T42" fmla="*/ 48 w 577"/>
                  <a:gd name="T43" fmla="*/ 1 h 577"/>
                  <a:gd name="T44" fmla="*/ 40 w 577"/>
                  <a:gd name="T45" fmla="*/ 3 h 577"/>
                  <a:gd name="T46" fmla="*/ 31 w 577"/>
                  <a:gd name="T47" fmla="*/ 7 h 577"/>
                  <a:gd name="T48" fmla="*/ 24 w 577"/>
                  <a:gd name="T49" fmla="*/ 12 h 577"/>
                  <a:gd name="T50" fmla="*/ 17 w 577"/>
                  <a:gd name="T51" fmla="*/ 17 h 577"/>
                  <a:gd name="T52" fmla="*/ 11 w 577"/>
                  <a:gd name="T53" fmla="*/ 24 h 577"/>
                  <a:gd name="T54" fmla="*/ 7 w 577"/>
                  <a:gd name="T55" fmla="*/ 32 h 577"/>
                  <a:gd name="T56" fmla="*/ 3 w 577"/>
                  <a:gd name="T57" fmla="*/ 40 h 577"/>
                  <a:gd name="T58" fmla="*/ 1 w 577"/>
                  <a:gd name="T59" fmla="*/ 49 h 577"/>
                  <a:gd name="T60" fmla="*/ 0 w 577"/>
                  <a:gd name="T61" fmla="*/ 59 h 577"/>
                  <a:gd name="T62" fmla="*/ 1 w 577"/>
                  <a:gd name="T63" fmla="*/ 68 h 577"/>
                  <a:gd name="T64" fmla="*/ 3 w 577"/>
                  <a:gd name="T65" fmla="*/ 77 h 577"/>
                  <a:gd name="T66" fmla="*/ 7 w 577"/>
                  <a:gd name="T67" fmla="*/ 85 h 577"/>
                  <a:gd name="T68" fmla="*/ 11 w 577"/>
                  <a:gd name="T69" fmla="*/ 93 h 577"/>
                  <a:gd name="T70" fmla="*/ 17 w 577"/>
                  <a:gd name="T71" fmla="*/ 99 h 577"/>
                  <a:gd name="T72" fmla="*/ 24 w 577"/>
                  <a:gd name="T73" fmla="*/ 105 h 577"/>
                  <a:gd name="T74" fmla="*/ 31 w 577"/>
                  <a:gd name="T75" fmla="*/ 110 h 577"/>
                  <a:gd name="T76" fmla="*/ 40 w 577"/>
                  <a:gd name="T77" fmla="*/ 114 h 577"/>
                  <a:gd name="T78" fmla="*/ 48 w 577"/>
                  <a:gd name="T79" fmla="*/ 115 h 577"/>
                  <a:gd name="T80" fmla="*/ 58 w 577"/>
                  <a:gd name="T81" fmla="*/ 116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91" y="577"/>
                    </a:moveTo>
                    <a:lnTo>
                      <a:pt x="336" y="573"/>
                    </a:lnTo>
                    <a:lnTo>
                      <a:pt x="381" y="565"/>
                    </a:lnTo>
                    <a:lnTo>
                      <a:pt x="423" y="548"/>
                    </a:lnTo>
                    <a:lnTo>
                      <a:pt x="461" y="523"/>
                    </a:lnTo>
                    <a:lnTo>
                      <a:pt x="493" y="494"/>
                    </a:lnTo>
                    <a:lnTo>
                      <a:pt x="523" y="461"/>
                    </a:lnTo>
                    <a:lnTo>
                      <a:pt x="543" y="424"/>
                    </a:lnTo>
                    <a:lnTo>
                      <a:pt x="565" y="382"/>
                    </a:lnTo>
                    <a:lnTo>
                      <a:pt x="572" y="337"/>
                    </a:lnTo>
                    <a:lnTo>
                      <a:pt x="577" y="291"/>
                    </a:lnTo>
                    <a:lnTo>
                      <a:pt x="572" y="245"/>
                    </a:lnTo>
                    <a:lnTo>
                      <a:pt x="565" y="200"/>
                    </a:lnTo>
                    <a:lnTo>
                      <a:pt x="543" y="159"/>
                    </a:lnTo>
                    <a:lnTo>
                      <a:pt x="523" y="121"/>
                    </a:lnTo>
                    <a:lnTo>
                      <a:pt x="493" y="87"/>
                    </a:lnTo>
                    <a:lnTo>
                      <a:pt x="461" y="58"/>
                    </a:lnTo>
                    <a:lnTo>
                      <a:pt x="423" y="33"/>
                    </a:lnTo>
                    <a:lnTo>
                      <a:pt x="381" y="17"/>
                    </a:lnTo>
                    <a:lnTo>
                      <a:pt x="336" y="4"/>
                    </a:lnTo>
                    <a:lnTo>
                      <a:pt x="291" y="0"/>
                    </a:lnTo>
                    <a:lnTo>
                      <a:pt x="241" y="4"/>
                    </a:lnTo>
                    <a:lnTo>
                      <a:pt x="199" y="17"/>
                    </a:lnTo>
                    <a:lnTo>
                      <a:pt x="158" y="33"/>
                    </a:lnTo>
                    <a:lnTo>
                      <a:pt x="120" y="58"/>
                    </a:lnTo>
                    <a:lnTo>
                      <a:pt x="86" y="87"/>
                    </a:lnTo>
                    <a:lnTo>
                      <a:pt x="57" y="121"/>
                    </a:lnTo>
                    <a:lnTo>
                      <a:pt x="33" y="159"/>
                    </a:lnTo>
                    <a:lnTo>
                      <a:pt x="16" y="200"/>
                    </a:lnTo>
                    <a:lnTo>
                      <a:pt x="3" y="245"/>
                    </a:lnTo>
                    <a:lnTo>
                      <a:pt x="0" y="291"/>
                    </a:lnTo>
                    <a:lnTo>
                      <a:pt x="3" y="337"/>
                    </a:lnTo>
                    <a:lnTo>
                      <a:pt x="16" y="382"/>
                    </a:lnTo>
                    <a:lnTo>
                      <a:pt x="33" y="424"/>
                    </a:lnTo>
                    <a:lnTo>
                      <a:pt x="57" y="461"/>
                    </a:lnTo>
                    <a:lnTo>
                      <a:pt x="86" y="494"/>
                    </a:lnTo>
                    <a:lnTo>
                      <a:pt x="120" y="523"/>
                    </a:lnTo>
                    <a:lnTo>
                      <a:pt x="158" y="548"/>
                    </a:lnTo>
                    <a:lnTo>
                      <a:pt x="199" y="565"/>
                    </a:lnTo>
                    <a:lnTo>
                      <a:pt x="241" y="573"/>
                    </a:lnTo>
                    <a:lnTo>
                      <a:pt x="291"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930" name="Freeform 636">
                <a:extLst>
                  <a:ext uri="{FF2B5EF4-FFF2-40B4-BE49-F238E27FC236}">
                    <a16:creationId xmlns:a16="http://schemas.microsoft.com/office/drawing/2014/main" id="{15030B51-8DB3-45E9-B51B-9B5563F988D1}"/>
                  </a:ext>
                </a:extLst>
              </p:cNvPr>
              <p:cNvSpPr>
                <a:spLocks/>
              </p:cNvSpPr>
              <p:nvPr/>
            </p:nvSpPr>
            <p:spPr bwMode="auto">
              <a:xfrm>
                <a:off x="2047" y="2203"/>
                <a:ext cx="61" cy="61"/>
              </a:xfrm>
              <a:custGeom>
                <a:avLst/>
                <a:gdLst>
                  <a:gd name="T0" fmla="*/ 30 w 302"/>
                  <a:gd name="T1" fmla="*/ 61 h 308"/>
                  <a:gd name="T2" fmla="*/ 35 w 302"/>
                  <a:gd name="T3" fmla="*/ 60 h 308"/>
                  <a:gd name="T4" fmla="*/ 40 w 302"/>
                  <a:gd name="T5" fmla="*/ 59 h 308"/>
                  <a:gd name="T6" fmla="*/ 44 w 302"/>
                  <a:gd name="T7" fmla="*/ 57 h 308"/>
                  <a:gd name="T8" fmla="*/ 49 w 302"/>
                  <a:gd name="T9" fmla="*/ 55 h 308"/>
                  <a:gd name="T10" fmla="*/ 52 w 302"/>
                  <a:gd name="T11" fmla="*/ 52 h 308"/>
                  <a:gd name="T12" fmla="*/ 55 w 302"/>
                  <a:gd name="T13" fmla="*/ 49 h 308"/>
                  <a:gd name="T14" fmla="*/ 58 w 302"/>
                  <a:gd name="T15" fmla="*/ 45 h 308"/>
                  <a:gd name="T16" fmla="*/ 60 w 302"/>
                  <a:gd name="T17" fmla="*/ 40 h 308"/>
                  <a:gd name="T18" fmla="*/ 61 w 302"/>
                  <a:gd name="T19" fmla="*/ 35 h 308"/>
                  <a:gd name="T20" fmla="*/ 61 w 302"/>
                  <a:gd name="T21" fmla="*/ 30 h 308"/>
                  <a:gd name="T22" fmla="*/ 61 w 302"/>
                  <a:gd name="T23" fmla="*/ 25 h 308"/>
                  <a:gd name="T24" fmla="*/ 60 w 302"/>
                  <a:gd name="T25" fmla="*/ 21 h 308"/>
                  <a:gd name="T26" fmla="*/ 58 w 302"/>
                  <a:gd name="T27" fmla="*/ 16 h 308"/>
                  <a:gd name="T28" fmla="*/ 55 w 302"/>
                  <a:gd name="T29" fmla="*/ 12 h 308"/>
                  <a:gd name="T30" fmla="*/ 52 w 302"/>
                  <a:gd name="T31" fmla="*/ 9 h 308"/>
                  <a:gd name="T32" fmla="*/ 49 w 302"/>
                  <a:gd name="T33" fmla="*/ 6 h 308"/>
                  <a:gd name="T34" fmla="*/ 44 w 302"/>
                  <a:gd name="T35" fmla="*/ 3 h 308"/>
                  <a:gd name="T36" fmla="*/ 40 w 302"/>
                  <a:gd name="T37" fmla="*/ 2 h 308"/>
                  <a:gd name="T38" fmla="*/ 35 w 302"/>
                  <a:gd name="T39" fmla="*/ 1 h 308"/>
                  <a:gd name="T40" fmla="*/ 30 w 302"/>
                  <a:gd name="T41" fmla="*/ 0 h 308"/>
                  <a:gd name="T42" fmla="*/ 25 w 302"/>
                  <a:gd name="T43" fmla="*/ 1 h 308"/>
                  <a:gd name="T44" fmla="*/ 21 w 302"/>
                  <a:gd name="T45" fmla="*/ 2 h 308"/>
                  <a:gd name="T46" fmla="*/ 16 w 302"/>
                  <a:gd name="T47" fmla="*/ 3 h 308"/>
                  <a:gd name="T48" fmla="*/ 13 w 302"/>
                  <a:gd name="T49" fmla="*/ 6 h 308"/>
                  <a:gd name="T50" fmla="*/ 8 w 302"/>
                  <a:gd name="T51" fmla="*/ 9 h 308"/>
                  <a:gd name="T52" fmla="*/ 6 w 302"/>
                  <a:gd name="T53" fmla="*/ 12 h 308"/>
                  <a:gd name="T54" fmla="*/ 3 w 302"/>
                  <a:gd name="T55" fmla="*/ 16 h 308"/>
                  <a:gd name="T56" fmla="*/ 2 w 302"/>
                  <a:gd name="T57" fmla="*/ 21 h 308"/>
                  <a:gd name="T58" fmla="*/ 0 w 302"/>
                  <a:gd name="T59" fmla="*/ 25 h 308"/>
                  <a:gd name="T60" fmla="*/ 0 w 302"/>
                  <a:gd name="T61" fmla="*/ 30 h 308"/>
                  <a:gd name="T62" fmla="*/ 0 w 302"/>
                  <a:gd name="T63" fmla="*/ 35 h 308"/>
                  <a:gd name="T64" fmla="*/ 2 w 302"/>
                  <a:gd name="T65" fmla="*/ 40 h 308"/>
                  <a:gd name="T66" fmla="*/ 3 w 302"/>
                  <a:gd name="T67" fmla="*/ 45 h 308"/>
                  <a:gd name="T68" fmla="*/ 6 w 302"/>
                  <a:gd name="T69" fmla="*/ 49 h 308"/>
                  <a:gd name="T70" fmla="*/ 8 w 302"/>
                  <a:gd name="T71" fmla="*/ 52 h 308"/>
                  <a:gd name="T72" fmla="*/ 13 w 302"/>
                  <a:gd name="T73" fmla="*/ 55 h 308"/>
                  <a:gd name="T74" fmla="*/ 16 w 302"/>
                  <a:gd name="T75" fmla="*/ 57 h 308"/>
                  <a:gd name="T76" fmla="*/ 21 w 302"/>
                  <a:gd name="T77" fmla="*/ 59 h 308"/>
                  <a:gd name="T78" fmla="*/ 25 w 302"/>
                  <a:gd name="T79" fmla="*/ 60 h 308"/>
                  <a:gd name="T80" fmla="*/ 30 w 302"/>
                  <a:gd name="T81" fmla="*/ 61 h 30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2"/>
                  <a:gd name="T124" fmla="*/ 0 h 308"/>
                  <a:gd name="T125" fmla="*/ 302 w 302"/>
                  <a:gd name="T126" fmla="*/ 308 h 30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2" h="308">
                    <a:moveTo>
                      <a:pt x="149" y="308"/>
                    </a:moveTo>
                    <a:lnTo>
                      <a:pt x="174" y="303"/>
                    </a:lnTo>
                    <a:lnTo>
                      <a:pt x="199" y="299"/>
                    </a:lnTo>
                    <a:lnTo>
                      <a:pt x="219" y="290"/>
                    </a:lnTo>
                    <a:lnTo>
                      <a:pt x="241" y="278"/>
                    </a:lnTo>
                    <a:lnTo>
                      <a:pt x="257" y="261"/>
                    </a:lnTo>
                    <a:lnTo>
                      <a:pt x="273" y="245"/>
                    </a:lnTo>
                    <a:lnTo>
                      <a:pt x="286" y="225"/>
                    </a:lnTo>
                    <a:lnTo>
                      <a:pt x="295" y="203"/>
                    </a:lnTo>
                    <a:lnTo>
                      <a:pt x="302" y="178"/>
                    </a:lnTo>
                    <a:lnTo>
                      <a:pt x="302" y="153"/>
                    </a:lnTo>
                    <a:lnTo>
                      <a:pt x="302" y="128"/>
                    </a:lnTo>
                    <a:lnTo>
                      <a:pt x="295" y="104"/>
                    </a:lnTo>
                    <a:lnTo>
                      <a:pt x="286" y="83"/>
                    </a:lnTo>
                    <a:lnTo>
                      <a:pt x="273" y="63"/>
                    </a:lnTo>
                    <a:lnTo>
                      <a:pt x="257" y="45"/>
                    </a:lnTo>
                    <a:lnTo>
                      <a:pt x="241" y="29"/>
                    </a:lnTo>
                    <a:lnTo>
                      <a:pt x="219" y="16"/>
                    </a:lnTo>
                    <a:lnTo>
                      <a:pt x="199" y="9"/>
                    </a:lnTo>
                    <a:lnTo>
                      <a:pt x="174" y="4"/>
                    </a:lnTo>
                    <a:lnTo>
                      <a:pt x="149" y="0"/>
                    </a:lnTo>
                    <a:lnTo>
                      <a:pt x="124" y="4"/>
                    </a:lnTo>
                    <a:lnTo>
                      <a:pt x="104" y="9"/>
                    </a:lnTo>
                    <a:lnTo>
                      <a:pt x="79" y="16"/>
                    </a:lnTo>
                    <a:lnTo>
                      <a:pt x="62" y="29"/>
                    </a:lnTo>
                    <a:lnTo>
                      <a:pt x="41" y="45"/>
                    </a:lnTo>
                    <a:lnTo>
                      <a:pt x="28" y="63"/>
                    </a:lnTo>
                    <a:lnTo>
                      <a:pt x="16" y="83"/>
                    </a:lnTo>
                    <a:lnTo>
                      <a:pt x="8" y="104"/>
                    </a:lnTo>
                    <a:lnTo>
                      <a:pt x="0" y="128"/>
                    </a:lnTo>
                    <a:lnTo>
                      <a:pt x="0" y="153"/>
                    </a:lnTo>
                    <a:lnTo>
                      <a:pt x="0" y="178"/>
                    </a:lnTo>
                    <a:lnTo>
                      <a:pt x="8" y="203"/>
                    </a:lnTo>
                    <a:lnTo>
                      <a:pt x="16" y="225"/>
                    </a:lnTo>
                    <a:lnTo>
                      <a:pt x="28" y="245"/>
                    </a:lnTo>
                    <a:lnTo>
                      <a:pt x="41" y="261"/>
                    </a:lnTo>
                    <a:lnTo>
                      <a:pt x="62" y="278"/>
                    </a:lnTo>
                    <a:lnTo>
                      <a:pt x="79" y="290"/>
                    </a:lnTo>
                    <a:lnTo>
                      <a:pt x="104" y="299"/>
                    </a:lnTo>
                    <a:lnTo>
                      <a:pt x="124" y="303"/>
                    </a:lnTo>
                    <a:lnTo>
                      <a:pt x="149" y="308"/>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31" name="Freeform 637">
                <a:extLst>
                  <a:ext uri="{FF2B5EF4-FFF2-40B4-BE49-F238E27FC236}">
                    <a16:creationId xmlns:a16="http://schemas.microsoft.com/office/drawing/2014/main" id="{905AAB50-BE53-47CB-B4FC-F8EBBBC42D25}"/>
                  </a:ext>
                </a:extLst>
              </p:cNvPr>
              <p:cNvSpPr>
                <a:spLocks/>
              </p:cNvSpPr>
              <p:nvPr/>
            </p:nvSpPr>
            <p:spPr bwMode="auto">
              <a:xfrm>
                <a:off x="2049" y="2204"/>
                <a:ext cx="55" cy="54"/>
              </a:xfrm>
              <a:custGeom>
                <a:avLst/>
                <a:gdLst>
                  <a:gd name="T0" fmla="*/ 28 w 274"/>
                  <a:gd name="T1" fmla="*/ 54 h 269"/>
                  <a:gd name="T2" fmla="*/ 32 w 274"/>
                  <a:gd name="T3" fmla="*/ 53 h 269"/>
                  <a:gd name="T4" fmla="*/ 36 w 274"/>
                  <a:gd name="T5" fmla="*/ 52 h 269"/>
                  <a:gd name="T6" fmla="*/ 40 w 274"/>
                  <a:gd name="T7" fmla="*/ 51 h 269"/>
                  <a:gd name="T8" fmla="*/ 43 w 274"/>
                  <a:gd name="T9" fmla="*/ 49 h 269"/>
                  <a:gd name="T10" fmla="*/ 47 w 274"/>
                  <a:gd name="T11" fmla="*/ 46 h 269"/>
                  <a:gd name="T12" fmla="*/ 49 w 274"/>
                  <a:gd name="T13" fmla="*/ 43 h 269"/>
                  <a:gd name="T14" fmla="*/ 52 w 274"/>
                  <a:gd name="T15" fmla="*/ 39 h 269"/>
                  <a:gd name="T16" fmla="*/ 53 w 274"/>
                  <a:gd name="T17" fmla="*/ 36 h 269"/>
                  <a:gd name="T18" fmla="*/ 54 w 274"/>
                  <a:gd name="T19" fmla="*/ 32 h 269"/>
                  <a:gd name="T20" fmla="*/ 55 w 274"/>
                  <a:gd name="T21" fmla="*/ 26 h 269"/>
                  <a:gd name="T22" fmla="*/ 54 w 274"/>
                  <a:gd name="T23" fmla="*/ 22 h 269"/>
                  <a:gd name="T24" fmla="*/ 53 w 274"/>
                  <a:gd name="T25" fmla="*/ 18 h 269"/>
                  <a:gd name="T26" fmla="*/ 52 w 274"/>
                  <a:gd name="T27" fmla="*/ 14 h 269"/>
                  <a:gd name="T28" fmla="*/ 49 w 274"/>
                  <a:gd name="T29" fmla="*/ 11 h 269"/>
                  <a:gd name="T30" fmla="*/ 47 w 274"/>
                  <a:gd name="T31" fmla="*/ 7 h 269"/>
                  <a:gd name="T32" fmla="*/ 43 w 274"/>
                  <a:gd name="T33" fmla="*/ 5 h 269"/>
                  <a:gd name="T34" fmla="*/ 40 w 274"/>
                  <a:gd name="T35" fmla="*/ 2 h 269"/>
                  <a:gd name="T36" fmla="*/ 36 w 274"/>
                  <a:gd name="T37" fmla="*/ 1 h 269"/>
                  <a:gd name="T38" fmla="*/ 32 w 274"/>
                  <a:gd name="T39" fmla="*/ 0 h 269"/>
                  <a:gd name="T40" fmla="*/ 28 w 274"/>
                  <a:gd name="T41" fmla="*/ 0 h 269"/>
                  <a:gd name="T42" fmla="*/ 23 w 274"/>
                  <a:gd name="T43" fmla="*/ 0 h 269"/>
                  <a:gd name="T44" fmla="*/ 19 w 274"/>
                  <a:gd name="T45" fmla="*/ 1 h 269"/>
                  <a:gd name="T46" fmla="*/ 15 w 274"/>
                  <a:gd name="T47" fmla="*/ 2 h 269"/>
                  <a:gd name="T48" fmla="*/ 12 w 274"/>
                  <a:gd name="T49" fmla="*/ 5 h 269"/>
                  <a:gd name="T50" fmla="*/ 8 w 274"/>
                  <a:gd name="T51" fmla="*/ 7 h 269"/>
                  <a:gd name="T52" fmla="*/ 6 w 274"/>
                  <a:gd name="T53" fmla="*/ 11 h 269"/>
                  <a:gd name="T54" fmla="*/ 3 w 274"/>
                  <a:gd name="T55" fmla="*/ 14 h 269"/>
                  <a:gd name="T56" fmla="*/ 2 w 274"/>
                  <a:gd name="T57" fmla="*/ 18 h 269"/>
                  <a:gd name="T58" fmla="*/ 1 w 274"/>
                  <a:gd name="T59" fmla="*/ 22 h 269"/>
                  <a:gd name="T60" fmla="*/ 0 w 274"/>
                  <a:gd name="T61" fmla="*/ 26 h 269"/>
                  <a:gd name="T62" fmla="*/ 0 w 274"/>
                  <a:gd name="T63" fmla="*/ 28 h 269"/>
                  <a:gd name="T64" fmla="*/ 0 w 274"/>
                  <a:gd name="T65" fmla="*/ 28 h 269"/>
                  <a:gd name="T66" fmla="*/ 1 w 274"/>
                  <a:gd name="T67" fmla="*/ 33 h 269"/>
                  <a:gd name="T68" fmla="*/ 3 w 274"/>
                  <a:gd name="T69" fmla="*/ 37 h 269"/>
                  <a:gd name="T70" fmla="*/ 4 w 274"/>
                  <a:gd name="T71" fmla="*/ 40 h 269"/>
                  <a:gd name="T72" fmla="*/ 6 w 274"/>
                  <a:gd name="T73" fmla="*/ 43 h 269"/>
                  <a:gd name="T74" fmla="*/ 9 w 274"/>
                  <a:gd name="T75" fmla="*/ 47 h 269"/>
                  <a:gd name="T76" fmla="*/ 12 w 274"/>
                  <a:gd name="T77" fmla="*/ 49 h 269"/>
                  <a:gd name="T78" fmla="*/ 16 w 274"/>
                  <a:gd name="T79" fmla="*/ 51 h 269"/>
                  <a:gd name="T80" fmla="*/ 19 w 274"/>
                  <a:gd name="T81" fmla="*/ 52 h 269"/>
                  <a:gd name="T82" fmla="*/ 23 w 274"/>
                  <a:gd name="T83" fmla="*/ 53 h 269"/>
                  <a:gd name="T84" fmla="*/ 28 w 274"/>
                  <a:gd name="T85" fmla="*/ 54 h 26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4"/>
                  <a:gd name="T130" fmla="*/ 0 h 269"/>
                  <a:gd name="T131" fmla="*/ 274 w 274"/>
                  <a:gd name="T132" fmla="*/ 269 h 26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4" h="269">
                    <a:moveTo>
                      <a:pt x="137" y="269"/>
                    </a:moveTo>
                    <a:lnTo>
                      <a:pt x="157" y="265"/>
                    </a:lnTo>
                    <a:lnTo>
                      <a:pt x="179" y="261"/>
                    </a:lnTo>
                    <a:lnTo>
                      <a:pt x="200" y="252"/>
                    </a:lnTo>
                    <a:lnTo>
                      <a:pt x="216" y="245"/>
                    </a:lnTo>
                    <a:lnTo>
                      <a:pt x="233" y="227"/>
                    </a:lnTo>
                    <a:lnTo>
                      <a:pt x="245" y="216"/>
                    </a:lnTo>
                    <a:lnTo>
                      <a:pt x="258" y="194"/>
                    </a:lnTo>
                    <a:lnTo>
                      <a:pt x="265" y="178"/>
                    </a:lnTo>
                    <a:lnTo>
                      <a:pt x="270" y="157"/>
                    </a:lnTo>
                    <a:lnTo>
                      <a:pt x="274" y="132"/>
                    </a:lnTo>
                    <a:lnTo>
                      <a:pt x="270" y="111"/>
                    </a:lnTo>
                    <a:lnTo>
                      <a:pt x="265" y="90"/>
                    </a:lnTo>
                    <a:lnTo>
                      <a:pt x="258" y="70"/>
                    </a:lnTo>
                    <a:lnTo>
                      <a:pt x="245" y="54"/>
                    </a:lnTo>
                    <a:lnTo>
                      <a:pt x="233" y="36"/>
                    </a:lnTo>
                    <a:lnTo>
                      <a:pt x="216" y="25"/>
                    </a:lnTo>
                    <a:lnTo>
                      <a:pt x="200" y="12"/>
                    </a:lnTo>
                    <a:lnTo>
                      <a:pt x="179" y="3"/>
                    </a:lnTo>
                    <a:lnTo>
                      <a:pt x="157" y="0"/>
                    </a:lnTo>
                    <a:lnTo>
                      <a:pt x="137" y="0"/>
                    </a:lnTo>
                    <a:lnTo>
                      <a:pt x="116" y="0"/>
                    </a:lnTo>
                    <a:lnTo>
                      <a:pt x="96" y="3"/>
                    </a:lnTo>
                    <a:lnTo>
                      <a:pt x="74" y="12"/>
                    </a:lnTo>
                    <a:lnTo>
                      <a:pt x="58" y="25"/>
                    </a:lnTo>
                    <a:lnTo>
                      <a:pt x="42" y="36"/>
                    </a:lnTo>
                    <a:lnTo>
                      <a:pt x="29" y="54"/>
                    </a:lnTo>
                    <a:lnTo>
                      <a:pt x="17" y="70"/>
                    </a:lnTo>
                    <a:lnTo>
                      <a:pt x="8" y="90"/>
                    </a:lnTo>
                    <a:lnTo>
                      <a:pt x="4" y="111"/>
                    </a:lnTo>
                    <a:lnTo>
                      <a:pt x="0" y="132"/>
                    </a:lnTo>
                    <a:lnTo>
                      <a:pt x="0" y="137"/>
                    </a:lnTo>
                    <a:lnTo>
                      <a:pt x="0" y="140"/>
                    </a:lnTo>
                    <a:lnTo>
                      <a:pt x="4" y="162"/>
                    </a:lnTo>
                    <a:lnTo>
                      <a:pt x="13" y="182"/>
                    </a:lnTo>
                    <a:lnTo>
                      <a:pt x="20" y="198"/>
                    </a:lnTo>
                    <a:lnTo>
                      <a:pt x="29" y="216"/>
                    </a:lnTo>
                    <a:lnTo>
                      <a:pt x="46" y="232"/>
                    </a:lnTo>
                    <a:lnTo>
                      <a:pt x="58" y="245"/>
                    </a:lnTo>
                    <a:lnTo>
                      <a:pt x="79" y="252"/>
                    </a:lnTo>
                    <a:lnTo>
                      <a:pt x="96" y="261"/>
                    </a:lnTo>
                    <a:lnTo>
                      <a:pt x="116" y="265"/>
                    </a:lnTo>
                    <a:lnTo>
                      <a:pt x="137" y="269"/>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32" name="Freeform 638">
                <a:extLst>
                  <a:ext uri="{FF2B5EF4-FFF2-40B4-BE49-F238E27FC236}">
                    <a16:creationId xmlns:a16="http://schemas.microsoft.com/office/drawing/2014/main" id="{A67E5BF9-8CDA-4346-B26C-C891A66C2D5F}"/>
                  </a:ext>
                </a:extLst>
              </p:cNvPr>
              <p:cNvSpPr>
                <a:spLocks/>
              </p:cNvSpPr>
              <p:nvPr/>
            </p:nvSpPr>
            <p:spPr bwMode="auto">
              <a:xfrm>
                <a:off x="2052" y="2205"/>
                <a:ext cx="47" cy="47"/>
              </a:xfrm>
              <a:custGeom>
                <a:avLst/>
                <a:gdLst>
                  <a:gd name="T0" fmla="*/ 24 w 236"/>
                  <a:gd name="T1" fmla="*/ 47 h 237"/>
                  <a:gd name="T2" fmla="*/ 27 w 236"/>
                  <a:gd name="T3" fmla="*/ 47 h 237"/>
                  <a:gd name="T4" fmla="*/ 31 w 236"/>
                  <a:gd name="T5" fmla="*/ 46 h 237"/>
                  <a:gd name="T6" fmla="*/ 35 w 236"/>
                  <a:gd name="T7" fmla="*/ 44 h 237"/>
                  <a:gd name="T8" fmla="*/ 38 w 236"/>
                  <a:gd name="T9" fmla="*/ 43 h 237"/>
                  <a:gd name="T10" fmla="*/ 40 w 236"/>
                  <a:gd name="T11" fmla="*/ 40 h 237"/>
                  <a:gd name="T12" fmla="*/ 43 w 236"/>
                  <a:gd name="T13" fmla="*/ 37 h 237"/>
                  <a:gd name="T14" fmla="*/ 44 w 236"/>
                  <a:gd name="T15" fmla="*/ 35 h 237"/>
                  <a:gd name="T16" fmla="*/ 46 w 236"/>
                  <a:gd name="T17" fmla="*/ 32 h 237"/>
                  <a:gd name="T18" fmla="*/ 47 w 236"/>
                  <a:gd name="T19" fmla="*/ 27 h 237"/>
                  <a:gd name="T20" fmla="*/ 47 w 236"/>
                  <a:gd name="T21" fmla="*/ 23 h 237"/>
                  <a:gd name="T22" fmla="*/ 47 w 236"/>
                  <a:gd name="T23" fmla="*/ 20 h 237"/>
                  <a:gd name="T24" fmla="*/ 46 w 236"/>
                  <a:gd name="T25" fmla="*/ 16 h 237"/>
                  <a:gd name="T26" fmla="*/ 44 w 236"/>
                  <a:gd name="T27" fmla="*/ 12 h 237"/>
                  <a:gd name="T28" fmla="*/ 43 w 236"/>
                  <a:gd name="T29" fmla="*/ 10 h 237"/>
                  <a:gd name="T30" fmla="*/ 40 w 236"/>
                  <a:gd name="T31" fmla="*/ 7 h 237"/>
                  <a:gd name="T32" fmla="*/ 38 w 236"/>
                  <a:gd name="T33" fmla="*/ 4 h 237"/>
                  <a:gd name="T34" fmla="*/ 35 w 236"/>
                  <a:gd name="T35" fmla="*/ 3 h 237"/>
                  <a:gd name="T36" fmla="*/ 31 w 236"/>
                  <a:gd name="T37" fmla="*/ 1 h 237"/>
                  <a:gd name="T38" fmla="*/ 27 w 236"/>
                  <a:gd name="T39" fmla="*/ 0 h 237"/>
                  <a:gd name="T40" fmla="*/ 24 w 236"/>
                  <a:gd name="T41" fmla="*/ 0 h 237"/>
                  <a:gd name="T42" fmla="*/ 20 w 236"/>
                  <a:gd name="T43" fmla="*/ 0 h 237"/>
                  <a:gd name="T44" fmla="*/ 17 w 236"/>
                  <a:gd name="T45" fmla="*/ 1 h 237"/>
                  <a:gd name="T46" fmla="*/ 13 w 236"/>
                  <a:gd name="T47" fmla="*/ 3 h 237"/>
                  <a:gd name="T48" fmla="*/ 10 w 236"/>
                  <a:gd name="T49" fmla="*/ 4 h 237"/>
                  <a:gd name="T50" fmla="*/ 7 w 236"/>
                  <a:gd name="T51" fmla="*/ 7 h 237"/>
                  <a:gd name="T52" fmla="*/ 5 w 236"/>
                  <a:gd name="T53" fmla="*/ 9 h 237"/>
                  <a:gd name="T54" fmla="*/ 2 w 236"/>
                  <a:gd name="T55" fmla="*/ 12 h 237"/>
                  <a:gd name="T56" fmla="*/ 1 w 236"/>
                  <a:gd name="T57" fmla="*/ 16 h 237"/>
                  <a:gd name="T58" fmla="*/ 1 w 236"/>
                  <a:gd name="T59" fmla="*/ 19 h 237"/>
                  <a:gd name="T60" fmla="*/ 0 w 236"/>
                  <a:gd name="T61" fmla="*/ 23 h 237"/>
                  <a:gd name="T62" fmla="*/ 0 w 236"/>
                  <a:gd name="T63" fmla="*/ 24 h 237"/>
                  <a:gd name="T64" fmla="*/ 0 w 236"/>
                  <a:gd name="T65" fmla="*/ 25 h 237"/>
                  <a:gd name="T66" fmla="*/ 1 w 236"/>
                  <a:gd name="T67" fmla="*/ 28 h 237"/>
                  <a:gd name="T68" fmla="*/ 1 w 236"/>
                  <a:gd name="T69" fmla="*/ 32 h 237"/>
                  <a:gd name="T70" fmla="*/ 3 w 236"/>
                  <a:gd name="T71" fmla="*/ 35 h 237"/>
                  <a:gd name="T72" fmla="*/ 5 w 236"/>
                  <a:gd name="T73" fmla="*/ 38 h 237"/>
                  <a:gd name="T74" fmla="*/ 7 w 236"/>
                  <a:gd name="T75" fmla="*/ 40 h 237"/>
                  <a:gd name="T76" fmla="*/ 10 w 236"/>
                  <a:gd name="T77" fmla="*/ 43 h 237"/>
                  <a:gd name="T78" fmla="*/ 13 w 236"/>
                  <a:gd name="T79" fmla="*/ 44 h 237"/>
                  <a:gd name="T80" fmla="*/ 17 w 236"/>
                  <a:gd name="T81" fmla="*/ 46 h 237"/>
                  <a:gd name="T82" fmla="*/ 20 w 236"/>
                  <a:gd name="T83" fmla="*/ 47 h 237"/>
                  <a:gd name="T84" fmla="*/ 24 w 236"/>
                  <a:gd name="T85" fmla="*/ 47 h 23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6"/>
                  <a:gd name="T130" fmla="*/ 0 h 237"/>
                  <a:gd name="T131" fmla="*/ 236 w 236"/>
                  <a:gd name="T132" fmla="*/ 237 h 23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6" h="237">
                    <a:moveTo>
                      <a:pt x="120" y="237"/>
                    </a:moveTo>
                    <a:lnTo>
                      <a:pt x="137" y="237"/>
                    </a:lnTo>
                    <a:lnTo>
                      <a:pt x="157" y="233"/>
                    </a:lnTo>
                    <a:lnTo>
                      <a:pt x="174" y="224"/>
                    </a:lnTo>
                    <a:lnTo>
                      <a:pt x="191" y="216"/>
                    </a:lnTo>
                    <a:lnTo>
                      <a:pt x="203" y="204"/>
                    </a:lnTo>
                    <a:lnTo>
                      <a:pt x="216" y="188"/>
                    </a:lnTo>
                    <a:lnTo>
                      <a:pt x="223" y="175"/>
                    </a:lnTo>
                    <a:lnTo>
                      <a:pt x="232" y="159"/>
                    </a:lnTo>
                    <a:lnTo>
                      <a:pt x="236" y="137"/>
                    </a:lnTo>
                    <a:lnTo>
                      <a:pt x="236" y="116"/>
                    </a:lnTo>
                    <a:lnTo>
                      <a:pt x="236" y="100"/>
                    </a:lnTo>
                    <a:lnTo>
                      <a:pt x="232" y="80"/>
                    </a:lnTo>
                    <a:lnTo>
                      <a:pt x="223" y="63"/>
                    </a:lnTo>
                    <a:lnTo>
                      <a:pt x="216" y="51"/>
                    </a:lnTo>
                    <a:lnTo>
                      <a:pt x="203" y="33"/>
                    </a:lnTo>
                    <a:lnTo>
                      <a:pt x="191" y="22"/>
                    </a:lnTo>
                    <a:lnTo>
                      <a:pt x="174" y="13"/>
                    </a:lnTo>
                    <a:lnTo>
                      <a:pt x="157" y="4"/>
                    </a:lnTo>
                    <a:lnTo>
                      <a:pt x="137" y="0"/>
                    </a:lnTo>
                    <a:lnTo>
                      <a:pt x="120" y="0"/>
                    </a:lnTo>
                    <a:lnTo>
                      <a:pt x="99" y="0"/>
                    </a:lnTo>
                    <a:lnTo>
                      <a:pt x="83" y="4"/>
                    </a:lnTo>
                    <a:lnTo>
                      <a:pt x="66" y="13"/>
                    </a:lnTo>
                    <a:lnTo>
                      <a:pt x="49" y="22"/>
                    </a:lnTo>
                    <a:lnTo>
                      <a:pt x="36" y="33"/>
                    </a:lnTo>
                    <a:lnTo>
                      <a:pt x="25" y="46"/>
                    </a:lnTo>
                    <a:lnTo>
                      <a:pt x="12" y="63"/>
                    </a:lnTo>
                    <a:lnTo>
                      <a:pt x="7" y="80"/>
                    </a:lnTo>
                    <a:lnTo>
                      <a:pt x="4" y="96"/>
                    </a:lnTo>
                    <a:lnTo>
                      <a:pt x="0" y="116"/>
                    </a:lnTo>
                    <a:lnTo>
                      <a:pt x="0" y="121"/>
                    </a:lnTo>
                    <a:lnTo>
                      <a:pt x="0" y="125"/>
                    </a:lnTo>
                    <a:lnTo>
                      <a:pt x="4" y="141"/>
                    </a:lnTo>
                    <a:lnTo>
                      <a:pt x="7" y="159"/>
                    </a:lnTo>
                    <a:lnTo>
                      <a:pt x="16" y="175"/>
                    </a:lnTo>
                    <a:lnTo>
                      <a:pt x="25" y="191"/>
                    </a:lnTo>
                    <a:lnTo>
                      <a:pt x="36" y="204"/>
                    </a:lnTo>
                    <a:lnTo>
                      <a:pt x="49" y="216"/>
                    </a:lnTo>
                    <a:lnTo>
                      <a:pt x="66" y="224"/>
                    </a:lnTo>
                    <a:lnTo>
                      <a:pt x="83" y="233"/>
                    </a:lnTo>
                    <a:lnTo>
                      <a:pt x="99" y="237"/>
                    </a:lnTo>
                    <a:lnTo>
                      <a:pt x="120" y="237"/>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33" name="Freeform 639">
                <a:extLst>
                  <a:ext uri="{FF2B5EF4-FFF2-40B4-BE49-F238E27FC236}">
                    <a16:creationId xmlns:a16="http://schemas.microsoft.com/office/drawing/2014/main" id="{93252491-4D21-400B-9E86-CDAE397C5C74}"/>
                  </a:ext>
                </a:extLst>
              </p:cNvPr>
              <p:cNvSpPr>
                <a:spLocks/>
              </p:cNvSpPr>
              <p:nvPr/>
            </p:nvSpPr>
            <p:spPr bwMode="auto">
              <a:xfrm>
                <a:off x="2054" y="2206"/>
                <a:ext cx="41" cy="41"/>
              </a:xfrm>
              <a:custGeom>
                <a:avLst/>
                <a:gdLst>
                  <a:gd name="T0" fmla="*/ 21 w 204"/>
                  <a:gd name="T1" fmla="*/ 41 h 204"/>
                  <a:gd name="T2" fmla="*/ 24 w 204"/>
                  <a:gd name="T3" fmla="*/ 41 h 204"/>
                  <a:gd name="T4" fmla="*/ 27 w 204"/>
                  <a:gd name="T5" fmla="*/ 40 h 204"/>
                  <a:gd name="T6" fmla="*/ 30 w 204"/>
                  <a:gd name="T7" fmla="*/ 39 h 204"/>
                  <a:gd name="T8" fmla="*/ 33 w 204"/>
                  <a:gd name="T9" fmla="*/ 38 h 204"/>
                  <a:gd name="T10" fmla="*/ 35 w 204"/>
                  <a:gd name="T11" fmla="*/ 35 h 204"/>
                  <a:gd name="T12" fmla="*/ 37 w 204"/>
                  <a:gd name="T13" fmla="*/ 33 h 204"/>
                  <a:gd name="T14" fmla="*/ 38 w 204"/>
                  <a:gd name="T15" fmla="*/ 30 h 204"/>
                  <a:gd name="T16" fmla="*/ 40 w 204"/>
                  <a:gd name="T17" fmla="*/ 27 h 204"/>
                  <a:gd name="T18" fmla="*/ 41 w 204"/>
                  <a:gd name="T19" fmla="*/ 24 h 204"/>
                  <a:gd name="T20" fmla="*/ 41 w 204"/>
                  <a:gd name="T21" fmla="*/ 21 h 204"/>
                  <a:gd name="T22" fmla="*/ 41 w 204"/>
                  <a:gd name="T23" fmla="*/ 18 h 204"/>
                  <a:gd name="T24" fmla="*/ 40 w 204"/>
                  <a:gd name="T25" fmla="*/ 14 h 204"/>
                  <a:gd name="T26" fmla="*/ 38 w 204"/>
                  <a:gd name="T27" fmla="*/ 11 h 204"/>
                  <a:gd name="T28" fmla="*/ 37 w 204"/>
                  <a:gd name="T29" fmla="*/ 8 h 204"/>
                  <a:gd name="T30" fmla="*/ 35 w 204"/>
                  <a:gd name="T31" fmla="*/ 6 h 204"/>
                  <a:gd name="T32" fmla="*/ 33 w 204"/>
                  <a:gd name="T33" fmla="*/ 4 h 204"/>
                  <a:gd name="T34" fmla="*/ 30 w 204"/>
                  <a:gd name="T35" fmla="*/ 3 h 204"/>
                  <a:gd name="T36" fmla="*/ 27 w 204"/>
                  <a:gd name="T37" fmla="*/ 1 h 204"/>
                  <a:gd name="T38" fmla="*/ 24 w 204"/>
                  <a:gd name="T39" fmla="*/ 0 h 204"/>
                  <a:gd name="T40" fmla="*/ 21 w 204"/>
                  <a:gd name="T41" fmla="*/ 0 h 204"/>
                  <a:gd name="T42" fmla="*/ 17 w 204"/>
                  <a:gd name="T43" fmla="*/ 0 h 204"/>
                  <a:gd name="T44" fmla="*/ 14 w 204"/>
                  <a:gd name="T45" fmla="*/ 1 h 204"/>
                  <a:gd name="T46" fmla="*/ 11 w 204"/>
                  <a:gd name="T47" fmla="*/ 3 h 204"/>
                  <a:gd name="T48" fmla="*/ 8 w 204"/>
                  <a:gd name="T49" fmla="*/ 4 h 204"/>
                  <a:gd name="T50" fmla="*/ 6 w 204"/>
                  <a:gd name="T51" fmla="*/ 6 h 204"/>
                  <a:gd name="T52" fmla="*/ 4 w 204"/>
                  <a:gd name="T53" fmla="*/ 8 h 204"/>
                  <a:gd name="T54" fmla="*/ 3 w 204"/>
                  <a:gd name="T55" fmla="*/ 11 h 204"/>
                  <a:gd name="T56" fmla="*/ 1 w 204"/>
                  <a:gd name="T57" fmla="*/ 13 h 204"/>
                  <a:gd name="T58" fmla="*/ 0 w 204"/>
                  <a:gd name="T59" fmla="*/ 17 h 204"/>
                  <a:gd name="T60" fmla="*/ 0 w 204"/>
                  <a:gd name="T61" fmla="*/ 20 h 204"/>
                  <a:gd name="T62" fmla="*/ 0 w 204"/>
                  <a:gd name="T63" fmla="*/ 21 h 204"/>
                  <a:gd name="T64" fmla="*/ 0 w 204"/>
                  <a:gd name="T65" fmla="*/ 22 h 204"/>
                  <a:gd name="T66" fmla="*/ 0 w 204"/>
                  <a:gd name="T67" fmla="*/ 24 h 204"/>
                  <a:gd name="T68" fmla="*/ 1 w 204"/>
                  <a:gd name="T69" fmla="*/ 28 h 204"/>
                  <a:gd name="T70" fmla="*/ 3 w 204"/>
                  <a:gd name="T71" fmla="*/ 31 h 204"/>
                  <a:gd name="T72" fmla="*/ 4 w 204"/>
                  <a:gd name="T73" fmla="*/ 33 h 204"/>
                  <a:gd name="T74" fmla="*/ 6 w 204"/>
                  <a:gd name="T75" fmla="*/ 35 h 204"/>
                  <a:gd name="T76" fmla="*/ 8 w 204"/>
                  <a:gd name="T77" fmla="*/ 38 h 204"/>
                  <a:gd name="T78" fmla="*/ 11 w 204"/>
                  <a:gd name="T79" fmla="*/ 39 h 204"/>
                  <a:gd name="T80" fmla="*/ 14 w 204"/>
                  <a:gd name="T81" fmla="*/ 40 h 204"/>
                  <a:gd name="T82" fmla="*/ 17 w 204"/>
                  <a:gd name="T83" fmla="*/ 41 h 204"/>
                  <a:gd name="T84" fmla="*/ 21 w 204"/>
                  <a:gd name="T85" fmla="*/ 41 h 20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4"/>
                  <a:gd name="T130" fmla="*/ 0 h 204"/>
                  <a:gd name="T131" fmla="*/ 204 w 204"/>
                  <a:gd name="T132" fmla="*/ 204 h 20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4" h="204">
                    <a:moveTo>
                      <a:pt x="103" y="204"/>
                    </a:moveTo>
                    <a:lnTo>
                      <a:pt x="121" y="204"/>
                    </a:lnTo>
                    <a:lnTo>
                      <a:pt x="132" y="200"/>
                    </a:lnTo>
                    <a:lnTo>
                      <a:pt x="150" y="196"/>
                    </a:lnTo>
                    <a:lnTo>
                      <a:pt x="162" y="187"/>
                    </a:lnTo>
                    <a:lnTo>
                      <a:pt x="175" y="175"/>
                    </a:lnTo>
                    <a:lnTo>
                      <a:pt x="183" y="162"/>
                    </a:lnTo>
                    <a:lnTo>
                      <a:pt x="191" y="150"/>
                    </a:lnTo>
                    <a:lnTo>
                      <a:pt x="199" y="133"/>
                    </a:lnTo>
                    <a:lnTo>
                      <a:pt x="204" y="121"/>
                    </a:lnTo>
                    <a:lnTo>
                      <a:pt x="204" y="104"/>
                    </a:lnTo>
                    <a:lnTo>
                      <a:pt x="204" y="88"/>
                    </a:lnTo>
                    <a:lnTo>
                      <a:pt x="199" y="71"/>
                    </a:lnTo>
                    <a:lnTo>
                      <a:pt x="191" y="54"/>
                    </a:lnTo>
                    <a:lnTo>
                      <a:pt x="183" y="42"/>
                    </a:lnTo>
                    <a:lnTo>
                      <a:pt x="175" y="29"/>
                    </a:lnTo>
                    <a:lnTo>
                      <a:pt x="162" y="22"/>
                    </a:lnTo>
                    <a:lnTo>
                      <a:pt x="150" y="13"/>
                    </a:lnTo>
                    <a:lnTo>
                      <a:pt x="132" y="5"/>
                    </a:lnTo>
                    <a:lnTo>
                      <a:pt x="121" y="0"/>
                    </a:lnTo>
                    <a:lnTo>
                      <a:pt x="103" y="0"/>
                    </a:lnTo>
                    <a:lnTo>
                      <a:pt x="87" y="0"/>
                    </a:lnTo>
                    <a:lnTo>
                      <a:pt x="71" y="5"/>
                    </a:lnTo>
                    <a:lnTo>
                      <a:pt x="54" y="13"/>
                    </a:lnTo>
                    <a:lnTo>
                      <a:pt x="42" y="22"/>
                    </a:lnTo>
                    <a:lnTo>
                      <a:pt x="29" y="29"/>
                    </a:lnTo>
                    <a:lnTo>
                      <a:pt x="21" y="42"/>
                    </a:lnTo>
                    <a:lnTo>
                      <a:pt x="13" y="54"/>
                    </a:lnTo>
                    <a:lnTo>
                      <a:pt x="4" y="67"/>
                    </a:lnTo>
                    <a:lnTo>
                      <a:pt x="0" y="83"/>
                    </a:lnTo>
                    <a:lnTo>
                      <a:pt x="0" y="101"/>
                    </a:lnTo>
                    <a:lnTo>
                      <a:pt x="0" y="104"/>
                    </a:lnTo>
                    <a:lnTo>
                      <a:pt x="0" y="108"/>
                    </a:lnTo>
                    <a:lnTo>
                      <a:pt x="0" y="121"/>
                    </a:lnTo>
                    <a:lnTo>
                      <a:pt x="4" y="137"/>
                    </a:lnTo>
                    <a:lnTo>
                      <a:pt x="13" y="155"/>
                    </a:lnTo>
                    <a:lnTo>
                      <a:pt x="21" y="166"/>
                    </a:lnTo>
                    <a:lnTo>
                      <a:pt x="29" y="175"/>
                    </a:lnTo>
                    <a:lnTo>
                      <a:pt x="42" y="187"/>
                    </a:lnTo>
                    <a:lnTo>
                      <a:pt x="54" y="196"/>
                    </a:lnTo>
                    <a:lnTo>
                      <a:pt x="71" y="200"/>
                    </a:lnTo>
                    <a:lnTo>
                      <a:pt x="87" y="204"/>
                    </a:lnTo>
                    <a:lnTo>
                      <a:pt x="103" y="204"/>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34" name="Freeform 640">
                <a:extLst>
                  <a:ext uri="{FF2B5EF4-FFF2-40B4-BE49-F238E27FC236}">
                    <a16:creationId xmlns:a16="http://schemas.microsoft.com/office/drawing/2014/main" id="{18093DD7-658A-4EB7-8E9B-23A24262A405}"/>
                  </a:ext>
                </a:extLst>
              </p:cNvPr>
              <p:cNvSpPr>
                <a:spLocks/>
              </p:cNvSpPr>
              <p:nvPr/>
            </p:nvSpPr>
            <p:spPr bwMode="auto">
              <a:xfrm>
                <a:off x="2057" y="2207"/>
                <a:ext cx="34" cy="35"/>
              </a:xfrm>
              <a:custGeom>
                <a:avLst/>
                <a:gdLst>
                  <a:gd name="T0" fmla="*/ 17 w 170"/>
                  <a:gd name="T1" fmla="*/ 35 h 174"/>
                  <a:gd name="T2" fmla="*/ 20 w 170"/>
                  <a:gd name="T3" fmla="*/ 34 h 174"/>
                  <a:gd name="T4" fmla="*/ 22 w 170"/>
                  <a:gd name="T5" fmla="*/ 34 h 174"/>
                  <a:gd name="T6" fmla="*/ 25 w 170"/>
                  <a:gd name="T7" fmla="*/ 32 h 174"/>
                  <a:gd name="T8" fmla="*/ 27 w 170"/>
                  <a:gd name="T9" fmla="*/ 32 h 174"/>
                  <a:gd name="T10" fmla="*/ 29 w 170"/>
                  <a:gd name="T11" fmla="*/ 30 h 174"/>
                  <a:gd name="T12" fmla="*/ 31 w 170"/>
                  <a:gd name="T13" fmla="*/ 28 h 174"/>
                  <a:gd name="T14" fmla="*/ 32 w 170"/>
                  <a:gd name="T15" fmla="*/ 25 h 174"/>
                  <a:gd name="T16" fmla="*/ 33 w 170"/>
                  <a:gd name="T17" fmla="*/ 23 h 174"/>
                  <a:gd name="T18" fmla="*/ 34 w 170"/>
                  <a:gd name="T19" fmla="*/ 20 h 174"/>
                  <a:gd name="T20" fmla="*/ 34 w 170"/>
                  <a:gd name="T21" fmla="*/ 18 h 174"/>
                  <a:gd name="T22" fmla="*/ 34 w 170"/>
                  <a:gd name="T23" fmla="*/ 15 h 174"/>
                  <a:gd name="T24" fmla="*/ 33 w 170"/>
                  <a:gd name="T25" fmla="*/ 12 h 174"/>
                  <a:gd name="T26" fmla="*/ 32 w 170"/>
                  <a:gd name="T27" fmla="*/ 9 h 174"/>
                  <a:gd name="T28" fmla="*/ 31 w 170"/>
                  <a:gd name="T29" fmla="*/ 7 h 174"/>
                  <a:gd name="T30" fmla="*/ 29 w 170"/>
                  <a:gd name="T31" fmla="*/ 5 h 174"/>
                  <a:gd name="T32" fmla="*/ 27 w 170"/>
                  <a:gd name="T33" fmla="*/ 3 h 174"/>
                  <a:gd name="T34" fmla="*/ 25 w 170"/>
                  <a:gd name="T35" fmla="*/ 3 h 174"/>
                  <a:gd name="T36" fmla="*/ 22 w 170"/>
                  <a:gd name="T37" fmla="*/ 1 h 174"/>
                  <a:gd name="T38" fmla="*/ 20 w 170"/>
                  <a:gd name="T39" fmla="*/ 1 h 174"/>
                  <a:gd name="T40" fmla="*/ 17 w 170"/>
                  <a:gd name="T41" fmla="*/ 0 h 174"/>
                  <a:gd name="T42" fmla="*/ 14 w 170"/>
                  <a:gd name="T43" fmla="*/ 0 h 174"/>
                  <a:gd name="T44" fmla="*/ 12 w 170"/>
                  <a:gd name="T45" fmla="*/ 1 h 174"/>
                  <a:gd name="T46" fmla="*/ 9 w 170"/>
                  <a:gd name="T47" fmla="*/ 2 h 174"/>
                  <a:gd name="T48" fmla="*/ 7 w 170"/>
                  <a:gd name="T49" fmla="*/ 3 h 174"/>
                  <a:gd name="T50" fmla="*/ 5 w 170"/>
                  <a:gd name="T51" fmla="*/ 5 h 174"/>
                  <a:gd name="T52" fmla="*/ 3 w 170"/>
                  <a:gd name="T53" fmla="*/ 7 h 174"/>
                  <a:gd name="T54" fmla="*/ 2 w 170"/>
                  <a:gd name="T55" fmla="*/ 9 h 174"/>
                  <a:gd name="T56" fmla="*/ 1 w 170"/>
                  <a:gd name="T57" fmla="*/ 12 h 174"/>
                  <a:gd name="T58" fmla="*/ 0 w 170"/>
                  <a:gd name="T59" fmla="*/ 14 h 174"/>
                  <a:gd name="T60" fmla="*/ 0 w 170"/>
                  <a:gd name="T61" fmla="*/ 17 h 174"/>
                  <a:gd name="T62" fmla="*/ 0 w 170"/>
                  <a:gd name="T63" fmla="*/ 18 h 174"/>
                  <a:gd name="T64" fmla="*/ 0 w 170"/>
                  <a:gd name="T65" fmla="*/ 21 h 174"/>
                  <a:gd name="T66" fmla="*/ 1 w 170"/>
                  <a:gd name="T67" fmla="*/ 23 h 174"/>
                  <a:gd name="T68" fmla="*/ 2 w 170"/>
                  <a:gd name="T69" fmla="*/ 26 h 174"/>
                  <a:gd name="T70" fmla="*/ 3 w 170"/>
                  <a:gd name="T71" fmla="*/ 28 h 174"/>
                  <a:gd name="T72" fmla="*/ 5 w 170"/>
                  <a:gd name="T73" fmla="*/ 30 h 174"/>
                  <a:gd name="T74" fmla="*/ 7 w 170"/>
                  <a:gd name="T75" fmla="*/ 32 h 174"/>
                  <a:gd name="T76" fmla="*/ 9 w 170"/>
                  <a:gd name="T77" fmla="*/ 32 h 174"/>
                  <a:gd name="T78" fmla="*/ 12 w 170"/>
                  <a:gd name="T79" fmla="*/ 34 h 174"/>
                  <a:gd name="T80" fmla="*/ 14 w 170"/>
                  <a:gd name="T81" fmla="*/ 34 h 174"/>
                  <a:gd name="T82" fmla="*/ 17 w 170"/>
                  <a:gd name="T83" fmla="*/ 35 h 17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0"/>
                  <a:gd name="T127" fmla="*/ 0 h 174"/>
                  <a:gd name="T128" fmla="*/ 170 w 170"/>
                  <a:gd name="T129" fmla="*/ 174 h 17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0" h="174">
                    <a:moveTo>
                      <a:pt x="83" y="174"/>
                    </a:moveTo>
                    <a:lnTo>
                      <a:pt x="99" y="170"/>
                    </a:lnTo>
                    <a:lnTo>
                      <a:pt x="112" y="170"/>
                    </a:lnTo>
                    <a:lnTo>
                      <a:pt x="124" y="161"/>
                    </a:lnTo>
                    <a:lnTo>
                      <a:pt x="137" y="157"/>
                    </a:lnTo>
                    <a:lnTo>
                      <a:pt x="144" y="150"/>
                    </a:lnTo>
                    <a:lnTo>
                      <a:pt x="153" y="137"/>
                    </a:lnTo>
                    <a:lnTo>
                      <a:pt x="162" y="125"/>
                    </a:lnTo>
                    <a:lnTo>
                      <a:pt x="166" y="112"/>
                    </a:lnTo>
                    <a:lnTo>
                      <a:pt x="170" y="99"/>
                    </a:lnTo>
                    <a:lnTo>
                      <a:pt x="170" y="87"/>
                    </a:lnTo>
                    <a:lnTo>
                      <a:pt x="170" y="74"/>
                    </a:lnTo>
                    <a:lnTo>
                      <a:pt x="166" y="58"/>
                    </a:lnTo>
                    <a:lnTo>
                      <a:pt x="162" y="45"/>
                    </a:lnTo>
                    <a:lnTo>
                      <a:pt x="153" y="37"/>
                    </a:lnTo>
                    <a:lnTo>
                      <a:pt x="144" y="24"/>
                    </a:lnTo>
                    <a:lnTo>
                      <a:pt x="137" y="17"/>
                    </a:lnTo>
                    <a:lnTo>
                      <a:pt x="124" y="13"/>
                    </a:lnTo>
                    <a:lnTo>
                      <a:pt x="112" y="4"/>
                    </a:lnTo>
                    <a:lnTo>
                      <a:pt x="99" y="4"/>
                    </a:lnTo>
                    <a:lnTo>
                      <a:pt x="83" y="0"/>
                    </a:lnTo>
                    <a:lnTo>
                      <a:pt x="70" y="0"/>
                    </a:lnTo>
                    <a:lnTo>
                      <a:pt x="58" y="4"/>
                    </a:lnTo>
                    <a:lnTo>
                      <a:pt x="45" y="8"/>
                    </a:lnTo>
                    <a:lnTo>
                      <a:pt x="33" y="17"/>
                    </a:lnTo>
                    <a:lnTo>
                      <a:pt x="24" y="24"/>
                    </a:lnTo>
                    <a:lnTo>
                      <a:pt x="16" y="33"/>
                    </a:lnTo>
                    <a:lnTo>
                      <a:pt x="8" y="45"/>
                    </a:lnTo>
                    <a:lnTo>
                      <a:pt x="4" y="58"/>
                    </a:lnTo>
                    <a:lnTo>
                      <a:pt x="0" y="71"/>
                    </a:lnTo>
                    <a:lnTo>
                      <a:pt x="0" y="83"/>
                    </a:lnTo>
                    <a:lnTo>
                      <a:pt x="0" y="87"/>
                    </a:lnTo>
                    <a:lnTo>
                      <a:pt x="0" y="103"/>
                    </a:lnTo>
                    <a:lnTo>
                      <a:pt x="4" y="116"/>
                    </a:lnTo>
                    <a:lnTo>
                      <a:pt x="8" y="128"/>
                    </a:lnTo>
                    <a:lnTo>
                      <a:pt x="16" y="137"/>
                    </a:lnTo>
                    <a:lnTo>
                      <a:pt x="24" y="150"/>
                    </a:lnTo>
                    <a:lnTo>
                      <a:pt x="33" y="157"/>
                    </a:lnTo>
                    <a:lnTo>
                      <a:pt x="45" y="161"/>
                    </a:lnTo>
                    <a:lnTo>
                      <a:pt x="58" y="170"/>
                    </a:lnTo>
                    <a:lnTo>
                      <a:pt x="70" y="170"/>
                    </a:lnTo>
                    <a:lnTo>
                      <a:pt x="83" y="174"/>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35" name="Freeform 641">
                <a:extLst>
                  <a:ext uri="{FF2B5EF4-FFF2-40B4-BE49-F238E27FC236}">
                    <a16:creationId xmlns:a16="http://schemas.microsoft.com/office/drawing/2014/main" id="{91E169BD-C4D8-406E-91BA-43DD24826E10}"/>
                  </a:ext>
                </a:extLst>
              </p:cNvPr>
              <p:cNvSpPr>
                <a:spLocks/>
              </p:cNvSpPr>
              <p:nvPr/>
            </p:nvSpPr>
            <p:spPr bwMode="auto">
              <a:xfrm>
                <a:off x="2058" y="2208"/>
                <a:ext cx="28" cy="28"/>
              </a:xfrm>
              <a:custGeom>
                <a:avLst/>
                <a:gdLst>
                  <a:gd name="T0" fmla="*/ 14 w 141"/>
                  <a:gd name="T1" fmla="*/ 28 h 141"/>
                  <a:gd name="T2" fmla="*/ 16 w 141"/>
                  <a:gd name="T3" fmla="*/ 28 h 141"/>
                  <a:gd name="T4" fmla="*/ 18 w 141"/>
                  <a:gd name="T5" fmla="*/ 27 h 141"/>
                  <a:gd name="T6" fmla="*/ 21 w 141"/>
                  <a:gd name="T7" fmla="*/ 26 h 141"/>
                  <a:gd name="T8" fmla="*/ 22 w 141"/>
                  <a:gd name="T9" fmla="*/ 25 h 141"/>
                  <a:gd name="T10" fmla="*/ 24 w 141"/>
                  <a:gd name="T11" fmla="*/ 24 h 141"/>
                  <a:gd name="T12" fmla="*/ 26 w 141"/>
                  <a:gd name="T13" fmla="*/ 22 h 141"/>
                  <a:gd name="T14" fmla="*/ 26 w 141"/>
                  <a:gd name="T15" fmla="*/ 20 h 141"/>
                  <a:gd name="T16" fmla="*/ 27 w 141"/>
                  <a:gd name="T17" fmla="*/ 18 h 141"/>
                  <a:gd name="T18" fmla="*/ 28 w 141"/>
                  <a:gd name="T19" fmla="*/ 16 h 141"/>
                  <a:gd name="T20" fmla="*/ 28 w 141"/>
                  <a:gd name="T21" fmla="*/ 14 h 141"/>
                  <a:gd name="T22" fmla="*/ 28 w 141"/>
                  <a:gd name="T23" fmla="*/ 12 h 141"/>
                  <a:gd name="T24" fmla="*/ 27 w 141"/>
                  <a:gd name="T25" fmla="*/ 10 h 141"/>
                  <a:gd name="T26" fmla="*/ 26 w 141"/>
                  <a:gd name="T27" fmla="*/ 8 h 141"/>
                  <a:gd name="T28" fmla="*/ 26 w 141"/>
                  <a:gd name="T29" fmla="*/ 6 h 141"/>
                  <a:gd name="T30" fmla="*/ 24 w 141"/>
                  <a:gd name="T31" fmla="*/ 4 h 141"/>
                  <a:gd name="T32" fmla="*/ 22 w 141"/>
                  <a:gd name="T33" fmla="*/ 3 h 141"/>
                  <a:gd name="T34" fmla="*/ 21 w 141"/>
                  <a:gd name="T35" fmla="*/ 2 h 141"/>
                  <a:gd name="T36" fmla="*/ 18 w 141"/>
                  <a:gd name="T37" fmla="*/ 1 h 141"/>
                  <a:gd name="T38" fmla="*/ 16 w 141"/>
                  <a:gd name="T39" fmla="*/ 1 h 141"/>
                  <a:gd name="T40" fmla="*/ 14 w 141"/>
                  <a:gd name="T41" fmla="*/ 0 h 141"/>
                  <a:gd name="T42" fmla="*/ 11 w 141"/>
                  <a:gd name="T43" fmla="*/ 1 h 141"/>
                  <a:gd name="T44" fmla="*/ 10 w 141"/>
                  <a:gd name="T45" fmla="*/ 1 h 141"/>
                  <a:gd name="T46" fmla="*/ 7 w 141"/>
                  <a:gd name="T47" fmla="*/ 2 h 141"/>
                  <a:gd name="T48" fmla="*/ 6 w 141"/>
                  <a:gd name="T49" fmla="*/ 3 h 141"/>
                  <a:gd name="T50" fmla="*/ 4 w 141"/>
                  <a:gd name="T51" fmla="*/ 4 h 141"/>
                  <a:gd name="T52" fmla="*/ 3 w 141"/>
                  <a:gd name="T53" fmla="*/ 6 h 141"/>
                  <a:gd name="T54" fmla="*/ 2 w 141"/>
                  <a:gd name="T55" fmla="*/ 8 h 141"/>
                  <a:gd name="T56" fmla="*/ 1 w 141"/>
                  <a:gd name="T57" fmla="*/ 10 h 141"/>
                  <a:gd name="T58" fmla="*/ 1 w 141"/>
                  <a:gd name="T59" fmla="*/ 12 h 141"/>
                  <a:gd name="T60" fmla="*/ 0 w 141"/>
                  <a:gd name="T61" fmla="*/ 14 h 141"/>
                  <a:gd name="T62" fmla="*/ 1 w 141"/>
                  <a:gd name="T63" fmla="*/ 16 h 141"/>
                  <a:gd name="T64" fmla="*/ 1 w 141"/>
                  <a:gd name="T65" fmla="*/ 18 h 141"/>
                  <a:gd name="T66" fmla="*/ 2 w 141"/>
                  <a:gd name="T67" fmla="*/ 20 h 141"/>
                  <a:gd name="T68" fmla="*/ 3 w 141"/>
                  <a:gd name="T69" fmla="*/ 22 h 141"/>
                  <a:gd name="T70" fmla="*/ 4 w 141"/>
                  <a:gd name="T71" fmla="*/ 24 h 141"/>
                  <a:gd name="T72" fmla="*/ 6 w 141"/>
                  <a:gd name="T73" fmla="*/ 25 h 141"/>
                  <a:gd name="T74" fmla="*/ 7 w 141"/>
                  <a:gd name="T75" fmla="*/ 26 h 141"/>
                  <a:gd name="T76" fmla="*/ 10 w 141"/>
                  <a:gd name="T77" fmla="*/ 27 h 141"/>
                  <a:gd name="T78" fmla="*/ 11 w 141"/>
                  <a:gd name="T79" fmla="*/ 28 h 141"/>
                  <a:gd name="T80" fmla="*/ 14 w 141"/>
                  <a:gd name="T81" fmla="*/ 28 h 14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41"/>
                  <a:gd name="T124" fmla="*/ 0 h 141"/>
                  <a:gd name="T125" fmla="*/ 141 w 141"/>
                  <a:gd name="T126" fmla="*/ 141 h 14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41" h="141">
                    <a:moveTo>
                      <a:pt x="70" y="141"/>
                    </a:moveTo>
                    <a:lnTo>
                      <a:pt x="82" y="141"/>
                    </a:lnTo>
                    <a:lnTo>
                      <a:pt x="91" y="137"/>
                    </a:lnTo>
                    <a:lnTo>
                      <a:pt x="104" y="133"/>
                    </a:lnTo>
                    <a:lnTo>
                      <a:pt x="111" y="128"/>
                    </a:lnTo>
                    <a:lnTo>
                      <a:pt x="120" y="121"/>
                    </a:lnTo>
                    <a:lnTo>
                      <a:pt x="129" y="112"/>
                    </a:lnTo>
                    <a:lnTo>
                      <a:pt x="133" y="103"/>
                    </a:lnTo>
                    <a:lnTo>
                      <a:pt x="136" y="92"/>
                    </a:lnTo>
                    <a:lnTo>
                      <a:pt x="141" y="83"/>
                    </a:lnTo>
                    <a:lnTo>
                      <a:pt x="141" y="70"/>
                    </a:lnTo>
                    <a:lnTo>
                      <a:pt x="141" y="58"/>
                    </a:lnTo>
                    <a:lnTo>
                      <a:pt x="136" y="50"/>
                    </a:lnTo>
                    <a:lnTo>
                      <a:pt x="133" y="38"/>
                    </a:lnTo>
                    <a:lnTo>
                      <a:pt x="129" y="29"/>
                    </a:lnTo>
                    <a:lnTo>
                      <a:pt x="120" y="20"/>
                    </a:lnTo>
                    <a:lnTo>
                      <a:pt x="111" y="16"/>
                    </a:lnTo>
                    <a:lnTo>
                      <a:pt x="104" y="9"/>
                    </a:lnTo>
                    <a:lnTo>
                      <a:pt x="91" y="4"/>
                    </a:lnTo>
                    <a:lnTo>
                      <a:pt x="82" y="4"/>
                    </a:lnTo>
                    <a:lnTo>
                      <a:pt x="70" y="0"/>
                    </a:lnTo>
                    <a:lnTo>
                      <a:pt x="57" y="4"/>
                    </a:lnTo>
                    <a:lnTo>
                      <a:pt x="50" y="4"/>
                    </a:lnTo>
                    <a:lnTo>
                      <a:pt x="37" y="9"/>
                    </a:lnTo>
                    <a:lnTo>
                      <a:pt x="28" y="16"/>
                    </a:lnTo>
                    <a:lnTo>
                      <a:pt x="21" y="20"/>
                    </a:lnTo>
                    <a:lnTo>
                      <a:pt x="16" y="29"/>
                    </a:lnTo>
                    <a:lnTo>
                      <a:pt x="8" y="38"/>
                    </a:lnTo>
                    <a:lnTo>
                      <a:pt x="3" y="50"/>
                    </a:lnTo>
                    <a:lnTo>
                      <a:pt x="3" y="58"/>
                    </a:lnTo>
                    <a:lnTo>
                      <a:pt x="0" y="70"/>
                    </a:lnTo>
                    <a:lnTo>
                      <a:pt x="3" y="83"/>
                    </a:lnTo>
                    <a:lnTo>
                      <a:pt x="3" y="92"/>
                    </a:lnTo>
                    <a:lnTo>
                      <a:pt x="8" y="103"/>
                    </a:lnTo>
                    <a:lnTo>
                      <a:pt x="16" y="112"/>
                    </a:lnTo>
                    <a:lnTo>
                      <a:pt x="21" y="121"/>
                    </a:lnTo>
                    <a:lnTo>
                      <a:pt x="28" y="128"/>
                    </a:lnTo>
                    <a:lnTo>
                      <a:pt x="37" y="133"/>
                    </a:lnTo>
                    <a:lnTo>
                      <a:pt x="50" y="137"/>
                    </a:lnTo>
                    <a:lnTo>
                      <a:pt x="57" y="141"/>
                    </a:lnTo>
                    <a:lnTo>
                      <a:pt x="70" y="141"/>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36" name="Freeform 642">
                <a:extLst>
                  <a:ext uri="{FF2B5EF4-FFF2-40B4-BE49-F238E27FC236}">
                    <a16:creationId xmlns:a16="http://schemas.microsoft.com/office/drawing/2014/main" id="{76AA7E87-09AF-4190-BAEA-0B2B3CE82CEE}"/>
                  </a:ext>
                </a:extLst>
              </p:cNvPr>
              <p:cNvSpPr>
                <a:spLocks/>
              </p:cNvSpPr>
              <p:nvPr/>
            </p:nvSpPr>
            <p:spPr bwMode="auto">
              <a:xfrm>
                <a:off x="2042" y="2312"/>
                <a:ext cx="116" cy="115"/>
              </a:xfrm>
              <a:custGeom>
                <a:avLst/>
                <a:gdLst>
                  <a:gd name="T0" fmla="*/ 58 w 578"/>
                  <a:gd name="T1" fmla="*/ 115 h 576"/>
                  <a:gd name="T2" fmla="*/ 67 w 578"/>
                  <a:gd name="T3" fmla="*/ 114 h 576"/>
                  <a:gd name="T4" fmla="*/ 76 w 578"/>
                  <a:gd name="T5" fmla="*/ 113 h 576"/>
                  <a:gd name="T6" fmla="*/ 84 w 578"/>
                  <a:gd name="T7" fmla="*/ 109 h 576"/>
                  <a:gd name="T8" fmla="*/ 92 w 578"/>
                  <a:gd name="T9" fmla="*/ 104 h 576"/>
                  <a:gd name="T10" fmla="*/ 98 w 578"/>
                  <a:gd name="T11" fmla="*/ 98 h 576"/>
                  <a:gd name="T12" fmla="*/ 104 w 578"/>
                  <a:gd name="T13" fmla="*/ 92 h 576"/>
                  <a:gd name="T14" fmla="*/ 109 w 578"/>
                  <a:gd name="T15" fmla="*/ 84 h 576"/>
                  <a:gd name="T16" fmla="*/ 113 w 578"/>
                  <a:gd name="T17" fmla="*/ 76 h 576"/>
                  <a:gd name="T18" fmla="*/ 115 w 578"/>
                  <a:gd name="T19" fmla="*/ 67 h 576"/>
                  <a:gd name="T20" fmla="*/ 116 w 578"/>
                  <a:gd name="T21" fmla="*/ 58 h 576"/>
                  <a:gd name="T22" fmla="*/ 115 w 578"/>
                  <a:gd name="T23" fmla="*/ 48 h 576"/>
                  <a:gd name="T24" fmla="*/ 113 w 578"/>
                  <a:gd name="T25" fmla="*/ 40 h 576"/>
                  <a:gd name="T26" fmla="*/ 109 w 578"/>
                  <a:gd name="T27" fmla="*/ 32 h 576"/>
                  <a:gd name="T28" fmla="*/ 104 w 578"/>
                  <a:gd name="T29" fmla="*/ 24 h 576"/>
                  <a:gd name="T30" fmla="*/ 98 w 578"/>
                  <a:gd name="T31" fmla="*/ 17 h 576"/>
                  <a:gd name="T32" fmla="*/ 92 w 578"/>
                  <a:gd name="T33" fmla="*/ 11 h 576"/>
                  <a:gd name="T34" fmla="*/ 84 w 578"/>
                  <a:gd name="T35" fmla="*/ 7 h 576"/>
                  <a:gd name="T36" fmla="*/ 76 w 578"/>
                  <a:gd name="T37" fmla="*/ 3 h 576"/>
                  <a:gd name="T38" fmla="*/ 67 w 578"/>
                  <a:gd name="T39" fmla="*/ 1 h 576"/>
                  <a:gd name="T40" fmla="*/ 58 w 578"/>
                  <a:gd name="T41" fmla="*/ 0 h 576"/>
                  <a:gd name="T42" fmla="*/ 49 w 578"/>
                  <a:gd name="T43" fmla="*/ 1 h 576"/>
                  <a:gd name="T44" fmla="*/ 39 w 578"/>
                  <a:gd name="T45" fmla="*/ 3 h 576"/>
                  <a:gd name="T46" fmla="*/ 31 w 578"/>
                  <a:gd name="T47" fmla="*/ 7 h 576"/>
                  <a:gd name="T48" fmla="*/ 23 w 578"/>
                  <a:gd name="T49" fmla="*/ 11 h 576"/>
                  <a:gd name="T50" fmla="*/ 17 w 578"/>
                  <a:gd name="T51" fmla="*/ 17 h 576"/>
                  <a:gd name="T52" fmla="*/ 11 w 578"/>
                  <a:gd name="T53" fmla="*/ 24 h 576"/>
                  <a:gd name="T54" fmla="*/ 6 w 578"/>
                  <a:gd name="T55" fmla="*/ 32 h 576"/>
                  <a:gd name="T56" fmla="*/ 3 w 578"/>
                  <a:gd name="T57" fmla="*/ 40 h 576"/>
                  <a:gd name="T58" fmla="*/ 0 w 578"/>
                  <a:gd name="T59" fmla="*/ 48 h 576"/>
                  <a:gd name="T60" fmla="*/ 0 w 578"/>
                  <a:gd name="T61" fmla="*/ 58 h 576"/>
                  <a:gd name="T62" fmla="*/ 0 w 578"/>
                  <a:gd name="T63" fmla="*/ 67 h 576"/>
                  <a:gd name="T64" fmla="*/ 3 w 578"/>
                  <a:gd name="T65" fmla="*/ 76 h 576"/>
                  <a:gd name="T66" fmla="*/ 6 w 578"/>
                  <a:gd name="T67" fmla="*/ 84 h 576"/>
                  <a:gd name="T68" fmla="*/ 11 w 578"/>
                  <a:gd name="T69" fmla="*/ 92 h 576"/>
                  <a:gd name="T70" fmla="*/ 17 w 578"/>
                  <a:gd name="T71" fmla="*/ 98 h 576"/>
                  <a:gd name="T72" fmla="*/ 23 w 578"/>
                  <a:gd name="T73" fmla="*/ 104 h 576"/>
                  <a:gd name="T74" fmla="*/ 31 w 578"/>
                  <a:gd name="T75" fmla="*/ 109 h 576"/>
                  <a:gd name="T76" fmla="*/ 39 w 578"/>
                  <a:gd name="T77" fmla="*/ 113 h 576"/>
                  <a:gd name="T78" fmla="*/ 49 w 578"/>
                  <a:gd name="T79" fmla="*/ 114 h 576"/>
                  <a:gd name="T80" fmla="*/ 58 w 578"/>
                  <a:gd name="T81" fmla="*/ 115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87" y="576"/>
                    </a:moveTo>
                    <a:lnTo>
                      <a:pt x="333" y="572"/>
                    </a:lnTo>
                    <a:lnTo>
                      <a:pt x="378" y="565"/>
                    </a:lnTo>
                    <a:lnTo>
                      <a:pt x="420" y="547"/>
                    </a:lnTo>
                    <a:lnTo>
                      <a:pt x="458" y="522"/>
                    </a:lnTo>
                    <a:lnTo>
                      <a:pt x="490" y="493"/>
                    </a:lnTo>
                    <a:lnTo>
                      <a:pt x="520" y="460"/>
                    </a:lnTo>
                    <a:lnTo>
                      <a:pt x="544" y="423"/>
                    </a:lnTo>
                    <a:lnTo>
                      <a:pt x="562" y="381"/>
                    </a:lnTo>
                    <a:lnTo>
                      <a:pt x="574" y="336"/>
                    </a:lnTo>
                    <a:lnTo>
                      <a:pt x="578" y="290"/>
                    </a:lnTo>
                    <a:lnTo>
                      <a:pt x="574" y="241"/>
                    </a:lnTo>
                    <a:lnTo>
                      <a:pt x="562" y="199"/>
                    </a:lnTo>
                    <a:lnTo>
                      <a:pt x="544" y="158"/>
                    </a:lnTo>
                    <a:lnTo>
                      <a:pt x="520" y="120"/>
                    </a:lnTo>
                    <a:lnTo>
                      <a:pt x="490" y="87"/>
                    </a:lnTo>
                    <a:lnTo>
                      <a:pt x="458" y="57"/>
                    </a:lnTo>
                    <a:lnTo>
                      <a:pt x="420" y="33"/>
                    </a:lnTo>
                    <a:lnTo>
                      <a:pt x="378" y="16"/>
                    </a:lnTo>
                    <a:lnTo>
                      <a:pt x="333" y="3"/>
                    </a:lnTo>
                    <a:lnTo>
                      <a:pt x="287" y="0"/>
                    </a:lnTo>
                    <a:lnTo>
                      <a:pt x="242" y="3"/>
                    </a:lnTo>
                    <a:lnTo>
                      <a:pt x="196" y="16"/>
                    </a:lnTo>
                    <a:lnTo>
                      <a:pt x="155" y="33"/>
                    </a:lnTo>
                    <a:lnTo>
                      <a:pt x="117" y="57"/>
                    </a:lnTo>
                    <a:lnTo>
                      <a:pt x="83" y="87"/>
                    </a:lnTo>
                    <a:lnTo>
                      <a:pt x="54" y="120"/>
                    </a:lnTo>
                    <a:lnTo>
                      <a:pt x="29" y="158"/>
                    </a:lnTo>
                    <a:lnTo>
                      <a:pt x="13" y="199"/>
                    </a:lnTo>
                    <a:lnTo>
                      <a:pt x="0" y="241"/>
                    </a:lnTo>
                    <a:lnTo>
                      <a:pt x="0" y="290"/>
                    </a:lnTo>
                    <a:lnTo>
                      <a:pt x="0" y="336"/>
                    </a:lnTo>
                    <a:lnTo>
                      <a:pt x="13" y="381"/>
                    </a:lnTo>
                    <a:lnTo>
                      <a:pt x="29" y="423"/>
                    </a:lnTo>
                    <a:lnTo>
                      <a:pt x="54" y="460"/>
                    </a:lnTo>
                    <a:lnTo>
                      <a:pt x="83" y="493"/>
                    </a:lnTo>
                    <a:lnTo>
                      <a:pt x="117" y="522"/>
                    </a:lnTo>
                    <a:lnTo>
                      <a:pt x="155" y="547"/>
                    </a:lnTo>
                    <a:lnTo>
                      <a:pt x="196" y="565"/>
                    </a:lnTo>
                    <a:lnTo>
                      <a:pt x="242" y="572"/>
                    </a:lnTo>
                    <a:lnTo>
                      <a:pt x="287" y="57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37" name="Freeform 643">
                <a:extLst>
                  <a:ext uri="{FF2B5EF4-FFF2-40B4-BE49-F238E27FC236}">
                    <a16:creationId xmlns:a16="http://schemas.microsoft.com/office/drawing/2014/main" id="{4341F1DD-6ACD-47D6-8F89-5E890348A746}"/>
                  </a:ext>
                </a:extLst>
              </p:cNvPr>
              <p:cNvSpPr>
                <a:spLocks/>
              </p:cNvSpPr>
              <p:nvPr/>
            </p:nvSpPr>
            <p:spPr bwMode="auto">
              <a:xfrm>
                <a:off x="2042" y="2312"/>
                <a:ext cx="116" cy="115"/>
              </a:xfrm>
              <a:custGeom>
                <a:avLst/>
                <a:gdLst>
                  <a:gd name="T0" fmla="*/ 58 w 578"/>
                  <a:gd name="T1" fmla="*/ 115 h 576"/>
                  <a:gd name="T2" fmla="*/ 67 w 578"/>
                  <a:gd name="T3" fmla="*/ 114 h 576"/>
                  <a:gd name="T4" fmla="*/ 76 w 578"/>
                  <a:gd name="T5" fmla="*/ 113 h 576"/>
                  <a:gd name="T6" fmla="*/ 84 w 578"/>
                  <a:gd name="T7" fmla="*/ 109 h 576"/>
                  <a:gd name="T8" fmla="*/ 92 w 578"/>
                  <a:gd name="T9" fmla="*/ 104 h 576"/>
                  <a:gd name="T10" fmla="*/ 98 w 578"/>
                  <a:gd name="T11" fmla="*/ 98 h 576"/>
                  <a:gd name="T12" fmla="*/ 104 w 578"/>
                  <a:gd name="T13" fmla="*/ 92 h 576"/>
                  <a:gd name="T14" fmla="*/ 109 w 578"/>
                  <a:gd name="T15" fmla="*/ 84 h 576"/>
                  <a:gd name="T16" fmla="*/ 113 w 578"/>
                  <a:gd name="T17" fmla="*/ 76 h 576"/>
                  <a:gd name="T18" fmla="*/ 115 w 578"/>
                  <a:gd name="T19" fmla="*/ 67 h 576"/>
                  <a:gd name="T20" fmla="*/ 116 w 578"/>
                  <a:gd name="T21" fmla="*/ 58 h 576"/>
                  <a:gd name="T22" fmla="*/ 115 w 578"/>
                  <a:gd name="T23" fmla="*/ 48 h 576"/>
                  <a:gd name="T24" fmla="*/ 113 w 578"/>
                  <a:gd name="T25" fmla="*/ 40 h 576"/>
                  <a:gd name="T26" fmla="*/ 109 w 578"/>
                  <a:gd name="T27" fmla="*/ 32 h 576"/>
                  <a:gd name="T28" fmla="*/ 104 w 578"/>
                  <a:gd name="T29" fmla="*/ 24 h 576"/>
                  <a:gd name="T30" fmla="*/ 98 w 578"/>
                  <a:gd name="T31" fmla="*/ 17 h 576"/>
                  <a:gd name="T32" fmla="*/ 92 w 578"/>
                  <a:gd name="T33" fmla="*/ 11 h 576"/>
                  <a:gd name="T34" fmla="*/ 84 w 578"/>
                  <a:gd name="T35" fmla="*/ 7 h 576"/>
                  <a:gd name="T36" fmla="*/ 76 w 578"/>
                  <a:gd name="T37" fmla="*/ 3 h 576"/>
                  <a:gd name="T38" fmla="*/ 67 w 578"/>
                  <a:gd name="T39" fmla="*/ 1 h 576"/>
                  <a:gd name="T40" fmla="*/ 58 w 578"/>
                  <a:gd name="T41" fmla="*/ 0 h 576"/>
                  <a:gd name="T42" fmla="*/ 49 w 578"/>
                  <a:gd name="T43" fmla="*/ 1 h 576"/>
                  <a:gd name="T44" fmla="*/ 39 w 578"/>
                  <a:gd name="T45" fmla="*/ 3 h 576"/>
                  <a:gd name="T46" fmla="*/ 31 w 578"/>
                  <a:gd name="T47" fmla="*/ 7 h 576"/>
                  <a:gd name="T48" fmla="*/ 23 w 578"/>
                  <a:gd name="T49" fmla="*/ 11 h 576"/>
                  <a:gd name="T50" fmla="*/ 17 w 578"/>
                  <a:gd name="T51" fmla="*/ 17 h 576"/>
                  <a:gd name="T52" fmla="*/ 11 w 578"/>
                  <a:gd name="T53" fmla="*/ 24 h 576"/>
                  <a:gd name="T54" fmla="*/ 6 w 578"/>
                  <a:gd name="T55" fmla="*/ 32 h 576"/>
                  <a:gd name="T56" fmla="*/ 3 w 578"/>
                  <a:gd name="T57" fmla="*/ 40 h 576"/>
                  <a:gd name="T58" fmla="*/ 0 w 578"/>
                  <a:gd name="T59" fmla="*/ 48 h 576"/>
                  <a:gd name="T60" fmla="*/ 0 w 578"/>
                  <a:gd name="T61" fmla="*/ 58 h 576"/>
                  <a:gd name="T62" fmla="*/ 0 w 578"/>
                  <a:gd name="T63" fmla="*/ 67 h 576"/>
                  <a:gd name="T64" fmla="*/ 3 w 578"/>
                  <a:gd name="T65" fmla="*/ 76 h 576"/>
                  <a:gd name="T66" fmla="*/ 6 w 578"/>
                  <a:gd name="T67" fmla="*/ 84 h 576"/>
                  <a:gd name="T68" fmla="*/ 11 w 578"/>
                  <a:gd name="T69" fmla="*/ 92 h 576"/>
                  <a:gd name="T70" fmla="*/ 17 w 578"/>
                  <a:gd name="T71" fmla="*/ 98 h 576"/>
                  <a:gd name="T72" fmla="*/ 23 w 578"/>
                  <a:gd name="T73" fmla="*/ 104 h 576"/>
                  <a:gd name="T74" fmla="*/ 31 w 578"/>
                  <a:gd name="T75" fmla="*/ 109 h 576"/>
                  <a:gd name="T76" fmla="*/ 39 w 578"/>
                  <a:gd name="T77" fmla="*/ 113 h 576"/>
                  <a:gd name="T78" fmla="*/ 49 w 578"/>
                  <a:gd name="T79" fmla="*/ 114 h 576"/>
                  <a:gd name="T80" fmla="*/ 58 w 578"/>
                  <a:gd name="T81" fmla="*/ 115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87" y="576"/>
                    </a:moveTo>
                    <a:lnTo>
                      <a:pt x="333" y="572"/>
                    </a:lnTo>
                    <a:lnTo>
                      <a:pt x="378" y="565"/>
                    </a:lnTo>
                    <a:lnTo>
                      <a:pt x="420" y="547"/>
                    </a:lnTo>
                    <a:lnTo>
                      <a:pt x="458" y="522"/>
                    </a:lnTo>
                    <a:lnTo>
                      <a:pt x="490" y="493"/>
                    </a:lnTo>
                    <a:lnTo>
                      <a:pt x="520" y="460"/>
                    </a:lnTo>
                    <a:lnTo>
                      <a:pt x="544" y="423"/>
                    </a:lnTo>
                    <a:lnTo>
                      <a:pt x="562" y="381"/>
                    </a:lnTo>
                    <a:lnTo>
                      <a:pt x="574" y="336"/>
                    </a:lnTo>
                    <a:lnTo>
                      <a:pt x="578" y="290"/>
                    </a:lnTo>
                    <a:lnTo>
                      <a:pt x="574" y="241"/>
                    </a:lnTo>
                    <a:lnTo>
                      <a:pt x="562" y="199"/>
                    </a:lnTo>
                    <a:lnTo>
                      <a:pt x="544" y="158"/>
                    </a:lnTo>
                    <a:lnTo>
                      <a:pt x="520" y="120"/>
                    </a:lnTo>
                    <a:lnTo>
                      <a:pt x="490" y="87"/>
                    </a:lnTo>
                    <a:lnTo>
                      <a:pt x="458" y="57"/>
                    </a:lnTo>
                    <a:lnTo>
                      <a:pt x="420" y="33"/>
                    </a:lnTo>
                    <a:lnTo>
                      <a:pt x="378" y="16"/>
                    </a:lnTo>
                    <a:lnTo>
                      <a:pt x="333" y="3"/>
                    </a:lnTo>
                    <a:lnTo>
                      <a:pt x="287" y="0"/>
                    </a:lnTo>
                    <a:lnTo>
                      <a:pt x="242" y="3"/>
                    </a:lnTo>
                    <a:lnTo>
                      <a:pt x="196" y="16"/>
                    </a:lnTo>
                    <a:lnTo>
                      <a:pt x="155" y="33"/>
                    </a:lnTo>
                    <a:lnTo>
                      <a:pt x="117" y="57"/>
                    </a:lnTo>
                    <a:lnTo>
                      <a:pt x="83" y="87"/>
                    </a:lnTo>
                    <a:lnTo>
                      <a:pt x="54" y="120"/>
                    </a:lnTo>
                    <a:lnTo>
                      <a:pt x="29" y="158"/>
                    </a:lnTo>
                    <a:lnTo>
                      <a:pt x="13" y="199"/>
                    </a:lnTo>
                    <a:lnTo>
                      <a:pt x="0" y="241"/>
                    </a:lnTo>
                    <a:lnTo>
                      <a:pt x="0" y="290"/>
                    </a:lnTo>
                    <a:lnTo>
                      <a:pt x="0" y="336"/>
                    </a:lnTo>
                    <a:lnTo>
                      <a:pt x="13" y="381"/>
                    </a:lnTo>
                    <a:lnTo>
                      <a:pt x="29" y="423"/>
                    </a:lnTo>
                    <a:lnTo>
                      <a:pt x="54" y="460"/>
                    </a:lnTo>
                    <a:lnTo>
                      <a:pt x="83" y="493"/>
                    </a:lnTo>
                    <a:lnTo>
                      <a:pt x="117" y="522"/>
                    </a:lnTo>
                    <a:lnTo>
                      <a:pt x="155" y="547"/>
                    </a:lnTo>
                    <a:lnTo>
                      <a:pt x="196" y="565"/>
                    </a:lnTo>
                    <a:lnTo>
                      <a:pt x="242" y="572"/>
                    </a:lnTo>
                    <a:lnTo>
                      <a:pt x="287"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938" name="Freeform 644">
                <a:extLst>
                  <a:ext uri="{FF2B5EF4-FFF2-40B4-BE49-F238E27FC236}">
                    <a16:creationId xmlns:a16="http://schemas.microsoft.com/office/drawing/2014/main" id="{B9DCD61C-92A6-46C9-90A2-7FA0F72F2D83}"/>
                  </a:ext>
                </a:extLst>
              </p:cNvPr>
              <p:cNvSpPr>
                <a:spLocks/>
              </p:cNvSpPr>
              <p:nvPr/>
            </p:nvSpPr>
            <p:spPr bwMode="auto">
              <a:xfrm>
                <a:off x="2042" y="2312"/>
                <a:ext cx="116" cy="115"/>
              </a:xfrm>
              <a:custGeom>
                <a:avLst/>
                <a:gdLst>
                  <a:gd name="T0" fmla="*/ 58 w 578"/>
                  <a:gd name="T1" fmla="*/ 115 h 576"/>
                  <a:gd name="T2" fmla="*/ 67 w 578"/>
                  <a:gd name="T3" fmla="*/ 114 h 576"/>
                  <a:gd name="T4" fmla="*/ 76 w 578"/>
                  <a:gd name="T5" fmla="*/ 113 h 576"/>
                  <a:gd name="T6" fmla="*/ 84 w 578"/>
                  <a:gd name="T7" fmla="*/ 109 h 576"/>
                  <a:gd name="T8" fmla="*/ 92 w 578"/>
                  <a:gd name="T9" fmla="*/ 104 h 576"/>
                  <a:gd name="T10" fmla="*/ 98 w 578"/>
                  <a:gd name="T11" fmla="*/ 98 h 576"/>
                  <a:gd name="T12" fmla="*/ 104 w 578"/>
                  <a:gd name="T13" fmla="*/ 92 h 576"/>
                  <a:gd name="T14" fmla="*/ 109 w 578"/>
                  <a:gd name="T15" fmla="*/ 84 h 576"/>
                  <a:gd name="T16" fmla="*/ 113 w 578"/>
                  <a:gd name="T17" fmla="*/ 76 h 576"/>
                  <a:gd name="T18" fmla="*/ 115 w 578"/>
                  <a:gd name="T19" fmla="*/ 67 h 576"/>
                  <a:gd name="T20" fmla="*/ 116 w 578"/>
                  <a:gd name="T21" fmla="*/ 58 h 576"/>
                  <a:gd name="T22" fmla="*/ 115 w 578"/>
                  <a:gd name="T23" fmla="*/ 48 h 576"/>
                  <a:gd name="T24" fmla="*/ 113 w 578"/>
                  <a:gd name="T25" fmla="*/ 40 h 576"/>
                  <a:gd name="T26" fmla="*/ 109 w 578"/>
                  <a:gd name="T27" fmla="*/ 32 h 576"/>
                  <a:gd name="T28" fmla="*/ 104 w 578"/>
                  <a:gd name="T29" fmla="*/ 24 h 576"/>
                  <a:gd name="T30" fmla="*/ 98 w 578"/>
                  <a:gd name="T31" fmla="*/ 17 h 576"/>
                  <a:gd name="T32" fmla="*/ 92 w 578"/>
                  <a:gd name="T33" fmla="*/ 11 h 576"/>
                  <a:gd name="T34" fmla="*/ 84 w 578"/>
                  <a:gd name="T35" fmla="*/ 7 h 576"/>
                  <a:gd name="T36" fmla="*/ 76 w 578"/>
                  <a:gd name="T37" fmla="*/ 3 h 576"/>
                  <a:gd name="T38" fmla="*/ 67 w 578"/>
                  <a:gd name="T39" fmla="*/ 1 h 576"/>
                  <a:gd name="T40" fmla="*/ 58 w 578"/>
                  <a:gd name="T41" fmla="*/ 0 h 576"/>
                  <a:gd name="T42" fmla="*/ 49 w 578"/>
                  <a:gd name="T43" fmla="*/ 1 h 576"/>
                  <a:gd name="T44" fmla="*/ 39 w 578"/>
                  <a:gd name="T45" fmla="*/ 3 h 576"/>
                  <a:gd name="T46" fmla="*/ 31 w 578"/>
                  <a:gd name="T47" fmla="*/ 7 h 576"/>
                  <a:gd name="T48" fmla="*/ 23 w 578"/>
                  <a:gd name="T49" fmla="*/ 11 h 576"/>
                  <a:gd name="T50" fmla="*/ 17 w 578"/>
                  <a:gd name="T51" fmla="*/ 17 h 576"/>
                  <a:gd name="T52" fmla="*/ 11 w 578"/>
                  <a:gd name="T53" fmla="*/ 24 h 576"/>
                  <a:gd name="T54" fmla="*/ 6 w 578"/>
                  <a:gd name="T55" fmla="*/ 32 h 576"/>
                  <a:gd name="T56" fmla="*/ 3 w 578"/>
                  <a:gd name="T57" fmla="*/ 40 h 576"/>
                  <a:gd name="T58" fmla="*/ 0 w 578"/>
                  <a:gd name="T59" fmla="*/ 48 h 576"/>
                  <a:gd name="T60" fmla="*/ 0 w 578"/>
                  <a:gd name="T61" fmla="*/ 58 h 576"/>
                  <a:gd name="T62" fmla="*/ 0 w 578"/>
                  <a:gd name="T63" fmla="*/ 67 h 576"/>
                  <a:gd name="T64" fmla="*/ 3 w 578"/>
                  <a:gd name="T65" fmla="*/ 76 h 576"/>
                  <a:gd name="T66" fmla="*/ 6 w 578"/>
                  <a:gd name="T67" fmla="*/ 84 h 576"/>
                  <a:gd name="T68" fmla="*/ 11 w 578"/>
                  <a:gd name="T69" fmla="*/ 92 h 576"/>
                  <a:gd name="T70" fmla="*/ 17 w 578"/>
                  <a:gd name="T71" fmla="*/ 98 h 576"/>
                  <a:gd name="T72" fmla="*/ 23 w 578"/>
                  <a:gd name="T73" fmla="*/ 104 h 576"/>
                  <a:gd name="T74" fmla="*/ 31 w 578"/>
                  <a:gd name="T75" fmla="*/ 109 h 576"/>
                  <a:gd name="T76" fmla="*/ 39 w 578"/>
                  <a:gd name="T77" fmla="*/ 113 h 576"/>
                  <a:gd name="T78" fmla="*/ 49 w 578"/>
                  <a:gd name="T79" fmla="*/ 114 h 576"/>
                  <a:gd name="T80" fmla="*/ 58 w 578"/>
                  <a:gd name="T81" fmla="*/ 115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87" y="576"/>
                    </a:moveTo>
                    <a:lnTo>
                      <a:pt x="333" y="572"/>
                    </a:lnTo>
                    <a:lnTo>
                      <a:pt x="378" y="565"/>
                    </a:lnTo>
                    <a:lnTo>
                      <a:pt x="420" y="547"/>
                    </a:lnTo>
                    <a:lnTo>
                      <a:pt x="458" y="522"/>
                    </a:lnTo>
                    <a:lnTo>
                      <a:pt x="490" y="493"/>
                    </a:lnTo>
                    <a:lnTo>
                      <a:pt x="520" y="460"/>
                    </a:lnTo>
                    <a:lnTo>
                      <a:pt x="544" y="423"/>
                    </a:lnTo>
                    <a:lnTo>
                      <a:pt x="562" y="381"/>
                    </a:lnTo>
                    <a:lnTo>
                      <a:pt x="574" y="336"/>
                    </a:lnTo>
                    <a:lnTo>
                      <a:pt x="578" y="290"/>
                    </a:lnTo>
                    <a:lnTo>
                      <a:pt x="574" y="241"/>
                    </a:lnTo>
                    <a:lnTo>
                      <a:pt x="562" y="199"/>
                    </a:lnTo>
                    <a:lnTo>
                      <a:pt x="544" y="158"/>
                    </a:lnTo>
                    <a:lnTo>
                      <a:pt x="520" y="120"/>
                    </a:lnTo>
                    <a:lnTo>
                      <a:pt x="490" y="87"/>
                    </a:lnTo>
                    <a:lnTo>
                      <a:pt x="458" y="57"/>
                    </a:lnTo>
                    <a:lnTo>
                      <a:pt x="420" y="33"/>
                    </a:lnTo>
                    <a:lnTo>
                      <a:pt x="378" y="16"/>
                    </a:lnTo>
                    <a:lnTo>
                      <a:pt x="333" y="3"/>
                    </a:lnTo>
                    <a:lnTo>
                      <a:pt x="287" y="0"/>
                    </a:lnTo>
                    <a:lnTo>
                      <a:pt x="242" y="3"/>
                    </a:lnTo>
                    <a:lnTo>
                      <a:pt x="196" y="16"/>
                    </a:lnTo>
                    <a:lnTo>
                      <a:pt x="155" y="33"/>
                    </a:lnTo>
                    <a:lnTo>
                      <a:pt x="117" y="57"/>
                    </a:lnTo>
                    <a:lnTo>
                      <a:pt x="83" y="87"/>
                    </a:lnTo>
                    <a:lnTo>
                      <a:pt x="54" y="120"/>
                    </a:lnTo>
                    <a:lnTo>
                      <a:pt x="29" y="158"/>
                    </a:lnTo>
                    <a:lnTo>
                      <a:pt x="13" y="199"/>
                    </a:lnTo>
                    <a:lnTo>
                      <a:pt x="0" y="241"/>
                    </a:lnTo>
                    <a:lnTo>
                      <a:pt x="0" y="290"/>
                    </a:lnTo>
                    <a:lnTo>
                      <a:pt x="0" y="336"/>
                    </a:lnTo>
                    <a:lnTo>
                      <a:pt x="13" y="381"/>
                    </a:lnTo>
                    <a:lnTo>
                      <a:pt x="29" y="423"/>
                    </a:lnTo>
                    <a:lnTo>
                      <a:pt x="54" y="460"/>
                    </a:lnTo>
                    <a:lnTo>
                      <a:pt x="83" y="493"/>
                    </a:lnTo>
                    <a:lnTo>
                      <a:pt x="117" y="522"/>
                    </a:lnTo>
                    <a:lnTo>
                      <a:pt x="155" y="547"/>
                    </a:lnTo>
                    <a:lnTo>
                      <a:pt x="196" y="565"/>
                    </a:lnTo>
                    <a:lnTo>
                      <a:pt x="242" y="572"/>
                    </a:lnTo>
                    <a:lnTo>
                      <a:pt x="287"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939" name="Freeform 645">
                <a:extLst>
                  <a:ext uri="{FF2B5EF4-FFF2-40B4-BE49-F238E27FC236}">
                    <a16:creationId xmlns:a16="http://schemas.microsoft.com/office/drawing/2014/main" id="{BB763641-9FD7-430A-A231-6BE111B0CDC3}"/>
                  </a:ext>
                </a:extLst>
              </p:cNvPr>
              <p:cNvSpPr>
                <a:spLocks/>
              </p:cNvSpPr>
              <p:nvPr/>
            </p:nvSpPr>
            <p:spPr bwMode="auto">
              <a:xfrm>
                <a:off x="2058" y="2320"/>
                <a:ext cx="61" cy="62"/>
              </a:xfrm>
              <a:custGeom>
                <a:avLst/>
                <a:gdLst>
                  <a:gd name="T0" fmla="*/ 31 w 302"/>
                  <a:gd name="T1" fmla="*/ 62 h 308"/>
                  <a:gd name="T2" fmla="*/ 36 w 302"/>
                  <a:gd name="T3" fmla="*/ 61 h 308"/>
                  <a:gd name="T4" fmla="*/ 40 w 302"/>
                  <a:gd name="T5" fmla="*/ 60 h 308"/>
                  <a:gd name="T6" fmla="*/ 45 w 302"/>
                  <a:gd name="T7" fmla="*/ 58 h 308"/>
                  <a:gd name="T8" fmla="*/ 49 w 302"/>
                  <a:gd name="T9" fmla="*/ 56 h 308"/>
                  <a:gd name="T10" fmla="*/ 53 w 302"/>
                  <a:gd name="T11" fmla="*/ 53 h 308"/>
                  <a:gd name="T12" fmla="*/ 55 w 302"/>
                  <a:gd name="T13" fmla="*/ 49 h 308"/>
                  <a:gd name="T14" fmla="*/ 58 w 302"/>
                  <a:gd name="T15" fmla="*/ 45 h 308"/>
                  <a:gd name="T16" fmla="*/ 60 w 302"/>
                  <a:gd name="T17" fmla="*/ 41 h 308"/>
                  <a:gd name="T18" fmla="*/ 61 w 302"/>
                  <a:gd name="T19" fmla="*/ 36 h 308"/>
                  <a:gd name="T20" fmla="*/ 61 w 302"/>
                  <a:gd name="T21" fmla="*/ 31 h 308"/>
                  <a:gd name="T22" fmla="*/ 61 w 302"/>
                  <a:gd name="T23" fmla="*/ 26 h 308"/>
                  <a:gd name="T24" fmla="*/ 60 w 302"/>
                  <a:gd name="T25" fmla="*/ 21 h 308"/>
                  <a:gd name="T26" fmla="*/ 58 w 302"/>
                  <a:gd name="T27" fmla="*/ 17 h 308"/>
                  <a:gd name="T28" fmla="*/ 55 w 302"/>
                  <a:gd name="T29" fmla="*/ 13 h 308"/>
                  <a:gd name="T30" fmla="*/ 53 w 302"/>
                  <a:gd name="T31" fmla="*/ 9 h 308"/>
                  <a:gd name="T32" fmla="*/ 49 w 302"/>
                  <a:gd name="T33" fmla="*/ 6 h 308"/>
                  <a:gd name="T34" fmla="*/ 45 w 302"/>
                  <a:gd name="T35" fmla="*/ 3 h 308"/>
                  <a:gd name="T36" fmla="*/ 40 w 302"/>
                  <a:gd name="T37" fmla="*/ 2 h 308"/>
                  <a:gd name="T38" fmla="*/ 36 w 302"/>
                  <a:gd name="T39" fmla="*/ 1 h 308"/>
                  <a:gd name="T40" fmla="*/ 31 w 302"/>
                  <a:gd name="T41" fmla="*/ 0 h 308"/>
                  <a:gd name="T42" fmla="*/ 26 w 302"/>
                  <a:gd name="T43" fmla="*/ 1 h 308"/>
                  <a:gd name="T44" fmla="*/ 21 w 302"/>
                  <a:gd name="T45" fmla="*/ 2 h 308"/>
                  <a:gd name="T46" fmla="*/ 17 w 302"/>
                  <a:gd name="T47" fmla="*/ 3 h 308"/>
                  <a:gd name="T48" fmla="*/ 13 w 302"/>
                  <a:gd name="T49" fmla="*/ 6 h 308"/>
                  <a:gd name="T50" fmla="*/ 9 w 302"/>
                  <a:gd name="T51" fmla="*/ 9 h 308"/>
                  <a:gd name="T52" fmla="*/ 6 w 302"/>
                  <a:gd name="T53" fmla="*/ 13 h 308"/>
                  <a:gd name="T54" fmla="*/ 3 w 302"/>
                  <a:gd name="T55" fmla="*/ 17 h 308"/>
                  <a:gd name="T56" fmla="*/ 2 w 302"/>
                  <a:gd name="T57" fmla="*/ 21 h 308"/>
                  <a:gd name="T58" fmla="*/ 1 w 302"/>
                  <a:gd name="T59" fmla="*/ 26 h 308"/>
                  <a:gd name="T60" fmla="*/ 0 w 302"/>
                  <a:gd name="T61" fmla="*/ 31 h 308"/>
                  <a:gd name="T62" fmla="*/ 1 w 302"/>
                  <a:gd name="T63" fmla="*/ 36 h 308"/>
                  <a:gd name="T64" fmla="*/ 2 w 302"/>
                  <a:gd name="T65" fmla="*/ 41 h 308"/>
                  <a:gd name="T66" fmla="*/ 3 w 302"/>
                  <a:gd name="T67" fmla="*/ 45 h 308"/>
                  <a:gd name="T68" fmla="*/ 6 w 302"/>
                  <a:gd name="T69" fmla="*/ 49 h 308"/>
                  <a:gd name="T70" fmla="*/ 9 w 302"/>
                  <a:gd name="T71" fmla="*/ 53 h 308"/>
                  <a:gd name="T72" fmla="*/ 13 w 302"/>
                  <a:gd name="T73" fmla="*/ 56 h 308"/>
                  <a:gd name="T74" fmla="*/ 17 w 302"/>
                  <a:gd name="T75" fmla="*/ 58 h 308"/>
                  <a:gd name="T76" fmla="*/ 21 w 302"/>
                  <a:gd name="T77" fmla="*/ 60 h 308"/>
                  <a:gd name="T78" fmla="*/ 26 w 302"/>
                  <a:gd name="T79" fmla="*/ 61 h 308"/>
                  <a:gd name="T80" fmla="*/ 31 w 302"/>
                  <a:gd name="T81" fmla="*/ 62 h 30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2"/>
                  <a:gd name="T124" fmla="*/ 0 h 308"/>
                  <a:gd name="T125" fmla="*/ 302 w 302"/>
                  <a:gd name="T126" fmla="*/ 308 h 30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2" h="308">
                    <a:moveTo>
                      <a:pt x="154" y="308"/>
                    </a:moveTo>
                    <a:lnTo>
                      <a:pt x="178" y="303"/>
                    </a:lnTo>
                    <a:lnTo>
                      <a:pt x="199" y="299"/>
                    </a:lnTo>
                    <a:lnTo>
                      <a:pt x="224" y="286"/>
                    </a:lnTo>
                    <a:lnTo>
                      <a:pt x="241" y="279"/>
                    </a:lnTo>
                    <a:lnTo>
                      <a:pt x="261" y="261"/>
                    </a:lnTo>
                    <a:lnTo>
                      <a:pt x="273" y="245"/>
                    </a:lnTo>
                    <a:lnTo>
                      <a:pt x="286" y="225"/>
                    </a:lnTo>
                    <a:lnTo>
                      <a:pt x="295" y="204"/>
                    </a:lnTo>
                    <a:lnTo>
                      <a:pt x="302" y="178"/>
                    </a:lnTo>
                    <a:lnTo>
                      <a:pt x="302" y="153"/>
                    </a:lnTo>
                    <a:lnTo>
                      <a:pt x="302" y="129"/>
                    </a:lnTo>
                    <a:lnTo>
                      <a:pt x="295" y="104"/>
                    </a:lnTo>
                    <a:lnTo>
                      <a:pt x="286" y="83"/>
                    </a:lnTo>
                    <a:lnTo>
                      <a:pt x="273" y="63"/>
                    </a:lnTo>
                    <a:lnTo>
                      <a:pt x="261" y="46"/>
                    </a:lnTo>
                    <a:lnTo>
                      <a:pt x="241" y="29"/>
                    </a:lnTo>
                    <a:lnTo>
                      <a:pt x="224" y="16"/>
                    </a:lnTo>
                    <a:lnTo>
                      <a:pt x="199" y="9"/>
                    </a:lnTo>
                    <a:lnTo>
                      <a:pt x="178" y="5"/>
                    </a:lnTo>
                    <a:lnTo>
                      <a:pt x="154" y="0"/>
                    </a:lnTo>
                    <a:lnTo>
                      <a:pt x="129" y="5"/>
                    </a:lnTo>
                    <a:lnTo>
                      <a:pt x="104" y="9"/>
                    </a:lnTo>
                    <a:lnTo>
                      <a:pt x="82" y="16"/>
                    </a:lnTo>
                    <a:lnTo>
                      <a:pt x="62" y="29"/>
                    </a:lnTo>
                    <a:lnTo>
                      <a:pt x="46" y="46"/>
                    </a:lnTo>
                    <a:lnTo>
                      <a:pt x="28" y="63"/>
                    </a:lnTo>
                    <a:lnTo>
                      <a:pt x="16" y="83"/>
                    </a:lnTo>
                    <a:lnTo>
                      <a:pt x="8" y="104"/>
                    </a:lnTo>
                    <a:lnTo>
                      <a:pt x="3" y="129"/>
                    </a:lnTo>
                    <a:lnTo>
                      <a:pt x="0" y="153"/>
                    </a:lnTo>
                    <a:lnTo>
                      <a:pt x="3" y="178"/>
                    </a:lnTo>
                    <a:lnTo>
                      <a:pt x="8" y="204"/>
                    </a:lnTo>
                    <a:lnTo>
                      <a:pt x="16" y="225"/>
                    </a:lnTo>
                    <a:lnTo>
                      <a:pt x="28" y="245"/>
                    </a:lnTo>
                    <a:lnTo>
                      <a:pt x="46" y="261"/>
                    </a:lnTo>
                    <a:lnTo>
                      <a:pt x="62" y="279"/>
                    </a:lnTo>
                    <a:lnTo>
                      <a:pt x="82" y="286"/>
                    </a:lnTo>
                    <a:lnTo>
                      <a:pt x="104" y="299"/>
                    </a:lnTo>
                    <a:lnTo>
                      <a:pt x="129" y="303"/>
                    </a:lnTo>
                    <a:lnTo>
                      <a:pt x="154" y="308"/>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40" name="Freeform 646">
                <a:extLst>
                  <a:ext uri="{FF2B5EF4-FFF2-40B4-BE49-F238E27FC236}">
                    <a16:creationId xmlns:a16="http://schemas.microsoft.com/office/drawing/2014/main" id="{3775C1E5-0515-4BF0-A646-AC6B8239E3A5}"/>
                  </a:ext>
                </a:extLst>
              </p:cNvPr>
              <p:cNvSpPr>
                <a:spLocks/>
              </p:cNvSpPr>
              <p:nvPr/>
            </p:nvSpPr>
            <p:spPr bwMode="auto">
              <a:xfrm>
                <a:off x="2061" y="2322"/>
                <a:ext cx="54" cy="54"/>
              </a:xfrm>
              <a:custGeom>
                <a:avLst/>
                <a:gdLst>
                  <a:gd name="T0" fmla="*/ 27 w 270"/>
                  <a:gd name="T1" fmla="*/ 54 h 270"/>
                  <a:gd name="T2" fmla="*/ 32 w 270"/>
                  <a:gd name="T3" fmla="*/ 53 h 270"/>
                  <a:gd name="T4" fmla="*/ 36 w 270"/>
                  <a:gd name="T5" fmla="*/ 52 h 270"/>
                  <a:gd name="T6" fmla="*/ 39 w 270"/>
                  <a:gd name="T7" fmla="*/ 50 h 270"/>
                  <a:gd name="T8" fmla="*/ 43 w 270"/>
                  <a:gd name="T9" fmla="*/ 49 h 270"/>
                  <a:gd name="T10" fmla="*/ 46 w 270"/>
                  <a:gd name="T11" fmla="*/ 46 h 270"/>
                  <a:gd name="T12" fmla="*/ 49 w 270"/>
                  <a:gd name="T13" fmla="*/ 42 h 270"/>
                  <a:gd name="T14" fmla="*/ 51 w 270"/>
                  <a:gd name="T15" fmla="*/ 39 h 270"/>
                  <a:gd name="T16" fmla="*/ 52 w 270"/>
                  <a:gd name="T17" fmla="*/ 35 h 270"/>
                  <a:gd name="T18" fmla="*/ 54 w 270"/>
                  <a:gd name="T19" fmla="*/ 31 h 270"/>
                  <a:gd name="T20" fmla="*/ 54 w 270"/>
                  <a:gd name="T21" fmla="*/ 27 h 270"/>
                  <a:gd name="T22" fmla="*/ 54 w 270"/>
                  <a:gd name="T23" fmla="*/ 22 h 270"/>
                  <a:gd name="T24" fmla="*/ 52 w 270"/>
                  <a:gd name="T25" fmla="*/ 18 h 270"/>
                  <a:gd name="T26" fmla="*/ 51 w 270"/>
                  <a:gd name="T27" fmla="*/ 14 h 270"/>
                  <a:gd name="T28" fmla="*/ 49 w 270"/>
                  <a:gd name="T29" fmla="*/ 11 h 270"/>
                  <a:gd name="T30" fmla="*/ 46 w 270"/>
                  <a:gd name="T31" fmla="*/ 7 h 270"/>
                  <a:gd name="T32" fmla="*/ 43 w 270"/>
                  <a:gd name="T33" fmla="*/ 5 h 270"/>
                  <a:gd name="T34" fmla="*/ 39 w 270"/>
                  <a:gd name="T35" fmla="*/ 2 h 270"/>
                  <a:gd name="T36" fmla="*/ 36 w 270"/>
                  <a:gd name="T37" fmla="*/ 1 h 270"/>
                  <a:gd name="T38" fmla="*/ 32 w 270"/>
                  <a:gd name="T39" fmla="*/ 0 h 270"/>
                  <a:gd name="T40" fmla="*/ 27 w 270"/>
                  <a:gd name="T41" fmla="*/ 0 h 270"/>
                  <a:gd name="T42" fmla="*/ 22 w 270"/>
                  <a:gd name="T43" fmla="*/ 0 h 270"/>
                  <a:gd name="T44" fmla="*/ 18 w 270"/>
                  <a:gd name="T45" fmla="*/ 1 h 270"/>
                  <a:gd name="T46" fmla="*/ 14 w 270"/>
                  <a:gd name="T47" fmla="*/ 2 h 270"/>
                  <a:gd name="T48" fmla="*/ 11 w 270"/>
                  <a:gd name="T49" fmla="*/ 5 h 270"/>
                  <a:gd name="T50" fmla="*/ 8 w 270"/>
                  <a:gd name="T51" fmla="*/ 7 h 270"/>
                  <a:gd name="T52" fmla="*/ 5 w 270"/>
                  <a:gd name="T53" fmla="*/ 11 h 270"/>
                  <a:gd name="T54" fmla="*/ 3 w 270"/>
                  <a:gd name="T55" fmla="*/ 14 h 270"/>
                  <a:gd name="T56" fmla="*/ 1 w 270"/>
                  <a:gd name="T57" fmla="*/ 18 h 270"/>
                  <a:gd name="T58" fmla="*/ 0 w 270"/>
                  <a:gd name="T59" fmla="*/ 22 h 270"/>
                  <a:gd name="T60" fmla="*/ 0 w 270"/>
                  <a:gd name="T61" fmla="*/ 27 h 270"/>
                  <a:gd name="T62" fmla="*/ 0 w 270"/>
                  <a:gd name="T63" fmla="*/ 27 h 270"/>
                  <a:gd name="T64" fmla="*/ 0 w 270"/>
                  <a:gd name="T65" fmla="*/ 28 h 270"/>
                  <a:gd name="T66" fmla="*/ 0 w 270"/>
                  <a:gd name="T67" fmla="*/ 32 h 270"/>
                  <a:gd name="T68" fmla="*/ 2 w 270"/>
                  <a:gd name="T69" fmla="*/ 36 h 270"/>
                  <a:gd name="T70" fmla="*/ 3 w 270"/>
                  <a:gd name="T71" fmla="*/ 40 h 270"/>
                  <a:gd name="T72" fmla="*/ 6 w 270"/>
                  <a:gd name="T73" fmla="*/ 43 h 270"/>
                  <a:gd name="T74" fmla="*/ 8 w 270"/>
                  <a:gd name="T75" fmla="*/ 46 h 270"/>
                  <a:gd name="T76" fmla="*/ 12 w 270"/>
                  <a:gd name="T77" fmla="*/ 49 h 270"/>
                  <a:gd name="T78" fmla="*/ 15 w 270"/>
                  <a:gd name="T79" fmla="*/ 50 h 270"/>
                  <a:gd name="T80" fmla="*/ 18 w 270"/>
                  <a:gd name="T81" fmla="*/ 52 h 270"/>
                  <a:gd name="T82" fmla="*/ 22 w 270"/>
                  <a:gd name="T83" fmla="*/ 53 h 270"/>
                  <a:gd name="T84" fmla="*/ 27 w 270"/>
                  <a:gd name="T85" fmla="*/ 54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0"/>
                  <a:gd name="T131" fmla="*/ 270 w 270"/>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0">
                    <a:moveTo>
                      <a:pt x="133" y="270"/>
                    </a:moveTo>
                    <a:lnTo>
                      <a:pt x="158" y="265"/>
                    </a:lnTo>
                    <a:lnTo>
                      <a:pt x="178" y="261"/>
                    </a:lnTo>
                    <a:lnTo>
                      <a:pt x="195" y="252"/>
                    </a:lnTo>
                    <a:lnTo>
                      <a:pt x="216" y="245"/>
                    </a:lnTo>
                    <a:lnTo>
                      <a:pt x="232" y="228"/>
                    </a:lnTo>
                    <a:lnTo>
                      <a:pt x="245" y="211"/>
                    </a:lnTo>
                    <a:lnTo>
                      <a:pt x="254" y="195"/>
                    </a:lnTo>
                    <a:lnTo>
                      <a:pt x="261" y="174"/>
                    </a:lnTo>
                    <a:lnTo>
                      <a:pt x="270" y="153"/>
                    </a:lnTo>
                    <a:lnTo>
                      <a:pt x="270" y="133"/>
                    </a:lnTo>
                    <a:lnTo>
                      <a:pt x="270" y="112"/>
                    </a:lnTo>
                    <a:lnTo>
                      <a:pt x="261" y="90"/>
                    </a:lnTo>
                    <a:lnTo>
                      <a:pt x="254" y="70"/>
                    </a:lnTo>
                    <a:lnTo>
                      <a:pt x="245" y="54"/>
                    </a:lnTo>
                    <a:lnTo>
                      <a:pt x="232" y="37"/>
                    </a:lnTo>
                    <a:lnTo>
                      <a:pt x="216" y="25"/>
                    </a:lnTo>
                    <a:lnTo>
                      <a:pt x="195" y="12"/>
                    </a:lnTo>
                    <a:lnTo>
                      <a:pt x="178" y="4"/>
                    </a:lnTo>
                    <a:lnTo>
                      <a:pt x="158" y="0"/>
                    </a:lnTo>
                    <a:lnTo>
                      <a:pt x="133" y="0"/>
                    </a:lnTo>
                    <a:lnTo>
                      <a:pt x="112" y="0"/>
                    </a:lnTo>
                    <a:lnTo>
                      <a:pt x="92" y="4"/>
                    </a:lnTo>
                    <a:lnTo>
                      <a:pt x="70" y="12"/>
                    </a:lnTo>
                    <a:lnTo>
                      <a:pt x="54" y="25"/>
                    </a:lnTo>
                    <a:lnTo>
                      <a:pt x="38" y="37"/>
                    </a:lnTo>
                    <a:lnTo>
                      <a:pt x="25" y="54"/>
                    </a:lnTo>
                    <a:lnTo>
                      <a:pt x="13" y="70"/>
                    </a:lnTo>
                    <a:lnTo>
                      <a:pt x="4" y="90"/>
                    </a:lnTo>
                    <a:lnTo>
                      <a:pt x="0" y="112"/>
                    </a:lnTo>
                    <a:lnTo>
                      <a:pt x="0" y="133"/>
                    </a:lnTo>
                    <a:lnTo>
                      <a:pt x="0" y="137"/>
                    </a:lnTo>
                    <a:lnTo>
                      <a:pt x="0" y="141"/>
                    </a:lnTo>
                    <a:lnTo>
                      <a:pt x="0" y="162"/>
                    </a:lnTo>
                    <a:lnTo>
                      <a:pt x="9" y="182"/>
                    </a:lnTo>
                    <a:lnTo>
                      <a:pt x="16" y="198"/>
                    </a:lnTo>
                    <a:lnTo>
                      <a:pt x="29" y="216"/>
                    </a:lnTo>
                    <a:lnTo>
                      <a:pt x="42" y="232"/>
                    </a:lnTo>
                    <a:lnTo>
                      <a:pt x="58" y="245"/>
                    </a:lnTo>
                    <a:lnTo>
                      <a:pt x="75" y="252"/>
                    </a:lnTo>
                    <a:lnTo>
                      <a:pt x="92" y="261"/>
                    </a:lnTo>
                    <a:lnTo>
                      <a:pt x="112" y="265"/>
                    </a:lnTo>
                    <a:lnTo>
                      <a:pt x="133" y="270"/>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41" name="Freeform 647">
                <a:extLst>
                  <a:ext uri="{FF2B5EF4-FFF2-40B4-BE49-F238E27FC236}">
                    <a16:creationId xmlns:a16="http://schemas.microsoft.com/office/drawing/2014/main" id="{72D7DAE3-B5A8-4203-9ADC-F02CC8A2BA61}"/>
                  </a:ext>
                </a:extLst>
              </p:cNvPr>
              <p:cNvSpPr>
                <a:spLocks/>
              </p:cNvSpPr>
              <p:nvPr/>
            </p:nvSpPr>
            <p:spPr bwMode="auto">
              <a:xfrm>
                <a:off x="2063" y="2323"/>
                <a:ext cx="47" cy="47"/>
              </a:xfrm>
              <a:custGeom>
                <a:avLst/>
                <a:gdLst>
                  <a:gd name="T0" fmla="*/ 23 w 236"/>
                  <a:gd name="T1" fmla="*/ 47 h 236"/>
                  <a:gd name="T2" fmla="*/ 27 w 236"/>
                  <a:gd name="T3" fmla="*/ 47 h 236"/>
                  <a:gd name="T4" fmla="*/ 30 w 236"/>
                  <a:gd name="T5" fmla="*/ 46 h 236"/>
                  <a:gd name="T6" fmla="*/ 34 w 236"/>
                  <a:gd name="T7" fmla="*/ 45 h 236"/>
                  <a:gd name="T8" fmla="*/ 37 w 236"/>
                  <a:gd name="T9" fmla="*/ 43 h 236"/>
                  <a:gd name="T10" fmla="*/ 40 w 236"/>
                  <a:gd name="T11" fmla="*/ 40 h 236"/>
                  <a:gd name="T12" fmla="*/ 42 w 236"/>
                  <a:gd name="T13" fmla="*/ 37 h 236"/>
                  <a:gd name="T14" fmla="*/ 44 w 236"/>
                  <a:gd name="T15" fmla="*/ 35 h 236"/>
                  <a:gd name="T16" fmla="*/ 45 w 236"/>
                  <a:gd name="T17" fmla="*/ 30 h 236"/>
                  <a:gd name="T18" fmla="*/ 46 w 236"/>
                  <a:gd name="T19" fmla="*/ 27 h 236"/>
                  <a:gd name="T20" fmla="*/ 47 w 236"/>
                  <a:gd name="T21" fmla="*/ 23 h 236"/>
                  <a:gd name="T22" fmla="*/ 46 w 236"/>
                  <a:gd name="T23" fmla="*/ 20 h 236"/>
                  <a:gd name="T24" fmla="*/ 45 w 236"/>
                  <a:gd name="T25" fmla="*/ 16 h 236"/>
                  <a:gd name="T26" fmla="*/ 44 w 236"/>
                  <a:gd name="T27" fmla="*/ 12 h 236"/>
                  <a:gd name="T28" fmla="*/ 42 w 236"/>
                  <a:gd name="T29" fmla="*/ 9 h 236"/>
                  <a:gd name="T30" fmla="*/ 40 w 236"/>
                  <a:gd name="T31" fmla="*/ 7 h 236"/>
                  <a:gd name="T32" fmla="*/ 37 w 236"/>
                  <a:gd name="T33" fmla="*/ 4 h 236"/>
                  <a:gd name="T34" fmla="*/ 34 w 236"/>
                  <a:gd name="T35" fmla="*/ 2 h 236"/>
                  <a:gd name="T36" fmla="*/ 30 w 236"/>
                  <a:gd name="T37" fmla="*/ 1 h 236"/>
                  <a:gd name="T38" fmla="*/ 27 w 236"/>
                  <a:gd name="T39" fmla="*/ 0 h 236"/>
                  <a:gd name="T40" fmla="*/ 23 w 236"/>
                  <a:gd name="T41" fmla="*/ 0 h 236"/>
                  <a:gd name="T42" fmla="*/ 20 w 236"/>
                  <a:gd name="T43" fmla="*/ 0 h 236"/>
                  <a:gd name="T44" fmla="*/ 16 w 236"/>
                  <a:gd name="T45" fmla="*/ 1 h 236"/>
                  <a:gd name="T46" fmla="*/ 12 w 236"/>
                  <a:gd name="T47" fmla="*/ 2 h 236"/>
                  <a:gd name="T48" fmla="*/ 9 w 236"/>
                  <a:gd name="T49" fmla="*/ 4 h 236"/>
                  <a:gd name="T50" fmla="*/ 6 w 236"/>
                  <a:gd name="T51" fmla="*/ 7 h 236"/>
                  <a:gd name="T52" fmla="*/ 4 w 236"/>
                  <a:gd name="T53" fmla="*/ 9 h 236"/>
                  <a:gd name="T54" fmla="*/ 2 w 236"/>
                  <a:gd name="T55" fmla="*/ 12 h 236"/>
                  <a:gd name="T56" fmla="*/ 1 w 236"/>
                  <a:gd name="T57" fmla="*/ 16 h 236"/>
                  <a:gd name="T58" fmla="*/ 0 w 236"/>
                  <a:gd name="T59" fmla="*/ 19 h 236"/>
                  <a:gd name="T60" fmla="*/ 0 w 236"/>
                  <a:gd name="T61" fmla="*/ 23 h 236"/>
                  <a:gd name="T62" fmla="*/ 0 w 236"/>
                  <a:gd name="T63" fmla="*/ 24 h 236"/>
                  <a:gd name="T64" fmla="*/ 0 w 236"/>
                  <a:gd name="T65" fmla="*/ 25 h 236"/>
                  <a:gd name="T66" fmla="*/ 0 w 236"/>
                  <a:gd name="T67" fmla="*/ 28 h 236"/>
                  <a:gd name="T68" fmla="*/ 1 w 236"/>
                  <a:gd name="T69" fmla="*/ 31 h 236"/>
                  <a:gd name="T70" fmla="*/ 2 w 236"/>
                  <a:gd name="T71" fmla="*/ 35 h 236"/>
                  <a:gd name="T72" fmla="*/ 5 w 236"/>
                  <a:gd name="T73" fmla="*/ 38 h 236"/>
                  <a:gd name="T74" fmla="*/ 6 w 236"/>
                  <a:gd name="T75" fmla="*/ 40 h 236"/>
                  <a:gd name="T76" fmla="*/ 10 w 236"/>
                  <a:gd name="T77" fmla="*/ 43 h 236"/>
                  <a:gd name="T78" fmla="*/ 12 w 236"/>
                  <a:gd name="T79" fmla="*/ 45 h 236"/>
                  <a:gd name="T80" fmla="*/ 16 w 236"/>
                  <a:gd name="T81" fmla="*/ 46 h 236"/>
                  <a:gd name="T82" fmla="*/ 20 w 236"/>
                  <a:gd name="T83" fmla="*/ 47 h 236"/>
                  <a:gd name="T84" fmla="*/ 23 w 236"/>
                  <a:gd name="T85" fmla="*/ 47 h 2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6"/>
                  <a:gd name="T130" fmla="*/ 0 h 236"/>
                  <a:gd name="T131" fmla="*/ 236 w 236"/>
                  <a:gd name="T132" fmla="*/ 236 h 2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6" h="236">
                    <a:moveTo>
                      <a:pt x="116" y="236"/>
                    </a:moveTo>
                    <a:lnTo>
                      <a:pt x="137" y="236"/>
                    </a:lnTo>
                    <a:lnTo>
                      <a:pt x="153" y="232"/>
                    </a:lnTo>
                    <a:lnTo>
                      <a:pt x="170" y="224"/>
                    </a:lnTo>
                    <a:lnTo>
                      <a:pt x="187" y="216"/>
                    </a:lnTo>
                    <a:lnTo>
                      <a:pt x="199" y="203"/>
                    </a:lnTo>
                    <a:lnTo>
                      <a:pt x="212" y="187"/>
                    </a:lnTo>
                    <a:lnTo>
                      <a:pt x="223" y="174"/>
                    </a:lnTo>
                    <a:lnTo>
                      <a:pt x="228" y="153"/>
                    </a:lnTo>
                    <a:lnTo>
                      <a:pt x="232" y="137"/>
                    </a:lnTo>
                    <a:lnTo>
                      <a:pt x="236" y="116"/>
                    </a:lnTo>
                    <a:lnTo>
                      <a:pt x="232" y="99"/>
                    </a:lnTo>
                    <a:lnTo>
                      <a:pt x="228" y="79"/>
                    </a:lnTo>
                    <a:lnTo>
                      <a:pt x="223" y="62"/>
                    </a:lnTo>
                    <a:lnTo>
                      <a:pt x="212" y="45"/>
                    </a:lnTo>
                    <a:lnTo>
                      <a:pt x="199" y="33"/>
                    </a:lnTo>
                    <a:lnTo>
                      <a:pt x="187" y="21"/>
                    </a:lnTo>
                    <a:lnTo>
                      <a:pt x="170" y="12"/>
                    </a:lnTo>
                    <a:lnTo>
                      <a:pt x="153" y="3"/>
                    </a:lnTo>
                    <a:lnTo>
                      <a:pt x="137" y="0"/>
                    </a:lnTo>
                    <a:lnTo>
                      <a:pt x="116" y="0"/>
                    </a:lnTo>
                    <a:lnTo>
                      <a:pt x="99" y="0"/>
                    </a:lnTo>
                    <a:lnTo>
                      <a:pt x="79" y="3"/>
                    </a:lnTo>
                    <a:lnTo>
                      <a:pt x="62" y="12"/>
                    </a:lnTo>
                    <a:lnTo>
                      <a:pt x="45" y="21"/>
                    </a:lnTo>
                    <a:lnTo>
                      <a:pt x="32" y="33"/>
                    </a:lnTo>
                    <a:lnTo>
                      <a:pt x="21" y="45"/>
                    </a:lnTo>
                    <a:lnTo>
                      <a:pt x="12" y="62"/>
                    </a:lnTo>
                    <a:lnTo>
                      <a:pt x="3" y="79"/>
                    </a:lnTo>
                    <a:lnTo>
                      <a:pt x="0" y="95"/>
                    </a:lnTo>
                    <a:lnTo>
                      <a:pt x="0" y="116"/>
                    </a:lnTo>
                    <a:lnTo>
                      <a:pt x="0" y="120"/>
                    </a:lnTo>
                    <a:lnTo>
                      <a:pt x="0" y="124"/>
                    </a:lnTo>
                    <a:lnTo>
                      <a:pt x="0" y="140"/>
                    </a:lnTo>
                    <a:lnTo>
                      <a:pt x="3" y="158"/>
                    </a:lnTo>
                    <a:lnTo>
                      <a:pt x="12" y="174"/>
                    </a:lnTo>
                    <a:lnTo>
                      <a:pt x="25" y="191"/>
                    </a:lnTo>
                    <a:lnTo>
                      <a:pt x="32" y="203"/>
                    </a:lnTo>
                    <a:lnTo>
                      <a:pt x="50" y="216"/>
                    </a:lnTo>
                    <a:lnTo>
                      <a:pt x="62" y="224"/>
                    </a:lnTo>
                    <a:lnTo>
                      <a:pt x="79" y="232"/>
                    </a:lnTo>
                    <a:lnTo>
                      <a:pt x="99" y="236"/>
                    </a:lnTo>
                    <a:lnTo>
                      <a:pt x="116" y="236"/>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42" name="Freeform 648">
                <a:extLst>
                  <a:ext uri="{FF2B5EF4-FFF2-40B4-BE49-F238E27FC236}">
                    <a16:creationId xmlns:a16="http://schemas.microsoft.com/office/drawing/2014/main" id="{CDB2CD97-0886-48BB-B622-98DCBA5F2D36}"/>
                  </a:ext>
                </a:extLst>
              </p:cNvPr>
              <p:cNvSpPr>
                <a:spLocks/>
              </p:cNvSpPr>
              <p:nvPr/>
            </p:nvSpPr>
            <p:spPr bwMode="auto">
              <a:xfrm>
                <a:off x="2065" y="2324"/>
                <a:ext cx="41" cy="40"/>
              </a:xfrm>
              <a:custGeom>
                <a:avLst/>
                <a:gdLst>
                  <a:gd name="T0" fmla="*/ 20 w 208"/>
                  <a:gd name="T1" fmla="*/ 40 h 204"/>
                  <a:gd name="T2" fmla="*/ 24 w 208"/>
                  <a:gd name="T3" fmla="*/ 40 h 204"/>
                  <a:gd name="T4" fmla="*/ 27 w 208"/>
                  <a:gd name="T5" fmla="*/ 39 h 204"/>
                  <a:gd name="T6" fmla="*/ 30 w 208"/>
                  <a:gd name="T7" fmla="*/ 38 h 204"/>
                  <a:gd name="T8" fmla="*/ 32 w 208"/>
                  <a:gd name="T9" fmla="*/ 37 h 204"/>
                  <a:gd name="T10" fmla="*/ 34 w 208"/>
                  <a:gd name="T11" fmla="*/ 34 h 204"/>
                  <a:gd name="T12" fmla="*/ 37 w 208"/>
                  <a:gd name="T13" fmla="*/ 32 h 204"/>
                  <a:gd name="T14" fmla="*/ 38 w 208"/>
                  <a:gd name="T15" fmla="*/ 29 h 204"/>
                  <a:gd name="T16" fmla="*/ 39 w 208"/>
                  <a:gd name="T17" fmla="*/ 26 h 204"/>
                  <a:gd name="T18" fmla="*/ 40 w 208"/>
                  <a:gd name="T19" fmla="*/ 24 h 204"/>
                  <a:gd name="T20" fmla="*/ 41 w 208"/>
                  <a:gd name="T21" fmla="*/ 21 h 204"/>
                  <a:gd name="T22" fmla="*/ 40 w 208"/>
                  <a:gd name="T23" fmla="*/ 17 h 204"/>
                  <a:gd name="T24" fmla="*/ 39 w 208"/>
                  <a:gd name="T25" fmla="*/ 14 h 204"/>
                  <a:gd name="T26" fmla="*/ 38 w 208"/>
                  <a:gd name="T27" fmla="*/ 11 h 204"/>
                  <a:gd name="T28" fmla="*/ 37 w 208"/>
                  <a:gd name="T29" fmla="*/ 8 h 204"/>
                  <a:gd name="T30" fmla="*/ 34 w 208"/>
                  <a:gd name="T31" fmla="*/ 6 h 204"/>
                  <a:gd name="T32" fmla="*/ 32 w 208"/>
                  <a:gd name="T33" fmla="*/ 4 h 204"/>
                  <a:gd name="T34" fmla="*/ 30 w 208"/>
                  <a:gd name="T35" fmla="*/ 3 h 204"/>
                  <a:gd name="T36" fmla="*/ 27 w 208"/>
                  <a:gd name="T37" fmla="*/ 1 h 204"/>
                  <a:gd name="T38" fmla="*/ 24 w 208"/>
                  <a:gd name="T39" fmla="*/ 0 h 204"/>
                  <a:gd name="T40" fmla="*/ 20 w 208"/>
                  <a:gd name="T41" fmla="*/ 0 h 204"/>
                  <a:gd name="T42" fmla="*/ 17 w 208"/>
                  <a:gd name="T43" fmla="*/ 0 h 204"/>
                  <a:gd name="T44" fmla="*/ 14 w 208"/>
                  <a:gd name="T45" fmla="*/ 1 h 204"/>
                  <a:gd name="T46" fmla="*/ 11 w 208"/>
                  <a:gd name="T47" fmla="*/ 3 h 204"/>
                  <a:gd name="T48" fmla="*/ 9 w 208"/>
                  <a:gd name="T49" fmla="*/ 4 h 204"/>
                  <a:gd name="T50" fmla="*/ 7 w 208"/>
                  <a:gd name="T51" fmla="*/ 6 h 204"/>
                  <a:gd name="T52" fmla="*/ 4 w 208"/>
                  <a:gd name="T53" fmla="*/ 8 h 204"/>
                  <a:gd name="T54" fmla="*/ 3 w 208"/>
                  <a:gd name="T55" fmla="*/ 11 h 204"/>
                  <a:gd name="T56" fmla="*/ 2 w 208"/>
                  <a:gd name="T57" fmla="*/ 13 h 204"/>
                  <a:gd name="T58" fmla="*/ 1 w 208"/>
                  <a:gd name="T59" fmla="*/ 16 h 204"/>
                  <a:gd name="T60" fmla="*/ 0 w 208"/>
                  <a:gd name="T61" fmla="*/ 20 h 204"/>
                  <a:gd name="T62" fmla="*/ 0 w 208"/>
                  <a:gd name="T63" fmla="*/ 21 h 204"/>
                  <a:gd name="T64" fmla="*/ 0 w 208"/>
                  <a:gd name="T65" fmla="*/ 21 h 204"/>
                  <a:gd name="T66" fmla="*/ 1 w 208"/>
                  <a:gd name="T67" fmla="*/ 24 h 204"/>
                  <a:gd name="T68" fmla="*/ 2 w 208"/>
                  <a:gd name="T69" fmla="*/ 27 h 204"/>
                  <a:gd name="T70" fmla="*/ 3 w 208"/>
                  <a:gd name="T71" fmla="*/ 29 h 204"/>
                  <a:gd name="T72" fmla="*/ 4 w 208"/>
                  <a:gd name="T73" fmla="*/ 33 h 204"/>
                  <a:gd name="T74" fmla="*/ 7 w 208"/>
                  <a:gd name="T75" fmla="*/ 34 h 204"/>
                  <a:gd name="T76" fmla="*/ 9 w 208"/>
                  <a:gd name="T77" fmla="*/ 37 h 204"/>
                  <a:gd name="T78" fmla="*/ 11 w 208"/>
                  <a:gd name="T79" fmla="*/ 38 h 204"/>
                  <a:gd name="T80" fmla="*/ 14 w 208"/>
                  <a:gd name="T81" fmla="*/ 39 h 204"/>
                  <a:gd name="T82" fmla="*/ 17 w 208"/>
                  <a:gd name="T83" fmla="*/ 40 h 204"/>
                  <a:gd name="T84" fmla="*/ 20 w 208"/>
                  <a:gd name="T85" fmla="*/ 40 h 20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8"/>
                  <a:gd name="T130" fmla="*/ 0 h 204"/>
                  <a:gd name="T131" fmla="*/ 208 w 208"/>
                  <a:gd name="T132" fmla="*/ 204 h 20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8" h="204">
                    <a:moveTo>
                      <a:pt x="103" y="204"/>
                    </a:moveTo>
                    <a:lnTo>
                      <a:pt x="121" y="204"/>
                    </a:lnTo>
                    <a:lnTo>
                      <a:pt x="137" y="200"/>
                    </a:lnTo>
                    <a:lnTo>
                      <a:pt x="150" y="196"/>
                    </a:lnTo>
                    <a:lnTo>
                      <a:pt x="162" y="188"/>
                    </a:lnTo>
                    <a:lnTo>
                      <a:pt x="174" y="175"/>
                    </a:lnTo>
                    <a:lnTo>
                      <a:pt x="186" y="162"/>
                    </a:lnTo>
                    <a:lnTo>
                      <a:pt x="195" y="150"/>
                    </a:lnTo>
                    <a:lnTo>
                      <a:pt x="199" y="134"/>
                    </a:lnTo>
                    <a:lnTo>
                      <a:pt x="204" y="121"/>
                    </a:lnTo>
                    <a:lnTo>
                      <a:pt x="208" y="105"/>
                    </a:lnTo>
                    <a:lnTo>
                      <a:pt x="204" y="88"/>
                    </a:lnTo>
                    <a:lnTo>
                      <a:pt x="199" y="72"/>
                    </a:lnTo>
                    <a:lnTo>
                      <a:pt x="195" y="54"/>
                    </a:lnTo>
                    <a:lnTo>
                      <a:pt x="186" y="42"/>
                    </a:lnTo>
                    <a:lnTo>
                      <a:pt x="174" y="30"/>
                    </a:lnTo>
                    <a:lnTo>
                      <a:pt x="162" y="22"/>
                    </a:lnTo>
                    <a:lnTo>
                      <a:pt x="150" y="13"/>
                    </a:lnTo>
                    <a:lnTo>
                      <a:pt x="137" y="5"/>
                    </a:lnTo>
                    <a:lnTo>
                      <a:pt x="121" y="0"/>
                    </a:lnTo>
                    <a:lnTo>
                      <a:pt x="103" y="0"/>
                    </a:lnTo>
                    <a:lnTo>
                      <a:pt x="87" y="0"/>
                    </a:lnTo>
                    <a:lnTo>
                      <a:pt x="71" y="5"/>
                    </a:lnTo>
                    <a:lnTo>
                      <a:pt x="58" y="13"/>
                    </a:lnTo>
                    <a:lnTo>
                      <a:pt x="46" y="22"/>
                    </a:lnTo>
                    <a:lnTo>
                      <a:pt x="33" y="30"/>
                    </a:lnTo>
                    <a:lnTo>
                      <a:pt x="21" y="42"/>
                    </a:lnTo>
                    <a:lnTo>
                      <a:pt x="13" y="54"/>
                    </a:lnTo>
                    <a:lnTo>
                      <a:pt x="8" y="67"/>
                    </a:lnTo>
                    <a:lnTo>
                      <a:pt x="4" y="83"/>
                    </a:lnTo>
                    <a:lnTo>
                      <a:pt x="0" y="101"/>
                    </a:lnTo>
                    <a:lnTo>
                      <a:pt x="0" y="105"/>
                    </a:lnTo>
                    <a:lnTo>
                      <a:pt x="0" y="108"/>
                    </a:lnTo>
                    <a:lnTo>
                      <a:pt x="4" y="121"/>
                    </a:lnTo>
                    <a:lnTo>
                      <a:pt x="8" y="137"/>
                    </a:lnTo>
                    <a:lnTo>
                      <a:pt x="13" y="150"/>
                    </a:lnTo>
                    <a:lnTo>
                      <a:pt x="21" y="167"/>
                    </a:lnTo>
                    <a:lnTo>
                      <a:pt x="33" y="175"/>
                    </a:lnTo>
                    <a:lnTo>
                      <a:pt x="46" y="188"/>
                    </a:lnTo>
                    <a:lnTo>
                      <a:pt x="58" y="196"/>
                    </a:lnTo>
                    <a:lnTo>
                      <a:pt x="71" y="200"/>
                    </a:lnTo>
                    <a:lnTo>
                      <a:pt x="87" y="204"/>
                    </a:lnTo>
                    <a:lnTo>
                      <a:pt x="103" y="204"/>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43" name="Freeform 649">
                <a:extLst>
                  <a:ext uri="{FF2B5EF4-FFF2-40B4-BE49-F238E27FC236}">
                    <a16:creationId xmlns:a16="http://schemas.microsoft.com/office/drawing/2014/main" id="{86C89A38-B1DC-4FB6-87F3-D0C277947788}"/>
                  </a:ext>
                </a:extLst>
              </p:cNvPr>
              <p:cNvSpPr>
                <a:spLocks/>
              </p:cNvSpPr>
              <p:nvPr/>
            </p:nvSpPr>
            <p:spPr bwMode="auto">
              <a:xfrm>
                <a:off x="2067" y="2325"/>
                <a:ext cx="34" cy="35"/>
              </a:xfrm>
              <a:custGeom>
                <a:avLst/>
                <a:gdLst>
                  <a:gd name="T0" fmla="*/ 17 w 170"/>
                  <a:gd name="T1" fmla="*/ 35 h 175"/>
                  <a:gd name="T2" fmla="*/ 20 w 170"/>
                  <a:gd name="T3" fmla="*/ 34 h 175"/>
                  <a:gd name="T4" fmla="*/ 22 w 170"/>
                  <a:gd name="T5" fmla="*/ 33 h 175"/>
                  <a:gd name="T6" fmla="*/ 25 w 170"/>
                  <a:gd name="T7" fmla="*/ 32 h 175"/>
                  <a:gd name="T8" fmla="*/ 27 w 170"/>
                  <a:gd name="T9" fmla="*/ 31 h 175"/>
                  <a:gd name="T10" fmla="*/ 29 w 170"/>
                  <a:gd name="T11" fmla="*/ 29 h 175"/>
                  <a:gd name="T12" fmla="*/ 31 w 170"/>
                  <a:gd name="T13" fmla="*/ 27 h 175"/>
                  <a:gd name="T14" fmla="*/ 32 w 170"/>
                  <a:gd name="T15" fmla="*/ 25 h 175"/>
                  <a:gd name="T16" fmla="*/ 33 w 170"/>
                  <a:gd name="T17" fmla="*/ 22 h 175"/>
                  <a:gd name="T18" fmla="*/ 34 w 170"/>
                  <a:gd name="T19" fmla="*/ 20 h 175"/>
                  <a:gd name="T20" fmla="*/ 34 w 170"/>
                  <a:gd name="T21" fmla="*/ 17 h 175"/>
                  <a:gd name="T22" fmla="*/ 34 w 170"/>
                  <a:gd name="T23" fmla="*/ 14 h 175"/>
                  <a:gd name="T24" fmla="*/ 33 w 170"/>
                  <a:gd name="T25" fmla="*/ 12 h 175"/>
                  <a:gd name="T26" fmla="*/ 32 w 170"/>
                  <a:gd name="T27" fmla="*/ 9 h 175"/>
                  <a:gd name="T28" fmla="*/ 31 w 170"/>
                  <a:gd name="T29" fmla="*/ 7 h 175"/>
                  <a:gd name="T30" fmla="*/ 29 w 170"/>
                  <a:gd name="T31" fmla="*/ 5 h 175"/>
                  <a:gd name="T32" fmla="*/ 27 w 170"/>
                  <a:gd name="T33" fmla="*/ 3 h 175"/>
                  <a:gd name="T34" fmla="*/ 25 w 170"/>
                  <a:gd name="T35" fmla="*/ 2 h 175"/>
                  <a:gd name="T36" fmla="*/ 22 w 170"/>
                  <a:gd name="T37" fmla="*/ 1 h 175"/>
                  <a:gd name="T38" fmla="*/ 20 w 170"/>
                  <a:gd name="T39" fmla="*/ 0 h 175"/>
                  <a:gd name="T40" fmla="*/ 17 w 170"/>
                  <a:gd name="T41" fmla="*/ 0 h 175"/>
                  <a:gd name="T42" fmla="*/ 14 w 170"/>
                  <a:gd name="T43" fmla="*/ 0 h 175"/>
                  <a:gd name="T44" fmla="*/ 12 w 170"/>
                  <a:gd name="T45" fmla="*/ 1 h 175"/>
                  <a:gd name="T46" fmla="*/ 9 w 170"/>
                  <a:gd name="T47" fmla="*/ 2 h 175"/>
                  <a:gd name="T48" fmla="*/ 7 w 170"/>
                  <a:gd name="T49" fmla="*/ 3 h 175"/>
                  <a:gd name="T50" fmla="*/ 5 w 170"/>
                  <a:gd name="T51" fmla="*/ 5 h 175"/>
                  <a:gd name="T52" fmla="*/ 3 w 170"/>
                  <a:gd name="T53" fmla="*/ 7 h 175"/>
                  <a:gd name="T54" fmla="*/ 2 w 170"/>
                  <a:gd name="T55" fmla="*/ 9 h 175"/>
                  <a:gd name="T56" fmla="*/ 1 w 170"/>
                  <a:gd name="T57" fmla="*/ 12 h 175"/>
                  <a:gd name="T58" fmla="*/ 0 w 170"/>
                  <a:gd name="T59" fmla="*/ 14 h 175"/>
                  <a:gd name="T60" fmla="*/ 0 w 170"/>
                  <a:gd name="T61" fmla="*/ 17 h 175"/>
                  <a:gd name="T62" fmla="*/ 0 w 170"/>
                  <a:gd name="T63" fmla="*/ 17 h 175"/>
                  <a:gd name="T64" fmla="*/ 0 w 170"/>
                  <a:gd name="T65" fmla="*/ 21 h 175"/>
                  <a:gd name="T66" fmla="*/ 1 w 170"/>
                  <a:gd name="T67" fmla="*/ 23 h 175"/>
                  <a:gd name="T68" fmla="*/ 2 w 170"/>
                  <a:gd name="T69" fmla="*/ 26 h 175"/>
                  <a:gd name="T70" fmla="*/ 3 w 170"/>
                  <a:gd name="T71" fmla="*/ 27 h 175"/>
                  <a:gd name="T72" fmla="*/ 5 w 170"/>
                  <a:gd name="T73" fmla="*/ 30 h 175"/>
                  <a:gd name="T74" fmla="*/ 7 w 170"/>
                  <a:gd name="T75" fmla="*/ 31 h 175"/>
                  <a:gd name="T76" fmla="*/ 9 w 170"/>
                  <a:gd name="T77" fmla="*/ 32 h 175"/>
                  <a:gd name="T78" fmla="*/ 12 w 170"/>
                  <a:gd name="T79" fmla="*/ 33 h 175"/>
                  <a:gd name="T80" fmla="*/ 14 w 170"/>
                  <a:gd name="T81" fmla="*/ 34 h 175"/>
                  <a:gd name="T82" fmla="*/ 17 w 170"/>
                  <a:gd name="T83" fmla="*/ 35 h 17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0"/>
                  <a:gd name="T127" fmla="*/ 0 h 175"/>
                  <a:gd name="T128" fmla="*/ 170 w 170"/>
                  <a:gd name="T129" fmla="*/ 175 h 17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0" h="175">
                    <a:moveTo>
                      <a:pt x="87" y="175"/>
                    </a:moveTo>
                    <a:lnTo>
                      <a:pt x="99" y="170"/>
                    </a:lnTo>
                    <a:lnTo>
                      <a:pt x="112" y="166"/>
                    </a:lnTo>
                    <a:lnTo>
                      <a:pt x="124" y="162"/>
                    </a:lnTo>
                    <a:lnTo>
                      <a:pt x="137" y="157"/>
                    </a:lnTo>
                    <a:lnTo>
                      <a:pt x="144" y="145"/>
                    </a:lnTo>
                    <a:lnTo>
                      <a:pt x="153" y="137"/>
                    </a:lnTo>
                    <a:lnTo>
                      <a:pt x="161" y="125"/>
                    </a:lnTo>
                    <a:lnTo>
                      <a:pt x="166" y="112"/>
                    </a:lnTo>
                    <a:lnTo>
                      <a:pt x="170" y="100"/>
                    </a:lnTo>
                    <a:lnTo>
                      <a:pt x="170" y="87"/>
                    </a:lnTo>
                    <a:lnTo>
                      <a:pt x="170" y="71"/>
                    </a:lnTo>
                    <a:lnTo>
                      <a:pt x="166" y="58"/>
                    </a:lnTo>
                    <a:lnTo>
                      <a:pt x="161" y="46"/>
                    </a:lnTo>
                    <a:lnTo>
                      <a:pt x="153" y="37"/>
                    </a:lnTo>
                    <a:lnTo>
                      <a:pt x="144" y="25"/>
                    </a:lnTo>
                    <a:lnTo>
                      <a:pt x="137" y="17"/>
                    </a:lnTo>
                    <a:lnTo>
                      <a:pt x="124" y="8"/>
                    </a:lnTo>
                    <a:lnTo>
                      <a:pt x="112" y="4"/>
                    </a:lnTo>
                    <a:lnTo>
                      <a:pt x="99" y="0"/>
                    </a:lnTo>
                    <a:lnTo>
                      <a:pt x="87" y="0"/>
                    </a:lnTo>
                    <a:lnTo>
                      <a:pt x="70" y="0"/>
                    </a:lnTo>
                    <a:lnTo>
                      <a:pt x="58" y="4"/>
                    </a:lnTo>
                    <a:lnTo>
                      <a:pt x="45" y="8"/>
                    </a:lnTo>
                    <a:lnTo>
                      <a:pt x="36" y="17"/>
                    </a:lnTo>
                    <a:lnTo>
                      <a:pt x="24" y="25"/>
                    </a:lnTo>
                    <a:lnTo>
                      <a:pt x="16" y="33"/>
                    </a:lnTo>
                    <a:lnTo>
                      <a:pt x="11" y="46"/>
                    </a:lnTo>
                    <a:lnTo>
                      <a:pt x="4" y="58"/>
                    </a:lnTo>
                    <a:lnTo>
                      <a:pt x="0" y="71"/>
                    </a:lnTo>
                    <a:lnTo>
                      <a:pt x="0" y="83"/>
                    </a:lnTo>
                    <a:lnTo>
                      <a:pt x="0" y="87"/>
                    </a:lnTo>
                    <a:lnTo>
                      <a:pt x="0" y="103"/>
                    </a:lnTo>
                    <a:lnTo>
                      <a:pt x="4" y="116"/>
                    </a:lnTo>
                    <a:lnTo>
                      <a:pt x="8" y="129"/>
                    </a:lnTo>
                    <a:lnTo>
                      <a:pt x="16" y="137"/>
                    </a:lnTo>
                    <a:lnTo>
                      <a:pt x="24" y="150"/>
                    </a:lnTo>
                    <a:lnTo>
                      <a:pt x="36" y="157"/>
                    </a:lnTo>
                    <a:lnTo>
                      <a:pt x="45" y="162"/>
                    </a:lnTo>
                    <a:lnTo>
                      <a:pt x="58" y="166"/>
                    </a:lnTo>
                    <a:lnTo>
                      <a:pt x="70" y="170"/>
                    </a:lnTo>
                    <a:lnTo>
                      <a:pt x="87" y="175"/>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44" name="Freeform 650">
                <a:extLst>
                  <a:ext uri="{FF2B5EF4-FFF2-40B4-BE49-F238E27FC236}">
                    <a16:creationId xmlns:a16="http://schemas.microsoft.com/office/drawing/2014/main" id="{61B8FD32-A3D4-46D8-8176-737DB04ABA8F}"/>
                  </a:ext>
                </a:extLst>
              </p:cNvPr>
              <p:cNvSpPr>
                <a:spLocks/>
              </p:cNvSpPr>
              <p:nvPr/>
            </p:nvSpPr>
            <p:spPr bwMode="auto">
              <a:xfrm>
                <a:off x="2070" y="2325"/>
                <a:ext cx="27" cy="29"/>
              </a:xfrm>
              <a:custGeom>
                <a:avLst/>
                <a:gdLst>
                  <a:gd name="T0" fmla="*/ 13 w 138"/>
                  <a:gd name="T1" fmla="*/ 29 h 141"/>
                  <a:gd name="T2" fmla="*/ 15 w 138"/>
                  <a:gd name="T3" fmla="*/ 29 h 141"/>
                  <a:gd name="T4" fmla="*/ 18 w 138"/>
                  <a:gd name="T5" fmla="*/ 28 h 141"/>
                  <a:gd name="T6" fmla="*/ 20 w 138"/>
                  <a:gd name="T7" fmla="*/ 27 h 141"/>
                  <a:gd name="T8" fmla="*/ 21 w 138"/>
                  <a:gd name="T9" fmla="*/ 26 h 141"/>
                  <a:gd name="T10" fmla="*/ 23 w 138"/>
                  <a:gd name="T11" fmla="*/ 25 h 141"/>
                  <a:gd name="T12" fmla="*/ 25 w 138"/>
                  <a:gd name="T13" fmla="*/ 23 h 141"/>
                  <a:gd name="T14" fmla="*/ 25 w 138"/>
                  <a:gd name="T15" fmla="*/ 21 h 141"/>
                  <a:gd name="T16" fmla="*/ 26 w 138"/>
                  <a:gd name="T17" fmla="*/ 19 h 141"/>
                  <a:gd name="T18" fmla="*/ 27 w 138"/>
                  <a:gd name="T19" fmla="*/ 17 h 141"/>
                  <a:gd name="T20" fmla="*/ 27 w 138"/>
                  <a:gd name="T21" fmla="*/ 15 h 141"/>
                  <a:gd name="T22" fmla="*/ 27 w 138"/>
                  <a:gd name="T23" fmla="*/ 12 h 141"/>
                  <a:gd name="T24" fmla="*/ 26 w 138"/>
                  <a:gd name="T25" fmla="*/ 10 h 141"/>
                  <a:gd name="T26" fmla="*/ 25 w 138"/>
                  <a:gd name="T27" fmla="*/ 8 h 141"/>
                  <a:gd name="T28" fmla="*/ 25 w 138"/>
                  <a:gd name="T29" fmla="*/ 6 h 141"/>
                  <a:gd name="T30" fmla="*/ 23 w 138"/>
                  <a:gd name="T31" fmla="*/ 4 h 141"/>
                  <a:gd name="T32" fmla="*/ 21 w 138"/>
                  <a:gd name="T33" fmla="*/ 3 h 141"/>
                  <a:gd name="T34" fmla="*/ 20 w 138"/>
                  <a:gd name="T35" fmla="*/ 2 h 141"/>
                  <a:gd name="T36" fmla="*/ 18 w 138"/>
                  <a:gd name="T37" fmla="*/ 1 h 141"/>
                  <a:gd name="T38" fmla="*/ 15 w 138"/>
                  <a:gd name="T39" fmla="*/ 1 h 141"/>
                  <a:gd name="T40" fmla="*/ 13 w 138"/>
                  <a:gd name="T41" fmla="*/ 0 h 141"/>
                  <a:gd name="T42" fmla="*/ 12 w 138"/>
                  <a:gd name="T43" fmla="*/ 1 h 141"/>
                  <a:gd name="T44" fmla="*/ 9 w 138"/>
                  <a:gd name="T45" fmla="*/ 1 h 141"/>
                  <a:gd name="T46" fmla="*/ 7 w 138"/>
                  <a:gd name="T47" fmla="*/ 2 h 141"/>
                  <a:gd name="T48" fmla="*/ 6 w 138"/>
                  <a:gd name="T49" fmla="*/ 3 h 141"/>
                  <a:gd name="T50" fmla="*/ 4 w 138"/>
                  <a:gd name="T51" fmla="*/ 4 h 141"/>
                  <a:gd name="T52" fmla="*/ 3 w 138"/>
                  <a:gd name="T53" fmla="*/ 6 h 141"/>
                  <a:gd name="T54" fmla="*/ 2 w 138"/>
                  <a:gd name="T55" fmla="*/ 8 h 141"/>
                  <a:gd name="T56" fmla="*/ 1 w 138"/>
                  <a:gd name="T57" fmla="*/ 10 h 141"/>
                  <a:gd name="T58" fmla="*/ 0 w 138"/>
                  <a:gd name="T59" fmla="*/ 12 h 141"/>
                  <a:gd name="T60" fmla="*/ 0 w 138"/>
                  <a:gd name="T61" fmla="*/ 15 h 141"/>
                  <a:gd name="T62" fmla="*/ 0 w 138"/>
                  <a:gd name="T63" fmla="*/ 17 h 141"/>
                  <a:gd name="T64" fmla="*/ 1 w 138"/>
                  <a:gd name="T65" fmla="*/ 19 h 141"/>
                  <a:gd name="T66" fmla="*/ 2 w 138"/>
                  <a:gd name="T67" fmla="*/ 21 h 141"/>
                  <a:gd name="T68" fmla="*/ 3 w 138"/>
                  <a:gd name="T69" fmla="*/ 23 h 141"/>
                  <a:gd name="T70" fmla="*/ 4 w 138"/>
                  <a:gd name="T71" fmla="*/ 25 h 141"/>
                  <a:gd name="T72" fmla="*/ 6 w 138"/>
                  <a:gd name="T73" fmla="*/ 26 h 141"/>
                  <a:gd name="T74" fmla="*/ 7 w 138"/>
                  <a:gd name="T75" fmla="*/ 27 h 141"/>
                  <a:gd name="T76" fmla="*/ 9 w 138"/>
                  <a:gd name="T77" fmla="*/ 28 h 141"/>
                  <a:gd name="T78" fmla="*/ 12 w 138"/>
                  <a:gd name="T79" fmla="*/ 29 h 141"/>
                  <a:gd name="T80" fmla="*/ 13 w 138"/>
                  <a:gd name="T81" fmla="*/ 29 h 14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8"/>
                  <a:gd name="T124" fmla="*/ 0 h 141"/>
                  <a:gd name="T125" fmla="*/ 138 w 138"/>
                  <a:gd name="T126" fmla="*/ 141 h 14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8" h="141">
                    <a:moveTo>
                      <a:pt x="67" y="141"/>
                    </a:moveTo>
                    <a:lnTo>
                      <a:pt x="79" y="141"/>
                    </a:lnTo>
                    <a:lnTo>
                      <a:pt x="92" y="137"/>
                    </a:lnTo>
                    <a:lnTo>
                      <a:pt x="101" y="133"/>
                    </a:lnTo>
                    <a:lnTo>
                      <a:pt x="108" y="128"/>
                    </a:lnTo>
                    <a:lnTo>
                      <a:pt x="117" y="121"/>
                    </a:lnTo>
                    <a:lnTo>
                      <a:pt x="126" y="112"/>
                    </a:lnTo>
                    <a:lnTo>
                      <a:pt x="130" y="104"/>
                    </a:lnTo>
                    <a:lnTo>
                      <a:pt x="133" y="92"/>
                    </a:lnTo>
                    <a:lnTo>
                      <a:pt x="138" y="83"/>
                    </a:lnTo>
                    <a:lnTo>
                      <a:pt x="138" y="71"/>
                    </a:lnTo>
                    <a:lnTo>
                      <a:pt x="138" y="58"/>
                    </a:lnTo>
                    <a:lnTo>
                      <a:pt x="133" y="50"/>
                    </a:lnTo>
                    <a:lnTo>
                      <a:pt x="130" y="38"/>
                    </a:lnTo>
                    <a:lnTo>
                      <a:pt x="126" y="29"/>
                    </a:lnTo>
                    <a:lnTo>
                      <a:pt x="117" y="21"/>
                    </a:lnTo>
                    <a:lnTo>
                      <a:pt x="108" y="17"/>
                    </a:lnTo>
                    <a:lnTo>
                      <a:pt x="101" y="9"/>
                    </a:lnTo>
                    <a:lnTo>
                      <a:pt x="92" y="4"/>
                    </a:lnTo>
                    <a:lnTo>
                      <a:pt x="79" y="4"/>
                    </a:lnTo>
                    <a:lnTo>
                      <a:pt x="67" y="0"/>
                    </a:lnTo>
                    <a:lnTo>
                      <a:pt x="59" y="4"/>
                    </a:lnTo>
                    <a:lnTo>
                      <a:pt x="47" y="4"/>
                    </a:lnTo>
                    <a:lnTo>
                      <a:pt x="38" y="9"/>
                    </a:lnTo>
                    <a:lnTo>
                      <a:pt x="30" y="17"/>
                    </a:lnTo>
                    <a:lnTo>
                      <a:pt x="22" y="21"/>
                    </a:lnTo>
                    <a:lnTo>
                      <a:pt x="13" y="29"/>
                    </a:lnTo>
                    <a:lnTo>
                      <a:pt x="9" y="38"/>
                    </a:lnTo>
                    <a:lnTo>
                      <a:pt x="5" y="50"/>
                    </a:lnTo>
                    <a:lnTo>
                      <a:pt x="0" y="58"/>
                    </a:lnTo>
                    <a:lnTo>
                      <a:pt x="0" y="71"/>
                    </a:lnTo>
                    <a:lnTo>
                      <a:pt x="0" y="83"/>
                    </a:lnTo>
                    <a:lnTo>
                      <a:pt x="5" y="92"/>
                    </a:lnTo>
                    <a:lnTo>
                      <a:pt x="9" y="104"/>
                    </a:lnTo>
                    <a:lnTo>
                      <a:pt x="13" y="112"/>
                    </a:lnTo>
                    <a:lnTo>
                      <a:pt x="22" y="121"/>
                    </a:lnTo>
                    <a:lnTo>
                      <a:pt x="30" y="128"/>
                    </a:lnTo>
                    <a:lnTo>
                      <a:pt x="38" y="133"/>
                    </a:lnTo>
                    <a:lnTo>
                      <a:pt x="47" y="137"/>
                    </a:lnTo>
                    <a:lnTo>
                      <a:pt x="59" y="141"/>
                    </a:lnTo>
                    <a:lnTo>
                      <a:pt x="67" y="141"/>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45" name="Freeform 651">
                <a:extLst>
                  <a:ext uri="{FF2B5EF4-FFF2-40B4-BE49-F238E27FC236}">
                    <a16:creationId xmlns:a16="http://schemas.microsoft.com/office/drawing/2014/main" id="{F2304F32-572B-4421-98E4-AE08611A85CA}"/>
                  </a:ext>
                </a:extLst>
              </p:cNvPr>
              <p:cNvSpPr>
                <a:spLocks/>
              </p:cNvSpPr>
              <p:nvPr/>
            </p:nvSpPr>
            <p:spPr bwMode="auto">
              <a:xfrm>
                <a:off x="2157" y="2299"/>
                <a:ext cx="115" cy="115"/>
              </a:xfrm>
              <a:custGeom>
                <a:avLst/>
                <a:gdLst>
                  <a:gd name="T0" fmla="*/ 57 w 577"/>
                  <a:gd name="T1" fmla="*/ 115 h 578"/>
                  <a:gd name="T2" fmla="*/ 67 w 577"/>
                  <a:gd name="T3" fmla="*/ 114 h 578"/>
                  <a:gd name="T4" fmla="*/ 75 w 577"/>
                  <a:gd name="T5" fmla="*/ 112 h 578"/>
                  <a:gd name="T6" fmla="*/ 84 w 577"/>
                  <a:gd name="T7" fmla="*/ 108 h 578"/>
                  <a:gd name="T8" fmla="*/ 91 w 577"/>
                  <a:gd name="T9" fmla="*/ 104 h 578"/>
                  <a:gd name="T10" fmla="*/ 98 w 577"/>
                  <a:gd name="T11" fmla="*/ 98 h 578"/>
                  <a:gd name="T12" fmla="*/ 103 w 577"/>
                  <a:gd name="T13" fmla="*/ 92 h 578"/>
                  <a:gd name="T14" fmla="*/ 108 w 577"/>
                  <a:gd name="T15" fmla="*/ 84 h 578"/>
                  <a:gd name="T16" fmla="*/ 112 w 577"/>
                  <a:gd name="T17" fmla="*/ 76 h 578"/>
                  <a:gd name="T18" fmla="*/ 114 w 577"/>
                  <a:gd name="T19" fmla="*/ 67 h 578"/>
                  <a:gd name="T20" fmla="*/ 115 w 577"/>
                  <a:gd name="T21" fmla="*/ 58 h 578"/>
                  <a:gd name="T22" fmla="*/ 114 w 577"/>
                  <a:gd name="T23" fmla="*/ 48 h 578"/>
                  <a:gd name="T24" fmla="*/ 112 w 577"/>
                  <a:gd name="T25" fmla="*/ 40 h 578"/>
                  <a:gd name="T26" fmla="*/ 108 w 577"/>
                  <a:gd name="T27" fmla="*/ 31 h 578"/>
                  <a:gd name="T28" fmla="*/ 103 w 577"/>
                  <a:gd name="T29" fmla="*/ 24 h 578"/>
                  <a:gd name="T30" fmla="*/ 98 w 577"/>
                  <a:gd name="T31" fmla="*/ 17 h 578"/>
                  <a:gd name="T32" fmla="*/ 91 w 577"/>
                  <a:gd name="T33" fmla="*/ 12 h 578"/>
                  <a:gd name="T34" fmla="*/ 84 w 577"/>
                  <a:gd name="T35" fmla="*/ 7 h 578"/>
                  <a:gd name="T36" fmla="*/ 75 w 577"/>
                  <a:gd name="T37" fmla="*/ 3 h 578"/>
                  <a:gd name="T38" fmla="*/ 67 w 577"/>
                  <a:gd name="T39" fmla="*/ 1 h 578"/>
                  <a:gd name="T40" fmla="*/ 57 w 577"/>
                  <a:gd name="T41" fmla="*/ 0 h 578"/>
                  <a:gd name="T42" fmla="*/ 48 w 577"/>
                  <a:gd name="T43" fmla="*/ 1 h 578"/>
                  <a:gd name="T44" fmla="*/ 39 w 577"/>
                  <a:gd name="T45" fmla="*/ 3 h 578"/>
                  <a:gd name="T46" fmla="*/ 31 w 577"/>
                  <a:gd name="T47" fmla="*/ 7 h 578"/>
                  <a:gd name="T48" fmla="*/ 23 w 577"/>
                  <a:gd name="T49" fmla="*/ 12 h 578"/>
                  <a:gd name="T50" fmla="*/ 17 w 577"/>
                  <a:gd name="T51" fmla="*/ 17 h 578"/>
                  <a:gd name="T52" fmla="*/ 11 w 577"/>
                  <a:gd name="T53" fmla="*/ 24 h 578"/>
                  <a:gd name="T54" fmla="*/ 7 w 577"/>
                  <a:gd name="T55" fmla="*/ 31 h 578"/>
                  <a:gd name="T56" fmla="*/ 2 w 577"/>
                  <a:gd name="T57" fmla="*/ 40 h 578"/>
                  <a:gd name="T58" fmla="*/ 1 w 577"/>
                  <a:gd name="T59" fmla="*/ 48 h 578"/>
                  <a:gd name="T60" fmla="*/ 0 w 577"/>
                  <a:gd name="T61" fmla="*/ 58 h 578"/>
                  <a:gd name="T62" fmla="*/ 1 w 577"/>
                  <a:gd name="T63" fmla="*/ 67 h 578"/>
                  <a:gd name="T64" fmla="*/ 2 w 577"/>
                  <a:gd name="T65" fmla="*/ 76 h 578"/>
                  <a:gd name="T66" fmla="*/ 7 w 577"/>
                  <a:gd name="T67" fmla="*/ 84 h 578"/>
                  <a:gd name="T68" fmla="*/ 11 w 577"/>
                  <a:gd name="T69" fmla="*/ 92 h 578"/>
                  <a:gd name="T70" fmla="*/ 17 w 577"/>
                  <a:gd name="T71" fmla="*/ 98 h 578"/>
                  <a:gd name="T72" fmla="*/ 23 w 577"/>
                  <a:gd name="T73" fmla="*/ 104 h 578"/>
                  <a:gd name="T74" fmla="*/ 31 w 577"/>
                  <a:gd name="T75" fmla="*/ 108 h 578"/>
                  <a:gd name="T76" fmla="*/ 39 w 577"/>
                  <a:gd name="T77" fmla="*/ 112 h 578"/>
                  <a:gd name="T78" fmla="*/ 48 w 577"/>
                  <a:gd name="T79" fmla="*/ 114 h 578"/>
                  <a:gd name="T80" fmla="*/ 57 w 577"/>
                  <a:gd name="T81" fmla="*/ 115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8"/>
                  <a:gd name="T125" fmla="*/ 577 w 577"/>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8">
                    <a:moveTo>
                      <a:pt x="287" y="578"/>
                    </a:moveTo>
                    <a:lnTo>
                      <a:pt x="336" y="573"/>
                    </a:lnTo>
                    <a:lnTo>
                      <a:pt x="377" y="565"/>
                    </a:lnTo>
                    <a:lnTo>
                      <a:pt x="419" y="544"/>
                    </a:lnTo>
                    <a:lnTo>
                      <a:pt x="456" y="524"/>
                    </a:lnTo>
                    <a:lnTo>
                      <a:pt x="490" y="494"/>
                    </a:lnTo>
                    <a:lnTo>
                      <a:pt x="519" y="461"/>
                    </a:lnTo>
                    <a:lnTo>
                      <a:pt x="544" y="423"/>
                    </a:lnTo>
                    <a:lnTo>
                      <a:pt x="560" y="382"/>
                    </a:lnTo>
                    <a:lnTo>
                      <a:pt x="573" y="337"/>
                    </a:lnTo>
                    <a:lnTo>
                      <a:pt x="577" y="291"/>
                    </a:lnTo>
                    <a:lnTo>
                      <a:pt x="573" y="241"/>
                    </a:lnTo>
                    <a:lnTo>
                      <a:pt x="560" y="200"/>
                    </a:lnTo>
                    <a:lnTo>
                      <a:pt x="544" y="158"/>
                    </a:lnTo>
                    <a:lnTo>
                      <a:pt x="519" y="121"/>
                    </a:lnTo>
                    <a:lnTo>
                      <a:pt x="490" y="83"/>
                    </a:lnTo>
                    <a:lnTo>
                      <a:pt x="456" y="59"/>
                    </a:lnTo>
                    <a:lnTo>
                      <a:pt x="419" y="34"/>
                    </a:lnTo>
                    <a:lnTo>
                      <a:pt x="377" y="16"/>
                    </a:lnTo>
                    <a:lnTo>
                      <a:pt x="336" y="5"/>
                    </a:lnTo>
                    <a:lnTo>
                      <a:pt x="287" y="0"/>
                    </a:lnTo>
                    <a:lnTo>
                      <a:pt x="240" y="5"/>
                    </a:lnTo>
                    <a:lnTo>
                      <a:pt x="195" y="16"/>
                    </a:lnTo>
                    <a:lnTo>
                      <a:pt x="154" y="34"/>
                    </a:lnTo>
                    <a:lnTo>
                      <a:pt x="116" y="59"/>
                    </a:lnTo>
                    <a:lnTo>
                      <a:pt x="83" y="83"/>
                    </a:lnTo>
                    <a:lnTo>
                      <a:pt x="53" y="121"/>
                    </a:lnTo>
                    <a:lnTo>
                      <a:pt x="33" y="158"/>
                    </a:lnTo>
                    <a:lnTo>
                      <a:pt x="12" y="200"/>
                    </a:lnTo>
                    <a:lnTo>
                      <a:pt x="4" y="241"/>
                    </a:lnTo>
                    <a:lnTo>
                      <a:pt x="0" y="291"/>
                    </a:lnTo>
                    <a:lnTo>
                      <a:pt x="4" y="337"/>
                    </a:lnTo>
                    <a:lnTo>
                      <a:pt x="12" y="382"/>
                    </a:lnTo>
                    <a:lnTo>
                      <a:pt x="33" y="423"/>
                    </a:lnTo>
                    <a:lnTo>
                      <a:pt x="53" y="461"/>
                    </a:lnTo>
                    <a:lnTo>
                      <a:pt x="83" y="494"/>
                    </a:lnTo>
                    <a:lnTo>
                      <a:pt x="116" y="524"/>
                    </a:lnTo>
                    <a:lnTo>
                      <a:pt x="154" y="544"/>
                    </a:lnTo>
                    <a:lnTo>
                      <a:pt x="195" y="565"/>
                    </a:lnTo>
                    <a:lnTo>
                      <a:pt x="240" y="573"/>
                    </a:lnTo>
                    <a:lnTo>
                      <a:pt x="287" y="578"/>
                    </a:lnTo>
                    <a:close/>
                  </a:path>
                </a:pathLst>
              </a:custGeom>
              <a:solidFill>
                <a:srgbClr val="4C4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46" name="Freeform 652">
                <a:extLst>
                  <a:ext uri="{FF2B5EF4-FFF2-40B4-BE49-F238E27FC236}">
                    <a16:creationId xmlns:a16="http://schemas.microsoft.com/office/drawing/2014/main" id="{531A6A58-2AE0-4126-BDC5-CF5F015A1985}"/>
                  </a:ext>
                </a:extLst>
              </p:cNvPr>
              <p:cNvSpPr>
                <a:spLocks/>
              </p:cNvSpPr>
              <p:nvPr/>
            </p:nvSpPr>
            <p:spPr bwMode="auto">
              <a:xfrm>
                <a:off x="2157" y="2299"/>
                <a:ext cx="115" cy="115"/>
              </a:xfrm>
              <a:custGeom>
                <a:avLst/>
                <a:gdLst>
                  <a:gd name="T0" fmla="*/ 57 w 577"/>
                  <a:gd name="T1" fmla="*/ 115 h 578"/>
                  <a:gd name="T2" fmla="*/ 67 w 577"/>
                  <a:gd name="T3" fmla="*/ 114 h 578"/>
                  <a:gd name="T4" fmla="*/ 75 w 577"/>
                  <a:gd name="T5" fmla="*/ 112 h 578"/>
                  <a:gd name="T6" fmla="*/ 84 w 577"/>
                  <a:gd name="T7" fmla="*/ 108 h 578"/>
                  <a:gd name="T8" fmla="*/ 91 w 577"/>
                  <a:gd name="T9" fmla="*/ 104 h 578"/>
                  <a:gd name="T10" fmla="*/ 98 w 577"/>
                  <a:gd name="T11" fmla="*/ 98 h 578"/>
                  <a:gd name="T12" fmla="*/ 103 w 577"/>
                  <a:gd name="T13" fmla="*/ 92 h 578"/>
                  <a:gd name="T14" fmla="*/ 108 w 577"/>
                  <a:gd name="T15" fmla="*/ 84 h 578"/>
                  <a:gd name="T16" fmla="*/ 112 w 577"/>
                  <a:gd name="T17" fmla="*/ 76 h 578"/>
                  <a:gd name="T18" fmla="*/ 114 w 577"/>
                  <a:gd name="T19" fmla="*/ 67 h 578"/>
                  <a:gd name="T20" fmla="*/ 115 w 577"/>
                  <a:gd name="T21" fmla="*/ 58 h 578"/>
                  <a:gd name="T22" fmla="*/ 114 w 577"/>
                  <a:gd name="T23" fmla="*/ 48 h 578"/>
                  <a:gd name="T24" fmla="*/ 112 w 577"/>
                  <a:gd name="T25" fmla="*/ 40 h 578"/>
                  <a:gd name="T26" fmla="*/ 108 w 577"/>
                  <a:gd name="T27" fmla="*/ 31 h 578"/>
                  <a:gd name="T28" fmla="*/ 103 w 577"/>
                  <a:gd name="T29" fmla="*/ 24 h 578"/>
                  <a:gd name="T30" fmla="*/ 98 w 577"/>
                  <a:gd name="T31" fmla="*/ 17 h 578"/>
                  <a:gd name="T32" fmla="*/ 91 w 577"/>
                  <a:gd name="T33" fmla="*/ 12 h 578"/>
                  <a:gd name="T34" fmla="*/ 84 w 577"/>
                  <a:gd name="T35" fmla="*/ 7 h 578"/>
                  <a:gd name="T36" fmla="*/ 75 w 577"/>
                  <a:gd name="T37" fmla="*/ 3 h 578"/>
                  <a:gd name="T38" fmla="*/ 67 w 577"/>
                  <a:gd name="T39" fmla="*/ 1 h 578"/>
                  <a:gd name="T40" fmla="*/ 57 w 577"/>
                  <a:gd name="T41" fmla="*/ 0 h 578"/>
                  <a:gd name="T42" fmla="*/ 48 w 577"/>
                  <a:gd name="T43" fmla="*/ 1 h 578"/>
                  <a:gd name="T44" fmla="*/ 39 w 577"/>
                  <a:gd name="T45" fmla="*/ 3 h 578"/>
                  <a:gd name="T46" fmla="*/ 31 w 577"/>
                  <a:gd name="T47" fmla="*/ 7 h 578"/>
                  <a:gd name="T48" fmla="*/ 23 w 577"/>
                  <a:gd name="T49" fmla="*/ 12 h 578"/>
                  <a:gd name="T50" fmla="*/ 17 w 577"/>
                  <a:gd name="T51" fmla="*/ 17 h 578"/>
                  <a:gd name="T52" fmla="*/ 11 w 577"/>
                  <a:gd name="T53" fmla="*/ 24 h 578"/>
                  <a:gd name="T54" fmla="*/ 7 w 577"/>
                  <a:gd name="T55" fmla="*/ 31 h 578"/>
                  <a:gd name="T56" fmla="*/ 2 w 577"/>
                  <a:gd name="T57" fmla="*/ 40 h 578"/>
                  <a:gd name="T58" fmla="*/ 1 w 577"/>
                  <a:gd name="T59" fmla="*/ 48 h 578"/>
                  <a:gd name="T60" fmla="*/ 0 w 577"/>
                  <a:gd name="T61" fmla="*/ 58 h 578"/>
                  <a:gd name="T62" fmla="*/ 1 w 577"/>
                  <a:gd name="T63" fmla="*/ 67 h 578"/>
                  <a:gd name="T64" fmla="*/ 2 w 577"/>
                  <a:gd name="T65" fmla="*/ 76 h 578"/>
                  <a:gd name="T66" fmla="*/ 7 w 577"/>
                  <a:gd name="T67" fmla="*/ 84 h 578"/>
                  <a:gd name="T68" fmla="*/ 11 w 577"/>
                  <a:gd name="T69" fmla="*/ 92 h 578"/>
                  <a:gd name="T70" fmla="*/ 17 w 577"/>
                  <a:gd name="T71" fmla="*/ 98 h 578"/>
                  <a:gd name="T72" fmla="*/ 23 w 577"/>
                  <a:gd name="T73" fmla="*/ 104 h 578"/>
                  <a:gd name="T74" fmla="*/ 31 w 577"/>
                  <a:gd name="T75" fmla="*/ 108 h 578"/>
                  <a:gd name="T76" fmla="*/ 39 w 577"/>
                  <a:gd name="T77" fmla="*/ 112 h 578"/>
                  <a:gd name="T78" fmla="*/ 48 w 577"/>
                  <a:gd name="T79" fmla="*/ 114 h 578"/>
                  <a:gd name="T80" fmla="*/ 57 w 577"/>
                  <a:gd name="T81" fmla="*/ 115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8"/>
                  <a:gd name="T125" fmla="*/ 577 w 577"/>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8">
                    <a:moveTo>
                      <a:pt x="287" y="578"/>
                    </a:moveTo>
                    <a:lnTo>
                      <a:pt x="336" y="573"/>
                    </a:lnTo>
                    <a:lnTo>
                      <a:pt x="377" y="565"/>
                    </a:lnTo>
                    <a:lnTo>
                      <a:pt x="419" y="544"/>
                    </a:lnTo>
                    <a:lnTo>
                      <a:pt x="456" y="524"/>
                    </a:lnTo>
                    <a:lnTo>
                      <a:pt x="490" y="494"/>
                    </a:lnTo>
                    <a:lnTo>
                      <a:pt x="519" y="461"/>
                    </a:lnTo>
                    <a:lnTo>
                      <a:pt x="544" y="423"/>
                    </a:lnTo>
                    <a:lnTo>
                      <a:pt x="560" y="382"/>
                    </a:lnTo>
                    <a:lnTo>
                      <a:pt x="573" y="337"/>
                    </a:lnTo>
                    <a:lnTo>
                      <a:pt x="577" y="291"/>
                    </a:lnTo>
                    <a:lnTo>
                      <a:pt x="573" y="241"/>
                    </a:lnTo>
                    <a:lnTo>
                      <a:pt x="560" y="200"/>
                    </a:lnTo>
                    <a:lnTo>
                      <a:pt x="544" y="158"/>
                    </a:lnTo>
                    <a:lnTo>
                      <a:pt x="519" y="121"/>
                    </a:lnTo>
                    <a:lnTo>
                      <a:pt x="490" y="83"/>
                    </a:lnTo>
                    <a:lnTo>
                      <a:pt x="456" y="59"/>
                    </a:lnTo>
                    <a:lnTo>
                      <a:pt x="419" y="34"/>
                    </a:lnTo>
                    <a:lnTo>
                      <a:pt x="377" y="16"/>
                    </a:lnTo>
                    <a:lnTo>
                      <a:pt x="336" y="5"/>
                    </a:lnTo>
                    <a:lnTo>
                      <a:pt x="287" y="0"/>
                    </a:lnTo>
                    <a:lnTo>
                      <a:pt x="240" y="5"/>
                    </a:lnTo>
                    <a:lnTo>
                      <a:pt x="195" y="16"/>
                    </a:lnTo>
                    <a:lnTo>
                      <a:pt x="154" y="34"/>
                    </a:lnTo>
                    <a:lnTo>
                      <a:pt x="116" y="59"/>
                    </a:lnTo>
                    <a:lnTo>
                      <a:pt x="83" y="83"/>
                    </a:lnTo>
                    <a:lnTo>
                      <a:pt x="53" y="121"/>
                    </a:lnTo>
                    <a:lnTo>
                      <a:pt x="33" y="158"/>
                    </a:lnTo>
                    <a:lnTo>
                      <a:pt x="12" y="200"/>
                    </a:lnTo>
                    <a:lnTo>
                      <a:pt x="4" y="241"/>
                    </a:lnTo>
                    <a:lnTo>
                      <a:pt x="0" y="291"/>
                    </a:lnTo>
                    <a:lnTo>
                      <a:pt x="4" y="337"/>
                    </a:lnTo>
                    <a:lnTo>
                      <a:pt x="12" y="382"/>
                    </a:lnTo>
                    <a:lnTo>
                      <a:pt x="33" y="423"/>
                    </a:lnTo>
                    <a:lnTo>
                      <a:pt x="53" y="461"/>
                    </a:lnTo>
                    <a:lnTo>
                      <a:pt x="83" y="494"/>
                    </a:lnTo>
                    <a:lnTo>
                      <a:pt x="116" y="524"/>
                    </a:lnTo>
                    <a:lnTo>
                      <a:pt x="154" y="544"/>
                    </a:lnTo>
                    <a:lnTo>
                      <a:pt x="195" y="565"/>
                    </a:lnTo>
                    <a:lnTo>
                      <a:pt x="240" y="573"/>
                    </a:lnTo>
                    <a:lnTo>
                      <a:pt x="287" y="578"/>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947" name="Freeform 653">
                <a:extLst>
                  <a:ext uri="{FF2B5EF4-FFF2-40B4-BE49-F238E27FC236}">
                    <a16:creationId xmlns:a16="http://schemas.microsoft.com/office/drawing/2014/main" id="{4DF57E8E-C180-436E-8430-17EE9EA4FF54}"/>
                  </a:ext>
                </a:extLst>
              </p:cNvPr>
              <p:cNvSpPr>
                <a:spLocks/>
              </p:cNvSpPr>
              <p:nvPr/>
            </p:nvSpPr>
            <p:spPr bwMode="auto">
              <a:xfrm>
                <a:off x="2157" y="2299"/>
                <a:ext cx="115" cy="115"/>
              </a:xfrm>
              <a:custGeom>
                <a:avLst/>
                <a:gdLst>
                  <a:gd name="T0" fmla="*/ 57 w 577"/>
                  <a:gd name="T1" fmla="*/ 115 h 578"/>
                  <a:gd name="T2" fmla="*/ 67 w 577"/>
                  <a:gd name="T3" fmla="*/ 114 h 578"/>
                  <a:gd name="T4" fmla="*/ 75 w 577"/>
                  <a:gd name="T5" fmla="*/ 112 h 578"/>
                  <a:gd name="T6" fmla="*/ 84 w 577"/>
                  <a:gd name="T7" fmla="*/ 108 h 578"/>
                  <a:gd name="T8" fmla="*/ 91 w 577"/>
                  <a:gd name="T9" fmla="*/ 104 h 578"/>
                  <a:gd name="T10" fmla="*/ 98 w 577"/>
                  <a:gd name="T11" fmla="*/ 98 h 578"/>
                  <a:gd name="T12" fmla="*/ 103 w 577"/>
                  <a:gd name="T13" fmla="*/ 92 h 578"/>
                  <a:gd name="T14" fmla="*/ 108 w 577"/>
                  <a:gd name="T15" fmla="*/ 84 h 578"/>
                  <a:gd name="T16" fmla="*/ 112 w 577"/>
                  <a:gd name="T17" fmla="*/ 76 h 578"/>
                  <a:gd name="T18" fmla="*/ 114 w 577"/>
                  <a:gd name="T19" fmla="*/ 67 h 578"/>
                  <a:gd name="T20" fmla="*/ 115 w 577"/>
                  <a:gd name="T21" fmla="*/ 58 h 578"/>
                  <a:gd name="T22" fmla="*/ 114 w 577"/>
                  <a:gd name="T23" fmla="*/ 48 h 578"/>
                  <a:gd name="T24" fmla="*/ 112 w 577"/>
                  <a:gd name="T25" fmla="*/ 40 h 578"/>
                  <a:gd name="T26" fmla="*/ 108 w 577"/>
                  <a:gd name="T27" fmla="*/ 31 h 578"/>
                  <a:gd name="T28" fmla="*/ 103 w 577"/>
                  <a:gd name="T29" fmla="*/ 24 h 578"/>
                  <a:gd name="T30" fmla="*/ 98 w 577"/>
                  <a:gd name="T31" fmla="*/ 17 h 578"/>
                  <a:gd name="T32" fmla="*/ 91 w 577"/>
                  <a:gd name="T33" fmla="*/ 12 h 578"/>
                  <a:gd name="T34" fmla="*/ 84 w 577"/>
                  <a:gd name="T35" fmla="*/ 7 h 578"/>
                  <a:gd name="T36" fmla="*/ 75 w 577"/>
                  <a:gd name="T37" fmla="*/ 3 h 578"/>
                  <a:gd name="T38" fmla="*/ 67 w 577"/>
                  <a:gd name="T39" fmla="*/ 1 h 578"/>
                  <a:gd name="T40" fmla="*/ 57 w 577"/>
                  <a:gd name="T41" fmla="*/ 0 h 578"/>
                  <a:gd name="T42" fmla="*/ 48 w 577"/>
                  <a:gd name="T43" fmla="*/ 1 h 578"/>
                  <a:gd name="T44" fmla="*/ 39 w 577"/>
                  <a:gd name="T45" fmla="*/ 3 h 578"/>
                  <a:gd name="T46" fmla="*/ 31 w 577"/>
                  <a:gd name="T47" fmla="*/ 7 h 578"/>
                  <a:gd name="T48" fmla="*/ 23 w 577"/>
                  <a:gd name="T49" fmla="*/ 12 h 578"/>
                  <a:gd name="T50" fmla="*/ 17 w 577"/>
                  <a:gd name="T51" fmla="*/ 17 h 578"/>
                  <a:gd name="T52" fmla="*/ 11 w 577"/>
                  <a:gd name="T53" fmla="*/ 24 h 578"/>
                  <a:gd name="T54" fmla="*/ 7 w 577"/>
                  <a:gd name="T55" fmla="*/ 31 h 578"/>
                  <a:gd name="T56" fmla="*/ 2 w 577"/>
                  <a:gd name="T57" fmla="*/ 40 h 578"/>
                  <a:gd name="T58" fmla="*/ 1 w 577"/>
                  <a:gd name="T59" fmla="*/ 48 h 578"/>
                  <a:gd name="T60" fmla="*/ 0 w 577"/>
                  <a:gd name="T61" fmla="*/ 58 h 578"/>
                  <a:gd name="T62" fmla="*/ 1 w 577"/>
                  <a:gd name="T63" fmla="*/ 67 h 578"/>
                  <a:gd name="T64" fmla="*/ 2 w 577"/>
                  <a:gd name="T65" fmla="*/ 76 h 578"/>
                  <a:gd name="T66" fmla="*/ 7 w 577"/>
                  <a:gd name="T67" fmla="*/ 84 h 578"/>
                  <a:gd name="T68" fmla="*/ 11 w 577"/>
                  <a:gd name="T69" fmla="*/ 92 h 578"/>
                  <a:gd name="T70" fmla="*/ 17 w 577"/>
                  <a:gd name="T71" fmla="*/ 98 h 578"/>
                  <a:gd name="T72" fmla="*/ 23 w 577"/>
                  <a:gd name="T73" fmla="*/ 104 h 578"/>
                  <a:gd name="T74" fmla="*/ 31 w 577"/>
                  <a:gd name="T75" fmla="*/ 108 h 578"/>
                  <a:gd name="T76" fmla="*/ 39 w 577"/>
                  <a:gd name="T77" fmla="*/ 112 h 578"/>
                  <a:gd name="T78" fmla="*/ 48 w 577"/>
                  <a:gd name="T79" fmla="*/ 114 h 578"/>
                  <a:gd name="T80" fmla="*/ 57 w 577"/>
                  <a:gd name="T81" fmla="*/ 115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8"/>
                  <a:gd name="T125" fmla="*/ 577 w 577"/>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8">
                    <a:moveTo>
                      <a:pt x="287" y="578"/>
                    </a:moveTo>
                    <a:lnTo>
                      <a:pt x="336" y="573"/>
                    </a:lnTo>
                    <a:lnTo>
                      <a:pt x="377" y="565"/>
                    </a:lnTo>
                    <a:lnTo>
                      <a:pt x="419" y="544"/>
                    </a:lnTo>
                    <a:lnTo>
                      <a:pt x="456" y="524"/>
                    </a:lnTo>
                    <a:lnTo>
                      <a:pt x="490" y="494"/>
                    </a:lnTo>
                    <a:lnTo>
                      <a:pt x="519" y="461"/>
                    </a:lnTo>
                    <a:lnTo>
                      <a:pt x="544" y="423"/>
                    </a:lnTo>
                    <a:lnTo>
                      <a:pt x="560" y="382"/>
                    </a:lnTo>
                    <a:lnTo>
                      <a:pt x="573" y="337"/>
                    </a:lnTo>
                    <a:lnTo>
                      <a:pt x="577" y="291"/>
                    </a:lnTo>
                    <a:lnTo>
                      <a:pt x="573" y="241"/>
                    </a:lnTo>
                    <a:lnTo>
                      <a:pt x="560" y="200"/>
                    </a:lnTo>
                    <a:lnTo>
                      <a:pt x="544" y="158"/>
                    </a:lnTo>
                    <a:lnTo>
                      <a:pt x="519" y="121"/>
                    </a:lnTo>
                    <a:lnTo>
                      <a:pt x="490" y="83"/>
                    </a:lnTo>
                    <a:lnTo>
                      <a:pt x="456" y="59"/>
                    </a:lnTo>
                    <a:lnTo>
                      <a:pt x="419" y="34"/>
                    </a:lnTo>
                    <a:lnTo>
                      <a:pt x="377" y="16"/>
                    </a:lnTo>
                    <a:lnTo>
                      <a:pt x="336" y="5"/>
                    </a:lnTo>
                    <a:lnTo>
                      <a:pt x="287" y="0"/>
                    </a:lnTo>
                    <a:lnTo>
                      <a:pt x="240" y="5"/>
                    </a:lnTo>
                    <a:lnTo>
                      <a:pt x="195" y="16"/>
                    </a:lnTo>
                    <a:lnTo>
                      <a:pt x="154" y="34"/>
                    </a:lnTo>
                    <a:lnTo>
                      <a:pt x="116" y="59"/>
                    </a:lnTo>
                    <a:lnTo>
                      <a:pt x="83" y="83"/>
                    </a:lnTo>
                    <a:lnTo>
                      <a:pt x="53" y="121"/>
                    </a:lnTo>
                    <a:lnTo>
                      <a:pt x="33" y="158"/>
                    </a:lnTo>
                    <a:lnTo>
                      <a:pt x="12" y="200"/>
                    </a:lnTo>
                    <a:lnTo>
                      <a:pt x="4" y="241"/>
                    </a:lnTo>
                    <a:lnTo>
                      <a:pt x="0" y="291"/>
                    </a:lnTo>
                    <a:lnTo>
                      <a:pt x="4" y="337"/>
                    </a:lnTo>
                    <a:lnTo>
                      <a:pt x="12" y="382"/>
                    </a:lnTo>
                    <a:lnTo>
                      <a:pt x="33" y="423"/>
                    </a:lnTo>
                    <a:lnTo>
                      <a:pt x="53" y="461"/>
                    </a:lnTo>
                    <a:lnTo>
                      <a:pt x="83" y="494"/>
                    </a:lnTo>
                    <a:lnTo>
                      <a:pt x="116" y="524"/>
                    </a:lnTo>
                    <a:lnTo>
                      <a:pt x="154" y="544"/>
                    </a:lnTo>
                    <a:lnTo>
                      <a:pt x="195" y="565"/>
                    </a:lnTo>
                    <a:lnTo>
                      <a:pt x="240" y="573"/>
                    </a:lnTo>
                    <a:lnTo>
                      <a:pt x="287" y="578"/>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948" name="Freeform 654">
                <a:extLst>
                  <a:ext uri="{FF2B5EF4-FFF2-40B4-BE49-F238E27FC236}">
                    <a16:creationId xmlns:a16="http://schemas.microsoft.com/office/drawing/2014/main" id="{D0EA938C-80F0-4337-8695-8939ABB742B7}"/>
                  </a:ext>
                </a:extLst>
              </p:cNvPr>
              <p:cNvSpPr>
                <a:spLocks/>
              </p:cNvSpPr>
              <p:nvPr/>
            </p:nvSpPr>
            <p:spPr bwMode="auto">
              <a:xfrm>
                <a:off x="2173" y="2307"/>
                <a:ext cx="61" cy="61"/>
              </a:xfrm>
              <a:custGeom>
                <a:avLst/>
                <a:gdLst>
                  <a:gd name="T0" fmla="*/ 31 w 308"/>
                  <a:gd name="T1" fmla="*/ 61 h 303"/>
                  <a:gd name="T2" fmla="*/ 35 w 308"/>
                  <a:gd name="T3" fmla="*/ 61 h 303"/>
                  <a:gd name="T4" fmla="*/ 40 w 308"/>
                  <a:gd name="T5" fmla="*/ 60 h 303"/>
                  <a:gd name="T6" fmla="*/ 45 w 308"/>
                  <a:gd name="T7" fmla="*/ 58 h 303"/>
                  <a:gd name="T8" fmla="*/ 49 w 308"/>
                  <a:gd name="T9" fmla="*/ 55 h 303"/>
                  <a:gd name="T10" fmla="*/ 52 w 308"/>
                  <a:gd name="T11" fmla="*/ 53 h 303"/>
                  <a:gd name="T12" fmla="*/ 55 w 308"/>
                  <a:gd name="T13" fmla="*/ 49 h 303"/>
                  <a:gd name="T14" fmla="*/ 57 w 308"/>
                  <a:gd name="T15" fmla="*/ 45 h 303"/>
                  <a:gd name="T16" fmla="*/ 59 w 308"/>
                  <a:gd name="T17" fmla="*/ 40 h 303"/>
                  <a:gd name="T18" fmla="*/ 60 w 308"/>
                  <a:gd name="T19" fmla="*/ 36 h 303"/>
                  <a:gd name="T20" fmla="*/ 61 w 308"/>
                  <a:gd name="T21" fmla="*/ 31 h 303"/>
                  <a:gd name="T22" fmla="*/ 60 w 308"/>
                  <a:gd name="T23" fmla="*/ 26 h 303"/>
                  <a:gd name="T24" fmla="*/ 59 w 308"/>
                  <a:gd name="T25" fmla="*/ 21 h 303"/>
                  <a:gd name="T26" fmla="*/ 57 w 308"/>
                  <a:gd name="T27" fmla="*/ 17 h 303"/>
                  <a:gd name="T28" fmla="*/ 55 w 308"/>
                  <a:gd name="T29" fmla="*/ 12 h 303"/>
                  <a:gd name="T30" fmla="*/ 52 w 308"/>
                  <a:gd name="T31" fmla="*/ 9 h 303"/>
                  <a:gd name="T32" fmla="*/ 49 w 308"/>
                  <a:gd name="T33" fmla="*/ 6 h 303"/>
                  <a:gd name="T34" fmla="*/ 45 w 308"/>
                  <a:gd name="T35" fmla="*/ 3 h 303"/>
                  <a:gd name="T36" fmla="*/ 40 w 308"/>
                  <a:gd name="T37" fmla="*/ 2 h 303"/>
                  <a:gd name="T38" fmla="*/ 35 w 308"/>
                  <a:gd name="T39" fmla="*/ 1 h 303"/>
                  <a:gd name="T40" fmla="*/ 31 w 308"/>
                  <a:gd name="T41" fmla="*/ 0 h 303"/>
                  <a:gd name="T42" fmla="*/ 26 w 308"/>
                  <a:gd name="T43" fmla="*/ 1 h 303"/>
                  <a:gd name="T44" fmla="*/ 21 w 308"/>
                  <a:gd name="T45" fmla="*/ 2 h 303"/>
                  <a:gd name="T46" fmla="*/ 16 w 308"/>
                  <a:gd name="T47" fmla="*/ 3 h 303"/>
                  <a:gd name="T48" fmla="*/ 12 w 308"/>
                  <a:gd name="T49" fmla="*/ 6 h 303"/>
                  <a:gd name="T50" fmla="*/ 9 w 308"/>
                  <a:gd name="T51" fmla="*/ 9 h 303"/>
                  <a:gd name="T52" fmla="*/ 6 w 308"/>
                  <a:gd name="T53" fmla="*/ 12 h 303"/>
                  <a:gd name="T54" fmla="*/ 4 w 308"/>
                  <a:gd name="T55" fmla="*/ 17 h 303"/>
                  <a:gd name="T56" fmla="*/ 2 w 308"/>
                  <a:gd name="T57" fmla="*/ 21 h 303"/>
                  <a:gd name="T58" fmla="*/ 1 w 308"/>
                  <a:gd name="T59" fmla="*/ 26 h 303"/>
                  <a:gd name="T60" fmla="*/ 0 w 308"/>
                  <a:gd name="T61" fmla="*/ 31 h 303"/>
                  <a:gd name="T62" fmla="*/ 1 w 308"/>
                  <a:gd name="T63" fmla="*/ 36 h 303"/>
                  <a:gd name="T64" fmla="*/ 2 w 308"/>
                  <a:gd name="T65" fmla="*/ 40 h 303"/>
                  <a:gd name="T66" fmla="*/ 4 w 308"/>
                  <a:gd name="T67" fmla="*/ 45 h 303"/>
                  <a:gd name="T68" fmla="*/ 6 w 308"/>
                  <a:gd name="T69" fmla="*/ 49 h 303"/>
                  <a:gd name="T70" fmla="*/ 9 w 308"/>
                  <a:gd name="T71" fmla="*/ 53 h 303"/>
                  <a:gd name="T72" fmla="*/ 12 w 308"/>
                  <a:gd name="T73" fmla="*/ 55 h 303"/>
                  <a:gd name="T74" fmla="*/ 16 w 308"/>
                  <a:gd name="T75" fmla="*/ 58 h 303"/>
                  <a:gd name="T76" fmla="*/ 21 w 308"/>
                  <a:gd name="T77" fmla="*/ 60 h 303"/>
                  <a:gd name="T78" fmla="*/ 26 w 308"/>
                  <a:gd name="T79" fmla="*/ 61 h 303"/>
                  <a:gd name="T80" fmla="*/ 31 w 308"/>
                  <a:gd name="T81" fmla="*/ 61 h 3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8"/>
                  <a:gd name="T124" fmla="*/ 0 h 303"/>
                  <a:gd name="T125" fmla="*/ 308 w 308"/>
                  <a:gd name="T126" fmla="*/ 303 h 30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8" h="303">
                    <a:moveTo>
                      <a:pt x="155" y="303"/>
                    </a:moveTo>
                    <a:lnTo>
                      <a:pt x="179" y="303"/>
                    </a:lnTo>
                    <a:lnTo>
                      <a:pt x="204" y="298"/>
                    </a:lnTo>
                    <a:lnTo>
                      <a:pt x="225" y="286"/>
                    </a:lnTo>
                    <a:lnTo>
                      <a:pt x="245" y="273"/>
                    </a:lnTo>
                    <a:lnTo>
                      <a:pt x="263" y="262"/>
                    </a:lnTo>
                    <a:lnTo>
                      <a:pt x="279" y="241"/>
                    </a:lnTo>
                    <a:lnTo>
                      <a:pt x="287" y="224"/>
                    </a:lnTo>
                    <a:lnTo>
                      <a:pt x="299" y="199"/>
                    </a:lnTo>
                    <a:lnTo>
                      <a:pt x="304" y="178"/>
                    </a:lnTo>
                    <a:lnTo>
                      <a:pt x="308" y="154"/>
                    </a:lnTo>
                    <a:lnTo>
                      <a:pt x="304" y="129"/>
                    </a:lnTo>
                    <a:lnTo>
                      <a:pt x="299" y="104"/>
                    </a:lnTo>
                    <a:lnTo>
                      <a:pt x="287" y="82"/>
                    </a:lnTo>
                    <a:lnTo>
                      <a:pt x="279" y="62"/>
                    </a:lnTo>
                    <a:lnTo>
                      <a:pt x="263" y="46"/>
                    </a:lnTo>
                    <a:lnTo>
                      <a:pt x="245" y="28"/>
                    </a:lnTo>
                    <a:lnTo>
                      <a:pt x="225" y="17"/>
                    </a:lnTo>
                    <a:lnTo>
                      <a:pt x="204" y="8"/>
                    </a:lnTo>
                    <a:lnTo>
                      <a:pt x="179" y="4"/>
                    </a:lnTo>
                    <a:lnTo>
                      <a:pt x="155" y="0"/>
                    </a:lnTo>
                    <a:lnTo>
                      <a:pt x="130" y="4"/>
                    </a:lnTo>
                    <a:lnTo>
                      <a:pt x="104" y="8"/>
                    </a:lnTo>
                    <a:lnTo>
                      <a:pt x="83" y="17"/>
                    </a:lnTo>
                    <a:lnTo>
                      <a:pt x="63" y="28"/>
                    </a:lnTo>
                    <a:lnTo>
                      <a:pt x="47" y="46"/>
                    </a:lnTo>
                    <a:lnTo>
                      <a:pt x="29" y="62"/>
                    </a:lnTo>
                    <a:lnTo>
                      <a:pt x="18" y="82"/>
                    </a:lnTo>
                    <a:lnTo>
                      <a:pt x="9" y="104"/>
                    </a:lnTo>
                    <a:lnTo>
                      <a:pt x="5" y="129"/>
                    </a:lnTo>
                    <a:lnTo>
                      <a:pt x="0" y="154"/>
                    </a:lnTo>
                    <a:lnTo>
                      <a:pt x="5" y="178"/>
                    </a:lnTo>
                    <a:lnTo>
                      <a:pt x="9" y="199"/>
                    </a:lnTo>
                    <a:lnTo>
                      <a:pt x="18" y="224"/>
                    </a:lnTo>
                    <a:lnTo>
                      <a:pt x="29" y="241"/>
                    </a:lnTo>
                    <a:lnTo>
                      <a:pt x="47" y="262"/>
                    </a:lnTo>
                    <a:lnTo>
                      <a:pt x="63" y="273"/>
                    </a:lnTo>
                    <a:lnTo>
                      <a:pt x="83" y="286"/>
                    </a:lnTo>
                    <a:lnTo>
                      <a:pt x="104" y="298"/>
                    </a:lnTo>
                    <a:lnTo>
                      <a:pt x="130" y="303"/>
                    </a:lnTo>
                    <a:lnTo>
                      <a:pt x="155" y="303"/>
                    </a:lnTo>
                    <a:close/>
                  </a:path>
                </a:pathLst>
              </a:custGeom>
              <a:solidFill>
                <a:srgbClr val="4C4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49" name="Freeform 655">
                <a:extLst>
                  <a:ext uri="{FF2B5EF4-FFF2-40B4-BE49-F238E27FC236}">
                    <a16:creationId xmlns:a16="http://schemas.microsoft.com/office/drawing/2014/main" id="{62182E65-E148-4043-8911-198DFD6A785F}"/>
                  </a:ext>
                </a:extLst>
              </p:cNvPr>
              <p:cNvSpPr>
                <a:spLocks/>
              </p:cNvSpPr>
              <p:nvPr/>
            </p:nvSpPr>
            <p:spPr bwMode="auto">
              <a:xfrm>
                <a:off x="2175" y="2308"/>
                <a:ext cx="54" cy="55"/>
              </a:xfrm>
              <a:custGeom>
                <a:avLst/>
                <a:gdLst>
                  <a:gd name="T0" fmla="*/ 27 w 270"/>
                  <a:gd name="T1" fmla="*/ 55 h 274"/>
                  <a:gd name="T2" fmla="*/ 32 w 270"/>
                  <a:gd name="T3" fmla="*/ 54 h 274"/>
                  <a:gd name="T4" fmla="*/ 36 w 270"/>
                  <a:gd name="T5" fmla="*/ 53 h 274"/>
                  <a:gd name="T6" fmla="*/ 40 w 270"/>
                  <a:gd name="T7" fmla="*/ 52 h 274"/>
                  <a:gd name="T8" fmla="*/ 43 w 270"/>
                  <a:gd name="T9" fmla="*/ 49 h 274"/>
                  <a:gd name="T10" fmla="*/ 46 w 270"/>
                  <a:gd name="T11" fmla="*/ 47 h 274"/>
                  <a:gd name="T12" fmla="*/ 49 w 270"/>
                  <a:gd name="T13" fmla="*/ 43 h 274"/>
                  <a:gd name="T14" fmla="*/ 51 w 270"/>
                  <a:gd name="T15" fmla="*/ 40 h 274"/>
                  <a:gd name="T16" fmla="*/ 53 w 270"/>
                  <a:gd name="T17" fmla="*/ 36 h 274"/>
                  <a:gd name="T18" fmla="*/ 54 w 270"/>
                  <a:gd name="T19" fmla="*/ 32 h 274"/>
                  <a:gd name="T20" fmla="*/ 54 w 270"/>
                  <a:gd name="T21" fmla="*/ 28 h 274"/>
                  <a:gd name="T22" fmla="*/ 54 w 270"/>
                  <a:gd name="T23" fmla="*/ 23 h 274"/>
                  <a:gd name="T24" fmla="*/ 53 w 270"/>
                  <a:gd name="T25" fmla="*/ 19 h 274"/>
                  <a:gd name="T26" fmla="*/ 51 w 270"/>
                  <a:gd name="T27" fmla="*/ 15 h 274"/>
                  <a:gd name="T28" fmla="*/ 49 w 270"/>
                  <a:gd name="T29" fmla="*/ 12 h 274"/>
                  <a:gd name="T30" fmla="*/ 46 w 270"/>
                  <a:gd name="T31" fmla="*/ 8 h 274"/>
                  <a:gd name="T32" fmla="*/ 43 w 270"/>
                  <a:gd name="T33" fmla="*/ 6 h 274"/>
                  <a:gd name="T34" fmla="*/ 40 w 270"/>
                  <a:gd name="T35" fmla="*/ 3 h 274"/>
                  <a:gd name="T36" fmla="*/ 36 w 270"/>
                  <a:gd name="T37" fmla="*/ 2 h 274"/>
                  <a:gd name="T38" fmla="*/ 32 w 270"/>
                  <a:gd name="T39" fmla="*/ 1 h 274"/>
                  <a:gd name="T40" fmla="*/ 27 w 270"/>
                  <a:gd name="T41" fmla="*/ 0 h 274"/>
                  <a:gd name="T42" fmla="*/ 23 w 270"/>
                  <a:gd name="T43" fmla="*/ 1 h 274"/>
                  <a:gd name="T44" fmla="*/ 18 w 270"/>
                  <a:gd name="T45" fmla="*/ 2 h 274"/>
                  <a:gd name="T46" fmla="*/ 15 w 270"/>
                  <a:gd name="T47" fmla="*/ 3 h 274"/>
                  <a:gd name="T48" fmla="*/ 11 w 270"/>
                  <a:gd name="T49" fmla="*/ 6 h 274"/>
                  <a:gd name="T50" fmla="*/ 8 w 270"/>
                  <a:gd name="T51" fmla="*/ 8 h 274"/>
                  <a:gd name="T52" fmla="*/ 5 w 270"/>
                  <a:gd name="T53" fmla="*/ 12 h 274"/>
                  <a:gd name="T54" fmla="*/ 3 w 270"/>
                  <a:gd name="T55" fmla="*/ 15 h 274"/>
                  <a:gd name="T56" fmla="*/ 2 w 270"/>
                  <a:gd name="T57" fmla="*/ 19 h 274"/>
                  <a:gd name="T58" fmla="*/ 0 w 270"/>
                  <a:gd name="T59" fmla="*/ 23 h 274"/>
                  <a:gd name="T60" fmla="*/ 0 w 270"/>
                  <a:gd name="T61" fmla="*/ 28 h 274"/>
                  <a:gd name="T62" fmla="*/ 0 w 270"/>
                  <a:gd name="T63" fmla="*/ 28 h 274"/>
                  <a:gd name="T64" fmla="*/ 0 w 270"/>
                  <a:gd name="T65" fmla="*/ 29 h 274"/>
                  <a:gd name="T66" fmla="*/ 1 w 270"/>
                  <a:gd name="T67" fmla="*/ 33 h 274"/>
                  <a:gd name="T68" fmla="*/ 2 w 270"/>
                  <a:gd name="T69" fmla="*/ 37 h 274"/>
                  <a:gd name="T70" fmla="*/ 3 w 270"/>
                  <a:gd name="T71" fmla="*/ 41 h 274"/>
                  <a:gd name="T72" fmla="*/ 6 w 270"/>
                  <a:gd name="T73" fmla="*/ 44 h 274"/>
                  <a:gd name="T74" fmla="*/ 8 w 270"/>
                  <a:gd name="T75" fmla="*/ 48 h 274"/>
                  <a:gd name="T76" fmla="*/ 12 w 270"/>
                  <a:gd name="T77" fmla="*/ 50 h 274"/>
                  <a:gd name="T78" fmla="*/ 15 w 270"/>
                  <a:gd name="T79" fmla="*/ 52 h 274"/>
                  <a:gd name="T80" fmla="*/ 19 w 270"/>
                  <a:gd name="T81" fmla="*/ 53 h 274"/>
                  <a:gd name="T82" fmla="*/ 23 w 270"/>
                  <a:gd name="T83" fmla="*/ 54 h 274"/>
                  <a:gd name="T84" fmla="*/ 27 w 270"/>
                  <a:gd name="T85" fmla="*/ 55 h 27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4"/>
                  <a:gd name="T131" fmla="*/ 270 w 270"/>
                  <a:gd name="T132" fmla="*/ 274 h 27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4">
                    <a:moveTo>
                      <a:pt x="137" y="274"/>
                    </a:moveTo>
                    <a:lnTo>
                      <a:pt x="158" y="269"/>
                    </a:lnTo>
                    <a:lnTo>
                      <a:pt x="178" y="266"/>
                    </a:lnTo>
                    <a:lnTo>
                      <a:pt x="199" y="258"/>
                    </a:lnTo>
                    <a:lnTo>
                      <a:pt x="216" y="245"/>
                    </a:lnTo>
                    <a:lnTo>
                      <a:pt x="232" y="233"/>
                    </a:lnTo>
                    <a:lnTo>
                      <a:pt x="245" y="215"/>
                    </a:lnTo>
                    <a:lnTo>
                      <a:pt x="257" y="199"/>
                    </a:lnTo>
                    <a:lnTo>
                      <a:pt x="266" y="179"/>
                    </a:lnTo>
                    <a:lnTo>
                      <a:pt x="270" y="158"/>
                    </a:lnTo>
                    <a:lnTo>
                      <a:pt x="270" y="137"/>
                    </a:lnTo>
                    <a:lnTo>
                      <a:pt x="270" y="116"/>
                    </a:lnTo>
                    <a:lnTo>
                      <a:pt x="266" y="96"/>
                    </a:lnTo>
                    <a:lnTo>
                      <a:pt x="257" y="75"/>
                    </a:lnTo>
                    <a:lnTo>
                      <a:pt x="245" y="58"/>
                    </a:lnTo>
                    <a:lnTo>
                      <a:pt x="232" y="42"/>
                    </a:lnTo>
                    <a:lnTo>
                      <a:pt x="216" y="29"/>
                    </a:lnTo>
                    <a:lnTo>
                      <a:pt x="199" y="17"/>
                    </a:lnTo>
                    <a:lnTo>
                      <a:pt x="178" y="8"/>
                    </a:lnTo>
                    <a:lnTo>
                      <a:pt x="158" y="4"/>
                    </a:lnTo>
                    <a:lnTo>
                      <a:pt x="137" y="0"/>
                    </a:lnTo>
                    <a:lnTo>
                      <a:pt x="113" y="4"/>
                    </a:lnTo>
                    <a:lnTo>
                      <a:pt x="91" y="8"/>
                    </a:lnTo>
                    <a:lnTo>
                      <a:pt x="75" y="17"/>
                    </a:lnTo>
                    <a:lnTo>
                      <a:pt x="54" y="29"/>
                    </a:lnTo>
                    <a:lnTo>
                      <a:pt x="41" y="42"/>
                    </a:lnTo>
                    <a:lnTo>
                      <a:pt x="25" y="58"/>
                    </a:lnTo>
                    <a:lnTo>
                      <a:pt x="16" y="75"/>
                    </a:lnTo>
                    <a:lnTo>
                      <a:pt x="9" y="96"/>
                    </a:lnTo>
                    <a:lnTo>
                      <a:pt x="0" y="116"/>
                    </a:lnTo>
                    <a:lnTo>
                      <a:pt x="0" y="137"/>
                    </a:lnTo>
                    <a:lnTo>
                      <a:pt x="0" y="141"/>
                    </a:lnTo>
                    <a:lnTo>
                      <a:pt x="0" y="145"/>
                    </a:lnTo>
                    <a:lnTo>
                      <a:pt x="5" y="166"/>
                    </a:lnTo>
                    <a:lnTo>
                      <a:pt x="9" y="186"/>
                    </a:lnTo>
                    <a:lnTo>
                      <a:pt x="16" y="204"/>
                    </a:lnTo>
                    <a:lnTo>
                      <a:pt x="29" y="220"/>
                    </a:lnTo>
                    <a:lnTo>
                      <a:pt x="41" y="237"/>
                    </a:lnTo>
                    <a:lnTo>
                      <a:pt x="59" y="249"/>
                    </a:lnTo>
                    <a:lnTo>
                      <a:pt x="75" y="258"/>
                    </a:lnTo>
                    <a:lnTo>
                      <a:pt x="95" y="266"/>
                    </a:lnTo>
                    <a:lnTo>
                      <a:pt x="117" y="269"/>
                    </a:lnTo>
                    <a:lnTo>
                      <a:pt x="137" y="274"/>
                    </a:lnTo>
                    <a:close/>
                  </a:path>
                </a:pathLst>
              </a:custGeom>
              <a:solidFill>
                <a:srgbClr val="595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50" name="Freeform 656">
                <a:extLst>
                  <a:ext uri="{FF2B5EF4-FFF2-40B4-BE49-F238E27FC236}">
                    <a16:creationId xmlns:a16="http://schemas.microsoft.com/office/drawing/2014/main" id="{529C9406-9452-4E71-B229-E3A0D347AA9B}"/>
                  </a:ext>
                </a:extLst>
              </p:cNvPr>
              <p:cNvSpPr>
                <a:spLocks/>
              </p:cNvSpPr>
              <p:nvPr/>
            </p:nvSpPr>
            <p:spPr bwMode="auto">
              <a:xfrm>
                <a:off x="2178" y="2310"/>
                <a:ext cx="47" cy="47"/>
              </a:xfrm>
              <a:custGeom>
                <a:avLst/>
                <a:gdLst>
                  <a:gd name="T0" fmla="*/ 23 w 238"/>
                  <a:gd name="T1" fmla="*/ 47 h 237"/>
                  <a:gd name="T2" fmla="*/ 27 w 238"/>
                  <a:gd name="T3" fmla="*/ 47 h 237"/>
                  <a:gd name="T4" fmla="*/ 30 w 238"/>
                  <a:gd name="T5" fmla="*/ 45 h 237"/>
                  <a:gd name="T6" fmla="*/ 35 w 238"/>
                  <a:gd name="T7" fmla="*/ 45 h 237"/>
                  <a:gd name="T8" fmla="*/ 37 w 238"/>
                  <a:gd name="T9" fmla="*/ 42 h 237"/>
                  <a:gd name="T10" fmla="*/ 40 w 238"/>
                  <a:gd name="T11" fmla="*/ 40 h 237"/>
                  <a:gd name="T12" fmla="*/ 43 w 238"/>
                  <a:gd name="T13" fmla="*/ 37 h 237"/>
                  <a:gd name="T14" fmla="*/ 44 w 238"/>
                  <a:gd name="T15" fmla="*/ 34 h 237"/>
                  <a:gd name="T16" fmla="*/ 46 w 238"/>
                  <a:gd name="T17" fmla="*/ 30 h 237"/>
                  <a:gd name="T18" fmla="*/ 47 w 238"/>
                  <a:gd name="T19" fmla="*/ 27 h 237"/>
                  <a:gd name="T20" fmla="*/ 47 w 238"/>
                  <a:gd name="T21" fmla="*/ 23 h 237"/>
                  <a:gd name="T22" fmla="*/ 47 w 238"/>
                  <a:gd name="T23" fmla="*/ 20 h 237"/>
                  <a:gd name="T24" fmla="*/ 46 w 238"/>
                  <a:gd name="T25" fmla="*/ 16 h 237"/>
                  <a:gd name="T26" fmla="*/ 44 w 238"/>
                  <a:gd name="T27" fmla="*/ 12 h 237"/>
                  <a:gd name="T28" fmla="*/ 43 w 238"/>
                  <a:gd name="T29" fmla="*/ 9 h 237"/>
                  <a:gd name="T30" fmla="*/ 40 w 238"/>
                  <a:gd name="T31" fmla="*/ 7 h 237"/>
                  <a:gd name="T32" fmla="*/ 37 w 238"/>
                  <a:gd name="T33" fmla="*/ 4 h 237"/>
                  <a:gd name="T34" fmla="*/ 35 w 238"/>
                  <a:gd name="T35" fmla="*/ 3 h 237"/>
                  <a:gd name="T36" fmla="*/ 30 w 238"/>
                  <a:gd name="T37" fmla="*/ 1 h 237"/>
                  <a:gd name="T38" fmla="*/ 27 w 238"/>
                  <a:gd name="T39" fmla="*/ 0 h 237"/>
                  <a:gd name="T40" fmla="*/ 23 w 238"/>
                  <a:gd name="T41" fmla="*/ 0 h 237"/>
                  <a:gd name="T42" fmla="*/ 20 w 238"/>
                  <a:gd name="T43" fmla="*/ 0 h 237"/>
                  <a:gd name="T44" fmla="*/ 16 w 238"/>
                  <a:gd name="T45" fmla="*/ 1 h 237"/>
                  <a:gd name="T46" fmla="*/ 12 w 238"/>
                  <a:gd name="T47" fmla="*/ 3 h 237"/>
                  <a:gd name="T48" fmla="*/ 10 w 238"/>
                  <a:gd name="T49" fmla="*/ 4 h 237"/>
                  <a:gd name="T50" fmla="*/ 7 w 238"/>
                  <a:gd name="T51" fmla="*/ 7 h 237"/>
                  <a:gd name="T52" fmla="*/ 4 w 238"/>
                  <a:gd name="T53" fmla="*/ 9 h 237"/>
                  <a:gd name="T54" fmla="*/ 3 w 238"/>
                  <a:gd name="T55" fmla="*/ 12 h 237"/>
                  <a:gd name="T56" fmla="*/ 1 w 238"/>
                  <a:gd name="T57" fmla="*/ 16 h 237"/>
                  <a:gd name="T58" fmla="*/ 0 w 238"/>
                  <a:gd name="T59" fmla="*/ 19 h 237"/>
                  <a:gd name="T60" fmla="*/ 0 w 238"/>
                  <a:gd name="T61" fmla="*/ 23 h 237"/>
                  <a:gd name="T62" fmla="*/ 0 w 238"/>
                  <a:gd name="T63" fmla="*/ 24 h 237"/>
                  <a:gd name="T64" fmla="*/ 0 w 238"/>
                  <a:gd name="T65" fmla="*/ 25 h 237"/>
                  <a:gd name="T66" fmla="*/ 0 w 238"/>
                  <a:gd name="T67" fmla="*/ 28 h 237"/>
                  <a:gd name="T68" fmla="*/ 2 w 238"/>
                  <a:gd name="T69" fmla="*/ 31 h 237"/>
                  <a:gd name="T70" fmla="*/ 3 w 238"/>
                  <a:gd name="T71" fmla="*/ 35 h 237"/>
                  <a:gd name="T72" fmla="*/ 5 w 238"/>
                  <a:gd name="T73" fmla="*/ 38 h 237"/>
                  <a:gd name="T74" fmla="*/ 8 w 238"/>
                  <a:gd name="T75" fmla="*/ 40 h 237"/>
                  <a:gd name="T76" fmla="*/ 10 w 238"/>
                  <a:gd name="T77" fmla="*/ 43 h 237"/>
                  <a:gd name="T78" fmla="*/ 13 w 238"/>
                  <a:gd name="T79" fmla="*/ 45 h 237"/>
                  <a:gd name="T80" fmla="*/ 16 w 238"/>
                  <a:gd name="T81" fmla="*/ 46 h 237"/>
                  <a:gd name="T82" fmla="*/ 20 w 238"/>
                  <a:gd name="T83" fmla="*/ 47 h 237"/>
                  <a:gd name="T84" fmla="*/ 23 w 238"/>
                  <a:gd name="T85" fmla="*/ 47 h 23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8"/>
                  <a:gd name="T130" fmla="*/ 0 h 237"/>
                  <a:gd name="T131" fmla="*/ 238 w 238"/>
                  <a:gd name="T132" fmla="*/ 237 h 23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8" h="237">
                    <a:moveTo>
                      <a:pt x="117" y="237"/>
                    </a:moveTo>
                    <a:lnTo>
                      <a:pt x="137" y="237"/>
                    </a:lnTo>
                    <a:lnTo>
                      <a:pt x="154" y="229"/>
                    </a:lnTo>
                    <a:lnTo>
                      <a:pt x="175" y="225"/>
                    </a:lnTo>
                    <a:lnTo>
                      <a:pt x="187" y="212"/>
                    </a:lnTo>
                    <a:lnTo>
                      <a:pt x="204" y="204"/>
                    </a:lnTo>
                    <a:lnTo>
                      <a:pt x="216" y="187"/>
                    </a:lnTo>
                    <a:lnTo>
                      <a:pt x="225" y="171"/>
                    </a:lnTo>
                    <a:lnTo>
                      <a:pt x="233" y="153"/>
                    </a:lnTo>
                    <a:lnTo>
                      <a:pt x="238" y="137"/>
                    </a:lnTo>
                    <a:lnTo>
                      <a:pt x="238" y="117"/>
                    </a:lnTo>
                    <a:lnTo>
                      <a:pt x="238" y="100"/>
                    </a:lnTo>
                    <a:lnTo>
                      <a:pt x="233" y="79"/>
                    </a:lnTo>
                    <a:lnTo>
                      <a:pt x="225" y="63"/>
                    </a:lnTo>
                    <a:lnTo>
                      <a:pt x="216" y="46"/>
                    </a:lnTo>
                    <a:lnTo>
                      <a:pt x="204" y="34"/>
                    </a:lnTo>
                    <a:lnTo>
                      <a:pt x="187" y="21"/>
                    </a:lnTo>
                    <a:lnTo>
                      <a:pt x="175" y="13"/>
                    </a:lnTo>
                    <a:lnTo>
                      <a:pt x="154" y="5"/>
                    </a:lnTo>
                    <a:lnTo>
                      <a:pt x="137" y="0"/>
                    </a:lnTo>
                    <a:lnTo>
                      <a:pt x="117" y="0"/>
                    </a:lnTo>
                    <a:lnTo>
                      <a:pt x="101" y="0"/>
                    </a:lnTo>
                    <a:lnTo>
                      <a:pt x="79" y="5"/>
                    </a:lnTo>
                    <a:lnTo>
                      <a:pt x="63" y="13"/>
                    </a:lnTo>
                    <a:lnTo>
                      <a:pt x="51" y="21"/>
                    </a:lnTo>
                    <a:lnTo>
                      <a:pt x="34" y="34"/>
                    </a:lnTo>
                    <a:lnTo>
                      <a:pt x="22" y="46"/>
                    </a:lnTo>
                    <a:lnTo>
                      <a:pt x="13" y="63"/>
                    </a:lnTo>
                    <a:lnTo>
                      <a:pt x="4" y="79"/>
                    </a:lnTo>
                    <a:lnTo>
                      <a:pt x="0" y="96"/>
                    </a:lnTo>
                    <a:lnTo>
                      <a:pt x="0" y="117"/>
                    </a:lnTo>
                    <a:lnTo>
                      <a:pt x="0" y="121"/>
                    </a:lnTo>
                    <a:lnTo>
                      <a:pt x="0" y="124"/>
                    </a:lnTo>
                    <a:lnTo>
                      <a:pt x="0" y="142"/>
                    </a:lnTo>
                    <a:lnTo>
                      <a:pt x="9" y="158"/>
                    </a:lnTo>
                    <a:lnTo>
                      <a:pt x="13" y="175"/>
                    </a:lnTo>
                    <a:lnTo>
                      <a:pt x="25" y="191"/>
                    </a:lnTo>
                    <a:lnTo>
                      <a:pt x="38" y="204"/>
                    </a:lnTo>
                    <a:lnTo>
                      <a:pt x="51" y="216"/>
                    </a:lnTo>
                    <a:lnTo>
                      <a:pt x="67" y="225"/>
                    </a:lnTo>
                    <a:lnTo>
                      <a:pt x="83" y="232"/>
                    </a:lnTo>
                    <a:lnTo>
                      <a:pt x="101" y="237"/>
                    </a:lnTo>
                    <a:lnTo>
                      <a:pt x="117" y="237"/>
                    </a:lnTo>
                    <a:close/>
                  </a:path>
                </a:pathLst>
              </a:custGeom>
              <a:solidFill>
                <a:srgbClr val="686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51" name="Freeform 657">
                <a:extLst>
                  <a:ext uri="{FF2B5EF4-FFF2-40B4-BE49-F238E27FC236}">
                    <a16:creationId xmlns:a16="http://schemas.microsoft.com/office/drawing/2014/main" id="{42627C92-F6FA-4DBD-8EAC-D568FA5C1C93}"/>
                  </a:ext>
                </a:extLst>
              </p:cNvPr>
              <p:cNvSpPr>
                <a:spLocks/>
              </p:cNvSpPr>
              <p:nvPr/>
            </p:nvSpPr>
            <p:spPr bwMode="auto">
              <a:xfrm>
                <a:off x="2180" y="2311"/>
                <a:ext cx="41" cy="40"/>
              </a:xfrm>
              <a:custGeom>
                <a:avLst/>
                <a:gdLst>
                  <a:gd name="T0" fmla="*/ 20 w 203"/>
                  <a:gd name="T1" fmla="*/ 40 h 202"/>
                  <a:gd name="T2" fmla="*/ 24 w 203"/>
                  <a:gd name="T3" fmla="*/ 40 h 202"/>
                  <a:gd name="T4" fmla="*/ 27 w 203"/>
                  <a:gd name="T5" fmla="*/ 39 h 202"/>
                  <a:gd name="T6" fmla="*/ 29 w 203"/>
                  <a:gd name="T7" fmla="*/ 38 h 202"/>
                  <a:gd name="T8" fmla="*/ 33 w 203"/>
                  <a:gd name="T9" fmla="*/ 36 h 202"/>
                  <a:gd name="T10" fmla="*/ 35 w 203"/>
                  <a:gd name="T11" fmla="*/ 34 h 202"/>
                  <a:gd name="T12" fmla="*/ 37 w 203"/>
                  <a:gd name="T13" fmla="*/ 32 h 202"/>
                  <a:gd name="T14" fmla="*/ 39 w 203"/>
                  <a:gd name="T15" fmla="*/ 29 h 202"/>
                  <a:gd name="T16" fmla="*/ 40 w 203"/>
                  <a:gd name="T17" fmla="*/ 26 h 202"/>
                  <a:gd name="T18" fmla="*/ 41 w 203"/>
                  <a:gd name="T19" fmla="*/ 23 h 202"/>
                  <a:gd name="T20" fmla="*/ 41 w 203"/>
                  <a:gd name="T21" fmla="*/ 20 h 202"/>
                  <a:gd name="T22" fmla="*/ 41 w 203"/>
                  <a:gd name="T23" fmla="*/ 16 h 202"/>
                  <a:gd name="T24" fmla="*/ 40 w 203"/>
                  <a:gd name="T25" fmla="*/ 14 h 202"/>
                  <a:gd name="T26" fmla="*/ 39 w 203"/>
                  <a:gd name="T27" fmla="*/ 11 h 202"/>
                  <a:gd name="T28" fmla="*/ 37 w 203"/>
                  <a:gd name="T29" fmla="*/ 8 h 202"/>
                  <a:gd name="T30" fmla="*/ 35 w 203"/>
                  <a:gd name="T31" fmla="*/ 6 h 202"/>
                  <a:gd name="T32" fmla="*/ 33 w 203"/>
                  <a:gd name="T33" fmla="*/ 4 h 202"/>
                  <a:gd name="T34" fmla="*/ 29 w 203"/>
                  <a:gd name="T35" fmla="*/ 2 h 202"/>
                  <a:gd name="T36" fmla="*/ 27 w 203"/>
                  <a:gd name="T37" fmla="*/ 1 h 202"/>
                  <a:gd name="T38" fmla="*/ 24 w 203"/>
                  <a:gd name="T39" fmla="*/ 0 h 202"/>
                  <a:gd name="T40" fmla="*/ 20 w 203"/>
                  <a:gd name="T41" fmla="*/ 0 h 202"/>
                  <a:gd name="T42" fmla="*/ 17 w 203"/>
                  <a:gd name="T43" fmla="*/ 0 h 202"/>
                  <a:gd name="T44" fmla="*/ 13 w 203"/>
                  <a:gd name="T45" fmla="*/ 1 h 202"/>
                  <a:gd name="T46" fmla="*/ 11 w 203"/>
                  <a:gd name="T47" fmla="*/ 2 h 202"/>
                  <a:gd name="T48" fmla="*/ 8 w 203"/>
                  <a:gd name="T49" fmla="*/ 3 h 202"/>
                  <a:gd name="T50" fmla="*/ 6 w 203"/>
                  <a:gd name="T51" fmla="*/ 6 h 202"/>
                  <a:gd name="T52" fmla="*/ 3 w 203"/>
                  <a:gd name="T53" fmla="*/ 8 h 202"/>
                  <a:gd name="T54" fmla="*/ 2 w 203"/>
                  <a:gd name="T55" fmla="*/ 11 h 202"/>
                  <a:gd name="T56" fmla="*/ 1 w 203"/>
                  <a:gd name="T57" fmla="*/ 13 h 202"/>
                  <a:gd name="T58" fmla="*/ 0 w 203"/>
                  <a:gd name="T59" fmla="*/ 16 h 202"/>
                  <a:gd name="T60" fmla="*/ 0 w 203"/>
                  <a:gd name="T61" fmla="*/ 20 h 202"/>
                  <a:gd name="T62" fmla="*/ 0 w 203"/>
                  <a:gd name="T63" fmla="*/ 20 h 202"/>
                  <a:gd name="T64" fmla="*/ 0 w 203"/>
                  <a:gd name="T65" fmla="*/ 24 h 202"/>
                  <a:gd name="T66" fmla="*/ 1 w 203"/>
                  <a:gd name="T67" fmla="*/ 27 h 202"/>
                  <a:gd name="T68" fmla="*/ 2 w 203"/>
                  <a:gd name="T69" fmla="*/ 29 h 202"/>
                  <a:gd name="T70" fmla="*/ 4 w 203"/>
                  <a:gd name="T71" fmla="*/ 32 h 202"/>
                  <a:gd name="T72" fmla="*/ 6 w 203"/>
                  <a:gd name="T73" fmla="*/ 34 h 202"/>
                  <a:gd name="T74" fmla="*/ 8 w 203"/>
                  <a:gd name="T75" fmla="*/ 37 h 202"/>
                  <a:gd name="T76" fmla="*/ 11 w 203"/>
                  <a:gd name="T77" fmla="*/ 39 h 202"/>
                  <a:gd name="T78" fmla="*/ 14 w 203"/>
                  <a:gd name="T79" fmla="*/ 39 h 202"/>
                  <a:gd name="T80" fmla="*/ 17 w 203"/>
                  <a:gd name="T81" fmla="*/ 40 h 202"/>
                  <a:gd name="T82" fmla="*/ 20 w 203"/>
                  <a:gd name="T83" fmla="*/ 40 h 20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3"/>
                  <a:gd name="T127" fmla="*/ 0 h 202"/>
                  <a:gd name="T128" fmla="*/ 203 w 203"/>
                  <a:gd name="T129" fmla="*/ 202 h 202"/>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3" h="202">
                    <a:moveTo>
                      <a:pt x="99" y="202"/>
                    </a:moveTo>
                    <a:lnTo>
                      <a:pt x="117" y="202"/>
                    </a:lnTo>
                    <a:lnTo>
                      <a:pt x="133" y="199"/>
                    </a:lnTo>
                    <a:lnTo>
                      <a:pt x="146" y="191"/>
                    </a:lnTo>
                    <a:lnTo>
                      <a:pt x="162" y="182"/>
                    </a:lnTo>
                    <a:lnTo>
                      <a:pt x="174" y="173"/>
                    </a:lnTo>
                    <a:lnTo>
                      <a:pt x="182" y="161"/>
                    </a:lnTo>
                    <a:lnTo>
                      <a:pt x="191" y="148"/>
                    </a:lnTo>
                    <a:lnTo>
                      <a:pt x="200" y="132"/>
                    </a:lnTo>
                    <a:lnTo>
                      <a:pt x="203" y="116"/>
                    </a:lnTo>
                    <a:lnTo>
                      <a:pt x="203" y="99"/>
                    </a:lnTo>
                    <a:lnTo>
                      <a:pt x="203" y="83"/>
                    </a:lnTo>
                    <a:lnTo>
                      <a:pt x="200" y="70"/>
                    </a:lnTo>
                    <a:lnTo>
                      <a:pt x="191" y="54"/>
                    </a:lnTo>
                    <a:lnTo>
                      <a:pt x="182" y="41"/>
                    </a:lnTo>
                    <a:lnTo>
                      <a:pt x="174" y="29"/>
                    </a:lnTo>
                    <a:lnTo>
                      <a:pt x="162" y="20"/>
                    </a:lnTo>
                    <a:lnTo>
                      <a:pt x="146" y="11"/>
                    </a:lnTo>
                    <a:lnTo>
                      <a:pt x="133" y="4"/>
                    </a:lnTo>
                    <a:lnTo>
                      <a:pt x="117" y="0"/>
                    </a:lnTo>
                    <a:lnTo>
                      <a:pt x="99" y="0"/>
                    </a:lnTo>
                    <a:lnTo>
                      <a:pt x="83" y="0"/>
                    </a:lnTo>
                    <a:lnTo>
                      <a:pt x="66" y="4"/>
                    </a:lnTo>
                    <a:lnTo>
                      <a:pt x="54" y="8"/>
                    </a:lnTo>
                    <a:lnTo>
                      <a:pt x="41" y="16"/>
                    </a:lnTo>
                    <a:lnTo>
                      <a:pt x="29" y="29"/>
                    </a:lnTo>
                    <a:lnTo>
                      <a:pt x="16" y="41"/>
                    </a:lnTo>
                    <a:lnTo>
                      <a:pt x="9" y="54"/>
                    </a:lnTo>
                    <a:lnTo>
                      <a:pt x="4" y="65"/>
                    </a:lnTo>
                    <a:lnTo>
                      <a:pt x="0" y="83"/>
                    </a:lnTo>
                    <a:lnTo>
                      <a:pt x="0" y="99"/>
                    </a:lnTo>
                    <a:lnTo>
                      <a:pt x="0" y="103"/>
                    </a:lnTo>
                    <a:lnTo>
                      <a:pt x="0" y="119"/>
                    </a:lnTo>
                    <a:lnTo>
                      <a:pt x="4" y="137"/>
                    </a:lnTo>
                    <a:lnTo>
                      <a:pt x="12" y="148"/>
                    </a:lnTo>
                    <a:lnTo>
                      <a:pt x="21" y="161"/>
                    </a:lnTo>
                    <a:lnTo>
                      <a:pt x="29" y="173"/>
                    </a:lnTo>
                    <a:lnTo>
                      <a:pt x="41" y="186"/>
                    </a:lnTo>
                    <a:lnTo>
                      <a:pt x="54" y="195"/>
                    </a:lnTo>
                    <a:lnTo>
                      <a:pt x="70" y="199"/>
                    </a:lnTo>
                    <a:lnTo>
                      <a:pt x="83" y="202"/>
                    </a:lnTo>
                    <a:lnTo>
                      <a:pt x="99" y="202"/>
                    </a:lnTo>
                    <a:close/>
                  </a:path>
                </a:pathLst>
              </a:custGeom>
              <a:solidFill>
                <a:srgbClr val="757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52" name="Freeform 658">
                <a:extLst>
                  <a:ext uri="{FF2B5EF4-FFF2-40B4-BE49-F238E27FC236}">
                    <a16:creationId xmlns:a16="http://schemas.microsoft.com/office/drawing/2014/main" id="{E170A780-0EC8-4554-BEA6-BE04C43180F1}"/>
                  </a:ext>
                </a:extLst>
              </p:cNvPr>
              <p:cNvSpPr>
                <a:spLocks/>
              </p:cNvSpPr>
              <p:nvPr/>
            </p:nvSpPr>
            <p:spPr bwMode="auto">
              <a:xfrm>
                <a:off x="2182" y="2311"/>
                <a:ext cx="35" cy="34"/>
              </a:xfrm>
              <a:custGeom>
                <a:avLst/>
                <a:gdLst>
                  <a:gd name="T0" fmla="*/ 17 w 173"/>
                  <a:gd name="T1" fmla="*/ 34 h 169"/>
                  <a:gd name="T2" fmla="*/ 20 w 173"/>
                  <a:gd name="T3" fmla="*/ 34 h 169"/>
                  <a:gd name="T4" fmla="*/ 22 w 173"/>
                  <a:gd name="T5" fmla="*/ 33 h 169"/>
                  <a:gd name="T6" fmla="*/ 25 w 173"/>
                  <a:gd name="T7" fmla="*/ 33 h 169"/>
                  <a:gd name="T8" fmla="*/ 28 w 173"/>
                  <a:gd name="T9" fmla="*/ 31 h 169"/>
                  <a:gd name="T10" fmla="*/ 30 w 173"/>
                  <a:gd name="T11" fmla="*/ 29 h 169"/>
                  <a:gd name="T12" fmla="*/ 32 w 173"/>
                  <a:gd name="T13" fmla="*/ 28 h 169"/>
                  <a:gd name="T14" fmla="*/ 33 w 173"/>
                  <a:gd name="T15" fmla="*/ 25 h 169"/>
                  <a:gd name="T16" fmla="*/ 34 w 173"/>
                  <a:gd name="T17" fmla="*/ 23 h 169"/>
                  <a:gd name="T18" fmla="*/ 34 w 173"/>
                  <a:gd name="T19" fmla="*/ 20 h 169"/>
                  <a:gd name="T20" fmla="*/ 35 w 173"/>
                  <a:gd name="T21" fmla="*/ 18 h 169"/>
                  <a:gd name="T22" fmla="*/ 34 w 173"/>
                  <a:gd name="T23" fmla="*/ 14 h 169"/>
                  <a:gd name="T24" fmla="*/ 34 w 173"/>
                  <a:gd name="T25" fmla="*/ 12 h 169"/>
                  <a:gd name="T26" fmla="*/ 33 w 173"/>
                  <a:gd name="T27" fmla="*/ 9 h 169"/>
                  <a:gd name="T28" fmla="*/ 32 w 173"/>
                  <a:gd name="T29" fmla="*/ 7 h 169"/>
                  <a:gd name="T30" fmla="*/ 30 w 173"/>
                  <a:gd name="T31" fmla="*/ 5 h 169"/>
                  <a:gd name="T32" fmla="*/ 28 w 173"/>
                  <a:gd name="T33" fmla="*/ 3 h 169"/>
                  <a:gd name="T34" fmla="*/ 25 w 173"/>
                  <a:gd name="T35" fmla="*/ 1 h 169"/>
                  <a:gd name="T36" fmla="*/ 22 w 173"/>
                  <a:gd name="T37" fmla="*/ 1 h 169"/>
                  <a:gd name="T38" fmla="*/ 20 w 173"/>
                  <a:gd name="T39" fmla="*/ 0 h 169"/>
                  <a:gd name="T40" fmla="*/ 17 w 173"/>
                  <a:gd name="T41" fmla="*/ 0 h 169"/>
                  <a:gd name="T42" fmla="*/ 15 w 173"/>
                  <a:gd name="T43" fmla="*/ 0 h 169"/>
                  <a:gd name="T44" fmla="*/ 12 w 173"/>
                  <a:gd name="T45" fmla="*/ 1 h 169"/>
                  <a:gd name="T46" fmla="*/ 10 w 173"/>
                  <a:gd name="T47" fmla="*/ 1 h 169"/>
                  <a:gd name="T48" fmla="*/ 7 w 173"/>
                  <a:gd name="T49" fmla="*/ 3 h 169"/>
                  <a:gd name="T50" fmla="*/ 6 w 173"/>
                  <a:gd name="T51" fmla="*/ 5 h 169"/>
                  <a:gd name="T52" fmla="*/ 3 w 173"/>
                  <a:gd name="T53" fmla="*/ 7 h 169"/>
                  <a:gd name="T54" fmla="*/ 2 w 173"/>
                  <a:gd name="T55" fmla="*/ 9 h 169"/>
                  <a:gd name="T56" fmla="*/ 1 w 173"/>
                  <a:gd name="T57" fmla="*/ 12 h 169"/>
                  <a:gd name="T58" fmla="*/ 1 w 173"/>
                  <a:gd name="T59" fmla="*/ 14 h 169"/>
                  <a:gd name="T60" fmla="*/ 0 w 173"/>
                  <a:gd name="T61" fmla="*/ 17 h 169"/>
                  <a:gd name="T62" fmla="*/ 0 w 173"/>
                  <a:gd name="T63" fmla="*/ 18 h 169"/>
                  <a:gd name="T64" fmla="*/ 1 w 173"/>
                  <a:gd name="T65" fmla="*/ 20 h 169"/>
                  <a:gd name="T66" fmla="*/ 1 w 173"/>
                  <a:gd name="T67" fmla="*/ 23 h 169"/>
                  <a:gd name="T68" fmla="*/ 2 w 173"/>
                  <a:gd name="T69" fmla="*/ 25 h 169"/>
                  <a:gd name="T70" fmla="*/ 3 w 173"/>
                  <a:gd name="T71" fmla="*/ 28 h 169"/>
                  <a:gd name="T72" fmla="*/ 5 w 173"/>
                  <a:gd name="T73" fmla="*/ 29 h 169"/>
                  <a:gd name="T74" fmla="*/ 7 w 173"/>
                  <a:gd name="T75" fmla="*/ 31 h 169"/>
                  <a:gd name="T76" fmla="*/ 10 w 173"/>
                  <a:gd name="T77" fmla="*/ 33 h 169"/>
                  <a:gd name="T78" fmla="*/ 12 w 173"/>
                  <a:gd name="T79" fmla="*/ 33 h 169"/>
                  <a:gd name="T80" fmla="*/ 15 w 173"/>
                  <a:gd name="T81" fmla="*/ 34 h 169"/>
                  <a:gd name="T82" fmla="*/ 17 w 173"/>
                  <a:gd name="T83" fmla="*/ 34 h 16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3"/>
                  <a:gd name="T127" fmla="*/ 0 h 169"/>
                  <a:gd name="T128" fmla="*/ 173 w 173"/>
                  <a:gd name="T129" fmla="*/ 169 h 16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3" h="169">
                    <a:moveTo>
                      <a:pt x="86" y="169"/>
                    </a:moveTo>
                    <a:lnTo>
                      <a:pt x="99" y="169"/>
                    </a:lnTo>
                    <a:lnTo>
                      <a:pt x="111" y="166"/>
                    </a:lnTo>
                    <a:lnTo>
                      <a:pt x="124" y="162"/>
                    </a:lnTo>
                    <a:lnTo>
                      <a:pt x="137" y="153"/>
                    </a:lnTo>
                    <a:lnTo>
                      <a:pt x="149" y="144"/>
                    </a:lnTo>
                    <a:lnTo>
                      <a:pt x="157" y="137"/>
                    </a:lnTo>
                    <a:lnTo>
                      <a:pt x="162" y="124"/>
                    </a:lnTo>
                    <a:lnTo>
                      <a:pt x="169" y="112"/>
                    </a:lnTo>
                    <a:lnTo>
                      <a:pt x="169" y="99"/>
                    </a:lnTo>
                    <a:lnTo>
                      <a:pt x="173" y="87"/>
                    </a:lnTo>
                    <a:lnTo>
                      <a:pt x="169" y="70"/>
                    </a:lnTo>
                    <a:lnTo>
                      <a:pt x="169" y="58"/>
                    </a:lnTo>
                    <a:lnTo>
                      <a:pt x="162" y="45"/>
                    </a:lnTo>
                    <a:lnTo>
                      <a:pt x="157" y="33"/>
                    </a:lnTo>
                    <a:lnTo>
                      <a:pt x="149" y="25"/>
                    </a:lnTo>
                    <a:lnTo>
                      <a:pt x="137" y="16"/>
                    </a:lnTo>
                    <a:lnTo>
                      <a:pt x="124" y="7"/>
                    </a:lnTo>
                    <a:lnTo>
                      <a:pt x="111" y="4"/>
                    </a:lnTo>
                    <a:lnTo>
                      <a:pt x="99" y="0"/>
                    </a:lnTo>
                    <a:lnTo>
                      <a:pt x="86" y="0"/>
                    </a:lnTo>
                    <a:lnTo>
                      <a:pt x="74" y="0"/>
                    </a:lnTo>
                    <a:lnTo>
                      <a:pt x="61" y="4"/>
                    </a:lnTo>
                    <a:lnTo>
                      <a:pt x="49" y="7"/>
                    </a:lnTo>
                    <a:lnTo>
                      <a:pt x="36" y="16"/>
                    </a:lnTo>
                    <a:lnTo>
                      <a:pt x="29" y="25"/>
                    </a:lnTo>
                    <a:lnTo>
                      <a:pt x="16" y="33"/>
                    </a:lnTo>
                    <a:lnTo>
                      <a:pt x="12" y="45"/>
                    </a:lnTo>
                    <a:lnTo>
                      <a:pt x="3" y="58"/>
                    </a:lnTo>
                    <a:lnTo>
                      <a:pt x="3" y="70"/>
                    </a:lnTo>
                    <a:lnTo>
                      <a:pt x="0" y="83"/>
                    </a:lnTo>
                    <a:lnTo>
                      <a:pt x="0" y="87"/>
                    </a:lnTo>
                    <a:lnTo>
                      <a:pt x="3" y="99"/>
                    </a:lnTo>
                    <a:lnTo>
                      <a:pt x="3" y="115"/>
                    </a:lnTo>
                    <a:lnTo>
                      <a:pt x="12" y="124"/>
                    </a:lnTo>
                    <a:lnTo>
                      <a:pt x="16" y="137"/>
                    </a:lnTo>
                    <a:lnTo>
                      <a:pt x="25" y="144"/>
                    </a:lnTo>
                    <a:lnTo>
                      <a:pt x="36" y="153"/>
                    </a:lnTo>
                    <a:lnTo>
                      <a:pt x="49" y="162"/>
                    </a:lnTo>
                    <a:lnTo>
                      <a:pt x="57" y="166"/>
                    </a:lnTo>
                    <a:lnTo>
                      <a:pt x="74" y="169"/>
                    </a:lnTo>
                    <a:lnTo>
                      <a:pt x="86" y="169"/>
                    </a:lnTo>
                    <a:close/>
                  </a:path>
                </a:pathLst>
              </a:custGeom>
              <a:solidFill>
                <a:srgbClr val="8484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53" name="Freeform 659">
                <a:extLst>
                  <a:ext uri="{FF2B5EF4-FFF2-40B4-BE49-F238E27FC236}">
                    <a16:creationId xmlns:a16="http://schemas.microsoft.com/office/drawing/2014/main" id="{DF3E322B-3BAD-4CD0-A562-A2F515064055}"/>
                  </a:ext>
                </a:extLst>
              </p:cNvPr>
              <p:cNvSpPr>
                <a:spLocks/>
              </p:cNvSpPr>
              <p:nvPr/>
            </p:nvSpPr>
            <p:spPr bwMode="auto">
              <a:xfrm>
                <a:off x="2184" y="2312"/>
                <a:ext cx="28" cy="28"/>
              </a:xfrm>
              <a:custGeom>
                <a:avLst/>
                <a:gdLst>
                  <a:gd name="T0" fmla="*/ 15 w 137"/>
                  <a:gd name="T1" fmla="*/ 28 h 140"/>
                  <a:gd name="T2" fmla="*/ 16 w 137"/>
                  <a:gd name="T3" fmla="*/ 27 h 140"/>
                  <a:gd name="T4" fmla="*/ 19 w 137"/>
                  <a:gd name="T5" fmla="*/ 27 h 140"/>
                  <a:gd name="T6" fmla="*/ 20 w 137"/>
                  <a:gd name="T7" fmla="*/ 27 h 140"/>
                  <a:gd name="T8" fmla="*/ 22 w 137"/>
                  <a:gd name="T9" fmla="*/ 25 h 140"/>
                  <a:gd name="T10" fmla="*/ 24 w 137"/>
                  <a:gd name="T11" fmla="*/ 24 h 140"/>
                  <a:gd name="T12" fmla="*/ 26 w 137"/>
                  <a:gd name="T13" fmla="*/ 22 h 140"/>
                  <a:gd name="T14" fmla="*/ 26 w 137"/>
                  <a:gd name="T15" fmla="*/ 21 h 140"/>
                  <a:gd name="T16" fmla="*/ 27 w 137"/>
                  <a:gd name="T17" fmla="*/ 18 h 140"/>
                  <a:gd name="T18" fmla="*/ 28 w 137"/>
                  <a:gd name="T19" fmla="*/ 17 h 140"/>
                  <a:gd name="T20" fmla="*/ 28 w 137"/>
                  <a:gd name="T21" fmla="*/ 14 h 140"/>
                  <a:gd name="T22" fmla="*/ 28 w 137"/>
                  <a:gd name="T23" fmla="*/ 11 h 140"/>
                  <a:gd name="T24" fmla="*/ 27 w 137"/>
                  <a:gd name="T25" fmla="*/ 10 h 140"/>
                  <a:gd name="T26" fmla="*/ 26 w 137"/>
                  <a:gd name="T27" fmla="*/ 7 h 140"/>
                  <a:gd name="T28" fmla="*/ 26 w 137"/>
                  <a:gd name="T29" fmla="*/ 6 h 140"/>
                  <a:gd name="T30" fmla="*/ 24 w 137"/>
                  <a:gd name="T31" fmla="*/ 4 h 140"/>
                  <a:gd name="T32" fmla="*/ 22 w 137"/>
                  <a:gd name="T33" fmla="*/ 2 h 140"/>
                  <a:gd name="T34" fmla="*/ 20 w 137"/>
                  <a:gd name="T35" fmla="*/ 2 h 140"/>
                  <a:gd name="T36" fmla="*/ 19 w 137"/>
                  <a:gd name="T37" fmla="*/ 1 h 140"/>
                  <a:gd name="T38" fmla="*/ 16 w 137"/>
                  <a:gd name="T39" fmla="*/ 0 h 140"/>
                  <a:gd name="T40" fmla="*/ 15 w 137"/>
                  <a:gd name="T41" fmla="*/ 0 h 140"/>
                  <a:gd name="T42" fmla="*/ 12 w 137"/>
                  <a:gd name="T43" fmla="*/ 0 h 140"/>
                  <a:gd name="T44" fmla="*/ 9 w 137"/>
                  <a:gd name="T45" fmla="*/ 1 h 140"/>
                  <a:gd name="T46" fmla="*/ 8 w 137"/>
                  <a:gd name="T47" fmla="*/ 2 h 140"/>
                  <a:gd name="T48" fmla="*/ 6 w 137"/>
                  <a:gd name="T49" fmla="*/ 2 h 140"/>
                  <a:gd name="T50" fmla="*/ 4 w 137"/>
                  <a:gd name="T51" fmla="*/ 4 h 140"/>
                  <a:gd name="T52" fmla="*/ 3 w 137"/>
                  <a:gd name="T53" fmla="*/ 6 h 140"/>
                  <a:gd name="T54" fmla="*/ 2 w 137"/>
                  <a:gd name="T55" fmla="*/ 7 h 140"/>
                  <a:gd name="T56" fmla="*/ 1 w 137"/>
                  <a:gd name="T57" fmla="*/ 10 h 140"/>
                  <a:gd name="T58" fmla="*/ 0 w 137"/>
                  <a:gd name="T59" fmla="*/ 11 h 140"/>
                  <a:gd name="T60" fmla="*/ 0 w 137"/>
                  <a:gd name="T61" fmla="*/ 14 h 140"/>
                  <a:gd name="T62" fmla="*/ 0 w 137"/>
                  <a:gd name="T63" fmla="*/ 17 h 140"/>
                  <a:gd name="T64" fmla="*/ 1 w 137"/>
                  <a:gd name="T65" fmla="*/ 18 h 140"/>
                  <a:gd name="T66" fmla="*/ 2 w 137"/>
                  <a:gd name="T67" fmla="*/ 21 h 140"/>
                  <a:gd name="T68" fmla="*/ 3 w 137"/>
                  <a:gd name="T69" fmla="*/ 22 h 140"/>
                  <a:gd name="T70" fmla="*/ 4 w 137"/>
                  <a:gd name="T71" fmla="*/ 24 h 140"/>
                  <a:gd name="T72" fmla="*/ 6 w 137"/>
                  <a:gd name="T73" fmla="*/ 25 h 140"/>
                  <a:gd name="T74" fmla="*/ 8 w 137"/>
                  <a:gd name="T75" fmla="*/ 27 h 140"/>
                  <a:gd name="T76" fmla="*/ 9 w 137"/>
                  <a:gd name="T77" fmla="*/ 27 h 140"/>
                  <a:gd name="T78" fmla="*/ 12 w 137"/>
                  <a:gd name="T79" fmla="*/ 27 h 140"/>
                  <a:gd name="T80" fmla="*/ 15 w 137"/>
                  <a:gd name="T81" fmla="*/ 28 h 14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40"/>
                  <a:gd name="T125" fmla="*/ 137 w 137"/>
                  <a:gd name="T126" fmla="*/ 140 h 14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40">
                    <a:moveTo>
                      <a:pt x="71" y="140"/>
                    </a:moveTo>
                    <a:lnTo>
                      <a:pt x="78" y="137"/>
                    </a:lnTo>
                    <a:lnTo>
                      <a:pt x="91" y="137"/>
                    </a:lnTo>
                    <a:lnTo>
                      <a:pt x="99" y="133"/>
                    </a:lnTo>
                    <a:lnTo>
                      <a:pt x="108" y="124"/>
                    </a:lnTo>
                    <a:lnTo>
                      <a:pt x="116" y="120"/>
                    </a:lnTo>
                    <a:lnTo>
                      <a:pt x="125" y="111"/>
                    </a:lnTo>
                    <a:lnTo>
                      <a:pt x="128" y="104"/>
                    </a:lnTo>
                    <a:lnTo>
                      <a:pt x="132" y="91"/>
                    </a:lnTo>
                    <a:lnTo>
                      <a:pt x="137" y="83"/>
                    </a:lnTo>
                    <a:lnTo>
                      <a:pt x="137" y="70"/>
                    </a:lnTo>
                    <a:lnTo>
                      <a:pt x="137" y="57"/>
                    </a:lnTo>
                    <a:lnTo>
                      <a:pt x="132" y="50"/>
                    </a:lnTo>
                    <a:lnTo>
                      <a:pt x="128" y="37"/>
                    </a:lnTo>
                    <a:lnTo>
                      <a:pt x="125" y="29"/>
                    </a:lnTo>
                    <a:lnTo>
                      <a:pt x="116" y="21"/>
                    </a:lnTo>
                    <a:lnTo>
                      <a:pt x="108" y="12"/>
                    </a:lnTo>
                    <a:lnTo>
                      <a:pt x="99" y="8"/>
                    </a:lnTo>
                    <a:lnTo>
                      <a:pt x="91" y="3"/>
                    </a:lnTo>
                    <a:lnTo>
                      <a:pt x="78" y="0"/>
                    </a:lnTo>
                    <a:lnTo>
                      <a:pt x="71" y="0"/>
                    </a:lnTo>
                    <a:lnTo>
                      <a:pt x="58" y="0"/>
                    </a:lnTo>
                    <a:lnTo>
                      <a:pt x="45" y="3"/>
                    </a:lnTo>
                    <a:lnTo>
                      <a:pt x="37" y="8"/>
                    </a:lnTo>
                    <a:lnTo>
                      <a:pt x="29" y="12"/>
                    </a:lnTo>
                    <a:lnTo>
                      <a:pt x="20" y="21"/>
                    </a:lnTo>
                    <a:lnTo>
                      <a:pt x="13" y="29"/>
                    </a:lnTo>
                    <a:lnTo>
                      <a:pt x="8" y="37"/>
                    </a:lnTo>
                    <a:lnTo>
                      <a:pt x="4" y="50"/>
                    </a:lnTo>
                    <a:lnTo>
                      <a:pt x="0" y="57"/>
                    </a:lnTo>
                    <a:lnTo>
                      <a:pt x="0" y="70"/>
                    </a:lnTo>
                    <a:lnTo>
                      <a:pt x="0" y="83"/>
                    </a:lnTo>
                    <a:lnTo>
                      <a:pt x="4" y="91"/>
                    </a:lnTo>
                    <a:lnTo>
                      <a:pt x="8" y="104"/>
                    </a:lnTo>
                    <a:lnTo>
                      <a:pt x="13" y="111"/>
                    </a:lnTo>
                    <a:lnTo>
                      <a:pt x="20" y="120"/>
                    </a:lnTo>
                    <a:lnTo>
                      <a:pt x="29" y="124"/>
                    </a:lnTo>
                    <a:lnTo>
                      <a:pt x="37" y="133"/>
                    </a:lnTo>
                    <a:lnTo>
                      <a:pt x="45" y="137"/>
                    </a:lnTo>
                    <a:lnTo>
                      <a:pt x="58" y="137"/>
                    </a:lnTo>
                    <a:lnTo>
                      <a:pt x="71" y="140"/>
                    </a:lnTo>
                    <a:close/>
                  </a:path>
                </a:pathLst>
              </a:custGeom>
              <a:solidFill>
                <a:srgbClr val="919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54" name="Freeform 660">
                <a:extLst>
                  <a:ext uri="{FF2B5EF4-FFF2-40B4-BE49-F238E27FC236}">
                    <a16:creationId xmlns:a16="http://schemas.microsoft.com/office/drawing/2014/main" id="{7381AB85-5A8D-4B2A-8D6E-A2F45BE16BC1}"/>
                  </a:ext>
                </a:extLst>
              </p:cNvPr>
              <p:cNvSpPr>
                <a:spLocks/>
              </p:cNvSpPr>
              <p:nvPr/>
            </p:nvSpPr>
            <p:spPr bwMode="auto">
              <a:xfrm>
                <a:off x="2372" y="2203"/>
                <a:ext cx="115" cy="115"/>
              </a:xfrm>
              <a:custGeom>
                <a:avLst/>
                <a:gdLst>
                  <a:gd name="T0" fmla="*/ 58 w 577"/>
                  <a:gd name="T1" fmla="*/ 115 h 577"/>
                  <a:gd name="T2" fmla="*/ 67 w 577"/>
                  <a:gd name="T3" fmla="*/ 114 h 577"/>
                  <a:gd name="T4" fmla="*/ 76 w 577"/>
                  <a:gd name="T5" fmla="*/ 112 h 577"/>
                  <a:gd name="T6" fmla="*/ 85 w 577"/>
                  <a:gd name="T7" fmla="*/ 108 h 577"/>
                  <a:gd name="T8" fmla="*/ 92 w 577"/>
                  <a:gd name="T9" fmla="*/ 104 h 577"/>
                  <a:gd name="T10" fmla="*/ 98 w 577"/>
                  <a:gd name="T11" fmla="*/ 98 h 577"/>
                  <a:gd name="T12" fmla="*/ 104 w 577"/>
                  <a:gd name="T13" fmla="*/ 91 h 577"/>
                  <a:gd name="T14" fmla="*/ 108 w 577"/>
                  <a:gd name="T15" fmla="*/ 84 h 577"/>
                  <a:gd name="T16" fmla="*/ 112 w 577"/>
                  <a:gd name="T17" fmla="*/ 75 h 577"/>
                  <a:gd name="T18" fmla="*/ 114 w 577"/>
                  <a:gd name="T19" fmla="*/ 67 h 577"/>
                  <a:gd name="T20" fmla="*/ 115 w 577"/>
                  <a:gd name="T21" fmla="*/ 57 h 577"/>
                  <a:gd name="T22" fmla="*/ 114 w 577"/>
                  <a:gd name="T23" fmla="*/ 48 h 577"/>
                  <a:gd name="T24" fmla="*/ 112 w 577"/>
                  <a:gd name="T25" fmla="*/ 39 h 577"/>
                  <a:gd name="T26" fmla="*/ 108 w 577"/>
                  <a:gd name="T27" fmla="*/ 30 h 577"/>
                  <a:gd name="T28" fmla="*/ 104 w 577"/>
                  <a:gd name="T29" fmla="*/ 23 h 577"/>
                  <a:gd name="T30" fmla="*/ 98 w 577"/>
                  <a:gd name="T31" fmla="*/ 17 h 577"/>
                  <a:gd name="T32" fmla="*/ 92 w 577"/>
                  <a:gd name="T33" fmla="*/ 11 h 577"/>
                  <a:gd name="T34" fmla="*/ 85 w 577"/>
                  <a:gd name="T35" fmla="*/ 7 h 577"/>
                  <a:gd name="T36" fmla="*/ 76 w 577"/>
                  <a:gd name="T37" fmla="*/ 2 h 577"/>
                  <a:gd name="T38" fmla="*/ 67 w 577"/>
                  <a:gd name="T39" fmla="*/ 1 h 577"/>
                  <a:gd name="T40" fmla="*/ 58 w 577"/>
                  <a:gd name="T41" fmla="*/ 0 h 577"/>
                  <a:gd name="T42" fmla="*/ 48 w 577"/>
                  <a:gd name="T43" fmla="*/ 1 h 577"/>
                  <a:gd name="T44" fmla="*/ 40 w 577"/>
                  <a:gd name="T45" fmla="*/ 2 h 577"/>
                  <a:gd name="T46" fmla="*/ 31 w 577"/>
                  <a:gd name="T47" fmla="*/ 7 h 577"/>
                  <a:gd name="T48" fmla="*/ 24 w 577"/>
                  <a:gd name="T49" fmla="*/ 11 h 577"/>
                  <a:gd name="T50" fmla="*/ 17 w 577"/>
                  <a:gd name="T51" fmla="*/ 17 h 577"/>
                  <a:gd name="T52" fmla="*/ 12 w 577"/>
                  <a:gd name="T53" fmla="*/ 23 h 577"/>
                  <a:gd name="T54" fmla="*/ 7 w 577"/>
                  <a:gd name="T55" fmla="*/ 30 h 577"/>
                  <a:gd name="T56" fmla="*/ 3 w 577"/>
                  <a:gd name="T57" fmla="*/ 39 h 577"/>
                  <a:gd name="T58" fmla="*/ 1 w 577"/>
                  <a:gd name="T59" fmla="*/ 48 h 577"/>
                  <a:gd name="T60" fmla="*/ 0 w 577"/>
                  <a:gd name="T61" fmla="*/ 57 h 577"/>
                  <a:gd name="T62" fmla="*/ 1 w 577"/>
                  <a:gd name="T63" fmla="*/ 67 h 577"/>
                  <a:gd name="T64" fmla="*/ 3 w 577"/>
                  <a:gd name="T65" fmla="*/ 75 h 577"/>
                  <a:gd name="T66" fmla="*/ 7 w 577"/>
                  <a:gd name="T67" fmla="*/ 84 h 577"/>
                  <a:gd name="T68" fmla="*/ 12 w 577"/>
                  <a:gd name="T69" fmla="*/ 91 h 577"/>
                  <a:gd name="T70" fmla="*/ 17 w 577"/>
                  <a:gd name="T71" fmla="*/ 98 h 577"/>
                  <a:gd name="T72" fmla="*/ 24 w 577"/>
                  <a:gd name="T73" fmla="*/ 104 h 577"/>
                  <a:gd name="T74" fmla="*/ 31 w 577"/>
                  <a:gd name="T75" fmla="*/ 108 h 577"/>
                  <a:gd name="T76" fmla="*/ 40 w 577"/>
                  <a:gd name="T77" fmla="*/ 112 h 577"/>
                  <a:gd name="T78" fmla="*/ 48 w 577"/>
                  <a:gd name="T79" fmla="*/ 114 h 577"/>
                  <a:gd name="T80" fmla="*/ 58 w 577"/>
                  <a:gd name="T81" fmla="*/ 115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91" y="577"/>
                    </a:moveTo>
                    <a:lnTo>
                      <a:pt x="336" y="573"/>
                    </a:lnTo>
                    <a:lnTo>
                      <a:pt x="382" y="560"/>
                    </a:lnTo>
                    <a:lnTo>
                      <a:pt x="424" y="544"/>
                    </a:lnTo>
                    <a:lnTo>
                      <a:pt x="460" y="523"/>
                    </a:lnTo>
                    <a:lnTo>
                      <a:pt x="494" y="494"/>
                    </a:lnTo>
                    <a:lnTo>
                      <a:pt x="523" y="456"/>
                    </a:lnTo>
                    <a:lnTo>
                      <a:pt x="544" y="419"/>
                    </a:lnTo>
                    <a:lnTo>
                      <a:pt x="564" y="378"/>
                    </a:lnTo>
                    <a:lnTo>
                      <a:pt x="573" y="336"/>
                    </a:lnTo>
                    <a:lnTo>
                      <a:pt x="577" y="286"/>
                    </a:lnTo>
                    <a:lnTo>
                      <a:pt x="573" y="241"/>
                    </a:lnTo>
                    <a:lnTo>
                      <a:pt x="564" y="195"/>
                    </a:lnTo>
                    <a:lnTo>
                      <a:pt x="544" y="153"/>
                    </a:lnTo>
                    <a:lnTo>
                      <a:pt x="523" y="117"/>
                    </a:lnTo>
                    <a:lnTo>
                      <a:pt x="494" y="83"/>
                    </a:lnTo>
                    <a:lnTo>
                      <a:pt x="460" y="54"/>
                    </a:lnTo>
                    <a:lnTo>
                      <a:pt x="424" y="34"/>
                    </a:lnTo>
                    <a:lnTo>
                      <a:pt x="382" y="12"/>
                    </a:lnTo>
                    <a:lnTo>
                      <a:pt x="336" y="4"/>
                    </a:lnTo>
                    <a:lnTo>
                      <a:pt x="291" y="0"/>
                    </a:lnTo>
                    <a:lnTo>
                      <a:pt x="240" y="4"/>
                    </a:lnTo>
                    <a:lnTo>
                      <a:pt x="199" y="12"/>
                    </a:lnTo>
                    <a:lnTo>
                      <a:pt x="157" y="34"/>
                    </a:lnTo>
                    <a:lnTo>
                      <a:pt x="120" y="54"/>
                    </a:lnTo>
                    <a:lnTo>
                      <a:pt x="83" y="83"/>
                    </a:lnTo>
                    <a:lnTo>
                      <a:pt x="58" y="117"/>
                    </a:lnTo>
                    <a:lnTo>
                      <a:pt x="33" y="153"/>
                    </a:lnTo>
                    <a:lnTo>
                      <a:pt x="17" y="195"/>
                    </a:lnTo>
                    <a:lnTo>
                      <a:pt x="4" y="241"/>
                    </a:lnTo>
                    <a:lnTo>
                      <a:pt x="0" y="286"/>
                    </a:lnTo>
                    <a:lnTo>
                      <a:pt x="4" y="336"/>
                    </a:lnTo>
                    <a:lnTo>
                      <a:pt x="17" y="378"/>
                    </a:lnTo>
                    <a:lnTo>
                      <a:pt x="33" y="419"/>
                    </a:lnTo>
                    <a:lnTo>
                      <a:pt x="58" y="456"/>
                    </a:lnTo>
                    <a:lnTo>
                      <a:pt x="83" y="494"/>
                    </a:lnTo>
                    <a:lnTo>
                      <a:pt x="120" y="523"/>
                    </a:lnTo>
                    <a:lnTo>
                      <a:pt x="157" y="544"/>
                    </a:lnTo>
                    <a:lnTo>
                      <a:pt x="199" y="560"/>
                    </a:lnTo>
                    <a:lnTo>
                      <a:pt x="240" y="573"/>
                    </a:lnTo>
                    <a:lnTo>
                      <a:pt x="291" y="57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55" name="Freeform 661">
                <a:extLst>
                  <a:ext uri="{FF2B5EF4-FFF2-40B4-BE49-F238E27FC236}">
                    <a16:creationId xmlns:a16="http://schemas.microsoft.com/office/drawing/2014/main" id="{3B79E7F5-F300-4F4C-BFB4-EFD8DEA8779E}"/>
                  </a:ext>
                </a:extLst>
              </p:cNvPr>
              <p:cNvSpPr>
                <a:spLocks/>
              </p:cNvSpPr>
              <p:nvPr/>
            </p:nvSpPr>
            <p:spPr bwMode="auto">
              <a:xfrm>
                <a:off x="2372" y="2203"/>
                <a:ext cx="115" cy="115"/>
              </a:xfrm>
              <a:custGeom>
                <a:avLst/>
                <a:gdLst>
                  <a:gd name="T0" fmla="*/ 58 w 577"/>
                  <a:gd name="T1" fmla="*/ 115 h 577"/>
                  <a:gd name="T2" fmla="*/ 67 w 577"/>
                  <a:gd name="T3" fmla="*/ 114 h 577"/>
                  <a:gd name="T4" fmla="*/ 76 w 577"/>
                  <a:gd name="T5" fmla="*/ 112 h 577"/>
                  <a:gd name="T6" fmla="*/ 85 w 577"/>
                  <a:gd name="T7" fmla="*/ 108 h 577"/>
                  <a:gd name="T8" fmla="*/ 92 w 577"/>
                  <a:gd name="T9" fmla="*/ 104 h 577"/>
                  <a:gd name="T10" fmla="*/ 98 w 577"/>
                  <a:gd name="T11" fmla="*/ 98 h 577"/>
                  <a:gd name="T12" fmla="*/ 104 w 577"/>
                  <a:gd name="T13" fmla="*/ 91 h 577"/>
                  <a:gd name="T14" fmla="*/ 108 w 577"/>
                  <a:gd name="T15" fmla="*/ 84 h 577"/>
                  <a:gd name="T16" fmla="*/ 112 w 577"/>
                  <a:gd name="T17" fmla="*/ 75 h 577"/>
                  <a:gd name="T18" fmla="*/ 114 w 577"/>
                  <a:gd name="T19" fmla="*/ 67 h 577"/>
                  <a:gd name="T20" fmla="*/ 115 w 577"/>
                  <a:gd name="T21" fmla="*/ 57 h 577"/>
                  <a:gd name="T22" fmla="*/ 114 w 577"/>
                  <a:gd name="T23" fmla="*/ 48 h 577"/>
                  <a:gd name="T24" fmla="*/ 112 w 577"/>
                  <a:gd name="T25" fmla="*/ 39 h 577"/>
                  <a:gd name="T26" fmla="*/ 108 w 577"/>
                  <a:gd name="T27" fmla="*/ 30 h 577"/>
                  <a:gd name="T28" fmla="*/ 104 w 577"/>
                  <a:gd name="T29" fmla="*/ 23 h 577"/>
                  <a:gd name="T30" fmla="*/ 98 w 577"/>
                  <a:gd name="T31" fmla="*/ 17 h 577"/>
                  <a:gd name="T32" fmla="*/ 92 w 577"/>
                  <a:gd name="T33" fmla="*/ 11 h 577"/>
                  <a:gd name="T34" fmla="*/ 85 w 577"/>
                  <a:gd name="T35" fmla="*/ 7 h 577"/>
                  <a:gd name="T36" fmla="*/ 76 w 577"/>
                  <a:gd name="T37" fmla="*/ 2 h 577"/>
                  <a:gd name="T38" fmla="*/ 67 w 577"/>
                  <a:gd name="T39" fmla="*/ 1 h 577"/>
                  <a:gd name="T40" fmla="*/ 58 w 577"/>
                  <a:gd name="T41" fmla="*/ 0 h 577"/>
                  <a:gd name="T42" fmla="*/ 48 w 577"/>
                  <a:gd name="T43" fmla="*/ 1 h 577"/>
                  <a:gd name="T44" fmla="*/ 40 w 577"/>
                  <a:gd name="T45" fmla="*/ 2 h 577"/>
                  <a:gd name="T46" fmla="*/ 31 w 577"/>
                  <a:gd name="T47" fmla="*/ 7 h 577"/>
                  <a:gd name="T48" fmla="*/ 24 w 577"/>
                  <a:gd name="T49" fmla="*/ 11 h 577"/>
                  <a:gd name="T50" fmla="*/ 17 w 577"/>
                  <a:gd name="T51" fmla="*/ 17 h 577"/>
                  <a:gd name="T52" fmla="*/ 12 w 577"/>
                  <a:gd name="T53" fmla="*/ 23 h 577"/>
                  <a:gd name="T54" fmla="*/ 7 w 577"/>
                  <a:gd name="T55" fmla="*/ 30 h 577"/>
                  <a:gd name="T56" fmla="*/ 3 w 577"/>
                  <a:gd name="T57" fmla="*/ 39 h 577"/>
                  <a:gd name="T58" fmla="*/ 1 w 577"/>
                  <a:gd name="T59" fmla="*/ 48 h 577"/>
                  <a:gd name="T60" fmla="*/ 0 w 577"/>
                  <a:gd name="T61" fmla="*/ 57 h 577"/>
                  <a:gd name="T62" fmla="*/ 1 w 577"/>
                  <a:gd name="T63" fmla="*/ 67 h 577"/>
                  <a:gd name="T64" fmla="*/ 3 w 577"/>
                  <a:gd name="T65" fmla="*/ 75 h 577"/>
                  <a:gd name="T66" fmla="*/ 7 w 577"/>
                  <a:gd name="T67" fmla="*/ 84 h 577"/>
                  <a:gd name="T68" fmla="*/ 12 w 577"/>
                  <a:gd name="T69" fmla="*/ 91 h 577"/>
                  <a:gd name="T70" fmla="*/ 17 w 577"/>
                  <a:gd name="T71" fmla="*/ 98 h 577"/>
                  <a:gd name="T72" fmla="*/ 24 w 577"/>
                  <a:gd name="T73" fmla="*/ 104 h 577"/>
                  <a:gd name="T74" fmla="*/ 31 w 577"/>
                  <a:gd name="T75" fmla="*/ 108 h 577"/>
                  <a:gd name="T76" fmla="*/ 40 w 577"/>
                  <a:gd name="T77" fmla="*/ 112 h 577"/>
                  <a:gd name="T78" fmla="*/ 48 w 577"/>
                  <a:gd name="T79" fmla="*/ 114 h 577"/>
                  <a:gd name="T80" fmla="*/ 58 w 577"/>
                  <a:gd name="T81" fmla="*/ 115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91" y="577"/>
                    </a:moveTo>
                    <a:lnTo>
                      <a:pt x="336" y="573"/>
                    </a:lnTo>
                    <a:lnTo>
                      <a:pt x="382" y="560"/>
                    </a:lnTo>
                    <a:lnTo>
                      <a:pt x="424" y="544"/>
                    </a:lnTo>
                    <a:lnTo>
                      <a:pt x="460" y="523"/>
                    </a:lnTo>
                    <a:lnTo>
                      <a:pt x="494" y="494"/>
                    </a:lnTo>
                    <a:lnTo>
                      <a:pt x="523" y="456"/>
                    </a:lnTo>
                    <a:lnTo>
                      <a:pt x="544" y="419"/>
                    </a:lnTo>
                    <a:lnTo>
                      <a:pt x="564" y="378"/>
                    </a:lnTo>
                    <a:lnTo>
                      <a:pt x="573" y="336"/>
                    </a:lnTo>
                    <a:lnTo>
                      <a:pt x="577" y="286"/>
                    </a:lnTo>
                    <a:lnTo>
                      <a:pt x="573" y="241"/>
                    </a:lnTo>
                    <a:lnTo>
                      <a:pt x="564" y="195"/>
                    </a:lnTo>
                    <a:lnTo>
                      <a:pt x="544" y="153"/>
                    </a:lnTo>
                    <a:lnTo>
                      <a:pt x="523" y="117"/>
                    </a:lnTo>
                    <a:lnTo>
                      <a:pt x="494" y="83"/>
                    </a:lnTo>
                    <a:lnTo>
                      <a:pt x="460" y="54"/>
                    </a:lnTo>
                    <a:lnTo>
                      <a:pt x="424" y="34"/>
                    </a:lnTo>
                    <a:lnTo>
                      <a:pt x="382" y="12"/>
                    </a:lnTo>
                    <a:lnTo>
                      <a:pt x="336" y="4"/>
                    </a:lnTo>
                    <a:lnTo>
                      <a:pt x="291" y="0"/>
                    </a:lnTo>
                    <a:lnTo>
                      <a:pt x="240" y="4"/>
                    </a:lnTo>
                    <a:lnTo>
                      <a:pt x="199" y="12"/>
                    </a:lnTo>
                    <a:lnTo>
                      <a:pt x="157" y="34"/>
                    </a:lnTo>
                    <a:lnTo>
                      <a:pt x="120" y="54"/>
                    </a:lnTo>
                    <a:lnTo>
                      <a:pt x="83" y="83"/>
                    </a:lnTo>
                    <a:lnTo>
                      <a:pt x="58" y="117"/>
                    </a:lnTo>
                    <a:lnTo>
                      <a:pt x="33" y="153"/>
                    </a:lnTo>
                    <a:lnTo>
                      <a:pt x="17" y="195"/>
                    </a:lnTo>
                    <a:lnTo>
                      <a:pt x="4" y="241"/>
                    </a:lnTo>
                    <a:lnTo>
                      <a:pt x="0" y="286"/>
                    </a:lnTo>
                    <a:lnTo>
                      <a:pt x="4" y="336"/>
                    </a:lnTo>
                    <a:lnTo>
                      <a:pt x="17" y="378"/>
                    </a:lnTo>
                    <a:lnTo>
                      <a:pt x="33" y="419"/>
                    </a:lnTo>
                    <a:lnTo>
                      <a:pt x="58" y="456"/>
                    </a:lnTo>
                    <a:lnTo>
                      <a:pt x="83" y="494"/>
                    </a:lnTo>
                    <a:lnTo>
                      <a:pt x="120" y="523"/>
                    </a:lnTo>
                    <a:lnTo>
                      <a:pt x="157" y="544"/>
                    </a:lnTo>
                    <a:lnTo>
                      <a:pt x="199" y="560"/>
                    </a:lnTo>
                    <a:lnTo>
                      <a:pt x="240" y="573"/>
                    </a:lnTo>
                    <a:lnTo>
                      <a:pt x="291"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956" name="Freeform 662">
                <a:extLst>
                  <a:ext uri="{FF2B5EF4-FFF2-40B4-BE49-F238E27FC236}">
                    <a16:creationId xmlns:a16="http://schemas.microsoft.com/office/drawing/2014/main" id="{C1B28FAF-EA7A-4DD7-9B55-8926A33D7D77}"/>
                  </a:ext>
                </a:extLst>
              </p:cNvPr>
              <p:cNvSpPr>
                <a:spLocks/>
              </p:cNvSpPr>
              <p:nvPr/>
            </p:nvSpPr>
            <p:spPr bwMode="auto">
              <a:xfrm>
                <a:off x="2372" y="2203"/>
                <a:ext cx="115" cy="115"/>
              </a:xfrm>
              <a:custGeom>
                <a:avLst/>
                <a:gdLst>
                  <a:gd name="T0" fmla="*/ 58 w 577"/>
                  <a:gd name="T1" fmla="*/ 115 h 577"/>
                  <a:gd name="T2" fmla="*/ 67 w 577"/>
                  <a:gd name="T3" fmla="*/ 114 h 577"/>
                  <a:gd name="T4" fmla="*/ 76 w 577"/>
                  <a:gd name="T5" fmla="*/ 112 h 577"/>
                  <a:gd name="T6" fmla="*/ 85 w 577"/>
                  <a:gd name="T7" fmla="*/ 108 h 577"/>
                  <a:gd name="T8" fmla="*/ 92 w 577"/>
                  <a:gd name="T9" fmla="*/ 104 h 577"/>
                  <a:gd name="T10" fmla="*/ 98 w 577"/>
                  <a:gd name="T11" fmla="*/ 98 h 577"/>
                  <a:gd name="T12" fmla="*/ 104 w 577"/>
                  <a:gd name="T13" fmla="*/ 91 h 577"/>
                  <a:gd name="T14" fmla="*/ 108 w 577"/>
                  <a:gd name="T15" fmla="*/ 84 h 577"/>
                  <a:gd name="T16" fmla="*/ 112 w 577"/>
                  <a:gd name="T17" fmla="*/ 75 h 577"/>
                  <a:gd name="T18" fmla="*/ 114 w 577"/>
                  <a:gd name="T19" fmla="*/ 67 h 577"/>
                  <a:gd name="T20" fmla="*/ 115 w 577"/>
                  <a:gd name="T21" fmla="*/ 57 h 577"/>
                  <a:gd name="T22" fmla="*/ 114 w 577"/>
                  <a:gd name="T23" fmla="*/ 48 h 577"/>
                  <a:gd name="T24" fmla="*/ 112 w 577"/>
                  <a:gd name="T25" fmla="*/ 39 h 577"/>
                  <a:gd name="T26" fmla="*/ 108 w 577"/>
                  <a:gd name="T27" fmla="*/ 30 h 577"/>
                  <a:gd name="T28" fmla="*/ 104 w 577"/>
                  <a:gd name="T29" fmla="*/ 23 h 577"/>
                  <a:gd name="T30" fmla="*/ 98 w 577"/>
                  <a:gd name="T31" fmla="*/ 17 h 577"/>
                  <a:gd name="T32" fmla="*/ 92 w 577"/>
                  <a:gd name="T33" fmla="*/ 11 h 577"/>
                  <a:gd name="T34" fmla="*/ 85 w 577"/>
                  <a:gd name="T35" fmla="*/ 7 h 577"/>
                  <a:gd name="T36" fmla="*/ 76 w 577"/>
                  <a:gd name="T37" fmla="*/ 2 h 577"/>
                  <a:gd name="T38" fmla="*/ 67 w 577"/>
                  <a:gd name="T39" fmla="*/ 1 h 577"/>
                  <a:gd name="T40" fmla="*/ 58 w 577"/>
                  <a:gd name="T41" fmla="*/ 0 h 577"/>
                  <a:gd name="T42" fmla="*/ 48 w 577"/>
                  <a:gd name="T43" fmla="*/ 1 h 577"/>
                  <a:gd name="T44" fmla="*/ 40 w 577"/>
                  <a:gd name="T45" fmla="*/ 2 h 577"/>
                  <a:gd name="T46" fmla="*/ 31 w 577"/>
                  <a:gd name="T47" fmla="*/ 7 h 577"/>
                  <a:gd name="T48" fmla="*/ 24 w 577"/>
                  <a:gd name="T49" fmla="*/ 11 h 577"/>
                  <a:gd name="T50" fmla="*/ 17 w 577"/>
                  <a:gd name="T51" fmla="*/ 17 h 577"/>
                  <a:gd name="T52" fmla="*/ 12 w 577"/>
                  <a:gd name="T53" fmla="*/ 23 h 577"/>
                  <a:gd name="T54" fmla="*/ 7 w 577"/>
                  <a:gd name="T55" fmla="*/ 30 h 577"/>
                  <a:gd name="T56" fmla="*/ 3 w 577"/>
                  <a:gd name="T57" fmla="*/ 39 h 577"/>
                  <a:gd name="T58" fmla="*/ 1 w 577"/>
                  <a:gd name="T59" fmla="*/ 48 h 577"/>
                  <a:gd name="T60" fmla="*/ 0 w 577"/>
                  <a:gd name="T61" fmla="*/ 57 h 577"/>
                  <a:gd name="T62" fmla="*/ 1 w 577"/>
                  <a:gd name="T63" fmla="*/ 67 h 577"/>
                  <a:gd name="T64" fmla="*/ 3 w 577"/>
                  <a:gd name="T65" fmla="*/ 75 h 577"/>
                  <a:gd name="T66" fmla="*/ 7 w 577"/>
                  <a:gd name="T67" fmla="*/ 84 h 577"/>
                  <a:gd name="T68" fmla="*/ 12 w 577"/>
                  <a:gd name="T69" fmla="*/ 91 h 577"/>
                  <a:gd name="T70" fmla="*/ 17 w 577"/>
                  <a:gd name="T71" fmla="*/ 98 h 577"/>
                  <a:gd name="T72" fmla="*/ 24 w 577"/>
                  <a:gd name="T73" fmla="*/ 104 h 577"/>
                  <a:gd name="T74" fmla="*/ 31 w 577"/>
                  <a:gd name="T75" fmla="*/ 108 h 577"/>
                  <a:gd name="T76" fmla="*/ 40 w 577"/>
                  <a:gd name="T77" fmla="*/ 112 h 577"/>
                  <a:gd name="T78" fmla="*/ 48 w 577"/>
                  <a:gd name="T79" fmla="*/ 114 h 577"/>
                  <a:gd name="T80" fmla="*/ 58 w 577"/>
                  <a:gd name="T81" fmla="*/ 115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91" y="577"/>
                    </a:moveTo>
                    <a:lnTo>
                      <a:pt x="336" y="573"/>
                    </a:lnTo>
                    <a:lnTo>
                      <a:pt x="382" y="560"/>
                    </a:lnTo>
                    <a:lnTo>
                      <a:pt x="424" y="544"/>
                    </a:lnTo>
                    <a:lnTo>
                      <a:pt x="460" y="523"/>
                    </a:lnTo>
                    <a:lnTo>
                      <a:pt x="494" y="494"/>
                    </a:lnTo>
                    <a:lnTo>
                      <a:pt x="523" y="456"/>
                    </a:lnTo>
                    <a:lnTo>
                      <a:pt x="544" y="419"/>
                    </a:lnTo>
                    <a:lnTo>
                      <a:pt x="564" y="378"/>
                    </a:lnTo>
                    <a:lnTo>
                      <a:pt x="573" y="336"/>
                    </a:lnTo>
                    <a:lnTo>
                      <a:pt x="577" y="286"/>
                    </a:lnTo>
                    <a:lnTo>
                      <a:pt x="573" y="241"/>
                    </a:lnTo>
                    <a:lnTo>
                      <a:pt x="564" y="195"/>
                    </a:lnTo>
                    <a:lnTo>
                      <a:pt x="544" y="153"/>
                    </a:lnTo>
                    <a:lnTo>
                      <a:pt x="523" y="117"/>
                    </a:lnTo>
                    <a:lnTo>
                      <a:pt x="494" y="83"/>
                    </a:lnTo>
                    <a:lnTo>
                      <a:pt x="460" y="54"/>
                    </a:lnTo>
                    <a:lnTo>
                      <a:pt x="424" y="34"/>
                    </a:lnTo>
                    <a:lnTo>
                      <a:pt x="382" y="12"/>
                    </a:lnTo>
                    <a:lnTo>
                      <a:pt x="336" y="4"/>
                    </a:lnTo>
                    <a:lnTo>
                      <a:pt x="291" y="0"/>
                    </a:lnTo>
                    <a:lnTo>
                      <a:pt x="240" y="4"/>
                    </a:lnTo>
                    <a:lnTo>
                      <a:pt x="199" y="12"/>
                    </a:lnTo>
                    <a:lnTo>
                      <a:pt x="157" y="34"/>
                    </a:lnTo>
                    <a:lnTo>
                      <a:pt x="120" y="54"/>
                    </a:lnTo>
                    <a:lnTo>
                      <a:pt x="83" y="83"/>
                    </a:lnTo>
                    <a:lnTo>
                      <a:pt x="58" y="117"/>
                    </a:lnTo>
                    <a:lnTo>
                      <a:pt x="33" y="153"/>
                    </a:lnTo>
                    <a:lnTo>
                      <a:pt x="17" y="195"/>
                    </a:lnTo>
                    <a:lnTo>
                      <a:pt x="4" y="241"/>
                    </a:lnTo>
                    <a:lnTo>
                      <a:pt x="0" y="286"/>
                    </a:lnTo>
                    <a:lnTo>
                      <a:pt x="4" y="336"/>
                    </a:lnTo>
                    <a:lnTo>
                      <a:pt x="17" y="378"/>
                    </a:lnTo>
                    <a:lnTo>
                      <a:pt x="33" y="419"/>
                    </a:lnTo>
                    <a:lnTo>
                      <a:pt x="58" y="456"/>
                    </a:lnTo>
                    <a:lnTo>
                      <a:pt x="83" y="494"/>
                    </a:lnTo>
                    <a:lnTo>
                      <a:pt x="120" y="523"/>
                    </a:lnTo>
                    <a:lnTo>
                      <a:pt x="157" y="544"/>
                    </a:lnTo>
                    <a:lnTo>
                      <a:pt x="199" y="560"/>
                    </a:lnTo>
                    <a:lnTo>
                      <a:pt x="240" y="573"/>
                    </a:lnTo>
                    <a:lnTo>
                      <a:pt x="291"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957" name="Freeform 663">
                <a:extLst>
                  <a:ext uri="{FF2B5EF4-FFF2-40B4-BE49-F238E27FC236}">
                    <a16:creationId xmlns:a16="http://schemas.microsoft.com/office/drawing/2014/main" id="{6993F513-17A8-422C-AB90-AB53F1149448}"/>
                  </a:ext>
                </a:extLst>
              </p:cNvPr>
              <p:cNvSpPr>
                <a:spLocks/>
              </p:cNvSpPr>
              <p:nvPr/>
            </p:nvSpPr>
            <p:spPr bwMode="auto">
              <a:xfrm>
                <a:off x="2389" y="2211"/>
                <a:ext cx="60" cy="60"/>
              </a:xfrm>
              <a:custGeom>
                <a:avLst/>
                <a:gdLst>
                  <a:gd name="T0" fmla="*/ 30 w 303"/>
                  <a:gd name="T1" fmla="*/ 60 h 303"/>
                  <a:gd name="T2" fmla="*/ 35 w 303"/>
                  <a:gd name="T3" fmla="*/ 60 h 303"/>
                  <a:gd name="T4" fmla="*/ 39 w 303"/>
                  <a:gd name="T5" fmla="*/ 58 h 303"/>
                  <a:gd name="T6" fmla="*/ 44 w 303"/>
                  <a:gd name="T7" fmla="*/ 57 h 303"/>
                  <a:gd name="T8" fmla="*/ 48 w 303"/>
                  <a:gd name="T9" fmla="*/ 54 h 303"/>
                  <a:gd name="T10" fmla="*/ 51 w 303"/>
                  <a:gd name="T11" fmla="*/ 52 h 303"/>
                  <a:gd name="T12" fmla="*/ 54 w 303"/>
                  <a:gd name="T13" fmla="*/ 48 h 303"/>
                  <a:gd name="T14" fmla="*/ 57 w 303"/>
                  <a:gd name="T15" fmla="*/ 44 h 303"/>
                  <a:gd name="T16" fmla="*/ 58 w 303"/>
                  <a:gd name="T17" fmla="*/ 40 h 303"/>
                  <a:gd name="T18" fmla="*/ 59 w 303"/>
                  <a:gd name="T19" fmla="*/ 35 h 303"/>
                  <a:gd name="T20" fmla="*/ 60 w 303"/>
                  <a:gd name="T21" fmla="*/ 30 h 303"/>
                  <a:gd name="T22" fmla="*/ 59 w 303"/>
                  <a:gd name="T23" fmla="*/ 26 h 303"/>
                  <a:gd name="T24" fmla="*/ 58 w 303"/>
                  <a:gd name="T25" fmla="*/ 21 h 303"/>
                  <a:gd name="T26" fmla="*/ 57 w 303"/>
                  <a:gd name="T27" fmla="*/ 16 h 303"/>
                  <a:gd name="T28" fmla="*/ 54 w 303"/>
                  <a:gd name="T29" fmla="*/ 12 h 303"/>
                  <a:gd name="T30" fmla="*/ 51 w 303"/>
                  <a:gd name="T31" fmla="*/ 9 h 303"/>
                  <a:gd name="T32" fmla="*/ 48 w 303"/>
                  <a:gd name="T33" fmla="*/ 6 h 303"/>
                  <a:gd name="T34" fmla="*/ 44 w 303"/>
                  <a:gd name="T35" fmla="*/ 3 h 303"/>
                  <a:gd name="T36" fmla="*/ 39 w 303"/>
                  <a:gd name="T37" fmla="*/ 2 h 303"/>
                  <a:gd name="T38" fmla="*/ 35 w 303"/>
                  <a:gd name="T39" fmla="*/ 0 h 303"/>
                  <a:gd name="T40" fmla="*/ 30 w 303"/>
                  <a:gd name="T41" fmla="*/ 0 h 303"/>
                  <a:gd name="T42" fmla="*/ 25 w 303"/>
                  <a:gd name="T43" fmla="*/ 0 h 303"/>
                  <a:gd name="T44" fmla="*/ 20 w 303"/>
                  <a:gd name="T45" fmla="*/ 2 h 303"/>
                  <a:gd name="T46" fmla="*/ 15 w 303"/>
                  <a:gd name="T47" fmla="*/ 3 h 303"/>
                  <a:gd name="T48" fmla="*/ 12 w 303"/>
                  <a:gd name="T49" fmla="*/ 6 h 303"/>
                  <a:gd name="T50" fmla="*/ 8 w 303"/>
                  <a:gd name="T51" fmla="*/ 9 h 303"/>
                  <a:gd name="T52" fmla="*/ 6 w 303"/>
                  <a:gd name="T53" fmla="*/ 12 h 303"/>
                  <a:gd name="T54" fmla="*/ 3 w 303"/>
                  <a:gd name="T55" fmla="*/ 16 h 303"/>
                  <a:gd name="T56" fmla="*/ 1 w 303"/>
                  <a:gd name="T57" fmla="*/ 21 h 303"/>
                  <a:gd name="T58" fmla="*/ 0 w 303"/>
                  <a:gd name="T59" fmla="*/ 26 h 303"/>
                  <a:gd name="T60" fmla="*/ 0 w 303"/>
                  <a:gd name="T61" fmla="*/ 30 h 303"/>
                  <a:gd name="T62" fmla="*/ 0 w 303"/>
                  <a:gd name="T63" fmla="*/ 35 h 303"/>
                  <a:gd name="T64" fmla="*/ 1 w 303"/>
                  <a:gd name="T65" fmla="*/ 40 h 303"/>
                  <a:gd name="T66" fmla="*/ 3 w 303"/>
                  <a:gd name="T67" fmla="*/ 44 h 303"/>
                  <a:gd name="T68" fmla="*/ 6 w 303"/>
                  <a:gd name="T69" fmla="*/ 48 h 303"/>
                  <a:gd name="T70" fmla="*/ 8 w 303"/>
                  <a:gd name="T71" fmla="*/ 52 h 303"/>
                  <a:gd name="T72" fmla="*/ 12 w 303"/>
                  <a:gd name="T73" fmla="*/ 54 h 303"/>
                  <a:gd name="T74" fmla="*/ 15 w 303"/>
                  <a:gd name="T75" fmla="*/ 57 h 303"/>
                  <a:gd name="T76" fmla="*/ 20 w 303"/>
                  <a:gd name="T77" fmla="*/ 58 h 303"/>
                  <a:gd name="T78" fmla="*/ 25 w 303"/>
                  <a:gd name="T79" fmla="*/ 60 h 303"/>
                  <a:gd name="T80" fmla="*/ 30 w 303"/>
                  <a:gd name="T81" fmla="*/ 60 h 3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3"/>
                  <a:gd name="T124" fmla="*/ 0 h 303"/>
                  <a:gd name="T125" fmla="*/ 303 w 303"/>
                  <a:gd name="T126" fmla="*/ 303 h 30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3" h="303">
                    <a:moveTo>
                      <a:pt x="150" y="303"/>
                    </a:moveTo>
                    <a:lnTo>
                      <a:pt x="175" y="303"/>
                    </a:lnTo>
                    <a:lnTo>
                      <a:pt x="199" y="295"/>
                    </a:lnTo>
                    <a:lnTo>
                      <a:pt x="220" y="287"/>
                    </a:lnTo>
                    <a:lnTo>
                      <a:pt x="240" y="274"/>
                    </a:lnTo>
                    <a:lnTo>
                      <a:pt x="258" y="262"/>
                    </a:lnTo>
                    <a:lnTo>
                      <a:pt x="274" y="241"/>
                    </a:lnTo>
                    <a:lnTo>
                      <a:pt x="287" y="220"/>
                    </a:lnTo>
                    <a:lnTo>
                      <a:pt x="294" y="200"/>
                    </a:lnTo>
                    <a:lnTo>
                      <a:pt x="299" y="179"/>
                    </a:lnTo>
                    <a:lnTo>
                      <a:pt x="303" y="154"/>
                    </a:lnTo>
                    <a:lnTo>
                      <a:pt x="299" y="130"/>
                    </a:lnTo>
                    <a:lnTo>
                      <a:pt x="294" y="105"/>
                    </a:lnTo>
                    <a:lnTo>
                      <a:pt x="287" y="83"/>
                    </a:lnTo>
                    <a:lnTo>
                      <a:pt x="274" y="63"/>
                    </a:lnTo>
                    <a:lnTo>
                      <a:pt x="258" y="46"/>
                    </a:lnTo>
                    <a:lnTo>
                      <a:pt x="240" y="29"/>
                    </a:lnTo>
                    <a:lnTo>
                      <a:pt x="220" y="17"/>
                    </a:lnTo>
                    <a:lnTo>
                      <a:pt x="199" y="9"/>
                    </a:lnTo>
                    <a:lnTo>
                      <a:pt x="175" y="0"/>
                    </a:lnTo>
                    <a:lnTo>
                      <a:pt x="150" y="0"/>
                    </a:lnTo>
                    <a:lnTo>
                      <a:pt x="125" y="0"/>
                    </a:lnTo>
                    <a:lnTo>
                      <a:pt x="103" y="9"/>
                    </a:lnTo>
                    <a:lnTo>
                      <a:pt x="78" y="17"/>
                    </a:lnTo>
                    <a:lnTo>
                      <a:pt x="62" y="29"/>
                    </a:lnTo>
                    <a:lnTo>
                      <a:pt x="42" y="46"/>
                    </a:lnTo>
                    <a:lnTo>
                      <a:pt x="29" y="63"/>
                    </a:lnTo>
                    <a:lnTo>
                      <a:pt x="17" y="83"/>
                    </a:lnTo>
                    <a:lnTo>
                      <a:pt x="4" y="105"/>
                    </a:lnTo>
                    <a:lnTo>
                      <a:pt x="0" y="130"/>
                    </a:lnTo>
                    <a:lnTo>
                      <a:pt x="0" y="154"/>
                    </a:lnTo>
                    <a:lnTo>
                      <a:pt x="0" y="179"/>
                    </a:lnTo>
                    <a:lnTo>
                      <a:pt x="4" y="200"/>
                    </a:lnTo>
                    <a:lnTo>
                      <a:pt x="17" y="220"/>
                    </a:lnTo>
                    <a:lnTo>
                      <a:pt x="29" y="241"/>
                    </a:lnTo>
                    <a:lnTo>
                      <a:pt x="42" y="262"/>
                    </a:lnTo>
                    <a:lnTo>
                      <a:pt x="62" y="274"/>
                    </a:lnTo>
                    <a:lnTo>
                      <a:pt x="78" y="287"/>
                    </a:lnTo>
                    <a:lnTo>
                      <a:pt x="103" y="295"/>
                    </a:lnTo>
                    <a:lnTo>
                      <a:pt x="125" y="303"/>
                    </a:lnTo>
                    <a:lnTo>
                      <a:pt x="150" y="303"/>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58" name="Freeform 664">
                <a:extLst>
                  <a:ext uri="{FF2B5EF4-FFF2-40B4-BE49-F238E27FC236}">
                    <a16:creationId xmlns:a16="http://schemas.microsoft.com/office/drawing/2014/main" id="{EC9A3675-A254-43E7-8BDC-77BBDE45C7BB}"/>
                  </a:ext>
                </a:extLst>
              </p:cNvPr>
              <p:cNvSpPr>
                <a:spLocks/>
              </p:cNvSpPr>
              <p:nvPr/>
            </p:nvSpPr>
            <p:spPr bwMode="auto">
              <a:xfrm>
                <a:off x="2390" y="2212"/>
                <a:ext cx="55" cy="54"/>
              </a:xfrm>
              <a:custGeom>
                <a:avLst/>
                <a:gdLst>
                  <a:gd name="T0" fmla="*/ 28 w 274"/>
                  <a:gd name="T1" fmla="*/ 54 h 270"/>
                  <a:gd name="T2" fmla="*/ 32 w 274"/>
                  <a:gd name="T3" fmla="*/ 54 h 270"/>
                  <a:gd name="T4" fmla="*/ 36 w 274"/>
                  <a:gd name="T5" fmla="*/ 53 h 270"/>
                  <a:gd name="T6" fmla="*/ 40 w 274"/>
                  <a:gd name="T7" fmla="*/ 52 h 270"/>
                  <a:gd name="T8" fmla="*/ 43 w 274"/>
                  <a:gd name="T9" fmla="*/ 49 h 270"/>
                  <a:gd name="T10" fmla="*/ 47 w 274"/>
                  <a:gd name="T11" fmla="*/ 47 h 270"/>
                  <a:gd name="T12" fmla="*/ 49 w 274"/>
                  <a:gd name="T13" fmla="*/ 43 h 270"/>
                  <a:gd name="T14" fmla="*/ 52 w 274"/>
                  <a:gd name="T15" fmla="*/ 40 h 270"/>
                  <a:gd name="T16" fmla="*/ 53 w 274"/>
                  <a:gd name="T17" fmla="*/ 36 h 270"/>
                  <a:gd name="T18" fmla="*/ 54 w 274"/>
                  <a:gd name="T19" fmla="*/ 32 h 270"/>
                  <a:gd name="T20" fmla="*/ 55 w 274"/>
                  <a:gd name="T21" fmla="*/ 27 h 270"/>
                  <a:gd name="T22" fmla="*/ 54 w 274"/>
                  <a:gd name="T23" fmla="*/ 23 h 270"/>
                  <a:gd name="T24" fmla="*/ 53 w 274"/>
                  <a:gd name="T25" fmla="*/ 19 h 270"/>
                  <a:gd name="T26" fmla="*/ 52 w 274"/>
                  <a:gd name="T27" fmla="*/ 15 h 270"/>
                  <a:gd name="T28" fmla="*/ 49 w 274"/>
                  <a:gd name="T29" fmla="*/ 12 h 270"/>
                  <a:gd name="T30" fmla="*/ 47 w 274"/>
                  <a:gd name="T31" fmla="*/ 8 h 270"/>
                  <a:gd name="T32" fmla="*/ 43 w 274"/>
                  <a:gd name="T33" fmla="*/ 5 h 270"/>
                  <a:gd name="T34" fmla="*/ 40 w 274"/>
                  <a:gd name="T35" fmla="*/ 4 h 270"/>
                  <a:gd name="T36" fmla="*/ 36 w 274"/>
                  <a:gd name="T37" fmla="*/ 2 h 270"/>
                  <a:gd name="T38" fmla="*/ 32 w 274"/>
                  <a:gd name="T39" fmla="*/ 1 h 270"/>
                  <a:gd name="T40" fmla="*/ 28 w 274"/>
                  <a:gd name="T41" fmla="*/ 0 h 270"/>
                  <a:gd name="T42" fmla="*/ 23 w 274"/>
                  <a:gd name="T43" fmla="*/ 1 h 270"/>
                  <a:gd name="T44" fmla="*/ 19 w 274"/>
                  <a:gd name="T45" fmla="*/ 2 h 270"/>
                  <a:gd name="T46" fmla="*/ 15 w 274"/>
                  <a:gd name="T47" fmla="*/ 4 h 270"/>
                  <a:gd name="T48" fmla="*/ 12 w 274"/>
                  <a:gd name="T49" fmla="*/ 5 h 270"/>
                  <a:gd name="T50" fmla="*/ 8 w 274"/>
                  <a:gd name="T51" fmla="*/ 8 h 270"/>
                  <a:gd name="T52" fmla="*/ 6 w 274"/>
                  <a:gd name="T53" fmla="*/ 11 h 270"/>
                  <a:gd name="T54" fmla="*/ 3 w 274"/>
                  <a:gd name="T55" fmla="*/ 15 h 270"/>
                  <a:gd name="T56" fmla="*/ 2 w 274"/>
                  <a:gd name="T57" fmla="*/ 18 h 270"/>
                  <a:gd name="T58" fmla="*/ 1 w 274"/>
                  <a:gd name="T59" fmla="*/ 23 h 270"/>
                  <a:gd name="T60" fmla="*/ 0 w 274"/>
                  <a:gd name="T61" fmla="*/ 27 h 270"/>
                  <a:gd name="T62" fmla="*/ 0 w 274"/>
                  <a:gd name="T63" fmla="*/ 28 h 270"/>
                  <a:gd name="T64" fmla="*/ 0 w 274"/>
                  <a:gd name="T65" fmla="*/ 29 h 270"/>
                  <a:gd name="T66" fmla="*/ 1 w 274"/>
                  <a:gd name="T67" fmla="*/ 33 h 270"/>
                  <a:gd name="T68" fmla="*/ 2 w 274"/>
                  <a:gd name="T69" fmla="*/ 37 h 270"/>
                  <a:gd name="T70" fmla="*/ 4 w 274"/>
                  <a:gd name="T71" fmla="*/ 41 h 270"/>
                  <a:gd name="T72" fmla="*/ 6 w 274"/>
                  <a:gd name="T73" fmla="*/ 44 h 270"/>
                  <a:gd name="T74" fmla="*/ 9 w 274"/>
                  <a:gd name="T75" fmla="*/ 47 h 270"/>
                  <a:gd name="T76" fmla="*/ 12 w 274"/>
                  <a:gd name="T77" fmla="*/ 50 h 270"/>
                  <a:gd name="T78" fmla="*/ 15 w 274"/>
                  <a:gd name="T79" fmla="*/ 52 h 270"/>
                  <a:gd name="T80" fmla="*/ 19 w 274"/>
                  <a:gd name="T81" fmla="*/ 53 h 270"/>
                  <a:gd name="T82" fmla="*/ 23 w 274"/>
                  <a:gd name="T83" fmla="*/ 54 h 270"/>
                  <a:gd name="T84" fmla="*/ 28 w 274"/>
                  <a:gd name="T85" fmla="*/ 54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4"/>
                  <a:gd name="T130" fmla="*/ 0 h 270"/>
                  <a:gd name="T131" fmla="*/ 274 w 274"/>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4" h="270">
                    <a:moveTo>
                      <a:pt x="137" y="270"/>
                    </a:moveTo>
                    <a:lnTo>
                      <a:pt x="158" y="270"/>
                    </a:lnTo>
                    <a:lnTo>
                      <a:pt x="178" y="266"/>
                    </a:lnTo>
                    <a:lnTo>
                      <a:pt x="200" y="258"/>
                    </a:lnTo>
                    <a:lnTo>
                      <a:pt x="216" y="245"/>
                    </a:lnTo>
                    <a:lnTo>
                      <a:pt x="232" y="233"/>
                    </a:lnTo>
                    <a:lnTo>
                      <a:pt x="245" y="216"/>
                    </a:lnTo>
                    <a:lnTo>
                      <a:pt x="257" y="200"/>
                    </a:lnTo>
                    <a:lnTo>
                      <a:pt x="266" y="180"/>
                    </a:lnTo>
                    <a:lnTo>
                      <a:pt x="270" y="158"/>
                    </a:lnTo>
                    <a:lnTo>
                      <a:pt x="274" y="137"/>
                    </a:lnTo>
                    <a:lnTo>
                      <a:pt x="270" y="117"/>
                    </a:lnTo>
                    <a:lnTo>
                      <a:pt x="266" y="96"/>
                    </a:lnTo>
                    <a:lnTo>
                      <a:pt x="257" y="75"/>
                    </a:lnTo>
                    <a:lnTo>
                      <a:pt x="245" y="59"/>
                    </a:lnTo>
                    <a:lnTo>
                      <a:pt x="232" y="42"/>
                    </a:lnTo>
                    <a:lnTo>
                      <a:pt x="216" y="25"/>
                    </a:lnTo>
                    <a:lnTo>
                      <a:pt x="200" y="18"/>
                    </a:lnTo>
                    <a:lnTo>
                      <a:pt x="178" y="9"/>
                    </a:lnTo>
                    <a:lnTo>
                      <a:pt x="158" y="5"/>
                    </a:lnTo>
                    <a:lnTo>
                      <a:pt x="137" y="0"/>
                    </a:lnTo>
                    <a:lnTo>
                      <a:pt x="117" y="5"/>
                    </a:lnTo>
                    <a:lnTo>
                      <a:pt x="95" y="9"/>
                    </a:lnTo>
                    <a:lnTo>
                      <a:pt x="75" y="18"/>
                    </a:lnTo>
                    <a:lnTo>
                      <a:pt x="59" y="25"/>
                    </a:lnTo>
                    <a:lnTo>
                      <a:pt x="41" y="42"/>
                    </a:lnTo>
                    <a:lnTo>
                      <a:pt x="29" y="54"/>
                    </a:lnTo>
                    <a:lnTo>
                      <a:pt x="16" y="75"/>
                    </a:lnTo>
                    <a:lnTo>
                      <a:pt x="9" y="92"/>
                    </a:lnTo>
                    <a:lnTo>
                      <a:pt x="5" y="113"/>
                    </a:lnTo>
                    <a:lnTo>
                      <a:pt x="0" y="137"/>
                    </a:lnTo>
                    <a:lnTo>
                      <a:pt x="0" y="142"/>
                    </a:lnTo>
                    <a:lnTo>
                      <a:pt x="0" y="146"/>
                    </a:lnTo>
                    <a:lnTo>
                      <a:pt x="5" y="167"/>
                    </a:lnTo>
                    <a:lnTo>
                      <a:pt x="9" y="183"/>
                    </a:lnTo>
                    <a:lnTo>
                      <a:pt x="21" y="204"/>
                    </a:lnTo>
                    <a:lnTo>
                      <a:pt x="29" y="221"/>
                    </a:lnTo>
                    <a:lnTo>
                      <a:pt x="46" y="237"/>
                    </a:lnTo>
                    <a:lnTo>
                      <a:pt x="59" y="250"/>
                    </a:lnTo>
                    <a:lnTo>
                      <a:pt x="75" y="258"/>
                    </a:lnTo>
                    <a:lnTo>
                      <a:pt x="95" y="266"/>
                    </a:lnTo>
                    <a:lnTo>
                      <a:pt x="117" y="270"/>
                    </a:lnTo>
                    <a:lnTo>
                      <a:pt x="137" y="270"/>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59" name="Freeform 665">
                <a:extLst>
                  <a:ext uri="{FF2B5EF4-FFF2-40B4-BE49-F238E27FC236}">
                    <a16:creationId xmlns:a16="http://schemas.microsoft.com/office/drawing/2014/main" id="{77407CB6-3213-4BC8-AE48-1079F637972B}"/>
                  </a:ext>
                </a:extLst>
              </p:cNvPr>
              <p:cNvSpPr>
                <a:spLocks/>
              </p:cNvSpPr>
              <p:nvPr/>
            </p:nvSpPr>
            <p:spPr bwMode="auto">
              <a:xfrm>
                <a:off x="2393" y="2213"/>
                <a:ext cx="47" cy="48"/>
              </a:xfrm>
              <a:custGeom>
                <a:avLst/>
                <a:gdLst>
                  <a:gd name="T0" fmla="*/ 24 w 238"/>
                  <a:gd name="T1" fmla="*/ 48 h 240"/>
                  <a:gd name="T2" fmla="*/ 27 w 238"/>
                  <a:gd name="T3" fmla="*/ 47 h 240"/>
                  <a:gd name="T4" fmla="*/ 31 w 238"/>
                  <a:gd name="T5" fmla="*/ 46 h 240"/>
                  <a:gd name="T6" fmla="*/ 35 w 238"/>
                  <a:gd name="T7" fmla="*/ 46 h 240"/>
                  <a:gd name="T8" fmla="*/ 38 w 238"/>
                  <a:gd name="T9" fmla="*/ 43 h 240"/>
                  <a:gd name="T10" fmla="*/ 40 w 238"/>
                  <a:gd name="T11" fmla="*/ 41 h 240"/>
                  <a:gd name="T12" fmla="*/ 43 w 238"/>
                  <a:gd name="T13" fmla="*/ 38 h 240"/>
                  <a:gd name="T14" fmla="*/ 44 w 238"/>
                  <a:gd name="T15" fmla="*/ 35 h 240"/>
                  <a:gd name="T16" fmla="*/ 46 w 238"/>
                  <a:gd name="T17" fmla="*/ 31 h 240"/>
                  <a:gd name="T18" fmla="*/ 47 w 238"/>
                  <a:gd name="T19" fmla="*/ 28 h 240"/>
                  <a:gd name="T20" fmla="*/ 47 w 238"/>
                  <a:gd name="T21" fmla="*/ 24 h 240"/>
                  <a:gd name="T22" fmla="*/ 47 w 238"/>
                  <a:gd name="T23" fmla="*/ 20 h 240"/>
                  <a:gd name="T24" fmla="*/ 46 w 238"/>
                  <a:gd name="T25" fmla="*/ 17 h 240"/>
                  <a:gd name="T26" fmla="*/ 44 w 238"/>
                  <a:gd name="T27" fmla="*/ 13 h 240"/>
                  <a:gd name="T28" fmla="*/ 43 w 238"/>
                  <a:gd name="T29" fmla="*/ 10 h 240"/>
                  <a:gd name="T30" fmla="*/ 40 w 238"/>
                  <a:gd name="T31" fmla="*/ 7 h 240"/>
                  <a:gd name="T32" fmla="*/ 38 w 238"/>
                  <a:gd name="T33" fmla="*/ 5 h 240"/>
                  <a:gd name="T34" fmla="*/ 35 w 238"/>
                  <a:gd name="T35" fmla="*/ 3 h 240"/>
                  <a:gd name="T36" fmla="*/ 31 w 238"/>
                  <a:gd name="T37" fmla="*/ 2 h 240"/>
                  <a:gd name="T38" fmla="*/ 27 w 238"/>
                  <a:gd name="T39" fmla="*/ 1 h 240"/>
                  <a:gd name="T40" fmla="*/ 24 w 238"/>
                  <a:gd name="T41" fmla="*/ 0 h 240"/>
                  <a:gd name="T42" fmla="*/ 20 w 238"/>
                  <a:gd name="T43" fmla="*/ 1 h 240"/>
                  <a:gd name="T44" fmla="*/ 16 w 238"/>
                  <a:gd name="T45" fmla="*/ 2 h 240"/>
                  <a:gd name="T46" fmla="*/ 13 w 238"/>
                  <a:gd name="T47" fmla="*/ 3 h 240"/>
                  <a:gd name="T48" fmla="*/ 10 w 238"/>
                  <a:gd name="T49" fmla="*/ 5 h 240"/>
                  <a:gd name="T50" fmla="*/ 8 w 238"/>
                  <a:gd name="T51" fmla="*/ 7 h 240"/>
                  <a:gd name="T52" fmla="*/ 5 w 238"/>
                  <a:gd name="T53" fmla="*/ 10 h 240"/>
                  <a:gd name="T54" fmla="*/ 3 w 238"/>
                  <a:gd name="T55" fmla="*/ 13 h 240"/>
                  <a:gd name="T56" fmla="*/ 2 w 238"/>
                  <a:gd name="T57" fmla="*/ 17 h 240"/>
                  <a:gd name="T58" fmla="*/ 1 w 238"/>
                  <a:gd name="T59" fmla="*/ 20 h 240"/>
                  <a:gd name="T60" fmla="*/ 0 w 238"/>
                  <a:gd name="T61" fmla="*/ 24 h 240"/>
                  <a:gd name="T62" fmla="*/ 0 w 238"/>
                  <a:gd name="T63" fmla="*/ 25 h 240"/>
                  <a:gd name="T64" fmla="*/ 1 w 238"/>
                  <a:gd name="T65" fmla="*/ 29 h 240"/>
                  <a:gd name="T66" fmla="*/ 2 w 238"/>
                  <a:gd name="T67" fmla="*/ 32 h 240"/>
                  <a:gd name="T68" fmla="*/ 3 w 238"/>
                  <a:gd name="T69" fmla="*/ 36 h 240"/>
                  <a:gd name="T70" fmla="*/ 5 w 238"/>
                  <a:gd name="T71" fmla="*/ 39 h 240"/>
                  <a:gd name="T72" fmla="*/ 8 w 238"/>
                  <a:gd name="T73" fmla="*/ 41 h 240"/>
                  <a:gd name="T74" fmla="*/ 10 w 238"/>
                  <a:gd name="T75" fmla="*/ 43 h 240"/>
                  <a:gd name="T76" fmla="*/ 13 w 238"/>
                  <a:gd name="T77" fmla="*/ 46 h 240"/>
                  <a:gd name="T78" fmla="*/ 16 w 238"/>
                  <a:gd name="T79" fmla="*/ 46 h 240"/>
                  <a:gd name="T80" fmla="*/ 20 w 238"/>
                  <a:gd name="T81" fmla="*/ 47 h 240"/>
                  <a:gd name="T82" fmla="*/ 24 w 238"/>
                  <a:gd name="T83" fmla="*/ 48 h 24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38"/>
                  <a:gd name="T127" fmla="*/ 0 h 240"/>
                  <a:gd name="T128" fmla="*/ 238 w 238"/>
                  <a:gd name="T129" fmla="*/ 240 h 24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38" h="240">
                    <a:moveTo>
                      <a:pt x="121" y="240"/>
                    </a:moveTo>
                    <a:lnTo>
                      <a:pt x="137" y="236"/>
                    </a:lnTo>
                    <a:lnTo>
                      <a:pt x="159" y="232"/>
                    </a:lnTo>
                    <a:lnTo>
                      <a:pt x="175" y="228"/>
                    </a:lnTo>
                    <a:lnTo>
                      <a:pt x="191" y="216"/>
                    </a:lnTo>
                    <a:lnTo>
                      <a:pt x="204" y="204"/>
                    </a:lnTo>
                    <a:lnTo>
                      <a:pt x="216" y="191"/>
                    </a:lnTo>
                    <a:lnTo>
                      <a:pt x="225" y="175"/>
                    </a:lnTo>
                    <a:lnTo>
                      <a:pt x="233" y="157"/>
                    </a:lnTo>
                    <a:lnTo>
                      <a:pt x="238" y="141"/>
                    </a:lnTo>
                    <a:lnTo>
                      <a:pt x="238" y="121"/>
                    </a:lnTo>
                    <a:lnTo>
                      <a:pt x="238" y="99"/>
                    </a:lnTo>
                    <a:lnTo>
                      <a:pt x="233" y="83"/>
                    </a:lnTo>
                    <a:lnTo>
                      <a:pt x="225" y="67"/>
                    </a:lnTo>
                    <a:lnTo>
                      <a:pt x="216" y="49"/>
                    </a:lnTo>
                    <a:lnTo>
                      <a:pt x="204" y="37"/>
                    </a:lnTo>
                    <a:lnTo>
                      <a:pt x="191" y="25"/>
                    </a:lnTo>
                    <a:lnTo>
                      <a:pt x="175" y="16"/>
                    </a:lnTo>
                    <a:lnTo>
                      <a:pt x="159" y="8"/>
                    </a:lnTo>
                    <a:lnTo>
                      <a:pt x="137" y="4"/>
                    </a:lnTo>
                    <a:lnTo>
                      <a:pt x="121" y="0"/>
                    </a:lnTo>
                    <a:lnTo>
                      <a:pt x="101" y="4"/>
                    </a:lnTo>
                    <a:lnTo>
                      <a:pt x="83" y="8"/>
                    </a:lnTo>
                    <a:lnTo>
                      <a:pt x="67" y="16"/>
                    </a:lnTo>
                    <a:lnTo>
                      <a:pt x="51" y="25"/>
                    </a:lnTo>
                    <a:lnTo>
                      <a:pt x="38" y="37"/>
                    </a:lnTo>
                    <a:lnTo>
                      <a:pt x="26" y="49"/>
                    </a:lnTo>
                    <a:lnTo>
                      <a:pt x="13" y="67"/>
                    </a:lnTo>
                    <a:lnTo>
                      <a:pt x="9" y="83"/>
                    </a:lnTo>
                    <a:lnTo>
                      <a:pt x="4" y="99"/>
                    </a:lnTo>
                    <a:lnTo>
                      <a:pt x="0" y="121"/>
                    </a:lnTo>
                    <a:lnTo>
                      <a:pt x="0" y="124"/>
                    </a:lnTo>
                    <a:lnTo>
                      <a:pt x="4" y="145"/>
                    </a:lnTo>
                    <a:lnTo>
                      <a:pt x="9" y="162"/>
                    </a:lnTo>
                    <a:lnTo>
                      <a:pt x="17" y="178"/>
                    </a:lnTo>
                    <a:lnTo>
                      <a:pt x="26" y="195"/>
                    </a:lnTo>
                    <a:lnTo>
                      <a:pt x="38" y="207"/>
                    </a:lnTo>
                    <a:lnTo>
                      <a:pt x="51" y="216"/>
                    </a:lnTo>
                    <a:lnTo>
                      <a:pt x="67" y="228"/>
                    </a:lnTo>
                    <a:lnTo>
                      <a:pt x="83" y="232"/>
                    </a:lnTo>
                    <a:lnTo>
                      <a:pt x="101" y="236"/>
                    </a:lnTo>
                    <a:lnTo>
                      <a:pt x="121" y="240"/>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60" name="Freeform 666">
                <a:extLst>
                  <a:ext uri="{FF2B5EF4-FFF2-40B4-BE49-F238E27FC236}">
                    <a16:creationId xmlns:a16="http://schemas.microsoft.com/office/drawing/2014/main" id="{E8D09C9B-0F78-4AD1-AD39-4B7AAF4B778A}"/>
                  </a:ext>
                </a:extLst>
              </p:cNvPr>
              <p:cNvSpPr>
                <a:spLocks/>
              </p:cNvSpPr>
              <p:nvPr/>
            </p:nvSpPr>
            <p:spPr bwMode="auto">
              <a:xfrm>
                <a:off x="2395" y="2214"/>
                <a:ext cx="41" cy="41"/>
              </a:xfrm>
              <a:custGeom>
                <a:avLst/>
                <a:gdLst>
                  <a:gd name="T0" fmla="*/ 20 w 203"/>
                  <a:gd name="T1" fmla="*/ 41 h 203"/>
                  <a:gd name="T2" fmla="*/ 24 w 203"/>
                  <a:gd name="T3" fmla="*/ 41 h 203"/>
                  <a:gd name="T4" fmla="*/ 27 w 203"/>
                  <a:gd name="T5" fmla="*/ 40 h 203"/>
                  <a:gd name="T6" fmla="*/ 30 w 203"/>
                  <a:gd name="T7" fmla="*/ 39 h 203"/>
                  <a:gd name="T8" fmla="*/ 33 w 203"/>
                  <a:gd name="T9" fmla="*/ 37 h 203"/>
                  <a:gd name="T10" fmla="*/ 35 w 203"/>
                  <a:gd name="T11" fmla="*/ 35 h 203"/>
                  <a:gd name="T12" fmla="*/ 37 w 203"/>
                  <a:gd name="T13" fmla="*/ 33 h 203"/>
                  <a:gd name="T14" fmla="*/ 39 w 203"/>
                  <a:gd name="T15" fmla="*/ 30 h 203"/>
                  <a:gd name="T16" fmla="*/ 40 w 203"/>
                  <a:gd name="T17" fmla="*/ 27 h 203"/>
                  <a:gd name="T18" fmla="*/ 41 w 203"/>
                  <a:gd name="T19" fmla="*/ 23 h 203"/>
                  <a:gd name="T20" fmla="*/ 41 w 203"/>
                  <a:gd name="T21" fmla="*/ 20 h 203"/>
                  <a:gd name="T22" fmla="*/ 41 w 203"/>
                  <a:gd name="T23" fmla="*/ 17 h 203"/>
                  <a:gd name="T24" fmla="*/ 40 w 203"/>
                  <a:gd name="T25" fmla="*/ 13 h 203"/>
                  <a:gd name="T26" fmla="*/ 39 w 203"/>
                  <a:gd name="T27" fmla="*/ 11 h 203"/>
                  <a:gd name="T28" fmla="*/ 37 w 203"/>
                  <a:gd name="T29" fmla="*/ 8 h 203"/>
                  <a:gd name="T30" fmla="*/ 35 w 203"/>
                  <a:gd name="T31" fmla="*/ 6 h 203"/>
                  <a:gd name="T32" fmla="*/ 33 w 203"/>
                  <a:gd name="T33" fmla="*/ 3 h 203"/>
                  <a:gd name="T34" fmla="*/ 30 w 203"/>
                  <a:gd name="T35" fmla="*/ 2 h 203"/>
                  <a:gd name="T36" fmla="*/ 27 w 203"/>
                  <a:gd name="T37" fmla="*/ 1 h 203"/>
                  <a:gd name="T38" fmla="*/ 24 w 203"/>
                  <a:gd name="T39" fmla="*/ 0 h 203"/>
                  <a:gd name="T40" fmla="*/ 20 w 203"/>
                  <a:gd name="T41" fmla="*/ 0 h 203"/>
                  <a:gd name="T42" fmla="*/ 18 w 203"/>
                  <a:gd name="T43" fmla="*/ 0 h 203"/>
                  <a:gd name="T44" fmla="*/ 14 w 203"/>
                  <a:gd name="T45" fmla="*/ 1 h 203"/>
                  <a:gd name="T46" fmla="*/ 11 w 203"/>
                  <a:gd name="T47" fmla="*/ 2 h 203"/>
                  <a:gd name="T48" fmla="*/ 8 w 203"/>
                  <a:gd name="T49" fmla="*/ 3 h 203"/>
                  <a:gd name="T50" fmla="*/ 6 w 203"/>
                  <a:gd name="T51" fmla="*/ 6 h 203"/>
                  <a:gd name="T52" fmla="*/ 4 w 203"/>
                  <a:gd name="T53" fmla="*/ 7 h 203"/>
                  <a:gd name="T54" fmla="*/ 3 w 203"/>
                  <a:gd name="T55" fmla="*/ 11 h 203"/>
                  <a:gd name="T56" fmla="*/ 1 w 203"/>
                  <a:gd name="T57" fmla="*/ 13 h 203"/>
                  <a:gd name="T58" fmla="*/ 0 w 203"/>
                  <a:gd name="T59" fmla="*/ 17 h 203"/>
                  <a:gd name="T60" fmla="*/ 0 w 203"/>
                  <a:gd name="T61" fmla="*/ 20 h 203"/>
                  <a:gd name="T62" fmla="*/ 0 w 203"/>
                  <a:gd name="T63" fmla="*/ 21 h 203"/>
                  <a:gd name="T64" fmla="*/ 0 w 203"/>
                  <a:gd name="T65" fmla="*/ 24 h 203"/>
                  <a:gd name="T66" fmla="*/ 1 w 203"/>
                  <a:gd name="T67" fmla="*/ 28 h 203"/>
                  <a:gd name="T68" fmla="*/ 3 w 203"/>
                  <a:gd name="T69" fmla="*/ 30 h 203"/>
                  <a:gd name="T70" fmla="*/ 4 w 203"/>
                  <a:gd name="T71" fmla="*/ 33 h 203"/>
                  <a:gd name="T72" fmla="*/ 6 w 203"/>
                  <a:gd name="T73" fmla="*/ 35 h 203"/>
                  <a:gd name="T74" fmla="*/ 8 w 203"/>
                  <a:gd name="T75" fmla="*/ 37 h 203"/>
                  <a:gd name="T76" fmla="*/ 11 w 203"/>
                  <a:gd name="T77" fmla="*/ 39 h 203"/>
                  <a:gd name="T78" fmla="*/ 14 w 203"/>
                  <a:gd name="T79" fmla="*/ 40 h 203"/>
                  <a:gd name="T80" fmla="*/ 18 w 203"/>
                  <a:gd name="T81" fmla="*/ 41 h 203"/>
                  <a:gd name="T82" fmla="*/ 20 w 203"/>
                  <a:gd name="T83" fmla="*/ 41 h 20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3"/>
                  <a:gd name="T127" fmla="*/ 0 h 203"/>
                  <a:gd name="T128" fmla="*/ 203 w 203"/>
                  <a:gd name="T129" fmla="*/ 203 h 20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3" h="203">
                    <a:moveTo>
                      <a:pt x="99" y="203"/>
                    </a:moveTo>
                    <a:lnTo>
                      <a:pt x="117" y="203"/>
                    </a:lnTo>
                    <a:lnTo>
                      <a:pt x="133" y="199"/>
                    </a:lnTo>
                    <a:lnTo>
                      <a:pt x="149" y="191"/>
                    </a:lnTo>
                    <a:lnTo>
                      <a:pt x="162" y="183"/>
                    </a:lnTo>
                    <a:lnTo>
                      <a:pt x="175" y="174"/>
                    </a:lnTo>
                    <a:lnTo>
                      <a:pt x="183" y="162"/>
                    </a:lnTo>
                    <a:lnTo>
                      <a:pt x="191" y="149"/>
                    </a:lnTo>
                    <a:lnTo>
                      <a:pt x="200" y="133"/>
                    </a:lnTo>
                    <a:lnTo>
                      <a:pt x="203" y="116"/>
                    </a:lnTo>
                    <a:lnTo>
                      <a:pt x="203" y="100"/>
                    </a:lnTo>
                    <a:lnTo>
                      <a:pt x="203" y="83"/>
                    </a:lnTo>
                    <a:lnTo>
                      <a:pt x="200" y="66"/>
                    </a:lnTo>
                    <a:lnTo>
                      <a:pt x="191" y="54"/>
                    </a:lnTo>
                    <a:lnTo>
                      <a:pt x="183" y="41"/>
                    </a:lnTo>
                    <a:lnTo>
                      <a:pt x="175" y="29"/>
                    </a:lnTo>
                    <a:lnTo>
                      <a:pt x="162" y="17"/>
                    </a:lnTo>
                    <a:lnTo>
                      <a:pt x="149" y="8"/>
                    </a:lnTo>
                    <a:lnTo>
                      <a:pt x="133" y="5"/>
                    </a:lnTo>
                    <a:lnTo>
                      <a:pt x="117" y="0"/>
                    </a:lnTo>
                    <a:lnTo>
                      <a:pt x="99" y="0"/>
                    </a:lnTo>
                    <a:lnTo>
                      <a:pt x="88" y="0"/>
                    </a:lnTo>
                    <a:lnTo>
                      <a:pt x="70" y="5"/>
                    </a:lnTo>
                    <a:lnTo>
                      <a:pt x="54" y="8"/>
                    </a:lnTo>
                    <a:lnTo>
                      <a:pt x="41" y="17"/>
                    </a:lnTo>
                    <a:lnTo>
                      <a:pt x="29" y="29"/>
                    </a:lnTo>
                    <a:lnTo>
                      <a:pt x="21" y="37"/>
                    </a:lnTo>
                    <a:lnTo>
                      <a:pt x="13" y="54"/>
                    </a:lnTo>
                    <a:lnTo>
                      <a:pt x="4" y="66"/>
                    </a:lnTo>
                    <a:lnTo>
                      <a:pt x="0" y="83"/>
                    </a:lnTo>
                    <a:lnTo>
                      <a:pt x="0" y="100"/>
                    </a:lnTo>
                    <a:lnTo>
                      <a:pt x="0" y="104"/>
                    </a:lnTo>
                    <a:lnTo>
                      <a:pt x="0" y="120"/>
                    </a:lnTo>
                    <a:lnTo>
                      <a:pt x="4" y="137"/>
                    </a:lnTo>
                    <a:lnTo>
                      <a:pt x="13" y="149"/>
                    </a:lnTo>
                    <a:lnTo>
                      <a:pt x="21" y="162"/>
                    </a:lnTo>
                    <a:lnTo>
                      <a:pt x="29" y="174"/>
                    </a:lnTo>
                    <a:lnTo>
                      <a:pt x="41" y="183"/>
                    </a:lnTo>
                    <a:lnTo>
                      <a:pt x="54" y="191"/>
                    </a:lnTo>
                    <a:lnTo>
                      <a:pt x="70" y="199"/>
                    </a:lnTo>
                    <a:lnTo>
                      <a:pt x="88" y="203"/>
                    </a:lnTo>
                    <a:lnTo>
                      <a:pt x="99" y="203"/>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61" name="Freeform 667">
                <a:extLst>
                  <a:ext uri="{FF2B5EF4-FFF2-40B4-BE49-F238E27FC236}">
                    <a16:creationId xmlns:a16="http://schemas.microsoft.com/office/drawing/2014/main" id="{65859625-41DC-4E59-A0C6-3CB03F8B21F6}"/>
                  </a:ext>
                </a:extLst>
              </p:cNvPr>
              <p:cNvSpPr>
                <a:spLocks/>
              </p:cNvSpPr>
              <p:nvPr/>
            </p:nvSpPr>
            <p:spPr bwMode="auto">
              <a:xfrm>
                <a:off x="2398" y="2215"/>
                <a:ext cx="34" cy="34"/>
              </a:xfrm>
              <a:custGeom>
                <a:avLst/>
                <a:gdLst>
                  <a:gd name="T0" fmla="*/ 16 w 170"/>
                  <a:gd name="T1" fmla="*/ 34 h 169"/>
                  <a:gd name="T2" fmla="*/ 20 w 170"/>
                  <a:gd name="T3" fmla="*/ 34 h 169"/>
                  <a:gd name="T4" fmla="*/ 22 w 170"/>
                  <a:gd name="T5" fmla="*/ 33 h 169"/>
                  <a:gd name="T6" fmla="*/ 25 w 170"/>
                  <a:gd name="T7" fmla="*/ 33 h 169"/>
                  <a:gd name="T8" fmla="*/ 27 w 170"/>
                  <a:gd name="T9" fmla="*/ 31 h 169"/>
                  <a:gd name="T10" fmla="*/ 29 w 170"/>
                  <a:gd name="T11" fmla="*/ 29 h 169"/>
                  <a:gd name="T12" fmla="*/ 31 w 170"/>
                  <a:gd name="T13" fmla="*/ 28 h 169"/>
                  <a:gd name="T14" fmla="*/ 32 w 170"/>
                  <a:gd name="T15" fmla="*/ 25 h 169"/>
                  <a:gd name="T16" fmla="*/ 33 w 170"/>
                  <a:gd name="T17" fmla="*/ 22 h 169"/>
                  <a:gd name="T18" fmla="*/ 34 w 170"/>
                  <a:gd name="T19" fmla="*/ 20 h 169"/>
                  <a:gd name="T20" fmla="*/ 34 w 170"/>
                  <a:gd name="T21" fmla="*/ 17 h 169"/>
                  <a:gd name="T22" fmla="*/ 34 w 170"/>
                  <a:gd name="T23" fmla="*/ 14 h 169"/>
                  <a:gd name="T24" fmla="*/ 33 w 170"/>
                  <a:gd name="T25" fmla="*/ 11 h 169"/>
                  <a:gd name="T26" fmla="*/ 32 w 170"/>
                  <a:gd name="T27" fmla="*/ 9 h 169"/>
                  <a:gd name="T28" fmla="*/ 31 w 170"/>
                  <a:gd name="T29" fmla="*/ 6 h 169"/>
                  <a:gd name="T30" fmla="*/ 29 w 170"/>
                  <a:gd name="T31" fmla="*/ 5 h 169"/>
                  <a:gd name="T32" fmla="*/ 27 w 170"/>
                  <a:gd name="T33" fmla="*/ 3 h 169"/>
                  <a:gd name="T34" fmla="*/ 25 w 170"/>
                  <a:gd name="T35" fmla="*/ 1 h 169"/>
                  <a:gd name="T36" fmla="*/ 22 w 170"/>
                  <a:gd name="T37" fmla="*/ 1 h 169"/>
                  <a:gd name="T38" fmla="*/ 20 w 170"/>
                  <a:gd name="T39" fmla="*/ 0 h 169"/>
                  <a:gd name="T40" fmla="*/ 16 w 170"/>
                  <a:gd name="T41" fmla="*/ 0 h 169"/>
                  <a:gd name="T42" fmla="*/ 14 w 170"/>
                  <a:gd name="T43" fmla="*/ 0 h 169"/>
                  <a:gd name="T44" fmla="*/ 11 w 170"/>
                  <a:gd name="T45" fmla="*/ 1 h 169"/>
                  <a:gd name="T46" fmla="*/ 9 w 170"/>
                  <a:gd name="T47" fmla="*/ 1 h 169"/>
                  <a:gd name="T48" fmla="*/ 6 w 170"/>
                  <a:gd name="T49" fmla="*/ 3 h 169"/>
                  <a:gd name="T50" fmla="*/ 5 w 170"/>
                  <a:gd name="T51" fmla="*/ 5 h 169"/>
                  <a:gd name="T52" fmla="*/ 3 w 170"/>
                  <a:gd name="T53" fmla="*/ 6 h 169"/>
                  <a:gd name="T54" fmla="*/ 2 w 170"/>
                  <a:gd name="T55" fmla="*/ 9 h 169"/>
                  <a:gd name="T56" fmla="*/ 1 w 170"/>
                  <a:gd name="T57" fmla="*/ 11 h 169"/>
                  <a:gd name="T58" fmla="*/ 0 w 170"/>
                  <a:gd name="T59" fmla="*/ 14 h 169"/>
                  <a:gd name="T60" fmla="*/ 0 w 170"/>
                  <a:gd name="T61" fmla="*/ 17 h 169"/>
                  <a:gd name="T62" fmla="*/ 0 w 170"/>
                  <a:gd name="T63" fmla="*/ 17 h 169"/>
                  <a:gd name="T64" fmla="*/ 0 w 170"/>
                  <a:gd name="T65" fmla="*/ 20 h 169"/>
                  <a:gd name="T66" fmla="*/ 1 w 170"/>
                  <a:gd name="T67" fmla="*/ 22 h 169"/>
                  <a:gd name="T68" fmla="*/ 2 w 170"/>
                  <a:gd name="T69" fmla="*/ 25 h 169"/>
                  <a:gd name="T70" fmla="*/ 3 w 170"/>
                  <a:gd name="T71" fmla="*/ 28 h 169"/>
                  <a:gd name="T72" fmla="*/ 5 w 170"/>
                  <a:gd name="T73" fmla="*/ 29 h 169"/>
                  <a:gd name="T74" fmla="*/ 6 w 170"/>
                  <a:gd name="T75" fmla="*/ 31 h 169"/>
                  <a:gd name="T76" fmla="*/ 9 w 170"/>
                  <a:gd name="T77" fmla="*/ 33 h 169"/>
                  <a:gd name="T78" fmla="*/ 11 w 170"/>
                  <a:gd name="T79" fmla="*/ 33 h 169"/>
                  <a:gd name="T80" fmla="*/ 14 w 170"/>
                  <a:gd name="T81" fmla="*/ 34 h 169"/>
                  <a:gd name="T82" fmla="*/ 16 w 170"/>
                  <a:gd name="T83" fmla="*/ 34 h 16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0"/>
                  <a:gd name="T127" fmla="*/ 0 h 169"/>
                  <a:gd name="T128" fmla="*/ 170 w 170"/>
                  <a:gd name="T129" fmla="*/ 169 h 16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0" h="169">
                    <a:moveTo>
                      <a:pt x="82" y="169"/>
                    </a:moveTo>
                    <a:lnTo>
                      <a:pt x="99" y="169"/>
                    </a:lnTo>
                    <a:lnTo>
                      <a:pt x="111" y="165"/>
                    </a:lnTo>
                    <a:lnTo>
                      <a:pt x="124" y="162"/>
                    </a:lnTo>
                    <a:lnTo>
                      <a:pt x="133" y="153"/>
                    </a:lnTo>
                    <a:lnTo>
                      <a:pt x="145" y="144"/>
                    </a:lnTo>
                    <a:lnTo>
                      <a:pt x="153" y="137"/>
                    </a:lnTo>
                    <a:lnTo>
                      <a:pt x="162" y="124"/>
                    </a:lnTo>
                    <a:lnTo>
                      <a:pt x="165" y="111"/>
                    </a:lnTo>
                    <a:lnTo>
                      <a:pt x="170" y="99"/>
                    </a:lnTo>
                    <a:lnTo>
                      <a:pt x="170" y="86"/>
                    </a:lnTo>
                    <a:lnTo>
                      <a:pt x="170" y="70"/>
                    </a:lnTo>
                    <a:lnTo>
                      <a:pt x="165" y="57"/>
                    </a:lnTo>
                    <a:lnTo>
                      <a:pt x="162" y="45"/>
                    </a:lnTo>
                    <a:lnTo>
                      <a:pt x="153" y="32"/>
                    </a:lnTo>
                    <a:lnTo>
                      <a:pt x="145" y="24"/>
                    </a:lnTo>
                    <a:lnTo>
                      <a:pt x="133" y="16"/>
                    </a:lnTo>
                    <a:lnTo>
                      <a:pt x="124" y="7"/>
                    </a:lnTo>
                    <a:lnTo>
                      <a:pt x="111" y="3"/>
                    </a:lnTo>
                    <a:lnTo>
                      <a:pt x="99" y="0"/>
                    </a:lnTo>
                    <a:lnTo>
                      <a:pt x="82" y="0"/>
                    </a:lnTo>
                    <a:lnTo>
                      <a:pt x="70" y="0"/>
                    </a:lnTo>
                    <a:lnTo>
                      <a:pt x="57" y="3"/>
                    </a:lnTo>
                    <a:lnTo>
                      <a:pt x="45" y="7"/>
                    </a:lnTo>
                    <a:lnTo>
                      <a:pt x="32" y="16"/>
                    </a:lnTo>
                    <a:lnTo>
                      <a:pt x="25" y="24"/>
                    </a:lnTo>
                    <a:lnTo>
                      <a:pt x="16" y="32"/>
                    </a:lnTo>
                    <a:lnTo>
                      <a:pt x="8" y="45"/>
                    </a:lnTo>
                    <a:lnTo>
                      <a:pt x="3" y="54"/>
                    </a:lnTo>
                    <a:lnTo>
                      <a:pt x="0" y="70"/>
                    </a:lnTo>
                    <a:lnTo>
                      <a:pt x="0" y="83"/>
                    </a:lnTo>
                    <a:lnTo>
                      <a:pt x="0" y="86"/>
                    </a:lnTo>
                    <a:lnTo>
                      <a:pt x="0" y="99"/>
                    </a:lnTo>
                    <a:lnTo>
                      <a:pt x="3" y="111"/>
                    </a:lnTo>
                    <a:lnTo>
                      <a:pt x="8" y="124"/>
                    </a:lnTo>
                    <a:lnTo>
                      <a:pt x="16" y="137"/>
                    </a:lnTo>
                    <a:lnTo>
                      <a:pt x="25" y="144"/>
                    </a:lnTo>
                    <a:lnTo>
                      <a:pt x="32" y="153"/>
                    </a:lnTo>
                    <a:lnTo>
                      <a:pt x="45" y="162"/>
                    </a:lnTo>
                    <a:lnTo>
                      <a:pt x="57" y="165"/>
                    </a:lnTo>
                    <a:lnTo>
                      <a:pt x="70" y="169"/>
                    </a:lnTo>
                    <a:lnTo>
                      <a:pt x="82" y="169"/>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62" name="Freeform 668">
                <a:extLst>
                  <a:ext uri="{FF2B5EF4-FFF2-40B4-BE49-F238E27FC236}">
                    <a16:creationId xmlns:a16="http://schemas.microsoft.com/office/drawing/2014/main" id="{DF043094-E789-4067-8399-EB2DC6C83153}"/>
                  </a:ext>
                </a:extLst>
              </p:cNvPr>
              <p:cNvSpPr>
                <a:spLocks/>
              </p:cNvSpPr>
              <p:nvPr/>
            </p:nvSpPr>
            <p:spPr bwMode="auto">
              <a:xfrm>
                <a:off x="2399" y="2216"/>
                <a:ext cx="29" cy="27"/>
              </a:xfrm>
              <a:custGeom>
                <a:avLst/>
                <a:gdLst>
                  <a:gd name="T0" fmla="*/ 15 w 141"/>
                  <a:gd name="T1" fmla="*/ 27 h 137"/>
                  <a:gd name="T2" fmla="*/ 17 w 141"/>
                  <a:gd name="T3" fmla="*/ 27 h 137"/>
                  <a:gd name="T4" fmla="*/ 19 w 141"/>
                  <a:gd name="T5" fmla="*/ 27 h 137"/>
                  <a:gd name="T6" fmla="*/ 21 w 141"/>
                  <a:gd name="T7" fmla="*/ 26 h 137"/>
                  <a:gd name="T8" fmla="*/ 23 w 141"/>
                  <a:gd name="T9" fmla="*/ 25 h 137"/>
                  <a:gd name="T10" fmla="*/ 25 w 141"/>
                  <a:gd name="T11" fmla="*/ 24 h 137"/>
                  <a:gd name="T12" fmla="*/ 26 w 141"/>
                  <a:gd name="T13" fmla="*/ 22 h 137"/>
                  <a:gd name="T14" fmla="*/ 27 w 141"/>
                  <a:gd name="T15" fmla="*/ 20 h 137"/>
                  <a:gd name="T16" fmla="*/ 28 w 141"/>
                  <a:gd name="T17" fmla="*/ 18 h 137"/>
                  <a:gd name="T18" fmla="*/ 28 w 141"/>
                  <a:gd name="T19" fmla="*/ 16 h 137"/>
                  <a:gd name="T20" fmla="*/ 29 w 141"/>
                  <a:gd name="T21" fmla="*/ 14 h 137"/>
                  <a:gd name="T22" fmla="*/ 28 w 141"/>
                  <a:gd name="T23" fmla="*/ 11 h 137"/>
                  <a:gd name="T24" fmla="*/ 28 w 141"/>
                  <a:gd name="T25" fmla="*/ 9 h 137"/>
                  <a:gd name="T26" fmla="*/ 27 w 141"/>
                  <a:gd name="T27" fmla="*/ 7 h 137"/>
                  <a:gd name="T28" fmla="*/ 26 w 141"/>
                  <a:gd name="T29" fmla="*/ 6 h 137"/>
                  <a:gd name="T30" fmla="*/ 25 w 141"/>
                  <a:gd name="T31" fmla="*/ 4 h 137"/>
                  <a:gd name="T32" fmla="*/ 23 w 141"/>
                  <a:gd name="T33" fmla="*/ 3 h 137"/>
                  <a:gd name="T34" fmla="*/ 21 w 141"/>
                  <a:gd name="T35" fmla="*/ 2 h 137"/>
                  <a:gd name="T36" fmla="*/ 19 w 141"/>
                  <a:gd name="T37" fmla="*/ 1 h 137"/>
                  <a:gd name="T38" fmla="*/ 17 w 141"/>
                  <a:gd name="T39" fmla="*/ 0 h 137"/>
                  <a:gd name="T40" fmla="*/ 15 w 141"/>
                  <a:gd name="T41" fmla="*/ 0 h 137"/>
                  <a:gd name="T42" fmla="*/ 12 w 141"/>
                  <a:gd name="T43" fmla="*/ 0 h 137"/>
                  <a:gd name="T44" fmla="*/ 10 w 141"/>
                  <a:gd name="T45" fmla="*/ 1 h 137"/>
                  <a:gd name="T46" fmla="*/ 8 w 141"/>
                  <a:gd name="T47" fmla="*/ 2 h 137"/>
                  <a:gd name="T48" fmla="*/ 6 w 141"/>
                  <a:gd name="T49" fmla="*/ 3 h 137"/>
                  <a:gd name="T50" fmla="*/ 4 w 141"/>
                  <a:gd name="T51" fmla="*/ 4 h 137"/>
                  <a:gd name="T52" fmla="*/ 3 w 141"/>
                  <a:gd name="T53" fmla="*/ 6 h 137"/>
                  <a:gd name="T54" fmla="*/ 2 w 141"/>
                  <a:gd name="T55" fmla="*/ 7 h 137"/>
                  <a:gd name="T56" fmla="*/ 1 w 141"/>
                  <a:gd name="T57" fmla="*/ 9 h 137"/>
                  <a:gd name="T58" fmla="*/ 0 w 141"/>
                  <a:gd name="T59" fmla="*/ 11 h 137"/>
                  <a:gd name="T60" fmla="*/ 0 w 141"/>
                  <a:gd name="T61" fmla="*/ 14 h 137"/>
                  <a:gd name="T62" fmla="*/ 0 w 141"/>
                  <a:gd name="T63" fmla="*/ 16 h 137"/>
                  <a:gd name="T64" fmla="*/ 1 w 141"/>
                  <a:gd name="T65" fmla="*/ 18 h 137"/>
                  <a:gd name="T66" fmla="*/ 2 w 141"/>
                  <a:gd name="T67" fmla="*/ 20 h 137"/>
                  <a:gd name="T68" fmla="*/ 3 w 141"/>
                  <a:gd name="T69" fmla="*/ 22 h 137"/>
                  <a:gd name="T70" fmla="*/ 4 w 141"/>
                  <a:gd name="T71" fmla="*/ 24 h 137"/>
                  <a:gd name="T72" fmla="*/ 6 w 141"/>
                  <a:gd name="T73" fmla="*/ 25 h 137"/>
                  <a:gd name="T74" fmla="*/ 8 w 141"/>
                  <a:gd name="T75" fmla="*/ 26 h 137"/>
                  <a:gd name="T76" fmla="*/ 10 w 141"/>
                  <a:gd name="T77" fmla="*/ 27 h 137"/>
                  <a:gd name="T78" fmla="*/ 12 w 141"/>
                  <a:gd name="T79" fmla="*/ 27 h 137"/>
                  <a:gd name="T80" fmla="*/ 15 w 141"/>
                  <a:gd name="T81" fmla="*/ 27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41"/>
                  <a:gd name="T124" fmla="*/ 0 h 137"/>
                  <a:gd name="T125" fmla="*/ 141 w 141"/>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41" h="137">
                    <a:moveTo>
                      <a:pt x="71" y="137"/>
                    </a:moveTo>
                    <a:lnTo>
                      <a:pt x="83" y="137"/>
                    </a:lnTo>
                    <a:lnTo>
                      <a:pt x="91" y="137"/>
                    </a:lnTo>
                    <a:lnTo>
                      <a:pt x="103" y="134"/>
                    </a:lnTo>
                    <a:lnTo>
                      <a:pt x="112" y="125"/>
                    </a:lnTo>
                    <a:lnTo>
                      <a:pt x="121" y="121"/>
                    </a:lnTo>
                    <a:lnTo>
                      <a:pt x="125" y="112"/>
                    </a:lnTo>
                    <a:lnTo>
                      <a:pt x="132" y="100"/>
                    </a:lnTo>
                    <a:lnTo>
                      <a:pt x="137" y="92"/>
                    </a:lnTo>
                    <a:lnTo>
                      <a:pt x="137" y="80"/>
                    </a:lnTo>
                    <a:lnTo>
                      <a:pt x="141" y="71"/>
                    </a:lnTo>
                    <a:lnTo>
                      <a:pt x="137" y="58"/>
                    </a:lnTo>
                    <a:lnTo>
                      <a:pt x="137" y="46"/>
                    </a:lnTo>
                    <a:lnTo>
                      <a:pt x="132" y="38"/>
                    </a:lnTo>
                    <a:lnTo>
                      <a:pt x="125" y="29"/>
                    </a:lnTo>
                    <a:lnTo>
                      <a:pt x="121" y="21"/>
                    </a:lnTo>
                    <a:lnTo>
                      <a:pt x="112" y="13"/>
                    </a:lnTo>
                    <a:lnTo>
                      <a:pt x="103" y="9"/>
                    </a:lnTo>
                    <a:lnTo>
                      <a:pt x="91" y="4"/>
                    </a:lnTo>
                    <a:lnTo>
                      <a:pt x="83" y="0"/>
                    </a:lnTo>
                    <a:lnTo>
                      <a:pt x="71" y="0"/>
                    </a:lnTo>
                    <a:lnTo>
                      <a:pt x="58" y="0"/>
                    </a:lnTo>
                    <a:lnTo>
                      <a:pt x="49" y="4"/>
                    </a:lnTo>
                    <a:lnTo>
                      <a:pt x="37" y="9"/>
                    </a:lnTo>
                    <a:lnTo>
                      <a:pt x="29" y="13"/>
                    </a:lnTo>
                    <a:lnTo>
                      <a:pt x="20" y="21"/>
                    </a:lnTo>
                    <a:lnTo>
                      <a:pt x="13" y="29"/>
                    </a:lnTo>
                    <a:lnTo>
                      <a:pt x="8" y="38"/>
                    </a:lnTo>
                    <a:lnTo>
                      <a:pt x="4" y="46"/>
                    </a:lnTo>
                    <a:lnTo>
                      <a:pt x="0" y="58"/>
                    </a:lnTo>
                    <a:lnTo>
                      <a:pt x="0" y="71"/>
                    </a:lnTo>
                    <a:lnTo>
                      <a:pt x="0" y="80"/>
                    </a:lnTo>
                    <a:lnTo>
                      <a:pt x="4" y="92"/>
                    </a:lnTo>
                    <a:lnTo>
                      <a:pt x="8" y="100"/>
                    </a:lnTo>
                    <a:lnTo>
                      <a:pt x="13" y="112"/>
                    </a:lnTo>
                    <a:lnTo>
                      <a:pt x="20" y="121"/>
                    </a:lnTo>
                    <a:lnTo>
                      <a:pt x="29" y="125"/>
                    </a:lnTo>
                    <a:lnTo>
                      <a:pt x="37" y="134"/>
                    </a:lnTo>
                    <a:lnTo>
                      <a:pt x="49" y="137"/>
                    </a:lnTo>
                    <a:lnTo>
                      <a:pt x="58" y="137"/>
                    </a:lnTo>
                    <a:lnTo>
                      <a:pt x="71" y="137"/>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63" name="Freeform 669">
                <a:extLst>
                  <a:ext uri="{FF2B5EF4-FFF2-40B4-BE49-F238E27FC236}">
                    <a16:creationId xmlns:a16="http://schemas.microsoft.com/office/drawing/2014/main" id="{355CAB59-E199-4E35-BD0C-F0DEB60C3807}"/>
                  </a:ext>
                </a:extLst>
              </p:cNvPr>
              <p:cNvSpPr>
                <a:spLocks/>
              </p:cNvSpPr>
              <p:nvPr/>
            </p:nvSpPr>
            <p:spPr bwMode="auto">
              <a:xfrm>
                <a:off x="2488" y="2185"/>
                <a:ext cx="116" cy="116"/>
              </a:xfrm>
              <a:custGeom>
                <a:avLst/>
                <a:gdLst>
                  <a:gd name="T0" fmla="*/ 57 w 577"/>
                  <a:gd name="T1" fmla="*/ 116 h 577"/>
                  <a:gd name="T2" fmla="*/ 67 w 577"/>
                  <a:gd name="T3" fmla="*/ 115 h 577"/>
                  <a:gd name="T4" fmla="*/ 76 w 577"/>
                  <a:gd name="T5" fmla="*/ 113 h 577"/>
                  <a:gd name="T6" fmla="*/ 84 w 577"/>
                  <a:gd name="T7" fmla="*/ 109 h 577"/>
                  <a:gd name="T8" fmla="*/ 92 w 577"/>
                  <a:gd name="T9" fmla="*/ 105 h 577"/>
                  <a:gd name="T10" fmla="*/ 99 w 577"/>
                  <a:gd name="T11" fmla="*/ 99 h 577"/>
                  <a:gd name="T12" fmla="*/ 104 w 577"/>
                  <a:gd name="T13" fmla="*/ 92 h 577"/>
                  <a:gd name="T14" fmla="*/ 109 w 577"/>
                  <a:gd name="T15" fmla="*/ 85 h 577"/>
                  <a:gd name="T16" fmla="*/ 113 w 577"/>
                  <a:gd name="T17" fmla="*/ 77 h 577"/>
                  <a:gd name="T18" fmla="*/ 115 w 577"/>
                  <a:gd name="T19" fmla="*/ 68 h 577"/>
                  <a:gd name="T20" fmla="*/ 116 w 577"/>
                  <a:gd name="T21" fmla="*/ 58 h 577"/>
                  <a:gd name="T22" fmla="*/ 115 w 577"/>
                  <a:gd name="T23" fmla="*/ 48 h 577"/>
                  <a:gd name="T24" fmla="*/ 113 w 577"/>
                  <a:gd name="T25" fmla="*/ 40 h 577"/>
                  <a:gd name="T26" fmla="*/ 109 w 577"/>
                  <a:gd name="T27" fmla="*/ 32 h 577"/>
                  <a:gd name="T28" fmla="*/ 104 w 577"/>
                  <a:gd name="T29" fmla="*/ 24 h 577"/>
                  <a:gd name="T30" fmla="*/ 99 w 577"/>
                  <a:gd name="T31" fmla="*/ 17 h 577"/>
                  <a:gd name="T32" fmla="*/ 92 w 577"/>
                  <a:gd name="T33" fmla="*/ 11 h 577"/>
                  <a:gd name="T34" fmla="*/ 84 w 577"/>
                  <a:gd name="T35" fmla="*/ 7 h 577"/>
                  <a:gd name="T36" fmla="*/ 76 w 577"/>
                  <a:gd name="T37" fmla="*/ 3 h 577"/>
                  <a:gd name="T38" fmla="*/ 67 w 577"/>
                  <a:gd name="T39" fmla="*/ 1 h 577"/>
                  <a:gd name="T40" fmla="*/ 57 w 577"/>
                  <a:gd name="T41" fmla="*/ 0 h 577"/>
                  <a:gd name="T42" fmla="*/ 48 w 577"/>
                  <a:gd name="T43" fmla="*/ 1 h 577"/>
                  <a:gd name="T44" fmla="*/ 39 w 577"/>
                  <a:gd name="T45" fmla="*/ 3 h 577"/>
                  <a:gd name="T46" fmla="*/ 31 w 577"/>
                  <a:gd name="T47" fmla="*/ 7 h 577"/>
                  <a:gd name="T48" fmla="*/ 23 w 577"/>
                  <a:gd name="T49" fmla="*/ 11 h 577"/>
                  <a:gd name="T50" fmla="*/ 17 w 577"/>
                  <a:gd name="T51" fmla="*/ 17 h 577"/>
                  <a:gd name="T52" fmla="*/ 11 w 577"/>
                  <a:gd name="T53" fmla="*/ 24 h 577"/>
                  <a:gd name="T54" fmla="*/ 6 w 577"/>
                  <a:gd name="T55" fmla="*/ 32 h 577"/>
                  <a:gd name="T56" fmla="*/ 2 w 577"/>
                  <a:gd name="T57" fmla="*/ 40 h 577"/>
                  <a:gd name="T58" fmla="*/ 1 w 577"/>
                  <a:gd name="T59" fmla="*/ 48 h 577"/>
                  <a:gd name="T60" fmla="*/ 0 w 577"/>
                  <a:gd name="T61" fmla="*/ 58 h 577"/>
                  <a:gd name="T62" fmla="*/ 1 w 577"/>
                  <a:gd name="T63" fmla="*/ 68 h 577"/>
                  <a:gd name="T64" fmla="*/ 2 w 577"/>
                  <a:gd name="T65" fmla="*/ 77 h 577"/>
                  <a:gd name="T66" fmla="*/ 6 w 577"/>
                  <a:gd name="T67" fmla="*/ 85 h 577"/>
                  <a:gd name="T68" fmla="*/ 11 w 577"/>
                  <a:gd name="T69" fmla="*/ 92 h 577"/>
                  <a:gd name="T70" fmla="*/ 17 w 577"/>
                  <a:gd name="T71" fmla="*/ 99 h 577"/>
                  <a:gd name="T72" fmla="*/ 23 w 577"/>
                  <a:gd name="T73" fmla="*/ 105 h 577"/>
                  <a:gd name="T74" fmla="*/ 31 w 577"/>
                  <a:gd name="T75" fmla="*/ 109 h 577"/>
                  <a:gd name="T76" fmla="*/ 39 w 577"/>
                  <a:gd name="T77" fmla="*/ 113 h 577"/>
                  <a:gd name="T78" fmla="*/ 48 w 577"/>
                  <a:gd name="T79" fmla="*/ 115 h 577"/>
                  <a:gd name="T80" fmla="*/ 57 w 577"/>
                  <a:gd name="T81" fmla="*/ 116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86" y="577"/>
                    </a:moveTo>
                    <a:lnTo>
                      <a:pt x="332" y="573"/>
                    </a:lnTo>
                    <a:lnTo>
                      <a:pt x="378" y="564"/>
                    </a:lnTo>
                    <a:lnTo>
                      <a:pt x="419" y="543"/>
                    </a:lnTo>
                    <a:lnTo>
                      <a:pt x="457" y="523"/>
                    </a:lnTo>
                    <a:lnTo>
                      <a:pt x="490" y="494"/>
                    </a:lnTo>
                    <a:lnTo>
                      <a:pt x="518" y="460"/>
                    </a:lnTo>
                    <a:lnTo>
                      <a:pt x="544" y="423"/>
                    </a:lnTo>
                    <a:lnTo>
                      <a:pt x="561" y="382"/>
                    </a:lnTo>
                    <a:lnTo>
                      <a:pt x="572" y="336"/>
                    </a:lnTo>
                    <a:lnTo>
                      <a:pt x="577" y="290"/>
                    </a:lnTo>
                    <a:lnTo>
                      <a:pt x="572" y="240"/>
                    </a:lnTo>
                    <a:lnTo>
                      <a:pt x="561" y="199"/>
                    </a:lnTo>
                    <a:lnTo>
                      <a:pt x="544" y="157"/>
                    </a:lnTo>
                    <a:lnTo>
                      <a:pt x="518" y="121"/>
                    </a:lnTo>
                    <a:lnTo>
                      <a:pt x="490" y="83"/>
                    </a:lnTo>
                    <a:lnTo>
                      <a:pt x="457" y="54"/>
                    </a:lnTo>
                    <a:lnTo>
                      <a:pt x="419" y="33"/>
                    </a:lnTo>
                    <a:lnTo>
                      <a:pt x="378" y="17"/>
                    </a:lnTo>
                    <a:lnTo>
                      <a:pt x="332" y="4"/>
                    </a:lnTo>
                    <a:lnTo>
                      <a:pt x="286" y="0"/>
                    </a:lnTo>
                    <a:lnTo>
                      <a:pt x="241" y="4"/>
                    </a:lnTo>
                    <a:lnTo>
                      <a:pt x="196" y="17"/>
                    </a:lnTo>
                    <a:lnTo>
                      <a:pt x="154" y="33"/>
                    </a:lnTo>
                    <a:lnTo>
                      <a:pt x="116" y="54"/>
                    </a:lnTo>
                    <a:lnTo>
                      <a:pt x="83" y="83"/>
                    </a:lnTo>
                    <a:lnTo>
                      <a:pt x="54" y="121"/>
                    </a:lnTo>
                    <a:lnTo>
                      <a:pt x="29" y="157"/>
                    </a:lnTo>
                    <a:lnTo>
                      <a:pt x="12" y="199"/>
                    </a:lnTo>
                    <a:lnTo>
                      <a:pt x="5" y="240"/>
                    </a:lnTo>
                    <a:lnTo>
                      <a:pt x="0" y="290"/>
                    </a:lnTo>
                    <a:lnTo>
                      <a:pt x="5" y="336"/>
                    </a:lnTo>
                    <a:lnTo>
                      <a:pt x="12" y="382"/>
                    </a:lnTo>
                    <a:lnTo>
                      <a:pt x="29" y="423"/>
                    </a:lnTo>
                    <a:lnTo>
                      <a:pt x="54" y="460"/>
                    </a:lnTo>
                    <a:lnTo>
                      <a:pt x="83" y="494"/>
                    </a:lnTo>
                    <a:lnTo>
                      <a:pt x="116" y="523"/>
                    </a:lnTo>
                    <a:lnTo>
                      <a:pt x="154" y="543"/>
                    </a:lnTo>
                    <a:lnTo>
                      <a:pt x="196" y="564"/>
                    </a:lnTo>
                    <a:lnTo>
                      <a:pt x="241" y="573"/>
                    </a:lnTo>
                    <a:lnTo>
                      <a:pt x="286" y="57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64" name="Freeform 670">
                <a:extLst>
                  <a:ext uri="{FF2B5EF4-FFF2-40B4-BE49-F238E27FC236}">
                    <a16:creationId xmlns:a16="http://schemas.microsoft.com/office/drawing/2014/main" id="{428DEE9F-4250-468D-BDEB-4CACCAE43014}"/>
                  </a:ext>
                </a:extLst>
              </p:cNvPr>
              <p:cNvSpPr>
                <a:spLocks/>
              </p:cNvSpPr>
              <p:nvPr/>
            </p:nvSpPr>
            <p:spPr bwMode="auto">
              <a:xfrm>
                <a:off x="2488" y="2185"/>
                <a:ext cx="116" cy="116"/>
              </a:xfrm>
              <a:custGeom>
                <a:avLst/>
                <a:gdLst>
                  <a:gd name="T0" fmla="*/ 57 w 577"/>
                  <a:gd name="T1" fmla="*/ 116 h 577"/>
                  <a:gd name="T2" fmla="*/ 67 w 577"/>
                  <a:gd name="T3" fmla="*/ 115 h 577"/>
                  <a:gd name="T4" fmla="*/ 76 w 577"/>
                  <a:gd name="T5" fmla="*/ 113 h 577"/>
                  <a:gd name="T6" fmla="*/ 84 w 577"/>
                  <a:gd name="T7" fmla="*/ 109 h 577"/>
                  <a:gd name="T8" fmla="*/ 92 w 577"/>
                  <a:gd name="T9" fmla="*/ 105 h 577"/>
                  <a:gd name="T10" fmla="*/ 99 w 577"/>
                  <a:gd name="T11" fmla="*/ 99 h 577"/>
                  <a:gd name="T12" fmla="*/ 104 w 577"/>
                  <a:gd name="T13" fmla="*/ 92 h 577"/>
                  <a:gd name="T14" fmla="*/ 109 w 577"/>
                  <a:gd name="T15" fmla="*/ 85 h 577"/>
                  <a:gd name="T16" fmla="*/ 113 w 577"/>
                  <a:gd name="T17" fmla="*/ 77 h 577"/>
                  <a:gd name="T18" fmla="*/ 115 w 577"/>
                  <a:gd name="T19" fmla="*/ 68 h 577"/>
                  <a:gd name="T20" fmla="*/ 116 w 577"/>
                  <a:gd name="T21" fmla="*/ 58 h 577"/>
                  <a:gd name="T22" fmla="*/ 115 w 577"/>
                  <a:gd name="T23" fmla="*/ 48 h 577"/>
                  <a:gd name="T24" fmla="*/ 113 w 577"/>
                  <a:gd name="T25" fmla="*/ 40 h 577"/>
                  <a:gd name="T26" fmla="*/ 109 w 577"/>
                  <a:gd name="T27" fmla="*/ 32 h 577"/>
                  <a:gd name="T28" fmla="*/ 104 w 577"/>
                  <a:gd name="T29" fmla="*/ 24 h 577"/>
                  <a:gd name="T30" fmla="*/ 99 w 577"/>
                  <a:gd name="T31" fmla="*/ 17 h 577"/>
                  <a:gd name="T32" fmla="*/ 92 w 577"/>
                  <a:gd name="T33" fmla="*/ 11 h 577"/>
                  <a:gd name="T34" fmla="*/ 84 w 577"/>
                  <a:gd name="T35" fmla="*/ 7 h 577"/>
                  <a:gd name="T36" fmla="*/ 76 w 577"/>
                  <a:gd name="T37" fmla="*/ 3 h 577"/>
                  <a:gd name="T38" fmla="*/ 67 w 577"/>
                  <a:gd name="T39" fmla="*/ 1 h 577"/>
                  <a:gd name="T40" fmla="*/ 57 w 577"/>
                  <a:gd name="T41" fmla="*/ 0 h 577"/>
                  <a:gd name="T42" fmla="*/ 48 w 577"/>
                  <a:gd name="T43" fmla="*/ 1 h 577"/>
                  <a:gd name="T44" fmla="*/ 39 w 577"/>
                  <a:gd name="T45" fmla="*/ 3 h 577"/>
                  <a:gd name="T46" fmla="*/ 31 w 577"/>
                  <a:gd name="T47" fmla="*/ 7 h 577"/>
                  <a:gd name="T48" fmla="*/ 23 w 577"/>
                  <a:gd name="T49" fmla="*/ 11 h 577"/>
                  <a:gd name="T50" fmla="*/ 17 w 577"/>
                  <a:gd name="T51" fmla="*/ 17 h 577"/>
                  <a:gd name="T52" fmla="*/ 11 w 577"/>
                  <a:gd name="T53" fmla="*/ 24 h 577"/>
                  <a:gd name="T54" fmla="*/ 6 w 577"/>
                  <a:gd name="T55" fmla="*/ 32 h 577"/>
                  <a:gd name="T56" fmla="*/ 2 w 577"/>
                  <a:gd name="T57" fmla="*/ 40 h 577"/>
                  <a:gd name="T58" fmla="*/ 1 w 577"/>
                  <a:gd name="T59" fmla="*/ 48 h 577"/>
                  <a:gd name="T60" fmla="*/ 0 w 577"/>
                  <a:gd name="T61" fmla="*/ 58 h 577"/>
                  <a:gd name="T62" fmla="*/ 1 w 577"/>
                  <a:gd name="T63" fmla="*/ 68 h 577"/>
                  <a:gd name="T64" fmla="*/ 2 w 577"/>
                  <a:gd name="T65" fmla="*/ 77 h 577"/>
                  <a:gd name="T66" fmla="*/ 6 w 577"/>
                  <a:gd name="T67" fmla="*/ 85 h 577"/>
                  <a:gd name="T68" fmla="*/ 11 w 577"/>
                  <a:gd name="T69" fmla="*/ 92 h 577"/>
                  <a:gd name="T70" fmla="*/ 17 w 577"/>
                  <a:gd name="T71" fmla="*/ 99 h 577"/>
                  <a:gd name="T72" fmla="*/ 23 w 577"/>
                  <a:gd name="T73" fmla="*/ 105 h 577"/>
                  <a:gd name="T74" fmla="*/ 31 w 577"/>
                  <a:gd name="T75" fmla="*/ 109 h 577"/>
                  <a:gd name="T76" fmla="*/ 39 w 577"/>
                  <a:gd name="T77" fmla="*/ 113 h 577"/>
                  <a:gd name="T78" fmla="*/ 48 w 577"/>
                  <a:gd name="T79" fmla="*/ 115 h 577"/>
                  <a:gd name="T80" fmla="*/ 57 w 577"/>
                  <a:gd name="T81" fmla="*/ 116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86" y="577"/>
                    </a:moveTo>
                    <a:lnTo>
                      <a:pt x="332" y="573"/>
                    </a:lnTo>
                    <a:lnTo>
                      <a:pt x="378" y="564"/>
                    </a:lnTo>
                    <a:lnTo>
                      <a:pt x="419" y="543"/>
                    </a:lnTo>
                    <a:lnTo>
                      <a:pt x="457" y="523"/>
                    </a:lnTo>
                    <a:lnTo>
                      <a:pt x="490" y="494"/>
                    </a:lnTo>
                    <a:lnTo>
                      <a:pt x="518" y="460"/>
                    </a:lnTo>
                    <a:lnTo>
                      <a:pt x="544" y="423"/>
                    </a:lnTo>
                    <a:lnTo>
                      <a:pt x="561" y="382"/>
                    </a:lnTo>
                    <a:lnTo>
                      <a:pt x="572" y="336"/>
                    </a:lnTo>
                    <a:lnTo>
                      <a:pt x="577" y="290"/>
                    </a:lnTo>
                    <a:lnTo>
                      <a:pt x="572" y="240"/>
                    </a:lnTo>
                    <a:lnTo>
                      <a:pt x="561" y="199"/>
                    </a:lnTo>
                    <a:lnTo>
                      <a:pt x="544" y="157"/>
                    </a:lnTo>
                    <a:lnTo>
                      <a:pt x="518" y="121"/>
                    </a:lnTo>
                    <a:lnTo>
                      <a:pt x="490" y="83"/>
                    </a:lnTo>
                    <a:lnTo>
                      <a:pt x="457" y="54"/>
                    </a:lnTo>
                    <a:lnTo>
                      <a:pt x="419" y="33"/>
                    </a:lnTo>
                    <a:lnTo>
                      <a:pt x="378" y="17"/>
                    </a:lnTo>
                    <a:lnTo>
                      <a:pt x="332" y="4"/>
                    </a:lnTo>
                    <a:lnTo>
                      <a:pt x="286" y="0"/>
                    </a:lnTo>
                    <a:lnTo>
                      <a:pt x="241" y="4"/>
                    </a:lnTo>
                    <a:lnTo>
                      <a:pt x="196" y="17"/>
                    </a:lnTo>
                    <a:lnTo>
                      <a:pt x="154" y="33"/>
                    </a:lnTo>
                    <a:lnTo>
                      <a:pt x="116" y="54"/>
                    </a:lnTo>
                    <a:lnTo>
                      <a:pt x="83" y="83"/>
                    </a:lnTo>
                    <a:lnTo>
                      <a:pt x="54" y="121"/>
                    </a:lnTo>
                    <a:lnTo>
                      <a:pt x="29" y="157"/>
                    </a:lnTo>
                    <a:lnTo>
                      <a:pt x="12" y="199"/>
                    </a:lnTo>
                    <a:lnTo>
                      <a:pt x="5" y="240"/>
                    </a:lnTo>
                    <a:lnTo>
                      <a:pt x="0" y="290"/>
                    </a:lnTo>
                    <a:lnTo>
                      <a:pt x="5" y="336"/>
                    </a:lnTo>
                    <a:lnTo>
                      <a:pt x="12" y="382"/>
                    </a:lnTo>
                    <a:lnTo>
                      <a:pt x="29" y="423"/>
                    </a:lnTo>
                    <a:lnTo>
                      <a:pt x="54" y="460"/>
                    </a:lnTo>
                    <a:lnTo>
                      <a:pt x="83" y="494"/>
                    </a:lnTo>
                    <a:lnTo>
                      <a:pt x="116" y="523"/>
                    </a:lnTo>
                    <a:lnTo>
                      <a:pt x="154" y="543"/>
                    </a:lnTo>
                    <a:lnTo>
                      <a:pt x="196" y="564"/>
                    </a:lnTo>
                    <a:lnTo>
                      <a:pt x="241" y="573"/>
                    </a:lnTo>
                    <a:lnTo>
                      <a:pt x="286"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965" name="Freeform 671">
                <a:extLst>
                  <a:ext uri="{FF2B5EF4-FFF2-40B4-BE49-F238E27FC236}">
                    <a16:creationId xmlns:a16="http://schemas.microsoft.com/office/drawing/2014/main" id="{42A8278D-D3D6-443E-958C-7F717BD69B2D}"/>
                  </a:ext>
                </a:extLst>
              </p:cNvPr>
              <p:cNvSpPr>
                <a:spLocks/>
              </p:cNvSpPr>
              <p:nvPr/>
            </p:nvSpPr>
            <p:spPr bwMode="auto">
              <a:xfrm>
                <a:off x="2488" y="2185"/>
                <a:ext cx="116" cy="116"/>
              </a:xfrm>
              <a:custGeom>
                <a:avLst/>
                <a:gdLst>
                  <a:gd name="T0" fmla="*/ 57 w 577"/>
                  <a:gd name="T1" fmla="*/ 116 h 577"/>
                  <a:gd name="T2" fmla="*/ 67 w 577"/>
                  <a:gd name="T3" fmla="*/ 115 h 577"/>
                  <a:gd name="T4" fmla="*/ 76 w 577"/>
                  <a:gd name="T5" fmla="*/ 113 h 577"/>
                  <a:gd name="T6" fmla="*/ 84 w 577"/>
                  <a:gd name="T7" fmla="*/ 109 h 577"/>
                  <a:gd name="T8" fmla="*/ 92 w 577"/>
                  <a:gd name="T9" fmla="*/ 105 h 577"/>
                  <a:gd name="T10" fmla="*/ 99 w 577"/>
                  <a:gd name="T11" fmla="*/ 99 h 577"/>
                  <a:gd name="T12" fmla="*/ 104 w 577"/>
                  <a:gd name="T13" fmla="*/ 92 h 577"/>
                  <a:gd name="T14" fmla="*/ 109 w 577"/>
                  <a:gd name="T15" fmla="*/ 85 h 577"/>
                  <a:gd name="T16" fmla="*/ 113 w 577"/>
                  <a:gd name="T17" fmla="*/ 77 h 577"/>
                  <a:gd name="T18" fmla="*/ 115 w 577"/>
                  <a:gd name="T19" fmla="*/ 68 h 577"/>
                  <a:gd name="T20" fmla="*/ 116 w 577"/>
                  <a:gd name="T21" fmla="*/ 58 h 577"/>
                  <a:gd name="T22" fmla="*/ 115 w 577"/>
                  <a:gd name="T23" fmla="*/ 48 h 577"/>
                  <a:gd name="T24" fmla="*/ 113 w 577"/>
                  <a:gd name="T25" fmla="*/ 40 h 577"/>
                  <a:gd name="T26" fmla="*/ 109 w 577"/>
                  <a:gd name="T27" fmla="*/ 32 h 577"/>
                  <a:gd name="T28" fmla="*/ 104 w 577"/>
                  <a:gd name="T29" fmla="*/ 24 h 577"/>
                  <a:gd name="T30" fmla="*/ 99 w 577"/>
                  <a:gd name="T31" fmla="*/ 17 h 577"/>
                  <a:gd name="T32" fmla="*/ 92 w 577"/>
                  <a:gd name="T33" fmla="*/ 11 h 577"/>
                  <a:gd name="T34" fmla="*/ 84 w 577"/>
                  <a:gd name="T35" fmla="*/ 7 h 577"/>
                  <a:gd name="T36" fmla="*/ 76 w 577"/>
                  <a:gd name="T37" fmla="*/ 3 h 577"/>
                  <a:gd name="T38" fmla="*/ 67 w 577"/>
                  <a:gd name="T39" fmla="*/ 1 h 577"/>
                  <a:gd name="T40" fmla="*/ 57 w 577"/>
                  <a:gd name="T41" fmla="*/ 0 h 577"/>
                  <a:gd name="T42" fmla="*/ 48 w 577"/>
                  <a:gd name="T43" fmla="*/ 1 h 577"/>
                  <a:gd name="T44" fmla="*/ 39 w 577"/>
                  <a:gd name="T45" fmla="*/ 3 h 577"/>
                  <a:gd name="T46" fmla="*/ 31 w 577"/>
                  <a:gd name="T47" fmla="*/ 7 h 577"/>
                  <a:gd name="T48" fmla="*/ 23 w 577"/>
                  <a:gd name="T49" fmla="*/ 11 h 577"/>
                  <a:gd name="T50" fmla="*/ 17 w 577"/>
                  <a:gd name="T51" fmla="*/ 17 h 577"/>
                  <a:gd name="T52" fmla="*/ 11 w 577"/>
                  <a:gd name="T53" fmla="*/ 24 h 577"/>
                  <a:gd name="T54" fmla="*/ 6 w 577"/>
                  <a:gd name="T55" fmla="*/ 32 h 577"/>
                  <a:gd name="T56" fmla="*/ 2 w 577"/>
                  <a:gd name="T57" fmla="*/ 40 h 577"/>
                  <a:gd name="T58" fmla="*/ 1 w 577"/>
                  <a:gd name="T59" fmla="*/ 48 h 577"/>
                  <a:gd name="T60" fmla="*/ 0 w 577"/>
                  <a:gd name="T61" fmla="*/ 58 h 577"/>
                  <a:gd name="T62" fmla="*/ 1 w 577"/>
                  <a:gd name="T63" fmla="*/ 68 h 577"/>
                  <a:gd name="T64" fmla="*/ 2 w 577"/>
                  <a:gd name="T65" fmla="*/ 77 h 577"/>
                  <a:gd name="T66" fmla="*/ 6 w 577"/>
                  <a:gd name="T67" fmla="*/ 85 h 577"/>
                  <a:gd name="T68" fmla="*/ 11 w 577"/>
                  <a:gd name="T69" fmla="*/ 92 h 577"/>
                  <a:gd name="T70" fmla="*/ 17 w 577"/>
                  <a:gd name="T71" fmla="*/ 99 h 577"/>
                  <a:gd name="T72" fmla="*/ 23 w 577"/>
                  <a:gd name="T73" fmla="*/ 105 h 577"/>
                  <a:gd name="T74" fmla="*/ 31 w 577"/>
                  <a:gd name="T75" fmla="*/ 109 h 577"/>
                  <a:gd name="T76" fmla="*/ 39 w 577"/>
                  <a:gd name="T77" fmla="*/ 113 h 577"/>
                  <a:gd name="T78" fmla="*/ 48 w 577"/>
                  <a:gd name="T79" fmla="*/ 115 h 577"/>
                  <a:gd name="T80" fmla="*/ 57 w 577"/>
                  <a:gd name="T81" fmla="*/ 116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86" y="577"/>
                    </a:moveTo>
                    <a:lnTo>
                      <a:pt x="332" y="573"/>
                    </a:lnTo>
                    <a:lnTo>
                      <a:pt x="378" y="564"/>
                    </a:lnTo>
                    <a:lnTo>
                      <a:pt x="419" y="543"/>
                    </a:lnTo>
                    <a:lnTo>
                      <a:pt x="457" y="523"/>
                    </a:lnTo>
                    <a:lnTo>
                      <a:pt x="490" y="494"/>
                    </a:lnTo>
                    <a:lnTo>
                      <a:pt x="518" y="460"/>
                    </a:lnTo>
                    <a:lnTo>
                      <a:pt x="544" y="423"/>
                    </a:lnTo>
                    <a:lnTo>
                      <a:pt x="561" y="382"/>
                    </a:lnTo>
                    <a:lnTo>
                      <a:pt x="572" y="336"/>
                    </a:lnTo>
                    <a:lnTo>
                      <a:pt x="577" y="290"/>
                    </a:lnTo>
                    <a:lnTo>
                      <a:pt x="572" y="240"/>
                    </a:lnTo>
                    <a:lnTo>
                      <a:pt x="561" y="199"/>
                    </a:lnTo>
                    <a:lnTo>
                      <a:pt x="544" y="157"/>
                    </a:lnTo>
                    <a:lnTo>
                      <a:pt x="518" y="121"/>
                    </a:lnTo>
                    <a:lnTo>
                      <a:pt x="490" y="83"/>
                    </a:lnTo>
                    <a:lnTo>
                      <a:pt x="457" y="54"/>
                    </a:lnTo>
                    <a:lnTo>
                      <a:pt x="419" y="33"/>
                    </a:lnTo>
                    <a:lnTo>
                      <a:pt x="378" y="17"/>
                    </a:lnTo>
                    <a:lnTo>
                      <a:pt x="332" y="4"/>
                    </a:lnTo>
                    <a:lnTo>
                      <a:pt x="286" y="0"/>
                    </a:lnTo>
                    <a:lnTo>
                      <a:pt x="241" y="4"/>
                    </a:lnTo>
                    <a:lnTo>
                      <a:pt x="196" y="17"/>
                    </a:lnTo>
                    <a:lnTo>
                      <a:pt x="154" y="33"/>
                    </a:lnTo>
                    <a:lnTo>
                      <a:pt x="116" y="54"/>
                    </a:lnTo>
                    <a:lnTo>
                      <a:pt x="83" y="83"/>
                    </a:lnTo>
                    <a:lnTo>
                      <a:pt x="54" y="121"/>
                    </a:lnTo>
                    <a:lnTo>
                      <a:pt x="29" y="157"/>
                    </a:lnTo>
                    <a:lnTo>
                      <a:pt x="12" y="199"/>
                    </a:lnTo>
                    <a:lnTo>
                      <a:pt x="5" y="240"/>
                    </a:lnTo>
                    <a:lnTo>
                      <a:pt x="0" y="290"/>
                    </a:lnTo>
                    <a:lnTo>
                      <a:pt x="5" y="336"/>
                    </a:lnTo>
                    <a:lnTo>
                      <a:pt x="12" y="382"/>
                    </a:lnTo>
                    <a:lnTo>
                      <a:pt x="29" y="423"/>
                    </a:lnTo>
                    <a:lnTo>
                      <a:pt x="54" y="460"/>
                    </a:lnTo>
                    <a:lnTo>
                      <a:pt x="83" y="494"/>
                    </a:lnTo>
                    <a:lnTo>
                      <a:pt x="116" y="523"/>
                    </a:lnTo>
                    <a:lnTo>
                      <a:pt x="154" y="543"/>
                    </a:lnTo>
                    <a:lnTo>
                      <a:pt x="196" y="564"/>
                    </a:lnTo>
                    <a:lnTo>
                      <a:pt x="241" y="573"/>
                    </a:lnTo>
                    <a:lnTo>
                      <a:pt x="286"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966" name="Freeform 672">
                <a:extLst>
                  <a:ext uri="{FF2B5EF4-FFF2-40B4-BE49-F238E27FC236}">
                    <a16:creationId xmlns:a16="http://schemas.microsoft.com/office/drawing/2014/main" id="{863A3B88-5C76-4E78-BD3A-F75996757C19}"/>
                  </a:ext>
                </a:extLst>
              </p:cNvPr>
              <p:cNvSpPr>
                <a:spLocks/>
              </p:cNvSpPr>
              <p:nvPr/>
            </p:nvSpPr>
            <p:spPr bwMode="auto">
              <a:xfrm>
                <a:off x="2504" y="2194"/>
                <a:ext cx="61" cy="60"/>
              </a:xfrm>
              <a:custGeom>
                <a:avLst/>
                <a:gdLst>
                  <a:gd name="T0" fmla="*/ 31 w 303"/>
                  <a:gd name="T1" fmla="*/ 60 h 302"/>
                  <a:gd name="T2" fmla="*/ 36 w 303"/>
                  <a:gd name="T3" fmla="*/ 60 h 302"/>
                  <a:gd name="T4" fmla="*/ 40 w 303"/>
                  <a:gd name="T5" fmla="*/ 59 h 302"/>
                  <a:gd name="T6" fmla="*/ 45 w 303"/>
                  <a:gd name="T7" fmla="*/ 57 h 302"/>
                  <a:gd name="T8" fmla="*/ 49 w 303"/>
                  <a:gd name="T9" fmla="*/ 54 h 302"/>
                  <a:gd name="T10" fmla="*/ 53 w 303"/>
                  <a:gd name="T11" fmla="*/ 52 h 302"/>
                  <a:gd name="T12" fmla="*/ 55 w 303"/>
                  <a:gd name="T13" fmla="*/ 48 h 302"/>
                  <a:gd name="T14" fmla="*/ 58 w 303"/>
                  <a:gd name="T15" fmla="*/ 44 h 302"/>
                  <a:gd name="T16" fmla="*/ 60 w 303"/>
                  <a:gd name="T17" fmla="*/ 39 h 302"/>
                  <a:gd name="T18" fmla="*/ 61 w 303"/>
                  <a:gd name="T19" fmla="*/ 35 h 302"/>
                  <a:gd name="T20" fmla="*/ 61 w 303"/>
                  <a:gd name="T21" fmla="*/ 30 h 302"/>
                  <a:gd name="T22" fmla="*/ 61 w 303"/>
                  <a:gd name="T23" fmla="*/ 25 h 302"/>
                  <a:gd name="T24" fmla="*/ 60 w 303"/>
                  <a:gd name="T25" fmla="*/ 20 h 302"/>
                  <a:gd name="T26" fmla="*/ 58 w 303"/>
                  <a:gd name="T27" fmla="*/ 16 h 302"/>
                  <a:gd name="T28" fmla="*/ 55 w 303"/>
                  <a:gd name="T29" fmla="*/ 12 h 302"/>
                  <a:gd name="T30" fmla="*/ 53 w 303"/>
                  <a:gd name="T31" fmla="*/ 9 h 302"/>
                  <a:gd name="T32" fmla="*/ 49 w 303"/>
                  <a:gd name="T33" fmla="*/ 6 h 302"/>
                  <a:gd name="T34" fmla="*/ 45 w 303"/>
                  <a:gd name="T35" fmla="*/ 3 h 302"/>
                  <a:gd name="T36" fmla="*/ 40 w 303"/>
                  <a:gd name="T37" fmla="*/ 1 h 302"/>
                  <a:gd name="T38" fmla="*/ 36 w 303"/>
                  <a:gd name="T39" fmla="*/ 1 h 302"/>
                  <a:gd name="T40" fmla="*/ 31 w 303"/>
                  <a:gd name="T41" fmla="*/ 0 h 302"/>
                  <a:gd name="T42" fmla="*/ 26 w 303"/>
                  <a:gd name="T43" fmla="*/ 1 h 302"/>
                  <a:gd name="T44" fmla="*/ 21 w 303"/>
                  <a:gd name="T45" fmla="*/ 1 h 302"/>
                  <a:gd name="T46" fmla="*/ 17 w 303"/>
                  <a:gd name="T47" fmla="*/ 3 h 302"/>
                  <a:gd name="T48" fmla="*/ 13 w 303"/>
                  <a:gd name="T49" fmla="*/ 6 h 302"/>
                  <a:gd name="T50" fmla="*/ 9 w 303"/>
                  <a:gd name="T51" fmla="*/ 9 h 302"/>
                  <a:gd name="T52" fmla="*/ 6 w 303"/>
                  <a:gd name="T53" fmla="*/ 12 h 302"/>
                  <a:gd name="T54" fmla="*/ 3 w 303"/>
                  <a:gd name="T55" fmla="*/ 16 h 302"/>
                  <a:gd name="T56" fmla="*/ 2 w 303"/>
                  <a:gd name="T57" fmla="*/ 20 h 302"/>
                  <a:gd name="T58" fmla="*/ 1 w 303"/>
                  <a:gd name="T59" fmla="*/ 25 h 302"/>
                  <a:gd name="T60" fmla="*/ 0 w 303"/>
                  <a:gd name="T61" fmla="*/ 30 h 302"/>
                  <a:gd name="T62" fmla="*/ 1 w 303"/>
                  <a:gd name="T63" fmla="*/ 35 h 302"/>
                  <a:gd name="T64" fmla="*/ 2 w 303"/>
                  <a:gd name="T65" fmla="*/ 39 h 302"/>
                  <a:gd name="T66" fmla="*/ 3 w 303"/>
                  <a:gd name="T67" fmla="*/ 44 h 302"/>
                  <a:gd name="T68" fmla="*/ 6 w 303"/>
                  <a:gd name="T69" fmla="*/ 48 h 302"/>
                  <a:gd name="T70" fmla="*/ 9 w 303"/>
                  <a:gd name="T71" fmla="*/ 52 h 302"/>
                  <a:gd name="T72" fmla="*/ 13 w 303"/>
                  <a:gd name="T73" fmla="*/ 54 h 302"/>
                  <a:gd name="T74" fmla="*/ 17 w 303"/>
                  <a:gd name="T75" fmla="*/ 57 h 302"/>
                  <a:gd name="T76" fmla="*/ 21 w 303"/>
                  <a:gd name="T77" fmla="*/ 59 h 302"/>
                  <a:gd name="T78" fmla="*/ 26 w 303"/>
                  <a:gd name="T79" fmla="*/ 60 h 302"/>
                  <a:gd name="T80" fmla="*/ 31 w 303"/>
                  <a:gd name="T81" fmla="*/ 60 h 30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3"/>
                  <a:gd name="T124" fmla="*/ 0 h 302"/>
                  <a:gd name="T125" fmla="*/ 303 w 303"/>
                  <a:gd name="T126" fmla="*/ 302 h 30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3" h="302">
                    <a:moveTo>
                      <a:pt x="153" y="302"/>
                    </a:moveTo>
                    <a:lnTo>
                      <a:pt x="178" y="302"/>
                    </a:lnTo>
                    <a:lnTo>
                      <a:pt x="199" y="299"/>
                    </a:lnTo>
                    <a:lnTo>
                      <a:pt x="224" y="286"/>
                    </a:lnTo>
                    <a:lnTo>
                      <a:pt x="241" y="273"/>
                    </a:lnTo>
                    <a:lnTo>
                      <a:pt x="261" y="261"/>
                    </a:lnTo>
                    <a:lnTo>
                      <a:pt x="274" y="240"/>
                    </a:lnTo>
                    <a:lnTo>
                      <a:pt x="286" y="223"/>
                    </a:lnTo>
                    <a:lnTo>
                      <a:pt x="299" y="198"/>
                    </a:lnTo>
                    <a:lnTo>
                      <a:pt x="303" y="178"/>
                    </a:lnTo>
                    <a:lnTo>
                      <a:pt x="303" y="153"/>
                    </a:lnTo>
                    <a:lnTo>
                      <a:pt x="303" y="128"/>
                    </a:lnTo>
                    <a:lnTo>
                      <a:pt x="299" y="103"/>
                    </a:lnTo>
                    <a:lnTo>
                      <a:pt x="286" y="83"/>
                    </a:lnTo>
                    <a:lnTo>
                      <a:pt x="274" y="61"/>
                    </a:lnTo>
                    <a:lnTo>
                      <a:pt x="261" y="45"/>
                    </a:lnTo>
                    <a:lnTo>
                      <a:pt x="241" y="29"/>
                    </a:lnTo>
                    <a:lnTo>
                      <a:pt x="224" y="16"/>
                    </a:lnTo>
                    <a:lnTo>
                      <a:pt x="199" y="7"/>
                    </a:lnTo>
                    <a:lnTo>
                      <a:pt x="178" y="3"/>
                    </a:lnTo>
                    <a:lnTo>
                      <a:pt x="153" y="0"/>
                    </a:lnTo>
                    <a:lnTo>
                      <a:pt x="129" y="3"/>
                    </a:lnTo>
                    <a:lnTo>
                      <a:pt x="104" y="7"/>
                    </a:lnTo>
                    <a:lnTo>
                      <a:pt x="83" y="16"/>
                    </a:lnTo>
                    <a:lnTo>
                      <a:pt x="63" y="29"/>
                    </a:lnTo>
                    <a:lnTo>
                      <a:pt x="45" y="45"/>
                    </a:lnTo>
                    <a:lnTo>
                      <a:pt x="29" y="61"/>
                    </a:lnTo>
                    <a:lnTo>
                      <a:pt x="16" y="83"/>
                    </a:lnTo>
                    <a:lnTo>
                      <a:pt x="9" y="103"/>
                    </a:lnTo>
                    <a:lnTo>
                      <a:pt x="4" y="128"/>
                    </a:lnTo>
                    <a:lnTo>
                      <a:pt x="0" y="153"/>
                    </a:lnTo>
                    <a:lnTo>
                      <a:pt x="4" y="178"/>
                    </a:lnTo>
                    <a:lnTo>
                      <a:pt x="9" y="198"/>
                    </a:lnTo>
                    <a:lnTo>
                      <a:pt x="16" y="223"/>
                    </a:lnTo>
                    <a:lnTo>
                      <a:pt x="29" y="240"/>
                    </a:lnTo>
                    <a:lnTo>
                      <a:pt x="45" y="261"/>
                    </a:lnTo>
                    <a:lnTo>
                      <a:pt x="63" y="273"/>
                    </a:lnTo>
                    <a:lnTo>
                      <a:pt x="83" y="286"/>
                    </a:lnTo>
                    <a:lnTo>
                      <a:pt x="104" y="299"/>
                    </a:lnTo>
                    <a:lnTo>
                      <a:pt x="129" y="302"/>
                    </a:lnTo>
                    <a:lnTo>
                      <a:pt x="153" y="302"/>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67" name="Freeform 673">
                <a:extLst>
                  <a:ext uri="{FF2B5EF4-FFF2-40B4-BE49-F238E27FC236}">
                    <a16:creationId xmlns:a16="http://schemas.microsoft.com/office/drawing/2014/main" id="{002B3825-C2EB-41D4-ABCA-C9827A6A7DFF}"/>
                  </a:ext>
                </a:extLst>
              </p:cNvPr>
              <p:cNvSpPr>
                <a:spLocks/>
              </p:cNvSpPr>
              <p:nvPr/>
            </p:nvSpPr>
            <p:spPr bwMode="auto">
              <a:xfrm>
                <a:off x="2506" y="2194"/>
                <a:ext cx="54" cy="55"/>
              </a:xfrm>
              <a:custGeom>
                <a:avLst/>
                <a:gdLst>
                  <a:gd name="T0" fmla="*/ 27 w 270"/>
                  <a:gd name="T1" fmla="*/ 55 h 274"/>
                  <a:gd name="T2" fmla="*/ 32 w 270"/>
                  <a:gd name="T3" fmla="*/ 54 h 274"/>
                  <a:gd name="T4" fmla="*/ 36 w 270"/>
                  <a:gd name="T5" fmla="*/ 54 h 274"/>
                  <a:gd name="T6" fmla="*/ 40 w 270"/>
                  <a:gd name="T7" fmla="*/ 52 h 274"/>
                  <a:gd name="T8" fmla="*/ 43 w 270"/>
                  <a:gd name="T9" fmla="*/ 49 h 274"/>
                  <a:gd name="T10" fmla="*/ 47 w 270"/>
                  <a:gd name="T11" fmla="*/ 47 h 274"/>
                  <a:gd name="T12" fmla="*/ 49 w 270"/>
                  <a:gd name="T13" fmla="*/ 43 h 274"/>
                  <a:gd name="T14" fmla="*/ 52 w 270"/>
                  <a:gd name="T15" fmla="*/ 40 h 274"/>
                  <a:gd name="T16" fmla="*/ 53 w 270"/>
                  <a:gd name="T17" fmla="*/ 36 h 274"/>
                  <a:gd name="T18" fmla="*/ 54 w 270"/>
                  <a:gd name="T19" fmla="*/ 32 h 274"/>
                  <a:gd name="T20" fmla="*/ 54 w 270"/>
                  <a:gd name="T21" fmla="*/ 28 h 274"/>
                  <a:gd name="T22" fmla="*/ 54 w 270"/>
                  <a:gd name="T23" fmla="*/ 23 h 274"/>
                  <a:gd name="T24" fmla="*/ 53 w 270"/>
                  <a:gd name="T25" fmla="*/ 19 h 274"/>
                  <a:gd name="T26" fmla="*/ 52 w 270"/>
                  <a:gd name="T27" fmla="*/ 15 h 274"/>
                  <a:gd name="T28" fmla="*/ 49 w 270"/>
                  <a:gd name="T29" fmla="*/ 12 h 274"/>
                  <a:gd name="T30" fmla="*/ 47 w 270"/>
                  <a:gd name="T31" fmla="*/ 8 h 274"/>
                  <a:gd name="T32" fmla="*/ 43 w 270"/>
                  <a:gd name="T33" fmla="*/ 6 h 274"/>
                  <a:gd name="T34" fmla="*/ 40 w 270"/>
                  <a:gd name="T35" fmla="*/ 3 h 274"/>
                  <a:gd name="T36" fmla="*/ 36 w 270"/>
                  <a:gd name="T37" fmla="*/ 2 h 274"/>
                  <a:gd name="T38" fmla="*/ 32 w 270"/>
                  <a:gd name="T39" fmla="*/ 1 h 274"/>
                  <a:gd name="T40" fmla="*/ 27 w 270"/>
                  <a:gd name="T41" fmla="*/ 0 h 274"/>
                  <a:gd name="T42" fmla="*/ 22 w 270"/>
                  <a:gd name="T43" fmla="*/ 1 h 274"/>
                  <a:gd name="T44" fmla="*/ 18 w 270"/>
                  <a:gd name="T45" fmla="*/ 2 h 274"/>
                  <a:gd name="T46" fmla="*/ 15 w 270"/>
                  <a:gd name="T47" fmla="*/ 3 h 274"/>
                  <a:gd name="T48" fmla="*/ 11 w 270"/>
                  <a:gd name="T49" fmla="*/ 6 h 274"/>
                  <a:gd name="T50" fmla="*/ 8 w 270"/>
                  <a:gd name="T51" fmla="*/ 8 h 274"/>
                  <a:gd name="T52" fmla="*/ 5 w 270"/>
                  <a:gd name="T53" fmla="*/ 12 h 274"/>
                  <a:gd name="T54" fmla="*/ 3 w 270"/>
                  <a:gd name="T55" fmla="*/ 15 h 274"/>
                  <a:gd name="T56" fmla="*/ 2 w 270"/>
                  <a:gd name="T57" fmla="*/ 19 h 274"/>
                  <a:gd name="T58" fmla="*/ 0 w 270"/>
                  <a:gd name="T59" fmla="*/ 23 h 274"/>
                  <a:gd name="T60" fmla="*/ 0 w 270"/>
                  <a:gd name="T61" fmla="*/ 28 h 274"/>
                  <a:gd name="T62" fmla="*/ 0 w 270"/>
                  <a:gd name="T63" fmla="*/ 28 h 274"/>
                  <a:gd name="T64" fmla="*/ 0 w 270"/>
                  <a:gd name="T65" fmla="*/ 29 h 274"/>
                  <a:gd name="T66" fmla="*/ 1 w 270"/>
                  <a:gd name="T67" fmla="*/ 33 h 274"/>
                  <a:gd name="T68" fmla="*/ 2 w 270"/>
                  <a:gd name="T69" fmla="*/ 38 h 274"/>
                  <a:gd name="T70" fmla="*/ 3 w 270"/>
                  <a:gd name="T71" fmla="*/ 41 h 274"/>
                  <a:gd name="T72" fmla="*/ 6 w 270"/>
                  <a:gd name="T73" fmla="*/ 44 h 274"/>
                  <a:gd name="T74" fmla="*/ 8 w 270"/>
                  <a:gd name="T75" fmla="*/ 48 h 274"/>
                  <a:gd name="T76" fmla="*/ 12 w 270"/>
                  <a:gd name="T77" fmla="*/ 50 h 274"/>
                  <a:gd name="T78" fmla="*/ 15 w 270"/>
                  <a:gd name="T79" fmla="*/ 52 h 274"/>
                  <a:gd name="T80" fmla="*/ 19 w 270"/>
                  <a:gd name="T81" fmla="*/ 54 h 274"/>
                  <a:gd name="T82" fmla="*/ 22 w 270"/>
                  <a:gd name="T83" fmla="*/ 54 h 274"/>
                  <a:gd name="T84" fmla="*/ 27 w 270"/>
                  <a:gd name="T85" fmla="*/ 55 h 27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4"/>
                  <a:gd name="T131" fmla="*/ 270 w 270"/>
                  <a:gd name="T132" fmla="*/ 274 h 27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4">
                    <a:moveTo>
                      <a:pt x="137" y="274"/>
                    </a:moveTo>
                    <a:lnTo>
                      <a:pt x="158" y="270"/>
                    </a:lnTo>
                    <a:lnTo>
                      <a:pt x="179" y="267"/>
                    </a:lnTo>
                    <a:lnTo>
                      <a:pt x="200" y="258"/>
                    </a:lnTo>
                    <a:lnTo>
                      <a:pt x="216" y="245"/>
                    </a:lnTo>
                    <a:lnTo>
                      <a:pt x="233" y="233"/>
                    </a:lnTo>
                    <a:lnTo>
                      <a:pt x="245" y="216"/>
                    </a:lnTo>
                    <a:lnTo>
                      <a:pt x="258" y="200"/>
                    </a:lnTo>
                    <a:lnTo>
                      <a:pt x="266" y="179"/>
                    </a:lnTo>
                    <a:lnTo>
                      <a:pt x="270" y="159"/>
                    </a:lnTo>
                    <a:lnTo>
                      <a:pt x="270" y="137"/>
                    </a:lnTo>
                    <a:lnTo>
                      <a:pt x="270" y="117"/>
                    </a:lnTo>
                    <a:lnTo>
                      <a:pt x="266" y="96"/>
                    </a:lnTo>
                    <a:lnTo>
                      <a:pt x="258" y="76"/>
                    </a:lnTo>
                    <a:lnTo>
                      <a:pt x="245" y="58"/>
                    </a:lnTo>
                    <a:lnTo>
                      <a:pt x="233" y="42"/>
                    </a:lnTo>
                    <a:lnTo>
                      <a:pt x="216" y="29"/>
                    </a:lnTo>
                    <a:lnTo>
                      <a:pt x="200" y="17"/>
                    </a:lnTo>
                    <a:lnTo>
                      <a:pt x="179" y="9"/>
                    </a:lnTo>
                    <a:lnTo>
                      <a:pt x="158" y="4"/>
                    </a:lnTo>
                    <a:lnTo>
                      <a:pt x="137" y="0"/>
                    </a:lnTo>
                    <a:lnTo>
                      <a:pt x="112" y="4"/>
                    </a:lnTo>
                    <a:lnTo>
                      <a:pt x="92" y="9"/>
                    </a:lnTo>
                    <a:lnTo>
                      <a:pt x="76" y="17"/>
                    </a:lnTo>
                    <a:lnTo>
                      <a:pt x="54" y="29"/>
                    </a:lnTo>
                    <a:lnTo>
                      <a:pt x="42" y="42"/>
                    </a:lnTo>
                    <a:lnTo>
                      <a:pt x="25" y="58"/>
                    </a:lnTo>
                    <a:lnTo>
                      <a:pt x="17" y="76"/>
                    </a:lnTo>
                    <a:lnTo>
                      <a:pt x="9" y="96"/>
                    </a:lnTo>
                    <a:lnTo>
                      <a:pt x="0" y="117"/>
                    </a:lnTo>
                    <a:lnTo>
                      <a:pt x="0" y="137"/>
                    </a:lnTo>
                    <a:lnTo>
                      <a:pt x="0" y="141"/>
                    </a:lnTo>
                    <a:lnTo>
                      <a:pt x="0" y="146"/>
                    </a:lnTo>
                    <a:lnTo>
                      <a:pt x="4" y="166"/>
                    </a:lnTo>
                    <a:lnTo>
                      <a:pt x="9" y="188"/>
                    </a:lnTo>
                    <a:lnTo>
                      <a:pt x="17" y="204"/>
                    </a:lnTo>
                    <a:lnTo>
                      <a:pt x="29" y="220"/>
                    </a:lnTo>
                    <a:lnTo>
                      <a:pt x="42" y="237"/>
                    </a:lnTo>
                    <a:lnTo>
                      <a:pt x="58" y="249"/>
                    </a:lnTo>
                    <a:lnTo>
                      <a:pt x="76" y="258"/>
                    </a:lnTo>
                    <a:lnTo>
                      <a:pt x="96" y="267"/>
                    </a:lnTo>
                    <a:lnTo>
                      <a:pt x="112" y="270"/>
                    </a:lnTo>
                    <a:lnTo>
                      <a:pt x="137" y="274"/>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68" name="Freeform 674">
                <a:extLst>
                  <a:ext uri="{FF2B5EF4-FFF2-40B4-BE49-F238E27FC236}">
                    <a16:creationId xmlns:a16="http://schemas.microsoft.com/office/drawing/2014/main" id="{3B942FE5-66FF-4270-BBE1-51576F7B4470}"/>
                  </a:ext>
                </a:extLst>
              </p:cNvPr>
              <p:cNvSpPr>
                <a:spLocks/>
              </p:cNvSpPr>
              <p:nvPr/>
            </p:nvSpPr>
            <p:spPr bwMode="auto">
              <a:xfrm>
                <a:off x="2509" y="2196"/>
                <a:ext cx="47" cy="47"/>
              </a:xfrm>
              <a:custGeom>
                <a:avLst/>
                <a:gdLst>
                  <a:gd name="T0" fmla="*/ 23 w 236"/>
                  <a:gd name="T1" fmla="*/ 47 h 236"/>
                  <a:gd name="T2" fmla="*/ 27 w 236"/>
                  <a:gd name="T3" fmla="*/ 46 h 236"/>
                  <a:gd name="T4" fmla="*/ 30 w 236"/>
                  <a:gd name="T5" fmla="*/ 45 h 236"/>
                  <a:gd name="T6" fmla="*/ 35 w 236"/>
                  <a:gd name="T7" fmla="*/ 45 h 236"/>
                  <a:gd name="T8" fmla="*/ 37 w 236"/>
                  <a:gd name="T9" fmla="*/ 42 h 236"/>
                  <a:gd name="T10" fmla="*/ 40 w 236"/>
                  <a:gd name="T11" fmla="*/ 40 h 236"/>
                  <a:gd name="T12" fmla="*/ 42 w 236"/>
                  <a:gd name="T13" fmla="*/ 37 h 236"/>
                  <a:gd name="T14" fmla="*/ 45 w 236"/>
                  <a:gd name="T15" fmla="*/ 34 h 236"/>
                  <a:gd name="T16" fmla="*/ 46 w 236"/>
                  <a:gd name="T17" fmla="*/ 30 h 236"/>
                  <a:gd name="T18" fmla="*/ 47 w 236"/>
                  <a:gd name="T19" fmla="*/ 27 h 236"/>
                  <a:gd name="T20" fmla="*/ 47 w 236"/>
                  <a:gd name="T21" fmla="*/ 23 h 236"/>
                  <a:gd name="T22" fmla="*/ 47 w 236"/>
                  <a:gd name="T23" fmla="*/ 20 h 236"/>
                  <a:gd name="T24" fmla="*/ 46 w 236"/>
                  <a:gd name="T25" fmla="*/ 16 h 236"/>
                  <a:gd name="T26" fmla="*/ 45 w 236"/>
                  <a:gd name="T27" fmla="*/ 12 h 236"/>
                  <a:gd name="T28" fmla="*/ 42 w 236"/>
                  <a:gd name="T29" fmla="*/ 9 h 236"/>
                  <a:gd name="T30" fmla="*/ 40 w 236"/>
                  <a:gd name="T31" fmla="*/ 7 h 236"/>
                  <a:gd name="T32" fmla="*/ 37 w 236"/>
                  <a:gd name="T33" fmla="*/ 4 h 236"/>
                  <a:gd name="T34" fmla="*/ 35 w 236"/>
                  <a:gd name="T35" fmla="*/ 3 h 236"/>
                  <a:gd name="T36" fmla="*/ 30 w 236"/>
                  <a:gd name="T37" fmla="*/ 1 h 236"/>
                  <a:gd name="T38" fmla="*/ 27 w 236"/>
                  <a:gd name="T39" fmla="*/ 0 h 236"/>
                  <a:gd name="T40" fmla="*/ 23 w 236"/>
                  <a:gd name="T41" fmla="*/ 0 h 236"/>
                  <a:gd name="T42" fmla="*/ 20 w 236"/>
                  <a:gd name="T43" fmla="*/ 0 h 236"/>
                  <a:gd name="T44" fmla="*/ 16 w 236"/>
                  <a:gd name="T45" fmla="*/ 1 h 236"/>
                  <a:gd name="T46" fmla="*/ 13 w 236"/>
                  <a:gd name="T47" fmla="*/ 3 h 236"/>
                  <a:gd name="T48" fmla="*/ 10 w 236"/>
                  <a:gd name="T49" fmla="*/ 4 h 236"/>
                  <a:gd name="T50" fmla="*/ 7 w 236"/>
                  <a:gd name="T51" fmla="*/ 7 h 236"/>
                  <a:gd name="T52" fmla="*/ 4 w 236"/>
                  <a:gd name="T53" fmla="*/ 9 h 236"/>
                  <a:gd name="T54" fmla="*/ 2 w 236"/>
                  <a:gd name="T55" fmla="*/ 12 h 236"/>
                  <a:gd name="T56" fmla="*/ 1 w 236"/>
                  <a:gd name="T57" fmla="*/ 16 h 236"/>
                  <a:gd name="T58" fmla="*/ 0 w 236"/>
                  <a:gd name="T59" fmla="*/ 19 h 236"/>
                  <a:gd name="T60" fmla="*/ 0 w 236"/>
                  <a:gd name="T61" fmla="*/ 23 h 236"/>
                  <a:gd name="T62" fmla="*/ 0 w 236"/>
                  <a:gd name="T63" fmla="*/ 24 h 236"/>
                  <a:gd name="T64" fmla="*/ 0 w 236"/>
                  <a:gd name="T65" fmla="*/ 25 h 236"/>
                  <a:gd name="T66" fmla="*/ 0 w 236"/>
                  <a:gd name="T67" fmla="*/ 28 h 236"/>
                  <a:gd name="T68" fmla="*/ 1 w 236"/>
                  <a:gd name="T69" fmla="*/ 31 h 236"/>
                  <a:gd name="T70" fmla="*/ 2 w 236"/>
                  <a:gd name="T71" fmla="*/ 35 h 236"/>
                  <a:gd name="T72" fmla="*/ 5 w 236"/>
                  <a:gd name="T73" fmla="*/ 38 h 236"/>
                  <a:gd name="T74" fmla="*/ 8 w 236"/>
                  <a:gd name="T75" fmla="*/ 41 h 236"/>
                  <a:gd name="T76" fmla="*/ 10 w 236"/>
                  <a:gd name="T77" fmla="*/ 43 h 236"/>
                  <a:gd name="T78" fmla="*/ 13 w 236"/>
                  <a:gd name="T79" fmla="*/ 45 h 236"/>
                  <a:gd name="T80" fmla="*/ 17 w 236"/>
                  <a:gd name="T81" fmla="*/ 45 h 236"/>
                  <a:gd name="T82" fmla="*/ 20 w 236"/>
                  <a:gd name="T83" fmla="*/ 47 h 236"/>
                  <a:gd name="T84" fmla="*/ 23 w 236"/>
                  <a:gd name="T85" fmla="*/ 47 h 2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6"/>
                  <a:gd name="T130" fmla="*/ 0 h 236"/>
                  <a:gd name="T131" fmla="*/ 236 w 236"/>
                  <a:gd name="T132" fmla="*/ 236 h 2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6" h="236">
                    <a:moveTo>
                      <a:pt x="117" y="236"/>
                    </a:moveTo>
                    <a:lnTo>
                      <a:pt x="137" y="233"/>
                    </a:lnTo>
                    <a:lnTo>
                      <a:pt x="153" y="228"/>
                    </a:lnTo>
                    <a:lnTo>
                      <a:pt x="174" y="224"/>
                    </a:lnTo>
                    <a:lnTo>
                      <a:pt x="187" y="211"/>
                    </a:lnTo>
                    <a:lnTo>
                      <a:pt x="203" y="199"/>
                    </a:lnTo>
                    <a:lnTo>
                      <a:pt x="212" y="186"/>
                    </a:lnTo>
                    <a:lnTo>
                      <a:pt x="224" y="170"/>
                    </a:lnTo>
                    <a:lnTo>
                      <a:pt x="232" y="153"/>
                    </a:lnTo>
                    <a:lnTo>
                      <a:pt x="236" y="137"/>
                    </a:lnTo>
                    <a:lnTo>
                      <a:pt x="236" y="116"/>
                    </a:lnTo>
                    <a:lnTo>
                      <a:pt x="236" y="99"/>
                    </a:lnTo>
                    <a:lnTo>
                      <a:pt x="232" y="78"/>
                    </a:lnTo>
                    <a:lnTo>
                      <a:pt x="224" y="62"/>
                    </a:lnTo>
                    <a:lnTo>
                      <a:pt x="212" y="45"/>
                    </a:lnTo>
                    <a:lnTo>
                      <a:pt x="203" y="33"/>
                    </a:lnTo>
                    <a:lnTo>
                      <a:pt x="187" y="20"/>
                    </a:lnTo>
                    <a:lnTo>
                      <a:pt x="174" y="13"/>
                    </a:lnTo>
                    <a:lnTo>
                      <a:pt x="153" y="4"/>
                    </a:lnTo>
                    <a:lnTo>
                      <a:pt x="137" y="0"/>
                    </a:lnTo>
                    <a:lnTo>
                      <a:pt x="117" y="0"/>
                    </a:lnTo>
                    <a:lnTo>
                      <a:pt x="99" y="0"/>
                    </a:lnTo>
                    <a:lnTo>
                      <a:pt x="79" y="4"/>
                    </a:lnTo>
                    <a:lnTo>
                      <a:pt x="63" y="13"/>
                    </a:lnTo>
                    <a:lnTo>
                      <a:pt x="50" y="20"/>
                    </a:lnTo>
                    <a:lnTo>
                      <a:pt x="33" y="33"/>
                    </a:lnTo>
                    <a:lnTo>
                      <a:pt x="20" y="45"/>
                    </a:lnTo>
                    <a:lnTo>
                      <a:pt x="12" y="62"/>
                    </a:lnTo>
                    <a:lnTo>
                      <a:pt x="4" y="78"/>
                    </a:lnTo>
                    <a:lnTo>
                      <a:pt x="0" y="96"/>
                    </a:lnTo>
                    <a:lnTo>
                      <a:pt x="0" y="116"/>
                    </a:lnTo>
                    <a:lnTo>
                      <a:pt x="0" y="120"/>
                    </a:lnTo>
                    <a:lnTo>
                      <a:pt x="0" y="125"/>
                    </a:lnTo>
                    <a:lnTo>
                      <a:pt x="0" y="141"/>
                    </a:lnTo>
                    <a:lnTo>
                      <a:pt x="4" y="157"/>
                    </a:lnTo>
                    <a:lnTo>
                      <a:pt x="12" y="174"/>
                    </a:lnTo>
                    <a:lnTo>
                      <a:pt x="25" y="191"/>
                    </a:lnTo>
                    <a:lnTo>
                      <a:pt x="38" y="204"/>
                    </a:lnTo>
                    <a:lnTo>
                      <a:pt x="50" y="215"/>
                    </a:lnTo>
                    <a:lnTo>
                      <a:pt x="63" y="224"/>
                    </a:lnTo>
                    <a:lnTo>
                      <a:pt x="83" y="228"/>
                    </a:lnTo>
                    <a:lnTo>
                      <a:pt x="99" y="236"/>
                    </a:lnTo>
                    <a:lnTo>
                      <a:pt x="117" y="236"/>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69" name="Freeform 675">
                <a:extLst>
                  <a:ext uri="{FF2B5EF4-FFF2-40B4-BE49-F238E27FC236}">
                    <a16:creationId xmlns:a16="http://schemas.microsoft.com/office/drawing/2014/main" id="{43668610-F6E0-4726-B227-09529630A42F}"/>
                  </a:ext>
                </a:extLst>
              </p:cNvPr>
              <p:cNvSpPr>
                <a:spLocks/>
              </p:cNvSpPr>
              <p:nvPr/>
            </p:nvSpPr>
            <p:spPr bwMode="auto">
              <a:xfrm>
                <a:off x="2511" y="2197"/>
                <a:ext cx="41" cy="40"/>
              </a:xfrm>
              <a:custGeom>
                <a:avLst/>
                <a:gdLst>
                  <a:gd name="T0" fmla="*/ 20 w 207"/>
                  <a:gd name="T1" fmla="*/ 40 h 203"/>
                  <a:gd name="T2" fmla="*/ 24 w 207"/>
                  <a:gd name="T3" fmla="*/ 40 h 203"/>
                  <a:gd name="T4" fmla="*/ 27 w 207"/>
                  <a:gd name="T5" fmla="*/ 39 h 203"/>
                  <a:gd name="T6" fmla="*/ 30 w 207"/>
                  <a:gd name="T7" fmla="*/ 38 h 203"/>
                  <a:gd name="T8" fmla="*/ 33 w 207"/>
                  <a:gd name="T9" fmla="*/ 36 h 203"/>
                  <a:gd name="T10" fmla="*/ 35 w 207"/>
                  <a:gd name="T11" fmla="*/ 34 h 203"/>
                  <a:gd name="T12" fmla="*/ 37 w 207"/>
                  <a:gd name="T13" fmla="*/ 32 h 203"/>
                  <a:gd name="T14" fmla="*/ 38 w 207"/>
                  <a:gd name="T15" fmla="*/ 29 h 203"/>
                  <a:gd name="T16" fmla="*/ 39 w 207"/>
                  <a:gd name="T17" fmla="*/ 26 h 203"/>
                  <a:gd name="T18" fmla="*/ 40 w 207"/>
                  <a:gd name="T19" fmla="*/ 23 h 203"/>
                  <a:gd name="T20" fmla="*/ 41 w 207"/>
                  <a:gd name="T21" fmla="*/ 20 h 203"/>
                  <a:gd name="T22" fmla="*/ 40 w 207"/>
                  <a:gd name="T23" fmla="*/ 16 h 203"/>
                  <a:gd name="T24" fmla="*/ 39 w 207"/>
                  <a:gd name="T25" fmla="*/ 14 h 203"/>
                  <a:gd name="T26" fmla="*/ 38 w 207"/>
                  <a:gd name="T27" fmla="*/ 11 h 203"/>
                  <a:gd name="T28" fmla="*/ 37 w 207"/>
                  <a:gd name="T29" fmla="*/ 8 h 203"/>
                  <a:gd name="T30" fmla="*/ 35 w 207"/>
                  <a:gd name="T31" fmla="*/ 6 h 203"/>
                  <a:gd name="T32" fmla="*/ 33 w 207"/>
                  <a:gd name="T33" fmla="*/ 4 h 203"/>
                  <a:gd name="T34" fmla="*/ 30 w 207"/>
                  <a:gd name="T35" fmla="*/ 3 h 203"/>
                  <a:gd name="T36" fmla="*/ 27 w 207"/>
                  <a:gd name="T37" fmla="*/ 1 h 203"/>
                  <a:gd name="T38" fmla="*/ 24 w 207"/>
                  <a:gd name="T39" fmla="*/ 0 h 203"/>
                  <a:gd name="T40" fmla="*/ 20 w 207"/>
                  <a:gd name="T41" fmla="*/ 0 h 203"/>
                  <a:gd name="T42" fmla="*/ 17 w 207"/>
                  <a:gd name="T43" fmla="*/ 0 h 203"/>
                  <a:gd name="T44" fmla="*/ 14 w 207"/>
                  <a:gd name="T45" fmla="*/ 1 h 203"/>
                  <a:gd name="T46" fmla="*/ 11 w 207"/>
                  <a:gd name="T47" fmla="*/ 2 h 203"/>
                  <a:gd name="T48" fmla="*/ 9 w 207"/>
                  <a:gd name="T49" fmla="*/ 3 h 203"/>
                  <a:gd name="T50" fmla="*/ 6 w 207"/>
                  <a:gd name="T51" fmla="*/ 6 h 203"/>
                  <a:gd name="T52" fmla="*/ 4 w 207"/>
                  <a:gd name="T53" fmla="*/ 8 h 203"/>
                  <a:gd name="T54" fmla="*/ 2 w 207"/>
                  <a:gd name="T55" fmla="*/ 11 h 203"/>
                  <a:gd name="T56" fmla="*/ 1 w 207"/>
                  <a:gd name="T57" fmla="*/ 13 h 203"/>
                  <a:gd name="T58" fmla="*/ 1 w 207"/>
                  <a:gd name="T59" fmla="*/ 16 h 203"/>
                  <a:gd name="T60" fmla="*/ 0 w 207"/>
                  <a:gd name="T61" fmla="*/ 20 h 203"/>
                  <a:gd name="T62" fmla="*/ 0 w 207"/>
                  <a:gd name="T63" fmla="*/ 20 h 203"/>
                  <a:gd name="T64" fmla="*/ 1 w 207"/>
                  <a:gd name="T65" fmla="*/ 24 h 203"/>
                  <a:gd name="T66" fmla="*/ 1 w 207"/>
                  <a:gd name="T67" fmla="*/ 27 h 203"/>
                  <a:gd name="T68" fmla="*/ 2 w 207"/>
                  <a:gd name="T69" fmla="*/ 29 h 203"/>
                  <a:gd name="T70" fmla="*/ 4 w 207"/>
                  <a:gd name="T71" fmla="*/ 32 h 203"/>
                  <a:gd name="T72" fmla="*/ 6 w 207"/>
                  <a:gd name="T73" fmla="*/ 34 h 203"/>
                  <a:gd name="T74" fmla="*/ 9 w 207"/>
                  <a:gd name="T75" fmla="*/ 37 h 203"/>
                  <a:gd name="T76" fmla="*/ 11 w 207"/>
                  <a:gd name="T77" fmla="*/ 38 h 203"/>
                  <a:gd name="T78" fmla="*/ 14 w 207"/>
                  <a:gd name="T79" fmla="*/ 39 h 203"/>
                  <a:gd name="T80" fmla="*/ 17 w 207"/>
                  <a:gd name="T81" fmla="*/ 40 h 203"/>
                  <a:gd name="T82" fmla="*/ 20 w 207"/>
                  <a:gd name="T83" fmla="*/ 40 h 20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7"/>
                  <a:gd name="T127" fmla="*/ 0 h 203"/>
                  <a:gd name="T128" fmla="*/ 207 w 207"/>
                  <a:gd name="T129" fmla="*/ 203 h 20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7" h="203">
                    <a:moveTo>
                      <a:pt x="103" y="203"/>
                    </a:moveTo>
                    <a:lnTo>
                      <a:pt x="119" y="203"/>
                    </a:lnTo>
                    <a:lnTo>
                      <a:pt x="136" y="200"/>
                    </a:lnTo>
                    <a:lnTo>
                      <a:pt x="149" y="191"/>
                    </a:lnTo>
                    <a:lnTo>
                      <a:pt x="165" y="182"/>
                    </a:lnTo>
                    <a:lnTo>
                      <a:pt x="178" y="175"/>
                    </a:lnTo>
                    <a:lnTo>
                      <a:pt x="186" y="162"/>
                    </a:lnTo>
                    <a:lnTo>
                      <a:pt x="194" y="149"/>
                    </a:lnTo>
                    <a:lnTo>
                      <a:pt x="198" y="133"/>
                    </a:lnTo>
                    <a:lnTo>
                      <a:pt x="203" y="116"/>
                    </a:lnTo>
                    <a:lnTo>
                      <a:pt x="207" y="99"/>
                    </a:lnTo>
                    <a:lnTo>
                      <a:pt x="203" y="83"/>
                    </a:lnTo>
                    <a:lnTo>
                      <a:pt x="198" y="70"/>
                    </a:lnTo>
                    <a:lnTo>
                      <a:pt x="194" y="54"/>
                    </a:lnTo>
                    <a:lnTo>
                      <a:pt x="186" y="41"/>
                    </a:lnTo>
                    <a:lnTo>
                      <a:pt x="178" y="29"/>
                    </a:lnTo>
                    <a:lnTo>
                      <a:pt x="165" y="20"/>
                    </a:lnTo>
                    <a:lnTo>
                      <a:pt x="149" y="13"/>
                    </a:lnTo>
                    <a:lnTo>
                      <a:pt x="136" y="4"/>
                    </a:lnTo>
                    <a:lnTo>
                      <a:pt x="119" y="0"/>
                    </a:lnTo>
                    <a:lnTo>
                      <a:pt x="103" y="0"/>
                    </a:lnTo>
                    <a:lnTo>
                      <a:pt x="86" y="0"/>
                    </a:lnTo>
                    <a:lnTo>
                      <a:pt x="70" y="4"/>
                    </a:lnTo>
                    <a:lnTo>
                      <a:pt x="57" y="9"/>
                    </a:lnTo>
                    <a:lnTo>
                      <a:pt x="45" y="16"/>
                    </a:lnTo>
                    <a:lnTo>
                      <a:pt x="32" y="29"/>
                    </a:lnTo>
                    <a:lnTo>
                      <a:pt x="20" y="41"/>
                    </a:lnTo>
                    <a:lnTo>
                      <a:pt x="11" y="54"/>
                    </a:lnTo>
                    <a:lnTo>
                      <a:pt x="7" y="67"/>
                    </a:lnTo>
                    <a:lnTo>
                      <a:pt x="3" y="83"/>
                    </a:lnTo>
                    <a:lnTo>
                      <a:pt x="0" y="99"/>
                    </a:lnTo>
                    <a:lnTo>
                      <a:pt x="0" y="104"/>
                    </a:lnTo>
                    <a:lnTo>
                      <a:pt x="3" y="121"/>
                    </a:lnTo>
                    <a:lnTo>
                      <a:pt x="7" y="137"/>
                    </a:lnTo>
                    <a:lnTo>
                      <a:pt x="11" y="149"/>
                    </a:lnTo>
                    <a:lnTo>
                      <a:pt x="20" y="162"/>
                    </a:lnTo>
                    <a:lnTo>
                      <a:pt x="32" y="175"/>
                    </a:lnTo>
                    <a:lnTo>
                      <a:pt x="45" y="187"/>
                    </a:lnTo>
                    <a:lnTo>
                      <a:pt x="57" y="191"/>
                    </a:lnTo>
                    <a:lnTo>
                      <a:pt x="70" y="200"/>
                    </a:lnTo>
                    <a:lnTo>
                      <a:pt x="86" y="203"/>
                    </a:lnTo>
                    <a:lnTo>
                      <a:pt x="103" y="203"/>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70" name="Freeform 676">
                <a:extLst>
                  <a:ext uri="{FF2B5EF4-FFF2-40B4-BE49-F238E27FC236}">
                    <a16:creationId xmlns:a16="http://schemas.microsoft.com/office/drawing/2014/main" id="{78DE26B0-F54F-480B-8179-29E5351B7968}"/>
                  </a:ext>
                </a:extLst>
              </p:cNvPr>
              <p:cNvSpPr>
                <a:spLocks/>
              </p:cNvSpPr>
              <p:nvPr/>
            </p:nvSpPr>
            <p:spPr bwMode="auto">
              <a:xfrm>
                <a:off x="2513" y="2198"/>
                <a:ext cx="34" cy="34"/>
              </a:xfrm>
              <a:custGeom>
                <a:avLst/>
                <a:gdLst>
                  <a:gd name="T0" fmla="*/ 17 w 171"/>
                  <a:gd name="T1" fmla="*/ 34 h 171"/>
                  <a:gd name="T2" fmla="*/ 20 w 171"/>
                  <a:gd name="T3" fmla="*/ 34 h 171"/>
                  <a:gd name="T4" fmla="*/ 22 w 171"/>
                  <a:gd name="T5" fmla="*/ 33 h 171"/>
                  <a:gd name="T6" fmla="*/ 25 w 171"/>
                  <a:gd name="T7" fmla="*/ 32 h 171"/>
                  <a:gd name="T8" fmla="*/ 27 w 171"/>
                  <a:gd name="T9" fmla="*/ 30 h 171"/>
                  <a:gd name="T10" fmla="*/ 29 w 171"/>
                  <a:gd name="T11" fmla="*/ 29 h 171"/>
                  <a:gd name="T12" fmla="*/ 31 w 171"/>
                  <a:gd name="T13" fmla="*/ 27 h 171"/>
                  <a:gd name="T14" fmla="*/ 32 w 171"/>
                  <a:gd name="T15" fmla="*/ 25 h 171"/>
                  <a:gd name="T16" fmla="*/ 33 w 171"/>
                  <a:gd name="T17" fmla="*/ 22 h 171"/>
                  <a:gd name="T18" fmla="*/ 34 w 171"/>
                  <a:gd name="T19" fmla="*/ 20 h 171"/>
                  <a:gd name="T20" fmla="*/ 34 w 171"/>
                  <a:gd name="T21" fmla="*/ 17 h 171"/>
                  <a:gd name="T22" fmla="*/ 34 w 171"/>
                  <a:gd name="T23" fmla="*/ 14 h 171"/>
                  <a:gd name="T24" fmla="*/ 33 w 171"/>
                  <a:gd name="T25" fmla="*/ 12 h 171"/>
                  <a:gd name="T26" fmla="*/ 32 w 171"/>
                  <a:gd name="T27" fmla="*/ 9 h 171"/>
                  <a:gd name="T28" fmla="*/ 31 w 171"/>
                  <a:gd name="T29" fmla="*/ 7 h 171"/>
                  <a:gd name="T30" fmla="*/ 29 w 171"/>
                  <a:gd name="T31" fmla="*/ 5 h 171"/>
                  <a:gd name="T32" fmla="*/ 27 w 171"/>
                  <a:gd name="T33" fmla="*/ 3 h 171"/>
                  <a:gd name="T34" fmla="*/ 25 w 171"/>
                  <a:gd name="T35" fmla="*/ 2 h 171"/>
                  <a:gd name="T36" fmla="*/ 22 w 171"/>
                  <a:gd name="T37" fmla="*/ 1 h 171"/>
                  <a:gd name="T38" fmla="*/ 20 w 171"/>
                  <a:gd name="T39" fmla="*/ 0 h 171"/>
                  <a:gd name="T40" fmla="*/ 17 w 171"/>
                  <a:gd name="T41" fmla="*/ 0 h 171"/>
                  <a:gd name="T42" fmla="*/ 15 w 171"/>
                  <a:gd name="T43" fmla="*/ 0 h 171"/>
                  <a:gd name="T44" fmla="*/ 12 w 171"/>
                  <a:gd name="T45" fmla="*/ 1 h 171"/>
                  <a:gd name="T46" fmla="*/ 9 w 171"/>
                  <a:gd name="T47" fmla="*/ 2 h 171"/>
                  <a:gd name="T48" fmla="*/ 8 w 171"/>
                  <a:gd name="T49" fmla="*/ 3 h 171"/>
                  <a:gd name="T50" fmla="*/ 5 w 171"/>
                  <a:gd name="T51" fmla="*/ 5 h 171"/>
                  <a:gd name="T52" fmla="*/ 4 w 171"/>
                  <a:gd name="T53" fmla="*/ 7 h 171"/>
                  <a:gd name="T54" fmla="*/ 3 w 171"/>
                  <a:gd name="T55" fmla="*/ 9 h 171"/>
                  <a:gd name="T56" fmla="*/ 1 w 171"/>
                  <a:gd name="T57" fmla="*/ 12 h 171"/>
                  <a:gd name="T58" fmla="*/ 1 w 171"/>
                  <a:gd name="T59" fmla="*/ 14 h 171"/>
                  <a:gd name="T60" fmla="*/ 0 w 171"/>
                  <a:gd name="T61" fmla="*/ 17 h 171"/>
                  <a:gd name="T62" fmla="*/ 0 w 171"/>
                  <a:gd name="T63" fmla="*/ 17 h 171"/>
                  <a:gd name="T64" fmla="*/ 0 w 171"/>
                  <a:gd name="T65" fmla="*/ 20 h 171"/>
                  <a:gd name="T66" fmla="*/ 1 w 171"/>
                  <a:gd name="T67" fmla="*/ 23 h 171"/>
                  <a:gd name="T68" fmla="*/ 3 w 171"/>
                  <a:gd name="T69" fmla="*/ 25 h 171"/>
                  <a:gd name="T70" fmla="*/ 4 w 171"/>
                  <a:gd name="T71" fmla="*/ 27 h 171"/>
                  <a:gd name="T72" fmla="*/ 5 w 171"/>
                  <a:gd name="T73" fmla="*/ 29 h 171"/>
                  <a:gd name="T74" fmla="*/ 8 w 171"/>
                  <a:gd name="T75" fmla="*/ 30 h 171"/>
                  <a:gd name="T76" fmla="*/ 9 w 171"/>
                  <a:gd name="T77" fmla="*/ 32 h 171"/>
                  <a:gd name="T78" fmla="*/ 12 w 171"/>
                  <a:gd name="T79" fmla="*/ 33 h 171"/>
                  <a:gd name="T80" fmla="*/ 14 w 171"/>
                  <a:gd name="T81" fmla="*/ 34 h 171"/>
                  <a:gd name="T82" fmla="*/ 17 w 171"/>
                  <a:gd name="T83" fmla="*/ 34 h 17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1"/>
                  <a:gd name="T127" fmla="*/ 0 h 171"/>
                  <a:gd name="T128" fmla="*/ 171 w 171"/>
                  <a:gd name="T129" fmla="*/ 171 h 17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1" h="171">
                    <a:moveTo>
                      <a:pt x="88" y="171"/>
                    </a:moveTo>
                    <a:lnTo>
                      <a:pt x="100" y="171"/>
                    </a:lnTo>
                    <a:lnTo>
                      <a:pt x="113" y="166"/>
                    </a:lnTo>
                    <a:lnTo>
                      <a:pt x="125" y="162"/>
                    </a:lnTo>
                    <a:lnTo>
                      <a:pt x="138" y="153"/>
                    </a:lnTo>
                    <a:lnTo>
                      <a:pt x="146" y="145"/>
                    </a:lnTo>
                    <a:lnTo>
                      <a:pt x="154" y="137"/>
                    </a:lnTo>
                    <a:lnTo>
                      <a:pt x="162" y="124"/>
                    </a:lnTo>
                    <a:lnTo>
                      <a:pt x="167" y="112"/>
                    </a:lnTo>
                    <a:lnTo>
                      <a:pt x="171" y="100"/>
                    </a:lnTo>
                    <a:lnTo>
                      <a:pt x="171" y="88"/>
                    </a:lnTo>
                    <a:lnTo>
                      <a:pt x="171" y="70"/>
                    </a:lnTo>
                    <a:lnTo>
                      <a:pt x="167" y="59"/>
                    </a:lnTo>
                    <a:lnTo>
                      <a:pt x="162" y="46"/>
                    </a:lnTo>
                    <a:lnTo>
                      <a:pt x="154" y="34"/>
                    </a:lnTo>
                    <a:lnTo>
                      <a:pt x="146" y="25"/>
                    </a:lnTo>
                    <a:lnTo>
                      <a:pt x="138" y="16"/>
                    </a:lnTo>
                    <a:lnTo>
                      <a:pt x="125" y="9"/>
                    </a:lnTo>
                    <a:lnTo>
                      <a:pt x="113" y="5"/>
                    </a:lnTo>
                    <a:lnTo>
                      <a:pt x="100" y="0"/>
                    </a:lnTo>
                    <a:lnTo>
                      <a:pt x="88" y="0"/>
                    </a:lnTo>
                    <a:lnTo>
                      <a:pt x="75" y="0"/>
                    </a:lnTo>
                    <a:lnTo>
                      <a:pt x="59" y="5"/>
                    </a:lnTo>
                    <a:lnTo>
                      <a:pt x="46" y="9"/>
                    </a:lnTo>
                    <a:lnTo>
                      <a:pt x="38" y="16"/>
                    </a:lnTo>
                    <a:lnTo>
                      <a:pt x="25" y="25"/>
                    </a:lnTo>
                    <a:lnTo>
                      <a:pt x="18" y="34"/>
                    </a:lnTo>
                    <a:lnTo>
                      <a:pt x="13" y="46"/>
                    </a:lnTo>
                    <a:lnTo>
                      <a:pt x="5" y="59"/>
                    </a:lnTo>
                    <a:lnTo>
                      <a:pt x="5" y="70"/>
                    </a:lnTo>
                    <a:lnTo>
                      <a:pt x="0" y="83"/>
                    </a:lnTo>
                    <a:lnTo>
                      <a:pt x="0" y="88"/>
                    </a:lnTo>
                    <a:lnTo>
                      <a:pt x="0" y="100"/>
                    </a:lnTo>
                    <a:lnTo>
                      <a:pt x="5" y="117"/>
                    </a:lnTo>
                    <a:lnTo>
                      <a:pt x="13" y="124"/>
                    </a:lnTo>
                    <a:lnTo>
                      <a:pt x="18" y="137"/>
                    </a:lnTo>
                    <a:lnTo>
                      <a:pt x="25" y="145"/>
                    </a:lnTo>
                    <a:lnTo>
                      <a:pt x="38" y="153"/>
                    </a:lnTo>
                    <a:lnTo>
                      <a:pt x="46" y="162"/>
                    </a:lnTo>
                    <a:lnTo>
                      <a:pt x="59" y="166"/>
                    </a:lnTo>
                    <a:lnTo>
                      <a:pt x="72" y="171"/>
                    </a:lnTo>
                    <a:lnTo>
                      <a:pt x="88" y="171"/>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71" name="Freeform 677">
                <a:extLst>
                  <a:ext uri="{FF2B5EF4-FFF2-40B4-BE49-F238E27FC236}">
                    <a16:creationId xmlns:a16="http://schemas.microsoft.com/office/drawing/2014/main" id="{ADB6E24A-3687-4CEC-B1E7-EA8DDBB126F4}"/>
                  </a:ext>
                </a:extLst>
              </p:cNvPr>
              <p:cNvSpPr>
                <a:spLocks/>
              </p:cNvSpPr>
              <p:nvPr/>
            </p:nvSpPr>
            <p:spPr bwMode="auto">
              <a:xfrm>
                <a:off x="2516" y="2199"/>
                <a:ext cx="27" cy="28"/>
              </a:xfrm>
              <a:custGeom>
                <a:avLst/>
                <a:gdLst>
                  <a:gd name="T0" fmla="*/ 14 w 138"/>
                  <a:gd name="T1" fmla="*/ 28 h 140"/>
                  <a:gd name="T2" fmla="*/ 15 w 138"/>
                  <a:gd name="T3" fmla="*/ 27 h 140"/>
                  <a:gd name="T4" fmla="*/ 18 w 138"/>
                  <a:gd name="T5" fmla="*/ 27 h 140"/>
                  <a:gd name="T6" fmla="*/ 20 w 138"/>
                  <a:gd name="T7" fmla="*/ 26 h 140"/>
                  <a:gd name="T8" fmla="*/ 21 w 138"/>
                  <a:gd name="T9" fmla="*/ 25 h 140"/>
                  <a:gd name="T10" fmla="*/ 23 w 138"/>
                  <a:gd name="T11" fmla="*/ 24 h 140"/>
                  <a:gd name="T12" fmla="*/ 24 w 138"/>
                  <a:gd name="T13" fmla="*/ 22 h 140"/>
                  <a:gd name="T14" fmla="*/ 25 w 138"/>
                  <a:gd name="T15" fmla="*/ 21 h 140"/>
                  <a:gd name="T16" fmla="*/ 26 w 138"/>
                  <a:gd name="T17" fmla="*/ 18 h 140"/>
                  <a:gd name="T18" fmla="*/ 27 w 138"/>
                  <a:gd name="T19" fmla="*/ 17 h 140"/>
                  <a:gd name="T20" fmla="*/ 27 w 138"/>
                  <a:gd name="T21" fmla="*/ 14 h 140"/>
                  <a:gd name="T22" fmla="*/ 27 w 138"/>
                  <a:gd name="T23" fmla="*/ 12 h 140"/>
                  <a:gd name="T24" fmla="*/ 26 w 138"/>
                  <a:gd name="T25" fmla="*/ 10 h 140"/>
                  <a:gd name="T26" fmla="*/ 25 w 138"/>
                  <a:gd name="T27" fmla="*/ 7 h 140"/>
                  <a:gd name="T28" fmla="*/ 24 w 138"/>
                  <a:gd name="T29" fmla="*/ 6 h 140"/>
                  <a:gd name="T30" fmla="*/ 23 w 138"/>
                  <a:gd name="T31" fmla="*/ 4 h 140"/>
                  <a:gd name="T32" fmla="*/ 21 w 138"/>
                  <a:gd name="T33" fmla="*/ 2 h 140"/>
                  <a:gd name="T34" fmla="*/ 20 w 138"/>
                  <a:gd name="T35" fmla="*/ 1 h 140"/>
                  <a:gd name="T36" fmla="*/ 18 w 138"/>
                  <a:gd name="T37" fmla="*/ 1 h 140"/>
                  <a:gd name="T38" fmla="*/ 15 w 138"/>
                  <a:gd name="T39" fmla="*/ 0 h 140"/>
                  <a:gd name="T40" fmla="*/ 14 w 138"/>
                  <a:gd name="T41" fmla="*/ 0 h 140"/>
                  <a:gd name="T42" fmla="*/ 12 w 138"/>
                  <a:gd name="T43" fmla="*/ 0 h 140"/>
                  <a:gd name="T44" fmla="*/ 9 w 138"/>
                  <a:gd name="T45" fmla="*/ 1 h 140"/>
                  <a:gd name="T46" fmla="*/ 7 w 138"/>
                  <a:gd name="T47" fmla="*/ 1 h 140"/>
                  <a:gd name="T48" fmla="*/ 6 w 138"/>
                  <a:gd name="T49" fmla="*/ 2 h 140"/>
                  <a:gd name="T50" fmla="*/ 4 w 138"/>
                  <a:gd name="T51" fmla="*/ 4 h 140"/>
                  <a:gd name="T52" fmla="*/ 2 w 138"/>
                  <a:gd name="T53" fmla="*/ 6 h 140"/>
                  <a:gd name="T54" fmla="*/ 2 w 138"/>
                  <a:gd name="T55" fmla="*/ 7 h 140"/>
                  <a:gd name="T56" fmla="*/ 1 w 138"/>
                  <a:gd name="T57" fmla="*/ 10 h 140"/>
                  <a:gd name="T58" fmla="*/ 0 w 138"/>
                  <a:gd name="T59" fmla="*/ 12 h 140"/>
                  <a:gd name="T60" fmla="*/ 0 w 138"/>
                  <a:gd name="T61" fmla="*/ 14 h 140"/>
                  <a:gd name="T62" fmla="*/ 0 w 138"/>
                  <a:gd name="T63" fmla="*/ 17 h 140"/>
                  <a:gd name="T64" fmla="*/ 1 w 138"/>
                  <a:gd name="T65" fmla="*/ 18 h 140"/>
                  <a:gd name="T66" fmla="*/ 2 w 138"/>
                  <a:gd name="T67" fmla="*/ 21 h 140"/>
                  <a:gd name="T68" fmla="*/ 2 w 138"/>
                  <a:gd name="T69" fmla="*/ 22 h 140"/>
                  <a:gd name="T70" fmla="*/ 4 w 138"/>
                  <a:gd name="T71" fmla="*/ 24 h 140"/>
                  <a:gd name="T72" fmla="*/ 6 w 138"/>
                  <a:gd name="T73" fmla="*/ 25 h 140"/>
                  <a:gd name="T74" fmla="*/ 7 w 138"/>
                  <a:gd name="T75" fmla="*/ 26 h 140"/>
                  <a:gd name="T76" fmla="*/ 9 w 138"/>
                  <a:gd name="T77" fmla="*/ 27 h 140"/>
                  <a:gd name="T78" fmla="*/ 12 w 138"/>
                  <a:gd name="T79" fmla="*/ 27 h 140"/>
                  <a:gd name="T80" fmla="*/ 14 w 138"/>
                  <a:gd name="T81" fmla="*/ 28 h 14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8"/>
                  <a:gd name="T124" fmla="*/ 0 h 140"/>
                  <a:gd name="T125" fmla="*/ 138 w 138"/>
                  <a:gd name="T126" fmla="*/ 140 h 14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8" h="140">
                    <a:moveTo>
                      <a:pt x="71" y="140"/>
                    </a:moveTo>
                    <a:lnTo>
                      <a:pt x="79" y="137"/>
                    </a:lnTo>
                    <a:lnTo>
                      <a:pt x="91" y="137"/>
                    </a:lnTo>
                    <a:lnTo>
                      <a:pt x="100" y="132"/>
                    </a:lnTo>
                    <a:lnTo>
                      <a:pt x="108" y="124"/>
                    </a:lnTo>
                    <a:lnTo>
                      <a:pt x="116" y="119"/>
                    </a:lnTo>
                    <a:lnTo>
                      <a:pt x="125" y="112"/>
                    </a:lnTo>
                    <a:lnTo>
                      <a:pt x="129" y="103"/>
                    </a:lnTo>
                    <a:lnTo>
                      <a:pt x="133" y="90"/>
                    </a:lnTo>
                    <a:lnTo>
                      <a:pt x="138" y="83"/>
                    </a:lnTo>
                    <a:lnTo>
                      <a:pt x="138" y="70"/>
                    </a:lnTo>
                    <a:lnTo>
                      <a:pt x="138" y="58"/>
                    </a:lnTo>
                    <a:lnTo>
                      <a:pt x="133" y="49"/>
                    </a:lnTo>
                    <a:lnTo>
                      <a:pt x="129" y="36"/>
                    </a:lnTo>
                    <a:lnTo>
                      <a:pt x="125" y="29"/>
                    </a:lnTo>
                    <a:lnTo>
                      <a:pt x="116" y="20"/>
                    </a:lnTo>
                    <a:lnTo>
                      <a:pt x="108" y="11"/>
                    </a:lnTo>
                    <a:lnTo>
                      <a:pt x="100" y="7"/>
                    </a:lnTo>
                    <a:lnTo>
                      <a:pt x="91" y="4"/>
                    </a:lnTo>
                    <a:lnTo>
                      <a:pt x="79" y="0"/>
                    </a:lnTo>
                    <a:lnTo>
                      <a:pt x="71" y="0"/>
                    </a:lnTo>
                    <a:lnTo>
                      <a:pt x="59" y="0"/>
                    </a:lnTo>
                    <a:lnTo>
                      <a:pt x="46" y="4"/>
                    </a:lnTo>
                    <a:lnTo>
                      <a:pt x="37" y="7"/>
                    </a:lnTo>
                    <a:lnTo>
                      <a:pt x="30" y="11"/>
                    </a:lnTo>
                    <a:lnTo>
                      <a:pt x="21" y="20"/>
                    </a:lnTo>
                    <a:lnTo>
                      <a:pt x="12" y="29"/>
                    </a:lnTo>
                    <a:lnTo>
                      <a:pt x="8" y="36"/>
                    </a:lnTo>
                    <a:lnTo>
                      <a:pt x="5" y="49"/>
                    </a:lnTo>
                    <a:lnTo>
                      <a:pt x="0" y="58"/>
                    </a:lnTo>
                    <a:lnTo>
                      <a:pt x="0" y="70"/>
                    </a:lnTo>
                    <a:lnTo>
                      <a:pt x="0" y="83"/>
                    </a:lnTo>
                    <a:lnTo>
                      <a:pt x="5" y="90"/>
                    </a:lnTo>
                    <a:lnTo>
                      <a:pt x="8" y="103"/>
                    </a:lnTo>
                    <a:lnTo>
                      <a:pt x="12" y="112"/>
                    </a:lnTo>
                    <a:lnTo>
                      <a:pt x="21" y="119"/>
                    </a:lnTo>
                    <a:lnTo>
                      <a:pt x="30" y="124"/>
                    </a:lnTo>
                    <a:lnTo>
                      <a:pt x="37" y="132"/>
                    </a:lnTo>
                    <a:lnTo>
                      <a:pt x="46" y="137"/>
                    </a:lnTo>
                    <a:lnTo>
                      <a:pt x="59" y="137"/>
                    </a:lnTo>
                    <a:lnTo>
                      <a:pt x="71" y="140"/>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72" name="Freeform 678">
                <a:extLst>
                  <a:ext uri="{FF2B5EF4-FFF2-40B4-BE49-F238E27FC236}">
                    <a16:creationId xmlns:a16="http://schemas.microsoft.com/office/drawing/2014/main" id="{359A720A-1A94-4834-A9D3-1CEB259BB134}"/>
                  </a:ext>
                </a:extLst>
              </p:cNvPr>
              <p:cNvSpPr>
                <a:spLocks/>
              </p:cNvSpPr>
              <p:nvPr/>
            </p:nvSpPr>
            <p:spPr bwMode="auto">
              <a:xfrm>
                <a:off x="2603" y="2170"/>
                <a:ext cx="115" cy="116"/>
              </a:xfrm>
              <a:custGeom>
                <a:avLst/>
                <a:gdLst>
                  <a:gd name="T0" fmla="*/ 57 w 578"/>
                  <a:gd name="T1" fmla="*/ 116 h 577"/>
                  <a:gd name="T2" fmla="*/ 67 w 578"/>
                  <a:gd name="T3" fmla="*/ 115 h 577"/>
                  <a:gd name="T4" fmla="*/ 75 w 578"/>
                  <a:gd name="T5" fmla="*/ 113 h 577"/>
                  <a:gd name="T6" fmla="*/ 84 w 578"/>
                  <a:gd name="T7" fmla="*/ 109 h 577"/>
                  <a:gd name="T8" fmla="*/ 92 w 578"/>
                  <a:gd name="T9" fmla="*/ 104 h 577"/>
                  <a:gd name="T10" fmla="*/ 98 w 578"/>
                  <a:gd name="T11" fmla="*/ 99 h 577"/>
                  <a:gd name="T12" fmla="*/ 104 w 578"/>
                  <a:gd name="T13" fmla="*/ 92 h 577"/>
                  <a:gd name="T14" fmla="*/ 108 w 578"/>
                  <a:gd name="T15" fmla="*/ 84 h 577"/>
                  <a:gd name="T16" fmla="*/ 112 w 578"/>
                  <a:gd name="T17" fmla="*/ 76 h 577"/>
                  <a:gd name="T18" fmla="*/ 114 w 578"/>
                  <a:gd name="T19" fmla="*/ 67 h 577"/>
                  <a:gd name="T20" fmla="*/ 115 w 578"/>
                  <a:gd name="T21" fmla="*/ 57 h 577"/>
                  <a:gd name="T22" fmla="*/ 114 w 578"/>
                  <a:gd name="T23" fmla="*/ 48 h 577"/>
                  <a:gd name="T24" fmla="*/ 112 w 578"/>
                  <a:gd name="T25" fmla="*/ 39 h 577"/>
                  <a:gd name="T26" fmla="*/ 108 w 578"/>
                  <a:gd name="T27" fmla="*/ 31 h 577"/>
                  <a:gd name="T28" fmla="*/ 104 w 578"/>
                  <a:gd name="T29" fmla="*/ 24 h 577"/>
                  <a:gd name="T30" fmla="*/ 98 w 578"/>
                  <a:gd name="T31" fmla="*/ 17 h 577"/>
                  <a:gd name="T32" fmla="*/ 92 w 578"/>
                  <a:gd name="T33" fmla="*/ 11 h 577"/>
                  <a:gd name="T34" fmla="*/ 84 w 578"/>
                  <a:gd name="T35" fmla="*/ 6 h 577"/>
                  <a:gd name="T36" fmla="*/ 75 w 578"/>
                  <a:gd name="T37" fmla="*/ 2 h 577"/>
                  <a:gd name="T38" fmla="*/ 67 w 578"/>
                  <a:gd name="T39" fmla="*/ 1 h 577"/>
                  <a:gd name="T40" fmla="*/ 57 w 578"/>
                  <a:gd name="T41" fmla="*/ 0 h 577"/>
                  <a:gd name="T42" fmla="*/ 48 w 578"/>
                  <a:gd name="T43" fmla="*/ 1 h 577"/>
                  <a:gd name="T44" fmla="*/ 39 w 578"/>
                  <a:gd name="T45" fmla="*/ 2 h 577"/>
                  <a:gd name="T46" fmla="*/ 32 w 578"/>
                  <a:gd name="T47" fmla="*/ 6 h 577"/>
                  <a:gd name="T48" fmla="*/ 23 w 578"/>
                  <a:gd name="T49" fmla="*/ 11 h 577"/>
                  <a:gd name="T50" fmla="*/ 17 w 578"/>
                  <a:gd name="T51" fmla="*/ 17 h 577"/>
                  <a:gd name="T52" fmla="*/ 11 w 578"/>
                  <a:gd name="T53" fmla="*/ 24 h 577"/>
                  <a:gd name="T54" fmla="*/ 7 w 578"/>
                  <a:gd name="T55" fmla="*/ 31 h 577"/>
                  <a:gd name="T56" fmla="*/ 3 w 578"/>
                  <a:gd name="T57" fmla="*/ 39 h 577"/>
                  <a:gd name="T58" fmla="*/ 1 w 578"/>
                  <a:gd name="T59" fmla="*/ 48 h 577"/>
                  <a:gd name="T60" fmla="*/ 0 w 578"/>
                  <a:gd name="T61" fmla="*/ 57 h 577"/>
                  <a:gd name="T62" fmla="*/ 1 w 578"/>
                  <a:gd name="T63" fmla="*/ 67 h 577"/>
                  <a:gd name="T64" fmla="*/ 3 w 578"/>
                  <a:gd name="T65" fmla="*/ 76 h 577"/>
                  <a:gd name="T66" fmla="*/ 7 w 578"/>
                  <a:gd name="T67" fmla="*/ 84 h 577"/>
                  <a:gd name="T68" fmla="*/ 11 w 578"/>
                  <a:gd name="T69" fmla="*/ 92 h 577"/>
                  <a:gd name="T70" fmla="*/ 17 w 578"/>
                  <a:gd name="T71" fmla="*/ 99 h 577"/>
                  <a:gd name="T72" fmla="*/ 23 w 578"/>
                  <a:gd name="T73" fmla="*/ 104 h 577"/>
                  <a:gd name="T74" fmla="*/ 32 w 578"/>
                  <a:gd name="T75" fmla="*/ 109 h 577"/>
                  <a:gd name="T76" fmla="*/ 39 w 578"/>
                  <a:gd name="T77" fmla="*/ 113 h 577"/>
                  <a:gd name="T78" fmla="*/ 48 w 578"/>
                  <a:gd name="T79" fmla="*/ 115 h 577"/>
                  <a:gd name="T80" fmla="*/ 57 w 578"/>
                  <a:gd name="T81" fmla="*/ 116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7"/>
                  <a:gd name="T125" fmla="*/ 578 w 578"/>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7">
                    <a:moveTo>
                      <a:pt x="288" y="577"/>
                    </a:moveTo>
                    <a:lnTo>
                      <a:pt x="337" y="573"/>
                    </a:lnTo>
                    <a:lnTo>
                      <a:pt x="378" y="560"/>
                    </a:lnTo>
                    <a:lnTo>
                      <a:pt x="420" y="544"/>
                    </a:lnTo>
                    <a:lnTo>
                      <a:pt x="461" y="519"/>
                    </a:lnTo>
                    <a:lnTo>
                      <a:pt x="495" y="490"/>
                    </a:lnTo>
                    <a:lnTo>
                      <a:pt x="524" y="457"/>
                    </a:lnTo>
                    <a:lnTo>
                      <a:pt x="544" y="419"/>
                    </a:lnTo>
                    <a:lnTo>
                      <a:pt x="562" y="378"/>
                    </a:lnTo>
                    <a:lnTo>
                      <a:pt x="574" y="333"/>
                    </a:lnTo>
                    <a:lnTo>
                      <a:pt x="578" y="286"/>
                    </a:lnTo>
                    <a:lnTo>
                      <a:pt x="574" y="241"/>
                    </a:lnTo>
                    <a:lnTo>
                      <a:pt x="562" y="196"/>
                    </a:lnTo>
                    <a:lnTo>
                      <a:pt x="544" y="153"/>
                    </a:lnTo>
                    <a:lnTo>
                      <a:pt x="524" y="117"/>
                    </a:lnTo>
                    <a:lnTo>
                      <a:pt x="495" y="83"/>
                    </a:lnTo>
                    <a:lnTo>
                      <a:pt x="461" y="54"/>
                    </a:lnTo>
                    <a:lnTo>
                      <a:pt x="420" y="29"/>
                    </a:lnTo>
                    <a:lnTo>
                      <a:pt x="378" y="12"/>
                    </a:lnTo>
                    <a:lnTo>
                      <a:pt x="337" y="5"/>
                    </a:lnTo>
                    <a:lnTo>
                      <a:pt x="288" y="0"/>
                    </a:lnTo>
                    <a:lnTo>
                      <a:pt x="242" y="5"/>
                    </a:lnTo>
                    <a:lnTo>
                      <a:pt x="196" y="12"/>
                    </a:lnTo>
                    <a:lnTo>
                      <a:pt x="159" y="29"/>
                    </a:lnTo>
                    <a:lnTo>
                      <a:pt x="117" y="54"/>
                    </a:lnTo>
                    <a:lnTo>
                      <a:pt x="84" y="83"/>
                    </a:lnTo>
                    <a:lnTo>
                      <a:pt x="54" y="117"/>
                    </a:lnTo>
                    <a:lnTo>
                      <a:pt x="34" y="153"/>
                    </a:lnTo>
                    <a:lnTo>
                      <a:pt x="13" y="196"/>
                    </a:lnTo>
                    <a:lnTo>
                      <a:pt x="5" y="241"/>
                    </a:lnTo>
                    <a:lnTo>
                      <a:pt x="0" y="286"/>
                    </a:lnTo>
                    <a:lnTo>
                      <a:pt x="5" y="333"/>
                    </a:lnTo>
                    <a:lnTo>
                      <a:pt x="13" y="378"/>
                    </a:lnTo>
                    <a:lnTo>
                      <a:pt x="34" y="419"/>
                    </a:lnTo>
                    <a:lnTo>
                      <a:pt x="54" y="457"/>
                    </a:lnTo>
                    <a:lnTo>
                      <a:pt x="84" y="490"/>
                    </a:lnTo>
                    <a:lnTo>
                      <a:pt x="117" y="519"/>
                    </a:lnTo>
                    <a:lnTo>
                      <a:pt x="159" y="544"/>
                    </a:lnTo>
                    <a:lnTo>
                      <a:pt x="196" y="560"/>
                    </a:lnTo>
                    <a:lnTo>
                      <a:pt x="242" y="573"/>
                    </a:lnTo>
                    <a:lnTo>
                      <a:pt x="288" y="57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73" name="Freeform 679">
                <a:extLst>
                  <a:ext uri="{FF2B5EF4-FFF2-40B4-BE49-F238E27FC236}">
                    <a16:creationId xmlns:a16="http://schemas.microsoft.com/office/drawing/2014/main" id="{F5FC2EF9-89BE-47D6-AE19-FF894A8150B1}"/>
                  </a:ext>
                </a:extLst>
              </p:cNvPr>
              <p:cNvSpPr>
                <a:spLocks/>
              </p:cNvSpPr>
              <p:nvPr/>
            </p:nvSpPr>
            <p:spPr bwMode="auto">
              <a:xfrm>
                <a:off x="2603" y="2170"/>
                <a:ext cx="115" cy="116"/>
              </a:xfrm>
              <a:custGeom>
                <a:avLst/>
                <a:gdLst>
                  <a:gd name="T0" fmla="*/ 57 w 578"/>
                  <a:gd name="T1" fmla="*/ 116 h 577"/>
                  <a:gd name="T2" fmla="*/ 67 w 578"/>
                  <a:gd name="T3" fmla="*/ 115 h 577"/>
                  <a:gd name="T4" fmla="*/ 75 w 578"/>
                  <a:gd name="T5" fmla="*/ 113 h 577"/>
                  <a:gd name="T6" fmla="*/ 84 w 578"/>
                  <a:gd name="T7" fmla="*/ 109 h 577"/>
                  <a:gd name="T8" fmla="*/ 92 w 578"/>
                  <a:gd name="T9" fmla="*/ 104 h 577"/>
                  <a:gd name="T10" fmla="*/ 98 w 578"/>
                  <a:gd name="T11" fmla="*/ 99 h 577"/>
                  <a:gd name="T12" fmla="*/ 104 w 578"/>
                  <a:gd name="T13" fmla="*/ 92 h 577"/>
                  <a:gd name="T14" fmla="*/ 108 w 578"/>
                  <a:gd name="T15" fmla="*/ 84 h 577"/>
                  <a:gd name="T16" fmla="*/ 112 w 578"/>
                  <a:gd name="T17" fmla="*/ 76 h 577"/>
                  <a:gd name="T18" fmla="*/ 114 w 578"/>
                  <a:gd name="T19" fmla="*/ 67 h 577"/>
                  <a:gd name="T20" fmla="*/ 115 w 578"/>
                  <a:gd name="T21" fmla="*/ 57 h 577"/>
                  <a:gd name="T22" fmla="*/ 114 w 578"/>
                  <a:gd name="T23" fmla="*/ 48 h 577"/>
                  <a:gd name="T24" fmla="*/ 112 w 578"/>
                  <a:gd name="T25" fmla="*/ 39 h 577"/>
                  <a:gd name="T26" fmla="*/ 108 w 578"/>
                  <a:gd name="T27" fmla="*/ 31 h 577"/>
                  <a:gd name="T28" fmla="*/ 104 w 578"/>
                  <a:gd name="T29" fmla="*/ 24 h 577"/>
                  <a:gd name="T30" fmla="*/ 98 w 578"/>
                  <a:gd name="T31" fmla="*/ 17 h 577"/>
                  <a:gd name="T32" fmla="*/ 92 w 578"/>
                  <a:gd name="T33" fmla="*/ 11 h 577"/>
                  <a:gd name="T34" fmla="*/ 84 w 578"/>
                  <a:gd name="T35" fmla="*/ 6 h 577"/>
                  <a:gd name="T36" fmla="*/ 75 w 578"/>
                  <a:gd name="T37" fmla="*/ 2 h 577"/>
                  <a:gd name="T38" fmla="*/ 67 w 578"/>
                  <a:gd name="T39" fmla="*/ 1 h 577"/>
                  <a:gd name="T40" fmla="*/ 57 w 578"/>
                  <a:gd name="T41" fmla="*/ 0 h 577"/>
                  <a:gd name="T42" fmla="*/ 48 w 578"/>
                  <a:gd name="T43" fmla="*/ 1 h 577"/>
                  <a:gd name="T44" fmla="*/ 39 w 578"/>
                  <a:gd name="T45" fmla="*/ 2 h 577"/>
                  <a:gd name="T46" fmla="*/ 32 w 578"/>
                  <a:gd name="T47" fmla="*/ 6 h 577"/>
                  <a:gd name="T48" fmla="*/ 23 w 578"/>
                  <a:gd name="T49" fmla="*/ 11 h 577"/>
                  <a:gd name="T50" fmla="*/ 17 w 578"/>
                  <a:gd name="T51" fmla="*/ 17 h 577"/>
                  <a:gd name="T52" fmla="*/ 11 w 578"/>
                  <a:gd name="T53" fmla="*/ 24 h 577"/>
                  <a:gd name="T54" fmla="*/ 7 w 578"/>
                  <a:gd name="T55" fmla="*/ 31 h 577"/>
                  <a:gd name="T56" fmla="*/ 3 w 578"/>
                  <a:gd name="T57" fmla="*/ 39 h 577"/>
                  <a:gd name="T58" fmla="*/ 1 w 578"/>
                  <a:gd name="T59" fmla="*/ 48 h 577"/>
                  <a:gd name="T60" fmla="*/ 0 w 578"/>
                  <a:gd name="T61" fmla="*/ 57 h 577"/>
                  <a:gd name="T62" fmla="*/ 1 w 578"/>
                  <a:gd name="T63" fmla="*/ 67 h 577"/>
                  <a:gd name="T64" fmla="*/ 3 w 578"/>
                  <a:gd name="T65" fmla="*/ 76 h 577"/>
                  <a:gd name="T66" fmla="*/ 7 w 578"/>
                  <a:gd name="T67" fmla="*/ 84 h 577"/>
                  <a:gd name="T68" fmla="*/ 11 w 578"/>
                  <a:gd name="T69" fmla="*/ 92 h 577"/>
                  <a:gd name="T70" fmla="*/ 17 w 578"/>
                  <a:gd name="T71" fmla="*/ 99 h 577"/>
                  <a:gd name="T72" fmla="*/ 23 w 578"/>
                  <a:gd name="T73" fmla="*/ 104 h 577"/>
                  <a:gd name="T74" fmla="*/ 32 w 578"/>
                  <a:gd name="T75" fmla="*/ 109 h 577"/>
                  <a:gd name="T76" fmla="*/ 39 w 578"/>
                  <a:gd name="T77" fmla="*/ 113 h 577"/>
                  <a:gd name="T78" fmla="*/ 48 w 578"/>
                  <a:gd name="T79" fmla="*/ 115 h 577"/>
                  <a:gd name="T80" fmla="*/ 57 w 578"/>
                  <a:gd name="T81" fmla="*/ 116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7"/>
                  <a:gd name="T125" fmla="*/ 578 w 578"/>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7">
                    <a:moveTo>
                      <a:pt x="288" y="577"/>
                    </a:moveTo>
                    <a:lnTo>
                      <a:pt x="337" y="573"/>
                    </a:lnTo>
                    <a:lnTo>
                      <a:pt x="378" y="560"/>
                    </a:lnTo>
                    <a:lnTo>
                      <a:pt x="420" y="544"/>
                    </a:lnTo>
                    <a:lnTo>
                      <a:pt x="461" y="519"/>
                    </a:lnTo>
                    <a:lnTo>
                      <a:pt x="495" y="490"/>
                    </a:lnTo>
                    <a:lnTo>
                      <a:pt x="524" y="457"/>
                    </a:lnTo>
                    <a:lnTo>
                      <a:pt x="544" y="419"/>
                    </a:lnTo>
                    <a:lnTo>
                      <a:pt x="562" y="378"/>
                    </a:lnTo>
                    <a:lnTo>
                      <a:pt x="574" y="333"/>
                    </a:lnTo>
                    <a:lnTo>
                      <a:pt x="578" y="286"/>
                    </a:lnTo>
                    <a:lnTo>
                      <a:pt x="574" y="241"/>
                    </a:lnTo>
                    <a:lnTo>
                      <a:pt x="562" y="196"/>
                    </a:lnTo>
                    <a:lnTo>
                      <a:pt x="544" y="153"/>
                    </a:lnTo>
                    <a:lnTo>
                      <a:pt x="524" y="117"/>
                    </a:lnTo>
                    <a:lnTo>
                      <a:pt x="495" y="83"/>
                    </a:lnTo>
                    <a:lnTo>
                      <a:pt x="461" y="54"/>
                    </a:lnTo>
                    <a:lnTo>
                      <a:pt x="420" y="29"/>
                    </a:lnTo>
                    <a:lnTo>
                      <a:pt x="378" y="12"/>
                    </a:lnTo>
                    <a:lnTo>
                      <a:pt x="337" y="5"/>
                    </a:lnTo>
                    <a:lnTo>
                      <a:pt x="288" y="0"/>
                    </a:lnTo>
                    <a:lnTo>
                      <a:pt x="242" y="5"/>
                    </a:lnTo>
                    <a:lnTo>
                      <a:pt x="196" y="12"/>
                    </a:lnTo>
                    <a:lnTo>
                      <a:pt x="159" y="29"/>
                    </a:lnTo>
                    <a:lnTo>
                      <a:pt x="117" y="54"/>
                    </a:lnTo>
                    <a:lnTo>
                      <a:pt x="84" y="83"/>
                    </a:lnTo>
                    <a:lnTo>
                      <a:pt x="54" y="117"/>
                    </a:lnTo>
                    <a:lnTo>
                      <a:pt x="34" y="153"/>
                    </a:lnTo>
                    <a:lnTo>
                      <a:pt x="13" y="196"/>
                    </a:lnTo>
                    <a:lnTo>
                      <a:pt x="5" y="241"/>
                    </a:lnTo>
                    <a:lnTo>
                      <a:pt x="0" y="286"/>
                    </a:lnTo>
                    <a:lnTo>
                      <a:pt x="5" y="333"/>
                    </a:lnTo>
                    <a:lnTo>
                      <a:pt x="13" y="378"/>
                    </a:lnTo>
                    <a:lnTo>
                      <a:pt x="34" y="419"/>
                    </a:lnTo>
                    <a:lnTo>
                      <a:pt x="54" y="457"/>
                    </a:lnTo>
                    <a:lnTo>
                      <a:pt x="84" y="490"/>
                    </a:lnTo>
                    <a:lnTo>
                      <a:pt x="117" y="519"/>
                    </a:lnTo>
                    <a:lnTo>
                      <a:pt x="159" y="544"/>
                    </a:lnTo>
                    <a:lnTo>
                      <a:pt x="196" y="560"/>
                    </a:lnTo>
                    <a:lnTo>
                      <a:pt x="242" y="573"/>
                    </a:lnTo>
                    <a:lnTo>
                      <a:pt x="288"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974" name="Freeform 680">
                <a:extLst>
                  <a:ext uri="{FF2B5EF4-FFF2-40B4-BE49-F238E27FC236}">
                    <a16:creationId xmlns:a16="http://schemas.microsoft.com/office/drawing/2014/main" id="{F4FCC395-33DC-4EDC-A62F-28339DB1A120}"/>
                  </a:ext>
                </a:extLst>
              </p:cNvPr>
              <p:cNvSpPr>
                <a:spLocks/>
              </p:cNvSpPr>
              <p:nvPr/>
            </p:nvSpPr>
            <p:spPr bwMode="auto">
              <a:xfrm>
                <a:off x="2603" y="2170"/>
                <a:ext cx="115" cy="116"/>
              </a:xfrm>
              <a:custGeom>
                <a:avLst/>
                <a:gdLst>
                  <a:gd name="T0" fmla="*/ 57 w 578"/>
                  <a:gd name="T1" fmla="*/ 116 h 577"/>
                  <a:gd name="T2" fmla="*/ 67 w 578"/>
                  <a:gd name="T3" fmla="*/ 115 h 577"/>
                  <a:gd name="T4" fmla="*/ 75 w 578"/>
                  <a:gd name="T5" fmla="*/ 113 h 577"/>
                  <a:gd name="T6" fmla="*/ 84 w 578"/>
                  <a:gd name="T7" fmla="*/ 109 h 577"/>
                  <a:gd name="T8" fmla="*/ 92 w 578"/>
                  <a:gd name="T9" fmla="*/ 104 h 577"/>
                  <a:gd name="T10" fmla="*/ 98 w 578"/>
                  <a:gd name="T11" fmla="*/ 99 h 577"/>
                  <a:gd name="T12" fmla="*/ 104 w 578"/>
                  <a:gd name="T13" fmla="*/ 92 h 577"/>
                  <a:gd name="T14" fmla="*/ 108 w 578"/>
                  <a:gd name="T15" fmla="*/ 84 h 577"/>
                  <a:gd name="T16" fmla="*/ 112 w 578"/>
                  <a:gd name="T17" fmla="*/ 76 h 577"/>
                  <a:gd name="T18" fmla="*/ 114 w 578"/>
                  <a:gd name="T19" fmla="*/ 67 h 577"/>
                  <a:gd name="T20" fmla="*/ 115 w 578"/>
                  <a:gd name="T21" fmla="*/ 57 h 577"/>
                  <a:gd name="T22" fmla="*/ 114 w 578"/>
                  <a:gd name="T23" fmla="*/ 48 h 577"/>
                  <a:gd name="T24" fmla="*/ 112 w 578"/>
                  <a:gd name="T25" fmla="*/ 39 h 577"/>
                  <a:gd name="T26" fmla="*/ 108 w 578"/>
                  <a:gd name="T27" fmla="*/ 31 h 577"/>
                  <a:gd name="T28" fmla="*/ 104 w 578"/>
                  <a:gd name="T29" fmla="*/ 24 h 577"/>
                  <a:gd name="T30" fmla="*/ 98 w 578"/>
                  <a:gd name="T31" fmla="*/ 17 h 577"/>
                  <a:gd name="T32" fmla="*/ 92 w 578"/>
                  <a:gd name="T33" fmla="*/ 11 h 577"/>
                  <a:gd name="T34" fmla="*/ 84 w 578"/>
                  <a:gd name="T35" fmla="*/ 6 h 577"/>
                  <a:gd name="T36" fmla="*/ 75 w 578"/>
                  <a:gd name="T37" fmla="*/ 2 h 577"/>
                  <a:gd name="T38" fmla="*/ 67 w 578"/>
                  <a:gd name="T39" fmla="*/ 1 h 577"/>
                  <a:gd name="T40" fmla="*/ 57 w 578"/>
                  <a:gd name="T41" fmla="*/ 0 h 577"/>
                  <a:gd name="T42" fmla="*/ 48 w 578"/>
                  <a:gd name="T43" fmla="*/ 1 h 577"/>
                  <a:gd name="T44" fmla="*/ 39 w 578"/>
                  <a:gd name="T45" fmla="*/ 2 h 577"/>
                  <a:gd name="T46" fmla="*/ 32 w 578"/>
                  <a:gd name="T47" fmla="*/ 6 h 577"/>
                  <a:gd name="T48" fmla="*/ 23 w 578"/>
                  <a:gd name="T49" fmla="*/ 11 h 577"/>
                  <a:gd name="T50" fmla="*/ 17 w 578"/>
                  <a:gd name="T51" fmla="*/ 17 h 577"/>
                  <a:gd name="T52" fmla="*/ 11 w 578"/>
                  <a:gd name="T53" fmla="*/ 24 h 577"/>
                  <a:gd name="T54" fmla="*/ 7 w 578"/>
                  <a:gd name="T55" fmla="*/ 31 h 577"/>
                  <a:gd name="T56" fmla="*/ 3 w 578"/>
                  <a:gd name="T57" fmla="*/ 39 h 577"/>
                  <a:gd name="T58" fmla="*/ 1 w 578"/>
                  <a:gd name="T59" fmla="*/ 48 h 577"/>
                  <a:gd name="T60" fmla="*/ 0 w 578"/>
                  <a:gd name="T61" fmla="*/ 57 h 577"/>
                  <a:gd name="T62" fmla="*/ 1 w 578"/>
                  <a:gd name="T63" fmla="*/ 67 h 577"/>
                  <a:gd name="T64" fmla="*/ 3 w 578"/>
                  <a:gd name="T65" fmla="*/ 76 h 577"/>
                  <a:gd name="T66" fmla="*/ 7 w 578"/>
                  <a:gd name="T67" fmla="*/ 84 h 577"/>
                  <a:gd name="T68" fmla="*/ 11 w 578"/>
                  <a:gd name="T69" fmla="*/ 92 h 577"/>
                  <a:gd name="T70" fmla="*/ 17 w 578"/>
                  <a:gd name="T71" fmla="*/ 99 h 577"/>
                  <a:gd name="T72" fmla="*/ 23 w 578"/>
                  <a:gd name="T73" fmla="*/ 104 h 577"/>
                  <a:gd name="T74" fmla="*/ 32 w 578"/>
                  <a:gd name="T75" fmla="*/ 109 h 577"/>
                  <a:gd name="T76" fmla="*/ 39 w 578"/>
                  <a:gd name="T77" fmla="*/ 113 h 577"/>
                  <a:gd name="T78" fmla="*/ 48 w 578"/>
                  <a:gd name="T79" fmla="*/ 115 h 577"/>
                  <a:gd name="T80" fmla="*/ 57 w 578"/>
                  <a:gd name="T81" fmla="*/ 116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7"/>
                  <a:gd name="T125" fmla="*/ 578 w 578"/>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7">
                    <a:moveTo>
                      <a:pt x="288" y="577"/>
                    </a:moveTo>
                    <a:lnTo>
                      <a:pt x="337" y="573"/>
                    </a:lnTo>
                    <a:lnTo>
                      <a:pt x="378" y="560"/>
                    </a:lnTo>
                    <a:lnTo>
                      <a:pt x="420" y="544"/>
                    </a:lnTo>
                    <a:lnTo>
                      <a:pt x="461" y="519"/>
                    </a:lnTo>
                    <a:lnTo>
                      <a:pt x="495" y="490"/>
                    </a:lnTo>
                    <a:lnTo>
                      <a:pt x="524" y="457"/>
                    </a:lnTo>
                    <a:lnTo>
                      <a:pt x="544" y="419"/>
                    </a:lnTo>
                    <a:lnTo>
                      <a:pt x="562" y="378"/>
                    </a:lnTo>
                    <a:lnTo>
                      <a:pt x="574" y="333"/>
                    </a:lnTo>
                    <a:lnTo>
                      <a:pt x="578" y="286"/>
                    </a:lnTo>
                    <a:lnTo>
                      <a:pt x="574" y="241"/>
                    </a:lnTo>
                    <a:lnTo>
                      <a:pt x="562" y="196"/>
                    </a:lnTo>
                    <a:lnTo>
                      <a:pt x="544" y="153"/>
                    </a:lnTo>
                    <a:lnTo>
                      <a:pt x="524" y="117"/>
                    </a:lnTo>
                    <a:lnTo>
                      <a:pt x="495" y="83"/>
                    </a:lnTo>
                    <a:lnTo>
                      <a:pt x="461" y="54"/>
                    </a:lnTo>
                    <a:lnTo>
                      <a:pt x="420" y="29"/>
                    </a:lnTo>
                    <a:lnTo>
                      <a:pt x="378" y="12"/>
                    </a:lnTo>
                    <a:lnTo>
                      <a:pt x="337" y="5"/>
                    </a:lnTo>
                    <a:lnTo>
                      <a:pt x="288" y="0"/>
                    </a:lnTo>
                    <a:lnTo>
                      <a:pt x="242" y="5"/>
                    </a:lnTo>
                    <a:lnTo>
                      <a:pt x="196" y="12"/>
                    </a:lnTo>
                    <a:lnTo>
                      <a:pt x="159" y="29"/>
                    </a:lnTo>
                    <a:lnTo>
                      <a:pt x="117" y="54"/>
                    </a:lnTo>
                    <a:lnTo>
                      <a:pt x="84" y="83"/>
                    </a:lnTo>
                    <a:lnTo>
                      <a:pt x="54" y="117"/>
                    </a:lnTo>
                    <a:lnTo>
                      <a:pt x="34" y="153"/>
                    </a:lnTo>
                    <a:lnTo>
                      <a:pt x="13" y="196"/>
                    </a:lnTo>
                    <a:lnTo>
                      <a:pt x="5" y="241"/>
                    </a:lnTo>
                    <a:lnTo>
                      <a:pt x="0" y="286"/>
                    </a:lnTo>
                    <a:lnTo>
                      <a:pt x="5" y="333"/>
                    </a:lnTo>
                    <a:lnTo>
                      <a:pt x="13" y="378"/>
                    </a:lnTo>
                    <a:lnTo>
                      <a:pt x="34" y="419"/>
                    </a:lnTo>
                    <a:lnTo>
                      <a:pt x="54" y="457"/>
                    </a:lnTo>
                    <a:lnTo>
                      <a:pt x="84" y="490"/>
                    </a:lnTo>
                    <a:lnTo>
                      <a:pt x="117" y="519"/>
                    </a:lnTo>
                    <a:lnTo>
                      <a:pt x="159" y="544"/>
                    </a:lnTo>
                    <a:lnTo>
                      <a:pt x="196" y="560"/>
                    </a:lnTo>
                    <a:lnTo>
                      <a:pt x="242" y="573"/>
                    </a:lnTo>
                    <a:lnTo>
                      <a:pt x="288"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975" name="Freeform 681">
                <a:extLst>
                  <a:ext uri="{FF2B5EF4-FFF2-40B4-BE49-F238E27FC236}">
                    <a16:creationId xmlns:a16="http://schemas.microsoft.com/office/drawing/2014/main" id="{35FD883A-DBDF-4D39-A911-905AEFDE6970}"/>
                  </a:ext>
                </a:extLst>
              </p:cNvPr>
              <p:cNvSpPr>
                <a:spLocks/>
              </p:cNvSpPr>
              <p:nvPr/>
            </p:nvSpPr>
            <p:spPr bwMode="auto">
              <a:xfrm>
                <a:off x="2619" y="2178"/>
                <a:ext cx="61" cy="61"/>
              </a:xfrm>
              <a:custGeom>
                <a:avLst/>
                <a:gdLst>
                  <a:gd name="T0" fmla="*/ 31 w 307"/>
                  <a:gd name="T1" fmla="*/ 61 h 303"/>
                  <a:gd name="T2" fmla="*/ 35 w 307"/>
                  <a:gd name="T3" fmla="*/ 61 h 303"/>
                  <a:gd name="T4" fmla="*/ 40 w 307"/>
                  <a:gd name="T5" fmla="*/ 59 h 303"/>
                  <a:gd name="T6" fmla="*/ 45 w 307"/>
                  <a:gd name="T7" fmla="*/ 58 h 303"/>
                  <a:gd name="T8" fmla="*/ 48 w 307"/>
                  <a:gd name="T9" fmla="*/ 55 h 303"/>
                  <a:gd name="T10" fmla="*/ 52 w 307"/>
                  <a:gd name="T11" fmla="*/ 52 h 303"/>
                  <a:gd name="T12" fmla="*/ 55 w 307"/>
                  <a:gd name="T13" fmla="*/ 49 h 303"/>
                  <a:gd name="T14" fmla="*/ 58 w 307"/>
                  <a:gd name="T15" fmla="*/ 44 h 303"/>
                  <a:gd name="T16" fmla="*/ 59 w 307"/>
                  <a:gd name="T17" fmla="*/ 40 h 303"/>
                  <a:gd name="T18" fmla="*/ 60 w 307"/>
                  <a:gd name="T19" fmla="*/ 35 h 303"/>
                  <a:gd name="T20" fmla="*/ 61 w 307"/>
                  <a:gd name="T21" fmla="*/ 30 h 303"/>
                  <a:gd name="T22" fmla="*/ 60 w 307"/>
                  <a:gd name="T23" fmla="*/ 25 h 303"/>
                  <a:gd name="T24" fmla="*/ 59 w 307"/>
                  <a:gd name="T25" fmla="*/ 21 h 303"/>
                  <a:gd name="T26" fmla="*/ 58 w 307"/>
                  <a:gd name="T27" fmla="*/ 16 h 303"/>
                  <a:gd name="T28" fmla="*/ 55 w 307"/>
                  <a:gd name="T29" fmla="*/ 13 h 303"/>
                  <a:gd name="T30" fmla="*/ 52 w 307"/>
                  <a:gd name="T31" fmla="*/ 8 h 303"/>
                  <a:gd name="T32" fmla="*/ 48 w 307"/>
                  <a:gd name="T33" fmla="*/ 6 h 303"/>
                  <a:gd name="T34" fmla="*/ 45 w 307"/>
                  <a:gd name="T35" fmla="*/ 3 h 303"/>
                  <a:gd name="T36" fmla="*/ 40 w 307"/>
                  <a:gd name="T37" fmla="*/ 2 h 303"/>
                  <a:gd name="T38" fmla="*/ 35 w 307"/>
                  <a:gd name="T39" fmla="*/ 0 h 303"/>
                  <a:gd name="T40" fmla="*/ 31 w 307"/>
                  <a:gd name="T41" fmla="*/ 0 h 303"/>
                  <a:gd name="T42" fmla="*/ 26 w 307"/>
                  <a:gd name="T43" fmla="*/ 0 h 303"/>
                  <a:gd name="T44" fmla="*/ 21 w 307"/>
                  <a:gd name="T45" fmla="*/ 2 h 303"/>
                  <a:gd name="T46" fmla="*/ 16 w 307"/>
                  <a:gd name="T47" fmla="*/ 3 h 303"/>
                  <a:gd name="T48" fmla="*/ 12 w 307"/>
                  <a:gd name="T49" fmla="*/ 6 h 303"/>
                  <a:gd name="T50" fmla="*/ 9 w 307"/>
                  <a:gd name="T51" fmla="*/ 8 h 303"/>
                  <a:gd name="T52" fmla="*/ 7 w 307"/>
                  <a:gd name="T53" fmla="*/ 13 h 303"/>
                  <a:gd name="T54" fmla="*/ 4 w 307"/>
                  <a:gd name="T55" fmla="*/ 16 h 303"/>
                  <a:gd name="T56" fmla="*/ 2 w 307"/>
                  <a:gd name="T57" fmla="*/ 21 h 303"/>
                  <a:gd name="T58" fmla="*/ 1 w 307"/>
                  <a:gd name="T59" fmla="*/ 25 h 303"/>
                  <a:gd name="T60" fmla="*/ 0 w 307"/>
                  <a:gd name="T61" fmla="*/ 30 h 303"/>
                  <a:gd name="T62" fmla="*/ 1 w 307"/>
                  <a:gd name="T63" fmla="*/ 35 h 303"/>
                  <a:gd name="T64" fmla="*/ 2 w 307"/>
                  <a:gd name="T65" fmla="*/ 40 h 303"/>
                  <a:gd name="T66" fmla="*/ 4 w 307"/>
                  <a:gd name="T67" fmla="*/ 44 h 303"/>
                  <a:gd name="T68" fmla="*/ 7 w 307"/>
                  <a:gd name="T69" fmla="*/ 49 h 303"/>
                  <a:gd name="T70" fmla="*/ 9 w 307"/>
                  <a:gd name="T71" fmla="*/ 52 h 303"/>
                  <a:gd name="T72" fmla="*/ 12 w 307"/>
                  <a:gd name="T73" fmla="*/ 55 h 303"/>
                  <a:gd name="T74" fmla="*/ 16 w 307"/>
                  <a:gd name="T75" fmla="*/ 58 h 303"/>
                  <a:gd name="T76" fmla="*/ 21 w 307"/>
                  <a:gd name="T77" fmla="*/ 59 h 303"/>
                  <a:gd name="T78" fmla="*/ 26 w 307"/>
                  <a:gd name="T79" fmla="*/ 61 h 303"/>
                  <a:gd name="T80" fmla="*/ 31 w 307"/>
                  <a:gd name="T81" fmla="*/ 61 h 3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7"/>
                  <a:gd name="T124" fmla="*/ 0 h 303"/>
                  <a:gd name="T125" fmla="*/ 307 w 307"/>
                  <a:gd name="T126" fmla="*/ 303 h 30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7" h="303">
                    <a:moveTo>
                      <a:pt x="154" y="303"/>
                    </a:moveTo>
                    <a:lnTo>
                      <a:pt x="178" y="303"/>
                    </a:lnTo>
                    <a:lnTo>
                      <a:pt x="203" y="295"/>
                    </a:lnTo>
                    <a:lnTo>
                      <a:pt x="224" y="287"/>
                    </a:lnTo>
                    <a:lnTo>
                      <a:pt x="244" y="274"/>
                    </a:lnTo>
                    <a:lnTo>
                      <a:pt x="261" y="258"/>
                    </a:lnTo>
                    <a:lnTo>
                      <a:pt x="278" y="241"/>
                    </a:lnTo>
                    <a:lnTo>
                      <a:pt x="291" y="220"/>
                    </a:lnTo>
                    <a:lnTo>
                      <a:pt x="298" y="200"/>
                    </a:lnTo>
                    <a:lnTo>
                      <a:pt x="303" y="175"/>
                    </a:lnTo>
                    <a:lnTo>
                      <a:pt x="307" y="150"/>
                    </a:lnTo>
                    <a:lnTo>
                      <a:pt x="303" y="125"/>
                    </a:lnTo>
                    <a:lnTo>
                      <a:pt x="298" y="105"/>
                    </a:lnTo>
                    <a:lnTo>
                      <a:pt x="291" y="79"/>
                    </a:lnTo>
                    <a:lnTo>
                      <a:pt x="278" y="63"/>
                    </a:lnTo>
                    <a:lnTo>
                      <a:pt x="261" y="42"/>
                    </a:lnTo>
                    <a:lnTo>
                      <a:pt x="244" y="29"/>
                    </a:lnTo>
                    <a:lnTo>
                      <a:pt x="224" y="17"/>
                    </a:lnTo>
                    <a:lnTo>
                      <a:pt x="203" y="9"/>
                    </a:lnTo>
                    <a:lnTo>
                      <a:pt x="178" y="0"/>
                    </a:lnTo>
                    <a:lnTo>
                      <a:pt x="154" y="0"/>
                    </a:lnTo>
                    <a:lnTo>
                      <a:pt x="129" y="0"/>
                    </a:lnTo>
                    <a:lnTo>
                      <a:pt x="104" y="9"/>
                    </a:lnTo>
                    <a:lnTo>
                      <a:pt x="82" y="17"/>
                    </a:lnTo>
                    <a:lnTo>
                      <a:pt x="62" y="29"/>
                    </a:lnTo>
                    <a:lnTo>
                      <a:pt x="46" y="42"/>
                    </a:lnTo>
                    <a:lnTo>
                      <a:pt x="33" y="63"/>
                    </a:lnTo>
                    <a:lnTo>
                      <a:pt x="21" y="79"/>
                    </a:lnTo>
                    <a:lnTo>
                      <a:pt x="8" y="105"/>
                    </a:lnTo>
                    <a:lnTo>
                      <a:pt x="4" y="125"/>
                    </a:lnTo>
                    <a:lnTo>
                      <a:pt x="0" y="150"/>
                    </a:lnTo>
                    <a:lnTo>
                      <a:pt x="4" y="175"/>
                    </a:lnTo>
                    <a:lnTo>
                      <a:pt x="8" y="200"/>
                    </a:lnTo>
                    <a:lnTo>
                      <a:pt x="21" y="220"/>
                    </a:lnTo>
                    <a:lnTo>
                      <a:pt x="33" y="241"/>
                    </a:lnTo>
                    <a:lnTo>
                      <a:pt x="46" y="258"/>
                    </a:lnTo>
                    <a:lnTo>
                      <a:pt x="62" y="274"/>
                    </a:lnTo>
                    <a:lnTo>
                      <a:pt x="82" y="287"/>
                    </a:lnTo>
                    <a:lnTo>
                      <a:pt x="104" y="295"/>
                    </a:lnTo>
                    <a:lnTo>
                      <a:pt x="129" y="303"/>
                    </a:lnTo>
                    <a:lnTo>
                      <a:pt x="154" y="303"/>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76" name="Freeform 682">
                <a:extLst>
                  <a:ext uri="{FF2B5EF4-FFF2-40B4-BE49-F238E27FC236}">
                    <a16:creationId xmlns:a16="http://schemas.microsoft.com/office/drawing/2014/main" id="{EF615071-1462-47B5-8D3C-F5D49A2C3069}"/>
                  </a:ext>
                </a:extLst>
              </p:cNvPr>
              <p:cNvSpPr>
                <a:spLocks/>
              </p:cNvSpPr>
              <p:nvPr/>
            </p:nvSpPr>
            <p:spPr bwMode="auto">
              <a:xfrm>
                <a:off x="2621" y="2179"/>
                <a:ext cx="54" cy="54"/>
              </a:xfrm>
              <a:custGeom>
                <a:avLst/>
                <a:gdLst>
                  <a:gd name="T0" fmla="*/ 27 w 270"/>
                  <a:gd name="T1" fmla="*/ 54 h 269"/>
                  <a:gd name="T2" fmla="*/ 32 w 270"/>
                  <a:gd name="T3" fmla="*/ 54 h 269"/>
                  <a:gd name="T4" fmla="*/ 36 w 270"/>
                  <a:gd name="T5" fmla="*/ 53 h 269"/>
                  <a:gd name="T6" fmla="*/ 40 w 270"/>
                  <a:gd name="T7" fmla="*/ 52 h 269"/>
                  <a:gd name="T8" fmla="*/ 43 w 270"/>
                  <a:gd name="T9" fmla="*/ 49 h 269"/>
                  <a:gd name="T10" fmla="*/ 46 w 270"/>
                  <a:gd name="T11" fmla="*/ 47 h 269"/>
                  <a:gd name="T12" fmla="*/ 49 w 270"/>
                  <a:gd name="T13" fmla="*/ 43 h 269"/>
                  <a:gd name="T14" fmla="*/ 52 w 270"/>
                  <a:gd name="T15" fmla="*/ 40 h 269"/>
                  <a:gd name="T16" fmla="*/ 53 w 270"/>
                  <a:gd name="T17" fmla="*/ 36 h 269"/>
                  <a:gd name="T18" fmla="*/ 54 w 270"/>
                  <a:gd name="T19" fmla="*/ 32 h 269"/>
                  <a:gd name="T20" fmla="*/ 54 w 270"/>
                  <a:gd name="T21" fmla="*/ 28 h 269"/>
                  <a:gd name="T22" fmla="*/ 54 w 270"/>
                  <a:gd name="T23" fmla="*/ 22 h 269"/>
                  <a:gd name="T24" fmla="*/ 53 w 270"/>
                  <a:gd name="T25" fmla="*/ 18 h 269"/>
                  <a:gd name="T26" fmla="*/ 52 w 270"/>
                  <a:gd name="T27" fmla="*/ 15 h 269"/>
                  <a:gd name="T28" fmla="*/ 49 w 270"/>
                  <a:gd name="T29" fmla="*/ 11 h 269"/>
                  <a:gd name="T30" fmla="*/ 46 w 270"/>
                  <a:gd name="T31" fmla="*/ 7 h 269"/>
                  <a:gd name="T32" fmla="*/ 43 w 270"/>
                  <a:gd name="T33" fmla="*/ 5 h 269"/>
                  <a:gd name="T34" fmla="*/ 40 w 270"/>
                  <a:gd name="T35" fmla="*/ 3 h 269"/>
                  <a:gd name="T36" fmla="*/ 36 w 270"/>
                  <a:gd name="T37" fmla="*/ 2 h 269"/>
                  <a:gd name="T38" fmla="*/ 32 w 270"/>
                  <a:gd name="T39" fmla="*/ 0 h 269"/>
                  <a:gd name="T40" fmla="*/ 27 w 270"/>
                  <a:gd name="T41" fmla="*/ 0 h 269"/>
                  <a:gd name="T42" fmla="*/ 23 w 270"/>
                  <a:gd name="T43" fmla="*/ 0 h 269"/>
                  <a:gd name="T44" fmla="*/ 19 w 270"/>
                  <a:gd name="T45" fmla="*/ 2 h 269"/>
                  <a:gd name="T46" fmla="*/ 15 w 270"/>
                  <a:gd name="T47" fmla="*/ 3 h 269"/>
                  <a:gd name="T48" fmla="*/ 12 w 270"/>
                  <a:gd name="T49" fmla="*/ 5 h 269"/>
                  <a:gd name="T50" fmla="*/ 8 w 270"/>
                  <a:gd name="T51" fmla="*/ 7 h 269"/>
                  <a:gd name="T52" fmla="*/ 6 w 270"/>
                  <a:gd name="T53" fmla="*/ 11 h 269"/>
                  <a:gd name="T54" fmla="*/ 3 w 270"/>
                  <a:gd name="T55" fmla="*/ 14 h 269"/>
                  <a:gd name="T56" fmla="*/ 2 w 270"/>
                  <a:gd name="T57" fmla="*/ 18 h 269"/>
                  <a:gd name="T58" fmla="*/ 1 w 270"/>
                  <a:gd name="T59" fmla="*/ 22 h 269"/>
                  <a:gd name="T60" fmla="*/ 0 w 270"/>
                  <a:gd name="T61" fmla="*/ 26 h 269"/>
                  <a:gd name="T62" fmla="*/ 0 w 270"/>
                  <a:gd name="T63" fmla="*/ 28 h 269"/>
                  <a:gd name="T64" fmla="*/ 0 w 270"/>
                  <a:gd name="T65" fmla="*/ 28 h 269"/>
                  <a:gd name="T66" fmla="*/ 1 w 270"/>
                  <a:gd name="T67" fmla="*/ 32 h 269"/>
                  <a:gd name="T68" fmla="*/ 2 w 270"/>
                  <a:gd name="T69" fmla="*/ 37 h 269"/>
                  <a:gd name="T70" fmla="*/ 3 w 270"/>
                  <a:gd name="T71" fmla="*/ 41 h 269"/>
                  <a:gd name="T72" fmla="*/ 6 w 270"/>
                  <a:gd name="T73" fmla="*/ 44 h 269"/>
                  <a:gd name="T74" fmla="*/ 8 w 270"/>
                  <a:gd name="T75" fmla="*/ 47 h 269"/>
                  <a:gd name="T76" fmla="*/ 12 w 270"/>
                  <a:gd name="T77" fmla="*/ 49 h 269"/>
                  <a:gd name="T78" fmla="*/ 15 w 270"/>
                  <a:gd name="T79" fmla="*/ 52 h 269"/>
                  <a:gd name="T80" fmla="*/ 19 w 270"/>
                  <a:gd name="T81" fmla="*/ 53 h 269"/>
                  <a:gd name="T82" fmla="*/ 23 w 270"/>
                  <a:gd name="T83" fmla="*/ 54 h 269"/>
                  <a:gd name="T84" fmla="*/ 27 w 270"/>
                  <a:gd name="T85" fmla="*/ 54 h 26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69"/>
                  <a:gd name="T131" fmla="*/ 270 w 270"/>
                  <a:gd name="T132" fmla="*/ 269 h 26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69">
                    <a:moveTo>
                      <a:pt x="137" y="269"/>
                    </a:moveTo>
                    <a:lnTo>
                      <a:pt x="158" y="269"/>
                    </a:lnTo>
                    <a:lnTo>
                      <a:pt x="178" y="265"/>
                    </a:lnTo>
                    <a:lnTo>
                      <a:pt x="200" y="257"/>
                    </a:lnTo>
                    <a:lnTo>
                      <a:pt x="216" y="244"/>
                    </a:lnTo>
                    <a:lnTo>
                      <a:pt x="232" y="233"/>
                    </a:lnTo>
                    <a:lnTo>
                      <a:pt x="245" y="215"/>
                    </a:lnTo>
                    <a:lnTo>
                      <a:pt x="258" y="199"/>
                    </a:lnTo>
                    <a:lnTo>
                      <a:pt x="266" y="179"/>
                    </a:lnTo>
                    <a:lnTo>
                      <a:pt x="270" y="157"/>
                    </a:lnTo>
                    <a:lnTo>
                      <a:pt x="270" y="137"/>
                    </a:lnTo>
                    <a:lnTo>
                      <a:pt x="270" y="112"/>
                    </a:lnTo>
                    <a:lnTo>
                      <a:pt x="266" y="91"/>
                    </a:lnTo>
                    <a:lnTo>
                      <a:pt x="258" y="74"/>
                    </a:lnTo>
                    <a:lnTo>
                      <a:pt x="245" y="53"/>
                    </a:lnTo>
                    <a:lnTo>
                      <a:pt x="232" y="37"/>
                    </a:lnTo>
                    <a:lnTo>
                      <a:pt x="216" y="24"/>
                    </a:lnTo>
                    <a:lnTo>
                      <a:pt x="200" y="17"/>
                    </a:lnTo>
                    <a:lnTo>
                      <a:pt x="178" y="8"/>
                    </a:lnTo>
                    <a:lnTo>
                      <a:pt x="158" y="0"/>
                    </a:lnTo>
                    <a:lnTo>
                      <a:pt x="137" y="0"/>
                    </a:lnTo>
                    <a:lnTo>
                      <a:pt x="117" y="0"/>
                    </a:lnTo>
                    <a:lnTo>
                      <a:pt x="96" y="8"/>
                    </a:lnTo>
                    <a:lnTo>
                      <a:pt x="75" y="17"/>
                    </a:lnTo>
                    <a:lnTo>
                      <a:pt x="58" y="24"/>
                    </a:lnTo>
                    <a:lnTo>
                      <a:pt x="42" y="37"/>
                    </a:lnTo>
                    <a:lnTo>
                      <a:pt x="29" y="53"/>
                    </a:lnTo>
                    <a:lnTo>
                      <a:pt x="16" y="71"/>
                    </a:lnTo>
                    <a:lnTo>
                      <a:pt x="9" y="91"/>
                    </a:lnTo>
                    <a:lnTo>
                      <a:pt x="4" y="112"/>
                    </a:lnTo>
                    <a:lnTo>
                      <a:pt x="0" y="132"/>
                    </a:lnTo>
                    <a:lnTo>
                      <a:pt x="0" y="137"/>
                    </a:lnTo>
                    <a:lnTo>
                      <a:pt x="0" y="141"/>
                    </a:lnTo>
                    <a:lnTo>
                      <a:pt x="4" y="161"/>
                    </a:lnTo>
                    <a:lnTo>
                      <a:pt x="9" y="182"/>
                    </a:lnTo>
                    <a:lnTo>
                      <a:pt x="16" y="203"/>
                    </a:lnTo>
                    <a:lnTo>
                      <a:pt x="29" y="220"/>
                    </a:lnTo>
                    <a:lnTo>
                      <a:pt x="42" y="233"/>
                    </a:lnTo>
                    <a:lnTo>
                      <a:pt x="58" y="244"/>
                    </a:lnTo>
                    <a:lnTo>
                      <a:pt x="75" y="257"/>
                    </a:lnTo>
                    <a:lnTo>
                      <a:pt x="96" y="265"/>
                    </a:lnTo>
                    <a:lnTo>
                      <a:pt x="117" y="269"/>
                    </a:lnTo>
                    <a:lnTo>
                      <a:pt x="137" y="269"/>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77" name="Freeform 683">
                <a:extLst>
                  <a:ext uri="{FF2B5EF4-FFF2-40B4-BE49-F238E27FC236}">
                    <a16:creationId xmlns:a16="http://schemas.microsoft.com/office/drawing/2014/main" id="{FBEBEC2A-AE6E-4E62-B0F5-1D6F24DC38B6}"/>
                  </a:ext>
                </a:extLst>
              </p:cNvPr>
              <p:cNvSpPr>
                <a:spLocks/>
              </p:cNvSpPr>
              <p:nvPr/>
            </p:nvSpPr>
            <p:spPr bwMode="auto">
              <a:xfrm>
                <a:off x="2624" y="2180"/>
                <a:ext cx="47" cy="47"/>
              </a:xfrm>
              <a:custGeom>
                <a:avLst/>
                <a:gdLst>
                  <a:gd name="T0" fmla="*/ 24 w 236"/>
                  <a:gd name="T1" fmla="*/ 47 h 236"/>
                  <a:gd name="T2" fmla="*/ 27 w 236"/>
                  <a:gd name="T3" fmla="*/ 47 h 236"/>
                  <a:gd name="T4" fmla="*/ 31 w 236"/>
                  <a:gd name="T5" fmla="*/ 46 h 236"/>
                  <a:gd name="T6" fmla="*/ 35 w 236"/>
                  <a:gd name="T7" fmla="*/ 45 h 236"/>
                  <a:gd name="T8" fmla="*/ 37 w 236"/>
                  <a:gd name="T9" fmla="*/ 43 h 236"/>
                  <a:gd name="T10" fmla="*/ 40 w 236"/>
                  <a:gd name="T11" fmla="*/ 41 h 236"/>
                  <a:gd name="T12" fmla="*/ 43 w 236"/>
                  <a:gd name="T13" fmla="*/ 38 h 236"/>
                  <a:gd name="T14" fmla="*/ 45 w 236"/>
                  <a:gd name="T15" fmla="*/ 35 h 236"/>
                  <a:gd name="T16" fmla="*/ 46 w 236"/>
                  <a:gd name="T17" fmla="*/ 31 h 236"/>
                  <a:gd name="T18" fmla="*/ 47 w 236"/>
                  <a:gd name="T19" fmla="*/ 27 h 236"/>
                  <a:gd name="T20" fmla="*/ 47 w 236"/>
                  <a:gd name="T21" fmla="*/ 24 h 236"/>
                  <a:gd name="T22" fmla="*/ 47 w 236"/>
                  <a:gd name="T23" fmla="*/ 20 h 236"/>
                  <a:gd name="T24" fmla="*/ 46 w 236"/>
                  <a:gd name="T25" fmla="*/ 17 h 236"/>
                  <a:gd name="T26" fmla="*/ 45 w 236"/>
                  <a:gd name="T27" fmla="*/ 13 h 236"/>
                  <a:gd name="T28" fmla="*/ 43 w 236"/>
                  <a:gd name="T29" fmla="*/ 10 h 236"/>
                  <a:gd name="T30" fmla="*/ 40 w 236"/>
                  <a:gd name="T31" fmla="*/ 8 h 236"/>
                  <a:gd name="T32" fmla="*/ 37 w 236"/>
                  <a:gd name="T33" fmla="*/ 5 h 236"/>
                  <a:gd name="T34" fmla="*/ 35 w 236"/>
                  <a:gd name="T35" fmla="*/ 3 h 236"/>
                  <a:gd name="T36" fmla="*/ 31 w 236"/>
                  <a:gd name="T37" fmla="*/ 2 h 236"/>
                  <a:gd name="T38" fmla="*/ 27 w 236"/>
                  <a:gd name="T39" fmla="*/ 0 h 236"/>
                  <a:gd name="T40" fmla="*/ 24 w 236"/>
                  <a:gd name="T41" fmla="*/ 0 h 236"/>
                  <a:gd name="T42" fmla="*/ 20 w 236"/>
                  <a:gd name="T43" fmla="*/ 0 h 236"/>
                  <a:gd name="T44" fmla="*/ 17 w 236"/>
                  <a:gd name="T45" fmla="*/ 2 h 236"/>
                  <a:gd name="T46" fmla="*/ 12 w 236"/>
                  <a:gd name="T47" fmla="*/ 3 h 236"/>
                  <a:gd name="T48" fmla="*/ 10 w 236"/>
                  <a:gd name="T49" fmla="*/ 5 h 236"/>
                  <a:gd name="T50" fmla="*/ 6 w 236"/>
                  <a:gd name="T51" fmla="*/ 7 h 236"/>
                  <a:gd name="T52" fmla="*/ 5 w 236"/>
                  <a:gd name="T53" fmla="*/ 10 h 236"/>
                  <a:gd name="T54" fmla="*/ 2 w 236"/>
                  <a:gd name="T55" fmla="*/ 12 h 236"/>
                  <a:gd name="T56" fmla="*/ 1 w 236"/>
                  <a:gd name="T57" fmla="*/ 16 h 236"/>
                  <a:gd name="T58" fmla="*/ 0 w 236"/>
                  <a:gd name="T59" fmla="*/ 20 h 236"/>
                  <a:gd name="T60" fmla="*/ 0 w 236"/>
                  <a:gd name="T61" fmla="*/ 23 h 236"/>
                  <a:gd name="T62" fmla="*/ 0 w 236"/>
                  <a:gd name="T63" fmla="*/ 24 h 236"/>
                  <a:gd name="T64" fmla="*/ 0 w 236"/>
                  <a:gd name="T65" fmla="*/ 25 h 236"/>
                  <a:gd name="T66" fmla="*/ 1 w 236"/>
                  <a:gd name="T67" fmla="*/ 29 h 236"/>
                  <a:gd name="T68" fmla="*/ 2 w 236"/>
                  <a:gd name="T69" fmla="*/ 32 h 236"/>
                  <a:gd name="T70" fmla="*/ 3 w 236"/>
                  <a:gd name="T71" fmla="*/ 35 h 236"/>
                  <a:gd name="T72" fmla="*/ 5 w 236"/>
                  <a:gd name="T73" fmla="*/ 38 h 236"/>
                  <a:gd name="T74" fmla="*/ 7 w 236"/>
                  <a:gd name="T75" fmla="*/ 41 h 236"/>
                  <a:gd name="T76" fmla="*/ 10 w 236"/>
                  <a:gd name="T77" fmla="*/ 43 h 236"/>
                  <a:gd name="T78" fmla="*/ 13 w 236"/>
                  <a:gd name="T79" fmla="*/ 45 h 236"/>
                  <a:gd name="T80" fmla="*/ 17 w 236"/>
                  <a:gd name="T81" fmla="*/ 46 h 236"/>
                  <a:gd name="T82" fmla="*/ 20 w 236"/>
                  <a:gd name="T83" fmla="*/ 47 h 236"/>
                  <a:gd name="T84" fmla="*/ 24 w 236"/>
                  <a:gd name="T85" fmla="*/ 47 h 2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6"/>
                  <a:gd name="T130" fmla="*/ 0 h 236"/>
                  <a:gd name="T131" fmla="*/ 236 w 236"/>
                  <a:gd name="T132" fmla="*/ 236 h 2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6" h="236">
                    <a:moveTo>
                      <a:pt x="120" y="236"/>
                    </a:moveTo>
                    <a:lnTo>
                      <a:pt x="137" y="236"/>
                    </a:lnTo>
                    <a:lnTo>
                      <a:pt x="158" y="232"/>
                    </a:lnTo>
                    <a:lnTo>
                      <a:pt x="174" y="224"/>
                    </a:lnTo>
                    <a:lnTo>
                      <a:pt x="187" y="216"/>
                    </a:lnTo>
                    <a:lnTo>
                      <a:pt x="203" y="204"/>
                    </a:lnTo>
                    <a:lnTo>
                      <a:pt x="216" y="191"/>
                    </a:lnTo>
                    <a:lnTo>
                      <a:pt x="224" y="175"/>
                    </a:lnTo>
                    <a:lnTo>
                      <a:pt x="232" y="157"/>
                    </a:lnTo>
                    <a:lnTo>
                      <a:pt x="236" y="137"/>
                    </a:lnTo>
                    <a:lnTo>
                      <a:pt x="236" y="121"/>
                    </a:lnTo>
                    <a:lnTo>
                      <a:pt x="236" y="99"/>
                    </a:lnTo>
                    <a:lnTo>
                      <a:pt x="232" y="83"/>
                    </a:lnTo>
                    <a:lnTo>
                      <a:pt x="224" y="67"/>
                    </a:lnTo>
                    <a:lnTo>
                      <a:pt x="216" y="49"/>
                    </a:lnTo>
                    <a:lnTo>
                      <a:pt x="203" y="38"/>
                    </a:lnTo>
                    <a:lnTo>
                      <a:pt x="187" y="25"/>
                    </a:lnTo>
                    <a:lnTo>
                      <a:pt x="174" y="13"/>
                    </a:lnTo>
                    <a:lnTo>
                      <a:pt x="158" y="8"/>
                    </a:lnTo>
                    <a:lnTo>
                      <a:pt x="137" y="0"/>
                    </a:lnTo>
                    <a:lnTo>
                      <a:pt x="120" y="0"/>
                    </a:lnTo>
                    <a:lnTo>
                      <a:pt x="99" y="0"/>
                    </a:lnTo>
                    <a:lnTo>
                      <a:pt x="83" y="8"/>
                    </a:lnTo>
                    <a:lnTo>
                      <a:pt x="62" y="13"/>
                    </a:lnTo>
                    <a:lnTo>
                      <a:pt x="50" y="25"/>
                    </a:lnTo>
                    <a:lnTo>
                      <a:pt x="32" y="33"/>
                    </a:lnTo>
                    <a:lnTo>
                      <a:pt x="25" y="49"/>
                    </a:lnTo>
                    <a:lnTo>
                      <a:pt x="12" y="62"/>
                    </a:lnTo>
                    <a:lnTo>
                      <a:pt x="3" y="79"/>
                    </a:lnTo>
                    <a:lnTo>
                      <a:pt x="0" y="99"/>
                    </a:lnTo>
                    <a:lnTo>
                      <a:pt x="0" y="116"/>
                    </a:lnTo>
                    <a:lnTo>
                      <a:pt x="0" y="121"/>
                    </a:lnTo>
                    <a:lnTo>
                      <a:pt x="0" y="124"/>
                    </a:lnTo>
                    <a:lnTo>
                      <a:pt x="3" y="146"/>
                    </a:lnTo>
                    <a:lnTo>
                      <a:pt x="8" y="162"/>
                    </a:lnTo>
                    <a:lnTo>
                      <a:pt x="16" y="178"/>
                    </a:lnTo>
                    <a:lnTo>
                      <a:pt x="25" y="191"/>
                    </a:lnTo>
                    <a:lnTo>
                      <a:pt x="37" y="204"/>
                    </a:lnTo>
                    <a:lnTo>
                      <a:pt x="50" y="216"/>
                    </a:lnTo>
                    <a:lnTo>
                      <a:pt x="66" y="224"/>
                    </a:lnTo>
                    <a:lnTo>
                      <a:pt x="83" y="232"/>
                    </a:lnTo>
                    <a:lnTo>
                      <a:pt x="99" y="236"/>
                    </a:lnTo>
                    <a:lnTo>
                      <a:pt x="120" y="236"/>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78" name="Freeform 684">
                <a:extLst>
                  <a:ext uri="{FF2B5EF4-FFF2-40B4-BE49-F238E27FC236}">
                    <a16:creationId xmlns:a16="http://schemas.microsoft.com/office/drawing/2014/main" id="{89C9FF33-CCDA-4A4F-8EEC-63F231C44264}"/>
                  </a:ext>
                </a:extLst>
              </p:cNvPr>
              <p:cNvSpPr>
                <a:spLocks/>
              </p:cNvSpPr>
              <p:nvPr/>
            </p:nvSpPr>
            <p:spPr bwMode="auto">
              <a:xfrm>
                <a:off x="2626" y="2181"/>
                <a:ext cx="41" cy="41"/>
              </a:xfrm>
              <a:custGeom>
                <a:avLst/>
                <a:gdLst>
                  <a:gd name="T0" fmla="*/ 20 w 204"/>
                  <a:gd name="T1" fmla="*/ 41 h 207"/>
                  <a:gd name="T2" fmla="*/ 24 w 204"/>
                  <a:gd name="T3" fmla="*/ 40 h 207"/>
                  <a:gd name="T4" fmla="*/ 27 w 204"/>
                  <a:gd name="T5" fmla="*/ 40 h 207"/>
                  <a:gd name="T6" fmla="*/ 30 w 204"/>
                  <a:gd name="T7" fmla="*/ 39 h 207"/>
                  <a:gd name="T8" fmla="*/ 33 w 204"/>
                  <a:gd name="T9" fmla="*/ 37 h 207"/>
                  <a:gd name="T10" fmla="*/ 35 w 204"/>
                  <a:gd name="T11" fmla="*/ 34 h 207"/>
                  <a:gd name="T12" fmla="*/ 37 w 204"/>
                  <a:gd name="T13" fmla="*/ 33 h 207"/>
                  <a:gd name="T14" fmla="*/ 38 w 204"/>
                  <a:gd name="T15" fmla="*/ 30 h 207"/>
                  <a:gd name="T16" fmla="*/ 40 w 204"/>
                  <a:gd name="T17" fmla="*/ 27 h 207"/>
                  <a:gd name="T18" fmla="*/ 41 w 204"/>
                  <a:gd name="T19" fmla="*/ 24 h 207"/>
                  <a:gd name="T20" fmla="*/ 41 w 204"/>
                  <a:gd name="T21" fmla="*/ 21 h 207"/>
                  <a:gd name="T22" fmla="*/ 41 w 204"/>
                  <a:gd name="T23" fmla="*/ 17 h 207"/>
                  <a:gd name="T24" fmla="*/ 40 w 204"/>
                  <a:gd name="T25" fmla="*/ 14 h 207"/>
                  <a:gd name="T26" fmla="*/ 38 w 204"/>
                  <a:gd name="T27" fmla="*/ 11 h 207"/>
                  <a:gd name="T28" fmla="*/ 37 w 204"/>
                  <a:gd name="T29" fmla="*/ 8 h 207"/>
                  <a:gd name="T30" fmla="*/ 35 w 204"/>
                  <a:gd name="T31" fmla="*/ 7 h 207"/>
                  <a:gd name="T32" fmla="*/ 33 w 204"/>
                  <a:gd name="T33" fmla="*/ 4 h 207"/>
                  <a:gd name="T34" fmla="*/ 30 w 204"/>
                  <a:gd name="T35" fmla="*/ 2 h 207"/>
                  <a:gd name="T36" fmla="*/ 27 w 204"/>
                  <a:gd name="T37" fmla="*/ 2 h 207"/>
                  <a:gd name="T38" fmla="*/ 24 w 204"/>
                  <a:gd name="T39" fmla="*/ 1 h 207"/>
                  <a:gd name="T40" fmla="*/ 20 w 204"/>
                  <a:gd name="T41" fmla="*/ 0 h 207"/>
                  <a:gd name="T42" fmla="*/ 17 w 204"/>
                  <a:gd name="T43" fmla="*/ 1 h 207"/>
                  <a:gd name="T44" fmla="*/ 14 w 204"/>
                  <a:gd name="T45" fmla="*/ 2 h 207"/>
                  <a:gd name="T46" fmla="*/ 11 w 204"/>
                  <a:gd name="T47" fmla="*/ 2 h 207"/>
                  <a:gd name="T48" fmla="*/ 8 w 204"/>
                  <a:gd name="T49" fmla="*/ 4 h 207"/>
                  <a:gd name="T50" fmla="*/ 6 w 204"/>
                  <a:gd name="T51" fmla="*/ 6 h 207"/>
                  <a:gd name="T52" fmla="*/ 4 w 204"/>
                  <a:gd name="T53" fmla="*/ 8 h 207"/>
                  <a:gd name="T54" fmla="*/ 3 w 204"/>
                  <a:gd name="T55" fmla="*/ 11 h 207"/>
                  <a:gd name="T56" fmla="*/ 1 w 204"/>
                  <a:gd name="T57" fmla="*/ 14 h 207"/>
                  <a:gd name="T58" fmla="*/ 0 w 204"/>
                  <a:gd name="T59" fmla="*/ 17 h 207"/>
                  <a:gd name="T60" fmla="*/ 0 w 204"/>
                  <a:gd name="T61" fmla="*/ 20 h 207"/>
                  <a:gd name="T62" fmla="*/ 0 w 204"/>
                  <a:gd name="T63" fmla="*/ 21 h 207"/>
                  <a:gd name="T64" fmla="*/ 0 w 204"/>
                  <a:gd name="T65" fmla="*/ 21 h 207"/>
                  <a:gd name="T66" fmla="*/ 0 w 204"/>
                  <a:gd name="T67" fmla="*/ 25 h 207"/>
                  <a:gd name="T68" fmla="*/ 1 w 204"/>
                  <a:gd name="T69" fmla="*/ 27 h 207"/>
                  <a:gd name="T70" fmla="*/ 3 w 204"/>
                  <a:gd name="T71" fmla="*/ 30 h 207"/>
                  <a:gd name="T72" fmla="*/ 4 w 204"/>
                  <a:gd name="T73" fmla="*/ 33 h 207"/>
                  <a:gd name="T74" fmla="*/ 6 w 204"/>
                  <a:gd name="T75" fmla="*/ 35 h 207"/>
                  <a:gd name="T76" fmla="*/ 8 w 204"/>
                  <a:gd name="T77" fmla="*/ 37 h 207"/>
                  <a:gd name="T78" fmla="*/ 11 w 204"/>
                  <a:gd name="T79" fmla="*/ 39 h 207"/>
                  <a:gd name="T80" fmla="*/ 14 w 204"/>
                  <a:gd name="T81" fmla="*/ 40 h 207"/>
                  <a:gd name="T82" fmla="*/ 17 w 204"/>
                  <a:gd name="T83" fmla="*/ 40 h 207"/>
                  <a:gd name="T84" fmla="*/ 20 w 204"/>
                  <a:gd name="T85" fmla="*/ 41 h 20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4"/>
                  <a:gd name="T130" fmla="*/ 0 h 207"/>
                  <a:gd name="T131" fmla="*/ 204 w 204"/>
                  <a:gd name="T132" fmla="*/ 207 h 20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4" h="207">
                    <a:moveTo>
                      <a:pt x="99" y="207"/>
                    </a:moveTo>
                    <a:lnTo>
                      <a:pt x="117" y="203"/>
                    </a:lnTo>
                    <a:lnTo>
                      <a:pt x="133" y="200"/>
                    </a:lnTo>
                    <a:lnTo>
                      <a:pt x="150" y="195"/>
                    </a:lnTo>
                    <a:lnTo>
                      <a:pt x="162" y="187"/>
                    </a:lnTo>
                    <a:lnTo>
                      <a:pt x="175" y="174"/>
                    </a:lnTo>
                    <a:lnTo>
                      <a:pt x="182" y="166"/>
                    </a:lnTo>
                    <a:lnTo>
                      <a:pt x="191" y="149"/>
                    </a:lnTo>
                    <a:lnTo>
                      <a:pt x="200" y="137"/>
                    </a:lnTo>
                    <a:lnTo>
                      <a:pt x="204" y="120"/>
                    </a:lnTo>
                    <a:lnTo>
                      <a:pt x="204" y="104"/>
                    </a:lnTo>
                    <a:lnTo>
                      <a:pt x="204" y="88"/>
                    </a:lnTo>
                    <a:lnTo>
                      <a:pt x="200" y="70"/>
                    </a:lnTo>
                    <a:lnTo>
                      <a:pt x="191" y="58"/>
                    </a:lnTo>
                    <a:lnTo>
                      <a:pt x="182" y="41"/>
                    </a:lnTo>
                    <a:lnTo>
                      <a:pt x="175" y="34"/>
                    </a:lnTo>
                    <a:lnTo>
                      <a:pt x="162" y="21"/>
                    </a:lnTo>
                    <a:lnTo>
                      <a:pt x="150" y="12"/>
                    </a:lnTo>
                    <a:lnTo>
                      <a:pt x="133" y="9"/>
                    </a:lnTo>
                    <a:lnTo>
                      <a:pt x="117" y="4"/>
                    </a:lnTo>
                    <a:lnTo>
                      <a:pt x="99" y="0"/>
                    </a:lnTo>
                    <a:lnTo>
                      <a:pt x="83" y="4"/>
                    </a:lnTo>
                    <a:lnTo>
                      <a:pt x="71" y="9"/>
                    </a:lnTo>
                    <a:lnTo>
                      <a:pt x="54" y="12"/>
                    </a:lnTo>
                    <a:lnTo>
                      <a:pt x="42" y="21"/>
                    </a:lnTo>
                    <a:lnTo>
                      <a:pt x="29" y="29"/>
                    </a:lnTo>
                    <a:lnTo>
                      <a:pt x="20" y="41"/>
                    </a:lnTo>
                    <a:lnTo>
                      <a:pt x="13" y="54"/>
                    </a:lnTo>
                    <a:lnTo>
                      <a:pt x="4" y="70"/>
                    </a:lnTo>
                    <a:lnTo>
                      <a:pt x="0" y="88"/>
                    </a:lnTo>
                    <a:lnTo>
                      <a:pt x="0" y="99"/>
                    </a:lnTo>
                    <a:lnTo>
                      <a:pt x="0" y="104"/>
                    </a:lnTo>
                    <a:lnTo>
                      <a:pt x="0" y="108"/>
                    </a:lnTo>
                    <a:lnTo>
                      <a:pt x="0" y="124"/>
                    </a:lnTo>
                    <a:lnTo>
                      <a:pt x="4" y="137"/>
                    </a:lnTo>
                    <a:lnTo>
                      <a:pt x="13" y="153"/>
                    </a:lnTo>
                    <a:lnTo>
                      <a:pt x="20" y="166"/>
                    </a:lnTo>
                    <a:lnTo>
                      <a:pt x="29" y="178"/>
                    </a:lnTo>
                    <a:lnTo>
                      <a:pt x="42" y="187"/>
                    </a:lnTo>
                    <a:lnTo>
                      <a:pt x="54" y="195"/>
                    </a:lnTo>
                    <a:lnTo>
                      <a:pt x="71" y="200"/>
                    </a:lnTo>
                    <a:lnTo>
                      <a:pt x="83" y="203"/>
                    </a:lnTo>
                    <a:lnTo>
                      <a:pt x="99" y="207"/>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79" name="Freeform 685">
                <a:extLst>
                  <a:ext uri="{FF2B5EF4-FFF2-40B4-BE49-F238E27FC236}">
                    <a16:creationId xmlns:a16="http://schemas.microsoft.com/office/drawing/2014/main" id="{52E29C69-47A6-4025-AE69-3198F3352D44}"/>
                  </a:ext>
                </a:extLst>
              </p:cNvPr>
              <p:cNvSpPr>
                <a:spLocks/>
              </p:cNvSpPr>
              <p:nvPr/>
            </p:nvSpPr>
            <p:spPr bwMode="auto">
              <a:xfrm>
                <a:off x="2628" y="2183"/>
                <a:ext cx="34" cy="34"/>
              </a:xfrm>
              <a:custGeom>
                <a:avLst/>
                <a:gdLst>
                  <a:gd name="T0" fmla="*/ 17 w 173"/>
                  <a:gd name="T1" fmla="*/ 34 h 169"/>
                  <a:gd name="T2" fmla="*/ 19 w 173"/>
                  <a:gd name="T3" fmla="*/ 34 h 169"/>
                  <a:gd name="T4" fmla="*/ 23 w 173"/>
                  <a:gd name="T5" fmla="*/ 33 h 169"/>
                  <a:gd name="T6" fmla="*/ 25 w 173"/>
                  <a:gd name="T7" fmla="*/ 33 h 169"/>
                  <a:gd name="T8" fmla="*/ 27 w 173"/>
                  <a:gd name="T9" fmla="*/ 31 h 169"/>
                  <a:gd name="T10" fmla="*/ 29 w 173"/>
                  <a:gd name="T11" fmla="*/ 29 h 169"/>
                  <a:gd name="T12" fmla="*/ 31 w 173"/>
                  <a:gd name="T13" fmla="*/ 27 h 169"/>
                  <a:gd name="T14" fmla="*/ 32 w 173"/>
                  <a:gd name="T15" fmla="*/ 25 h 169"/>
                  <a:gd name="T16" fmla="*/ 33 w 173"/>
                  <a:gd name="T17" fmla="*/ 22 h 169"/>
                  <a:gd name="T18" fmla="*/ 33 w 173"/>
                  <a:gd name="T19" fmla="*/ 20 h 169"/>
                  <a:gd name="T20" fmla="*/ 34 w 173"/>
                  <a:gd name="T21" fmla="*/ 17 h 169"/>
                  <a:gd name="T22" fmla="*/ 33 w 173"/>
                  <a:gd name="T23" fmla="*/ 14 h 169"/>
                  <a:gd name="T24" fmla="*/ 33 w 173"/>
                  <a:gd name="T25" fmla="*/ 11 h 169"/>
                  <a:gd name="T26" fmla="*/ 32 w 173"/>
                  <a:gd name="T27" fmla="*/ 9 h 169"/>
                  <a:gd name="T28" fmla="*/ 31 w 173"/>
                  <a:gd name="T29" fmla="*/ 6 h 169"/>
                  <a:gd name="T30" fmla="*/ 29 w 173"/>
                  <a:gd name="T31" fmla="*/ 5 h 169"/>
                  <a:gd name="T32" fmla="*/ 27 w 173"/>
                  <a:gd name="T33" fmla="*/ 3 h 169"/>
                  <a:gd name="T34" fmla="*/ 25 w 173"/>
                  <a:gd name="T35" fmla="*/ 1 h 169"/>
                  <a:gd name="T36" fmla="*/ 23 w 173"/>
                  <a:gd name="T37" fmla="*/ 1 h 169"/>
                  <a:gd name="T38" fmla="*/ 19 w 173"/>
                  <a:gd name="T39" fmla="*/ 0 h 169"/>
                  <a:gd name="T40" fmla="*/ 17 w 173"/>
                  <a:gd name="T41" fmla="*/ 0 h 169"/>
                  <a:gd name="T42" fmla="*/ 15 w 173"/>
                  <a:gd name="T43" fmla="*/ 0 h 169"/>
                  <a:gd name="T44" fmla="*/ 12 w 173"/>
                  <a:gd name="T45" fmla="*/ 1 h 169"/>
                  <a:gd name="T46" fmla="*/ 10 w 173"/>
                  <a:gd name="T47" fmla="*/ 1 h 169"/>
                  <a:gd name="T48" fmla="*/ 7 w 173"/>
                  <a:gd name="T49" fmla="*/ 2 h 169"/>
                  <a:gd name="T50" fmla="*/ 6 w 173"/>
                  <a:gd name="T51" fmla="*/ 4 h 169"/>
                  <a:gd name="T52" fmla="*/ 4 w 173"/>
                  <a:gd name="T53" fmla="*/ 6 h 169"/>
                  <a:gd name="T54" fmla="*/ 2 w 173"/>
                  <a:gd name="T55" fmla="*/ 8 h 169"/>
                  <a:gd name="T56" fmla="*/ 2 w 173"/>
                  <a:gd name="T57" fmla="*/ 11 h 169"/>
                  <a:gd name="T58" fmla="*/ 1 w 173"/>
                  <a:gd name="T59" fmla="*/ 13 h 169"/>
                  <a:gd name="T60" fmla="*/ 0 w 173"/>
                  <a:gd name="T61" fmla="*/ 16 h 169"/>
                  <a:gd name="T62" fmla="*/ 0 w 173"/>
                  <a:gd name="T63" fmla="*/ 17 h 169"/>
                  <a:gd name="T64" fmla="*/ 0 w 173"/>
                  <a:gd name="T65" fmla="*/ 17 h 169"/>
                  <a:gd name="T66" fmla="*/ 1 w 173"/>
                  <a:gd name="T67" fmla="*/ 20 h 169"/>
                  <a:gd name="T68" fmla="*/ 2 w 173"/>
                  <a:gd name="T69" fmla="*/ 22 h 169"/>
                  <a:gd name="T70" fmla="*/ 2 w 173"/>
                  <a:gd name="T71" fmla="*/ 25 h 169"/>
                  <a:gd name="T72" fmla="*/ 4 w 173"/>
                  <a:gd name="T73" fmla="*/ 28 h 169"/>
                  <a:gd name="T74" fmla="*/ 6 w 173"/>
                  <a:gd name="T75" fmla="*/ 29 h 169"/>
                  <a:gd name="T76" fmla="*/ 7 w 173"/>
                  <a:gd name="T77" fmla="*/ 31 h 169"/>
                  <a:gd name="T78" fmla="*/ 10 w 173"/>
                  <a:gd name="T79" fmla="*/ 33 h 169"/>
                  <a:gd name="T80" fmla="*/ 12 w 173"/>
                  <a:gd name="T81" fmla="*/ 33 h 169"/>
                  <a:gd name="T82" fmla="*/ 15 w 173"/>
                  <a:gd name="T83" fmla="*/ 34 h 169"/>
                  <a:gd name="T84" fmla="*/ 17 w 173"/>
                  <a:gd name="T85" fmla="*/ 34 h 16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73"/>
                  <a:gd name="T130" fmla="*/ 0 h 169"/>
                  <a:gd name="T131" fmla="*/ 173 w 173"/>
                  <a:gd name="T132" fmla="*/ 169 h 16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73" h="169">
                    <a:moveTo>
                      <a:pt x="87" y="169"/>
                    </a:moveTo>
                    <a:lnTo>
                      <a:pt x="99" y="169"/>
                    </a:lnTo>
                    <a:lnTo>
                      <a:pt x="116" y="165"/>
                    </a:lnTo>
                    <a:lnTo>
                      <a:pt x="128" y="162"/>
                    </a:lnTo>
                    <a:lnTo>
                      <a:pt x="137" y="153"/>
                    </a:lnTo>
                    <a:lnTo>
                      <a:pt x="149" y="144"/>
                    </a:lnTo>
                    <a:lnTo>
                      <a:pt x="157" y="133"/>
                    </a:lnTo>
                    <a:lnTo>
                      <a:pt x="162" y="124"/>
                    </a:lnTo>
                    <a:lnTo>
                      <a:pt x="170" y="111"/>
                    </a:lnTo>
                    <a:lnTo>
                      <a:pt x="170" y="99"/>
                    </a:lnTo>
                    <a:lnTo>
                      <a:pt x="173" y="83"/>
                    </a:lnTo>
                    <a:lnTo>
                      <a:pt x="170" y="70"/>
                    </a:lnTo>
                    <a:lnTo>
                      <a:pt x="170" y="57"/>
                    </a:lnTo>
                    <a:lnTo>
                      <a:pt x="162" y="45"/>
                    </a:lnTo>
                    <a:lnTo>
                      <a:pt x="157" y="32"/>
                    </a:lnTo>
                    <a:lnTo>
                      <a:pt x="149" y="25"/>
                    </a:lnTo>
                    <a:lnTo>
                      <a:pt x="137" y="16"/>
                    </a:lnTo>
                    <a:lnTo>
                      <a:pt x="128" y="7"/>
                    </a:lnTo>
                    <a:lnTo>
                      <a:pt x="116" y="3"/>
                    </a:lnTo>
                    <a:lnTo>
                      <a:pt x="99" y="0"/>
                    </a:lnTo>
                    <a:lnTo>
                      <a:pt x="87" y="0"/>
                    </a:lnTo>
                    <a:lnTo>
                      <a:pt x="74" y="0"/>
                    </a:lnTo>
                    <a:lnTo>
                      <a:pt x="62" y="3"/>
                    </a:lnTo>
                    <a:lnTo>
                      <a:pt x="49" y="7"/>
                    </a:lnTo>
                    <a:lnTo>
                      <a:pt x="36" y="12"/>
                    </a:lnTo>
                    <a:lnTo>
                      <a:pt x="29" y="20"/>
                    </a:lnTo>
                    <a:lnTo>
                      <a:pt x="20" y="32"/>
                    </a:lnTo>
                    <a:lnTo>
                      <a:pt x="11" y="41"/>
                    </a:lnTo>
                    <a:lnTo>
                      <a:pt x="8" y="54"/>
                    </a:lnTo>
                    <a:lnTo>
                      <a:pt x="4" y="66"/>
                    </a:lnTo>
                    <a:lnTo>
                      <a:pt x="0" y="79"/>
                    </a:lnTo>
                    <a:lnTo>
                      <a:pt x="0" y="83"/>
                    </a:lnTo>
                    <a:lnTo>
                      <a:pt x="0" y="86"/>
                    </a:lnTo>
                    <a:lnTo>
                      <a:pt x="4" y="99"/>
                    </a:lnTo>
                    <a:lnTo>
                      <a:pt x="8" y="111"/>
                    </a:lnTo>
                    <a:lnTo>
                      <a:pt x="11" y="124"/>
                    </a:lnTo>
                    <a:lnTo>
                      <a:pt x="20" y="137"/>
                    </a:lnTo>
                    <a:lnTo>
                      <a:pt x="29" y="144"/>
                    </a:lnTo>
                    <a:lnTo>
                      <a:pt x="36" y="153"/>
                    </a:lnTo>
                    <a:lnTo>
                      <a:pt x="49" y="162"/>
                    </a:lnTo>
                    <a:lnTo>
                      <a:pt x="62" y="165"/>
                    </a:lnTo>
                    <a:lnTo>
                      <a:pt x="74" y="169"/>
                    </a:lnTo>
                    <a:lnTo>
                      <a:pt x="87" y="169"/>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80" name="Freeform 686">
                <a:extLst>
                  <a:ext uri="{FF2B5EF4-FFF2-40B4-BE49-F238E27FC236}">
                    <a16:creationId xmlns:a16="http://schemas.microsoft.com/office/drawing/2014/main" id="{64A84582-275F-4453-9997-A02BD242DF51}"/>
                  </a:ext>
                </a:extLst>
              </p:cNvPr>
              <p:cNvSpPr>
                <a:spLocks/>
              </p:cNvSpPr>
              <p:nvPr/>
            </p:nvSpPr>
            <p:spPr bwMode="auto">
              <a:xfrm>
                <a:off x="2630" y="2183"/>
                <a:ext cx="28" cy="28"/>
              </a:xfrm>
              <a:custGeom>
                <a:avLst/>
                <a:gdLst>
                  <a:gd name="T0" fmla="*/ 15 w 138"/>
                  <a:gd name="T1" fmla="*/ 28 h 137"/>
                  <a:gd name="T2" fmla="*/ 17 w 138"/>
                  <a:gd name="T3" fmla="*/ 28 h 137"/>
                  <a:gd name="T4" fmla="*/ 19 w 138"/>
                  <a:gd name="T5" fmla="*/ 27 h 137"/>
                  <a:gd name="T6" fmla="*/ 20 w 138"/>
                  <a:gd name="T7" fmla="*/ 27 h 137"/>
                  <a:gd name="T8" fmla="*/ 23 w 138"/>
                  <a:gd name="T9" fmla="*/ 26 h 137"/>
                  <a:gd name="T10" fmla="*/ 25 w 138"/>
                  <a:gd name="T11" fmla="*/ 24 h 137"/>
                  <a:gd name="T12" fmla="*/ 26 w 138"/>
                  <a:gd name="T13" fmla="*/ 22 h 137"/>
                  <a:gd name="T14" fmla="*/ 27 w 138"/>
                  <a:gd name="T15" fmla="*/ 20 h 137"/>
                  <a:gd name="T16" fmla="*/ 28 w 138"/>
                  <a:gd name="T17" fmla="*/ 19 h 137"/>
                  <a:gd name="T18" fmla="*/ 28 w 138"/>
                  <a:gd name="T19" fmla="*/ 16 h 137"/>
                  <a:gd name="T20" fmla="*/ 28 w 138"/>
                  <a:gd name="T21" fmla="*/ 14 h 137"/>
                  <a:gd name="T22" fmla="*/ 28 w 138"/>
                  <a:gd name="T23" fmla="*/ 12 h 137"/>
                  <a:gd name="T24" fmla="*/ 28 w 138"/>
                  <a:gd name="T25" fmla="*/ 9 h 137"/>
                  <a:gd name="T26" fmla="*/ 27 w 138"/>
                  <a:gd name="T27" fmla="*/ 8 h 137"/>
                  <a:gd name="T28" fmla="*/ 26 w 138"/>
                  <a:gd name="T29" fmla="*/ 6 h 137"/>
                  <a:gd name="T30" fmla="*/ 25 w 138"/>
                  <a:gd name="T31" fmla="*/ 4 h 137"/>
                  <a:gd name="T32" fmla="*/ 23 w 138"/>
                  <a:gd name="T33" fmla="*/ 3 h 137"/>
                  <a:gd name="T34" fmla="*/ 20 w 138"/>
                  <a:gd name="T35" fmla="*/ 2 h 137"/>
                  <a:gd name="T36" fmla="*/ 19 w 138"/>
                  <a:gd name="T37" fmla="*/ 1 h 137"/>
                  <a:gd name="T38" fmla="*/ 17 w 138"/>
                  <a:gd name="T39" fmla="*/ 0 h 137"/>
                  <a:gd name="T40" fmla="*/ 15 w 138"/>
                  <a:gd name="T41" fmla="*/ 0 h 137"/>
                  <a:gd name="T42" fmla="*/ 12 w 138"/>
                  <a:gd name="T43" fmla="*/ 0 h 137"/>
                  <a:gd name="T44" fmla="*/ 10 w 138"/>
                  <a:gd name="T45" fmla="*/ 1 h 137"/>
                  <a:gd name="T46" fmla="*/ 8 w 138"/>
                  <a:gd name="T47" fmla="*/ 2 h 137"/>
                  <a:gd name="T48" fmla="*/ 6 w 138"/>
                  <a:gd name="T49" fmla="*/ 3 h 137"/>
                  <a:gd name="T50" fmla="*/ 4 w 138"/>
                  <a:gd name="T51" fmla="*/ 4 h 137"/>
                  <a:gd name="T52" fmla="*/ 3 w 138"/>
                  <a:gd name="T53" fmla="*/ 6 h 137"/>
                  <a:gd name="T54" fmla="*/ 2 w 138"/>
                  <a:gd name="T55" fmla="*/ 8 h 137"/>
                  <a:gd name="T56" fmla="*/ 1 w 138"/>
                  <a:gd name="T57" fmla="*/ 9 h 137"/>
                  <a:gd name="T58" fmla="*/ 0 w 138"/>
                  <a:gd name="T59" fmla="*/ 12 h 137"/>
                  <a:gd name="T60" fmla="*/ 0 w 138"/>
                  <a:gd name="T61" fmla="*/ 14 h 137"/>
                  <a:gd name="T62" fmla="*/ 0 w 138"/>
                  <a:gd name="T63" fmla="*/ 16 h 137"/>
                  <a:gd name="T64" fmla="*/ 1 w 138"/>
                  <a:gd name="T65" fmla="*/ 19 h 137"/>
                  <a:gd name="T66" fmla="*/ 2 w 138"/>
                  <a:gd name="T67" fmla="*/ 20 h 137"/>
                  <a:gd name="T68" fmla="*/ 3 w 138"/>
                  <a:gd name="T69" fmla="*/ 22 h 137"/>
                  <a:gd name="T70" fmla="*/ 4 w 138"/>
                  <a:gd name="T71" fmla="*/ 24 h 137"/>
                  <a:gd name="T72" fmla="*/ 6 w 138"/>
                  <a:gd name="T73" fmla="*/ 26 h 137"/>
                  <a:gd name="T74" fmla="*/ 8 w 138"/>
                  <a:gd name="T75" fmla="*/ 27 h 137"/>
                  <a:gd name="T76" fmla="*/ 10 w 138"/>
                  <a:gd name="T77" fmla="*/ 27 h 137"/>
                  <a:gd name="T78" fmla="*/ 12 w 138"/>
                  <a:gd name="T79" fmla="*/ 28 h 137"/>
                  <a:gd name="T80" fmla="*/ 15 w 138"/>
                  <a:gd name="T81" fmla="*/ 28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8"/>
                  <a:gd name="T124" fmla="*/ 0 h 137"/>
                  <a:gd name="T125" fmla="*/ 138 w 138"/>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8" h="137">
                    <a:moveTo>
                      <a:pt x="72" y="137"/>
                    </a:moveTo>
                    <a:lnTo>
                      <a:pt x="84" y="137"/>
                    </a:lnTo>
                    <a:lnTo>
                      <a:pt x="92" y="134"/>
                    </a:lnTo>
                    <a:lnTo>
                      <a:pt x="101" y="130"/>
                    </a:lnTo>
                    <a:lnTo>
                      <a:pt x="113" y="125"/>
                    </a:lnTo>
                    <a:lnTo>
                      <a:pt x="121" y="117"/>
                    </a:lnTo>
                    <a:lnTo>
                      <a:pt x="126" y="108"/>
                    </a:lnTo>
                    <a:lnTo>
                      <a:pt x="133" y="100"/>
                    </a:lnTo>
                    <a:lnTo>
                      <a:pt x="138" y="92"/>
                    </a:lnTo>
                    <a:lnTo>
                      <a:pt x="138" y="80"/>
                    </a:lnTo>
                    <a:lnTo>
                      <a:pt x="138" y="67"/>
                    </a:lnTo>
                    <a:lnTo>
                      <a:pt x="138" y="58"/>
                    </a:lnTo>
                    <a:lnTo>
                      <a:pt x="138" y="46"/>
                    </a:lnTo>
                    <a:lnTo>
                      <a:pt x="133" y="38"/>
                    </a:lnTo>
                    <a:lnTo>
                      <a:pt x="126" y="29"/>
                    </a:lnTo>
                    <a:lnTo>
                      <a:pt x="121" y="22"/>
                    </a:lnTo>
                    <a:lnTo>
                      <a:pt x="113" y="13"/>
                    </a:lnTo>
                    <a:lnTo>
                      <a:pt x="101" y="9"/>
                    </a:lnTo>
                    <a:lnTo>
                      <a:pt x="92" y="4"/>
                    </a:lnTo>
                    <a:lnTo>
                      <a:pt x="84" y="0"/>
                    </a:lnTo>
                    <a:lnTo>
                      <a:pt x="72" y="0"/>
                    </a:lnTo>
                    <a:lnTo>
                      <a:pt x="59" y="0"/>
                    </a:lnTo>
                    <a:lnTo>
                      <a:pt x="51" y="4"/>
                    </a:lnTo>
                    <a:lnTo>
                      <a:pt x="38" y="9"/>
                    </a:lnTo>
                    <a:lnTo>
                      <a:pt x="30" y="13"/>
                    </a:lnTo>
                    <a:lnTo>
                      <a:pt x="22" y="22"/>
                    </a:lnTo>
                    <a:lnTo>
                      <a:pt x="13" y="29"/>
                    </a:lnTo>
                    <a:lnTo>
                      <a:pt x="9" y="38"/>
                    </a:lnTo>
                    <a:lnTo>
                      <a:pt x="5" y="46"/>
                    </a:lnTo>
                    <a:lnTo>
                      <a:pt x="0" y="58"/>
                    </a:lnTo>
                    <a:lnTo>
                      <a:pt x="0" y="67"/>
                    </a:lnTo>
                    <a:lnTo>
                      <a:pt x="0" y="80"/>
                    </a:lnTo>
                    <a:lnTo>
                      <a:pt x="5" y="92"/>
                    </a:lnTo>
                    <a:lnTo>
                      <a:pt x="9" y="100"/>
                    </a:lnTo>
                    <a:lnTo>
                      <a:pt x="13" y="108"/>
                    </a:lnTo>
                    <a:lnTo>
                      <a:pt x="22" y="117"/>
                    </a:lnTo>
                    <a:lnTo>
                      <a:pt x="30" y="125"/>
                    </a:lnTo>
                    <a:lnTo>
                      <a:pt x="38" y="130"/>
                    </a:lnTo>
                    <a:lnTo>
                      <a:pt x="51" y="134"/>
                    </a:lnTo>
                    <a:lnTo>
                      <a:pt x="59" y="137"/>
                    </a:lnTo>
                    <a:lnTo>
                      <a:pt x="72" y="137"/>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81" name="Freeform 687">
                <a:extLst>
                  <a:ext uri="{FF2B5EF4-FFF2-40B4-BE49-F238E27FC236}">
                    <a16:creationId xmlns:a16="http://schemas.microsoft.com/office/drawing/2014/main" id="{C8B0372F-A8CC-4DE0-8720-A992523A8AB9}"/>
                  </a:ext>
                </a:extLst>
              </p:cNvPr>
              <p:cNvSpPr>
                <a:spLocks/>
              </p:cNvSpPr>
              <p:nvPr/>
            </p:nvSpPr>
            <p:spPr bwMode="auto">
              <a:xfrm>
                <a:off x="2721" y="2172"/>
                <a:ext cx="115" cy="115"/>
              </a:xfrm>
              <a:custGeom>
                <a:avLst/>
                <a:gdLst>
                  <a:gd name="T0" fmla="*/ 57 w 576"/>
                  <a:gd name="T1" fmla="*/ 115 h 576"/>
                  <a:gd name="T2" fmla="*/ 67 w 576"/>
                  <a:gd name="T3" fmla="*/ 115 h 576"/>
                  <a:gd name="T4" fmla="*/ 75 w 576"/>
                  <a:gd name="T5" fmla="*/ 113 h 576"/>
                  <a:gd name="T6" fmla="*/ 84 w 576"/>
                  <a:gd name="T7" fmla="*/ 109 h 576"/>
                  <a:gd name="T8" fmla="*/ 91 w 576"/>
                  <a:gd name="T9" fmla="*/ 104 h 576"/>
                  <a:gd name="T10" fmla="*/ 98 w 576"/>
                  <a:gd name="T11" fmla="*/ 98 h 576"/>
                  <a:gd name="T12" fmla="*/ 103 w 576"/>
                  <a:gd name="T13" fmla="*/ 92 h 576"/>
                  <a:gd name="T14" fmla="*/ 108 w 576"/>
                  <a:gd name="T15" fmla="*/ 84 h 576"/>
                  <a:gd name="T16" fmla="*/ 112 w 576"/>
                  <a:gd name="T17" fmla="*/ 76 h 576"/>
                  <a:gd name="T18" fmla="*/ 114 w 576"/>
                  <a:gd name="T19" fmla="*/ 67 h 576"/>
                  <a:gd name="T20" fmla="*/ 115 w 576"/>
                  <a:gd name="T21" fmla="*/ 58 h 576"/>
                  <a:gd name="T22" fmla="*/ 114 w 576"/>
                  <a:gd name="T23" fmla="*/ 49 h 576"/>
                  <a:gd name="T24" fmla="*/ 112 w 576"/>
                  <a:gd name="T25" fmla="*/ 40 h 576"/>
                  <a:gd name="T26" fmla="*/ 108 w 576"/>
                  <a:gd name="T27" fmla="*/ 31 h 576"/>
                  <a:gd name="T28" fmla="*/ 103 w 576"/>
                  <a:gd name="T29" fmla="*/ 24 h 576"/>
                  <a:gd name="T30" fmla="*/ 98 w 576"/>
                  <a:gd name="T31" fmla="*/ 17 h 576"/>
                  <a:gd name="T32" fmla="*/ 91 w 576"/>
                  <a:gd name="T33" fmla="*/ 11 h 576"/>
                  <a:gd name="T34" fmla="*/ 84 w 576"/>
                  <a:gd name="T35" fmla="*/ 6 h 576"/>
                  <a:gd name="T36" fmla="*/ 75 w 576"/>
                  <a:gd name="T37" fmla="*/ 3 h 576"/>
                  <a:gd name="T38" fmla="*/ 67 w 576"/>
                  <a:gd name="T39" fmla="*/ 1 h 576"/>
                  <a:gd name="T40" fmla="*/ 57 w 576"/>
                  <a:gd name="T41" fmla="*/ 0 h 576"/>
                  <a:gd name="T42" fmla="*/ 48 w 576"/>
                  <a:gd name="T43" fmla="*/ 1 h 576"/>
                  <a:gd name="T44" fmla="*/ 39 w 576"/>
                  <a:gd name="T45" fmla="*/ 3 h 576"/>
                  <a:gd name="T46" fmla="*/ 31 w 576"/>
                  <a:gd name="T47" fmla="*/ 6 h 576"/>
                  <a:gd name="T48" fmla="*/ 23 w 576"/>
                  <a:gd name="T49" fmla="*/ 11 h 576"/>
                  <a:gd name="T50" fmla="*/ 17 w 576"/>
                  <a:gd name="T51" fmla="*/ 17 h 576"/>
                  <a:gd name="T52" fmla="*/ 11 w 576"/>
                  <a:gd name="T53" fmla="*/ 24 h 576"/>
                  <a:gd name="T54" fmla="*/ 6 w 576"/>
                  <a:gd name="T55" fmla="*/ 31 h 576"/>
                  <a:gd name="T56" fmla="*/ 2 w 576"/>
                  <a:gd name="T57" fmla="*/ 40 h 576"/>
                  <a:gd name="T58" fmla="*/ 1 w 576"/>
                  <a:gd name="T59" fmla="*/ 49 h 576"/>
                  <a:gd name="T60" fmla="*/ 0 w 576"/>
                  <a:gd name="T61" fmla="*/ 58 h 576"/>
                  <a:gd name="T62" fmla="*/ 1 w 576"/>
                  <a:gd name="T63" fmla="*/ 67 h 576"/>
                  <a:gd name="T64" fmla="*/ 2 w 576"/>
                  <a:gd name="T65" fmla="*/ 76 h 576"/>
                  <a:gd name="T66" fmla="*/ 6 w 576"/>
                  <a:gd name="T67" fmla="*/ 84 h 576"/>
                  <a:gd name="T68" fmla="*/ 11 w 576"/>
                  <a:gd name="T69" fmla="*/ 92 h 576"/>
                  <a:gd name="T70" fmla="*/ 17 w 576"/>
                  <a:gd name="T71" fmla="*/ 98 h 576"/>
                  <a:gd name="T72" fmla="*/ 23 w 576"/>
                  <a:gd name="T73" fmla="*/ 104 h 576"/>
                  <a:gd name="T74" fmla="*/ 31 w 576"/>
                  <a:gd name="T75" fmla="*/ 109 h 576"/>
                  <a:gd name="T76" fmla="*/ 39 w 576"/>
                  <a:gd name="T77" fmla="*/ 113 h 576"/>
                  <a:gd name="T78" fmla="*/ 48 w 576"/>
                  <a:gd name="T79" fmla="*/ 115 h 576"/>
                  <a:gd name="T80" fmla="*/ 57 w 576"/>
                  <a:gd name="T81" fmla="*/ 115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6"/>
                  <a:gd name="T125" fmla="*/ 576 w 576"/>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6">
                    <a:moveTo>
                      <a:pt x="286" y="576"/>
                    </a:moveTo>
                    <a:lnTo>
                      <a:pt x="336" y="576"/>
                    </a:lnTo>
                    <a:lnTo>
                      <a:pt x="378" y="564"/>
                    </a:lnTo>
                    <a:lnTo>
                      <a:pt x="419" y="547"/>
                    </a:lnTo>
                    <a:lnTo>
                      <a:pt x="456" y="522"/>
                    </a:lnTo>
                    <a:lnTo>
                      <a:pt x="493" y="493"/>
                    </a:lnTo>
                    <a:lnTo>
                      <a:pt x="518" y="461"/>
                    </a:lnTo>
                    <a:lnTo>
                      <a:pt x="543" y="423"/>
                    </a:lnTo>
                    <a:lnTo>
                      <a:pt x="560" y="381"/>
                    </a:lnTo>
                    <a:lnTo>
                      <a:pt x="572" y="335"/>
                    </a:lnTo>
                    <a:lnTo>
                      <a:pt x="576" y="290"/>
                    </a:lnTo>
                    <a:lnTo>
                      <a:pt x="572" y="245"/>
                    </a:lnTo>
                    <a:lnTo>
                      <a:pt x="560" y="198"/>
                    </a:lnTo>
                    <a:lnTo>
                      <a:pt x="543" y="157"/>
                    </a:lnTo>
                    <a:lnTo>
                      <a:pt x="518" y="120"/>
                    </a:lnTo>
                    <a:lnTo>
                      <a:pt x="493" y="86"/>
                    </a:lnTo>
                    <a:lnTo>
                      <a:pt x="456" y="57"/>
                    </a:lnTo>
                    <a:lnTo>
                      <a:pt x="419" y="32"/>
                    </a:lnTo>
                    <a:lnTo>
                      <a:pt x="378" y="16"/>
                    </a:lnTo>
                    <a:lnTo>
                      <a:pt x="336" y="3"/>
                    </a:lnTo>
                    <a:lnTo>
                      <a:pt x="286" y="0"/>
                    </a:lnTo>
                    <a:lnTo>
                      <a:pt x="241" y="3"/>
                    </a:lnTo>
                    <a:lnTo>
                      <a:pt x="194" y="16"/>
                    </a:lnTo>
                    <a:lnTo>
                      <a:pt x="153" y="32"/>
                    </a:lnTo>
                    <a:lnTo>
                      <a:pt x="115" y="57"/>
                    </a:lnTo>
                    <a:lnTo>
                      <a:pt x="83" y="86"/>
                    </a:lnTo>
                    <a:lnTo>
                      <a:pt x="54" y="120"/>
                    </a:lnTo>
                    <a:lnTo>
                      <a:pt x="32" y="157"/>
                    </a:lnTo>
                    <a:lnTo>
                      <a:pt x="12" y="198"/>
                    </a:lnTo>
                    <a:lnTo>
                      <a:pt x="3" y="245"/>
                    </a:lnTo>
                    <a:lnTo>
                      <a:pt x="0" y="290"/>
                    </a:lnTo>
                    <a:lnTo>
                      <a:pt x="3" y="335"/>
                    </a:lnTo>
                    <a:lnTo>
                      <a:pt x="12" y="381"/>
                    </a:lnTo>
                    <a:lnTo>
                      <a:pt x="32" y="423"/>
                    </a:lnTo>
                    <a:lnTo>
                      <a:pt x="54" y="461"/>
                    </a:lnTo>
                    <a:lnTo>
                      <a:pt x="83" y="493"/>
                    </a:lnTo>
                    <a:lnTo>
                      <a:pt x="115" y="522"/>
                    </a:lnTo>
                    <a:lnTo>
                      <a:pt x="153" y="547"/>
                    </a:lnTo>
                    <a:lnTo>
                      <a:pt x="194" y="564"/>
                    </a:lnTo>
                    <a:lnTo>
                      <a:pt x="241" y="576"/>
                    </a:lnTo>
                    <a:lnTo>
                      <a:pt x="286" y="57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82" name="Freeform 688">
                <a:extLst>
                  <a:ext uri="{FF2B5EF4-FFF2-40B4-BE49-F238E27FC236}">
                    <a16:creationId xmlns:a16="http://schemas.microsoft.com/office/drawing/2014/main" id="{CD535AFF-F005-409B-AFB5-FF9D2752FB7A}"/>
                  </a:ext>
                </a:extLst>
              </p:cNvPr>
              <p:cNvSpPr>
                <a:spLocks/>
              </p:cNvSpPr>
              <p:nvPr/>
            </p:nvSpPr>
            <p:spPr bwMode="auto">
              <a:xfrm>
                <a:off x="2721" y="2172"/>
                <a:ext cx="115" cy="115"/>
              </a:xfrm>
              <a:custGeom>
                <a:avLst/>
                <a:gdLst>
                  <a:gd name="T0" fmla="*/ 57 w 576"/>
                  <a:gd name="T1" fmla="*/ 115 h 576"/>
                  <a:gd name="T2" fmla="*/ 67 w 576"/>
                  <a:gd name="T3" fmla="*/ 115 h 576"/>
                  <a:gd name="T4" fmla="*/ 75 w 576"/>
                  <a:gd name="T5" fmla="*/ 113 h 576"/>
                  <a:gd name="T6" fmla="*/ 84 w 576"/>
                  <a:gd name="T7" fmla="*/ 109 h 576"/>
                  <a:gd name="T8" fmla="*/ 91 w 576"/>
                  <a:gd name="T9" fmla="*/ 104 h 576"/>
                  <a:gd name="T10" fmla="*/ 98 w 576"/>
                  <a:gd name="T11" fmla="*/ 98 h 576"/>
                  <a:gd name="T12" fmla="*/ 103 w 576"/>
                  <a:gd name="T13" fmla="*/ 92 h 576"/>
                  <a:gd name="T14" fmla="*/ 108 w 576"/>
                  <a:gd name="T15" fmla="*/ 84 h 576"/>
                  <a:gd name="T16" fmla="*/ 112 w 576"/>
                  <a:gd name="T17" fmla="*/ 76 h 576"/>
                  <a:gd name="T18" fmla="*/ 114 w 576"/>
                  <a:gd name="T19" fmla="*/ 67 h 576"/>
                  <a:gd name="T20" fmla="*/ 115 w 576"/>
                  <a:gd name="T21" fmla="*/ 58 h 576"/>
                  <a:gd name="T22" fmla="*/ 114 w 576"/>
                  <a:gd name="T23" fmla="*/ 49 h 576"/>
                  <a:gd name="T24" fmla="*/ 112 w 576"/>
                  <a:gd name="T25" fmla="*/ 40 h 576"/>
                  <a:gd name="T26" fmla="*/ 108 w 576"/>
                  <a:gd name="T27" fmla="*/ 31 h 576"/>
                  <a:gd name="T28" fmla="*/ 103 w 576"/>
                  <a:gd name="T29" fmla="*/ 24 h 576"/>
                  <a:gd name="T30" fmla="*/ 98 w 576"/>
                  <a:gd name="T31" fmla="*/ 17 h 576"/>
                  <a:gd name="T32" fmla="*/ 91 w 576"/>
                  <a:gd name="T33" fmla="*/ 11 h 576"/>
                  <a:gd name="T34" fmla="*/ 84 w 576"/>
                  <a:gd name="T35" fmla="*/ 6 h 576"/>
                  <a:gd name="T36" fmla="*/ 75 w 576"/>
                  <a:gd name="T37" fmla="*/ 3 h 576"/>
                  <a:gd name="T38" fmla="*/ 67 w 576"/>
                  <a:gd name="T39" fmla="*/ 1 h 576"/>
                  <a:gd name="T40" fmla="*/ 57 w 576"/>
                  <a:gd name="T41" fmla="*/ 0 h 576"/>
                  <a:gd name="T42" fmla="*/ 48 w 576"/>
                  <a:gd name="T43" fmla="*/ 1 h 576"/>
                  <a:gd name="T44" fmla="*/ 39 w 576"/>
                  <a:gd name="T45" fmla="*/ 3 h 576"/>
                  <a:gd name="T46" fmla="*/ 31 w 576"/>
                  <a:gd name="T47" fmla="*/ 6 h 576"/>
                  <a:gd name="T48" fmla="*/ 23 w 576"/>
                  <a:gd name="T49" fmla="*/ 11 h 576"/>
                  <a:gd name="T50" fmla="*/ 17 w 576"/>
                  <a:gd name="T51" fmla="*/ 17 h 576"/>
                  <a:gd name="T52" fmla="*/ 11 w 576"/>
                  <a:gd name="T53" fmla="*/ 24 h 576"/>
                  <a:gd name="T54" fmla="*/ 6 w 576"/>
                  <a:gd name="T55" fmla="*/ 31 h 576"/>
                  <a:gd name="T56" fmla="*/ 2 w 576"/>
                  <a:gd name="T57" fmla="*/ 40 h 576"/>
                  <a:gd name="T58" fmla="*/ 1 w 576"/>
                  <a:gd name="T59" fmla="*/ 49 h 576"/>
                  <a:gd name="T60" fmla="*/ 0 w 576"/>
                  <a:gd name="T61" fmla="*/ 58 h 576"/>
                  <a:gd name="T62" fmla="*/ 1 w 576"/>
                  <a:gd name="T63" fmla="*/ 67 h 576"/>
                  <a:gd name="T64" fmla="*/ 2 w 576"/>
                  <a:gd name="T65" fmla="*/ 76 h 576"/>
                  <a:gd name="T66" fmla="*/ 6 w 576"/>
                  <a:gd name="T67" fmla="*/ 84 h 576"/>
                  <a:gd name="T68" fmla="*/ 11 w 576"/>
                  <a:gd name="T69" fmla="*/ 92 h 576"/>
                  <a:gd name="T70" fmla="*/ 17 w 576"/>
                  <a:gd name="T71" fmla="*/ 98 h 576"/>
                  <a:gd name="T72" fmla="*/ 23 w 576"/>
                  <a:gd name="T73" fmla="*/ 104 h 576"/>
                  <a:gd name="T74" fmla="*/ 31 w 576"/>
                  <a:gd name="T75" fmla="*/ 109 h 576"/>
                  <a:gd name="T76" fmla="*/ 39 w 576"/>
                  <a:gd name="T77" fmla="*/ 113 h 576"/>
                  <a:gd name="T78" fmla="*/ 48 w 576"/>
                  <a:gd name="T79" fmla="*/ 115 h 576"/>
                  <a:gd name="T80" fmla="*/ 57 w 576"/>
                  <a:gd name="T81" fmla="*/ 115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6"/>
                  <a:gd name="T125" fmla="*/ 576 w 576"/>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6">
                    <a:moveTo>
                      <a:pt x="286" y="576"/>
                    </a:moveTo>
                    <a:lnTo>
                      <a:pt x="336" y="576"/>
                    </a:lnTo>
                    <a:lnTo>
                      <a:pt x="378" y="564"/>
                    </a:lnTo>
                    <a:lnTo>
                      <a:pt x="419" y="547"/>
                    </a:lnTo>
                    <a:lnTo>
                      <a:pt x="456" y="522"/>
                    </a:lnTo>
                    <a:lnTo>
                      <a:pt x="493" y="493"/>
                    </a:lnTo>
                    <a:lnTo>
                      <a:pt x="518" y="461"/>
                    </a:lnTo>
                    <a:lnTo>
                      <a:pt x="543" y="423"/>
                    </a:lnTo>
                    <a:lnTo>
                      <a:pt x="560" y="381"/>
                    </a:lnTo>
                    <a:lnTo>
                      <a:pt x="572" y="335"/>
                    </a:lnTo>
                    <a:lnTo>
                      <a:pt x="576" y="290"/>
                    </a:lnTo>
                    <a:lnTo>
                      <a:pt x="572" y="245"/>
                    </a:lnTo>
                    <a:lnTo>
                      <a:pt x="560" y="198"/>
                    </a:lnTo>
                    <a:lnTo>
                      <a:pt x="543" y="157"/>
                    </a:lnTo>
                    <a:lnTo>
                      <a:pt x="518" y="120"/>
                    </a:lnTo>
                    <a:lnTo>
                      <a:pt x="493" y="86"/>
                    </a:lnTo>
                    <a:lnTo>
                      <a:pt x="456" y="57"/>
                    </a:lnTo>
                    <a:lnTo>
                      <a:pt x="419" y="32"/>
                    </a:lnTo>
                    <a:lnTo>
                      <a:pt x="378" y="16"/>
                    </a:lnTo>
                    <a:lnTo>
                      <a:pt x="336" y="3"/>
                    </a:lnTo>
                    <a:lnTo>
                      <a:pt x="286" y="0"/>
                    </a:lnTo>
                    <a:lnTo>
                      <a:pt x="241" y="3"/>
                    </a:lnTo>
                    <a:lnTo>
                      <a:pt x="194" y="16"/>
                    </a:lnTo>
                    <a:lnTo>
                      <a:pt x="153" y="32"/>
                    </a:lnTo>
                    <a:lnTo>
                      <a:pt x="115" y="57"/>
                    </a:lnTo>
                    <a:lnTo>
                      <a:pt x="83" y="86"/>
                    </a:lnTo>
                    <a:lnTo>
                      <a:pt x="54" y="120"/>
                    </a:lnTo>
                    <a:lnTo>
                      <a:pt x="32" y="157"/>
                    </a:lnTo>
                    <a:lnTo>
                      <a:pt x="12" y="198"/>
                    </a:lnTo>
                    <a:lnTo>
                      <a:pt x="3" y="245"/>
                    </a:lnTo>
                    <a:lnTo>
                      <a:pt x="0" y="290"/>
                    </a:lnTo>
                    <a:lnTo>
                      <a:pt x="3" y="335"/>
                    </a:lnTo>
                    <a:lnTo>
                      <a:pt x="12" y="381"/>
                    </a:lnTo>
                    <a:lnTo>
                      <a:pt x="32" y="423"/>
                    </a:lnTo>
                    <a:lnTo>
                      <a:pt x="54" y="461"/>
                    </a:lnTo>
                    <a:lnTo>
                      <a:pt x="83" y="493"/>
                    </a:lnTo>
                    <a:lnTo>
                      <a:pt x="115" y="522"/>
                    </a:lnTo>
                    <a:lnTo>
                      <a:pt x="153" y="547"/>
                    </a:lnTo>
                    <a:lnTo>
                      <a:pt x="194" y="564"/>
                    </a:lnTo>
                    <a:lnTo>
                      <a:pt x="241" y="576"/>
                    </a:lnTo>
                    <a:lnTo>
                      <a:pt x="286"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983" name="Freeform 689">
                <a:extLst>
                  <a:ext uri="{FF2B5EF4-FFF2-40B4-BE49-F238E27FC236}">
                    <a16:creationId xmlns:a16="http://schemas.microsoft.com/office/drawing/2014/main" id="{C736FCE1-0AE0-4413-9B24-A9D6857F018E}"/>
                  </a:ext>
                </a:extLst>
              </p:cNvPr>
              <p:cNvSpPr>
                <a:spLocks/>
              </p:cNvSpPr>
              <p:nvPr/>
            </p:nvSpPr>
            <p:spPr bwMode="auto">
              <a:xfrm>
                <a:off x="2721" y="2172"/>
                <a:ext cx="115" cy="115"/>
              </a:xfrm>
              <a:custGeom>
                <a:avLst/>
                <a:gdLst>
                  <a:gd name="T0" fmla="*/ 57 w 576"/>
                  <a:gd name="T1" fmla="*/ 115 h 576"/>
                  <a:gd name="T2" fmla="*/ 67 w 576"/>
                  <a:gd name="T3" fmla="*/ 115 h 576"/>
                  <a:gd name="T4" fmla="*/ 75 w 576"/>
                  <a:gd name="T5" fmla="*/ 113 h 576"/>
                  <a:gd name="T6" fmla="*/ 84 w 576"/>
                  <a:gd name="T7" fmla="*/ 109 h 576"/>
                  <a:gd name="T8" fmla="*/ 91 w 576"/>
                  <a:gd name="T9" fmla="*/ 104 h 576"/>
                  <a:gd name="T10" fmla="*/ 98 w 576"/>
                  <a:gd name="T11" fmla="*/ 98 h 576"/>
                  <a:gd name="T12" fmla="*/ 103 w 576"/>
                  <a:gd name="T13" fmla="*/ 92 h 576"/>
                  <a:gd name="T14" fmla="*/ 108 w 576"/>
                  <a:gd name="T15" fmla="*/ 84 h 576"/>
                  <a:gd name="T16" fmla="*/ 112 w 576"/>
                  <a:gd name="T17" fmla="*/ 76 h 576"/>
                  <a:gd name="T18" fmla="*/ 114 w 576"/>
                  <a:gd name="T19" fmla="*/ 67 h 576"/>
                  <a:gd name="T20" fmla="*/ 115 w 576"/>
                  <a:gd name="T21" fmla="*/ 58 h 576"/>
                  <a:gd name="T22" fmla="*/ 114 w 576"/>
                  <a:gd name="T23" fmla="*/ 49 h 576"/>
                  <a:gd name="T24" fmla="*/ 112 w 576"/>
                  <a:gd name="T25" fmla="*/ 40 h 576"/>
                  <a:gd name="T26" fmla="*/ 108 w 576"/>
                  <a:gd name="T27" fmla="*/ 31 h 576"/>
                  <a:gd name="T28" fmla="*/ 103 w 576"/>
                  <a:gd name="T29" fmla="*/ 24 h 576"/>
                  <a:gd name="T30" fmla="*/ 98 w 576"/>
                  <a:gd name="T31" fmla="*/ 17 h 576"/>
                  <a:gd name="T32" fmla="*/ 91 w 576"/>
                  <a:gd name="T33" fmla="*/ 11 h 576"/>
                  <a:gd name="T34" fmla="*/ 84 w 576"/>
                  <a:gd name="T35" fmla="*/ 6 h 576"/>
                  <a:gd name="T36" fmla="*/ 75 w 576"/>
                  <a:gd name="T37" fmla="*/ 3 h 576"/>
                  <a:gd name="T38" fmla="*/ 67 w 576"/>
                  <a:gd name="T39" fmla="*/ 1 h 576"/>
                  <a:gd name="T40" fmla="*/ 57 w 576"/>
                  <a:gd name="T41" fmla="*/ 0 h 576"/>
                  <a:gd name="T42" fmla="*/ 48 w 576"/>
                  <a:gd name="T43" fmla="*/ 1 h 576"/>
                  <a:gd name="T44" fmla="*/ 39 w 576"/>
                  <a:gd name="T45" fmla="*/ 3 h 576"/>
                  <a:gd name="T46" fmla="*/ 31 w 576"/>
                  <a:gd name="T47" fmla="*/ 6 h 576"/>
                  <a:gd name="T48" fmla="*/ 23 w 576"/>
                  <a:gd name="T49" fmla="*/ 11 h 576"/>
                  <a:gd name="T50" fmla="*/ 17 w 576"/>
                  <a:gd name="T51" fmla="*/ 17 h 576"/>
                  <a:gd name="T52" fmla="*/ 11 w 576"/>
                  <a:gd name="T53" fmla="*/ 24 h 576"/>
                  <a:gd name="T54" fmla="*/ 6 w 576"/>
                  <a:gd name="T55" fmla="*/ 31 h 576"/>
                  <a:gd name="T56" fmla="*/ 2 w 576"/>
                  <a:gd name="T57" fmla="*/ 40 h 576"/>
                  <a:gd name="T58" fmla="*/ 1 w 576"/>
                  <a:gd name="T59" fmla="*/ 49 h 576"/>
                  <a:gd name="T60" fmla="*/ 0 w 576"/>
                  <a:gd name="T61" fmla="*/ 58 h 576"/>
                  <a:gd name="T62" fmla="*/ 1 w 576"/>
                  <a:gd name="T63" fmla="*/ 67 h 576"/>
                  <a:gd name="T64" fmla="*/ 2 w 576"/>
                  <a:gd name="T65" fmla="*/ 76 h 576"/>
                  <a:gd name="T66" fmla="*/ 6 w 576"/>
                  <a:gd name="T67" fmla="*/ 84 h 576"/>
                  <a:gd name="T68" fmla="*/ 11 w 576"/>
                  <a:gd name="T69" fmla="*/ 92 h 576"/>
                  <a:gd name="T70" fmla="*/ 17 w 576"/>
                  <a:gd name="T71" fmla="*/ 98 h 576"/>
                  <a:gd name="T72" fmla="*/ 23 w 576"/>
                  <a:gd name="T73" fmla="*/ 104 h 576"/>
                  <a:gd name="T74" fmla="*/ 31 w 576"/>
                  <a:gd name="T75" fmla="*/ 109 h 576"/>
                  <a:gd name="T76" fmla="*/ 39 w 576"/>
                  <a:gd name="T77" fmla="*/ 113 h 576"/>
                  <a:gd name="T78" fmla="*/ 48 w 576"/>
                  <a:gd name="T79" fmla="*/ 115 h 576"/>
                  <a:gd name="T80" fmla="*/ 57 w 576"/>
                  <a:gd name="T81" fmla="*/ 115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6"/>
                  <a:gd name="T125" fmla="*/ 576 w 576"/>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6">
                    <a:moveTo>
                      <a:pt x="286" y="576"/>
                    </a:moveTo>
                    <a:lnTo>
                      <a:pt x="336" y="576"/>
                    </a:lnTo>
                    <a:lnTo>
                      <a:pt x="378" y="564"/>
                    </a:lnTo>
                    <a:lnTo>
                      <a:pt x="419" y="547"/>
                    </a:lnTo>
                    <a:lnTo>
                      <a:pt x="456" y="522"/>
                    </a:lnTo>
                    <a:lnTo>
                      <a:pt x="493" y="493"/>
                    </a:lnTo>
                    <a:lnTo>
                      <a:pt x="518" y="461"/>
                    </a:lnTo>
                    <a:lnTo>
                      <a:pt x="543" y="423"/>
                    </a:lnTo>
                    <a:lnTo>
                      <a:pt x="560" y="381"/>
                    </a:lnTo>
                    <a:lnTo>
                      <a:pt x="572" y="335"/>
                    </a:lnTo>
                    <a:lnTo>
                      <a:pt x="576" y="290"/>
                    </a:lnTo>
                    <a:lnTo>
                      <a:pt x="572" y="245"/>
                    </a:lnTo>
                    <a:lnTo>
                      <a:pt x="560" y="198"/>
                    </a:lnTo>
                    <a:lnTo>
                      <a:pt x="543" y="157"/>
                    </a:lnTo>
                    <a:lnTo>
                      <a:pt x="518" y="120"/>
                    </a:lnTo>
                    <a:lnTo>
                      <a:pt x="493" y="86"/>
                    </a:lnTo>
                    <a:lnTo>
                      <a:pt x="456" y="57"/>
                    </a:lnTo>
                    <a:lnTo>
                      <a:pt x="419" y="32"/>
                    </a:lnTo>
                    <a:lnTo>
                      <a:pt x="378" y="16"/>
                    </a:lnTo>
                    <a:lnTo>
                      <a:pt x="336" y="3"/>
                    </a:lnTo>
                    <a:lnTo>
                      <a:pt x="286" y="0"/>
                    </a:lnTo>
                    <a:lnTo>
                      <a:pt x="241" y="3"/>
                    </a:lnTo>
                    <a:lnTo>
                      <a:pt x="194" y="16"/>
                    </a:lnTo>
                    <a:lnTo>
                      <a:pt x="153" y="32"/>
                    </a:lnTo>
                    <a:lnTo>
                      <a:pt x="115" y="57"/>
                    </a:lnTo>
                    <a:lnTo>
                      <a:pt x="83" y="86"/>
                    </a:lnTo>
                    <a:lnTo>
                      <a:pt x="54" y="120"/>
                    </a:lnTo>
                    <a:lnTo>
                      <a:pt x="32" y="157"/>
                    </a:lnTo>
                    <a:lnTo>
                      <a:pt x="12" y="198"/>
                    </a:lnTo>
                    <a:lnTo>
                      <a:pt x="3" y="245"/>
                    </a:lnTo>
                    <a:lnTo>
                      <a:pt x="0" y="290"/>
                    </a:lnTo>
                    <a:lnTo>
                      <a:pt x="3" y="335"/>
                    </a:lnTo>
                    <a:lnTo>
                      <a:pt x="12" y="381"/>
                    </a:lnTo>
                    <a:lnTo>
                      <a:pt x="32" y="423"/>
                    </a:lnTo>
                    <a:lnTo>
                      <a:pt x="54" y="461"/>
                    </a:lnTo>
                    <a:lnTo>
                      <a:pt x="83" y="493"/>
                    </a:lnTo>
                    <a:lnTo>
                      <a:pt x="115" y="522"/>
                    </a:lnTo>
                    <a:lnTo>
                      <a:pt x="153" y="547"/>
                    </a:lnTo>
                    <a:lnTo>
                      <a:pt x="194" y="564"/>
                    </a:lnTo>
                    <a:lnTo>
                      <a:pt x="241" y="576"/>
                    </a:lnTo>
                    <a:lnTo>
                      <a:pt x="286"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984" name="Freeform 690">
                <a:extLst>
                  <a:ext uri="{FF2B5EF4-FFF2-40B4-BE49-F238E27FC236}">
                    <a16:creationId xmlns:a16="http://schemas.microsoft.com/office/drawing/2014/main" id="{F84EAE06-29D1-4A77-9809-91EDA238F007}"/>
                  </a:ext>
                </a:extLst>
              </p:cNvPr>
              <p:cNvSpPr>
                <a:spLocks/>
              </p:cNvSpPr>
              <p:nvPr/>
            </p:nvSpPr>
            <p:spPr bwMode="auto">
              <a:xfrm>
                <a:off x="2737" y="2180"/>
                <a:ext cx="61" cy="62"/>
              </a:xfrm>
              <a:custGeom>
                <a:avLst/>
                <a:gdLst>
                  <a:gd name="T0" fmla="*/ 31 w 306"/>
                  <a:gd name="T1" fmla="*/ 62 h 307"/>
                  <a:gd name="T2" fmla="*/ 35 w 306"/>
                  <a:gd name="T3" fmla="*/ 61 h 307"/>
                  <a:gd name="T4" fmla="*/ 40 w 306"/>
                  <a:gd name="T5" fmla="*/ 60 h 307"/>
                  <a:gd name="T6" fmla="*/ 44 w 306"/>
                  <a:gd name="T7" fmla="*/ 59 h 307"/>
                  <a:gd name="T8" fmla="*/ 49 w 306"/>
                  <a:gd name="T9" fmla="*/ 56 h 307"/>
                  <a:gd name="T10" fmla="*/ 52 w 306"/>
                  <a:gd name="T11" fmla="*/ 53 h 307"/>
                  <a:gd name="T12" fmla="*/ 55 w 306"/>
                  <a:gd name="T13" fmla="*/ 49 h 307"/>
                  <a:gd name="T14" fmla="*/ 58 w 306"/>
                  <a:gd name="T15" fmla="*/ 45 h 307"/>
                  <a:gd name="T16" fmla="*/ 60 w 306"/>
                  <a:gd name="T17" fmla="*/ 41 h 307"/>
                  <a:gd name="T18" fmla="*/ 60 w 306"/>
                  <a:gd name="T19" fmla="*/ 36 h 307"/>
                  <a:gd name="T20" fmla="*/ 61 w 306"/>
                  <a:gd name="T21" fmla="*/ 31 h 307"/>
                  <a:gd name="T22" fmla="*/ 60 w 306"/>
                  <a:gd name="T23" fmla="*/ 26 h 307"/>
                  <a:gd name="T24" fmla="*/ 60 w 306"/>
                  <a:gd name="T25" fmla="*/ 22 h 307"/>
                  <a:gd name="T26" fmla="*/ 58 w 306"/>
                  <a:gd name="T27" fmla="*/ 17 h 307"/>
                  <a:gd name="T28" fmla="*/ 55 w 306"/>
                  <a:gd name="T29" fmla="*/ 13 h 307"/>
                  <a:gd name="T30" fmla="*/ 52 w 306"/>
                  <a:gd name="T31" fmla="*/ 9 h 307"/>
                  <a:gd name="T32" fmla="*/ 49 w 306"/>
                  <a:gd name="T33" fmla="*/ 7 h 307"/>
                  <a:gd name="T34" fmla="*/ 44 w 306"/>
                  <a:gd name="T35" fmla="*/ 4 h 307"/>
                  <a:gd name="T36" fmla="*/ 40 w 306"/>
                  <a:gd name="T37" fmla="*/ 2 h 307"/>
                  <a:gd name="T38" fmla="*/ 35 w 306"/>
                  <a:gd name="T39" fmla="*/ 1 h 307"/>
                  <a:gd name="T40" fmla="*/ 31 w 306"/>
                  <a:gd name="T41" fmla="*/ 0 h 307"/>
                  <a:gd name="T42" fmla="*/ 26 w 306"/>
                  <a:gd name="T43" fmla="*/ 1 h 307"/>
                  <a:gd name="T44" fmla="*/ 21 w 306"/>
                  <a:gd name="T45" fmla="*/ 2 h 307"/>
                  <a:gd name="T46" fmla="*/ 17 w 306"/>
                  <a:gd name="T47" fmla="*/ 4 h 307"/>
                  <a:gd name="T48" fmla="*/ 12 w 306"/>
                  <a:gd name="T49" fmla="*/ 7 h 307"/>
                  <a:gd name="T50" fmla="*/ 9 w 306"/>
                  <a:gd name="T51" fmla="*/ 9 h 307"/>
                  <a:gd name="T52" fmla="*/ 6 w 306"/>
                  <a:gd name="T53" fmla="*/ 13 h 307"/>
                  <a:gd name="T54" fmla="*/ 3 w 306"/>
                  <a:gd name="T55" fmla="*/ 17 h 307"/>
                  <a:gd name="T56" fmla="*/ 1 w 306"/>
                  <a:gd name="T57" fmla="*/ 22 h 307"/>
                  <a:gd name="T58" fmla="*/ 1 w 306"/>
                  <a:gd name="T59" fmla="*/ 26 h 307"/>
                  <a:gd name="T60" fmla="*/ 0 w 306"/>
                  <a:gd name="T61" fmla="*/ 31 h 307"/>
                  <a:gd name="T62" fmla="*/ 1 w 306"/>
                  <a:gd name="T63" fmla="*/ 36 h 307"/>
                  <a:gd name="T64" fmla="*/ 1 w 306"/>
                  <a:gd name="T65" fmla="*/ 41 h 307"/>
                  <a:gd name="T66" fmla="*/ 3 w 306"/>
                  <a:gd name="T67" fmla="*/ 45 h 307"/>
                  <a:gd name="T68" fmla="*/ 6 w 306"/>
                  <a:gd name="T69" fmla="*/ 49 h 307"/>
                  <a:gd name="T70" fmla="*/ 9 w 306"/>
                  <a:gd name="T71" fmla="*/ 53 h 307"/>
                  <a:gd name="T72" fmla="*/ 12 w 306"/>
                  <a:gd name="T73" fmla="*/ 56 h 307"/>
                  <a:gd name="T74" fmla="*/ 17 w 306"/>
                  <a:gd name="T75" fmla="*/ 59 h 307"/>
                  <a:gd name="T76" fmla="*/ 21 w 306"/>
                  <a:gd name="T77" fmla="*/ 60 h 307"/>
                  <a:gd name="T78" fmla="*/ 26 w 306"/>
                  <a:gd name="T79" fmla="*/ 61 h 307"/>
                  <a:gd name="T80" fmla="*/ 31 w 306"/>
                  <a:gd name="T81" fmla="*/ 62 h 30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6"/>
                  <a:gd name="T124" fmla="*/ 0 h 307"/>
                  <a:gd name="T125" fmla="*/ 306 w 306"/>
                  <a:gd name="T126" fmla="*/ 307 h 30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6" h="307">
                    <a:moveTo>
                      <a:pt x="153" y="307"/>
                    </a:moveTo>
                    <a:lnTo>
                      <a:pt x="178" y="303"/>
                    </a:lnTo>
                    <a:lnTo>
                      <a:pt x="203" y="299"/>
                    </a:lnTo>
                    <a:lnTo>
                      <a:pt x="223" y="290"/>
                    </a:lnTo>
                    <a:lnTo>
                      <a:pt x="245" y="278"/>
                    </a:lnTo>
                    <a:lnTo>
                      <a:pt x="261" y="261"/>
                    </a:lnTo>
                    <a:lnTo>
                      <a:pt x="277" y="245"/>
                    </a:lnTo>
                    <a:lnTo>
                      <a:pt x="290" y="224"/>
                    </a:lnTo>
                    <a:lnTo>
                      <a:pt x="299" y="204"/>
                    </a:lnTo>
                    <a:lnTo>
                      <a:pt x="302" y="178"/>
                    </a:lnTo>
                    <a:lnTo>
                      <a:pt x="306" y="153"/>
                    </a:lnTo>
                    <a:lnTo>
                      <a:pt x="302" y="128"/>
                    </a:lnTo>
                    <a:lnTo>
                      <a:pt x="299" y="108"/>
                    </a:lnTo>
                    <a:lnTo>
                      <a:pt x="290" y="83"/>
                    </a:lnTo>
                    <a:lnTo>
                      <a:pt x="277" y="62"/>
                    </a:lnTo>
                    <a:lnTo>
                      <a:pt x="261" y="45"/>
                    </a:lnTo>
                    <a:lnTo>
                      <a:pt x="245" y="33"/>
                    </a:lnTo>
                    <a:lnTo>
                      <a:pt x="223" y="20"/>
                    </a:lnTo>
                    <a:lnTo>
                      <a:pt x="203" y="8"/>
                    </a:lnTo>
                    <a:lnTo>
                      <a:pt x="178" y="4"/>
                    </a:lnTo>
                    <a:lnTo>
                      <a:pt x="153" y="0"/>
                    </a:lnTo>
                    <a:lnTo>
                      <a:pt x="128" y="4"/>
                    </a:lnTo>
                    <a:lnTo>
                      <a:pt x="103" y="8"/>
                    </a:lnTo>
                    <a:lnTo>
                      <a:pt x="83" y="20"/>
                    </a:lnTo>
                    <a:lnTo>
                      <a:pt x="61" y="33"/>
                    </a:lnTo>
                    <a:lnTo>
                      <a:pt x="45" y="45"/>
                    </a:lnTo>
                    <a:lnTo>
                      <a:pt x="29" y="62"/>
                    </a:lnTo>
                    <a:lnTo>
                      <a:pt x="16" y="83"/>
                    </a:lnTo>
                    <a:lnTo>
                      <a:pt x="7" y="108"/>
                    </a:lnTo>
                    <a:lnTo>
                      <a:pt x="4" y="128"/>
                    </a:lnTo>
                    <a:lnTo>
                      <a:pt x="0" y="153"/>
                    </a:lnTo>
                    <a:lnTo>
                      <a:pt x="4" y="178"/>
                    </a:lnTo>
                    <a:lnTo>
                      <a:pt x="7" y="204"/>
                    </a:lnTo>
                    <a:lnTo>
                      <a:pt x="16" y="224"/>
                    </a:lnTo>
                    <a:lnTo>
                      <a:pt x="29" y="245"/>
                    </a:lnTo>
                    <a:lnTo>
                      <a:pt x="45" y="261"/>
                    </a:lnTo>
                    <a:lnTo>
                      <a:pt x="61" y="278"/>
                    </a:lnTo>
                    <a:lnTo>
                      <a:pt x="83" y="290"/>
                    </a:lnTo>
                    <a:lnTo>
                      <a:pt x="103" y="299"/>
                    </a:lnTo>
                    <a:lnTo>
                      <a:pt x="128" y="303"/>
                    </a:lnTo>
                    <a:lnTo>
                      <a:pt x="153" y="30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85" name="Freeform 691">
                <a:extLst>
                  <a:ext uri="{FF2B5EF4-FFF2-40B4-BE49-F238E27FC236}">
                    <a16:creationId xmlns:a16="http://schemas.microsoft.com/office/drawing/2014/main" id="{2BD373AA-3849-4EAC-8516-F3ABBAA187E3}"/>
                  </a:ext>
                </a:extLst>
              </p:cNvPr>
              <p:cNvSpPr>
                <a:spLocks/>
              </p:cNvSpPr>
              <p:nvPr/>
            </p:nvSpPr>
            <p:spPr bwMode="auto">
              <a:xfrm>
                <a:off x="2739" y="2182"/>
                <a:ext cx="54" cy="54"/>
              </a:xfrm>
              <a:custGeom>
                <a:avLst/>
                <a:gdLst>
                  <a:gd name="T0" fmla="*/ 28 w 270"/>
                  <a:gd name="T1" fmla="*/ 54 h 270"/>
                  <a:gd name="T2" fmla="*/ 32 w 270"/>
                  <a:gd name="T3" fmla="*/ 54 h 270"/>
                  <a:gd name="T4" fmla="*/ 36 w 270"/>
                  <a:gd name="T5" fmla="*/ 52 h 270"/>
                  <a:gd name="T6" fmla="*/ 40 w 270"/>
                  <a:gd name="T7" fmla="*/ 51 h 270"/>
                  <a:gd name="T8" fmla="*/ 43 w 270"/>
                  <a:gd name="T9" fmla="*/ 49 h 270"/>
                  <a:gd name="T10" fmla="*/ 47 w 270"/>
                  <a:gd name="T11" fmla="*/ 46 h 270"/>
                  <a:gd name="T12" fmla="*/ 49 w 270"/>
                  <a:gd name="T13" fmla="*/ 43 h 270"/>
                  <a:gd name="T14" fmla="*/ 52 w 270"/>
                  <a:gd name="T15" fmla="*/ 39 h 270"/>
                  <a:gd name="T16" fmla="*/ 53 w 270"/>
                  <a:gd name="T17" fmla="*/ 36 h 270"/>
                  <a:gd name="T18" fmla="*/ 54 w 270"/>
                  <a:gd name="T19" fmla="*/ 32 h 270"/>
                  <a:gd name="T20" fmla="*/ 54 w 270"/>
                  <a:gd name="T21" fmla="*/ 27 h 270"/>
                  <a:gd name="T22" fmla="*/ 54 w 270"/>
                  <a:gd name="T23" fmla="*/ 23 h 270"/>
                  <a:gd name="T24" fmla="*/ 53 w 270"/>
                  <a:gd name="T25" fmla="*/ 18 h 270"/>
                  <a:gd name="T26" fmla="*/ 52 w 270"/>
                  <a:gd name="T27" fmla="*/ 14 h 270"/>
                  <a:gd name="T28" fmla="*/ 49 w 270"/>
                  <a:gd name="T29" fmla="*/ 11 h 270"/>
                  <a:gd name="T30" fmla="*/ 47 w 270"/>
                  <a:gd name="T31" fmla="*/ 7 h 270"/>
                  <a:gd name="T32" fmla="*/ 43 w 270"/>
                  <a:gd name="T33" fmla="*/ 5 h 270"/>
                  <a:gd name="T34" fmla="*/ 40 w 270"/>
                  <a:gd name="T35" fmla="*/ 2 h 270"/>
                  <a:gd name="T36" fmla="*/ 36 w 270"/>
                  <a:gd name="T37" fmla="*/ 1 h 270"/>
                  <a:gd name="T38" fmla="*/ 32 w 270"/>
                  <a:gd name="T39" fmla="*/ 0 h 270"/>
                  <a:gd name="T40" fmla="*/ 28 w 270"/>
                  <a:gd name="T41" fmla="*/ 0 h 270"/>
                  <a:gd name="T42" fmla="*/ 23 w 270"/>
                  <a:gd name="T43" fmla="*/ 0 h 270"/>
                  <a:gd name="T44" fmla="*/ 18 w 270"/>
                  <a:gd name="T45" fmla="*/ 1 h 270"/>
                  <a:gd name="T46" fmla="*/ 15 w 270"/>
                  <a:gd name="T47" fmla="*/ 2 h 270"/>
                  <a:gd name="T48" fmla="*/ 12 w 270"/>
                  <a:gd name="T49" fmla="*/ 5 h 270"/>
                  <a:gd name="T50" fmla="*/ 9 w 270"/>
                  <a:gd name="T51" fmla="*/ 7 h 270"/>
                  <a:gd name="T52" fmla="*/ 5 w 270"/>
                  <a:gd name="T53" fmla="*/ 11 h 270"/>
                  <a:gd name="T54" fmla="*/ 4 w 270"/>
                  <a:gd name="T55" fmla="*/ 14 h 270"/>
                  <a:gd name="T56" fmla="*/ 2 w 270"/>
                  <a:gd name="T57" fmla="*/ 18 h 270"/>
                  <a:gd name="T58" fmla="*/ 1 w 270"/>
                  <a:gd name="T59" fmla="*/ 23 h 270"/>
                  <a:gd name="T60" fmla="*/ 0 w 270"/>
                  <a:gd name="T61" fmla="*/ 27 h 270"/>
                  <a:gd name="T62" fmla="*/ 0 w 270"/>
                  <a:gd name="T63" fmla="*/ 28 h 270"/>
                  <a:gd name="T64" fmla="*/ 0 w 270"/>
                  <a:gd name="T65" fmla="*/ 28 h 270"/>
                  <a:gd name="T66" fmla="*/ 1 w 270"/>
                  <a:gd name="T67" fmla="*/ 32 h 270"/>
                  <a:gd name="T68" fmla="*/ 2 w 270"/>
                  <a:gd name="T69" fmla="*/ 37 h 270"/>
                  <a:gd name="T70" fmla="*/ 4 w 270"/>
                  <a:gd name="T71" fmla="*/ 40 h 270"/>
                  <a:gd name="T72" fmla="*/ 6 w 270"/>
                  <a:gd name="T73" fmla="*/ 43 h 270"/>
                  <a:gd name="T74" fmla="*/ 9 w 270"/>
                  <a:gd name="T75" fmla="*/ 46 h 270"/>
                  <a:gd name="T76" fmla="*/ 12 w 270"/>
                  <a:gd name="T77" fmla="*/ 49 h 270"/>
                  <a:gd name="T78" fmla="*/ 15 w 270"/>
                  <a:gd name="T79" fmla="*/ 51 h 270"/>
                  <a:gd name="T80" fmla="*/ 19 w 270"/>
                  <a:gd name="T81" fmla="*/ 52 h 270"/>
                  <a:gd name="T82" fmla="*/ 23 w 270"/>
                  <a:gd name="T83" fmla="*/ 54 h 270"/>
                  <a:gd name="T84" fmla="*/ 28 w 270"/>
                  <a:gd name="T85" fmla="*/ 54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0"/>
                  <a:gd name="T131" fmla="*/ 270 w 270"/>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0">
                    <a:moveTo>
                      <a:pt x="138" y="270"/>
                    </a:moveTo>
                    <a:lnTo>
                      <a:pt x="158" y="270"/>
                    </a:lnTo>
                    <a:lnTo>
                      <a:pt x="180" y="262"/>
                    </a:lnTo>
                    <a:lnTo>
                      <a:pt x="200" y="253"/>
                    </a:lnTo>
                    <a:lnTo>
                      <a:pt x="216" y="245"/>
                    </a:lnTo>
                    <a:lnTo>
                      <a:pt x="234" y="228"/>
                    </a:lnTo>
                    <a:lnTo>
                      <a:pt x="246" y="216"/>
                    </a:lnTo>
                    <a:lnTo>
                      <a:pt x="258" y="196"/>
                    </a:lnTo>
                    <a:lnTo>
                      <a:pt x="266" y="179"/>
                    </a:lnTo>
                    <a:lnTo>
                      <a:pt x="270" y="158"/>
                    </a:lnTo>
                    <a:lnTo>
                      <a:pt x="270" y="133"/>
                    </a:lnTo>
                    <a:lnTo>
                      <a:pt x="270" y="113"/>
                    </a:lnTo>
                    <a:lnTo>
                      <a:pt x="266" y="91"/>
                    </a:lnTo>
                    <a:lnTo>
                      <a:pt x="258" y="71"/>
                    </a:lnTo>
                    <a:lnTo>
                      <a:pt x="246" y="54"/>
                    </a:lnTo>
                    <a:lnTo>
                      <a:pt x="234" y="37"/>
                    </a:lnTo>
                    <a:lnTo>
                      <a:pt x="216" y="25"/>
                    </a:lnTo>
                    <a:lnTo>
                      <a:pt x="200" y="12"/>
                    </a:lnTo>
                    <a:lnTo>
                      <a:pt x="180" y="5"/>
                    </a:lnTo>
                    <a:lnTo>
                      <a:pt x="158" y="0"/>
                    </a:lnTo>
                    <a:lnTo>
                      <a:pt x="138" y="0"/>
                    </a:lnTo>
                    <a:lnTo>
                      <a:pt x="113" y="0"/>
                    </a:lnTo>
                    <a:lnTo>
                      <a:pt x="92" y="5"/>
                    </a:lnTo>
                    <a:lnTo>
                      <a:pt x="75" y="12"/>
                    </a:lnTo>
                    <a:lnTo>
                      <a:pt x="59" y="25"/>
                    </a:lnTo>
                    <a:lnTo>
                      <a:pt x="43" y="37"/>
                    </a:lnTo>
                    <a:lnTo>
                      <a:pt x="25" y="54"/>
                    </a:lnTo>
                    <a:lnTo>
                      <a:pt x="18" y="71"/>
                    </a:lnTo>
                    <a:lnTo>
                      <a:pt x="9" y="91"/>
                    </a:lnTo>
                    <a:lnTo>
                      <a:pt x="5" y="113"/>
                    </a:lnTo>
                    <a:lnTo>
                      <a:pt x="0" y="133"/>
                    </a:lnTo>
                    <a:lnTo>
                      <a:pt x="0" y="138"/>
                    </a:lnTo>
                    <a:lnTo>
                      <a:pt x="0" y="142"/>
                    </a:lnTo>
                    <a:lnTo>
                      <a:pt x="5" y="162"/>
                    </a:lnTo>
                    <a:lnTo>
                      <a:pt x="9" y="183"/>
                    </a:lnTo>
                    <a:lnTo>
                      <a:pt x="18" y="199"/>
                    </a:lnTo>
                    <a:lnTo>
                      <a:pt x="30" y="216"/>
                    </a:lnTo>
                    <a:lnTo>
                      <a:pt x="43" y="232"/>
                    </a:lnTo>
                    <a:lnTo>
                      <a:pt x="59" y="245"/>
                    </a:lnTo>
                    <a:lnTo>
                      <a:pt x="75" y="257"/>
                    </a:lnTo>
                    <a:lnTo>
                      <a:pt x="97" y="262"/>
                    </a:lnTo>
                    <a:lnTo>
                      <a:pt x="117" y="270"/>
                    </a:lnTo>
                    <a:lnTo>
                      <a:pt x="138" y="270"/>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86" name="Freeform 692">
                <a:extLst>
                  <a:ext uri="{FF2B5EF4-FFF2-40B4-BE49-F238E27FC236}">
                    <a16:creationId xmlns:a16="http://schemas.microsoft.com/office/drawing/2014/main" id="{925198BF-AAE0-4A50-89D3-DC94F5CD96F3}"/>
                  </a:ext>
                </a:extLst>
              </p:cNvPr>
              <p:cNvSpPr>
                <a:spLocks/>
              </p:cNvSpPr>
              <p:nvPr/>
            </p:nvSpPr>
            <p:spPr bwMode="auto">
              <a:xfrm>
                <a:off x="2741" y="2183"/>
                <a:ext cx="48" cy="47"/>
              </a:xfrm>
              <a:custGeom>
                <a:avLst/>
                <a:gdLst>
                  <a:gd name="T0" fmla="*/ 23 w 237"/>
                  <a:gd name="T1" fmla="*/ 47 h 236"/>
                  <a:gd name="T2" fmla="*/ 28 w 237"/>
                  <a:gd name="T3" fmla="*/ 47 h 236"/>
                  <a:gd name="T4" fmla="*/ 32 w 237"/>
                  <a:gd name="T5" fmla="*/ 46 h 236"/>
                  <a:gd name="T6" fmla="*/ 35 w 237"/>
                  <a:gd name="T7" fmla="*/ 44 h 236"/>
                  <a:gd name="T8" fmla="*/ 38 w 237"/>
                  <a:gd name="T9" fmla="*/ 43 h 236"/>
                  <a:gd name="T10" fmla="*/ 41 w 237"/>
                  <a:gd name="T11" fmla="*/ 40 h 236"/>
                  <a:gd name="T12" fmla="*/ 44 w 237"/>
                  <a:gd name="T13" fmla="*/ 37 h 236"/>
                  <a:gd name="T14" fmla="*/ 45 w 237"/>
                  <a:gd name="T15" fmla="*/ 35 h 236"/>
                  <a:gd name="T16" fmla="*/ 47 w 237"/>
                  <a:gd name="T17" fmla="*/ 31 h 236"/>
                  <a:gd name="T18" fmla="*/ 48 w 237"/>
                  <a:gd name="T19" fmla="*/ 27 h 236"/>
                  <a:gd name="T20" fmla="*/ 48 w 237"/>
                  <a:gd name="T21" fmla="*/ 24 h 236"/>
                  <a:gd name="T22" fmla="*/ 48 w 237"/>
                  <a:gd name="T23" fmla="*/ 20 h 236"/>
                  <a:gd name="T24" fmla="*/ 47 w 237"/>
                  <a:gd name="T25" fmla="*/ 16 h 236"/>
                  <a:gd name="T26" fmla="*/ 45 w 237"/>
                  <a:gd name="T27" fmla="*/ 12 h 236"/>
                  <a:gd name="T28" fmla="*/ 44 w 237"/>
                  <a:gd name="T29" fmla="*/ 10 h 236"/>
                  <a:gd name="T30" fmla="*/ 41 w 237"/>
                  <a:gd name="T31" fmla="*/ 6 h 236"/>
                  <a:gd name="T32" fmla="*/ 38 w 237"/>
                  <a:gd name="T33" fmla="*/ 4 h 236"/>
                  <a:gd name="T34" fmla="*/ 35 w 237"/>
                  <a:gd name="T35" fmla="*/ 2 h 236"/>
                  <a:gd name="T36" fmla="*/ 32 w 237"/>
                  <a:gd name="T37" fmla="*/ 1 h 236"/>
                  <a:gd name="T38" fmla="*/ 28 w 237"/>
                  <a:gd name="T39" fmla="*/ 0 h 236"/>
                  <a:gd name="T40" fmla="*/ 23 w 237"/>
                  <a:gd name="T41" fmla="*/ 0 h 236"/>
                  <a:gd name="T42" fmla="*/ 20 w 237"/>
                  <a:gd name="T43" fmla="*/ 0 h 236"/>
                  <a:gd name="T44" fmla="*/ 17 w 237"/>
                  <a:gd name="T45" fmla="*/ 1 h 236"/>
                  <a:gd name="T46" fmla="*/ 13 w 237"/>
                  <a:gd name="T47" fmla="*/ 2 h 236"/>
                  <a:gd name="T48" fmla="*/ 10 w 237"/>
                  <a:gd name="T49" fmla="*/ 4 h 236"/>
                  <a:gd name="T50" fmla="*/ 7 w 237"/>
                  <a:gd name="T51" fmla="*/ 6 h 236"/>
                  <a:gd name="T52" fmla="*/ 4 w 237"/>
                  <a:gd name="T53" fmla="*/ 9 h 236"/>
                  <a:gd name="T54" fmla="*/ 2 w 237"/>
                  <a:gd name="T55" fmla="*/ 12 h 236"/>
                  <a:gd name="T56" fmla="*/ 1 w 237"/>
                  <a:gd name="T57" fmla="*/ 16 h 236"/>
                  <a:gd name="T58" fmla="*/ 0 w 237"/>
                  <a:gd name="T59" fmla="*/ 20 h 236"/>
                  <a:gd name="T60" fmla="*/ 0 w 237"/>
                  <a:gd name="T61" fmla="*/ 23 h 236"/>
                  <a:gd name="T62" fmla="*/ 0 w 237"/>
                  <a:gd name="T63" fmla="*/ 24 h 236"/>
                  <a:gd name="T64" fmla="*/ 0 w 237"/>
                  <a:gd name="T65" fmla="*/ 25 h 236"/>
                  <a:gd name="T66" fmla="*/ 0 w 237"/>
                  <a:gd name="T67" fmla="*/ 28 h 236"/>
                  <a:gd name="T68" fmla="*/ 2 w 237"/>
                  <a:gd name="T69" fmla="*/ 32 h 236"/>
                  <a:gd name="T70" fmla="*/ 2 w 237"/>
                  <a:gd name="T71" fmla="*/ 35 h 236"/>
                  <a:gd name="T72" fmla="*/ 5 w 237"/>
                  <a:gd name="T73" fmla="*/ 38 h 236"/>
                  <a:gd name="T74" fmla="*/ 7 w 237"/>
                  <a:gd name="T75" fmla="*/ 40 h 236"/>
                  <a:gd name="T76" fmla="*/ 10 w 237"/>
                  <a:gd name="T77" fmla="*/ 43 h 236"/>
                  <a:gd name="T78" fmla="*/ 13 w 237"/>
                  <a:gd name="T79" fmla="*/ 44 h 236"/>
                  <a:gd name="T80" fmla="*/ 17 w 237"/>
                  <a:gd name="T81" fmla="*/ 46 h 236"/>
                  <a:gd name="T82" fmla="*/ 20 w 237"/>
                  <a:gd name="T83" fmla="*/ 47 h 236"/>
                  <a:gd name="T84" fmla="*/ 23 w 237"/>
                  <a:gd name="T85" fmla="*/ 47 h 2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7"/>
                  <a:gd name="T130" fmla="*/ 0 h 236"/>
                  <a:gd name="T131" fmla="*/ 237 w 237"/>
                  <a:gd name="T132" fmla="*/ 236 h 2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7" h="236">
                    <a:moveTo>
                      <a:pt x="116" y="236"/>
                    </a:moveTo>
                    <a:lnTo>
                      <a:pt x="138" y="236"/>
                    </a:lnTo>
                    <a:lnTo>
                      <a:pt x="158" y="232"/>
                    </a:lnTo>
                    <a:lnTo>
                      <a:pt x="174" y="223"/>
                    </a:lnTo>
                    <a:lnTo>
                      <a:pt x="187" y="216"/>
                    </a:lnTo>
                    <a:lnTo>
                      <a:pt x="203" y="203"/>
                    </a:lnTo>
                    <a:lnTo>
                      <a:pt x="216" y="186"/>
                    </a:lnTo>
                    <a:lnTo>
                      <a:pt x="224" y="174"/>
                    </a:lnTo>
                    <a:lnTo>
                      <a:pt x="233" y="157"/>
                    </a:lnTo>
                    <a:lnTo>
                      <a:pt x="237" y="137"/>
                    </a:lnTo>
                    <a:lnTo>
                      <a:pt x="237" y="120"/>
                    </a:lnTo>
                    <a:lnTo>
                      <a:pt x="237" y="99"/>
                    </a:lnTo>
                    <a:lnTo>
                      <a:pt x="233" y="79"/>
                    </a:lnTo>
                    <a:lnTo>
                      <a:pt x="224" y="61"/>
                    </a:lnTo>
                    <a:lnTo>
                      <a:pt x="216" y="49"/>
                    </a:lnTo>
                    <a:lnTo>
                      <a:pt x="203" y="32"/>
                    </a:lnTo>
                    <a:lnTo>
                      <a:pt x="187" y="20"/>
                    </a:lnTo>
                    <a:lnTo>
                      <a:pt x="174" y="12"/>
                    </a:lnTo>
                    <a:lnTo>
                      <a:pt x="158" y="3"/>
                    </a:lnTo>
                    <a:lnTo>
                      <a:pt x="138" y="0"/>
                    </a:lnTo>
                    <a:lnTo>
                      <a:pt x="116" y="0"/>
                    </a:lnTo>
                    <a:lnTo>
                      <a:pt x="100" y="0"/>
                    </a:lnTo>
                    <a:lnTo>
                      <a:pt x="84" y="3"/>
                    </a:lnTo>
                    <a:lnTo>
                      <a:pt x="62" y="12"/>
                    </a:lnTo>
                    <a:lnTo>
                      <a:pt x="50" y="20"/>
                    </a:lnTo>
                    <a:lnTo>
                      <a:pt x="34" y="32"/>
                    </a:lnTo>
                    <a:lnTo>
                      <a:pt x="21" y="45"/>
                    </a:lnTo>
                    <a:lnTo>
                      <a:pt x="12" y="61"/>
                    </a:lnTo>
                    <a:lnTo>
                      <a:pt x="5" y="79"/>
                    </a:lnTo>
                    <a:lnTo>
                      <a:pt x="0" y="99"/>
                    </a:lnTo>
                    <a:lnTo>
                      <a:pt x="0" y="115"/>
                    </a:lnTo>
                    <a:lnTo>
                      <a:pt x="0" y="120"/>
                    </a:lnTo>
                    <a:lnTo>
                      <a:pt x="0" y="124"/>
                    </a:lnTo>
                    <a:lnTo>
                      <a:pt x="0" y="140"/>
                    </a:lnTo>
                    <a:lnTo>
                      <a:pt x="8" y="162"/>
                    </a:lnTo>
                    <a:lnTo>
                      <a:pt x="12" y="174"/>
                    </a:lnTo>
                    <a:lnTo>
                      <a:pt x="25" y="191"/>
                    </a:lnTo>
                    <a:lnTo>
                      <a:pt x="37" y="203"/>
                    </a:lnTo>
                    <a:lnTo>
                      <a:pt x="50" y="216"/>
                    </a:lnTo>
                    <a:lnTo>
                      <a:pt x="66" y="223"/>
                    </a:lnTo>
                    <a:lnTo>
                      <a:pt x="84" y="232"/>
                    </a:lnTo>
                    <a:lnTo>
                      <a:pt x="100" y="236"/>
                    </a:lnTo>
                    <a:lnTo>
                      <a:pt x="116" y="236"/>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87" name="Freeform 693">
                <a:extLst>
                  <a:ext uri="{FF2B5EF4-FFF2-40B4-BE49-F238E27FC236}">
                    <a16:creationId xmlns:a16="http://schemas.microsoft.com/office/drawing/2014/main" id="{79F3FDB8-7DED-4C82-A88E-3AFD50A22EE7}"/>
                  </a:ext>
                </a:extLst>
              </p:cNvPr>
              <p:cNvSpPr>
                <a:spLocks/>
              </p:cNvSpPr>
              <p:nvPr/>
            </p:nvSpPr>
            <p:spPr bwMode="auto">
              <a:xfrm>
                <a:off x="2744" y="2183"/>
                <a:ext cx="41" cy="41"/>
              </a:xfrm>
              <a:custGeom>
                <a:avLst/>
                <a:gdLst>
                  <a:gd name="T0" fmla="*/ 20 w 204"/>
                  <a:gd name="T1" fmla="*/ 41 h 204"/>
                  <a:gd name="T2" fmla="*/ 24 w 204"/>
                  <a:gd name="T3" fmla="*/ 41 h 204"/>
                  <a:gd name="T4" fmla="*/ 27 w 204"/>
                  <a:gd name="T5" fmla="*/ 40 h 204"/>
                  <a:gd name="T6" fmla="*/ 30 w 204"/>
                  <a:gd name="T7" fmla="*/ 39 h 204"/>
                  <a:gd name="T8" fmla="*/ 33 w 204"/>
                  <a:gd name="T9" fmla="*/ 38 h 204"/>
                  <a:gd name="T10" fmla="*/ 35 w 204"/>
                  <a:gd name="T11" fmla="*/ 35 h 204"/>
                  <a:gd name="T12" fmla="*/ 37 w 204"/>
                  <a:gd name="T13" fmla="*/ 33 h 204"/>
                  <a:gd name="T14" fmla="*/ 38 w 204"/>
                  <a:gd name="T15" fmla="*/ 30 h 204"/>
                  <a:gd name="T16" fmla="*/ 40 w 204"/>
                  <a:gd name="T17" fmla="*/ 28 h 204"/>
                  <a:gd name="T18" fmla="*/ 41 w 204"/>
                  <a:gd name="T19" fmla="*/ 24 h 204"/>
                  <a:gd name="T20" fmla="*/ 41 w 204"/>
                  <a:gd name="T21" fmla="*/ 21 h 204"/>
                  <a:gd name="T22" fmla="*/ 41 w 204"/>
                  <a:gd name="T23" fmla="*/ 17 h 204"/>
                  <a:gd name="T24" fmla="*/ 40 w 204"/>
                  <a:gd name="T25" fmla="*/ 14 h 204"/>
                  <a:gd name="T26" fmla="*/ 38 w 204"/>
                  <a:gd name="T27" fmla="*/ 11 h 204"/>
                  <a:gd name="T28" fmla="*/ 37 w 204"/>
                  <a:gd name="T29" fmla="*/ 8 h 204"/>
                  <a:gd name="T30" fmla="*/ 35 w 204"/>
                  <a:gd name="T31" fmla="*/ 6 h 204"/>
                  <a:gd name="T32" fmla="*/ 33 w 204"/>
                  <a:gd name="T33" fmla="*/ 4 h 204"/>
                  <a:gd name="T34" fmla="*/ 30 w 204"/>
                  <a:gd name="T35" fmla="*/ 3 h 204"/>
                  <a:gd name="T36" fmla="*/ 27 w 204"/>
                  <a:gd name="T37" fmla="*/ 1 h 204"/>
                  <a:gd name="T38" fmla="*/ 24 w 204"/>
                  <a:gd name="T39" fmla="*/ 0 h 204"/>
                  <a:gd name="T40" fmla="*/ 20 w 204"/>
                  <a:gd name="T41" fmla="*/ 0 h 204"/>
                  <a:gd name="T42" fmla="*/ 17 w 204"/>
                  <a:gd name="T43" fmla="*/ 0 h 204"/>
                  <a:gd name="T44" fmla="*/ 14 w 204"/>
                  <a:gd name="T45" fmla="*/ 1 h 204"/>
                  <a:gd name="T46" fmla="*/ 11 w 204"/>
                  <a:gd name="T47" fmla="*/ 3 h 204"/>
                  <a:gd name="T48" fmla="*/ 8 w 204"/>
                  <a:gd name="T49" fmla="*/ 4 h 204"/>
                  <a:gd name="T50" fmla="*/ 6 w 204"/>
                  <a:gd name="T51" fmla="*/ 6 h 204"/>
                  <a:gd name="T52" fmla="*/ 4 w 204"/>
                  <a:gd name="T53" fmla="*/ 8 h 204"/>
                  <a:gd name="T54" fmla="*/ 2 w 204"/>
                  <a:gd name="T55" fmla="*/ 11 h 204"/>
                  <a:gd name="T56" fmla="*/ 1 w 204"/>
                  <a:gd name="T57" fmla="*/ 14 h 204"/>
                  <a:gd name="T58" fmla="*/ 0 w 204"/>
                  <a:gd name="T59" fmla="*/ 17 h 204"/>
                  <a:gd name="T60" fmla="*/ 0 w 204"/>
                  <a:gd name="T61" fmla="*/ 20 h 204"/>
                  <a:gd name="T62" fmla="*/ 0 w 204"/>
                  <a:gd name="T63" fmla="*/ 21 h 204"/>
                  <a:gd name="T64" fmla="*/ 0 w 204"/>
                  <a:gd name="T65" fmla="*/ 22 h 204"/>
                  <a:gd name="T66" fmla="*/ 0 w 204"/>
                  <a:gd name="T67" fmla="*/ 25 h 204"/>
                  <a:gd name="T68" fmla="*/ 1 w 204"/>
                  <a:gd name="T69" fmla="*/ 28 h 204"/>
                  <a:gd name="T70" fmla="*/ 3 w 204"/>
                  <a:gd name="T71" fmla="*/ 31 h 204"/>
                  <a:gd name="T72" fmla="*/ 4 w 204"/>
                  <a:gd name="T73" fmla="*/ 33 h 204"/>
                  <a:gd name="T74" fmla="*/ 6 w 204"/>
                  <a:gd name="T75" fmla="*/ 36 h 204"/>
                  <a:gd name="T76" fmla="*/ 8 w 204"/>
                  <a:gd name="T77" fmla="*/ 38 h 204"/>
                  <a:gd name="T78" fmla="*/ 11 w 204"/>
                  <a:gd name="T79" fmla="*/ 39 h 204"/>
                  <a:gd name="T80" fmla="*/ 14 w 204"/>
                  <a:gd name="T81" fmla="*/ 40 h 204"/>
                  <a:gd name="T82" fmla="*/ 17 w 204"/>
                  <a:gd name="T83" fmla="*/ 41 h 204"/>
                  <a:gd name="T84" fmla="*/ 20 w 204"/>
                  <a:gd name="T85" fmla="*/ 41 h 20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4"/>
                  <a:gd name="T130" fmla="*/ 0 h 204"/>
                  <a:gd name="T131" fmla="*/ 204 w 204"/>
                  <a:gd name="T132" fmla="*/ 204 h 20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4" h="204">
                    <a:moveTo>
                      <a:pt x="101" y="204"/>
                    </a:moveTo>
                    <a:lnTo>
                      <a:pt x="117" y="204"/>
                    </a:lnTo>
                    <a:lnTo>
                      <a:pt x="133" y="200"/>
                    </a:lnTo>
                    <a:lnTo>
                      <a:pt x="150" y="195"/>
                    </a:lnTo>
                    <a:lnTo>
                      <a:pt x="162" y="188"/>
                    </a:lnTo>
                    <a:lnTo>
                      <a:pt x="175" y="175"/>
                    </a:lnTo>
                    <a:lnTo>
                      <a:pt x="184" y="162"/>
                    </a:lnTo>
                    <a:lnTo>
                      <a:pt x="191" y="150"/>
                    </a:lnTo>
                    <a:lnTo>
                      <a:pt x="200" y="137"/>
                    </a:lnTo>
                    <a:lnTo>
                      <a:pt x="204" y="121"/>
                    </a:lnTo>
                    <a:lnTo>
                      <a:pt x="204" y="105"/>
                    </a:lnTo>
                    <a:lnTo>
                      <a:pt x="204" y="87"/>
                    </a:lnTo>
                    <a:lnTo>
                      <a:pt x="200" y="71"/>
                    </a:lnTo>
                    <a:lnTo>
                      <a:pt x="191" y="54"/>
                    </a:lnTo>
                    <a:lnTo>
                      <a:pt x="184" y="42"/>
                    </a:lnTo>
                    <a:lnTo>
                      <a:pt x="175" y="29"/>
                    </a:lnTo>
                    <a:lnTo>
                      <a:pt x="162" y="22"/>
                    </a:lnTo>
                    <a:lnTo>
                      <a:pt x="150" y="13"/>
                    </a:lnTo>
                    <a:lnTo>
                      <a:pt x="133" y="4"/>
                    </a:lnTo>
                    <a:lnTo>
                      <a:pt x="117" y="0"/>
                    </a:lnTo>
                    <a:lnTo>
                      <a:pt x="101" y="0"/>
                    </a:lnTo>
                    <a:lnTo>
                      <a:pt x="83" y="0"/>
                    </a:lnTo>
                    <a:lnTo>
                      <a:pt x="72" y="4"/>
                    </a:lnTo>
                    <a:lnTo>
                      <a:pt x="54" y="13"/>
                    </a:lnTo>
                    <a:lnTo>
                      <a:pt x="42" y="22"/>
                    </a:lnTo>
                    <a:lnTo>
                      <a:pt x="29" y="29"/>
                    </a:lnTo>
                    <a:lnTo>
                      <a:pt x="22" y="42"/>
                    </a:lnTo>
                    <a:lnTo>
                      <a:pt x="9" y="54"/>
                    </a:lnTo>
                    <a:lnTo>
                      <a:pt x="5" y="71"/>
                    </a:lnTo>
                    <a:lnTo>
                      <a:pt x="0" y="83"/>
                    </a:lnTo>
                    <a:lnTo>
                      <a:pt x="0" y="100"/>
                    </a:lnTo>
                    <a:lnTo>
                      <a:pt x="0" y="105"/>
                    </a:lnTo>
                    <a:lnTo>
                      <a:pt x="0" y="108"/>
                    </a:lnTo>
                    <a:lnTo>
                      <a:pt x="0" y="125"/>
                    </a:lnTo>
                    <a:lnTo>
                      <a:pt x="5" y="137"/>
                    </a:lnTo>
                    <a:lnTo>
                      <a:pt x="13" y="154"/>
                    </a:lnTo>
                    <a:lnTo>
                      <a:pt x="22" y="166"/>
                    </a:lnTo>
                    <a:lnTo>
                      <a:pt x="29" y="179"/>
                    </a:lnTo>
                    <a:lnTo>
                      <a:pt x="42" y="188"/>
                    </a:lnTo>
                    <a:lnTo>
                      <a:pt x="54" y="195"/>
                    </a:lnTo>
                    <a:lnTo>
                      <a:pt x="72" y="200"/>
                    </a:lnTo>
                    <a:lnTo>
                      <a:pt x="83" y="204"/>
                    </a:lnTo>
                    <a:lnTo>
                      <a:pt x="101" y="204"/>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88" name="Freeform 694">
                <a:extLst>
                  <a:ext uri="{FF2B5EF4-FFF2-40B4-BE49-F238E27FC236}">
                    <a16:creationId xmlns:a16="http://schemas.microsoft.com/office/drawing/2014/main" id="{3B1DAA94-336D-4D30-8B04-5689C2578845}"/>
                  </a:ext>
                </a:extLst>
              </p:cNvPr>
              <p:cNvSpPr>
                <a:spLocks/>
              </p:cNvSpPr>
              <p:nvPr/>
            </p:nvSpPr>
            <p:spPr bwMode="auto">
              <a:xfrm>
                <a:off x="2746" y="2184"/>
                <a:ext cx="35" cy="35"/>
              </a:xfrm>
              <a:custGeom>
                <a:avLst/>
                <a:gdLst>
                  <a:gd name="T0" fmla="*/ 17 w 175"/>
                  <a:gd name="T1" fmla="*/ 35 h 175"/>
                  <a:gd name="T2" fmla="*/ 20 w 175"/>
                  <a:gd name="T3" fmla="*/ 34 h 175"/>
                  <a:gd name="T4" fmla="*/ 23 w 175"/>
                  <a:gd name="T5" fmla="*/ 34 h 175"/>
                  <a:gd name="T6" fmla="*/ 25 w 175"/>
                  <a:gd name="T7" fmla="*/ 32 h 175"/>
                  <a:gd name="T8" fmla="*/ 27 w 175"/>
                  <a:gd name="T9" fmla="*/ 32 h 175"/>
                  <a:gd name="T10" fmla="*/ 30 w 175"/>
                  <a:gd name="T11" fmla="*/ 30 h 175"/>
                  <a:gd name="T12" fmla="*/ 32 w 175"/>
                  <a:gd name="T13" fmla="*/ 27 h 175"/>
                  <a:gd name="T14" fmla="*/ 32 w 175"/>
                  <a:gd name="T15" fmla="*/ 25 h 175"/>
                  <a:gd name="T16" fmla="*/ 34 w 175"/>
                  <a:gd name="T17" fmla="*/ 23 h 175"/>
                  <a:gd name="T18" fmla="*/ 34 w 175"/>
                  <a:gd name="T19" fmla="*/ 20 h 175"/>
                  <a:gd name="T20" fmla="*/ 35 w 175"/>
                  <a:gd name="T21" fmla="*/ 18 h 175"/>
                  <a:gd name="T22" fmla="*/ 34 w 175"/>
                  <a:gd name="T23" fmla="*/ 15 h 175"/>
                  <a:gd name="T24" fmla="*/ 34 w 175"/>
                  <a:gd name="T25" fmla="*/ 12 h 175"/>
                  <a:gd name="T26" fmla="*/ 32 w 175"/>
                  <a:gd name="T27" fmla="*/ 9 h 175"/>
                  <a:gd name="T28" fmla="*/ 32 w 175"/>
                  <a:gd name="T29" fmla="*/ 8 h 175"/>
                  <a:gd name="T30" fmla="*/ 30 w 175"/>
                  <a:gd name="T31" fmla="*/ 5 h 175"/>
                  <a:gd name="T32" fmla="*/ 27 w 175"/>
                  <a:gd name="T33" fmla="*/ 4 h 175"/>
                  <a:gd name="T34" fmla="*/ 25 w 175"/>
                  <a:gd name="T35" fmla="*/ 3 h 175"/>
                  <a:gd name="T36" fmla="*/ 23 w 175"/>
                  <a:gd name="T37" fmla="*/ 1 h 175"/>
                  <a:gd name="T38" fmla="*/ 20 w 175"/>
                  <a:gd name="T39" fmla="*/ 1 h 175"/>
                  <a:gd name="T40" fmla="*/ 17 w 175"/>
                  <a:gd name="T41" fmla="*/ 0 h 175"/>
                  <a:gd name="T42" fmla="*/ 15 w 175"/>
                  <a:gd name="T43" fmla="*/ 1 h 175"/>
                  <a:gd name="T44" fmla="*/ 13 w 175"/>
                  <a:gd name="T45" fmla="*/ 1 h 175"/>
                  <a:gd name="T46" fmla="*/ 10 w 175"/>
                  <a:gd name="T47" fmla="*/ 3 h 175"/>
                  <a:gd name="T48" fmla="*/ 8 w 175"/>
                  <a:gd name="T49" fmla="*/ 4 h 175"/>
                  <a:gd name="T50" fmla="*/ 6 w 175"/>
                  <a:gd name="T51" fmla="*/ 5 h 175"/>
                  <a:gd name="T52" fmla="*/ 4 w 175"/>
                  <a:gd name="T53" fmla="*/ 7 h 175"/>
                  <a:gd name="T54" fmla="*/ 3 w 175"/>
                  <a:gd name="T55" fmla="*/ 9 h 175"/>
                  <a:gd name="T56" fmla="*/ 2 w 175"/>
                  <a:gd name="T57" fmla="*/ 12 h 175"/>
                  <a:gd name="T58" fmla="*/ 1 w 175"/>
                  <a:gd name="T59" fmla="*/ 14 h 175"/>
                  <a:gd name="T60" fmla="*/ 0 w 175"/>
                  <a:gd name="T61" fmla="*/ 17 h 175"/>
                  <a:gd name="T62" fmla="*/ 0 w 175"/>
                  <a:gd name="T63" fmla="*/ 18 h 175"/>
                  <a:gd name="T64" fmla="*/ 1 w 175"/>
                  <a:gd name="T65" fmla="*/ 21 h 175"/>
                  <a:gd name="T66" fmla="*/ 1 w 175"/>
                  <a:gd name="T67" fmla="*/ 23 h 175"/>
                  <a:gd name="T68" fmla="*/ 3 w 175"/>
                  <a:gd name="T69" fmla="*/ 26 h 175"/>
                  <a:gd name="T70" fmla="*/ 3 w 175"/>
                  <a:gd name="T71" fmla="*/ 27 h 175"/>
                  <a:gd name="T72" fmla="*/ 6 w 175"/>
                  <a:gd name="T73" fmla="*/ 30 h 175"/>
                  <a:gd name="T74" fmla="*/ 8 w 175"/>
                  <a:gd name="T75" fmla="*/ 32 h 175"/>
                  <a:gd name="T76" fmla="*/ 10 w 175"/>
                  <a:gd name="T77" fmla="*/ 32 h 175"/>
                  <a:gd name="T78" fmla="*/ 13 w 175"/>
                  <a:gd name="T79" fmla="*/ 34 h 175"/>
                  <a:gd name="T80" fmla="*/ 15 w 175"/>
                  <a:gd name="T81" fmla="*/ 34 h 175"/>
                  <a:gd name="T82" fmla="*/ 17 w 175"/>
                  <a:gd name="T83" fmla="*/ 35 h 17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5"/>
                  <a:gd name="T127" fmla="*/ 0 h 175"/>
                  <a:gd name="T128" fmla="*/ 175 w 175"/>
                  <a:gd name="T129" fmla="*/ 175 h 17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5" h="175">
                    <a:moveTo>
                      <a:pt x="87" y="175"/>
                    </a:moveTo>
                    <a:lnTo>
                      <a:pt x="99" y="171"/>
                    </a:lnTo>
                    <a:lnTo>
                      <a:pt x="117" y="171"/>
                    </a:lnTo>
                    <a:lnTo>
                      <a:pt x="124" y="162"/>
                    </a:lnTo>
                    <a:lnTo>
                      <a:pt x="137" y="158"/>
                    </a:lnTo>
                    <a:lnTo>
                      <a:pt x="149" y="150"/>
                    </a:lnTo>
                    <a:lnTo>
                      <a:pt x="158" y="137"/>
                    </a:lnTo>
                    <a:lnTo>
                      <a:pt x="162" y="126"/>
                    </a:lnTo>
                    <a:lnTo>
                      <a:pt x="171" y="117"/>
                    </a:lnTo>
                    <a:lnTo>
                      <a:pt x="171" y="101"/>
                    </a:lnTo>
                    <a:lnTo>
                      <a:pt x="175" y="88"/>
                    </a:lnTo>
                    <a:lnTo>
                      <a:pt x="171" y="76"/>
                    </a:lnTo>
                    <a:lnTo>
                      <a:pt x="171" y="59"/>
                    </a:lnTo>
                    <a:lnTo>
                      <a:pt x="162" y="47"/>
                    </a:lnTo>
                    <a:lnTo>
                      <a:pt x="158" y="38"/>
                    </a:lnTo>
                    <a:lnTo>
                      <a:pt x="149" y="25"/>
                    </a:lnTo>
                    <a:lnTo>
                      <a:pt x="137" y="18"/>
                    </a:lnTo>
                    <a:lnTo>
                      <a:pt x="124" y="13"/>
                    </a:lnTo>
                    <a:lnTo>
                      <a:pt x="117" y="5"/>
                    </a:lnTo>
                    <a:lnTo>
                      <a:pt x="99" y="5"/>
                    </a:lnTo>
                    <a:lnTo>
                      <a:pt x="87" y="0"/>
                    </a:lnTo>
                    <a:lnTo>
                      <a:pt x="74" y="5"/>
                    </a:lnTo>
                    <a:lnTo>
                      <a:pt x="63" y="5"/>
                    </a:lnTo>
                    <a:lnTo>
                      <a:pt x="50" y="13"/>
                    </a:lnTo>
                    <a:lnTo>
                      <a:pt x="38" y="18"/>
                    </a:lnTo>
                    <a:lnTo>
                      <a:pt x="29" y="25"/>
                    </a:lnTo>
                    <a:lnTo>
                      <a:pt x="20" y="34"/>
                    </a:lnTo>
                    <a:lnTo>
                      <a:pt x="13" y="47"/>
                    </a:lnTo>
                    <a:lnTo>
                      <a:pt x="9" y="59"/>
                    </a:lnTo>
                    <a:lnTo>
                      <a:pt x="4" y="72"/>
                    </a:lnTo>
                    <a:lnTo>
                      <a:pt x="0" y="83"/>
                    </a:lnTo>
                    <a:lnTo>
                      <a:pt x="0" y="88"/>
                    </a:lnTo>
                    <a:lnTo>
                      <a:pt x="4" y="104"/>
                    </a:lnTo>
                    <a:lnTo>
                      <a:pt x="4" y="117"/>
                    </a:lnTo>
                    <a:lnTo>
                      <a:pt x="13" y="130"/>
                    </a:lnTo>
                    <a:lnTo>
                      <a:pt x="16" y="137"/>
                    </a:lnTo>
                    <a:lnTo>
                      <a:pt x="29" y="150"/>
                    </a:lnTo>
                    <a:lnTo>
                      <a:pt x="38" y="158"/>
                    </a:lnTo>
                    <a:lnTo>
                      <a:pt x="50" y="162"/>
                    </a:lnTo>
                    <a:lnTo>
                      <a:pt x="63" y="171"/>
                    </a:lnTo>
                    <a:lnTo>
                      <a:pt x="74" y="171"/>
                    </a:lnTo>
                    <a:lnTo>
                      <a:pt x="87" y="175"/>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89" name="Freeform 695">
                <a:extLst>
                  <a:ext uri="{FF2B5EF4-FFF2-40B4-BE49-F238E27FC236}">
                    <a16:creationId xmlns:a16="http://schemas.microsoft.com/office/drawing/2014/main" id="{D3493C4F-D450-453C-B4A7-68C8A98879B6}"/>
                  </a:ext>
                </a:extLst>
              </p:cNvPr>
              <p:cNvSpPr>
                <a:spLocks/>
              </p:cNvSpPr>
              <p:nvPr/>
            </p:nvSpPr>
            <p:spPr bwMode="auto">
              <a:xfrm>
                <a:off x="2748" y="2186"/>
                <a:ext cx="27" cy="27"/>
              </a:xfrm>
              <a:custGeom>
                <a:avLst/>
                <a:gdLst>
                  <a:gd name="T0" fmla="*/ 14 w 136"/>
                  <a:gd name="T1" fmla="*/ 27 h 137"/>
                  <a:gd name="T2" fmla="*/ 16 w 136"/>
                  <a:gd name="T3" fmla="*/ 27 h 137"/>
                  <a:gd name="T4" fmla="*/ 18 w 136"/>
                  <a:gd name="T5" fmla="*/ 26 h 137"/>
                  <a:gd name="T6" fmla="*/ 20 w 136"/>
                  <a:gd name="T7" fmla="*/ 25 h 137"/>
                  <a:gd name="T8" fmla="*/ 22 w 136"/>
                  <a:gd name="T9" fmla="*/ 24 h 137"/>
                  <a:gd name="T10" fmla="*/ 24 w 136"/>
                  <a:gd name="T11" fmla="*/ 23 h 137"/>
                  <a:gd name="T12" fmla="*/ 25 w 136"/>
                  <a:gd name="T13" fmla="*/ 21 h 137"/>
                  <a:gd name="T14" fmla="*/ 26 w 136"/>
                  <a:gd name="T15" fmla="*/ 20 h 137"/>
                  <a:gd name="T16" fmla="*/ 27 w 136"/>
                  <a:gd name="T17" fmla="*/ 17 h 137"/>
                  <a:gd name="T18" fmla="*/ 27 w 136"/>
                  <a:gd name="T19" fmla="*/ 16 h 137"/>
                  <a:gd name="T20" fmla="*/ 27 w 136"/>
                  <a:gd name="T21" fmla="*/ 13 h 137"/>
                  <a:gd name="T22" fmla="*/ 27 w 136"/>
                  <a:gd name="T23" fmla="*/ 11 h 137"/>
                  <a:gd name="T24" fmla="*/ 27 w 136"/>
                  <a:gd name="T25" fmla="*/ 9 h 137"/>
                  <a:gd name="T26" fmla="*/ 26 w 136"/>
                  <a:gd name="T27" fmla="*/ 7 h 137"/>
                  <a:gd name="T28" fmla="*/ 25 w 136"/>
                  <a:gd name="T29" fmla="*/ 5 h 137"/>
                  <a:gd name="T30" fmla="*/ 24 w 136"/>
                  <a:gd name="T31" fmla="*/ 3 h 137"/>
                  <a:gd name="T32" fmla="*/ 22 w 136"/>
                  <a:gd name="T33" fmla="*/ 3 h 137"/>
                  <a:gd name="T34" fmla="*/ 20 w 136"/>
                  <a:gd name="T35" fmla="*/ 1 h 137"/>
                  <a:gd name="T36" fmla="*/ 18 w 136"/>
                  <a:gd name="T37" fmla="*/ 0 h 137"/>
                  <a:gd name="T38" fmla="*/ 16 w 136"/>
                  <a:gd name="T39" fmla="*/ 0 h 137"/>
                  <a:gd name="T40" fmla="*/ 14 w 136"/>
                  <a:gd name="T41" fmla="*/ 0 h 137"/>
                  <a:gd name="T42" fmla="*/ 11 w 136"/>
                  <a:gd name="T43" fmla="*/ 0 h 137"/>
                  <a:gd name="T44" fmla="*/ 9 w 136"/>
                  <a:gd name="T45" fmla="*/ 0 h 137"/>
                  <a:gd name="T46" fmla="*/ 7 w 136"/>
                  <a:gd name="T47" fmla="*/ 1 h 137"/>
                  <a:gd name="T48" fmla="*/ 6 w 136"/>
                  <a:gd name="T49" fmla="*/ 3 h 137"/>
                  <a:gd name="T50" fmla="*/ 4 w 136"/>
                  <a:gd name="T51" fmla="*/ 3 h 137"/>
                  <a:gd name="T52" fmla="*/ 2 w 136"/>
                  <a:gd name="T53" fmla="*/ 5 h 137"/>
                  <a:gd name="T54" fmla="*/ 1 w 136"/>
                  <a:gd name="T55" fmla="*/ 7 h 137"/>
                  <a:gd name="T56" fmla="*/ 1 w 136"/>
                  <a:gd name="T57" fmla="*/ 9 h 137"/>
                  <a:gd name="T58" fmla="*/ 0 w 136"/>
                  <a:gd name="T59" fmla="*/ 11 h 137"/>
                  <a:gd name="T60" fmla="*/ 0 w 136"/>
                  <a:gd name="T61" fmla="*/ 13 h 137"/>
                  <a:gd name="T62" fmla="*/ 0 w 136"/>
                  <a:gd name="T63" fmla="*/ 16 h 137"/>
                  <a:gd name="T64" fmla="*/ 1 w 136"/>
                  <a:gd name="T65" fmla="*/ 17 h 137"/>
                  <a:gd name="T66" fmla="*/ 1 w 136"/>
                  <a:gd name="T67" fmla="*/ 20 h 137"/>
                  <a:gd name="T68" fmla="*/ 2 w 136"/>
                  <a:gd name="T69" fmla="*/ 21 h 137"/>
                  <a:gd name="T70" fmla="*/ 4 w 136"/>
                  <a:gd name="T71" fmla="*/ 23 h 137"/>
                  <a:gd name="T72" fmla="*/ 6 w 136"/>
                  <a:gd name="T73" fmla="*/ 24 h 137"/>
                  <a:gd name="T74" fmla="*/ 7 w 136"/>
                  <a:gd name="T75" fmla="*/ 25 h 137"/>
                  <a:gd name="T76" fmla="*/ 9 w 136"/>
                  <a:gd name="T77" fmla="*/ 26 h 137"/>
                  <a:gd name="T78" fmla="*/ 11 w 136"/>
                  <a:gd name="T79" fmla="*/ 27 h 137"/>
                  <a:gd name="T80" fmla="*/ 14 w 136"/>
                  <a:gd name="T81" fmla="*/ 27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6"/>
                  <a:gd name="T124" fmla="*/ 0 h 137"/>
                  <a:gd name="T125" fmla="*/ 136 w 136"/>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6" h="137">
                    <a:moveTo>
                      <a:pt x="70" y="137"/>
                    </a:moveTo>
                    <a:lnTo>
                      <a:pt x="79" y="137"/>
                    </a:lnTo>
                    <a:lnTo>
                      <a:pt x="91" y="133"/>
                    </a:lnTo>
                    <a:lnTo>
                      <a:pt x="99" y="128"/>
                    </a:lnTo>
                    <a:lnTo>
                      <a:pt x="111" y="124"/>
                    </a:lnTo>
                    <a:lnTo>
                      <a:pt x="120" y="117"/>
                    </a:lnTo>
                    <a:lnTo>
                      <a:pt x="124" y="108"/>
                    </a:lnTo>
                    <a:lnTo>
                      <a:pt x="133" y="99"/>
                    </a:lnTo>
                    <a:lnTo>
                      <a:pt x="136" y="87"/>
                    </a:lnTo>
                    <a:lnTo>
                      <a:pt x="136" y="79"/>
                    </a:lnTo>
                    <a:lnTo>
                      <a:pt x="136" y="67"/>
                    </a:lnTo>
                    <a:lnTo>
                      <a:pt x="136" y="58"/>
                    </a:lnTo>
                    <a:lnTo>
                      <a:pt x="136" y="45"/>
                    </a:lnTo>
                    <a:lnTo>
                      <a:pt x="133" y="38"/>
                    </a:lnTo>
                    <a:lnTo>
                      <a:pt x="124" y="25"/>
                    </a:lnTo>
                    <a:lnTo>
                      <a:pt x="120" y="16"/>
                    </a:lnTo>
                    <a:lnTo>
                      <a:pt x="111" y="13"/>
                    </a:lnTo>
                    <a:lnTo>
                      <a:pt x="99" y="4"/>
                    </a:lnTo>
                    <a:lnTo>
                      <a:pt x="91" y="0"/>
                    </a:lnTo>
                    <a:lnTo>
                      <a:pt x="79" y="0"/>
                    </a:lnTo>
                    <a:lnTo>
                      <a:pt x="70" y="0"/>
                    </a:lnTo>
                    <a:lnTo>
                      <a:pt x="57" y="0"/>
                    </a:lnTo>
                    <a:lnTo>
                      <a:pt x="45" y="0"/>
                    </a:lnTo>
                    <a:lnTo>
                      <a:pt x="37" y="4"/>
                    </a:lnTo>
                    <a:lnTo>
                      <a:pt x="28" y="13"/>
                    </a:lnTo>
                    <a:lnTo>
                      <a:pt x="20" y="16"/>
                    </a:lnTo>
                    <a:lnTo>
                      <a:pt x="12" y="25"/>
                    </a:lnTo>
                    <a:lnTo>
                      <a:pt x="7" y="38"/>
                    </a:lnTo>
                    <a:lnTo>
                      <a:pt x="3" y="45"/>
                    </a:lnTo>
                    <a:lnTo>
                      <a:pt x="0" y="58"/>
                    </a:lnTo>
                    <a:lnTo>
                      <a:pt x="0" y="67"/>
                    </a:lnTo>
                    <a:lnTo>
                      <a:pt x="0" y="79"/>
                    </a:lnTo>
                    <a:lnTo>
                      <a:pt x="3" y="87"/>
                    </a:lnTo>
                    <a:lnTo>
                      <a:pt x="7" y="99"/>
                    </a:lnTo>
                    <a:lnTo>
                      <a:pt x="12" y="108"/>
                    </a:lnTo>
                    <a:lnTo>
                      <a:pt x="20" y="117"/>
                    </a:lnTo>
                    <a:lnTo>
                      <a:pt x="28" y="124"/>
                    </a:lnTo>
                    <a:lnTo>
                      <a:pt x="37" y="128"/>
                    </a:lnTo>
                    <a:lnTo>
                      <a:pt x="45" y="133"/>
                    </a:lnTo>
                    <a:lnTo>
                      <a:pt x="57" y="137"/>
                    </a:lnTo>
                    <a:lnTo>
                      <a:pt x="70" y="137"/>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90" name="Freeform 696">
                <a:extLst>
                  <a:ext uri="{FF2B5EF4-FFF2-40B4-BE49-F238E27FC236}">
                    <a16:creationId xmlns:a16="http://schemas.microsoft.com/office/drawing/2014/main" id="{85AE479A-C017-4C49-A5E0-86A5DDEB995D}"/>
                  </a:ext>
                </a:extLst>
              </p:cNvPr>
              <p:cNvSpPr>
                <a:spLocks/>
              </p:cNvSpPr>
              <p:nvPr/>
            </p:nvSpPr>
            <p:spPr bwMode="auto">
              <a:xfrm>
                <a:off x="2839" y="2173"/>
                <a:ext cx="115" cy="116"/>
              </a:xfrm>
              <a:custGeom>
                <a:avLst/>
                <a:gdLst>
                  <a:gd name="T0" fmla="*/ 57 w 577"/>
                  <a:gd name="T1" fmla="*/ 116 h 578"/>
                  <a:gd name="T2" fmla="*/ 67 w 577"/>
                  <a:gd name="T3" fmla="*/ 115 h 578"/>
                  <a:gd name="T4" fmla="*/ 75 w 577"/>
                  <a:gd name="T5" fmla="*/ 113 h 578"/>
                  <a:gd name="T6" fmla="*/ 84 w 577"/>
                  <a:gd name="T7" fmla="*/ 109 h 578"/>
                  <a:gd name="T8" fmla="*/ 91 w 577"/>
                  <a:gd name="T9" fmla="*/ 105 h 578"/>
                  <a:gd name="T10" fmla="*/ 98 w 577"/>
                  <a:gd name="T11" fmla="*/ 99 h 578"/>
                  <a:gd name="T12" fmla="*/ 103 w 577"/>
                  <a:gd name="T13" fmla="*/ 93 h 578"/>
                  <a:gd name="T14" fmla="*/ 108 w 577"/>
                  <a:gd name="T15" fmla="*/ 85 h 578"/>
                  <a:gd name="T16" fmla="*/ 112 w 577"/>
                  <a:gd name="T17" fmla="*/ 77 h 578"/>
                  <a:gd name="T18" fmla="*/ 114 w 577"/>
                  <a:gd name="T19" fmla="*/ 68 h 578"/>
                  <a:gd name="T20" fmla="*/ 115 w 577"/>
                  <a:gd name="T21" fmla="*/ 59 h 578"/>
                  <a:gd name="T22" fmla="*/ 114 w 577"/>
                  <a:gd name="T23" fmla="*/ 48 h 578"/>
                  <a:gd name="T24" fmla="*/ 112 w 577"/>
                  <a:gd name="T25" fmla="*/ 40 h 578"/>
                  <a:gd name="T26" fmla="*/ 108 w 577"/>
                  <a:gd name="T27" fmla="*/ 32 h 578"/>
                  <a:gd name="T28" fmla="*/ 103 w 577"/>
                  <a:gd name="T29" fmla="*/ 24 h 578"/>
                  <a:gd name="T30" fmla="*/ 98 w 577"/>
                  <a:gd name="T31" fmla="*/ 18 h 578"/>
                  <a:gd name="T32" fmla="*/ 91 w 577"/>
                  <a:gd name="T33" fmla="*/ 12 h 578"/>
                  <a:gd name="T34" fmla="*/ 84 w 577"/>
                  <a:gd name="T35" fmla="*/ 7 h 578"/>
                  <a:gd name="T36" fmla="*/ 75 w 577"/>
                  <a:gd name="T37" fmla="*/ 4 h 578"/>
                  <a:gd name="T38" fmla="*/ 67 w 577"/>
                  <a:gd name="T39" fmla="*/ 1 h 578"/>
                  <a:gd name="T40" fmla="*/ 57 w 577"/>
                  <a:gd name="T41" fmla="*/ 0 h 578"/>
                  <a:gd name="T42" fmla="*/ 48 w 577"/>
                  <a:gd name="T43" fmla="*/ 1 h 578"/>
                  <a:gd name="T44" fmla="*/ 39 w 577"/>
                  <a:gd name="T45" fmla="*/ 4 h 578"/>
                  <a:gd name="T46" fmla="*/ 30 w 577"/>
                  <a:gd name="T47" fmla="*/ 7 h 578"/>
                  <a:gd name="T48" fmla="*/ 23 w 577"/>
                  <a:gd name="T49" fmla="*/ 12 h 578"/>
                  <a:gd name="T50" fmla="*/ 17 w 577"/>
                  <a:gd name="T51" fmla="*/ 18 h 578"/>
                  <a:gd name="T52" fmla="*/ 11 w 577"/>
                  <a:gd name="T53" fmla="*/ 24 h 578"/>
                  <a:gd name="T54" fmla="*/ 7 w 577"/>
                  <a:gd name="T55" fmla="*/ 32 h 578"/>
                  <a:gd name="T56" fmla="*/ 2 w 577"/>
                  <a:gd name="T57" fmla="*/ 40 h 578"/>
                  <a:gd name="T58" fmla="*/ 1 w 577"/>
                  <a:gd name="T59" fmla="*/ 48 h 578"/>
                  <a:gd name="T60" fmla="*/ 0 w 577"/>
                  <a:gd name="T61" fmla="*/ 59 h 578"/>
                  <a:gd name="T62" fmla="*/ 1 w 577"/>
                  <a:gd name="T63" fmla="*/ 68 h 578"/>
                  <a:gd name="T64" fmla="*/ 2 w 577"/>
                  <a:gd name="T65" fmla="*/ 77 h 578"/>
                  <a:gd name="T66" fmla="*/ 7 w 577"/>
                  <a:gd name="T67" fmla="*/ 85 h 578"/>
                  <a:gd name="T68" fmla="*/ 11 w 577"/>
                  <a:gd name="T69" fmla="*/ 93 h 578"/>
                  <a:gd name="T70" fmla="*/ 17 w 577"/>
                  <a:gd name="T71" fmla="*/ 99 h 578"/>
                  <a:gd name="T72" fmla="*/ 23 w 577"/>
                  <a:gd name="T73" fmla="*/ 105 h 578"/>
                  <a:gd name="T74" fmla="*/ 30 w 577"/>
                  <a:gd name="T75" fmla="*/ 109 h 578"/>
                  <a:gd name="T76" fmla="*/ 39 w 577"/>
                  <a:gd name="T77" fmla="*/ 113 h 578"/>
                  <a:gd name="T78" fmla="*/ 48 w 577"/>
                  <a:gd name="T79" fmla="*/ 115 h 578"/>
                  <a:gd name="T80" fmla="*/ 57 w 577"/>
                  <a:gd name="T81" fmla="*/ 116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8"/>
                  <a:gd name="T125" fmla="*/ 577 w 577"/>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8">
                    <a:moveTo>
                      <a:pt x="286" y="578"/>
                    </a:moveTo>
                    <a:lnTo>
                      <a:pt x="336" y="573"/>
                    </a:lnTo>
                    <a:lnTo>
                      <a:pt x="378" y="565"/>
                    </a:lnTo>
                    <a:lnTo>
                      <a:pt x="419" y="544"/>
                    </a:lnTo>
                    <a:lnTo>
                      <a:pt x="457" y="524"/>
                    </a:lnTo>
                    <a:lnTo>
                      <a:pt x="490" y="495"/>
                    </a:lnTo>
                    <a:lnTo>
                      <a:pt x="518" y="461"/>
                    </a:lnTo>
                    <a:lnTo>
                      <a:pt x="544" y="424"/>
                    </a:lnTo>
                    <a:lnTo>
                      <a:pt x="560" y="382"/>
                    </a:lnTo>
                    <a:lnTo>
                      <a:pt x="572" y="337"/>
                    </a:lnTo>
                    <a:lnTo>
                      <a:pt x="577" y="292"/>
                    </a:lnTo>
                    <a:lnTo>
                      <a:pt x="572" y="241"/>
                    </a:lnTo>
                    <a:lnTo>
                      <a:pt x="560" y="200"/>
                    </a:lnTo>
                    <a:lnTo>
                      <a:pt x="544" y="158"/>
                    </a:lnTo>
                    <a:lnTo>
                      <a:pt x="518" y="121"/>
                    </a:lnTo>
                    <a:lnTo>
                      <a:pt x="490" y="88"/>
                    </a:lnTo>
                    <a:lnTo>
                      <a:pt x="457" y="59"/>
                    </a:lnTo>
                    <a:lnTo>
                      <a:pt x="419" y="34"/>
                    </a:lnTo>
                    <a:lnTo>
                      <a:pt x="378" y="18"/>
                    </a:lnTo>
                    <a:lnTo>
                      <a:pt x="336" y="5"/>
                    </a:lnTo>
                    <a:lnTo>
                      <a:pt x="286" y="0"/>
                    </a:lnTo>
                    <a:lnTo>
                      <a:pt x="241" y="5"/>
                    </a:lnTo>
                    <a:lnTo>
                      <a:pt x="194" y="18"/>
                    </a:lnTo>
                    <a:lnTo>
                      <a:pt x="153" y="34"/>
                    </a:lnTo>
                    <a:lnTo>
                      <a:pt x="116" y="59"/>
                    </a:lnTo>
                    <a:lnTo>
                      <a:pt x="83" y="88"/>
                    </a:lnTo>
                    <a:lnTo>
                      <a:pt x="54" y="121"/>
                    </a:lnTo>
                    <a:lnTo>
                      <a:pt x="33" y="158"/>
                    </a:lnTo>
                    <a:lnTo>
                      <a:pt x="12" y="200"/>
                    </a:lnTo>
                    <a:lnTo>
                      <a:pt x="4" y="241"/>
                    </a:lnTo>
                    <a:lnTo>
                      <a:pt x="0" y="292"/>
                    </a:lnTo>
                    <a:lnTo>
                      <a:pt x="4" y="337"/>
                    </a:lnTo>
                    <a:lnTo>
                      <a:pt x="12" y="382"/>
                    </a:lnTo>
                    <a:lnTo>
                      <a:pt x="33" y="424"/>
                    </a:lnTo>
                    <a:lnTo>
                      <a:pt x="54" y="461"/>
                    </a:lnTo>
                    <a:lnTo>
                      <a:pt x="83" y="495"/>
                    </a:lnTo>
                    <a:lnTo>
                      <a:pt x="116" y="524"/>
                    </a:lnTo>
                    <a:lnTo>
                      <a:pt x="153" y="544"/>
                    </a:lnTo>
                    <a:lnTo>
                      <a:pt x="194" y="565"/>
                    </a:lnTo>
                    <a:lnTo>
                      <a:pt x="241" y="573"/>
                    </a:lnTo>
                    <a:lnTo>
                      <a:pt x="286" y="578"/>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91" name="Freeform 697">
                <a:extLst>
                  <a:ext uri="{FF2B5EF4-FFF2-40B4-BE49-F238E27FC236}">
                    <a16:creationId xmlns:a16="http://schemas.microsoft.com/office/drawing/2014/main" id="{CF9AD4A7-CC44-46A3-9324-528E032DE114}"/>
                  </a:ext>
                </a:extLst>
              </p:cNvPr>
              <p:cNvSpPr>
                <a:spLocks/>
              </p:cNvSpPr>
              <p:nvPr/>
            </p:nvSpPr>
            <p:spPr bwMode="auto">
              <a:xfrm>
                <a:off x="2839" y="2173"/>
                <a:ext cx="115" cy="116"/>
              </a:xfrm>
              <a:custGeom>
                <a:avLst/>
                <a:gdLst>
                  <a:gd name="T0" fmla="*/ 57 w 577"/>
                  <a:gd name="T1" fmla="*/ 116 h 578"/>
                  <a:gd name="T2" fmla="*/ 67 w 577"/>
                  <a:gd name="T3" fmla="*/ 115 h 578"/>
                  <a:gd name="T4" fmla="*/ 75 w 577"/>
                  <a:gd name="T5" fmla="*/ 113 h 578"/>
                  <a:gd name="T6" fmla="*/ 84 w 577"/>
                  <a:gd name="T7" fmla="*/ 109 h 578"/>
                  <a:gd name="T8" fmla="*/ 91 w 577"/>
                  <a:gd name="T9" fmla="*/ 105 h 578"/>
                  <a:gd name="T10" fmla="*/ 98 w 577"/>
                  <a:gd name="T11" fmla="*/ 99 h 578"/>
                  <a:gd name="T12" fmla="*/ 103 w 577"/>
                  <a:gd name="T13" fmla="*/ 93 h 578"/>
                  <a:gd name="T14" fmla="*/ 108 w 577"/>
                  <a:gd name="T15" fmla="*/ 85 h 578"/>
                  <a:gd name="T16" fmla="*/ 112 w 577"/>
                  <a:gd name="T17" fmla="*/ 77 h 578"/>
                  <a:gd name="T18" fmla="*/ 114 w 577"/>
                  <a:gd name="T19" fmla="*/ 68 h 578"/>
                  <a:gd name="T20" fmla="*/ 115 w 577"/>
                  <a:gd name="T21" fmla="*/ 59 h 578"/>
                  <a:gd name="T22" fmla="*/ 114 w 577"/>
                  <a:gd name="T23" fmla="*/ 48 h 578"/>
                  <a:gd name="T24" fmla="*/ 112 w 577"/>
                  <a:gd name="T25" fmla="*/ 40 h 578"/>
                  <a:gd name="T26" fmla="*/ 108 w 577"/>
                  <a:gd name="T27" fmla="*/ 32 h 578"/>
                  <a:gd name="T28" fmla="*/ 103 w 577"/>
                  <a:gd name="T29" fmla="*/ 24 h 578"/>
                  <a:gd name="T30" fmla="*/ 98 w 577"/>
                  <a:gd name="T31" fmla="*/ 18 h 578"/>
                  <a:gd name="T32" fmla="*/ 91 w 577"/>
                  <a:gd name="T33" fmla="*/ 12 h 578"/>
                  <a:gd name="T34" fmla="*/ 84 w 577"/>
                  <a:gd name="T35" fmla="*/ 7 h 578"/>
                  <a:gd name="T36" fmla="*/ 75 w 577"/>
                  <a:gd name="T37" fmla="*/ 4 h 578"/>
                  <a:gd name="T38" fmla="*/ 67 w 577"/>
                  <a:gd name="T39" fmla="*/ 1 h 578"/>
                  <a:gd name="T40" fmla="*/ 57 w 577"/>
                  <a:gd name="T41" fmla="*/ 0 h 578"/>
                  <a:gd name="T42" fmla="*/ 48 w 577"/>
                  <a:gd name="T43" fmla="*/ 1 h 578"/>
                  <a:gd name="T44" fmla="*/ 39 w 577"/>
                  <a:gd name="T45" fmla="*/ 4 h 578"/>
                  <a:gd name="T46" fmla="*/ 30 w 577"/>
                  <a:gd name="T47" fmla="*/ 7 h 578"/>
                  <a:gd name="T48" fmla="*/ 23 w 577"/>
                  <a:gd name="T49" fmla="*/ 12 h 578"/>
                  <a:gd name="T50" fmla="*/ 17 w 577"/>
                  <a:gd name="T51" fmla="*/ 18 h 578"/>
                  <a:gd name="T52" fmla="*/ 11 w 577"/>
                  <a:gd name="T53" fmla="*/ 24 h 578"/>
                  <a:gd name="T54" fmla="*/ 7 w 577"/>
                  <a:gd name="T55" fmla="*/ 32 h 578"/>
                  <a:gd name="T56" fmla="*/ 2 w 577"/>
                  <a:gd name="T57" fmla="*/ 40 h 578"/>
                  <a:gd name="T58" fmla="*/ 1 w 577"/>
                  <a:gd name="T59" fmla="*/ 48 h 578"/>
                  <a:gd name="T60" fmla="*/ 0 w 577"/>
                  <a:gd name="T61" fmla="*/ 59 h 578"/>
                  <a:gd name="T62" fmla="*/ 1 w 577"/>
                  <a:gd name="T63" fmla="*/ 68 h 578"/>
                  <a:gd name="T64" fmla="*/ 2 w 577"/>
                  <a:gd name="T65" fmla="*/ 77 h 578"/>
                  <a:gd name="T66" fmla="*/ 7 w 577"/>
                  <a:gd name="T67" fmla="*/ 85 h 578"/>
                  <a:gd name="T68" fmla="*/ 11 w 577"/>
                  <a:gd name="T69" fmla="*/ 93 h 578"/>
                  <a:gd name="T70" fmla="*/ 17 w 577"/>
                  <a:gd name="T71" fmla="*/ 99 h 578"/>
                  <a:gd name="T72" fmla="*/ 23 w 577"/>
                  <a:gd name="T73" fmla="*/ 105 h 578"/>
                  <a:gd name="T74" fmla="*/ 30 w 577"/>
                  <a:gd name="T75" fmla="*/ 109 h 578"/>
                  <a:gd name="T76" fmla="*/ 39 w 577"/>
                  <a:gd name="T77" fmla="*/ 113 h 578"/>
                  <a:gd name="T78" fmla="*/ 48 w 577"/>
                  <a:gd name="T79" fmla="*/ 115 h 578"/>
                  <a:gd name="T80" fmla="*/ 57 w 577"/>
                  <a:gd name="T81" fmla="*/ 116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8"/>
                  <a:gd name="T125" fmla="*/ 577 w 577"/>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8">
                    <a:moveTo>
                      <a:pt x="286" y="578"/>
                    </a:moveTo>
                    <a:lnTo>
                      <a:pt x="336" y="573"/>
                    </a:lnTo>
                    <a:lnTo>
                      <a:pt x="378" y="565"/>
                    </a:lnTo>
                    <a:lnTo>
                      <a:pt x="419" y="544"/>
                    </a:lnTo>
                    <a:lnTo>
                      <a:pt x="457" y="524"/>
                    </a:lnTo>
                    <a:lnTo>
                      <a:pt x="490" y="495"/>
                    </a:lnTo>
                    <a:lnTo>
                      <a:pt x="518" y="461"/>
                    </a:lnTo>
                    <a:lnTo>
                      <a:pt x="544" y="424"/>
                    </a:lnTo>
                    <a:lnTo>
                      <a:pt x="560" y="382"/>
                    </a:lnTo>
                    <a:lnTo>
                      <a:pt x="572" y="337"/>
                    </a:lnTo>
                    <a:lnTo>
                      <a:pt x="577" y="292"/>
                    </a:lnTo>
                    <a:lnTo>
                      <a:pt x="572" y="241"/>
                    </a:lnTo>
                    <a:lnTo>
                      <a:pt x="560" y="200"/>
                    </a:lnTo>
                    <a:lnTo>
                      <a:pt x="544" y="158"/>
                    </a:lnTo>
                    <a:lnTo>
                      <a:pt x="518" y="121"/>
                    </a:lnTo>
                    <a:lnTo>
                      <a:pt x="490" y="88"/>
                    </a:lnTo>
                    <a:lnTo>
                      <a:pt x="457" y="59"/>
                    </a:lnTo>
                    <a:lnTo>
                      <a:pt x="419" y="34"/>
                    </a:lnTo>
                    <a:lnTo>
                      <a:pt x="378" y="18"/>
                    </a:lnTo>
                    <a:lnTo>
                      <a:pt x="336" y="5"/>
                    </a:lnTo>
                    <a:lnTo>
                      <a:pt x="286" y="0"/>
                    </a:lnTo>
                    <a:lnTo>
                      <a:pt x="241" y="5"/>
                    </a:lnTo>
                    <a:lnTo>
                      <a:pt x="194" y="18"/>
                    </a:lnTo>
                    <a:lnTo>
                      <a:pt x="153" y="34"/>
                    </a:lnTo>
                    <a:lnTo>
                      <a:pt x="116" y="59"/>
                    </a:lnTo>
                    <a:lnTo>
                      <a:pt x="83" y="88"/>
                    </a:lnTo>
                    <a:lnTo>
                      <a:pt x="54" y="121"/>
                    </a:lnTo>
                    <a:lnTo>
                      <a:pt x="33" y="158"/>
                    </a:lnTo>
                    <a:lnTo>
                      <a:pt x="12" y="200"/>
                    </a:lnTo>
                    <a:lnTo>
                      <a:pt x="4" y="241"/>
                    </a:lnTo>
                    <a:lnTo>
                      <a:pt x="0" y="292"/>
                    </a:lnTo>
                    <a:lnTo>
                      <a:pt x="4" y="337"/>
                    </a:lnTo>
                    <a:lnTo>
                      <a:pt x="12" y="382"/>
                    </a:lnTo>
                    <a:lnTo>
                      <a:pt x="33" y="424"/>
                    </a:lnTo>
                    <a:lnTo>
                      <a:pt x="54" y="461"/>
                    </a:lnTo>
                    <a:lnTo>
                      <a:pt x="83" y="495"/>
                    </a:lnTo>
                    <a:lnTo>
                      <a:pt x="116" y="524"/>
                    </a:lnTo>
                    <a:lnTo>
                      <a:pt x="153" y="544"/>
                    </a:lnTo>
                    <a:lnTo>
                      <a:pt x="194" y="565"/>
                    </a:lnTo>
                    <a:lnTo>
                      <a:pt x="241" y="573"/>
                    </a:lnTo>
                    <a:lnTo>
                      <a:pt x="286" y="578"/>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992" name="Freeform 698">
                <a:extLst>
                  <a:ext uri="{FF2B5EF4-FFF2-40B4-BE49-F238E27FC236}">
                    <a16:creationId xmlns:a16="http://schemas.microsoft.com/office/drawing/2014/main" id="{CACEDC7F-AAD6-47F8-8A37-6AF163B4602F}"/>
                  </a:ext>
                </a:extLst>
              </p:cNvPr>
              <p:cNvSpPr>
                <a:spLocks/>
              </p:cNvSpPr>
              <p:nvPr/>
            </p:nvSpPr>
            <p:spPr bwMode="auto">
              <a:xfrm>
                <a:off x="2839" y="2173"/>
                <a:ext cx="115" cy="116"/>
              </a:xfrm>
              <a:custGeom>
                <a:avLst/>
                <a:gdLst>
                  <a:gd name="T0" fmla="*/ 57 w 577"/>
                  <a:gd name="T1" fmla="*/ 116 h 578"/>
                  <a:gd name="T2" fmla="*/ 67 w 577"/>
                  <a:gd name="T3" fmla="*/ 115 h 578"/>
                  <a:gd name="T4" fmla="*/ 75 w 577"/>
                  <a:gd name="T5" fmla="*/ 113 h 578"/>
                  <a:gd name="T6" fmla="*/ 84 w 577"/>
                  <a:gd name="T7" fmla="*/ 109 h 578"/>
                  <a:gd name="T8" fmla="*/ 91 w 577"/>
                  <a:gd name="T9" fmla="*/ 105 h 578"/>
                  <a:gd name="T10" fmla="*/ 98 w 577"/>
                  <a:gd name="T11" fmla="*/ 99 h 578"/>
                  <a:gd name="T12" fmla="*/ 103 w 577"/>
                  <a:gd name="T13" fmla="*/ 93 h 578"/>
                  <a:gd name="T14" fmla="*/ 108 w 577"/>
                  <a:gd name="T15" fmla="*/ 85 h 578"/>
                  <a:gd name="T16" fmla="*/ 112 w 577"/>
                  <a:gd name="T17" fmla="*/ 77 h 578"/>
                  <a:gd name="T18" fmla="*/ 114 w 577"/>
                  <a:gd name="T19" fmla="*/ 68 h 578"/>
                  <a:gd name="T20" fmla="*/ 115 w 577"/>
                  <a:gd name="T21" fmla="*/ 59 h 578"/>
                  <a:gd name="T22" fmla="*/ 114 w 577"/>
                  <a:gd name="T23" fmla="*/ 48 h 578"/>
                  <a:gd name="T24" fmla="*/ 112 w 577"/>
                  <a:gd name="T25" fmla="*/ 40 h 578"/>
                  <a:gd name="T26" fmla="*/ 108 w 577"/>
                  <a:gd name="T27" fmla="*/ 32 h 578"/>
                  <a:gd name="T28" fmla="*/ 103 w 577"/>
                  <a:gd name="T29" fmla="*/ 24 h 578"/>
                  <a:gd name="T30" fmla="*/ 98 w 577"/>
                  <a:gd name="T31" fmla="*/ 18 h 578"/>
                  <a:gd name="T32" fmla="*/ 91 w 577"/>
                  <a:gd name="T33" fmla="*/ 12 h 578"/>
                  <a:gd name="T34" fmla="*/ 84 w 577"/>
                  <a:gd name="T35" fmla="*/ 7 h 578"/>
                  <a:gd name="T36" fmla="*/ 75 w 577"/>
                  <a:gd name="T37" fmla="*/ 4 h 578"/>
                  <a:gd name="T38" fmla="*/ 67 w 577"/>
                  <a:gd name="T39" fmla="*/ 1 h 578"/>
                  <a:gd name="T40" fmla="*/ 57 w 577"/>
                  <a:gd name="T41" fmla="*/ 0 h 578"/>
                  <a:gd name="T42" fmla="*/ 48 w 577"/>
                  <a:gd name="T43" fmla="*/ 1 h 578"/>
                  <a:gd name="T44" fmla="*/ 39 w 577"/>
                  <a:gd name="T45" fmla="*/ 4 h 578"/>
                  <a:gd name="T46" fmla="*/ 30 w 577"/>
                  <a:gd name="T47" fmla="*/ 7 h 578"/>
                  <a:gd name="T48" fmla="*/ 23 w 577"/>
                  <a:gd name="T49" fmla="*/ 12 h 578"/>
                  <a:gd name="T50" fmla="*/ 17 w 577"/>
                  <a:gd name="T51" fmla="*/ 18 h 578"/>
                  <a:gd name="T52" fmla="*/ 11 w 577"/>
                  <a:gd name="T53" fmla="*/ 24 h 578"/>
                  <a:gd name="T54" fmla="*/ 7 w 577"/>
                  <a:gd name="T55" fmla="*/ 32 h 578"/>
                  <a:gd name="T56" fmla="*/ 2 w 577"/>
                  <a:gd name="T57" fmla="*/ 40 h 578"/>
                  <a:gd name="T58" fmla="*/ 1 w 577"/>
                  <a:gd name="T59" fmla="*/ 48 h 578"/>
                  <a:gd name="T60" fmla="*/ 0 w 577"/>
                  <a:gd name="T61" fmla="*/ 59 h 578"/>
                  <a:gd name="T62" fmla="*/ 1 w 577"/>
                  <a:gd name="T63" fmla="*/ 68 h 578"/>
                  <a:gd name="T64" fmla="*/ 2 w 577"/>
                  <a:gd name="T65" fmla="*/ 77 h 578"/>
                  <a:gd name="T66" fmla="*/ 7 w 577"/>
                  <a:gd name="T67" fmla="*/ 85 h 578"/>
                  <a:gd name="T68" fmla="*/ 11 w 577"/>
                  <a:gd name="T69" fmla="*/ 93 h 578"/>
                  <a:gd name="T70" fmla="*/ 17 w 577"/>
                  <a:gd name="T71" fmla="*/ 99 h 578"/>
                  <a:gd name="T72" fmla="*/ 23 w 577"/>
                  <a:gd name="T73" fmla="*/ 105 h 578"/>
                  <a:gd name="T74" fmla="*/ 30 w 577"/>
                  <a:gd name="T75" fmla="*/ 109 h 578"/>
                  <a:gd name="T76" fmla="*/ 39 w 577"/>
                  <a:gd name="T77" fmla="*/ 113 h 578"/>
                  <a:gd name="T78" fmla="*/ 48 w 577"/>
                  <a:gd name="T79" fmla="*/ 115 h 578"/>
                  <a:gd name="T80" fmla="*/ 57 w 577"/>
                  <a:gd name="T81" fmla="*/ 116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8"/>
                  <a:gd name="T125" fmla="*/ 577 w 577"/>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8">
                    <a:moveTo>
                      <a:pt x="286" y="578"/>
                    </a:moveTo>
                    <a:lnTo>
                      <a:pt x="336" y="573"/>
                    </a:lnTo>
                    <a:lnTo>
                      <a:pt x="378" y="565"/>
                    </a:lnTo>
                    <a:lnTo>
                      <a:pt x="419" y="544"/>
                    </a:lnTo>
                    <a:lnTo>
                      <a:pt x="457" y="524"/>
                    </a:lnTo>
                    <a:lnTo>
                      <a:pt x="490" y="495"/>
                    </a:lnTo>
                    <a:lnTo>
                      <a:pt x="518" y="461"/>
                    </a:lnTo>
                    <a:lnTo>
                      <a:pt x="544" y="424"/>
                    </a:lnTo>
                    <a:lnTo>
                      <a:pt x="560" y="382"/>
                    </a:lnTo>
                    <a:lnTo>
                      <a:pt x="572" y="337"/>
                    </a:lnTo>
                    <a:lnTo>
                      <a:pt x="577" y="292"/>
                    </a:lnTo>
                    <a:lnTo>
                      <a:pt x="572" y="241"/>
                    </a:lnTo>
                    <a:lnTo>
                      <a:pt x="560" y="200"/>
                    </a:lnTo>
                    <a:lnTo>
                      <a:pt x="544" y="158"/>
                    </a:lnTo>
                    <a:lnTo>
                      <a:pt x="518" y="121"/>
                    </a:lnTo>
                    <a:lnTo>
                      <a:pt x="490" y="88"/>
                    </a:lnTo>
                    <a:lnTo>
                      <a:pt x="457" y="59"/>
                    </a:lnTo>
                    <a:lnTo>
                      <a:pt x="419" y="34"/>
                    </a:lnTo>
                    <a:lnTo>
                      <a:pt x="378" y="18"/>
                    </a:lnTo>
                    <a:lnTo>
                      <a:pt x="336" y="5"/>
                    </a:lnTo>
                    <a:lnTo>
                      <a:pt x="286" y="0"/>
                    </a:lnTo>
                    <a:lnTo>
                      <a:pt x="241" y="5"/>
                    </a:lnTo>
                    <a:lnTo>
                      <a:pt x="194" y="18"/>
                    </a:lnTo>
                    <a:lnTo>
                      <a:pt x="153" y="34"/>
                    </a:lnTo>
                    <a:lnTo>
                      <a:pt x="116" y="59"/>
                    </a:lnTo>
                    <a:lnTo>
                      <a:pt x="83" y="88"/>
                    </a:lnTo>
                    <a:lnTo>
                      <a:pt x="54" y="121"/>
                    </a:lnTo>
                    <a:lnTo>
                      <a:pt x="33" y="158"/>
                    </a:lnTo>
                    <a:lnTo>
                      <a:pt x="12" y="200"/>
                    </a:lnTo>
                    <a:lnTo>
                      <a:pt x="4" y="241"/>
                    </a:lnTo>
                    <a:lnTo>
                      <a:pt x="0" y="292"/>
                    </a:lnTo>
                    <a:lnTo>
                      <a:pt x="4" y="337"/>
                    </a:lnTo>
                    <a:lnTo>
                      <a:pt x="12" y="382"/>
                    </a:lnTo>
                    <a:lnTo>
                      <a:pt x="33" y="424"/>
                    </a:lnTo>
                    <a:lnTo>
                      <a:pt x="54" y="461"/>
                    </a:lnTo>
                    <a:lnTo>
                      <a:pt x="83" y="495"/>
                    </a:lnTo>
                    <a:lnTo>
                      <a:pt x="116" y="524"/>
                    </a:lnTo>
                    <a:lnTo>
                      <a:pt x="153" y="544"/>
                    </a:lnTo>
                    <a:lnTo>
                      <a:pt x="194" y="565"/>
                    </a:lnTo>
                    <a:lnTo>
                      <a:pt x="241" y="573"/>
                    </a:lnTo>
                    <a:lnTo>
                      <a:pt x="286" y="578"/>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993" name="Freeform 699">
                <a:extLst>
                  <a:ext uri="{FF2B5EF4-FFF2-40B4-BE49-F238E27FC236}">
                    <a16:creationId xmlns:a16="http://schemas.microsoft.com/office/drawing/2014/main" id="{476B3FC6-B004-4F83-A81F-F1208184D58F}"/>
                  </a:ext>
                </a:extLst>
              </p:cNvPr>
              <p:cNvSpPr>
                <a:spLocks/>
              </p:cNvSpPr>
              <p:nvPr/>
            </p:nvSpPr>
            <p:spPr bwMode="auto">
              <a:xfrm>
                <a:off x="2854" y="2182"/>
                <a:ext cx="62" cy="61"/>
              </a:xfrm>
              <a:custGeom>
                <a:avLst/>
                <a:gdLst>
                  <a:gd name="T0" fmla="*/ 31 w 307"/>
                  <a:gd name="T1" fmla="*/ 61 h 307"/>
                  <a:gd name="T2" fmla="*/ 36 w 307"/>
                  <a:gd name="T3" fmla="*/ 60 h 307"/>
                  <a:gd name="T4" fmla="*/ 41 w 307"/>
                  <a:gd name="T5" fmla="*/ 59 h 307"/>
                  <a:gd name="T6" fmla="*/ 45 w 307"/>
                  <a:gd name="T7" fmla="*/ 57 h 307"/>
                  <a:gd name="T8" fmla="*/ 49 w 307"/>
                  <a:gd name="T9" fmla="*/ 55 h 307"/>
                  <a:gd name="T10" fmla="*/ 53 w 307"/>
                  <a:gd name="T11" fmla="*/ 52 h 307"/>
                  <a:gd name="T12" fmla="*/ 56 w 307"/>
                  <a:gd name="T13" fmla="*/ 49 h 307"/>
                  <a:gd name="T14" fmla="*/ 59 w 307"/>
                  <a:gd name="T15" fmla="*/ 45 h 307"/>
                  <a:gd name="T16" fmla="*/ 60 w 307"/>
                  <a:gd name="T17" fmla="*/ 40 h 307"/>
                  <a:gd name="T18" fmla="*/ 61 w 307"/>
                  <a:gd name="T19" fmla="*/ 36 h 307"/>
                  <a:gd name="T20" fmla="*/ 62 w 307"/>
                  <a:gd name="T21" fmla="*/ 31 h 307"/>
                  <a:gd name="T22" fmla="*/ 61 w 307"/>
                  <a:gd name="T23" fmla="*/ 26 h 307"/>
                  <a:gd name="T24" fmla="*/ 60 w 307"/>
                  <a:gd name="T25" fmla="*/ 21 h 307"/>
                  <a:gd name="T26" fmla="*/ 59 w 307"/>
                  <a:gd name="T27" fmla="*/ 17 h 307"/>
                  <a:gd name="T28" fmla="*/ 56 w 307"/>
                  <a:gd name="T29" fmla="*/ 12 h 307"/>
                  <a:gd name="T30" fmla="*/ 53 w 307"/>
                  <a:gd name="T31" fmla="*/ 9 h 307"/>
                  <a:gd name="T32" fmla="*/ 49 w 307"/>
                  <a:gd name="T33" fmla="*/ 6 h 307"/>
                  <a:gd name="T34" fmla="*/ 45 w 307"/>
                  <a:gd name="T35" fmla="*/ 3 h 307"/>
                  <a:gd name="T36" fmla="*/ 41 w 307"/>
                  <a:gd name="T37" fmla="*/ 2 h 307"/>
                  <a:gd name="T38" fmla="*/ 36 w 307"/>
                  <a:gd name="T39" fmla="*/ 1 h 307"/>
                  <a:gd name="T40" fmla="*/ 31 w 307"/>
                  <a:gd name="T41" fmla="*/ 0 h 307"/>
                  <a:gd name="T42" fmla="*/ 26 w 307"/>
                  <a:gd name="T43" fmla="*/ 1 h 307"/>
                  <a:gd name="T44" fmla="*/ 21 w 307"/>
                  <a:gd name="T45" fmla="*/ 2 h 307"/>
                  <a:gd name="T46" fmla="*/ 17 w 307"/>
                  <a:gd name="T47" fmla="*/ 3 h 307"/>
                  <a:gd name="T48" fmla="*/ 12 w 307"/>
                  <a:gd name="T49" fmla="*/ 6 h 307"/>
                  <a:gd name="T50" fmla="*/ 9 w 307"/>
                  <a:gd name="T51" fmla="*/ 9 h 307"/>
                  <a:gd name="T52" fmla="*/ 6 w 307"/>
                  <a:gd name="T53" fmla="*/ 12 h 307"/>
                  <a:gd name="T54" fmla="*/ 3 w 307"/>
                  <a:gd name="T55" fmla="*/ 17 h 307"/>
                  <a:gd name="T56" fmla="*/ 2 w 307"/>
                  <a:gd name="T57" fmla="*/ 21 h 307"/>
                  <a:gd name="T58" fmla="*/ 1 w 307"/>
                  <a:gd name="T59" fmla="*/ 26 h 307"/>
                  <a:gd name="T60" fmla="*/ 0 w 307"/>
                  <a:gd name="T61" fmla="*/ 31 h 307"/>
                  <a:gd name="T62" fmla="*/ 1 w 307"/>
                  <a:gd name="T63" fmla="*/ 36 h 307"/>
                  <a:gd name="T64" fmla="*/ 2 w 307"/>
                  <a:gd name="T65" fmla="*/ 40 h 307"/>
                  <a:gd name="T66" fmla="*/ 3 w 307"/>
                  <a:gd name="T67" fmla="*/ 45 h 307"/>
                  <a:gd name="T68" fmla="*/ 6 w 307"/>
                  <a:gd name="T69" fmla="*/ 49 h 307"/>
                  <a:gd name="T70" fmla="*/ 9 w 307"/>
                  <a:gd name="T71" fmla="*/ 52 h 307"/>
                  <a:gd name="T72" fmla="*/ 12 w 307"/>
                  <a:gd name="T73" fmla="*/ 55 h 307"/>
                  <a:gd name="T74" fmla="*/ 17 w 307"/>
                  <a:gd name="T75" fmla="*/ 57 h 307"/>
                  <a:gd name="T76" fmla="*/ 21 w 307"/>
                  <a:gd name="T77" fmla="*/ 59 h 307"/>
                  <a:gd name="T78" fmla="*/ 26 w 307"/>
                  <a:gd name="T79" fmla="*/ 60 h 307"/>
                  <a:gd name="T80" fmla="*/ 31 w 307"/>
                  <a:gd name="T81" fmla="*/ 61 h 30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7"/>
                  <a:gd name="T124" fmla="*/ 0 h 307"/>
                  <a:gd name="T125" fmla="*/ 307 w 307"/>
                  <a:gd name="T126" fmla="*/ 307 h 30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7" h="307">
                    <a:moveTo>
                      <a:pt x="153" y="307"/>
                    </a:moveTo>
                    <a:lnTo>
                      <a:pt x="178" y="304"/>
                    </a:lnTo>
                    <a:lnTo>
                      <a:pt x="203" y="299"/>
                    </a:lnTo>
                    <a:lnTo>
                      <a:pt x="223" y="286"/>
                    </a:lnTo>
                    <a:lnTo>
                      <a:pt x="245" y="278"/>
                    </a:lnTo>
                    <a:lnTo>
                      <a:pt x="261" y="262"/>
                    </a:lnTo>
                    <a:lnTo>
                      <a:pt x="277" y="245"/>
                    </a:lnTo>
                    <a:lnTo>
                      <a:pt x="290" y="224"/>
                    </a:lnTo>
                    <a:lnTo>
                      <a:pt x="299" y="203"/>
                    </a:lnTo>
                    <a:lnTo>
                      <a:pt x="303" y="179"/>
                    </a:lnTo>
                    <a:lnTo>
                      <a:pt x="307" y="154"/>
                    </a:lnTo>
                    <a:lnTo>
                      <a:pt x="303" y="129"/>
                    </a:lnTo>
                    <a:lnTo>
                      <a:pt x="299" y="104"/>
                    </a:lnTo>
                    <a:lnTo>
                      <a:pt x="290" y="84"/>
                    </a:lnTo>
                    <a:lnTo>
                      <a:pt x="277" y="62"/>
                    </a:lnTo>
                    <a:lnTo>
                      <a:pt x="261" y="46"/>
                    </a:lnTo>
                    <a:lnTo>
                      <a:pt x="245" y="30"/>
                    </a:lnTo>
                    <a:lnTo>
                      <a:pt x="223" y="17"/>
                    </a:lnTo>
                    <a:lnTo>
                      <a:pt x="203" y="8"/>
                    </a:lnTo>
                    <a:lnTo>
                      <a:pt x="178" y="5"/>
                    </a:lnTo>
                    <a:lnTo>
                      <a:pt x="153" y="0"/>
                    </a:lnTo>
                    <a:lnTo>
                      <a:pt x="128" y="5"/>
                    </a:lnTo>
                    <a:lnTo>
                      <a:pt x="104" y="8"/>
                    </a:lnTo>
                    <a:lnTo>
                      <a:pt x="83" y="17"/>
                    </a:lnTo>
                    <a:lnTo>
                      <a:pt x="61" y="30"/>
                    </a:lnTo>
                    <a:lnTo>
                      <a:pt x="45" y="46"/>
                    </a:lnTo>
                    <a:lnTo>
                      <a:pt x="29" y="62"/>
                    </a:lnTo>
                    <a:lnTo>
                      <a:pt x="16" y="84"/>
                    </a:lnTo>
                    <a:lnTo>
                      <a:pt x="8" y="104"/>
                    </a:lnTo>
                    <a:lnTo>
                      <a:pt x="4" y="129"/>
                    </a:lnTo>
                    <a:lnTo>
                      <a:pt x="0" y="154"/>
                    </a:lnTo>
                    <a:lnTo>
                      <a:pt x="4" y="179"/>
                    </a:lnTo>
                    <a:lnTo>
                      <a:pt x="8" y="203"/>
                    </a:lnTo>
                    <a:lnTo>
                      <a:pt x="16" y="224"/>
                    </a:lnTo>
                    <a:lnTo>
                      <a:pt x="29" y="245"/>
                    </a:lnTo>
                    <a:lnTo>
                      <a:pt x="45" y="262"/>
                    </a:lnTo>
                    <a:lnTo>
                      <a:pt x="61" y="278"/>
                    </a:lnTo>
                    <a:lnTo>
                      <a:pt x="83" y="286"/>
                    </a:lnTo>
                    <a:lnTo>
                      <a:pt x="104" y="299"/>
                    </a:lnTo>
                    <a:lnTo>
                      <a:pt x="128" y="304"/>
                    </a:lnTo>
                    <a:lnTo>
                      <a:pt x="153" y="30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94" name="Freeform 700">
                <a:extLst>
                  <a:ext uri="{FF2B5EF4-FFF2-40B4-BE49-F238E27FC236}">
                    <a16:creationId xmlns:a16="http://schemas.microsoft.com/office/drawing/2014/main" id="{BC2CCCD1-BCC1-4E34-8B52-A86F2F86BE98}"/>
                  </a:ext>
                </a:extLst>
              </p:cNvPr>
              <p:cNvSpPr>
                <a:spLocks/>
              </p:cNvSpPr>
              <p:nvPr/>
            </p:nvSpPr>
            <p:spPr bwMode="auto">
              <a:xfrm>
                <a:off x="2857" y="2183"/>
                <a:ext cx="54" cy="54"/>
              </a:xfrm>
              <a:custGeom>
                <a:avLst/>
                <a:gdLst>
                  <a:gd name="T0" fmla="*/ 27 w 270"/>
                  <a:gd name="T1" fmla="*/ 54 h 270"/>
                  <a:gd name="T2" fmla="*/ 31 w 270"/>
                  <a:gd name="T3" fmla="*/ 53 h 270"/>
                  <a:gd name="T4" fmla="*/ 36 w 270"/>
                  <a:gd name="T5" fmla="*/ 52 h 270"/>
                  <a:gd name="T6" fmla="*/ 40 w 270"/>
                  <a:gd name="T7" fmla="*/ 51 h 270"/>
                  <a:gd name="T8" fmla="*/ 43 w 270"/>
                  <a:gd name="T9" fmla="*/ 49 h 270"/>
                  <a:gd name="T10" fmla="*/ 47 w 270"/>
                  <a:gd name="T11" fmla="*/ 46 h 270"/>
                  <a:gd name="T12" fmla="*/ 49 w 270"/>
                  <a:gd name="T13" fmla="*/ 43 h 270"/>
                  <a:gd name="T14" fmla="*/ 52 w 270"/>
                  <a:gd name="T15" fmla="*/ 39 h 270"/>
                  <a:gd name="T16" fmla="*/ 53 w 270"/>
                  <a:gd name="T17" fmla="*/ 35 h 270"/>
                  <a:gd name="T18" fmla="*/ 54 w 270"/>
                  <a:gd name="T19" fmla="*/ 31 h 270"/>
                  <a:gd name="T20" fmla="*/ 54 w 270"/>
                  <a:gd name="T21" fmla="*/ 27 h 270"/>
                  <a:gd name="T22" fmla="*/ 54 w 270"/>
                  <a:gd name="T23" fmla="*/ 22 h 270"/>
                  <a:gd name="T24" fmla="*/ 53 w 270"/>
                  <a:gd name="T25" fmla="*/ 18 h 270"/>
                  <a:gd name="T26" fmla="*/ 52 w 270"/>
                  <a:gd name="T27" fmla="*/ 14 h 270"/>
                  <a:gd name="T28" fmla="*/ 49 w 270"/>
                  <a:gd name="T29" fmla="*/ 11 h 270"/>
                  <a:gd name="T30" fmla="*/ 47 w 270"/>
                  <a:gd name="T31" fmla="*/ 8 h 270"/>
                  <a:gd name="T32" fmla="*/ 43 w 270"/>
                  <a:gd name="T33" fmla="*/ 5 h 270"/>
                  <a:gd name="T34" fmla="*/ 40 w 270"/>
                  <a:gd name="T35" fmla="*/ 3 h 270"/>
                  <a:gd name="T36" fmla="*/ 36 w 270"/>
                  <a:gd name="T37" fmla="*/ 1 h 270"/>
                  <a:gd name="T38" fmla="*/ 31 w 270"/>
                  <a:gd name="T39" fmla="*/ 0 h 270"/>
                  <a:gd name="T40" fmla="*/ 27 w 270"/>
                  <a:gd name="T41" fmla="*/ 0 h 270"/>
                  <a:gd name="T42" fmla="*/ 22 w 270"/>
                  <a:gd name="T43" fmla="*/ 0 h 270"/>
                  <a:gd name="T44" fmla="*/ 18 w 270"/>
                  <a:gd name="T45" fmla="*/ 1 h 270"/>
                  <a:gd name="T46" fmla="*/ 15 w 270"/>
                  <a:gd name="T47" fmla="*/ 3 h 270"/>
                  <a:gd name="T48" fmla="*/ 11 w 270"/>
                  <a:gd name="T49" fmla="*/ 5 h 270"/>
                  <a:gd name="T50" fmla="*/ 8 w 270"/>
                  <a:gd name="T51" fmla="*/ 8 h 270"/>
                  <a:gd name="T52" fmla="*/ 5 w 270"/>
                  <a:gd name="T53" fmla="*/ 11 h 270"/>
                  <a:gd name="T54" fmla="*/ 3 w 270"/>
                  <a:gd name="T55" fmla="*/ 14 h 270"/>
                  <a:gd name="T56" fmla="*/ 2 w 270"/>
                  <a:gd name="T57" fmla="*/ 18 h 270"/>
                  <a:gd name="T58" fmla="*/ 0 w 270"/>
                  <a:gd name="T59" fmla="*/ 22 h 270"/>
                  <a:gd name="T60" fmla="*/ 0 w 270"/>
                  <a:gd name="T61" fmla="*/ 27 h 270"/>
                  <a:gd name="T62" fmla="*/ 0 w 270"/>
                  <a:gd name="T63" fmla="*/ 27 h 270"/>
                  <a:gd name="T64" fmla="*/ 0 w 270"/>
                  <a:gd name="T65" fmla="*/ 28 h 270"/>
                  <a:gd name="T66" fmla="*/ 1 w 270"/>
                  <a:gd name="T67" fmla="*/ 32 h 270"/>
                  <a:gd name="T68" fmla="*/ 2 w 270"/>
                  <a:gd name="T69" fmla="*/ 37 h 270"/>
                  <a:gd name="T70" fmla="*/ 3 w 270"/>
                  <a:gd name="T71" fmla="*/ 40 h 270"/>
                  <a:gd name="T72" fmla="*/ 6 w 270"/>
                  <a:gd name="T73" fmla="*/ 43 h 270"/>
                  <a:gd name="T74" fmla="*/ 8 w 270"/>
                  <a:gd name="T75" fmla="*/ 47 h 270"/>
                  <a:gd name="T76" fmla="*/ 12 w 270"/>
                  <a:gd name="T77" fmla="*/ 49 h 270"/>
                  <a:gd name="T78" fmla="*/ 15 w 270"/>
                  <a:gd name="T79" fmla="*/ 51 h 270"/>
                  <a:gd name="T80" fmla="*/ 19 w 270"/>
                  <a:gd name="T81" fmla="*/ 52 h 270"/>
                  <a:gd name="T82" fmla="*/ 23 w 270"/>
                  <a:gd name="T83" fmla="*/ 53 h 270"/>
                  <a:gd name="T84" fmla="*/ 27 w 270"/>
                  <a:gd name="T85" fmla="*/ 54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0"/>
                  <a:gd name="T131" fmla="*/ 270 w 270"/>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0">
                    <a:moveTo>
                      <a:pt x="137" y="270"/>
                    </a:moveTo>
                    <a:lnTo>
                      <a:pt x="157" y="267"/>
                    </a:lnTo>
                    <a:lnTo>
                      <a:pt x="179" y="262"/>
                    </a:lnTo>
                    <a:lnTo>
                      <a:pt x="200" y="254"/>
                    </a:lnTo>
                    <a:lnTo>
                      <a:pt x="216" y="245"/>
                    </a:lnTo>
                    <a:lnTo>
                      <a:pt x="233" y="229"/>
                    </a:lnTo>
                    <a:lnTo>
                      <a:pt x="245" y="213"/>
                    </a:lnTo>
                    <a:lnTo>
                      <a:pt x="258" y="195"/>
                    </a:lnTo>
                    <a:lnTo>
                      <a:pt x="265" y="175"/>
                    </a:lnTo>
                    <a:lnTo>
                      <a:pt x="270" y="154"/>
                    </a:lnTo>
                    <a:lnTo>
                      <a:pt x="270" y="134"/>
                    </a:lnTo>
                    <a:lnTo>
                      <a:pt x="270" y="112"/>
                    </a:lnTo>
                    <a:lnTo>
                      <a:pt x="265" y="92"/>
                    </a:lnTo>
                    <a:lnTo>
                      <a:pt x="258" y="71"/>
                    </a:lnTo>
                    <a:lnTo>
                      <a:pt x="245" y="54"/>
                    </a:lnTo>
                    <a:lnTo>
                      <a:pt x="233" y="38"/>
                    </a:lnTo>
                    <a:lnTo>
                      <a:pt x="216" y="26"/>
                    </a:lnTo>
                    <a:lnTo>
                      <a:pt x="200" y="13"/>
                    </a:lnTo>
                    <a:lnTo>
                      <a:pt x="179" y="4"/>
                    </a:lnTo>
                    <a:lnTo>
                      <a:pt x="157" y="0"/>
                    </a:lnTo>
                    <a:lnTo>
                      <a:pt x="137" y="0"/>
                    </a:lnTo>
                    <a:lnTo>
                      <a:pt x="112" y="0"/>
                    </a:lnTo>
                    <a:lnTo>
                      <a:pt x="92" y="4"/>
                    </a:lnTo>
                    <a:lnTo>
                      <a:pt x="75" y="13"/>
                    </a:lnTo>
                    <a:lnTo>
                      <a:pt x="54" y="26"/>
                    </a:lnTo>
                    <a:lnTo>
                      <a:pt x="42" y="38"/>
                    </a:lnTo>
                    <a:lnTo>
                      <a:pt x="25" y="54"/>
                    </a:lnTo>
                    <a:lnTo>
                      <a:pt x="17" y="71"/>
                    </a:lnTo>
                    <a:lnTo>
                      <a:pt x="8" y="92"/>
                    </a:lnTo>
                    <a:lnTo>
                      <a:pt x="0" y="112"/>
                    </a:lnTo>
                    <a:lnTo>
                      <a:pt x="0" y="134"/>
                    </a:lnTo>
                    <a:lnTo>
                      <a:pt x="0" y="137"/>
                    </a:lnTo>
                    <a:lnTo>
                      <a:pt x="0" y="141"/>
                    </a:lnTo>
                    <a:lnTo>
                      <a:pt x="4" y="162"/>
                    </a:lnTo>
                    <a:lnTo>
                      <a:pt x="8" y="183"/>
                    </a:lnTo>
                    <a:lnTo>
                      <a:pt x="17" y="200"/>
                    </a:lnTo>
                    <a:lnTo>
                      <a:pt x="29" y="216"/>
                    </a:lnTo>
                    <a:lnTo>
                      <a:pt x="42" y="233"/>
                    </a:lnTo>
                    <a:lnTo>
                      <a:pt x="58" y="245"/>
                    </a:lnTo>
                    <a:lnTo>
                      <a:pt x="75" y="254"/>
                    </a:lnTo>
                    <a:lnTo>
                      <a:pt x="96" y="262"/>
                    </a:lnTo>
                    <a:lnTo>
                      <a:pt x="116" y="267"/>
                    </a:lnTo>
                    <a:lnTo>
                      <a:pt x="137" y="270"/>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95" name="Freeform 701">
                <a:extLst>
                  <a:ext uri="{FF2B5EF4-FFF2-40B4-BE49-F238E27FC236}">
                    <a16:creationId xmlns:a16="http://schemas.microsoft.com/office/drawing/2014/main" id="{3BE5309F-0DF2-421B-8DAC-46BD98E7BB20}"/>
                  </a:ext>
                </a:extLst>
              </p:cNvPr>
              <p:cNvSpPr>
                <a:spLocks/>
              </p:cNvSpPr>
              <p:nvPr/>
            </p:nvSpPr>
            <p:spPr bwMode="auto">
              <a:xfrm>
                <a:off x="2859" y="2184"/>
                <a:ext cx="48" cy="48"/>
              </a:xfrm>
              <a:custGeom>
                <a:avLst/>
                <a:gdLst>
                  <a:gd name="T0" fmla="*/ 24 w 236"/>
                  <a:gd name="T1" fmla="*/ 48 h 238"/>
                  <a:gd name="T2" fmla="*/ 28 w 236"/>
                  <a:gd name="T3" fmla="*/ 48 h 238"/>
                  <a:gd name="T4" fmla="*/ 31 w 236"/>
                  <a:gd name="T5" fmla="*/ 47 h 238"/>
                  <a:gd name="T6" fmla="*/ 35 w 236"/>
                  <a:gd name="T7" fmla="*/ 45 h 238"/>
                  <a:gd name="T8" fmla="*/ 38 w 236"/>
                  <a:gd name="T9" fmla="*/ 44 h 238"/>
                  <a:gd name="T10" fmla="*/ 41 w 236"/>
                  <a:gd name="T11" fmla="*/ 41 h 238"/>
                  <a:gd name="T12" fmla="*/ 44 w 236"/>
                  <a:gd name="T13" fmla="*/ 38 h 238"/>
                  <a:gd name="T14" fmla="*/ 46 w 236"/>
                  <a:gd name="T15" fmla="*/ 35 h 238"/>
                  <a:gd name="T16" fmla="*/ 47 w 236"/>
                  <a:gd name="T17" fmla="*/ 31 h 238"/>
                  <a:gd name="T18" fmla="*/ 48 w 236"/>
                  <a:gd name="T19" fmla="*/ 28 h 238"/>
                  <a:gd name="T20" fmla="*/ 48 w 236"/>
                  <a:gd name="T21" fmla="*/ 24 h 238"/>
                  <a:gd name="T22" fmla="*/ 48 w 236"/>
                  <a:gd name="T23" fmla="*/ 20 h 238"/>
                  <a:gd name="T24" fmla="*/ 47 w 236"/>
                  <a:gd name="T25" fmla="*/ 16 h 238"/>
                  <a:gd name="T26" fmla="*/ 46 w 236"/>
                  <a:gd name="T27" fmla="*/ 13 h 238"/>
                  <a:gd name="T28" fmla="*/ 44 w 236"/>
                  <a:gd name="T29" fmla="*/ 9 h 238"/>
                  <a:gd name="T30" fmla="*/ 41 w 236"/>
                  <a:gd name="T31" fmla="*/ 7 h 238"/>
                  <a:gd name="T32" fmla="*/ 38 w 236"/>
                  <a:gd name="T33" fmla="*/ 4 h 238"/>
                  <a:gd name="T34" fmla="*/ 35 w 236"/>
                  <a:gd name="T35" fmla="*/ 3 h 238"/>
                  <a:gd name="T36" fmla="*/ 31 w 236"/>
                  <a:gd name="T37" fmla="*/ 1 h 238"/>
                  <a:gd name="T38" fmla="*/ 28 w 236"/>
                  <a:gd name="T39" fmla="*/ 0 h 238"/>
                  <a:gd name="T40" fmla="*/ 24 w 236"/>
                  <a:gd name="T41" fmla="*/ 0 h 238"/>
                  <a:gd name="T42" fmla="*/ 20 w 236"/>
                  <a:gd name="T43" fmla="*/ 0 h 238"/>
                  <a:gd name="T44" fmla="*/ 16 w 236"/>
                  <a:gd name="T45" fmla="*/ 1 h 238"/>
                  <a:gd name="T46" fmla="*/ 13 w 236"/>
                  <a:gd name="T47" fmla="*/ 3 h 238"/>
                  <a:gd name="T48" fmla="*/ 10 w 236"/>
                  <a:gd name="T49" fmla="*/ 4 h 238"/>
                  <a:gd name="T50" fmla="*/ 7 w 236"/>
                  <a:gd name="T51" fmla="*/ 7 h 238"/>
                  <a:gd name="T52" fmla="*/ 4 w 236"/>
                  <a:gd name="T53" fmla="*/ 9 h 238"/>
                  <a:gd name="T54" fmla="*/ 2 w 236"/>
                  <a:gd name="T55" fmla="*/ 13 h 238"/>
                  <a:gd name="T56" fmla="*/ 1 w 236"/>
                  <a:gd name="T57" fmla="*/ 16 h 238"/>
                  <a:gd name="T58" fmla="*/ 0 w 236"/>
                  <a:gd name="T59" fmla="*/ 19 h 238"/>
                  <a:gd name="T60" fmla="*/ 0 w 236"/>
                  <a:gd name="T61" fmla="*/ 24 h 238"/>
                  <a:gd name="T62" fmla="*/ 0 w 236"/>
                  <a:gd name="T63" fmla="*/ 24 h 238"/>
                  <a:gd name="T64" fmla="*/ 0 w 236"/>
                  <a:gd name="T65" fmla="*/ 25 h 238"/>
                  <a:gd name="T66" fmla="*/ 0 w 236"/>
                  <a:gd name="T67" fmla="*/ 29 h 238"/>
                  <a:gd name="T68" fmla="*/ 2 w 236"/>
                  <a:gd name="T69" fmla="*/ 32 h 238"/>
                  <a:gd name="T70" fmla="*/ 2 w 236"/>
                  <a:gd name="T71" fmla="*/ 35 h 238"/>
                  <a:gd name="T72" fmla="*/ 5 w 236"/>
                  <a:gd name="T73" fmla="*/ 39 h 238"/>
                  <a:gd name="T74" fmla="*/ 7 w 236"/>
                  <a:gd name="T75" fmla="*/ 41 h 238"/>
                  <a:gd name="T76" fmla="*/ 10 w 236"/>
                  <a:gd name="T77" fmla="*/ 44 h 238"/>
                  <a:gd name="T78" fmla="*/ 13 w 236"/>
                  <a:gd name="T79" fmla="*/ 45 h 238"/>
                  <a:gd name="T80" fmla="*/ 17 w 236"/>
                  <a:gd name="T81" fmla="*/ 47 h 238"/>
                  <a:gd name="T82" fmla="*/ 20 w 236"/>
                  <a:gd name="T83" fmla="*/ 48 h 238"/>
                  <a:gd name="T84" fmla="*/ 24 w 236"/>
                  <a:gd name="T85" fmla="*/ 48 h 23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6"/>
                  <a:gd name="T130" fmla="*/ 0 h 238"/>
                  <a:gd name="T131" fmla="*/ 236 w 236"/>
                  <a:gd name="T132" fmla="*/ 238 h 23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6" h="238">
                    <a:moveTo>
                      <a:pt x="116" y="238"/>
                    </a:moveTo>
                    <a:lnTo>
                      <a:pt x="137" y="238"/>
                    </a:lnTo>
                    <a:lnTo>
                      <a:pt x="153" y="233"/>
                    </a:lnTo>
                    <a:lnTo>
                      <a:pt x="174" y="225"/>
                    </a:lnTo>
                    <a:lnTo>
                      <a:pt x="187" y="216"/>
                    </a:lnTo>
                    <a:lnTo>
                      <a:pt x="203" y="204"/>
                    </a:lnTo>
                    <a:lnTo>
                      <a:pt x="216" y="187"/>
                    </a:lnTo>
                    <a:lnTo>
                      <a:pt x="224" y="175"/>
                    </a:lnTo>
                    <a:lnTo>
                      <a:pt x="232" y="155"/>
                    </a:lnTo>
                    <a:lnTo>
                      <a:pt x="236" y="137"/>
                    </a:lnTo>
                    <a:lnTo>
                      <a:pt x="236" y="117"/>
                    </a:lnTo>
                    <a:lnTo>
                      <a:pt x="236" y="101"/>
                    </a:lnTo>
                    <a:lnTo>
                      <a:pt x="232" y="79"/>
                    </a:lnTo>
                    <a:lnTo>
                      <a:pt x="224" y="63"/>
                    </a:lnTo>
                    <a:lnTo>
                      <a:pt x="216" y="47"/>
                    </a:lnTo>
                    <a:lnTo>
                      <a:pt x="203" y="34"/>
                    </a:lnTo>
                    <a:lnTo>
                      <a:pt x="187" y="22"/>
                    </a:lnTo>
                    <a:lnTo>
                      <a:pt x="174" y="13"/>
                    </a:lnTo>
                    <a:lnTo>
                      <a:pt x="153" y="5"/>
                    </a:lnTo>
                    <a:lnTo>
                      <a:pt x="137" y="0"/>
                    </a:lnTo>
                    <a:lnTo>
                      <a:pt x="116" y="0"/>
                    </a:lnTo>
                    <a:lnTo>
                      <a:pt x="99" y="0"/>
                    </a:lnTo>
                    <a:lnTo>
                      <a:pt x="79" y="5"/>
                    </a:lnTo>
                    <a:lnTo>
                      <a:pt x="62" y="13"/>
                    </a:lnTo>
                    <a:lnTo>
                      <a:pt x="49" y="22"/>
                    </a:lnTo>
                    <a:lnTo>
                      <a:pt x="33" y="34"/>
                    </a:lnTo>
                    <a:lnTo>
                      <a:pt x="20" y="47"/>
                    </a:lnTo>
                    <a:lnTo>
                      <a:pt x="12" y="63"/>
                    </a:lnTo>
                    <a:lnTo>
                      <a:pt x="4" y="79"/>
                    </a:lnTo>
                    <a:lnTo>
                      <a:pt x="0" y="96"/>
                    </a:lnTo>
                    <a:lnTo>
                      <a:pt x="0" y="117"/>
                    </a:lnTo>
                    <a:lnTo>
                      <a:pt x="0" y="121"/>
                    </a:lnTo>
                    <a:lnTo>
                      <a:pt x="0" y="126"/>
                    </a:lnTo>
                    <a:lnTo>
                      <a:pt x="0" y="142"/>
                    </a:lnTo>
                    <a:lnTo>
                      <a:pt x="8" y="158"/>
                    </a:lnTo>
                    <a:lnTo>
                      <a:pt x="12" y="175"/>
                    </a:lnTo>
                    <a:lnTo>
                      <a:pt x="25" y="191"/>
                    </a:lnTo>
                    <a:lnTo>
                      <a:pt x="36" y="204"/>
                    </a:lnTo>
                    <a:lnTo>
                      <a:pt x="49" y="216"/>
                    </a:lnTo>
                    <a:lnTo>
                      <a:pt x="66" y="225"/>
                    </a:lnTo>
                    <a:lnTo>
                      <a:pt x="83" y="233"/>
                    </a:lnTo>
                    <a:lnTo>
                      <a:pt x="99" y="238"/>
                    </a:lnTo>
                    <a:lnTo>
                      <a:pt x="116" y="238"/>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96" name="Freeform 702">
                <a:extLst>
                  <a:ext uri="{FF2B5EF4-FFF2-40B4-BE49-F238E27FC236}">
                    <a16:creationId xmlns:a16="http://schemas.microsoft.com/office/drawing/2014/main" id="{912ABAAC-9094-4A1C-AEDB-9EBED2A24B29}"/>
                  </a:ext>
                </a:extLst>
              </p:cNvPr>
              <p:cNvSpPr>
                <a:spLocks/>
              </p:cNvSpPr>
              <p:nvPr/>
            </p:nvSpPr>
            <p:spPr bwMode="auto">
              <a:xfrm>
                <a:off x="2862" y="2185"/>
                <a:ext cx="41" cy="41"/>
              </a:xfrm>
              <a:custGeom>
                <a:avLst/>
                <a:gdLst>
                  <a:gd name="T0" fmla="*/ 20 w 204"/>
                  <a:gd name="T1" fmla="*/ 41 h 204"/>
                  <a:gd name="T2" fmla="*/ 23 w 204"/>
                  <a:gd name="T3" fmla="*/ 41 h 204"/>
                  <a:gd name="T4" fmla="*/ 27 w 204"/>
                  <a:gd name="T5" fmla="*/ 40 h 204"/>
                  <a:gd name="T6" fmla="*/ 30 w 204"/>
                  <a:gd name="T7" fmla="*/ 39 h 204"/>
                  <a:gd name="T8" fmla="*/ 33 w 204"/>
                  <a:gd name="T9" fmla="*/ 37 h 204"/>
                  <a:gd name="T10" fmla="*/ 35 w 204"/>
                  <a:gd name="T11" fmla="*/ 35 h 204"/>
                  <a:gd name="T12" fmla="*/ 37 w 204"/>
                  <a:gd name="T13" fmla="*/ 33 h 204"/>
                  <a:gd name="T14" fmla="*/ 38 w 204"/>
                  <a:gd name="T15" fmla="*/ 30 h 204"/>
                  <a:gd name="T16" fmla="*/ 40 w 204"/>
                  <a:gd name="T17" fmla="*/ 27 h 204"/>
                  <a:gd name="T18" fmla="*/ 41 w 204"/>
                  <a:gd name="T19" fmla="*/ 24 h 204"/>
                  <a:gd name="T20" fmla="*/ 41 w 204"/>
                  <a:gd name="T21" fmla="*/ 21 h 204"/>
                  <a:gd name="T22" fmla="*/ 41 w 204"/>
                  <a:gd name="T23" fmla="*/ 17 h 204"/>
                  <a:gd name="T24" fmla="*/ 40 w 204"/>
                  <a:gd name="T25" fmla="*/ 14 h 204"/>
                  <a:gd name="T26" fmla="*/ 38 w 204"/>
                  <a:gd name="T27" fmla="*/ 11 h 204"/>
                  <a:gd name="T28" fmla="*/ 37 w 204"/>
                  <a:gd name="T29" fmla="*/ 8 h 204"/>
                  <a:gd name="T30" fmla="*/ 35 w 204"/>
                  <a:gd name="T31" fmla="*/ 6 h 204"/>
                  <a:gd name="T32" fmla="*/ 33 w 204"/>
                  <a:gd name="T33" fmla="*/ 4 h 204"/>
                  <a:gd name="T34" fmla="*/ 30 w 204"/>
                  <a:gd name="T35" fmla="*/ 3 h 204"/>
                  <a:gd name="T36" fmla="*/ 27 w 204"/>
                  <a:gd name="T37" fmla="*/ 1 h 204"/>
                  <a:gd name="T38" fmla="*/ 23 w 204"/>
                  <a:gd name="T39" fmla="*/ 0 h 204"/>
                  <a:gd name="T40" fmla="*/ 20 w 204"/>
                  <a:gd name="T41" fmla="*/ 0 h 204"/>
                  <a:gd name="T42" fmla="*/ 17 w 204"/>
                  <a:gd name="T43" fmla="*/ 0 h 204"/>
                  <a:gd name="T44" fmla="*/ 13 w 204"/>
                  <a:gd name="T45" fmla="*/ 1 h 204"/>
                  <a:gd name="T46" fmla="*/ 11 w 204"/>
                  <a:gd name="T47" fmla="*/ 3 h 204"/>
                  <a:gd name="T48" fmla="*/ 8 w 204"/>
                  <a:gd name="T49" fmla="*/ 4 h 204"/>
                  <a:gd name="T50" fmla="*/ 6 w 204"/>
                  <a:gd name="T51" fmla="*/ 6 h 204"/>
                  <a:gd name="T52" fmla="*/ 3 w 204"/>
                  <a:gd name="T53" fmla="*/ 8 h 204"/>
                  <a:gd name="T54" fmla="*/ 2 w 204"/>
                  <a:gd name="T55" fmla="*/ 11 h 204"/>
                  <a:gd name="T56" fmla="*/ 1 w 204"/>
                  <a:gd name="T57" fmla="*/ 13 h 204"/>
                  <a:gd name="T58" fmla="*/ 0 w 204"/>
                  <a:gd name="T59" fmla="*/ 17 h 204"/>
                  <a:gd name="T60" fmla="*/ 0 w 204"/>
                  <a:gd name="T61" fmla="*/ 20 h 204"/>
                  <a:gd name="T62" fmla="*/ 0 w 204"/>
                  <a:gd name="T63" fmla="*/ 21 h 204"/>
                  <a:gd name="T64" fmla="*/ 0 w 204"/>
                  <a:gd name="T65" fmla="*/ 22 h 204"/>
                  <a:gd name="T66" fmla="*/ 0 w 204"/>
                  <a:gd name="T67" fmla="*/ 24 h 204"/>
                  <a:gd name="T68" fmla="*/ 1 w 204"/>
                  <a:gd name="T69" fmla="*/ 28 h 204"/>
                  <a:gd name="T70" fmla="*/ 3 w 204"/>
                  <a:gd name="T71" fmla="*/ 30 h 204"/>
                  <a:gd name="T72" fmla="*/ 4 w 204"/>
                  <a:gd name="T73" fmla="*/ 33 h 204"/>
                  <a:gd name="T74" fmla="*/ 6 w 204"/>
                  <a:gd name="T75" fmla="*/ 35 h 204"/>
                  <a:gd name="T76" fmla="*/ 8 w 204"/>
                  <a:gd name="T77" fmla="*/ 37 h 204"/>
                  <a:gd name="T78" fmla="*/ 11 w 204"/>
                  <a:gd name="T79" fmla="*/ 39 h 204"/>
                  <a:gd name="T80" fmla="*/ 14 w 204"/>
                  <a:gd name="T81" fmla="*/ 40 h 204"/>
                  <a:gd name="T82" fmla="*/ 17 w 204"/>
                  <a:gd name="T83" fmla="*/ 41 h 204"/>
                  <a:gd name="T84" fmla="*/ 20 w 204"/>
                  <a:gd name="T85" fmla="*/ 41 h 20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4"/>
                  <a:gd name="T130" fmla="*/ 0 h 204"/>
                  <a:gd name="T131" fmla="*/ 204 w 204"/>
                  <a:gd name="T132" fmla="*/ 204 h 20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4" h="204">
                    <a:moveTo>
                      <a:pt x="100" y="204"/>
                    </a:moveTo>
                    <a:lnTo>
                      <a:pt x="116" y="204"/>
                    </a:lnTo>
                    <a:lnTo>
                      <a:pt x="132" y="199"/>
                    </a:lnTo>
                    <a:lnTo>
                      <a:pt x="150" y="195"/>
                    </a:lnTo>
                    <a:lnTo>
                      <a:pt x="162" y="186"/>
                    </a:lnTo>
                    <a:lnTo>
                      <a:pt x="175" y="174"/>
                    </a:lnTo>
                    <a:lnTo>
                      <a:pt x="183" y="162"/>
                    </a:lnTo>
                    <a:lnTo>
                      <a:pt x="191" y="150"/>
                    </a:lnTo>
                    <a:lnTo>
                      <a:pt x="199" y="132"/>
                    </a:lnTo>
                    <a:lnTo>
                      <a:pt x="204" y="121"/>
                    </a:lnTo>
                    <a:lnTo>
                      <a:pt x="204" y="103"/>
                    </a:lnTo>
                    <a:lnTo>
                      <a:pt x="204" y="87"/>
                    </a:lnTo>
                    <a:lnTo>
                      <a:pt x="199" y="71"/>
                    </a:lnTo>
                    <a:lnTo>
                      <a:pt x="191" y="54"/>
                    </a:lnTo>
                    <a:lnTo>
                      <a:pt x="183" y="42"/>
                    </a:lnTo>
                    <a:lnTo>
                      <a:pt x="175" y="29"/>
                    </a:lnTo>
                    <a:lnTo>
                      <a:pt x="162" y="20"/>
                    </a:lnTo>
                    <a:lnTo>
                      <a:pt x="150" y="13"/>
                    </a:lnTo>
                    <a:lnTo>
                      <a:pt x="132" y="4"/>
                    </a:lnTo>
                    <a:lnTo>
                      <a:pt x="116" y="0"/>
                    </a:lnTo>
                    <a:lnTo>
                      <a:pt x="100" y="0"/>
                    </a:lnTo>
                    <a:lnTo>
                      <a:pt x="83" y="0"/>
                    </a:lnTo>
                    <a:lnTo>
                      <a:pt x="67" y="4"/>
                    </a:lnTo>
                    <a:lnTo>
                      <a:pt x="54" y="13"/>
                    </a:lnTo>
                    <a:lnTo>
                      <a:pt x="42" y="20"/>
                    </a:lnTo>
                    <a:lnTo>
                      <a:pt x="29" y="29"/>
                    </a:lnTo>
                    <a:lnTo>
                      <a:pt x="17" y="42"/>
                    </a:lnTo>
                    <a:lnTo>
                      <a:pt x="8" y="54"/>
                    </a:lnTo>
                    <a:lnTo>
                      <a:pt x="4" y="67"/>
                    </a:lnTo>
                    <a:lnTo>
                      <a:pt x="0" y="83"/>
                    </a:lnTo>
                    <a:lnTo>
                      <a:pt x="0" y="99"/>
                    </a:lnTo>
                    <a:lnTo>
                      <a:pt x="0" y="103"/>
                    </a:lnTo>
                    <a:lnTo>
                      <a:pt x="0" y="108"/>
                    </a:lnTo>
                    <a:lnTo>
                      <a:pt x="0" y="121"/>
                    </a:lnTo>
                    <a:lnTo>
                      <a:pt x="4" y="137"/>
                    </a:lnTo>
                    <a:lnTo>
                      <a:pt x="13" y="150"/>
                    </a:lnTo>
                    <a:lnTo>
                      <a:pt x="21" y="166"/>
                    </a:lnTo>
                    <a:lnTo>
                      <a:pt x="29" y="174"/>
                    </a:lnTo>
                    <a:lnTo>
                      <a:pt x="42" y="186"/>
                    </a:lnTo>
                    <a:lnTo>
                      <a:pt x="54" y="195"/>
                    </a:lnTo>
                    <a:lnTo>
                      <a:pt x="71" y="199"/>
                    </a:lnTo>
                    <a:lnTo>
                      <a:pt x="83" y="204"/>
                    </a:lnTo>
                    <a:lnTo>
                      <a:pt x="100" y="204"/>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97" name="Freeform 703">
                <a:extLst>
                  <a:ext uri="{FF2B5EF4-FFF2-40B4-BE49-F238E27FC236}">
                    <a16:creationId xmlns:a16="http://schemas.microsoft.com/office/drawing/2014/main" id="{95EAAB4D-C640-4B35-9F1A-D70801511F57}"/>
                  </a:ext>
                </a:extLst>
              </p:cNvPr>
              <p:cNvSpPr>
                <a:spLocks/>
              </p:cNvSpPr>
              <p:nvPr/>
            </p:nvSpPr>
            <p:spPr bwMode="auto">
              <a:xfrm>
                <a:off x="2863" y="2186"/>
                <a:ext cx="35" cy="35"/>
              </a:xfrm>
              <a:custGeom>
                <a:avLst/>
                <a:gdLst>
                  <a:gd name="T0" fmla="*/ 18 w 175"/>
                  <a:gd name="T1" fmla="*/ 35 h 175"/>
                  <a:gd name="T2" fmla="*/ 20 w 175"/>
                  <a:gd name="T3" fmla="*/ 34 h 175"/>
                  <a:gd name="T4" fmla="*/ 23 w 175"/>
                  <a:gd name="T5" fmla="*/ 33 h 175"/>
                  <a:gd name="T6" fmla="*/ 25 w 175"/>
                  <a:gd name="T7" fmla="*/ 32 h 175"/>
                  <a:gd name="T8" fmla="*/ 27 w 175"/>
                  <a:gd name="T9" fmla="*/ 32 h 175"/>
                  <a:gd name="T10" fmla="*/ 30 w 175"/>
                  <a:gd name="T11" fmla="*/ 29 h 175"/>
                  <a:gd name="T12" fmla="*/ 32 w 175"/>
                  <a:gd name="T13" fmla="*/ 27 h 175"/>
                  <a:gd name="T14" fmla="*/ 32 w 175"/>
                  <a:gd name="T15" fmla="*/ 25 h 175"/>
                  <a:gd name="T16" fmla="*/ 34 w 175"/>
                  <a:gd name="T17" fmla="*/ 22 h 175"/>
                  <a:gd name="T18" fmla="*/ 34 w 175"/>
                  <a:gd name="T19" fmla="*/ 20 h 175"/>
                  <a:gd name="T20" fmla="*/ 35 w 175"/>
                  <a:gd name="T21" fmla="*/ 17 h 175"/>
                  <a:gd name="T22" fmla="*/ 34 w 175"/>
                  <a:gd name="T23" fmla="*/ 14 h 175"/>
                  <a:gd name="T24" fmla="*/ 34 w 175"/>
                  <a:gd name="T25" fmla="*/ 12 h 175"/>
                  <a:gd name="T26" fmla="*/ 32 w 175"/>
                  <a:gd name="T27" fmla="*/ 9 h 175"/>
                  <a:gd name="T28" fmla="*/ 32 w 175"/>
                  <a:gd name="T29" fmla="*/ 8 h 175"/>
                  <a:gd name="T30" fmla="*/ 30 w 175"/>
                  <a:gd name="T31" fmla="*/ 5 h 175"/>
                  <a:gd name="T32" fmla="*/ 27 w 175"/>
                  <a:gd name="T33" fmla="*/ 3 h 175"/>
                  <a:gd name="T34" fmla="*/ 25 w 175"/>
                  <a:gd name="T35" fmla="*/ 2 h 175"/>
                  <a:gd name="T36" fmla="*/ 23 w 175"/>
                  <a:gd name="T37" fmla="*/ 1 h 175"/>
                  <a:gd name="T38" fmla="*/ 20 w 175"/>
                  <a:gd name="T39" fmla="*/ 0 h 175"/>
                  <a:gd name="T40" fmla="*/ 18 w 175"/>
                  <a:gd name="T41" fmla="*/ 0 h 175"/>
                  <a:gd name="T42" fmla="*/ 15 w 175"/>
                  <a:gd name="T43" fmla="*/ 0 h 175"/>
                  <a:gd name="T44" fmla="*/ 13 w 175"/>
                  <a:gd name="T45" fmla="*/ 1 h 175"/>
                  <a:gd name="T46" fmla="*/ 10 w 175"/>
                  <a:gd name="T47" fmla="*/ 2 h 175"/>
                  <a:gd name="T48" fmla="*/ 8 w 175"/>
                  <a:gd name="T49" fmla="*/ 3 h 175"/>
                  <a:gd name="T50" fmla="*/ 6 w 175"/>
                  <a:gd name="T51" fmla="*/ 5 h 175"/>
                  <a:gd name="T52" fmla="*/ 3 w 175"/>
                  <a:gd name="T53" fmla="*/ 7 h 175"/>
                  <a:gd name="T54" fmla="*/ 3 w 175"/>
                  <a:gd name="T55" fmla="*/ 9 h 175"/>
                  <a:gd name="T56" fmla="*/ 1 w 175"/>
                  <a:gd name="T57" fmla="*/ 12 h 175"/>
                  <a:gd name="T58" fmla="*/ 1 w 175"/>
                  <a:gd name="T59" fmla="*/ 14 h 175"/>
                  <a:gd name="T60" fmla="*/ 0 w 175"/>
                  <a:gd name="T61" fmla="*/ 17 h 175"/>
                  <a:gd name="T62" fmla="*/ 0 w 175"/>
                  <a:gd name="T63" fmla="*/ 17 h 175"/>
                  <a:gd name="T64" fmla="*/ 1 w 175"/>
                  <a:gd name="T65" fmla="*/ 21 h 175"/>
                  <a:gd name="T66" fmla="*/ 1 w 175"/>
                  <a:gd name="T67" fmla="*/ 23 h 175"/>
                  <a:gd name="T68" fmla="*/ 3 w 175"/>
                  <a:gd name="T69" fmla="*/ 26 h 175"/>
                  <a:gd name="T70" fmla="*/ 3 w 175"/>
                  <a:gd name="T71" fmla="*/ 27 h 175"/>
                  <a:gd name="T72" fmla="*/ 5 w 175"/>
                  <a:gd name="T73" fmla="*/ 30 h 175"/>
                  <a:gd name="T74" fmla="*/ 8 w 175"/>
                  <a:gd name="T75" fmla="*/ 32 h 175"/>
                  <a:gd name="T76" fmla="*/ 10 w 175"/>
                  <a:gd name="T77" fmla="*/ 32 h 175"/>
                  <a:gd name="T78" fmla="*/ 12 w 175"/>
                  <a:gd name="T79" fmla="*/ 33 h 175"/>
                  <a:gd name="T80" fmla="*/ 15 w 175"/>
                  <a:gd name="T81" fmla="*/ 34 h 175"/>
                  <a:gd name="T82" fmla="*/ 18 w 175"/>
                  <a:gd name="T83" fmla="*/ 35 h 17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5"/>
                  <a:gd name="T127" fmla="*/ 0 h 175"/>
                  <a:gd name="T128" fmla="*/ 175 w 175"/>
                  <a:gd name="T129" fmla="*/ 175 h 17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5" h="175">
                    <a:moveTo>
                      <a:pt x="88" y="175"/>
                    </a:moveTo>
                    <a:lnTo>
                      <a:pt x="100" y="170"/>
                    </a:lnTo>
                    <a:lnTo>
                      <a:pt x="113" y="166"/>
                    </a:lnTo>
                    <a:lnTo>
                      <a:pt x="124" y="162"/>
                    </a:lnTo>
                    <a:lnTo>
                      <a:pt x="137" y="158"/>
                    </a:lnTo>
                    <a:lnTo>
                      <a:pt x="150" y="146"/>
                    </a:lnTo>
                    <a:lnTo>
                      <a:pt x="158" y="137"/>
                    </a:lnTo>
                    <a:lnTo>
                      <a:pt x="162" y="124"/>
                    </a:lnTo>
                    <a:lnTo>
                      <a:pt x="171" y="112"/>
                    </a:lnTo>
                    <a:lnTo>
                      <a:pt x="171" y="99"/>
                    </a:lnTo>
                    <a:lnTo>
                      <a:pt x="175" y="87"/>
                    </a:lnTo>
                    <a:lnTo>
                      <a:pt x="171" y="70"/>
                    </a:lnTo>
                    <a:lnTo>
                      <a:pt x="171" y="58"/>
                    </a:lnTo>
                    <a:lnTo>
                      <a:pt x="162" y="45"/>
                    </a:lnTo>
                    <a:lnTo>
                      <a:pt x="158" y="38"/>
                    </a:lnTo>
                    <a:lnTo>
                      <a:pt x="150" y="25"/>
                    </a:lnTo>
                    <a:lnTo>
                      <a:pt x="137" y="16"/>
                    </a:lnTo>
                    <a:lnTo>
                      <a:pt x="124" y="9"/>
                    </a:lnTo>
                    <a:lnTo>
                      <a:pt x="113" y="4"/>
                    </a:lnTo>
                    <a:lnTo>
                      <a:pt x="100" y="0"/>
                    </a:lnTo>
                    <a:lnTo>
                      <a:pt x="88" y="0"/>
                    </a:lnTo>
                    <a:lnTo>
                      <a:pt x="75" y="0"/>
                    </a:lnTo>
                    <a:lnTo>
                      <a:pt x="63" y="4"/>
                    </a:lnTo>
                    <a:lnTo>
                      <a:pt x="50" y="9"/>
                    </a:lnTo>
                    <a:lnTo>
                      <a:pt x="38" y="16"/>
                    </a:lnTo>
                    <a:lnTo>
                      <a:pt x="29" y="25"/>
                    </a:lnTo>
                    <a:lnTo>
                      <a:pt x="16" y="33"/>
                    </a:lnTo>
                    <a:lnTo>
                      <a:pt x="13" y="45"/>
                    </a:lnTo>
                    <a:lnTo>
                      <a:pt x="5" y="58"/>
                    </a:lnTo>
                    <a:lnTo>
                      <a:pt x="5" y="70"/>
                    </a:lnTo>
                    <a:lnTo>
                      <a:pt x="0" y="83"/>
                    </a:lnTo>
                    <a:lnTo>
                      <a:pt x="0" y="87"/>
                    </a:lnTo>
                    <a:lnTo>
                      <a:pt x="5" y="104"/>
                    </a:lnTo>
                    <a:lnTo>
                      <a:pt x="5" y="117"/>
                    </a:lnTo>
                    <a:lnTo>
                      <a:pt x="13" y="128"/>
                    </a:lnTo>
                    <a:lnTo>
                      <a:pt x="16" y="137"/>
                    </a:lnTo>
                    <a:lnTo>
                      <a:pt x="25" y="149"/>
                    </a:lnTo>
                    <a:lnTo>
                      <a:pt x="38" y="158"/>
                    </a:lnTo>
                    <a:lnTo>
                      <a:pt x="50" y="162"/>
                    </a:lnTo>
                    <a:lnTo>
                      <a:pt x="59" y="166"/>
                    </a:lnTo>
                    <a:lnTo>
                      <a:pt x="75" y="170"/>
                    </a:lnTo>
                    <a:lnTo>
                      <a:pt x="88" y="175"/>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98" name="Freeform 704">
                <a:extLst>
                  <a:ext uri="{FF2B5EF4-FFF2-40B4-BE49-F238E27FC236}">
                    <a16:creationId xmlns:a16="http://schemas.microsoft.com/office/drawing/2014/main" id="{1B71D28A-20E4-40FC-8C6A-464566FDA087}"/>
                  </a:ext>
                </a:extLst>
              </p:cNvPr>
              <p:cNvSpPr>
                <a:spLocks/>
              </p:cNvSpPr>
              <p:nvPr/>
            </p:nvSpPr>
            <p:spPr bwMode="auto">
              <a:xfrm>
                <a:off x="2866" y="2187"/>
                <a:ext cx="27" cy="28"/>
              </a:xfrm>
              <a:custGeom>
                <a:avLst/>
                <a:gdLst>
                  <a:gd name="T0" fmla="*/ 14 w 137"/>
                  <a:gd name="T1" fmla="*/ 28 h 142"/>
                  <a:gd name="T2" fmla="*/ 16 w 137"/>
                  <a:gd name="T3" fmla="*/ 28 h 142"/>
                  <a:gd name="T4" fmla="*/ 18 w 137"/>
                  <a:gd name="T5" fmla="*/ 27 h 142"/>
                  <a:gd name="T6" fmla="*/ 20 w 137"/>
                  <a:gd name="T7" fmla="*/ 26 h 142"/>
                  <a:gd name="T8" fmla="*/ 22 w 137"/>
                  <a:gd name="T9" fmla="*/ 25 h 142"/>
                  <a:gd name="T10" fmla="*/ 23 w 137"/>
                  <a:gd name="T11" fmla="*/ 24 h 142"/>
                  <a:gd name="T12" fmla="*/ 24 w 137"/>
                  <a:gd name="T13" fmla="*/ 22 h 142"/>
                  <a:gd name="T14" fmla="*/ 25 w 137"/>
                  <a:gd name="T15" fmla="*/ 21 h 142"/>
                  <a:gd name="T16" fmla="*/ 26 w 137"/>
                  <a:gd name="T17" fmla="*/ 18 h 142"/>
                  <a:gd name="T18" fmla="*/ 27 w 137"/>
                  <a:gd name="T19" fmla="*/ 16 h 142"/>
                  <a:gd name="T20" fmla="*/ 27 w 137"/>
                  <a:gd name="T21" fmla="*/ 14 h 142"/>
                  <a:gd name="T22" fmla="*/ 27 w 137"/>
                  <a:gd name="T23" fmla="*/ 12 h 142"/>
                  <a:gd name="T24" fmla="*/ 26 w 137"/>
                  <a:gd name="T25" fmla="*/ 10 h 142"/>
                  <a:gd name="T26" fmla="*/ 25 w 137"/>
                  <a:gd name="T27" fmla="*/ 7 h 142"/>
                  <a:gd name="T28" fmla="*/ 24 w 137"/>
                  <a:gd name="T29" fmla="*/ 6 h 142"/>
                  <a:gd name="T30" fmla="*/ 23 w 137"/>
                  <a:gd name="T31" fmla="*/ 4 h 142"/>
                  <a:gd name="T32" fmla="*/ 22 w 137"/>
                  <a:gd name="T33" fmla="*/ 3 h 142"/>
                  <a:gd name="T34" fmla="*/ 20 w 137"/>
                  <a:gd name="T35" fmla="*/ 2 h 142"/>
                  <a:gd name="T36" fmla="*/ 18 w 137"/>
                  <a:gd name="T37" fmla="*/ 1 h 142"/>
                  <a:gd name="T38" fmla="*/ 16 w 137"/>
                  <a:gd name="T39" fmla="*/ 1 h 142"/>
                  <a:gd name="T40" fmla="*/ 14 w 137"/>
                  <a:gd name="T41" fmla="*/ 0 h 142"/>
                  <a:gd name="T42" fmla="*/ 11 w 137"/>
                  <a:gd name="T43" fmla="*/ 1 h 142"/>
                  <a:gd name="T44" fmla="*/ 9 w 137"/>
                  <a:gd name="T45" fmla="*/ 1 h 142"/>
                  <a:gd name="T46" fmla="*/ 7 w 137"/>
                  <a:gd name="T47" fmla="*/ 2 h 142"/>
                  <a:gd name="T48" fmla="*/ 6 w 137"/>
                  <a:gd name="T49" fmla="*/ 3 h 142"/>
                  <a:gd name="T50" fmla="*/ 4 w 137"/>
                  <a:gd name="T51" fmla="*/ 4 h 142"/>
                  <a:gd name="T52" fmla="*/ 2 w 137"/>
                  <a:gd name="T53" fmla="*/ 6 h 142"/>
                  <a:gd name="T54" fmla="*/ 2 w 137"/>
                  <a:gd name="T55" fmla="*/ 7 h 142"/>
                  <a:gd name="T56" fmla="*/ 1 w 137"/>
                  <a:gd name="T57" fmla="*/ 10 h 142"/>
                  <a:gd name="T58" fmla="*/ 0 w 137"/>
                  <a:gd name="T59" fmla="*/ 12 h 142"/>
                  <a:gd name="T60" fmla="*/ 0 w 137"/>
                  <a:gd name="T61" fmla="*/ 14 h 142"/>
                  <a:gd name="T62" fmla="*/ 0 w 137"/>
                  <a:gd name="T63" fmla="*/ 16 h 142"/>
                  <a:gd name="T64" fmla="*/ 1 w 137"/>
                  <a:gd name="T65" fmla="*/ 18 h 142"/>
                  <a:gd name="T66" fmla="*/ 2 w 137"/>
                  <a:gd name="T67" fmla="*/ 21 h 142"/>
                  <a:gd name="T68" fmla="*/ 2 w 137"/>
                  <a:gd name="T69" fmla="*/ 22 h 142"/>
                  <a:gd name="T70" fmla="*/ 4 w 137"/>
                  <a:gd name="T71" fmla="*/ 24 h 142"/>
                  <a:gd name="T72" fmla="*/ 6 w 137"/>
                  <a:gd name="T73" fmla="*/ 25 h 142"/>
                  <a:gd name="T74" fmla="*/ 7 w 137"/>
                  <a:gd name="T75" fmla="*/ 26 h 142"/>
                  <a:gd name="T76" fmla="*/ 9 w 137"/>
                  <a:gd name="T77" fmla="*/ 27 h 142"/>
                  <a:gd name="T78" fmla="*/ 11 w 137"/>
                  <a:gd name="T79" fmla="*/ 28 h 142"/>
                  <a:gd name="T80" fmla="*/ 14 w 137"/>
                  <a:gd name="T81" fmla="*/ 28 h 14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42"/>
                  <a:gd name="T125" fmla="*/ 137 w 137"/>
                  <a:gd name="T126" fmla="*/ 142 h 14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42">
                    <a:moveTo>
                      <a:pt x="70" y="142"/>
                    </a:moveTo>
                    <a:lnTo>
                      <a:pt x="79" y="142"/>
                    </a:lnTo>
                    <a:lnTo>
                      <a:pt x="91" y="137"/>
                    </a:lnTo>
                    <a:lnTo>
                      <a:pt x="100" y="133"/>
                    </a:lnTo>
                    <a:lnTo>
                      <a:pt x="111" y="129"/>
                    </a:lnTo>
                    <a:lnTo>
                      <a:pt x="116" y="120"/>
                    </a:lnTo>
                    <a:lnTo>
                      <a:pt x="124" y="113"/>
                    </a:lnTo>
                    <a:lnTo>
                      <a:pt x="129" y="104"/>
                    </a:lnTo>
                    <a:lnTo>
                      <a:pt x="133" y="91"/>
                    </a:lnTo>
                    <a:lnTo>
                      <a:pt x="137" y="83"/>
                    </a:lnTo>
                    <a:lnTo>
                      <a:pt x="137" y="70"/>
                    </a:lnTo>
                    <a:lnTo>
                      <a:pt x="137" y="59"/>
                    </a:lnTo>
                    <a:lnTo>
                      <a:pt x="133" y="50"/>
                    </a:lnTo>
                    <a:lnTo>
                      <a:pt x="129" y="37"/>
                    </a:lnTo>
                    <a:lnTo>
                      <a:pt x="124" y="29"/>
                    </a:lnTo>
                    <a:lnTo>
                      <a:pt x="116" y="21"/>
                    </a:lnTo>
                    <a:lnTo>
                      <a:pt x="111" y="16"/>
                    </a:lnTo>
                    <a:lnTo>
                      <a:pt x="100" y="9"/>
                    </a:lnTo>
                    <a:lnTo>
                      <a:pt x="91" y="5"/>
                    </a:lnTo>
                    <a:lnTo>
                      <a:pt x="79" y="5"/>
                    </a:lnTo>
                    <a:lnTo>
                      <a:pt x="70" y="0"/>
                    </a:lnTo>
                    <a:lnTo>
                      <a:pt x="57" y="5"/>
                    </a:lnTo>
                    <a:lnTo>
                      <a:pt x="46" y="5"/>
                    </a:lnTo>
                    <a:lnTo>
                      <a:pt x="37" y="9"/>
                    </a:lnTo>
                    <a:lnTo>
                      <a:pt x="29" y="16"/>
                    </a:lnTo>
                    <a:lnTo>
                      <a:pt x="21" y="21"/>
                    </a:lnTo>
                    <a:lnTo>
                      <a:pt x="12" y="29"/>
                    </a:lnTo>
                    <a:lnTo>
                      <a:pt x="8" y="37"/>
                    </a:lnTo>
                    <a:lnTo>
                      <a:pt x="3" y="50"/>
                    </a:lnTo>
                    <a:lnTo>
                      <a:pt x="0" y="59"/>
                    </a:lnTo>
                    <a:lnTo>
                      <a:pt x="0" y="70"/>
                    </a:lnTo>
                    <a:lnTo>
                      <a:pt x="0" y="83"/>
                    </a:lnTo>
                    <a:lnTo>
                      <a:pt x="3" y="91"/>
                    </a:lnTo>
                    <a:lnTo>
                      <a:pt x="8" y="104"/>
                    </a:lnTo>
                    <a:lnTo>
                      <a:pt x="12" y="113"/>
                    </a:lnTo>
                    <a:lnTo>
                      <a:pt x="21" y="120"/>
                    </a:lnTo>
                    <a:lnTo>
                      <a:pt x="29" y="129"/>
                    </a:lnTo>
                    <a:lnTo>
                      <a:pt x="37" y="133"/>
                    </a:lnTo>
                    <a:lnTo>
                      <a:pt x="46" y="137"/>
                    </a:lnTo>
                    <a:lnTo>
                      <a:pt x="57" y="142"/>
                    </a:lnTo>
                    <a:lnTo>
                      <a:pt x="70" y="142"/>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99" name="Freeform 705">
                <a:extLst>
                  <a:ext uri="{FF2B5EF4-FFF2-40B4-BE49-F238E27FC236}">
                    <a16:creationId xmlns:a16="http://schemas.microsoft.com/office/drawing/2014/main" id="{21766FCB-5E72-4956-BDDE-E0A42B3DDA42}"/>
                  </a:ext>
                </a:extLst>
              </p:cNvPr>
              <p:cNvSpPr>
                <a:spLocks/>
              </p:cNvSpPr>
              <p:nvPr/>
            </p:nvSpPr>
            <p:spPr bwMode="auto">
              <a:xfrm>
                <a:off x="3064" y="2215"/>
                <a:ext cx="115" cy="115"/>
              </a:xfrm>
              <a:custGeom>
                <a:avLst/>
                <a:gdLst>
                  <a:gd name="T0" fmla="*/ 58 w 577"/>
                  <a:gd name="T1" fmla="*/ 115 h 576"/>
                  <a:gd name="T2" fmla="*/ 67 w 577"/>
                  <a:gd name="T3" fmla="*/ 115 h 576"/>
                  <a:gd name="T4" fmla="*/ 76 w 577"/>
                  <a:gd name="T5" fmla="*/ 113 h 576"/>
                  <a:gd name="T6" fmla="*/ 84 w 577"/>
                  <a:gd name="T7" fmla="*/ 109 h 576"/>
                  <a:gd name="T8" fmla="*/ 92 w 577"/>
                  <a:gd name="T9" fmla="*/ 104 h 576"/>
                  <a:gd name="T10" fmla="*/ 98 w 577"/>
                  <a:gd name="T11" fmla="*/ 98 h 576"/>
                  <a:gd name="T12" fmla="*/ 104 w 577"/>
                  <a:gd name="T13" fmla="*/ 92 h 576"/>
                  <a:gd name="T14" fmla="*/ 108 w 577"/>
                  <a:gd name="T15" fmla="*/ 84 h 576"/>
                  <a:gd name="T16" fmla="*/ 112 w 577"/>
                  <a:gd name="T17" fmla="*/ 76 h 576"/>
                  <a:gd name="T18" fmla="*/ 114 w 577"/>
                  <a:gd name="T19" fmla="*/ 67 h 576"/>
                  <a:gd name="T20" fmla="*/ 115 w 577"/>
                  <a:gd name="T21" fmla="*/ 58 h 576"/>
                  <a:gd name="T22" fmla="*/ 114 w 577"/>
                  <a:gd name="T23" fmla="*/ 49 h 576"/>
                  <a:gd name="T24" fmla="*/ 112 w 577"/>
                  <a:gd name="T25" fmla="*/ 40 h 576"/>
                  <a:gd name="T26" fmla="*/ 108 w 577"/>
                  <a:gd name="T27" fmla="*/ 31 h 576"/>
                  <a:gd name="T28" fmla="*/ 104 w 577"/>
                  <a:gd name="T29" fmla="*/ 24 h 576"/>
                  <a:gd name="T30" fmla="*/ 98 w 577"/>
                  <a:gd name="T31" fmla="*/ 17 h 576"/>
                  <a:gd name="T32" fmla="*/ 92 w 577"/>
                  <a:gd name="T33" fmla="*/ 11 h 576"/>
                  <a:gd name="T34" fmla="*/ 84 w 577"/>
                  <a:gd name="T35" fmla="*/ 6 h 576"/>
                  <a:gd name="T36" fmla="*/ 76 w 577"/>
                  <a:gd name="T37" fmla="*/ 3 h 576"/>
                  <a:gd name="T38" fmla="*/ 67 w 577"/>
                  <a:gd name="T39" fmla="*/ 1 h 576"/>
                  <a:gd name="T40" fmla="*/ 58 w 577"/>
                  <a:gd name="T41" fmla="*/ 0 h 576"/>
                  <a:gd name="T42" fmla="*/ 48 w 577"/>
                  <a:gd name="T43" fmla="*/ 1 h 576"/>
                  <a:gd name="T44" fmla="*/ 40 w 577"/>
                  <a:gd name="T45" fmla="*/ 3 h 576"/>
                  <a:gd name="T46" fmla="*/ 31 w 577"/>
                  <a:gd name="T47" fmla="*/ 6 h 576"/>
                  <a:gd name="T48" fmla="*/ 24 w 577"/>
                  <a:gd name="T49" fmla="*/ 11 h 576"/>
                  <a:gd name="T50" fmla="*/ 17 w 577"/>
                  <a:gd name="T51" fmla="*/ 17 h 576"/>
                  <a:gd name="T52" fmla="*/ 12 w 577"/>
                  <a:gd name="T53" fmla="*/ 24 h 576"/>
                  <a:gd name="T54" fmla="*/ 7 w 577"/>
                  <a:gd name="T55" fmla="*/ 31 h 576"/>
                  <a:gd name="T56" fmla="*/ 3 w 577"/>
                  <a:gd name="T57" fmla="*/ 40 h 576"/>
                  <a:gd name="T58" fmla="*/ 1 w 577"/>
                  <a:gd name="T59" fmla="*/ 49 h 576"/>
                  <a:gd name="T60" fmla="*/ 0 w 577"/>
                  <a:gd name="T61" fmla="*/ 58 h 576"/>
                  <a:gd name="T62" fmla="*/ 1 w 577"/>
                  <a:gd name="T63" fmla="*/ 67 h 576"/>
                  <a:gd name="T64" fmla="*/ 3 w 577"/>
                  <a:gd name="T65" fmla="*/ 76 h 576"/>
                  <a:gd name="T66" fmla="*/ 7 w 577"/>
                  <a:gd name="T67" fmla="*/ 84 h 576"/>
                  <a:gd name="T68" fmla="*/ 12 w 577"/>
                  <a:gd name="T69" fmla="*/ 92 h 576"/>
                  <a:gd name="T70" fmla="*/ 17 w 577"/>
                  <a:gd name="T71" fmla="*/ 98 h 576"/>
                  <a:gd name="T72" fmla="*/ 24 w 577"/>
                  <a:gd name="T73" fmla="*/ 104 h 576"/>
                  <a:gd name="T74" fmla="*/ 31 w 577"/>
                  <a:gd name="T75" fmla="*/ 109 h 576"/>
                  <a:gd name="T76" fmla="*/ 40 w 577"/>
                  <a:gd name="T77" fmla="*/ 113 h 576"/>
                  <a:gd name="T78" fmla="*/ 48 w 577"/>
                  <a:gd name="T79" fmla="*/ 115 h 576"/>
                  <a:gd name="T80" fmla="*/ 58 w 577"/>
                  <a:gd name="T81" fmla="*/ 115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6"/>
                  <a:gd name="T125" fmla="*/ 577 w 577"/>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6">
                    <a:moveTo>
                      <a:pt x="290" y="576"/>
                    </a:moveTo>
                    <a:lnTo>
                      <a:pt x="336" y="576"/>
                    </a:lnTo>
                    <a:lnTo>
                      <a:pt x="382" y="564"/>
                    </a:lnTo>
                    <a:lnTo>
                      <a:pt x="423" y="547"/>
                    </a:lnTo>
                    <a:lnTo>
                      <a:pt x="461" y="522"/>
                    </a:lnTo>
                    <a:lnTo>
                      <a:pt x="494" y="493"/>
                    </a:lnTo>
                    <a:lnTo>
                      <a:pt x="523" y="460"/>
                    </a:lnTo>
                    <a:lnTo>
                      <a:pt x="544" y="423"/>
                    </a:lnTo>
                    <a:lnTo>
                      <a:pt x="564" y="381"/>
                    </a:lnTo>
                    <a:lnTo>
                      <a:pt x="573" y="335"/>
                    </a:lnTo>
                    <a:lnTo>
                      <a:pt x="577" y="290"/>
                    </a:lnTo>
                    <a:lnTo>
                      <a:pt x="573" y="245"/>
                    </a:lnTo>
                    <a:lnTo>
                      <a:pt x="564" y="198"/>
                    </a:lnTo>
                    <a:lnTo>
                      <a:pt x="544" y="157"/>
                    </a:lnTo>
                    <a:lnTo>
                      <a:pt x="523" y="119"/>
                    </a:lnTo>
                    <a:lnTo>
                      <a:pt x="494" y="86"/>
                    </a:lnTo>
                    <a:lnTo>
                      <a:pt x="461" y="57"/>
                    </a:lnTo>
                    <a:lnTo>
                      <a:pt x="423" y="32"/>
                    </a:lnTo>
                    <a:lnTo>
                      <a:pt x="382" y="16"/>
                    </a:lnTo>
                    <a:lnTo>
                      <a:pt x="336" y="3"/>
                    </a:lnTo>
                    <a:lnTo>
                      <a:pt x="290" y="0"/>
                    </a:lnTo>
                    <a:lnTo>
                      <a:pt x="241" y="3"/>
                    </a:lnTo>
                    <a:lnTo>
                      <a:pt x="200" y="16"/>
                    </a:lnTo>
                    <a:lnTo>
                      <a:pt x="157" y="32"/>
                    </a:lnTo>
                    <a:lnTo>
                      <a:pt x="121" y="57"/>
                    </a:lnTo>
                    <a:lnTo>
                      <a:pt x="87" y="86"/>
                    </a:lnTo>
                    <a:lnTo>
                      <a:pt x="58" y="119"/>
                    </a:lnTo>
                    <a:lnTo>
                      <a:pt x="33" y="157"/>
                    </a:lnTo>
                    <a:lnTo>
                      <a:pt x="16" y="198"/>
                    </a:lnTo>
                    <a:lnTo>
                      <a:pt x="4" y="245"/>
                    </a:lnTo>
                    <a:lnTo>
                      <a:pt x="0" y="290"/>
                    </a:lnTo>
                    <a:lnTo>
                      <a:pt x="4" y="335"/>
                    </a:lnTo>
                    <a:lnTo>
                      <a:pt x="16" y="381"/>
                    </a:lnTo>
                    <a:lnTo>
                      <a:pt x="33" y="423"/>
                    </a:lnTo>
                    <a:lnTo>
                      <a:pt x="58" y="460"/>
                    </a:lnTo>
                    <a:lnTo>
                      <a:pt x="87" y="493"/>
                    </a:lnTo>
                    <a:lnTo>
                      <a:pt x="121" y="522"/>
                    </a:lnTo>
                    <a:lnTo>
                      <a:pt x="157" y="547"/>
                    </a:lnTo>
                    <a:lnTo>
                      <a:pt x="200" y="564"/>
                    </a:lnTo>
                    <a:lnTo>
                      <a:pt x="241" y="576"/>
                    </a:lnTo>
                    <a:lnTo>
                      <a:pt x="290" y="57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00" name="Freeform 706">
                <a:extLst>
                  <a:ext uri="{FF2B5EF4-FFF2-40B4-BE49-F238E27FC236}">
                    <a16:creationId xmlns:a16="http://schemas.microsoft.com/office/drawing/2014/main" id="{51623AEC-B2E8-4E40-920A-047AE5BD48CD}"/>
                  </a:ext>
                </a:extLst>
              </p:cNvPr>
              <p:cNvSpPr>
                <a:spLocks/>
              </p:cNvSpPr>
              <p:nvPr/>
            </p:nvSpPr>
            <p:spPr bwMode="auto">
              <a:xfrm>
                <a:off x="3064" y="2215"/>
                <a:ext cx="115" cy="115"/>
              </a:xfrm>
              <a:custGeom>
                <a:avLst/>
                <a:gdLst>
                  <a:gd name="T0" fmla="*/ 58 w 577"/>
                  <a:gd name="T1" fmla="*/ 115 h 576"/>
                  <a:gd name="T2" fmla="*/ 67 w 577"/>
                  <a:gd name="T3" fmla="*/ 115 h 576"/>
                  <a:gd name="T4" fmla="*/ 76 w 577"/>
                  <a:gd name="T5" fmla="*/ 113 h 576"/>
                  <a:gd name="T6" fmla="*/ 84 w 577"/>
                  <a:gd name="T7" fmla="*/ 109 h 576"/>
                  <a:gd name="T8" fmla="*/ 92 w 577"/>
                  <a:gd name="T9" fmla="*/ 104 h 576"/>
                  <a:gd name="T10" fmla="*/ 98 w 577"/>
                  <a:gd name="T11" fmla="*/ 98 h 576"/>
                  <a:gd name="T12" fmla="*/ 104 w 577"/>
                  <a:gd name="T13" fmla="*/ 92 h 576"/>
                  <a:gd name="T14" fmla="*/ 108 w 577"/>
                  <a:gd name="T15" fmla="*/ 84 h 576"/>
                  <a:gd name="T16" fmla="*/ 112 w 577"/>
                  <a:gd name="T17" fmla="*/ 76 h 576"/>
                  <a:gd name="T18" fmla="*/ 114 w 577"/>
                  <a:gd name="T19" fmla="*/ 67 h 576"/>
                  <a:gd name="T20" fmla="*/ 115 w 577"/>
                  <a:gd name="T21" fmla="*/ 58 h 576"/>
                  <a:gd name="T22" fmla="*/ 114 w 577"/>
                  <a:gd name="T23" fmla="*/ 49 h 576"/>
                  <a:gd name="T24" fmla="*/ 112 w 577"/>
                  <a:gd name="T25" fmla="*/ 40 h 576"/>
                  <a:gd name="T26" fmla="*/ 108 w 577"/>
                  <a:gd name="T27" fmla="*/ 31 h 576"/>
                  <a:gd name="T28" fmla="*/ 104 w 577"/>
                  <a:gd name="T29" fmla="*/ 24 h 576"/>
                  <a:gd name="T30" fmla="*/ 98 w 577"/>
                  <a:gd name="T31" fmla="*/ 17 h 576"/>
                  <a:gd name="T32" fmla="*/ 92 w 577"/>
                  <a:gd name="T33" fmla="*/ 11 h 576"/>
                  <a:gd name="T34" fmla="*/ 84 w 577"/>
                  <a:gd name="T35" fmla="*/ 6 h 576"/>
                  <a:gd name="T36" fmla="*/ 76 w 577"/>
                  <a:gd name="T37" fmla="*/ 3 h 576"/>
                  <a:gd name="T38" fmla="*/ 67 w 577"/>
                  <a:gd name="T39" fmla="*/ 1 h 576"/>
                  <a:gd name="T40" fmla="*/ 58 w 577"/>
                  <a:gd name="T41" fmla="*/ 0 h 576"/>
                  <a:gd name="T42" fmla="*/ 48 w 577"/>
                  <a:gd name="T43" fmla="*/ 1 h 576"/>
                  <a:gd name="T44" fmla="*/ 40 w 577"/>
                  <a:gd name="T45" fmla="*/ 3 h 576"/>
                  <a:gd name="T46" fmla="*/ 31 w 577"/>
                  <a:gd name="T47" fmla="*/ 6 h 576"/>
                  <a:gd name="T48" fmla="*/ 24 w 577"/>
                  <a:gd name="T49" fmla="*/ 11 h 576"/>
                  <a:gd name="T50" fmla="*/ 17 w 577"/>
                  <a:gd name="T51" fmla="*/ 17 h 576"/>
                  <a:gd name="T52" fmla="*/ 12 w 577"/>
                  <a:gd name="T53" fmla="*/ 24 h 576"/>
                  <a:gd name="T54" fmla="*/ 7 w 577"/>
                  <a:gd name="T55" fmla="*/ 31 h 576"/>
                  <a:gd name="T56" fmla="*/ 3 w 577"/>
                  <a:gd name="T57" fmla="*/ 40 h 576"/>
                  <a:gd name="T58" fmla="*/ 1 w 577"/>
                  <a:gd name="T59" fmla="*/ 49 h 576"/>
                  <a:gd name="T60" fmla="*/ 0 w 577"/>
                  <a:gd name="T61" fmla="*/ 58 h 576"/>
                  <a:gd name="T62" fmla="*/ 1 w 577"/>
                  <a:gd name="T63" fmla="*/ 67 h 576"/>
                  <a:gd name="T64" fmla="*/ 3 w 577"/>
                  <a:gd name="T65" fmla="*/ 76 h 576"/>
                  <a:gd name="T66" fmla="*/ 7 w 577"/>
                  <a:gd name="T67" fmla="*/ 84 h 576"/>
                  <a:gd name="T68" fmla="*/ 12 w 577"/>
                  <a:gd name="T69" fmla="*/ 92 h 576"/>
                  <a:gd name="T70" fmla="*/ 17 w 577"/>
                  <a:gd name="T71" fmla="*/ 98 h 576"/>
                  <a:gd name="T72" fmla="*/ 24 w 577"/>
                  <a:gd name="T73" fmla="*/ 104 h 576"/>
                  <a:gd name="T74" fmla="*/ 31 w 577"/>
                  <a:gd name="T75" fmla="*/ 109 h 576"/>
                  <a:gd name="T76" fmla="*/ 40 w 577"/>
                  <a:gd name="T77" fmla="*/ 113 h 576"/>
                  <a:gd name="T78" fmla="*/ 48 w 577"/>
                  <a:gd name="T79" fmla="*/ 115 h 576"/>
                  <a:gd name="T80" fmla="*/ 58 w 577"/>
                  <a:gd name="T81" fmla="*/ 115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6"/>
                  <a:gd name="T125" fmla="*/ 577 w 577"/>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6">
                    <a:moveTo>
                      <a:pt x="290" y="576"/>
                    </a:moveTo>
                    <a:lnTo>
                      <a:pt x="336" y="576"/>
                    </a:lnTo>
                    <a:lnTo>
                      <a:pt x="382" y="564"/>
                    </a:lnTo>
                    <a:lnTo>
                      <a:pt x="423" y="547"/>
                    </a:lnTo>
                    <a:lnTo>
                      <a:pt x="461" y="522"/>
                    </a:lnTo>
                    <a:lnTo>
                      <a:pt x="494" y="493"/>
                    </a:lnTo>
                    <a:lnTo>
                      <a:pt x="523" y="460"/>
                    </a:lnTo>
                    <a:lnTo>
                      <a:pt x="544" y="423"/>
                    </a:lnTo>
                    <a:lnTo>
                      <a:pt x="564" y="381"/>
                    </a:lnTo>
                    <a:lnTo>
                      <a:pt x="573" y="335"/>
                    </a:lnTo>
                    <a:lnTo>
                      <a:pt x="577" y="290"/>
                    </a:lnTo>
                    <a:lnTo>
                      <a:pt x="573" y="245"/>
                    </a:lnTo>
                    <a:lnTo>
                      <a:pt x="564" y="198"/>
                    </a:lnTo>
                    <a:lnTo>
                      <a:pt x="544" y="157"/>
                    </a:lnTo>
                    <a:lnTo>
                      <a:pt x="523" y="119"/>
                    </a:lnTo>
                    <a:lnTo>
                      <a:pt x="494" y="86"/>
                    </a:lnTo>
                    <a:lnTo>
                      <a:pt x="461" y="57"/>
                    </a:lnTo>
                    <a:lnTo>
                      <a:pt x="423" y="32"/>
                    </a:lnTo>
                    <a:lnTo>
                      <a:pt x="382" y="16"/>
                    </a:lnTo>
                    <a:lnTo>
                      <a:pt x="336" y="3"/>
                    </a:lnTo>
                    <a:lnTo>
                      <a:pt x="290" y="0"/>
                    </a:lnTo>
                    <a:lnTo>
                      <a:pt x="241" y="3"/>
                    </a:lnTo>
                    <a:lnTo>
                      <a:pt x="200" y="16"/>
                    </a:lnTo>
                    <a:lnTo>
                      <a:pt x="157" y="32"/>
                    </a:lnTo>
                    <a:lnTo>
                      <a:pt x="121" y="57"/>
                    </a:lnTo>
                    <a:lnTo>
                      <a:pt x="87" y="86"/>
                    </a:lnTo>
                    <a:lnTo>
                      <a:pt x="58" y="119"/>
                    </a:lnTo>
                    <a:lnTo>
                      <a:pt x="33" y="157"/>
                    </a:lnTo>
                    <a:lnTo>
                      <a:pt x="16" y="198"/>
                    </a:lnTo>
                    <a:lnTo>
                      <a:pt x="4" y="245"/>
                    </a:lnTo>
                    <a:lnTo>
                      <a:pt x="0" y="290"/>
                    </a:lnTo>
                    <a:lnTo>
                      <a:pt x="4" y="335"/>
                    </a:lnTo>
                    <a:lnTo>
                      <a:pt x="16" y="381"/>
                    </a:lnTo>
                    <a:lnTo>
                      <a:pt x="33" y="423"/>
                    </a:lnTo>
                    <a:lnTo>
                      <a:pt x="58" y="460"/>
                    </a:lnTo>
                    <a:lnTo>
                      <a:pt x="87" y="493"/>
                    </a:lnTo>
                    <a:lnTo>
                      <a:pt x="121" y="522"/>
                    </a:lnTo>
                    <a:lnTo>
                      <a:pt x="157" y="547"/>
                    </a:lnTo>
                    <a:lnTo>
                      <a:pt x="200" y="564"/>
                    </a:lnTo>
                    <a:lnTo>
                      <a:pt x="241" y="576"/>
                    </a:lnTo>
                    <a:lnTo>
                      <a:pt x="290"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001" name="Freeform 707">
                <a:extLst>
                  <a:ext uri="{FF2B5EF4-FFF2-40B4-BE49-F238E27FC236}">
                    <a16:creationId xmlns:a16="http://schemas.microsoft.com/office/drawing/2014/main" id="{A77A3ABD-B577-4F3D-92E7-B4971993E179}"/>
                  </a:ext>
                </a:extLst>
              </p:cNvPr>
              <p:cNvSpPr>
                <a:spLocks/>
              </p:cNvSpPr>
              <p:nvPr/>
            </p:nvSpPr>
            <p:spPr bwMode="auto">
              <a:xfrm>
                <a:off x="3064" y="2215"/>
                <a:ext cx="115" cy="115"/>
              </a:xfrm>
              <a:custGeom>
                <a:avLst/>
                <a:gdLst>
                  <a:gd name="T0" fmla="*/ 58 w 577"/>
                  <a:gd name="T1" fmla="*/ 115 h 576"/>
                  <a:gd name="T2" fmla="*/ 67 w 577"/>
                  <a:gd name="T3" fmla="*/ 115 h 576"/>
                  <a:gd name="T4" fmla="*/ 76 w 577"/>
                  <a:gd name="T5" fmla="*/ 113 h 576"/>
                  <a:gd name="T6" fmla="*/ 84 w 577"/>
                  <a:gd name="T7" fmla="*/ 109 h 576"/>
                  <a:gd name="T8" fmla="*/ 92 w 577"/>
                  <a:gd name="T9" fmla="*/ 104 h 576"/>
                  <a:gd name="T10" fmla="*/ 98 w 577"/>
                  <a:gd name="T11" fmla="*/ 98 h 576"/>
                  <a:gd name="T12" fmla="*/ 104 w 577"/>
                  <a:gd name="T13" fmla="*/ 92 h 576"/>
                  <a:gd name="T14" fmla="*/ 108 w 577"/>
                  <a:gd name="T15" fmla="*/ 84 h 576"/>
                  <a:gd name="T16" fmla="*/ 112 w 577"/>
                  <a:gd name="T17" fmla="*/ 76 h 576"/>
                  <a:gd name="T18" fmla="*/ 114 w 577"/>
                  <a:gd name="T19" fmla="*/ 67 h 576"/>
                  <a:gd name="T20" fmla="*/ 115 w 577"/>
                  <a:gd name="T21" fmla="*/ 58 h 576"/>
                  <a:gd name="T22" fmla="*/ 114 w 577"/>
                  <a:gd name="T23" fmla="*/ 49 h 576"/>
                  <a:gd name="T24" fmla="*/ 112 w 577"/>
                  <a:gd name="T25" fmla="*/ 40 h 576"/>
                  <a:gd name="T26" fmla="*/ 108 w 577"/>
                  <a:gd name="T27" fmla="*/ 31 h 576"/>
                  <a:gd name="T28" fmla="*/ 104 w 577"/>
                  <a:gd name="T29" fmla="*/ 24 h 576"/>
                  <a:gd name="T30" fmla="*/ 98 w 577"/>
                  <a:gd name="T31" fmla="*/ 17 h 576"/>
                  <a:gd name="T32" fmla="*/ 92 w 577"/>
                  <a:gd name="T33" fmla="*/ 11 h 576"/>
                  <a:gd name="T34" fmla="*/ 84 w 577"/>
                  <a:gd name="T35" fmla="*/ 6 h 576"/>
                  <a:gd name="T36" fmla="*/ 76 w 577"/>
                  <a:gd name="T37" fmla="*/ 3 h 576"/>
                  <a:gd name="T38" fmla="*/ 67 w 577"/>
                  <a:gd name="T39" fmla="*/ 1 h 576"/>
                  <a:gd name="T40" fmla="*/ 58 w 577"/>
                  <a:gd name="T41" fmla="*/ 0 h 576"/>
                  <a:gd name="T42" fmla="*/ 48 w 577"/>
                  <a:gd name="T43" fmla="*/ 1 h 576"/>
                  <a:gd name="T44" fmla="*/ 40 w 577"/>
                  <a:gd name="T45" fmla="*/ 3 h 576"/>
                  <a:gd name="T46" fmla="*/ 31 w 577"/>
                  <a:gd name="T47" fmla="*/ 6 h 576"/>
                  <a:gd name="T48" fmla="*/ 24 w 577"/>
                  <a:gd name="T49" fmla="*/ 11 h 576"/>
                  <a:gd name="T50" fmla="*/ 17 w 577"/>
                  <a:gd name="T51" fmla="*/ 17 h 576"/>
                  <a:gd name="T52" fmla="*/ 12 w 577"/>
                  <a:gd name="T53" fmla="*/ 24 h 576"/>
                  <a:gd name="T54" fmla="*/ 7 w 577"/>
                  <a:gd name="T55" fmla="*/ 31 h 576"/>
                  <a:gd name="T56" fmla="*/ 3 w 577"/>
                  <a:gd name="T57" fmla="*/ 40 h 576"/>
                  <a:gd name="T58" fmla="*/ 1 w 577"/>
                  <a:gd name="T59" fmla="*/ 49 h 576"/>
                  <a:gd name="T60" fmla="*/ 0 w 577"/>
                  <a:gd name="T61" fmla="*/ 58 h 576"/>
                  <a:gd name="T62" fmla="*/ 1 w 577"/>
                  <a:gd name="T63" fmla="*/ 67 h 576"/>
                  <a:gd name="T64" fmla="*/ 3 w 577"/>
                  <a:gd name="T65" fmla="*/ 76 h 576"/>
                  <a:gd name="T66" fmla="*/ 7 w 577"/>
                  <a:gd name="T67" fmla="*/ 84 h 576"/>
                  <a:gd name="T68" fmla="*/ 12 w 577"/>
                  <a:gd name="T69" fmla="*/ 92 h 576"/>
                  <a:gd name="T70" fmla="*/ 17 w 577"/>
                  <a:gd name="T71" fmla="*/ 98 h 576"/>
                  <a:gd name="T72" fmla="*/ 24 w 577"/>
                  <a:gd name="T73" fmla="*/ 104 h 576"/>
                  <a:gd name="T74" fmla="*/ 31 w 577"/>
                  <a:gd name="T75" fmla="*/ 109 h 576"/>
                  <a:gd name="T76" fmla="*/ 40 w 577"/>
                  <a:gd name="T77" fmla="*/ 113 h 576"/>
                  <a:gd name="T78" fmla="*/ 48 w 577"/>
                  <a:gd name="T79" fmla="*/ 115 h 576"/>
                  <a:gd name="T80" fmla="*/ 58 w 577"/>
                  <a:gd name="T81" fmla="*/ 115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6"/>
                  <a:gd name="T125" fmla="*/ 577 w 577"/>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6">
                    <a:moveTo>
                      <a:pt x="290" y="576"/>
                    </a:moveTo>
                    <a:lnTo>
                      <a:pt x="336" y="576"/>
                    </a:lnTo>
                    <a:lnTo>
                      <a:pt x="382" y="564"/>
                    </a:lnTo>
                    <a:lnTo>
                      <a:pt x="423" y="547"/>
                    </a:lnTo>
                    <a:lnTo>
                      <a:pt x="461" y="522"/>
                    </a:lnTo>
                    <a:lnTo>
                      <a:pt x="494" y="493"/>
                    </a:lnTo>
                    <a:lnTo>
                      <a:pt x="523" y="460"/>
                    </a:lnTo>
                    <a:lnTo>
                      <a:pt x="544" y="423"/>
                    </a:lnTo>
                    <a:lnTo>
                      <a:pt x="564" y="381"/>
                    </a:lnTo>
                    <a:lnTo>
                      <a:pt x="573" y="335"/>
                    </a:lnTo>
                    <a:lnTo>
                      <a:pt x="577" y="290"/>
                    </a:lnTo>
                    <a:lnTo>
                      <a:pt x="573" y="245"/>
                    </a:lnTo>
                    <a:lnTo>
                      <a:pt x="564" y="198"/>
                    </a:lnTo>
                    <a:lnTo>
                      <a:pt x="544" y="157"/>
                    </a:lnTo>
                    <a:lnTo>
                      <a:pt x="523" y="119"/>
                    </a:lnTo>
                    <a:lnTo>
                      <a:pt x="494" y="86"/>
                    </a:lnTo>
                    <a:lnTo>
                      <a:pt x="461" y="57"/>
                    </a:lnTo>
                    <a:lnTo>
                      <a:pt x="423" y="32"/>
                    </a:lnTo>
                    <a:lnTo>
                      <a:pt x="382" y="16"/>
                    </a:lnTo>
                    <a:lnTo>
                      <a:pt x="336" y="3"/>
                    </a:lnTo>
                    <a:lnTo>
                      <a:pt x="290" y="0"/>
                    </a:lnTo>
                    <a:lnTo>
                      <a:pt x="241" y="3"/>
                    </a:lnTo>
                    <a:lnTo>
                      <a:pt x="200" y="16"/>
                    </a:lnTo>
                    <a:lnTo>
                      <a:pt x="157" y="32"/>
                    </a:lnTo>
                    <a:lnTo>
                      <a:pt x="121" y="57"/>
                    </a:lnTo>
                    <a:lnTo>
                      <a:pt x="87" y="86"/>
                    </a:lnTo>
                    <a:lnTo>
                      <a:pt x="58" y="119"/>
                    </a:lnTo>
                    <a:lnTo>
                      <a:pt x="33" y="157"/>
                    </a:lnTo>
                    <a:lnTo>
                      <a:pt x="16" y="198"/>
                    </a:lnTo>
                    <a:lnTo>
                      <a:pt x="4" y="245"/>
                    </a:lnTo>
                    <a:lnTo>
                      <a:pt x="0" y="290"/>
                    </a:lnTo>
                    <a:lnTo>
                      <a:pt x="4" y="335"/>
                    </a:lnTo>
                    <a:lnTo>
                      <a:pt x="16" y="381"/>
                    </a:lnTo>
                    <a:lnTo>
                      <a:pt x="33" y="423"/>
                    </a:lnTo>
                    <a:lnTo>
                      <a:pt x="58" y="460"/>
                    </a:lnTo>
                    <a:lnTo>
                      <a:pt x="87" y="493"/>
                    </a:lnTo>
                    <a:lnTo>
                      <a:pt x="121" y="522"/>
                    </a:lnTo>
                    <a:lnTo>
                      <a:pt x="157" y="547"/>
                    </a:lnTo>
                    <a:lnTo>
                      <a:pt x="200" y="564"/>
                    </a:lnTo>
                    <a:lnTo>
                      <a:pt x="241" y="576"/>
                    </a:lnTo>
                    <a:lnTo>
                      <a:pt x="290"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002" name="Freeform 708">
                <a:extLst>
                  <a:ext uri="{FF2B5EF4-FFF2-40B4-BE49-F238E27FC236}">
                    <a16:creationId xmlns:a16="http://schemas.microsoft.com/office/drawing/2014/main" id="{26F5D1D1-30A1-490E-9F7A-266151713E05}"/>
                  </a:ext>
                </a:extLst>
              </p:cNvPr>
              <p:cNvSpPr>
                <a:spLocks/>
              </p:cNvSpPr>
              <p:nvPr/>
            </p:nvSpPr>
            <p:spPr bwMode="auto">
              <a:xfrm>
                <a:off x="3080" y="2224"/>
                <a:ext cx="61" cy="61"/>
              </a:xfrm>
              <a:custGeom>
                <a:avLst/>
                <a:gdLst>
                  <a:gd name="T0" fmla="*/ 30 w 303"/>
                  <a:gd name="T1" fmla="*/ 61 h 303"/>
                  <a:gd name="T2" fmla="*/ 35 w 303"/>
                  <a:gd name="T3" fmla="*/ 60 h 303"/>
                  <a:gd name="T4" fmla="*/ 40 w 303"/>
                  <a:gd name="T5" fmla="*/ 59 h 303"/>
                  <a:gd name="T6" fmla="*/ 44 w 303"/>
                  <a:gd name="T7" fmla="*/ 58 h 303"/>
                  <a:gd name="T8" fmla="*/ 49 w 303"/>
                  <a:gd name="T9" fmla="*/ 55 h 303"/>
                  <a:gd name="T10" fmla="*/ 52 w 303"/>
                  <a:gd name="T11" fmla="*/ 52 h 303"/>
                  <a:gd name="T12" fmla="*/ 55 w 303"/>
                  <a:gd name="T13" fmla="*/ 49 h 303"/>
                  <a:gd name="T14" fmla="*/ 58 w 303"/>
                  <a:gd name="T15" fmla="*/ 44 h 303"/>
                  <a:gd name="T16" fmla="*/ 59 w 303"/>
                  <a:gd name="T17" fmla="*/ 40 h 303"/>
                  <a:gd name="T18" fmla="*/ 61 w 303"/>
                  <a:gd name="T19" fmla="*/ 35 h 303"/>
                  <a:gd name="T20" fmla="*/ 61 w 303"/>
                  <a:gd name="T21" fmla="*/ 30 h 303"/>
                  <a:gd name="T22" fmla="*/ 61 w 303"/>
                  <a:gd name="T23" fmla="*/ 25 h 303"/>
                  <a:gd name="T24" fmla="*/ 59 w 303"/>
                  <a:gd name="T25" fmla="*/ 21 h 303"/>
                  <a:gd name="T26" fmla="*/ 58 w 303"/>
                  <a:gd name="T27" fmla="*/ 16 h 303"/>
                  <a:gd name="T28" fmla="*/ 55 w 303"/>
                  <a:gd name="T29" fmla="*/ 13 h 303"/>
                  <a:gd name="T30" fmla="*/ 52 w 303"/>
                  <a:gd name="T31" fmla="*/ 8 h 303"/>
                  <a:gd name="T32" fmla="*/ 49 w 303"/>
                  <a:gd name="T33" fmla="*/ 6 h 303"/>
                  <a:gd name="T34" fmla="*/ 44 w 303"/>
                  <a:gd name="T35" fmla="*/ 3 h 303"/>
                  <a:gd name="T36" fmla="*/ 40 w 303"/>
                  <a:gd name="T37" fmla="*/ 1 h 303"/>
                  <a:gd name="T38" fmla="*/ 35 w 303"/>
                  <a:gd name="T39" fmla="*/ 0 h 303"/>
                  <a:gd name="T40" fmla="*/ 30 w 303"/>
                  <a:gd name="T41" fmla="*/ 0 h 303"/>
                  <a:gd name="T42" fmla="*/ 25 w 303"/>
                  <a:gd name="T43" fmla="*/ 0 h 303"/>
                  <a:gd name="T44" fmla="*/ 21 w 303"/>
                  <a:gd name="T45" fmla="*/ 1 h 303"/>
                  <a:gd name="T46" fmla="*/ 17 w 303"/>
                  <a:gd name="T47" fmla="*/ 3 h 303"/>
                  <a:gd name="T48" fmla="*/ 13 w 303"/>
                  <a:gd name="T49" fmla="*/ 6 h 303"/>
                  <a:gd name="T50" fmla="*/ 8 w 303"/>
                  <a:gd name="T51" fmla="*/ 8 h 303"/>
                  <a:gd name="T52" fmla="*/ 6 w 303"/>
                  <a:gd name="T53" fmla="*/ 13 h 303"/>
                  <a:gd name="T54" fmla="*/ 3 w 303"/>
                  <a:gd name="T55" fmla="*/ 16 h 303"/>
                  <a:gd name="T56" fmla="*/ 2 w 303"/>
                  <a:gd name="T57" fmla="*/ 21 h 303"/>
                  <a:gd name="T58" fmla="*/ 0 w 303"/>
                  <a:gd name="T59" fmla="*/ 25 h 303"/>
                  <a:gd name="T60" fmla="*/ 0 w 303"/>
                  <a:gd name="T61" fmla="*/ 30 h 303"/>
                  <a:gd name="T62" fmla="*/ 0 w 303"/>
                  <a:gd name="T63" fmla="*/ 35 h 303"/>
                  <a:gd name="T64" fmla="*/ 2 w 303"/>
                  <a:gd name="T65" fmla="*/ 40 h 303"/>
                  <a:gd name="T66" fmla="*/ 3 w 303"/>
                  <a:gd name="T67" fmla="*/ 44 h 303"/>
                  <a:gd name="T68" fmla="*/ 6 w 303"/>
                  <a:gd name="T69" fmla="*/ 49 h 303"/>
                  <a:gd name="T70" fmla="*/ 8 w 303"/>
                  <a:gd name="T71" fmla="*/ 52 h 303"/>
                  <a:gd name="T72" fmla="*/ 13 w 303"/>
                  <a:gd name="T73" fmla="*/ 55 h 303"/>
                  <a:gd name="T74" fmla="*/ 17 w 303"/>
                  <a:gd name="T75" fmla="*/ 58 h 303"/>
                  <a:gd name="T76" fmla="*/ 21 w 303"/>
                  <a:gd name="T77" fmla="*/ 59 h 303"/>
                  <a:gd name="T78" fmla="*/ 25 w 303"/>
                  <a:gd name="T79" fmla="*/ 60 h 303"/>
                  <a:gd name="T80" fmla="*/ 30 w 303"/>
                  <a:gd name="T81" fmla="*/ 61 h 3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3"/>
                  <a:gd name="T124" fmla="*/ 0 h 303"/>
                  <a:gd name="T125" fmla="*/ 303 w 303"/>
                  <a:gd name="T126" fmla="*/ 303 h 30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3" h="303">
                    <a:moveTo>
                      <a:pt x="149" y="303"/>
                    </a:moveTo>
                    <a:lnTo>
                      <a:pt x="174" y="299"/>
                    </a:lnTo>
                    <a:lnTo>
                      <a:pt x="199" y="295"/>
                    </a:lnTo>
                    <a:lnTo>
                      <a:pt x="220" y="286"/>
                    </a:lnTo>
                    <a:lnTo>
                      <a:pt x="241" y="274"/>
                    </a:lnTo>
                    <a:lnTo>
                      <a:pt x="257" y="257"/>
                    </a:lnTo>
                    <a:lnTo>
                      <a:pt x="274" y="241"/>
                    </a:lnTo>
                    <a:lnTo>
                      <a:pt x="286" y="220"/>
                    </a:lnTo>
                    <a:lnTo>
                      <a:pt x="295" y="200"/>
                    </a:lnTo>
                    <a:lnTo>
                      <a:pt x="303" y="174"/>
                    </a:lnTo>
                    <a:lnTo>
                      <a:pt x="303" y="149"/>
                    </a:lnTo>
                    <a:lnTo>
                      <a:pt x="303" y="124"/>
                    </a:lnTo>
                    <a:lnTo>
                      <a:pt x="295" y="104"/>
                    </a:lnTo>
                    <a:lnTo>
                      <a:pt x="286" y="79"/>
                    </a:lnTo>
                    <a:lnTo>
                      <a:pt x="274" y="63"/>
                    </a:lnTo>
                    <a:lnTo>
                      <a:pt x="257" y="41"/>
                    </a:lnTo>
                    <a:lnTo>
                      <a:pt x="241" y="29"/>
                    </a:lnTo>
                    <a:lnTo>
                      <a:pt x="220" y="16"/>
                    </a:lnTo>
                    <a:lnTo>
                      <a:pt x="199" y="4"/>
                    </a:lnTo>
                    <a:lnTo>
                      <a:pt x="174" y="0"/>
                    </a:lnTo>
                    <a:lnTo>
                      <a:pt x="149" y="0"/>
                    </a:lnTo>
                    <a:lnTo>
                      <a:pt x="124" y="0"/>
                    </a:lnTo>
                    <a:lnTo>
                      <a:pt x="104" y="4"/>
                    </a:lnTo>
                    <a:lnTo>
                      <a:pt x="83" y="16"/>
                    </a:lnTo>
                    <a:lnTo>
                      <a:pt x="63" y="29"/>
                    </a:lnTo>
                    <a:lnTo>
                      <a:pt x="41" y="41"/>
                    </a:lnTo>
                    <a:lnTo>
                      <a:pt x="29" y="63"/>
                    </a:lnTo>
                    <a:lnTo>
                      <a:pt x="16" y="79"/>
                    </a:lnTo>
                    <a:lnTo>
                      <a:pt x="9" y="104"/>
                    </a:lnTo>
                    <a:lnTo>
                      <a:pt x="0" y="124"/>
                    </a:lnTo>
                    <a:lnTo>
                      <a:pt x="0" y="149"/>
                    </a:lnTo>
                    <a:lnTo>
                      <a:pt x="0" y="174"/>
                    </a:lnTo>
                    <a:lnTo>
                      <a:pt x="9" y="200"/>
                    </a:lnTo>
                    <a:lnTo>
                      <a:pt x="16" y="220"/>
                    </a:lnTo>
                    <a:lnTo>
                      <a:pt x="29" y="241"/>
                    </a:lnTo>
                    <a:lnTo>
                      <a:pt x="41" y="257"/>
                    </a:lnTo>
                    <a:lnTo>
                      <a:pt x="63" y="274"/>
                    </a:lnTo>
                    <a:lnTo>
                      <a:pt x="83" y="286"/>
                    </a:lnTo>
                    <a:lnTo>
                      <a:pt x="104" y="295"/>
                    </a:lnTo>
                    <a:lnTo>
                      <a:pt x="124" y="299"/>
                    </a:lnTo>
                    <a:lnTo>
                      <a:pt x="149" y="303"/>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03" name="Freeform 709">
                <a:extLst>
                  <a:ext uri="{FF2B5EF4-FFF2-40B4-BE49-F238E27FC236}">
                    <a16:creationId xmlns:a16="http://schemas.microsoft.com/office/drawing/2014/main" id="{4C17AF06-5357-42D2-BA59-EDD5840E6EDF}"/>
                  </a:ext>
                </a:extLst>
              </p:cNvPr>
              <p:cNvSpPr>
                <a:spLocks/>
              </p:cNvSpPr>
              <p:nvPr/>
            </p:nvSpPr>
            <p:spPr bwMode="auto">
              <a:xfrm>
                <a:off x="3082" y="2225"/>
                <a:ext cx="55" cy="54"/>
              </a:xfrm>
              <a:custGeom>
                <a:avLst/>
                <a:gdLst>
                  <a:gd name="T0" fmla="*/ 28 w 273"/>
                  <a:gd name="T1" fmla="*/ 54 h 270"/>
                  <a:gd name="T2" fmla="*/ 32 w 273"/>
                  <a:gd name="T3" fmla="*/ 54 h 270"/>
                  <a:gd name="T4" fmla="*/ 36 w 273"/>
                  <a:gd name="T5" fmla="*/ 52 h 270"/>
                  <a:gd name="T6" fmla="*/ 40 w 273"/>
                  <a:gd name="T7" fmla="*/ 51 h 270"/>
                  <a:gd name="T8" fmla="*/ 44 w 273"/>
                  <a:gd name="T9" fmla="*/ 49 h 270"/>
                  <a:gd name="T10" fmla="*/ 47 w 273"/>
                  <a:gd name="T11" fmla="*/ 46 h 270"/>
                  <a:gd name="T12" fmla="*/ 49 w 273"/>
                  <a:gd name="T13" fmla="*/ 43 h 270"/>
                  <a:gd name="T14" fmla="*/ 52 w 273"/>
                  <a:gd name="T15" fmla="*/ 39 h 270"/>
                  <a:gd name="T16" fmla="*/ 53 w 273"/>
                  <a:gd name="T17" fmla="*/ 36 h 270"/>
                  <a:gd name="T18" fmla="*/ 54 w 273"/>
                  <a:gd name="T19" fmla="*/ 32 h 270"/>
                  <a:gd name="T20" fmla="*/ 55 w 273"/>
                  <a:gd name="T21" fmla="*/ 27 h 270"/>
                  <a:gd name="T22" fmla="*/ 54 w 273"/>
                  <a:gd name="T23" fmla="*/ 23 h 270"/>
                  <a:gd name="T24" fmla="*/ 53 w 273"/>
                  <a:gd name="T25" fmla="*/ 18 h 270"/>
                  <a:gd name="T26" fmla="*/ 52 w 273"/>
                  <a:gd name="T27" fmla="*/ 14 h 270"/>
                  <a:gd name="T28" fmla="*/ 49 w 273"/>
                  <a:gd name="T29" fmla="*/ 11 h 270"/>
                  <a:gd name="T30" fmla="*/ 47 w 273"/>
                  <a:gd name="T31" fmla="*/ 7 h 270"/>
                  <a:gd name="T32" fmla="*/ 44 w 273"/>
                  <a:gd name="T33" fmla="*/ 5 h 270"/>
                  <a:gd name="T34" fmla="*/ 40 w 273"/>
                  <a:gd name="T35" fmla="*/ 2 h 270"/>
                  <a:gd name="T36" fmla="*/ 36 w 273"/>
                  <a:gd name="T37" fmla="*/ 1 h 270"/>
                  <a:gd name="T38" fmla="*/ 32 w 273"/>
                  <a:gd name="T39" fmla="*/ 0 h 270"/>
                  <a:gd name="T40" fmla="*/ 28 w 273"/>
                  <a:gd name="T41" fmla="*/ 0 h 270"/>
                  <a:gd name="T42" fmla="*/ 23 w 273"/>
                  <a:gd name="T43" fmla="*/ 0 h 270"/>
                  <a:gd name="T44" fmla="*/ 19 w 273"/>
                  <a:gd name="T45" fmla="*/ 1 h 270"/>
                  <a:gd name="T46" fmla="*/ 15 w 273"/>
                  <a:gd name="T47" fmla="*/ 2 h 270"/>
                  <a:gd name="T48" fmla="*/ 11 w 273"/>
                  <a:gd name="T49" fmla="*/ 5 h 270"/>
                  <a:gd name="T50" fmla="*/ 8 w 273"/>
                  <a:gd name="T51" fmla="*/ 7 h 270"/>
                  <a:gd name="T52" fmla="*/ 6 w 273"/>
                  <a:gd name="T53" fmla="*/ 11 h 270"/>
                  <a:gd name="T54" fmla="*/ 3 w 273"/>
                  <a:gd name="T55" fmla="*/ 14 h 270"/>
                  <a:gd name="T56" fmla="*/ 1 w 273"/>
                  <a:gd name="T57" fmla="*/ 18 h 270"/>
                  <a:gd name="T58" fmla="*/ 1 w 273"/>
                  <a:gd name="T59" fmla="*/ 23 h 270"/>
                  <a:gd name="T60" fmla="*/ 0 w 273"/>
                  <a:gd name="T61" fmla="*/ 27 h 270"/>
                  <a:gd name="T62" fmla="*/ 0 w 273"/>
                  <a:gd name="T63" fmla="*/ 27 h 270"/>
                  <a:gd name="T64" fmla="*/ 0 w 273"/>
                  <a:gd name="T65" fmla="*/ 28 h 270"/>
                  <a:gd name="T66" fmla="*/ 1 w 273"/>
                  <a:gd name="T67" fmla="*/ 32 h 270"/>
                  <a:gd name="T68" fmla="*/ 2 w 273"/>
                  <a:gd name="T69" fmla="*/ 37 h 270"/>
                  <a:gd name="T70" fmla="*/ 4 w 273"/>
                  <a:gd name="T71" fmla="*/ 40 h 270"/>
                  <a:gd name="T72" fmla="*/ 6 w 273"/>
                  <a:gd name="T73" fmla="*/ 43 h 270"/>
                  <a:gd name="T74" fmla="*/ 9 w 273"/>
                  <a:gd name="T75" fmla="*/ 46 h 270"/>
                  <a:gd name="T76" fmla="*/ 11 w 273"/>
                  <a:gd name="T77" fmla="*/ 49 h 270"/>
                  <a:gd name="T78" fmla="*/ 16 w 273"/>
                  <a:gd name="T79" fmla="*/ 51 h 270"/>
                  <a:gd name="T80" fmla="*/ 19 w 273"/>
                  <a:gd name="T81" fmla="*/ 52 h 270"/>
                  <a:gd name="T82" fmla="*/ 23 w 273"/>
                  <a:gd name="T83" fmla="*/ 54 h 270"/>
                  <a:gd name="T84" fmla="*/ 28 w 273"/>
                  <a:gd name="T85" fmla="*/ 54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3"/>
                  <a:gd name="T130" fmla="*/ 0 h 270"/>
                  <a:gd name="T131" fmla="*/ 273 w 273"/>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3" h="270">
                    <a:moveTo>
                      <a:pt x="137" y="270"/>
                    </a:moveTo>
                    <a:lnTo>
                      <a:pt x="157" y="270"/>
                    </a:lnTo>
                    <a:lnTo>
                      <a:pt x="178" y="261"/>
                    </a:lnTo>
                    <a:lnTo>
                      <a:pt x="198" y="253"/>
                    </a:lnTo>
                    <a:lnTo>
                      <a:pt x="216" y="245"/>
                    </a:lnTo>
                    <a:lnTo>
                      <a:pt x="232" y="228"/>
                    </a:lnTo>
                    <a:lnTo>
                      <a:pt x="244" y="216"/>
                    </a:lnTo>
                    <a:lnTo>
                      <a:pt x="257" y="196"/>
                    </a:lnTo>
                    <a:lnTo>
                      <a:pt x="265" y="178"/>
                    </a:lnTo>
                    <a:lnTo>
                      <a:pt x="269" y="158"/>
                    </a:lnTo>
                    <a:lnTo>
                      <a:pt x="273" y="133"/>
                    </a:lnTo>
                    <a:lnTo>
                      <a:pt x="269" y="113"/>
                    </a:lnTo>
                    <a:lnTo>
                      <a:pt x="265" y="91"/>
                    </a:lnTo>
                    <a:lnTo>
                      <a:pt x="257" y="70"/>
                    </a:lnTo>
                    <a:lnTo>
                      <a:pt x="244" y="54"/>
                    </a:lnTo>
                    <a:lnTo>
                      <a:pt x="232" y="37"/>
                    </a:lnTo>
                    <a:lnTo>
                      <a:pt x="216" y="25"/>
                    </a:lnTo>
                    <a:lnTo>
                      <a:pt x="198" y="12"/>
                    </a:lnTo>
                    <a:lnTo>
                      <a:pt x="178" y="5"/>
                    </a:lnTo>
                    <a:lnTo>
                      <a:pt x="157" y="0"/>
                    </a:lnTo>
                    <a:lnTo>
                      <a:pt x="137" y="0"/>
                    </a:lnTo>
                    <a:lnTo>
                      <a:pt x="115" y="0"/>
                    </a:lnTo>
                    <a:lnTo>
                      <a:pt x="95" y="5"/>
                    </a:lnTo>
                    <a:lnTo>
                      <a:pt x="74" y="12"/>
                    </a:lnTo>
                    <a:lnTo>
                      <a:pt x="57" y="25"/>
                    </a:lnTo>
                    <a:lnTo>
                      <a:pt x="41" y="37"/>
                    </a:lnTo>
                    <a:lnTo>
                      <a:pt x="29" y="54"/>
                    </a:lnTo>
                    <a:lnTo>
                      <a:pt x="16" y="70"/>
                    </a:lnTo>
                    <a:lnTo>
                      <a:pt x="7" y="91"/>
                    </a:lnTo>
                    <a:lnTo>
                      <a:pt x="3" y="113"/>
                    </a:lnTo>
                    <a:lnTo>
                      <a:pt x="0" y="133"/>
                    </a:lnTo>
                    <a:lnTo>
                      <a:pt x="0" y="137"/>
                    </a:lnTo>
                    <a:lnTo>
                      <a:pt x="0" y="142"/>
                    </a:lnTo>
                    <a:lnTo>
                      <a:pt x="3" y="162"/>
                    </a:lnTo>
                    <a:lnTo>
                      <a:pt x="11" y="183"/>
                    </a:lnTo>
                    <a:lnTo>
                      <a:pt x="20" y="199"/>
                    </a:lnTo>
                    <a:lnTo>
                      <a:pt x="29" y="216"/>
                    </a:lnTo>
                    <a:lnTo>
                      <a:pt x="45" y="232"/>
                    </a:lnTo>
                    <a:lnTo>
                      <a:pt x="57" y="245"/>
                    </a:lnTo>
                    <a:lnTo>
                      <a:pt x="78" y="257"/>
                    </a:lnTo>
                    <a:lnTo>
                      <a:pt x="95" y="261"/>
                    </a:lnTo>
                    <a:lnTo>
                      <a:pt x="115" y="270"/>
                    </a:lnTo>
                    <a:lnTo>
                      <a:pt x="137" y="270"/>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04" name="Freeform 710">
                <a:extLst>
                  <a:ext uri="{FF2B5EF4-FFF2-40B4-BE49-F238E27FC236}">
                    <a16:creationId xmlns:a16="http://schemas.microsoft.com/office/drawing/2014/main" id="{7574F03C-E531-4557-ABF5-8133B9F789E3}"/>
                  </a:ext>
                </a:extLst>
              </p:cNvPr>
              <p:cNvSpPr>
                <a:spLocks/>
              </p:cNvSpPr>
              <p:nvPr/>
            </p:nvSpPr>
            <p:spPr bwMode="auto">
              <a:xfrm>
                <a:off x="3084" y="2226"/>
                <a:ext cx="48" cy="47"/>
              </a:xfrm>
              <a:custGeom>
                <a:avLst/>
                <a:gdLst>
                  <a:gd name="T0" fmla="*/ 24 w 241"/>
                  <a:gd name="T1" fmla="*/ 47 h 236"/>
                  <a:gd name="T2" fmla="*/ 27 w 241"/>
                  <a:gd name="T3" fmla="*/ 47 h 236"/>
                  <a:gd name="T4" fmla="*/ 31 w 241"/>
                  <a:gd name="T5" fmla="*/ 46 h 236"/>
                  <a:gd name="T6" fmla="*/ 35 w 241"/>
                  <a:gd name="T7" fmla="*/ 44 h 236"/>
                  <a:gd name="T8" fmla="*/ 38 w 241"/>
                  <a:gd name="T9" fmla="*/ 43 h 236"/>
                  <a:gd name="T10" fmla="*/ 41 w 241"/>
                  <a:gd name="T11" fmla="*/ 40 h 236"/>
                  <a:gd name="T12" fmla="*/ 43 w 241"/>
                  <a:gd name="T13" fmla="*/ 38 h 236"/>
                  <a:gd name="T14" fmla="*/ 45 w 241"/>
                  <a:gd name="T15" fmla="*/ 34 h 236"/>
                  <a:gd name="T16" fmla="*/ 46 w 241"/>
                  <a:gd name="T17" fmla="*/ 31 h 236"/>
                  <a:gd name="T18" fmla="*/ 47 w 241"/>
                  <a:gd name="T19" fmla="*/ 27 h 236"/>
                  <a:gd name="T20" fmla="*/ 48 w 241"/>
                  <a:gd name="T21" fmla="*/ 24 h 236"/>
                  <a:gd name="T22" fmla="*/ 47 w 241"/>
                  <a:gd name="T23" fmla="*/ 20 h 236"/>
                  <a:gd name="T24" fmla="*/ 46 w 241"/>
                  <a:gd name="T25" fmla="*/ 17 h 236"/>
                  <a:gd name="T26" fmla="*/ 45 w 241"/>
                  <a:gd name="T27" fmla="*/ 12 h 236"/>
                  <a:gd name="T28" fmla="*/ 43 w 241"/>
                  <a:gd name="T29" fmla="*/ 10 h 236"/>
                  <a:gd name="T30" fmla="*/ 41 w 241"/>
                  <a:gd name="T31" fmla="*/ 6 h 236"/>
                  <a:gd name="T32" fmla="*/ 38 w 241"/>
                  <a:gd name="T33" fmla="*/ 4 h 236"/>
                  <a:gd name="T34" fmla="*/ 35 w 241"/>
                  <a:gd name="T35" fmla="*/ 2 h 236"/>
                  <a:gd name="T36" fmla="*/ 31 w 241"/>
                  <a:gd name="T37" fmla="*/ 1 h 236"/>
                  <a:gd name="T38" fmla="*/ 27 w 241"/>
                  <a:gd name="T39" fmla="*/ 0 h 236"/>
                  <a:gd name="T40" fmla="*/ 24 w 241"/>
                  <a:gd name="T41" fmla="*/ 0 h 236"/>
                  <a:gd name="T42" fmla="*/ 20 w 241"/>
                  <a:gd name="T43" fmla="*/ 0 h 236"/>
                  <a:gd name="T44" fmla="*/ 17 w 241"/>
                  <a:gd name="T45" fmla="*/ 1 h 236"/>
                  <a:gd name="T46" fmla="*/ 13 w 241"/>
                  <a:gd name="T47" fmla="*/ 2 h 236"/>
                  <a:gd name="T48" fmla="*/ 10 w 241"/>
                  <a:gd name="T49" fmla="*/ 4 h 236"/>
                  <a:gd name="T50" fmla="*/ 8 w 241"/>
                  <a:gd name="T51" fmla="*/ 6 h 236"/>
                  <a:gd name="T52" fmla="*/ 5 w 241"/>
                  <a:gd name="T53" fmla="*/ 10 h 236"/>
                  <a:gd name="T54" fmla="*/ 3 w 241"/>
                  <a:gd name="T55" fmla="*/ 12 h 236"/>
                  <a:gd name="T56" fmla="*/ 2 w 241"/>
                  <a:gd name="T57" fmla="*/ 16 h 236"/>
                  <a:gd name="T58" fmla="*/ 1 w 241"/>
                  <a:gd name="T59" fmla="*/ 20 h 236"/>
                  <a:gd name="T60" fmla="*/ 0 w 241"/>
                  <a:gd name="T61" fmla="*/ 23 h 236"/>
                  <a:gd name="T62" fmla="*/ 0 w 241"/>
                  <a:gd name="T63" fmla="*/ 24 h 236"/>
                  <a:gd name="T64" fmla="*/ 0 w 241"/>
                  <a:gd name="T65" fmla="*/ 25 h 236"/>
                  <a:gd name="T66" fmla="*/ 1 w 241"/>
                  <a:gd name="T67" fmla="*/ 28 h 236"/>
                  <a:gd name="T68" fmla="*/ 2 w 241"/>
                  <a:gd name="T69" fmla="*/ 32 h 236"/>
                  <a:gd name="T70" fmla="*/ 4 w 241"/>
                  <a:gd name="T71" fmla="*/ 35 h 236"/>
                  <a:gd name="T72" fmla="*/ 5 w 241"/>
                  <a:gd name="T73" fmla="*/ 38 h 236"/>
                  <a:gd name="T74" fmla="*/ 8 w 241"/>
                  <a:gd name="T75" fmla="*/ 40 h 236"/>
                  <a:gd name="T76" fmla="*/ 10 w 241"/>
                  <a:gd name="T77" fmla="*/ 43 h 236"/>
                  <a:gd name="T78" fmla="*/ 13 w 241"/>
                  <a:gd name="T79" fmla="*/ 44 h 236"/>
                  <a:gd name="T80" fmla="*/ 17 w 241"/>
                  <a:gd name="T81" fmla="*/ 46 h 236"/>
                  <a:gd name="T82" fmla="*/ 20 w 241"/>
                  <a:gd name="T83" fmla="*/ 47 h 236"/>
                  <a:gd name="T84" fmla="*/ 24 w 241"/>
                  <a:gd name="T85" fmla="*/ 47 h 2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41"/>
                  <a:gd name="T130" fmla="*/ 0 h 236"/>
                  <a:gd name="T131" fmla="*/ 241 w 241"/>
                  <a:gd name="T132" fmla="*/ 236 h 2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41" h="236">
                    <a:moveTo>
                      <a:pt x="121" y="236"/>
                    </a:moveTo>
                    <a:lnTo>
                      <a:pt x="138" y="236"/>
                    </a:lnTo>
                    <a:lnTo>
                      <a:pt x="158" y="232"/>
                    </a:lnTo>
                    <a:lnTo>
                      <a:pt x="175" y="223"/>
                    </a:lnTo>
                    <a:lnTo>
                      <a:pt x="192" y="215"/>
                    </a:lnTo>
                    <a:lnTo>
                      <a:pt x="205" y="202"/>
                    </a:lnTo>
                    <a:lnTo>
                      <a:pt x="216" y="191"/>
                    </a:lnTo>
                    <a:lnTo>
                      <a:pt x="225" y="173"/>
                    </a:lnTo>
                    <a:lnTo>
                      <a:pt x="233" y="157"/>
                    </a:lnTo>
                    <a:lnTo>
                      <a:pt x="237" y="137"/>
                    </a:lnTo>
                    <a:lnTo>
                      <a:pt x="241" y="119"/>
                    </a:lnTo>
                    <a:lnTo>
                      <a:pt x="237" y="99"/>
                    </a:lnTo>
                    <a:lnTo>
                      <a:pt x="233" y="83"/>
                    </a:lnTo>
                    <a:lnTo>
                      <a:pt x="225" y="61"/>
                    </a:lnTo>
                    <a:lnTo>
                      <a:pt x="216" y="49"/>
                    </a:lnTo>
                    <a:lnTo>
                      <a:pt x="205" y="32"/>
                    </a:lnTo>
                    <a:lnTo>
                      <a:pt x="192" y="20"/>
                    </a:lnTo>
                    <a:lnTo>
                      <a:pt x="175" y="11"/>
                    </a:lnTo>
                    <a:lnTo>
                      <a:pt x="158" y="3"/>
                    </a:lnTo>
                    <a:lnTo>
                      <a:pt x="138" y="0"/>
                    </a:lnTo>
                    <a:lnTo>
                      <a:pt x="121" y="0"/>
                    </a:lnTo>
                    <a:lnTo>
                      <a:pt x="100" y="0"/>
                    </a:lnTo>
                    <a:lnTo>
                      <a:pt x="84" y="3"/>
                    </a:lnTo>
                    <a:lnTo>
                      <a:pt x="67" y="11"/>
                    </a:lnTo>
                    <a:lnTo>
                      <a:pt x="50" y="20"/>
                    </a:lnTo>
                    <a:lnTo>
                      <a:pt x="38" y="32"/>
                    </a:lnTo>
                    <a:lnTo>
                      <a:pt x="25" y="49"/>
                    </a:lnTo>
                    <a:lnTo>
                      <a:pt x="13" y="61"/>
                    </a:lnTo>
                    <a:lnTo>
                      <a:pt x="9" y="78"/>
                    </a:lnTo>
                    <a:lnTo>
                      <a:pt x="5" y="99"/>
                    </a:lnTo>
                    <a:lnTo>
                      <a:pt x="0" y="115"/>
                    </a:lnTo>
                    <a:lnTo>
                      <a:pt x="0" y="119"/>
                    </a:lnTo>
                    <a:lnTo>
                      <a:pt x="0" y="124"/>
                    </a:lnTo>
                    <a:lnTo>
                      <a:pt x="5" y="140"/>
                    </a:lnTo>
                    <a:lnTo>
                      <a:pt x="9" y="161"/>
                    </a:lnTo>
                    <a:lnTo>
                      <a:pt x="18" y="178"/>
                    </a:lnTo>
                    <a:lnTo>
                      <a:pt x="25" y="191"/>
                    </a:lnTo>
                    <a:lnTo>
                      <a:pt x="38" y="202"/>
                    </a:lnTo>
                    <a:lnTo>
                      <a:pt x="50" y="215"/>
                    </a:lnTo>
                    <a:lnTo>
                      <a:pt x="67" y="223"/>
                    </a:lnTo>
                    <a:lnTo>
                      <a:pt x="84" y="232"/>
                    </a:lnTo>
                    <a:lnTo>
                      <a:pt x="100" y="236"/>
                    </a:lnTo>
                    <a:lnTo>
                      <a:pt x="121" y="236"/>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05" name="Freeform 711">
                <a:extLst>
                  <a:ext uri="{FF2B5EF4-FFF2-40B4-BE49-F238E27FC236}">
                    <a16:creationId xmlns:a16="http://schemas.microsoft.com/office/drawing/2014/main" id="{5151373D-EA1B-4CC2-9BD0-EFE9DCF48759}"/>
                  </a:ext>
                </a:extLst>
              </p:cNvPr>
              <p:cNvSpPr>
                <a:spLocks/>
              </p:cNvSpPr>
              <p:nvPr/>
            </p:nvSpPr>
            <p:spPr bwMode="auto">
              <a:xfrm>
                <a:off x="3087" y="2227"/>
                <a:ext cx="40" cy="41"/>
              </a:xfrm>
              <a:custGeom>
                <a:avLst/>
                <a:gdLst>
                  <a:gd name="T0" fmla="*/ 20 w 203"/>
                  <a:gd name="T1" fmla="*/ 41 h 208"/>
                  <a:gd name="T2" fmla="*/ 24 w 203"/>
                  <a:gd name="T3" fmla="*/ 40 h 208"/>
                  <a:gd name="T4" fmla="*/ 26 w 203"/>
                  <a:gd name="T5" fmla="*/ 39 h 208"/>
                  <a:gd name="T6" fmla="*/ 29 w 203"/>
                  <a:gd name="T7" fmla="*/ 38 h 208"/>
                  <a:gd name="T8" fmla="*/ 32 w 203"/>
                  <a:gd name="T9" fmla="*/ 37 h 208"/>
                  <a:gd name="T10" fmla="*/ 34 w 203"/>
                  <a:gd name="T11" fmla="*/ 34 h 208"/>
                  <a:gd name="T12" fmla="*/ 36 w 203"/>
                  <a:gd name="T13" fmla="*/ 32 h 208"/>
                  <a:gd name="T14" fmla="*/ 38 w 203"/>
                  <a:gd name="T15" fmla="*/ 30 h 208"/>
                  <a:gd name="T16" fmla="*/ 39 w 203"/>
                  <a:gd name="T17" fmla="*/ 27 h 208"/>
                  <a:gd name="T18" fmla="*/ 40 w 203"/>
                  <a:gd name="T19" fmla="*/ 24 h 208"/>
                  <a:gd name="T20" fmla="*/ 40 w 203"/>
                  <a:gd name="T21" fmla="*/ 21 h 208"/>
                  <a:gd name="T22" fmla="*/ 40 w 203"/>
                  <a:gd name="T23" fmla="*/ 17 h 208"/>
                  <a:gd name="T24" fmla="*/ 39 w 203"/>
                  <a:gd name="T25" fmla="*/ 14 h 208"/>
                  <a:gd name="T26" fmla="*/ 38 w 203"/>
                  <a:gd name="T27" fmla="*/ 11 h 208"/>
                  <a:gd name="T28" fmla="*/ 36 w 203"/>
                  <a:gd name="T29" fmla="*/ 8 h 208"/>
                  <a:gd name="T30" fmla="*/ 34 w 203"/>
                  <a:gd name="T31" fmla="*/ 6 h 208"/>
                  <a:gd name="T32" fmla="*/ 32 w 203"/>
                  <a:gd name="T33" fmla="*/ 4 h 208"/>
                  <a:gd name="T34" fmla="*/ 29 w 203"/>
                  <a:gd name="T35" fmla="*/ 3 h 208"/>
                  <a:gd name="T36" fmla="*/ 26 w 203"/>
                  <a:gd name="T37" fmla="*/ 1 h 208"/>
                  <a:gd name="T38" fmla="*/ 24 w 203"/>
                  <a:gd name="T39" fmla="*/ 0 h 208"/>
                  <a:gd name="T40" fmla="*/ 20 w 203"/>
                  <a:gd name="T41" fmla="*/ 0 h 208"/>
                  <a:gd name="T42" fmla="*/ 17 w 203"/>
                  <a:gd name="T43" fmla="*/ 0 h 208"/>
                  <a:gd name="T44" fmla="*/ 14 w 203"/>
                  <a:gd name="T45" fmla="*/ 1 h 208"/>
                  <a:gd name="T46" fmla="*/ 11 w 203"/>
                  <a:gd name="T47" fmla="*/ 3 h 208"/>
                  <a:gd name="T48" fmla="*/ 8 w 203"/>
                  <a:gd name="T49" fmla="*/ 4 h 208"/>
                  <a:gd name="T50" fmla="*/ 6 w 203"/>
                  <a:gd name="T51" fmla="*/ 6 h 208"/>
                  <a:gd name="T52" fmla="*/ 4 w 203"/>
                  <a:gd name="T53" fmla="*/ 8 h 208"/>
                  <a:gd name="T54" fmla="*/ 2 w 203"/>
                  <a:gd name="T55" fmla="*/ 11 h 208"/>
                  <a:gd name="T56" fmla="*/ 1 w 203"/>
                  <a:gd name="T57" fmla="*/ 14 h 208"/>
                  <a:gd name="T58" fmla="*/ 0 w 203"/>
                  <a:gd name="T59" fmla="*/ 16 h 208"/>
                  <a:gd name="T60" fmla="*/ 0 w 203"/>
                  <a:gd name="T61" fmla="*/ 20 h 208"/>
                  <a:gd name="T62" fmla="*/ 0 w 203"/>
                  <a:gd name="T63" fmla="*/ 21 h 208"/>
                  <a:gd name="T64" fmla="*/ 0 w 203"/>
                  <a:gd name="T65" fmla="*/ 21 h 208"/>
                  <a:gd name="T66" fmla="*/ 0 w 203"/>
                  <a:gd name="T67" fmla="*/ 25 h 208"/>
                  <a:gd name="T68" fmla="*/ 1 w 203"/>
                  <a:gd name="T69" fmla="*/ 27 h 208"/>
                  <a:gd name="T70" fmla="*/ 2 w 203"/>
                  <a:gd name="T71" fmla="*/ 30 h 208"/>
                  <a:gd name="T72" fmla="*/ 4 w 203"/>
                  <a:gd name="T73" fmla="*/ 33 h 208"/>
                  <a:gd name="T74" fmla="*/ 6 w 203"/>
                  <a:gd name="T75" fmla="*/ 35 h 208"/>
                  <a:gd name="T76" fmla="*/ 8 w 203"/>
                  <a:gd name="T77" fmla="*/ 37 h 208"/>
                  <a:gd name="T78" fmla="*/ 11 w 203"/>
                  <a:gd name="T79" fmla="*/ 38 h 208"/>
                  <a:gd name="T80" fmla="*/ 14 w 203"/>
                  <a:gd name="T81" fmla="*/ 39 h 208"/>
                  <a:gd name="T82" fmla="*/ 17 w 203"/>
                  <a:gd name="T83" fmla="*/ 40 h 208"/>
                  <a:gd name="T84" fmla="*/ 20 w 203"/>
                  <a:gd name="T85" fmla="*/ 41 h 20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3"/>
                  <a:gd name="T130" fmla="*/ 0 h 208"/>
                  <a:gd name="T131" fmla="*/ 203 w 203"/>
                  <a:gd name="T132" fmla="*/ 208 h 20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3" h="208">
                    <a:moveTo>
                      <a:pt x="104" y="208"/>
                    </a:moveTo>
                    <a:lnTo>
                      <a:pt x="120" y="204"/>
                    </a:lnTo>
                    <a:lnTo>
                      <a:pt x="133" y="199"/>
                    </a:lnTo>
                    <a:lnTo>
                      <a:pt x="149" y="195"/>
                    </a:lnTo>
                    <a:lnTo>
                      <a:pt x="162" y="188"/>
                    </a:lnTo>
                    <a:lnTo>
                      <a:pt x="174" y="175"/>
                    </a:lnTo>
                    <a:lnTo>
                      <a:pt x="183" y="162"/>
                    </a:lnTo>
                    <a:lnTo>
                      <a:pt x="195" y="150"/>
                    </a:lnTo>
                    <a:lnTo>
                      <a:pt x="199" y="137"/>
                    </a:lnTo>
                    <a:lnTo>
                      <a:pt x="203" y="121"/>
                    </a:lnTo>
                    <a:lnTo>
                      <a:pt x="203" y="105"/>
                    </a:lnTo>
                    <a:lnTo>
                      <a:pt x="203" y="87"/>
                    </a:lnTo>
                    <a:lnTo>
                      <a:pt x="199" y="71"/>
                    </a:lnTo>
                    <a:lnTo>
                      <a:pt x="195" y="58"/>
                    </a:lnTo>
                    <a:lnTo>
                      <a:pt x="183" y="42"/>
                    </a:lnTo>
                    <a:lnTo>
                      <a:pt x="174" y="29"/>
                    </a:lnTo>
                    <a:lnTo>
                      <a:pt x="162" y="21"/>
                    </a:lnTo>
                    <a:lnTo>
                      <a:pt x="149" y="13"/>
                    </a:lnTo>
                    <a:lnTo>
                      <a:pt x="133" y="4"/>
                    </a:lnTo>
                    <a:lnTo>
                      <a:pt x="120" y="0"/>
                    </a:lnTo>
                    <a:lnTo>
                      <a:pt x="104" y="0"/>
                    </a:lnTo>
                    <a:lnTo>
                      <a:pt x="87" y="0"/>
                    </a:lnTo>
                    <a:lnTo>
                      <a:pt x="71" y="4"/>
                    </a:lnTo>
                    <a:lnTo>
                      <a:pt x="54" y="13"/>
                    </a:lnTo>
                    <a:lnTo>
                      <a:pt x="41" y="21"/>
                    </a:lnTo>
                    <a:lnTo>
                      <a:pt x="30" y="29"/>
                    </a:lnTo>
                    <a:lnTo>
                      <a:pt x="21" y="42"/>
                    </a:lnTo>
                    <a:lnTo>
                      <a:pt x="12" y="54"/>
                    </a:lnTo>
                    <a:lnTo>
                      <a:pt x="5" y="71"/>
                    </a:lnTo>
                    <a:lnTo>
                      <a:pt x="0" y="83"/>
                    </a:lnTo>
                    <a:lnTo>
                      <a:pt x="0" y="100"/>
                    </a:lnTo>
                    <a:lnTo>
                      <a:pt x="0" y="105"/>
                    </a:lnTo>
                    <a:lnTo>
                      <a:pt x="0" y="108"/>
                    </a:lnTo>
                    <a:lnTo>
                      <a:pt x="0" y="125"/>
                    </a:lnTo>
                    <a:lnTo>
                      <a:pt x="5" y="137"/>
                    </a:lnTo>
                    <a:lnTo>
                      <a:pt x="12" y="154"/>
                    </a:lnTo>
                    <a:lnTo>
                      <a:pt x="21" y="166"/>
                    </a:lnTo>
                    <a:lnTo>
                      <a:pt x="30" y="179"/>
                    </a:lnTo>
                    <a:lnTo>
                      <a:pt x="41" y="188"/>
                    </a:lnTo>
                    <a:lnTo>
                      <a:pt x="54" y="195"/>
                    </a:lnTo>
                    <a:lnTo>
                      <a:pt x="71" y="199"/>
                    </a:lnTo>
                    <a:lnTo>
                      <a:pt x="87" y="204"/>
                    </a:lnTo>
                    <a:lnTo>
                      <a:pt x="104" y="208"/>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06" name="Freeform 712">
                <a:extLst>
                  <a:ext uri="{FF2B5EF4-FFF2-40B4-BE49-F238E27FC236}">
                    <a16:creationId xmlns:a16="http://schemas.microsoft.com/office/drawing/2014/main" id="{1D3231EF-9123-4F1A-BC29-FFD38B04F8B5}"/>
                  </a:ext>
                </a:extLst>
              </p:cNvPr>
              <p:cNvSpPr>
                <a:spLocks/>
              </p:cNvSpPr>
              <p:nvPr/>
            </p:nvSpPr>
            <p:spPr bwMode="auto">
              <a:xfrm>
                <a:off x="3089" y="2227"/>
                <a:ext cx="34" cy="35"/>
              </a:xfrm>
              <a:custGeom>
                <a:avLst/>
                <a:gdLst>
                  <a:gd name="T0" fmla="*/ 17 w 171"/>
                  <a:gd name="T1" fmla="*/ 35 h 175"/>
                  <a:gd name="T2" fmla="*/ 20 w 171"/>
                  <a:gd name="T3" fmla="*/ 34 h 175"/>
                  <a:gd name="T4" fmla="*/ 22 w 171"/>
                  <a:gd name="T5" fmla="*/ 34 h 175"/>
                  <a:gd name="T6" fmla="*/ 25 w 171"/>
                  <a:gd name="T7" fmla="*/ 32 h 175"/>
                  <a:gd name="T8" fmla="*/ 27 w 171"/>
                  <a:gd name="T9" fmla="*/ 32 h 175"/>
                  <a:gd name="T10" fmla="*/ 29 w 171"/>
                  <a:gd name="T11" fmla="*/ 30 h 175"/>
                  <a:gd name="T12" fmla="*/ 31 w 171"/>
                  <a:gd name="T13" fmla="*/ 27 h 175"/>
                  <a:gd name="T14" fmla="*/ 32 w 171"/>
                  <a:gd name="T15" fmla="*/ 26 h 175"/>
                  <a:gd name="T16" fmla="*/ 33 w 171"/>
                  <a:gd name="T17" fmla="*/ 23 h 175"/>
                  <a:gd name="T18" fmla="*/ 34 w 171"/>
                  <a:gd name="T19" fmla="*/ 20 h 175"/>
                  <a:gd name="T20" fmla="*/ 34 w 171"/>
                  <a:gd name="T21" fmla="*/ 18 h 175"/>
                  <a:gd name="T22" fmla="*/ 34 w 171"/>
                  <a:gd name="T23" fmla="*/ 15 h 175"/>
                  <a:gd name="T24" fmla="*/ 33 w 171"/>
                  <a:gd name="T25" fmla="*/ 13 h 175"/>
                  <a:gd name="T26" fmla="*/ 32 w 171"/>
                  <a:gd name="T27" fmla="*/ 10 h 175"/>
                  <a:gd name="T28" fmla="*/ 31 w 171"/>
                  <a:gd name="T29" fmla="*/ 8 h 175"/>
                  <a:gd name="T30" fmla="*/ 29 w 171"/>
                  <a:gd name="T31" fmla="*/ 5 h 175"/>
                  <a:gd name="T32" fmla="*/ 27 w 171"/>
                  <a:gd name="T33" fmla="*/ 3 h 175"/>
                  <a:gd name="T34" fmla="*/ 25 w 171"/>
                  <a:gd name="T35" fmla="*/ 3 h 175"/>
                  <a:gd name="T36" fmla="*/ 22 w 171"/>
                  <a:gd name="T37" fmla="*/ 1 h 175"/>
                  <a:gd name="T38" fmla="*/ 20 w 171"/>
                  <a:gd name="T39" fmla="*/ 1 h 175"/>
                  <a:gd name="T40" fmla="*/ 17 w 171"/>
                  <a:gd name="T41" fmla="*/ 0 h 175"/>
                  <a:gd name="T42" fmla="*/ 14 w 171"/>
                  <a:gd name="T43" fmla="*/ 1 h 175"/>
                  <a:gd name="T44" fmla="*/ 12 w 171"/>
                  <a:gd name="T45" fmla="*/ 1 h 175"/>
                  <a:gd name="T46" fmla="*/ 9 w 171"/>
                  <a:gd name="T47" fmla="*/ 3 h 175"/>
                  <a:gd name="T48" fmla="*/ 7 w 171"/>
                  <a:gd name="T49" fmla="*/ 3 h 175"/>
                  <a:gd name="T50" fmla="*/ 5 w 171"/>
                  <a:gd name="T51" fmla="*/ 5 h 175"/>
                  <a:gd name="T52" fmla="*/ 4 w 171"/>
                  <a:gd name="T53" fmla="*/ 8 h 175"/>
                  <a:gd name="T54" fmla="*/ 2 w 171"/>
                  <a:gd name="T55" fmla="*/ 9 h 175"/>
                  <a:gd name="T56" fmla="*/ 1 w 171"/>
                  <a:gd name="T57" fmla="*/ 12 h 175"/>
                  <a:gd name="T58" fmla="*/ 0 w 171"/>
                  <a:gd name="T59" fmla="*/ 14 h 175"/>
                  <a:gd name="T60" fmla="*/ 0 w 171"/>
                  <a:gd name="T61" fmla="*/ 17 h 175"/>
                  <a:gd name="T62" fmla="*/ 0 w 171"/>
                  <a:gd name="T63" fmla="*/ 18 h 175"/>
                  <a:gd name="T64" fmla="*/ 0 w 171"/>
                  <a:gd name="T65" fmla="*/ 18 h 175"/>
                  <a:gd name="T66" fmla="*/ 0 w 171"/>
                  <a:gd name="T67" fmla="*/ 21 h 175"/>
                  <a:gd name="T68" fmla="*/ 1 w 171"/>
                  <a:gd name="T69" fmla="*/ 23 h 175"/>
                  <a:gd name="T70" fmla="*/ 2 w 171"/>
                  <a:gd name="T71" fmla="*/ 26 h 175"/>
                  <a:gd name="T72" fmla="*/ 4 w 171"/>
                  <a:gd name="T73" fmla="*/ 27 h 175"/>
                  <a:gd name="T74" fmla="*/ 5 w 171"/>
                  <a:gd name="T75" fmla="*/ 30 h 175"/>
                  <a:gd name="T76" fmla="*/ 7 w 171"/>
                  <a:gd name="T77" fmla="*/ 32 h 175"/>
                  <a:gd name="T78" fmla="*/ 9 w 171"/>
                  <a:gd name="T79" fmla="*/ 32 h 175"/>
                  <a:gd name="T80" fmla="*/ 12 w 171"/>
                  <a:gd name="T81" fmla="*/ 34 h 175"/>
                  <a:gd name="T82" fmla="*/ 14 w 171"/>
                  <a:gd name="T83" fmla="*/ 34 h 175"/>
                  <a:gd name="T84" fmla="*/ 17 w 171"/>
                  <a:gd name="T85" fmla="*/ 35 h 17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71"/>
                  <a:gd name="T130" fmla="*/ 0 h 175"/>
                  <a:gd name="T131" fmla="*/ 171 w 171"/>
                  <a:gd name="T132" fmla="*/ 175 h 17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71" h="175">
                    <a:moveTo>
                      <a:pt x="83" y="175"/>
                    </a:moveTo>
                    <a:lnTo>
                      <a:pt x="101" y="171"/>
                    </a:lnTo>
                    <a:lnTo>
                      <a:pt x="113" y="171"/>
                    </a:lnTo>
                    <a:lnTo>
                      <a:pt x="126" y="162"/>
                    </a:lnTo>
                    <a:lnTo>
                      <a:pt x="137" y="158"/>
                    </a:lnTo>
                    <a:lnTo>
                      <a:pt x="146" y="150"/>
                    </a:lnTo>
                    <a:lnTo>
                      <a:pt x="154" y="137"/>
                    </a:lnTo>
                    <a:lnTo>
                      <a:pt x="162" y="130"/>
                    </a:lnTo>
                    <a:lnTo>
                      <a:pt x="167" y="117"/>
                    </a:lnTo>
                    <a:lnTo>
                      <a:pt x="171" y="101"/>
                    </a:lnTo>
                    <a:lnTo>
                      <a:pt x="171" y="88"/>
                    </a:lnTo>
                    <a:lnTo>
                      <a:pt x="171" y="76"/>
                    </a:lnTo>
                    <a:lnTo>
                      <a:pt x="167" y="63"/>
                    </a:lnTo>
                    <a:lnTo>
                      <a:pt x="162" y="50"/>
                    </a:lnTo>
                    <a:lnTo>
                      <a:pt x="154" y="38"/>
                    </a:lnTo>
                    <a:lnTo>
                      <a:pt x="146" y="25"/>
                    </a:lnTo>
                    <a:lnTo>
                      <a:pt x="137" y="17"/>
                    </a:lnTo>
                    <a:lnTo>
                      <a:pt x="126" y="13"/>
                    </a:lnTo>
                    <a:lnTo>
                      <a:pt x="113" y="4"/>
                    </a:lnTo>
                    <a:lnTo>
                      <a:pt x="101" y="4"/>
                    </a:lnTo>
                    <a:lnTo>
                      <a:pt x="83" y="0"/>
                    </a:lnTo>
                    <a:lnTo>
                      <a:pt x="72" y="4"/>
                    </a:lnTo>
                    <a:lnTo>
                      <a:pt x="59" y="4"/>
                    </a:lnTo>
                    <a:lnTo>
                      <a:pt x="47" y="13"/>
                    </a:lnTo>
                    <a:lnTo>
                      <a:pt x="34" y="17"/>
                    </a:lnTo>
                    <a:lnTo>
                      <a:pt x="25" y="25"/>
                    </a:lnTo>
                    <a:lnTo>
                      <a:pt x="18" y="38"/>
                    </a:lnTo>
                    <a:lnTo>
                      <a:pt x="9" y="47"/>
                    </a:lnTo>
                    <a:lnTo>
                      <a:pt x="5" y="58"/>
                    </a:lnTo>
                    <a:lnTo>
                      <a:pt x="0" y="71"/>
                    </a:lnTo>
                    <a:lnTo>
                      <a:pt x="0" y="83"/>
                    </a:lnTo>
                    <a:lnTo>
                      <a:pt x="0" y="88"/>
                    </a:lnTo>
                    <a:lnTo>
                      <a:pt x="0" y="92"/>
                    </a:lnTo>
                    <a:lnTo>
                      <a:pt x="0" y="104"/>
                    </a:lnTo>
                    <a:lnTo>
                      <a:pt x="5" y="117"/>
                    </a:lnTo>
                    <a:lnTo>
                      <a:pt x="9" y="130"/>
                    </a:lnTo>
                    <a:lnTo>
                      <a:pt x="18" y="137"/>
                    </a:lnTo>
                    <a:lnTo>
                      <a:pt x="25" y="150"/>
                    </a:lnTo>
                    <a:lnTo>
                      <a:pt x="34" y="158"/>
                    </a:lnTo>
                    <a:lnTo>
                      <a:pt x="47" y="162"/>
                    </a:lnTo>
                    <a:lnTo>
                      <a:pt x="59" y="171"/>
                    </a:lnTo>
                    <a:lnTo>
                      <a:pt x="72" y="171"/>
                    </a:lnTo>
                    <a:lnTo>
                      <a:pt x="83" y="175"/>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07" name="Freeform 713">
                <a:extLst>
                  <a:ext uri="{FF2B5EF4-FFF2-40B4-BE49-F238E27FC236}">
                    <a16:creationId xmlns:a16="http://schemas.microsoft.com/office/drawing/2014/main" id="{E9EB5B0C-7BD9-4C71-8AE0-4AEB8C6021A1}"/>
                  </a:ext>
                </a:extLst>
              </p:cNvPr>
              <p:cNvSpPr>
                <a:spLocks/>
              </p:cNvSpPr>
              <p:nvPr/>
            </p:nvSpPr>
            <p:spPr bwMode="auto">
              <a:xfrm>
                <a:off x="3091" y="2229"/>
                <a:ext cx="28" cy="28"/>
              </a:xfrm>
              <a:custGeom>
                <a:avLst/>
                <a:gdLst>
                  <a:gd name="T0" fmla="*/ 14 w 141"/>
                  <a:gd name="T1" fmla="*/ 28 h 137"/>
                  <a:gd name="T2" fmla="*/ 16 w 141"/>
                  <a:gd name="T3" fmla="*/ 28 h 137"/>
                  <a:gd name="T4" fmla="*/ 18 w 141"/>
                  <a:gd name="T5" fmla="*/ 27 h 137"/>
                  <a:gd name="T6" fmla="*/ 21 w 141"/>
                  <a:gd name="T7" fmla="*/ 26 h 137"/>
                  <a:gd name="T8" fmla="*/ 22 w 141"/>
                  <a:gd name="T9" fmla="*/ 25 h 137"/>
                  <a:gd name="T10" fmla="*/ 24 w 141"/>
                  <a:gd name="T11" fmla="*/ 24 h 137"/>
                  <a:gd name="T12" fmla="*/ 25 w 141"/>
                  <a:gd name="T13" fmla="*/ 22 h 137"/>
                  <a:gd name="T14" fmla="*/ 26 w 141"/>
                  <a:gd name="T15" fmla="*/ 20 h 137"/>
                  <a:gd name="T16" fmla="*/ 27 w 141"/>
                  <a:gd name="T17" fmla="*/ 19 h 137"/>
                  <a:gd name="T18" fmla="*/ 28 w 141"/>
                  <a:gd name="T19" fmla="*/ 16 h 137"/>
                  <a:gd name="T20" fmla="*/ 28 w 141"/>
                  <a:gd name="T21" fmla="*/ 14 h 137"/>
                  <a:gd name="T22" fmla="*/ 28 w 141"/>
                  <a:gd name="T23" fmla="*/ 12 h 137"/>
                  <a:gd name="T24" fmla="*/ 27 w 141"/>
                  <a:gd name="T25" fmla="*/ 9 h 137"/>
                  <a:gd name="T26" fmla="*/ 26 w 141"/>
                  <a:gd name="T27" fmla="*/ 8 h 137"/>
                  <a:gd name="T28" fmla="*/ 25 w 141"/>
                  <a:gd name="T29" fmla="*/ 5 h 137"/>
                  <a:gd name="T30" fmla="*/ 24 w 141"/>
                  <a:gd name="T31" fmla="*/ 3 h 137"/>
                  <a:gd name="T32" fmla="*/ 22 w 141"/>
                  <a:gd name="T33" fmla="*/ 3 h 137"/>
                  <a:gd name="T34" fmla="*/ 21 w 141"/>
                  <a:gd name="T35" fmla="*/ 1 h 137"/>
                  <a:gd name="T36" fmla="*/ 18 w 141"/>
                  <a:gd name="T37" fmla="*/ 0 h 137"/>
                  <a:gd name="T38" fmla="*/ 16 w 141"/>
                  <a:gd name="T39" fmla="*/ 0 h 137"/>
                  <a:gd name="T40" fmla="*/ 14 w 141"/>
                  <a:gd name="T41" fmla="*/ 0 h 137"/>
                  <a:gd name="T42" fmla="*/ 12 w 141"/>
                  <a:gd name="T43" fmla="*/ 0 h 137"/>
                  <a:gd name="T44" fmla="*/ 10 w 141"/>
                  <a:gd name="T45" fmla="*/ 0 h 137"/>
                  <a:gd name="T46" fmla="*/ 8 w 141"/>
                  <a:gd name="T47" fmla="*/ 1 h 137"/>
                  <a:gd name="T48" fmla="*/ 6 w 141"/>
                  <a:gd name="T49" fmla="*/ 3 h 137"/>
                  <a:gd name="T50" fmla="*/ 4 w 141"/>
                  <a:gd name="T51" fmla="*/ 3 h 137"/>
                  <a:gd name="T52" fmla="*/ 3 w 141"/>
                  <a:gd name="T53" fmla="*/ 5 h 137"/>
                  <a:gd name="T54" fmla="*/ 2 w 141"/>
                  <a:gd name="T55" fmla="*/ 8 h 137"/>
                  <a:gd name="T56" fmla="*/ 1 w 141"/>
                  <a:gd name="T57" fmla="*/ 9 h 137"/>
                  <a:gd name="T58" fmla="*/ 1 w 141"/>
                  <a:gd name="T59" fmla="*/ 12 h 137"/>
                  <a:gd name="T60" fmla="*/ 0 w 141"/>
                  <a:gd name="T61" fmla="*/ 14 h 137"/>
                  <a:gd name="T62" fmla="*/ 1 w 141"/>
                  <a:gd name="T63" fmla="*/ 16 h 137"/>
                  <a:gd name="T64" fmla="*/ 1 w 141"/>
                  <a:gd name="T65" fmla="*/ 19 h 137"/>
                  <a:gd name="T66" fmla="*/ 2 w 141"/>
                  <a:gd name="T67" fmla="*/ 20 h 137"/>
                  <a:gd name="T68" fmla="*/ 3 w 141"/>
                  <a:gd name="T69" fmla="*/ 22 h 137"/>
                  <a:gd name="T70" fmla="*/ 4 w 141"/>
                  <a:gd name="T71" fmla="*/ 24 h 137"/>
                  <a:gd name="T72" fmla="*/ 6 w 141"/>
                  <a:gd name="T73" fmla="*/ 25 h 137"/>
                  <a:gd name="T74" fmla="*/ 8 w 141"/>
                  <a:gd name="T75" fmla="*/ 26 h 137"/>
                  <a:gd name="T76" fmla="*/ 10 w 141"/>
                  <a:gd name="T77" fmla="*/ 27 h 137"/>
                  <a:gd name="T78" fmla="*/ 12 w 141"/>
                  <a:gd name="T79" fmla="*/ 28 h 137"/>
                  <a:gd name="T80" fmla="*/ 14 w 141"/>
                  <a:gd name="T81" fmla="*/ 28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41"/>
                  <a:gd name="T124" fmla="*/ 0 h 137"/>
                  <a:gd name="T125" fmla="*/ 141 w 141"/>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41" h="137">
                    <a:moveTo>
                      <a:pt x="70" y="137"/>
                    </a:moveTo>
                    <a:lnTo>
                      <a:pt x="83" y="137"/>
                    </a:lnTo>
                    <a:lnTo>
                      <a:pt x="92" y="133"/>
                    </a:lnTo>
                    <a:lnTo>
                      <a:pt x="104" y="128"/>
                    </a:lnTo>
                    <a:lnTo>
                      <a:pt x="112" y="124"/>
                    </a:lnTo>
                    <a:lnTo>
                      <a:pt x="120" y="116"/>
                    </a:lnTo>
                    <a:lnTo>
                      <a:pt x="128" y="108"/>
                    </a:lnTo>
                    <a:lnTo>
                      <a:pt x="133" y="99"/>
                    </a:lnTo>
                    <a:lnTo>
                      <a:pt x="137" y="92"/>
                    </a:lnTo>
                    <a:lnTo>
                      <a:pt x="141" y="79"/>
                    </a:lnTo>
                    <a:lnTo>
                      <a:pt x="141" y="67"/>
                    </a:lnTo>
                    <a:lnTo>
                      <a:pt x="141" y="58"/>
                    </a:lnTo>
                    <a:lnTo>
                      <a:pt x="137" y="45"/>
                    </a:lnTo>
                    <a:lnTo>
                      <a:pt x="133" y="38"/>
                    </a:lnTo>
                    <a:lnTo>
                      <a:pt x="128" y="25"/>
                    </a:lnTo>
                    <a:lnTo>
                      <a:pt x="120" y="16"/>
                    </a:lnTo>
                    <a:lnTo>
                      <a:pt x="112" y="13"/>
                    </a:lnTo>
                    <a:lnTo>
                      <a:pt x="104" y="4"/>
                    </a:lnTo>
                    <a:lnTo>
                      <a:pt x="92" y="0"/>
                    </a:lnTo>
                    <a:lnTo>
                      <a:pt x="83" y="0"/>
                    </a:lnTo>
                    <a:lnTo>
                      <a:pt x="70" y="0"/>
                    </a:lnTo>
                    <a:lnTo>
                      <a:pt x="58" y="0"/>
                    </a:lnTo>
                    <a:lnTo>
                      <a:pt x="50" y="0"/>
                    </a:lnTo>
                    <a:lnTo>
                      <a:pt x="38" y="4"/>
                    </a:lnTo>
                    <a:lnTo>
                      <a:pt x="29" y="13"/>
                    </a:lnTo>
                    <a:lnTo>
                      <a:pt x="20" y="16"/>
                    </a:lnTo>
                    <a:lnTo>
                      <a:pt x="16" y="25"/>
                    </a:lnTo>
                    <a:lnTo>
                      <a:pt x="9" y="38"/>
                    </a:lnTo>
                    <a:lnTo>
                      <a:pt x="4" y="45"/>
                    </a:lnTo>
                    <a:lnTo>
                      <a:pt x="4" y="58"/>
                    </a:lnTo>
                    <a:lnTo>
                      <a:pt x="0" y="67"/>
                    </a:lnTo>
                    <a:lnTo>
                      <a:pt x="4" y="79"/>
                    </a:lnTo>
                    <a:lnTo>
                      <a:pt x="4" y="92"/>
                    </a:lnTo>
                    <a:lnTo>
                      <a:pt x="9" y="99"/>
                    </a:lnTo>
                    <a:lnTo>
                      <a:pt x="16" y="108"/>
                    </a:lnTo>
                    <a:lnTo>
                      <a:pt x="20" y="116"/>
                    </a:lnTo>
                    <a:lnTo>
                      <a:pt x="29" y="124"/>
                    </a:lnTo>
                    <a:lnTo>
                      <a:pt x="38" y="128"/>
                    </a:lnTo>
                    <a:lnTo>
                      <a:pt x="50" y="133"/>
                    </a:lnTo>
                    <a:lnTo>
                      <a:pt x="58" y="137"/>
                    </a:lnTo>
                    <a:lnTo>
                      <a:pt x="70" y="137"/>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08" name="Freeform 714">
                <a:extLst>
                  <a:ext uri="{FF2B5EF4-FFF2-40B4-BE49-F238E27FC236}">
                    <a16:creationId xmlns:a16="http://schemas.microsoft.com/office/drawing/2014/main" id="{1A184C37-2304-4955-A633-5419AAFB3712}"/>
                  </a:ext>
                </a:extLst>
              </p:cNvPr>
              <p:cNvSpPr>
                <a:spLocks/>
              </p:cNvSpPr>
              <p:nvPr/>
            </p:nvSpPr>
            <p:spPr bwMode="auto">
              <a:xfrm>
                <a:off x="3172" y="2252"/>
                <a:ext cx="116" cy="115"/>
              </a:xfrm>
              <a:custGeom>
                <a:avLst/>
                <a:gdLst>
                  <a:gd name="T0" fmla="*/ 58 w 576"/>
                  <a:gd name="T1" fmla="*/ 115 h 576"/>
                  <a:gd name="T2" fmla="*/ 67 w 576"/>
                  <a:gd name="T3" fmla="*/ 115 h 576"/>
                  <a:gd name="T4" fmla="*/ 76 w 576"/>
                  <a:gd name="T5" fmla="*/ 113 h 576"/>
                  <a:gd name="T6" fmla="*/ 84 w 576"/>
                  <a:gd name="T7" fmla="*/ 109 h 576"/>
                  <a:gd name="T8" fmla="*/ 92 w 576"/>
                  <a:gd name="T9" fmla="*/ 104 h 576"/>
                  <a:gd name="T10" fmla="*/ 99 w 576"/>
                  <a:gd name="T11" fmla="*/ 99 h 576"/>
                  <a:gd name="T12" fmla="*/ 105 w 576"/>
                  <a:gd name="T13" fmla="*/ 92 h 576"/>
                  <a:gd name="T14" fmla="*/ 110 w 576"/>
                  <a:gd name="T15" fmla="*/ 84 h 576"/>
                  <a:gd name="T16" fmla="*/ 113 w 576"/>
                  <a:gd name="T17" fmla="*/ 76 h 576"/>
                  <a:gd name="T18" fmla="*/ 115 w 576"/>
                  <a:gd name="T19" fmla="*/ 67 h 576"/>
                  <a:gd name="T20" fmla="*/ 116 w 576"/>
                  <a:gd name="T21" fmla="*/ 58 h 576"/>
                  <a:gd name="T22" fmla="*/ 115 w 576"/>
                  <a:gd name="T23" fmla="*/ 49 h 576"/>
                  <a:gd name="T24" fmla="*/ 113 w 576"/>
                  <a:gd name="T25" fmla="*/ 40 h 576"/>
                  <a:gd name="T26" fmla="*/ 110 w 576"/>
                  <a:gd name="T27" fmla="*/ 32 h 576"/>
                  <a:gd name="T28" fmla="*/ 105 w 576"/>
                  <a:gd name="T29" fmla="*/ 24 h 576"/>
                  <a:gd name="T30" fmla="*/ 99 w 576"/>
                  <a:gd name="T31" fmla="*/ 17 h 576"/>
                  <a:gd name="T32" fmla="*/ 92 w 576"/>
                  <a:gd name="T33" fmla="*/ 12 h 576"/>
                  <a:gd name="T34" fmla="*/ 84 w 576"/>
                  <a:gd name="T35" fmla="*/ 7 h 576"/>
                  <a:gd name="T36" fmla="*/ 76 w 576"/>
                  <a:gd name="T37" fmla="*/ 3 h 576"/>
                  <a:gd name="T38" fmla="*/ 67 w 576"/>
                  <a:gd name="T39" fmla="*/ 1 h 576"/>
                  <a:gd name="T40" fmla="*/ 58 w 576"/>
                  <a:gd name="T41" fmla="*/ 0 h 576"/>
                  <a:gd name="T42" fmla="*/ 49 w 576"/>
                  <a:gd name="T43" fmla="*/ 1 h 576"/>
                  <a:gd name="T44" fmla="*/ 39 w 576"/>
                  <a:gd name="T45" fmla="*/ 3 h 576"/>
                  <a:gd name="T46" fmla="*/ 31 w 576"/>
                  <a:gd name="T47" fmla="*/ 7 h 576"/>
                  <a:gd name="T48" fmla="*/ 23 w 576"/>
                  <a:gd name="T49" fmla="*/ 12 h 576"/>
                  <a:gd name="T50" fmla="*/ 17 w 576"/>
                  <a:gd name="T51" fmla="*/ 17 h 576"/>
                  <a:gd name="T52" fmla="*/ 11 w 576"/>
                  <a:gd name="T53" fmla="*/ 24 h 576"/>
                  <a:gd name="T54" fmla="*/ 6 w 576"/>
                  <a:gd name="T55" fmla="*/ 32 h 576"/>
                  <a:gd name="T56" fmla="*/ 2 w 576"/>
                  <a:gd name="T57" fmla="*/ 40 h 576"/>
                  <a:gd name="T58" fmla="*/ 1 w 576"/>
                  <a:gd name="T59" fmla="*/ 49 h 576"/>
                  <a:gd name="T60" fmla="*/ 0 w 576"/>
                  <a:gd name="T61" fmla="*/ 58 h 576"/>
                  <a:gd name="T62" fmla="*/ 1 w 576"/>
                  <a:gd name="T63" fmla="*/ 67 h 576"/>
                  <a:gd name="T64" fmla="*/ 2 w 576"/>
                  <a:gd name="T65" fmla="*/ 76 h 576"/>
                  <a:gd name="T66" fmla="*/ 6 w 576"/>
                  <a:gd name="T67" fmla="*/ 84 h 576"/>
                  <a:gd name="T68" fmla="*/ 11 w 576"/>
                  <a:gd name="T69" fmla="*/ 92 h 576"/>
                  <a:gd name="T70" fmla="*/ 17 w 576"/>
                  <a:gd name="T71" fmla="*/ 99 h 576"/>
                  <a:gd name="T72" fmla="*/ 23 w 576"/>
                  <a:gd name="T73" fmla="*/ 104 h 576"/>
                  <a:gd name="T74" fmla="*/ 31 w 576"/>
                  <a:gd name="T75" fmla="*/ 109 h 576"/>
                  <a:gd name="T76" fmla="*/ 39 w 576"/>
                  <a:gd name="T77" fmla="*/ 113 h 576"/>
                  <a:gd name="T78" fmla="*/ 49 w 576"/>
                  <a:gd name="T79" fmla="*/ 115 h 576"/>
                  <a:gd name="T80" fmla="*/ 58 w 576"/>
                  <a:gd name="T81" fmla="*/ 115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6"/>
                  <a:gd name="T125" fmla="*/ 576 w 576"/>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6">
                    <a:moveTo>
                      <a:pt x="286" y="576"/>
                    </a:moveTo>
                    <a:lnTo>
                      <a:pt x="331" y="576"/>
                    </a:lnTo>
                    <a:lnTo>
                      <a:pt x="378" y="564"/>
                    </a:lnTo>
                    <a:lnTo>
                      <a:pt x="419" y="548"/>
                    </a:lnTo>
                    <a:lnTo>
                      <a:pt x="456" y="522"/>
                    </a:lnTo>
                    <a:lnTo>
                      <a:pt x="490" y="494"/>
                    </a:lnTo>
                    <a:lnTo>
                      <a:pt x="519" y="461"/>
                    </a:lnTo>
                    <a:lnTo>
                      <a:pt x="544" y="423"/>
                    </a:lnTo>
                    <a:lnTo>
                      <a:pt x="560" y="382"/>
                    </a:lnTo>
                    <a:lnTo>
                      <a:pt x="573" y="336"/>
                    </a:lnTo>
                    <a:lnTo>
                      <a:pt x="576" y="290"/>
                    </a:lnTo>
                    <a:lnTo>
                      <a:pt x="573" y="245"/>
                    </a:lnTo>
                    <a:lnTo>
                      <a:pt x="560" y="199"/>
                    </a:lnTo>
                    <a:lnTo>
                      <a:pt x="544" y="158"/>
                    </a:lnTo>
                    <a:lnTo>
                      <a:pt x="519" y="120"/>
                    </a:lnTo>
                    <a:lnTo>
                      <a:pt x="490" y="87"/>
                    </a:lnTo>
                    <a:lnTo>
                      <a:pt x="456" y="58"/>
                    </a:lnTo>
                    <a:lnTo>
                      <a:pt x="419" y="33"/>
                    </a:lnTo>
                    <a:lnTo>
                      <a:pt x="378" y="16"/>
                    </a:lnTo>
                    <a:lnTo>
                      <a:pt x="331" y="4"/>
                    </a:lnTo>
                    <a:lnTo>
                      <a:pt x="286" y="0"/>
                    </a:lnTo>
                    <a:lnTo>
                      <a:pt x="241" y="4"/>
                    </a:lnTo>
                    <a:lnTo>
                      <a:pt x="195" y="16"/>
                    </a:lnTo>
                    <a:lnTo>
                      <a:pt x="153" y="33"/>
                    </a:lnTo>
                    <a:lnTo>
                      <a:pt x="115" y="58"/>
                    </a:lnTo>
                    <a:lnTo>
                      <a:pt x="83" y="87"/>
                    </a:lnTo>
                    <a:lnTo>
                      <a:pt x="54" y="120"/>
                    </a:lnTo>
                    <a:lnTo>
                      <a:pt x="29" y="158"/>
                    </a:lnTo>
                    <a:lnTo>
                      <a:pt x="12" y="199"/>
                    </a:lnTo>
                    <a:lnTo>
                      <a:pt x="4" y="245"/>
                    </a:lnTo>
                    <a:lnTo>
                      <a:pt x="0" y="290"/>
                    </a:lnTo>
                    <a:lnTo>
                      <a:pt x="4" y="336"/>
                    </a:lnTo>
                    <a:lnTo>
                      <a:pt x="12" y="382"/>
                    </a:lnTo>
                    <a:lnTo>
                      <a:pt x="29" y="423"/>
                    </a:lnTo>
                    <a:lnTo>
                      <a:pt x="54" y="461"/>
                    </a:lnTo>
                    <a:lnTo>
                      <a:pt x="83" y="494"/>
                    </a:lnTo>
                    <a:lnTo>
                      <a:pt x="115" y="522"/>
                    </a:lnTo>
                    <a:lnTo>
                      <a:pt x="153" y="548"/>
                    </a:lnTo>
                    <a:lnTo>
                      <a:pt x="195" y="564"/>
                    </a:lnTo>
                    <a:lnTo>
                      <a:pt x="241" y="576"/>
                    </a:lnTo>
                    <a:lnTo>
                      <a:pt x="286" y="57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09" name="Freeform 715">
                <a:extLst>
                  <a:ext uri="{FF2B5EF4-FFF2-40B4-BE49-F238E27FC236}">
                    <a16:creationId xmlns:a16="http://schemas.microsoft.com/office/drawing/2014/main" id="{1415F598-4ECF-4F85-9CC4-7ED28CC5AA23}"/>
                  </a:ext>
                </a:extLst>
              </p:cNvPr>
              <p:cNvSpPr>
                <a:spLocks/>
              </p:cNvSpPr>
              <p:nvPr/>
            </p:nvSpPr>
            <p:spPr bwMode="auto">
              <a:xfrm>
                <a:off x="3172" y="2252"/>
                <a:ext cx="116" cy="115"/>
              </a:xfrm>
              <a:custGeom>
                <a:avLst/>
                <a:gdLst>
                  <a:gd name="T0" fmla="*/ 58 w 576"/>
                  <a:gd name="T1" fmla="*/ 115 h 576"/>
                  <a:gd name="T2" fmla="*/ 67 w 576"/>
                  <a:gd name="T3" fmla="*/ 115 h 576"/>
                  <a:gd name="T4" fmla="*/ 76 w 576"/>
                  <a:gd name="T5" fmla="*/ 113 h 576"/>
                  <a:gd name="T6" fmla="*/ 84 w 576"/>
                  <a:gd name="T7" fmla="*/ 109 h 576"/>
                  <a:gd name="T8" fmla="*/ 92 w 576"/>
                  <a:gd name="T9" fmla="*/ 104 h 576"/>
                  <a:gd name="T10" fmla="*/ 99 w 576"/>
                  <a:gd name="T11" fmla="*/ 99 h 576"/>
                  <a:gd name="T12" fmla="*/ 105 w 576"/>
                  <a:gd name="T13" fmla="*/ 92 h 576"/>
                  <a:gd name="T14" fmla="*/ 110 w 576"/>
                  <a:gd name="T15" fmla="*/ 84 h 576"/>
                  <a:gd name="T16" fmla="*/ 113 w 576"/>
                  <a:gd name="T17" fmla="*/ 76 h 576"/>
                  <a:gd name="T18" fmla="*/ 115 w 576"/>
                  <a:gd name="T19" fmla="*/ 67 h 576"/>
                  <a:gd name="T20" fmla="*/ 116 w 576"/>
                  <a:gd name="T21" fmla="*/ 58 h 576"/>
                  <a:gd name="T22" fmla="*/ 115 w 576"/>
                  <a:gd name="T23" fmla="*/ 49 h 576"/>
                  <a:gd name="T24" fmla="*/ 113 w 576"/>
                  <a:gd name="T25" fmla="*/ 40 h 576"/>
                  <a:gd name="T26" fmla="*/ 110 w 576"/>
                  <a:gd name="T27" fmla="*/ 32 h 576"/>
                  <a:gd name="T28" fmla="*/ 105 w 576"/>
                  <a:gd name="T29" fmla="*/ 24 h 576"/>
                  <a:gd name="T30" fmla="*/ 99 w 576"/>
                  <a:gd name="T31" fmla="*/ 17 h 576"/>
                  <a:gd name="T32" fmla="*/ 92 w 576"/>
                  <a:gd name="T33" fmla="*/ 12 h 576"/>
                  <a:gd name="T34" fmla="*/ 84 w 576"/>
                  <a:gd name="T35" fmla="*/ 7 h 576"/>
                  <a:gd name="T36" fmla="*/ 76 w 576"/>
                  <a:gd name="T37" fmla="*/ 3 h 576"/>
                  <a:gd name="T38" fmla="*/ 67 w 576"/>
                  <a:gd name="T39" fmla="*/ 1 h 576"/>
                  <a:gd name="T40" fmla="*/ 58 w 576"/>
                  <a:gd name="T41" fmla="*/ 0 h 576"/>
                  <a:gd name="T42" fmla="*/ 49 w 576"/>
                  <a:gd name="T43" fmla="*/ 1 h 576"/>
                  <a:gd name="T44" fmla="*/ 39 w 576"/>
                  <a:gd name="T45" fmla="*/ 3 h 576"/>
                  <a:gd name="T46" fmla="*/ 31 w 576"/>
                  <a:gd name="T47" fmla="*/ 7 h 576"/>
                  <a:gd name="T48" fmla="*/ 23 w 576"/>
                  <a:gd name="T49" fmla="*/ 12 h 576"/>
                  <a:gd name="T50" fmla="*/ 17 w 576"/>
                  <a:gd name="T51" fmla="*/ 17 h 576"/>
                  <a:gd name="T52" fmla="*/ 11 w 576"/>
                  <a:gd name="T53" fmla="*/ 24 h 576"/>
                  <a:gd name="T54" fmla="*/ 6 w 576"/>
                  <a:gd name="T55" fmla="*/ 32 h 576"/>
                  <a:gd name="T56" fmla="*/ 2 w 576"/>
                  <a:gd name="T57" fmla="*/ 40 h 576"/>
                  <a:gd name="T58" fmla="*/ 1 w 576"/>
                  <a:gd name="T59" fmla="*/ 49 h 576"/>
                  <a:gd name="T60" fmla="*/ 0 w 576"/>
                  <a:gd name="T61" fmla="*/ 58 h 576"/>
                  <a:gd name="T62" fmla="*/ 1 w 576"/>
                  <a:gd name="T63" fmla="*/ 67 h 576"/>
                  <a:gd name="T64" fmla="*/ 2 w 576"/>
                  <a:gd name="T65" fmla="*/ 76 h 576"/>
                  <a:gd name="T66" fmla="*/ 6 w 576"/>
                  <a:gd name="T67" fmla="*/ 84 h 576"/>
                  <a:gd name="T68" fmla="*/ 11 w 576"/>
                  <a:gd name="T69" fmla="*/ 92 h 576"/>
                  <a:gd name="T70" fmla="*/ 17 w 576"/>
                  <a:gd name="T71" fmla="*/ 99 h 576"/>
                  <a:gd name="T72" fmla="*/ 23 w 576"/>
                  <a:gd name="T73" fmla="*/ 104 h 576"/>
                  <a:gd name="T74" fmla="*/ 31 w 576"/>
                  <a:gd name="T75" fmla="*/ 109 h 576"/>
                  <a:gd name="T76" fmla="*/ 39 w 576"/>
                  <a:gd name="T77" fmla="*/ 113 h 576"/>
                  <a:gd name="T78" fmla="*/ 49 w 576"/>
                  <a:gd name="T79" fmla="*/ 115 h 576"/>
                  <a:gd name="T80" fmla="*/ 58 w 576"/>
                  <a:gd name="T81" fmla="*/ 115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6"/>
                  <a:gd name="T125" fmla="*/ 576 w 576"/>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6">
                    <a:moveTo>
                      <a:pt x="286" y="576"/>
                    </a:moveTo>
                    <a:lnTo>
                      <a:pt x="331" y="576"/>
                    </a:lnTo>
                    <a:lnTo>
                      <a:pt x="378" y="564"/>
                    </a:lnTo>
                    <a:lnTo>
                      <a:pt x="419" y="548"/>
                    </a:lnTo>
                    <a:lnTo>
                      <a:pt x="456" y="522"/>
                    </a:lnTo>
                    <a:lnTo>
                      <a:pt x="490" y="494"/>
                    </a:lnTo>
                    <a:lnTo>
                      <a:pt x="519" y="461"/>
                    </a:lnTo>
                    <a:lnTo>
                      <a:pt x="544" y="423"/>
                    </a:lnTo>
                    <a:lnTo>
                      <a:pt x="560" y="382"/>
                    </a:lnTo>
                    <a:lnTo>
                      <a:pt x="573" y="336"/>
                    </a:lnTo>
                    <a:lnTo>
                      <a:pt x="576" y="290"/>
                    </a:lnTo>
                    <a:lnTo>
                      <a:pt x="573" y="245"/>
                    </a:lnTo>
                    <a:lnTo>
                      <a:pt x="560" y="199"/>
                    </a:lnTo>
                    <a:lnTo>
                      <a:pt x="544" y="158"/>
                    </a:lnTo>
                    <a:lnTo>
                      <a:pt x="519" y="120"/>
                    </a:lnTo>
                    <a:lnTo>
                      <a:pt x="490" y="87"/>
                    </a:lnTo>
                    <a:lnTo>
                      <a:pt x="456" y="58"/>
                    </a:lnTo>
                    <a:lnTo>
                      <a:pt x="419" y="33"/>
                    </a:lnTo>
                    <a:lnTo>
                      <a:pt x="378" y="16"/>
                    </a:lnTo>
                    <a:lnTo>
                      <a:pt x="331" y="4"/>
                    </a:lnTo>
                    <a:lnTo>
                      <a:pt x="286" y="0"/>
                    </a:lnTo>
                    <a:lnTo>
                      <a:pt x="241" y="4"/>
                    </a:lnTo>
                    <a:lnTo>
                      <a:pt x="195" y="16"/>
                    </a:lnTo>
                    <a:lnTo>
                      <a:pt x="153" y="33"/>
                    </a:lnTo>
                    <a:lnTo>
                      <a:pt x="115" y="58"/>
                    </a:lnTo>
                    <a:lnTo>
                      <a:pt x="83" y="87"/>
                    </a:lnTo>
                    <a:lnTo>
                      <a:pt x="54" y="120"/>
                    </a:lnTo>
                    <a:lnTo>
                      <a:pt x="29" y="158"/>
                    </a:lnTo>
                    <a:lnTo>
                      <a:pt x="12" y="199"/>
                    </a:lnTo>
                    <a:lnTo>
                      <a:pt x="4" y="245"/>
                    </a:lnTo>
                    <a:lnTo>
                      <a:pt x="0" y="290"/>
                    </a:lnTo>
                    <a:lnTo>
                      <a:pt x="4" y="336"/>
                    </a:lnTo>
                    <a:lnTo>
                      <a:pt x="12" y="382"/>
                    </a:lnTo>
                    <a:lnTo>
                      <a:pt x="29" y="423"/>
                    </a:lnTo>
                    <a:lnTo>
                      <a:pt x="54" y="461"/>
                    </a:lnTo>
                    <a:lnTo>
                      <a:pt x="83" y="494"/>
                    </a:lnTo>
                    <a:lnTo>
                      <a:pt x="115" y="522"/>
                    </a:lnTo>
                    <a:lnTo>
                      <a:pt x="153" y="548"/>
                    </a:lnTo>
                    <a:lnTo>
                      <a:pt x="195" y="564"/>
                    </a:lnTo>
                    <a:lnTo>
                      <a:pt x="241" y="576"/>
                    </a:lnTo>
                    <a:lnTo>
                      <a:pt x="286"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010" name="Freeform 716">
                <a:extLst>
                  <a:ext uri="{FF2B5EF4-FFF2-40B4-BE49-F238E27FC236}">
                    <a16:creationId xmlns:a16="http://schemas.microsoft.com/office/drawing/2014/main" id="{F167D4A8-71B3-44FA-810A-ACD76C35E9C5}"/>
                  </a:ext>
                </a:extLst>
              </p:cNvPr>
              <p:cNvSpPr>
                <a:spLocks/>
              </p:cNvSpPr>
              <p:nvPr/>
            </p:nvSpPr>
            <p:spPr bwMode="auto">
              <a:xfrm>
                <a:off x="3172" y="2252"/>
                <a:ext cx="116" cy="115"/>
              </a:xfrm>
              <a:custGeom>
                <a:avLst/>
                <a:gdLst>
                  <a:gd name="T0" fmla="*/ 58 w 576"/>
                  <a:gd name="T1" fmla="*/ 115 h 576"/>
                  <a:gd name="T2" fmla="*/ 67 w 576"/>
                  <a:gd name="T3" fmla="*/ 115 h 576"/>
                  <a:gd name="T4" fmla="*/ 76 w 576"/>
                  <a:gd name="T5" fmla="*/ 113 h 576"/>
                  <a:gd name="T6" fmla="*/ 84 w 576"/>
                  <a:gd name="T7" fmla="*/ 109 h 576"/>
                  <a:gd name="T8" fmla="*/ 92 w 576"/>
                  <a:gd name="T9" fmla="*/ 104 h 576"/>
                  <a:gd name="T10" fmla="*/ 99 w 576"/>
                  <a:gd name="T11" fmla="*/ 99 h 576"/>
                  <a:gd name="T12" fmla="*/ 105 w 576"/>
                  <a:gd name="T13" fmla="*/ 92 h 576"/>
                  <a:gd name="T14" fmla="*/ 110 w 576"/>
                  <a:gd name="T15" fmla="*/ 84 h 576"/>
                  <a:gd name="T16" fmla="*/ 113 w 576"/>
                  <a:gd name="T17" fmla="*/ 76 h 576"/>
                  <a:gd name="T18" fmla="*/ 115 w 576"/>
                  <a:gd name="T19" fmla="*/ 67 h 576"/>
                  <a:gd name="T20" fmla="*/ 116 w 576"/>
                  <a:gd name="T21" fmla="*/ 58 h 576"/>
                  <a:gd name="T22" fmla="*/ 115 w 576"/>
                  <a:gd name="T23" fmla="*/ 49 h 576"/>
                  <a:gd name="T24" fmla="*/ 113 w 576"/>
                  <a:gd name="T25" fmla="*/ 40 h 576"/>
                  <a:gd name="T26" fmla="*/ 110 w 576"/>
                  <a:gd name="T27" fmla="*/ 32 h 576"/>
                  <a:gd name="T28" fmla="*/ 105 w 576"/>
                  <a:gd name="T29" fmla="*/ 24 h 576"/>
                  <a:gd name="T30" fmla="*/ 99 w 576"/>
                  <a:gd name="T31" fmla="*/ 17 h 576"/>
                  <a:gd name="T32" fmla="*/ 92 w 576"/>
                  <a:gd name="T33" fmla="*/ 12 h 576"/>
                  <a:gd name="T34" fmla="*/ 84 w 576"/>
                  <a:gd name="T35" fmla="*/ 7 h 576"/>
                  <a:gd name="T36" fmla="*/ 76 w 576"/>
                  <a:gd name="T37" fmla="*/ 3 h 576"/>
                  <a:gd name="T38" fmla="*/ 67 w 576"/>
                  <a:gd name="T39" fmla="*/ 1 h 576"/>
                  <a:gd name="T40" fmla="*/ 58 w 576"/>
                  <a:gd name="T41" fmla="*/ 0 h 576"/>
                  <a:gd name="T42" fmla="*/ 49 w 576"/>
                  <a:gd name="T43" fmla="*/ 1 h 576"/>
                  <a:gd name="T44" fmla="*/ 39 w 576"/>
                  <a:gd name="T45" fmla="*/ 3 h 576"/>
                  <a:gd name="T46" fmla="*/ 31 w 576"/>
                  <a:gd name="T47" fmla="*/ 7 h 576"/>
                  <a:gd name="T48" fmla="*/ 23 w 576"/>
                  <a:gd name="T49" fmla="*/ 12 h 576"/>
                  <a:gd name="T50" fmla="*/ 17 w 576"/>
                  <a:gd name="T51" fmla="*/ 17 h 576"/>
                  <a:gd name="T52" fmla="*/ 11 w 576"/>
                  <a:gd name="T53" fmla="*/ 24 h 576"/>
                  <a:gd name="T54" fmla="*/ 6 w 576"/>
                  <a:gd name="T55" fmla="*/ 32 h 576"/>
                  <a:gd name="T56" fmla="*/ 2 w 576"/>
                  <a:gd name="T57" fmla="*/ 40 h 576"/>
                  <a:gd name="T58" fmla="*/ 1 w 576"/>
                  <a:gd name="T59" fmla="*/ 49 h 576"/>
                  <a:gd name="T60" fmla="*/ 0 w 576"/>
                  <a:gd name="T61" fmla="*/ 58 h 576"/>
                  <a:gd name="T62" fmla="*/ 1 w 576"/>
                  <a:gd name="T63" fmla="*/ 67 h 576"/>
                  <a:gd name="T64" fmla="*/ 2 w 576"/>
                  <a:gd name="T65" fmla="*/ 76 h 576"/>
                  <a:gd name="T66" fmla="*/ 6 w 576"/>
                  <a:gd name="T67" fmla="*/ 84 h 576"/>
                  <a:gd name="T68" fmla="*/ 11 w 576"/>
                  <a:gd name="T69" fmla="*/ 92 h 576"/>
                  <a:gd name="T70" fmla="*/ 17 w 576"/>
                  <a:gd name="T71" fmla="*/ 99 h 576"/>
                  <a:gd name="T72" fmla="*/ 23 w 576"/>
                  <a:gd name="T73" fmla="*/ 104 h 576"/>
                  <a:gd name="T74" fmla="*/ 31 w 576"/>
                  <a:gd name="T75" fmla="*/ 109 h 576"/>
                  <a:gd name="T76" fmla="*/ 39 w 576"/>
                  <a:gd name="T77" fmla="*/ 113 h 576"/>
                  <a:gd name="T78" fmla="*/ 49 w 576"/>
                  <a:gd name="T79" fmla="*/ 115 h 576"/>
                  <a:gd name="T80" fmla="*/ 58 w 576"/>
                  <a:gd name="T81" fmla="*/ 115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6"/>
                  <a:gd name="T125" fmla="*/ 576 w 576"/>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6">
                    <a:moveTo>
                      <a:pt x="286" y="576"/>
                    </a:moveTo>
                    <a:lnTo>
                      <a:pt x="331" y="576"/>
                    </a:lnTo>
                    <a:lnTo>
                      <a:pt x="378" y="564"/>
                    </a:lnTo>
                    <a:lnTo>
                      <a:pt x="419" y="548"/>
                    </a:lnTo>
                    <a:lnTo>
                      <a:pt x="456" y="522"/>
                    </a:lnTo>
                    <a:lnTo>
                      <a:pt x="490" y="494"/>
                    </a:lnTo>
                    <a:lnTo>
                      <a:pt x="519" y="461"/>
                    </a:lnTo>
                    <a:lnTo>
                      <a:pt x="544" y="423"/>
                    </a:lnTo>
                    <a:lnTo>
                      <a:pt x="560" y="382"/>
                    </a:lnTo>
                    <a:lnTo>
                      <a:pt x="573" y="336"/>
                    </a:lnTo>
                    <a:lnTo>
                      <a:pt x="576" y="290"/>
                    </a:lnTo>
                    <a:lnTo>
                      <a:pt x="573" y="245"/>
                    </a:lnTo>
                    <a:lnTo>
                      <a:pt x="560" y="199"/>
                    </a:lnTo>
                    <a:lnTo>
                      <a:pt x="544" y="158"/>
                    </a:lnTo>
                    <a:lnTo>
                      <a:pt x="519" y="120"/>
                    </a:lnTo>
                    <a:lnTo>
                      <a:pt x="490" y="87"/>
                    </a:lnTo>
                    <a:lnTo>
                      <a:pt x="456" y="58"/>
                    </a:lnTo>
                    <a:lnTo>
                      <a:pt x="419" y="33"/>
                    </a:lnTo>
                    <a:lnTo>
                      <a:pt x="378" y="16"/>
                    </a:lnTo>
                    <a:lnTo>
                      <a:pt x="331" y="4"/>
                    </a:lnTo>
                    <a:lnTo>
                      <a:pt x="286" y="0"/>
                    </a:lnTo>
                    <a:lnTo>
                      <a:pt x="241" y="4"/>
                    </a:lnTo>
                    <a:lnTo>
                      <a:pt x="195" y="16"/>
                    </a:lnTo>
                    <a:lnTo>
                      <a:pt x="153" y="33"/>
                    </a:lnTo>
                    <a:lnTo>
                      <a:pt x="115" y="58"/>
                    </a:lnTo>
                    <a:lnTo>
                      <a:pt x="83" y="87"/>
                    </a:lnTo>
                    <a:lnTo>
                      <a:pt x="54" y="120"/>
                    </a:lnTo>
                    <a:lnTo>
                      <a:pt x="29" y="158"/>
                    </a:lnTo>
                    <a:lnTo>
                      <a:pt x="12" y="199"/>
                    </a:lnTo>
                    <a:lnTo>
                      <a:pt x="4" y="245"/>
                    </a:lnTo>
                    <a:lnTo>
                      <a:pt x="0" y="290"/>
                    </a:lnTo>
                    <a:lnTo>
                      <a:pt x="4" y="336"/>
                    </a:lnTo>
                    <a:lnTo>
                      <a:pt x="12" y="382"/>
                    </a:lnTo>
                    <a:lnTo>
                      <a:pt x="29" y="423"/>
                    </a:lnTo>
                    <a:lnTo>
                      <a:pt x="54" y="461"/>
                    </a:lnTo>
                    <a:lnTo>
                      <a:pt x="83" y="494"/>
                    </a:lnTo>
                    <a:lnTo>
                      <a:pt x="115" y="522"/>
                    </a:lnTo>
                    <a:lnTo>
                      <a:pt x="153" y="548"/>
                    </a:lnTo>
                    <a:lnTo>
                      <a:pt x="195" y="564"/>
                    </a:lnTo>
                    <a:lnTo>
                      <a:pt x="241" y="576"/>
                    </a:lnTo>
                    <a:lnTo>
                      <a:pt x="286"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011" name="Freeform 717">
                <a:extLst>
                  <a:ext uri="{FF2B5EF4-FFF2-40B4-BE49-F238E27FC236}">
                    <a16:creationId xmlns:a16="http://schemas.microsoft.com/office/drawing/2014/main" id="{F8AE9D62-87A2-4672-B999-FBD5E4127D7B}"/>
                  </a:ext>
                </a:extLst>
              </p:cNvPr>
              <p:cNvSpPr>
                <a:spLocks/>
              </p:cNvSpPr>
              <p:nvPr/>
            </p:nvSpPr>
            <p:spPr bwMode="auto">
              <a:xfrm>
                <a:off x="3188" y="2260"/>
                <a:ext cx="61" cy="61"/>
              </a:xfrm>
              <a:custGeom>
                <a:avLst/>
                <a:gdLst>
                  <a:gd name="T0" fmla="*/ 31 w 303"/>
                  <a:gd name="T1" fmla="*/ 61 h 308"/>
                  <a:gd name="T2" fmla="*/ 36 w 303"/>
                  <a:gd name="T3" fmla="*/ 60 h 308"/>
                  <a:gd name="T4" fmla="*/ 40 w 303"/>
                  <a:gd name="T5" fmla="*/ 59 h 308"/>
                  <a:gd name="T6" fmla="*/ 45 w 303"/>
                  <a:gd name="T7" fmla="*/ 58 h 308"/>
                  <a:gd name="T8" fmla="*/ 48 w 303"/>
                  <a:gd name="T9" fmla="*/ 55 h 308"/>
                  <a:gd name="T10" fmla="*/ 53 w 303"/>
                  <a:gd name="T11" fmla="*/ 52 h 308"/>
                  <a:gd name="T12" fmla="*/ 55 w 303"/>
                  <a:gd name="T13" fmla="*/ 49 h 308"/>
                  <a:gd name="T14" fmla="*/ 58 w 303"/>
                  <a:gd name="T15" fmla="*/ 44 h 308"/>
                  <a:gd name="T16" fmla="*/ 60 w 303"/>
                  <a:gd name="T17" fmla="*/ 40 h 308"/>
                  <a:gd name="T18" fmla="*/ 61 w 303"/>
                  <a:gd name="T19" fmla="*/ 35 h 308"/>
                  <a:gd name="T20" fmla="*/ 61 w 303"/>
                  <a:gd name="T21" fmla="*/ 31 h 308"/>
                  <a:gd name="T22" fmla="*/ 61 w 303"/>
                  <a:gd name="T23" fmla="*/ 26 h 308"/>
                  <a:gd name="T24" fmla="*/ 60 w 303"/>
                  <a:gd name="T25" fmla="*/ 21 h 308"/>
                  <a:gd name="T26" fmla="*/ 58 w 303"/>
                  <a:gd name="T27" fmla="*/ 16 h 308"/>
                  <a:gd name="T28" fmla="*/ 55 w 303"/>
                  <a:gd name="T29" fmla="*/ 12 h 308"/>
                  <a:gd name="T30" fmla="*/ 53 w 303"/>
                  <a:gd name="T31" fmla="*/ 9 h 308"/>
                  <a:gd name="T32" fmla="*/ 48 w 303"/>
                  <a:gd name="T33" fmla="*/ 7 h 308"/>
                  <a:gd name="T34" fmla="*/ 45 w 303"/>
                  <a:gd name="T35" fmla="*/ 4 h 308"/>
                  <a:gd name="T36" fmla="*/ 40 w 303"/>
                  <a:gd name="T37" fmla="*/ 2 h 308"/>
                  <a:gd name="T38" fmla="*/ 36 w 303"/>
                  <a:gd name="T39" fmla="*/ 1 h 308"/>
                  <a:gd name="T40" fmla="*/ 31 w 303"/>
                  <a:gd name="T41" fmla="*/ 0 h 308"/>
                  <a:gd name="T42" fmla="*/ 26 w 303"/>
                  <a:gd name="T43" fmla="*/ 1 h 308"/>
                  <a:gd name="T44" fmla="*/ 21 w 303"/>
                  <a:gd name="T45" fmla="*/ 2 h 308"/>
                  <a:gd name="T46" fmla="*/ 17 w 303"/>
                  <a:gd name="T47" fmla="*/ 4 h 308"/>
                  <a:gd name="T48" fmla="*/ 12 w 303"/>
                  <a:gd name="T49" fmla="*/ 7 h 308"/>
                  <a:gd name="T50" fmla="*/ 9 w 303"/>
                  <a:gd name="T51" fmla="*/ 9 h 308"/>
                  <a:gd name="T52" fmla="*/ 6 w 303"/>
                  <a:gd name="T53" fmla="*/ 12 h 308"/>
                  <a:gd name="T54" fmla="*/ 3 w 303"/>
                  <a:gd name="T55" fmla="*/ 16 h 308"/>
                  <a:gd name="T56" fmla="*/ 2 w 303"/>
                  <a:gd name="T57" fmla="*/ 21 h 308"/>
                  <a:gd name="T58" fmla="*/ 1 w 303"/>
                  <a:gd name="T59" fmla="*/ 26 h 308"/>
                  <a:gd name="T60" fmla="*/ 0 w 303"/>
                  <a:gd name="T61" fmla="*/ 31 h 308"/>
                  <a:gd name="T62" fmla="*/ 1 w 303"/>
                  <a:gd name="T63" fmla="*/ 35 h 308"/>
                  <a:gd name="T64" fmla="*/ 2 w 303"/>
                  <a:gd name="T65" fmla="*/ 40 h 308"/>
                  <a:gd name="T66" fmla="*/ 3 w 303"/>
                  <a:gd name="T67" fmla="*/ 44 h 308"/>
                  <a:gd name="T68" fmla="*/ 6 w 303"/>
                  <a:gd name="T69" fmla="*/ 49 h 308"/>
                  <a:gd name="T70" fmla="*/ 9 w 303"/>
                  <a:gd name="T71" fmla="*/ 52 h 308"/>
                  <a:gd name="T72" fmla="*/ 12 w 303"/>
                  <a:gd name="T73" fmla="*/ 55 h 308"/>
                  <a:gd name="T74" fmla="*/ 17 w 303"/>
                  <a:gd name="T75" fmla="*/ 58 h 308"/>
                  <a:gd name="T76" fmla="*/ 21 w 303"/>
                  <a:gd name="T77" fmla="*/ 59 h 308"/>
                  <a:gd name="T78" fmla="*/ 26 w 303"/>
                  <a:gd name="T79" fmla="*/ 60 h 308"/>
                  <a:gd name="T80" fmla="*/ 31 w 303"/>
                  <a:gd name="T81" fmla="*/ 61 h 30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3"/>
                  <a:gd name="T124" fmla="*/ 0 h 308"/>
                  <a:gd name="T125" fmla="*/ 303 w 303"/>
                  <a:gd name="T126" fmla="*/ 308 h 30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3" h="308">
                    <a:moveTo>
                      <a:pt x="153" y="308"/>
                    </a:moveTo>
                    <a:lnTo>
                      <a:pt x="178" y="303"/>
                    </a:lnTo>
                    <a:lnTo>
                      <a:pt x="198" y="299"/>
                    </a:lnTo>
                    <a:lnTo>
                      <a:pt x="224" y="291"/>
                    </a:lnTo>
                    <a:lnTo>
                      <a:pt x="240" y="278"/>
                    </a:lnTo>
                    <a:lnTo>
                      <a:pt x="261" y="262"/>
                    </a:lnTo>
                    <a:lnTo>
                      <a:pt x="274" y="245"/>
                    </a:lnTo>
                    <a:lnTo>
                      <a:pt x="286" y="224"/>
                    </a:lnTo>
                    <a:lnTo>
                      <a:pt x="299" y="204"/>
                    </a:lnTo>
                    <a:lnTo>
                      <a:pt x="303" y="179"/>
                    </a:lnTo>
                    <a:lnTo>
                      <a:pt x="303" y="154"/>
                    </a:lnTo>
                    <a:lnTo>
                      <a:pt x="303" y="129"/>
                    </a:lnTo>
                    <a:lnTo>
                      <a:pt x="299" y="108"/>
                    </a:lnTo>
                    <a:lnTo>
                      <a:pt x="286" y="83"/>
                    </a:lnTo>
                    <a:lnTo>
                      <a:pt x="274" y="63"/>
                    </a:lnTo>
                    <a:lnTo>
                      <a:pt x="261" y="46"/>
                    </a:lnTo>
                    <a:lnTo>
                      <a:pt x="240" y="33"/>
                    </a:lnTo>
                    <a:lnTo>
                      <a:pt x="224" y="22"/>
                    </a:lnTo>
                    <a:lnTo>
                      <a:pt x="198" y="9"/>
                    </a:lnTo>
                    <a:lnTo>
                      <a:pt x="178" y="4"/>
                    </a:lnTo>
                    <a:lnTo>
                      <a:pt x="153" y="0"/>
                    </a:lnTo>
                    <a:lnTo>
                      <a:pt x="128" y="4"/>
                    </a:lnTo>
                    <a:lnTo>
                      <a:pt x="103" y="9"/>
                    </a:lnTo>
                    <a:lnTo>
                      <a:pt x="83" y="22"/>
                    </a:lnTo>
                    <a:lnTo>
                      <a:pt x="62" y="33"/>
                    </a:lnTo>
                    <a:lnTo>
                      <a:pt x="45" y="46"/>
                    </a:lnTo>
                    <a:lnTo>
                      <a:pt x="29" y="63"/>
                    </a:lnTo>
                    <a:lnTo>
                      <a:pt x="16" y="83"/>
                    </a:lnTo>
                    <a:lnTo>
                      <a:pt x="8" y="108"/>
                    </a:lnTo>
                    <a:lnTo>
                      <a:pt x="4" y="129"/>
                    </a:lnTo>
                    <a:lnTo>
                      <a:pt x="0" y="154"/>
                    </a:lnTo>
                    <a:lnTo>
                      <a:pt x="4" y="179"/>
                    </a:lnTo>
                    <a:lnTo>
                      <a:pt x="8" y="204"/>
                    </a:lnTo>
                    <a:lnTo>
                      <a:pt x="16" y="224"/>
                    </a:lnTo>
                    <a:lnTo>
                      <a:pt x="29" y="245"/>
                    </a:lnTo>
                    <a:lnTo>
                      <a:pt x="45" y="262"/>
                    </a:lnTo>
                    <a:lnTo>
                      <a:pt x="62" y="278"/>
                    </a:lnTo>
                    <a:lnTo>
                      <a:pt x="83" y="291"/>
                    </a:lnTo>
                    <a:lnTo>
                      <a:pt x="103" y="299"/>
                    </a:lnTo>
                    <a:lnTo>
                      <a:pt x="128" y="303"/>
                    </a:lnTo>
                    <a:lnTo>
                      <a:pt x="153" y="308"/>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12" name="Freeform 718">
                <a:extLst>
                  <a:ext uri="{FF2B5EF4-FFF2-40B4-BE49-F238E27FC236}">
                    <a16:creationId xmlns:a16="http://schemas.microsoft.com/office/drawing/2014/main" id="{C1812C4D-0639-43BA-97CE-08ABEB1C2035}"/>
                  </a:ext>
                </a:extLst>
              </p:cNvPr>
              <p:cNvSpPr>
                <a:spLocks/>
              </p:cNvSpPr>
              <p:nvPr/>
            </p:nvSpPr>
            <p:spPr bwMode="auto">
              <a:xfrm>
                <a:off x="3191" y="2262"/>
                <a:ext cx="53" cy="53"/>
              </a:xfrm>
              <a:custGeom>
                <a:avLst/>
                <a:gdLst>
                  <a:gd name="T0" fmla="*/ 27 w 269"/>
                  <a:gd name="T1" fmla="*/ 53 h 269"/>
                  <a:gd name="T2" fmla="*/ 31 w 269"/>
                  <a:gd name="T3" fmla="*/ 53 h 269"/>
                  <a:gd name="T4" fmla="*/ 35 w 269"/>
                  <a:gd name="T5" fmla="*/ 51 h 269"/>
                  <a:gd name="T6" fmla="*/ 39 w 269"/>
                  <a:gd name="T7" fmla="*/ 50 h 269"/>
                  <a:gd name="T8" fmla="*/ 42 w 269"/>
                  <a:gd name="T9" fmla="*/ 48 h 269"/>
                  <a:gd name="T10" fmla="*/ 46 w 269"/>
                  <a:gd name="T11" fmla="*/ 45 h 269"/>
                  <a:gd name="T12" fmla="*/ 48 w 269"/>
                  <a:gd name="T13" fmla="*/ 42 h 269"/>
                  <a:gd name="T14" fmla="*/ 51 w 269"/>
                  <a:gd name="T15" fmla="*/ 38 h 269"/>
                  <a:gd name="T16" fmla="*/ 52 w 269"/>
                  <a:gd name="T17" fmla="*/ 35 h 269"/>
                  <a:gd name="T18" fmla="*/ 53 w 269"/>
                  <a:gd name="T19" fmla="*/ 31 h 269"/>
                  <a:gd name="T20" fmla="*/ 53 w 269"/>
                  <a:gd name="T21" fmla="*/ 26 h 269"/>
                  <a:gd name="T22" fmla="*/ 53 w 269"/>
                  <a:gd name="T23" fmla="*/ 22 h 269"/>
                  <a:gd name="T24" fmla="*/ 52 w 269"/>
                  <a:gd name="T25" fmla="*/ 18 h 269"/>
                  <a:gd name="T26" fmla="*/ 51 w 269"/>
                  <a:gd name="T27" fmla="*/ 14 h 269"/>
                  <a:gd name="T28" fmla="*/ 48 w 269"/>
                  <a:gd name="T29" fmla="*/ 11 h 269"/>
                  <a:gd name="T30" fmla="*/ 46 w 269"/>
                  <a:gd name="T31" fmla="*/ 7 h 269"/>
                  <a:gd name="T32" fmla="*/ 42 w 269"/>
                  <a:gd name="T33" fmla="*/ 5 h 269"/>
                  <a:gd name="T34" fmla="*/ 39 w 269"/>
                  <a:gd name="T35" fmla="*/ 3 h 269"/>
                  <a:gd name="T36" fmla="*/ 35 w 269"/>
                  <a:gd name="T37" fmla="*/ 1 h 269"/>
                  <a:gd name="T38" fmla="*/ 31 w 269"/>
                  <a:gd name="T39" fmla="*/ 0 h 269"/>
                  <a:gd name="T40" fmla="*/ 27 w 269"/>
                  <a:gd name="T41" fmla="*/ 0 h 269"/>
                  <a:gd name="T42" fmla="*/ 22 w 269"/>
                  <a:gd name="T43" fmla="*/ 0 h 269"/>
                  <a:gd name="T44" fmla="*/ 18 w 269"/>
                  <a:gd name="T45" fmla="*/ 1 h 269"/>
                  <a:gd name="T46" fmla="*/ 15 w 269"/>
                  <a:gd name="T47" fmla="*/ 3 h 269"/>
                  <a:gd name="T48" fmla="*/ 11 w 269"/>
                  <a:gd name="T49" fmla="*/ 5 h 269"/>
                  <a:gd name="T50" fmla="*/ 7 w 269"/>
                  <a:gd name="T51" fmla="*/ 7 h 269"/>
                  <a:gd name="T52" fmla="*/ 5 w 269"/>
                  <a:gd name="T53" fmla="*/ 11 h 269"/>
                  <a:gd name="T54" fmla="*/ 3 w 269"/>
                  <a:gd name="T55" fmla="*/ 14 h 269"/>
                  <a:gd name="T56" fmla="*/ 2 w 269"/>
                  <a:gd name="T57" fmla="*/ 18 h 269"/>
                  <a:gd name="T58" fmla="*/ 0 w 269"/>
                  <a:gd name="T59" fmla="*/ 22 h 269"/>
                  <a:gd name="T60" fmla="*/ 0 w 269"/>
                  <a:gd name="T61" fmla="*/ 26 h 269"/>
                  <a:gd name="T62" fmla="*/ 0 w 269"/>
                  <a:gd name="T63" fmla="*/ 27 h 269"/>
                  <a:gd name="T64" fmla="*/ 0 w 269"/>
                  <a:gd name="T65" fmla="*/ 28 h 269"/>
                  <a:gd name="T66" fmla="*/ 1 w 269"/>
                  <a:gd name="T67" fmla="*/ 32 h 269"/>
                  <a:gd name="T68" fmla="*/ 2 w 269"/>
                  <a:gd name="T69" fmla="*/ 36 h 269"/>
                  <a:gd name="T70" fmla="*/ 3 w 269"/>
                  <a:gd name="T71" fmla="*/ 39 h 269"/>
                  <a:gd name="T72" fmla="*/ 6 w 269"/>
                  <a:gd name="T73" fmla="*/ 42 h 269"/>
                  <a:gd name="T74" fmla="*/ 8 w 269"/>
                  <a:gd name="T75" fmla="*/ 46 h 269"/>
                  <a:gd name="T76" fmla="*/ 11 w 269"/>
                  <a:gd name="T77" fmla="*/ 48 h 269"/>
                  <a:gd name="T78" fmla="*/ 15 w 269"/>
                  <a:gd name="T79" fmla="*/ 50 h 269"/>
                  <a:gd name="T80" fmla="*/ 19 w 269"/>
                  <a:gd name="T81" fmla="*/ 51 h 269"/>
                  <a:gd name="T82" fmla="*/ 22 w 269"/>
                  <a:gd name="T83" fmla="*/ 53 h 269"/>
                  <a:gd name="T84" fmla="*/ 27 w 269"/>
                  <a:gd name="T85" fmla="*/ 53 h 26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9"/>
                  <a:gd name="T130" fmla="*/ 0 h 269"/>
                  <a:gd name="T131" fmla="*/ 269 w 269"/>
                  <a:gd name="T132" fmla="*/ 269 h 26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9" h="269">
                    <a:moveTo>
                      <a:pt x="137" y="269"/>
                    </a:moveTo>
                    <a:lnTo>
                      <a:pt x="158" y="269"/>
                    </a:lnTo>
                    <a:lnTo>
                      <a:pt x="179" y="261"/>
                    </a:lnTo>
                    <a:lnTo>
                      <a:pt x="199" y="253"/>
                    </a:lnTo>
                    <a:lnTo>
                      <a:pt x="215" y="245"/>
                    </a:lnTo>
                    <a:lnTo>
                      <a:pt x="233" y="228"/>
                    </a:lnTo>
                    <a:lnTo>
                      <a:pt x="245" y="215"/>
                    </a:lnTo>
                    <a:lnTo>
                      <a:pt x="258" y="195"/>
                    </a:lnTo>
                    <a:lnTo>
                      <a:pt x="266" y="178"/>
                    </a:lnTo>
                    <a:lnTo>
                      <a:pt x="269" y="157"/>
                    </a:lnTo>
                    <a:lnTo>
                      <a:pt x="269" y="132"/>
                    </a:lnTo>
                    <a:lnTo>
                      <a:pt x="269" y="112"/>
                    </a:lnTo>
                    <a:lnTo>
                      <a:pt x="266" y="91"/>
                    </a:lnTo>
                    <a:lnTo>
                      <a:pt x="258" y="70"/>
                    </a:lnTo>
                    <a:lnTo>
                      <a:pt x="245" y="54"/>
                    </a:lnTo>
                    <a:lnTo>
                      <a:pt x="233" y="37"/>
                    </a:lnTo>
                    <a:lnTo>
                      <a:pt x="215" y="24"/>
                    </a:lnTo>
                    <a:lnTo>
                      <a:pt x="199" y="13"/>
                    </a:lnTo>
                    <a:lnTo>
                      <a:pt x="179" y="4"/>
                    </a:lnTo>
                    <a:lnTo>
                      <a:pt x="158" y="0"/>
                    </a:lnTo>
                    <a:lnTo>
                      <a:pt x="137" y="0"/>
                    </a:lnTo>
                    <a:lnTo>
                      <a:pt x="112" y="0"/>
                    </a:lnTo>
                    <a:lnTo>
                      <a:pt x="91" y="4"/>
                    </a:lnTo>
                    <a:lnTo>
                      <a:pt x="75" y="13"/>
                    </a:lnTo>
                    <a:lnTo>
                      <a:pt x="54" y="24"/>
                    </a:lnTo>
                    <a:lnTo>
                      <a:pt x="37" y="37"/>
                    </a:lnTo>
                    <a:lnTo>
                      <a:pt x="24" y="54"/>
                    </a:lnTo>
                    <a:lnTo>
                      <a:pt x="17" y="70"/>
                    </a:lnTo>
                    <a:lnTo>
                      <a:pt x="8" y="91"/>
                    </a:lnTo>
                    <a:lnTo>
                      <a:pt x="0" y="112"/>
                    </a:lnTo>
                    <a:lnTo>
                      <a:pt x="0" y="132"/>
                    </a:lnTo>
                    <a:lnTo>
                      <a:pt x="0" y="137"/>
                    </a:lnTo>
                    <a:lnTo>
                      <a:pt x="0" y="141"/>
                    </a:lnTo>
                    <a:lnTo>
                      <a:pt x="4" y="161"/>
                    </a:lnTo>
                    <a:lnTo>
                      <a:pt x="8" y="182"/>
                    </a:lnTo>
                    <a:lnTo>
                      <a:pt x="17" y="199"/>
                    </a:lnTo>
                    <a:lnTo>
                      <a:pt x="29" y="215"/>
                    </a:lnTo>
                    <a:lnTo>
                      <a:pt x="42" y="232"/>
                    </a:lnTo>
                    <a:lnTo>
                      <a:pt x="58" y="245"/>
                    </a:lnTo>
                    <a:lnTo>
                      <a:pt x="75" y="256"/>
                    </a:lnTo>
                    <a:lnTo>
                      <a:pt x="96" y="261"/>
                    </a:lnTo>
                    <a:lnTo>
                      <a:pt x="112" y="269"/>
                    </a:lnTo>
                    <a:lnTo>
                      <a:pt x="137" y="269"/>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13" name="Freeform 719">
                <a:extLst>
                  <a:ext uri="{FF2B5EF4-FFF2-40B4-BE49-F238E27FC236}">
                    <a16:creationId xmlns:a16="http://schemas.microsoft.com/office/drawing/2014/main" id="{E8D98A0B-6F0D-42A8-8468-9DAB51901C61}"/>
                  </a:ext>
                </a:extLst>
              </p:cNvPr>
              <p:cNvSpPr>
                <a:spLocks/>
              </p:cNvSpPr>
              <p:nvPr/>
            </p:nvSpPr>
            <p:spPr bwMode="auto">
              <a:xfrm>
                <a:off x="3193" y="2262"/>
                <a:ext cx="47" cy="48"/>
              </a:xfrm>
              <a:custGeom>
                <a:avLst/>
                <a:gdLst>
                  <a:gd name="T0" fmla="*/ 23 w 236"/>
                  <a:gd name="T1" fmla="*/ 48 h 236"/>
                  <a:gd name="T2" fmla="*/ 27 w 236"/>
                  <a:gd name="T3" fmla="*/ 48 h 236"/>
                  <a:gd name="T4" fmla="*/ 30 w 236"/>
                  <a:gd name="T5" fmla="*/ 47 h 236"/>
                  <a:gd name="T6" fmla="*/ 34 w 236"/>
                  <a:gd name="T7" fmla="*/ 46 h 236"/>
                  <a:gd name="T8" fmla="*/ 37 w 236"/>
                  <a:gd name="T9" fmla="*/ 44 h 236"/>
                  <a:gd name="T10" fmla="*/ 40 w 236"/>
                  <a:gd name="T11" fmla="*/ 41 h 236"/>
                  <a:gd name="T12" fmla="*/ 42 w 236"/>
                  <a:gd name="T13" fmla="*/ 38 h 236"/>
                  <a:gd name="T14" fmla="*/ 45 w 236"/>
                  <a:gd name="T15" fmla="*/ 35 h 236"/>
                  <a:gd name="T16" fmla="*/ 45 w 236"/>
                  <a:gd name="T17" fmla="*/ 32 h 236"/>
                  <a:gd name="T18" fmla="*/ 47 w 236"/>
                  <a:gd name="T19" fmla="*/ 28 h 236"/>
                  <a:gd name="T20" fmla="*/ 47 w 236"/>
                  <a:gd name="T21" fmla="*/ 24 h 236"/>
                  <a:gd name="T22" fmla="*/ 47 w 236"/>
                  <a:gd name="T23" fmla="*/ 20 h 236"/>
                  <a:gd name="T24" fmla="*/ 45 w 236"/>
                  <a:gd name="T25" fmla="*/ 16 h 236"/>
                  <a:gd name="T26" fmla="*/ 45 w 236"/>
                  <a:gd name="T27" fmla="*/ 13 h 236"/>
                  <a:gd name="T28" fmla="*/ 42 w 236"/>
                  <a:gd name="T29" fmla="*/ 10 h 236"/>
                  <a:gd name="T30" fmla="*/ 40 w 236"/>
                  <a:gd name="T31" fmla="*/ 7 h 236"/>
                  <a:gd name="T32" fmla="*/ 37 w 236"/>
                  <a:gd name="T33" fmla="*/ 4 h 236"/>
                  <a:gd name="T34" fmla="*/ 34 w 236"/>
                  <a:gd name="T35" fmla="*/ 2 h 236"/>
                  <a:gd name="T36" fmla="*/ 30 w 236"/>
                  <a:gd name="T37" fmla="*/ 1 h 236"/>
                  <a:gd name="T38" fmla="*/ 27 w 236"/>
                  <a:gd name="T39" fmla="*/ 0 h 236"/>
                  <a:gd name="T40" fmla="*/ 23 w 236"/>
                  <a:gd name="T41" fmla="*/ 0 h 236"/>
                  <a:gd name="T42" fmla="*/ 20 w 236"/>
                  <a:gd name="T43" fmla="*/ 0 h 236"/>
                  <a:gd name="T44" fmla="*/ 16 w 236"/>
                  <a:gd name="T45" fmla="*/ 1 h 236"/>
                  <a:gd name="T46" fmla="*/ 12 w 236"/>
                  <a:gd name="T47" fmla="*/ 2 h 236"/>
                  <a:gd name="T48" fmla="*/ 9 w 236"/>
                  <a:gd name="T49" fmla="*/ 4 h 236"/>
                  <a:gd name="T50" fmla="*/ 7 w 236"/>
                  <a:gd name="T51" fmla="*/ 7 h 236"/>
                  <a:gd name="T52" fmla="*/ 4 w 236"/>
                  <a:gd name="T53" fmla="*/ 9 h 236"/>
                  <a:gd name="T54" fmla="*/ 2 w 236"/>
                  <a:gd name="T55" fmla="*/ 13 h 236"/>
                  <a:gd name="T56" fmla="*/ 1 w 236"/>
                  <a:gd name="T57" fmla="*/ 16 h 236"/>
                  <a:gd name="T58" fmla="*/ 0 w 236"/>
                  <a:gd name="T59" fmla="*/ 20 h 236"/>
                  <a:gd name="T60" fmla="*/ 0 w 236"/>
                  <a:gd name="T61" fmla="*/ 24 h 236"/>
                  <a:gd name="T62" fmla="*/ 0 w 236"/>
                  <a:gd name="T63" fmla="*/ 24 h 236"/>
                  <a:gd name="T64" fmla="*/ 0 w 236"/>
                  <a:gd name="T65" fmla="*/ 25 h 236"/>
                  <a:gd name="T66" fmla="*/ 0 w 236"/>
                  <a:gd name="T67" fmla="*/ 29 h 236"/>
                  <a:gd name="T68" fmla="*/ 1 w 236"/>
                  <a:gd name="T69" fmla="*/ 33 h 236"/>
                  <a:gd name="T70" fmla="*/ 2 w 236"/>
                  <a:gd name="T71" fmla="*/ 35 h 236"/>
                  <a:gd name="T72" fmla="*/ 5 w 236"/>
                  <a:gd name="T73" fmla="*/ 39 h 236"/>
                  <a:gd name="T74" fmla="*/ 7 w 236"/>
                  <a:gd name="T75" fmla="*/ 41 h 236"/>
                  <a:gd name="T76" fmla="*/ 10 w 236"/>
                  <a:gd name="T77" fmla="*/ 44 h 236"/>
                  <a:gd name="T78" fmla="*/ 12 w 236"/>
                  <a:gd name="T79" fmla="*/ 46 h 236"/>
                  <a:gd name="T80" fmla="*/ 16 w 236"/>
                  <a:gd name="T81" fmla="*/ 47 h 236"/>
                  <a:gd name="T82" fmla="*/ 20 w 236"/>
                  <a:gd name="T83" fmla="*/ 48 h 236"/>
                  <a:gd name="T84" fmla="*/ 23 w 236"/>
                  <a:gd name="T85" fmla="*/ 48 h 2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6"/>
                  <a:gd name="T130" fmla="*/ 0 h 236"/>
                  <a:gd name="T131" fmla="*/ 236 w 236"/>
                  <a:gd name="T132" fmla="*/ 236 h 2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6" h="236">
                    <a:moveTo>
                      <a:pt x="116" y="236"/>
                    </a:moveTo>
                    <a:lnTo>
                      <a:pt x="137" y="236"/>
                    </a:lnTo>
                    <a:lnTo>
                      <a:pt x="153" y="232"/>
                    </a:lnTo>
                    <a:lnTo>
                      <a:pt x="170" y="224"/>
                    </a:lnTo>
                    <a:lnTo>
                      <a:pt x="186" y="216"/>
                    </a:lnTo>
                    <a:lnTo>
                      <a:pt x="202" y="203"/>
                    </a:lnTo>
                    <a:lnTo>
                      <a:pt x="211" y="187"/>
                    </a:lnTo>
                    <a:lnTo>
                      <a:pt x="224" y="174"/>
                    </a:lnTo>
                    <a:lnTo>
                      <a:pt x="227" y="157"/>
                    </a:lnTo>
                    <a:lnTo>
                      <a:pt x="236" y="137"/>
                    </a:lnTo>
                    <a:lnTo>
                      <a:pt x="236" y="120"/>
                    </a:lnTo>
                    <a:lnTo>
                      <a:pt x="236" y="99"/>
                    </a:lnTo>
                    <a:lnTo>
                      <a:pt x="227" y="79"/>
                    </a:lnTo>
                    <a:lnTo>
                      <a:pt x="224" y="63"/>
                    </a:lnTo>
                    <a:lnTo>
                      <a:pt x="211" y="50"/>
                    </a:lnTo>
                    <a:lnTo>
                      <a:pt x="202" y="33"/>
                    </a:lnTo>
                    <a:lnTo>
                      <a:pt x="186" y="20"/>
                    </a:lnTo>
                    <a:lnTo>
                      <a:pt x="170" y="12"/>
                    </a:lnTo>
                    <a:lnTo>
                      <a:pt x="153" y="4"/>
                    </a:lnTo>
                    <a:lnTo>
                      <a:pt x="137" y="0"/>
                    </a:lnTo>
                    <a:lnTo>
                      <a:pt x="116" y="0"/>
                    </a:lnTo>
                    <a:lnTo>
                      <a:pt x="99" y="0"/>
                    </a:lnTo>
                    <a:lnTo>
                      <a:pt x="78" y="4"/>
                    </a:lnTo>
                    <a:lnTo>
                      <a:pt x="62" y="12"/>
                    </a:lnTo>
                    <a:lnTo>
                      <a:pt x="45" y="20"/>
                    </a:lnTo>
                    <a:lnTo>
                      <a:pt x="33" y="33"/>
                    </a:lnTo>
                    <a:lnTo>
                      <a:pt x="20" y="45"/>
                    </a:lnTo>
                    <a:lnTo>
                      <a:pt x="11" y="63"/>
                    </a:lnTo>
                    <a:lnTo>
                      <a:pt x="4" y="79"/>
                    </a:lnTo>
                    <a:lnTo>
                      <a:pt x="0" y="99"/>
                    </a:lnTo>
                    <a:lnTo>
                      <a:pt x="0" y="116"/>
                    </a:lnTo>
                    <a:lnTo>
                      <a:pt x="0" y="120"/>
                    </a:lnTo>
                    <a:lnTo>
                      <a:pt x="0" y="124"/>
                    </a:lnTo>
                    <a:lnTo>
                      <a:pt x="0" y="141"/>
                    </a:lnTo>
                    <a:lnTo>
                      <a:pt x="4" y="162"/>
                    </a:lnTo>
                    <a:lnTo>
                      <a:pt x="11" y="174"/>
                    </a:lnTo>
                    <a:lnTo>
                      <a:pt x="24" y="191"/>
                    </a:lnTo>
                    <a:lnTo>
                      <a:pt x="33" y="203"/>
                    </a:lnTo>
                    <a:lnTo>
                      <a:pt x="49" y="216"/>
                    </a:lnTo>
                    <a:lnTo>
                      <a:pt x="62" y="224"/>
                    </a:lnTo>
                    <a:lnTo>
                      <a:pt x="78" y="232"/>
                    </a:lnTo>
                    <a:lnTo>
                      <a:pt x="99" y="236"/>
                    </a:lnTo>
                    <a:lnTo>
                      <a:pt x="116" y="236"/>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14" name="Freeform 720">
                <a:extLst>
                  <a:ext uri="{FF2B5EF4-FFF2-40B4-BE49-F238E27FC236}">
                    <a16:creationId xmlns:a16="http://schemas.microsoft.com/office/drawing/2014/main" id="{974CE107-B324-4430-946B-553408C1D785}"/>
                  </a:ext>
                </a:extLst>
              </p:cNvPr>
              <p:cNvSpPr>
                <a:spLocks/>
              </p:cNvSpPr>
              <p:nvPr/>
            </p:nvSpPr>
            <p:spPr bwMode="auto">
              <a:xfrm>
                <a:off x="3195" y="2263"/>
                <a:ext cx="41" cy="41"/>
              </a:xfrm>
              <a:custGeom>
                <a:avLst/>
                <a:gdLst>
                  <a:gd name="T0" fmla="*/ 21 w 207"/>
                  <a:gd name="T1" fmla="*/ 41 h 203"/>
                  <a:gd name="T2" fmla="*/ 24 w 207"/>
                  <a:gd name="T3" fmla="*/ 41 h 203"/>
                  <a:gd name="T4" fmla="*/ 27 w 207"/>
                  <a:gd name="T5" fmla="*/ 40 h 203"/>
                  <a:gd name="T6" fmla="*/ 30 w 207"/>
                  <a:gd name="T7" fmla="*/ 39 h 203"/>
                  <a:gd name="T8" fmla="*/ 33 w 207"/>
                  <a:gd name="T9" fmla="*/ 38 h 203"/>
                  <a:gd name="T10" fmla="*/ 34 w 207"/>
                  <a:gd name="T11" fmla="*/ 35 h 203"/>
                  <a:gd name="T12" fmla="*/ 37 w 207"/>
                  <a:gd name="T13" fmla="*/ 33 h 203"/>
                  <a:gd name="T14" fmla="*/ 38 w 207"/>
                  <a:gd name="T15" fmla="*/ 30 h 203"/>
                  <a:gd name="T16" fmla="*/ 39 w 207"/>
                  <a:gd name="T17" fmla="*/ 28 h 203"/>
                  <a:gd name="T18" fmla="*/ 40 w 207"/>
                  <a:gd name="T19" fmla="*/ 24 h 203"/>
                  <a:gd name="T20" fmla="*/ 41 w 207"/>
                  <a:gd name="T21" fmla="*/ 21 h 203"/>
                  <a:gd name="T22" fmla="*/ 40 w 207"/>
                  <a:gd name="T23" fmla="*/ 18 h 203"/>
                  <a:gd name="T24" fmla="*/ 39 w 207"/>
                  <a:gd name="T25" fmla="*/ 14 h 203"/>
                  <a:gd name="T26" fmla="*/ 38 w 207"/>
                  <a:gd name="T27" fmla="*/ 11 h 203"/>
                  <a:gd name="T28" fmla="*/ 37 w 207"/>
                  <a:gd name="T29" fmla="*/ 8 h 203"/>
                  <a:gd name="T30" fmla="*/ 34 w 207"/>
                  <a:gd name="T31" fmla="*/ 6 h 203"/>
                  <a:gd name="T32" fmla="*/ 33 w 207"/>
                  <a:gd name="T33" fmla="*/ 4 h 203"/>
                  <a:gd name="T34" fmla="*/ 30 w 207"/>
                  <a:gd name="T35" fmla="*/ 2 h 203"/>
                  <a:gd name="T36" fmla="*/ 27 w 207"/>
                  <a:gd name="T37" fmla="*/ 1 h 203"/>
                  <a:gd name="T38" fmla="*/ 24 w 207"/>
                  <a:gd name="T39" fmla="*/ 0 h 203"/>
                  <a:gd name="T40" fmla="*/ 21 w 207"/>
                  <a:gd name="T41" fmla="*/ 0 h 203"/>
                  <a:gd name="T42" fmla="*/ 17 w 207"/>
                  <a:gd name="T43" fmla="*/ 0 h 203"/>
                  <a:gd name="T44" fmla="*/ 14 w 207"/>
                  <a:gd name="T45" fmla="*/ 1 h 203"/>
                  <a:gd name="T46" fmla="*/ 11 w 207"/>
                  <a:gd name="T47" fmla="*/ 2 h 203"/>
                  <a:gd name="T48" fmla="*/ 9 w 207"/>
                  <a:gd name="T49" fmla="*/ 4 h 203"/>
                  <a:gd name="T50" fmla="*/ 7 w 207"/>
                  <a:gd name="T51" fmla="*/ 6 h 203"/>
                  <a:gd name="T52" fmla="*/ 4 w 207"/>
                  <a:gd name="T53" fmla="*/ 8 h 203"/>
                  <a:gd name="T54" fmla="*/ 2 w 207"/>
                  <a:gd name="T55" fmla="*/ 11 h 203"/>
                  <a:gd name="T56" fmla="*/ 2 w 207"/>
                  <a:gd name="T57" fmla="*/ 14 h 203"/>
                  <a:gd name="T58" fmla="*/ 1 w 207"/>
                  <a:gd name="T59" fmla="*/ 17 h 203"/>
                  <a:gd name="T60" fmla="*/ 0 w 207"/>
                  <a:gd name="T61" fmla="*/ 20 h 203"/>
                  <a:gd name="T62" fmla="*/ 0 w 207"/>
                  <a:gd name="T63" fmla="*/ 21 h 203"/>
                  <a:gd name="T64" fmla="*/ 0 w 207"/>
                  <a:gd name="T65" fmla="*/ 22 h 203"/>
                  <a:gd name="T66" fmla="*/ 1 w 207"/>
                  <a:gd name="T67" fmla="*/ 25 h 203"/>
                  <a:gd name="T68" fmla="*/ 2 w 207"/>
                  <a:gd name="T69" fmla="*/ 28 h 203"/>
                  <a:gd name="T70" fmla="*/ 2 w 207"/>
                  <a:gd name="T71" fmla="*/ 31 h 203"/>
                  <a:gd name="T72" fmla="*/ 4 w 207"/>
                  <a:gd name="T73" fmla="*/ 34 h 203"/>
                  <a:gd name="T74" fmla="*/ 7 w 207"/>
                  <a:gd name="T75" fmla="*/ 36 h 203"/>
                  <a:gd name="T76" fmla="*/ 9 w 207"/>
                  <a:gd name="T77" fmla="*/ 38 h 203"/>
                  <a:gd name="T78" fmla="*/ 11 w 207"/>
                  <a:gd name="T79" fmla="*/ 39 h 203"/>
                  <a:gd name="T80" fmla="*/ 14 w 207"/>
                  <a:gd name="T81" fmla="*/ 40 h 203"/>
                  <a:gd name="T82" fmla="*/ 17 w 207"/>
                  <a:gd name="T83" fmla="*/ 41 h 203"/>
                  <a:gd name="T84" fmla="*/ 21 w 207"/>
                  <a:gd name="T85" fmla="*/ 41 h 20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7"/>
                  <a:gd name="T130" fmla="*/ 0 h 203"/>
                  <a:gd name="T131" fmla="*/ 207 w 207"/>
                  <a:gd name="T132" fmla="*/ 203 h 20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7" h="203">
                    <a:moveTo>
                      <a:pt x="104" y="203"/>
                    </a:moveTo>
                    <a:lnTo>
                      <a:pt x="120" y="203"/>
                    </a:lnTo>
                    <a:lnTo>
                      <a:pt x="137" y="199"/>
                    </a:lnTo>
                    <a:lnTo>
                      <a:pt x="149" y="194"/>
                    </a:lnTo>
                    <a:lnTo>
                      <a:pt x="165" y="187"/>
                    </a:lnTo>
                    <a:lnTo>
                      <a:pt x="174" y="174"/>
                    </a:lnTo>
                    <a:lnTo>
                      <a:pt x="187" y="162"/>
                    </a:lnTo>
                    <a:lnTo>
                      <a:pt x="194" y="149"/>
                    </a:lnTo>
                    <a:lnTo>
                      <a:pt x="199" y="137"/>
                    </a:lnTo>
                    <a:lnTo>
                      <a:pt x="203" y="120"/>
                    </a:lnTo>
                    <a:lnTo>
                      <a:pt x="207" y="104"/>
                    </a:lnTo>
                    <a:lnTo>
                      <a:pt x="203" y="87"/>
                    </a:lnTo>
                    <a:lnTo>
                      <a:pt x="199" y="70"/>
                    </a:lnTo>
                    <a:lnTo>
                      <a:pt x="194" y="54"/>
                    </a:lnTo>
                    <a:lnTo>
                      <a:pt x="187" y="41"/>
                    </a:lnTo>
                    <a:lnTo>
                      <a:pt x="174" y="29"/>
                    </a:lnTo>
                    <a:lnTo>
                      <a:pt x="165" y="21"/>
                    </a:lnTo>
                    <a:lnTo>
                      <a:pt x="149" y="12"/>
                    </a:lnTo>
                    <a:lnTo>
                      <a:pt x="137" y="5"/>
                    </a:lnTo>
                    <a:lnTo>
                      <a:pt x="120" y="0"/>
                    </a:lnTo>
                    <a:lnTo>
                      <a:pt x="104" y="0"/>
                    </a:lnTo>
                    <a:lnTo>
                      <a:pt x="86" y="0"/>
                    </a:lnTo>
                    <a:lnTo>
                      <a:pt x="70" y="5"/>
                    </a:lnTo>
                    <a:lnTo>
                      <a:pt x="57" y="12"/>
                    </a:lnTo>
                    <a:lnTo>
                      <a:pt x="45" y="21"/>
                    </a:lnTo>
                    <a:lnTo>
                      <a:pt x="33" y="29"/>
                    </a:lnTo>
                    <a:lnTo>
                      <a:pt x="21" y="41"/>
                    </a:lnTo>
                    <a:lnTo>
                      <a:pt x="12" y="54"/>
                    </a:lnTo>
                    <a:lnTo>
                      <a:pt x="8" y="70"/>
                    </a:lnTo>
                    <a:lnTo>
                      <a:pt x="3" y="83"/>
                    </a:lnTo>
                    <a:lnTo>
                      <a:pt x="0" y="100"/>
                    </a:lnTo>
                    <a:lnTo>
                      <a:pt x="0" y="104"/>
                    </a:lnTo>
                    <a:lnTo>
                      <a:pt x="0" y="108"/>
                    </a:lnTo>
                    <a:lnTo>
                      <a:pt x="3" y="124"/>
                    </a:lnTo>
                    <a:lnTo>
                      <a:pt x="8" y="137"/>
                    </a:lnTo>
                    <a:lnTo>
                      <a:pt x="12" y="153"/>
                    </a:lnTo>
                    <a:lnTo>
                      <a:pt x="21" y="166"/>
                    </a:lnTo>
                    <a:lnTo>
                      <a:pt x="33" y="178"/>
                    </a:lnTo>
                    <a:lnTo>
                      <a:pt x="45" y="187"/>
                    </a:lnTo>
                    <a:lnTo>
                      <a:pt x="57" y="194"/>
                    </a:lnTo>
                    <a:lnTo>
                      <a:pt x="70" y="199"/>
                    </a:lnTo>
                    <a:lnTo>
                      <a:pt x="86" y="203"/>
                    </a:lnTo>
                    <a:lnTo>
                      <a:pt x="104" y="203"/>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15" name="Freeform 721">
                <a:extLst>
                  <a:ext uri="{FF2B5EF4-FFF2-40B4-BE49-F238E27FC236}">
                    <a16:creationId xmlns:a16="http://schemas.microsoft.com/office/drawing/2014/main" id="{279801A9-9741-4ABF-8FC9-1685137D8E80}"/>
                  </a:ext>
                </a:extLst>
              </p:cNvPr>
              <p:cNvSpPr>
                <a:spLocks/>
              </p:cNvSpPr>
              <p:nvPr/>
            </p:nvSpPr>
            <p:spPr bwMode="auto">
              <a:xfrm>
                <a:off x="3197" y="2264"/>
                <a:ext cx="34" cy="35"/>
              </a:xfrm>
              <a:custGeom>
                <a:avLst/>
                <a:gdLst>
                  <a:gd name="T0" fmla="*/ 17 w 171"/>
                  <a:gd name="T1" fmla="*/ 35 h 173"/>
                  <a:gd name="T2" fmla="*/ 20 w 171"/>
                  <a:gd name="T3" fmla="*/ 34 h 173"/>
                  <a:gd name="T4" fmla="*/ 22 w 171"/>
                  <a:gd name="T5" fmla="*/ 34 h 173"/>
                  <a:gd name="T6" fmla="*/ 25 w 171"/>
                  <a:gd name="T7" fmla="*/ 33 h 173"/>
                  <a:gd name="T8" fmla="*/ 27 w 171"/>
                  <a:gd name="T9" fmla="*/ 32 h 173"/>
                  <a:gd name="T10" fmla="*/ 29 w 171"/>
                  <a:gd name="T11" fmla="*/ 30 h 173"/>
                  <a:gd name="T12" fmla="*/ 30 w 171"/>
                  <a:gd name="T13" fmla="*/ 28 h 173"/>
                  <a:gd name="T14" fmla="*/ 32 w 171"/>
                  <a:gd name="T15" fmla="*/ 25 h 173"/>
                  <a:gd name="T16" fmla="*/ 33 w 171"/>
                  <a:gd name="T17" fmla="*/ 23 h 173"/>
                  <a:gd name="T18" fmla="*/ 34 w 171"/>
                  <a:gd name="T19" fmla="*/ 20 h 173"/>
                  <a:gd name="T20" fmla="*/ 34 w 171"/>
                  <a:gd name="T21" fmla="*/ 17 h 173"/>
                  <a:gd name="T22" fmla="*/ 34 w 171"/>
                  <a:gd name="T23" fmla="*/ 15 h 173"/>
                  <a:gd name="T24" fmla="*/ 33 w 171"/>
                  <a:gd name="T25" fmla="*/ 12 h 173"/>
                  <a:gd name="T26" fmla="*/ 32 w 171"/>
                  <a:gd name="T27" fmla="*/ 9 h 173"/>
                  <a:gd name="T28" fmla="*/ 30 w 171"/>
                  <a:gd name="T29" fmla="*/ 7 h 173"/>
                  <a:gd name="T30" fmla="*/ 29 w 171"/>
                  <a:gd name="T31" fmla="*/ 5 h 173"/>
                  <a:gd name="T32" fmla="*/ 27 w 171"/>
                  <a:gd name="T33" fmla="*/ 3 h 173"/>
                  <a:gd name="T34" fmla="*/ 25 w 171"/>
                  <a:gd name="T35" fmla="*/ 2 h 173"/>
                  <a:gd name="T36" fmla="*/ 22 w 171"/>
                  <a:gd name="T37" fmla="*/ 1 h 173"/>
                  <a:gd name="T38" fmla="*/ 20 w 171"/>
                  <a:gd name="T39" fmla="*/ 1 h 173"/>
                  <a:gd name="T40" fmla="*/ 17 w 171"/>
                  <a:gd name="T41" fmla="*/ 0 h 173"/>
                  <a:gd name="T42" fmla="*/ 14 w 171"/>
                  <a:gd name="T43" fmla="*/ 1 h 173"/>
                  <a:gd name="T44" fmla="*/ 12 w 171"/>
                  <a:gd name="T45" fmla="*/ 1 h 173"/>
                  <a:gd name="T46" fmla="*/ 9 w 171"/>
                  <a:gd name="T47" fmla="*/ 2 h 173"/>
                  <a:gd name="T48" fmla="*/ 8 w 171"/>
                  <a:gd name="T49" fmla="*/ 3 h 173"/>
                  <a:gd name="T50" fmla="*/ 5 w 171"/>
                  <a:gd name="T51" fmla="*/ 5 h 173"/>
                  <a:gd name="T52" fmla="*/ 3 w 171"/>
                  <a:gd name="T53" fmla="*/ 6 h 173"/>
                  <a:gd name="T54" fmla="*/ 3 w 171"/>
                  <a:gd name="T55" fmla="*/ 9 h 173"/>
                  <a:gd name="T56" fmla="*/ 1 w 171"/>
                  <a:gd name="T57" fmla="*/ 12 h 173"/>
                  <a:gd name="T58" fmla="*/ 0 w 171"/>
                  <a:gd name="T59" fmla="*/ 14 h 173"/>
                  <a:gd name="T60" fmla="*/ 0 w 171"/>
                  <a:gd name="T61" fmla="*/ 17 h 173"/>
                  <a:gd name="T62" fmla="*/ 0 w 171"/>
                  <a:gd name="T63" fmla="*/ 17 h 173"/>
                  <a:gd name="T64" fmla="*/ 0 w 171"/>
                  <a:gd name="T65" fmla="*/ 21 h 173"/>
                  <a:gd name="T66" fmla="*/ 1 w 171"/>
                  <a:gd name="T67" fmla="*/ 23 h 173"/>
                  <a:gd name="T68" fmla="*/ 3 w 171"/>
                  <a:gd name="T69" fmla="*/ 26 h 173"/>
                  <a:gd name="T70" fmla="*/ 3 w 171"/>
                  <a:gd name="T71" fmla="*/ 28 h 173"/>
                  <a:gd name="T72" fmla="*/ 5 w 171"/>
                  <a:gd name="T73" fmla="*/ 30 h 173"/>
                  <a:gd name="T74" fmla="*/ 8 w 171"/>
                  <a:gd name="T75" fmla="*/ 32 h 173"/>
                  <a:gd name="T76" fmla="*/ 9 w 171"/>
                  <a:gd name="T77" fmla="*/ 33 h 173"/>
                  <a:gd name="T78" fmla="*/ 12 w 171"/>
                  <a:gd name="T79" fmla="*/ 34 h 173"/>
                  <a:gd name="T80" fmla="*/ 14 w 171"/>
                  <a:gd name="T81" fmla="*/ 34 h 173"/>
                  <a:gd name="T82" fmla="*/ 17 w 171"/>
                  <a:gd name="T83" fmla="*/ 35 h 17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1"/>
                  <a:gd name="T127" fmla="*/ 0 h 173"/>
                  <a:gd name="T128" fmla="*/ 171 w 171"/>
                  <a:gd name="T129" fmla="*/ 173 h 17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1" h="173">
                    <a:moveTo>
                      <a:pt x="87" y="173"/>
                    </a:moveTo>
                    <a:lnTo>
                      <a:pt x="99" y="169"/>
                    </a:lnTo>
                    <a:lnTo>
                      <a:pt x="112" y="169"/>
                    </a:lnTo>
                    <a:lnTo>
                      <a:pt x="125" y="161"/>
                    </a:lnTo>
                    <a:lnTo>
                      <a:pt x="137" y="157"/>
                    </a:lnTo>
                    <a:lnTo>
                      <a:pt x="146" y="148"/>
                    </a:lnTo>
                    <a:lnTo>
                      <a:pt x="153" y="136"/>
                    </a:lnTo>
                    <a:lnTo>
                      <a:pt x="162" y="124"/>
                    </a:lnTo>
                    <a:lnTo>
                      <a:pt x="166" y="115"/>
                    </a:lnTo>
                    <a:lnTo>
                      <a:pt x="171" y="99"/>
                    </a:lnTo>
                    <a:lnTo>
                      <a:pt x="171" y="86"/>
                    </a:lnTo>
                    <a:lnTo>
                      <a:pt x="171" y="74"/>
                    </a:lnTo>
                    <a:lnTo>
                      <a:pt x="166" y="57"/>
                    </a:lnTo>
                    <a:lnTo>
                      <a:pt x="162" y="45"/>
                    </a:lnTo>
                    <a:lnTo>
                      <a:pt x="153" y="36"/>
                    </a:lnTo>
                    <a:lnTo>
                      <a:pt x="146" y="24"/>
                    </a:lnTo>
                    <a:lnTo>
                      <a:pt x="137" y="16"/>
                    </a:lnTo>
                    <a:lnTo>
                      <a:pt x="125" y="11"/>
                    </a:lnTo>
                    <a:lnTo>
                      <a:pt x="112" y="3"/>
                    </a:lnTo>
                    <a:lnTo>
                      <a:pt x="99" y="3"/>
                    </a:lnTo>
                    <a:lnTo>
                      <a:pt x="87" y="0"/>
                    </a:lnTo>
                    <a:lnTo>
                      <a:pt x="71" y="3"/>
                    </a:lnTo>
                    <a:lnTo>
                      <a:pt x="58" y="3"/>
                    </a:lnTo>
                    <a:lnTo>
                      <a:pt x="45" y="11"/>
                    </a:lnTo>
                    <a:lnTo>
                      <a:pt x="38" y="16"/>
                    </a:lnTo>
                    <a:lnTo>
                      <a:pt x="25" y="24"/>
                    </a:lnTo>
                    <a:lnTo>
                      <a:pt x="17" y="32"/>
                    </a:lnTo>
                    <a:lnTo>
                      <a:pt x="13" y="45"/>
                    </a:lnTo>
                    <a:lnTo>
                      <a:pt x="4" y="57"/>
                    </a:lnTo>
                    <a:lnTo>
                      <a:pt x="0" y="70"/>
                    </a:lnTo>
                    <a:lnTo>
                      <a:pt x="0" y="82"/>
                    </a:lnTo>
                    <a:lnTo>
                      <a:pt x="0" y="86"/>
                    </a:lnTo>
                    <a:lnTo>
                      <a:pt x="0" y="103"/>
                    </a:lnTo>
                    <a:lnTo>
                      <a:pt x="4" y="115"/>
                    </a:lnTo>
                    <a:lnTo>
                      <a:pt x="13" y="128"/>
                    </a:lnTo>
                    <a:lnTo>
                      <a:pt x="17" y="136"/>
                    </a:lnTo>
                    <a:lnTo>
                      <a:pt x="25" y="148"/>
                    </a:lnTo>
                    <a:lnTo>
                      <a:pt x="38" y="157"/>
                    </a:lnTo>
                    <a:lnTo>
                      <a:pt x="45" y="161"/>
                    </a:lnTo>
                    <a:lnTo>
                      <a:pt x="58" y="169"/>
                    </a:lnTo>
                    <a:lnTo>
                      <a:pt x="71" y="169"/>
                    </a:lnTo>
                    <a:lnTo>
                      <a:pt x="87" y="173"/>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16" name="Freeform 722">
                <a:extLst>
                  <a:ext uri="{FF2B5EF4-FFF2-40B4-BE49-F238E27FC236}">
                    <a16:creationId xmlns:a16="http://schemas.microsoft.com/office/drawing/2014/main" id="{621D7E09-69C6-461C-A57D-252EAC1146AF}"/>
                  </a:ext>
                </a:extLst>
              </p:cNvPr>
              <p:cNvSpPr>
                <a:spLocks/>
              </p:cNvSpPr>
              <p:nvPr/>
            </p:nvSpPr>
            <p:spPr bwMode="auto">
              <a:xfrm>
                <a:off x="3200" y="2266"/>
                <a:ext cx="27" cy="27"/>
              </a:xfrm>
              <a:custGeom>
                <a:avLst/>
                <a:gdLst>
                  <a:gd name="T0" fmla="*/ 13 w 137"/>
                  <a:gd name="T1" fmla="*/ 27 h 137"/>
                  <a:gd name="T2" fmla="*/ 16 w 137"/>
                  <a:gd name="T3" fmla="*/ 27 h 137"/>
                  <a:gd name="T4" fmla="*/ 18 w 137"/>
                  <a:gd name="T5" fmla="*/ 26 h 137"/>
                  <a:gd name="T6" fmla="*/ 20 w 137"/>
                  <a:gd name="T7" fmla="*/ 25 h 137"/>
                  <a:gd name="T8" fmla="*/ 21 w 137"/>
                  <a:gd name="T9" fmla="*/ 25 h 137"/>
                  <a:gd name="T10" fmla="*/ 23 w 137"/>
                  <a:gd name="T11" fmla="*/ 23 h 137"/>
                  <a:gd name="T12" fmla="*/ 24 w 137"/>
                  <a:gd name="T13" fmla="*/ 21 h 137"/>
                  <a:gd name="T14" fmla="*/ 25 w 137"/>
                  <a:gd name="T15" fmla="*/ 20 h 137"/>
                  <a:gd name="T16" fmla="*/ 26 w 137"/>
                  <a:gd name="T17" fmla="*/ 17 h 137"/>
                  <a:gd name="T18" fmla="*/ 27 w 137"/>
                  <a:gd name="T19" fmla="*/ 16 h 137"/>
                  <a:gd name="T20" fmla="*/ 27 w 137"/>
                  <a:gd name="T21" fmla="*/ 13 h 137"/>
                  <a:gd name="T22" fmla="*/ 27 w 137"/>
                  <a:gd name="T23" fmla="*/ 11 h 137"/>
                  <a:gd name="T24" fmla="*/ 26 w 137"/>
                  <a:gd name="T25" fmla="*/ 9 h 137"/>
                  <a:gd name="T26" fmla="*/ 25 w 137"/>
                  <a:gd name="T27" fmla="*/ 7 h 137"/>
                  <a:gd name="T28" fmla="*/ 24 w 137"/>
                  <a:gd name="T29" fmla="*/ 5 h 137"/>
                  <a:gd name="T30" fmla="*/ 23 w 137"/>
                  <a:gd name="T31" fmla="*/ 3 h 137"/>
                  <a:gd name="T32" fmla="*/ 21 w 137"/>
                  <a:gd name="T33" fmla="*/ 3 h 137"/>
                  <a:gd name="T34" fmla="*/ 20 w 137"/>
                  <a:gd name="T35" fmla="*/ 1 h 137"/>
                  <a:gd name="T36" fmla="*/ 18 w 137"/>
                  <a:gd name="T37" fmla="*/ 0 h 137"/>
                  <a:gd name="T38" fmla="*/ 16 w 137"/>
                  <a:gd name="T39" fmla="*/ 0 h 137"/>
                  <a:gd name="T40" fmla="*/ 13 w 137"/>
                  <a:gd name="T41" fmla="*/ 0 h 137"/>
                  <a:gd name="T42" fmla="*/ 11 w 137"/>
                  <a:gd name="T43" fmla="*/ 0 h 137"/>
                  <a:gd name="T44" fmla="*/ 9 w 137"/>
                  <a:gd name="T45" fmla="*/ 0 h 137"/>
                  <a:gd name="T46" fmla="*/ 7 w 137"/>
                  <a:gd name="T47" fmla="*/ 1 h 137"/>
                  <a:gd name="T48" fmla="*/ 6 w 137"/>
                  <a:gd name="T49" fmla="*/ 3 h 137"/>
                  <a:gd name="T50" fmla="*/ 4 w 137"/>
                  <a:gd name="T51" fmla="*/ 3 h 137"/>
                  <a:gd name="T52" fmla="*/ 2 w 137"/>
                  <a:gd name="T53" fmla="*/ 5 h 137"/>
                  <a:gd name="T54" fmla="*/ 2 w 137"/>
                  <a:gd name="T55" fmla="*/ 7 h 137"/>
                  <a:gd name="T56" fmla="*/ 1 w 137"/>
                  <a:gd name="T57" fmla="*/ 9 h 137"/>
                  <a:gd name="T58" fmla="*/ 0 w 137"/>
                  <a:gd name="T59" fmla="*/ 11 h 137"/>
                  <a:gd name="T60" fmla="*/ 0 w 137"/>
                  <a:gd name="T61" fmla="*/ 13 h 137"/>
                  <a:gd name="T62" fmla="*/ 0 w 137"/>
                  <a:gd name="T63" fmla="*/ 16 h 137"/>
                  <a:gd name="T64" fmla="*/ 1 w 137"/>
                  <a:gd name="T65" fmla="*/ 17 h 137"/>
                  <a:gd name="T66" fmla="*/ 2 w 137"/>
                  <a:gd name="T67" fmla="*/ 20 h 137"/>
                  <a:gd name="T68" fmla="*/ 2 w 137"/>
                  <a:gd name="T69" fmla="*/ 21 h 137"/>
                  <a:gd name="T70" fmla="*/ 4 w 137"/>
                  <a:gd name="T71" fmla="*/ 23 h 137"/>
                  <a:gd name="T72" fmla="*/ 6 w 137"/>
                  <a:gd name="T73" fmla="*/ 25 h 137"/>
                  <a:gd name="T74" fmla="*/ 7 w 137"/>
                  <a:gd name="T75" fmla="*/ 25 h 137"/>
                  <a:gd name="T76" fmla="*/ 9 w 137"/>
                  <a:gd name="T77" fmla="*/ 26 h 137"/>
                  <a:gd name="T78" fmla="*/ 11 w 137"/>
                  <a:gd name="T79" fmla="*/ 27 h 137"/>
                  <a:gd name="T80" fmla="*/ 13 w 137"/>
                  <a:gd name="T81" fmla="*/ 27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37"/>
                  <a:gd name="T125" fmla="*/ 137 w 137"/>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37">
                    <a:moveTo>
                      <a:pt x="66" y="137"/>
                    </a:moveTo>
                    <a:lnTo>
                      <a:pt x="79" y="137"/>
                    </a:lnTo>
                    <a:lnTo>
                      <a:pt x="91" y="133"/>
                    </a:lnTo>
                    <a:lnTo>
                      <a:pt x="99" y="129"/>
                    </a:lnTo>
                    <a:lnTo>
                      <a:pt x="108" y="125"/>
                    </a:lnTo>
                    <a:lnTo>
                      <a:pt x="115" y="117"/>
                    </a:lnTo>
                    <a:lnTo>
                      <a:pt x="124" y="108"/>
                    </a:lnTo>
                    <a:lnTo>
                      <a:pt x="128" y="100"/>
                    </a:lnTo>
                    <a:lnTo>
                      <a:pt x="133" y="88"/>
                    </a:lnTo>
                    <a:lnTo>
                      <a:pt x="137" y="79"/>
                    </a:lnTo>
                    <a:lnTo>
                      <a:pt x="137" y="67"/>
                    </a:lnTo>
                    <a:lnTo>
                      <a:pt x="137" y="58"/>
                    </a:lnTo>
                    <a:lnTo>
                      <a:pt x="133" y="47"/>
                    </a:lnTo>
                    <a:lnTo>
                      <a:pt x="128" y="38"/>
                    </a:lnTo>
                    <a:lnTo>
                      <a:pt x="124" y="25"/>
                    </a:lnTo>
                    <a:lnTo>
                      <a:pt x="115" y="17"/>
                    </a:lnTo>
                    <a:lnTo>
                      <a:pt x="108" y="13"/>
                    </a:lnTo>
                    <a:lnTo>
                      <a:pt x="99" y="4"/>
                    </a:lnTo>
                    <a:lnTo>
                      <a:pt x="91" y="0"/>
                    </a:lnTo>
                    <a:lnTo>
                      <a:pt x="79" y="0"/>
                    </a:lnTo>
                    <a:lnTo>
                      <a:pt x="66" y="0"/>
                    </a:lnTo>
                    <a:lnTo>
                      <a:pt x="58" y="0"/>
                    </a:lnTo>
                    <a:lnTo>
                      <a:pt x="45" y="0"/>
                    </a:lnTo>
                    <a:lnTo>
                      <a:pt x="37" y="4"/>
                    </a:lnTo>
                    <a:lnTo>
                      <a:pt x="29" y="13"/>
                    </a:lnTo>
                    <a:lnTo>
                      <a:pt x="20" y="17"/>
                    </a:lnTo>
                    <a:lnTo>
                      <a:pt x="12" y="25"/>
                    </a:lnTo>
                    <a:lnTo>
                      <a:pt x="8" y="38"/>
                    </a:lnTo>
                    <a:lnTo>
                      <a:pt x="4" y="47"/>
                    </a:lnTo>
                    <a:lnTo>
                      <a:pt x="0" y="58"/>
                    </a:lnTo>
                    <a:lnTo>
                      <a:pt x="0" y="67"/>
                    </a:lnTo>
                    <a:lnTo>
                      <a:pt x="0" y="79"/>
                    </a:lnTo>
                    <a:lnTo>
                      <a:pt x="4" y="88"/>
                    </a:lnTo>
                    <a:lnTo>
                      <a:pt x="8" y="100"/>
                    </a:lnTo>
                    <a:lnTo>
                      <a:pt x="12" y="108"/>
                    </a:lnTo>
                    <a:lnTo>
                      <a:pt x="20" y="117"/>
                    </a:lnTo>
                    <a:lnTo>
                      <a:pt x="29" y="125"/>
                    </a:lnTo>
                    <a:lnTo>
                      <a:pt x="37" y="129"/>
                    </a:lnTo>
                    <a:lnTo>
                      <a:pt x="45" y="133"/>
                    </a:lnTo>
                    <a:lnTo>
                      <a:pt x="58" y="137"/>
                    </a:lnTo>
                    <a:lnTo>
                      <a:pt x="66" y="137"/>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17" name="Freeform 723">
                <a:extLst>
                  <a:ext uri="{FF2B5EF4-FFF2-40B4-BE49-F238E27FC236}">
                    <a16:creationId xmlns:a16="http://schemas.microsoft.com/office/drawing/2014/main" id="{6A373B2F-6454-43A8-8496-771F064382EB}"/>
                  </a:ext>
                </a:extLst>
              </p:cNvPr>
              <p:cNvSpPr>
                <a:spLocks/>
              </p:cNvSpPr>
              <p:nvPr/>
            </p:nvSpPr>
            <p:spPr bwMode="auto">
              <a:xfrm>
                <a:off x="3283" y="2285"/>
                <a:ext cx="115" cy="115"/>
              </a:xfrm>
              <a:custGeom>
                <a:avLst/>
                <a:gdLst>
                  <a:gd name="T0" fmla="*/ 57 w 578"/>
                  <a:gd name="T1" fmla="*/ 115 h 576"/>
                  <a:gd name="T2" fmla="*/ 67 w 578"/>
                  <a:gd name="T3" fmla="*/ 114 h 576"/>
                  <a:gd name="T4" fmla="*/ 75 w 578"/>
                  <a:gd name="T5" fmla="*/ 112 h 576"/>
                  <a:gd name="T6" fmla="*/ 84 w 578"/>
                  <a:gd name="T7" fmla="*/ 108 h 576"/>
                  <a:gd name="T8" fmla="*/ 92 w 578"/>
                  <a:gd name="T9" fmla="*/ 103 h 576"/>
                  <a:gd name="T10" fmla="*/ 98 w 578"/>
                  <a:gd name="T11" fmla="*/ 98 h 576"/>
                  <a:gd name="T12" fmla="*/ 104 w 578"/>
                  <a:gd name="T13" fmla="*/ 91 h 576"/>
                  <a:gd name="T14" fmla="*/ 108 w 578"/>
                  <a:gd name="T15" fmla="*/ 84 h 576"/>
                  <a:gd name="T16" fmla="*/ 112 w 578"/>
                  <a:gd name="T17" fmla="*/ 75 h 576"/>
                  <a:gd name="T18" fmla="*/ 114 w 578"/>
                  <a:gd name="T19" fmla="*/ 67 h 576"/>
                  <a:gd name="T20" fmla="*/ 115 w 578"/>
                  <a:gd name="T21" fmla="*/ 57 h 576"/>
                  <a:gd name="T22" fmla="*/ 114 w 578"/>
                  <a:gd name="T23" fmla="*/ 48 h 576"/>
                  <a:gd name="T24" fmla="*/ 112 w 578"/>
                  <a:gd name="T25" fmla="*/ 39 h 576"/>
                  <a:gd name="T26" fmla="*/ 108 w 578"/>
                  <a:gd name="T27" fmla="*/ 31 h 576"/>
                  <a:gd name="T28" fmla="*/ 104 w 578"/>
                  <a:gd name="T29" fmla="*/ 23 h 576"/>
                  <a:gd name="T30" fmla="*/ 98 w 578"/>
                  <a:gd name="T31" fmla="*/ 17 h 576"/>
                  <a:gd name="T32" fmla="*/ 92 w 578"/>
                  <a:gd name="T33" fmla="*/ 11 h 576"/>
                  <a:gd name="T34" fmla="*/ 84 w 578"/>
                  <a:gd name="T35" fmla="*/ 7 h 576"/>
                  <a:gd name="T36" fmla="*/ 75 w 578"/>
                  <a:gd name="T37" fmla="*/ 2 h 576"/>
                  <a:gd name="T38" fmla="*/ 67 w 578"/>
                  <a:gd name="T39" fmla="*/ 1 h 576"/>
                  <a:gd name="T40" fmla="*/ 57 w 578"/>
                  <a:gd name="T41" fmla="*/ 0 h 576"/>
                  <a:gd name="T42" fmla="*/ 48 w 578"/>
                  <a:gd name="T43" fmla="*/ 1 h 576"/>
                  <a:gd name="T44" fmla="*/ 39 w 578"/>
                  <a:gd name="T45" fmla="*/ 2 h 576"/>
                  <a:gd name="T46" fmla="*/ 31 w 578"/>
                  <a:gd name="T47" fmla="*/ 7 h 576"/>
                  <a:gd name="T48" fmla="*/ 23 w 578"/>
                  <a:gd name="T49" fmla="*/ 11 h 576"/>
                  <a:gd name="T50" fmla="*/ 17 w 578"/>
                  <a:gd name="T51" fmla="*/ 17 h 576"/>
                  <a:gd name="T52" fmla="*/ 11 w 578"/>
                  <a:gd name="T53" fmla="*/ 23 h 576"/>
                  <a:gd name="T54" fmla="*/ 7 w 578"/>
                  <a:gd name="T55" fmla="*/ 31 h 576"/>
                  <a:gd name="T56" fmla="*/ 3 w 578"/>
                  <a:gd name="T57" fmla="*/ 39 h 576"/>
                  <a:gd name="T58" fmla="*/ 1 w 578"/>
                  <a:gd name="T59" fmla="*/ 48 h 576"/>
                  <a:gd name="T60" fmla="*/ 0 w 578"/>
                  <a:gd name="T61" fmla="*/ 57 h 576"/>
                  <a:gd name="T62" fmla="*/ 1 w 578"/>
                  <a:gd name="T63" fmla="*/ 67 h 576"/>
                  <a:gd name="T64" fmla="*/ 3 w 578"/>
                  <a:gd name="T65" fmla="*/ 75 h 576"/>
                  <a:gd name="T66" fmla="*/ 7 w 578"/>
                  <a:gd name="T67" fmla="*/ 84 h 576"/>
                  <a:gd name="T68" fmla="*/ 11 w 578"/>
                  <a:gd name="T69" fmla="*/ 91 h 576"/>
                  <a:gd name="T70" fmla="*/ 17 w 578"/>
                  <a:gd name="T71" fmla="*/ 98 h 576"/>
                  <a:gd name="T72" fmla="*/ 23 w 578"/>
                  <a:gd name="T73" fmla="*/ 103 h 576"/>
                  <a:gd name="T74" fmla="*/ 31 w 578"/>
                  <a:gd name="T75" fmla="*/ 108 h 576"/>
                  <a:gd name="T76" fmla="*/ 39 w 578"/>
                  <a:gd name="T77" fmla="*/ 112 h 576"/>
                  <a:gd name="T78" fmla="*/ 48 w 578"/>
                  <a:gd name="T79" fmla="*/ 114 h 576"/>
                  <a:gd name="T80" fmla="*/ 57 w 578"/>
                  <a:gd name="T81" fmla="*/ 115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88" y="576"/>
                    </a:moveTo>
                    <a:lnTo>
                      <a:pt x="337" y="572"/>
                    </a:lnTo>
                    <a:lnTo>
                      <a:pt x="378" y="560"/>
                    </a:lnTo>
                    <a:lnTo>
                      <a:pt x="420" y="543"/>
                    </a:lnTo>
                    <a:lnTo>
                      <a:pt x="461" y="518"/>
                    </a:lnTo>
                    <a:lnTo>
                      <a:pt x="495" y="493"/>
                    </a:lnTo>
                    <a:lnTo>
                      <a:pt x="524" y="457"/>
                    </a:lnTo>
                    <a:lnTo>
                      <a:pt x="544" y="419"/>
                    </a:lnTo>
                    <a:lnTo>
                      <a:pt x="562" y="378"/>
                    </a:lnTo>
                    <a:lnTo>
                      <a:pt x="574" y="336"/>
                    </a:lnTo>
                    <a:lnTo>
                      <a:pt x="578" y="286"/>
                    </a:lnTo>
                    <a:lnTo>
                      <a:pt x="574" y="241"/>
                    </a:lnTo>
                    <a:lnTo>
                      <a:pt x="562" y="194"/>
                    </a:lnTo>
                    <a:lnTo>
                      <a:pt x="544" y="153"/>
                    </a:lnTo>
                    <a:lnTo>
                      <a:pt x="524" y="116"/>
                    </a:lnTo>
                    <a:lnTo>
                      <a:pt x="495" y="83"/>
                    </a:lnTo>
                    <a:lnTo>
                      <a:pt x="461" y="54"/>
                    </a:lnTo>
                    <a:lnTo>
                      <a:pt x="420" y="33"/>
                    </a:lnTo>
                    <a:lnTo>
                      <a:pt x="378" y="12"/>
                    </a:lnTo>
                    <a:lnTo>
                      <a:pt x="337" y="4"/>
                    </a:lnTo>
                    <a:lnTo>
                      <a:pt x="288" y="0"/>
                    </a:lnTo>
                    <a:lnTo>
                      <a:pt x="241" y="4"/>
                    </a:lnTo>
                    <a:lnTo>
                      <a:pt x="196" y="12"/>
                    </a:lnTo>
                    <a:lnTo>
                      <a:pt x="158" y="33"/>
                    </a:lnTo>
                    <a:lnTo>
                      <a:pt x="117" y="54"/>
                    </a:lnTo>
                    <a:lnTo>
                      <a:pt x="84" y="83"/>
                    </a:lnTo>
                    <a:lnTo>
                      <a:pt x="54" y="116"/>
                    </a:lnTo>
                    <a:lnTo>
                      <a:pt x="34" y="153"/>
                    </a:lnTo>
                    <a:lnTo>
                      <a:pt x="13" y="194"/>
                    </a:lnTo>
                    <a:lnTo>
                      <a:pt x="5" y="241"/>
                    </a:lnTo>
                    <a:lnTo>
                      <a:pt x="0" y="286"/>
                    </a:lnTo>
                    <a:lnTo>
                      <a:pt x="5" y="336"/>
                    </a:lnTo>
                    <a:lnTo>
                      <a:pt x="13" y="378"/>
                    </a:lnTo>
                    <a:lnTo>
                      <a:pt x="34" y="419"/>
                    </a:lnTo>
                    <a:lnTo>
                      <a:pt x="54" y="457"/>
                    </a:lnTo>
                    <a:lnTo>
                      <a:pt x="84" y="493"/>
                    </a:lnTo>
                    <a:lnTo>
                      <a:pt x="117" y="518"/>
                    </a:lnTo>
                    <a:lnTo>
                      <a:pt x="158" y="543"/>
                    </a:lnTo>
                    <a:lnTo>
                      <a:pt x="196" y="560"/>
                    </a:lnTo>
                    <a:lnTo>
                      <a:pt x="241" y="572"/>
                    </a:lnTo>
                    <a:lnTo>
                      <a:pt x="288" y="57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18" name="Freeform 724">
                <a:extLst>
                  <a:ext uri="{FF2B5EF4-FFF2-40B4-BE49-F238E27FC236}">
                    <a16:creationId xmlns:a16="http://schemas.microsoft.com/office/drawing/2014/main" id="{CC90926E-2792-4850-9315-B5768C633FCB}"/>
                  </a:ext>
                </a:extLst>
              </p:cNvPr>
              <p:cNvSpPr>
                <a:spLocks/>
              </p:cNvSpPr>
              <p:nvPr/>
            </p:nvSpPr>
            <p:spPr bwMode="auto">
              <a:xfrm>
                <a:off x="3283" y="2285"/>
                <a:ext cx="115" cy="115"/>
              </a:xfrm>
              <a:custGeom>
                <a:avLst/>
                <a:gdLst>
                  <a:gd name="T0" fmla="*/ 57 w 578"/>
                  <a:gd name="T1" fmla="*/ 115 h 576"/>
                  <a:gd name="T2" fmla="*/ 67 w 578"/>
                  <a:gd name="T3" fmla="*/ 114 h 576"/>
                  <a:gd name="T4" fmla="*/ 75 w 578"/>
                  <a:gd name="T5" fmla="*/ 112 h 576"/>
                  <a:gd name="T6" fmla="*/ 84 w 578"/>
                  <a:gd name="T7" fmla="*/ 108 h 576"/>
                  <a:gd name="T8" fmla="*/ 92 w 578"/>
                  <a:gd name="T9" fmla="*/ 103 h 576"/>
                  <a:gd name="T10" fmla="*/ 98 w 578"/>
                  <a:gd name="T11" fmla="*/ 98 h 576"/>
                  <a:gd name="T12" fmla="*/ 104 w 578"/>
                  <a:gd name="T13" fmla="*/ 91 h 576"/>
                  <a:gd name="T14" fmla="*/ 108 w 578"/>
                  <a:gd name="T15" fmla="*/ 84 h 576"/>
                  <a:gd name="T16" fmla="*/ 112 w 578"/>
                  <a:gd name="T17" fmla="*/ 75 h 576"/>
                  <a:gd name="T18" fmla="*/ 114 w 578"/>
                  <a:gd name="T19" fmla="*/ 67 h 576"/>
                  <a:gd name="T20" fmla="*/ 115 w 578"/>
                  <a:gd name="T21" fmla="*/ 57 h 576"/>
                  <a:gd name="T22" fmla="*/ 114 w 578"/>
                  <a:gd name="T23" fmla="*/ 48 h 576"/>
                  <a:gd name="T24" fmla="*/ 112 w 578"/>
                  <a:gd name="T25" fmla="*/ 39 h 576"/>
                  <a:gd name="T26" fmla="*/ 108 w 578"/>
                  <a:gd name="T27" fmla="*/ 31 h 576"/>
                  <a:gd name="T28" fmla="*/ 104 w 578"/>
                  <a:gd name="T29" fmla="*/ 23 h 576"/>
                  <a:gd name="T30" fmla="*/ 98 w 578"/>
                  <a:gd name="T31" fmla="*/ 17 h 576"/>
                  <a:gd name="T32" fmla="*/ 92 w 578"/>
                  <a:gd name="T33" fmla="*/ 11 h 576"/>
                  <a:gd name="T34" fmla="*/ 84 w 578"/>
                  <a:gd name="T35" fmla="*/ 7 h 576"/>
                  <a:gd name="T36" fmla="*/ 75 w 578"/>
                  <a:gd name="T37" fmla="*/ 2 h 576"/>
                  <a:gd name="T38" fmla="*/ 67 w 578"/>
                  <a:gd name="T39" fmla="*/ 1 h 576"/>
                  <a:gd name="T40" fmla="*/ 57 w 578"/>
                  <a:gd name="T41" fmla="*/ 0 h 576"/>
                  <a:gd name="T42" fmla="*/ 48 w 578"/>
                  <a:gd name="T43" fmla="*/ 1 h 576"/>
                  <a:gd name="T44" fmla="*/ 39 w 578"/>
                  <a:gd name="T45" fmla="*/ 2 h 576"/>
                  <a:gd name="T46" fmla="*/ 31 w 578"/>
                  <a:gd name="T47" fmla="*/ 7 h 576"/>
                  <a:gd name="T48" fmla="*/ 23 w 578"/>
                  <a:gd name="T49" fmla="*/ 11 h 576"/>
                  <a:gd name="T50" fmla="*/ 17 w 578"/>
                  <a:gd name="T51" fmla="*/ 17 h 576"/>
                  <a:gd name="T52" fmla="*/ 11 w 578"/>
                  <a:gd name="T53" fmla="*/ 23 h 576"/>
                  <a:gd name="T54" fmla="*/ 7 w 578"/>
                  <a:gd name="T55" fmla="*/ 31 h 576"/>
                  <a:gd name="T56" fmla="*/ 3 w 578"/>
                  <a:gd name="T57" fmla="*/ 39 h 576"/>
                  <a:gd name="T58" fmla="*/ 1 w 578"/>
                  <a:gd name="T59" fmla="*/ 48 h 576"/>
                  <a:gd name="T60" fmla="*/ 0 w 578"/>
                  <a:gd name="T61" fmla="*/ 57 h 576"/>
                  <a:gd name="T62" fmla="*/ 1 w 578"/>
                  <a:gd name="T63" fmla="*/ 67 h 576"/>
                  <a:gd name="T64" fmla="*/ 3 w 578"/>
                  <a:gd name="T65" fmla="*/ 75 h 576"/>
                  <a:gd name="T66" fmla="*/ 7 w 578"/>
                  <a:gd name="T67" fmla="*/ 84 h 576"/>
                  <a:gd name="T68" fmla="*/ 11 w 578"/>
                  <a:gd name="T69" fmla="*/ 91 h 576"/>
                  <a:gd name="T70" fmla="*/ 17 w 578"/>
                  <a:gd name="T71" fmla="*/ 98 h 576"/>
                  <a:gd name="T72" fmla="*/ 23 w 578"/>
                  <a:gd name="T73" fmla="*/ 103 h 576"/>
                  <a:gd name="T74" fmla="*/ 31 w 578"/>
                  <a:gd name="T75" fmla="*/ 108 h 576"/>
                  <a:gd name="T76" fmla="*/ 39 w 578"/>
                  <a:gd name="T77" fmla="*/ 112 h 576"/>
                  <a:gd name="T78" fmla="*/ 48 w 578"/>
                  <a:gd name="T79" fmla="*/ 114 h 576"/>
                  <a:gd name="T80" fmla="*/ 57 w 578"/>
                  <a:gd name="T81" fmla="*/ 115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88" y="576"/>
                    </a:moveTo>
                    <a:lnTo>
                      <a:pt x="337" y="572"/>
                    </a:lnTo>
                    <a:lnTo>
                      <a:pt x="378" y="560"/>
                    </a:lnTo>
                    <a:lnTo>
                      <a:pt x="420" y="543"/>
                    </a:lnTo>
                    <a:lnTo>
                      <a:pt x="461" y="518"/>
                    </a:lnTo>
                    <a:lnTo>
                      <a:pt x="495" y="493"/>
                    </a:lnTo>
                    <a:lnTo>
                      <a:pt x="524" y="457"/>
                    </a:lnTo>
                    <a:lnTo>
                      <a:pt x="544" y="419"/>
                    </a:lnTo>
                    <a:lnTo>
                      <a:pt x="562" y="378"/>
                    </a:lnTo>
                    <a:lnTo>
                      <a:pt x="574" y="336"/>
                    </a:lnTo>
                    <a:lnTo>
                      <a:pt x="578" y="286"/>
                    </a:lnTo>
                    <a:lnTo>
                      <a:pt x="574" y="241"/>
                    </a:lnTo>
                    <a:lnTo>
                      <a:pt x="562" y="194"/>
                    </a:lnTo>
                    <a:lnTo>
                      <a:pt x="544" y="153"/>
                    </a:lnTo>
                    <a:lnTo>
                      <a:pt x="524" y="116"/>
                    </a:lnTo>
                    <a:lnTo>
                      <a:pt x="495" y="83"/>
                    </a:lnTo>
                    <a:lnTo>
                      <a:pt x="461" y="54"/>
                    </a:lnTo>
                    <a:lnTo>
                      <a:pt x="420" y="33"/>
                    </a:lnTo>
                    <a:lnTo>
                      <a:pt x="378" y="12"/>
                    </a:lnTo>
                    <a:lnTo>
                      <a:pt x="337" y="4"/>
                    </a:lnTo>
                    <a:lnTo>
                      <a:pt x="288" y="0"/>
                    </a:lnTo>
                    <a:lnTo>
                      <a:pt x="241" y="4"/>
                    </a:lnTo>
                    <a:lnTo>
                      <a:pt x="196" y="12"/>
                    </a:lnTo>
                    <a:lnTo>
                      <a:pt x="158" y="33"/>
                    </a:lnTo>
                    <a:lnTo>
                      <a:pt x="117" y="54"/>
                    </a:lnTo>
                    <a:lnTo>
                      <a:pt x="84" y="83"/>
                    </a:lnTo>
                    <a:lnTo>
                      <a:pt x="54" y="116"/>
                    </a:lnTo>
                    <a:lnTo>
                      <a:pt x="34" y="153"/>
                    </a:lnTo>
                    <a:lnTo>
                      <a:pt x="13" y="194"/>
                    </a:lnTo>
                    <a:lnTo>
                      <a:pt x="5" y="241"/>
                    </a:lnTo>
                    <a:lnTo>
                      <a:pt x="0" y="286"/>
                    </a:lnTo>
                    <a:lnTo>
                      <a:pt x="5" y="336"/>
                    </a:lnTo>
                    <a:lnTo>
                      <a:pt x="13" y="378"/>
                    </a:lnTo>
                    <a:lnTo>
                      <a:pt x="34" y="419"/>
                    </a:lnTo>
                    <a:lnTo>
                      <a:pt x="54" y="457"/>
                    </a:lnTo>
                    <a:lnTo>
                      <a:pt x="84" y="493"/>
                    </a:lnTo>
                    <a:lnTo>
                      <a:pt x="117" y="518"/>
                    </a:lnTo>
                    <a:lnTo>
                      <a:pt x="158" y="543"/>
                    </a:lnTo>
                    <a:lnTo>
                      <a:pt x="196" y="560"/>
                    </a:lnTo>
                    <a:lnTo>
                      <a:pt x="241" y="572"/>
                    </a:lnTo>
                    <a:lnTo>
                      <a:pt x="288"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019" name="Freeform 725">
                <a:extLst>
                  <a:ext uri="{FF2B5EF4-FFF2-40B4-BE49-F238E27FC236}">
                    <a16:creationId xmlns:a16="http://schemas.microsoft.com/office/drawing/2014/main" id="{B0B85AF8-B1A6-4ACA-AB34-16E1C493F5BF}"/>
                  </a:ext>
                </a:extLst>
              </p:cNvPr>
              <p:cNvSpPr>
                <a:spLocks/>
              </p:cNvSpPr>
              <p:nvPr/>
            </p:nvSpPr>
            <p:spPr bwMode="auto">
              <a:xfrm>
                <a:off x="3283" y="2285"/>
                <a:ext cx="115" cy="115"/>
              </a:xfrm>
              <a:custGeom>
                <a:avLst/>
                <a:gdLst>
                  <a:gd name="T0" fmla="*/ 57 w 578"/>
                  <a:gd name="T1" fmla="*/ 115 h 576"/>
                  <a:gd name="T2" fmla="*/ 67 w 578"/>
                  <a:gd name="T3" fmla="*/ 114 h 576"/>
                  <a:gd name="T4" fmla="*/ 75 w 578"/>
                  <a:gd name="T5" fmla="*/ 112 h 576"/>
                  <a:gd name="T6" fmla="*/ 84 w 578"/>
                  <a:gd name="T7" fmla="*/ 108 h 576"/>
                  <a:gd name="T8" fmla="*/ 92 w 578"/>
                  <a:gd name="T9" fmla="*/ 103 h 576"/>
                  <a:gd name="T10" fmla="*/ 98 w 578"/>
                  <a:gd name="T11" fmla="*/ 98 h 576"/>
                  <a:gd name="T12" fmla="*/ 104 w 578"/>
                  <a:gd name="T13" fmla="*/ 91 h 576"/>
                  <a:gd name="T14" fmla="*/ 108 w 578"/>
                  <a:gd name="T15" fmla="*/ 84 h 576"/>
                  <a:gd name="T16" fmla="*/ 112 w 578"/>
                  <a:gd name="T17" fmla="*/ 75 h 576"/>
                  <a:gd name="T18" fmla="*/ 114 w 578"/>
                  <a:gd name="T19" fmla="*/ 67 h 576"/>
                  <a:gd name="T20" fmla="*/ 115 w 578"/>
                  <a:gd name="T21" fmla="*/ 57 h 576"/>
                  <a:gd name="T22" fmla="*/ 114 w 578"/>
                  <a:gd name="T23" fmla="*/ 48 h 576"/>
                  <a:gd name="T24" fmla="*/ 112 w 578"/>
                  <a:gd name="T25" fmla="*/ 39 h 576"/>
                  <a:gd name="T26" fmla="*/ 108 w 578"/>
                  <a:gd name="T27" fmla="*/ 31 h 576"/>
                  <a:gd name="T28" fmla="*/ 104 w 578"/>
                  <a:gd name="T29" fmla="*/ 23 h 576"/>
                  <a:gd name="T30" fmla="*/ 98 w 578"/>
                  <a:gd name="T31" fmla="*/ 17 h 576"/>
                  <a:gd name="T32" fmla="*/ 92 w 578"/>
                  <a:gd name="T33" fmla="*/ 11 h 576"/>
                  <a:gd name="T34" fmla="*/ 84 w 578"/>
                  <a:gd name="T35" fmla="*/ 7 h 576"/>
                  <a:gd name="T36" fmla="*/ 75 w 578"/>
                  <a:gd name="T37" fmla="*/ 2 h 576"/>
                  <a:gd name="T38" fmla="*/ 67 w 578"/>
                  <a:gd name="T39" fmla="*/ 1 h 576"/>
                  <a:gd name="T40" fmla="*/ 57 w 578"/>
                  <a:gd name="T41" fmla="*/ 0 h 576"/>
                  <a:gd name="T42" fmla="*/ 48 w 578"/>
                  <a:gd name="T43" fmla="*/ 1 h 576"/>
                  <a:gd name="T44" fmla="*/ 39 w 578"/>
                  <a:gd name="T45" fmla="*/ 2 h 576"/>
                  <a:gd name="T46" fmla="*/ 31 w 578"/>
                  <a:gd name="T47" fmla="*/ 7 h 576"/>
                  <a:gd name="T48" fmla="*/ 23 w 578"/>
                  <a:gd name="T49" fmla="*/ 11 h 576"/>
                  <a:gd name="T50" fmla="*/ 17 w 578"/>
                  <a:gd name="T51" fmla="*/ 17 h 576"/>
                  <a:gd name="T52" fmla="*/ 11 w 578"/>
                  <a:gd name="T53" fmla="*/ 23 h 576"/>
                  <a:gd name="T54" fmla="*/ 7 w 578"/>
                  <a:gd name="T55" fmla="*/ 31 h 576"/>
                  <a:gd name="T56" fmla="*/ 3 w 578"/>
                  <a:gd name="T57" fmla="*/ 39 h 576"/>
                  <a:gd name="T58" fmla="*/ 1 w 578"/>
                  <a:gd name="T59" fmla="*/ 48 h 576"/>
                  <a:gd name="T60" fmla="*/ 0 w 578"/>
                  <a:gd name="T61" fmla="*/ 57 h 576"/>
                  <a:gd name="T62" fmla="*/ 1 w 578"/>
                  <a:gd name="T63" fmla="*/ 67 h 576"/>
                  <a:gd name="T64" fmla="*/ 3 w 578"/>
                  <a:gd name="T65" fmla="*/ 75 h 576"/>
                  <a:gd name="T66" fmla="*/ 7 w 578"/>
                  <a:gd name="T67" fmla="*/ 84 h 576"/>
                  <a:gd name="T68" fmla="*/ 11 w 578"/>
                  <a:gd name="T69" fmla="*/ 91 h 576"/>
                  <a:gd name="T70" fmla="*/ 17 w 578"/>
                  <a:gd name="T71" fmla="*/ 98 h 576"/>
                  <a:gd name="T72" fmla="*/ 23 w 578"/>
                  <a:gd name="T73" fmla="*/ 103 h 576"/>
                  <a:gd name="T74" fmla="*/ 31 w 578"/>
                  <a:gd name="T75" fmla="*/ 108 h 576"/>
                  <a:gd name="T76" fmla="*/ 39 w 578"/>
                  <a:gd name="T77" fmla="*/ 112 h 576"/>
                  <a:gd name="T78" fmla="*/ 48 w 578"/>
                  <a:gd name="T79" fmla="*/ 114 h 576"/>
                  <a:gd name="T80" fmla="*/ 57 w 578"/>
                  <a:gd name="T81" fmla="*/ 115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88" y="576"/>
                    </a:moveTo>
                    <a:lnTo>
                      <a:pt x="337" y="572"/>
                    </a:lnTo>
                    <a:lnTo>
                      <a:pt x="378" y="560"/>
                    </a:lnTo>
                    <a:lnTo>
                      <a:pt x="420" y="543"/>
                    </a:lnTo>
                    <a:lnTo>
                      <a:pt x="461" y="518"/>
                    </a:lnTo>
                    <a:lnTo>
                      <a:pt x="495" y="493"/>
                    </a:lnTo>
                    <a:lnTo>
                      <a:pt x="524" y="457"/>
                    </a:lnTo>
                    <a:lnTo>
                      <a:pt x="544" y="419"/>
                    </a:lnTo>
                    <a:lnTo>
                      <a:pt x="562" y="378"/>
                    </a:lnTo>
                    <a:lnTo>
                      <a:pt x="574" y="336"/>
                    </a:lnTo>
                    <a:lnTo>
                      <a:pt x="578" y="286"/>
                    </a:lnTo>
                    <a:lnTo>
                      <a:pt x="574" y="241"/>
                    </a:lnTo>
                    <a:lnTo>
                      <a:pt x="562" y="194"/>
                    </a:lnTo>
                    <a:lnTo>
                      <a:pt x="544" y="153"/>
                    </a:lnTo>
                    <a:lnTo>
                      <a:pt x="524" y="116"/>
                    </a:lnTo>
                    <a:lnTo>
                      <a:pt x="495" y="83"/>
                    </a:lnTo>
                    <a:lnTo>
                      <a:pt x="461" y="54"/>
                    </a:lnTo>
                    <a:lnTo>
                      <a:pt x="420" y="33"/>
                    </a:lnTo>
                    <a:lnTo>
                      <a:pt x="378" y="12"/>
                    </a:lnTo>
                    <a:lnTo>
                      <a:pt x="337" y="4"/>
                    </a:lnTo>
                    <a:lnTo>
                      <a:pt x="288" y="0"/>
                    </a:lnTo>
                    <a:lnTo>
                      <a:pt x="241" y="4"/>
                    </a:lnTo>
                    <a:lnTo>
                      <a:pt x="196" y="12"/>
                    </a:lnTo>
                    <a:lnTo>
                      <a:pt x="158" y="33"/>
                    </a:lnTo>
                    <a:lnTo>
                      <a:pt x="117" y="54"/>
                    </a:lnTo>
                    <a:lnTo>
                      <a:pt x="84" y="83"/>
                    </a:lnTo>
                    <a:lnTo>
                      <a:pt x="54" y="116"/>
                    </a:lnTo>
                    <a:lnTo>
                      <a:pt x="34" y="153"/>
                    </a:lnTo>
                    <a:lnTo>
                      <a:pt x="13" y="194"/>
                    </a:lnTo>
                    <a:lnTo>
                      <a:pt x="5" y="241"/>
                    </a:lnTo>
                    <a:lnTo>
                      <a:pt x="0" y="286"/>
                    </a:lnTo>
                    <a:lnTo>
                      <a:pt x="5" y="336"/>
                    </a:lnTo>
                    <a:lnTo>
                      <a:pt x="13" y="378"/>
                    </a:lnTo>
                    <a:lnTo>
                      <a:pt x="34" y="419"/>
                    </a:lnTo>
                    <a:lnTo>
                      <a:pt x="54" y="457"/>
                    </a:lnTo>
                    <a:lnTo>
                      <a:pt x="84" y="493"/>
                    </a:lnTo>
                    <a:lnTo>
                      <a:pt x="117" y="518"/>
                    </a:lnTo>
                    <a:lnTo>
                      <a:pt x="158" y="543"/>
                    </a:lnTo>
                    <a:lnTo>
                      <a:pt x="196" y="560"/>
                    </a:lnTo>
                    <a:lnTo>
                      <a:pt x="241" y="572"/>
                    </a:lnTo>
                    <a:lnTo>
                      <a:pt x="288"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020" name="Freeform 726">
                <a:extLst>
                  <a:ext uri="{FF2B5EF4-FFF2-40B4-BE49-F238E27FC236}">
                    <a16:creationId xmlns:a16="http://schemas.microsoft.com/office/drawing/2014/main" id="{44FAB6D2-DC96-4C55-89EE-015A8CA217D5}"/>
                  </a:ext>
                </a:extLst>
              </p:cNvPr>
              <p:cNvSpPr>
                <a:spLocks/>
              </p:cNvSpPr>
              <p:nvPr/>
            </p:nvSpPr>
            <p:spPr bwMode="auto">
              <a:xfrm>
                <a:off x="3298" y="2293"/>
                <a:ext cx="62" cy="61"/>
              </a:xfrm>
              <a:custGeom>
                <a:avLst/>
                <a:gdLst>
                  <a:gd name="T0" fmla="*/ 31 w 308"/>
                  <a:gd name="T1" fmla="*/ 61 h 303"/>
                  <a:gd name="T2" fmla="*/ 36 w 308"/>
                  <a:gd name="T3" fmla="*/ 61 h 303"/>
                  <a:gd name="T4" fmla="*/ 41 w 308"/>
                  <a:gd name="T5" fmla="*/ 59 h 303"/>
                  <a:gd name="T6" fmla="*/ 45 w 308"/>
                  <a:gd name="T7" fmla="*/ 58 h 303"/>
                  <a:gd name="T8" fmla="*/ 49 w 308"/>
                  <a:gd name="T9" fmla="*/ 55 h 303"/>
                  <a:gd name="T10" fmla="*/ 53 w 308"/>
                  <a:gd name="T11" fmla="*/ 52 h 303"/>
                  <a:gd name="T12" fmla="*/ 56 w 308"/>
                  <a:gd name="T13" fmla="*/ 49 h 303"/>
                  <a:gd name="T14" fmla="*/ 59 w 308"/>
                  <a:gd name="T15" fmla="*/ 44 h 303"/>
                  <a:gd name="T16" fmla="*/ 60 w 308"/>
                  <a:gd name="T17" fmla="*/ 40 h 303"/>
                  <a:gd name="T18" fmla="*/ 61 w 308"/>
                  <a:gd name="T19" fmla="*/ 36 h 303"/>
                  <a:gd name="T20" fmla="*/ 62 w 308"/>
                  <a:gd name="T21" fmla="*/ 31 h 303"/>
                  <a:gd name="T22" fmla="*/ 61 w 308"/>
                  <a:gd name="T23" fmla="*/ 26 h 303"/>
                  <a:gd name="T24" fmla="*/ 60 w 308"/>
                  <a:gd name="T25" fmla="*/ 21 h 303"/>
                  <a:gd name="T26" fmla="*/ 59 w 308"/>
                  <a:gd name="T27" fmla="*/ 17 h 303"/>
                  <a:gd name="T28" fmla="*/ 56 w 308"/>
                  <a:gd name="T29" fmla="*/ 13 h 303"/>
                  <a:gd name="T30" fmla="*/ 53 w 308"/>
                  <a:gd name="T31" fmla="*/ 9 h 303"/>
                  <a:gd name="T32" fmla="*/ 49 w 308"/>
                  <a:gd name="T33" fmla="*/ 6 h 303"/>
                  <a:gd name="T34" fmla="*/ 45 w 308"/>
                  <a:gd name="T35" fmla="*/ 3 h 303"/>
                  <a:gd name="T36" fmla="*/ 41 w 308"/>
                  <a:gd name="T37" fmla="*/ 2 h 303"/>
                  <a:gd name="T38" fmla="*/ 36 w 308"/>
                  <a:gd name="T39" fmla="*/ 0 h 303"/>
                  <a:gd name="T40" fmla="*/ 31 w 308"/>
                  <a:gd name="T41" fmla="*/ 0 h 303"/>
                  <a:gd name="T42" fmla="*/ 26 w 308"/>
                  <a:gd name="T43" fmla="*/ 0 h 303"/>
                  <a:gd name="T44" fmla="*/ 22 w 308"/>
                  <a:gd name="T45" fmla="*/ 2 h 303"/>
                  <a:gd name="T46" fmla="*/ 17 w 308"/>
                  <a:gd name="T47" fmla="*/ 3 h 303"/>
                  <a:gd name="T48" fmla="*/ 13 w 308"/>
                  <a:gd name="T49" fmla="*/ 6 h 303"/>
                  <a:gd name="T50" fmla="*/ 9 w 308"/>
                  <a:gd name="T51" fmla="*/ 9 h 303"/>
                  <a:gd name="T52" fmla="*/ 7 w 308"/>
                  <a:gd name="T53" fmla="*/ 13 h 303"/>
                  <a:gd name="T54" fmla="*/ 4 w 308"/>
                  <a:gd name="T55" fmla="*/ 17 h 303"/>
                  <a:gd name="T56" fmla="*/ 2 w 308"/>
                  <a:gd name="T57" fmla="*/ 21 h 303"/>
                  <a:gd name="T58" fmla="*/ 1 w 308"/>
                  <a:gd name="T59" fmla="*/ 26 h 303"/>
                  <a:gd name="T60" fmla="*/ 0 w 308"/>
                  <a:gd name="T61" fmla="*/ 31 h 303"/>
                  <a:gd name="T62" fmla="*/ 1 w 308"/>
                  <a:gd name="T63" fmla="*/ 36 h 303"/>
                  <a:gd name="T64" fmla="*/ 2 w 308"/>
                  <a:gd name="T65" fmla="*/ 40 h 303"/>
                  <a:gd name="T66" fmla="*/ 4 w 308"/>
                  <a:gd name="T67" fmla="*/ 44 h 303"/>
                  <a:gd name="T68" fmla="*/ 7 w 308"/>
                  <a:gd name="T69" fmla="*/ 49 h 303"/>
                  <a:gd name="T70" fmla="*/ 9 w 308"/>
                  <a:gd name="T71" fmla="*/ 52 h 303"/>
                  <a:gd name="T72" fmla="*/ 13 w 308"/>
                  <a:gd name="T73" fmla="*/ 55 h 303"/>
                  <a:gd name="T74" fmla="*/ 17 w 308"/>
                  <a:gd name="T75" fmla="*/ 58 h 303"/>
                  <a:gd name="T76" fmla="*/ 22 w 308"/>
                  <a:gd name="T77" fmla="*/ 59 h 303"/>
                  <a:gd name="T78" fmla="*/ 26 w 308"/>
                  <a:gd name="T79" fmla="*/ 61 h 303"/>
                  <a:gd name="T80" fmla="*/ 31 w 308"/>
                  <a:gd name="T81" fmla="*/ 61 h 3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8"/>
                  <a:gd name="T124" fmla="*/ 0 h 303"/>
                  <a:gd name="T125" fmla="*/ 308 w 308"/>
                  <a:gd name="T126" fmla="*/ 303 h 30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8" h="303">
                    <a:moveTo>
                      <a:pt x="155" y="303"/>
                    </a:moveTo>
                    <a:lnTo>
                      <a:pt x="179" y="303"/>
                    </a:lnTo>
                    <a:lnTo>
                      <a:pt x="204" y="295"/>
                    </a:lnTo>
                    <a:lnTo>
                      <a:pt x="225" y="287"/>
                    </a:lnTo>
                    <a:lnTo>
                      <a:pt x="245" y="274"/>
                    </a:lnTo>
                    <a:lnTo>
                      <a:pt x="263" y="258"/>
                    </a:lnTo>
                    <a:lnTo>
                      <a:pt x="279" y="241"/>
                    </a:lnTo>
                    <a:lnTo>
                      <a:pt x="292" y="220"/>
                    </a:lnTo>
                    <a:lnTo>
                      <a:pt x="299" y="200"/>
                    </a:lnTo>
                    <a:lnTo>
                      <a:pt x="304" y="179"/>
                    </a:lnTo>
                    <a:lnTo>
                      <a:pt x="308" y="153"/>
                    </a:lnTo>
                    <a:lnTo>
                      <a:pt x="304" y="129"/>
                    </a:lnTo>
                    <a:lnTo>
                      <a:pt x="299" y="104"/>
                    </a:lnTo>
                    <a:lnTo>
                      <a:pt x="292" y="83"/>
                    </a:lnTo>
                    <a:lnTo>
                      <a:pt x="279" y="63"/>
                    </a:lnTo>
                    <a:lnTo>
                      <a:pt x="263" y="45"/>
                    </a:lnTo>
                    <a:lnTo>
                      <a:pt x="245" y="29"/>
                    </a:lnTo>
                    <a:lnTo>
                      <a:pt x="225" y="17"/>
                    </a:lnTo>
                    <a:lnTo>
                      <a:pt x="204" y="9"/>
                    </a:lnTo>
                    <a:lnTo>
                      <a:pt x="179" y="0"/>
                    </a:lnTo>
                    <a:lnTo>
                      <a:pt x="155" y="0"/>
                    </a:lnTo>
                    <a:lnTo>
                      <a:pt x="130" y="0"/>
                    </a:lnTo>
                    <a:lnTo>
                      <a:pt x="108" y="9"/>
                    </a:lnTo>
                    <a:lnTo>
                      <a:pt x="83" y="17"/>
                    </a:lnTo>
                    <a:lnTo>
                      <a:pt x="63" y="29"/>
                    </a:lnTo>
                    <a:lnTo>
                      <a:pt x="47" y="45"/>
                    </a:lnTo>
                    <a:lnTo>
                      <a:pt x="34" y="63"/>
                    </a:lnTo>
                    <a:lnTo>
                      <a:pt x="22" y="83"/>
                    </a:lnTo>
                    <a:lnTo>
                      <a:pt x="9" y="104"/>
                    </a:lnTo>
                    <a:lnTo>
                      <a:pt x="5" y="129"/>
                    </a:lnTo>
                    <a:lnTo>
                      <a:pt x="0" y="153"/>
                    </a:lnTo>
                    <a:lnTo>
                      <a:pt x="5" y="179"/>
                    </a:lnTo>
                    <a:lnTo>
                      <a:pt x="9" y="200"/>
                    </a:lnTo>
                    <a:lnTo>
                      <a:pt x="22" y="220"/>
                    </a:lnTo>
                    <a:lnTo>
                      <a:pt x="34" y="241"/>
                    </a:lnTo>
                    <a:lnTo>
                      <a:pt x="47" y="258"/>
                    </a:lnTo>
                    <a:lnTo>
                      <a:pt x="63" y="274"/>
                    </a:lnTo>
                    <a:lnTo>
                      <a:pt x="83" y="287"/>
                    </a:lnTo>
                    <a:lnTo>
                      <a:pt x="108" y="295"/>
                    </a:lnTo>
                    <a:lnTo>
                      <a:pt x="130" y="303"/>
                    </a:lnTo>
                    <a:lnTo>
                      <a:pt x="155" y="303"/>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21" name="Freeform 727">
                <a:extLst>
                  <a:ext uri="{FF2B5EF4-FFF2-40B4-BE49-F238E27FC236}">
                    <a16:creationId xmlns:a16="http://schemas.microsoft.com/office/drawing/2014/main" id="{1E64851F-2C0A-4BB0-B158-389F76E7C17C}"/>
                  </a:ext>
                </a:extLst>
              </p:cNvPr>
              <p:cNvSpPr>
                <a:spLocks/>
              </p:cNvSpPr>
              <p:nvPr/>
            </p:nvSpPr>
            <p:spPr bwMode="auto">
              <a:xfrm>
                <a:off x="3301" y="2294"/>
                <a:ext cx="54" cy="54"/>
              </a:xfrm>
              <a:custGeom>
                <a:avLst/>
                <a:gdLst>
                  <a:gd name="T0" fmla="*/ 27 w 270"/>
                  <a:gd name="T1" fmla="*/ 54 h 270"/>
                  <a:gd name="T2" fmla="*/ 32 w 270"/>
                  <a:gd name="T3" fmla="*/ 54 h 270"/>
                  <a:gd name="T4" fmla="*/ 36 w 270"/>
                  <a:gd name="T5" fmla="*/ 53 h 270"/>
                  <a:gd name="T6" fmla="*/ 40 w 270"/>
                  <a:gd name="T7" fmla="*/ 51 h 270"/>
                  <a:gd name="T8" fmla="*/ 43 w 270"/>
                  <a:gd name="T9" fmla="*/ 49 h 270"/>
                  <a:gd name="T10" fmla="*/ 46 w 270"/>
                  <a:gd name="T11" fmla="*/ 46 h 270"/>
                  <a:gd name="T12" fmla="*/ 49 w 270"/>
                  <a:gd name="T13" fmla="*/ 43 h 270"/>
                  <a:gd name="T14" fmla="*/ 51 w 270"/>
                  <a:gd name="T15" fmla="*/ 40 h 270"/>
                  <a:gd name="T16" fmla="*/ 53 w 270"/>
                  <a:gd name="T17" fmla="*/ 36 h 270"/>
                  <a:gd name="T18" fmla="*/ 54 w 270"/>
                  <a:gd name="T19" fmla="*/ 32 h 270"/>
                  <a:gd name="T20" fmla="*/ 54 w 270"/>
                  <a:gd name="T21" fmla="*/ 28 h 270"/>
                  <a:gd name="T22" fmla="*/ 54 w 270"/>
                  <a:gd name="T23" fmla="*/ 23 h 270"/>
                  <a:gd name="T24" fmla="*/ 53 w 270"/>
                  <a:gd name="T25" fmla="*/ 18 h 270"/>
                  <a:gd name="T26" fmla="*/ 51 w 270"/>
                  <a:gd name="T27" fmla="*/ 15 h 270"/>
                  <a:gd name="T28" fmla="*/ 49 w 270"/>
                  <a:gd name="T29" fmla="*/ 12 h 270"/>
                  <a:gd name="T30" fmla="*/ 46 w 270"/>
                  <a:gd name="T31" fmla="*/ 8 h 270"/>
                  <a:gd name="T32" fmla="*/ 43 w 270"/>
                  <a:gd name="T33" fmla="*/ 5 h 270"/>
                  <a:gd name="T34" fmla="*/ 40 w 270"/>
                  <a:gd name="T35" fmla="*/ 3 h 270"/>
                  <a:gd name="T36" fmla="*/ 36 w 270"/>
                  <a:gd name="T37" fmla="*/ 2 h 270"/>
                  <a:gd name="T38" fmla="*/ 32 w 270"/>
                  <a:gd name="T39" fmla="*/ 1 h 270"/>
                  <a:gd name="T40" fmla="*/ 27 w 270"/>
                  <a:gd name="T41" fmla="*/ 0 h 270"/>
                  <a:gd name="T42" fmla="*/ 23 w 270"/>
                  <a:gd name="T43" fmla="*/ 1 h 270"/>
                  <a:gd name="T44" fmla="*/ 19 w 270"/>
                  <a:gd name="T45" fmla="*/ 2 h 270"/>
                  <a:gd name="T46" fmla="*/ 15 w 270"/>
                  <a:gd name="T47" fmla="*/ 3 h 270"/>
                  <a:gd name="T48" fmla="*/ 12 w 270"/>
                  <a:gd name="T49" fmla="*/ 5 h 270"/>
                  <a:gd name="T50" fmla="*/ 8 w 270"/>
                  <a:gd name="T51" fmla="*/ 8 h 270"/>
                  <a:gd name="T52" fmla="*/ 6 w 270"/>
                  <a:gd name="T53" fmla="*/ 11 h 270"/>
                  <a:gd name="T54" fmla="*/ 3 w 270"/>
                  <a:gd name="T55" fmla="*/ 15 h 270"/>
                  <a:gd name="T56" fmla="*/ 2 w 270"/>
                  <a:gd name="T57" fmla="*/ 18 h 270"/>
                  <a:gd name="T58" fmla="*/ 1 w 270"/>
                  <a:gd name="T59" fmla="*/ 23 h 270"/>
                  <a:gd name="T60" fmla="*/ 0 w 270"/>
                  <a:gd name="T61" fmla="*/ 28 h 270"/>
                  <a:gd name="T62" fmla="*/ 0 w 270"/>
                  <a:gd name="T63" fmla="*/ 28 h 270"/>
                  <a:gd name="T64" fmla="*/ 0 w 270"/>
                  <a:gd name="T65" fmla="*/ 29 h 270"/>
                  <a:gd name="T66" fmla="*/ 1 w 270"/>
                  <a:gd name="T67" fmla="*/ 33 h 270"/>
                  <a:gd name="T68" fmla="*/ 2 w 270"/>
                  <a:gd name="T69" fmla="*/ 37 h 270"/>
                  <a:gd name="T70" fmla="*/ 3 w 270"/>
                  <a:gd name="T71" fmla="*/ 41 h 270"/>
                  <a:gd name="T72" fmla="*/ 6 w 270"/>
                  <a:gd name="T73" fmla="*/ 44 h 270"/>
                  <a:gd name="T74" fmla="*/ 8 w 270"/>
                  <a:gd name="T75" fmla="*/ 46 h 270"/>
                  <a:gd name="T76" fmla="*/ 12 w 270"/>
                  <a:gd name="T77" fmla="*/ 50 h 270"/>
                  <a:gd name="T78" fmla="*/ 15 w 270"/>
                  <a:gd name="T79" fmla="*/ 51 h 270"/>
                  <a:gd name="T80" fmla="*/ 19 w 270"/>
                  <a:gd name="T81" fmla="*/ 53 h 270"/>
                  <a:gd name="T82" fmla="*/ 23 w 270"/>
                  <a:gd name="T83" fmla="*/ 54 h 270"/>
                  <a:gd name="T84" fmla="*/ 27 w 270"/>
                  <a:gd name="T85" fmla="*/ 54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0"/>
                  <a:gd name="T131" fmla="*/ 270 w 270"/>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0">
                    <a:moveTo>
                      <a:pt x="137" y="270"/>
                    </a:moveTo>
                    <a:lnTo>
                      <a:pt x="158" y="270"/>
                    </a:lnTo>
                    <a:lnTo>
                      <a:pt x="178" y="266"/>
                    </a:lnTo>
                    <a:lnTo>
                      <a:pt x="200" y="257"/>
                    </a:lnTo>
                    <a:lnTo>
                      <a:pt x="216" y="245"/>
                    </a:lnTo>
                    <a:lnTo>
                      <a:pt x="232" y="232"/>
                    </a:lnTo>
                    <a:lnTo>
                      <a:pt x="245" y="216"/>
                    </a:lnTo>
                    <a:lnTo>
                      <a:pt x="257" y="200"/>
                    </a:lnTo>
                    <a:lnTo>
                      <a:pt x="266" y="179"/>
                    </a:lnTo>
                    <a:lnTo>
                      <a:pt x="270" y="158"/>
                    </a:lnTo>
                    <a:lnTo>
                      <a:pt x="270" y="138"/>
                    </a:lnTo>
                    <a:lnTo>
                      <a:pt x="270" y="113"/>
                    </a:lnTo>
                    <a:lnTo>
                      <a:pt x="266" y="92"/>
                    </a:lnTo>
                    <a:lnTo>
                      <a:pt x="257" y="75"/>
                    </a:lnTo>
                    <a:lnTo>
                      <a:pt x="245" y="59"/>
                    </a:lnTo>
                    <a:lnTo>
                      <a:pt x="232" y="41"/>
                    </a:lnTo>
                    <a:lnTo>
                      <a:pt x="216" y="25"/>
                    </a:lnTo>
                    <a:lnTo>
                      <a:pt x="200" y="17"/>
                    </a:lnTo>
                    <a:lnTo>
                      <a:pt x="178" y="9"/>
                    </a:lnTo>
                    <a:lnTo>
                      <a:pt x="158" y="5"/>
                    </a:lnTo>
                    <a:lnTo>
                      <a:pt x="137" y="0"/>
                    </a:lnTo>
                    <a:lnTo>
                      <a:pt x="117" y="5"/>
                    </a:lnTo>
                    <a:lnTo>
                      <a:pt x="95" y="9"/>
                    </a:lnTo>
                    <a:lnTo>
                      <a:pt x="75" y="17"/>
                    </a:lnTo>
                    <a:lnTo>
                      <a:pt x="58" y="25"/>
                    </a:lnTo>
                    <a:lnTo>
                      <a:pt x="41" y="41"/>
                    </a:lnTo>
                    <a:lnTo>
                      <a:pt x="29" y="54"/>
                    </a:lnTo>
                    <a:lnTo>
                      <a:pt x="16" y="75"/>
                    </a:lnTo>
                    <a:lnTo>
                      <a:pt x="9" y="92"/>
                    </a:lnTo>
                    <a:lnTo>
                      <a:pt x="5" y="113"/>
                    </a:lnTo>
                    <a:lnTo>
                      <a:pt x="0" y="138"/>
                    </a:lnTo>
                    <a:lnTo>
                      <a:pt x="0" y="142"/>
                    </a:lnTo>
                    <a:lnTo>
                      <a:pt x="0" y="146"/>
                    </a:lnTo>
                    <a:lnTo>
                      <a:pt x="5" y="167"/>
                    </a:lnTo>
                    <a:lnTo>
                      <a:pt x="9" y="183"/>
                    </a:lnTo>
                    <a:lnTo>
                      <a:pt x="16" y="203"/>
                    </a:lnTo>
                    <a:lnTo>
                      <a:pt x="29" y="221"/>
                    </a:lnTo>
                    <a:lnTo>
                      <a:pt x="41" y="232"/>
                    </a:lnTo>
                    <a:lnTo>
                      <a:pt x="58" y="250"/>
                    </a:lnTo>
                    <a:lnTo>
                      <a:pt x="75" y="257"/>
                    </a:lnTo>
                    <a:lnTo>
                      <a:pt x="95" y="266"/>
                    </a:lnTo>
                    <a:lnTo>
                      <a:pt x="117" y="270"/>
                    </a:lnTo>
                    <a:lnTo>
                      <a:pt x="137" y="270"/>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22" name="Freeform 728">
                <a:extLst>
                  <a:ext uri="{FF2B5EF4-FFF2-40B4-BE49-F238E27FC236}">
                    <a16:creationId xmlns:a16="http://schemas.microsoft.com/office/drawing/2014/main" id="{B33400A8-919D-46C0-8D38-1BEDBE3F129A}"/>
                  </a:ext>
                </a:extLst>
              </p:cNvPr>
              <p:cNvSpPr>
                <a:spLocks/>
              </p:cNvSpPr>
              <p:nvPr/>
            </p:nvSpPr>
            <p:spPr bwMode="auto">
              <a:xfrm>
                <a:off x="3303" y="2295"/>
                <a:ext cx="48" cy="48"/>
              </a:xfrm>
              <a:custGeom>
                <a:avLst/>
                <a:gdLst>
                  <a:gd name="T0" fmla="*/ 24 w 238"/>
                  <a:gd name="T1" fmla="*/ 48 h 240"/>
                  <a:gd name="T2" fmla="*/ 28 w 238"/>
                  <a:gd name="T3" fmla="*/ 47 h 240"/>
                  <a:gd name="T4" fmla="*/ 32 w 238"/>
                  <a:gd name="T5" fmla="*/ 46 h 240"/>
                  <a:gd name="T6" fmla="*/ 35 w 238"/>
                  <a:gd name="T7" fmla="*/ 45 h 240"/>
                  <a:gd name="T8" fmla="*/ 39 w 238"/>
                  <a:gd name="T9" fmla="*/ 43 h 240"/>
                  <a:gd name="T10" fmla="*/ 41 w 238"/>
                  <a:gd name="T11" fmla="*/ 41 h 240"/>
                  <a:gd name="T12" fmla="*/ 44 w 238"/>
                  <a:gd name="T13" fmla="*/ 38 h 240"/>
                  <a:gd name="T14" fmla="*/ 45 w 238"/>
                  <a:gd name="T15" fmla="*/ 35 h 240"/>
                  <a:gd name="T16" fmla="*/ 47 w 238"/>
                  <a:gd name="T17" fmla="*/ 31 h 240"/>
                  <a:gd name="T18" fmla="*/ 48 w 238"/>
                  <a:gd name="T19" fmla="*/ 28 h 240"/>
                  <a:gd name="T20" fmla="*/ 48 w 238"/>
                  <a:gd name="T21" fmla="*/ 24 h 240"/>
                  <a:gd name="T22" fmla="*/ 48 w 238"/>
                  <a:gd name="T23" fmla="*/ 20 h 240"/>
                  <a:gd name="T24" fmla="*/ 47 w 238"/>
                  <a:gd name="T25" fmla="*/ 17 h 240"/>
                  <a:gd name="T26" fmla="*/ 45 w 238"/>
                  <a:gd name="T27" fmla="*/ 13 h 240"/>
                  <a:gd name="T28" fmla="*/ 44 w 238"/>
                  <a:gd name="T29" fmla="*/ 10 h 240"/>
                  <a:gd name="T30" fmla="*/ 41 w 238"/>
                  <a:gd name="T31" fmla="*/ 7 h 240"/>
                  <a:gd name="T32" fmla="*/ 39 w 238"/>
                  <a:gd name="T33" fmla="*/ 5 h 240"/>
                  <a:gd name="T34" fmla="*/ 35 w 238"/>
                  <a:gd name="T35" fmla="*/ 3 h 240"/>
                  <a:gd name="T36" fmla="*/ 32 w 238"/>
                  <a:gd name="T37" fmla="*/ 2 h 240"/>
                  <a:gd name="T38" fmla="*/ 28 w 238"/>
                  <a:gd name="T39" fmla="*/ 1 h 240"/>
                  <a:gd name="T40" fmla="*/ 24 w 238"/>
                  <a:gd name="T41" fmla="*/ 0 h 240"/>
                  <a:gd name="T42" fmla="*/ 20 w 238"/>
                  <a:gd name="T43" fmla="*/ 1 h 240"/>
                  <a:gd name="T44" fmla="*/ 17 w 238"/>
                  <a:gd name="T45" fmla="*/ 2 h 240"/>
                  <a:gd name="T46" fmla="*/ 13 w 238"/>
                  <a:gd name="T47" fmla="*/ 3 h 240"/>
                  <a:gd name="T48" fmla="*/ 10 w 238"/>
                  <a:gd name="T49" fmla="*/ 5 h 240"/>
                  <a:gd name="T50" fmla="*/ 7 w 238"/>
                  <a:gd name="T51" fmla="*/ 7 h 240"/>
                  <a:gd name="T52" fmla="*/ 5 w 238"/>
                  <a:gd name="T53" fmla="*/ 10 h 240"/>
                  <a:gd name="T54" fmla="*/ 3 w 238"/>
                  <a:gd name="T55" fmla="*/ 13 h 240"/>
                  <a:gd name="T56" fmla="*/ 1 w 238"/>
                  <a:gd name="T57" fmla="*/ 17 h 240"/>
                  <a:gd name="T58" fmla="*/ 0 w 238"/>
                  <a:gd name="T59" fmla="*/ 20 h 240"/>
                  <a:gd name="T60" fmla="*/ 0 w 238"/>
                  <a:gd name="T61" fmla="*/ 24 h 240"/>
                  <a:gd name="T62" fmla="*/ 0 w 238"/>
                  <a:gd name="T63" fmla="*/ 25 h 240"/>
                  <a:gd name="T64" fmla="*/ 1 w 238"/>
                  <a:gd name="T65" fmla="*/ 29 h 240"/>
                  <a:gd name="T66" fmla="*/ 2 w 238"/>
                  <a:gd name="T67" fmla="*/ 32 h 240"/>
                  <a:gd name="T68" fmla="*/ 3 w 238"/>
                  <a:gd name="T69" fmla="*/ 36 h 240"/>
                  <a:gd name="T70" fmla="*/ 5 w 238"/>
                  <a:gd name="T71" fmla="*/ 39 h 240"/>
                  <a:gd name="T72" fmla="*/ 8 w 238"/>
                  <a:gd name="T73" fmla="*/ 41 h 240"/>
                  <a:gd name="T74" fmla="*/ 10 w 238"/>
                  <a:gd name="T75" fmla="*/ 43 h 240"/>
                  <a:gd name="T76" fmla="*/ 14 w 238"/>
                  <a:gd name="T77" fmla="*/ 45 h 240"/>
                  <a:gd name="T78" fmla="*/ 17 w 238"/>
                  <a:gd name="T79" fmla="*/ 46 h 240"/>
                  <a:gd name="T80" fmla="*/ 20 w 238"/>
                  <a:gd name="T81" fmla="*/ 47 h 240"/>
                  <a:gd name="T82" fmla="*/ 24 w 238"/>
                  <a:gd name="T83" fmla="*/ 48 h 24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38"/>
                  <a:gd name="T127" fmla="*/ 0 h 240"/>
                  <a:gd name="T128" fmla="*/ 238 w 238"/>
                  <a:gd name="T129" fmla="*/ 240 h 24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38" h="240">
                    <a:moveTo>
                      <a:pt x="121" y="240"/>
                    </a:moveTo>
                    <a:lnTo>
                      <a:pt x="137" y="236"/>
                    </a:lnTo>
                    <a:lnTo>
                      <a:pt x="159" y="232"/>
                    </a:lnTo>
                    <a:lnTo>
                      <a:pt x="175" y="224"/>
                    </a:lnTo>
                    <a:lnTo>
                      <a:pt x="191" y="216"/>
                    </a:lnTo>
                    <a:lnTo>
                      <a:pt x="204" y="203"/>
                    </a:lnTo>
                    <a:lnTo>
                      <a:pt x="216" y="191"/>
                    </a:lnTo>
                    <a:lnTo>
                      <a:pt x="225" y="174"/>
                    </a:lnTo>
                    <a:lnTo>
                      <a:pt x="233" y="157"/>
                    </a:lnTo>
                    <a:lnTo>
                      <a:pt x="238" y="141"/>
                    </a:lnTo>
                    <a:lnTo>
                      <a:pt x="238" y="120"/>
                    </a:lnTo>
                    <a:lnTo>
                      <a:pt x="238" y="99"/>
                    </a:lnTo>
                    <a:lnTo>
                      <a:pt x="233" y="83"/>
                    </a:lnTo>
                    <a:lnTo>
                      <a:pt x="225" y="66"/>
                    </a:lnTo>
                    <a:lnTo>
                      <a:pt x="216" y="49"/>
                    </a:lnTo>
                    <a:lnTo>
                      <a:pt x="204" y="36"/>
                    </a:lnTo>
                    <a:lnTo>
                      <a:pt x="191" y="25"/>
                    </a:lnTo>
                    <a:lnTo>
                      <a:pt x="175" y="16"/>
                    </a:lnTo>
                    <a:lnTo>
                      <a:pt x="159" y="8"/>
                    </a:lnTo>
                    <a:lnTo>
                      <a:pt x="137" y="4"/>
                    </a:lnTo>
                    <a:lnTo>
                      <a:pt x="121" y="0"/>
                    </a:lnTo>
                    <a:lnTo>
                      <a:pt x="100" y="4"/>
                    </a:lnTo>
                    <a:lnTo>
                      <a:pt x="83" y="8"/>
                    </a:lnTo>
                    <a:lnTo>
                      <a:pt x="63" y="16"/>
                    </a:lnTo>
                    <a:lnTo>
                      <a:pt x="51" y="25"/>
                    </a:lnTo>
                    <a:lnTo>
                      <a:pt x="34" y="36"/>
                    </a:lnTo>
                    <a:lnTo>
                      <a:pt x="26" y="49"/>
                    </a:lnTo>
                    <a:lnTo>
                      <a:pt x="13" y="66"/>
                    </a:lnTo>
                    <a:lnTo>
                      <a:pt x="4" y="83"/>
                    </a:lnTo>
                    <a:lnTo>
                      <a:pt x="0" y="99"/>
                    </a:lnTo>
                    <a:lnTo>
                      <a:pt x="0" y="120"/>
                    </a:lnTo>
                    <a:lnTo>
                      <a:pt x="0" y="124"/>
                    </a:lnTo>
                    <a:lnTo>
                      <a:pt x="4" y="144"/>
                    </a:lnTo>
                    <a:lnTo>
                      <a:pt x="9" y="162"/>
                    </a:lnTo>
                    <a:lnTo>
                      <a:pt x="17" y="178"/>
                    </a:lnTo>
                    <a:lnTo>
                      <a:pt x="26" y="195"/>
                    </a:lnTo>
                    <a:lnTo>
                      <a:pt x="38" y="207"/>
                    </a:lnTo>
                    <a:lnTo>
                      <a:pt x="51" y="216"/>
                    </a:lnTo>
                    <a:lnTo>
                      <a:pt x="67" y="227"/>
                    </a:lnTo>
                    <a:lnTo>
                      <a:pt x="83" y="232"/>
                    </a:lnTo>
                    <a:lnTo>
                      <a:pt x="100" y="236"/>
                    </a:lnTo>
                    <a:lnTo>
                      <a:pt x="121" y="240"/>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23" name="Freeform 729">
                <a:extLst>
                  <a:ext uri="{FF2B5EF4-FFF2-40B4-BE49-F238E27FC236}">
                    <a16:creationId xmlns:a16="http://schemas.microsoft.com/office/drawing/2014/main" id="{E326587E-73C8-4784-9770-FBA4CD1AA33E}"/>
                  </a:ext>
                </a:extLst>
              </p:cNvPr>
              <p:cNvSpPr>
                <a:spLocks/>
              </p:cNvSpPr>
              <p:nvPr/>
            </p:nvSpPr>
            <p:spPr bwMode="auto">
              <a:xfrm>
                <a:off x="3306" y="2296"/>
                <a:ext cx="41" cy="41"/>
              </a:xfrm>
              <a:custGeom>
                <a:avLst/>
                <a:gdLst>
                  <a:gd name="T0" fmla="*/ 20 w 203"/>
                  <a:gd name="T1" fmla="*/ 41 h 203"/>
                  <a:gd name="T2" fmla="*/ 24 w 203"/>
                  <a:gd name="T3" fmla="*/ 41 h 203"/>
                  <a:gd name="T4" fmla="*/ 27 w 203"/>
                  <a:gd name="T5" fmla="*/ 40 h 203"/>
                  <a:gd name="T6" fmla="*/ 30 w 203"/>
                  <a:gd name="T7" fmla="*/ 38 h 203"/>
                  <a:gd name="T8" fmla="*/ 33 w 203"/>
                  <a:gd name="T9" fmla="*/ 37 h 203"/>
                  <a:gd name="T10" fmla="*/ 35 w 203"/>
                  <a:gd name="T11" fmla="*/ 35 h 203"/>
                  <a:gd name="T12" fmla="*/ 37 w 203"/>
                  <a:gd name="T13" fmla="*/ 33 h 203"/>
                  <a:gd name="T14" fmla="*/ 39 w 203"/>
                  <a:gd name="T15" fmla="*/ 30 h 203"/>
                  <a:gd name="T16" fmla="*/ 40 w 203"/>
                  <a:gd name="T17" fmla="*/ 27 h 203"/>
                  <a:gd name="T18" fmla="*/ 41 w 203"/>
                  <a:gd name="T19" fmla="*/ 23 h 203"/>
                  <a:gd name="T20" fmla="*/ 41 w 203"/>
                  <a:gd name="T21" fmla="*/ 20 h 203"/>
                  <a:gd name="T22" fmla="*/ 41 w 203"/>
                  <a:gd name="T23" fmla="*/ 17 h 203"/>
                  <a:gd name="T24" fmla="*/ 40 w 203"/>
                  <a:gd name="T25" fmla="*/ 13 h 203"/>
                  <a:gd name="T26" fmla="*/ 39 w 203"/>
                  <a:gd name="T27" fmla="*/ 11 h 203"/>
                  <a:gd name="T28" fmla="*/ 37 w 203"/>
                  <a:gd name="T29" fmla="*/ 8 h 203"/>
                  <a:gd name="T30" fmla="*/ 35 w 203"/>
                  <a:gd name="T31" fmla="*/ 6 h 203"/>
                  <a:gd name="T32" fmla="*/ 33 w 203"/>
                  <a:gd name="T33" fmla="*/ 3 h 203"/>
                  <a:gd name="T34" fmla="*/ 30 w 203"/>
                  <a:gd name="T35" fmla="*/ 2 h 203"/>
                  <a:gd name="T36" fmla="*/ 27 w 203"/>
                  <a:gd name="T37" fmla="*/ 1 h 203"/>
                  <a:gd name="T38" fmla="*/ 24 w 203"/>
                  <a:gd name="T39" fmla="*/ 0 h 203"/>
                  <a:gd name="T40" fmla="*/ 20 w 203"/>
                  <a:gd name="T41" fmla="*/ 0 h 203"/>
                  <a:gd name="T42" fmla="*/ 17 w 203"/>
                  <a:gd name="T43" fmla="*/ 0 h 203"/>
                  <a:gd name="T44" fmla="*/ 14 w 203"/>
                  <a:gd name="T45" fmla="*/ 1 h 203"/>
                  <a:gd name="T46" fmla="*/ 11 w 203"/>
                  <a:gd name="T47" fmla="*/ 2 h 203"/>
                  <a:gd name="T48" fmla="*/ 8 w 203"/>
                  <a:gd name="T49" fmla="*/ 3 h 203"/>
                  <a:gd name="T50" fmla="*/ 6 w 203"/>
                  <a:gd name="T51" fmla="*/ 6 h 203"/>
                  <a:gd name="T52" fmla="*/ 4 w 203"/>
                  <a:gd name="T53" fmla="*/ 7 h 203"/>
                  <a:gd name="T54" fmla="*/ 3 w 203"/>
                  <a:gd name="T55" fmla="*/ 11 h 203"/>
                  <a:gd name="T56" fmla="*/ 1 w 203"/>
                  <a:gd name="T57" fmla="*/ 13 h 203"/>
                  <a:gd name="T58" fmla="*/ 0 w 203"/>
                  <a:gd name="T59" fmla="*/ 17 h 203"/>
                  <a:gd name="T60" fmla="*/ 0 w 203"/>
                  <a:gd name="T61" fmla="*/ 20 h 203"/>
                  <a:gd name="T62" fmla="*/ 0 w 203"/>
                  <a:gd name="T63" fmla="*/ 21 h 203"/>
                  <a:gd name="T64" fmla="*/ 0 w 203"/>
                  <a:gd name="T65" fmla="*/ 24 h 203"/>
                  <a:gd name="T66" fmla="*/ 1 w 203"/>
                  <a:gd name="T67" fmla="*/ 27 h 203"/>
                  <a:gd name="T68" fmla="*/ 3 w 203"/>
                  <a:gd name="T69" fmla="*/ 30 h 203"/>
                  <a:gd name="T70" fmla="*/ 4 w 203"/>
                  <a:gd name="T71" fmla="*/ 33 h 203"/>
                  <a:gd name="T72" fmla="*/ 6 w 203"/>
                  <a:gd name="T73" fmla="*/ 35 h 203"/>
                  <a:gd name="T74" fmla="*/ 8 w 203"/>
                  <a:gd name="T75" fmla="*/ 37 h 203"/>
                  <a:gd name="T76" fmla="*/ 11 w 203"/>
                  <a:gd name="T77" fmla="*/ 38 h 203"/>
                  <a:gd name="T78" fmla="*/ 14 w 203"/>
                  <a:gd name="T79" fmla="*/ 40 h 203"/>
                  <a:gd name="T80" fmla="*/ 17 w 203"/>
                  <a:gd name="T81" fmla="*/ 41 h 203"/>
                  <a:gd name="T82" fmla="*/ 20 w 203"/>
                  <a:gd name="T83" fmla="*/ 41 h 20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3"/>
                  <a:gd name="T127" fmla="*/ 0 h 203"/>
                  <a:gd name="T128" fmla="*/ 203 w 203"/>
                  <a:gd name="T129" fmla="*/ 203 h 20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3" h="203">
                    <a:moveTo>
                      <a:pt x="99" y="203"/>
                    </a:moveTo>
                    <a:lnTo>
                      <a:pt x="117" y="203"/>
                    </a:lnTo>
                    <a:lnTo>
                      <a:pt x="133" y="199"/>
                    </a:lnTo>
                    <a:lnTo>
                      <a:pt x="149" y="190"/>
                    </a:lnTo>
                    <a:lnTo>
                      <a:pt x="162" y="183"/>
                    </a:lnTo>
                    <a:lnTo>
                      <a:pt x="175" y="174"/>
                    </a:lnTo>
                    <a:lnTo>
                      <a:pt x="182" y="162"/>
                    </a:lnTo>
                    <a:lnTo>
                      <a:pt x="191" y="149"/>
                    </a:lnTo>
                    <a:lnTo>
                      <a:pt x="200" y="133"/>
                    </a:lnTo>
                    <a:lnTo>
                      <a:pt x="203" y="116"/>
                    </a:lnTo>
                    <a:lnTo>
                      <a:pt x="203" y="100"/>
                    </a:lnTo>
                    <a:lnTo>
                      <a:pt x="203" y="82"/>
                    </a:lnTo>
                    <a:lnTo>
                      <a:pt x="200" y="66"/>
                    </a:lnTo>
                    <a:lnTo>
                      <a:pt x="191" y="54"/>
                    </a:lnTo>
                    <a:lnTo>
                      <a:pt x="182" y="41"/>
                    </a:lnTo>
                    <a:lnTo>
                      <a:pt x="175" y="28"/>
                    </a:lnTo>
                    <a:lnTo>
                      <a:pt x="162" y="17"/>
                    </a:lnTo>
                    <a:lnTo>
                      <a:pt x="149" y="8"/>
                    </a:lnTo>
                    <a:lnTo>
                      <a:pt x="133" y="4"/>
                    </a:lnTo>
                    <a:lnTo>
                      <a:pt x="117" y="0"/>
                    </a:lnTo>
                    <a:lnTo>
                      <a:pt x="99" y="0"/>
                    </a:lnTo>
                    <a:lnTo>
                      <a:pt x="83" y="0"/>
                    </a:lnTo>
                    <a:lnTo>
                      <a:pt x="70" y="4"/>
                    </a:lnTo>
                    <a:lnTo>
                      <a:pt x="54" y="8"/>
                    </a:lnTo>
                    <a:lnTo>
                      <a:pt x="41" y="17"/>
                    </a:lnTo>
                    <a:lnTo>
                      <a:pt x="29" y="28"/>
                    </a:lnTo>
                    <a:lnTo>
                      <a:pt x="21" y="37"/>
                    </a:lnTo>
                    <a:lnTo>
                      <a:pt x="13" y="54"/>
                    </a:lnTo>
                    <a:lnTo>
                      <a:pt x="4" y="66"/>
                    </a:lnTo>
                    <a:lnTo>
                      <a:pt x="0" y="82"/>
                    </a:lnTo>
                    <a:lnTo>
                      <a:pt x="0" y="100"/>
                    </a:lnTo>
                    <a:lnTo>
                      <a:pt x="0" y="104"/>
                    </a:lnTo>
                    <a:lnTo>
                      <a:pt x="0" y="120"/>
                    </a:lnTo>
                    <a:lnTo>
                      <a:pt x="4" y="136"/>
                    </a:lnTo>
                    <a:lnTo>
                      <a:pt x="13" y="149"/>
                    </a:lnTo>
                    <a:lnTo>
                      <a:pt x="21" y="162"/>
                    </a:lnTo>
                    <a:lnTo>
                      <a:pt x="29" y="174"/>
                    </a:lnTo>
                    <a:lnTo>
                      <a:pt x="41" y="183"/>
                    </a:lnTo>
                    <a:lnTo>
                      <a:pt x="54" y="190"/>
                    </a:lnTo>
                    <a:lnTo>
                      <a:pt x="70" y="199"/>
                    </a:lnTo>
                    <a:lnTo>
                      <a:pt x="83" y="203"/>
                    </a:lnTo>
                    <a:lnTo>
                      <a:pt x="99" y="203"/>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24" name="Freeform 730">
                <a:extLst>
                  <a:ext uri="{FF2B5EF4-FFF2-40B4-BE49-F238E27FC236}">
                    <a16:creationId xmlns:a16="http://schemas.microsoft.com/office/drawing/2014/main" id="{58BECECC-D249-45D5-968D-C70560088FA7}"/>
                  </a:ext>
                </a:extLst>
              </p:cNvPr>
              <p:cNvSpPr>
                <a:spLocks/>
              </p:cNvSpPr>
              <p:nvPr/>
            </p:nvSpPr>
            <p:spPr bwMode="auto">
              <a:xfrm>
                <a:off x="3308" y="2297"/>
                <a:ext cx="34" cy="34"/>
              </a:xfrm>
              <a:custGeom>
                <a:avLst/>
                <a:gdLst>
                  <a:gd name="T0" fmla="*/ 17 w 173"/>
                  <a:gd name="T1" fmla="*/ 34 h 170"/>
                  <a:gd name="T2" fmla="*/ 19 w 173"/>
                  <a:gd name="T3" fmla="*/ 34 h 170"/>
                  <a:gd name="T4" fmla="*/ 23 w 173"/>
                  <a:gd name="T5" fmla="*/ 33 h 170"/>
                  <a:gd name="T6" fmla="*/ 25 w 173"/>
                  <a:gd name="T7" fmla="*/ 32 h 170"/>
                  <a:gd name="T8" fmla="*/ 27 w 173"/>
                  <a:gd name="T9" fmla="*/ 31 h 170"/>
                  <a:gd name="T10" fmla="*/ 29 w 173"/>
                  <a:gd name="T11" fmla="*/ 29 h 170"/>
                  <a:gd name="T12" fmla="*/ 31 w 173"/>
                  <a:gd name="T13" fmla="*/ 27 h 170"/>
                  <a:gd name="T14" fmla="*/ 32 w 173"/>
                  <a:gd name="T15" fmla="*/ 25 h 170"/>
                  <a:gd name="T16" fmla="*/ 33 w 173"/>
                  <a:gd name="T17" fmla="*/ 22 h 170"/>
                  <a:gd name="T18" fmla="*/ 33 w 173"/>
                  <a:gd name="T19" fmla="*/ 20 h 170"/>
                  <a:gd name="T20" fmla="*/ 34 w 173"/>
                  <a:gd name="T21" fmla="*/ 17 h 170"/>
                  <a:gd name="T22" fmla="*/ 33 w 173"/>
                  <a:gd name="T23" fmla="*/ 14 h 170"/>
                  <a:gd name="T24" fmla="*/ 33 w 173"/>
                  <a:gd name="T25" fmla="*/ 12 h 170"/>
                  <a:gd name="T26" fmla="*/ 32 w 173"/>
                  <a:gd name="T27" fmla="*/ 9 h 170"/>
                  <a:gd name="T28" fmla="*/ 31 w 173"/>
                  <a:gd name="T29" fmla="*/ 7 h 170"/>
                  <a:gd name="T30" fmla="*/ 29 w 173"/>
                  <a:gd name="T31" fmla="*/ 5 h 170"/>
                  <a:gd name="T32" fmla="*/ 27 w 173"/>
                  <a:gd name="T33" fmla="*/ 3 h 170"/>
                  <a:gd name="T34" fmla="*/ 25 w 173"/>
                  <a:gd name="T35" fmla="*/ 2 h 170"/>
                  <a:gd name="T36" fmla="*/ 23 w 173"/>
                  <a:gd name="T37" fmla="*/ 1 h 170"/>
                  <a:gd name="T38" fmla="*/ 19 w 173"/>
                  <a:gd name="T39" fmla="*/ 0 h 170"/>
                  <a:gd name="T40" fmla="*/ 17 w 173"/>
                  <a:gd name="T41" fmla="*/ 0 h 170"/>
                  <a:gd name="T42" fmla="*/ 15 w 173"/>
                  <a:gd name="T43" fmla="*/ 0 h 170"/>
                  <a:gd name="T44" fmla="*/ 12 w 173"/>
                  <a:gd name="T45" fmla="*/ 1 h 170"/>
                  <a:gd name="T46" fmla="*/ 10 w 173"/>
                  <a:gd name="T47" fmla="*/ 2 h 170"/>
                  <a:gd name="T48" fmla="*/ 7 w 173"/>
                  <a:gd name="T49" fmla="*/ 3 h 170"/>
                  <a:gd name="T50" fmla="*/ 6 w 173"/>
                  <a:gd name="T51" fmla="*/ 5 h 170"/>
                  <a:gd name="T52" fmla="*/ 4 w 173"/>
                  <a:gd name="T53" fmla="*/ 7 h 170"/>
                  <a:gd name="T54" fmla="*/ 2 w 173"/>
                  <a:gd name="T55" fmla="*/ 9 h 170"/>
                  <a:gd name="T56" fmla="*/ 1 w 173"/>
                  <a:gd name="T57" fmla="*/ 11 h 170"/>
                  <a:gd name="T58" fmla="*/ 1 w 173"/>
                  <a:gd name="T59" fmla="*/ 13 h 170"/>
                  <a:gd name="T60" fmla="*/ 0 w 173"/>
                  <a:gd name="T61" fmla="*/ 17 h 170"/>
                  <a:gd name="T62" fmla="*/ 0 w 173"/>
                  <a:gd name="T63" fmla="*/ 17 h 170"/>
                  <a:gd name="T64" fmla="*/ 1 w 173"/>
                  <a:gd name="T65" fmla="*/ 20 h 170"/>
                  <a:gd name="T66" fmla="*/ 1 w 173"/>
                  <a:gd name="T67" fmla="*/ 22 h 170"/>
                  <a:gd name="T68" fmla="*/ 2 w 173"/>
                  <a:gd name="T69" fmla="*/ 25 h 170"/>
                  <a:gd name="T70" fmla="*/ 4 w 173"/>
                  <a:gd name="T71" fmla="*/ 27 h 170"/>
                  <a:gd name="T72" fmla="*/ 6 w 173"/>
                  <a:gd name="T73" fmla="*/ 29 h 170"/>
                  <a:gd name="T74" fmla="*/ 7 w 173"/>
                  <a:gd name="T75" fmla="*/ 31 h 170"/>
                  <a:gd name="T76" fmla="*/ 10 w 173"/>
                  <a:gd name="T77" fmla="*/ 32 h 170"/>
                  <a:gd name="T78" fmla="*/ 12 w 173"/>
                  <a:gd name="T79" fmla="*/ 33 h 170"/>
                  <a:gd name="T80" fmla="*/ 15 w 173"/>
                  <a:gd name="T81" fmla="*/ 34 h 170"/>
                  <a:gd name="T82" fmla="*/ 17 w 173"/>
                  <a:gd name="T83" fmla="*/ 34 h 1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3"/>
                  <a:gd name="T127" fmla="*/ 0 h 170"/>
                  <a:gd name="T128" fmla="*/ 173 w 173"/>
                  <a:gd name="T129" fmla="*/ 170 h 17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3" h="170">
                    <a:moveTo>
                      <a:pt x="86" y="170"/>
                    </a:moveTo>
                    <a:lnTo>
                      <a:pt x="99" y="170"/>
                    </a:lnTo>
                    <a:lnTo>
                      <a:pt x="115" y="166"/>
                    </a:lnTo>
                    <a:lnTo>
                      <a:pt x="128" y="162"/>
                    </a:lnTo>
                    <a:lnTo>
                      <a:pt x="137" y="154"/>
                    </a:lnTo>
                    <a:lnTo>
                      <a:pt x="149" y="145"/>
                    </a:lnTo>
                    <a:lnTo>
                      <a:pt x="157" y="137"/>
                    </a:lnTo>
                    <a:lnTo>
                      <a:pt x="162" y="125"/>
                    </a:lnTo>
                    <a:lnTo>
                      <a:pt x="169" y="112"/>
                    </a:lnTo>
                    <a:lnTo>
                      <a:pt x="169" y="100"/>
                    </a:lnTo>
                    <a:lnTo>
                      <a:pt x="173" y="83"/>
                    </a:lnTo>
                    <a:lnTo>
                      <a:pt x="169" y="71"/>
                    </a:lnTo>
                    <a:lnTo>
                      <a:pt x="169" y="58"/>
                    </a:lnTo>
                    <a:lnTo>
                      <a:pt x="162" y="46"/>
                    </a:lnTo>
                    <a:lnTo>
                      <a:pt x="157" y="33"/>
                    </a:lnTo>
                    <a:lnTo>
                      <a:pt x="149" y="24"/>
                    </a:lnTo>
                    <a:lnTo>
                      <a:pt x="137" y="17"/>
                    </a:lnTo>
                    <a:lnTo>
                      <a:pt x="128" y="8"/>
                    </a:lnTo>
                    <a:lnTo>
                      <a:pt x="115" y="4"/>
                    </a:lnTo>
                    <a:lnTo>
                      <a:pt x="99" y="0"/>
                    </a:lnTo>
                    <a:lnTo>
                      <a:pt x="86" y="0"/>
                    </a:lnTo>
                    <a:lnTo>
                      <a:pt x="74" y="0"/>
                    </a:lnTo>
                    <a:lnTo>
                      <a:pt x="61" y="4"/>
                    </a:lnTo>
                    <a:lnTo>
                      <a:pt x="49" y="8"/>
                    </a:lnTo>
                    <a:lnTo>
                      <a:pt x="36" y="17"/>
                    </a:lnTo>
                    <a:lnTo>
                      <a:pt x="29" y="24"/>
                    </a:lnTo>
                    <a:lnTo>
                      <a:pt x="20" y="33"/>
                    </a:lnTo>
                    <a:lnTo>
                      <a:pt x="12" y="46"/>
                    </a:lnTo>
                    <a:lnTo>
                      <a:pt x="7" y="54"/>
                    </a:lnTo>
                    <a:lnTo>
                      <a:pt x="4" y="67"/>
                    </a:lnTo>
                    <a:lnTo>
                      <a:pt x="0" y="83"/>
                    </a:lnTo>
                    <a:lnTo>
                      <a:pt x="0" y="87"/>
                    </a:lnTo>
                    <a:lnTo>
                      <a:pt x="4" y="100"/>
                    </a:lnTo>
                    <a:lnTo>
                      <a:pt x="7" y="112"/>
                    </a:lnTo>
                    <a:lnTo>
                      <a:pt x="12" y="125"/>
                    </a:lnTo>
                    <a:lnTo>
                      <a:pt x="20" y="137"/>
                    </a:lnTo>
                    <a:lnTo>
                      <a:pt x="29" y="145"/>
                    </a:lnTo>
                    <a:lnTo>
                      <a:pt x="36" y="154"/>
                    </a:lnTo>
                    <a:lnTo>
                      <a:pt x="49" y="162"/>
                    </a:lnTo>
                    <a:lnTo>
                      <a:pt x="61" y="166"/>
                    </a:lnTo>
                    <a:lnTo>
                      <a:pt x="74" y="170"/>
                    </a:lnTo>
                    <a:lnTo>
                      <a:pt x="86" y="170"/>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25" name="Freeform 731">
                <a:extLst>
                  <a:ext uri="{FF2B5EF4-FFF2-40B4-BE49-F238E27FC236}">
                    <a16:creationId xmlns:a16="http://schemas.microsoft.com/office/drawing/2014/main" id="{47C383C9-9C54-4C19-9D6E-53D3D024E691}"/>
                  </a:ext>
                </a:extLst>
              </p:cNvPr>
              <p:cNvSpPr>
                <a:spLocks/>
              </p:cNvSpPr>
              <p:nvPr/>
            </p:nvSpPr>
            <p:spPr bwMode="auto">
              <a:xfrm>
                <a:off x="3310" y="2298"/>
                <a:ext cx="28" cy="27"/>
              </a:xfrm>
              <a:custGeom>
                <a:avLst/>
                <a:gdLst>
                  <a:gd name="T0" fmla="*/ 15 w 137"/>
                  <a:gd name="T1" fmla="*/ 27 h 137"/>
                  <a:gd name="T2" fmla="*/ 17 w 137"/>
                  <a:gd name="T3" fmla="*/ 27 h 137"/>
                  <a:gd name="T4" fmla="*/ 19 w 137"/>
                  <a:gd name="T5" fmla="*/ 27 h 137"/>
                  <a:gd name="T6" fmla="*/ 20 w 137"/>
                  <a:gd name="T7" fmla="*/ 26 h 137"/>
                  <a:gd name="T8" fmla="*/ 23 w 137"/>
                  <a:gd name="T9" fmla="*/ 25 h 137"/>
                  <a:gd name="T10" fmla="*/ 25 w 137"/>
                  <a:gd name="T11" fmla="*/ 23 h 137"/>
                  <a:gd name="T12" fmla="*/ 26 w 137"/>
                  <a:gd name="T13" fmla="*/ 22 h 137"/>
                  <a:gd name="T14" fmla="*/ 27 w 137"/>
                  <a:gd name="T15" fmla="*/ 20 h 137"/>
                  <a:gd name="T16" fmla="*/ 28 w 137"/>
                  <a:gd name="T17" fmla="*/ 18 h 137"/>
                  <a:gd name="T18" fmla="*/ 28 w 137"/>
                  <a:gd name="T19" fmla="*/ 16 h 137"/>
                  <a:gd name="T20" fmla="*/ 28 w 137"/>
                  <a:gd name="T21" fmla="*/ 14 h 137"/>
                  <a:gd name="T22" fmla="*/ 28 w 137"/>
                  <a:gd name="T23" fmla="*/ 11 h 137"/>
                  <a:gd name="T24" fmla="*/ 28 w 137"/>
                  <a:gd name="T25" fmla="*/ 9 h 137"/>
                  <a:gd name="T26" fmla="*/ 27 w 137"/>
                  <a:gd name="T27" fmla="*/ 7 h 137"/>
                  <a:gd name="T28" fmla="*/ 26 w 137"/>
                  <a:gd name="T29" fmla="*/ 6 h 137"/>
                  <a:gd name="T30" fmla="*/ 25 w 137"/>
                  <a:gd name="T31" fmla="*/ 4 h 137"/>
                  <a:gd name="T32" fmla="*/ 23 w 137"/>
                  <a:gd name="T33" fmla="*/ 3 h 137"/>
                  <a:gd name="T34" fmla="*/ 20 w 137"/>
                  <a:gd name="T35" fmla="*/ 2 h 137"/>
                  <a:gd name="T36" fmla="*/ 19 w 137"/>
                  <a:gd name="T37" fmla="*/ 1 h 137"/>
                  <a:gd name="T38" fmla="*/ 17 w 137"/>
                  <a:gd name="T39" fmla="*/ 0 h 137"/>
                  <a:gd name="T40" fmla="*/ 15 w 137"/>
                  <a:gd name="T41" fmla="*/ 0 h 137"/>
                  <a:gd name="T42" fmla="*/ 12 w 137"/>
                  <a:gd name="T43" fmla="*/ 0 h 137"/>
                  <a:gd name="T44" fmla="*/ 10 w 137"/>
                  <a:gd name="T45" fmla="*/ 1 h 137"/>
                  <a:gd name="T46" fmla="*/ 8 w 137"/>
                  <a:gd name="T47" fmla="*/ 2 h 137"/>
                  <a:gd name="T48" fmla="*/ 6 w 137"/>
                  <a:gd name="T49" fmla="*/ 3 h 137"/>
                  <a:gd name="T50" fmla="*/ 4 w 137"/>
                  <a:gd name="T51" fmla="*/ 4 h 137"/>
                  <a:gd name="T52" fmla="*/ 2 w 137"/>
                  <a:gd name="T53" fmla="*/ 6 h 137"/>
                  <a:gd name="T54" fmla="*/ 2 w 137"/>
                  <a:gd name="T55" fmla="*/ 7 h 137"/>
                  <a:gd name="T56" fmla="*/ 1 w 137"/>
                  <a:gd name="T57" fmla="*/ 9 h 137"/>
                  <a:gd name="T58" fmla="*/ 0 w 137"/>
                  <a:gd name="T59" fmla="*/ 11 h 137"/>
                  <a:gd name="T60" fmla="*/ 0 w 137"/>
                  <a:gd name="T61" fmla="*/ 14 h 137"/>
                  <a:gd name="T62" fmla="*/ 0 w 137"/>
                  <a:gd name="T63" fmla="*/ 16 h 137"/>
                  <a:gd name="T64" fmla="*/ 1 w 137"/>
                  <a:gd name="T65" fmla="*/ 18 h 137"/>
                  <a:gd name="T66" fmla="*/ 2 w 137"/>
                  <a:gd name="T67" fmla="*/ 20 h 137"/>
                  <a:gd name="T68" fmla="*/ 2 w 137"/>
                  <a:gd name="T69" fmla="*/ 22 h 137"/>
                  <a:gd name="T70" fmla="*/ 4 w 137"/>
                  <a:gd name="T71" fmla="*/ 23 h 137"/>
                  <a:gd name="T72" fmla="*/ 6 w 137"/>
                  <a:gd name="T73" fmla="*/ 25 h 137"/>
                  <a:gd name="T74" fmla="*/ 8 w 137"/>
                  <a:gd name="T75" fmla="*/ 26 h 137"/>
                  <a:gd name="T76" fmla="*/ 10 w 137"/>
                  <a:gd name="T77" fmla="*/ 27 h 137"/>
                  <a:gd name="T78" fmla="*/ 12 w 137"/>
                  <a:gd name="T79" fmla="*/ 27 h 137"/>
                  <a:gd name="T80" fmla="*/ 15 w 137"/>
                  <a:gd name="T81" fmla="*/ 27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37"/>
                  <a:gd name="T125" fmla="*/ 137 w 137"/>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37">
                    <a:moveTo>
                      <a:pt x="71" y="137"/>
                    </a:moveTo>
                    <a:lnTo>
                      <a:pt x="83" y="137"/>
                    </a:lnTo>
                    <a:lnTo>
                      <a:pt x="91" y="137"/>
                    </a:lnTo>
                    <a:lnTo>
                      <a:pt x="100" y="133"/>
                    </a:lnTo>
                    <a:lnTo>
                      <a:pt x="112" y="125"/>
                    </a:lnTo>
                    <a:lnTo>
                      <a:pt x="120" y="117"/>
                    </a:lnTo>
                    <a:lnTo>
                      <a:pt x="125" y="112"/>
                    </a:lnTo>
                    <a:lnTo>
                      <a:pt x="132" y="100"/>
                    </a:lnTo>
                    <a:lnTo>
                      <a:pt x="137" y="92"/>
                    </a:lnTo>
                    <a:lnTo>
                      <a:pt x="137" y="79"/>
                    </a:lnTo>
                    <a:lnTo>
                      <a:pt x="137" y="71"/>
                    </a:lnTo>
                    <a:lnTo>
                      <a:pt x="137" y="58"/>
                    </a:lnTo>
                    <a:lnTo>
                      <a:pt x="137" y="46"/>
                    </a:lnTo>
                    <a:lnTo>
                      <a:pt x="132" y="38"/>
                    </a:lnTo>
                    <a:lnTo>
                      <a:pt x="125" y="29"/>
                    </a:lnTo>
                    <a:lnTo>
                      <a:pt x="120" y="20"/>
                    </a:lnTo>
                    <a:lnTo>
                      <a:pt x="112" y="13"/>
                    </a:lnTo>
                    <a:lnTo>
                      <a:pt x="100" y="9"/>
                    </a:lnTo>
                    <a:lnTo>
                      <a:pt x="91" y="4"/>
                    </a:lnTo>
                    <a:lnTo>
                      <a:pt x="83" y="0"/>
                    </a:lnTo>
                    <a:lnTo>
                      <a:pt x="71" y="0"/>
                    </a:lnTo>
                    <a:lnTo>
                      <a:pt x="58" y="0"/>
                    </a:lnTo>
                    <a:lnTo>
                      <a:pt x="49" y="4"/>
                    </a:lnTo>
                    <a:lnTo>
                      <a:pt x="37" y="9"/>
                    </a:lnTo>
                    <a:lnTo>
                      <a:pt x="29" y="13"/>
                    </a:lnTo>
                    <a:lnTo>
                      <a:pt x="20" y="20"/>
                    </a:lnTo>
                    <a:lnTo>
                      <a:pt x="12" y="29"/>
                    </a:lnTo>
                    <a:lnTo>
                      <a:pt x="8" y="38"/>
                    </a:lnTo>
                    <a:lnTo>
                      <a:pt x="4" y="46"/>
                    </a:lnTo>
                    <a:lnTo>
                      <a:pt x="0" y="58"/>
                    </a:lnTo>
                    <a:lnTo>
                      <a:pt x="0" y="71"/>
                    </a:lnTo>
                    <a:lnTo>
                      <a:pt x="0" y="79"/>
                    </a:lnTo>
                    <a:lnTo>
                      <a:pt x="4" y="92"/>
                    </a:lnTo>
                    <a:lnTo>
                      <a:pt x="8" y="100"/>
                    </a:lnTo>
                    <a:lnTo>
                      <a:pt x="12" y="112"/>
                    </a:lnTo>
                    <a:lnTo>
                      <a:pt x="20" y="117"/>
                    </a:lnTo>
                    <a:lnTo>
                      <a:pt x="29" y="125"/>
                    </a:lnTo>
                    <a:lnTo>
                      <a:pt x="37" y="133"/>
                    </a:lnTo>
                    <a:lnTo>
                      <a:pt x="49" y="137"/>
                    </a:lnTo>
                    <a:lnTo>
                      <a:pt x="58" y="137"/>
                    </a:lnTo>
                    <a:lnTo>
                      <a:pt x="71" y="137"/>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26" name="Freeform 732">
                <a:extLst>
                  <a:ext uri="{FF2B5EF4-FFF2-40B4-BE49-F238E27FC236}">
                    <a16:creationId xmlns:a16="http://schemas.microsoft.com/office/drawing/2014/main" id="{DACA1E50-D878-44D8-8D70-5770EB0819B4}"/>
                  </a:ext>
                </a:extLst>
              </p:cNvPr>
              <p:cNvSpPr>
                <a:spLocks/>
              </p:cNvSpPr>
              <p:nvPr/>
            </p:nvSpPr>
            <p:spPr bwMode="auto">
              <a:xfrm>
                <a:off x="3399" y="2291"/>
                <a:ext cx="115" cy="115"/>
              </a:xfrm>
              <a:custGeom>
                <a:avLst/>
                <a:gdLst>
                  <a:gd name="T0" fmla="*/ 58 w 577"/>
                  <a:gd name="T1" fmla="*/ 115 h 576"/>
                  <a:gd name="T2" fmla="*/ 67 w 577"/>
                  <a:gd name="T3" fmla="*/ 115 h 576"/>
                  <a:gd name="T4" fmla="*/ 76 w 577"/>
                  <a:gd name="T5" fmla="*/ 113 h 576"/>
                  <a:gd name="T6" fmla="*/ 84 w 577"/>
                  <a:gd name="T7" fmla="*/ 109 h 576"/>
                  <a:gd name="T8" fmla="*/ 92 w 577"/>
                  <a:gd name="T9" fmla="*/ 104 h 576"/>
                  <a:gd name="T10" fmla="*/ 98 w 577"/>
                  <a:gd name="T11" fmla="*/ 98 h 576"/>
                  <a:gd name="T12" fmla="*/ 104 w 577"/>
                  <a:gd name="T13" fmla="*/ 92 h 576"/>
                  <a:gd name="T14" fmla="*/ 108 w 577"/>
                  <a:gd name="T15" fmla="*/ 84 h 576"/>
                  <a:gd name="T16" fmla="*/ 113 w 577"/>
                  <a:gd name="T17" fmla="*/ 76 h 576"/>
                  <a:gd name="T18" fmla="*/ 114 w 577"/>
                  <a:gd name="T19" fmla="*/ 67 h 576"/>
                  <a:gd name="T20" fmla="*/ 115 w 577"/>
                  <a:gd name="T21" fmla="*/ 58 h 576"/>
                  <a:gd name="T22" fmla="*/ 114 w 577"/>
                  <a:gd name="T23" fmla="*/ 49 h 576"/>
                  <a:gd name="T24" fmla="*/ 113 w 577"/>
                  <a:gd name="T25" fmla="*/ 40 h 576"/>
                  <a:gd name="T26" fmla="*/ 108 w 577"/>
                  <a:gd name="T27" fmla="*/ 32 h 576"/>
                  <a:gd name="T28" fmla="*/ 104 w 577"/>
                  <a:gd name="T29" fmla="*/ 24 h 576"/>
                  <a:gd name="T30" fmla="*/ 98 w 577"/>
                  <a:gd name="T31" fmla="*/ 17 h 576"/>
                  <a:gd name="T32" fmla="*/ 92 w 577"/>
                  <a:gd name="T33" fmla="*/ 11 h 576"/>
                  <a:gd name="T34" fmla="*/ 84 w 577"/>
                  <a:gd name="T35" fmla="*/ 7 h 576"/>
                  <a:gd name="T36" fmla="*/ 76 w 577"/>
                  <a:gd name="T37" fmla="*/ 3 h 576"/>
                  <a:gd name="T38" fmla="*/ 67 w 577"/>
                  <a:gd name="T39" fmla="*/ 1 h 576"/>
                  <a:gd name="T40" fmla="*/ 58 w 577"/>
                  <a:gd name="T41" fmla="*/ 0 h 576"/>
                  <a:gd name="T42" fmla="*/ 48 w 577"/>
                  <a:gd name="T43" fmla="*/ 1 h 576"/>
                  <a:gd name="T44" fmla="*/ 40 w 577"/>
                  <a:gd name="T45" fmla="*/ 3 h 576"/>
                  <a:gd name="T46" fmla="*/ 31 w 577"/>
                  <a:gd name="T47" fmla="*/ 7 h 576"/>
                  <a:gd name="T48" fmla="*/ 24 w 577"/>
                  <a:gd name="T49" fmla="*/ 11 h 576"/>
                  <a:gd name="T50" fmla="*/ 18 w 577"/>
                  <a:gd name="T51" fmla="*/ 17 h 576"/>
                  <a:gd name="T52" fmla="*/ 12 w 577"/>
                  <a:gd name="T53" fmla="*/ 24 h 576"/>
                  <a:gd name="T54" fmla="*/ 7 w 577"/>
                  <a:gd name="T55" fmla="*/ 32 h 576"/>
                  <a:gd name="T56" fmla="*/ 3 w 577"/>
                  <a:gd name="T57" fmla="*/ 40 h 576"/>
                  <a:gd name="T58" fmla="*/ 1 w 577"/>
                  <a:gd name="T59" fmla="*/ 49 h 576"/>
                  <a:gd name="T60" fmla="*/ 0 w 577"/>
                  <a:gd name="T61" fmla="*/ 58 h 576"/>
                  <a:gd name="T62" fmla="*/ 1 w 577"/>
                  <a:gd name="T63" fmla="*/ 67 h 576"/>
                  <a:gd name="T64" fmla="*/ 3 w 577"/>
                  <a:gd name="T65" fmla="*/ 76 h 576"/>
                  <a:gd name="T66" fmla="*/ 7 w 577"/>
                  <a:gd name="T67" fmla="*/ 84 h 576"/>
                  <a:gd name="T68" fmla="*/ 12 w 577"/>
                  <a:gd name="T69" fmla="*/ 92 h 576"/>
                  <a:gd name="T70" fmla="*/ 18 w 577"/>
                  <a:gd name="T71" fmla="*/ 98 h 576"/>
                  <a:gd name="T72" fmla="*/ 24 w 577"/>
                  <a:gd name="T73" fmla="*/ 104 h 576"/>
                  <a:gd name="T74" fmla="*/ 31 w 577"/>
                  <a:gd name="T75" fmla="*/ 109 h 576"/>
                  <a:gd name="T76" fmla="*/ 40 w 577"/>
                  <a:gd name="T77" fmla="*/ 113 h 576"/>
                  <a:gd name="T78" fmla="*/ 48 w 577"/>
                  <a:gd name="T79" fmla="*/ 115 h 576"/>
                  <a:gd name="T80" fmla="*/ 58 w 577"/>
                  <a:gd name="T81" fmla="*/ 115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6"/>
                  <a:gd name="T125" fmla="*/ 577 w 577"/>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6">
                    <a:moveTo>
                      <a:pt x="291" y="576"/>
                    </a:moveTo>
                    <a:lnTo>
                      <a:pt x="336" y="576"/>
                    </a:lnTo>
                    <a:lnTo>
                      <a:pt x="382" y="565"/>
                    </a:lnTo>
                    <a:lnTo>
                      <a:pt x="423" y="547"/>
                    </a:lnTo>
                    <a:lnTo>
                      <a:pt x="461" y="523"/>
                    </a:lnTo>
                    <a:lnTo>
                      <a:pt x="494" y="493"/>
                    </a:lnTo>
                    <a:lnTo>
                      <a:pt x="523" y="460"/>
                    </a:lnTo>
                    <a:lnTo>
                      <a:pt x="544" y="423"/>
                    </a:lnTo>
                    <a:lnTo>
                      <a:pt x="565" y="381"/>
                    </a:lnTo>
                    <a:lnTo>
                      <a:pt x="572" y="336"/>
                    </a:lnTo>
                    <a:lnTo>
                      <a:pt x="577" y="291"/>
                    </a:lnTo>
                    <a:lnTo>
                      <a:pt x="572" y="245"/>
                    </a:lnTo>
                    <a:lnTo>
                      <a:pt x="565" y="199"/>
                    </a:lnTo>
                    <a:lnTo>
                      <a:pt x="544" y="158"/>
                    </a:lnTo>
                    <a:lnTo>
                      <a:pt x="523" y="120"/>
                    </a:lnTo>
                    <a:lnTo>
                      <a:pt x="494" y="87"/>
                    </a:lnTo>
                    <a:lnTo>
                      <a:pt x="461" y="57"/>
                    </a:lnTo>
                    <a:lnTo>
                      <a:pt x="423" y="33"/>
                    </a:lnTo>
                    <a:lnTo>
                      <a:pt x="382" y="16"/>
                    </a:lnTo>
                    <a:lnTo>
                      <a:pt x="336" y="4"/>
                    </a:lnTo>
                    <a:lnTo>
                      <a:pt x="291" y="0"/>
                    </a:lnTo>
                    <a:lnTo>
                      <a:pt x="241" y="4"/>
                    </a:lnTo>
                    <a:lnTo>
                      <a:pt x="199" y="16"/>
                    </a:lnTo>
                    <a:lnTo>
                      <a:pt x="158" y="33"/>
                    </a:lnTo>
                    <a:lnTo>
                      <a:pt x="120" y="57"/>
                    </a:lnTo>
                    <a:lnTo>
                      <a:pt x="88" y="87"/>
                    </a:lnTo>
                    <a:lnTo>
                      <a:pt x="59" y="120"/>
                    </a:lnTo>
                    <a:lnTo>
                      <a:pt x="34" y="158"/>
                    </a:lnTo>
                    <a:lnTo>
                      <a:pt x="16" y="199"/>
                    </a:lnTo>
                    <a:lnTo>
                      <a:pt x="5" y="245"/>
                    </a:lnTo>
                    <a:lnTo>
                      <a:pt x="0" y="291"/>
                    </a:lnTo>
                    <a:lnTo>
                      <a:pt x="5" y="336"/>
                    </a:lnTo>
                    <a:lnTo>
                      <a:pt x="16" y="381"/>
                    </a:lnTo>
                    <a:lnTo>
                      <a:pt x="34" y="423"/>
                    </a:lnTo>
                    <a:lnTo>
                      <a:pt x="59" y="460"/>
                    </a:lnTo>
                    <a:lnTo>
                      <a:pt x="88" y="493"/>
                    </a:lnTo>
                    <a:lnTo>
                      <a:pt x="120" y="523"/>
                    </a:lnTo>
                    <a:lnTo>
                      <a:pt x="158" y="547"/>
                    </a:lnTo>
                    <a:lnTo>
                      <a:pt x="199" y="565"/>
                    </a:lnTo>
                    <a:lnTo>
                      <a:pt x="241" y="576"/>
                    </a:lnTo>
                    <a:lnTo>
                      <a:pt x="291" y="57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27" name="Freeform 733">
                <a:extLst>
                  <a:ext uri="{FF2B5EF4-FFF2-40B4-BE49-F238E27FC236}">
                    <a16:creationId xmlns:a16="http://schemas.microsoft.com/office/drawing/2014/main" id="{C95C89AA-68CB-4499-BF41-4A2D08C2ACA6}"/>
                  </a:ext>
                </a:extLst>
              </p:cNvPr>
              <p:cNvSpPr>
                <a:spLocks/>
              </p:cNvSpPr>
              <p:nvPr/>
            </p:nvSpPr>
            <p:spPr bwMode="auto">
              <a:xfrm>
                <a:off x="3399" y="2291"/>
                <a:ext cx="115" cy="115"/>
              </a:xfrm>
              <a:custGeom>
                <a:avLst/>
                <a:gdLst>
                  <a:gd name="T0" fmla="*/ 58 w 577"/>
                  <a:gd name="T1" fmla="*/ 115 h 576"/>
                  <a:gd name="T2" fmla="*/ 67 w 577"/>
                  <a:gd name="T3" fmla="*/ 115 h 576"/>
                  <a:gd name="T4" fmla="*/ 76 w 577"/>
                  <a:gd name="T5" fmla="*/ 113 h 576"/>
                  <a:gd name="T6" fmla="*/ 84 w 577"/>
                  <a:gd name="T7" fmla="*/ 109 h 576"/>
                  <a:gd name="T8" fmla="*/ 92 w 577"/>
                  <a:gd name="T9" fmla="*/ 104 h 576"/>
                  <a:gd name="T10" fmla="*/ 98 w 577"/>
                  <a:gd name="T11" fmla="*/ 98 h 576"/>
                  <a:gd name="T12" fmla="*/ 104 w 577"/>
                  <a:gd name="T13" fmla="*/ 92 h 576"/>
                  <a:gd name="T14" fmla="*/ 108 w 577"/>
                  <a:gd name="T15" fmla="*/ 84 h 576"/>
                  <a:gd name="T16" fmla="*/ 113 w 577"/>
                  <a:gd name="T17" fmla="*/ 76 h 576"/>
                  <a:gd name="T18" fmla="*/ 114 w 577"/>
                  <a:gd name="T19" fmla="*/ 67 h 576"/>
                  <a:gd name="T20" fmla="*/ 115 w 577"/>
                  <a:gd name="T21" fmla="*/ 58 h 576"/>
                  <a:gd name="T22" fmla="*/ 114 w 577"/>
                  <a:gd name="T23" fmla="*/ 49 h 576"/>
                  <a:gd name="T24" fmla="*/ 113 w 577"/>
                  <a:gd name="T25" fmla="*/ 40 h 576"/>
                  <a:gd name="T26" fmla="*/ 108 w 577"/>
                  <a:gd name="T27" fmla="*/ 32 h 576"/>
                  <a:gd name="T28" fmla="*/ 104 w 577"/>
                  <a:gd name="T29" fmla="*/ 24 h 576"/>
                  <a:gd name="T30" fmla="*/ 98 w 577"/>
                  <a:gd name="T31" fmla="*/ 17 h 576"/>
                  <a:gd name="T32" fmla="*/ 92 w 577"/>
                  <a:gd name="T33" fmla="*/ 11 h 576"/>
                  <a:gd name="T34" fmla="*/ 84 w 577"/>
                  <a:gd name="T35" fmla="*/ 7 h 576"/>
                  <a:gd name="T36" fmla="*/ 76 w 577"/>
                  <a:gd name="T37" fmla="*/ 3 h 576"/>
                  <a:gd name="T38" fmla="*/ 67 w 577"/>
                  <a:gd name="T39" fmla="*/ 1 h 576"/>
                  <a:gd name="T40" fmla="*/ 58 w 577"/>
                  <a:gd name="T41" fmla="*/ 0 h 576"/>
                  <a:gd name="T42" fmla="*/ 48 w 577"/>
                  <a:gd name="T43" fmla="*/ 1 h 576"/>
                  <a:gd name="T44" fmla="*/ 40 w 577"/>
                  <a:gd name="T45" fmla="*/ 3 h 576"/>
                  <a:gd name="T46" fmla="*/ 31 w 577"/>
                  <a:gd name="T47" fmla="*/ 7 h 576"/>
                  <a:gd name="T48" fmla="*/ 24 w 577"/>
                  <a:gd name="T49" fmla="*/ 11 h 576"/>
                  <a:gd name="T50" fmla="*/ 18 w 577"/>
                  <a:gd name="T51" fmla="*/ 17 h 576"/>
                  <a:gd name="T52" fmla="*/ 12 w 577"/>
                  <a:gd name="T53" fmla="*/ 24 h 576"/>
                  <a:gd name="T54" fmla="*/ 7 w 577"/>
                  <a:gd name="T55" fmla="*/ 32 h 576"/>
                  <a:gd name="T56" fmla="*/ 3 w 577"/>
                  <a:gd name="T57" fmla="*/ 40 h 576"/>
                  <a:gd name="T58" fmla="*/ 1 w 577"/>
                  <a:gd name="T59" fmla="*/ 49 h 576"/>
                  <a:gd name="T60" fmla="*/ 0 w 577"/>
                  <a:gd name="T61" fmla="*/ 58 h 576"/>
                  <a:gd name="T62" fmla="*/ 1 w 577"/>
                  <a:gd name="T63" fmla="*/ 67 h 576"/>
                  <a:gd name="T64" fmla="*/ 3 w 577"/>
                  <a:gd name="T65" fmla="*/ 76 h 576"/>
                  <a:gd name="T66" fmla="*/ 7 w 577"/>
                  <a:gd name="T67" fmla="*/ 84 h 576"/>
                  <a:gd name="T68" fmla="*/ 12 w 577"/>
                  <a:gd name="T69" fmla="*/ 92 h 576"/>
                  <a:gd name="T70" fmla="*/ 18 w 577"/>
                  <a:gd name="T71" fmla="*/ 98 h 576"/>
                  <a:gd name="T72" fmla="*/ 24 w 577"/>
                  <a:gd name="T73" fmla="*/ 104 h 576"/>
                  <a:gd name="T74" fmla="*/ 31 w 577"/>
                  <a:gd name="T75" fmla="*/ 109 h 576"/>
                  <a:gd name="T76" fmla="*/ 40 w 577"/>
                  <a:gd name="T77" fmla="*/ 113 h 576"/>
                  <a:gd name="T78" fmla="*/ 48 w 577"/>
                  <a:gd name="T79" fmla="*/ 115 h 576"/>
                  <a:gd name="T80" fmla="*/ 58 w 577"/>
                  <a:gd name="T81" fmla="*/ 115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6"/>
                  <a:gd name="T125" fmla="*/ 577 w 577"/>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6">
                    <a:moveTo>
                      <a:pt x="291" y="576"/>
                    </a:moveTo>
                    <a:lnTo>
                      <a:pt x="336" y="576"/>
                    </a:lnTo>
                    <a:lnTo>
                      <a:pt x="382" y="565"/>
                    </a:lnTo>
                    <a:lnTo>
                      <a:pt x="423" y="547"/>
                    </a:lnTo>
                    <a:lnTo>
                      <a:pt x="461" y="523"/>
                    </a:lnTo>
                    <a:lnTo>
                      <a:pt x="494" y="493"/>
                    </a:lnTo>
                    <a:lnTo>
                      <a:pt x="523" y="460"/>
                    </a:lnTo>
                    <a:lnTo>
                      <a:pt x="544" y="423"/>
                    </a:lnTo>
                    <a:lnTo>
                      <a:pt x="565" y="381"/>
                    </a:lnTo>
                    <a:lnTo>
                      <a:pt x="572" y="336"/>
                    </a:lnTo>
                    <a:lnTo>
                      <a:pt x="577" y="291"/>
                    </a:lnTo>
                    <a:lnTo>
                      <a:pt x="572" y="245"/>
                    </a:lnTo>
                    <a:lnTo>
                      <a:pt x="565" y="199"/>
                    </a:lnTo>
                    <a:lnTo>
                      <a:pt x="544" y="158"/>
                    </a:lnTo>
                    <a:lnTo>
                      <a:pt x="523" y="120"/>
                    </a:lnTo>
                    <a:lnTo>
                      <a:pt x="494" y="87"/>
                    </a:lnTo>
                    <a:lnTo>
                      <a:pt x="461" y="57"/>
                    </a:lnTo>
                    <a:lnTo>
                      <a:pt x="423" y="33"/>
                    </a:lnTo>
                    <a:lnTo>
                      <a:pt x="382" y="16"/>
                    </a:lnTo>
                    <a:lnTo>
                      <a:pt x="336" y="4"/>
                    </a:lnTo>
                    <a:lnTo>
                      <a:pt x="291" y="0"/>
                    </a:lnTo>
                    <a:lnTo>
                      <a:pt x="241" y="4"/>
                    </a:lnTo>
                    <a:lnTo>
                      <a:pt x="199" y="16"/>
                    </a:lnTo>
                    <a:lnTo>
                      <a:pt x="158" y="33"/>
                    </a:lnTo>
                    <a:lnTo>
                      <a:pt x="120" y="57"/>
                    </a:lnTo>
                    <a:lnTo>
                      <a:pt x="88" y="87"/>
                    </a:lnTo>
                    <a:lnTo>
                      <a:pt x="59" y="120"/>
                    </a:lnTo>
                    <a:lnTo>
                      <a:pt x="34" y="158"/>
                    </a:lnTo>
                    <a:lnTo>
                      <a:pt x="16" y="199"/>
                    </a:lnTo>
                    <a:lnTo>
                      <a:pt x="5" y="245"/>
                    </a:lnTo>
                    <a:lnTo>
                      <a:pt x="0" y="291"/>
                    </a:lnTo>
                    <a:lnTo>
                      <a:pt x="5" y="336"/>
                    </a:lnTo>
                    <a:lnTo>
                      <a:pt x="16" y="381"/>
                    </a:lnTo>
                    <a:lnTo>
                      <a:pt x="34" y="423"/>
                    </a:lnTo>
                    <a:lnTo>
                      <a:pt x="59" y="460"/>
                    </a:lnTo>
                    <a:lnTo>
                      <a:pt x="88" y="493"/>
                    </a:lnTo>
                    <a:lnTo>
                      <a:pt x="120" y="523"/>
                    </a:lnTo>
                    <a:lnTo>
                      <a:pt x="158" y="547"/>
                    </a:lnTo>
                    <a:lnTo>
                      <a:pt x="199" y="565"/>
                    </a:lnTo>
                    <a:lnTo>
                      <a:pt x="241" y="576"/>
                    </a:lnTo>
                    <a:lnTo>
                      <a:pt x="291"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028" name="Freeform 734">
                <a:extLst>
                  <a:ext uri="{FF2B5EF4-FFF2-40B4-BE49-F238E27FC236}">
                    <a16:creationId xmlns:a16="http://schemas.microsoft.com/office/drawing/2014/main" id="{561D1A39-9087-4D28-9E31-52723C20D08E}"/>
                  </a:ext>
                </a:extLst>
              </p:cNvPr>
              <p:cNvSpPr>
                <a:spLocks/>
              </p:cNvSpPr>
              <p:nvPr/>
            </p:nvSpPr>
            <p:spPr bwMode="auto">
              <a:xfrm>
                <a:off x="3399" y="2291"/>
                <a:ext cx="115" cy="115"/>
              </a:xfrm>
              <a:custGeom>
                <a:avLst/>
                <a:gdLst>
                  <a:gd name="T0" fmla="*/ 58 w 577"/>
                  <a:gd name="T1" fmla="*/ 115 h 576"/>
                  <a:gd name="T2" fmla="*/ 67 w 577"/>
                  <a:gd name="T3" fmla="*/ 115 h 576"/>
                  <a:gd name="T4" fmla="*/ 76 w 577"/>
                  <a:gd name="T5" fmla="*/ 113 h 576"/>
                  <a:gd name="T6" fmla="*/ 84 w 577"/>
                  <a:gd name="T7" fmla="*/ 109 h 576"/>
                  <a:gd name="T8" fmla="*/ 92 w 577"/>
                  <a:gd name="T9" fmla="*/ 104 h 576"/>
                  <a:gd name="T10" fmla="*/ 98 w 577"/>
                  <a:gd name="T11" fmla="*/ 98 h 576"/>
                  <a:gd name="T12" fmla="*/ 104 w 577"/>
                  <a:gd name="T13" fmla="*/ 92 h 576"/>
                  <a:gd name="T14" fmla="*/ 108 w 577"/>
                  <a:gd name="T15" fmla="*/ 84 h 576"/>
                  <a:gd name="T16" fmla="*/ 113 w 577"/>
                  <a:gd name="T17" fmla="*/ 76 h 576"/>
                  <a:gd name="T18" fmla="*/ 114 w 577"/>
                  <a:gd name="T19" fmla="*/ 67 h 576"/>
                  <a:gd name="T20" fmla="*/ 115 w 577"/>
                  <a:gd name="T21" fmla="*/ 58 h 576"/>
                  <a:gd name="T22" fmla="*/ 114 w 577"/>
                  <a:gd name="T23" fmla="*/ 49 h 576"/>
                  <a:gd name="T24" fmla="*/ 113 w 577"/>
                  <a:gd name="T25" fmla="*/ 40 h 576"/>
                  <a:gd name="T26" fmla="*/ 108 w 577"/>
                  <a:gd name="T27" fmla="*/ 32 h 576"/>
                  <a:gd name="T28" fmla="*/ 104 w 577"/>
                  <a:gd name="T29" fmla="*/ 24 h 576"/>
                  <a:gd name="T30" fmla="*/ 98 w 577"/>
                  <a:gd name="T31" fmla="*/ 17 h 576"/>
                  <a:gd name="T32" fmla="*/ 92 w 577"/>
                  <a:gd name="T33" fmla="*/ 11 h 576"/>
                  <a:gd name="T34" fmla="*/ 84 w 577"/>
                  <a:gd name="T35" fmla="*/ 7 h 576"/>
                  <a:gd name="T36" fmla="*/ 76 w 577"/>
                  <a:gd name="T37" fmla="*/ 3 h 576"/>
                  <a:gd name="T38" fmla="*/ 67 w 577"/>
                  <a:gd name="T39" fmla="*/ 1 h 576"/>
                  <a:gd name="T40" fmla="*/ 58 w 577"/>
                  <a:gd name="T41" fmla="*/ 0 h 576"/>
                  <a:gd name="T42" fmla="*/ 48 w 577"/>
                  <a:gd name="T43" fmla="*/ 1 h 576"/>
                  <a:gd name="T44" fmla="*/ 40 w 577"/>
                  <a:gd name="T45" fmla="*/ 3 h 576"/>
                  <a:gd name="T46" fmla="*/ 31 w 577"/>
                  <a:gd name="T47" fmla="*/ 7 h 576"/>
                  <a:gd name="T48" fmla="*/ 24 w 577"/>
                  <a:gd name="T49" fmla="*/ 11 h 576"/>
                  <a:gd name="T50" fmla="*/ 18 w 577"/>
                  <a:gd name="T51" fmla="*/ 17 h 576"/>
                  <a:gd name="T52" fmla="*/ 12 w 577"/>
                  <a:gd name="T53" fmla="*/ 24 h 576"/>
                  <a:gd name="T54" fmla="*/ 7 w 577"/>
                  <a:gd name="T55" fmla="*/ 32 h 576"/>
                  <a:gd name="T56" fmla="*/ 3 w 577"/>
                  <a:gd name="T57" fmla="*/ 40 h 576"/>
                  <a:gd name="T58" fmla="*/ 1 w 577"/>
                  <a:gd name="T59" fmla="*/ 49 h 576"/>
                  <a:gd name="T60" fmla="*/ 0 w 577"/>
                  <a:gd name="T61" fmla="*/ 58 h 576"/>
                  <a:gd name="T62" fmla="*/ 1 w 577"/>
                  <a:gd name="T63" fmla="*/ 67 h 576"/>
                  <a:gd name="T64" fmla="*/ 3 w 577"/>
                  <a:gd name="T65" fmla="*/ 76 h 576"/>
                  <a:gd name="T66" fmla="*/ 7 w 577"/>
                  <a:gd name="T67" fmla="*/ 84 h 576"/>
                  <a:gd name="T68" fmla="*/ 12 w 577"/>
                  <a:gd name="T69" fmla="*/ 92 h 576"/>
                  <a:gd name="T70" fmla="*/ 18 w 577"/>
                  <a:gd name="T71" fmla="*/ 98 h 576"/>
                  <a:gd name="T72" fmla="*/ 24 w 577"/>
                  <a:gd name="T73" fmla="*/ 104 h 576"/>
                  <a:gd name="T74" fmla="*/ 31 w 577"/>
                  <a:gd name="T75" fmla="*/ 109 h 576"/>
                  <a:gd name="T76" fmla="*/ 40 w 577"/>
                  <a:gd name="T77" fmla="*/ 113 h 576"/>
                  <a:gd name="T78" fmla="*/ 48 w 577"/>
                  <a:gd name="T79" fmla="*/ 115 h 576"/>
                  <a:gd name="T80" fmla="*/ 58 w 577"/>
                  <a:gd name="T81" fmla="*/ 115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6"/>
                  <a:gd name="T125" fmla="*/ 577 w 577"/>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6">
                    <a:moveTo>
                      <a:pt x="291" y="576"/>
                    </a:moveTo>
                    <a:lnTo>
                      <a:pt x="336" y="576"/>
                    </a:lnTo>
                    <a:lnTo>
                      <a:pt x="382" y="565"/>
                    </a:lnTo>
                    <a:lnTo>
                      <a:pt x="423" y="547"/>
                    </a:lnTo>
                    <a:lnTo>
                      <a:pt x="461" y="523"/>
                    </a:lnTo>
                    <a:lnTo>
                      <a:pt x="494" y="493"/>
                    </a:lnTo>
                    <a:lnTo>
                      <a:pt x="523" y="460"/>
                    </a:lnTo>
                    <a:lnTo>
                      <a:pt x="544" y="423"/>
                    </a:lnTo>
                    <a:lnTo>
                      <a:pt x="565" y="381"/>
                    </a:lnTo>
                    <a:lnTo>
                      <a:pt x="572" y="336"/>
                    </a:lnTo>
                    <a:lnTo>
                      <a:pt x="577" y="291"/>
                    </a:lnTo>
                    <a:lnTo>
                      <a:pt x="572" y="245"/>
                    </a:lnTo>
                    <a:lnTo>
                      <a:pt x="565" y="199"/>
                    </a:lnTo>
                    <a:lnTo>
                      <a:pt x="544" y="158"/>
                    </a:lnTo>
                    <a:lnTo>
                      <a:pt x="523" y="120"/>
                    </a:lnTo>
                    <a:lnTo>
                      <a:pt x="494" y="87"/>
                    </a:lnTo>
                    <a:lnTo>
                      <a:pt x="461" y="57"/>
                    </a:lnTo>
                    <a:lnTo>
                      <a:pt x="423" y="33"/>
                    </a:lnTo>
                    <a:lnTo>
                      <a:pt x="382" y="16"/>
                    </a:lnTo>
                    <a:lnTo>
                      <a:pt x="336" y="4"/>
                    </a:lnTo>
                    <a:lnTo>
                      <a:pt x="291" y="0"/>
                    </a:lnTo>
                    <a:lnTo>
                      <a:pt x="241" y="4"/>
                    </a:lnTo>
                    <a:lnTo>
                      <a:pt x="199" y="16"/>
                    </a:lnTo>
                    <a:lnTo>
                      <a:pt x="158" y="33"/>
                    </a:lnTo>
                    <a:lnTo>
                      <a:pt x="120" y="57"/>
                    </a:lnTo>
                    <a:lnTo>
                      <a:pt x="88" y="87"/>
                    </a:lnTo>
                    <a:lnTo>
                      <a:pt x="59" y="120"/>
                    </a:lnTo>
                    <a:lnTo>
                      <a:pt x="34" y="158"/>
                    </a:lnTo>
                    <a:lnTo>
                      <a:pt x="16" y="199"/>
                    </a:lnTo>
                    <a:lnTo>
                      <a:pt x="5" y="245"/>
                    </a:lnTo>
                    <a:lnTo>
                      <a:pt x="0" y="291"/>
                    </a:lnTo>
                    <a:lnTo>
                      <a:pt x="5" y="336"/>
                    </a:lnTo>
                    <a:lnTo>
                      <a:pt x="16" y="381"/>
                    </a:lnTo>
                    <a:lnTo>
                      <a:pt x="34" y="423"/>
                    </a:lnTo>
                    <a:lnTo>
                      <a:pt x="59" y="460"/>
                    </a:lnTo>
                    <a:lnTo>
                      <a:pt x="88" y="493"/>
                    </a:lnTo>
                    <a:lnTo>
                      <a:pt x="120" y="523"/>
                    </a:lnTo>
                    <a:lnTo>
                      <a:pt x="158" y="547"/>
                    </a:lnTo>
                    <a:lnTo>
                      <a:pt x="199" y="565"/>
                    </a:lnTo>
                    <a:lnTo>
                      <a:pt x="241" y="576"/>
                    </a:lnTo>
                    <a:lnTo>
                      <a:pt x="291"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029" name="Freeform 735">
                <a:extLst>
                  <a:ext uri="{FF2B5EF4-FFF2-40B4-BE49-F238E27FC236}">
                    <a16:creationId xmlns:a16="http://schemas.microsoft.com/office/drawing/2014/main" id="{4D6C4342-8C16-4F64-ACE2-5C927C89FCCE}"/>
                  </a:ext>
                </a:extLst>
              </p:cNvPr>
              <p:cNvSpPr>
                <a:spLocks/>
              </p:cNvSpPr>
              <p:nvPr/>
            </p:nvSpPr>
            <p:spPr bwMode="auto">
              <a:xfrm>
                <a:off x="3416" y="2299"/>
                <a:ext cx="60" cy="61"/>
              </a:xfrm>
              <a:custGeom>
                <a:avLst/>
                <a:gdLst>
                  <a:gd name="T0" fmla="*/ 30 w 303"/>
                  <a:gd name="T1" fmla="*/ 61 h 308"/>
                  <a:gd name="T2" fmla="*/ 34 w 303"/>
                  <a:gd name="T3" fmla="*/ 60 h 308"/>
                  <a:gd name="T4" fmla="*/ 39 w 303"/>
                  <a:gd name="T5" fmla="*/ 59 h 308"/>
                  <a:gd name="T6" fmla="*/ 43 w 303"/>
                  <a:gd name="T7" fmla="*/ 58 h 308"/>
                  <a:gd name="T8" fmla="*/ 48 w 303"/>
                  <a:gd name="T9" fmla="*/ 55 h 308"/>
                  <a:gd name="T10" fmla="*/ 51 w 303"/>
                  <a:gd name="T11" fmla="*/ 52 h 308"/>
                  <a:gd name="T12" fmla="*/ 54 w 303"/>
                  <a:gd name="T13" fmla="*/ 49 h 308"/>
                  <a:gd name="T14" fmla="*/ 57 w 303"/>
                  <a:gd name="T15" fmla="*/ 45 h 308"/>
                  <a:gd name="T16" fmla="*/ 58 w 303"/>
                  <a:gd name="T17" fmla="*/ 40 h 308"/>
                  <a:gd name="T18" fmla="*/ 60 w 303"/>
                  <a:gd name="T19" fmla="*/ 35 h 308"/>
                  <a:gd name="T20" fmla="*/ 60 w 303"/>
                  <a:gd name="T21" fmla="*/ 31 h 308"/>
                  <a:gd name="T22" fmla="*/ 60 w 303"/>
                  <a:gd name="T23" fmla="*/ 26 h 308"/>
                  <a:gd name="T24" fmla="*/ 58 w 303"/>
                  <a:gd name="T25" fmla="*/ 21 h 308"/>
                  <a:gd name="T26" fmla="*/ 57 w 303"/>
                  <a:gd name="T27" fmla="*/ 16 h 308"/>
                  <a:gd name="T28" fmla="*/ 54 w 303"/>
                  <a:gd name="T29" fmla="*/ 12 h 308"/>
                  <a:gd name="T30" fmla="*/ 51 w 303"/>
                  <a:gd name="T31" fmla="*/ 9 h 308"/>
                  <a:gd name="T32" fmla="*/ 48 w 303"/>
                  <a:gd name="T33" fmla="*/ 7 h 308"/>
                  <a:gd name="T34" fmla="*/ 43 w 303"/>
                  <a:gd name="T35" fmla="*/ 4 h 308"/>
                  <a:gd name="T36" fmla="*/ 39 w 303"/>
                  <a:gd name="T37" fmla="*/ 2 h 308"/>
                  <a:gd name="T38" fmla="*/ 34 w 303"/>
                  <a:gd name="T39" fmla="*/ 1 h 308"/>
                  <a:gd name="T40" fmla="*/ 30 w 303"/>
                  <a:gd name="T41" fmla="*/ 0 h 308"/>
                  <a:gd name="T42" fmla="*/ 25 w 303"/>
                  <a:gd name="T43" fmla="*/ 1 h 308"/>
                  <a:gd name="T44" fmla="*/ 21 w 303"/>
                  <a:gd name="T45" fmla="*/ 2 h 308"/>
                  <a:gd name="T46" fmla="*/ 16 w 303"/>
                  <a:gd name="T47" fmla="*/ 4 h 308"/>
                  <a:gd name="T48" fmla="*/ 12 w 303"/>
                  <a:gd name="T49" fmla="*/ 7 h 308"/>
                  <a:gd name="T50" fmla="*/ 8 w 303"/>
                  <a:gd name="T51" fmla="*/ 9 h 308"/>
                  <a:gd name="T52" fmla="*/ 6 w 303"/>
                  <a:gd name="T53" fmla="*/ 12 h 308"/>
                  <a:gd name="T54" fmla="*/ 3 w 303"/>
                  <a:gd name="T55" fmla="*/ 16 h 308"/>
                  <a:gd name="T56" fmla="*/ 2 w 303"/>
                  <a:gd name="T57" fmla="*/ 21 h 308"/>
                  <a:gd name="T58" fmla="*/ 0 w 303"/>
                  <a:gd name="T59" fmla="*/ 26 h 308"/>
                  <a:gd name="T60" fmla="*/ 0 w 303"/>
                  <a:gd name="T61" fmla="*/ 31 h 308"/>
                  <a:gd name="T62" fmla="*/ 0 w 303"/>
                  <a:gd name="T63" fmla="*/ 35 h 308"/>
                  <a:gd name="T64" fmla="*/ 2 w 303"/>
                  <a:gd name="T65" fmla="*/ 40 h 308"/>
                  <a:gd name="T66" fmla="*/ 3 w 303"/>
                  <a:gd name="T67" fmla="*/ 45 h 308"/>
                  <a:gd name="T68" fmla="*/ 6 w 303"/>
                  <a:gd name="T69" fmla="*/ 49 h 308"/>
                  <a:gd name="T70" fmla="*/ 8 w 303"/>
                  <a:gd name="T71" fmla="*/ 52 h 308"/>
                  <a:gd name="T72" fmla="*/ 12 w 303"/>
                  <a:gd name="T73" fmla="*/ 55 h 308"/>
                  <a:gd name="T74" fmla="*/ 16 w 303"/>
                  <a:gd name="T75" fmla="*/ 58 h 308"/>
                  <a:gd name="T76" fmla="*/ 21 w 303"/>
                  <a:gd name="T77" fmla="*/ 59 h 308"/>
                  <a:gd name="T78" fmla="*/ 25 w 303"/>
                  <a:gd name="T79" fmla="*/ 60 h 308"/>
                  <a:gd name="T80" fmla="*/ 30 w 303"/>
                  <a:gd name="T81" fmla="*/ 61 h 30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3"/>
                  <a:gd name="T124" fmla="*/ 0 h 308"/>
                  <a:gd name="T125" fmla="*/ 303 w 303"/>
                  <a:gd name="T126" fmla="*/ 308 h 30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3" h="308">
                    <a:moveTo>
                      <a:pt x="149" y="308"/>
                    </a:moveTo>
                    <a:lnTo>
                      <a:pt x="174" y="304"/>
                    </a:lnTo>
                    <a:lnTo>
                      <a:pt x="199" y="299"/>
                    </a:lnTo>
                    <a:lnTo>
                      <a:pt x="219" y="291"/>
                    </a:lnTo>
                    <a:lnTo>
                      <a:pt x="241" y="279"/>
                    </a:lnTo>
                    <a:lnTo>
                      <a:pt x="257" y="261"/>
                    </a:lnTo>
                    <a:lnTo>
                      <a:pt x="273" y="245"/>
                    </a:lnTo>
                    <a:lnTo>
                      <a:pt x="286" y="225"/>
                    </a:lnTo>
                    <a:lnTo>
                      <a:pt x="295" y="204"/>
                    </a:lnTo>
                    <a:lnTo>
                      <a:pt x="303" y="178"/>
                    </a:lnTo>
                    <a:lnTo>
                      <a:pt x="303" y="154"/>
                    </a:lnTo>
                    <a:lnTo>
                      <a:pt x="303" y="129"/>
                    </a:lnTo>
                    <a:lnTo>
                      <a:pt x="295" y="108"/>
                    </a:lnTo>
                    <a:lnTo>
                      <a:pt x="286" y="83"/>
                    </a:lnTo>
                    <a:lnTo>
                      <a:pt x="273" y="63"/>
                    </a:lnTo>
                    <a:lnTo>
                      <a:pt x="257" y="46"/>
                    </a:lnTo>
                    <a:lnTo>
                      <a:pt x="241" y="34"/>
                    </a:lnTo>
                    <a:lnTo>
                      <a:pt x="219" y="21"/>
                    </a:lnTo>
                    <a:lnTo>
                      <a:pt x="199" y="9"/>
                    </a:lnTo>
                    <a:lnTo>
                      <a:pt x="174" y="5"/>
                    </a:lnTo>
                    <a:lnTo>
                      <a:pt x="149" y="0"/>
                    </a:lnTo>
                    <a:lnTo>
                      <a:pt x="124" y="5"/>
                    </a:lnTo>
                    <a:lnTo>
                      <a:pt x="104" y="9"/>
                    </a:lnTo>
                    <a:lnTo>
                      <a:pt x="79" y="21"/>
                    </a:lnTo>
                    <a:lnTo>
                      <a:pt x="62" y="34"/>
                    </a:lnTo>
                    <a:lnTo>
                      <a:pt x="41" y="46"/>
                    </a:lnTo>
                    <a:lnTo>
                      <a:pt x="29" y="63"/>
                    </a:lnTo>
                    <a:lnTo>
                      <a:pt x="17" y="83"/>
                    </a:lnTo>
                    <a:lnTo>
                      <a:pt x="8" y="108"/>
                    </a:lnTo>
                    <a:lnTo>
                      <a:pt x="0" y="129"/>
                    </a:lnTo>
                    <a:lnTo>
                      <a:pt x="0" y="154"/>
                    </a:lnTo>
                    <a:lnTo>
                      <a:pt x="0" y="178"/>
                    </a:lnTo>
                    <a:lnTo>
                      <a:pt x="8" y="204"/>
                    </a:lnTo>
                    <a:lnTo>
                      <a:pt x="17" y="225"/>
                    </a:lnTo>
                    <a:lnTo>
                      <a:pt x="29" y="245"/>
                    </a:lnTo>
                    <a:lnTo>
                      <a:pt x="41" y="261"/>
                    </a:lnTo>
                    <a:lnTo>
                      <a:pt x="62" y="279"/>
                    </a:lnTo>
                    <a:lnTo>
                      <a:pt x="79" y="291"/>
                    </a:lnTo>
                    <a:lnTo>
                      <a:pt x="104" y="299"/>
                    </a:lnTo>
                    <a:lnTo>
                      <a:pt x="124" y="304"/>
                    </a:lnTo>
                    <a:lnTo>
                      <a:pt x="149" y="308"/>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30" name="Freeform 736">
                <a:extLst>
                  <a:ext uri="{FF2B5EF4-FFF2-40B4-BE49-F238E27FC236}">
                    <a16:creationId xmlns:a16="http://schemas.microsoft.com/office/drawing/2014/main" id="{0804FECF-9909-4453-8C31-622583C2C672}"/>
                  </a:ext>
                </a:extLst>
              </p:cNvPr>
              <p:cNvSpPr>
                <a:spLocks/>
              </p:cNvSpPr>
              <p:nvPr/>
            </p:nvSpPr>
            <p:spPr bwMode="auto">
              <a:xfrm>
                <a:off x="3417" y="2301"/>
                <a:ext cx="55" cy="54"/>
              </a:xfrm>
              <a:custGeom>
                <a:avLst/>
                <a:gdLst>
                  <a:gd name="T0" fmla="*/ 28 w 274"/>
                  <a:gd name="T1" fmla="*/ 54 h 270"/>
                  <a:gd name="T2" fmla="*/ 32 w 274"/>
                  <a:gd name="T3" fmla="*/ 54 h 270"/>
                  <a:gd name="T4" fmla="*/ 36 w 274"/>
                  <a:gd name="T5" fmla="*/ 52 h 270"/>
                  <a:gd name="T6" fmla="*/ 40 w 274"/>
                  <a:gd name="T7" fmla="*/ 50 h 270"/>
                  <a:gd name="T8" fmla="*/ 43 w 274"/>
                  <a:gd name="T9" fmla="*/ 49 h 270"/>
                  <a:gd name="T10" fmla="*/ 47 w 274"/>
                  <a:gd name="T11" fmla="*/ 46 h 270"/>
                  <a:gd name="T12" fmla="*/ 49 w 274"/>
                  <a:gd name="T13" fmla="*/ 43 h 270"/>
                  <a:gd name="T14" fmla="*/ 52 w 274"/>
                  <a:gd name="T15" fmla="*/ 39 h 270"/>
                  <a:gd name="T16" fmla="*/ 53 w 274"/>
                  <a:gd name="T17" fmla="*/ 36 h 270"/>
                  <a:gd name="T18" fmla="*/ 54 w 274"/>
                  <a:gd name="T19" fmla="*/ 31 h 270"/>
                  <a:gd name="T20" fmla="*/ 55 w 274"/>
                  <a:gd name="T21" fmla="*/ 27 h 270"/>
                  <a:gd name="T22" fmla="*/ 54 w 274"/>
                  <a:gd name="T23" fmla="*/ 22 h 270"/>
                  <a:gd name="T24" fmla="*/ 53 w 274"/>
                  <a:gd name="T25" fmla="*/ 18 h 270"/>
                  <a:gd name="T26" fmla="*/ 52 w 274"/>
                  <a:gd name="T27" fmla="*/ 14 h 270"/>
                  <a:gd name="T28" fmla="*/ 49 w 274"/>
                  <a:gd name="T29" fmla="*/ 11 h 270"/>
                  <a:gd name="T30" fmla="*/ 47 w 274"/>
                  <a:gd name="T31" fmla="*/ 7 h 270"/>
                  <a:gd name="T32" fmla="*/ 43 w 274"/>
                  <a:gd name="T33" fmla="*/ 5 h 270"/>
                  <a:gd name="T34" fmla="*/ 40 w 274"/>
                  <a:gd name="T35" fmla="*/ 2 h 270"/>
                  <a:gd name="T36" fmla="*/ 36 w 274"/>
                  <a:gd name="T37" fmla="*/ 1 h 270"/>
                  <a:gd name="T38" fmla="*/ 32 w 274"/>
                  <a:gd name="T39" fmla="*/ 0 h 270"/>
                  <a:gd name="T40" fmla="*/ 28 w 274"/>
                  <a:gd name="T41" fmla="*/ 0 h 270"/>
                  <a:gd name="T42" fmla="*/ 23 w 274"/>
                  <a:gd name="T43" fmla="*/ 0 h 270"/>
                  <a:gd name="T44" fmla="*/ 19 w 274"/>
                  <a:gd name="T45" fmla="*/ 1 h 270"/>
                  <a:gd name="T46" fmla="*/ 15 w 274"/>
                  <a:gd name="T47" fmla="*/ 2 h 270"/>
                  <a:gd name="T48" fmla="*/ 12 w 274"/>
                  <a:gd name="T49" fmla="*/ 5 h 270"/>
                  <a:gd name="T50" fmla="*/ 8 w 274"/>
                  <a:gd name="T51" fmla="*/ 7 h 270"/>
                  <a:gd name="T52" fmla="*/ 6 w 274"/>
                  <a:gd name="T53" fmla="*/ 11 h 270"/>
                  <a:gd name="T54" fmla="*/ 3 w 274"/>
                  <a:gd name="T55" fmla="*/ 14 h 270"/>
                  <a:gd name="T56" fmla="*/ 2 w 274"/>
                  <a:gd name="T57" fmla="*/ 18 h 270"/>
                  <a:gd name="T58" fmla="*/ 1 w 274"/>
                  <a:gd name="T59" fmla="*/ 22 h 270"/>
                  <a:gd name="T60" fmla="*/ 0 w 274"/>
                  <a:gd name="T61" fmla="*/ 27 h 270"/>
                  <a:gd name="T62" fmla="*/ 0 w 274"/>
                  <a:gd name="T63" fmla="*/ 27 h 270"/>
                  <a:gd name="T64" fmla="*/ 0 w 274"/>
                  <a:gd name="T65" fmla="*/ 28 h 270"/>
                  <a:gd name="T66" fmla="*/ 1 w 274"/>
                  <a:gd name="T67" fmla="*/ 32 h 270"/>
                  <a:gd name="T68" fmla="*/ 3 w 274"/>
                  <a:gd name="T69" fmla="*/ 36 h 270"/>
                  <a:gd name="T70" fmla="*/ 4 w 274"/>
                  <a:gd name="T71" fmla="*/ 40 h 270"/>
                  <a:gd name="T72" fmla="*/ 6 w 274"/>
                  <a:gd name="T73" fmla="*/ 43 h 270"/>
                  <a:gd name="T74" fmla="*/ 9 w 274"/>
                  <a:gd name="T75" fmla="*/ 46 h 270"/>
                  <a:gd name="T76" fmla="*/ 12 w 274"/>
                  <a:gd name="T77" fmla="*/ 49 h 270"/>
                  <a:gd name="T78" fmla="*/ 16 w 274"/>
                  <a:gd name="T79" fmla="*/ 51 h 270"/>
                  <a:gd name="T80" fmla="*/ 19 w 274"/>
                  <a:gd name="T81" fmla="*/ 52 h 270"/>
                  <a:gd name="T82" fmla="*/ 23 w 274"/>
                  <a:gd name="T83" fmla="*/ 54 h 270"/>
                  <a:gd name="T84" fmla="*/ 28 w 274"/>
                  <a:gd name="T85" fmla="*/ 54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4"/>
                  <a:gd name="T130" fmla="*/ 0 h 270"/>
                  <a:gd name="T131" fmla="*/ 274 w 274"/>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4" h="270">
                    <a:moveTo>
                      <a:pt x="137" y="270"/>
                    </a:moveTo>
                    <a:lnTo>
                      <a:pt x="157" y="270"/>
                    </a:lnTo>
                    <a:lnTo>
                      <a:pt x="179" y="261"/>
                    </a:lnTo>
                    <a:lnTo>
                      <a:pt x="200" y="252"/>
                    </a:lnTo>
                    <a:lnTo>
                      <a:pt x="216" y="245"/>
                    </a:lnTo>
                    <a:lnTo>
                      <a:pt x="233" y="228"/>
                    </a:lnTo>
                    <a:lnTo>
                      <a:pt x="245" y="216"/>
                    </a:lnTo>
                    <a:lnTo>
                      <a:pt x="258" y="195"/>
                    </a:lnTo>
                    <a:lnTo>
                      <a:pt x="265" y="178"/>
                    </a:lnTo>
                    <a:lnTo>
                      <a:pt x="270" y="157"/>
                    </a:lnTo>
                    <a:lnTo>
                      <a:pt x="274" y="133"/>
                    </a:lnTo>
                    <a:lnTo>
                      <a:pt x="270" y="112"/>
                    </a:lnTo>
                    <a:lnTo>
                      <a:pt x="265" y="91"/>
                    </a:lnTo>
                    <a:lnTo>
                      <a:pt x="258" y="70"/>
                    </a:lnTo>
                    <a:lnTo>
                      <a:pt x="245" y="54"/>
                    </a:lnTo>
                    <a:lnTo>
                      <a:pt x="233" y="37"/>
                    </a:lnTo>
                    <a:lnTo>
                      <a:pt x="216" y="25"/>
                    </a:lnTo>
                    <a:lnTo>
                      <a:pt x="200" y="12"/>
                    </a:lnTo>
                    <a:lnTo>
                      <a:pt x="179" y="4"/>
                    </a:lnTo>
                    <a:lnTo>
                      <a:pt x="157" y="0"/>
                    </a:lnTo>
                    <a:lnTo>
                      <a:pt x="137" y="0"/>
                    </a:lnTo>
                    <a:lnTo>
                      <a:pt x="116" y="0"/>
                    </a:lnTo>
                    <a:lnTo>
                      <a:pt x="96" y="4"/>
                    </a:lnTo>
                    <a:lnTo>
                      <a:pt x="75" y="12"/>
                    </a:lnTo>
                    <a:lnTo>
                      <a:pt x="58" y="25"/>
                    </a:lnTo>
                    <a:lnTo>
                      <a:pt x="42" y="37"/>
                    </a:lnTo>
                    <a:lnTo>
                      <a:pt x="29" y="54"/>
                    </a:lnTo>
                    <a:lnTo>
                      <a:pt x="17" y="70"/>
                    </a:lnTo>
                    <a:lnTo>
                      <a:pt x="9" y="91"/>
                    </a:lnTo>
                    <a:lnTo>
                      <a:pt x="4" y="112"/>
                    </a:lnTo>
                    <a:lnTo>
                      <a:pt x="0" y="133"/>
                    </a:lnTo>
                    <a:lnTo>
                      <a:pt x="0" y="137"/>
                    </a:lnTo>
                    <a:lnTo>
                      <a:pt x="0" y="141"/>
                    </a:lnTo>
                    <a:lnTo>
                      <a:pt x="4" y="162"/>
                    </a:lnTo>
                    <a:lnTo>
                      <a:pt x="13" y="182"/>
                    </a:lnTo>
                    <a:lnTo>
                      <a:pt x="21" y="198"/>
                    </a:lnTo>
                    <a:lnTo>
                      <a:pt x="29" y="216"/>
                    </a:lnTo>
                    <a:lnTo>
                      <a:pt x="46" y="232"/>
                    </a:lnTo>
                    <a:lnTo>
                      <a:pt x="58" y="245"/>
                    </a:lnTo>
                    <a:lnTo>
                      <a:pt x="79" y="257"/>
                    </a:lnTo>
                    <a:lnTo>
                      <a:pt x="96" y="261"/>
                    </a:lnTo>
                    <a:lnTo>
                      <a:pt x="116" y="270"/>
                    </a:lnTo>
                    <a:lnTo>
                      <a:pt x="137" y="270"/>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31" name="Freeform 737">
                <a:extLst>
                  <a:ext uri="{FF2B5EF4-FFF2-40B4-BE49-F238E27FC236}">
                    <a16:creationId xmlns:a16="http://schemas.microsoft.com/office/drawing/2014/main" id="{B0BF2723-8273-4BB0-B47B-0F8C16321FFA}"/>
                  </a:ext>
                </a:extLst>
              </p:cNvPr>
              <p:cNvSpPr>
                <a:spLocks/>
              </p:cNvSpPr>
              <p:nvPr/>
            </p:nvSpPr>
            <p:spPr bwMode="auto">
              <a:xfrm>
                <a:off x="3420" y="2301"/>
                <a:ext cx="47" cy="48"/>
              </a:xfrm>
              <a:custGeom>
                <a:avLst/>
                <a:gdLst>
                  <a:gd name="T0" fmla="*/ 24 w 236"/>
                  <a:gd name="T1" fmla="*/ 48 h 237"/>
                  <a:gd name="T2" fmla="*/ 27 w 236"/>
                  <a:gd name="T3" fmla="*/ 48 h 237"/>
                  <a:gd name="T4" fmla="*/ 31 w 236"/>
                  <a:gd name="T5" fmla="*/ 47 h 237"/>
                  <a:gd name="T6" fmla="*/ 35 w 236"/>
                  <a:gd name="T7" fmla="*/ 45 h 237"/>
                  <a:gd name="T8" fmla="*/ 38 w 236"/>
                  <a:gd name="T9" fmla="*/ 44 h 237"/>
                  <a:gd name="T10" fmla="*/ 40 w 236"/>
                  <a:gd name="T11" fmla="*/ 41 h 237"/>
                  <a:gd name="T12" fmla="*/ 43 w 236"/>
                  <a:gd name="T13" fmla="*/ 38 h 237"/>
                  <a:gd name="T14" fmla="*/ 45 w 236"/>
                  <a:gd name="T15" fmla="*/ 35 h 237"/>
                  <a:gd name="T16" fmla="*/ 46 w 236"/>
                  <a:gd name="T17" fmla="*/ 32 h 237"/>
                  <a:gd name="T18" fmla="*/ 47 w 236"/>
                  <a:gd name="T19" fmla="*/ 28 h 237"/>
                  <a:gd name="T20" fmla="*/ 47 w 236"/>
                  <a:gd name="T21" fmla="*/ 24 h 237"/>
                  <a:gd name="T22" fmla="*/ 47 w 236"/>
                  <a:gd name="T23" fmla="*/ 20 h 237"/>
                  <a:gd name="T24" fmla="*/ 46 w 236"/>
                  <a:gd name="T25" fmla="*/ 16 h 237"/>
                  <a:gd name="T26" fmla="*/ 45 w 236"/>
                  <a:gd name="T27" fmla="*/ 13 h 237"/>
                  <a:gd name="T28" fmla="*/ 43 w 236"/>
                  <a:gd name="T29" fmla="*/ 10 h 237"/>
                  <a:gd name="T30" fmla="*/ 40 w 236"/>
                  <a:gd name="T31" fmla="*/ 7 h 237"/>
                  <a:gd name="T32" fmla="*/ 38 w 236"/>
                  <a:gd name="T33" fmla="*/ 4 h 237"/>
                  <a:gd name="T34" fmla="*/ 35 w 236"/>
                  <a:gd name="T35" fmla="*/ 2 h 237"/>
                  <a:gd name="T36" fmla="*/ 31 w 236"/>
                  <a:gd name="T37" fmla="*/ 1 h 237"/>
                  <a:gd name="T38" fmla="*/ 27 w 236"/>
                  <a:gd name="T39" fmla="*/ 0 h 237"/>
                  <a:gd name="T40" fmla="*/ 24 w 236"/>
                  <a:gd name="T41" fmla="*/ 0 h 237"/>
                  <a:gd name="T42" fmla="*/ 20 w 236"/>
                  <a:gd name="T43" fmla="*/ 0 h 237"/>
                  <a:gd name="T44" fmla="*/ 17 w 236"/>
                  <a:gd name="T45" fmla="*/ 1 h 237"/>
                  <a:gd name="T46" fmla="*/ 13 w 236"/>
                  <a:gd name="T47" fmla="*/ 2 h 237"/>
                  <a:gd name="T48" fmla="*/ 10 w 236"/>
                  <a:gd name="T49" fmla="*/ 4 h 237"/>
                  <a:gd name="T50" fmla="*/ 8 w 236"/>
                  <a:gd name="T51" fmla="*/ 7 h 237"/>
                  <a:gd name="T52" fmla="*/ 5 w 236"/>
                  <a:gd name="T53" fmla="*/ 9 h 237"/>
                  <a:gd name="T54" fmla="*/ 2 w 236"/>
                  <a:gd name="T55" fmla="*/ 13 h 237"/>
                  <a:gd name="T56" fmla="*/ 2 w 236"/>
                  <a:gd name="T57" fmla="*/ 16 h 237"/>
                  <a:gd name="T58" fmla="*/ 1 w 236"/>
                  <a:gd name="T59" fmla="*/ 20 h 237"/>
                  <a:gd name="T60" fmla="*/ 0 w 236"/>
                  <a:gd name="T61" fmla="*/ 23 h 237"/>
                  <a:gd name="T62" fmla="*/ 0 w 236"/>
                  <a:gd name="T63" fmla="*/ 24 h 237"/>
                  <a:gd name="T64" fmla="*/ 0 w 236"/>
                  <a:gd name="T65" fmla="*/ 25 h 237"/>
                  <a:gd name="T66" fmla="*/ 1 w 236"/>
                  <a:gd name="T67" fmla="*/ 29 h 237"/>
                  <a:gd name="T68" fmla="*/ 2 w 236"/>
                  <a:gd name="T69" fmla="*/ 33 h 237"/>
                  <a:gd name="T70" fmla="*/ 3 w 236"/>
                  <a:gd name="T71" fmla="*/ 36 h 237"/>
                  <a:gd name="T72" fmla="*/ 5 w 236"/>
                  <a:gd name="T73" fmla="*/ 39 h 237"/>
                  <a:gd name="T74" fmla="*/ 8 w 236"/>
                  <a:gd name="T75" fmla="*/ 41 h 237"/>
                  <a:gd name="T76" fmla="*/ 10 w 236"/>
                  <a:gd name="T77" fmla="*/ 44 h 237"/>
                  <a:gd name="T78" fmla="*/ 13 w 236"/>
                  <a:gd name="T79" fmla="*/ 45 h 237"/>
                  <a:gd name="T80" fmla="*/ 17 w 236"/>
                  <a:gd name="T81" fmla="*/ 47 h 237"/>
                  <a:gd name="T82" fmla="*/ 20 w 236"/>
                  <a:gd name="T83" fmla="*/ 48 h 237"/>
                  <a:gd name="T84" fmla="*/ 24 w 236"/>
                  <a:gd name="T85" fmla="*/ 48 h 23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6"/>
                  <a:gd name="T130" fmla="*/ 0 h 237"/>
                  <a:gd name="T131" fmla="*/ 236 w 236"/>
                  <a:gd name="T132" fmla="*/ 237 h 23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6" h="237">
                    <a:moveTo>
                      <a:pt x="120" y="237"/>
                    </a:moveTo>
                    <a:lnTo>
                      <a:pt x="137" y="237"/>
                    </a:lnTo>
                    <a:lnTo>
                      <a:pt x="157" y="232"/>
                    </a:lnTo>
                    <a:lnTo>
                      <a:pt x="174" y="224"/>
                    </a:lnTo>
                    <a:lnTo>
                      <a:pt x="191" y="216"/>
                    </a:lnTo>
                    <a:lnTo>
                      <a:pt x="203" y="203"/>
                    </a:lnTo>
                    <a:lnTo>
                      <a:pt x="216" y="187"/>
                    </a:lnTo>
                    <a:lnTo>
                      <a:pt x="224" y="174"/>
                    </a:lnTo>
                    <a:lnTo>
                      <a:pt x="232" y="158"/>
                    </a:lnTo>
                    <a:lnTo>
                      <a:pt x="236" y="137"/>
                    </a:lnTo>
                    <a:lnTo>
                      <a:pt x="236" y="120"/>
                    </a:lnTo>
                    <a:lnTo>
                      <a:pt x="236" y="100"/>
                    </a:lnTo>
                    <a:lnTo>
                      <a:pt x="232" y="79"/>
                    </a:lnTo>
                    <a:lnTo>
                      <a:pt x="224" y="62"/>
                    </a:lnTo>
                    <a:lnTo>
                      <a:pt x="216" y="50"/>
                    </a:lnTo>
                    <a:lnTo>
                      <a:pt x="203" y="33"/>
                    </a:lnTo>
                    <a:lnTo>
                      <a:pt x="191" y="21"/>
                    </a:lnTo>
                    <a:lnTo>
                      <a:pt x="174" y="12"/>
                    </a:lnTo>
                    <a:lnTo>
                      <a:pt x="157" y="3"/>
                    </a:lnTo>
                    <a:lnTo>
                      <a:pt x="137" y="0"/>
                    </a:lnTo>
                    <a:lnTo>
                      <a:pt x="120" y="0"/>
                    </a:lnTo>
                    <a:lnTo>
                      <a:pt x="99" y="0"/>
                    </a:lnTo>
                    <a:lnTo>
                      <a:pt x="83" y="3"/>
                    </a:lnTo>
                    <a:lnTo>
                      <a:pt x="66" y="12"/>
                    </a:lnTo>
                    <a:lnTo>
                      <a:pt x="49" y="21"/>
                    </a:lnTo>
                    <a:lnTo>
                      <a:pt x="38" y="33"/>
                    </a:lnTo>
                    <a:lnTo>
                      <a:pt x="25" y="46"/>
                    </a:lnTo>
                    <a:lnTo>
                      <a:pt x="12" y="62"/>
                    </a:lnTo>
                    <a:lnTo>
                      <a:pt x="8" y="79"/>
                    </a:lnTo>
                    <a:lnTo>
                      <a:pt x="4" y="100"/>
                    </a:lnTo>
                    <a:lnTo>
                      <a:pt x="0" y="116"/>
                    </a:lnTo>
                    <a:lnTo>
                      <a:pt x="0" y="120"/>
                    </a:lnTo>
                    <a:lnTo>
                      <a:pt x="0" y="124"/>
                    </a:lnTo>
                    <a:lnTo>
                      <a:pt x="4" y="141"/>
                    </a:lnTo>
                    <a:lnTo>
                      <a:pt x="8" y="162"/>
                    </a:lnTo>
                    <a:lnTo>
                      <a:pt x="16" y="178"/>
                    </a:lnTo>
                    <a:lnTo>
                      <a:pt x="25" y="191"/>
                    </a:lnTo>
                    <a:lnTo>
                      <a:pt x="38" y="203"/>
                    </a:lnTo>
                    <a:lnTo>
                      <a:pt x="49" y="216"/>
                    </a:lnTo>
                    <a:lnTo>
                      <a:pt x="66" y="224"/>
                    </a:lnTo>
                    <a:lnTo>
                      <a:pt x="83" y="232"/>
                    </a:lnTo>
                    <a:lnTo>
                      <a:pt x="99" y="237"/>
                    </a:lnTo>
                    <a:lnTo>
                      <a:pt x="120" y="237"/>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32" name="Freeform 738">
                <a:extLst>
                  <a:ext uri="{FF2B5EF4-FFF2-40B4-BE49-F238E27FC236}">
                    <a16:creationId xmlns:a16="http://schemas.microsoft.com/office/drawing/2014/main" id="{4D5BA965-91D7-4E09-B219-2128E3E74A16}"/>
                  </a:ext>
                </a:extLst>
              </p:cNvPr>
              <p:cNvSpPr>
                <a:spLocks/>
              </p:cNvSpPr>
              <p:nvPr/>
            </p:nvSpPr>
            <p:spPr bwMode="auto">
              <a:xfrm>
                <a:off x="3422" y="2302"/>
                <a:ext cx="41" cy="41"/>
              </a:xfrm>
              <a:custGeom>
                <a:avLst/>
                <a:gdLst>
                  <a:gd name="T0" fmla="*/ 21 w 204"/>
                  <a:gd name="T1" fmla="*/ 41 h 204"/>
                  <a:gd name="T2" fmla="*/ 24 w 204"/>
                  <a:gd name="T3" fmla="*/ 41 h 204"/>
                  <a:gd name="T4" fmla="*/ 27 w 204"/>
                  <a:gd name="T5" fmla="*/ 40 h 204"/>
                  <a:gd name="T6" fmla="*/ 30 w 204"/>
                  <a:gd name="T7" fmla="*/ 39 h 204"/>
                  <a:gd name="T8" fmla="*/ 33 w 204"/>
                  <a:gd name="T9" fmla="*/ 38 h 204"/>
                  <a:gd name="T10" fmla="*/ 35 w 204"/>
                  <a:gd name="T11" fmla="*/ 35 h 204"/>
                  <a:gd name="T12" fmla="*/ 37 w 204"/>
                  <a:gd name="T13" fmla="*/ 33 h 204"/>
                  <a:gd name="T14" fmla="*/ 38 w 204"/>
                  <a:gd name="T15" fmla="*/ 30 h 204"/>
                  <a:gd name="T16" fmla="*/ 40 w 204"/>
                  <a:gd name="T17" fmla="*/ 28 h 204"/>
                  <a:gd name="T18" fmla="*/ 41 w 204"/>
                  <a:gd name="T19" fmla="*/ 24 h 204"/>
                  <a:gd name="T20" fmla="*/ 41 w 204"/>
                  <a:gd name="T21" fmla="*/ 21 h 204"/>
                  <a:gd name="T22" fmla="*/ 41 w 204"/>
                  <a:gd name="T23" fmla="*/ 18 h 204"/>
                  <a:gd name="T24" fmla="*/ 40 w 204"/>
                  <a:gd name="T25" fmla="*/ 14 h 204"/>
                  <a:gd name="T26" fmla="*/ 38 w 204"/>
                  <a:gd name="T27" fmla="*/ 11 h 204"/>
                  <a:gd name="T28" fmla="*/ 37 w 204"/>
                  <a:gd name="T29" fmla="*/ 9 h 204"/>
                  <a:gd name="T30" fmla="*/ 35 w 204"/>
                  <a:gd name="T31" fmla="*/ 6 h 204"/>
                  <a:gd name="T32" fmla="*/ 33 w 204"/>
                  <a:gd name="T33" fmla="*/ 4 h 204"/>
                  <a:gd name="T34" fmla="*/ 30 w 204"/>
                  <a:gd name="T35" fmla="*/ 3 h 204"/>
                  <a:gd name="T36" fmla="*/ 27 w 204"/>
                  <a:gd name="T37" fmla="*/ 1 h 204"/>
                  <a:gd name="T38" fmla="*/ 24 w 204"/>
                  <a:gd name="T39" fmla="*/ 0 h 204"/>
                  <a:gd name="T40" fmla="*/ 21 w 204"/>
                  <a:gd name="T41" fmla="*/ 0 h 204"/>
                  <a:gd name="T42" fmla="*/ 17 w 204"/>
                  <a:gd name="T43" fmla="*/ 0 h 204"/>
                  <a:gd name="T44" fmla="*/ 14 w 204"/>
                  <a:gd name="T45" fmla="*/ 1 h 204"/>
                  <a:gd name="T46" fmla="*/ 11 w 204"/>
                  <a:gd name="T47" fmla="*/ 3 h 204"/>
                  <a:gd name="T48" fmla="*/ 8 w 204"/>
                  <a:gd name="T49" fmla="*/ 4 h 204"/>
                  <a:gd name="T50" fmla="*/ 6 w 204"/>
                  <a:gd name="T51" fmla="*/ 6 h 204"/>
                  <a:gd name="T52" fmla="*/ 4 w 204"/>
                  <a:gd name="T53" fmla="*/ 9 h 204"/>
                  <a:gd name="T54" fmla="*/ 3 w 204"/>
                  <a:gd name="T55" fmla="*/ 11 h 204"/>
                  <a:gd name="T56" fmla="*/ 1 w 204"/>
                  <a:gd name="T57" fmla="*/ 14 h 204"/>
                  <a:gd name="T58" fmla="*/ 0 w 204"/>
                  <a:gd name="T59" fmla="*/ 17 h 204"/>
                  <a:gd name="T60" fmla="*/ 0 w 204"/>
                  <a:gd name="T61" fmla="*/ 20 h 204"/>
                  <a:gd name="T62" fmla="*/ 0 w 204"/>
                  <a:gd name="T63" fmla="*/ 21 h 204"/>
                  <a:gd name="T64" fmla="*/ 0 w 204"/>
                  <a:gd name="T65" fmla="*/ 22 h 204"/>
                  <a:gd name="T66" fmla="*/ 0 w 204"/>
                  <a:gd name="T67" fmla="*/ 25 h 204"/>
                  <a:gd name="T68" fmla="*/ 1 w 204"/>
                  <a:gd name="T69" fmla="*/ 28 h 204"/>
                  <a:gd name="T70" fmla="*/ 3 w 204"/>
                  <a:gd name="T71" fmla="*/ 31 h 204"/>
                  <a:gd name="T72" fmla="*/ 4 w 204"/>
                  <a:gd name="T73" fmla="*/ 34 h 204"/>
                  <a:gd name="T74" fmla="*/ 6 w 204"/>
                  <a:gd name="T75" fmla="*/ 36 h 204"/>
                  <a:gd name="T76" fmla="*/ 8 w 204"/>
                  <a:gd name="T77" fmla="*/ 38 h 204"/>
                  <a:gd name="T78" fmla="*/ 11 w 204"/>
                  <a:gd name="T79" fmla="*/ 39 h 204"/>
                  <a:gd name="T80" fmla="*/ 14 w 204"/>
                  <a:gd name="T81" fmla="*/ 40 h 204"/>
                  <a:gd name="T82" fmla="*/ 17 w 204"/>
                  <a:gd name="T83" fmla="*/ 41 h 204"/>
                  <a:gd name="T84" fmla="*/ 21 w 204"/>
                  <a:gd name="T85" fmla="*/ 41 h 20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4"/>
                  <a:gd name="T130" fmla="*/ 0 h 204"/>
                  <a:gd name="T131" fmla="*/ 204 w 204"/>
                  <a:gd name="T132" fmla="*/ 204 h 20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4" h="204">
                    <a:moveTo>
                      <a:pt x="104" y="204"/>
                    </a:moveTo>
                    <a:lnTo>
                      <a:pt x="121" y="204"/>
                    </a:lnTo>
                    <a:lnTo>
                      <a:pt x="132" y="200"/>
                    </a:lnTo>
                    <a:lnTo>
                      <a:pt x="150" y="196"/>
                    </a:lnTo>
                    <a:lnTo>
                      <a:pt x="162" y="188"/>
                    </a:lnTo>
                    <a:lnTo>
                      <a:pt x="175" y="175"/>
                    </a:lnTo>
                    <a:lnTo>
                      <a:pt x="183" y="162"/>
                    </a:lnTo>
                    <a:lnTo>
                      <a:pt x="191" y="150"/>
                    </a:lnTo>
                    <a:lnTo>
                      <a:pt x="199" y="138"/>
                    </a:lnTo>
                    <a:lnTo>
                      <a:pt x="204" y="121"/>
                    </a:lnTo>
                    <a:lnTo>
                      <a:pt x="204" y="105"/>
                    </a:lnTo>
                    <a:lnTo>
                      <a:pt x="204" y="88"/>
                    </a:lnTo>
                    <a:lnTo>
                      <a:pt x="199" y="72"/>
                    </a:lnTo>
                    <a:lnTo>
                      <a:pt x="191" y="54"/>
                    </a:lnTo>
                    <a:lnTo>
                      <a:pt x="183" y="43"/>
                    </a:lnTo>
                    <a:lnTo>
                      <a:pt x="175" y="30"/>
                    </a:lnTo>
                    <a:lnTo>
                      <a:pt x="162" y="22"/>
                    </a:lnTo>
                    <a:lnTo>
                      <a:pt x="150" y="13"/>
                    </a:lnTo>
                    <a:lnTo>
                      <a:pt x="132" y="5"/>
                    </a:lnTo>
                    <a:lnTo>
                      <a:pt x="121" y="0"/>
                    </a:lnTo>
                    <a:lnTo>
                      <a:pt x="104" y="0"/>
                    </a:lnTo>
                    <a:lnTo>
                      <a:pt x="87" y="0"/>
                    </a:lnTo>
                    <a:lnTo>
                      <a:pt x="71" y="5"/>
                    </a:lnTo>
                    <a:lnTo>
                      <a:pt x="54" y="13"/>
                    </a:lnTo>
                    <a:lnTo>
                      <a:pt x="42" y="22"/>
                    </a:lnTo>
                    <a:lnTo>
                      <a:pt x="29" y="30"/>
                    </a:lnTo>
                    <a:lnTo>
                      <a:pt x="21" y="43"/>
                    </a:lnTo>
                    <a:lnTo>
                      <a:pt x="13" y="54"/>
                    </a:lnTo>
                    <a:lnTo>
                      <a:pt x="4" y="72"/>
                    </a:lnTo>
                    <a:lnTo>
                      <a:pt x="0" y="84"/>
                    </a:lnTo>
                    <a:lnTo>
                      <a:pt x="0" y="101"/>
                    </a:lnTo>
                    <a:lnTo>
                      <a:pt x="0" y="105"/>
                    </a:lnTo>
                    <a:lnTo>
                      <a:pt x="0" y="108"/>
                    </a:lnTo>
                    <a:lnTo>
                      <a:pt x="0" y="126"/>
                    </a:lnTo>
                    <a:lnTo>
                      <a:pt x="4" y="138"/>
                    </a:lnTo>
                    <a:lnTo>
                      <a:pt x="13" y="155"/>
                    </a:lnTo>
                    <a:lnTo>
                      <a:pt x="21" y="167"/>
                    </a:lnTo>
                    <a:lnTo>
                      <a:pt x="29" y="180"/>
                    </a:lnTo>
                    <a:lnTo>
                      <a:pt x="42" y="188"/>
                    </a:lnTo>
                    <a:lnTo>
                      <a:pt x="54" y="196"/>
                    </a:lnTo>
                    <a:lnTo>
                      <a:pt x="71" y="200"/>
                    </a:lnTo>
                    <a:lnTo>
                      <a:pt x="87" y="204"/>
                    </a:lnTo>
                    <a:lnTo>
                      <a:pt x="104" y="204"/>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33" name="Freeform 739">
                <a:extLst>
                  <a:ext uri="{FF2B5EF4-FFF2-40B4-BE49-F238E27FC236}">
                    <a16:creationId xmlns:a16="http://schemas.microsoft.com/office/drawing/2014/main" id="{7E348345-D7EB-4F6E-814D-92226F7A9E9A}"/>
                  </a:ext>
                </a:extLst>
              </p:cNvPr>
              <p:cNvSpPr>
                <a:spLocks/>
              </p:cNvSpPr>
              <p:nvPr/>
            </p:nvSpPr>
            <p:spPr bwMode="auto">
              <a:xfrm>
                <a:off x="3425" y="2303"/>
                <a:ext cx="34" cy="35"/>
              </a:xfrm>
              <a:custGeom>
                <a:avLst/>
                <a:gdLst>
                  <a:gd name="T0" fmla="*/ 17 w 170"/>
                  <a:gd name="T1" fmla="*/ 35 h 175"/>
                  <a:gd name="T2" fmla="*/ 20 w 170"/>
                  <a:gd name="T3" fmla="*/ 34 h 175"/>
                  <a:gd name="T4" fmla="*/ 22 w 170"/>
                  <a:gd name="T5" fmla="*/ 34 h 175"/>
                  <a:gd name="T6" fmla="*/ 25 w 170"/>
                  <a:gd name="T7" fmla="*/ 32 h 175"/>
                  <a:gd name="T8" fmla="*/ 27 w 170"/>
                  <a:gd name="T9" fmla="*/ 31 h 175"/>
                  <a:gd name="T10" fmla="*/ 29 w 170"/>
                  <a:gd name="T11" fmla="*/ 30 h 175"/>
                  <a:gd name="T12" fmla="*/ 31 w 170"/>
                  <a:gd name="T13" fmla="*/ 27 h 175"/>
                  <a:gd name="T14" fmla="*/ 32 w 170"/>
                  <a:gd name="T15" fmla="*/ 25 h 175"/>
                  <a:gd name="T16" fmla="*/ 33 w 170"/>
                  <a:gd name="T17" fmla="*/ 23 h 175"/>
                  <a:gd name="T18" fmla="*/ 34 w 170"/>
                  <a:gd name="T19" fmla="*/ 20 h 175"/>
                  <a:gd name="T20" fmla="*/ 34 w 170"/>
                  <a:gd name="T21" fmla="*/ 17 h 175"/>
                  <a:gd name="T22" fmla="*/ 34 w 170"/>
                  <a:gd name="T23" fmla="*/ 15 h 175"/>
                  <a:gd name="T24" fmla="*/ 33 w 170"/>
                  <a:gd name="T25" fmla="*/ 12 h 175"/>
                  <a:gd name="T26" fmla="*/ 32 w 170"/>
                  <a:gd name="T27" fmla="*/ 9 h 175"/>
                  <a:gd name="T28" fmla="*/ 31 w 170"/>
                  <a:gd name="T29" fmla="*/ 8 h 175"/>
                  <a:gd name="T30" fmla="*/ 29 w 170"/>
                  <a:gd name="T31" fmla="*/ 5 h 175"/>
                  <a:gd name="T32" fmla="*/ 27 w 170"/>
                  <a:gd name="T33" fmla="*/ 3 h 175"/>
                  <a:gd name="T34" fmla="*/ 25 w 170"/>
                  <a:gd name="T35" fmla="*/ 3 h 175"/>
                  <a:gd name="T36" fmla="*/ 22 w 170"/>
                  <a:gd name="T37" fmla="*/ 1 h 175"/>
                  <a:gd name="T38" fmla="*/ 20 w 170"/>
                  <a:gd name="T39" fmla="*/ 1 h 175"/>
                  <a:gd name="T40" fmla="*/ 17 w 170"/>
                  <a:gd name="T41" fmla="*/ 0 h 175"/>
                  <a:gd name="T42" fmla="*/ 14 w 170"/>
                  <a:gd name="T43" fmla="*/ 1 h 175"/>
                  <a:gd name="T44" fmla="*/ 12 w 170"/>
                  <a:gd name="T45" fmla="*/ 1 h 175"/>
                  <a:gd name="T46" fmla="*/ 9 w 170"/>
                  <a:gd name="T47" fmla="*/ 3 h 175"/>
                  <a:gd name="T48" fmla="*/ 7 w 170"/>
                  <a:gd name="T49" fmla="*/ 3 h 175"/>
                  <a:gd name="T50" fmla="*/ 5 w 170"/>
                  <a:gd name="T51" fmla="*/ 5 h 175"/>
                  <a:gd name="T52" fmla="*/ 3 w 170"/>
                  <a:gd name="T53" fmla="*/ 7 h 175"/>
                  <a:gd name="T54" fmla="*/ 2 w 170"/>
                  <a:gd name="T55" fmla="*/ 9 h 175"/>
                  <a:gd name="T56" fmla="*/ 1 w 170"/>
                  <a:gd name="T57" fmla="*/ 12 h 175"/>
                  <a:gd name="T58" fmla="*/ 0 w 170"/>
                  <a:gd name="T59" fmla="*/ 14 h 175"/>
                  <a:gd name="T60" fmla="*/ 0 w 170"/>
                  <a:gd name="T61" fmla="*/ 17 h 175"/>
                  <a:gd name="T62" fmla="*/ 0 w 170"/>
                  <a:gd name="T63" fmla="*/ 17 h 175"/>
                  <a:gd name="T64" fmla="*/ 0 w 170"/>
                  <a:gd name="T65" fmla="*/ 21 h 175"/>
                  <a:gd name="T66" fmla="*/ 1 w 170"/>
                  <a:gd name="T67" fmla="*/ 23 h 175"/>
                  <a:gd name="T68" fmla="*/ 2 w 170"/>
                  <a:gd name="T69" fmla="*/ 26 h 175"/>
                  <a:gd name="T70" fmla="*/ 3 w 170"/>
                  <a:gd name="T71" fmla="*/ 27 h 175"/>
                  <a:gd name="T72" fmla="*/ 5 w 170"/>
                  <a:gd name="T73" fmla="*/ 30 h 175"/>
                  <a:gd name="T74" fmla="*/ 7 w 170"/>
                  <a:gd name="T75" fmla="*/ 31 h 175"/>
                  <a:gd name="T76" fmla="*/ 9 w 170"/>
                  <a:gd name="T77" fmla="*/ 32 h 175"/>
                  <a:gd name="T78" fmla="*/ 12 w 170"/>
                  <a:gd name="T79" fmla="*/ 34 h 175"/>
                  <a:gd name="T80" fmla="*/ 14 w 170"/>
                  <a:gd name="T81" fmla="*/ 34 h 175"/>
                  <a:gd name="T82" fmla="*/ 17 w 170"/>
                  <a:gd name="T83" fmla="*/ 35 h 17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0"/>
                  <a:gd name="T127" fmla="*/ 0 h 175"/>
                  <a:gd name="T128" fmla="*/ 170 w 170"/>
                  <a:gd name="T129" fmla="*/ 175 h 17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0" h="175">
                    <a:moveTo>
                      <a:pt x="83" y="175"/>
                    </a:moveTo>
                    <a:lnTo>
                      <a:pt x="99" y="170"/>
                    </a:lnTo>
                    <a:lnTo>
                      <a:pt x="112" y="170"/>
                    </a:lnTo>
                    <a:lnTo>
                      <a:pt x="124" y="162"/>
                    </a:lnTo>
                    <a:lnTo>
                      <a:pt x="137" y="157"/>
                    </a:lnTo>
                    <a:lnTo>
                      <a:pt x="145" y="150"/>
                    </a:lnTo>
                    <a:lnTo>
                      <a:pt x="153" y="137"/>
                    </a:lnTo>
                    <a:lnTo>
                      <a:pt x="162" y="125"/>
                    </a:lnTo>
                    <a:lnTo>
                      <a:pt x="166" y="116"/>
                    </a:lnTo>
                    <a:lnTo>
                      <a:pt x="170" y="100"/>
                    </a:lnTo>
                    <a:lnTo>
                      <a:pt x="170" y="87"/>
                    </a:lnTo>
                    <a:lnTo>
                      <a:pt x="170" y="75"/>
                    </a:lnTo>
                    <a:lnTo>
                      <a:pt x="166" y="58"/>
                    </a:lnTo>
                    <a:lnTo>
                      <a:pt x="162" y="46"/>
                    </a:lnTo>
                    <a:lnTo>
                      <a:pt x="153" y="38"/>
                    </a:lnTo>
                    <a:lnTo>
                      <a:pt x="145" y="25"/>
                    </a:lnTo>
                    <a:lnTo>
                      <a:pt x="137" y="17"/>
                    </a:lnTo>
                    <a:lnTo>
                      <a:pt x="124" y="13"/>
                    </a:lnTo>
                    <a:lnTo>
                      <a:pt x="112" y="4"/>
                    </a:lnTo>
                    <a:lnTo>
                      <a:pt x="99" y="4"/>
                    </a:lnTo>
                    <a:lnTo>
                      <a:pt x="83" y="0"/>
                    </a:lnTo>
                    <a:lnTo>
                      <a:pt x="70" y="4"/>
                    </a:lnTo>
                    <a:lnTo>
                      <a:pt x="58" y="4"/>
                    </a:lnTo>
                    <a:lnTo>
                      <a:pt x="45" y="13"/>
                    </a:lnTo>
                    <a:lnTo>
                      <a:pt x="33" y="17"/>
                    </a:lnTo>
                    <a:lnTo>
                      <a:pt x="24" y="25"/>
                    </a:lnTo>
                    <a:lnTo>
                      <a:pt x="16" y="33"/>
                    </a:lnTo>
                    <a:lnTo>
                      <a:pt x="8" y="46"/>
                    </a:lnTo>
                    <a:lnTo>
                      <a:pt x="4" y="58"/>
                    </a:lnTo>
                    <a:lnTo>
                      <a:pt x="0" y="71"/>
                    </a:lnTo>
                    <a:lnTo>
                      <a:pt x="0" y="83"/>
                    </a:lnTo>
                    <a:lnTo>
                      <a:pt x="0" y="87"/>
                    </a:lnTo>
                    <a:lnTo>
                      <a:pt x="0" y="103"/>
                    </a:lnTo>
                    <a:lnTo>
                      <a:pt x="4" y="116"/>
                    </a:lnTo>
                    <a:lnTo>
                      <a:pt x="8" y="129"/>
                    </a:lnTo>
                    <a:lnTo>
                      <a:pt x="16" y="137"/>
                    </a:lnTo>
                    <a:lnTo>
                      <a:pt x="24" y="150"/>
                    </a:lnTo>
                    <a:lnTo>
                      <a:pt x="33" y="157"/>
                    </a:lnTo>
                    <a:lnTo>
                      <a:pt x="45" y="162"/>
                    </a:lnTo>
                    <a:lnTo>
                      <a:pt x="58" y="170"/>
                    </a:lnTo>
                    <a:lnTo>
                      <a:pt x="70" y="170"/>
                    </a:lnTo>
                    <a:lnTo>
                      <a:pt x="83" y="175"/>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34" name="Freeform 740">
                <a:extLst>
                  <a:ext uri="{FF2B5EF4-FFF2-40B4-BE49-F238E27FC236}">
                    <a16:creationId xmlns:a16="http://schemas.microsoft.com/office/drawing/2014/main" id="{B3BF6679-DFB2-48CF-B9B9-39120321391B}"/>
                  </a:ext>
                </a:extLst>
              </p:cNvPr>
              <p:cNvSpPr>
                <a:spLocks/>
              </p:cNvSpPr>
              <p:nvPr/>
            </p:nvSpPr>
            <p:spPr bwMode="auto">
              <a:xfrm>
                <a:off x="3426" y="2305"/>
                <a:ext cx="29" cy="27"/>
              </a:xfrm>
              <a:custGeom>
                <a:avLst/>
                <a:gdLst>
                  <a:gd name="T0" fmla="*/ 14 w 141"/>
                  <a:gd name="T1" fmla="*/ 27 h 137"/>
                  <a:gd name="T2" fmla="*/ 17 w 141"/>
                  <a:gd name="T3" fmla="*/ 27 h 137"/>
                  <a:gd name="T4" fmla="*/ 19 w 141"/>
                  <a:gd name="T5" fmla="*/ 26 h 137"/>
                  <a:gd name="T6" fmla="*/ 21 w 141"/>
                  <a:gd name="T7" fmla="*/ 25 h 137"/>
                  <a:gd name="T8" fmla="*/ 23 w 141"/>
                  <a:gd name="T9" fmla="*/ 25 h 137"/>
                  <a:gd name="T10" fmla="*/ 25 w 141"/>
                  <a:gd name="T11" fmla="*/ 23 h 137"/>
                  <a:gd name="T12" fmla="*/ 27 w 141"/>
                  <a:gd name="T13" fmla="*/ 21 h 137"/>
                  <a:gd name="T14" fmla="*/ 27 w 141"/>
                  <a:gd name="T15" fmla="*/ 20 h 137"/>
                  <a:gd name="T16" fmla="*/ 28 w 141"/>
                  <a:gd name="T17" fmla="*/ 17 h 137"/>
                  <a:gd name="T18" fmla="*/ 29 w 141"/>
                  <a:gd name="T19" fmla="*/ 16 h 137"/>
                  <a:gd name="T20" fmla="*/ 29 w 141"/>
                  <a:gd name="T21" fmla="*/ 13 h 137"/>
                  <a:gd name="T22" fmla="*/ 29 w 141"/>
                  <a:gd name="T23" fmla="*/ 12 h 137"/>
                  <a:gd name="T24" fmla="*/ 28 w 141"/>
                  <a:gd name="T25" fmla="*/ 9 h 137"/>
                  <a:gd name="T26" fmla="*/ 27 w 141"/>
                  <a:gd name="T27" fmla="*/ 7 h 137"/>
                  <a:gd name="T28" fmla="*/ 27 w 141"/>
                  <a:gd name="T29" fmla="*/ 5 h 137"/>
                  <a:gd name="T30" fmla="*/ 25 w 141"/>
                  <a:gd name="T31" fmla="*/ 3 h 137"/>
                  <a:gd name="T32" fmla="*/ 23 w 141"/>
                  <a:gd name="T33" fmla="*/ 3 h 137"/>
                  <a:gd name="T34" fmla="*/ 21 w 141"/>
                  <a:gd name="T35" fmla="*/ 1 h 137"/>
                  <a:gd name="T36" fmla="*/ 19 w 141"/>
                  <a:gd name="T37" fmla="*/ 0 h 137"/>
                  <a:gd name="T38" fmla="*/ 17 w 141"/>
                  <a:gd name="T39" fmla="*/ 0 h 137"/>
                  <a:gd name="T40" fmla="*/ 14 w 141"/>
                  <a:gd name="T41" fmla="*/ 0 h 137"/>
                  <a:gd name="T42" fmla="*/ 12 w 141"/>
                  <a:gd name="T43" fmla="*/ 0 h 137"/>
                  <a:gd name="T44" fmla="*/ 10 w 141"/>
                  <a:gd name="T45" fmla="*/ 0 h 137"/>
                  <a:gd name="T46" fmla="*/ 8 w 141"/>
                  <a:gd name="T47" fmla="*/ 1 h 137"/>
                  <a:gd name="T48" fmla="*/ 6 w 141"/>
                  <a:gd name="T49" fmla="*/ 3 h 137"/>
                  <a:gd name="T50" fmla="*/ 4 w 141"/>
                  <a:gd name="T51" fmla="*/ 3 h 137"/>
                  <a:gd name="T52" fmla="*/ 3 w 141"/>
                  <a:gd name="T53" fmla="*/ 5 h 137"/>
                  <a:gd name="T54" fmla="*/ 2 w 141"/>
                  <a:gd name="T55" fmla="*/ 7 h 137"/>
                  <a:gd name="T56" fmla="*/ 1 w 141"/>
                  <a:gd name="T57" fmla="*/ 9 h 137"/>
                  <a:gd name="T58" fmla="*/ 1 w 141"/>
                  <a:gd name="T59" fmla="*/ 12 h 137"/>
                  <a:gd name="T60" fmla="*/ 0 w 141"/>
                  <a:gd name="T61" fmla="*/ 13 h 137"/>
                  <a:gd name="T62" fmla="*/ 1 w 141"/>
                  <a:gd name="T63" fmla="*/ 16 h 137"/>
                  <a:gd name="T64" fmla="*/ 1 w 141"/>
                  <a:gd name="T65" fmla="*/ 17 h 137"/>
                  <a:gd name="T66" fmla="*/ 2 w 141"/>
                  <a:gd name="T67" fmla="*/ 20 h 137"/>
                  <a:gd name="T68" fmla="*/ 3 w 141"/>
                  <a:gd name="T69" fmla="*/ 21 h 137"/>
                  <a:gd name="T70" fmla="*/ 4 w 141"/>
                  <a:gd name="T71" fmla="*/ 23 h 137"/>
                  <a:gd name="T72" fmla="*/ 6 w 141"/>
                  <a:gd name="T73" fmla="*/ 25 h 137"/>
                  <a:gd name="T74" fmla="*/ 8 w 141"/>
                  <a:gd name="T75" fmla="*/ 25 h 137"/>
                  <a:gd name="T76" fmla="*/ 10 w 141"/>
                  <a:gd name="T77" fmla="*/ 26 h 137"/>
                  <a:gd name="T78" fmla="*/ 12 w 141"/>
                  <a:gd name="T79" fmla="*/ 27 h 137"/>
                  <a:gd name="T80" fmla="*/ 14 w 141"/>
                  <a:gd name="T81" fmla="*/ 27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41"/>
                  <a:gd name="T124" fmla="*/ 0 h 137"/>
                  <a:gd name="T125" fmla="*/ 141 w 141"/>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41" h="137">
                    <a:moveTo>
                      <a:pt x="70" y="137"/>
                    </a:moveTo>
                    <a:lnTo>
                      <a:pt x="83" y="137"/>
                    </a:lnTo>
                    <a:lnTo>
                      <a:pt x="91" y="133"/>
                    </a:lnTo>
                    <a:lnTo>
                      <a:pt x="104" y="129"/>
                    </a:lnTo>
                    <a:lnTo>
                      <a:pt x="111" y="125"/>
                    </a:lnTo>
                    <a:lnTo>
                      <a:pt x="120" y="117"/>
                    </a:lnTo>
                    <a:lnTo>
                      <a:pt x="129" y="108"/>
                    </a:lnTo>
                    <a:lnTo>
                      <a:pt x="133" y="100"/>
                    </a:lnTo>
                    <a:lnTo>
                      <a:pt x="137" y="88"/>
                    </a:lnTo>
                    <a:lnTo>
                      <a:pt x="141" y="79"/>
                    </a:lnTo>
                    <a:lnTo>
                      <a:pt x="141" y="67"/>
                    </a:lnTo>
                    <a:lnTo>
                      <a:pt x="141" y="59"/>
                    </a:lnTo>
                    <a:lnTo>
                      <a:pt x="137" y="46"/>
                    </a:lnTo>
                    <a:lnTo>
                      <a:pt x="133" y="38"/>
                    </a:lnTo>
                    <a:lnTo>
                      <a:pt x="129" y="25"/>
                    </a:lnTo>
                    <a:lnTo>
                      <a:pt x="120" y="17"/>
                    </a:lnTo>
                    <a:lnTo>
                      <a:pt x="111" y="13"/>
                    </a:lnTo>
                    <a:lnTo>
                      <a:pt x="104" y="5"/>
                    </a:lnTo>
                    <a:lnTo>
                      <a:pt x="91" y="0"/>
                    </a:lnTo>
                    <a:lnTo>
                      <a:pt x="83" y="0"/>
                    </a:lnTo>
                    <a:lnTo>
                      <a:pt x="70" y="0"/>
                    </a:lnTo>
                    <a:lnTo>
                      <a:pt x="59" y="0"/>
                    </a:lnTo>
                    <a:lnTo>
                      <a:pt x="50" y="0"/>
                    </a:lnTo>
                    <a:lnTo>
                      <a:pt x="37" y="5"/>
                    </a:lnTo>
                    <a:lnTo>
                      <a:pt x="29" y="13"/>
                    </a:lnTo>
                    <a:lnTo>
                      <a:pt x="21" y="17"/>
                    </a:lnTo>
                    <a:lnTo>
                      <a:pt x="16" y="25"/>
                    </a:lnTo>
                    <a:lnTo>
                      <a:pt x="8" y="38"/>
                    </a:lnTo>
                    <a:lnTo>
                      <a:pt x="5" y="46"/>
                    </a:lnTo>
                    <a:lnTo>
                      <a:pt x="5" y="59"/>
                    </a:lnTo>
                    <a:lnTo>
                      <a:pt x="0" y="67"/>
                    </a:lnTo>
                    <a:lnTo>
                      <a:pt x="5" y="79"/>
                    </a:lnTo>
                    <a:lnTo>
                      <a:pt x="5" y="88"/>
                    </a:lnTo>
                    <a:lnTo>
                      <a:pt x="8" y="100"/>
                    </a:lnTo>
                    <a:lnTo>
                      <a:pt x="16" y="108"/>
                    </a:lnTo>
                    <a:lnTo>
                      <a:pt x="21" y="117"/>
                    </a:lnTo>
                    <a:lnTo>
                      <a:pt x="29" y="125"/>
                    </a:lnTo>
                    <a:lnTo>
                      <a:pt x="37" y="129"/>
                    </a:lnTo>
                    <a:lnTo>
                      <a:pt x="50" y="133"/>
                    </a:lnTo>
                    <a:lnTo>
                      <a:pt x="59" y="137"/>
                    </a:lnTo>
                    <a:lnTo>
                      <a:pt x="70" y="137"/>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35" name="Freeform 741">
                <a:extLst>
                  <a:ext uri="{FF2B5EF4-FFF2-40B4-BE49-F238E27FC236}">
                    <a16:creationId xmlns:a16="http://schemas.microsoft.com/office/drawing/2014/main" id="{1DE15F02-5D5A-44D9-85DD-E0E60A14DC1E}"/>
                  </a:ext>
                </a:extLst>
              </p:cNvPr>
              <p:cNvSpPr>
                <a:spLocks/>
              </p:cNvSpPr>
              <p:nvPr/>
            </p:nvSpPr>
            <p:spPr bwMode="auto">
              <a:xfrm>
                <a:off x="3518" y="2304"/>
                <a:ext cx="115" cy="115"/>
              </a:xfrm>
              <a:custGeom>
                <a:avLst/>
                <a:gdLst>
                  <a:gd name="T0" fmla="*/ 57 w 576"/>
                  <a:gd name="T1" fmla="*/ 115 h 577"/>
                  <a:gd name="T2" fmla="*/ 66 w 576"/>
                  <a:gd name="T3" fmla="*/ 114 h 577"/>
                  <a:gd name="T4" fmla="*/ 75 w 576"/>
                  <a:gd name="T5" fmla="*/ 112 h 577"/>
                  <a:gd name="T6" fmla="*/ 84 w 576"/>
                  <a:gd name="T7" fmla="*/ 108 h 577"/>
                  <a:gd name="T8" fmla="*/ 91 w 576"/>
                  <a:gd name="T9" fmla="*/ 103 h 577"/>
                  <a:gd name="T10" fmla="*/ 98 w 576"/>
                  <a:gd name="T11" fmla="*/ 98 h 577"/>
                  <a:gd name="T12" fmla="*/ 103 w 576"/>
                  <a:gd name="T13" fmla="*/ 91 h 577"/>
                  <a:gd name="T14" fmla="*/ 109 w 576"/>
                  <a:gd name="T15" fmla="*/ 84 h 577"/>
                  <a:gd name="T16" fmla="*/ 112 w 576"/>
                  <a:gd name="T17" fmla="*/ 75 h 577"/>
                  <a:gd name="T18" fmla="*/ 114 w 576"/>
                  <a:gd name="T19" fmla="*/ 66 h 577"/>
                  <a:gd name="T20" fmla="*/ 115 w 576"/>
                  <a:gd name="T21" fmla="*/ 57 h 577"/>
                  <a:gd name="T22" fmla="*/ 114 w 576"/>
                  <a:gd name="T23" fmla="*/ 48 h 577"/>
                  <a:gd name="T24" fmla="*/ 112 w 576"/>
                  <a:gd name="T25" fmla="*/ 39 h 577"/>
                  <a:gd name="T26" fmla="*/ 109 w 576"/>
                  <a:gd name="T27" fmla="*/ 30 h 577"/>
                  <a:gd name="T28" fmla="*/ 103 w 576"/>
                  <a:gd name="T29" fmla="*/ 23 h 577"/>
                  <a:gd name="T30" fmla="*/ 98 w 576"/>
                  <a:gd name="T31" fmla="*/ 17 h 577"/>
                  <a:gd name="T32" fmla="*/ 91 w 576"/>
                  <a:gd name="T33" fmla="*/ 11 h 577"/>
                  <a:gd name="T34" fmla="*/ 84 w 576"/>
                  <a:gd name="T35" fmla="*/ 6 h 577"/>
                  <a:gd name="T36" fmla="*/ 75 w 576"/>
                  <a:gd name="T37" fmla="*/ 3 h 577"/>
                  <a:gd name="T38" fmla="*/ 66 w 576"/>
                  <a:gd name="T39" fmla="*/ 1 h 577"/>
                  <a:gd name="T40" fmla="*/ 57 w 576"/>
                  <a:gd name="T41" fmla="*/ 0 h 577"/>
                  <a:gd name="T42" fmla="*/ 48 w 576"/>
                  <a:gd name="T43" fmla="*/ 1 h 577"/>
                  <a:gd name="T44" fmla="*/ 39 w 576"/>
                  <a:gd name="T45" fmla="*/ 3 h 577"/>
                  <a:gd name="T46" fmla="*/ 31 w 576"/>
                  <a:gd name="T47" fmla="*/ 6 h 577"/>
                  <a:gd name="T48" fmla="*/ 23 w 576"/>
                  <a:gd name="T49" fmla="*/ 11 h 577"/>
                  <a:gd name="T50" fmla="*/ 17 w 576"/>
                  <a:gd name="T51" fmla="*/ 17 h 577"/>
                  <a:gd name="T52" fmla="*/ 11 w 576"/>
                  <a:gd name="T53" fmla="*/ 23 h 577"/>
                  <a:gd name="T54" fmla="*/ 6 w 576"/>
                  <a:gd name="T55" fmla="*/ 30 h 577"/>
                  <a:gd name="T56" fmla="*/ 2 w 576"/>
                  <a:gd name="T57" fmla="*/ 39 h 577"/>
                  <a:gd name="T58" fmla="*/ 0 w 576"/>
                  <a:gd name="T59" fmla="*/ 48 h 577"/>
                  <a:gd name="T60" fmla="*/ 0 w 576"/>
                  <a:gd name="T61" fmla="*/ 57 h 577"/>
                  <a:gd name="T62" fmla="*/ 0 w 576"/>
                  <a:gd name="T63" fmla="*/ 66 h 577"/>
                  <a:gd name="T64" fmla="*/ 2 w 576"/>
                  <a:gd name="T65" fmla="*/ 75 h 577"/>
                  <a:gd name="T66" fmla="*/ 6 w 576"/>
                  <a:gd name="T67" fmla="*/ 84 h 577"/>
                  <a:gd name="T68" fmla="*/ 11 w 576"/>
                  <a:gd name="T69" fmla="*/ 91 h 577"/>
                  <a:gd name="T70" fmla="*/ 17 w 576"/>
                  <a:gd name="T71" fmla="*/ 98 h 577"/>
                  <a:gd name="T72" fmla="*/ 23 w 576"/>
                  <a:gd name="T73" fmla="*/ 103 h 577"/>
                  <a:gd name="T74" fmla="*/ 31 w 576"/>
                  <a:gd name="T75" fmla="*/ 108 h 577"/>
                  <a:gd name="T76" fmla="*/ 39 w 576"/>
                  <a:gd name="T77" fmla="*/ 112 h 577"/>
                  <a:gd name="T78" fmla="*/ 48 w 576"/>
                  <a:gd name="T79" fmla="*/ 114 h 577"/>
                  <a:gd name="T80" fmla="*/ 57 w 576"/>
                  <a:gd name="T81" fmla="*/ 115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7"/>
                  <a:gd name="T125" fmla="*/ 576 w 576"/>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7">
                    <a:moveTo>
                      <a:pt x="286" y="577"/>
                    </a:moveTo>
                    <a:lnTo>
                      <a:pt x="331" y="573"/>
                    </a:lnTo>
                    <a:lnTo>
                      <a:pt x="378" y="560"/>
                    </a:lnTo>
                    <a:lnTo>
                      <a:pt x="419" y="544"/>
                    </a:lnTo>
                    <a:lnTo>
                      <a:pt x="456" y="519"/>
                    </a:lnTo>
                    <a:lnTo>
                      <a:pt x="490" y="490"/>
                    </a:lnTo>
                    <a:lnTo>
                      <a:pt x="518" y="457"/>
                    </a:lnTo>
                    <a:lnTo>
                      <a:pt x="544" y="420"/>
                    </a:lnTo>
                    <a:lnTo>
                      <a:pt x="560" y="378"/>
                    </a:lnTo>
                    <a:lnTo>
                      <a:pt x="572" y="332"/>
                    </a:lnTo>
                    <a:lnTo>
                      <a:pt x="576" y="287"/>
                    </a:lnTo>
                    <a:lnTo>
                      <a:pt x="572" y="241"/>
                    </a:lnTo>
                    <a:lnTo>
                      <a:pt x="560" y="195"/>
                    </a:lnTo>
                    <a:lnTo>
                      <a:pt x="544" y="153"/>
                    </a:lnTo>
                    <a:lnTo>
                      <a:pt x="518" y="117"/>
                    </a:lnTo>
                    <a:lnTo>
                      <a:pt x="490" y="83"/>
                    </a:lnTo>
                    <a:lnTo>
                      <a:pt x="456" y="54"/>
                    </a:lnTo>
                    <a:lnTo>
                      <a:pt x="419" y="29"/>
                    </a:lnTo>
                    <a:lnTo>
                      <a:pt x="378" y="13"/>
                    </a:lnTo>
                    <a:lnTo>
                      <a:pt x="331" y="4"/>
                    </a:lnTo>
                    <a:lnTo>
                      <a:pt x="286" y="0"/>
                    </a:lnTo>
                    <a:lnTo>
                      <a:pt x="241" y="4"/>
                    </a:lnTo>
                    <a:lnTo>
                      <a:pt x="194" y="13"/>
                    </a:lnTo>
                    <a:lnTo>
                      <a:pt x="153" y="29"/>
                    </a:lnTo>
                    <a:lnTo>
                      <a:pt x="115" y="54"/>
                    </a:lnTo>
                    <a:lnTo>
                      <a:pt x="83" y="83"/>
                    </a:lnTo>
                    <a:lnTo>
                      <a:pt x="54" y="117"/>
                    </a:lnTo>
                    <a:lnTo>
                      <a:pt x="29" y="153"/>
                    </a:lnTo>
                    <a:lnTo>
                      <a:pt x="12" y="195"/>
                    </a:lnTo>
                    <a:lnTo>
                      <a:pt x="0" y="241"/>
                    </a:lnTo>
                    <a:lnTo>
                      <a:pt x="0" y="287"/>
                    </a:lnTo>
                    <a:lnTo>
                      <a:pt x="0" y="332"/>
                    </a:lnTo>
                    <a:lnTo>
                      <a:pt x="12" y="378"/>
                    </a:lnTo>
                    <a:lnTo>
                      <a:pt x="29" y="420"/>
                    </a:lnTo>
                    <a:lnTo>
                      <a:pt x="54" y="457"/>
                    </a:lnTo>
                    <a:lnTo>
                      <a:pt x="83" y="490"/>
                    </a:lnTo>
                    <a:lnTo>
                      <a:pt x="115" y="519"/>
                    </a:lnTo>
                    <a:lnTo>
                      <a:pt x="153" y="544"/>
                    </a:lnTo>
                    <a:lnTo>
                      <a:pt x="194" y="560"/>
                    </a:lnTo>
                    <a:lnTo>
                      <a:pt x="241" y="573"/>
                    </a:lnTo>
                    <a:lnTo>
                      <a:pt x="286" y="57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36" name="Freeform 742">
                <a:extLst>
                  <a:ext uri="{FF2B5EF4-FFF2-40B4-BE49-F238E27FC236}">
                    <a16:creationId xmlns:a16="http://schemas.microsoft.com/office/drawing/2014/main" id="{7151DC2B-9DAB-4C6A-96AC-BD969DDE0D9F}"/>
                  </a:ext>
                </a:extLst>
              </p:cNvPr>
              <p:cNvSpPr>
                <a:spLocks/>
              </p:cNvSpPr>
              <p:nvPr/>
            </p:nvSpPr>
            <p:spPr bwMode="auto">
              <a:xfrm>
                <a:off x="3518" y="2304"/>
                <a:ext cx="115" cy="115"/>
              </a:xfrm>
              <a:custGeom>
                <a:avLst/>
                <a:gdLst>
                  <a:gd name="T0" fmla="*/ 57 w 576"/>
                  <a:gd name="T1" fmla="*/ 115 h 577"/>
                  <a:gd name="T2" fmla="*/ 66 w 576"/>
                  <a:gd name="T3" fmla="*/ 114 h 577"/>
                  <a:gd name="T4" fmla="*/ 75 w 576"/>
                  <a:gd name="T5" fmla="*/ 112 h 577"/>
                  <a:gd name="T6" fmla="*/ 84 w 576"/>
                  <a:gd name="T7" fmla="*/ 108 h 577"/>
                  <a:gd name="T8" fmla="*/ 91 w 576"/>
                  <a:gd name="T9" fmla="*/ 103 h 577"/>
                  <a:gd name="T10" fmla="*/ 98 w 576"/>
                  <a:gd name="T11" fmla="*/ 98 h 577"/>
                  <a:gd name="T12" fmla="*/ 103 w 576"/>
                  <a:gd name="T13" fmla="*/ 91 h 577"/>
                  <a:gd name="T14" fmla="*/ 109 w 576"/>
                  <a:gd name="T15" fmla="*/ 84 h 577"/>
                  <a:gd name="T16" fmla="*/ 112 w 576"/>
                  <a:gd name="T17" fmla="*/ 75 h 577"/>
                  <a:gd name="T18" fmla="*/ 114 w 576"/>
                  <a:gd name="T19" fmla="*/ 66 h 577"/>
                  <a:gd name="T20" fmla="*/ 115 w 576"/>
                  <a:gd name="T21" fmla="*/ 57 h 577"/>
                  <a:gd name="T22" fmla="*/ 114 w 576"/>
                  <a:gd name="T23" fmla="*/ 48 h 577"/>
                  <a:gd name="T24" fmla="*/ 112 w 576"/>
                  <a:gd name="T25" fmla="*/ 39 h 577"/>
                  <a:gd name="T26" fmla="*/ 109 w 576"/>
                  <a:gd name="T27" fmla="*/ 30 h 577"/>
                  <a:gd name="T28" fmla="*/ 103 w 576"/>
                  <a:gd name="T29" fmla="*/ 23 h 577"/>
                  <a:gd name="T30" fmla="*/ 98 w 576"/>
                  <a:gd name="T31" fmla="*/ 17 h 577"/>
                  <a:gd name="T32" fmla="*/ 91 w 576"/>
                  <a:gd name="T33" fmla="*/ 11 h 577"/>
                  <a:gd name="T34" fmla="*/ 84 w 576"/>
                  <a:gd name="T35" fmla="*/ 6 h 577"/>
                  <a:gd name="T36" fmla="*/ 75 w 576"/>
                  <a:gd name="T37" fmla="*/ 3 h 577"/>
                  <a:gd name="T38" fmla="*/ 66 w 576"/>
                  <a:gd name="T39" fmla="*/ 1 h 577"/>
                  <a:gd name="T40" fmla="*/ 57 w 576"/>
                  <a:gd name="T41" fmla="*/ 0 h 577"/>
                  <a:gd name="T42" fmla="*/ 48 w 576"/>
                  <a:gd name="T43" fmla="*/ 1 h 577"/>
                  <a:gd name="T44" fmla="*/ 39 w 576"/>
                  <a:gd name="T45" fmla="*/ 3 h 577"/>
                  <a:gd name="T46" fmla="*/ 31 w 576"/>
                  <a:gd name="T47" fmla="*/ 6 h 577"/>
                  <a:gd name="T48" fmla="*/ 23 w 576"/>
                  <a:gd name="T49" fmla="*/ 11 h 577"/>
                  <a:gd name="T50" fmla="*/ 17 w 576"/>
                  <a:gd name="T51" fmla="*/ 17 h 577"/>
                  <a:gd name="T52" fmla="*/ 11 w 576"/>
                  <a:gd name="T53" fmla="*/ 23 h 577"/>
                  <a:gd name="T54" fmla="*/ 6 w 576"/>
                  <a:gd name="T55" fmla="*/ 30 h 577"/>
                  <a:gd name="T56" fmla="*/ 2 w 576"/>
                  <a:gd name="T57" fmla="*/ 39 h 577"/>
                  <a:gd name="T58" fmla="*/ 0 w 576"/>
                  <a:gd name="T59" fmla="*/ 48 h 577"/>
                  <a:gd name="T60" fmla="*/ 0 w 576"/>
                  <a:gd name="T61" fmla="*/ 57 h 577"/>
                  <a:gd name="T62" fmla="*/ 0 w 576"/>
                  <a:gd name="T63" fmla="*/ 66 h 577"/>
                  <a:gd name="T64" fmla="*/ 2 w 576"/>
                  <a:gd name="T65" fmla="*/ 75 h 577"/>
                  <a:gd name="T66" fmla="*/ 6 w 576"/>
                  <a:gd name="T67" fmla="*/ 84 h 577"/>
                  <a:gd name="T68" fmla="*/ 11 w 576"/>
                  <a:gd name="T69" fmla="*/ 91 h 577"/>
                  <a:gd name="T70" fmla="*/ 17 w 576"/>
                  <a:gd name="T71" fmla="*/ 98 h 577"/>
                  <a:gd name="T72" fmla="*/ 23 w 576"/>
                  <a:gd name="T73" fmla="*/ 103 h 577"/>
                  <a:gd name="T74" fmla="*/ 31 w 576"/>
                  <a:gd name="T75" fmla="*/ 108 h 577"/>
                  <a:gd name="T76" fmla="*/ 39 w 576"/>
                  <a:gd name="T77" fmla="*/ 112 h 577"/>
                  <a:gd name="T78" fmla="*/ 48 w 576"/>
                  <a:gd name="T79" fmla="*/ 114 h 577"/>
                  <a:gd name="T80" fmla="*/ 57 w 576"/>
                  <a:gd name="T81" fmla="*/ 115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7"/>
                  <a:gd name="T125" fmla="*/ 576 w 576"/>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7">
                    <a:moveTo>
                      <a:pt x="286" y="577"/>
                    </a:moveTo>
                    <a:lnTo>
                      <a:pt x="331" y="573"/>
                    </a:lnTo>
                    <a:lnTo>
                      <a:pt x="378" y="560"/>
                    </a:lnTo>
                    <a:lnTo>
                      <a:pt x="419" y="544"/>
                    </a:lnTo>
                    <a:lnTo>
                      <a:pt x="456" y="519"/>
                    </a:lnTo>
                    <a:lnTo>
                      <a:pt x="490" y="490"/>
                    </a:lnTo>
                    <a:lnTo>
                      <a:pt x="518" y="457"/>
                    </a:lnTo>
                    <a:lnTo>
                      <a:pt x="544" y="420"/>
                    </a:lnTo>
                    <a:lnTo>
                      <a:pt x="560" y="378"/>
                    </a:lnTo>
                    <a:lnTo>
                      <a:pt x="572" y="332"/>
                    </a:lnTo>
                    <a:lnTo>
                      <a:pt x="576" y="287"/>
                    </a:lnTo>
                    <a:lnTo>
                      <a:pt x="572" y="241"/>
                    </a:lnTo>
                    <a:lnTo>
                      <a:pt x="560" y="195"/>
                    </a:lnTo>
                    <a:lnTo>
                      <a:pt x="544" y="153"/>
                    </a:lnTo>
                    <a:lnTo>
                      <a:pt x="518" y="117"/>
                    </a:lnTo>
                    <a:lnTo>
                      <a:pt x="490" y="83"/>
                    </a:lnTo>
                    <a:lnTo>
                      <a:pt x="456" y="54"/>
                    </a:lnTo>
                    <a:lnTo>
                      <a:pt x="419" y="29"/>
                    </a:lnTo>
                    <a:lnTo>
                      <a:pt x="378" y="13"/>
                    </a:lnTo>
                    <a:lnTo>
                      <a:pt x="331" y="4"/>
                    </a:lnTo>
                    <a:lnTo>
                      <a:pt x="286" y="0"/>
                    </a:lnTo>
                    <a:lnTo>
                      <a:pt x="241" y="4"/>
                    </a:lnTo>
                    <a:lnTo>
                      <a:pt x="194" y="13"/>
                    </a:lnTo>
                    <a:lnTo>
                      <a:pt x="153" y="29"/>
                    </a:lnTo>
                    <a:lnTo>
                      <a:pt x="115" y="54"/>
                    </a:lnTo>
                    <a:lnTo>
                      <a:pt x="83" y="83"/>
                    </a:lnTo>
                    <a:lnTo>
                      <a:pt x="54" y="117"/>
                    </a:lnTo>
                    <a:lnTo>
                      <a:pt x="29" y="153"/>
                    </a:lnTo>
                    <a:lnTo>
                      <a:pt x="12" y="195"/>
                    </a:lnTo>
                    <a:lnTo>
                      <a:pt x="0" y="241"/>
                    </a:lnTo>
                    <a:lnTo>
                      <a:pt x="0" y="287"/>
                    </a:lnTo>
                    <a:lnTo>
                      <a:pt x="0" y="332"/>
                    </a:lnTo>
                    <a:lnTo>
                      <a:pt x="12" y="378"/>
                    </a:lnTo>
                    <a:lnTo>
                      <a:pt x="29" y="420"/>
                    </a:lnTo>
                    <a:lnTo>
                      <a:pt x="54" y="457"/>
                    </a:lnTo>
                    <a:lnTo>
                      <a:pt x="83" y="490"/>
                    </a:lnTo>
                    <a:lnTo>
                      <a:pt x="115" y="519"/>
                    </a:lnTo>
                    <a:lnTo>
                      <a:pt x="153" y="544"/>
                    </a:lnTo>
                    <a:lnTo>
                      <a:pt x="194" y="560"/>
                    </a:lnTo>
                    <a:lnTo>
                      <a:pt x="241" y="573"/>
                    </a:lnTo>
                    <a:lnTo>
                      <a:pt x="286"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037" name="Freeform 743">
                <a:extLst>
                  <a:ext uri="{FF2B5EF4-FFF2-40B4-BE49-F238E27FC236}">
                    <a16:creationId xmlns:a16="http://schemas.microsoft.com/office/drawing/2014/main" id="{E48C4A52-9115-4C96-9810-FDE96844BC12}"/>
                  </a:ext>
                </a:extLst>
              </p:cNvPr>
              <p:cNvSpPr>
                <a:spLocks/>
              </p:cNvSpPr>
              <p:nvPr/>
            </p:nvSpPr>
            <p:spPr bwMode="auto">
              <a:xfrm>
                <a:off x="3518" y="2304"/>
                <a:ext cx="115" cy="115"/>
              </a:xfrm>
              <a:custGeom>
                <a:avLst/>
                <a:gdLst>
                  <a:gd name="T0" fmla="*/ 57 w 576"/>
                  <a:gd name="T1" fmla="*/ 115 h 577"/>
                  <a:gd name="T2" fmla="*/ 66 w 576"/>
                  <a:gd name="T3" fmla="*/ 114 h 577"/>
                  <a:gd name="T4" fmla="*/ 75 w 576"/>
                  <a:gd name="T5" fmla="*/ 112 h 577"/>
                  <a:gd name="T6" fmla="*/ 84 w 576"/>
                  <a:gd name="T7" fmla="*/ 108 h 577"/>
                  <a:gd name="T8" fmla="*/ 91 w 576"/>
                  <a:gd name="T9" fmla="*/ 103 h 577"/>
                  <a:gd name="T10" fmla="*/ 98 w 576"/>
                  <a:gd name="T11" fmla="*/ 98 h 577"/>
                  <a:gd name="T12" fmla="*/ 103 w 576"/>
                  <a:gd name="T13" fmla="*/ 91 h 577"/>
                  <a:gd name="T14" fmla="*/ 109 w 576"/>
                  <a:gd name="T15" fmla="*/ 84 h 577"/>
                  <a:gd name="T16" fmla="*/ 112 w 576"/>
                  <a:gd name="T17" fmla="*/ 75 h 577"/>
                  <a:gd name="T18" fmla="*/ 114 w 576"/>
                  <a:gd name="T19" fmla="*/ 66 h 577"/>
                  <a:gd name="T20" fmla="*/ 115 w 576"/>
                  <a:gd name="T21" fmla="*/ 57 h 577"/>
                  <a:gd name="T22" fmla="*/ 114 w 576"/>
                  <a:gd name="T23" fmla="*/ 48 h 577"/>
                  <a:gd name="T24" fmla="*/ 112 w 576"/>
                  <a:gd name="T25" fmla="*/ 39 h 577"/>
                  <a:gd name="T26" fmla="*/ 109 w 576"/>
                  <a:gd name="T27" fmla="*/ 30 h 577"/>
                  <a:gd name="T28" fmla="*/ 103 w 576"/>
                  <a:gd name="T29" fmla="*/ 23 h 577"/>
                  <a:gd name="T30" fmla="*/ 98 w 576"/>
                  <a:gd name="T31" fmla="*/ 17 h 577"/>
                  <a:gd name="T32" fmla="*/ 91 w 576"/>
                  <a:gd name="T33" fmla="*/ 11 h 577"/>
                  <a:gd name="T34" fmla="*/ 84 w 576"/>
                  <a:gd name="T35" fmla="*/ 6 h 577"/>
                  <a:gd name="T36" fmla="*/ 75 w 576"/>
                  <a:gd name="T37" fmla="*/ 3 h 577"/>
                  <a:gd name="T38" fmla="*/ 66 w 576"/>
                  <a:gd name="T39" fmla="*/ 1 h 577"/>
                  <a:gd name="T40" fmla="*/ 57 w 576"/>
                  <a:gd name="T41" fmla="*/ 0 h 577"/>
                  <a:gd name="T42" fmla="*/ 48 w 576"/>
                  <a:gd name="T43" fmla="*/ 1 h 577"/>
                  <a:gd name="T44" fmla="*/ 39 w 576"/>
                  <a:gd name="T45" fmla="*/ 3 h 577"/>
                  <a:gd name="T46" fmla="*/ 31 w 576"/>
                  <a:gd name="T47" fmla="*/ 6 h 577"/>
                  <a:gd name="T48" fmla="*/ 23 w 576"/>
                  <a:gd name="T49" fmla="*/ 11 h 577"/>
                  <a:gd name="T50" fmla="*/ 17 w 576"/>
                  <a:gd name="T51" fmla="*/ 17 h 577"/>
                  <a:gd name="T52" fmla="*/ 11 w 576"/>
                  <a:gd name="T53" fmla="*/ 23 h 577"/>
                  <a:gd name="T54" fmla="*/ 6 w 576"/>
                  <a:gd name="T55" fmla="*/ 30 h 577"/>
                  <a:gd name="T56" fmla="*/ 2 w 576"/>
                  <a:gd name="T57" fmla="*/ 39 h 577"/>
                  <a:gd name="T58" fmla="*/ 0 w 576"/>
                  <a:gd name="T59" fmla="*/ 48 h 577"/>
                  <a:gd name="T60" fmla="*/ 0 w 576"/>
                  <a:gd name="T61" fmla="*/ 57 h 577"/>
                  <a:gd name="T62" fmla="*/ 0 w 576"/>
                  <a:gd name="T63" fmla="*/ 66 h 577"/>
                  <a:gd name="T64" fmla="*/ 2 w 576"/>
                  <a:gd name="T65" fmla="*/ 75 h 577"/>
                  <a:gd name="T66" fmla="*/ 6 w 576"/>
                  <a:gd name="T67" fmla="*/ 84 h 577"/>
                  <a:gd name="T68" fmla="*/ 11 w 576"/>
                  <a:gd name="T69" fmla="*/ 91 h 577"/>
                  <a:gd name="T70" fmla="*/ 17 w 576"/>
                  <a:gd name="T71" fmla="*/ 98 h 577"/>
                  <a:gd name="T72" fmla="*/ 23 w 576"/>
                  <a:gd name="T73" fmla="*/ 103 h 577"/>
                  <a:gd name="T74" fmla="*/ 31 w 576"/>
                  <a:gd name="T75" fmla="*/ 108 h 577"/>
                  <a:gd name="T76" fmla="*/ 39 w 576"/>
                  <a:gd name="T77" fmla="*/ 112 h 577"/>
                  <a:gd name="T78" fmla="*/ 48 w 576"/>
                  <a:gd name="T79" fmla="*/ 114 h 577"/>
                  <a:gd name="T80" fmla="*/ 57 w 576"/>
                  <a:gd name="T81" fmla="*/ 115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7"/>
                  <a:gd name="T125" fmla="*/ 576 w 576"/>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7">
                    <a:moveTo>
                      <a:pt x="286" y="577"/>
                    </a:moveTo>
                    <a:lnTo>
                      <a:pt x="331" y="573"/>
                    </a:lnTo>
                    <a:lnTo>
                      <a:pt x="378" y="560"/>
                    </a:lnTo>
                    <a:lnTo>
                      <a:pt x="419" y="544"/>
                    </a:lnTo>
                    <a:lnTo>
                      <a:pt x="456" y="519"/>
                    </a:lnTo>
                    <a:lnTo>
                      <a:pt x="490" y="490"/>
                    </a:lnTo>
                    <a:lnTo>
                      <a:pt x="518" y="457"/>
                    </a:lnTo>
                    <a:lnTo>
                      <a:pt x="544" y="420"/>
                    </a:lnTo>
                    <a:lnTo>
                      <a:pt x="560" y="378"/>
                    </a:lnTo>
                    <a:lnTo>
                      <a:pt x="572" y="332"/>
                    </a:lnTo>
                    <a:lnTo>
                      <a:pt x="576" y="287"/>
                    </a:lnTo>
                    <a:lnTo>
                      <a:pt x="572" y="241"/>
                    </a:lnTo>
                    <a:lnTo>
                      <a:pt x="560" y="195"/>
                    </a:lnTo>
                    <a:lnTo>
                      <a:pt x="544" y="153"/>
                    </a:lnTo>
                    <a:lnTo>
                      <a:pt x="518" y="117"/>
                    </a:lnTo>
                    <a:lnTo>
                      <a:pt x="490" y="83"/>
                    </a:lnTo>
                    <a:lnTo>
                      <a:pt x="456" y="54"/>
                    </a:lnTo>
                    <a:lnTo>
                      <a:pt x="419" y="29"/>
                    </a:lnTo>
                    <a:lnTo>
                      <a:pt x="378" y="13"/>
                    </a:lnTo>
                    <a:lnTo>
                      <a:pt x="331" y="4"/>
                    </a:lnTo>
                    <a:lnTo>
                      <a:pt x="286" y="0"/>
                    </a:lnTo>
                    <a:lnTo>
                      <a:pt x="241" y="4"/>
                    </a:lnTo>
                    <a:lnTo>
                      <a:pt x="194" y="13"/>
                    </a:lnTo>
                    <a:lnTo>
                      <a:pt x="153" y="29"/>
                    </a:lnTo>
                    <a:lnTo>
                      <a:pt x="115" y="54"/>
                    </a:lnTo>
                    <a:lnTo>
                      <a:pt x="83" y="83"/>
                    </a:lnTo>
                    <a:lnTo>
                      <a:pt x="54" y="117"/>
                    </a:lnTo>
                    <a:lnTo>
                      <a:pt x="29" y="153"/>
                    </a:lnTo>
                    <a:lnTo>
                      <a:pt x="12" y="195"/>
                    </a:lnTo>
                    <a:lnTo>
                      <a:pt x="0" y="241"/>
                    </a:lnTo>
                    <a:lnTo>
                      <a:pt x="0" y="287"/>
                    </a:lnTo>
                    <a:lnTo>
                      <a:pt x="0" y="332"/>
                    </a:lnTo>
                    <a:lnTo>
                      <a:pt x="12" y="378"/>
                    </a:lnTo>
                    <a:lnTo>
                      <a:pt x="29" y="420"/>
                    </a:lnTo>
                    <a:lnTo>
                      <a:pt x="54" y="457"/>
                    </a:lnTo>
                    <a:lnTo>
                      <a:pt x="83" y="490"/>
                    </a:lnTo>
                    <a:lnTo>
                      <a:pt x="115" y="519"/>
                    </a:lnTo>
                    <a:lnTo>
                      <a:pt x="153" y="544"/>
                    </a:lnTo>
                    <a:lnTo>
                      <a:pt x="194" y="560"/>
                    </a:lnTo>
                    <a:lnTo>
                      <a:pt x="241" y="573"/>
                    </a:lnTo>
                    <a:lnTo>
                      <a:pt x="286"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038" name="Freeform 744">
                <a:extLst>
                  <a:ext uri="{FF2B5EF4-FFF2-40B4-BE49-F238E27FC236}">
                    <a16:creationId xmlns:a16="http://schemas.microsoft.com/office/drawing/2014/main" id="{987DAFA2-BD19-4865-A21D-A4F0922ECBB5}"/>
                  </a:ext>
                </a:extLst>
              </p:cNvPr>
              <p:cNvSpPr>
                <a:spLocks/>
              </p:cNvSpPr>
              <p:nvPr/>
            </p:nvSpPr>
            <p:spPr bwMode="auto">
              <a:xfrm>
                <a:off x="3534" y="2312"/>
                <a:ext cx="60" cy="61"/>
              </a:xfrm>
              <a:custGeom>
                <a:avLst/>
                <a:gdLst>
                  <a:gd name="T0" fmla="*/ 30 w 303"/>
                  <a:gd name="T1" fmla="*/ 61 h 302"/>
                  <a:gd name="T2" fmla="*/ 35 w 303"/>
                  <a:gd name="T3" fmla="*/ 60 h 302"/>
                  <a:gd name="T4" fmla="*/ 39 w 303"/>
                  <a:gd name="T5" fmla="*/ 60 h 302"/>
                  <a:gd name="T6" fmla="*/ 44 w 303"/>
                  <a:gd name="T7" fmla="*/ 58 h 302"/>
                  <a:gd name="T8" fmla="*/ 48 w 303"/>
                  <a:gd name="T9" fmla="*/ 55 h 302"/>
                  <a:gd name="T10" fmla="*/ 52 w 303"/>
                  <a:gd name="T11" fmla="*/ 52 h 302"/>
                  <a:gd name="T12" fmla="*/ 54 w 303"/>
                  <a:gd name="T13" fmla="*/ 49 h 302"/>
                  <a:gd name="T14" fmla="*/ 57 w 303"/>
                  <a:gd name="T15" fmla="*/ 44 h 302"/>
                  <a:gd name="T16" fmla="*/ 59 w 303"/>
                  <a:gd name="T17" fmla="*/ 40 h 302"/>
                  <a:gd name="T18" fmla="*/ 60 w 303"/>
                  <a:gd name="T19" fmla="*/ 35 h 302"/>
                  <a:gd name="T20" fmla="*/ 60 w 303"/>
                  <a:gd name="T21" fmla="*/ 30 h 302"/>
                  <a:gd name="T22" fmla="*/ 60 w 303"/>
                  <a:gd name="T23" fmla="*/ 25 h 302"/>
                  <a:gd name="T24" fmla="*/ 59 w 303"/>
                  <a:gd name="T25" fmla="*/ 21 h 302"/>
                  <a:gd name="T26" fmla="*/ 57 w 303"/>
                  <a:gd name="T27" fmla="*/ 16 h 302"/>
                  <a:gd name="T28" fmla="*/ 54 w 303"/>
                  <a:gd name="T29" fmla="*/ 13 h 302"/>
                  <a:gd name="T30" fmla="*/ 52 w 303"/>
                  <a:gd name="T31" fmla="*/ 8 h 302"/>
                  <a:gd name="T32" fmla="*/ 48 w 303"/>
                  <a:gd name="T33" fmla="*/ 6 h 302"/>
                  <a:gd name="T34" fmla="*/ 44 w 303"/>
                  <a:gd name="T35" fmla="*/ 3 h 302"/>
                  <a:gd name="T36" fmla="*/ 39 w 303"/>
                  <a:gd name="T37" fmla="*/ 2 h 302"/>
                  <a:gd name="T38" fmla="*/ 35 w 303"/>
                  <a:gd name="T39" fmla="*/ 0 h 302"/>
                  <a:gd name="T40" fmla="*/ 30 w 303"/>
                  <a:gd name="T41" fmla="*/ 0 h 302"/>
                  <a:gd name="T42" fmla="*/ 25 w 303"/>
                  <a:gd name="T43" fmla="*/ 0 h 302"/>
                  <a:gd name="T44" fmla="*/ 20 w 303"/>
                  <a:gd name="T45" fmla="*/ 2 h 302"/>
                  <a:gd name="T46" fmla="*/ 16 w 303"/>
                  <a:gd name="T47" fmla="*/ 3 h 302"/>
                  <a:gd name="T48" fmla="*/ 12 w 303"/>
                  <a:gd name="T49" fmla="*/ 6 h 302"/>
                  <a:gd name="T50" fmla="*/ 9 w 303"/>
                  <a:gd name="T51" fmla="*/ 8 h 302"/>
                  <a:gd name="T52" fmla="*/ 6 w 303"/>
                  <a:gd name="T53" fmla="*/ 13 h 302"/>
                  <a:gd name="T54" fmla="*/ 3 w 303"/>
                  <a:gd name="T55" fmla="*/ 16 h 302"/>
                  <a:gd name="T56" fmla="*/ 1 w 303"/>
                  <a:gd name="T57" fmla="*/ 21 h 302"/>
                  <a:gd name="T58" fmla="*/ 1 w 303"/>
                  <a:gd name="T59" fmla="*/ 25 h 302"/>
                  <a:gd name="T60" fmla="*/ 0 w 303"/>
                  <a:gd name="T61" fmla="*/ 30 h 302"/>
                  <a:gd name="T62" fmla="*/ 1 w 303"/>
                  <a:gd name="T63" fmla="*/ 35 h 302"/>
                  <a:gd name="T64" fmla="*/ 1 w 303"/>
                  <a:gd name="T65" fmla="*/ 40 h 302"/>
                  <a:gd name="T66" fmla="*/ 3 w 303"/>
                  <a:gd name="T67" fmla="*/ 44 h 302"/>
                  <a:gd name="T68" fmla="*/ 6 w 303"/>
                  <a:gd name="T69" fmla="*/ 49 h 302"/>
                  <a:gd name="T70" fmla="*/ 9 w 303"/>
                  <a:gd name="T71" fmla="*/ 52 h 302"/>
                  <a:gd name="T72" fmla="*/ 12 w 303"/>
                  <a:gd name="T73" fmla="*/ 55 h 302"/>
                  <a:gd name="T74" fmla="*/ 16 w 303"/>
                  <a:gd name="T75" fmla="*/ 58 h 302"/>
                  <a:gd name="T76" fmla="*/ 20 w 303"/>
                  <a:gd name="T77" fmla="*/ 60 h 302"/>
                  <a:gd name="T78" fmla="*/ 25 w 303"/>
                  <a:gd name="T79" fmla="*/ 60 h 302"/>
                  <a:gd name="T80" fmla="*/ 30 w 303"/>
                  <a:gd name="T81" fmla="*/ 61 h 30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3"/>
                  <a:gd name="T124" fmla="*/ 0 h 302"/>
                  <a:gd name="T125" fmla="*/ 303 w 303"/>
                  <a:gd name="T126" fmla="*/ 302 h 30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3" h="302">
                    <a:moveTo>
                      <a:pt x="153" y="302"/>
                    </a:moveTo>
                    <a:lnTo>
                      <a:pt x="178" y="298"/>
                    </a:lnTo>
                    <a:lnTo>
                      <a:pt x="198" y="295"/>
                    </a:lnTo>
                    <a:lnTo>
                      <a:pt x="223" y="286"/>
                    </a:lnTo>
                    <a:lnTo>
                      <a:pt x="240" y="273"/>
                    </a:lnTo>
                    <a:lnTo>
                      <a:pt x="261" y="257"/>
                    </a:lnTo>
                    <a:lnTo>
                      <a:pt x="274" y="241"/>
                    </a:lnTo>
                    <a:lnTo>
                      <a:pt x="286" y="219"/>
                    </a:lnTo>
                    <a:lnTo>
                      <a:pt x="299" y="199"/>
                    </a:lnTo>
                    <a:lnTo>
                      <a:pt x="303" y="174"/>
                    </a:lnTo>
                    <a:lnTo>
                      <a:pt x="303" y="149"/>
                    </a:lnTo>
                    <a:lnTo>
                      <a:pt x="303" y="124"/>
                    </a:lnTo>
                    <a:lnTo>
                      <a:pt x="299" y="104"/>
                    </a:lnTo>
                    <a:lnTo>
                      <a:pt x="286" y="79"/>
                    </a:lnTo>
                    <a:lnTo>
                      <a:pt x="274" y="62"/>
                    </a:lnTo>
                    <a:lnTo>
                      <a:pt x="261" y="41"/>
                    </a:lnTo>
                    <a:lnTo>
                      <a:pt x="240" y="29"/>
                    </a:lnTo>
                    <a:lnTo>
                      <a:pt x="223" y="16"/>
                    </a:lnTo>
                    <a:lnTo>
                      <a:pt x="198" y="8"/>
                    </a:lnTo>
                    <a:lnTo>
                      <a:pt x="178" y="0"/>
                    </a:lnTo>
                    <a:lnTo>
                      <a:pt x="153" y="0"/>
                    </a:lnTo>
                    <a:lnTo>
                      <a:pt x="128" y="0"/>
                    </a:lnTo>
                    <a:lnTo>
                      <a:pt x="103" y="8"/>
                    </a:lnTo>
                    <a:lnTo>
                      <a:pt x="83" y="16"/>
                    </a:lnTo>
                    <a:lnTo>
                      <a:pt x="61" y="29"/>
                    </a:lnTo>
                    <a:lnTo>
                      <a:pt x="45" y="41"/>
                    </a:lnTo>
                    <a:lnTo>
                      <a:pt x="29" y="62"/>
                    </a:lnTo>
                    <a:lnTo>
                      <a:pt x="16" y="79"/>
                    </a:lnTo>
                    <a:lnTo>
                      <a:pt x="7" y="104"/>
                    </a:lnTo>
                    <a:lnTo>
                      <a:pt x="4" y="124"/>
                    </a:lnTo>
                    <a:lnTo>
                      <a:pt x="0" y="149"/>
                    </a:lnTo>
                    <a:lnTo>
                      <a:pt x="4" y="174"/>
                    </a:lnTo>
                    <a:lnTo>
                      <a:pt x="7" y="199"/>
                    </a:lnTo>
                    <a:lnTo>
                      <a:pt x="16" y="219"/>
                    </a:lnTo>
                    <a:lnTo>
                      <a:pt x="29" y="241"/>
                    </a:lnTo>
                    <a:lnTo>
                      <a:pt x="45" y="257"/>
                    </a:lnTo>
                    <a:lnTo>
                      <a:pt x="61" y="273"/>
                    </a:lnTo>
                    <a:lnTo>
                      <a:pt x="83" y="286"/>
                    </a:lnTo>
                    <a:lnTo>
                      <a:pt x="103" y="295"/>
                    </a:lnTo>
                    <a:lnTo>
                      <a:pt x="128" y="298"/>
                    </a:lnTo>
                    <a:lnTo>
                      <a:pt x="153" y="302"/>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39" name="Freeform 745">
                <a:extLst>
                  <a:ext uri="{FF2B5EF4-FFF2-40B4-BE49-F238E27FC236}">
                    <a16:creationId xmlns:a16="http://schemas.microsoft.com/office/drawing/2014/main" id="{0CE7D33E-589C-45E4-9CC8-C654EEFA9018}"/>
                  </a:ext>
                </a:extLst>
              </p:cNvPr>
              <p:cNvSpPr>
                <a:spLocks/>
              </p:cNvSpPr>
              <p:nvPr/>
            </p:nvSpPr>
            <p:spPr bwMode="auto">
              <a:xfrm>
                <a:off x="3536" y="2313"/>
                <a:ext cx="54" cy="54"/>
              </a:xfrm>
              <a:custGeom>
                <a:avLst/>
                <a:gdLst>
                  <a:gd name="T0" fmla="*/ 26 w 269"/>
                  <a:gd name="T1" fmla="*/ 54 h 270"/>
                  <a:gd name="T2" fmla="*/ 32 w 269"/>
                  <a:gd name="T3" fmla="*/ 54 h 270"/>
                  <a:gd name="T4" fmla="*/ 36 w 269"/>
                  <a:gd name="T5" fmla="*/ 53 h 270"/>
                  <a:gd name="T6" fmla="*/ 39 w 269"/>
                  <a:gd name="T7" fmla="*/ 52 h 270"/>
                  <a:gd name="T8" fmla="*/ 43 w 269"/>
                  <a:gd name="T9" fmla="*/ 49 h 270"/>
                  <a:gd name="T10" fmla="*/ 47 w 269"/>
                  <a:gd name="T11" fmla="*/ 47 h 270"/>
                  <a:gd name="T12" fmla="*/ 49 w 269"/>
                  <a:gd name="T13" fmla="*/ 43 h 270"/>
                  <a:gd name="T14" fmla="*/ 51 w 269"/>
                  <a:gd name="T15" fmla="*/ 40 h 270"/>
                  <a:gd name="T16" fmla="*/ 53 w 269"/>
                  <a:gd name="T17" fmla="*/ 36 h 270"/>
                  <a:gd name="T18" fmla="*/ 54 w 269"/>
                  <a:gd name="T19" fmla="*/ 32 h 270"/>
                  <a:gd name="T20" fmla="*/ 54 w 269"/>
                  <a:gd name="T21" fmla="*/ 27 h 270"/>
                  <a:gd name="T22" fmla="*/ 54 w 269"/>
                  <a:gd name="T23" fmla="*/ 23 h 270"/>
                  <a:gd name="T24" fmla="*/ 53 w 269"/>
                  <a:gd name="T25" fmla="*/ 18 h 270"/>
                  <a:gd name="T26" fmla="*/ 51 w 269"/>
                  <a:gd name="T27" fmla="*/ 15 h 270"/>
                  <a:gd name="T28" fmla="*/ 49 w 269"/>
                  <a:gd name="T29" fmla="*/ 11 h 270"/>
                  <a:gd name="T30" fmla="*/ 47 w 269"/>
                  <a:gd name="T31" fmla="*/ 8 h 270"/>
                  <a:gd name="T32" fmla="*/ 43 w 269"/>
                  <a:gd name="T33" fmla="*/ 5 h 270"/>
                  <a:gd name="T34" fmla="*/ 39 w 269"/>
                  <a:gd name="T35" fmla="*/ 4 h 270"/>
                  <a:gd name="T36" fmla="*/ 36 w 269"/>
                  <a:gd name="T37" fmla="*/ 2 h 270"/>
                  <a:gd name="T38" fmla="*/ 32 w 269"/>
                  <a:gd name="T39" fmla="*/ 0 h 270"/>
                  <a:gd name="T40" fmla="*/ 26 w 269"/>
                  <a:gd name="T41" fmla="*/ 0 h 270"/>
                  <a:gd name="T42" fmla="*/ 22 w 269"/>
                  <a:gd name="T43" fmla="*/ 0 h 270"/>
                  <a:gd name="T44" fmla="*/ 18 w 269"/>
                  <a:gd name="T45" fmla="*/ 2 h 270"/>
                  <a:gd name="T46" fmla="*/ 15 w 269"/>
                  <a:gd name="T47" fmla="*/ 3 h 270"/>
                  <a:gd name="T48" fmla="*/ 11 w 269"/>
                  <a:gd name="T49" fmla="*/ 5 h 270"/>
                  <a:gd name="T50" fmla="*/ 7 w 269"/>
                  <a:gd name="T51" fmla="*/ 8 h 270"/>
                  <a:gd name="T52" fmla="*/ 5 w 269"/>
                  <a:gd name="T53" fmla="*/ 11 h 270"/>
                  <a:gd name="T54" fmla="*/ 3 w 269"/>
                  <a:gd name="T55" fmla="*/ 14 h 270"/>
                  <a:gd name="T56" fmla="*/ 2 w 269"/>
                  <a:gd name="T57" fmla="*/ 18 h 270"/>
                  <a:gd name="T58" fmla="*/ 0 w 269"/>
                  <a:gd name="T59" fmla="*/ 23 h 270"/>
                  <a:gd name="T60" fmla="*/ 0 w 269"/>
                  <a:gd name="T61" fmla="*/ 27 h 270"/>
                  <a:gd name="T62" fmla="*/ 0 w 269"/>
                  <a:gd name="T63" fmla="*/ 27 h 270"/>
                  <a:gd name="T64" fmla="*/ 0 w 269"/>
                  <a:gd name="T65" fmla="*/ 28 h 270"/>
                  <a:gd name="T66" fmla="*/ 1 w 269"/>
                  <a:gd name="T67" fmla="*/ 32 h 270"/>
                  <a:gd name="T68" fmla="*/ 2 w 269"/>
                  <a:gd name="T69" fmla="*/ 37 h 270"/>
                  <a:gd name="T70" fmla="*/ 3 w 269"/>
                  <a:gd name="T71" fmla="*/ 41 h 270"/>
                  <a:gd name="T72" fmla="*/ 6 w 269"/>
                  <a:gd name="T73" fmla="*/ 44 h 270"/>
                  <a:gd name="T74" fmla="*/ 8 w 269"/>
                  <a:gd name="T75" fmla="*/ 47 h 270"/>
                  <a:gd name="T76" fmla="*/ 12 w 269"/>
                  <a:gd name="T77" fmla="*/ 49 h 270"/>
                  <a:gd name="T78" fmla="*/ 15 w 269"/>
                  <a:gd name="T79" fmla="*/ 52 h 270"/>
                  <a:gd name="T80" fmla="*/ 18 w 269"/>
                  <a:gd name="T81" fmla="*/ 53 h 270"/>
                  <a:gd name="T82" fmla="*/ 22 w 269"/>
                  <a:gd name="T83" fmla="*/ 54 h 270"/>
                  <a:gd name="T84" fmla="*/ 26 w 269"/>
                  <a:gd name="T85" fmla="*/ 54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9"/>
                  <a:gd name="T130" fmla="*/ 0 h 270"/>
                  <a:gd name="T131" fmla="*/ 269 w 269"/>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9" h="270">
                    <a:moveTo>
                      <a:pt x="132" y="270"/>
                    </a:moveTo>
                    <a:lnTo>
                      <a:pt x="157" y="270"/>
                    </a:lnTo>
                    <a:lnTo>
                      <a:pt x="179" y="267"/>
                    </a:lnTo>
                    <a:lnTo>
                      <a:pt x="195" y="258"/>
                    </a:lnTo>
                    <a:lnTo>
                      <a:pt x="215" y="245"/>
                    </a:lnTo>
                    <a:lnTo>
                      <a:pt x="233" y="234"/>
                    </a:lnTo>
                    <a:lnTo>
                      <a:pt x="245" y="216"/>
                    </a:lnTo>
                    <a:lnTo>
                      <a:pt x="253" y="200"/>
                    </a:lnTo>
                    <a:lnTo>
                      <a:pt x="262" y="180"/>
                    </a:lnTo>
                    <a:lnTo>
                      <a:pt x="269" y="159"/>
                    </a:lnTo>
                    <a:lnTo>
                      <a:pt x="269" y="137"/>
                    </a:lnTo>
                    <a:lnTo>
                      <a:pt x="269" y="113"/>
                    </a:lnTo>
                    <a:lnTo>
                      <a:pt x="262" y="92"/>
                    </a:lnTo>
                    <a:lnTo>
                      <a:pt x="253" y="76"/>
                    </a:lnTo>
                    <a:lnTo>
                      <a:pt x="245" y="54"/>
                    </a:lnTo>
                    <a:lnTo>
                      <a:pt x="233" y="38"/>
                    </a:lnTo>
                    <a:lnTo>
                      <a:pt x="215" y="26"/>
                    </a:lnTo>
                    <a:lnTo>
                      <a:pt x="195" y="18"/>
                    </a:lnTo>
                    <a:lnTo>
                      <a:pt x="179" y="9"/>
                    </a:lnTo>
                    <a:lnTo>
                      <a:pt x="157" y="0"/>
                    </a:lnTo>
                    <a:lnTo>
                      <a:pt x="132" y="0"/>
                    </a:lnTo>
                    <a:lnTo>
                      <a:pt x="112" y="0"/>
                    </a:lnTo>
                    <a:lnTo>
                      <a:pt x="91" y="9"/>
                    </a:lnTo>
                    <a:lnTo>
                      <a:pt x="75" y="13"/>
                    </a:lnTo>
                    <a:lnTo>
                      <a:pt x="54" y="26"/>
                    </a:lnTo>
                    <a:lnTo>
                      <a:pt x="37" y="38"/>
                    </a:lnTo>
                    <a:lnTo>
                      <a:pt x="24" y="54"/>
                    </a:lnTo>
                    <a:lnTo>
                      <a:pt x="17" y="72"/>
                    </a:lnTo>
                    <a:lnTo>
                      <a:pt x="8" y="92"/>
                    </a:lnTo>
                    <a:lnTo>
                      <a:pt x="0" y="113"/>
                    </a:lnTo>
                    <a:lnTo>
                      <a:pt x="0" y="134"/>
                    </a:lnTo>
                    <a:lnTo>
                      <a:pt x="0" y="137"/>
                    </a:lnTo>
                    <a:lnTo>
                      <a:pt x="0" y="142"/>
                    </a:lnTo>
                    <a:lnTo>
                      <a:pt x="4" y="162"/>
                    </a:lnTo>
                    <a:lnTo>
                      <a:pt x="8" y="184"/>
                    </a:lnTo>
                    <a:lnTo>
                      <a:pt x="17" y="204"/>
                    </a:lnTo>
                    <a:lnTo>
                      <a:pt x="29" y="221"/>
                    </a:lnTo>
                    <a:lnTo>
                      <a:pt x="42" y="234"/>
                    </a:lnTo>
                    <a:lnTo>
                      <a:pt x="58" y="245"/>
                    </a:lnTo>
                    <a:lnTo>
                      <a:pt x="75" y="258"/>
                    </a:lnTo>
                    <a:lnTo>
                      <a:pt x="91" y="267"/>
                    </a:lnTo>
                    <a:lnTo>
                      <a:pt x="112" y="270"/>
                    </a:lnTo>
                    <a:lnTo>
                      <a:pt x="132" y="270"/>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40" name="Freeform 746">
                <a:extLst>
                  <a:ext uri="{FF2B5EF4-FFF2-40B4-BE49-F238E27FC236}">
                    <a16:creationId xmlns:a16="http://schemas.microsoft.com/office/drawing/2014/main" id="{9AA798C3-A08A-4F84-9602-F93FE06B40E9}"/>
                  </a:ext>
                </a:extLst>
              </p:cNvPr>
              <p:cNvSpPr>
                <a:spLocks/>
              </p:cNvSpPr>
              <p:nvPr/>
            </p:nvSpPr>
            <p:spPr bwMode="auto">
              <a:xfrm>
                <a:off x="3539" y="2314"/>
                <a:ext cx="47" cy="47"/>
              </a:xfrm>
              <a:custGeom>
                <a:avLst/>
                <a:gdLst>
                  <a:gd name="T0" fmla="*/ 23 w 236"/>
                  <a:gd name="T1" fmla="*/ 47 h 237"/>
                  <a:gd name="T2" fmla="*/ 27 w 236"/>
                  <a:gd name="T3" fmla="*/ 47 h 237"/>
                  <a:gd name="T4" fmla="*/ 30 w 236"/>
                  <a:gd name="T5" fmla="*/ 46 h 237"/>
                  <a:gd name="T6" fmla="*/ 34 w 236"/>
                  <a:gd name="T7" fmla="*/ 44 h 237"/>
                  <a:gd name="T8" fmla="*/ 37 w 236"/>
                  <a:gd name="T9" fmla="*/ 43 h 237"/>
                  <a:gd name="T10" fmla="*/ 39 w 236"/>
                  <a:gd name="T11" fmla="*/ 40 h 237"/>
                  <a:gd name="T12" fmla="*/ 42 w 236"/>
                  <a:gd name="T13" fmla="*/ 38 h 237"/>
                  <a:gd name="T14" fmla="*/ 45 w 236"/>
                  <a:gd name="T15" fmla="*/ 35 h 237"/>
                  <a:gd name="T16" fmla="*/ 45 w 236"/>
                  <a:gd name="T17" fmla="*/ 31 h 237"/>
                  <a:gd name="T18" fmla="*/ 46 w 236"/>
                  <a:gd name="T19" fmla="*/ 27 h 237"/>
                  <a:gd name="T20" fmla="*/ 47 w 236"/>
                  <a:gd name="T21" fmla="*/ 24 h 237"/>
                  <a:gd name="T22" fmla="*/ 46 w 236"/>
                  <a:gd name="T23" fmla="*/ 20 h 237"/>
                  <a:gd name="T24" fmla="*/ 45 w 236"/>
                  <a:gd name="T25" fmla="*/ 16 h 237"/>
                  <a:gd name="T26" fmla="*/ 45 w 236"/>
                  <a:gd name="T27" fmla="*/ 13 h 237"/>
                  <a:gd name="T28" fmla="*/ 42 w 236"/>
                  <a:gd name="T29" fmla="*/ 10 h 237"/>
                  <a:gd name="T30" fmla="*/ 39 w 236"/>
                  <a:gd name="T31" fmla="*/ 7 h 237"/>
                  <a:gd name="T32" fmla="*/ 37 w 236"/>
                  <a:gd name="T33" fmla="*/ 5 h 237"/>
                  <a:gd name="T34" fmla="*/ 34 w 236"/>
                  <a:gd name="T35" fmla="*/ 3 h 237"/>
                  <a:gd name="T36" fmla="*/ 30 w 236"/>
                  <a:gd name="T37" fmla="*/ 2 h 237"/>
                  <a:gd name="T38" fmla="*/ 27 w 236"/>
                  <a:gd name="T39" fmla="*/ 0 h 237"/>
                  <a:gd name="T40" fmla="*/ 23 w 236"/>
                  <a:gd name="T41" fmla="*/ 0 h 237"/>
                  <a:gd name="T42" fmla="*/ 20 w 236"/>
                  <a:gd name="T43" fmla="*/ 0 h 237"/>
                  <a:gd name="T44" fmla="*/ 16 w 236"/>
                  <a:gd name="T45" fmla="*/ 2 h 237"/>
                  <a:gd name="T46" fmla="*/ 12 w 236"/>
                  <a:gd name="T47" fmla="*/ 3 h 237"/>
                  <a:gd name="T48" fmla="*/ 9 w 236"/>
                  <a:gd name="T49" fmla="*/ 5 h 237"/>
                  <a:gd name="T50" fmla="*/ 7 w 236"/>
                  <a:gd name="T51" fmla="*/ 7 h 237"/>
                  <a:gd name="T52" fmla="*/ 4 w 236"/>
                  <a:gd name="T53" fmla="*/ 10 h 237"/>
                  <a:gd name="T54" fmla="*/ 2 w 236"/>
                  <a:gd name="T55" fmla="*/ 12 h 237"/>
                  <a:gd name="T56" fmla="*/ 1 w 236"/>
                  <a:gd name="T57" fmla="*/ 16 h 237"/>
                  <a:gd name="T58" fmla="*/ 0 w 236"/>
                  <a:gd name="T59" fmla="*/ 20 h 237"/>
                  <a:gd name="T60" fmla="*/ 0 w 236"/>
                  <a:gd name="T61" fmla="*/ 23 h 237"/>
                  <a:gd name="T62" fmla="*/ 0 w 236"/>
                  <a:gd name="T63" fmla="*/ 24 h 237"/>
                  <a:gd name="T64" fmla="*/ 0 w 236"/>
                  <a:gd name="T65" fmla="*/ 25 h 237"/>
                  <a:gd name="T66" fmla="*/ 0 w 236"/>
                  <a:gd name="T67" fmla="*/ 29 h 237"/>
                  <a:gd name="T68" fmla="*/ 1 w 236"/>
                  <a:gd name="T69" fmla="*/ 32 h 237"/>
                  <a:gd name="T70" fmla="*/ 2 w 236"/>
                  <a:gd name="T71" fmla="*/ 35 h 237"/>
                  <a:gd name="T72" fmla="*/ 5 w 236"/>
                  <a:gd name="T73" fmla="*/ 38 h 237"/>
                  <a:gd name="T74" fmla="*/ 7 w 236"/>
                  <a:gd name="T75" fmla="*/ 40 h 237"/>
                  <a:gd name="T76" fmla="*/ 10 w 236"/>
                  <a:gd name="T77" fmla="*/ 43 h 237"/>
                  <a:gd name="T78" fmla="*/ 12 w 236"/>
                  <a:gd name="T79" fmla="*/ 44 h 237"/>
                  <a:gd name="T80" fmla="*/ 16 w 236"/>
                  <a:gd name="T81" fmla="*/ 46 h 237"/>
                  <a:gd name="T82" fmla="*/ 20 w 236"/>
                  <a:gd name="T83" fmla="*/ 47 h 237"/>
                  <a:gd name="T84" fmla="*/ 23 w 236"/>
                  <a:gd name="T85" fmla="*/ 47 h 23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6"/>
                  <a:gd name="T130" fmla="*/ 0 h 237"/>
                  <a:gd name="T131" fmla="*/ 236 w 236"/>
                  <a:gd name="T132" fmla="*/ 237 h 23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6" h="237">
                    <a:moveTo>
                      <a:pt x="116" y="237"/>
                    </a:moveTo>
                    <a:lnTo>
                      <a:pt x="137" y="237"/>
                    </a:lnTo>
                    <a:lnTo>
                      <a:pt x="153" y="233"/>
                    </a:lnTo>
                    <a:lnTo>
                      <a:pt x="170" y="224"/>
                    </a:lnTo>
                    <a:lnTo>
                      <a:pt x="186" y="216"/>
                    </a:lnTo>
                    <a:lnTo>
                      <a:pt x="198" y="204"/>
                    </a:lnTo>
                    <a:lnTo>
                      <a:pt x="211" y="191"/>
                    </a:lnTo>
                    <a:lnTo>
                      <a:pt x="224" y="175"/>
                    </a:lnTo>
                    <a:lnTo>
                      <a:pt x="227" y="157"/>
                    </a:lnTo>
                    <a:lnTo>
                      <a:pt x="232" y="137"/>
                    </a:lnTo>
                    <a:lnTo>
                      <a:pt x="236" y="121"/>
                    </a:lnTo>
                    <a:lnTo>
                      <a:pt x="232" y="100"/>
                    </a:lnTo>
                    <a:lnTo>
                      <a:pt x="227" y="83"/>
                    </a:lnTo>
                    <a:lnTo>
                      <a:pt x="224" y="67"/>
                    </a:lnTo>
                    <a:lnTo>
                      <a:pt x="211" y="49"/>
                    </a:lnTo>
                    <a:lnTo>
                      <a:pt x="198" y="33"/>
                    </a:lnTo>
                    <a:lnTo>
                      <a:pt x="186" y="25"/>
                    </a:lnTo>
                    <a:lnTo>
                      <a:pt x="170" y="13"/>
                    </a:lnTo>
                    <a:lnTo>
                      <a:pt x="153" y="8"/>
                    </a:lnTo>
                    <a:lnTo>
                      <a:pt x="137" y="0"/>
                    </a:lnTo>
                    <a:lnTo>
                      <a:pt x="116" y="0"/>
                    </a:lnTo>
                    <a:lnTo>
                      <a:pt x="99" y="0"/>
                    </a:lnTo>
                    <a:lnTo>
                      <a:pt x="78" y="8"/>
                    </a:lnTo>
                    <a:lnTo>
                      <a:pt x="62" y="13"/>
                    </a:lnTo>
                    <a:lnTo>
                      <a:pt x="45" y="25"/>
                    </a:lnTo>
                    <a:lnTo>
                      <a:pt x="33" y="33"/>
                    </a:lnTo>
                    <a:lnTo>
                      <a:pt x="20" y="49"/>
                    </a:lnTo>
                    <a:lnTo>
                      <a:pt x="11" y="62"/>
                    </a:lnTo>
                    <a:lnTo>
                      <a:pt x="4" y="79"/>
                    </a:lnTo>
                    <a:lnTo>
                      <a:pt x="0" y="100"/>
                    </a:lnTo>
                    <a:lnTo>
                      <a:pt x="0" y="116"/>
                    </a:lnTo>
                    <a:lnTo>
                      <a:pt x="0" y="121"/>
                    </a:lnTo>
                    <a:lnTo>
                      <a:pt x="0" y="125"/>
                    </a:lnTo>
                    <a:lnTo>
                      <a:pt x="0" y="145"/>
                    </a:lnTo>
                    <a:lnTo>
                      <a:pt x="4" y="162"/>
                    </a:lnTo>
                    <a:lnTo>
                      <a:pt x="11" y="179"/>
                    </a:lnTo>
                    <a:lnTo>
                      <a:pt x="24" y="191"/>
                    </a:lnTo>
                    <a:lnTo>
                      <a:pt x="33" y="204"/>
                    </a:lnTo>
                    <a:lnTo>
                      <a:pt x="49" y="216"/>
                    </a:lnTo>
                    <a:lnTo>
                      <a:pt x="62" y="224"/>
                    </a:lnTo>
                    <a:lnTo>
                      <a:pt x="78" y="233"/>
                    </a:lnTo>
                    <a:lnTo>
                      <a:pt x="99" y="237"/>
                    </a:lnTo>
                    <a:lnTo>
                      <a:pt x="116" y="237"/>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41" name="Freeform 747">
                <a:extLst>
                  <a:ext uri="{FF2B5EF4-FFF2-40B4-BE49-F238E27FC236}">
                    <a16:creationId xmlns:a16="http://schemas.microsoft.com/office/drawing/2014/main" id="{20A21EF5-F419-4C9D-B35D-480878D5467A}"/>
                  </a:ext>
                </a:extLst>
              </p:cNvPr>
              <p:cNvSpPr>
                <a:spLocks/>
              </p:cNvSpPr>
              <p:nvPr/>
            </p:nvSpPr>
            <p:spPr bwMode="auto">
              <a:xfrm>
                <a:off x="3540" y="2315"/>
                <a:ext cx="42" cy="41"/>
              </a:xfrm>
              <a:custGeom>
                <a:avLst/>
                <a:gdLst>
                  <a:gd name="T0" fmla="*/ 21 w 207"/>
                  <a:gd name="T1" fmla="*/ 41 h 207"/>
                  <a:gd name="T2" fmla="*/ 24 w 207"/>
                  <a:gd name="T3" fmla="*/ 40 h 207"/>
                  <a:gd name="T4" fmla="*/ 28 w 207"/>
                  <a:gd name="T5" fmla="*/ 40 h 207"/>
                  <a:gd name="T6" fmla="*/ 30 w 207"/>
                  <a:gd name="T7" fmla="*/ 39 h 207"/>
                  <a:gd name="T8" fmla="*/ 33 w 207"/>
                  <a:gd name="T9" fmla="*/ 37 h 207"/>
                  <a:gd name="T10" fmla="*/ 35 w 207"/>
                  <a:gd name="T11" fmla="*/ 35 h 207"/>
                  <a:gd name="T12" fmla="*/ 38 w 207"/>
                  <a:gd name="T13" fmla="*/ 33 h 207"/>
                  <a:gd name="T14" fmla="*/ 39 w 207"/>
                  <a:gd name="T15" fmla="*/ 30 h 207"/>
                  <a:gd name="T16" fmla="*/ 40 w 207"/>
                  <a:gd name="T17" fmla="*/ 27 h 207"/>
                  <a:gd name="T18" fmla="*/ 41 w 207"/>
                  <a:gd name="T19" fmla="*/ 24 h 207"/>
                  <a:gd name="T20" fmla="*/ 42 w 207"/>
                  <a:gd name="T21" fmla="*/ 21 h 207"/>
                  <a:gd name="T22" fmla="*/ 41 w 207"/>
                  <a:gd name="T23" fmla="*/ 17 h 207"/>
                  <a:gd name="T24" fmla="*/ 40 w 207"/>
                  <a:gd name="T25" fmla="*/ 14 h 207"/>
                  <a:gd name="T26" fmla="*/ 39 w 207"/>
                  <a:gd name="T27" fmla="*/ 11 h 207"/>
                  <a:gd name="T28" fmla="*/ 38 w 207"/>
                  <a:gd name="T29" fmla="*/ 8 h 207"/>
                  <a:gd name="T30" fmla="*/ 35 w 207"/>
                  <a:gd name="T31" fmla="*/ 7 h 207"/>
                  <a:gd name="T32" fmla="*/ 33 w 207"/>
                  <a:gd name="T33" fmla="*/ 4 h 207"/>
                  <a:gd name="T34" fmla="*/ 30 w 207"/>
                  <a:gd name="T35" fmla="*/ 3 h 207"/>
                  <a:gd name="T36" fmla="*/ 28 w 207"/>
                  <a:gd name="T37" fmla="*/ 2 h 207"/>
                  <a:gd name="T38" fmla="*/ 24 w 207"/>
                  <a:gd name="T39" fmla="*/ 1 h 207"/>
                  <a:gd name="T40" fmla="*/ 21 w 207"/>
                  <a:gd name="T41" fmla="*/ 0 h 207"/>
                  <a:gd name="T42" fmla="*/ 17 w 207"/>
                  <a:gd name="T43" fmla="*/ 1 h 207"/>
                  <a:gd name="T44" fmla="*/ 14 w 207"/>
                  <a:gd name="T45" fmla="*/ 2 h 207"/>
                  <a:gd name="T46" fmla="*/ 12 w 207"/>
                  <a:gd name="T47" fmla="*/ 3 h 207"/>
                  <a:gd name="T48" fmla="*/ 9 w 207"/>
                  <a:gd name="T49" fmla="*/ 4 h 207"/>
                  <a:gd name="T50" fmla="*/ 7 w 207"/>
                  <a:gd name="T51" fmla="*/ 6 h 207"/>
                  <a:gd name="T52" fmla="*/ 4 w 207"/>
                  <a:gd name="T53" fmla="*/ 8 h 207"/>
                  <a:gd name="T54" fmla="*/ 2 w 207"/>
                  <a:gd name="T55" fmla="*/ 11 h 207"/>
                  <a:gd name="T56" fmla="*/ 2 w 207"/>
                  <a:gd name="T57" fmla="*/ 14 h 207"/>
                  <a:gd name="T58" fmla="*/ 1 w 207"/>
                  <a:gd name="T59" fmla="*/ 17 h 207"/>
                  <a:gd name="T60" fmla="*/ 0 w 207"/>
                  <a:gd name="T61" fmla="*/ 20 h 207"/>
                  <a:gd name="T62" fmla="*/ 0 w 207"/>
                  <a:gd name="T63" fmla="*/ 21 h 207"/>
                  <a:gd name="T64" fmla="*/ 0 w 207"/>
                  <a:gd name="T65" fmla="*/ 21 h 207"/>
                  <a:gd name="T66" fmla="*/ 1 w 207"/>
                  <a:gd name="T67" fmla="*/ 25 h 207"/>
                  <a:gd name="T68" fmla="*/ 2 w 207"/>
                  <a:gd name="T69" fmla="*/ 27 h 207"/>
                  <a:gd name="T70" fmla="*/ 2 w 207"/>
                  <a:gd name="T71" fmla="*/ 30 h 207"/>
                  <a:gd name="T72" fmla="*/ 4 w 207"/>
                  <a:gd name="T73" fmla="*/ 33 h 207"/>
                  <a:gd name="T74" fmla="*/ 7 w 207"/>
                  <a:gd name="T75" fmla="*/ 35 h 207"/>
                  <a:gd name="T76" fmla="*/ 9 w 207"/>
                  <a:gd name="T77" fmla="*/ 37 h 207"/>
                  <a:gd name="T78" fmla="*/ 12 w 207"/>
                  <a:gd name="T79" fmla="*/ 39 h 207"/>
                  <a:gd name="T80" fmla="*/ 14 w 207"/>
                  <a:gd name="T81" fmla="*/ 40 h 207"/>
                  <a:gd name="T82" fmla="*/ 17 w 207"/>
                  <a:gd name="T83" fmla="*/ 40 h 207"/>
                  <a:gd name="T84" fmla="*/ 21 w 207"/>
                  <a:gd name="T85" fmla="*/ 41 h 20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7"/>
                  <a:gd name="T130" fmla="*/ 0 h 207"/>
                  <a:gd name="T131" fmla="*/ 207 w 207"/>
                  <a:gd name="T132" fmla="*/ 207 h 20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7" h="207">
                    <a:moveTo>
                      <a:pt x="104" y="207"/>
                    </a:moveTo>
                    <a:lnTo>
                      <a:pt x="120" y="204"/>
                    </a:lnTo>
                    <a:lnTo>
                      <a:pt x="136" y="200"/>
                    </a:lnTo>
                    <a:lnTo>
                      <a:pt x="149" y="195"/>
                    </a:lnTo>
                    <a:lnTo>
                      <a:pt x="165" y="187"/>
                    </a:lnTo>
                    <a:lnTo>
                      <a:pt x="174" y="175"/>
                    </a:lnTo>
                    <a:lnTo>
                      <a:pt x="187" y="166"/>
                    </a:lnTo>
                    <a:lnTo>
                      <a:pt x="194" y="150"/>
                    </a:lnTo>
                    <a:lnTo>
                      <a:pt x="199" y="137"/>
                    </a:lnTo>
                    <a:lnTo>
                      <a:pt x="203" y="121"/>
                    </a:lnTo>
                    <a:lnTo>
                      <a:pt x="207" y="104"/>
                    </a:lnTo>
                    <a:lnTo>
                      <a:pt x="203" y="87"/>
                    </a:lnTo>
                    <a:lnTo>
                      <a:pt x="199" y="71"/>
                    </a:lnTo>
                    <a:lnTo>
                      <a:pt x="194" y="58"/>
                    </a:lnTo>
                    <a:lnTo>
                      <a:pt x="187" y="42"/>
                    </a:lnTo>
                    <a:lnTo>
                      <a:pt x="174" y="34"/>
                    </a:lnTo>
                    <a:lnTo>
                      <a:pt x="165" y="21"/>
                    </a:lnTo>
                    <a:lnTo>
                      <a:pt x="149" y="13"/>
                    </a:lnTo>
                    <a:lnTo>
                      <a:pt x="136" y="9"/>
                    </a:lnTo>
                    <a:lnTo>
                      <a:pt x="120" y="4"/>
                    </a:lnTo>
                    <a:lnTo>
                      <a:pt x="104" y="0"/>
                    </a:lnTo>
                    <a:lnTo>
                      <a:pt x="86" y="4"/>
                    </a:lnTo>
                    <a:lnTo>
                      <a:pt x="70" y="9"/>
                    </a:lnTo>
                    <a:lnTo>
                      <a:pt x="57" y="13"/>
                    </a:lnTo>
                    <a:lnTo>
                      <a:pt x="45" y="21"/>
                    </a:lnTo>
                    <a:lnTo>
                      <a:pt x="33" y="29"/>
                    </a:lnTo>
                    <a:lnTo>
                      <a:pt x="21" y="42"/>
                    </a:lnTo>
                    <a:lnTo>
                      <a:pt x="12" y="54"/>
                    </a:lnTo>
                    <a:lnTo>
                      <a:pt x="8" y="71"/>
                    </a:lnTo>
                    <a:lnTo>
                      <a:pt x="3" y="87"/>
                    </a:lnTo>
                    <a:lnTo>
                      <a:pt x="0" y="99"/>
                    </a:lnTo>
                    <a:lnTo>
                      <a:pt x="0" y="104"/>
                    </a:lnTo>
                    <a:lnTo>
                      <a:pt x="0" y="108"/>
                    </a:lnTo>
                    <a:lnTo>
                      <a:pt x="3" y="125"/>
                    </a:lnTo>
                    <a:lnTo>
                      <a:pt x="8" y="137"/>
                    </a:lnTo>
                    <a:lnTo>
                      <a:pt x="12" y="153"/>
                    </a:lnTo>
                    <a:lnTo>
                      <a:pt x="21" y="166"/>
                    </a:lnTo>
                    <a:lnTo>
                      <a:pt x="33" y="179"/>
                    </a:lnTo>
                    <a:lnTo>
                      <a:pt x="45" y="187"/>
                    </a:lnTo>
                    <a:lnTo>
                      <a:pt x="57" y="195"/>
                    </a:lnTo>
                    <a:lnTo>
                      <a:pt x="70" y="200"/>
                    </a:lnTo>
                    <a:lnTo>
                      <a:pt x="86" y="204"/>
                    </a:lnTo>
                    <a:lnTo>
                      <a:pt x="104" y="207"/>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42" name="Freeform 748">
                <a:extLst>
                  <a:ext uri="{FF2B5EF4-FFF2-40B4-BE49-F238E27FC236}">
                    <a16:creationId xmlns:a16="http://schemas.microsoft.com/office/drawing/2014/main" id="{6C49CE63-E076-4936-8DB1-85C66C246C3E}"/>
                  </a:ext>
                </a:extLst>
              </p:cNvPr>
              <p:cNvSpPr>
                <a:spLocks/>
              </p:cNvSpPr>
              <p:nvPr/>
            </p:nvSpPr>
            <p:spPr bwMode="auto">
              <a:xfrm>
                <a:off x="3543" y="2316"/>
                <a:ext cx="34" cy="34"/>
              </a:xfrm>
              <a:custGeom>
                <a:avLst/>
                <a:gdLst>
                  <a:gd name="T0" fmla="*/ 17 w 171"/>
                  <a:gd name="T1" fmla="*/ 34 h 170"/>
                  <a:gd name="T2" fmla="*/ 20 w 171"/>
                  <a:gd name="T3" fmla="*/ 34 h 170"/>
                  <a:gd name="T4" fmla="*/ 22 w 171"/>
                  <a:gd name="T5" fmla="*/ 33 h 170"/>
                  <a:gd name="T6" fmla="*/ 25 w 171"/>
                  <a:gd name="T7" fmla="*/ 32 h 170"/>
                  <a:gd name="T8" fmla="*/ 27 w 171"/>
                  <a:gd name="T9" fmla="*/ 31 h 170"/>
                  <a:gd name="T10" fmla="*/ 29 w 171"/>
                  <a:gd name="T11" fmla="*/ 29 h 170"/>
                  <a:gd name="T12" fmla="*/ 30 w 171"/>
                  <a:gd name="T13" fmla="*/ 26 h 170"/>
                  <a:gd name="T14" fmla="*/ 32 w 171"/>
                  <a:gd name="T15" fmla="*/ 25 h 170"/>
                  <a:gd name="T16" fmla="*/ 33 w 171"/>
                  <a:gd name="T17" fmla="*/ 22 h 170"/>
                  <a:gd name="T18" fmla="*/ 34 w 171"/>
                  <a:gd name="T19" fmla="*/ 20 h 170"/>
                  <a:gd name="T20" fmla="*/ 34 w 171"/>
                  <a:gd name="T21" fmla="*/ 17 h 170"/>
                  <a:gd name="T22" fmla="*/ 34 w 171"/>
                  <a:gd name="T23" fmla="*/ 14 h 170"/>
                  <a:gd name="T24" fmla="*/ 33 w 171"/>
                  <a:gd name="T25" fmla="*/ 12 h 170"/>
                  <a:gd name="T26" fmla="*/ 32 w 171"/>
                  <a:gd name="T27" fmla="*/ 9 h 170"/>
                  <a:gd name="T28" fmla="*/ 30 w 171"/>
                  <a:gd name="T29" fmla="*/ 7 h 170"/>
                  <a:gd name="T30" fmla="*/ 29 w 171"/>
                  <a:gd name="T31" fmla="*/ 5 h 170"/>
                  <a:gd name="T32" fmla="*/ 27 w 171"/>
                  <a:gd name="T33" fmla="*/ 3 h 170"/>
                  <a:gd name="T34" fmla="*/ 25 w 171"/>
                  <a:gd name="T35" fmla="*/ 2 h 170"/>
                  <a:gd name="T36" fmla="*/ 22 w 171"/>
                  <a:gd name="T37" fmla="*/ 1 h 170"/>
                  <a:gd name="T38" fmla="*/ 20 w 171"/>
                  <a:gd name="T39" fmla="*/ 0 h 170"/>
                  <a:gd name="T40" fmla="*/ 17 w 171"/>
                  <a:gd name="T41" fmla="*/ 0 h 170"/>
                  <a:gd name="T42" fmla="*/ 14 w 171"/>
                  <a:gd name="T43" fmla="*/ 0 h 170"/>
                  <a:gd name="T44" fmla="*/ 12 w 171"/>
                  <a:gd name="T45" fmla="*/ 1 h 170"/>
                  <a:gd name="T46" fmla="*/ 9 w 171"/>
                  <a:gd name="T47" fmla="*/ 2 h 170"/>
                  <a:gd name="T48" fmla="*/ 8 w 171"/>
                  <a:gd name="T49" fmla="*/ 2 h 170"/>
                  <a:gd name="T50" fmla="*/ 5 w 171"/>
                  <a:gd name="T51" fmla="*/ 4 h 170"/>
                  <a:gd name="T52" fmla="*/ 3 w 171"/>
                  <a:gd name="T53" fmla="*/ 7 h 170"/>
                  <a:gd name="T54" fmla="*/ 3 w 171"/>
                  <a:gd name="T55" fmla="*/ 8 h 170"/>
                  <a:gd name="T56" fmla="*/ 1 w 171"/>
                  <a:gd name="T57" fmla="*/ 11 h 170"/>
                  <a:gd name="T58" fmla="*/ 0 w 171"/>
                  <a:gd name="T59" fmla="*/ 13 h 170"/>
                  <a:gd name="T60" fmla="*/ 0 w 171"/>
                  <a:gd name="T61" fmla="*/ 16 h 170"/>
                  <a:gd name="T62" fmla="*/ 0 w 171"/>
                  <a:gd name="T63" fmla="*/ 17 h 170"/>
                  <a:gd name="T64" fmla="*/ 0 w 171"/>
                  <a:gd name="T65" fmla="*/ 17 h 170"/>
                  <a:gd name="T66" fmla="*/ 0 w 171"/>
                  <a:gd name="T67" fmla="*/ 20 h 170"/>
                  <a:gd name="T68" fmla="*/ 1 w 171"/>
                  <a:gd name="T69" fmla="*/ 22 h 170"/>
                  <a:gd name="T70" fmla="*/ 2 w 171"/>
                  <a:gd name="T71" fmla="*/ 25 h 170"/>
                  <a:gd name="T72" fmla="*/ 3 w 171"/>
                  <a:gd name="T73" fmla="*/ 27 h 170"/>
                  <a:gd name="T74" fmla="*/ 5 w 171"/>
                  <a:gd name="T75" fmla="*/ 29 h 170"/>
                  <a:gd name="T76" fmla="*/ 8 w 171"/>
                  <a:gd name="T77" fmla="*/ 31 h 170"/>
                  <a:gd name="T78" fmla="*/ 9 w 171"/>
                  <a:gd name="T79" fmla="*/ 32 h 170"/>
                  <a:gd name="T80" fmla="*/ 12 w 171"/>
                  <a:gd name="T81" fmla="*/ 33 h 170"/>
                  <a:gd name="T82" fmla="*/ 14 w 171"/>
                  <a:gd name="T83" fmla="*/ 34 h 170"/>
                  <a:gd name="T84" fmla="*/ 17 w 171"/>
                  <a:gd name="T85" fmla="*/ 34 h 1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71"/>
                  <a:gd name="T130" fmla="*/ 0 h 170"/>
                  <a:gd name="T131" fmla="*/ 171 w 171"/>
                  <a:gd name="T132" fmla="*/ 170 h 1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71" h="170">
                    <a:moveTo>
                      <a:pt x="87" y="170"/>
                    </a:moveTo>
                    <a:lnTo>
                      <a:pt x="99" y="170"/>
                    </a:lnTo>
                    <a:lnTo>
                      <a:pt x="112" y="166"/>
                    </a:lnTo>
                    <a:lnTo>
                      <a:pt x="124" y="162"/>
                    </a:lnTo>
                    <a:lnTo>
                      <a:pt x="137" y="153"/>
                    </a:lnTo>
                    <a:lnTo>
                      <a:pt x="146" y="144"/>
                    </a:lnTo>
                    <a:lnTo>
                      <a:pt x="153" y="132"/>
                    </a:lnTo>
                    <a:lnTo>
                      <a:pt x="162" y="124"/>
                    </a:lnTo>
                    <a:lnTo>
                      <a:pt x="166" y="112"/>
                    </a:lnTo>
                    <a:lnTo>
                      <a:pt x="171" y="99"/>
                    </a:lnTo>
                    <a:lnTo>
                      <a:pt x="171" y="83"/>
                    </a:lnTo>
                    <a:lnTo>
                      <a:pt x="171" y="70"/>
                    </a:lnTo>
                    <a:lnTo>
                      <a:pt x="166" y="58"/>
                    </a:lnTo>
                    <a:lnTo>
                      <a:pt x="162" y="45"/>
                    </a:lnTo>
                    <a:lnTo>
                      <a:pt x="153" y="33"/>
                    </a:lnTo>
                    <a:lnTo>
                      <a:pt x="146" y="25"/>
                    </a:lnTo>
                    <a:lnTo>
                      <a:pt x="137" y="16"/>
                    </a:lnTo>
                    <a:lnTo>
                      <a:pt x="124" y="8"/>
                    </a:lnTo>
                    <a:lnTo>
                      <a:pt x="112" y="4"/>
                    </a:lnTo>
                    <a:lnTo>
                      <a:pt x="99" y="0"/>
                    </a:lnTo>
                    <a:lnTo>
                      <a:pt x="87" y="0"/>
                    </a:lnTo>
                    <a:lnTo>
                      <a:pt x="70" y="0"/>
                    </a:lnTo>
                    <a:lnTo>
                      <a:pt x="58" y="4"/>
                    </a:lnTo>
                    <a:lnTo>
                      <a:pt x="45" y="8"/>
                    </a:lnTo>
                    <a:lnTo>
                      <a:pt x="38" y="12"/>
                    </a:lnTo>
                    <a:lnTo>
                      <a:pt x="25" y="20"/>
                    </a:lnTo>
                    <a:lnTo>
                      <a:pt x="16" y="33"/>
                    </a:lnTo>
                    <a:lnTo>
                      <a:pt x="13" y="41"/>
                    </a:lnTo>
                    <a:lnTo>
                      <a:pt x="4" y="54"/>
                    </a:lnTo>
                    <a:lnTo>
                      <a:pt x="0" y="66"/>
                    </a:lnTo>
                    <a:lnTo>
                      <a:pt x="0" y="78"/>
                    </a:lnTo>
                    <a:lnTo>
                      <a:pt x="0" y="83"/>
                    </a:lnTo>
                    <a:lnTo>
                      <a:pt x="0" y="87"/>
                    </a:lnTo>
                    <a:lnTo>
                      <a:pt x="0" y="99"/>
                    </a:lnTo>
                    <a:lnTo>
                      <a:pt x="4" y="112"/>
                    </a:lnTo>
                    <a:lnTo>
                      <a:pt x="9" y="124"/>
                    </a:lnTo>
                    <a:lnTo>
                      <a:pt x="16" y="137"/>
                    </a:lnTo>
                    <a:lnTo>
                      <a:pt x="25" y="144"/>
                    </a:lnTo>
                    <a:lnTo>
                      <a:pt x="38" y="153"/>
                    </a:lnTo>
                    <a:lnTo>
                      <a:pt x="45" y="162"/>
                    </a:lnTo>
                    <a:lnTo>
                      <a:pt x="58" y="166"/>
                    </a:lnTo>
                    <a:lnTo>
                      <a:pt x="70" y="170"/>
                    </a:lnTo>
                    <a:lnTo>
                      <a:pt x="87" y="170"/>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43" name="Freeform 749">
                <a:extLst>
                  <a:ext uri="{FF2B5EF4-FFF2-40B4-BE49-F238E27FC236}">
                    <a16:creationId xmlns:a16="http://schemas.microsoft.com/office/drawing/2014/main" id="{359CB973-FC79-4531-9578-6D45EA866125}"/>
                  </a:ext>
                </a:extLst>
              </p:cNvPr>
              <p:cNvSpPr>
                <a:spLocks/>
              </p:cNvSpPr>
              <p:nvPr/>
            </p:nvSpPr>
            <p:spPr bwMode="auto">
              <a:xfrm>
                <a:off x="3545" y="2317"/>
                <a:ext cx="28" cy="28"/>
              </a:xfrm>
              <a:custGeom>
                <a:avLst/>
                <a:gdLst>
                  <a:gd name="T0" fmla="*/ 13 w 137"/>
                  <a:gd name="T1" fmla="*/ 28 h 137"/>
                  <a:gd name="T2" fmla="*/ 16 w 137"/>
                  <a:gd name="T3" fmla="*/ 28 h 137"/>
                  <a:gd name="T4" fmla="*/ 19 w 137"/>
                  <a:gd name="T5" fmla="*/ 27 h 137"/>
                  <a:gd name="T6" fmla="*/ 20 w 137"/>
                  <a:gd name="T7" fmla="*/ 26 h 137"/>
                  <a:gd name="T8" fmla="*/ 22 w 137"/>
                  <a:gd name="T9" fmla="*/ 25 h 137"/>
                  <a:gd name="T10" fmla="*/ 24 w 137"/>
                  <a:gd name="T11" fmla="*/ 24 h 137"/>
                  <a:gd name="T12" fmla="*/ 25 w 137"/>
                  <a:gd name="T13" fmla="*/ 22 h 137"/>
                  <a:gd name="T14" fmla="*/ 26 w 137"/>
                  <a:gd name="T15" fmla="*/ 20 h 137"/>
                  <a:gd name="T16" fmla="*/ 27 w 137"/>
                  <a:gd name="T17" fmla="*/ 19 h 137"/>
                  <a:gd name="T18" fmla="*/ 28 w 137"/>
                  <a:gd name="T19" fmla="*/ 16 h 137"/>
                  <a:gd name="T20" fmla="*/ 28 w 137"/>
                  <a:gd name="T21" fmla="*/ 13 h 137"/>
                  <a:gd name="T22" fmla="*/ 28 w 137"/>
                  <a:gd name="T23" fmla="*/ 12 h 137"/>
                  <a:gd name="T24" fmla="*/ 27 w 137"/>
                  <a:gd name="T25" fmla="*/ 9 h 137"/>
                  <a:gd name="T26" fmla="*/ 26 w 137"/>
                  <a:gd name="T27" fmla="*/ 8 h 137"/>
                  <a:gd name="T28" fmla="*/ 25 w 137"/>
                  <a:gd name="T29" fmla="*/ 6 h 137"/>
                  <a:gd name="T30" fmla="*/ 24 w 137"/>
                  <a:gd name="T31" fmla="*/ 4 h 137"/>
                  <a:gd name="T32" fmla="*/ 22 w 137"/>
                  <a:gd name="T33" fmla="*/ 2 h 137"/>
                  <a:gd name="T34" fmla="*/ 20 w 137"/>
                  <a:gd name="T35" fmla="*/ 2 h 137"/>
                  <a:gd name="T36" fmla="*/ 19 w 137"/>
                  <a:gd name="T37" fmla="*/ 1 h 137"/>
                  <a:gd name="T38" fmla="*/ 16 w 137"/>
                  <a:gd name="T39" fmla="*/ 0 h 137"/>
                  <a:gd name="T40" fmla="*/ 13 w 137"/>
                  <a:gd name="T41" fmla="*/ 0 h 137"/>
                  <a:gd name="T42" fmla="*/ 12 w 137"/>
                  <a:gd name="T43" fmla="*/ 0 h 137"/>
                  <a:gd name="T44" fmla="*/ 9 w 137"/>
                  <a:gd name="T45" fmla="*/ 1 h 137"/>
                  <a:gd name="T46" fmla="*/ 8 w 137"/>
                  <a:gd name="T47" fmla="*/ 2 h 137"/>
                  <a:gd name="T48" fmla="*/ 6 w 137"/>
                  <a:gd name="T49" fmla="*/ 2 h 137"/>
                  <a:gd name="T50" fmla="*/ 4 w 137"/>
                  <a:gd name="T51" fmla="*/ 4 h 137"/>
                  <a:gd name="T52" fmla="*/ 2 w 137"/>
                  <a:gd name="T53" fmla="*/ 6 h 137"/>
                  <a:gd name="T54" fmla="*/ 2 w 137"/>
                  <a:gd name="T55" fmla="*/ 8 h 137"/>
                  <a:gd name="T56" fmla="*/ 1 w 137"/>
                  <a:gd name="T57" fmla="*/ 9 h 137"/>
                  <a:gd name="T58" fmla="*/ 0 w 137"/>
                  <a:gd name="T59" fmla="*/ 12 h 137"/>
                  <a:gd name="T60" fmla="*/ 0 w 137"/>
                  <a:gd name="T61" fmla="*/ 13 h 137"/>
                  <a:gd name="T62" fmla="*/ 0 w 137"/>
                  <a:gd name="T63" fmla="*/ 16 h 137"/>
                  <a:gd name="T64" fmla="*/ 1 w 137"/>
                  <a:gd name="T65" fmla="*/ 19 h 137"/>
                  <a:gd name="T66" fmla="*/ 2 w 137"/>
                  <a:gd name="T67" fmla="*/ 20 h 137"/>
                  <a:gd name="T68" fmla="*/ 2 w 137"/>
                  <a:gd name="T69" fmla="*/ 22 h 137"/>
                  <a:gd name="T70" fmla="*/ 4 w 137"/>
                  <a:gd name="T71" fmla="*/ 24 h 137"/>
                  <a:gd name="T72" fmla="*/ 6 w 137"/>
                  <a:gd name="T73" fmla="*/ 25 h 137"/>
                  <a:gd name="T74" fmla="*/ 8 w 137"/>
                  <a:gd name="T75" fmla="*/ 26 h 137"/>
                  <a:gd name="T76" fmla="*/ 9 w 137"/>
                  <a:gd name="T77" fmla="*/ 27 h 137"/>
                  <a:gd name="T78" fmla="*/ 12 w 137"/>
                  <a:gd name="T79" fmla="*/ 28 h 137"/>
                  <a:gd name="T80" fmla="*/ 13 w 137"/>
                  <a:gd name="T81" fmla="*/ 28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37"/>
                  <a:gd name="T125" fmla="*/ 137 w 137"/>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37">
                    <a:moveTo>
                      <a:pt x="66" y="137"/>
                    </a:moveTo>
                    <a:lnTo>
                      <a:pt x="79" y="137"/>
                    </a:lnTo>
                    <a:lnTo>
                      <a:pt x="91" y="133"/>
                    </a:lnTo>
                    <a:lnTo>
                      <a:pt x="99" y="128"/>
                    </a:lnTo>
                    <a:lnTo>
                      <a:pt x="108" y="124"/>
                    </a:lnTo>
                    <a:lnTo>
                      <a:pt x="115" y="115"/>
                    </a:lnTo>
                    <a:lnTo>
                      <a:pt x="124" y="108"/>
                    </a:lnTo>
                    <a:lnTo>
                      <a:pt x="128" y="99"/>
                    </a:lnTo>
                    <a:lnTo>
                      <a:pt x="133" y="91"/>
                    </a:lnTo>
                    <a:lnTo>
                      <a:pt x="137" y="79"/>
                    </a:lnTo>
                    <a:lnTo>
                      <a:pt x="137" y="66"/>
                    </a:lnTo>
                    <a:lnTo>
                      <a:pt x="137" y="58"/>
                    </a:lnTo>
                    <a:lnTo>
                      <a:pt x="133" y="45"/>
                    </a:lnTo>
                    <a:lnTo>
                      <a:pt x="128" y="37"/>
                    </a:lnTo>
                    <a:lnTo>
                      <a:pt x="124" y="29"/>
                    </a:lnTo>
                    <a:lnTo>
                      <a:pt x="115" y="21"/>
                    </a:lnTo>
                    <a:lnTo>
                      <a:pt x="108" y="12"/>
                    </a:lnTo>
                    <a:lnTo>
                      <a:pt x="99" y="8"/>
                    </a:lnTo>
                    <a:lnTo>
                      <a:pt x="91" y="4"/>
                    </a:lnTo>
                    <a:lnTo>
                      <a:pt x="79" y="0"/>
                    </a:lnTo>
                    <a:lnTo>
                      <a:pt x="66" y="0"/>
                    </a:lnTo>
                    <a:lnTo>
                      <a:pt x="57" y="0"/>
                    </a:lnTo>
                    <a:lnTo>
                      <a:pt x="45" y="4"/>
                    </a:lnTo>
                    <a:lnTo>
                      <a:pt x="37" y="8"/>
                    </a:lnTo>
                    <a:lnTo>
                      <a:pt x="29" y="12"/>
                    </a:lnTo>
                    <a:lnTo>
                      <a:pt x="20" y="21"/>
                    </a:lnTo>
                    <a:lnTo>
                      <a:pt x="12" y="29"/>
                    </a:lnTo>
                    <a:lnTo>
                      <a:pt x="8" y="37"/>
                    </a:lnTo>
                    <a:lnTo>
                      <a:pt x="3" y="45"/>
                    </a:lnTo>
                    <a:lnTo>
                      <a:pt x="0" y="58"/>
                    </a:lnTo>
                    <a:lnTo>
                      <a:pt x="0" y="66"/>
                    </a:lnTo>
                    <a:lnTo>
                      <a:pt x="0" y="79"/>
                    </a:lnTo>
                    <a:lnTo>
                      <a:pt x="3" y="91"/>
                    </a:lnTo>
                    <a:lnTo>
                      <a:pt x="8" y="99"/>
                    </a:lnTo>
                    <a:lnTo>
                      <a:pt x="12" y="108"/>
                    </a:lnTo>
                    <a:lnTo>
                      <a:pt x="20" y="115"/>
                    </a:lnTo>
                    <a:lnTo>
                      <a:pt x="29" y="124"/>
                    </a:lnTo>
                    <a:lnTo>
                      <a:pt x="37" y="128"/>
                    </a:lnTo>
                    <a:lnTo>
                      <a:pt x="45" y="133"/>
                    </a:lnTo>
                    <a:lnTo>
                      <a:pt x="57" y="137"/>
                    </a:lnTo>
                    <a:lnTo>
                      <a:pt x="66" y="137"/>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44" name="Freeform 750">
                <a:extLst>
                  <a:ext uri="{FF2B5EF4-FFF2-40B4-BE49-F238E27FC236}">
                    <a16:creationId xmlns:a16="http://schemas.microsoft.com/office/drawing/2014/main" id="{310F39C7-ECF4-47E1-A986-388328866FB3}"/>
                  </a:ext>
                </a:extLst>
              </p:cNvPr>
              <p:cNvSpPr>
                <a:spLocks/>
              </p:cNvSpPr>
              <p:nvPr/>
            </p:nvSpPr>
            <p:spPr bwMode="auto">
              <a:xfrm>
                <a:off x="3632" y="2306"/>
                <a:ext cx="116" cy="116"/>
              </a:xfrm>
              <a:custGeom>
                <a:avLst/>
                <a:gdLst>
                  <a:gd name="T0" fmla="*/ 59 w 577"/>
                  <a:gd name="T1" fmla="*/ 116 h 576"/>
                  <a:gd name="T2" fmla="*/ 68 w 577"/>
                  <a:gd name="T3" fmla="*/ 115 h 576"/>
                  <a:gd name="T4" fmla="*/ 77 w 577"/>
                  <a:gd name="T5" fmla="*/ 114 h 576"/>
                  <a:gd name="T6" fmla="*/ 85 w 577"/>
                  <a:gd name="T7" fmla="*/ 109 h 576"/>
                  <a:gd name="T8" fmla="*/ 93 w 577"/>
                  <a:gd name="T9" fmla="*/ 105 h 576"/>
                  <a:gd name="T10" fmla="*/ 99 w 577"/>
                  <a:gd name="T11" fmla="*/ 99 h 576"/>
                  <a:gd name="T12" fmla="*/ 105 w 577"/>
                  <a:gd name="T13" fmla="*/ 93 h 576"/>
                  <a:gd name="T14" fmla="*/ 110 w 577"/>
                  <a:gd name="T15" fmla="*/ 85 h 576"/>
                  <a:gd name="T16" fmla="*/ 114 w 577"/>
                  <a:gd name="T17" fmla="*/ 77 h 576"/>
                  <a:gd name="T18" fmla="*/ 115 w 577"/>
                  <a:gd name="T19" fmla="*/ 68 h 576"/>
                  <a:gd name="T20" fmla="*/ 116 w 577"/>
                  <a:gd name="T21" fmla="*/ 58 h 576"/>
                  <a:gd name="T22" fmla="*/ 115 w 577"/>
                  <a:gd name="T23" fmla="*/ 49 h 576"/>
                  <a:gd name="T24" fmla="*/ 114 w 577"/>
                  <a:gd name="T25" fmla="*/ 40 h 576"/>
                  <a:gd name="T26" fmla="*/ 110 w 577"/>
                  <a:gd name="T27" fmla="*/ 32 h 576"/>
                  <a:gd name="T28" fmla="*/ 105 w 577"/>
                  <a:gd name="T29" fmla="*/ 24 h 576"/>
                  <a:gd name="T30" fmla="*/ 99 w 577"/>
                  <a:gd name="T31" fmla="*/ 17 h 576"/>
                  <a:gd name="T32" fmla="*/ 93 w 577"/>
                  <a:gd name="T33" fmla="*/ 12 h 576"/>
                  <a:gd name="T34" fmla="*/ 85 w 577"/>
                  <a:gd name="T35" fmla="*/ 6 h 576"/>
                  <a:gd name="T36" fmla="*/ 77 w 577"/>
                  <a:gd name="T37" fmla="*/ 3 h 576"/>
                  <a:gd name="T38" fmla="*/ 68 w 577"/>
                  <a:gd name="T39" fmla="*/ 1 h 576"/>
                  <a:gd name="T40" fmla="*/ 59 w 577"/>
                  <a:gd name="T41" fmla="*/ 0 h 576"/>
                  <a:gd name="T42" fmla="*/ 49 w 577"/>
                  <a:gd name="T43" fmla="*/ 1 h 576"/>
                  <a:gd name="T44" fmla="*/ 40 w 577"/>
                  <a:gd name="T45" fmla="*/ 3 h 576"/>
                  <a:gd name="T46" fmla="*/ 32 w 577"/>
                  <a:gd name="T47" fmla="*/ 6 h 576"/>
                  <a:gd name="T48" fmla="*/ 24 w 577"/>
                  <a:gd name="T49" fmla="*/ 12 h 576"/>
                  <a:gd name="T50" fmla="*/ 17 w 577"/>
                  <a:gd name="T51" fmla="*/ 17 h 576"/>
                  <a:gd name="T52" fmla="*/ 12 w 577"/>
                  <a:gd name="T53" fmla="*/ 24 h 576"/>
                  <a:gd name="T54" fmla="*/ 7 w 577"/>
                  <a:gd name="T55" fmla="*/ 32 h 576"/>
                  <a:gd name="T56" fmla="*/ 3 w 577"/>
                  <a:gd name="T57" fmla="*/ 40 h 576"/>
                  <a:gd name="T58" fmla="*/ 1 w 577"/>
                  <a:gd name="T59" fmla="*/ 49 h 576"/>
                  <a:gd name="T60" fmla="*/ 0 w 577"/>
                  <a:gd name="T61" fmla="*/ 58 h 576"/>
                  <a:gd name="T62" fmla="*/ 1 w 577"/>
                  <a:gd name="T63" fmla="*/ 68 h 576"/>
                  <a:gd name="T64" fmla="*/ 3 w 577"/>
                  <a:gd name="T65" fmla="*/ 77 h 576"/>
                  <a:gd name="T66" fmla="*/ 7 w 577"/>
                  <a:gd name="T67" fmla="*/ 85 h 576"/>
                  <a:gd name="T68" fmla="*/ 12 w 577"/>
                  <a:gd name="T69" fmla="*/ 93 h 576"/>
                  <a:gd name="T70" fmla="*/ 17 w 577"/>
                  <a:gd name="T71" fmla="*/ 99 h 576"/>
                  <a:gd name="T72" fmla="*/ 24 w 577"/>
                  <a:gd name="T73" fmla="*/ 105 h 576"/>
                  <a:gd name="T74" fmla="*/ 32 w 577"/>
                  <a:gd name="T75" fmla="*/ 109 h 576"/>
                  <a:gd name="T76" fmla="*/ 40 w 577"/>
                  <a:gd name="T77" fmla="*/ 114 h 576"/>
                  <a:gd name="T78" fmla="*/ 49 w 577"/>
                  <a:gd name="T79" fmla="*/ 115 h 576"/>
                  <a:gd name="T80" fmla="*/ 59 w 577"/>
                  <a:gd name="T81" fmla="*/ 116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6"/>
                  <a:gd name="T125" fmla="*/ 577 w 577"/>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6">
                    <a:moveTo>
                      <a:pt x="291" y="576"/>
                    </a:moveTo>
                    <a:lnTo>
                      <a:pt x="337" y="572"/>
                    </a:lnTo>
                    <a:lnTo>
                      <a:pt x="382" y="564"/>
                    </a:lnTo>
                    <a:lnTo>
                      <a:pt x="424" y="543"/>
                    </a:lnTo>
                    <a:lnTo>
                      <a:pt x="461" y="522"/>
                    </a:lnTo>
                    <a:lnTo>
                      <a:pt x="494" y="493"/>
                    </a:lnTo>
                    <a:lnTo>
                      <a:pt x="523" y="461"/>
                    </a:lnTo>
                    <a:lnTo>
                      <a:pt x="548" y="423"/>
                    </a:lnTo>
                    <a:lnTo>
                      <a:pt x="566" y="381"/>
                    </a:lnTo>
                    <a:lnTo>
                      <a:pt x="573" y="336"/>
                    </a:lnTo>
                    <a:lnTo>
                      <a:pt x="577" y="290"/>
                    </a:lnTo>
                    <a:lnTo>
                      <a:pt x="573" y="241"/>
                    </a:lnTo>
                    <a:lnTo>
                      <a:pt x="566" y="199"/>
                    </a:lnTo>
                    <a:lnTo>
                      <a:pt x="548" y="158"/>
                    </a:lnTo>
                    <a:lnTo>
                      <a:pt x="523" y="120"/>
                    </a:lnTo>
                    <a:lnTo>
                      <a:pt x="494" y="83"/>
                    </a:lnTo>
                    <a:lnTo>
                      <a:pt x="461" y="58"/>
                    </a:lnTo>
                    <a:lnTo>
                      <a:pt x="424" y="32"/>
                    </a:lnTo>
                    <a:lnTo>
                      <a:pt x="382" y="16"/>
                    </a:lnTo>
                    <a:lnTo>
                      <a:pt x="337" y="4"/>
                    </a:lnTo>
                    <a:lnTo>
                      <a:pt x="291" y="0"/>
                    </a:lnTo>
                    <a:lnTo>
                      <a:pt x="245" y="4"/>
                    </a:lnTo>
                    <a:lnTo>
                      <a:pt x="200" y="16"/>
                    </a:lnTo>
                    <a:lnTo>
                      <a:pt x="159" y="32"/>
                    </a:lnTo>
                    <a:lnTo>
                      <a:pt x="121" y="58"/>
                    </a:lnTo>
                    <a:lnTo>
                      <a:pt x="87" y="83"/>
                    </a:lnTo>
                    <a:lnTo>
                      <a:pt x="58" y="120"/>
                    </a:lnTo>
                    <a:lnTo>
                      <a:pt x="33" y="158"/>
                    </a:lnTo>
                    <a:lnTo>
                      <a:pt x="17" y="199"/>
                    </a:lnTo>
                    <a:lnTo>
                      <a:pt x="4" y="241"/>
                    </a:lnTo>
                    <a:lnTo>
                      <a:pt x="0" y="290"/>
                    </a:lnTo>
                    <a:lnTo>
                      <a:pt x="4" y="336"/>
                    </a:lnTo>
                    <a:lnTo>
                      <a:pt x="17" y="381"/>
                    </a:lnTo>
                    <a:lnTo>
                      <a:pt x="33" y="423"/>
                    </a:lnTo>
                    <a:lnTo>
                      <a:pt x="58" y="461"/>
                    </a:lnTo>
                    <a:lnTo>
                      <a:pt x="87" y="493"/>
                    </a:lnTo>
                    <a:lnTo>
                      <a:pt x="121" y="522"/>
                    </a:lnTo>
                    <a:lnTo>
                      <a:pt x="159" y="543"/>
                    </a:lnTo>
                    <a:lnTo>
                      <a:pt x="200" y="564"/>
                    </a:lnTo>
                    <a:lnTo>
                      <a:pt x="245" y="572"/>
                    </a:lnTo>
                    <a:lnTo>
                      <a:pt x="291" y="57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45" name="Freeform 751">
                <a:extLst>
                  <a:ext uri="{FF2B5EF4-FFF2-40B4-BE49-F238E27FC236}">
                    <a16:creationId xmlns:a16="http://schemas.microsoft.com/office/drawing/2014/main" id="{8B5B05FF-39A8-4726-BCEA-FD48C0AC1B10}"/>
                  </a:ext>
                </a:extLst>
              </p:cNvPr>
              <p:cNvSpPr>
                <a:spLocks/>
              </p:cNvSpPr>
              <p:nvPr/>
            </p:nvSpPr>
            <p:spPr bwMode="auto">
              <a:xfrm>
                <a:off x="3632" y="2306"/>
                <a:ext cx="116" cy="116"/>
              </a:xfrm>
              <a:custGeom>
                <a:avLst/>
                <a:gdLst>
                  <a:gd name="T0" fmla="*/ 59 w 577"/>
                  <a:gd name="T1" fmla="*/ 116 h 576"/>
                  <a:gd name="T2" fmla="*/ 68 w 577"/>
                  <a:gd name="T3" fmla="*/ 115 h 576"/>
                  <a:gd name="T4" fmla="*/ 77 w 577"/>
                  <a:gd name="T5" fmla="*/ 114 h 576"/>
                  <a:gd name="T6" fmla="*/ 85 w 577"/>
                  <a:gd name="T7" fmla="*/ 109 h 576"/>
                  <a:gd name="T8" fmla="*/ 93 w 577"/>
                  <a:gd name="T9" fmla="*/ 105 h 576"/>
                  <a:gd name="T10" fmla="*/ 99 w 577"/>
                  <a:gd name="T11" fmla="*/ 99 h 576"/>
                  <a:gd name="T12" fmla="*/ 105 w 577"/>
                  <a:gd name="T13" fmla="*/ 93 h 576"/>
                  <a:gd name="T14" fmla="*/ 110 w 577"/>
                  <a:gd name="T15" fmla="*/ 85 h 576"/>
                  <a:gd name="T16" fmla="*/ 114 w 577"/>
                  <a:gd name="T17" fmla="*/ 77 h 576"/>
                  <a:gd name="T18" fmla="*/ 115 w 577"/>
                  <a:gd name="T19" fmla="*/ 68 h 576"/>
                  <a:gd name="T20" fmla="*/ 116 w 577"/>
                  <a:gd name="T21" fmla="*/ 58 h 576"/>
                  <a:gd name="T22" fmla="*/ 115 w 577"/>
                  <a:gd name="T23" fmla="*/ 49 h 576"/>
                  <a:gd name="T24" fmla="*/ 114 w 577"/>
                  <a:gd name="T25" fmla="*/ 40 h 576"/>
                  <a:gd name="T26" fmla="*/ 110 w 577"/>
                  <a:gd name="T27" fmla="*/ 32 h 576"/>
                  <a:gd name="T28" fmla="*/ 105 w 577"/>
                  <a:gd name="T29" fmla="*/ 24 h 576"/>
                  <a:gd name="T30" fmla="*/ 99 w 577"/>
                  <a:gd name="T31" fmla="*/ 17 h 576"/>
                  <a:gd name="T32" fmla="*/ 93 w 577"/>
                  <a:gd name="T33" fmla="*/ 12 h 576"/>
                  <a:gd name="T34" fmla="*/ 85 w 577"/>
                  <a:gd name="T35" fmla="*/ 6 h 576"/>
                  <a:gd name="T36" fmla="*/ 77 w 577"/>
                  <a:gd name="T37" fmla="*/ 3 h 576"/>
                  <a:gd name="T38" fmla="*/ 68 w 577"/>
                  <a:gd name="T39" fmla="*/ 1 h 576"/>
                  <a:gd name="T40" fmla="*/ 59 w 577"/>
                  <a:gd name="T41" fmla="*/ 0 h 576"/>
                  <a:gd name="T42" fmla="*/ 49 w 577"/>
                  <a:gd name="T43" fmla="*/ 1 h 576"/>
                  <a:gd name="T44" fmla="*/ 40 w 577"/>
                  <a:gd name="T45" fmla="*/ 3 h 576"/>
                  <a:gd name="T46" fmla="*/ 32 w 577"/>
                  <a:gd name="T47" fmla="*/ 6 h 576"/>
                  <a:gd name="T48" fmla="*/ 24 w 577"/>
                  <a:gd name="T49" fmla="*/ 12 h 576"/>
                  <a:gd name="T50" fmla="*/ 17 w 577"/>
                  <a:gd name="T51" fmla="*/ 17 h 576"/>
                  <a:gd name="T52" fmla="*/ 12 w 577"/>
                  <a:gd name="T53" fmla="*/ 24 h 576"/>
                  <a:gd name="T54" fmla="*/ 7 w 577"/>
                  <a:gd name="T55" fmla="*/ 32 h 576"/>
                  <a:gd name="T56" fmla="*/ 3 w 577"/>
                  <a:gd name="T57" fmla="*/ 40 h 576"/>
                  <a:gd name="T58" fmla="*/ 1 w 577"/>
                  <a:gd name="T59" fmla="*/ 49 h 576"/>
                  <a:gd name="T60" fmla="*/ 0 w 577"/>
                  <a:gd name="T61" fmla="*/ 58 h 576"/>
                  <a:gd name="T62" fmla="*/ 1 w 577"/>
                  <a:gd name="T63" fmla="*/ 68 h 576"/>
                  <a:gd name="T64" fmla="*/ 3 w 577"/>
                  <a:gd name="T65" fmla="*/ 77 h 576"/>
                  <a:gd name="T66" fmla="*/ 7 w 577"/>
                  <a:gd name="T67" fmla="*/ 85 h 576"/>
                  <a:gd name="T68" fmla="*/ 12 w 577"/>
                  <a:gd name="T69" fmla="*/ 93 h 576"/>
                  <a:gd name="T70" fmla="*/ 17 w 577"/>
                  <a:gd name="T71" fmla="*/ 99 h 576"/>
                  <a:gd name="T72" fmla="*/ 24 w 577"/>
                  <a:gd name="T73" fmla="*/ 105 h 576"/>
                  <a:gd name="T74" fmla="*/ 32 w 577"/>
                  <a:gd name="T75" fmla="*/ 109 h 576"/>
                  <a:gd name="T76" fmla="*/ 40 w 577"/>
                  <a:gd name="T77" fmla="*/ 114 h 576"/>
                  <a:gd name="T78" fmla="*/ 49 w 577"/>
                  <a:gd name="T79" fmla="*/ 115 h 576"/>
                  <a:gd name="T80" fmla="*/ 59 w 577"/>
                  <a:gd name="T81" fmla="*/ 116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6"/>
                  <a:gd name="T125" fmla="*/ 577 w 577"/>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6">
                    <a:moveTo>
                      <a:pt x="291" y="576"/>
                    </a:moveTo>
                    <a:lnTo>
                      <a:pt x="337" y="572"/>
                    </a:lnTo>
                    <a:lnTo>
                      <a:pt x="382" y="564"/>
                    </a:lnTo>
                    <a:lnTo>
                      <a:pt x="424" y="543"/>
                    </a:lnTo>
                    <a:lnTo>
                      <a:pt x="461" y="522"/>
                    </a:lnTo>
                    <a:lnTo>
                      <a:pt x="494" y="493"/>
                    </a:lnTo>
                    <a:lnTo>
                      <a:pt x="523" y="461"/>
                    </a:lnTo>
                    <a:lnTo>
                      <a:pt x="548" y="423"/>
                    </a:lnTo>
                    <a:lnTo>
                      <a:pt x="566" y="381"/>
                    </a:lnTo>
                    <a:lnTo>
                      <a:pt x="573" y="336"/>
                    </a:lnTo>
                    <a:lnTo>
                      <a:pt x="577" y="290"/>
                    </a:lnTo>
                    <a:lnTo>
                      <a:pt x="573" y="241"/>
                    </a:lnTo>
                    <a:lnTo>
                      <a:pt x="566" y="199"/>
                    </a:lnTo>
                    <a:lnTo>
                      <a:pt x="548" y="158"/>
                    </a:lnTo>
                    <a:lnTo>
                      <a:pt x="523" y="120"/>
                    </a:lnTo>
                    <a:lnTo>
                      <a:pt x="494" y="83"/>
                    </a:lnTo>
                    <a:lnTo>
                      <a:pt x="461" y="58"/>
                    </a:lnTo>
                    <a:lnTo>
                      <a:pt x="424" y="32"/>
                    </a:lnTo>
                    <a:lnTo>
                      <a:pt x="382" y="16"/>
                    </a:lnTo>
                    <a:lnTo>
                      <a:pt x="337" y="4"/>
                    </a:lnTo>
                    <a:lnTo>
                      <a:pt x="291" y="0"/>
                    </a:lnTo>
                    <a:lnTo>
                      <a:pt x="245" y="4"/>
                    </a:lnTo>
                    <a:lnTo>
                      <a:pt x="200" y="16"/>
                    </a:lnTo>
                    <a:lnTo>
                      <a:pt x="159" y="32"/>
                    </a:lnTo>
                    <a:lnTo>
                      <a:pt x="121" y="58"/>
                    </a:lnTo>
                    <a:lnTo>
                      <a:pt x="87" y="83"/>
                    </a:lnTo>
                    <a:lnTo>
                      <a:pt x="58" y="120"/>
                    </a:lnTo>
                    <a:lnTo>
                      <a:pt x="33" y="158"/>
                    </a:lnTo>
                    <a:lnTo>
                      <a:pt x="17" y="199"/>
                    </a:lnTo>
                    <a:lnTo>
                      <a:pt x="4" y="241"/>
                    </a:lnTo>
                    <a:lnTo>
                      <a:pt x="0" y="290"/>
                    </a:lnTo>
                    <a:lnTo>
                      <a:pt x="4" y="336"/>
                    </a:lnTo>
                    <a:lnTo>
                      <a:pt x="17" y="381"/>
                    </a:lnTo>
                    <a:lnTo>
                      <a:pt x="33" y="423"/>
                    </a:lnTo>
                    <a:lnTo>
                      <a:pt x="58" y="461"/>
                    </a:lnTo>
                    <a:lnTo>
                      <a:pt x="87" y="493"/>
                    </a:lnTo>
                    <a:lnTo>
                      <a:pt x="121" y="522"/>
                    </a:lnTo>
                    <a:lnTo>
                      <a:pt x="159" y="543"/>
                    </a:lnTo>
                    <a:lnTo>
                      <a:pt x="200" y="564"/>
                    </a:lnTo>
                    <a:lnTo>
                      <a:pt x="245" y="572"/>
                    </a:lnTo>
                    <a:lnTo>
                      <a:pt x="291"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046" name="Freeform 752">
                <a:extLst>
                  <a:ext uri="{FF2B5EF4-FFF2-40B4-BE49-F238E27FC236}">
                    <a16:creationId xmlns:a16="http://schemas.microsoft.com/office/drawing/2014/main" id="{42B01E50-70D1-4744-A978-24A03E9FE5AF}"/>
                  </a:ext>
                </a:extLst>
              </p:cNvPr>
              <p:cNvSpPr>
                <a:spLocks/>
              </p:cNvSpPr>
              <p:nvPr/>
            </p:nvSpPr>
            <p:spPr bwMode="auto">
              <a:xfrm>
                <a:off x="3632" y="2306"/>
                <a:ext cx="116" cy="116"/>
              </a:xfrm>
              <a:custGeom>
                <a:avLst/>
                <a:gdLst>
                  <a:gd name="T0" fmla="*/ 59 w 577"/>
                  <a:gd name="T1" fmla="*/ 116 h 576"/>
                  <a:gd name="T2" fmla="*/ 68 w 577"/>
                  <a:gd name="T3" fmla="*/ 115 h 576"/>
                  <a:gd name="T4" fmla="*/ 77 w 577"/>
                  <a:gd name="T5" fmla="*/ 114 h 576"/>
                  <a:gd name="T6" fmla="*/ 85 w 577"/>
                  <a:gd name="T7" fmla="*/ 109 h 576"/>
                  <a:gd name="T8" fmla="*/ 93 w 577"/>
                  <a:gd name="T9" fmla="*/ 105 h 576"/>
                  <a:gd name="T10" fmla="*/ 99 w 577"/>
                  <a:gd name="T11" fmla="*/ 99 h 576"/>
                  <a:gd name="T12" fmla="*/ 105 w 577"/>
                  <a:gd name="T13" fmla="*/ 93 h 576"/>
                  <a:gd name="T14" fmla="*/ 110 w 577"/>
                  <a:gd name="T15" fmla="*/ 85 h 576"/>
                  <a:gd name="T16" fmla="*/ 114 w 577"/>
                  <a:gd name="T17" fmla="*/ 77 h 576"/>
                  <a:gd name="T18" fmla="*/ 115 w 577"/>
                  <a:gd name="T19" fmla="*/ 68 h 576"/>
                  <a:gd name="T20" fmla="*/ 116 w 577"/>
                  <a:gd name="T21" fmla="*/ 58 h 576"/>
                  <a:gd name="T22" fmla="*/ 115 w 577"/>
                  <a:gd name="T23" fmla="*/ 49 h 576"/>
                  <a:gd name="T24" fmla="*/ 114 w 577"/>
                  <a:gd name="T25" fmla="*/ 40 h 576"/>
                  <a:gd name="T26" fmla="*/ 110 w 577"/>
                  <a:gd name="T27" fmla="*/ 32 h 576"/>
                  <a:gd name="T28" fmla="*/ 105 w 577"/>
                  <a:gd name="T29" fmla="*/ 24 h 576"/>
                  <a:gd name="T30" fmla="*/ 99 w 577"/>
                  <a:gd name="T31" fmla="*/ 17 h 576"/>
                  <a:gd name="T32" fmla="*/ 93 w 577"/>
                  <a:gd name="T33" fmla="*/ 12 h 576"/>
                  <a:gd name="T34" fmla="*/ 85 w 577"/>
                  <a:gd name="T35" fmla="*/ 6 h 576"/>
                  <a:gd name="T36" fmla="*/ 77 w 577"/>
                  <a:gd name="T37" fmla="*/ 3 h 576"/>
                  <a:gd name="T38" fmla="*/ 68 w 577"/>
                  <a:gd name="T39" fmla="*/ 1 h 576"/>
                  <a:gd name="T40" fmla="*/ 59 w 577"/>
                  <a:gd name="T41" fmla="*/ 0 h 576"/>
                  <a:gd name="T42" fmla="*/ 49 w 577"/>
                  <a:gd name="T43" fmla="*/ 1 h 576"/>
                  <a:gd name="T44" fmla="*/ 40 w 577"/>
                  <a:gd name="T45" fmla="*/ 3 h 576"/>
                  <a:gd name="T46" fmla="*/ 32 w 577"/>
                  <a:gd name="T47" fmla="*/ 6 h 576"/>
                  <a:gd name="T48" fmla="*/ 24 w 577"/>
                  <a:gd name="T49" fmla="*/ 12 h 576"/>
                  <a:gd name="T50" fmla="*/ 17 w 577"/>
                  <a:gd name="T51" fmla="*/ 17 h 576"/>
                  <a:gd name="T52" fmla="*/ 12 w 577"/>
                  <a:gd name="T53" fmla="*/ 24 h 576"/>
                  <a:gd name="T54" fmla="*/ 7 w 577"/>
                  <a:gd name="T55" fmla="*/ 32 h 576"/>
                  <a:gd name="T56" fmla="*/ 3 w 577"/>
                  <a:gd name="T57" fmla="*/ 40 h 576"/>
                  <a:gd name="T58" fmla="*/ 1 w 577"/>
                  <a:gd name="T59" fmla="*/ 49 h 576"/>
                  <a:gd name="T60" fmla="*/ 0 w 577"/>
                  <a:gd name="T61" fmla="*/ 58 h 576"/>
                  <a:gd name="T62" fmla="*/ 1 w 577"/>
                  <a:gd name="T63" fmla="*/ 68 h 576"/>
                  <a:gd name="T64" fmla="*/ 3 w 577"/>
                  <a:gd name="T65" fmla="*/ 77 h 576"/>
                  <a:gd name="T66" fmla="*/ 7 w 577"/>
                  <a:gd name="T67" fmla="*/ 85 h 576"/>
                  <a:gd name="T68" fmla="*/ 12 w 577"/>
                  <a:gd name="T69" fmla="*/ 93 h 576"/>
                  <a:gd name="T70" fmla="*/ 17 w 577"/>
                  <a:gd name="T71" fmla="*/ 99 h 576"/>
                  <a:gd name="T72" fmla="*/ 24 w 577"/>
                  <a:gd name="T73" fmla="*/ 105 h 576"/>
                  <a:gd name="T74" fmla="*/ 32 w 577"/>
                  <a:gd name="T75" fmla="*/ 109 h 576"/>
                  <a:gd name="T76" fmla="*/ 40 w 577"/>
                  <a:gd name="T77" fmla="*/ 114 h 576"/>
                  <a:gd name="T78" fmla="*/ 49 w 577"/>
                  <a:gd name="T79" fmla="*/ 115 h 576"/>
                  <a:gd name="T80" fmla="*/ 59 w 577"/>
                  <a:gd name="T81" fmla="*/ 116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6"/>
                  <a:gd name="T125" fmla="*/ 577 w 577"/>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6">
                    <a:moveTo>
                      <a:pt x="291" y="576"/>
                    </a:moveTo>
                    <a:lnTo>
                      <a:pt x="337" y="572"/>
                    </a:lnTo>
                    <a:lnTo>
                      <a:pt x="382" y="564"/>
                    </a:lnTo>
                    <a:lnTo>
                      <a:pt x="424" y="543"/>
                    </a:lnTo>
                    <a:lnTo>
                      <a:pt x="461" y="522"/>
                    </a:lnTo>
                    <a:lnTo>
                      <a:pt x="494" y="493"/>
                    </a:lnTo>
                    <a:lnTo>
                      <a:pt x="523" y="461"/>
                    </a:lnTo>
                    <a:lnTo>
                      <a:pt x="548" y="423"/>
                    </a:lnTo>
                    <a:lnTo>
                      <a:pt x="566" y="381"/>
                    </a:lnTo>
                    <a:lnTo>
                      <a:pt x="573" y="336"/>
                    </a:lnTo>
                    <a:lnTo>
                      <a:pt x="577" y="290"/>
                    </a:lnTo>
                    <a:lnTo>
                      <a:pt x="573" y="241"/>
                    </a:lnTo>
                    <a:lnTo>
                      <a:pt x="566" y="199"/>
                    </a:lnTo>
                    <a:lnTo>
                      <a:pt x="548" y="158"/>
                    </a:lnTo>
                    <a:lnTo>
                      <a:pt x="523" y="120"/>
                    </a:lnTo>
                    <a:lnTo>
                      <a:pt x="494" y="83"/>
                    </a:lnTo>
                    <a:lnTo>
                      <a:pt x="461" y="58"/>
                    </a:lnTo>
                    <a:lnTo>
                      <a:pt x="424" y="32"/>
                    </a:lnTo>
                    <a:lnTo>
                      <a:pt x="382" y="16"/>
                    </a:lnTo>
                    <a:lnTo>
                      <a:pt x="337" y="4"/>
                    </a:lnTo>
                    <a:lnTo>
                      <a:pt x="291" y="0"/>
                    </a:lnTo>
                    <a:lnTo>
                      <a:pt x="245" y="4"/>
                    </a:lnTo>
                    <a:lnTo>
                      <a:pt x="200" y="16"/>
                    </a:lnTo>
                    <a:lnTo>
                      <a:pt x="159" y="32"/>
                    </a:lnTo>
                    <a:lnTo>
                      <a:pt x="121" y="58"/>
                    </a:lnTo>
                    <a:lnTo>
                      <a:pt x="87" y="83"/>
                    </a:lnTo>
                    <a:lnTo>
                      <a:pt x="58" y="120"/>
                    </a:lnTo>
                    <a:lnTo>
                      <a:pt x="33" y="158"/>
                    </a:lnTo>
                    <a:lnTo>
                      <a:pt x="17" y="199"/>
                    </a:lnTo>
                    <a:lnTo>
                      <a:pt x="4" y="241"/>
                    </a:lnTo>
                    <a:lnTo>
                      <a:pt x="0" y="290"/>
                    </a:lnTo>
                    <a:lnTo>
                      <a:pt x="4" y="336"/>
                    </a:lnTo>
                    <a:lnTo>
                      <a:pt x="17" y="381"/>
                    </a:lnTo>
                    <a:lnTo>
                      <a:pt x="33" y="423"/>
                    </a:lnTo>
                    <a:lnTo>
                      <a:pt x="58" y="461"/>
                    </a:lnTo>
                    <a:lnTo>
                      <a:pt x="87" y="493"/>
                    </a:lnTo>
                    <a:lnTo>
                      <a:pt x="121" y="522"/>
                    </a:lnTo>
                    <a:lnTo>
                      <a:pt x="159" y="543"/>
                    </a:lnTo>
                    <a:lnTo>
                      <a:pt x="200" y="564"/>
                    </a:lnTo>
                    <a:lnTo>
                      <a:pt x="245" y="572"/>
                    </a:lnTo>
                    <a:lnTo>
                      <a:pt x="291"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047" name="Freeform 753">
                <a:extLst>
                  <a:ext uri="{FF2B5EF4-FFF2-40B4-BE49-F238E27FC236}">
                    <a16:creationId xmlns:a16="http://schemas.microsoft.com/office/drawing/2014/main" id="{0815B51F-0666-4575-B25F-7555EC61C305}"/>
                  </a:ext>
                </a:extLst>
              </p:cNvPr>
              <p:cNvSpPr>
                <a:spLocks/>
              </p:cNvSpPr>
              <p:nvPr/>
            </p:nvSpPr>
            <p:spPr bwMode="auto">
              <a:xfrm>
                <a:off x="3649" y="2315"/>
                <a:ext cx="60" cy="60"/>
              </a:xfrm>
              <a:custGeom>
                <a:avLst/>
                <a:gdLst>
                  <a:gd name="T0" fmla="*/ 30 w 303"/>
                  <a:gd name="T1" fmla="*/ 60 h 303"/>
                  <a:gd name="T2" fmla="*/ 35 w 303"/>
                  <a:gd name="T3" fmla="*/ 60 h 303"/>
                  <a:gd name="T4" fmla="*/ 40 w 303"/>
                  <a:gd name="T5" fmla="*/ 59 h 303"/>
                  <a:gd name="T6" fmla="*/ 44 w 303"/>
                  <a:gd name="T7" fmla="*/ 57 h 303"/>
                  <a:gd name="T8" fmla="*/ 48 w 303"/>
                  <a:gd name="T9" fmla="*/ 54 h 303"/>
                  <a:gd name="T10" fmla="*/ 51 w 303"/>
                  <a:gd name="T11" fmla="*/ 52 h 303"/>
                  <a:gd name="T12" fmla="*/ 54 w 303"/>
                  <a:gd name="T13" fmla="*/ 48 h 303"/>
                  <a:gd name="T14" fmla="*/ 57 w 303"/>
                  <a:gd name="T15" fmla="*/ 45 h 303"/>
                  <a:gd name="T16" fmla="*/ 58 w 303"/>
                  <a:gd name="T17" fmla="*/ 40 h 303"/>
                  <a:gd name="T18" fmla="*/ 60 w 303"/>
                  <a:gd name="T19" fmla="*/ 35 h 303"/>
                  <a:gd name="T20" fmla="*/ 60 w 303"/>
                  <a:gd name="T21" fmla="*/ 30 h 303"/>
                  <a:gd name="T22" fmla="*/ 60 w 303"/>
                  <a:gd name="T23" fmla="*/ 25 h 303"/>
                  <a:gd name="T24" fmla="*/ 58 w 303"/>
                  <a:gd name="T25" fmla="*/ 21 h 303"/>
                  <a:gd name="T26" fmla="*/ 57 w 303"/>
                  <a:gd name="T27" fmla="*/ 16 h 303"/>
                  <a:gd name="T28" fmla="*/ 54 w 303"/>
                  <a:gd name="T29" fmla="*/ 12 h 303"/>
                  <a:gd name="T30" fmla="*/ 51 w 303"/>
                  <a:gd name="T31" fmla="*/ 9 h 303"/>
                  <a:gd name="T32" fmla="*/ 48 w 303"/>
                  <a:gd name="T33" fmla="*/ 6 h 303"/>
                  <a:gd name="T34" fmla="*/ 44 w 303"/>
                  <a:gd name="T35" fmla="*/ 3 h 303"/>
                  <a:gd name="T36" fmla="*/ 40 w 303"/>
                  <a:gd name="T37" fmla="*/ 2 h 303"/>
                  <a:gd name="T38" fmla="*/ 35 w 303"/>
                  <a:gd name="T39" fmla="*/ 1 h 303"/>
                  <a:gd name="T40" fmla="*/ 30 w 303"/>
                  <a:gd name="T41" fmla="*/ 0 h 303"/>
                  <a:gd name="T42" fmla="*/ 25 w 303"/>
                  <a:gd name="T43" fmla="*/ 1 h 303"/>
                  <a:gd name="T44" fmla="*/ 21 w 303"/>
                  <a:gd name="T45" fmla="*/ 2 h 303"/>
                  <a:gd name="T46" fmla="*/ 16 w 303"/>
                  <a:gd name="T47" fmla="*/ 3 h 303"/>
                  <a:gd name="T48" fmla="*/ 12 w 303"/>
                  <a:gd name="T49" fmla="*/ 6 h 303"/>
                  <a:gd name="T50" fmla="*/ 9 w 303"/>
                  <a:gd name="T51" fmla="*/ 9 h 303"/>
                  <a:gd name="T52" fmla="*/ 6 w 303"/>
                  <a:gd name="T53" fmla="*/ 12 h 303"/>
                  <a:gd name="T54" fmla="*/ 3 w 303"/>
                  <a:gd name="T55" fmla="*/ 16 h 303"/>
                  <a:gd name="T56" fmla="*/ 2 w 303"/>
                  <a:gd name="T57" fmla="*/ 21 h 303"/>
                  <a:gd name="T58" fmla="*/ 0 w 303"/>
                  <a:gd name="T59" fmla="*/ 25 h 303"/>
                  <a:gd name="T60" fmla="*/ 0 w 303"/>
                  <a:gd name="T61" fmla="*/ 30 h 303"/>
                  <a:gd name="T62" fmla="*/ 0 w 303"/>
                  <a:gd name="T63" fmla="*/ 35 h 303"/>
                  <a:gd name="T64" fmla="*/ 2 w 303"/>
                  <a:gd name="T65" fmla="*/ 40 h 303"/>
                  <a:gd name="T66" fmla="*/ 3 w 303"/>
                  <a:gd name="T67" fmla="*/ 45 h 303"/>
                  <a:gd name="T68" fmla="*/ 6 w 303"/>
                  <a:gd name="T69" fmla="*/ 48 h 303"/>
                  <a:gd name="T70" fmla="*/ 9 w 303"/>
                  <a:gd name="T71" fmla="*/ 52 h 303"/>
                  <a:gd name="T72" fmla="*/ 12 w 303"/>
                  <a:gd name="T73" fmla="*/ 54 h 303"/>
                  <a:gd name="T74" fmla="*/ 16 w 303"/>
                  <a:gd name="T75" fmla="*/ 57 h 303"/>
                  <a:gd name="T76" fmla="*/ 21 w 303"/>
                  <a:gd name="T77" fmla="*/ 59 h 303"/>
                  <a:gd name="T78" fmla="*/ 25 w 303"/>
                  <a:gd name="T79" fmla="*/ 60 h 303"/>
                  <a:gd name="T80" fmla="*/ 30 w 303"/>
                  <a:gd name="T81" fmla="*/ 60 h 3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3"/>
                  <a:gd name="T124" fmla="*/ 0 h 303"/>
                  <a:gd name="T125" fmla="*/ 303 w 303"/>
                  <a:gd name="T126" fmla="*/ 303 h 30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3" h="303">
                    <a:moveTo>
                      <a:pt x="150" y="303"/>
                    </a:moveTo>
                    <a:lnTo>
                      <a:pt x="175" y="303"/>
                    </a:lnTo>
                    <a:lnTo>
                      <a:pt x="200" y="299"/>
                    </a:lnTo>
                    <a:lnTo>
                      <a:pt x="220" y="286"/>
                    </a:lnTo>
                    <a:lnTo>
                      <a:pt x="241" y="274"/>
                    </a:lnTo>
                    <a:lnTo>
                      <a:pt x="258" y="261"/>
                    </a:lnTo>
                    <a:lnTo>
                      <a:pt x="274" y="241"/>
                    </a:lnTo>
                    <a:lnTo>
                      <a:pt x="287" y="225"/>
                    </a:lnTo>
                    <a:lnTo>
                      <a:pt x="295" y="200"/>
                    </a:lnTo>
                    <a:lnTo>
                      <a:pt x="303" y="179"/>
                    </a:lnTo>
                    <a:lnTo>
                      <a:pt x="303" y="153"/>
                    </a:lnTo>
                    <a:lnTo>
                      <a:pt x="303" y="128"/>
                    </a:lnTo>
                    <a:lnTo>
                      <a:pt x="295" y="104"/>
                    </a:lnTo>
                    <a:lnTo>
                      <a:pt x="287" y="83"/>
                    </a:lnTo>
                    <a:lnTo>
                      <a:pt x="274" y="63"/>
                    </a:lnTo>
                    <a:lnTo>
                      <a:pt x="258" y="45"/>
                    </a:lnTo>
                    <a:lnTo>
                      <a:pt x="241" y="29"/>
                    </a:lnTo>
                    <a:lnTo>
                      <a:pt x="220" y="17"/>
                    </a:lnTo>
                    <a:lnTo>
                      <a:pt x="200" y="9"/>
                    </a:lnTo>
                    <a:lnTo>
                      <a:pt x="175" y="4"/>
                    </a:lnTo>
                    <a:lnTo>
                      <a:pt x="150" y="0"/>
                    </a:lnTo>
                    <a:lnTo>
                      <a:pt x="125" y="4"/>
                    </a:lnTo>
                    <a:lnTo>
                      <a:pt x="105" y="9"/>
                    </a:lnTo>
                    <a:lnTo>
                      <a:pt x="83" y="17"/>
                    </a:lnTo>
                    <a:lnTo>
                      <a:pt x="63" y="29"/>
                    </a:lnTo>
                    <a:lnTo>
                      <a:pt x="46" y="45"/>
                    </a:lnTo>
                    <a:lnTo>
                      <a:pt x="29" y="63"/>
                    </a:lnTo>
                    <a:lnTo>
                      <a:pt x="17" y="83"/>
                    </a:lnTo>
                    <a:lnTo>
                      <a:pt x="9" y="104"/>
                    </a:lnTo>
                    <a:lnTo>
                      <a:pt x="0" y="128"/>
                    </a:lnTo>
                    <a:lnTo>
                      <a:pt x="0" y="153"/>
                    </a:lnTo>
                    <a:lnTo>
                      <a:pt x="0" y="179"/>
                    </a:lnTo>
                    <a:lnTo>
                      <a:pt x="9" y="200"/>
                    </a:lnTo>
                    <a:lnTo>
                      <a:pt x="17" y="225"/>
                    </a:lnTo>
                    <a:lnTo>
                      <a:pt x="29" y="241"/>
                    </a:lnTo>
                    <a:lnTo>
                      <a:pt x="46" y="261"/>
                    </a:lnTo>
                    <a:lnTo>
                      <a:pt x="63" y="274"/>
                    </a:lnTo>
                    <a:lnTo>
                      <a:pt x="83" y="286"/>
                    </a:lnTo>
                    <a:lnTo>
                      <a:pt x="105" y="299"/>
                    </a:lnTo>
                    <a:lnTo>
                      <a:pt x="125" y="303"/>
                    </a:lnTo>
                    <a:lnTo>
                      <a:pt x="150" y="303"/>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48" name="Freeform 754">
                <a:extLst>
                  <a:ext uri="{FF2B5EF4-FFF2-40B4-BE49-F238E27FC236}">
                    <a16:creationId xmlns:a16="http://schemas.microsoft.com/office/drawing/2014/main" id="{48A92908-0C6B-4FCB-B750-4EFC0BDD234A}"/>
                  </a:ext>
                </a:extLst>
              </p:cNvPr>
              <p:cNvSpPr>
                <a:spLocks/>
              </p:cNvSpPr>
              <p:nvPr/>
            </p:nvSpPr>
            <p:spPr bwMode="auto">
              <a:xfrm>
                <a:off x="3651" y="2315"/>
                <a:ext cx="54" cy="55"/>
              </a:xfrm>
              <a:custGeom>
                <a:avLst/>
                <a:gdLst>
                  <a:gd name="T0" fmla="*/ 27 w 270"/>
                  <a:gd name="T1" fmla="*/ 55 h 274"/>
                  <a:gd name="T2" fmla="*/ 31 w 270"/>
                  <a:gd name="T3" fmla="*/ 54 h 274"/>
                  <a:gd name="T4" fmla="*/ 35 w 270"/>
                  <a:gd name="T5" fmla="*/ 53 h 274"/>
                  <a:gd name="T6" fmla="*/ 39 w 270"/>
                  <a:gd name="T7" fmla="*/ 52 h 274"/>
                  <a:gd name="T8" fmla="*/ 42 w 270"/>
                  <a:gd name="T9" fmla="*/ 49 h 274"/>
                  <a:gd name="T10" fmla="*/ 46 w 270"/>
                  <a:gd name="T11" fmla="*/ 47 h 274"/>
                  <a:gd name="T12" fmla="*/ 49 w 270"/>
                  <a:gd name="T13" fmla="*/ 43 h 274"/>
                  <a:gd name="T14" fmla="*/ 51 w 270"/>
                  <a:gd name="T15" fmla="*/ 40 h 274"/>
                  <a:gd name="T16" fmla="*/ 52 w 270"/>
                  <a:gd name="T17" fmla="*/ 36 h 274"/>
                  <a:gd name="T18" fmla="*/ 53 w 270"/>
                  <a:gd name="T19" fmla="*/ 32 h 274"/>
                  <a:gd name="T20" fmla="*/ 54 w 270"/>
                  <a:gd name="T21" fmla="*/ 28 h 274"/>
                  <a:gd name="T22" fmla="*/ 53 w 270"/>
                  <a:gd name="T23" fmla="*/ 23 h 274"/>
                  <a:gd name="T24" fmla="*/ 52 w 270"/>
                  <a:gd name="T25" fmla="*/ 19 h 274"/>
                  <a:gd name="T26" fmla="*/ 51 w 270"/>
                  <a:gd name="T27" fmla="*/ 15 h 274"/>
                  <a:gd name="T28" fmla="*/ 49 w 270"/>
                  <a:gd name="T29" fmla="*/ 12 h 274"/>
                  <a:gd name="T30" fmla="*/ 46 w 270"/>
                  <a:gd name="T31" fmla="*/ 8 h 274"/>
                  <a:gd name="T32" fmla="*/ 42 w 270"/>
                  <a:gd name="T33" fmla="*/ 6 h 274"/>
                  <a:gd name="T34" fmla="*/ 39 w 270"/>
                  <a:gd name="T35" fmla="*/ 3 h 274"/>
                  <a:gd name="T36" fmla="*/ 35 w 270"/>
                  <a:gd name="T37" fmla="*/ 2 h 274"/>
                  <a:gd name="T38" fmla="*/ 31 w 270"/>
                  <a:gd name="T39" fmla="*/ 1 h 274"/>
                  <a:gd name="T40" fmla="*/ 27 w 270"/>
                  <a:gd name="T41" fmla="*/ 0 h 274"/>
                  <a:gd name="T42" fmla="*/ 22 w 270"/>
                  <a:gd name="T43" fmla="*/ 1 h 274"/>
                  <a:gd name="T44" fmla="*/ 18 w 270"/>
                  <a:gd name="T45" fmla="*/ 2 h 274"/>
                  <a:gd name="T46" fmla="*/ 14 w 270"/>
                  <a:gd name="T47" fmla="*/ 3 h 274"/>
                  <a:gd name="T48" fmla="*/ 11 w 270"/>
                  <a:gd name="T49" fmla="*/ 6 h 274"/>
                  <a:gd name="T50" fmla="*/ 8 w 270"/>
                  <a:gd name="T51" fmla="*/ 8 h 274"/>
                  <a:gd name="T52" fmla="*/ 5 w 270"/>
                  <a:gd name="T53" fmla="*/ 12 h 274"/>
                  <a:gd name="T54" fmla="*/ 2 w 270"/>
                  <a:gd name="T55" fmla="*/ 15 h 274"/>
                  <a:gd name="T56" fmla="*/ 1 w 270"/>
                  <a:gd name="T57" fmla="*/ 19 h 274"/>
                  <a:gd name="T58" fmla="*/ 0 w 270"/>
                  <a:gd name="T59" fmla="*/ 23 h 274"/>
                  <a:gd name="T60" fmla="*/ 0 w 270"/>
                  <a:gd name="T61" fmla="*/ 28 h 274"/>
                  <a:gd name="T62" fmla="*/ 0 w 270"/>
                  <a:gd name="T63" fmla="*/ 29 h 274"/>
                  <a:gd name="T64" fmla="*/ 0 w 270"/>
                  <a:gd name="T65" fmla="*/ 29 h 274"/>
                  <a:gd name="T66" fmla="*/ 0 w 270"/>
                  <a:gd name="T67" fmla="*/ 34 h 274"/>
                  <a:gd name="T68" fmla="*/ 2 w 270"/>
                  <a:gd name="T69" fmla="*/ 38 h 274"/>
                  <a:gd name="T70" fmla="*/ 3 w 270"/>
                  <a:gd name="T71" fmla="*/ 41 h 274"/>
                  <a:gd name="T72" fmla="*/ 5 w 270"/>
                  <a:gd name="T73" fmla="*/ 44 h 274"/>
                  <a:gd name="T74" fmla="*/ 8 w 270"/>
                  <a:gd name="T75" fmla="*/ 48 h 274"/>
                  <a:gd name="T76" fmla="*/ 11 w 270"/>
                  <a:gd name="T77" fmla="*/ 50 h 274"/>
                  <a:gd name="T78" fmla="*/ 15 w 270"/>
                  <a:gd name="T79" fmla="*/ 52 h 274"/>
                  <a:gd name="T80" fmla="*/ 18 w 270"/>
                  <a:gd name="T81" fmla="*/ 53 h 274"/>
                  <a:gd name="T82" fmla="*/ 22 w 270"/>
                  <a:gd name="T83" fmla="*/ 54 h 274"/>
                  <a:gd name="T84" fmla="*/ 27 w 270"/>
                  <a:gd name="T85" fmla="*/ 55 h 27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4"/>
                  <a:gd name="T131" fmla="*/ 270 w 270"/>
                  <a:gd name="T132" fmla="*/ 274 h 27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4">
                    <a:moveTo>
                      <a:pt x="133" y="274"/>
                    </a:moveTo>
                    <a:lnTo>
                      <a:pt x="153" y="270"/>
                    </a:lnTo>
                    <a:lnTo>
                      <a:pt x="174" y="266"/>
                    </a:lnTo>
                    <a:lnTo>
                      <a:pt x="195" y="257"/>
                    </a:lnTo>
                    <a:lnTo>
                      <a:pt x="212" y="245"/>
                    </a:lnTo>
                    <a:lnTo>
                      <a:pt x="228" y="232"/>
                    </a:lnTo>
                    <a:lnTo>
                      <a:pt x="245" y="216"/>
                    </a:lnTo>
                    <a:lnTo>
                      <a:pt x="254" y="200"/>
                    </a:lnTo>
                    <a:lnTo>
                      <a:pt x="261" y="178"/>
                    </a:lnTo>
                    <a:lnTo>
                      <a:pt x="266" y="158"/>
                    </a:lnTo>
                    <a:lnTo>
                      <a:pt x="270" y="137"/>
                    </a:lnTo>
                    <a:lnTo>
                      <a:pt x="266" y="117"/>
                    </a:lnTo>
                    <a:lnTo>
                      <a:pt x="261" y="95"/>
                    </a:lnTo>
                    <a:lnTo>
                      <a:pt x="254" y="75"/>
                    </a:lnTo>
                    <a:lnTo>
                      <a:pt x="245" y="59"/>
                    </a:lnTo>
                    <a:lnTo>
                      <a:pt x="228" y="41"/>
                    </a:lnTo>
                    <a:lnTo>
                      <a:pt x="212" y="30"/>
                    </a:lnTo>
                    <a:lnTo>
                      <a:pt x="195" y="17"/>
                    </a:lnTo>
                    <a:lnTo>
                      <a:pt x="174" y="9"/>
                    </a:lnTo>
                    <a:lnTo>
                      <a:pt x="153" y="5"/>
                    </a:lnTo>
                    <a:lnTo>
                      <a:pt x="133" y="0"/>
                    </a:lnTo>
                    <a:lnTo>
                      <a:pt x="112" y="5"/>
                    </a:lnTo>
                    <a:lnTo>
                      <a:pt x="92" y="9"/>
                    </a:lnTo>
                    <a:lnTo>
                      <a:pt x="70" y="17"/>
                    </a:lnTo>
                    <a:lnTo>
                      <a:pt x="54" y="30"/>
                    </a:lnTo>
                    <a:lnTo>
                      <a:pt x="38" y="41"/>
                    </a:lnTo>
                    <a:lnTo>
                      <a:pt x="25" y="59"/>
                    </a:lnTo>
                    <a:lnTo>
                      <a:pt x="12" y="75"/>
                    </a:lnTo>
                    <a:lnTo>
                      <a:pt x="4" y="95"/>
                    </a:lnTo>
                    <a:lnTo>
                      <a:pt x="0" y="117"/>
                    </a:lnTo>
                    <a:lnTo>
                      <a:pt x="0" y="137"/>
                    </a:lnTo>
                    <a:lnTo>
                      <a:pt x="0" y="142"/>
                    </a:lnTo>
                    <a:lnTo>
                      <a:pt x="0" y="146"/>
                    </a:lnTo>
                    <a:lnTo>
                      <a:pt x="0" y="167"/>
                    </a:lnTo>
                    <a:lnTo>
                      <a:pt x="9" y="187"/>
                    </a:lnTo>
                    <a:lnTo>
                      <a:pt x="16" y="203"/>
                    </a:lnTo>
                    <a:lnTo>
                      <a:pt x="25" y="221"/>
                    </a:lnTo>
                    <a:lnTo>
                      <a:pt x="41" y="237"/>
                    </a:lnTo>
                    <a:lnTo>
                      <a:pt x="54" y="250"/>
                    </a:lnTo>
                    <a:lnTo>
                      <a:pt x="74" y="257"/>
                    </a:lnTo>
                    <a:lnTo>
                      <a:pt x="92" y="266"/>
                    </a:lnTo>
                    <a:lnTo>
                      <a:pt x="112" y="270"/>
                    </a:lnTo>
                    <a:lnTo>
                      <a:pt x="133" y="274"/>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49" name="Freeform 755">
                <a:extLst>
                  <a:ext uri="{FF2B5EF4-FFF2-40B4-BE49-F238E27FC236}">
                    <a16:creationId xmlns:a16="http://schemas.microsoft.com/office/drawing/2014/main" id="{E1394315-174A-4297-8E18-0E764683A018}"/>
                  </a:ext>
                </a:extLst>
              </p:cNvPr>
              <p:cNvSpPr>
                <a:spLocks/>
              </p:cNvSpPr>
              <p:nvPr/>
            </p:nvSpPr>
            <p:spPr bwMode="auto">
              <a:xfrm>
                <a:off x="3653" y="2317"/>
                <a:ext cx="48" cy="47"/>
              </a:xfrm>
              <a:custGeom>
                <a:avLst/>
                <a:gdLst>
                  <a:gd name="T0" fmla="*/ 24 w 240"/>
                  <a:gd name="T1" fmla="*/ 47 h 236"/>
                  <a:gd name="T2" fmla="*/ 28 w 240"/>
                  <a:gd name="T3" fmla="*/ 47 h 236"/>
                  <a:gd name="T4" fmla="*/ 31 w 240"/>
                  <a:gd name="T5" fmla="*/ 45 h 236"/>
                  <a:gd name="T6" fmla="*/ 35 w 240"/>
                  <a:gd name="T7" fmla="*/ 44 h 236"/>
                  <a:gd name="T8" fmla="*/ 38 w 240"/>
                  <a:gd name="T9" fmla="*/ 42 h 236"/>
                  <a:gd name="T10" fmla="*/ 41 w 240"/>
                  <a:gd name="T11" fmla="*/ 40 h 236"/>
                  <a:gd name="T12" fmla="*/ 43 w 240"/>
                  <a:gd name="T13" fmla="*/ 37 h 236"/>
                  <a:gd name="T14" fmla="*/ 45 w 240"/>
                  <a:gd name="T15" fmla="*/ 34 h 236"/>
                  <a:gd name="T16" fmla="*/ 46 w 240"/>
                  <a:gd name="T17" fmla="*/ 30 h 236"/>
                  <a:gd name="T18" fmla="*/ 47 w 240"/>
                  <a:gd name="T19" fmla="*/ 27 h 236"/>
                  <a:gd name="T20" fmla="*/ 48 w 240"/>
                  <a:gd name="T21" fmla="*/ 23 h 236"/>
                  <a:gd name="T22" fmla="*/ 47 w 240"/>
                  <a:gd name="T23" fmla="*/ 20 h 236"/>
                  <a:gd name="T24" fmla="*/ 46 w 240"/>
                  <a:gd name="T25" fmla="*/ 16 h 236"/>
                  <a:gd name="T26" fmla="*/ 45 w 240"/>
                  <a:gd name="T27" fmla="*/ 12 h 236"/>
                  <a:gd name="T28" fmla="*/ 43 w 240"/>
                  <a:gd name="T29" fmla="*/ 9 h 236"/>
                  <a:gd name="T30" fmla="*/ 41 w 240"/>
                  <a:gd name="T31" fmla="*/ 6 h 236"/>
                  <a:gd name="T32" fmla="*/ 38 w 240"/>
                  <a:gd name="T33" fmla="*/ 4 h 236"/>
                  <a:gd name="T34" fmla="*/ 35 w 240"/>
                  <a:gd name="T35" fmla="*/ 2 h 236"/>
                  <a:gd name="T36" fmla="*/ 31 w 240"/>
                  <a:gd name="T37" fmla="*/ 1 h 236"/>
                  <a:gd name="T38" fmla="*/ 28 w 240"/>
                  <a:gd name="T39" fmla="*/ 0 h 236"/>
                  <a:gd name="T40" fmla="*/ 24 w 240"/>
                  <a:gd name="T41" fmla="*/ 0 h 236"/>
                  <a:gd name="T42" fmla="*/ 20 w 240"/>
                  <a:gd name="T43" fmla="*/ 0 h 236"/>
                  <a:gd name="T44" fmla="*/ 17 w 240"/>
                  <a:gd name="T45" fmla="*/ 1 h 236"/>
                  <a:gd name="T46" fmla="*/ 13 w 240"/>
                  <a:gd name="T47" fmla="*/ 2 h 236"/>
                  <a:gd name="T48" fmla="*/ 10 w 240"/>
                  <a:gd name="T49" fmla="*/ 4 h 236"/>
                  <a:gd name="T50" fmla="*/ 7 w 240"/>
                  <a:gd name="T51" fmla="*/ 6 h 236"/>
                  <a:gd name="T52" fmla="*/ 5 w 240"/>
                  <a:gd name="T53" fmla="*/ 9 h 236"/>
                  <a:gd name="T54" fmla="*/ 3 w 240"/>
                  <a:gd name="T55" fmla="*/ 12 h 236"/>
                  <a:gd name="T56" fmla="*/ 1 w 240"/>
                  <a:gd name="T57" fmla="*/ 16 h 236"/>
                  <a:gd name="T58" fmla="*/ 1 w 240"/>
                  <a:gd name="T59" fmla="*/ 19 h 236"/>
                  <a:gd name="T60" fmla="*/ 0 w 240"/>
                  <a:gd name="T61" fmla="*/ 23 h 236"/>
                  <a:gd name="T62" fmla="*/ 0 w 240"/>
                  <a:gd name="T63" fmla="*/ 24 h 236"/>
                  <a:gd name="T64" fmla="*/ 0 w 240"/>
                  <a:gd name="T65" fmla="*/ 25 h 236"/>
                  <a:gd name="T66" fmla="*/ 1 w 240"/>
                  <a:gd name="T67" fmla="*/ 28 h 236"/>
                  <a:gd name="T68" fmla="*/ 1 w 240"/>
                  <a:gd name="T69" fmla="*/ 31 h 236"/>
                  <a:gd name="T70" fmla="*/ 3 w 240"/>
                  <a:gd name="T71" fmla="*/ 35 h 236"/>
                  <a:gd name="T72" fmla="*/ 5 w 240"/>
                  <a:gd name="T73" fmla="*/ 38 h 236"/>
                  <a:gd name="T74" fmla="*/ 7 w 240"/>
                  <a:gd name="T75" fmla="*/ 40 h 236"/>
                  <a:gd name="T76" fmla="*/ 10 w 240"/>
                  <a:gd name="T77" fmla="*/ 43 h 236"/>
                  <a:gd name="T78" fmla="*/ 13 w 240"/>
                  <a:gd name="T79" fmla="*/ 44 h 236"/>
                  <a:gd name="T80" fmla="*/ 17 w 240"/>
                  <a:gd name="T81" fmla="*/ 46 h 236"/>
                  <a:gd name="T82" fmla="*/ 20 w 240"/>
                  <a:gd name="T83" fmla="*/ 47 h 236"/>
                  <a:gd name="T84" fmla="*/ 24 w 240"/>
                  <a:gd name="T85" fmla="*/ 47 h 2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40"/>
                  <a:gd name="T130" fmla="*/ 0 h 236"/>
                  <a:gd name="T131" fmla="*/ 240 w 240"/>
                  <a:gd name="T132" fmla="*/ 236 h 2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40" h="236">
                    <a:moveTo>
                      <a:pt x="119" y="236"/>
                    </a:moveTo>
                    <a:lnTo>
                      <a:pt x="140" y="236"/>
                    </a:lnTo>
                    <a:lnTo>
                      <a:pt x="157" y="228"/>
                    </a:lnTo>
                    <a:lnTo>
                      <a:pt x="173" y="223"/>
                    </a:lnTo>
                    <a:lnTo>
                      <a:pt x="191" y="212"/>
                    </a:lnTo>
                    <a:lnTo>
                      <a:pt x="203" y="203"/>
                    </a:lnTo>
                    <a:lnTo>
                      <a:pt x="216" y="187"/>
                    </a:lnTo>
                    <a:lnTo>
                      <a:pt x="223" y="169"/>
                    </a:lnTo>
                    <a:lnTo>
                      <a:pt x="232" y="153"/>
                    </a:lnTo>
                    <a:lnTo>
                      <a:pt x="236" y="137"/>
                    </a:lnTo>
                    <a:lnTo>
                      <a:pt x="240" y="115"/>
                    </a:lnTo>
                    <a:lnTo>
                      <a:pt x="236" y="99"/>
                    </a:lnTo>
                    <a:lnTo>
                      <a:pt x="232" y="79"/>
                    </a:lnTo>
                    <a:lnTo>
                      <a:pt x="223" y="62"/>
                    </a:lnTo>
                    <a:lnTo>
                      <a:pt x="216" y="45"/>
                    </a:lnTo>
                    <a:lnTo>
                      <a:pt x="203" y="32"/>
                    </a:lnTo>
                    <a:lnTo>
                      <a:pt x="191" y="21"/>
                    </a:lnTo>
                    <a:lnTo>
                      <a:pt x="173" y="12"/>
                    </a:lnTo>
                    <a:lnTo>
                      <a:pt x="157" y="4"/>
                    </a:lnTo>
                    <a:lnTo>
                      <a:pt x="140" y="0"/>
                    </a:lnTo>
                    <a:lnTo>
                      <a:pt x="119" y="0"/>
                    </a:lnTo>
                    <a:lnTo>
                      <a:pt x="99" y="0"/>
                    </a:lnTo>
                    <a:lnTo>
                      <a:pt x="83" y="4"/>
                    </a:lnTo>
                    <a:lnTo>
                      <a:pt x="65" y="12"/>
                    </a:lnTo>
                    <a:lnTo>
                      <a:pt x="49" y="21"/>
                    </a:lnTo>
                    <a:lnTo>
                      <a:pt x="36" y="32"/>
                    </a:lnTo>
                    <a:lnTo>
                      <a:pt x="24" y="45"/>
                    </a:lnTo>
                    <a:lnTo>
                      <a:pt x="16" y="62"/>
                    </a:lnTo>
                    <a:lnTo>
                      <a:pt x="7" y="79"/>
                    </a:lnTo>
                    <a:lnTo>
                      <a:pt x="3" y="95"/>
                    </a:lnTo>
                    <a:lnTo>
                      <a:pt x="0" y="115"/>
                    </a:lnTo>
                    <a:lnTo>
                      <a:pt x="0" y="120"/>
                    </a:lnTo>
                    <a:lnTo>
                      <a:pt x="0" y="124"/>
                    </a:lnTo>
                    <a:lnTo>
                      <a:pt x="3" y="140"/>
                    </a:lnTo>
                    <a:lnTo>
                      <a:pt x="7" y="158"/>
                    </a:lnTo>
                    <a:lnTo>
                      <a:pt x="16" y="174"/>
                    </a:lnTo>
                    <a:lnTo>
                      <a:pt x="24" y="191"/>
                    </a:lnTo>
                    <a:lnTo>
                      <a:pt x="36" y="203"/>
                    </a:lnTo>
                    <a:lnTo>
                      <a:pt x="49" y="216"/>
                    </a:lnTo>
                    <a:lnTo>
                      <a:pt x="65" y="223"/>
                    </a:lnTo>
                    <a:lnTo>
                      <a:pt x="83" y="232"/>
                    </a:lnTo>
                    <a:lnTo>
                      <a:pt x="99" y="236"/>
                    </a:lnTo>
                    <a:lnTo>
                      <a:pt x="119" y="236"/>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50" name="Freeform 756">
                <a:extLst>
                  <a:ext uri="{FF2B5EF4-FFF2-40B4-BE49-F238E27FC236}">
                    <a16:creationId xmlns:a16="http://schemas.microsoft.com/office/drawing/2014/main" id="{9B6F1B2D-7F39-4129-9A2D-623BA5AB3917}"/>
                  </a:ext>
                </a:extLst>
              </p:cNvPr>
              <p:cNvSpPr>
                <a:spLocks/>
              </p:cNvSpPr>
              <p:nvPr/>
            </p:nvSpPr>
            <p:spPr bwMode="auto">
              <a:xfrm>
                <a:off x="3656" y="2318"/>
                <a:ext cx="40" cy="41"/>
              </a:xfrm>
              <a:custGeom>
                <a:avLst/>
                <a:gdLst>
                  <a:gd name="T0" fmla="*/ 20 w 204"/>
                  <a:gd name="T1" fmla="*/ 41 h 203"/>
                  <a:gd name="T2" fmla="*/ 24 w 204"/>
                  <a:gd name="T3" fmla="*/ 41 h 203"/>
                  <a:gd name="T4" fmla="*/ 26 w 204"/>
                  <a:gd name="T5" fmla="*/ 40 h 203"/>
                  <a:gd name="T6" fmla="*/ 29 w 204"/>
                  <a:gd name="T7" fmla="*/ 38 h 203"/>
                  <a:gd name="T8" fmla="*/ 32 w 204"/>
                  <a:gd name="T9" fmla="*/ 37 h 203"/>
                  <a:gd name="T10" fmla="*/ 34 w 204"/>
                  <a:gd name="T11" fmla="*/ 35 h 203"/>
                  <a:gd name="T12" fmla="*/ 36 w 204"/>
                  <a:gd name="T13" fmla="*/ 33 h 203"/>
                  <a:gd name="T14" fmla="*/ 38 w 204"/>
                  <a:gd name="T15" fmla="*/ 30 h 203"/>
                  <a:gd name="T16" fmla="*/ 39 w 204"/>
                  <a:gd name="T17" fmla="*/ 27 h 203"/>
                  <a:gd name="T18" fmla="*/ 40 w 204"/>
                  <a:gd name="T19" fmla="*/ 24 h 203"/>
                  <a:gd name="T20" fmla="*/ 40 w 204"/>
                  <a:gd name="T21" fmla="*/ 21 h 203"/>
                  <a:gd name="T22" fmla="*/ 40 w 204"/>
                  <a:gd name="T23" fmla="*/ 18 h 203"/>
                  <a:gd name="T24" fmla="*/ 39 w 204"/>
                  <a:gd name="T25" fmla="*/ 14 h 203"/>
                  <a:gd name="T26" fmla="*/ 38 w 204"/>
                  <a:gd name="T27" fmla="*/ 11 h 203"/>
                  <a:gd name="T28" fmla="*/ 36 w 204"/>
                  <a:gd name="T29" fmla="*/ 8 h 203"/>
                  <a:gd name="T30" fmla="*/ 34 w 204"/>
                  <a:gd name="T31" fmla="*/ 6 h 203"/>
                  <a:gd name="T32" fmla="*/ 32 w 204"/>
                  <a:gd name="T33" fmla="*/ 4 h 203"/>
                  <a:gd name="T34" fmla="*/ 29 w 204"/>
                  <a:gd name="T35" fmla="*/ 2 h 203"/>
                  <a:gd name="T36" fmla="*/ 26 w 204"/>
                  <a:gd name="T37" fmla="*/ 1 h 203"/>
                  <a:gd name="T38" fmla="*/ 24 w 204"/>
                  <a:gd name="T39" fmla="*/ 0 h 203"/>
                  <a:gd name="T40" fmla="*/ 20 w 204"/>
                  <a:gd name="T41" fmla="*/ 0 h 203"/>
                  <a:gd name="T42" fmla="*/ 17 w 204"/>
                  <a:gd name="T43" fmla="*/ 0 h 203"/>
                  <a:gd name="T44" fmla="*/ 14 w 204"/>
                  <a:gd name="T45" fmla="*/ 1 h 203"/>
                  <a:gd name="T46" fmla="*/ 10 w 204"/>
                  <a:gd name="T47" fmla="*/ 2 h 203"/>
                  <a:gd name="T48" fmla="*/ 8 w 204"/>
                  <a:gd name="T49" fmla="*/ 3 h 203"/>
                  <a:gd name="T50" fmla="*/ 6 w 204"/>
                  <a:gd name="T51" fmla="*/ 6 h 203"/>
                  <a:gd name="T52" fmla="*/ 4 w 204"/>
                  <a:gd name="T53" fmla="*/ 8 h 203"/>
                  <a:gd name="T54" fmla="*/ 2 w 204"/>
                  <a:gd name="T55" fmla="*/ 11 h 203"/>
                  <a:gd name="T56" fmla="*/ 1 w 204"/>
                  <a:gd name="T57" fmla="*/ 13 h 203"/>
                  <a:gd name="T58" fmla="*/ 0 w 204"/>
                  <a:gd name="T59" fmla="*/ 17 h 203"/>
                  <a:gd name="T60" fmla="*/ 0 w 204"/>
                  <a:gd name="T61" fmla="*/ 20 h 203"/>
                  <a:gd name="T62" fmla="*/ 0 w 204"/>
                  <a:gd name="T63" fmla="*/ 21 h 203"/>
                  <a:gd name="T64" fmla="*/ 0 w 204"/>
                  <a:gd name="T65" fmla="*/ 24 h 203"/>
                  <a:gd name="T66" fmla="*/ 1 w 204"/>
                  <a:gd name="T67" fmla="*/ 27 h 203"/>
                  <a:gd name="T68" fmla="*/ 2 w 204"/>
                  <a:gd name="T69" fmla="*/ 30 h 203"/>
                  <a:gd name="T70" fmla="*/ 4 w 204"/>
                  <a:gd name="T71" fmla="*/ 33 h 203"/>
                  <a:gd name="T72" fmla="*/ 6 w 204"/>
                  <a:gd name="T73" fmla="*/ 35 h 203"/>
                  <a:gd name="T74" fmla="*/ 8 w 204"/>
                  <a:gd name="T75" fmla="*/ 38 h 203"/>
                  <a:gd name="T76" fmla="*/ 11 w 204"/>
                  <a:gd name="T77" fmla="*/ 39 h 203"/>
                  <a:gd name="T78" fmla="*/ 14 w 204"/>
                  <a:gd name="T79" fmla="*/ 40 h 203"/>
                  <a:gd name="T80" fmla="*/ 17 w 204"/>
                  <a:gd name="T81" fmla="*/ 41 h 203"/>
                  <a:gd name="T82" fmla="*/ 20 w 204"/>
                  <a:gd name="T83" fmla="*/ 41 h 20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4"/>
                  <a:gd name="T127" fmla="*/ 0 h 203"/>
                  <a:gd name="T128" fmla="*/ 204 w 204"/>
                  <a:gd name="T129" fmla="*/ 203 h 20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4" h="203">
                    <a:moveTo>
                      <a:pt x="103" y="203"/>
                    </a:moveTo>
                    <a:lnTo>
                      <a:pt x="120" y="203"/>
                    </a:lnTo>
                    <a:lnTo>
                      <a:pt x="132" y="199"/>
                    </a:lnTo>
                    <a:lnTo>
                      <a:pt x="150" y="190"/>
                    </a:lnTo>
                    <a:lnTo>
                      <a:pt x="161" y="183"/>
                    </a:lnTo>
                    <a:lnTo>
                      <a:pt x="174" y="174"/>
                    </a:lnTo>
                    <a:lnTo>
                      <a:pt x="186" y="162"/>
                    </a:lnTo>
                    <a:lnTo>
                      <a:pt x="195" y="149"/>
                    </a:lnTo>
                    <a:lnTo>
                      <a:pt x="199" y="133"/>
                    </a:lnTo>
                    <a:lnTo>
                      <a:pt x="204" y="120"/>
                    </a:lnTo>
                    <a:lnTo>
                      <a:pt x="204" y="104"/>
                    </a:lnTo>
                    <a:lnTo>
                      <a:pt x="204" y="87"/>
                    </a:lnTo>
                    <a:lnTo>
                      <a:pt x="199" y="70"/>
                    </a:lnTo>
                    <a:lnTo>
                      <a:pt x="195" y="54"/>
                    </a:lnTo>
                    <a:lnTo>
                      <a:pt x="186" y="41"/>
                    </a:lnTo>
                    <a:lnTo>
                      <a:pt x="174" y="28"/>
                    </a:lnTo>
                    <a:lnTo>
                      <a:pt x="161" y="21"/>
                    </a:lnTo>
                    <a:lnTo>
                      <a:pt x="150" y="12"/>
                    </a:lnTo>
                    <a:lnTo>
                      <a:pt x="132" y="4"/>
                    </a:lnTo>
                    <a:lnTo>
                      <a:pt x="120" y="0"/>
                    </a:lnTo>
                    <a:lnTo>
                      <a:pt x="103" y="0"/>
                    </a:lnTo>
                    <a:lnTo>
                      <a:pt x="87" y="0"/>
                    </a:lnTo>
                    <a:lnTo>
                      <a:pt x="71" y="4"/>
                    </a:lnTo>
                    <a:lnTo>
                      <a:pt x="53" y="12"/>
                    </a:lnTo>
                    <a:lnTo>
                      <a:pt x="42" y="17"/>
                    </a:lnTo>
                    <a:lnTo>
                      <a:pt x="29" y="28"/>
                    </a:lnTo>
                    <a:lnTo>
                      <a:pt x="20" y="41"/>
                    </a:lnTo>
                    <a:lnTo>
                      <a:pt x="12" y="54"/>
                    </a:lnTo>
                    <a:lnTo>
                      <a:pt x="4" y="66"/>
                    </a:lnTo>
                    <a:lnTo>
                      <a:pt x="0" y="82"/>
                    </a:lnTo>
                    <a:lnTo>
                      <a:pt x="0" y="100"/>
                    </a:lnTo>
                    <a:lnTo>
                      <a:pt x="0" y="104"/>
                    </a:lnTo>
                    <a:lnTo>
                      <a:pt x="0" y="120"/>
                    </a:lnTo>
                    <a:lnTo>
                      <a:pt x="4" y="136"/>
                    </a:lnTo>
                    <a:lnTo>
                      <a:pt x="12" y="149"/>
                    </a:lnTo>
                    <a:lnTo>
                      <a:pt x="20" y="162"/>
                    </a:lnTo>
                    <a:lnTo>
                      <a:pt x="33" y="174"/>
                    </a:lnTo>
                    <a:lnTo>
                      <a:pt x="42" y="187"/>
                    </a:lnTo>
                    <a:lnTo>
                      <a:pt x="58" y="195"/>
                    </a:lnTo>
                    <a:lnTo>
                      <a:pt x="71" y="199"/>
                    </a:lnTo>
                    <a:lnTo>
                      <a:pt x="87" y="203"/>
                    </a:lnTo>
                    <a:lnTo>
                      <a:pt x="103" y="203"/>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51" name="Freeform 757">
                <a:extLst>
                  <a:ext uri="{FF2B5EF4-FFF2-40B4-BE49-F238E27FC236}">
                    <a16:creationId xmlns:a16="http://schemas.microsoft.com/office/drawing/2014/main" id="{A5B95BD5-9EE9-4388-AB7B-57C0F6C0EFCD}"/>
                  </a:ext>
                </a:extLst>
              </p:cNvPr>
              <p:cNvSpPr>
                <a:spLocks/>
              </p:cNvSpPr>
              <p:nvPr/>
            </p:nvSpPr>
            <p:spPr bwMode="auto">
              <a:xfrm>
                <a:off x="3658" y="2319"/>
                <a:ext cx="34" cy="34"/>
              </a:xfrm>
              <a:custGeom>
                <a:avLst/>
                <a:gdLst>
                  <a:gd name="T0" fmla="*/ 17 w 170"/>
                  <a:gd name="T1" fmla="*/ 34 h 170"/>
                  <a:gd name="T2" fmla="*/ 20 w 170"/>
                  <a:gd name="T3" fmla="*/ 34 h 170"/>
                  <a:gd name="T4" fmla="*/ 23 w 170"/>
                  <a:gd name="T5" fmla="*/ 33 h 170"/>
                  <a:gd name="T6" fmla="*/ 25 w 170"/>
                  <a:gd name="T7" fmla="*/ 32 h 170"/>
                  <a:gd name="T8" fmla="*/ 28 w 170"/>
                  <a:gd name="T9" fmla="*/ 31 h 170"/>
                  <a:gd name="T10" fmla="*/ 29 w 170"/>
                  <a:gd name="T11" fmla="*/ 29 h 170"/>
                  <a:gd name="T12" fmla="*/ 31 w 170"/>
                  <a:gd name="T13" fmla="*/ 27 h 170"/>
                  <a:gd name="T14" fmla="*/ 32 w 170"/>
                  <a:gd name="T15" fmla="*/ 25 h 170"/>
                  <a:gd name="T16" fmla="*/ 33 w 170"/>
                  <a:gd name="T17" fmla="*/ 22 h 170"/>
                  <a:gd name="T18" fmla="*/ 34 w 170"/>
                  <a:gd name="T19" fmla="*/ 20 h 170"/>
                  <a:gd name="T20" fmla="*/ 34 w 170"/>
                  <a:gd name="T21" fmla="*/ 17 h 170"/>
                  <a:gd name="T22" fmla="*/ 34 w 170"/>
                  <a:gd name="T23" fmla="*/ 14 h 170"/>
                  <a:gd name="T24" fmla="*/ 33 w 170"/>
                  <a:gd name="T25" fmla="*/ 12 h 170"/>
                  <a:gd name="T26" fmla="*/ 32 w 170"/>
                  <a:gd name="T27" fmla="*/ 9 h 170"/>
                  <a:gd name="T28" fmla="*/ 31 w 170"/>
                  <a:gd name="T29" fmla="*/ 7 h 170"/>
                  <a:gd name="T30" fmla="*/ 29 w 170"/>
                  <a:gd name="T31" fmla="*/ 5 h 170"/>
                  <a:gd name="T32" fmla="*/ 28 w 170"/>
                  <a:gd name="T33" fmla="*/ 3 h 170"/>
                  <a:gd name="T34" fmla="*/ 25 w 170"/>
                  <a:gd name="T35" fmla="*/ 2 h 170"/>
                  <a:gd name="T36" fmla="*/ 23 w 170"/>
                  <a:gd name="T37" fmla="*/ 1 h 170"/>
                  <a:gd name="T38" fmla="*/ 20 w 170"/>
                  <a:gd name="T39" fmla="*/ 0 h 170"/>
                  <a:gd name="T40" fmla="*/ 17 w 170"/>
                  <a:gd name="T41" fmla="*/ 0 h 170"/>
                  <a:gd name="T42" fmla="*/ 14 w 170"/>
                  <a:gd name="T43" fmla="*/ 0 h 170"/>
                  <a:gd name="T44" fmla="*/ 12 w 170"/>
                  <a:gd name="T45" fmla="*/ 1 h 170"/>
                  <a:gd name="T46" fmla="*/ 9 w 170"/>
                  <a:gd name="T47" fmla="*/ 2 h 170"/>
                  <a:gd name="T48" fmla="*/ 7 w 170"/>
                  <a:gd name="T49" fmla="*/ 3 h 170"/>
                  <a:gd name="T50" fmla="*/ 5 w 170"/>
                  <a:gd name="T51" fmla="*/ 5 h 170"/>
                  <a:gd name="T52" fmla="*/ 3 w 170"/>
                  <a:gd name="T53" fmla="*/ 7 h 170"/>
                  <a:gd name="T54" fmla="*/ 2 w 170"/>
                  <a:gd name="T55" fmla="*/ 9 h 170"/>
                  <a:gd name="T56" fmla="*/ 1 w 170"/>
                  <a:gd name="T57" fmla="*/ 12 h 170"/>
                  <a:gd name="T58" fmla="*/ 0 w 170"/>
                  <a:gd name="T59" fmla="*/ 14 h 170"/>
                  <a:gd name="T60" fmla="*/ 0 w 170"/>
                  <a:gd name="T61" fmla="*/ 17 h 170"/>
                  <a:gd name="T62" fmla="*/ 0 w 170"/>
                  <a:gd name="T63" fmla="*/ 17 h 170"/>
                  <a:gd name="T64" fmla="*/ 0 w 170"/>
                  <a:gd name="T65" fmla="*/ 20 h 170"/>
                  <a:gd name="T66" fmla="*/ 1 w 170"/>
                  <a:gd name="T67" fmla="*/ 23 h 170"/>
                  <a:gd name="T68" fmla="*/ 2 w 170"/>
                  <a:gd name="T69" fmla="*/ 25 h 170"/>
                  <a:gd name="T70" fmla="*/ 3 w 170"/>
                  <a:gd name="T71" fmla="*/ 27 h 170"/>
                  <a:gd name="T72" fmla="*/ 5 w 170"/>
                  <a:gd name="T73" fmla="*/ 30 h 170"/>
                  <a:gd name="T74" fmla="*/ 7 w 170"/>
                  <a:gd name="T75" fmla="*/ 32 h 170"/>
                  <a:gd name="T76" fmla="*/ 9 w 170"/>
                  <a:gd name="T77" fmla="*/ 32 h 170"/>
                  <a:gd name="T78" fmla="*/ 12 w 170"/>
                  <a:gd name="T79" fmla="*/ 33 h 170"/>
                  <a:gd name="T80" fmla="*/ 14 w 170"/>
                  <a:gd name="T81" fmla="*/ 34 h 170"/>
                  <a:gd name="T82" fmla="*/ 17 w 170"/>
                  <a:gd name="T83" fmla="*/ 34 h 1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0"/>
                  <a:gd name="T127" fmla="*/ 0 h 170"/>
                  <a:gd name="T128" fmla="*/ 170 w 170"/>
                  <a:gd name="T129" fmla="*/ 170 h 17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0" h="170">
                    <a:moveTo>
                      <a:pt x="84" y="170"/>
                    </a:moveTo>
                    <a:lnTo>
                      <a:pt x="100" y="170"/>
                    </a:lnTo>
                    <a:lnTo>
                      <a:pt x="113" y="166"/>
                    </a:lnTo>
                    <a:lnTo>
                      <a:pt x="125" y="161"/>
                    </a:lnTo>
                    <a:lnTo>
                      <a:pt x="138" y="154"/>
                    </a:lnTo>
                    <a:lnTo>
                      <a:pt x="145" y="145"/>
                    </a:lnTo>
                    <a:lnTo>
                      <a:pt x="154" y="137"/>
                    </a:lnTo>
                    <a:lnTo>
                      <a:pt x="162" y="125"/>
                    </a:lnTo>
                    <a:lnTo>
                      <a:pt x="167" y="112"/>
                    </a:lnTo>
                    <a:lnTo>
                      <a:pt x="170" y="100"/>
                    </a:lnTo>
                    <a:lnTo>
                      <a:pt x="170" y="87"/>
                    </a:lnTo>
                    <a:lnTo>
                      <a:pt x="170" y="71"/>
                    </a:lnTo>
                    <a:lnTo>
                      <a:pt x="167" y="58"/>
                    </a:lnTo>
                    <a:lnTo>
                      <a:pt x="162" y="46"/>
                    </a:lnTo>
                    <a:lnTo>
                      <a:pt x="154" y="37"/>
                    </a:lnTo>
                    <a:lnTo>
                      <a:pt x="145" y="24"/>
                    </a:lnTo>
                    <a:lnTo>
                      <a:pt x="138" y="17"/>
                    </a:lnTo>
                    <a:lnTo>
                      <a:pt x="125" y="8"/>
                    </a:lnTo>
                    <a:lnTo>
                      <a:pt x="113" y="4"/>
                    </a:lnTo>
                    <a:lnTo>
                      <a:pt x="100" y="0"/>
                    </a:lnTo>
                    <a:lnTo>
                      <a:pt x="84" y="0"/>
                    </a:lnTo>
                    <a:lnTo>
                      <a:pt x="71" y="0"/>
                    </a:lnTo>
                    <a:lnTo>
                      <a:pt x="59" y="4"/>
                    </a:lnTo>
                    <a:lnTo>
                      <a:pt x="46" y="8"/>
                    </a:lnTo>
                    <a:lnTo>
                      <a:pt x="33" y="17"/>
                    </a:lnTo>
                    <a:lnTo>
                      <a:pt x="25" y="24"/>
                    </a:lnTo>
                    <a:lnTo>
                      <a:pt x="17" y="33"/>
                    </a:lnTo>
                    <a:lnTo>
                      <a:pt x="8" y="46"/>
                    </a:lnTo>
                    <a:lnTo>
                      <a:pt x="5" y="58"/>
                    </a:lnTo>
                    <a:lnTo>
                      <a:pt x="0" y="71"/>
                    </a:lnTo>
                    <a:lnTo>
                      <a:pt x="0" y="83"/>
                    </a:lnTo>
                    <a:lnTo>
                      <a:pt x="0" y="87"/>
                    </a:lnTo>
                    <a:lnTo>
                      <a:pt x="0" y="100"/>
                    </a:lnTo>
                    <a:lnTo>
                      <a:pt x="5" y="116"/>
                    </a:lnTo>
                    <a:lnTo>
                      <a:pt x="8" y="125"/>
                    </a:lnTo>
                    <a:lnTo>
                      <a:pt x="17" y="137"/>
                    </a:lnTo>
                    <a:lnTo>
                      <a:pt x="25" y="150"/>
                    </a:lnTo>
                    <a:lnTo>
                      <a:pt x="33" y="158"/>
                    </a:lnTo>
                    <a:lnTo>
                      <a:pt x="46" y="161"/>
                    </a:lnTo>
                    <a:lnTo>
                      <a:pt x="59" y="166"/>
                    </a:lnTo>
                    <a:lnTo>
                      <a:pt x="71" y="170"/>
                    </a:lnTo>
                    <a:lnTo>
                      <a:pt x="84" y="170"/>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52" name="Freeform 758">
                <a:extLst>
                  <a:ext uri="{FF2B5EF4-FFF2-40B4-BE49-F238E27FC236}">
                    <a16:creationId xmlns:a16="http://schemas.microsoft.com/office/drawing/2014/main" id="{D159E9A5-884A-4A70-AFC2-D50CF8CE7477}"/>
                  </a:ext>
                </a:extLst>
              </p:cNvPr>
              <p:cNvSpPr>
                <a:spLocks/>
              </p:cNvSpPr>
              <p:nvPr/>
            </p:nvSpPr>
            <p:spPr bwMode="auto">
              <a:xfrm>
                <a:off x="3660" y="2320"/>
                <a:ext cx="28" cy="28"/>
              </a:xfrm>
              <a:custGeom>
                <a:avLst/>
                <a:gdLst>
                  <a:gd name="T0" fmla="*/ 14 w 141"/>
                  <a:gd name="T1" fmla="*/ 28 h 141"/>
                  <a:gd name="T2" fmla="*/ 16 w 141"/>
                  <a:gd name="T3" fmla="*/ 27 h 141"/>
                  <a:gd name="T4" fmla="*/ 18 w 141"/>
                  <a:gd name="T5" fmla="*/ 27 h 141"/>
                  <a:gd name="T6" fmla="*/ 21 w 141"/>
                  <a:gd name="T7" fmla="*/ 26 h 141"/>
                  <a:gd name="T8" fmla="*/ 22 w 141"/>
                  <a:gd name="T9" fmla="*/ 25 h 141"/>
                  <a:gd name="T10" fmla="*/ 24 w 141"/>
                  <a:gd name="T11" fmla="*/ 24 h 141"/>
                  <a:gd name="T12" fmla="*/ 26 w 141"/>
                  <a:gd name="T13" fmla="*/ 22 h 141"/>
                  <a:gd name="T14" fmla="*/ 26 w 141"/>
                  <a:gd name="T15" fmla="*/ 20 h 141"/>
                  <a:gd name="T16" fmla="*/ 27 w 141"/>
                  <a:gd name="T17" fmla="*/ 18 h 141"/>
                  <a:gd name="T18" fmla="*/ 28 w 141"/>
                  <a:gd name="T19" fmla="*/ 16 h 141"/>
                  <a:gd name="T20" fmla="*/ 28 w 141"/>
                  <a:gd name="T21" fmla="*/ 14 h 141"/>
                  <a:gd name="T22" fmla="*/ 28 w 141"/>
                  <a:gd name="T23" fmla="*/ 12 h 141"/>
                  <a:gd name="T24" fmla="*/ 27 w 141"/>
                  <a:gd name="T25" fmla="*/ 10 h 141"/>
                  <a:gd name="T26" fmla="*/ 26 w 141"/>
                  <a:gd name="T27" fmla="*/ 8 h 141"/>
                  <a:gd name="T28" fmla="*/ 26 w 141"/>
                  <a:gd name="T29" fmla="*/ 6 h 141"/>
                  <a:gd name="T30" fmla="*/ 24 w 141"/>
                  <a:gd name="T31" fmla="*/ 4 h 141"/>
                  <a:gd name="T32" fmla="*/ 22 w 141"/>
                  <a:gd name="T33" fmla="*/ 3 h 141"/>
                  <a:gd name="T34" fmla="*/ 21 w 141"/>
                  <a:gd name="T35" fmla="*/ 2 h 141"/>
                  <a:gd name="T36" fmla="*/ 18 w 141"/>
                  <a:gd name="T37" fmla="*/ 1 h 141"/>
                  <a:gd name="T38" fmla="*/ 16 w 141"/>
                  <a:gd name="T39" fmla="*/ 0 h 141"/>
                  <a:gd name="T40" fmla="*/ 14 w 141"/>
                  <a:gd name="T41" fmla="*/ 0 h 141"/>
                  <a:gd name="T42" fmla="*/ 12 w 141"/>
                  <a:gd name="T43" fmla="*/ 0 h 141"/>
                  <a:gd name="T44" fmla="*/ 10 w 141"/>
                  <a:gd name="T45" fmla="*/ 1 h 141"/>
                  <a:gd name="T46" fmla="*/ 8 w 141"/>
                  <a:gd name="T47" fmla="*/ 2 h 141"/>
                  <a:gd name="T48" fmla="*/ 6 w 141"/>
                  <a:gd name="T49" fmla="*/ 3 h 141"/>
                  <a:gd name="T50" fmla="*/ 4 w 141"/>
                  <a:gd name="T51" fmla="*/ 4 h 141"/>
                  <a:gd name="T52" fmla="*/ 3 w 141"/>
                  <a:gd name="T53" fmla="*/ 6 h 141"/>
                  <a:gd name="T54" fmla="*/ 2 w 141"/>
                  <a:gd name="T55" fmla="*/ 8 h 141"/>
                  <a:gd name="T56" fmla="*/ 1 w 141"/>
                  <a:gd name="T57" fmla="*/ 10 h 141"/>
                  <a:gd name="T58" fmla="*/ 1 w 141"/>
                  <a:gd name="T59" fmla="*/ 12 h 141"/>
                  <a:gd name="T60" fmla="*/ 0 w 141"/>
                  <a:gd name="T61" fmla="*/ 14 h 141"/>
                  <a:gd name="T62" fmla="*/ 1 w 141"/>
                  <a:gd name="T63" fmla="*/ 16 h 141"/>
                  <a:gd name="T64" fmla="*/ 1 w 141"/>
                  <a:gd name="T65" fmla="*/ 18 h 141"/>
                  <a:gd name="T66" fmla="*/ 2 w 141"/>
                  <a:gd name="T67" fmla="*/ 20 h 141"/>
                  <a:gd name="T68" fmla="*/ 3 w 141"/>
                  <a:gd name="T69" fmla="*/ 22 h 141"/>
                  <a:gd name="T70" fmla="*/ 4 w 141"/>
                  <a:gd name="T71" fmla="*/ 24 h 141"/>
                  <a:gd name="T72" fmla="*/ 6 w 141"/>
                  <a:gd name="T73" fmla="*/ 25 h 141"/>
                  <a:gd name="T74" fmla="*/ 8 w 141"/>
                  <a:gd name="T75" fmla="*/ 26 h 141"/>
                  <a:gd name="T76" fmla="*/ 10 w 141"/>
                  <a:gd name="T77" fmla="*/ 27 h 141"/>
                  <a:gd name="T78" fmla="*/ 12 w 141"/>
                  <a:gd name="T79" fmla="*/ 27 h 141"/>
                  <a:gd name="T80" fmla="*/ 14 w 141"/>
                  <a:gd name="T81" fmla="*/ 28 h 14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41"/>
                  <a:gd name="T124" fmla="*/ 0 h 141"/>
                  <a:gd name="T125" fmla="*/ 141 w 141"/>
                  <a:gd name="T126" fmla="*/ 141 h 14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41" h="141">
                    <a:moveTo>
                      <a:pt x="71" y="141"/>
                    </a:moveTo>
                    <a:lnTo>
                      <a:pt x="83" y="137"/>
                    </a:lnTo>
                    <a:lnTo>
                      <a:pt x="92" y="137"/>
                    </a:lnTo>
                    <a:lnTo>
                      <a:pt x="105" y="133"/>
                    </a:lnTo>
                    <a:lnTo>
                      <a:pt x="112" y="125"/>
                    </a:lnTo>
                    <a:lnTo>
                      <a:pt x="121" y="121"/>
                    </a:lnTo>
                    <a:lnTo>
                      <a:pt x="130" y="112"/>
                    </a:lnTo>
                    <a:lnTo>
                      <a:pt x="133" y="103"/>
                    </a:lnTo>
                    <a:lnTo>
                      <a:pt x="137" y="92"/>
                    </a:lnTo>
                    <a:lnTo>
                      <a:pt x="141" y="83"/>
                    </a:lnTo>
                    <a:lnTo>
                      <a:pt x="141" y="71"/>
                    </a:lnTo>
                    <a:lnTo>
                      <a:pt x="141" y="58"/>
                    </a:lnTo>
                    <a:lnTo>
                      <a:pt x="137" y="50"/>
                    </a:lnTo>
                    <a:lnTo>
                      <a:pt x="133" y="38"/>
                    </a:lnTo>
                    <a:lnTo>
                      <a:pt x="130" y="29"/>
                    </a:lnTo>
                    <a:lnTo>
                      <a:pt x="121" y="20"/>
                    </a:lnTo>
                    <a:lnTo>
                      <a:pt x="112" y="13"/>
                    </a:lnTo>
                    <a:lnTo>
                      <a:pt x="105" y="9"/>
                    </a:lnTo>
                    <a:lnTo>
                      <a:pt x="92" y="4"/>
                    </a:lnTo>
                    <a:lnTo>
                      <a:pt x="83" y="0"/>
                    </a:lnTo>
                    <a:lnTo>
                      <a:pt x="71" y="0"/>
                    </a:lnTo>
                    <a:lnTo>
                      <a:pt x="58" y="0"/>
                    </a:lnTo>
                    <a:lnTo>
                      <a:pt x="51" y="4"/>
                    </a:lnTo>
                    <a:lnTo>
                      <a:pt x="38" y="9"/>
                    </a:lnTo>
                    <a:lnTo>
                      <a:pt x="29" y="13"/>
                    </a:lnTo>
                    <a:lnTo>
                      <a:pt x="22" y="20"/>
                    </a:lnTo>
                    <a:lnTo>
                      <a:pt x="17" y="29"/>
                    </a:lnTo>
                    <a:lnTo>
                      <a:pt x="9" y="38"/>
                    </a:lnTo>
                    <a:lnTo>
                      <a:pt x="4" y="50"/>
                    </a:lnTo>
                    <a:lnTo>
                      <a:pt x="4" y="58"/>
                    </a:lnTo>
                    <a:lnTo>
                      <a:pt x="0" y="71"/>
                    </a:lnTo>
                    <a:lnTo>
                      <a:pt x="4" y="83"/>
                    </a:lnTo>
                    <a:lnTo>
                      <a:pt x="4" y="92"/>
                    </a:lnTo>
                    <a:lnTo>
                      <a:pt x="9" y="103"/>
                    </a:lnTo>
                    <a:lnTo>
                      <a:pt x="17" y="112"/>
                    </a:lnTo>
                    <a:lnTo>
                      <a:pt x="22" y="121"/>
                    </a:lnTo>
                    <a:lnTo>
                      <a:pt x="29" y="125"/>
                    </a:lnTo>
                    <a:lnTo>
                      <a:pt x="38" y="133"/>
                    </a:lnTo>
                    <a:lnTo>
                      <a:pt x="51" y="137"/>
                    </a:lnTo>
                    <a:lnTo>
                      <a:pt x="58" y="137"/>
                    </a:lnTo>
                    <a:lnTo>
                      <a:pt x="71" y="141"/>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53" name="Freeform 759">
                <a:extLst>
                  <a:ext uri="{FF2B5EF4-FFF2-40B4-BE49-F238E27FC236}">
                    <a16:creationId xmlns:a16="http://schemas.microsoft.com/office/drawing/2014/main" id="{682921AB-FB8F-4A34-962C-6261FF4977F2}"/>
                  </a:ext>
                </a:extLst>
              </p:cNvPr>
              <p:cNvSpPr>
                <a:spLocks/>
              </p:cNvSpPr>
              <p:nvPr/>
            </p:nvSpPr>
            <p:spPr bwMode="auto">
              <a:xfrm>
                <a:off x="2264" y="2262"/>
                <a:ext cx="115" cy="116"/>
              </a:xfrm>
              <a:custGeom>
                <a:avLst/>
                <a:gdLst>
                  <a:gd name="T0" fmla="*/ 57 w 577"/>
                  <a:gd name="T1" fmla="*/ 116 h 576"/>
                  <a:gd name="T2" fmla="*/ 67 w 577"/>
                  <a:gd name="T3" fmla="*/ 115 h 576"/>
                  <a:gd name="T4" fmla="*/ 75 w 577"/>
                  <a:gd name="T5" fmla="*/ 113 h 576"/>
                  <a:gd name="T6" fmla="*/ 84 w 577"/>
                  <a:gd name="T7" fmla="*/ 110 h 576"/>
                  <a:gd name="T8" fmla="*/ 91 w 577"/>
                  <a:gd name="T9" fmla="*/ 105 h 576"/>
                  <a:gd name="T10" fmla="*/ 98 w 577"/>
                  <a:gd name="T11" fmla="*/ 99 h 576"/>
                  <a:gd name="T12" fmla="*/ 103 w 577"/>
                  <a:gd name="T13" fmla="*/ 92 h 576"/>
                  <a:gd name="T14" fmla="*/ 108 w 577"/>
                  <a:gd name="T15" fmla="*/ 84 h 576"/>
                  <a:gd name="T16" fmla="*/ 112 w 577"/>
                  <a:gd name="T17" fmla="*/ 76 h 576"/>
                  <a:gd name="T18" fmla="*/ 114 w 577"/>
                  <a:gd name="T19" fmla="*/ 68 h 576"/>
                  <a:gd name="T20" fmla="*/ 115 w 577"/>
                  <a:gd name="T21" fmla="*/ 58 h 576"/>
                  <a:gd name="T22" fmla="*/ 114 w 577"/>
                  <a:gd name="T23" fmla="*/ 49 h 576"/>
                  <a:gd name="T24" fmla="*/ 112 w 577"/>
                  <a:gd name="T25" fmla="*/ 39 h 576"/>
                  <a:gd name="T26" fmla="*/ 108 w 577"/>
                  <a:gd name="T27" fmla="*/ 31 h 576"/>
                  <a:gd name="T28" fmla="*/ 103 w 577"/>
                  <a:gd name="T29" fmla="*/ 23 h 576"/>
                  <a:gd name="T30" fmla="*/ 98 w 577"/>
                  <a:gd name="T31" fmla="*/ 17 h 576"/>
                  <a:gd name="T32" fmla="*/ 91 w 577"/>
                  <a:gd name="T33" fmla="*/ 11 h 576"/>
                  <a:gd name="T34" fmla="*/ 84 w 577"/>
                  <a:gd name="T35" fmla="*/ 7 h 576"/>
                  <a:gd name="T36" fmla="*/ 75 w 577"/>
                  <a:gd name="T37" fmla="*/ 2 h 576"/>
                  <a:gd name="T38" fmla="*/ 67 w 577"/>
                  <a:gd name="T39" fmla="*/ 1 h 576"/>
                  <a:gd name="T40" fmla="*/ 57 w 577"/>
                  <a:gd name="T41" fmla="*/ 0 h 576"/>
                  <a:gd name="T42" fmla="*/ 48 w 577"/>
                  <a:gd name="T43" fmla="*/ 1 h 576"/>
                  <a:gd name="T44" fmla="*/ 39 w 577"/>
                  <a:gd name="T45" fmla="*/ 2 h 576"/>
                  <a:gd name="T46" fmla="*/ 31 w 577"/>
                  <a:gd name="T47" fmla="*/ 7 h 576"/>
                  <a:gd name="T48" fmla="*/ 23 w 577"/>
                  <a:gd name="T49" fmla="*/ 11 h 576"/>
                  <a:gd name="T50" fmla="*/ 17 w 577"/>
                  <a:gd name="T51" fmla="*/ 17 h 576"/>
                  <a:gd name="T52" fmla="*/ 11 w 577"/>
                  <a:gd name="T53" fmla="*/ 23 h 576"/>
                  <a:gd name="T54" fmla="*/ 7 w 577"/>
                  <a:gd name="T55" fmla="*/ 31 h 576"/>
                  <a:gd name="T56" fmla="*/ 3 w 577"/>
                  <a:gd name="T57" fmla="*/ 39 h 576"/>
                  <a:gd name="T58" fmla="*/ 1 w 577"/>
                  <a:gd name="T59" fmla="*/ 49 h 576"/>
                  <a:gd name="T60" fmla="*/ 0 w 577"/>
                  <a:gd name="T61" fmla="*/ 58 h 576"/>
                  <a:gd name="T62" fmla="*/ 1 w 577"/>
                  <a:gd name="T63" fmla="*/ 68 h 576"/>
                  <a:gd name="T64" fmla="*/ 3 w 577"/>
                  <a:gd name="T65" fmla="*/ 76 h 576"/>
                  <a:gd name="T66" fmla="*/ 7 w 577"/>
                  <a:gd name="T67" fmla="*/ 84 h 576"/>
                  <a:gd name="T68" fmla="*/ 11 w 577"/>
                  <a:gd name="T69" fmla="*/ 92 h 576"/>
                  <a:gd name="T70" fmla="*/ 17 w 577"/>
                  <a:gd name="T71" fmla="*/ 99 h 576"/>
                  <a:gd name="T72" fmla="*/ 23 w 577"/>
                  <a:gd name="T73" fmla="*/ 105 h 576"/>
                  <a:gd name="T74" fmla="*/ 31 w 577"/>
                  <a:gd name="T75" fmla="*/ 110 h 576"/>
                  <a:gd name="T76" fmla="*/ 39 w 577"/>
                  <a:gd name="T77" fmla="*/ 113 h 576"/>
                  <a:gd name="T78" fmla="*/ 48 w 577"/>
                  <a:gd name="T79" fmla="*/ 115 h 576"/>
                  <a:gd name="T80" fmla="*/ 57 w 577"/>
                  <a:gd name="T81" fmla="*/ 116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6"/>
                  <a:gd name="T125" fmla="*/ 577 w 577"/>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6">
                    <a:moveTo>
                      <a:pt x="287" y="576"/>
                    </a:moveTo>
                    <a:lnTo>
                      <a:pt x="337" y="573"/>
                    </a:lnTo>
                    <a:lnTo>
                      <a:pt x="378" y="560"/>
                    </a:lnTo>
                    <a:lnTo>
                      <a:pt x="420" y="544"/>
                    </a:lnTo>
                    <a:lnTo>
                      <a:pt x="456" y="519"/>
                    </a:lnTo>
                    <a:lnTo>
                      <a:pt x="490" y="494"/>
                    </a:lnTo>
                    <a:lnTo>
                      <a:pt x="519" y="456"/>
                    </a:lnTo>
                    <a:lnTo>
                      <a:pt x="544" y="419"/>
                    </a:lnTo>
                    <a:lnTo>
                      <a:pt x="561" y="378"/>
                    </a:lnTo>
                    <a:lnTo>
                      <a:pt x="573" y="336"/>
                    </a:lnTo>
                    <a:lnTo>
                      <a:pt x="577" y="286"/>
                    </a:lnTo>
                    <a:lnTo>
                      <a:pt x="573" y="241"/>
                    </a:lnTo>
                    <a:lnTo>
                      <a:pt x="561" y="195"/>
                    </a:lnTo>
                    <a:lnTo>
                      <a:pt x="544" y="153"/>
                    </a:lnTo>
                    <a:lnTo>
                      <a:pt x="519" y="116"/>
                    </a:lnTo>
                    <a:lnTo>
                      <a:pt x="490" y="83"/>
                    </a:lnTo>
                    <a:lnTo>
                      <a:pt x="456" y="54"/>
                    </a:lnTo>
                    <a:lnTo>
                      <a:pt x="420" y="33"/>
                    </a:lnTo>
                    <a:lnTo>
                      <a:pt x="378" y="12"/>
                    </a:lnTo>
                    <a:lnTo>
                      <a:pt x="337" y="4"/>
                    </a:lnTo>
                    <a:lnTo>
                      <a:pt x="287" y="0"/>
                    </a:lnTo>
                    <a:lnTo>
                      <a:pt x="241" y="4"/>
                    </a:lnTo>
                    <a:lnTo>
                      <a:pt x="195" y="12"/>
                    </a:lnTo>
                    <a:lnTo>
                      <a:pt x="154" y="33"/>
                    </a:lnTo>
                    <a:lnTo>
                      <a:pt x="116" y="54"/>
                    </a:lnTo>
                    <a:lnTo>
                      <a:pt x="83" y="83"/>
                    </a:lnTo>
                    <a:lnTo>
                      <a:pt x="54" y="116"/>
                    </a:lnTo>
                    <a:lnTo>
                      <a:pt x="33" y="153"/>
                    </a:lnTo>
                    <a:lnTo>
                      <a:pt x="13" y="195"/>
                    </a:lnTo>
                    <a:lnTo>
                      <a:pt x="4" y="241"/>
                    </a:lnTo>
                    <a:lnTo>
                      <a:pt x="0" y="286"/>
                    </a:lnTo>
                    <a:lnTo>
                      <a:pt x="4" y="336"/>
                    </a:lnTo>
                    <a:lnTo>
                      <a:pt x="13" y="378"/>
                    </a:lnTo>
                    <a:lnTo>
                      <a:pt x="33" y="419"/>
                    </a:lnTo>
                    <a:lnTo>
                      <a:pt x="54" y="456"/>
                    </a:lnTo>
                    <a:lnTo>
                      <a:pt x="83" y="494"/>
                    </a:lnTo>
                    <a:lnTo>
                      <a:pt x="116" y="519"/>
                    </a:lnTo>
                    <a:lnTo>
                      <a:pt x="154" y="544"/>
                    </a:lnTo>
                    <a:lnTo>
                      <a:pt x="195" y="560"/>
                    </a:lnTo>
                    <a:lnTo>
                      <a:pt x="241" y="573"/>
                    </a:lnTo>
                    <a:lnTo>
                      <a:pt x="287" y="576"/>
                    </a:lnTo>
                    <a:close/>
                  </a:path>
                </a:pathLst>
              </a:custGeom>
              <a:solidFill>
                <a:srgbClr val="323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54" name="Freeform 760">
                <a:extLst>
                  <a:ext uri="{FF2B5EF4-FFF2-40B4-BE49-F238E27FC236}">
                    <a16:creationId xmlns:a16="http://schemas.microsoft.com/office/drawing/2014/main" id="{8E94134C-F780-4494-A9A9-045AE9A4289E}"/>
                  </a:ext>
                </a:extLst>
              </p:cNvPr>
              <p:cNvSpPr>
                <a:spLocks/>
              </p:cNvSpPr>
              <p:nvPr/>
            </p:nvSpPr>
            <p:spPr bwMode="auto">
              <a:xfrm>
                <a:off x="2264" y="2262"/>
                <a:ext cx="115" cy="116"/>
              </a:xfrm>
              <a:custGeom>
                <a:avLst/>
                <a:gdLst>
                  <a:gd name="T0" fmla="*/ 57 w 577"/>
                  <a:gd name="T1" fmla="*/ 116 h 576"/>
                  <a:gd name="T2" fmla="*/ 67 w 577"/>
                  <a:gd name="T3" fmla="*/ 115 h 576"/>
                  <a:gd name="T4" fmla="*/ 75 w 577"/>
                  <a:gd name="T5" fmla="*/ 113 h 576"/>
                  <a:gd name="T6" fmla="*/ 84 w 577"/>
                  <a:gd name="T7" fmla="*/ 110 h 576"/>
                  <a:gd name="T8" fmla="*/ 91 w 577"/>
                  <a:gd name="T9" fmla="*/ 105 h 576"/>
                  <a:gd name="T10" fmla="*/ 98 w 577"/>
                  <a:gd name="T11" fmla="*/ 99 h 576"/>
                  <a:gd name="T12" fmla="*/ 103 w 577"/>
                  <a:gd name="T13" fmla="*/ 92 h 576"/>
                  <a:gd name="T14" fmla="*/ 108 w 577"/>
                  <a:gd name="T15" fmla="*/ 84 h 576"/>
                  <a:gd name="T16" fmla="*/ 112 w 577"/>
                  <a:gd name="T17" fmla="*/ 76 h 576"/>
                  <a:gd name="T18" fmla="*/ 114 w 577"/>
                  <a:gd name="T19" fmla="*/ 68 h 576"/>
                  <a:gd name="T20" fmla="*/ 115 w 577"/>
                  <a:gd name="T21" fmla="*/ 58 h 576"/>
                  <a:gd name="T22" fmla="*/ 114 w 577"/>
                  <a:gd name="T23" fmla="*/ 49 h 576"/>
                  <a:gd name="T24" fmla="*/ 112 w 577"/>
                  <a:gd name="T25" fmla="*/ 39 h 576"/>
                  <a:gd name="T26" fmla="*/ 108 w 577"/>
                  <a:gd name="T27" fmla="*/ 31 h 576"/>
                  <a:gd name="T28" fmla="*/ 103 w 577"/>
                  <a:gd name="T29" fmla="*/ 23 h 576"/>
                  <a:gd name="T30" fmla="*/ 98 w 577"/>
                  <a:gd name="T31" fmla="*/ 17 h 576"/>
                  <a:gd name="T32" fmla="*/ 91 w 577"/>
                  <a:gd name="T33" fmla="*/ 11 h 576"/>
                  <a:gd name="T34" fmla="*/ 84 w 577"/>
                  <a:gd name="T35" fmla="*/ 7 h 576"/>
                  <a:gd name="T36" fmla="*/ 75 w 577"/>
                  <a:gd name="T37" fmla="*/ 2 h 576"/>
                  <a:gd name="T38" fmla="*/ 67 w 577"/>
                  <a:gd name="T39" fmla="*/ 1 h 576"/>
                  <a:gd name="T40" fmla="*/ 57 w 577"/>
                  <a:gd name="T41" fmla="*/ 0 h 576"/>
                  <a:gd name="T42" fmla="*/ 48 w 577"/>
                  <a:gd name="T43" fmla="*/ 1 h 576"/>
                  <a:gd name="T44" fmla="*/ 39 w 577"/>
                  <a:gd name="T45" fmla="*/ 2 h 576"/>
                  <a:gd name="T46" fmla="*/ 31 w 577"/>
                  <a:gd name="T47" fmla="*/ 7 h 576"/>
                  <a:gd name="T48" fmla="*/ 23 w 577"/>
                  <a:gd name="T49" fmla="*/ 11 h 576"/>
                  <a:gd name="T50" fmla="*/ 17 w 577"/>
                  <a:gd name="T51" fmla="*/ 17 h 576"/>
                  <a:gd name="T52" fmla="*/ 11 w 577"/>
                  <a:gd name="T53" fmla="*/ 23 h 576"/>
                  <a:gd name="T54" fmla="*/ 7 w 577"/>
                  <a:gd name="T55" fmla="*/ 31 h 576"/>
                  <a:gd name="T56" fmla="*/ 3 w 577"/>
                  <a:gd name="T57" fmla="*/ 39 h 576"/>
                  <a:gd name="T58" fmla="*/ 1 w 577"/>
                  <a:gd name="T59" fmla="*/ 49 h 576"/>
                  <a:gd name="T60" fmla="*/ 0 w 577"/>
                  <a:gd name="T61" fmla="*/ 58 h 576"/>
                  <a:gd name="T62" fmla="*/ 1 w 577"/>
                  <a:gd name="T63" fmla="*/ 68 h 576"/>
                  <a:gd name="T64" fmla="*/ 3 w 577"/>
                  <a:gd name="T65" fmla="*/ 76 h 576"/>
                  <a:gd name="T66" fmla="*/ 7 w 577"/>
                  <a:gd name="T67" fmla="*/ 84 h 576"/>
                  <a:gd name="T68" fmla="*/ 11 w 577"/>
                  <a:gd name="T69" fmla="*/ 92 h 576"/>
                  <a:gd name="T70" fmla="*/ 17 w 577"/>
                  <a:gd name="T71" fmla="*/ 99 h 576"/>
                  <a:gd name="T72" fmla="*/ 23 w 577"/>
                  <a:gd name="T73" fmla="*/ 105 h 576"/>
                  <a:gd name="T74" fmla="*/ 31 w 577"/>
                  <a:gd name="T75" fmla="*/ 110 h 576"/>
                  <a:gd name="T76" fmla="*/ 39 w 577"/>
                  <a:gd name="T77" fmla="*/ 113 h 576"/>
                  <a:gd name="T78" fmla="*/ 48 w 577"/>
                  <a:gd name="T79" fmla="*/ 115 h 576"/>
                  <a:gd name="T80" fmla="*/ 57 w 577"/>
                  <a:gd name="T81" fmla="*/ 116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6"/>
                  <a:gd name="T125" fmla="*/ 577 w 577"/>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6">
                    <a:moveTo>
                      <a:pt x="287" y="576"/>
                    </a:moveTo>
                    <a:lnTo>
                      <a:pt x="337" y="573"/>
                    </a:lnTo>
                    <a:lnTo>
                      <a:pt x="378" y="560"/>
                    </a:lnTo>
                    <a:lnTo>
                      <a:pt x="420" y="544"/>
                    </a:lnTo>
                    <a:lnTo>
                      <a:pt x="456" y="519"/>
                    </a:lnTo>
                    <a:lnTo>
                      <a:pt x="490" y="494"/>
                    </a:lnTo>
                    <a:lnTo>
                      <a:pt x="519" y="456"/>
                    </a:lnTo>
                    <a:lnTo>
                      <a:pt x="544" y="419"/>
                    </a:lnTo>
                    <a:lnTo>
                      <a:pt x="561" y="378"/>
                    </a:lnTo>
                    <a:lnTo>
                      <a:pt x="573" y="336"/>
                    </a:lnTo>
                    <a:lnTo>
                      <a:pt x="577" y="286"/>
                    </a:lnTo>
                    <a:lnTo>
                      <a:pt x="573" y="241"/>
                    </a:lnTo>
                    <a:lnTo>
                      <a:pt x="561" y="195"/>
                    </a:lnTo>
                    <a:lnTo>
                      <a:pt x="544" y="153"/>
                    </a:lnTo>
                    <a:lnTo>
                      <a:pt x="519" y="116"/>
                    </a:lnTo>
                    <a:lnTo>
                      <a:pt x="490" y="83"/>
                    </a:lnTo>
                    <a:lnTo>
                      <a:pt x="456" y="54"/>
                    </a:lnTo>
                    <a:lnTo>
                      <a:pt x="420" y="33"/>
                    </a:lnTo>
                    <a:lnTo>
                      <a:pt x="378" y="12"/>
                    </a:lnTo>
                    <a:lnTo>
                      <a:pt x="337" y="4"/>
                    </a:lnTo>
                    <a:lnTo>
                      <a:pt x="287" y="0"/>
                    </a:lnTo>
                    <a:lnTo>
                      <a:pt x="241" y="4"/>
                    </a:lnTo>
                    <a:lnTo>
                      <a:pt x="195" y="12"/>
                    </a:lnTo>
                    <a:lnTo>
                      <a:pt x="154" y="33"/>
                    </a:lnTo>
                    <a:lnTo>
                      <a:pt x="116" y="54"/>
                    </a:lnTo>
                    <a:lnTo>
                      <a:pt x="83" y="83"/>
                    </a:lnTo>
                    <a:lnTo>
                      <a:pt x="54" y="116"/>
                    </a:lnTo>
                    <a:lnTo>
                      <a:pt x="33" y="153"/>
                    </a:lnTo>
                    <a:lnTo>
                      <a:pt x="13" y="195"/>
                    </a:lnTo>
                    <a:lnTo>
                      <a:pt x="4" y="241"/>
                    </a:lnTo>
                    <a:lnTo>
                      <a:pt x="0" y="286"/>
                    </a:lnTo>
                    <a:lnTo>
                      <a:pt x="4" y="336"/>
                    </a:lnTo>
                    <a:lnTo>
                      <a:pt x="13" y="378"/>
                    </a:lnTo>
                    <a:lnTo>
                      <a:pt x="33" y="419"/>
                    </a:lnTo>
                    <a:lnTo>
                      <a:pt x="54" y="456"/>
                    </a:lnTo>
                    <a:lnTo>
                      <a:pt x="83" y="494"/>
                    </a:lnTo>
                    <a:lnTo>
                      <a:pt x="116" y="519"/>
                    </a:lnTo>
                    <a:lnTo>
                      <a:pt x="154" y="544"/>
                    </a:lnTo>
                    <a:lnTo>
                      <a:pt x="195" y="560"/>
                    </a:lnTo>
                    <a:lnTo>
                      <a:pt x="241" y="573"/>
                    </a:lnTo>
                    <a:lnTo>
                      <a:pt x="287"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055" name="Freeform 761">
                <a:extLst>
                  <a:ext uri="{FF2B5EF4-FFF2-40B4-BE49-F238E27FC236}">
                    <a16:creationId xmlns:a16="http://schemas.microsoft.com/office/drawing/2014/main" id="{C182486D-236F-4A3C-B5E3-E543B6FE194C}"/>
                  </a:ext>
                </a:extLst>
              </p:cNvPr>
              <p:cNvSpPr>
                <a:spLocks/>
              </p:cNvSpPr>
              <p:nvPr/>
            </p:nvSpPr>
            <p:spPr bwMode="auto">
              <a:xfrm>
                <a:off x="2264" y="2262"/>
                <a:ext cx="115" cy="116"/>
              </a:xfrm>
              <a:custGeom>
                <a:avLst/>
                <a:gdLst>
                  <a:gd name="T0" fmla="*/ 57 w 577"/>
                  <a:gd name="T1" fmla="*/ 116 h 576"/>
                  <a:gd name="T2" fmla="*/ 67 w 577"/>
                  <a:gd name="T3" fmla="*/ 115 h 576"/>
                  <a:gd name="T4" fmla="*/ 75 w 577"/>
                  <a:gd name="T5" fmla="*/ 113 h 576"/>
                  <a:gd name="T6" fmla="*/ 84 w 577"/>
                  <a:gd name="T7" fmla="*/ 110 h 576"/>
                  <a:gd name="T8" fmla="*/ 91 w 577"/>
                  <a:gd name="T9" fmla="*/ 105 h 576"/>
                  <a:gd name="T10" fmla="*/ 98 w 577"/>
                  <a:gd name="T11" fmla="*/ 99 h 576"/>
                  <a:gd name="T12" fmla="*/ 103 w 577"/>
                  <a:gd name="T13" fmla="*/ 92 h 576"/>
                  <a:gd name="T14" fmla="*/ 108 w 577"/>
                  <a:gd name="T15" fmla="*/ 84 h 576"/>
                  <a:gd name="T16" fmla="*/ 112 w 577"/>
                  <a:gd name="T17" fmla="*/ 76 h 576"/>
                  <a:gd name="T18" fmla="*/ 114 w 577"/>
                  <a:gd name="T19" fmla="*/ 68 h 576"/>
                  <a:gd name="T20" fmla="*/ 115 w 577"/>
                  <a:gd name="T21" fmla="*/ 58 h 576"/>
                  <a:gd name="T22" fmla="*/ 114 w 577"/>
                  <a:gd name="T23" fmla="*/ 49 h 576"/>
                  <a:gd name="T24" fmla="*/ 112 w 577"/>
                  <a:gd name="T25" fmla="*/ 39 h 576"/>
                  <a:gd name="T26" fmla="*/ 108 w 577"/>
                  <a:gd name="T27" fmla="*/ 31 h 576"/>
                  <a:gd name="T28" fmla="*/ 103 w 577"/>
                  <a:gd name="T29" fmla="*/ 23 h 576"/>
                  <a:gd name="T30" fmla="*/ 98 w 577"/>
                  <a:gd name="T31" fmla="*/ 17 h 576"/>
                  <a:gd name="T32" fmla="*/ 91 w 577"/>
                  <a:gd name="T33" fmla="*/ 11 h 576"/>
                  <a:gd name="T34" fmla="*/ 84 w 577"/>
                  <a:gd name="T35" fmla="*/ 7 h 576"/>
                  <a:gd name="T36" fmla="*/ 75 w 577"/>
                  <a:gd name="T37" fmla="*/ 2 h 576"/>
                  <a:gd name="T38" fmla="*/ 67 w 577"/>
                  <a:gd name="T39" fmla="*/ 1 h 576"/>
                  <a:gd name="T40" fmla="*/ 57 w 577"/>
                  <a:gd name="T41" fmla="*/ 0 h 576"/>
                  <a:gd name="T42" fmla="*/ 48 w 577"/>
                  <a:gd name="T43" fmla="*/ 1 h 576"/>
                  <a:gd name="T44" fmla="*/ 39 w 577"/>
                  <a:gd name="T45" fmla="*/ 2 h 576"/>
                  <a:gd name="T46" fmla="*/ 31 w 577"/>
                  <a:gd name="T47" fmla="*/ 7 h 576"/>
                  <a:gd name="T48" fmla="*/ 23 w 577"/>
                  <a:gd name="T49" fmla="*/ 11 h 576"/>
                  <a:gd name="T50" fmla="*/ 17 w 577"/>
                  <a:gd name="T51" fmla="*/ 17 h 576"/>
                  <a:gd name="T52" fmla="*/ 11 w 577"/>
                  <a:gd name="T53" fmla="*/ 23 h 576"/>
                  <a:gd name="T54" fmla="*/ 7 w 577"/>
                  <a:gd name="T55" fmla="*/ 31 h 576"/>
                  <a:gd name="T56" fmla="*/ 3 w 577"/>
                  <a:gd name="T57" fmla="*/ 39 h 576"/>
                  <a:gd name="T58" fmla="*/ 1 w 577"/>
                  <a:gd name="T59" fmla="*/ 49 h 576"/>
                  <a:gd name="T60" fmla="*/ 0 w 577"/>
                  <a:gd name="T61" fmla="*/ 58 h 576"/>
                  <a:gd name="T62" fmla="*/ 1 w 577"/>
                  <a:gd name="T63" fmla="*/ 68 h 576"/>
                  <a:gd name="T64" fmla="*/ 3 w 577"/>
                  <a:gd name="T65" fmla="*/ 76 h 576"/>
                  <a:gd name="T66" fmla="*/ 7 w 577"/>
                  <a:gd name="T67" fmla="*/ 84 h 576"/>
                  <a:gd name="T68" fmla="*/ 11 w 577"/>
                  <a:gd name="T69" fmla="*/ 92 h 576"/>
                  <a:gd name="T70" fmla="*/ 17 w 577"/>
                  <a:gd name="T71" fmla="*/ 99 h 576"/>
                  <a:gd name="T72" fmla="*/ 23 w 577"/>
                  <a:gd name="T73" fmla="*/ 105 h 576"/>
                  <a:gd name="T74" fmla="*/ 31 w 577"/>
                  <a:gd name="T75" fmla="*/ 110 h 576"/>
                  <a:gd name="T76" fmla="*/ 39 w 577"/>
                  <a:gd name="T77" fmla="*/ 113 h 576"/>
                  <a:gd name="T78" fmla="*/ 48 w 577"/>
                  <a:gd name="T79" fmla="*/ 115 h 576"/>
                  <a:gd name="T80" fmla="*/ 57 w 577"/>
                  <a:gd name="T81" fmla="*/ 116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6"/>
                  <a:gd name="T125" fmla="*/ 577 w 577"/>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6">
                    <a:moveTo>
                      <a:pt x="287" y="576"/>
                    </a:moveTo>
                    <a:lnTo>
                      <a:pt x="337" y="573"/>
                    </a:lnTo>
                    <a:lnTo>
                      <a:pt x="378" y="560"/>
                    </a:lnTo>
                    <a:lnTo>
                      <a:pt x="420" y="544"/>
                    </a:lnTo>
                    <a:lnTo>
                      <a:pt x="456" y="519"/>
                    </a:lnTo>
                    <a:lnTo>
                      <a:pt x="490" y="494"/>
                    </a:lnTo>
                    <a:lnTo>
                      <a:pt x="519" y="456"/>
                    </a:lnTo>
                    <a:lnTo>
                      <a:pt x="544" y="419"/>
                    </a:lnTo>
                    <a:lnTo>
                      <a:pt x="561" y="378"/>
                    </a:lnTo>
                    <a:lnTo>
                      <a:pt x="573" y="336"/>
                    </a:lnTo>
                    <a:lnTo>
                      <a:pt x="577" y="286"/>
                    </a:lnTo>
                    <a:lnTo>
                      <a:pt x="573" y="241"/>
                    </a:lnTo>
                    <a:lnTo>
                      <a:pt x="561" y="195"/>
                    </a:lnTo>
                    <a:lnTo>
                      <a:pt x="544" y="153"/>
                    </a:lnTo>
                    <a:lnTo>
                      <a:pt x="519" y="116"/>
                    </a:lnTo>
                    <a:lnTo>
                      <a:pt x="490" y="83"/>
                    </a:lnTo>
                    <a:lnTo>
                      <a:pt x="456" y="54"/>
                    </a:lnTo>
                    <a:lnTo>
                      <a:pt x="420" y="33"/>
                    </a:lnTo>
                    <a:lnTo>
                      <a:pt x="378" y="12"/>
                    </a:lnTo>
                    <a:lnTo>
                      <a:pt x="337" y="4"/>
                    </a:lnTo>
                    <a:lnTo>
                      <a:pt x="287" y="0"/>
                    </a:lnTo>
                    <a:lnTo>
                      <a:pt x="241" y="4"/>
                    </a:lnTo>
                    <a:lnTo>
                      <a:pt x="195" y="12"/>
                    </a:lnTo>
                    <a:lnTo>
                      <a:pt x="154" y="33"/>
                    </a:lnTo>
                    <a:lnTo>
                      <a:pt x="116" y="54"/>
                    </a:lnTo>
                    <a:lnTo>
                      <a:pt x="83" y="83"/>
                    </a:lnTo>
                    <a:lnTo>
                      <a:pt x="54" y="116"/>
                    </a:lnTo>
                    <a:lnTo>
                      <a:pt x="33" y="153"/>
                    </a:lnTo>
                    <a:lnTo>
                      <a:pt x="13" y="195"/>
                    </a:lnTo>
                    <a:lnTo>
                      <a:pt x="4" y="241"/>
                    </a:lnTo>
                    <a:lnTo>
                      <a:pt x="0" y="286"/>
                    </a:lnTo>
                    <a:lnTo>
                      <a:pt x="4" y="336"/>
                    </a:lnTo>
                    <a:lnTo>
                      <a:pt x="13" y="378"/>
                    </a:lnTo>
                    <a:lnTo>
                      <a:pt x="33" y="419"/>
                    </a:lnTo>
                    <a:lnTo>
                      <a:pt x="54" y="456"/>
                    </a:lnTo>
                    <a:lnTo>
                      <a:pt x="83" y="494"/>
                    </a:lnTo>
                    <a:lnTo>
                      <a:pt x="116" y="519"/>
                    </a:lnTo>
                    <a:lnTo>
                      <a:pt x="154" y="544"/>
                    </a:lnTo>
                    <a:lnTo>
                      <a:pt x="195" y="560"/>
                    </a:lnTo>
                    <a:lnTo>
                      <a:pt x="241" y="573"/>
                    </a:lnTo>
                    <a:lnTo>
                      <a:pt x="287"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056" name="Freeform 762">
                <a:extLst>
                  <a:ext uri="{FF2B5EF4-FFF2-40B4-BE49-F238E27FC236}">
                    <a16:creationId xmlns:a16="http://schemas.microsoft.com/office/drawing/2014/main" id="{7A59076D-9F26-4AAF-B240-EE46F0D8A848}"/>
                  </a:ext>
                </a:extLst>
              </p:cNvPr>
              <p:cNvSpPr>
                <a:spLocks/>
              </p:cNvSpPr>
              <p:nvPr/>
            </p:nvSpPr>
            <p:spPr bwMode="auto">
              <a:xfrm>
                <a:off x="2150" y="2208"/>
                <a:ext cx="115" cy="116"/>
              </a:xfrm>
              <a:custGeom>
                <a:avLst/>
                <a:gdLst>
                  <a:gd name="T0" fmla="*/ 57 w 576"/>
                  <a:gd name="T1" fmla="*/ 116 h 576"/>
                  <a:gd name="T2" fmla="*/ 66 w 576"/>
                  <a:gd name="T3" fmla="*/ 115 h 576"/>
                  <a:gd name="T4" fmla="*/ 75 w 576"/>
                  <a:gd name="T5" fmla="*/ 113 h 576"/>
                  <a:gd name="T6" fmla="*/ 84 w 576"/>
                  <a:gd name="T7" fmla="*/ 110 h 576"/>
                  <a:gd name="T8" fmla="*/ 91 w 576"/>
                  <a:gd name="T9" fmla="*/ 105 h 576"/>
                  <a:gd name="T10" fmla="*/ 98 w 576"/>
                  <a:gd name="T11" fmla="*/ 99 h 576"/>
                  <a:gd name="T12" fmla="*/ 103 w 576"/>
                  <a:gd name="T13" fmla="*/ 92 h 576"/>
                  <a:gd name="T14" fmla="*/ 108 w 576"/>
                  <a:gd name="T15" fmla="*/ 84 h 576"/>
                  <a:gd name="T16" fmla="*/ 112 w 576"/>
                  <a:gd name="T17" fmla="*/ 76 h 576"/>
                  <a:gd name="T18" fmla="*/ 114 w 576"/>
                  <a:gd name="T19" fmla="*/ 68 h 576"/>
                  <a:gd name="T20" fmla="*/ 115 w 576"/>
                  <a:gd name="T21" fmla="*/ 58 h 576"/>
                  <a:gd name="T22" fmla="*/ 114 w 576"/>
                  <a:gd name="T23" fmla="*/ 49 h 576"/>
                  <a:gd name="T24" fmla="*/ 112 w 576"/>
                  <a:gd name="T25" fmla="*/ 39 h 576"/>
                  <a:gd name="T26" fmla="*/ 108 w 576"/>
                  <a:gd name="T27" fmla="*/ 31 h 576"/>
                  <a:gd name="T28" fmla="*/ 103 w 576"/>
                  <a:gd name="T29" fmla="*/ 24 h 576"/>
                  <a:gd name="T30" fmla="*/ 98 w 576"/>
                  <a:gd name="T31" fmla="*/ 17 h 576"/>
                  <a:gd name="T32" fmla="*/ 91 w 576"/>
                  <a:gd name="T33" fmla="*/ 11 h 576"/>
                  <a:gd name="T34" fmla="*/ 84 w 576"/>
                  <a:gd name="T35" fmla="*/ 7 h 576"/>
                  <a:gd name="T36" fmla="*/ 75 w 576"/>
                  <a:gd name="T37" fmla="*/ 2 h 576"/>
                  <a:gd name="T38" fmla="*/ 66 w 576"/>
                  <a:gd name="T39" fmla="*/ 1 h 576"/>
                  <a:gd name="T40" fmla="*/ 57 w 576"/>
                  <a:gd name="T41" fmla="*/ 0 h 576"/>
                  <a:gd name="T42" fmla="*/ 48 w 576"/>
                  <a:gd name="T43" fmla="*/ 1 h 576"/>
                  <a:gd name="T44" fmla="*/ 39 w 576"/>
                  <a:gd name="T45" fmla="*/ 2 h 576"/>
                  <a:gd name="T46" fmla="*/ 31 w 576"/>
                  <a:gd name="T47" fmla="*/ 7 h 576"/>
                  <a:gd name="T48" fmla="*/ 23 w 576"/>
                  <a:gd name="T49" fmla="*/ 11 h 576"/>
                  <a:gd name="T50" fmla="*/ 17 w 576"/>
                  <a:gd name="T51" fmla="*/ 17 h 576"/>
                  <a:gd name="T52" fmla="*/ 11 w 576"/>
                  <a:gd name="T53" fmla="*/ 24 h 576"/>
                  <a:gd name="T54" fmla="*/ 6 w 576"/>
                  <a:gd name="T55" fmla="*/ 31 h 576"/>
                  <a:gd name="T56" fmla="*/ 2 w 576"/>
                  <a:gd name="T57" fmla="*/ 39 h 576"/>
                  <a:gd name="T58" fmla="*/ 0 w 576"/>
                  <a:gd name="T59" fmla="*/ 49 h 576"/>
                  <a:gd name="T60" fmla="*/ 0 w 576"/>
                  <a:gd name="T61" fmla="*/ 58 h 576"/>
                  <a:gd name="T62" fmla="*/ 0 w 576"/>
                  <a:gd name="T63" fmla="*/ 68 h 576"/>
                  <a:gd name="T64" fmla="*/ 2 w 576"/>
                  <a:gd name="T65" fmla="*/ 76 h 576"/>
                  <a:gd name="T66" fmla="*/ 6 w 576"/>
                  <a:gd name="T67" fmla="*/ 84 h 576"/>
                  <a:gd name="T68" fmla="*/ 11 w 576"/>
                  <a:gd name="T69" fmla="*/ 92 h 576"/>
                  <a:gd name="T70" fmla="*/ 17 w 576"/>
                  <a:gd name="T71" fmla="*/ 99 h 576"/>
                  <a:gd name="T72" fmla="*/ 23 w 576"/>
                  <a:gd name="T73" fmla="*/ 105 h 576"/>
                  <a:gd name="T74" fmla="*/ 31 w 576"/>
                  <a:gd name="T75" fmla="*/ 110 h 576"/>
                  <a:gd name="T76" fmla="*/ 39 w 576"/>
                  <a:gd name="T77" fmla="*/ 113 h 576"/>
                  <a:gd name="T78" fmla="*/ 48 w 576"/>
                  <a:gd name="T79" fmla="*/ 115 h 576"/>
                  <a:gd name="T80" fmla="*/ 57 w 576"/>
                  <a:gd name="T81" fmla="*/ 116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6"/>
                  <a:gd name="T125" fmla="*/ 576 w 576"/>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6">
                    <a:moveTo>
                      <a:pt x="286" y="576"/>
                    </a:moveTo>
                    <a:lnTo>
                      <a:pt x="331" y="573"/>
                    </a:lnTo>
                    <a:lnTo>
                      <a:pt x="378" y="560"/>
                    </a:lnTo>
                    <a:lnTo>
                      <a:pt x="419" y="544"/>
                    </a:lnTo>
                    <a:lnTo>
                      <a:pt x="456" y="522"/>
                    </a:lnTo>
                    <a:lnTo>
                      <a:pt x="489" y="494"/>
                    </a:lnTo>
                    <a:lnTo>
                      <a:pt x="518" y="457"/>
                    </a:lnTo>
                    <a:lnTo>
                      <a:pt x="543" y="419"/>
                    </a:lnTo>
                    <a:lnTo>
                      <a:pt x="560" y="378"/>
                    </a:lnTo>
                    <a:lnTo>
                      <a:pt x="572" y="336"/>
                    </a:lnTo>
                    <a:lnTo>
                      <a:pt x="576" y="286"/>
                    </a:lnTo>
                    <a:lnTo>
                      <a:pt x="572" y="241"/>
                    </a:lnTo>
                    <a:lnTo>
                      <a:pt x="560" y="196"/>
                    </a:lnTo>
                    <a:lnTo>
                      <a:pt x="543" y="153"/>
                    </a:lnTo>
                    <a:lnTo>
                      <a:pt x="518" y="117"/>
                    </a:lnTo>
                    <a:lnTo>
                      <a:pt x="489" y="83"/>
                    </a:lnTo>
                    <a:lnTo>
                      <a:pt x="456" y="54"/>
                    </a:lnTo>
                    <a:lnTo>
                      <a:pt x="419" y="34"/>
                    </a:lnTo>
                    <a:lnTo>
                      <a:pt x="378" y="12"/>
                    </a:lnTo>
                    <a:lnTo>
                      <a:pt x="331" y="5"/>
                    </a:lnTo>
                    <a:lnTo>
                      <a:pt x="286" y="0"/>
                    </a:lnTo>
                    <a:lnTo>
                      <a:pt x="241" y="5"/>
                    </a:lnTo>
                    <a:lnTo>
                      <a:pt x="194" y="12"/>
                    </a:lnTo>
                    <a:lnTo>
                      <a:pt x="153" y="34"/>
                    </a:lnTo>
                    <a:lnTo>
                      <a:pt x="115" y="54"/>
                    </a:lnTo>
                    <a:lnTo>
                      <a:pt x="83" y="83"/>
                    </a:lnTo>
                    <a:lnTo>
                      <a:pt x="54" y="117"/>
                    </a:lnTo>
                    <a:lnTo>
                      <a:pt x="29" y="153"/>
                    </a:lnTo>
                    <a:lnTo>
                      <a:pt x="12" y="196"/>
                    </a:lnTo>
                    <a:lnTo>
                      <a:pt x="0" y="241"/>
                    </a:lnTo>
                    <a:lnTo>
                      <a:pt x="0" y="286"/>
                    </a:lnTo>
                    <a:lnTo>
                      <a:pt x="0" y="336"/>
                    </a:lnTo>
                    <a:lnTo>
                      <a:pt x="12" y="378"/>
                    </a:lnTo>
                    <a:lnTo>
                      <a:pt x="29" y="419"/>
                    </a:lnTo>
                    <a:lnTo>
                      <a:pt x="54" y="457"/>
                    </a:lnTo>
                    <a:lnTo>
                      <a:pt x="83" y="494"/>
                    </a:lnTo>
                    <a:lnTo>
                      <a:pt x="115" y="522"/>
                    </a:lnTo>
                    <a:lnTo>
                      <a:pt x="153" y="544"/>
                    </a:lnTo>
                    <a:lnTo>
                      <a:pt x="194" y="560"/>
                    </a:lnTo>
                    <a:lnTo>
                      <a:pt x="241" y="573"/>
                    </a:lnTo>
                    <a:lnTo>
                      <a:pt x="286" y="57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57" name="Freeform 763">
                <a:extLst>
                  <a:ext uri="{FF2B5EF4-FFF2-40B4-BE49-F238E27FC236}">
                    <a16:creationId xmlns:a16="http://schemas.microsoft.com/office/drawing/2014/main" id="{7DBFE935-41D3-4ADB-90EB-805FE12E6E3B}"/>
                  </a:ext>
                </a:extLst>
              </p:cNvPr>
              <p:cNvSpPr>
                <a:spLocks/>
              </p:cNvSpPr>
              <p:nvPr/>
            </p:nvSpPr>
            <p:spPr bwMode="auto">
              <a:xfrm>
                <a:off x="2150" y="2208"/>
                <a:ext cx="115" cy="116"/>
              </a:xfrm>
              <a:custGeom>
                <a:avLst/>
                <a:gdLst>
                  <a:gd name="T0" fmla="*/ 57 w 576"/>
                  <a:gd name="T1" fmla="*/ 116 h 576"/>
                  <a:gd name="T2" fmla="*/ 66 w 576"/>
                  <a:gd name="T3" fmla="*/ 115 h 576"/>
                  <a:gd name="T4" fmla="*/ 75 w 576"/>
                  <a:gd name="T5" fmla="*/ 113 h 576"/>
                  <a:gd name="T6" fmla="*/ 84 w 576"/>
                  <a:gd name="T7" fmla="*/ 110 h 576"/>
                  <a:gd name="T8" fmla="*/ 91 w 576"/>
                  <a:gd name="T9" fmla="*/ 105 h 576"/>
                  <a:gd name="T10" fmla="*/ 98 w 576"/>
                  <a:gd name="T11" fmla="*/ 99 h 576"/>
                  <a:gd name="T12" fmla="*/ 103 w 576"/>
                  <a:gd name="T13" fmla="*/ 92 h 576"/>
                  <a:gd name="T14" fmla="*/ 108 w 576"/>
                  <a:gd name="T15" fmla="*/ 84 h 576"/>
                  <a:gd name="T16" fmla="*/ 112 w 576"/>
                  <a:gd name="T17" fmla="*/ 76 h 576"/>
                  <a:gd name="T18" fmla="*/ 114 w 576"/>
                  <a:gd name="T19" fmla="*/ 68 h 576"/>
                  <a:gd name="T20" fmla="*/ 115 w 576"/>
                  <a:gd name="T21" fmla="*/ 58 h 576"/>
                  <a:gd name="T22" fmla="*/ 114 w 576"/>
                  <a:gd name="T23" fmla="*/ 49 h 576"/>
                  <a:gd name="T24" fmla="*/ 112 w 576"/>
                  <a:gd name="T25" fmla="*/ 39 h 576"/>
                  <a:gd name="T26" fmla="*/ 108 w 576"/>
                  <a:gd name="T27" fmla="*/ 31 h 576"/>
                  <a:gd name="T28" fmla="*/ 103 w 576"/>
                  <a:gd name="T29" fmla="*/ 24 h 576"/>
                  <a:gd name="T30" fmla="*/ 98 w 576"/>
                  <a:gd name="T31" fmla="*/ 17 h 576"/>
                  <a:gd name="T32" fmla="*/ 91 w 576"/>
                  <a:gd name="T33" fmla="*/ 11 h 576"/>
                  <a:gd name="T34" fmla="*/ 84 w 576"/>
                  <a:gd name="T35" fmla="*/ 7 h 576"/>
                  <a:gd name="T36" fmla="*/ 75 w 576"/>
                  <a:gd name="T37" fmla="*/ 2 h 576"/>
                  <a:gd name="T38" fmla="*/ 66 w 576"/>
                  <a:gd name="T39" fmla="*/ 1 h 576"/>
                  <a:gd name="T40" fmla="*/ 57 w 576"/>
                  <a:gd name="T41" fmla="*/ 0 h 576"/>
                  <a:gd name="T42" fmla="*/ 48 w 576"/>
                  <a:gd name="T43" fmla="*/ 1 h 576"/>
                  <a:gd name="T44" fmla="*/ 39 w 576"/>
                  <a:gd name="T45" fmla="*/ 2 h 576"/>
                  <a:gd name="T46" fmla="*/ 31 w 576"/>
                  <a:gd name="T47" fmla="*/ 7 h 576"/>
                  <a:gd name="T48" fmla="*/ 23 w 576"/>
                  <a:gd name="T49" fmla="*/ 11 h 576"/>
                  <a:gd name="T50" fmla="*/ 17 w 576"/>
                  <a:gd name="T51" fmla="*/ 17 h 576"/>
                  <a:gd name="T52" fmla="*/ 11 w 576"/>
                  <a:gd name="T53" fmla="*/ 24 h 576"/>
                  <a:gd name="T54" fmla="*/ 6 w 576"/>
                  <a:gd name="T55" fmla="*/ 31 h 576"/>
                  <a:gd name="T56" fmla="*/ 2 w 576"/>
                  <a:gd name="T57" fmla="*/ 39 h 576"/>
                  <a:gd name="T58" fmla="*/ 0 w 576"/>
                  <a:gd name="T59" fmla="*/ 49 h 576"/>
                  <a:gd name="T60" fmla="*/ 0 w 576"/>
                  <a:gd name="T61" fmla="*/ 58 h 576"/>
                  <a:gd name="T62" fmla="*/ 0 w 576"/>
                  <a:gd name="T63" fmla="*/ 68 h 576"/>
                  <a:gd name="T64" fmla="*/ 2 w 576"/>
                  <a:gd name="T65" fmla="*/ 76 h 576"/>
                  <a:gd name="T66" fmla="*/ 6 w 576"/>
                  <a:gd name="T67" fmla="*/ 84 h 576"/>
                  <a:gd name="T68" fmla="*/ 11 w 576"/>
                  <a:gd name="T69" fmla="*/ 92 h 576"/>
                  <a:gd name="T70" fmla="*/ 17 w 576"/>
                  <a:gd name="T71" fmla="*/ 99 h 576"/>
                  <a:gd name="T72" fmla="*/ 23 w 576"/>
                  <a:gd name="T73" fmla="*/ 105 h 576"/>
                  <a:gd name="T74" fmla="*/ 31 w 576"/>
                  <a:gd name="T75" fmla="*/ 110 h 576"/>
                  <a:gd name="T76" fmla="*/ 39 w 576"/>
                  <a:gd name="T77" fmla="*/ 113 h 576"/>
                  <a:gd name="T78" fmla="*/ 48 w 576"/>
                  <a:gd name="T79" fmla="*/ 115 h 576"/>
                  <a:gd name="T80" fmla="*/ 57 w 576"/>
                  <a:gd name="T81" fmla="*/ 116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6"/>
                  <a:gd name="T125" fmla="*/ 576 w 576"/>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6">
                    <a:moveTo>
                      <a:pt x="286" y="576"/>
                    </a:moveTo>
                    <a:lnTo>
                      <a:pt x="331" y="573"/>
                    </a:lnTo>
                    <a:lnTo>
                      <a:pt x="378" y="560"/>
                    </a:lnTo>
                    <a:lnTo>
                      <a:pt x="419" y="544"/>
                    </a:lnTo>
                    <a:lnTo>
                      <a:pt x="456" y="522"/>
                    </a:lnTo>
                    <a:lnTo>
                      <a:pt x="489" y="494"/>
                    </a:lnTo>
                    <a:lnTo>
                      <a:pt x="518" y="457"/>
                    </a:lnTo>
                    <a:lnTo>
                      <a:pt x="543" y="419"/>
                    </a:lnTo>
                    <a:lnTo>
                      <a:pt x="560" y="378"/>
                    </a:lnTo>
                    <a:lnTo>
                      <a:pt x="572" y="336"/>
                    </a:lnTo>
                    <a:lnTo>
                      <a:pt x="576" y="286"/>
                    </a:lnTo>
                    <a:lnTo>
                      <a:pt x="572" y="241"/>
                    </a:lnTo>
                    <a:lnTo>
                      <a:pt x="560" y="196"/>
                    </a:lnTo>
                    <a:lnTo>
                      <a:pt x="543" y="153"/>
                    </a:lnTo>
                    <a:lnTo>
                      <a:pt x="518" y="117"/>
                    </a:lnTo>
                    <a:lnTo>
                      <a:pt x="489" y="83"/>
                    </a:lnTo>
                    <a:lnTo>
                      <a:pt x="456" y="54"/>
                    </a:lnTo>
                    <a:lnTo>
                      <a:pt x="419" y="34"/>
                    </a:lnTo>
                    <a:lnTo>
                      <a:pt x="378" y="12"/>
                    </a:lnTo>
                    <a:lnTo>
                      <a:pt x="331" y="5"/>
                    </a:lnTo>
                    <a:lnTo>
                      <a:pt x="286" y="0"/>
                    </a:lnTo>
                    <a:lnTo>
                      <a:pt x="241" y="5"/>
                    </a:lnTo>
                    <a:lnTo>
                      <a:pt x="194" y="12"/>
                    </a:lnTo>
                    <a:lnTo>
                      <a:pt x="153" y="34"/>
                    </a:lnTo>
                    <a:lnTo>
                      <a:pt x="115" y="54"/>
                    </a:lnTo>
                    <a:lnTo>
                      <a:pt x="83" y="83"/>
                    </a:lnTo>
                    <a:lnTo>
                      <a:pt x="54" y="117"/>
                    </a:lnTo>
                    <a:lnTo>
                      <a:pt x="29" y="153"/>
                    </a:lnTo>
                    <a:lnTo>
                      <a:pt x="12" y="196"/>
                    </a:lnTo>
                    <a:lnTo>
                      <a:pt x="0" y="241"/>
                    </a:lnTo>
                    <a:lnTo>
                      <a:pt x="0" y="286"/>
                    </a:lnTo>
                    <a:lnTo>
                      <a:pt x="0" y="336"/>
                    </a:lnTo>
                    <a:lnTo>
                      <a:pt x="12" y="378"/>
                    </a:lnTo>
                    <a:lnTo>
                      <a:pt x="29" y="419"/>
                    </a:lnTo>
                    <a:lnTo>
                      <a:pt x="54" y="457"/>
                    </a:lnTo>
                    <a:lnTo>
                      <a:pt x="83" y="494"/>
                    </a:lnTo>
                    <a:lnTo>
                      <a:pt x="115" y="522"/>
                    </a:lnTo>
                    <a:lnTo>
                      <a:pt x="153" y="544"/>
                    </a:lnTo>
                    <a:lnTo>
                      <a:pt x="194" y="560"/>
                    </a:lnTo>
                    <a:lnTo>
                      <a:pt x="241" y="573"/>
                    </a:lnTo>
                    <a:lnTo>
                      <a:pt x="286"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058" name="Freeform 764">
                <a:extLst>
                  <a:ext uri="{FF2B5EF4-FFF2-40B4-BE49-F238E27FC236}">
                    <a16:creationId xmlns:a16="http://schemas.microsoft.com/office/drawing/2014/main" id="{90B128FF-8ED1-47C1-9AED-8C58B63BCF72}"/>
                  </a:ext>
                </a:extLst>
              </p:cNvPr>
              <p:cNvSpPr>
                <a:spLocks/>
              </p:cNvSpPr>
              <p:nvPr/>
            </p:nvSpPr>
            <p:spPr bwMode="auto">
              <a:xfrm>
                <a:off x="2150" y="2208"/>
                <a:ext cx="115" cy="116"/>
              </a:xfrm>
              <a:custGeom>
                <a:avLst/>
                <a:gdLst>
                  <a:gd name="T0" fmla="*/ 57 w 576"/>
                  <a:gd name="T1" fmla="*/ 116 h 576"/>
                  <a:gd name="T2" fmla="*/ 66 w 576"/>
                  <a:gd name="T3" fmla="*/ 115 h 576"/>
                  <a:gd name="T4" fmla="*/ 75 w 576"/>
                  <a:gd name="T5" fmla="*/ 113 h 576"/>
                  <a:gd name="T6" fmla="*/ 84 w 576"/>
                  <a:gd name="T7" fmla="*/ 110 h 576"/>
                  <a:gd name="T8" fmla="*/ 91 w 576"/>
                  <a:gd name="T9" fmla="*/ 105 h 576"/>
                  <a:gd name="T10" fmla="*/ 98 w 576"/>
                  <a:gd name="T11" fmla="*/ 99 h 576"/>
                  <a:gd name="T12" fmla="*/ 103 w 576"/>
                  <a:gd name="T13" fmla="*/ 92 h 576"/>
                  <a:gd name="T14" fmla="*/ 108 w 576"/>
                  <a:gd name="T15" fmla="*/ 84 h 576"/>
                  <a:gd name="T16" fmla="*/ 112 w 576"/>
                  <a:gd name="T17" fmla="*/ 76 h 576"/>
                  <a:gd name="T18" fmla="*/ 114 w 576"/>
                  <a:gd name="T19" fmla="*/ 68 h 576"/>
                  <a:gd name="T20" fmla="*/ 115 w 576"/>
                  <a:gd name="T21" fmla="*/ 58 h 576"/>
                  <a:gd name="T22" fmla="*/ 114 w 576"/>
                  <a:gd name="T23" fmla="*/ 49 h 576"/>
                  <a:gd name="T24" fmla="*/ 112 w 576"/>
                  <a:gd name="T25" fmla="*/ 39 h 576"/>
                  <a:gd name="T26" fmla="*/ 108 w 576"/>
                  <a:gd name="T27" fmla="*/ 31 h 576"/>
                  <a:gd name="T28" fmla="*/ 103 w 576"/>
                  <a:gd name="T29" fmla="*/ 24 h 576"/>
                  <a:gd name="T30" fmla="*/ 98 w 576"/>
                  <a:gd name="T31" fmla="*/ 17 h 576"/>
                  <a:gd name="T32" fmla="*/ 91 w 576"/>
                  <a:gd name="T33" fmla="*/ 11 h 576"/>
                  <a:gd name="T34" fmla="*/ 84 w 576"/>
                  <a:gd name="T35" fmla="*/ 7 h 576"/>
                  <a:gd name="T36" fmla="*/ 75 w 576"/>
                  <a:gd name="T37" fmla="*/ 2 h 576"/>
                  <a:gd name="T38" fmla="*/ 66 w 576"/>
                  <a:gd name="T39" fmla="*/ 1 h 576"/>
                  <a:gd name="T40" fmla="*/ 57 w 576"/>
                  <a:gd name="T41" fmla="*/ 0 h 576"/>
                  <a:gd name="T42" fmla="*/ 48 w 576"/>
                  <a:gd name="T43" fmla="*/ 1 h 576"/>
                  <a:gd name="T44" fmla="*/ 39 w 576"/>
                  <a:gd name="T45" fmla="*/ 2 h 576"/>
                  <a:gd name="T46" fmla="*/ 31 w 576"/>
                  <a:gd name="T47" fmla="*/ 7 h 576"/>
                  <a:gd name="T48" fmla="*/ 23 w 576"/>
                  <a:gd name="T49" fmla="*/ 11 h 576"/>
                  <a:gd name="T50" fmla="*/ 17 w 576"/>
                  <a:gd name="T51" fmla="*/ 17 h 576"/>
                  <a:gd name="T52" fmla="*/ 11 w 576"/>
                  <a:gd name="T53" fmla="*/ 24 h 576"/>
                  <a:gd name="T54" fmla="*/ 6 w 576"/>
                  <a:gd name="T55" fmla="*/ 31 h 576"/>
                  <a:gd name="T56" fmla="*/ 2 w 576"/>
                  <a:gd name="T57" fmla="*/ 39 h 576"/>
                  <a:gd name="T58" fmla="*/ 0 w 576"/>
                  <a:gd name="T59" fmla="*/ 49 h 576"/>
                  <a:gd name="T60" fmla="*/ 0 w 576"/>
                  <a:gd name="T61" fmla="*/ 58 h 576"/>
                  <a:gd name="T62" fmla="*/ 0 w 576"/>
                  <a:gd name="T63" fmla="*/ 68 h 576"/>
                  <a:gd name="T64" fmla="*/ 2 w 576"/>
                  <a:gd name="T65" fmla="*/ 76 h 576"/>
                  <a:gd name="T66" fmla="*/ 6 w 576"/>
                  <a:gd name="T67" fmla="*/ 84 h 576"/>
                  <a:gd name="T68" fmla="*/ 11 w 576"/>
                  <a:gd name="T69" fmla="*/ 92 h 576"/>
                  <a:gd name="T70" fmla="*/ 17 w 576"/>
                  <a:gd name="T71" fmla="*/ 99 h 576"/>
                  <a:gd name="T72" fmla="*/ 23 w 576"/>
                  <a:gd name="T73" fmla="*/ 105 h 576"/>
                  <a:gd name="T74" fmla="*/ 31 w 576"/>
                  <a:gd name="T75" fmla="*/ 110 h 576"/>
                  <a:gd name="T76" fmla="*/ 39 w 576"/>
                  <a:gd name="T77" fmla="*/ 113 h 576"/>
                  <a:gd name="T78" fmla="*/ 48 w 576"/>
                  <a:gd name="T79" fmla="*/ 115 h 576"/>
                  <a:gd name="T80" fmla="*/ 57 w 576"/>
                  <a:gd name="T81" fmla="*/ 116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6"/>
                  <a:gd name="T125" fmla="*/ 576 w 576"/>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6">
                    <a:moveTo>
                      <a:pt x="286" y="576"/>
                    </a:moveTo>
                    <a:lnTo>
                      <a:pt x="331" y="573"/>
                    </a:lnTo>
                    <a:lnTo>
                      <a:pt x="378" y="560"/>
                    </a:lnTo>
                    <a:lnTo>
                      <a:pt x="419" y="544"/>
                    </a:lnTo>
                    <a:lnTo>
                      <a:pt x="456" y="522"/>
                    </a:lnTo>
                    <a:lnTo>
                      <a:pt x="489" y="494"/>
                    </a:lnTo>
                    <a:lnTo>
                      <a:pt x="518" y="457"/>
                    </a:lnTo>
                    <a:lnTo>
                      <a:pt x="543" y="419"/>
                    </a:lnTo>
                    <a:lnTo>
                      <a:pt x="560" y="378"/>
                    </a:lnTo>
                    <a:lnTo>
                      <a:pt x="572" y="336"/>
                    </a:lnTo>
                    <a:lnTo>
                      <a:pt x="576" y="286"/>
                    </a:lnTo>
                    <a:lnTo>
                      <a:pt x="572" y="241"/>
                    </a:lnTo>
                    <a:lnTo>
                      <a:pt x="560" y="196"/>
                    </a:lnTo>
                    <a:lnTo>
                      <a:pt x="543" y="153"/>
                    </a:lnTo>
                    <a:lnTo>
                      <a:pt x="518" y="117"/>
                    </a:lnTo>
                    <a:lnTo>
                      <a:pt x="489" y="83"/>
                    </a:lnTo>
                    <a:lnTo>
                      <a:pt x="456" y="54"/>
                    </a:lnTo>
                    <a:lnTo>
                      <a:pt x="419" y="34"/>
                    </a:lnTo>
                    <a:lnTo>
                      <a:pt x="378" y="12"/>
                    </a:lnTo>
                    <a:lnTo>
                      <a:pt x="331" y="5"/>
                    </a:lnTo>
                    <a:lnTo>
                      <a:pt x="286" y="0"/>
                    </a:lnTo>
                    <a:lnTo>
                      <a:pt x="241" y="5"/>
                    </a:lnTo>
                    <a:lnTo>
                      <a:pt x="194" y="12"/>
                    </a:lnTo>
                    <a:lnTo>
                      <a:pt x="153" y="34"/>
                    </a:lnTo>
                    <a:lnTo>
                      <a:pt x="115" y="54"/>
                    </a:lnTo>
                    <a:lnTo>
                      <a:pt x="83" y="83"/>
                    </a:lnTo>
                    <a:lnTo>
                      <a:pt x="54" y="117"/>
                    </a:lnTo>
                    <a:lnTo>
                      <a:pt x="29" y="153"/>
                    </a:lnTo>
                    <a:lnTo>
                      <a:pt x="12" y="196"/>
                    </a:lnTo>
                    <a:lnTo>
                      <a:pt x="0" y="241"/>
                    </a:lnTo>
                    <a:lnTo>
                      <a:pt x="0" y="286"/>
                    </a:lnTo>
                    <a:lnTo>
                      <a:pt x="0" y="336"/>
                    </a:lnTo>
                    <a:lnTo>
                      <a:pt x="12" y="378"/>
                    </a:lnTo>
                    <a:lnTo>
                      <a:pt x="29" y="419"/>
                    </a:lnTo>
                    <a:lnTo>
                      <a:pt x="54" y="457"/>
                    </a:lnTo>
                    <a:lnTo>
                      <a:pt x="83" y="494"/>
                    </a:lnTo>
                    <a:lnTo>
                      <a:pt x="115" y="522"/>
                    </a:lnTo>
                    <a:lnTo>
                      <a:pt x="153" y="544"/>
                    </a:lnTo>
                    <a:lnTo>
                      <a:pt x="194" y="560"/>
                    </a:lnTo>
                    <a:lnTo>
                      <a:pt x="241" y="573"/>
                    </a:lnTo>
                    <a:lnTo>
                      <a:pt x="286"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059" name="Freeform 765">
                <a:extLst>
                  <a:ext uri="{FF2B5EF4-FFF2-40B4-BE49-F238E27FC236}">
                    <a16:creationId xmlns:a16="http://schemas.microsoft.com/office/drawing/2014/main" id="{0F766C8C-2D2F-439B-820F-97085CF3FD43}"/>
                  </a:ext>
                </a:extLst>
              </p:cNvPr>
              <p:cNvSpPr>
                <a:spLocks/>
              </p:cNvSpPr>
              <p:nvPr/>
            </p:nvSpPr>
            <p:spPr bwMode="auto">
              <a:xfrm>
                <a:off x="2165" y="2217"/>
                <a:ext cx="61" cy="60"/>
              </a:xfrm>
              <a:custGeom>
                <a:avLst/>
                <a:gdLst>
                  <a:gd name="T0" fmla="*/ 31 w 302"/>
                  <a:gd name="T1" fmla="*/ 60 h 303"/>
                  <a:gd name="T2" fmla="*/ 36 w 302"/>
                  <a:gd name="T3" fmla="*/ 60 h 303"/>
                  <a:gd name="T4" fmla="*/ 40 w 302"/>
                  <a:gd name="T5" fmla="*/ 58 h 303"/>
                  <a:gd name="T6" fmla="*/ 45 w 302"/>
                  <a:gd name="T7" fmla="*/ 57 h 303"/>
                  <a:gd name="T8" fmla="*/ 48 w 302"/>
                  <a:gd name="T9" fmla="*/ 54 h 303"/>
                  <a:gd name="T10" fmla="*/ 53 w 302"/>
                  <a:gd name="T11" fmla="*/ 52 h 303"/>
                  <a:gd name="T12" fmla="*/ 55 w 302"/>
                  <a:gd name="T13" fmla="*/ 48 h 303"/>
                  <a:gd name="T14" fmla="*/ 58 w 302"/>
                  <a:gd name="T15" fmla="*/ 44 h 303"/>
                  <a:gd name="T16" fmla="*/ 60 w 302"/>
                  <a:gd name="T17" fmla="*/ 40 h 303"/>
                  <a:gd name="T18" fmla="*/ 61 w 302"/>
                  <a:gd name="T19" fmla="*/ 35 h 303"/>
                  <a:gd name="T20" fmla="*/ 61 w 302"/>
                  <a:gd name="T21" fmla="*/ 31 h 303"/>
                  <a:gd name="T22" fmla="*/ 61 w 302"/>
                  <a:gd name="T23" fmla="*/ 26 h 303"/>
                  <a:gd name="T24" fmla="*/ 60 w 302"/>
                  <a:gd name="T25" fmla="*/ 21 h 303"/>
                  <a:gd name="T26" fmla="*/ 58 w 302"/>
                  <a:gd name="T27" fmla="*/ 16 h 303"/>
                  <a:gd name="T28" fmla="*/ 55 w 302"/>
                  <a:gd name="T29" fmla="*/ 12 h 303"/>
                  <a:gd name="T30" fmla="*/ 53 w 302"/>
                  <a:gd name="T31" fmla="*/ 9 h 303"/>
                  <a:gd name="T32" fmla="*/ 48 w 302"/>
                  <a:gd name="T33" fmla="*/ 6 h 303"/>
                  <a:gd name="T34" fmla="*/ 45 w 302"/>
                  <a:gd name="T35" fmla="*/ 3 h 303"/>
                  <a:gd name="T36" fmla="*/ 40 w 302"/>
                  <a:gd name="T37" fmla="*/ 2 h 303"/>
                  <a:gd name="T38" fmla="*/ 36 w 302"/>
                  <a:gd name="T39" fmla="*/ 0 h 303"/>
                  <a:gd name="T40" fmla="*/ 31 w 302"/>
                  <a:gd name="T41" fmla="*/ 0 h 303"/>
                  <a:gd name="T42" fmla="*/ 26 w 302"/>
                  <a:gd name="T43" fmla="*/ 0 h 303"/>
                  <a:gd name="T44" fmla="*/ 21 w 302"/>
                  <a:gd name="T45" fmla="*/ 2 h 303"/>
                  <a:gd name="T46" fmla="*/ 17 w 302"/>
                  <a:gd name="T47" fmla="*/ 3 h 303"/>
                  <a:gd name="T48" fmla="*/ 12 w 302"/>
                  <a:gd name="T49" fmla="*/ 6 h 303"/>
                  <a:gd name="T50" fmla="*/ 9 w 302"/>
                  <a:gd name="T51" fmla="*/ 9 h 303"/>
                  <a:gd name="T52" fmla="*/ 6 w 302"/>
                  <a:gd name="T53" fmla="*/ 12 h 303"/>
                  <a:gd name="T54" fmla="*/ 3 w 302"/>
                  <a:gd name="T55" fmla="*/ 16 h 303"/>
                  <a:gd name="T56" fmla="*/ 1 w 302"/>
                  <a:gd name="T57" fmla="*/ 21 h 303"/>
                  <a:gd name="T58" fmla="*/ 1 w 302"/>
                  <a:gd name="T59" fmla="*/ 26 h 303"/>
                  <a:gd name="T60" fmla="*/ 0 w 302"/>
                  <a:gd name="T61" fmla="*/ 31 h 303"/>
                  <a:gd name="T62" fmla="*/ 1 w 302"/>
                  <a:gd name="T63" fmla="*/ 35 h 303"/>
                  <a:gd name="T64" fmla="*/ 1 w 302"/>
                  <a:gd name="T65" fmla="*/ 40 h 303"/>
                  <a:gd name="T66" fmla="*/ 3 w 302"/>
                  <a:gd name="T67" fmla="*/ 44 h 303"/>
                  <a:gd name="T68" fmla="*/ 6 w 302"/>
                  <a:gd name="T69" fmla="*/ 48 h 303"/>
                  <a:gd name="T70" fmla="*/ 9 w 302"/>
                  <a:gd name="T71" fmla="*/ 52 h 303"/>
                  <a:gd name="T72" fmla="*/ 12 w 302"/>
                  <a:gd name="T73" fmla="*/ 54 h 303"/>
                  <a:gd name="T74" fmla="*/ 17 w 302"/>
                  <a:gd name="T75" fmla="*/ 57 h 303"/>
                  <a:gd name="T76" fmla="*/ 21 w 302"/>
                  <a:gd name="T77" fmla="*/ 58 h 303"/>
                  <a:gd name="T78" fmla="*/ 26 w 302"/>
                  <a:gd name="T79" fmla="*/ 60 h 303"/>
                  <a:gd name="T80" fmla="*/ 31 w 302"/>
                  <a:gd name="T81" fmla="*/ 60 h 3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2"/>
                  <a:gd name="T124" fmla="*/ 0 h 303"/>
                  <a:gd name="T125" fmla="*/ 302 w 302"/>
                  <a:gd name="T126" fmla="*/ 303 h 30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2" h="303">
                    <a:moveTo>
                      <a:pt x="153" y="303"/>
                    </a:moveTo>
                    <a:lnTo>
                      <a:pt x="178" y="303"/>
                    </a:lnTo>
                    <a:lnTo>
                      <a:pt x="198" y="295"/>
                    </a:lnTo>
                    <a:lnTo>
                      <a:pt x="223" y="287"/>
                    </a:lnTo>
                    <a:lnTo>
                      <a:pt x="240" y="274"/>
                    </a:lnTo>
                    <a:lnTo>
                      <a:pt x="261" y="262"/>
                    </a:lnTo>
                    <a:lnTo>
                      <a:pt x="274" y="241"/>
                    </a:lnTo>
                    <a:lnTo>
                      <a:pt x="286" y="220"/>
                    </a:lnTo>
                    <a:lnTo>
                      <a:pt x="299" y="200"/>
                    </a:lnTo>
                    <a:lnTo>
                      <a:pt x="302" y="179"/>
                    </a:lnTo>
                    <a:lnTo>
                      <a:pt x="302" y="155"/>
                    </a:lnTo>
                    <a:lnTo>
                      <a:pt x="302" y="130"/>
                    </a:lnTo>
                    <a:lnTo>
                      <a:pt x="299" y="104"/>
                    </a:lnTo>
                    <a:lnTo>
                      <a:pt x="286" y="83"/>
                    </a:lnTo>
                    <a:lnTo>
                      <a:pt x="274" y="63"/>
                    </a:lnTo>
                    <a:lnTo>
                      <a:pt x="261" y="47"/>
                    </a:lnTo>
                    <a:lnTo>
                      <a:pt x="240" y="29"/>
                    </a:lnTo>
                    <a:lnTo>
                      <a:pt x="223" y="17"/>
                    </a:lnTo>
                    <a:lnTo>
                      <a:pt x="198" y="9"/>
                    </a:lnTo>
                    <a:lnTo>
                      <a:pt x="178" y="0"/>
                    </a:lnTo>
                    <a:lnTo>
                      <a:pt x="153" y="0"/>
                    </a:lnTo>
                    <a:lnTo>
                      <a:pt x="128" y="0"/>
                    </a:lnTo>
                    <a:lnTo>
                      <a:pt x="103" y="9"/>
                    </a:lnTo>
                    <a:lnTo>
                      <a:pt x="83" y="17"/>
                    </a:lnTo>
                    <a:lnTo>
                      <a:pt x="61" y="29"/>
                    </a:lnTo>
                    <a:lnTo>
                      <a:pt x="45" y="47"/>
                    </a:lnTo>
                    <a:lnTo>
                      <a:pt x="29" y="63"/>
                    </a:lnTo>
                    <a:lnTo>
                      <a:pt x="16" y="83"/>
                    </a:lnTo>
                    <a:lnTo>
                      <a:pt x="7" y="104"/>
                    </a:lnTo>
                    <a:lnTo>
                      <a:pt x="4" y="130"/>
                    </a:lnTo>
                    <a:lnTo>
                      <a:pt x="0" y="155"/>
                    </a:lnTo>
                    <a:lnTo>
                      <a:pt x="4" y="179"/>
                    </a:lnTo>
                    <a:lnTo>
                      <a:pt x="7" y="200"/>
                    </a:lnTo>
                    <a:lnTo>
                      <a:pt x="16" y="220"/>
                    </a:lnTo>
                    <a:lnTo>
                      <a:pt x="29" y="241"/>
                    </a:lnTo>
                    <a:lnTo>
                      <a:pt x="45" y="262"/>
                    </a:lnTo>
                    <a:lnTo>
                      <a:pt x="61" y="274"/>
                    </a:lnTo>
                    <a:lnTo>
                      <a:pt x="83" y="287"/>
                    </a:lnTo>
                    <a:lnTo>
                      <a:pt x="103" y="295"/>
                    </a:lnTo>
                    <a:lnTo>
                      <a:pt x="128" y="303"/>
                    </a:lnTo>
                    <a:lnTo>
                      <a:pt x="153" y="303"/>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60" name="Freeform 766">
                <a:extLst>
                  <a:ext uri="{FF2B5EF4-FFF2-40B4-BE49-F238E27FC236}">
                    <a16:creationId xmlns:a16="http://schemas.microsoft.com/office/drawing/2014/main" id="{9F5BEA32-6871-4333-9684-D67F44FF5EC5}"/>
                  </a:ext>
                </a:extLst>
              </p:cNvPr>
              <p:cNvSpPr>
                <a:spLocks/>
              </p:cNvSpPr>
              <p:nvPr/>
            </p:nvSpPr>
            <p:spPr bwMode="auto">
              <a:xfrm>
                <a:off x="2168" y="2218"/>
                <a:ext cx="54" cy="53"/>
              </a:xfrm>
              <a:custGeom>
                <a:avLst/>
                <a:gdLst>
                  <a:gd name="T0" fmla="*/ 27 w 270"/>
                  <a:gd name="T1" fmla="*/ 53 h 269"/>
                  <a:gd name="T2" fmla="*/ 32 w 270"/>
                  <a:gd name="T3" fmla="*/ 53 h 269"/>
                  <a:gd name="T4" fmla="*/ 36 w 270"/>
                  <a:gd name="T5" fmla="*/ 52 h 269"/>
                  <a:gd name="T6" fmla="*/ 39 w 270"/>
                  <a:gd name="T7" fmla="*/ 51 h 269"/>
                  <a:gd name="T8" fmla="*/ 43 w 270"/>
                  <a:gd name="T9" fmla="*/ 48 h 269"/>
                  <a:gd name="T10" fmla="*/ 47 w 270"/>
                  <a:gd name="T11" fmla="*/ 46 h 269"/>
                  <a:gd name="T12" fmla="*/ 49 w 270"/>
                  <a:gd name="T13" fmla="*/ 42 h 269"/>
                  <a:gd name="T14" fmla="*/ 51 w 270"/>
                  <a:gd name="T15" fmla="*/ 39 h 269"/>
                  <a:gd name="T16" fmla="*/ 53 w 270"/>
                  <a:gd name="T17" fmla="*/ 35 h 269"/>
                  <a:gd name="T18" fmla="*/ 54 w 270"/>
                  <a:gd name="T19" fmla="*/ 31 h 269"/>
                  <a:gd name="T20" fmla="*/ 54 w 270"/>
                  <a:gd name="T21" fmla="*/ 27 h 269"/>
                  <a:gd name="T22" fmla="*/ 54 w 270"/>
                  <a:gd name="T23" fmla="*/ 23 h 269"/>
                  <a:gd name="T24" fmla="*/ 53 w 270"/>
                  <a:gd name="T25" fmla="*/ 18 h 269"/>
                  <a:gd name="T26" fmla="*/ 51 w 270"/>
                  <a:gd name="T27" fmla="*/ 15 h 269"/>
                  <a:gd name="T28" fmla="*/ 49 w 270"/>
                  <a:gd name="T29" fmla="*/ 11 h 269"/>
                  <a:gd name="T30" fmla="*/ 47 w 270"/>
                  <a:gd name="T31" fmla="*/ 8 h 269"/>
                  <a:gd name="T32" fmla="*/ 43 w 270"/>
                  <a:gd name="T33" fmla="*/ 5 h 269"/>
                  <a:gd name="T34" fmla="*/ 39 w 270"/>
                  <a:gd name="T35" fmla="*/ 3 h 269"/>
                  <a:gd name="T36" fmla="*/ 36 w 270"/>
                  <a:gd name="T37" fmla="*/ 2 h 269"/>
                  <a:gd name="T38" fmla="*/ 32 w 270"/>
                  <a:gd name="T39" fmla="*/ 1 h 269"/>
                  <a:gd name="T40" fmla="*/ 27 w 270"/>
                  <a:gd name="T41" fmla="*/ 0 h 269"/>
                  <a:gd name="T42" fmla="*/ 23 w 270"/>
                  <a:gd name="T43" fmla="*/ 1 h 269"/>
                  <a:gd name="T44" fmla="*/ 18 w 270"/>
                  <a:gd name="T45" fmla="*/ 2 h 269"/>
                  <a:gd name="T46" fmla="*/ 14 w 270"/>
                  <a:gd name="T47" fmla="*/ 3 h 269"/>
                  <a:gd name="T48" fmla="*/ 11 w 270"/>
                  <a:gd name="T49" fmla="*/ 5 h 269"/>
                  <a:gd name="T50" fmla="*/ 8 w 270"/>
                  <a:gd name="T51" fmla="*/ 8 h 269"/>
                  <a:gd name="T52" fmla="*/ 5 w 270"/>
                  <a:gd name="T53" fmla="*/ 10 h 269"/>
                  <a:gd name="T54" fmla="*/ 4 w 270"/>
                  <a:gd name="T55" fmla="*/ 15 h 269"/>
                  <a:gd name="T56" fmla="*/ 2 w 270"/>
                  <a:gd name="T57" fmla="*/ 18 h 269"/>
                  <a:gd name="T58" fmla="*/ 0 w 270"/>
                  <a:gd name="T59" fmla="*/ 22 h 269"/>
                  <a:gd name="T60" fmla="*/ 0 w 270"/>
                  <a:gd name="T61" fmla="*/ 27 h 269"/>
                  <a:gd name="T62" fmla="*/ 0 w 270"/>
                  <a:gd name="T63" fmla="*/ 28 h 269"/>
                  <a:gd name="T64" fmla="*/ 0 w 270"/>
                  <a:gd name="T65" fmla="*/ 29 h 269"/>
                  <a:gd name="T66" fmla="*/ 1 w 270"/>
                  <a:gd name="T67" fmla="*/ 33 h 269"/>
                  <a:gd name="T68" fmla="*/ 2 w 270"/>
                  <a:gd name="T69" fmla="*/ 36 h 269"/>
                  <a:gd name="T70" fmla="*/ 4 w 270"/>
                  <a:gd name="T71" fmla="*/ 40 h 269"/>
                  <a:gd name="T72" fmla="*/ 6 w 270"/>
                  <a:gd name="T73" fmla="*/ 43 h 269"/>
                  <a:gd name="T74" fmla="*/ 9 w 270"/>
                  <a:gd name="T75" fmla="*/ 46 h 269"/>
                  <a:gd name="T76" fmla="*/ 12 w 270"/>
                  <a:gd name="T77" fmla="*/ 49 h 269"/>
                  <a:gd name="T78" fmla="*/ 15 w 270"/>
                  <a:gd name="T79" fmla="*/ 51 h 269"/>
                  <a:gd name="T80" fmla="*/ 18 w 270"/>
                  <a:gd name="T81" fmla="*/ 52 h 269"/>
                  <a:gd name="T82" fmla="*/ 23 w 270"/>
                  <a:gd name="T83" fmla="*/ 53 h 269"/>
                  <a:gd name="T84" fmla="*/ 27 w 270"/>
                  <a:gd name="T85" fmla="*/ 53 h 26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69"/>
                  <a:gd name="T131" fmla="*/ 270 w 270"/>
                  <a:gd name="T132" fmla="*/ 269 h 26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69">
                    <a:moveTo>
                      <a:pt x="133" y="269"/>
                    </a:moveTo>
                    <a:lnTo>
                      <a:pt x="158" y="269"/>
                    </a:lnTo>
                    <a:lnTo>
                      <a:pt x="180" y="265"/>
                    </a:lnTo>
                    <a:lnTo>
                      <a:pt x="196" y="257"/>
                    </a:lnTo>
                    <a:lnTo>
                      <a:pt x="216" y="244"/>
                    </a:lnTo>
                    <a:lnTo>
                      <a:pt x="234" y="233"/>
                    </a:lnTo>
                    <a:lnTo>
                      <a:pt x="245" y="215"/>
                    </a:lnTo>
                    <a:lnTo>
                      <a:pt x="254" y="199"/>
                    </a:lnTo>
                    <a:lnTo>
                      <a:pt x="263" y="179"/>
                    </a:lnTo>
                    <a:lnTo>
                      <a:pt x="270" y="157"/>
                    </a:lnTo>
                    <a:lnTo>
                      <a:pt x="270" y="137"/>
                    </a:lnTo>
                    <a:lnTo>
                      <a:pt x="270" y="116"/>
                    </a:lnTo>
                    <a:lnTo>
                      <a:pt x="263" y="91"/>
                    </a:lnTo>
                    <a:lnTo>
                      <a:pt x="254" y="74"/>
                    </a:lnTo>
                    <a:lnTo>
                      <a:pt x="245" y="58"/>
                    </a:lnTo>
                    <a:lnTo>
                      <a:pt x="234" y="42"/>
                    </a:lnTo>
                    <a:lnTo>
                      <a:pt x="216" y="24"/>
                    </a:lnTo>
                    <a:lnTo>
                      <a:pt x="196" y="17"/>
                    </a:lnTo>
                    <a:lnTo>
                      <a:pt x="180" y="8"/>
                    </a:lnTo>
                    <a:lnTo>
                      <a:pt x="158" y="4"/>
                    </a:lnTo>
                    <a:lnTo>
                      <a:pt x="133" y="0"/>
                    </a:lnTo>
                    <a:lnTo>
                      <a:pt x="113" y="4"/>
                    </a:lnTo>
                    <a:lnTo>
                      <a:pt x="92" y="8"/>
                    </a:lnTo>
                    <a:lnTo>
                      <a:pt x="72" y="17"/>
                    </a:lnTo>
                    <a:lnTo>
                      <a:pt x="54" y="24"/>
                    </a:lnTo>
                    <a:lnTo>
                      <a:pt x="38" y="42"/>
                    </a:lnTo>
                    <a:lnTo>
                      <a:pt x="25" y="53"/>
                    </a:lnTo>
                    <a:lnTo>
                      <a:pt x="18" y="74"/>
                    </a:lnTo>
                    <a:lnTo>
                      <a:pt x="9" y="91"/>
                    </a:lnTo>
                    <a:lnTo>
                      <a:pt x="0" y="112"/>
                    </a:lnTo>
                    <a:lnTo>
                      <a:pt x="0" y="137"/>
                    </a:lnTo>
                    <a:lnTo>
                      <a:pt x="0" y="141"/>
                    </a:lnTo>
                    <a:lnTo>
                      <a:pt x="0" y="145"/>
                    </a:lnTo>
                    <a:lnTo>
                      <a:pt x="5" y="166"/>
                    </a:lnTo>
                    <a:lnTo>
                      <a:pt x="9" y="182"/>
                    </a:lnTo>
                    <a:lnTo>
                      <a:pt x="18" y="203"/>
                    </a:lnTo>
                    <a:lnTo>
                      <a:pt x="30" y="220"/>
                    </a:lnTo>
                    <a:lnTo>
                      <a:pt x="43" y="236"/>
                    </a:lnTo>
                    <a:lnTo>
                      <a:pt x="59" y="249"/>
                    </a:lnTo>
                    <a:lnTo>
                      <a:pt x="75" y="257"/>
                    </a:lnTo>
                    <a:lnTo>
                      <a:pt x="92" y="265"/>
                    </a:lnTo>
                    <a:lnTo>
                      <a:pt x="113" y="269"/>
                    </a:lnTo>
                    <a:lnTo>
                      <a:pt x="133" y="269"/>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61" name="Freeform 767">
                <a:extLst>
                  <a:ext uri="{FF2B5EF4-FFF2-40B4-BE49-F238E27FC236}">
                    <a16:creationId xmlns:a16="http://schemas.microsoft.com/office/drawing/2014/main" id="{91732264-C9A0-4F9F-AF14-D107611548E1}"/>
                  </a:ext>
                </a:extLst>
              </p:cNvPr>
              <p:cNvSpPr>
                <a:spLocks/>
              </p:cNvSpPr>
              <p:nvPr/>
            </p:nvSpPr>
            <p:spPr bwMode="auto">
              <a:xfrm>
                <a:off x="2170" y="2218"/>
                <a:ext cx="48" cy="48"/>
              </a:xfrm>
              <a:custGeom>
                <a:avLst/>
                <a:gdLst>
                  <a:gd name="T0" fmla="*/ 23 w 237"/>
                  <a:gd name="T1" fmla="*/ 48 h 240"/>
                  <a:gd name="T2" fmla="*/ 28 w 237"/>
                  <a:gd name="T3" fmla="*/ 47 h 240"/>
                  <a:gd name="T4" fmla="*/ 31 w 237"/>
                  <a:gd name="T5" fmla="*/ 46 h 240"/>
                  <a:gd name="T6" fmla="*/ 34 w 237"/>
                  <a:gd name="T7" fmla="*/ 46 h 240"/>
                  <a:gd name="T8" fmla="*/ 38 w 237"/>
                  <a:gd name="T9" fmla="*/ 43 h 240"/>
                  <a:gd name="T10" fmla="*/ 40 w 237"/>
                  <a:gd name="T11" fmla="*/ 41 h 240"/>
                  <a:gd name="T12" fmla="*/ 43 w 237"/>
                  <a:gd name="T13" fmla="*/ 38 h 240"/>
                  <a:gd name="T14" fmla="*/ 45 w 237"/>
                  <a:gd name="T15" fmla="*/ 35 h 240"/>
                  <a:gd name="T16" fmla="*/ 46 w 237"/>
                  <a:gd name="T17" fmla="*/ 31 h 240"/>
                  <a:gd name="T18" fmla="*/ 47 w 237"/>
                  <a:gd name="T19" fmla="*/ 28 h 240"/>
                  <a:gd name="T20" fmla="*/ 48 w 237"/>
                  <a:gd name="T21" fmla="*/ 24 h 240"/>
                  <a:gd name="T22" fmla="*/ 47 w 237"/>
                  <a:gd name="T23" fmla="*/ 20 h 240"/>
                  <a:gd name="T24" fmla="*/ 46 w 237"/>
                  <a:gd name="T25" fmla="*/ 17 h 240"/>
                  <a:gd name="T26" fmla="*/ 45 w 237"/>
                  <a:gd name="T27" fmla="*/ 13 h 240"/>
                  <a:gd name="T28" fmla="*/ 43 w 237"/>
                  <a:gd name="T29" fmla="*/ 10 h 240"/>
                  <a:gd name="T30" fmla="*/ 40 w 237"/>
                  <a:gd name="T31" fmla="*/ 8 h 240"/>
                  <a:gd name="T32" fmla="*/ 38 w 237"/>
                  <a:gd name="T33" fmla="*/ 5 h 240"/>
                  <a:gd name="T34" fmla="*/ 34 w 237"/>
                  <a:gd name="T35" fmla="*/ 3 h 240"/>
                  <a:gd name="T36" fmla="*/ 31 w 237"/>
                  <a:gd name="T37" fmla="*/ 2 h 240"/>
                  <a:gd name="T38" fmla="*/ 28 w 237"/>
                  <a:gd name="T39" fmla="*/ 1 h 240"/>
                  <a:gd name="T40" fmla="*/ 23 w 237"/>
                  <a:gd name="T41" fmla="*/ 0 h 240"/>
                  <a:gd name="T42" fmla="*/ 20 w 237"/>
                  <a:gd name="T43" fmla="*/ 1 h 240"/>
                  <a:gd name="T44" fmla="*/ 16 w 237"/>
                  <a:gd name="T45" fmla="*/ 2 h 240"/>
                  <a:gd name="T46" fmla="*/ 13 w 237"/>
                  <a:gd name="T47" fmla="*/ 3 h 240"/>
                  <a:gd name="T48" fmla="*/ 9 w 237"/>
                  <a:gd name="T49" fmla="*/ 5 h 240"/>
                  <a:gd name="T50" fmla="*/ 7 w 237"/>
                  <a:gd name="T51" fmla="*/ 8 h 240"/>
                  <a:gd name="T52" fmla="*/ 4 w 237"/>
                  <a:gd name="T53" fmla="*/ 10 h 240"/>
                  <a:gd name="T54" fmla="*/ 2 w 237"/>
                  <a:gd name="T55" fmla="*/ 13 h 240"/>
                  <a:gd name="T56" fmla="*/ 1 w 237"/>
                  <a:gd name="T57" fmla="*/ 17 h 240"/>
                  <a:gd name="T58" fmla="*/ 0 w 237"/>
                  <a:gd name="T59" fmla="*/ 20 h 240"/>
                  <a:gd name="T60" fmla="*/ 0 w 237"/>
                  <a:gd name="T61" fmla="*/ 24 h 240"/>
                  <a:gd name="T62" fmla="*/ 0 w 237"/>
                  <a:gd name="T63" fmla="*/ 25 h 240"/>
                  <a:gd name="T64" fmla="*/ 0 w 237"/>
                  <a:gd name="T65" fmla="*/ 29 h 240"/>
                  <a:gd name="T66" fmla="*/ 1 w 237"/>
                  <a:gd name="T67" fmla="*/ 32 h 240"/>
                  <a:gd name="T68" fmla="*/ 2 w 237"/>
                  <a:gd name="T69" fmla="*/ 36 h 240"/>
                  <a:gd name="T70" fmla="*/ 5 w 237"/>
                  <a:gd name="T71" fmla="*/ 39 h 240"/>
                  <a:gd name="T72" fmla="*/ 7 w 237"/>
                  <a:gd name="T73" fmla="*/ 41 h 240"/>
                  <a:gd name="T74" fmla="*/ 10 w 237"/>
                  <a:gd name="T75" fmla="*/ 43 h 240"/>
                  <a:gd name="T76" fmla="*/ 13 w 237"/>
                  <a:gd name="T77" fmla="*/ 46 h 240"/>
                  <a:gd name="T78" fmla="*/ 16 w 237"/>
                  <a:gd name="T79" fmla="*/ 46 h 240"/>
                  <a:gd name="T80" fmla="*/ 20 w 237"/>
                  <a:gd name="T81" fmla="*/ 47 h 240"/>
                  <a:gd name="T82" fmla="*/ 23 w 237"/>
                  <a:gd name="T83" fmla="*/ 48 h 24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37"/>
                  <a:gd name="T127" fmla="*/ 0 h 240"/>
                  <a:gd name="T128" fmla="*/ 237 w 237"/>
                  <a:gd name="T129" fmla="*/ 240 h 24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37" h="240">
                    <a:moveTo>
                      <a:pt x="116" y="240"/>
                    </a:moveTo>
                    <a:lnTo>
                      <a:pt x="138" y="236"/>
                    </a:lnTo>
                    <a:lnTo>
                      <a:pt x="154" y="232"/>
                    </a:lnTo>
                    <a:lnTo>
                      <a:pt x="170" y="229"/>
                    </a:lnTo>
                    <a:lnTo>
                      <a:pt x="187" y="216"/>
                    </a:lnTo>
                    <a:lnTo>
                      <a:pt x="199" y="203"/>
                    </a:lnTo>
                    <a:lnTo>
                      <a:pt x="212" y="191"/>
                    </a:lnTo>
                    <a:lnTo>
                      <a:pt x="224" y="175"/>
                    </a:lnTo>
                    <a:lnTo>
                      <a:pt x="228" y="157"/>
                    </a:lnTo>
                    <a:lnTo>
                      <a:pt x="232" y="141"/>
                    </a:lnTo>
                    <a:lnTo>
                      <a:pt x="237" y="121"/>
                    </a:lnTo>
                    <a:lnTo>
                      <a:pt x="232" y="99"/>
                    </a:lnTo>
                    <a:lnTo>
                      <a:pt x="228" y="83"/>
                    </a:lnTo>
                    <a:lnTo>
                      <a:pt x="224" y="67"/>
                    </a:lnTo>
                    <a:lnTo>
                      <a:pt x="212" y="49"/>
                    </a:lnTo>
                    <a:lnTo>
                      <a:pt x="199" y="38"/>
                    </a:lnTo>
                    <a:lnTo>
                      <a:pt x="187" y="25"/>
                    </a:lnTo>
                    <a:lnTo>
                      <a:pt x="170" y="16"/>
                    </a:lnTo>
                    <a:lnTo>
                      <a:pt x="154" y="8"/>
                    </a:lnTo>
                    <a:lnTo>
                      <a:pt x="138" y="4"/>
                    </a:lnTo>
                    <a:lnTo>
                      <a:pt x="116" y="0"/>
                    </a:lnTo>
                    <a:lnTo>
                      <a:pt x="100" y="4"/>
                    </a:lnTo>
                    <a:lnTo>
                      <a:pt x="79" y="8"/>
                    </a:lnTo>
                    <a:lnTo>
                      <a:pt x="62" y="16"/>
                    </a:lnTo>
                    <a:lnTo>
                      <a:pt x="46" y="25"/>
                    </a:lnTo>
                    <a:lnTo>
                      <a:pt x="34" y="38"/>
                    </a:lnTo>
                    <a:lnTo>
                      <a:pt x="21" y="49"/>
                    </a:lnTo>
                    <a:lnTo>
                      <a:pt x="12" y="67"/>
                    </a:lnTo>
                    <a:lnTo>
                      <a:pt x="5" y="83"/>
                    </a:lnTo>
                    <a:lnTo>
                      <a:pt x="0" y="99"/>
                    </a:lnTo>
                    <a:lnTo>
                      <a:pt x="0" y="121"/>
                    </a:lnTo>
                    <a:lnTo>
                      <a:pt x="0" y="124"/>
                    </a:lnTo>
                    <a:lnTo>
                      <a:pt x="0" y="146"/>
                    </a:lnTo>
                    <a:lnTo>
                      <a:pt x="5" y="162"/>
                    </a:lnTo>
                    <a:lnTo>
                      <a:pt x="12" y="178"/>
                    </a:lnTo>
                    <a:lnTo>
                      <a:pt x="25" y="195"/>
                    </a:lnTo>
                    <a:lnTo>
                      <a:pt x="34" y="207"/>
                    </a:lnTo>
                    <a:lnTo>
                      <a:pt x="50" y="216"/>
                    </a:lnTo>
                    <a:lnTo>
                      <a:pt x="62" y="229"/>
                    </a:lnTo>
                    <a:lnTo>
                      <a:pt x="79" y="232"/>
                    </a:lnTo>
                    <a:lnTo>
                      <a:pt x="100" y="236"/>
                    </a:lnTo>
                    <a:lnTo>
                      <a:pt x="116" y="240"/>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62" name="Freeform 768">
                <a:extLst>
                  <a:ext uri="{FF2B5EF4-FFF2-40B4-BE49-F238E27FC236}">
                    <a16:creationId xmlns:a16="http://schemas.microsoft.com/office/drawing/2014/main" id="{15E4179A-6A60-4EF4-B312-9FF1643F29D8}"/>
                  </a:ext>
                </a:extLst>
              </p:cNvPr>
              <p:cNvSpPr>
                <a:spLocks/>
              </p:cNvSpPr>
              <p:nvPr/>
            </p:nvSpPr>
            <p:spPr bwMode="auto">
              <a:xfrm>
                <a:off x="2172" y="2220"/>
                <a:ext cx="41" cy="41"/>
              </a:xfrm>
              <a:custGeom>
                <a:avLst/>
                <a:gdLst>
                  <a:gd name="T0" fmla="*/ 21 w 208"/>
                  <a:gd name="T1" fmla="*/ 41 h 203"/>
                  <a:gd name="T2" fmla="*/ 24 w 208"/>
                  <a:gd name="T3" fmla="*/ 41 h 203"/>
                  <a:gd name="T4" fmla="*/ 27 w 208"/>
                  <a:gd name="T5" fmla="*/ 40 h 203"/>
                  <a:gd name="T6" fmla="*/ 30 w 208"/>
                  <a:gd name="T7" fmla="*/ 39 h 203"/>
                  <a:gd name="T8" fmla="*/ 33 w 208"/>
                  <a:gd name="T9" fmla="*/ 37 h 203"/>
                  <a:gd name="T10" fmla="*/ 34 w 208"/>
                  <a:gd name="T11" fmla="*/ 35 h 203"/>
                  <a:gd name="T12" fmla="*/ 37 w 208"/>
                  <a:gd name="T13" fmla="*/ 33 h 203"/>
                  <a:gd name="T14" fmla="*/ 38 w 208"/>
                  <a:gd name="T15" fmla="*/ 30 h 203"/>
                  <a:gd name="T16" fmla="*/ 39 w 208"/>
                  <a:gd name="T17" fmla="*/ 27 h 203"/>
                  <a:gd name="T18" fmla="*/ 40 w 208"/>
                  <a:gd name="T19" fmla="*/ 23 h 203"/>
                  <a:gd name="T20" fmla="*/ 41 w 208"/>
                  <a:gd name="T21" fmla="*/ 20 h 203"/>
                  <a:gd name="T22" fmla="*/ 40 w 208"/>
                  <a:gd name="T23" fmla="*/ 17 h 203"/>
                  <a:gd name="T24" fmla="*/ 39 w 208"/>
                  <a:gd name="T25" fmla="*/ 13 h 203"/>
                  <a:gd name="T26" fmla="*/ 38 w 208"/>
                  <a:gd name="T27" fmla="*/ 11 h 203"/>
                  <a:gd name="T28" fmla="*/ 37 w 208"/>
                  <a:gd name="T29" fmla="*/ 8 h 203"/>
                  <a:gd name="T30" fmla="*/ 34 w 208"/>
                  <a:gd name="T31" fmla="*/ 6 h 203"/>
                  <a:gd name="T32" fmla="*/ 33 w 208"/>
                  <a:gd name="T33" fmla="*/ 3 h 203"/>
                  <a:gd name="T34" fmla="*/ 30 w 208"/>
                  <a:gd name="T35" fmla="*/ 2 h 203"/>
                  <a:gd name="T36" fmla="*/ 27 w 208"/>
                  <a:gd name="T37" fmla="*/ 1 h 203"/>
                  <a:gd name="T38" fmla="*/ 24 w 208"/>
                  <a:gd name="T39" fmla="*/ 0 h 203"/>
                  <a:gd name="T40" fmla="*/ 21 w 208"/>
                  <a:gd name="T41" fmla="*/ 0 h 203"/>
                  <a:gd name="T42" fmla="*/ 17 w 208"/>
                  <a:gd name="T43" fmla="*/ 0 h 203"/>
                  <a:gd name="T44" fmla="*/ 14 w 208"/>
                  <a:gd name="T45" fmla="*/ 1 h 203"/>
                  <a:gd name="T46" fmla="*/ 11 w 208"/>
                  <a:gd name="T47" fmla="*/ 2 h 203"/>
                  <a:gd name="T48" fmla="*/ 9 w 208"/>
                  <a:gd name="T49" fmla="*/ 3 h 203"/>
                  <a:gd name="T50" fmla="*/ 7 w 208"/>
                  <a:gd name="T51" fmla="*/ 6 h 203"/>
                  <a:gd name="T52" fmla="*/ 4 w 208"/>
                  <a:gd name="T53" fmla="*/ 7 h 203"/>
                  <a:gd name="T54" fmla="*/ 3 w 208"/>
                  <a:gd name="T55" fmla="*/ 11 h 203"/>
                  <a:gd name="T56" fmla="*/ 2 w 208"/>
                  <a:gd name="T57" fmla="*/ 13 h 203"/>
                  <a:gd name="T58" fmla="*/ 1 w 208"/>
                  <a:gd name="T59" fmla="*/ 17 h 203"/>
                  <a:gd name="T60" fmla="*/ 0 w 208"/>
                  <a:gd name="T61" fmla="*/ 20 h 203"/>
                  <a:gd name="T62" fmla="*/ 0 w 208"/>
                  <a:gd name="T63" fmla="*/ 21 h 203"/>
                  <a:gd name="T64" fmla="*/ 1 w 208"/>
                  <a:gd name="T65" fmla="*/ 24 h 203"/>
                  <a:gd name="T66" fmla="*/ 2 w 208"/>
                  <a:gd name="T67" fmla="*/ 28 h 203"/>
                  <a:gd name="T68" fmla="*/ 3 w 208"/>
                  <a:gd name="T69" fmla="*/ 30 h 203"/>
                  <a:gd name="T70" fmla="*/ 4 w 208"/>
                  <a:gd name="T71" fmla="*/ 33 h 203"/>
                  <a:gd name="T72" fmla="*/ 7 w 208"/>
                  <a:gd name="T73" fmla="*/ 35 h 203"/>
                  <a:gd name="T74" fmla="*/ 9 w 208"/>
                  <a:gd name="T75" fmla="*/ 37 h 203"/>
                  <a:gd name="T76" fmla="*/ 11 w 208"/>
                  <a:gd name="T77" fmla="*/ 39 h 203"/>
                  <a:gd name="T78" fmla="*/ 14 w 208"/>
                  <a:gd name="T79" fmla="*/ 40 h 203"/>
                  <a:gd name="T80" fmla="*/ 17 w 208"/>
                  <a:gd name="T81" fmla="*/ 41 h 203"/>
                  <a:gd name="T82" fmla="*/ 21 w 208"/>
                  <a:gd name="T83" fmla="*/ 41 h 20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8"/>
                  <a:gd name="T127" fmla="*/ 0 h 203"/>
                  <a:gd name="T128" fmla="*/ 208 w 208"/>
                  <a:gd name="T129" fmla="*/ 203 h 20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8" h="203">
                    <a:moveTo>
                      <a:pt x="105" y="203"/>
                    </a:moveTo>
                    <a:lnTo>
                      <a:pt x="121" y="203"/>
                    </a:lnTo>
                    <a:lnTo>
                      <a:pt x="137" y="199"/>
                    </a:lnTo>
                    <a:lnTo>
                      <a:pt x="150" y="191"/>
                    </a:lnTo>
                    <a:lnTo>
                      <a:pt x="166" y="183"/>
                    </a:lnTo>
                    <a:lnTo>
                      <a:pt x="175" y="174"/>
                    </a:lnTo>
                    <a:lnTo>
                      <a:pt x="188" y="162"/>
                    </a:lnTo>
                    <a:lnTo>
                      <a:pt x="195" y="149"/>
                    </a:lnTo>
                    <a:lnTo>
                      <a:pt x="200" y="133"/>
                    </a:lnTo>
                    <a:lnTo>
                      <a:pt x="204" y="116"/>
                    </a:lnTo>
                    <a:lnTo>
                      <a:pt x="208" y="100"/>
                    </a:lnTo>
                    <a:lnTo>
                      <a:pt x="204" y="84"/>
                    </a:lnTo>
                    <a:lnTo>
                      <a:pt x="200" y="66"/>
                    </a:lnTo>
                    <a:lnTo>
                      <a:pt x="195" y="54"/>
                    </a:lnTo>
                    <a:lnTo>
                      <a:pt x="188" y="41"/>
                    </a:lnTo>
                    <a:lnTo>
                      <a:pt x="175" y="30"/>
                    </a:lnTo>
                    <a:lnTo>
                      <a:pt x="166" y="17"/>
                    </a:lnTo>
                    <a:lnTo>
                      <a:pt x="150" y="8"/>
                    </a:lnTo>
                    <a:lnTo>
                      <a:pt x="137" y="5"/>
                    </a:lnTo>
                    <a:lnTo>
                      <a:pt x="121" y="0"/>
                    </a:lnTo>
                    <a:lnTo>
                      <a:pt x="105" y="0"/>
                    </a:lnTo>
                    <a:lnTo>
                      <a:pt x="87" y="0"/>
                    </a:lnTo>
                    <a:lnTo>
                      <a:pt x="71" y="5"/>
                    </a:lnTo>
                    <a:lnTo>
                      <a:pt x="58" y="8"/>
                    </a:lnTo>
                    <a:lnTo>
                      <a:pt x="46" y="17"/>
                    </a:lnTo>
                    <a:lnTo>
                      <a:pt x="33" y="30"/>
                    </a:lnTo>
                    <a:lnTo>
                      <a:pt x="22" y="37"/>
                    </a:lnTo>
                    <a:lnTo>
                      <a:pt x="13" y="54"/>
                    </a:lnTo>
                    <a:lnTo>
                      <a:pt x="9" y="66"/>
                    </a:lnTo>
                    <a:lnTo>
                      <a:pt x="4" y="84"/>
                    </a:lnTo>
                    <a:lnTo>
                      <a:pt x="0" y="100"/>
                    </a:lnTo>
                    <a:lnTo>
                      <a:pt x="0" y="104"/>
                    </a:lnTo>
                    <a:lnTo>
                      <a:pt x="4" y="120"/>
                    </a:lnTo>
                    <a:lnTo>
                      <a:pt x="9" y="138"/>
                    </a:lnTo>
                    <a:lnTo>
                      <a:pt x="13" y="149"/>
                    </a:lnTo>
                    <a:lnTo>
                      <a:pt x="22" y="162"/>
                    </a:lnTo>
                    <a:lnTo>
                      <a:pt x="33" y="174"/>
                    </a:lnTo>
                    <a:lnTo>
                      <a:pt x="46" y="183"/>
                    </a:lnTo>
                    <a:lnTo>
                      <a:pt x="58" y="191"/>
                    </a:lnTo>
                    <a:lnTo>
                      <a:pt x="71" y="199"/>
                    </a:lnTo>
                    <a:lnTo>
                      <a:pt x="87" y="203"/>
                    </a:lnTo>
                    <a:lnTo>
                      <a:pt x="105" y="203"/>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63" name="Freeform 769">
                <a:extLst>
                  <a:ext uri="{FF2B5EF4-FFF2-40B4-BE49-F238E27FC236}">
                    <a16:creationId xmlns:a16="http://schemas.microsoft.com/office/drawing/2014/main" id="{75C06028-7C4A-44CD-849C-EFEF60E6185E}"/>
                  </a:ext>
                </a:extLst>
              </p:cNvPr>
              <p:cNvSpPr>
                <a:spLocks/>
              </p:cNvSpPr>
              <p:nvPr/>
            </p:nvSpPr>
            <p:spPr bwMode="auto">
              <a:xfrm>
                <a:off x="2174" y="2221"/>
                <a:ext cx="34" cy="34"/>
              </a:xfrm>
              <a:custGeom>
                <a:avLst/>
                <a:gdLst>
                  <a:gd name="T0" fmla="*/ 17 w 170"/>
                  <a:gd name="T1" fmla="*/ 34 h 169"/>
                  <a:gd name="T2" fmla="*/ 20 w 170"/>
                  <a:gd name="T3" fmla="*/ 34 h 169"/>
                  <a:gd name="T4" fmla="*/ 22 w 170"/>
                  <a:gd name="T5" fmla="*/ 33 h 169"/>
                  <a:gd name="T6" fmla="*/ 25 w 170"/>
                  <a:gd name="T7" fmla="*/ 33 h 169"/>
                  <a:gd name="T8" fmla="*/ 27 w 170"/>
                  <a:gd name="T9" fmla="*/ 31 h 169"/>
                  <a:gd name="T10" fmla="*/ 29 w 170"/>
                  <a:gd name="T11" fmla="*/ 29 h 169"/>
                  <a:gd name="T12" fmla="*/ 31 w 170"/>
                  <a:gd name="T13" fmla="*/ 27 h 169"/>
                  <a:gd name="T14" fmla="*/ 32 w 170"/>
                  <a:gd name="T15" fmla="*/ 25 h 169"/>
                  <a:gd name="T16" fmla="*/ 33 w 170"/>
                  <a:gd name="T17" fmla="*/ 22 h 169"/>
                  <a:gd name="T18" fmla="*/ 34 w 170"/>
                  <a:gd name="T19" fmla="*/ 20 h 169"/>
                  <a:gd name="T20" fmla="*/ 34 w 170"/>
                  <a:gd name="T21" fmla="*/ 16 h 169"/>
                  <a:gd name="T22" fmla="*/ 34 w 170"/>
                  <a:gd name="T23" fmla="*/ 14 h 169"/>
                  <a:gd name="T24" fmla="*/ 33 w 170"/>
                  <a:gd name="T25" fmla="*/ 11 h 169"/>
                  <a:gd name="T26" fmla="*/ 32 w 170"/>
                  <a:gd name="T27" fmla="*/ 9 h 169"/>
                  <a:gd name="T28" fmla="*/ 31 w 170"/>
                  <a:gd name="T29" fmla="*/ 6 h 169"/>
                  <a:gd name="T30" fmla="*/ 29 w 170"/>
                  <a:gd name="T31" fmla="*/ 5 h 169"/>
                  <a:gd name="T32" fmla="*/ 27 w 170"/>
                  <a:gd name="T33" fmla="*/ 3 h 169"/>
                  <a:gd name="T34" fmla="*/ 25 w 170"/>
                  <a:gd name="T35" fmla="*/ 1 h 169"/>
                  <a:gd name="T36" fmla="*/ 22 w 170"/>
                  <a:gd name="T37" fmla="*/ 1 h 169"/>
                  <a:gd name="T38" fmla="*/ 20 w 170"/>
                  <a:gd name="T39" fmla="*/ 0 h 169"/>
                  <a:gd name="T40" fmla="*/ 17 w 170"/>
                  <a:gd name="T41" fmla="*/ 0 h 169"/>
                  <a:gd name="T42" fmla="*/ 14 w 170"/>
                  <a:gd name="T43" fmla="*/ 0 h 169"/>
                  <a:gd name="T44" fmla="*/ 12 w 170"/>
                  <a:gd name="T45" fmla="*/ 1 h 169"/>
                  <a:gd name="T46" fmla="*/ 9 w 170"/>
                  <a:gd name="T47" fmla="*/ 1 h 169"/>
                  <a:gd name="T48" fmla="*/ 8 w 170"/>
                  <a:gd name="T49" fmla="*/ 3 h 169"/>
                  <a:gd name="T50" fmla="*/ 5 w 170"/>
                  <a:gd name="T51" fmla="*/ 5 h 169"/>
                  <a:gd name="T52" fmla="*/ 3 w 170"/>
                  <a:gd name="T53" fmla="*/ 6 h 169"/>
                  <a:gd name="T54" fmla="*/ 3 w 170"/>
                  <a:gd name="T55" fmla="*/ 9 h 169"/>
                  <a:gd name="T56" fmla="*/ 1 w 170"/>
                  <a:gd name="T57" fmla="*/ 11 h 169"/>
                  <a:gd name="T58" fmla="*/ 0 w 170"/>
                  <a:gd name="T59" fmla="*/ 14 h 169"/>
                  <a:gd name="T60" fmla="*/ 0 w 170"/>
                  <a:gd name="T61" fmla="*/ 16 h 169"/>
                  <a:gd name="T62" fmla="*/ 0 w 170"/>
                  <a:gd name="T63" fmla="*/ 17 h 169"/>
                  <a:gd name="T64" fmla="*/ 0 w 170"/>
                  <a:gd name="T65" fmla="*/ 20 h 169"/>
                  <a:gd name="T66" fmla="*/ 1 w 170"/>
                  <a:gd name="T67" fmla="*/ 22 h 169"/>
                  <a:gd name="T68" fmla="*/ 2 w 170"/>
                  <a:gd name="T69" fmla="*/ 25 h 169"/>
                  <a:gd name="T70" fmla="*/ 3 w 170"/>
                  <a:gd name="T71" fmla="*/ 27 h 169"/>
                  <a:gd name="T72" fmla="*/ 5 w 170"/>
                  <a:gd name="T73" fmla="*/ 29 h 169"/>
                  <a:gd name="T74" fmla="*/ 8 w 170"/>
                  <a:gd name="T75" fmla="*/ 31 h 169"/>
                  <a:gd name="T76" fmla="*/ 9 w 170"/>
                  <a:gd name="T77" fmla="*/ 33 h 169"/>
                  <a:gd name="T78" fmla="*/ 12 w 170"/>
                  <a:gd name="T79" fmla="*/ 33 h 169"/>
                  <a:gd name="T80" fmla="*/ 14 w 170"/>
                  <a:gd name="T81" fmla="*/ 34 h 169"/>
                  <a:gd name="T82" fmla="*/ 17 w 170"/>
                  <a:gd name="T83" fmla="*/ 34 h 16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0"/>
                  <a:gd name="T127" fmla="*/ 0 h 169"/>
                  <a:gd name="T128" fmla="*/ 170 w 170"/>
                  <a:gd name="T129" fmla="*/ 169 h 16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0" h="169">
                    <a:moveTo>
                      <a:pt x="87" y="169"/>
                    </a:moveTo>
                    <a:lnTo>
                      <a:pt x="99" y="169"/>
                    </a:lnTo>
                    <a:lnTo>
                      <a:pt x="112" y="165"/>
                    </a:lnTo>
                    <a:lnTo>
                      <a:pt x="124" y="162"/>
                    </a:lnTo>
                    <a:lnTo>
                      <a:pt x="137" y="153"/>
                    </a:lnTo>
                    <a:lnTo>
                      <a:pt x="146" y="144"/>
                    </a:lnTo>
                    <a:lnTo>
                      <a:pt x="153" y="136"/>
                    </a:lnTo>
                    <a:lnTo>
                      <a:pt x="162" y="124"/>
                    </a:lnTo>
                    <a:lnTo>
                      <a:pt x="166" y="111"/>
                    </a:lnTo>
                    <a:lnTo>
                      <a:pt x="170" y="99"/>
                    </a:lnTo>
                    <a:lnTo>
                      <a:pt x="170" y="82"/>
                    </a:lnTo>
                    <a:lnTo>
                      <a:pt x="170" y="70"/>
                    </a:lnTo>
                    <a:lnTo>
                      <a:pt x="166" y="57"/>
                    </a:lnTo>
                    <a:lnTo>
                      <a:pt x="162" y="45"/>
                    </a:lnTo>
                    <a:lnTo>
                      <a:pt x="153" y="32"/>
                    </a:lnTo>
                    <a:lnTo>
                      <a:pt x="146" y="25"/>
                    </a:lnTo>
                    <a:lnTo>
                      <a:pt x="137" y="16"/>
                    </a:lnTo>
                    <a:lnTo>
                      <a:pt x="124" y="7"/>
                    </a:lnTo>
                    <a:lnTo>
                      <a:pt x="112" y="3"/>
                    </a:lnTo>
                    <a:lnTo>
                      <a:pt x="99" y="0"/>
                    </a:lnTo>
                    <a:lnTo>
                      <a:pt x="87" y="0"/>
                    </a:lnTo>
                    <a:lnTo>
                      <a:pt x="70" y="0"/>
                    </a:lnTo>
                    <a:lnTo>
                      <a:pt x="58" y="3"/>
                    </a:lnTo>
                    <a:lnTo>
                      <a:pt x="45" y="7"/>
                    </a:lnTo>
                    <a:lnTo>
                      <a:pt x="38" y="16"/>
                    </a:lnTo>
                    <a:lnTo>
                      <a:pt x="25" y="25"/>
                    </a:lnTo>
                    <a:lnTo>
                      <a:pt x="16" y="32"/>
                    </a:lnTo>
                    <a:lnTo>
                      <a:pt x="13" y="45"/>
                    </a:lnTo>
                    <a:lnTo>
                      <a:pt x="4" y="54"/>
                    </a:lnTo>
                    <a:lnTo>
                      <a:pt x="0" y="70"/>
                    </a:lnTo>
                    <a:lnTo>
                      <a:pt x="0" y="82"/>
                    </a:lnTo>
                    <a:lnTo>
                      <a:pt x="0" y="86"/>
                    </a:lnTo>
                    <a:lnTo>
                      <a:pt x="0" y="99"/>
                    </a:lnTo>
                    <a:lnTo>
                      <a:pt x="4" y="111"/>
                    </a:lnTo>
                    <a:lnTo>
                      <a:pt x="9" y="124"/>
                    </a:lnTo>
                    <a:lnTo>
                      <a:pt x="16" y="136"/>
                    </a:lnTo>
                    <a:lnTo>
                      <a:pt x="25" y="144"/>
                    </a:lnTo>
                    <a:lnTo>
                      <a:pt x="38" y="153"/>
                    </a:lnTo>
                    <a:lnTo>
                      <a:pt x="45" y="162"/>
                    </a:lnTo>
                    <a:lnTo>
                      <a:pt x="58" y="165"/>
                    </a:lnTo>
                    <a:lnTo>
                      <a:pt x="70" y="169"/>
                    </a:lnTo>
                    <a:lnTo>
                      <a:pt x="87" y="169"/>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64" name="Freeform 770">
                <a:extLst>
                  <a:ext uri="{FF2B5EF4-FFF2-40B4-BE49-F238E27FC236}">
                    <a16:creationId xmlns:a16="http://schemas.microsoft.com/office/drawing/2014/main" id="{FA708374-FBA5-4A89-8395-A776C1E9A3F0}"/>
                  </a:ext>
                </a:extLst>
              </p:cNvPr>
              <p:cNvSpPr>
                <a:spLocks/>
              </p:cNvSpPr>
              <p:nvPr/>
            </p:nvSpPr>
            <p:spPr bwMode="auto">
              <a:xfrm>
                <a:off x="2177" y="2222"/>
                <a:ext cx="27" cy="27"/>
              </a:xfrm>
              <a:custGeom>
                <a:avLst/>
                <a:gdLst>
                  <a:gd name="T0" fmla="*/ 13 w 136"/>
                  <a:gd name="T1" fmla="*/ 27 h 137"/>
                  <a:gd name="T2" fmla="*/ 16 w 136"/>
                  <a:gd name="T3" fmla="*/ 27 h 137"/>
                  <a:gd name="T4" fmla="*/ 18 w 136"/>
                  <a:gd name="T5" fmla="*/ 27 h 137"/>
                  <a:gd name="T6" fmla="*/ 20 w 136"/>
                  <a:gd name="T7" fmla="*/ 26 h 137"/>
                  <a:gd name="T8" fmla="*/ 21 w 136"/>
                  <a:gd name="T9" fmla="*/ 25 h 137"/>
                  <a:gd name="T10" fmla="*/ 23 w 136"/>
                  <a:gd name="T11" fmla="*/ 24 h 137"/>
                  <a:gd name="T12" fmla="*/ 25 w 136"/>
                  <a:gd name="T13" fmla="*/ 22 h 137"/>
                  <a:gd name="T14" fmla="*/ 25 w 136"/>
                  <a:gd name="T15" fmla="*/ 20 h 137"/>
                  <a:gd name="T16" fmla="*/ 26 w 136"/>
                  <a:gd name="T17" fmla="*/ 18 h 137"/>
                  <a:gd name="T18" fmla="*/ 27 w 136"/>
                  <a:gd name="T19" fmla="*/ 16 h 137"/>
                  <a:gd name="T20" fmla="*/ 27 w 136"/>
                  <a:gd name="T21" fmla="*/ 14 h 137"/>
                  <a:gd name="T22" fmla="*/ 27 w 136"/>
                  <a:gd name="T23" fmla="*/ 11 h 137"/>
                  <a:gd name="T24" fmla="*/ 26 w 136"/>
                  <a:gd name="T25" fmla="*/ 9 h 137"/>
                  <a:gd name="T26" fmla="*/ 25 w 136"/>
                  <a:gd name="T27" fmla="*/ 7 h 137"/>
                  <a:gd name="T28" fmla="*/ 25 w 136"/>
                  <a:gd name="T29" fmla="*/ 6 h 137"/>
                  <a:gd name="T30" fmla="*/ 23 w 136"/>
                  <a:gd name="T31" fmla="*/ 4 h 137"/>
                  <a:gd name="T32" fmla="*/ 21 w 136"/>
                  <a:gd name="T33" fmla="*/ 3 h 137"/>
                  <a:gd name="T34" fmla="*/ 20 w 136"/>
                  <a:gd name="T35" fmla="*/ 2 h 137"/>
                  <a:gd name="T36" fmla="*/ 18 w 136"/>
                  <a:gd name="T37" fmla="*/ 1 h 137"/>
                  <a:gd name="T38" fmla="*/ 16 w 136"/>
                  <a:gd name="T39" fmla="*/ 0 h 137"/>
                  <a:gd name="T40" fmla="*/ 13 w 136"/>
                  <a:gd name="T41" fmla="*/ 0 h 137"/>
                  <a:gd name="T42" fmla="*/ 11 w 136"/>
                  <a:gd name="T43" fmla="*/ 0 h 137"/>
                  <a:gd name="T44" fmla="*/ 9 w 136"/>
                  <a:gd name="T45" fmla="*/ 1 h 137"/>
                  <a:gd name="T46" fmla="*/ 7 w 136"/>
                  <a:gd name="T47" fmla="*/ 2 h 137"/>
                  <a:gd name="T48" fmla="*/ 6 w 136"/>
                  <a:gd name="T49" fmla="*/ 3 h 137"/>
                  <a:gd name="T50" fmla="*/ 4 w 136"/>
                  <a:gd name="T51" fmla="*/ 4 h 137"/>
                  <a:gd name="T52" fmla="*/ 2 w 136"/>
                  <a:gd name="T53" fmla="*/ 6 h 137"/>
                  <a:gd name="T54" fmla="*/ 1 w 136"/>
                  <a:gd name="T55" fmla="*/ 7 h 137"/>
                  <a:gd name="T56" fmla="*/ 1 w 136"/>
                  <a:gd name="T57" fmla="*/ 9 h 137"/>
                  <a:gd name="T58" fmla="*/ 0 w 136"/>
                  <a:gd name="T59" fmla="*/ 11 h 137"/>
                  <a:gd name="T60" fmla="*/ 0 w 136"/>
                  <a:gd name="T61" fmla="*/ 14 h 137"/>
                  <a:gd name="T62" fmla="*/ 0 w 136"/>
                  <a:gd name="T63" fmla="*/ 16 h 137"/>
                  <a:gd name="T64" fmla="*/ 1 w 136"/>
                  <a:gd name="T65" fmla="*/ 18 h 137"/>
                  <a:gd name="T66" fmla="*/ 1 w 136"/>
                  <a:gd name="T67" fmla="*/ 20 h 137"/>
                  <a:gd name="T68" fmla="*/ 2 w 136"/>
                  <a:gd name="T69" fmla="*/ 22 h 137"/>
                  <a:gd name="T70" fmla="*/ 4 w 136"/>
                  <a:gd name="T71" fmla="*/ 24 h 137"/>
                  <a:gd name="T72" fmla="*/ 6 w 136"/>
                  <a:gd name="T73" fmla="*/ 25 h 137"/>
                  <a:gd name="T74" fmla="*/ 7 w 136"/>
                  <a:gd name="T75" fmla="*/ 26 h 137"/>
                  <a:gd name="T76" fmla="*/ 9 w 136"/>
                  <a:gd name="T77" fmla="*/ 27 h 137"/>
                  <a:gd name="T78" fmla="*/ 11 w 136"/>
                  <a:gd name="T79" fmla="*/ 27 h 137"/>
                  <a:gd name="T80" fmla="*/ 13 w 136"/>
                  <a:gd name="T81" fmla="*/ 27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6"/>
                  <a:gd name="T124" fmla="*/ 0 h 137"/>
                  <a:gd name="T125" fmla="*/ 136 w 136"/>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6" h="137">
                    <a:moveTo>
                      <a:pt x="66" y="137"/>
                    </a:moveTo>
                    <a:lnTo>
                      <a:pt x="79" y="137"/>
                    </a:lnTo>
                    <a:lnTo>
                      <a:pt x="91" y="137"/>
                    </a:lnTo>
                    <a:lnTo>
                      <a:pt x="99" y="133"/>
                    </a:lnTo>
                    <a:lnTo>
                      <a:pt x="108" y="125"/>
                    </a:lnTo>
                    <a:lnTo>
                      <a:pt x="115" y="121"/>
                    </a:lnTo>
                    <a:lnTo>
                      <a:pt x="124" y="112"/>
                    </a:lnTo>
                    <a:lnTo>
                      <a:pt x="128" y="100"/>
                    </a:lnTo>
                    <a:lnTo>
                      <a:pt x="133" y="92"/>
                    </a:lnTo>
                    <a:lnTo>
                      <a:pt x="136" y="79"/>
                    </a:lnTo>
                    <a:lnTo>
                      <a:pt x="136" y="71"/>
                    </a:lnTo>
                    <a:lnTo>
                      <a:pt x="136" y="58"/>
                    </a:lnTo>
                    <a:lnTo>
                      <a:pt x="133" y="46"/>
                    </a:lnTo>
                    <a:lnTo>
                      <a:pt x="128" y="38"/>
                    </a:lnTo>
                    <a:lnTo>
                      <a:pt x="124" y="29"/>
                    </a:lnTo>
                    <a:lnTo>
                      <a:pt x="115" y="22"/>
                    </a:lnTo>
                    <a:lnTo>
                      <a:pt x="108" y="13"/>
                    </a:lnTo>
                    <a:lnTo>
                      <a:pt x="99" y="9"/>
                    </a:lnTo>
                    <a:lnTo>
                      <a:pt x="91" y="4"/>
                    </a:lnTo>
                    <a:lnTo>
                      <a:pt x="79" y="0"/>
                    </a:lnTo>
                    <a:lnTo>
                      <a:pt x="66" y="0"/>
                    </a:lnTo>
                    <a:lnTo>
                      <a:pt x="57" y="0"/>
                    </a:lnTo>
                    <a:lnTo>
                      <a:pt x="45" y="4"/>
                    </a:lnTo>
                    <a:lnTo>
                      <a:pt x="37" y="9"/>
                    </a:lnTo>
                    <a:lnTo>
                      <a:pt x="28" y="13"/>
                    </a:lnTo>
                    <a:lnTo>
                      <a:pt x="20" y="22"/>
                    </a:lnTo>
                    <a:lnTo>
                      <a:pt x="12" y="29"/>
                    </a:lnTo>
                    <a:lnTo>
                      <a:pt x="7" y="38"/>
                    </a:lnTo>
                    <a:lnTo>
                      <a:pt x="3" y="46"/>
                    </a:lnTo>
                    <a:lnTo>
                      <a:pt x="0" y="58"/>
                    </a:lnTo>
                    <a:lnTo>
                      <a:pt x="0" y="71"/>
                    </a:lnTo>
                    <a:lnTo>
                      <a:pt x="0" y="79"/>
                    </a:lnTo>
                    <a:lnTo>
                      <a:pt x="3" y="92"/>
                    </a:lnTo>
                    <a:lnTo>
                      <a:pt x="7" y="100"/>
                    </a:lnTo>
                    <a:lnTo>
                      <a:pt x="12" y="112"/>
                    </a:lnTo>
                    <a:lnTo>
                      <a:pt x="20" y="121"/>
                    </a:lnTo>
                    <a:lnTo>
                      <a:pt x="28" y="125"/>
                    </a:lnTo>
                    <a:lnTo>
                      <a:pt x="37" y="133"/>
                    </a:lnTo>
                    <a:lnTo>
                      <a:pt x="45" y="137"/>
                    </a:lnTo>
                    <a:lnTo>
                      <a:pt x="57" y="137"/>
                    </a:lnTo>
                    <a:lnTo>
                      <a:pt x="66" y="137"/>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65" name="Freeform 771">
                <a:extLst>
                  <a:ext uri="{FF2B5EF4-FFF2-40B4-BE49-F238E27FC236}">
                    <a16:creationId xmlns:a16="http://schemas.microsoft.com/office/drawing/2014/main" id="{88D928FB-99F7-4724-8EB1-504C68729634}"/>
                  </a:ext>
                </a:extLst>
              </p:cNvPr>
              <p:cNvSpPr>
                <a:spLocks/>
              </p:cNvSpPr>
              <p:nvPr/>
            </p:nvSpPr>
            <p:spPr bwMode="auto">
              <a:xfrm>
                <a:off x="2260" y="2228"/>
                <a:ext cx="115" cy="116"/>
              </a:xfrm>
              <a:custGeom>
                <a:avLst/>
                <a:gdLst>
                  <a:gd name="T0" fmla="*/ 57 w 578"/>
                  <a:gd name="T1" fmla="*/ 116 h 578"/>
                  <a:gd name="T2" fmla="*/ 67 w 578"/>
                  <a:gd name="T3" fmla="*/ 115 h 578"/>
                  <a:gd name="T4" fmla="*/ 75 w 578"/>
                  <a:gd name="T5" fmla="*/ 113 h 578"/>
                  <a:gd name="T6" fmla="*/ 84 w 578"/>
                  <a:gd name="T7" fmla="*/ 110 h 578"/>
                  <a:gd name="T8" fmla="*/ 91 w 578"/>
                  <a:gd name="T9" fmla="*/ 105 h 578"/>
                  <a:gd name="T10" fmla="*/ 97 w 578"/>
                  <a:gd name="T11" fmla="*/ 99 h 578"/>
                  <a:gd name="T12" fmla="*/ 103 w 578"/>
                  <a:gd name="T13" fmla="*/ 93 h 578"/>
                  <a:gd name="T14" fmla="*/ 108 w 578"/>
                  <a:gd name="T15" fmla="*/ 85 h 578"/>
                  <a:gd name="T16" fmla="*/ 112 w 578"/>
                  <a:gd name="T17" fmla="*/ 77 h 578"/>
                  <a:gd name="T18" fmla="*/ 114 w 578"/>
                  <a:gd name="T19" fmla="*/ 68 h 578"/>
                  <a:gd name="T20" fmla="*/ 115 w 578"/>
                  <a:gd name="T21" fmla="*/ 58 h 578"/>
                  <a:gd name="T22" fmla="*/ 114 w 578"/>
                  <a:gd name="T23" fmla="*/ 49 h 578"/>
                  <a:gd name="T24" fmla="*/ 112 w 578"/>
                  <a:gd name="T25" fmla="*/ 40 h 578"/>
                  <a:gd name="T26" fmla="*/ 108 w 578"/>
                  <a:gd name="T27" fmla="*/ 32 h 578"/>
                  <a:gd name="T28" fmla="*/ 103 w 578"/>
                  <a:gd name="T29" fmla="*/ 24 h 578"/>
                  <a:gd name="T30" fmla="*/ 97 w 578"/>
                  <a:gd name="T31" fmla="*/ 18 h 578"/>
                  <a:gd name="T32" fmla="*/ 91 w 578"/>
                  <a:gd name="T33" fmla="*/ 12 h 578"/>
                  <a:gd name="T34" fmla="*/ 84 w 578"/>
                  <a:gd name="T35" fmla="*/ 7 h 578"/>
                  <a:gd name="T36" fmla="*/ 75 w 578"/>
                  <a:gd name="T37" fmla="*/ 4 h 578"/>
                  <a:gd name="T38" fmla="*/ 67 w 578"/>
                  <a:gd name="T39" fmla="*/ 1 h 578"/>
                  <a:gd name="T40" fmla="*/ 57 w 578"/>
                  <a:gd name="T41" fmla="*/ 0 h 578"/>
                  <a:gd name="T42" fmla="*/ 48 w 578"/>
                  <a:gd name="T43" fmla="*/ 1 h 578"/>
                  <a:gd name="T44" fmla="*/ 39 w 578"/>
                  <a:gd name="T45" fmla="*/ 4 h 578"/>
                  <a:gd name="T46" fmla="*/ 31 w 578"/>
                  <a:gd name="T47" fmla="*/ 7 h 578"/>
                  <a:gd name="T48" fmla="*/ 23 w 578"/>
                  <a:gd name="T49" fmla="*/ 12 h 578"/>
                  <a:gd name="T50" fmla="*/ 17 w 578"/>
                  <a:gd name="T51" fmla="*/ 18 h 578"/>
                  <a:gd name="T52" fmla="*/ 11 w 578"/>
                  <a:gd name="T53" fmla="*/ 24 h 578"/>
                  <a:gd name="T54" fmla="*/ 7 w 578"/>
                  <a:gd name="T55" fmla="*/ 32 h 578"/>
                  <a:gd name="T56" fmla="*/ 3 w 578"/>
                  <a:gd name="T57" fmla="*/ 40 h 578"/>
                  <a:gd name="T58" fmla="*/ 1 w 578"/>
                  <a:gd name="T59" fmla="*/ 49 h 578"/>
                  <a:gd name="T60" fmla="*/ 0 w 578"/>
                  <a:gd name="T61" fmla="*/ 58 h 578"/>
                  <a:gd name="T62" fmla="*/ 1 w 578"/>
                  <a:gd name="T63" fmla="*/ 68 h 578"/>
                  <a:gd name="T64" fmla="*/ 3 w 578"/>
                  <a:gd name="T65" fmla="*/ 77 h 578"/>
                  <a:gd name="T66" fmla="*/ 7 w 578"/>
                  <a:gd name="T67" fmla="*/ 85 h 578"/>
                  <a:gd name="T68" fmla="*/ 11 w 578"/>
                  <a:gd name="T69" fmla="*/ 93 h 578"/>
                  <a:gd name="T70" fmla="*/ 17 w 578"/>
                  <a:gd name="T71" fmla="*/ 99 h 578"/>
                  <a:gd name="T72" fmla="*/ 23 w 578"/>
                  <a:gd name="T73" fmla="*/ 105 h 578"/>
                  <a:gd name="T74" fmla="*/ 31 w 578"/>
                  <a:gd name="T75" fmla="*/ 110 h 578"/>
                  <a:gd name="T76" fmla="*/ 39 w 578"/>
                  <a:gd name="T77" fmla="*/ 113 h 578"/>
                  <a:gd name="T78" fmla="*/ 48 w 578"/>
                  <a:gd name="T79" fmla="*/ 115 h 578"/>
                  <a:gd name="T80" fmla="*/ 57 w 578"/>
                  <a:gd name="T81" fmla="*/ 116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8"/>
                  <a:gd name="T125" fmla="*/ 578 w 578"/>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8">
                    <a:moveTo>
                      <a:pt x="286" y="578"/>
                    </a:moveTo>
                    <a:lnTo>
                      <a:pt x="337" y="573"/>
                    </a:lnTo>
                    <a:lnTo>
                      <a:pt x="378" y="565"/>
                    </a:lnTo>
                    <a:lnTo>
                      <a:pt x="420" y="549"/>
                    </a:lnTo>
                    <a:lnTo>
                      <a:pt x="457" y="524"/>
                    </a:lnTo>
                    <a:lnTo>
                      <a:pt x="490" y="495"/>
                    </a:lnTo>
                    <a:lnTo>
                      <a:pt x="520" y="461"/>
                    </a:lnTo>
                    <a:lnTo>
                      <a:pt x="544" y="423"/>
                    </a:lnTo>
                    <a:lnTo>
                      <a:pt x="561" y="382"/>
                    </a:lnTo>
                    <a:lnTo>
                      <a:pt x="574" y="337"/>
                    </a:lnTo>
                    <a:lnTo>
                      <a:pt x="578" y="291"/>
                    </a:lnTo>
                    <a:lnTo>
                      <a:pt x="574" y="245"/>
                    </a:lnTo>
                    <a:lnTo>
                      <a:pt x="561" y="200"/>
                    </a:lnTo>
                    <a:lnTo>
                      <a:pt x="544" y="158"/>
                    </a:lnTo>
                    <a:lnTo>
                      <a:pt x="520" y="121"/>
                    </a:lnTo>
                    <a:lnTo>
                      <a:pt x="490" y="88"/>
                    </a:lnTo>
                    <a:lnTo>
                      <a:pt x="457" y="59"/>
                    </a:lnTo>
                    <a:lnTo>
                      <a:pt x="420" y="34"/>
                    </a:lnTo>
                    <a:lnTo>
                      <a:pt x="378" y="18"/>
                    </a:lnTo>
                    <a:lnTo>
                      <a:pt x="337" y="5"/>
                    </a:lnTo>
                    <a:lnTo>
                      <a:pt x="286" y="0"/>
                    </a:lnTo>
                    <a:lnTo>
                      <a:pt x="241" y="5"/>
                    </a:lnTo>
                    <a:lnTo>
                      <a:pt x="196" y="18"/>
                    </a:lnTo>
                    <a:lnTo>
                      <a:pt x="154" y="34"/>
                    </a:lnTo>
                    <a:lnTo>
                      <a:pt x="117" y="59"/>
                    </a:lnTo>
                    <a:lnTo>
                      <a:pt x="83" y="88"/>
                    </a:lnTo>
                    <a:lnTo>
                      <a:pt x="54" y="121"/>
                    </a:lnTo>
                    <a:lnTo>
                      <a:pt x="34" y="158"/>
                    </a:lnTo>
                    <a:lnTo>
                      <a:pt x="13" y="200"/>
                    </a:lnTo>
                    <a:lnTo>
                      <a:pt x="5" y="245"/>
                    </a:lnTo>
                    <a:lnTo>
                      <a:pt x="0" y="291"/>
                    </a:lnTo>
                    <a:lnTo>
                      <a:pt x="5" y="337"/>
                    </a:lnTo>
                    <a:lnTo>
                      <a:pt x="13" y="382"/>
                    </a:lnTo>
                    <a:lnTo>
                      <a:pt x="34" y="423"/>
                    </a:lnTo>
                    <a:lnTo>
                      <a:pt x="54" y="461"/>
                    </a:lnTo>
                    <a:lnTo>
                      <a:pt x="83" y="495"/>
                    </a:lnTo>
                    <a:lnTo>
                      <a:pt x="117" y="524"/>
                    </a:lnTo>
                    <a:lnTo>
                      <a:pt x="154" y="549"/>
                    </a:lnTo>
                    <a:lnTo>
                      <a:pt x="196" y="565"/>
                    </a:lnTo>
                    <a:lnTo>
                      <a:pt x="241" y="573"/>
                    </a:lnTo>
                    <a:lnTo>
                      <a:pt x="286" y="578"/>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66" name="Freeform 772">
                <a:extLst>
                  <a:ext uri="{FF2B5EF4-FFF2-40B4-BE49-F238E27FC236}">
                    <a16:creationId xmlns:a16="http://schemas.microsoft.com/office/drawing/2014/main" id="{722A3666-127E-48F0-B00C-2CA495AA5D09}"/>
                  </a:ext>
                </a:extLst>
              </p:cNvPr>
              <p:cNvSpPr>
                <a:spLocks/>
              </p:cNvSpPr>
              <p:nvPr/>
            </p:nvSpPr>
            <p:spPr bwMode="auto">
              <a:xfrm>
                <a:off x="2260" y="2228"/>
                <a:ext cx="115" cy="116"/>
              </a:xfrm>
              <a:custGeom>
                <a:avLst/>
                <a:gdLst>
                  <a:gd name="T0" fmla="*/ 57 w 578"/>
                  <a:gd name="T1" fmla="*/ 116 h 578"/>
                  <a:gd name="T2" fmla="*/ 67 w 578"/>
                  <a:gd name="T3" fmla="*/ 115 h 578"/>
                  <a:gd name="T4" fmla="*/ 75 w 578"/>
                  <a:gd name="T5" fmla="*/ 113 h 578"/>
                  <a:gd name="T6" fmla="*/ 84 w 578"/>
                  <a:gd name="T7" fmla="*/ 110 h 578"/>
                  <a:gd name="T8" fmla="*/ 91 w 578"/>
                  <a:gd name="T9" fmla="*/ 105 h 578"/>
                  <a:gd name="T10" fmla="*/ 97 w 578"/>
                  <a:gd name="T11" fmla="*/ 99 h 578"/>
                  <a:gd name="T12" fmla="*/ 103 w 578"/>
                  <a:gd name="T13" fmla="*/ 93 h 578"/>
                  <a:gd name="T14" fmla="*/ 108 w 578"/>
                  <a:gd name="T15" fmla="*/ 85 h 578"/>
                  <a:gd name="T16" fmla="*/ 112 w 578"/>
                  <a:gd name="T17" fmla="*/ 77 h 578"/>
                  <a:gd name="T18" fmla="*/ 114 w 578"/>
                  <a:gd name="T19" fmla="*/ 68 h 578"/>
                  <a:gd name="T20" fmla="*/ 115 w 578"/>
                  <a:gd name="T21" fmla="*/ 58 h 578"/>
                  <a:gd name="T22" fmla="*/ 114 w 578"/>
                  <a:gd name="T23" fmla="*/ 49 h 578"/>
                  <a:gd name="T24" fmla="*/ 112 w 578"/>
                  <a:gd name="T25" fmla="*/ 40 h 578"/>
                  <a:gd name="T26" fmla="*/ 108 w 578"/>
                  <a:gd name="T27" fmla="*/ 32 h 578"/>
                  <a:gd name="T28" fmla="*/ 103 w 578"/>
                  <a:gd name="T29" fmla="*/ 24 h 578"/>
                  <a:gd name="T30" fmla="*/ 97 w 578"/>
                  <a:gd name="T31" fmla="*/ 18 h 578"/>
                  <a:gd name="T32" fmla="*/ 91 w 578"/>
                  <a:gd name="T33" fmla="*/ 12 h 578"/>
                  <a:gd name="T34" fmla="*/ 84 w 578"/>
                  <a:gd name="T35" fmla="*/ 7 h 578"/>
                  <a:gd name="T36" fmla="*/ 75 w 578"/>
                  <a:gd name="T37" fmla="*/ 4 h 578"/>
                  <a:gd name="T38" fmla="*/ 67 w 578"/>
                  <a:gd name="T39" fmla="*/ 1 h 578"/>
                  <a:gd name="T40" fmla="*/ 57 w 578"/>
                  <a:gd name="T41" fmla="*/ 0 h 578"/>
                  <a:gd name="T42" fmla="*/ 48 w 578"/>
                  <a:gd name="T43" fmla="*/ 1 h 578"/>
                  <a:gd name="T44" fmla="*/ 39 w 578"/>
                  <a:gd name="T45" fmla="*/ 4 h 578"/>
                  <a:gd name="T46" fmla="*/ 31 w 578"/>
                  <a:gd name="T47" fmla="*/ 7 h 578"/>
                  <a:gd name="T48" fmla="*/ 23 w 578"/>
                  <a:gd name="T49" fmla="*/ 12 h 578"/>
                  <a:gd name="T50" fmla="*/ 17 w 578"/>
                  <a:gd name="T51" fmla="*/ 18 h 578"/>
                  <a:gd name="T52" fmla="*/ 11 w 578"/>
                  <a:gd name="T53" fmla="*/ 24 h 578"/>
                  <a:gd name="T54" fmla="*/ 7 w 578"/>
                  <a:gd name="T55" fmla="*/ 32 h 578"/>
                  <a:gd name="T56" fmla="*/ 3 w 578"/>
                  <a:gd name="T57" fmla="*/ 40 h 578"/>
                  <a:gd name="T58" fmla="*/ 1 w 578"/>
                  <a:gd name="T59" fmla="*/ 49 h 578"/>
                  <a:gd name="T60" fmla="*/ 0 w 578"/>
                  <a:gd name="T61" fmla="*/ 58 h 578"/>
                  <a:gd name="T62" fmla="*/ 1 w 578"/>
                  <a:gd name="T63" fmla="*/ 68 h 578"/>
                  <a:gd name="T64" fmla="*/ 3 w 578"/>
                  <a:gd name="T65" fmla="*/ 77 h 578"/>
                  <a:gd name="T66" fmla="*/ 7 w 578"/>
                  <a:gd name="T67" fmla="*/ 85 h 578"/>
                  <a:gd name="T68" fmla="*/ 11 w 578"/>
                  <a:gd name="T69" fmla="*/ 93 h 578"/>
                  <a:gd name="T70" fmla="*/ 17 w 578"/>
                  <a:gd name="T71" fmla="*/ 99 h 578"/>
                  <a:gd name="T72" fmla="*/ 23 w 578"/>
                  <a:gd name="T73" fmla="*/ 105 h 578"/>
                  <a:gd name="T74" fmla="*/ 31 w 578"/>
                  <a:gd name="T75" fmla="*/ 110 h 578"/>
                  <a:gd name="T76" fmla="*/ 39 w 578"/>
                  <a:gd name="T77" fmla="*/ 113 h 578"/>
                  <a:gd name="T78" fmla="*/ 48 w 578"/>
                  <a:gd name="T79" fmla="*/ 115 h 578"/>
                  <a:gd name="T80" fmla="*/ 57 w 578"/>
                  <a:gd name="T81" fmla="*/ 116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8"/>
                  <a:gd name="T125" fmla="*/ 578 w 578"/>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8">
                    <a:moveTo>
                      <a:pt x="286" y="578"/>
                    </a:moveTo>
                    <a:lnTo>
                      <a:pt x="337" y="573"/>
                    </a:lnTo>
                    <a:lnTo>
                      <a:pt x="378" y="565"/>
                    </a:lnTo>
                    <a:lnTo>
                      <a:pt x="420" y="549"/>
                    </a:lnTo>
                    <a:lnTo>
                      <a:pt x="457" y="524"/>
                    </a:lnTo>
                    <a:lnTo>
                      <a:pt x="490" y="495"/>
                    </a:lnTo>
                    <a:lnTo>
                      <a:pt x="520" y="461"/>
                    </a:lnTo>
                    <a:lnTo>
                      <a:pt x="544" y="423"/>
                    </a:lnTo>
                    <a:lnTo>
                      <a:pt x="561" y="382"/>
                    </a:lnTo>
                    <a:lnTo>
                      <a:pt x="574" y="337"/>
                    </a:lnTo>
                    <a:lnTo>
                      <a:pt x="578" y="291"/>
                    </a:lnTo>
                    <a:lnTo>
                      <a:pt x="574" y="245"/>
                    </a:lnTo>
                    <a:lnTo>
                      <a:pt x="561" y="200"/>
                    </a:lnTo>
                    <a:lnTo>
                      <a:pt x="544" y="158"/>
                    </a:lnTo>
                    <a:lnTo>
                      <a:pt x="520" y="121"/>
                    </a:lnTo>
                    <a:lnTo>
                      <a:pt x="490" y="88"/>
                    </a:lnTo>
                    <a:lnTo>
                      <a:pt x="457" y="59"/>
                    </a:lnTo>
                    <a:lnTo>
                      <a:pt x="420" y="34"/>
                    </a:lnTo>
                    <a:lnTo>
                      <a:pt x="378" y="18"/>
                    </a:lnTo>
                    <a:lnTo>
                      <a:pt x="337" y="5"/>
                    </a:lnTo>
                    <a:lnTo>
                      <a:pt x="286" y="0"/>
                    </a:lnTo>
                    <a:lnTo>
                      <a:pt x="241" y="5"/>
                    </a:lnTo>
                    <a:lnTo>
                      <a:pt x="196" y="18"/>
                    </a:lnTo>
                    <a:lnTo>
                      <a:pt x="154" y="34"/>
                    </a:lnTo>
                    <a:lnTo>
                      <a:pt x="117" y="59"/>
                    </a:lnTo>
                    <a:lnTo>
                      <a:pt x="83" y="88"/>
                    </a:lnTo>
                    <a:lnTo>
                      <a:pt x="54" y="121"/>
                    </a:lnTo>
                    <a:lnTo>
                      <a:pt x="34" y="158"/>
                    </a:lnTo>
                    <a:lnTo>
                      <a:pt x="13" y="200"/>
                    </a:lnTo>
                    <a:lnTo>
                      <a:pt x="5" y="245"/>
                    </a:lnTo>
                    <a:lnTo>
                      <a:pt x="0" y="291"/>
                    </a:lnTo>
                    <a:lnTo>
                      <a:pt x="5" y="337"/>
                    </a:lnTo>
                    <a:lnTo>
                      <a:pt x="13" y="382"/>
                    </a:lnTo>
                    <a:lnTo>
                      <a:pt x="34" y="423"/>
                    </a:lnTo>
                    <a:lnTo>
                      <a:pt x="54" y="461"/>
                    </a:lnTo>
                    <a:lnTo>
                      <a:pt x="83" y="495"/>
                    </a:lnTo>
                    <a:lnTo>
                      <a:pt x="117" y="524"/>
                    </a:lnTo>
                    <a:lnTo>
                      <a:pt x="154" y="549"/>
                    </a:lnTo>
                    <a:lnTo>
                      <a:pt x="196" y="565"/>
                    </a:lnTo>
                    <a:lnTo>
                      <a:pt x="241" y="573"/>
                    </a:lnTo>
                    <a:lnTo>
                      <a:pt x="286" y="578"/>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067" name="Freeform 773">
                <a:extLst>
                  <a:ext uri="{FF2B5EF4-FFF2-40B4-BE49-F238E27FC236}">
                    <a16:creationId xmlns:a16="http://schemas.microsoft.com/office/drawing/2014/main" id="{2B881CD3-5E58-49BC-B14A-50DB4A60AA4E}"/>
                  </a:ext>
                </a:extLst>
              </p:cNvPr>
              <p:cNvSpPr>
                <a:spLocks/>
              </p:cNvSpPr>
              <p:nvPr/>
            </p:nvSpPr>
            <p:spPr bwMode="auto">
              <a:xfrm>
                <a:off x="2260" y="2228"/>
                <a:ext cx="115" cy="116"/>
              </a:xfrm>
              <a:custGeom>
                <a:avLst/>
                <a:gdLst>
                  <a:gd name="T0" fmla="*/ 57 w 578"/>
                  <a:gd name="T1" fmla="*/ 116 h 578"/>
                  <a:gd name="T2" fmla="*/ 67 w 578"/>
                  <a:gd name="T3" fmla="*/ 115 h 578"/>
                  <a:gd name="T4" fmla="*/ 75 w 578"/>
                  <a:gd name="T5" fmla="*/ 113 h 578"/>
                  <a:gd name="T6" fmla="*/ 84 w 578"/>
                  <a:gd name="T7" fmla="*/ 110 h 578"/>
                  <a:gd name="T8" fmla="*/ 91 w 578"/>
                  <a:gd name="T9" fmla="*/ 105 h 578"/>
                  <a:gd name="T10" fmla="*/ 97 w 578"/>
                  <a:gd name="T11" fmla="*/ 99 h 578"/>
                  <a:gd name="T12" fmla="*/ 103 w 578"/>
                  <a:gd name="T13" fmla="*/ 93 h 578"/>
                  <a:gd name="T14" fmla="*/ 108 w 578"/>
                  <a:gd name="T15" fmla="*/ 85 h 578"/>
                  <a:gd name="T16" fmla="*/ 112 w 578"/>
                  <a:gd name="T17" fmla="*/ 77 h 578"/>
                  <a:gd name="T18" fmla="*/ 114 w 578"/>
                  <a:gd name="T19" fmla="*/ 68 h 578"/>
                  <a:gd name="T20" fmla="*/ 115 w 578"/>
                  <a:gd name="T21" fmla="*/ 58 h 578"/>
                  <a:gd name="T22" fmla="*/ 114 w 578"/>
                  <a:gd name="T23" fmla="*/ 49 h 578"/>
                  <a:gd name="T24" fmla="*/ 112 w 578"/>
                  <a:gd name="T25" fmla="*/ 40 h 578"/>
                  <a:gd name="T26" fmla="*/ 108 w 578"/>
                  <a:gd name="T27" fmla="*/ 32 h 578"/>
                  <a:gd name="T28" fmla="*/ 103 w 578"/>
                  <a:gd name="T29" fmla="*/ 24 h 578"/>
                  <a:gd name="T30" fmla="*/ 97 w 578"/>
                  <a:gd name="T31" fmla="*/ 18 h 578"/>
                  <a:gd name="T32" fmla="*/ 91 w 578"/>
                  <a:gd name="T33" fmla="*/ 12 h 578"/>
                  <a:gd name="T34" fmla="*/ 84 w 578"/>
                  <a:gd name="T35" fmla="*/ 7 h 578"/>
                  <a:gd name="T36" fmla="*/ 75 w 578"/>
                  <a:gd name="T37" fmla="*/ 4 h 578"/>
                  <a:gd name="T38" fmla="*/ 67 w 578"/>
                  <a:gd name="T39" fmla="*/ 1 h 578"/>
                  <a:gd name="T40" fmla="*/ 57 w 578"/>
                  <a:gd name="T41" fmla="*/ 0 h 578"/>
                  <a:gd name="T42" fmla="*/ 48 w 578"/>
                  <a:gd name="T43" fmla="*/ 1 h 578"/>
                  <a:gd name="T44" fmla="*/ 39 w 578"/>
                  <a:gd name="T45" fmla="*/ 4 h 578"/>
                  <a:gd name="T46" fmla="*/ 31 w 578"/>
                  <a:gd name="T47" fmla="*/ 7 h 578"/>
                  <a:gd name="T48" fmla="*/ 23 w 578"/>
                  <a:gd name="T49" fmla="*/ 12 h 578"/>
                  <a:gd name="T50" fmla="*/ 17 w 578"/>
                  <a:gd name="T51" fmla="*/ 18 h 578"/>
                  <a:gd name="T52" fmla="*/ 11 w 578"/>
                  <a:gd name="T53" fmla="*/ 24 h 578"/>
                  <a:gd name="T54" fmla="*/ 7 w 578"/>
                  <a:gd name="T55" fmla="*/ 32 h 578"/>
                  <a:gd name="T56" fmla="*/ 3 w 578"/>
                  <a:gd name="T57" fmla="*/ 40 h 578"/>
                  <a:gd name="T58" fmla="*/ 1 w 578"/>
                  <a:gd name="T59" fmla="*/ 49 h 578"/>
                  <a:gd name="T60" fmla="*/ 0 w 578"/>
                  <a:gd name="T61" fmla="*/ 58 h 578"/>
                  <a:gd name="T62" fmla="*/ 1 w 578"/>
                  <a:gd name="T63" fmla="*/ 68 h 578"/>
                  <a:gd name="T64" fmla="*/ 3 w 578"/>
                  <a:gd name="T65" fmla="*/ 77 h 578"/>
                  <a:gd name="T66" fmla="*/ 7 w 578"/>
                  <a:gd name="T67" fmla="*/ 85 h 578"/>
                  <a:gd name="T68" fmla="*/ 11 w 578"/>
                  <a:gd name="T69" fmla="*/ 93 h 578"/>
                  <a:gd name="T70" fmla="*/ 17 w 578"/>
                  <a:gd name="T71" fmla="*/ 99 h 578"/>
                  <a:gd name="T72" fmla="*/ 23 w 578"/>
                  <a:gd name="T73" fmla="*/ 105 h 578"/>
                  <a:gd name="T74" fmla="*/ 31 w 578"/>
                  <a:gd name="T75" fmla="*/ 110 h 578"/>
                  <a:gd name="T76" fmla="*/ 39 w 578"/>
                  <a:gd name="T77" fmla="*/ 113 h 578"/>
                  <a:gd name="T78" fmla="*/ 48 w 578"/>
                  <a:gd name="T79" fmla="*/ 115 h 578"/>
                  <a:gd name="T80" fmla="*/ 57 w 578"/>
                  <a:gd name="T81" fmla="*/ 116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8"/>
                  <a:gd name="T125" fmla="*/ 578 w 578"/>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8">
                    <a:moveTo>
                      <a:pt x="286" y="578"/>
                    </a:moveTo>
                    <a:lnTo>
                      <a:pt x="337" y="573"/>
                    </a:lnTo>
                    <a:lnTo>
                      <a:pt x="378" y="565"/>
                    </a:lnTo>
                    <a:lnTo>
                      <a:pt x="420" y="549"/>
                    </a:lnTo>
                    <a:lnTo>
                      <a:pt x="457" y="524"/>
                    </a:lnTo>
                    <a:lnTo>
                      <a:pt x="490" y="495"/>
                    </a:lnTo>
                    <a:lnTo>
                      <a:pt x="520" y="461"/>
                    </a:lnTo>
                    <a:lnTo>
                      <a:pt x="544" y="423"/>
                    </a:lnTo>
                    <a:lnTo>
                      <a:pt x="561" y="382"/>
                    </a:lnTo>
                    <a:lnTo>
                      <a:pt x="574" y="337"/>
                    </a:lnTo>
                    <a:lnTo>
                      <a:pt x="578" y="291"/>
                    </a:lnTo>
                    <a:lnTo>
                      <a:pt x="574" y="245"/>
                    </a:lnTo>
                    <a:lnTo>
                      <a:pt x="561" y="200"/>
                    </a:lnTo>
                    <a:lnTo>
                      <a:pt x="544" y="158"/>
                    </a:lnTo>
                    <a:lnTo>
                      <a:pt x="520" y="121"/>
                    </a:lnTo>
                    <a:lnTo>
                      <a:pt x="490" y="88"/>
                    </a:lnTo>
                    <a:lnTo>
                      <a:pt x="457" y="59"/>
                    </a:lnTo>
                    <a:lnTo>
                      <a:pt x="420" y="34"/>
                    </a:lnTo>
                    <a:lnTo>
                      <a:pt x="378" y="18"/>
                    </a:lnTo>
                    <a:lnTo>
                      <a:pt x="337" y="5"/>
                    </a:lnTo>
                    <a:lnTo>
                      <a:pt x="286" y="0"/>
                    </a:lnTo>
                    <a:lnTo>
                      <a:pt x="241" y="5"/>
                    </a:lnTo>
                    <a:lnTo>
                      <a:pt x="196" y="18"/>
                    </a:lnTo>
                    <a:lnTo>
                      <a:pt x="154" y="34"/>
                    </a:lnTo>
                    <a:lnTo>
                      <a:pt x="117" y="59"/>
                    </a:lnTo>
                    <a:lnTo>
                      <a:pt x="83" y="88"/>
                    </a:lnTo>
                    <a:lnTo>
                      <a:pt x="54" y="121"/>
                    </a:lnTo>
                    <a:lnTo>
                      <a:pt x="34" y="158"/>
                    </a:lnTo>
                    <a:lnTo>
                      <a:pt x="13" y="200"/>
                    </a:lnTo>
                    <a:lnTo>
                      <a:pt x="5" y="245"/>
                    </a:lnTo>
                    <a:lnTo>
                      <a:pt x="0" y="291"/>
                    </a:lnTo>
                    <a:lnTo>
                      <a:pt x="5" y="337"/>
                    </a:lnTo>
                    <a:lnTo>
                      <a:pt x="13" y="382"/>
                    </a:lnTo>
                    <a:lnTo>
                      <a:pt x="34" y="423"/>
                    </a:lnTo>
                    <a:lnTo>
                      <a:pt x="54" y="461"/>
                    </a:lnTo>
                    <a:lnTo>
                      <a:pt x="83" y="495"/>
                    </a:lnTo>
                    <a:lnTo>
                      <a:pt x="117" y="524"/>
                    </a:lnTo>
                    <a:lnTo>
                      <a:pt x="154" y="549"/>
                    </a:lnTo>
                    <a:lnTo>
                      <a:pt x="196" y="565"/>
                    </a:lnTo>
                    <a:lnTo>
                      <a:pt x="241" y="573"/>
                    </a:lnTo>
                    <a:lnTo>
                      <a:pt x="286" y="578"/>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068" name="Freeform 774">
                <a:extLst>
                  <a:ext uri="{FF2B5EF4-FFF2-40B4-BE49-F238E27FC236}">
                    <a16:creationId xmlns:a16="http://schemas.microsoft.com/office/drawing/2014/main" id="{52B36864-D3FB-4941-9333-2CB3E5434D11}"/>
                  </a:ext>
                </a:extLst>
              </p:cNvPr>
              <p:cNvSpPr>
                <a:spLocks/>
              </p:cNvSpPr>
              <p:nvPr/>
            </p:nvSpPr>
            <p:spPr bwMode="auto">
              <a:xfrm>
                <a:off x="2276" y="2237"/>
                <a:ext cx="61" cy="61"/>
              </a:xfrm>
              <a:custGeom>
                <a:avLst/>
                <a:gdLst>
                  <a:gd name="T0" fmla="*/ 30 w 308"/>
                  <a:gd name="T1" fmla="*/ 61 h 306"/>
                  <a:gd name="T2" fmla="*/ 35 w 308"/>
                  <a:gd name="T3" fmla="*/ 60 h 306"/>
                  <a:gd name="T4" fmla="*/ 40 w 308"/>
                  <a:gd name="T5" fmla="*/ 59 h 306"/>
                  <a:gd name="T6" fmla="*/ 45 w 308"/>
                  <a:gd name="T7" fmla="*/ 58 h 306"/>
                  <a:gd name="T8" fmla="*/ 49 w 308"/>
                  <a:gd name="T9" fmla="*/ 55 h 306"/>
                  <a:gd name="T10" fmla="*/ 52 w 308"/>
                  <a:gd name="T11" fmla="*/ 52 h 306"/>
                  <a:gd name="T12" fmla="*/ 54 w 308"/>
                  <a:gd name="T13" fmla="*/ 49 h 306"/>
                  <a:gd name="T14" fmla="*/ 57 w 308"/>
                  <a:gd name="T15" fmla="*/ 44 h 306"/>
                  <a:gd name="T16" fmla="*/ 59 w 308"/>
                  <a:gd name="T17" fmla="*/ 40 h 306"/>
                  <a:gd name="T18" fmla="*/ 60 w 308"/>
                  <a:gd name="T19" fmla="*/ 35 h 306"/>
                  <a:gd name="T20" fmla="*/ 61 w 308"/>
                  <a:gd name="T21" fmla="*/ 31 h 306"/>
                  <a:gd name="T22" fmla="*/ 60 w 308"/>
                  <a:gd name="T23" fmla="*/ 26 h 306"/>
                  <a:gd name="T24" fmla="*/ 59 w 308"/>
                  <a:gd name="T25" fmla="*/ 21 h 306"/>
                  <a:gd name="T26" fmla="*/ 57 w 308"/>
                  <a:gd name="T27" fmla="*/ 17 h 306"/>
                  <a:gd name="T28" fmla="*/ 54 w 308"/>
                  <a:gd name="T29" fmla="*/ 12 h 306"/>
                  <a:gd name="T30" fmla="*/ 52 w 308"/>
                  <a:gd name="T31" fmla="*/ 9 h 306"/>
                  <a:gd name="T32" fmla="*/ 49 w 308"/>
                  <a:gd name="T33" fmla="*/ 6 h 306"/>
                  <a:gd name="T34" fmla="*/ 45 w 308"/>
                  <a:gd name="T35" fmla="*/ 3 h 306"/>
                  <a:gd name="T36" fmla="*/ 40 w 308"/>
                  <a:gd name="T37" fmla="*/ 1 h 306"/>
                  <a:gd name="T38" fmla="*/ 35 w 308"/>
                  <a:gd name="T39" fmla="*/ 1 h 306"/>
                  <a:gd name="T40" fmla="*/ 30 w 308"/>
                  <a:gd name="T41" fmla="*/ 0 h 306"/>
                  <a:gd name="T42" fmla="*/ 26 w 308"/>
                  <a:gd name="T43" fmla="*/ 1 h 306"/>
                  <a:gd name="T44" fmla="*/ 21 w 308"/>
                  <a:gd name="T45" fmla="*/ 1 h 306"/>
                  <a:gd name="T46" fmla="*/ 16 w 308"/>
                  <a:gd name="T47" fmla="*/ 3 h 306"/>
                  <a:gd name="T48" fmla="*/ 12 w 308"/>
                  <a:gd name="T49" fmla="*/ 6 h 306"/>
                  <a:gd name="T50" fmla="*/ 9 w 308"/>
                  <a:gd name="T51" fmla="*/ 9 h 306"/>
                  <a:gd name="T52" fmla="*/ 6 w 308"/>
                  <a:gd name="T53" fmla="*/ 12 h 306"/>
                  <a:gd name="T54" fmla="*/ 3 w 308"/>
                  <a:gd name="T55" fmla="*/ 17 h 306"/>
                  <a:gd name="T56" fmla="*/ 2 w 308"/>
                  <a:gd name="T57" fmla="*/ 21 h 306"/>
                  <a:gd name="T58" fmla="*/ 1 w 308"/>
                  <a:gd name="T59" fmla="*/ 26 h 306"/>
                  <a:gd name="T60" fmla="*/ 0 w 308"/>
                  <a:gd name="T61" fmla="*/ 31 h 306"/>
                  <a:gd name="T62" fmla="*/ 1 w 308"/>
                  <a:gd name="T63" fmla="*/ 35 h 306"/>
                  <a:gd name="T64" fmla="*/ 2 w 308"/>
                  <a:gd name="T65" fmla="*/ 40 h 306"/>
                  <a:gd name="T66" fmla="*/ 3 w 308"/>
                  <a:gd name="T67" fmla="*/ 44 h 306"/>
                  <a:gd name="T68" fmla="*/ 6 w 308"/>
                  <a:gd name="T69" fmla="*/ 49 h 306"/>
                  <a:gd name="T70" fmla="*/ 9 w 308"/>
                  <a:gd name="T71" fmla="*/ 52 h 306"/>
                  <a:gd name="T72" fmla="*/ 12 w 308"/>
                  <a:gd name="T73" fmla="*/ 55 h 306"/>
                  <a:gd name="T74" fmla="*/ 16 w 308"/>
                  <a:gd name="T75" fmla="*/ 58 h 306"/>
                  <a:gd name="T76" fmla="*/ 21 w 308"/>
                  <a:gd name="T77" fmla="*/ 59 h 306"/>
                  <a:gd name="T78" fmla="*/ 26 w 308"/>
                  <a:gd name="T79" fmla="*/ 60 h 306"/>
                  <a:gd name="T80" fmla="*/ 30 w 308"/>
                  <a:gd name="T81" fmla="*/ 61 h 30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8"/>
                  <a:gd name="T124" fmla="*/ 0 h 306"/>
                  <a:gd name="T125" fmla="*/ 308 w 308"/>
                  <a:gd name="T126" fmla="*/ 306 h 30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8" h="306">
                    <a:moveTo>
                      <a:pt x="153" y="306"/>
                    </a:moveTo>
                    <a:lnTo>
                      <a:pt x="179" y="302"/>
                    </a:lnTo>
                    <a:lnTo>
                      <a:pt x="200" y="298"/>
                    </a:lnTo>
                    <a:lnTo>
                      <a:pt x="225" y="290"/>
                    </a:lnTo>
                    <a:lnTo>
                      <a:pt x="245" y="277"/>
                    </a:lnTo>
                    <a:lnTo>
                      <a:pt x="261" y="261"/>
                    </a:lnTo>
                    <a:lnTo>
                      <a:pt x="274" y="244"/>
                    </a:lnTo>
                    <a:lnTo>
                      <a:pt x="287" y="223"/>
                    </a:lnTo>
                    <a:lnTo>
                      <a:pt x="299" y="202"/>
                    </a:lnTo>
                    <a:lnTo>
                      <a:pt x="303" y="178"/>
                    </a:lnTo>
                    <a:lnTo>
                      <a:pt x="308" y="153"/>
                    </a:lnTo>
                    <a:lnTo>
                      <a:pt x="303" y="128"/>
                    </a:lnTo>
                    <a:lnTo>
                      <a:pt x="299" y="103"/>
                    </a:lnTo>
                    <a:lnTo>
                      <a:pt x="287" y="83"/>
                    </a:lnTo>
                    <a:lnTo>
                      <a:pt x="274" y="61"/>
                    </a:lnTo>
                    <a:lnTo>
                      <a:pt x="261" y="45"/>
                    </a:lnTo>
                    <a:lnTo>
                      <a:pt x="245" y="29"/>
                    </a:lnTo>
                    <a:lnTo>
                      <a:pt x="225" y="16"/>
                    </a:lnTo>
                    <a:lnTo>
                      <a:pt x="200" y="7"/>
                    </a:lnTo>
                    <a:lnTo>
                      <a:pt x="179" y="3"/>
                    </a:lnTo>
                    <a:lnTo>
                      <a:pt x="153" y="0"/>
                    </a:lnTo>
                    <a:lnTo>
                      <a:pt x="129" y="3"/>
                    </a:lnTo>
                    <a:lnTo>
                      <a:pt x="104" y="7"/>
                    </a:lnTo>
                    <a:lnTo>
                      <a:pt x="83" y="16"/>
                    </a:lnTo>
                    <a:lnTo>
                      <a:pt x="63" y="29"/>
                    </a:lnTo>
                    <a:lnTo>
                      <a:pt x="45" y="45"/>
                    </a:lnTo>
                    <a:lnTo>
                      <a:pt x="29" y="61"/>
                    </a:lnTo>
                    <a:lnTo>
                      <a:pt x="17" y="83"/>
                    </a:lnTo>
                    <a:lnTo>
                      <a:pt x="9" y="103"/>
                    </a:lnTo>
                    <a:lnTo>
                      <a:pt x="4" y="128"/>
                    </a:lnTo>
                    <a:lnTo>
                      <a:pt x="0" y="153"/>
                    </a:lnTo>
                    <a:lnTo>
                      <a:pt x="4" y="178"/>
                    </a:lnTo>
                    <a:lnTo>
                      <a:pt x="9" y="202"/>
                    </a:lnTo>
                    <a:lnTo>
                      <a:pt x="17" y="223"/>
                    </a:lnTo>
                    <a:lnTo>
                      <a:pt x="29" y="244"/>
                    </a:lnTo>
                    <a:lnTo>
                      <a:pt x="45" y="261"/>
                    </a:lnTo>
                    <a:lnTo>
                      <a:pt x="63" y="277"/>
                    </a:lnTo>
                    <a:lnTo>
                      <a:pt x="83" y="290"/>
                    </a:lnTo>
                    <a:lnTo>
                      <a:pt x="104" y="298"/>
                    </a:lnTo>
                    <a:lnTo>
                      <a:pt x="129" y="302"/>
                    </a:lnTo>
                    <a:lnTo>
                      <a:pt x="153" y="30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69" name="Freeform 775">
                <a:extLst>
                  <a:ext uri="{FF2B5EF4-FFF2-40B4-BE49-F238E27FC236}">
                    <a16:creationId xmlns:a16="http://schemas.microsoft.com/office/drawing/2014/main" id="{E85C57FF-63E0-4D60-A50A-6690207DE9B9}"/>
                  </a:ext>
                </a:extLst>
              </p:cNvPr>
              <p:cNvSpPr>
                <a:spLocks/>
              </p:cNvSpPr>
              <p:nvPr/>
            </p:nvSpPr>
            <p:spPr bwMode="auto">
              <a:xfrm>
                <a:off x="2278" y="2238"/>
                <a:ext cx="54" cy="54"/>
              </a:xfrm>
              <a:custGeom>
                <a:avLst/>
                <a:gdLst>
                  <a:gd name="T0" fmla="*/ 27 w 270"/>
                  <a:gd name="T1" fmla="*/ 54 h 270"/>
                  <a:gd name="T2" fmla="*/ 32 w 270"/>
                  <a:gd name="T3" fmla="*/ 53 h 270"/>
                  <a:gd name="T4" fmla="*/ 36 w 270"/>
                  <a:gd name="T5" fmla="*/ 52 h 270"/>
                  <a:gd name="T6" fmla="*/ 40 w 270"/>
                  <a:gd name="T7" fmla="*/ 51 h 270"/>
                  <a:gd name="T8" fmla="*/ 43 w 270"/>
                  <a:gd name="T9" fmla="*/ 49 h 270"/>
                  <a:gd name="T10" fmla="*/ 46 w 270"/>
                  <a:gd name="T11" fmla="*/ 46 h 270"/>
                  <a:gd name="T12" fmla="*/ 49 w 270"/>
                  <a:gd name="T13" fmla="*/ 43 h 270"/>
                  <a:gd name="T14" fmla="*/ 51 w 270"/>
                  <a:gd name="T15" fmla="*/ 39 h 270"/>
                  <a:gd name="T16" fmla="*/ 53 w 270"/>
                  <a:gd name="T17" fmla="*/ 36 h 270"/>
                  <a:gd name="T18" fmla="*/ 54 w 270"/>
                  <a:gd name="T19" fmla="*/ 32 h 270"/>
                  <a:gd name="T20" fmla="*/ 54 w 270"/>
                  <a:gd name="T21" fmla="*/ 27 h 270"/>
                  <a:gd name="T22" fmla="*/ 54 w 270"/>
                  <a:gd name="T23" fmla="*/ 22 h 270"/>
                  <a:gd name="T24" fmla="*/ 53 w 270"/>
                  <a:gd name="T25" fmla="*/ 18 h 270"/>
                  <a:gd name="T26" fmla="*/ 51 w 270"/>
                  <a:gd name="T27" fmla="*/ 14 h 270"/>
                  <a:gd name="T28" fmla="*/ 49 w 270"/>
                  <a:gd name="T29" fmla="*/ 11 h 270"/>
                  <a:gd name="T30" fmla="*/ 46 w 270"/>
                  <a:gd name="T31" fmla="*/ 8 h 270"/>
                  <a:gd name="T32" fmla="*/ 43 w 270"/>
                  <a:gd name="T33" fmla="*/ 5 h 270"/>
                  <a:gd name="T34" fmla="*/ 40 w 270"/>
                  <a:gd name="T35" fmla="*/ 3 h 270"/>
                  <a:gd name="T36" fmla="*/ 36 w 270"/>
                  <a:gd name="T37" fmla="*/ 1 h 270"/>
                  <a:gd name="T38" fmla="*/ 32 w 270"/>
                  <a:gd name="T39" fmla="*/ 0 h 270"/>
                  <a:gd name="T40" fmla="*/ 27 w 270"/>
                  <a:gd name="T41" fmla="*/ 0 h 270"/>
                  <a:gd name="T42" fmla="*/ 22 w 270"/>
                  <a:gd name="T43" fmla="*/ 0 h 270"/>
                  <a:gd name="T44" fmla="*/ 18 w 270"/>
                  <a:gd name="T45" fmla="*/ 1 h 270"/>
                  <a:gd name="T46" fmla="*/ 15 w 270"/>
                  <a:gd name="T47" fmla="*/ 3 h 270"/>
                  <a:gd name="T48" fmla="*/ 11 w 270"/>
                  <a:gd name="T49" fmla="*/ 5 h 270"/>
                  <a:gd name="T50" fmla="*/ 8 w 270"/>
                  <a:gd name="T51" fmla="*/ 8 h 270"/>
                  <a:gd name="T52" fmla="*/ 5 w 270"/>
                  <a:gd name="T53" fmla="*/ 11 h 270"/>
                  <a:gd name="T54" fmla="*/ 3 w 270"/>
                  <a:gd name="T55" fmla="*/ 14 h 270"/>
                  <a:gd name="T56" fmla="*/ 2 w 270"/>
                  <a:gd name="T57" fmla="*/ 18 h 270"/>
                  <a:gd name="T58" fmla="*/ 0 w 270"/>
                  <a:gd name="T59" fmla="*/ 22 h 270"/>
                  <a:gd name="T60" fmla="*/ 0 w 270"/>
                  <a:gd name="T61" fmla="*/ 27 h 270"/>
                  <a:gd name="T62" fmla="*/ 0 w 270"/>
                  <a:gd name="T63" fmla="*/ 27 h 270"/>
                  <a:gd name="T64" fmla="*/ 0 w 270"/>
                  <a:gd name="T65" fmla="*/ 28 h 270"/>
                  <a:gd name="T66" fmla="*/ 1 w 270"/>
                  <a:gd name="T67" fmla="*/ 32 h 270"/>
                  <a:gd name="T68" fmla="*/ 2 w 270"/>
                  <a:gd name="T69" fmla="*/ 37 h 270"/>
                  <a:gd name="T70" fmla="*/ 3 w 270"/>
                  <a:gd name="T71" fmla="*/ 40 h 270"/>
                  <a:gd name="T72" fmla="*/ 6 w 270"/>
                  <a:gd name="T73" fmla="*/ 43 h 270"/>
                  <a:gd name="T74" fmla="*/ 8 w 270"/>
                  <a:gd name="T75" fmla="*/ 47 h 270"/>
                  <a:gd name="T76" fmla="*/ 12 w 270"/>
                  <a:gd name="T77" fmla="*/ 49 h 270"/>
                  <a:gd name="T78" fmla="*/ 15 w 270"/>
                  <a:gd name="T79" fmla="*/ 51 h 270"/>
                  <a:gd name="T80" fmla="*/ 19 w 270"/>
                  <a:gd name="T81" fmla="*/ 52 h 270"/>
                  <a:gd name="T82" fmla="*/ 23 w 270"/>
                  <a:gd name="T83" fmla="*/ 54 h 270"/>
                  <a:gd name="T84" fmla="*/ 27 w 270"/>
                  <a:gd name="T85" fmla="*/ 54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0"/>
                  <a:gd name="T131" fmla="*/ 270 w 270"/>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0">
                    <a:moveTo>
                      <a:pt x="137" y="270"/>
                    </a:moveTo>
                    <a:lnTo>
                      <a:pt x="158" y="266"/>
                    </a:lnTo>
                    <a:lnTo>
                      <a:pt x="178" y="262"/>
                    </a:lnTo>
                    <a:lnTo>
                      <a:pt x="199" y="254"/>
                    </a:lnTo>
                    <a:lnTo>
                      <a:pt x="216" y="245"/>
                    </a:lnTo>
                    <a:lnTo>
                      <a:pt x="232" y="229"/>
                    </a:lnTo>
                    <a:lnTo>
                      <a:pt x="245" y="216"/>
                    </a:lnTo>
                    <a:lnTo>
                      <a:pt x="257" y="195"/>
                    </a:lnTo>
                    <a:lnTo>
                      <a:pt x="266" y="179"/>
                    </a:lnTo>
                    <a:lnTo>
                      <a:pt x="270" y="158"/>
                    </a:lnTo>
                    <a:lnTo>
                      <a:pt x="270" y="133"/>
                    </a:lnTo>
                    <a:lnTo>
                      <a:pt x="270" y="112"/>
                    </a:lnTo>
                    <a:lnTo>
                      <a:pt x="266" y="92"/>
                    </a:lnTo>
                    <a:lnTo>
                      <a:pt x="257" y="71"/>
                    </a:lnTo>
                    <a:lnTo>
                      <a:pt x="245" y="54"/>
                    </a:lnTo>
                    <a:lnTo>
                      <a:pt x="232" y="38"/>
                    </a:lnTo>
                    <a:lnTo>
                      <a:pt x="216" y="25"/>
                    </a:lnTo>
                    <a:lnTo>
                      <a:pt x="199" y="13"/>
                    </a:lnTo>
                    <a:lnTo>
                      <a:pt x="178" y="4"/>
                    </a:lnTo>
                    <a:lnTo>
                      <a:pt x="158" y="0"/>
                    </a:lnTo>
                    <a:lnTo>
                      <a:pt x="137" y="0"/>
                    </a:lnTo>
                    <a:lnTo>
                      <a:pt x="112" y="0"/>
                    </a:lnTo>
                    <a:lnTo>
                      <a:pt x="91" y="4"/>
                    </a:lnTo>
                    <a:lnTo>
                      <a:pt x="75" y="13"/>
                    </a:lnTo>
                    <a:lnTo>
                      <a:pt x="54" y="25"/>
                    </a:lnTo>
                    <a:lnTo>
                      <a:pt x="41" y="38"/>
                    </a:lnTo>
                    <a:lnTo>
                      <a:pt x="25" y="54"/>
                    </a:lnTo>
                    <a:lnTo>
                      <a:pt x="16" y="71"/>
                    </a:lnTo>
                    <a:lnTo>
                      <a:pt x="8" y="92"/>
                    </a:lnTo>
                    <a:lnTo>
                      <a:pt x="0" y="112"/>
                    </a:lnTo>
                    <a:lnTo>
                      <a:pt x="0" y="133"/>
                    </a:lnTo>
                    <a:lnTo>
                      <a:pt x="0" y="137"/>
                    </a:lnTo>
                    <a:lnTo>
                      <a:pt x="0" y="141"/>
                    </a:lnTo>
                    <a:lnTo>
                      <a:pt x="4" y="162"/>
                    </a:lnTo>
                    <a:lnTo>
                      <a:pt x="8" y="184"/>
                    </a:lnTo>
                    <a:lnTo>
                      <a:pt x="16" y="200"/>
                    </a:lnTo>
                    <a:lnTo>
                      <a:pt x="29" y="216"/>
                    </a:lnTo>
                    <a:lnTo>
                      <a:pt x="41" y="233"/>
                    </a:lnTo>
                    <a:lnTo>
                      <a:pt x="58" y="245"/>
                    </a:lnTo>
                    <a:lnTo>
                      <a:pt x="75" y="254"/>
                    </a:lnTo>
                    <a:lnTo>
                      <a:pt x="95" y="262"/>
                    </a:lnTo>
                    <a:lnTo>
                      <a:pt x="116" y="270"/>
                    </a:lnTo>
                    <a:lnTo>
                      <a:pt x="137" y="270"/>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70" name="Freeform 776">
                <a:extLst>
                  <a:ext uri="{FF2B5EF4-FFF2-40B4-BE49-F238E27FC236}">
                    <a16:creationId xmlns:a16="http://schemas.microsoft.com/office/drawing/2014/main" id="{CBD31C70-59F4-4E6D-B185-BBEDACE64819}"/>
                  </a:ext>
                </a:extLst>
              </p:cNvPr>
              <p:cNvSpPr>
                <a:spLocks/>
              </p:cNvSpPr>
              <p:nvPr/>
            </p:nvSpPr>
            <p:spPr bwMode="auto">
              <a:xfrm>
                <a:off x="2281" y="2239"/>
                <a:ext cx="47" cy="47"/>
              </a:xfrm>
              <a:custGeom>
                <a:avLst/>
                <a:gdLst>
                  <a:gd name="T0" fmla="*/ 23 w 236"/>
                  <a:gd name="T1" fmla="*/ 47 h 237"/>
                  <a:gd name="T2" fmla="*/ 27 w 236"/>
                  <a:gd name="T3" fmla="*/ 47 h 237"/>
                  <a:gd name="T4" fmla="*/ 31 w 236"/>
                  <a:gd name="T5" fmla="*/ 46 h 237"/>
                  <a:gd name="T6" fmla="*/ 35 w 236"/>
                  <a:gd name="T7" fmla="*/ 45 h 237"/>
                  <a:gd name="T8" fmla="*/ 37 w 236"/>
                  <a:gd name="T9" fmla="*/ 43 h 237"/>
                  <a:gd name="T10" fmla="*/ 41 w 236"/>
                  <a:gd name="T11" fmla="*/ 40 h 237"/>
                  <a:gd name="T12" fmla="*/ 43 w 236"/>
                  <a:gd name="T13" fmla="*/ 37 h 237"/>
                  <a:gd name="T14" fmla="*/ 45 w 236"/>
                  <a:gd name="T15" fmla="*/ 35 h 237"/>
                  <a:gd name="T16" fmla="*/ 46 w 236"/>
                  <a:gd name="T17" fmla="*/ 31 h 237"/>
                  <a:gd name="T18" fmla="*/ 47 w 236"/>
                  <a:gd name="T19" fmla="*/ 27 h 237"/>
                  <a:gd name="T20" fmla="*/ 47 w 236"/>
                  <a:gd name="T21" fmla="*/ 23 h 237"/>
                  <a:gd name="T22" fmla="*/ 47 w 236"/>
                  <a:gd name="T23" fmla="*/ 20 h 237"/>
                  <a:gd name="T24" fmla="*/ 46 w 236"/>
                  <a:gd name="T25" fmla="*/ 16 h 237"/>
                  <a:gd name="T26" fmla="*/ 45 w 236"/>
                  <a:gd name="T27" fmla="*/ 12 h 237"/>
                  <a:gd name="T28" fmla="*/ 43 w 236"/>
                  <a:gd name="T29" fmla="*/ 10 h 237"/>
                  <a:gd name="T30" fmla="*/ 41 w 236"/>
                  <a:gd name="T31" fmla="*/ 7 h 237"/>
                  <a:gd name="T32" fmla="*/ 37 w 236"/>
                  <a:gd name="T33" fmla="*/ 4 h 237"/>
                  <a:gd name="T34" fmla="*/ 35 w 236"/>
                  <a:gd name="T35" fmla="*/ 3 h 237"/>
                  <a:gd name="T36" fmla="*/ 31 w 236"/>
                  <a:gd name="T37" fmla="*/ 1 h 237"/>
                  <a:gd name="T38" fmla="*/ 27 w 236"/>
                  <a:gd name="T39" fmla="*/ 0 h 237"/>
                  <a:gd name="T40" fmla="*/ 23 w 236"/>
                  <a:gd name="T41" fmla="*/ 0 h 237"/>
                  <a:gd name="T42" fmla="*/ 20 w 236"/>
                  <a:gd name="T43" fmla="*/ 0 h 237"/>
                  <a:gd name="T44" fmla="*/ 16 w 236"/>
                  <a:gd name="T45" fmla="*/ 1 h 237"/>
                  <a:gd name="T46" fmla="*/ 13 w 236"/>
                  <a:gd name="T47" fmla="*/ 3 h 237"/>
                  <a:gd name="T48" fmla="*/ 10 w 236"/>
                  <a:gd name="T49" fmla="*/ 4 h 237"/>
                  <a:gd name="T50" fmla="*/ 7 w 236"/>
                  <a:gd name="T51" fmla="*/ 7 h 237"/>
                  <a:gd name="T52" fmla="*/ 4 w 236"/>
                  <a:gd name="T53" fmla="*/ 9 h 237"/>
                  <a:gd name="T54" fmla="*/ 3 w 236"/>
                  <a:gd name="T55" fmla="*/ 12 h 237"/>
                  <a:gd name="T56" fmla="*/ 1 w 236"/>
                  <a:gd name="T57" fmla="*/ 16 h 237"/>
                  <a:gd name="T58" fmla="*/ 0 w 236"/>
                  <a:gd name="T59" fmla="*/ 20 h 237"/>
                  <a:gd name="T60" fmla="*/ 0 w 236"/>
                  <a:gd name="T61" fmla="*/ 23 h 237"/>
                  <a:gd name="T62" fmla="*/ 0 w 236"/>
                  <a:gd name="T63" fmla="*/ 24 h 237"/>
                  <a:gd name="T64" fmla="*/ 0 w 236"/>
                  <a:gd name="T65" fmla="*/ 25 h 237"/>
                  <a:gd name="T66" fmla="*/ 0 w 236"/>
                  <a:gd name="T67" fmla="*/ 28 h 237"/>
                  <a:gd name="T68" fmla="*/ 2 w 236"/>
                  <a:gd name="T69" fmla="*/ 31 h 237"/>
                  <a:gd name="T70" fmla="*/ 3 w 236"/>
                  <a:gd name="T71" fmla="*/ 35 h 237"/>
                  <a:gd name="T72" fmla="*/ 5 w 236"/>
                  <a:gd name="T73" fmla="*/ 38 h 237"/>
                  <a:gd name="T74" fmla="*/ 8 w 236"/>
                  <a:gd name="T75" fmla="*/ 40 h 237"/>
                  <a:gd name="T76" fmla="*/ 10 w 236"/>
                  <a:gd name="T77" fmla="*/ 43 h 237"/>
                  <a:gd name="T78" fmla="*/ 13 w 236"/>
                  <a:gd name="T79" fmla="*/ 45 h 237"/>
                  <a:gd name="T80" fmla="*/ 17 w 236"/>
                  <a:gd name="T81" fmla="*/ 46 h 237"/>
                  <a:gd name="T82" fmla="*/ 20 w 236"/>
                  <a:gd name="T83" fmla="*/ 47 h 237"/>
                  <a:gd name="T84" fmla="*/ 23 w 236"/>
                  <a:gd name="T85" fmla="*/ 47 h 23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6"/>
                  <a:gd name="T130" fmla="*/ 0 h 237"/>
                  <a:gd name="T131" fmla="*/ 236 w 236"/>
                  <a:gd name="T132" fmla="*/ 237 h 23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6" h="237">
                    <a:moveTo>
                      <a:pt x="117" y="237"/>
                    </a:moveTo>
                    <a:lnTo>
                      <a:pt x="137" y="237"/>
                    </a:lnTo>
                    <a:lnTo>
                      <a:pt x="154" y="233"/>
                    </a:lnTo>
                    <a:lnTo>
                      <a:pt x="175" y="225"/>
                    </a:lnTo>
                    <a:lnTo>
                      <a:pt x="187" y="216"/>
                    </a:lnTo>
                    <a:lnTo>
                      <a:pt x="204" y="204"/>
                    </a:lnTo>
                    <a:lnTo>
                      <a:pt x="216" y="187"/>
                    </a:lnTo>
                    <a:lnTo>
                      <a:pt x="224" y="175"/>
                    </a:lnTo>
                    <a:lnTo>
                      <a:pt x="233" y="158"/>
                    </a:lnTo>
                    <a:lnTo>
                      <a:pt x="236" y="137"/>
                    </a:lnTo>
                    <a:lnTo>
                      <a:pt x="236" y="117"/>
                    </a:lnTo>
                    <a:lnTo>
                      <a:pt x="236" y="100"/>
                    </a:lnTo>
                    <a:lnTo>
                      <a:pt x="233" y="79"/>
                    </a:lnTo>
                    <a:lnTo>
                      <a:pt x="224" y="63"/>
                    </a:lnTo>
                    <a:lnTo>
                      <a:pt x="216" y="50"/>
                    </a:lnTo>
                    <a:lnTo>
                      <a:pt x="204" y="34"/>
                    </a:lnTo>
                    <a:lnTo>
                      <a:pt x="187" y="21"/>
                    </a:lnTo>
                    <a:lnTo>
                      <a:pt x="175" y="13"/>
                    </a:lnTo>
                    <a:lnTo>
                      <a:pt x="154" y="5"/>
                    </a:lnTo>
                    <a:lnTo>
                      <a:pt x="137" y="0"/>
                    </a:lnTo>
                    <a:lnTo>
                      <a:pt x="117" y="0"/>
                    </a:lnTo>
                    <a:lnTo>
                      <a:pt x="100" y="0"/>
                    </a:lnTo>
                    <a:lnTo>
                      <a:pt x="79" y="5"/>
                    </a:lnTo>
                    <a:lnTo>
                      <a:pt x="63" y="13"/>
                    </a:lnTo>
                    <a:lnTo>
                      <a:pt x="50" y="21"/>
                    </a:lnTo>
                    <a:lnTo>
                      <a:pt x="33" y="34"/>
                    </a:lnTo>
                    <a:lnTo>
                      <a:pt x="20" y="46"/>
                    </a:lnTo>
                    <a:lnTo>
                      <a:pt x="13" y="63"/>
                    </a:lnTo>
                    <a:lnTo>
                      <a:pt x="4" y="79"/>
                    </a:lnTo>
                    <a:lnTo>
                      <a:pt x="0" y="100"/>
                    </a:lnTo>
                    <a:lnTo>
                      <a:pt x="0" y="117"/>
                    </a:lnTo>
                    <a:lnTo>
                      <a:pt x="0" y="121"/>
                    </a:lnTo>
                    <a:lnTo>
                      <a:pt x="0" y="126"/>
                    </a:lnTo>
                    <a:lnTo>
                      <a:pt x="0" y="142"/>
                    </a:lnTo>
                    <a:lnTo>
                      <a:pt x="9" y="158"/>
                    </a:lnTo>
                    <a:lnTo>
                      <a:pt x="13" y="175"/>
                    </a:lnTo>
                    <a:lnTo>
                      <a:pt x="25" y="191"/>
                    </a:lnTo>
                    <a:lnTo>
                      <a:pt x="38" y="204"/>
                    </a:lnTo>
                    <a:lnTo>
                      <a:pt x="50" y="216"/>
                    </a:lnTo>
                    <a:lnTo>
                      <a:pt x="67" y="225"/>
                    </a:lnTo>
                    <a:lnTo>
                      <a:pt x="83" y="233"/>
                    </a:lnTo>
                    <a:lnTo>
                      <a:pt x="100" y="237"/>
                    </a:lnTo>
                    <a:lnTo>
                      <a:pt x="117" y="237"/>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71" name="Freeform 777">
                <a:extLst>
                  <a:ext uri="{FF2B5EF4-FFF2-40B4-BE49-F238E27FC236}">
                    <a16:creationId xmlns:a16="http://schemas.microsoft.com/office/drawing/2014/main" id="{64C8BC84-F2DC-45B3-98B4-266D33FBDB63}"/>
                  </a:ext>
                </a:extLst>
              </p:cNvPr>
              <p:cNvSpPr>
                <a:spLocks/>
              </p:cNvSpPr>
              <p:nvPr/>
            </p:nvSpPr>
            <p:spPr bwMode="auto">
              <a:xfrm>
                <a:off x="2282" y="2240"/>
                <a:ext cx="42" cy="41"/>
              </a:xfrm>
              <a:custGeom>
                <a:avLst/>
                <a:gdLst>
                  <a:gd name="T0" fmla="*/ 21 w 207"/>
                  <a:gd name="T1" fmla="*/ 41 h 203"/>
                  <a:gd name="T2" fmla="*/ 24 w 207"/>
                  <a:gd name="T3" fmla="*/ 41 h 203"/>
                  <a:gd name="T4" fmla="*/ 28 w 207"/>
                  <a:gd name="T5" fmla="*/ 40 h 203"/>
                  <a:gd name="T6" fmla="*/ 30 w 207"/>
                  <a:gd name="T7" fmla="*/ 39 h 203"/>
                  <a:gd name="T8" fmla="*/ 34 w 207"/>
                  <a:gd name="T9" fmla="*/ 38 h 203"/>
                  <a:gd name="T10" fmla="*/ 36 w 207"/>
                  <a:gd name="T11" fmla="*/ 35 h 203"/>
                  <a:gd name="T12" fmla="*/ 38 w 207"/>
                  <a:gd name="T13" fmla="*/ 33 h 203"/>
                  <a:gd name="T14" fmla="*/ 40 w 207"/>
                  <a:gd name="T15" fmla="*/ 30 h 203"/>
                  <a:gd name="T16" fmla="*/ 41 w 207"/>
                  <a:gd name="T17" fmla="*/ 27 h 203"/>
                  <a:gd name="T18" fmla="*/ 41 w 207"/>
                  <a:gd name="T19" fmla="*/ 24 h 203"/>
                  <a:gd name="T20" fmla="*/ 42 w 207"/>
                  <a:gd name="T21" fmla="*/ 21 h 203"/>
                  <a:gd name="T22" fmla="*/ 41 w 207"/>
                  <a:gd name="T23" fmla="*/ 18 h 203"/>
                  <a:gd name="T24" fmla="*/ 41 w 207"/>
                  <a:gd name="T25" fmla="*/ 14 h 203"/>
                  <a:gd name="T26" fmla="*/ 40 w 207"/>
                  <a:gd name="T27" fmla="*/ 11 h 203"/>
                  <a:gd name="T28" fmla="*/ 38 w 207"/>
                  <a:gd name="T29" fmla="*/ 8 h 203"/>
                  <a:gd name="T30" fmla="*/ 36 w 207"/>
                  <a:gd name="T31" fmla="*/ 6 h 203"/>
                  <a:gd name="T32" fmla="*/ 34 w 207"/>
                  <a:gd name="T33" fmla="*/ 4 h 203"/>
                  <a:gd name="T34" fmla="*/ 30 w 207"/>
                  <a:gd name="T35" fmla="*/ 3 h 203"/>
                  <a:gd name="T36" fmla="*/ 28 w 207"/>
                  <a:gd name="T37" fmla="*/ 1 h 203"/>
                  <a:gd name="T38" fmla="*/ 24 w 207"/>
                  <a:gd name="T39" fmla="*/ 0 h 203"/>
                  <a:gd name="T40" fmla="*/ 21 w 207"/>
                  <a:gd name="T41" fmla="*/ 0 h 203"/>
                  <a:gd name="T42" fmla="*/ 18 w 207"/>
                  <a:gd name="T43" fmla="*/ 0 h 203"/>
                  <a:gd name="T44" fmla="*/ 14 w 207"/>
                  <a:gd name="T45" fmla="*/ 1 h 203"/>
                  <a:gd name="T46" fmla="*/ 12 w 207"/>
                  <a:gd name="T47" fmla="*/ 3 h 203"/>
                  <a:gd name="T48" fmla="*/ 9 w 207"/>
                  <a:gd name="T49" fmla="*/ 4 h 203"/>
                  <a:gd name="T50" fmla="*/ 7 w 207"/>
                  <a:gd name="T51" fmla="*/ 6 h 203"/>
                  <a:gd name="T52" fmla="*/ 4 w 207"/>
                  <a:gd name="T53" fmla="*/ 8 h 203"/>
                  <a:gd name="T54" fmla="*/ 2 w 207"/>
                  <a:gd name="T55" fmla="*/ 11 h 203"/>
                  <a:gd name="T56" fmla="*/ 2 w 207"/>
                  <a:gd name="T57" fmla="*/ 14 h 203"/>
                  <a:gd name="T58" fmla="*/ 1 w 207"/>
                  <a:gd name="T59" fmla="*/ 17 h 203"/>
                  <a:gd name="T60" fmla="*/ 0 w 207"/>
                  <a:gd name="T61" fmla="*/ 20 h 203"/>
                  <a:gd name="T62" fmla="*/ 0 w 207"/>
                  <a:gd name="T63" fmla="*/ 21 h 203"/>
                  <a:gd name="T64" fmla="*/ 0 w 207"/>
                  <a:gd name="T65" fmla="*/ 22 h 203"/>
                  <a:gd name="T66" fmla="*/ 1 w 207"/>
                  <a:gd name="T67" fmla="*/ 24 h 203"/>
                  <a:gd name="T68" fmla="*/ 2 w 207"/>
                  <a:gd name="T69" fmla="*/ 28 h 203"/>
                  <a:gd name="T70" fmla="*/ 2 w 207"/>
                  <a:gd name="T71" fmla="*/ 31 h 203"/>
                  <a:gd name="T72" fmla="*/ 5 w 207"/>
                  <a:gd name="T73" fmla="*/ 34 h 203"/>
                  <a:gd name="T74" fmla="*/ 7 w 207"/>
                  <a:gd name="T75" fmla="*/ 35 h 203"/>
                  <a:gd name="T76" fmla="*/ 9 w 207"/>
                  <a:gd name="T77" fmla="*/ 38 h 203"/>
                  <a:gd name="T78" fmla="*/ 12 w 207"/>
                  <a:gd name="T79" fmla="*/ 39 h 203"/>
                  <a:gd name="T80" fmla="*/ 14 w 207"/>
                  <a:gd name="T81" fmla="*/ 40 h 203"/>
                  <a:gd name="T82" fmla="*/ 18 w 207"/>
                  <a:gd name="T83" fmla="*/ 41 h 203"/>
                  <a:gd name="T84" fmla="*/ 21 w 207"/>
                  <a:gd name="T85" fmla="*/ 41 h 20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7"/>
                  <a:gd name="T130" fmla="*/ 0 h 203"/>
                  <a:gd name="T131" fmla="*/ 207 w 207"/>
                  <a:gd name="T132" fmla="*/ 203 h 20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7" h="203">
                    <a:moveTo>
                      <a:pt x="103" y="203"/>
                    </a:moveTo>
                    <a:lnTo>
                      <a:pt x="119" y="203"/>
                    </a:lnTo>
                    <a:lnTo>
                      <a:pt x="137" y="199"/>
                    </a:lnTo>
                    <a:lnTo>
                      <a:pt x="149" y="195"/>
                    </a:lnTo>
                    <a:lnTo>
                      <a:pt x="166" y="186"/>
                    </a:lnTo>
                    <a:lnTo>
                      <a:pt x="178" y="175"/>
                    </a:lnTo>
                    <a:lnTo>
                      <a:pt x="186" y="162"/>
                    </a:lnTo>
                    <a:lnTo>
                      <a:pt x="195" y="149"/>
                    </a:lnTo>
                    <a:lnTo>
                      <a:pt x="203" y="132"/>
                    </a:lnTo>
                    <a:lnTo>
                      <a:pt x="203" y="121"/>
                    </a:lnTo>
                    <a:lnTo>
                      <a:pt x="207" y="103"/>
                    </a:lnTo>
                    <a:lnTo>
                      <a:pt x="203" y="87"/>
                    </a:lnTo>
                    <a:lnTo>
                      <a:pt x="203" y="70"/>
                    </a:lnTo>
                    <a:lnTo>
                      <a:pt x="195" y="54"/>
                    </a:lnTo>
                    <a:lnTo>
                      <a:pt x="186" y="41"/>
                    </a:lnTo>
                    <a:lnTo>
                      <a:pt x="178" y="29"/>
                    </a:lnTo>
                    <a:lnTo>
                      <a:pt x="166" y="20"/>
                    </a:lnTo>
                    <a:lnTo>
                      <a:pt x="149" y="13"/>
                    </a:lnTo>
                    <a:lnTo>
                      <a:pt x="137" y="4"/>
                    </a:lnTo>
                    <a:lnTo>
                      <a:pt x="119" y="0"/>
                    </a:lnTo>
                    <a:lnTo>
                      <a:pt x="103" y="0"/>
                    </a:lnTo>
                    <a:lnTo>
                      <a:pt x="87" y="0"/>
                    </a:lnTo>
                    <a:lnTo>
                      <a:pt x="70" y="4"/>
                    </a:lnTo>
                    <a:lnTo>
                      <a:pt x="58" y="13"/>
                    </a:lnTo>
                    <a:lnTo>
                      <a:pt x="45" y="20"/>
                    </a:lnTo>
                    <a:lnTo>
                      <a:pt x="33" y="29"/>
                    </a:lnTo>
                    <a:lnTo>
                      <a:pt x="20" y="41"/>
                    </a:lnTo>
                    <a:lnTo>
                      <a:pt x="11" y="54"/>
                    </a:lnTo>
                    <a:lnTo>
                      <a:pt x="8" y="70"/>
                    </a:lnTo>
                    <a:lnTo>
                      <a:pt x="4" y="83"/>
                    </a:lnTo>
                    <a:lnTo>
                      <a:pt x="0" y="99"/>
                    </a:lnTo>
                    <a:lnTo>
                      <a:pt x="0" y="103"/>
                    </a:lnTo>
                    <a:lnTo>
                      <a:pt x="0" y="108"/>
                    </a:lnTo>
                    <a:lnTo>
                      <a:pt x="4" y="121"/>
                    </a:lnTo>
                    <a:lnTo>
                      <a:pt x="8" y="137"/>
                    </a:lnTo>
                    <a:lnTo>
                      <a:pt x="11" y="153"/>
                    </a:lnTo>
                    <a:lnTo>
                      <a:pt x="24" y="166"/>
                    </a:lnTo>
                    <a:lnTo>
                      <a:pt x="33" y="175"/>
                    </a:lnTo>
                    <a:lnTo>
                      <a:pt x="45" y="186"/>
                    </a:lnTo>
                    <a:lnTo>
                      <a:pt x="58" y="195"/>
                    </a:lnTo>
                    <a:lnTo>
                      <a:pt x="70" y="199"/>
                    </a:lnTo>
                    <a:lnTo>
                      <a:pt x="87" y="203"/>
                    </a:lnTo>
                    <a:lnTo>
                      <a:pt x="103" y="203"/>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72" name="Freeform 778">
                <a:extLst>
                  <a:ext uri="{FF2B5EF4-FFF2-40B4-BE49-F238E27FC236}">
                    <a16:creationId xmlns:a16="http://schemas.microsoft.com/office/drawing/2014/main" id="{D49472B7-E2D5-4AD5-A3F5-E591D25BC441}"/>
                  </a:ext>
                </a:extLst>
              </p:cNvPr>
              <p:cNvSpPr>
                <a:spLocks/>
              </p:cNvSpPr>
              <p:nvPr/>
            </p:nvSpPr>
            <p:spPr bwMode="auto">
              <a:xfrm>
                <a:off x="2285" y="2241"/>
                <a:ext cx="35" cy="35"/>
              </a:xfrm>
              <a:custGeom>
                <a:avLst/>
                <a:gdLst>
                  <a:gd name="T0" fmla="*/ 18 w 175"/>
                  <a:gd name="T1" fmla="*/ 35 h 174"/>
                  <a:gd name="T2" fmla="*/ 20 w 175"/>
                  <a:gd name="T3" fmla="*/ 34 h 174"/>
                  <a:gd name="T4" fmla="*/ 23 w 175"/>
                  <a:gd name="T5" fmla="*/ 34 h 174"/>
                  <a:gd name="T6" fmla="*/ 25 w 175"/>
                  <a:gd name="T7" fmla="*/ 33 h 174"/>
                  <a:gd name="T8" fmla="*/ 28 w 175"/>
                  <a:gd name="T9" fmla="*/ 32 h 174"/>
                  <a:gd name="T10" fmla="*/ 29 w 175"/>
                  <a:gd name="T11" fmla="*/ 30 h 174"/>
                  <a:gd name="T12" fmla="*/ 32 w 175"/>
                  <a:gd name="T13" fmla="*/ 28 h 174"/>
                  <a:gd name="T14" fmla="*/ 32 w 175"/>
                  <a:gd name="T15" fmla="*/ 25 h 174"/>
                  <a:gd name="T16" fmla="*/ 33 w 175"/>
                  <a:gd name="T17" fmla="*/ 23 h 174"/>
                  <a:gd name="T18" fmla="*/ 34 w 175"/>
                  <a:gd name="T19" fmla="*/ 20 h 174"/>
                  <a:gd name="T20" fmla="*/ 35 w 175"/>
                  <a:gd name="T21" fmla="*/ 18 h 174"/>
                  <a:gd name="T22" fmla="*/ 34 w 175"/>
                  <a:gd name="T23" fmla="*/ 15 h 174"/>
                  <a:gd name="T24" fmla="*/ 33 w 175"/>
                  <a:gd name="T25" fmla="*/ 12 h 174"/>
                  <a:gd name="T26" fmla="*/ 32 w 175"/>
                  <a:gd name="T27" fmla="*/ 9 h 174"/>
                  <a:gd name="T28" fmla="*/ 32 w 175"/>
                  <a:gd name="T29" fmla="*/ 7 h 174"/>
                  <a:gd name="T30" fmla="*/ 29 w 175"/>
                  <a:gd name="T31" fmla="*/ 5 h 174"/>
                  <a:gd name="T32" fmla="*/ 28 w 175"/>
                  <a:gd name="T33" fmla="*/ 3 h 174"/>
                  <a:gd name="T34" fmla="*/ 25 w 175"/>
                  <a:gd name="T35" fmla="*/ 2 h 174"/>
                  <a:gd name="T36" fmla="*/ 23 w 175"/>
                  <a:gd name="T37" fmla="*/ 1 h 174"/>
                  <a:gd name="T38" fmla="*/ 20 w 175"/>
                  <a:gd name="T39" fmla="*/ 1 h 174"/>
                  <a:gd name="T40" fmla="*/ 18 w 175"/>
                  <a:gd name="T41" fmla="*/ 0 h 174"/>
                  <a:gd name="T42" fmla="*/ 15 w 175"/>
                  <a:gd name="T43" fmla="*/ 1 h 174"/>
                  <a:gd name="T44" fmla="*/ 12 w 175"/>
                  <a:gd name="T45" fmla="*/ 1 h 174"/>
                  <a:gd name="T46" fmla="*/ 10 w 175"/>
                  <a:gd name="T47" fmla="*/ 2 h 174"/>
                  <a:gd name="T48" fmla="*/ 8 w 175"/>
                  <a:gd name="T49" fmla="*/ 3 h 174"/>
                  <a:gd name="T50" fmla="*/ 5 w 175"/>
                  <a:gd name="T51" fmla="*/ 5 h 174"/>
                  <a:gd name="T52" fmla="*/ 4 w 175"/>
                  <a:gd name="T53" fmla="*/ 7 h 174"/>
                  <a:gd name="T54" fmla="*/ 3 w 175"/>
                  <a:gd name="T55" fmla="*/ 9 h 174"/>
                  <a:gd name="T56" fmla="*/ 1 w 175"/>
                  <a:gd name="T57" fmla="*/ 12 h 174"/>
                  <a:gd name="T58" fmla="*/ 1 w 175"/>
                  <a:gd name="T59" fmla="*/ 14 h 174"/>
                  <a:gd name="T60" fmla="*/ 0 w 175"/>
                  <a:gd name="T61" fmla="*/ 17 h 174"/>
                  <a:gd name="T62" fmla="*/ 0 w 175"/>
                  <a:gd name="T63" fmla="*/ 18 h 174"/>
                  <a:gd name="T64" fmla="*/ 1 w 175"/>
                  <a:gd name="T65" fmla="*/ 21 h 174"/>
                  <a:gd name="T66" fmla="*/ 1 w 175"/>
                  <a:gd name="T67" fmla="*/ 24 h 174"/>
                  <a:gd name="T68" fmla="*/ 3 w 175"/>
                  <a:gd name="T69" fmla="*/ 26 h 174"/>
                  <a:gd name="T70" fmla="*/ 4 w 175"/>
                  <a:gd name="T71" fmla="*/ 28 h 174"/>
                  <a:gd name="T72" fmla="*/ 5 w 175"/>
                  <a:gd name="T73" fmla="*/ 30 h 174"/>
                  <a:gd name="T74" fmla="*/ 8 w 175"/>
                  <a:gd name="T75" fmla="*/ 32 h 174"/>
                  <a:gd name="T76" fmla="*/ 9 w 175"/>
                  <a:gd name="T77" fmla="*/ 33 h 174"/>
                  <a:gd name="T78" fmla="*/ 12 w 175"/>
                  <a:gd name="T79" fmla="*/ 34 h 174"/>
                  <a:gd name="T80" fmla="*/ 15 w 175"/>
                  <a:gd name="T81" fmla="*/ 34 h 174"/>
                  <a:gd name="T82" fmla="*/ 18 w 175"/>
                  <a:gd name="T83" fmla="*/ 35 h 17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5"/>
                  <a:gd name="T127" fmla="*/ 0 h 174"/>
                  <a:gd name="T128" fmla="*/ 175 w 175"/>
                  <a:gd name="T129" fmla="*/ 174 h 17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5" h="174">
                    <a:moveTo>
                      <a:pt x="88" y="174"/>
                    </a:moveTo>
                    <a:lnTo>
                      <a:pt x="101" y="171"/>
                    </a:lnTo>
                    <a:lnTo>
                      <a:pt x="113" y="171"/>
                    </a:lnTo>
                    <a:lnTo>
                      <a:pt x="126" y="162"/>
                    </a:lnTo>
                    <a:lnTo>
                      <a:pt x="138" y="158"/>
                    </a:lnTo>
                    <a:lnTo>
                      <a:pt x="146" y="149"/>
                    </a:lnTo>
                    <a:lnTo>
                      <a:pt x="159" y="137"/>
                    </a:lnTo>
                    <a:lnTo>
                      <a:pt x="162" y="124"/>
                    </a:lnTo>
                    <a:lnTo>
                      <a:pt x="167" y="112"/>
                    </a:lnTo>
                    <a:lnTo>
                      <a:pt x="171" y="99"/>
                    </a:lnTo>
                    <a:lnTo>
                      <a:pt x="175" y="87"/>
                    </a:lnTo>
                    <a:lnTo>
                      <a:pt x="171" y="75"/>
                    </a:lnTo>
                    <a:lnTo>
                      <a:pt x="167" y="58"/>
                    </a:lnTo>
                    <a:lnTo>
                      <a:pt x="162" y="45"/>
                    </a:lnTo>
                    <a:lnTo>
                      <a:pt x="159" y="37"/>
                    </a:lnTo>
                    <a:lnTo>
                      <a:pt x="146" y="25"/>
                    </a:lnTo>
                    <a:lnTo>
                      <a:pt x="138" y="16"/>
                    </a:lnTo>
                    <a:lnTo>
                      <a:pt x="126" y="12"/>
                    </a:lnTo>
                    <a:lnTo>
                      <a:pt x="113" y="4"/>
                    </a:lnTo>
                    <a:lnTo>
                      <a:pt x="101" y="4"/>
                    </a:lnTo>
                    <a:lnTo>
                      <a:pt x="88" y="0"/>
                    </a:lnTo>
                    <a:lnTo>
                      <a:pt x="76" y="4"/>
                    </a:lnTo>
                    <a:lnTo>
                      <a:pt x="59" y="4"/>
                    </a:lnTo>
                    <a:lnTo>
                      <a:pt x="51" y="9"/>
                    </a:lnTo>
                    <a:lnTo>
                      <a:pt x="38" y="16"/>
                    </a:lnTo>
                    <a:lnTo>
                      <a:pt x="26" y="25"/>
                    </a:lnTo>
                    <a:lnTo>
                      <a:pt x="18" y="34"/>
                    </a:lnTo>
                    <a:lnTo>
                      <a:pt x="13" y="45"/>
                    </a:lnTo>
                    <a:lnTo>
                      <a:pt x="5" y="58"/>
                    </a:lnTo>
                    <a:lnTo>
                      <a:pt x="5" y="70"/>
                    </a:lnTo>
                    <a:lnTo>
                      <a:pt x="0" y="83"/>
                    </a:lnTo>
                    <a:lnTo>
                      <a:pt x="0" y="87"/>
                    </a:lnTo>
                    <a:lnTo>
                      <a:pt x="5" y="104"/>
                    </a:lnTo>
                    <a:lnTo>
                      <a:pt x="5" y="117"/>
                    </a:lnTo>
                    <a:lnTo>
                      <a:pt x="13" y="128"/>
                    </a:lnTo>
                    <a:lnTo>
                      <a:pt x="18" y="137"/>
                    </a:lnTo>
                    <a:lnTo>
                      <a:pt x="26" y="149"/>
                    </a:lnTo>
                    <a:lnTo>
                      <a:pt x="38" y="158"/>
                    </a:lnTo>
                    <a:lnTo>
                      <a:pt x="47" y="162"/>
                    </a:lnTo>
                    <a:lnTo>
                      <a:pt x="59" y="171"/>
                    </a:lnTo>
                    <a:lnTo>
                      <a:pt x="76" y="171"/>
                    </a:lnTo>
                    <a:lnTo>
                      <a:pt x="88" y="174"/>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73" name="Freeform 779">
                <a:extLst>
                  <a:ext uri="{FF2B5EF4-FFF2-40B4-BE49-F238E27FC236}">
                    <a16:creationId xmlns:a16="http://schemas.microsoft.com/office/drawing/2014/main" id="{E689E321-21C3-4FCA-86C2-2D866DAA9185}"/>
                  </a:ext>
                </a:extLst>
              </p:cNvPr>
              <p:cNvSpPr>
                <a:spLocks/>
              </p:cNvSpPr>
              <p:nvPr/>
            </p:nvSpPr>
            <p:spPr bwMode="auto">
              <a:xfrm>
                <a:off x="2287" y="2242"/>
                <a:ext cx="28" cy="28"/>
              </a:xfrm>
              <a:custGeom>
                <a:avLst/>
                <a:gdLst>
                  <a:gd name="T0" fmla="*/ 14 w 138"/>
                  <a:gd name="T1" fmla="*/ 28 h 141"/>
                  <a:gd name="T2" fmla="*/ 16 w 138"/>
                  <a:gd name="T3" fmla="*/ 28 h 141"/>
                  <a:gd name="T4" fmla="*/ 19 w 138"/>
                  <a:gd name="T5" fmla="*/ 27 h 141"/>
                  <a:gd name="T6" fmla="*/ 20 w 138"/>
                  <a:gd name="T7" fmla="*/ 26 h 141"/>
                  <a:gd name="T8" fmla="*/ 22 w 138"/>
                  <a:gd name="T9" fmla="*/ 26 h 141"/>
                  <a:gd name="T10" fmla="*/ 24 w 138"/>
                  <a:gd name="T11" fmla="*/ 24 h 141"/>
                  <a:gd name="T12" fmla="*/ 25 w 138"/>
                  <a:gd name="T13" fmla="*/ 22 h 141"/>
                  <a:gd name="T14" fmla="*/ 26 w 138"/>
                  <a:gd name="T15" fmla="*/ 21 h 141"/>
                  <a:gd name="T16" fmla="*/ 27 w 138"/>
                  <a:gd name="T17" fmla="*/ 18 h 141"/>
                  <a:gd name="T18" fmla="*/ 28 w 138"/>
                  <a:gd name="T19" fmla="*/ 16 h 141"/>
                  <a:gd name="T20" fmla="*/ 28 w 138"/>
                  <a:gd name="T21" fmla="*/ 14 h 141"/>
                  <a:gd name="T22" fmla="*/ 28 w 138"/>
                  <a:gd name="T23" fmla="*/ 12 h 141"/>
                  <a:gd name="T24" fmla="*/ 27 w 138"/>
                  <a:gd name="T25" fmla="*/ 10 h 141"/>
                  <a:gd name="T26" fmla="*/ 26 w 138"/>
                  <a:gd name="T27" fmla="*/ 7 h 141"/>
                  <a:gd name="T28" fmla="*/ 25 w 138"/>
                  <a:gd name="T29" fmla="*/ 6 h 141"/>
                  <a:gd name="T30" fmla="*/ 24 w 138"/>
                  <a:gd name="T31" fmla="*/ 4 h 141"/>
                  <a:gd name="T32" fmla="*/ 22 w 138"/>
                  <a:gd name="T33" fmla="*/ 3 h 141"/>
                  <a:gd name="T34" fmla="*/ 20 w 138"/>
                  <a:gd name="T35" fmla="*/ 2 h 141"/>
                  <a:gd name="T36" fmla="*/ 19 w 138"/>
                  <a:gd name="T37" fmla="*/ 1 h 141"/>
                  <a:gd name="T38" fmla="*/ 16 w 138"/>
                  <a:gd name="T39" fmla="*/ 1 h 141"/>
                  <a:gd name="T40" fmla="*/ 14 w 138"/>
                  <a:gd name="T41" fmla="*/ 0 h 141"/>
                  <a:gd name="T42" fmla="*/ 12 w 138"/>
                  <a:gd name="T43" fmla="*/ 1 h 141"/>
                  <a:gd name="T44" fmla="*/ 9 w 138"/>
                  <a:gd name="T45" fmla="*/ 1 h 141"/>
                  <a:gd name="T46" fmla="*/ 8 w 138"/>
                  <a:gd name="T47" fmla="*/ 2 h 141"/>
                  <a:gd name="T48" fmla="*/ 6 w 138"/>
                  <a:gd name="T49" fmla="*/ 3 h 141"/>
                  <a:gd name="T50" fmla="*/ 4 w 138"/>
                  <a:gd name="T51" fmla="*/ 4 h 141"/>
                  <a:gd name="T52" fmla="*/ 3 w 138"/>
                  <a:gd name="T53" fmla="*/ 6 h 141"/>
                  <a:gd name="T54" fmla="*/ 2 w 138"/>
                  <a:gd name="T55" fmla="*/ 7 h 141"/>
                  <a:gd name="T56" fmla="*/ 1 w 138"/>
                  <a:gd name="T57" fmla="*/ 10 h 141"/>
                  <a:gd name="T58" fmla="*/ 0 w 138"/>
                  <a:gd name="T59" fmla="*/ 12 h 141"/>
                  <a:gd name="T60" fmla="*/ 0 w 138"/>
                  <a:gd name="T61" fmla="*/ 14 h 141"/>
                  <a:gd name="T62" fmla="*/ 0 w 138"/>
                  <a:gd name="T63" fmla="*/ 16 h 141"/>
                  <a:gd name="T64" fmla="*/ 1 w 138"/>
                  <a:gd name="T65" fmla="*/ 18 h 141"/>
                  <a:gd name="T66" fmla="*/ 2 w 138"/>
                  <a:gd name="T67" fmla="*/ 21 h 141"/>
                  <a:gd name="T68" fmla="*/ 3 w 138"/>
                  <a:gd name="T69" fmla="*/ 22 h 141"/>
                  <a:gd name="T70" fmla="*/ 4 w 138"/>
                  <a:gd name="T71" fmla="*/ 24 h 141"/>
                  <a:gd name="T72" fmla="*/ 6 w 138"/>
                  <a:gd name="T73" fmla="*/ 26 h 141"/>
                  <a:gd name="T74" fmla="*/ 8 w 138"/>
                  <a:gd name="T75" fmla="*/ 26 h 141"/>
                  <a:gd name="T76" fmla="*/ 9 w 138"/>
                  <a:gd name="T77" fmla="*/ 27 h 141"/>
                  <a:gd name="T78" fmla="*/ 12 w 138"/>
                  <a:gd name="T79" fmla="*/ 28 h 141"/>
                  <a:gd name="T80" fmla="*/ 14 w 138"/>
                  <a:gd name="T81" fmla="*/ 28 h 14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8"/>
                  <a:gd name="T124" fmla="*/ 0 h 141"/>
                  <a:gd name="T125" fmla="*/ 138 w 138"/>
                  <a:gd name="T126" fmla="*/ 141 h 14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8" h="141">
                    <a:moveTo>
                      <a:pt x="71" y="141"/>
                    </a:moveTo>
                    <a:lnTo>
                      <a:pt x="79" y="141"/>
                    </a:lnTo>
                    <a:lnTo>
                      <a:pt x="92" y="137"/>
                    </a:lnTo>
                    <a:lnTo>
                      <a:pt x="100" y="133"/>
                    </a:lnTo>
                    <a:lnTo>
                      <a:pt x="108" y="129"/>
                    </a:lnTo>
                    <a:lnTo>
                      <a:pt x="117" y="120"/>
                    </a:lnTo>
                    <a:lnTo>
                      <a:pt x="125" y="113"/>
                    </a:lnTo>
                    <a:lnTo>
                      <a:pt x="129" y="104"/>
                    </a:lnTo>
                    <a:lnTo>
                      <a:pt x="133" y="91"/>
                    </a:lnTo>
                    <a:lnTo>
                      <a:pt x="138" y="83"/>
                    </a:lnTo>
                    <a:lnTo>
                      <a:pt x="138" y="71"/>
                    </a:lnTo>
                    <a:lnTo>
                      <a:pt x="138" y="59"/>
                    </a:lnTo>
                    <a:lnTo>
                      <a:pt x="133" y="50"/>
                    </a:lnTo>
                    <a:lnTo>
                      <a:pt x="129" y="37"/>
                    </a:lnTo>
                    <a:lnTo>
                      <a:pt x="125" y="30"/>
                    </a:lnTo>
                    <a:lnTo>
                      <a:pt x="117" y="21"/>
                    </a:lnTo>
                    <a:lnTo>
                      <a:pt x="108" y="17"/>
                    </a:lnTo>
                    <a:lnTo>
                      <a:pt x="100" y="8"/>
                    </a:lnTo>
                    <a:lnTo>
                      <a:pt x="92" y="5"/>
                    </a:lnTo>
                    <a:lnTo>
                      <a:pt x="79" y="5"/>
                    </a:lnTo>
                    <a:lnTo>
                      <a:pt x="71" y="0"/>
                    </a:lnTo>
                    <a:lnTo>
                      <a:pt x="59" y="5"/>
                    </a:lnTo>
                    <a:lnTo>
                      <a:pt x="46" y="5"/>
                    </a:lnTo>
                    <a:lnTo>
                      <a:pt x="38" y="8"/>
                    </a:lnTo>
                    <a:lnTo>
                      <a:pt x="30" y="17"/>
                    </a:lnTo>
                    <a:lnTo>
                      <a:pt x="21" y="21"/>
                    </a:lnTo>
                    <a:lnTo>
                      <a:pt x="13" y="30"/>
                    </a:lnTo>
                    <a:lnTo>
                      <a:pt x="9" y="37"/>
                    </a:lnTo>
                    <a:lnTo>
                      <a:pt x="5" y="50"/>
                    </a:lnTo>
                    <a:lnTo>
                      <a:pt x="0" y="59"/>
                    </a:lnTo>
                    <a:lnTo>
                      <a:pt x="0" y="71"/>
                    </a:lnTo>
                    <a:lnTo>
                      <a:pt x="0" y="83"/>
                    </a:lnTo>
                    <a:lnTo>
                      <a:pt x="5" y="91"/>
                    </a:lnTo>
                    <a:lnTo>
                      <a:pt x="9" y="104"/>
                    </a:lnTo>
                    <a:lnTo>
                      <a:pt x="13" y="113"/>
                    </a:lnTo>
                    <a:lnTo>
                      <a:pt x="21" y="120"/>
                    </a:lnTo>
                    <a:lnTo>
                      <a:pt x="30" y="129"/>
                    </a:lnTo>
                    <a:lnTo>
                      <a:pt x="38" y="133"/>
                    </a:lnTo>
                    <a:lnTo>
                      <a:pt x="46" y="137"/>
                    </a:lnTo>
                    <a:lnTo>
                      <a:pt x="59" y="141"/>
                    </a:lnTo>
                    <a:lnTo>
                      <a:pt x="71" y="141"/>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74" name="Freeform 780">
                <a:extLst>
                  <a:ext uri="{FF2B5EF4-FFF2-40B4-BE49-F238E27FC236}">
                    <a16:creationId xmlns:a16="http://schemas.microsoft.com/office/drawing/2014/main" id="{F5876377-EC33-402C-B096-3CBEE7F08048}"/>
                  </a:ext>
                </a:extLst>
              </p:cNvPr>
              <p:cNvSpPr>
                <a:spLocks/>
              </p:cNvSpPr>
              <p:nvPr/>
            </p:nvSpPr>
            <p:spPr bwMode="auto">
              <a:xfrm>
                <a:off x="2367" y="2270"/>
                <a:ext cx="115" cy="115"/>
              </a:xfrm>
              <a:custGeom>
                <a:avLst/>
                <a:gdLst>
                  <a:gd name="T0" fmla="*/ 57 w 577"/>
                  <a:gd name="T1" fmla="*/ 115 h 577"/>
                  <a:gd name="T2" fmla="*/ 67 w 577"/>
                  <a:gd name="T3" fmla="*/ 114 h 577"/>
                  <a:gd name="T4" fmla="*/ 75 w 577"/>
                  <a:gd name="T5" fmla="*/ 112 h 577"/>
                  <a:gd name="T6" fmla="*/ 84 w 577"/>
                  <a:gd name="T7" fmla="*/ 108 h 577"/>
                  <a:gd name="T8" fmla="*/ 91 w 577"/>
                  <a:gd name="T9" fmla="*/ 104 h 577"/>
                  <a:gd name="T10" fmla="*/ 98 w 577"/>
                  <a:gd name="T11" fmla="*/ 98 h 577"/>
                  <a:gd name="T12" fmla="*/ 103 w 577"/>
                  <a:gd name="T13" fmla="*/ 92 h 577"/>
                  <a:gd name="T14" fmla="*/ 108 w 577"/>
                  <a:gd name="T15" fmla="*/ 85 h 577"/>
                  <a:gd name="T16" fmla="*/ 112 w 577"/>
                  <a:gd name="T17" fmla="*/ 76 h 577"/>
                  <a:gd name="T18" fmla="*/ 114 w 577"/>
                  <a:gd name="T19" fmla="*/ 67 h 577"/>
                  <a:gd name="T20" fmla="*/ 115 w 577"/>
                  <a:gd name="T21" fmla="*/ 58 h 577"/>
                  <a:gd name="T22" fmla="*/ 114 w 577"/>
                  <a:gd name="T23" fmla="*/ 48 h 577"/>
                  <a:gd name="T24" fmla="*/ 112 w 577"/>
                  <a:gd name="T25" fmla="*/ 40 h 577"/>
                  <a:gd name="T26" fmla="*/ 108 w 577"/>
                  <a:gd name="T27" fmla="*/ 31 h 577"/>
                  <a:gd name="T28" fmla="*/ 103 w 577"/>
                  <a:gd name="T29" fmla="*/ 24 h 577"/>
                  <a:gd name="T30" fmla="*/ 98 w 577"/>
                  <a:gd name="T31" fmla="*/ 17 h 577"/>
                  <a:gd name="T32" fmla="*/ 91 w 577"/>
                  <a:gd name="T33" fmla="*/ 11 h 577"/>
                  <a:gd name="T34" fmla="*/ 84 w 577"/>
                  <a:gd name="T35" fmla="*/ 7 h 577"/>
                  <a:gd name="T36" fmla="*/ 75 w 577"/>
                  <a:gd name="T37" fmla="*/ 3 h 577"/>
                  <a:gd name="T38" fmla="*/ 67 w 577"/>
                  <a:gd name="T39" fmla="*/ 1 h 577"/>
                  <a:gd name="T40" fmla="*/ 57 w 577"/>
                  <a:gd name="T41" fmla="*/ 0 h 577"/>
                  <a:gd name="T42" fmla="*/ 48 w 577"/>
                  <a:gd name="T43" fmla="*/ 1 h 577"/>
                  <a:gd name="T44" fmla="*/ 39 w 577"/>
                  <a:gd name="T45" fmla="*/ 3 h 577"/>
                  <a:gd name="T46" fmla="*/ 31 w 577"/>
                  <a:gd name="T47" fmla="*/ 7 h 577"/>
                  <a:gd name="T48" fmla="*/ 23 w 577"/>
                  <a:gd name="T49" fmla="*/ 11 h 577"/>
                  <a:gd name="T50" fmla="*/ 17 w 577"/>
                  <a:gd name="T51" fmla="*/ 17 h 577"/>
                  <a:gd name="T52" fmla="*/ 11 w 577"/>
                  <a:gd name="T53" fmla="*/ 24 h 577"/>
                  <a:gd name="T54" fmla="*/ 7 w 577"/>
                  <a:gd name="T55" fmla="*/ 31 h 577"/>
                  <a:gd name="T56" fmla="*/ 3 w 577"/>
                  <a:gd name="T57" fmla="*/ 40 h 577"/>
                  <a:gd name="T58" fmla="*/ 1 w 577"/>
                  <a:gd name="T59" fmla="*/ 48 h 577"/>
                  <a:gd name="T60" fmla="*/ 0 w 577"/>
                  <a:gd name="T61" fmla="*/ 58 h 577"/>
                  <a:gd name="T62" fmla="*/ 1 w 577"/>
                  <a:gd name="T63" fmla="*/ 67 h 577"/>
                  <a:gd name="T64" fmla="*/ 3 w 577"/>
                  <a:gd name="T65" fmla="*/ 76 h 577"/>
                  <a:gd name="T66" fmla="*/ 7 w 577"/>
                  <a:gd name="T67" fmla="*/ 85 h 577"/>
                  <a:gd name="T68" fmla="*/ 11 w 577"/>
                  <a:gd name="T69" fmla="*/ 92 h 577"/>
                  <a:gd name="T70" fmla="*/ 17 w 577"/>
                  <a:gd name="T71" fmla="*/ 98 h 577"/>
                  <a:gd name="T72" fmla="*/ 23 w 577"/>
                  <a:gd name="T73" fmla="*/ 104 h 577"/>
                  <a:gd name="T74" fmla="*/ 31 w 577"/>
                  <a:gd name="T75" fmla="*/ 108 h 577"/>
                  <a:gd name="T76" fmla="*/ 39 w 577"/>
                  <a:gd name="T77" fmla="*/ 112 h 577"/>
                  <a:gd name="T78" fmla="*/ 48 w 577"/>
                  <a:gd name="T79" fmla="*/ 114 h 577"/>
                  <a:gd name="T80" fmla="*/ 57 w 577"/>
                  <a:gd name="T81" fmla="*/ 115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87" y="577"/>
                    </a:moveTo>
                    <a:lnTo>
                      <a:pt x="337" y="573"/>
                    </a:lnTo>
                    <a:lnTo>
                      <a:pt x="378" y="564"/>
                    </a:lnTo>
                    <a:lnTo>
                      <a:pt x="420" y="543"/>
                    </a:lnTo>
                    <a:lnTo>
                      <a:pt x="456" y="523"/>
                    </a:lnTo>
                    <a:lnTo>
                      <a:pt x="490" y="494"/>
                    </a:lnTo>
                    <a:lnTo>
                      <a:pt x="519" y="460"/>
                    </a:lnTo>
                    <a:lnTo>
                      <a:pt x="544" y="424"/>
                    </a:lnTo>
                    <a:lnTo>
                      <a:pt x="560" y="382"/>
                    </a:lnTo>
                    <a:lnTo>
                      <a:pt x="573" y="336"/>
                    </a:lnTo>
                    <a:lnTo>
                      <a:pt x="577" y="291"/>
                    </a:lnTo>
                    <a:lnTo>
                      <a:pt x="573" y="241"/>
                    </a:lnTo>
                    <a:lnTo>
                      <a:pt x="560" y="199"/>
                    </a:lnTo>
                    <a:lnTo>
                      <a:pt x="544" y="158"/>
                    </a:lnTo>
                    <a:lnTo>
                      <a:pt x="519" y="120"/>
                    </a:lnTo>
                    <a:lnTo>
                      <a:pt x="490" y="83"/>
                    </a:lnTo>
                    <a:lnTo>
                      <a:pt x="456" y="54"/>
                    </a:lnTo>
                    <a:lnTo>
                      <a:pt x="420" y="33"/>
                    </a:lnTo>
                    <a:lnTo>
                      <a:pt x="378" y="17"/>
                    </a:lnTo>
                    <a:lnTo>
                      <a:pt x="337" y="4"/>
                    </a:lnTo>
                    <a:lnTo>
                      <a:pt x="287" y="0"/>
                    </a:lnTo>
                    <a:lnTo>
                      <a:pt x="240" y="4"/>
                    </a:lnTo>
                    <a:lnTo>
                      <a:pt x="195" y="17"/>
                    </a:lnTo>
                    <a:lnTo>
                      <a:pt x="154" y="33"/>
                    </a:lnTo>
                    <a:lnTo>
                      <a:pt x="116" y="54"/>
                    </a:lnTo>
                    <a:lnTo>
                      <a:pt x="83" y="83"/>
                    </a:lnTo>
                    <a:lnTo>
                      <a:pt x="54" y="120"/>
                    </a:lnTo>
                    <a:lnTo>
                      <a:pt x="33" y="158"/>
                    </a:lnTo>
                    <a:lnTo>
                      <a:pt x="13" y="199"/>
                    </a:lnTo>
                    <a:lnTo>
                      <a:pt x="4" y="241"/>
                    </a:lnTo>
                    <a:lnTo>
                      <a:pt x="0" y="291"/>
                    </a:lnTo>
                    <a:lnTo>
                      <a:pt x="4" y="336"/>
                    </a:lnTo>
                    <a:lnTo>
                      <a:pt x="13" y="382"/>
                    </a:lnTo>
                    <a:lnTo>
                      <a:pt x="33" y="424"/>
                    </a:lnTo>
                    <a:lnTo>
                      <a:pt x="54" y="460"/>
                    </a:lnTo>
                    <a:lnTo>
                      <a:pt x="83" y="494"/>
                    </a:lnTo>
                    <a:lnTo>
                      <a:pt x="116" y="523"/>
                    </a:lnTo>
                    <a:lnTo>
                      <a:pt x="154" y="543"/>
                    </a:lnTo>
                    <a:lnTo>
                      <a:pt x="195" y="564"/>
                    </a:lnTo>
                    <a:lnTo>
                      <a:pt x="240" y="573"/>
                    </a:lnTo>
                    <a:lnTo>
                      <a:pt x="287" y="57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75" name="Freeform 781">
                <a:extLst>
                  <a:ext uri="{FF2B5EF4-FFF2-40B4-BE49-F238E27FC236}">
                    <a16:creationId xmlns:a16="http://schemas.microsoft.com/office/drawing/2014/main" id="{E81861C1-02FA-4567-83F6-0BC05A0646D7}"/>
                  </a:ext>
                </a:extLst>
              </p:cNvPr>
              <p:cNvSpPr>
                <a:spLocks/>
              </p:cNvSpPr>
              <p:nvPr/>
            </p:nvSpPr>
            <p:spPr bwMode="auto">
              <a:xfrm>
                <a:off x="2367" y="2270"/>
                <a:ext cx="115" cy="115"/>
              </a:xfrm>
              <a:custGeom>
                <a:avLst/>
                <a:gdLst>
                  <a:gd name="T0" fmla="*/ 57 w 577"/>
                  <a:gd name="T1" fmla="*/ 115 h 577"/>
                  <a:gd name="T2" fmla="*/ 67 w 577"/>
                  <a:gd name="T3" fmla="*/ 114 h 577"/>
                  <a:gd name="T4" fmla="*/ 75 w 577"/>
                  <a:gd name="T5" fmla="*/ 112 h 577"/>
                  <a:gd name="T6" fmla="*/ 84 w 577"/>
                  <a:gd name="T7" fmla="*/ 108 h 577"/>
                  <a:gd name="T8" fmla="*/ 91 w 577"/>
                  <a:gd name="T9" fmla="*/ 104 h 577"/>
                  <a:gd name="T10" fmla="*/ 98 w 577"/>
                  <a:gd name="T11" fmla="*/ 98 h 577"/>
                  <a:gd name="T12" fmla="*/ 103 w 577"/>
                  <a:gd name="T13" fmla="*/ 92 h 577"/>
                  <a:gd name="T14" fmla="*/ 108 w 577"/>
                  <a:gd name="T15" fmla="*/ 85 h 577"/>
                  <a:gd name="T16" fmla="*/ 112 w 577"/>
                  <a:gd name="T17" fmla="*/ 76 h 577"/>
                  <a:gd name="T18" fmla="*/ 114 w 577"/>
                  <a:gd name="T19" fmla="*/ 67 h 577"/>
                  <a:gd name="T20" fmla="*/ 115 w 577"/>
                  <a:gd name="T21" fmla="*/ 58 h 577"/>
                  <a:gd name="T22" fmla="*/ 114 w 577"/>
                  <a:gd name="T23" fmla="*/ 48 h 577"/>
                  <a:gd name="T24" fmla="*/ 112 w 577"/>
                  <a:gd name="T25" fmla="*/ 40 h 577"/>
                  <a:gd name="T26" fmla="*/ 108 w 577"/>
                  <a:gd name="T27" fmla="*/ 31 h 577"/>
                  <a:gd name="T28" fmla="*/ 103 w 577"/>
                  <a:gd name="T29" fmla="*/ 24 h 577"/>
                  <a:gd name="T30" fmla="*/ 98 w 577"/>
                  <a:gd name="T31" fmla="*/ 17 h 577"/>
                  <a:gd name="T32" fmla="*/ 91 w 577"/>
                  <a:gd name="T33" fmla="*/ 11 h 577"/>
                  <a:gd name="T34" fmla="*/ 84 w 577"/>
                  <a:gd name="T35" fmla="*/ 7 h 577"/>
                  <a:gd name="T36" fmla="*/ 75 w 577"/>
                  <a:gd name="T37" fmla="*/ 3 h 577"/>
                  <a:gd name="T38" fmla="*/ 67 w 577"/>
                  <a:gd name="T39" fmla="*/ 1 h 577"/>
                  <a:gd name="T40" fmla="*/ 57 w 577"/>
                  <a:gd name="T41" fmla="*/ 0 h 577"/>
                  <a:gd name="T42" fmla="*/ 48 w 577"/>
                  <a:gd name="T43" fmla="*/ 1 h 577"/>
                  <a:gd name="T44" fmla="*/ 39 w 577"/>
                  <a:gd name="T45" fmla="*/ 3 h 577"/>
                  <a:gd name="T46" fmla="*/ 31 w 577"/>
                  <a:gd name="T47" fmla="*/ 7 h 577"/>
                  <a:gd name="T48" fmla="*/ 23 w 577"/>
                  <a:gd name="T49" fmla="*/ 11 h 577"/>
                  <a:gd name="T50" fmla="*/ 17 w 577"/>
                  <a:gd name="T51" fmla="*/ 17 h 577"/>
                  <a:gd name="T52" fmla="*/ 11 w 577"/>
                  <a:gd name="T53" fmla="*/ 24 h 577"/>
                  <a:gd name="T54" fmla="*/ 7 w 577"/>
                  <a:gd name="T55" fmla="*/ 31 h 577"/>
                  <a:gd name="T56" fmla="*/ 3 w 577"/>
                  <a:gd name="T57" fmla="*/ 40 h 577"/>
                  <a:gd name="T58" fmla="*/ 1 w 577"/>
                  <a:gd name="T59" fmla="*/ 48 h 577"/>
                  <a:gd name="T60" fmla="*/ 0 w 577"/>
                  <a:gd name="T61" fmla="*/ 58 h 577"/>
                  <a:gd name="T62" fmla="*/ 1 w 577"/>
                  <a:gd name="T63" fmla="*/ 67 h 577"/>
                  <a:gd name="T64" fmla="*/ 3 w 577"/>
                  <a:gd name="T65" fmla="*/ 76 h 577"/>
                  <a:gd name="T66" fmla="*/ 7 w 577"/>
                  <a:gd name="T67" fmla="*/ 85 h 577"/>
                  <a:gd name="T68" fmla="*/ 11 w 577"/>
                  <a:gd name="T69" fmla="*/ 92 h 577"/>
                  <a:gd name="T70" fmla="*/ 17 w 577"/>
                  <a:gd name="T71" fmla="*/ 98 h 577"/>
                  <a:gd name="T72" fmla="*/ 23 w 577"/>
                  <a:gd name="T73" fmla="*/ 104 h 577"/>
                  <a:gd name="T74" fmla="*/ 31 w 577"/>
                  <a:gd name="T75" fmla="*/ 108 h 577"/>
                  <a:gd name="T76" fmla="*/ 39 w 577"/>
                  <a:gd name="T77" fmla="*/ 112 h 577"/>
                  <a:gd name="T78" fmla="*/ 48 w 577"/>
                  <a:gd name="T79" fmla="*/ 114 h 577"/>
                  <a:gd name="T80" fmla="*/ 57 w 577"/>
                  <a:gd name="T81" fmla="*/ 115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87" y="577"/>
                    </a:moveTo>
                    <a:lnTo>
                      <a:pt x="337" y="573"/>
                    </a:lnTo>
                    <a:lnTo>
                      <a:pt x="378" y="564"/>
                    </a:lnTo>
                    <a:lnTo>
                      <a:pt x="420" y="543"/>
                    </a:lnTo>
                    <a:lnTo>
                      <a:pt x="456" y="523"/>
                    </a:lnTo>
                    <a:lnTo>
                      <a:pt x="490" y="494"/>
                    </a:lnTo>
                    <a:lnTo>
                      <a:pt x="519" y="460"/>
                    </a:lnTo>
                    <a:lnTo>
                      <a:pt x="544" y="424"/>
                    </a:lnTo>
                    <a:lnTo>
                      <a:pt x="560" y="382"/>
                    </a:lnTo>
                    <a:lnTo>
                      <a:pt x="573" y="336"/>
                    </a:lnTo>
                    <a:lnTo>
                      <a:pt x="577" y="291"/>
                    </a:lnTo>
                    <a:lnTo>
                      <a:pt x="573" y="241"/>
                    </a:lnTo>
                    <a:lnTo>
                      <a:pt x="560" y="199"/>
                    </a:lnTo>
                    <a:lnTo>
                      <a:pt x="544" y="158"/>
                    </a:lnTo>
                    <a:lnTo>
                      <a:pt x="519" y="120"/>
                    </a:lnTo>
                    <a:lnTo>
                      <a:pt x="490" y="83"/>
                    </a:lnTo>
                    <a:lnTo>
                      <a:pt x="456" y="54"/>
                    </a:lnTo>
                    <a:lnTo>
                      <a:pt x="420" y="33"/>
                    </a:lnTo>
                    <a:lnTo>
                      <a:pt x="378" y="17"/>
                    </a:lnTo>
                    <a:lnTo>
                      <a:pt x="337" y="4"/>
                    </a:lnTo>
                    <a:lnTo>
                      <a:pt x="287" y="0"/>
                    </a:lnTo>
                    <a:lnTo>
                      <a:pt x="240" y="4"/>
                    </a:lnTo>
                    <a:lnTo>
                      <a:pt x="195" y="17"/>
                    </a:lnTo>
                    <a:lnTo>
                      <a:pt x="154" y="33"/>
                    </a:lnTo>
                    <a:lnTo>
                      <a:pt x="116" y="54"/>
                    </a:lnTo>
                    <a:lnTo>
                      <a:pt x="83" y="83"/>
                    </a:lnTo>
                    <a:lnTo>
                      <a:pt x="54" y="120"/>
                    </a:lnTo>
                    <a:lnTo>
                      <a:pt x="33" y="158"/>
                    </a:lnTo>
                    <a:lnTo>
                      <a:pt x="13" y="199"/>
                    </a:lnTo>
                    <a:lnTo>
                      <a:pt x="4" y="241"/>
                    </a:lnTo>
                    <a:lnTo>
                      <a:pt x="0" y="291"/>
                    </a:lnTo>
                    <a:lnTo>
                      <a:pt x="4" y="336"/>
                    </a:lnTo>
                    <a:lnTo>
                      <a:pt x="13" y="382"/>
                    </a:lnTo>
                    <a:lnTo>
                      <a:pt x="33" y="424"/>
                    </a:lnTo>
                    <a:lnTo>
                      <a:pt x="54" y="460"/>
                    </a:lnTo>
                    <a:lnTo>
                      <a:pt x="83" y="494"/>
                    </a:lnTo>
                    <a:lnTo>
                      <a:pt x="116" y="523"/>
                    </a:lnTo>
                    <a:lnTo>
                      <a:pt x="154" y="543"/>
                    </a:lnTo>
                    <a:lnTo>
                      <a:pt x="195" y="564"/>
                    </a:lnTo>
                    <a:lnTo>
                      <a:pt x="240" y="573"/>
                    </a:lnTo>
                    <a:lnTo>
                      <a:pt x="287"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076" name="Freeform 782">
                <a:extLst>
                  <a:ext uri="{FF2B5EF4-FFF2-40B4-BE49-F238E27FC236}">
                    <a16:creationId xmlns:a16="http://schemas.microsoft.com/office/drawing/2014/main" id="{53D61102-FB64-40B0-BB6E-E0E91E893793}"/>
                  </a:ext>
                </a:extLst>
              </p:cNvPr>
              <p:cNvSpPr>
                <a:spLocks/>
              </p:cNvSpPr>
              <p:nvPr/>
            </p:nvSpPr>
            <p:spPr bwMode="auto">
              <a:xfrm>
                <a:off x="2367" y="2270"/>
                <a:ext cx="115" cy="115"/>
              </a:xfrm>
              <a:custGeom>
                <a:avLst/>
                <a:gdLst>
                  <a:gd name="T0" fmla="*/ 57 w 577"/>
                  <a:gd name="T1" fmla="*/ 115 h 577"/>
                  <a:gd name="T2" fmla="*/ 67 w 577"/>
                  <a:gd name="T3" fmla="*/ 114 h 577"/>
                  <a:gd name="T4" fmla="*/ 75 w 577"/>
                  <a:gd name="T5" fmla="*/ 112 h 577"/>
                  <a:gd name="T6" fmla="*/ 84 w 577"/>
                  <a:gd name="T7" fmla="*/ 108 h 577"/>
                  <a:gd name="T8" fmla="*/ 91 w 577"/>
                  <a:gd name="T9" fmla="*/ 104 h 577"/>
                  <a:gd name="T10" fmla="*/ 98 w 577"/>
                  <a:gd name="T11" fmla="*/ 98 h 577"/>
                  <a:gd name="T12" fmla="*/ 103 w 577"/>
                  <a:gd name="T13" fmla="*/ 92 h 577"/>
                  <a:gd name="T14" fmla="*/ 108 w 577"/>
                  <a:gd name="T15" fmla="*/ 85 h 577"/>
                  <a:gd name="T16" fmla="*/ 112 w 577"/>
                  <a:gd name="T17" fmla="*/ 76 h 577"/>
                  <a:gd name="T18" fmla="*/ 114 w 577"/>
                  <a:gd name="T19" fmla="*/ 67 h 577"/>
                  <a:gd name="T20" fmla="*/ 115 w 577"/>
                  <a:gd name="T21" fmla="*/ 58 h 577"/>
                  <a:gd name="T22" fmla="*/ 114 w 577"/>
                  <a:gd name="T23" fmla="*/ 48 h 577"/>
                  <a:gd name="T24" fmla="*/ 112 w 577"/>
                  <a:gd name="T25" fmla="*/ 40 h 577"/>
                  <a:gd name="T26" fmla="*/ 108 w 577"/>
                  <a:gd name="T27" fmla="*/ 31 h 577"/>
                  <a:gd name="T28" fmla="*/ 103 w 577"/>
                  <a:gd name="T29" fmla="*/ 24 h 577"/>
                  <a:gd name="T30" fmla="*/ 98 w 577"/>
                  <a:gd name="T31" fmla="*/ 17 h 577"/>
                  <a:gd name="T32" fmla="*/ 91 w 577"/>
                  <a:gd name="T33" fmla="*/ 11 h 577"/>
                  <a:gd name="T34" fmla="*/ 84 w 577"/>
                  <a:gd name="T35" fmla="*/ 7 h 577"/>
                  <a:gd name="T36" fmla="*/ 75 w 577"/>
                  <a:gd name="T37" fmla="*/ 3 h 577"/>
                  <a:gd name="T38" fmla="*/ 67 w 577"/>
                  <a:gd name="T39" fmla="*/ 1 h 577"/>
                  <a:gd name="T40" fmla="*/ 57 w 577"/>
                  <a:gd name="T41" fmla="*/ 0 h 577"/>
                  <a:gd name="T42" fmla="*/ 48 w 577"/>
                  <a:gd name="T43" fmla="*/ 1 h 577"/>
                  <a:gd name="T44" fmla="*/ 39 w 577"/>
                  <a:gd name="T45" fmla="*/ 3 h 577"/>
                  <a:gd name="T46" fmla="*/ 31 w 577"/>
                  <a:gd name="T47" fmla="*/ 7 h 577"/>
                  <a:gd name="T48" fmla="*/ 23 w 577"/>
                  <a:gd name="T49" fmla="*/ 11 h 577"/>
                  <a:gd name="T50" fmla="*/ 17 w 577"/>
                  <a:gd name="T51" fmla="*/ 17 h 577"/>
                  <a:gd name="T52" fmla="*/ 11 w 577"/>
                  <a:gd name="T53" fmla="*/ 24 h 577"/>
                  <a:gd name="T54" fmla="*/ 7 w 577"/>
                  <a:gd name="T55" fmla="*/ 31 h 577"/>
                  <a:gd name="T56" fmla="*/ 3 w 577"/>
                  <a:gd name="T57" fmla="*/ 40 h 577"/>
                  <a:gd name="T58" fmla="*/ 1 w 577"/>
                  <a:gd name="T59" fmla="*/ 48 h 577"/>
                  <a:gd name="T60" fmla="*/ 0 w 577"/>
                  <a:gd name="T61" fmla="*/ 58 h 577"/>
                  <a:gd name="T62" fmla="*/ 1 w 577"/>
                  <a:gd name="T63" fmla="*/ 67 h 577"/>
                  <a:gd name="T64" fmla="*/ 3 w 577"/>
                  <a:gd name="T65" fmla="*/ 76 h 577"/>
                  <a:gd name="T66" fmla="*/ 7 w 577"/>
                  <a:gd name="T67" fmla="*/ 85 h 577"/>
                  <a:gd name="T68" fmla="*/ 11 w 577"/>
                  <a:gd name="T69" fmla="*/ 92 h 577"/>
                  <a:gd name="T70" fmla="*/ 17 w 577"/>
                  <a:gd name="T71" fmla="*/ 98 h 577"/>
                  <a:gd name="T72" fmla="*/ 23 w 577"/>
                  <a:gd name="T73" fmla="*/ 104 h 577"/>
                  <a:gd name="T74" fmla="*/ 31 w 577"/>
                  <a:gd name="T75" fmla="*/ 108 h 577"/>
                  <a:gd name="T76" fmla="*/ 39 w 577"/>
                  <a:gd name="T77" fmla="*/ 112 h 577"/>
                  <a:gd name="T78" fmla="*/ 48 w 577"/>
                  <a:gd name="T79" fmla="*/ 114 h 577"/>
                  <a:gd name="T80" fmla="*/ 57 w 577"/>
                  <a:gd name="T81" fmla="*/ 115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87" y="577"/>
                    </a:moveTo>
                    <a:lnTo>
                      <a:pt x="337" y="573"/>
                    </a:lnTo>
                    <a:lnTo>
                      <a:pt x="378" y="564"/>
                    </a:lnTo>
                    <a:lnTo>
                      <a:pt x="420" y="543"/>
                    </a:lnTo>
                    <a:lnTo>
                      <a:pt x="456" y="523"/>
                    </a:lnTo>
                    <a:lnTo>
                      <a:pt x="490" y="494"/>
                    </a:lnTo>
                    <a:lnTo>
                      <a:pt x="519" y="460"/>
                    </a:lnTo>
                    <a:lnTo>
                      <a:pt x="544" y="424"/>
                    </a:lnTo>
                    <a:lnTo>
                      <a:pt x="560" y="382"/>
                    </a:lnTo>
                    <a:lnTo>
                      <a:pt x="573" y="336"/>
                    </a:lnTo>
                    <a:lnTo>
                      <a:pt x="577" y="291"/>
                    </a:lnTo>
                    <a:lnTo>
                      <a:pt x="573" y="241"/>
                    </a:lnTo>
                    <a:lnTo>
                      <a:pt x="560" y="199"/>
                    </a:lnTo>
                    <a:lnTo>
                      <a:pt x="544" y="158"/>
                    </a:lnTo>
                    <a:lnTo>
                      <a:pt x="519" y="120"/>
                    </a:lnTo>
                    <a:lnTo>
                      <a:pt x="490" y="83"/>
                    </a:lnTo>
                    <a:lnTo>
                      <a:pt x="456" y="54"/>
                    </a:lnTo>
                    <a:lnTo>
                      <a:pt x="420" y="33"/>
                    </a:lnTo>
                    <a:lnTo>
                      <a:pt x="378" y="17"/>
                    </a:lnTo>
                    <a:lnTo>
                      <a:pt x="337" y="4"/>
                    </a:lnTo>
                    <a:lnTo>
                      <a:pt x="287" y="0"/>
                    </a:lnTo>
                    <a:lnTo>
                      <a:pt x="240" y="4"/>
                    </a:lnTo>
                    <a:lnTo>
                      <a:pt x="195" y="17"/>
                    </a:lnTo>
                    <a:lnTo>
                      <a:pt x="154" y="33"/>
                    </a:lnTo>
                    <a:lnTo>
                      <a:pt x="116" y="54"/>
                    </a:lnTo>
                    <a:lnTo>
                      <a:pt x="83" y="83"/>
                    </a:lnTo>
                    <a:lnTo>
                      <a:pt x="54" y="120"/>
                    </a:lnTo>
                    <a:lnTo>
                      <a:pt x="33" y="158"/>
                    </a:lnTo>
                    <a:lnTo>
                      <a:pt x="13" y="199"/>
                    </a:lnTo>
                    <a:lnTo>
                      <a:pt x="4" y="241"/>
                    </a:lnTo>
                    <a:lnTo>
                      <a:pt x="0" y="291"/>
                    </a:lnTo>
                    <a:lnTo>
                      <a:pt x="4" y="336"/>
                    </a:lnTo>
                    <a:lnTo>
                      <a:pt x="13" y="382"/>
                    </a:lnTo>
                    <a:lnTo>
                      <a:pt x="33" y="424"/>
                    </a:lnTo>
                    <a:lnTo>
                      <a:pt x="54" y="460"/>
                    </a:lnTo>
                    <a:lnTo>
                      <a:pt x="83" y="494"/>
                    </a:lnTo>
                    <a:lnTo>
                      <a:pt x="116" y="523"/>
                    </a:lnTo>
                    <a:lnTo>
                      <a:pt x="154" y="543"/>
                    </a:lnTo>
                    <a:lnTo>
                      <a:pt x="195" y="564"/>
                    </a:lnTo>
                    <a:lnTo>
                      <a:pt x="240" y="573"/>
                    </a:lnTo>
                    <a:lnTo>
                      <a:pt x="287"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077" name="Freeform 783">
                <a:extLst>
                  <a:ext uri="{FF2B5EF4-FFF2-40B4-BE49-F238E27FC236}">
                    <a16:creationId xmlns:a16="http://schemas.microsoft.com/office/drawing/2014/main" id="{FCFB6075-5316-4EF1-8FC1-02E72D4066B4}"/>
                  </a:ext>
                </a:extLst>
              </p:cNvPr>
              <p:cNvSpPr>
                <a:spLocks/>
              </p:cNvSpPr>
              <p:nvPr/>
            </p:nvSpPr>
            <p:spPr bwMode="auto">
              <a:xfrm>
                <a:off x="2383" y="2278"/>
                <a:ext cx="61" cy="61"/>
              </a:xfrm>
              <a:custGeom>
                <a:avLst/>
                <a:gdLst>
                  <a:gd name="T0" fmla="*/ 31 w 307"/>
                  <a:gd name="T1" fmla="*/ 61 h 303"/>
                  <a:gd name="T2" fmla="*/ 36 w 307"/>
                  <a:gd name="T3" fmla="*/ 61 h 303"/>
                  <a:gd name="T4" fmla="*/ 41 w 307"/>
                  <a:gd name="T5" fmla="*/ 60 h 303"/>
                  <a:gd name="T6" fmla="*/ 45 w 307"/>
                  <a:gd name="T7" fmla="*/ 58 h 303"/>
                  <a:gd name="T8" fmla="*/ 49 w 307"/>
                  <a:gd name="T9" fmla="*/ 55 h 303"/>
                  <a:gd name="T10" fmla="*/ 52 w 307"/>
                  <a:gd name="T11" fmla="*/ 53 h 303"/>
                  <a:gd name="T12" fmla="*/ 55 w 307"/>
                  <a:gd name="T13" fmla="*/ 48 h 303"/>
                  <a:gd name="T14" fmla="*/ 57 w 307"/>
                  <a:gd name="T15" fmla="*/ 45 h 303"/>
                  <a:gd name="T16" fmla="*/ 59 w 307"/>
                  <a:gd name="T17" fmla="*/ 40 h 303"/>
                  <a:gd name="T18" fmla="*/ 60 w 307"/>
                  <a:gd name="T19" fmla="*/ 36 h 303"/>
                  <a:gd name="T20" fmla="*/ 61 w 307"/>
                  <a:gd name="T21" fmla="*/ 31 h 303"/>
                  <a:gd name="T22" fmla="*/ 60 w 307"/>
                  <a:gd name="T23" fmla="*/ 26 h 303"/>
                  <a:gd name="T24" fmla="*/ 59 w 307"/>
                  <a:gd name="T25" fmla="*/ 21 h 303"/>
                  <a:gd name="T26" fmla="*/ 57 w 307"/>
                  <a:gd name="T27" fmla="*/ 17 h 303"/>
                  <a:gd name="T28" fmla="*/ 55 w 307"/>
                  <a:gd name="T29" fmla="*/ 12 h 303"/>
                  <a:gd name="T30" fmla="*/ 52 w 307"/>
                  <a:gd name="T31" fmla="*/ 9 h 303"/>
                  <a:gd name="T32" fmla="*/ 49 w 307"/>
                  <a:gd name="T33" fmla="*/ 6 h 303"/>
                  <a:gd name="T34" fmla="*/ 45 w 307"/>
                  <a:gd name="T35" fmla="*/ 3 h 303"/>
                  <a:gd name="T36" fmla="*/ 41 w 307"/>
                  <a:gd name="T37" fmla="*/ 2 h 303"/>
                  <a:gd name="T38" fmla="*/ 36 w 307"/>
                  <a:gd name="T39" fmla="*/ 1 h 303"/>
                  <a:gd name="T40" fmla="*/ 31 w 307"/>
                  <a:gd name="T41" fmla="*/ 0 h 303"/>
                  <a:gd name="T42" fmla="*/ 26 w 307"/>
                  <a:gd name="T43" fmla="*/ 1 h 303"/>
                  <a:gd name="T44" fmla="*/ 20 w 307"/>
                  <a:gd name="T45" fmla="*/ 2 h 303"/>
                  <a:gd name="T46" fmla="*/ 16 w 307"/>
                  <a:gd name="T47" fmla="*/ 3 h 303"/>
                  <a:gd name="T48" fmla="*/ 12 w 307"/>
                  <a:gd name="T49" fmla="*/ 6 h 303"/>
                  <a:gd name="T50" fmla="*/ 9 w 307"/>
                  <a:gd name="T51" fmla="*/ 9 h 303"/>
                  <a:gd name="T52" fmla="*/ 6 w 307"/>
                  <a:gd name="T53" fmla="*/ 12 h 303"/>
                  <a:gd name="T54" fmla="*/ 3 w 307"/>
                  <a:gd name="T55" fmla="*/ 17 h 303"/>
                  <a:gd name="T56" fmla="*/ 2 w 307"/>
                  <a:gd name="T57" fmla="*/ 21 h 303"/>
                  <a:gd name="T58" fmla="*/ 1 w 307"/>
                  <a:gd name="T59" fmla="*/ 26 h 303"/>
                  <a:gd name="T60" fmla="*/ 0 w 307"/>
                  <a:gd name="T61" fmla="*/ 31 h 303"/>
                  <a:gd name="T62" fmla="*/ 1 w 307"/>
                  <a:gd name="T63" fmla="*/ 36 h 303"/>
                  <a:gd name="T64" fmla="*/ 2 w 307"/>
                  <a:gd name="T65" fmla="*/ 40 h 303"/>
                  <a:gd name="T66" fmla="*/ 3 w 307"/>
                  <a:gd name="T67" fmla="*/ 45 h 303"/>
                  <a:gd name="T68" fmla="*/ 6 w 307"/>
                  <a:gd name="T69" fmla="*/ 48 h 303"/>
                  <a:gd name="T70" fmla="*/ 9 w 307"/>
                  <a:gd name="T71" fmla="*/ 53 h 303"/>
                  <a:gd name="T72" fmla="*/ 12 w 307"/>
                  <a:gd name="T73" fmla="*/ 55 h 303"/>
                  <a:gd name="T74" fmla="*/ 16 w 307"/>
                  <a:gd name="T75" fmla="*/ 58 h 303"/>
                  <a:gd name="T76" fmla="*/ 20 w 307"/>
                  <a:gd name="T77" fmla="*/ 60 h 303"/>
                  <a:gd name="T78" fmla="*/ 26 w 307"/>
                  <a:gd name="T79" fmla="*/ 61 h 303"/>
                  <a:gd name="T80" fmla="*/ 31 w 307"/>
                  <a:gd name="T81" fmla="*/ 61 h 3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7"/>
                  <a:gd name="T124" fmla="*/ 0 h 303"/>
                  <a:gd name="T125" fmla="*/ 307 w 307"/>
                  <a:gd name="T126" fmla="*/ 303 h 30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7" h="303">
                    <a:moveTo>
                      <a:pt x="154" y="303"/>
                    </a:moveTo>
                    <a:lnTo>
                      <a:pt x="179" y="303"/>
                    </a:lnTo>
                    <a:lnTo>
                      <a:pt x="204" y="299"/>
                    </a:lnTo>
                    <a:lnTo>
                      <a:pt x="224" y="286"/>
                    </a:lnTo>
                    <a:lnTo>
                      <a:pt x="245" y="274"/>
                    </a:lnTo>
                    <a:lnTo>
                      <a:pt x="262" y="261"/>
                    </a:lnTo>
                    <a:lnTo>
                      <a:pt x="278" y="240"/>
                    </a:lnTo>
                    <a:lnTo>
                      <a:pt x="287" y="224"/>
                    </a:lnTo>
                    <a:lnTo>
                      <a:pt x="299" y="199"/>
                    </a:lnTo>
                    <a:lnTo>
                      <a:pt x="303" y="178"/>
                    </a:lnTo>
                    <a:lnTo>
                      <a:pt x="307" y="153"/>
                    </a:lnTo>
                    <a:lnTo>
                      <a:pt x="303" y="128"/>
                    </a:lnTo>
                    <a:lnTo>
                      <a:pt x="299" y="103"/>
                    </a:lnTo>
                    <a:lnTo>
                      <a:pt x="287" y="83"/>
                    </a:lnTo>
                    <a:lnTo>
                      <a:pt x="278" y="62"/>
                    </a:lnTo>
                    <a:lnTo>
                      <a:pt x="262" y="45"/>
                    </a:lnTo>
                    <a:lnTo>
                      <a:pt x="245" y="29"/>
                    </a:lnTo>
                    <a:lnTo>
                      <a:pt x="224" y="16"/>
                    </a:lnTo>
                    <a:lnTo>
                      <a:pt x="204" y="8"/>
                    </a:lnTo>
                    <a:lnTo>
                      <a:pt x="179" y="4"/>
                    </a:lnTo>
                    <a:lnTo>
                      <a:pt x="154" y="0"/>
                    </a:lnTo>
                    <a:lnTo>
                      <a:pt x="129" y="4"/>
                    </a:lnTo>
                    <a:lnTo>
                      <a:pt x="103" y="8"/>
                    </a:lnTo>
                    <a:lnTo>
                      <a:pt x="83" y="16"/>
                    </a:lnTo>
                    <a:lnTo>
                      <a:pt x="62" y="29"/>
                    </a:lnTo>
                    <a:lnTo>
                      <a:pt x="46" y="45"/>
                    </a:lnTo>
                    <a:lnTo>
                      <a:pt x="29" y="62"/>
                    </a:lnTo>
                    <a:lnTo>
                      <a:pt x="17" y="83"/>
                    </a:lnTo>
                    <a:lnTo>
                      <a:pt x="8" y="103"/>
                    </a:lnTo>
                    <a:lnTo>
                      <a:pt x="4" y="128"/>
                    </a:lnTo>
                    <a:lnTo>
                      <a:pt x="0" y="153"/>
                    </a:lnTo>
                    <a:lnTo>
                      <a:pt x="4" y="178"/>
                    </a:lnTo>
                    <a:lnTo>
                      <a:pt x="8" y="199"/>
                    </a:lnTo>
                    <a:lnTo>
                      <a:pt x="17" y="224"/>
                    </a:lnTo>
                    <a:lnTo>
                      <a:pt x="29" y="240"/>
                    </a:lnTo>
                    <a:lnTo>
                      <a:pt x="46" y="261"/>
                    </a:lnTo>
                    <a:lnTo>
                      <a:pt x="62" y="274"/>
                    </a:lnTo>
                    <a:lnTo>
                      <a:pt x="83" y="286"/>
                    </a:lnTo>
                    <a:lnTo>
                      <a:pt x="103" y="299"/>
                    </a:lnTo>
                    <a:lnTo>
                      <a:pt x="129" y="303"/>
                    </a:lnTo>
                    <a:lnTo>
                      <a:pt x="154" y="303"/>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78" name="Freeform 784">
                <a:extLst>
                  <a:ext uri="{FF2B5EF4-FFF2-40B4-BE49-F238E27FC236}">
                    <a16:creationId xmlns:a16="http://schemas.microsoft.com/office/drawing/2014/main" id="{9166756E-3DBE-4F6D-B02C-78033CE631E0}"/>
                  </a:ext>
                </a:extLst>
              </p:cNvPr>
              <p:cNvSpPr>
                <a:spLocks/>
              </p:cNvSpPr>
              <p:nvPr/>
            </p:nvSpPr>
            <p:spPr bwMode="auto">
              <a:xfrm>
                <a:off x="2385" y="2279"/>
                <a:ext cx="54" cy="55"/>
              </a:xfrm>
              <a:custGeom>
                <a:avLst/>
                <a:gdLst>
                  <a:gd name="T0" fmla="*/ 28 w 270"/>
                  <a:gd name="T1" fmla="*/ 55 h 274"/>
                  <a:gd name="T2" fmla="*/ 32 w 270"/>
                  <a:gd name="T3" fmla="*/ 54 h 274"/>
                  <a:gd name="T4" fmla="*/ 36 w 270"/>
                  <a:gd name="T5" fmla="*/ 53 h 274"/>
                  <a:gd name="T6" fmla="*/ 40 w 270"/>
                  <a:gd name="T7" fmla="*/ 52 h 274"/>
                  <a:gd name="T8" fmla="*/ 43 w 270"/>
                  <a:gd name="T9" fmla="*/ 49 h 274"/>
                  <a:gd name="T10" fmla="*/ 47 w 270"/>
                  <a:gd name="T11" fmla="*/ 47 h 274"/>
                  <a:gd name="T12" fmla="*/ 49 w 270"/>
                  <a:gd name="T13" fmla="*/ 43 h 274"/>
                  <a:gd name="T14" fmla="*/ 51 w 270"/>
                  <a:gd name="T15" fmla="*/ 40 h 274"/>
                  <a:gd name="T16" fmla="*/ 53 w 270"/>
                  <a:gd name="T17" fmla="*/ 36 h 274"/>
                  <a:gd name="T18" fmla="*/ 54 w 270"/>
                  <a:gd name="T19" fmla="*/ 32 h 274"/>
                  <a:gd name="T20" fmla="*/ 54 w 270"/>
                  <a:gd name="T21" fmla="*/ 28 h 274"/>
                  <a:gd name="T22" fmla="*/ 54 w 270"/>
                  <a:gd name="T23" fmla="*/ 23 h 274"/>
                  <a:gd name="T24" fmla="*/ 53 w 270"/>
                  <a:gd name="T25" fmla="*/ 19 h 274"/>
                  <a:gd name="T26" fmla="*/ 51 w 270"/>
                  <a:gd name="T27" fmla="*/ 15 h 274"/>
                  <a:gd name="T28" fmla="*/ 49 w 270"/>
                  <a:gd name="T29" fmla="*/ 12 h 274"/>
                  <a:gd name="T30" fmla="*/ 47 w 270"/>
                  <a:gd name="T31" fmla="*/ 8 h 274"/>
                  <a:gd name="T32" fmla="*/ 43 w 270"/>
                  <a:gd name="T33" fmla="*/ 6 h 274"/>
                  <a:gd name="T34" fmla="*/ 40 w 270"/>
                  <a:gd name="T35" fmla="*/ 3 h 274"/>
                  <a:gd name="T36" fmla="*/ 36 w 270"/>
                  <a:gd name="T37" fmla="*/ 2 h 274"/>
                  <a:gd name="T38" fmla="*/ 32 w 270"/>
                  <a:gd name="T39" fmla="*/ 1 h 274"/>
                  <a:gd name="T40" fmla="*/ 28 w 270"/>
                  <a:gd name="T41" fmla="*/ 0 h 274"/>
                  <a:gd name="T42" fmla="*/ 23 w 270"/>
                  <a:gd name="T43" fmla="*/ 1 h 274"/>
                  <a:gd name="T44" fmla="*/ 18 w 270"/>
                  <a:gd name="T45" fmla="*/ 2 h 274"/>
                  <a:gd name="T46" fmla="*/ 15 w 270"/>
                  <a:gd name="T47" fmla="*/ 3 h 274"/>
                  <a:gd name="T48" fmla="*/ 11 w 270"/>
                  <a:gd name="T49" fmla="*/ 6 h 274"/>
                  <a:gd name="T50" fmla="*/ 8 w 270"/>
                  <a:gd name="T51" fmla="*/ 8 h 274"/>
                  <a:gd name="T52" fmla="*/ 5 w 270"/>
                  <a:gd name="T53" fmla="*/ 12 h 274"/>
                  <a:gd name="T54" fmla="*/ 3 w 270"/>
                  <a:gd name="T55" fmla="*/ 15 h 274"/>
                  <a:gd name="T56" fmla="*/ 2 w 270"/>
                  <a:gd name="T57" fmla="*/ 19 h 274"/>
                  <a:gd name="T58" fmla="*/ 0 w 270"/>
                  <a:gd name="T59" fmla="*/ 23 h 274"/>
                  <a:gd name="T60" fmla="*/ 0 w 270"/>
                  <a:gd name="T61" fmla="*/ 28 h 274"/>
                  <a:gd name="T62" fmla="*/ 0 w 270"/>
                  <a:gd name="T63" fmla="*/ 28 h 274"/>
                  <a:gd name="T64" fmla="*/ 0 w 270"/>
                  <a:gd name="T65" fmla="*/ 29 h 274"/>
                  <a:gd name="T66" fmla="*/ 1 w 270"/>
                  <a:gd name="T67" fmla="*/ 33 h 274"/>
                  <a:gd name="T68" fmla="*/ 2 w 270"/>
                  <a:gd name="T69" fmla="*/ 38 h 274"/>
                  <a:gd name="T70" fmla="*/ 3 w 270"/>
                  <a:gd name="T71" fmla="*/ 41 h 274"/>
                  <a:gd name="T72" fmla="*/ 6 w 270"/>
                  <a:gd name="T73" fmla="*/ 44 h 274"/>
                  <a:gd name="T74" fmla="*/ 8 w 270"/>
                  <a:gd name="T75" fmla="*/ 47 h 274"/>
                  <a:gd name="T76" fmla="*/ 12 w 270"/>
                  <a:gd name="T77" fmla="*/ 50 h 274"/>
                  <a:gd name="T78" fmla="*/ 15 w 270"/>
                  <a:gd name="T79" fmla="*/ 52 h 274"/>
                  <a:gd name="T80" fmla="*/ 19 w 270"/>
                  <a:gd name="T81" fmla="*/ 53 h 274"/>
                  <a:gd name="T82" fmla="*/ 23 w 270"/>
                  <a:gd name="T83" fmla="*/ 54 h 274"/>
                  <a:gd name="T84" fmla="*/ 28 w 270"/>
                  <a:gd name="T85" fmla="*/ 55 h 27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4"/>
                  <a:gd name="T131" fmla="*/ 270 w 270"/>
                  <a:gd name="T132" fmla="*/ 274 h 27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4">
                    <a:moveTo>
                      <a:pt x="138" y="274"/>
                    </a:moveTo>
                    <a:lnTo>
                      <a:pt x="158" y="270"/>
                    </a:lnTo>
                    <a:lnTo>
                      <a:pt x="179" y="265"/>
                    </a:lnTo>
                    <a:lnTo>
                      <a:pt x="199" y="257"/>
                    </a:lnTo>
                    <a:lnTo>
                      <a:pt x="216" y="245"/>
                    </a:lnTo>
                    <a:lnTo>
                      <a:pt x="233" y="232"/>
                    </a:lnTo>
                    <a:lnTo>
                      <a:pt x="246" y="216"/>
                    </a:lnTo>
                    <a:lnTo>
                      <a:pt x="257" y="199"/>
                    </a:lnTo>
                    <a:lnTo>
                      <a:pt x="266" y="178"/>
                    </a:lnTo>
                    <a:lnTo>
                      <a:pt x="270" y="158"/>
                    </a:lnTo>
                    <a:lnTo>
                      <a:pt x="270" y="137"/>
                    </a:lnTo>
                    <a:lnTo>
                      <a:pt x="270" y="115"/>
                    </a:lnTo>
                    <a:lnTo>
                      <a:pt x="266" y="95"/>
                    </a:lnTo>
                    <a:lnTo>
                      <a:pt x="257" y="74"/>
                    </a:lnTo>
                    <a:lnTo>
                      <a:pt x="246" y="58"/>
                    </a:lnTo>
                    <a:lnTo>
                      <a:pt x="233" y="41"/>
                    </a:lnTo>
                    <a:lnTo>
                      <a:pt x="216" y="29"/>
                    </a:lnTo>
                    <a:lnTo>
                      <a:pt x="199" y="16"/>
                    </a:lnTo>
                    <a:lnTo>
                      <a:pt x="179" y="8"/>
                    </a:lnTo>
                    <a:lnTo>
                      <a:pt x="158" y="4"/>
                    </a:lnTo>
                    <a:lnTo>
                      <a:pt x="138" y="0"/>
                    </a:lnTo>
                    <a:lnTo>
                      <a:pt x="113" y="4"/>
                    </a:lnTo>
                    <a:lnTo>
                      <a:pt x="91" y="8"/>
                    </a:lnTo>
                    <a:lnTo>
                      <a:pt x="75" y="16"/>
                    </a:lnTo>
                    <a:lnTo>
                      <a:pt x="54" y="29"/>
                    </a:lnTo>
                    <a:lnTo>
                      <a:pt x="41" y="41"/>
                    </a:lnTo>
                    <a:lnTo>
                      <a:pt x="25" y="58"/>
                    </a:lnTo>
                    <a:lnTo>
                      <a:pt x="17" y="74"/>
                    </a:lnTo>
                    <a:lnTo>
                      <a:pt x="9" y="95"/>
                    </a:lnTo>
                    <a:lnTo>
                      <a:pt x="0" y="115"/>
                    </a:lnTo>
                    <a:lnTo>
                      <a:pt x="0" y="137"/>
                    </a:lnTo>
                    <a:lnTo>
                      <a:pt x="0" y="141"/>
                    </a:lnTo>
                    <a:lnTo>
                      <a:pt x="0" y="145"/>
                    </a:lnTo>
                    <a:lnTo>
                      <a:pt x="5" y="166"/>
                    </a:lnTo>
                    <a:lnTo>
                      <a:pt x="9" y="187"/>
                    </a:lnTo>
                    <a:lnTo>
                      <a:pt x="17" y="203"/>
                    </a:lnTo>
                    <a:lnTo>
                      <a:pt x="30" y="220"/>
                    </a:lnTo>
                    <a:lnTo>
                      <a:pt x="41" y="236"/>
                    </a:lnTo>
                    <a:lnTo>
                      <a:pt x="59" y="249"/>
                    </a:lnTo>
                    <a:lnTo>
                      <a:pt x="75" y="257"/>
                    </a:lnTo>
                    <a:lnTo>
                      <a:pt x="95" y="265"/>
                    </a:lnTo>
                    <a:lnTo>
                      <a:pt x="117" y="270"/>
                    </a:lnTo>
                    <a:lnTo>
                      <a:pt x="138" y="274"/>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79" name="Freeform 785">
                <a:extLst>
                  <a:ext uri="{FF2B5EF4-FFF2-40B4-BE49-F238E27FC236}">
                    <a16:creationId xmlns:a16="http://schemas.microsoft.com/office/drawing/2014/main" id="{A5A521D3-7F2D-46C5-87C8-7826154C3458}"/>
                  </a:ext>
                </a:extLst>
              </p:cNvPr>
              <p:cNvSpPr>
                <a:spLocks/>
              </p:cNvSpPr>
              <p:nvPr/>
            </p:nvSpPr>
            <p:spPr bwMode="auto">
              <a:xfrm>
                <a:off x="2388" y="2281"/>
                <a:ext cx="47" cy="47"/>
              </a:xfrm>
              <a:custGeom>
                <a:avLst/>
                <a:gdLst>
                  <a:gd name="T0" fmla="*/ 23 w 238"/>
                  <a:gd name="T1" fmla="*/ 47 h 237"/>
                  <a:gd name="T2" fmla="*/ 27 w 238"/>
                  <a:gd name="T3" fmla="*/ 47 h 237"/>
                  <a:gd name="T4" fmla="*/ 31 w 238"/>
                  <a:gd name="T5" fmla="*/ 45 h 237"/>
                  <a:gd name="T6" fmla="*/ 35 w 238"/>
                  <a:gd name="T7" fmla="*/ 44 h 237"/>
                  <a:gd name="T8" fmla="*/ 37 w 238"/>
                  <a:gd name="T9" fmla="*/ 42 h 237"/>
                  <a:gd name="T10" fmla="*/ 40 w 238"/>
                  <a:gd name="T11" fmla="*/ 40 h 237"/>
                  <a:gd name="T12" fmla="*/ 43 w 238"/>
                  <a:gd name="T13" fmla="*/ 37 h 237"/>
                  <a:gd name="T14" fmla="*/ 44 w 238"/>
                  <a:gd name="T15" fmla="*/ 34 h 237"/>
                  <a:gd name="T16" fmla="*/ 46 w 238"/>
                  <a:gd name="T17" fmla="*/ 31 h 237"/>
                  <a:gd name="T18" fmla="*/ 47 w 238"/>
                  <a:gd name="T19" fmla="*/ 27 h 237"/>
                  <a:gd name="T20" fmla="*/ 47 w 238"/>
                  <a:gd name="T21" fmla="*/ 23 h 237"/>
                  <a:gd name="T22" fmla="*/ 47 w 238"/>
                  <a:gd name="T23" fmla="*/ 20 h 237"/>
                  <a:gd name="T24" fmla="*/ 46 w 238"/>
                  <a:gd name="T25" fmla="*/ 16 h 237"/>
                  <a:gd name="T26" fmla="*/ 44 w 238"/>
                  <a:gd name="T27" fmla="*/ 12 h 237"/>
                  <a:gd name="T28" fmla="*/ 43 w 238"/>
                  <a:gd name="T29" fmla="*/ 9 h 237"/>
                  <a:gd name="T30" fmla="*/ 40 w 238"/>
                  <a:gd name="T31" fmla="*/ 7 h 237"/>
                  <a:gd name="T32" fmla="*/ 37 w 238"/>
                  <a:gd name="T33" fmla="*/ 4 h 237"/>
                  <a:gd name="T34" fmla="*/ 35 w 238"/>
                  <a:gd name="T35" fmla="*/ 3 h 237"/>
                  <a:gd name="T36" fmla="*/ 31 w 238"/>
                  <a:gd name="T37" fmla="*/ 1 h 237"/>
                  <a:gd name="T38" fmla="*/ 27 w 238"/>
                  <a:gd name="T39" fmla="*/ 0 h 237"/>
                  <a:gd name="T40" fmla="*/ 23 w 238"/>
                  <a:gd name="T41" fmla="*/ 0 h 237"/>
                  <a:gd name="T42" fmla="*/ 20 w 238"/>
                  <a:gd name="T43" fmla="*/ 0 h 237"/>
                  <a:gd name="T44" fmla="*/ 16 w 238"/>
                  <a:gd name="T45" fmla="*/ 1 h 237"/>
                  <a:gd name="T46" fmla="*/ 12 w 238"/>
                  <a:gd name="T47" fmla="*/ 3 h 237"/>
                  <a:gd name="T48" fmla="*/ 10 w 238"/>
                  <a:gd name="T49" fmla="*/ 4 h 237"/>
                  <a:gd name="T50" fmla="*/ 7 w 238"/>
                  <a:gd name="T51" fmla="*/ 7 h 237"/>
                  <a:gd name="T52" fmla="*/ 4 w 238"/>
                  <a:gd name="T53" fmla="*/ 9 h 237"/>
                  <a:gd name="T54" fmla="*/ 3 w 238"/>
                  <a:gd name="T55" fmla="*/ 12 h 237"/>
                  <a:gd name="T56" fmla="*/ 1 w 238"/>
                  <a:gd name="T57" fmla="*/ 16 h 237"/>
                  <a:gd name="T58" fmla="*/ 0 w 238"/>
                  <a:gd name="T59" fmla="*/ 19 h 237"/>
                  <a:gd name="T60" fmla="*/ 0 w 238"/>
                  <a:gd name="T61" fmla="*/ 23 h 237"/>
                  <a:gd name="T62" fmla="*/ 0 w 238"/>
                  <a:gd name="T63" fmla="*/ 24 h 237"/>
                  <a:gd name="T64" fmla="*/ 0 w 238"/>
                  <a:gd name="T65" fmla="*/ 25 h 237"/>
                  <a:gd name="T66" fmla="*/ 0 w 238"/>
                  <a:gd name="T67" fmla="*/ 28 h 237"/>
                  <a:gd name="T68" fmla="*/ 2 w 238"/>
                  <a:gd name="T69" fmla="*/ 31 h 237"/>
                  <a:gd name="T70" fmla="*/ 3 w 238"/>
                  <a:gd name="T71" fmla="*/ 35 h 237"/>
                  <a:gd name="T72" fmla="*/ 5 w 238"/>
                  <a:gd name="T73" fmla="*/ 38 h 237"/>
                  <a:gd name="T74" fmla="*/ 8 w 238"/>
                  <a:gd name="T75" fmla="*/ 40 h 237"/>
                  <a:gd name="T76" fmla="*/ 10 w 238"/>
                  <a:gd name="T77" fmla="*/ 43 h 237"/>
                  <a:gd name="T78" fmla="*/ 13 w 238"/>
                  <a:gd name="T79" fmla="*/ 44 h 237"/>
                  <a:gd name="T80" fmla="*/ 16 w 238"/>
                  <a:gd name="T81" fmla="*/ 46 h 237"/>
                  <a:gd name="T82" fmla="*/ 20 w 238"/>
                  <a:gd name="T83" fmla="*/ 47 h 237"/>
                  <a:gd name="T84" fmla="*/ 23 w 238"/>
                  <a:gd name="T85" fmla="*/ 47 h 23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8"/>
                  <a:gd name="T130" fmla="*/ 0 h 237"/>
                  <a:gd name="T131" fmla="*/ 238 w 238"/>
                  <a:gd name="T132" fmla="*/ 237 h 23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8" h="237">
                    <a:moveTo>
                      <a:pt x="117" y="237"/>
                    </a:moveTo>
                    <a:lnTo>
                      <a:pt x="137" y="237"/>
                    </a:lnTo>
                    <a:lnTo>
                      <a:pt x="155" y="228"/>
                    </a:lnTo>
                    <a:lnTo>
                      <a:pt x="175" y="224"/>
                    </a:lnTo>
                    <a:lnTo>
                      <a:pt x="187" y="212"/>
                    </a:lnTo>
                    <a:lnTo>
                      <a:pt x="204" y="204"/>
                    </a:lnTo>
                    <a:lnTo>
                      <a:pt x="216" y="187"/>
                    </a:lnTo>
                    <a:lnTo>
                      <a:pt x="225" y="170"/>
                    </a:lnTo>
                    <a:lnTo>
                      <a:pt x="234" y="154"/>
                    </a:lnTo>
                    <a:lnTo>
                      <a:pt x="238" y="137"/>
                    </a:lnTo>
                    <a:lnTo>
                      <a:pt x="238" y="116"/>
                    </a:lnTo>
                    <a:lnTo>
                      <a:pt x="238" y="100"/>
                    </a:lnTo>
                    <a:lnTo>
                      <a:pt x="234" y="79"/>
                    </a:lnTo>
                    <a:lnTo>
                      <a:pt x="225" y="62"/>
                    </a:lnTo>
                    <a:lnTo>
                      <a:pt x="216" y="46"/>
                    </a:lnTo>
                    <a:lnTo>
                      <a:pt x="204" y="33"/>
                    </a:lnTo>
                    <a:lnTo>
                      <a:pt x="187" y="21"/>
                    </a:lnTo>
                    <a:lnTo>
                      <a:pt x="175" y="13"/>
                    </a:lnTo>
                    <a:lnTo>
                      <a:pt x="155" y="4"/>
                    </a:lnTo>
                    <a:lnTo>
                      <a:pt x="137" y="0"/>
                    </a:lnTo>
                    <a:lnTo>
                      <a:pt x="117" y="0"/>
                    </a:lnTo>
                    <a:lnTo>
                      <a:pt x="101" y="0"/>
                    </a:lnTo>
                    <a:lnTo>
                      <a:pt x="79" y="4"/>
                    </a:lnTo>
                    <a:lnTo>
                      <a:pt x="63" y="13"/>
                    </a:lnTo>
                    <a:lnTo>
                      <a:pt x="51" y="21"/>
                    </a:lnTo>
                    <a:lnTo>
                      <a:pt x="34" y="33"/>
                    </a:lnTo>
                    <a:lnTo>
                      <a:pt x="22" y="46"/>
                    </a:lnTo>
                    <a:lnTo>
                      <a:pt x="13" y="62"/>
                    </a:lnTo>
                    <a:lnTo>
                      <a:pt x="5" y="79"/>
                    </a:lnTo>
                    <a:lnTo>
                      <a:pt x="0" y="96"/>
                    </a:lnTo>
                    <a:lnTo>
                      <a:pt x="0" y="116"/>
                    </a:lnTo>
                    <a:lnTo>
                      <a:pt x="0" y="120"/>
                    </a:lnTo>
                    <a:lnTo>
                      <a:pt x="0" y="125"/>
                    </a:lnTo>
                    <a:lnTo>
                      <a:pt x="0" y="141"/>
                    </a:lnTo>
                    <a:lnTo>
                      <a:pt x="9" y="158"/>
                    </a:lnTo>
                    <a:lnTo>
                      <a:pt x="13" y="174"/>
                    </a:lnTo>
                    <a:lnTo>
                      <a:pt x="25" y="191"/>
                    </a:lnTo>
                    <a:lnTo>
                      <a:pt x="38" y="204"/>
                    </a:lnTo>
                    <a:lnTo>
                      <a:pt x="51" y="215"/>
                    </a:lnTo>
                    <a:lnTo>
                      <a:pt x="67" y="224"/>
                    </a:lnTo>
                    <a:lnTo>
                      <a:pt x="83" y="233"/>
                    </a:lnTo>
                    <a:lnTo>
                      <a:pt x="101" y="237"/>
                    </a:lnTo>
                    <a:lnTo>
                      <a:pt x="117" y="237"/>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80" name="Freeform 786">
                <a:extLst>
                  <a:ext uri="{FF2B5EF4-FFF2-40B4-BE49-F238E27FC236}">
                    <a16:creationId xmlns:a16="http://schemas.microsoft.com/office/drawing/2014/main" id="{559864A3-1827-44AF-B771-3BEA542B442E}"/>
                  </a:ext>
                </a:extLst>
              </p:cNvPr>
              <p:cNvSpPr>
                <a:spLocks/>
              </p:cNvSpPr>
              <p:nvPr/>
            </p:nvSpPr>
            <p:spPr bwMode="auto">
              <a:xfrm>
                <a:off x="2389" y="2281"/>
                <a:ext cx="42" cy="41"/>
              </a:xfrm>
              <a:custGeom>
                <a:avLst/>
                <a:gdLst>
                  <a:gd name="T0" fmla="*/ 21 w 207"/>
                  <a:gd name="T1" fmla="*/ 41 h 204"/>
                  <a:gd name="T2" fmla="*/ 25 w 207"/>
                  <a:gd name="T3" fmla="*/ 41 h 204"/>
                  <a:gd name="T4" fmla="*/ 28 w 207"/>
                  <a:gd name="T5" fmla="*/ 40 h 204"/>
                  <a:gd name="T6" fmla="*/ 30 w 207"/>
                  <a:gd name="T7" fmla="*/ 38 h 204"/>
                  <a:gd name="T8" fmla="*/ 34 w 207"/>
                  <a:gd name="T9" fmla="*/ 37 h 204"/>
                  <a:gd name="T10" fmla="*/ 36 w 207"/>
                  <a:gd name="T11" fmla="*/ 35 h 204"/>
                  <a:gd name="T12" fmla="*/ 38 w 207"/>
                  <a:gd name="T13" fmla="*/ 33 h 204"/>
                  <a:gd name="T14" fmla="*/ 40 w 207"/>
                  <a:gd name="T15" fmla="*/ 30 h 204"/>
                  <a:gd name="T16" fmla="*/ 41 w 207"/>
                  <a:gd name="T17" fmla="*/ 27 h 204"/>
                  <a:gd name="T18" fmla="*/ 41 w 207"/>
                  <a:gd name="T19" fmla="*/ 23 h 204"/>
                  <a:gd name="T20" fmla="*/ 42 w 207"/>
                  <a:gd name="T21" fmla="*/ 20 h 204"/>
                  <a:gd name="T22" fmla="*/ 41 w 207"/>
                  <a:gd name="T23" fmla="*/ 17 h 204"/>
                  <a:gd name="T24" fmla="*/ 41 w 207"/>
                  <a:gd name="T25" fmla="*/ 14 h 204"/>
                  <a:gd name="T26" fmla="*/ 40 w 207"/>
                  <a:gd name="T27" fmla="*/ 11 h 204"/>
                  <a:gd name="T28" fmla="*/ 38 w 207"/>
                  <a:gd name="T29" fmla="*/ 8 h 204"/>
                  <a:gd name="T30" fmla="*/ 36 w 207"/>
                  <a:gd name="T31" fmla="*/ 6 h 204"/>
                  <a:gd name="T32" fmla="*/ 34 w 207"/>
                  <a:gd name="T33" fmla="*/ 4 h 204"/>
                  <a:gd name="T34" fmla="*/ 30 w 207"/>
                  <a:gd name="T35" fmla="*/ 3 h 204"/>
                  <a:gd name="T36" fmla="*/ 28 w 207"/>
                  <a:gd name="T37" fmla="*/ 1 h 204"/>
                  <a:gd name="T38" fmla="*/ 25 w 207"/>
                  <a:gd name="T39" fmla="*/ 0 h 204"/>
                  <a:gd name="T40" fmla="*/ 21 w 207"/>
                  <a:gd name="T41" fmla="*/ 0 h 204"/>
                  <a:gd name="T42" fmla="*/ 18 w 207"/>
                  <a:gd name="T43" fmla="*/ 0 h 204"/>
                  <a:gd name="T44" fmla="*/ 14 w 207"/>
                  <a:gd name="T45" fmla="*/ 1 h 204"/>
                  <a:gd name="T46" fmla="*/ 12 w 207"/>
                  <a:gd name="T47" fmla="*/ 2 h 204"/>
                  <a:gd name="T48" fmla="*/ 9 w 207"/>
                  <a:gd name="T49" fmla="*/ 3 h 204"/>
                  <a:gd name="T50" fmla="*/ 7 w 207"/>
                  <a:gd name="T51" fmla="*/ 6 h 204"/>
                  <a:gd name="T52" fmla="*/ 4 w 207"/>
                  <a:gd name="T53" fmla="*/ 8 h 204"/>
                  <a:gd name="T54" fmla="*/ 3 w 207"/>
                  <a:gd name="T55" fmla="*/ 11 h 204"/>
                  <a:gd name="T56" fmla="*/ 2 w 207"/>
                  <a:gd name="T57" fmla="*/ 13 h 204"/>
                  <a:gd name="T58" fmla="*/ 1 w 207"/>
                  <a:gd name="T59" fmla="*/ 17 h 204"/>
                  <a:gd name="T60" fmla="*/ 0 w 207"/>
                  <a:gd name="T61" fmla="*/ 20 h 204"/>
                  <a:gd name="T62" fmla="*/ 0 w 207"/>
                  <a:gd name="T63" fmla="*/ 21 h 204"/>
                  <a:gd name="T64" fmla="*/ 1 w 207"/>
                  <a:gd name="T65" fmla="*/ 21 h 204"/>
                  <a:gd name="T66" fmla="*/ 1 w 207"/>
                  <a:gd name="T67" fmla="*/ 24 h 204"/>
                  <a:gd name="T68" fmla="*/ 2 w 207"/>
                  <a:gd name="T69" fmla="*/ 28 h 204"/>
                  <a:gd name="T70" fmla="*/ 3 w 207"/>
                  <a:gd name="T71" fmla="*/ 30 h 204"/>
                  <a:gd name="T72" fmla="*/ 5 w 207"/>
                  <a:gd name="T73" fmla="*/ 33 h 204"/>
                  <a:gd name="T74" fmla="*/ 7 w 207"/>
                  <a:gd name="T75" fmla="*/ 35 h 204"/>
                  <a:gd name="T76" fmla="*/ 9 w 207"/>
                  <a:gd name="T77" fmla="*/ 38 h 204"/>
                  <a:gd name="T78" fmla="*/ 12 w 207"/>
                  <a:gd name="T79" fmla="*/ 38 h 204"/>
                  <a:gd name="T80" fmla="*/ 15 w 207"/>
                  <a:gd name="T81" fmla="*/ 40 h 204"/>
                  <a:gd name="T82" fmla="*/ 18 w 207"/>
                  <a:gd name="T83" fmla="*/ 41 h 204"/>
                  <a:gd name="T84" fmla="*/ 21 w 207"/>
                  <a:gd name="T85" fmla="*/ 41 h 20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7"/>
                  <a:gd name="T130" fmla="*/ 0 h 204"/>
                  <a:gd name="T131" fmla="*/ 207 w 207"/>
                  <a:gd name="T132" fmla="*/ 204 h 20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7" h="204">
                    <a:moveTo>
                      <a:pt x="104" y="204"/>
                    </a:moveTo>
                    <a:lnTo>
                      <a:pt x="121" y="204"/>
                    </a:lnTo>
                    <a:lnTo>
                      <a:pt x="137" y="200"/>
                    </a:lnTo>
                    <a:lnTo>
                      <a:pt x="150" y="191"/>
                    </a:lnTo>
                    <a:lnTo>
                      <a:pt x="166" y="183"/>
                    </a:lnTo>
                    <a:lnTo>
                      <a:pt x="178" y="175"/>
                    </a:lnTo>
                    <a:lnTo>
                      <a:pt x="187" y="162"/>
                    </a:lnTo>
                    <a:lnTo>
                      <a:pt x="195" y="150"/>
                    </a:lnTo>
                    <a:lnTo>
                      <a:pt x="204" y="133"/>
                    </a:lnTo>
                    <a:lnTo>
                      <a:pt x="204" y="116"/>
                    </a:lnTo>
                    <a:lnTo>
                      <a:pt x="207" y="100"/>
                    </a:lnTo>
                    <a:lnTo>
                      <a:pt x="204" y="83"/>
                    </a:lnTo>
                    <a:lnTo>
                      <a:pt x="204" y="71"/>
                    </a:lnTo>
                    <a:lnTo>
                      <a:pt x="195" y="54"/>
                    </a:lnTo>
                    <a:lnTo>
                      <a:pt x="187" y="42"/>
                    </a:lnTo>
                    <a:lnTo>
                      <a:pt x="178" y="29"/>
                    </a:lnTo>
                    <a:lnTo>
                      <a:pt x="166" y="21"/>
                    </a:lnTo>
                    <a:lnTo>
                      <a:pt x="150" y="13"/>
                    </a:lnTo>
                    <a:lnTo>
                      <a:pt x="137" y="4"/>
                    </a:lnTo>
                    <a:lnTo>
                      <a:pt x="121" y="0"/>
                    </a:lnTo>
                    <a:lnTo>
                      <a:pt x="104" y="0"/>
                    </a:lnTo>
                    <a:lnTo>
                      <a:pt x="87" y="0"/>
                    </a:lnTo>
                    <a:lnTo>
                      <a:pt x="70" y="4"/>
                    </a:lnTo>
                    <a:lnTo>
                      <a:pt x="58" y="9"/>
                    </a:lnTo>
                    <a:lnTo>
                      <a:pt x="45" y="17"/>
                    </a:lnTo>
                    <a:lnTo>
                      <a:pt x="33" y="29"/>
                    </a:lnTo>
                    <a:lnTo>
                      <a:pt x="20" y="42"/>
                    </a:lnTo>
                    <a:lnTo>
                      <a:pt x="13" y="54"/>
                    </a:lnTo>
                    <a:lnTo>
                      <a:pt x="9" y="67"/>
                    </a:lnTo>
                    <a:lnTo>
                      <a:pt x="4" y="83"/>
                    </a:lnTo>
                    <a:lnTo>
                      <a:pt x="0" y="100"/>
                    </a:lnTo>
                    <a:lnTo>
                      <a:pt x="0" y="103"/>
                    </a:lnTo>
                    <a:lnTo>
                      <a:pt x="4" y="103"/>
                    </a:lnTo>
                    <a:lnTo>
                      <a:pt x="4" y="121"/>
                    </a:lnTo>
                    <a:lnTo>
                      <a:pt x="9" y="137"/>
                    </a:lnTo>
                    <a:lnTo>
                      <a:pt x="16" y="150"/>
                    </a:lnTo>
                    <a:lnTo>
                      <a:pt x="25" y="162"/>
                    </a:lnTo>
                    <a:lnTo>
                      <a:pt x="33" y="175"/>
                    </a:lnTo>
                    <a:lnTo>
                      <a:pt x="45" y="187"/>
                    </a:lnTo>
                    <a:lnTo>
                      <a:pt x="58" y="191"/>
                    </a:lnTo>
                    <a:lnTo>
                      <a:pt x="74" y="200"/>
                    </a:lnTo>
                    <a:lnTo>
                      <a:pt x="87" y="204"/>
                    </a:lnTo>
                    <a:lnTo>
                      <a:pt x="104" y="204"/>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81" name="Freeform 787">
                <a:extLst>
                  <a:ext uri="{FF2B5EF4-FFF2-40B4-BE49-F238E27FC236}">
                    <a16:creationId xmlns:a16="http://schemas.microsoft.com/office/drawing/2014/main" id="{F376B469-20FA-4966-8EF5-7EF3F718246B}"/>
                  </a:ext>
                </a:extLst>
              </p:cNvPr>
              <p:cNvSpPr>
                <a:spLocks/>
              </p:cNvSpPr>
              <p:nvPr/>
            </p:nvSpPr>
            <p:spPr bwMode="auto">
              <a:xfrm>
                <a:off x="2392" y="2282"/>
                <a:ext cx="35" cy="34"/>
              </a:xfrm>
              <a:custGeom>
                <a:avLst/>
                <a:gdLst>
                  <a:gd name="T0" fmla="*/ 17 w 174"/>
                  <a:gd name="T1" fmla="*/ 34 h 171"/>
                  <a:gd name="T2" fmla="*/ 20 w 174"/>
                  <a:gd name="T3" fmla="*/ 34 h 171"/>
                  <a:gd name="T4" fmla="*/ 22 w 174"/>
                  <a:gd name="T5" fmla="*/ 33 h 171"/>
                  <a:gd name="T6" fmla="*/ 25 w 174"/>
                  <a:gd name="T7" fmla="*/ 32 h 171"/>
                  <a:gd name="T8" fmla="*/ 28 w 174"/>
                  <a:gd name="T9" fmla="*/ 30 h 171"/>
                  <a:gd name="T10" fmla="*/ 30 w 174"/>
                  <a:gd name="T11" fmla="*/ 29 h 171"/>
                  <a:gd name="T12" fmla="*/ 32 w 174"/>
                  <a:gd name="T13" fmla="*/ 27 h 171"/>
                  <a:gd name="T14" fmla="*/ 33 w 174"/>
                  <a:gd name="T15" fmla="*/ 25 h 171"/>
                  <a:gd name="T16" fmla="*/ 34 w 174"/>
                  <a:gd name="T17" fmla="*/ 22 h 171"/>
                  <a:gd name="T18" fmla="*/ 34 w 174"/>
                  <a:gd name="T19" fmla="*/ 20 h 171"/>
                  <a:gd name="T20" fmla="*/ 35 w 174"/>
                  <a:gd name="T21" fmla="*/ 17 h 171"/>
                  <a:gd name="T22" fmla="*/ 34 w 174"/>
                  <a:gd name="T23" fmla="*/ 14 h 171"/>
                  <a:gd name="T24" fmla="*/ 34 w 174"/>
                  <a:gd name="T25" fmla="*/ 12 h 171"/>
                  <a:gd name="T26" fmla="*/ 33 w 174"/>
                  <a:gd name="T27" fmla="*/ 9 h 171"/>
                  <a:gd name="T28" fmla="*/ 32 w 174"/>
                  <a:gd name="T29" fmla="*/ 7 h 171"/>
                  <a:gd name="T30" fmla="*/ 30 w 174"/>
                  <a:gd name="T31" fmla="*/ 5 h 171"/>
                  <a:gd name="T32" fmla="*/ 28 w 174"/>
                  <a:gd name="T33" fmla="*/ 3 h 171"/>
                  <a:gd name="T34" fmla="*/ 25 w 174"/>
                  <a:gd name="T35" fmla="*/ 2 h 171"/>
                  <a:gd name="T36" fmla="*/ 22 w 174"/>
                  <a:gd name="T37" fmla="*/ 1 h 171"/>
                  <a:gd name="T38" fmla="*/ 20 w 174"/>
                  <a:gd name="T39" fmla="*/ 0 h 171"/>
                  <a:gd name="T40" fmla="*/ 17 w 174"/>
                  <a:gd name="T41" fmla="*/ 0 h 171"/>
                  <a:gd name="T42" fmla="*/ 15 w 174"/>
                  <a:gd name="T43" fmla="*/ 0 h 171"/>
                  <a:gd name="T44" fmla="*/ 11 w 174"/>
                  <a:gd name="T45" fmla="*/ 1 h 171"/>
                  <a:gd name="T46" fmla="*/ 10 w 174"/>
                  <a:gd name="T47" fmla="*/ 2 h 171"/>
                  <a:gd name="T48" fmla="*/ 7 w 174"/>
                  <a:gd name="T49" fmla="*/ 3 h 171"/>
                  <a:gd name="T50" fmla="*/ 6 w 174"/>
                  <a:gd name="T51" fmla="*/ 5 h 171"/>
                  <a:gd name="T52" fmla="*/ 3 w 174"/>
                  <a:gd name="T53" fmla="*/ 7 h 171"/>
                  <a:gd name="T54" fmla="*/ 2 w 174"/>
                  <a:gd name="T55" fmla="*/ 9 h 171"/>
                  <a:gd name="T56" fmla="*/ 1 w 174"/>
                  <a:gd name="T57" fmla="*/ 12 h 171"/>
                  <a:gd name="T58" fmla="*/ 1 w 174"/>
                  <a:gd name="T59" fmla="*/ 14 h 171"/>
                  <a:gd name="T60" fmla="*/ 0 w 174"/>
                  <a:gd name="T61" fmla="*/ 17 h 171"/>
                  <a:gd name="T62" fmla="*/ 0 w 174"/>
                  <a:gd name="T63" fmla="*/ 17 h 171"/>
                  <a:gd name="T64" fmla="*/ 1 w 174"/>
                  <a:gd name="T65" fmla="*/ 20 h 171"/>
                  <a:gd name="T66" fmla="*/ 1 w 174"/>
                  <a:gd name="T67" fmla="*/ 23 h 171"/>
                  <a:gd name="T68" fmla="*/ 2 w 174"/>
                  <a:gd name="T69" fmla="*/ 25 h 171"/>
                  <a:gd name="T70" fmla="*/ 3 w 174"/>
                  <a:gd name="T71" fmla="*/ 27 h 171"/>
                  <a:gd name="T72" fmla="*/ 5 w 174"/>
                  <a:gd name="T73" fmla="*/ 29 h 171"/>
                  <a:gd name="T74" fmla="*/ 7 w 174"/>
                  <a:gd name="T75" fmla="*/ 30 h 171"/>
                  <a:gd name="T76" fmla="*/ 9 w 174"/>
                  <a:gd name="T77" fmla="*/ 32 h 171"/>
                  <a:gd name="T78" fmla="*/ 11 w 174"/>
                  <a:gd name="T79" fmla="*/ 33 h 171"/>
                  <a:gd name="T80" fmla="*/ 15 w 174"/>
                  <a:gd name="T81" fmla="*/ 34 h 171"/>
                  <a:gd name="T82" fmla="*/ 17 w 174"/>
                  <a:gd name="T83" fmla="*/ 34 h 17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4"/>
                  <a:gd name="T127" fmla="*/ 0 h 171"/>
                  <a:gd name="T128" fmla="*/ 174 w 174"/>
                  <a:gd name="T129" fmla="*/ 171 h 17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4" h="171">
                    <a:moveTo>
                      <a:pt x="86" y="171"/>
                    </a:moveTo>
                    <a:lnTo>
                      <a:pt x="99" y="171"/>
                    </a:lnTo>
                    <a:lnTo>
                      <a:pt x="111" y="166"/>
                    </a:lnTo>
                    <a:lnTo>
                      <a:pt x="124" y="162"/>
                    </a:lnTo>
                    <a:lnTo>
                      <a:pt x="137" y="153"/>
                    </a:lnTo>
                    <a:lnTo>
                      <a:pt x="149" y="146"/>
                    </a:lnTo>
                    <a:lnTo>
                      <a:pt x="158" y="137"/>
                    </a:lnTo>
                    <a:lnTo>
                      <a:pt x="162" y="125"/>
                    </a:lnTo>
                    <a:lnTo>
                      <a:pt x="169" y="112"/>
                    </a:lnTo>
                    <a:lnTo>
                      <a:pt x="169" y="99"/>
                    </a:lnTo>
                    <a:lnTo>
                      <a:pt x="174" y="88"/>
                    </a:lnTo>
                    <a:lnTo>
                      <a:pt x="169" y="71"/>
                    </a:lnTo>
                    <a:lnTo>
                      <a:pt x="169" y="58"/>
                    </a:lnTo>
                    <a:lnTo>
                      <a:pt x="162" y="46"/>
                    </a:lnTo>
                    <a:lnTo>
                      <a:pt x="158" y="34"/>
                    </a:lnTo>
                    <a:lnTo>
                      <a:pt x="149" y="25"/>
                    </a:lnTo>
                    <a:lnTo>
                      <a:pt x="137" y="17"/>
                    </a:lnTo>
                    <a:lnTo>
                      <a:pt x="124" y="9"/>
                    </a:lnTo>
                    <a:lnTo>
                      <a:pt x="111" y="5"/>
                    </a:lnTo>
                    <a:lnTo>
                      <a:pt x="99" y="0"/>
                    </a:lnTo>
                    <a:lnTo>
                      <a:pt x="86" y="0"/>
                    </a:lnTo>
                    <a:lnTo>
                      <a:pt x="74" y="0"/>
                    </a:lnTo>
                    <a:lnTo>
                      <a:pt x="57" y="5"/>
                    </a:lnTo>
                    <a:lnTo>
                      <a:pt x="50" y="9"/>
                    </a:lnTo>
                    <a:lnTo>
                      <a:pt x="37" y="17"/>
                    </a:lnTo>
                    <a:lnTo>
                      <a:pt x="29" y="25"/>
                    </a:lnTo>
                    <a:lnTo>
                      <a:pt x="16" y="34"/>
                    </a:lnTo>
                    <a:lnTo>
                      <a:pt x="12" y="46"/>
                    </a:lnTo>
                    <a:lnTo>
                      <a:pt x="3" y="58"/>
                    </a:lnTo>
                    <a:lnTo>
                      <a:pt x="3" y="71"/>
                    </a:lnTo>
                    <a:lnTo>
                      <a:pt x="0" y="83"/>
                    </a:lnTo>
                    <a:lnTo>
                      <a:pt x="0" y="88"/>
                    </a:lnTo>
                    <a:lnTo>
                      <a:pt x="3" y="99"/>
                    </a:lnTo>
                    <a:lnTo>
                      <a:pt x="3" y="117"/>
                    </a:lnTo>
                    <a:lnTo>
                      <a:pt x="12" y="125"/>
                    </a:lnTo>
                    <a:lnTo>
                      <a:pt x="16" y="137"/>
                    </a:lnTo>
                    <a:lnTo>
                      <a:pt x="25" y="146"/>
                    </a:lnTo>
                    <a:lnTo>
                      <a:pt x="37" y="153"/>
                    </a:lnTo>
                    <a:lnTo>
                      <a:pt x="45" y="162"/>
                    </a:lnTo>
                    <a:lnTo>
                      <a:pt x="57" y="166"/>
                    </a:lnTo>
                    <a:lnTo>
                      <a:pt x="74" y="171"/>
                    </a:lnTo>
                    <a:lnTo>
                      <a:pt x="86" y="171"/>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82" name="Freeform 788">
                <a:extLst>
                  <a:ext uri="{FF2B5EF4-FFF2-40B4-BE49-F238E27FC236}">
                    <a16:creationId xmlns:a16="http://schemas.microsoft.com/office/drawing/2014/main" id="{CDC7652B-E19E-491E-BFD2-1F571269BD5B}"/>
                  </a:ext>
                </a:extLst>
              </p:cNvPr>
              <p:cNvSpPr>
                <a:spLocks/>
              </p:cNvSpPr>
              <p:nvPr/>
            </p:nvSpPr>
            <p:spPr bwMode="auto">
              <a:xfrm>
                <a:off x="2394" y="2283"/>
                <a:ext cx="28" cy="28"/>
              </a:xfrm>
              <a:custGeom>
                <a:avLst/>
                <a:gdLst>
                  <a:gd name="T0" fmla="*/ 15 w 137"/>
                  <a:gd name="T1" fmla="*/ 28 h 141"/>
                  <a:gd name="T2" fmla="*/ 16 w 137"/>
                  <a:gd name="T3" fmla="*/ 27 h 141"/>
                  <a:gd name="T4" fmla="*/ 19 w 137"/>
                  <a:gd name="T5" fmla="*/ 27 h 141"/>
                  <a:gd name="T6" fmla="*/ 20 w 137"/>
                  <a:gd name="T7" fmla="*/ 26 h 141"/>
                  <a:gd name="T8" fmla="*/ 22 w 137"/>
                  <a:gd name="T9" fmla="*/ 25 h 141"/>
                  <a:gd name="T10" fmla="*/ 24 w 137"/>
                  <a:gd name="T11" fmla="*/ 24 h 141"/>
                  <a:gd name="T12" fmla="*/ 26 w 137"/>
                  <a:gd name="T13" fmla="*/ 22 h 141"/>
                  <a:gd name="T14" fmla="*/ 26 w 137"/>
                  <a:gd name="T15" fmla="*/ 20 h 141"/>
                  <a:gd name="T16" fmla="*/ 27 w 137"/>
                  <a:gd name="T17" fmla="*/ 18 h 141"/>
                  <a:gd name="T18" fmla="*/ 28 w 137"/>
                  <a:gd name="T19" fmla="*/ 16 h 141"/>
                  <a:gd name="T20" fmla="*/ 28 w 137"/>
                  <a:gd name="T21" fmla="*/ 14 h 141"/>
                  <a:gd name="T22" fmla="*/ 28 w 137"/>
                  <a:gd name="T23" fmla="*/ 12 h 141"/>
                  <a:gd name="T24" fmla="*/ 27 w 137"/>
                  <a:gd name="T25" fmla="*/ 10 h 141"/>
                  <a:gd name="T26" fmla="*/ 26 w 137"/>
                  <a:gd name="T27" fmla="*/ 7 h 141"/>
                  <a:gd name="T28" fmla="*/ 26 w 137"/>
                  <a:gd name="T29" fmla="*/ 6 h 141"/>
                  <a:gd name="T30" fmla="*/ 24 w 137"/>
                  <a:gd name="T31" fmla="*/ 4 h 141"/>
                  <a:gd name="T32" fmla="*/ 22 w 137"/>
                  <a:gd name="T33" fmla="*/ 2 h 141"/>
                  <a:gd name="T34" fmla="*/ 20 w 137"/>
                  <a:gd name="T35" fmla="*/ 2 h 141"/>
                  <a:gd name="T36" fmla="*/ 19 w 137"/>
                  <a:gd name="T37" fmla="*/ 1 h 141"/>
                  <a:gd name="T38" fmla="*/ 16 w 137"/>
                  <a:gd name="T39" fmla="*/ 0 h 141"/>
                  <a:gd name="T40" fmla="*/ 15 w 137"/>
                  <a:gd name="T41" fmla="*/ 0 h 141"/>
                  <a:gd name="T42" fmla="*/ 12 w 137"/>
                  <a:gd name="T43" fmla="*/ 0 h 141"/>
                  <a:gd name="T44" fmla="*/ 9 w 137"/>
                  <a:gd name="T45" fmla="*/ 1 h 141"/>
                  <a:gd name="T46" fmla="*/ 8 w 137"/>
                  <a:gd name="T47" fmla="*/ 2 h 141"/>
                  <a:gd name="T48" fmla="*/ 6 w 137"/>
                  <a:gd name="T49" fmla="*/ 2 h 141"/>
                  <a:gd name="T50" fmla="*/ 4 w 137"/>
                  <a:gd name="T51" fmla="*/ 4 h 141"/>
                  <a:gd name="T52" fmla="*/ 3 w 137"/>
                  <a:gd name="T53" fmla="*/ 6 h 141"/>
                  <a:gd name="T54" fmla="*/ 2 w 137"/>
                  <a:gd name="T55" fmla="*/ 7 h 141"/>
                  <a:gd name="T56" fmla="*/ 1 w 137"/>
                  <a:gd name="T57" fmla="*/ 10 h 141"/>
                  <a:gd name="T58" fmla="*/ 0 w 137"/>
                  <a:gd name="T59" fmla="*/ 12 h 141"/>
                  <a:gd name="T60" fmla="*/ 0 w 137"/>
                  <a:gd name="T61" fmla="*/ 14 h 141"/>
                  <a:gd name="T62" fmla="*/ 0 w 137"/>
                  <a:gd name="T63" fmla="*/ 16 h 141"/>
                  <a:gd name="T64" fmla="*/ 1 w 137"/>
                  <a:gd name="T65" fmla="*/ 18 h 141"/>
                  <a:gd name="T66" fmla="*/ 2 w 137"/>
                  <a:gd name="T67" fmla="*/ 20 h 141"/>
                  <a:gd name="T68" fmla="*/ 3 w 137"/>
                  <a:gd name="T69" fmla="*/ 22 h 141"/>
                  <a:gd name="T70" fmla="*/ 4 w 137"/>
                  <a:gd name="T71" fmla="*/ 24 h 141"/>
                  <a:gd name="T72" fmla="*/ 6 w 137"/>
                  <a:gd name="T73" fmla="*/ 25 h 141"/>
                  <a:gd name="T74" fmla="*/ 8 w 137"/>
                  <a:gd name="T75" fmla="*/ 26 h 141"/>
                  <a:gd name="T76" fmla="*/ 9 w 137"/>
                  <a:gd name="T77" fmla="*/ 27 h 141"/>
                  <a:gd name="T78" fmla="*/ 12 w 137"/>
                  <a:gd name="T79" fmla="*/ 27 h 141"/>
                  <a:gd name="T80" fmla="*/ 15 w 137"/>
                  <a:gd name="T81" fmla="*/ 28 h 14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41"/>
                  <a:gd name="T125" fmla="*/ 137 w 137"/>
                  <a:gd name="T126" fmla="*/ 141 h 14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41">
                    <a:moveTo>
                      <a:pt x="71" y="141"/>
                    </a:moveTo>
                    <a:lnTo>
                      <a:pt x="79" y="137"/>
                    </a:lnTo>
                    <a:lnTo>
                      <a:pt x="92" y="137"/>
                    </a:lnTo>
                    <a:lnTo>
                      <a:pt x="99" y="132"/>
                    </a:lnTo>
                    <a:lnTo>
                      <a:pt x="108" y="124"/>
                    </a:lnTo>
                    <a:lnTo>
                      <a:pt x="116" y="120"/>
                    </a:lnTo>
                    <a:lnTo>
                      <a:pt x="125" y="112"/>
                    </a:lnTo>
                    <a:lnTo>
                      <a:pt x="128" y="103"/>
                    </a:lnTo>
                    <a:lnTo>
                      <a:pt x="133" y="91"/>
                    </a:lnTo>
                    <a:lnTo>
                      <a:pt x="137" y="83"/>
                    </a:lnTo>
                    <a:lnTo>
                      <a:pt x="137" y="70"/>
                    </a:lnTo>
                    <a:lnTo>
                      <a:pt x="137" y="58"/>
                    </a:lnTo>
                    <a:lnTo>
                      <a:pt x="133" y="49"/>
                    </a:lnTo>
                    <a:lnTo>
                      <a:pt x="128" y="37"/>
                    </a:lnTo>
                    <a:lnTo>
                      <a:pt x="125" y="29"/>
                    </a:lnTo>
                    <a:lnTo>
                      <a:pt x="116" y="20"/>
                    </a:lnTo>
                    <a:lnTo>
                      <a:pt x="108" y="12"/>
                    </a:lnTo>
                    <a:lnTo>
                      <a:pt x="99" y="8"/>
                    </a:lnTo>
                    <a:lnTo>
                      <a:pt x="92" y="4"/>
                    </a:lnTo>
                    <a:lnTo>
                      <a:pt x="79" y="0"/>
                    </a:lnTo>
                    <a:lnTo>
                      <a:pt x="71" y="0"/>
                    </a:lnTo>
                    <a:lnTo>
                      <a:pt x="58" y="0"/>
                    </a:lnTo>
                    <a:lnTo>
                      <a:pt x="45" y="4"/>
                    </a:lnTo>
                    <a:lnTo>
                      <a:pt x="38" y="8"/>
                    </a:lnTo>
                    <a:lnTo>
                      <a:pt x="29" y="12"/>
                    </a:lnTo>
                    <a:lnTo>
                      <a:pt x="20" y="20"/>
                    </a:lnTo>
                    <a:lnTo>
                      <a:pt x="13" y="29"/>
                    </a:lnTo>
                    <a:lnTo>
                      <a:pt x="8" y="37"/>
                    </a:lnTo>
                    <a:lnTo>
                      <a:pt x="4" y="49"/>
                    </a:lnTo>
                    <a:lnTo>
                      <a:pt x="0" y="58"/>
                    </a:lnTo>
                    <a:lnTo>
                      <a:pt x="0" y="70"/>
                    </a:lnTo>
                    <a:lnTo>
                      <a:pt x="0" y="83"/>
                    </a:lnTo>
                    <a:lnTo>
                      <a:pt x="4" y="91"/>
                    </a:lnTo>
                    <a:lnTo>
                      <a:pt x="8" y="103"/>
                    </a:lnTo>
                    <a:lnTo>
                      <a:pt x="13" y="112"/>
                    </a:lnTo>
                    <a:lnTo>
                      <a:pt x="20" y="120"/>
                    </a:lnTo>
                    <a:lnTo>
                      <a:pt x="29" y="124"/>
                    </a:lnTo>
                    <a:lnTo>
                      <a:pt x="38" y="132"/>
                    </a:lnTo>
                    <a:lnTo>
                      <a:pt x="45" y="137"/>
                    </a:lnTo>
                    <a:lnTo>
                      <a:pt x="58" y="137"/>
                    </a:lnTo>
                    <a:lnTo>
                      <a:pt x="71" y="141"/>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83" name="Freeform 789">
                <a:extLst>
                  <a:ext uri="{FF2B5EF4-FFF2-40B4-BE49-F238E27FC236}">
                    <a16:creationId xmlns:a16="http://schemas.microsoft.com/office/drawing/2014/main" id="{71C67E03-8D7F-476C-9A7F-E029955F5FEA}"/>
                  </a:ext>
                </a:extLst>
              </p:cNvPr>
              <p:cNvSpPr>
                <a:spLocks/>
              </p:cNvSpPr>
              <p:nvPr/>
            </p:nvSpPr>
            <p:spPr bwMode="auto">
              <a:xfrm>
                <a:off x="2477" y="2302"/>
                <a:ext cx="115" cy="116"/>
              </a:xfrm>
              <a:custGeom>
                <a:avLst/>
                <a:gdLst>
                  <a:gd name="T0" fmla="*/ 57 w 576"/>
                  <a:gd name="T1" fmla="*/ 116 h 578"/>
                  <a:gd name="T2" fmla="*/ 66 w 576"/>
                  <a:gd name="T3" fmla="*/ 115 h 578"/>
                  <a:gd name="T4" fmla="*/ 75 w 576"/>
                  <a:gd name="T5" fmla="*/ 113 h 578"/>
                  <a:gd name="T6" fmla="*/ 84 w 576"/>
                  <a:gd name="T7" fmla="*/ 110 h 578"/>
                  <a:gd name="T8" fmla="*/ 91 w 576"/>
                  <a:gd name="T9" fmla="*/ 105 h 578"/>
                  <a:gd name="T10" fmla="*/ 98 w 576"/>
                  <a:gd name="T11" fmla="*/ 99 h 578"/>
                  <a:gd name="T12" fmla="*/ 104 w 576"/>
                  <a:gd name="T13" fmla="*/ 93 h 578"/>
                  <a:gd name="T14" fmla="*/ 109 w 576"/>
                  <a:gd name="T15" fmla="*/ 85 h 578"/>
                  <a:gd name="T16" fmla="*/ 112 w 576"/>
                  <a:gd name="T17" fmla="*/ 77 h 578"/>
                  <a:gd name="T18" fmla="*/ 114 w 576"/>
                  <a:gd name="T19" fmla="*/ 68 h 578"/>
                  <a:gd name="T20" fmla="*/ 115 w 576"/>
                  <a:gd name="T21" fmla="*/ 59 h 578"/>
                  <a:gd name="T22" fmla="*/ 114 w 576"/>
                  <a:gd name="T23" fmla="*/ 49 h 578"/>
                  <a:gd name="T24" fmla="*/ 112 w 576"/>
                  <a:gd name="T25" fmla="*/ 40 h 578"/>
                  <a:gd name="T26" fmla="*/ 109 w 576"/>
                  <a:gd name="T27" fmla="*/ 32 h 578"/>
                  <a:gd name="T28" fmla="*/ 104 w 576"/>
                  <a:gd name="T29" fmla="*/ 24 h 578"/>
                  <a:gd name="T30" fmla="*/ 98 w 576"/>
                  <a:gd name="T31" fmla="*/ 18 h 578"/>
                  <a:gd name="T32" fmla="*/ 91 w 576"/>
                  <a:gd name="T33" fmla="*/ 12 h 578"/>
                  <a:gd name="T34" fmla="*/ 84 w 576"/>
                  <a:gd name="T35" fmla="*/ 7 h 578"/>
                  <a:gd name="T36" fmla="*/ 75 w 576"/>
                  <a:gd name="T37" fmla="*/ 4 h 578"/>
                  <a:gd name="T38" fmla="*/ 66 w 576"/>
                  <a:gd name="T39" fmla="*/ 1 h 578"/>
                  <a:gd name="T40" fmla="*/ 57 w 576"/>
                  <a:gd name="T41" fmla="*/ 0 h 578"/>
                  <a:gd name="T42" fmla="*/ 48 w 576"/>
                  <a:gd name="T43" fmla="*/ 1 h 578"/>
                  <a:gd name="T44" fmla="*/ 39 w 576"/>
                  <a:gd name="T45" fmla="*/ 4 h 578"/>
                  <a:gd name="T46" fmla="*/ 31 w 576"/>
                  <a:gd name="T47" fmla="*/ 7 h 578"/>
                  <a:gd name="T48" fmla="*/ 23 w 576"/>
                  <a:gd name="T49" fmla="*/ 12 h 578"/>
                  <a:gd name="T50" fmla="*/ 17 w 576"/>
                  <a:gd name="T51" fmla="*/ 18 h 578"/>
                  <a:gd name="T52" fmla="*/ 11 w 576"/>
                  <a:gd name="T53" fmla="*/ 24 h 578"/>
                  <a:gd name="T54" fmla="*/ 6 w 576"/>
                  <a:gd name="T55" fmla="*/ 32 h 578"/>
                  <a:gd name="T56" fmla="*/ 2 w 576"/>
                  <a:gd name="T57" fmla="*/ 40 h 578"/>
                  <a:gd name="T58" fmla="*/ 0 w 576"/>
                  <a:gd name="T59" fmla="*/ 49 h 578"/>
                  <a:gd name="T60" fmla="*/ 0 w 576"/>
                  <a:gd name="T61" fmla="*/ 59 h 578"/>
                  <a:gd name="T62" fmla="*/ 0 w 576"/>
                  <a:gd name="T63" fmla="*/ 68 h 578"/>
                  <a:gd name="T64" fmla="*/ 2 w 576"/>
                  <a:gd name="T65" fmla="*/ 77 h 578"/>
                  <a:gd name="T66" fmla="*/ 6 w 576"/>
                  <a:gd name="T67" fmla="*/ 85 h 578"/>
                  <a:gd name="T68" fmla="*/ 11 w 576"/>
                  <a:gd name="T69" fmla="*/ 93 h 578"/>
                  <a:gd name="T70" fmla="*/ 17 w 576"/>
                  <a:gd name="T71" fmla="*/ 99 h 578"/>
                  <a:gd name="T72" fmla="*/ 23 w 576"/>
                  <a:gd name="T73" fmla="*/ 105 h 578"/>
                  <a:gd name="T74" fmla="*/ 31 w 576"/>
                  <a:gd name="T75" fmla="*/ 110 h 578"/>
                  <a:gd name="T76" fmla="*/ 39 w 576"/>
                  <a:gd name="T77" fmla="*/ 113 h 578"/>
                  <a:gd name="T78" fmla="*/ 48 w 576"/>
                  <a:gd name="T79" fmla="*/ 115 h 578"/>
                  <a:gd name="T80" fmla="*/ 57 w 576"/>
                  <a:gd name="T81" fmla="*/ 116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8"/>
                  <a:gd name="T125" fmla="*/ 576 w 576"/>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8">
                    <a:moveTo>
                      <a:pt x="286" y="578"/>
                    </a:moveTo>
                    <a:lnTo>
                      <a:pt x="333" y="573"/>
                    </a:lnTo>
                    <a:lnTo>
                      <a:pt x="378" y="565"/>
                    </a:lnTo>
                    <a:lnTo>
                      <a:pt x="419" y="549"/>
                    </a:lnTo>
                    <a:lnTo>
                      <a:pt x="457" y="524"/>
                    </a:lnTo>
                    <a:lnTo>
                      <a:pt x="490" y="495"/>
                    </a:lnTo>
                    <a:lnTo>
                      <a:pt x="519" y="461"/>
                    </a:lnTo>
                    <a:lnTo>
                      <a:pt x="544" y="425"/>
                    </a:lnTo>
                    <a:lnTo>
                      <a:pt x="560" y="382"/>
                    </a:lnTo>
                    <a:lnTo>
                      <a:pt x="573" y="337"/>
                    </a:lnTo>
                    <a:lnTo>
                      <a:pt x="576" y="292"/>
                    </a:lnTo>
                    <a:lnTo>
                      <a:pt x="573" y="242"/>
                    </a:lnTo>
                    <a:lnTo>
                      <a:pt x="560" y="200"/>
                    </a:lnTo>
                    <a:lnTo>
                      <a:pt x="544" y="159"/>
                    </a:lnTo>
                    <a:lnTo>
                      <a:pt x="519" y="121"/>
                    </a:lnTo>
                    <a:lnTo>
                      <a:pt x="490" y="88"/>
                    </a:lnTo>
                    <a:lnTo>
                      <a:pt x="457" y="59"/>
                    </a:lnTo>
                    <a:lnTo>
                      <a:pt x="419" y="34"/>
                    </a:lnTo>
                    <a:lnTo>
                      <a:pt x="378" y="18"/>
                    </a:lnTo>
                    <a:lnTo>
                      <a:pt x="333" y="5"/>
                    </a:lnTo>
                    <a:lnTo>
                      <a:pt x="286" y="0"/>
                    </a:lnTo>
                    <a:lnTo>
                      <a:pt x="241" y="5"/>
                    </a:lnTo>
                    <a:lnTo>
                      <a:pt x="195" y="18"/>
                    </a:lnTo>
                    <a:lnTo>
                      <a:pt x="153" y="34"/>
                    </a:lnTo>
                    <a:lnTo>
                      <a:pt x="117" y="59"/>
                    </a:lnTo>
                    <a:lnTo>
                      <a:pt x="83" y="88"/>
                    </a:lnTo>
                    <a:lnTo>
                      <a:pt x="54" y="121"/>
                    </a:lnTo>
                    <a:lnTo>
                      <a:pt x="29" y="159"/>
                    </a:lnTo>
                    <a:lnTo>
                      <a:pt x="12" y="200"/>
                    </a:lnTo>
                    <a:lnTo>
                      <a:pt x="0" y="242"/>
                    </a:lnTo>
                    <a:lnTo>
                      <a:pt x="0" y="292"/>
                    </a:lnTo>
                    <a:lnTo>
                      <a:pt x="0" y="337"/>
                    </a:lnTo>
                    <a:lnTo>
                      <a:pt x="12" y="382"/>
                    </a:lnTo>
                    <a:lnTo>
                      <a:pt x="29" y="425"/>
                    </a:lnTo>
                    <a:lnTo>
                      <a:pt x="54" y="461"/>
                    </a:lnTo>
                    <a:lnTo>
                      <a:pt x="83" y="495"/>
                    </a:lnTo>
                    <a:lnTo>
                      <a:pt x="117" y="524"/>
                    </a:lnTo>
                    <a:lnTo>
                      <a:pt x="153" y="549"/>
                    </a:lnTo>
                    <a:lnTo>
                      <a:pt x="195" y="565"/>
                    </a:lnTo>
                    <a:lnTo>
                      <a:pt x="241" y="573"/>
                    </a:lnTo>
                    <a:lnTo>
                      <a:pt x="286" y="578"/>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84" name="Freeform 790">
                <a:extLst>
                  <a:ext uri="{FF2B5EF4-FFF2-40B4-BE49-F238E27FC236}">
                    <a16:creationId xmlns:a16="http://schemas.microsoft.com/office/drawing/2014/main" id="{A963CFFD-0A5E-42CB-99FE-155C8013D36F}"/>
                  </a:ext>
                </a:extLst>
              </p:cNvPr>
              <p:cNvSpPr>
                <a:spLocks/>
              </p:cNvSpPr>
              <p:nvPr/>
            </p:nvSpPr>
            <p:spPr bwMode="auto">
              <a:xfrm>
                <a:off x="2477" y="2302"/>
                <a:ext cx="115" cy="116"/>
              </a:xfrm>
              <a:custGeom>
                <a:avLst/>
                <a:gdLst>
                  <a:gd name="T0" fmla="*/ 57 w 576"/>
                  <a:gd name="T1" fmla="*/ 116 h 578"/>
                  <a:gd name="T2" fmla="*/ 66 w 576"/>
                  <a:gd name="T3" fmla="*/ 115 h 578"/>
                  <a:gd name="T4" fmla="*/ 75 w 576"/>
                  <a:gd name="T5" fmla="*/ 113 h 578"/>
                  <a:gd name="T6" fmla="*/ 84 w 576"/>
                  <a:gd name="T7" fmla="*/ 110 h 578"/>
                  <a:gd name="T8" fmla="*/ 91 w 576"/>
                  <a:gd name="T9" fmla="*/ 105 h 578"/>
                  <a:gd name="T10" fmla="*/ 98 w 576"/>
                  <a:gd name="T11" fmla="*/ 99 h 578"/>
                  <a:gd name="T12" fmla="*/ 104 w 576"/>
                  <a:gd name="T13" fmla="*/ 93 h 578"/>
                  <a:gd name="T14" fmla="*/ 109 w 576"/>
                  <a:gd name="T15" fmla="*/ 85 h 578"/>
                  <a:gd name="T16" fmla="*/ 112 w 576"/>
                  <a:gd name="T17" fmla="*/ 77 h 578"/>
                  <a:gd name="T18" fmla="*/ 114 w 576"/>
                  <a:gd name="T19" fmla="*/ 68 h 578"/>
                  <a:gd name="T20" fmla="*/ 115 w 576"/>
                  <a:gd name="T21" fmla="*/ 59 h 578"/>
                  <a:gd name="T22" fmla="*/ 114 w 576"/>
                  <a:gd name="T23" fmla="*/ 49 h 578"/>
                  <a:gd name="T24" fmla="*/ 112 w 576"/>
                  <a:gd name="T25" fmla="*/ 40 h 578"/>
                  <a:gd name="T26" fmla="*/ 109 w 576"/>
                  <a:gd name="T27" fmla="*/ 32 h 578"/>
                  <a:gd name="T28" fmla="*/ 104 w 576"/>
                  <a:gd name="T29" fmla="*/ 24 h 578"/>
                  <a:gd name="T30" fmla="*/ 98 w 576"/>
                  <a:gd name="T31" fmla="*/ 18 h 578"/>
                  <a:gd name="T32" fmla="*/ 91 w 576"/>
                  <a:gd name="T33" fmla="*/ 12 h 578"/>
                  <a:gd name="T34" fmla="*/ 84 w 576"/>
                  <a:gd name="T35" fmla="*/ 7 h 578"/>
                  <a:gd name="T36" fmla="*/ 75 w 576"/>
                  <a:gd name="T37" fmla="*/ 4 h 578"/>
                  <a:gd name="T38" fmla="*/ 66 w 576"/>
                  <a:gd name="T39" fmla="*/ 1 h 578"/>
                  <a:gd name="T40" fmla="*/ 57 w 576"/>
                  <a:gd name="T41" fmla="*/ 0 h 578"/>
                  <a:gd name="T42" fmla="*/ 48 w 576"/>
                  <a:gd name="T43" fmla="*/ 1 h 578"/>
                  <a:gd name="T44" fmla="*/ 39 w 576"/>
                  <a:gd name="T45" fmla="*/ 4 h 578"/>
                  <a:gd name="T46" fmla="*/ 31 w 576"/>
                  <a:gd name="T47" fmla="*/ 7 h 578"/>
                  <a:gd name="T48" fmla="*/ 23 w 576"/>
                  <a:gd name="T49" fmla="*/ 12 h 578"/>
                  <a:gd name="T50" fmla="*/ 17 w 576"/>
                  <a:gd name="T51" fmla="*/ 18 h 578"/>
                  <a:gd name="T52" fmla="*/ 11 w 576"/>
                  <a:gd name="T53" fmla="*/ 24 h 578"/>
                  <a:gd name="T54" fmla="*/ 6 w 576"/>
                  <a:gd name="T55" fmla="*/ 32 h 578"/>
                  <a:gd name="T56" fmla="*/ 2 w 576"/>
                  <a:gd name="T57" fmla="*/ 40 h 578"/>
                  <a:gd name="T58" fmla="*/ 0 w 576"/>
                  <a:gd name="T59" fmla="*/ 49 h 578"/>
                  <a:gd name="T60" fmla="*/ 0 w 576"/>
                  <a:gd name="T61" fmla="*/ 59 h 578"/>
                  <a:gd name="T62" fmla="*/ 0 w 576"/>
                  <a:gd name="T63" fmla="*/ 68 h 578"/>
                  <a:gd name="T64" fmla="*/ 2 w 576"/>
                  <a:gd name="T65" fmla="*/ 77 h 578"/>
                  <a:gd name="T66" fmla="*/ 6 w 576"/>
                  <a:gd name="T67" fmla="*/ 85 h 578"/>
                  <a:gd name="T68" fmla="*/ 11 w 576"/>
                  <a:gd name="T69" fmla="*/ 93 h 578"/>
                  <a:gd name="T70" fmla="*/ 17 w 576"/>
                  <a:gd name="T71" fmla="*/ 99 h 578"/>
                  <a:gd name="T72" fmla="*/ 23 w 576"/>
                  <a:gd name="T73" fmla="*/ 105 h 578"/>
                  <a:gd name="T74" fmla="*/ 31 w 576"/>
                  <a:gd name="T75" fmla="*/ 110 h 578"/>
                  <a:gd name="T76" fmla="*/ 39 w 576"/>
                  <a:gd name="T77" fmla="*/ 113 h 578"/>
                  <a:gd name="T78" fmla="*/ 48 w 576"/>
                  <a:gd name="T79" fmla="*/ 115 h 578"/>
                  <a:gd name="T80" fmla="*/ 57 w 576"/>
                  <a:gd name="T81" fmla="*/ 116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8"/>
                  <a:gd name="T125" fmla="*/ 576 w 576"/>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8">
                    <a:moveTo>
                      <a:pt x="286" y="578"/>
                    </a:moveTo>
                    <a:lnTo>
                      <a:pt x="333" y="573"/>
                    </a:lnTo>
                    <a:lnTo>
                      <a:pt x="378" y="565"/>
                    </a:lnTo>
                    <a:lnTo>
                      <a:pt x="419" y="549"/>
                    </a:lnTo>
                    <a:lnTo>
                      <a:pt x="457" y="524"/>
                    </a:lnTo>
                    <a:lnTo>
                      <a:pt x="490" y="495"/>
                    </a:lnTo>
                    <a:lnTo>
                      <a:pt x="519" y="461"/>
                    </a:lnTo>
                    <a:lnTo>
                      <a:pt x="544" y="425"/>
                    </a:lnTo>
                    <a:lnTo>
                      <a:pt x="560" y="382"/>
                    </a:lnTo>
                    <a:lnTo>
                      <a:pt x="573" y="337"/>
                    </a:lnTo>
                    <a:lnTo>
                      <a:pt x="576" y="292"/>
                    </a:lnTo>
                    <a:lnTo>
                      <a:pt x="573" y="242"/>
                    </a:lnTo>
                    <a:lnTo>
                      <a:pt x="560" y="200"/>
                    </a:lnTo>
                    <a:lnTo>
                      <a:pt x="544" y="159"/>
                    </a:lnTo>
                    <a:lnTo>
                      <a:pt x="519" y="121"/>
                    </a:lnTo>
                    <a:lnTo>
                      <a:pt x="490" y="88"/>
                    </a:lnTo>
                    <a:lnTo>
                      <a:pt x="457" y="59"/>
                    </a:lnTo>
                    <a:lnTo>
                      <a:pt x="419" y="34"/>
                    </a:lnTo>
                    <a:lnTo>
                      <a:pt x="378" y="18"/>
                    </a:lnTo>
                    <a:lnTo>
                      <a:pt x="333" y="5"/>
                    </a:lnTo>
                    <a:lnTo>
                      <a:pt x="286" y="0"/>
                    </a:lnTo>
                    <a:lnTo>
                      <a:pt x="241" y="5"/>
                    </a:lnTo>
                    <a:lnTo>
                      <a:pt x="195" y="18"/>
                    </a:lnTo>
                    <a:lnTo>
                      <a:pt x="153" y="34"/>
                    </a:lnTo>
                    <a:lnTo>
                      <a:pt x="117" y="59"/>
                    </a:lnTo>
                    <a:lnTo>
                      <a:pt x="83" y="88"/>
                    </a:lnTo>
                    <a:lnTo>
                      <a:pt x="54" y="121"/>
                    </a:lnTo>
                    <a:lnTo>
                      <a:pt x="29" y="159"/>
                    </a:lnTo>
                    <a:lnTo>
                      <a:pt x="12" y="200"/>
                    </a:lnTo>
                    <a:lnTo>
                      <a:pt x="0" y="242"/>
                    </a:lnTo>
                    <a:lnTo>
                      <a:pt x="0" y="292"/>
                    </a:lnTo>
                    <a:lnTo>
                      <a:pt x="0" y="337"/>
                    </a:lnTo>
                    <a:lnTo>
                      <a:pt x="12" y="382"/>
                    </a:lnTo>
                    <a:lnTo>
                      <a:pt x="29" y="425"/>
                    </a:lnTo>
                    <a:lnTo>
                      <a:pt x="54" y="461"/>
                    </a:lnTo>
                    <a:lnTo>
                      <a:pt x="83" y="495"/>
                    </a:lnTo>
                    <a:lnTo>
                      <a:pt x="117" y="524"/>
                    </a:lnTo>
                    <a:lnTo>
                      <a:pt x="153" y="549"/>
                    </a:lnTo>
                    <a:lnTo>
                      <a:pt x="195" y="565"/>
                    </a:lnTo>
                    <a:lnTo>
                      <a:pt x="241" y="573"/>
                    </a:lnTo>
                    <a:lnTo>
                      <a:pt x="286" y="578"/>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085" name="Freeform 791">
                <a:extLst>
                  <a:ext uri="{FF2B5EF4-FFF2-40B4-BE49-F238E27FC236}">
                    <a16:creationId xmlns:a16="http://schemas.microsoft.com/office/drawing/2014/main" id="{98EF32A7-BA77-4121-B130-0FA7EC07B42E}"/>
                  </a:ext>
                </a:extLst>
              </p:cNvPr>
              <p:cNvSpPr>
                <a:spLocks/>
              </p:cNvSpPr>
              <p:nvPr/>
            </p:nvSpPr>
            <p:spPr bwMode="auto">
              <a:xfrm>
                <a:off x="2477" y="2302"/>
                <a:ext cx="115" cy="116"/>
              </a:xfrm>
              <a:custGeom>
                <a:avLst/>
                <a:gdLst>
                  <a:gd name="T0" fmla="*/ 57 w 576"/>
                  <a:gd name="T1" fmla="*/ 116 h 578"/>
                  <a:gd name="T2" fmla="*/ 66 w 576"/>
                  <a:gd name="T3" fmla="*/ 115 h 578"/>
                  <a:gd name="T4" fmla="*/ 75 w 576"/>
                  <a:gd name="T5" fmla="*/ 113 h 578"/>
                  <a:gd name="T6" fmla="*/ 84 w 576"/>
                  <a:gd name="T7" fmla="*/ 110 h 578"/>
                  <a:gd name="T8" fmla="*/ 91 w 576"/>
                  <a:gd name="T9" fmla="*/ 105 h 578"/>
                  <a:gd name="T10" fmla="*/ 98 w 576"/>
                  <a:gd name="T11" fmla="*/ 99 h 578"/>
                  <a:gd name="T12" fmla="*/ 104 w 576"/>
                  <a:gd name="T13" fmla="*/ 93 h 578"/>
                  <a:gd name="T14" fmla="*/ 109 w 576"/>
                  <a:gd name="T15" fmla="*/ 85 h 578"/>
                  <a:gd name="T16" fmla="*/ 112 w 576"/>
                  <a:gd name="T17" fmla="*/ 77 h 578"/>
                  <a:gd name="T18" fmla="*/ 114 w 576"/>
                  <a:gd name="T19" fmla="*/ 68 h 578"/>
                  <a:gd name="T20" fmla="*/ 115 w 576"/>
                  <a:gd name="T21" fmla="*/ 59 h 578"/>
                  <a:gd name="T22" fmla="*/ 114 w 576"/>
                  <a:gd name="T23" fmla="*/ 49 h 578"/>
                  <a:gd name="T24" fmla="*/ 112 w 576"/>
                  <a:gd name="T25" fmla="*/ 40 h 578"/>
                  <a:gd name="T26" fmla="*/ 109 w 576"/>
                  <a:gd name="T27" fmla="*/ 32 h 578"/>
                  <a:gd name="T28" fmla="*/ 104 w 576"/>
                  <a:gd name="T29" fmla="*/ 24 h 578"/>
                  <a:gd name="T30" fmla="*/ 98 w 576"/>
                  <a:gd name="T31" fmla="*/ 18 h 578"/>
                  <a:gd name="T32" fmla="*/ 91 w 576"/>
                  <a:gd name="T33" fmla="*/ 12 h 578"/>
                  <a:gd name="T34" fmla="*/ 84 w 576"/>
                  <a:gd name="T35" fmla="*/ 7 h 578"/>
                  <a:gd name="T36" fmla="*/ 75 w 576"/>
                  <a:gd name="T37" fmla="*/ 4 h 578"/>
                  <a:gd name="T38" fmla="*/ 66 w 576"/>
                  <a:gd name="T39" fmla="*/ 1 h 578"/>
                  <a:gd name="T40" fmla="*/ 57 w 576"/>
                  <a:gd name="T41" fmla="*/ 0 h 578"/>
                  <a:gd name="T42" fmla="*/ 48 w 576"/>
                  <a:gd name="T43" fmla="*/ 1 h 578"/>
                  <a:gd name="T44" fmla="*/ 39 w 576"/>
                  <a:gd name="T45" fmla="*/ 4 h 578"/>
                  <a:gd name="T46" fmla="*/ 31 w 576"/>
                  <a:gd name="T47" fmla="*/ 7 h 578"/>
                  <a:gd name="T48" fmla="*/ 23 w 576"/>
                  <a:gd name="T49" fmla="*/ 12 h 578"/>
                  <a:gd name="T50" fmla="*/ 17 w 576"/>
                  <a:gd name="T51" fmla="*/ 18 h 578"/>
                  <a:gd name="T52" fmla="*/ 11 w 576"/>
                  <a:gd name="T53" fmla="*/ 24 h 578"/>
                  <a:gd name="T54" fmla="*/ 6 w 576"/>
                  <a:gd name="T55" fmla="*/ 32 h 578"/>
                  <a:gd name="T56" fmla="*/ 2 w 576"/>
                  <a:gd name="T57" fmla="*/ 40 h 578"/>
                  <a:gd name="T58" fmla="*/ 0 w 576"/>
                  <a:gd name="T59" fmla="*/ 49 h 578"/>
                  <a:gd name="T60" fmla="*/ 0 w 576"/>
                  <a:gd name="T61" fmla="*/ 59 h 578"/>
                  <a:gd name="T62" fmla="*/ 0 w 576"/>
                  <a:gd name="T63" fmla="*/ 68 h 578"/>
                  <a:gd name="T64" fmla="*/ 2 w 576"/>
                  <a:gd name="T65" fmla="*/ 77 h 578"/>
                  <a:gd name="T66" fmla="*/ 6 w 576"/>
                  <a:gd name="T67" fmla="*/ 85 h 578"/>
                  <a:gd name="T68" fmla="*/ 11 w 576"/>
                  <a:gd name="T69" fmla="*/ 93 h 578"/>
                  <a:gd name="T70" fmla="*/ 17 w 576"/>
                  <a:gd name="T71" fmla="*/ 99 h 578"/>
                  <a:gd name="T72" fmla="*/ 23 w 576"/>
                  <a:gd name="T73" fmla="*/ 105 h 578"/>
                  <a:gd name="T74" fmla="*/ 31 w 576"/>
                  <a:gd name="T75" fmla="*/ 110 h 578"/>
                  <a:gd name="T76" fmla="*/ 39 w 576"/>
                  <a:gd name="T77" fmla="*/ 113 h 578"/>
                  <a:gd name="T78" fmla="*/ 48 w 576"/>
                  <a:gd name="T79" fmla="*/ 115 h 578"/>
                  <a:gd name="T80" fmla="*/ 57 w 576"/>
                  <a:gd name="T81" fmla="*/ 116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8"/>
                  <a:gd name="T125" fmla="*/ 576 w 576"/>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8">
                    <a:moveTo>
                      <a:pt x="286" y="578"/>
                    </a:moveTo>
                    <a:lnTo>
                      <a:pt x="333" y="573"/>
                    </a:lnTo>
                    <a:lnTo>
                      <a:pt x="378" y="565"/>
                    </a:lnTo>
                    <a:lnTo>
                      <a:pt x="419" y="549"/>
                    </a:lnTo>
                    <a:lnTo>
                      <a:pt x="457" y="524"/>
                    </a:lnTo>
                    <a:lnTo>
                      <a:pt x="490" y="495"/>
                    </a:lnTo>
                    <a:lnTo>
                      <a:pt x="519" y="461"/>
                    </a:lnTo>
                    <a:lnTo>
                      <a:pt x="544" y="425"/>
                    </a:lnTo>
                    <a:lnTo>
                      <a:pt x="560" y="382"/>
                    </a:lnTo>
                    <a:lnTo>
                      <a:pt x="573" y="337"/>
                    </a:lnTo>
                    <a:lnTo>
                      <a:pt x="576" y="292"/>
                    </a:lnTo>
                    <a:lnTo>
                      <a:pt x="573" y="242"/>
                    </a:lnTo>
                    <a:lnTo>
                      <a:pt x="560" y="200"/>
                    </a:lnTo>
                    <a:lnTo>
                      <a:pt x="544" y="159"/>
                    </a:lnTo>
                    <a:lnTo>
                      <a:pt x="519" y="121"/>
                    </a:lnTo>
                    <a:lnTo>
                      <a:pt x="490" y="88"/>
                    </a:lnTo>
                    <a:lnTo>
                      <a:pt x="457" y="59"/>
                    </a:lnTo>
                    <a:lnTo>
                      <a:pt x="419" y="34"/>
                    </a:lnTo>
                    <a:lnTo>
                      <a:pt x="378" y="18"/>
                    </a:lnTo>
                    <a:lnTo>
                      <a:pt x="333" y="5"/>
                    </a:lnTo>
                    <a:lnTo>
                      <a:pt x="286" y="0"/>
                    </a:lnTo>
                    <a:lnTo>
                      <a:pt x="241" y="5"/>
                    </a:lnTo>
                    <a:lnTo>
                      <a:pt x="195" y="18"/>
                    </a:lnTo>
                    <a:lnTo>
                      <a:pt x="153" y="34"/>
                    </a:lnTo>
                    <a:lnTo>
                      <a:pt x="117" y="59"/>
                    </a:lnTo>
                    <a:lnTo>
                      <a:pt x="83" y="88"/>
                    </a:lnTo>
                    <a:lnTo>
                      <a:pt x="54" y="121"/>
                    </a:lnTo>
                    <a:lnTo>
                      <a:pt x="29" y="159"/>
                    </a:lnTo>
                    <a:lnTo>
                      <a:pt x="12" y="200"/>
                    </a:lnTo>
                    <a:lnTo>
                      <a:pt x="0" y="242"/>
                    </a:lnTo>
                    <a:lnTo>
                      <a:pt x="0" y="292"/>
                    </a:lnTo>
                    <a:lnTo>
                      <a:pt x="0" y="337"/>
                    </a:lnTo>
                    <a:lnTo>
                      <a:pt x="12" y="382"/>
                    </a:lnTo>
                    <a:lnTo>
                      <a:pt x="29" y="425"/>
                    </a:lnTo>
                    <a:lnTo>
                      <a:pt x="54" y="461"/>
                    </a:lnTo>
                    <a:lnTo>
                      <a:pt x="83" y="495"/>
                    </a:lnTo>
                    <a:lnTo>
                      <a:pt x="117" y="524"/>
                    </a:lnTo>
                    <a:lnTo>
                      <a:pt x="153" y="549"/>
                    </a:lnTo>
                    <a:lnTo>
                      <a:pt x="195" y="565"/>
                    </a:lnTo>
                    <a:lnTo>
                      <a:pt x="241" y="573"/>
                    </a:lnTo>
                    <a:lnTo>
                      <a:pt x="286" y="578"/>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086" name="Freeform 792">
                <a:extLst>
                  <a:ext uri="{FF2B5EF4-FFF2-40B4-BE49-F238E27FC236}">
                    <a16:creationId xmlns:a16="http://schemas.microsoft.com/office/drawing/2014/main" id="{81395691-C64E-4C1F-A69C-97502F84054F}"/>
                  </a:ext>
                </a:extLst>
              </p:cNvPr>
              <p:cNvSpPr>
                <a:spLocks/>
              </p:cNvSpPr>
              <p:nvPr/>
            </p:nvSpPr>
            <p:spPr bwMode="auto">
              <a:xfrm>
                <a:off x="2492" y="2311"/>
                <a:ext cx="61" cy="61"/>
              </a:xfrm>
              <a:custGeom>
                <a:avLst/>
                <a:gdLst>
                  <a:gd name="T0" fmla="*/ 31 w 303"/>
                  <a:gd name="T1" fmla="*/ 61 h 306"/>
                  <a:gd name="T2" fmla="*/ 36 w 303"/>
                  <a:gd name="T3" fmla="*/ 60 h 306"/>
                  <a:gd name="T4" fmla="*/ 40 w 303"/>
                  <a:gd name="T5" fmla="*/ 59 h 306"/>
                  <a:gd name="T6" fmla="*/ 45 w 303"/>
                  <a:gd name="T7" fmla="*/ 58 h 306"/>
                  <a:gd name="T8" fmla="*/ 49 w 303"/>
                  <a:gd name="T9" fmla="*/ 55 h 306"/>
                  <a:gd name="T10" fmla="*/ 53 w 303"/>
                  <a:gd name="T11" fmla="*/ 52 h 306"/>
                  <a:gd name="T12" fmla="*/ 55 w 303"/>
                  <a:gd name="T13" fmla="*/ 49 h 306"/>
                  <a:gd name="T14" fmla="*/ 58 w 303"/>
                  <a:gd name="T15" fmla="*/ 45 h 306"/>
                  <a:gd name="T16" fmla="*/ 59 w 303"/>
                  <a:gd name="T17" fmla="*/ 40 h 306"/>
                  <a:gd name="T18" fmla="*/ 61 w 303"/>
                  <a:gd name="T19" fmla="*/ 35 h 306"/>
                  <a:gd name="T20" fmla="*/ 61 w 303"/>
                  <a:gd name="T21" fmla="*/ 31 h 306"/>
                  <a:gd name="T22" fmla="*/ 61 w 303"/>
                  <a:gd name="T23" fmla="*/ 26 h 306"/>
                  <a:gd name="T24" fmla="*/ 59 w 303"/>
                  <a:gd name="T25" fmla="*/ 21 h 306"/>
                  <a:gd name="T26" fmla="*/ 58 w 303"/>
                  <a:gd name="T27" fmla="*/ 17 h 306"/>
                  <a:gd name="T28" fmla="*/ 55 w 303"/>
                  <a:gd name="T29" fmla="*/ 12 h 306"/>
                  <a:gd name="T30" fmla="*/ 53 w 303"/>
                  <a:gd name="T31" fmla="*/ 9 h 306"/>
                  <a:gd name="T32" fmla="*/ 49 w 303"/>
                  <a:gd name="T33" fmla="*/ 6 h 306"/>
                  <a:gd name="T34" fmla="*/ 45 w 303"/>
                  <a:gd name="T35" fmla="*/ 3 h 306"/>
                  <a:gd name="T36" fmla="*/ 40 w 303"/>
                  <a:gd name="T37" fmla="*/ 2 h 306"/>
                  <a:gd name="T38" fmla="*/ 36 w 303"/>
                  <a:gd name="T39" fmla="*/ 1 h 306"/>
                  <a:gd name="T40" fmla="*/ 31 w 303"/>
                  <a:gd name="T41" fmla="*/ 0 h 306"/>
                  <a:gd name="T42" fmla="*/ 26 w 303"/>
                  <a:gd name="T43" fmla="*/ 1 h 306"/>
                  <a:gd name="T44" fmla="*/ 21 w 303"/>
                  <a:gd name="T45" fmla="*/ 2 h 306"/>
                  <a:gd name="T46" fmla="*/ 17 w 303"/>
                  <a:gd name="T47" fmla="*/ 3 h 306"/>
                  <a:gd name="T48" fmla="*/ 12 w 303"/>
                  <a:gd name="T49" fmla="*/ 6 h 306"/>
                  <a:gd name="T50" fmla="*/ 9 w 303"/>
                  <a:gd name="T51" fmla="*/ 9 h 306"/>
                  <a:gd name="T52" fmla="*/ 6 w 303"/>
                  <a:gd name="T53" fmla="*/ 12 h 306"/>
                  <a:gd name="T54" fmla="*/ 3 w 303"/>
                  <a:gd name="T55" fmla="*/ 17 h 306"/>
                  <a:gd name="T56" fmla="*/ 2 w 303"/>
                  <a:gd name="T57" fmla="*/ 21 h 306"/>
                  <a:gd name="T58" fmla="*/ 1 w 303"/>
                  <a:gd name="T59" fmla="*/ 26 h 306"/>
                  <a:gd name="T60" fmla="*/ 0 w 303"/>
                  <a:gd name="T61" fmla="*/ 31 h 306"/>
                  <a:gd name="T62" fmla="*/ 1 w 303"/>
                  <a:gd name="T63" fmla="*/ 35 h 306"/>
                  <a:gd name="T64" fmla="*/ 2 w 303"/>
                  <a:gd name="T65" fmla="*/ 40 h 306"/>
                  <a:gd name="T66" fmla="*/ 3 w 303"/>
                  <a:gd name="T67" fmla="*/ 45 h 306"/>
                  <a:gd name="T68" fmla="*/ 6 w 303"/>
                  <a:gd name="T69" fmla="*/ 49 h 306"/>
                  <a:gd name="T70" fmla="*/ 9 w 303"/>
                  <a:gd name="T71" fmla="*/ 52 h 306"/>
                  <a:gd name="T72" fmla="*/ 12 w 303"/>
                  <a:gd name="T73" fmla="*/ 55 h 306"/>
                  <a:gd name="T74" fmla="*/ 17 w 303"/>
                  <a:gd name="T75" fmla="*/ 58 h 306"/>
                  <a:gd name="T76" fmla="*/ 21 w 303"/>
                  <a:gd name="T77" fmla="*/ 59 h 306"/>
                  <a:gd name="T78" fmla="*/ 26 w 303"/>
                  <a:gd name="T79" fmla="*/ 60 h 306"/>
                  <a:gd name="T80" fmla="*/ 31 w 303"/>
                  <a:gd name="T81" fmla="*/ 61 h 30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3"/>
                  <a:gd name="T124" fmla="*/ 0 h 306"/>
                  <a:gd name="T125" fmla="*/ 303 w 303"/>
                  <a:gd name="T126" fmla="*/ 306 h 30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3" h="306">
                    <a:moveTo>
                      <a:pt x="153" y="306"/>
                    </a:moveTo>
                    <a:lnTo>
                      <a:pt x="178" y="303"/>
                    </a:lnTo>
                    <a:lnTo>
                      <a:pt x="200" y="298"/>
                    </a:lnTo>
                    <a:lnTo>
                      <a:pt x="224" y="290"/>
                    </a:lnTo>
                    <a:lnTo>
                      <a:pt x="241" y="278"/>
                    </a:lnTo>
                    <a:lnTo>
                      <a:pt x="261" y="261"/>
                    </a:lnTo>
                    <a:lnTo>
                      <a:pt x="274" y="245"/>
                    </a:lnTo>
                    <a:lnTo>
                      <a:pt x="286" y="224"/>
                    </a:lnTo>
                    <a:lnTo>
                      <a:pt x="295" y="202"/>
                    </a:lnTo>
                    <a:lnTo>
                      <a:pt x="303" y="178"/>
                    </a:lnTo>
                    <a:lnTo>
                      <a:pt x="303" y="153"/>
                    </a:lnTo>
                    <a:lnTo>
                      <a:pt x="303" y="128"/>
                    </a:lnTo>
                    <a:lnTo>
                      <a:pt x="295" y="103"/>
                    </a:lnTo>
                    <a:lnTo>
                      <a:pt x="286" y="83"/>
                    </a:lnTo>
                    <a:lnTo>
                      <a:pt x="274" y="62"/>
                    </a:lnTo>
                    <a:lnTo>
                      <a:pt x="261" y="45"/>
                    </a:lnTo>
                    <a:lnTo>
                      <a:pt x="241" y="29"/>
                    </a:lnTo>
                    <a:lnTo>
                      <a:pt x="224" y="16"/>
                    </a:lnTo>
                    <a:lnTo>
                      <a:pt x="200" y="8"/>
                    </a:lnTo>
                    <a:lnTo>
                      <a:pt x="178" y="4"/>
                    </a:lnTo>
                    <a:lnTo>
                      <a:pt x="153" y="0"/>
                    </a:lnTo>
                    <a:lnTo>
                      <a:pt x="128" y="4"/>
                    </a:lnTo>
                    <a:lnTo>
                      <a:pt x="103" y="8"/>
                    </a:lnTo>
                    <a:lnTo>
                      <a:pt x="83" y="16"/>
                    </a:lnTo>
                    <a:lnTo>
                      <a:pt x="62" y="29"/>
                    </a:lnTo>
                    <a:lnTo>
                      <a:pt x="45" y="45"/>
                    </a:lnTo>
                    <a:lnTo>
                      <a:pt x="29" y="62"/>
                    </a:lnTo>
                    <a:lnTo>
                      <a:pt x="16" y="83"/>
                    </a:lnTo>
                    <a:lnTo>
                      <a:pt x="8" y="103"/>
                    </a:lnTo>
                    <a:lnTo>
                      <a:pt x="4" y="128"/>
                    </a:lnTo>
                    <a:lnTo>
                      <a:pt x="0" y="153"/>
                    </a:lnTo>
                    <a:lnTo>
                      <a:pt x="4" y="178"/>
                    </a:lnTo>
                    <a:lnTo>
                      <a:pt x="8" y="202"/>
                    </a:lnTo>
                    <a:lnTo>
                      <a:pt x="16" y="224"/>
                    </a:lnTo>
                    <a:lnTo>
                      <a:pt x="29" y="245"/>
                    </a:lnTo>
                    <a:lnTo>
                      <a:pt x="45" y="261"/>
                    </a:lnTo>
                    <a:lnTo>
                      <a:pt x="62" y="278"/>
                    </a:lnTo>
                    <a:lnTo>
                      <a:pt x="83" y="290"/>
                    </a:lnTo>
                    <a:lnTo>
                      <a:pt x="103" y="298"/>
                    </a:lnTo>
                    <a:lnTo>
                      <a:pt x="128" y="303"/>
                    </a:lnTo>
                    <a:lnTo>
                      <a:pt x="153" y="30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87" name="Freeform 793">
                <a:extLst>
                  <a:ext uri="{FF2B5EF4-FFF2-40B4-BE49-F238E27FC236}">
                    <a16:creationId xmlns:a16="http://schemas.microsoft.com/office/drawing/2014/main" id="{587FC470-E8BE-4D45-BCA1-379728242EB9}"/>
                  </a:ext>
                </a:extLst>
              </p:cNvPr>
              <p:cNvSpPr>
                <a:spLocks/>
              </p:cNvSpPr>
              <p:nvPr/>
            </p:nvSpPr>
            <p:spPr bwMode="auto">
              <a:xfrm>
                <a:off x="2495" y="2312"/>
                <a:ext cx="54" cy="54"/>
              </a:xfrm>
              <a:custGeom>
                <a:avLst/>
                <a:gdLst>
                  <a:gd name="T0" fmla="*/ 27 w 269"/>
                  <a:gd name="T1" fmla="*/ 54 h 270"/>
                  <a:gd name="T2" fmla="*/ 32 w 269"/>
                  <a:gd name="T3" fmla="*/ 53 h 270"/>
                  <a:gd name="T4" fmla="*/ 36 w 269"/>
                  <a:gd name="T5" fmla="*/ 52 h 270"/>
                  <a:gd name="T6" fmla="*/ 39 w 269"/>
                  <a:gd name="T7" fmla="*/ 51 h 270"/>
                  <a:gd name="T8" fmla="*/ 43 w 269"/>
                  <a:gd name="T9" fmla="*/ 49 h 270"/>
                  <a:gd name="T10" fmla="*/ 47 w 269"/>
                  <a:gd name="T11" fmla="*/ 46 h 270"/>
                  <a:gd name="T12" fmla="*/ 49 w 269"/>
                  <a:gd name="T13" fmla="*/ 42 h 270"/>
                  <a:gd name="T14" fmla="*/ 51 w 269"/>
                  <a:gd name="T15" fmla="*/ 39 h 270"/>
                  <a:gd name="T16" fmla="*/ 52 w 269"/>
                  <a:gd name="T17" fmla="*/ 36 h 270"/>
                  <a:gd name="T18" fmla="*/ 54 w 269"/>
                  <a:gd name="T19" fmla="*/ 31 h 270"/>
                  <a:gd name="T20" fmla="*/ 54 w 269"/>
                  <a:gd name="T21" fmla="*/ 27 h 270"/>
                  <a:gd name="T22" fmla="*/ 54 w 269"/>
                  <a:gd name="T23" fmla="*/ 22 h 270"/>
                  <a:gd name="T24" fmla="*/ 52 w 269"/>
                  <a:gd name="T25" fmla="*/ 18 h 270"/>
                  <a:gd name="T26" fmla="*/ 51 w 269"/>
                  <a:gd name="T27" fmla="*/ 14 h 270"/>
                  <a:gd name="T28" fmla="*/ 49 w 269"/>
                  <a:gd name="T29" fmla="*/ 11 h 270"/>
                  <a:gd name="T30" fmla="*/ 47 w 269"/>
                  <a:gd name="T31" fmla="*/ 7 h 270"/>
                  <a:gd name="T32" fmla="*/ 43 w 269"/>
                  <a:gd name="T33" fmla="*/ 5 h 270"/>
                  <a:gd name="T34" fmla="*/ 39 w 269"/>
                  <a:gd name="T35" fmla="*/ 2 h 270"/>
                  <a:gd name="T36" fmla="*/ 36 w 269"/>
                  <a:gd name="T37" fmla="*/ 1 h 270"/>
                  <a:gd name="T38" fmla="*/ 32 w 269"/>
                  <a:gd name="T39" fmla="*/ 0 h 270"/>
                  <a:gd name="T40" fmla="*/ 27 w 269"/>
                  <a:gd name="T41" fmla="*/ 0 h 270"/>
                  <a:gd name="T42" fmla="*/ 22 w 269"/>
                  <a:gd name="T43" fmla="*/ 0 h 270"/>
                  <a:gd name="T44" fmla="*/ 18 w 269"/>
                  <a:gd name="T45" fmla="*/ 1 h 270"/>
                  <a:gd name="T46" fmla="*/ 14 w 269"/>
                  <a:gd name="T47" fmla="*/ 2 h 270"/>
                  <a:gd name="T48" fmla="*/ 11 w 269"/>
                  <a:gd name="T49" fmla="*/ 5 h 270"/>
                  <a:gd name="T50" fmla="*/ 7 w 269"/>
                  <a:gd name="T51" fmla="*/ 7 h 270"/>
                  <a:gd name="T52" fmla="*/ 5 w 269"/>
                  <a:gd name="T53" fmla="*/ 11 h 270"/>
                  <a:gd name="T54" fmla="*/ 2 w 269"/>
                  <a:gd name="T55" fmla="*/ 14 h 270"/>
                  <a:gd name="T56" fmla="*/ 1 w 269"/>
                  <a:gd name="T57" fmla="*/ 18 h 270"/>
                  <a:gd name="T58" fmla="*/ 0 w 269"/>
                  <a:gd name="T59" fmla="*/ 22 h 270"/>
                  <a:gd name="T60" fmla="*/ 0 w 269"/>
                  <a:gd name="T61" fmla="*/ 27 h 270"/>
                  <a:gd name="T62" fmla="*/ 0 w 269"/>
                  <a:gd name="T63" fmla="*/ 27 h 270"/>
                  <a:gd name="T64" fmla="*/ 0 w 269"/>
                  <a:gd name="T65" fmla="*/ 28 h 270"/>
                  <a:gd name="T66" fmla="*/ 1 w 269"/>
                  <a:gd name="T67" fmla="*/ 32 h 270"/>
                  <a:gd name="T68" fmla="*/ 1 w 269"/>
                  <a:gd name="T69" fmla="*/ 37 h 270"/>
                  <a:gd name="T70" fmla="*/ 3 w 269"/>
                  <a:gd name="T71" fmla="*/ 40 h 270"/>
                  <a:gd name="T72" fmla="*/ 6 w 269"/>
                  <a:gd name="T73" fmla="*/ 43 h 270"/>
                  <a:gd name="T74" fmla="*/ 8 w 269"/>
                  <a:gd name="T75" fmla="*/ 46 h 270"/>
                  <a:gd name="T76" fmla="*/ 11 w 269"/>
                  <a:gd name="T77" fmla="*/ 49 h 270"/>
                  <a:gd name="T78" fmla="*/ 15 w 269"/>
                  <a:gd name="T79" fmla="*/ 51 h 270"/>
                  <a:gd name="T80" fmla="*/ 18 w 269"/>
                  <a:gd name="T81" fmla="*/ 52 h 270"/>
                  <a:gd name="T82" fmla="*/ 22 w 269"/>
                  <a:gd name="T83" fmla="*/ 53 h 270"/>
                  <a:gd name="T84" fmla="*/ 27 w 269"/>
                  <a:gd name="T85" fmla="*/ 54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9"/>
                  <a:gd name="T130" fmla="*/ 0 h 270"/>
                  <a:gd name="T131" fmla="*/ 269 w 269"/>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9" h="270">
                    <a:moveTo>
                      <a:pt x="133" y="270"/>
                    </a:moveTo>
                    <a:lnTo>
                      <a:pt x="157" y="266"/>
                    </a:lnTo>
                    <a:lnTo>
                      <a:pt x="178" y="261"/>
                    </a:lnTo>
                    <a:lnTo>
                      <a:pt x="194" y="253"/>
                    </a:lnTo>
                    <a:lnTo>
                      <a:pt x="215" y="245"/>
                    </a:lnTo>
                    <a:lnTo>
                      <a:pt x="232" y="228"/>
                    </a:lnTo>
                    <a:lnTo>
                      <a:pt x="244" y="212"/>
                    </a:lnTo>
                    <a:lnTo>
                      <a:pt x="252" y="194"/>
                    </a:lnTo>
                    <a:lnTo>
                      <a:pt x="261" y="178"/>
                    </a:lnTo>
                    <a:lnTo>
                      <a:pt x="269" y="153"/>
                    </a:lnTo>
                    <a:lnTo>
                      <a:pt x="269" y="133"/>
                    </a:lnTo>
                    <a:lnTo>
                      <a:pt x="269" y="111"/>
                    </a:lnTo>
                    <a:lnTo>
                      <a:pt x="261" y="91"/>
                    </a:lnTo>
                    <a:lnTo>
                      <a:pt x="252" y="70"/>
                    </a:lnTo>
                    <a:lnTo>
                      <a:pt x="244" y="54"/>
                    </a:lnTo>
                    <a:lnTo>
                      <a:pt x="232" y="37"/>
                    </a:lnTo>
                    <a:lnTo>
                      <a:pt x="215" y="25"/>
                    </a:lnTo>
                    <a:lnTo>
                      <a:pt x="194" y="12"/>
                    </a:lnTo>
                    <a:lnTo>
                      <a:pt x="178" y="3"/>
                    </a:lnTo>
                    <a:lnTo>
                      <a:pt x="157" y="0"/>
                    </a:lnTo>
                    <a:lnTo>
                      <a:pt x="133" y="0"/>
                    </a:lnTo>
                    <a:lnTo>
                      <a:pt x="111" y="0"/>
                    </a:lnTo>
                    <a:lnTo>
                      <a:pt x="90" y="3"/>
                    </a:lnTo>
                    <a:lnTo>
                      <a:pt x="70" y="12"/>
                    </a:lnTo>
                    <a:lnTo>
                      <a:pt x="54" y="25"/>
                    </a:lnTo>
                    <a:lnTo>
                      <a:pt x="37" y="37"/>
                    </a:lnTo>
                    <a:lnTo>
                      <a:pt x="25" y="54"/>
                    </a:lnTo>
                    <a:lnTo>
                      <a:pt x="12" y="70"/>
                    </a:lnTo>
                    <a:lnTo>
                      <a:pt x="7" y="91"/>
                    </a:lnTo>
                    <a:lnTo>
                      <a:pt x="0" y="111"/>
                    </a:lnTo>
                    <a:lnTo>
                      <a:pt x="0" y="133"/>
                    </a:lnTo>
                    <a:lnTo>
                      <a:pt x="0" y="137"/>
                    </a:lnTo>
                    <a:lnTo>
                      <a:pt x="0" y="140"/>
                    </a:lnTo>
                    <a:lnTo>
                      <a:pt x="3" y="162"/>
                    </a:lnTo>
                    <a:lnTo>
                      <a:pt x="7" y="183"/>
                    </a:lnTo>
                    <a:lnTo>
                      <a:pt x="16" y="199"/>
                    </a:lnTo>
                    <a:lnTo>
                      <a:pt x="28" y="216"/>
                    </a:lnTo>
                    <a:lnTo>
                      <a:pt x="41" y="232"/>
                    </a:lnTo>
                    <a:lnTo>
                      <a:pt x="57" y="245"/>
                    </a:lnTo>
                    <a:lnTo>
                      <a:pt x="74" y="253"/>
                    </a:lnTo>
                    <a:lnTo>
                      <a:pt x="90" y="261"/>
                    </a:lnTo>
                    <a:lnTo>
                      <a:pt x="111" y="266"/>
                    </a:lnTo>
                    <a:lnTo>
                      <a:pt x="133" y="270"/>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88" name="Freeform 794">
                <a:extLst>
                  <a:ext uri="{FF2B5EF4-FFF2-40B4-BE49-F238E27FC236}">
                    <a16:creationId xmlns:a16="http://schemas.microsoft.com/office/drawing/2014/main" id="{7F27DD32-B2B9-48BB-8A86-1D9D5BB7858E}"/>
                  </a:ext>
                </a:extLst>
              </p:cNvPr>
              <p:cNvSpPr>
                <a:spLocks/>
              </p:cNvSpPr>
              <p:nvPr/>
            </p:nvSpPr>
            <p:spPr bwMode="auto">
              <a:xfrm>
                <a:off x="2497" y="2313"/>
                <a:ext cx="48" cy="47"/>
              </a:xfrm>
              <a:custGeom>
                <a:avLst/>
                <a:gdLst>
                  <a:gd name="T0" fmla="*/ 24 w 236"/>
                  <a:gd name="T1" fmla="*/ 47 h 238"/>
                  <a:gd name="T2" fmla="*/ 28 w 236"/>
                  <a:gd name="T3" fmla="*/ 47 h 238"/>
                  <a:gd name="T4" fmla="*/ 31 w 236"/>
                  <a:gd name="T5" fmla="*/ 46 h 238"/>
                  <a:gd name="T6" fmla="*/ 35 w 236"/>
                  <a:gd name="T7" fmla="*/ 44 h 238"/>
                  <a:gd name="T8" fmla="*/ 38 w 236"/>
                  <a:gd name="T9" fmla="*/ 43 h 238"/>
                  <a:gd name="T10" fmla="*/ 40 w 236"/>
                  <a:gd name="T11" fmla="*/ 40 h 238"/>
                  <a:gd name="T12" fmla="*/ 43 w 236"/>
                  <a:gd name="T13" fmla="*/ 37 h 238"/>
                  <a:gd name="T14" fmla="*/ 46 w 236"/>
                  <a:gd name="T15" fmla="*/ 35 h 238"/>
                  <a:gd name="T16" fmla="*/ 47 w 236"/>
                  <a:gd name="T17" fmla="*/ 31 h 238"/>
                  <a:gd name="T18" fmla="*/ 47 w 236"/>
                  <a:gd name="T19" fmla="*/ 27 h 238"/>
                  <a:gd name="T20" fmla="*/ 48 w 236"/>
                  <a:gd name="T21" fmla="*/ 23 h 238"/>
                  <a:gd name="T22" fmla="*/ 47 w 236"/>
                  <a:gd name="T23" fmla="*/ 20 h 238"/>
                  <a:gd name="T24" fmla="*/ 47 w 236"/>
                  <a:gd name="T25" fmla="*/ 16 h 238"/>
                  <a:gd name="T26" fmla="*/ 46 w 236"/>
                  <a:gd name="T27" fmla="*/ 12 h 238"/>
                  <a:gd name="T28" fmla="*/ 43 w 236"/>
                  <a:gd name="T29" fmla="*/ 9 h 238"/>
                  <a:gd name="T30" fmla="*/ 40 w 236"/>
                  <a:gd name="T31" fmla="*/ 7 h 238"/>
                  <a:gd name="T32" fmla="*/ 38 w 236"/>
                  <a:gd name="T33" fmla="*/ 4 h 238"/>
                  <a:gd name="T34" fmla="*/ 35 w 236"/>
                  <a:gd name="T35" fmla="*/ 3 h 238"/>
                  <a:gd name="T36" fmla="*/ 31 w 236"/>
                  <a:gd name="T37" fmla="*/ 1 h 238"/>
                  <a:gd name="T38" fmla="*/ 28 w 236"/>
                  <a:gd name="T39" fmla="*/ 0 h 238"/>
                  <a:gd name="T40" fmla="*/ 24 w 236"/>
                  <a:gd name="T41" fmla="*/ 0 h 238"/>
                  <a:gd name="T42" fmla="*/ 20 w 236"/>
                  <a:gd name="T43" fmla="*/ 0 h 238"/>
                  <a:gd name="T44" fmla="*/ 16 w 236"/>
                  <a:gd name="T45" fmla="*/ 1 h 238"/>
                  <a:gd name="T46" fmla="*/ 13 w 236"/>
                  <a:gd name="T47" fmla="*/ 3 h 238"/>
                  <a:gd name="T48" fmla="*/ 9 w 236"/>
                  <a:gd name="T49" fmla="*/ 4 h 238"/>
                  <a:gd name="T50" fmla="*/ 7 w 236"/>
                  <a:gd name="T51" fmla="*/ 7 h 238"/>
                  <a:gd name="T52" fmla="*/ 4 w 236"/>
                  <a:gd name="T53" fmla="*/ 9 h 238"/>
                  <a:gd name="T54" fmla="*/ 3 w 236"/>
                  <a:gd name="T55" fmla="*/ 12 h 238"/>
                  <a:gd name="T56" fmla="*/ 1 w 236"/>
                  <a:gd name="T57" fmla="*/ 16 h 238"/>
                  <a:gd name="T58" fmla="*/ 0 w 236"/>
                  <a:gd name="T59" fmla="*/ 19 h 238"/>
                  <a:gd name="T60" fmla="*/ 0 w 236"/>
                  <a:gd name="T61" fmla="*/ 23 h 238"/>
                  <a:gd name="T62" fmla="*/ 0 w 236"/>
                  <a:gd name="T63" fmla="*/ 24 h 238"/>
                  <a:gd name="T64" fmla="*/ 0 w 236"/>
                  <a:gd name="T65" fmla="*/ 25 h 238"/>
                  <a:gd name="T66" fmla="*/ 0 w 236"/>
                  <a:gd name="T67" fmla="*/ 28 h 238"/>
                  <a:gd name="T68" fmla="*/ 1 w 236"/>
                  <a:gd name="T69" fmla="*/ 31 h 238"/>
                  <a:gd name="T70" fmla="*/ 3 w 236"/>
                  <a:gd name="T71" fmla="*/ 35 h 238"/>
                  <a:gd name="T72" fmla="*/ 5 w 236"/>
                  <a:gd name="T73" fmla="*/ 38 h 238"/>
                  <a:gd name="T74" fmla="*/ 7 w 236"/>
                  <a:gd name="T75" fmla="*/ 40 h 238"/>
                  <a:gd name="T76" fmla="*/ 10 w 236"/>
                  <a:gd name="T77" fmla="*/ 43 h 238"/>
                  <a:gd name="T78" fmla="*/ 13 w 236"/>
                  <a:gd name="T79" fmla="*/ 44 h 238"/>
                  <a:gd name="T80" fmla="*/ 16 w 236"/>
                  <a:gd name="T81" fmla="*/ 46 h 238"/>
                  <a:gd name="T82" fmla="*/ 20 w 236"/>
                  <a:gd name="T83" fmla="*/ 47 h 238"/>
                  <a:gd name="T84" fmla="*/ 24 w 236"/>
                  <a:gd name="T85" fmla="*/ 47 h 23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6"/>
                  <a:gd name="T130" fmla="*/ 0 h 238"/>
                  <a:gd name="T131" fmla="*/ 236 w 236"/>
                  <a:gd name="T132" fmla="*/ 238 h 23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6" h="238">
                    <a:moveTo>
                      <a:pt x="116" y="238"/>
                    </a:moveTo>
                    <a:lnTo>
                      <a:pt x="137" y="238"/>
                    </a:lnTo>
                    <a:lnTo>
                      <a:pt x="153" y="234"/>
                    </a:lnTo>
                    <a:lnTo>
                      <a:pt x="170" y="225"/>
                    </a:lnTo>
                    <a:lnTo>
                      <a:pt x="186" y="216"/>
                    </a:lnTo>
                    <a:lnTo>
                      <a:pt x="199" y="204"/>
                    </a:lnTo>
                    <a:lnTo>
                      <a:pt x="211" y="188"/>
                    </a:lnTo>
                    <a:lnTo>
                      <a:pt x="224" y="175"/>
                    </a:lnTo>
                    <a:lnTo>
                      <a:pt x="229" y="155"/>
                    </a:lnTo>
                    <a:lnTo>
                      <a:pt x="232" y="137"/>
                    </a:lnTo>
                    <a:lnTo>
                      <a:pt x="236" y="117"/>
                    </a:lnTo>
                    <a:lnTo>
                      <a:pt x="232" y="101"/>
                    </a:lnTo>
                    <a:lnTo>
                      <a:pt x="229" y="80"/>
                    </a:lnTo>
                    <a:lnTo>
                      <a:pt x="224" y="63"/>
                    </a:lnTo>
                    <a:lnTo>
                      <a:pt x="211" y="47"/>
                    </a:lnTo>
                    <a:lnTo>
                      <a:pt x="199" y="34"/>
                    </a:lnTo>
                    <a:lnTo>
                      <a:pt x="186" y="22"/>
                    </a:lnTo>
                    <a:lnTo>
                      <a:pt x="170" y="13"/>
                    </a:lnTo>
                    <a:lnTo>
                      <a:pt x="153" y="5"/>
                    </a:lnTo>
                    <a:lnTo>
                      <a:pt x="137" y="0"/>
                    </a:lnTo>
                    <a:lnTo>
                      <a:pt x="116" y="0"/>
                    </a:lnTo>
                    <a:lnTo>
                      <a:pt x="99" y="0"/>
                    </a:lnTo>
                    <a:lnTo>
                      <a:pt x="78" y="5"/>
                    </a:lnTo>
                    <a:lnTo>
                      <a:pt x="62" y="13"/>
                    </a:lnTo>
                    <a:lnTo>
                      <a:pt x="45" y="22"/>
                    </a:lnTo>
                    <a:lnTo>
                      <a:pt x="33" y="34"/>
                    </a:lnTo>
                    <a:lnTo>
                      <a:pt x="20" y="47"/>
                    </a:lnTo>
                    <a:lnTo>
                      <a:pt x="13" y="63"/>
                    </a:lnTo>
                    <a:lnTo>
                      <a:pt x="4" y="80"/>
                    </a:lnTo>
                    <a:lnTo>
                      <a:pt x="0" y="96"/>
                    </a:lnTo>
                    <a:lnTo>
                      <a:pt x="0" y="117"/>
                    </a:lnTo>
                    <a:lnTo>
                      <a:pt x="0" y="121"/>
                    </a:lnTo>
                    <a:lnTo>
                      <a:pt x="0" y="126"/>
                    </a:lnTo>
                    <a:lnTo>
                      <a:pt x="0" y="142"/>
                    </a:lnTo>
                    <a:lnTo>
                      <a:pt x="4" y="159"/>
                    </a:lnTo>
                    <a:lnTo>
                      <a:pt x="13" y="175"/>
                    </a:lnTo>
                    <a:lnTo>
                      <a:pt x="25" y="191"/>
                    </a:lnTo>
                    <a:lnTo>
                      <a:pt x="33" y="204"/>
                    </a:lnTo>
                    <a:lnTo>
                      <a:pt x="49" y="216"/>
                    </a:lnTo>
                    <a:lnTo>
                      <a:pt x="62" y="225"/>
                    </a:lnTo>
                    <a:lnTo>
                      <a:pt x="78" y="234"/>
                    </a:lnTo>
                    <a:lnTo>
                      <a:pt x="99" y="238"/>
                    </a:lnTo>
                    <a:lnTo>
                      <a:pt x="116" y="238"/>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89" name="Freeform 795">
                <a:extLst>
                  <a:ext uri="{FF2B5EF4-FFF2-40B4-BE49-F238E27FC236}">
                    <a16:creationId xmlns:a16="http://schemas.microsoft.com/office/drawing/2014/main" id="{FB6B2FE9-C6D6-4C9A-8F0B-AFBAF304F02B}"/>
                  </a:ext>
                </a:extLst>
              </p:cNvPr>
              <p:cNvSpPr>
                <a:spLocks/>
              </p:cNvSpPr>
              <p:nvPr/>
            </p:nvSpPr>
            <p:spPr bwMode="auto">
              <a:xfrm>
                <a:off x="2499" y="2314"/>
                <a:ext cx="42" cy="41"/>
              </a:xfrm>
              <a:custGeom>
                <a:avLst/>
                <a:gdLst>
                  <a:gd name="T0" fmla="*/ 21 w 208"/>
                  <a:gd name="T1" fmla="*/ 41 h 204"/>
                  <a:gd name="T2" fmla="*/ 24 w 208"/>
                  <a:gd name="T3" fmla="*/ 41 h 204"/>
                  <a:gd name="T4" fmla="*/ 28 w 208"/>
                  <a:gd name="T5" fmla="*/ 40 h 204"/>
                  <a:gd name="T6" fmla="*/ 30 w 208"/>
                  <a:gd name="T7" fmla="*/ 39 h 204"/>
                  <a:gd name="T8" fmla="*/ 34 w 208"/>
                  <a:gd name="T9" fmla="*/ 37 h 204"/>
                  <a:gd name="T10" fmla="*/ 35 w 208"/>
                  <a:gd name="T11" fmla="*/ 35 h 204"/>
                  <a:gd name="T12" fmla="*/ 38 w 208"/>
                  <a:gd name="T13" fmla="*/ 33 h 204"/>
                  <a:gd name="T14" fmla="*/ 39 w 208"/>
                  <a:gd name="T15" fmla="*/ 30 h 204"/>
                  <a:gd name="T16" fmla="*/ 40 w 208"/>
                  <a:gd name="T17" fmla="*/ 27 h 204"/>
                  <a:gd name="T18" fmla="*/ 41 w 208"/>
                  <a:gd name="T19" fmla="*/ 24 h 204"/>
                  <a:gd name="T20" fmla="*/ 42 w 208"/>
                  <a:gd name="T21" fmla="*/ 21 h 204"/>
                  <a:gd name="T22" fmla="*/ 41 w 208"/>
                  <a:gd name="T23" fmla="*/ 17 h 204"/>
                  <a:gd name="T24" fmla="*/ 40 w 208"/>
                  <a:gd name="T25" fmla="*/ 14 h 204"/>
                  <a:gd name="T26" fmla="*/ 39 w 208"/>
                  <a:gd name="T27" fmla="*/ 11 h 204"/>
                  <a:gd name="T28" fmla="*/ 38 w 208"/>
                  <a:gd name="T29" fmla="*/ 8 h 204"/>
                  <a:gd name="T30" fmla="*/ 35 w 208"/>
                  <a:gd name="T31" fmla="*/ 6 h 204"/>
                  <a:gd name="T32" fmla="*/ 34 w 208"/>
                  <a:gd name="T33" fmla="*/ 4 h 204"/>
                  <a:gd name="T34" fmla="*/ 30 w 208"/>
                  <a:gd name="T35" fmla="*/ 3 h 204"/>
                  <a:gd name="T36" fmla="*/ 28 w 208"/>
                  <a:gd name="T37" fmla="*/ 1 h 204"/>
                  <a:gd name="T38" fmla="*/ 24 w 208"/>
                  <a:gd name="T39" fmla="*/ 0 h 204"/>
                  <a:gd name="T40" fmla="*/ 21 w 208"/>
                  <a:gd name="T41" fmla="*/ 0 h 204"/>
                  <a:gd name="T42" fmla="*/ 18 w 208"/>
                  <a:gd name="T43" fmla="*/ 0 h 204"/>
                  <a:gd name="T44" fmla="*/ 14 w 208"/>
                  <a:gd name="T45" fmla="*/ 1 h 204"/>
                  <a:gd name="T46" fmla="*/ 12 w 208"/>
                  <a:gd name="T47" fmla="*/ 3 h 204"/>
                  <a:gd name="T48" fmla="*/ 9 w 208"/>
                  <a:gd name="T49" fmla="*/ 4 h 204"/>
                  <a:gd name="T50" fmla="*/ 7 w 208"/>
                  <a:gd name="T51" fmla="*/ 6 h 204"/>
                  <a:gd name="T52" fmla="*/ 4 w 208"/>
                  <a:gd name="T53" fmla="*/ 8 h 204"/>
                  <a:gd name="T54" fmla="*/ 2 w 208"/>
                  <a:gd name="T55" fmla="*/ 11 h 204"/>
                  <a:gd name="T56" fmla="*/ 2 w 208"/>
                  <a:gd name="T57" fmla="*/ 13 h 204"/>
                  <a:gd name="T58" fmla="*/ 1 w 208"/>
                  <a:gd name="T59" fmla="*/ 17 h 204"/>
                  <a:gd name="T60" fmla="*/ 0 w 208"/>
                  <a:gd name="T61" fmla="*/ 20 h 204"/>
                  <a:gd name="T62" fmla="*/ 0 w 208"/>
                  <a:gd name="T63" fmla="*/ 21 h 204"/>
                  <a:gd name="T64" fmla="*/ 0 w 208"/>
                  <a:gd name="T65" fmla="*/ 22 h 204"/>
                  <a:gd name="T66" fmla="*/ 1 w 208"/>
                  <a:gd name="T67" fmla="*/ 24 h 204"/>
                  <a:gd name="T68" fmla="*/ 2 w 208"/>
                  <a:gd name="T69" fmla="*/ 28 h 204"/>
                  <a:gd name="T70" fmla="*/ 2 w 208"/>
                  <a:gd name="T71" fmla="*/ 30 h 204"/>
                  <a:gd name="T72" fmla="*/ 4 w 208"/>
                  <a:gd name="T73" fmla="*/ 33 h 204"/>
                  <a:gd name="T74" fmla="*/ 7 w 208"/>
                  <a:gd name="T75" fmla="*/ 35 h 204"/>
                  <a:gd name="T76" fmla="*/ 9 w 208"/>
                  <a:gd name="T77" fmla="*/ 37 h 204"/>
                  <a:gd name="T78" fmla="*/ 12 w 208"/>
                  <a:gd name="T79" fmla="*/ 39 h 204"/>
                  <a:gd name="T80" fmla="*/ 14 w 208"/>
                  <a:gd name="T81" fmla="*/ 40 h 204"/>
                  <a:gd name="T82" fmla="*/ 18 w 208"/>
                  <a:gd name="T83" fmla="*/ 41 h 204"/>
                  <a:gd name="T84" fmla="*/ 21 w 208"/>
                  <a:gd name="T85" fmla="*/ 41 h 20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8"/>
                  <a:gd name="T130" fmla="*/ 0 h 204"/>
                  <a:gd name="T131" fmla="*/ 208 w 208"/>
                  <a:gd name="T132" fmla="*/ 204 h 20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8" h="204">
                    <a:moveTo>
                      <a:pt x="104" y="204"/>
                    </a:moveTo>
                    <a:lnTo>
                      <a:pt x="120" y="204"/>
                    </a:lnTo>
                    <a:lnTo>
                      <a:pt x="137" y="199"/>
                    </a:lnTo>
                    <a:lnTo>
                      <a:pt x="149" y="195"/>
                    </a:lnTo>
                    <a:lnTo>
                      <a:pt x="167" y="186"/>
                    </a:lnTo>
                    <a:lnTo>
                      <a:pt x="174" y="175"/>
                    </a:lnTo>
                    <a:lnTo>
                      <a:pt x="187" y="162"/>
                    </a:lnTo>
                    <a:lnTo>
                      <a:pt x="195" y="150"/>
                    </a:lnTo>
                    <a:lnTo>
                      <a:pt x="199" y="132"/>
                    </a:lnTo>
                    <a:lnTo>
                      <a:pt x="203" y="121"/>
                    </a:lnTo>
                    <a:lnTo>
                      <a:pt x="208" y="103"/>
                    </a:lnTo>
                    <a:lnTo>
                      <a:pt x="203" y="87"/>
                    </a:lnTo>
                    <a:lnTo>
                      <a:pt x="199" y="71"/>
                    </a:lnTo>
                    <a:lnTo>
                      <a:pt x="195" y="54"/>
                    </a:lnTo>
                    <a:lnTo>
                      <a:pt x="187" y="42"/>
                    </a:lnTo>
                    <a:lnTo>
                      <a:pt x="174" y="29"/>
                    </a:lnTo>
                    <a:lnTo>
                      <a:pt x="167" y="21"/>
                    </a:lnTo>
                    <a:lnTo>
                      <a:pt x="149" y="13"/>
                    </a:lnTo>
                    <a:lnTo>
                      <a:pt x="137" y="4"/>
                    </a:lnTo>
                    <a:lnTo>
                      <a:pt x="120" y="0"/>
                    </a:lnTo>
                    <a:lnTo>
                      <a:pt x="104" y="0"/>
                    </a:lnTo>
                    <a:lnTo>
                      <a:pt x="88" y="0"/>
                    </a:lnTo>
                    <a:lnTo>
                      <a:pt x="70" y="4"/>
                    </a:lnTo>
                    <a:lnTo>
                      <a:pt x="59" y="13"/>
                    </a:lnTo>
                    <a:lnTo>
                      <a:pt x="46" y="21"/>
                    </a:lnTo>
                    <a:lnTo>
                      <a:pt x="34" y="29"/>
                    </a:lnTo>
                    <a:lnTo>
                      <a:pt x="21" y="42"/>
                    </a:lnTo>
                    <a:lnTo>
                      <a:pt x="12" y="54"/>
                    </a:lnTo>
                    <a:lnTo>
                      <a:pt x="8" y="67"/>
                    </a:lnTo>
                    <a:lnTo>
                      <a:pt x="5" y="83"/>
                    </a:lnTo>
                    <a:lnTo>
                      <a:pt x="0" y="100"/>
                    </a:lnTo>
                    <a:lnTo>
                      <a:pt x="0" y="103"/>
                    </a:lnTo>
                    <a:lnTo>
                      <a:pt x="0" y="108"/>
                    </a:lnTo>
                    <a:lnTo>
                      <a:pt x="5" y="121"/>
                    </a:lnTo>
                    <a:lnTo>
                      <a:pt x="8" y="137"/>
                    </a:lnTo>
                    <a:lnTo>
                      <a:pt x="12" y="150"/>
                    </a:lnTo>
                    <a:lnTo>
                      <a:pt x="21" y="166"/>
                    </a:lnTo>
                    <a:lnTo>
                      <a:pt x="34" y="175"/>
                    </a:lnTo>
                    <a:lnTo>
                      <a:pt x="46" y="186"/>
                    </a:lnTo>
                    <a:lnTo>
                      <a:pt x="59" y="195"/>
                    </a:lnTo>
                    <a:lnTo>
                      <a:pt x="70" y="199"/>
                    </a:lnTo>
                    <a:lnTo>
                      <a:pt x="88" y="204"/>
                    </a:lnTo>
                    <a:lnTo>
                      <a:pt x="104" y="204"/>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90" name="Freeform 796">
                <a:extLst>
                  <a:ext uri="{FF2B5EF4-FFF2-40B4-BE49-F238E27FC236}">
                    <a16:creationId xmlns:a16="http://schemas.microsoft.com/office/drawing/2014/main" id="{BBD90642-D04A-4053-B184-B3AD2390CAA3}"/>
                  </a:ext>
                </a:extLst>
              </p:cNvPr>
              <p:cNvSpPr>
                <a:spLocks/>
              </p:cNvSpPr>
              <p:nvPr/>
            </p:nvSpPr>
            <p:spPr bwMode="auto">
              <a:xfrm>
                <a:off x="2501" y="2315"/>
                <a:ext cx="35" cy="35"/>
              </a:xfrm>
              <a:custGeom>
                <a:avLst/>
                <a:gdLst>
                  <a:gd name="T0" fmla="*/ 18 w 171"/>
                  <a:gd name="T1" fmla="*/ 35 h 175"/>
                  <a:gd name="T2" fmla="*/ 21 w 171"/>
                  <a:gd name="T3" fmla="*/ 34 h 175"/>
                  <a:gd name="T4" fmla="*/ 23 w 171"/>
                  <a:gd name="T5" fmla="*/ 33 h 175"/>
                  <a:gd name="T6" fmla="*/ 26 w 171"/>
                  <a:gd name="T7" fmla="*/ 32 h 175"/>
                  <a:gd name="T8" fmla="*/ 28 w 171"/>
                  <a:gd name="T9" fmla="*/ 32 h 175"/>
                  <a:gd name="T10" fmla="*/ 30 w 171"/>
                  <a:gd name="T11" fmla="*/ 29 h 175"/>
                  <a:gd name="T12" fmla="*/ 32 w 171"/>
                  <a:gd name="T13" fmla="*/ 27 h 175"/>
                  <a:gd name="T14" fmla="*/ 33 w 171"/>
                  <a:gd name="T15" fmla="*/ 25 h 175"/>
                  <a:gd name="T16" fmla="*/ 34 w 171"/>
                  <a:gd name="T17" fmla="*/ 22 h 175"/>
                  <a:gd name="T18" fmla="*/ 35 w 171"/>
                  <a:gd name="T19" fmla="*/ 20 h 175"/>
                  <a:gd name="T20" fmla="*/ 35 w 171"/>
                  <a:gd name="T21" fmla="*/ 17 h 175"/>
                  <a:gd name="T22" fmla="*/ 35 w 171"/>
                  <a:gd name="T23" fmla="*/ 15 h 175"/>
                  <a:gd name="T24" fmla="*/ 34 w 171"/>
                  <a:gd name="T25" fmla="*/ 12 h 175"/>
                  <a:gd name="T26" fmla="*/ 33 w 171"/>
                  <a:gd name="T27" fmla="*/ 9 h 175"/>
                  <a:gd name="T28" fmla="*/ 32 w 171"/>
                  <a:gd name="T29" fmla="*/ 8 h 175"/>
                  <a:gd name="T30" fmla="*/ 30 w 171"/>
                  <a:gd name="T31" fmla="*/ 5 h 175"/>
                  <a:gd name="T32" fmla="*/ 28 w 171"/>
                  <a:gd name="T33" fmla="*/ 3 h 175"/>
                  <a:gd name="T34" fmla="*/ 26 w 171"/>
                  <a:gd name="T35" fmla="*/ 2 h 175"/>
                  <a:gd name="T36" fmla="*/ 23 w 171"/>
                  <a:gd name="T37" fmla="*/ 1 h 175"/>
                  <a:gd name="T38" fmla="*/ 21 w 171"/>
                  <a:gd name="T39" fmla="*/ 0 h 175"/>
                  <a:gd name="T40" fmla="*/ 18 w 171"/>
                  <a:gd name="T41" fmla="*/ 0 h 175"/>
                  <a:gd name="T42" fmla="*/ 15 w 171"/>
                  <a:gd name="T43" fmla="*/ 0 h 175"/>
                  <a:gd name="T44" fmla="*/ 12 w 171"/>
                  <a:gd name="T45" fmla="*/ 1 h 175"/>
                  <a:gd name="T46" fmla="*/ 10 w 171"/>
                  <a:gd name="T47" fmla="*/ 2 h 175"/>
                  <a:gd name="T48" fmla="*/ 8 w 171"/>
                  <a:gd name="T49" fmla="*/ 3 h 175"/>
                  <a:gd name="T50" fmla="*/ 5 w 171"/>
                  <a:gd name="T51" fmla="*/ 5 h 175"/>
                  <a:gd name="T52" fmla="*/ 3 w 171"/>
                  <a:gd name="T53" fmla="*/ 7 h 175"/>
                  <a:gd name="T54" fmla="*/ 3 w 171"/>
                  <a:gd name="T55" fmla="*/ 9 h 175"/>
                  <a:gd name="T56" fmla="*/ 1 w 171"/>
                  <a:gd name="T57" fmla="*/ 12 h 175"/>
                  <a:gd name="T58" fmla="*/ 0 w 171"/>
                  <a:gd name="T59" fmla="*/ 14 h 175"/>
                  <a:gd name="T60" fmla="*/ 0 w 171"/>
                  <a:gd name="T61" fmla="*/ 17 h 175"/>
                  <a:gd name="T62" fmla="*/ 0 w 171"/>
                  <a:gd name="T63" fmla="*/ 17 h 175"/>
                  <a:gd name="T64" fmla="*/ 0 w 171"/>
                  <a:gd name="T65" fmla="*/ 21 h 175"/>
                  <a:gd name="T66" fmla="*/ 1 w 171"/>
                  <a:gd name="T67" fmla="*/ 23 h 175"/>
                  <a:gd name="T68" fmla="*/ 2 w 171"/>
                  <a:gd name="T69" fmla="*/ 26 h 175"/>
                  <a:gd name="T70" fmla="*/ 3 w 171"/>
                  <a:gd name="T71" fmla="*/ 27 h 175"/>
                  <a:gd name="T72" fmla="*/ 5 w 171"/>
                  <a:gd name="T73" fmla="*/ 30 h 175"/>
                  <a:gd name="T74" fmla="*/ 8 w 171"/>
                  <a:gd name="T75" fmla="*/ 32 h 175"/>
                  <a:gd name="T76" fmla="*/ 10 w 171"/>
                  <a:gd name="T77" fmla="*/ 32 h 175"/>
                  <a:gd name="T78" fmla="*/ 12 w 171"/>
                  <a:gd name="T79" fmla="*/ 34 h 175"/>
                  <a:gd name="T80" fmla="*/ 15 w 171"/>
                  <a:gd name="T81" fmla="*/ 34 h 175"/>
                  <a:gd name="T82" fmla="*/ 18 w 171"/>
                  <a:gd name="T83" fmla="*/ 35 h 17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1"/>
                  <a:gd name="T127" fmla="*/ 0 h 175"/>
                  <a:gd name="T128" fmla="*/ 171 w 171"/>
                  <a:gd name="T129" fmla="*/ 175 h 17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1" h="175">
                    <a:moveTo>
                      <a:pt x="88" y="175"/>
                    </a:moveTo>
                    <a:lnTo>
                      <a:pt x="101" y="171"/>
                    </a:lnTo>
                    <a:lnTo>
                      <a:pt x="112" y="166"/>
                    </a:lnTo>
                    <a:lnTo>
                      <a:pt x="125" y="162"/>
                    </a:lnTo>
                    <a:lnTo>
                      <a:pt x="137" y="158"/>
                    </a:lnTo>
                    <a:lnTo>
                      <a:pt x="146" y="146"/>
                    </a:lnTo>
                    <a:lnTo>
                      <a:pt x="155" y="137"/>
                    </a:lnTo>
                    <a:lnTo>
                      <a:pt x="162" y="125"/>
                    </a:lnTo>
                    <a:lnTo>
                      <a:pt x="166" y="112"/>
                    </a:lnTo>
                    <a:lnTo>
                      <a:pt x="171" y="99"/>
                    </a:lnTo>
                    <a:lnTo>
                      <a:pt x="171" y="87"/>
                    </a:lnTo>
                    <a:lnTo>
                      <a:pt x="171" y="75"/>
                    </a:lnTo>
                    <a:lnTo>
                      <a:pt x="166" y="58"/>
                    </a:lnTo>
                    <a:lnTo>
                      <a:pt x="162" y="45"/>
                    </a:lnTo>
                    <a:lnTo>
                      <a:pt x="155" y="38"/>
                    </a:lnTo>
                    <a:lnTo>
                      <a:pt x="146" y="25"/>
                    </a:lnTo>
                    <a:lnTo>
                      <a:pt x="137" y="17"/>
                    </a:lnTo>
                    <a:lnTo>
                      <a:pt x="125" y="9"/>
                    </a:lnTo>
                    <a:lnTo>
                      <a:pt x="112" y="4"/>
                    </a:lnTo>
                    <a:lnTo>
                      <a:pt x="101" y="0"/>
                    </a:lnTo>
                    <a:lnTo>
                      <a:pt x="88" y="0"/>
                    </a:lnTo>
                    <a:lnTo>
                      <a:pt x="71" y="0"/>
                    </a:lnTo>
                    <a:lnTo>
                      <a:pt x="58" y="4"/>
                    </a:lnTo>
                    <a:lnTo>
                      <a:pt x="47" y="9"/>
                    </a:lnTo>
                    <a:lnTo>
                      <a:pt x="38" y="17"/>
                    </a:lnTo>
                    <a:lnTo>
                      <a:pt x="25" y="25"/>
                    </a:lnTo>
                    <a:lnTo>
                      <a:pt x="17" y="34"/>
                    </a:lnTo>
                    <a:lnTo>
                      <a:pt x="13" y="45"/>
                    </a:lnTo>
                    <a:lnTo>
                      <a:pt x="5" y="58"/>
                    </a:lnTo>
                    <a:lnTo>
                      <a:pt x="0" y="71"/>
                    </a:lnTo>
                    <a:lnTo>
                      <a:pt x="0" y="83"/>
                    </a:lnTo>
                    <a:lnTo>
                      <a:pt x="0" y="87"/>
                    </a:lnTo>
                    <a:lnTo>
                      <a:pt x="0" y="104"/>
                    </a:lnTo>
                    <a:lnTo>
                      <a:pt x="5" y="117"/>
                    </a:lnTo>
                    <a:lnTo>
                      <a:pt x="9" y="128"/>
                    </a:lnTo>
                    <a:lnTo>
                      <a:pt x="17" y="137"/>
                    </a:lnTo>
                    <a:lnTo>
                      <a:pt x="25" y="150"/>
                    </a:lnTo>
                    <a:lnTo>
                      <a:pt x="38" y="158"/>
                    </a:lnTo>
                    <a:lnTo>
                      <a:pt x="47" y="162"/>
                    </a:lnTo>
                    <a:lnTo>
                      <a:pt x="58" y="171"/>
                    </a:lnTo>
                    <a:lnTo>
                      <a:pt x="71" y="171"/>
                    </a:lnTo>
                    <a:lnTo>
                      <a:pt x="88" y="175"/>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91" name="Freeform 797">
                <a:extLst>
                  <a:ext uri="{FF2B5EF4-FFF2-40B4-BE49-F238E27FC236}">
                    <a16:creationId xmlns:a16="http://schemas.microsoft.com/office/drawing/2014/main" id="{A7C402BB-4F75-4F92-8742-01B6DCF99D5B}"/>
                  </a:ext>
                </a:extLst>
              </p:cNvPr>
              <p:cNvSpPr>
                <a:spLocks/>
              </p:cNvSpPr>
              <p:nvPr/>
            </p:nvSpPr>
            <p:spPr bwMode="auto">
              <a:xfrm>
                <a:off x="2504" y="2315"/>
                <a:ext cx="27" cy="29"/>
              </a:xfrm>
              <a:custGeom>
                <a:avLst/>
                <a:gdLst>
                  <a:gd name="T0" fmla="*/ 13 w 137"/>
                  <a:gd name="T1" fmla="*/ 29 h 142"/>
                  <a:gd name="T2" fmla="*/ 16 w 137"/>
                  <a:gd name="T3" fmla="*/ 29 h 142"/>
                  <a:gd name="T4" fmla="*/ 18 w 137"/>
                  <a:gd name="T5" fmla="*/ 28 h 142"/>
                  <a:gd name="T6" fmla="*/ 20 w 137"/>
                  <a:gd name="T7" fmla="*/ 27 h 142"/>
                  <a:gd name="T8" fmla="*/ 21 w 137"/>
                  <a:gd name="T9" fmla="*/ 26 h 142"/>
                  <a:gd name="T10" fmla="*/ 23 w 137"/>
                  <a:gd name="T11" fmla="*/ 25 h 142"/>
                  <a:gd name="T12" fmla="*/ 24 w 137"/>
                  <a:gd name="T13" fmla="*/ 23 h 142"/>
                  <a:gd name="T14" fmla="*/ 25 w 137"/>
                  <a:gd name="T15" fmla="*/ 21 h 142"/>
                  <a:gd name="T16" fmla="*/ 26 w 137"/>
                  <a:gd name="T17" fmla="*/ 19 h 142"/>
                  <a:gd name="T18" fmla="*/ 27 w 137"/>
                  <a:gd name="T19" fmla="*/ 17 h 142"/>
                  <a:gd name="T20" fmla="*/ 27 w 137"/>
                  <a:gd name="T21" fmla="*/ 15 h 142"/>
                  <a:gd name="T22" fmla="*/ 27 w 137"/>
                  <a:gd name="T23" fmla="*/ 12 h 142"/>
                  <a:gd name="T24" fmla="*/ 26 w 137"/>
                  <a:gd name="T25" fmla="*/ 10 h 142"/>
                  <a:gd name="T26" fmla="*/ 25 w 137"/>
                  <a:gd name="T27" fmla="*/ 8 h 142"/>
                  <a:gd name="T28" fmla="*/ 24 w 137"/>
                  <a:gd name="T29" fmla="*/ 6 h 142"/>
                  <a:gd name="T30" fmla="*/ 23 w 137"/>
                  <a:gd name="T31" fmla="*/ 4 h 142"/>
                  <a:gd name="T32" fmla="*/ 21 w 137"/>
                  <a:gd name="T33" fmla="*/ 3 h 142"/>
                  <a:gd name="T34" fmla="*/ 20 w 137"/>
                  <a:gd name="T35" fmla="*/ 2 h 142"/>
                  <a:gd name="T36" fmla="*/ 18 w 137"/>
                  <a:gd name="T37" fmla="*/ 1 h 142"/>
                  <a:gd name="T38" fmla="*/ 16 w 137"/>
                  <a:gd name="T39" fmla="*/ 1 h 142"/>
                  <a:gd name="T40" fmla="*/ 13 w 137"/>
                  <a:gd name="T41" fmla="*/ 0 h 142"/>
                  <a:gd name="T42" fmla="*/ 11 w 137"/>
                  <a:gd name="T43" fmla="*/ 1 h 142"/>
                  <a:gd name="T44" fmla="*/ 9 w 137"/>
                  <a:gd name="T45" fmla="*/ 1 h 142"/>
                  <a:gd name="T46" fmla="*/ 7 w 137"/>
                  <a:gd name="T47" fmla="*/ 2 h 142"/>
                  <a:gd name="T48" fmla="*/ 6 w 137"/>
                  <a:gd name="T49" fmla="*/ 3 h 142"/>
                  <a:gd name="T50" fmla="*/ 4 w 137"/>
                  <a:gd name="T51" fmla="*/ 4 h 142"/>
                  <a:gd name="T52" fmla="*/ 2 w 137"/>
                  <a:gd name="T53" fmla="*/ 6 h 142"/>
                  <a:gd name="T54" fmla="*/ 2 w 137"/>
                  <a:gd name="T55" fmla="*/ 8 h 142"/>
                  <a:gd name="T56" fmla="*/ 1 w 137"/>
                  <a:gd name="T57" fmla="*/ 10 h 142"/>
                  <a:gd name="T58" fmla="*/ 0 w 137"/>
                  <a:gd name="T59" fmla="*/ 12 h 142"/>
                  <a:gd name="T60" fmla="*/ 0 w 137"/>
                  <a:gd name="T61" fmla="*/ 15 h 142"/>
                  <a:gd name="T62" fmla="*/ 0 w 137"/>
                  <a:gd name="T63" fmla="*/ 17 h 142"/>
                  <a:gd name="T64" fmla="*/ 1 w 137"/>
                  <a:gd name="T65" fmla="*/ 19 h 142"/>
                  <a:gd name="T66" fmla="*/ 2 w 137"/>
                  <a:gd name="T67" fmla="*/ 21 h 142"/>
                  <a:gd name="T68" fmla="*/ 2 w 137"/>
                  <a:gd name="T69" fmla="*/ 23 h 142"/>
                  <a:gd name="T70" fmla="*/ 4 w 137"/>
                  <a:gd name="T71" fmla="*/ 25 h 142"/>
                  <a:gd name="T72" fmla="*/ 6 w 137"/>
                  <a:gd name="T73" fmla="*/ 26 h 142"/>
                  <a:gd name="T74" fmla="*/ 7 w 137"/>
                  <a:gd name="T75" fmla="*/ 27 h 142"/>
                  <a:gd name="T76" fmla="*/ 9 w 137"/>
                  <a:gd name="T77" fmla="*/ 28 h 142"/>
                  <a:gd name="T78" fmla="*/ 11 w 137"/>
                  <a:gd name="T79" fmla="*/ 29 h 142"/>
                  <a:gd name="T80" fmla="*/ 13 w 137"/>
                  <a:gd name="T81" fmla="*/ 29 h 14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42"/>
                  <a:gd name="T125" fmla="*/ 137 w 137"/>
                  <a:gd name="T126" fmla="*/ 142 h 14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42">
                    <a:moveTo>
                      <a:pt x="66" y="142"/>
                    </a:moveTo>
                    <a:lnTo>
                      <a:pt x="79" y="142"/>
                    </a:lnTo>
                    <a:lnTo>
                      <a:pt x="91" y="137"/>
                    </a:lnTo>
                    <a:lnTo>
                      <a:pt x="99" y="133"/>
                    </a:lnTo>
                    <a:lnTo>
                      <a:pt x="108" y="129"/>
                    </a:lnTo>
                    <a:lnTo>
                      <a:pt x="117" y="121"/>
                    </a:lnTo>
                    <a:lnTo>
                      <a:pt x="124" y="113"/>
                    </a:lnTo>
                    <a:lnTo>
                      <a:pt x="129" y="104"/>
                    </a:lnTo>
                    <a:lnTo>
                      <a:pt x="133" y="92"/>
                    </a:lnTo>
                    <a:lnTo>
                      <a:pt x="137" y="83"/>
                    </a:lnTo>
                    <a:lnTo>
                      <a:pt x="137" y="71"/>
                    </a:lnTo>
                    <a:lnTo>
                      <a:pt x="137" y="59"/>
                    </a:lnTo>
                    <a:lnTo>
                      <a:pt x="133" y="50"/>
                    </a:lnTo>
                    <a:lnTo>
                      <a:pt x="129" y="38"/>
                    </a:lnTo>
                    <a:lnTo>
                      <a:pt x="124" y="30"/>
                    </a:lnTo>
                    <a:lnTo>
                      <a:pt x="117" y="21"/>
                    </a:lnTo>
                    <a:lnTo>
                      <a:pt x="108" y="17"/>
                    </a:lnTo>
                    <a:lnTo>
                      <a:pt x="99" y="9"/>
                    </a:lnTo>
                    <a:lnTo>
                      <a:pt x="91" y="5"/>
                    </a:lnTo>
                    <a:lnTo>
                      <a:pt x="79" y="5"/>
                    </a:lnTo>
                    <a:lnTo>
                      <a:pt x="66" y="0"/>
                    </a:lnTo>
                    <a:lnTo>
                      <a:pt x="58" y="5"/>
                    </a:lnTo>
                    <a:lnTo>
                      <a:pt x="45" y="5"/>
                    </a:lnTo>
                    <a:lnTo>
                      <a:pt x="37" y="9"/>
                    </a:lnTo>
                    <a:lnTo>
                      <a:pt x="29" y="17"/>
                    </a:lnTo>
                    <a:lnTo>
                      <a:pt x="21" y="21"/>
                    </a:lnTo>
                    <a:lnTo>
                      <a:pt x="12" y="30"/>
                    </a:lnTo>
                    <a:lnTo>
                      <a:pt x="9" y="38"/>
                    </a:lnTo>
                    <a:lnTo>
                      <a:pt x="4" y="50"/>
                    </a:lnTo>
                    <a:lnTo>
                      <a:pt x="0" y="59"/>
                    </a:lnTo>
                    <a:lnTo>
                      <a:pt x="0" y="71"/>
                    </a:lnTo>
                    <a:lnTo>
                      <a:pt x="0" y="83"/>
                    </a:lnTo>
                    <a:lnTo>
                      <a:pt x="4" y="92"/>
                    </a:lnTo>
                    <a:lnTo>
                      <a:pt x="9" y="104"/>
                    </a:lnTo>
                    <a:lnTo>
                      <a:pt x="12" y="113"/>
                    </a:lnTo>
                    <a:lnTo>
                      <a:pt x="21" y="121"/>
                    </a:lnTo>
                    <a:lnTo>
                      <a:pt x="29" y="129"/>
                    </a:lnTo>
                    <a:lnTo>
                      <a:pt x="37" y="133"/>
                    </a:lnTo>
                    <a:lnTo>
                      <a:pt x="45" y="137"/>
                    </a:lnTo>
                    <a:lnTo>
                      <a:pt x="58" y="142"/>
                    </a:lnTo>
                    <a:lnTo>
                      <a:pt x="66" y="142"/>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92" name="Freeform 798">
                <a:extLst>
                  <a:ext uri="{FF2B5EF4-FFF2-40B4-BE49-F238E27FC236}">
                    <a16:creationId xmlns:a16="http://schemas.microsoft.com/office/drawing/2014/main" id="{82C9D646-4FE1-49DE-99A3-27A093BF3B01}"/>
                  </a:ext>
                </a:extLst>
              </p:cNvPr>
              <p:cNvSpPr>
                <a:spLocks/>
              </p:cNvSpPr>
              <p:nvPr/>
            </p:nvSpPr>
            <p:spPr bwMode="auto">
              <a:xfrm>
                <a:off x="2595" y="2301"/>
                <a:ext cx="116" cy="115"/>
              </a:xfrm>
              <a:custGeom>
                <a:avLst/>
                <a:gdLst>
                  <a:gd name="T0" fmla="*/ 58 w 576"/>
                  <a:gd name="T1" fmla="*/ 115 h 576"/>
                  <a:gd name="T2" fmla="*/ 67 w 576"/>
                  <a:gd name="T3" fmla="*/ 115 h 576"/>
                  <a:gd name="T4" fmla="*/ 76 w 576"/>
                  <a:gd name="T5" fmla="*/ 113 h 576"/>
                  <a:gd name="T6" fmla="*/ 84 w 576"/>
                  <a:gd name="T7" fmla="*/ 109 h 576"/>
                  <a:gd name="T8" fmla="*/ 92 w 576"/>
                  <a:gd name="T9" fmla="*/ 104 h 576"/>
                  <a:gd name="T10" fmla="*/ 99 w 576"/>
                  <a:gd name="T11" fmla="*/ 98 h 576"/>
                  <a:gd name="T12" fmla="*/ 105 w 576"/>
                  <a:gd name="T13" fmla="*/ 92 h 576"/>
                  <a:gd name="T14" fmla="*/ 110 w 576"/>
                  <a:gd name="T15" fmla="*/ 84 h 576"/>
                  <a:gd name="T16" fmla="*/ 113 w 576"/>
                  <a:gd name="T17" fmla="*/ 76 h 576"/>
                  <a:gd name="T18" fmla="*/ 115 w 576"/>
                  <a:gd name="T19" fmla="*/ 67 h 576"/>
                  <a:gd name="T20" fmla="*/ 116 w 576"/>
                  <a:gd name="T21" fmla="*/ 58 h 576"/>
                  <a:gd name="T22" fmla="*/ 115 w 576"/>
                  <a:gd name="T23" fmla="*/ 49 h 576"/>
                  <a:gd name="T24" fmla="*/ 113 w 576"/>
                  <a:gd name="T25" fmla="*/ 40 h 576"/>
                  <a:gd name="T26" fmla="*/ 110 w 576"/>
                  <a:gd name="T27" fmla="*/ 31 h 576"/>
                  <a:gd name="T28" fmla="*/ 105 w 576"/>
                  <a:gd name="T29" fmla="*/ 24 h 576"/>
                  <a:gd name="T30" fmla="*/ 99 w 576"/>
                  <a:gd name="T31" fmla="*/ 17 h 576"/>
                  <a:gd name="T32" fmla="*/ 92 w 576"/>
                  <a:gd name="T33" fmla="*/ 12 h 576"/>
                  <a:gd name="T34" fmla="*/ 84 w 576"/>
                  <a:gd name="T35" fmla="*/ 7 h 576"/>
                  <a:gd name="T36" fmla="*/ 76 w 576"/>
                  <a:gd name="T37" fmla="*/ 3 h 576"/>
                  <a:gd name="T38" fmla="*/ 67 w 576"/>
                  <a:gd name="T39" fmla="*/ 1 h 576"/>
                  <a:gd name="T40" fmla="*/ 58 w 576"/>
                  <a:gd name="T41" fmla="*/ 0 h 576"/>
                  <a:gd name="T42" fmla="*/ 48 w 576"/>
                  <a:gd name="T43" fmla="*/ 1 h 576"/>
                  <a:gd name="T44" fmla="*/ 39 w 576"/>
                  <a:gd name="T45" fmla="*/ 3 h 576"/>
                  <a:gd name="T46" fmla="*/ 31 w 576"/>
                  <a:gd name="T47" fmla="*/ 7 h 576"/>
                  <a:gd name="T48" fmla="*/ 23 w 576"/>
                  <a:gd name="T49" fmla="*/ 12 h 576"/>
                  <a:gd name="T50" fmla="*/ 17 w 576"/>
                  <a:gd name="T51" fmla="*/ 17 h 576"/>
                  <a:gd name="T52" fmla="*/ 11 w 576"/>
                  <a:gd name="T53" fmla="*/ 24 h 576"/>
                  <a:gd name="T54" fmla="*/ 7 w 576"/>
                  <a:gd name="T55" fmla="*/ 31 h 576"/>
                  <a:gd name="T56" fmla="*/ 2 w 576"/>
                  <a:gd name="T57" fmla="*/ 40 h 576"/>
                  <a:gd name="T58" fmla="*/ 1 w 576"/>
                  <a:gd name="T59" fmla="*/ 49 h 576"/>
                  <a:gd name="T60" fmla="*/ 0 w 576"/>
                  <a:gd name="T61" fmla="*/ 58 h 576"/>
                  <a:gd name="T62" fmla="*/ 1 w 576"/>
                  <a:gd name="T63" fmla="*/ 67 h 576"/>
                  <a:gd name="T64" fmla="*/ 2 w 576"/>
                  <a:gd name="T65" fmla="*/ 76 h 576"/>
                  <a:gd name="T66" fmla="*/ 7 w 576"/>
                  <a:gd name="T67" fmla="*/ 84 h 576"/>
                  <a:gd name="T68" fmla="*/ 11 w 576"/>
                  <a:gd name="T69" fmla="*/ 92 h 576"/>
                  <a:gd name="T70" fmla="*/ 17 w 576"/>
                  <a:gd name="T71" fmla="*/ 98 h 576"/>
                  <a:gd name="T72" fmla="*/ 23 w 576"/>
                  <a:gd name="T73" fmla="*/ 104 h 576"/>
                  <a:gd name="T74" fmla="*/ 31 w 576"/>
                  <a:gd name="T75" fmla="*/ 109 h 576"/>
                  <a:gd name="T76" fmla="*/ 39 w 576"/>
                  <a:gd name="T77" fmla="*/ 113 h 576"/>
                  <a:gd name="T78" fmla="*/ 48 w 576"/>
                  <a:gd name="T79" fmla="*/ 115 h 576"/>
                  <a:gd name="T80" fmla="*/ 58 w 576"/>
                  <a:gd name="T81" fmla="*/ 115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6"/>
                  <a:gd name="T125" fmla="*/ 576 w 576"/>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6">
                    <a:moveTo>
                      <a:pt x="286" y="576"/>
                    </a:moveTo>
                    <a:lnTo>
                      <a:pt x="335" y="576"/>
                    </a:lnTo>
                    <a:lnTo>
                      <a:pt x="377" y="564"/>
                    </a:lnTo>
                    <a:lnTo>
                      <a:pt x="419" y="547"/>
                    </a:lnTo>
                    <a:lnTo>
                      <a:pt x="456" y="522"/>
                    </a:lnTo>
                    <a:lnTo>
                      <a:pt x="494" y="493"/>
                    </a:lnTo>
                    <a:lnTo>
                      <a:pt x="519" y="461"/>
                    </a:lnTo>
                    <a:lnTo>
                      <a:pt x="544" y="423"/>
                    </a:lnTo>
                    <a:lnTo>
                      <a:pt x="560" y="382"/>
                    </a:lnTo>
                    <a:lnTo>
                      <a:pt x="573" y="336"/>
                    </a:lnTo>
                    <a:lnTo>
                      <a:pt x="576" y="290"/>
                    </a:lnTo>
                    <a:lnTo>
                      <a:pt x="573" y="245"/>
                    </a:lnTo>
                    <a:lnTo>
                      <a:pt x="560" y="198"/>
                    </a:lnTo>
                    <a:lnTo>
                      <a:pt x="544" y="157"/>
                    </a:lnTo>
                    <a:lnTo>
                      <a:pt x="519" y="120"/>
                    </a:lnTo>
                    <a:lnTo>
                      <a:pt x="494" y="87"/>
                    </a:lnTo>
                    <a:lnTo>
                      <a:pt x="456" y="58"/>
                    </a:lnTo>
                    <a:lnTo>
                      <a:pt x="419" y="33"/>
                    </a:lnTo>
                    <a:lnTo>
                      <a:pt x="377" y="16"/>
                    </a:lnTo>
                    <a:lnTo>
                      <a:pt x="335" y="4"/>
                    </a:lnTo>
                    <a:lnTo>
                      <a:pt x="286" y="0"/>
                    </a:lnTo>
                    <a:lnTo>
                      <a:pt x="240" y="4"/>
                    </a:lnTo>
                    <a:lnTo>
                      <a:pt x="195" y="16"/>
                    </a:lnTo>
                    <a:lnTo>
                      <a:pt x="153" y="33"/>
                    </a:lnTo>
                    <a:lnTo>
                      <a:pt x="116" y="58"/>
                    </a:lnTo>
                    <a:lnTo>
                      <a:pt x="83" y="87"/>
                    </a:lnTo>
                    <a:lnTo>
                      <a:pt x="54" y="120"/>
                    </a:lnTo>
                    <a:lnTo>
                      <a:pt x="33" y="157"/>
                    </a:lnTo>
                    <a:lnTo>
                      <a:pt x="12" y="198"/>
                    </a:lnTo>
                    <a:lnTo>
                      <a:pt x="4" y="245"/>
                    </a:lnTo>
                    <a:lnTo>
                      <a:pt x="0" y="290"/>
                    </a:lnTo>
                    <a:lnTo>
                      <a:pt x="4" y="336"/>
                    </a:lnTo>
                    <a:lnTo>
                      <a:pt x="12" y="382"/>
                    </a:lnTo>
                    <a:lnTo>
                      <a:pt x="33" y="423"/>
                    </a:lnTo>
                    <a:lnTo>
                      <a:pt x="54" y="461"/>
                    </a:lnTo>
                    <a:lnTo>
                      <a:pt x="83" y="493"/>
                    </a:lnTo>
                    <a:lnTo>
                      <a:pt x="116" y="522"/>
                    </a:lnTo>
                    <a:lnTo>
                      <a:pt x="153" y="547"/>
                    </a:lnTo>
                    <a:lnTo>
                      <a:pt x="195" y="564"/>
                    </a:lnTo>
                    <a:lnTo>
                      <a:pt x="240" y="576"/>
                    </a:lnTo>
                    <a:lnTo>
                      <a:pt x="286" y="57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93" name="Freeform 799">
                <a:extLst>
                  <a:ext uri="{FF2B5EF4-FFF2-40B4-BE49-F238E27FC236}">
                    <a16:creationId xmlns:a16="http://schemas.microsoft.com/office/drawing/2014/main" id="{1F9CEE66-4E43-4A87-BFB6-99CC7FED218B}"/>
                  </a:ext>
                </a:extLst>
              </p:cNvPr>
              <p:cNvSpPr>
                <a:spLocks/>
              </p:cNvSpPr>
              <p:nvPr/>
            </p:nvSpPr>
            <p:spPr bwMode="auto">
              <a:xfrm>
                <a:off x="2595" y="2301"/>
                <a:ext cx="116" cy="115"/>
              </a:xfrm>
              <a:custGeom>
                <a:avLst/>
                <a:gdLst>
                  <a:gd name="T0" fmla="*/ 58 w 576"/>
                  <a:gd name="T1" fmla="*/ 115 h 576"/>
                  <a:gd name="T2" fmla="*/ 67 w 576"/>
                  <a:gd name="T3" fmla="*/ 115 h 576"/>
                  <a:gd name="T4" fmla="*/ 76 w 576"/>
                  <a:gd name="T5" fmla="*/ 113 h 576"/>
                  <a:gd name="T6" fmla="*/ 84 w 576"/>
                  <a:gd name="T7" fmla="*/ 109 h 576"/>
                  <a:gd name="T8" fmla="*/ 92 w 576"/>
                  <a:gd name="T9" fmla="*/ 104 h 576"/>
                  <a:gd name="T10" fmla="*/ 99 w 576"/>
                  <a:gd name="T11" fmla="*/ 98 h 576"/>
                  <a:gd name="T12" fmla="*/ 105 w 576"/>
                  <a:gd name="T13" fmla="*/ 92 h 576"/>
                  <a:gd name="T14" fmla="*/ 110 w 576"/>
                  <a:gd name="T15" fmla="*/ 84 h 576"/>
                  <a:gd name="T16" fmla="*/ 113 w 576"/>
                  <a:gd name="T17" fmla="*/ 76 h 576"/>
                  <a:gd name="T18" fmla="*/ 115 w 576"/>
                  <a:gd name="T19" fmla="*/ 67 h 576"/>
                  <a:gd name="T20" fmla="*/ 116 w 576"/>
                  <a:gd name="T21" fmla="*/ 58 h 576"/>
                  <a:gd name="T22" fmla="*/ 115 w 576"/>
                  <a:gd name="T23" fmla="*/ 49 h 576"/>
                  <a:gd name="T24" fmla="*/ 113 w 576"/>
                  <a:gd name="T25" fmla="*/ 40 h 576"/>
                  <a:gd name="T26" fmla="*/ 110 w 576"/>
                  <a:gd name="T27" fmla="*/ 31 h 576"/>
                  <a:gd name="T28" fmla="*/ 105 w 576"/>
                  <a:gd name="T29" fmla="*/ 24 h 576"/>
                  <a:gd name="T30" fmla="*/ 99 w 576"/>
                  <a:gd name="T31" fmla="*/ 17 h 576"/>
                  <a:gd name="T32" fmla="*/ 92 w 576"/>
                  <a:gd name="T33" fmla="*/ 12 h 576"/>
                  <a:gd name="T34" fmla="*/ 84 w 576"/>
                  <a:gd name="T35" fmla="*/ 7 h 576"/>
                  <a:gd name="T36" fmla="*/ 76 w 576"/>
                  <a:gd name="T37" fmla="*/ 3 h 576"/>
                  <a:gd name="T38" fmla="*/ 67 w 576"/>
                  <a:gd name="T39" fmla="*/ 1 h 576"/>
                  <a:gd name="T40" fmla="*/ 58 w 576"/>
                  <a:gd name="T41" fmla="*/ 0 h 576"/>
                  <a:gd name="T42" fmla="*/ 48 w 576"/>
                  <a:gd name="T43" fmla="*/ 1 h 576"/>
                  <a:gd name="T44" fmla="*/ 39 w 576"/>
                  <a:gd name="T45" fmla="*/ 3 h 576"/>
                  <a:gd name="T46" fmla="*/ 31 w 576"/>
                  <a:gd name="T47" fmla="*/ 7 h 576"/>
                  <a:gd name="T48" fmla="*/ 23 w 576"/>
                  <a:gd name="T49" fmla="*/ 12 h 576"/>
                  <a:gd name="T50" fmla="*/ 17 w 576"/>
                  <a:gd name="T51" fmla="*/ 17 h 576"/>
                  <a:gd name="T52" fmla="*/ 11 w 576"/>
                  <a:gd name="T53" fmla="*/ 24 h 576"/>
                  <a:gd name="T54" fmla="*/ 7 w 576"/>
                  <a:gd name="T55" fmla="*/ 31 h 576"/>
                  <a:gd name="T56" fmla="*/ 2 w 576"/>
                  <a:gd name="T57" fmla="*/ 40 h 576"/>
                  <a:gd name="T58" fmla="*/ 1 w 576"/>
                  <a:gd name="T59" fmla="*/ 49 h 576"/>
                  <a:gd name="T60" fmla="*/ 0 w 576"/>
                  <a:gd name="T61" fmla="*/ 58 h 576"/>
                  <a:gd name="T62" fmla="*/ 1 w 576"/>
                  <a:gd name="T63" fmla="*/ 67 h 576"/>
                  <a:gd name="T64" fmla="*/ 2 w 576"/>
                  <a:gd name="T65" fmla="*/ 76 h 576"/>
                  <a:gd name="T66" fmla="*/ 7 w 576"/>
                  <a:gd name="T67" fmla="*/ 84 h 576"/>
                  <a:gd name="T68" fmla="*/ 11 w 576"/>
                  <a:gd name="T69" fmla="*/ 92 h 576"/>
                  <a:gd name="T70" fmla="*/ 17 w 576"/>
                  <a:gd name="T71" fmla="*/ 98 h 576"/>
                  <a:gd name="T72" fmla="*/ 23 w 576"/>
                  <a:gd name="T73" fmla="*/ 104 h 576"/>
                  <a:gd name="T74" fmla="*/ 31 w 576"/>
                  <a:gd name="T75" fmla="*/ 109 h 576"/>
                  <a:gd name="T76" fmla="*/ 39 w 576"/>
                  <a:gd name="T77" fmla="*/ 113 h 576"/>
                  <a:gd name="T78" fmla="*/ 48 w 576"/>
                  <a:gd name="T79" fmla="*/ 115 h 576"/>
                  <a:gd name="T80" fmla="*/ 58 w 576"/>
                  <a:gd name="T81" fmla="*/ 115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6"/>
                  <a:gd name="T125" fmla="*/ 576 w 576"/>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6">
                    <a:moveTo>
                      <a:pt x="286" y="576"/>
                    </a:moveTo>
                    <a:lnTo>
                      <a:pt x="335" y="576"/>
                    </a:lnTo>
                    <a:lnTo>
                      <a:pt x="377" y="564"/>
                    </a:lnTo>
                    <a:lnTo>
                      <a:pt x="419" y="547"/>
                    </a:lnTo>
                    <a:lnTo>
                      <a:pt x="456" y="522"/>
                    </a:lnTo>
                    <a:lnTo>
                      <a:pt x="494" y="493"/>
                    </a:lnTo>
                    <a:lnTo>
                      <a:pt x="519" y="461"/>
                    </a:lnTo>
                    <a:lnTo>
                      <a:pt x="544" y="423"/>
                    </a:lnTo>
                    <a:lnTo>
                      <a:pt x="560" y="382"/>
                    </a:lnTo>
                    <a:lnTo>
                      <a:pt x="573" y="336"/>
                    </a:lnTo>
                    <a:lnTo>
                      <a:pt x="576" y="290"/>
                    </a:lnTo>
                    <a:lnTo>
                      <a:pt x="573" y="245"/>
                    </a:lnTo>
                    <a:lnTo>
                      <a:pt x="560" y="198"/>
                    </a:lnTo>
                    <a:lnTo>
                      <a:pt x="544" y="157"/>
                    </a:lnTo>
                    <a:lnTo>
                      <a:pt x="519" y="120"/>
                    </a:lnTo>
                    <a:lnTo>
                      <a:pt x="494" y="87"/>
                    </a:lnTo>
                    <a:lnTo>
                      <a:pt x="456" y="58"/>
                    </a:lnTo>
                    <a:lnTo>
                      <a:pt x="419" y="33"/>
                    </a:lnTo>
                    <a:lnTo>
                      <a:pt x="377" y="16"/>
                    </a:lnTo>
                    <a:lnTo>
                      <a:pt x="335" y="4"/>
                    </a:lnTo>
                    <a:lnTo>
                      <a:pt x="286" y="0"/>
                    </a:lnTo>
                    <a:lnTo>
                      <a:pt x="240" y="4"/>
                    </a:lnTo>
                    <a:lnTo>
                      <a:pt x="195" y="16"/>
                    </a:lnTo>
                    <a:lnTo>
                      <a:pt x="153" y="33"/>
                    </a:lnTo>
                    <a:lnTo>
                      <a:pt x="116" y="58"/>
                    </a:lnTo>
                    <a:lnTo>
                      <a:pt x="83" y="87"/>
                    </a:lnTo>
                    <a:lnTo>
                      <a:pt x="54" y="120"/>
                    </a:lnTo>
                    <a:lnTo>
                      <a:pt x="33" y="157"/>
                    </a:lnTo>
                    <a:lnTo>
                      <a:pt x="12" y="198"/>
                    </a:lnTo>
                    <a:lnTo>
                      <a:pt x="4" y="245"/>
                    </a:lnTo>
                    <a:lnTo>
                      <a:pt x="0" y="290"/>
                    </a:lnTo>
                    <a:lnTo>
                      <a:pt x="4" y="336"/>
                    </a:lnTo>
                    <a:lnTo>
                      <a:pt x="12" y="382"/>
                    </a:lnTo>
                    <a:lnTo>
                      <a:pt x="33" y="423"/>
                    </a:lnTo>
                    <a:lnTo>
                      <a:pt x="54" y="461"/>
                    </a:lnTo>
                    <a:lnTo>
                      <a:pt x="83" y="493"/>
                    </a:lnTo>
                    <a:lnTo>
                      <a:pt x="116" y="522"/>
                    </a:lnTo>
                    <a:lnTo>
                      <a:pt x="153" y="547"/>
                    </a:lnTo>
                    <a:lnTo>
                      <a:pt x="195" y="564"/>
                    </a:lnTo>
                    <a:lnTo>
                      <a:pt x="240" y="576"/>
                    </a:lnTo>
                    <a:lnTo>
                      <a:pt x="286"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094" name="Freeform 800">
                <a:extLst>
                  <a:ext uri="{FF2B5EF4-FFF2-40B4-BE49-F238E27FC236}">
                    <a16:creationId xmlns:a16="http://schemas.microsoft.com/office/drawing/2014/main" id="{F7B71ECF-6D58-4C86-8403-A200B12C2275}"/>
                  </a:ext>
                </a:extLst>
              </p:cNvPr>
              <p:cNvSpPr>
                <a:spLocks/>
              </p:cNvSpPr>
              <p:nvPr/>
            </p:nvSpPr>
            <p:spPr bwMode="auto">
              <a:xfrm>
                <a:off x="2595" y="2301"/>
                <a:ext cx="116" cy="115"/>
              </a:xfrm>
              <a:custGeom>
                <a:avLst/>
                <a:gdLst>
                  <a:gd name="T0" fmla="*/ 58 w 576"/>
                  <a:gd name="T1" fmla="*/ 115 h 576"/>
                  <a:gd name="T2" fmla="*/ 67 w 576"/>
                  <a:gd name="T3" fmla="*/ 115 h 576"/>
                  <a:gd name="T4" fmla="*/ 76 w 576"/>
                  <a:gd name="T5" fmla="*/ 113 h 576"/>
                  <a:gd name="T6" fmla="*/ 84 w 576"/>
                  <a:gd name="T7" fmla="*/ 109 h 576"/>
                  <a:gd name="T8" fmla="*/ 92 w 576"/>
                  <a:gd name="T9" fmla="*/ 104 h 576"/>
                  <a:gd name="T10" fmla="*/ 99 w 576"/>
                  <a:gd name="T11" fmla="*/ 98 h 576"/>
                  <a:gd name="T12" fmla="*/ 105 w 576"/>
                  <a:gd name="T13" fmla="*/ 92 h 576"/>
                  <a:gd name="T14" fmla="*/ 110 w 576"/>
                  <a:gd name="T15" fmla="*/ 84 h 576"/>
                  <a:gd name="T16" fmla="*/ 113 w 576"/>
                  <a:gd name="T17" fmla="*/ 76 h 576"/>
                  <a:gd name="T18" fmla="*/ 115 w 576"/>
                  <a:gd name="T19" fmla="*/ 67 h 576"/>
                  <a:gd name="T20" fmla="*/ 116 w 576"/>
                  <a:gd name="T21" fmla="*/ 58 h 576"/>
                  <a:gd name="T22" fmla="*/ 115 w 576"/>
                  <a:gd name="T23" fmla="*/ 49 h 576"/>
                  <a:gd name="T24" fmla="*/ 113 w 576"/>
                  <a:gd name="T25" fmla="*/ 40 h 576"/>
                  <a:gd name="T26" fmla="*/ 110 w 576"/>
                  <a:gd name="T27" fmla="*/ 31 h 576"/>
                  <a:gd name="T28" fmla="*/ 105 w 576"/>
                  <a:gd name="T29" fmla="*/ 24 h 576"/>
                  <a:gd name="T30" fmla="*/ 99 w 576"/>
                  <a:gd name="T31" fmla="*/ 17 h 576"/>
                  <a:gd name="T32" fmla="*/ 92 w 576"/>
                  <a:gd name="T33" fmla="*/ 12 h 576"/>
                  <a:gd name="T34" fmla="*/ 84 w 576"/>
                  <a:gd name="T35" fmla="*/ 7 h 576"/>
                  <a:gd name="T36" fmla="*/ 76 w 576"/>
                  <a:gd name="T37" fmla="*/ 3 h 576"/>
                  <a:gd name="T38" fmla="*/ 67 w 576"/>
                  <a:gd name="T39" fmla="*/ 1 h 576"/>
                  <a:gd name="T40" fmla="*/ 58 w 576"/>
                  <a:gd name="T41" fmla="*/ 0 h 576"/>
                  <a:gd name="T42" fmla="*/ 48 w 576"/>
                  <a:gd name="T43" fmla="*/ 1 h 576"/>
                  <a:gd name="T44" fmla="*/ 39 w 576"/>
                  <a:gd name="T45" fmla="*/ 3 h 576"/>
                  <a:gd name="T46" fmla="*/ 31 w 576"/>
                  <a:gd name="T47" fmla="*/ 7 h 576"/>
                  <a:gd name="T48" fmla="*/ 23 w 576"/>
                  <a:gd name="T49" fmla="*/ 12 h 576"/>
                  <a:gd name="T50" fmla="*/ 17 w 576"/>
                  <a:gd name="T51" fmla="*/ 17 h 576"/>
                  <a:gd name="T52" fmla="*/ 11 w 576"/>
                  <a:gd name="T53" fmla="*/ 24 h 576"/>
                  <a:gd name="T54" fmla="*/ 7 w 576"/>
                  <a:gd name="T55" fmla="*/ 31 h 576"/>
                  <a:gd name="T56" fmla="*/ 2 w 576"/>
                  <a:gd name="T57" fmla="*/ 40 h 576"/>
                  <a:gd name="T58" fmla="*/ 1 w 576"/>
                  <a:gd name="T59" fmla="*/ 49 h 576"/>
                  <a:gd name="T60" fmla="*/ 0 w 576"/>
                  <a:gd name="T61" fmla="*/ 58 h 576"/>
                  <a:gd name="T62" fmla="*/ 1 w 576"/>
                  <a:gd name="T63" fmla="*/ 67 h 576"/>
                  <a:gd name="T64" fmla="*/ 2 w 576"/>
                  <a:gd name="T65" fmla="*/ 76 h 576"/>
                  <a:gd name="T66" fmla="*/ 7 w 576"/>
                  <a:gd name="T67" fmla="*/ 84 h 576"/>
                  <a:gd name="T68" fmla="*/ 11 w 576"/>
                  <a:gd name="T69" fmla="*/ 92 h 576"/>
                  <a:gd name="T70" fmla="*/ 17 w 576"/>
                  <a:gd name="T71" fmla="*/ 98 h 576"/>
                  <a:gd name="T72" fmla="*/ 23 w 576"/>
                  <a:gd name="T73" fmla="*/ 104 h 576"/>
                  <a:gd name="T74" fmla="*/ 31 w 576"/>
                  <a:gd name="T75" fmla="*/ 109 h 576"/>
                  <a:gd name="T76" fmla="*/ 39 w 576"/>
                  <a:gd name="T77" fmla="*/ 113 h 576"/>
                  <a:gd name="T78" fmla="*/ 48 w 576"/>
                  <a:gd name="T79" fmla="*/ 115 h 576"/>
                  <a:gd name="T80" fmla="*/ 58 w 576"/>
                  <a:gd name="T81" fmla="*/ 115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6"/>
                  <a:gd name="T125" fmla="*/ 576 w 576"/>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6">
                    <a:moveTo>
                      <a:pt x="286" y="576"/>
                    </a:moveTo>
                    <a:lnTo>
                      <a:pt x="335" y="576"/>
                    </a:lnTo>
                    <a:lnTo>
                      <a:pt x="377" y="564"/>
                    </a:lnTo>
                    <a:lnTo>
                      <a:pt x="419" y="547"/>
                    </a:lnTo>
                    <a:lnTo>
                      <a:pt x="456" y="522"/>
                    </a:lnTo>
                    <a:lnTo>
                      <a:pt x="494" y="493"/>
                    </a:lnTo>
                    <a:lnTo>
                      <a:pt x="519" y="461"/>
                    </a:lnTo>
                    <a:lnTo>
                      <a:pt x="544" y="423"/>
                    </a:lnTo>
                    <a:lnTo>
                      <a:pt x="560" y="382"/>
                    </a:lnTo>
                    <a:lnTo>
                      <a:pt x="573" y="336"/>
                    </a:lnTo>
                    <a:lnTo>
                      <a:pt x="576" y="290"/>
                    </a:lnTo>
                    <a:lnTo>
                      <a:pt x="573" y="245"/>
                    </a:lnTo>
                    <a:lnTo>
                      <a:pt x="560" y="198"/>
                    </a:lnTo>
                    <a:lnTo>
                      <a:pt x="544" y="157"/>
                    </a:lnTo>
                    <a:lnTo>
                      <a:pt x="519" y="120"/>
                    </a:lnTo>
                    <a:lnTo>
                      <a:pt x="494" y="87"/>
                    </a:lnTo>
                    <a:lnTo>
                      <a:pt x="456" y="58"/>
                    </a:lnTo>
                    <a:lnTo>
                      <a:pt x="419" y="33"/>
                    </a:lnTo>
                    <a:lnTo>
                      <a:pt x="377" y="16"/>
                    </a:lnTo>
                    <a:lnTo>
                      <a:pt x="335" y="4"/>
                    </a:lnTo>
                    <a:lnTo>
                      <a:pt x="286" y="0"/>
                    </a:lnTo>
                    <a:lnTo>
                      <a:pt x="240" y="4"/>
                    </a:lnTo>
                    <a:lnTo>
                      <a:pt x="195" y="16"/>
                    </a:lnTo>
                    <a:lnTo>
                      <a:pt x="153" y="33"/>
                    </a:lnTo>
                    <a:lnTo>
                      <a:pt x="116" y="58"/>
                    </a:lnTo>
                    <a:lnTo>
                      <a:pt x="83" y="87"/>
                    </a:lnTo>
                    <a:lnTo>
                      <a:pt x="54" y="120"/>
                    </a:lnTo>
                    <a:lnTo>
                      <a:pt x="33" y="157"/>
                    </a:lnTo>
                    <a:lnTo>
                      <a:pt x="12" y="198"/>
                    </a:lnTo>
                    <a:lnTo>
                      <a:pt x="4" y="245"/>
                    </a:lnTo>
                    <a:lnTo>
                      <a:pt x="0" y="290"/>
                    </a:lnTo>
                    <a:lnTo>
                      <a:pt x="4" y="336"/>
                    </a:lnTo>
                    <a:lnTo>
                      <a:pt x="12" y="382"/>
                    </a:lnTo>
                    <a:lnTo>
                      <a:pt x="33" y="423"/>
                    </a:lnTo>
                    <a:lnTo>
                      <a:pt x="54" y="461"/>
                    </a:lnTo>
                    <a:lnTo>
                      <a:pt x="83" y="493"/>
                    </a:lnTo>
                    <a:lnTo>
                      <a:pt x="116" y="522"/>
                    </a:lnTo>
                    <a:lnTo>
                      <a:pt x="153" y="547"/>
                    </a:lnTo>
                    <a:lnTo>
                      <a:pt x="195" y="564"/>
                    </a:lnTo>
                    <a:lnTo>
                      <a:pt x="240" y="576"/>
                    </a:lnTo>
                    <a:lnTo>
                      <a:pt x="286"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095" name="Freeform 801">
                <a:extLst>
                  <a:ext uri="{FF2B5EF4-FFF2-40B4-BE49-F238E27FC236}">
                    <a16:creationId xmlns:a16="http://schemas.microsoft.com/office/drawing/2014/main" id="{8174AABA-507B-4AE8-A403-FD4DFB67A0CF}"/>
                  </a:ext>
                </a:extLst>
              </p:cNvPr>
              <p:cNvSpPr>
                <a:spLocks/>
              </p:cNvSpPr>
              <p:nvPr/>
            </p:nvSpPr>
            <p:spPr bwMode="auto">
              <a:xfrm>
                <a:off x="2611" y="2309"/>
                <a:ext cx="62" cy="61"/>
              </a:xfrm>
              <a:custGeom>
                <a:avLst/>
                <a:gdLst>
                  <a:gd name="T0" fmla="*/ 31 w 307"/>
                  <a:gd name="T1" fmla="*/ 61 h 307"/>
                  <a:gd name="T2" fmla="*/ 36 w 307"/>
                  <a:gd name="T3" fmla="*/ 60 h 307"/>
                  <a:gd name="T4" fmla="*/ 41 w 307"/>
                  <a:gd name="T5" fmla="*/ 59 h 307"/>
                  <a:gd name="T6" fmla="*/ 45 w 307"/>
                  <a:gd name="T7" fmla="*/ 58 h 307"/>
                  <a:gd name="T8" fmla="*/ 49 w 307"/>
                  <a:gd name="T9" fmla="*/ 55 h 307"/>
                  <a:gd name="T10" fmla="*/ 53 w 307"/>
                  <a:gd name="T11" fmla="*/ 52 h 307"/>
                  <a:gd name="T12" fmla="*/ 56 w 307"/>
                  <a:gd name="T13" fmla="*/ 49 h 307"/>
                  <a:gd name="T14" fmla="*/ 59 w 307"/>
                  <a:gd name="T15" fmla="*/ 45 h 307"/>
                  <a:gd name="T16" fmla="*/ 60 w 307"/>
                  <a:gd name="T17" fmla="*/ 41 h 307"/>
                  <a:gd name="T18" fmla="*/ 61 w 307"/>
                  <a:gd name="T19" fmla="*/ 36 h 307"/>
                  <a:gd name="T20" fmla="*/ 62 w 307"/>
                  <a:gd name="T21" fmla="*/ 31 h 307"/>
                  <a:gd name="T22" fmla="*/ 61 w 307"/>
                  <a:gd name="T23" fmla="*/ 25 h 307"/>
                  <a:gd name="T24" fmla="*/ 60 w 307"/>
                  <a:gd name="T25" fmla="*/ 21 h 307"/>
                  <a:gd name="T26" fmla="*/ 59 w 307"/>
                  <a:gd name="T27" fmla="*/ 16 h 307"/>
                  <a:gd name="T28" fmla="*/ 56 w 307"/>
                  <a:gd name="T29" fmla="*/ 13 h 307"/>
                  <a:gd name="T30" fmla="*/ 53 w 307"/>
                  <a:gd name="T31" fmla="*/ 9 h 307"/>
                  <a:gd name="T32" fmla="*/ 49 w 307"/>
                  <a:gd name="T33" fmla="*/ 7 h 307"/>
                  <a:gd name="T34" fmla="*/ 45 w 307"/>
                  <a:gd name="T35" fmla="*/ 4 h 307"/>
                  <a:gd name="T36" fmla="*/ 41 w 307"/>
                  <a:gd name="T37" fmla="*/ 2 h 307"/>
                  <a:gd name="T38" fmla="*/ 36 w 307"/>
                  <a:gd name="T39" fmla="*/ 1 h 307"/>
                  <a:gd name="T40" fmla="*/ 31 w 307"/>
                  <a:gd name="T41" fmla="*/ 0 h 307"/>
                  <a:gd name="T42" fmla="*/ 26 w 307"/>
                  <a:gd name="T43" fmla="*/ 1 h 307"/>
                  <a:gd name="T44" fmla="*/ 21 w 307"/>
                  <a:gd name="T45" fmla="*/ 2 h 307"/>
                  <a:gd name="T46" fmla="*/ 17 w 307"/>
                  <a:gd name="T47" fmla="*/ 4 h 307"/>
                  <a:gd name="T48" fmla="*/ 13 w 307"/>
                  <a:gd name="T49" fmla="*/ 7 h 307"/>
                  <a:gd name="T50" fmla="*/ 9 w 307"/>
                  <a:gd name="T51" fmla="*/ 9 h 307"/>
                  <a:gd name="T52" fmla="*/ 6 w 307"/>
                  <a:gd name="T53" fmla="*/ 13 h 307"/>
                  <a:gd name="T54" fmla="*/ 3 w 307"/>
                  <a:gd name="T55" fmla="*/ 16 h 307"/>
                  <a:gd name="T56" fmla="*/ 2 w 307"/>
                  <a:gd name="T57" fmla="*/ 21 h 307"/>
                  <a:gd name="T58" fmla="*/ 1 w 307"/>
                  <a:gd name="T59" fmla="*/ 25 h 307"/>
                  <a:gd name="T60" fmla="*/ 0 w 307"/>
                  <a:gd name="T61" fmla="*/ 31 h 307"/>
                  <a:gd name="T62" fmla="*/ 1 w 307"/>
                  <a:gd name="T63" fmla="*/ 36 h 307"/>
                  <a:gd name="T64" fmla="*/ 2 w 307"/>
                  <a:gd name="T65" fmla="*/ 41 h 307"/>
                  <a:gd name="T66" fmla="*/ 3 w 307"/>
                  <a:gd name="T67" fmla="*/ 45 h 307"/>
                  <a:gd name="T68" fmla="*/ 6 w 307"/>
                  <a:gd name="T69" fmla="*/ 49 h 307"/>
                  <a:gd name="T70" fmla="*/ 9 w 307"/>
                  <a:gd name="T71" fmla="*/ 52 h 307"/>
                  <a:gd name="T72" fmla="*/ 13 w 307"/>
                  <a:gd name="T73" fmla="*/ 55 h 307"/>
                  <a:gd name="T74" fmla="*/ 17 w 307"/>
                  <a:gd name="T75" fmla="*/ 58 h 307"/>
                  <a:gd name="T76" fmla="*/ 21 w 307"/>
                  <a:gd name="T77" fmla="*/ 59 h 307"/>
                  <a:gd name="T78" fmla="*/ 26 w 307"/>
                  <a:gd name="T79" fmla="*/ 60 h 307"/>
                  <a:gd name="T80" fmla="*/ 31 w 307"/>
                  <a:gd name="T81" fmla="*/ 61 h 30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7"/>
                  <a:gd name="T124" fmla="*/ 0 h 307"/>
                  <a:gd name="T125" fmla="*/ 307 w 307"/>
                  <a:gd name="T126" fmla="*/ 307 h 30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7" h="307">
                    <a:moveTo>
                      <a:pt x="153" y="307"/>
                    </a:moveTo>
                    <a:lnTo>
                      <a:pt x="178" y="303"/>
                    </a:lnTo>
                    <a:lnTo>
                      <a:pt x="202" y="299"/>
                    </a:lnTo>
                    <a:lnTo>
                      <a:pt x="224" y="290"/>
                    </a:lnTo>
                    <a:lnTo>
                      <a:pt x="245" y="278"/>
                    </a:lnTo>
                    <a:lnTo>
                      <a:pt x="261" y="262"/>
                    </a:lnTo>
                    <a:lnTo>
                      <a:pt x="278" y="245"/>
                    </a:lnTo>
                    <a:lnTo>
                      <a:pt x="290" y="224"/>
                    </a:lnTo>
                    <a:lnTo>
                      <a:pt x="298" y="204"/>
                    </a:lnTo>
                    <a:lnTo>
                      <a:pt x="303" y="179"/>
                    </a:lnTo>
                    <a:lnTo>
                      <a:pt x="307" y="154"/>
                    </a:lnTo>
                    <a:lnTo>
                      <a:pt x="303" y="128"/>
                    </a:lnTo>
                    <a:lnTo>
                      <a:pt x="298" y="108"/>
                    </a:lnTo>
                    <a:lnTo>
                      <a:pt x="290" y="83"/>
                    </a:lnTo>
                    <a:lnTo>
                      <a:pt x="278" y="63"/>
                    </a:lnTo>
                    <a:lnTo>
                      <a:pt x="261" y="46"/>
                    </a:lnTo>
                    <a:lnTo>
                      <a:pt x="245" y="33"/>
                    </a:lnTo>
                    <a:lnTo>
                      <a:pt x="224" y="20"/>
                    </a:lnTo>
                    <a:lnTo>
                      <a:pt x="202" y="9"/>
                    </a:lnTo>
                    <a:lnTo>
                      <a:pt x="178" y="4"/>
                    </a:lnTo>
                    <a:lnTo>
                      <a:pt x="153" y="0"/>
                    </a:lnTo>
                    <a:lnTo>
                      <a:pt x="128" y="4"/>
                    </a:lnTo>
                    <a:lnTo>
                      <a:pt x="103" y="9"/>
                    </a:lnTo>
                    <a:lnTo>
                      <a:pt x="83" y="20"/>
                    </a:lnTo>
                    <a:lnTo>
                      <a:pt x="62" y="33"/>
                    </a:lnTo>
                    <a:lnTo>
                      <a:pt x="45" y="46"/>
                    </a:lnTo>
                    <a:lnTo>
                      <a:pt x="29" y="63"/>
                    </a:lnTo>
                    <a:lnTo>
                      <a:pt x="16" y="83"/>
                    </a:lnTo>
                    <a:lnTo>
                      <a:pt x="8" y="108"/>
                    </a:lnTo>
                    <a:lnTo>
                      <a:pt x="4" y="128"/>
                    </a:lnTo>
                    <a:lnTo>
                      <a:pt x="0" y="154"/>
                    </a:lnTo>
                    <a:lnTo>
                      <a:pt x="4" y="179"/>
                    </a:lnTo>
                    <a:lnTo>
                      <a:pt x="8" y="204"/>
                    </a:lnTo>
                    <a:lnTo>
                      <a:pt x="16" y="224"/>
                    </a:lnTo>
                    <a:lnTo>
                      <a:pt x="29" y="245"/>
                    </a:lnTo>
                    <a:lnTo>
                      <a:pt x="45" y="262"/>
                    </a:lnTo>
                    <a:lnTo>
                      <a:pt x="62" y="278"/>
                    </a:lnTo>
                    <a:lnTo>
                      <a:pt x="83" y="290"/>
                    </a:lnTo>
                    <a:lnTo>
                      <a:pt x="103" y="299"/>
                    </a:lnTo>
                    <a:lnTo>
                      <a:pt x="128" y="303"/>
                    </a:lnTo>
                    <a:lnTo>
                      <a:pt x="153" y="30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96" name="Freeform 802">
                <a:extLst>
                  <a:ext uri="{FF2B5EF4-FFF2-40B4-BE49-F238E27FC236}">
                    <a16:creationId xmlns:a16="http://schemas.microsoft.com/office/drawing/2014/main" id="{34118153-8598-41B6-9499-433ACE2A29F7}"/>
                  </a:ext>
                </a:extLst>
              </p:cNvPr>
              <p:cNvSpPr>
                <a:spLocks/>
              </p:cNvSpPr>
              <p:nvPr/>
            </p:nvSpPr>
            <p:spPr bwMode="auto">
              <a:xfrm>
                <a:off x="2613" y="2311"/>
                <a:ext cx="54" cy="53"/>
              </a:xfrm>
              <a:custGeom>
                <a:avLst/>
                <a:gdLst>
                  <a:gd name="T0" fmla="*/ 27 w 270"/>
                  <a:gd name="T1" fmla="*/ 53 h 269"/>
                  <a:gd name="T2" fmla="*/ 32 w 270"/>
                  <a:gd name="T3" fmla="*/ 53 h 269"/>
                  <a:gd name="T4" fmla="*/ 36 w 270"/>
                  <a:gd name="T5" fmla="*/ 51 h 269"/>
                  <a:gd name="T6" fmla="*/ 40 w 270"/>
                  <a:gd name="T7" fmla="*/ 50 h 269"/>
                  <a:gd name="T8" fmla="*/ 43 w 270"/>
                  <a:gd name="T9" fmla="*/ 48 h 269"/>
                  <a:gd name="T10" fmla="*/ 47 w 270"/>
                  <a:gd name="T11" fmla="*/ 45 h 269"/>
                  <a:gd name="T12" fmla="*/ 49 w 270"/>
                  <a:gd name="T13" fmla="*/ 42 h 269"/>
                  <a:gd name="T14" fmla="*/ 52 w 270"/>
                  <a:gd name="T15" fmla="*/ 38 h 269"/>
                  <a:gd name="T16" fmla="*/ 53 w 270"/>
                  <a:gd name="T17" fmla="*/ 35 h 269"/>
                  <a:gd name="T18" fmla="*/ 54 w 270"/>
                  <a:gd name="T19" fmla="*/ 31 h 269"/>
                  <a:gd name="T20" fmla="*/ 54 w 270"/>
                  <a:gd name="T21" fmla="*/ 26 h 269"/>
                  <a:gd name="T22" fmla="*/ 54 w 270"/>
                  <a:gd name="T23" fmla="*/ 22 h 269"/>
                  <a:gd name="T24" fmla="*/ 53 w 270"/>
                  <a:gd name="T25" fmla="*/ 18 h 269"/>
                  <a:gd name="T26" fmla="*/ 52 w 270"/>
                  <a:gd name="T27" fmla="*/ 14 h 269"/>
                  <a:gd name="T28" fmla="*/ 49 w 270"/>
                  <a:gd name="T29" fmla="*/ 11 h 269"/>
                  <a:gd name="T30" fmla="*/ 47 w 270"/>
                  <a:gd name="T31" fmla="*/ 7 h 269"/>
                  <a:gd name="T32" fmla="*/ 43 w 270"/>
                  <a:gd name="T33" fmla="*/ 5 h 269"/>
                  <a:gd name="T34" fmla="*/ 40 w 270"/>
                  <a:gd name="T35" fmla="*/ 2 h 269"/>
                  <a:gd name="T36" fmla="*/ 36 w 270"/>
                  <a:gd name="T37" fmla="*/ 1 h 269"/>
                  <a:gd name="T38" fmla="*/ 32 w 270"/>
                  <a:gd name="T39" fmla="*/ 0 h 269"/>
                  <a:gd name="T40" fmla="*/ 27 w 270"/>
                  <a:gd name="T41" fmla="*/ 0 h 269"/>
                  <a:gd name="T42" fmla="*/ 23 w 270"/>
                  <a:gd name="T43" fmla="*/ 0 h 269"/>
                  <a:gd name="T44" fmla="*/ 18 w 270"/>
                  <a:gd name="T45" fmla="*/ 1 h 269"/>
                  <a:gd name="T46" fmla="*/ 15 w 270"/>
                  <a:gd name="T47" fmla="*/ 2 h 269"/>
                  <a:gd name="T48" fmla="*/ 12 w 270"/>
                  <a:gd name="T49" fmla="*/ 5 h 269"/>
                  <a:gd name="T50" fmla="*/ 8 w 270"/>
                  <a:gd name="T51" fmla="*/ 7 h 269"/>
                  <a:gd name="T52" fmla="*/ 5 w 270"/>
                  <a:gd name="T53" fmla="*/ 11 h 269"/>
                  <a:gd name="T54" fmla="*/ 4 w 270"/>
                  <a:gd name="T55" fmla="*/ 14 h 269"/>
                  <a:gd name="T56" fmla="*/ 2 w 270"/>
                  <a:gd name="T57" fmla="*/ 18 h 269"/>
                  <a:gd name="T58" fmla="*/ 1 w 270"/>
                  <a:gd name="T59" fmla="*/ 22 h 269"/>
                  <a:gd name="T60" fmla="*/ 0 w 270"/>
                  <a:gd name="T61" fmla="*/ 26 h 269"/>
                  <a:gd name="T62" fmla="*/ 0 w 270"/>
                  <a:gd name="T63" fmla="*/ 27 h 269"/>
                  <a:gd name="T64" fmla="*/ 0 w 270"/>
                  <a:gd name="T65" fmla="*/ 28 h 269"/>
                  <a:gd name="T66" fmla="*/ 1 w 270"/>
                  <a:gd name="T67" fmla="*/ 32 h 269"/>
                  <a:gd name="T68" fmla="*/ 2 w 270"/>
                  <a:gd name="T69" fmla="*/ 36 h 269"/>
                  <a:gd name="T70" fmla="*/ 4 w 270"/>
                  <a:gd name="T71" fmla="*/ 39 h 269"/>
                  <a:gd name="T72" fmla="*/ 6 w 270"/>
                  <a:gd name="T73" fmla="*/ 42 h 269"/>
                  <a:gd name="T74" fmla="*/ 8 w 270"/>
                  <a:gd name="T75" fmla="*/ 46 h 269"/>
                  <a:gd name="T76" fmla="*/ 12 w 270"/>
                  <a:gd name="T77" fmla="*/ 48 h 269"/>
                  <a:gd name="T78" fmla="*/ 15 w 270"/>
                  <a:gd name="T79" fmla="*/ 50 h 269"/>
                  <a:gd name="T80" fmla="*/ 19 w 270"/>
                  <a:gd name="T81" fmla="*/ 51 h 269"/>
                  <a:gd name="T82" fmla="*/ 23 w 270"/>
                  <a:gd name="T83" fmla="*/ 53 h 269"/>
                  <a:gd name="T84" fmla="*/ 27 w 270"/>
                  <a:gd name="T85" fmla="*/ 53 h 26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69"/>
                  <a:gd name="T131" fmla="*/ 270 w 270"/>
                  <a:gd name="T132" fmla="*/ 269 h 26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69">
                    <a:moveTo>
                      <a:pt x="137" y="269"/>
                    </a:moveTo>
                    <a:lnTo>
                      <a:pt x="159" y="269"/>
                    </a:lnTo>
                    <a:lnTo>
                      <a:pt x="180" y="261"/>
                    </a:lnTo>
                    <a:lnTo>
                      <a:pt x="200" y="253"/>
                    </a:lnTo>
                    <a:lnTo>
                      <a:pt x="216" y="245"/>
                    </a:lnTo>
                    <a:lnTo>
                      <a:pt x="234" y="227"/>
                    </a:lnTo>
                    <a:lnTo>
                      <a:pt x="245" y="215"/>
                    </a:lnTo>
                    <a:lnTo>
                      <a:pt x="258" y="195"/>
                    </a:lnTo>
                    <a:lnTo>
                      <a:pt x="267" y="178"/>
                    </a:lnTo>
                    <a:lnTo>
                      <a:pt x="270" y="157"/>
                    </a:lnTo>
                    <a:lnTo>
                      <a:pt x="270" y="132"/>
                    </a:lnTo>
                    <a:lnTo>
                      <a:pt x="270" y="112"/>
                    </a:lnTo>
                    <a:lnTo>
                      <a:pt x="267" y="91"/>
                    </a:lnTo>
                    <a:lnTo>
                      <a:pt x="258" y="70"/>
                    </a:lnTo>
                    <a:lnTo>
                      <a:pt x="245" y="54"/>
                    </a:lnTo>
                    <a:lnTo>
                      <a:pt x="234" y="37"/>
                    </a:lnTo>
                    <a:lnTo>
                      <a:pt x="216" y="24"/>
                    </a:lnTo>
                    <a:lnTo>
                      <a:pt x="200" y="11"/>
                    </a:lnTo>
                    <a:lnTo>
                      <a:pt x="180" y="4"/>
                    </a:lnTo>
                    <a:lnTo>
                      <a:pt x="159" y="0"/>
                    </a:lnTo>
                    <a:lnTo>
                      <a:pt x="137" y="0"/>
                    </a:lnTo>
                    <a:lnTo>
                      <a:pt x="113" y="0"/>
                    </a:lnTo>
                    <a:lnTo>
                      <a:pt x="92" y="4"/>
                    </a:lnTo>
                    <a:lnTo>
                      <a:pt x="76" y="11"/>
                    </a:lnTo>
                    <a:lnTo>
                      <a:pt x="59" y="24"/>
                    </a:lnTo>
                    <a:lnTo>
                      <a:pt x="42" y="37"/>
                    </a:lnTo>
                    <a:lnTo>
                      <a:pt x="26" y="54"/>
                    </a:lnTo>
                    <a:lnTo>
                      <a:pt x="18" y="70"/>
                    </a:lnTo>
                    <a:lnTo>
                      <a:pt x="9" y="91"/>
                    </a:lnTo>
                    <a:lnTo>
                      <a:pt x="5" y="112"/>
                    </a:lnTo>
                    <a:lnTo>
                      <a:pt x="0" y="132"/>
                    </a:lnTo>
                    <a:lnTo>
                      <a:pt x="0" y="137"/>
                    </a:lnTo>
                    <a:lnTo>
                      <a:pt x="0" y="141"/>
                    </a:lnTo>
                    <a:lnTo>
                      <a:pt x="5" y="161"/>
                    </a:lnTo>
                    <a:lnTo>
                      <a:pt x="9" y="182"/>
                    </a:lnTo>
                    <a:lnTo>
                      <a:pt x="18" y="199"/>
                    </a:lnTo>
                    <a:lnTo>
                      <a:pt x="30" y="215"/>
                    </a:lnTo>
                    <a:lnTo>
                      <a:pt x="42" y="232"/>
                    </a:lnTo>
                    <a:lnTo>
                      <a:pt x="59" y="245"/>
                    </a:lnTo>
                    <a:lnTo>
                      <a:pt x="76" y="256"/>
                    </a:lnTo>
                    <a:lnTo>
                      <a:pt x="96" y="261"/>
                    </a:lnTo>
                    <a:lnTo>
                      <a:pt x="117" y="269"/>
                    </a:lnTo>
                    <a:lnTo>
                      <a:pt x="137" y="269"/>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97" name="Freeform 803">
                <a:extLst>
                  <a:ext uri="{FF2B5EF4-FFF2-40B4-BE49-F238E27FC236}">
                    <a16:creationId xmlns:a16="http://schemas.microsoft.com/office/drawing/2014/main" id="{BED72EC5-AACE-4F50-B91A-37AE59DBE85D}"/>
                  </a:ext>
                </a:extLst>
              </p:cNvPr>
              <p:cNvSpPr>
                <a:spLocks/>
              </p:cNvSpPr>
              <p:nvPr/>
            </p:nvSpPr>
            <p:spPr bwMode="auto">
              <a:xfrm>
                <a:off x="2616" y="2311"/>
                <a:ext cx="47" cy="48"/>
              </a:xfrm>
              <a:custGeom>
                <a:avLst/>
                <a:gdLst>
                  <a:gd name="T0" fmla="*/ 24 w 237"/>
                  <a:gd name="T1" fmla="*/ 48 h 236"/>
                  <a:gd name="T2" fmla="*/ 27 w 237"/>
                  <a:gd name="T3" fmla="*/ 48 h 236"/>
                  <a:gd name="T4" fmla="*/ 31 w 237"/>
                  <a:gd name="T5" fmla="*/ 47 h 236"/>
                  <a:gd name="T6" fmla="*/ 35 w 237"/>
                  <a:gd name="T7" fmla="*/ 45 h 236"/>
                  <a:gd name="T8" fmla="*/ 37 w 237"/>
                  <a:gd name="T9" fmla="*/ 44 h 236"/>
                  <a:gd name="T10" fmla="*/ 40 w 237"/>
                  <a:gd name="T11" fmla="*/ 41 h 236"/>
                  <a:gd name="T12" fmla="*/ 43 w 237"/>
                  <a:gd name="T13" fmla="*/ 38 h 236"/>
                  <a:gd name="T14" fmla="*/ 45 w 237"/>
                  <a:gd name="T15" fmla="*/ 35 h 236"/>
                  <a:gd name="T16" fmla="*/ 46 w 237"/>
                  <a:gd name="T17" fmla="*/ 32 h 236"/>
                  <a:gd name="T18" fmla="*/ 47 w 237"/>
                  <a:gd name="T19" fmla="*/ 28 h 236"/>
                  <a:gd name="T20" fmla="*/ 47 w 237"/>
                  <a:gd name="T21" fmla="*/ 24 h 236"/>
                  <a:gd name="T22" fmla="*/ 47 w 237"/>
                  <a:gd name="T23" fmla="*/ 20 h 236"/>
                  <a:gd name="T24" fmla="*/ 46 w 237"/>
                  <a:gd name="T25" fmla="*/ 17 h 236"/>
                  <a:gd name="T26" fmla="*/ 45 w 237"/>
                  <a:gd name="T27" fmla="*/ 12 h 236"/>
                  <a:gd name="T28" fmla="*/ 43 w 237"/>
                  <a:gd name="T29" fmla="*/ 10 h 236"/>
                  <a:gd name="T30" fmla="*/ 40 w 237"/>
                  <a:gd name="T31" fmla="*/ 7 h 236"/>
                  <a:gd name="T32" fmla="*/ 37 w 237"/>
                  <a:gd name="T33" fmla="*/ 4 h 236"/>
                  <a:gd name="T34" fmla="*/ 35 w 237"/>
                  <a:gd name="T35" fmla="*/ 2 h 236"/>
                  <a:gd name="T36" fmla="*/ 31 w 237"/>
                  <a:gd name="T37" fmla="*/ 1 h 236"/>
                  <a:gd name="T38" fmla="*/ 27 w 237"/>
                  <a:gd name="T39" fmla="*/ 0 h 236"/>
                  <a:gd name="T40" fmla="*/ 24 w 237"/>
                  <a:gd name="T41" fmla="*/ 0 h 236"/>
                  <a:gd name="T42" fmla="*/ 20 w 237"/>
                  <a:gd name="T43" fmla="*/ 0 h 236"/>
                  <a:gd name="T44" fmla="*/ 16 w 237"/>
                  <a:gd name="T45" fmla="*/ 1 h 236"/>
                  <a:gd name="T46" fmla="*/ 12 w 237"/>
                  <a:gd name="T47" fmla="*/ 2 h 236"/>
                  <a:gd name="T48" fmla="*/ 10 w 237"/>
                  <a:gd name="T49" fmla="*/ 4 h 236"/>
                  <a:gd name="T50" fmla="*/ 7 w 237"/>
                  <a:gd name="T51" fmla="*/ 7 h 236"/>
                  <a:gd name="T52" fmla="*/ 4 w 237"/>
                  <a:gd name="T53" fmla="*/ 9 h 236"/>
                  <a:gd name="T54" fmla="*/ 3 w 237"/>
                  <a:gd name="T55" fmla="*/ 12 h 236"/>
                  <a:gd name="T56" fmla="*/ 1 w 237"/>
                  <a:gd name="T57" fmla="*/ 16 h 236"/>
                  <a:gd name="T58" fmla="*/ 0 w 237"/>
                  <a:gd name="T59" fmla="*/ 20 h 236"/>
                  <a:gd name="T60" fmla="*/ 0 w 237"/>
                  <a:gd name="T61" fmla="*/ 23 h 236"/>
                  <a:gd name="T62" fmla="*/ 0 w 237"/>
                  <a:gd name="T63" fmla="*/ 24 h 236"/>
                  <a:gd name="T64" fmla="*/ 0 w 237"/>
                  <a:gd name="T65" fmla="*/ 25 h 236"/>
                  <a:gd name="T66" fmla="*/ 0 w 237"/>
                  <a:gd name="T67" fmla="*/ 29 h 236"/>
                  <a:gd name="T68" fmla="*/ 2 w 237"/>
                  <a:gd name="T69" fmla="*/ 33 h 236"/>
                  <a:gd name="T70" fmla="*/ 3 w 237"/>
                  <a:gd name="T71" fmla="*/ 36 h 236"/>
                  <a:gd name="T72" fmla="*/ 5 w 237"/>
                  <a:gd name="T73" fmla="*/ 39 h 236"/>
                  <a:gd name="T74" fmla="*/ 8 w 237"/>
                  <a:gd name="T75" fmla="*/ 41 h 236"/>
                  <a:gd name="T76" fmla="*/ 10 w 237"/>
                  <a:gd name="T77" fmla="*/ 44 h 236"/>
                  <a:gd name="T78" fmla="*/ 13 w 237"/>
                  <a:gd name="T79" fmla="*/ 45 h 236"/>
                  <a:gd name="T80" fmla="*/ 16 w 237"/>
                  <a:gd name="T81" fmla="*/ 47 h 236"/>
                  <a:gd name="T82" fmla="*/ 20 w 237"/>
                  <a:gd name="T83" fmla="*/ 48 h 236"/>
                  <a:gd name="T84" fmla="*/ 24 w 237"/>
                  <a:gd name="T85" fmla="*/ 48 h 2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7"/>
                  <a:gd name="T130" fmla="*/ 0 h 236"/>
                  <a:gd name="T131" fmla="*/ 237 w 237"/>
                  <a:gd name="T132" fmla="*/ 236 h 2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7" h="236">
                    <a:moveTo>
                      <a:pt x="121" y="236"/>
                    </a:moveTo>
                    <a:lnTo>
                      <a:pt x="137" y="236"/>
                    </a:lnTo>
                    <a:lnTo>
                      <a:pt x="158" y="232"/>
                    </a:lnTo>
                    <a:lnTo>
                      <a:pt x="175" y="223"/>
                    </a:lnTo>
                    <a:lnTo>
                      <a:pt x="187" y="216"/>
                    </a:lnTo>
                    <a:lnTo>
                      <a:pt x="203" y="203"/>
                    </a:lnTo>
                    <a:lnTo>
                      <a:pt x="216" y="187"/>
                    </a:lnTo>
                    <a:lnTo>
                      <a:pt x="225" y="174"/>
                    </a:lnTo>
                    <a:lnTo>
                      <a:pt x="232" y="157"/>
                    </a:lnTo>
                    <a:lnTo>
                      <a:pt x="237" y="137"/>
                    </a:lnTo>
                    <a:lnTo>
                      <a:pt x="237" y="120"/>
                    </a:lnTo>
                    <a:lnTo>
                      <a:pt x="237" y="99"/>
                    </a:lnTo>
                    <a:lnTo>
                      <a:pt x="232" y="83"/>
                    </a:lnTo>
                    <a:lnTo>
                      <a:pt x="225" y="61"/>
                    </a:lnTo>
                    <a:lnTo>
                      <a:pt x="216" y="50"/>
                    </a:lnTo>
                    <a:lnTo>
                      <a:pt x="203" y="33"/>
                    </a:lnTo>
                    <a:lnTo>
                      <a:pt x="187" y="20"/>
                    </a:lnTo>
                    <a:lnTo>
                      <a:pt x="175" y="12"/>
                    </a:lnTo>
                    <a:lnTo>
                      <a:pt x="158" y="4"/>
                    </a:lnTo>
                    <a:lnTo>
                      <a:pt x="137" y="0"/>
                    </a:lnTo>
                    <a:lnTo>
                      <a:pt x="121" y="0"/>
                    </a:lnTo>
                    <a:lnTo>
                      <a:pt x="100" y="0"/>
                    </a:lnTo>
                    <a:lnTo>
                      <a:pt x="83" y="4"/>
                    </a:lnTo>
                    <a:lnTo>
                      <a:pt x="63" y="12"/>
                    </a:lnTo>
                    <a:lnTo>
                      <a:pt x="50" y="20"/>
                    </a:lnTo>
                    <a:lnTo>
                      <a:pt x="34" y="33"/>
                    </a:lnTo>
                    <a:lnTo>
                      <a:pt x="21" y="45"/>
                    </a:lnTo>
                    <a:lnTo>
                      <a:pt x="13" y="61"/>
                    </a:lnTo>
                    <a:lnTo>
                      <a:pt x="5" y="79"/>
                    </a:lnTo>
                    <a:lnTo>
                      <a:pt x="0" y="99"/>
                    </a:lnTo>
                    <a:lnTo>
                      <a:pt x="0" y="115"/>
                    </a:lnTo>
                    <a:lnTo>
                      <a:pt x="0" y="120"/>
                    </a:lnTo>
                    <a:lnTo>
                      <a:pt x="0" y="124"/>
                    </a:lnTo>
                    <a:lnTo>
                      <a:pt x="0" y="141"/>
                    </a:lnTo>
                    <a:lnTo>
                      <a:pt x="9" y="162"/>
                    </a:lnTo>
                    <a:lnTo>
                      <a:pt x="13" y="178"/>
                    </a:lnTo>
                    <a:lnTo>
                      <a:pt x="25" y="191"/>
                    </a:lnTo>
                    <a:lnTo>
                      <a:pt x="38" y="203"/>
                    </a:lnTo>
                    <a:lnTo>
                      <a:pt x="50" y="216"/>
                    </a:lnTo>
                    <a:lnTo>
                      <a:pt x="67" y="223"/>
                    </a:lnTo>
                    <a:lnTo>
                      <a:pt x="83" y="232"/>
                    </a:lnTo>
                    <a:lnTo>
                      <a:pt x="100" y="236"/>
                    </a:lnTo>
                    <a:lnTo>
                      <a:pt x="121" y="236"/>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98" name="Freeform 804">
                <a:extLst>
                  <a:ext uri="{FF2B5EF4-FFF2-40B4-BE49-F238E27FC236}">
                    <a16:creationId xmlns:a16="http://schemas.microsoft.com/office/drawing/2014/main" id="{B378CBF7-C602-4A34-86A7-29FE3DC9FCA9}"/>
                  </a:ext>
                </a:extLst>
              </p:cNvPr>
              <p:cNvSpPr>
                <a:spLocks/>
              </p:cNvSpPr>
              <p:nvPr/>
            </p:nvSpPr>
            <p:spPr bwMode="auto">
              <a:xfrm>
                <a:off x="2619" y="2312"/>
                <a:ext cx="40" cy="41"/>
              </a:xfrm>
              <a:custGeom>
                <a:avLst/>
                <a:gdLst>
                  <a:gd name="T0" fmla="*/ 20 w 203"/>
                  <a:gd name="T1" fmla="*/ 41 h 203"/>
                  <a:gd name="T2" fmla="*/ 23 w 203"/>
                  <a:gd name="T3" fmla="*/ 41 h 203"/>
                  <a:gd name="T4" fmla="*/ 26 w 203"/>
                  <a:gd name="T5" fmla="*/ 40 h 203"/>
                  <a:gd name="T6" fmla="*/ 29 w 203"/>
                  <a:gd name="T7" fmla="*/ 39 h 203"/>
                  <a:gd name="T8" fmla="*/ 32 w 203"/>
                  <a:gd name="T9" fmla="*/ 38 h 203"/>
                  <a:gd name="T10" fmla="*/ 34 w 203"/>
                  <a:gd name="T11" fmla="*/ 35 h 203"/>
                  <a:gd name="T12" fmla="*/ 36 w 203"/>
                  <a:gd name="T13" fmla="*/ 33 h 203"/>
                  <a:gd name="T14" fmla="*/ 37 w 203"/>
                  <a:gd name="T15" fmla="*/ 30 h 203"/>
                  <a:gd name="T16" fmla="*/ 39 w 203"/>
                  <a:gd name="T17" fmla="*/ 28 h 203"/>
                  <a:gd name="T18" fmla="*/ 40 w 203"/>
                  <a:gd name="T19" fmla="*/ 24 h 203"/>
                  <a:gd name="T20" fmla="*/ 40 w 203"/>
                  <a:gd name="T21" fmla="*/ 21 h 203"/>
                  <a:gd name="T22" fmla="*/ 40 w 203"/>
                  <a:gd name="T23" fmla="*/ 18 h 203"/>
                  <a:gd name="T24" fmla="*/ 39 w 203"/>
                  <a:gd name="T25" fmla="*/ 14 h 203"/>
                  <a:gd name="T26" fmla="*/ 37 w 203"/>
                  <a:gd name="T27" fmla="*/ 11 h 203"/>
                  <a:gd name="T28" fmla="*/ 36 w 203"/>
                  <a:gd name="T29" fmla="*/ 8 h 203"/>
                  <a:gd name="T30" fmla="*/ 34 w 203"/>
                  <a:gd name="T31" fmla="*/ 6 h 203"/>
                  <a:gd name="T32" fmla="*/ 32 w 203"/>
                  <a:gd name="T33" fmla="*/ 4 h 203"/>
                  <a:gd name="T34" fmla="*/ 29 w 203"/>
                  <a:gd name="T35" fmla="*/ 2 h 203"/>
                  <a:gd name="T36" fmla="*/ 26 w 203"/>
                  <a:gd name="T37" fmla="*/ 1 h 203"/>
                  <a:gd name="T38" fmla="*/ 23 w 203"/>
                  <a:gd name="T39" fmla="*/ 0 h 203"/>
                  <a:gd name="T40" fmla="*/ 20 w 203"/>
                  <a:gd name="T41" fmla="*/ 0 h 203"/>
                  <a:gd name="T42" fmla="*/ 16 w 203"/>
                  <a:gd name="T43" fmla="*/ 0 h 203"/>
                  <a:gd name="T44" fmla="*/ 14 w 203"/>
                  <a:gd name="T45" fmla="*/ 1 h 203"/>
                  <a:gd name="T46" fmla="*/ 11 w 203"/>
                  <a:gd name="T47" fmla="*/ 2 h 203"/>
                  <a:gd name="T48" fmla="*/ 8 w 203"/>
                  <a:gd name="T49" fmla="*/ 4 h 203"/>
                  <a:gd name="T50" fmla="*/ 6 w 203"/>
                  <a:gd name="T51" fmla="*/ 6 h 203"/>
                  <a:gd name="T52" fmla="*/ 4 w 203"/>
                  <a:gd name="T53" fmla="*/ 8 h 203"/>
                  <a:gd name="T54" fmla="*/ 2 w 203"/>
                  <a:gd name="T55" fmla="*/ 11 h 203"/>
                  <a:gd name="T56" fmla="*/ 1 w 203"/>
                  <a:gd name="T57" fmla="*/ 14 h 203"/>
                  <a:gd name="T58" fmla="*/ 0 w 203"/>
                  <a:gd name="T59" fmla="*/ 17 h 203"/>
                  <a:gd name="T60" fmla="*/ 0 w 203"/>
                  <a:gd name="T61" fmla="*/ 20 h 203"/>
                  <a:gd name="T62" fmla="*/ 0 w 203"/>
                  <a:gd name="T63" fmla="*/ 21 h 203"/>
                  <a:gd name="T64" fmla="*/ 0 w 203"/>
                  <a:gd name="T65" fmla="*/ 22 h 203"/>
                  <a:gd name="T66" fmla="*/ 0 w 203"/>
                  <a:gd name="T67" fmla="*/ 25 h 203"/>
                  <a:gd name="T68" fmla="*/ 1 w 203"/>
                  <a:gd name="T69" fmla="*/ 28 h 203"/>
                  <a:gd name="T70" fmla="*/ 2 w 203"/>
                  <a:gd name="T71" fmla="*/ 31 h 203"/>
                  <a:gd name="T72" fmla="*/ 4 w 203"/>
                  <a:gd name="T73" fmla="*/ 33 h 203"/>
                  <a:gd name="T74" fmla="*/ 6 w 203"/>
                  <a:gd name="T75" fmla="*/ 36 h 203"/>
                  <a:gd name="T76" fmla="*/ 8 w 203"/>
                  <a:gd name="T77" fmla="*/ 38 h 203"/>
                  <a:gd name="T78" fmla="*/ 11 w 203"/>
                  <a:gd name="T79" fmla="*/ 39 h 203"/>
                  <a:gd name="T80" fmla="*/ 14 w 203"/>
                  <a:gd name="T81" fmla="*/ 40 h 203"/>
                  <a:gd name="T82" fmla="*/ 16 w 203"/>
                  <a:gd name="T83" fmla="*/ 41 h 203"/>
                  <a:gd name="T84" fmla="*/ 20 w 203"/>
                  <a:gd name="T85" fmla="*/ 41 h 20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3"/>
                  <a:gd name="T130" fmla="*/ 0 h 203"/>
                  <a:gd name="T131" fmla="*/ 203 w 203"/>
                  <a:gd name="T132" fmla="*/ 203 h 20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3" h="203">
                    <a:moveTo>
                      <a:pt x="100" y="203"/>
                    </a:moveTo>
                    <a:lnTo>
                      <a:pt x="116" y="203"/>
                    </a:lnTo>
                    <a:lnTo>
                      <a:pt x="133" y="199"/>
                    </a:lnTo>
                    <a:lnTo>
                      <a:pt x="149" y="194"/>
                    </a:lnTo>
                    <a:lnTo>
                      <a:pt x="162" y="187"/>
                    </a:lnTo>
                    <a:lnTo>
                      <a:pt x="174" y="174"/>
                    </a:lnTo>
                    <a:lnTo>
                      <a:pt x="183" y="162"/>
                    </a:lnTo>
                    <a:lnTo>
                      <a:pt x="190" y="149"/>
                    </a:lnTo>
                    <a:lnTo>
                      <a:pt x="199" y="137"/>
                    </a:lnTo>
                    <a:lnTo>
                      <a:pt x="203" y="120"/>
                    </a:lnTo>
                    <a:lnTo>
                      <a:pt x="203" y="104"/>
                    </a:lnTo>
                    <a:lnTo>
                      <a:pt x="203" y="87"/>
                    </a:lnTo>
                    <a:lnTo>
                      <a:pt x="199" y="70"/>
                    </a:lnTo>
                    <a:lnTo>
                      <a:pt x="190" y="54"/>
                    </a:lnTo>
                    <a:lnTo>
                      <a:pt x="183" y="41"/>
                    </a:lnTo>
                    <a:lnTo>
                      <a:pt x="174" y="29"/>
                    </a:lnTo>
                    <a:lnTo>
                      <a:pt x="162" y="21"/>
                    </a:lnTo>
                    <a:lnTo>
                      <a:pt x="149" y="12"/>
                    </a:lnTo>
                    <a:lnTo>
                      <a:pt x="133" y="3"/>
                    </a:lnTo>
                    <a:lnTo>
                      <a:pt x="116" y="0"/>
                    </a:lnTo>
                    <a:lnTo>
                      <a:pt x="100" y="0"/>
                    </a:lnTo>
                    <a:lnTo>
                      <a:pt x="82" y="0"/>
                    </a:lnTo>
                    <a:lnTo>
                      <a:pt x="70" y="3"/>
                    </a:lnTo>
                    <a:lnTo>
                      <a:pt x="54" y="12"/>
                    </a:lnTo>
                    <a:lnTo>
                      <a:pt x="41" y="21"/>
                    </a:lnTo>
                    <a:lnTo>
                      <a:pt x="28" y="29"/>
                    </a:lnTo>
                    <a:lnTo>
                      <a:pt x="21" y="41"/>
                    </a:lnTo>
                    <a:lnTo>
                      <a:pt x="12" y="54"/>
                    </a:lnTo>
                    <a:lnTo>
                      <a:pt x="4" y="70"/>
                    </a:lnTo>
                    <a:lnTo>
                      <a:pt x="0" y="83"/>
                    </a:lnTo>
                    <a:lnTo>
                      <a:pt x="0" y="99"/>
                    </a:lnTo>
                    <a:lnTo>
                      <a:pt x="0" y="104"/>
                    </a:lnTo>
                    <a:lnTo>
                      <a:pt x="0" y="108"/>
                    </a:lnTo>
                    <a:lnTo>
                      <a:pt x="0" y="124"/>
                    </a:lnTo>
                    <a:lnTo>
                      <a:pt x="4" y="137"/>
                    </a:lnTo>
                    <a:lnTo>
                      <a:pt x="12" y="153"/>
                    </a:lnTo>
                    <a:lnTo>
                      <a:pt x="21" y="165"/>
                    </a:lnTo>
                    <a:lnTo>
                      <a:pt x="28" y="178"/>
                    </a:lnTo>
                    <a:lnTo>
                      <a:pt x="41" y="187"/>
                    </a:lnTo>
                    <a:lnTo>
                      <a:pt x="54" y="194"/>
                    </a:lnTo>
                    <a:lnTo>
                      <a:pt x="70" y="199"/>
                    </a:lnTo>
                    <a:lnTo>
                      <a:pt x="82" y="203"/>
                    </a:lnTo>
                    <a:lnTo>
                      <a:pt x="100" y="203"/>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099" name="Freeform 805">
                <a:extLst>
                  <a:ext uri="{FF2B5EF4-FFF2-40B4-BE49-F238E27FC236}">
                    <a16:creationId xmlns:a16="http://schemas.microsoft.com/office/drawing/2014/main" id="{6CAA8FAA-1981-4EFA-A09A-535A35F3A21E}"/>
                  </a:ext>
                </a:extLst>
              </p:cNvPr>
              <p:cNvSpPr>
                <a:spLocks/>
              </p:cNvSpPr>
              <p:nvPr/>
            </p:nvSpPr>
            <p:spPr bwMode="auto">
              <a:xfrm>
                <a:off x="2620" y="2313"/>
                <a:ext cx="35" cy="35"/>
              </a:xfrm>
              <a:custGeom>
                <a:avLst/>
                <a:gdLst>
                  <a:gd name="T0" fmla="*/ 17 w 175"/>
                  <a:gd name="T1" fmla="*/ 35 h 175"/>
                  <a:gd name="T2" fmla="*/ 20 w 175"/>
                  <a:gd name="T3" fmla="*/ 34 h 175"/>
                  <a:gd name="T4" fmla="*/ 23 w 175"/>
                  <a:gd name="T5" fmla="*/ 34 h 175"/>
                  <a:gd name="T6" fmla="*/ 25 w 175"/>
                  <a:gd name="T7" fmla="*/ 32 h 175"/>
                  <a:gd name="T8" fmla="*/ 27 w 175"/>
                  <a:gd name="T9" fmla="*/ 32 h 175"/>
                  <a:gd name="T10" fmla="*/ 30 w 175"/>
                  <a:gd name="T11" fmla="*/ 30 h 175"/>
                  <a:gd name="T12" fmla="*/ 31 w 175"/>
                  <a:gd name="T13" fmla="*/ 27 h 175"/>
                  <a:gd name="T14" fmla="*/ 32 w 175"/>
                  <a:gd name="T15" fmla="*/ 26 h 175"/>
                  <a:gd name="T16" fmla="*/ 34 w 175"/>
                  <a:gd name="T17" fmla="*/ 23 h 175"/>
                  <a:gd name="T18" fmla="*/ 34 w 175"/>
                  <a:gd name="T19" fmla="*/ 20 h 175"/>
                  <a:gd name="T20" fmla="*/ 35 w 175"/>
                  <a:gd name="T21" fmla="*/ 18 h 175"/>
                  <a:gd name="T22" fmla="*/ 34 w 175"/>
                  <a:gd name="T23" fmla="*/ 15 h 175"/>
                  <a:gd name="T24" fmla="*/ 34 w 175"/>
                  <a:gd name="T25" fmla="*/ 12 h 175"/>
                  <a:gd name="T26" fmla="*/ 32 w 175"/>
                  <a:gd name="T27" fmla="*/ 10 h 175"/>
                  <a:gd name="T28" fmla="*/ 31 w 175"/>
                  <a:gd name="T29" fmla="*/ 8 h 175"/>
                  <a:gd name="T30" fmla="*/ 30 w 175"/>
                  <a:gd name="T31" fmla="*/ 5 h 175"/>
                  <a:gd name="T32" fmla="*/ 27 w 175"/>
                  <a:gd name="T33" fmla="*/ 4 h 175"/>
                  <a:gd name="T34" fmla="*/ 25 w 175"/>
                  <a:gd name="T35" fmla="*/ 3 h 175"/>
                  <a:gd name="T36" fmla="*/ 23 w 175"/>
                  <a:gd name="T37" fmla="*/ 1 h 175"/>
                  <a:gd name="T38" fmla="*/ 20 w 175"/>
                  <a:gd name="T39" fmla="*/ 1 h 175"/>
                  <a:gd name="T40" fmla="*/ 17 w 175"/>
                  <a:gd name="T41" fmla="*/ 0 h 175"/>
                  <a:gd name="T42" fmla="*/ 15 w 175"/>
                  <a:gd name="T43" fmla="*/ 1 h 175"/>
                  <a:gd name="T44" fmla="*/ 12 w 175"/>
                  <a:gd name="T45" fmla="*/ 1 h 175"/>
                  <a:gd name="T46" fmla="*/ 10 w 175"/>
                  <a:gd name="T47" fmla="*/ 3 h 175"/>
                  <a:gd name="T48" fmla="*/ 8 w 175"/>
                  <a:gd name="T49" fmla="*/ 4 h 175"/>
                  <a:gd name="T50" fmla="*/ 6 w 175"/>
                  <a:gd name="T51" fmla="*/ 5 h 175"/>
                  <a:gd name="T52" fmla="*/ 4 w 175"/>
                  <a:gd name="T53" fmla="*/ 7 h 175"/>
                  <a:gd name="T54" fmla="*/ 3 w 175"/>
                  <a:gd name="T55" fmla="*/ 9 h 175"/>
                  <a:gd name="T56" fmla="*/ 2 w 175"/>
                  <a:gd name="T57" fmla="*/ 12 h 175"/>
                  <a:gd name="T58" fmla="*/ 1 w 175"/>
                  <a:gd name="T59" fmla="*/ 14 h 175"/>
                  <a:gd name="T60" fmla="*/ 0 w 175"/>
                  <a:gd name="T61" fmla="*/ 17 h 175"/>
                  <a:gd name="T62" fmla="*/ 0 w 175"/>
                  <a:gd name="T63" fmla="*/ 18 h 175"/>
                  <a:gd name="T64" fmla="*/ 1 w 175"/>
                  <a:gd name="T65" fmla="*/ 21 h 175"/>
                  <a:gd name="T66" fmla="*/ 1 w 175"/>
                  <a:gd name="T67" fmla="*/ 23 h 175"/>
                  <a:gd name="T68" fmla="*/ 3 w 175"/>
                  <a:gd name="T69" fmla="*/ 26 h 175"/>
                  <a:gd name="T70" fmla="*/ 3 w 175"/>
                  <a:gd name="T71" fmla="*/ 27 h 175"/>
                  <a:gd name="T72" fmla="*/ 6 w 175"/>
                  <a:gd name="T73" fmla="*/ 30 h 175"/>
                  <a:gd name="T74" fmla="*/ 8 w 175"/>
                  <a:gd name="T75" fmla="*/ 32 h 175"/>
                  <a:gd name="T76" fmla="*/ 10 w 175"/>
                  <a:gd name="T77" fmla="*/ 32 h 175"/>
                  <a:gd name="T78" fmla="*/ 12 w 175"/>
                  <a:gd name="T79" fmla="*/ 34 h 175"/>
                  <a:gd name="T80" fmla="*/ 15 w 175"/>
                  <a:gd name="T81" fmla="*/ 34 h 175"/>
                  <a:gd name="T82" fmla="*/ 17 w 175"/>
                  <a:gd name="T83" fmla="*/ 35 h 17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5"/>
                  <a:gd name="T127" fmla="*/ 0 h 175"/>
                  <a:gd name="T128" fmla="*/ 175 w 175"/>
                  <a:gd name="T129" fmla="*/ 175 h 17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5" h="175">
                    <a:moveTo>
                      <a:pt x="87" y="175"/>
                    </a:moveTo>
                    <a:lnTo>
                      <a:pt x="100" y="171"/>
                    </a:lnTo>
                    <a:lnTo>
                      <a:pt x="116" y="171"/>
                    </a:lnTo>
                    <a:lnTo>
                      <a:pt x="125" y="162"/>
                    </a:lnTo>
                    <a:lnTo>
                      <a:pt x="137" y="159"/>
                    </a:lnTo>
                    <a:lnTo>
                      <a:pt x="150" y="150"/>
                    </a:lnTo>
                    <a:lnTo>
                      <a:pt x="157" y="137"/>
                    </a:lnTo>
                    <a:lnTo>
                      <a:pt x="162" y="130"/>
                    </a:lnTo>
                    <a:lnTo>
                      <a:pt x="170" y="117"/>
                    </a:lnTo>
                    <a:lnTo>
                      <a:pt x="170" y="101"/>
                    </a:lnTo>
                    <a:lnTo>
                      <a:pt x="175" y="88"/>
                    </a:lnTo>
                    <a:lnTo>
                      <a:pt x="170" y="76"/>
                    </a:lnTo>
                    <a:lnTo>
                      <a:pt x="170" y="59"/>
                    </a:lnTo>
                    <a:lnTo>
                      <a:pt x="162" y="51"/>
                    </a:lnTo>
                    <a:lnTo>
                      <a:pt x="157" y="38"/>
                    </a:lnTo>
                    <a:lnTo>
                      <a:pt x="150" y="26"/>
                    </a:lnTo>
                    <a:lnTo>
                      <a:pt x="137" y="18"/>
                    </a:lnTo>
                    <a:lnTo>
                      <a:pt x="125" y="13"/>
                    </a:lnTo>
                    <a:lnTo>
                      <a:pt x="116" y="5"/>
                    </a:lnTo>
                    <a:lnTo>
                      <a:pt x="100" y="5"/>
                    </a:lnTo>
                    <a:lnTo>
                      <a:pt x="87" y="0"/>
                    </a:lnTo>
                    <a:lnTo>
                      <a:pt x="74" y="5"/>
                    </a:lnTo>
                    <a:lnTo>
                      <a:pt x="62" y="5"/>
                    </a:lnTo>
                    <a:lnTo>
                      <a:pt x="49" y="13"/>
                    </a:lnTo>
                    <a:lnTo>
                      <a:pt x="38" y="18"/>
                    </a:lnTo>
                    <a:lnTo>
                      <a:pt x="29" y="26"/>
                    </a:lnTo>
                    <a:lnTo>
                      <a:pt x="20" y="34"/>
                    </a:lnTo>
                    <a:lnTo>
                      <a:pt x="13" y="47"/>
                    </a:lnTo>
                    <a:lnTo>
                      <a:pt x="8" y="59"/>
                    </a:lnTo>
                    <a:lnTo>
                      <a:pt x="4" y="72"/>
                    </a:lnTo>
                    <a:lnTo>
                      <a:pt x="0" y="84"/>
                    </a:lnTo>
                    <a:lnTo>
                      <a:pt x="0" y="88"/>
                    </a:lnTo>
                    <a:lnTo>
                      <a:pt x="4" y="105"/>
                    </a:lnTo>
                    <a:lnTo>
                      <a:pt x="4" y="117"/>
                    </a:lnTo>
                    <a:lnTo>
                      <a:pt x="13" y="130"/>
                    </a:lnTo>
                    <a:lnTo>
                      <a:pt x="17" y="137"/>
                    </a:lnTo>
                    <a:lnTo>
                      <a:pt x="29" y="150"/>
                    </a:lnTo>
                    <a:lnTo>
                      <a:pt x="38" y="159"/>
                    </a:lnTo>
                    <a:lnTo>
                      <a:pt x="49" y="162"/>
                    </a:lnTo>
                    <a:lnTo>
                      <a:pt x="62" y="171"/>
                    </a:lnTo>
                    <a:lnTo>
                      <a:pt x="74" y="171"/>
                    </a:lnTo>
                    <a:lnTo>
                      <a:pt x="87" y="175"/>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100" name="Freeform 806">
                <a:extLst>
                  <a:ext uri="{FF2B5EF4-FFF2-40B4-BE49-F238E27FC236}">
                    <a16:creationId xmlns:a16="http://schemas.microsoft.com/office/drawing/2014/main" id="{126E2A88-DD90-44F7-90E8-8337DA0B6FA6}"/>
                  </a:ext>
                </a:extLst>
              </p:cNvPr>
              <p:cNvSpPr>
                <a:spLocks/>
              </p:cNvSpPr>
              <p:nvPr/>
            </p:nvSpPr>
            <p:spPr bwMode="auto">
              <a:xfrm>
                <a:off x="2623" y="2315"/>
                <a:ext cx="27" cy="27"/>
              </a:xfrm>
              <a:custGeom>
                <a:avLst/>
                <a:gdLst>
                  <a:gd name="T0" fmla="*/ 14 w 137"/>
                  <a:gd name="T1" fmla="*/ 27 h 137"/>
                  <a:gd name="T2" fmla="*/ 16 w 137"/>
                  <a:gd name="T3" fmla="*/ 27 h 137"/>
                  <a:gd name="T4" fmla="*/ 18 w 137"/>
                  <a:gd name="T5" fmla="*/ 26 h 137"/>
                  <a:gd name="T6" fmla="*/ 20 w 137"/>
                  <a:gd name="T7" fmla="*/ 25 h 137"/>
                  <a:gd name="T8" fmla="*/ 22 w 137"/>
                  <a:gd name="T9" fmla="*/ 25 h 137"/>
                  <a:gd name="T10" fmla="*/ 24 w 137"/>
                  <a:gd name="T11" fmla="*/ 23 h 137"/>
                  <a:gd name="T12" fmla="*/ 24 w 137"/>
                  <a:gd name="T13" fmla="*/ 21 h 137"/>
                  <a:gd name="T14" fmla="*/ 26 w 137"/>
                  <a:gd name="T15" fmla="*/ 20 h 137"/>
                  <a:gd name="T16" fmla="*/ 27 w 137"/>
                  <a:gd name="T17" fmla="*/ 18 h 137"/>
                  <a:gd name="T18" fmla="*/ 27 w 137"/>
                  <a:gd name="T19" fmla="*/ 16 h 137"/>
                  <a:gd name="T20" fmla="*/ 27 w 137"/>
                  <a:gd name="T21" fmla="*/ 13 h 137"/>
                  <a:gd name="T22" fmla="*/ 27 w 137"/>
                  <a:gd name="T23" fmla="*/ 11 h 137"/>
                  <a:gd name="T24" fmla="*/ 27 w 137"/>
                  <a:gd name="T25" fmla="*/ 9 h 137"/>
                  <a:gd name="T26" fmla="*/ 26 w 137"/>
                  <a:gd name="T27" fmla="*/ 7 h 137"/>
                  <a:gd name="T28" fmla="*/ 24 w 137"/>
                  <a:gd name="T29" fmla="*/ 5 h 137"/>
                  <a:gd name="T30" fmla="*/ 24 w 137"/>
                  <a:gd name="T31" fmla="*/ 3 h 137"/>
                  <a:gd name="T32" fmla="*/ 22 w 137"/>
                  <a:gd name="T33" fmla="*/ 3 h 137"/>
                  <a:gd name="T34" fmla="*/ 20 w 137"/>
                  <a:gd name="T35" fmla="*/ 1 h 137"/>
                  <a:gd name="T36" fmla="*/ 18 w 137"/>
                  <a:gd name="T37" fmla="*/ 0 h 137"/>
                  <a:gd name="T38" fmla="*/ 16 w 137"/>
                  <a:gd name="T39" fmla="*/ 0 h 137"/>
                  <a:gd name="T40" fmla="*/ 14 w 137"/>
                  <a:gd name="T41" fmla="*/ 0 h 137"/>
                  <a:gd name="T42" fmla="*/ 11 w 137"/>
                  <a:gd name="T43" fmla="*/ 0 h 137"/>
                  <a:gd name="T44" fmla="*/ 9 w 137"/>
                  <a:gd name="T45" fmla="*/ 0 h 137"/>
                  <a:gd name="T46" fmla="*/ 7 w 137"/>
                  <a:gd name="T47" fmla="*/ 1 h 137"/>
                  <a:gd name="T48" fmla="*/ 6 w 137"/>
                  <a:gd name="T49" fmla="*/ 3 h 137"/>
                  <a:gd name="T50" fmla="*/ 4 w 137"/>
                  <a:gd name="T51" fmla="*/ 3 h 137"/>
                  <a:gd name="T52" fmla="*/ 2 w 137"/>
                  <a:gd name="T53" fmla="*/ 5 h 137"/>
                  <a:gd name="T54" fmla="*/ 1 w 137"/>
                  <a:gd name="T55" fmla="*/ 7 h 137"/>
                  <a:gd name="T56" fmla="*/ 1 w 137"/>
                  <a:gd name="T57" fmla="*/ 9 h 137"/>
                  <a:gd name="T58" fmla="*/ 0 w 137"/>
                  <a:gd name="T59" fmla="*/ 11 h 137"/>
                  <a:gd name="T60" fmla="*/ 0 w 137"/>
                  <a:gd name="T61" fmla="*/ 13 h 137"/>
                  <a:gd name="T62" fmla="*/ 0 w 137"/>
                  <a:gd name="T63" fmla="*/ 16 h 137"/>
                  <a:gd name="T64" fmla="*/ 1 w 137"/>
                  <a:gd name="T65" fmla="*/ 18 h 137"/>
                  <a:gd name="T66" fmla="*/ 1 w 137"/>
                  <a:gd name="T67" fmla="*/ 20 h 137"/>
                  <a:gd name="T68" fmla="*/ 2 w 137"/>
                  <a:gd name="T69" fmla="*/ 21 h 137"/>
                  <a:gd name="T70" fmla="*/ 4 w 137"/>
                  <a:gd name="T71" fmla="*/ 23 h 137"/>
                  <a:gd name="T72" fmla="*/ 6 w 137"/>
                  <a:gd name="T73" fmla="*/ 25 h 137"/>
                  <a:gd name="T74" fmla="*/ 7 w 137"/>
                  <a:gd name="T75" fmla="*/ 25 h 137"/>
                  <a:gd name="T76" fmla="*/ 9 w 137"/>
                  <a:gd name="T77" fmla="*/ 26 h 137"/>
                  <a:gd name="T78" fmla="*/ 11 w 137"/>
                  <a:gd name="T79" fmla="*/ 27 h 137"/>
                  <a:gd name="T80" fmla="*/ 14 w 137"/>
                  <a:gd name="T81" fmla="*/ 27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37"/>
                  <a:gd name="T125" fmla="*/ 137 w 137"/>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37">
                    <a:moveTo>
                      <a:pt x="70" y="137"/>
                    </a:moveTo>
                    <a:lnTo>
                      <a:pt x="79" y="137"/>
                    </a:lnTo>
                    <a:lnTo>
                      <a:pt x="90" y="133"/>
                    </a:lnTo>
                    <a:lnTo>
                      <a:pt x="99" y="128"/>
                    </a:lnTo>
                    <a:lnTo>
                      <a:pt x="112" y="125"/>
                    </a:lnTo>
                    <a:lnTo>
                      <a:pt x="120" y="117"/>
                    </a:lnTo>
                    <a:lnTo>
                      <a:pt x="124" y="108"/>
                    </a:lnTo>
                    <a:lnTo>
                      <a:pt x="133" y="99"/>
                    </a:lnTo>
                    <a:lnTo>
                      <a:pt x="137" y="92"/>
                    </a:lnTo>
                    <a:lnTo>
                      <a:pt x="137" y="79"/>
                    </a:lnTo>
                    <a:lnTo>
                      <a:pt x="137" y="67"/>
                    </a:lnTo>
                    <a:lnTo>
                      <a:pt x="137" y="58"/>
                    </a:lnTo>
                    <a:lnTo>
                      <a:pt x="137" y="45"/>
                    </a:lnTo>
                    <a:lnTo>
                      <a:pt x="133" y="38"/>
                    </a:lnTo>
                    <a:lnTo>
                      <a:pt x="124" y="25"/>
                    </a:lnTo>
                    <a:lnTo>
                      <a:pt x="120" y="17"/>
                    </a:lnTo>
                    <a:lnTo>
                      <a:pt x="112" y="13"/>
                    </a:lnTo>
                    <a:lnTo>
                      <a:pt x="99" y="4"/>
                    </a:lnTo>
                    <a:lnTo>
                      <a:pt x="90" y="0"/>
                    </a:lnTo>
                    <a:lnTo>
                      <a:pt x="79" y="0"/>
                    </a:lnTo>
                    <a:lnTo>
                      <a:pt x="70" y="0"/>
                    </a:lnTo>
                    <a:lnTo>
                      <a:pt x="58" y="0"/>
                    </a:lnTo>
                    <a:lnTo>
                      <a:pt x="45" y="0"/>
                    </a:lnTo>
                    <a:lnTo>
                      <a:pt x="36" y="4"/>
                    </a:lnTo>
                    <a:lnTo>
                      <a:pt x="29" y="13"/>
                    </a:lnTo>
                    <a:lnTo>
                      <a:pt x="20" y="17"/>
                    </a:lnTo>
                    <a:lnTo>
                      <a:pt x="12" y="25"/>
                    </a:lnTo>
                    <a:lnTo>
                      <a:pt x="7" y="38"/>
                    </a:lnTo>
                    <a:lnTo>
                      <a:pt x="4" y="45"/>
                    </a:lnTo>
                    <a:lnTo>
                      <a:pt x="0" y="58"/>
                    </a:lnTo>
                    <a:lnTo>
                      <a:pt x="0" y="67"/>
                    </a:lnTo>
                    <a:lnTo>
                      <a:pt x="0" y="79"/>
                    </a:lnTo>
                    <a:lnTo>
                      <a:pt x="4" y="92"/>
                    </a:lnTo>
                    <a:lnTo>
                      <a:pt x="7" y="99"/>
                    </a:lnTo>
                    <a:lnTo>
                      <a:pt x="12" y="108"/>
                    </a:lnTo>
                    <a:lnTo>
                      <a:pt x="20" y="117"/>
                    </a:lnTo>
                    <a:lnTo>
                      <a:pt x="29" y="125"/>
                    </a:lnTo>
                    <a:lnTo>
                      <a:pt x="36" y="128"/>
                    </a:lnTo>
                    <a:lnTo>
                      <a:pt x="45" y="133"/>
                    </a:lnTo>
                    <a:lnTo>
                      <a:pt x="58" y="137"/>
                    </a:lnTo>
                    <a:lnTo>
                      <a:pt x="70" y="137"/>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101" name="Freeform 807">
                <a:extLst>
                  <a:ext uri="{FF2B5EF4-FFF2-40B4-BE49-F238E27FC236}">
                    <a16:creationId xmlns:a16="http://schemas.microsoft.com/office/drawing/2014/main" id="{30F26A6D-08A3-4136-A595-ED858E856BE5}"/>
                  </a:ext>
                </a:extLst>
              </p:cNvPr>
              <p:cNvSpPr>
                <a:spLocks/>
              </p:cNvSpPr>
              <p:nvPr/>
            </p:nvSpPr>
            <p:spPr bwMode="auto">
              <a:xfrm>
                <a:off x="2711" y="2306"/>
                <a:ext cx="115" cy="116"/>
              </a:xfrm>
              <a:custGeom>
                <a:avLst/>
                <a:gdLst>
                  <a:gd name="T0" fmla="*/ 58 w 578"/>
                  <a:gd name="T1" fmla="*/ 116 h 576"/>
                  <a:gd name="T2" fmla="*/ 67 w 578"/>
                  <a:gd name="T3" fmla="*/ 115 h 576"/>
                  <a:gd name="T4" fmla="*/ 76 w 578"/>
                  <a:gd name="T5" fmla="*/ 114 h 576"/>
                  <a:gd name="T6" fmla="*/ 84 w 578"/>
                  <a:gd name="T7" fmla="*/ 109 h 576"/>
                  <a:gd name="T8" fmla="*/ 92 w 578"/>
                  <a:gd name="T9" fmla="*/ 105 h 576"/>
                  <a:gd name="T10" fmla="*/ 98 w 578"/>
                  <a:gd name="T11" fmla="*/ 99 h 576"/>
                  <a:gd name="T12" fmla="*/ 104 w 578"/>
                  <a:gd name="T13" fmla="*/ 93 h 576"/>
                  <a:gd name="T14" fmla="*/ 109 w 578"/>
                  <a:gd name="T15" fmla="*/ 85 h 576"/>
                  <a:gd name="T16" fmla="*/ 113 w 578"/>
                  <a:gd name="T17" fmla="*/ 77 h 576"/>
                  <a:gd name="T18" fmla="*/ 114 w 578"/>
                  <a:gd name="T19" fmla="*/ 68 h 576"/>
                  <a:gd name="T20" fmla="*/ 115 w 578"/>
                  <a:gd name="T21" fmla="*/ 58 h 576"/>
                  <a:gd name="T22" fmla="*/ 114 w 578"/>
                  <a:gd name="T23" fmla="*/ 49 h 576"/>
                  <a:gd name="T24" fmla="*/ 113 w 578"/>
                  <a:gd name="T25" fmla="*/ 40 h 576"/>
                  <a:gd name="T26" fmla="*/ 109 w 578"/>
                  <a:gd name="T27" fmla="*/ 32 h 576"/>
                  <a:gd name="T28" fmla="*/ 104 w 578"/>
                  <a:gd name="T29" fmla="*/ 24 h 576"/>
                  <a:gd name="T30" fmla="*/ 98 w 578"/>
                  <a:gd name="T31" fmla="*/ 17 h 576"/>
                  <a:gd name="T32" fmla="*/ 92 w 578"/>
                  <a:gd name="T33" fmla="*/ 12 h 576"/>
                  <a:gd name="T34" fmla="*/ 84 w 578"/>
                  <a:gd name="T35" fmla="*/ 6 h 576"/>
                  <a:gd name="T36" fmla="*/ 76 w 578"/>
                  <a:gd name="T37" fmla="*/ 3 h 576"/>
                  <a:gd name="T38" fmla="*/ 67 w 578"/>
                  <a:gd name="T39" fmla="*/ 1 h 576"/>
                  <a:gd name="T40" fmla="*/ 58 w 578"/>
                  <a:gd name="T41" fmla="*/ 0 h 576"/>
                  <a:gd name="T42" fmla="*/ 49 w 578"/>
                  <a:gd name="T43" fmla="*/ 1 h 576"/>
                  <a:gd name="T44" fmla="*/ 40 w 578"/>
                  <a:gd name="T45" fmla="*/ 3 h 576"/>
                  <a:gd name="T46" fmla="*/ 32 w 578"/>
                  <a:gd name="T47" fmla="*/ 6 h 576"/>
                  <a:gd name="T48" fmla="*/ 24 w 578"/>
                  <a:gd name="T49" fmla="*/ 12 h 576"/>
                  <a:gd name="T50" fmla="*/ 18 w 578"/>
                  <a:gd name="T51" fmla="*/ 17 h 576"/>
                  <a:gd name="T52" fmla="*/ 12 w 578"/>
                  <a:gd name="T53" fmla="*/ 24 h 576"/>
                  <a:gd name="T54" fmla="*/ 7 w 578"/>
                  <a:gd name="T55" fmla="*/ 32 h 576"/>
                  <a:gd name="T56" fmla="*/ 3 w 578"/>
                  <a:gd name="T57" fmla="*/ 40 h 576"/>
                  <a:gd name="T58" fmla="*/ 1 w 578"/>
                  <a:gd name="T59" fmla="*/ 49 h 576"/>
                  <a:gd name="T60" fmla="*/ 0 w 578"/>
                  <a:gd name="T61" fmla="*/ 58 h 576"/>
                  <a:gd name="T62" fmla="*/ 1 w 578"/>
                  <a:gd name="T63" fmla="*/ 68 h 576"/>
                  <a:gd name="T64" fmla="*/ 3 w 578"/>
                  <a:gd name="T65" fmla="*/ 77 h 576"/>
                  <a:gd name="T66" fmla="*/ 7 w 578"/>
                  <a:gd name="T67" fmla="*/ 85 h 576"/>
                  <a:gd name="T68" fmla="*/ 12 w 578"/>
                  <a:gd name="T69" fmla="*/ 93 h 576"/>
                  <a:gd name="T70" fmla="*/ 18 w 578"/>
                  <a:gd name="T71" fmla="*/ 99 h 576"/>
                  <a:gd name="T72" fmla="*/ 24 w 578"/>
                  <a:gd name="T73" fmla="*/ 105 h 576"/>
                  <a:gd name="T74" fmla="*/ 32 w 578"/>
                  <a:gd name="T75" fmla="*/ 109 h 576"/>
                  <a:gd name="T76" fmla="*/ 40 w 578"/>
                  <a:gd name="T77" fmla="*/ 114 h 576"/>
                  <a:gd name="T78" fmla="*/ 49 w 578"/>
                  <a:gd name="T79" fmla="*/ 115 h 576"/>
                  <a:gd name="T80" fmla="*/ 58 w 578"/>
                  <a:gd name="T81" fmla="*/ 116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92" y="576"/>
                    </a:moveTo>
                    <a:lnTo>
                      <a:pt x="337" y="572"/>
                    </a:lnTo>
                    <a:lnTo>
                      <a:pt x="382" y="564"/>
                    </a:lnTo>
                    <a:lnTo>
                      <a:pt x="424" y="543"/>
                    </a:lnTo>
                    <a:lnTo>
                      <a:pt x="461" y="522"/>
                    </a:lnTo>
                    <a:lnTo>
                      <a:pt x="494" y="493"/>
                    </a:lnTo>
                    <a:lnTo>
                      <a:pt x="524" y="461"/>
                    </a:lnTo>
                    <a:lnTo>
                      <a:pt x="548" y="423"/>
                    </a:lnTo>
                    <a:lnTo>
                      <a:pt x="566" y="381"/>
                    </a:lnTo>
                    <a:lnTo>
                      <a:pt x="573" y="336"/>
                    </a:lnTo>
                    <a:lnTo>
                      <a:pt x="578" y="290"/>
                    </a:lnTo>
                    <a:lnTo>
                      <a:pt x="573" y="241"/>
                    </a:lnTo>
                    <a:lnTo>
                      <a:pt x="566" y="199"/>
                    </a:lnTo>
                    <a:lnTo>
                      <a:pt x="548" y="158"/>
                    </a:lnTo>
                    <a:lnTo>
                      <a:pt x="524" y="120"/>
                    </a:lnTo>
                    <a:lnTo>
                      <a:pt x="494" y="86"/>
                    </a:lnTo>
                    <a:lnTo>
                      <a:pt x="461" y="58"/>
                    </a:lnTo>
                    <a:lnTo>
                      <a:pt x="424" y="32"/>
                    </a:lnTo>
                    <a:lnTo>
                      <a:pt x="382" y="16"/>
                    </a:lnTo>
                    <a:lnTo>
                      <a:pt x="337" y="4"/>
                    </a:lnTo>
                    <a:lnTo>
                      <a:pt x="292" y="0"/>
                    </a:lnTo>
                    <a:lnTo>
                      <a:pt x="245" y="4"/>
                    </a:lnTo>
                    <a:lnTo>
                      <a:pt x="200" y="16"/>
                    </a:lnTo>
                    <a:lnTo>
                      <a:pt x="159" y="32"/>
                    </a:lnTo>
                    <a:lnTo>
                      <a:pt x="121" y="58"/>
                    </a:lnTo>
                    <a:lnTo>
                      <a:pt x="88" y="86"/>
                    </a:lnTo>
                    <a:lnTo>
                      <a:pt x="58" y="120"/>
                    </a:lnTo>
                    <a:lnTo>
                      <a:pt x="34" y="158"/>
                    </a:lnTo>
                    <a:lnTo>
                      <a:pt x="17" y="199"/>
                    </a:lnTo>
                    <a:lnTo>
                      <a:pt x="4" y="241"/>
                    </a:lnTo>
                    <a:lnTo>
                      <a:pt x="0" y="290"/>
                    </a:lnTo>
                    <a:lnTo>
                      <a:pt x="4" y="336"/>
                    </a:lnTo>
                    <a:lnTo>
                      <a:pt x="17" y="381"/>
                    </a:lnTo>
                    <a:lnTo>
                      <a:pt x="34" y="423"/>
                    </a:lnTo>
                    <a:lnTo>
                      <a:pt x="58" y="461"/>
                    </a:lnTo>
                    <a:lnTo>
                      <a:pt x="88" y="493"/>
                    </a:lnTo>
                    <a:lnTo>
                      <a:pt x="121" y="522"/>
                    </a:lnTo>
                    <a:lnTo>
                      <a:pt x="159" y="543"/>
                    </a:lnTo>
                    <a:lnTo>
                      <a:pt x="200" y="564"/>
                    </a:lnTo>
                    <a:lnTo>
                      <a:pt x="245" y="572"/>
                    </a:lnTo>
                    <a:lnTo>
                      <a:pt x="292" y="57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102" name="Freeform 808">
                <a:extLst>
                  <a:ext uri="{FF2B5EF4-FFF2-40B4-BE49-F238E27FC236}">
                    <a16:creationId xmlns:a16="http://schemas.microsoft.com/office/drawing/2014/main" id="{DC671FCE-204F-408C-9115-F433827BAA68}"/>
                  </a:ext>
                </a:extLst>
              </p:cNvPr>
              <p:cNvSpPr>
                <a:spLocks/>
              </p:cNvSpPr>
              <p:nvPr/>
            </p:nvSpPr>
            <p:spPr bwMode="auto">
              <a:xfrm>
                <a:off x="2711" y="2306"/>
                <a:ext cx="115" cy="116"/>
              </a:xfrm>
              <a:custGeom>
                <a:avLst/>
                <a:gdLst>
                  <a:gd name="T0" fmla="*/ 58 w 578"/>
                  <a:gd name="T1" fmla="*/ 116 h 576"/>
                  <a:gd name="T2" fmla="*/ 67 w 578"/>
                  <a:gd name="T3" fmla="*/ 115 h 576"/>
                  <a:gd name="T4" fmla="*/ 76 w 578"/>
                  <a:gd name="T5" fmla="*/ 114 h 576"/>
                  <a:gd name="T6" fmla="*/ 84 w 578"/>
                  <a:gd name="T7" fmla="*/ 109 h 576"/>
                  <a:gd name="T8" fmla="*/ 92 w 578"/>
                  <a:gd name="T9" fmla="*/ 105 h 576"/>
                  <a:gd name="T10" fmla="*/ 98 w 578"/>
                  <a:gd name="T11" fmla="*/ 99 h 576"/>
                  <a:gd name="T12" fmla="*/ 104 w 578"/>
                  <a:gd name="T13" fmla="*/ 93 h 576"/>
                  <a:gd name="T14" fmla="*/ 109 w 578"/>
                  <a:gd name="T15" fmla="*/ 85 h 576"/>
                  <a:gd name="T16" fmla="*/ 113 w 578"/>
                  <a:gd name="T17" fmla="*/ 77 h 576"/>
                  <a:gd name="T18" fmla="*/ 114 w 578"/>
                  <a:gd name="T19" fmla="*/ 68 h 576"/>
                  <a:gd name="T20" fmla="*/ 115 w 578"/>
                  <a:gd name="T21" fmla="*/ 58 h 576"/>
                  <a:gd name="T22" fmla="*/ 114 w 578"/>
                  <a:gd name="T23" fmla="*/ 49 h 576"/>
                  <a:gd name="T24" fmla="*/ 113 w 578"/>
                  <a:gd name="T25" fmla="*/ 40 h 576"/>
                  <a:gd name="T26" fmla="*/ 109 w 578"/>
                  <a:gd name="T27" fmla="*/ 32 h 576"/>
                  <a:gd name="T28" fmla="*/ 104 w 578"/>
                  <a:gd name="T29" fmla="*/ 24 h 576"/>
                  <a:gd name="T30" fmla="*/ 98 w 578"/>
                  <a:gd name="T31" fmla="*/ 17 h 576"/>
                  <a:gd name="T32" fmla="*/ 92 w 578"/>
                  <a:gd name="T33" fmla="*/ 12 h 576"/>
                  <a:gd name="T34" fmla="*/ 84 w 578"/>
                  <a:gd name="T35" fmla="*/ 6 h 576"/>
                  <a:gd name="T36" fmla="*/ 76 w 578"/>
                  <a:gd name="T37" fmla="*/ 3 h 576"/>
                  <a:gd name="T38" fmla="*/ 67 w 578"/>
                  <a:gd name="T39" fmla="*/ 1 h 576"/>
                  <a:gd name="T40" fmla="*/ 58 w 578"/>
                  <a:gd name="T41" fmla="*/ 0 h 576"/>
                  <a:gd name="T42" fmla="*/ 49 w 578"/>
                  <a:gd name="T43" fmla="*/ 1 h 576"/>
                  <a:gd name="T44" fmla="*/ 40 w 578"/>
                  <a:gd name="T45" fmla="*/ 3 h 576"/>
                  <a:gd name="T46" fmla="*/ 32 w 578"/>
                  <a:gd name="T47" fmla="*/ 6 h 576"/>
                  <a:gd name="T48" fmla="*/ 24 w 578"/>
                  <a:gd name="T49" fmla="*/ 12 h 576"/>
                  <a:gd name="T50" fmla="*/ 18 w 578"/>
                  <a:gd name="T51" fmla="*/ 17 h 576"/>
                  <a:gd name="T52" fmla="*/ 12 w 578"/>
                  <a:gd name="T53" fmla="*/ 24 h 576"/>
                  <a:gd name="T54" fmla="*/ 7 w 578"/>
                  <a:gd name="T55" fmla="*/ 32 h 576"/>
                  <a:gd name="T56" fmla="*/ 3 w 578"/>
                  <a:gd name="T57" fmla="*/ 40 h 576"/>
                  <a:gd name="T58" fmla="*/ 1 w 578"/>
                  <a:gd name="T59" fmla="*/ 49 h 576"/>
                  <a:gd name="T60" fmla="*/ 0 w 578"/>
                  <a:gd name="T61" fmla="*/ 58 h 576"/>
                  <a:gd name="T62" fmla="*/ 1 w 578"/>
                  <a:gd name="T63" fmla="*/ 68 h 576"/>
                  <a:gd name="T64" fmla="*/ 3 w 578"/>
                  <a:gd name="T65" fmla="*/ 77 h 576"/>
                  <a:gd name="T66" fmla="*/ 7 w 578"/>
                  <a:gd name="T67" fmla="*/ 85 h 576"/>
                  <a:gd name="T68" fmla="*/ 12 w 578"/>
                  <a:gd name="T69" fmla="*/ 93 h 576"/>
                  <a:gd name="T70" fmla="*/ 18 w 578"/>
                  <a:gd name="T71" fmla="*/ 99 h 576"/>
                  <a:gd name="T72" fmla="*/ 24 w 578"/>
                  <a:gd name="T73" fmla="*/ 105 h 576"/>
                  <a:gd name="T74" fmla="*/ 32 w 578"/>
                  <a:gd name="T75" fmla="*/ 109 h 576"/>
                  <a:gd name="T76" fmla="*/ 40 w 578"/>
                  <a:gd name="T77" fmla="*/ 114 h 576"/>
                  <a:gd name="T78" fmla="*/ 49 w 578"/>
                  <a:gd name="T79" fmla="*/ 115 h 576"/>
                  <a:gd name="T80" fmla="*/ 58 w 578"/>
                  <a:gd name="T81" fmla="*/ 116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92" y="576"/>
                    </a:moveTo>
                    <a:lnTo>
                      <a:pt x="337" y="572"/>
                    </a:lnTo>
                    <a:lnTo>
                      <a:pt x="382" y="564"/>
                    </a:lnTo>
                    <a:lnTo>
                      <a:pt x="424" y="543"/>
                    </a:lnTo>
                    <a:lnTo>
                      <a:pt x="461" y="522"/>
                    </a:lnTo>
                    <a:lnTo>
                      <a:pt x="494" y="493"/>
                    </a:lnTo>
                    <a:lnTo>
                      <a:pt x="524" y="461"/>
                    </a:lnTo>
                    <a:lnTo>
                      <a:pt x="548" y="423"/>
                    </a:lnTo>
                    <a:lnTo>
                      <a:pt x="566" y="381"/>
                    </a:lnTo>
                    <a:lnTo>
                      <a:pt x="573" y="336"/>
                    </a:lnTo>
                    <a:lnTo>
                      <a:pt x="578" y="290"/>
                    </a:lnTo>
                    <a:lnTo>
                      <a:pt x="573" y="241"/>
                    </a:lnTo>
                    <a:lnTo>
                      <a:pt x="566" y="199"/>
                    </a:lnTo>
                    <a:lnTo>
                      <a:pt x="548" y="158"/>
                    </a:lnTo>
                    <a:lnTo>
                      <a:pt x="524" y="120"/>
                    </a:lnTo>
                    <a:lnTo>
                      <a:pt x="494" y="86"/>
                    </a:lnTo>
                    <a:lnTo>
                      <a:pt x="461" y="58"/>
                    </a:lnTo>
                    <a:lnTo>
                      <a:pt x="424" y="32"/>
                    </a:lnTo>
                    <a:lnTo>
                      <a:pt x="382" y="16"/>
                    </a:lnTo>
                    <a:lnTo>
                      <a:pt x="337" y="4"/>
                    </a:lnTo>
                    <a:lnTo>
                      <a:pt x="292" y="0"/>
                    </a:lnTo>
                    <a:lnTo>
                      <a:pt x="245" y="4"/>
                    </a:lnTo>
                    <a:lnTo>
                      <a:pt x="200" y="16"/>
                    </a:lnTo>
                    <a:lnTo>
                      <a:pt x="159" y="32"/>
                    </a:lnTo>
                    <a:lnTo>
                      <a:pt x="121" y="58"/>
                    </a:lnTo>
                    <a:lnTo>
                      <a:pt x="88" y="86"/>
                    </a:lnTo>
                    <a:lnTo>
                      <a:pt x="58" y="120"/>
                    </a:lnTo>
                    <a:lnTo>
                      <a:pt x="34" y="158"/>
                    </a:lnTo>
                    <a:lnTo>
                      <a:pt x="17" y="199"/>
                    </a:lnTo>
                    <a:lnTo>
                      <a:pt x="4" y="241"/>
                    </a:lnTo>
                    <a:lnTo>
                      <a:pt x="0" y="290"/>
                    </a:lnTo>
                    <a:lnTo>
                      <a:pt x="4" y="336"/>
                    </a:lnTo>
                    <a:lnTo>
                      <a:pt x="17" y="381"/>
                    </a:lnTo>
                    <a:lnTo>
                      <a:pt x="34" y="423"/>
                    </a:lnTo>
                    <a:lnTo>
                      <a:pt x="58" y="461"/>
                    </a:lnTo>
                    <a:lnTo>
                      <a:pt x="88" y="493"/>
                    </a:lnTo>
                    <a:lnTo>
                      <a:pt x="121" y="522"/>
                    </a:lnTo>
                    <a:lnTo>
                      <a:pt x="159" y="543"/>
                    </a:lnTo>
                    <a:lnTo>
                      <a:pt x="200" y="564"/>
                    </a:lnTo>
                    <a:lnTo>
                      <a:pt x="245" y="572"/>
                    </a:lnTo>
                    <a:lnTo>
                      <a:pt x="292"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103" name="Freeform 809">
                <a:extLst>
                  <a:ext uri="{FF2B5EF4-FFF2-40B4-BE49-F238E27FC236}">
                    <a16:creationId xmlns:a16="http://schemas.microsoft.com/office/drawing/2014/main" id="{6191C147-ECE5-4839-8F17-63E9F8C98026}"/>
                  </a:ext>
                </a:extLst>
              </p:cNvPr>
              <p:cNvSpPr>
                <a:spLocks/>
              </p:cNvSpPr>
              <p:nvPr/>
            </p:nvSpPr>
            <p:spPr bwMode="auto">
              <a:xfrm>
                <a:off x="2711" y="2306"/>
                <a:ext cx="115" cy="116"/>
              </a:xfrm>
              <a:custGeom>
                <a:avLst/>
                <a:gdLst>
                  <a:gd name="T0" fmla="*/ 58 w 578"/>
                  <a:gd name="T1" fmla="*/ 116 h 576"/>
                  <a:gd name="T2" fmla="*/ 67 w 578"/>
                  <a:gd name="T3" fmla="*/ 115 h 576"/>
                  <a:gd name="T4" fmla="*/ 76 w 578"/>
                  <a:gd name="T5" fmla="*/ 114 h 576"/>
                  <a:gd name="T6" fmla="*/ 84 w 578"/>
                  <a:gd name="T7" fmla="*/ 109 h 576"/>
                  <a:gd name="T8" fmla="*/ 92 w 578"/>
                  <a:gd name="T9" fmla="*/ 105 h 576"/>
                  <a:gd name="T10" fmla="*/ 98 w 578"/>
                  <a:gd name="T11" fmla="*/ 99 h 576"/>
                  <a:gd name="T12" fmla="*/ 104 w 578"/>
                  <a:gd name="T13" fmla="*/ 93 h 576"/>
                  <a:gd name="T14" fmla="*/ 109 w 578"/>
                  <a:gd name="T15" fmla="*/ 85 h 576"/>
                  <a:gd name="T16" fmla="*/ 113 w 578"/>
                  <a:gd name="T17" fmla="*/ 77 h 576"/>
                  <a:gd name="T18" fmla="*/ 114 w 578"/>
                  <a:gd name="T19" fmla="*/ 68 h 576"/>
                  <a:gd name="T20" fmla="*/ 115 w 578"/>
                  <a:gd name="T21" fmla="*/ 58 h 576"/>
                  <a:gd name="T22" fmla="*/ 114 w 578"/>
                  <a:gd name="T23" fmla="*/ 49 h 576"/>
                  <a:gd name="T24" fmla="*/ 113 w 578"/>
                  <a:gd name="T25" fmla="*/ 40 h 576"/>
                  <a:gd name="T26" fmla="*/ 109 w 578"/>
                  <a:gd name="T27" fmla="*/ 32 h 576"/>
                  <a:gd name="T28" fmla="*/ 104 w 578"/>
                  <a:gd name="T29" fmla="*/ 24 h 576"/>
                  <a:gd name="T30" fmla="*/ 98 w 578"/>
                  <a:gd name="T31" fmla="*/ 17 h 576"/>
                  <a:gd name="T32" fmla="*/ 92 w 578"/>
                  <a:gd name="T33" fmla="*/ 12 h 576"/>
                  <a:gd name="T34" fmla="*/ 84 w 578"/>
                  <a:gd name="T35" fmla="*/ 6 h 576"/>
                  <a:gd name="T36" fmla="*/ 76 w 578"/>
                  <a:gd name="T37" fmla="*/ 3 h 576"/>
                  <a:gd name="T38" fmla="*/ 67 w 578"/>
                  <a:gd name="T39" fmla="*/ 1 h 576"/>
                  <a:gd name="T40" fmla="*/ 58 w 578"/>
                  <a:gd name="T41" fmla="*/ 0 h 576"/>
                  <a:gd name="T42" fmla="*/ 49 w 578"/>
                  <a:gd name="T43" fmla="*/ 1 h 576"/>
                  <a:gd name="T44" fmla="*/ 40 w 578"/>
                  <a:gd name="T45" fmla="*/ 3 h 576"/>
                  <a:gd name="T46" fmla="*/ 32 w 578"/>
                  <a:gd name="T47" fmla="*/ 6 h 576"/>
                  <a:gd name="T48" fmla="*/ 24 w 578"/>
                  <a:gd name="T49" fmla="*/ 12 h 576"/>
                  <a:gd name="T50" fmla="*/ 18 w 578"/>
                  <a:gd name="T51" fmla="*/ 17 h 576"/>
                  <a:gd name="T52" fmla="*/ 12 w 578"/>
                  <a:gd name="T53" fmla="*/ 24 h 576"/>
                  <a:gd name="T54" fmla="*/ 7 w 578"/>
                  <a:gd name="T55" fmla="*/ 32 h 576"/>
                  <a:gd name="T56" fmla="*/ 3 w 578"/>
                  <a:gd name="T57" fmla="*/ 40 h 576"/>
                  <a:gd name="T58" fmla="*/ 1 w 578"/>
                  <a:gd name="T59" fmla="*/ 49 h 576"/>
                  <a:gd name="T60" fmla="*/ 0 w 578"/>
                  <a:gd name="T61" fmla="*/ 58 h 576"/>
                  <a:gd name="T62" fmla="*/ 1 w 578"/>
                  <a:gd name="T63" fmla="*/ 68 h 576"/>
                  <a:gd name="T64" fmla="*/ 3 w 578"/>
                  <a:gd name="T65" fmla="*/ 77 h 576"/>
                  <a:gd name="T66" fmla="*/ 7 w 578"/>
                  <a:gd name="T67" fmla="*/ 85 h 576"/>
                  <a:gd name="T68" fmla="*/ 12 w 578"/>
                  <a:gd name="T69" fmla="*/ 93 h 576"/>
                  <a:gd name="T70" fmla="*/ 18 w 578"/>
                  <a:gd name="T71" fmla="*/ 99 h 576"/>
                  <a:gd name="T72" fmla="*/ 24 w 578"/>
                  <a:gd name="T73" fmla="*/ 105 h 576"/>
                  <a:gd name="T74" fmla="*/ 32 w 578"/>
                  <a:gd name="T75" fmla="*/ 109 h 576"/>
                  <a:gd name="T76" fmla="*/ 40 w 578"/>
                  <a:gd name="T77" fmla="*/ 114 h 576"/>
                  <a:gd name="T78" fmla="*/ 49 w 578"/>
                  <a:gd name="T79" fmla="*/ 115 h 576"/>
                  <a:gd name="T80" fmla="*/ 58 w 578"/>
                  <a:gd name="T81" fmla="*/ 116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92" y="576"/>
                    </a:moveTo>
                    <a:lnTo>
                      <a:pt x="337" y="572"/>
                    </a:lnTo>
                    <a:lnTo>
                      <a:pt x="382" y="564"/>
                    </a:lnTo>
                    <a:lnTo>
                      <a:pt x="424" y="543"/>
                    </a:lnTo>
                    <a:lnTo>
                      <a:pt x="461" y="522"/>
                    </a:lnTo>
                    <a:lnTo>
                      <a:pt x="494" y="493"/>
                    </a:lnTo>
                    <a:lnTo>
                      <a:pt x="524" y="461"/>
                    </a:lnTo>
                    <a:lnTo>
                      <a:pt x="548" y="423"/>
                    </a:lnTo>
                    <a:lnTo>
                      <a:pt x="566" y="381"/>
                    </a:lnTo>
                    <a:lnTo>
                      <a:pt x="573" y="336"/>
                    </a:lnTo>
                    <a:lnTo>
                      <a:pt x="578" y="290"/>
                    </a:lnTo>
                    <a:lnTo>
                      <a:pt x="573" y="241"/>
                    </a:lnTo>
                    <a:lnTo>
                      <a:pt x="566" y="199"/>
                    </a:lnTo>
                    <a:lnTo>
                      <a:pt x="548" y="158"/>
                    </a:lnTo>
                    <a:lnTo>
                      <a:pt x="524" y="120"/>
                    </a:lnTo>
                    <a:lnTo>
                      <a:pt x="494" y="86"/>
                    </a:lnTo>
                    <a:lnTo>
                      <a:pt x="461" y="58"/>
                    </a:lnTo>
                    <a:lnTo>
                      <a:pt x="424" y="32"/>
                    </a:lnTo>
                    <a:lnTo>
                      <a:pt x="382" y="16"/>
                    </a:lnTo>
                    <a:lnTo>
                      <a:pt x="337" y="4"/>
                    </a:lnTo>
                    <a:lnTo>
                      <a:pt x="292" y="0"/>
                    </a:lnTo>
                    <a:lnTo>
                      <a:pt x="245" y="4"/>
                    </a:lnTo>
                    <a:lnTo>
                      <a:pt x="200" y="16"/>
                    </a:lnTo>
                    <a:lnTo>
                      <a:pt x="159" y="32"/>
                    </a:lnTo>
                    <a:lnTo>
                      <a:pt x="121" y="58"/>
                    </a:lnTo>
                    <a:lnTo>
                      <a:pt x="88" y="86"/>
                    </a:lnTo>
                    <a:lnTo>
                      <a:pt x="58" y="120"/>
                    </a:lnTo>
                    <a:lnTo>
                      <a:pt x="34" y="158"/>
                    </a:lnTo>
                    <a:lnTo>
                      <a:pt x="17" y="199"/>
                    </a:lnTo>
                    <a:lnTo>
                      <a:pt x="4" y="241"/>
                    </a:lnTo>
                    <a:lnTo>
                      <a:pt x="0" y="290"/>
                    </a:lnTo>
                    <a:lnTo>
                      <a:pt x="4" y="336"/>
                    </a:lnTo>
                    <a:lnTo>
                      <a:pt x="17" y="381"/>
                    </a:lnTo>
                    <a:lnTo>
                      <a:pt x="34" y="423"/>
                    </a:lnTo>
                    <a:lnTo>
                      <a:pt x="58" y="461"/>
                    </a:lnTo>
                    <a:lnTo>
                      <a:pt x="88" y="493"/>
                    </a:lnTo>
                    <a:lnTo>
                      <a:pt x="121" y="522"/>
                    </a:lnTo>
                    <a:lnTo>
                      <a:pt x="159" y="543"/>
                    </a:lnTo>
                    <a:lnTo>
                      <a:pt x="200" y="564"/>
                    </a:lnTo>
                    <a:lnTo>
                      <a:pt x="245" y="572"/>
                    </a:lnTo>
                    <a:lnTo>
                      <a:pt x="292"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1104" name="Freeform 810">
                <a:extLst>
                  <a:ext uri="{FF2B5EF4-FFF2-40B4-BE49-F238E27FC236}">
                    <a16:creationId xmlns:a16="http://schemas.microsoft.com/office/drawing/2014/main" id="{05CDC4D5-4BA0-406B-A395-BC485E8343C3}"/>
                  </a:ext>
                </a:extLst>
              </p:cNvPr>
              <p:cNvSpPr>
                <a:spLocks/>
              </p:cNvSpPr>
              <p:nvPr/>
            </p:nvSpPr>
            <p:spPr bwMode="auto">
              <a:xfrm>
                <a:off x="2727" y="2315"/>
                <a:ext cx="61" cy="61"/>
              </a:xfrm>
              <a:custGeom>
                <a:avLst/>
                <a:gdLst>
                  <a:gd name="T0" fmla="*/ 31 w 304"/>
                  <a:gd name="T1" fmla="*/ 61 h 308"/>
                  <a:gd name="T2" fmla="*/ 35 w 304"/>
                  <a:gd name="T3" fmla="*/ 60 h 308"/>
                  <a:gd name="T4" fmla="*/ 40 w 304"/>
                  <a:gd name="T5" fmla="*/ 59 h 308"/>
                  <a:gd name="T6" fmla="*/ 44 w 304"/>
                  <a:gd name="T7" fmla="*/ 57 h 308"/>
                  <a:gd name="T8" fmla="*/ 48 w 304"/>
                  <a:gd name="T9" fmla="*/ 54 h 308"/>
                  <a:gd name="T10" fmla="*/ 52 w 304"/>
                  <a:gd name="T11" fmla="*/ 52 h 308"/>
                  <a:gd name="T12" fmla="*/ 55 w 304"/>
                  <a:gd name="T13" fmla="*/ 49 h 308"/>
                  <a:gd name="T14" fmla="*/ 58 w 304"/>
                  <a:gd name="T15" fmla="*/ 45 h 308"/>
                  <a:gd name="T16" fmla="*/ 59 w 304"/>
                  <a:gd name="T17" fmla="*/ 40 h 308"/>
                  <a:gd name="T18" fmla="*/ 61 w 304"/>
                  <a:gd name="T19" fmla="*/ 35 h 308"/>
                  <a:gd name="T20" fmla="*/ 61 w 304"/>
                  <a:gd name="T21" fmla="*/ 30 h 308"/>
                  <a:gd name="T22" fmla="*/ 61 w 304"/>
                  <a:gd name="T23" fmla="*/ 25 h 308"/>
                  <a:gd name="T24" fmla="*/ 59 w 304"/>
                  <a:gd name="T25" fmla="*/ 21 h 308"/>
                  <a:gd name="T26" fmla="*/ 58 w 304"/>
                  <a:gd name="T27" fmla="*/ 16 h 308"/>
                  <a:gd name="T28" fmla="*/ 55 w 304"/>
                  <a:gd name="T29" fmla="*/ 12 h 308"/>
                  <a:gd name="T30" fmla="*/ 52 w 304"/>
                  <a:gd name="T31" fmla="*/ 9 h 308"/>
                  <a:gd name="T32" fmla="*/ 48 w 304"/>
                  <a:gd name="T33" fmla="*/ 6 h 308"/>
                  <a:gd name="T34" fmla="*/ 44 w 304"/>
                  <a:gd name="T35" fmla="*/ 3 h 308"/>
                  <a:gd name="T36" fmla="*/ 40 w 304"/>
                  <a:gd name="T37" fmla="*/ 2 h 308"/>
                  <a:gd name="T38" fmla="*/ 35 w 304"/>
                  <a:gd name="T39" fmla="*/ 1 h 308"/>
                  <a:gd name="T40" fmla="*/ 31 w 304"/>
                  <a:gd name="T41" fmla="*/ 0 h 308"/>
                  <a:gd name="T42" fmla="*/ 26 w 304"/>
                  <a:gd name="T43" fmla="*/ 1 h 308"/>
                  <a:gd name="T44" fmla="*/ 21 w 304"/>
                  <a:gd name="T45" fmla="*/ 2 h 308"/>
                  <a:gd name="T46" fmla="*/ 17 w 304"/>
                  <a:gd name="T47" fmla="*/ 3 h 308"/>
                  <a:gd name="T48" fmla="*/ 13 w 304"/>
                  <a:gd name="T49" fmla="*/ 6 h 308"/>
                  <a:gd name="T50" fmla="*/ 9 w 304"/>
                  <a:gd name="T51" fmla="*/ 9 h 308"/>
                  <a:gd name="T52" fmla="*/ 6 w 304"/>
                  <a:gd name="T53" fmla="*/ 12 h 308"/>
                  <a:gd name="T54" fmla="*/ 3 w 304"/>
                  <a:gd name="T55" fmla="*/ 16 h 308"/>
                  <a:gd name="T56" fmla="*/ 2 w 304"/>
                  <a:gd name="T57" fmla="*/ 21 h 308"/>
                  <a:gd name="T58" fmla="*/ 0 w 304"/>
                  <a:gd name="T59" fmla="*/ 25 h 308"/>
                  <a:gd name="T60" fmla="*/ 0 w 304"/>
                  <a:gd name="T61" fmla="*/ 30 h 308"/>
                  <a:gd name="T62" fmla="*/ 0 w 304"/>
                  <a:gd name="T63" fmla="*/ 35 h 308"/>
                  <a:gd name="T64" fmla="*/ 2 w 304"/>
                  <a:gd name="T65" fmla="*/ 40 h 308"/>
                  <a:gd name="T66" fmla="*/ 3 w 304"/>
                  <a:gd name="T67" fmla="*/ 45 h 308"/>
                  <a:gd name="T68" fmla="*/ 6 w 304"/>
                  <a:gd name="T69" fmla="*/ 49 h 308"/>
                  <a:gd name="T70" fmla="*/ 9 w 304"/>
                  <a:gd name="T71" fmla="*/ 52 h 308"/>
                  <a:gd name="T72" fmla="*/ 13 w 304"/>
                  <a:gd name="T73" fmla="*/ 54 h 308"/>
                  <a:gd name="T74" fmla="*/ 17 w 304"/>
                  <a:gd name="T75" fmla="*/ 57 h 308"/>
                  <a:gd name="T76" fmla="*/ 21 w 304"/>
                  <a:gd name="T77" fmla="*/ 59 h 308"/>
                  <a:gd name="T78" fmla="*/ 26 w 304"/>
                  <a:gd name="T79" fmla="*/ 60 h 308"/>
                  <a:gd name="T80" fmla="*/ 31 w 304"/>
                  <a:gd name="T81" fmla="*/ 61 h 30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4"/>
                  <a:gd name="T124" fmla="*/ 0 h 308"/>
                  <a:gd name="T125" fmla="*/ 304 w 304"/>
                  <a:gd name="T126" fmla="*/ 308 h 30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4" h="308">
                    <a:moveTo>
                      <a:pt x="155" y="308"/>
                    </a:moveTo>
                    <a:lnTo>
                      <a:pt x="175" y="303"/>
                    </a:lnTo>
                    <a:lnTo>
                      <a:pt x="200" y="299"/>
                    </a:lnTo>
                    <a:lnTo>
                      <a:pt x="220" y="286"/>
                    </a:lnTo>
                    <a:lnTo>
                      <a:pt x="241" y="274"/>
                    </a:lnTo>
                    <a:lnTo>
                      <a:pt x="258" y="261"/>
                    </a:lnTo>
                    <a:lnTo>
                      <a:pt x="274" y="245"/>
                    </a:lnTo>
                    <a:lnTo>
                      <a:pt x="287" y="225"/>
                    </a:lnTo>
                    <a:lnTo>
                      <a:pt x="295" y="200"/>
                    </a:lnTo>
                    <a:lnTo>
                      <a:pt x="304" y="179"/>
                    </a:lnTo>
                    <a:lnTo>
                      <a:pt x="304" y="153"/>
                    </a:lnTo>
                    <a:lnTo>
                      <a:pt x="304" y="128"/>
                    </a:lnTo>
                    <a:lnTo>
                      <a:pt x="295" y="104"/>
                    </a:lnTo>
                    <a:lnTo>
                      <a:pt x="287" y="83"/>
                    </a:lnTo>
                    <a:lnTo>
                      <a:pt x="274" y="63"/>
                    </a:lnTo>
                    <a:lnTo>
                      <a:pt x="258" y="45"/>
                    </a:lnTo>
                    <a:lnTo>
                      <a:pt x="241" y="29"/>
                    </a:lnTo>
                    <a:lnTo>
                      <a:pt x="220" y="17"/>
                    </a:lnTo>
                    <a:lnTo>
                      <a:pt x="200" y="9"/>
                    </a:lnTo>
                    <a:lnTo>
                      <a:pt x="175" y="4"/>
                    </a:lnTo>
                    <a:lnTo>
                      <a:pt x="155" y="0"/>
                    </a:lnTo>
                    <a:lnTo>
                      <a:pt x="130" y="4"/>
                    </a:lnTo>
                    <a:lnTo>
                      <a:pt x="105" y="9"/>
                    </a:lnTo>
                    <a:lnTo>
                      <a:pt x="83" y="17"/>
                    </a:lnTo>
                    <a:lnTo>
                      <a:pt x="63" y="29"/>
                    </a:lnTo>
                    <a:lnTo>
                      <a:pt x="47" y="45"/>
                    </a:lnTo>
                    <a:lnTo>
                      <a:pt x="29" y="63"/>
                    </a:lnTo>
                    <a:lnTo>
                      <a:pt x="17" y="83"/>
                    </a:lnTo>
                    <a:lnTo>
                      <a:pt x="9" y="104"/>
                    </a:lnTo>
                    <a:lnTo>
                      <a:pt x="0" y="128"/>
                    </a:lnTo>
                    <a:lnTo>
                      <a:pt x="0" y="153"/>
                    </a:lnTo>
                    <a:lnTo>
                      <a:pt x="0" y="179"/>
                    </a:lnTo>
                    <a:lnTo>
                      <a:pt x="9" y="200"/>
                    </a:lnTo>
                    <a:lnTo>
                      <a:pt x="17" y="225"/>
                    </a:lnTo>
                    <a:lnTo>
                      <a:pt x="29" y="245"/>
                    </a:lnTo>
                    <a:lnTo>
                      <a:pt x="47" y="261"/>
                    </a:lnTo>
                    <a:lnTo>
                      <a:pt x="63" y="274"/>
                    </a:lnTo>
                    <a:lnTo>
                      <a:pt x="83" y="286"/>
                    </a:lnTo>
                    <a:lnTo>
                      <a:pt x="105" y="299"/>
                    </a:lnTo>
                    <a:lnTo>
                      <a:pt x="130" y="303"/>
                    </a:lnTo>
                    <a:lnTo>
                      <a:pt x="155" y="308"/>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105" name="Freeform 811">
                <a:extLst>
                  <a:ext uri="{FF2B5EF4-FFF2-40B4-BE49-F238E27FC236}">
                    <a16:creationId xmlns:a16="http://schemas.microsoft.com/office/drawing/2014/main" id="{1E6CAB10-1B36-44E6-A1DF-2DA30CA1C2D4}"/>
                  </a:ext>
                </a:extLst>
              </p:cNvPr>
              <p:cNvSpPr>
                <a:spLocks/>
              </p:cNvSpPr>
              <p:nvPr/>
            </p:nvSpPr>
            <p:spPr bwMode="auto">
              <a:xfrm>
                <a:off x="2730" y="2315"/>
                <a:ext cx="54" cy="55"/>
              </a:xfrm>
              <a:custGeom>
                <a:avLst/>
                <a:gdLst>
                  <a:gd name="T0" fmla="*/ 27 w 270"/>
                  <a:gd name="T1" fmla="*/ 55 h 274"/>
                  <a:gd name="T2" fmla="*/ 32 w 270"/>
                  <a:gd name="T3" fmla="*/ 54 h 274"/>
                  <a:gd name="T4" fmla="*/ 36 w 270"/>
                  <a:gd name="T5" fmla="*/ 53 h 274"/>
                  <a:gd name="T6" fmla="*/ 39 w 270"/>
                  <a:gd name="T7" fmla="*/ 52 h 274"/>
                  <a:gd name="T8" fmla="*/ 43 w 270"/>
                  <a:gd name="T9" fmla="*/ 49 h 274"/>
                  <a:gd name="T10" fmla="*/ 46 w 270"/>
                  <a:gd name="T11" fmla="*/ 47 h 274"/>
                  <a:gd name="T12" fmla="*/ 49 w 270"/>
                  <a:gd name="T13" fmla="*/ 43 h 274"/>
                  <a:gd name="T14" fmla="*/ 51 w 270"/>
                  <a:gd name="T15" fmla="*/ 40 h 274"/>
                  <a:gd name="T16" fmla="*/ 52 w 270"/>
                  <a:gd name="T17" fmla="*/ 36 h 274"/>
                  <a:gd name="T18" fmla="*/ 53 w 270"/>
                  <a:gd name="T19" fmla="*/ 32 h 274"/>
                  <a:gd name="T20" fmla="*/ 54 w 270"/>
                  <a:gd name="T21" fmla="*/ 28 h 274"/>
                  <a:gd name="T22" fmla="*/ 53 w 270"/>
                  <a:gd name="T23" fmla="*/ 23 h 274"/>
                  <a:gd name="T24" fmla="*/ 52 w 270"/>
                  <a:gd name="T25" fmla="*/ 19 h 274"/>
                  <a:gd name="T26" fmla="*/ 51 w 270"/>
                  <a:gd name="T27" fmla="*/ 15 h 274"/>
                  <a:gd name="T28" fmla="*/ 49 w 270"/>
                  <a:gd name="T29" fmla="*/ 12 h 274"/>
                  <a:gd name="T30" fmla="*/ 46 w 270"/>
                  <a:gd name="T31" fmla="*/ 8 h 274"/>
                  <a:gd name="T32" fmla="*/ 43 w 270"/>
                  <a:gd name="T33" fmla="*/ 6 h 274"/>
                  <a:gd name="T34" fmla="*/ 39 w 270"/>
                  <a:gd name="T35" fmla="*/ 3 h 274"/>
                  <a:gd name="T36" fmla="*/ 36 w 270"/>
                  <a:gd name="T37" fmla="*/ 2 h 274"/>
                  <a:gd name="T38" fmla="*/ 32 w 270"/>
                  <a:gd name="T39" fmla="*/ 1 h 274"/>
                  <a:gd name="T40" fmla="*/ 27 w 270"/>
                  <a:gd name="T41" fmla="*/ 0 h 274"/>
                  <a:gd name="T42" fmla="*/ 22 w 270"/>
                  <a:gd name="T43" fmla="*/ 1 h 274"/>
                  <a:gd name="T44" fmla="*/ 18 w 270"/>
                  <a:gd name="T45" fmla="*/ 2 h 274"/>
                  <a:gd name="T46" fmla="*/ 14 w 270"/>
                  <a:gd name="T47" fmla="*/ 3 h 274"/>
                  <a:gd name="T48" fmla="*/ 11 w 270"/>
                  <a:gd name="T49" fmla="*/ 6 h 274"/>
                  <a:gd name="T50" fmla="*/ 8 w 270"/>
                  <a:gd name="T51" fmla="*/ 8 h 274"/>
                  <a:gd name="T52" fmla="*/ 5 w 270"/>
                  <a:gd name="T53" fmla="*/ 12 h 274"/>
                  <a:gd name="T54" fmla="*/ 2 w 270"/>
                  <a:gd name="T55" fmla="*/ 15 h 274"/>
                  <a:gd name="T56" fmla="*/ 1 w 270"/>
                  <a:gd name="T57" fmla="*/ 19 h 274"/>
                  <a:gd name="T58" fmla="*/ 0 w 270"/>
                  <a:gd name="T59" fmla="*/ 23 h 274"/>
                  <a:gd name="T60" fmla="*/ 0 w 270"/>
                  <a:gd name="T61" fmla="*/ 28 h 274"/>
                  <a:gd name="T62" fmla="*/ 0 w 270"/>
                  <a:gd name="T63" fmla="*/ 29 h 274"/>
                  <a:gd name="T64" fmla="*/ 0 w 270"/>
                  <a:gd name="T65" fmla="*/ 29 h 274"/>
                  <a:gd name="T66" fmla="*/ 0 w 270"/>
                  <a:gd name="T67" fmla="*/ 34 h 274"/>
                  <a:gd name="T68" fmla="*/ 2 w 270"/>
                  <a:gd name="T69" fmla="*/ 38 h 274"/>
                  <a:gd name="T70" fmla="*/ 3 w 270"/>
                  <a:gd name="T71" fmla="*/ 41 h 274"/>
                  <a:gd name="T72" fmla="*/ 6 w 270"/>
                  <a:gd name="T73" fmla="*/ 44 h 274"/>
                  <a:gd name="T74" fmla="*/ 8 w 270"/>
                  <a:gd name="T75" fmla="*/ 48 h 274"/>
                  <a:gd name="T76" fmla="*/ 12 w 270"/>
                  <a:gd name="T77" fmla="*/ 50 h 274"/>
                  <a:gd name="T78" fmla="*/ 15 w 270"/>
                  <a:gd name="T79" fmla="*/ 52 h 274"/>
                  <a:gd name="T80" fmla="*/ 18 w 270"/>
                  <a:gd name="T81" fmla="*/ 53 h 274"/>
                  <a:gd name="T82" fmla="*/ 22 w 270"/>
                  <a:gd name="T83" fmla="*/ 54 h 274"/>
                  <a:gd name="T84" fmla="*/ 27 w 270"/>
                  <a:gd name="T85" fmla="*/ 55 h 27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4"/>
                  <a:gd name="T131" fmla="*/ 270 w 270"/>
                  <a:gd name="T132" fmla="*/ 274 h 27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4">
                    <a:moveTo>
                      <a:pt x="133" y="274"/>
                    </a:moveTo>
                    <a:lnTo>
                      <a:pt x="158" y="270"/>
                    </a:lnTo>
                    <a:lnTo>
                      <a:pt x="178" y="266"/>
                    </a:lnTo>
                    <a:lnTo>
                      <a:pt x="196" y="257"/>
                    </a:lnTo>
                    <a:lnTo>
                      <a:pt x="216" y="245"/>
                    </a:lnTo>
                    <a:lnTo>
                      <a:pt x="228" y="232"/>
                    </a:lnTo>
                    <a:lnTo>
                      <a:pt x="245" y="216"/>
                    </a:lnTo>
                    <a:lnTo>
                      <a:pt x="254" y="200"/>
                    </a:lnTo>
                    <a:lnTo>
                      <a:pt x="261" y="178"/>
                    </a:lnTo>
                    <a:lnTo>
                      <a:pt x="266" y="158"/>
                    </a:lnTo>
                    <a:lnTo>
                      <a:pt x="270" y="137"/>
                    </a:lnTo>
                    <a:lnTo>
                      <a:pt x="266" y="117"/>
                    </a:lnTo>
                    <a:lnTo>
                      <a:pt x="261" y="95"/>
                    </a:lnTo>
                    <a:lnTo>
                      <a:pt x="254" y="75"/>
                    </a:lnTo>
                    <a:lnTo>
                      <a:pt x="245" y="59"/>
                    </a:lnTo>
                    <a:lnTo>
                      <a:pt x="228" y="41"/>
                    </a:lnTo>
                    <a:lnTo>
                      <a:pt x="216" y="30"/>
                    </a:lnTo>
                    <a:lnTo>
                      <a:pt x="196" y="17"/>
                    </a:lnTo>
                    <a:lnTo>
                      <a:pt x="178" y="9"/>
                    </a:lnTo>
                    <a:lnTo>
                      <a:pt x="158" y="5"/>
                    </a:lnTo>
                    <a:lnTo>
                      <a:pt x="133" y="0"/>
                    </a:lnTo>
                    <a:lnTo>
                      <a:pt x="112" y="5"/>
                    </a:lnTo>
                    <a:lnTo>
                      <a:pt x="92" y="9"/>
                    </a:lnTo>
                    <a:lnTo>
                      <a:pt x="70" y="17"/>
                    </a:lnTo>
                    <a:lnTo>
                      <a:pt x="54" y="30"/>
                    </a:lnTo>
                    <a:lnTo>
                      <a:pt x="38" y="41"/>
                    </a:lnTo>
                    <a:lnTo>
                      <a:pt x="25" y="59"/>
                    </a:lnTo>
                    <a:lnTo>
                      <a:pt x="12" y="75"/>
                    </a:lnTo>
                    <a:lnTo>
                      <a:pt x="4" y="95"/>
                    </a:lnTo>
                    <a:lnTo>
                      <a:pt x="0" y="117"/>
                    </a:lnTo>
                    <a:lnTo>
                      <a:pt x="0" y="137"/>
                    </a:lnTo>
                    <a:lnTo>
                      <a:pt x="0" y="142"/>
                    </a:lnTo>
                    <a:lnTo>
                      <a:pt x="0" y="146"/>
                    </a:lnTo>
                    <a:lnTo>
                      <a:pt x="0" y="167"/>
                    </a:lnTo>
                    <a:lnTo>
                      <a:pt x="9" y="187"/>
                    </a:lnTo>
                    <a:lnTo>
                      <a:pt x="16" y="203"/>
                    </a:lnTo>
                    <a:lnTo>
                      <a:pt x="29" y="221"/>
                    </a:lnTo>
                    <a:lnTo>
                      <a:pt x="41" y="237"/>
                    </a:lnTo>
                    <a:lnTo>
                      <a:pt x="58" y="250"/>
                    </a:lnTo>
                    <a:lnTo>
                      <a:pt x="75" y="257"/>
                    </a:lnTo>
                    <a:lnTo>
                      <a:pt x="92" y="266"/>
                    </a:lnTo>
                    <a:lnTo>
                      <a:pt x="112" y="270"/>
                    </a:lnTo>
                    <a:lnTo>
                      <a:pt x="133" y="274"/>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106" name="Freeform 812">
                <a:extLst>
                  <a:ext uri="{FF2B5EF4-FFF2-40B4-BE49-F238E27FC236}">
                    <a16:creationId xmlns:a16="http://schemas.microsoft.com/office/drawing/2014/main" id="{BDF0174E-9DBF-429F-81F1-EBCDEA369B3B}"/>
                  </a:ext>
                </a:extLst>
              </p:cNvPr>
              <p:cNvSpPr>
                <a:spLocks/>
              </p:cNvSpPr>
              <p:nvPr/>
            </p:nvSpPr>
            <p:spPr bwMode="auto">
              <a:xfrm>
                <a:off x="2732" y="2317"/>
                <a:ext cx="48" cy="47"/>
              </a:xfrm>
              <a:custGeom>
                <a:avLst/>
                <a:gdLst>
                  <a:gd name="T0" fmla="*/ 24 w 241"/>
                  <a:gd name="T1" fmla="*/ 47 h 236"/>
                  <a:gd name="T2" fmla="*/ 28 w 241"/>
                  <a:gd name="T3" fmla="*/ 47 h 236"/>
                  <a:gd name="T4" fmla="*/ 31 w 241"/>
                  <a:gd name="T5" fmla="*/ 46 h 236"/>
                  <a:gd name="T6" fmla="*/ 35 w 241"/>
                  <a:gd name="T7" fmla="*/ 44 h 236"/>
                  <a:gd name="T8" fmla="*/ 38 w 241"/>
                  <a:gd name="T9" fmla="*/ 42 h 236"/>
                  <a:gd name="T10" fmla="*/ 40 w 241"/>
                  <a:gd name="T11" fmla="*/ 40 h 236"/>
                  <a:gd name="T12" fmla="*/ 43 w 241"/>
                  <a:gd name="T13" fmla="*/ 37 h 236"/>
                  <a:gd name="T14" fmla="*/ 44 w 241"/>
                  <a:gd name="T15" fmla="*/ 35 h 236"/>
                  <a:gd name="T16" fmla="*/ 46 w 241"/>
                  <a:gd name="T17" fmla="*/ 30 h 236"/>
                  <a:gd name="T18" fmla="*/ 47 w 241"/>
                  <a:gd name="T19" fmla="*/ 27 h 236"/>
                  <a:gd name="T20" fmla="*/ 48 w 241"/>
                  <a:gd name="T21" fmla="*/ 23 h 236"/>
                  <a:gd name="T22" fmla="*/ 47 w 241"/>
                  <a:gd name="T23" fmla="*/ 20 h 236"/>
                  <a:gd name="T24" fmla="*/ 46 w 241"/>
                  <a:gd name="T25" fmla="*/ 16 h 236"/>
                  <a:gd name="T26" fmla="*/ 44 w 241"/>
                  <a:gd name="T27" fmla="*/ 12 h 236"/>
                  <a:gd name="T28" fmla="*/ 43 w 241"/>
                  <a:gd name="T29" fmla="*/ 9 h 236"/>
                  <a:gd name="T30" fmla="*/ 40 w 241"/>
                  <a:gd name="T31" fmla="*/ 6 h 236"/>
                  <a:gd name="T32" fmla="*/ 38 w 241"/>
                  <a:gd name="T33" fmla="*/ 4 h 236"/>
                  <a:gd name="T34" fmla="*/ 35 w 241"/>
                  <a:gd name="T35" fmla="*/ 2 h 236"/>
                  <a:gd name="T36" fmla="*/ 31 w 241"/>
                  <a:gd name="T37" fmla="*/ 1 h 236"/>
                  <a:gd name="T38" fmla="*/ 28 w 241"/>
                  <a:gd name="T39" fmla="*/ 0 h 236"/>
                  <a:gd name="T40" fmla="*/ 24 w 241"/>
                  <a:gd name="T41" fmla="*/ 0 h 236"/>
                  <a:gd name="T42" fmla="*/ 20 w 241"/>
                  <a:gd name="T43" fmla="*/ 0 h 236"/>
                  <a:gd name="T44" fmla="*/ 17 w 241"/>
                  <a:gd name="T45" fmla="*/ 1 h 236"/>
                  <a:gd name="T46" fmla="*/ 13 w 241"/>
                  <a:gd name="T47" fmla="*/ 2 h 236"/>
                  <a:gd name="T48" fmla="*/ 10 w 241"/>
                  <a:gd name="T49" fmla="*/ 4 h 236"/>
                  <a:gd name="T50" fmla="*/ 7 w 241"/>
                  <a:gd name="T51" fmla="*/ 6 h 236"/>
                  <a:gd name="T52" fmla="*/ 5 w 241"/>
                  <a:gd name="T53" fmla="*/ 9 h 236"/>
                  <a:gd name="T54" fmla="*/ 3 w 241"/>
                  <a:gd name="T55" fmla="*/ 12 h 236"/>
                  <a:gd name="T56" fmla="*/ 1 w 241"/>
                  <a:gd name="T57" fmla="*/ 16 h 236"/>
                  <a:gd name="T58" fmla="*/ 1 w 241"/>
                  <a:gd name="T59" fmla="*/ 19 h 236"/>
                  <a:gd name="T60" fmla="*/ 0 w 241"/>
                  <a:gd name="T61" fmla="*/ 23 h 236"/>
                  <a:gd name="T62" fmla="*/ 0 w 241"/>
                  <a:gd name="T63" fmla="*/ 24 h 236"/>
                  <a:gd name="T64" fmla="*/ 0 w 241"/>
                  <a:gd name="T65" fmla="*/ 25 h 236"/>
                  <a:gd name="T66" fmla="*/ 1 w 241"/>
                  <a:gd name="T67" fmla="*/ 28 h 236"/>
                  <a:gd name="T68" fmla="*/ 1 w 241"/>
                  <a:gd name="T69" fmla="*/ 31 h 236"/>
                  <a:gd name="T70" fmla="*/ 3 w 241"/>
                  <a:gd name="T71" fmla="*/ 35 h 236"/>
                  <a:gd name="T72" fmla="*/ 5 w 241"/>
                  <a:gd name="T73" fmla="*/ 38 h 236"/>
                  <a:gd name="T74" fmla="*/ 7 w 241"/>
                  <a:gd name="T75" fmla="*/ 40 h 236"/>
                  <a:gd name="T76" fmla="*/ 10 w 241"/>
                  <a:gd name="T77" fmla="*/ 43 h 236"/>
                  <a:gd name="T78" fmla="*/ 13 w 241"/>
                  <a:gd name="T79" fmla="*/ 44 h 236"/>
                  <a:gd name="T80" fmla="*/ 17 w 241"/>
                  <a:gd name="T81" fmla="*/ 46 h 236"/>
                  <a:gd name="T82" fmla="*/ 20 w 241"/>
                  <a:gd name="T83" fmla="*/ 47 h 236"/>
                  <a:gd name="T84" fmla="*/ 24 w 241"/>
                  <a:gd name="T85" fmla="*/ 47 h 2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41"/>
                  <a:gd name="T130" fmla="*/ 0 h 236"/>
                  <a:gd name="T131" fmla="*/ 241 w 241"/>
                  <a:gd name="T132" fmla="*/ 236 h 2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41" h="236">
                    <a:moveTo>
                      <a:pt x="120" y="236"/>
                    </a:moveTo>
                    <a:lnTo>
                      <a:pt x="140" y="236"/>
                    </a:lnTo>
                    <a:lnTo>
                      <a:pt x="157" y="232"/>
                    </a:lnTo>
                    <a:lnTo>
                      <a:pt x="174" y="223"/>
                    </a:lnTo>
                    <a:lnTo>
                      <a:pt x="191" y="212"/>
                    </a:lnTo>
                    <a:lnTo>
                      <a:pt x="203" y="203"/>
                    </a:lnTo>
                    <a:lnTo>
                      <a:pt x="216" y="187"/>
                    </a:lnTo>
                    <a:lnTo>
                      <a:pt x="223" y="174"/>
                    </a:lnTo>
                    <a:lnTo>
                      <a:pt x="232" y="153"/>
                    </a:lnTo>
                    <a:lnTo>
                      <a:pt x="236" y="137"/>
                    </a:lnTo>
                    <a:lnTo>
                      <a:pt x="241" y="115"/>
                    </a:lnTo>
                    <a:lnTo>
                      <a:pt x="236" y="99"/>
                    </a:lnTo>
                    <a:lnTo>
                      <a:pt x="232" y="79"/>
                    </a:lnTo>
                    <a:lnTo>
                      <a:pt x="223" y="62"/>
                    </a:lnTo>
                    <a:lnTo>
                      <a:pt x="216" y="45"/>
                    </a:lnTo>
                    <a:lnTo>
                      <a:pt x="203" y="32"/>
                    </a:lnTo>
                    <a:lnTo>
                      <a:pt x="191" y="21"/>
                    </a:lnTo>
                    <a:lnTo>
                      <a:pt x="174" y="12"/>
                    </a:lnTo>
                    <a:lnTo>
                      <a:pt x="157" y="4"/>
                    </a:lnTo>
                    <a:lnTo>
                      <a:pt x="140" y="0"/>
                    </a:lnTo>
                    <a:lnTo>
                      <a:pt x="120" y="0"/>
                    </a:lnTo>
                    <a:lnTo>
                      <a:pt x="99" y="0"/>
                    </a:lnTo>
                    <a:lnTo>
                      <a:pt x="83" y="4"/>
                    </a:lnTo>
                    <a:lnTo>
                      <a:pt x="66" y="12"/>
                    </a:lnTo>
                    <a:lnTo>
                      <a:pt x="49" y="21"/>
                    </a:lnTo>
                    <a:lnTo>
                      <a:pt x="36" y="32"/>
                    </a:lnTo>
                    <a:lnTo>
                      <a:pt x="25" y="45"/>
                    </a:lnTo>
                    <a:lnTo>
                      <a:pt x="16" y="62"/>
                    </a:lnTo>
                    <a:lnTo>
                      <a:pt x="7" y="79"/>
                    </a:lnTo>
                    <a:lnTo>
                      <a:pt x="3" y="95"/>
                    </a:lnTo>
                    <a:lnTo>
                      <a:pt x="0" y="115"/>
                    </a:lnTo>
                    <a:lnTo>
                      <a:pt x="0" y="120"/>
                    </a:lnTo>
                    <a:lnTo>
                      <a:pt x="0" y="124"/>
                    </a:lnTo>
                    <a:lnTo>
                      <a:pt x="3" y="140"/>
                    </a:lnTo>
                    <a:lnTo>
                      <a:pt x="7" y="158"/>
                    </a:lnTo>
                    <a:lnTo>
                      <a:pt x="16" y="174"/>
                    </a:lnTo>
                    <a:lnTo>
                      <a:pt x="25" y="191"/>
                    </a:lnTo>
                    <a:lnTo>
                      <a:pt x="36" y="203"/>
                    </a:lnTo>
                    <a:lnTo>
                      <a:pt x="49" y="216"/>
                    </a:lnTo>
                    <a:lnTo>
                      <a:pt x="66" y="223"/>
                    </a:lnTo>
                    <a:lnTo>
                      <a:pt x="83" y="232"/>
                    </a:lnTo>
                    <a:lnTo>
                      <a:pt x="99" y="236"/>
                    </a:lnTo>
                    <a:lnTo>
                      <a:pt x="120" y="236"/>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1107" name="Freeform 813">
                <a:extLst>
                  <a:ext uri="{FF2B5EF4-FFF2-40B4-BE49-F238E27FC236}">
                    <a16:creationId xmlns:a16="http://schemas.microsoft.com/office/drawing/2014/main" id="{92BA982C-B173-4D3A-B7A3-CDDC95A43ACE}"/>
                  </a:ext>
                </a:extLst>
              </p:cNvPr>
              <p:cNvSpPr>
                <a:spLocks/>
              </p:cNvSpPr>
              <p:nvPr/>
            </p:nvSpPr>
            <p:spPr bwMode="auto">
              <a:xfrm>
                <a:off x="2734" y="2318"/>
                <a:ext cx="41" cy="41"/>
              </a:xfrm>
              <a:custGeom>
                <a:avLst/>
                <a:gdLst>
                  <a:gd name="T0" fmla="*/ 21 w 204"/>
                  <a:gd name="T1" fmla="*/ 41 h 203"/>
                  <a:gd name="T2" fmla="*/ 24 w 204"/>
                  <a:gd name="T3" fmla="*/ 41 h 203"/>
                  <a:gd name="T4" fmla="*/ 28 w 204"/>
                  <a:gd name="T5" fmla="*/ 40 h 203"/>
                  <a:gd name="T6" fmla="*/ 30 w 204"/>
                  <a:gd name="T7" fmla="*/ 38 h 203"/>
                  <a:gd name="T8" fmla="*/ 33 w 204"/>
                  <a:gd name="T9" fmla="*/ 37 h 203"/>
                  <a:gd name="T10" fmla="*/ 35 w 204"/>
                  <a:gd name="T11" fmla="*/ 35 h 203"/>
                  <a:gd name="T12" fmla="*/ 37 w 204"/>
                  <a:gd name="T13" fmla="*/ 33 h 203"/>
                  <a:gd name="T14" fmla="*/ 39 w 204"/>
                  <a:gd name="T15" fmla="*/ 30 h 203"/>
                  <a:gd name="T16" fmla="*/ 40 w 204"/>
                  <a:gd name="T17" fmla="*/ 27 h 203"/>
                  <a:gd name="T18" fmla="*/ 41 w 204"/>
                  <a:gd name="T19" fmla="*/ 24 h 203"/>
                  <a:gd name="T20" fmla="*/ 41 w 204"/>
                  <a:gd name="T21" fmla="*/ 21 h 203"/>
                  <a:gd name="T22" fmla="*/ 41 w 204"/>
                  <a:gd name="T23" fmla="*/ 18 h 203"/>
                  <a:gd name="T24" fmla="*/ 40 w 204"/>
                  <a:gd name="T25" fmla="*/ 14 h 203"/>
                  <a:gd name="T26" fmla="*/ 39 w 204"/>
                  <a:gd name="T27" fmla="*/ 11 h 203"/>
                  <a:gd name="T28" fmla="*/ 37 w 204"/>
                  <a:gd name="T29" fmla="*/ 8 h 203"/>
                  <a:gd name="T30" fmla="*/ 35 w 204"/>
                  <a:gd name="T31" fmla="*/ 6 h 203"/>
                  <a:gd name="T32" fmla="*/ 33 w 204"/>
                  <a:gd name="T33" fmla="*/ 4 h 203"/>
                  <a:gd name="T34" fmla="*/ 30 w 204"/>
                  <a:gd name="T35" fmla="*/ 2 h 203"/>
                  <a:gd name="T36" fmla="*/ 28 w 204"/>
                  <a:gd name="T37" fmla="*/ 1 h 203"/>
                  <a:gd name="T38" fmla="*/ 24 w 204"/>
                  <a:gd name="T39" fmla="*/ 0 h 203"/>
                  <a:gd name="T40" fmla="*/ 21 w 204"/>
                  <a:gd name="T41" fmla="*/ 0 h 203"/>
                  <a:gd name="T42" fmla="*/ 17 w 204"/>
                  <a:gd name="T43" fmla="*/ 0 h 203"/>
                  <a:gd name="T44" fmla="*/ 14 w 204"/>
                  <a:gd name="T45" fmla="*/ 1 h 203"/>
                  <a:gd name="T46" fmla="*/ 12 w 204"/>
                  <a:gd name="T47" fmla="*/ 2 h 203"/>
                  <a:gd name="T48" fmla="*/ 8 w 204"/>
                  <a:gd name="T49" fmla="*/ 4 h 203"/>
                  <a:gd name="T50" fmla="*/ 6 w 204"/>
                  <a:gd name="T51" fmla="*/ 6 h 203"/>
                  <a:gd name="T52" fmla="*/ 4 w 204"/>
                  <a:gd name="T53" fmla="*/ 8 h 203"/>
                  <a:gd name="T54" fmla="*/ 3 w 204"/>
                  <a:gd name="T55" fmla="*/ 11 h 203"/>
                  <a:gd name="T56" fmla="*/ 1 w 204"/>
                  <a:gd name="T57" fmla="*/ 13 h 203"/>
                  <a:gd name="T58" fmla="*/ 0 w 204"/>
                  <a:gd name="T59" fmla="*/ 17 h 203"/>
                  <a:gd name="T60" fmla="*/ 0 w 204"/>
                  <a:gd name="T61" fmla="*/ 20 h 203"/>
                  <a:gd name="T62" fmla="*/ 0 w 204"/>
                  <a:gd name="T63" fmla="*/ 21 h 203"/>
                  <a:gd name="T64" fmla="*/ 1 w 204"/>
                  <a:gd name="T65" fmla="*/ 24 h 203"/>
                  <a:gd name="T66" fmla="*/ 2 w 204"/>
                  <a:gd name="T67" fmla="*/ 27 h 203"/>
                  <a:gd name="T68" fmla="*/ 3 w 204"/>
                  <a:gd name="T69" fmla="*/ 30 h 203"/>
                  <a:gd name="T70" fmla="*/ 4 w 204"/>
                  <a:gd name="T71" fmla="*/ 33 h 203"/>
                  <a:gd name="T72" fmla="*/ 7 w 204"/>
                  <a:gd name="T73" fmla="*/ 35 h 203"/>
                  <a:gd name="T74" fmla="*/ 8 w 204"/>
                  <a:gd name="T75" fmla="*/ 38 h 203"/>
                  <a:gd name="T76" fmla="*/ 12 w 204"/>
                  <a:gd name="T77" fmla="*/ 39 h 203"/>
                  <a:gd name="T78" fmla="*/ 14 w 204"/>
                  <a:gd name="T79" fmla="*/ 40 h 203"/>
                  <a:gd name="T80" fmla="*/ 17 w 204"/>
                  <a:gd name="T81" fmla="*/ 41 h 203"/>
                  <a:gd name="T82" fmla="*/ 21 w 204"/>
                  <a:gd name="T83" fmla="*/ 41 h 20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4"/>
                  <a:gd name="T127" fmla="*/ 0 h 203"/>
                  <a:gd name="T128" fmla="*/ 204 w 204"/>
                  <a:gd name="T129" fmla="*/ 203 h 20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4" h="203">
                    <a:moveTo>
                      <a:pt x="103" y="203"/>
                    </a:moveTo>
                    <a:lnTo>
                      <a:pt x="121" y="203"/>
                    </a:lnTo>
                    <a:lnTo>
                      <a:pt x="137" y="199"/>
                    </a:lnTo>
                    <a:lnTo>
                      <a:pt x="150" y="190"/>
                    </a:lnTo>
                    <a:lnTo>
                      <a:pt x="162" y="183"/>
                    </a:lnTo>
                    <a:lnTo>
                      <a:pt x="175" y="174"/>
                    </a:lnTo>
                    <a:lnTo>
                      <a:pt x="186" y="162"/>
                    </a:lnTo>
                    <a:lnTo>
                      <a:pt x="195" y="149"/>
                    </a:lnTo>
                    <a:lnTo>
                      <a:pt x="199" y="133"/>
                    </a:lnTo>
                    <a:lnTo>
                      <a:pt x="204" y="120"/>
                    </a:lnTo>
                    <a:lnTo>
                      <a:pt x="204" y="104"/>
                    </a:lnTo>
                    <a:lnTo>
                      <a:pt x="204" y="87"/>
                    </a:lnTo>
                    <a:lnTo>
                      <a:pt x="199" y="70"/>
                    </a:lnTo>
                    <a:lnTo>
                      <a:pt x="195" y="54"/>
                    </a:lnTo>
                    <a:lnTo>
                      <a:pt x="186" y="41"/>
                    </a:lnTo>
                    <a:lnTo>
                      <a:pt x="175" y="28"/>
                    </a:lnTo>
                    <a:lnTo>
                      <a:pt x="162" y="21"/>
                    </a:lnTo>
                    <a:lnTo>
                      <a:pt x="150" y="12"/>
                    </a:lnTo>
                    <a:lnTo>
                      <a:pt x="137" y="4"/>
                    </a:lnTo>
                    <a:lnTo>
                      <a:pt x="121" y="0"/>
                    </a:lnTo>
                    <a:lnTo>
                      <a:pt x="103" y="0"/>
                    </a:lnTo>
                    <a:lnTo>
                      <a:pt x="87" y="0"/>
                    </a:lnTo>
                    <a:lnTo>
                      <a:pt x="71" y="4"/>
                    </a:lnTo>
                    <a:lnTo>
                      <a:pt x="58" y="12"/>
                    </a:lnTo>
                    <a:lnTo>
                      <a:pt x="42" y="21"/>
                    </a:lnTo>
                    <a:lnTo>
                      <a:pt x="29" y="28"/>
                    </a:lnTo>
                    <a:lnTo>
                      <a:pt x="20" y="41"/>
                    </a:lnTo>
                    <a:lnTo>
                      <a:pt x="13" y="54"/>
                    </a:lnTo>
                    <a:lnTo>
                      <a:pt x="4" y="66"/>
                    </a:lnTo>
                    <a:lnTo>
                      <a:pt x="0" y="82"/>
                    </a:lnTo>
                    <a:lnTo>
                      <a:pt x="0" y="100"/>
                    </a:lnTo>
                    <a:lnTo>
                      <a:pt x="0" y="104"/>
                    </a:lnTo>
                    <a:lnTo>
                      <a:pt x="4" y="120"/>
                    </a:lnTo>
                    <a:lnTo>
                      <a:pt x="8" y="136"/>
                    </a:lnTo>
                    <a:lnTo>
                      <a:pt x="13" y="149"/>
                    </a:lnTo>
                    <a:lnTo>
                      <a:pt x="20" y="165"/>
                    </a:lnTo>
                    <a:lnTo>
                      <a:pt x="33" y="174"/>
                    </a:lnTo>
                    <a:lnTo>
                      <a:pt x="42" y="187"/>
                    </a:lnTo>
                    <a:lnTo>
                      <a:pt x="58" y="195"/>
                    </a:lnTo>
                    <a:lnTo>
                      <a:pt x="71" y="199"/>
                    </a:lnTo>
                    <a:lnTo>
                      <a:pt x="87" y="203"/>
                    </a:lnTo>
                    <a:lnTo>
                      <a:pt x="103" y="203"/>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50187" name="Group 1015">
              <a:extLst>
                <a:ext uri="{FF2B5EF4-FFF2-40B4-BE49-F238E27FC236}">
                  <a16:creationId xmlns:a16="http://schemas.microsoft.com/office/drawing/2014/main" id="{E19EAEEB-F264-4ED6-9678-253B23E692CF}"/>
                </a:ext>
              </a:extLst>
            </p:cNvPr>
            <p:cNvGrpSpPr>
              <a:grpSpLocks/>
            </p:cNvGrpSpPr>
            <p:nvPr/>
          </p:nvGrpSpPr>
          <p:grpSpPr bwMode="auto">
            <a:xfrm>
              <a:off x="2003" y="2097"/>
              <a:ext cx="2331" cy="1912"/>
              <a:chOff x="2003" y="2097"/>
              <a:chExt cx="2331" cy="1912"/>
            </a:xfrm>
          </p:grpSpPr>
          <p:sp>
            <p:nvSpPr>
              <p:cNvPr id="50708" name="Freeform 815">
                <a:extLst>
                  <a:ext uri="{FF2B5EF4-FFF2-40B4-BE49-F238E27FC236}">
                    <a16:creationId xmlns:a16="http://schemas.microsoft.com/office/drawing/2014/main" id="{519F4D15-12BF-40ED-AB8A-A6116E09F3AD}"/>
                  </a:ext>
                </a:extLst>
              </p:cNvPr>
              <p:cNvSpPr>
                <a:spLocks/>
              </p:cNvSpPr>
              <p:nvPr/>
            </p:nvSpPr>
            <p:spPr bwMode="auto">
              <a:xfrm>
                <a:off x="2737" y="2319"/>
                <a:ext cx="33" cy="34"/>
              </a:xfrm>
              <a:custGeom>
                <a:avLst/>
                <a:gdLst>
                  <a:gd name="T0" fmla="*/ 16 w 169"/>
                  <a:gd name="T1" fmla="*/ 34 h 170"/>
                  <a:gd name="T2" fmla="*/ 19 w 169"/>
                  <a:gd name="T3" fmla="*/ 34 h 170"/>
                  <a:gd name="T4" fmla="*/ 22 w 169"/>
                  <a:gd name="T5" fmla="*/ 33 h 170"/>
                  <a:gd name="T6" fmla="*/ 24 w 169"/>
                  <a:gd name="T7" fmla="*/ 32 h 170"/>
                  <a:gd name="T8" fmla="*/ 27 w 169"/>
                  <a:gd name="T9" fmla="*/ 31 h 170"/>
                  <a:gd name="T10" fmla="*/ 28 w 169"/>
                  <a:gd name="T11" fmla="*/ 29 h 170"/>
                  <a:gd name="T12" fmla="*/ 30 w 169"/>
                  <a:gd name="T13" fmla="*/ 27 h 170"/>
                  <a:gd name="T14" fmla="*/ 32 w 169"/>
                  <a:gd name="T15" fmla="*/ 25 h 170"/>
                  <a:gd name="T16" fmla="*/ 32 w 169"/>
                  <a:gd name="T17" fmla="*/ 22 h 170"/>
                  <a:gd name="T18" fmla="*/ 33 w 169"/>
                  <a:gd name="T19" fmla="*/ 20 h 170"/>
                  <a:gd name="T20" fmla="*/ 33 w 169"/>
                  <a:gd name="T21" fmla="*/ 17 h 170"/>
                  <a:gd name="T22" fmla="*/ 33 w 169"/>
                  <a:gd name="T23" fmla="*/ 14 h 170"/>
                  <a:gd name="T24" fmla="*/ 32 w 169"/>
                  <a:gd name="T25" fmla="*/ 12 h 170"/>
                  <a:gd name="T26" fmla="*/ 32 w 169"/>
                  <a:gd name="T27" fmla="*/ 9 h 170"/>
                  <a:gd name="T28" fmla="*/ 30 w 169"/>
                  <a:gd name="T29" fmla="*/ 7 h 170"/>
                  <a:gd name="T30" fmla="*/ 28 w 169"/>
                  <a:gd name="T31" fmla="*/ 5 h 170"/>
                  <a:gd name="T32" fmla="*/ 27 w 169"/>
                  <a:gd name="T33" fmla="*/ 3 h 170"/>
                  <a:gd name="T34" fmla="*/ 24 w 169"/>
                  <a:gd name="T35" fmla="*/ 2 h 170"/>
                  <a:gd name="T36" fmla="*/ 22 w 169"/>
                  <a:gd name="T37" fmla="*/ 1 h 170"/>
                  <a:gd name="T38" fmla="*/ 19 w 169"/>
                  <a:gd name="T39" fmla="*/ 0 h 170"/>
                  <a:gd name="T40" fmla="*/ 16 w 169"/>
                  <a:gd name="T41" fmla="*/ 0 h 170"/>
                  <a:gd name="T42" fmla="*/ 14 w 169"/>
                  <a:gd name="T43" fmla="*/ 0 h 170"/>
                  <a:gd name="T44" fmla="*/ 11 w 169"/>
                  <a:gd name="T45" fmla="*/ 1 h 170"/>
                  <a:gd name="T46" fmla="*/ 9 w 169"/>
                  <a:gd name="T47" fmla="*/ 2 h 170"/>
                  <a:gd name="T48" fmla="*/ 7 w 169"/>
                  <a:gd name="T49" fmla="*/ 3 h 170"/>
                  <a:gd name="T50" fmla="*/ 5 w 169"/>
                  <a:gd name="T51" fmla="*/ 5 h 170"/>
                  <a:gd name="T52" fmla="*/ 3 w 169"/>
                  <a:gd name="T53" fmla="*/ 7 h 170"/>
                  <a:gd name="T54" fmla="*/ 1 w 169"/>
                  <a:gd name="T55" fmla="*/ 9 h 170"/>
                  <a:gd name="T56" fmla="*/ 1 w 169"/>
                  <a:gd name="T57" fmla="*/ 12 h 170"/>
                  <a:gd name="T58" fmla="*/ 0 w 169"/>
                  <a:gd name="T59" fmla="*/ 14 h 170"/>
                  <a:gd name="T60" fmla="*/ 0 w 169"/>
                  <a:gd name="T61" fmla="*/ 17 h 170"/>
                  <a:gd name="T62" fmla="*/ 0 w 169"/>
                  <a:gd name="T63" fmla="*/ 17 h 170"/>
                  <a:gd name="T64" fmla="*/ 0 w 169"/>
                  <a:gd name="T65" fmla="*/ 21 h 170"/>
                  <a:gd name="T66" fmla="*/ 1 w 169"/>
                  <a:gd name="T67" fmla="*/ 23 h 170"/>
                  <a:gd name="T68" fmla="*/ 1 w 169"/>
                  <a:gd name="T69" fmla="*/ 26 h 170"/>
                  <a:gd name="T70" fmla="*/ 3 w 169"/>
                  <a:gd name="T71" fmla="*/ 27 h 170"/>
                  <a:gd name="T72" fmla="*/ 5 w 169"/>
                  <a:gd name="T73" fmla="*/ 30 h 170"/>
                  <a:gd name="T74" fmla="*/ 6 w 169"/>
                  <a:gd name="T75" fmla="*/ 32 h 170"/>
                  <a:gd name="T76" fmla="*/ 9 w 169"/>
                  <a:gd name="T77" fmla="*/ 32 h 170"/>
                  <a:gd name="T78" fmla="*/ 11 w 169"/>
                  <a:gd name="T79" fmla="*/ 33 h 170"/>
                  <a:gd name="T80" fmla="*/ 14 w 169"/>
                  <a:gd name="T81" fmla="*/ 34 h 170"/>
                  <a:gd name="T82" fmla="*/ 16 w 169"/>
                  <a:gd name="T83" fmla="*/ 34 h 1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69"/>
                  <a:gd name="T127" fmla="*/ 0 h 170"/>
                  <a:gd name="T128" fmla="*/ 169 w 169"/>
                  <a:gd name="T129" fmla="*/ 170 h 17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69" h="170">
                    <a:moveTo>
                      <a:pt x="83" y="170"/>
                    </a:moveTo>
                    <a:lnTo>
                      <a:pt x="99" y="170"/>
                    </a:lnTo>
                    <a:lnTo>
                      <a:pt x="112" y="166"/>
                    </a:lnTo>
                    <a:lnTo>
                      <a:pt x="124" y="161"/>
                    </a:lnTo>
                    <a:lnTo>
                      <a:pt x="137" y="154"/>
                    </a:lnTo>
                    <a:lnTo>
                      <a:pt x="144" y="145"/>
                    </a:lnTo>
                    <a:lnTo>
                      <a:pt x="153" y="137"/>
                    </a:lnTo>
                    <a:lnTo>
                      <a:pt x="162" y="125"/>
                    </a:lnTo>
                    <a:lnTo>
                      <a:pt x="166" y="112"/>
                    </a:lnTo>
                    <a:lnTo>
                      <a:pt x="169" y="100"/>
                    </a:lnTo>
                    <a:lnTo>
                      <a:pt x="169" y="87"/>
                    </a:lnTo>
                    <a:lnTo>
                      <a:pt x="169" y="71"/>
                    </a:lnTo>
                    <a:lnTo>
                      <a:pt x="166" y="58"/>
                    </a:lnTo>
                    <a:lnTo>
                      <a:pt x="162" y="46"/>
                    </a:lnTo>
                    <a:lnTo>
                      <a:pt x="153" y="37"/>
                    </a:lnTo>
                    <a:lnTo>
                      <a:pt x="144" y="24"/>
                    </a:lnTo>
                    <a:lnTo>
                      <a:pt x="137" y="17"/>
                    </a:lnTo>
                    <a:lnTo>
                      <a:pt x="124" y="8"/>
                    </a:lnTo>
                    <a:lnTo>
                      <a:pt x="112" y="4"/>
                    </a:lnTo>
                    <a:lnTo>
                      <a:pt x="99" y="0"/>
                    </a:lnTo>
                    <a:lnTo>
                      <a:pt x="83" y="0"/>
                    </a:lnTo>
                    <a:lnTo>
                      <a:pt x="70" y="0"/>
                    </a:lnTo>
                    <a:lnTo>
                      <a:pt x="58" y="4"/>
                    </a:lnTo>
                    <a:lnTo>
                      <a:pt x="45" y="8"/>
                    </a:lnTo>
                    <a:lnTo>
                      <a:pt x="36" y="17"/>
                    </a:lnTo>
                    <a:lnTo>
                      <a:pt x="24" y="24"/>
                    </a:lnTo>
                    <a:lnTo>
                      <a:pt x="16" y="33"/>
                    </a:lnTo>
                    <a:lnTo>
                      <a:pt x="7" y="46"/>
                    </a:lnTo>
                    <a:lnTo>
                      <a:pt x="4" y="58"/>
                    </a:lnTo>
                    <a:lnTo>
                      <a:pt x="0" y="71"/>
                    </a:lnTo>
                    <a:lnTo>
                      <a:pt x="0" y="83"/>
                    </a:lnTo>
                    <a:lnTo>
                      <a:pt x="0" y="87"/>
                    </a:lnTo>
                    <a:lnTo>
                      <a:pt x="0" y="104"/>
                    </a:lnTo>
                    <a:lnTo>
                      <a:pt x="4" y="116"/>
                    </a:lnTo>
                    <a:lnTo>
                      <a:pt x="7" y="129"/>
                    </a:lnTo>
                    <a:lnTo>
                      <a:pt x="16" y="137"/>
                    </a:lnTo>
                    <a:lnTo>
                      <a:pt x="24" y="150"/>
                    </a:lnTo>
                    <a:lnTo>
                      <a:pt x="32" y="158"/>
                    </a:lnTo>
                    <a:lnTo>
                      <a:pt x="45" y="161"/>
                    </a:lnTo>
                    <a:lnTo>
                      <a:pt x="58" y="166"/>
                    </a:lnTo>
                    <a:lnTo>
                      <a:pt x="70" y="170"/>
                    </a:lnTo>
                    <a:lnTo>
                      <a:pt x="83" y="170"/>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709" name="Freeform 816">
                <a:extLst>
                  <a:ext uri="{FF2B5EF4-FFF2-40B4-BE49-F238E27FC236}">
                    <a16:creationId xmlns:a16="http://schemas.microsoft.com/office/drawing/2014/main" id="{7933EEAB-61B9-4441-B3B8-0697CA1F09A9}"/>
                  </a:ext>
                </a:extLst>
              </p:cNvPr>
              <p:cNvSpPr>
                <a:spLocks/>
              </p:cNvSpPr>
              <p:nvPr/>
            </p:nvSpPr>
            <p:spPr bwMode="auto">
              <a:xfrm>
                <a:off x="2739" y="2320"/>
                <a:ext cx="27" cy="28"/>
              </a:xfrm>
              <a:custGeom>
                <a:avLst/>
                <a:gdLst>
                  <a:gd name="T0" fmla="*/ 13 w 138"/>
                  <a:gd name="T1" fmla="*/ 28 h 141"/>
                  <a:gd name="T2" fmla="*/ 15 w 138"/>
                  <a:gd name="T3" fmla="*/ 27 h 141"/>
                  <a:gd name="T4" fmla="*/ 18 w 138"/>
                  <a:gd name="T5" fmla="*/ 27 h 141"/>
                  <a:gd name="T6" fmla="*/ 20 w 138"/>
                  <a:gd name="T7" fmla="*/ 26 h 141"/>
                  <a:gd name="T8" fmla="*/ 21 w 138"/>
                  <a:gd name="T9" fmla="*/ 25 h 141"/>
                  <a:gd name="T10" fmla="*/ 23 w 138"/>
                  <a:gd name="T11" fmla="*/ 24 h 141"/>
                  <a:gd name="T12" fmla="*/ 25 w 138"/>
                  <a:gd name="T13" fmla="*/ 22 h 141"/>
                  <a:gd name="T14" fmla="*/ 25 w 138"/>
                  <a:gd name="T15" fmla="*/ 20 h 141"/>
                  <a:gd name="T16" fmla="*/ 26 w 138"/>
                  <a:gd name="T17" fmla="*/ 18 h 141"/>
                  <a:gd name="T18" fmla="*/ 27 w 138"/>
                  <a:gd name="T19" fmla="*/ 16 h 141"/>
                  <a:gd name="T20" fmla="*/ 27 w 138"/>
                  <a:gd name="T21" fmla="*/ 14 h 141"/>
                  <a:gd name="T22" fmla="*/ 27 w 138"/>
                  <a:gd name="T23" fmla="*/ 12 h 141"/>
                  <a:gd name="T24" fmla="*/ 26 w 138"/>
                  <a:gd name="T25" fmla="*/ 10 h 141"/>
                  <a:gd name="T26" fmla="*/ 25 w 138"/>
                  <a:gd name="T27" fmla="*/ 8 h 141"/>
                  <a:gd name="T28" fmla="*/ 25 w 138"/>
                  <a:gd name="T29" fmla="*/ 6 h 141"/>
                  <a:gd name="T30" fmla="*/ 23 w 138"/>
                  <a:gd name="T31" fmla="*/ 4 h 141"/>
                  <a:gd name="T32" fmla="*/ 21 w 138"/>
                  <a:gd name="T33" fmla="*/ 3 h 141"/>
                  <a:gd name="T34" fmla="*/ 20 w 138"/>
                  <a:gd name="T35" fmla="*/ 2 h 141"/>
                  <a:gd name="T36" fmla="*/ 18 w 138"/>
                  <a:gd name="T37" fmla="*/ 1 h 141"/>
                  <a:gd name="T38" fmla="*/ 15 w 138"/>
                  <a:gd name="T39" fmla="*/ 1 h 141"/>
                  <a:gd name="T40" fmla="*/ 13 w 138"/>
                  <a:gd name="T41" fmla="*/ 0 h 141"/>
                  <a:gd name="T42" fmla="*/ 12 w 138"/>
                  <a:gd name="T43" fmla="*/ 1 h 141"/>
                  <a:gd name="T44" fmla="*/ 9 w 138"/>
                  <a:gd name="T45" fmla="*/ 1 h 141"/>
                  <a:gd name="T46" fmla="*/ 7 w 138"/>
                  <a:gd name="T47" fmla="*/ 2 h 141"/>
                  <a:gd name="T48" fmla="*/ 5 w 138"/>
                  <a:gd name="T49" fmla="*/ 3 h 141"/>
                  <a:gd name="T50" fmla="*/ 4 w 138"/>
                  <a:gd name="T51" fmla="*/ 4 h 141"/>
                  <a:gd name="T52" fmla="*/ 3 w 138"/>
                  <a:gd name="T53" fmla="*/ 6 h 141"/>
                  <a:gd name="T54" fmla="*/ 1 w 138"/>
                  <a:gd name="T55" fmla="*/ 8 h 141"/>
                  <a:gd name="T56" fmla="*/ 0 w 138"/>
                  <a:gd name="T57" fmla="*/ 10 h 141"/>
                  <a:gd name="T58" fmla="*/ 0 w 138"/>
                  <a:gd name="T59" fmla="*/ 12 h 141"/>
                  <a:gd name="T60" fmla="*/ 0 w 138"/>
                  <a:gd name="T61" fmla="*/ 14 h 141"/>
                  <a:gd name="T62" fmla="*/ 0 w 138"/>
                  <a:gd name="T63" fmla="*/ 16 h 141"/>
                  <a:gd name="T64" fmla="*/ 0 w 138"/>
                  <a:gd name="T65" fmla="*/ 18 h 141"/>
                  <a:gd name="T66" fmla="*/ 1 w 138"/>
                  <a:gd name="T67" fmla="*/ 20 h 141"/>
                  <a:gd name="T68" fmla="*/ 3 w 138"/>
                  <a:gd name="T69" fmla="*/ 22 h 141"/>
                  <a:gd name="T70" fmla="*/ 4 w 138"/>
                  <a:gd name="T71" fmla="*/ 24 h 141"/>
                  <a:gd name="T72" fmla="*/ 5 w 138"/>
                  <a:gd name="T73" fmla="*/ 25 h 141"/>
                  <a:gd name="T74" fmla="*/ 7 w 138"/>
                  <a:gd name="T75" fmla="*/ 26 h 141"/>
                  <a:gd name="T76" fmla="*/ 9 w 138"/>
                  <a:gd name="T77" fmla="*/ 27 h 141"/>
                  <a:gd name="T78" fmla="*/ 12 w 138"/>
                  <a:gd name="T79" fmla="*/ 27 h 141"/>
                  <a:gd name="T80" fmla="*/ 13 w 138"/>
                  <a:gd name="T81" fmla="*/ 28 h 14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8"/>
                  <a:gd name="T124" fmla="*/ 0 h 141"/>
                  <a:gd name="T125" fmla="*/ 138 w 138"/>
                  <a:gd name="T126" fmla="*/ 141 h 14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8" h="141">
                    <a:moveTo>
                      <a:pt x="67" y="141"/>
                    </a:moveTo>
                    <a:lnTo>
                      <a:pt x="79" y="137"/>
                    </a:lnTo>
                    <a:lnTo>
                      <a:pt x="92" y="137"/>
                    </a:lnTo>
                    <a:lnTo>
                      <a:pt x="101" y="133"/>
                    </a:lnTo>
                    <a:lnTo>
                      <a:pt x="108" y="125"/>
                    </a:lnTo>
                    <a:lnTo>
                      <a:pt x="117" y="121"/>
                    </a:lnTo>
                    <a:lnTo>
                      <a:pt x="126" y="112"/>
                    </a:lnTo>
                    <a:lnTo>
                      <a:pt x="129" y="103"/>
                    </a:lnTo>
                    <a:lnTo>
                      <a:pt x="133" y="92"/>
                    </a:lnTo>
                    <a:lnTo>
                      <a:pt x="138" y="83"/>
                    </a:lnTo>
                    <a:lnTo>
                      <a:pt x="138" y="71"/>
                    </a:lnTo>
                    <a:lnTo>
                      <a:pt x="138" y="58"/>
                    </a:lnTo>
                    <a:lnTo>
                      <a:pt x="133" y="50"/>
                    </a:lnTo>
                    <a:lnTo>
                      <a:pt x="129" y="38"/>
                    </a:lnTo>
                    <a:lnTo>
                      <a:pt x="126" y="29"/>
                    </a:lnTo>
                    <a:lnTo>
                      <a:pt x="117" y="20"/>
                    </a:lnTo>
                    <a:lnTo>
                      <a:pt x="108" y="17"/>
                    </a:lnTo>
                    <a:lnTo>
                      <a:pt x="101" y="9"/>
                    </a:lnTo>
                    <a:lnTo>
                      <a:pt x="92" y="4"/>
                    </a:lnTo>
                    <a:lnTo>
                      <a:pt x="79" y="4"/>
                    </a:lnTo>
                    <a:lnTo>
                      <a:pt x="67" y="0"/>
                    </a:lnTo>
                    <a:lnTo>
                      <a:pt x="59" y="4"/>
                    </a:lnTo>
                    <a:lnTo>
                      <a:pt x="47" y="4"/>
                    </a:lnTo>
                    <a:lnTo>
                      <a:pt x="38" y="9"/>
                    </a:lnTo>
                    <a:lnTo>
                      <a:pt x="25" y="17"/>
                    </a:lnTo>
                    <a:lnTo>
                      <a:pt x="18" y="20"/>
                    </a:lnTo>
                    <a:lnTo>
                      <a:pt x="13" y="29"/>
                    </a:lnTo>
                    <a:lnTo>
                      <a:pt x="5" y="38"/>
                    </a:lnTo>
                    <a:lnTo>
                      <a:pt x="0" y="50"/>
                    </a:lnTo>
                    <a:lnTo>
                      <a:pt x="0" y="58"/>
                    </a:lnTo>
                    <a:lnTo>
                      <a:pt x="0" y="71"/>
                    </a:lnTo>
                    <a:lnTo>
                      <a:pt x="0" y="83"/>
                    </a:lnTo>
                    <a:lnTo>
                      <a:pt x="0" y="92"/>
                    </a:lnTo>
                    <a:lnTo>
                      <a:pt x="5" y="103"/>
                    </a:lnTo>
                    <a:lnTo>
                      <a:pt x="13" y="112"/>
                    </a:lnTo>
                    <a:lnTo>
                      <a:pt x="18" y="121"/>
                    </a:lnTo>
                    <a:lnTo>
                      <a:pt x="25" y="125"/>
                    </a:lnTo>
                    <a:lnTo>
                      <a:pt x="38" y="133"/>
                    </a:lnTo>
                    <a:lnTo>
                      <a:pt x="47" y="137"/>
                    </a:lnTo>
                    <a:lnTo>
                      <a:pt x="59" y="137"/>
                    </a:lnTo>
                    <a:lnTo>
                      <a:pt x="67" y="141"/>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710" name="Freeform 817">
                <a:extLst>
                  <a:ext uri="{FF2B5EF4-FFF2-40B4-BE49-F238E27FC236}">
                    <a16:creationId xmlns:a16="http://schemas.microsoft.com/office/drawing/2014/main" id="{2D624973-1A4C-4B8C-B925-624B7476D0C2}"/>
                  </a:ext>
                </a:extLst>
              </p:cNvPr>
              <p:cNvSpPr>
                <a:spLocks/>
              </p:cNvSpPr>
              <p:nvPr/>
            </p:nvSpPr>
            <p:spPr bwMode="auto">
              <a:xfrm>
                <a:off x="2829" y="2297"/>
                <a:ext cx="115" cy="116"/>
              </a:xfrm>
              <a:custGeom>
                <a:avLst/>
                <a:gdLst>
                  <a:gd name="T0" fmla="*/ 57 w 576"/>
                  <a:gd name="T1" fmla="*/ 116 h 577"/>
                  <a:gd name="T2" fmla="*/ 67 w 576"/>
                  <a:gd name="T3" fmla="*/ 115 h 577"/>
                  <a:gd name="T4" fmla="*/ 75 w 576"/>
                  <a:gd name="T5" fmla="*/ 113 h 577"/>
                  <a:gd name="T6" fmla="*/ 83 w 576"/>
                  <a:gd name="T7" fmla="*/ 109 h 577"/>
                  <a:gd name="T8" fmla="*/ 91 w 576"/>
                  <a:gd name="T9" fmla="*/ 105 h 577"/>
                  <a:gd name="T10" fmla="*/ 98 w 576"/>
                  <a:gd name="T11" fmla="*/ 99 h 577"/>
                  <a:gd name="T12" fmla="*/ 103 w 576"/>
                  <a:gd name="T13" fmla="*/ 92 h 577"/>
                  <a:gd name="T14" fmla="*/ 108 w 576"/>
                  <a:gd name="T15" fmla="*/ 85 h 577"/>
                  <a:gd name="T16" fmla="*/ 112 w 576"/>
                  <a:gd name="T17" fmla="*/ 77 h 577"/>
                  <a:gd name="T18" fmla="*/ 114 w 576"/>
                  <a:gd name="T19" fmla="*/ 68 h 577"/>
                  <a:gd name="T20" fmla="*/ 115 w 576"/>
                  <a:gd name="T21" fmla="*/ 59 h 577"/>
                  <a:gd name="T22" fmla="*/ 114 w 576"/>
                  <a:gd name="T23" fmla="*/ 48 h 577"/>
                  <a:gd name="T24" fmla="*/ 112 w 576"/>
                  <a:gd name="T25" fmla="*/ 40 h 577"/>
                  <a:gd name="T26" fmla="*/ 108 w 576"/>
                  <a:gd name="T27" fmla="*/ 32 h 577"/>
                  <a:gd name="T28" fmla="*/ 103 w 576"/>
                  <a:gd name="T29" fmla="*/ 24 h 577"/>
                  <a:gd name="T30" fmla="*/ 98 w 576"/>
                  <a:gd name="T31" fmla="*/ 17 h 577"/>
                  <a:gd name="T32" fmla="*/ 91 w 576"/>
                  <a:gd name="T33" fmla="*/ 12 h 577"/>
                  <a:gd name="T34" fmla="*/ 83 w 576"/>
                  <a:gd name="T35" fmla="*/ 7 h 577"/>
                  <a:gd name="T36" fmla="*/ 75 w 576"/>
                  <a:gd name="T37" fmla="*/ 3 h 577"/>
                  <a:gd name="T38" fmla="*/ 67 w 576"/>
                  <a:gd name="T39" fmla="*/ 1 h 577"/>
                  <a:gd name="T40" fmla="*/ 57 w 576"/>
                  <a:gd name="T41" fmla="*/ 0 h 577"/>
                  <a:gd name="T42" fmla="*/ 48 w 576"/>
                  <a:gd name="T43" fmla="*/ 1 h 577"/>
                  <a:gd name="T44" fmla="*/ 39 w 576"/>
                  <a:gd name="T45" fmla="*/ 3 h 577"/>
                  <a:gd name="T46" fmla="*/ 31 w 576"/>
                  <a:gd name="T47" fmla="*/ 7 h 577"/>
                  <a:gd name="T48" fmla="*/ 23 w 576"/>
                  <a:gd name="T49" fmla="*/ 12 h 577"/>
                  <a:gd name="T50" fmla="*/ 16 w 576"/>
                  <a:gd name="T51" fmla="*/ 17 h 577"/>
                  <a:gd name="T52" fmla="*/ 11 w 576"/>
                  <a:gd name="T53" fmla="*/ 24 h 577"/>
                  <a:gd name="T54" fmla="*/ 6 w 576"/>
                  <a:gd name="T55" fmla="*/ 32 h 577"/>
                  <a:gd name="T56" fmla="*/ 2 w 576"/>
                  <a:gd name="T57" fmla="*/ 40 h 577"/>
                  <a:gd name="T58" fmla="*/ 1 w 576"/>
                  <a:gd name="T59" fmla="*/ 48 h 577"/>
                  <a:gd name="T60" fmla="*/ 0 w 576"/>
                  <a:gd name="T61" fmla="*/ 59 h 577"/>
                  <a:gd name="T62" fmla="*/ 1 w 576"/>
                  <a:gd name="T63" fmla="*/ 68 h 577"/>
                  <a:gd name="T64" fmla="*/ 2 w 576"/>
                  <a:gd name="T65" fmla="*/ 77 h 577"/>
                  <a:gd name="T66" fmla="*/ 6 w 576"/>
                  <a:gd name="T67" fmla="*/ 85 h 577"/>
                  <a:gd name="T68" fmla="*/ 11 w 576"/>
                  <a:gd name="T69" fmla="*/ 92 h 577"/>
                  <a:gd name="T70" fmla="*/ 16 w 576"/>
                  <a:gd name="T71" fmla="*/ 99 h 577"/>
                  <a:gd name="T72" fmla="*/ 23 w 576"/>
                  <a:gd name="T73" fmla="*/ 105 h 577"/>
                  <a:gd name="T74" fmla="*/ 31 w 576"/>
                  <a:gd name="T75" fmla="*/ 109 h 577"/>
                  <a:gd name="T76" fmla="*/ 39 w 576"/>
                  <a:gd name="T77" fmla="*/ 113 h 577"/>
                  <a:gd name="T78" fmla="*/ 48 w 576"/>
                  <a:gd name="T79" fmla="*/ 115 h 577"/>
                  <a:gd name="T80" fmla="*/ 57 w 576"/>
                  <a:gd name="T81" fmla="*/ 116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7"/>
                  <a:gd name="T125" fmla="*/ 576 w 576"/>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7">
                    <a:moveTo>
                      <a:pt x="286" y="577"/>
                    </a:moveTo>
                    <a:lnTo>
                      <a:pt x="335" y="573"/>
                    </a:lnTo>
                    <a:lnTo>
                      <a:pt x="377" y="564"/>
                    </a:lnTo>
                    <a:lnTo>
                      <a:pt x="418" y="543"/>
                    </a:lnTo>
                    <a:lnTo>
                      <a:pt x="456" y="523"/>
                    </a:lnTo>
                    <a:lnTo>
                      <a:pt x="493" y="494"/>
                    </a:lnTo>
                    <a:lnTo>
                      <a:pt x="518" y="460"/>
                    </a:lnTo>
                    <a:lnTo>
                      <a:pt x="542" y="424"/>
                    </a:lnTo>
                    <a:lnTo>
                      <a:pt x="560" y="382"/>
                    </a:lnTo>
                    <a:lnTo>
                      <a:pt x="572" y="336"/>
                    </a:lnTo>
                    <a:lnTo>
                      <a:pt x="576" y="291"/>
                    </a:lnTo>
                    <a:lnTo>
                      <a:pt x="572" y="240"/>
                    </a:lnTo>
                    <a:lnTo>
                      <a:pt x="560" y="199"/>
                    </a:lnTo>
                    <a:lnTo>
                      <a:pt x="542" y="158"/>
                    </a:lnTo>
                    <a:lnTo>
                      <a:pt x="518" y="121"/>
                    </a:lnTo>
                    <a:lnTo>
                      <a:pt x="493" y="83"/>
                    </a:lnTo>
                    <a:lnTo>
                      <a:pt x="456" y="58"/>
                    </a:lnTo>
                    <a:lnTo>
                      <a:pt x="418" y="33"/>
                    </a:lnTo>
                    <a:lnTo>
                      <a:pt x="377" y="17"/>
                    </a:lnTo>
                    <a:lnTo>
                      <a:pt x="335" y="4"/>
                    </a:lnTo>
                    <a:lnTo>
                      <a:pt x="286" y="0"/>
                    </a:lnTo>
                    <a:lnTo>
                      <a:pt x="240" y="4"/>
                    </a:lnTo>
                    <a:lnTo>
                      <a:pt x="194" y="17"/>
                    </a:lnTo>
                    <a:lnTo>
                      <a:pt x="153" y="33"/>
                    </a:lnTo>
                    <a:lnTo>
                      <a:pt x="115" y="58"/>
                    </a:lnTo>
                    <a:lnTo>
                      <a:pt x="82" y="83"/>
                    </a:lnTo>
                    <a:lnTo>
                      <a:pt x="53" y="121"/>
                    </a:lnTo>
                    <a:lnTo>
                      <a:pt x="32" y="158"/>
                    </a:lnTo>
                    <a:lnTo>
                      <a:pt x="11" y="199"/>
                    </a:lnTo>
                    <a:lnTo>
                      <a:pt x="3" y="240"/>
                    </a:lnTo>
                    <a:lnTo>
                      <a:pt x="0" y="291"/>
                    </a:lnTo>
                    <a:lnTo>
                      <a:pt x="3" y="336"/>
                    </a:lnTo>
                    <a:lnTo>
                      <a:pt x="11" y="382"/>
                    </a:lnTo>
                    <a:lnTo>
                      <a:pt x="32" y="424"/>
                    </a:lnTo>
                    <a:lnTo>
                      <a:pt x="53" y="460"/>
                    </a:lnTo>
                    <a:lnTo>
                      <a:pt x="82" y="494"/>
                    </a:lnTo>
                    <a:lnTo>
                      <a:pt x="115" y="523"/>
                    </a:lnTo>
                    <a:lnTo>
                      <a:pt x="153" y="543"/>
                    </a:lnTo>
                    <a:lnTo>
                      <a:pt x="194" y="564"/>
                    </a:lnTo>
                    <a:lnTo>
                      <a:pt x="240" y="573"/>
                    </a:lnTo>
                    <a:lnTo>
                      <a:pt x="286" y="57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711" name="Freeform 818">
                <a:extLst>
                  <a:ext uri="{FF2B5EF4-FFF2-40B4-BE49-F238E27FC236}">
                    <a16:creationId xmlns:a16="http://schemas.microsoft.com/office/drawing/2014/main" id="{7FFC2AD9-8119-4744-B187-FB852431D575}"/>
                  </a:ext>
                </a:extLst>
              </p:cNvPr>
              <p:cNvSpPr>
                <a:spLocks/>
              </p:cNvSpPr>
              <p:nvPr/>
            </p:nvSpPr>
            <p:spPr bwMode="auto">
              <a:xfrm>
                <a:off x="2829" y="2297"/>
                <a:ext cx="115" cy="116"/>
              </a:xfrm>
              <a:custGeom>
                <a:avLst/>
                <a:gdLst>
                  <a:gd name="T0" fmla="*/ 57 w 576"/>
                  <a:gd name="T1" fmla="*/ 116 h 577"/>
                  <a:gd name="T2" fmla="*/ 67 w 576"/>
                  <a:gd name="T3" fmla="*/ 115 h 577"/>
                  <a:gd name="T4" fmla="*/ 75 w 576"/>
                  <a:gd name="T5" fmla="*/ 113 h 577"/>
                  <a:gd name="T6" fmla="*/ 83 w 576"/>
                  <a:gd name="T7" fmla="*/ 109 h 577"/>
                  <a:gd name="T8" fmla="*/ 91 w 576"/>
                  <a:gd name="T9" fmla="*/ 105 h 577"/>
                  <a:gd name="T10" fmla="*/ 98 w 576"/>
                  <a:gd name="T11" fmla="*/ 99 h 577"/>
                  <a:gd name="T12" fmla="*/ 103 w 576"/>
                  <a:gd name="T13" fmla="*/ 92 h 577"/>
                  <a:gd name="T14" fmla="*/ 108 w 576"/>
                  <a:gd name="T15" fmla="*/ 85 h 577"/>
                  <a:gd name="T16" fmla="*/ 112 w 576"/>
                  <a:gd name="T17" fmla="*/ 77 h 577"/>
                  <a:gd name="T18" fmla="*/ 114 w 576"/>
                  <a:gd name="T19" fmla="*/ 68 h 577"/>
                  <a:gd name="T20" fmla="*/ 115 w 576"/>
                  <a:gd name="T21" fmla="*/ 59 h 577"/>
                  <a:gd name="T22" fmla="*/ 114 w 576"/>
                  <a:gd name="T23" fmla="*/ 48 h 577"/>
                  <a:gd name="T24" fmla="*/ 112 w 576"/>
                  <a:gd name="T25" fmla="*/ 40 h 577"/>
                  <a:gd name="T26" fmla="*/ 108 w 576"/>
                  <a:gd name="T27" fmla="*/ 32 h 577"/>
                  <a:gd name="T28" fmla="*/ 103 w 576"/>
                  <a:gd name="T29" fmla="*/ 24 h 577"/>
                  <a:gd name="T30" fmla="*/ 98 w 576"/>
                  <a:gd name="T31" fmla="*/ 17 h 577"/>
                  <a:gd name="T32" fmla="*/ 91 w 576"/>
                  <a:gd name="T33" fmla="*/ 12 h 577"/>
                  <a:gd name="T34" fmla="*/ 83 w 576"/>
                  <a:gd name="T35" fmla="*/ 7 h 577"/>
                  <a:gd name="T36" fmla="*/ 75 w 576"/>
                  <a:gd name="T37" fmla="*/ 3 h 577"/>
                  <a:gd name="T38" fmla="*/ 67 w 576"/>
                  <a:gd name="T39" fmla="*/ 1 h 577"/>
                  <a:gd name="T40" fmla="*/ 57 w 576"/>
                  <a:gd name="T41" fmla="*/ 0 h 577"/>
                  <a:gd name="T42" fmla="*/ 48 w 576"/>
                  <a:gd name="T43" fmla="*/ 1 h 577"/>
                  <a:gd name="T44" fmla="*/ 39 w 576"/>
                  <a:gd name="T45" fmla="*/ 3 h 577"/>
                  <a:gd name="T46" fmla="*/ 31 w 576"/>
                  <a:gd name="T47" fmla="*/ 7 h 577"/>
                  <a:gd name="T48" fmla="*/ 23 w 576"/>
                  <a:gd name="T49" fmla="*/ 12 h 577"/>
                  <a:gd name="T50" fmla="*/ 16 w 576"/>
                  <a:gd name="T51" fmla="*/ 17 h 577"/>
                  <a:gd name="T52" fmla="*/ 11 w 576"/>
                  <a:gd name="T53" fmla="*/ 24 h 577"/>
                  <a:gd name="T54" fmla="*/ 6 w 576"/>
                  <a:gd name="T55" fmla="*/ 32 h 577"/>
                  <a:gd name="T56" fmla="*/ 2 w 576"/>
                  <a:gd name="T57" fmla="*/ 40 h 577"/>
                  <a:gd name="T58" fmla="*/ 1 w 576"/>
                  <a:gd name="T59" fmla="*/ 48 h 577"/>
                  <a:gd name="T60" fmla="*/ 0 w 576"/>
                  <a:gd name="T61" fmla="*/ 59 h 577"/>
                  <a:gd name="T62" fmla="*/ 1 w 576"/>
                  <a:gd name="T63" fmla="*/ 68 h 577"/>
                  <a:gd name="T64" fmla="*/ 2 w 576"/>
                  <a:gd name="T65" fmla="*/ 77 h 577"/>
                  <a:gd name="T66" fmla="*/ 6 w 576"/>
                  <a:gd name="T67" fmla="*/ 85 h 577"/>
                  <a:gd name="T68" fmla="*/ 11 w 576"/>
                  <a:gd name="T69" fmla="*/ 92 h 577"/>
                  <a:gd name="T70" fmla="*/ 16 w 576"/>
                  <a:gd name="T71" fmla="*/ 99 h 577"/>
                  <a:gd name="T72" fmla="*/ 23 w 576"/>
                  <a:gd name="T73" fmla="*/ 105 h 577"/>
                  <a:gd name="T74" fmla="*/ 31 w 576"/>
                  <a:gd name="T75" fmla="*/ 109 h 577"/>
                  <a:gd name="T76" fmla="*/ 39 w 576"/>
                  <a:gd name="T77" fmla="*/ 113 h 577"/>
                  <a:gd name="T78" fmla="*/ 48 w 576"/>
                  <a:gd name="T79" fmla="*/ 115 h 577"/>
                  <a:gd name="T80" fmla="*/ 57 w 576"/>
                  <a:gd name="T81" fmla="*/ 116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7"/>
                  <a:gd name="T125" fmla="*/ 576 w 576"/>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7">
                    <a:moveTo>
                      <a:pt x="286" y="577"/>
                    </a:moveTo>
                    <a:lnTo>
                      <a:pt x="335" y="573"/>
                    </a:lnTo>
                    <a:lnTo>
                      <a:pt x="377" y="564"/>
                    </a:lnTo>
                    <a:lnTo>
                      <a:pt x="418" y="543"/>
                    </a:lnTo>
                    <a:lnTo>
                      <a:pt x="456" y="523"/>
                    </a:lnTo>
                    <a:lnTo>
                      <a:pt x="493" y="494"/>
                    </a:lnTo>
                    <a:lnTo>
                      <a:pt x="518" y="460"/>
                    </a:lnTo>
                    <a:lnTo>
                      <a:pt x="542" y="424"/>
                    </a:lnTo>
                    <a:lnTo>
                      <a:pt x="560" y="382"/>
                    </a:lnTo>
                    <a:lnTo>
                      <a:pt x="572" y="336"/>
                    </a:lnTo>
                    <a:lnTo>
                      <a:pt x="576" y="291"/>
                    </a:lnTo>
                    <a:lnTo>
                      <a:pt x="572" y="240"/>
                    </a:lnTo>
                    <a:lnTo>
                      <a:pt x="560" y="199"/>
                    </a:lnTo>
                    <a:lnTo>
                      <a:pt x="542" y="158"/>
                    </a:lnTo>
                    <a:lnTo>
                      <a:pt x="518" y="121"/>
                    </a:lnTo>
                    <a:lnTo>
                      <a:pt x="493" y="83"/>
                    </a:lnTo>
                    <a:lnTo>
                      <a:pt x="456" y="58"/>
                    </a:lnTo>
                    <a:lnTo>
                      <a:pt x="418" y="33"/>
                    </a:lnTo>
                    <a:lnTo>
                      <a:pt x="377" y="17"/>
                    </a:lnTo>
                    <a:lnTo>
                      <a:pt x="335" y="4"/>
                    </a:lnTo>
                    <a:lnTo>
                      <a:pt x="286" y="0"/>
                    </a:lnTo>
                    <a:lnTo>
                      <a:pt x="240" y="4"/>
                    </a:lnTo>
                    <a:lnTo>
                      <a:pt x="194" y="17"/>
                    </a:lnTo>
                    <a:lnTo>
                      <a:pt x="153" y="33"/>
                    </a:lnTo>
                    <a:lnTo>
                      <a:pt x="115" y="58"/>
                    </a:lnTo>
                    <a:lnTo>
                      <a:pt x="82" y="83"/>
                    </a:lnTo>
                    <a:lnTo>
                      <a:pt x="53" y="121"/>
                    </a:lnTo>
                    <a:lnTo>
                      <a:pt x="32" y="158"/>
                    </a:lnTo>
                    <a:lnTo>
                      <a:pt x="11" y="199"/>
                    </a:lnTo>
                    <a:lnTo>
                      <a:pt x="3" y="240"/>
                    </a:lnTo>
                    <a:lnTo>
                      <a:pt x="0" y="291"/>
                    </a:lnTo>
                    <a:lnTo>
                      <a:pt x="3" y="336"/>
                    </a:lnTo>
                    <a:lnTo>
                      <a:pt x="11" y="382"/>
                    </a:lnTo>
                    <a:lnTo>
                      <a:pt x="32" y="424"/>
                    </a:lnTo>
                    <a:lnTo>
                      <a:pt x="53" y="460"/>
                    </a:lnTo>
                    <a:lnTo>
                      <a:pt x="82" y="494"/>
                    </a:lnTo>
                    <a:lnTo>
                      <a:pt x="115" y="523"/>
                    </a:lnTo>
                    <a:lnTo>
                      <a:pt x="153" y="543"/>
                    </a:lnTo>
                    <a:lnTo>
                      <a:pt x="194" y="564"/>
                    </a:lnTo>
                    <a:lnTo>
                      <a:pt x="240" y="573"/>
                    </a:lnTo>
                    <a:lnTo>
                      <a:pt x="286"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712" name="Freeform 819">
                <a:extLst>
                  <a:ext uri="{FF2B5EF4-FFF2-40B4-BE49-F238E27FC236}">
                    <a16:creationId xmlns:a16="http://schemas.microsoft.com/office/drawing/2014/main" id="{DFDA7134-CEA0-4C44-AFAE-FF7E4C2E6B8A}"/>
                  </a:ext>
                </a:extLst>
              </p:cNvPr>
              <p:cNvSpPr>
                <a:spLocks/>
              </p:cNvSpPr>
              <p:nvPr/>
            </p:nvSpPr>
            <p:spPr bwMode="auto">
              <a:xfrm>
                <a:off x="2829" y="2297"/>
                <a:ext cx="115" cy="116"/>
              </a:xfrm>
              <a:custGeom>
                <a:avLst/>
                <a:gdLst>
                  <a:gd name="T0" fmla="*/ 57 w 576"/>
                  <a:gd name="T1" fmla="*/ 116 h 577"/>
                  <a:gd name="T2" fmla="*/ 67 w 576"/>
                  <a:gd name="T3" fmla="*/ 115 h 577"/>
                  <a:gd name="T4" fmla="*/ 75 w 576"/>
                  <a:gd name="T5" fmla="*/ 113 h 577"/>
                  <a:gd name="T6" fmla="*/ 83 w 576"/>
                  <a:gd name="T7" fmla="*/ 109 h 577"/>
                  <a:gd name="T8" fmla="*/ 91 w 576"/>
                  <a:gd name="T9" fmla="*/ 105 h 577"/>
                  <a:gd name="T10" fmla="*/ 98 w 576"/>
                  <a:gd name="T11" fmla="*/ 99 h 577"/>
                  <a:gd name="T12" fmla="*/ 103 w 576"/>
                  <a:gd name="T13" fmla="*/ 92 h 577"/>
                  <a:gd name="T14" fmla="*/ 108 w 576"/>
                  <a:gd name="T15" fmla="*/ 85 h 577"/>
                  <a:gd name="T16" fmla="*/ 112 w 576"/>
                  <a:gd name="T17" fmla="*/ 77 h 577"/>
                  <a:gd name="T18" fmla="*/ 114 w 576"/>
                  <a:gd name="T19" fmla="*/ 68 h 577"/>
                  <a:gd name="T20" fmla="*/ 115 w 576"/>
                  <a:gd name="T21" fmla="*/ 59 h 577"/>
                  <a:gd name="T22" fmla="*/ 114 w 576"/>
                  <a:gd name="T23" fmla="*/ 48 h 577"/>
                  <a:gd name="T24" fmla="*/ 112 w 576"/>
                  <a:gd name="T25" fmla="*/ 40 h 577"/>
                  <a:gd name="T26" fmla="*/ 108 w 576"/>
                  <a:gd name="T27" fmla="*/ 32 h 577"/>
                  <a:gd name="T28" fmla="*/ 103 w 576"/>
                  <a:gd name="T29" fmla="*/ 24 h 577"/>
                  <a:gd name="T30" fmla="*/ 98 w 576"/>
                  <a:gd name="T31" fmla="*/ 17 h 577"/>
                  <a:gd name="T32" fmla="*/ 91 w 576"/>
                  <a:gd name="T33" fmla="*/ 12 h 577"/>
                  <a:gd name="T34" fmla="*/ 83 w 576"/>
                  <a:gd name="T35" fmla="*/ 7 h 577"/>
                  <a:gd name="T36" fmla="*/ 75 w 576"/>
                  <a:gd name="T37" fmla="*/ 3 h 577"/>
                  <a:gd name="T38" fmla="*/ 67 w 576"/>
                  <a:gd name="T39" fmla="*/ 1 h 577"/>
                  <a:gd name="T40" fmla="*/ 57 w 576"/>
                  <a:gd name="T41" fmla="*/ 0 h 577"/>
                  <a:gd name="T42" fmla="*/ 48 w 576"/>
                  <a:gd name="T43" fmla="*/ 1 h 577"/>
                  <a:gd name="T44" fmla="*/ 39 w 576"/>
                  <a:gd name="T45" fmla="*/ 3 h 577"/>
                  <a:gd name="T46" fmla="*/ 31 w 576"/>
                  <a:gd name="T47" fmla="*/ 7 h 577"/>
                  <a:gd name="T48" fmla="*/ 23 w 576"/>
                  <a:gd name="T49" fmla="*/ 12 h 577"/>
                  <a:gd name="T50" fmla="*/ 16 w 576"/>
                  <a:gd name="T51" fmla="*/ 17 h 577"/>
                  <a:gd name="T52" fmla="*/ 11 w 576"/>
                  <a:gd name="T53" fmla="*/ 24 h 577"/>
                  <a:gd name="T54" fmla="*/ 6 w 576"/>
                  <a:gd name="T55" fmla="*/ 32 h 577"/>
                  <a:gd name="T56" fmla="*/ 2 w 576"/>
                  <a:gd name="T57" fmla="*/ 40 h 577"/>
                  <a:gd name="T58" fmla="*/ 1 w 576"/>
                  <a:gd name="T59" fmla="*/ 48 h 577"/>
                  <a:gd name="T60" fmla="*/ 0 w 576"/>
                  <a:gd name="T61" fmla="*/ 59 h 577"/>
                  <a:gd name="T62" fmla="*/ 1 w 576"/>
                  <a:gd name="T63" fmla="*/ 68 h 577"/>
                  <a:gd name="T64" fmla="*/ 2 w 576"/>
                  <a:gd name="T65" fmla="*/ 77 h 577"/>
                  <a:gd name="T66" fmla="*/ 6 w 576"/>
                  <a:gd name="T67" fmla="*/ 85 h 577"/>
                  <a:gd name="T68" fmla="*/ 11 w 576"/>
                  <a:gd name="T69" fmla="*/ 92 h 577"/>
                  <a:gd name="T70" fmla="*/ 16 w 576"/>
                  <a:gd name="T71" fmla="*/ 99 h 577"/>
                  <a:gd name="T72" fmla="*/ 23 w 576"/>
                  <a:gd name="T73" fmla="*/ 105 h 577"/>
                  <a:gd name="T74" fmla="*/ 31 w 576"/>
                  <a:gd name="T75" fmla="*/ 109 h 577"/>
                  <a:gd name="T76" fmla="*/ 39 w 576"/>
                  <a:gd name="T77" fmla="*/ 113 h 577"/>
                  <a:gd name="T78" fmla="*/ 48 w 576"/>
                  <a:gd name="T79" fmla="*/ 115 h 577"/>
                  <a:gd name="T80" fmla="*/ 57 w 576"/>
                  <a:gd name="T81" fmla="*/ 116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7"/>
                  <a:gd name="T125" fmla="*/ 576 w 576"/>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7">
                    <a:moveTo>
                      <a:pt x="286" y="577"/>
                    </a:moveTo>
                    <a:lnTo>
                      <a:pt x="335" y="573"/>
                    </a:lnTo>
                    <a:lnTo>
                      <a:pt x="377" y="564"/>
                    </a:lnTo>
                    <a:lnTo>
                      <a:pt x="418" y="543"/>
                    </a:lnTo>
                    <a:lnTo>
                      <a:pt x="456" y="523"/>
                    </a:lnTo>
                    <a:lnTo>
                      <a:pt x="493" y="494"/>
                    </a:lnTo>
                    <a:lnTo>
                      <a:pt x="518" y="460"/>
                    </a:lnTo>
                    <a:lnTo>
                      <a:pt x="542" y="424"/>
                    </a:lnTo>
                    <a:lnTo>
                      <a:pt x="560" y="382"/>
                    </a:lnTo>
                    <a:lnTo>
                      <a:pt x="572" y="336"/>
                    </a:lnTo>
                    <a:lnTo>
                      <a:pt x="576" y="291"/>
                    </a:lnTo>
                    <a:lnTo>
                      <a:pt x="572" y="240"/>
                    </a:lnTo>
                    <a:lnTo>
                      <a:pt x="560" y="199"/>
                    </a:lnTo>
                    <a:lnTo>
                      <a:pt x="542" y="158"/>
                    </a:lnTo>
                    <a:lnTo>
                      <a:pt x="518" y="121"/>
                    </a:lnTo>
                    <a:lnTo>
                      <a:pt x="493" y="83"/>
                    </a:lnTo>
                    <a:lnTo>
                      <a:pt x="456" y="58"/>
                    </a:lnTo>
                    <a:lnTo>
                      <a:pt x="418" y="33"/>
                    </a:lnTo>
                    <a:lnTo>
                      <a:pt x="377" y="17"/>
                    </a:lnTo>
                    <a:lnTo>
                      <a:pt x="335" y="4"/>
                    </a:lnTo>
                    <a:lnTo>
                      <a:pt x="286" y="0"/>
                    </a:lnTo>
                    <a:lnTo>
                      <a:pt x="240" y="4"/>
                    </a:lnTo>
                    <a:lnTo>
                      <a:pt x="194" y="17"/>
                    </a:lnTo>
                    <a:lnTo>
                      <a:pt x="153" y="33"/>
                    </a:lnTo>
                    <a:lnTo>
                      <a:pt x="115" y="58"/>
                    </a:lnTo>
                    <a:lnTo>
                      <a:pt x="82" y="83"/>
                    </a:lnTo>
                    <a:lnTo>
                      <a:pt x="53" y="121"/>
                    </a:lnTo>
                    <a:lnTo>
                      <a:pt x="32" y="158"/>
                    </a:lnTo>
                    <a:lnTo>
                      <a:pt x="11" y="199"/>
                    </a:lnTo>
                    <a:lnTo>
                      <a:pt x="3" y="240"/>
                    </a:lnTo>
                    <a:lnTo>
                      <a:pt x="0" y="291"/>
                    </a:lnTo>
                    <a:lnTo>
                      <a:pt x="3" y="336"/>
                    </a:lnTo>
                    <a:lnTo>
                      <a:pt x="11" y="382"/>
                    </a:lnTo>
                    <a:lnTo>
                      <a:pt x="32" y="424"/>
                    </a:lnTo>
                    <a:lnTo>
                      <a:pt x="53" y="460"/>
                    </a:lnTo>
                    <a:lnTo>
                      <a:pt x="82" y="494"/>
                    </a:lnTo>
                    <a:lnTo>
                      <a:pt x="115" y="523"/>
                    </a:lnTo>
                    <a:lnTo>
                      <a:pt x="153" y="543"/>
                    </a:lnTo>
                    <a:lnTo>
                      <a:pt x="194" y="564"/>
                    </a:lnTo>
                    <a:lnTo>
                      <a:pt x="240" y="573"/>
                    </a:lnTo>
                    <a:lnTo>
                      <a:pt x="286"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713" name="Freeform 820">
                <a:extLst>
                  <a:ext uri="{FF2B5EF4-FFF2-40B4-BE49-F238E27FC236}">
                    <a16:creationId xmlns:a16="http://schemas.microsoft.com/office/drawing/2014/main" id="{FD289BBC-9BA1-46EC-9CFD-E8D54A9D2A7A}"/>
                  </a:ext>
                </a:extLst>
              </p:cNvPr>
              <p:cNvSpPr>
                <a:spLocks/>
              </p:cNvSpPr>
              <p:nvPr/>
            </p:nvSpPr>
            <p:spPr bwMode="auto">
              <a:xfrm>
                <a:off x="2844" y="2306"/>
                <a:ext cx="62" cy="60"/>
              </a:xfrm>
              <a:custGeom>
                <a:avLst/>
                <a:gdLst>
                  <a:gd name="T0" fmla="*/ 31 w 307"/>
                  <a:gd name="T1" fmla="*/ 60 h 303"/>
                  <a:gd name="T2" fmla="*/ 36 w 307"/>
                  <a:gd name="T3" fmla="*/ 60 h 303"/>
                  <a:gd name="T4" fmla="*/ 41 w 307"/>
                  <a:gd name="T5" fmla="*/ 59 h 303"/>
                  <a:gd name="T6" fmla="*/ 45 w 307"/>
                  <a:gd name="T7" fmla="*/ 57 h 303"/>
                  <a:gd name="T8" fmla="*/ 49 w 307"/>
                  <a:gd name="T9" fmla="*/ 54 h 303"/>
                  <a:gd name="T10" fmla="*/ 53 w 307"/>
                  <a:gd name="T11" fmla="*/ 52 h 303"/>
                  <a:gd name="T12" fmla="*/ 56 w 307"/>
                  <a:gd name="T13" fmla="*/ 48 h 303"/>
                  <a:gd name="T14" fmla="*/ 59 w 307"/>
                  <a:gd name="T15" fmla="*/ 44 h 303"/>
                  <a:gd name="T16" fmla="*/ 60 w 307"/>
                  <a:gd name="T17" fmla="*/ 39 h 303"/>
                  <a:gd name="T18" fmla="*/ 61 w 307"/>
                  <a:gd name="T19" fmla="*/ 35 h 303"/>
                  <a:gd name="T20" fmla="*/ 62 w 307"/>
                  <a:gd name="T21" fmla="*/ 30 h 303"/>
                  <a:gd name="T22" fmla="*/ 61 w 307"/>
                  <a:gd name="T23" fmla="*/ 25 h 303"/>
                  <a:gd name="T24" fmla="*/ 60 w 307"/>
                  <a:gd name="T25" fmla="*/ 20 h 303"/>
                  <a:gd name="T26" fmla="*/ 59 w 307"/>
                  <a:gd name="T27" fmla="*/ 16 h 303"/>
                  <a:gd name="T28" fmla="*/ 56 w 307"/>
                  <a:gd name="T29" fmla="*/ 12 h 303"/>
                  <a:gd name="T30" fmla="*/ 53 w 307"/>
                  <a:gd name="T31" fmla="*/ 9 h 303"/>
                  <a:gd name="T32" fmla="*/ 49 w 307"/>
                  <a:gd name="T33" fmla="*/ 6 h 303"/>
                  <a:gd name="T34" fmla="*/ 45 w 307"/>
                  <a:gd name="T35" fmla="*/ 3 h 303"/>
                  <a:gd name="T36" fmla="*/ 41 w 307"/>
                  <a:gd name="T37" fmla="*/ 2 h 303"/>
                  <a:gd name="T38" fmla="*/ 36 w 307"/>
                  <a:gd name="T39" fmla="*/ 1 h 303"/>
                  <a:gd name="T40" fmla="*/ 31 w 307"/>
                  <a:gd name="T41" fmla="*/ 0 h 303"/>
                  <a:gd name="T42" fmla="*/ 26 w 307"/>
                  <a:gd name="T43" fmla="*/ 1 h 303"/>
                  <a:gd name="T44" fmla="*/ 21 w 307"/>
                  <a:gd name="T45" fmla="*/ 2 h 303"/>
                  <a:gd name="T46" fmla="*/ 17 w 307"/>
                  <a:gd name="T47" fmla="*/ 3 h 303"/>
                  <a:gd name="T48" fmla="*/ 13 w 307"/>
                  <a:gd name="T49" fmla="*/ 6 h 303"/>
                  <a:gd name="T50" fmla="*/ 9 w 307"/>
                  <a:gd name="T51" fmla="*/ 9 h 303"/>
                  <a:gd name="T52" fmla="*/ 6 w 307"/>
                  <a:gd name="T53" fmla="*/ 12 h 303"/>
                  <a:gd name="T54" fmla="*/ 3 w 307"/>
                  <a:gd name="T55" fmla="*/ 16 h 303"/>
                  <a:gd name="T56" fmla="*/ 2 w 307"/>
                  <a:gd name="T57" fmla="*/ 20 h 303"/>
                  <a:gd name="T58" fmla="*/ 1 w 307"/>
                  <a:gd name="T59" fmla="*/ 25 h 303"/>
                  <a:gd name="T60" fmla="*/ 0 w 307"/>
                  <a:gd name="T61" fmla="*/ 30 h 303"/>
                  <a:gd name="T62" fmla="*/ 1 w 307"/>
                  <a:gd name="T63" fmla="*/ 35 h 303"/>
                  <a:gd name="T64" fmla="*/ 2 w 307"/>
                  <a:gd name="T65" fmla="*/ 39 h 303"/>
                  <a:gd name="T66" fmla="*/ 3 w 307"/>
                  <a:gd name="T67" fmla="*/ 44 h 303"/>
                  <a:gd name="T68" fmla="*/ 6 w 307"/>
                  <a:gd name="T69" fmla="*/ 48 h 303"/>
                  <a:gd name="T70" fmla="*/ 9 w 307"/>
                  <a:gd name="T71" fmla="*/ 52 h 303"/>
                  <a:gd name="T72" fmla="*/ 13 w 307"/>
                  <a:gd name="T73" fmla="*/ 54 h 303"/>
                  <a:gd name="T74" fmla="*/ 17 w 307"/>
                  <a:gd name="T75" fmla="*/ 57 h 303"/>
                  <a:gd name="T76" fmla="*/ 21 w 307"/>
                  <a:gd name="T77" fmla="*/ 59 h 303"/>
                  <a:gd name="T78" fmla="*/ 26 w 307"/>
                  <a:gd name="T79" fmla="*/ 60 h 303"/>
                  <a:gd name="T80" fmla="*/ 31 w 307"/>
                  <a:gd name="T81" fmla="*/ 60 h 3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7"/>
                  <a:gd name="T124" fmla="*/ 0 h 303"/>
                  <a:gd name="T125" fmla="*/ 307 w 307"/>
                  <a:gd name="T126" fmla="*/ 303 h 30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7" h="303">
                    <a:moveTo>
                      <a:pt x="154" y="303"/>
                    </a:moveTo>
                    <a:lnTo>
                      <a:pt x="178" y="303"/>
                    </a:lnTo>
                    <a:lnTo>
                      <a:pt x="203" y="299"/>
                    </a:lnTo>
                    <a:lnTo>
                      <a:pt x="224" y="286"/>
                    </a:lnTo>
                    <a:lnTo>
                      <a:pt x="245" y="274"/>
                    </a:lnTo>
                    <a:lnTo>
                      <a:pt x="262" y="261"/>
                    </a:lnTo>
                    <a:lnTo>
                      <a:pt x="278" y="240"/>
                    </a:lnTo>
                    <a:lnTo>
                      <a:pt x="291" y="224"/>
                    </a:lnTo>
                    <a:lnTo>
                      <a:pt x="299" y="198"/>
                    </a:lnTo>
                    <a:lnTo>
                      <a:pt x="303" y="178"/>
                    </a:lnTo>
                    <a:lnTo>
                      <a:pt x="307" y="153"/>
                    </a:lnTo>
                    <a:lnTo>
                      <a:pt x="303" y="128"/>
                    </a:lnTo>
                    <a:lnTo>
                      <a:pt x="299" y="103"/>
                    </a:lnTo>
                    <a:lnTo>
                      <a:pt x="291" y="83"/>
                    </a:lnTo>
                    <a:lnTo>
                      <a:pt x="278" y="62"/>
                    </a:lnTo>
                    <a:lnTo>
                      <a:pt x="262" y="45"/>
                    </a:lnTo>
                    <a:lnTo>
                      <a:pt x="245" y="29"/>
                    </a:lnTo>
                    <a:lnTo>
                      <a:pt x="224" y="16"/>
                    </a:lnTo>
                    <a:lnTo>
                      <a:pt x="203" y="8"/>
                    </a:lnTo>
                    <a:lnTo>
                      <a:pt x="178" y="4"/>
                    </a:lnTo>
                    <a:lnTo>
                      <a:pt x="154" y="0"/>
                    </a:lnTo>
                    <a:lnTo>
                      <a:pt x="129" y="4"/>
                    </a:lnTo>
                    <a:lnTo>
                      <a:pt x="104" y="8"/>
                    </a:lnTo>
                    <a:lnTo>
                      <a:pt x="83" y="16"/>
                    </a:lnTo>
                    <a:lnTo>
                      <a:pt x="62" y="29"/>
                    </a:lnTo>
                    <a:lnTo>
                      <a:pt x="46" y="45"/>
                    </a:lnTo>
                    <a:lnTo>
                      <a:pt x="29" y="62"/>
                    </a:lnTo>
                    <a:lnTo>
                      <a:pt x="17" y="83"/>
                    </a:lnTo>
                    <a:lnTo>
                      <a:pt x="8" y="103"/>
                    </a:lnTo>
                    <a:lnTo>
                      <a:pt x="4" y="128"/>
                    </a:lnTo>
                    <a:lnTo>
                      <a:pt x="0" y="153"/>
                    </a:lnTo>
                    <a:lnTo>
                      <a:pt x="4" y="178"/>
                    </a:lnTo>
                    <a:lnTo>
                      <a:pt x="8" y="198"/>
                    </a:lnTo>
                    <a:lnTo>
                      <a:pt x="17" y="224"/>
                    </a:lnTo>
                    <a:lnTo>
                      <a:pt x="29" y="240"/>
                    </a:lnTo>
                    <a:lnTo>
                      <a:pt x="46" y="261"/>
                    </a:lnTo>
                    <a:lnTo>
                      <a:pt x="62" y="274"/>
                    </a:lnTo>
                    <a:lnTo>
                      <a:pt x="83" y="286"/>
                    </a:lnTo>
                    <a:lnTo>
                      <a:pt x="104" y="299"/>
                    </a:lnTo>
                    <a:lnTo>
                      <a:pt x="129" y="303"/>
                    </a:lnTo>
                    <a:lnTo>
                      <a:pt x="154" y="303"/>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714" name="Freeform 821">
                <a:extLst>
                  <a:ext uri="{FF2B5EF4-FFF2-40B4-BE49-F238E27FC236}">
                    <a16:creationId xmlns:a16="http://schemas.microsoft.com/office/drawing/2014/main" id="{71BC0BB7-7CB3-4066-8D67-3B65619E7947}"/>
                  </a:ext>
                </a:extLst>
              </p:cNvPr>
              <p:cNvSpPr>
                <a:spLocks/>
              </p:cNvSpPr>
              <p:nvPr/>
            </p:nvSpPr>
            <p:spPr bwMode="auto">
              <a:xfrm>
                <a:off x="2847" y="2306"/>
                <a:ext cx="54" cy="55"/>
              </a:xfrm>
              <a:custGeom>
                <a:avLst/>
                <a:gdLst>
                  <a:gd name="T0" fmla="*/ 27 w 270"/>
                  <a:gd name="T1" fmla="*/ 55 h 274"/>
                  <a:gd name="T2" fmla="*/ 32 w 270"/>
                  <a:gd name="T3" fmla="*/ 54 h 274"/>
                  <a:gd name="T4" fmla="*/ 36 w 270"/>
                  <a:gd name="T5" fmla="*/ 53 h 274"/>
                  <a:gd name="T6" fmla="*/ 40 w 270"/>
                  <a:gd name="T7" fmla="*/ 52 h 274"/>
                  <a:gd name="T8" fmla="*/ 43 w 270"/>
                  <a:gd name="T9" fmla="*/ 49 h 274"/>
                  <a:gd name="T10" fmla="*/ 47 w 270"/>
                  <a:gd name="T11" fmla="*/ 47 h 274"/>
                  <a:gd name="T12" fmla="*/ 49 w 270"/>
                  <a:gd name="T13" fmla="*/ 43 h 274"/>
                  <a:gd name="T14" fmla="*/ 52 w 270"/>
                  <a:gd name="T15" fmla="*/ 40 h 274"/>
                  <a:gd name="T16" fmla="*/ 53 w 270"/>
                  <a:gd name="T17" fmla="*/ 36 h 274"/>
                  <a:gd name="T18" fmla="*/ 54 w 270"/>
                  <a:gd name="T19" fmla="*/ 32 h 274"/>
                  <a:gd name="T20" fmla="*/ 54 w 270"/>
                  <a:gd name="T21" fmla="*/ 28 h 274"/>
                  <a:gd name="T22" fmla="*/ 54 w 270"/>
                  <a:gd name="T23" fmla="*/ 23 h 274"/>
                  <a:gd name="T24" fmla="*/ 53 w 270"/>
                  <a:gd name="T25" fmla="*/ 19 h 274"/>
                  <a:gd name="T26" fmla="*/ 52 w 270"/>
                  <a:gd name="T27" fmla="*/ 15 h 274"/>
                  <a:gd name="T28" fmla="*/ 49 w 270"/>
                  <a:gd name="T29" fmla="*/ 12 h 274"/>
                  <a:gd name="T30" fmla="*/ 47 w 270"/>
                  <a:gd name="T31" fmla="*/ 8 h 274"/>
                  <a:gd name="T32" fmla="*/ 43 w 270"/>
                  <a:gd name="T33" fmla="*/ 6 h 274"/>
                  <a:gd name="T34" fmla="*/ 40 w 270"/>
                  <a:gd name="T35" fmla="*/ 3 h 274"/>
                  <a:gd name="T36" fmla="*/ 36 w 270"/>
                  <a:gd name="T37" fmla="*/ 2 h 274"/>
                  <a:gd name="T38" fmla="*/ 32 w 270"/>
                  <a:gd name="T39" fmla="*/ 1 h 274"/>
                  <a:gd name="T40" fmla="*/ 27 w 270"/>
                  <a:gd name="T41" fmla="*/ 0 h 274"/>
                  <a:gd name="T42" fmla="*/ 22 w 270"/>
                  <a:gd name="T43" fmla="*/ 1 h 274"/>
                  <a:gd name="T44" fmla="*/ 18 w 270"/>
                  <a:gd name="T45" fmla="*/ 2 h 274"/>
                  <a:gd name="T46" fmla="*/ 15 w 270"/>
                  <a:gd name="T47" fmla="*/ 3 h 274"/>
                  <a:gd name="T48" fmla="*/ 12 w 270"/>
                  <a:gd name="T49" fmla="*/ 6 h 274"/>
                  <a:gd name="T50" fmla="*/ 8 w 270"/>
                  <a:gd name="T51" fmla="*/ 8 h 274"/>
                  <a:gd name="T52" fmla="*/ 5 w 270"/>
                  <a:gd name="T53" fmla="*/ 12 h 274"/>
                  <a:gd name="T54" fmla="*/ 3 w 270"/>
                  <a:gd name="T55" fmla="*/ 15 h 274"/>
                  <a:gd name="T56" fmla="*/ 2 w 270"/>
                  <a:gd name="T57" fmla="*/ 19 h 274"/>
                  <a:gd name="T58" fmla="*/ 1 w 270"/>
                  <a:gd name="T59" fmla="*/ 23 h 274"/>
                  <a:gd name="T60" fmla="*/ 0 w 270"/>
                  <a:gd name="T61" fmla="*/ 28 h 274"/>
                  <a:gd name="T62" fmla="*/ 0 w 270"/>
                  <a:gd name="T63" fmla="*/ 28 h 274"/>
                  <a:gd name="T64" fmla="*/ 0 w 270"/>
                  <a:gd name="T65" fmla="*/ 29 h 274"/>
                  <a:gd name="T66" fmla="*/ 1 w 270"/>
                  <a:gd name="T67" fmla="*/ 33 h 274"/>
                  <a:gd name="T68" fmla="*/ 2 w 270"/>
                  <a:gd name="T69" fmla="*/ 38 h 274"/>
                  <a:gd name="T70" fmla="*/ 3 w 270"/>
                  <a:gd name="T71" fmla="*/ 41 h 274"/>
                  <a:gd name="T72" fmla="*/ 6 w 270"/>
                  <a:gd name="T73" fmla="*/ 44 h 274"/>
                  <a:gd name="T74" fmla="*/ 8 w 270"/>
                  <a:gd name="T75" fmla="*/ 47 h 274"/>
                  <a:gd name="T76" fmla="*/ 12 w 270"/>
                  <a:gd name="T77" fmla="*/ 50 h 274"/>
                  <a:gd name="T78" fmla="*/ 15 w 270"/>
                  <a:gd name="T79" fmla="*/ 52 h 274"/>
                  <a:gd name="T80" fmla="*/ 19 w 270"/>
                  <a:gd name="T81" fmla="*/ 53 h 274"/>
                  <a:gd name="T82" fmla="*/ 23 w 270"/>
                  <a:gd name="T83" fmla="*/ 54 h 274"/>
                  <a:gd name="T84" fmla="*/ 27 w 270"/>
                  <a:gd name="T85" fmla="*/ 55 h 27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4"/>
                  <a:gd name="T131" fmla="*/ 270 w 270"/>
                  <a:gd name="T132" fmla="*/ 274 h 27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4">
                    <a:moveTo>
                      <a:pt x="137" y="274"/>
                    </a:moveTo>
                    <a:lnTo>
                      <a:pt x="158" y="270"/>
                    </a:lnTo>
                    <a:lnTo>
                      <a:pt x="179" y="266"/>
                    </a:lnTo>
                    <a:lnTo>
                      <a:pt x="200" y="257"/>
                    </a:lnTo>
                    <a:lnTo>
                      <a:pt x="216" y="245"/>
                    </a:lnTo>
                    <a:lnTo>
                      <a:pt x="233" y="232"/>
                    </a:lnTo>
                    <a:lnTo>
                      <a:pt x="245" y="216"/>
                    </a:lnTo>
                    <a:lnTo>
                      <a:pt x="258" y="199"/>
                    </a:lnTo>
                    <a:lnTo>
                      <a:pt x="266" y="178"/>
                    </a:lnTo>
                    <a:lnTo>
                      <a:pt x="270" y="158"/>
                    </a:lnTo>
                    <a:lnTo>
                      <a:pt x="270" y="137"/>
                    </a:lnTo>
                    <a:lnTo>
                      <a:pt x="270" y="116"/>
                    </a:lnTo>
                    <a:lnTo>
                      <a:pt x="266" y="95"/>
                    </a:lnTo>
                    <a:lnTo>
                      <a:pt x="258" y="75"/>
                    </a:lnTo>
                    <a:lnTo>
                      <a:pt x="245" y="58"/>
                    </a:lnTo>
                    <a:lnTo>
                      <a:pt x="233" y="41"/>
                    </a:lnTo>
                    <a:lnTo>
                      <a:pt x="216" y="29"/>
                    </a:lnTo>
                    <a:lnTo>
                      <a:pt x="200" y="16"/>
                    </a:lnTo>
                    <a:lnTo>
                      <a:pt x="179" y="8"/>
                    </a:lnTo>
                    <a:lnTo>
                      <a:pt x="158" y="4"/>
                    </a:lnTo>
                    <a:lnTo>
                      <a:pt x="137" y="0"/>
                    </a:lnTo>
                    <a:lnTo>
                      <a:pt x="112" y="4"/>
                    </a:lnTo>
                    <a:lnTo>
                      <a:pt x="92" y="8"/>
                    </a:lnTo>
                    <a:lnTo>
                      <a:pt x="75" y="16"/>
                    </a:lnTo>
                    <a:lnTo>
                      <a:pt x="58" y="29"/>
                    </a:lnTo>
                    <a:lnTo>
                      <a:pt x="42" y="41"/>
                    </a:lnTo>
                    <a:lnTo>
                      <a:pt x="25" y="58"/>
                    </a:lnTo>
                    <a:lnTo>
                      <a:pt x="17" y="75"/>
                    </a:lnTo>
                    <a:lnTo>
                      <a:pt x="9" y="95"/>
                    </a:lnTo>
                    <a:lnTo>
                      <a:pt x="5" y="116"/>
                    </a:lnTo>
                    <a:lnTo>
                      <a:pt x="0" y="137"/>
                    </a:lnTo>
                    <a:lnTo>
                      <a:pt x="0" y="140"/>
                    </a:lnTo>
                    <a:lnTo>
                      <a:pt x="0" y="145"/>
                    </a:lnTo>
                    <a:lnTo>
                      <a:pt x="5" y="166"/>
                    </a:lnTo>
                    <a:lnTo>
                      <a:pt x="9" y="187"/>
                    </a:lnTo>
                    <a:lnTo>
                      <a:pt x="17" y="203"/>
                    </a:lnTo>
                    <a:lnTo>
                      <a:pt x="29" y="220"/>
                    </a:lnTo>
                    <a:lnTo>
                      <a:pt x="42" y="236"/>
                    </a:lnTo>
                    <a:lnTo>
                      <a:pt x="58" y="248"/>
                    </a:lnTo>
                    <a:lnTo>
                      <a:pt x="75" y="257"/>
                    </a:lnTo>
                    <a:lnTo>
                      <a:pt x="96" y="266"/>
                    </a:lnTo>
                    <a:lnTo>
                      <a:pt x="117" y="270"/>
                    </a:lnTo>
                    <a:lnTo>
                      <a:pt x="137" y="274"/>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715" name="Freeform 822">
                <a:extLst>
                  <a:ext uri="{FF2B5EF4-FFF2-40B4-BE49-F238E27FC236}">
                    <a16:creationId xmlns:a16="http://schemas.microsoft.com/office/drawing/2014/main" id="{D11C03FF-B49C-4B05-A027-074A573C5B43}"/>
                  </a:ext>
                </a:extLst>
              </p:cNvPr>
              <p:cNvSpPr>
                <a:spLocks/>
              </p:cNvSpPr>
              <p:nvPr/>
            </p:nvSpPr>
            <p:spPr bwMode="auto">
              <a:xfrm>
                <a:off x="2849" y="2308"/>
                <a:ext cx="48" cy="47"/>
              </a:xfrm>
              <a:custGeom>
                <a:avLst/>
                <a:gdLst>
                  <a:gd name="T0" fmla="*/ 23 w 237"/>
                  <a:gd name="T1" fmla="*/ 47 h 237"/>
                  <a:gd name="T2" fmla="*/ 28 w 237"/>
                  <a:gd name="T3" fmla="*/ 47 h 237"/>
                  <a:gd name="T4" fmla="*/ 32 w 237"/>
                  <a:gd name="T5" fmla="*/ 45 h 237"/>
                  <a:gd name="T6" fmla="*/ 35 w 237"/>
                  <a:gd name="T7" fmla="*/ 44 h 237"/>
                  <a:gd name="T8" fmla="*/ 38 w 237"/>
                  <a:gd name="T9" fmla="*/ 42 h 237"/>
                  <a:gd name="T10" fmla="*/ 41 w 237"/>
                  <a:gd name="T11" fmla="*/ 40 h 237"/>
                  <a:gd name="T12" fmla="*/ 44 w 237"/>
                  <a:gd name="T13" fmla="*/ 37 h 237"/>
                  <a:gd name="T14" fmla="*/ 45 w 237"/>
                  <a:gd name="T15" fmla="*/ 34 h 237"/>
                  <a:gd name="T16" fmla="*/ 47 w 237"/>
                  <a:gd name="T17" fmla="*/ 31 h 237"/>
                  <a:gd name="T18" fmla="*/ 48 w 237"/>
                  <a:gd name="T19" fmla="*/ 27 h 237"/>
                  <a:gd name="T20" fmla="*/ 48 w 237"/>
                  <a:gd name="T21" fmla="*/ 23 h 237"/>
                  <a:gd name="T22" fmla="*/ 48 w 237"/>
                  <a:gd name="T23" fmla="*/ 20 h 237"/>
                  <a:gd name="T24" fmla="*/ 47 w 237"/>
                  <a:gd name="T25" fmla="*/ 15 h 237"/>
                  <a:gd name="T26" fmla="*/ 45 w 237"/>
                  <a:gd name="T27" fmla="*/ 12 h 237"/>
                  <a:gd name="T28" fmla="*/ 44 w 237"/>
                  <a:gd name="T29" fmla="*/ 9 h 237"/>
                  <a:gd name="T30" fmla="*/ 41 w 237"/>
                  <a:gd name="T31" fmla="*/ 7 h 237"/>
                  <a:gd name="T32" fmla="*/ 38 w 237"/>
                  <a:gd name="T33" fmla="*/ 4 h 237"/>
                  <a:gd name="T34" fmla="*/ 35 w 237"/>
                  <a:gd name="T35" fmla="*/ 3 h 237"/>
                  <a:gd name="T36" fmla="*/ 32 w 237"/>
                  <a:gd name="T37" fmla="*/ 1 h 237"/>
                  <a:gd name="T38" fmla="*/ 28 w 237"/>
                  <a:gd name="T39" fmla="*/ 0 h 237"/>
                  <a:gd name="T40" fmla="*/ 23 w 237"/>
                  <a:gd name="T41" fmla="*/ 0 h 237"/>
                  <a:gd name="T42" fmla="*/ 20 w 237"/>
                  <a:gd name="T43" fmla="*/ 0 h 237"/>
                  <a:gd name="T44" fmla="*/ 16 w 237"/>
                  <a:gd name="T45" fmla="*/ 1 h 237"/>
                  <a:gd name="T46" fmla="*/ 13 w 237"/>
                  <a:gd name="T47" fmla="*/ 3 h 237"/>
                  <a:gd name="T48" fmla="*/ 10 w 237"/>
                  <a:gd name="T49" fmla="*/ 4 h 237"/>
                  <a:gd name="T50" fmla="*/ 7 w 237"/>
                  <a:gd name="T51" fmla="*/ 7 h 237"/>
                  <a:gd name="T52" fmla="*/ 4 w 237"/>
                  <a:gd name="T53" fmla="*/ 9 h 237"/>
                  <a:gd name="T54" fmla="*/ 2 w 237"/>
                  <a:gd name="T55" fmla="*/ 12 h 237"/>
                  <a:gd name="T56" fmla="*/ 1 w 237"/>
                  <a:gd name="T57" fmla="*/ 15 h 237"/>
                  <a:gd name="T58" fmla="*/ 0 w 237"/>
                  <a:gd name="T59" fmla="*/ 19 h 237"/>
                  <a:gd name="T60" fmla="*/ 0 w 237"/>
                  <a:gd name="T61" fmla="*/ 23 h 237"/>
                  <a:gd name="T62" fmla="*/ 0 w 237"/>
                  <a:gd name="T63" fmla="*/ 24 h 237"/>
                  <a:gd name="T64" fmla="*/ 0 w 237"/>
                  <a:gd name="T65" fmla="*/ 25 h 237"/>
                  <a:gd name="T66" fmla="*/ 0 w 237"/>
                  <a:gd name="T67" fmla="*/ 28 h 237"/>
                  <a:gd name="T68" fmla="*/ 2 w 237"/>
                  <a:gd name="T69" fmla="*/ 31 h 237"/>
                  <a:gd name="T70" fmla="*/ 2 w 237"/>
                  <a:gd name="T71" fmla="*/ 35 h 237"/>
                  <a:gd name="T72" fmla="*/ 5 w 237"/>
                  <a:gd name="T73" fmla="*/ 38 h 237"/>
                  <a:gd name="T74" fmla="*/ 7 w 237"/>
                  <a:gd name="T75" fmla="*/ 40 h 237"/>
                  <a:gd name="T76" fmla="*/ 10 w 237"/>
                  <a:gd name="T77" fmla="*/ 43 h 237"/>
                  <a:gd name="T78" fmla="*/ 13 w 237"/>
                  <a:gd name="T79" fmla="*/ 44 h 237"/>
                  <a:gd name="T80" fmla="*/ 17 w 237"/>
                  <a:gd name="T81" fmla="*/ 46 h 237"/>
                  <a:gd name="T82" fmla="*/ 20 w 237"/>
                  <a:gd name="T83" fmla="*/ 47 h 237"/>
                  <a:gd name="T84" fmla="*/ 23 w 237"/>
                  <a:gd name="T85" fmla="*/ 47 h 23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7"/>
                  <a:gd name="T130" fmla="*/ 0 h 237"/>
                  <a:gd name="T131" fmla="*/ 237 w 237"/>
                  <a:gd name="T132" fmla="*/ 237 h 23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7" h="237">
                    <a:moveTo>
                      <a:pt x="116" y="237"/>
                    </a:moveTo>
                    <a:lnTo>
                      <a:pt x="137" y="237"/>
                    </a:lnTo>
                    <a:lnTo>
                      <a:pt x="158" y="228"/>
                    </a:lnTo>
                    <a:lnTo>
                      <a:pt x="174" y="224"/>
                    </a:lnTo>
                    <a:lnTo>
                      <a:pt x="187" y="212"/>
                    </a:lnTo>
                    <a:lnTo>
                      <a:pt x="203" y="204"/>
                    </a:lnTo>
                    <a:lnTo>
                      <a:pt x="216" y="186"/>
                    </a:lnTo>
                    <a:lnTo>
                      <a:pt x="224" y="170"/>
                    </a:lnTo>
                    <a:lnTo>
                      <a:pt x="232" y="154"/>
                    </a:lnTo>
                    <a:lnTo>
                      <a:pt x="237" y="137"/>
                    </a:lnTo>
                    <a:lnTo>
                      <a:pt x="237" y="116"/>
                    </a:lnTo>
                    <a:lnTo>
                      <a:pt x="237" y="100"/>
                    </a:lnTo>
                    <a:lnTo>
                      <a:pt x="232" y="78"/>
                    </a:lnTo>
                    <a:lnTo>
                      <a:pt x="224" y="62"/>
                    </a:lnTo>
                    <a:lnTo>
                      <a:pt x="216" y="46"/>
                    </a:lnTo>
                    <a:lnTo>
                      <a:pt x="203" y="33"/>
                    </a:lnTo>
                    <a:lnTo>
                      <a:pt x="187" y="21"/>
                    </a:lnTo>
                    <a:lnTo>
                      <a:pt x="174" y="13"/>
                    </a:lnTo>
                    <a:lnTo>
                      <a:pt x="158" y="4"/>
                    </a:lnTo>
                    <a:lnTo>
                      <a:pt x="137" y="0"/>
                    </a:lnTo>
                    <a:lnTo>
                      <a:pt x="116" y="0"/>
                    </a:lnTo>
                    <a:lnTo>
                      <a:pt x="99" y="0"/>
                    </a:lnTo>
                    <a:lnTo>
                      <a:pt x="79" y="4"/>
                    </a:lnTo>
                    <a:lnTo>
                      <a:pt x="62" y="13"/>
                    </a:lnTo>
                    <a:lnTo>
                      <a:pt x="50" y="21"/>
                    </a:lnTo>
                    <a:lnTo>
                      <a:pt x="33" y="33"/>
                    </a:lnTo>
                    <a:lnTo>
                      <a:pt x="21" y="46"/>
                    </a:lnTo>
                    <a:lnTo>
                      <a:pt x="12" y="62"/>
                    </a:lnTo>
                    <a:lnTo>
                      <a:pt x="4" y="78"/>
                    </a:lnTo>
                    <a:lnTo>
                      <a:pt x="0" y="96"/>
                    </a:lnTo>
                    <a:lnTo>
                      <a:pt x="0" y="116"/>
                    </a:lnTo>
                    <a:lnTo>
                      <a:pt x="0" y="120"/>
                    </a:lnTo>
                    <a:lnTo>
                      <a:pt x="0" y="125"/>
                    </a:lnTo>
                    <a:lnTo>
                      <a:pt x="0" y="141"/>
                    </a:lnTo>
                    <a:lnTo>
                      <a:pt x="8" y="158"/>
                    </a:lnTo>
                    <a:lnTo>
                      <a:pt x="12" y="174"/>
                    </a:lnTo>
                    <a:lnTo>
                      <a:pt x="25" y="191"/>
                    </a:lnTo>
                    <a:lnTo>
                      <a:pt x="37" y="204"/>
                    </a:lnTo>
                    <a:lnTo>
                      <a:pt x="50" y="215"/>
                    </a:lnTo>
                    <a:lnTo>
                      <a:pt x="66" y="224"/>
                    </a:lnTo>
                    <a:lnTo>
                      <a:pt x="83" y="233"/>
                    </a:lnTo>
                    <a:lnTo>
                      <a:pt x="99" y="237"/>
                    </a:lnTo>
                    <a:lnTo>
                      <a:pt x="116" y="237"/>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716" name="Freeform 823">
                <a:extLst>
                  <a:ext uri="{FF2B5EF4-FFF2-40B4-BE49-F238E27FC236}">
                    <a16:creationId xmlns:a16="http://schemas.microsoft.com/office/drawing/2014/main" id="{0FADA1AD-224B-491D-8C06-A2826512E924}"/>
                  </a:ext>
                </a:extLst>
              </p:cNvPr>
              <p:cNvSpPr>
                <a:spLocks/>
              </p:cNvSpPr>
              <p:nvPr/>
            </p:nvSpPr>
            <p:spPr bwMode="auto">
              <a:xfrm>
                <a:off x="2852" y="2309"/>
                <a:ext cx="41" cy="41"/>
              </a:xfrm>
              <a:custGeom>
                <a:avLst/>
                <a:gdLst>
                  <a:gd name="T0" fmla="*/ 20 w 204"/>
                  <a:gd name="T1" fmla="*/ 41 h 204"/>
                  <a:gd name="T2" fmla="*/ 24 w 204"/>
                  <a:gd name="T3" fmla="*/ 41 h 204"/>
                  <a:gd name="T4" fmla="*/ 27 w 204"/>
                  <a:gd name="T5" fmla="*/ 40 h 204"/>
                  <a:gd name="T6" fmla="*/ 30 w 204"/>
                  <a:gd name="T7" fmla="*/ 38 h 204"/>
                  <a:gd name="T8" fmla="*/ 33 w 204"/>
                  <a:gd name="T9" fmla="*/ 37 h 204"/>
                  <a:gd name="T10" fmla="*/ 35 w 204"/>
                  <a:gd name="T11" fmla="*/ 35 h 204"/>
                  <a:gd name="T12" fmla="*/ 37 w 204"/>
                  <a:gd name="T13" fmla="*/ 33 h 204"/>
                  <a:gd name="T14" fmla="*/ 38 w 204"/>
                  <a:gd name="T15" fmla="*/ 30 h 204"/>
                  <a:gd name="T16" fmla="*/ 40 w 204"/>
                  <a:gd name="T17" fmla="*/ 27 h 204"/>
                  <a:gd name="T18" fmla="*/ 41 w 204"/>
                  <a:gd name="T19" fmla="*/ 23 h 204"/>
                  <a:gd name="T20" fmla="*/ 41 w 204"/>
                  <a:gd name="T21" fmla="*/ 20 h 204"/>
                  <a:gd name="T22" fmla="*/ 41 w 204"/>
                  <a:gd name="T23" fmla="*/ 17 h 204"/>
                  <a:gd name="T24" fmla="*/ 40 w 204"/>
                  <a:gd name="T25" fmla="*/ 14 h 204"/>
                  <a:gd name="T26" fmla="*/ 38 w 204"/>
                  <a:gd name="T27" fmla="*/ 11 h 204"/>
                  <a:gd name="T28" fmla="*/ 37 w 204"/>
                  <a:gd name="T29" fmla="*/ 8 h 204"/>
                  <a:gd name="T30" fmla="*/ 35 w 204"/>
                  <a:gd name="T31" fmla="*/ 6 h 204"/>
                  <a:gd name="T32" fmla="*/ 33 w 204"/>
                  <a:gd name="T33" fmla="*/ 4 h 204"/>
                  <a:gd name="T34" fmla="*/ 30 w 204"/>
                  <a:gd name="T35" fmla="*/ 3 h 204"/>
                  <a:gd name="T36" fmla="*/ 27 w 204"/>
                  <a:gd name="T37" fmla="*/ 1 h 204"/>
                  <a:gd name="T38" fmla="*/ 24 w 204"/>
                  <a:gd name="T39" fmla="*/ 0 h 204"/>
                  <a:gd name="T40" fmla="*/ 20 w 204"/>
                  <a:gd name="T41" fmla="*/ 0 h 204"/>
                  <a:gd name="T42" fmla="*/ 17 w 204"/>
                  <a:gd name="T43" fmla="*/ 0 h 204"/>
                  <a:gd name="T44" fmla="*/ 14 w 204"/>
                  <a:gd name="T45" fmla="*/ 1 h 204"/>
                  <a:gd name="T46" fmla="*/ 11 w 204"/>
                  <a:gd name="T47" fmla="*/ 3 h 204"/>
                  <a:gd name="T48" fmla="*/ 8 w 204"/>
                  <a:gd name="T49" fmla="*/ 3 h 204"/>
                  <a:gd name="T50" fmla="*/ 6 w 204"/>
                  <a:gd name="T51" fmla="*/ 6 h 204"/>
                  <a:gd name="T52" fmla="*/ 3 w 204"/>
                  <a:gd name="T53" fmla="*/ 8 h 204"/>
                  <a:gd name="T54" fmla="*/ 2 w 204"/>
                  <a:gd name="T55" fmla="*/ 11 h 204"/>
                  <a:gd name="T56" fmla="*/ 1 w 204"/>
                  <a:gd name="T57" fmla="*/ 13 h 204"/>
                  <a:gd name="T58" fmla="*/ 0 w 204"/>
                  <a:gd name="T59" fmla="*/ 17 h 204"/>
                  <a:gd name="T60" fmla="*/ 0 w 204"/>
                  <a:gd name="T61" fmla="*/ 20 h 204"/>
                  <a:gd name="T62" fmla="*/ 0 w 204"/>
                  <a:gd name="T63" fmla="*/ 21 h 204"/>
                  <a:gd name="T64" fmla="*/ 0 w 204"/>
                  <a:gd name="T65" fmla="*/ 24 h 204"/>
                  <a:gd name="T66" fmla="*/ 1 w 204"/>
                  <a:gd name="T67" fmla="*/ 28 h 204"/>
                  <a:gd name="T68" fmla="*/ 3 w 204"/>
                  <a:gd name="T69" fmla="*/ 30 h 204"/>
                  <a:gd name="T70" fmla="*/ 4 w 204"/>
                  <a:gd name="T71" fmla="*/ 33 h 204"/>
                  <a:gd name="T72" fmla="*/ 6 w 204"/>
                  <a:gd name="T73" fmla="*/ 35 h 204"/>
                  <a:gd name="T74" fmla="*/ 8 w 204"/>
                  <a:gd name="T75" fmla="*/ 38 h 204"/>
                  <a:gd name="T76" fmla="*/ 11 w 204"/>
                  <a:gd name="T77" fmla="*/ 39 h 204"/>
                  <a:gd name="T78" fmla="*/ 14 w 204"/>
                  <a:gd name="T79" fmla="*/ 40 h 204"/>
                  <a:gd name="T80" fmla="*/ 17 w 204"/>
                  <a:gd name="T81" fmla="*/ 41 h 204"/>
                  <a:gd name="T82" fmla="*/ 20 w 204"/>
                  <a:gd name="T83" fmla="*/ 41 h 20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4"/>
                  <a:gd name="T127" fmla="*/ 0 h 204"/>
                  <a:gd name="T128" fmla="*/ 204 w 204"/>
                  <a:gd name="T129" fmla="*/ 204 h 20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4" h="204">
                    <a:moveTo>
                      <a:pt x="100" y="204"/>
                    </a:moveTo>
                    <a:lnTo>
                      <a:pt x="117" y="204"/>
                    </a:lnTo>
                    <a:lnTo>
                      <a:pt x="133" y="200"/>
                    </a:lnTo>
                    <a:lnTo>
                      <a:pt x="150" y="191"/>
                    </a:lnTo>
                    <a:lnTo>
                      <a:pt x="162" y="182"/>
                    </a:lnTo>
                    <a:lnTo>
                      <a:pt x="175" y="175"/>
                    </a:lnTo>
                    <a:lnTo>
                      <a:pt x="182" y="162"/>
                    </a:lnTo>
                    <a:lnTo>
                      <a:pt x="191" y="150"/>
                    </a:lnTo>
                    <a:lnTo>
                      <a:pt x="200" y="133"/>
                    </a:lnTo>
                    <a:lnTo>
                      <a:pt x="204" y="116"/>
                    </a:lnTo>
                    <a:lnTo>
                      <a:pt x="204" y="100"/>
                    </a:lnTo>
                    <a:lnTo>
                      <a:pt x="204" y="83"/>
                    </a:lnTo>
                    <a:lnTo>
                      <a:pt x="200" y="71"/>
                    </a:lnTo>
                    <a:lnTo>
                      <a:pt x="191" y="54"/>
                    </a:lnTo>
                    <a:lnTo>
                      <a:pt x="182" y="42"/>
                    </a:lnTo>
                    <a:lnTo>
                      <a:pt x="175" y="29"/>
                    </a:lnTo>
                    <a:lnTo>
                      <a:pt x="162" y="20"/>
                    </a:lnTo>
                    <a:lnTo>
                      <a:pt x="150" y="13"/>
                    </a:lnTo>
                    <a:lnTo>
                      <a:pt x="133" y="4"/>
                    </a:lnTo>
                    <a:lnTo>
                      <a:pt x="117" y="0"/>
                    </a:lnTo>
                    <a:lnTo>
                      <a:pt x="100" y="0"/>
                    </a:lnTo>
                    <a:lnTo>
                      <a:pt x="83" y="0"/>
                    </a:lnTo>
                    <a:lnTo>
                      <a:pt x="71" y="4"/>
                    </a:lnTo>
                    <a:lnTo>
                      <a:pt x="54" y="13"/>
                    </a:lnTo>
                    <a:lnTo>
                      <a:pt x="42" y="17"/>
                    </a:lnTo>
                    <a:lnTo>
                      <a:pt x="29" y="29"/>
                    </a:lnTo>
                    <a:lnTo>
                      <a:pt x="17" y="42"/>
                    </a:lnTo>
                    <a:lnTo>
                      <a:pt x="9" y="54"/>
                    </a:lnTo>
                    <a:lnTo>
                      <a:pt x="4" y="67"/>
                    </a:lnTo>
                    <a:lnTo>
                      <a:pt x="0" y="83"/>
                    </a:lnTo>
                    <a:lnTo>
                      <a:pt x="0" y="100"/>
                    </a:lnTo>
                    <a:lnTo>
                      <a:pt x="0" y="104"/>
                    </a:lnTo>
                    <a:lnTo>
                      <a:pt x="0" y="121"/>
                    </a:lnTo>
                    <a:lnTo>
                      <a:pt x="4" y="137"/>
                    </a:lnTo>
                    <a:lnTo>
                      <a:pt x="13" y="150"/>
                    </a:lnTo>
                    <a:lnTo>
                      <a:pt x="21" y="162"/>
                    </a:lnTo>
                    <a:lnTo>
                      <a:pt x="29" y="175"/>
                    </a:lnTo>
                    <a:lnTo>
                      <a:pt x="42" y="187"/>
                    </a:lnTo>
                    <a:lnTo>
                      <a:pt x="54" y="195"/>
                    </a:lnTo>
                    <a:lnTo>
                      <a:pt x="71" y="200"/>
                    </a:lnTo>
                    <a:lnTo>
                      <a:pt x="83" y="204"/>
                    </a:lnTo>
                    <a:lnTo>
                      <a:pt x="100" y="204"/>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717" name="Freeform 824">
                <a:extLst>
                  <a:ext uri="{FF2B5EF4-FFF2-40B4-BE49-F238E27FC236}">
                    <a16:creationId xmlns:a16="http://schemas.microsoft.com/office/drawing/2014/main" id="{00C24DC1-C990-43B1-A466-405EEDC13E03}"/>
                  </a:ext>
                </a:extLst>
              </p:cNvPr>
              <p:cNvSpPr>
                <a:spLocks/>
              </p:cNvSpPr>
              <p:nvPr/>
            </p:nvSpPr>
            <p:spPr bwMode="auto">
              <a:xfrm>
                <a:off x="2854" y="2310"/>
                <a:ext cx="34" cy="34"/>
              </a:xfrm>
              <a:custGeom>
                <a:avLst/>
                <a:gdLst>
                  <a:gd name="T0" fmla="*/ 17 w 173"/>
                  <a:gd name="T1" fmla="*/ 34 h 171"/>
                  <a:gd name="T2" fmla="*/ 19 w 173"/>
                  <a:gd name="T3" fmla="*/ 34 h 171"/>
                  <a:gd name="T4" fmla="*/ 22 w 173"/>
                  <a:gd name="T5" fmla="*/ 33 h 171"/>
                  <a:gd name="T6" fmla="*/ 24 w 173"/>
                  <a:gd name="T7" fmla="*/ 32 h 171"/>
                  <a:gd name="T8" fmla="*/ 27 w 173"/>
                  <a:gd name="T9" fmla="*/ 30 h 171"/>
                  <a:gd name="T10" fmla="*/ 29 w 173"/>
                  <a:gd name="T11" fmla="*/ 29 h 171"/>
                  <a:gd name="T12" fmla="*/ 31 w 173"/>
                  <a:gd name="T13" fmla="*/ 27 h 171"/>
                  <a:gd name="T14" fmla="*/ 32 w 173"/>
                  <a:gd name="T15" fmla="*/ 25 h 171"/>
                  <a:gd name="T16" fmla="*/ 33 w 173"/>
                  <a:gd name="T17" fmla="*/ 22 h 171"/>
                  <a:gd name="T18" fmla="*/ 33 w 173"/>
                  <a:gd name="T19" fmla="*/ 20 h 171"/>
                  <a:gd name="T20" fmla="*/ 34 w 173"/>
                  <a:gd name="T21" fmla="*/ 17 h 171"/>
                  <a:gd name="T22" fmla="*/ 33 w 173"/>
                  <a:gd name="T23" fmla="*/ 14 h 171"/>
                  <a:gd name="T24" fmla="*/ 33 w 173"/>
                  <a:gd name="T25" fmla="*/ 12 h 171"/>
                  <a:gd name="T26" fmla="*/ 32 w 173"/>
                  <a:gd name="T27" fmla="*/ 9 h 171"/>
                  <a:gd name="T28" fmla="*/ 31 w 173"/>
                  <a:gd name="T29" fmla="*/ 8 h 171"/>
                  <a:gd name="T30" fmla="*/ 29 w 173"/>
                  <a:gd name="T31" fmla="*/ 5 h 171"/>
                  <a:gd name="T32" fmla="*/ 27 w 173"/>
                  <a:gd name="T33" fmla="*/ 3 h 171"/>
                  <a:gd name="T34" fmla="*/ 24 w 173"/>
                  <a:gd name="T35" fmla="*/ 2 h 171"/>
                  <a:gd name="T36" fmla="*/ 22 w 173"/>
                  <a:gd name="T37" fmla="*/ 1 h 171"/>
                  <a:gd name="T38" fmla="*/ 19 w 173"/>
                  <a:gd name="T39" fmla="*/ 0 h 171"/>
                  <a:gd name="T40" fmla="*/ 17 w 173"/>
                  <a:gd name="T41" fmla="*/ 0 h 171"/>
                  <a:gd name="T42" fmla="*/ 15 w 173"/>
                  <a:gd name="T43" fmla="*/ 0 h 171"/>
                  <a:gd name="T44" fmla="*/ 12 w 173"/>
                  <a:gd name="T45" fmla="*/ 1 h 171"/>
                  <a:gd name="T46" fmla="*/ 10 w 173"/>
                  <a:gd name="T47" fmla="*/ 2 h 171"/>
                  <a:gd name="T48" fmla="*/ 7 w 173"/>
                  <a:gd name="T49" fmla="*/ 3 h 171"/>
                  <a:gd name="T50" fmla="*/ 6 w 173"/>
                  <a:gd name="T51" fmla="*/ 5 h 171"/>
                  <a:gd name="T52" fmla="*/ 4 w 173"/>
                  <a:gd name="T53" fmla="*/ 7 h 171"/>
                  <a:gd name="T54" fmla="*/ 2 w 173"/>
                  <a:gd name="T55" fmla="*/ 9 h 171"/>
                  <a:gd name="T56" fmla="*/ 2 w 173"/>
                  <a:gd name="T57" fmla="*/ 12 h 171"/>
                  <a:gd name="T58" fmla="*/ 1 w 173"/>
                  <a:gd name="T59" fmla="*/ 14 h 171"/>
                  <a:gd name="T60" fmla="*/ 0 w 173"/>
                  <a:gd name="T61" fmla="*/ 17 h 171"/>
                  <a:gd name="T62" fmla="*/ 0 w 173"/>
                  <a:gd name="T63" fmla="*/ 17 h 171"/>
                  <a:gd name="T64" fmla="*/ 1 w 173"/>
                  <a:gd name="T65" fmla="*/ 20 h 171"/>
                  <a:gd name="T66" fmla="*/ 1 w 173"/>
                  <a:gd name="T67" fmla="*/ 23 h 171"/>
                  <a:gd name="T68" fmla="*/ 2 w 173"/>
                  <a:gd name="T69" fmla="*/ 25 h 171"/>
                  <a:gd name="T70" fmla="*/ 3 w 173"/>
                  <a:gd name="T71" fmla="*/ 27 h 171"/>
                  <a:gd name="T72" fmla="*/ 5 w 173"/>
                  <a:gd name="T73" fmla="*/ 29 h 171"/>
                  <a:gd name="T74" fmla="*/ 7 w 173"/>
                  <a:gd name="T75" fmla="*/ 31 h 171"/>
                  <a:gd name="T76" fmla="*/ 10 w 173"/>
                  <a:gd name="T77" fmla="*/ 32 h 171"/>
                  <a:gd name="T78" fmla="*/ 12 w 173"/>
                  <a:gd name="T79" fmla="*/ 33 h 171"/>
                  <a:gd name="T80" fmla="*/ 15 w 173"/>
                  <a:gd name="T81" fmla="*/ 34 h 171"/>
                  <a:gd name="T82" fmla="*/ 17 w 173"/>
                  <a:gd name="T83" fmla="*/ 34 h 17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3"/>
                  <a:gd name="T127" fmla="*/ 0 h 171"/>
                  <a:gd name="T128" fmla="*/ 173 w 173"/>
                  <a:gd name="T129" fmla="*/ 171 h 17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3" h="171">
                    <a:moveTo>
                      <a:pt x="87" y="171"/>
                    </a:moveTo>
                    <a:lnTo>
                      <a:pt x="99" y="171"/>
                    </a:lnTo>
                    <a:lnTo>
                      <a:pt x="112" y="166"/>
                    </a:lnTo>
                    <a:lnTo>
                      <a:pt x="124" y="162"/>
                    </a:lnTo>
                    <a:lnTo>
                      <a:pt x="137" y="153"/>
                    </a:lnTo>
                    <a:lnTo>
                      <a:pt x="149" y="146"/>
                    </a:lnTo>
                    <a:lnTo>
                      <a:pt x="157" y="137"/>
                    </a:lnTo>
                    <a:lnTo>
                      <a:pt x="162" y="124"/>
                    </a:lnTo>
                    <a:lnTo>
                      <a:pt x="170" y="112"/>
                    </a:lnTo>
                    <a:lnTo>
                      <a:pt x="170" y="100"/>
                    </a:lnTo>
                    <a:lnTo>
                      <a:pt x="173" y="88"/>
                    </a:lnTo>
                    <a:lnTo>
                      <a:pt x="170" y="70"/>
                    </a:lnTo>
                    <a:lnTo>
                      <a:pt x="170" y="59"/>
                    </a:lnTo>
                    <a:lnTo>
                      <a:pt x="162" y="46"/>
                    </a:lnTo>
                    <a:lnTo>
                      <a:pt x="157" y="38"/>
                    </a:lnTo>
                    <a:lnTo>
                      <a:pt x="149" y="25"/>
                    </a:lnTo>
                    <a:lnTo>
                      <a:pt x="137" y="16"/>
                    </a:lnTo>
                    <a:lnTo>
                      <a:pt x="124" y="9"/>
                    </a:lnTo>
                    <a:lnTo>
                      <a:pt x="112" y="5"/>
                    </a:lnTo>
                    <a:lnTo>
                      <a:pt x="99" y="0"/>
                    </a:lnTo>
                    <a:lnTo>
                      <a:pt x="87" y="0"/>
                    </a:lnTo>
                    <a:lnTo>
                      <a:pt x="74" y="0"/>
                    </a:lnTo>
                    <a:lnTo>
                      <a:pt x="62" y="5"/>
                    </a:lnTo>
                    <a:lnTo>
                      <a:pt x="49" y="9"/>
                    </a:lnTo>
                    <a:lnTo>
                      <a:pt x="37" y="16"/>
                    </a:lnTo>
                    <a:lnTo>
                      <a:pt x="29" y="25"/>
                    </a:lnTo>
                    <a:lnTo>
                      <a:pt x="20" y="34"/>
                    </a:lnTo>
                    <a:lnTo>
                      <a:pt x="12" y="46"/>
                    </a:lnTo>
                    <a:lnTo>
                      <a:pt x="8" y="59"/>
                    </a:lnTo>
                    <a:lnTo>
                      <a:pt x="4" y="70"/>
                    </a:lnTo>
                    <a:lnTo>
                      <a:pt x="0" y="83"/>
                    </a:lnTo>
                    <a:lnTo>
                      <a:pt x="0" y="88"/>
                    </a:lnTo>
                    <a:lnTo>
                      <a:pt x="4" y="100"/>
                    </a:lnTo>
                    <a:lnTo>
                      <a:pt x="4" y="117"/>
                    </a:lnTo>
                    <a:lnTo>
                      <a:pt x="12" y="124"/>
                    </a:lnTo>
                    <a:lnTo>
                      <a:pt x="16" y="137"/>
                    </a:lnTo>
                    <a:lnTo>
                      <a:pt x="24" y="146"/>
                    </a:lnTo>
                    <a:lnTo>
                      <a:pt x="37" y="158"/>
                    </a:lnTo>
                    <a:lnTo>
                      <a:pt x="49" y="162"/>
                    </a:lnTo>
                    <a:lnTo>
                      <a:pt x="62" y="166"/>
                    </a:lnTo>
                    <a:lnTo>
                      <a:pt x="74" y="171"/>
                    </a:lnTo>
                    <a:lnTo>
                      <a:pt x="87" y="171"/>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718" name="Freeform 825">
                <a:extLst>
                  <a:ext uri="{FF2B5EF4-FFF2-40B4-BE49-F238E27FC236}">
                    <a16:creationId xmlns:a16="http://schemas.microsoft.com/office/drawing/2014/main" id="{FCA4DEB6-404B-44FA-9FA6-E8136FA40A9B}"/>
                  </a:ext>
                </a:extLst>
              </p:cNvPr>
              <p:cNvSpPr>
                <a:spLocks/>
              </p:cNvSpPr>
              <p:nvPr/>
            </p:nvSpPr>
            <p:spPr bwMode="auto">
              <a:xfrm>
                <a:off x="2856" y="2311"/>
                <a:ext cx="27" cy="28"/>
              </a:xfrm>
              <a:custGeom>
                <a:avLst/>
                <a:gdLst>
                  <a:gd name="T0" fmla="*/ 14 w 137"/>
                  <a:gd name="T1" fmla="*/ 28 h 141"/>
                  <a:gd name="T2" fmla="*/ 16 w 137"/>
                  <a:gd name="T3" fmla="*/ 27 h 141"/>
                  <a:gd name="T4" fmla="*/ 18 w 137"/>
                  <a:gd name="T5" fmla="*/ 27 h 141"/>
                  <a:gd name="T6" fmla="*/ 20 w 137"/>
                  <a:gd name="T7" fmla="*/ 26 h 141"/>
                  <a:gd name="T8" fmla="*/ 22 w 137"/>
                  <a:gd name="T9" fmla="*/ 25 h 141"/>
                  <a:gd name="T10" fmla="*/ 23 w 137"/>
                  <a:gd name="T11" fmla="*/ 24 h 141"/>
                  <a:gd name="T12" fmla="*/ 25 w 137"/>
                  <a:gd name="T13" fmla="*/ 22 h 141"/>
                  <a:gd name="T14" fmla="*/ 26 w 137"/>
                  <a:gd name="T15" fmla="*/ 20 h 141"/>
                  <a:gd name="T16" fmla="*/ 27 w 137"/>
                  <a:gd name="T17" fmla="*/ 18 h 141"/>
                  <a:gd name="T18" fmla="*/ 27 w 137"/>
                  <a:gd name="T19" fmla="*/ 16 h 141"/>
                  <a:gd name="T20" fmla="*/ 27 w 137"/>
                  <a:gd name="T21" fmla="*/ 14 h 141"/>
                  <a:gd name="T22" fmla="*/ 27 w 137"/>
                  <a:gd name="T23" fmla="*/ 12 h 141"/>
                  <a:gd name="T24" fmla="*/ 27 w 137"/>
                  <a:gd name="T25" fmla="*/ 10 h 141"/>
                  <a:gd name="T26" fmla="*/ 26 w 137"/>
                  <a:gd name="T27" fmla="*/ 7 h 141"/>
                  <a:gd name="T28" fmla="*/ 25 w 137"/>
                  <a:gd name="T29" fmla="*/ 6 h 141"/>
                  <a:gd name="T30" fmla="*/ 23 w 137"/>
                  <a:gd name="T31" fmla="*/ 4 h 141"/>
                  <a:gd name="T32" fmla="*/ 22 w 137"/>
                  <a:gd name="T33" fmla="*/ 2 h 141"/>
                  <a:gd name="T34" fmla="*/ 20 w 137"/>
                  <a:gd name="T35" fmla="*/ 2 h 141"/>
                  <a:gd name="T36" fmla="*/ 18 w 137"/>
                  <a:gd name="T37" fmla="*/ 1 h 141"/>
                  <a:gd name="T38" fmla="*/ 16 w 137"/>
                  <a:gd name="T39" fmla="*/ 0 h 141"/>
                  <a:gd name="T40" fmla="*/ 14 w 137"/>
                  <a:gd name="T41" fmla="*/ 0 h 141"/>
                  <a:gd name="T42" fmla="*/ 11 w 137"/>
                  <a:gd name="T43" fmla="*/ 0 h 141"/>
                  <a:gd name="T44" fmla="*/ 9 w 137"/>
                  <a:gd name="T45" fmla="*/ 1 h 141"/>
                  <a:gd name="T46" fmla="*/ 7 w 137"/>
                  <a:gd name="T47" fmla="*/ 2 h 141"/>
                  <a:gd name="T48" fmla="*/ 6 w 137"/>
                  <a:gd name="T49" fmla="*/ 2 h 141"/>
                  <a:gd name="T50" fmla="*/ 4 w 137"/>
                  <a:gd name="T51" fmla="*/ 4 h 141"/>
                  <a:gd name="T52" fmla="*/ 2 w 137"/>
                  <a:gd name="T53" fmla="*/ 6 h 141"/>
                  <a:gd name="T54" fmla="*/ 2 w 137"/>
                  <a:gd name="T55" fmla="*/ 7 h 141"/>
                  <a:gd name="T56" fmla="*/ 1 w 137"/>
                  <a:gd name="T57" fmla="*/ 10 h 141"/>
                  <a:gd name="T58" fmla="*/ 0 w 137"/>
                  <a:gd name="T59" fmla="*/ 12 h 141"/>
                  <a:gd name="T60" fmla="*/ 0 w 137"/>
                  <a:gd name="T61" fmla="*/ 14 h 141"/>
                  <a:gd name="T62" fmla="*/ 0 w 137"/>
                  <a:gd name="T63" fmla="*/ 16 h 141"/>
                  <a:gd name="T64" fmla="*/ 1 w 137"/>
                  <a:gd name="T65" fmla="*/ 18 h 141"/>
                  <a:gd name="T66" fmla="*/ 2 w 137"/>
                  <a:gd name="T67" fmla="*/ 20 h 141"/>
                  <a:gd name="T68" fmla="*/ 2 w 137"/>
                  <a:gd name="T69" fmla="*/ 22 h 141"/>
                  <a:gd name="T70" fmla="*/ 4 w 137"/>
                  <a:gd name="T71" fmla="*/ 24 h 141"/>
                  <a:gd name="T72" fmla="*/ 6 w 137"/>
                  <a:gd name="T73" fmla="*/ 25 h 141"/>
                  <a:gd name="T74" fmla="*/ 7 w 137"/>
                  <a:gd name="T75" fmla="*/ 26 h 141"/>
                  <a:gd name="T76" fmla="*/ 9 w 137"/>
                  <a:gd name="T77" fmla="*/ 27 h 141"/>
                  <a:gd name="T78" fmla="*/ 11 w 137"/>
                  <a:gd name="T79" fmla="*/ 27 h 141"/>
                  <a:gd name="T80" fmla="*/ 14 w 137"/>
                  <a:gd name="T81" fmla="*/ 28 h 14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41"/>
                  <a:gd name="T125" fmla="*/ 137 w 137"/>
                  <a:gd name="T126" fmla="*/ 141 h 14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41">
                    <a:moveTo>
                      <a:pt x="71" y="141"/>
                    </a:moveTo>
                    <a:lnTo>
                      <a:pt x="79" y="137"/>
                    </a:lnTo>
                    <a:lnTo>
                      <a:pt x="91" y="137"/>
                    </a:lnTo>
                    <a:lnTo>
                      <a:pt x="100" y="132"/>
                    </a:lnTo>
                    <a:lnTo>
                      <a:pt x="112" y="124"/>
                    </a:lnTo>
                    <a:lnTo>
                      <a:pt x="116" y="119"/>
                    </a:lnTo>
                    <a:lnTo>
                      <a:pt x="125" y="112"/>
                    </a:lnTo>
                    <a:lnTo>
                      <a:pt x="133" y="103"/>
                    </a:lnTo>
                    <a:lnTo>
                      <a:pt x="137" y="91"/>
                    </a:lnTo>
                    <a:lnTo>
                      <a:pt x="137" y="83"/>
                    </a:lnTo>
                    <a:lnTo>
                      <a:pt x="137" y="70"/>
                    </a:lnTo>
                    <a:lnTo>
                      <a:pt x="137" y="58"/>
                    </a:lnTo>
                    <a:lnTo>
                      <a:pt x="137" y="49"/>
                    </a:lnTo>
                    <a:lnTo>
                      <a:pt x="133" y="37"/>
                    </a:lnTo>
                    <a:lnTo>
                      <a:pt x="125" y="29"/>
                    </a:lnTo>
                    <a:lnTo>
                      <a:pt x="116" y="20"/>
                    </a:lnTo>
                    <a:lnTo>
                      <a:pt x="112" y="11"/>
                    </a:lnTo>
                    <a:lnTo>
                      <a:pt x="100" y="8"/>
                    </a:lnTo>
                    <a:lnTo>
                      <a:pt x="91" y="4"/>
                    </a:lnTo>
                    <a:lnTo>
                      <a:pt x="79" y="0"/>
                    </a:lnTo>
                    <a:lnTo>
                      <a:pt x="71" y="0"/>
                    </a:lnTo>
                    <a:lnTo>
                      <a:pt x="58" y="0"/>
                    </a:lnTo>
                    <a:lnTo>
                      <a:pt x="46" y="4"/>
                    </a:lnTo>
                    <a:lnTo>
                      <a:pt x="37" y="8"/>
                    </a:lnTo>
                    <a:lnTo>
                      <a:pt x="29" y="11"/>
                    </a:lnTo>
                    <a:lnTo>
                      <a:pt x="21" y="20"/>
                    </a:lnTo>
                    <a:lnTo>
                      <a:pt x="12" y="29"/>
                    </a:lnTo>
                    <a:lnTo>
                      <a:pt x="8" y="37"/>
                    </a:lnTo>
                    <a:lnTo>
                      <a:pt x="4" y="49"/>
                    </a:lnTo>
                    <a:lnTo>
                      <a:pt x="0" y="58"/>
                    </a:lnTo>
                    <a:lnTo>
                      <a:pt x="0" y="70"/>
                    </a:lnTo>
                    <a:lnTo>
                      <a:pt x="0" y="83"/>
                    </a:lnTo>
                    <a:lnTo>
                      <a:pt x="4" y="91"/>
                    </a:lnTo>
                    <a:lnTo>
                      <a:pt x="8" y="103"/>
                    </a:lnTo>
                    <a:lnTo>
                      <a:pt x="12" y="112"/>
                    </a:lnTo>
                    <a:lnTo>
                      <a:pt x="21" y="119"/>
                    </a:lnTo>
                    <a:lnTo>
                      <a:pt x="29" y="124"/>
                    </a:lnTo>
                    <a:lnTo>
                      <a:pt x="37" y="132"/>
                    </a:lnTo>
                    <a:lnTo>
                      <a:pt x="46" y="137"/>
                    </a:lnTo>
                    <a:lnTo>
                      <a:pt x="58" y="137"/>
                    </a:lnTo>
                    <a:lnTo>
                      <a:pt x="71" y="141"/>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719" name="Freeform 826">
                <a:extLst>
                  <a:ext uri="{FF2B5EF4-FFF2-40B4-BE49-F238E27FC236}">
                    <a16:creationId xmlns:a16="http://schemas.microsoft.com/office/drawing/2014/main" id="{37D5521F-6E21-42E2-855B-087A36E7DE7A}"/>
                  </a:ext>
                </a:extLst>
              </p:cNvPr>
              <p:cNvSpPr>
                <a:spLocks/>
              </p:cNvSpPr>
              <p:nvPr/>
            </p:nvSpPr>
            <p:spPr bwMode="auto">
              <a:xfrm>
                <a:off x="2945" y="2284"/>
                <a:ext cx="115" cy="115"/>
              </a:xfrm>
              <a:custGeom>
                <a:avLst/>
                <a:gdLst>
                  <a:gd name="T0" fmla="*/ 57 w 578"/>
                  <a:gd name="T1" fmla="*/ 115 h 576"/>
                  <a:gd name="T2" fmla="*/ 67 w 578"/>
                  <a:gd name="T3" fmla="*/ 114 h 576"/>
                  <a:gd name="T4" fmla="*/ 75 w 578"/>
                  <a:gd name="T5" fmla="*/ 112 h 576"/>
                  <a:gd name="T6" fmla="*/ 83 w 578"/>
                  <a:gd name="T7" fmla="*/ 109 h 576"/>
                  <a:gd name="T8" fmla="*/ 92 w 578"/>
                  <a:gd name="T9" fmla="*/ 104 h 576"/>
                  <a:gd name="T10" fmla="*/ 98 w 578"/>
                  <a:gd name="T11" fmla="*/ 98 h 576"/>
                  <a:gd name="T12" fmla="*/ 104 w 578"/>
                  <a:gd name="T13" fmla="*/ 91 h 576"/>
                  <a:gd name="T14" fmla="*/ 108 w 578"/>
                  <a:gd name="T15" fmla="*/ 84 h 576"/>
                  <a:gd name="T16" fmla="*/ 111 w 578"/>
                  <a:gd name="T17" fmla="*/ 75 h 576"/>
                  <a:gd name="T18" fmla="*/ 114 w 578"/>
                  <a:gd name="T19" fmla="*/ 66 h 576"/>
                  <a:gd name="T20" fmla="*/ 115 w 578"/>
                  <a:gd name="T21" fmla="*/ 57 h 576"/>
                  <a:gd name="T22" fmla="*/ 114 w 578"/>
                  <a:gd name="T23" fmla="*/ 48 h 576"/>
                  <a:gd name="T24" fmla="*/ 111 w 578"/>
                  <a:gd name="T25" fmla="*/ 39 h 576"/>
                  <a:gd name="T26" fmla="*/ 108 w 578"/>
                  <a:gd name="T27" fmla="*/ 31 h 576"/>
                  <a:gd name="T28" fmla="*/ 104 w 578"/>
                  <a:gd name="T29" fmla="*/ 23 h 576"/>
                  <a:gd name="T30" fmla="*/ 98 w 578"/>
                  <a:gd name="T31" fmla="*/ 17 h 576"/>
                  <a:gd name="T32" fmla="*/ 92 w 578"/>
                  <a:gd name="T33" fmla="*/ 11 h 576"/>
                  <a:gd name="T34" fmla="*/ 83 w 578"/>
                  <a:gd name="T35" fmla="*/ 6 h 576"/>
                  <a:gd name="T36" fmla="*/ 75 w 578"/>
                  <a:gd name="T37" fmla="*/ 2 h 576"/>
                  <a:gd name="T38" fmla="*/ 67 w 578"/>
                  <a:gd name="T39" fmla="*/ 0 h 576"/>
                  <a:gd name="T40" fmla="*/ 57 w 578"/>
                  <a:gd name="T41" fmla="*/ 0 h 576"/>
                  <a:gd name="T42" fmla="*/ 48 w 578"/>
                  <a:gd name="T43" fmla="*/ 0 h 576"/>
                  <a:gd name="T44" fmla="*/ 39 w 578"/>
                  <a:gd name="T45" fmla="*/ 2 h 576"/>
                  <a:gd name="T46" fmla="*/ 31 w 578"/>
                  <a:gd name="T47" fmla="*/ 6 h 576"/>
                  <a:gd name="T48" fmla="*/ 23 w 578"/>
                  <a:gd name="T49" fmla="*/ 11 h 576"/>
                  <a:gd name="T50" fmla="*/ 17 w 578"/>
                  <a:gd name="T51" fmla="*/ 17 h 576"/>
                  <a:gd name="T52" fmla="*/ 11 w 578"/>
                  <a:gd name="T53" fmla="*/ 23 h 576"/>
                  <a:gd name="T54" fmla="*/ 7 w 578"/>
                  <a:gd name="T55" fmla="*/ 31 h 576"/>
                  <a:gd name="T56" fmla="*/ 3 w 578"/>
                  <a:gd name="T57" fmla="*/ 39 h 576"/>
                  <a:gd name="T58" fmla="*/ 1 w 578"/>
                  <a:gd name="T59" fmla="*/ 48 h 576"/>
                  <a:gd name="T60" fmla="*/ 0 w 578"/>
                  <a:gd name="T61" fmla="*/ 57 h 576"/>
                  <a:gd name="T62" fmla="*/ 1 w 578"/>
                  <a:gd name="T63" fmla="*/ 66 h 576"/>
                  <a:gd name="T64" fmla="*/ 3 w 578"/>
                  <a:gd name="T65" fmla="*/ 75 h 576"/>
                  <a:gd name="T66" fmla="*/ 7 w 578"/>
                  <a:gd name="T67" fmla="*/ 84 h 576"/>
                  <a:gd name="T68" fmla="*/ 11 w 578"/>
                  <a:gd name="T69" fmla="*/ 91 h 576"/>
                  <a:gd name="T70" fmla="*/ 17 w 578"/>
                  <a:gd name="T71" fmla="*/ 98 h 576"/>
                  <a:gd name="T72" fmla="*/ 23 w 578"/>
                  <a:gd name="T73" fmla="*/ 104 h 576"/>
                  <a:gd name="T74" fmla="*/ 31 w 578"/>
                  <a:gd name="T75" fmla="*/ 109 h 576"/>
                  <a:gd name="T76" fmla="*/ 39 w 578"/>
                  <a:gd name="T77" fmla="*/ 112 h 576"/>
                  <a:gd name="T78" fmla="*/ 48 w 578"/>
                  <a:gd name="T79" fmla="*/ 114 h 576"/>
                  <a:gd name="T80" fmla="*/ 57 w 578"/>
                  <a:gd name="T81" fmla="*/ 115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86" y="576"/>
                    </a:moveTo>
                    <a:lnTo>
                      <a:pt x="337" y="573"/>
                    </a:lnTo>
                    <a:lnTo>
                      <a:pt x="378" y="560"/>
                    </a:lnTo>
                    <a:lnTo>
                      <a:pt x="419" y="544"/>
                    </a:lnTo>
                    <a:lnTo>
                      <a:pt x="461" y="519"/>
                    </a:lnTo>
                    <a:lnTo>
                      <a:pt x="495" y="490"/>
                    </a:lnTo>
                    <a:lnTo>
                      <a:pt x="524" y="456"/>
                    </a:lnTo>
                    <a:lnTo>
                      <a:pt x="544" y="419"/>
                    </a:lnTo>
                    <a:lnTo>
                      <a:pt x="560" y="378"/>
                    </a:lnTo>
                    <a:lnTo>
                      <a:pt x="573" y="332"/>
                    </a:lnTo>
                    <a:lnTo>
                      <a:pt x="578" y="286"/>
                    </a:lnTo>
                    <a:lnTo>
                      <a:pt x="573" y="240"/>
                    </a:lnTo>
                    <a:lnTo>
                      <a:pt x="560" y="195"/>
                    </a:lnTo>
                    <a:lnTo>
                      <a:pt x="544" y="153"/>
                    </a:lnTo>
                    <a:lnTo>
                      <a:pt x="524" y="116"/>
                    </a:lnTo>
                    <a:lnTo>
                      <a:pt x="495" y="83"/>
                    </a:lnTo>
                    <a:lnTo>
                      <a:pt x="461" y="54"/>
                    </a:lnTo>
                    <a:lnTo>
                      <a:pt x="419" y="29"/>
                    </a:lnTo>
                    <a:lnTo>
                      <a:pt x="378" y="12"/>
                    </a:lnTo>
                    <a:lnTo>
                      <a:pt x="337" y="0"/>
                    </a:lnTo>
                    <a:lnTo>
                      <a:pt x="286" y="0"/>
                    </a:lnTo>
                    <a:lnTo>
                      <a:pt x="241" y="0"/>
                    </a:lnTo>
                    <a:lnTo>
                      <a:pt x="196" y="12"/>
                    </a:lnTo>
                    <a:lnTo>
                      <a:pt x="158" y="29"/>
                    </a:lnTo>
                    <a:lnTo>
                      <a:pt x="117" y="54"/>
                    </a:lnTo>
                    <a:lnTo>
                      <a:pt x="83" y="83"/>
                    </a:lnTo>
                    <a:lnTo>
                      <a:pt x="54" y="116"/>
                    </a:lnTo>
                    <a:lnTo>
                      <a:pt x="34" y="153"/>
                    </a:lnTo>
                    <a:lnTo>
                      <a:pt x="13" y="195"/>
                    </a:lnTo>
                    <a:lnTo>
                      <a:pt x="5" y="240"/>
                    </a:lnTo>
                    <a:lnTo>
                      <a:pt x="0" y="286"/>
                    </a:lnTo>
                    <a:lnTo>
                      <a:pt x="5" y="332"/>
                    </a:lnTo>
                    <a:lnTo>
                      <a:pt x="13" y="378"/>
                    </a:lnTo>
                    <a:lnTo>
                      <a:pt x="34" y="419"/>
                    </a:lnTo>
                    <a:lnTo>
                      <a:pt x="54" y="456"/>
                    </a:lnTo>
                    <a:lnTo>
                      <a:pt x="83" y="490"/>
                    </a:lnTo>
                    <a:lnTo>
                      <a:pt x="117" y="519"/>
                    </a:lnTo>
                    <a:lnTo>
                      <a:pt x="158" y="544"/>
                    </a:lnTo>
                    <a:lnTo>
                      <a:pt x="196" y="560"/>
                    </a:lnTo>
                    <a:lnTo>
                      <a:pt x="241" y="573"/>
                    </a:lnTo>
                    <a:lnTo>
                      <a:pt x="286" y="576"/>
                    </a:lnTo>
                    <a:close/>
                  </a:path>
                </a:pathLst>
              </a:custGeom>
              <a:solidFill>
                <a:srgbClr val="4C4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720" name="Freeform 827">
                <a:extLst>
                  <a:ext uri="{FF2B5EF4-FFF2-40B4-BE49-F238E27FC236}">
                    <a16:creationId xmlns:a16="http://schemas.microsoft.com/office/drawing/2014/main" id="{8D560963-EDCA-4F59-9F78-C0A4C4D12FC1}"/>
                  </a:ext>
                </a:extLst>
              </p:cNvPr>
              <p:cNvSpPr>
                <a:spLocks/>
              </p:cNvSpPr>
              <p:nvPr/>
            </p:nvSpPr>
            <p:spPr bwMode="auto">
              <a:xfrm>
                <a:off x="2945" y="2284"/>
                <a:ext cx="115" cy="115"/>
              </a:xfrm>
              <a:custGeom>
                <a:avLst/>
                <a:gdLst>
                  <a:gd name="T0" fmla="*/ 57 w 578"/>
                  <a:gd name="T1" fmla="*/ 115 h 576"/>
                  <a:gd name="T2" fmla="*/ 67 w 578"/>
                  <a:gd name="T3" fmla="*/ 114 h 576"/>
                  <a:gd name="T4" fmla="*/ 75 w 578"/>
                  <a:gd name="T5" fmla="*/ 112 h 576"/>
                  <a:gd name="T6" fmla="*/ 83 w 578"/>
                  <a:gd name="T7" fmla="*/ 109 h 576"/>
                  <a:gd name="T8" fmla="*/ 92 w 578"/>
                  <a:gd name="T9" fmla="*/ 104 h 576"/>
                  <a:gd name="T10" fmla="*/ 98 w 578"/>
                  <a:gd name="T11" fmla="*/ 98 h 576"/>
                  <a:gd name="T12" fmla="*/ 104 w 578"/>
                  <a:gd name="T13" fmla="*/ 91 h 576"/>
                  <a:gd name="T14" fmla="*/ 108 w 578"/>
                  <a:gd name="T15" fmla="*/ 84 h 576"/>
                  <a:gd name="T16" fmla="*/ 111 w 578"/>
                  <a:gd name="T17" fmla="*/ 75 h 576"/>
                  <a:gd name="T18" fmla="*/ 114 w 578"/>
                  <a:gd name="T19" fmla="*/ 66 h 576"/>
                  <a:gd name="T20" fmla="*/ 115 w 578"/>
                  <a:gd name="T21" fmla="*/ 57 h 576"/>
                  <a:gd name="T22" fmla="*/ 114 w 578"/>
                  <a:gd name="T23" fmla="*/ 48 h 576"/>
                  <a:gd name="T24" fmla="*/ 111 w 578"/>
                  <a:gd name="T25" fmla="*/ 39 h 576"/>
                  <a:gd name="T26" fmla="*/ 108 w 578"/>
                  <a:gd name="T27" fmla="*/ 31 h 576"/>
                  <a:gd name="T28" fmla="*/ 104 w 578"/>
                  <a:gd name="T29" fmla="*/ 23 h 576"/>
                  <a:gd name="T30" fmla="*/ 98 w 578"/>
                  <a:gd name="T31" fmla="*/ 17 h 576"/>
                  <a:gd name="T32" fmla="*/ 92 w 578"/>
                  <a:gd name="T33" fmla="*/ 11 h 576"/>
                  <a:gd name="T34" fmla="*/ 83 w 578"/>
                  <a:gd name="T35" fmla="*/ 6 h 576"/>
                  <a:gd name="T36" fmla="*/ 75 w 578"/>
                  <a:gd name="T37" fmla="*/ 2 h 576"/>
                  <a:gd name="T38" fmla="*/ 67 w 578"/>
                  <a:gd name="T39" fmla="*/ 0 h 576"/>
                  <a:gd name="T40" fmla="*/ 57 w 578"/>
                  <a:gd name="T41" fmla="*/ 0 h 576"/>
                  <a:gd name="T42" fmla="*/ 48 w 578"/>
                  <a:gd name="T43" fmla="*/ 0 h 576"/>
                  <a:gd name="T44" fmla="*/ 39 w 578"/>
                  <a:gd name="T45" fmla="*/ 2 h 576"/>
                  <a:gd name="T46" fmla="*/ 31 w 578"/>
                  <a:gd name="T47" fmla="*/ 6 h 576"/>
                  <a:gd name="T48" fmla="*/ 23 w 578"/>
                  <a:gd name="T49" fmla="*/ 11 h 576"/>
                  <a:gd name="T50" fmla="*/ 17 w 578"/>
                  <a:gd name="T51" fmla="*/ 17 h 576"/>
                  <a:gd name="T52" fmla="*/ 11 w 578"/>
                  <a:gd name="T53" fmla="*/ 23 h 576"/>
                  <a:gd name="T54" fmla="*/ 7 w 578"/>
                  <a:gd name="T55" fmla="*/ 31 h 576"/>
                  <a:gd name="T56" fmla="*/ 3 w 578"/>
                  <a:gd name="T57" fmla="*/ 39 h 576"/>
                  <a:gd name="T58" fmla="*/ 1 w 578"/>
                  <a:gd name="T59" fmla="*/ 48 h 576"/>
                  <a:gd name="T60" fmla="*/ 0 w 578"/>
                  <a:gd name="T61" fmla="*/ 57 h 576"/>
                  <a:gd name="T62" fmla="*/ 1 w 578"/>
                  <a:gd name="T63" fmla="*/ 66 h 576"/>
                  <a:gd name="T64" fmla="*/ 3 w 578"/>
                  <a:gd name="T65" fmla="*/ 75 h 576"/>
                  <a:gd name="T66" fmla="*/ 7 w 578"/>
                  <a:gd name="T67" fmla="*/ 84 h 576"/>
                  <a:gd name="T68" fmla="*/ 11 w 578"/>
                  <a:gd name="T69" fmla="*/ 91 h 576"/>
                  <a:gd name="T70" fmla="*/ 17 w 578"/>
                  <a:gd name="T71" fmla="*/ 98 h 576"/>
                  <a:gd name="T72" fmla="*/ 23 w 578"/>
                  <a:gd name="T73" fmla="*/ 104 h 576"/>
                  <a:gd name="T74" fmla="*/ 31 w 578"/>
                  <a:gd name="T75" fmla="*/ 109 h 576"/>
                  <a:gd name="T76" fmla="*/ 39 w 578"/>
                  <a:gd name="T77" fmla="*/ 112 h 576"/>
                  <a:gd name="T78" fmla="*/ 48 w 578"/>
                  <a:gd name="T79" fmla="*/ 114 h 576"/>
                  <a:gd name="T80" fmla="*/ 57 w 578"/>
                  <a:gd name="T81" fmla="*/ 115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86" y="576"/>
                    </a:moveTo>
                    <a:lnTo>
                      <a:pt x="337" y="573"/>
                    </a:lnTo>
                    <a:lnTo>
                      <a:pt x="378" y="560"/>
                    </a:lnTo>
                    <a:lnTo>
                      <a:pt x="419" y="544"/>
                    </a:lnTo>
                    <a:lnTo>
                      <a:pt x="461" y="519"/>
                    </a:lnTo>
                    <a:lnTo>
                      <a:pt x="495" y="490"/>
                    </a:lnTo>
                    <a:lnTo>
                      <a:pt x="524" y="456"/>
                    </a:lnTo>
                    <a:lnTo>
                      <a:pt x="544" y="419"/>
                    </a:lnTo>
                    <a:lnTo>
                      <a:pt x="560" y="378"/>
                    </a:lnTo>
                    <a:lnTo>
                      <a:pt x="573" y="332"/>
                    </a:lnTo>
                    <a:lnTo>
                      <a:pt x="578" y="286"/>
                    </a:lnTo>
                    <a:lnTo>
                      <a:pt x="573" y="240"/>
                    </a:lnTo>
                    <a:lnTo>
                      <a:pt x="560" y="195"/>
                    </a:lnTo>
                    <a:lnTo>
                      <a:pt x="544" y="153"/>
                    </a:lnTo>
                    <a:lnTo>
                      <a:pt x="524" y="116"/>
                    </a:lnTo>
                    <a:lnTo>
                      <a:pt x="495" y="83"/>
                    </a:lnTo>
                    <a:lnTo>
                      <a:pt x="461" y="54"/>
                    </a:lnTo>
                    <a:lnTo>
                      <a:pt x="419" y="29"/>
                    </a:lnTo>
                    <a:lnTo>
                      <a:pt x="378" y="12"/>
                    </a:lnTo>
                    <a:lnTo>
                      <a:pt x="337" y="0"/>
                    </a:lnTo>
                    <a:lnTo>
                      <a:pt x="286" y="0"/>
                    </a:lnTo>
                    <a:lnTo>
                      <a:pt x="241" y="0"/>
                    </a:lnTo>
                    <a:lnTo>
                      <a:pt x="196" y="12"/>
                    </a:lnTo>
                    <a:lnTo>
                      <a:pt x="158" y="29"/>
                    </a:lnTo>
                    <a:lnTo>
                      <a:pt x="117" y="54"/>
                    </a:lnTo>
                    <a:lnTo>
                      <a:pt x="83" y="83"/>
                    </a:lnTo>
                    <a:lnTo>
                      <a:pt x="54" y="116"/>
                    </a:lnTo>
                    <a:lnTo>
                      <a:pt x="34" y="153"/>
                    </a:lnTo>
                    <a:lnTo>
                      <a:pt x="13" y="195"/>
                    </a:lnTo>
                    <a:lnTo>
                      <a:pt x="5" y="240"/>
                    </a:lnTo>
                    <a:lnTo>
                      <a:pt x="0" y="286"/>
                    </a:lnTo>
                    <a:lnTo>
                      <a:pt x="5" y="332"/>
                    </a:lnTo>
                    <a:lnTo>
                      <a:pt x="13" y="378"/>
                    </a:lnTo>
                    <a:lnTo>
                      <a:pt x="34" y="419"/>
                    </a:lnTo>
                    <a:lnTo>
                      <a:pt x="54" y="456"/>
                    </a:lnTo>
                    <a:lnTo>
                      <a:pt x="83" y="490"/>
                    </a:lnTo>
                    <a:lnTo>
                      <a:pt x="117" y="519"/>
                    </a:lnTo>
                    <a:lnTo>
                      <a:pt x="158" y="544"/>
                    </a:lnTo>
                    <a:lnTo>
                      <a:pt x="196" y="560"/>
                    </a:lnTo>
                    <a:lnTo>
                      <a:pt x="241" y="573"/>
                    </a:lnTo>
                    <a:lnTo>
                      <a:pt x="286"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721" name="Freeform 828">
                <a:extLst>
                  <a:ext uri="{FF2B5EF4-FFF2-40B4-BE49-F238E27FC236}">
                    <a16:creationId xmlns:a16="http://schemas.microsoft.com/office/drawing/2014/main" id="{D18362C5-C0B7-44AE-A023-E828CF16F006}"/>
                  </a:ext>
                </a:extLst>
              </p:cNvPr>
              <p:cNvSpPr>
                <a:spLocks/>
              </p:cNvSpPr>
              <p:nvPr/>
            </p:nvSpPr>
            <p:spPr bwMode="auto">
              <a:xfrm>
                <a:off x="2945" y="2284"/>
                <a:ext cx="115" cy="115"/>
              </a:xfrm>
              <a:custGeom>
                <a:avLst/>
                <a:gdLst>
                  <a:gd name="T0" fmla="*/ 57 w 578"/>
                  <a:gd name="T1" fmla="*/ 115 h 576"/>
                  <a:gd name="T2" fmla="*/ 67 w 578"/>
                  <a:gd name="T3" fmla="*/ 114 h 576"/>
                  <a:gd name="T4" fmla="*/ 75 w 578"/>
                  <a:gd name="T5" fmla="*/ 112 h 576"/>
                  <a:gd name="T6" fmla="*/ 83 w 578"/>
                  <a:gd name="T7" fmla="*/ 109 h 576"/>
                  <a:gd name="T8" fmla="*/ 92 w 578"/>
                  <a:gd name="T9" fmla="*/ 104 h 576"/>
                  <a:gd name="T10" fmla="*/ 98 w 578"/>
                  <a:gd name="T11" fmla="*/ 98 h 576"/>
                  <a:gd name="T12" fmla="*/ 104 w 578"/>
                  <a:gd name="T13" fmla="*/ 91 h 576"/>
                  <a:gd name="T14" fmla="*/ 108 w 578"/>
                  <a:gd name="T15" fmla="*/ 84 h 576"/>
                  <a:gd name="T16" fmla="*/ 111 w 578"/>
                  <a:gd name="T17" fmla="*/ 75 h 576"/>
                  <a:gd name="T18" fmla="*/ 114 w 578"/>
                  <a:gd name="T19" fmla="*/ 66 h 576"/>
                  <a:gd name="T20" fmla="*/ 115 w 578"/>
                  <a:gd name="T21" fmla="*/ 57 h 576"/>
                  <a:gd name="T22" fmla="*/ 114 w 578"/>
                  <a:gd name="T23" fmla="*/ 48 h 576"/>
                  <a:gd name="T24" fmla="*/ 111 w 578"/>
                  <a:gd name="T25" fmla="*/ 39 h 576"/>
                  <a:gd name="T26" fmla="*/ 108 w 578"/>
                  <a:gd name="T27" fmla="*/ 31 h 576"/>
                  <a:gd name="T28" fmla="*/ 104 w 578"/>
                  <a:gd name="T29" fmla="*/ 23 h 576"/>
                  <a:gd name="T30" fmla="*/ 98 w 578"/>
                  <a:gd name="T31" fmla="*/ 17 h 576"/>
                  <a:gd name="T32" fmla="*/ 92 w 578"/>
                  <a:gd name="T33" fmla="*/ 11 h 576"/>
                  <a:gd name="T34" fmla="*/ 83 w 578"/>
                  <a:gd name="T35" fmla="*/ 6 h 576"/>
                  <a:gd name="T36" fmla="*/ 75 w 578"/>
                  <a:gd name="T37" fmla="*/ 2 h 576"/>
                  <a:gd name="T38" fmla="*/ 67 w 578"/>
                  <a:gd name="T39" fmla="*/ 0 h 576"/>
                  <a:gd name="T40" fmla="*/ 57 w 578"/>
                  <a:gd name="T41" fmla="*/ 0 h 576"/>
                  <a:gd name="T42" fmla="*/ 48 w 578"/>
                  <a:gd name="T43" fmla="*/ 0 h 576"/>
                  <a:gd name="T44" fmla="*/ 39 w 578"/>
                  <a:gd name="T45" fmla="*/ 2 h 576"/>
                  <a:gd name="T46" fmla="*/ 31 w 578"/>
                  <a:gd name="T47" fmla="*/ 6 h 576"/>
                  <a:gd name="T48" fmla="*/ 23 w 578"/>
                  <a:gd name="T49" fmla="*/ 11 h 576"/>
                  <a:gd name="T50" fmla="*/ 17 w 578"/>
                  <a:gd name="T51" fmla="*/ 17 h 576"/>
                  <a:gd name="T52" fmla="*/ 11 w 578"/>
                  <a:gd name="T53" fmla="*/ 23 h 576"/>
                  <a:gd name="T54" fmla="*/ 7 w 578"/>
                  <a:gd name="T55" fmla="*/ 31 h 576"/>
                  <a:gd name="T56" fmla="*/ 3 w 578"/>
                  <a:gd name="T57" fmla="*/ 39 h 576"/>
                  <a:gd name="T58" fmla="*/ 1 w 578"/>
                  <a:gd name="T59" fmla="*/ 48 h 576"/>
                  <a:gd name="T60" fmla="*/ 0 w 578"/>
                  <a:gd name="T61" fmla="*/ 57 h 576"/>
                  <a:gd name="T62" fmla="*/ 1 w 578"/>
                  <a:gd name="T63" fmla="*/ 66 h 576"/>
                  <a:gd name="T64" fmla="*/ 3 w 578"/>
                  <a:gd name="T65" fmla="*/ 75 h 576"/>
                  <a:gd name="T66" fmla="*/ 7 w 578"/>
                  <a:gd name="T67" fmla="*/ 84 h 576"/>
                  <a:gd name="T68" fmla="*/ 11 w 578"/>
                  <a:gd name="T69" fmla="*/ 91 h 576"/>
                  <a:gd name="T70" fmla="*/ 17 w 578"/>
                  <a:gd name="T71" fmla="*/ 98 h 576"/>
                  <a:gd name="T72" fmla="*/ 23 w 578"/>
                  <a:gd name="T73" fmla="*/ 104 h 576"/>
                  <a:gd name="T74" fmla="*/ 31 w 578"/>
                  <a:gd name="T75" fmla="*/ 109 h 576"/>
                  <a:gd name="T76" fmla="*/ 39 w 578"/>
                  <a:gd name="T77" fmla="*/ 112 h 576"/>
                  <a:gd name="T78" fmla="*/ 48 w 578"/>
                  <a:gd name="T79" fmla="*/ 114 h 576"/>
                  <a:gd name="T80" fmla="*/ 57 w 578"/>
                  <a:gd name="T81" fmla="*/ 115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86" y="576"/>
                    </a:moveTo>
                    <a:lnTo>
                      <a:pt x="337" y="573"/>
                    </a:lnTo>
                    <a:lnTo>
                      <a:pt x="378" y="560"/>
                    </a:lnTo>
                    <a:lnTo>
                      <a:pt x="419" y="544"/>
                    </a:lnTo>
                    <a:lnTo>
                      <a:pt x="461" y="519"/>
                    </a:lnTo>
                    <a:lnTo>
                      <a:pt x="495" y="490"/>
                    </a:lnTo>
                    <a:lnTo>
                      <a:pt x="524" y="456"/>
                    </a:lnTo>
                    <a:lnTo>
                      <a:pt x="544" y="419"/>
                    </a:lnTo>
                    <a:lnTo>
                      <a:pt x="560" y="378"/>
                    </a:lnTo>
                    <a:lnTo>
                      <a:pt x="573" y="332"/>
                    </a:lnTo>
                    <a:lnTo>
                      <a:pt x="578" y="286"/>
                    </a:lnTo>
                    <a:lnTo>
                      <a:pt x="573" y="240"/>
                    </a:lnTo>
                    <a:lnTo>
                      <a:pt x="560" y="195"/>
                    </a:lnTo>
                    <a:lnTo>
                      <a:pt x="544" y="153"/>
                    </a:lnTo>
                    <a:lnTo>
                      <a:pt x="524" y="116"/>
                    </a:lnTo>
                    <a:lnTo>
                      <a:pt x="495" y="83"/>
                    </a:lnTo>
                    <a:lnTo>
                      <a:pt x="461" y="54"/>
                    </a:lnTo>
                    <a:lnTo>
                      <a:pt x="419" y="29"/>
                    </a:lnTo>
                    <a:lnTo>
                      <a:pt x="378" y="12"/>
                    </a:lnTo>
                    <a:lnTo>
                      <a:pt x="337" y="0"/>
                    </a:lnTo>
                    <a:lnTo>
                      <a:pt x="286" y="0"/>
                    </a:lnTo>
                    <a:lnTo>
                      <a:pt x="241" y="0"/>
                    </a:lnTo>
                    <a:lnTo>
                      <a:pt x="196" y="12"/>
                    </a:lnTo>
                    <a:lnTo>
                      <a:pt x="158" y="29"/>
                    </a:lnTo>
                    <a:lnTo>
                      <a:pt x="117" y="54"/>
                    </a:lnTo>
                    <a:lnTo>
                      <a:pt x="83" y="83"/>
                    </a:lnTo>
                    <a:lnTo>
                      <a:pt x="54" y="116"/>
                    </a:lnTo>
                    <a:lnTo>
                      <a:pt x="34" y="153"/>
                    </a:lnTo>
                    <a:lnTo>
                      <a:pt x="13" y="195"/>
                    </a:lnTo>
                    <a:lnTo>
                      <a:pt x="5" y="240"/>
                    </a:lnTo>
                    <a:lnTo>
                      <a:pt x="0" y="286"/>
                    </a:lnTo>
                    <a:lnTo>
                      <a:pt x="5" y="332"/>
                    </a:lnTo>
                    <a:lnTo>
                      <a:pt x="13" y="378"/>
                    </a:lnTo>
                    <a:lnTo>
                      <a:pt x="34" y="419"/>
                    </a:lnTo>
                    <a:lnTo>
                      <a:pt x="54" y="456"/>
                    </a:lnTo>
                    <a:lnTo>
                      <a:pt x="83" y="490"/>
                    </a:lnTo>
                    <a:lnTo>
                      <a:pt x="117" y="519"/>
                    </a:lnTo>
                    <a:lnTo>
                      <a:pt x="158" y="544"/>
                    </a:lnTo>
                    <a:lnTo>
                      <a:pt x="196" y="560"/>
                    </a:lnTo>
                    <a:lnTo>
                      <a:pt x="241" y="573"/>
                    </a:lnTo>
                    <a:lnTo>
                      <a:pt x="286"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722" name="Freeform 829">
                <a:extLst>
                  <a:ext uri="{FF2B5EF4-FFF2-40B4-BE49-F238E27FC236}">
                    <a16:creationId xmlns:a16="http://schemas.microsoft.com/office/drawing/2014/main" id="{05F62935-DA60-4ECE-B025-4602540A8C4A}"/>
                  </a:ext>
                </a:extLst>
              </p:cNvPr>
              <p:cNvSpPr>
                <a:spLocks/>
              </p:cNvSpPr>
              <p:nvPr/>
            </p:nvSpPr>
            <p:spPr bwMode="auto">
              <a:xfrm>
                <a:off x="2961" y="2292"/>
                <a:ext cx="61" cy="61"/>
              </a:xfrm>
              <a:custGeom>
                <a:avLst/>
                <a:gdLst>
                  <a:gd name="T0" fmla="*/ 30 w 308"/>
                  <a:gd name="T1" fmla="*/ 61 h 303"/>
                  <a:gd name="T2" fmla="*/ 35 w 308"/>
                  <a:gd name="T3" fmla="*/ 60 h 303"/>
                  <a:gd name="T4" fmla="*/ 40 w 308"/>
                  <a:gd name="T5" fmla="*/ 59 h 303"/>
                  <a:gd name="T6" fmla="*/ 45 w 308"/>
                  <a:gd name="T7" fmla="*/ 58 h 303"/>
                  <a:gd name="T8" fmla="*/ 49 w 308"/>
                  <a:gd name="T9" fmla="*/ 55 h 303"/>
                  <a:gd name="T10" fmla="*/ 52 w 308"/>
                  <a:gd name="T11" fmla="*/ 52 h 303"/>
                  <a:gd name="T12" fmla="*/ 55 w 308"/>
                  <a:gd name="T13" fmla="*/ 48 h 303"/>
                  <a:gd name="T14" fmla="*/ 57 w 308"/>
                  <a:gd name="T15" fmla="*/ 44 h 303"/>
                  <a:gd name="T16" fmla="*/ 59 w 308"/>
                  <a:gd name="T17" fmla="*/ 40 h 303"/>
                  <a:gd name="T18" fmla="*/ 60 w 308"/>
                  <a:gd name="T19" fmla="*/ 35 h 303"/>
                  <a:gd name="T20" fmla="*/ 61 w 308"/>
                  <a:gd name="T21" fmla="*/ 30 h 303"/>
                  <a:gd name="T22" fmla="*/ 60 w 308"/>
                  <a:gd name="T23" fmla="*/ 25 h 303"/>
                  <a:gd name="T24" fmla="*/ 59 w 308"/>
                  <a:gd name="T25" fmla="*/ 21 h 303"/>
                  <a:gd name="T26" fmla="*/ 57 w 308"/>
                  <a:gd name="T27" fmla="*/ 16 h 303"/>
                  <a:gd name="T28" fmla="*/ 55 w 308"/>
                  <a:gd name="T29" fmla="*/ 12 h 303"/>
                  <a:gd name="T30" fmla="*/ 52 w 308"/>
                  <a:gd name="T31" fmla="*/ 8 h 303"/>
                  <a:gd name="T32" fmla="*/ 49 w 308"/>
                  <a:gd name="T33" fmla="*/ 6 h 303"/>
                  <a:gd name="T34" fmla="*/ 45 w 308"/>
                  <a:gd name="T35" fmla="*/ 3 h 303"/>
                  <a:gd name="T36" fmla="*/ 40 w 308"/>
                  <a:gd name="T37" fmla="*/ 1 h 303"/>
                  <a:gd name="T38" fmla="*/ 35 w 308"/>
                  <a:gd name="T39" fmla="*/ 0 h 303"/>
                  <a:gd name="T40" fmla="*/ 30 w 308"/>
                  <a:gd name="T41" fmla="*/ 0 h 303"/>
                  <a:gd name="T42" fmla="*/ 25 w 308"/>
                  <a:gd name="T43" fmla="*/ 0 h 303"/>
                  <a:gd name="T44" fmla="*/ 21 w 308"/>
                  <a:gd name="T45" fmla="*/ 1 h 303"/>
                  <a:gd name="T46" fmla="*/ 16 w 308"/>
                  <a:gd name="T47" fmla="*/ 3 h 303"/>
                  <a:gd name="T48" fmla="*/ 12 w 308"/>
                  <a:gd name="T49" fmla="*/ 6 h 303"/>
                  <a:gd name="T50" fmla="*/ 9 w 308"/>
                  <a:gd name="T51" fmla="*/ 8 h 303"/>
                  <a:gd name="T52" fmla="*/ 6 w 308"/>
                  <a:gd name="T53" fmla="*/ 12 h 303"/>
                  <a:gd name="T54" fmla="*/ 4 w 308"/>
                  <a:gd name="T55" fmla="*/ 16 h 303"/>
                  <a:gd name="T56" fmla="*/ 2 w 308"/>
                  <a:gd name="T57" fmla="*/ 21 h 303"/>
                  <a:gd name="T58" fmla="*/ 1 w 308"/>
                  <a:gd name="T59" fmla="*/ 25 h 303"/>
                  <a:gd name="T60" fmla="*/ 0 w 308"/>
                  <a:gd name="T61" fmla="*/ 30 h 303"/>
                  <a:gd name="T62" fmla="*/ 1 w 308"/>
                  <a:gd name="T63" fmla="*/ 35 h 303"/>
                  <a:gd name="T64" fmla="*/ 2 w 308"/>
                  <a:gd name="T65" fmla="*/ 40 h 303"/>
                  <a:gd name="T66" fmla="*/ 4 w 308"/>
                  <a:gd name="T67" fmla="*/ 44 h 303"/>
                  <a:gd name="T68" fmla="*/ 6 w 308"/>
                  <a:gd name="T69" fmla="*/ 48 h 303"/>
                  <a:gd name="T70" fmla="*/ 9 w 308"/>
                  <a:gd name="T71" fmla="*/ 52 h 303"/>
                  <a:gd name="T72" fmla="*/ 12 w 308"/>
                  <a:gd name="T73" fmla="*/ 55 h 303"/>
                  <a:gd name="T74" fmla="*/ 16 w 308"/>
                  <a:gd name="T75" fmla="*/ 58 h 303"/>
                  <a:gd name="T76" fmla="*/ 21 w 308"/>
                  <a:gd name="T77" fmla="*/ 59 h 303"/>
                  <a:gd name="T78" fmla="*/ 25 w 308"/>
                  <a:gd name="T79" fmla="*/ 60 h 303"/>
                  <a:gd name="T80" fmla="*/ 30 w 308"/>
                  <a:gd name="T81" fmla="*/ 61 h 3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8"/>
                  <a:gd name="T124" fmla="*/ 0 h 303"/>
                  <a:gd name="T125" fmla="*/ 308 w 308"/>
                  <a:gd name="T126" fmla="*/ 303 h 30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8" h="303">
                    <a:moveTo>
                      <a:pt x="153" y="303"/>
                    </a:moveTo>
                    <a:lnTo>
                      <a:pt x="178" y="299"/>
                    </a:lnTo>
                    <a:lnTo>
                      <a:pt x="204" y="294"/>
                    </a:lnTo>
                    <a:lnTo>
                      <a:pt x="225" y="287"/>
                    </a:lnTo>
                    <a:lnTo>
                      <a:pt x="245" y="274"/>
                    </a:lnTo>
                    <a:lnTo>
                      <a:pt x="261" y="258"/>
                    </a:lnTo>
                    <a:lnTo>
                      <a:pt x="278" y="240"/>
                    </a:lnTo>
                    <a:lnTo>
                      <a:pt x="290" y="220"/>
                    </a:lnTo>
                    <a:lnTo>
                      <a:pt x="299" y="199"/>
                    </a:lnTo>
                    <a:lnTo>
                      <a:pt x="303" y="175"/>
                    </a:lnTo>
                    <a:lnTo>
                      <a:pt x="308" y="150"/>
                    </a:lnTo>
                    <a:lnTo>
                      <a:pt x="303" y="125"/>
                    </a:lnTo>
                    <a:lnTo>
                      <a:pt x="299" y="103"/>
                    </a:lnTo>
                    <a:lnTo>
                      <a:pt x="290" y="79"/>
                    </a:lnTo>
                    <a:lnTo>
                      <a:pt x="278" y="62"/>
                    </a:lnTo>
                    <a:lnTo>
                      <a:pt x="261" y="42"/>
                    </a:lnTo>
                    <a:lnTo>
                      <a:pt x="245" y="29"/>
                    </a:lnTo>
                    <a:lnTo>
                      <a:pt x="225" y="17"/>
                    </a:lnTo>
                    <a:lnTo>
                      <a:pt x="204" y="4"/>
                    </a:lnTo>
                    <a:lnTo>
                      <a:pt x="178" y="0"/>
                    </a:lnTo>
                    <a:lnTo>
                      <a:pt x="153" y="0"/>
                    </a:lnTo>
                    <a:lnTo>
                      <a:pt x="128" y="0"/>
                    </a:lnTo>
                    <a:lnTo>
                      <a:pt x="104" y="4"/>
                    </a:lnTo>
                    <a:lnTo>
                      <a:pt x="83" y="17"/>
                    </a:lnTo>
                    <a:lnTo>
                      <a:pt x="63" y="29"/>
                    </a:lnTo>
                    <a:lnTo>
                      <a:pt x="45" y="42"/>
                    </a:lnTo>
                    <a:lnTo>
                      <a:pt x="29" y="62"/>
                    </a:lnTo>
                    <a:lnTo>
                      <a:pt x="21" y="79"/>
                    </a:lnTo>
                    <a:lnTo>
                      <a:pt x="9" y="103"/>
                    </a:lnTo>
                    <a:lnTo>
                      <a:pt x="4" y="125"/>
                    </a:lnTo>
                    <a:lnTo>
                      <a:pt x="0" y="150"/>
                    </a:lnTo>
                    <a:lnTo>
                      <a:pt x="4" y="175"/>
                    </a:lnTo>
                    <a:lnTo>
                      <a:pt x="9" y="199"/>
                    </a:lnTo>
                    <a:lnTo>
                      <a:pt x="21" y="220"/>
                    </a:lnTo>
                    <a:lnTo>
                      <a:pt x="29" y="240"/>
                    </a:lnTo>
                    <a:lnTo>
                      <a:pt x="45" y="258"/>
                    </a:lnTo>
                    <a:lnTo>
                      <a:pt x="63" y="274"/>
                    </a:lnTo>
                    <a:lnTo>
                      <a:pt x="83" y="287"/>
                    </a:lnTo>
                    <a:lnTo>
                      <a:pt x="104" y="294"/>
                    </a:lnTo>
                    <a:lnTo>
                      <a:pt x="128" y="299"/>
                    </a:lnTo>
                    <a:lnTo>
                      <a:pt x="153" y="303"/>
                    </a:lnTo>
                    <a:close/>
                  </a:path>
                </a:pathLst>
              </a:custGeom>
              <a:solidFill>
                <a:srgbClr val="4C4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723" name="Freeform 830">
                <a:extLst>
                  <a:ext uri="{FF2B5EF4-FFF2-40B4-BE49-F238E27FC236}">
                    <a16:creationId xmlns:a16="http://schemas.microsoft.com/office/drawing/2014/main" id="{976628E2-3553-49A6-ACCA-B1D9D302802B}"/>
                  </a:ext>
                </a:extLst>
              </p:cNvPr>
              <p:cNvSpPr>
                <a:spLocks/>
              </p:cNvSpPr>
              <p:nvPr/>
            </p:nvSpPr>
            <p:spPr bwMode="auto">
              <a:xfrm>
                <a:off x="2963" y="2293"/>
                <a:ext cx="54" cy="54"/>
              </a:xfrm>
              <a:custGeom>
                <a:avLst/>
                <a:gdLst>
                  <a:gd name="T0" fmla="*/ 27 w 270"/>
                  <a:gd name="T1" fmla="*/ 54 h 270"/>
                  <a:gd name="T2" fmla="*/ 32 w 270"/>
                  <a:gd name="T3" fmla="*/ 54 h 270"/>
                  <a:gd name="T4" fmla="*/ 36 w 270"/>
                  <a:gd name="T5" fmla="*/ 52 h 270"/>
                  <a:gd name="T6" fmla="*/ 40 w 270"/>
                  <a:gd name="T7" fmla="*/ 51 h 270"/>
                  <a:gd name="T8" fmla="*/ 43 w 270"/>
                  <a:gd name="T9" fmla="*/ 49 h 270"/>
                  <a:gd name="T10" fmla="*/ 46 w 270"/>
                  <a:gd name="T11" fmla="*/ 47 h 270"/>
                  <a:gd name="T12" fmla="*/ 49 w 270"/>
                  <a:gd name="T13" fmla="*/ 43 h 270"/>
                  <a:gd name="T14" fmla="*/ 51 w 270"/>
                  <a:gd name="T15" fmla="*/ 39 h 270"/>
                  <a:gd name="T16" fmla="*/ 53 w 270"/>
                  <a:gd name="T17" fmla="*/ 36 h 270"/>
                  <a:gd name="T18" fmla="*/ 54 w 270"/>
                  <a:gd name="T19" fmla="*/ 32 h 270"/>
                  <a:gd name="T20" fmla="*/ 54 w 270"/>
                  <a:gd name="T21" fmla="*/ 27 h 270"/>
                  <a:gd name="T22" fmla="*/ 54 w 270"/>
                  <a:gd name="T23" fmla="*/ 22 h 270"/>
                  <a:gd name="T24" fmla="*/ 53 w 270"/>
                  <a:gd name="T25" fmla="*/ 18 h 270"/>
                  <a:gd name="T26" fmla="*/ 51 w 270"/>
                  <a:gd name="T27" fmla="*/ 14 h 270"/>
                  <a:gd name="T28" fmla="*/ 49 w 270"/>
                  <a:gd name="T29" fmla="*/ 11 h 270"/>
                  <a:gd name="T30" fmla="*/ 46 w 270"/>
                  <a:gd name="T31" fmla="*/ 8 h 270"/>
                  <a:gd name="T32" fmla="*/ 43 w 270"/>
                  <a:gd name="T33" fmla="*/ 5 h 270"/>
                  <a:gd name="T34" fmla="*/ 40 w 270"/>
                  <a:gd name="T35" fmla="*/ 3 h 270"/>
                  <a:gd name="T36" fmla="*/ 36 w 270"/>
                  <a:gd name="T37" fmla="*/ 1 h 270"/>
                  <a:gd name="T38" fmla="*/ 32 w 270"/>
                  <a:gd name="T39" fmla="*/ 0 h 270"/>
                  <a:gd name="T40" fmla="*/ 27 w 270"/>
                  <a:gd name="T41" fmla="*/ 0 h 270"/>
                  <a:gd name="T42" fmla="*/ 23 w 270"/>
                  <a:gd name="T43" fmla="*/ 0 h 270"/>
                  <a:gd name="T44" fmla="*/ 19 w 270"/>
                  <a:gd name="T45" fmla="*/ 1 h 270"/>
                  <a:gd name="T46" fmla="*/ 15 w 270"/>
                  <a:gd name="T47" fmla="*/ 3 h 270"/>
                  <a:gd name="T48" fmla="*/ 11 w 270"/>
                  <a:gd name="T49" fmla="*/ 5 h 270"/>
                  <a:gd name="T50" fmla="*/ 8 w 270"/>
                  <a:gd name="T51" fmla="*/ 8 h 270"/>
                  <a:gd name="T52" fmla="*/ 6 w 270"/>
                  <a:gd name="T53" fmla="*/ 11 h 270"/>
                  <a:gd name="T54" fmla="*/ 3 w 270"/>
                  <a:gd name="T55" fmla="*/ 14 h 270"/>
                  <a:gd name="T56" fmla="*/ 2 w 270"/>
                  <a:gd name="T57" fmla="*/ 18 h 270"/>
                  <a:gd name="T58" fmla="*/ 1 w 270"/>
                  <a:gd name="T59" fmla="*/ 22 h 270"/>
                  <a:gd name="T60" fmla="*/ 0 w 270"/>
                  <a:gd name="T61" fmla="*/ 27 h 270"/>
                  <a:gd name="T62" fmla="*/ 0 w 270"/>
                  <a:gd name="T63" fmla="*/ 27 h 270"/>
                  <a:gd name="T64" fmla="*/ 0 w 270"/>
                  <a:gd name="T65" fmla="*/ 28 h 270"/>
                  <a:gd name="T66" fmla="*/ 1 w 270"/>
                  <a:gd name="T67" fmla="*/ 32 h 270"/>
                  <a:gd name="T68" fmla="*/ 2 w 270"/>
                  <a:gd name="T69" fmla="*/ 37 h 270"/>
                  <a:gd name="T70" fmla="*/ 3 w 270"/>
                  <a:gd name="T71" fmla="*/ 41 h 270"/>
                  <a:gd name="T72" fmla="*/ 6 w 270"/>
                  <a:gd name="T73" fmla="*/ 44 h 270"/>
                  <a:gd name="T74" fmla="*/ 8 w 270"/>
                  <a:gd name="T75" fmla="*/ 47 h 270"/>
                  <a:gd name="T76" fmla="*/ 11 w 270"/>
                  <a:gd name="T77" fmla="*/ 49 h 270"/>
                  <a:gd name="T78" fmla="*/ 15 w 270"/>
                  <a:gd name="T79" fmla="*/ 52 h 270"/>
                  <a:gd name="T80" fmla="*/ 19 w 270"/>
                  <a:gd name="T81" fmla="*/ 53 h 270"/>
                  <a:gd name="T82" fmla="*/ 23 w 270"/>
                  <a:gd name="T83" fmla="*/ 54 h 270"/>
                  <a:gd name="T84" fmla="*/ 27 w 270"/>
                  <a:gd name="T85" fmla="*/ 54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0"/>
                  <a:gd name="T131" fmla="*/ 270 w 270"/>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0">
                    <a:moveTo>
                      <a:pt x="137" y="270"/>
                    </a:moveTo>
                    <a:lnTo>
                      <a:pt x="158" y="270"/>
                    </a:lnTo>
                    <a:lnTo>
                      <a:pt x="178" y="261"/>
                    </a:lnTo>
                    <a:lnTo>
                      <a:pt x="199" y="254"/>
                    </a:lnTo>
                    <a:lnTo>
                      <a:pt x="216" y="245"/>
                    </a:lnTo>
                    <a:lnTo>
                      <a:pt x="232" y="233"/>
                    </a:lnTo>
                    <a:lnTo>
                      <a:pt x="245" y="216"/>
                    </a:lnTo>
                    <a:lnTo>
                      <a:pt x="257" y="195"/>
                    </a:lnTo>
                    <a:lnTo>
                      <a:pt x="265" y="179"/>
                    </a:lnTo>
                    <a:lnTo>
                      <a:pt x="270" y="158"/>
                    </a:lnTo>
                    <a:lnTo>
                      <a:pt x="270" y="133"/>
                    </a:lnTo>
                    <a:lnTo>
                      <a:pt x="270" y="112"/>
                    </a:lnTo>
                    <a:lnTo>
                      <a:pt x="265" y="92"/>
                    </a:lnTo>
                    <a:lnTo>
                      <a:pt x="257" y="71"/>
                    </a:lnTo>
                    <a:lnTo>
                      <a:pt x="245" y="54"/>
                    </a:lnTo>
                    <a:lnTo>
                      <a:pt x="232" y="38"/>
                    </a:lnTo>
                    <a:lnTo>
                      <a:pt x="216" y="25"/>
                    </a:lnTo>
                    <a:lnTo>
                      <a:pt x="199" y="13"/>
                    </a:lnTo>
                    <a:lnTo>
                      <a:pt x="178" y="4"/>
                    </a:lnTo>
                    <a:lnTo>
                      <a:pt x="158" y="0"/>
                    </a:lnTo>
                    <a:lnTo>
                      <a:pt x="137" y="0"/>
                    </a:lnTo>
                    <a:lnTo>
                      <a:pt x="115" y="0"/>
                    </a:lnTo>
                    <a:lnTo>
                      <a:pt x="95" y="4"/>
                    </a:lnTo>
                    <a:lnTo>
                      <a:pt x="74" y="13"/>
                    </a:lnTo>
                    <a:lnTo>
                      <a:pt x="57" y="25"/>
                    </a:lnTo>
                    <a:lnTo>
                      <a:pt x="41" y="38"/>
                    </a:lnTo>
                    <a:lnTo>
                      <a:pt x="29" y="54"/>
                    </a:lnTo>
                    <a:lnTo>
                      <a:pt x="16" y="71"/>
                    </a:lnTo>
                    <a:lnTo>
                      <a:pt x="8" y="92"/>
                    </a:lnTo>
                    <a:lnTo>
                      <a:pt x="3" y="112"/>
                    </a:lnTo>
                    <a:lnTo>
                      <a:pt x="0" y="133"/>
                    </a:lnTo>
                    <a:lnTo>
                      <a:pt x="0" y="137"/>
                    </a:lnTo>
                    <a:lnTo>
                      <a:pt x="0" y="142"/>
                    </a:lnTo>
                    <a:lnTo>
                      <a:pt x="3" y="162"/>
                    </a:lnTo>
                    <a:lnTo>
                      <a:pt x="8" y="183"/>
                    </a:lnTo>
                    <a:lnTo>
                      <a:pt x="16" y="204"/>
                    </a:lnTo>
                    <a:lnTo>
                      <a:pt x="29" y="220"/>
                    </a:lnTo>
                    <a:lnTo>
                      <a:pt x="41" y="233"/>
                    </a:lnTo>
                    <a:lnTo>
                      <a:pt x="57" y="245"/>
                    </a:lnTo>
                    <a:lnTo>
                      <a:pt x="74" y="258"/>
                    </a:lnTo>
                    <a:lnTo>
                      <a:pt x="95" y="266"/>
                    </a:lnTo>
                    <a:lnTo>
                      <a:pt x="115" y="270"/>
                    </a:lnTo>
                    <a:lnTo>
                      <a:pt x="137" y="270"/>
                    </a:lnTo>
                    <a:close/>
                  </a:path>
                </a:pathLst>
              </a:custGeom>
              <a:solidFill>
                <a:srgbClr val="595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724" name="Freeform 831">
                <a:extLst>
                  <a:ext uri="{FF2B5EF4-FFF2-40B4-BE49-F238E27FC236}">
                    <a16:creationId xmlns:a16="http://schemas.microsoft.com/office/drawing/2014/main" id="{37A0A4A0-E03A-47B3-897E-EE06EBA254AC}"/>
                  </a:ext>
                </a:extLst>
              </p:cNvPr>
              <p:cNvSpPr>
                <a:spLocks/>
              </p:cNvSpPr>
              <p:nvPr/>
            </p:nvSpPr>
            <p:spPr bwMode="auto">
              <a:xfrm>
                <a:off x="2966" y="2294"/>
                <a:ext cx="47" cy="47"/>
              </a:xfrm>
              <a:custGeom>
                <a:avLst/>
                <a:gdLst>
                  <a:gd name="T0" fmla="*/ 24 w 236"/>
                  <a:gd name="T1" fmla="*/ 47 h 237"/>
                  <a:gd name="T2" fmla="*/ 27 w 236"/>
                  <a:gd name="T3" fmla="*/ 47 h 237"/>
                  <a:gd name="T4" fmla="*/ 31 w 236"/>
                  <a:gd name="T5" fmla="*/ 46 h 237"/>
                  <a:gd name="T6" fmla="*/ 35 w 236"/>
                  <a:gd name="T7" fmla="*/ 45 h 237"/>
                  <a:gd name="T8" fmla="*/ 37 w 236"/>
                  <a:gd name="T9" fmla="*/ 43 h 237"/>
                  <a:gd name="T10" fmla="*/ 41 w 236"/>
                  <a:gd name="T11" fmla="*/ 40 h 237"/>
                  <a:gd name="T12" fmla="*/ 43 w 236"/>
                  <a:gd name="T13" fmla="*/ 38 h 237"/>
                  <a:gd name="T14" fmla="*/ 45 w 236"/>
                  <a:gd name="T15" fmla="*/ 35 h 237"/>
                  <a:gd name="T16" fmla="*/ 46 w 236"/>
                  <a:gd name="T17" fmla="*/ 31 h 237"/>
                  <a:gd name="T18" fmla="*/ 47 w 236"/>
                  <a:gd name="T19" fmla="*/ 27 h 237"/>
                  <a:gd name="T20" fmla="*/ 47 w 236"/>
                  <a:gd name="T21" fmla="*/ 24 h 237"/>
                  <a:gd name="T22" fmla="*/ 47 w 236"/>
                  <a:gd name="T23" fmla="*/ 20 h 237"/>
                  <a:gd name="T24" fmla="*/ 46 w 236"/>
                  <a:gd name="T25" fmla="*/ 17 h 237"/>
                  <a:gd name="T26" fmla="*/ 45 w 236"/>
                  <a:gd name="T27" fmla="*/ 13 h 237"/>
                  <a:gd name="T28" fmla="*/ 43 w 236"/>
                  <a:gd name="T29" fmla="*/ 10 h 237"/>
                  <a:gd name="T30" fmla="*/ 41 w 236"/>
                  <a:gd name="T31" fmla="*/ 7 h 237"/>
                  <a:gd name="T32" fmla="*/ 37 w 236"/>
                  <a:gd name="T33" fmla="*/ 5 h 237"/>
                  <a:gd name="T34" fmla="*/ 35 w 236"/>
                  <a:gd name="T35" fmla="*/ 3 h 237"/>
                  <a:gd name="T36" fmla="*/ 31 w 236"/>
                  <a:gd name="T37" fmla="*/ 1 h 237"/>
                  <a:gd name="T38" fmla="*/ 27 w 236"/>
                  <a:gd name="T39" fmla="*/ 0 h 237"/>
                  <a:gd name="T40" fmla="*/ 24 w 236"/>
                  <a:gd name="T41" fmla="*/ 0 h 237"/>
                  <a:gd name="T42" fmla="*/ 20 w 236"/>
                  <a:gd name="T43" fmla="*/ 0 h 237"/>
                  <a:gd name="T44" fmla="*/ 17 w 236"/>
                  <a:gd name="T45" fmla="*/ 1 h 237"/>
                  <a:gd name="T46" fmla="*/ 12 w 236"/>
                  <a:gd name="T47" fmla="*/ 3 h 237"/>
                  <a:gd name="T48" fmla="*/ 10 w 236"/>
                  <a:gd name="T49" fmla="*/ 4 h 237"/>
                  <a:gd name="T50" fmla="*/ 7 w 236"/>
                  <a:gd name="T51" fmla="*/ 7 h 237"/>
                  <a:gd name="T52" fmla="*/ 5 w 236"/>
                  <a:gd name="T53" fmla="*/ 10 h 237"/>
                  <a:gd name="T54" fmla="*/ 3 w 236"/>
                  <a:gd name="T55" fmla="*/ 12 h 237"/>
                  <a:gd name="T56" fmla="*/ 1 w 236"/>
                  <a:gd name="T57" fmla="*/ 16 h 237"/>
                  <a:gd name="T58" fmla="*/ 0 w 236"/>
                  <a:gd name="T59" fmla="*/ 20 h 237"/>
                  <a:gd name="T60" fmla="*/ 0 w 236"/>
                  <a:gd name="T61" fmla="*/ 23 h 237"/>
                  <a:gd name="T62" fmla="*/ 0 w 236"/>
                  <a:gd name="T63" fmla="*/ 24 h 237"/>
                  <a:gd name="T64" fmla="*/ 0 w 236"/>
                  <a:gd name="T65" fmla="*/ 25 h 237"/>
                  <a:gd name="T66" fmla="*/ 0 w 236"/>
                  <a:gd name="T67" fmla="*/ 28 h 237"/>
                  <a:gd name="T68" fmla="*/ 2 w 236"/>
                  <a:gd name="T69" fmla="*/ 32 h 237"/>
                  <a:gd name="T70" fmla="*/ 3 w 236"/>
                  <a:gd name="T71" fmla="*/ 35 h 237"/>
                  <a:gd name="T72" fmla="*/ 5 w 236"/>
                  <a:gd name="T73" fmla="*/ 38 h 237"/>
                  <a:gd name="T74" fmla="*/ 8 w 236"/>
                  <a:gd name="T75" fmla="*/ 40 h 237"/>
                  <a:gd name="T76" fmla="*/ 10 w 236"/>
                  <a:gd name="T77" fmla="*/ 43 h 237"/>
                  <a:gd name="T78" fmla="*/ 13 w 236"/>
                  <a:gd name="T79" fmla="*/ 45 h 237"/>
                  <a:gd name="T80" fmla="*/ 17 w 236"/>
                  <a:gd name="T81" fmla="*/ 46 h 237"/>
                  <a:gd name="T82" fmla="*/ 20 w 236"/>
                  <a:gd name="T83" fmla="*/ 47 h 237"/>
                  <a:gd name="T84" fmla="*/ 24 w 236"/>
                  <a:gd name="T85" fmla="*/ 47 h 23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6"/>
                  <a:gd name="T130" fmla="*/ 0 h 237"/>
                  <a:gd name="T131" fmla="*/ 236 w 236"/>
                  <a:gd name="T132" fmla="*/ 237 h 23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6" h="237">
                    <a:moveTo>
                      <a:pt x="121" y="237"/>
                    </a:moveTo>
                    <a:lnTo>
                      <a:pt x="137" y="237"/>
                    </a:lnTo>
                    <a:lnTo>
                      <a:pt x="157" y="232"/>
                    </a:lnTo>
                    <a:lnTo>
                      <a:pt x="175" y="225"/>
                    </a:lnTo>
                    <a:lnTo>
                      <a:pt x="187" y="216"/>
                    </a:lnTo>
                    <a:lnTo>
                      <a:pt x="204" y="203"/>
                    </a:lnTo>
                    <a:lnTo>
                      <a:pt x="216" y="191"/>
                    </a:lnTo>
                    <a:lnTo>
                      <a:pt x="224" y="175"/>
                    </a:lnTo>
                    <a:lnTo>
                      <a:pt x="233" y="158"/>
                    </a:lnTo>
                    <a:lnTo>
                      <a:pt x="236" y="138"/>
                    </a:lnTo>
                    <a:lnTo>
                      <a:pt x="236" y="121"/>
                    </a:lnTo>
                    <a:lnTo>
                      <a:pt x="236" y="100"/>
                    </a:lnTo>
                    <a:lnTo>
                      <a:pt x="233" y="84"/>
                    </a:lnTo>
                    <a:lnTo>
                      <a:pt x="224" y="67"/>
                    </a:lnTo>
                    <a:lnTo>
                      <a:pt x="216" y="50"/>
                    </a:lnTo>
                    <a:lnTo>
                      <a:pt x="204" y="34"/>
                    </a:lnTo>
                    <a:lnTo>
                      <a:pt x="187" y="25"/>
                    </a:lnTo>
                    <a:lnTo>
                      <a:pt x="175" y="13"/>
                    </a:lnTo>
                    <a:lnTo>
                      <a:pt x="157" y="5"/>
                    </a:lnTo>
                    <a:lnTo>
                      <a:pt x="137" y="0"/>
                    </a:lnTo>
                    <a:lnTo>
                      <a:pt x="121" y="0"/>
                    </a:lnTo>
                    <a:lnTo>
                      <a:pt x="99" y="0"/>
                    </a:lnTo>
                    <a:lnTo>
                      <a:pt x="83" y="5"/>
                    </a:lnTo>
                    <a:lnTo>
                      <a:pt x="62" y="13"/>
                    </a:lnTo>
                    <a:lnTo>
                      <a:pt x="49" y="21"/>
                    </a:lnTo>
                    <a:lnTo>
                      <a:pt x="33" y="34"/>
                    </a:lnTo>
                    <a:lnTo>
                      <a:pt x="25" y="50"/>
                    </a:lnTo>
                    <a:lnTo>
                      <a:pt x="13" y="63"/>
                    </a:lnTo>
                    <a:lnTo>
                      <a:pt x="4" y="79"/>
                    </a:lnTo>
                    <a:lnTo>
                      <a:pt x="0" y="100"/>
                    </a:lnTo>
                    <a:lnTo>
                      <a:pt x="0" y="117"/>
                    </a:lnTo>
                    <a:lnTo>
                      <a:pt x="0" y="121"/>
                    </a:lnTo>
                    <a:lnTo>
                      <a:pt x="0" y="125"/>
                    </a:lnTo>
                    <a:lnTo>
                      <a:pt x="0" y="142"/>
                    </a:lnTo>
                    <a:lnTo>
                      <a:pt x="8" y="162"/>
                    </a:lnTo>
                    <a:lnTo>
                      <a:pt x="17" y="179"/>
                    </a:lnTo>
                    <a:lnTo>
                      <a:pt x="25" y="191"/>
                    </a:lnTo>
                    <a:lnTo>
                      <a:pt x="38" y="203"/>
                    </a:lnTo>
                    <a:lnTo>
                      <a:pt x="49" y="216"/>
                    </a:lnTo>
                    <a:lnTo>
                      <a:pt x="67" y="225"/>
                    </a:lnTo>
                    <a:lnTo>
                      <a:pt x="83" y="232"/>
                    </a:lnTo>
                    <a:lnTo>
                      <a:pt x="99" y="237"/>
                    </a:lnTo>
                    <a:lnTo>
                      <a:pt x="121" y="237"/>
                    </a:lnTo>
                    <a:close/>
                  </a:path>
                </a:pathLst>
              </a:custGeom>
              <a:solidFill>
                <a:srgbClr val="686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725" name="Freeform 832">
                <a:extLst>
                  <a:ext uri="{FF2B5EF4-FFF2-40B4-BE49-F238E27FC236}">
                    <a16:creationId xmlns:a16="http://schemas.microsoft.com/office/drawing/2014/main" id="{3418F3E3-4AF7-4199-A12C-3A17519E08D8}"/>
                  </a:ext>
                </a:extLst>
              </p:cNvPr>
              <p:cNvSpPr>
                <a:spLocks/>
              </p:cNvSpPr>
              <p:nvPr/>
            </p:nvSpPr>
            <p:spPr bwMode="auto">
              <a:xfrm>
                <a:off x="2968" y="2295"/>
                <a:ext cx="41" cy="41"/>
              </a:xfrm>
              <a:custGeom>
                <a:avLst/>
                <a:gdLst>
                  <a:gd name="T0" fmla="*/ 20 w 203"/>
                  <a:gd name="T1" fmla="*/ 41 h 207"/>
                  <a:gd name="T2" fmla="*/ 23 w 203"/>
                  <a:gd name="T3" fmla="*/ 40 h 207"/>
                  <a:gd name="T4" fmla="*/ 27 w 203"/>
                  <a:gd name="T5" fmla="*/ 39 h 207"/>
                  <a:gd name="T6" fmla="*/ 30 w 203"/>
                  <a:gd name="T7" fmla="*/ 39 h 207"/>
                  <a:gd name="T8" fmla="*/ 33 w 203"/>
                  <a:gd name="T9" fmla="*/ 37 h 207"/>
                  <a:gd name="T10" fmla="*/ 35 w 203"/>
                  <a:gd name="T11" fmla="*/ 34 h 207"/>
                  <a:gd name="T12" fmla="*/ 37 w 203"/>
                  <a:gd name="T13" fmla="*/ 32 h 207"/>
                  <a:gd name="T14" fmla="*/ 39 w 203"/>
                  <a:gd name="T15" fmla="*/ 30 h 207"/>
                  <a:gd name="T16" fmla="*/ 40 w 203"/>
                  <a:gd name="T17" fmla="*/ 27 h 207"/>
                  <a:gd name="T18" fmla="*/ 41 w 203"/>
                  <a:gd name="T19" fmla="*/ 24 h 207"/>
                  <a:gd name="T20" fmla="*/ 41 w 203"/>
                  <a:gd name="T21" fmla="*/ 20 h 207"/>
                  <a:gd name="T22" fmla="*/ 41 w 203"/>
                  <a:gd name="T23" fmla="*/ 17 h 207"/>
                  <a:gd name="T24" fmla="*/ 40 w 203"/>
                  <a:gd name="T25" fmla="*/ 14 h 207"/>
                  <a:gd name="T26" fmla="*/ 39 w 203"/>
                  <a:gd name="T27" fmla="*/ 11 h 207"/>
                  <a:gd name="T28" fmla="*/ 37 w 203"/>
                  <a:gd name="T29" fmla="*/ 8 h 207"/>
                  <a:gd name="T30" fmla="*/ 35 w 203"/>
                  <a:gd name="T31" fmla="*/ 6 h 207"/>
                  <a:gd name="T32" fmla="*/ 33 w 203"/>
                  <a:gd name="T33" fmla="*/ 4 h 207"/>
                  <a:gd name="T34" fmla="*/ 30 w 203"/>
                  <a:gd name="T35" fmla="*/ 2 h 207"/>
                  <a:gd name="T36" fmla="*/ 27 w 203"/>
                  <a:gd name="T37" fmla="*/ 1 h 207"/>
                  <a:gd name="T38" fmla="*/ 23 w 203"/>
                  <a:gd name="T39" fmla="*/ 1 h 207"/>
                  <a:gd name="T40" fmla="*/ 20 w 203"/>
                  <a:gd name="T41" fmla="*/ 0 h 207"/>
                  <a:gd name="T42" fmla="*/ 17 w 203"/>
                  <a:gd name="T43" fmla="*/ 1 h 207"/>
                  <a:gd name="T44" fmla="*/ 14 w 203"/>
                  <a:gd name="T45" fmla="*/ 1 h 207"/>
                  <a:gd name="T46" fmla="*/ 11 w 203"/>
                  <a:gd name="T47" fmla="*/ 2 h 207"/>
                  <a:gd name="T48" fmla="*/ 8 w 203"/>
                  <a:gd name="T49" fmla="*/ 4 h 207"/>
                  <a:gd name="T50" fmla="*/ 6 w 203"/>
                  <a:gd name="T51" fmla="*/ 6 h 207"/>
                  <a:gd name="T52" fmla="*/ 4 w 203"/>
                  <a:gd name="T53" fmla="*/ 8 h 207"/>
                  <a:gd name="T54" fmla="*/ 2 w 203"/>
                  <a:gd name="T55" fmla="*/ 11 h 207"/>
                  <a:gd name="T56" fmla="*/ 1 w 203"/>
                  <a:gd name="T57" fmla="*/ 14 h 207"/>
                  <a:gd name="T58" fmla="*/ 0 w 203"/>
                  <a:gd name="T59" fmla="*/ 16 h 207"/>
                  <a:gd name="T60" fmla="*/ 0 w 203"/>
                  <a:gd name="T61" fmla="*/ 20 h 207"/>
                  <a:gd name="T62" fmla="*/ 0 w 203"/>
                  <a:gd name="T63" fmla="*/ 20 h 207"/>
                  <a:gd name="T64" fmla="*/ 0 w 203"/>
                  <a:gd name="T65" fmla="*/ 21 h 207"/>
                  <a:gd name="T66" fmla="*/ 0 w 203"/>
                  <a:gd name="T67" fmla="*/ 25 h 207"/>
                  <a:gd name="T68" fmla="*/ 1 w 203"/>
                  <a:gd name="T69" fmla="*/ 27 h 207"/>
                  <a:gd name="T70" fmla="*/ 2 w 203"/>
                  <a:gd name="T71" fmla="*/ 30 h 207"/>
                  <a:gd name="T72" fmla="*/ 4 w 203"/>
                  <a:gd name="T73" fmla="*/ 33 h 207"/>
                  <a:gd name="T74" fmla="*/ 6 w 203"/>
                  <a:gd name="T75" fmla="*/ 35 h 207"/>
                  <a:gd name="T76" fmla="*/ 8 w 203"/>
                  <a:gd name="T77" fmla="*/ 37 h 207"/>
                  <a:gd name="T78" fmla="*/ 11 w 203"/>
                  <a:gd name="T79" fmla="*/ 39 h 207"/>
                  <a:gd name="T80" fmla="*/ 14 w 203"/>
                  <a:gd name="T81" fmla="*/ 39 h 207"/>
                  <a:gd name="T82" fmla="*/ 17 w 203"/>
                  <a:gd name="T83" fmla="*/ 40 h 207"/>
                  <a:gd name="T84" fmla="*/ 20 w 203"/>
                  <a:gd name="T85" fmla="*/ 41 h 20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3"/>
                  <a:gd name="T130" fmla="*/ 0 h 207"/>
                  <a:gd name="T131" fmla="*/ 203 w 203"/>
                  <a:gd name="T132" fmla="*/ 207 h 20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3" h="207">
                    <a:moveTo>
                      <a:pt x="99" y="207"/>
                    </a:moveTo>
                    <a:lnTo>
                      <a:pt x="115" y="203"/>
                    </a:lnTo>
                    <a:lnTo>
                      <a:pt x="133" y="198"/>
                    </a:lnTo>
                    <a:lnTo>
                      <a:pt x="149" y="195"/>
                    </a:lnTo>
                    <a:lnTo>
                      <a:pt x="162" y="186"/>
                    </a:lnTo>
                    <a:lnTo>
                      <a:pt x="174" y="174"/>
                    </a:lnTo>
                    <a:lnTo>
                      <a:pt x="182" y="162"/>
                    </a:lnTo>
                    <a:lnTo>
                      <a:pt x="191" y="149"/>
                    </a:lnTo>
                    <a:lnTo>
                      <a:pt x="198" y="137"/>
                    </a:lnTo>
                    <a:lnTo>
                      <a:pt x="203" y="120"/>
                    </a:lnTo>
                    <a:lnTo>
                      <a:pt x="203" y="103"/>
                    </a:lnTo>
                    <a:lnTo>
                      <a:pt x="203" y="87"/>
                    </a:lnTo>
                    <a:lnTo>
                      <a:pt x="198" y="70"/>
                    </a:lnTo>
                    <a:lnTo>
                      <a:pt x="191" y="58"/>
                    </a:lnTo>
                    <a:lnTo>
                      <a:pt x="182" y="41"/>
                    </a:lnTo>
                    <a:lnTo>
                      <a:pt x="174" y="29"/>
                    </a:lnTo>
                    <a:lnTo>
                      <a:pt x="162" y="20"/>
                    </a:lnTo>
                    <a:lnTo>
                      <a:pt x="149" y="12"/>
                    </a:lnTo>
                    <a:lnTo>
                      <a:pt x="133" y="4"/>
                    </a:lnTo>
                    <a:lnTo>
                      <a:pt x="115" y="4"/>
                    </a:lnTo>
                    <a:lnTo>
                      <a:pt x="99" y="0"/>
                    </a:lnTo>
                    <a:lnTo>
                      <a:pt x="83" y="4"/>
                    </a:lnTo>
                    <a:lnTo>
                      <a:pt x="70" y="4"/>
                    </a:lnTo>
                    <a:lnTo>
                      <a:pt x="54" y="12"/>
                    </a:lnTo>
                    <a:lnTo>
                      <a:pt x="41" y="20"/>
                    </a:lnTo>
                    <a:lnTo>
                      <a:pt x="29" y="29"/>
                    </a:lnTo>
                    <a:lnTo>
                      <a:pt x="20" y="41"/>
                    </a:lnTo>
                    <a:lnTo>
                      <a:pt x="12" y="54"/>
                    </a:lnTo>
                    <a:lnTo>
                      <a:pt x="4" y="70"/>
                    </a:lnTo>
                    <a:lnTo>
                      <a:pt x="0" y="83"/>
                    </a:lnTo>
                    <a:lnTo>
                      <a:pt x="0" y="99"/>
                    </a:lnTo>
                    <a:lnTo>
                      <a:pt x="0" y="103"/>
                    </a:lnTo>
                    <a:lnTo>
                      <a:pt x="0" y="108"/>
                    </a:lnTo>
                    <a:lnTo>
                      <a:pt x="0" y="124"/>
                    </a:lnTo>
                    <a:lnTo>
                      <a:pt x="4" y="137"/>
                    </a:lnTo>
                    <a:lnTo>
                      <a:pt x="12" y="153"/>
                    </a:lnTo>
                    <a:lnTo>
                      <a:pt x="20" y="166"/>
                    </a:lnTo>
                    <a:lnTo>
                      <a:pt x="29" y="178"/>
                    </a:lnTo>
                    <a:lnTo>
                      <a:pt x="41" y="186"/>
                    </a:lnTo>
                    <a:lnTo>
                      <a:pt x="54" y="195"/>
                    </a:lnTo>
                    <a:lnTo>
                      <a:pt x="70" y="198"/>
                    </a:lnTo>
                    <a:lnTo>
                      <a:pt x="83" y="203"/>
                    </a:lnTo>
                    <a:lnTo>
                      <a:pt x="99" y="207"/>
                    </a:lnTo>
                    <a:close/>
                  </a:path>
                </a:pathLst>
              </a:custGeom>
              <a:solidFill>
                <a:srgbClr val="757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726" name="Freeform 833">
                <a:extLst>
                  <a:ext uri="{FF2B5EF4-FFF2-40B4-BE49-F238E27FC236}">
                    <a16:creationId xmlns:a16="http://schemas.microsoft.com/office/drawing/2014/main" id="{7D77064E-94CC-4961-8694-4BF789366700}"/>
                  </a:ext>
                </a:extLst>
              </p:cNvPr>
              <p:cNvSpPr>
                <a:spLocks/>
              </p:cNvSpPr>
              <p:nvPr/>
            </p:nvSpPr>
            <p:spPr bwMode="auto">
              <a:xfrm>
                <a:off x="2970" y="2296"/>
                <a:ext cx="35" cy="34"/>
              </a:xfrm>
              <a:custGeom>
                <a:avLst/>
                <a:gdLst>
                  <a:gd name="T0" fmla="*/ 18 w 175"/>
                  <a:gd name="T1" fmla="*/ 34 h 174"/>
                  <a:gd name="T2" fmla="*/ 20 w 175"/>
                  <a:gd name="T3" fmla="*/ 34 h 174"/>
                  <a:gd name="T4" fmla="*/ 23 w 175"/>
                  <a:gd name="T5" fmla="*/ 33 h 174"/>
                  <a:gd name="T6" fmla="*/ 26 w 175"/>
                  <a:gd name="T7" fmla="*/ 32 h 174"/>
                  <a:gd name="T8" fmla="*/ 27 w 175"/>
                  <a:gd name="T9" fmla="*/ 31 h 174"/>
                  <a:gd name="T10" fmla="*/ 30 w 175"/>
                  <a:gd name="T11" fmla="*/ 29 h 174"/>
                  <a:gd name="T12" fmla="*/ 32 w 175"/>
                  <a:gd name="T13" fmla="*/ 27 h 174"/>
                  <a:gd name="T14" fmla="*/ 32 w 175"/>
                  <a:gd name="T15" fmla="*/ 25 h 174"/>
                  <a:gd name="T16" fmla="*/ 34 w 175"/>
                  <a:gd name="T17" fmla="*/ 23 h 174"/>
                  <a:gd name="T18" fmla="*/ 34 w 175"/>
                  <a:gd name="T19" fmla="*/ 19 h 174"/>
                  <a:gd name="T20" fmla="*/ 35 w 175"/>
                  <a:gd name="T21" fmla="*/ 17 h 174"/>
                  <a:gd name="T22" fmla="*/ 34 w 175"/>
                  <a:gd name="T23" fmla="*/ 15 h 174"/>
                  <a:gd name="T24" fmla="*/ 34 w 175"/>
                  <a:gd name="T25" fmla="*/ 12 h 174"/>
                  <a:gd name="T26" fmla="*/ 32 w 175"/>
                  <a:gd name="T27" fmla="*/ 10 h 174"/>
                  <a:gd name="T28" fmla="*/ 32 w 175"/>
                  <a:gd name="T29" fmla="*/ 7 h 174"/>
                  <a:gd name="T30" fmla="*/ 30 w 175"/>
                  <a:gd name="T31" fmla="*/ 6 h 174"/>
                  <a:gd name="T32" fmla="*/ 27 w 175"/>
                  <a:gd name="T33" fmla="*/ 3 h 174"/>
                  <a:gd name="T34" fmla="*/ 26 w 175"/>
                  <a:gd name="T35" fmla="*/ 2 h 174"/>
                  <a:gd name="T36" fmla="*/ 23 w 175"/>
                  <a:gd name="T37" fmla="*/ 2 h 174"/>
                  <a:gd name="T38" fmla="*/ 20 w 175"/>
                  <a:gd name="T39" fmla="*/ 1 h 174"/>
                  <a:gd name="T40" fmla="*/ 18 w 175"/>
                  <a:gd name="T41" fmla="*/ 0 h 174"/>
                  <a:gd name="T42" fmla="*/ 15 w 175"/>
                  <a:gd name="T43" fmla="*/ 1 h 174"/>
                  <a:gd name="T44" fmla="*/ 13 w 175"/>
                  <a:gd name="T45" fmla="*/ 1 h 174"/>
                  <a:gd name="T46" fmla="*/ 10 w 175"/>
                  <a:gd name="T47" fmla="*/ 2 h 174"/>
                  <a:gd name="T48" fmla="*/ 8 w 175"/>
                  <a:gd name="T49" fmla="*/ 3 h 174"/>
                  <a:gd name="T50" fmla="*/ 6 w 175"/>
                  <a:gd name="T51" fmla="*/ 5 h 174"/>
                  <a:gd name="T52" fmla="*/ 4 w 175"/>
                  <a:gd name="T53" fmla="*/ 7 h 174"/>
                  <a:gd name="T54" fmla="*/ 3 w 175"/>
                  <a:gd name="T55" fmla="*/ 9 h 174"/>
                  <a:gd name="T56" fmla="*/ 2 w 175"/>
                  <a:gd name="T57" fmla="*/ 11 h 174"/>
                  <a:gd name="T58" fmla="*/ 1 w 175"/>
                  <a:gd name="T59" fmla="*/ 14 h 174"/>
                  <a:gd name="T60" fmla="*/ 0 w 175"/>
                  <a:gd name="T61" fmla="*/ 16 h 174"/>
                  <a:gd name="T62" fmla="*/ 0 w 175"/>
                  <a:gd name="T63" fmla="*/ 17 h 174"/>
                  <a:gd name="T64" fmla="*/ 0 w 175"/>
                  <a:gd name="T65" fmla="*/ 18 h 174"/>
                  <a:gd name="T66" fmla="*/ 1 w 175"/>
                  <a:gd name="T67" fmla="*/ 20 h 174"/>
                  <a:gd name="T68" fmla="*/ 2 w 175"/>
                  <a:gd name="T69" fmla="*/ 23 h 174"/>
                  <a:gd name="T70" fmla="*/ 3 w 175"/>
                  <a:gd name="T71" fmla="*/ 25 h 174"/>
                  <a:gd name="T72" fmla="*/ 4 w 175"/>
                  <a:gd name="T73" fmla="*/ 27 h 174"/>
                  <a:gd name="T74" fmla="*/ 6 w 175"/>
                  <a:gd name="T75" fmla="*/ 29 h 174"/>
                  <a:gd name="T76" fmla="*/ 8 w 175"/>
                  <a:gd name="T77" fmla="*/ 31 h 174"/>
                  <a:gd name="T78" fmla="*/ 10 w 175"/>
                  <a:gd name="T79" fmla="*/ 32 h 174"/>
                  <a:gd name="T80" fmla="*/ 13 w 175"/>
                  <a:gd name="T81" fmla="*/ 33 h 174"/>
                  <a:gd name="T82" fmla="*/ 15 w 175"/>
                  <a:gd name="T83" fmla="*/ 34 h 174"/>
                  <a:gd name="T84" fmla="*/ 18 w 175"/>
                  <a:gd name="T85" fmla="*/ 34 h 17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75"/>
                  <a:gd name="T130" fmla="*/ 0 h 174"/>
                  <a:gd name="T131" fmla="*/ 175 w 175"/>
                  <a:gd name="T132" fmla="*/ 174 h 17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75" h="174">
                    <a:moveTo>
                      <a:pt x="88" y="174"/>
                    </a:moveTo>
                    <a:lnTo>
                      <a:pt x="101" y="174"/>
                    </a:lnTo>
                    <a:lnTo>
                      <a:pt x="117" y="170"/>
                    </a:lnTo>
                    <a:lnTo>
                      <a:pt x="130" y="166"/>
                    </a:lnTo>
                    <a:lnTo>
                      <a:pt x="137" y="158"/>
                    </a:lnTo>
                    <a:lnTo>
                      <a:pt x="150" y="149"/>
                    </a:lnTo>
                    <a:lnTo>
                      <a:pt x="159" y="137"/>
                    </a:lnTo>
                    <a:lnTo>
                      <a:pt x="162" y="129"/>
                    </a:lnTo>
                    <a:lnTo>
                      <a:pt x="171" y="116"/>
                    </a:lnTo>
                    <a:lnTo>
                      <a:pt x="171" y="99"/>
                    </a:lnTo>
                    <a:lnTo>
                      <a:pt x="175" y="86"/>
                    </a:lnTo>
                    <a:lnTo>
                      <a:pt x="171" y="75"/>
                    </a:lnTo>
                    <a:lnTo>
                      <a:pt x="171" y="62"/>
                    </a:lnTo>
                    <a:lnTo>
                      <a:pt x="162" y="50"/>
                    </a:lnTo>
                    <a:lnTo>
                      <a:pt x="159" y="37"/>
                    </a:lnTo>
                    <a:lnTo>
                      <a:pt x="150" y="29"/>
                    </a:lnTo>
                    <a:lnTo>
                      <a:pt x="137" y="16"/>
                    </a:lnTo>
                    <a:lnTo>
                      <a:pt x="130" y="12"/>
                    </a:lnTo>
                    <a:lnTo>
                      <a:pt x="117" y="8"/>
                    </a:lnTo>
                    <a:lnTo>
                      <a:pt x="101" y="4"/>
                    </a:lnTo>
                    <a:lnTo>
                      <a:pt x="88" y="0"/>
                    </a:lnTo>
                    <a:lnTo>
                      <a:pt x="76" y="4"/>
                    </a:lnTo>
                    <a:lnTo>
                      <a:pt x="63" y="4"/>
                    </a:lnTo>
                    <a:lnTo>
                      <a:pt x="51" y="12"/>
                    </a:lnTo>
                    <a:lnTo>
                      <a:pt x="38" y="16"/>
                    </a:lnTo>
                    <a:lnTo>
                      <a:pt x="29" y="25"/>
                    </a:lnTo>
                    <a:lnTo>
                      <a:pt x="22" y="37"/>
                    </a:lnTo>
                    <a:lnTo>
                      <a:pt x="13" y="45"/>
                    </a:lnTo>
                    <a:lnTo>
                      <a:pt x="9" y="58"/>
                    </a:lnTo>
                    <a:lnTo>
                      <a:pt x="5" y="70"/>
                    </a:lnTo>
                    <a:lnTo>
                      <a:pt x="0" y="83"/>
                    </a:lnTo>
                    <a:lnTo>
                      <a:pt x="0" y="86"/>
                    </a:lnTo>
                    <a:lnTo>
                      <a:pt x="0" y="91"/>
                    </a:lnTo>
                    <a:lnTo>
                      <a:pt x="5" y="104"/>
                    </a:lnTo>
                    <a:lnTo>
                      <a:pt x="9" y="116"/>
                    </a:lnTo>
                    <a:lnTo>
                      <a:pt x="13" y="129"/>
                    </a:lnTo>
                    <a:lnTo>
                      <a:pt x="22" y="140"/>
                    </a:lnTo>
                    <a:lnTo>
                      <a:pt x="29" y="149"/>
                    </a:lnTo>
                    <a:lnTo>
                      <a:pt x="38" y="158"/>
                    </a:lnTo>
                    <a:lnTo>
                      <a:pt x="51" y="166"/>
                    </a:lnTo>
                    <a:lnTo>
                      <a:pt x="63" y="170"/>
                    </a:lnTo>
                    <a:lnTo>
                      <a:pt x="76" y="174"/>
                    </a:lnTo>
                    <a:lnTo>
                      <a:pt x="88" y="174"/>
                    </a:lnTo>
                    <a:close/>
                  </a:path>
                </a:pathLst>
              </a:custGeom>
              <a:solidFill>
                <a:srgbClr val="8484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727" name="Freeform 834">
                <a:extLst>
                  <a:ext uri="{FF2B5EF4-FFF2-40B4-BE49-F238E27FC236}">
                    <a16:creationId xmlns:a16="http://schemas.microsoft.com/office/drawing/2014/main" id="{BB69A871-DCDA-4805-BB3E-D7CF432BCD85}"/>
                  </a:ext>
                </a:extLst>
              </p:cNvPr>
              <p:cNvSpPr>
                <a:spLocks/>
              </p:cNvSpPr>
              <p:nvPr/>
            </p:nvSpPr>
            <p:spPr bwMode="auto">
              <a:xfrm>
                <a:off x="2972" y="2297"/>
                <a:ext cx="28" cy="28"/>
              </a:xfrm>
              <a:custGeom>
                <a:avLst/>
                <a:gdLst>
                  <a:gd name="T0" fmla="*/ 14 w 137"/>
                  <a:gd name="T1" fmla="*/ 28 h 137"/>
                  <a:gd name="T2" fmla="*/ 16 w 137"/>
                  <a:gd name="T3" fmla="*/ 28 h 137"/>
                  <a:gd name="T4" fmla="*/ 19 w 137"/>
                  <a:gd name="T5" fmla="*/ 27 h 137"/>
                  <a:gd name="T6" fmla="*/ 20 w 137"/>
                  <a:gd name="T7" fmla="*/ 26 h 137"/>
                  <a:gd name="T8" fmla="*/ 23 w 137"/>
                  <a:gd name="T9" fmla="*/ 26 h 137"/>
                  <a:gd name="T10" fmla="*/ 25 w 137"/>
                  <a:gd name="T11" fmla="*/ 24 h 137"/>
                  <a:gd name="T12" fmla="*/ 25 w 137"/>
                  <a:gd name="T13" fmla="*/ 22 h 137"/>
                  <a:gd name="T14" fmla="*/ 27 w 137"/>
                  <a:gd name="T15" fmla="*/ 20 h 137"/>
                  <a:gd name="T16" fmla="*/ 28 w 137"/>
                  <a:gd name="T17" fmla="*/ 19 h 137"/>
                  <a:gd name="T18" fmla="*/ 28 w 137"/>
                  <a:gd name="T19" fmla="*/ 16 h 137"/>
                  <a:gd name="T20" fmla="*/ 28 w 137"/>
                  <a:gd name="T21" fmla="*/ 14 h 137"/>
                  <a:gd name="T22" fmla="*/ 28 w 137"/>
                  <a:gd name="T23" fmla="*/ 12 h 137"/>
                  <a:gd name="T24" fmla="*/ 28 w 137"/>
                  <a:gd name="T25" fmla="*/ 9 h 137"/>
                  <a:gd name="T26" fmla="*/ 27 w 137"/>
                  <a:gd name="T27" fmla="*/ 8 h 137"/>
                  <a:gd name="T28" fmla="*/ 25 w 137"/>
                  <a:gd name="T29" fmla="*/ 6 h 137"/>
                  <a:gd name="T30" fmla="*/ 25 w 137"/>
                  <a:gd name="T31" fmla="*/ 4 h 137"/>
                  <a:gd name="T32" fmla="*/ 23 w 137"/>
                  <a:gd name="T33" fmla="*/ 3 h 137"/>
                  <a:gd name="T34" fmla="*/ 20 w 137"/>
                  <a:gd name="T35" fmla="*/ 2 h 137"/>
                  <a:gd name="T36" fmla="*/ 19 w 137"/>
                  <a:gd name="T37" fmla="*/ 1 h 137"/>
                  <a:gd name="T38" fmla="*/ 16 w 137"/>
                  <a:gd name="T39" fmla="*/ 0 h 137"/>
                  <a:gd name="T40" fmla="*/ 14 w 137"/>
                  <a:gd name="T41" fmla="*/ 0 h 137"/>
                  <a:gd name="T42" fmla="*/ 12 w 137"/>
                  <a:gd name="T43" fmla="*/ 0 h 137"/>
                  <a:gd name="T44" fmla="*/ 10 w 137"/>
                  <a:gd name="T45" fmla="*/ 1 h 137"/>
                  <a:gd name="T46" fmla="*/ 8 w 137"/>
                  <a:gd name="T47" fmla="*/ 2 h 137"/>
                  <a:gd name="T48" fmla="*/ 6 w 137"/>
                  <a:gd name="T49" fmla="*/ 3 h 137"/>
                  <a:gd name="T50" fmla="*/ 4 w 137"/>
                  <a:gd name="T51" fmla="*/ 4 h 137"/>
                  <a:gd name="T52" fmla="*/ 2 w 137"/>
                  <a:gd name="T53" fmla="*/ 6 h 137"/>
                  <a:gd name="T54" fmla="*/ 2 w 137"/>
                  <a:gd name="T55" fmla="*/ 8 h 137"/>
                  <a:gd name="T56" fmla="*/ 1 w 137"/>
                  <a:gd name="T57" fmla="*/ 9 h 137"/>
                  <a:gd name="T58" fmla="*/ 0 w 137"/>
                  <a:gd name="T59" fmla="*/ 12 h 137"/>
                  <a:gd name="T60" fmla="*/ 0 w 137"/>
                  <a:gd name="T61" fmla="*/ 14 h 137"/>
                  <a:gd name="T62" fmla="*/ 0 w 137"/>
                  <a:gd name="T63" fmla="*/ 16 h 137"/>
                  <a:gd name="T64" fmla="*/ 1 w 137"/>
                  <a:gd name="T65" fmla="*/ 19 h 137"/>
                  <a:gd name="T66" fmla="*/ 2 w 137"/>
                  <a:gd name="T67" fmla="*/ 20 h 137"/>
                  <a:gd name="T68" fmla="*/ 2 w 137"/>
                  <a:gd name="T69" fmla="*/ 22 h 137"/>
                  <a:gd name="T70" fmla="*/ 4 w 137"/>
                  <a:gd name="T71" fmla="*/ 24 h 137"/>
                  <a:gd name="T72" fmla="*/ 6 w 137"/>
                  <a:gd name="T73" fmla="*/ 26 h 137"/>
                  <a:gd name="T74" fmla="*/ 8 w 137"/>
                  <a:gd name="T75" fmla="*/ 26 h 137"/>
                  <a:gd name="T76" fmla="*/ 10 w 137"/>
                  <a:gd name="T77" fmla="*/ 27 h 137"/>
                  <a:gd name="T78" fmla="*/ 12 w 137"/>
                  <a:gd name="T79" fmla="*/ 28 h 137"/>
                  <a:gd name="T80" fmla="*/ 14 w 137"/>
                  <a:gd name="T81" fmla="*/ 28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37"/>
                  <a:gd name="T125" fmla="*/ 137 w 137"/>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37">
                    <a:moveTo>
                      <a:pt x="70" y="137"/>
                    </a:moveTo>
                    <a:lnTo>
                      <a:pt x="79" y="137"/>
                    </a:lnTo>
                    <a:lnTo>
                      <a:pt x="92" y="132"/>
                    </a:lnTo>
                    <a:lnTo>
                      <a:pt x="100" y="129"/>
                    </a:lnTo>
                    <a:lnTo>
                      <a:pt x="113" y="125"/>
                    </a:lnTo>
                    <a:lnTo>
                      <a:pt x="120" y="116"/>
                    </a:lnTo>
                    <a:lnTo>
                      <a:pt x="124" y="108"/>
                    </a:lnTo>
                    <a:lnTo>
                      <a:pt x="133" y="100"/>
                    </a:lnTo>
                    <a:lnTo>
                      <a:pt x="137" y="91"/>
                    </a:lnTo>
                    <a:lnTo>
                      <a:pt x="137" y="78"/>
                    </a:lnTo>
                    <a:lnTo>
                      <a:pt x="137" y="67"/>
                    </a:lnTo>
                    <a:lnTo>
                      <a:pt x="137" y="58"/>
                    </a:lnTo>
                    <a:lnTo>
                      <a:pt x="137" y="46"/>
                    </a:lnTo>
                    <a:lnTo>
                      <a:pt x="133" y="37"/>
                    </a:lnTo>
                    <a:lnTo>
                      <a:pt x="124" y="29"/>
                    </a:lnTo>
                    <a:lnTo>
                      <a:pt x="120" y="21"/>
                    </a:lnTo>
                    <a:lnTo>
                      <a:pt x="113" y="13"/>
                    </a:lnTo>
                    <a:lnTo>
                      <a:pt x="100" y="8"/>
                    </a:lnTo>
                    <a:lnTo>
                      <a:pt x="92" y="4"/>
                    </a:lnTo>
                    <a:lnTo>
                      <a:pt x="79" y="0"/>
                    </a:lnTo>
                    <a:lnTo>
                      <a:pt x="70" y="0"/>
                    </a:lnTo>
                    <a:lnTo>
                      <a:pt x="59" y="0"/>
                    </a:lnTo>
                    <a:lnTo>
                      <a:pt x="50" y="4"/>
                    </a:lnTo>
                    <a:lnTo>
                      <a:pt x="38" y="8"/>
                    </a:lnTo>
                    <a:lnTo>
                      <a:pt x="29" y="13"/>
                    </a:lnTo>
                    <a:lnTo>
                      <a:pt x="21" y="21"/>
                    </a:lnTo>
                    <a:lnTo>
                      <a:pt x="12" y="29"/>
                    </a:lnTo>
                    <a:lnTo>
                      <a:pt x="9" y="37"/>
                    </a:lnTo>
                    <a:lnTo>
                      <a:pt x="5" y="46"/>
                    </a:lnTo>
                    <a:lnTo>
                      <a:pt x="0" y="58"/>
                    </a:lnTo>
                    <a:lnTo>
                      <a:pt x="0" y="67"/>
                    </a:lnTo>
                    <a:lnTo>
                      <a:pt x="0" y="78"/>
                    </a:lnTo>
                    <a:lnTo>
                      <a:pt x="5" y="91"/>
                    </a:lnTo>
                    <a:lnTo>
                      <a:pt x="9" y="100"/>
                    </a:lnTo>
                    <a:lnTo>
                      <a:pt x="12" y="108"/>
                    </a:lnTo>
                    <a:lnTo>
                      <a:pt x="21" y="116"/>
                    </a:lnTo>
                    <a:lnTo>
                      <a:pt x="29" y="125"/>
                    </a:lnTo>
                    <a:lnTo>
                      <a:pt x="38" y="129"/>
                    </a:lnTo>
                    <a:lnTo>
                      <a:pt x="50" y="132"/>
                    </a:lnTo>
                    <a:lnTo>
                      <a:pt x="59" y="137"/>
                    </a:lnTo>
                    <a:lnTo>
                      <a:pt x="70" y="137"/>
                    </a:lnTo>
                    <a:close/>
                  </a:path>
                </a:pathLst>
              </a:custGeom>
              <a:solidFill>
                <a:srgbClr val="919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728" name="Freeform 835">
                <a:extLst>
                  <a:ext uri="{FF2B5EF4-FFF2-40B4-BE49-F238E27FC236}">
                    <a16:creationId xmlns:a16="http://schemas.microsoft.com/office/drawing/2014/main" id="{6E3EDC7C-6984-457F-8CE4-17D51B39E0C8}"/>
                  </a:ext>
                </a:extLst>
              </p:cNvPr>
              <p:cNvSpPr>
                <a:spLocks/>
              </p:cNvSpPr>
              <p:nvPr/>
            </p:nvSpPr>
            <p:spPr bwMode="auto">
              <a:xfrm>
                <a:off x="2954" y="2181"/>
                <a:ext cx="115" cy="115"/>
              </a:xfrm>
              <a:custGeom>
                <a:avLst/>
                <a:gdLst>
                  <a:gd name="T0" fmla="*/ 58 w 577"/>
                  <a:gd name="T1" fmla="*/ 115 h 577"/>
                  <a:gd name="T2" fmla="*/ 67 w 577"/>
                  <a:gd name="T3" fmla="*/ 114 h 577"/>
                  <a:gd name="T4" fmla="*/ 76 w 577"/>
                  <a:gd name="T5" fmla="*/ 112 h 577"/>
                  <a:gd name="T6" fmla="*/ 85 w 577"/>
                  <a:gd name="T7" fmla="*/ 108 h 577"/>
                  <a:gd name="T8" fmla="*/ 92 w 577"/>
                  <a:gd name="T9" fmla="*/ 103 h 577"/>
                  <a:gd name="T10" fmla="*/ 98 w 577"/>
                  <a:gd name="T11" fmla="*/ 98 h 577"/>
                  <a:gd name="T12" fmla="*/ 104 w 577"/>
                  <a:gd name="T13" fmla="*/ 91 h 577"/>
                  <a:gd name="T14" fmla="*/ 109 w 577"/>
                  <a:gd name="T15" fmla="*/ 84 h 577"/>
                  <a:gd name="T16" fmla="*/ 112 w 577"/>
                  <a:gd name="T17" fmla="*/ 75 h 577"/>
                  <a:gd name="T18" fmla="*/ 115 w 577"/>
                  <a:gd name="T19" fmla="*/ 66 h 577"/>
                  <a:gd name="T20" fmla="*/ 115 w 577"/>
                  <a:gd name="T21" fmla="*/ 57 h 577"/>
                  <a:gd name="T22" fmla="*/ 115 w 577"/>
                  <a:gd name="T23" fmla="*/ 48 h 577"/>
                  <a:gd name="T24" fmla="*/ 112 w 577"/>
                  <a:gd name="T25" fmla="*/ 39 h 577"/>
                  <a:gd name="T26" fmla="*/ 109 w 577"/>
                  <a:gd name="T27" fmla="*/ 30 h 577"/>
                  <a:gd name="T28" fmla="*/ 104 w 577"/>
                  <a:gd name="T29" fmla="*/ 23 h 577"/>
                  <a:gd name="T30" fmla="*/ 98 w 577"/>
                  <a:gd name="T31" fmla="*/ 17 h 577"/>
                  <a:gd name="T32" fmla="*/ 92 w 577"/>
                  <a:gd name="T33" fmla="*/ 11 h 577"/>
                  <a:gd name="T34" fmla="*/ 85 w 577"/>
                  <a:gd name="T35" fmla="*/ 6 h 577"/>
                  <a:gd name="T36" fmla="*/ 76 w 577"/>
                  <a:gd name="T37" fmla="*/ 2 h 577"/>
                  <a:gd name="T38" fmla="*/ 67 w 577"/>
                  <a:gd name="T39" fmla="*/ 0 h 577"/>
                  <a:gd name="T40" fmla="*/ 58 w 577"/>
                  <a:gd name="T41" fmla="*/ 0 h 577"/>
                  <a:gd name="T42" fmla="*/ 49 w 577"/>
                  <a:gd name="T43" fmla="*/ 0 h 577"/>
                  <a:gd name="T44" fmla="*/ 40 w 577"/>
                  <a:gd name="T45" fmla="*/ 2 h 577"/>
                  <a:gd name="T46" fmla="*/ 31 w 577"/>
                  <a:gd name="T47" fmla="*/ 6 h 577"/>
                  <a:gd name="T48" fmla="*/ 24 w 577"/>
                  <a:gd name="T49" fmla="*/ 11 h 577"/>
                  <a:gd name="T50" fmla="*/ 17 w 577"/>
                  <a:gd name="T51" fmla="*/ 17 h 577"/>
                  <a:gd name="T52" fmla="*/ 12 w 577"/>
                  <a:gd name="T53" fmla="*/ 23 h 577"/>
                  <a:gd name="T54" fmla="*/ 7 w 577"/>
                  <a:gd name="T55" fmla="*/ 30 h 577"/>
                  <a:gd name="T56" fmla="*/ 3 w 577"/>
                  <a:gd name="T57" fmla="*/ 39 h 577"/>
                  <a:gd name="T58" fmla="*/ 1 w 577"/>
                  <a:gd name="T59" fmla="*/ 48 h 577"/>
                  <a:gd name="T60" fmla="*/ 0 w 577"/>
                  <a:gd name="T61" fmla="*/ 57 h 577"/>
                  <a:gd name="T62" fmla="*/ 1 w 577"/>
                  <a:gd name="T63" fmla="*/ 66 h 577"/>
                  <a:gd name="T64" fmla="*/ 3 w 577"/>
                  <a:gd name="T65" fmla="*/ 75 h 577"/>
                  <a:gd name="T66" fmla="*/ 7 w 577"/>
                  <a:gd name="T67" fmla="*/ 84 h 577"/>
                  <a:gd name="T68" fmla="*/ 12 w 577"/>
                  <a:gd name="T69" fmla="*/ 91 h 577"/>
                  <a:gd name="T70" fmla="*/ 17 w 577"/>
                  <a:gd name="T71" fmla="*/ 98 h 577"/>
                  <a:gd name="T72" fmla="*/ 24 w 577"/>
                  <a:gd name="T73" fmla="*/ 103 h 577"/>
                  <a:gd name="T74" fmla="*/ 31 w 577"/>
                  <a:gd name="T75" fmla="*/ 108 h 577"/>
                  <a:gd name="T76" fmla="*/ 40 w 577"/>
                  <a:gd name="T77" fmla="*/ 112 h 577"/>
                  <a:gd name="T78" fmla="*/ 49 w 577"/>
                  <a:gd name="T79" fmla="*/ 114 h 577"/>
                  <a:gd name="T80" fmla="*/ 58 w 577"/>
                  <a:gd name="T81" fmla="*/ 115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91" y="577"/>
                    </a:moveTo>
                    <a:lnTo>
                      <a:pt x="336" y="573"/>
                    </a:lnTo>
                    <a:lnTo>
                      <a:pt x="382" y="560"/>
                    </a:lnTo>
                    <a:lnTo>
                      <a:pt x="424" y="544"/>
                    </a:lnTo>
                    <a:lnTo>
                      <a:pt x="460" y="519"/>
                    </a:lnTo>
                    <a:lnTo>
                      <a:pt x="494" y="490"/>
                    </a:lnTo>
                    <a:lnTo>
                      <a:pt x="523" y="457"/>
                    </a:lnTo>
                    <a:lnTo>
                      <a:pt x="548" y="419"/>
                    </a:lnTo>
                    <a:lnTo>
                      <a:pt x="564" y="378"/>
                    </a:lnTo>
                    <a:lnTo>
                      <a:pt x="577" y="333"/>
                    </a:lnTo>
                    <a:lnTo>
                      <a:pt x="577" y="286"/>
                    </a:lnTo>
                    <a:lnTo>
                      <a:pt x="577" y="241"/>
                    </a:lnTo>
                    <a:lnTo>
                      <a:pt x="564" y="195"/>
                    </a:lnTo>
                    <a:lnTo>
                      <a:pt x="548" y="153"/>
                    </a:lnTo>
                    <a:lnTo>
                      <a:pt x="523" y="117"/>
                    </a:lnTo>
                    <a:lnTo>
                      <a:pt x="494" y="83"/>
                    </a:lnTo>
                    <a:lnTo>
                      <a:pt x="460" y="54"/>
                    </a:lnTo>
                    <a:lnTo>
                      <a:pt x="424" y="29"/>
                    </a:lnTo>
                    <a:lnTo>
                      <a:pt x="382" y="12"/>
                    </a:lnTo>
                    <a:lnTo>
                      <a:pt x="336" y="0"/>
                    </a:lnTo>
                    <a:lnTo>
                      <a:pt x="291" y="0"/>
                    </a:lnTo>
                    <a:lnTo>
                      <a:pt x="245" y="0"/>
                    </a:lnTo>
                    <a:lnTo>
                      <a:pt x="199" y="12"/>
                    </a:lnTo>
                    <a:lnTo>
                      <a:pt x="157" y="29"/>
                    </a:lnTo>
                    <a:lnTo>
                      <a:pt x="120" y="54"/>
                    </a:lnTo>
                    <a:lnTo>
                      <a:pt x="87" y="83"/>
                    </a:lnTo>
                    <a:lnTo>
                      <a:pt x="58" y="117"/>
                    </a:lnTo>
                    <a:lnTo>
                      <a:pt x="33" y="153"/>
                    </a:lnTo>
                    <a:lnTo>
                      <a:pt x="17" y="195"/>
                    </a:lnTo>
                    <a:lnTo>
                      <a:pt x="4" y="241"/>
                    </a:lnTo>
                    <a:lnTo>
                      <a:pt x="0" y="286"/>
                    </a:lnTo>
                    <a:lnTo>
                      <a:pt x="4" y="333"/>
                    </a:lnTo>
                    <a:lnTo>
                      <a:pt x="17" y="378"/>
                    </a:lnTo>
                    <a:lnTo>
                      <a:pt x="33" y="419"/>
                    </a:lnTo>
                    <a:lnTo>
                      <a:pt x="58" y="457"/>
                    </a:lnTo>
                    <a:lnTo>
                      <a:pt x="87" y="490"/>
                    </a:lnTo>
                    <a:lnTo>
                      <a:pt x="120" y="519"/>
                    </a:lnTo>
                    <a:lnTo>
                      <a:pt x="157" y="544"/>
                    </a:lnTo>
                    <a:lnTo>
                      <a:pt x="199" y="560"/>
                    </a:lnTo>
                    <a:lnTo>
                      <a:pt x="245" y="573"/>
                    </a:lnTo>
                    <a:lnTo>
                      <a:pt x="291" y="57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729" name="Freeform 836">
                <a:extLst>
                  <a:ext uri="{FF2B5EF4-FFF2-40B4-BE49-F238E27FC236}">
                    <a16:creationId xmlns:a16="http://schemas.microsoft.com/office/drawing/2014/main" id="{E5AEF995-237F-45C6-AD71-EC6DEB4E51BA}"/>
                  </a:ext>
                </a:extLst>
              </p:cNvPr>
              <p:cNvSpPr>
                <a:spLocks/>
              </p:cNvSpPr>
              <p:nvPr/>
            </p:nvSpPr>
            <p:spPr bwMode="auto">
              <a:xfrm>
                <a:off x="2954" y="2181"/>
                <a:ext cx="115" cy="115"/>
              </a:xfrm>
              <a:custGeom>
                <a:avLst/>
                <a:gdLst>
                  <a:gd name="T0" fmla="*/ 58 w 577"/>
                  <a:gd name="T1" fmla="*/ 115 h 577"/>
                  <a:gd name="T2" fmla="*/ 67 w 577"/>
                  <a:gd name="T3" fmla="*/ 114 h 577"/>
                  <a:gd name="T4" fmla="*/ 76 w 577"/>
                  <a:gd name="T5" fmla="*/ 112 h 577"/>
                  <a:gd name="T6" fmla="*/ 85 w 577"/>
                  <a:gd name="T7" fmla="*/ 108 h 577"/>
                  <a:gd name="T8" fmla="*/ 92 w 577"/>
                  <a:gd name="T9" fmla="*/ 103 h 577"/>
                  <a:gd name="T10" fmla="*/ 98 w 577"/>
                  <a:gd name="T11" fmla="*/ 98 h 577"/>
                  <a:gd name="T12" fmla="*/ 104 w 577"/>
                  <a:gd name="T13" fmla="*/ 91 h 577"/>
                  <a:gd name="T14" fmla="*/ 109 w 577"/>
                  <a:gd name="T15" fmla="*/ 84 h 577"/>
                  <a:gd name="T16" fmla="*/ 112 w 577"/>
                  <a:gd name="T17" fmla="*/ 75 h 577"/>
                  <a:gd name="T18" fmla="*/ 115 w 577"/>
                  <a:gd name="T19" fmla="*/ 66 h 577"/>
                  <a:gd name="T20" fmla="*/ 115 w 577"/>
                  <a:gd name="T21" fmla="*/ 57 h 577"/>
                  <a:gd name="T22" fmla="*/ 115 w 577"/>
                  <a:gd name="T23" fmla="*/ 48 h 577"/>
                  <a:gd name="T24" fmla="*/ 112 w 577"/>
                  <a:gd name="T25" fmla="*/ 39 h 577"/>
                  <a:gd name="T26" fmla="*/ 109 w 577"/>
                  <a:gd name="T27" fmla="*/ 30 h 577"/>
                  <a:gd name="T28" fmla="*/ 104 w 577"/>
                  <a:gd name="T29" fmla="*/ 23 h 577"/>
                  <a:gd name="T30" fmla="*/ 98 w 577"/>
                  <a:gd name="T31" fmla="*/ 17 h 577"/>
                  <a:gd name="T32" fmla="*/ 92 w 577"/>
                  <a:gd name="T33" fmla="*/ 11 h 577"/>
                  <a:gd name="T34" fmla="*/ 85 w 577"/>
                  <a:gd name="T35" fmla="*/ 6 h 577"/>
                  <a:gd name="T36" fmla="*/ 76 w 577"/>
                  <a:gd name="T37" fmla="*/ 2 h 577"/>
                  <a:gd name="T38" fmla="*/ 67 w 577"/>
                  <a:gd name="T39" fmla="*/ 0 h 577"/>
                  <a:gd name="T40" fmla="*/ 58 w 577"/>
                  <a:gd name="T41" fmla="*/ 0 h 577"/>
                  <a:gd name="T42" fmla="*/ 49 w 577"/>
                  <a:gd name="T43" fmla="*/ 0 h 577"/>
                  <a:gd name="T44" fmla="*/ 40 w 577"/>
                  <a:gd name="T45" fmla="*/ 2 h 577"/>
                  <a:gd name="T46" fmla="*/ 31 w 577"/>
                  <a:gd name="T47" fmla="*/ 6 h 577"/>
                  <a:gd name="T48" fmla="*/ 24 w 577"/>
                  <a:gd name="T49" fmla="*/ 11 h 577"/>
                  <a:gd name="T50" fmla="*/ 17 w 577"/>
                  <a:gd name="T51" fmla="*/ 17 h 577"/>
                  <a:gd name="T52" fmla="*/ 12 w 577"/>
                  <a:gd name="T53" fmla="*/ 23 h 577"/>
                  <a:gd name="T54" fmla="*/ 7 w 577"/>
                  <a:gd name="T55" fmla="*/ 30 h 577"/>
                  <a:gd name="T56" fmla="*/ 3 w 577"/>
                  <a:gd name="T57" fmla="*/ 39 h 577"/>
                  <a:gd name="T58" fmla="*/ 1 w 577"/>
                  <a:gd name="T59" fmla="*/ 48 h 577"/>
                  <a:gd name="T60" fmla="*/ 0 w 577"/>
                  <a:gd name="T61" fmla="*/ 57 h 577"/>
                  <a:gd name="T62" fmla="*/ 1 w 577"/>
                  <a:gd name="T63" fmla="*/ 66 h 577"/>
                  <a:gd name="T64" fmla="*/ 3 w 577"/>
                  <a:gd name="T65" fmla="*/ 75 h 577"/>
                  <a:gd name="T66" fmla="*/ 7 w 577"/>
                  <a:gd name="T67" fmla="*/ 84 h 577"/>
                  <a:gd name="T68" fmla="*/ 12 w 577"/>
                  <a:gd name="T69" fmla="*/ 91 h 577"/>
                  <a:gd name="T70" fmla="*/ 17 w 577"/>
                  <a:gd name="T71" fmla="*/ 98 h 577"/>
                  <a:gd name="T72" fmla="*/ 24 w 577"/>
                  <a:gd name="T73" fmla="*/ 103 h 577"/>
                  <a:gd name="T74" fmla="*/ 31 w 577"/>
                  <a:gd name="T75" fmla="*/ 108 h 577"/>
                  <a:gd name="T76" fmla="*/ 40 w 577"/>
                  <a:gd name="T77" fmla="*/ 112 h 577"/>
                  <a:gd name="T78" fmla="*/ 49 w 577"/>
                  <a:gd name="T79" fmla="*/ 114 h 577"/>
                  <a:gd name="T80" fmla="*/ 58 w 577"/>
                  <a:gd name="T81" fmla="*/ 115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91" y="577"/>
                    </a:moveTo>
                    <a:lnTo>
                      <a:pt x="336" y="573"/>
                    </a:lnTo>
                    <a:lnTo>
                      <a:pt x="382" y="560"/>
                    </a:lnTo>
                    <a:lnTo>
                      <a:pt x="424" y="544"/>
                    </a:lnTo>
                    <a:lnTo>
                      <a:pt x="460" y="519"/>
                    </a:lnTo>
                    <a:lnTo>
                      <a:pt x="494" y="490"/>
                    </a:lnTo>
                    <a:lnTo>
                      <a:pt x="523" y="457"/>
                    </a:lnTo>
                    <a:lnTo>
                      <a:pt x="548" y="419"/>
                    </a:lnTo>
                    <a:lnTo>
                      <a:pt x="564" y="378"/>
                    </a:lnTo>
                    <a:lnTo>
                      <a:pt x="577" y="333"/>
                    </a:lnTo>
                    <a:lnTo>
                      <a:pt x="577" y="286"/>
                    </a:lnTo>
                    <a:lnTo>
                      <a:pt x="577" y="241"/>
                    </a:lnTo>
                    <a:lnTo>
                      <a:pt x="564" y="195"/>
                    </a:lnTo>
                    <a:lnTo>
                      <a:pt x="548" y="153"/>
                    </a:lnTo>
                    <a:lnTo>
                      <a:pt x="523" y="117"/>
                    </a:lnTo>
                    <a:lnTo>
                      <a:pt x="494" y="83"/>
                    </a:lnTo>
                    <a:lnTo>
                      <a:pt x="460" y="54"/>
                    </a:lnTo>
                    <a:lnTo>
                      <a:pt x="424" y="29"/>
                    </a:lnTo>
                    <a:lnTo>
                      <a:pt x="382" y="12"/>
                    </a:lnTo>
                    <a:lnTo>
                      <a:pt x="336" y="0"/>
                    </a:lnTo>
                    <a:lnTo>
                      <a:pt x="291" y="0"/>
                    </a:lnTo>
                    <a:lnTo>
                      <a:pt x="245" y="0"/>
                    </a:lnTo>
                    <a:lnTo>
                      <a:pt x="199" y="12"/>
                    </a:lnTo>
                    <a:lnTo>
                      <a:pt x="157" y="29"/>
                    </a:lnTo>
                    <a:lnTo>
                      <a:pt x="120" y="54"/>
                    </a:lnTo>
                    <a:lnTo>
                      <a:pt x="87" y="83"/>
                    </a:lnTo>
                    <a:lnTo>
                      <a:pt x="58" y="117"/>
                    </a:lnTo>
                    <a:lnTo>
                      <a:pt x="33" y="153"/>
                    </a:lnTo>
                    <a:lnTo>
                      <a:pt x="17" y="195"/>
                    </a:lnTo>
                    <a:lnTo>
                      <a:pt x="4" y="241"/>
                    </a:lnTo>
                    <a:lnTo>
                      <a:pt x="0" y="286"/>
                    </a:lnTo>
                    <a:lnTo>
                      <a:pt x="4" y="333"/>
                    </a:lnTo>
                    <a:lnTo>
                      <a:pt x="17" y="378"/>
                    </a:lnTo>
                    <a:lnTo>
                      <a:pt x="33" y="419"/>
                    </a:lnTo>
                    <a:lnTo>
                      <a:pt x="58" y="457"/>
                    </a:lnTo>
                    <a:lnTo>
                      <a:pt x="87" y="490"/>
                    </a:lnTo>
                    <a:lnTo>
                      <a:pt x="120" y="519"/>
                    </a:lnTo>
                    <a:lnTo>
                      <a:pt x="157" y="544"/>
                    </a:lnTo>
                    <a:lnTo>
                      <a:pt x="199" y="560"/>
                    </a:lnTo>
                    <a:lnTo>
                      <a:pt x="245" y="573"/>
                    </a:lnTo>
                    <a:lnTo>
                      <a:pt x="291"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730" name="Freeform 837">
                <a:extLst>
                  <a:ext uri="{FF2B5EF4-FFF2-40B4-BE49-F238E27FC236}">
                    <a16:creationId xmlns:a16="http://schemas.microsoft.com/office/drawing/2014/main" id="{F112B3E3-A937-4303-BCBC-82FDDCE30905}"/>
                  </a:ext>
                </a:extLst>
              </p:cNvPr>
              <p:cNvSpPr>
                <a:spLocks/>
              </p:cNvSpPr>
              <p:nvPr/>
            </p:nvSpPr>
            <p:spPr bwMode="auto">
              <a:xfrm>
                <a:off x="2954" y="2181"/>
                <a:ext cx="115" cy="115"/>
              </a:xfrm>
              <a:custGeom>
                <a:avLst/>
                <a:gdLst>
                  <a:gd name="T0" fmla="*/ 58 w 577"/>
                  <a:gd name="T1" fmla="*/ 115 h 577"/>
                  <a:gd name="T2" fmla="*/ 67 w 577"/>
                  <a:gd name="T3" fmla="*/ 114 h 577"/>
                  <a:gd name="T4" fmla="*/ 76 w 577"/>
                  <a:gd name="T5" fmla="*/ 112 h 577"/>
                  <a:gd name="T6" fmla="*/ 85 w 577"/>
                  <a:gd name="T7" fmla="*/ 108 h 577"/>
                  <a:gd name="T8" fmla="*/ 92 w 577"/>
                  <a:gd name="T9" fmla="*/ 103 h 577"/>
                  <a:gd name="T10" fmla="*/ 98 w 577"/>
                  <a:gd name="T11" fmla="*/ 98 h 577"/>
                  <a:gd name="T12" fmla="*/ 104 w 577"/>
                  <a:gd name="T13" fmla="*/ 91 h 577"/>
                  <a:gd name="T14" fmla="*/ 109 w 577"/>
                  <a:gd name="T15" fmla="*/ 84 h 577"/>
                  <a:gd name="T16" fmla="*/ 112 w 577"/>
                  <a:gd name="T17" fmla="*/ 75 h 577"/>
                  <a:gd name="T18" fmla="*/ 115 w 577"/>
                  <a:gd name="T19" fmla="*/ 66 h 577"/>
                  <a:gd name="T20" fmla="*/ 115 w 577"/>
                  <a:gd name="T21" fmla="*/ 57 h 577"/>
                  <a:gd name="T22" fmla="*/ 115 w 577"/>
                  <a:gd name="T23" fmla="*/ 48 h 577"/>
                  <a:gd name="T24" fmla="*/ 112 w 577"/>
                  <a:gd name="T25" fmla="*/ 39 h 577"/>
                  <a:gd name="T26" fmla="*/ 109 w 577"/>
                  <a:gd name="T27" fmla="*/ 30 h 577"/>
                  <a:gd name="T28" fmla="*/ 104 w 577"/>
                  <a:gd name="T29" fmla="*/ 23 h 577"/>
                  <a:gd name="T30" fmla="*/ 98 w 577"/>
                  <a:gd name="T31" fmla="*/ 17 h 577"/>
                  <a:gd name="T32" fmla="*/ 92 w 577"/>
                  <a:gd name="T33" fmla="*/ 11 h 577"/>
                  <a:gd name="T34" fmla="*/ 85 w 577"/>
                  <a:gd name="T35" fmla="*/ 6 h 577"/>
                  <a:gd name="T36" fmla="*/ 76 w 577"/>
                  <a:gd name="T37" fmla="*/ 2 h 577"/>
                  <a:gd name="T38" fmla="*/ 67 w 577"/>
                  <a:gd name="T39" fmla="*/ 0 h 577"/>
                  <a:gd name="T40" fmla="*/ 58 w 577"/>
                  <a:gd name="T41" fmla="*/ 0 h 577"/>
                  <a:gd name="T42" fmla="*/ 49 w 577"/>
                  <a:gd name="T43" fmla="*/ 0 h 577"/>
                  <a:gd name="T44" fmla="*/ 40 w 577"/>
                  <a:gd name="T45" fmla="*/ 2 h 577"/>
                  <a:gd name="T46" fmla="*/ 31 w 577"/>
                  <a:gd name="T47" fmla="*/ 6 h 577"/>
                  <a:gd name="T48" fmla="*/ 24 w 577"/>
                  <a:gd name="T49" fmla="*/ 11 h 577"/>
                  <a:gd name="T50" fmla="*/ 17 w 577"/>
                  <a:gd name="T51" fmla="*/ 17 h 577"/>
                  <a:gd name="T52" fmla="*/ 12 w 577"/>
                  <a:gd name="T53" fmla="*/ 23 h 577"/>
                  <a:gd name="T54" fmla="*/ 7 w 577"/>
                  <a:gd name="T55" fmla="*/ 30 h 577"/>
                  <a:gd name="T56" fmla="*/ 3 w 577"/>
                  <a:gd name="T57" fmla="*/ 39 h 577"/>
                  <a:gd name="T58" fmla="*/ 1 w 577"/>
                  <a:gd name="T59" fmla="*/ 48 h 577"/>
                  <a:gd name="T60" fmla="*/ 0 w 577"/>
                  <a:gd name="T61" fmla="*/ 57 h 577"/>
                  <a:gd name="T62" fmla="*/ 1 w 577"/>
                  <a:gd name="T63" fmla="*/ 66 h 577"/>
                  <a:gd name="T64" fmla="*/ 3 w 577"/>
                  <a:gd name="T65" fmla="*/ 75 h 577"/>
                  <a:gd name="T66" fmla="*/ 7 w 577"/>
                  <a:gd name="T67" fmla="*/ 84 h 577"/>
                  <a:gd name="T68" fmla="*/ 12 w 577"/>
                  <a:gd name="T69" fmla="*/ 91 h 577"/>
                  <a:gd name="T70" fmla="*/ 17 w 577"/>
                  <a:gd name="T71" fmla="*/ 98 h 577"/>
                  <a:gd name="T72" fmla="*/ 24 w 577"/>
                  <a:gd name="T73" fmla="*/ 103 h 577"/>
                  <a:gd name="T74" fmla="*/ 31 w 577"/>
                  <a:gd name="T75" fmla="*/ 108 h 577"/>
                  <a:gd name="T76" fmla="*/ 40 w 577"/>
                  <a:gd name="T77" fmla="*/ 112 h 577"/>
                  <a:gd name="T78" fmla="*/ 49 w 577"/>
                  <a:gd name="T79" fmla="*/ 114 h 577"/>
                  <a:gd name="T80" fmla="*/ 58 w 577"/>
                  <a:gd name="T81" fmla="*/ 115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91" y="577"/>
                    </a:moveTo>
                    <a:lnTo>
                      <a:pt x="336" y="573"/>
                    </a:lnTo>
                    <a:lnTo>
                      <a:pt x="382" y="560"/>
                    </a:lnTo>
                    <a:lnTo>
                      <a:pt x="424" y="544"/>
                    </a:lnTo>
                    <a:lnTo>
                      <a:pt x="460" y="519"/>
                    </a:lnTo>
                    <a:lnTo>
                      <a:pt x="494" y="490"/>
                    </a:lnTo>
                    <a:lnTo>
                      <a:pt x="523" y="457"/>
                    </a:lnTo>
                    <a:lnTo>
                      <a:pt x="548" y="419"/>
                    </a:lnTo>
                    <a:lnTo>
                      <a:pt x="564" y="378"/>
                    </a:lnTo>
                    <a:lnTo>
                      <a:pt x="577" y="333"/>
                    </a:lnTo>
                    <a:lnTo>
                      <a:pt x="577" y="286"/>
                    </a:lnTo>
                    <a:lnTo>
                      <a:pt x="577" y="241"/>
                    </a:lnTo>
                    <a:lnTo>
                      <a:pt x="564" y="195"/>
                    </a:lnTo>
                    <a:lnTo>
                      <a:pt x="548" y="153"/>
                    </a:lnTo>
                    <a:lnTo>
                      <a:pt x="523" y="117"/>
                    </a:lnTo>
                    <a:lnTo>
                      <a:pt x="494" y="83"/>
                    </a:lnTo>
                    <a:lnTo>
                      <a:pt x="460" y="54"/>
                    </a:lnTo>
                    <a:lnTo>
                      <a:pt x="424" y="29"/>
                    </a:lnTo>
                    <a:lnTo>
                      <a:pt x="382" y="12"/>
                    </a:lnTo>
                    <a:lnTo>
                      <a:pt x="336" y="0"/>
                    </a:lnTo>
                    <a:lnTo>
                      <a:pt x="291" y="0"/>
                    </a:lnTo>
                    <a:lnTo>
                      <a:pt x="245" y="0"/>
                    </a:lnTo>
                    <a:lnTo>
                      <a:pt x="199" y="12"/>
                    </a:lnTo>
                    <a:lnTo>
                      <a:pt x="157" y="29"/>
                    </a:lnTo>
                    <a:lnTo>
                      <a:pt x="120" y="54"/>
                    </a:lnTo>
                    <a:lnTo>
                      <a:pt x="87" y="83"/>
                    </a:lnTo>
                    <a:lnTo>
                      <a:pt x="58" y="117"/>
                    </a:lnTo>
                    <a:lnTo>
                      <a:pt x="33" y="153"/>
                    </a:lnTo>
                    <a:lnTo>
                      <a:pt x="17" y="195"/>
                    </a:lnTo>
                    <a:lnTo>
                      <a:pt x="4" y="241"/>
                    </a:lnTo>
                    <a:lnTo>
                      <a:pt x="0" y="286"/>
                    </a:lnTo>
                    <a:lnTo>
                      <a:pt x="4" y="333"/>
                    </a:lnTo>
                    <a:lnTo>
                      <a:pt x="17" y="378"/>
                    </a:lnTo>
                    <a:lnTo>
                      <a:pt x="33" y="419"/>
                    </a:lnTo>
                    <a:lnTo>
                      <a:pt x="58" y="457"/>
                    </a:lnTo>
                    <a:lnTo>
                      <a:pt x="87" y="490"/>
                    </a:lnTo>
                    <a:lnTo>
                      <a:pt x="120" y="519"/>
                    </a:lnTo>
                    <a:lnTo>
                      <a:pt x="157" y="544"/>
                    </a:lnTo>
                    <a:lnTo>
                      <a:pt x="199" y="560"/>
                    </a:lnTo>
                    <a:lnTo>
                      <a:pt x="245" y="573"/>
                    </a:lnTo>
                    <a:lnTo>
                      <a:pt x="291"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731" name="Freeform 838">
                <a:extLst>
                  <a:ext uri="{FF2B5EF4-FFF2-40B4-BE49-F238E27FC236}">
                    <a16:creationId xmlns:a16="http://schemas.microsoft.com/office/drawing/2014/main" id="{6163C2B4-A647-4887-BE99-AA741DB470F1}"/>
                  </a:ext>
                </a:extLst>
              </p:cNvPr>
              <p:cNvSpPr>
                <a:spLocks/>
              </p:cNvSpPr>
              <p:nvPr/>
            </p:nvSpPr>
            <p:spPr bwMode="auto">
              <a:xfrm>
                <a:off x="2971" y="2189"/>
                <a:ext cx="60" cy="61"/>
              </a:xfrm>
              <a:custGeom>
                <a:avLst/>
                <a:gdLst>
                  <a:gd name="T0" fmla="*/ 30 w 303"/>
                  <a:gd name="T1" fmla="*/ 61 h 303"/>
                  <a:gd name="T2" fmla="*/ 35 w 303"/>
                  <a:gd name="T3" fmla="*/ 60 h 303"/>
                  <a:gd name="T4" fmla="*/ 39 w 303"/>
                  <a:gd name="T5" fmla="*/ 59 h 303"/>
                  <a:gd name="T6" fmla="*/ 44 w 303"/>
                  <a:gd name="T7" fmla="*/ 58 h 303"/>
                  <a:gd name="T8" fmla="*/ 48 w 303"/>
                  <a:gd name="T9" fmla="*/ 55 h 303"/>
                  <a:gd name="T10" fmla="*/ 51 w 303"/>
                  <a:gd name="T11" fmla="*/ 52 h 303"/>
                  <a:gd name="T12" fmla="*/ 54 w 303"/>
                  <a:gd name="T13" fmla="*/ 49 h 303"/>
                  <a:gd name="T14" fmla="*/ 57 w 303"/>
                  <a:gd name="T15" fmla="*/ 44 h 303"/>
                  <a:gd name="T16" fmla="*/ 58 w 303"/>
                  <a:gd name="T17" fmla="*/ 40 h 303"/>
                  <a:gd name="T18" fmla="*/ 60 w 303"/>
                  <a:gd name="T19" fmla="*/ 35 h 303"/>
                  <a:gd name="T20" fmla="*/ 60 w 303"/>
                  <a:gd name="T21" fmla="*/ 30 h 303"/>
                  <a:gd name="T22" fmla="*/ 60 w 303"/>
                  <a:gd name="T23" fmla="*/ 25 h 303"/>
                  <a:gd name="T24" fmla="*/ 58 w 303"/>
                  <a:gd name="T25" fmla="*/ 21 h 303"/>
                  <a:gd name="T26" fmla="*/ 57 w 303"/>
                  <a:gd name="T27" fmla="*/ 16 h 303"/>
                  <a:gd name="T28" fmla="*/ 54 w 303"/>
                  <a:gd name="T29" fmla="*/ 13 h 303"/>
                  <a:gd name="T30" fmla="*/ 51 w 303"/>
                  <a:gd name="T31" fmla="*/ 8 h 303"/>
                  <a:gd name="T32" fmla="*/ 48 w 303"/>
                  <a:gd name="T33" fmla="*/ 6 h 303"/>
                  <a:gd name="T34" fmla="*/ 44 w 303"/>
                  <a:gd name="T35" fmla="*/ 3 h 303"/>
                  <a:gd name="T36" fmla="*/ 39 w 303"/>
                  <a:gd name="T37" fmla="*/ 1 h 303"/>
                  <a:gd name="T38" fmla="*/ 35 w 303"/>
                  <a:gd name="T39" fmla="*/ 0 h 303"/>
                  <a:gd name="T40" fmla="*/ 30 w 303"/>
                  <a:gd name="T41" fmla="*/ 0 h 303"/>
                  <a:gd name="T42" fmla="*/ 25 w 303"/>
                  <a:gd name="T43" fmla="*/ 0 h 303"/>
                  <a:gd name="T44" fmla="*/ 20 w 303"/>
                  <a:gd name="T45" fmla="*/ 1 h 303"/>
                  <a:gd name="T46" fmla="*/ 16 w 303"/>
                  <a:gd name="T47" fmla="*/ 3 h 303"/>
                  <a:gd name="T48" fmla="*/ 12 w 303"/>
                  <a:gd name="T49" fmla="*/ 6 h 303"/>
                  <a:gd name="T50" fmla="*/ 9 w 303"/>
                  <a:gd name="T51" fmla="*/ 8 h 303"/>
                  <a:gd name="T52" fmla="*/ 6 w 303"/>
                  <a:gd name="T53" fmla="*/ 13 h 303"/>
                  <a:gd name="T54" fmla="*/ 3 w 303"/>
                  <a:gd name="T55" fmla="*/ 16 h 303"/>
                  <a:gd name="T56" fmla="*/ 2 w 303"/>
                  <a:gd name="T57" fmla="*/ 21 h 303"/>
                  <a:gd name="T58" fmla="*/ 0 w 303"/>
                  <a:gd name="T59" fmla="*/ 25 h 303"/>
                  <a:gd name="T60" fmla="*/ 0 w 303"/>
                  <a:gd name="T61" fmla="*/ 30 h 303"/>
                  <a:gd name="T62" fmla="*/ 0 w 303"/>
                  <a:gd name="T63" fmla="*/ 35 h 303"/>
                  <a:gd name="T64" fmla="*/ 2 w 303"/>
                  <a:gd name="T65" fmla="*/ 40 h 303"/>
                  <a:gd name="T66" fmla="*/ 3 w 303"/>
                  <a:gd name="T67" fmla="*/ 44 h 303"/>
                  <a:gd name="T68" fmla="*/ 6 w 303"/>
                  <a:gd name="T69" fmla="*/ 49 h 303"/>
                  <a:gd name="T70" fmla="*/ 9 w 303"/>
                  <a:gd name="T71" fmla="*/ 52 h 303"/>
                  <a:gd name="T72" fmla="*/ 12 w 303"/>
                  <a:gd name="T73" fmla="*/ 55 h 303"/>
                  <a:gd name="T74" fmla="*/ 16 w 303"/>
                  <a:gd name="T75" fmla="*/ 58 h 303"/>
                  <a:gd name="T76" fmla="*/ 20 w 303"/>
                  <a:gd name="T77" fmla="*/ 59 h 303"/>
                  <a:gd name="T78" fmla="*/ 25 w 303"/>
                  <a:gd name="T79" fmla="*/ 60 h 303"/>
                  <a:gd name="T80" fmla="*/ 30 w 303"/>
                  <a:gd name="T81" fmla="*/ 61 h 3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3"/>
                  <a:gd name="T124" fmla="*/ 0 h 303"/>
                  <a:gd name="T125" fmla="*/ 303 w 303"/>
                  <a:gd name="T126" fmla="*/ 303 h 30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3" h="303">
                    <a:moveTo>
                      <a:pt x="154" y="303"/>
                    </a:moveTo>
                    <a:lnTo>
                      <a:pt x="179" y="299"/>
                    </a:lnTo>
                    <a:lnTo>
                      <a:pt x="199" y="295"/>
                    </a:lnTo>
                    <a:lnTo>
                      <a:pt x="220" y="287"/>
                    </a:lnTo>
                    <a:lnTo>
                      <a:pt x="240" y="274"/>
                    </a:lnTo>
                    <a:lnTo>
                      <a:pt x="258" y="258"/>
                    </a:lnTo>
                    <a:lnTo>
                      <a:pt x="274" y="241"/>
                    </a:lnTo>
                    <a:lnTo>
                      <a:pt x="287" y="220"/>
                    </a:lnTo>
                    <a:lnTo>
                      <a:pt x="294" y="200"/>
                    </a:lnTo>
                    <a:lnTo>
                      <a:pt x="303" y="175"/>
                    </a:lnTo>
                    <a:lnTo>
                      <a:pt x="303" y="150"/>
                    </a:lnTo>
                    <a:lnTo>
                      <a:pt x="303" y="125"/>
                    </a:lnTo>
                    <a:lnTo>
                      <a:pt x="294" y="105"/>
                    </a:lnTo>
                    <a:lnTo>
                      <a:pt x="287" y="79"/>
                    </a:lnTo>
                    <a:lnTo>
                      <a:pt x="274" y="63"/>
                    </a:lnTo>
                    <a:lnTo>
                      <a:pt x="258" y="42"/>
                    </a:lnTo>
                    <a:lnTo>
                      <a:pt x="240" y="29"/>
                    </a:lnTo>
                    <a:lnTo>
                      <a:pt x="220" y="17"/>
                    </a:lnTo>
                    <a:lnTo>
                      <a:pt x="199" y="4"/>
                    </a:lnTo>
                    <a:lnTo>
                      <a:pt x="179" y="0"/>
                    </a:lnTo>
                    <a:lnTo>
                      <a:pt x="154" y="0"/>
                    </a:lnTo>
                    <a:lnTo>
                      <a:pt x="128" y="0"/>
                    </a:lnTo>
                    <a:lnTo>
                      <a:pt x="103" y="4"/>
                    </a:lnTo>
                    <a:lnTo>
                      <a:pt x="83" y="17"/>
                    </a:lnTo>
                    <a:lnTo>
                      <a:pt x="62" y="29"/>
                    </a:lnTo>
                    <a:lnTo>
                      <a:pt x="46" y="42"/>
                    </a:lnTo>
                    <a:lnTo>
                      <a:pt x="29" y="63"/>
                    </a:lnTo>
                    <a:lnTo>
                      <a:pt x="17" y="79"/>
                    </a:lnTo>
                    <a:lnTo>
                      <a:pt x="8" y="105"/>
                    </a:lnTo>
                    <a:lnTo>
                      <a:pt x="0" y="125"/>
                    </a:lnTo>
                    <a:lnTo>
                      <a:pt x="0" y="150"/>
                    </a:lnTo>
                    <a:lnTo>
                      <a:pt x="0" y="175"/>
                    </a:lnTo>
                    <a:lnTo>
                      <a:pt x="8" y="200"/>
                    </a:lnTo>
                    <a:lnTo>
                      <a:pt x="17" y="220"/>
                    </a:lnTo>
                    <a:lnTo>
                      <a:pt x="29" y="241"/>
                    </a:lnTo>
                    <a:lnTo>
                      <a:pt x="46" y="258"/>
                    </a:lnTo>
                    <a:lnTo>
                      <a:pt x="62" y="274"/>
                    </a:lnTo>
                    <a:lnTo>
                      <a:pt x="83" y="287"/>
                    </a:lnTo>
                    <a:lnTo>
                      <a:pt x="103" y="295"/>
                    </a:lnTo>
                    <a:lnTo>
                      <a:pt x="128" y="299"/>
                    </a:lnTo>
                    <a:lnTo>
                      <a:pt x="154" y="303"/>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732" name="Freeform 839">
                <a:extLst>
                  <a:ext uri="{FF2B5EF4-FFF2-40B4-BE49-F238E27FC236}">
                    <a16:creationId xmlns:a16="http://schemas.microsoft.com/office/drawing/2014/main" id="{961CA0ED-1547-4899-89CC-FAEA0B92A587}"/>
                  </a:ext>
                </a:extLst>
              </p:cNvPr>
              <p:cNvSpPr>
                <a:spLocks/>
              </p:cNvSpPr>
              <p:nvPr/>
            </p:nvSpPr>
            <p:spPr bwMode="auto">
              <a:xfrm>
                <a:off x="2973" y="2190"/>
                <a:ext cx="54" cy="54"/>
              </a:xfrm>
              <a:custGeom>
                <a:avLst/>
                <a:gdLst>
                  <a:gd name="T0" fmla="*/ 26 w 269"/>
                  <a:gd name="T1" fmla="*/ 54 h 270"/>
                  <a:gd name="T2" fmla="*/ 32 w 269"/>
                  <a:gd name="T3" fmla="*/ 54 h 270"/>
                  <a:gd name="T4" fmla="*/ 36 w 269"/>
                  <a:gd name="T5" fmla="*/ 53 h 270"/>
                  <a:gd name="T6" fmla="*/ 39 w 269"/>
                  <a:gd name="T7" fmla="*/ 51 h 270"/>
                  <a:gd name="T8" fmla="*/ 43 w 269"/>
                  <a:gd name="T9" fmla="*/ 49 h 270"/>
                  <a:gd name="T10" fmla="*/ 46 w 269"/>
                  <a:gd name="T11" fmla="*/ 47 h 270"/>
                  <a:gd name="T12" fmla="*/ 49 w 269"/>
                  <a:gd name="T13" fmla="*/ 43 h 270"/>
                  <a:gd name="T14" fmla="*/ 51 w 269"/>
                  <a:gd name="T15" fmla="*/ 39 h 270"/>
                  <a:gd name="T16" fmla="*/ 52 w 269"/>
                  <a:gd name="T17" fmla="*/ 36 h 270"/>
                  <a:gd name="T18" fmla="*/ 54 w 269"/>
                  <a:gd name="T19" fmla="*/ 32 h 270"/>
                  <a:gd name="T20" fmla="*/ 54 w 269"/>
                  <a:gd name="T21" fmla="*/ 27 h 270"/>
                  <a:gd name="T22" fmla="*/ 54 w 269"/>
                  <a:gd name="T23" fmla="*/ 23 h 270"/>
                  <a:gd name="T24" fmla="*/ 52 w 269"/>
                  <a:gd name="T25" fmla="*/ 18 h 270"/>
                  <a:gd name="T26" fmla="*/ 51 w 269"/>
                  <a:gd name="T27" fmla="*/ 14 h 270"/>
                  <a:gd name="T28" fmla="*/ 49 w 269"/>
                  <a:gd name="T29" fmla="*/ 11 h 270"/>
                  <a:gd name="T30" fmla="*/ 46 w 269"/>
                  <a:gd name="T31" fmla="*/ 8 h 270"/>
                  <a:gd name="T32" fmla="*/ 43 w 269"/>
                  <a:gd name="T33" fmla="*/ 5 h 270"/>
                  <a:gd name="T34" fmla="*/ 39 w 269"/>
                  <a:gd name="T35" fmla="*/ 3 h 270"/>
                  <a:gd name="T36" fmla="*/ 36 w 269"/>
                  <a:gd name="T37" fmla="*/ 1 h 270"/>
                  <a:gd name="T38" fmla="*/ 32 w 269"/>
                  <a:gd name="T39" fmla="*/ 0 h 270"/>
                  <a:gd name="T40" fmla="*/ 26 w 269"/>
                  <a:gd name="T41" fmla="*/ 0 h 270"/>
                  <a:gd name="T42" fmla="*/ 22 w 269"/>
                  <a:gd name="T43" fmla="*/ 0 h 270"/>
                  <a:gd name="T44" fmla="*/ 18 w 269"/>
                  <a:gd name="T45" fmla="*/ 1 h 270"/>
                  <a:gd name="T46" fmla="*/ 14 w 269"/>
                  <a:gd name="T47" fmla="*/ 3 h 270"/>
                  <a:gd name="T48" fmla="*/ 11 w 269"/>
                  <a:gd name="T49" fmla="*/ 5 h 270"/>
                  <a:gd name="T50" fmla="*/ 7 w 269"/>
                  <a:gd name="T51" fmla="*/ 8 h 270"/>
                  <a:gd name="T52" fmla="*/ 5 w 269"/>
                  <a:gd name="T53" fmla="*/ 11 h 270"/>
                  <a:gd name="T54" fmla="*/ 2 w 269"/>
                  <a:gd name="T55" fmla="*/ 14 h 270"/>
                  <a:gd name="T56" fmla="*/ 1 w 269"/>
                  <a:gd name="T57" fmla="*/ 18 h 270"/>
                  <a:gd name="T58" fmla="*/ 0 w 269"/>
                  <a:gd name="T59" fmla="*/ 23 h 270"/>
                  <a:gd name="T60" fmla="*/ 0 w 269"/>
                  <a:gd name="T61" fmla="*/ 27 h 270"/>
                  <a:gd name="T62" fmla="*/ 0 w 269"/>
                  <a:gd name="T63" fmla="*/ 28 h 270"/>
                  <a:gd name="T64" fmla="*/ 0 w 269"/>
                  <a:gd name="T65" fmla="*/ 28 h 270"/>
                  <a:gd name="T66" fmla="*/ 0 w 269"/>
                  <a:gd name="T67" fmla="*/ 32 h 270"/>
                  <a:gd name="T68" fmla="*/ 1 w 269"/>
                  <a:gd name="T69" fmla="*/ 37 h 270"/>
                  <a:gd name="T70" fmla="*/ 3 w 269"/>
                  <a:gd name="T71" fmla="*/ 41 h 270"/>
                  <a:gd name="T72" fmla="*/ 6 w 269"/>
                  <a:gd name="T73" fmla="*/ 44 h 270"/>
                  <a:gd name="T74" fmla="*/ 8 w 269"/>
                  <a:gd name="T75" fmla="*/ 47 h 270"/>
                  <a:gd name="T76" fmla="*/ 12 w 269"/>
                  <a:gd name="T77" fmla="*/ 49 h 270"/>
                  <a:gd name="T78" fmla="*/ 15 w 269"/>
                  <a:gd name="T79" fmla="*/ 52 h 270"/>
                  <a:gd name="T80" fmla="*/ 18 w 269"/>
                  <a:gd name="T81" fmla="*/ 53 h 270"/>
                  <a:gd name="T82" fmla="*/ 22 w 269"/>
                  <a:gd name="T83" fmla="*/ 54 h 270"/>
                  <a:gd name="T84" fmla="*/ 26 w 269"/>
                  <a:gd name="T85" fmla="*/ 54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9"/>
                  <a:gd name="T130" fmla="*/ 0 h 270"/>
                  <a:gd name="T131" fmla="*/ 269 w 269"/>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9" h="270">
                    <a:moveTo>
                      <a:pt x="132" y="270"/>
                    </a:moveTo>
                    <a:lnTo>
                      <a:pt x="157" y="270"/>
                    </a:lnTo>
                    <a:lnTo>
                      <a:pt x="178" y="263"/>
                    </a:lnTo>
                    <a:lnTo>
                      <a:pt x="195" y="254"/>
                    </a:lnTo>
                    <a:lnTo>
                      <a:pt x="215" y="245"/>
                    </a:lnTo>
                    <a:lnTo>
                      <a:pt x="227" y="234"/>
                    </a:lnTo>
                    <a:lnTo>
                      <a:pt x="245" y="216"/>
                    </a:lnTo>
                    <a:lnTo>
                      <a:pt x="252" y="196"/>
                    </a:lnTo>
                    <a:lnTo>
                      <a:pt x="261" y="180"/>
                    </a:lnTo>
                    <a:lnTo>
                      <a:pt x="269" y="158"/>
                    </a:lnTo>
                    <a:lnTo>
                      <a:pt x="269" y="133"/>
                    </a:lnTo>
                    <a:lnTo>
                      <a:pt x="269" y="113"/>
                    </a:lnTo>
                    <a:lnTo>
                      <a:pt x="261" y="92"/>
                    </a:lnTo>
                    <a:lnTo>
                      <a:pt x="252" y="72"/>
                    </a:lnTo>
                    <a:lnTo>
                      <a:pt x="245" y="54"/>
                    </a:lnTo>
                    <a:lnTo>
                      <a:pt x="227" y="38"/>
                    </a:lnTo>
                    <a:lnTo>
                      <a:pt x="215" y="25"/>
                    </a:lnTo>
                    <a:lnTo>
                      <a:pt x="195" y="13"/>
                    </a:lnTo>
                    <a:lnTo>
                      <a:pt x="178" y="5"/>
                    </a:lnTo>
                    <a:lnTo>
                      <a:pt x="157" y="0"/>
                    </a:lnTo>
                    <a:lnTo>
                      <a:pt x="132" y="0"/>
                    </a:lnTo>
                    <a:lnTo>
                      <a:pt x="112" y="0"/>
                    </a:lnTo>
                    <a:lnTo>
                      <a:pt x="90" y="5"/>
                    </a:lnTo>
                    <a:lnTo>
                      <a:pt x="70" y="13"/>
                    </a:lnTo>
                    <a:lnTo>
                      <a:pt x="54" y="25"/>
                    </a:lnTo>
                    <a:lnTo>
                      <a:pt x="36" y="38"/>
                    </a:lnTo>
                    <a:lnTo>
                      <a:pt x="24" y="54"/>
                    </a:lnTo>
                    <a:lnTo>
                      <a:pt x="11" y="72"/>
                    </a:lnTo>
                    <a:lnTo>
                      <a:pt x="4" y="92"/>
                    </a:lnTo>
                    <a:lnTo>
                      <a:pt x="0" y="113"/>
                    </a:lnTo>
                    <a:lnTo>
                      <a:pt x="0" y="133"/>
                    </a:lnTo>
                    <a:lnTo>
                      <a:pt x="0" y="138"/>
                    </a:lnTo>
                    <a:lnTo>
                      <a:pt x="0" y="142"/>
                    </a:lnTo>
                    <a:lnTo>
                      <a:pt x="0" y="162"/>
                    </a:lnTo>
                    <a:lnTo>
                      <a:pt x="7" y="183"/>
                    </a:lnTo>
                    <a:lnTo>
                      <a:pt x="16" y="204"/>
                    </a:lnTo>
                    <a:lnTo>
                      <a:pt x="29" y="221"/>
                    </a:lnTo>
                    <a:lnTo>
                      <a:pt x="41" y="234"/>
                    </a:lnTo>
                    <a:lnTo>
                      <a:pt x="58" y="245"/>
                    </a:lnTo>
                    <a:lnTo>
                      <a:pt x="74" y="258"/>
                    </a:lnTo>
                    <a:lnTo>
                      <a:pt x="90" y="266"/>
                    </a:lnTo>
                    <a:lnTo>
                      <a:pt x="112" y="270"/>
                    </a:lnTo>
                    <a:lnTo>
                      <a:pt x="132" y="270"/>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733" name="Freeform 840">
                <a:extLst>
                  <a:ext uri="{FF2B5EF4-FFF2-40B4-BE49-F238E27FC236}">
                    <a16:creationId xmlns:a16="http://schemas.microsoft.com/office/drawing/2014/main" id="{848019DC-64AA-4BFC-B161-B0B334F46717}"/>
                  </a:ext>
                </a:extLst>
              </p:cNvPr>
              <p:cNvSpPr>
                <a:spLocks/>
              </p:cNvSpPr>
              <p:nvPr/>
            </p:nvSpPr>
            <p:spPr bwMode="auto">
              <a:xfrm>
                <a:off x="2975" y="2191"/>
                <a:ext cx="48" cy="47"/>
              </a:xfrm>
              <a:custGeom>
                <a:avLst/>
                <a:gdLst>
                  <a:gd name="T0" fmla="*/ 24 w 242"/>
                  <a:gd name="T1" fmla="*/ 47 h 236"/>
                  <a:gd name="T2" fmla="*/ 28 w 242"/>
                  <a:gd name="T3" fmla="*/ 47 h 236"/>
                  <a:gd name="T4" fmla="*/ 32 w 242"/>
                  <a:gd name="T5" fmla="*/ 46 h 236"/>
                  <a:gd name="T6" fmla="*/ 35 w 242"/>
                  <a:gd name="T7" fmla="*/ 45 h 236"/>
                  <a:gd name="T8" fmla="*/ 38 w 242"/>
                  <a:gd name="T9" fmla="*/ 43 h 236"/>
                  <a:gd name="T10" fmla="*/ 40 w 242"/>
                  <a:gd name="T11" fmla="*/ 41 h 236"/>
                  <a:gd name="T12" fmla="*/ 43 w 242"/>
                  <a:gd name="T13" fmla="*/ 38 h 236"/>
                  <a:gd name="T14" fmla="*/ 45 w 242"/>
                  <a:gd name="T15" fmla="*/ 35 h 236"/>
                  <a:gd name="T16" fmla="*/ 46 w 242"/>
                  <a:gd name="T17" fmla="*/ 31 h 236"/>
                  <a:gd name="T18" fmla="*/ 47 w 242"/>
                  <a:gd name="T19" fmla="*/ 27 h 236"/>
                  <a:gd name="T20" fmla="*/ 48 w 242"/>
                  <a:gd name="T21" fmla="*/ 24 h 236"/>
                  <a:gd name="T22" fmla="*/ 47 w 242"/>
                  <a:gd name="T23" fmla="*/ 20 h 236"/>
                  <a:gd name="T24" fmla="*/ 46 w 242"/>
                  <a:gd name="T25" fmla="*/ 17 h 236"/>
                  <a:gd name="T26" fmla="*/ 45 w 242"/>
                  <a:gd name="T27" fmla="*/ 13 h 236"/>
                  <a:gd name="T28" fmla="*/ 43 w 242"/>
                  <a:gd name="T29" fmla="*/ 10 h 236"/>
                  <a:gd name="T30" fmla="*/ 40 w 242"/>
                  <a:gd name="T31" fmla="*/ 7 h 236"/>
                  <a:gd name="T32" fmla="*/ 38 w 242"/>
                  <a:gd name="T33" fmla="*/ 5 h 236"/>
                  <a:gd name="T34" fmla="*/ 35 w 242"/>
                  <a:gd name="T35" fmla="*/ 3 h 236"/>
                  <a:gd name="T36" fmla="*/ 32 w 242"/>
                  <a:gd name="T37" fmla="*/ 1 h 236"/>
                  <a:gd name="T38" fmla="*/ 28 w 242"/>
                  <a:gd name="T39" fmla="*/ 0 h 236"/>
                  <a:gd name="T40" fmla="*/ 24 w 242"/>
                  <a:gd name="T41" fmla="*/ 0 h 236"/>
                  <a:gd name="T42" fmla="*/ 20 w 242"/>
                  <a:gd name="T43" fmla="*/ 0 h 236"/>
                  <a:gd name="T44" fmla="*/ 16 w 242"/>
                  <a:gd name="T45" fmla="*/ 1 h 236"/>
                  <a:gd name="T46" fmla="*/ 13 w 242"/>
                  <a:gd name="T47" fmla="*/ 3 h 236"/>
                  <a:gd name="T48" fmla="*/ 10 w 242"/>
                  <a:gd name="T49" fmla="*/ 4 h 236"/>
                  <a:gd name="T50" fmla="*/ 8 w 242"/>
                  <a:gd name="T51" fmla="*/ 7 h 236"/>
                  <a:gd name="T52" fmla="*/ 5 w 242"/>
                  <a:gd name="T53" fmla="*/ 10 h 236"/>
                  <a:gd name="T54" fmla="*/ 3 w 242"/>
                  <a:gd name="T55" fmla="*/ 12 h 236"/>
                  <a:gd name="T56" fmla="*/ 2 w 242"/>
                  <a:gd name="T57" fmla="*/ 16 h 236"/>
                  <a:gd name="T58" fmla="*/ 1 w 242"/>
                  <a:gd name="T59" fmla="*/ 20 h 236"/>
                  <a:gd name="T60" fmla="*/ 0 w 242"/>
                  <a:gd name="T61" fmla="*/ 23 h 236"/>
                  <a:gd name="T62" fmla="*/ 0 w 242"/>
                  <a:gd name="T63" fmla="*/ 24 h 236"/>
                  <a:gd name="T64" fmla="*/ 0 w 242"/>
                  <a:gd name="T65" fmla="*/ 25 h 236"/>
                  <a:gd name="T66" fmla="*/ 1 w 242"/>
                  <a:gd name="T67" fmla="*/ 28 h 236"/>
                  <a:gd name="T68" fmla="*/ 2 w 242"/>
                  <a:gd name="T69" fmla="*/ 32 h 236"/>
                  <a:gd name="T70" fmla="*/ 3 w 242"/>
                  <a:gd name="T71" fmla="*/ 35 h 236"/>
                  <a:gd name="T72" fmla="*/ 5 w 242"/>
                  <a:gd name="T73" fmla="*/ 38 h 236"/>
                  <a:gd name="T74" fmla="*/ 8 w 242"/>
                  <a:gd name="T75" fmla="*/ 41 h 236"/>
                  <a:gd name="T76" fmla="*/ 11 w 242"/>
                  <a:gd name="T77" fmla="*/ 43 h 236"/>
                  <a:gd name="T78" fmla="*/ 13 w 242"/>
                  <a:gd name="T79" fmla="*/ 45 h 236"/>
                  <a:gd name="T80" fmla="*/ 16 w 242"/>
                  <a:gd name="T81" fmla="*/ 46 h 236"/>
                  <a:gd name="T82" fmla="*/ 21 w 242"/>
                  <a:gd name="T83" fmla="*/ 47 h 236"/>
                  <a:gd name="T84" fmla="*/ 24 w 242"/>
                  <a:gd name="T85" fmla="*/ 47 h 2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42"/>
                  <a:gd name="T130" fmla="*/ 0 h 236"/>
                  <a:gd name="T131" fmla="*/ 242 w 242"/>
                  <a:gd name="T132" fmla="*/ 236 h 2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42" h="236">
                    <a:moveTo>
                      <a:pt x="121" y="236"/>
                    </a:moveTo>
                    <a:lnTo>
                      <a:pt x="142" y="236"/>
                    </a:lnTo>
                    <a:lnTo>
                      <a:pt x="159" y="232"/>
                    </a:lnTo>
                    <a:lnTo>
                      <a:pt x="175" y="224"/>
                    </a:lnTo>
                    <a:lnTo>
                      <a:pt x="191" y="216"/>
                    </a:lnTo>
                    <a:lnTo>
                      <a:pt x="204" y="204"/>
                    </a:lnTo>
                    <a:lnTo>
                      <a:pt x="216" y="191"/>
                    </a:lnTo>
                    <a:lnTo>
                      <a:pt x="229" y="175"/>
                    </a:lnTo>
                    <a:lnTo>
                      <a:pt x="233" y="157"/>
                    </a:lnTo>
                    <a:lnTo>
                      <a:pt x="238" y="137"/>
                    </a:lnTo>
                    <a:lnTo>
                      <a:pt x="242" y="121"/>
                    </a:lnTo>
                    <a:lnTo>
                      <a:pt x="238" y="99"/>
                    </a:lnTo>
                    <a:lnTo>
                      <a:pt x="233" y="83"/>
                    </a:lnTo>
                    <a:lnTo>
                      <a:pt x="229" y="67"/>
                    </a:lnTo>
                    <a:lnTo>
                      <a:pt x="216" y="49"/>
                    </a:lnTo>
                    <a:lnTo>
                      <a:pt x="204" y="33"/>
                    </a:lnTo>
                    <a:lnTo>
                      <a:pt x="191" y="25"/>
                    </a:lnTo>
                    <a:lnTo>
                      <a:pt x="175" y="13"/>
                    </a:lnTo>
                    <a:lnTo>
                      <a:pt x="159" y="4"/>
                    </a:lnTo>
                    <a:lnTo>
                      <a:pt x="142" y="0"/>
                    </a:lnTo>
                    <a:lnTo>
                      <a:pt x="121" y="0"/>
                    </a:lnTo>
                    <a:lnTo>
                      <a:pt x="101" y="0"/>
                    </a:lnTo>
                    <a:lnTo>
                      <a:pt x="83" y="4"/>
                    </a:lnTo>
                    <a:lnTo>
                      <a:pt x="67" y="13"/>
                    </a:lnTo>
                    <a:lnTo>
                      <a:pt x="51" y="20"/>
                    </a:lnTo>
                    <a:lnTo>
                      <a:pt x="38" y="33"/>
                    </a:lnTo>
                    <a:lnTo>
                      <a:pt x="26" y="49"/>
                    </a:lnTo>
                    <a:lnTo>
                      <a:pt x="17" y="62"/>
                    </a:lnTo>
                    <a:lnTo>
                      <a:pt x="9" y="79"/>
                    </a:lnTo>
                    <a:lnTo>
                      <a:pt x="4" y="99"/>
                    </a:lnTo>
                    <a:lnTo>
                      <a:pt x="0" y="116"/>
                    </a:lnTo>
                    <a:lnTo>
                      <a:pt x="0" y="121"/>
                    </a:lnTo>
                    <a:lnTo>
                      <a:pt x="0" y="124"/>
                    </a:lnTo>
                    <a:lnTo>
                      <a:pt x="4" y="141"/>
                    </a:lnTo>
                    <a:lnTo>
                      <a:pt x="9" y="162"/>
                    </a:lnTo>
                    <a:lnTo>
                      <a:pt x="17" y="178"/>
                    </a:lnTo>
                    <a:lnTo>
                      <a:pt x="26" y="191"/>
                    </a:lnTo>
                    <a:lnTo>
                      <a:pt x="38" y="204"/>
                    </a:lnTo>
                    <a:lnTo>
                      <a:pt x="54" y="216"/>
                    </a:lnTo>
                    <a:lnTo>
                      <a:pt x="67" y="224"/>
                    </a:lnTo>
                    <a:lnTo>
                      <a:pt x="83" y="232"/>
                    </a:lnTo>
                    <a:lnTo>
                      <a:pt x="105" y="236"/>
                    </a:lnTo>
                    <a:lnTo>
                      <a:pt x="121" y="236"/>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734" name="Freeform 841">
                <a:extLst>
                  <a:ext uri="{FF2B5EF4-FFF2-40B4-BE49-F238E27FC236}">
                    <a16:creationId xmlns:a16="http://schemas.microsoft.com/office/drawing/2014/main" id="{F09DED8D-2183-4822-BABD-299C27E2677E}"/>
                  </a:ext>
                </a:extLst>
              </p:cNvPr>
              <p:cNvSpPr>
                <a:spLocks/>
              </p:cNvSpPr>
              <p:nvPr/>
            </p:nvSpPr>
            <p:spPr bwMode="auto">
              <a:xfrm>
                <a:off x="2977" y="2192"/>
                <a:ext cx="41" cy="41"/>
              </a:xfrm>
              <a:custGeom>
                <a:avLst/>
                <a:gdLst>
                  <a:gd name="T0" fmla="*/ 21 w 203"/>
                  <a:gd name="T1" fmla="*/ 41 h 207"/>
                  <a:gd name="T2" fmla="*/ 24 w 203"/>
                  <a:gd name="T3" fmla="*/ 40 h 207"/>
                  <a:gd name="T4" fmla="*/ 28 w 203"/>
                  <a:gd name="T5" fmla="*/ 40 h 207"/>
                  <a:gd name="T6" fmla="*/ 30 w 203"/>
                  <a:gd name="T7" fmla="*/ 39 h 207"/>
                  <a:gd name="T8" fmla="*/ 33 w 203"/>
                  <a:gd name="T9" fmla="*/ 37 h 207"/>
                  <a:gd name="T10" fmla="*/ 35 w 203"/>
                  <a:gd name="T11" fmla="*/ 34 h 207"/>
                  <a:gd name="T12" fmla="*/ 38 w 203"/>
                  <a:gd name="T13" fmla="*/ 32 h 207"/>
                  <a:gd name="T14" fmla="*/ 39 w 203"/>
                  <a:gd name="T15" fmla="*/ 30 h 207"/>
                  <a:gd name="T16" fmla="*/ 40 w 203"/>
                  <a:gd name="T17" fmla="*/ 27 h 207"/>
                  <a:gd name="T18" fmla="*/ 41 w 203"/>
                  <a:gd name="T19" fmla="*/ 24 h 207"/>
                  <a:gd name="T20" fmla="*/ 41 w 203"/>
                  <a:gd name="T21" fmla="*/ 21 h 207"/>
                  <a:gd name="T22" fmla="*/ 41 w 203"/>
                  <a:gd name="T23" fmla="*/ 17 h 207"/>
                  <a:gd name="T24" fmla="*/ 40 w 203"/>
                  <a:gd name="T25" fmla="*/ 14 h 207"/>
                  <a:gd name="T26" fmla="*/ 39 w 203"/>
                  <a:gd name="T27" fmla="*/ 11 h 207"/>
                  <a:gd name="T28" fmla="*/ 38 w 203"/>
                  <a:gd name="T29" fmla="*/ 8 h 207"/>
                  <a:gd name="T30" fmla="*/ 35 w 203"/>
                  <a:gd name="T31" fmla="*/ 6 h 207"/>
                  <a:gd name="T32" fmla="*/ 33 w 203"/>
                  <a:gd name="T33" fmla="*/ 4 h 207"/>
                  <a:gd name="T34" fmla="*/ 30 w 203"/>
                  <a:gd name="T35" fmla="*/ 2 h 207"/>
                  <a:gd name="T36" fmla="*/ 28 w 203"/>
                  <a:gd name="T37" fmla="*/ 1 h 207"/>
                  <a:gd name="T38" fmla="*/ 24 w 203"/>
                  <a:gd name="T39" fmla="*/ 1 h 207"/>
                  <a:gd name="T40" fmla="*/ 21 w 203"/>
                  <a:gd name="T41" fmla="*/ 0 h 207"/>
                  <a:gd name="T42" fmla="*/ 18 w 203"/>
                  <a:gd name="T43" fmla="*/ 1 h 207"/>
                  <a:gd name="T44" fmla="*/ 14 w 203"/>
                  <a:gd name="T45" fmla="*/ 1 h 207"/>
                  <a:gd name="T46" fmla="*/ 12 w 203"/>
                  <a:gd name="T47" fmla="*/ 2 h 207"/>
                  <a:gd name="T48" fmla="*/ 8 w 203"/>
                  <a:gd name="T49" fmla="*/ 4 h 207"/>
                  <a:gd name="T50" fmla="*/ 7 w 203"/>
                  <a:gd name="T51" fmla="*/ 6 h 207"/>
                  <a:gd name="T52" fmla="*/ 4 w 203"/>
                  <a:gd name="T53" fmla="*/ 8 h 207"/>
                  <a:gd name="T54" fmla="*/ 3 w 203"/>
                  <a:gd name="T55" fmla="*/ 11 h 207"/>
                  <a:gd name="T56" fmla="*/ 2 w 203"/>
                  <a:gd name="T57" fmla="*/ 14 h 207"/>
                  <a:gd name="T58" fmla="*/ 1 w 203"/>
                  <a:gd name="T59" fmla="*/ 16 h 207"/>
                  <a:gd name="T60" fmla="*/ 0 w 203"/>
                  <a:gd name="T61" fmla="*/ 20 h 207"/>
                  <a:gd name="T62" fmla="*/ 0 w 203"/>
                  <a:gd name="T63" fmla="*/ 21 h 207"/>
                  <a:gd name="T64" fmla="*/ 0 w 203"/>
                  <a:gd name="T65" fmla="*/ 21 h 207"/>
                  <a:gd name="T66" fmla="*/ 1 w 203"/>
                  <a:gd name="T67" fmla="*/ 25 h 207"/>
                  <a:gd name="T68" fmla="*/ 2 w 203"/>
                  <a:gd name="T69" fmla="*/ 27 h 207"/>
                  <a:gd name="T70" fmla="*/ 3 w 203"/>
                  <a:gd name="T71" fmla="*/ 30 h 207"/>
                  <a:gd name="T72" fmla="*/ 4 w 203"/>
                  <a:gd name="T73" fmla="*/ 33 h 207"/>
                  <a:gd name="T74" fmla="*/ 7 w 203"/>
                  <a:gd name="T75" fmla="*/ 35 h 207"/>
                  <a:gd name="T76" fmla="*/ 8 w 203"/>
                  <a:gd name="T77" fmla="*/ 37 h 207"/>
                  <a:gd name="T78" fmla="*/ 12 w 203"/>
                  <a:gd name="T79" fmla="*/ 39 h 207"/>
                  <a:gd name="T80" fmla="*/ 14 w 203"/>
                  <a:gd name="T81" fmla="*/ 40 h 207"/>
                  <a:gd name="T82" fmla="*/ 18 w 203"/>
                  <a:gd name="T83" fmla="*/ 40 h 207"/>
                  <a:gd name="T84" fmla="*/ 21 w 203"/>
                  <a:gd name="T85" fmla="*/ 41 h 20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3"/>
                  <a:gd name="T130" fmla="*/ 0 h 207"/>
                  <a:gd name="T131" fmla="*/ 203 w 203"/>
                  <a:gd name="T132" fmla="*/ 207 h 20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3" h="207">
                    <a:moveTo>
                      <a:pt x="104" y="207"/>
                    </a:moveTo>
                    <a:lnTo>
                      <a:pt x="121" y="203"/>
                    </a:lnTo>
                    <a:lnTo>
                      <a:pt x="137" y="200"/>
                    </a:lnTo>
                    <a:lnTo>
                      <a:pt x="149" y="195"/>
                    </a:lnTo>
                    <a:lnTo>
                      <a:pt x="162" y="187"/>
                    </a:lnTo>
                    <a:lnTo>
                      <a:pt x="175" y="174"/>
                    </a:lnTo>
                    <a:lnTo>
                      <a:pt x="187" y="162"/>
                    </a:lnTo>
                    <a:lnTo>
                      <a:pt x="195" y="149"/>
                    </a:lnTo>
                    <a:lnTo>
                      <a:pt x="200" y="137"/>
                    </a:lnTo>
                    <a:lnTo>
                      <a:pt x="203" y="120"/>
                    </a:lnTo>
                    <a:lnTo>
                      <a:pt x="203" y="104"/>
                    </a:lnTo>
                    <a:lnTo>
                      <a:pt x="203" y="88"/>
                    </a:lnTo>
                    <a:lnTo>
                      <a:pt x="200" y="70"/>
                    </a:lnTo>
                    <a:lnTo>
                      <a:pt x="195" y="58"/>
                    </a:lnTo>
                    <a:lnTo>
                      <a:pt x="187" y="41"/>
                    </a:lnTo>
                    <a:lnTo>
                      <a:pt x="175" y="29"/>
                    </a:lnTo>
                    <a:lnTo>
                      <a:pt x="162" y="21"/>
                    </a:lnTo>
                    <a:lnTo>
                      <a:pt x="149" y="12"/>
                    </a:lnTo>
                    <a:lnTo>
                      <a:pt x="137" y="4"/>
                    </a:lnTo>
                    <a:lnTo>
                      <a:pt x="121" y="4"/>
                    </a:lnTo>
                    <a:lnTo>
                      <a:pt x="104" y="0"/>
                    </a:lnTo>
                    <a:lnTo>
                      <a:pt x="88" y="4"/>
                    </a:lnTo>
                    <a:lnTo>
                      <a:pt x="70" y="4"/>
                    </a:lnTo>
                    <a:lnTo>
                      <a:pt x="58" y="12"/>
                    </a:lnTo>
                    <a:lnTo>
                      <a:pt x="41" y="21"/>
                    </a:lnTo>
                    <a:lnTo>
                      <a:pt x="34" y="29"/>
                    </a:lnTo>
                    <a:lnTo>
                      <a:pt x="21" y="41"/>
                    </a:lnTo>
                    <a:lnTo>
                      <a:pt x="13" y="54"/>
                    </a:lnTo>
                    <a:lnTo>
                      <a:pt x="9" y="70"/>
                    </a:lnTo>
                    <a:lnTo>
                      <a:pt x="4" y="83"/>
                    </a:lnTo>
                    <a:lnTo>
                      <a:pt x="0" y="99"/>
                    </a:lnTo>
                    <a:lnTo>
                      <a:pt x="0" y="104"/>
                    </a:lnTo>
                    <a:lnTo>
                      <a:pt x="0" y="108"/>
                    </a:lnTo>
                    <a:lnTo>
                      <a:pt x="4" y="124"/>
                    </a:lnTo>
                    <a:lnTo>
                      <a:pt x="9" y="137"/>
                    </a:lnTo>
                    <a:lnTo>
                      <a:pt x="13" y="153"/>
                    </a:lnTo>
                    <a:lnTo>
                      <a:pt x="21" y="166"/>
                    </a:lnTo>
                    <a:lnTo>
                      <a:pt x="34" y="178"/>
                    </a:lnTo>
                    <a:lnTo>
                      <a:pt x="41" y="187"/>
                    </a:lnTo>
                    <a:lnTo>
                      <a:pt x="58" y="195"/>
                    </a:lnTo>
                    <a:lnTo>
                      <a:pt x="70" y="200"/>
                    </a:lnTo>
                    <a:lnTo>
                      <a:pt x="88" y="203"/>
                    </a:lnTo>
                    <a:lnTo>
                      <a:pt x="104" y="207"/>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735" name="Freeform 842">
                <a:extLst>
                  <a:ext uri="{FF2B5EF4-FFF2-40B4-BE49-F238E27FC236}">
                    <a16:creationId xmlns:a16="http://schemas.microsoft.com/office/drawing/2014/main" id="{C254D46A-DDFA-47A3-8475-EC8F286256C2}"/>
                  </a:ext>
                </a:extLst>
              </p:cNvPr>
              <p:cNvSpPr>
                <a:spLocks/>
              </p:cNvSpPr>
              <p:nvPr/>
            </p:nvSpPr>
            <p:spPr bwMode="auto">
              <a:xfrm>
                <a:off x="2980" y="2193"/>
                <a:ext cx="34" cy="34"/>
              </a:xfrm>
              <a:custGeom>
                <a:avLst/>
                <a:gdLst>
                  <a:gd name="T0" fmla="*/ 17 w 170"/>
                  <a:gd name="T1" fmla="*/ 34 h 174"/>
                  <a:gd name="T2" fmla="*/ 20 w 170"/>
                  <a:gd name="T3" fmla="*/ 34 h 174"/>
                  <a:gd name="T4" fmla="*/ 22 w 170"/>
                  <a:gd name="T5" fmla="*/ 33 h 174"/>
                  <a:gd name="T6" fmla="*/ 25 w 170"/>
                  <a:gd name="T7" fmla="*/ 32 h 174"/>
                  <a:gd name="T8" fmla="*/ 27 w 170"/>
                  <a:gd name="T9" fmla="*/ 31 h 174"/>
                  <a:gd name="T10" fmla="*/ 29 w 170"/>
                  <a:gd name="T11" fmla="*/ 29 h 174"/>
                  <a:gd name="T12" fmla="*/ 31 w 170"/>
                  <a:gd name="T13" fmla="*/ 27 h 174"/>
                  <a:gd name="T14" fmla="*/ 32 w 170"/>
                  <a:gd name="T15" fmla="*/ 25 h 174"/>
                  <a:gd name="T16" fmla="*/ 33 w 170"/>
                  <a:gd name="T17" fmla="*/ 23 h 174"/>
                  <a:gd name="T18" fmla="*/ 34 w 170"/>
                  <a:gd name="T19" fmla="*/ 20 h 174"/>
                  <a:gd name="T20" fmla="*/ 34 w 170"/>
                  <a:gd name="T21" fmla="*/ 17 h 174"/>
                  <a:gd name="T22" fmla="*/ 34 w 170"/>
                  <a:gd name="T23" fmla="*/ 15 h 174"/>
                  <a:gd name="T24" fmla="*/ 33 w 170"/>
                  <a:gd name="T25" fmla="*/ 12 h 174"/>
                  <a:gd name="T26" fmla="*/ 32 w 170"/>
                  <a:gd name="T27" fmla="*/ 10 h 174"/>
                  <a:gd name="T28" fmla="*/ 31 w 170"/>
                  <a:gd name="T29" fmla="*/ 7 h 174"/>
                  <a:gd name="T30" fmla="*/ 29 w 170"/>
                  <a:gd name="T31" fmla="*/ 6 h 174"/>
                  <a:gd name="T32" fmla="*/ 27 w 170"/>
                  <a:gd name="T33" fmla="*/ 3 h 174"/>
                  <a:gd name="T34" fmla="*/ 25 w 170"/>
                  <a:gd name="T35" fmla="*/ 2 h 174"/>
                  <a:gd name="T36" fmla="*/ 22 w 170"/>
                  <a:gd name="T37" fmla="*/ 2 h 174"/>
                  <a:gd name="T38" fmla="*/ 20 w 170"/>
                  <a:gd name="T39" fmla="*/ 1 h 174"/>
                  <a:gd name="T40" fmla="*/ 17 w 170"/>
                  <a:gd name="T41" fmla="*/ 0 h 174"/>
                  <a:gd name="T42" fmla="*/ 14 w 170"/>
                  <a:gd name="T43" fmla="*/ 1 h 174"/>
                  <a:gd name="T44" fmla="*/ 11 w 170"/>
                  <a:gd name="T45" fmla="*/ 1 h 174"/>
                  <a:gd name="T46" fmla="*/ 9 w 170"/>
                  <a:gd name="T47" fmla="*/ 2 h 174"/>
                  <a:gd name="T48" fmla="*/ 7 w 170"/>
                  <a:gd name="T49" fmla="*/ 3 h 174"/>
                  <a:gd name="T50" fmla="*/ 5 w 170"/>
                  <a:gd name="T51" fmla="*/ 5 h 174"/>
                  <a:gd name="T52" fmla="*/ 3 w 170"/>
                  <a:gd name="T53" fmla="*/ 7 h 174"/>
                  <a:gd name="T54" fmla="*/ 2 w 170"/>
                  <a:gd name="T55" fmla="*/ 9 h 174"/>
                  <a:gd name="T56" fmla="*/ 1 w 170"/>
                  <a:gd name="T57" fmla="*/ 12 h 174"/>
                  <a:gd name="T58" fmla="*/ 0 w 170"/>
                  <a:gd name="T59" fmla="*/ 14 h 174"/>
                  <a:gd name="T60" fmla="*/ 0 w 170"/>
                  <a:gd name="T61" fmla="*/ 16 h 174"/>
                  <a:gd name="T62" fmla="*/ 0 w 170"/>
                  <a:gd name="T63" fmla="*/ 17 h 174"/>
                  <a:gd name="T64" fmla="*/ 0 w 170"/>
                  <a:gd name="T65" fmla="*/ 18 h 174"/>
                  <a:gd name="T66" fmla="*/ 0 w 170"/>
                  <a:gd name="T67" fmla="*/ 20 h 174"/>
                  <a:gd name="T68" fmla="*/ 1 w 170"/>
                  <a:gd name="T69" fmla="*/ 23 h 174"/>
                  <a:gd name="T70" fmla="*/ 2 w 170"/>
                  <a:gd name="T71" fmla="*/ 25 h 174"/>
                  <a:gd name="T72" fmla="*/ 3 w 170"/>
                  <a:gd name="T73" fmla="*/ 28 h 174"/>
                  <a:gd name="T74" fmla="*/ 5 w 170"/>
                  <a:gd name="T75" fmla="*/ 29 h 174"/>
                  <a:gd name="T76" fmla="*/ 6 w 170"/>
                  <a:gd name="T77" fmla="*/ 31 h 174"/>
                  <a:gd name="T78" fmla="*/ 9 w 170"/>
                  <a:gd name="T79" fmla="*/ 33 h 174"/>
                  <a:gd name="T80" fmla="*/ 11 w 170"/>
                  <a:gd name="T81" fmla="*/ 33 h 174"/>
                  <a:gd name="T82" fmla="*/ 14 w 170"/>
                  <a:gd name="T83" fmla="*/ 34 h 174"/>
                  <a:gd name="T84" fmla="*/ 17 w 170"/>
                  <a:gd name="T85" fmla="*/ 34 h 17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70"/>
                  <a:gd name="T130" fmla="*/ 0 h 174"/>
                  <a:gd name="T131" fmla="*/ 170 w 170"/>
                  <a:gd name="T132" fmla="*/ 174 h 17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70" h="174">
                    <a:moveTo>
                      <a:pt x="86" y="174"/>
                    </a:moveTo>
                    <a:lnTo>
                      <a:pt x="99" y="174"/>
                    </a:lnTo>
                    <a:lnTo>
                      <a:pt x="111" y="170"/>
                    </a:lnTo>
                    <a:lnTo>
                      <a:pt x="124" y="162"/>
                    </a:lnTo>
                    <a:lnTo>
                      <a:pt x="136" y="158"/>
                    </a:lnTo>
                    <a:lnTo>
                      <a:pt x="145" y="149"/>
                    </a:lnTo>
                    <a:lnTo>
                      <a:pt x="153" y="137"/>
                    </a:lnTo>
                    <a:lnTo>
                      <a:pt x="162" y="129"/>
                    </a:lnTo>
                    <a:lnTo>
                      <a:pt x="165" y="116"/>
                    </a:lnTo>
                    <a:lnTo>
                      <a:pt x="170" y="100"/>
                    </a:lnTo>
                    <a:lnTo>
                      <a:pt x="170" y="88"/>
                    </a:lnTo>
                    <a:lnTo>
                      <a:pt x="170" y="75"/>
                    </a:lnTo>
                    <a:lnTo>
                      <a:pt x="165" y="62"/>
                    </a:lnTo>
                    <a:lnTo>
                      <a:pt x="162" y="50"/>
                    </a:lnTo>
                    <a:lnTo>
                      <a:pt x="153" y="37"/>
                    </a:lnTo>
                    <a:lnTo>
                      <a:pt x="145" y="30"/>
                    </a:lnTo>
                    <a:lnTo>
                      <a:pt x="136" y="17"/>
                    </a:lnTo>
                    <a:lnTo>
                      <a:pt x="124" y="12"/>
                    </a:lnTo>
                    <a:lnTo>
                      <a:pt x="111" y="8"/>
                    </a:lnTo>
                    <a:lnTo>
                      <a:pt x="99" y="5"/>
                    </a:lnTo>
                    <a:lnTo>
                      <a:pt x="86" y="0"/>
                    </a:lnTo>
                    <a:lnTo>
                      <a:pt x="70" y="5"/>
                    </a:lnTo>
                    <a:lnTo>
                      <a:pt x="57" y="5"/>
                    </a:lnTo>
                    <a:lnTo>
                      <a:pt x="45" y="12"/>
                    </a:lnTo>
                    <a:lnTo>
                      <a:pt x="37" y="17"/>
                    </a:lnTo>
                    <a:lnTo>
                      <a:pt x="25" y="25"/>
                    </a:lnTo>
                    <a:lnTo>
                      <a:pt x="16" y="37"/>
                    </a:lnTo>
                    <a:lnTo>
                      <a:pt x="8" y="46"/>
                    </a:lnTo>
                    <a:lnTo>
                      <a:pt x="3" y="59"/>
                    </a:lnTo>
                    <a:lnTo>
                      <a:pt x="0" y="71"/>
                    </a:lnTo>
                    <a:lnTo>
                      <a:pt x="0" y="84"/>
                    </a:lnTo>
                    <a:lnTo>
                      <a:pt x="0" y="88"/>
                    </a:lnTo>
                    <a:lnTo>
                      <a:pt x="0" y="91"/>
                    </a:lnTo>
                    <a:lnTo>
                      <a:pt x="0" y="104"/>
                    </a:lnTo>
                    <a:lnTo>
                      <a:pt x="3" y="116"/>
                    </a:lnTo>
                    <a:lnTo>
                      <a:pt x="8" y="129"/>
                    </a:lnTo>
                    <a:lnTo>
                      <a:pt x="16" y="142"/>
                    </a:lnTo>
                    <a:lnTo>
                      <a:pt x="25" y="149"/>
                    </a:lnTo>
                    <a:lnTo>
                      <a:pt x="32" y="158"/>
                    </a:lnTo>
                    <a:lnTo>
                      <a:pt x="45" y="167"/>
                    </a:lnTo>
                    <a:lnTo>
                      <a:pt x="57" y="170"/>
                    </a:lnTo>
                    <a:lnTo>
                      <a:pt x="70" y="174"/>
                    </a:lnTo>
                    <a:lnTo>
                      <a:pt x="86" y="174"/>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736" name="Freeform 843">
                <a:extLst>
                  <a:ext uri="{FF2B5EF4-FFF2-40B4-BE49-F238E27FC236}">
                    <a16:creationId xmlns:a16="http://schemas.microsoft.com/office/drawing/2014/main" id="{C6F75D5C-6FA1-431E-81DB-891CFDDDF7A7}"/>
                  </a:ext>
                </a:extLst>
              </p:cNvPr>
              <p:cNvSpPr>
                <a:spLocks/>
              </p:cNvSpPr>
              <p:nvPr/>
            </p:nvSpPr>
            <p:spPr bwMode="auto">
              <a:xfrm>
                <a:off x="2982" y="2194"/>
                <a:ext cx="28" cy="28"/>
              </a:xfrm>
              <a:custGeom>
                <a:avLst/>
                <a:gdLst>
                  <a:gd name="T0" fmla="*/ 14 w 137"/>
                  <a:gd name="T1" fmla="*/ 28 h 137"/>
                  <a:gd name="T2" fmla="*/ 16 w 137"/>
                  <a:gd name="T3" fmla="*/ 28 h 137"/>
                  <a:gd name="T4" fmla="*/ 19 w 137"/>
                  <a:gd name="T5" fmla="*/ 27 h 137"/>
                  <a:gd name="T6" fmla="*/ 20 w 137"/>
                  <a:gd name="T7" fmla="*/ 26 h 137"/>
                  <a:gd name="T8" fmla="*/ 22 w 137"/>
                  <a:gd name="T9" fmla="*/ 26 h 137"/>
                  <a:gd name="T10" fmla="*/ 24 w 137"/>
                  <a:gd name="T11" fmla="*/ 24 h 137"/>
                  <a:gd name="T12" fmla="*/ 25 w 137"/>
                  <a:gd name="T13" fmla="*/ 22 h 137"/>
                  <a:gd name="T14" fmla="*/ 26 w 137"/>
                  <a:gd name="T15" fmla="*/ 20 h 137"/>
                  <a:gd name="T16" fmla="*/ 27 w 137"/>
                  <a:gd name="T17" fmla="*/ 19 h 137"/>
                  <a:gd name="T18" fmla="*/ 28 w 137"/>
                  <a:gd name="T19" fmla="*/ 16 h 137"/>
                  <a:gd name="T20" fmla="*/ 28 w 137"/>
                  <a:gd name="T21" fmla="*/ 14 h 137"/>
                  <a:gd name="T22" fmla="*/ 28 w 137"/>
                  <a:gd name="T23" fmla="*/ 12 h 137"/>
                  <a:gd name="T24" fmla="*/ 27 w 137"/>
                  <a:gd name="T25" fmla="*/ 9 h 137"/>
                  <a:gd name="T26" fmla="*/ 26 w 137"/>
                  <a:gd name="T27" fmla="*/ 8 h 137"/>
                  <a:gd name="T28" fmla="*/ 25 w 137"/>
                  <a:gd name="T29" fmla="*/ 6 h 137"/>
                  <a:gd name="T30" fmla="*/ 24 w 137"/>
                  <a:gd name="T31" fmla="*/ 4 h 137"/>
                  <a:gd name="T32" fmla="*/ 22 w 137"/>
                  <a:gd name="T33" fmla="*/ 3 h 137"/>
                  <a:gd name="T34" fmla="*/ 20 w 137"/>
                  <a:gd name="T35" fmla="*/ 2 h 137"/>
                  <a:gd name="T36" fmla="*/ 19 w 137"/>
                  <a:gd name="T37" fmla="*/ 1 h 137"/>
                  <a:gd name="T38" fmla="*/ 16 w 137"/>
                  <a:gd name="T39" fmla="*/ 0 h 137"/>
                  <a:gd name="T40" fmla="*/ 14 w 137"/>
                  <a:gd name="T41" fmla="*/ 0 h 137"/>
                  <a:gd name="T42" fmla="*/ 12 w 137"/>
                  <a:gd name="T43" fmla="*/ 0 h 137"/>
                  <a:gd name="T44" fmla="*/ 9 w 137"/>
                  <a:gd name="T45" fmla="*/ 1 h 137"/>
                  <a:gd name="T46" fmla="*/ 8 w 137"/>
                  <a:gd name="T47" fmla="*/ 2 h 137"/>
                  <a:gd name="T48" fmla="*/ 5 w 137"/>
                  <a:gd name="T49" fmla="*/ 3 h 137"/>
                  <a:gd name="T50" fmla="*/ 3 w 137"/>
                  <a:gd name="T51" fmla="*/ 4 h 137"/>
                  <a:gd name="T52" fmla="*/ 3 w 137"/>
                  <a:gd name="T53" fmla="*/ 6 h 137"/>
                  <a:gd name="T54" fmla="*/ 1 w 137"/>
                  <a:gd name="T55" fmla="*/ 8 h 137"/>
                  <a:gd name="T56" fmla="*/ 0 w 137"/>
                  <a:gd name="T57" fmla="*/ 9 h 137"/>
                  <a:gd name="T58" fmla="*/ 0 w 137"/>
                  <a:gd name="T59" fmla="*/ 12 h 137"/>
                  <a:gd name="T60" fmla="*/ 0 w 137"/>
                  <a:gd name="T61" fmla="*/ 14 h 137"/>
                  <a:gd name="T62" fmla="*/ 0 w 137"/>
                  <a:gd name="T63" fmla="*/ 16 h 137"/>
                  <a:gd name="T64" fmla="*/ 0 w 137"/>
                  <a:gd name="T65" fmla="*/ 19 h 137"/>
                  <a:gd name="T66" fmla="*/ 1 w 137"/>
                  <a:gd name="T67" fmla="*/ 20 h 137"/>
                  <a:gd name="T68" fmla="*/ 3 w 137"/>
                  <a:gd name="T69" fmla="*/ 22 h 137"/>
                  <a:gd name="T70" fmla="*/ 3 w 137"/>
                  <a:gd name="T71" fmla="*/ 24 h 137"/>
                  <a:gd name="T72" fmla="*/ 5 w 137"/>
                  <a:gd name="T73" fmla="*/ 26 h 137"/>
                  <a:gd name="T74" fmla="*/ 8 w 137"/>
                  <a:gd name="T75" fmla="*/ 26 h 137"/>
                  <a:gd name="T76" fmla="*/ 9 w 137"/>
                  <a:gd name="T77" fmla="*/ 27 h 137"/>
                  <a:gd name="T78" fmla="*/ 12 w 137"/>
                  <a:gd name="T79" fmla="*/ 28 h 137"/>
                  <a:gd name="T80" fmla="*/ 14 w 137"/>
                  <a:gd name="T81" fmla="*/ 28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37"/>
                  <a:gd name="T125" fmla="*/ 137 w 137"/>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37">
                    <a:moveTo>
                      <a:pt x="67" y="137"/>
                    </a:moveTo>
                    <a:lnTo>
                      <a:pt x="79" y="137"/>
                    </a:lnTo>
                    <a:lnTo>
                      <a:pt x="92" y="134"/>
                    </a:lnTo>
                    <a:lnTo>
                      <a:pt x="99" y="129"/>
                    </a:lnTo>
                    <a:lnTo>
                      <a:pt x="108" y="125"/>
                    </a:lnTo>
                    <a:lnTo>
                      <a:pt x="117" y="117"/>
                    </a:lnTo>
                    <a:lnTo>
                      <a:pt x="124" y="108"/>
                    </a:lnTo>
                    <a:lnTo>
                      <a:pt x="128" y="100"/>
                    </a:lnTo>
                    <a:lnTo>
                      <a:pt x="133" y="92"/>
                    </a:lnTo>
                    <a:lnTo>
                      <a:pt x="137" y="80"/>
                    </a:lnTo>
                    <a:lnTo>
                      <a:pt x="137" y="67"/>
                    </a:lnTo>
                    <a:lnTo>
                      <a:pt x="137" y="58"/>
                    </a:lnTo>
                    <a:lnTo>
                      <a:pt x="133" y="46"/>
                    </a:lnTo>
                    <a:lnTo>
                      <a:pt x="128" y="38"/>
                    </a:lnTo>
                    <a:lnTo>
                      <a:pt x="124" y="29"/>
                    </a:lnTo>
                    <a:lnTo>
                      <a:pt x="117" y="22"/>
                    </a:lnTo>
                    <a:lnTo>
                      <a:pt x="108" y="13"/>
                    </a:lnTo>
                    <a:lnTo>
                      <a:pt x="99" y="9"/>
                    </a:lnTo>
                    <a:lnTo>
                      <a:pt x="92" y="4"/>
                    </a:lnTo>
                    <a:lnTo>
                      <a:pt x="79" y="0"/>
                    </a:lnTo>
                    <a:lnTo>
                      <a:pt x="67" y="0"/>
                    </a:lnTo>
                    <a:lnTo>
                      <a:pt x="58" y="0"/>
                    </a:lnTo>
                    <a:lnTo>
                      <a:pt x="45" y="4"/>
                    </a:lnTo>
                    <a:lnTo>
                      <a:pt x="38" y="9"/>
                    </a:lnTo>
                    <a:lnTo>
                      <a:pt x="25" y="13"/>
                    </a:lnTo>
                    <a:lnTo>
                      <a:pt x="16" y="22"/>
                    </a:lnTo>
                    <a:lnTo>
                      <a:pt x="13" y="29"/>
                    </a:lnTo>
                    <a:lnTo>
                      <a:pt x="4" y="38"/>
                    </a:lnTo>
                    <a:lnTo>
                      <a:pt x="0" y="46"/>
                    </a:lnTo>
                    <a:lnTo>
                      <a:pt x="0" y="58"/>
                    </a:lnTo>
                    <a:lnTo>
                      <a:pt x="0" y="67"/>
                    </a:lnTo>
                    <a:lnTo>
                      <a:pt x="0" y="80"/>
                    </a:lnTo>
                    <a:lnTo>
                      <a:pt x="0" y="92"/>
                    </a:lnTo>
                    <a:lnTo>
                      <a:pt x="4" y="100"/>
                    </a:lnTo>
                    <a:lnTo>
                      <a:pt x="13" y="108"/>
                    </a:lnTo>
                    <a:lnTo>
                      <a:pt x="16" y="117"/>
                    </a:lnTo>
                    <a:lnTo>
                      <a:pt x="25" y="125"/>
                    </a:lnTo>
                    <a:lnTo>
                      <a:pt x="38" y="129"/>
                    </a:lnTo>
                    <a:lnTo>
                      <a:pt x="45" y="134"/>
                    </a:lnTo>
                    <a:lnTo>
                      <a:pt x="58" y="137"/>
                    </a:lnTo>
                    <a:lnTo>
                      <a:pt x="67" y="137"/>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737" name="Freeform 844">
                <a:extLst>
                  <a:ext uri="{FF2B5EF4-FFF2-40B4-BE49-F238E27FC236}">
                    <a16:creationId xmlns:a16="http://schemas.microsoft.com/office/drawing/2014/main" id="{15D88332-F15D-4705-8325-E9FDA3D31524}"/>
                  </a:ext>
                </a:extLst>
              </p:cNvPr>
              <p:cNvSpPr>
                <a:spLocks/>
              </p:cNvSpPr>
              <p:nvPr/>
            </p:nvSpPr>
            <p:spPr bwMode="auto">
              <a:xfrm>
                <a:off x="2685" y="2128"/>
                <a:ext cx="1125" cy="268"/>
              </a:xfrm>
              <a:custGeom>
                <a:avLst/>
                <a:gdLst>
                  <a:gd name="T0" fmla="*/ 0 w 5624"/>
                  <a:gd name="T1" fmla="*/ 45 h 1340"/>
                  <a:gd name="T2" fmla="*/ 59 w 5624"/>
                  <a:gd name="T3" fmla="*/ 28 h 1340"/>
                  <a:gd name="T4" fmla="*/ 121 w 5624"/>
                  <a:gd name="T5" fmla="*/ 16 h 1340"/>
                  <a:gd name="T6" fmla="*/ 185 w 5624"/>
                  <a:gd name="T7" fmla="*/ 7 h 1340"/>
                  <a:gd name="T8" fmla="*/ 252 w 5624"/>
                  <a:gd name="T9" fmla="*/ 2 h 1340"/>
                  <a:gd name="T10" fmla="*/ 317 w 5624"/>
                  <a:gd name="T11" fmla="*/ 0 h 1340"/>
                  <a:gd name="T12" fmla="*/ 383 w 5624"/>
                  <a:gd name="T13" fmla="*/ 1 h 1340"/>
                  <a:gd name="T14" fmla="*/ 447 w 5624"/>
                  <a:gd name="T15" fmla="*/ 4 h 1340"/>
                  <a:gd name="T16" fmla="*/ 509 w 5624"/>
                  <a:gd name="T17" fmla="*/ 10 h 1340"/>
                  <a:gd name="T18" fmla="*/ 568 w 5624"/>
                  <a:gd name="T19" fmla="*/ 18 h 1340"/>
                  <a:gd name="T20" fmla="*/ 622 w 5624"/>
                  <a:gd name="T21" fmla="*/ 28 h 1340"/>
                  <a:gd name="T22" fmla="*/ 682 w 5624"/>
                  <a:gd name="T23" fmla="*/ 43 h 1340"/>
                  <a:gd name="T24" fmla="*/ 733 w 5624"/>
                  <a:gd name="T25" fmla="*/ 61 h 1340"/>
                  <a:gd name="T26" fmla="*/ 777 w 5624"/>
                  <a:gd name="T27" fmla="*/ 82 h 1340"/>
                  <a:gd name="T28" fmla="*/ 817 w 5624"/>
                  <a:gd name="T29" fmla="*/ 104 h 1340"/>
                  <a:gd name="T30" fmla="*/ 856 w 5624"/>
                  <a:gd name="T31" fmla="*/ 129 h 1340"/>
                  <a:gd name="T32" fmla="*/ 896 w 5624"/>
                  <a:gd name="T33" fmla="*/ 156 h 1340"/>
                  <a:gd name="T34" fmla="*/ 941 w 5624"/>
                  <a:gd name="T35" fmla="*/ 183 h 1340"/>
                  <a:gd name="T36" fmla="*/ 991 w 5624"/>
                  <a:gd name="T37" fmla="*/ 211 h 1340"/>
                  <a:gd name="T38" fmla="*/ 1052 w 5624"/>
                  <a:gd name="T39" fmla="*/ 240 h 1340"/>
                  <a:gd name="T40" fmla="*/ 1125 w 5624"/>
                  <a:gd name="T41" fmla="*/ 268 h 13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624"/>
                  <a:gd name="T64" fmla="*/ 0 h 1340"/>
                  <a:gd name="T65" fmla="*/ 5624 w 5624"/>
                  <a:gd name="T66" fmla="*/ 1340 h 13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624" h="1340">
                    <a:moveTo>
                      <a:pt x="0" y="227"/>
                    </a:moveTo>
                    <a:lnTo>
                      <a:pt x="294" y="141"/>
                    </a:lnTo>
                    <a:lnTo>
                      <a:pt x="606" y="79"/>
                    </a:lnTo>
                    <a:lnTo>
                      <a:pt x="926" y="33"/>
                    </a:lnTo>
                    <a:lnTo>
                      <a:pt x="1258" y="8"/>
                    </a:lnTo>
                    <a:lnTo>
                      <a:pt x="1585" y="0"/>
                    </a:lnTo>
                    <a:lnTo>
                      <a:pt x="1913" y="4"/>
                    </a:lnTo>
                    <a:lnTo>
                      <a:pt x="2237" y="20"/>
                    </a:lnTo>
                    <a:lnTo>
                      <a:pt x="2545" y="49"/>
                    </a:lnTo>
                    <a:lnTo>
                      <a:pt x="2839" y="90"/>
                    </a:lnTo>
                    <a:lnTo>
                      <a:pt x="3109" y="141"/>
                    </a:lnTo>
                    <a:lnTo>
                      <a:pt x="3408" y="216"/>
                    </a:lnTo>
                    <a:lnTo>
                      <a:pt x="3665" y="306"/>
                    </a:lnTo>
                    <a:lnTo>
                      <a:pt x="3885" y="411"/>
                    </a:lnTo>
                    <a:lnTo>
                      <a:pt x="4085" y="522"/>
                    </a:lnTo>
                    <a:lnTo>
                      <a:pt x="4279" y="647"/>
                    </a:lnTo>
                    <a:lnTo>
                      <a:pt x="4479" y="780"/>
                    </a:lnTo>
                    <a:lnTo>
                      <a:pt x="4704" y="913"/>
                    </a:lnTo>
                    <a:lnTo>
                      <a:pt x="4956" y="1054"/>
                    </a:lnTo>
                    <a:lnTo>
                      <a:pt x="5259" y="1199"/>
                    </a:lnTo>
                    <a:lnTo>
                      <a:pt x="5624" y="134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738" name="Freeform 845">
                <a:extLst>
                  <a:ext uri="{FF2B5EF4-FFF2-40B4-BE49-F238E27FC236}">
                    <a16:creationId xmlns:a16="http://schemas.microsoft.com/office/drawing/2014/main" id="{5B4F3CC4-D6DA-40AC-A1F5-A20CF4609C7A}"/>
                  </a:ext>
                </a:extLst>
              </p:cNvPr>
              <p:cNvSpPr>
                <a:spLocks/>
              </p:cNvSpPr>
              <p:nvPr/>
            </p:nvSpPr>
            <p:spPr bwMode="auto">
              <a:xfrm>
                <a:off x="2052" y="2125"/>
                <a:ext cx="1258" cy="324"/>
              </a:xfrm>
              <a:custGeom>
                <a:avLst/>
                <a:gdLst>
                  <a:gd name="T0" fmla="*/ 0 w 6293"/>
                  <a:gd name="T1" fmla="*/ 0 h 1618"/>
                  <a:gd name="T2" fmla="*/ 20 w 6293"/>
                  <a:gd name="T3" fmla="*/ 0 h 1618"/>
                  <a:gd name="T4" fmla="*/ 41 w 6293"/>
                  <a:gd name="T5" fmla="*/ 2 h 1618"/>
                  <a:gd name="T6" fmla="*/ 64 w 6293"/>
                  <a:gd name="T7" fmla="*/ 3 h 1618"/>
                  <a:gd name="T8" fmla="*/ 88 w 6293"/>
                  <a:gd name="T9" fmla="*/ 7 h 1618"/>
                  <a:gd name="T10" fmla="*/ 113 w 6293"/>
                  <a:gd name="T11" fmla="*/ 11 h 1618"/>
                  <a:gd name="T12" fmla="*/ 138 w 6293"/>
                  <a:gd name="T13" fmla="*/ 16 h 1618"/>
                  <a:gd name="T14" fmla="*/ 163 w 6293"/>
                  <a:gd name="T15" fmla="*/ 22 h 1618"/>
                  <a:gd name="T16" fmla="*/ 189 w 6293"/>
                  <a:gd name="T17" fmla="*/ 31 h 1618"/>
                  <a:gd name="T18" fmla="*/ 214 w 6293"/>
                  <a:gd name="T19" fmla="*/ 41 h 1618"/>
                  <a:gd name="T20" fmla="*/ 239 w 6293"/>
                  <a:gd name="T21" fmla="*/ 52 h 1618"/>
                  <a:gd name="T22" fmla="*/ 264 w 6293"/>
                  <a:gd name="T23" fmla="*/ 65 h 1618"/>
                  <a:gd name="T24" fmla="*/ 284 w 6293"/>
                  <a:gd name="T25" fmla="*/ 75 h 1618"/>
                  <a:gd name="T26" fmla="*/ 300 w 6293"/>
                  <a:gd name="T27" fmla="*/ 83 h 1618"/>
                  <a:gd name="T28" fmla="*/ 316 w 6293"/>
                  <a:gd name="T29" fmla="*/ 91 h 1618"/>
                  <a:gd name="T30" fmla="*/ 331 w 6293"/>
                  <a:gd name="T31" fmla="*/ 101 h 1618"/>
                  <a:gd name="T32" fmla="*/ 348 w 6293"/>
                  <a:gd name="T33" fmla="*/ 112 h 1618"/>
                  <a:gd name="T34" fmla="*/ 368 w 6293"/>
                  <a:gd name="T35" fmla="*/ 126 h 1618"/>
                  <a:gd name="T36" fmla="*/ 393 w 6293"/>
                  <a:gd name="T37" fmla="*/ 145 h 1618"/>
                  <a:gd name="T38" fmla="*/ 425 w 6293"/>
                  <a:gd name="T39" fmla="*/ 169 h 1618"/>
                  <a:gd name="T40" fmla="*/ 465 w 6293"/>
                  <a:gd name="T41" fmla="*/ 198 h 1618"/>
                  <a:gd name="T42" fmla="*/ 522 w 6293"/>
                  <a:gd name="T43" fmla="*/ 236 h 1618"/>
                  <a:gd name="T44" fmla="*/ 586 w 6293"/>
                  <a:gd name="T45" fmla="*/ 266 h 1618"/>
                  <a:gd name="T46" fmla="*/ 654 w 6293"/>
                  <a:gd name="T47" fmla="*/ 289 h 1618"/>
                  <a:gd name="T48" fmla="*/ 726 w 6293"/>
                  <a:gd name="T49" fmla="*/ 307 h 1618"/>
                  <a:gd name="T50" fmla="*/ 800 w 6293"/>
                  <a:gd name="T51" fmla="*/ 317 h 1618"/>
                  <a:gd name="T52" fmla="*/ 875 w 6293"/>
                  <a:gd name="T53" fmla="*/ 323 h 1618"/>
                  <a:gd name="T54" fmla="*/ 951 w 6293"/>
                  <a:gd name="T55" fmla="*/ 324 h 1618"/>
                  <a:gd name="T56" fmla="*/ 1026 w 6293"/>
                  <a:gd name="T57" fmla="*/ 320 h 1618"/>
                  <a:gd name="T58" fmla="*/ 1098 w 6293"/>
                  <a:gd name="T59" fmla="*/ 312 h 1618"/>
                  <a:gd name="T60" fmla="*/ 1166 w 6293"/>
                  <a:gd name="T61" fmla="*/ 300 h 1618"/>
                  <a:gd name="T62" fmla="*/ 1177 w 6293"/>
                  <a:gd name="T63" fmla="*/ 298 h 1618"/>
                  <a:gd name="T64" fmla="*/ 1186 w 6293"/>
                  <a:gd name="T65" fmla="*/ 295 h 1618"/>
                  <a:gd name="T66" fmla="*/ 1196 w 6293"/>
                  <a:gd name="T67" fmla="*/ 293 h 1618"/>
                  <a:gd name="T68" fmla="*/ 1205 w 6293"/>
                  <a:gd name="T69" fmla="*/ 290 h 1618"/>
                  <a:gd name="T70" fmla="*/ 1214 w 6293"/>
                  <a:gd name="T71" fmla="*/ 287 h 1618"/>
                  <a:gd name="T72" fmla="*/ 1223 w 6293"/>
                  <a:gd name="T73" fmla="*/ 284 h 1618"/>
                  <a:gd name="T74" fmla="*/ 1231 w 6293"/>
                  <a:gd name="T75" fmla="*/ 280 h 1618"/>
                  <a:gd name="T76" fmla="*/ 1240 w 6293"/>
                  <a:gd name="T77" fmla="*/ 277 h 1618"/>
                  <a:gd name="T78" fmla="*/ 1249 w 6293"/>
                  <a:gd name="T79" fmla="*/ 273 h 1618"/>
                  <a:gd name="T80" fmla="*/ 1258 w 6293"/>
                  <a:gd name="T81" fmla="*/ 268 h 161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293"/>
                  <a:gd name="T124" fmla="*/ 0 h 1618"/>
                  <a:gd name="T125" fmla="*/ 6293 w 6293"/>
                  <a:gd name="T126" fmla="*/ 1618 h 161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293" h="1618">
                    <a:moveTo>
                      <a:pt x="0" y="0"/>
                    </a:moveTo>
                    <a:lnTo>
                      <a:pt x="99" y="0"/>
                    </a:lnTo>
                    <a:lnTo>
                      <a:pt x="203" y="8"/>
                    </a:lnTo>
                    <a:lnTo>
                      <a:pt x="319" y="17"/>
                    </a:lnTo>
                    <a:lnTo>
                      <a:pt x="439" y="33"/>
                    </a:lnTo>
                    <a:lnTo>
                      <a:pt x="564" y="54"/>
                    </a:lnTo>
                    <a:lnTo>
                      <a:pt x="688" y="79"/>
                    </a:lnTo>
                    <a:lnTo>
                      <a:pt x="817" y="112"/>
                    </a:lnTo>
                    <a:lnTo>
                      <a:pt x="946" y="154"/>
                    </a:lnTo>
                    <a:lnTo>
                      <a:pt x="1071" y="204"/>
                    </a:lnTo>
                    <a:lnTo>
                      <a:pt x="1195" y="262"/>
                    </a:lnTo>
                    <a:lnTo>
                      <a:pt x="1320" y="323"/>
                    </a:lnTo>
                    <a:lnTo>
                      <a:pt x="1419" y="373"/>
                    </a:lnTo>
                    <a:lnTo>
                      <a:pt x="1502" y="415"/>
                    </a:lnTo>
                    <a:lnTo>
                      <a:pt x="1581" y="456"/>
                    </a:lnTo>
                    <a:lnTo>
                      <a:pt x="1656" y="506"/>
                    </a:lnTo>
                    <a:lnTo>
                      <a:pt x="1743" y="560"/>
                    </a:lnTo>
                    <a:lnTo>
                      <a:pt x="1842" y="631"/>
                    </a:lnTo>
                    <a:lnTo>
                      <a:pt x="1967" y="722"/>
                    </a:lnTo>
                    <a:lnTo>
                      <a:pt x="2125" y="842"/>
                    </a:lnTo>
                    <a:lnTo>
                      <a:pt x="2325" y="991"/>
                    </a:lnTo>
                    <a:lnTo>
                      <a:pt x="2611" y="1179"/>
                    </a:lnTo>
                    <a:lnTo>
                      <a:pt x="2930" y="1328"/>
                    </a:lnTo>
                    <a:lnTo>
                      <a:pt x="3270" y="1445"/>
                    </a:lnTo>
                    <a:lnTo>
                      <a:pt x="3632" y="1531"/>
                    </a:lnTo>
                    <a:lnTo>
                      <a:pt x="4001" y="1585"/>
                    </a:lnTo>
                    <a:lnTo>
                      <a:pt x="4379" y="1614"/>
                    </a:lnTo>
                    <a:lnTo>
                      <a:pt x="4757" y="1618"/>
                    </a:lnTo>
                    <a:lnTo>
                      <a:pt x="5130" y="1598"/>
                    </a:lnTo>
                    <a:lnTo>
                      <a:pt x="5492" y="1560"/>
                    </a:lnTo>
                    <a:lnTo>
                      <a:pt x="5832" y="1499"/>
                    </a:lnTo>
                    <a:lnTo>
                      <a:pt x="5886" y="1486"/>
                    </a:lnTo>
                    <a:lnTo>
                      <a:pt x="5935" y="1474"/>
                    </a:lnTo>
                    <a:lnTo>
                      <a:pt x="5982" y="1461"/>
                    </a:lnTo>
                    <a:lnTo>
                      <a:pt x="6027" y="1448"/>
                    </a:lnTo>
                    <a:lnTo>
                      <a:pt x="6072" y="1432"/>
                    </a:lnTo>
                    <a:lnTo>
                      <a:pt x="6119" y="1420"/>
                    </a:lnTo>
                    <a:lnTo>
                      <a:pt x="6160" y="1398"/>
                    </a:lnTo>
                    <a:lnTo>
                      <a:pt x="6205" y="1382"/>
                    </a:lnTo>
                    <a:lnTo>
                      <a:pt x="6247" y="1361"/>
                    </a:lnTo>
                    <a:lnTo>
                      <a:pt x="6293" y="134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739" name="Freeform 846">
                <a:extLst>
                  <a:ext uri="{FF2B5EF4-FFF2-40B4-BE49-F238E27FC236}">
                    <a16:creationId xmlns:a16="http://schemas.microsoft.com/office/drawing/2014/main" id="{C1F7F571-4A1A-4B10-B2CD-C4A1B8334A47}"/>
                  </a:ext>
                </a:extLst>
              </p:cNvPr>
              <p:cNvSpPr>
                <a:spLocks/>
              </p:cNvSpPr>
              <p:nvPr/>
            </p:nvSpPr>
            <p:spPr bwMode="auto">
              <a:xfrm>
                <a:off x="3007" y="2097"/>
                <a:ext cx="173" cy="70"/>
              </a:xfrm>
              <a:custGeom>
                <a:avLst/>
                <a:gdLst>
                  <a:gd name="T0" fmla="*/ 85 w 864"/>
                  <a:gd name="T1" fmla="*/ 70 h 348"/>
                  <a:gd name="T2" fmla="*/ 99 w 864"/>
                  <a:gd name="T3" fmla="*/ 70 h 348"/>
                  <a:gd name="T4" fmla="*/ 112 w 864"/>
                  <a:gd name="T5" fmla="*/ 70 h 348"/>
                  <a:gd name="T6" fmla="*/ 125 w 864"/>
                  <a:gd name="T7" fmla="*/ 68 h 348"/>
                  <a:gd name="T8" fmla="*/ 136 w 864"/>
                  <a:gd name="T9" fmla="*/ 66 h 348"/>
                  <a:gd name="T10" fmla="*/ 146 w 864"/>
                  <a:gd name="T11" fmla="*/ 63 h 348"/>
                  <a:gd name="T12" fmla="*/ 156 w 864"/>
                  <a:gd name="T13" fmla="*/ 59 h 348"/>
                  <a:gd name="T14" fmla="*/ 163 w 864"/>
                  <a:gd name="T15" fmla="*/ 55 h 348"/>
                  <a:gd name="T16" fmla="*/ 168 w 864"/>
                  <a:gd name="T17" fmla="*/ 51 h 348"/>
                  <a:gd name="T18" fmla="*/ 172 w 864"/>
                  <a:gd name="T19" fmla="*/ 46 h 348"/>
                  <a:gd name="T20" fmla="*/ 173 w 864"/>
                  <a:gd name="T21" fmla="*/ 40 h 348"/>
                  <a:gd name="T22" fmla="*/ 172 w 864"/>
                  <a:gd name="T23" fmla="*/ 34 h 348"/>
                  <a:gd name="T24" fmla="*/ 170 w 864"/>
                  <a:gd name="T25" fmla="*/ 28 h 348"/>
                  <a:gd name="T26" fmla="*/ 165 w 864"/>
                  <a:gd name="T27" fmla="*/ 23 h 348"/>
                  <a:gd name="T28" fmla="*/ 158 w 864"/>
                  <a:gd name="T29" fmla="*/ 18 h 348"/>
                  <a:gd name="T30" fmla="*/ 150 w 864"/>
                  <a:gd name="T31" fmla="*/ 14 h 348"/>
                  <a:gd name="T32" fmla="*/ 140 w 864"/>
                  <a:gd name="T33" fmla="*/ 10 h 348"/>
                  <a:gd name="T34" fmla="*/ 128 w 864"/>
                  <a:gd name="T35" fmla="*/ 6 h 348"/>
                  <a:gd name="T36" fmla="*/ 116 w 864"/>
                  <a:gd name="T37" fmla="*/ 3 h 348"/>
                  <a:gd name="T38" fmla="*/ 103 w 864"/>
                  <a:gd name="T39" fmla="*/ 1 h 348"/>
                  <a:gd name="T40" fmla="*/ 89 w 864"/>
                  <a:gd name="T41" fmla="*/ 1 h 348"/>
                  <a:gd name="T42" fmla="*/ 75 w 864"/>
                  <a:gd name="T43" fmla="*/ 0 h 348"/>
                  <a:gd name="T44" fmla="*/ 62 w 864"/>
                  <a:gd name="T45" fmla="*/ 1 h 348"/>
                  <a:gd name="T46" fmla="*/ 49 w 864"/>
                  <a:gd name="T47" fmla="*/ 2 h 348"/>
                  <a:gd name="T48" fmla="*/ 38 w 864"/>
                  <a:gd name="T49" fmla="*/ 4 h 348"/>
                  <a:gd name="T50" fmla="*/ 27 w 864"/>
                  <a:gd name="T51" fmla="*/ 7 h 348"/>
                  <a:gd name="T52" fmla="*/ 18 w 864"/>
                  <a:gd name="T53" fmla="*/ 11 h 348"/>
                  <a:gd name="T54" fmla="*/ 11 w 864"/>
                  <a:gd name="T55" fmla="*/ 15 h 348"/>
                  <a:gd name="T56" fmla="*/ 5 w 864"/>
                  <a:gd name="T57" fmla="*/ 20 h 348"/>
                  <a:gd name="T58" fmla="*/ 2 w 864"/>
                  <a:gd name="T59" fmla="*/ 25 h 348"/>
                  <a:gd name="T60" fmla="*/ 0 w 864"/>
                  <a:gd name="T61" fmla="*/ 30 h 348"/>
                  <a:gd name="T62" fmla="*/ 1 w 864"/>
                  <a:gd name="T63" fmla="*/ 36 h 348"/>
                  <a:gd name="T64" fmla="*/ 4 w 864"/>
                  <a:gd name="T65" fmla="*/ 42 h 348"/>
                  <a:gd name="T66" fmla="*/ 9 w 864"/>
                  <a:gd name="T67" fmla="*/ 47 h 348"/>
                  <a:gd name="T68" fmla="*/ 16 w 864"/>
                  <a:gd name="T69" fmla="*/ 51 h 348"/>
                  <a:gd name="T70" fmla="*/ 24 w 864"/>
                  <a:gd name="T71" fmla="*/ 57 h 348"/>
                  <a:gd name="T72" fmla="*/ 34 w 864"/>
                  <a:gd name="T73" fmla="*/ 60 h 348"/>
                  <a:gd name="T74" fmla="*/ 45 w 864"/>
                  <a:gd name="T75" fmla="*/ 63 h 348"/>
                  <a:gd name="T76" fmla="*/ 57 w 864"/>
                  <a:gd name="T77" fmla="*/ 67 h 348"/>
                  <a:gd name="T78" fmla="*/ 71 w 864"/>
                  <a:gd name="T79" fmla="*/ 68 h 348"/>
                  <a:gd name="T80" fmla="*/ 85 w 864"/>
                  <a:gd name="T81" fmla="*/ 70 h 34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64"/>
                  <a:gd name="T124" fmla="*/ 0 h 348"/>
                  <a:gd name="T125" fmla="*/ 864 w 864"/>
                  <a:gd name="T126" fmla="*/ 348 h 34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64" h="348">
                    <a:moveTo>
                      <a:pt x="424" y="348"/>
                    </a:moveTo>
                    <a:lnTo>
                      <a:pt x="494" y="348"/>
                    </a:lnTo>
                    <a:lnTo>
                      <a:pt x="561" y="348"/>
                    </a:lnTo>
                    <a:lnTo>
                      <a:pt x="623" y="339"/>
                    </a:lnTo>
                    <a:lnTo>
                      <a:pt x="681" y="326"/>
                    </a:lnTo>
                    <a:lnTo>
                      <a:pt x="731" y="315"/>
                    </a:lnTo>
                    <a:lnTo>
                      <a:pt x="777" y="294"/>
                    </a:lnTo>
                    <a:lnTo>
                      <a:pt x="814" y="273"/>
                    </a:lnTo>
                    <a:lnTo>
                      <a:pt x="839" y="252"/>
                    </a:lnTo>
                    <a:lnTo>
                      <a:pt x="860" y="227"/>
                    </a:lnTo>
                    <a:lnTo>
                      <a:pt x="864" y="198"/>
                    </a:lnTo>
                    <a:lnTo>
                      <a:pt x="860" y="169"/>
                    </a:lnTo>
                    <a:lnTo>
                      <a:pt x="847" y="140"/>
                    </a:lnTo>
                    <a:lnTo>
                      <a:pt x="823" y="115"/>
                    </a:lnTo>
                    <a:lnTo>
                      <a:pt x="789" y="90"/>
                    </a:lnTo>
                    <a:lnTo>
                      <a:pt x="748" y="70"/>
                    </a:lnTo>
                    <a:lnTo>
                      <a:pt x="698" y="49"/>
                    </a:lnTo>
                    <a:lnTo>
                      <a:pt x="640" y="32"/>
                    </a:lnTo>
                    <a:lnTo>
                      <a:pt x="578" y="16"/>
                    </a:lnTo>
                    <a:lnTo>
                      <a:pt x="515" y="7"/>
                    </a:lnTo>
                    <a:lnTo>
                      <a:pt x="445" y="3"/>
                    </a:lnTo>
                    <a:lnTo>
                      <a:pt x="375" y="0"/>
                    </a:lnTo>
                    <a:lnTo>
                      <a:pt x="308" y="3"/>
                    </a:lnTo>
                    <a:lnTo>
                      <a:pt x="245" y="11"/>
                    </a:lnTo>
                    <a:lnTo>
                      <a:pt x="188" y="20"/>
                    </a:lnTo>
                    <a:lnTo>
                      <a:pt x="134" y="36"/>
                    </a:lnTo>
                    <a:lnTo>
                      <a:pt x="92" y="53"/>
                    </a:lnTo>
                    <a:lnTo>
                      <a:pt x="54" y="74"/>
                    </a:lnTo>
                    <a:lnTo>
                      <a:pt x="26" y="99"/>
                    </a:lnTo>
                    <a:lnTo>
                      <a:pt x="9" y="124"/>
                    </a:lnTo>
                    <a:lnTo>
                      <a:pt x="0" y="148"/>
                    </a:lnTo>
                    <a:lnTo>
                      <a:pt x="4" y="178"/>
                    </a:lnTo>
                    <a:lnTo>
                      <a:pt x="22" y="207"/>
                    </a:lnTo>
                    <a:lnTo>
                      <a:pt x="46" y="232"/>
                    </a:lnTo>
                    <a:lnTo>
                      <a:pt x="80" y="256"/>
                    </a:lnTo>
                    <a:lnTo>
                      <a:pt x="121" y="281"/>
                    </a:lnTo>
                    <a:lnTo>
                      <a:pt x="171" y="297"/>
                    </a:lnTo>
                    <a:lnTo>
                      <a:pt x="225" y="315"/>
                    </a:lnTo>
                    <a:lnTo>
                      <a:pt x="287" y="331"/>
                    </a:lnTo>
                    <a:lnTo>
                      <a:pt x="353" y="339"/>
                    </a:lnTo>
                    <a:lnTo>
                      <a:pt x="424" y="348"/>
                    </a:lnTo>
                    <a:close/>
                  </a:path>
                </a:pathLst>
              </a:custGeom>
              <a:solidFill>
                <a:srgbClr val="F2BF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740" name="Freeform 847">
                <a:extLst>
                  <a:ext uri="{FF2B5EF4-FFF2-40B4-BE49-F238E27FC236}">
                    <a16:creationId xmlns:a16="http://schemas.microsoft.com/office/drawing/2014/main" id="{768389A0-DA75-4593-A6D6-D0B86131AF2A}"/>
                  </a:ext>
                </a:extLst>
              </p:cNvPr>
              <p:cNvSpPr>
                <a:spLocks/>
              </p:cNvSpPr>
              <p:nvPr/>
            </p:nvSpPr>
            <p:spPr bwMode="auto">
              <a:xfrm>
                <a:off x="3035" y="2101"/>
                <a:ext cx="87" cy="34"/>
              </a:xfrm>
              <a:custGeom>
                <a:avLst/>
                <a:gdLst>
                  <a:gd name="T0" fmla="*/ 43 w 432"/>
                  <a:gd name="T1" fmla="*/ 34 h 173"/>
                  <a:gd name="T2" fmla="*/ 50 w 432"/>
                  <a:gd name="T3" fmla="*/ 34 h 173"/>
                  <a:gd name="T4" fmla="*/ 57 w 432"/>
                  <a:gd name="T5" fmla="*/ 34 h 173"/>
                  <a:gd name="T6" fmla="*/ 63 w 432"/>
                  <a:gd name="T7" fmla="*/ 33 h 173"/>
                  <a:gd name="T8" fmla="*/ 69 w 432"/>
                  <a:gd name="T9" fmla="*/ 33 h 173"/>
                  <a:gd name="T10" fmla="*/ 74 w 432"/>
                  <a:gd name="T11" fmla="*/ 31 h 173"/>
                  <a:gd name="T12" fmla="*/ 79 w 432"/>
                  <a:gd name="T13" fmla="*/ 29 h 173"/>
                  <a:gd name="T14" fmla="*/ 82 w 432"/>
                  <a:gd name="T15" fmla="*/ 27 h 173"/>
                  <a:gd name="T16" fmla="*/ 85 w 432"/>
                  <a:gd name="T17" fmla="*/ 25 h 173"/>
                  <a:gd name="T18" fmla="*/ 86 w 432"/>
                  <a:gd name="T19" fmla="*/ 23 h 173"/>
                  <a:gd name="T20" fmla="*/ 87 w 432"/>
                  <a:gd name="T21" fmla="*/ 19 h 173"/>
                  <a:gd name="T22" fmla="*/ 87 w 432"/>
                  <a:gd name="T23" fmla="*/ 17 h 173"/>
                  <a:gd name="T24" fmla="*/ 85 w 432"/>
                  <a:gd name="T25" fmla="*/ 14 h 173"/>
                  <a:gd name="T26" fmla="*/ 83 w 432"/>
                  <a:gd name="T27" fmla="*/ 11 h 173"/>
                  <a:gd name="T28" fmla="*/ 80 w 432"/>
                  <a:gd name="T29" fmla="*/ 9 h 173"/>
                  <a:gd name="T30" fmla="*/ 75 w 432"/>
                  <a:gd name="T31" fmla="*/ 7 h 173"/>
                  <a:gd name="T32" fmla="*/ 70 w 432"/>
                  <a:gd name="T33" fmla="*/ 5 h 173"/>
                  <a:gd name="T34" fmla="*/ 64 w 432"/>
                  <a:gd name="T35" fmla="*/ 3 h 173"/>
                  <a:gd name="T36" fmla="*/ 59 w 432"/>
                  <a:gd name="T37" fmla="*/ 2 h 173"/>
                  <a:gd name="T38" fmla="*/ 52 w 432"/>
                  <a:gd name="T39" fmla="*/ 1 h 173"/>
                  <a:gd name="T40" fmla="*/ 45 w 432"/>
                  <a:gd name="T41" fmla="*/ 0 h 173"/>
                  <a:gd name="T42" fmla="*/ 38 w 432"/>
                  <a:gd name="T43" fmla="*/ 0 h 173"/>
                  <a:gd name="T44" fmla="*/ 31 w 432"/>
                  <a:gd name="T45" fmla="*/ 1 h 173"/>
                  <a:gd name="T46" fmla="*/ 24 w 432"/>
                  <a:gd name="T47" fmla="*/ 1 h 173"/>
                  <a:gd name="T48" fmla="*/ 19 w 432"/>
                  <a:gd name="T49" fmla="*/ 2 h 173"/>
                  <a:gd name="T50" fmla="*/ 13 w 432"/>
                  <a:gd name="T51" fmla="*/ 4 h 173"/>
                  <a:gd name="T52" fmla="*/ 9 w 432"/>
                  <a:gd name="T53" fmla="*/ 6 h 173"/>
                  <a:gd name="T54" fmla="*/ 6 w 432"/>
                  <a:gd name="T55" fmla="*/ 7 h 173"/>
                  <a:gd name="T56" fmla="*/ 3 w 432"/>
                  <a:gd name="T57" fmla="*/ 10 h 173"/>
                  <a:gd name="T58" fmla="*/ 1 w 432"/>
                  <a:gd name="T59" fmla="*/ 12 h 173"/>
                  <a:gd name="T60" fmla="*/ 0 w 432"/>
                  <a:gd name="T61" fmla="*/ 15 h 173"/>
                  <a:gd name="T62" fmla="*/ 1 w 432"/>
                  <a:gd name="T63" fmla="*/ 18 h 173"/>
                  <a:gd name="T64" fmla="*/ 3 w 432"/>
                  <a:gd name="T65" fmla="*/ 20 h 173"/>
                  <a:gd name="T66" fmla="*/ 4 w 432"/>
                  <a:gd name="T67" fmla="*/ 23 h 173"/>
                  <a:gd name="T68" fmla="*/ 9 w 432"/>
                  <a:gd name="T69" fmla="*/ 25 h 173"/>
                  <a:gd name="T70" fmla="*/ 13 w 432"/>
                  <a:gd name="T71" fmla="*/ 28 h 173"/>
                  <a:gd name="T72" fmla="*/ 18 w 432"/>
                  <a:gd name="T73" fmla="*/ 29 h 173"/>
                  <a:gd name="T74" fmla="*/ 23 w 432"/>
                  <a:gd name="T75" fmla="*/ 31 h 173"/>
                  <a:gd name="T76" fmla="*/ 29 w 432"/>
                  <a:gd name="T77" fmla="*/ 33 h 173"/>
                  <a:gd name="T78" fmla="*/ 36 w 432"/>
                  <a:gd name="T79" fmla="*/ 33 h 173"/>
                  <a:gd name="T80" fmla="*/ 43 w 432"/>
                  <a:gd name="T81" fmla="*/ 34 h 17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32"/>
                  <a:gd name="T124" fmla="*/ 0 h 173"/>
                  <a:gd name="T125" fmla="*/ 432 w 432"/>
                  <a:gd name="T126" fmla="*/ 173 h 17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32" h="173">
                    <a:moveTo>
                      <a:pt x="212" y="173"/>
                    </a:moveTo>
                    <a:lnTo>
                      <a:pt x="250" y="173"/>
                    </a:lnTo>
                    <a:lnTo>
                      <a:pt x="283" y="173"/>
                    </a:lnTo>
                    <a:lnTo>
                      <a:pt x="312" y="170"/>
                    </a:lnTo>
                    <a:lnTo>
                      <a:pt x="342" y="166"/>
                    </a:lnTo>
                    <a:lnTo>
                      <a:pt x="366" y="157"/>
                    </a:lnTo>
                    <a:lnTo>
                      <a:pt x="391" y="149"/>
                    </a:lnTo>
                    <a:lnTo>
                      <a:pt x="407" y="137"/>
                    </a:lnTo>
                    <a:lnTo>
                      <a:pt x="420" y="128"/>
                    </a:lnTo>
                    <a:lnTo>
                      <a:pt x="428" y="116"/>
                    </a:lnTo>
                    <a:lnTo>
                      <a:pt x="432" y="99"/>
                    </a:lnTo>
                    <a:lnTo>
                      <a:pt x="432" y="87"/>
                    </a:lnTo>
                    <a:lnTo>
                      <a:pt x="424" y="70"/>
                    </a:lnTo>
                    <a:lnTo>
                      <a:pt x="412" y="58"/>
                    </a:lnTo>
                    <a:lnTo>
                      <a:pt x="396" y="45"/>
                    </a:lnTo>
                    <a:lnTo>
                      <a:pt x="374" y="37"/>
                    </a:lnTo>
                    <a:lnTo>
                      <a:pt x="349" y="25"/>
                    </a:lnTo>
                    <a:lnTo>
                      <a:pt x="320" y="16"/>
                    </a:lnTo>
                    <a:lnTo>
                      <a:pt x="291" y="8"/>
                    </a:lnTo>
                    <a:lnTo>
                      <a:pt x="258" y="4"/>
                    </a:lnTo>
                    <a:lnTo>
                      <a:pt x="221" y="0"/>
                    </a:lnTo>
                    <a:lnTo>
                      <a:pt x="187" y="0"/>
                    </a:lnTo>
                    <a:lnTo>
                      <a:pt x="155" y="4"/>
                    </a:lnTo>
                    <a:lnTo>
                      <a:pt x="121" y="4"/>
                    </a:lnTo>
                    <a:lnTo>
                      <a:pt x="92" y="12"/>
                    </a:lnTo>
                    <a:lnTo>
                      <a:pt x="67" y="20"/>
                    </a:lnTo>
                    <a:lnTo>
                      <a:pt x="47" y="29"/>
                    </a:lnTo>
                    <a:lnTo>
                      <a:pt x="30" y="37"/>
                    </a:lnTo>
                    <a:lnTo>
                      <a:pt x="13" y="49"/>
                    </a:lnTo>
                    <a:lnTo>
                      <a:pt x="5" y="62"/>
                    </a:lnTo>
                    <a:lnTo>
                      <a:pt x="0" y="74"/>
                    </a:lnTo>
                    <a:lnTo>
                      <a:pt x="5" y="91"/>
                    </a:lnTo>
                    <a:lnTo>
                      <a:pt x="13" y="103"/>
                    </a:lnTo>
                    <a:lnTo>
                      <a:pt x="21" y="116"/>
                    </a:lnTo>
                    <a:lnTo>
                      <a:pt x="43" y="128"/>
                    </a:lnTo>
                    <a:lnTo>
                      <a:pt x="63" y="141"/>
                    </a:lnTo>
                    <a:lnTo>
                      <a:pt x="88" y="149"/>
                    </a:lnTo>
                    <a:lnTo>
                      <a:pt x="113" y="157"/>
                    </a:lnTo>
                    <a:lnTo>
                      <a:pt x="146" y="166"/>
                    </a:lnTo>
                    <a:lnTo>
                      <a:pt x="180" y="170"/>
                    </a:lnTo>
                    <a:lnTo>
                      <a:pt x="212" y="173"/>
                    </a:lnTo>
                    <a:close/>
                  </a:path>
                </a:pathLst>
              </a:custGeom>
              <a:solidFill>
                <a:srgbClr val="F2BF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741" name="Freeform 848">
                <a:extLst>
                  <a:ext uri="{FF2B5EF4-FFF2-40B4-BE49-F238E27FC236}">
                    <a16:creationId xmlns:a16="http://schemas.microsoft.com/office/drawing/2014/main" id="{483D5E12-2F0A-4782-BBF1-600622771930}"/>
                  </a:ext>
                </a:extLst>
              </p:cNvPr>
              <p:cNvSpPr>
                <a:spLocks/>
              </p:cNvSpPr>
              <p:nvPr/>
            </p:nvSpPr>
            <p:spPr bwMode="auto">
              <a:xfrm>
                <a:off x="3039" y="2102"/>
                <a:ext cx="77" cy="31"/>
              </a:xfrm>
              <a:custGeom>
                <a:avLst/>
                <a:gdLst>
                  <a:gd name="T0" fmla="*/ 77 w 382"/>
                  <a:gd name="T1" fmla="*/ 18 h 154"/>
                  <a:gd name="T2" fmla="*/ 76 w 382"/>
                  <a:gd name="T3" fmla="*/ 15 h 154"/>
                  <a:gd name="T4" fmla="*/ 76 w 382"/>
                  <a:gd name="T5" fmla="*/ 12 h 154"/>
                  <a:gd name="T6" fmla="*/ 73 w 382"/>
                  <a:gd name="T7" fmla="*/ 10 h 154"/>
                  <a:gd name="T8" fmla="*/ 71 w 382"/>
                  <a:gd name="T9" fmla="*/ 7 h 154"/>
                  <a:gd name="T10" fmla="*/ 66 w 382"/>
                  <a:gd name="T11" fmla="*/ 6 h 154"/>
                  <a:gd name="T12" fmla="*/ 62 w 382"/>
                  <a:gd name="T13" fmla="*/ 4 h 154"/>
                  <a:gd name="T14" fmla="*/ 57 w 382"/>
                  <a:gd name="T15" fmla="*/ 2 h 154"/>
                  <a:gd name="T16" fmla="*/ 51 w 382"/>
                  <a:gd name="T17" fmla="*/ 1 h 154"/>
                  <a:gd name="T18" fmla="*/ 45 w 382"/>
                  <a:gd name="T19" fmla="*/ 0 h 154"/>
                  <a:gd name="T20" fmla="*/ 39 w 382"/>
                  <a:gd name="T21" fmla="*/ 0 h 154"/>
                  <a:gd name="T22" fmla="*/ 33 w 382"/>
                  <a:gd name="T23" fmla="*/ 0 h 154"/>
                  <a:gd name="T24" fmla="*/ 27 w 382"/>
                  <a:gd name="T25" fmla="*/ 0 h 154"/>
                  <a:gd name="T26" fmla="*/ 22 w 382"/>
                  <a:gd name="T27" fmla="*/ 1 h 154"/>
                  <a:gd name="T28" fmla="*/ 17 w 382"/>
                  <a:gd name="T29" fmla="*/ 2 h 154"/>
                  <a:gd name="T30" fmla="*/ 12 w 382"/>
                  <a:gd name="T31" fmla="*/ 2 h 154"/>
                  <a:gd name="T32" fmla="*/ 8 w 382"/>
                  <a:gd name="T33" fmla="*/ 4 h 154"/>
                  <a:gd name="T34" fmla="*/ 4 w 382"/>
                  <a:gd name="T35" fmla="*/ 6 h 154"/>
                  <a:gd name="T36" fmla="*/ 3 w 382"/>
                  <a:gd name="T37" fmla="*/ 8 h 154"/>
                  <a:gd name="T38" fmla="*/ 1 w 382"/>
                  <a:gd name="T39" fmla="*/ 11 h 154"/>
                  <a:gd name="T40" fmla="*/ 0 w 382"/>
                  <a:gd name="T41" fmla="*/ 13 h 154"/>
                  <a:gd name="T42" fmla="*/ 0 w 382"/>
                  <a:gd name="T43" fmla="*/ 16 h 154"/>
                  <a:gd name="T44" fmla="*/ 2 w 382"/>
                  <a:gd name="T45" fmla="*/ 18 h 154"/>
                  <a:gd name="T46" fmla="*/ 4 w 382"/>
                  <a:gd name="T47" fmla="*/ 20 h 154"/>
                  <a:gd name="T48" fmla="*/ 7 w 382"/>
                  <a:gd name="T49" fmla="*/ 22 h 154"/>
                  <a:gd name="T50" fmla="*/ 11 w 382"/>
                  <a:gd name="T51" fmla="*/ 24 h 154"/>
                  <a:gd name="T52" fmla="*/ 15 w 382"/>
                  <a:gd name="T53" fmla="*/ 27 h 154"/>
                  <a:gd name="T54" fmla="*/ 20 w 382"/>
                  <a:gd name="T55" fmla="*/ 28 h 154"/>
                  <a:gd name="T56" fmla="*/ 25 w 382"/>
                  <a:gd name="T57" fmla="*/ 29 h 154"/>
                  <a:gd name="T58" fmla="*/ 31 w 382"/>
                  <a:gd name="T59" fmla="*/ 30 h 154"/>
                  <a:gd name="T60" fmla="*/ 38 w 382"/>
                  <a:gd name="T61" fmla="*/ 31 h 154"/>
                  <a:gd name="T62" fmla="*/ 44 w 382"/>
                  <a:gd name="T63" fmla="*/ 31 h 154"/>
                  <a:gd name="T64" fmla="*/ 49 w 382"/>
                  <a:gd name="T65" fmla="*/ 30 h 154"/>
                  <a:gd name="T66" fmla="*/ 55 w 382"/>
                  <a:gd name="T67" fmla="*/ 30 h 154"/>
                  <a:gd name="T68" fmla="*/ 60 w 382"/>
                  <a:gd name="T69" fmla="*/ 29 h 154"/>
                  <a:gd name="T70" fmla="*/ 65 w 382"/>
                  <a:gd name="T71" fmla="*/ 28 h 154"/>
                  <a:gd name="T72" fmla="*/ 69 w 382"/>
                  <a:gd name="T73" fmla="*/ 26 h 154"/>
                  <a:gd name="T74" fmla="*/ 72 w 382"/>
                  <a:gd name="T75" fmla="*/ 24 h 154"/>
                  <a:gd name="T76" fmla="*/ 75 w 382"/>
                  <a:gd name="T77" fmla="*/ 22 h 154"/>
                  <a:gd name="T78" fmla="*/ 76 w 382"/>
                  <a:gd name="T79" fmla="*/ 20 h 154"/>
                  <a:gd name="T80" fmla="*/ 77 w 382"/>
                  <a:gd name="T81" fmla="*/ 18 h 15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82"/>
                  <a:gd name="T124" fmla="*/ 0 h 154"/>
                  <a:gd name="T125" fmla="*/ 382 w 382"/>
                  <a:gd name="T126" fmla="*/ 154 h 15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82" h="154">
                    <a:moveTo>
                      <a:pt x="382" y="87"/>
                    </a:moveTo>
                    <a:lnTo>
                      <a:pt x="378" y="75"/>
                    </a:lnTo>
                    <a:lnTo>
                      <a:pt x="375" y="62"/>
                    </a:lnTo>
                    <a:lnTo>
                      <a:pt x="362" y="50"/>
                    </a:lnTo>
                    <a:lnTo>
                      <a:pt x="350" y="37"/>
                    </a:lnTo>
                    <a:lnTo>
                      <a:pt x="328" y="29"/>
                    </a:lnTo>
                    <a:lnTo>
                      <a:pt x="308" y="21"/>
                    </a:lnTo>
                    <a:lnTo>
                      <a:pt x="283" y="12"/>
                    </a:lnTo>
                    <a:lnTo>
                      <a:pt x="254" y="4"/>
                    </a:lnTo>
                    <a:lnTo>
                      <a:pt x="224" y="0"/>
                    </a:lnTo>
                    <a:lnTo>
                      <a:pt x="195" y="0"/>
                    </a:lnTo>
                    <a:lnTo>
                      <a:pt x="162" y="0"/>
                    </a:lnTo>
                    <a:lnTo>
                      <a:pt x="134" y="0"/>
                    </a:lnTo>
                    <a:lnTo>
                      <a:pt x="108" y="4"/>
                    </a:lnTo>
                    <a:lnTo>
                      <a:pt x="83" y="8"/>
                    </a:lnTo>
                    <a:lnTo>
                      <a:pt x="58" y="12"/>
                    </a:lnTo>
                    <a:lnTo>
                      <a:pt x="38" y="21"/>
                    </a:lnTo>
                    <a:lnTo>
                      <a:pt x="22" y="29"/>
                    </a:lnTo>
                    <a:lnTo>
                      <a:pt x="13" y="41"/>
                    </a:lnTo>
                    <a:lnTo>
                      <a:pt x="4" y="54"/>
                    </a:lnTo>
                    <a:lnTo>
                      <a:pt x="0" y="66"/>
                    </a:lnTo>
                    <a:lnTo>
                      <a:pt x="0" y="79"/>
                    </a:lnTo>
                    <a:lnTo>
                      <a:pt x="9" y="91"/>
                    </a:lnTo>
                    <a:lnTo>
                      <a:pt x="22" y="100"/>
                    </a:lnTo>
                    <a:lnTo>
                      <a:pt x="33" y="111"/>
                    </a:lnTo>
                    <a:lnTo>
                      <a:pt x="54" y="120"/>
                    </a:lnTo>
                    <a:lnTo>
                      <a:pt x="76" y="133"/>
                    </a:lnTo>
                    <a:lnTo>
                      <a:pt x="100" y="137"/>
                    </a:lnTo>
                    <a:lnTo>
                      <a:pt x="125" y="145"/>
                    </a:lnTo>
                    <a:lnTo>
                      <a:pt x="154" y="149"/>
                    </a:lnTo>
                    <a:lnTo>
                      <a:pt x="188" y="154"/>
                    </a:lnTo>
                    <a:lnTo>
                      <a:pt x="216" y="154"/>
                    </a:lnTo>
                    <a:lnTo>
                      <a:pt x="245" y="149"/>
                    </a:lnTo>
                    <a:lnTo>
                      <a:pt x="274" y="149"/>
                    </a:lnTo>
                    <a:lnTo>
                      <a:pt x="299" y="145"/>
                    </a:lnTo>
                    <a:lnTo>
                      <a:pt x="324" y="137"/>
                    </a:lnTo>
                    <a:lnTo>
                      <a:pt x="341" y="129"/>
                    </a:lnTo>
                    <a:lnTo>
                      <a:pt x="357" y="120"/>
                    </a:lnTo>
                    <a:lnTo>
                      <a:pt x="370" y="108"/>
                    </a:lnTo>
                    <a:lnTo>
                      <a:pt x="378" y="100"/>
                    </a:lnTo>
                    <a:lnTo>
                      <a:pt x="382" y="87"/>
                    </a:lnTo>
                    <a:close/>
                  </a:path>
                </a:pathLst>
              </a:custGeom>
              <a:solidFill>
                <a:srgbClr val="F3C52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742" name="Freeform 849">
                <a:extLst>
                  <a:ext uri="{FF2B5EF4-FFF2-40B4-BE49-F238E27FC236}">
                    <a16:creationId xmlns:a16="http://schemas.microsoft.com/office/drawing/2014/main" id="{D132D2DE-20E2-409E-855D-936737FFB6FB}"/>
                  </a:ext>
                </a:extLst>
              </p:cNvPr>
              <p:cNvSpPr>
                <a:spLocks/>
              </p:cNvSpPr>
              <p:nvPr/>
            </p:nvSpPr>
            <p:spPr bwMode="auto">
              <a:xfrm>
                <a:off x="3043" y="2103"/>
                <a:ext cx="67" cy="27"/>
              </a:xfrm>
              <a:custGeom>
                <a:avLst/>
                <a:gdLst>
                  <a:gd name="T0" fmla="*/ 67 w 336"/>
                  <a:gd name="T1" fmla="*/ 15 h 133"/>
                  <a:gd name="T2" fmla="*/ 66 w 336"/>
                  <a:gd name="T3" fmla="*/ 13 h 133"/>
                  <a:gd name="T4" fmla="*/ 65 w 336"/>
                  <a:gd name="T5" fmla="*/ 11 h 133"/>
                  <a:gd name="T6" fmla="*/ 63 w 336"/>
                  <a:gd name="T7" fmla="*/ 9 h 133"/>
                  <a:gd name="T8" fmla="*/ 61 w 336"/>
                  <a:gd name="T9" fmla="*/ 7 h 133"/>
                  <a:gd name="T10" fmla="*/ 57 w 336"/>
                  <a:gd name="T11" fmla="*/ 5 h 133"/>
                  <a:gd name="T12" fmla="*/ 54 w 336"/>
                  <a:gd name="T13" fmla="*/ 3 h 133"/>
                  <a:gd name="T14" fmla="*/ 50 w 336"/>
                  <a:gd name="T15" fmla="*/ 3 h 133"/>
                  <a:gd name="T16" fmla="*/ 45 w 336"/>
                  <a:gd name="T17" fmla="*/ 2 h 133"/>
                  <a:gd name="T18" fmla="*/ 40 w 336"/>
                  <a:gd name="T19" fmla="*/ 1 h 133"/>
                  <a:gd name="T20" fmla="*/ 34 w 336"/>
                  <a:gd name="T21" fmla="*/ 0 h 133"/>
                  <a:gd name="T22" fmla="*/ 29 w 336"/>
                  <a:gd name="T23" fmla="*/ 0 h 133"/>
                  <a:gd name="T24" fmla="*/ 24 w 336"/>
                  <a:gd name="T25" fmla="*/ 0 h 133"/>
                  <a:gd name="T26" fmla="*/ 19 w 336"/>
                  <a:gd name="T27" fmla="*/ 1 h 133"/>
                  <a:gd name="T28" fmla="*/ 15 w 336"/>
                  <a:gd name="T29" fmla="*/ 2 h 133"/>
                  <a:gd name="T30" fmla="*/ 11 w 336"/>
                  <a:gd name="T31" fmla="*/ 3 h 133"/>
                  <a:gd name="T32" fmla="*/ 7 w 336"/>
                  <a:gd name="T33" fmla="*/ 4 h 133"/>
                  <a:gd name="T34" fmla="*/ 4 w 336"/>
                  <a:gd name="T35" fmla="*/ 6 h 133"/>
                  <a:gd name="T36" fmla="*/ 2 w 336"/>
                  <a:gd name="T37" fmla="*/ 8 h 133"/>
                  <a:gd name="T38" fmla="*/ 1 w 336"/>
                  <a:gd name="T39" fmla="*/ 9 h 133"/>
                  <a:gd name="T40" fmla="*/ 0 w 336"/>
                  <a:gd name="T41" fmla="*/ 12 h 133"/>
                  <a:gd name="T42" fmla="*/ 1 w 336"/>
                  <a:gd name="T43" fmla="*/ 13 h 133"/>
                  <a:gd name="T44" fmla="*/ 2 w 336"/>
                  <a:gd name="T45" fmla="*/ 16 h 133"/>
                  <a:gd name="T46" fmla="*/ 4 w 336"/>
                  <a:gd name="T47" fmla="*/ 18 h 133"/>
                  <a:gd name="T48" fmla="*/ 7 w 336"/>
                  <a:gd name="T49" fmla="*/ 20 h 133"/>
                  <a:gd name="T50" fmla="*/ 10 w 336"/>
                  <a:gd name="T51" fmla="*/ 22 h 133"/>
                  <a:gd name="T52" fmla="*/ 13 w 336"/>
                  <a:gd name="T53" fmla="*/ 24 h 133"/>
                  <a:gd name="T54" fmla="*/ 18 w 336"/>
                  <a:gd name="T55" fmla="*/ 24 h 133"/>
                  <a:gd name="T56" fmla="*/ 23 w 336"/>
                  <a:gd name="T57" fmla="*/ 26 h 133"/>
                  <a:gd name="T58" fmla="*/ 27 w 336"/>
                  <a:gd name="T59" fmla="*/ 26 h 133"/>
                  <a:gd name="T60" fmla="*/ 33 w 336"/>
                  <a:gd name="T61" fmla="*/ 27 h 133"/>
                  <a:gd name="T62" fmla="*/ 38 w 336"/>
                  <a:gd name="T63" fmla="*/ 27 h 133"/>
                  <a:gd name="T64" fmla="*/ 43 w 336"/>
                  <a:gd name="T65" fmla="*/ 27 h 133"/>
                  <a:gd name="T66" fmla="*/ 48 w 336"/>
                  <a:gd name="T67" fmla="*/ 26 h 133"/>
                  <a:gd name="T68" fmla="*/ 52 w 336"/>
                  <a:gd name="T69" fmla="*/ 25 h 133"/>
                  <a:gd name="T70" fmla="*/ 56 w 336"/>
                  <a:gd name="T71" fmla="*/ 24 h 133"/>
                  <a:gd name="T72" fmla="*/ 60 w 336"/>
                  <a:gd name="T73" fmla="*/ 23 h 133"/>
                  <a:gd name="T74" fmla="*/ 63 w 336"/>
                  <a:gd name="T75" fmla="*/ 21 h 133"/>
                  <a:gd name="T76" fmla="*/ 65 w 336"/>
                  <a:gd name="T77" fmla="*/ 19 h 133"/>
                  <a:gd name="T78" fmla="*/ 66 w 336"/>
                  <a:gd name="T79" fmla="*/ 18 h 133"/>
                  <a:gd name="T80" fmla="*/ 67 w 336"/>
                  <a:gd name="T81" fmla="*/ 15 h 13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36"/>
                  <a:gd name="T124" fmla="*/ 0 h 133"/>
                  <a:gd name="T125" fmla="*/ 336 w 336"/>
                  <a:gd name="T126" fmla="*/ 133 h 13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36" h="133">
                    <a:moveTo>
                      <a:pt x="336" y="75"/>
                    </a:moveTo>
                    <a:lnTo>
                      <a:pt x="333" y="66"/>
                    </a:lnTo>
                    <a:lnTo>
                      <a:pt x="328" y="54"/>
                    </a:lnTo>
                    <a:lnTo>
                      <a:pt x="315" y="46"/>
                    </a:lnTo>
                    <a:lnTo>
                      <a:pt x="304" y="33"/>
                    </a:lnTo>
                    <a:lnTo>
                      <a:pt x="286" y="25"/>
                    </a:lnTo>
                    <a:lnTo>
                      <a:pt x="270" y="17"/>
                    </a:lnTo>
                    <a:lnTo>
                      <a:pt x="250" y="13"/>
                    </a:lnTo>
                    <a:lnTo>
                      <a:pt x="225" y="8"/>
                    </a:lnTo>
                    <a:lnTo>
                      <a:pt x="199" y="4"/>
                    </a:lnTo>
                    <a:lnTo>
                      <a:pt x="171" y="0"/>
                    </a:lnTo>
                    <a:lnTo>
                      <a:pt x="145" y="0"/>
                    </a:lnTo>
                    <a:lnTo>
                      <a:pt x="120" y="0"/>
                    </a:lnTo>
                    <a:lnTo>
                      <a:pt x="95" y="4"/>
                    </a:lnTo>
                    <a:lnTo>
                      <a:pt x="75" y="8"/>
                    </a:lnTo>
                    <a:lnTo>
                      <a:pt x="54" y="13"/>
                    </a:lnTo>
                    <a:lnTo>
                      <a:pt x="37" y="21"/>
                    </a:lnTo>
                    <a:lnTo>
                      <a:pt x="21" y="29"/>
                    </a:lnTo>
                    <a:lnTo>
                      <a:pt x="12" y="37"/>
                    </a:lnTo>
                    <a:lnTo>
                      <a:pt x="5" y="46"/>
                    </a:lnTo>
                    <a:lnTo>
                      <a:pt x="0" y="58"/>
                    </a:lnTo>
                    <a:lnTo>
                      <a:pt x="5" y="66"/>
                    </a:lnTo>
                    <a:lnTo>
                      <a:pt x="9" y="79"/>
                    </a:lnTo>
                    <a:lnTo>
                      <a:pt x="21" y="87"/>
                    </a:lnTo>
                    <a:lnTo>
                      <a:pt x="34" y="100"/>
                    </a:lnTo>
                    <a:lnTo>
                      <a:pt x="50" y="107"/>
                    </a:lnTo>
                    <a:lnTo>
                      <a:pt x="66" y="116"/>
                    </a:lnTo>
                    <a:lnTo>
                      <a:pt x="88" y="120"/>
                    </a:lnTo>
                    <a:lnTo>
                      <a:pt x="113" y="129"/>
                    </a:lnTo>
                    <a:lnTo>
                      <a:pt x="137" y="129"/>
                    </a:lnTo>
                    <a:lnTo>
                      <a:pt x="166" y="133"/>
                    </a:lnTo>
                    <a:lnTo>
                      <a:pt x="191" y="133"/>
                    </a:lnTo>
                    <a:lnTo>
                      <a:pt x="216" y="133"/>
                    </a:lnTo>
                    <a:lnTo>
                      <a:pt x="241" y="129"/>
                    </a:lnTo>
                    <a:lnTo>
                      <a:pt x="261" y="125"/>
                    </a:lnTo>
                    <a:lnTo>
                      <a:pt x="282" y="120"/>
                    </a:lnTo>
                    <a:lnTo>
                      <a:pt x="299" y="112"/>
                    </a:lnTo>
                    <a:lnTo>
                      <a:pt x="315" y="104"/>
                    </a:lnTo>
                    <a:lnTo>
                      <a:pt x="324" y="96"/>
                    </a:lnTo>
                    <a:lnTo>
                      <a:pt x="333" y="87"/>
                    </a:lnTo>
                    <a:lnTo>
                      <a:pt x="336" y="75"/>
                    </a:lnTo>
                    <a:close/>
                  </a:path>
                </a:pathLst>
              </a:custGeom>
              <a:solidFill>
                <a:srgbClr val="F4CC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743" name="Freeform 850">
                <a:extLst>
                  <a:ext uri="{FF2B5EF4-FFF2-40B4-BE49-F238E27FC236}">
                    <a16:creationId xmlns:a16="http://schemas.microsoft.com/office/drawing/2014/main" id="{8C2CD158-D57D-4D47-8761-0D0FB8278243}"/>
                  </a:ext>
                </a:extLst>
              </p:cNvPr>
              <p:cNvSpPr>
                <a:spLocks/>
              </p:cNvSpPr>
              <p:nvPr/>
            </p:nvSpPr>
            <p:spPr bwMode="auto">
              <a:xfrm>
                <a:off x="3047" y="2104"/>
                <a:ext cx="57" cy="23"/>
              </a:xfrm>
              <a:custGeom>
                <a:avLst/>
                <a:gdLst>
                  <a:gd name="T0" fmla="*/ 57 w 283"/>
                  <a:gd name="T1" fmla="*/ 13 h 116"/>
                  <a:gd name="T2" fmla="*/ 57 w 283"/>
                  <a:gd name="T3" fmla="*/ 12 h 116"/>
                  <a:gd name="T4" fmla="*/ 56 w 283"/>
                  <a:gd name="T5" fmla="*/ 9 h 116"/>
                  <a:gd name="T6" fmla="*/ 54 w 283"/>
                  <a:gd name="T7" fmla="*/ 8 h 116"/>
                  <a:gd name="T8" fmla="*/ 52 w 283"/>
                  <a:gd name="T9" fmla="*/ 6 h 116"/>
                  <a:gd name="T10" fmla="*/ 49 w 283"/>
                  <a:gd name="T11" fmla="*/ 5 h 116"/>
                  <a:gd name="T12" fmla="*/ 46 w 283"/>
                  <a:gd name="T13" fmla="*/ 3 h 116"/>
                  <a:gd name="T14" fmla="*/ 42 w 283"/>
                  <a:gd name="T15" fmla="*/ 3 h 116"/>
                  <a:gd name="T16" fmla="*/ 38 w 283"/>
                  <a:gd name="T17" fmla="*/ 2 h 116"/>
                  <a:gd name="T18" fmla="*/ 33 w 283"/>
                  <a:gd name="T19" fmla="*/ 1 h 116"/>
                  <a:gd name="T20" fmla="*/ 29 w 283"/>
                  <a:gd name="T21" fmla="*/ 0 h 116"/>
                  <a:gd name="T22" fmla="*/ 24 w 283"/>
                  <a:gd name="T23" fmla="*/ 0 h 116"/>
                  <a:gd name="T24" fmla="*/ 20 w 283"/>
                  <a:gd name="T25" fmla="*/ 0 h 116"/>
                  <a:gd name="T26" fmla="*/ 16 w 283"/>
                  <a:gd name="T27" fmla="*/ 1 h 116"/>
                  <a:gd name="T28" fmla="*/ 12 w 283"/>
                  <a:gd name="T29" fmla="*/ 2 h 116"/>
                  <a:gd name="T30" fmla="*/ 9 w 283"/>
                  <a:gd name="T31" fmla="*/ 3 h 116"/>
                  <a:gd name="T32" fmla="*/ 6 w 283"/>
                  <a:gd name="T33" fmla="*/ 3 h 116"/>
                  <a:gd name="T34" fmla="*/ 3 w 283"/>
                  <a:gd name="T35" fmla="*/ 5 h 116"/>
                  <a:gd name="T36" fmla="*/ 2 w 283"/>
                  <a:gd name="T37" fmla="*/ 7 h 116"/>
                  <a:gd name="T38" fmla="*/ 1 w 283"/>
                  <a:gd name="T39" fmla="*/ 8 h 116"/>
                  <a:gd name="T40" fmla="*/ 0 w 283"/>
                  <a:gd name="T41" fmla="*/ 10 h 116"/>
                  <a:gd name="T42" fmla="*/ 0 w 283"/>
                  <a:gd name="T43" fmla="*/ 12 h 116"/>
                  <a:gd name="T44" fmla="*/ 2 w 283"/>
                  <a:gd name="T45" fmla="*/ 13 h 116"/>
                  <a:gd name="T46" fmla="*/ 3 w 283"/>
                  <a:gd name="T47" fmla="*/ 15 h 116"/>
                  <a:gd name="T48" fmla="*/ 5 w 283"/>
                  <a:gd name="T49" fmla="*/ 16 h 116"/>
                  <a:gd name="T50" fmla="*/ 8 w 283"/>
                  <a:gd name="T51" fmla="*/ 18 h 116"/>
                  <a:gd name="T52" fmla="*/ 11 w 283"/>
                  <a:gd name="T53" fmla="*/ 20 h 116"/>
                  <a:gd name="T54" fmla="*/ 15 w 283"/>
                  <a:gd name="T55" fmla="*/ 20 h 116"/>
                  <a:gd name="T56" fmla="*/ 19 w 283"/>
                  <a:gd name="T57" fmla="*/ 21 h 116"/>
                  <a:gd name="T58" fmla="*/ 23 w 283"/>
                  <a:gd name="T59" fmla="*/ 22 h 116"/>
                  <a:gd name="T60" fmla="*/ 28 w 283"/>
                  <a:gd name="T61" fmla="*/ 22 h 116"/>
                  <a:gd name="T62" fmla="*/ 33 w 283"/>
                  <a:gd name="T63" fmla="*/ 23 h 116"/>
                  <a:gd name="T64" fmla="*/ 37 w 283"/>
                  <a:gd name="T65" fmla="*/ 22 h 116"/>
                  <a:gd name="T66" fmla="*/ 41 w 283"/>
                  <a:gd name="T67" fmla="*/ 22 h 116"/>
                  <a:gd name="T68" fmla="*/ 45 w 283"/>
                  <a:gd name="T69" fmla="*/ 21 h 116"/>
                  <a:gd name="T70" fmla="*/ 48 w 283"/>
                  <a:gd name="T71" fmla="*/ 20 h 116"/>
                  <a:gd name="T72" fmla="*/ 51 w 283"/>
                  <a:gd name="T73" fmla="*/ 19 h 116"/>
                  <a:gd name="T74" fmla="*/ 53 w 283"/>
                  <a:gd name="T75" fmla="*/ 18 h 116"/>
                  <a:gd name="T76" fmla="*/ 55 w 283"/>
                  <a:gd name="T77" fmla="*/ 16 h 116"/>
                  <a:gd name="T78" fmla="*/ 57 w 283"/>
                  <a:gd name="T79" fmla="*/ 15 h 116"/>
                  <a:gd name="T80" fmla="*/ 57 w 283"/>
                  <a:gd name="T81" fmla="*/ 13 h 11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83"/>
                  <a:gd name="T124" fmla="*/ 0 h 116"/>
                  <a:gd name="T125" fmla="*/ 283 w 283"/>
                  <a:gd name="T126" fmla="*/ 116 h 11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83" h="116">
                    <a:moveTo>
                      <a:pt x="283" y="67"/>
                    </a:moveTo>
                    <a:lnTo>
                      <a:pt x="283" y="58"/>
                    </a:lnTo>
                    <a:lnTo>
                      <a:pt x="278" y="46"/>
                    </a:lnTo>
                    <a:lnTo>
                      <a:pt x="270" y="38"/>
                    </a:lnTo>
                    <a:lnTo>
                      <a:pt x="258" y="29"/>
                    </a:lnTo>
                    <a:lnTo>
                      <a:pt x="245" y="25"/>
                    </a:lnTo>
                    <a:lnTo>
                      <a:pt x="229" y="17"/>
                    </a:lnTo>
                    <a:lnTo>
                      <a:pt x="207" y="13"/>
                    </a:lnTo>
                    <a:lnTo>
                      <a:pt x="191" y="9"/>
                    </a:lnTo>
                    <a:lnTo>
                      <a:pt x="166" y="4"/>
                    </a:lnTo>
                    <a:lnTo>
                      <a:pt x="145" y="0"/>
                    </a:lnTo>
                    <a:lnTo>
                      <a:pt x="121" y="0"/>
                    </a:lnTo>
                    <a:lnTo>
                      <a:pt x="99" y="0"/>
                    </a:lnTo>
                    <a:lnTo>
                      <a:pt x="79" y="4"/>
                    </a:lnTo>
                    <a:lnTo>
                      <a:pt x="62" y="9"/>
                    </a:lnTo>
                    <a:lnTo>
                      <a:pt x="45" y="13"/>
                    </a:lnTo>
                    <a:lnTo>
                      <a:pt x="29" y="17"/>
                    </a:lnTo>
                    <a:lnTo>
                      <a:pt x="16" y="25"/>
                    </a:lnTo>
                    <a:lnTo>
                      <a:pt x="8" y="33"/>
                    </a:lnTo>
                    <a:lnTo>
                      <a:pt x="4" y="42"/>
                    </a:lnTo>
                    <a:lnTo>
                      <a:pt x="0" y="50"/>
                    </a:lnTo>
                    <a:lnTo>
                      <a:pt x="0" y="58"/>
                    </a:lnTo>
                    <a:lnTo>
                      <a:pt x="8" y="67"/>
                    </a:lnTo>
                    <a:lnTo>
                      <a:pt x="16" y="75"/>
                    </a:lnTo>
                    <a:lnTo>
                      <a:pt x="25" y="83"/>
                    </a:lnTo>
                    <a:lnTo>
                      <a:pt x="42" y="92"/>
                    </a:lnTo>
                    <a:lnTo>
                      <a:pt x="54" y="100"/>
                    </a:lnTo>
                    <a:lnTo>
                      <a:pt x="74" y="103"/>
                    </a:lnTo>
                    <a:lnTo>
                      <a:pt x="96" y="108"/>
                    </a:lnTo>
                    <a:lnTo>
                      <a:pt x="116" y="112"/>
                    </a:lnTo>
                    <a:lnTo>
                      <a:pt x="137" y="112"/>
                    </a:lnTo>
                    <a:lnTo>
                      <a:pt x="162" y="116"/>
                    </a:lnTo>
                    <a:lnTo>
                      <a:pt x="182" y="112"/>
                    </a:lnTo>
                    <a:lnTo>
                      <a:pt x="204" y="112"/>
                    </a:lnTo>
                    <a:lnTo>
                      <a:pt x="224" y="108"/>
                    </a:lnTo>
                    <a:lnTo>
                      <a:pt x="240" y="103"/>
                    </a:lnTo>
                    <a:lnTo>
                      <a:pt x="253" y="96"/>
                    </a:lnTo>
                    <a:lnTo>
                      <a:pt x="265" y="92"/>
                    </a:lnTo>
                    <a:lnTo>
                      <a:pt x="274" y="83"/>
                    </a:lnTo>
                    <a:lnTo>
                      <a:pt x="283" y="75"/>
                    </a:lnTo>
                    <a:lnTo>
                      <a:pt x="283" y="67"/>
                    </a:lnTo>
                    <a:close/>
                  </a:path>
                </a:pathLst>
              </a:custGeom>
              <a:solidFill>
                <a:srgbClr val="F6D25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744" name="Freeform 851">
                <a:extLst>
                  <a:ext uri="{FF2B5EF4-FFF2-40B4-BE49-F238E27FC236}">
                    <a16:creationId xmlns:a16="http://schemas.microsoft.com/office/drawing/2014/main" id="{DCAEDB10-3C6C-4403-82E9-4C5C49A87A51}"/>
                  </a:ext>
                </a:extLst>
              </p:cNvPr>
              <p:cNvSpPr>
                <a:spLocks/>
              </p:cNvSpPr>
              <p:nvPr/>
            </p:nvSpPr>
            <p:spPr bwMode="auto">
              <a:xfrm>
                <a:off x="3051" y="2105"/>
                <a:ext cx="47" cy="19"/>
              </a:xfrm>
              <a:custGeom>
                <a:avLst/>
                <a:gdLst>
                  <a:gd name="T0" fmla="*/ 47 w 233"/>
                  <a:gd name="T1" fmla="*/ 11 h 96"/>
                  <a:gd name="T2" fmla="*/ 46 w 233"/>
                  <a:gd name="T3" fmla="*/ 9 h 96"/>
                  <a:gd name="T4" fmla="*/ 46 w 233"/>
                  <a:gd name="T5" fmla="*/ 8 h 96"/>
                  <a:gd name="T6" fmla="*/ 44 w 233"/>
                  <a:gd name="T7" fmla="*/ 7 h 96"/>
                  <a:gd name="T8" fmla="*/ 43 w 233"/>
                  <a:gd name="T9" fmla="*/ 5 h 96"/>
                  <a:gd name="T10" fmla="*/ 40 w 233"/>
                  <a:gd name="T11" fmla="*/ 4 h 96"/>
                  <a:gd name="T12" fmla="*/ 38 w 233"/>
                  <a:gd name="T13" fmla="*/ 3 h 96"/>
                  <a:gd name="T14" fmla="*/ 34 w 233"/>
                  <a:gd name="T15" fmla="*/ 3 h 96"/>
                  <a:gd name="T16" fmla="*/ 31 w 233"/>
                  <a:gd name="T17" fmla="*/ 2 h 96"/>
                  <a:gd name="T18" fmla="*/ 28 w 233"/>
                  <a:gd name="T19" fmla="*/ 1 h 96"/>
                  <a:gd name="T20" fmla="*/ 24 w 233"/>
                  <a:gd name="T21" fmla="*/ 1 h 96"/>
                  <a:gd name="T22" fmla="*/ 20 w 233"/>
                  <a:gd name="T23" fmla="*/ 0 h 96"/>
                  <a:gd name="T24" fmla="*/ 17 w 233"/>
                  <a:gd name="T25" fmla="*/ 1 h 96"/>
                  <a:gd name="T26" fmla="*/ 13 w 233"/>
                  <a:gd name="T27" fmla="*/ 1 h 96"/>
                  <a:gd name="T28" fmla="*/ 10 w 233"/>
                  <a:gd name="T29" fmla="*/ 2 h 96"/>
                  <a:gd name="T30" fmla="*/ 7 w 233"/>
                  <a:gd name="T31" fmla="*/ 3 h 96"/>
                  <a:gd name="T32" fmla="*/ 5 w 233"/>
                  <a:gd name="T33" fmla="*/ 3 h 96"/>
                  <a:gd name="T34" fmla="*/ 3 w 233"/>
                  <a:gd name="T35" fmla="*/ 4 h 96"/>
                  <a:gd name="T36" fmla="*/ 1 w 233"/>
                  <a:gd name="T37" fmla="*/ 6 h 96"/>
                  <a:gd name="T38" fmla="*/ 0 w 233"/>
                  <a:gd name="T39" fmla="*/ 7 h 96"/>
                  <a:gd name="T40" fmla="*/ 0 w 233"/>
                  <a:gd name="T41" fmla="*/ 8 h 96"/>
                  <a:gd name="T42" fmla="*/ 0 w 233"/>
                  <a:gd name="T43" fmla="*/ 10 h 96"/>
                  <a:gd name="T44" fmla="*/ 1 w 233"/>
                  <a:gd name="T45" fmla="*/ 11 h 96"/>
                  <a:gd name="T46" fmla="*/ 3 w 233"/>
                  <a:gd name="T47" fmla="*/ 12 h 96"/>
                  <a:gd name="T48" fmla="*/ 4 w 233"/>
                  <a:gd name="T49" fmla="*/ 14 h 96"/>
                  <a:gd name="T50" fmla="*/ 7 w 233"/>
                  <a:gd name="T51" fmla="*/ 16 h 96"/>
                  <a:gd name="T52" fmla="*/ 9 w 233"/>
                  <a:gd name="T53" fmla="*/ 16 h 96"/>
                  <a:gd name="T54" fmla="*/ 12 w 233"/>
                  <a:gd name="T55" fmla="*/ 17 h 96"/>
                  <a:gd name="T56" fmla="*/ 15 w 233"/>
                  <a:gd name="T57" fmla="*/ 18 h 96"/>
                  <a:gd name="T58" fmla="*/ 19 w 233"/>
                  <a:gd name="T59" fmla="*/ 19 h 96"/>
                  <a:gd name="T60" fmla="*/ 23 w 233"/>
                  <a:gd name="T61" fmla="*/ 19 h 96"/>
                  <a:gd name="T62" fmla="*/ 27 w 233"/>
                  <a:gd name="T63" fmla="*/ 19 h 96"/>
                  <a:gd name="T64" fmla="*/ 30 w 233"/>
                  <a:gd name="T65" fmla="*/ 19 h 96"/>
                  <a:gd name="T66" fmla="*/ 33 w 233"/>
                  <a:gd name="T67" fmla="*/ 18 h 96"/>
                  <a:gd name="T68" fmla="*/ 37 w 233"/>
                  <a:gd name="T69" fmla="*/ 18 h 96"/>
                  <a:gd name="T70" fmla="*/ 40 w 233"/>
                  <a:gd name="T71" fmla="*/ 17 h 96"/>
                  <a:gd name="T72" fmla="*/ 42 w 233"/>
                  <a:gd name="T73" fmla="*/ 16 h 96"/>
                  <a:gd name="T74" fmla="*/ 44 w 233"/>
                  <a:gd name="T75" fmla="*/ 15 h 96"/>
                  <a:gd name="T76" fmla="*/ 45 w 233"/>
                  <a:gd name="T77" fmla="*/ 14 h 96"/>
                  <a:gd name="T78" fmla="*/ 46 w 233"/>
                  <a:gd name="T79" fmla="*/ 12 h 96"/>
                  <a:gd name="T80" fmla="*/ 47 w 233"/>
                  <a:gd name="T81" fmla="*/ 11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33"/>
                  <a:gd name="T124" fmla="*/ 0 h 96"/>
                  <a:gd name="T125" fmla="*/ 233 w 233"/>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33" h="96">
                    <a:moveTo>
                      <a:pt x="233" y="54"/>
                    </a:moveTo>
                    <a:lnTo>
                      <a:pt x="229" y="46"/>
                    </a:lnTo>
                    <a:lnTo>
                      <a:pt x="229" y="42"/>
                    </a:lnTo>
                    <a:lnTo>
                      <a:pt x="220" y="34"/>
                    </a:lnTo>
                    <a:lnTo>
                      <a:pt x="212" y="25"/>
                    </a:lnTo>
                    <a:lnTo>
                      <a:pt x="200" y="21"/>
                    </a:lnTo>
                    <a:lnTo>
                      <a:pt x="187" y="17"/>
                    </a:lnTo>
                    <a:lnTo>
                      <a:pt x="171" y="13"/>
                    </a:lnTo>
                    <a:lnTo>
                      <a:pt x="155" y="9"/>
                    </a:lnTo>
                    <a:lnTo>
                      <a:pt x="137" y="5"/>
                    </a:lnTo>
                    <a:lnTo>
                      <a:pt x="117" y="5"/>
                    </a:lnTo>
                    <a:lnTo>
                      <a:pt x="101" y="0"/>
                    </a:lnTo>
                    <a:lnTo>
                      <a:pt x="83" y="5"/>
                    </a:lnTo>
                    <a:lnTo>
                      <a:pt x="63" y="5"/>
                    </a:lnTo>
                    <a:lnTo>
                      <a:pt x="50" y="9"/>
                    </a:lnTo>
                    <a:lnTo>
                      <a:pt x="34" y="13"/>
                    </a:lnTo>
                    <a:lnTo>
                      <a:pt x="25" y="17"/>
                    </a:lnTo>
                    <a:lnTo>
                      <a:pt x="13" y="21"/>
                    </a:lnTo>
                    <a:lnTo>
                      <a:pt x="5" y="29"/>
                    </a:lnTo>
                    <a:lnTo>
                      <a:pt x="0" y="34"/>
                    </a:lnTo>
                    <a:lnTo>
                      <a:pt x="0" y="42"/>
                    </a:lnTo>
                    <a:lnTo>
                      <a:pt x="0" y="50"/>
                    </a:lnTo>
                    <a:lnTo>
                      <a:pt x="5" y="58"/>
                    </a:lnTo>
                    <a:lnTo>
                      <a:pt x="13" y="63"/>
                    </a:lnTo>
                    <a:lnTo>
                      <a:pt x="22" y="71"/>
                    </a:lnTo>
                    <a:lnTo>
                      <a:pt x="34" y="79"/>
                    </a:lnTo>
                    <a:lnTo>
                      <a:pt x="47" y="83"/>
                    </a:lnTo>
                    <a:lnTo>
                      <a:pt x="59" y="88"/>
                    </a:lnTo>
                    <a:lnTo>
                      <a:pt x="76" y="92"/>
                    </a:lnTo>
                    <a:lnTo>
                      <a:pt x="96" y="96"/>
                    </a:lnTo>
                    <a:lnTo>
                      <a:pt x="113" y="96"/>
                    </a:lnTo>
                    <a:lnTo>
                      <a:pt x="133" y="96"/>
                    </a:lnTo>
                    <a:lnTo>
                      <a:pt x="150" y="96"/>
                    </a:lnTo>
                    <a:lnTo>
                      <a:pt x="166" y="92"/>
                    </a:lnTo>
                    <a:lnTo>
                      <a:pt x="184" y="92"/>
                    </a:lnTo>
                    <a:lnTo>
                      <a:pt x="196" y="88"/>
                    </a:lnTo>
                    <a:lnTo>
                      <a:pt x="209" y="83"/>
                    </a:lnTo>
                    <a:lnTo>
                      <a:pt x="216" y="75"/>
                    </a:lnTo>
                    <a:lnTo>
                      <a:pt x="225" y="71"/>
                    </a:lnTo>
                    <a:lnTo>
                      <a:pt x="229" y="63"/>
                    </a:lnTo>
                    <a:lnTo>
                      <a:pt x="233" y="54"/>
                    </a:lnTo>
                    <a:close/>
                  </a:path>
                </a:pathLst>
              </a:custGeom>
              <a:solidFill>
                <a:srgbClr val="F7D86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745" name="Freeform 852">
                <a:extLst>
                  <a:ext uri="{FF2B5EF4-FFF2-40B4-BE49-F238E27FC236}">
                    <a16:creationId xmlns:a16="http://schemas.microsoft.com/office/drawing/2014/main" id="{63D1657C-33F1-4D53-97E0-B9A5639C32B3}"/>
                  </a:ext>
                </a:extLst>
              </p:cNvPr>
              <p:cNvSpPr>
                <a:spLocks/>
              </p:cNvSpPr>
              <p:nvPr/>
            </p:nvSpPr>
            <p:spPr bwMode="auto">
              <a:xfrm>
                <a:off x="3055" y="2106"/>
                <a:ext cx="36" cy="14"/>
              </a:xfrm>
              <a:custGeom>
                <a:avLst/>
                <a:gdLst>
                  <a:gd name="T0" fmla="*/ 18 w 182"/>
                  <a:gd name="T1" fmla="*/ 14 h 70"/>
                  <a:gd name="T2" fmla="*/ 20 w 182"/>
                  <a:gd name="T3" fmla="*/ 14 h 70"/>
                  <a:gd name="T4" fmla="*/ 24 w 182"/>
                  <a:gd name="T5" fmla="*/ 14 h 70"/>
                  <a:gd name="T6" fmla="*/ 26 w 182"/>
                  <a:gd name="T7" fmla="*/ 14 h 70"/>
                  <a:gd name="T8" fmla="*/ 28 w 182"/>
                  <a:gd name="T9" fmla="*/ 13 h 70"/>
                  <a:gd name="T10" fmla="*/ 31 w 182"/>
                  <a:gd name="T11" fmla="*/ 13 h 70"/>
                  <a:gd name="T12" fmla="*/ 33 w 182"/>
                  <a:gd name="T13" fmla="*/ 12 h 70"/>
                  <a:gd name="T14" fmla="*/ 34 w 182"/>
                  <a:gd name="T15" fmla="*/ 12 h 70"/>
                  <a:gd name="T16" fmla="*/ 35 w 182"/>
                  <a:gd name="T17" fmla="*/ 11 h 70"/>
                  <a:gd name="T18" fmla="*/ 36 w 182"/>
                  <a:gd name="T19" fmla="*/ 9 h 70"/>
                  <a:gd name="T20" fmla="*/ 36 w 182"/>
                  <a:gd name="T21" fmla="*/ 8 h 70"/>
                  <a:gd name="T22" fmla="*/ 36 w 182"/>
                  <a:gd name="T23" fmla="*/ 7 h 70"/>
                  <a:gd name="T24" fmla="*/ 35 w 182"/>
                  <a:gd name="T25" fmla="*/ 6 h 70"/>
                  <a:gd name="T26" fmla="*/ 34 w 182"/>
                  <a:gd name="T27" fmla="*/ 5 h 70"/>
                  <a:gd name="T28" fmla="*/ 33 w 182"/>
                  <a:gd name="T29" fmla="*/ 3 h 70"/>
                  <a:gd name="T30" fmla="*/ 31 w 182"/>
                  <a:gd name="T31" fmla="*/ 2 h 70"/>
                  <a:gd name="T32" fmla="*/ 29 w 182"/>
                  <a:gd name="T33" fmla="*/ 2 h 70"/>
                  <a:gd name="T34" fmla="*/ 27 w 182"/>
                  <a:gd name="T35" fmla="*/ 1 h 70"/>
                  <a:gd name="T36" fmla="*/ 25 w 182"/>
                  <a:gd name="T37" fmla="*/ 1 h 70"/>
                  <a:gd name="T38" fmla="*/ 21 w 182"/>
                  <a:gd name="T39" fmla="*/ 0 h 70"/>
                  <a:gd name="T40" fmla="*/ 19 w 182"/>
                  <a:gd name="T41" fmla="*/ 0 h 70"/>
                  <a:gd name="T42" fmla="*/ 15 w 182"/>
                  <a:gd name="T43" fmla="*/ 0 h 70"/>
                  <a:gd name="T44" fmla="*/ 13 w 182"/>
                  <a:gd name="T45" fmla="*/ 0 h 70"/>
                  <a:gd name="T46" fmla="*/ 11 w 182"/>
                  <a:gd name="T47" fmla="*/ 0 h 70"/>
                  <a:gd name="T48" fmla="*/ 8 w 182"/>
                  <a:gd name="T49" fmla="*/ 1 h 70"/>
                  <a:gd name="T50" fmla="*/ 6 w 182"/>
                  <a:gd name="T51" fmla="*/ 2 h 70"/>
                  <a:gd name="T52" fmla="*/ 4 w 182"/>
                  <a:gd name="T53" fmla="*/ 2 h 70"/>
                  <a:gd name="T54" fmla="*/ 2 w 182"/>
                  <a:gd name="T55" fmla="*/ 2 h 70"/>
                  <a:gd name="T56" fmla="*/ 1 w 182"/>
                  <a:gd name="T57" fmla="*/ 4 h 70"/>
                  <a:gd name="T58" fmla="*/ 1 w 182"/>
                  <a:gd name="T59" fmla="*/ 5 h 70"/>
                  <a:gd name="T60" fmla="*/ 0 w 182"/>
                  <a:gd name="T61" fmla="*/ 6 h 70"/>
                  <a:gd name="T62" fmla="*/ 1 w 182"/>
                  <a:gd name="T63" fmla="*/ 7 h 70"/>
                  <a:gd name="T64" fmla="*/ 1 w 182"/>
                  <a:gd name="T65" fmla="*/ 8 h 70"/>
                  <a:gd name="T66" fmla="*/ 2 w 182"/>
                  <a:gd name="T67" fmla="*/ 10 h 70"/>
                  <a:gd name="T68" fmla="*/ 3 w 182"/>
                  <a:gd name="T69" fmla="*/ 11 h 70"/>
                  <a:gd name="T70" fmla="*/ 6 w 182"/>
                  <a:gd name="T71" fmla="*/ 12 h 70"/>
                  <a:gd name="T72" fmla="*/ 7 w 182"/>
                  <a:gd name="T73" fmla="*/ 12 h 70"/>
                  <a:gd name="T74" fmla="*/ 10 w 182"/>
                  <a:gd name="T75" fmla="*/ 13 h 70"/>
                  <a:gd name="T76" fmla="*/ 12 w 182"/>
                  <a:gd name="T77" fmla="*/ 14 h 70"/>
                  <a:gd name="T78" fmla="*/ 15 w 182"/>
                  <a:gd name="T79" fmla="*/ 14 h 70"/>
                  <a:gd name="T80" fmla="*/ 18 w 182"/>
                  <a:gd name="T81" fmla="*/ 14 h 7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2"/>
                  <a:gd name="T124" fmla="*/ 0 h 70"/>
                  <a:gd name="T125" fmla="*/ 182 w 182"/>
                  <a:gd name="T126" fmla="*/ 70 h 7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2" h="70">
                    <a:moveTo>
                      <a:pt x="90" y="70"/>
                    </a:moveTo>
                    <a:lnTo>
                      <a:pt x="103" y="70"/>
                    </a:lnTo>
                    <a:lnTo>
                      <a:pt x="119" y="70"/>
                    </a:lnTo>
                    <a:lnTo>
                      <a:pt x="132" y="70"/>
                    </a:lnTo>
                    <a:lnTo>
                      <a:pt x="144" y="66"/>
                    </a:lnTo>
                    <a:lnTo>
                      <a:pt x="157" y="66"/>
                    </a:lnTo>
                    <a:lnTo>
                      <a:pt x="166" y="62"/>
                    </a:lnTo>
                    <a:lnTo>
                      <a:pt x="173" y="58"/>
                    </a:lnTo>
                    <a:lnTo>
                      <a:pt x="178" y="54"/>
                    </a:lnTo>
                    <a:lnTo>
                      <a:pt x="182" y="45"/>
                    </a:lnTo>
                    <a:lnTo>
                      <a:pt x="182" y="41"/>
                    </a:lnTo>
                    <a:lnTo>
                      <a:pt x="182" y="33"/>
                    </a:lnTo>
                    <a:lnTo>
                      <a:pt x="178" y="29"/>
                    </a:lnTo>
                    <a:lnTo>
                      <a:pt x="173" y="25"/>
                    </a:lnTo>
                    <a:lnTo>
                      <a:pt x="166" y="16"/>
                    </a:lnTo>
                    <a:lnTo>
                      <a:pt x="157" y="12"/>
                    </a:lnTo>
                    <a:lnTo>
                      <a:pt x="148" y="8"/>
                    </a:lnTo>
                    <a:lnTo>
                      <a:pt x="137" y="4"/>
                    </a:lnTo>
                    <a:lnTo>
                      <a:pt x="124" y="4"/>
                    </a:lnTo>
                    <a:lnTo>
                      <a:pt x="107" y="0"/>
                    </a:lnTo>
                    <a:lnTo>
                      <a:pt x="95" y="0"/>
                    </a:lnTo>
                    <a:lnTo>
                      <a:pt x="78" y="0"/>
                    </a:lnTo>
                    <a:lnTo>
                      <a:pt x="65" y="0"/>
                    </a:lnTo>
                    <a:lnTo>
                      <a:pt x="54" y="0"/>
                    </a:lnTo>
                    <a:lnTo>
                      <a:pt x="41" y="4"/>
                    </a:lnTo>
                    <a:lnTo>
                      <a:pt x="29" y="8"/>
                    </a:lnTo>
                    <a:lnTo>
                      <a:pt x="20" y="8"/>
                    </a:lnTo>
                    <a:lnTo>
                      <a:pt x="11" y="12"/>
                    </a:lnTo>
                    <a:lnTo>
                      <a:pt x="7" y="20"/>
                    </a:lnTo>
                    <a:lnTo>
                      <a:pt x="4" y="25"/>
                    </a:lnTo>
                    <a:lnTo>
                      <a:pt x="0" y="29"/>
                    </a:lnTo>
                    <a:lnTo>
                      <a:pt x="4" y="37"/>
                    </a:lnTo>
                    <a:lnTo>
                      <a:pt x="4" y="41"/>
                    </a:lnTo>
                    <a:lnTo>
                      <a:pt x="11" y="49"/>
                    </a:lnTo>
                    <a:lnTo>
                      <a:pt x="16" y="54"/>
                    </a:lnTo>
                    <a:lnTo>
                      <a:pt x="29" y="58"/>
                    </a:lnTo>
                    <a:lnTo>
                      <a:pt x="36" y="62"/>
                    </a:lnTo>
                    <a:lnTo>
                      <a:pt x="49" y="66"/>
                    </a:lnTo>
                    <a:lnTo>
                      <a:pt x="61" y="70"/>
                    </a:lnTo>
                    <a:lnTo>
                      <a:pt x="74" y="70"/>
                    </a:lnTo>
                    <a:lnTo>
                      <a:pt x="90" y="70"/>
                    </a:lnTo>
                    <a:close/>
                  </a:path>
                </a:pathLst>
              </a:custGeom>
              <a:solidFill>
                <a:srgbClr val="F8DF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746" name="Freeform 853">
                <a:extLst>
                  <a:ext uri="{FF2B5EF4-FFF2-40B4-BE49-F238E27FC236}">
                    <a16:creationId xmlns:a16="http://schemas.microsoft.com/office/drawing/2014/main" id="{E30A262D-C258-4FCA-A9CC-5E156678BCA6}"/>
                  </a:ext>
                </a:extLst>
              </p:cNvPr>
              <p:cNvSpPr>
                <a:spLocks/>
              </p:cNvSpPr>
              <p:nvPr/>
            </p:nvSpPr>
            <p:spPr bwMode="auto">
              <a:xfrm>
                <a:off x="3007" y="2126"/>
                <a:ext cx="173" cy="41"/>
              </a:xfrm>
              <a:custGeom>
                <a:avLst/>
                <a:gdLst>
                  <a:gd name="T0" fmla="*/ 171 w 864"/>
                  <a:gd name="T1" fmla="*/ 0 h 204"/>
                  <a:gd name="T2" fmla="*/ 171 w 864"/>
                  <a:gd name="T3" fmla="*/ 1 h 204"/>
                  <a:gd name="T4" fmla="*/ 171 w 864"/>
                  <a:gd name="T5" fmla="*/ 2 h 204"/>
                  <a:gd name="T6" fmla="*/ 171 w 864"/>
                  <a:gd name="T7" fmla="*/ 3 h 204"/>
                  <a:gd name="T8" fmla="*/ 169 w 864"/>
                  <a:gd name="T9" fmla="*/ 8 h 204"/>
                  <a:gd name="T10" fmla="*/ 166 w 864"/>
                  <a:gd name="T11" fmla="*/ 13 h 204"/>
                  <a:gd name="T12" fmla="*/ 160 w 864"/>
                  <a:gd name="T13" fmla="*/ 18 h 204"/>
                  <a:gd name="T14" fmla="*/ 152 w 864"/>
                  <a:gd name="T15" fmla="*/ 22 h 204"/>
                  <a:gd name="T16" fmla="*/ 143 w 864"/>
                  <a:gd name="T17" fmla="*/ 25 h 204"/>
                  <a:gd name="T18" fmla="*/ 133 w 864"/>
                  <a:gd name="T19" fmla="*/ 28 h 204"/>
                  <a:gd name="T20" fmla="*/ 122 w 864"/>
                  <a:gd name="T21" fmla="*/ 30 h 204"/>
                  <a:gd name="T22" fmla="*/ 109 w 864"/>
                  <a:gd name="T23" fmla="*/ 31 h 204"/>
                  <a:gd name="T24" fmla="*/ 96 w 864"/>
                  <a:gd name="T25" fmla="*/ 32 h 204"/>
                  <a:gd name="T26" fmla="*/ 81 w 864"/>
                  <a:gd name="T27" fmla="*/ 31 h 204"/>
                  <a:gd name="T28" fmla="*/ 69 w 864"/>
                  <a:gd name="T29" fmla="*/ 30 h 204"/>
                  <a:gd name="T30" fmla="*/ 58 w 864"/>
                  <a:gd name="T31" fmla="*/ 28 h 204"/>
                  <a:gd name="T32" fmla="*/ 48 w 864"/>
                  <a:gd name="T33" fmla="*/ 26 h 204"/>
                  <a:gd name="T34" fmla="*/ 38 w 864"/>
                  <a:gd name="T35" fmla="*/ 24 h 204"/>
                  <a:gd name="T36" fmla="*/ 29 w 864"/>
                  <a:gd name="T37" fmla="*/ 20 h 204"/>
                  <a:gd name="T38" fmla="*/ 21 w 864"/>
                  <a:gd name="T39" fmla="*/ 17 h 204"/>
                  <a:gd name="T40" fmla="*/ 14 w 864"/>
                  <a:gd name="T41" fmla="*/ 13 h 204"/>
                  <a:gd name="T42" fmla="*/ 8 w 864"/>
                  <a:gd name="T43" fmla="*/ 9 h 204"/>
                  <a:gd name="T44" fmla="*/ 3 w 864"/>
                  <a:gd name="T45" fmla="*/ 5 h 204"/>
                  <a:gd name="T46" fmla="*/ 0 w 864"/>
                  <a:gd name="T47" fmla="*/ 0 h 204"/>
                  <a:gd name="T48" fmla="*/ 2 w 864"/>
                  <a:gd name="T49" fmla="*/ 6 h 204"/>
                  <a:gd name="T50" fmla="*/ 5 w 864"/>
                  <a:gd name="T51" fmla="*/ 11 h 204"/>
                  <a:gd name="T52" fmla="*/ 10 w 864"/>
                  <a:gd name="T53" fmla="*/ 17 h 204"/>
                  <a:gd name="T54" fmla="*/ 18 w 864"/>
                  <a:gd name="T55" fmla="*/ 22 h 204"/>
                  <a:gd name="T56" fmla="*/ 26 w 864"/>
                  <a:gd name="T57" fmla="*/ 27 h 204"/>
                  <a:gd name="T58" fmla="*/ 36 w 864"/>
                  <a:gd name="T59" fmla="*/ 31 h 204"/>
                  <a:gd name="T60" fmla="*/ 47 w 864"/>
                  <a:gd name="T61" fmla="*/ 34 h 204"/>
                  <a:gd name="T62" fmla="*/ 58 w 864"/>
                  <a:gd name="T63" fmla="*/ 38 h 204"/>
                  <a:gd name="T64" fmla="*/ 71 w 864"/>
                  <a:gd name="T65" fmla="*/ 39 h 204"/>
                  <a:gd name="T66" fmla="*/ 85 w 864"/>
                  <a:gd name="T67" fmla="*/ 41 h 204"/>
                  <a:gd name="T68" fmla="*/ 99 w 864"/>
                  <a:gd name="T69" fmla="*/ 41 h 204"/>
                  <a:gd name="T70" fmla="*/ 112 w 864"/>
                  <a:gd name="T71" fmla="*/ 41 h 204"/>
                  <a:gd name="T72" fmla="*/ 125 w 864"/>
                  <a:gd name="T73" fmla="*/ 39 h 204"/>
                  <a:gd name="T74" fmla="*/ 136 w 864"/>
                  <a:gd name="T75" fmla="*/ 37 h 204"/>
                  <a:gd name="T76" fmla="*/ 146 w 864"/>
                  <a:gd name="T77" fmla="*/ 34 h 204"/>
                  <a:gd name="T78" fmla="*/ 156 w 864"/>
                  <a:gd name="T79" fmla="*/ 30 h 204"/>
                  <a:gd name="T80" fmla="*/ 163 w 864"/>
                  <a:gd name="T81" fmla="*/ 26 h 204"/>
                  <a:gd name="T82" fmla="*/ 168 w 864"/>
                  <a:gd name="T83" fmla="*/ 22 h 204"/>
                  <a:gd name="T84" fmla="*/ 172 w 864"/>
                  <a:gd name="T85" fmla="*/ 17 h 204"/>
                  <a:gd name="T86" fmla="*/ 173 w 864"/>
                  <a:gd name="T87" fmla="*/ 11 h 204"/>
                  <a:gd name="T88" fmla="*/ 173 w 864"/>
                  <a:gd name="T89" fmla="*/ 10 h 204"/>
                  <a:gd name="T90" fmla="*/ 173 w 864"/>
                  <a:gd name="T91" fmla="*/ 8 h 204"/>
                  <a:gd name="T92" fmla="*/ 173 w 864"/>
                  <a:gd name="T93" fmla="*/ 8 h 204"/>
                  <a:gd name="T94" fmla="*/ 173 w 864"/>
                  <a:gd name="T95" fmla="*/ 7 h 204"/>
                  <a:gd name="T96" fmla="*/ 173 w 864"/>
                  <a:gd name="T97" fmla="*/ 6 h 204"/>
                  <a:gd name="T98" fmla="*/ 172 w 864"/>
                  <a:gd name="T99" fmla="*/ 4 h 204"/>
                  <a:gd name="T100" fmla="*/ 172 w 864"/>
                  <a:gd name="T101" fmla="*/ 3 h 204"/>
                  <a:gd name="T102" fmla="*/ 171 w 864"/>
                  <a:gd name="T103" fmla="*/ 3 h 204"/>
                  <a:gd name="T104" fmla="*/ 171 w 864"/>
                  <a:gd name="T105" fmla="*/ 2 h 204"/>
                  <a:gd name="T106" fmla="*/ 171 w 864"/>
                  <a:gd name="T107" fmla="*/ 0 h 20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64"/>
                  <a:gd name="T163" fmla="*/ 0 h 204"/>
                  <a:gd name="T164" fmla="*/ 864 w 864"/>
                  <a:gd name="T165" fmla="*/ 204 h 20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64" h="204">
                    <a:moveTo>
                      <a:pt x="852" y="0"/>
                    </a:moveTo>
                    <a:lnTo>
                      <a:pt x="852" y="4"/>
                    </a:lnTo>
                    <a:lnTo>
                      <a:pt x="852" y="9"/>
                    </a:lnTo>
                    <a:lnTo>
                      <a:pt x="852" y="13"/>
                    </a:lnTo>
                    <a:lnTo>
                      <a:pt x="843" y="42"/>
                    </a:lnTo>
                    <a:lnTo>
                      <a:pt x="827" y="67"/>
                    </a:lnTo>
                    <a:lnTo>
                      <a:pt x="798" y="88"/>
                    </a:lnTo>
                    <a:lnTo>
                      <a:pt x="760" y="108"/>
                    </a:lnTo>
                    <a:lnTo>
                      <a:pt x="715" y="124"/>
                    </a:lnTo>
                    <a:lnTo>
                      <a:pt x="665" y="141"/>
                    </a:lnTo>
                    <a:lnTo>
                      <a:pt x="607" y="150"/>
                    </a:lnTo>
                    <a:lnTo>
                      <a:pt x="544" y="153"/>
                    </a:lnTo>
                    <a:lnTo>
                      <a:pt x="478" y="158"/>
                    </a:lnTo>
                    <a:lnTo>
                      <a:pt x="407" y="153"/>
                    </a:lnTo>
                    <a:lnTo>
                      <a:pt x="345" y="150"/>
                    </a:lnTo>
                    <a:lnTo>
                      <a:pt x="292" y="141"/>
                    </a:lnTo>
                    <a:lnTo>
                      <a:pt x="238" y="129"/>
                    </a:lnTo>
                    <a:lnTo>
                      <a:pt x="191" y="117"/>
                    </a:lnTo>
                    <a:lnTo>
                      <a:pt x="146" y="99"/>
                    </a:lnTo>
                    <a:lnTo>
                      <a:pt x="105" y="83"/>
                    </a:lnTo>
                    <a:lnTo>
                      <a:pt x="71" y="63"/>
                    </a:lnTo>
                    <a:lnTo>
                      <a:pt x="42" y="45"/>
                    </a:lnTo>
                    <a:lnTo>
                      <a:pt x="17" y="25"/>
                    </a:lnTo>
                    <a:lnTo>
                      <a:pt x="0" y="0"/>
                    </a:lnTo>
                    <a:lnTo>
                      <a:pt x="9" y="29"/>
                    </a:lnTo>
                    <a:lnTo>
                      <a:pt x="26" y="54"/>
                    </a:lnTo>
                    <a:lnTo>
                      <a:pt x="51" y="83"/>
                    </a:lnTo>
                    <a:lnTo>
                      <a:pt x="88" y="108"/>
                    </a:lnTo>
                    <a:lnTo>
                      <a:pt x="130" y="133"/>
                    </a:lnTo>
                    <a:lnTo>
                      <a:pt x="179" y="153"/>
                    </a:lnTo>
                    <a:lnTo>
                      <a:pt x="233" y="171"/>
                    </a:lnTo>
                    <a:lnTo>
                      <a:pt x="292" y="187"/>
                    </a:lnTo>
                    <a:lnTo>
                      <a:pt x="357" y="195"/>
                    </a:lnTo>
                    <a:lnTo>
                      <a:pt x="424" y="204"/>
                    </a:lnTo>
                    <a:lnTo>
                      <a:pt x="494" y="204"/>
                    </a:lnTo>
                    <a:lnTo>
                      <a:pt x="561" y="204"/>
                    </a:lnTo>
                    <a:lnTo>
                      <a:pt x="623" y="195"/>
                    </a:lnTo>
                    <a:lnTo>
                      <a:pt x="681" y="182"/>
                    </a:lnTo>
                    <a:lnTo>
                      <a:pt x="731" y="171"/>
                    </a:lnTo>
                    <a:lnTo>
                      <a:pt x="777" y="150"/>
                    </a:lnTo>
                    <a:lnTo>
                      <a:pt x="814" y="129"/>
                    </a:lnTo>
                    <a:lnTo>
                      <a:pt x="839" y="108"/>
                    </a:lnTo>
                    <a:lnTo>
                      <a:pt x="860" y="83"/>
                    </a:lnTo>
                    <a:lnTo>
                      <a:pt x="864" y="54"/>
                    </a:lnTo>
                    <a:lnTo>
                      <a:pt x="864" y="50"/>
                    </a:lnTo>
                    <a:lnTo>
                      <a:pt x="864" y="42"/>
                    </a:lnTo>
                    <a:lnTo>
                      <a:pt x="864" y="38"/>
                    </a:lnTo>
                    <a:lnTo>
                      <a:pt x="864" y="34"/>
                    </a:lnTo>
                    <a:lnTo>
                      <a:pt x="864" y="29"/>
                    </a:lnTo>
                    <a:lnTo>
                      <a:pt x="860" y="21"/>
                    </a:lnTo>
                    <a:lnTo>
                      <a:pt x="860" y="17"/>
                    </a:lnTo>
                    <a:lnTo>
                      <a:pt x="856" y="13"/>
                    </a:lnTo>
                    <a:lnTo>
                      <a:pt x="852" y="9"/>
                    </a:lnTo>
                    <a:lnTo>
                      <a:pt x="852" y="0"/>
                    </a:lnTo>
                    <a:close/>
                  </a:path>
                </a:pathLst>
              </a:custGeom>
              <a:solidFill>
                <a:srgbClr val="E5A5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747" name="Freeform 854">
                <a:extLst>
                  <a:ext uri="{FF2B5EF4-FFF2-40B4-BE49-F238E27FC236}">
                    <a16:creationId xmlns:a16="http://schemas.microsoft.com/office/drawing/2014/main" id="{C3F01BBC-3D8D-43EC-AA73-EC83B262EBCD}"/>
                  </a:ext>
                </a:extLst>
              </p:cNvPr>
              <p:cNvSpPr>
                <a:spLocks/>
              </p:cNvSpPr>
              <p:nvPr/>
            </p:nvSpPr>
            <p:spPr bwMode="auto">
              <a:xfrm>
                <a:off x="3007" y="2097"/>
                <a:ext cx="173" cy="70"/>
              </a:xfrm>
              <a:custGeom>
                <a:avLst/>
                <a:gdLst>
                  <a:gd name="T0" fmla="*/ 85 w 864"/>
                  <a:gd name="T1" fmla="*/ 70 h 348"/>
                  <a:gd name="T2" fmla="*/ 99 w 864"/>
                  <a:gd name="T3" fmla="*/ 70 h 348"/>
                  <a:gd name="T4" fmla="*/ 112 w 864"/>
                  <a:gd name="T5" fmla="*/ 69 h 348"/>
                  <a:gd name="T6" fmla="*/ 125 w 864"/>
                  <a:gd name="T7" fmla="*/ 68 h 348"/>
                  <a:gd name="T8" fmla="*/ 136 w 864"/>
                  <a:gd name="T9" fmla="*/ 66 h 348"/>
                  <a:gd name="T10" fmla="*/ 146 w 864"/>
                  <a:gd name="T11" fmla="*/ 63 h 348"/>
                  <a:gd name="T12" fmla="*/ 156 w 864"/>
                  <a:gd name="T13" fmla="*/ 59 h 348"/>
                  <a:gd name="T14" fmla="*/ 163 w 864"/>
                  <a:gd name="T15" fmla="*/ 55 h 348"/>
                  <a:gd name="T16" fmla="*/ 168 w 864"/>
                  <a:gd name="T17" fmla="*/ 51 h 348"/>
                  <a:gd name="T18" fmla="*/ 172 w 864"/>
                  <a:gd name="T19" fmla="*/ 45 h 348"/>
                  <a:gd name="T20" fmla="*/ 173 w 864"/>
                  <a:gd name="T21" fmla="*/ 40 h 348"/>
                  <a:gd name="T22" fmla="*/ 172 w 864"/>
                  <a:gd name="T23" fmla="*/ 34 h 348"/>
                  <a:gd name="T24" fmla="*/ 170 w 864"/>
                  <a:gd name="T25" fmla="*/ 28 h 348"/>
                  <a:gd name="T26" fmla="*/ 165 w 864"/>
                  <a:gd name="T27" fmla="*/ 23 h 348"/>
                  <a:gd name="T28" fmla="*/ 158 w 864"/>
                  <a:gd name="T29" fmla="*/ 18 h 348"/>
                  <a:gd name="T30" fmla="*/ 149 w 864"/>
                  <a:gd name="T31" fmla="*/ 14 h 348"/>
                  <a:gd name="T32" fmla="*/ 140 w 864"/>
                  <a:gd name="T33" fmla="*/ 10 h 348"/>
                  <a:gd name="T34" fmla="*/ 128 w 864"/>
                  <a:gd name="T35" fmla="*/ 6 h 348"/>
                  <a:gd name="T36" fmla="*/ 116 w 864"/>
                  <a:gd name="T37" fmla="*/ 3 h 348"/>
                  <a:gd name="T38" fmla="*/ 103 w 864"/>
                  <a:gd name="T39" fmla="*/ 1 h 348"/>
                  <a:gd name="T40" fmla="*/ 89 w 864"/>
                  <a:gd name="T41" fmla="*/ 0 h 348"/>
                  <a:gd name="T42" fmla="*/ 75 w 864"/>
                  <a:gd name="T43" fmla="*/ 0 h 348"/>
                  <a:gd name="T44" fmla="*/ 62 w 864"/>
                  <a:gd name="T45" fmla="*/ 1 h 348"/>
                  <a:gd name="T46" fmla="*/ 48 w 864"/>
                  <a:gd name="T47" fmla="*/ 1 h 348"/>
                  <a:gd name="T48" fmla="*/ 38 w 864"/>
                  <a:gd name="T49" fmla="*/ 4 h 348"/>
                  <a:gd name="T50" fmla="*/ 27 w 864"/>
                  <a:gd name="T51" fmla="*/ 6 h 348"/>
                  <a:gd name="T52" fmla="*/ 18 w 864"/>
                  <a:gd name="T53" fmla="*/ 11 h 348"/>
                  <a:gd name="T54" fmla="*/ 11 w 864"/>
                  <a:gd name="T55" fmla="*/ 15 h 348"/>
                  <a:gd name="T56" fmla="*/ 5 w 864"/>
                  <a:gd name="T57" fmla="*/ 19 h 348"/>
                  <a:gd name="T58" fmla="*/ 2 w 864"/>
                  <a:gd name="T59" fmla="*/ 25 h 348"/>
                  <a:gd name="T60" fmla="*/ 0 w 864"/>
                  <a:gd name="T61" fmla="*/ 30 h 348"/>
                  <a:gd name="T62" fmla="*/ 1 w 864"/>
                  <a:gd name="T63" fmla="*/ 36 h 348"/>
                  <a:gd name="T64" fmla="*/ 4 w 864"/>
                  <a:gd name="T65" fmla="*/ 42 h 348"/>
                  <a:gd name="T66" fmla="*/ 9 w 864"/>
                  <a:gd name="T67" fmla="*/ 47 h 348"/>
                  <a:gd name="T68" fmla="*/ 16 w 864"/>
                  <a:gd name="T69" fmla="*/ 51 h 348"/>
                  <a:gd name="T70" fmla="*/ 24 w 864"/>
                  <a:gd name="T71" fmla="*/ 56 h 348"/>
                  <a:gd name="T72" fmla="*/ 34 w 864"/>
                  <a:gd name="T73" fmla="*/ 60 h 348"/>
                  <a:gd name="T74" fmla="*/ 45 w 864"/>
                  <a:gd name="T75" fmla="*/ 63 h 348"/>
                  <a:gd name="T76" fmla="*/ 57 w 864"/>
                  <a:gd name="T77" fmla="*/ 67 h 348"/>
                  <a:gd name="T78" fmla="*/ 71 w 864"/>
                  <a:gd name="T79" fmla="*/ 68 h 348"/>
                  <a:gd name="T80" fmla="*/ 85 w 864"/>
                  <a:gd name="T81" fmla="*/ 70 h 34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64"/>
                  <a:gd name="T124" fmla="*/ 0 h 348"/>
                  <a:gd name="T125" fmla="*/ 864 w 864"/>
                  <a:gd name="T126" fmla="*/ 348 h 34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64" h="348">
                    <a:moveTo>
                      <a:pt x="424" y="348"/>
                    </a:moveTo>
                    <a:lnTo>
                      <a:pt x="494" y="348"/>
                    </a:lnTo>
                    <a:lnTo>
                      <a:pt x="561" y="344"/>
                    </a:lnTo>
                    <a:lnTo>
                      <a:pt x="623" y="339"/>
                    </a:lnTo>
                    <a:lnTo>
                      <a:pt x="681" y="326"/>
                    </a:lnTo>
                    <a:lnTo>
                      <a:pt x="731" y="315"/>
                    </a:lnTo>
                    <a:lnTo>
                      <a:pt x="777" y="294"/>
                    </a:lnTo>
                    <a:lnTo>
                      <a:pt x="814" y="273"/>
                    </a:lnTo>
                    <a:lnTo>
                      <a:pt x="839" y="252"/>
                    </a:lnTo>
                    <a:lnTo>
                      <a:pt x="860" y="223"/>
                    </a:lnTo>
                    <a:lnTo>
                      <a:pt x="864" y="198"/>
                    </a:lnTo>
                    <a:lnTo>
                      <a:pt x="860" y="169"/>
                    </a:lnTo>
                    <a:lnTo>
                      <a:pt x="847" y="140"/>
                    </a:lnTo>
                    <a:lnTo>
                      <a:pt x="823" y="115"/>
                    </a:lnTo>
                    <a:lnTo>
                      <a:pt x="789" y="90"/>
                    </a:lnTo>
                    <a:lnTo>
                      <a:pt x="744" y="70"/>
                    </a:lnTo>
                    <a:lnTo>
                      <a:pt x="698" y="49"/>
                    </a:lnTo>
                    <a:lnTo>
                      <a:pt x="640" y="32"/>
                    </a:lnTo>
                    <a:lnTo>
                      <a:pt x="578" y="16"/>
                    </a:lnTo>
                    <a:lnTo>
                      <a:pt x="512" y="7"/>
                    </a:lnTo>
                    <a:lnTo>
                      <a:pt x="445" y="0"/>
                    </a:lnTo>
                    <a:lnTo>
                      <a:pt x="375" y="0"/>
                    </a:lnTo>
                    <a:lnTo>
                      <a:pt x="308" y="3"/>
                    </a:lnTo>
                    <a:lnTo>
                      <a:pt x="242" y="7"/>
                    </a:lnTo>
                    <a:lnTo>
                      <a:pt x="188" y="20"/>
                    </a:lnTo>
                    <a:lnTo>
                      <a:pt x="134" y="32"/>
                    </a:lnTo>
                    <a:lnTo>
                      <a:pt x="92" y="53"/>
                    </a:lnTo>
                    <a:lnTo>
                      <a:pt x="54" y="74"/>
                    </a:lnTo>
                    <a:lnTo>
                      <a:pt x="26" y="94"/>
                    </a:lnTo>
                    <a:lnTo>
                      <a:pt x="9" y="124"/>
                    </a:lnTo>
                    <a:lnTo>
                      <a:pt x="0" y="148"/>
                    </a:lnTo>
                    <a:lnTo>
                      <a:pt x="4" y="178"/>
                    </a:lnTo>
                    <a:lnTo>
                      <a:pt x="22" y="207"/>
                    </a:lnTo>
                    <a:lnTo>
                      <a:pt x="46" y="232"/>
                    </a:lnTo>
                    <a:lnTo>
                      <a:pt x="80" y="256"/>
                    </a:lnTo>
                    <a:lnTo>
                      <a:pt x="121" y="277"/>
                    </a:lnTo>
                    <a:lnTo>
                      <a:pt x="171" y="297"/>
                    </a:lnTo>
                    <a:lnTo>
                      <a:pt x="225" y="315"/>
                    </a:lnTo>
                    <a:lnTo>
                      <a:pt x="287" y="331"/>
                    </a:lnTo>
                    <a:lnTo>
                      <a:pt x="353" y="339"/>
                    </a:lnTo>
                    <a:lnTo>
                      <a:pt x="424" y="348"/>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748" name="Freeform 855">
                <a:extLst>
                  <a:ext uri="{FF2B5EF4-FFF2-40B4-BE49-F238E27FC236}">
                    <a16:creationId xmlns:a16="http://schemas.microsoft.com/office/drawing/2014/main" id="{5CE09BC6-7BA4-4E71-8A6D-B9F40CE9CE15}"/>
                  </a:ext>
                </a:extLst>
              </p:cNvPr>
              <p:cNvSpPr>
                <a:spLocks/>
              </p:cNvSpPr>
              <p:nvPr/>
            </p:nvSpPr>
            <p:spPr bwMode="auto">
              <a:xfrm>
                <a:off x="2967" y="2408"/>
                <a:ext cx="173" cy="70"/>
              </a:xfrm>
              <a:custGeom>
                <a:avLst/>
                <a:gdLst>
                  <a:gd name="T0" fmla="*/ 88 w 864"/>
                  <a:gd name="T1" fmla="*/ 70 h 349"/>
                  <a:gd name="T2" fmla="*/ 102 w 864"/>
                  <a:gd name="T3" fmla="*/ 69 h 349"/>
                  <a:gd name="T4" fmla="*/ 116 w 864"/>
                  <a:gd name="T5" fmla="*/ 67 h 349"/>
                  <a:gd name="T6" fmla="*/ 128 w 864"/>
                  <a:gd name="T7" fmla="*/ 64 h 349"/>
                  <a:gd name="T8" fmla="*/ 139 w 864"/>
                  <a:gd name="T9" fmla="*/ 61 h 349"/>
                  <a:gd name="T10" fmla="*/ 149 w 864"/>
                  <a:gd name="T11" fmla="*/ 57 h 349"/>
                  <a:gd name="T12" fmla="*/ 158 w 864"/>
                  <a:gd name="T13" fmla="*/ 53 h 349"/>
                  <a:gd name="T14" fmla="*/ 165 w 864"/>
                  <a:gd name="T15" fmla="*/ 48 h 349"/>
                  <a:gd name="T16" fmla="*/ 170 w 864"/>
                  <a:gd name="T17" fmla="*/ 42 h 349"/>
                  <a:gd name="T18" fmla="*/ 172 w 864"/>
                  <a:gd name="T19" fmla="*/ 37 h 349"/>
                  <a:gd name="T20" fmla="*/ 173 w 864"/>
                  <a:gd name="T21" fmla="*/ 31 h 349"/>
                  <a:gd name="T22" fmla="*/ 172 w 864"/>
                  <a:gd name="T23" fmla="*/ 25 h 349"/>
                  <a:gd name="T24" fmla="*/ 168 w 864"/>
                  <a:gd name="T25" fmla="*/ 20 h 349"/>
                  <a:gd name="T26" fmla="*/ 163 w 864"/>
                  <a:gd name="T27" fmla="*/ 15 h 349"/>
                  <a:gd name="T28" fmla="*/ 156 w 864"/>
                  <a:gd name="T29" fmla="*/ 11 h 349"/>
                  <a:gd name="T30" fmla="*/ 146 w 864"/>
                  <a:gd name="T31" fmla="*/ 7 h 349"/>
                  <a:gd name="T32" fmla="*/ 137 w 864"/>
                  <a:gd name="T33" fmla="*/ 5 h 349"/>
                  <a:gd name="T34" fmla="*/ 125 w 864"/>
                  <a:gd name="T35" fmla="*/ 2 h 349"/>
                  <a:gd name="T36" fmla="*/ 112 w 864"/>
                  <a:gd name="T37" fmla="*/ 1 h 349"/>
                  <a:gd name="T38" fmla="*/ 99 w 864"/>
                  <a:gd name="T39" fmla="*/ 0 h 349"/>
                  <a:gd name="T40" fmla="*/ 85 w 864"/>
                  <a:gd name="T41" fmla="*/ 1 h 349"/>
                  <a:gd name="T42" fmla="*/ 71 w 864"/>
                  <a:gd name="T43" fmla="*/ 2 h 349"/>
                  <a:gd name="T44" fmla="*/ 57 w 864"/>
                  <a:gd name="T45" fmla="*/ 4 h 349"/>
                  <a:gd name="T46" fmla="*/ 45 w 864"/>
                  <a:gd name="T47" fmla="*/ 7 h 349"/>
                  <a:gd name="T48" fmla="*/ 34 w 864"/>
                  <a:gd name="T49" fmla="*/ 10 h 349"/>
                  <a:gd name="T50" fmla="*/ 24 w 864"/>
                  <a:gd name="T51" fmla="*/ 14 h 349"/>
                  <a:gd name="T52" fmla="*/ 16 w 864"/>
                  <a:gd name="T53" fmla="*/ 18 h 349"/>
                  <a:gd name="T54" fmla="*/ 9 w 864"/>
                  <a:gd name="T55" fmla="*/ 23 h 349"/>
                  <a:gd name="T56" fmla="*/ 4 w 864"/>
                  <a:gd name="T57" fmla="*/ 28 h 349"/>
                  <a:gd name="T58" fmla="*/ 1 w 864"/>
                  <a:gd name="T59" fmla="*/ 34 h 349"/>
                  <a:gd name="T60" fmla="*/ 0 w 864"/>
                  <a:gd name="T61" fmla="*/ 40 h 349"/>
                  <a:gd name="T62" fmla="*/ 2 w 864"/>
                  <a:gd name="T63" fmla="*/ 45 h 349"/>
                  <a:gd name="T64" fmla="*/ 5 w 864"/>
                  <a:gd name="T65" fmla="*/ 51 h 349"/>
                  <a:gd name="T66" fmla="*/ 11 w 864"/>
                  <a:gd name="T67" fmla="*/ 55 h 349"/>
                  <a:gd name="T68" fmla="*/ 18 w 864"/>
                  <a:gd name="T69" fmla="*/ 59 h 349"/>
                  <a:gd name="T70" fmla="*/ 27 w 864"/>
                  <a:gd name="T71" fmla="*/ 63 h 349"/>
                  <a:gd name="T72" fmla="*/ 37 w 864"/>
                  <a:gd name="T73" fmla="*/ 66 h 349"/>
                  <a:gd name="T74" fmla="*/ 48 w 864"/>
                  <a:gd name="T75" fmla="*/ 68 h 349"/>
                  <a:gd name="T76" fmla="*/ 61 w 864"/>
                  <a:gd name="T77" fmla="*/ 70 h 349"/>
                  <a:gd name="T78" fmla="*/ 74 w 864"/>
                  <a:gd name="T79" fmla="*/ 70 h 349"/>
                  <a:gd name="T80" fmla="*/ 88 w 864"/>
                  <a:gd name="T81" fmla="*/ 70 h 34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64"/>
                  <a:gd name="T124" fmla="*/ 0 h 349"/>
                  <a:gd name="T125" fmla="*/ 864 w 864"/>
                  <a:gd name="T126" fmla="*/ 349 h 34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64" h="349">
                    <a:moveTo>
                      <a:pt x="441" y="349"/>
                    </a:moveTo>
                    <a:lnTo>
                      <a:pt x="511" y="345"/>
                    </a:lnTo>
                    <a:lnTo>
                      <a:pt x="577" y="332"/>
                    </a:lnTo>
                    <a:lnTo>
                      <a:pt x="639" y="320"/>
                    </a:lnTo>
                    <a:lnTo>
                      <a:pt x="693" y="303"/>
                    </a:lnTo>
                    <a:lnTo>
                      <a:pt x="743" y="282"/>
                    </a:lnTo>
                    <a:lnTo>
                      <a:pt x="790" y="262"/>
                    </a:lnTo>
                    <a:lnTo>
                      <a:pt x="822" y="237"/>
                    </a:lnTo>
                    <a:lnTo>
                      <a:pt x="847" y="208"/>
                    </a:lnTo>
                    <a:lnTo>
                      <a:pt x="860" y="183"/>
                    </a:lnTo>
                    <a:lnTo>
                      <a:pt x="864" y="154"/>
                    </a:lnTo>
                    <a:lnTo>
                      <a:pt x="860" y="125"/>
                    </a:lnTo>
                    <a:lnTo>
                      <a:pt x="839" y="100"/>
                    </a:lnTo>
                    <a:lnTo>
                      <a:pt x="814" y="75"/>
                    </a:lnTo>
                    <a:lnTo>
                      <a:pt x="777" y="54"/>
                    </a:lnTo>
                    <a:lnTo>
                      <a:pt x="731" y="37"/>
                    </a:lnTo>
                    <a:lnTo>
                      <a:pt x="682" y="25"/>
                    </a:lnTo>
                    <a:lnTo>
                      <a:pt x="623" y="12"/>
                    </a:lnTo>
                    <a:lnTo>
                      <a:pt x="561" y="5"/>
                    </a:lnTo>
                    <a:lnTo>
                      <a:pt x="495" y="0"/>
                    </a:lnTo>
                    <a:lnTo>
                      <a:pt x="424" y="5"/>
                    </a:lnTo>
                    <a:lnTo>
                      <a:pt x="353" y="8"/>
                    </a:lnTo>
                    <a:lnTo>
                      <a:pt x="287" y="21"/>
                    </a:lnTo>
                    <a:lnTo>
                      <a:pt x="225" y="33"/>
                    </a:lnTo>
                    <a:lnTo>
                      <a:pt x="171" y="50"/>
                    </a:lnTo>
                    <a:lnTo>
                      <a:pt x="120" y="71"/>
                    </a:lnTo>
                    <a:lnTo>
                      <a:pt x="79" y="91"/>
                    </a:lnTo>
                    <a:lnTo>
                      <a:pt x="46" y="116"/>
                    </a:lnTo>
                    <a:lnTo>
                      <a:pt x="21" y="141"/>
                    </a:lnTo>
                    <a:lnTo>
                      <a:pt x="5" y="170"/>
                    </a:lnTo>
                    <a:lnTo>
                      <a:pt x="0" y="199"/>
                    </a:lnTo>
                    <a:lnTo>
                      <a:pt x="9" y="224"/>
                    </a:lnTo>
                    <a:lnTo>
                      <a:pt x="25" y="253"/>
                    </a:lnTo>
                    <a:lnTo>
                      <a:pt x="54" y="274"/>
                    </a:lnTo>
                    <a:lnTo>
                      <a:pt x="88" y="295"/>
                    </a:lnTo>
                    <a:lnTo>
                      <a:pt x="133" y="315"/>
                    </a:lnTo>
                    <a:lnTo>
                      <a:pt x="183" y="328"/>
                    </a:lnTo>
                    <a:lnTo>
                      <a:pt x="241" y="340"/>
                    </a:lnTo>
                    <a:lnTo>
                      <a:pt x="304" y="349"/>
                    </a:lnTo>
                    <a:lnTo>
                      <a:pt x="370" y="349"/>
                    </a:lnTo>
                    <a:lnTo>
                      <a:pt x="441" y="349"/>
                    </a:lnTo>
                    <a:close/>
                  </a:path>
                </a:pathLst>
              </a:custGeom>
              <a:solidFill>
                <a:srgbClr val="F2BF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749" name="Freeform 856">
                <a:extLst>
                  <a:ext uri="{FF2B5EF4-FFF2-40B4-BE49-F238E27FC236}">
                    <a16:creationId xmlns:a16="http://schemas.microsoft.com/office/drawing/2014/main" id="{428A0090-36E7-46D7-A1F2-1C32FE64E69D}"/>
                  </a:ext>
                </a:extLst>
              </p:cNvPr>
              <p:cNvSpPr>
                <a:spLocks/>
              </p:cNvSpPr>
              <p:nvPr/>
            </p:nvSpPr>
            <p:spPr bwMode="auto">
              <a:xfrm>
                <a:off x="2997" y="2420"/>
                <a:ext cx="86" cy="35"/>
              </a:xfrm>
              <a:custGeom>
                <a:avLst/>
                <a:gdLst>
                  <a:gd name="T0" fmla="*/ 44 w 432"/>
                  <a:gd name="T1" fmla="*/ 35 h 173"/>
                  <a:gd name="T2" fmla="*/ 51 w 432"/>
                  <a:gd name="T3" fmla="*/ 35 h 173"/>
                  <a:gd name="T4" fmla="*/ 58 w 432"/>
                  <a:gd name="T5" fmla="*/ 33 h 173"/>
                  <a:gd name="T6" fmla="*/ 64 w 432"/>
                  <a:gd name="T7" fmla="*/ 33 h 173"/>
                  <a:gd name="T8" fmla="*/ 69 w 432"/>
                  <a:gd name="T9" fmla="*/ 31 h 173"/>
                  <a:gd name="T10" fmla="*/ 74 w 432"/>
                  <a:gd name="T11" fmla="*/ 28 h 173"/>
                  <a:gd name="T12" fmla="*/ 79 w 432"/>
                  <a:gd name="T13" fmla="*/ 27 h 173"/>
                  <a:gd name="T14" fmla="*/ 82 w 432"/>
                  <a:gd name="T15" fmla="*/ 24 h 173"/>
                  <a:gd name="T16" fmla="*/ 85 w 432"/>
                  <a:gd name="T17" fmla="*/ 21 h 173"/>
                  <a:gd name="T18" fmla="*/ 86 w 432"/>
                  <a:gd name="T19" fmla="*/ 18 h 173"/>
                  <a:gd name="T20" fmla="*/ 86 w 432"/>
                  <a:gd name="T21" fmla="*/ 16 h 173"/>
                  <a:gd name="T22" fmla="*/ 86 w 432"/>
                  <a:gd name="T23" fmla="*/ 12 h 173"/>
                  <a:gd name="T24" fmla="*/ 84 w 432"/>
                  <a:gd name="T25" fmla="*/ 10 h 173"/>
                  <a:gd name="T26" fmla="*/ 81 w 432"/>
                  <a:gd name="T27" fmla="*/ 8 h 173"/>
                  <a:gd name="T28" fmla="*/ 78 w 432"/>
                  <a:gd name="T29" fmla="*/ 6 h 173"/>
                  <a:gd name="T30" fmla="*/ 73 w 432"/>
                  <a:gd name="T31" fmla="*/ 4 h 173"/>
                  <a:gd name="T32" fmla="*/ 68 w 432"/>
                  <a:gd name="T33" fmla="*/ 2 h 173"/>
                  <a:gd name="T34" fmla="*/ 62 w 432"/>
                  <a:gd name="T35" fmla="*/ 1 h 173"/>
                  <a:gd name="T36" fmla="*/ 56 w 432"/>
                  <a:gd name="T37" fmla="*/ 1 h 173"/>
                  <a:gd name="T38" fmla="*/ 50 w 432"/>
                  <a:gd name="T39" fmla="*/ 0 h 173"/>
                  <a:gd name="T40" fmla="*/ 42 w 432"/>
                  <a:gd name="T41" fmla="*/ 1 h 173"/>
                  <a:gd name="T42" fmla="*/ 36 w 432"/>
                  <a:gd name="T43" fmla="*/ 1 h 173"/>
                  <a:gd name="T44" fmla="*/ 29 w 432"/>
                  <a:gd name="T45" fmla="*/ 2 h 173"/>
                  <a:gd name="T46" fmla="*/ 23 w 432"/>
                  <a:gd name="T47" fmla="*/ 3 h 173"/>
                  <a:gd name="T48" fmla="*/ 18 w 432"/>
                  <a:gd name="T49" fmla="*/ 5 h 173"/>
                  <a:gd name="T50" fmla="*/ 13 w 432"/>
                  <a:gd name="T51" fmla="*/ 7 h 173"/>
                  <a:gd name="T52" fmla="*/ 9 w 432"/>
                  <a:gd name="T53" fmla="*/ 9 h 173"/>
                  <a:gd name="T54" fmla="*/ 5 w 432"/>
                  <a:gd name="T55" fmla="*/ 12 h 173"/>
                  <a:gd name="T56" fmla="*/ 3 w 432"/>
                  <a:gd name="T57" fmla="*/ 14 h 173"/>
                  <a:gd name="T58" fmla="*/ 1 w 432"/>
                  <a:gd name="T59" fmla="*/ 17 h 173"/>
                  <a:gd name="T60" fmla="*/ 0 w 432"/>
                  <a:gd name="T61" fmla="*/ 20 h 173"/>
                  <a:gd name="T62" fmla="*/ 1 w 432"/>
                  <a:gd name="T63" fmla="*/ 22 h 173"/>
                  <a:gd name="T64" fmla="*/ 3 w 432"/>
                  <a:gd name="T65" fmla="*/ 26 h 173"/>
                  <a:gd name="T66" fmla="*/ 6 w 432"/>
                  <a:gd name="T67" fmla="*/ 28 h 173"/>
                  <a:gd name="T68" fmla="*/ 9 w 432"/>
                  <a:gd name="T69" fmla="*/ 30 h 173"/>
                  <a:gd name="T70" fmla="*/ 13 w 432"/>
                  <a:gd name="T71" fmla="*/ 32 h 173"/>
                  <a:gd name="T72" fmla="*/ 19 w 432"/>
                  <a:gd name="T73" fmla="*/ 33 h 173"/>
                  <a:gd name="T74" fmla="*/ 24 w 432"/>
                  <a:gd name="T75" fmla="*/ 34 h 173"/>
                  <a:gd name="T76" fmla="*/ 31 w 432"/>
                  <a:gd name="T77" fmla="*/ 35 h 173"/>
                  <a:gd name="T78" fmla="*/ 37 w 432"/>
                  <a:gd name="T79" fmla="*/ 35 h 173"/>
                  <a:gd name="T80" fmla="*/ 44 w 432"/>
                  <a:gd name="T81" fmla="*/ 35 h 17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32"/>
                  <a:gd name="T124" fmla="*/ 0 h 173"/>
                  <a:gd name="T125" fmla="*/ 432 w 432"/>
                  <a:gd name="T126" fmla="*/ 173 h 17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32" h="173">
                    <a:moveTo>
                      <a:pt x="221" y="173"/>
                    </a:moveTo>
                    <a:lnTo>
                      <a:pt x="258" y="173"/>
                    </a:lnTo>
                    <a:lnTo>
                      <a:pt x="292" y="165"/>
                    </a:lnTo>
                    <a:lnTo>
                      <a:pt x="320" y="162"/>
                    </a:lnTo>
                    <a:lnTo>
                      <a:pt x="349" y="153"/>
                    </a:lnTo>
                    <a:lnTo>
                      <a:pt x="374" y="140"/>
                    </a:lnTo>
                    <a:lnTo>
                      <a:pt x="395" y="132"/>
                    </a:lnTo>
                    <a:lnTo>
                      <a:pt x="412" y="119"/>
                    </a:lnTo>
                    <a:lnTo>
                      <a:pt x="425" y="103"/>
                    </a:lnTo>
                    <a:lnTo>
                      <a:pt x="432" y="90"/>
                    </a:lnTo>
                    <a:lnTo>
                      <a:pt x="432" y="78"/>
                    </a:lnTo>
                    <a:lnTo>
                      <a:pt x="432" y="61"/>
                    </a:lnTo>
                    <a:lnTo>
                      <a:pt x="420" y="49"/>
                    </a:lnTo>
                    <a:lnTo>
                      <a:pt x="407" y="41"/>
                    </a:lnTo>
                    <a:lnTo>
                      <a:pt x="391" y="28"/>
                    </a:lnTo>
                    <a:lnTo>
                      <a:pt x="366" y="20"/>
                    </a:lnTo>
                    <a:lnTo>
                      <a:pt x="342" y="12"/>
                    </a:lnTo>
                    <a:lnTo>
                      <a:pt x="312" y="7"/>
                    </a:lnTo>
                    <a:lnTo>
                      <a:pt x="283" y="3"/>
                    </a:lnTo>
                    <a:lnTo>
                      <a:pt x="250" y="0"/>
                    </a:lnTo>
                    <a:lnTo>
                      <a:pt x="212" y="3"/>
                    </a:lnTo>
                    <a:lnTo>
                      <a:pt x="180" y="3"/>
                    </a:lnTo>
                    <a:lnTo>
                      <a:pt x="146" y="12"/>
                    </a:lnTo>
                    <a:lnTo>
                      <a:pt x="117" y="16"/>
                    </a:lnTo>
                    <a:lnTo>
                      <a:pt x="88" y="25"/>
                    </a:lnTo>
                    <a:lnTo>
                      <a:pt x="63" y="36"/>
                    </a:lnTo>
                    <a:lnTo>
                      <a:pt x="43" y="45"/>
                    </a:lnTo>
                    <a:lnTo>
                      <a:pt x="25" y="57"/>
                    </a:lnTo>
                    <a:lnTo>
                      <a:pt x="13" y="70"/>
                    </a:lnTo>
                    <a:lnTo>
                      <a:pt x="5" y="86"/>
                    </a:lnTo>
                    <a:lnTo>
                      <a:pt x="0" y="99"/>
                    </a:lnTo>
                    <a:lnTo>
                      <a:pt x="5" y="111"/>
                    </a:lnTo>
                    <a:lnTo>
                      <a:pt x="13" y="128"/>
                    </a:lnTo>
                    <a:lnTo>
                      <a:pt x="30" y="136"/>
                    </a:lnTo>
                    <a:lnTo>
                      <a:pt x="47" y="149"/>
                    </a:lnTo>
                    <a:lnTo>
                      <a:pt x="67" y="157"/>
                    </a:lnTo>
                    <a:lnTo>
                      <a:pt x="96" y="165"/>
                    </a:lnTo>
                    <a:lnTo>
                      <a:pt x="121" y="169"/>
                    </a:lnTo>
                    <a:lnTo>
                      <a:pt x="155" y="173"/>
                    </a:lnTo>
                    <a:lnTo>
                      <a:pt x="187" y="173"/>
                    </a:lnTo>
                    <a:lnTo>
                      <a:pt x="221" y="173"/>
                    </a:lnTo>
                    <a:close/>
                  </a:path>
                </a:pathLst>
              </a:custGeom>
              <a:solidFill>
                <a:srgbClr val="F2BF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750" name="Freeform 857">
                <a:extLst>
                  <a:ext uri="{FF2B5EF4-FFF2-40B4-BE49-F238E27FC236}">
                    <a16:creationId xmlns:a16="http://schemas.microsoft.com/office/drawing/2014/main" id="{8B65E122-E9B7-43CA-A847-5D47DF72BC1D}"/>
                  </a:ext>
                </a:extLst>
              </p:cNvPr>
              <p:cNvSpPr>
                <a:spLocks/>
              </p:cNvSpPr>
              <p:nvPr/>
            </p:nvSpPr>
            <p:spPr bwMode="auto">
              <a:xfrm>
                <a:off x="3001" y="2422"/>
                <a:ext cx="77" cy="31"/>
              </a:xfrm>
              <a:custGeom>
                <a:avLst/>
                <a:gdLst>
                  <a:gd name="T0" fmla="*/ 77 w 381"/>
                  <a:gd name="T1" fmla="*/ 13 h 155"/>
                  <a:gd name="T2" fmla="*/ 76 w 381"/>
                  <a:gd name="T3" fmla="*/ 11 h 155"/>
                  <a:gd name="T4" fmla="*/ 75 w 381"/>
                  <a:gd name="T5" fmla="*/ 8 h 155"/>
                  <a:gd name="T6" fmla="*/ 72 w 381"/>
                  <a:gd name="T7" fmla="*/ 7 h 155"/>
                  <a:gd name="T8" fmla="*/ 70 w 381"/>
                  <a:gd name="T9" fmla="*/ 5 h 155"/>
                  <a:gd name="T10" fmla="*/ 65 w 381"/>
                  <a:gd name="T11" fmla="*/ 4 h 155"/>
                  <a:gd name="T12" fmla="*/ 60 w 381"/>
                  <a:gd name="T13" fmla="*/ 2 h 155"/>
                  <a:gd name="T14" fmla="*/ 55 w 381"/>
                  <a:gd name="T15" fmla="*/ 1 h 155"/>
                  <a:gd name="T16" fmla="*/ 50 w 381"/>
                  <a:gd name="T17" fmla="*/ 0 h 155"/>
                  <a:gd name="T18" fmla="*/ 44 w 381"/>
                  <a:gd name="T19" fmla="*/ 0 h 155"/>
                  <a:gd name="T20" fmla="*/ 38 w 381"/>
                  <a:gd name="T21" fmla="*/ 0 h 155"/>
                  <a:gd name="T22" fmla="*/ 32 w 381"/>
                  <a:gd name="T23" fmla="*/ 1 h 155"/>
                  <a:gd name="T24" fmla="*/ 25 w 381"/>
                  <a:gd name="T25" fmla="*/ 2 h 155"/>
                  <a:gd name="T26" fmla="*/ 20 w 381"/>
                  <a:gd name="T27" fmla="*/ 3 h 155"/>
                  <a:gd name="T28" fmla="*/ 15 w 381"/>
                  <a:gd name="T29" fmla="*/ 4 h 155"/>
                  <a:gd name="T30" fmla="*/ 11 w 381"/>
                  <a:gd name="T31" fmla="*/ 6 h 155"/>
                  <a:gd name="T32" fmla="*/ 6 w 381"/>
                  <a:gd name="T33" fmla="*/ 8 h 155"/>
                  <a:gd name="T34" fmla="*/ 4 w 381"/>
                  <a:gd name="T35" fmla="*/ 10 h 155"/>
                  <a:gd name="T36" fmla="*/ 2 w 381"/>
                  <a:gd name="T37" fmla="*/ 13 h 155"/>
                  <a:gd name="T38" fmla="*/ 0 w 381"/>
                  <a:gd name="T39" fmla="*/ 15 h 155"/>
                  <a:gd name="T40" fmla="*/ 0 w 381"/>
                  <a:gd name="T41" fmla="*/ 18 h 155"/>
                  <a:gd name="T42" fmla="*/ 1 w 381"/>
                  <a:gd name="T43" fmla="*/ 20 h 155"/>
                  <a:gd name="T44" fmla="*/ 2 w 381"/>
                  <a:gd name="T45" fmla="*/ 22 h 155"/>
                  <a:gd name="T46" fmla="*/ 4 w 381"/>
                  <a:gd name="T47" fmla="*/ 24 h 155"/>
                  <a:gd name="T48" fmla="*/ 7 w 381"/>
                  <a:gd name="T49" fmla="*/ 26 h 155"/>
                  <a:gd name="T50" fmla="*/ 12 w 381"/>
                  <a:gd name="T51" fmla="*/ 27 h 155"/>
                  <a:gd name="T52" fmla="*/ 16 w 381"/>
                  <a:gd name="T53" fmla="*/ 29 h 155"/>
                  <a:gd name="T54" fmla="*/ 22 w 381"/>
                  <a:gd name="T55" fmla="*/ 30 h 155"/>
                  <a:gd name="T56" fmla="*/ 27 w 381"/>
                  <a:gd name="T57" fmla="*/ 31 h 155"/>
                  <a:gd name="T58" fmla="*/ 33 w 381"/>
                  <a:gd name="T59" fmla="*/ 31 h 155"/>
                  <a:gd name="T60" fmla="*/ 39 w 381"/>
                  <a:gd name="T61" fmla="*/ 31 h 155"/>
                  <a:gd name="T62" fmla="*/ 45 w 381"/>
                  <a:gd name="T63" fmla="*/ 30 h 155"/>
                  <a:gd name="T64" fmla="*/ 51 w 381"/>
                  <a:gd name="T65" fmla="*/ 29 h 155"/>
                  <a:gd name="T66" fmla="*/ 57 w 381"/>
                  <a:gd name="T67" fmla="*/ 28 h 155"/>
                  <a:gd name="T68" fmla="*/ 62 w 381"/>
                  <a:gd name="T69" fmla="*/ 27 h 155"/>
                  <a:gd name="T70" fmla="*/ 66 w 381"/>
                  <a:gd name="T71" fmla="*/ 25 h 155"/>
                  <a:gd name="T72" fmla="*/ 71 w 381"/>
                  <a:gd name="T73" fmla="*/ 22 h 155"/>
                  <a:gd name="T74" fmla="*/ 73 w 381"/>
                  <a:gd name="T75" fmla="*/ 21 h 155"/>
                  <a:gd name="T76" fmla="*/ 75 w 381"/>
                  <a:gd name="T77" fmla="*/ 18 h 155"/>
                  <a:gd name="T78" fmla="*/ 77 w 381"/>
                  <a:gd name="T79" fmla="*/ 16 h 155"/>
                  <a:gd name="T80" fmla="*/ 77 w 381"/>
                  <a:gd name="T81" fmla="*/ 13 h 15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81"/>
                  <a:gd name="T124" fmla="*/ 0 h 155"/>
                  <a:gd name="T125" fmla="*/ 381 w 381"/>
                  <a:gd name="T126" fmla="*/ 155 h 15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81" h="155">
                    <a:moveTo>
                      <a:pt x="381" y="67"/>
                    </a:moveTo>
                    <a:lnTo>
                      <a:pt x="378" y="54"/>
                    </a:lnTo>
                    <a:lnTo>
                      <a:pt x="369" y="42"/>
                    </a:lnTo>
                    <a:lnTo>
                      <a:pt x="356" y="34"/>
                    </a:lnTo>
                    <a:lnTo>
                      <a:pt x="344" y="25"/>
                    </a:lnTo>
                    <a:lnTo>
                      <a:pt x="324" y="18"/>
                    </a:lnTo>
                    <a:lnTo>
                      <a:pt x="298" y="9"/>
                    </a:lnTo>
                    <a:lnTo>
                      <a:pt x="273" y="5"/>
                    </a:lnTo>
                    <a:lnTo>
                      <a:pt x="248" y="0"/>
                    </a:lnTo>
                    <a:lnTo>
                      <a:pt x="216" y="0"/>
                    </a:lnTo>
                    <a:lnTo>
                      <a:pt x="187" y="0"/>
                    </a:lnTo>
                    <a:lnTo>
                      <a:pt x="158" y="5"/>
                    </a:lnTo>
                    <a:lnTo>
                      <a:pt x="124" y="9"/>
                    </a:lnTo>
                    <a:lnTo>
                      <a:pt x="99" y="13"/>
                    </a:lnTo>
                    <a:lnTo>
                      <a:pt x="74" y="21"/>
                    </a:lnTo>
                    <a:lnTo>
                      <a:pt x="54" y="29"/>
                    </a:lnTo>
                    <a:lnTo>
                      <a:pt x="32" y="42"/>
                    </a:lnTo>
                    <a:lnTo>
                      <a:pt x="21" y="50"/>
                    </a:lnTo>
                    <a:lnTo>
                      <a:pt x="8" y="63"/>
                    </a:lnTo>
                    <a:lnTo>
                      <a:pt x="0" y="75"/>
                    </a:lnTo>
                    <a:lnTo>
                      <a:pt x="0" y="88"/>
                    </a:lnTo>
                    <a:lnTo>
                      <a:pt x="3" y="101"/>
                    </a:lnTo>
                    <a:lnTo>
                      <a:pt x="12" y="112"/>
                    </a:lnTo>
                    <a:lnTo>
                      <a:pt x="21" y="121"/>
                    </a:lnTo>
                    <a:lnTo>
                      <a:pt x="37" y="129"/>
                    </a:lnTo>
                    <a:lnTo>
                      <a:pt x="57" y="137"/>
                    </a:lnTo>
                    <a:lnTo>
                      <a:pt x="79" y="146"/>
                    </a:lnTo>
                    <a:lnTo>
                      <a:pt x="108" y="150"/>
                    </a:lnTo>
                    <a:lnTo>
                      <a:pt x="133" y="155"/>
                    </a:lnTo>
                    <a:lnTo>
                      <a:pt x="162" y="155"/>
                    </a:lnTo>
                    <a:lnTo>
                      <a:pt x="194" y="155"/>
                    </a:lnTo>
                    <a:lnTo>
                      <a:pt x="223" y="150"/>
                    </a:lnTo>
                    <a:lnTo>
                      <a:pt x="253" y="146"/>
                    </a:lnTo>
                    <a:lnTo>
                      <a:pt x="282" y="142"/>
                    </a:lnTo>
                    <a:lnTo>
                      <a:pt x="307" y="133"/>
                    </a:lnTo>
                    <a:lnTo>
                      <a:pt x="327" y="125"/>
                    </a:lnTo>
                    <a:lnTo>
                      <a:pt x="349" y="112"/>
                    </a:lnTo>
                    <a:lnTo>
                      <a:pt x="361" y="104"/>
                    </a:lnTo>
                    <a:lnTo>
                      <a:pt x="373" y="92"/>
                    </a:lnTo>
                    <a:lnTo>
                      <a:pt x="381" y="79"/>
                    </a:lnTo>
                    <a:lnTo>
                      <a:pt x="381" y="67"/>
                    </a:lnTo>
                    <a:close/>
                  </a:path>
                </a:pathLst>
              </a:custGeom>
              <a:solidFill>
                <a:srgbClr val="F3C52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751" name="Freeform 858">
                <a:extLst>
                  <a:ext uri="{FF2B5EF4-FFF2-40B4-BE49-F238E27FC236}">
                    <a16:creationId xmlns:a16="http://schemas.microsoft.com/office/drawing/2014/main" id="{8AAF75B9-AA02-45E8-A062-407BDD5E8AE4}"/>
                  </a:ext>
                </a:extLst>
              </p:cNvPr>
              <p:cNvSpPr>
                <a:spLocks/>
              </p:cNvSpPr>
              <p:nvPr/>
            </p:nvSpPr>
            <p:spPr bwMode="auto">
              <a:xfrm>
                <a:off x="3005" y="2423"/>
                <a:ext cx="66" cy="27"/>
              </a:xfrm>
              <a:custGeom>
                <a:avLst/>
                <a:gdLst>
                  <a:gd name="T0" fmla="*/ 66 w 333"/>
                  <a:gd name="T1" fmla="*/ 11 h 137"/>
                  <a:gd name="T2" fmla="*/ 66 w 333"/>
                  <a:gd name="T3" fmla="*/ 10 h 137"/>
                  <a:gd name="T4" fmla="*/ 64 w 333"/>
                  <a:gd name="T5" fmla="*/ 7 h 137"/>
                  <a:gd name="T6" fmla="*/ 62 w 333"/>
                  <a:gd name="T7" fmla="*/ 6 h 137"/>
                  <a:gd name="T8" fmla="*/ 59 w 333"/>
                  <a:gd name="T9" fmla="*/ 4 h 137"/>
                  <a:gd name="T10" fmla="*/ 56 w 333"/>
                  <a:gd name="T11" fmla="*/ 3 h 137"/>
                  <a:gd name="T12" fmla="*/ 52 w 333"/>
                  <a:gd name="T13" fmla="*/ 2 h 137"/>
                  <a:gd name="T14" fmla="*/ 48 w 333"/>
                  <a:gd name="T15" fmla="*/ 1 h 137"/>
                  <a:gd name="T16" fmla="*/ 43 w 333"/>
                  <a:gd name="T17" fmla="*/ 1 h 137"/>
                  <a:gd name="T18" fmla="*/ 38 w 333"/>
                  <a:gd name="T19" fmla="*/ 0 h 137"/>
                  <a:gd name="T20" fmla="*/ 33 w 333"/>
                  <a:gd name="T21" fmla="*/ 0 h 137"/>
                  <a:gd name="T22" fmla="*/ 27 w 333"/>
                  <a:gd name="T23" fmla="*/ 1 h 137"/>
                  <a:gd name="T24" fmla="*/ 22 w 333"/>
                  <a:gd name="T25" fmla="*/ 2 h 137"/>
                  <a:gd name="T26" fmla="*/ 17 w 333"/>
                  <a:gd name="T27" fmla="*/ 3 h 137"/>
                  <a:gd name="T28" fmla="*/ 13 w 333"/>
                  <a:gd name="T29" fmla="*/ 4 h 137"/>
                  <a:gd name="T30" fmla="*/ 10 w 333"/>
                  <a:gd name="T31" fmla="*/ 6 h 137"/>
                  <a:gd name="T32" fmla="*/ 7 w 333"/>
                  <a:gd name="T33" fmla="*/ 7 h 137"/>
                  <a:gd name="T34" fmla="*/ 3 w 333"/>
                  <a:gd name="T35" fmla="*/ 9 h 137"/>
                  <a:gd name="T36" fmla="*/ 2 w 333"/>
                  <a:gd name="T37" fmla="*/ 11 h 137"/>
                  <a:gd name="T38" fmla="*/ 1 w 333"/>
                  <a:gd name="T39" fmla="*/ 13 h 137"/>
                  <a:gd name="T40" fmla="*/ 0 w 333"/>
                  <a:gd name="T41" fmla="*/ 15 h 137"/>
                  <a:gd name="T42" fmla="*/ 1 w 333"/>
                  <a:gd name="T43" fmla="*/ 17 h 137"/>
                  <a:gd name="T44" fmla="*/ 2 w 333"/>
                  <a:gd name="T45" fmla="*/ 20 h 137"/>
                  <a:gd name="T46" fmla="*/ 4 w 333"/>
                  <a:gd name="T47" fmla="*/ 21 h 137"/>
                  <a:gd name="T48" fmla="*/ 8 w 333"/>
                  <a:gd name="T49" fmla="*/ 23 h 137"/>
                  <a:gd name="T50" fmla="*/ 11 w 333"/>
                  <a:gd name="T51" fmla="*/ 24 h 137"/>
                  <a:gd name="T52" fmla="*/ 14 w 333"/>
                  <a:gd name="T53" fmla="*/ 25 h 137"/>
                  <a:gd name="T54" fmla="*/ 19 w 333"/>
                  <a:gd name="T55" fmla="*/ 26 h 137"/>
                  <a:gd name="T56" fmla="*/ 24 w 333"/>
                  <a:gd name="T57" fmla="*/ 26 h 137"/>
                  <a:gd name="T58" fmla="*/ 29 w 333"/>
                  <a:gd name="T59" fmla="*/ 27 h 137"/>
                  <a:gd name="T60" fmla="*/ 34 w 333"/>
                  <a:gd name="T61" fmla="*/ 27 h 137"/>
                  <a:gd name="T62" fmla="*/ 40 w 333"/>
                  <a:gd name="T63" fmla="*/ 26 h 137"/>
                  <a:gd name="T64" fmla="*/ 45 w 333"/>
                  <a:gd name="T65" fmla="*/ 25 h 137"/>
                  <a:gd name="T66" fmla="*/ 50 w 333"/>
                  <a:gd name="T67" fmla="*/ 24 h 137"/>
                  <a:gd name="T68" fmla="*/ 54 w 333"/>
                  <a:gd name="T69" fmla="*/ 23 h 137"/>
                  <a:gd name="T70" fmla="*/ 57 w 333"/>
                  <a:gd name="T71" fmla="*/ 21 h 137"/>
                  <a:gd name="T72" fmla="*/ 60 w 333"/>
                  <a:gd name="T73" fmla="*/ 20 h 137"/>
                  <a:gd name="T74" fmla="*/ 62 w 333"/>
                  <a:gd name="T75" fmla="*/ 18 h 137"/>
                  <a:gd name="T76" fmla="*/ 65 w 333"/>
                  <a:gd name="T77" fmla="*/ 16 h 137"/>
                  <a:gd name="T78" fmla="*/ 66 w 333"/>
                  <a:gd name="T79" fmla="*/ 14 h 137"/>
                  <a:gd name="T80" fmla="*/ 66 w 333"/>
                  <a:gd name="T81" fmla="*/ 11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33"/>
                  <a:gd name="T124" fmla="*/ 0 h 137"/>
                  <a:gd name="T125" fmla="*/ 333 w 333"/>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33" h="137">
                    <a:moveTo>
                      <a:pt x="333" y="58"/>
                    </a:moveTo>
                    <a:lnTo>
                      <a:pt x="333" y="49"/>
                    </a:lnTo>
                    <a:lnTo>
                      <a:pt x="324" y="37"/>
                    </a:lnTo>
                    <a:lnTo>
                      <a:pt x="315" y="29"/>
                    </a:lnTo>
                    <a:lnTo>
                      <a:pt x="299" y="20"/>
                    </a:lnTo>
                    <a:lnTo>
                      <a:pt x="282" y="16"/>
                    </a:lnTo>
                    <a:lnTo>
                      <a:pt x="261" y="8"/>
                    </a:lnTo>
                    <a:lnTo>
                      <a:pt x="241" y="4"/>
                    </a:lnTo>
                    <a:lnTo>
                      <a:pt x="216" y="4"/>
                    </a:lnTo>
                    <a:lnTo>
                      <a:pt x="191" y="0"/>
                    </a:lnTo>
                    <a:lnTo>
                      <a:pt x="166" y="0"/>
                    </a:lnTo>
                    <a:lnTo>
                      <a:pt x="137" y="4"/>
                    </a:lnTo>
                    <a:lnTo>
                      <a:pt x="112" y="8"/>
                    </a:lnTo>
                    <a:lnTo>
                      <a:pt x="88" y="13"/>
                    </a:lnTo>
                    <a:lnTo>
                      <a:pt x="66" y="20"/>
                    </a:lnTo>
                    <a:lnTo>
                      <a:pt x="50" y="29"/>
                    </a:lnTo>
                    <a:lnTo>
                      <a:pt x="34" y="37"/>
                    </a:lnTo>
                    <a:lnTo>
                      <a:pt x="16" y="45"/>
                    </a:lnTo>
                    <a:lnTo>
                      <a:pt x="9" y="54"/>
                    </a:lnTo>
                    <a:lnTo>
                      <a:pt x="5" y="66"/>
                    </a:lnTo>
                    <a:lnTo>
                      <a:pt x="0" y="78"/>
                    </a:lnTo>
                    <a:lnTo>
                      <a:pt x="5" y="87"/>
                    </a:lnTo>
                    <a:lnTo>
                      <a:pt x="12" y="99"/>
                    </a:lnTo>
                    <a:lnTo>
                      <a:pt x="21" y="107"/>
                    </a:lnTo>
                    <a:lnTo>
                      <a:pt x="38" y="116"/>
                    </a:lnTo>
                    <a:lnTo>
                      <a:pt x="54" y="120"/>
                    </a:lnTo>
                    <a:lnTo>
                      <a:pt x="70" y="128"/>
                    </a:lnTo>
                    <a:lnTo>
                      <a:pt x="95" y="132"/>
                    </a:lnTo>
                    <a:lnTo>
                      <a:pt x="120" y="132"/>
                    </a:lnTo>
                    <a:lnTo>
                      <a:pt x="146" y="137"/>
                    </a:lnTo>
                    <a:lnTo>
                      <a:pt x="171" y="137"/>
                    </a:lnTo>
                    <a:lnTo>
                      <a:pt x="200" y="132"/>
                    </a:lnTo>
                    <a:lnTo>
                      <a:pt x="225" y="128"/>
                    </a:lnTo>
                    <a:lnTo>
                      <a:pt x="250" y="124"/>
                    </a:lnTo>
                    <a:lnTo>
                      <a:pt x="270" y="116"/>
                    </a:lnTo>
                    <a:lnTo>
                      <a:pt x="286" y="107"/>
                    </a:lnTo>
                    <a:lnTo>
                      <a:pt x="304" y="99"/>
                    </a:lnTo>
                    <a:lnTo>
                      <a:pt x="315" y="91"/>
                    </a:lnTo>
                    <a:lnTo>
                      <a:pt x="328" y="83"/>
                    </a:lnTo>
                    <a:lnTo>
                      <a:pt x="333" y="70"/>
                    </a:lnTo>
                    <a:lnTo>
                      <a:pt x="333" y="58"/>
                    </a:lnTo>
                    <a:close/>
                  </a:path>
                </a:pathLst>
              </a:custGeom>
              <a:solidFill>
                <a:srgbClr val="F4CC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752" name="Freeform 859">
                <a:extLst>
                  <a:ext uri="{FF2B5EF4-FFF2-40B4-BE49-F238E27FC236}">
                    <a16:creationId xmlns:a16="http://schemas.microsoft.com/office/drawing/2014/main" id="{14E7D737-8A2A-4855-BAB6-89667D56B282}"/>
                  </a:ext>
                </a:extLst>
              </p:cNvPr>
              <p:cNvSpPr>
                <a:spLocks/>
              </p:cNvSpPr>
              <p:nvPr/>
            </p:nvSpPr>
            <p:spPr bwMode="auto">
              <a:xfrm>
                <a:off x="3009" y="2424"/>
                <a:ext cx="56" cy="23"/>
              </a:xfrm>
              <a:custGeom>
                <a:avLst/>
                <a:gdLst>
                  <a:gd name="T0" fmla="*/ 56 w 283"/>
                  <a:gd name="T1" fmla="*/ 10 h 112"/>
                  <a:gd name="T2" fmla="*/ 55 w 283"/>
                  <a:gd name="T3" fmla="*/ 8 h 112"/>
                  <a:gd name="T4" fmla="*/ 54 w 283"/>
                  <a:gd name="T5" fmla="*/ 7 h 112"/>
                  <a:gd name="T6" fmla="*/ 52 w 283"/>
                  <a:gd name="T7" fmla="*/ 5 h 112"/>
                  <a:gd name="T8" fmla="*/ 50 w 283"/>
                  <a:gd name="T9" fmla="*/ 3 h 112"/>
                  <a:gd name="T10" fmla="*/ 47 w 283"/>
                  <a:gd name="T11" fmla="*/ 2 h 112"/>
                  <a:gd name="T12" fmla="*/ 44 w 283"/>
                  <a:gd name="T13" fmla="*/ 1 h 112"/>
                  <a:gd name="T14" fmla="*/ 40 w 283"/>
                  <a:gd name="T15" fmla="*/ 1 h 112"/>
                  <a:gd name="T16" fmla="*/ 36 w 283"/>
                  <a:gd name="T17" fmla="*/ 0 h 112"/>
                  <a:gd name="T18" fmla="*/ 32 w 283"/>
                  <a:gd name="T19" fmla="*/ 0 h 112"/>
                  <a:gd name="T20" fmla="*/ 27 w 283"/>
                  <a:gd name="T21" fmla="*/ 0 h 112"/>
                  <a:gd name="T22" fmla="*/ 23 w 283"/>
                  <a:gd name="T23" fmla="*/ 0 h 112"/>
                  <a:gd name="T24" fmla="*/ 19 w 283"/>
                  <a:gd name="T25" fmla="*/ 1 h 112"/>
                  <a:gd name="T26" fmla="*/ 15 w 283"/>
                  <a:gd name="T27" fmla="*/ 2 h 112"/>
                  <a:gd name="T28" fmla="*/ 11 w 283"/>
                  <a:gd name="T29" fmla="*/ 3 h 112"/>
                  <a:gd name="T30" fmla="*/ 7 w 283"/>
                  <a:gd name="T31" fmla="*/ 4 h 112"/>
                  <a:gd name="T32" fmla="*/ 5 w 283"/>
                  <a:gd name="T33" fmla="*/ 6 h 112"/>
                  <a:gd name="T34" fmla="*/ 3 w 283"/>
                  <a:gd name="T35" fmla="*/ 8 h 112"/>
                  <a:gd name="T36" fmla="*/ 1 w 283"/>
                  <a:gd name="T37" fmla="*/ 9 h 112"/>
                  <a:gd name="T38" fmla="*/ 0 w 283"/>
                  <a:gd name="T39" fmla="*/ 11 h 112"/>
                  <a:gd name="T40" fmla="*/ 0 w 283"/>
                  <a:gd name="T41" fmla="*/ 13 h 112"/>
                  <a:gd name="T42" fmla="*/ 0 w 283"/>
                  <a:gd name="T43" fmla="*/ 14 h 112"/>
                  <a:gd name="T44" fmla="*/ 2 w 283"/>
                  <a:gd name="T45" fmla="*/ 16 h 112"/>
                  <a:gd name="T46" fmla="*/ 3 w 283"/>
                  <a:gd name="T47" fmla="*/ 18 h 112"/>
                  <a:gd name="T48" fmla="*/ 6 w 283"/>
                  <a:gd name="T49" fmla="*/ 20 h 112"/>
                  <a:gd name="T50" fmla="*/ 8 w 283"/>
                  <a:gd name="T51" fmla="*/ 20 h 112"/>
                  <a:gd name="T52" fmla="*/ 11 w 283"/>
                  <a:gd name="T53" fmla="*/ 22 h 112"/>
                  <a:gd name="T54" fmla="*/ 16 w 283"/>
                  <a:gd name="T55" fmla="*/ 22 h 112"/>
                  <a:gd name="T56" fmla="*/ 20 w 283"/>
                  <a:gd name="T57" fmla="*/ 23 h 112"/>
                  <a:gd name="T58" fmla="*/ 24 w 283"/>
                  <a:gd name="T59" fmla="*/ 23 h 112"/>
                  <a:gd name="T60" fmla="*/ 29 w 283"/>
                  <a:gd name="T61" fmla="*/ 23 h 112"/>
                  <a:gd name="T62" fmla="*/ 33 w 283"/>
                  <a:gd name="T63" fmla="*/ 23 h 112"/>
                  <a:gd name="T64" fmla="*/ 37 w 283"/>
                  <a:gd name="T65" fmla="*/ 22 h 112"/>
                  <a:gd name="T66" fmla="*/ 41 w 283"/>
                  <a:gd name="T67" fmla="*/ 21 h 112"/>
                  <a:gd name="T68" fmla="*/ 45 w 283"/>
                  <a:gd name="T69" fmla="*/ 20 h 112"/>
                  <a:gd name="T70" fmla="*/ 47 w 283"/>
                  <a:gd name="T71" fmla="*/ 19 h 112"/>
                  <a:gd name="T72" fmla="*/ 51 w 283"/>
                  <a:gd name="T73" fmla="*/ 17 h 112"/>
                  <a:gd name="T74" fmla="*/ 52 w 283"/>
                  <a:gd name="T75" fmla="*/ 15 h 112"/>
                  <a:gd name="T76" fmla="*/ 54 w 283"/>
                  <a:gd name="T77" fmla="*/ 14 h 112"/>
                  <a:gd name="T78" fmla="*/ 56 w 283"/>
                  <a:gd name="T79" fmla="*/ 12 h 112"/>
                  <a:gd name="T80" fmla="*/ 56 w 283"/>
                  <a:gd name="T81" fmla="*/ 10 h 1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83"/>
                  <a:gd name="T124" fmla="*/ 0 h 112"/>
                  <a:gd name="T125" fmla="*/ 283 w 283"/>
                  <a:gd name="T126" fmla="*/ 112 h 11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83" h="112">
                    <a:moveTo>
                      <a:pt x="283" y="50"/>
                    </a:moveTo>
                    <a:lnTo>
                      <a:pt x="278" y="41"/>
                    </a:lnTo>
                    <a:lnTo>
                      <a:pt x="274" y="34"/>
                    </a:lnTo>
                    <a:lnTo>
                      <a:pt x="265" y="25"/>
                    </a:lnTo>
                    <a:lnTo>
                      <a:pt x="253" y="16"/>
                    </a:lnTo>
                    <a:lnTo>
                      <a:pt x="236" y="12"/>
                    </a:lnTo>
                    <a:lnTo>
                      <a:pt x="220" y="5"/>
                    </a:lnTo>
                    <a:lnTo>
                      <a:pt x="204" y="5"/>
                    </a:lnTo>
                    <a:lnTo>
                      <a:pt x="182" y="0"/>
                    </a:lnTo>
                    <a:lnTo>
                      <a:pt x="162" y="0"/>
                    </a:lnTo>
                    <a:lnTo>
                      <a:pt x="137" y="0"/>
                    </a:lnTo>
                    <a:lnTo>
                      <a:pt x="116" y="0"/>
                    </a:lnTo>
                    <a:lnTo>
                      <a:pt x="96" y="5"/>
                    </a:lnTo>
                    <a:lnTo>
                      <a:pt x="74" y="8"/>
                    </a:lnTo>
                    <a:lnTo>
                      <a:pt x="54" y="16"/>
                    </a:lnTo>
                    <a:lnTo>
                      <a:pt x="37" y="21"/>
                    </a:lnTo>
                    <a:lnTo>
                      <a:pt x="25" y="29"/>
                    </a:lnTo>
                    <a:lnTo>
                      <a:pt x="13" y="37"/>
                    </a:lnTo>
                    <a:lnTo>
                      <a:pt x="4" y="46"/>
                    </a:lnTo>
                    <a:lnTo>
                      <a:pt x="0" y="54"/>
                    </a:lnTo>
                    <a:lnTo>
                      <a:pt x="0" y="62"/>
                    </a:lnTo>
                    <a:lnTo>
                      <a:pt x="0" y="70"/>
                    </a:lnTo>
                    <a:lnTo>
                      <a:pt x="8" y="79"/>
                    </a:lnTo>
                    <a:lnTo>
                      <a:pt x="17" y="88"/>
                    </a:lnTo>
                    <a:lnTo>
                      <a:pt x="29" y="95"/>
                    </a:lnTo>
                    <a:lnTo>
                      <a:pt x="42" y="99"/>
                    </a:lnTo>
                    <a:lnTo>
                      <a:pt x="58" y="108"/>
                    </a:lnTo>
                    <a:lnTo>
                      <a:pt x="79" y="108"/>
                    </a:lnTo>
                    <a:lnTo>
                      <a:pt x="99" y="112"/>
                    </a:lnTo>
                    <a:lnTo>
                      <a:pt x="121" y="112"/>
                    </a:lnTo>
                    <a:lnTo>
                      <a:pt x="145" y="112"/>
                    </a:lnTo>
                    <a:lnTo>
                      <a:pt x="166" y="112"/>
                    </a:lnTo>
                    <a:lnTo>
                      <a:pt x="186" y="108"/>
                    </a:lnTo>
                    <a:lnTo>
                      <a:pt x="207" y="104"/>
                    </a:lnTo>
                    <a:lnTo>
                      <a:pt x="229" y="95"/>
                    </a:lnTo>
                    <a:lnTo>
                      <a:pt x="240" y="91"/>
                    </a:lnTo>
                    <a:lnTo>
                      <a:pt x="258" y="83"/>
                    </a:lnTo>
                    <a:lnTo>
                      <a:pt x="265" y="75"/>
                    </a:lnTo>
                    <a:lnTo>
                      <a:pt x="274" y="66"/>
                    </a:lnTo>
                    <a:lnTo>
                      <a:pt x="283" y="58"/>
                    </a:lnTo>
                    <a:lnTo>
                      <a:pt x="283" y="50"/>
                    </a:lnTo>
                    <a:close/>
                  </a:path>
                </a:pathLst>
              </a:custGeom>
              <a:solidFill>
                <a:srgbClr val="F6D25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753" name="Freeform 860">
                <a:extLst>
                  <a:ext uri="{FF2B5EF4-FFF2-40B4-BE49-F238E27FC236}">
                    <a16:creationId xmlns:a16="http://schemas.microsoft.com/office/drawing/2014/main" id="{43DD5776-9B4B-48DB-8440-1C259EC46B3E}"/>
                  </a:ext>
                </a:extLst>
              </p:cNvPr>
              <p:cNvSpPr>
                <a:spLocks/>
              </p:cNvSpPr>
              <p:nvPr/>
            </p:nvSpPr>
            <p:spPr bwMode="auto">
              <a:xfrm>
                <a:off x="3012" y="2425"/>
                <a:ext cx="47" cy="19"/>
              </a:xfrm>
              <a:custGeom>
                <a:avLst/>
                <a:gdLst>
                  <a:gd name="T0" fmla="*/ 47 w 232"/>
                  <a:gd name="T1" fmla="*/ 8 h 94"/>
                  <a:gd name="T2" fmla="*/ 47 w 232"/>
                  <a:gd name="T3" fmla="*/ 6 h 94"/>
                  <a:gd name="T4" fmla="*/ 46 w 232"/>
                  <a:gd name="T5" fmla="*/ 6 h 94"/>
                  <a:gd name="T6" fmla="*/ 44 w 232"/>
                  <a:gd name="T7" fmla="*/ 4 h 94"/>
                  <a:gd name="T8" fmla="*/ 43 w 232"/>
                  <a:gd name="T9" fmla="*/ 3 h 94"/>
                  <a:gd name="T10" fmla="*/ 40 w 232"/>
                  <a:gd name="T11" fmla="*/ 2 h 94"/>
                  <a:gd name="T12" fmla="*/ 38 w 232"/>
                  <a:gd name="T13" fmla="*/ 1 h 94"/>
                  <a:gd name="T14" fmla="*/ 34 w 232"/>
                  <a:gd name="T15" fmla="*/ 1 h 94"/>
                  <a:gd name="T16" fmla="*/ 31 w 232"/>
                  <a:gd name="T17" fmla="*/ 0 h 94"/>
                  <a:gd name="T18" fmla="*/ 27 w 232"/>
                  <a:gd name="T19" fmla="*/ 0 h 94"/>
                  <a:gd name="T20" fmla="*/ 23 w 232"/>
                  <a:gd name="T21" fmla="*/ 0 h 94"/>
                  <a:gd name="T22" fmla="*/ 19 w 232"/>
                  <a:gd name="T23" fmla="*/ 1 h 94"/>
                  <a:gd name="T24" fmla="*/ 16 w 232"/>
                  <a:gd name="T25" fmla="*/ 1 h 94"/>
                  <a:gd name="T26" fmla="*/ 13 w 232"/>
                  <a:gd name="T27" fmla="*/ 1 h 94"/>
                  <a:gd name="T28" fmla="*/ 9 w 232"/>
                  <a:gd name="T29" fmla="*/ 2 h 94"/>
                  <a:gd name="T30" fmla="*/ 6 w 232"/>
                  <a:gd name="T31" fmla="*/ 4 h 94"/>
                  <a:gd name="T32" fmla="*/ 5 w 232"/>
                  <a:gd name="T33" fmla="*/ 5 h 94"/>
                  <a:gd name="T34" fmla="*/ 2 w 232"/>
                  <a:gd name="T35" fmla="*/ 6 h 94"/>
                  <a:gd name="T36" fmla="*/ 2 w 232"/>
                  <a:gd name="T37" fmla="*/ 7 h 94"/>
                  <a:gd name="T38" fmla="*/ 1 w 232"/>
                  <a:gd name="T39" fmla="*/ 9 h 94"/>
                  <a:gd name="T40" fmla="*/ 0 w 232"/>
                  <a:gd name="T41" fmla="*/ 11 h 94"/>
                  <a:gd name="T42" fmla="*/ 1 w 232"/>
                  <a:gd name="T43" fmla="*/ 12 h 94"/>
                  <a:gd name="T44" fmla="*/ 2 w 232"/>
                  <a:gd name="T45" fmla="*/ 13 h 94"/>
                  <a:gd name="T46" fmla="*/ 3 w 232"/>
                  <a:gd name="T47" fmla="*/ 15 h 94"/>
                  <a:gd name="T48" fmla="*/ 5 w 232"/>
                  <a:gd name="T49" fmla="*/ 16 h 94"/>
                  <a:gd name="T50" fmla="*/ 7 w 232"/>
                  <a:gd name="T51" fmla="*/ 17 h 94"/>
                  <a:gd name="T52" fmla="*/ 10 w 232"/>
                  <a:gd name="T53" fmla="*/ 17 h 94"/>
                  <a:gd name="T54" fmla="*/ 13 w 232"/>
                  <a:gd name="T55" fmla="*/ 18 h 94"/>
                  <a:gd name="T56" fmla="*/ 17 w 232"/>
                  <a:gd name="T57" fmla="*/ 19 h 94"/>
                  <a:gd name="T58" fmla="*/ 20 w 232"/>
                  <a:gd name="T59" fmla="*/ 19 h 94"/>
                  <a:gd name="T60" fmla="*/ 24 w 232"/>
                  <a:gd name="T61" fmla="*/ 19 h 94"/>
                  <a:gd name="T62" fmla="*/ 28 w 232"/>
                  <a:gd name="T63" fmla="*/ 18 h 94"/>
                  <a:gd name="T64" fmla="*/ 32 w 232"/>
                  <a:gd name="T65" fmla="*/ 18 h 94"/>
                  <a:gd name="T66" fmla="*/ 35 w 232"/>
                  <a:gd name="T67" fmla="*/ 17 h 94"/>
                  <a:gd name="T68" fmla="*/ 38 w 232"/>
                  <a:gd name="T69" fmla="*/ 17 h 94"/>
                  <a:gd name="T70" fmla="*/ 41 w 232"/>
                  <a:gd name="T71" fmla="*/ 15 h 94"/>
                  <a:gd name="T72" fmla="*/ 43 w 232"/>
                  <a:gd name="T73" fmla="*/ 14 h 94"/>
                  <a:gd name="T74" fmla="*/ 45 w 232"/>
                  <a:gd name="T75" fmla="*/ 12 h 94"/>
                  <a:gd name="T76" fmla="*/ 46 w 232"/>
                  <a:gd name="T77" fmla="*/ 12 h 94"/>
                  <a:gd name="T78" fmla="*/ 47 w 232"/>
                  <a:gd name="T79" fmla="*/ 10 h 94"/>
                  <a:gd name="T80" fmla="*/ 47 w 232"/>
                  <a:gd name="T81" fmla="*/ 8 h 9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32"/>
                  <a:gd name="T124" fmla="*/ 0 h 94"/>
                  <a:gd name="T125" fmla="*/ 232 w 232"/>
                  <a:gd name="T126" fmla="*/ 94 h 9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32" h="94">
                    <a:moveTo>
                      <a:pt x="232" y="41"/>
                    </a:moveTo>
                    <a:lnTo>
                      <a:pt x="232" y="32"/>
                    </a:lnTo>
                    <a:lnTo>
                      <a:pt x="228" y="29"/>
                    </a:lnTo>
                    <a:lnTo>
                      <a:pt x="219" y="20"/>
                    </a:lnTo>
                    <a:lnTo>
                      <a:pt x="212" y="16"/>
                    </a:lnTo>
                    <a:lnTo>
                      <a:pt x="199" y="11"/>
                    </a:lnTo>
                    <a:lnTo>
                      <a:pt x="187" y="7"/>
                    </a:lnTo>
                    <a:lnTo>
                      <a:pt x="169" y="3"/>
                    </a:lnTo>
                    <a:lnTo>
                      <a:pt x="153" y="0"/>
                    </a:lnTo>
                    <a:lnTo>
                      <a:pt x="133" y="0"/>
                    </a:lnTo>
                    <a:lnTo>
                      <a:pt x="115" y="0"/>
                    </a:lnTo>
                    <a:lnTo>
                      <a:pt x="95" y="3"/>
                    </a:lnTo>
                    <a:lnTo>
                      <a:pt x="79" y="3"/>
                    </a:lnTo>
                    <a:lnTo>
                      <a:pt x="62" y="7"/>
                    </a:lnTo>
                    <a:lnTo>
                      <a:pt x="45" y="11"/>
                    </a:lnTo>
                    <a:lnTo>
                      <a:pt x="32" y="20"/>
                    </a:lnTo>
                    <a:lnTo>
                      <a:pt x="25" y="24"/>
                    </a:lnTo>
                    <a:lnTo>
                      <a:pt x="12" y="32"/>
                    </a:lnTo>
                    <a:lnTo>
                      <a:pt x="8" y="36"/>
                    </a:lnTo>
                    <a:lnTo>
                      <a:pt x="3" y="45"/>
                    </a:lnTo>
                    <a:lnTo>
                      <a:pt x="0" y="53"/>
                    </a:lnTo>
                    <a:lnTo>
                      <a:pt x="3" y="61"/>
                    </a:lnTo>
                    <a:lnTo>
                      <a:pt x="8" y="65"/>
                    </a:lnTo>
                    <a:lnTo>
                      <a:pt x="16" y="74"/>
                    </a:lnTo>
                    <a:lnTo>
                      <a:pt x="25" y="78"/>
                    </a:lnTo>
                    <a:lnTo>
                      <a:pt x="37" y="83"/>
                    </a:lnTo>
                    <a:lnTo>
                      <a:pt x="50" y="86"/>
                    </a:lnTo>
                    <a:lnTo>
                      <a:pt x="66" y="90"/>
                    </a:lnTo>
                    <a:lnTo>
                      <a:pt x="82" y="94"/>
                    </a:lnTo>
                    <a:lnTo>
                      <a:pt x="99" y="94"/>
                    </a:lnTo>
                    <a:lnTo>
                      <a:pt x="120" y="94"/>
                    </a:lnTo>
                    <a:lnTo>
                      <a:pt x="140" y="90"/>
                    </a:lnTo>
                    <a:lnTo>
                      <a:pt x="158" y="90"/>
                    </a:lnTo>
                    <a:lnTo>
                      <a:pt x="174" y="86"/>
                    </a:lnTo>
                    <a:lnTo>
                      <a:pt x="187" y="83"/>
                    </a:lnTo>
                    <a:lnTo>
                      <a:pt x="203" y="74"/>
                    </a:lnTo>
                    <a:lnTo>
                      <a:pt x="212" y="70"/>
                    </a:lnTo>
                    <a:lnTo>
                      <a:pt x="223" y="61"/>
                    </a:lnTo>
                    <a:lnTo>
                      <a:pt x="228" y="57"/>
                    </a:lnTo>
                    <a:lnTo>
                      <a:pt x="232" y="49"/>
                    </a:lnTo>
                    <a:lnTo>
                      <a:pt x="232" y="41"/>
                    </a:lnTo>
                    <a:close/>
                  </a:path>
                </a:pathLst>
              </a:custGeom>
              <a:solidFill>
                <a:srgbClr val="F7D86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754" name="Freeform 861">
                <a:extLst>
                  <a:ext uri="{FF2B5EF4-FFF2-40B4-BE49-F238E27FC236}">
                    <a16:creationId xmlns:a16="http://schemas.microsoft.com/office/drawing/2014/main" id="{3D6A7A50-A351-4133-8DA1-824A412523C4}"/>
                  </a:ext>
                </a:extLst>
              </p:cNvPr>
              <p:cNvSpPr>
                <a:spLocks/>
              </p:cNvSpPr>
              <p:nvPr/>
            </p:nvSpPr>
            <p:spPr bwMode="auto">
              <a:xfrm>
                <a:off x="3016" y="2427"/>
                <a:ext cx="37" cy="14"/>
              </a:xfrm>
              <a:custGeom>
                <a:avLst/>
                <a:gdLst>
                  <a:gd name="T0" fmla="*/ 18 w 183"/>
                  <a:gd name="T1" fmla="*/ 14 h 71"/>
                  <a:gd name="T2" fmla="*/ 22 w 183"/>
                  <a:gd name="T3" fmla="*/ 14 h 71"/>
                  <a:gd name="T4" fmla="*/ 24 w 183"/>
                  <a:gd name="T5" fmla="*/ 14 h 71"/>
                  <a:gd name="T6" fmla="*/ 27 w 183"/>
                  <a:gd name="T7" fmla="*/ 13 h 71"/>
                  <a:gd name="T8" fmla="*/ 29 w 183"/>
                  <a:gd name="T9" fmla="*/ 12 h 71"/>
                  <a:gd name="T10" fmla="*/ 32 w 183"/>
                  <a:gd name="T11" fmla="*/ 11 h 71"/>
                  <a:gd name="T12" fmla="*/ 34 w 183"/>
                  <a:gd name="T13" fmla="*/ 11 h 71"/>
                  <a:gd name="T14" fmla="*/ 35 w 183"/>
                  <a:gd name="T15" fmla="*/ 10 h 71"/>
                  <a:gd name="T16" fmla="*/ 36 w 183"/>
                  <a:gd name="T17" fmla="*/ 8 h 71"/>
                  <a:gd name="T18" fmla="*/ 37 w 183"/>
                  <a:gd name="T19" fmla="*/ 7 h 71"/>
                  <a:gd name="T20" fmla="*/ 37 w 183"/>
                  <a:gd name="T21" fmla="*/ 6 h 71"/>
                  <a:gd name="T22" fmla="*/ 37 w 183"/>
                  <a:gd name="T23" fmla="*/ 5 h 71"/>
                  <a:gd name="T24" fmla="*/ 36 w 183"/>
                  <a:gd name="T25" fmla="*/ 4 h 71"/>
                  <a:gd name="T26" fmla="*/ 34 w 183"/>
                  <a:gd name="T27" fmla="*/ 3 h 71"/>
                  <a:gd name="T28" fmla="*/ 33 w 183"/>
                  <a:gd name="T29" fmla="*/ 2 h 71"/>
                  <a:gd name="T30" fmla="*/ 31 w 183"/>
                  <a:gd name="T31" fmla="*/ 2 h 71"/>
                  <a:gd name="T32" fmla="*/ 29 w 183"/>
                  <a:gd name="T33" fmla="*/ 1 h 71"/>
                  <a:gd name="T34" fmla="*/ 27 w 183"/>
                  <a:gd name="T35" fmla="*/ 0 h 71"/>
                  <a:gd name="T36" fmla="*/ 23 w 183"/>
                  <a:gd name="T37" fmla="*/ 0 h 71"/>
                  <a:gd name="T38" fmla="*/ 21 w 183"/>
                  <a:gd name="T39" fmla="*/ 0 h 71"/>
                  <a:gd name="T40" fmla="*/ 18 w 183"/>
                  <a:gd name="T41" fmla="*/ 0 h 71"/>
                  <a:gd name="T42" fmla="*/ 15 w 183"/>
                  <a:gd name="T43" fmla="*/ 0 h 71"/>
                  <a:gd name="T44" fmla="*/ 13 w 183"/>
                  <a:gd name="T45" fmla="*/ 1 h 71"/>
                  <a:gd name="T46" fmla="*/ 9 w 183"/>
                  <a:gd name="T47" fmla="*/ 1 h 71"/>
                  <a:gd name="T48" fmla="*/ 7 w 183"/>
                  <a:gd name="T49" fmla="*/ 2 h 71"/>
                  <a:gd name="T50" fmla="*/ 5 w 183"/>
                  <a:gd name="T51" fmla="*/ 3 h 71"/>
                  <a:gd name="T52" fmla="*/ 3 w 183"/>
                  <a:gd name="T53" fmla="*/ 3 h 71"/>
                  <a:gd name="T54" fmla="*/ 2 w 183"/>
                  <a:gd name="T55" fmla="*/ 5 h 71"/>
                  <a:gd name="T56" fmla="*/ 1 w 183"/>
                  <a:gd name="T57" fmla="*/ 6 h 71"/>
                  <a:gd name="T58" fmla="*/ 0 w 183"/>
                  <a:gd name="T59" fmla="*/ 7 h 71"/>
                  <a:gd name="T60" fmla="*/ 0 w 183"/>
                  <a:gd name="T61" fmla="*/ 8 h 71"/>
                  <a:gd name="T62" fmla="*/ 0 w 183"/>
                  <a:gd name="T63" fmla="*/ 9 h 71"/>
                  <a:gd name="T64" fmla="*/ 1 w 183"/>
                  <a:gd name="T65" fmla="*/ 10 h 71"/>
                  <a:gd name="T66" fmla="*/ 2 w 183"/>
                  <a:gd name="T67" fmla="*/ 11 h 71"/>
                  <a:gd name="T68" fmla="*/ 3 w 183"/>
                  <a:gd name="T69" fmla="*/ 12 h 71"/>
                  <a:gd name="T70" fmla="*/ 6 w 183"/>
                  <a:gd name="T71" fmla="*/ 13 h 71"/>
                  <a:gd name="T72" fmla="*/ 7 w 183"/>
                  <a:gd name="T73" fmla="*/ 13 h 71"/>
                  <a:gd name="T74" fmla="*/ 10 w 183"/>
                  <a:gd name="T75" fmla="*/ 14 h 71"/>
                  <a:gd name="T76" fmla="*/ 13 w 183"/>
                  <a:gd name="T77" fmla="*/ 14 h 71"/>
                  <a:gd name="T78" fmla="*/ 16 w 183"/>
                  <a:gd name="T79" fmla="*/ 14 h 71"/>
                  <a:gd name="T80" fmla="*/ 18 w 183"/>
                  <a:gd name="T81" fmla="*/ 14 h 7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3"/>
                  <a:gd name="T124" fmla="*/ 0 h 71"/>
                  <a:gd name="T125" fmla="*/ 183 w 183"/>
                  <a:gd name="T126" fmla="*/ 71 h 7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3" h="71">
                    <a:moveTo>
                      <a:pt x="91" y="71"/>
                    </a:moveTo>
                    <a:lnTo>
                      <a:pt x="108" y="71"/>
                    </a:lnTo>
                    <a:lnTo>
                      <a:pt x="120" y="71"/>
                    </a:lnTo>
                    <a:lnTo>
                      <a:pt x="133" y="67"/>
                    </a:lnTo>
                    <a:lnTo>
                      <a:pt x="145" y="63"/>
                    </a:lnTo>
                    <a:lnTo>
                      <a:pt x="158" y="58"/>
                    </a:lnTo>
                    <a:lnTo>
                      <a:pt x="167" y="54"/>
                    </a:lnTo>
                    <a:lnTo>
                      <a:pt x="174" y="50"/>
                    </a:lnTo>
                    <a:lnTo>
                      <a:pt x="179" y="42"/>
                    </a:lnTo>
                    <a:lnTo>
                      <a:pt x="183" y="38"/>
                    </a:lnTo>
                    <a:lnTo>
                      <a:pt x="183" y="29"/>
                    </a:lnTo>
                    <a:lnTo>
                      <a:pt x="183" y="25"/>
                    </a:lnTo>
                    <a:lnTo>
                      <a:pt x="179" y="22"/>
                    </a:lnTo>
                    <a:lnTo>
                      <a:pt x="170" y="13"/>
                    </a:lnTo>
                    <a:lnTo>
                      <a:pt x="162" y="9"/>
                    </a:lnTo>
                    <a:lnTo>
                      <a:pt x="154" y="9"/>
                    </a:lnTo>
                    <a:lnTo>
                      <a:pt x="145" y="4"/>
                    </a:lnTo>
                    <a:lnTo>
                      <a:pt x="133" y="0"/>
                    </a:lnTo>
                    <a:lnTo>
                      <a:pt x="116" y="0"/>
                    </a:lnTo>
                    <a:lnTo>
                      <a:pt x="104" y="0"/>
                    </a:lnTo>
                    <a:lnTo>
                      <a:pt x="91" y="0"/>
                    </a:lnTo>
                    <a:lnTo>
                      <a:pt x="75" y="0"/>
                    </a:lnTo>
                    <a:lnTo>
                      <a:pt x="62" y="4"/>
                    </a:lnTo>
                    <a:lnTo>
                      <a:pt x="46" y="4"/>
                    </a:lnTo>
                    <a:lnTo>
                      <a:pt x="37" y="9"/>
                    </a:lnTo>
                    <a:lnTo>
                      <a:pt x="25" y="13"/>
                    </a:lnTo>
                    <a:lnTo>
                      <a:pt x="17" y="17"/>
                    </a:lnTo>
                    <a:lnTo>
                      <a:pt x="8" y="25"/>
                    </a:lnTo>
                    <a:lnTo>
                      <a:pt x="5" y="29"/>
                    </a:lnTo>
                    <a:lnTo>
                      <a:pt x="0" y="34"/>
                    </a:lnTo>
                    <a:lnTo>
                      <a:pt x="0" y="42"/>
                    </a:lnTo>
                    <a:lnTo>
                      <a:pt x="0" y="46"/>
                    </a:lnTo>
                    <a:lnTo>
                      <a:pt x="5" y="50"/>
                    </a:lnTo>
                    <a:lnTo>
                      <a:pt x="12" y="58"/>
                    </a:lnTo>
                    <a:lnTo>
                      <a:pt x="17" y="63"/>
                    </a:lnTo>
                    <a:lnTo>
                      <a:pt x="30" y="67"/>
                    </a:lnTo>
                    <a:lnTo>
                      <a:pt x="37" y="67"/>
                    </a:lnTo>
                    <a:lnTo>
                      <a:pt x="50" y="71"/>
                    </a:lnTo>
                    <a:lnTo>
                      <a:pt x="62" y="71"/>
                    </a:lnTo>
                    <a:lnTo>
                      <a:pt x="79" y="71"/>
                    </a:lnTo>
                    <a:lnTo>
                      <a:pt x="91" y="71"/>
                    </a:lnTo>
                    <a:close/>
                  </a:path>
                </a:pathLst>
              </a:custGeom>
              <a:solidFill>
                <a:srgbClr val="F8DF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755" name="Freeform 862">
                <a:extLst>
                  <a:ext uri="{FF2B5EF4-FFF2-40B4-BE49-F238E27FC236}">
                    <a16:creationId xmlns:a16="http://schemas.microsoft.com/office/drawing/2014/main" id="{75C7AF60-5917-40F7-9A68-D781CF62CBB6}"/>
                  </a:ext>
                </a:extLst>
              </p:cNvPr>
              <p:cNvSpPr>
                <a:spLocks/>
              </p:cNvSpPr>
              <p:nvPr/>
            </p:nvSpPr>
            <p:spPr bwMode="auto">
              <a:xfrm>
                <a:off x="2966" y="2429"/>
                <a:ext cx="174" cy="49"/>
              </a:xfrm>
              <a:custGeom>
                <a:avLst/>
                <a:gdLst>
                  <a:gd name="T0" fmla="*/ 170 w 868"/>
                  <a:gd name="T1" fmla="*/ 0 h 245"/>
                  <a:gd name="T2" fmla="*/ 170 w 868"/>
                  <a:gd name="T3" fmla="*/ 1 h 245"/>
                  <a:gd name="T4" fmla="*/ 171 w 868"/>
                  <a:gd name="T5" fmla="*/ 2 h 245"/>
                  <a:gd name="T6" fmla="*/ 171 w 868"/>
                  <a:gd name="T7" fmla="*/ 2 h 245"/>
                  <a:gd name="T8" fmla="*/ 170 w 868"/>
                  <a:gd name="T9" fmla="*/ 8 h 245"/>
                  <a:gd name="T10" fmla="*/ 166 w 868"/>
                  <a:gd name="T11" fmla="*/ 13 h 245"/>
                  <a:gd name="T12" fmla="*/ 161 w 868"/>
                  <a:gd name="T13" fmla="*/ 18 h 245"/>
                  <a:gd name="T14" fmla="*/ 155 w 868"/>
                  <a:gd name="T15" fmla="*/ 23 h 245"/>
                  <a:gd name="T16" fmla="*/ 146 w 868"/>
                  <a:gd name="T17" fmla="*/ 27 h 245"/>
                  <a:gd name="T18" fmla="*/ 136 w 868"/>
                  <a:gd name="T19" fmla="*/ 32 h 245"/>
                  <a:gd name="T20" fmla="*/ 125 w 868"/>
                  <a:gd name="T21" fmla="*/ 35 h 245"/>
                  <a:gd name="T22" fmla="*/ 112 w 868"/>
                  <a:gd name="T23" fmla="*/ 37 h 245"/>
                  <a:gd name="T24" fmla="*/ 99 w 868"/>
                  <a:gd name="T25" fmla="*/ 39 h 245"/>
                  <a:gd name="T26" fmla="*/ 85 w 868"/>
                  <a:gd name="T27" fmla="*/ 40 h 245"/>
                  <a:gd name="T28" fmla="*/ 73 w 868"/>
                  <a:gd name="T29" fmla="*/ 40 h 245"/>
                  <a:gd name="T30" fmla="*/ 62 w 868"/>
                  <a:gd name="T31" fmla="*/ 40 h 245"/>
                  <a:gd name="T32" fmla="*/ 51 w 868"/>
                  <a:gd name="T33" fmla="*/ 38 h 245"/>
                  <a:gd name="T34" fmla="*/ 41 w 868"/>
                  <a:gd name="T35" fmla="*/ 36 h 245"/>
                  <a:gd name="T36" fmla="*/ 32 w 868"/>
                  <a:gd name="T37" fmla="*/ 35 h 245"/>
                  <a:gd name="T38" fmla="*/ 23 w 868"/>
                  <a:gd name="T39" fmla="*/ 32 h 245"/>
                  <a:gd name="T40" fmla="*/ 16 w 868"/>
                  <a:gd name="T41" fmla="*/ 29 h 245"/>
                  <a:gd name="T42" fmla="*/ 10 w 868"/>
                  <a:gd name="T43" fmla="*/ 26 h 245"/>
                  <a:gd name="T44" fmla="*/ 4 w 868"/>
                  <a:gd name="T45" fmla="*/ 22 h 245"/>
                  <a:gd name="T46" fmla="*/ 0 w 868"/>
                  <a:gd name="T47" fmla="*/ 18 h 245"/>
                  <a:gd name="T48" fmla="*/ 3 w 868"/>
                  <a:gd name="T49" fmla="*/ 23 h 245"/>
                  <a:gd name="T50" fmla="*/ 7 w 868"/>
                  <a:gd name="T51" fmla="*/ 28 h 245"/>
                  <a:gd name="T52" fmla="*/ 13 w 868"/>
                  <a:gd name="T53" fmla="*/ 33 h 245"/>
                  <a:gd name="T54" fmla="*/ 20 w 868"/>
                  <a:gd name="T55" fmla="*/ 37 h 245"/>
                  <a:gd name="T56" fmla="*/ 29 w 868"/>
                  <a:gd name="T57" fmla="*/ 41 h 245"/>
                  <a:gd name="T58" fmla="*/ 39 w 868"/>
                  <a:gd name="T59" fmla="*/ 44 h 245"/>
                  <a:gd name="T60" fmla="*/ 51 w 868"/>
                  <a:gd name="T61" fmla="*/ 46 h 245"/>
                  <a:gd name="T62" fmla="*/ 63 w 868"/>
                  <a:gd name="T63" fmla="*/ 48 h 245"/>
                  <a:gd name="T64" fmla="*/ 76 w 868"/>
                  <a:gd name="T65" fmla="*/ 49 h 245"/>
                  <a:gd name="T66" fmla="*/ 89 w 868"/>
                  <a:gd name="T67" fmla="*/ 49 h 245"/>
                  <a:gd name="T68" fmla="*/ 103 w 868"/>
                  <a:gd name="T69" fmla="*/ 48 h 245"/>
                  <a:gd name="T70" fmla="*/ 116 w 868"/>
                  <a:gd name="T71" fmla="*/ 46 h 245"/>
                  <a:gd name="T72" fmla="*/ 129 w 868"/>
                  <a:gd name="T73" fmla="*/ 43 h 245"/>
                  <a:gd name="T74" fmla="*/ 140 w 868"/>
                  <a:gd name="T75" fmla="*/ 40 h 245"/>
                  <a:gd name="T76" fmla="*/ 150 w 868"/>
                  <a:gd name="T77" fmla="*/ 36 h 245"/>
                  <a:gd name="T78" fmla="*/ 159 w 868"/>
                  <a:gd name="T79" fmla="*/ 32 h 245"/>
                  <a:gd name="T80" fmla="*/ 166 w 868"/>
                  <a:gd name="T81" fmla="*/ 27 h 245"/>
                  <a:gd name="T82" fmla="*/ 171 w 868"/>
                  <a:gd name="T83" fmla="*/ 21 h 245"/>
                  <a:gd name="T84" fmla="*/ 173 w 868"/>
                  <a:gd name="T85" fmla="*/ 16 h 245"/>
                  <a:gd name="T86" fmla="*/ 174 w 868"/>
                  <a:gd name="T87" fmla="*/ 10 h 245"/>
                  <a:gd name="T88" fmla="*/ 174 w 868"/>
                  <a:gd name="T89" fmla="*/ 9 h 245"/>
                  <a:gd name="T90" fmla="*/ 174 w 868"/>
                  <a:gd name="T91" fmla="*/ 8 h 245"/>
                  <a:gd name="T92" fmla="*/ 174 w 868"/>
                  <a:gd name="T93" fmla="*/ 7 h 245"/>
                  <a:gd name="T94" fmla="*/ 173 w 868"/>
                  <a:gd name="T95" fmla="*/ 6 h 245"/>
                  <a:gd name="T96" fmla="*/ 173 w 868"/>
                  <a:gd name="T97" fmla="*/ 5 h 245"/>
                  <a:gd name="T98" fmla="*/ 172 w 868"/>
                  <a:gd name="T99" fmla="*/ 4 h 245"/>
                  <a:gd name="T100" fmla="*/ 172 w 868"/>
                  <a:gd name="T101" fmla="*/ 2 h 245"/>
                  <a:gd name="T102" fmla="*/ 171 w 868"/>
                  <a:gd name="T103" fmla="*/ 2 h 245"/>
                  <a:gd name="T104" fmla="*/ 171 w 868"/>
                  <a:gd name="T105" fmla="*/ 1 h 245"/>
                  <a:gd name="T106" fmla="*/ 170 w 868"/>
                  <a:gd name="T107" fmla="*/ 0 h 24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68"/>
                  <a:gd name="T163" fmla="*/ 0 h 245"/>
                  <a:gd name="T164" fmla="*/ 868 w 868"/>
                  <a:gd name="T165" fmla="*/ 245 h 245"/>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68" h="245">
                    <a:moveTo>
                      <a:pt x="847" y="0"/>
                    </a:moveTo>
                    <a:lnTo>
                      <a:pt x="847" y="4"/>
                    </a:lnTo>
                    <a:lnTo>
                      <a:pt x="851" y="9"/>
                    </a:lnTo>
                    <a:lnTo>
                      <a:pt x="851" y="12"/>
                    </a:lnTo>
                    <a:lnTo>
                      <a:pt x="847" y="41"/>
                    </a:lnTo>
                    <a:lnTo>
                      <a:pt x="830" y="66"/>
                    </a:lnTo>
                    <a:lnTo>
                      <a:pt x="805" y="91"/>
                    </a:lnTo>
                    <a:lnTo>
                      <a:pt x="772" y="117"/>
                    </a:lnTo>
                    <a:lnTo>
                      <a:pt x="727" y="137"/>
                    </a:lnTo>
                    <a:lnTo>
                      <a:pt x="677" y="158"/>
                    </a:lnTo>
                    <a:lnTo>
                      <a:pt x="623" y="174"/>
                    </a:lnTo>
                    <a:lnTo>
                      <a:pt x="560" y="187"/>
                    </a:lnTo>
                    <a:lnTo>
                      <a:pt x="495" y="195"/>
                    </a:lnTo>
                    <a:lnTo>
                      <a:pt x="423" y="199"/>
                    </a:lnTo>
                    <a:lnTo>
                      <a:pt x="365" y="199"/>
                    </a:lnTo>
                    <a:lnTo>
                      <a:pt x="308" y="199"/>
                    </a:lnTo>
                    <a:lnTo>
                      <a:pt x="254" y="191"/>
                    </a:lnTo>
                    <a:lnTo>
                      <a:pt x="203" y="182"/>
                    </a:lnTo>
                    <a:lnTo>
                      <a:pt x="158" y="174"/>
                    </a:lnTo>
                    <a:lnTo>
                      <a:pt x="117" y="162"/>
                    </a:lnTo>
                    <a:lnTo>
                      <a:pt x="79" y="145"/>
                    </a:lnTo>
                    <a:lnTo>
                      <a:pt x="50" y="128"/>
                    </a:lnTo>
                    <a:lnTo>
                      <a:pt x="21" y="112"/>
                    </a:lnTo>
                    <a:lnTo>
                      <a:pt x="0" y="91"/>
                    </a:lnTo>
                    <a:lnTo>
                      <a:pt x="13" y="117"/>
                    </a:lnTo>
                    <a:lnTo>
                      <a:pt x="34" y="141"/>
                    </a:lnTo>
                    <a:lnTo>
                      <a:pt x="63" y="166"/>
                    </a:lnTo>
                    <a:lnTo>
                      <a:pt x="99" y="187"/>
                    </a:lnTo>
                    <a:lnTo>
                      <a:pt x="146" y="207"/>
                    </a:lnTo>
                    <a:lnTo>
                      <a:pt x="196" y="220"/>
                    </a:lnTo>
                    <a:lnTo>
                      <a:pt x="254" y="232"/>
                    </a:lnTo>
                    <a:lnTo>
                      <a:pt x="315" y="241"/>
                    </a:lnTo>
                    <a:lnTo>
                      <a:pt x="378" y="245"/>
                    </a:lnTo>
                    <a:lnTo>
                      <a:pt x="445" y="245"/>
                    </a:lnTo>
                    <a:lnTo>
                      <a:pt x="515" y="241"/>
                    </a:lnTo>
                    <a:lnTo>
                      <a:pt x="581" y="228"/>
                    </a:lnTo>
                    <a:lnTo>
                      <a:pt x="643" y="216"/>
                    </a:lnTo>
                    <a:lnTo>
                      <a:pt x="697" y="199"/>
                    </a:lnTo>
                    <a:lnTo>
                      <a:pt x="747" y="178"/>
                    </a:lnTo>
                    <a:lnTo>
                      <a:pt x="794" y="158"/>
                    </a:lnTo>
                    <a:lnTo>
                      <a:pt x="826" y="133"/>
                    </a:lnTo>
                    <a:lnTo>
                      <a:pt x="851" y="104"/>
                    </a:lnTo>
                    <a:lnTo>
                      <a:pt x="864" y="79"/>
                    </a:lnTo>
                    <a:lnTo>
                      <a:pt x="868" y="50"/>
                    </a:lnTo>
                    <a:lnTo>
                      <a:pt x="868" y="45"/>
                    </a:lnTo>
                    <a:lnTo>
                      <a:pt x="868" y="41"/>
                    </a:lnTo>
                    <a:lnTo>
                      <a:pt x="868" y="33"/>
                    </a:lnTo>
                    <a:lnTo>
                      <a:pt x="864" y="29"/>
                    </a:lnTo>
                    <a:lnTo>
                      <a:pt x="864" y="25"/>
                    </a:lnTo>
                    <a:lnTo>
                      <a:pt x="859" y="21"/>
                    </a:lnTo>
                    <a:lnTo>
                      <a:pt x="859" y="12"/>
                    </a:lnTo>
                    <a:lnTo>
                      <a:pt x="855" y="9"/>
                    </a:lnTo>
                    <a:lnTo>
                      <a:pt x="851" y="4"/>
                    </a:lnTo>
                    <a:lnTo>
                      <a:pt x="847" y="0"/>
                    </a:lnTo>
                    <a:close/>
                  </a:path>
                </a:pathLst>
              </a:custGeom>
              <a:solidFill>
                <a:srgbClr val="E5A5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756" name="Freeform 863">
                <a:extLst>
                  <a:ext uri="{FF2B5EF4-FFF2-40B4-BE49-F238E27FC236}">
                    <a16:creationId xmlns:a16="http://schemas.microsoft.com/office/drawing/2014/main" id="{87636CEE-2379-4E35-AC9C-A341C27627B4}"/>
                  </a:ext>
                </a:extLst>
              </p:cNvPr>
              <p:cNvSpPr>
                <a:spLocks/>
              </p:cNvSpPr>
              <p:nvPr/>
            </p:nvSpPr>
            <p:spPr bwMode="auto">
              <a:xfrm>
                <a:off x="2967" y="2408"/>
                <a:ext cx="173" cy="70"/>
              </a:xfrm>
              <a:custGeom>
                <a:avLst/>
                <a:gdLst>
                  <a:gd name="T0" fmla="*/ 88 w 864"/>
                  <a:gd name="T1" fmla="*/ 70 h 349"/>
                  <a:gd name="T2" fmla="*/ 102 w 864"/>
                  <a:gd name="T3" fmla="*/ 68 h 349"/>
                  <a:gd name="T4" fmla="*/ 116 w 864"/>
                  <a:gd name="T5" fmla="*/ 67 h 349"/>
                  <a:gd name="T6" fmla="*/ 128 w 864"/>
                  <a:gd name="T7" fmla="*/ 64 h 349"/>
                  <a:gd name="T8" fmla="*/ 139 w 864"/>
                  <a:gd name="T9" fmla="*/ 61 h 349"/>
                  <a:gd name="T10" fmla="*/ 149 w 864"/>
                  <a:gd name="T11" fmla="*/ 57 h 349"/>
                  <a:gd name="T12" fmla="*/ 157 w 864"/>
                  <a:gd name="T13" fmla="*/ 52 h 349"/>
                  <a:gd name="T14" fmla="*/ 165 w 864"/>
                  <a:gd name="T15" fmla="*/ 48 h 349"/>
                  <a:gd name="T16" fmla="*/ 170 w 864"/>
                  <a:gd name="T17" fmla="*/ 42 h 349"/>
                  <a:gd name="T18" fmla="*/ 172 w 864"/>
                  <a:gd name="T19" fmla="*/ 37 h 349"/>
                  <a:gd name="T20" fmla="*/ 173 w 864"/>
                  <a:gd name="T21" fmla="*/ 31 h 349"/>
                  <a:gd name="T22" fmla="*/ 172 w 864"/>
                  <a:gd name="T23" fmla="*/ 25 h 349"/>
                  <a:gd name="T24" fmla="*/ 168 w 864"/>
                  <a:gd name="T25" fmla="*/ 20 h 349"/>
                  <a:gd name="T26" fmla="*/ 163 w 864"/>
                  <a:gd name="T27" fmla="*/ 15 h 349"/>
                  <a:gd name="T28" fmla="*/ 156 w 864"/>
                  <a:gd name="T29" fmla="*/ 11 h 349"/>
                  <a:gd name="T30" fmla="*/ 146 w 864"/>
                  <a:gd name="T31" fmla="*/ 7 h 349"/>
                  <a:gd name="T32" fmla="*/ 137 w 864"/>
                  <a:gd name="T33" fmla="*/ 4 h 349"/>
                  <a:gd name="T34" fmla="*/ 125 w 864"/>
                  <a:gd name="T35" fmla="*/ 2 h 349"/>
                  <a:gd name="T36" fmla="*/ 112 w 864"/>
                  <a:gd name="T37" fmla="*/ 1 h 349"/>
                  <a:gd name="T38" fmla="*/ 99 w 864"/>
                  <a:gd name="T39" fmla="*/ 0 h 349"/>
                  <a:gd name="T40" fmla="*/ 85 w 864"/>
                  <a:gd name="T41" fmla="*/ 1 h 349"/>
                  <a:gd name="T42" fmla="*/ 71 w 864"/>
                  <a:gd name="T43" fmla="*/ 2 h 349"/>
                  <a:gd name="T44" fmla="*/ 57 w 864"/>
                  <a:gd name="T45" fmla="*/ 3 h 349"/>
                  <a:gd name="T46" fmla="*/ 45 w 864"/>
                  <a:gd name="T47" fmla="*/ 7 h 349"/>
                  <a:gd name="T48" fmla="*/ 34 w 864"/>
                  <a:gd name="T49" fmla="*/ 10 h 349"/>
                  <a:gd name="T50" fmla="*/ 24 w 864"/>
                  <a:gd name="T51" fmla="*/ 14 h 349"/>
                  <a:gd name="T52" fmla="*/ 16 w 864"/>
                  <a:gd name="T53" fmla="*/ 18 h 349"/>
                  <a:gd name="T54" fmla="*/ 9 w 864"/>
                  <a:gd name="T55" fmla="*/ 23 h 349"/>
                  <a:gd name="T56" fmla="*/ 4 w 864"/>
                  <a:gd name="T57" fmla="*/ 28 h 349"/>
                  <a:gd name="T58" fmla="*/ 1 w 864"/>
                  <a:gd name="T59" fmla="*/ 34 h 349"/>
                  <a:gd name="T60" fmla="*/ 0 w 864"/>
                  <a:gd name="T61" fmla="*/ 40 h 349"/>
                  <a:gd name="T62" fmla="*/ 2 w 864"/>
                  <a:gd name="T63" fmla="*/ 45 h 349"/>
                  <a:gd name="T64" fmla="*/ 5 w 864"/>
                  <a:gd name="T65" fmla="*/ 51 h 349"/>
                  <a:gd name="T66" fmla="*/ 11 w 864"/>
                  <a:gd name="T67" fmla="*/ 55 h 349"/>
                  <a:gd name="T68" fmla="*/ 18 w 864"/>
                  <a:gd name="T69" fmla="*/ 59 h 349"/>
                  <a:gd name="T70" fmla="*/ 27 w 864"/>
                  <a:gd name="T71" fmla="*/ 62 h 349"/>
                  <a:gd name="T72" fmla="*/ 37 w 864"/>
                  <a:gd name="T73" fmla="*/ 66 h 349"/>
                  <a:gd name="T74" fmla="*/ 48 w 864"/>
                  <a:gd name="T75" fmla="*/ 68 h 349"/>
                  <a:gd name="T76" fmla="*/ 61 w 864"/>
                  <a:gd name="T77" fmla="*/ 69 h 349"/>
                  <a:gd name="T78" fmla="*/ 74 w 864"/>
                  <a:gd name="T79" fmla="*/ 70 h 349"/>
                  <a:gd name="T80" fmla="*/ 88 w 864"/>
                  <a:gd name="T81" fmla="*/ 70 h 34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64"/>
                  <a:gd name="T124" fmla="*/ 0 h 349"/>
                  <a:gd name="T125" fmla="*/ 864 w 864"/>
                  <a:gd name="T126" fmla="*/ 349 h 34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64" h="349">
                    <a:moveTo>
                      <a:pt x="441" y="349"/>
                    </a:moveTo>
                    <a:lnTo>
                      <a:pt x="511" y="340"/>
                    </a:lnTo>
                    <a:lnTo>
                      <a:pt x="577" y="332"/>
                    </a:lnTo>
                    <a:lnTo>
                      <a:pt x="639" y="320"/>
                    </a:lnTo>
                    <a:lnTo>
                      <a:pt x="693" y="303"/>
                    </a:lnTo>
                    <a:lnTo>
                      <a:pt x="743" y="282"/>
                    </a:lnTo>
                    <a:lnTo>
                      <a:pt x="785" y="257"/>
                    </a:lnTo>
                    <a:lnTo>
                      <a:pt x="822" y="237"/>
                    </a:lnTo>
                    <a:lnTo>
                      <a:pt x="847" y="208"/>
                    </a:lnTo>
                    <a:lnTo>
                      <a:pt x="860" y="183"/>
                    </a:lnTo>
                    <a:lnTo>
                      <a:pt x="864" y="154"/>
                    </a:lnTo>
                    <a:lnTo>
                      <a:pt x="860" y="125"/>
                    </a:lnTo>
                    <a:lnTo>
                      <a:pt x="839" y="100"/>
                    </a:lnTo>
                    <a:lnTo>
                      <a:pt x="814" y="75"/>
                    </a:lnTo>
                    <a:lnTo>
                      <a:pt x="777" y="54"/>
                    </a:lnTo>
                    <a:lnTo>
                      <a:pt x="731" y="37"/>
                    </a:lnTo>
                    <a:lnTo>
                      <a:pt x="682" y="21"/>
                    </a:lnTo>
                    <a:lnTo>
                      <a:pt x="623" y="12"/>
                    </a:lnTo>
                    <a:lnTo>
                      <a:pt x="561" y="5"/>
                    </a:lnTo>
                    <a:lnTo>
                      <a:pt x="495" y="0"/>
                    </a:lnTo>
                    <a:lnTo>
                      <a:pt x="424" y="5"/>
                    </a:lnTo>
                    <a:lnTo>
                      <a:pt x="353" y="8"/>
                    </a:lnTo>
                    <a:lnTo>
                      <a:pt x="287" y="17"/>
                    </a:lnTo>
                    <a:lnTo>
                      <a:pt x="225" y="33"/>
                    </a:lnTo>
                    <a:lnTo>
                      <a:pt x="171" y="50"/>
                    </a:lnTo>
                    <a:lnTo>
                      <a:pt x="120" y="71"/>
                    </a:lnTo>
                    <a:lnTo>
                      <a:pt x="79" y="91"/>
                    </a:lnTo>
                    <a:lnTo>
                      <a:pt x="46" y="116"/>
                    </a:lnTo>
                    <a:lnTo>
                      <a:pt x="21" y="141"/>
                    </a:lnTo>
                    <a:lnTo>
                      <a:pt x="5" y="170"/>
                    </a:lnTo>
                    <a:lnTo>
                      <a:pt x="0" y="199"/>
                    </a:lnTo>
                    <a:lnTo>
                      <a:pt x="9" y="224"/>
                    </a:lnTo>
                    <a:lnTo>
                      <a:pt x="25" y="253"/>
                    </a:lnTo>
                    <a:lnTo>
                      <a:pt x="54" y="274"/>
                    </a:lnTo>
                    <a:lnTo>
                      <a:pt x="88" y="295"/>
                    </a:lnTo>
                    <a:lnTo>
                      <a:pt x="133" y="311"/>
                    </a:lnTo>
                    <a:lnTo>
                      <a:pt x="183" y="328"/>
                    </a:lnTo>
                    <a:lnTo>
                      <a:pt x="241" y="340"/>
                    </a:lnTo>
                    <a:lnTo>
                      <a:pt x="304" y="345"/>
                    </a:lnTo>
                    <a:lnTo>
                      <a:pt x="370" y="349"/>
                    </a:lnTo>
                    <a:lnTo>
                      <a:pt x="441" y="349"/>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757" name="Freeform 864">
                <a:extLst>
                  <a:ext uri="{FF2B5EF4-FFF2-40B4-BE49-F238E27FC236}">
                    <a16:creationId xmlns:a16="http://schemas.microsoft.com/office/drawing/2014/main" id="{575C34C3-009F-4531-A932-8A3A6526470C}"/>
                  </a:ext>
                </a:extLst>
              </p:cNvPr>
              <p:cNvSpPr>
                <a:spLocks/>
              </p:cNvSpPr>
              <p:nvPr/>
            </p:nvSpPr>
            <p:spPr bwMode="auto">
              <a:xfrm>
                <a:off x="2120" y="2110"/>
                <a:ext cx="169" cy="80"/>
              </a:xfrm>
              <a:custGeom>
                <a:avLst/>
                <a:gdLst>
                  <a:gd name="T0" fmla="*/ 76 w 843"/>
                  <a:gd name="T1" fmla="*/ 73 h 398"/>
                  <a:gd name="T2" fmla="*/ 90 w 843"/>
                  <a:gd name="T3" fmla="*/ 77 h 398"/>
                  <a:gd name="T4" fmla="*/ 103 w 843"/>
                  <a:gd name="T5" fmla="*/ 79 h 398"/>
                  <a:gd name="T6" fmla="*/ 116 w 843"/>
                  <a:gd name="T7" fmla="*/ 80 h 398"/>
                  <a:gd name="T8" fmla="*/ 127 w 843"/>
                  <a:gd name="T9" fmla="*/ 80 h 398"/>
                  <a:gd name="T10" fmla="*/ 138 w 843"/>
                  <a:gd name="T11" fmla="*/ 79 h 398"/>
                  <a:gd name="T12" fmla="*/ 147 w 843"/>
                  <a:gd name="T13" fmla="*/ 78 h 398"/>
                  <a:gd name="T14" fmla="*/ 156 w 843"/>
                  <a:gd name="T15" fmla="*/ 75 h 398"/>
                  <a:gd name="T16" fmla="*/ 161 w 843"/>
                  <a:gd name="T17" fmla="*/ 71 h 398"/>
                  <a:gd name="T18" fmla="*/ 166 w 843"/>
                  <a:gd name="T19" fmla="*/ 67 h 398"/>
                  <a:gd name="T20" fmla="*/ 169 w 843"/>
                  <a:gd name="T21" fmla="*/ 62 h 398"/>
                  <a:gd name="T22" fmla="*/ 169 w 843"/>
                  <a:gd name="T23" fmla="*/ 56 h 398"/>
                  <a:gd name="T24" fmla="*/ 167 w 843"/>
                  <a:gd name="T25" fmla="*/ 50 h 398"/>
                  <a:gd name="T26" fmla="*/ 163 w 843"/>
                  <a:gd name="T27" fmla="*/ 43 h 398"/>
                  <a:gd name="T28" fmla="*/ 157 w 843"/>
                  <a:gd name="T29" fmla="*/ 38 h 398"/>
                  <a:gd name="T30" fmla="*/ 150 w 843"/>
                  <a:gd name="T31" fmla="*/ 32 h 398"/>
                  <a:gd name="T32" fmla="*/ 142 w 843"/>
                  <a:gd name="T33" fmla="*/ 26 h 398"/>
                  <a:gd name="T34" fmla="*/ 131 w 843"/>
                  <a:gd name="T35" fmla="*/ 20 h 398"/>
                  <a:gd name="T36" fmla="*/ 119 w 843"/>
                  <a:gd name="T37" fmla="*/ 15 h 398"/>
                  <a:gd name="T38" fmla="*/ 106 w 843"/>
                  <a:gd name="T39" fmla="*/ 10 h 398"/>
                  <a:gd name="T40" fmla="*/ 93 w 843"/>
                  <a:gd name="T41" fmla="*/ 7 h 398"/>
                  <a:gd name="T42" fmla="*/ 80 w 843"/>
                  <a:gd name="T43" fmla="*/ 3 h 398"/>
                  <a:gd name="T44" fmla="*/ 67 w 843"/>
                  <a:gd name="T45" fmla="*/ 1 h 398"/>
                  <a:gd name="T46" fmla="*/ 53 w 843"/>
                  <a:gd name="T47" fmla="*/ 0 h 398"/>
                  <a:gd name="T48" fmla="*/ 41 w 843"/>
                  <a:gd name="T49" fmla="*/ 0 h 398"/>
                  <a:gd name="T50" fmla="*/ 32 w 843"/>
                  <a:gd name="T51" fmla="*/ 1 h 398"/>
                  <a:gd name="T52" fmla="*/ 22 w 843"/>
                  <a:gd name="T53" fmla="*/ 3 h 398"/>
                  <a:gd name="T54" fmla="*/ 14 w 843"/>
                  <a:gd name="T55" fmla="*/ 5 h 398"/>
                  <a:gd name="T56" fmla="*/ 8 w 843"/>
                  <a:gd name="T57" fmla="*/ 8 h 398"/>
                  <a:gd name="T58" fmla="*/ 3 w 843"/>
                  <a:gd name="T59" fmla="*/ 13 h 398"/>
                  <a:gd name="T60" fmla="*/ 1 w 843"/>
                  <a:gd name="T61" fmla="*/ 18 h 398"/>
                  <a:gd name="T62" fmla="*/ 0 w 843"/>
                  <a:gd name="T63" fmla="*/ 24 h 398"/>
                  <a:gd name="T64" fmla="*/ 3 w 843"/>
                  <a:gd name="T65" fmla="*/ 30 h 398"/>
                  <a:gd name="T66" fmla="*/ 6 w 843"/>
                  <a:gd name="T67" fmla="*/ 36 h 398"/>
                  <a:gd name="T68" fmla="*/ 12 w 843"/>
                  <a:gd name="T69" fmla="*/ 43 h 398"/>
                  <a:gd name="T70" fmla="*/ 19 w 843"/>
                  <a:gd name="T71" fmla="*/ 48 h 398"/>
                  <a:gd name="T72" fmla="*/ 28 w 843"/>
                  <a:gd name="T73" fmla="*/ 54 h 398"/>
                  <a:gd name="T74" fmla="*/ 38 w 843"/>
                  <a:gd name="T75" fmla="*/ 60 h 398"/>
                  <a:gd name="T76" fmla="*/ 50 w 843"/>
                  <a:gd name="T77" fmla="*/ 65 h 398"/>
                  <a:gd name="T78" fmla="*/ 62 w 843"/>
                  <a:gd name="T79" fmla="*/ 70 h 398"/>
                  <a:gd name="T80" fmla="*/ 76 w 843"/>
                  <a:gd name="T81" fmla="*/ 73 h 39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43"/>
                  <a:gd name="T124" fmla="*/ 0 h 398"/>
                  <a:gd name="T125" fmla="*/ 843 w 843"/>
                  <a:gd name="T126" fmla="*/ 398 h 39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43" h="398">
                    <a:moveTo>
                      <a:pt x="378" y="365"/>
                    </a:moveTo>
                    <a:lnTo>
                      <a:pt x="448" y="382"/>
                    </a:lnTo>
                    <a:lnTo>
                      <a:pt x="515" y="391"/>
                    </a:lnTo>
                    <a:lnTo>
                      <a:pt x="578" y="398"/>
                    </a:lnTo>
                    <a:lnTo>
                      <a:pt x="635" y="398"/>
                    </a:lnTo>
                    <a:lnTo>
                      <a:pt x="689" y="394"/>
                    </a:lnTo>
                    <a:lnTo>
                      <a:pt x="735" y="387"/>
                    </a:lnTo>
                    <a:lnTo>
                      <a:pt x="776" y="374"/>
                    </a:lnTo>
                    <a:lnTo>
                      <a:pt x="805" y="353"/>
                    </a:lnTo>
                    <a:lnTo>
                      <a:pt x="830" y="333"/>
                    </a:lnTo>
                    <a:lnTo>
                      <a:pt x="843" y="308"/>
                    </a:lnTo>
                    <a:lnTo>
                      <a:pt x="843" y="279"/>
                    </a:lnTo>
                    <a:lnTo>
                      <a:pt x="834" y="250"/>
                    </a:lnTo>
                    <a:lnTo>
                      <a:pt x="814" y="216"/>
                    </a:lnTo>
                    <a:lnTo>
                      <a:pt x="785" y="187"/>
                    </a:lnTo>
                    <a:lnTo>
                      <a:pt x="747" y="158"/>
                    </a:lnTo>
                    <a:lnTo>
                      <a:pt x="706" y="129"/>
                    </a:lnTo>
                    <a:lnTo>
                      <a:pt x="652" y="100"/>
                    </a:lnTo>
                    <a:lnTo>
                      <a:pt x="594" y="75"/>
                    </a:lnTo>
                    <a:lnTo>
                      <a:pt x="531" y="50"/>
                    </a:lnTo>
                    <a:lnTo>
                      <a:pt x="465" y="34"/>
                    </a:lnTo>
                    <a:lnTo>
                      <a:pt x="398" y="17"/>
                    </a:lnTo>
                    <a:lnTo>
                      <a:pt x="333" y="5"/>
                    </a:lnTo>
                    <a:lnTo>
                      <a:pt x="266" y="0"/>
                    </a:lnTo>
                    <a:lnTo>
                      <a:pt x="207" y="0"/>
                    </a:lnTo>
                    <a:lnTo>
                      <a:pt x="158" y="5"/>
                    </a:lnTo>
                    <a:lnTo>
                      <a:pt x="108" y="13"/>
                    </a:lnTo>
                    <a:lnTo>
                      <a:pt x="70" y="25"/>
                    </a:lnTo>
                    <a:lnTo>
                      <a:pt x="38" y="42"/>
                    </a:lnTo>
                    <a:lnTo>
                      <a:pt x="16" y="67"/>
                    </a:lnTo>
                    <a:lnTo>
                      <a:pt x="4" y="92"/>
                    </a:lnTo>
                    <a:lnTo>
                      <a:pt x="0" y="121"/>
                    </a:lnTo>
                    <a:lnTo>
                      <a:pt x="13" y="149"/>
                    </a:lnTo>
                    <a:lnTo>
                      <a:pt x="29" y="178"/>
                    </a:lnTo>
                    <a:lnTo>
                      <a:pt x="58" y="212"/>
                    </a:lnTo>
                    <a:lnTo>
                      <a:pt x="95" y="241"/>
                    </a:lnTo>
                    <a:lnTo>
                      <a:pt x="141" y="270"/>
                    </a:lnTo>
                    <a:lnTo>
                      <a:pt x="191" y="299"/>
                    </a:lnTo>
                    <a:lnTo>
                      <a:pt x="249" y="324"/>
                    </a:lnTo>
                    <a:lnTo>
                      <a:pt x="311" y="349"/>
                    </a:lnTo>
                    <a:lnTo>
                      <a:pt x="378" y="365"/>
                    </a:lnTo>
                    <a:close/>
                  </a:path>
                </a:pathLst>
              </a:custGeom>
              <a:solidFill>
                <a:srgbClr val="F2BF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758" name="Freeform 865">
                <a:extLst>
                  <a:ext uri="{FF2B5EF4-FFF2-40B4-BE49-F238E27FC236}">
                    <a16:creationId xmlns:a16="http://schemas.microsoft.com/office/drawing/2014/main" id="{B9DD68FE-D678-4F4A-A7C1-B409F971DA49}"/>
                  </a:ext>
                </a:extLst>
              </p:cNvPr>
              <p:cNvSpPr>
                <a:spLocks/>
              </p:cNvSpPr>
              <p:nvPr/>
            </p:nvSpPr>
            <p:spPr bwMode="auto">
              <a:xfrm>
                <a:off x="2151" y="2114"/>
                <a:ext cx="84" cy="40"/>
              </a:xfrm>
              <a:custGeom>
                <a:avLst/>
                <a:gdLst>
                  <a:gd name="T0" fmla="*/ 37 w 420"/>
                  <a:gd name="T1" fmla="*/ 37 h 199"/>
                  <a:gd name="T2" fmla="*/ 44 w 420"/>
                  <a:gd name="T3" fmla="*/ 38 h 199"/>
                  <a:gd name="T4" fmla="*/ 51 w 420"/>
                  <a:gd name="T5" fmla="*/ 39 h 199"/>
                  <a:gd name="T6" fmla="*/ 57 w 420"/>
                  <a:gd name="T7" fmla="*/ 40 h 199"/>
                  <a:gd name="T8" fmla="*/ 63 w 420"/>
                  <a:gd name="T9" fmla="*/ 40 h 199"/>
                  <a:gd name="T10" fmla="*/ 68 w 420"/>
                  <a:gd name="T11" fmla="*/ 39 h 199"/>
                  <a:gd name="T12" fmla="*/ 73 w 420"/>
                  <a:gd name="T13" fmla="*/ 38 h 199"/>
                  <a:gd name="T14" fmla="*/ 77 w 420"/>
                  <a:gd name="T15" fmla="*/ 37 h 199"/>
                  <a:gd name="T16" fmla="*/ 80 w 420"/>
                  <a:gd name="T17" fmla="*/ 36 h 199"/>
                  <a:gd name="T18" fmla="*/ 82 w 420"/>
                  <a:gd name="T19" fmla="*/ 33 h 199"/>
                  <a:gd name="T20" fmla="*/ 84 w 420"/>
                  <a:gd name="T21" fmla="*/ 31 h 199"/>
                  <a:gd name="T22" fmla="*/ 84 w 420"/>
                  <a:gd name="T23" fmla="*/ 28 h 199"/>
                  <a:gd name="T24" fmla="*/ 83 w 420"/>
                  <a:gd name="T25" fmla="*/ 25 h 199"/>
                  <a:gd name="T26" fmla="*/ 81 w 420"/>
                  <a:gd name="T27" fmla="*/ 22 h 199"/>
                  <a:gd name="T28" fmla="*/ 78 w 420"/>
                  <a:gd name="T29" fmla="*/ 18 h 199"/>
                  <a:gd name="T30" fmla="*/ 75 w 420"/>
                  <a:gd name="T31" fmla="*/ 16 h 199"/>
                  <a:gd name="T32" fmla="*/ 70 w 420"/>
                  <a:gd name="T33" fmla="*/ 12 h 199"/>
                  <a:gd name="T34" fmla="*/ 65 w 420"/>
                  <a:gd name="T35" fmla="*/ 10 h 199"/>
                  <a:gd name="T36" fmla="*/ 59 w 420"/>
                  <a:gd name="T37" fmla="*/ 7 h 199"/>
                  <a:gd name="T38" fmla="*/ 53 w 420"/>
                  <a:gd name="T39" fmla="*/ 5 h 199"/>
                  <a:gd name="T40" fmla="*/ 46 w 420"/>
                  <a:gd name="T41" fmla="*/ 3 h 199"/>
                  <a:gd name="T42" fmla="*/ 39 w 420"/>
                  <a:gd name="T43" fmla="*/ 2 h 199"/>
                  <a:gd name="T44" fmla="*/ 32 w 420"/>
                  <a:gd name="T45" fmla="*/ 1 h 199"/>
                  <a:gd name="T46" fmla="*/ 27 w 420"/>
                  <a:gd name="T47" fmla="*/ 0 h 199"/>
                  <a:gd name="T48" fmla="*/ 21 w 420"/>
                  <a:gd name="T49" fmla="*/ 0 h 199"/>
                  <a:gd name="T50" fmla="*/ 15 w 420"/>
                  <a:gd name="T51" fmla="*/ 0 h 199"/>
                  <a:gd name="T52" fmla="*/ 11 w 420"/>
                  <a:gd name="T53" fmla="*/ 1 h 199"/>
                  <a:gd name="T54" fmla="*/ 7 w 420"/>
                  <a:gd name="T55" fmla="*/ 2 h 199"/>
                  <a:gd name="T56" fmla="*/ 4 w 420"/>
                  <a:gd name="T57" fmla="*/ 4 h 199"/>
                  <a:gd name="T58" fmla="*/ 1 w 420"/>
                  <a:gd name="T59" fmla="*/ 7 h 199"/>
                  <a:gd name="T60" fmla="*/ 0 w 420"/>
                  <a:gd name="T61" fmla="*/ 9 h 199"/>
                  <a:gd name="T62" fmla="*/ 0 w 420"/>
                  <a:gd name="T63" fmla="*/ 12 h 199"/>
                  <a:gd name="T64" fmla="*/ 1 w 420"/>
                  <a:gd name="T65" fmla="*/ 15 h 199"/>
                  <a:gd name="T66" fmla="*/ 3 w 420"/>
                  <a:gd name="T67" fmla="*/ 18 h 199"/>
                  <a:gd name="T68" fmla="*/ 5 w 420"/>
                  <a:gd name="T69" fmla="*/ 21 h 199"/>
                  <a:gd name="T70" fmla="*/ 9 w 420"/>
                  <a:gd name="T71" fmla="*/ 24 h 199"/>
                  <a:gd name="T72" fmla="*/ 13 w 420"/>
                  <a:gd name="T73" fmla="*/ 27 h 199"/>
                  <a:gd name="T74" fmla="*/ 18 w 420"/>
                  <a:gd name="T75" fmla="*/ 30 h 199"/>
                  <a:gd name="T76" fmla="*/ 24 w 420"/>
                  <a:gd name="T77" fmla="*/ 32 h 199"/>
                  <a:gd name="T78" fmla="*/ 31 w 420"/>
                  <a:gd name="T79" fmla="*/ 35 h 199"/>
                  <a:gd name="T80" fmla="*/ 37 w 420"/>
                  <a:gd name="T81" fmla="*/ 37 h 19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20"/>
                  <a:gd name="T124" fmla="*/ 0 h 199"/>
                  <a:gd name="T125" fmla="*/ 420 w 420"/>
                  <a:gd name="T126" fmla="*/ 199 h 19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20" h="199">
                    <a:moveTo>
                      <a:pt x="187" y="183"/>
                    </a:moveTo>
                    <a:lnTo>
                      <a:pt x="221" y="191"/>
                    </a:lnTo>
                    <a:lnTo>
                      <a:pt x="254" y="195"/>
                    </a:lnTo>
                    <a:lnTo>
                      <a:pt x="287" y="199"/>
                    </a:lnTo>
                    <a:lnTo>
                      <a:pt x="317" y="199"/>
                    </a:lnTo>
                    <a:lnTo>
                      <a:pt x="341" y="195"/>
                    </a:lnTo>
                    <a:lnTo>
                      <a:pt x="366" y="191"/>
                    </a:lnTo>
                    <a:lnTo>
                      <a:pt x="387" y="186"/>
                    </a:lnTo>
                    <a:lnTo>
                      <a:pt x="400" y="179"/>
                    </a:lnTo>
                    <a:lnTo>
                      <a:pt x="412" y="166"/>
                    </a:lnTo>
                    <a:lnTo>
                      <a:pt x="420" y="154"/>
                    </a:lnTo>
                    <a:lnTo>
                      <a:pt x="420" y="137"/>
                    </a:lnTo>
                    <a:lnTo>
                      <a:pt x="416" y="125"/>
                    </a:lnTo>
                    <a:lnTo>
                      <a:pt x="403" y="107"/>
                    </a:lnTo>
                    <a:lnTo>
                      <a:pt x="391" y="91"/>
                    </a:lnTo>
                    <a:lnTo>
                      <a:pt x="374" y="79"/>
                    </a:lnTo>
                    <a:lnTo>
                      <a:pt x="349" y="62"/>
                    </a:lnTo>
                    <a:lnTo>
                      <a:pt x="324" y="50"/>
                    </a:lnTo>
                    <a:lnTo>
                      <a:pt x="295" y="37"/>
                    </a:lnTo>
                    <a:lnTo>
                      <a:pt x="266" y="25"/>
                    </a:lnTo>
                    <a:lnTo>
                      <a:pt x="229" y="17"/>
                    </a:lnTo>
                    <a:lnTo>
                      <a:pt x="196" y="8"/>
                    </a:lnTo>
                    <a:lnTo>
                      <a:pt x="162" y="4"/>
                    </a:lnTo>
                    <a:lnTo>
                      <a:pt x="133" y="0"/>
                    </a:lnTo>
                    <a:lnTo>
                      <a:pt x="104" y="0"/>
                    </a:lnTo>
                    <a:lnTo>
                      <a:pt x="76" y="0"/>
                    </a:lnTo>
                    <a:lnTo>
                      <a:pt x="54" y="4"/>
                    </a:lnTo>
                    <a:lnTo>
                      <a:pt x="34" y="12"/>
                    </a:lnTo>
                    <a:lnTo>
                      <a:pt x="18" y="21"/>
                    </a:lnTo>
                    <a:lnTo>
                      <a:pt x="5" y="33"/>
                    </a:lnTo>
                    <a:lnTo>
                      <a:pt x="0" y="46"/>
                    </a:lnTo>
                    <a:lnTo>
                      <a:pt x="0" y="58"/>
                    </a:lnTo>
                    <a:lnTo>
                      <a:pt x="5" y="75"/>
                    </a:lnTo>
                    <a:lnTo>
                      <a:pt x="13" y="91"/>
                    </a:lnTo>
                    <a:lnTo>
                      <a:pt x="25" y="104"/>
                    </a:lnTo>
                    <a:lnTo>
                      <a:pt x="47" y="120"/>
                    </a:lnTo>
                    <a:lnTo>
                      <a:pt x="67" y="132"/>
                    </a:lnTo>
                    <a:lnTo>
                      <a:pt x="92" y="150"/>
                    </a:lnTo>
                    <a:lnTo>
                      <a:pt x="121" y="161"/>
                    </a:lnTo>
                    <a:lnTo>
                      <a:pt x="155" y="174"/>
                    </a:lnTo>
                    <a:lnTo>
                      <a:pt x="187" y="183"/>
                    </a:lnTo>
                    <a:close/>
                  </a:path>
                </a:pathLst>
              </a:custGeom>
              <a:solidFill>
                <a:srgbClr val="F2BF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759" name="Freeform 866">
                <a:extLst>
                  <a:ext uri="{FF2B5EF4-FFF2-40B4-BE49-F238E27FC236}">
                    <a16:creationId xmlns:a16="http://schemas.microsoft.com/office/drawing/2014/main" id="{46626807-32FE-41F8-9987-76238E1E9B0F}"/>
                  </a:ext>
                </a:extLst>
              </p:cNvPr>
              <p:cNvSpPr>
                <a:spLocks/>
              </p:cNvSpPr>
              <p:nvPr/>
            </p:nvSpPr>
            <p:spPr bwMode="auto">
              <a:xfrm>
                <a:off x="2155" y="2115"/>
                <a:ext cx="74" cy="35"/>
              </a:xfrm>
              <a:custGeom>
                <a:avLst/>
                <a:gdLst>
                  <a:gd name="T0" fmla="*/ 74 w 373"/>
                  <a:gd name="T1" fmla="*/ 27 h 179"/>
                  <a:gd name="T2" fmla="*/ 74 w 373"/>
                  <a:gd name="T3" fmla="*/ 24 h 179"/>
                  <a:gd name="T4" fmla="*/ 73 w 373"/>
                  <a:gd name="T5" fmla="*/ 22 h 179"/>
                  <a:gd name="T6" fmla="*/ 71 w 373"/>
                  <a:gd name="T7" fmla="*/ 19 h 179"/>
                  <a:gd name="T8" fmla="*/ 69 w 373"/>
                  <a:gd name="T9" fmla="*/ 16 h 179"/>
                  <a:gd name="T10" fmla="*/ 66 w 373"/>
                  <a:gd name="T11" fmla="*/ 14 h 179"/>
                  <a:gd name="T12" fmla="*/ 62 w 373"/>
                  <a:gd name="T13" fmla="*/ 11 h 179"/>
                  <a:gd name="T14" fmla="*/ 58 w 373"/>
                  <a:gd name="T15" fmla="*/ 9 h 179"/>
                  <a:gd name="T16" fmla="*/ 53 w 373"/>
                  <a:gd name="T17" fmla="*/ 6 h 179"/>
                  <a:gd name="T18" fmla="*/ 47 w 373"/>
                  <a:gd name="T19" fmla="*/ 5 h 179"/>
                  <a:gd name="T20" fmla="*/ 41 w 373"/>
                  <a:gd name="T21" fmla="*/ 3 h 179"/>
                  <a:gd name="T22" fmla="*/ 34 w 373"/>
                  <a:gd name="T23" fmla="*/ 2 h 179"/>
                  <a:gd name="T24" fmla="*/ 29 w 373"/>
                  <a:gd name="T25" fmla="*/ 1 h 179"/>
                  <a:gd name="T26" fmla="*/ 24 w 373"/>
                  <a:gd name="T27" fmla="*/ 0 h 179"/>
                  <a:gd name="T28" fmla="*/ 18 w 373"/>
                  <a:gd name="T29" fmla="*/ 0 h 179"/>
                  <a:gd name="T30" fmla="*/ 14 w 373"/>
                  <a:gd name="T31" fmla="*/ 1 h 179"/>
                  <a:gd name="T32" fmla="*/ 10 w 373"/>
                  <a:gd name="T33" fmla="*/ 2 h 179"/>
                  <a:gd name="T34" fmla="*/ 6 w 373"/>
                  <a:gd name="T35" fmla="*/ 3 h 179"/>
                  <a:gd name="T36" fmla="*/ 3 w 373"/>
                  <a:gd name="T37" fmla="*/ 4 h 179"/>
                  <a:gd name="T38" fmla="*/ 1 w 373"/>
                  <a:gd name="T39" fmla="*/ 6 h 179"/>
                  <a:gd name="T40" fmla="*/ 0 w 373"/>
                  <a:gd name="T41" fmla="*/ 8 h 179"/>
                  <a:gd name="T42" fmla="*/ 0 w 373"/>
                  <a:gd name="T43" fmla="*/ 11 h 179"/>
                  <a:gd name="T44" fmla="*/ 1 w 373"/>
                  <a:gd name="T45" fmla="*/ 13 h 179"/>
                  <a:gd name="T46" fmla="*/ 2 w 373"/>
                  <a:gd name="T47" fmla="*/ 15 h 179"/>
                  <a:gd name="T48" fmla="*/ 5 w 373"/>
                  <a:gd name="T49" fmla="*/ 19 h 179"/>
                  <a:gd name="T50" fmla="*/ 8 w 373"/>
                  <a:gd name="T51" fmla="*/ 21 h 179"/>
                  <a:gd name="T52" fmla="*/ 12 w 373"/>
                  <a:gd name="T53" fmla="*/ 24 h 179"/>
                  <a:gd name="T54" fmla="*/ 16 w 373"/>
                  <a:gd name="T55" fmla="*/ 26 h 179"/>
                  <a:gd name="T56" fmla="*/ 22 w 373"/>
                  <a:gd name="T57" fmla="*/ 29 h 179"/>
                  <a:gd name="T58" fmla="*/ 27 w 373"/>
                  <a:gd name="T59" fmla="*/ 30 h 179"/>
                  <a:gd name="T60" fmla="*/ 33 w 373"/>
                  <a:gd name="T61" fmla="*/ 32 h 179"/>
                  <a:gd name="T62" fmla="*/ 39 w 373"/>
                  <a:gd name="T63" fmla="*/ 33 h 179"/>
                  <a:gd name="T64" fmla="*/ 45 w 373"/>
                  <a:gd name="T65" fmla="*/ 34 h 179"/>
                  <a:gd name="T66" fmla="*/ 51 w 373"/>
                  <a:gd name="T67" fmla="*/ 35 h 179"/>
                  <a:gd name="T68" fmla="*/ 56 w 373"/>
                  <a:gd name="T69" fmla="*/ 35 h 179"/>
                  <a:gd name="T70" fmla="*/ 60 w 373"/>
                  <a:gd name="T71" fmla="*/ 34 h 179"/>
                  <a:gd name="T72" fmla="*/ 64 w 373"/>
                  <a:gd name="T73" fmla="*/ 33 h 179"/>
                  <a:gd name="T74" fmla="*/ 68 w 373"/>
                  <a:gd name="T75" fmla="*/ 32 h 179"/>
                  <a:gd name="T76" fmla="*/ 71 w 373"/>
                  <a:gd name="T77" fmla="*/ 31 h 179"/>
                  <a:gd name="T78" fmla="*/ 72 w 373"/>
                  <a:gd name="T79" fmla="*/ 29 h 179"/>
                  <a:gd name="T80" fmla="*/ 74 w 373"/>
                  <a:gd name="T81" fmla="*/ 27 h 17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73"/>
                  <a:gd name="T124" fmla="*/ 0 h 179"/>
                  <a:gd name="T125" fmla="*/ 373 w 373"/>
                  <a:gd name="T126" fmla="*/ 179 h 17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73" h="179">
                    <a:moveTo>
                      <a:pt x="373" y="137"/>
                    </a:moveTo>
                    <a:lnTo>
                      <a:pt x="373" y="125"/>
                    </a:lnTo>
                    <a:lnTo>
                      <a:pt x="369" y="112"/>
                    </a:lnTo>
                    <a:lnTo>
                      <a:pt x="360" y="96"/>
                    </a:lnTo>
                    <a:lnTo>
                      <a:pt x="348" y="83"/>
                    </a:lnTo>
                    <a:lnTo>
                      <a:pt x="331" y="71"/>
                    </a:lnTo>
                    <a:lnTo>
                      <a:pt x="310" y="58"/>
                    </a:lnTo>
                    <a:lnTo>
                      <a:pt x="290" y="46"/>
                    </a:lnTo>
                    <a:lnTo>
                      <a:pt x="265" y="33"/>
                    </a:lnTo>
                    <a:lnTo>
                      <a:pt x="236" y="25"/>
                    </a:lnTo>
                    <a:lnTo>
                      <a:pt x="207" y="17"/>
                    </a:lnTo>
                    <a:lnTo>
                      <a:pt x="173" y="8"/>
                    </a:lnTo>
                    <a:lnTo>
                      <a:pt x="144" y="4"/>
                    </a:lnTo>
                    <a:lnTo>
                      <a:pt x="119" y="0"/>
                    </a:lnTo>
                    <a:lnTo>
                      <a:pt x="90" y="0"/>
                    </a:lnTo>
                    <a:lnTo>
                      <a:pt x="70" y="4"/>
                    </a:lnTo>
                    <a:lnTo>
                      <a:pt x="49" y="8"/>
                    </a:lnTo>
                    <a:lnTo>
                      <a:pt x="32" y="13"/>
                    </a:lnTo>
                    <a:lnTo>
                      <a:pt x="16" y="21"/>
                    </a:lnTo>
                    <a:lnTo>
                      <a:pt x="7" y="29"/>
                    </a:lnTo>
                    <a:lnTo>
                      <a:pt x="0" y="42"/>
                    </a:lnTo>
                    <a:lnTo>
                      <a:pt x="0" y="54"/>
                    </a:lnTo>
                    <a:lnTo>
                      <a:pt x="4" y="67"/>
                    </a:lnTo>
                    <a:lnTo>
                      <a:pt x="12" y="79"/>
                    </a:lnTo>
                    <a:lnTo>
                      <a:pt x="24" y="96"/>
                    </a:lnTo>
                    <a:lnTo>
                      <a:pt x="41" y="108"/>
                    </a:lnTo>
                    <a:lnTo>
                      <a:pt x="61" y="121"/>
                    </a:lnTo>
                    <a:lnTo>
                      <a:pt x="83" y="133"/>
                    </a:lnTo>
                    <a:lnTo>
                      <a:pt x="112" y="146"/>
                    </a:lnTo>
                    <a:lnTo>
                      <a:pt x="137" y="154"/>
                    </a:lnTo>
                    <a:lnTo>
                      <a:pt x="166" y="162"/>
                    </a:lnTo>
                    <a:lnTo>
                      <a:pt x="198" y="170"/>
                    </a:lnTo>
                    <a:lnTo>
                      <a:pt x="227" y="175"/>
                    </a:lnTo>
                    <a:lnTo>
                      <a:pt x="257" y="179"/>
                    </a:lnTo>
                    <a:lnTo>
                      <a:pt x="281" y="179"/>
                    </a:lnTo>
                    <a:lnTo>
                      <a:pt x="302" y="175"/>
                    </a:lnTo>
                    <a:lnTo>
                      <a:pt x="323" y="170"/>
                    </a:lnTo>
                    <a:lnTo>
                      <a:pt x="344" y="166"/>
                    </a:lnTo>
                    <a:lnTo>
                      <a:pt x="356" y="157"/>
                    </a:lnTo>
                    <a:lnTo>
                      <a:pt x="364" y="150"/>
                    </a:lnTo>
                    <a:lnTo>
                      <a:pt x="373" y="137"/>
                    </a:lnTo>
                    <a:close/>
                  </a:path>
                </a:pathLst>
              </a:custGeom>
              <a:solidFill>
                <a:srgbClr val="F3C52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760" name="Freeform 867">
                <a:extLst>
                  <a:ext uri="{FF2B5EF4-FFF2-40B4-BE49-F238E27FC236}">
                    <a16:creationId xmlns:a16="http://schemas.microsoft.com/office/drawing/2014/main" id="{CB418552-8A13-4895-82D4-546A7C4B5CD0}"/>
                  </a:ext>
                </a:extLst>
              </p:cNvPr>
              <p:cNvSpPr>
                <a:spLocks/>
              </p:cNvSpPr>
              <p:nvPr/>
            </p:nvSpPr>
            <p:spPr bwMode="auto">
              <a:xfrm>
                <a:off x="2159" y="2116"/>
                <a:ext cx="64" cy="30"/>
              </a:xfrm>
              <a:custGeom>
                <a:avLst/>
                <a:gdLst>
                  <a:gd name="T0" fmla="*/ 64 w 324"/>
                  <a:gd name="T1" fmla="*/ 24 h 149"/>
                  <a:gd name="T2" fmla="*/ 64 w 324"/>
                  <a:gd name="T3" fmla="*/ 21 h 149"/>
                  <a:gd name="T4" fmla="*/ 63 w 324"/>
                  <a:gd name="T5" fmla="*/ 19 h 149"/>
                  <a:gd name="T6" fmla="*/ 61 w 324"/>
                  <a:gd name="T7" fmla="*/ 17 h 149"/>
                  <a:gd name="T8" fmla="*/ 60 w 324"/>
                  <a:gd name="T9" fmla="*/ 14 h 149"/>
                  <a:gd name="T10" fmla="*/ 56 w 324"/>
                  <a:gd name="T11" fmla="*/ 12 h 149"/>
                  <a:gd name="T12" fmla="*/ 53 w 324"/>
                  <a:gd name="T13" fmla="*/ 9 h 149"/>
                  <a:gd name="T14" fmla="*/ 49 w 324"/>
                  <a:gd name="T15" fmla="*/ 8 h 149"/>
                  <a:gd name="T16" fmla="*/ 45 w 324"/>
                  <a:gd name="T17" fmla="*/ 5 h 149"/>
                  <a:gd name="T18" fmla="*/ 40 w 324"/>
                  <a:gd name="T19" fmla="*/ 3 h 149"/>
                  <a:gd name="T20" fmla="*/ 35 w 324"/>
                  <a:gd name="T21" fmla="*/ 3 h 149"/>
                  <a:gd name="T22" fmla="*/ 30 w 324"/>
                  <a:gd name="T23" fmla="*/ 1 h 149"/>
                  <a:gd name="T24" fmla="*/ 24 w 324"/>
                  <a:gd name="T25" fmla="*/ 0 h 149"/>
                  <a:gd name="T26" fmla="*/ 21 w 324"/>
                  <a:gd name="T27" fmla="*/ 0 h 149"/>
                  <a:gd name="T28" fmla="*/ 16 w 324"/>
                  <a:gd name="T29" fmla="*/ 0 h 149"/>
                  <a:gd name="T30" fmla="*/ 11 w 324"/>
                  <a:gd name="T31" fmla="*/ 0 h 149"/>
                  <a:gd name="T32" fmla="*/ 8 w 324"/>
                  <a:gd name="T33" fmla="*/ 1 h 149"/>
                  <a:gd name="T34" fmla="*/ 5 w 324"/>
                  <a:gd name="T35" fmla="*/ 2 h 149"/>
                  <a:gd name="T36" fmla="*/ 2 w 324"/>
                  <a:gd name="T37" fmla="*/ 3 h 149"/>
                  <a:gd name="T38" fmla="*/ 1 w 324"/>
                  <a:gd name="T39" fmla="*/ 5 h 149"/>
                  <a:gd name="T40" fmla="*/ 0 w 324"/>
                  <a:gd name="T41" fmla="*/ 7 h 149"/>
                  <a:gd name="T42" fmla="*/ 0 w 324"/>
                  <a:gd name="T43" fmla="*/ 9 h 149"/>
                  <a:gd name="T44" fmla="*/ 1 w 324"/>
                  <a:gd name="T45" fmla="*/ 11 h 149"/>
                  <a:gd name="T46" fmla="*/ 2 w 324"/>
                  <a:gd name="T47" fmla="*/ 13 h 149"/>
                  <a:gd name="T48" fmla="*/ 4 w 324"/>
                  <a:gd name="T49" fmla="*/ 16 h 149"/>
                  <a:gd name="T50" fmla="*/ 8 w 324"/>
                  <a:gd name="T51" fmla="*/ 19 h 149"/>
                  <a:gd name="T52" fmla="*/ 11 w 324"/>
                  <a:gd name="T53" fmla="*/ 21 h 149"/>
                  <a:gd name="T54" fmla="*/ 15 w 324"/>
                  <a:gd name="T55" fmla="*/ 23 h 149"/>
                  <a:gd name="T56" fmla="*/ 19 w 324"/>
                  <a:gd name="T57" fmla="*/ 25 h 149"/>
                  <a:gd name="T58" fmla="*/ 24 w 324"/>
                  <a:gd name="T59" fmla="*/ 27 h 149"/>
                  <a:gd name="T60" fmla="*/ 29 w 324"/>
                  <a:gd name="T61" fmla="*/ 29 h 149"/>
                  <a:gd name="T62" fmla="*/ 34 w 324"/>
                  <a:gd name="T63" fmla="*/ 29 h 149"/>
                  <a:gd name="T64" fmla="*/ 39 w 324"/>
                  <a:gd name="T65" fmla="*/ 30 h 149"/>
                  <a:gd name="T66" fmla="*/ 43 w 324"/>
                  <a:gd name="T67" fmla="*/ 30 h 149"/>
                  <a:gd name="T68" fmla="*/ 48 w 324"/>
                  <a:gd name="T69" fmla="*/ 30 h 149"/>
                  <a:gd name="T70" fmla="*/ 53 w 324"/>
                  <a:gd name="T71" fmla="*/ 30 h 149"/>
                  <a:gd name="T72" fmla="*/ 56 w 324"/>
                  <a:gd name="T73" fmla="*/ 29 h 149"/>
                  <a:gd name="T74" fmla="*/ 59 w 324"/>
                  <a:gd name="T75" fmla="*/ 29 h 149"/>
                  <a:gd name="T76" fmla="*/ 61 w 324"/>
                  <a:gd name="T77" fmla="*/ 27 h 149"/>
                  <a:gd name="T78" fmla="*/ 63 w 324"/>
                  <a:gd name="T79" fmla="*/ 25 h 149"/>
                  <a:gd name="T80" fmla="*/ 64 w 324"/>
                  <a:gd name="T81" fmla="*/ 24 h 14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24"/>
                  <a:gd name="T124" fmla="*/ 0 h 149"/>
                  <a:gd name="T125" fmla="*/ 324 w 324"/>
                  <a:gd name="T126" fmla="*/ 149 h 14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24" h="149">
                    <a:moveTo>
                      <a:pt x="324" y="117"/>
                    </a:moveTo>
                    <a:lnTo>
                      <a:pt x="324" y="104"/>
                    </a:lnTo>
                    <a:lnTo>
                      <a:pt x="320" y="95"/>
                    </a:lnTo>
                    <a:lnTo>
                      <a:pt x="311" y="84"/>
                    </a:lnTo>
                    <a:lnTo>
                      <a:pt x="303" y="71"/>
                    </a:lnTo>
                    <a:lnTo>
                      <a:pt x="286" y="59"/>
                    </a:lnTo>
                    <a:lnTo>
                      <a:pt x="270" y="46"/>
                    </a:lnTo>
                    <a:lnTo>
                      <a:pt x="249" y="38"/>
                    </a:lnTo>
                    <a:lnTo>
                      <a:pt x="228" y="25"/>
                    </a:lnTo>
                    <a:lnTo>
                      <a:pt x="203" y="17"/>
                    </a:lnTo>
                    <a:lnTo>
                      <a:pt x="178" y="13"/>
                    </a:lnTo>
                    <a:lnTo>
                      <a:pt x="153" y="5"/>
                    </a:lnTo>
                    <a:lnTo>
                      <a:pt x="124" y="0"/>
                    </a:lnTo>
                    <a:lnTo>
                      <a:pt x="104" y="0"/>
                    </a:lnTo>
                    <a:lnTo>
                      <a:pt x="79" y="0"/>
                    </a:lnTo>
                    <a:lnTo>
                      <a:pt x="58" y="0"/>
                    </a:lnTo>
                    <a:lnTo>
                      <a:pt x="41" y="5"/>
                    </a:lnTo>
                    <a:lnTo>
                      <a:pt x="25" y="9"/>
                    </a:lnTo>
                    <a:lnTo>
                      <a:pt x="12" y="17"/>
                    </a:lnTo>
                    <a:lnTo>
                      <a:pt x="4" y="25"/>
                    </a:lnTo>
                    <a:lnTo>
                      <a:pt x="0" y="34"/>
                    </a:lnTo>
                    <a:lnTo>
                      <a:pt x="0" y="46"/>
                    </a:lnTo>
                    <a:lnTo>
                      <a:pt x="4" y="54"/>
                    </a:lnTo>
                    <a:lnTo>
                      <a:pt x="12" y="67"/>
                    </a:lnTo>
                    <a:lnTo>
                      <a:pt x="21" y="79"/>
                    </a:lnTo>
                    <a:lnTo>
                      <a:pt x="38" y="92"/>
                    </a:lnTo>
                    <a:lnTo>
                      <a:pt x="54" y="104"/>
                    </a:lnTo>
                    <a:lnTo>
                      <a:pt x="75" y="113"/>
                    </a:lnTo>
                    <a:lnTo>
                      <a:pt x="95" y="125"/>
                    </a:lnTo>
                    <a:lnTo>
                      <a:pt x="120" y="133"/>
                    </a:lnTo>
                    <a:lnTo>
                      <a:pt x="146" y="142"/>
                    </a:lnTo>
                    <a:lnTo>
                      <a:pt x="171" y="146"/>
                    </a:lnTo>
                    <a:lnTo>
                      <a:pt x="196" y="149"/>
                    </a:lnTo>
                    <a:lnTo>
                      <a:pt x="220" y="149"/>
                    </a:lnTo>
                    <a:lnTo>
                      <a:pt x="245" y="149"/>
                    </a:lnTo>
                    <a:lnTo>
                      <a:pt x="266" y="149"/>
                    </a:lnTo>
                    <a:lnTo>
                      <a:pt x="282" y="146"/>
                    </a:lnTo>
                    <a:lnTo>
                      <a:pt x="299" y="142"/>
                    </a:lnTo>
                    <a:lnTo>
                      <a:pt x="311" y="133"/>
                    </a:lnTo>
                    <a:lnTo>
                      <a:pt x="320" y="125"/>
                    </a:lnTo>
                    <a:lnTo>
                      <a:pt x="324" y="117"/>
                    </a:lnTo>
                    <a:close/>
                  </a:path>
                </a:pathLst>
              </a:custGeom>
              <a:solidFill>
                <a:srgbClr val="F4CC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761" name="Freeform 868">
                <a:extLst>
                  <a:ext uri="{FF2B5EF4-FFF2-40B4-BE49-F238E27FC236}">
                    <a16:creationId xmlns:a16="http://schemas.microsoft.com/office/drawing/2014/main" id="{C784515A-BD49-43E9-95EB-5F3BFCBB67A2}"/>
                  </a:ext>
                </a:extLst>
              </p:cNvPr>
              <p:cNvSpPr>
                <a:spLocks/>
              </p:cNvSpPr>
              <p:nvPr/>
            </p:nvSpPr>
            <p:spPr bwMode="auto">
              <a:xfrm>
                <a:off x="2163" y="2117"/>
                <a:ext cx="55" cy="26"/>
              </a:xfrm>
              <a:custGeom>
                <a:avLst/>
                <a:gdLst>
                  <a:gd name="T0" fmla="*/ 55 w 274"/>
                  <a:gd name="T1" fmla="*/ 20 h 128"/>
                  <a:gd name="T2" fmla="*/ 55 w 274"/>
                  <a:gd name="T3" fmla="*/ 18 h 128"/>
                  <a:gd name="T4" fmla="*/ 54 w 274"/>
                  <a:gd name="T5" fmla="*/ 17 h 128"/>
                  <a:gd name="T6" fmla="*/ 53 w 274"/>
                  <a:gd name="T7" fmla="*/ 14 h 128"/>
                  <a:gd name="T8" fmla="*/ 51 w 274"/>
                  <a:gd name="T9" fmla="*/ 13 h 128"/>
                  <a:gd name="T10" fmla="*/ 49 w 274"/>
                  <a:gd name="T11" fmla="*/ 10 h 128"/>
                  <a:gd name="T12" fmla="*/ 46 w 274"/>
                  <a:gd name="T13" fmla="*/ 8 h 128"/>
                  <a:gd name="T14" fmla="*/ 42 w 274"/>
                  <a:gd name="T15" fmla="*/ 7 h 128"/>
                  <a:gd name="T16" fmla="*/ 38 w 274"/>
                  <a:gd name="T17" fmla="*/ 5 h 128"/>
                  <a:gd name="T18" fmla="*/ 35 w 274"/>
                  <a:gd name="T19" fmla="*/ 3 h 128"/>
                  <a:gd name="T20" fmla="*/ 30 w 274"/>
                  <a:gd name="T21" fmla="*/ 2 h 128"/>
                  <a:gd name="T22" fmla="*/ 26 w 274"/>
                  <a:gd name="T23" fmla="*/ 1 h 128"/>
                  <a:gd name="T24" fmla="*/ 22 w 274"/>
                  <a:gd name="T25" fmla="*/ 0 h 128"/>
                  <a:gd name="T26" fmla="*/ 17 w 274"/>
                  <a:gd name="T27" fmla="*/ 0 h 128"/>
                  <a:gd name="T28" fmla="*/ 13 w 274"/>
                  <a:gd name="T29" fmla="*/ 0 h 128"/>
                  <a:gd name="T30" fmla="*/ 10 w 274"/>
                  <a:gd name="T31" fmla="*/ 0 h 128"/>
                  <a:gd name="T32" fmla="*/ 7 w 274"/>
                  <a:gd name="T33" fmla="*/ 1 h 128"/>
                  <a:gd name="T34" fmla="*/ 4 w 274"/>
                  <a:gd name="T35" fmla="*/ 2 h 128"/>
                  <a:gd name="T36" fmla="*/ 3 w 274"/>
                  <a:gd name="T37" fmla="*/ 2 h 128"/>
                  <a:gd name="T38" fmla="*/ 1 w 274"/>
                  <a:gd name="T39" fmla="*/ 4 h 128"/>
                  <a:gd name="T40" fmla="*/ 0 w 274"/>
                  <a:gd name="T41" fmla="*/ 6 h 128"/>
                  <a:gd name="T42" fmla="*/ 0 w 274"/>
                  <a:gd name="T43" fmla="*/ 7 h 128"/>
                  <a:gd name="T44" fmla="*/ 0 w 274"/>
                  <a:gd name="T45" fmla="*/ 10 h 128"/>
                  <a:gd name="T46" fmla="*/ 2 w 274"/>
                  <a:gd name="T47" fmla="*/ 12 h 128"/>
                  <a:gd name="T48" fmla="*/ 3 w 274"/>
                  <a:gd name="T49" fmla="*/ 14 h 128"/>
                  <a:gd name="T50" fmla="*/ 6 w 274"/>
                  <a:gd name="T51" fmla="*/ 16 h 128"/>
                  <a:gd name="T52" fmla="*/ 9 w 274"/>
                  <a:gd name="T53" fmla="*/ 18 h 128"/>
                  <a:gd name="T54" fmla="*/ 12 w 274"/>
                  <a:gd name="T55" fmla="*/ 20 h 128"/>
                  <a:gd name="T56" fmla="*/ 16 w 274"/>
                  <a:gd name="T57" fmla="*/ 22 h 128"/>
                  <a:gd name="T58" fmla="*/ 20 w 274"/>
                  <a:gd name="T59" fmla="*/ 23 h 128"/>
                  <a:gd name="T60" fmla="*/ 24 w 274"/>
                  <a:gd name="T61" fmla="*/ 24 h 128"/>
                  <a:gd name="T62" fmla="*/ 29 w 274"/>
                  <a:gd name="T63" fmla="*/ 25 h 128"/>
                  <a:gd name="T64" fmla="*/ 33 w 274"/>
                  <a:gd name="T65" fmla="*/ 26 h 128"/>
                  <a:gd name="T66" fmla="*/ 37 w 274"/>
                  <a:gd name="T67" fmla="*/ 26 h 128"/>
                  <a:gd name="T68" fmla="*/ 42 w 274"/>
                  <a:gd name="T69" fmla="*/ 26 h 128"/>
                  <a:gd name="T70" fmla="*/ 45 w 274"/>
                  <a:gd name="T71" fmla="*/ 26 h 128"/>
                  <a:gd name="T72" fmla="*/ 47 w 274"/>
                  <a:gd name="T73" fmla="*/ 25 h 128"/>
                  <a:gd name="T74" fmla="*/ 51 w 274"/>
                  <a:gd name="T75" fmla="*/ 24 h 128"/>
                  <a:gd name="T76" fmla="*/ 52 w 274"/>
                  <a:gd name="T77" fmla="*/ 23 h 128"/>
                  <a:gd name="T78" fmla="*/ 54 w 274"/>
                  <a:gd name="T79" fmla="*/ 22 h 128"/>
                  <a:gd name="T80" fmla="*/ 55 w 274"/>
                  <a:gd name="T81" fmla="*/ 20 h 12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4"/>
                  <a:gd name="T124" fmla="*/ 0 h 128"/>
                  <a:gd name="T125" fmla="*/ 274 w 274"/>
                  <a:gd name="T126" fmla="*/ 128 h 12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4" h="128">
                    <a:moveTo>
                      <a:pt x="274" y="99"/>
                    </a:moveTo>
                    <a:lnTo>
                      <a:pt x="274" y="90"/>
                    </a:lnTo>
                    <a:lnTo>
                      <a:pt x="269" y="83"/>
                    </a:lnTo>
                    <a:lnTo>
                      <a:pt x="265" y="70"/>
                    </a:lnTo>
                    <a:lnTo>
                      <a:pt x="253" y="62"/>
                    </a:lnTo>
                    <a:lnTo>
                      <a:pt x="245" y="49"/>
                    </a:lnTo>
                    <a:lnTo>
                      <a:pt x="228" y="41"/>
                    </a:lnTo>
                    <a:lnTo>
                      <a:pt x="211" y="33"/>
                    </a:lnTo>
                    <a:lnTo>
                      <a:pt x="191" y="25"/>
                    </a:lnTo>
                    <a:lnTo>
                      <a:pt x="175" y="16"/>
                    </a:lnTo>
                    <a:lnTo>
                      <a:pt x="150" y="8"/>
                    </a:lnTo>
                    <a:lnTo>
                      <a:pt x="128" y="4"/>
                    </a:lnTo>
                    <a:lnTo>
                      <a:pt x="108" y="0"/>
                    </a:lnTo>
                    <a:lnTo>
                      <a:pt x="87" y="0"/>
                    </a:lnTo>
                    <a:lnTo>
                      <a:pt x="67" y="0"/>
                    </a:lnTo>
                    <a:lnTo>
                      <a:pt x="49" y="0"/>
                    </a:lnTo>
                    <a:lnTo>
                      <a:pt x="33" y="4"/>
                    </a:lnTo>
                    <a:lnTo>
                      <a:pt x="20" y="8"/>
                    </a:lnTo>
                    <a:lnTo>
                      <a:pt x="13" y="12"/>
                    </a:lnTo>
                    <a:lnTo>
                      <a:pt x="4" y="20"/>
                    </a:lnTo>
                    <a:lnTo>
                      <a:pt x="0" y="29"/>
                    </a:lnTo>
                    <a:lnTo>
                      <a:pt x="0" y="36"/>
                    </a:lnTo>
                    <a:lnTo>
                      <a:pt x="0" y="49"/>
                    </a:lnTo>
                    <a:lnTo>
                      <a:pt x="8" y="58"/>
                    </a:lnTo>
                    <a:lnTo>
                      <a:pt x="17" y="70"/>
                    </a:lnTo>
                    <a:lnTo>
                      <a:pt x="29" y="79"/>
                    </a:lnTo>
                    <a:lnTo>
                      <a:pt x="45" y="87"/>
                    </a:lnTo>
                    <a:lnTo>
                      <a:pt x="62" y="99"/>
                    </a:lnTo>
                    <a:lnTo>
                      <a:pt x="78" y="108"/>
                    </a:lnTo>
                    <a:lnTo>
                      <a:pt x="99" y="112"/>
                    </a:lnTo>
                    <a:lnTo>
                      <a:pt x="121" y="120"/>
                    </a:lnTo>
                    <a:lnTo>
                      <a:pt x="145" y="124"/>
                    </a:lnTo>
                    <a:lnTo>
                      <a:pt x="166" y="128"/>
                    </a:lnTo>
                    <a:lnTo>
                      <a:pt x="186" y="128"/>
                    </a:lnTo>
                    <a:lnTo>
                      <a:pt x="207" y="128"/>
                    </a:lnTo>
                    <a:lnTo>
                      <a:pt x="224" y="128"/>
                    </a:lnTo>
                    <a:lnTo>
                      <a:pt x="236" y="124"/>
                    </a:lnTo>
                    <a:lnTo>
                      <a:pt x="253" y="120"/>
                    </a:lnTo>
                    <a:lnTo>
                      <a:pt x="261" y="115"/>
                    </a:lnTo>
                    <a:lnTo>
                      <a:pt x="269" y="108"/>
                    </a:lnTo>
                    <a:lnTo>
                      <a:pt x="274" y="99"/>
                    </a:lnTo>
                    <a:close/>
                  </a:path>
                </a:pathLst>
              </a:custGeom>
              <a:solidFill>
                <a:srgbClr val="F6D25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762" name="Freeform 869">
                <a:extLst>
                  <a:ext uri="{FF2B5EF4-FFF2-40B4-BE49-F238E27FC236}">
                    <a16:creationId xmlns:a16="http://schemas.microsoft.com/office/drawing/2014/main" id="{C39DC0D3-8557-4006-B030-6F6707BC6B31}"/>
                  </a:ext>
                </a:extLst>
              </p:cNvPr>
              <p:cNvSpPr>
                <a:spLocks/>
              </p:cNvSpPr>
              <p:nvPr/>
            </p:nvSpPr>
            <p:spPr bwMode="auto">
              <a:xfrm>
                <a:off x="2166" y="2118"/>
                <a:ext cx="46" cy="22"/>
              </a:xfrm>
              <a:custGeom>
                <a:avLst/>
                <a:gdLst>
                  <a:gd name="T0" fmla="*/ 46 w 228"/>
                  <a:gd name="T1" fmla="*/ 17 h 108"/>
                  <a:gd name="T2" fmla="*/ 46 w 228"/>
                  <a:gd name="T3" fmla="*/ 15 h 108"/>
                  <a:gd name="T4" fmla="*/ 45 w 228"/>
                  <a:gd name="T5" fmla="*/ 13 h 108"/>
                  <a:gd name="T6" fmla="*/ 44 w 228"/>
                  <a:gd name="T7" fmla="*/ 13 h 108"/>
                  <a:gd name="T8" fmla="*/ 43 w 228"/>
                  <a:gd name="T9" fmla="*/ 11 h 108"/>
                  <a:gd name="T10" fmla="*/ 41 w 228"/>
                  <a:gd name="T11" fmla="*/ 9 h 108"/>
                  <a:gd name="T12" fmla="*/ 38 w 228"/>
                  <a:gd name="T13" fmla="*/ 8 h 108"/>
                  <a:gd name="T14" fmla="*/ 36 w 228"/>
                  <a:gd name="T15" fmla="*/ 6 h 108"/>
                  <a:gd name="T16" fmla="*/ 33 w 228"/>
                  <a:gd name="T17" fmla="*/ 4 h 108"/>
                  <a:gd name="T18" fmla="*/ 29 w 228"/>
                  <a:gd name="T19" fmla="*/ 3 h 108"/>
                  <a:gd name="T20" fmla="*/ 25 w 228"/>
                  <a:gd name="T21" fmla="*/ 2 h 108"/>
                  <a:gd name="T22" fmla="*/ 22 w 228"/>
                  <a:gd name="T23" fmla="*/ 1 h 108"/>
                  <a:gd name="T24" fmla="*/ 18 w 228"/>
                  <a:gd name="T25" fmla="*/ 1 h 108"/>
                  <a:gd name="T26" fmla="*/ 15 w 228"/>
                  <a:gd name="T27" fmla="*/ 0 h 108"/>
                  <a:gd name="T28" fmla="*/ 12 w 228"/>
                  <a:gd name="T29" fmla="*/ 0 h 108"/>
                  <a:gd name="T30" fmla="*/ 8 w 228"/>
                  <a:gd name="T31" fmla="*/ 1 h 108"/>
                  <a:gd name="T32" fmla="*/ 6 w 228"/>
                  <a:gd name="T33" fmla="*/ 1 h 108"/>
                  <a:gd name="T34" fmla="*/ 4 w 228"/>
                  <a:gd name="T35" fmla="*/ 2 h 108"/>
                  <a:gd name="T36" fmla="*/ 2 w 228"/>
                  <a:gd name="T37" fmla="*/ 2 h 108"/>
                  <a:gd name="T38" fmla="*/ 1 w 228"/>
                  <a:gd name="T39" fmla="*/ 4 h 108"/>
                  <a:gd name="T40" fmla="*/ 1 w 228"/>
                  <a:gd name="T41" fmla="*/ 5 h 108"/>
                  <a:gd name="T42" fmla="*/ 0 w 228"/>
                  <a:gd name="T43" fmla="*/ 7 h 108"/>
                  <a:gd name="T44" fmla="*/ 1 w 228"/>
                  <a:gd name="T45" fmla="*/ 8 h 108"/>
                  <a:gd name="T46" fmla="*/ 1 w 228"/>
                  <a:gd name="T47" fmla="*/ 10 h 108"/>
                  <a:gd name="T48" fmla="*/ 3 w 228"/>
                  <a:gd name="T49" fmla="*/ 12 h 108"/>
                  <a:gd name="T50" fmla="*/ 6 w 228"/>
                  <a:gd name="T51" fmla="*/ 13 h 108"/>
                  <a:gd name="T52" fmla="*/ 7 w 228"/>
                  <a:gd name="T53" fmla="*/ 15 h 108"/>
                  <a:gd name="T54" fmla="*/ 11 w 228"/>
                  <a:gd name="T55" fmla="*/ 17 h 108"/>
                  <a:gd name="T56" fmla="*/ 13 w 228"/>
                  <a:gd name="T57" fmla="*/ 18 h 108"/>
                  <a:gd name="T58" fmla="*/ 17 w 228"/>
                  <a:gd name="T59" fmla="*/ 19 h 108"/>
                  <a:gd name="T60" fmla="*/ 21 w 228"/>
                  <a:gd name="T61" fmla="*/ 20 h 108"/>
                  <a:gd name="T62" fmla="*/ 24 w 228"/>
                  <a:gd name="T63" fmla="*/ 21 h 108"/>
                  <a:gd name="T64" fmla="*/ 28 w 228"/>
                  <a:gd name="T65" fmla="*/ 22 h 108"/>
                  <a:gd name="T66" fmla="*/ 32 w 228"/>
                  <a:gd name="T67" fmla="*/ 22 h 108"/>
                  <a:gd name="T68" fmla="*/ 34 w 228"/>
                  <a:gd name="T69" fmla="*/ 22 h 108"/>
                  <a:gd name="T70" fmla="*/ 38 w 228"/>
                  <a:gd name="T71" fmla="*/ 22 h 108"/>
                  <a:gd name="T72" fmla="*/ 40 w 228"/>
                  <a:gd name="T73" fmla="*/ 21 h 108"/>
                  <a:gd name="T74" fmla="*/ 43 w 228"/>
                  <a:gd name="T75" fmla="*/ 20 h 108"/>
                  <a:gd name="T76" fmla="*/ 44 w 228"/>
                  <a:gd name="T77" fmla="*/ 19 h 108"/>
                  <a:gd name="T78" fmla="*/ 45 w 228"/>
                  <a:gd name="T79" fmla="*/ 19 h 108"/>
                  <a:gd name="T80" fmla="*/ 46 w 228"/>
                  <a:gd name="T81" fmla="*/ 17 h 10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28"/>
                  <a:gd name="T124" fmla="*/ 0 h 108"/>
                  <a:gd name="T125" fmla="*/ 228 w 228"/>
                  <a:gd name="T126" fmla="*/ 108 h 10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28" h="108">
                    <a:moveTo>
                      <a:pt x="228" y="83"/>
                    </a:moveTo>
                    <a:lnTo>
                      <a:pt x="228" y="75"/>
                    </a:lnTo>
                    <a:lnTo>
                      <a:pt x="223" y="66"/>
                    </a:lnTo>
                    <a:lnTo>
                      <a:pt x="219" y="62"/>
                    </a:lnTo>
                    <a:lnTo>
                      <a:pt x="211" y="54"/>
                    </a:lnTo>
                    <a:lnTo>
                      <a:pt x="203" y="45"/>
                    </a:lnTo>
                    <a:lnTo>
                      <a:pt x="190" y="37"/>
                    </a:lnTo>
                    <a:lnTo>
                      <a:pt x="178" y="29"/>
                    </a:lnTo>
                    <a:lnTo>
                      <a:pt x="162" y="21"/>
                    </a:lnTo>
                    <a:lnTo>
                      <a:pt x="145" y="16"/>
                    </a:lnTo>
                    <a:lnTo>
                      <a:pt x="124" y="8"/>
                    </a:lnTo>
                    <a:lnTo>
                      <a:pt x="108" y="4"/>
                    </a:lnTo>
                    <a:lnTo>
                      <a:pt x="91" y="4"/>
                    </a:lnTo>
                    <a:lnTo>
                      <a:pt x="74" y="0"/>
                    </a:lnTo>
                    <a:lnTo>
                      <a:pt x="57" y="0"/>
                    </a:lnTo>
                    <a:lnTo>
                      <a:pt x="41" y="4"/>
                    </a:lnTo>
                    <a:lnTo>
                      <a:pt x="28" y="4"/>
                    </a:lnTo>
                    <a:lnTo>
                      <a:pt x="20" y="8"/>
                    </a:lnTo>
                    <a:lnTo>
                      <a:pt x="12" y="12"/>
                    </a:lnTo>
                    <a:lnTo>
                      <a:pt x="3" y="21"/>
                    </a:lnTo>
                    <a:lnTo>
                      <a:pt x="3" y="25"/>
                    </a:lnTo>
                    <a:lnTo>
                      <a:pt x="0" y="32"/>
                    </a:lnTo>
                    <a:lnTo>
                      <a:pt x="3" y="41"/>
                    </a:lnTo>
                    <a:lnTo>
                      <a:pt x="7" y="50"/>
                    </a:lnTo>
                    <a:lnTo>
                      <a:pt x="16" y="58"/>
                    </a:lnTo>
                    <a:lnTo>
                      <a:pt x="28" y="66"/>
                    </a:lnTo>
                    <a:lnTo>
                      <a:pt x="37" y="75"/>
                    </a:lnTo>
                    <a:lnTo>
                      <a:pt x="54" y="83"/>
                    </a:lnTo>
                    <a:lnTo>
                      <a:pt x="66" y="86"/>
                    </a:lnTo>
                    <a:lnTo>
                      <a:pt x="86" y="95"/>
                    </a:lnTo>
                    <a:lnTo>
                      <a:pt x="104" y="99"/>
                    </a:lnTo>
                    <a:lnTo>
                      <a:pt x="120" y="104"/>
                    </a:lnTo>
                    <a:lnTo>
                      <a:pt x="140" y="108"/>
                    </a:lnTo>
                    <a:lnTo>
                      <a:pt x="158" y="108"/>
                    </a:lnTo>
                    <a:lnTo>
                      <a:pt x="169" y="108"/>
                    </a:lnTo>
                    <a:lnTo>
                      <a:pt x="187" y="108"/>
                    </a:lnTo>
                    <a:lnTo>
                      <a:pt x="199" y="104"/>
                    </a:lnTo>
                    <a:lnTo>
                      <a:pt x="211" y="99"/>
                    </a:lnTo>
                    <a:lnTo>
                      <a:pt x="219" y="95"/>
                    </a:lnTo>
                    <a:lnTo>
                      <a:pt x="223" y="91"/>
                    </a:lnTo>
                    <a:lnTo>
                      <a:pt x="228" y="83"/>
                    </a:lnTo>
                    <a:close/>
                  </a:path>
                </a:pathLst>
              </a:custGeom>
              <a:solidFill>
                <a:srgbClr val="F7D86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763" name="Freeform 870">
                <a:extLst>
                  <a:ext uri="{FF2B5EF4-FFF2-40B4-BE49-F238E27FC236}">
                    <a16:creationId xmlns:a16="http://schemas.microsoft.com/office/drawing/2014/main" id="{9849EB25-4652-4914-8D26-486606A69C65}"/>
                  </a:ext>
                </a:extLst>
              </p:cNvPr>
              <p:cNvSpPr>
                <a:spLocks/>
              </p:cNvSpPr>
              <p:nvPr/>
            </p:nvSpPr>
            <p:spPr bwMode="auto">
              <a:xfrm>
                <a:off x="2170" y="2120"/>
                <a:ext cx="36" cy="16"/>
              </a:xfrm>
              <a:custGeom>
                <a:avLst/>
                <a:gdLst>
                  <a:gd name="T0" fmla="*/ 16 w 179"/>
                  <a:gd name="T1" fmla="*/ 14 h 83"/>
                  <a:gd name="T2" fmla="*/ 19 w 179"/>
                  <a:gd name="T3" fmla="*/ 15 h 83"/>
                  <a:gd name="T4" fmla="*/ 22 w 179"/>
                  <a:gd name="T5" fmla="*/ 16 h 83"/>
                  <a:gd name="T6" fmla="*/ 24 w 179"/>
                  <a:gd name="T7" fmla="*/ 16 h 83"/>
                  <a:gd name="T8" fmla="*/ 27 w 179"/>
                  <a:gd name="T9" fmla="*/ 16 h 83"/>
                  <a:gd name="T10" fmla="*/ 29 w 179"/>
                  <a:gd name="T11" fmla="*/ 16 h 83"/>
                  <a:gd name="T12" fmla="*/ 31 w 179"/>
                  <a:gd name="T13" fmla="*/ 15 h 83"/>
                  <a:gd name="T14" fmla="*/ 33 w 179"/>
                  <a:gd name="T15" fmla="*/ 15 h 83"/>
                  <a:gd name="T16" fmla="*/ 34 w 179"/>
                  <a:gd name="T17" fmla="*/ 14 h 83"/>
                  <a:gd name="T18" fmla="*/ 35 w 179"/>
                  <a:gd name="T19" fmla="*/ 14 h 83"/>
                  <a:gd name="T20" fmla="*/ 36 w 179"/>
                  <a:gd name="T21" fmla="*/ 12 h 83"/>
                  <a:gd name="T22" fmla="*/ 36 w 179"/>
                  <a:gd name="T23" fmla="*/ 11 h 83"/>
                  <a:gd name="T24" fmla="*/ 35 w 179"/>
                  <a:gd name="T25" fmla="*/ 10 h 83"/>
                  <a:gd name="T26" fmla="*/ 35 w 179"/>
                  <a:gd name="T27" fmla="*/ 9 h 83"/>
                  <a:gd name="T28" fmla="*/ 34 w 179"/>
                  <a:gd name="T29" fmla="*/ 7 h 83"/>
                  <a:gd name="T30" fmla="*/ 32 w 179"/>
                  <a:gd name="T31" fmla="*/ 6 h 83"/>
                  <a:gd name="T32" fmla="*/ 30 w 179"/>
                  <a:gd name="T33" fmla="*/ 5 h 83"/>
                  <a:gd name="T34" fmla="*/ 28 w 179"/>
                  <a:gd name="T35" fmla="*/ 4 h 83"/>
                  <a:gd name="T36" fmla="*/ 25 w 179"/>
                  <a:gd name="T37" fmla="*/ 3 h 83"/>
                  <a:gd name="T38" fmla="*/ 23 w 179"/>
                  <a:gd name="T39" fmla="*/ 2 h 83"/>
                  <a:gd name="T40" fmla="*/ 20 w 179"/>
                  <a:gd name="T41" fmla="*/ 1 h 83"/>
                  <a:gd name="T42" fmla="*/ 17 w 179"/>
                  <a:gd name="T43" fmla="*/ 1 h 83"/>
                  <a:gd name="T44" fmla="*/ 14 w 179"/>
                  <a:gd name="T45" fmla="*/ 0 h 83"/>
                  <a:gd name="T46" fmla="*/ 12 w 179"/>
                  <a:gd name="T47" fmla="*/ 0 h 83"/>
                  <a:gd name="T48" fmla="*/ 9 w 179"/>
                  <a:gd name="T49" fmla="*/ 0 h 83"/>
                  <a:gd name="T50" fmla="*/ 7 w 179"/>
                  <a:gd name="T51" fmla="*/ 0 h 83"/>
                  <a:gd name="T52" fmla="*/ 5 w 179"/>
                  <a:gd name="T53" fmla="*/ 0 h 83"/>
                  <a:gd name="T54" fmla="*/ 3 w 179"/>
                  <a:gd name="T55" fmla="*/ 1 h 83"/>
                  <a:gd name="T56" fmla="*/ 2 w 179"/>
                  <a:gd name="T57" fmla="*/ 2 h 83"/>
                  <a:gd name="T58" fmla="*/ 1 w 179"/>
                  <a:gd name="T59" fmla="*/ 3 h 83"/>
                  <a:gd name="T60" fmla="*/ 0 w 179"/>
                  <a:gd name="T61" fmla="*/ 3 h 83"/>
                  <a:gd name="T62" fmla="*/ 0 w 179"/>
                  <a:gd name="T63" fmla="*/ 5 h 83"/>
                  <a:gd name="T64" fmla="*/ 1 w 179"/>
                  <a:gd name="T65" fmla="*/ 6 h 83"/>
                  <a:gd name="T66" fmla="*/ 2 w 179"/>
                  <a:gd name="T67" fmla="*/ 7 h 83"/>
                  <a:gd name="T68" fmla="*/ 2 w 179"/>
                  <a:gd name="T69" fmla="*/ 9 h 83"/>
                  <a:gd name="T70" fmla="*/ 4 w 179"/>
                  <a:gd name="T71" fmla="*/ 10 h 83"/>
                  <a:gd name="T72" fmla="*/ 6 w 179"/>
                  <a:gd name="T73" fmla="*/ 11 h 83"/>
                  <a:gd name="T74" fmla="*/ 8 w 179"/>
                  <a:gd name="T75" fmla="*/ 12 h 83"/>
                  <a:gd name="T76" fmla="*/ 11 w 179"/>
                  <a:gd name="T77" fmla="*/ 13 h 83"/>
                  <a:gd name="T78" fmla="*/ 13 w 179"/>
                  <a:gd name="T79" fmla="*/ 14 h 83"/>
                  <a:gd name="T80" fmla="*/ 16 w 179"/>
                  <a:gd name="T81" fmla="*/ 14 h 8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9"/>
                  <a:gd name="T124" fmla="*/ 0 h 83"/>
                  <a:gd name="T125" fmla="*/ 179 w 179"/>
                  <a:gd name="T126" fmla="*/ 83 h 8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9" h="83">
                    <a:moveTo>
                      <a:pt x="79" y="75"/>
                    </a:moveTo>
                    <a:lnTo>
                      <a:pt x="95" y="78"/>
                    </a:lnTo>
                    <a:lnTo>
                      <a:pt x="108" y="83"/>
                    </a:lnTo>
                    <a:lnTo>
                      <a:pt x="120" y="83"/>
                    </a:lnTo>
                    <a:lnTo>
                      <a:pt x="133" y="83"/>
                    </a:lnTo>
                    <a:lnTo>
                      <a:pt x="145" y="83"/>
                    </a:lnTo>
                    <a:lnTo>
                      <a:pt x="154" y="78"/>
                    </a:lnTo>
                    <a:lnTo>
                      <a:pt x="162" y="78"/>
                    </a:lnTo>
                    <a:lnTo>
                      <a:pt x="170" y="75"/>
                    </a:lnTo>
                    <a:lnTo>
                      <a:pt x="174" y="71"/>
                    </a:lnTo>
                    <a:lnTo>
                      <a:pt x="179" y="62"/>
                    </a:lnTo>
                    <a:lnTo>
                      <a:pt x="179" y="58"/>
                    </a:lnTo>
                    <a:lnTo>
                      <a:pt x="174" y="50"/>
                    </a:lnTo>
                    <a:lnTo>
                      <a:pt x="174" y="46"/>
                    </a:lnTo>
                    <a:lnTo>
                      <a:pt x="167" y="37"/>
                    </a:lnTo>
                    <a:lnTo>
                      <a:pt x="158" y="33"/>
                    </a:lnTo>
                    <a:lnTo>
                      <a:pt x="149" y="24"/>
                    </a:lnTo>
                    <a:lnTo>
                      <a:pt x="138" y="21"/>
                    </a:lnTo>
                    <a:lnTo>
                      <a:pt x="125" y="17"/>
                    </a:lnTo>
                    <a:lnTo>
                      <a:pt x="113" y="8"/>
                    </a:lnTo>
                    <a:lnTo>
                      <a:pt x="100" y="4"/>
                    </a:lnTo>
                    <a:lnTo>
                      <a:pt x="84" y="4"/>
                    </a:lnTo>
                    <a:lnTo>
                      <a:pt x="71" y="0"/>
                    </a:lnTo>
                    <a:lnTo>
                      <a:pt x="59" y="0"/>
                    </a:lnTo>
                    <a:lnTo>
                      <a:pt x="46" y="0"/>
                    </a:lnTo>
                    <a:lnTo>
                      <a:pt x="34" y="0"/>
                    </a:lnTo>
                    <a:lnTo>
                      <a:pt x="25" y="0"/>
                    </a:lnTo>
                    <a:lnTo>
                      <a:pt x="17" y="4"/>
                    </a:lnTo>
                    <a:lnTo>
                      <a:pt x="8" y="8"/>
                    </a:lnTo>
                    <a:lnTo>
                      <a:pt x="5" y="13"/>
                    </a:lnTo>
                    <a:lnTo>
                      <a:pt x="0" y="17"/>
                    </a:lnTo>
                    <a:lnTo>
                      <a:pt x="0" y="24"/>
                    </a:lnTo>
                    <a:lnTo>
                      <a:pt x="5" y="29"/>
                    </a:lnTo>
                    <a:lnTo>
                      <a:pt x="8" y="37"/>
                    </a:lnTo>
                    <a:lnTo>
                      <a:pt x="12" y="46"/>
                    </a:lnTo>
                    <a:lnTo>
                      <a:pt x="21" y="50"/>
                    </a:lnTo>
                    <a:lnTo>
                      <a:pt x="30" y="58"/>
                    </a:lnTo>
                    <a:lnTo>
                      <a:pt x="41" y="62"/>
                    </a:lnTo>
                    <a:lnTo>
                      <a:pt x="54" y="67"/>
                    </a:lnTo>
                    <a:lnTo>
                      <a:pt x="66" y="71"/>
                    </a:lnTo>
                    <a:lnTo>
                      <a:pt x="79" y="75"/>
                    </a:lnTo>
                    <a:close/>
                  </a:path>
                </a:pathLst>
              </a:custGeom>
              <a:solidFill>
                <a:srgbClr val="F8DF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764" name="Freeform 871">
                <a:extLst>
                  <a:ext uri="{FF2B5EF4-FFF2-40B4-BE49-F238E27FC236}">
                    <a16:creationId xmlns:a16="http://schemas.microsoft.com/office/drawing/2014/main" id="{A669479D-03A8-4E1A-8D3B-B0097839273F}"/>
                  </a:ext>
                </a:extLst>
              </p:cNvPr>
              <p:cNvSpPr>
                <a:spLocks/>
              </p:cNvSpPr>
              <p:nvPr/>
            </p:nvSpPr>
            <p:spPr bwMode="auto">
              <a:xfrm>
                <a:off x="2120" y="2128"/>
                <a:ext cx="169" cy="62"/>
              </a:xfrm>
              <a:custGeom>
                <a:avLst/>
                <a:gdLst>
                  <a:gd name="T0" fmla="*/ 167 w 843"/>
                  <a:gd name="T1" fmla="*/ 33 h 310"/>
                  <a:gd name="T2" fmla="*/ 167 w 843"/>
                  <a:gd name="T3" fmla="*/ 34 h 310"/>
                  <a:gd name="T4" fmla="*/ 167 w 843"/>
                  <a:gd name="T5" fmla="*/ 35 h 310"/>
                  <a:gd name="T6" fmla="*/ 167 w 843"/>
                  <a:gd name="T7" fmla="*/ 36 h 310"/>
                  <a:gd name="T8" fmla="*/ 165 w 843"/>
                  <a:gd name="T9" fmla="*/ 41 h 310"/>
                  <a:gd name="T10" fmla="*/ 160 w 843"/>
                  <a:gd name="T11" fmla="*/ 45 h 310"/>
                  <a:gd name="T12" fmla="*/ 154 w 843"/>
                  <a:gd name="T13" fmla="*/ 48 h 310"/>
                  <a:gd name="T14" fmla="*/ 146 w 843"/>
                  <a:gd name="T15" fmla="*/ 50 h 310"/>
                  <a:gd name="T16" fmla="*/ 137 w 843"/>
                  <a:gd name="T17" fmla="*/ 52 h 310"/>
                  <a:gd name="T18" fmla="*/ 126 w 843"/>
                  <a:gd name="T19" fmla="*/ 53 h 310"/>
                  <a:gd name="T20" fmla="*/ 114 w 843"/>
                  <a:gd name="T21" fmla="*/ 52 h 310"/>
                  <a:gd name="T22" fmla="*/ 101 w 843"/>
                  <a:gd name="T23" fmla="*/ 51 h 310"/>
                  <a:gd name="T24" fmla="*/ 88 w 843"/>
                  <a:gd name="T25" fmla="*/ 49 h 310"/>
                  <a:gd name="T26" fmla="*/ 74 w 843"/>
                  <a:gd name="T27" fmla="*/ 45 h 310"/>
                  <a:gd name="T28" fmla="*/ 63 w 843"/>
                  <a:gd name="T29" fmla="*/ 42 h 310"/>
                  <a:gd name="T30" fmla="*/ 52 w 843"/>
                  <a:gd name="T31" fmla="*/ 38 h 310"/>
                  <a:gd name="T32" fmla="*/ 43 w 843"/>
                  <a:gd name="T33" fmla="*/ 34 h 310"/>
                  <a:gd name="T34" fmla="*/ 33 w 843"/>
                  <a:gd name="T35" fmla="*/ 30 h 310"/>
                  <a:gd name="T36" fmla="*/ 25 w 843"/>
                  <a:gd name="T37" fmla="*/ 25 h 310"/>
                  <a:gd name="T38" fmla="*/ 18 w 843"/>
                  <a:gd name="T39" fmla="*/ 20 h 310"/>
                  <a:gd name="T40" fmla="*/ 12 w 843"/>
                  <a:gd name="T41" fmla="*/ 15 h 310"/>
                  <a:gd name="T42" fmla="*/ 7 w 843"/>
                  <a:gd name="T43" fmla="*/ 10 h 310"/>
                  <a:gd name="T44" fmla="*/ 3 w 843"/>
                  <a:gd name="T45" fmla="*/ 5 h 310"/>
                  <a:gd name="T46" fmla="*/ 0 w 843"/>
                  <a:gd name="T47" fmla="*/ 0 h 310"/>
                  <a:gd name="T48" fmla="*/ 1 w 843"/>
                  <a:gd name="T49" fmla="*/ 6 h 310"/>
                  <a:gd name="T50" fmla="*/ 3 w 843"/>
                  <a:gd name="T51" fmla="*/ 12 h 310"/>
                  <a:gd name="T52" fmla="*/ 8 w 843"/>
                  <a:gd name="T53" fmla="*/ 17 h 310"/>
                  <a:gd name="T54" fmla="*/ 13 w 843"/>
                  <a:gd name="T55" fmla="*/ 24 h 310"/>
                  <a:gd name="T56" fmla="*/ 21 w 843"/>
                  <a:gd name="T57" fmla="*/ 31 h 310"/>
                  <a:gd name="T58" fmla="*/ 30 w 843"/>
                  <a:gd name="T59" fmla="*/ 36 h 310"/>
                  <a:gd name="T60" fmla="*/ 40 w 843"/>
                  <a:gd name="T61" fmla="*/ 42 h 310"/>
                  <a:gd name="T62" fmla="*/ 51 w 843"/>
                  <a:gd name="T63" fmla="*/ 47 h 310"/>
                  <a:gd name="T64" fmla="*/ 63 w 843"/>
                  <a:gd name="T65" fmla="*/ 52 h 310"/>
                  <a:gd name="T66" fmla="*/ 76 w 843"/>
                  <a:gd name="T67" fmla="*/ 55 h 310"/>
                  <a:gd name="T68" fmla="*/ 90 w 843"/>
                  <a:gd name="T69" fmla="*/ 59 h 310"/>
                  <a:gd name="T70" fmla="*/ 103 w 843"/>
                  <a:gd name="T71" fmla="*/ 61 h 310"/>
                  <a:gd name="T72" fmla="*/ 116 w 843"/>
                  <a:gd name="T73" fmla="*/ 62 h 310"/>
                  <a:gd name="T74" fmla="*/ 127 w 843"/>
                  <a:gd name="T75" fmla="*/ 62 h 310"/>
                  <a:gd name="T76" fmla="*/ 138 w 843"/>
                  <a:gd name="T77" fmla="*/ 61 h 310"/>
                  <a:gd name="T78" fmla="*/ 147 w 843"/>
                  <a:gd name="T79" fmla="*/ 60 h 310"/>
                  <a:gd name="T80" fmla="*/ 156 w 843"/>
                  <a:gd name="T81" fmla="*/ 57 h 310"/>
                  <a:gd name="T82" fmla="*/ 161 w 843"/>
                  <a:gd name="T83" fmla="*/ 53 h 310"/>
                  <a:gd name="T84" fmla="*/ 166 w 843"/>
                  <a:gd name="T85" fmla="*/ 49 h 310"/>
                  <a:gd name="T86" fmla="*/ 169 w 843"/>
                  <a:gd name="T87" fmla="*/ 44 h 310"/>
                  <a:gd name="T88" fmla="*/ 169 w 843"/>
                  <a:gd name="T89" fmla="*/ 43 h 310"/>
                  <a:gd name="T90" fmla="*/ 169 w 843"/>
                  <a:gd name="T91" fmla="*/ 41 h 310"/>
                  <a:gd name="T92" fmla="*/ 169 w 843"/>
                  <a:gd name="T93" fmla="*/ 41 h 310"/>
                  <a:gd name="T94" fmla="*/ 169 w 843"/>
                  <a:gd name="T95" fmla="*/ 40 h 310"/>
                  <a:gd name="T96" fmla="*/ 169 w 843"/>
                  <a:gd name="T97" fmla="*/ 39 h 310"/>
                  <a:gd name="T98" fmla="*/ 169 w 843"/>
                  <a:gd name="T99" fmla="*/ 37 h 310"/>
                  <a:gd name="T100" fmla="*/ 169 w 843"/>
                  <a:gd name="T101" fmla="*/ 36 h 310"/>
                  <a:gd name="T102" fmla="*/ 168 w 843"/>
                  <a:gd name="T103" fmla="*/ 36 h 310"/>
                  <a:gd name="T104" fmla="*/ 168 w 843"/>
                  <a:gd name="T105" fmla="*/ 34 h 310"/>
                  <a:gd name="T106" fmla="*/ 167 w 843"/>
                  <a:gd name="T107" fmla="*/ 33 h 310"/>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43"/>
                  <a:gd name="T163" fmla="*/ 0 h 310"/>
                  <a:gd name="T164" fmla="*/ 843 w 843"/>
                  <a:gd name="T165" fmla="*/ 310 h 310"/>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43" h="310">
                    <a:moveTo>
                      <a:pt x="834" y="166"/>
                    </a:moveTo>
                    <a:lnTo>
                      <a:pt x="834" y="169"/>
                    </a:lnTo>
                    <a:lnTo>
                      <a:pt x="834" y="173"/>
                    </a:lnTo>
                    <a:lnTo>
                      <a:pt x="834" y="178"/>
                    </a:lnTo>
                    <a:lnTo>
                      <a:pt x="821" y="203"/>
                    </a:lnTo>
                    <a:lnTo>
                      <a:pt x="797" y="223"/>
                    </a:lnTo>
                    <a:lnTo>
                      <a:pt x="768" y="240"/>
                    </a:lnTo>
                    <a:lnTo>
                      <a:pt x="727" y="252"/>
                    </a:lnTo>
                    <a:lnTo>
                      <a:pt x="681" y="261"/>
                    </a:lnTo>
                    <a:lnTo>
                      <a:pt x="627" y="265"/>
                    </a:lnTo>
                    <a:lnTo>
                      <a:pt x="569" y="261"/>
                    </a:lnTo>
                    <a:lnTo>
                      <a:pt x="506" y="257"/>
                    </a:lnTo>
                    <a:lnTo>
                      <a:pt x="440" y="245"/>
                    </a:lnTo>
                    <a:lnTo>
                      <a:pt x="369" y="227"/>
                    </a:lnTo>
                    <a:lnTo>
                      <a:pt x="315" y="211"/>
                    </a:lnTo>
                    <a:lnTo>
                      <a:pt x="261" y="191"/>
                    </a:lnTo>
                    <a:lnTo>
                      <a:pt x="212" y="169"/>
                    </a:lnTo>
                    <a:lnTo>
                      <a:pt x="166" y="149"/>
                    </a:lnTo>
                    <a:lnTo>
                      <a:pt x="124" y="124"/>
                    </a:lnTo>
                    <a:lnTo>
                      <a:pt x="92" y="99"/>
                    </a:lnTo>
                    <a:lnTo>
                      <a:pt x="58" y="74"/>
                    </a:lnTo>
                    <a:lnTo>
                      <a:pt x="34" y="49"/>
                    </a:lnTo>
                    <a:lnTo>
                      <a:pt x="16" y="25"/>
                    </a:lnTo>
                    <a:lnTo>
                      <a:pt x="0" y="0"/>
                    </a:lnTo>
                    <a:lnTo>
                      <a:pt x="4" y="29"/>
                    </a:lnTo>
                    <a:lnTo>
                      <a:pt x="16" y="58"/>
                    </a:lnTo>
                    <a:lnTo>
                      <a:pt x="38" y="87"/>
                    </a:lnTo>
                    <a:lnTo>
                      <a:pt x="67" y="120"/>
                    </a:lnTo>
                    <a:lnTo>
                      <a:pt x="104" y="153"/>
                    </a:lnTo>
                    <a:lnTo>
                      <a:pt x="149" y="182"/>
                    </a:lnTo>
                    <a:lnTo>
                      <a:pt x="200" y="211"/>
                    </a:lnTo>
                    <a:lnTo>
                      <a:pt x="254" y="236"/>
                    </a:lnTo>
                    <a:lnTo>
                      <a:pt x="315" y="261"/>
                    </a:lnTo>
                    <a:lnTo>
                      <a:pt x="378" y="277"/>
                    </a:lnTo>
                    <a:lnTo>
                      <a:pt x="448" y="294"/>
                    </a:lnTo>
                    <a:lnTo>
                      <a:pt x="515" y="303"/>
                    </a:lnTo>
                    <a:lnTo>
                      <a:pt x="578" y="310"/>
                    </a:lnTo>
                    <a:lnTo>
                      <a:pt x="635" y="310"/>
                    </a:lnTo>
                    <a:lnTo>
                      <a:pt x="689" y="306"/>
                    </a:lnTo>
                    <a:lnTo>
                      <a:pt x="735" y="299"/>
                    </a:lnTo>
                    <a:lnTo>
                      <a:pt x="776" y="286"/>
                    </a:lnTo>
                    <a:lnTo>
                      <a:pt x="805" y="265"/>
                    </a:lnTo>
                    <a:lnTo>
                      <a:pt x="830" y="245"/>
                    </a:lnTo>
                    <a:lnTo>
                      <a:pt x="843" y="220"/>
                    </a:lnTo>
                    <a:lnTo>
                      <a:pt x="843" y="216"/>
                    </a:lnTo>
                    <a:lnTo>
                      <a:pt x="843" y="207"/>
                    </a:lnTo>
                    <a:lnTo>
                      <a:pt x="843" y="203"/>
                    </a:lnTo>
                    <a:lnTo>
                      <a:pt x="843" y="198"/>
                    </a:lnTo>
                    <a:lnTo>
                      <a:pt x="843" y="195"/>
                    </a:lnTo>
                    <a:lnTo>
                      <a:pt x="843" y="186"/>
                    </a:lnTo>
                    <a:lnTo>
                      <a:pt x="843" y="182"/>
                    </a:lnTo>
                    <a:lnTo>
                      <a:pt x="839" y="178"/>
                    </a:lnTo>
                    <a:lnTo>
                      <a:pt x="839" y="169"/>
                    </a:lnTo>
                    <a:lnTo>
                      <a:pt x="834" y="166"/>
                    </a:lnTo>
                    <a:close/>
                  </a:path>
                </a:pathLst>
              </a:custGeom>
              <a:solidFill>
                <a:srgbClr val="E5A5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765" name="Freeform 872">
                <a:extLst>
                  <a:ext uri="{FF2B5EF4-FFF2-40B4-BE49-F238E27FC236}">
                    <a16:creationId xmlns:a16="http://schemas.microsoft.com/office/drawing/2014/main" id="{E054FACA-CBAD-4AB0-BD68-FA926C07C8B1}"/>
                  </a:ext>
                </a:extLst>
              </p:cNvPr>
              <p:cNvSpPr>
                <a:spLocks/>
              </p:cNvSpPr>
              <p:nvPr/>
            </p:nvSpPr>
            <p:spPr bwMode="auto">
              <a:xfrm>
                <a:off x="2120" y="2110"/>
                <a:ext cx="169" cy="80"/>
              </a:xfrm>
              <a:custGeom>
                <a:avLst/>
                <a:gdLst>
                  <a:gd name="T0" fmla="*/ 76 w 843"/>
                  <a:gd name="T1" fmla="*/ 73 h 398"/>
                  <a:gd name="T2" fmla="*/ 90 w 843"/>
                  <a:gd name="T3" fmla="*/ 77 h 398"/>
                  <a:gd name="T4" fmla="*/ 103 w 843"/>
                  <a:gd name="T5" fmla="*/ 79 h 398"/>
                  <a:gd name="T6" fmla="*/ 116 w 843"/>
                  <a:gd name="T7" fmla="*/ 80 h 398"/>
                  <a:gd name="T8" fmla="*/ 127 w 843"/>
                  <a:gd name="T9" fmla="*/ 80 h 398"/>
                  <a:gd name="T10" fmla="*/ 138 w 843"/>
                  <a:gd name="T11" fmla="*/ 79 h 398"/>
                  <a:gd name="T12" fmla="*/ 147 w 843"/>
                  <a:gd name="T13" fmla="*/ 78 h 398"/>
                  <a:gd name="T14" fmla="*/ 156 w 843"/>
                  <a:gd name="T15" fmla="*/ 74 h 398"/>
                  <a:gd name="T16" fmla="*/ 161 w 843"/>
                  <a:gd name="T17" fmla="*/ 71 h 398"/>
                  <a:gd name="T18" fmla="*/ 166 w 843"/>
                  <a:gd name="T19" fmla="*/ 67 h 398"/>
                  <a:gd name="T20" fmla="*/ 169 w 843"/>
                  <a:gd name="T21" fmla="*/ 62 h 398"/>
                  <a:gd name="T22" fmla="*/ 169 w 843"/>
                  <a:gd name="T23" fmla="*/ 56 h 398"/>
                  <a:gd name="T24" fmla="*/ 167 w 843"/>
                  <a:gd name="T25" fmla="*/ 50 h 398"/>
                  <a:gd name="T26" fmla="*/ 163 w 843"/>
                  <a:gd name="T27" fmla="*/ 43 h 398"/>
                  <a:gd name="T28" fmla="*/ 157 w 843"/>
                  <a:gd name="T29" fmla="*/ 38 h 398"/>
                  <a:gd name="T30" fmla="*/ 150 w 843"/>
                  <a:gd name="T31" fmla="*/ 32 h 398"/>
                  <a:gd name="T32" fmla="*/ 142 w 843"/>
                  <a:gd name="T33" fmla="*/ 25 h 398"/>
                  <a:gd name="T34" fmla="*/ 131 w 843"/>
                  <a:gd name="T35" fmla="*/ 20 h 398"/>
                  <a:gd name="T36" fmla="*/ 119 w 843"/>
                  <a:gd name="T37" fmla="*/ 15 h 398"/>
                  <a:gd name="T38" fmla="*/ 106 w 843"/>
                  <a:gd name="T39" fmla="*/ 10 h 398"/>
                  <a:gd name="T40" fmla="*/ 93 w 843"/>
                  <a:gd name="T41" fmla="*/ 6 h 398"/>
                  <a:gd name="T42" fmla="*/ 79 w 843"/>
                  <a:gd name="T43" fmla="*/ 3 h 398"/>
                  <a:gd name="T44" fmla="*/ 67 w 843"/>
                  <a:gd name="T45" fmla="*/ 1 h 398"/>
                  <a:gd name="T46" fmla="*/ 53 w 843"/>
                  <a:gd name="T47" fmla="*/ 0 h 398"/>
                  <a:gd name="T48" fmla="*/ 41 w 843"/>
                  <a:gd name="T49" fmla="*/ 0 h 398"/>
                  <a:gd name="T50" fmla="*/ 32 w 843"/>
                  <a:gd name="T51" fmla="*/ 1 h 398"/>
                  <a:gd name="T52" fmla="*/ 22 w 843"/>
                  <a:gd name="T53" fmla="*/ 3 h 398"/>
                  <a:gd name="T54" fmla="*/ 14 w 843"/>
                  <a:gd name="T55" fmla="*/ 5 h 398"/>
                  <a:gd name="T56" fmla="*/ 8 w 843"/>
                  <a:gd name="T57" fmla="*/ 8 h 398"/>
                  <a:gd name="T58" fmla="*/ 3 w 843"/>
                  <a:gd name="T59" fmla="*/ 13 h 398"/>
                  <a:gd name="T60" fmla="*/ 1 w 843"/>
                  <a:gd name="T61" fmla="*/ 18 h 398"/>
                  <a:gd name="T62" fmla="*/ 0 w 843"/>
                  <a:gd name="T63" fmla="*/ 24 h 398"/>
                  <a:gd name="T64" fmla="*/ 2 w 843"/>
                  <a:gd name="T65" fmla="*/ 30 h 398"/>
                  <a:gd name="T66" fmla="*/ 6 w 843"/>
                  <a:gd name="T67" fmla="*/ 36 h 398"/>
                  <a:gd name="T68" fmla="*/ 12 w 843"/>
                  <a:gd name="T69" fmla="*/ 43 h 398"/>
                  <a:gd name="T70" fmla="*/ 19 w 843"/>
                  <a:gd name="T71" fmla="*/ 48 h 398"/>
                  <a:gd name="T72" fmla="*/ 28 w 843"/>
                  <a:gd name="T73" fmla="*/ 54 h 398"/>
                  <a:gd name="T74" fmla="*/ 38 w 843"/>
                  <a:gd name="T75" fmla="*/ 60 h 398"/>
                  <a:gd name="T76" fmla="*/ 50 w 843"/>
                  <a:gd name="T77" fmla="*/ 65 h 398"/>
                  <a:gd name="T78" fmla="*/ 62 w 843"/>
                  <a:gd name="T79" fmla="*/ 69 h 398"/>
                  <a:gd name="T80" fmla="*/ 76 w 843"/>
                  <a:gd name="T81" fmla="*/ 73 h 39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43"/>
                  <a:gd name="T124" fmla="*/ 0 h 398"/>
                  <a:gd name="T125" fmla="*/ 843 w 843"/>
                  <a:gd name="T126" fmla="*/ 398 h 39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43" h="398">
                    <a:moveTo>
                      <a:pt x="378" y="365"/>
                    </a:moveTo>
                    <a:lnTo>
                      <a:pt x="448" y="382"/>
                    </a:lnTo>
                    <a:lnTo>
                      <a:pt x="515" y="391"/>
                    </a:lnTo>
                    <a:lnTo>
                      <a:pt x="578" y="398"/>
                    </a:lnTo>
                    <a:lnTo>
                      <a:pt x="635" y="398"/>
                    </a:lnTo>
                    <a:lnTo>
                      <a:pt x="689" y="394"/>
                    </a:lnTo>
                    <a:lnTo>
                      <a:pt x="735" y="387"/>
                    </a:lnTo>
                    <a:lnTo>
                      <a:pt x="776" y="369"/>
                    </a:lnTo>
                    <a:lnTo>
                      <a:pt x="805" y="353"/>
                    </a:lnTo>
                    <a:lnTo>
                      <a:pt x="830" y="333"/>
                    </a:lnTo>
                    <a:lnTo>
                      <a:pt x="843" y="308"/>
                    </a:lnTo>
                    <a:lnTo>
                      <a:pt x="843" y="279"/>
                    </a:lnTo>
                    <a:lnTo>
                      <a:pt x="834" y="250"/>
                    </a:lnTo>
                    <a:lnTo>
                      <a:pt x="814" y="216"/>
                    </a:lnTo>
                    <a:lnTo>
                      <a:pt x="785" y="187"/>
                    </a:lnTo>
                    <a:lnTo>
                      <a:pt x="747" y="158"/>
                    </a:lnTo>
                    <a:lnTo>
                      <a:pt x="706" y="124"/>
                    </a:lnTo>
                    <a:lnTo>
                      <a:pt x="652" y="100"/>
                    </a:lnTo>
                    <a:lnTo>
                      <a:pt x="594" y="75"/>
                    </a:lnTo>
                    <a:lnTo>
                      <a:pt x="531" y="50"/>
                    </a:lnTo>
                    <a:lnTo>
                      <a:pt x="465" y="29"/>
                    </a:lnTo>
                    <a:lnTo>
                      <a:pt x="394" y="17"/>
                    </a:lnTo>
                    <a:lnTo>
                      <a:pt x="333" y="5"/>
                    </a:lnTo>
                    <a:lnTo>
                      <a:pt x="266" y="0"/>
                    </a:lnTo>
                    <a:lnTo>
                      <a:pt x="207" y="0"/>
                    </a:lnTo>
                    <a:lnTo>
                      <a:pt x="158" y="5"/>
                    </a:lnTo>
                    <a:lnTo>
                      <a:pt x="108" y="13"/>
                    </a:lnTo>
                    <a:lnTo>
                      <a:pt x="70" y="25"/>
                    </a:lnTo>
                    <a:lnTo>
                      <a:pt x="38" y="42"/>
                    </a:lnTo>
                    <a:lnTo>
                      <a:pt x="16" y="67"/>
                    </a:lnTo>
                    <a:lnTo>
                      <a:pt x="4" y="92"/>
                    </a:lnTo>
                    <a:lnTo>
                      <a:pt x="0" y="121"/>
                    </a:lnTo>
                    <a:lnTo>
                      <a:pt x="9" y="149"/>
                    </a:lnTo>
                    <a:lnTo>
                      <a:pt x="29" y="178"/>
                    </a:lnTo>
                    <a:lnTo>
                      <a:pt x="58" y="212"/>
                    </a:lnTo>
                    <a:lnTo>
                      <a:pt x="95" y="241"/>
                    </a:lnTo>
                    <a:lnTo>
                      <a:pt x="141" y="270"/>
                    </a:lnTo>
                    <a:lnTo>
                      <a:pt x="191" y="299"/>
                    </a:lnTo>
                    <a:lnTo>
                      <a:pt x="249" y="324"/>
                    </a:lnTo>
                    <a:lnTo>
                      <a:pt x="311" y="345"/>
                    </a:lnTo>
                    <a:lnTo>
                      <a:pt x="378" y="365"/>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766" name="Freeform 873">
                <a:extLst>
                  <a:ext uri="{FF2B5EF4-FFF2-40B4-BE49-F238E27FC236}">
                    <a16:creationId xmlns:a16="http://schemas.microsoft.com/office/drawing/2014/main" id="{0225EE32-5A0A-4AC8-870B-83C8E4337FF1}"/>
                  </a:ext>
                </a:extLst>
              </p:cNvPr>
              <p:cNvSpPr>
                <a:spLocks/>
              </p:cNvSpPr>
              <p:nvPr/>
            </p:nvSpPr>
            <p:spPr bwMode="auto">
              <a:xfrm>
                <a:off x="2117" y="2423"/>
                <a:ext cx="167" cy="83"/>
              </a:xfrm>
              <a:custGeom>
                <a:avLst/>
                <a:gdLst>
                  <a:gd name="T0" fmla="*/ 94 w 834"/>
                  <a:gd name="T1" fmla="*/ 75 h 415"/>
                  <a:gd name="T2" fmla="*/ 107 w 834"/>
                  <a:gd name="T3" fmla="*/ 70 h 415"/>
                  <a:gd name="T4" fmla="*/ 120 w 834"/>
                  <a:gd name="T5" fmla="*/ 65 h 415"/>
                  <a:gd name="T6" fmla="*/ 130 w 834"/>
                  <a:gd name="T7" fmla="*/ 59 h 415"/>
                  <a:gd name="T8" fmla="*/ 140 w 834"/>
                  <a:gd name="T9" fmla="*/ 53 h 415"/>
                  <a:gd name="T10" fmla="*/ 150 w 834"/>
                  <a:gd name="T11" fmla="*/ 46 h 415"/>
                  <a:gd name="T12" fmla="*/ 156 w 834"/>
                  <a:gd name="T13" fmla="*/ 41 h 415"/>
                  <a:gd name="T14" fmla="*/ 162 w 834"/>
                  <a:gd name="T15" fmla="*/ 34 h 415"/>
                  <a:gd name="T16" fmla="*/ 165 w 834"/>
                  <a:gd name="T17" fmla="*/ 27 h 415"/>
                  <a:gd name="T18" fmla="*/ 167 w 834"/>
                  <a:gd name="T19" fmla="*/ 22 h 415"/>
                  <a:gd name="T20" fmla="*/ 166 w 834"/>
                  <a:gd name="T21" fmla="*/ 16 h 415"/>
                  <a:gd name="T22" fmla="*/ 164 w 834"/>
                  <a:gd name="T23" fmla="*/ 11 h 415"/>
                  <a:gd name="T24" fmla="*/ 159 w 834"/>
                  <a:gd name="T25" fmla="*/ 7 h 415"/>
                  <a:gd name="T26" fmla="*/ 153 w 834"/>
                  <a:gd name="T27" fmla="*/ 3 h 415"/>
                  <a:gd name="T28" fmla="*/ 145 w 834"/>
                  <a:gd name="T29" fmla="*/ 2 h 415"/>
                  <a:gd name="T30" fmla="*/ 135 w 834"/>
                  <a:gd name="T31" fmla="*/ 0 h 415"/>
                  <a:gd name="T32" fmla="*/ 125 w 834"/>
                  <a:gd name="T33" fmla="*/ 0 h 415"/>
                  <a:gd name="T34" fmla="*/ 113 w 834"/>
                  <a:gd name="T35" fmla="*/ 0 h 415"/>
                  <a:gd name="T36" fmla="*/ 100 w 834"/>
                  <a:gd name="T37" fmla="*/ 2 h 415"/>
                  <a:gd name="T38" fmla="*/ 87 w 834"/>
                  <a:gd name="T39" fmla="*/ 5 h 415"/>
                  <a:gd name="T40" fmla="*/ 73 w 834"/>
                  <a:gd name="T41" fmla="*/ 8 h 415"/>
                  <a:gd name="T42" fmla="*/ 60 w 834"/>
                  <a:gd name="T43" fmla="*/ 13 h 415"/>
                  <a:gd name="T44" fmla="*/ 48 w 834"/>
                  <a:gd name="T45" fmla="*/ 18 h 415"/>
                  <a:gd name="T46" fmla="*/ 36 w 834"/>
                  <a:gd name="T47" fmla="*/ 24 h 415"/>
                  <a:gd name="T48" fmla="*/ 27 w 834"/>
                  <a:gd name="T49" fmla="*/ 30 h 415"/>
                  <a:gd name="T50" fmla="*/ 18 w 834"/>
                  <a:gd name="T51" fmla="*/ 36 h 415"/>
                  <a:gd name="T52" fmla="*/ 11 w 834"/>
                  <a:gd name="T53" fmla="*/ 42 h 415"/>
                  <a:gd name="T54" fmla="*/ 6 w 834"/>
                  <a:gd name="T55" fmla="*/ 49 h 415"/>
                  <a:gd name="T56" fmla="*/ 1 w 834"/>
                  <a:gd name="T57" fmla="*/ 56 h 415"/>
                  <a:gd name="T58" fmla="*/ 0 w 834"/>
                  <a:gd name="T59" fmla="*/ 61 h 415"/>
                  <a:gd name="T60" fmla="*/ 1 w 834"/>
                  <a:gd name="T61" fmla="*/ 67 h 415"/>
                  <a:gd name="T62" fmla="*/ 3 w 834"/>
                  <a:gd name="T63" fmla="*/ 72 h 415"/>
                  <a:gd name="T64" fmla="*/ 8 w 834"/>
                  <a:gd name="T65" fmla="*/ 76 h 415"/>
                  <a:gd name="T66" fmla="*/ 15 w 834"/>
                  <a:gd name="T67" fmla="*/ 80 h 415"/>
                  <a:gd name="T68" fmla="*/ 23 w 834"/>
                  <a:gd name="T69" fmla="*/ 81 h 415"/>
                  <a:gd name="T70" fmla="*/ 32 w 834"/>
                  <a:gd name="T71" fmla="*/ 83 h 415"/>
                  <a:gd name="T72" fmla="*/ 43 w 834"/>
                  <a:gd name="T73" fmla="*/ 83 h 415"/>
                  <a:gd name="T74" fmla="*/ 55 w 834"/>
                  <a:gd name="T75" fmla="*/ 83 h 415"/>
                  <a:gd name="T76" fmla="*/ 67 w 834"/>
                  <a:gd name="T77" fmla="*/ 81 h 415"/>
                  <a:gd name="T78" fmla="*/ 81 w 834"/>
                  <a:gd name="T79" fmla="*/ 78 h 415"/>
                  <a:gd name="T80" fmla="*/ 94 w 834"/>
                  <a:gd name="T81" fmla="*/ 75 h 41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34"/>
                  <a:gd name="T124" fmla="*/ 0 h 415"/>
                  <a:gd name="T125" fmla="*/ 834 w 834"/>
                  <a:gd name="T126" fmla="*/ 415 h 41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34" h="415">
                    <a:moveTo>
                      <a:pt x="468" y="373"/>
                    </a:moveTo>
                    <a:lnTo>
                      <a:pt x="535" y="348"/>
                    </a:lnTo>
                    <a:lnTo>
                      <a:pt x="597" y="324"/>
                    </a:lnTo>
                    <a:lnTo>
                      <a:pt x="651" y="294"/>
                    </a:lnTo>
                    <a:lnTo>
                      <a:pt x="701" y="265"/>
                    </a:lnTo>
                    <a:lnTo>
                      <a:pt x="747" y="232"/>
                    </a:lnTo>
                    <a:lnTo>
                      <a:pt x="780" y="203"/>
                    </a:lnTo>
                    <a:lnTo>
                      <a:pt x="809" y="170"/>
                    </a:lnTo>
                    <a:lnTo>
                      <a:pt x="826" y="137"/>
                    </a:lnTo>
                    <a:lnTo>
                      <a:pt x="834" y="108"/>
                    </a:lnTo>
                    <a:lnTo>
                      <a:pt x="830" y="79"/>
                    </a:lnTo>
                    <a:lnTo>
                      <a:pt x="817" y="54"/>
                    </a:lnTo>
                    <a:lnTo>
                      <a:pt x="792" y="33"/>
                    </a:lnTo>
                    <a:lnTo>
                      <a:pt x="763" y="16"/>
                    </a:lnTo>
                    <a:lnTo>
                      <a:pt x="722" y="9"/>
                    </a:lnTo>
                    <a:lnTo>
                      <a:pt x="672" y="0"/>
                    </a:lnTo>
                    <a:lnTo>
                      <a:pt x="622" y="0"/>
                    </a:lnTo>
                    <a:lnTo>
                      <a:pt x="564" y="0"/>
                    </a:lnTo>
                    <a:lnTo>
                      <a:pt x="497" y="9"/>
                    </a:lnTo>
                    <a:lnTo>
                      <a:pt x="435" y="25"/>
                    </a:lnTo>
                    <a:lnTo>
                      <a:pt x="365" y="41"/>
                    </a:lnTo>
                    <a:lnTo>
                      <a:pt x="299" y="66"/>
                    </a:lnTo>
                    <a:lnTo>
                      <a:pt x="241" y="92"/>
                    </a:lnTo>
                    <a:lnTo>
                      <a:pt x="182" y="120"/>
                    </a:lnTo>
                    <a:lnTo>
                      <a:pt x="133" y="149"/>
                    </a:lnTo>
                    <a:lnTo>
                      <a:pt x="91" y="182"/>
                    </a:lnTo>
                    <a:lnTo>
                      <a:pt x="54" y="211"/>
                    </a:lnTo>
                    <a:lnTo>
                      <a:pt x="29" y="245"/>
                    </a:lnTo>
                    <a:lnTo>
                      <a:pt x="7" y="278"/>
                    </a:lnTo>
                    <a:lnTo>
                      <a:pt x="0" y="307"/>
                    </a:lnTo>
                    <a:lnTo>
                      <a:pt x="3" y="335"/>
                    </a:lnTo>
                    <a:lnTo>
                      <a:pt x="16" y="361"/>
                    </a:lnTo>
                    <a:lnTo>
                      <a:pt x="41" y="382"/>
                    </a:lnTo>
                    <a:lnTo>
                      <a:pt x="74" y="398"/>
                    </a:lnTo>
                    <a:lnTo>
                      <a:pt x="115" y="407"/>
                    </a:lnTo>
                    <a:lnTo>
                      <a:pt x="162" y="415"/>
                    </a:lnTo>
                    <a:lnTo>
                      <a:pt x="216" y="415"/>
                    </a:lnTo>
                    <a:lnTo>
                      <a:pt x="273" y="415"/>
                    </a:lnTo>
                    <a:lnTo>
                      <a:pt x="336" y="407"/>
                    </a:lnTo>
                    <a:lnTo>
                      <a:pt x="403" y="389"/>
                    </a:lnTo>
                    <a:lnTo>
                      <a:pt x="468" y="373"/>
                    </a:lnTo>
                    <a:close/>
                  </a:path>
                </a:pathLst>
              </a:custGeom>
              <a:solidFill>
                <a:srgbClr val="F2BF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767" name="Freeform 874">
                <a:extLst>
                  <a:ext uri="{FF2B5EF4-FFF2-40B4-BE49-F238E27FC236}">
                    <a16:creationId xmlns:a16="http://schemas.microsoft.com/office/drawing/2014/main" id="{43841D1B-8C80-4FC9-90F8-EDC96A853307}"/>
                  </a:ext>
                </a:extLst>
              </p:cNvPr>
              <p:cNvSpPr>
                <a:spLocks/>
              </p:cNvSpPr>
              <p:nvPr/>
            </p:nvSpPr>
            <p:spPr bwMode="auto">
              <a:xfrm>
                <a:off x="2140" y="2436"/>
                <a:ext cx="83" cy="42"/>
              </a:xfrm>
              <a:custGeom>
                <a:avLst/>
                <a:gdLst>
                  <a:gd name="T0" fmla="*/ 47 w 416"/>
                  <a:gd name="T1" fmla="*/ 37 h 212"/>
                  <a:gd name="T2" fmla="*/ 53 w 416"/>
                  <a:gd name="T3" fmla="*/ 35 h 212"/>
                  <a:gd name="T4" fmla="*/ 59 w 416"/>
                  <a:gd name="T5" fmla="*/ 33 h 212"/>
                  <a:gd name="T6" fmla="*/ 65 w 416"/>
                  <a:gd name="T7" fmla="*/ 30 h 212"/>
                  <a:gd name="T8" fmla="*/ 70 w 416"/>
                  <a:gd name="T9" fmla="*/ 26 h 212"/>
                  <a:gd name="T10" fmla="*/ 74 w 416"/>
                  <a:gd name="T11" fmla="*/ 24 h 212"/>
                  <a:gd name="T12" fmla="*/ 78 w 416"/>
                  <a:gd name="T13" fmla="*/ 21 h 212"/>
                  <a:gd name="T14" fmla="*/ 80 w 416"/>
                  <a:gd name="T15" fmla="*/ 17 h 212"/>
                  <a:gd name="T16" fmla="*/ 82 w 416"/>
                  <a:gd name="T17" fmla="*/ 14 h 212"/>
                  <a:gd name="T18" fmla="*/ 83 w 416"/>
                  <a:gd name="T19" fmla="*/ 11 h 212"/>
                  <a:gd name="T20" fmla="*/ 83 w 416"/>
                  <a:gd name="T21" fmla="*/ 8 h 212"/>
                  <a:gd name="T22" fmla="*/ 81 w 416"/>
                  <a:gd name="T23" fmla="*/ 6 h 212"/>
                  <a:gd name="T24" fmla="*/ 79 w 416"/>
                  <a:gd name="T25" fmla="*/ 4 h 212"/>
                  <a:gd name="T26" fmla="*/ 75 w 416"/>
                  <a:gd name="T27" fmla="*/ 2 h 212"/>
                  <a:gd name="T28" fmla="*/ 71 w 416"/>
                  <a:gd name="T29" fmla="*/ 1 h 212"/>
                  <a:gd name="T30" fmla="*/ 67 w 416"/>
                  <a:gd name="T31" fmla="*/ 1 h 212"/>
                  <a:gd name="T32" fmla="*/ 61 w 416"/>
                  <a:gd name="T33" fmla="*/ 0 h 212"/>
                  <a:gd name="T34" fmla="*/ 56 w 416"/>
                  <a:gd name="T35" fmla="*/ 1 h 212"/>
                  <a:gd name="T36" fmla="*/ 50 w 416"/>
                  <a:gd name="T37" fmla="*/ 2 h 212"/>
                  <a:gd name="T38" fmla="*/ 43 w 416"/>
                  <a:gd name="T39" fmla="*/ 2 h 212"/>
                  <a:gd name="T40" fmla="*/ 37 w 416"/>
                  <a:gd name="T41" fmla="*/ 5 h 212"/>
                  <a:gd name="T42" fmla="*/ 30 w 416"/>
                  <a:gd name="T43" fmla="*/ 7 h 212"/>
                  <a:gd name="T44" fmla="*/ 23 w 416"/>
                  <a:gd name="T45" fmla="*/ 9 h 212"/>
                  <a:gd name="T46" fmla="*/ 18 w 416"/>
                  <a:gd name="T47" fmla="*/ 12 h 212"/>
                  <a:gd name="T48" fmla="*/ 13 w 416"/>
                  <a:gd name="T49" fmla="*/ 16 h 212"/>
                  <a:gd name="T50" fmla="*/ 8 w 416"/>
                  <a:gd name="T51" fmla="*/ 18 h 212"/>
                  <a:gd name="T52" fmla="*/ 5 w 416"/>
                  <a:gd name="T53" fmla="*/ 21 h 212"/>
                  <a:gd name="T54" fmla="*/ 3 w 416"/>
                  <a:gd name="T55" fmla="*/ 25 h 212"/>
                  <a:gd name="T56" fmla="*/ 1 w 416"/>
                  <a:gd name="T57" fmla="*/ 28 h 212"/>
                  <a:gd name="T58" fmla="*/ 0 w 416"/>
                  <a:gd name="T59" fmla="*/ 31 h 212"/>
                  <a:gd name="T60" fmla="*/ 0 w 416"/>
                  <a:gd name="T61" fmla="*/ 34 h 212"/>
                  <a:gd name="T62" fmla="*/ 2 w 416"/>
                  <a:gd name="T63" fmla="*/ 36 h 212"/>
                  <a:gd name="T64" fmla="*/ 4 w 416"/>
                  <a:gd name="T65" fmla="*/ 38 h 212"/>
                  <a:gd name="T66" fmla="*/ 7 w 416"/>
                  <a:gd name="T67" fmla="*/ 39 h 212"/>
                  <a:gd name="T68" fmla="*/ 11 w 416"/>
                  <a:gd name="T69" fmla="*/ 41 h 212"/>
                  <a:gd name="T70" fmla="*/ 16 w 416"/>
                  <a:gd name="T71" fmla="*/ 42 h 212"/>
                  <a:gd name="T72" fmla="*/ 21 w 416"/>
                  <a:gd name="T73" fmla="*/ 42 h 212"/>
                  <a:gd name="T74" fmla="*/ 27 w 416"/>
                  <a:gd name="T75" fmla="*/ 41 h 212"/>
                  <a:gd name="T76" fmla="*/ 33 w 416"/>
                  <a:gd name="T77" fmla="*/ 40 h 212"/>
                  <a:gd name="T78" fmla="*/ 40 w 416"/>
                  <a:gd name="T79" fmla="*/ 39 h 212"/>
                  <a:gd name="T80" fmla="*/ 47 w 416"/>
                  <a:gd name="T81" fmla="*/ 37 h 2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16"/>
                  <a:gd name="T124" fmla="*/ 0 h 212"/>
                  <a:gd name="T125" fmla="*/ 416 w 416"/>
                  <a:gd name="T126" fmla="*/ 212 h 21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16" h="212">
                    <a:moveTo>
                      <a:pt x="234" y="187"/>
                    </a:moveTo>
                    <a:lnTo>
                      <a:pt x="266" y="178"/>
                    </a:lnTo>
                    <a:lnTo>
                      <a:pt x="295" y="166"/>
                    </a:lnTo>
                    <a:lnTo>
                      <a:pt x="324" y="149"/>
                    </a:lnTo>
                    <a:lnTo>
                      <a:pt x="349" y="133"/>
                    </a:lnTo>
                    <a:lnTo>
                      <a:pt x="371" y="120"/>
                    </a:lnTo>
                    <a:lnTo>
                      <a:pt x="391" y="104"/>
                    </a:lnTo>
                    <a:lnTo>
                      <a:pt x="403" y="87"/>
                    </a:lnTo>
                    <a:lnTo>
                      <a:pt x="412" y="71"/>
                    </a:lnTo>
                    <a:lnTo>
                      <a:pt x="416" y="58"/>
                    </a:lnTo>
                    <a:lnTo>
                      <a:pt x="416" y="41"/>
                    </a:lnTo>
                    <a:lnTo>
                      <a:pt x="407" y="30"/>
                    </a:lnTo>
                    <a:lnTo>
                      <a:pt x="395" y="21"/>
                    </a:lnTo>
                    <a:lnTo>
                      <a:pt x="378" y="12"/>
                    </a:lnTo>
                    <a:lnTo>
                      <a:pt x="358" y="4"/>
                    </a:lnTo>
                    <a:lnTo>
                      <a:pt x="337" y="4"/>
                    </a:lnTo>
                    <a:lnTo>
                      <a:pt x="308" y="0"/>
                    </a:lnTo>
                    <a:lnTo>
                      <a:pt x="279" y="4"/>
                    </a:lnTo>
                    <a:lnTo>
                      <a:pt x="250" y="8"/>
                    </a:lnTo>
                    <a:lnTo>
                      <a:pt x="216" y="12"/>
                    </a:lnTo>
                    <a:lnTo>
                      <a:pt x="184" y="25"/>
                    </a:lnTo>
                    <a:lnTo>
                      <a:pt x="150" y="33"/>
                    </a:lnTo>
                    <a:lnTo>
                      <a:pt x="117" y="46"/>
                    </a:lnTo>
                    <a:lnTo>
                      <a:pt x="88" y="62"/>
                    </a:lnTo>
                    <a:lnTo>
                      <a:pt x="63" y="79"/>
                    </a:lnTo>
                    <a:lnTo>
                      <a:pt x="42" y="91"/>
                    </a:lnTo>
                    <a:lnTo>
                      <a:pt x="25" y="108"/>
                    </a:lnTo>
                    <a:lnTo>
                      <a:pt x="13" y="125"/>
                    </a:lnTo>
                    <a:lnTo>
                      <a:pt x="5" y="141"/>
                    </a:lnTo>
                    <a:lnTo>
                      <a:pt x="0" y="154"/>
                    </a:lnTo>
                    <a:lnTo>
                      <a:pt x="0" y="170"/>
                    </a:lnTo>
                    <a:lnTo>
                      <a:pt x="9" y="183"/>
                    </a:lnTo>
                    <a:lnTo>
                      <a:pt x="22" y="191"/>
                    </a:lnTo>
                    <a:lnTo>
                      <a:pt x="34" y="199"/>
                    </a:lnTo>
                    <a:lnTo>
                      <a:pt x="54" y="208"/>
                    </a:lnTo>
                    <a:lnTo>
                      <a:pt x="79" y="212"/>
                    </a:lnTo>
                    <a:lnTo>
                      <a:pt x="104" y="212"/>
                    </a:lnTo>
                    <a:lnTo>
                      <a:pt x="133" y="208"/>
                    </a:lnTo>
                    <a:lnTo>
                      <a:pt x="167" y="203"/>
                    </a:lnTo>
                    <a:lnTo>
                      <a:pt x="200" y="199"/>
                    </a:lnTo>
                    <a:lnTo>
                      <a:pt x="234" y="187"/>
                    </a:lnTo>
                    <a:close/>
                  </a:path>
                </a:pathLst>
              </a:custGeom>
              <a:solidFill>
                <a:srgbClr val="F2BF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768" name="Freeform 875">
                <a:extLst>
                  <a:ext uri="{FF2B5EF4-FFF2-40B4-BE49-F238E27FC236}">
                    <a16:creationId xmlns:a16="http://schemas.microsoft.com/office/drawing/2014/main" id="{6B3598B7-38DA-42C6-932F-FE9D8C90FAE7}"/>
                  </a:ext>
                </a:extLst>
              </p:cNvPr>
              <p:cNvSpPr>
                <a:spLocks/>
              </p:cNvSpPr>
              <p:nvPr/>
            </p:nvSpPr>
            <p:spPr bwMode="auto">
              <a:xfrm>
                <a:off x="2144" y="2438"/>
                <a:ext cx="74" cy="37"/>
              </a:xfrm>
              <a:custGeom>
                <a:avLst/>
                <a:gdLst>
                  <a:gd name="T0" fmla="*/ 73 w 369"/>
                  <a:gd name="T1" fmla="*/ 7 h 183"/>
                  <a:gd name="T2" fmla="*/ 72 w 369"/>
                  <a:gd name="T3" fmla="*/ 5 h 183"/>
                  <a:gd name="T4" fmla="*/ 70 w 369"/>
                  <a:gd name="T5" fmla="*/ 3 h 183"/>
                  <a:gd name="T6" fmla="*/ 67 w 369"/>
                  <a:gd name="T7" fmla="*/ 2 h 183"/>
                  <a:gd name="T8" fmla="*/ 64 w 369"/>
                  <a:gd name="T9" fmla="*/ 1 h 183"/>
                  <a:gd name="T10" fmla="*/ 59 w 369"/>
                  <a:gd name="T11" fmla="*/ 0 h 183"/>
                  <a:gd name="T12" fmla="*/ 55 w 369"/>
                  <a:gd name="T13" fmla="*/ 0 h 183"/>
                  <a:gd name="T14" fmla="*/ 50 w 369"/>
                  <a:gd name="T15" fmla="*/ 0 h 183"/>
                  <a:gd name="T16" fmla="*/ 44 w 369"/>
                  <a:gd name="T17" fmla="*/ 1 h 183"/>
                  <a:gd name="T18" fmla="*/ 38 w 369"/>
                  <a:gd name="T19" fmla="*/ 2 h 183"/>
                  <a:gd name="T20" fmla="*/ 32 w 369"/>
                  <a:gd name="T21" fmla="*/ 4 h 183"/>
                  <a:gd name="T22" fmla="*/ 26 w 369"/>
                  <a:gd name="T23" fmla="*/ 6 h 183"/>
                  <a:gd name="T24" fmla="*/ 21 w 369"/>
                  <a:gd name="T25" fmla="*/ 8 h 183"/>
                  <a:gd name="T26" fmla="*/ 16 w 369"/>
                  <a:gd name="T27" fmla="*/ 11 h 183"/>
                  <a:gd name="T28" fmla="*/ 12 w 369"/>
                  <a:gd name="T29" fmla="*/ 14 h 183"/>
                  <a:gd name="T30" fmla="*/ 7 w 369"/>
                  <a:gd name="T31" fmla="*/ 16 h 183"/>
                  <a:gd name="T32" fmla="*/ 4 w 369"/>
                  <a:gd name="T33" fmla="*/ 19 h 183"/>
                  <a:gd name="T34" fmla="*/ 2 w 369"/>
                  <a:gd name="T35" fmla="*/ 22 h 183"/>
                  <a:gd name="T36" fmla="*/ 1 w 369"/>
                  <a:gd name="T37" fmla="*/ 24 h 183"/>
                  <a:gd name="T38" fmla="*/ 0 w 369"/>
                  <a:gd name="T39" fmla="*/ 28 h 183"/>
                  <a:gd name="T40" fmla="*/ 0 w 369"/>
                  <a:gd name="T41" fmla="*/ 30 h 183"/>
                  <a:gd name="T42" fmla="*/ 1 w 369"/>
                  <a:gd name="T43" fmla="*/ 32 h 183"/>
                  <a:gd name="T44" fmla="*/ 3 w 369"/>
                  <a:gd name="T45" fmla="*/ 34 h 183"/>
                  <a:gd name="T46" fmla="*/ 6 w 369"/>
                  <a:gd name="T47" fmla="*/ 35 h 183"/>
                  <a:gd name="T48" fmla="*/ 10 w 369"/>
                  <a:gd name="T49" fmla="*/ 36 h 183"/>
                  <a:gd name="T50" fmla="*/ 14 w 369"/>
                  <a:gd name="T51" fmla="*/ 37 h 183"/>
                  <a:gd name="T52" fmla="*/ 19 w 369"/>
                  <a:gd name="T53" fmla="*/ 37 h 183"/>
                  <a:gd name="T54" fmla="*/ 24 w 369"/>
                  <a:gd name="T55" fmla="*/ 37 h 183"/>
                  <a:gd name="T56" fmla="*/ 29 w 369"/>
                  <a:gd name="T57" fmla="*/ 36 h 183"/>
                  <a:gd name="T58" fmla="*/ 35 w 369"/>
                  <a:gd name="T59" fmla="*/ 35 h 183"/>
                  <a:gd name="T60" fmla="*/ 42 w 369"/>
                  <a:gd name="T61" fmla="*/ 34 h 183"/>
                  <a:gd name="T62" fmla="*/ 47 w 369"/>
                  <a:gd name="T63" fmla="*/ 31 h 183"/>
                  <a:gd name="T64" fmla="*/ 52 w 369"/>
                  <a:gd name="T65" fmla="*/ 29 h 183"/>
                  <a:gd name="T66" fmla="*/ 57 w 369"/>
                  <a:gd name="T67" fmla="*/ 26 h 183"/>
                  <a:gd name="T68" fmla="*/ 62 w 369"/>
                  <a:gd name="T69" fmla="*/ 24 h 183"/>
                  <a:gd name="T70" fmla="*/ 66 w 369"/>
                  <a:gd name="T71" fmla="*/ 21 h 183"/>
                  <a:gd name="T72" fmla="*/ 69 w 369"/>
                  <a:gd name="T73" fmla="*/ 18 h 183"/>
                  <a:gd name="T74" fmla="*/ 71 w 369"/>
                  <a:gd name="T75" fmla="*/ 15 h 183"/>
                  <a:gd name="T76" fmla="*/ 73 w 369"/>
                  <a:gd name="T77" fmla="*/ 13 h 183"/>
                  <a:gd name="T78" fmla="*/ 74 w 369"/>
                  <a:gd name="T79" fmla="*/ 9 h 183"/>
                  <a:gd name="T80" fmla="*/ 73 w 369"/>
                  <a:gd name="T81" fmla="*/ 7 h 18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69"/>
                  <a:gd name="T124" fmla="*/ 0 h 183"/>
                  <a:gd name="T125" fmla="*/ 369 w 369"/>
                  <a:gd name="T126" fmla="*/ 183 h 18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69" h="183">
                    <a:moveTo>
                      <a:pt x="364" y="34"/>
                    </a:moveTo>
                    <a:lnTo>
                      <a:pt x="360" y="25"/>
                    </a:lnTo>
                    <a:lnTo>
                      <a:pt x="348" y="13"/>
                    </a:lnTo>
                    <a:lnTo>
                      <a:pt x="335" y="9"/>
                    </a:lnTo>
                    <a:lnTo>
                      <a:pt x="319" y="5"/>
                    </a:lnTo>
                    <a:lnTo>
                      <a:pt x="294" y="0"/>
                    </a:lnTo>
                    <a:lnTo>
                      <a:pt x="274" y="0"/>
                    </a:lnTo>
                    <a:lnTo>
                      <a:pt x="248" y="0"/>
                    </a:lnTo>
                    <a:lnTo>
                      <a:pt x="220" y="5"/>
                    </a:lnTo>
                    <a:lnTo>
                      <a:pt x="191" y="9"/>
                    </a:lnTo>
                    <a:lnTo>
                      <a:pt x="162" y="18"/>
                    </a:lnTo>
                    <a:lnTo>
                      <a:pt x="132" y="29"/>
                    </a:lnTo>
                    <a:lnTo>
                      <a:pt x="103" y="42"/>
                    </a:lnTo>
                    <a:lnTo>
                      <a:pt x="78" y="54"/>
                    </a:lnTo>
                    <a:lnTo>
                      <a:pt x="58" y="67"/>
                    </a:lnTo>
                    <a:lnTo>
                      <a:pt x="36" y="79"/>
                    </a:lnTo>
                    <a:lnTo>
                      <a:pt x="20" y="96"/>
                    </a:lnTo>
                    <a:lnTo>
                      <a:pt x="12" y="108"/>
                    </a:lnTo>
                    <a:lnTo>
                      <a:pt x="4" y="121"/>
                    </a:lnTo>
                    <a:lnTo>
                      <a:pt x="0" y="137"/>
                    </a:lnTo>
                    <a:lnTo>
                      <a:pt x="0" y="150"/>
                    </a:lnTo>
                    <a:lnTo>
                      <a:pt x="7" y="158"/>
                    </a:lnTo>
                    <a:lnTo>
                      <a:pt x="16" y="166"/>
                    </a:lnTo>
                    <a:lnTo>
                      <a:pt x="32" y="175"/>
                    </a:lnTo>
                    <a:lnTo>
                      <a:pt x="49" y="179"/>
                    </a:lnTo>
                    <a:lnTo>
                      <a:pt x="70" y="183"/>
                    </a:lnTo>
                    <a:lnTo>
                      <a:pt x="95" y="183"/>
                    </a:lnTo>
                    <a:lnTo>
                      <a:pt x="119" y="183"/>
                    </a:lnTo>
                    <a:lnTo>
                      <a:pt x="144" y="179"/>
                    </a:lnTo>
                    <a:lnTo>
                      <a:pt x="173" y="175"/>
                    </a:lnTo>
                    <a:lnTo>
                      <a:pt x="207" y="166"/>
                    </a:lnTo>
                    <a:lnTo>
                      <a:pt x="236" y="154"/>
                    </a:lnTo>
                    <a:lnTo>
                      <a:pt x="261" y="142"/>
                    </a:lnTo>
                    <a:lnTo>
                      <a:pt x="286" y="129"/>
                    </a:lnTo>
                    <a:lnTo>
                      <a:pt x="311" y="117"/>
                    </a:lnTo>
                    <a:lnTo>
                      <a:pt x="328" y="104"/>
                    </a:lnTo>
                    <a:lnTo>
                      <a:pt x="344" y="88"/>
                    </a:lnTo>
                    <a:lnTo>
                      <a:pt x="356" y="75"/>
                    </a:lnTo>
                    <a:lnTo>
                      <a:pt x="364" y="63"/>
                    </a:lnTo>
                    <a:lnTo>
                      <a:pt x="369" y="46"/>
                    </a:lnTo>
                    <a:lnTo>
                      <a:pt x="364" y="34"/>
                    </a:lnTo>
                    <a:close/>
                  </a:path>
                </a:pathLst>
              </a:custGeom>
              <a:solidFill>
                <a:srgbClr val="F3C52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769" name="Freeform 876">
                <a:extLst>
                  <a:ext uri="{FF2B5EF4-FFF2-40B4-BE49-F238E27FC236}">
                    <a16:creationId xmlns:a16="http://schemas.microsoft.com/office/drawing/2014/main" id="{A9DEE774-155D-4DCB-BF3C-2B989A2B55B6}"/>
                  </a:ext>
                </a:extLst>
              </p:cNvPr>
              <p:cNvSpPr>
                <a:spLocks/>
              </p:cNvSpPr>
              <p:nvPr/>
            </p:nvSpPr>
            <p:spPr bwMode="auto">
              <a:xfrm>
                <a:off x="2147" y="2440"/>
                <a:ext cx="64" cy="32"/>
              </a:xfrm>
              <a:custGeom>
                <a:avLst/>
                <a:gdLst>
                  <a:gd name="T0" fmla="*/ 64 w 319"/>
                  <a:gd name="T1" fmla="*/ 6 h 162"/>
                  <a:gd name="T2" fmla="*/ 63 w 319"/>
                  <a:gd name="T3" fmla="*/ 4 h 162"/>
                  <a:gd name="T4" fmla="*/ 61 w 319"/>
                  <a:gd name="T5" fmla="*/ 2 h 162"/>
                  <a:gd name="T6" fmla="*/ 58 w 319"/>
                  <a:gd name="T7" fmla="*/ 2 h 162"/>
                  <a:gd name="T8" fmla="*/ 56 w 319"/>
                  <a:gd name="T9" fmla="*/ 1 h 162"/>
                  <a:gd name="T10" fmla="*/ 52 w 319"/>
                  <a:gd name="T11" fmla="*/ 0 h 162"/>
                  <a:gd name="T12" fmla="*/ 47 w 319"/>
                  <a:gd name="T13" fmla="*/ 0 h 162"/>
                  <a:gd name="T14" fmla="*/ 43 w 319"/>
                  <a:gd name="T15" fmla="*/ 0 h 162"/>
                  <a:gd name="T16" fmla="*/ 38 w 319"/>
                  <a:gd name="T17" fmla="*/ 1 h 162"/>
                  <a:gd name="T18" fmla="*/ 33 w 319"/>
                  <a:gd name="T19" fmla="*/ 2 h 162"/>
                  <a:gd name="T20" fmla="*/ 28 w 319"/>
                  <a:gd name="T21" fmla="*/ 3 h 162"/>
                  <a:gd name="T22" fmla="*/ 23 w 319"/>
                  <a:gd name="T23" fmla="*/ 5 h 162"/>
                  <a:gd name="T24" fmla="*/ 18 w 319"/>
                  <a:gd name="T25" fmla="*/ 7 h 162"/>
                  <a:gd name="T26" fmla="*/ 14 w 319"/>
                  <a:gd name="T27" fmla="*/ 9 h 162"/>
                  <a:gd name="T28" fmla="*/ 10 w 319"/>
                  <a:gd name="T29" fmla="*/ 11 h 162"/>
                  <a:gd name="T30" fmla="*/ 7 w 319"/>
                  <a:gd name="T31" fmla="*/ 14 h 162"/>
                  <a:gd name="T32" fmla="*/ 4 w 319"/>
                  <a:gd name="T33" fmla="*/ 16 h 162"/>
                  <a:gd name="T34" fmla="*/ 2 w 319"/>
                  <a:gd name="T35" fmla="*/ 19 h 162"/>
                  <a:gd name="T36" fmla="*/ 1 w 319"/>
                  <a:gd name="T37" fmla="*/ 21 h 162"/>
                  <a:gd name="T38" fmla="*/ 0 w 319"/>
                  <a:gd name="T39" fmla="*/ 24 h 162"/>
                  <a:gd name="T40" fmla="*/ 0 w 319"/>
                  <a:gd name="T41" fmla="*/ 25 h 162"/>
                  <a:gd name="T42" fmla="*/ 1 w 319"/>
                  <a:gd name="T43" fmla="*/ 28 h 162"/>
                  <a:gd name="T44" fmla="*/ 3 w 319"/>
                  <a:gd name="T45" fmla="*/ 29 h 162"/>
                  <a:gd name="T46" fmla="*/ 6 w 319"/>
                  <a:gd name="T47" fmla="*/ 30 h 162"/>
                  <a:gd name="T48" fmla="*/ 8 w 319"/>
                  <a:gd name="T49" fmla="*/ 31 h 162"/>
                  <a:gd name="T50" fmla="*/ 12 w 319"/>
                  <a:gd name="T51" fmla="*/ 32 h 162"/>
                  <a:gd name="T52" fmla="*/ 17 w 319"/>
                  <a:gd name="T53" fmla="*/ 32 h 162"/>
                  <a:gd name="T54" fmla="*/ 21 w 319"/>
                  <a:gd name="T55" fmla="*/ 31 h 162"/>
                  <a:gd name="T56" fmla="*/ 26 w 319"/>
                  <a:gd name="T57" fmla="*/ 31 h 162"/>
                  <a:gd name="T58" fmla="*/ 31 w 319"/>
                  <a:gd name="T59" fmla="*/ 29 h 162"/>
                  <a:gd name="T60" fmla="*/ 36 w 319"/>
                  <a:gd name="T61" fmla="*/ 29 h 162"/>
                  <a:gd name="T62" fmla="*/ 41 w 319"/>
                  <a:gd name="T63" fmla="*/ 27 h 162"/>
                  <a:gd name="T64" fmla="*/ 46 w 319"/>
                  <a:gd name="T65" fmla="*/ 24 h 162"/>
                  <a:gd name="T66" fmla="*/ 50 w 319"/>
                  <a:gd name="T67" fmla="*/ 23 h 162"/>
                  <a:gd name="T68" fmla="*/ 54 w 319"/>
                  <a:gd name="T69" fmla="*/ 21 h 162"/>
                  <a:gd name="T70" fmla="*/ 57 w 319"/>
                  <a:gd name="T71" fmla="*/ 18 h 162"/>
                  <a:gd name="T72" fmla="*/ 60 w 319"/>
                  <a:gd name="T73" fmla="*/ 16 h 162"/>
                  <a:gd name="T74" fmla="*/ 63 w 319"/>
                  <a:gd name="T75" fmla="*/ 13 h 162"/>
                  <a:gd name="T76" fmla="*/ 63 w 319"/>
                  <a:gd name="T77" fmla="*/ 11 h 162"/>
                  <a:gd name="T78" fmla="*/ 64 w 319"/>
                  <a:gd name="T79" fmla="*/ 8 h 162"/>
                  <a:gd name="T80" fmla="*/ 64 w 319"/>
                  <a:gd name="T81" fmla="*/ 6 h 16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19"/>
                  <a:gd name="T124" fmla="*/ 0 h 162"/>
                  <a:gd name="T125" fmla="*/ 319 w 319"/>
                  <a:gd name="T126" fmla="*/ 162 h 16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19" h="162">
                    <a:moveTo>
                      <a:pt x="319" y="29"/>
                    </a:moveTo>
                    <a:lnTo>
                      <a:pt x="315" y="20"/>
                    </a:lnTo>
                    <a:lnTo>
                      <a:pt x="303" y="12"/>
                    </a:lnTo>
                    <a:lnTo>
                      <a:pt x="290" y="9"/>
                    </a:lnTo>
                    <a:lnTo>
                      <a:pt x="278" y="4"/>
                    </a:lnTo>
                    <a:lnTo>
                      <a:pt x="258" y="0"/>
                    </a:lnTo>
                    <a:lnTo>
                      <a:pt x="236" y="0"/>
                    </a:lnTo>
                    <a:lnTo>
                      <a:pt x="216" y="0"/>
                    </a:lnTo>
                    <a:lnTo>
                      <a:pt x="191" y="4"/>
                    </a:lnTo>
                    <a:lnTo>
                      <a:pt x="166" y="9"/>
                    </a:lnTo>
                    <a:lnTo>
                      <a:pt x="141" y="16"/>
                    </a:lnTo>
                    <a:lnTo>
                      <a:pt x="116" y="25"/>
                    </a:lnTo>
                    <a:lnTo>
                      <a:pt x="92" y="37"/>
                    </a:lnTo>
                    <a:lnTo>
                      <a:pt x="70" y="45"/>
                    </a:lnTo>
                    <a:lnTo>
                      <a:pt x="50" y="58"/>
                    </a:lnTo>
                    <a:lnTo>
                      <a:pt x="33" y="70"/>
                    </a:lnTo>
                    <a:lnTo>
                      <a:pt x="20" y="83"/>
                    </a:lnTo>
                    <a:lnTo>
                      <a:pt x="8" y="95"/>
                    </a:lnTo>
                    <a:lnTo>
                      <a:pt x="4" y="108"/>
                    </a:lnTo>
                    <a:lnTo>
                      <a:pt x="0" y="120"/>
                    </a:lnTo>
                    <a:lnTo>
                      <a:pt x="0" y="128"/>
                    </a:lnTo>
                    <a:lnTo>
                      <a:pt x="4" y="141"/>
                    </a:lnTo>
                    <a:lnTo>
                      <a:pt x="16" y="145"/>
                    </a:lnTo>
                    <a:lnTo>
                      <a:pt x="29" y="153"/>
                    </a:lnTo>
                    <a:lnTo>
                      <a:pt x="42" y="157"/>
                    </a:lnTo>
                    <a:lnTo>
                      <a:pt x="62" y="162"/>
                    </a:lnTo>
                    <a:lnTo>
                      <a:pt x="83" y="162"/>
                    </a:lnTo>
                    <a:lnTo>
                      <a:pt x="103" y="157"/>
                    </a:lnTo>
                    <a:lnTo>
                      <a:pt x="128" y="157"/>
                    </a:lnTo>
                    <a:lnTo>
                      <a:pt x="153" y="149"/>
                    </a:lnTo>
                    <a:lnTo>
                      <a:pt x="178" y="145"/>
                    </a:lnTo>
                    <a:lnTo>
                      <a:pt x="204" y="137"/>
                    </a:lnTo>
                    <a:lnTo>
                      <a:pt x="229" y="124"/>
                    </a:lnTo>
                    <a:lnTo>
                      <a:pt x="249" y="116"/>
                    </a:lnTo>
                    <a:lnTo>
                      <a:pt x="270" y="104"/>
                    </a:lnTo>
                    <a:lnTo>
                      <a:pt x="286" y="91"/>
                    </a:lnTo>
                    <a:lnTo>
                      <a:pt x="299" y="79"/>
                    </a:lnTo>
                    <a:lnTo>
                      <a:pt x="312" y="66"/>
                    </a:lnTo>
                    <a:lnTo>
                      <a:pt x="315" y="54"/>
                    </a:lnTo>
                    <a:lnTo>
                      <a:pt x="319" y="41"/>
                    </a:lnTo>
                    <a:lnTo>
                      <a:pt x="319" y="29"/>
                    </a:lnTo>
                    <a:close/>
                  </a:path>
                </a:pathLst>
              </a:custGeom>
              <a:solidFill>
                <a:srgbClr val="F4CC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770" name="Freeform 877">
                <a:extLst>
                  <a:ext uri="{FF2B5EF4-FFF2-40B4-BE49-F238E27FC236}">
                    <a16:creationId xmlns:a16="http://schemas.microsoft.com/office/drawing/2014/main" id="{EA04BE9B-6CCB-453B-BD91-B2EF36269BEB}"/>
                  </a:ext>
                </a:extLst>
              </p:cNvPr>
              <p:cNvSpPr>
                <a:spLocks/>
              </p:cNvSpPr>
              <p:nvPr/>
            </p:nvSpPr>
            <p:spPr bwMode="auto">
              <a:xfrm>
                <a:off x="2150" y="2442"/>
                <a:ext cx="55" cy="27"/>
              </a:xfrm>
              <a:custGeom>
                <a:avLst/>
                <a:gdLst>
                  <a:gd name="T0" fmla="*/ 54 w 274"/>
                  <a:gd name="T1" fmla="*/ 6 h 136"/>
                  <a:gd name="T2" fmla="*/ 54 w 274"/>
                  <a:gd name="T3" fmla="*/ 4 h 136"/>
                  <a:gd name="T4" fmla="*/ 52 w 274"/>
                  <a:gd name="T5" fmla="*/ 2 h 136"/>
                  <a:gd name="T6" fmla="*/ 50 w 274"/>
                  <a:gd name="T7" fmla="*/ 1 h 136"/>
                  <a:gd name="T8" fmla="*/ 48 w 274"/>
                  <a:gd name="T9" fmla="*/ 1 h 136"/>
                  <a:gd name="T10" fmla="*/ 44 w 274"/>
                  <a:gd name="T11" fmla="*/ 0 h 136"/>
                  <a:gd name="T12" fmla="*/ 41 w 274"/>
                  <a:gd name="T13" fmla="*/ 0 h 136"/>
                  <a:gd name="T14" fmla="*/ 37 w 274"/>
                  <a:gd name="T15" fmla="*/ 1 h 136"/>
                  <a:gd name="T16" fmla="*/ 33 w 274"/>
                  <a:gd name="T17" fmla="*/ 1 h 136"/>
                  <a:gd name="T18" fmla="*/ 28 w 274"/>
                  <a:gd name="T19" fmla="*/ 1 h 136"/>
                  <a:gd name="T20" fmla="*/ 24 w 274"/>
                  <a:gd name="T21" fmla="*/ 3 h 136"/>
                  <a:gd name="T22" fmla="*/ 20 w 274"/>
                  <a:gd name="T23" fmla="*/ 5 h 136"/>
                  <a:gd name="T24" fmla="*/ 16 w 274"/>
                  <a:gd name="T25" fmla="*/ 6 h 136"/>
                  <a:gd name="T26" fmla="*/ 12 w 274"/>
                  <a:gd name="T27" fmla="*/ 8 h 136"/>
                  <a:gd name="T28" fmla="*/ 8 w 274"/>
                  <a:gd name="T29" fmla="*/ 10 h 136"/>
                  <a:gd name="T30" fmla="*/ 6 w 274"/>
                  <a:gd name="T31" fmla="*/ 12 h 136"/>
                  <a:gd name="T32" fmla="*/ 3 w 274"/>
                  <a:gd name="T33" fmla="*/ 14 h 136"/>
                  <a:gd name="T34" fmla="*/ 2 w 274"/>
                  <a:gd name="T35" fmla="*/ 16 h 136"/>
                  <a:gd name="T36" fmla="*/ 1 w 274"/>
                  <a:gd name="T37" fmla="*/ 18 h 136"/>
                  <a:gd name="T38" fmla="*/ 0 w 274"/>
                  <a:gd name="T39" fmla="*/ 20 h 136"/>
                  <a:gd name="T40" fmla="*/ 0 w 274"/>
                  <a:gd name="T41" fmla="*/ 22 h 136"/>
                  <a:gd name="T42" fmla="*/ 1 w 274"/>
                  <a:gd name="T43" fmla="*/ 24 h 136"/>
                  <a:gd name="T44" fmla="*/ 3 w 274"/>
                  <a:gd name="T45" fmla="*/ 25 h 136"/>
                  <a:gd name="T46" fmla="*/ 5 w 274"/>
                  <a:gd name="T47" fmla="*/ 26 h 136"/>
                  <a:gd name="T48" fmla="*/ 8 w 274"/>
                  <a:gd name="T49" fmla="*/ 27 h 136"/>
                  <a:gd name="T50" fmla="*/ 11 w 274"/>
                  <a:gd name="T51" fmla="*/ 27 h 136"/>
                  <a:gd name="T52" fmla="*/ 14 w 274"/>
                  <a:gd name="T53" fmla="*/ 27 h 136"/>
                  <a:gd name="T54" fmla="*/ 17 w 274"/>
                  <a:gd name="T55" fmla="*/ 27 h 136"/>
                  <a:gd name="T56" fmla="*/ 22 w 274"/>
                  <a:gd name="T57" fmla="*/ 26 h 136"/>
                  <a:gd name="T58" fmla="*/ 26 w 274"/>
                  <a:gd name="T59" fmla="*/ 25 h 136"/>
                  <a:gd name="T60" fmla="*/ 31 w 274"/>
                  <a:gd name="T61" fmla="*/ 25 h 136"/>
                  <a:gd name="T62" fmla="*/ 35 w 274"/>
                  <a:gd name="T63" fmla="*/ 23 h 136"/>
                  <a:gd name="T64" fmla="*/ 39 w 274"/>
                  <a:gd name="T65" fmla="*/ 21 h 136"/>
                  <a:gd name="T66" fmla="*/ 43 w 274"/>
                  <a:gd name="T67" fmla="*/ 20 h 136"/>
                  <a:gd name="T68" fmla="*/ 46 w 274"/>
                  <a:gd name="T69" fmla="*/ 17 h 136"/>
                  <a:gd name="T70" fmla="*/ 49 w 274"/>
                  <a:gd name="T71" fmla="*/ 15 h 136"/>
                  <a:gd name="T72" fmla="*/ 51 w 274"/>
                  <a:gd name="T73" fmla="*/ 13 h 136"/>
                  <a:gd name="T74" fmla="*/ 54 w 274"/>
                  <a:gd name="T75" fmla="*/ 11 h 136"/>
                  <a:gd name="T76" fmla="*/ 54 w 274"/>
                  <a:gd name="T77" fmla="*/ 9 h 136"/>
                  <a:gd name="T78" fmla="*/ 55 w 274"/>
                  <a:gd name="T79" fmla="*/ 7 h 136"/>
                  <a:gd name="T80" fmla="*/ 54 w 274"/>
                  <a:gd name="T81" fmla="*/ 6 h 1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4"/>
                  <a:gd name="T124" fmla="*/ 0 h 136"/>
                  <a:gd name="T125" fmla="*/ 274 w 274"/>
                  <a:gd name="T126" fmla="*/ 136 h 1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4" h="136">
                    <a:moveTo>
                      <a:pt x="270" y="28"/>
                    </a:moveTo>
                    <a:lnTo>
                      <a:pt x="267" y="20"/>
                    </a:lnTo>
                    <a:lnTo>
                      <a:pt x="258" y="11"/>
                    </a:lnTo>
                    <a:lnTo>
                      <a:pt x="249" y="7"/>
                    </a:lnTo>
                    <a:lnTo>
                      <a:pt x="238" y="3"/>
                    </a:lnTo>
                    <a:lnTo>
                      <a:pt x="220" y="0"/>
                    </a:lnTo>
                    <a:lnTo>
                      <a:pt x="204" y="0"/>
                    </a:lnTo>
                    <a:lnTo>
                      <a:pt x="184" y="3"/>
                    </a:lnTo>
                    <a:lnTo>
                      <a:pt x="162" y="3"/>
                    </a:lnTo>
                    <a:lnTo>
                      <a:pt x="141" y="7"/>
                    </a:lnTo>
                    <a:lnTo>
                      <a:pt x="121" y="16"/>
                    </a:lnTo>
                    <a:lnTo>
                      <a:pt x="100" y="24"/>
                    </a:lnTo>
                    <a:lnTo>
                      <a:pt x="80" y="32"/>
                    </a:lnTo>
                    <a:lnTo>
                      <a:pt x="58" y="41"/>
                    </a:lnTo>
                    <a:lnTo>
                      <a:pt x="42" y="49"/>
                    </a:lnTo>
                    <a:lnTo>
                      <a:pt x="29" y="61"/>
                    </a:lnTo>
                    <a:lnTo>
                      <a:pt x="17" y="70"/>
                    </a:lnTo>
                    <a:lnTo>
                      <a:pt x="9" y="82"/>
                    </a:lnTo>
                    <a:lnTo>
                      <a:pt x="4" y="90"/>
                    </a:lnTo>
                    <a:lnTo>
                      <a:pt x="0" y="103"/>
                    </a:lnTo>
                    <a:lnTo>
                      <a:pt x="0" y="111"/>
                    </a:lnTo>
                    <a:lnTo>
                      <a:pt x="4" y="119"/>
                    </a:lnTo>
                    <a:lnTo>
                      <a:pt x="13" y="124"/>
                    </a:lnTo>
                    <a:lnTo>
                      <a:pt x="26" y="132"/>
                    </a:lnTo>
                    <a:lnTo>
                      <a:pt x="38" y="136"/>
                    </a:lnTo>
                    <a:lnTo>
                      <a:pt x="54" y="136"/>
                    </a:lnTo>
                    <a:lnTo>
                      <a:pt x="71" y="136"/>
                    </a:lnTo>
                    <a:lnTo>
                      <a:pt x="87" y="136"/>
                    </a:lnTo>
                    <a:lnTo>
                      <a:pt x="108" y="132"/>
                    </a:lnTo>
                    <a:lnTo>
                      <a:pt x="130" y="128"/>
                    </a:lnTo>
                    <a:lnTo>
                      <a:pt x="154" y="124"/>
                    </a:lnTo>
                    <a:lnTo>
                      <a:pt x="175" y="115"/>
                    </a:lnTo>
                    <a:lnTo>
                      <a:pt x="195" y="107"/>
                    </a:lnTo>
                    <a:lnTo>
                      <a:pt x="213" y="99"/>
                    </a:lnTo>
                    <a:lnTo>
                      <a:pt x="229" y="86"/>
                    </a:lnTo>
                    <a:lnTo>
                      <a:pt x="245" y="78"/>
                    </a:lnTo>
                    <a:lnTo>
                      <a:pt x="254" y="65"/>
                    </a:lnTo>
                    <a:lnTo>
                      <a:pt x="267" y="57"/>
                    </a:lnTo>
                    <a:lnTo>
                      <a:pt x="270" y="45"/>
                    </a:lnTo>
                    <a:lnTo>
                      <a:pt x="274" y="36"/>
                    </a:lnTo>
                    <a:lnTo>
                      <a:pt x="270" y="28"/>
                    </a:lnTo>
                    <a:close/>
                  </a:path>
                </a:pathLst>
              </a:custGeom>
              <a:solidFill>
                <a:srgbClr val="F6D25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771" name="Freeform 878">
                <a:extLst>
                  <a:ext uri="{FF2B5EF4-FFF2-40B4-BE49-F238E27FC236}">
                    <a16:creationId xmlns:a16="http://schemas.microsoft.com/office/drawing/2014/main" id="{AF9DC2A4-797C-468D-881B-42D5BFC690CD}"/>
                  </a:ext>
                </a:extLst>
              </p:cNvPr>
              <p:cNvSpPr>
                <a:spLocks/>
              </p:cNvSpPr>
              <p:nvPr/>
            </p:nvSpPr>
            <p:spPr bwMode="auto">
              <a:xfrm>
                <a:off x="2154" y="2444"/>
                <a:ext cx="45" cy="23"/>
              </a:xfrm>
              <a:custGeom>
                <a:avLst/>
                <a:gdLst>
                  <a:gd name="T0" fmla="*/ 45 w 225"/>
                  <a:gd name="T1" fmla="*/ 4 h 113"/>
                  <a:gd name="T2" fmla="*/ 44 w 225"/>
                  <a:gd name="T3" fmla="*/ 3 h 113"/>
                  <a:gd name="T4" fmla="*/ 42 w 225"/>
                  <a:gd name="T5" fmla="*/ 2 h 113"/>
                  <a:gd name="T6" fmla="*/ 41 w 225"/>
                  <a:gd name="T7" fmla="*/ 1 h 113"/>
                  <a:gd name="T8" fmla="*/ 39 w 225"/>
                  <a:gd name="T9" fmla="*/ 0 h 113"/>
                  <a:gd name="T10" fmla="*/ 37 w 225"/>
                  <a:gd name="T11" fmla="*/ 0 h 113"/>
                  <a:gd name="T12" fmla="*/ 33 w 225"/>
                  <a:gd name="T13" fmla="*/ 0 h 113"/>
                  <a:gd name="T14" fmla="*/ 30 w 225"/>
                  <a:gd name="T15" fmla="*/ 0 h 113"/>
                  <a:gd name="T16" fmla="*/ 27 w 225"/>
                  <a:gd name="T17" fmla="*/ 0 h 113"/>
                  <a:gd name="T18" fmla="*/ 23 w 225"/>
                  <a:gd name="T19" fmla="*/ 1 h 113"/>
                  <a:gd name="T20" fmla="*/ 20 w 225"/>
                  <a:gd name="T21" fmla="*/ 2 h 113"/>
                  <a:gd name="T22" fmla="*/ 16 w 225"/>
                  <a:gd name="T23" fmla="*/ 3 h 113"/>
                  <a:gd name="T24" fmla="*/ 13 w 225"/>
                  <a:gd name="T25" fmla="*/ 5 h 113"/>
                  <a:gd name="T26" fmla="*/ 10 w 225"/>
                  <a:gd name="T27" fmla="*/ 6 h 113"/>
                  <a:gd name="T28" fmla="*/ 7 w 225"/>
                  <a:gd name="T29" fmla="*/ 8 h 113"/>
                  <a:gd name="T30" fmla="*/ 5 w 225"/>
                  <a:gd name="T31" fmla="*/ 9 h 113"/>
                  <a:gd name="T32" fmla="*/ 3 w 225"/>
                  <a:gd name="T33" fmla="*/ 12 h 113"/>
                  <a:gd name="T34" fmla="*/ 2 w 225"/>
                  <a:gd name="T35" fmla="*/ 14 h 113"/>
                  <a:gd name="T36" fmla="*/ 1 w 225"/>
                  <a:gd name="T37" fmla="*/ 15 h 113"/>
                  <a:gd name="T38" fmla="*/ 0 w 225"/>
                  <a:gd name="T39" fmla="*/ 17 h 113"/>
                  <a:gd name="T40" fmla="*/ 0 w 225"/>
                  <a:gd name="T41" fmla="*/ 18 h 113"/>
                  <a:gd name="T42" fmla="*/ 1 w 225"/>
                  <a:gd name="T43" fmla="*/ 20 h 113"/>
                  <a:gd name="T44" fmla="*/ 2 w 225"/>
                  <a:gd name="T45" fmla="*/ 20 h 113"/>
                  <a:gd name="T46" fmla="*/ 4 w 225"/>
                  <a:gd name="T47" fmla="*/ 21 h 113"/>
                  <a:gd name="T48" fmla="*/ 6 w 225"/>
                  <a:gd name="T49" fmla="*/ 22 h 113"/>
                  <a:gd name="T50" fmla="*/ 9 w 225"/>
                  <a:gd name="T51" fmla="*/ 23 h 113"/>
                  <a:gd name="T52" fmla="*/ 12 w 225"/>
                  <a:gd name="T53" fmla="*/ 23 h 113"/>
                  <a:gd name="T54" fmla="*/ 15 w 225"/>
                  <a:gd name="T55" fmla="*/ 22 h 113"/>
                  <a:gd name="T56" fmla="*/ 18 w 225"/>
                  <a:gd name="T57" fmla="*/ 22 h 113"/>
                  <a:gd name="T58" fmla="*/ 22 w 225"/>
                  <a:gd name="T59" fmla="*/ 21 h 113"/>
                  <a:gd name="T60" fmla="*/ 25 w 225"/>
                  <a:gd name="T61" fmla="*/ 20 h 113"/>
                  <a:gd name="T62" fmla="*/ 29 w 225"/>
                  <a:gd name="T63" fmla="*/ 19 h 113"/>
                  <a:gd name="T64" fmla="*/ 32 w 225"/>
                  <a:gd name="T65" fmla="*/ 18 h 113"/>
                  <a:gd name="T66" fmla="*/ 35 w 225"/>
                  <a:gd name="T67" fmla="*/ 16 h 113"/>
                  <a:gd name="T68" fmla="*/ 38 w 225"/>
                  <a:gd name="T69" fmla="*/ 14 h 113"/>
                  <a:gd name="T70" fmla="*/ 40 w 225"/>
                  <a:gd name="T71" fmla="*/ 13 h 113"/>
                  <a:gd name="T72" fmla="*/ 42 w 225"/>
                  <a:gd name="T73" fmla="*/ 11 h 113"/>
                  <a:gd name="T74" fmla="*/ 43 w 225"/>
                  <a:gd name="T75" fmla="*/ 9 h 113"/>
                  <a:gd name="T76" fmla="*/ 45 w 225"/>
                  <a:gd name="T77" fmla="*/ 8 h 113"/>
                  <a:gd name="T78" fmla="*/ 45 w 225"/>
                  <a:gd name="T79" fmla="*/ 6 h 113"/>
                  <a:gd name="T80" fmla="*/ 45 w 225"/>
                  <a:gd name="T81" fmla="*/ 4 h 11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25"/>
                  <a:gd name="T124" fmla="*/ 0 h 113"/>
                  <a:gd name="T125" fmla="*/ 225 w 225"/>
                  <a:gd name="T126" fmla="*/ 113 h 11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25" h="113">
                    <a:moveTo>
                      <a:pt x="225" y="21"/>
                    </a:moveTo>
                    <a:lnTo>
                      <a:pt x="221" y="13"/>
                    </a:lnTo>
                    <a:lnTo>
                      <a:pt x="212" y="9"/>
                    </a:lnTo>
                    <a:lnTo>
                      <a:pt x="203" y="5"/>
                    </a:lnTo>
                    <a:lnTo>
                      <a:pt x="196" y="0"/>
                    </a:lnTo>
                    <a:lnTo>
                      <a:pt x="183" y="0"/>
                    </a:lnTo>
                    <a:lnTo>
                      <a:pt x="167" y="0"/>
                    </a:lnTo>
                    <a:lnTo>
                      <a:pt x="149" y="0"/>
                    </a:lnTo>
                    <a:lnTo>
                      <a:pt x="133" y="0"/>
                    </a:lnTo>
                    <a:lnTo>
                      <a:pt x="117" y="5"/>
                    </a:lnTo>
                    <a:lnTo>
                      <a:pt x="100" y="9"/>
                    </a:lnTo>
                    <a:lnTo>
                      <a:pt x="79" y="17"/>
                    </a:lnTo>
                    <a:lnTo>
                      <a:pt x="63" y="25"/>
                    </a:lnTo>
                    <a:lnTo>
                      <a:pt x="50" y="30"/>
                    </a:lnTo>
                    <a:lnTo>
                      <a:pt x="37" y="38"/>
                    </a:lnTo>
                    <a:lnTo>
                      <a:pt x="25" y="46"/>
                    </a:lnTo>
                    <a:lnTo>
                      <a:pt x="17" y="59"/>
                    </a:lnTo>
                    <a:lnTo>
                      <a:pt x="9" y="67"/>
                    </a:lnTo>
                    <a:lnTo>
                      <a:pt x="5" y="75"/>
                    </a:lnTo>
                    <a:lnTo>
                      <a:pt x="0" y="84"/>
                    </a:lnTo>
                    <a:lnTo>
                      <a:pt x="0" y="88"/>
                    </a:lnTo>
                    <a:lnTo>
                      <a:pt x="5" y="96"/>
                    </a:lnTo>
                    <a:lnTo>
                      <a:pt x="12" y="100"/>
                    </a:lnTo>
                    <a:lnTo>
                      <a:pt x="21" y="104"/>
                    </a:lnTo>
                    <a:lnTo>
                      <a:pt x="29" y="108"/>
                    </a:lnTo>
                    <a:lnTo>
                      <a:pt x="46" y="113"/>
                    </a:lnTo>
                    <a:lnTo>
                      <a:pt x="59" y="113"/>
                    </a:lnTo>
                    <a:lnTo>
                      <a:pt x="75" y="108"/>
                    </a:lnTo>
                    <a:lnTo>
                      <a:pt x="91" y="108"/>
                    </a:lnTo>
                    <a:lnTo>
                      <a:pt x="108" y="104"/>
                    </a:lnTo>
                    <a:lnTo>
                      <a:pt x="124" y="100"/>
                    </a:lnTo>
                    <a:lnTo>
                      <a:pt x="145" y="92"/>
                    </a:lnTo>
                    <a:lnTo>
                      <a:pt x="162" y="88"/>
                    </a:lnTo>
                    <a:lnTo>
                      <a:pt x="174" y="79"/>
                    </a:lnTo>
                    <a:lnTo>
                      <a:pt x="191" y="71"/>
                    </a:lnTo>
                    <a:lnTo>
                      <a:pt x="199" y="63"/>
                    </a:lnTo>
                    <a:lnTo>
                      <a:pt x="212" y="54"/>
                    </a:lnTo>
                    <a:lnTo>
                      <a:pt x="216" y="46"/>
                    </a:lnTo>
                    <a:lnTo>
                      <a:pt x="225" y="38"/>
                    </a:lnTo>
                    <a:lnTo>
                      <a:pt x="225" y="30"/>
                    </a:lnTo>
                    <a:lnTo>
                      <a:pt x="225" y="21"/>
                    </a:lnTo>
                    <a:close/>
                  </a:path>
                </a:pathLst>
              </a:custGeom>
              <a:solidFill>
                <a:srgbClr val="F7D86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772" name="Freeform 879">
                <a:extLst>
                  <a:ext uri="{FF2B5EF4-FFF2-40B4-BE49-F238E27FC236}">
                    <a16:creationId xmlns:a16="http://schemas.microsoft.com/office/drawing/2014/main" id="{708F7AFD-04F9-4D6C-AE92-67E83F5CD5FF}"/>
                  </a:ext>
                </a:extLst>
              </p:cNvPr>
              <p:cNvSpPr>
                <a:spLocks/>
              </p:cNvSpPr>
              <p:nvPr/>
            </p:nvSpPr>
            <p:spPr bwMode="auto">
              <a:xfrm>
                <a:off x="2157" y="2446"/>
                <a:ext cx="36" cy="17"/>
              </a:xfrm>
              <a:custGeom>
                <a:avLst/>
                <a:gdLst>
                  <a:gd name="T0" fmla="*/ 20 w 179"/>
                  <a:gd name="T1" fmla="*/ 15 h 87"/>
                  <a:gd name="T2" fmla="*/ 23 w 179"/>
                  <a:gd name="T3" fmla="*/ 15 h 87"/>
                  <a:gd name="T4" fmla="*/ 26 w 179"/>
                  <a:gd name="T5" fmla="*/ 14 h 87"/>
                  <a:gd name="T6" fmla="*/ 28 w 179"/>
                  <a:gd name="T7" fmla="*/ 12 h 87"/>
                  <a:gd name="T8" fmla="*/ 30 w 179"/>
                  <a:gd name="T9" fmla="*/ 11 h 87"/>
                  <a:gd name="T10" fmla="*/ 32 w 179"/>
                  <a:gd name="T11" fmla="*/ 10 h 87"/>
                  <a:gd name="T12" fmla="*/ 33 w 179"/>
                  <a:gd name="T13" fmla="*/ 8 h 87"/>
                  <a:gd name="T14" fmla="*/ 34 w 179"/>
                  <a:gd name="T15" fmla="*/ 7 h 87"/>
                  <a:gd name="T16" fmla="*/ 35 w 179"/>
                  <a:gd name="T17" fmla="*/ 6 h 87"/>
                  <a:gd name="T18" fmla="*/ 36 w 179"/>
                  <a:gd name="T19" fmla="*/ 5 h 87"/>
                  <a:gd name="T20" fmla="*/ 35 w 179"/>
                  <a:gd name="T21" fmla="*/ 3 h 87"/>
                  <a:gd name="T22" fmla="*/ 35 w 179"/>
                  <a:gd name="T23" fmla="*/ 2 h 87"/>
                  <a:gd name="T24" fmla="*/ 34 w 179"/>
                  <a:gd name="T25" fmla="*/ 2 h 87"/>
                  <a:gd name="T26" fmla="*/ 32 w 179"/>
                  <a:gd name="T27" fmla="*/ 1 h 87"/>
                  <a:gd name="T28" fmla="*/ 31 w 179"/>
                  <a:gd name="T29" fmla="*/ 0 h 87"/>
                  <a:gd name="T30" fmla="*/ 28 w 179"/>
                  <a:gd name="T31" fmla="*/ 0 h 87"/>
                  <a:gd name="T32" fmla="*/ 27 w 179"/>
                  <a:gd name="T33" fmla="*/ 0 h 87"/>
                  <a:gd name="T34" fmla="*/ 24 w 179"/>
                  <a:gd name="T35" fmla="*/ 0 h 87"/>
                  <a:gd name="T36" fmla="*/ 22 w 179"/>
                  <a:gd name="T37" fmla="*/ 1 h 87"/>
                  <a:gd name="T38" fmla="*/ 18 w 179"/>
                  <a:gd name="T39" fmla="*/ 1 h 87"/>
                  <a:gd name="T40" fmla="*/ 16 w 179"/>
                  <a:gd name="T41" fmla="*/ 2 h 87"/>
                  <a:gd name="T42" fmla="*/ 12 w 179"/>
                  <a:gd name="T43" fmla="*/ 2 h 87"/>
                  <a:gd name="T44" fmla="*/ 10 w 179"/>
                  <a:gd name="T45" fmla="*/ 4 h 87"/>
                  <a:gd name="T46" fmla="*/ 7 w 179"/>
                  <a:gd name="T47" fmla="*/ 5 h 87"/>
                  <a:gd name="T48" fmla="*/ 6 w 179"/>
                  <a:gd name="T49" fmla="*/ 7 h 87"/>
                  <a:gd name="T50" fmla="*/ 4 w 179"/>
                  <a:gd name="T51" fmla="*/ 7 h 87"/>
                  <a:gd name="T52" fmla="*/ 2 w 179"/>
                  <a:gd name="T53" fmla="*/ 9 h 87"/>
                  <a:gd name="T54" fmla="*/ 2 w 179"/>
                  <a:gd name="T55" fmla="*/ 10 h 87"/>
                  <a:gd name="T56" fmla="*/ 1 w 179"/>
                  <a:gd name="T57" fmla="*/ 11 h 87"/>
                  <a:gd name="T58" fmla="*/ 0 w 179"/>
                  <a:gd name="T59" fmla="*/ 13 h 87"/>
                  <a:gd name="T60" fmla="*/ 0 w 179"/>
                  <a:gd name="T61" fmla="*/ 14 h 87"/>
                  <a:gd name="T62" fmla="*/ 1 w 179"/>
                  <a:gd name="T63" fmla="*/ 15 h 87"/>
                  <a:gd name="T64" fmla="*/ 2 w 179"/>
                  <a:gd name="T65" fmla="*/ 15 h 87"/>
                  <a:gd name="T66" fmla="*/ 3 w 179"/>
                  <a:gd name="T67" fmla="*/ 16 h 87"/>
                  <a:gd name="T68" fmla="*/ 5 w 179"/>
                  <a:gd name="T69" fmla="*/ 17 h 87"/>
                  <a:gd name="T70" fmla="*/ 7 w 179"/>
                  <a:gd name="T71" fmla="*/ 17 h 87"/>
                  <a:gd name="T72" fmla="*/ 9 w 179"/>
                  <a:gd name="T73" fmla="*/ 17 h 87"/>
                  <a:gd name="T74" fmla="*/ 12 w 179"/>
                  <a:gd name="T75" fmla="*/ 17 h 87"/>
                  <a:gd name="T76" fmla="*/ 14 w 179"/>
                  <a:gd name="T77" fmla="*/ 17 h 87"/>
                  <a:gd name="T78" fmla="*/ 17 w 179"/>
                  <a:gd name="T79" fmla="*/ 16 h 87"/>
                  <a:gd name="T80" fmla="*/ 20 w 179"/>
                  <a:gd name="T81" fmla="*/ 15 h 8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9"/>
                  <a:gd name="T124" fmla="*/ 0 h 87"/>
                  <a:gd name="T125" fmla="*/ 179 w 179"/>
                  <a:gd name="T126" fmla="*/ 87 h 8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9" h="87">
                    <a:moveTo>
                      <a:pt x="100" y="79"/>
                    </a:moveTo>
                    <a:lnTo>
                      <a:pt x="112" y="75"/>
                    </a:lnTo>
                    <a:lnTo>
                      <a:pt x="128" y="70"/>
                    </a:lnTo>
                    <a:lnTo>
                      <a:pt x="137" y="62"/>
                    </a:lnTo>
                    <a:lnTo>
                      <a:pt x="150" y="58"/>
                    </a:lnTo>
                    <a:lnTo>
                      <a:pt x="157" y="50"/>
                    </a:lnTo>
                    <a:lnTo>
                      <a:pt x="166" y="41"/>
                    </a:lnTo>
                    <a:lnTo>
                      <a:pt x="170" y="37"/>
                    </a:lnTo>
                    <a:lnTo>
                      <a:pt x="174" y="29"/>
                    </a:lnTo>
                    <a:lnTo>
                      <a:pt x="179" y="25"/>
                    </a:lnTo>
                    <a:lnTo>
                      <a:pt x="174" y="16"/>
                    </a:lnTo>
                    <a:lnTo>
                      <a:pt x="174" y="12"/>
                    </a:lnTo>
                    <a:lnTo>
                      <a:pt x="170" y="8"/>
                    </a:lnTo>
                    <a:lnTo>
                      <a:pt x="161" y="4"/>
                    </a:lnTo>
                    <a:lnTo>
                      <a:pt x="154" y="0"/>
                    </a:lnTo>
                    <a:lnTo>
                      <a:pt x="141" y="0"/>
                    </a:lnTo>
                    <a:lnTo>
                      <a:pt x="132" y="0"/>
                    </a:lnTo>
                    <a:lnTo>
                      <a:pt x="120" y="0"/>
                    </a:lnTo>
                    <a:lnTo>
                      <a:pt x="107" y="4"/>
                    </a:lnTo>
                    <a:lnTo>
                      <a:pt x="91" y="4"/>
                    </a:lnTo>
                    <a:lnTo>
                      <a:pt x="78" y="8"/>
                    </a:lnTo>
                    <a:lnTo>
                      <a:pt x="62" y="12"/>
                    </a:lnTo>
                    <a:lnTo>
                      <a:pt x="49" y="21"/>
                    </a:lnTo>
                    <a:lnTo>
                      <a:pt x="37" y="25"/>
                    </a:lnTo>
                    <a:lnTo>
                      <a:pt x="29" y="34"/>
                    </a:lnTo>
                    <a:lnTo>
                      <a:pt x="20" y="37"/>
                    </a:lnTo>
                    <a:lnTo>
                      <a:pt x="12" y="45"/>
                    </a:lnTo>
                    <a:lnTo>
                      <a:pt x="8" y="50"/>
                    </a:lnTo>
                    <a:lnTo>
                      <a:pt x="4" y="58"/>
                    </a:lnTo>
                    <a:lnTo>
                      <a:pt x="0" y="66"/>
                    </a:lnTo>
                    <a:lnTo>
                      <a:pt x="0" y="70"/>
                    </a:lnTo>
                    <a:lnTo>
                      <a:pt x="4" y="75"/>
                    </a:lnTo>
                    <a:lnTo>
                      <a:pt x="8" y="79"/>
                    </a:lnTo>
                    <a:lnTo>
                      <a:pt x="17" y="83"/>
                    </a:lnTo>
                    <a:lnTo>
                      <a:pt x="24" y="87"/>
                    </a:lnTo>
                    <a:lnTo>
                      <a:pt x="33" y="87"/>
                    </a:lnTo>
                    <a:lnTo>
                      <a:pt x="46" y="87"/>
                    </a:lnTo>
                    <a:lnTo>
                      <a:pt x="58" y="87"/>
                    </a:lnTo>
                    <a:lnTo>
                      <a:pt x="71" y="87"/>
                    </a:lnTo>
                    <a:lnTo>
                      <a:pt x="87" y="83"/>
                    </a:lnTo>
                    <a:lnTo>
                      <a:pt x="100" y="79"/>
                    </a:lnTo>
                    <a:close/>
                  </a:path>
                </a:pathLst>
              </a:custGeom>
              <a:solidFill>
                <a:srgbClr val="F8DF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773" name="Freeform 880">
                <a:extLst>
                  <a:ext uri="{FF2B5EF4-FFF2-40B4-BE49-F238E27FC236}">
                    <a16:creationId xmlns:a16="http://schemas.microsoft.com/office/drawing/2014/main" id="{99DBB67B-C519-4689-B204-1F81A886B63E}"/>
                  </a:ext>
                </a:extLst>
              </p:cNvPr>
              <p:cNvSpPr>
                <a:spLocks/>
              </p:cNvSpPr>
              <p:nvPr/>
            </p:nvSpPr>
            <p:spPr bwMode="auto">
              <a:xfrm>
                <a:off x="2117" y="2431"/>
                <a:ext cx="167" cy="75"/>
              </a:xfrm>
              <a:custGeom>
                <a:avLst/>
                <a:gdLst>
                  <a:gd name="T0" fmla="*/ 159 w 834"/>
                  <a:gd name="T1" fmla="*/ 0 h 373"/>
                  <a:gd name="T2" fmla="*/ 160 w 834"/>
                  <a:gd name="T3" fmla="*/ 0 h 373"/>
                  <a:gd name="T4" fmla="*/ 160 w 834"/>
                  <a:gd name="T5" fmla="*/ 1 h 373"/>
                  <a:gd name="T6" fmla="*/ 160 w 834"/>
                  <a:gd name="T7" fmla="*/ 1 h 373"/>
                  <a:gd name="T8" fmla="*/ 161 w 834"/>
                  <a:gd name="T9" fmla="*/ 7 h 373"/>
                  <a:gd name="T10" fmla="*/ 159 w 834"/>
                  <a:gd name="T11" fmla="*/ 13 h 373"/>
                  <a:gd name="T12" fmla="*/ 156 w 834"/>
                  <a:gd name="T13" fmla="*/ 20 h 373"/>
                  <a:gd name="T14" fmla="*/ 150 w 834"/>
                  <a:gd name="T15" fmla="*/ 27 h 373"/>
                  <a:gd name="T16" fmla="*/ 143 w 834"/>
                  <a:gd name="T17" fmla="*/ 32 h 373"/>
                  <a:gd name="T18" fmla="*/ 135 w 834"/>
                  <a:gd name="T19" fmla="*/ 38 h 373"/>
                  <a:gd name="T20" fmla="*/ 125 w 834"/>
                  <a:gd name="T21" fmla="*/ 44 h 373"/>
                  <a:gd name="T22" fmla="*/ 113 w 834"/>
                  <a:gd name="T23" fmla="*/ 50 h 373"/>
                  <a:gd name="T24" fmla="*/ 101 w 834"/>
                  <a:gd name="T25" fmla="*/ 55 h 373"/>
                  <a:gd name="T26" fmla="*/ 87 w 834"/>
                  <a:gd name="T27" fmla="*/ 59 h 373"/>
                  <a:gd name="T28" fmla="*/ 76 w 834"/>
                  <a:gd name="T29" fmla="*/ 62 h 373"/>
                  <a:gd name="T30" fmla="*/ 65 w 834"/>
                  <a:gd name="T31" fmla="*/ 65 h 373"/>
                  <a:gd name="T32" fmla="*/ 54 w 834"/>
                  <a:gd name="T33" fmla="*/ 67 h 373"/>
                  <a:gd name="T34" fmla="*/ 44 w 834"/>
                  <a:gd name="T35" fmla="*/ 67 h 373"/>
                  <a:gd name="T36" fmla="*/ 34 w 834"/>
                  <a:gd name="T37" fmla="*/ 67 h 373"/>
                  <a:gd name="T38" fmla="*/ 26 w 834"/>
                  <a:gd name="T39" fmla="*/ 67 h 373"/>
                  <a:gd name="T40" fmla="*/ 18 w 834"/>
                  <a:gd name="T41" fmla="*/ 66 h 373"/>
                  <a:gd name="T42" fmla="*/ 11 w 834"/>
                  <a:gd name="T43" fmla="*/ 64 h 373"/>
                  <a:gd name="T44" fmla="*/ 5 w 834"/>
                  <a:gd name="T45" fmla="*/ 62 h 373"/>
                  <a:gd name="T46" fmla="*/ 0 w 834"/>
                  <a:gd name="T47" fmla="*/ 59 h 373"/>
                  <a:gd name="T48" fmla="*/ 3 w 834"/>
                  <a:gd name="T49" fmla="*/ 64 h 373"/>
                  <a:gd name="T50" fmla="*/ 9 w 834"/>
                  <a:gd name="T51" fmla="*/ 67 h 373"/>
                  <a:gd name="T52" fmla="*/ 16 w 834"/>
                  <a:gd name="T53" fmla="*/ 71 h 373"/>
                  <a:gd name="T54" fmla="*/ 24 w 834"/>
                  <a:gd name="T55" fmla="*/ 73 h 373"/>
                  <a:gd name="T56" fmla="*/ 33 w 834"/>
                  <a:gd name="T57" fmla="*/ 74 h 373"/>
                  <a:gd name="T58" fmla="*/ 44 w 834"/>
                  <a:gd name="T59" fmla="*/ 75 h 373"/>
                  <a:gd name="T60" fmla="*/ 55 w 834"/>
                  <a:gd name="T61" fmla="*/ 75 h 373"/>
                  <a:gd name="T62" fmla="*/ 68 w 834"/>
                  <a:gd name="T63" fmla="*/ 73 h 373"/>
                  <a:gd name="T64" fmla="*/ 81 w 834"/>
                  <a:gd name="T65" fmla="*/ 71 h 373"/>
                  <a:gd name="T66" fmla="*/ 94 w 834"/>
                  <a:gd name="T67" fmla="*/ 67 h 373"/>
                  <a:gd name="T68" fmla="*/ 107 w 834"/>
                  <a:gd name="T69" fmla="*/ 62 h 373"/>
                  <a:gd name="T70" fmla="*/ 120 w 834"/>
                  <a:gd name="T71" fmla="*/ 58 h 373"/>
                  <a:gd name="T72" fmla="*/ 130 w 834"/>
                  <a:gd name="T73" fmla="*/ 51 h 373"/>
                  <a:gd name="T74" fmla="*/ 140 w 834"/>
                  <a:gd name="T75" fmla="*/ 46 h 373"/>
                  <a:gd name="T76" fmla="*/ 150 w 834"/>
                  <a:gd name="T77" fmla="*/ 39 h 373"/>
                  <a:gd name="T78" fmla="*/ 156 w 834"/>
                  <a:gd name="T79" fmla="*/ 33 h 373"/>
                  <a:gd name="T80" fmla="*/ 162 w 834"/>
                  <a:gd name="T81" fmla="*/ 27 h 373"/>
                  <a:gd name="T82" fmla="*/ 165 w 834"/>
                  <a:gd name="T83" fmla="*/ 20 h 373"/>
                  <a:gd name="T84" fmla="*/ 167 w 834"/>
                  <a:gd name="T85" fmla="*/ 14 h 373"/>
                  <a:gd name="T86" fmla="*/ 166 w 834"/>
                  <a:gd name="T87" fmla="*/ 8 h 373"/>
                  <a:gd name="T88" fmla="*/ 166 w 834"/>
                  <a:gd name="T89" fmla="*/ 7 h 373"/>
                  <a:gd name="T90" fmla="*/ 165 w 834"/>
                  <a:gd name="T91" fmla="*/ 6 h 373"/>
                  <a:gd name="T92" fmla="*/ 165 w 834"/>
                  <a:gd name="T93" fmla="*/ 6 h 373"/>
                  <a:gd name="T94" fmla="*/ 164 w 834"/>
                  <a:gd name="T95" fmla="*/ 5 h 373"/>
                  <a:gd name="T96" fmla="*/ 164 w 834"/>
                  <a:gd name="T97" fmla="*/ 4 h 373"/>
                  <a:gd name="T98" fmla="*/ 163 w 834"/>
                  <a:gd name="T99" fmla="*/ 3 h 373"/>
                  <a:gd name="T100" fmla="*/ 163 w 834"/>
                  <a:gd name="T101" fmla="*/ 2 h 373"/>
                  <a:gd name="T102" fmla="*/ 162 w 834"/>
                  <a:gd name="T103" fmla="*/ 1 h 373"/>
                  <a:gd name="T104" fmla="*/ 160 w 834"/>
                  <a:gd name="T105" fmla="*/ 1 h 373"/>
                  <a:gd name="T106" fmla="*/ 159 w 834"/>
                  <a:gd name="T107" fmla="*/ 0 h 37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34"/>
                  <a:gd name="T163" fmla="*/ 0 h 373"/>
                  <a:gd name="T164" fmla="*/ 834 w 834"/>
                  <a:gd name="T165" fmla="*/ 373 h 37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34" h="373">
                    <a:moveTo>
                      <a:pt x="796" y="0"/>
                    </a:moveTo>
                    <a:lnTo>
                      <a:pt x="801" y="0"/>
                    </a:lnTo>
                    <a:lnTo>
                      <a:pt x="801" y="3"/>
                    </a:lnTo>
                    <a:lnTo>
                      <a:pt x="801" y="7"/>
                    </a:lnTo>
                    <a:lnTo>
                      <a:pt x="805" y="36"/>
                    </a:lnTo>
                    <a:lnTo>
                      <a:pt x="796" y="65"/>
                    </a:lnTo>
                    <a:lnTo>
                      <a:pt x="780" y="99"/>
                    </a:lnTo>
                    <a:lnTo>
                      <a:pt x="751" y="132"/>
                    </a:lnTo>
                    <a:lnTo>
                      <a:pt x="713" y="161"/>
                    </a:lnTo>
                    <a:lnTo>
                      <a:pt x="672" y="190"/>
                    </a:lnTo>
                    <a:lnTo>
                      <a:pt x="622" y="219"/>
                    </a:lnTo>
                    <a:lnTo>
                      <a:pt x="564" y="248"/>
                    </a:lnTo>
                    <a:lnTo>
                      <a:pt x="502" y="273"/>
                    </a:lnTo>
                    <a:lnTo>
                      <a:pt x="435" y="294"/>
                    </a:lnTo>
                    <a:lnTo>
                      <a:pt x="378" y="310"/>
                    </a:lnTo>
                    <a:lnTo>
                      <a:pt x="324" y="323"/>
                    </a:lnTo>
                    <a:lnTo>
                      <a:pt x="270" y="331"/>
                    </a:lnTo>
                    <a:lnTo>
                      <a:pt x="219" y="335"/>
                    </a:lnTo>
                    <a:lnTo>
                      <a:pt x="169" y="335"/>
                    </a:lnTo>
                    <a:lnTo>
                      <a:pt x="128" y="335"/>
                    </a:lnTo>
                    <a:lnTo>
                      <a:pt x="91" y="327"/>
                    </a:lnTo>
                    <a:lnTo>
                      <a:pt x="54" y="319"/>
                    </a:lnTo>
                    <a:lnTo>
                      <a:pt x="25" y="306"/>
                    </a:lnTo>
                    <a:lnTo>
                      <a:pt x="0" y="294"/>
                    </a:lnTo>
                    <a:lnTo>
                      <a:pt x="16" y="319"/>
                    </a:lnTo>
                    <a:lnTo>
                      <a:pt x="45" y="335"/>
                    </a:lnTo>
                    <a:lnTo>
                      <a:pt x="79" y="351"/>
                    </a:lnTo>
                    <a:lnTo>
                      <a:pt x="120" y="364"/>
                    </a:lnTo>
                    <a:lnTo>
                      <a:pt x="165" y="369"/>
                    </a:lnTo>
                    <a:lnTo>
                      <a:pt x="219" y="373"/>
                    </a:lnTo>
                    <a:lnTo>
                      <a:pt x="277" y="373"/>
                    </a:lnTo>
                    <a:lnTo>
                      <a:pt x="340" y="364"/>
                    </a:lnTo>
                    <a:lnTo>
                      <a:pt x="403" y="351"/>
                    </a:lnTo>
                    <a:lnTo>
                      <a:pt x="468" y="335"/>
                    </a:lnTo>
                    <a:lnTo>
                      <a:pt x="535" y="310"/>
                    </a:lnTo>
                    <a:lnTo>
                      <a:pt x="597" y="286"/>
                    </a:lnTo>
                    <a:lnTo>
                      <a:pt x="651" y="256"/>
                    </a:lnTo>
                    <a:lnTo>
                      <a:pt x="701" y="227"/>
                    </a:lnTo>
                    <a:lnTo>
                      <a:pt x="747" y="194"/>
                    </a:lnTo>
                    <a:lnTo>
                      <a:pt x="780" y="165"/>
                    </a:lnTo>
                    <a:lnTo>
                      <a:pt x="809" y="132"/>
                    </a:lnTo>
                    <a:lnTo>
                      <a:pt x="826" y="99"/>
                    </a:lnTo>
                    <a:lnTo>
                      <a:pt x="834" y="70"/>
                    </a:lnTo>
                    <a:lnTo>
                      <a:pt x="830" y="41"/>
                    </a:lnTo>
                    <a:lnTo>
                      <a:pt x="830" y="36"/>
                    </a:lnTo>
                    <a:lnTo>
                      <a:pt x="826" y="32"/>
                    </a:lnTo>
                    <a:lnTo>
                      <a:pt x="826" y="28"/>
                    </a:lnTo>
                    <a:lnTo>
                      <a:pt x="821" y="24"/>
                    </a:lnTo>
                    <a:lnTo>
                      <a:pt x="817" y="20"/>
                    </a:lnTo>
                    <a:lnTo>
                      <a:pt x="813" y="16"/>
                    </a:lnTo>
                    <a:lnTo>
                      <a:pt x="813" y="12"/>
                    </a:lnTo>
                    <a:lnTo>
                      <a:pt x="809" y="7"/>
                    </a:lnTo>
                    <a:lnTo>
                      <a:pt x="801" y="3"/>
                    </a:lnTo>
                    <a:lnTo>
                      <a:pt x="796" y="0"/>
                    </a:lnTo>
                    <a:close/>
                  </a:path>
                </a:pathLst>
              </a:custGeom>
              <a:solidFill>
                <a:srgbClr val="E5A5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774" name="Freeform 881">
                <a:extLst>
                  <a:ext uri="{FF2B5EF4-FFF2-40B4-BE49-F238E27FC236}">
                    <a16:creationId xmlns:a16="http://schemas.microsoft.com/office/drawing/2014/main" id="{54D42022-8745-4966-B229-55FDCB2714BC}"/>
                  </a:ext>
                </a:extLst>
              </p:cNvPr>
              <p:cNvSpPr>
                <a:spLocks/>
              </p:cNvSpPr>
              <p:nvPr/>
            </p:nvSpPr>
            <p:spPr bwMode="auto">
              <a:xfrm>
                <a:off x="2117" y="2423"/>
                <a:ext cx="167" cy="83"/>
              </a:xfrm>
              <a:custGeom>
                <a:avLst/>
                <a:gdLst>
                  <a:gd name="T0" fmla="*/ 94 w 834"/>
                  <a:gd name="T1" fmla="*/ 75 h 415"/>
                  <a:gd name="T2" fmla="*/ 107 w 834"/>
                  <a:gd name="T3" fmla="*/ 70 h 415"/>
                  <a:gd name="T4" fmla="*/ 120 w 834"/>
                  <a:gd name="T5" fmla="*/ 65 h 415"/>
                  <a:gd name="T6" fmla="*/ 130 w 834"/>
                  <a:gd name="T7" fmla="*/ 59 h 415"/>
                  <a:gd name="T8" fmla="*/ 140 w 834"/>
                  <a:gd name="T9" fmla="*/ 53 h 415"/>
                  <a:gd name="T10" fmla="*/ 150 w 834"/>
                  <a:gd name="T11" fmla="*/ 46 h 415"/>
                  <a:gd name="T12" fmla="*/ 156 w 834"/>
                  <a:gd name="T13" fmla="*/ 41 h 415"/>
                  <a:gd name="T14" fmla="*/ 162 w 834"/>
                  <a:gd name="T15" fmla="*/ 34 h 415"/>
                  <a:gd name="T16" fmla="*/ 165 w 834"/>
                  <a:gd name="T17" fmla="*/ 27 h 415"/>
                  <a:gd name="T18" fmla="*/ 167 w 834"/>
                  <a:gd name="T19" fmla="*/ 22 h 415"/>
                  <a:gd name="T20" fmla="*/ 166 w 834"/>
                  <a:gd name="T21" fmla="*/ 16 h 415"/>
                  <a:gd name="T22" fmla="*/ 164 w 834"/>
                  <a:gd name="T23" fmla="*/ 11 h 415"/>
                  <a:gd name="T24" fmla="*/ 159 w 834"/>
                  <a:gd name="T25" fmla="*/ 7 h 415"/>
                  <a:gd name="T26" fmla="*/ 152 w 834"/>
                  <a:gd name="T27" fmla="*/ 3 h 415"/>
                  <a:gd name="T28" fmla="*/ 145 w 834"/>
                  <a:gd name="T29" fmla="*/ 1 h 415"/>
                  <a:gd name="T30" fmla="*/ 135 w 834"/>
                  <a:gd name="T31" fmla="*/ 0 h 415"/>
                  <a:gd name="T32" fmla="*/ 124 w 834"/>
                  <a:gd name="T33" fmla="*/ 0 h 415"/>
                  <a:gd name="T34" fmla="*/ 112 w 834"/>
                  <a:gd name="T35" fmla="*/ 0 h 415"/>
                  <a:gd name="T36" fmla="*/ 100 w 834"/>
                  <a:gd name="T37" fmla="*/ 2 h 415"/>
                  <a:gd name="T38" fmla="*/ 87 w 834"/>
                  <a:gd name="T39" fmla="*/ 5 h 415"/>
                  <a:gd name="T40" fmla="*/ 73 w 834"/>
                  <a:gd name="T41" fmla="*/ 8 h 415"/>
                  <a:gd name="T42" fmla="*/ 60 w 834"/>
                  <a:gd name="T43" fmla="*/ 13 h 415"/>
                  <a:gd name="T44" fmla="*/ 47 w 834"/>
                  <a:gd name="T45" fmla="*/ 18 h 415"/>
                  <a:gd name="T46" fmla="*/ 36 w 834"/>
                  <a:gd name="T47" fmla="*/ 24 h 415"/>
                  <a:gd name="T48" fmla="*/ 27 w 834"/>
                  <a:gd name="T49" fmla="*/ 30 h 415"/>
                  <a:gd name="T50" fmla="*/ 17 w 834"/>
                  <a:gd name="T51" fmla="*/ 36 h 415"/>
                  <a:gd name="T52" fmla="*/ 11 w 834"/>
                  <a:gd name="T53" fmla="*/ 42 h 415"/>
                  <a:gd name="T54" fmla="*/ 5 w 834"/>
                  <a:gd name="T55" fmla="*/ 49 h 415"/>
                  <a:gd name="T56" fmla="*/ 1 w 834"/>
                  <a:gd name="T57" fmla="*/ 56 h 415"/>
                  <a:gd name="T58" fmla="*/ 0 w 834"/>
                  <a:gd name="T59" fmla="*/ 61 h 415"/>
                  <a:gd name="T60" fmla="*/ 1 w 834"/>
                  <a:gd name="T61" fmla="*/ 67 h 415"/>
                  <a:gd name="T62" fmla="*/ 3 w 834"/>
                  <a:gd name="T63" fmla="*/ 72 h 415"/>
                  <a:gd name="T64" fmla="*/ 8 w 834"/>
                  <a:gd name="T65" fmla="*/ 76 h 415"/>
                  <a:gd name="T66" fmla="*/ 15 w 834"/>
                  <a:gd name="T67" fmla="*/ 80 h 415"/>
                  <a:gd name="T68" fmla="*/ 22 w 834"/>
                  <a:gd name="T69" fmla="*/ 81 h 415"/>
                  <a:gd name="T70" fmla="*/ 32 w 834"/>
                  <a:gd name="T71" fmla="*/ 83 h 415"/>
                  <a:gd name="T72" fmla="*/ 43 w 834"/>
                  <a:gd name="T73" fmla="*/ 83 h 415"/>
                  <a:gd name="T74" fmla="*/ 55 w 834"/>
                  <a:gd name="T75" fmla="*/ 82 h 415"/>
                  <a:gd name="T76" fmla="*/ 67 w 834"/>
                  <a:gd name="T77" fmla="*/ 80 h 415"/>
                  <a:gd name="T78" fmla="*/ 81 w 834"/>
                  <a:gd name="T79" fmla="*/ 78 h 415"/>
                  <a:gd name="T80" fmla="*/ 94 w 834"/>
                  <a:gd name="T81" fmla="*/ 75 h 41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34"/>
                  <a:gd name="T124" fmla="*/ 0 h 415"/>
                  <a:gd name="T125" fmla="*/ 834 w 834"/>
                  <a:gd name="T126" fmla="*/ 415 h 41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34" h="415">
                    <a:moveTo>
                      <a:pt x="468" y="373"/>
                    </a:moveTo>
                    <a:lnTo>
                      <a:pt x="535" y="348"/>
                    </a:lnTo>
                    <a:lnTo>
                      <a:pt x="597" y="324"/>
                    </a:lnTo>
                    <a:lnTo>
                      <a:pt x="651" y="294"/>
                    </a:lnTo>
                    <a:lnTo>
                      <a:pt x="701" y="265"/>
                    </a:lnTo>
                    <a:lnTo>
                      <a:pt x="747" y="232"/>
                    </a:lnTo>
                    <a:lnTo>
                      <a:pt x="780" y="203"/>
                    </a:lnTo>
                    <a:lnTo>
                      <a:pt x="809" y="170"/>
                    </a:lnTo>
                    <a:lnTo>
                      <a:pt x="826" y="137"/>
                    </a:lnTo>
                    <a:lnTo>
                      <a:pt x="834" y="108"/>
                    </a:lnTo>
                    <a:lnTo>
                      <a:pt x="830" y="79"/>
                    </a:lnTo>
                    <a:lnTo>
                      <a:pt x="817" y="54"/>
                    </a:lnTo>
                    <a:lnTo>
                      <a:pt x="792" y="33"/>
                    </a:lnTo>
                    <a:lnTo>
                      <a:pt x="759" y="16"/>
                    </a:lnTo>
                    <a:lnTo>
                      <a:pt x="722" y="4"/>
                    </a:lnTo>
                    <a:lnTo>
                      <a:pt x="672" y="0"/>
                    </a:lnTo>
                    <a:lnTo>
                      <a:pt x="618" y="0"/>
                    </a:lnTo>
                    <a:lnTo>
                      <a:pt x="560" y="0"/>
                    </a:lnTo>
                    <a:lnTo>
                      <a:pt x="497" y="9"/>
                    </a:lnTo>
                    <a:lnTo>
                      <a:pt x="435" y="25"/>
                    </a:lnTo>
                    <a:lnTo>
                      <a:pt x="365" y="41"/>
                    </a:lnTo>
                    <a:lnTo>
                      <a:pt x="299" y="66"/>
                    </a:lnTo>
                    <a:lnTo>
                      <a:pt x="236" y="92"/>
                    </a:lnTo>
                    <a:lnTo>
                      <a:pt x="182" y="120"/>
                    </a:lnTo>
                    <a:lnTo>
                      <a:pt x="133" y="149"/>
                    </a:lnTo>
                    <a:lnTo>
                      <a:pt x="86" y="182"/>
                    </a:lnTo>
                    <a:lnTo>
                      <a:pt x="54" y="211"/>
                    </a:lnTo>
                    <a:lnTo>
                      <a:pt x="25" y="245"/>
                    </a:lnTo>
                    <a:lnTo>
                      <a:pt x="7" y="278"/>
                    </a:lnTo>
                    <a:lnTo>
                      <a:pt x="0" y="307"/>
                    </a:lnTo>
                    <a:lnTo>
                      <a:pt x="3" y="335"/>
                    </a:lnTo>
                    <a:lnTo>
                      <a:pt x="16" y="361"/>
                    </a:lnTo>
                    <a:lnTo>
                      <a:pt x="41" y="382"/>
                    </a:lnTo>
                    <a:lnTo>
                      <a:pt x="74" y="398"/>
                    </a:lnTo>
                    <a:lnTo>
                      <a:pt x="111" y="407"/>
                    </a:lnTo>
                    <a:lnTo>
                      <a:pt x="162" y="415"/>
                    </a:lnTo>
                    <a:lnTo>
                      <a:pt x="216" y="415"/>
                    </a:lnTo>
                    <a:lnTo>
                      <a:pt x="273" y="411"/>
                    </a:lnTo>
                    <a:lnTo>
                      <a:pt x="336" y="402"/>
                    </a:lnTo>
                    <a:lnTo>
                      <a:pt x="403" y="389"/>
                    </a:lnTo>
                    <a:lnTo>
                      <a:pt x="468" y="373"/>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775" name="Freeform 882">
                <a:extLst>
                  <a:ext uri="{FF2B5EF4-FFF2-40B4-BE49-F238E27FC236}">
                    <a16:creationId xmlns:a16="http://schemas.microsoft.com/office/drawing/2014/main" id="{56E9B9E6-4798-448A-B432-C227E79EC6E3}"/>
                  </a:ext>
                </a:extLst>
              </p:cNvPr>
              <p:cNvSpPr>
                <a:spLocks/>
              </p:cNvSpPr>
              <p:nvPr/>
            </p:nvSpPr>
            <p:spPr bwMode="auto">
              <a:xfrm>
                <a:off x="2554" y="2404"/>
                <a:ext cx="58" cy="31"/>
              </a:xfrm>
              <a:custGeom>
                <a:avLst/>
                <a:gdLst>
                  <a:gd name="T0" fmla="*/ 48 w 291"/>
                  <a:gd name="T1" fmla="*/ 31 h 154"/>
                  <a:gd name="T2" fmla="*/ 48 w 291"/>
                  <a:gd name="T3" fmla="*/ 30 h 154"/>
                  <a:gd name="T4" fmla="*/ 49 w 291"/>
                  <a:gd name="T5" fmla="*/ 30 h 154"/>
                  <a:gd name="T6" fmla="*/ 49 w 291"/>
                  <a:gd name="T7" fmla="*/ 29 h 154"/>
                  <a:gd name="T8" fmla="*/ 50 w 291"/>
                  <a:gd name="T9" fmla="*/ 29 h 154"/>
                  <a:gd name="T10" fmla="*/ 50 w 291"/>
                  <a:gd name="T11" fmla="*/ 28 h 154"/>
                  <a:gd name="T12" fmla="*/ 51 w 291"/>
                  <a:gd name="T13" fmla="*/ 28 h 154"/>
                  <a:gd name="T14" fmla="*/ 52 w 291"/>
                  <a:gd name="T15" fmla="*/ 28 h 154"/>
                  <a:gd name="T16" fmla="*/ 53 w 291"/>
                  <a:gd name="T17" fmla="*/ 27 h 154"/>
                  <a:gd name="T18" fmla="*/ 55 w 291"/>
                  <a:gd name="T19" fmla="*/ 26 h 154"/>
                  <a:gd name="T20" fmla="*/ 55 w 291"/>
                  <a:gd name="T21" fmla="*/ 25 h 154"/>
                  <a:gd name="T22" fmla="*/ 57 w 291"/>
                  <a:gd name="T23" fmla="*/ 25 h 154"/>
                  <a:gd name="T24" fmla="*/ 58 w 291"/>
                  <a:gd name="T25" fmla="*/ 24 h 154"/>
                  <a:gd name="T26" fmla="*/ 58 w 291"/>
                  <a:gd name="T27" fmla="*/ 23 h 154"/>
                  <a:gd name="T28" fmla="*/ 58 w 291"/>
                  <a:gd name="T29" fmla="*/ 23 h 154"/>
                  <a:gd name="T30" fmla="*/ 58 w 291"/>
                  <a:gd name="T31" fmla="*/ 22 h 154"/>
                  <a:gd name="T32" fmla="*/ 57 w 291"/>
                  <a:gd name="T33" fmla="*/ 21 h 154"/>
                  <a:gd name="T34" fmla="*/ 57 w 291"/>
                  <a:gd name="T35" fmla="*/ 20 h 154"/>
                  <a:gd name="T36" fmla="*/ 57 w 291"/>
                  <a:gd name="T37" fmla="*/ 19 h 154"/>
                  <a:gd name="T38" fmla="*/ 57 w 291"/>
                  <a:gd name="T39" fmla="*/ 19 h 154"/>
                  <a:gd name="T40" fmla="*/ 57 w 291"/>
                  <a:gd name="T41" fmla="*/ 18 h 154"/>
                  <a:gd name="T42" fmla="*/ 56 w 291"/>
                  <a:gd name="T43" fmla="*/ 18 h 154"/>
                  <a:gd name="T44" fmla="*/ 56 w 291"/>
                  <a:gd name="T45" fmla="*/ 19 h 154"/>
                  <a:gd name="T46" fmla="*/ 55 w 291"/>
                  <a:gd name="T47" fmla="*/ 18 h 154"/>
                  <a:gd name="T48" fmla="*/ 55 w 291"/>
                  <a:gd name="T49" fmla="*/ 16 h 154"/>
                  <a:gd name="T50" fmla="*/ 54 w 291"/>
                  <a:gd name="T51" fmla="*/ 13 h 154"/>
                  <a:gd name="T52" fmla="*/ 51 w 291"/>
                  <a:gd name="T53" fmla="*/ 11 h 154"/>
                  <a:gd name="T54" fmla="*/ 49 w 291"/>
                  <a:gd name="T55" fmla="*/ 8 h 154"/>
                  <a:gd name="T56" fmla="*/ 45 w 291"/>
                  <a:gd name="T57" fmla="*/ 5 h 154"/>
                  <a:gd name="T58" fmla="*/ 40 w 291"/>
                  <a:gd name="T59" fmla="*/ 3 h 154"/>
                  <a:gd name="T60" fmla="*/ 34 w 291"/>
                  <a:gd name="T61" fmla="*/ 1 h 154"/>
                  <a:gd name="T62" fmla="*/ 27 w 291"/>
                  <a:gd name="T63" fmla="*/ 0 h 154"/>
                  <a:gd name="T64" fmla="*/ 17 w 291"/>
                  <a:gd name="T65" fmla="*/ 1 h 154"/>
                  <a:gd name="T66" fmla="*/ 15 w 291"/>
                  <a:gd name="T67" fmla="*/ 2 h 154"/>
                  <a:gd name="T68" fmla="*/ 12 w 291"/>
                  <a:gd name="T69" fmla="*/ 3 h 154"/>
                  <a:gd name="T70" fmla="*/ 10 w 291"/>
                  <a:gd name="T71" fmla="*/ 3 h 154"/>
                  <a:gd name="T72" fmla="*/ 8 w 291"/>
                  <a:gd name="T73" fmla="*/ 4 h 154"/>
                  <a:gd name="T74" fmla="*/ 7 w 291"/>
                  <a:gd name="T75" fmla="*/ 6 h 154"/>
                  <a:gd name="T76" fmla="*/ 5 w 291"/>
                  <a:gd name="T77" fmla="*/ 8 h 154"/>
                  <a:gd name="T78" fmla="*/ 3 w 291"/>
                  <a:gd name="T79" fmla="*/ 10 h 154"/>
                  <a:gd name="T80" fmla="*/ 2 w 291"/>
                  <a:gd name="T81" fmla="*/ 12 h 154"/>
                  <a:gd name="T82" fmla="*/ 1 w 291"/>
                  <a:gd name="T83" fmla="*/ 14 h 154"/>
                  <a:gd name="T84" fmla="*/ 0 w 291"/>
                  <a:gd name="T85" fmla="*/ 17 h 154"/>
                  <a:gd name="T86" fmla="*/ 1 w 291"/>
                  <a:gd name="T87" fmla="*/ 17 h 154"/>
                  <a:gd name="T88" fmla="*/ 2 w 291"/>
                  <a:gd name="T89" fmla="*/ 16 h 154"/>
                  <a:gd name="T90" fmla="*/ 2 w 291"/>
                  <a:gd name="T91" fmla="*/ 15 h 154"/>
                  <a:gd name="T92" fmla="*/ 3 w 291"/>
                  <a:gd name="T93" fmla="*/ 15 h 154"/>
                  <a:gd name="T94" fmla="*/ 4 w 291"/>
                  <a:gd name="T95" fmla="*/ 14 h 154"/>
                  <a:gd name="T96" fmla="*/ 5 w 291"/>
                  <a:gd name="T97" fmla="*/ 14 h 154"/>
                  <a:gd name="T98" fmla="*/ 6 w 291"/>
                  <a:gd name="T99" fmla="*/ 14 h 154"/>
                  <a:gd name="T100" fmla="*/ 7 w 291"/>
                  <a:gd name="T101" fmla="*/ 13 h 154"/>
                  <a:gd name="T102" fmla="*/ 8 w 291"/>
                  <a:gd name="T103" fmla="*/ 13 h 154"/>
                  <a:gd name="T104" fmla="*/ 9 w 291"/>
                  <a:gd name="T105" fmla="*/ 13 h 154"/>
                  <a:gd name="T106" fmla="*/ 18 w 291"/>
                  <a:gd name="T107" fmla="*/ 12 h 154"/>
                  <a:gd name="T108" fmla="*/ 26 w 291"/>
                  <a:gd name="T109" fmla="*/ 13 h 154"/>
                  <a:gd name="T110" fmla="*/ 31 w 291"/>
                  <a:gd name="T111" fmla="*/ 15 h 154"/>
                  <a:gd name="T112" fmla="*/ 36 w 291"/>
                  <a:gd name="T113" fmla="*/ 18 h 154"/>
                  <a:gd name="T114" fmla="*/ 40 w 291"/>
                  <a:gd name="T115" fmla="*/ 20 h 154"/>
                  <a:gd name="T116" fmla="*/ 43 w 291"/>
                  <a:gd name="T117" fmla="*/ 23 h 154"/>
                  <a:gd name="T118" fmla="*/ 45 w 291"/>
                  <a:gd name="T119" fmla="*/ 26 h 154"/>
                  <a:gd name="T120" fmla="*/ 47 w 291"/>
                  <a:gd name="T121" fmla="*/ 28 h 154"/>
                  <a:gd name="T122" fmla="*/ 48 w 291"/>
                  <a:gd name="T123" fmla="*/ 30 h 154"/>
                  <a:gd name="T124" fmla="*/ 48 w 291"/>
                  <a:gd name="T125" fmla="*/ 31 h 15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91"/>
                  <a:gd name="T190" fmla="*/ 0 h 154"/>
                  <a:gd name="T191" fmla="*/ 291 w 291"/>
                  <a:gd name="T192" fmla="*/ 154 h 15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91" h="154">
                    <a:moveTo>
                      <a:pt x="241" y="154"/>
                    </a:moveTo>
                    <a:lnTo>
                      <a:pt x="241" y="150"/>
                    </a:lnTo>
                    <a:lnTo>
                      <a:pt x="244" y="150"/>
                    </a:lnTo>
                    <a:lnTo>
                      <a:pt x="244" y="146"/>
                    </a:lnTo>
                    <a:lnTo>
                      <a:pt x="249" y="146"/>
                    </a:lnTo>
                    <a:lnTo>
                      <a:pt x="253" y="141"/>
                    </a:lnTo>
                    <a:lnTo>
                      <a:pt x="257" y="137"/>
                    </a:lnTo>
                    <a:lnTo>
                      <a:pt x="262" y="137"/>
                    </a:lnTo>
                    <a:lnTo>
                      <a:pt x="266" y="134"/>
                    </a:lnTo>
                    <a:lnTo>
                      <a:pt x="274" y="129"/>
                    </a:lnTo>
                    <a:lnTo>
                      <a:pt x="278" y="125"/>
                    </a:lnTo>
                    <a:lnTo>
                      <a:pt x="287" y="125"/>
                    </a:lnTo>
                    <a:lnTo>
                      <a:pt x="291" y="121"/>
                    </a:lnTo>
                    <a:lnTo>
                      <a:pt x="291" y="116"/>
                    </a:lnTo>
                    <a:lnTo>
                      <a:pt x="291" y="112"/>
                    </a:lnTo>
                    <a:lnTo>
                      <a:pt x="291" y="108"/>
                    </a:lnTo>
                    <a:lnTo>
                      <a:pt x="287" y="105"/>
                    </a:lnTo>
                    <a:lnTo>
                      <a:pt x="287" y="100"/>
                    </a:lnTo>
                    <a:lnTo>
                      <a:pt x="287" y="96"/>
                    </a:lnTo>
                    <a:lnTo>
                      <a:pt x="287" y="92"/>
                    </a:lnTo>
                    <a:lnTo>
                      <a:pt x="287" y="87"/>
                    </a:lnTo>
                    <a:lnTo>
                      <a:pt x="282" y="87"/>
                    </a:lnTo>
                    <a:lnTo>
                      <a:pt x="282" y="92"/>
                    </a:lnTo>
                    <a:lnTo>
                      <a:pt x="278" y="87"/>
                    </a:lnTo>
                    <a:lnTo>
                      <a:pt x="274" y="80"/>
                    </a:lnTo>
                    <a:lnTo>
                      <a:pt x="270" y="67"/>
                    </a:lnTo>
                    <a:lnTo>
                      <a:pt x="257" y="54"/>
                    </a:lnTo>
                    <a:lnTo>
                      <a:pt x="244" y="38"/>
                    </a:lnTo>
                    <a:lnTo>
                      <a:pt x="224" y="26"/>
                    </a:lnTo>
                    <a:lnTo>
                      <a:pt x="199" y="13"/>
                    </a:lnTo>
                    <a:lnTo>
                      <a:pt x="170" y="4"/>
                    </a:lnTo>
                    <a:lnTo>
                      <a:pt x="133" y="0"/>
                    </a:lnTo>
                    <a:lnTo>
                      <a:pt x="87" y="4"/>
                    </a:lnTo>
                    <a:lnTo>
                      <a:pt x="75" y="8"/>
                    </a:lnTo>
                    <a:lnTo>
                      <a:pt x="62" y="13"/>
                    </a:lnTo>
                    <a:lnTo>
                      <a:pt x="50" y="17"/>
                    </a:lnTo>
                    <a:lnTo>
                      <a:pt x="41" y="21"/>
                    </a:lnTo>
                    <a:lnTo>
                      <a:pt x="33" y="29"/>
                    </a:lnTo>
                    <a:lnTo>
                      <a:pt x="25" y="38"/>
                    </a:lnTo>
                    <a:lnTo>
                      <a:pt x="17" y="51"/>
                    </a:lnTo>
                    <a:lnTo>
                      <a:pt x="8" y="58"/>
                    </a:lnTo>
                    <a:lnTo>
                      <a:pt x="4" y="71"/>
                    </a:lnTo>
                    <a:lnTo>
                      <a:pt x="0" y="83"/>
                    </a:lnTo>
                    <a:lnTo>
                      <a:pt x="4" y="83"/>
                    </a:lnTo>
                    <a:lnTo>
                      <a:pt x="8" y="80"/>
                    </a:lnTo>
                    <a:lnTo>
                      <a:pt x="12" y="75"/>
                    </a:lnTo>
                    <a:lnTo>
                      <a:pt x="17" y="75"/>
                    </a:lnTo>
                    <a:lnTo>
                      <a:pt x="21" y="71"/>
                    </a:lnTo>
                    <a:lnTo>
                      <a:pt x="25" y="71"/>
                    </a:lnTo>
                    <a:lnTo>
                      <a:pt x="29" y="71"/>
                    </a:lnTo>
                    <a:lnTo>
                      <a:pt x="33" y="67"/>
                    </a:lnTo>
                    <a:lnTo>
                      <a:pt x="41" y="67"/>
                    </a:lnTo>
                    <a:lnTo>
                      <a:pt x="46" y="67"/>
                    </a:lnTo>
                    <a:lnTo>
                      <a:pt x="91" y="62"/>
                    </a:lnTo>
                    <a:lnTo>
                      <a:pt x="129" y="67"/>
                    </a:lnTo>
                    <a:lnTo>
                      <a:pt x="158" y="75"/>
                    </a:lnTo>
                    <a:lnTo>
                      <a:pt x="183" y="87"/>
                    </a:lnTo>
                    <a:lnTo>
                      <a:pt x="203" y="100"/>
                    </a:lnTo>
                    <a:lnTo>
                      <a:pt x="216" y="116"/>
                    </a:lnTo>
                    <a:lnTo>
                      <a:pt x="228" y="129"/>
                    </a:lnTo>
                    <a:lnTo>
                      <a:pt x="237" y="141"/>
                    </a:lnTo>
                    <a:lnTo>
                      <a:pt x="241" y="150"/>
                    </a:lnTo>
                    <a:lnTo>
                      <a:pt x="241" y="154"/>
                    </a:lnTo>
                    <a:close/>
                  </a:path>
                </a:pathLst>
              </a:custGeom>
              <a:solidFill>
                <a:srgbClr val="EDAD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776" name="Freeform 883">
                <a:extLst>
                  <a:ext uri="{FF2B5EF4-FFF2-40B4-BE49-F238E27FC236}">
                    <a16:creationId xmlns:a16="http://schemas.microsoft.com/office/drawing/2014/main" id="{28938B9A-4674-4FEA-87A0-160162988C5C}"/>
                  </a:ext>
                </a:extLst>
              </p:cNvPr>
              <p:cNvSpPr>
                <a:spLocks/>
              </p:cNvSpPr>
              <p:nvPr/>
            </p:nvSpPr>
            <p:spPr bwMode="auto">
              <a:xfrm>
                <a:off x="2575" y="2427"/>
                <a:ext cx="40" cy="142"/>
              </a:xfrm>
              <a:custGeom>
                <a:avLst/>
                <a:gdLst>
                  <a:gd name="T0" fmla="*/ 31 w 199"/>
                  <a:gd name="T1" fmla="*/ 57 h 706"/>
                  <a:gd name="T2" fmla="*/ 29 w 199"/>
                  <a:gd name="T3" fmla="*/ 63 h 706"/>
                  <a:gd name="T4" fmla="*/ 28 w 199"/>
                  <a:gd name="T5" fmla="*/ 69 h 706"/>
                  <a:gd name="T6" fmla="*/ 26 w 199"/>
                  <a:gd name="T7" fmla="*/ 77 h 706"/>
                  <a:gd name="T8" fmla="*/ 24 w 199"/>
                  <a:gd name="T9" fmla="*/ 85 h 706"/>
                  <a:gd name="T10" fmla="*/ 22 w 199"/>
                  <a:gd name="T11" fmla="*/ 94 h 706"/>
                  <a:gd name="T12" fmla="*/ 18 w 199"/>
                  <a:gd name="T13" fmla="*/ 103 h 706"/>
                  <a:gd name="T14" fmla="*/ 14 w 199"/>
                  <a:gd name="T15" fmla="*/ 113 h 706"/>
                  <a:gd name="T16" fmla="*/ 10 w 199"/>
                  <a:gd name="T17" fmla="*/ 122 h 706"/>
                  <a:gd name="T18" fmla="*/ 5 w 199"/>
                  <a:gd name="T19" fmla="*/ 132 h 706"/>
                  <a:gd name="T20" fmla="*/ 0 w 199"/>
                  <a:gd name="T21" fmla="*/ 142 h 706"/>
                  <a:gd name="T22" fmla="*/ 7 w 199"/>
                  <a:gd name="T23" fmla="*/ 131 h 706"/>
                  <a:gd name="T24" fmla="*/ 13 w 199"/>
                  <a:gd name="T25" fmla="*/ 120 h 706"/>
                  <a:gd name="T26" fmla="*/ 19 w 199"/>
                  <a:gd name="T27" fmla="*/ 109 h 706"/>
                  <a:gd name="T28" fmla="*/ 23 w 199"/>
                  <a:gd name="T29" fmla="*/ 98 h 706"/>
                  <a:gd name="T30" fmla="*/ 27 w 199"/>
                  <a:gd name="T31" fmla="*/ 87 h 706"/>
                  <a:gd name="T32" fmla="*/ 31 w 199"/>
                  <a:gd name="T33" fmla="*/ 77 h 706"/>
                  <a:gd name="T34" fmla="*/ 33 w 199"/>
                  <a:gd name="T35" fmla="*/ 68 h 706"/>
                  <a:gd name="T36" fmla="*/ 36 w 199"/>
                  <a:gd name="T37" fmla="*/ 59 h 706"/>
                  <a:gd name="T38" fmla="*/ 38 w 199"/>
                  <a:gd name="T39" fmla="*/ 51 h 706"/>
                  <a:gd name="T40" fmla="*/ 39 w 199"/>
                  <a:gd name="T41" fmla="*/ 44 h 706"/>
                  <a:gd name="T42" fmla="*/ 39 w 199"/>
                  <a:gd name="T43" fmla="*/ 40 h 706"/>
                  <a:gd name="T44" fmla="*/ 40 w 199"/>
                  <a:gd name="T45" fmla="*/ 36 h 706"/>
                  <a:gd name="T46" fmla="*/ 40 w 199"/>
                  <a:gd name="T47" fmla="*/ 31 h 706"/>
                  <a:gd name="T48" fmla="*/ 40 w 199"/>
                  <a:gd name="T49" fmla="*/ 27 h 706"/>
                  <a:gd name="T50" fmla="*/ 39 w 199"/>
                  <a:gd name="T51" fmla="*/ 22 h 706"/>
                  <a:gd name="T52" fmla="*/ 39 w 199"/>
                  <a:gd name="T53" fmla="*/ 18 h 706"/>
                  <a:gd name="T54" fmla="*/ 38 w 199"/>
                  <a:gd name="T55" fmla="*/ 13 h 706"/>
                  <a:gd name="T56" fmla="*/ 38 w 199"/>
                  <a:gd name="T57" fmla="*/ 8 h 706"/>
                  <a:gd name="T58" fmla="*/ 37 w 199"/>
                  <a:gd name="T59" fmla="*/ 4 h 706"/>
                  <a:gd name="T60" fmla="*/ 36 w 199"/>
                  <a:gd name="T61" fmla="*/ 0 h 706"/>
                  <a:gd name="T62" fmla="*/ 34 w 199"/>
                  <a:gd name="T63" fmla="*/ 1 h 706"/>
                  <a:gd name="T64" fmla="*/ 33 w 199"/>
                  <a:gd name="T65" fmla="*/ 1 h 706"/>
                  <a:gd name="T66" fmla="*/ 32 w 199"/>
                  <a:gd name="T67" fmla="*/ 2 h 706"/>
                  <a:gd name="T68" fmla="*/ 31 w 199"/>
                  <a:gd name="T69" fmla="*/ 3 h 706"/>
                  <a:gd name="T70" fmla="*/ 30 w 199"/>
                  <a:gd name="T71" fmla="*/ 3 h 706"/>
                  <a:gd name="T72" fmla="*/ 29 w 199"/>
                  <a:gd name="T73" fmla="*/ 4 h 706"/>
                  <a:gd name="T74" fmla="*/ 28 w 199"/>
                  <a:gd name="T75" fmla="*/ 4 h 706"/>
                  <a:gd name="T76" fmla="*/ 27 w 199"/>
                  <a:gd name="T77" fmla="*/ 4 h 706"/>
                  <a:gd name="T78" fmla="*/ 27 w 199"/>
                  <a:gd name="T79" fmla="*/ 5 h 706"/>
                  <a:gd name="T80" fmla="*/ 26 w 199"/>
                  <a:gd name="T81" fmla="*/ 5 h 706"/>
                  <a:gd name="T82" fmla="*/ 27 w 199"/>
                  <a:gd name="T83" fmla="*/ 10 h 706"/>
                  <a:gd name="T84" fmla="*/ 28 w 199"/>
                  <a:gd name="T85" fmla="*/ 14 h 706"/>
                  <a:gd name="T86" fmla="*/ 29 w 199"/>
                  <a:gd name="T87" fmla="*/ 19 h 706"/>
                  <a:gd name="T88" fmla="*/ 30 w 199"/>
                  <a:gd name="T89" fmla="*/ 25 h 706"/>
                  <a:gd name="T90" fmla="*/ 31 w 199"/>
                  <a:gd name="T91" fmla="*/ 30 h 706"/>
                  <a:gd name="T92" fmla="*/ 32 w 199"/>
                  <a:gd name="T93" fmla="*/ 35 h 706"/>
                  <a:gd name="T94" fmla="*/ 32 w 199"/>
                  <a:gd name="T95" fmla="*/ 41 h 706"/>
                  <a:gd name="T96" fmla="*/ 32 w 199"/>
                  <a:gd name="T97" fmla="*/ 46 h 706"/>
                  <a:gd name="T98" fmla="*/ 32 w 199"/>
                  <a:gd name="T99" fmla="*/ 52 h 706"/>
                  <a:gd name="T100" fmla="*/ 31 w 199"/>
                  <a:gd name="T101" fmla="*/ 57 h 7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99"/>
                  <a:gd name="T154" fmla="*/ 0 h 706"/>
                  <a:gd name="T155" fmla="*/ 199 w 199"/>
                  <a:gd name="T156" fmla="*/ 706 h 7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99" h="706">
                    <a:moveTo>
                      <a:pt x="154" y="283"/>
                    </a:moveTo>
                    <a:lnTo>
                      <a:pt x="145" y="312"/>
                    </a:lnTo>
                    <a:lnTo>
                      <a:pt x="141" y="345"/>
                    </a:lnTo>
                    <a:lnTo>
                      <a:pt x="129" y="382"/>
                    </a:lnTo>
                    <a:lnTo>
                      <a:pt x="120" y="423"/>
                    </a:lnTo>
                    <a:lnTo>
                      <a:pt x="108" y="465"/>
                    </a:lnTo>
                    <a:lnTo>
                      <a:pt x="91" y="511"/>
                    </a:lnTo>
                    <a:lnTo>
                      <a:pt x="71" y="560"/>
                    </a:lnTo>
                    <a:lnTo>
                      <a:pt x="50" y="607"/>
                    </a:lnTo>
                    <a:lnTo>
                      <a:pt x="25" y="656"/>
                    </a:lnTo>
                    <a:lnTo>
                      <a:pt x="0" y="706"/>
                    </a:lnTo>
                    <a:lnTo>
                      <a:pt x="33" y="652"/>
                    </a:lnTo>
                    <a:lnTo>
                      <a:pt x="66" y="598"/>
                    </a:lnTo>
                    <a:lnTo>
                      <a:pt x="95" y="540"/>
                    </a:lnTo>
                    <a:lnTo>
                      <a:pt x="116" y="486"/>
                    </a:lnTo>
                    <a:lnTo>
                      <a:pt x="136" y="432"/>
                    </a:lnTo>
                    <a:lnTo>
                      <a:pt x="154" y="382"/>
                    </a:lnTo>
                    <a:lnTo>
                      <a:pt x="166" y="337"/>
                    </a:lnTo>
                    <a:lnTo>
                      <a:pt x="179" y="291"/>
                    </a:lnTo>
                    <a:lnTo>
                      <a:pt x="187" y="254"/>
                    </a:lnTo>
                    <a:lnTo>
                      <a:pt x="195" y="220"/>
                    </a:lnTo>
                    <a:lnTo>
                      <a:pt x="195" y="200"/>
                    </a:lnTo>
                    <a:lnTo>
                      <a:pt x="199" y="179"/>
                    </a:lnTo>
                    <a:lnTo>
                      <a:pt x="199" y="154"/>
                    </a:lnTo>
                    <a:lnTo>
                      <a:pt x="199" y="133"/>
                    </a:lnTo>
                    <a:lnTo>
                      <a:pt x="195" y="108"/>
                    </a:lnTo>
                    <a:lnTo>
                      <a:pt x="195" y="88"/>
                    </a:lnTo>
                    <a:lnTo>
                      <a:pt x="190" y="63"/>
                    </a:lnTo>
                    <a:lnTo>
                      <a:pt x="187" y="42"/>
                    </a:lnTo>
                    <a:lnTo>
                      <a:pt x="183" y="21"/>
                    </a:lnTo>
                    <a:lnTo>
                      <a:pt x="179" y="0"/>
                    </a:lnTo>
                    <a:lnTo>
                      <a:pt x="170" y="5"/>
                    </a:lnTo>
                    <a:lnTo>
                      <a:pt x="166" y="5"/>
                    </a:lnTo>
                    <a:lnTo>
                      <a:pt x="158" y="9"/>
                    </a:lnTo>
                    <a:lnTo>
                      <a:pt x="154" y="13"/>
                    </a:lnTo>
                    <a:lnTo>
                      <a:pt x="149" y="13"/>
                    </a:lnTo>
                    <a:lnTo>
                      <a:pt x="145" y="18"/>
                    </a:lnTo>
                    <a:lnTo>
                      <a:pt x="141" y="21"/>
                    </a:lnTo>
                    <a:lnTo>
                      <a:pt x="136" y="21"/>
                    </a:lnTo>
                    <a:lnTo>
                      <a:pt x="133" y="25"/>
                    </a:lnTo>
                    <a:lnTo>
                      <a:pt x="129" y="25"/>
                    </a:lnTo>
                    <a:lnTo>
                      <a:pt x="136" y="50"/>
                    </a:lnTo>
                    <a:lnTo>
                      <a:pt x="141" y="72"/>
                    </a:lnTo>
                    <a:lnTo>
                      <a:pt x="145" y="96"/>
                    </a:lnTo>
                    <a:lnTo>
                      <a:pt x="149" y="126"/>
                    </a:lnTo>
                    <a:lnTo>
                      <a:pt x="154" y="150"/>
                    </a:lnTo>
                    <a:lnTo>
                      <a:pt x="158" y="175"/>
                    </a:lnTo>
                    <a:lnTo>
                      <a:pt x="158" y="204"/>
                    </a:lnTo>
                    <a:lnTo>
                      <a:pt x="158" y="229"/>
                    </a:lnTo>
                    <a:lnTo>
                      <a:pt x="158" y="258"/>
                    </a:lnTo>
                    <a:lnTo>
                      <a:pt x="154" y="283"/>
                    </a:lnTo>
                    <a:close/>
                  </a:path>
                </a:pathLst>
              </a:custGeom>
              <a:solidFill>
                <a:srgbClr val="EDAD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777" name="Freeform 884">
                <a:extLst>
                  <a:ext uri="{FF2B5EF4-FFF2-40B4-BE49-F238E27FC236}">
                    <a16:creationId xmlns:a16="http://schemas.microsoft.com/office/drawing/2014/main" id="{3FB044DD-E6A8-410A-BEB2-C393C444ECFA}"/>
                  </a:ext>
                </a:extLst>
              </p:cNvPr>
              <p:cNvSpPr>
                <a:spLocks/>
              </p:cNvSpPr>
              <p:nvPr/>
            </p:nvSpPr>
            <p:spPr bwMode="auto">
              <a:xfrm>
                <a:off x="2403" y="2404"/>
                <a:ext cx="213" cy="204"/>
              </a:xfrm>
              <a:custGeom>
                <a:avLst/>
                <a:gdLst>
                  <a:gd name="T0" fmla="*/ 212 w 1063"/>
                  <a:gd name="T1" fmla="*/ 68 h 1020"/>
                  <a:gd name="T2" fmla="*/ 213 w 1063"/>
                  <a:gd name="T3" fmla="*/ 63 h 1020"/>
                  <a:gd name="T4" fmla="*/ 213 w 1063"/>
                  <a:gd name="T5" fmla="*/ 58 h 1020"/>
                  <a:gd name="T6" fmla="*/ 213 w 1063"/>
                  <a:gd name="T7" fmla="*/ 52 h 1020"/>
                  <a:gd name="T8" fmla="*/ 213 w 1063"/>
                  <a:gd name="T9" fmla="*/ 47 h 1020"/>
                  <a:gd name="T10" fmla="*/ 212 w 1063"/>
                  <a:gd name="T11" fmla="*/ 41 h 1020"/>
                  <a:gd name="T12" fmla="*/ 212 w 1063"/>
                  <a:gd name="T13" fmla="*/ 36 h 1020"/>
                  <a:gd name="T14" fmla="*/ 210 w 1063"/>
                  <a:gd name="T15" fmla="*/ 31 h 1020"/>
                  <a:gd name="T16" fmla="*/ 210 w 1063"/>
                  <a:gd name="T17" fmla="*/ 26 h 1020"/>
                  <a:gd name="T18" fmla="*/ 209 w 1063"/>
                  <a:gd name="T19" fmla="*/ 22 h 1020"/>
                  <a:gd name="T20" fmla="*/ 208 w 1063"/>
                  <a:gd name="T21" fmla="*/ 17 h 1020"/>
                  <a:gd name="T22" fmla="*/ 207 w 1063"/>
                  <a:gd name="T23" fmla="*/ 17 h 1020"/>
                  <a:gd name="T24" fmla="*/ 206 w 1063"/>
                  <a:gd name="T25" fmla="*/ 16 h 1020"/>
                  <a:gd name="T26" fmla="*/ 205 w 1063"/>
                  <a:gd name="T27" fmla="*/ 13 h 1020"/>
                  <a:gd name="T28" fmla="*/ 203 w 1063"/>
                  <a:gd name="T29" fmla="*/ 11 h 1020"/>
                  <a:gd name="T30" fmla="*/ 200 w 1063"/>
                  <a:gd name="T31" fmla="*/ 7 h 1020"/>
                  <a:gd name="T32" fmla="*/ 196 w 1063"/>
                  <a:gd name="T33" fmla="*/ 5 h 1020"/>
                  <a:gd name="T34" fmla="*/ 191 w 1063"/>
                  <a:gd name="T35" fmla="*/ 2 h 1020"/>
                  <a:gd name="T36" fmla="*/ 185 w 1063"/>
                  <a:gd name="T37" fmla="*/ 1 h 1020"/>
                  <a:gd name="T38" fmla="*/ 177 w 1063"/>
                  <a:gd name="T39" fmla="*/ 0 h 1020"/>
                  <a:gd name="T40" fmla="*/ 168 w 1063"/>
                  <a:gd name="T41" fmla="*/ 1 h 1020"/>
                  <a:gd name="T42" fmla="*/ 159 w 1063"/>
                  <a:gd name="T43" fmla="*/ 4 h 1020"/>
                  <a:gd name="T44" fmla="*/ 153 w 1063"/>
                  <a:gd name="T45" fmla="*/ 11 h 1020"/>
                  <a:gd name="T46" fmla="*/ 149 w 1063"/>
                  <a:gd name="T47" fmla="*/ 22 h 1020"/>
                  <a:gd name="T48" fmla="*/ 146 w 1063"/>
                  <a:gd name="T49" fmla="*/ 36 h 1020"/>
                  <a:gd name="T50" fmla="*/ 146 w 1063"/>
                  <a:gd name="T51" fmla="*/ 50 h 1020"/>
                  <a:gd name="T52" fmla="*/ 145 w 1063"/>
                  <a:gd name="T53" fmla="*/ 67 h 1020"/>
                  <a:gd name="T54" fmla="*/ 145 w 1063"/>
                  <a:gd name="T55" fmla="*/ 85 h 1020"/>
                  <a:gd name="T56" fmla="*/ 144 w 1063"/>
                  <a:gd name="T57" fmla="*/ 103 h 1020"/>
                  <a:gd name="T58" fmla="*/ 141 w 1063"/>
                  <a:gd name="T59" fmla="*/ 119 h 1020"/>
                  <a:gd name="T60" fmla="*/ 137 w 1063"/>
                  <a:gd name="T61" fmla="*/ 136 h 1020"/>
                  <a:gd name="T62" fmla="*/ 131 w 1063"/>
                  <a:gd name="T63" fmla="*/ 151 h 1020"/>
                  <a:gd name="T64" fmla="*/ 124 w 1063"/>
                  <a:gd name="T65" fmla="*/ 162 h 1020"/>
                  <a:gd name="T66" fmla="*/ 115 w 1063"/>
                  <a:gd name="T67" fmla="*/ 173 h 1020"/>
                  <a:gd name="T68" fmla="*/ 105 w 1063"/>
                  <a:gd name="T69" fmla="*/ 181 h 1020"/>
                  <a:gd name="T70" fmla="*/ 95 w 1063"/>
                  <a:gd name="T71" fmla="*/ 187 h 1020"/>
                  <a:gd name="T72" fmla="*/ 84 w 1063"/>
                  <a:gd name="T73" fmla="*/ 192 h 1020"/>
                  <a:gd name="T74" fmla="*/ 74 w 1063"/>
                  <a:gd name="T75" fmla="*/ 195 h 1020"/>
                  <a:gd name="T76" fmla="*/ 65 w 1063"/>
                  <a:gd name="T77" fmla="*/ 197 h 1020"/>
                  <a:gd name="T78" fmla="*/ 57 w 1063"/>
                  <a:gd name="T79" fmla="*/ 198 h 1020"/>
                  <a:gd name="T80" fmla="*/ 50 w 1063"/>
                  <a:gd name="T81" fmla="*/ 198 h 1020"/>
                  <a:gd name="T82" fmla="*/ 0 w 1063"/>
                  <a:gd name="T83" fmla="*/ 202 h 1020"/>
                  <a:gd name="T84" fmla="*/ 127 w 1063"/>
                  <a:gd name="T85" fmla="*/ 204 h 1020"/>
                  <a:gd name="T86" fmla="*/ 141 w 1063"/>
                  <a:gd name="T87" fmla="*/ 197 h 1020"/>
                  <a:gd name="T88" fmla="*/ 156 w 1063"/>
                  <a:gd name="T89" fmla="*/ 185 h 1020"/>
                  <a:gd name="T90" fmla="*/ 168 w 1063"/>
                  <a:gd name="T91" fmla="*/ 171 h 1020"/>
                  <a:gd name="T92" fmla="*/ 179 w 1063"/>
                  <a:gd name="T93" fmla="*/ 157 h 1020"/>
                  <a:gd name="T94" fmla="*/ 187 w 1063"/>
                  <a:gd name="T95" fmla="*/ 143 h 1020"/>
                  <a:gd name="T96" fmla="*/ 194 w 1063"/>
                  <a:gd name="T97" fmla="*/ 128 h 1020"/>
                  <a:gd name="T98" fmla="*/ 200 w 1063"/>
                  <a:gd name="T99" fmla="*/ 114 h 1020"/>
                  <a:gd name="T100" fmla="*/ 205 w 1063"/>
                  <a:gd name="T101" fmla="*/ 100 h 1020"/>
                  <a:gd name="T102" fmla="*/ 208 w 1063"/>
                  <a:gd name="T103" fmla="*/ 88 h 1020"/>
                  <a:gd name="T104" fmla="*/ 210 w 1063"/>
                  <a:gd name="T105" fmla="*/ 77 h 1020"/>
                  <a:gd name="T106" fmla="*/ 212 w 1063"/>
                  <a:gd name="T107" fmla="*/ 68 h 1020"/>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063"/>
                  <a:gd name="T163" fmla="*/ 0 h 1020"/>
                  <a:gd name="T164" fmla="*/ 1063 w 1063"/>
                  <a:gd name="T165" fmla="*/ 1020 h 1020"/>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063" h="1020">
                    <a:moveTo>
                      <a:pt x="1059" y="339"/>
                    </a:moveTo>
                    <a:lnTo>
                      <a:pt x="1063" y="315"/>
                    </a:lnTo>
                    <a:lnTo>
                      <a:pt x="1063" y="290"/>
                    </a:lnTo>
                    <a:lnTo>
                      <a:pt x="1063" y="261"/>
                    </a:lnTo>
                    <a:lnTo>
                      <a:pt x="1063" y="236"/>
                    </a:lnTo>
                    <a:lnTo>
                      <a:pt x="1059" y="207"/>
                    </a:lnTo>
                    <a:lnTo>
                      <a:pt x="1059" y="182"/>
                    </a:lnTo>
                    <a:lnTo>
                      <a:pt x="1050" y="153"/>
                    </a:lnTo>
                    <a:lnTo>
                      <a:pt x="1047" y="128"/>
                    </a:lnTo>
                    <a:lnTo>
                      <a:pt x="1043" y="108"/>
                    </a:lnTo>
                    <a:lnTo>
                      <a:pt x="1039" y="86"/>
                    </a:lnTo>
                    <a:lnTo>
                      <a:pt x="1034" y="86"/>
                    </a:lnTo>
                    <a:lnTo>
                      <a:pt x="1030" y="78"/>
                    </a:lnTo>
                    <a:lnTo>
                      <a:pt x="1022" y="65"/>
                    </a:lnTo>
                    <a:lnTo>
                      <a:pt x="1014" y="54"/>
                    </a:lnTo>
                    <a:lnTo>
                      <a:pt x="996" y="36"/>
                    </a:lnTo>
                    <a:lnTo>
                      <a:pt x="976" y="24"/>
                    </a:lnTo>
                    <a:lnTo>
                      <a:pt x="951" y="11"/>
                    </a:lnTo>
                    <a:lnTo>
                      <a:pt x="922" y="3"/>
                    </a:lnTo>
                    <a:lnTo>
                      <a:pt x="885" y="0"/>
                    </a:lnTo>
                    <a:lnTo>
                      <a:pt x="839" y="3"/>
                    </a:lnTo>
                    <a:lnTo>
                      <a:pt x="793" y="20"/>
                    </a:lnTo>
                    <a:lnTo>
                      <a:pt x="764" y="57"/>
                    </a:lnTo>
                    <a:lnTo>
                      <a:pt x="744" y="111"/>
                    </a:lnTo>
                    <a:lnTo>
                      <a:pt x="731" y="178"/>
                    </a:lnTo>
                    <a:lnTo>
                      <a:pt x="727" y="252"/>
                    </a:lnTo>
                    <a:lnTo>
                      <a:pt x="723" y="335"/>
                    </a:lnTo>
                    <a:lnTo>
                      <a:pt x="723" y="423"/>
                    </a:lnTo>
                    <a:lnTo>
                      <a:pt x="719" y="514"/>
                    </a:lnTo>
                    <a:lnTo>
                      <a:pt x="706" y="596"/>
                    </a:lnTo>
                    <a:lnTo>
                      <a:pt x="686" y="679"/>
                    </a:lnTo>
                    <a:lnTo>
                      <a:pt x="656" y="755"/>
                    </a:lnTo>
                    <a:lnTo>
                      <a:pt x="620" y="812"/>
                    </a:lnTo>
                    <a:lnTo>
                      <a:pt x="573" y="863"/>
                    </a:lnTo>
                    <a:lnTo>
                      <a:pt x="524" y="904"/>
                    </a:lnTo>
                    <a:lnTo>
                      <a:pt x="474" y="933"/>
                    </a:lnTo>
                    <a:lnTo>
                      <a:pt x="420" y="958"/>
                    </a:lnTo>
                    <a:lnTo>
                      <a:pt x="370" y="974"/>
                    </a:lnTo>
                    <a:lnTo>
                      <a:pt x="324" y="983"/>
                    </a:lnTo>
                    <a:lnTo>
                      <a:pt x="283" y="991"/>
                    </a:lnTo>
                    <a:lnTo>
                      <a:pt x="249" y="991"/>
                    </a:lnTo>
                    <a:lnTo>
                      <a:pt x="0" y="1012"/>
                    </a:lnTo>
                    <a:lnTo>
                      <a:pt x="632" y="1020"/>
                    </a:lnTo>
                    <a:lnTo>
                      <a:pt x="706" y="983"/>
                    </a:lnTo>
                    <a:lnTo>
                      <a:pt x="777" y="924"/>
                    </a:lnTo>
                    <a:lnTo>
                      <a:pt x="839" y="854"/>
                    </a:lnTo>
                    <a:lnTo>
                      <a:pt x="893" y="784"/>
                    </a:lnTo>
                    <a:lnTo>
                      <a:pt x="935" y="713"/>
                    </a:lnTo>
                    <a:lnTo>
                      <a:pt x="968" y="638"/>
                    </a:lnTo>
                    <a:lnTo>
                      <a:pt x="996" y="568"/>
                    </a:lnTo>
                    <a:lnTo>
                      <a:pt x="1022" y="501"/>
                    </a:lnTo>
                    <a:lnTo>
                      <a:pt x="1039" y="439"/>
                    </a:lnTo>
                    <a:lnTo>
                      <a:pt x="1050" y="385"/>
                    </a:lnTo>
                    <a:lnTo>
                      <a:pt x="1059" y="339"/>
                    </a:lnTo>
                    <a:close/>
                  </a:path>
                </a:pathLst>
              </a:custGeom>
              <a:solidFill>
                <a:srgbClr val="E58C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778" name="Freeform 885">
                <a:extLst>
                  <a:ext uri="{FF2B5EF4-FFF2-40B4-BE49-F238E27FC236}">
                    <a16:creationId xmlns:a16="http://schemas.microsoft.com/office/drawing/2014/main" id="{20FF4DA2-A274-429C-977B-AA1EB533CCFA}"/>
                  </a:ext>
                </a:extLst>
              </p:cNvPr>
              <p:cNvSpPr>
                <a:spLocks/>
              </p:cNvSpPr>
              <p:nvPr/>
            </p:nvSpPr>
            <p:spPr bwMode="auto">
              <a:xfrm>
                <a:off x="2554" y="2404"/>
                <a:ext cx="59" cy="30"/>
              </a:xfrm>
              <a:custGeom>
                <a:avLst/>
                <a:gdLst>
                  <a:gd name="T0" fmla="*/ 49 w 295"/>
                  <a:gd name="T1" fmla="*/ 30 h 150"/>
                  <a:gd name="T2" fmla="*/ 50 w 295"/>
                  <a:gd name="T3" fmla="*/ 29 h 150"/>
                  <a:gd name="T4" fmla="*/ 51 w 295"/>
                  <a:gd name="T5" fmla="*/ 27 h 150"/>
                  <a:gd name="T6" fmla="*/ 52 w 295"/>
                  <a:gd name="T7" fmla="*/ 27 h 150"/>
                  <a:gd name="T8" fmla="*/ 55 w 295"/>
                  <a:gd name="T9" fmla="*/ 26 h 150"/>
                  <a:gd name="T10" fmla="*/ 57 w 295"/>
                  <a:gd name="T11" fmla="*/ 24 h 150"/>
                  <a:gd name="T12" fmla="*/ 59 w 295"/>
                  <a:gd name="T13" fmla="*/ 23 h 150"/>
                  <a:gd name="T14" fmla="*/ 58 w 295"/>
                  <a:gd name="T15" fmla="*/ 22 h 150"/>
                  <a:gd name="T16" fmla="*/ 58 w 295"/>
                  <a:gd name="T17" fmla="*/ 20 h 150"/>
                  <a:gd name="T18" fmla="*/ 57 w 295"/>
                  <a:gd name="T19" fmla="*/ 18 h 150"/>
                  <a:gd name="T20" fmla="*/ 57 w 295"/>
                  <a:gd name="T21" fmla="*/ 17 h 150"/>
                  <a:gd name="T22" fmla="*/ 56 w 295"/>
                  <a:gd name="T23" fmla="*/ 17 h 150"/>
                  <a:gd name="T24" fmla="*/ 56 w 295"/>
                  <a:gd name="T25" fmla="*/ 15 h 150"/>
                  <a:gd name="T26" fmla="*/ 52 w 295"/>
                  <a:gd name="T27" fmla="*/ 10 h 150"/>
                  <a:gd name="T28" fmla="*/ 46 w 295"/>
                  <a:gd name="T29" fmla="*/ 4 h 150"/>
                  <a:gd name="T30" fmla="*/ 34 w 295"/>
                  <a:gd name="T31" fmla="*/ 0 h 150"/>
                  <a:gd name="T32" fmla="*/ 17 w 295"/>
                  <a:gd name="T33" fmla="*/ 0 h 150"/>
                  <a:gd name="T34" fmla="*/ 12 w 295"/>
                  <a:gd name="T35" fmla="*/ 2 h 150"/>
                  <a:gd name="T36" fmla="*/ 8 w 295"/>
                  <a:gd name="T37" fmla="*/ 4 h 150"/>
                  <a:gd name="T38" fmla="*/ 5 w 295"/>
                  <a:gd name="T39" fmla="*/ 8 h 150"/>
                  <a:gd name="T40" fmla="*/ 2 w 295"/>
                  <a:gd name="T41" fmla="*/ 12 h 150"/>
                  <a:gd name="T42" fmla="*/ 0 w 295"/>
                  <a:gd name="T43" fmla="*/ 17 h 150"/>
                  <a:gd name="T44" fmla="*/ 2 w 295"/>
                  <a:gd name="T45" fmla="*/ 15 h 150"/>
                  <a:gd name="T46" fmla="*/ 3 w 295"/>
                  <a:gd name="T47" fmla="*/ 14 h 150"/>
                  <a:gd name="T48" fmla="*/ 6 w 295"/>
                  <a:gd name="T49" fmla="*/ 13 h 150"/>
                  <a:gd name="T50" fmla="*/ 7 w 295"/>
                  <a:gd name="T51" fmla="*/ 13 h 150"/>
                  <a:gd name="T52" fmla="*/ 10 w 295"/>
                  <a:gd name="T53" fmla="*/ 12 h 150"/>
                  <a:gd name="T54" fmla="*/ 26 w 295"/>
                  <a:gd name="T55" fmla="*/ 12 h 150"/>
                  <a:gd name="T56" fmla="*/ 37 w 295"/>
                  <a:gd name="T57" fmla="*/ 17 h 150"/>
                  <a:gd name="T58" fmla="*/ 44 w 295"/>
                  <a:gd name="T59" fmla="*/ 22 h 150"/>
                  <a:gd name="T60" fmla="*/ 47 w 295"/>
                  <a:gd name="T61" fmla="*/ 27 h 150"/>
                  <a:gd name="T62" fmla="*/ 48 w 295"/>
                  <a:gd name="T63" fmla="*/ 30 h 15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95"/>
                  <a:gd name="T97" fmla="*/ 0 h 150"/>
                  <a:gd name="T98" fmla="*/ 295 w 295"/>
                  <a:gd name="T99" fmla="*/ 150 h 15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95" h="150">
                    <a:moveTo>
                      <a:pt x="241" y="150"/>
                    </a:moveTo>
                    <a:lnTo>
                      <a:pt x="244" y="150"/>
                    </a:lnTo>
                    <a:lnTo>
                      <a:pt x="244" y="146"/>
                    </a:lnTo>
                    <a:lnTo>
                      <a:pt x="249" y="146"/>
                    </a:lnTo>
                    <a:lnTo>
                      <a:pt x="253" y="141"/>
                    </a:lnTo>
                    <a:lnTo>
                      <a:pt x="253" y="137"/>
                    </a:lnTo>
                    <a:lnTo>
                      <a:pt x="257" y="137"/>
                    </a:lnTo>
                    <a:lnTo>
                      <a:pt x="262" y="134"/>
                    </a:lnTo>
                    <a:lnTo>
                      <a:pt x="270" y="129"/>
                    </a:lnTo>
                    <a:lnTo>
                      <a:pt x="274" y="129"/>
                    </a:lnTo>
                    <a:lnTo>
                      <a:pt x="282" y="125"/>
                    </a:lnTo>
                    <a:lnTo>
                      <a:pt x="287" y="121"/>
                    </a:lnTo>
                    <a:lnTo>
                      <a:pt x="295" y="121"/>
                    </a:lnTo>
                    <a:lnTo>
                      <a:pt x="295" y="116"/>
                    </a:lnTo>
                    <a:lnTo>
                      <a:pt x="295" y="112"/>
                    </a:lnTo>
                    <a:lnTo>
                      <a:pt x="291" y="108"/>
                    </a:lnTo>
                    <a:lnTo>
                      <a:pt x="291" y="105"/>
                    </a:lnTo>
                    <a:lnTo>
                      <a:pt x="291" y="100"/>
                    </a:lnTo>
                    <a:lnTo>
                      <a:pt x="291" y="96"/>
                    </a:lnTo>
                    <a:lnTo>
                      <a:pt x="287" y="92"/>
                    </a:lnTo>
                    <a:lnTo>
                      <a:pt x="287" y="87"/>
                    </a:lnTo>
                    <a:lnTo>
                      <a:pt x="287" y="83"/>
                    </a:lnTo>
                    <a:lnTo>
                      <a:pt x="287" y="87"/>
                    </a:lnTo>
                    <a:lnTo>
                      <a:pt x="282" y="87"/>
                    </a:lnTo>
                    <a:lnTo>
                      <a:pt x="282" y="83"/>
                    </a:lnTo>
                    <a:lnTo>
                      <a:pt x="278" y="75"/>
                    </a:lnTo>
                    <a:lnTo>
                      <a:pt x="270" y="67"/>
                    </a:lnTo>
                    <a:lnTo>
                      <a:pt x="262" y="51"/>
                    </a:lnTo>
                    <a:lnTo>
                      <a:pt x="244" y="38"/>
                    </a:lnTo>
                    <a:lnTo>
                      <a:pt x="228" y="21"/>
                    </a:lnTo>
                    <a:lnTo>
                      <a:pt x="203" y="8"/>
                    </a:lnTo>
                    <a:lnTo>
                      <a:pt x="170" y="0"/>
                    </a:lnTo>
                    <a:lnTo>
                      <a:pt x="133" y="0"/>
                    </a:lnTo>
                    <a:lnTo>
                      <a:pt x="87" y="0"/>
                    </a:lnTo>
                    <a:lnTo>
                      <a:pt x="75" y="4"/>
                    </a:lnTo>
                    <a:lnTo>
                      <a:pt x="62" y="8"/>
                    </a:lnTo>
                    <a:lnTo>
                      <a:pt x="54" y="13"/>
                    </a:lnTo>
                    <a:lnTo>
                      <a:pt x="41" y="21"/>
                    </a:lnTo>
                    <a:lnTo>
                      <a:pt x="33" y="29"/>
                    </a:lnTo>
                    <a:lnTo>
                      <a:pt x="25" y="38"/>
                    </a:lnTo>
                    <a:lnTo>
                      <a:pt x="21" y="46"/>
                    </a:lnTo>
                    <a:lnTo>
                      <a:pt x="12" y="58"/>
                    </a:lnTo>
                    <a:lnTo>
                      <a:pt x="8" y="71"/>
                    </a:lnTo>
                    <a:lnTo>
                      <a:pt x="0" y="83"/>
                    </a:lnTo>
                    <a:lnTo>
                      <a:pt x="4" y="80"/>
                    </a:lnTo>
                    <a:lnTo>
                      <a:pt x="8" y="75"/>
                    </a:lnTo>
                    <a:lnTo>
                      <a:pt x="12" y="75"/>
                    </a:lnTo>
                    <a:lnTo>
                      <a:pt x="17" y="71"/>
                    </a:lnTo>
                    <a:lnTo>
                      <a:pt x="21" y="71"/>
                    </a:lnTo>
                    <a:lnTo>
                      <a:pt x="29" y="67"/>
                    </a:lnTo>
                    <a:lnTo>
                      <a:pt x="33" y="67"/>
                    </a:lnTo>
                    <a:lnTo>
                      <a:pt x="37" y="67"/>
                    </a:lnTo>
                    <a:lnTo>
                      <a:pt x="41" y="62"/>
                    </a:lnTo>
                    <a:lnTo>
                      <a:pt x="50" y="62"/>
                    </a:lnTo>
                    <a:lnTo>
                      <a:pt x="91" y="58"/>
                    </a:lnTo>
                    <a:lnTo>
                      <a:pt x="129" y="62"/>
                    </a:lnTo>
                    <a:lnTo>
                      <a:pt x="162" y="71"/>
                    </a:lnTo>
                    <a:lnTo>
                      <a:pt x="187" y="83"/>
                    </a:lnTo>
                    <a:lnTo>
                      <a:pt x="203" y="96"/>
                    </a:lnTo>
                    <a:lnTo>
                      <a:pt x="220" y="112"/>
                    </a:lnTo>
                    <a:lnTo>
                      <a:pt x="233" y="125"/>
                    </a:lnTo>
                    <a:lnTo>
                      <a:pt x="237" y="137"/>
                    </a:lnTo>
                    <a:lnTo>
                      <a:pt x="241" y="146"/>
                    </a:lnTo>
                    <a:lnTo>
                      <a:pt x="241" y="150"/>
                    </a:lnTo>
                    <a:close/>
                  </a:path>
                </a:pathLst>
              </a:custGeom>
              <a:solidFill>
                <a:srgbClr val="EDAD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779" name="Freeform 886">
                <a:extLst>
                  <a:ext uri="{FF2B5EF4-FFF2-40B4-BE49-F238E27FC236}">
                    <a16:creationId xmlns:a16="http://schemas.microsoft.com/office/drawing/2014/main" id="{E44D95A8-D4DE-4C35-87F6-279389BA702B}"/>
                  </a:ext>
                </a:extLst>
              </p:cNvPr>
              <p:cNvSpPr>
                <a:spLocks/>
              </p:cNvSpPr>
              <p:nvPr/>
            </p:nvSpPr>
            <p:spPr bwMode="auto">
              <a:xfrm>
                <a:off x="2575" y="2427"/>
                <a:ext cx="40" cy="141"/>
              </a:xfrm>
              <a:custGeom>
                <a:avLst/>
                <a:gdLst>
                  <a:gd name="T0" fmla="*/ 31 w 199"/>
                  <a:gd name="T1" fmla="*/ 57 h 706"/>
                  <a:gd name="T2" fmla="*/ 30 w 199"/>
                  <a:gd name="T3" fmla="*/ 62 h 706"/>
                  <a:gd name="T4" fmla="*/ 28 w 199"/>
                  <a:gd name="T5" fmla="*/ 69 h 706"/>
                  <a:gd name="T6" fmla="*/ 27 w 199"/>
                  <a:gd name="T7" fmla="*/ 76 h 706"/>
                  <a:gd name="T8" fmla="*/ 24 w 199"/>
                  <a:gd name="T9" fmla="*/ 85 h 706"/>
                  <a:gd name="T10" fmla="*/ 22 w 199"/>
                  <a:gd name="T11" fmla="*/ 94 h 706"/>
                  <a:gd name="T12" fmla="*/ 18 w 199"/>
                  <a:gd name="T13" fmla="*/ 103 h 706"/>
                  <a:gd name="T14" fmla="*/ 15 w 199"/>
                  <a:gd name="T15" fmla="*/ 112 h 706"/>
                  <a:gd name="T16" fmla="*/ 11 w 199"/>
                  <a:gd name="T17" fmla="*/ 122 h 706"/>
                  <a:gd name="T18" fmla="*/ 6 w 199"/>
                  <a:gd name="T19" fmla="*/ 131 h 706"/>
                  <a:gd name="T20" fmla="*/ 0 w 199"/>
                  <a:gd name="T21" fmla="*/ 141 h 706"/>
                  <a:gd name="T22" fmla="*/ 7 w 199"/>
                  <a:gd name="T23" fmla="*/ 130 h 706"/>
                  <a:gd name="T24" fmla="*/ 14 w 199"/>
                  <a:gd name="T25" fmla="*/ 119 h 706"/>
                  <a:gd name="T26" fmla="*/ 19 w 199"/>
                  <a:gd name="T27" fmla="*/ 109 h 706"/>
                  <a:gd name="T28" fmla="*/ 24 w 199"/>
                  <a:gd name="T29" fmla="*/ 98 h 706"/>
                  <a:gd name="T30" fmla="*/ 28 w 199"/>
                  <a:gd name="T31" fmla="*/ 87 h 706"/>
                  <a:gd name="T32" fmla="*/ 32 w 199"/>
                  <a:gd name="T33" fmla="*/ 77 h 706"/>
                  <a:gd name="T34" fmla="*/ 34 w 199"/>
                  <a:gd name="T35" fmla="*/ 67 h 706"/>
                  <a:gd name="T36" fmla="*/ 36 w 199"/>
                  <a:gd name="T37" fmla="*/ 59 h 706"/>
                  <a:gd name="T38" fmla="*/ 38 w 199"/>
                  <a:gd name="T39" fmla="*/ 51 h 706"/>
                  <a:gd name="T40" fmla="*/ 39 w 199"/>
                  <a:gd name="T41" fmla="*/ 44 h 706"/>
                  <a:gd name="T42" fmla="*/ 40 w 199"/>
                  <a:gd name="T43" fmla="*/ 40 h 706"/>
                  <a:gd name="T44" fmla="*/ 40 w 199"/>
                  <a:gd name="T45" fmla="*/ 36 h 706"/>
                  <a:gd name="T46" fmla="*/ 40 w 199"/>
                  <a:gd name="T47" fmla="*/ 32 h 706"/>
                  <a:gd name="T48" fmla="*/ 40 w 199"/>
                  <a:gd name="T49" fmla="*/ 27 h 706"/>
                  <a:gd name="T50" fmla="*/ 40 w 199"/>
                  <a:gd name="T51" fmla="*/ 22 h 706"/>
                  <a:gd name="T52" fmla="*/ 39 w 199"/>
                  <a:gd name="T53" fmla="*/ 17 h 706"/>
                  <a:gd name="T54" fmla="*/ 39 w 199"/>
                  <a:gd name="T55" fmla="*/ 13 h 706"/>
                  <a:gd name="T56" fmla="*/ 38 w 199"/>
                  <a:gd name="T57" fmla="*/ 8 h 706"/>
                  <a:gd name="T58" fmla="*/ 38 w 199"/>
                  <a:gd name="T59" fmla="*/ 4 h 706"/>
                  <a:gd name="T60" fmla="*/ 37 w 199"/>
                  <a:gd name="T61" fmla="*/ 0 h 706"/>
                  <a:gd name="T62" fmla="*/ 35 w 199"/>
                  <a:gd name="T63" fmla="*/ 1 h 706"/>
                  <a:gd name="T64" fmla="*/ 33 w 199"/>
                  <a:gd name="T65" fmla="*/ 2 h 706"/>
                  <a:gd name="T66" fmla="*/ 33 w 199"/>
                  <a:gd name="T67" fmla="*/ 2 h 706"/>
                  <a:gd name="T68" fmla="*/ 31 w 199"/>
                  <a:gd name="T69" fmla="*/ 3 h 706"/>
                  <a:gd name="T70" fmla="*/ 30 w 199"/>
                  <a:gd name="T71" fmla="*/ 3 h 706"/>
                  <a:gd name="T72" fmla="*/ 29 w 199"/>
                  <a:gd name="T73" fmla="*/ 3 h 706"/>
                  <a:gd name="T74" fmla="*/ 28 w 199"/>
                  <a:gd name="T75" fmla="*/ 4 h 706"/>
                  <a:gd name="T76" fmla="*/ 27 w 199"/>
                  <a:gd name="T77" fmla="*/ 5 h 706"/>
                  <a:gd name="T78" fmla="*/ 27 w 199"/>
                  <a:gd name="T79" fmla="*/ 6 h 706"/>
                  <a:gd name="T80" fmla="*/ 27 w 199"/>
                  <a:gd name="T81" fmla="*/ 10 h 706"/>
                  <a:gd name="T82" fmla="*/ 28 w 199"/>
                  <a:gd name="T83" fmla="*/ 15 h 706"/>
                  <a:gd name="T84" fmla="*/ 30 w 199"/>
                  <a:gd name="T85" fmla="*/ 20 h 706"/>
                  <a:gd name="T86" fmla="*/ 31 w 199"/>
                  <a:gd name="T87" fmla="*/ 25 h 706"/>
                  <a:gd name="T88" fmla="*/ 32 w 199"/>
                  <a:gd name="T89" fmla="*/ 30 h 706"/>
                  <a:gd name="T90" fmla="*/ 32 w 199"/>
                  <a:gd name="T91" fmla="*/ 36 h 706"/>
                  <a:gd name="T92" fmla="*/ 32 w 199"/>
                  <a:gd name="T93" fmla="*/ 41 h 706"/>
                  <a:gd name="T94" fmla="*/ 32 w 199"/>
                  <a:gd name="T95" fmla="*/ 47 h 706"/>
                  <a:gd name="T96" fmla="*/ 32 w 199"/>
                  <a:gd name="T97" fmla="*/ 52 h 706"/>
                  <a:gd name="T98" fmla="*/ 31 w 199"/>
                  <a:gd name="T99" fmla="*/ 57 h 70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99"/>
                  <a:gd name="T151" fmla="*/ 0 h 706"/>
                  <a:gd name="T152" fmla="*/ 199 w 199"/>
                  <a:gd name="T153" fmla="*/ 706 h 70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99" h="706">
                    <a:moveTo>
                      <a:pt x="154" y="283"/>
                    </a:moveTo>
                    <a:lnTo>
                      <a:pt x="149" y="312"/>
                    </a:lnTo>
                    <a:lnTo>
                      <a:pt x="141" y="345"/>
                    </a:lnTo>
                    <a:lnTo>
                      <a:pt x="133" y="382"/>
                    </a:lnTo>
                    <a:lnTo>
                      <a:pt x="120" y="424"/>
                    </a:lnTo>
                    <a:lnTo>
                      <a:pt x="108" y="469"/>
                    </a:lnTo>
                    <a:lnTo>
                      <a:pt x="91" y="515"/>
                    </a:lnTo>
                    <a:lnTo>
                      <a:pt x="75" y="561"/>
                    </a:lnTo>
                    <a:lnTo>
                      <a:pt x="54" y="611"/>
                    </a:lnTo>
                    <a:lnTo>
                      <a:pt x="28" y="656"/>
                    </a:lnTo>
                    <a:lnTo>
                      <a:pt x="0" y="706"/>
                    </a:lnTo>
                    <a:lnTo>
                      <a:pt x="37" y="652"/>
                    </a:lnTo>
                    <a:lnTo>
                      <a:pt x="71" y="598"/>
                    </a:lnTo>
                    <a:lnTo>
                      <a:pt x="95" y="544"/>
                    </a:lnTo>
                    <a:lnTo>
                      <a:pt x="120" y="490"/>
                    </a:lnTo>
                    <a:lnTo>
                      <a:pt x="141" y="436"/>
                    </a:lnTo>
                    <a:lnTo>
                      <a:pt x="158" y="386"/>
                    </a:lnTo>
                    <a:lnTo>
                      <a:pt x="170" y="337"/>
                    </a:lnTo>
                    <a:lnTo>
                      <a:pt x="179" y="295"/>
                    </a:lnTo>
                    <a:lnTo>
                      <a:pt x="190" y="254"/>
                    </a:lnTo>
                    <a:lnTo>
                      <a:pt x="195" y="220"/>
                    </a:lnTo>
                    <a:lnTo>
                      <a:pt x="199" y="200"/>
                    </a:lnTo>
                    <a:lnTo>
                      <a:pt x="199" y="179"/>
                    </a:lnTo>
                    <a:lnTo>
                      <a:pt x="199" y="158"/>
                    </a:lnTo>
                    <a:lnTo>
                      <a:pt x="199" y="133"/>
                    </a:lnTo>
                    <a:lnTo>
                      <a:pt x="199" y="112"/>
                    </a:lnTo>
                    <a:lnTo>
                      <a:pt x="195" y="87"/>
                    </a:lnTo>
                    <a:lnTo>
                      <a:pt x="195" y="67"/>
                    </a:lnTo>
                    <a:lnTo>
                      <a:pt x="190" y="42"/>
                    </a:lnTo>
                    <a:lnTo>
                      <a:pt x="187" y="22"/>
                    </a:lnTo>
                    <a:lnTo>
                      <a:pt x="183" y="0"/>
                    </a:lnTo>
                    <a:lnTo>
                      <a:pt x="174" y="4"/>
                    </a:lnTo>
                    <a:lnTo>
                      <a:pt x="166" y="9"/>
                    </a:lnTo>
                    <a:lnTo>
                      <a:pt x="162" y="9"/>
                    </a:lnTo>
                    <a:lnTo>
                      <a:pt x="154" y="13"/>
                    </a:lnTo>
                    <a:lnTo>
                      <a:pt x="149" y="17"/>
                    </a:lnTo>
                    <a:lnTo>
                      <a:pt x="145" y="17"/>
                    </a:lnTo>
                    <a:lnTo>
                      <a:pt x="141" y="22"/>
                    </a:lnTo>
                    <a:lnTo>
                      <a:pt x="136" y="25"/>
                    </a:lnTo>
                    <a:lnTo>
                      <a:pt x="133" y="29"/>
                    </a:lnTo>
                    <a:lnTo>
                      <a:pt x="136" y="50"/>
                    </a:lnTo>
                    <a:lnTo>
                      <a:pt x="141" y="76"/>
                    </a:lnTo>
                    <a:lnTo>
                      <a:pt x="149" y="100"/>
                    </a:lnTo>
                    <a:lnTo>
                      <a:pt x="154" y="125"/>
                    </a:lnTo>
                    <a:lnTo>
                      <a:pt x="158" y="150"/>
                    </a:lnTo>
                    <a:lnTo>
                      <a:pt x="158" y="179"/>
                    </a:lnTo>
                    <a:lnTo>
                      <a:pt x="158" y="204"/>
                    </a:lnTo>
                    <a:lnTo>
                      <a:pt x="158" y="233"/>
                    </a:lnTo>
                    <a:lnTo>
                      <a:pt x="158" y="258"/>
                    </a:lnTo>
                    <a:lnTo>
                      <a:pt x="154" y="283"/>
                    </a:lnTo>
                    <a:close/>
                  </a:path>
                </a:pathLst>
              </a:custGeom>
              <a:solidFill>
                <a:srgbClr val="EDAD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780" name="Freeform 887">
                <a:extLst>
                  <a:ext uri="{FF2B5EF4-FFF2-40B4-BE49-F238E27FC236}">
                    <a16:creationId xmlns:a16="http://schemas.microsoft.com/office/drawing/2014/main" id="{DFF12903-5ABD-4A5B-AD08-313CB513B16D}"/>
                  </a:ext>
                </a:extLst>
              </p:cNvPr>
              <p:cNvSpPr>
                <a:spLocks/>
              </p:cNvSpPr>
              <p:nvPr/>
            </p:nvSpPr>
            <p:spPr bwMode="auto">
              <a:xfrm>
                <a:off x="2463" y="2421"/>
                <a:ext cx="155" cy="207"/>
              </a:xfrm>
              <a:custGeom>
                <a:avLst/>
                <a:gdLst>
                  <a:gd name="T0" fmla="*/ 148 w 773"/>
                  <a:gd name="T1" fmla="*/ 0 h 1038"/>
                  <a:gd name="T2" fmla="*/ 149 w 773"/>
                  <a:gd name="T3" fmla="*/ 3 h 1038"/>
                  <a:gd name="T4" fmla="*/ 150 w 773"/>
                  <a:gd name="T5" fmla="*/ 6 h 1038"/>
                  <a:gd name="T6" fmla="*/ 152 w 773"/>
                  <a:gd name="T7" fmla="*/ 10 h 1038"/>
                  <a:gd name="T8" fmla="*/ 152 w 773"/>
                  <a:gd name="T9" fmla="*/ 15 h 1038"/>
                  <a:gd name="T10" fmla="*/ 153 w 773"/>
                  <a:gd name="T11" fmla="*/ 21 h 1038"/>
                  <a:gd name="T12" fmla="*/ 154 w 773"/>
                  <a:gd name="T13" fmla="*/ 27 h 1038"/>
                  <a:gd name="T14" fmla="*/ 155 w 773"/>
                  <a:gd name="T15" fmla="*/ 35 h 1038"/>
                  <a:gd name="T16" fmla="*/ 154 w 773"/>
                  <a:gd name="T17" fmla="*/ 42 h 1038"/>
                  <a:gd name="T18" fmla="*/ 153 w 773"/>
                  <a:gd name="T19" fmla="*/ 50 h 1038"/>
                  <a:gd name="T20" fmla="*/ 151 w 773"/>
                  <a:gd name="T21" fmla="*/ 63 h 1038"/>
                  <a:gd name="T22" fmla="*/ 146 w 773"/>
                  <a:gd name="T23" fmla="*/ 80 h 1038"/>
                  <a:gd name="T24" fmla="*/ 140 w 773"/>
                  <a:gd name="T25" fmla="*/ 99 h 1038"/>
                  <a:gd name="T26" fmla="*/ 131 w 773"/>
                  <a:gd name="T27" fmla="*/ 119 h 1038"/>
                  <a:gd name="T28" fmla="*/ 119 w 773"/>
                  <a:gd name="T29" fmla="*/ 139 h 1038"/>
                  <a:gd name="T30" fmla="*/ 104 w 773"/>
                  <a:gd name="T31" fmla="*/ 159 h 1038"/>
                  <a:gd name="T32" fmla="*/ 85 w 773"/>
                  <a:gd name="T33" fmla="*/ 176 h 1038"/>
                  <a:gd name="T34" fmla="*/ 62 w 773"/>
                  <a:gd name="T35" fmla="*/ 191 h 1038"/>
                  <a:gd name="T36" fmla="*/ 33 w 773"/>
                  <a:gd name="T37" fmla="*/ 202 h 1038"/>
                  <a:gd name="T38" fmla="*/ 0 w 773"/>
                  <a:gd name="T39" fmla="*/ 207 h 103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773"/>
                  <a:gd name="T61" fmla="*/ 0 h 1038"/>
                  <a:gd name="T62" fmla="*/ 773 w 773"/>
                  <a:gd name="T63" fmla="*/ 1038 h 103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773" h="1038">
                    <a:moveTo>
                      <a:pt x="740" y="0"/>
                    </a:moveTo>
                    <a:lnTo>
                      <a:pt x="744" y="13"/>
                    </a:lnTo>
                    <a:lnTo>
                      <a:pt x="748" y="29"/>
                    </a:lnTo>
                    <a:lnTo>
                      <a:pt x="756" y="51"/>
                    </a:lnTo>
                    <a:lnTo>
                      <a:pt x="760" y="75"/>
                    </a:lnTo>
                    <a:lnTo>
                      <a:pt x="764" y="105"/>
                    </a:lnTo>
                    <a:lnTo>
                      <a:pt x="769" y="137"/>
                    </a:lnTo>
                    <a:lnTo>
                      <a:pt x="773" y="175"/>
                    </a:lnTo>
                    <a:lnTo>
                      <a:pt x="769" y="212"/>
                    </a:lnTo>
                    <a:lnTo>
                      <a:pt x="764" y="249"/>
                    </a:lnTo>
                    <a:lnTo>
                      <a:pt x="751" y="316"/>
                    </a:lnTo>
                    <a:lnTo>
                      <a:pt x="727" y="399"/>
                    </a:lnTo>
                    <a:lnTo>
                      <a:pt x="697" y="494"/>
                    </a:lnTo>
                    <a:lnTo>
                      <a:pt x="652" y="598"/>
                    </a:lnTo>
                    <a:lnTo>
                      <a:pt x="594" y="698"/>
                    </a:lnTo>
                    <a:lnTo>
                      <a:pt x="519" y="797"/>
                    </a:lnTo>
                    <a:lnTo>
                      <a:pt x="424" y="885"/>
                    </a:lnTo>
                    <a:lnTo>
                      <a:pt x="308" y="959"/>
                    </a:lnTo>
                    <a:lnTo>
                      <a:pt x="166" y="1013"/>
                    </a:lnTo>
                    <a:lnTo>
                      <a:pt x="0" y="1038"/>
                    </a:lnTo>
                  </a:path>
                </a:pathLst>
              </a:custGeom>
              <a:noFill/>
              <a:ln w="0">
                <a:solidFill>
                  <a:srgbClr val="89164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781" name="Freeform 888">
                <a:extLst>
                  <a:ext uri="{FF2B5EF4-FFF2-40B4-BE49-F238E27FC236}">
                    <a16:creationId xmlns:a16="http://schemas.microsoft.com/office/drawing/2014/main" id="{F844672D-98BC-4E9E-8752-81E4EBED85F6}"/>
                  </a:ext>
                </a:extLst>
              </p:cNvPr>
              <p:cNvSpPr>
                <a:spLocks/>
              </p:cNvSpPr>
              <p:nvPr/>
            </p:nvSpPr>
            <p:spPr bwMode="auto">
              <a:xfrm>
                <a:off x="2445" y="2403"/>
                <a:ext cx="165" cy="196"/>
              </a:xfrm>
              <a:custGeom>
                <a:avLst/>
                <a:gdLst>
                  <a:gd name="T0" fmla="*/ 0 w 826"/>
                  <a:gd name="T1" fmla="*/ 196 h 983"/>
                  <a:gd name="T2" fmla="*/ 2 w 826"/>
                  <a:gd name="T3" fmla="*/ 196 h 983"/>
                  <a:gd name="T4" fmla="*/ 7 w 826"/>
                  <a:gd name="T5" fmla="*/ 196 h 983"/>
                  <a:gd name="T6" fmla="*/ 17 w 826"/>
                  <a:gd name="T7" fmla="*/ 195 h 983"/>
                  <a:gd name="T8" fmla="*/ 28 w 826"/>
                  <a:gd name="T9" fmla="*/ 194 h 983"/>
                  <a:gd name="T10" fmla="*/ 40 w 826"/>
                  <a:gd name="T11" fmla="*/ 190 h 983"/>
                  <a:gd name="T12" fmla="*/ 53 w 826"/>
                  <a:gd name="T13" fmla="*/ 185 h 983"/>
                  <a:gd name="T14" fmla="*/ 66 w 826"/>
                  <a:gd name="T15" fmla="*/ 178 h 983"/>
                  <a:gd name="T16" fmla="*/ 78 w 826"/>
                  <a:gd name="T17" fmla="*/ 167 h 983"/>
                  <a:gd name="T18" fmla="*/ 89 w 826"/>
                  <a:gd name="T19" fmla="*/ 154 h 983"/>
                  <a:gd name="T20" fmla="*/ 96 w 826"/>
                  <a:gd name="T21" fmla="*/ 136 h 983"/>
                  <a:gd name="T22" fmla="*/ 99 w 826"/>
                  <a:gd name="T23" fmla="*/ 120 h 983"/>
                  <a:gd name="T24" fmla="*/ 102 w 826"/>
                  <a:gd name="T25" fmla="*/ 103 h 983"/>
                  <a:gd name="T26" fmla="*/ 103 w 826"/>
                  <a:gd name="T27" fmla="*/ 85 h 983"/>
                  <a:gd name="T28" fmla="*/ 104 w 826"/>
                  <a:gd name="T29" fmla="*/ 68 h 983"/>
                  <a:gd name="T30" fmla="*/ 104 w 826"/>
                  <a:gd name="T31" fmla="*/ 51 h 983"/>
                  <a:gd name="T32" fmla="*/ 105 w 826"/>
                  <a:gd name="T33" fmla="*/ 35 h 983"/>
                  <a:gd name="T34" fmla="*/ 107 w 826"/>
                  <a:gd name="T35" fmla="*/ 23 h 983"/>
                  <a:gd name="T36" fmla="*/ 111 w 826"/>
                  <a:gd name="T37" fmla="*/ 12 h 983"/>
                  <a:gd name="T38" fmla="*/ 118 w 826"/>
                  <a:gd name="T39" fmla="*/ 5 h 983"/>
                  <a:gd name="T40" fmla="*/ 127 w 826"/>
                  <a:gd name="T41" fmla="*/ 1 h 983"/>
                  <a:gd name="T42" fmla="*/ 135 w 826"/>
                  <a:gd name="T43" fmla="*/ 0 h 983"/>
                  <a:gd name="T44" fmla="*/ 143 w 826"/>
                  <a:gd name="T45" fmla="*/ 1 h 983"/>
                  <a:gd name="T46" fmla="*/ 149 w 826"/>
                  <a:gd name="T47" fmla="*/ 2 h 983"/>
                  <a:gd name="T48" fmla="*/ 154 w 826"/>
                  <a:gd name="T49" fmla="*/ 5 h 983"/>
                  <a:gd name="T50" fmla="*/ 157 w 826"/>
                  <a:gd name="T51" fmla="*/ 8 h 983"/>
                  <a:gd name="T52" fmla="*/ 161 w 826"/>
                  <a:gd name="T53" fmla="*/ 11 h 983"/>
                  <a:gd name="T54" fmla="*/ 163 w 826"/>
                  <a:gd name="T55" fmla="*/ 14 h 983"/>
                  <a:gd name="T56" fmla="*/ 164 w 826"/>
                  <a:gd name="T57" fmla="*/ 16 h 983"/>
                  <a:gd name="T58" fmla="*/ 165 w 826"/>
                  <a:gd name="T59" fmla="*/ 18 h 983"/>
                  <a:gd name="T60" fmla="*/ 165 w 826"/>
                  <a:gd name="T61" fmla="*/ 18 h 98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26"/>
                  <a:gd name="T94" fmla="*/ 0 h 983"/>
                  <a:gd name="T95" fmla="*/ 826 w 826"/>
                  <a:gd name="T96" fmla="*/ 983 h 98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26" h="983">
                    <a:moveTo>
                      <a:pt x="0" y="983"/>
                    </a:moveTo>
                    <a:lnTo>
                      <a:pt x="8" y="983"/>
                    </a:lnTo>
                    <a:lnTo>
                      <a:pt x="37" y="983"/>
                    </a:lnTo>
                    <a:lnTo>
                      <a:pt x="84" y="979"/>
                    </a:lnTo>
                    <a:lnTo>
                      <a:pt x="138" y="971"/>
                    </a:lnTo>
                    <a:lnTo>
                      <a:pt x="199" y="954"/>
                    </a:lnTo>
                    <a:lnTo>
                      <a:pt x="266" y="929"/>
                    </a:lnTo>
                    <a:lnTo>
                      <a:pt x="332" y="893"/>
                    </a:lnTo>
                    <a:lnTo>
                      <a:pt x="390" y="839"/>
                    </a:lnTo>
                    <a:lnTo>
                      <a:pt x="444" y="772"/>
                    </a:lnTo>
                    <a:lnTo>
                      <a:pt x="482" y="684"/>
                    </a:lnTo>
                    <a:lnTo>
                      <a:pt x="498" y="601"/>
                    </a:lnTo>
                    <a:lnTo>
                      <a:pt x="511" y="515"/>
                    </a:lnTo>
                    <a:lnTo>
                      <a:pt x="515" y="428"/>
                    </a:lnTo>
                    <a:lnTo>
                      <a:pt x="519" y="340"/>
                    </a:lnTo>
                    <a:lnTo>
                      <a:pt x="519" y="257"/>
                    </a:lnTo>
                    <a:lnTo>
                      <a:pt x="527" y="178"/>
                    </a:lnTo>
                    <a:lnTo>
                      <a:pt x="536" y="113"/>
                    </a:lnTo>
                    <a:lnTo>
                      <a:pt x="556" y="62"/>
                    </a:lnTo>
                    <a:lnTo>
                      <a:pt x="590" y="25"/>
                    </a:lnTo>
                    <a:lnTo>
                      <a:pt x="635" y="5"/>
                    </a:lnTo>
                    <a:lnTo>
                      <a:pt x="677" y="0"/>
                    </a:lnTo>
                    <a:lnTo>
                      <a:pt x="714" y="5"/>
                    </a:lnTo>
                    <a:lnTo>
                      <a:pt x="747" y="12"/>
                    </a:lnTo>
                    <a:lnTo>
                      <a:pt x="772" y="25"/>
                    </a:lnTo>
                    <a:lnTo>
                      <a:pt x="788" y="41"/>
                    </a:lnTo>
                    <a:lnTo>
                      <a:pt x="806" y="54"/>
                    </a:lnTo>
                    <a:lnTo>
                      <a:pt x="818" y="70"/>
                    </a:lnTo>
                    <a:lnTo>
                      <a:pt x="822" y="79"/>
                    </a:lnTo>
                    <a:lnTo>
                      <a:pt x="826" y="88"/>
                    </a:lnTo>
                    <a:lnTo>
                      <a:pt x="826" y="91"/>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782" name="Freeform 889">
                <a:extLst>
                  <a:ext uri="{FF2B5EF4-FFF2-40B4-BE49-F238E27FC236}">
                    <a16:creationId xmlns:a16="http://schemas.microsoft.com/office/drawing/2014/main" id="{BDBF4F7D-D4AD-466A-8181-913CB642AE78}"/>
                  </a:ext>
                </a:extLst>
              </p:cNvPr>
              <p:cNvSpPr>
                <a:spLocks/>
              </p:cNvSpPr>
              <p:nvPr/>
            </p:nvSpPr>
            <p:spPr bwMode="auto">
              <a:xfrm>
                <a:off x="3382" y="2404"/>
                <a:ext cx="213" cy="205"/>
              </a:xfrm>
              <a:custGeom>
                <a:avLst/>
                <a:gdLst>
                  <a:gd name="T0" fmla="*/ 212 w 1062"/>
                  <a:gd name="T1" fmla="*/ 67 h 1022"/>
                  <a:gd name="T2" fmla="*/ 213 w 1062"/>
                  <a:gd name="T3" fmla="*/ 63 h 1022"/>
                  <a:gd name="T4" fmla="*/ 213 w 1062"/>
                  <a:gd name="T5" fmla="*/ 58 h 1022"/>
                  <a:gd name="T6" fmla="*/ 213 w 1062"/>
                  <a:gd name="T7" fmla="*/ 53 h 1022"/>
                  <a:gd name="T8" fmla="*/ 213 w 1062"/>
                  <a:gd name="T9" fmla="*/ 47 h 1022"/>
                  <a:gd name="T10" fmla="*/ 212 w 1062"/>
                  <a:gd name="T11" fmla="*/ 42 h 1022"/>
                  <a:gd name="T12" fmla="*/ 212 w 1062"/>
                  <a:gd name="T13" fmla="*/ 36 h 1022"/>
                  <a:gd name="T14" fmla="*/ 211 w 1062"/>
                  <a:gd name="T15" fmla="*/ 31 h 1022"/>
                  <a:gd name="T16" fmla="*/ 210 w 1062"/>
                  <a:gd name="T17" fmla="*/ 26 h 1022"/>
                  <a:gd name="T18" fmla="*/ 209 w 1062"/>
                  <a:gd name="T19" fmla="*/ 22 h 1022"/>
                  <a:gd name="T20" fmla="*/ 208 w 1062"/>
                  <a:gd name="T21" fmla="*/ 17 h 1022"/>
                  <a:gd name="T22" fmla="*/ 207 w 1062"/>
                  <a:gd name="T23" fmla="*/ 17 h 1022"/>
                  <a:gd name="T24" fmla="*/ 207 w 1062"/>
                  <a:gd name="T25" fmla="*/ 17 h 1022"/>
                  <a:gd name="T26" fmla="*/ 206 w 1062"/>
                  <a:gd name="T27" fmla="*/ 16 h 1022"/>
                  <a:gd name="T28" fmla="*/ 205 w 1062"/>
                  <a:gd name="T29" fmla="*/ 13 h 1022"/>
                  <a:gd name="T30" fmla="*/ 202 w 1062"/>
                  <a:gd name="T31" fmla="*/ 10 h 1022"/>
                  <a:gd name="T32" fmla="*/ 200 w 1062"/>
                  <a:gd name="T33" fmla="*/ 8 h 1022"/>
                  <a:gd name="T34" fmla="*/ 196 w 1062"/>
                  <a:gd name="T35" fmla="*/ 4 h 1022"/>
                  <a:gd name="T36" fmla="*/ 191 w 1062"/>
                  <a:gd name="T37" fmla="*/ 2 h 1022"/>
                  <a:gd name="T38" fmla="*/ 185 w 1062"/>
                  <a:gd name="T39" fmla="*/ 0 h 1022"/>
                  <a:gd name="T40" fmla="*/ 177 w 1062"/>
                  <a:gd name="T41" fmla="*/ 0 h 1022"/>
                  <a:gd name="T42" fmla="*/ 168 w 1062"/>
                  <a:gd name="T43" fmla="*/ 0 h 1022"/>
                  <a:gd name="T44" fmla="*/ 159 w 1062"/>
                  <a:gd name="T45" fmla="*/ 4 h 1022"/>
                  <a:gd name="T46" fmla="*/ 152 w 1062"/>
                  <a:gd name="T47" fmla="*/ 12 h 1022"/>
                  <a:gd name="T48" fmla="*/ 149 w 1062"/>
                  <a:gd name="T49" fmla="*/ 22 h 1022"/>
                  <a:gd name="T50" fmla="*/ 147 w 1062"/>
                  <a:gd name="T51" fmla="*/ 36 h 1022"/>
                  <a:gd name="T52" fmla="*/ 146 w 1062"/>
                  <a:gd name="T53" fmla="*/ 51 h 1022"/>
                  <a:gd name="T54" fmla="*/ 145 w 1062"/>
                  <a:gd name="T55" fmla="*/ 67 h 1022"/>
                  <a:gd name="T56" fmla="*/ 145 w 1062"/>
                  <a:gd name="T57" fmla="*/ 85 h 1022"/>
                  <a:gd name="T58" fmla="*/ 143 w 1062"/>
                  <a:gd name="T59" fmla="*/ 103 h 1022"/>
                  <a:gd name="T60" fmla="*/ 142 w 1062"/>
                  <a:gd name="T61" fmla="*/ 120 h 1022"/>
                  <a:gd name="T62" fmla="*/ 137 w 1062"/>
                  <a:gd name="T63" fmla="*/ 137 h 1022"/>
                  <a:gd name="T64" fmla="*/ 131 w 1062"/>
                  <a:gd name="T65" fmla="*/ 151 h 1022"/>
                  <a:gd name="T66" fmla="*/ 124 w 1062"/>
                  <a:gd name="T67" fmla="*/ 163 h 1022"/>
                  <a:gd name="T68" fmla="*/ 115 w 1062"/>
                  <a:gd name="T69" fmla="*/ 173 h 1022"/>
                  <a:gd name="T70" fmla="*/ 105 w 1062"/>
                  <a:gd name="T71" fmla="*/ 182 h 1022"/>
                  <a:gd name="T72" fmla="*/ 94 w 1062"/>
                  <a:gd name="T73" fmla="*/ 187 h 1022"/>
                  <a:gd name="T74" fmla="*/ 84 w 1062"/>
                  <a:gd name="T75" fmla="*/ 192 h 1022"/>
                  <a:gd name="T76" fmla="*/ 74 w 1062"/>
                  <a:gd name="T77" fmla="*/ 196 h 1022"/>
                  <a:gd name="T78" fmla="*/ 65 w 1062"/>
                  <a:gd name="T79" fmla="*/ 197 h 1022"/>
                  <a:gd name="T80" fmla="*/ 57 w 1062"/>
                  <a:gd name="T81" fmla="*/ 199 h 1022"/>
                  <a:gd name="T82" fmla="*/ 50 w 1062"/>
                  <a:gd name="T83" fmla="*/ 199 h 1022"/>
                  <a:gd name="T84" fmla="*/ 0 w 1062"/>
                  <a:gd name="T85" fmla="*/ 203 h 1022"/>
                  <a:gd name="T86" fmla="*/ 126 w 1062"/>
                  <a:gd name="T87" fmla="*/ 205 h 1022"/>
                  <a:gd name="T88" fmla="*/ 142 w 1062"/>
                  <a:gd name="T89" fmla="*/ 197 h 1022"/>
                  <a:gd name="T90" fmla="*/ 156 w 1062"/>
                  <a:gd name="T91" fmla="*/ 185 h 1022"/>
                  <a:gd name="T92" fmla="*/ 168 w 1062"/>
                  <a:gd name="T93" fmla="*/ 172 h 1022"/>
                  <a:gd name="T94" fmla="*/ 178 w 1062"/>
                  <a:gd name="T95" fmla="*/ 157 h 1022"/>
                  <a:gd name="T96" fmla="*/ 187 w 1062"/>
                  <a:gd name="T97" fmla="*/ 143 h 1022"/>
                  <a:gd name="T98" fmla="*/ 194 w 1062"/>
                  <a:gd name="T99" fmla="*/ 128 h 1022"/>
                  <a:gd name="T100" fmla="*/ 200 w 1062"/>
                  <a:gd name="T101" fmla="*/ 114 h 1022"/>
                  <a:gd name="T102" fmla="*/ 204 w 1062"/>
                  <a:gd name="T103" fmla="*/ 101 h 1022"/>
                  <a:gd name="T104" fmla="*/ 207 w 1062"/>
                  <a:gd name="T105" fmla="*/ 88 h 1022"/>
                  <a:gd name="T106" fmla="*/ 211 w 1062"/>
                  <a:gd name="T107" fmla="*/ 77 h 1022"/>
                  <a:gd name="T108" fmla="*/ 212 w 1062"/>
                  <a:gd name="T109" fmla="*/ 67 h 102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062"/>
                  <a:gd name="T166" fmla="*/ 0 h 1022"/>
                  <a:gd name="T167" fmla="*/ 1062 w 1062"/>
                  <a:gd name="T168" fmla="*/ 1022 h 102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062" h="1022">
                    <a:moveTo>
                      <a:pt x="1059" y="336"/>
                    </a:moveTo>
                    <a:lnTo>
                      <a:pt x="1062" y="316"/>
                    </a:lnTo>
                    <a:lnTo>
                      <a:pt x="1062" y="287"/>
                    </a:lnTo>
                    <a:lnTo>
                      <a:pt x="1062" y="262"/>
                    </a:lnTo>
                    <a:lnTo>
                      <a:pt x="1062" y="233"/>
                    </a:lnTo>
                    <a:lnTo>
                      <a:pt x="1059" y="208"/>
                    </a:lnTo>
                    <a:lnTo>
                      <a:pt x="1055" y="179"/>
                    </a:lnTo>
                    <a:lnTo>
                      <a:pt x="1050" y="154"/>
                    </a:lnTo>
                    <a:lnTo>
                      <a:pt x="1046" y="129"/>
                    </a:lnTo>
                    <a:lnTo>
                      <a:pt x="1042" y="108"/>
                    </a:lnTo>
                    <a:lnTo>
                      <a:pt x="1037" y="83"/>
                    </a:lnTo>
                    <a:lnTo>
                      <a:pt x="1033" y="87"/>
                    </a:lnTo>
                    <a:lnTo>
                      <a:pt x="1030" y="87"/>
                    </a:lnTo>
                    <a:lnTo>
                      <a:pt x="1026" y="80"/>
                    </a:lnTo>
                    <a:lnTo>
                      <a:pt x="1021" y="67"/>
                    </a:lnTo>
                    <a:lnTo>
                      <a:pt x="1008" y="51"/>
                    </a:lnTo>
                    <a:lnTo>
                      <a:pt x="996" y="38"/>
                    </a:lnTo>
                    <a:lnTo>
                      <a:pt x="976" y="21"/>
                    </a:lnTo>
                    <a:lnTo>
                      <a:pt x="951" y="8"/>
                    </a:lnTo>
                    <a:lnTo>
                      <a:pt x="922" y="0"/>
                    </a:lnTo>
                    <a:lnTo>
                      <a:pt x="884" y="0"/>
                    </a:lnTo>
                    <a:lnTo>
                      <a:pt x="839" y="0"/>
                    </a:lnTo>
                    <a:lnTo>
                      <a:pt x="792" y="21"/>
                    </a:lnTo>
                    <a:lnTo>
                      <a:pt x="760" y="58"/>
                    </a:lnTo>
                    <a:lnTo>
                      <a:pt x="743" y="112"/>
                    </a:lnTo>
                    <a:lnTo>
                      <a:pt x="731" y="179"/>
                    </a:lnTo>
                    <a:lnTo>
                      <a:pt x="727" y="253"/>
                    </a:lnTo>
                    <a:lnTo>
                      <a:pt x="722" y="336"/>
                    </a:lnTo>
                    <a:lnTo>
                      <a:pt x="722" y="424"/>
                    </a:lnTo>
                    <a:lnTo>
                      <a:pt x="714" y="511"/>
                    </a:lnTo>
                    <a:lnTo>
                      <a:pt x="706" y="598"/>
                    </a:lnTo>
                    <a:lnTo>
                      <a:pt x="684" y="681"/>
                    </a:lnTo>
                    <a:lnTo>
                      <a:pt x="655" y="752"/>
                    </a:lnTo>
                    <a:lnTo>
                      <a:pt x="619" y="813"/>
                    </a:lnTo>
                    <a:lnTo>
                      <a:pt x="573" y="863"/>
                    </a:lnTo>
                    <a:lnTo>
                      <a:pt x="523" y="905"/>
                    </a:lnTo>
                    <a:lnTo>
                      <a:pt x="469" y="934"/>
                    </a:lnTo>
                    <a:lnTo>
                      <a:pt x="419" y="959"/>
                    </a:lnTo>
                    <a:lnTo>
                      <a:pt x="369" y="975"/>
                    </a:lnTo>
                    <a:lnTo>
                      <a:pt x="324" y="984"/>
                    </a:lnTo>
                    <a:lnTo>
                      <a:pt x="282" y="993"/>
                    </a:lnTo>
                    <a:lnTo>
                      <a:pt x="249" y="993"/>
                    </a:lnTo>
                    <a:lnTo>
                      <a:pt x="0" y="1013"/>
                    </a:lnTo>
                    <a:lnTo>
                      <a:pt x="630" y="1022"/>
                    </a:lnTo>
                    <a:lnTo>
                      <a:pt x="706" y="984"/>
                    </a:lnTo>
                    <a:lnTo>
                      <a:pt x="776" y="921"/>
                    </a:lnTo>
                    <a:lnTo>
                      <a:pt x="839" y="855"/>
                    </a:lnTo>
                    <a:lnTo>
                      <a:pt x="888" y="784"/>
                    </a:lnTo>
                    <a:lnTo>
                      <a:pt x="934" y="714"/>
                    </a:lnTo>
                    <a:lnTo>
                      <a:pt x="967" y="640"/>
                    </a:lnTo>
                    <a:lnTo>
                      <a:pt x="996" y="568"/>
                    </a:lnTo>
                    <a:lnTo>
                      <a:pt x="1017" y="503"/>
                    </a:lnTo>
                    <a:lnTo>
                      <a:pt x="1033" y="440"/>
                    </a:lnTo>
                    <a:lnTo>
                      <a:pt x="1050" y="382"/>
                    </a:lnTo>
                    <a:lnTo>
                      <a:pt x="1059" y="336"/>
                    </a:lnTo>
                    <a:close/>
                  </a:path>
                </a:pathLst>
              </a:custGeom>
              <a:solidFill>
                <a:srgbClr val="E58C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783" name="Freeform 890">
                <a:extLst>
                  <a:ext uri="{FF2B5EF4-FFF2-40B4-BE49-F238E27FC236}">
                    <a16:creationId xmlns:a16="http://schemas.microsoft.com/office/drawing/2014/main" id="{5ACAB15D-240A-4B9F-A25B-83F2B0BBD436}"/>
                  </a:ext>
                </a:extLst>
              </p:cNvPr>
              <p:cNvSpPr>
                <a:spLocks/>
              </p:cNvSpPr>
              <p:nvPr/>
            </p:nvSpPr>
            <p:spPr bwMode="auto">
              <a:xfrm>
                <a:off x="3533" y="2404"/>
                <a:ext cx="59" cy="31"/>
              </a:xfrm>
              <a:custGeom>
                <a:avLst/>
                <a:gdLst>
                  <a:gd name="T0" fmla="*/ 48 w 295"/>
                  <a:gd name="T1" fmla="*/ 31 h 154"/>
                  <a:gd name="T2" fmla="*/ 48 w 295"/>
                  <a:gd name="T3" fmla="*/ 30 h 154"/>
                  <a:gd name="T4" fmla="*/ 49 w 295"/>
                  <a:gd name="T5" fmla="*/ 30 h 154"/>
                  <a:gd name="T6" fmla="*/ 49 w 295"/>
                  <a:gd name="T7" fmla="*/ 29 h 154"/>
                  <a:gd name="T8" fmla="*/ 50 w 295"/>
                  <a:gd name="T9" fmla="*/ 29 h 154"/>
                  <a:gd name="T10" fmla="*/ 51 w 295"/>
                  <a:gd name="T11" fmla="*/ 28 h 154"/>
                  <a:gd name="T12" fmla="*/ 51 w 295"/>
                  <a:gd name="T13" fmla="*/ 28 h 154"/>
                  <a:gd name="T14" fmla="*/ 52 w 295"/>
                  <a:gd name="T15" fmla="*/ 28 h 154"/>
                  <a:gd name="T16" fmla="*/ 53 w 295"/>
                  <a:gd name="T17" fmla="*/ 27 h 154"/>
                  <a:gd name="T18" fmla="*/ 55 w 295"/>
                  <a:gd name="T19" fmla="*/ 26 h 154"/>
                  <a:gd name="T20" fmla="*/ 56 w 295"/>
                  <a:gd name="T21" fmla="*/ 26 h 154"/>
                  <a:gd name="T22" fmla="*/ 57 w 295"/>
                  <a:gd name="T23" fmla="*/ 25 h 154"/>
                  <a:gd name="T24" fmla="*/ 59 w 295"/>
                  <a:gd name="T25" fmla="*/ 24 h 154"/>
                  <a:gd name="T26" fmla="*/ 58 w 295"/>
                  <a:gd name="T27" fmla="*/ 23 h 154"/>
                  <a:gd name="T28" fmla="*/ 58 w 295"/>
                  <a:gd name="T29" fmla="*/ 23 h 154"/>
                  <a:gd name="T30" fmla="*/ 58 w 295"/>
                  <a:gd name="T31" fmla="*/ 22 h 154"/>
                  <a:gd name="T32" fmla="*/ 58 w 295"/>
                  <a:gd name="T33" fmla="*/ 21 h 154"/>
                  <a:gd name="T34" fmla="*/ 58 w 295"/>
                  <a:gd name="T35" fmla="*/ 20 h 154"/>
                  <a:gd name="T36" fmla="*/ 57 w 295"/>
                  <a:gd name="T37" fmla="*/ 19 h 154"/>
                  <a:gd name="T38" fmla="*/ 57 w 295"/>
                  <a:gd name="T39" fmla="*/ 19 h 154"/>
                  <a:gd name="T40" fmla="*/ 57 w 295"/>
                  <a:gd name="T41" fmla="*/ 18 h 154"/>
                  <a:gd name="T42" fmla="*/ 56 w 295"/>
                  <a:gd name="T43" fmla="*/ 18 h 154"/>
                  <a:gd name="T44" fmla="*/ 56 w 295"/>
                  <a:gd name="T45" fmla="*/ 19 h 154"/>
                  <a:gd name="T46" fmla="*/ 56 w 295"/>
                  <a:gd name="T47" fmla="*/ 18 h 154"/>
                  <a:gd name="T48" fmla="*/ 56 w 295"/>
                  <a:gd name="T49" fmla="*/ 16 h 154"/>
                  <a:gd name="T50" fmla="*/ 54 w 295"/>
                  <a:gd name="T51" fmla="*/ 13 h 154"/>
                  <a:gd name="T52" fmla="*/ 51 w 295"/>
                  <a:gd name="T53" fmla="*/ 11 h 154"/>
                  <a:gd name="T54" fmla="*/ 49 w 295"/>
                  <a:gd name="T55" fmla="*/ 8 h 154"/>
                  <a:gd name="T56" fmla="*/ 45 w 295"/>
                  <a:gd name="T57" fmla="*/ 5 h 154"/>
                  <a:gd name="T58" fmla="*/ 40 w 295"/>
                  <a:gd name="T59" fmla="*/ 3 h 154"/>
                  <a:gd name="T60" fmla="*/ 34 w 295"/>
                  <a:gd name="T61" fmla="*/ 1 h 154"/>
                  <a:gd name="T62" fmla="*/ 27 w 295"/>
                  <a:gd name="T63" fmla="*/ 0 h 154"/>
                  <a:gd name="T64" fmla="*/ 18 w 295"/>
                  <a:gd name="T65" fmla="*/ 1 h 154"/>
                  <a:gd name="T66" fmla="*/ 15 w 295"/>
                  <a:gd name="T67" fmla="*/ 2 h 154"/>
                  <a:gd name="T68" fmla="*/ 13 w 295"/>
                  <a:gd name="T69" fmla="*/ 3 h 154"/>
                  <a:gd name="T70" fmla="*/ 11 w 295"/>
                  <a:gd name="T71" fmla="*/ 3 h 154"/>
                  <a:gd name="T72" fmla="*/ 8 w 295"/>
                  <a:gd name="T73" fmla="*/ 4 h 154"/>
                  <a:gd name="T74" fmla="*/ 7 w 295"/>
                  <a:gd name="T75" fmla="*/ 6 h 154"/>
                  <a:gd name="T76" fmla="*/ 5 w 295"/>
                  <a:gd name="T77" fmla="*/ 8 h 154"/>
                  <a:gd name="T78" fmla="*/ 3 w 295"/>
                  <a:gd name="T79" fmla="*/ 10 h 154"/>
                  <a:gd name="T80" fmla="*/ 2 w 295"/>
                  <a:gd name="T81" fmla="*/ 12 h 154"/>
                  <a:gd name="T82" fmla="*/ 1 w 295"/>
                  <a:gd name="T83" fmla="*/ 14 h 154"/>
                  <a:gd name="T84" fmla="*/ 0 w 295"/>
                  <a:gd name="T85" fmla="*/ 18 h 154"/>
                  <a:gd name="T86" fmla="*/ 1 w 295"/>
                  <a:gd name="T87" fmla="*/ 17 h 154"/>
                  <a:gd name="T88" fmla="*/ 2 w 295"/>
                  <a:gd name="T89" fmla="*/ 16 h 154"/>
                  <a:gd name="T90" fmla="*/ 2 w 295"/>
                  <a:gd name="T91" fmla="*/ 16 h 154"/>
                  <a:gd name="T92" fmla="*/ 3 w 295"/>
                  <a:gd name="T93" fmla="*/ 15 h 154"/>
                  <a:gd name="T94" fmla="*/ 4 w 295"/>
                  <a:gd name="T95" fmla="*/ 15 h 154"/>
                  <a:gd name="T96" fmla="*/ 5 w 295"/>
                  <a:gd name="T97" fmla="*/ 14 h 154"/>
                  <a:gd name="T98" fmla="*/ 6 w 295"/>
                  <a:gd name="T99" fmla="*/ 14 h 154"/>
                  <a:gd name="T100" fmla="*/ 8 w 295"/>
                  <a:gd name="T101" fmla="*/ 13 h 154"/>
                  <a:gd name="T102" fmla="*/ 8 w 295"/>
                  <a:gd name="T103" fmla="*/ 13 h 154"/>
                  <a:gd name="T104" fmla="*/ 9 w 295"/>
                  <a:gd name="T105" fmla="*/ 13 h 154"/>
                  <a:gd name="T106" fmla="*/ 18 w 295"/>
                  <a:gd name="T107" fmla="*/ 12 h 154"/>
                  <a:gd name="T108" fmla="*/ 26 w 295"/>
                  <a:gd name="T109" fmla="*/ 13 h 154"/>
                  <a:gd name="T110" fmla="*/ 32 w 295"/>
                  <a:gd name="T111" fmla="*/ 15 h 154"/>
                  <a:gd name="T112" fmla="*/ 37 w 295"/>
                  <a:gd name="T113" fmla="*/ 18 h 154"/>
                  <a:gd name="T114" fmla="*/ 41 w 295"/>
                  <a:gd name="T115" fmla="*/ 20 h 154"/>
                  <a:gd name="T116" fmla="*/ 44 w 295"/>
                  <a:gd name="T117" fmla="*/ 23 h 154"/>
                  <a:gd name="T118" fmla="*/ 46 w 295"/>
                  <a:gd name="T119" fmla="*/ 26 h 154"/>
                  <a:gd name="T120" fmla="*/ 47 w 295"/>
                  <a:gd name="T121" fmla="*/ 28 h 154"/>
                  <a:gd name="T122" fmla="*/ 48 w 295"/>
                  <a:gd name="T123" fmla="*/ 30 h 154"/>
                  <a:gd name="T124" fmla="*/ 48 w 295"/>
                  <a:gd name="T125" fmla="*/ 31 h 15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95"/>
                  <a:gd name="T190" fmla="*/ 0 h 154"/>
                  <a:gd name="T191" fmla="*/ 295 w 295"/>
                  <a:gd name="T192" fmla="*/ 154 h 15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95" h="154">
                    <a:moveTo>
                      <a:pt x="241" y="154"/>
                    </a:moveTo>
                    <a:lnTo>
                      <a:pt x="241" y="150"/>
                    </a:lnTo>
                    <a:lnTo>
                      <a:pt x="245" y="150"/>
                    </a:lnTo>
                    <a:lnTo>
                      <a:pt x="245" y="146"/>
                    </a:lnTo>
                    <a:lnTo>
                      <a:pt x="250" y="146"/>
                    </a:lnTo>
                    <a:lnTo>
                      <a:pt x="254" y="141"/>
                    </a:lnTo>
                    <a:lnTo>
                      <a:pt x="257" y="137"/>
                    </a:lnTo>
                    <a:lnTo>
                      <a:pt x="262" y="137"/>
                    </a:lnTo>
                    <a:lnTo>
                      <a:pt x="266" y="134"/>
                    </a:lnTo>
                    <a:lnTo>
                      <a:pt x="275" y="129"/>
                    </a:lnTo>
                    <a:lnTo>
                      <a:pt x="279" y="129"/>
                    </a:lnTo>
                    <a:lnTo>
                      <a:pt x="286" y="125"/>
                    </a:lnTo>
                    <a:lnTo>
                      <a:pt x="295" y="121"/>
                    </a:lnTo>
                    <a:lnTo>
                      <a:pt x="291" y="116"/>
                    </a:lnTo>
                    <a:lnTo>
                      <a:pt x="291" y="112"/>
                    </a:lnTo>
                    <a:lnTo>
                      <a:pt x="291" y="108"/>
                    </a:lnTo>
                    <a:lnTo>
                      <a:pt x="291" y="105"/>
                    </a:lnTo>
                    <a:lnTo>
                      <a:pt x="291" y="100"/>
                    </a:lnTo>
                    <a:lnTo>
                      <a:pt x="286" y="96"/>
                    </a:lnTo>
                    <a:lnTo>
                      <a:pt x="286" y="92"/>
                    </a:lnTo>
                    <a:lnTo>
                      <a:pt x="286" y="87"/>
                    </a:lnTo>
                    <a:lnTo>
                      <a:pt x="282" y="87"/>
                    </a:lnTo>
                    <a:lnTo>
                      <a:pt x="282" y="92"/>
                    </a:lnTo>
                    <a:lnTo>
                      <a:pt x="282" y="87"/>
                    </a:lnTo>
                    <a:lnTo>
                      <a:pt x="279" y="80"/>
                    </a:lnTo>
                    <a:lnTo>
                      <a:pt x="270" y="67"/>
                    </a:lnTo>
                    <a:lnTo>
                      <a:pt x="257" y="54"/>
                    </a:lnTo>
                    <a:lnTo>
                      <a:pt x="245" y="38"/>
                    </a:lnTo>
                    <a:lnTo>
                      <a:pt x="225" y="26"/>
                    </a:lnTo>
                    <a:lnTo>
                      <a:pt x="200" y="13"/>
                    </a:lnTo>
                    <a:lnTo>
                      <a:pt x="171" y="4"/>
                    </a:lnTo>
                    <a:lnTo>
                      <a:pt x="133" y="0"/>
                    </a:lnTo>
                    <a:lnTo>
                      <a:pt x="88" y="4"/>
                    </a:lnTo>
                    <a:lnTo>
                      <a:pt x="75" y="8"/>
                    </a:lnTo>
                    <a:lnTo>
                      <a:pt x="63" y="13"/>
                    </a:lnTo>
                    <a:lnTo>
                      <a:pt x="54" y="17"/>
                    </a:lnTo>
                    <a:lnTo>
                      <a:pt x="41" y="21"/>
                    </a:lnTo>
                    <a:lnTo>
                      <a:pt x="34" y="29"/>
                    </a:lnTo>
                    <a:lnTo>
                      <a:pt x="25" y="38"/>
                    </a:lnTo>
                    <a:lnTo>
                      <a:pt x="17" y="51"/>
                    </a:lnTo>
                    <a:lnTo>
                      <a:pt x="12" y="62"/>
                    </a:lnTo>
                    <a:lnTo>
                      <a:pt x="5" y="71"/>
                    </a:lnTo>
                    <a:lnTo>
                      <a:pt x="0" y="87"/>
                    </a:lnTo>
                    <a:lnTo>
                      <a:pt x="5" y="83"/>
                    </a:lnTo>
                    <a:lnTo>
                      <a:pt x="9" y="80"/>
                    </a:lnTo>
                    <a:lnTo>
                      <a:pt x="12" y="80"/>
                    </a:lnTo>
                    <a:lnTo>
                      <a:pt x="17" y="75"/>
                    </a:lnTo>
                    <a:lnTo>
                      <a:pt x="21" y="75"/>
                    </a:lnTo>
                    <a:lnTo>
                      <a:pt x="25" y="71"/>
                    </a:lnTo>
                    <a:lnTo>
                      <a:pt x="30" y="71"/>
                    </a:lnTo>
                    <a:lnTo>
                      <a:pt x="38" y="67"/>
                    </a:lnTo>
                    <a:lnTo>
                      <a:pt x="41" y="67"/>
                    </a:lnTo>
                    <a:lnTo>
                      <a:pt x="46" y="67"/>
                    </a:lnTo>
                    <a:lnTo>
                      <a:pt x="92" y="62"/>
                    </a:lnTo>
                    <a:lnTo>
                      <a:pt x="129" y="67"/>
                    </a:lnTo>
                    <a:lnTo>
                      <a:pt x="158" y="75"/>
                    </a:lnTo>
                    <a:lnTo>
                      <a:pt x="183" y="87"/>
                    </a:lnTo>
                    <a:lnTo>
                      <a:pt x="203" y="100"/>
                    </a:lnTo>
                    <a:lnTo>
                      <a:pt x="221" y="116"/>
                    </a:lnTo>
                    <a:lnTo>
                      <a:pt x="228" y="129"/>
                    </a:lnTo>
                    <a:lnTo>
                      <a:pt x="237" y="141"/>
                    </a:lnTo>
                    <a:lnTo>
                      <a:pt x="241" y="150"/>
                    </a:lnTo>
                    <a:lnTo>
                      <a:pt x="241" y="154"/>
                    </a:lnTo>
                    <a:close/>
                  </a:path>
                </a:pathLst>
              </a:custGeom>
              <a:solidFill>
                <a:srgbClr val="EDAD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784" name="Freeform 891">
                <a:extLst>
                  <a:ext uri="{FF2B5EF4-FFF2-40B4-BE49-F238E27FC236}">
                    <a16:creationId xmlns:a16="http://schemas.microsoft.com/office/drawing/2014/main" id="{388F70B2-73EB-40CC-B756-FF4F8233FA10}"/>
                  </a:ext>
                </a:extLst>
              </p:cNvPr>
              <p:cNvSpPr>
                <a:spLocks/>
              </p:cNvSpPr>
              <p:nvPr/>
            </p:nvSpPr>
            <p:spPr bwMode="auto">
              <a:xfrm>
                <a:off x="3554" y="2427"/>
                <a:ext cx="40" cy="142"/>
              </a:xfrm>
              <a:custGeom>
                <a:avLst/>
                <a:gdLst>
                  <a:gd name="T0" fmla="*/ 31 w 200"/>
                  <a:gd name="T1" fmla="*/ 57 h 706"/>
                  <a:gd name="T2" fmla="*/ 30 w 200"/>
                  <a:gd name="T3" fmla="*/ 63 h 706"/>
                  <a:gd name="T4" fmla="*/ 28 w 200"/>
                  <a:gd name="T5" fmla="*/ 69 h 706"/>
                  <a:gd name="T6" fmla="*/ 27 w 200"/>
                  <a:gd name="T7" fmla="*/ 77 h 706"/>
                  <a:gd name="T8" fmla="*/ 24 w 200"/>
                  <a:gd name="T9" fmla="*/ 85 h 706"/>
                  <a:gd name="T10" fmla="*/ 22 w 200"/>
                  <a:gd name="T11" fmla="*/ 94 h 706"/>
                  <a:gd name="T12" fmla="*/ 18 w 200"/>
                  <a:gd name="T13" fmla="*/ 103 h 706"/>
                  <a:gd name="T14" fmla="*/ 15 w 200"/>
                  <a:gd name="T15" fmla="*/ 113 h 706"/>
                  <a:gd name="T16" fmla="*/ 10 w 200"/>
                  <a:gd name="T17" fmla="*/ 122 h 706"/>
                  <a:gd name="T18" fmla="*/ 6 w 200"/>
                  <a:gd name="T19" fmla="*/ 132 h 706"/>
                  <a:gd name="T20" fmla="*/ 0 w 200"/>
                  <a:gd name="T21" fmla="*/ 142 h 706"/>
                  <a:gd name="T22" fmla="*/ 8 w 200"/>
                  <a:gd name="T23" fmla="*/ 131 h 706"/>
                  <a:gd name="T24" fmla="*/ 13 w 200"/>
                  <a:gd name="T25" fmla="*/ 120 h 706"/>
                  <a:gd name="T26" fmla="*/ 19 w 200"/>
                  <a:gd name="T27" fmla="*/ 109 h 706"/>
                  <a:gd name="T28" fmla="*/ 24 w 200"/>
                  <a:gd name="T29" fmla="*/ 98 h 706"/>
                  <a:gd name="T30" fmla="*/ 27 w 200"/>
                  <a:gd name="T31" fmla="*/ 88 h 706"/>
                  <a:gd name="T32" fmla="*/ 31 w 200"/>
                  <a:gd name="T33" fmla="*/ 77 h 706"/>
                  <a:gd name="T34" fmla="*/ 34 w 200"/>
                  <a:gd name="T35" fmla="*/ 68 h 706"/>
                  <a:gd name="T36" fmla="*/ 36 w 200"/>
                  <a:gd name="T37" fmla="*/ 59 h 706"/>
                  <a:gd name="T38" fmla="*/ 37 w 200"/>
                  <a:gd name="T39" fmla="*/ 51 h 706"/>
                  <a:gd name="T40" fmla="*/ 39 w 200"/>
                  <a:gd name="T41" fmla="*/ 44 h 706"/>
                  <a:gd name="T42" fmla="*/ 39 w 200"/>
                  <a:gd name="T43" fmla="*/ 40 h 706"/>
                  <a:gd name="T44" fmla="*/ 40 w 200"/>
                  <a:gd name="T45" fmla="*/ 36 h 706"/>
                  <a:gd name="T46" fmla="*/ 40 w 200"/>
                  <a:gd name="T47" fmla="*/ 31 h 706"/>
                  <a:gd name="T48" fmla="*/ 40 w 200"/>
                  <a:gd name="T49" fmla="*/ 27 h 706"/>
                  <a:gd name="T50" fmla="*/ 40 w 200"/>
                  <a:gd name="T51" fmla="*/ 22 h 706"/>
                  <a:gd name="T52" fmla="*/ 39 w 200"/>
                  <a:gd name="T53" fmla="*/ 18 h 706"/>
                  <a:gd name="T54" fmla="*/ 38 w 200"/>
                  <a:gd name="T55" fmla="*/ 13 h 706"/>
                  <a:gd name="T56" fmla="*/ 37 w 200"/>
                  <a:gd name="T57" fmla="*/ 8 h 706"/>
                  <a:gd name="T58" fmla="*/ 37 w 200"/>
                  <a:gd name="T59" fmla="*/ 4 h 706"/>
                  <a:gd name="T60" fmla="*/ 36 w 200"/>
                  <a:gd name="T61" fmla="*/ 0 h 706"/>
                  <a:gd name="T62" fmla="*/ 35 w 200"/>
                  <a:gd name="T63" fmla="*/ 1 h 706"/>
                  <a:gd name="T64" fmla="*/ 33 w 200"/>
                  <a:gd name="T65" fmla="*/ 1 h 706"/>
                  <a:gd name="T66" fmla="*/ 32 w 200"/>
                  <a:gd name="T67" fmla="*/ 2 h 706"/>
                  <a:gd name="T68" fmla="*/ 31 w 200"/>
                  <a:gd name="T69" fmla="*/ 3 h 706"/>
                  <a:gd name="T70" fmla="*/ 30 w 200"/>
                  <a:gd name="T71" fmla="*/ 4 h 706"/>
                  <a:gd name="T72" fmla="*/ 29 w 200"/>
                  <a:gd name="T73" fmla="*/ 4 h 706"/>
                  <a:gd name="T74" fmla="*/ 28 w 200"/>
                  <a:gd name="T75" fmla="*/ 4 h 706"/>
                  <a:gd name="T76" fmla="*/ 27 w 200"/>
                  <a:gd name="T77" fmla="*/ 5 h 706"/>
                  <a:gd name="T78" fmla="*/ 27 w 200"/>
                  <a:gd name="T79" fmla="*/ 5 h 706"/>
                  <a:gd name="T80" fmla="*/ 27 w 200"/>
                  <a:gd name="T81" fmla="*/ 6 h 706"/>
                  <a:gd name="T82" fmla="*/ 27 w 200"/>
                  <a:gd name="T83" fmla="*/ 10 h 706"/>
                  <a:gd name="T84" fmla="*/ 28 w 200"/>
                  <a:gd name="T85" fmla="*/ 14 h 706"/>
                  <a:gd name="T86" fmla="*/ 29 w 200"/>
                  <a:gd name="T87" fmla="*/ 19 h 706"/>
                  <a:gd name="T88" fmla="*/ 30 w 200"/>
                  <a:gd name="T89" fmla="*/ 25 h 706"/>
                  <a:gd name="T90" fmla="*/ 31 w 200"/>
                  <a:gd name="T91" fmla="*/ 30 h 706"/>
                  <a:gd name="T92" fmla="*/ 32 w 200"/>
                  <a:gd name="T93" fmla="*/ 36 h 706"/>
                  <a:gd name="T94" fmla="*/ 32 w 200"/>
                  <a:gd name="T95" fmla="*/ 41 h 706"/>
                  <a:gd name="T96" fmla="*/ 32 w 200"/>
                  <a:gd name="T97" fmla="*/ 47 h 706"/>
                  <a:gd name="T98" fmla="*/ 32 w 200"/>
                  <a:gd name="T99" fmla="*/ 52 h 706"/>
                  <a:gd name="T100" fmla="*/ 31 w 200"/>
                  <a:gd name="T101" fmla="*/ 57 h 7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00"/>
                  <a:gd name="T154" fmla="*/ 0 h 706"/>
                  <a:gd name="T155" fmla="*/ 200 w 200"/>
                  <a:gd name="T156" fmla="*/ 706 h 7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00" h="706">
                    <a:moveTo>
                      <a:pt x="154" y="283"/>
                    </a:moveTo>
                    <a:lnTo>
                      <a:pt x="149" y="312"/>
                    </a:lnTo>
                    <a:lnTo>
                      <a:pt x="142" y="345"/>
                    </a:lnTo>
                    <a:lnTo>
                      <a:pt x="133" y="382"/>
                    </a:lnTo>
                    <a:lnTo>
                      <a:pt x="120" y="423"/>
                    </a:lnTo>
                    <a:lnTo>
                      <a:pt x="108" y="465"/>
                    </a:lnTo>
                    <a:lnTo>
                      <a:pt x="92" y="511"/>
                    </a:lnTo>
                    <a:lnTo>
                      <a:pt x="75" y="560"/>
                    </a:lnTo>
                    <a:lnTo>
                      <a:pt x="50" y="607"/>
                    </a:lnTo>
                    <a:lnTo>
                      <a:pt x="29" y="656"/>
                    </a:lnTo>
                    <a:lnTo>
                      <a:pt x="0" y="706"/>
                    </a:lnTo>
                    <a:lnTo>
                      <a:pt x="38" y="652"/>
                    </a:lnTo>
                    <a:lnTo>
                      <a:pt x="66" y="598"/>
                    </a:lnTo>
                    <a:lnTo>
                      <a:pt x="95" y="540"/>
                    </a:lnTo>
                    <a:lnTo>
                      <a:pt x="120" y="486"/>
                    </a:lnTo>
                    <a:lnTo>
                      <a:pt x="137" y="436"/>
                    </a:lnTo>
                    <a:lnTo>
                      <a:pt x="154" y="382"/>
                    </a:lnTo>
                    <a:lnTo>
                      <a:pt x="171" y="337"/>
                    </a:lnTo>
                    <a:lnTo>
                      <a:pt x="178" y="291"/>
                    </a:lnTo>
                    <a:lnTo>
                      <a:pt x="187" y="254"/>
                    </a:lnTo>
                    <a:lnTo>
                      <a:pt x="196" y="220"/>
                    </a:lnTo>
                    <a:lnTo>
                      <a:pt x="196" y="200"/>
                    </a:lnTo>
                    <a:lnTo>
                      <a:pt x="200" y="179"/>
                    </a:lnTo>
                    <a:lnTo>
                      <a:pt x="200" y="154"/>
                    </a:lnTo>
                    <a:lnTo>
                      <a:pt x="200" y="133"/>
                    </a:lnTo>
                    <a:lnTo>
                      <a:pt x="200" y="108"/>
                    </a:lnTo>
                    <a:lnTo>
                      <a:pt x="196" y="88"/>
                    </a:lnTo>
                    <a:lnTo>
                      <a:pt x="191" y="63"/>
                    </a:lnTo>
                    <a:lnTo>
                      <a:pt x="187" y="42"/>
                    </a:lnTo>
                    <a:lnTo>
                      <a:pt x="183" y="21"/>
                    </a:lnTo>
                    <a:lnTo>
                      <a:pt x="178" y="0"/>
                    </a:lnTo>
                    <a:lnTo>
                      <a:pt x="174" y="5"/>
                    </a:lnTo>
                    <a:lnTo>
                      <a:pt x="167" y="5"/>
                    </a:lnTo>
                    <a:lnTo>
                      <a:pt x="158" y="9"/>
                    </a:lnTo>
                    <a:lnTo>
                      <a:pt x="154" y="13"/>
                    </a:lnTo>
                    <a:lnTo>
                      <a:pt x="149" y="18"/>
                    </a:lnTo>
                    <a:lnTo>
                      <a:pt x="146" y="18"/>
                    </a:lnTo>
                    <a:lnTo>
                      <a:pt x="142" y="21"/>
                    </a:lnTo>
                    <a:lnTo>
                      <a:pt x="137" y="25"/>
                    </a:lnTo>
                    <a:lnTo>
                      <a:pt x="133" y="25"/>
                    </a:lnTo>
                    <a:lnTo>
                      <a:pt x="133" y="30"/>
                    </a:lnTo>
                    <a:lnTo>
                      <a:pt x="137" y="50"/>
                    </a:lnTo>
                    <a:lnTo>
                      <a:pt x="142" y="72"/>
                    </a:lnTo>
                    <a:lnTo>
                      <a:pt x="146" y="96"/>
                    </a:lnTo>
                    <a:lnTo>
                      <a:pt x="149" y="126"/>
                    </a:lnTo>
                    <a:lnTo>
                      <a:pt x="154" y="150"/>
                    </a:lnTo>
                    <a:lnTo>
                      <a:pt x="158" y="179"/>
                    </a:lnTo>
                    <a:lnTo>
                      <a:pt x="158" y="204"/>
                    </a:lnTo>
                    <a:lnTo>
                      <a:pt x="158" y="233"/>
                    </a:lnTo>
                    <a:lnTo>
                      <a:pt x="158" y="258"/>
                    </a:lnTo>
                    <a:lnTo>
                      <a:pt x="154" y="283"/>
                    </a:lnTo>
                    <a:close/>
                  </a:path>
                </a:pathLst>
              </a:custGeom>
              <a:solidFill>
                <a:srgbClr val="EDAD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785" name="Freeform 892">
                <a:extLst>
                  <a:ext uri="{FF2B5EF4-FFF2-40B4-BE49-F238E27FC236}">
                    <a16:creationId xmlns:a16="http://schemas.microsoft.com/office/drawing/2014/main" id="{6BBF6770-FA75-4E24-9859-2D583C8B3888}"/>
                  </a:ext>
                </a:extLst>
              </p:cNvPr>
              <p:cNvSpPr>
                <a:spLocks/>
              </p:cNvSpPr>
              <p:nvPr/>
            </p:nvSpPr>
            <p:spPr bwMode="auto">
              <a:xfrm>
                <a:off x="3441" y="2421"/>
                <a:ext cx="155" cy="208"/>
              </a:xfrm>
              <a:custGeom>
                <a:avLst/>
                <a:gdLst>
                  <a:gd name="T0" fmla="*/ 149 w 772"/>
                  <a:gd name="T1" fmla="*/ 0 h 1042"/>
                  <a:gd name="T2" fmla="*/ 149 w 772"/>
                  <a:gd name="T3" fmla="*/ 1 h 1042"/>
                  <a:gd name="T4" fmla="*/ 150 w 772"/>
                  <a:gd name="T5" fmla="*/ 3 h 1042"/>
                  <a:gd name="T6" fmla="*/ 151 w 772"/>
                  <a:gd name="T7" fmla="*/ 7 h 1042"/>
                  <a:gd name="T8" fmla="*/ 152 w 772"/>
                  <a:gd name="T9" fmla="*/ 11 h 1042"/>
                  <a:gd name="T10" fmla="*/ 153 w 772"/>
                  <a:gd name="T11" fmla="*/ 16 h 1042"/>
                  <a:gd name="T12" fmla="*/ 154 w 772"/>
                  <a:gd name="T13" fmla="*/ 22 h 1042"/>
                  <a:gd name="T14" fmla="*/ 155 w 772"/>
                  <a:gd name="T15" fmla="*/ 28 h 1042"/>
                  <a:gd name="T16" fmla="*/ 155 w 772"/>
                  <a:gd name="T17" fmla="*/ 36 h 1042"/>
                  <a:gd name="T18" fmla="*/ 155 w 772"/>
                  <a:gd name="T19" fmla="*/ 42 h 1042"/>
                  <a:gd name="T20" fmla="*/ 154 w 772"/>
                  <a:gd name="T21" fmla="*/ 51 h 1042"/>
                  <a:gd name="T22" fmla="*/ 151 w 772"/>
                  <a:gd name="T23" fmla="*/ 64 h 1042"/>
                  <a:gd name="T24" fmla="*/ 147 w 772"/>
                  <a:gd name="T25" fmla="*/ 80 h 1042"/>
                  <a:gd name="T26" fmla="*/ 140 w 772"/>
                  <a:gd name="T27" fmla="*/ 99 h 1042"/>
                  <a:gd name="T28" fmla="*/ 132 w 772"/>
                  <a:gd name="T29" fmla="*/ 119 h 1042"/>
                  <a:gd name="T30" fmla="*/ 120 w 772"/>
                  <a:gd name="T31" fmla="*/ 140 h 1042"/>
                  <a:gd name="T32" fmla="*/ 104 w 772"/>
                  <a:gd name="T33" fmla="*/ 160 h 1042"/>
                  <a:gd name="T34" fmla="*/ 85 w 772"/>
                  <a:gd name="T35" fmla="*/ 177 h 1042"/>
                  <a:gd name="T36" fmla="*/ 61 w 772"/>
                  <a:gd name="T37" fmla="*/ 192 h 1042"/>
                  <a:gd name="T38" fmla="*/ 34 w 772"/>
                  <a:gd name="T39" fmla="*/ 203 h 1042"/>
                  <a:gd name="T40" fmla="*/ 0 w 772"/>
                  <a:gd name="T41" fmla="*/ 208 h 104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72"/>
                  <a:gd name="T64" fmla="*/ 0 h 1042"/>
                  <a:gd name="T65" fmla="*/ 772 w 772"/>
                  <a:gd name="T66" fmla="*/ 1042 h 104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72" h="1042">
                    <a:moveTo>
                      <a:pt x="742" y="0"/>
                    </a:moveTo>
                    <a:lnTo>
                      <a:pt x="742" y="4"/>
                    </a:lnTo>
                    <a:lnTo>
                      <a:pt x="747" y="17"/>
                    </a:lnTo>
                    <a:lnTo>
                      <a:pt x="751" y="33"/>
                    </a:lnTo>
                    <a:lnTo>
                      <a:pt x="755" y="54"/>
                    </a:lnTo>
                    <a:lnTo>
                      <a:pt x="764" y="79"/>
                    </a:lnTo>
                    <a:lnTo>
                      <a:pt x="767" y="108"/>
                    </a:lnTo>
                    <a:lnTo>
                      <a:pt x="772" y="141"/>
                    </a:lnTo>
                    <a:lnTo>
                      <a:pt x="772" y="179"/>
                    </a:lnTo>
                    <a:lnTo>
                      <a:pt x="772" y="212"/>
                    </a:lnTo>
                    <a:lnTo>
                      <a:pt x="767" y="253"/>
                    </a:lnTo>
                    <a:lnTo>
                      <a:pt x="751" y="320"/>
                    </a:lnTo>
                    <a:lnTo>
                      <a:pt x="731" y="402"/>
                    </a:lnTo>
                    <a:lnTo>
                      <a:pt x="697" y="498"/>
                    </a:lnTo>
                    <a:lnTo>
                      <a:pt x="656" y="598"/>
                    </a:lnTo>
                    <a:lnTo>
                      <a:pt x="598" y="701"/>
                    </a:lnTo>
                    <a:lnTo>
                      <a:pt x="519" y="802"/>
                    </a:lnTo>
                    <a:lnTo>
                      <a:pt x="423" y="888"/>
                    </a:lnTo>
                    <a:lnTo>
                      <a:pt x="306" y="963"/>
                    </a:lnTo>
                    <a:lnTo>
                      <a:pt x="170" y="1017"/>
                    </a:lnTo>
                    <a:lnTo>
                      <a:pt x="0" y="1042"/>
                    </a:lnTo>
                  </a:path>
                </a:pathLst>
              </a:custGeom>
              <a:noFill/>
              <a:ln w="0">
                <a:solidFill>
                  <a:srgbClr val="89164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786" name="Freeform 893">
                <a:extLst>
                  <a:ext uri="{FF2B5EF4-FFF2-40B4-BE49-F238E27FC236}">
                    <a16:creationId xmlns:a16="http://schemas.microsoft.com/office/drawing/2014/main" id="{FCAE4CE0-CF78-4923-ADE7-B8A277D7A783}"/>
                  </a:ext>
                </a:extLst>
              </p:cNvPr>
              <p:cNvSpPr>
                <a:spLocks/>
              </p:cNvSpPr>
              <p:nvPr/>
            </p:nvSpPr>
            <p:spPr bwMode="auto">
              <a:xfrm>
                <a:off x="3382" y="2404"/>
                <a:ext cx="213" cy="205"/>
              </a:xfrm>
              <a:custGeom>
                <a:avLst/>
                <a:gdLst>
                  <a:gd name="T0" fmla="*/ 212 w 1062"/>
                  <a:gd name="T1" fmla="*/ 67 h 1022"/>
                  <a:gd name="T2" fmla="*/ 213 w 1062"/>
                  <a:gd name="T3" fmla="*/ 63 h 1022"/>
                  <a:gd name="T4" fmla="*/ 213 w 1062"/>
                  <a:gd name="T5" fmla="*/ 58 h 1022"/>
                  <a:gd name="T6" fmla="*/ 213 w 1062"/>
                  <a:gd name="T7" fmla="*/ 53 h 1022"/>
                  <a:gd name="T8" fmla="*/ 213 w 1062"/>
                  <a:gd name="T9" fmla="*/ 47 h 1022"/>
                  <a:gd name="T10" fmla="*/ 212 w 1062"/>
                  <a:gd name="T11" fmla="*/ 42 h 1022"/>
                  <a:gd name="T12" fmla="*/ 212 w 1062"/>
                  <a:gd name="T13" fmla="*/ 36 h 1022"/>
                  <a:gd name="T14" fmla="*/ 211 w 1062"/>
                  <a:gd name="T15" fmla="*/ 31 h 1022"/>
                  <a:gd name="T16" fmla="*/ 210 w 1062"/>
                  <a:gd name="T17" fmla="*/ 26 h 1022"/>
                  <a:gd name="T18" fmla="*/ 209 w 1062"/>
                  <a:gd name="T19" fmla="*/ 22 h 1022"/>
                  <a:gd name="T20" fmla="*/ 208 w 1062"/>
                  <a:gd name="T21" fmla="*/ 17 h 1022"/>
                  <a:gd name="T22" fmla="*/ 207 w 1062"/>
                  <a:gd name="T23" fmla="*/ 17 h 1022"/>
                  <a:gd name="T24" fmla="*/ 207 w 1062"/>
                  <a:gd name="T25" fmla="*/ 17 h 1022"/>
                  <a:gd name="T26" fmla="*/ 206 w 1062"/>
                  <a:gd name="T27" fmla="*/ 16 h 1022"/>
                  <a:gd name="T28" fmla="*/ 205 w 1062"/>
                  <a:gd name="T29" fmla="*/ 13 h 1022"/>
                  <a:gd name="T30" fmla="*/ 202 w 1062"/>
                  <a:gd name="T31" fmla="*/ 10 h 1022"/>
                  <a:gd name="T32" fmla="*/ 200 w 1062"/>
                  <a:gd name="T33" fmla="*/ 8 h 1022"/>
                  <a:gd name="T34" fmla="*/ 196 w 1062"/>
                  <a:gd name="T35" fmla="*/ 4 h 1022"/>
                  <a:gd name="T36" fmla="*/ 191 w 1062"/>
                  <a:gd name="T37" fmla="*/ 2 h 1022"/>
                  <a:gd name="T38" fmla="*/ 185 w 1062"/>
                  <a:gd name="T39" fmla="*/ 0 h 1022"/>
                  <a:gd name="T40" fmla="*/ 177 w 1062"/>
                  <a:gd name="T41" fmla="*/ 0 h 1022"/>
                  <a:gd name="T42" fmla="*/ 168 w 1062"/>
                  <a:gd name="T43" fmla="*/ 0 h 1022"/>
                  <a:gd name="T44" fmla="*/ 159 w 1062"/>
                  <a:gd name="T45" fmla="*/ 4 h 1022"/>
                  <a:gd name="T46" fmla="*/ 152 w 1062"/>
                  <a:gd name="T47" fmla="*/ 12 h 1022"/>
                  <a:gd name="T48" fmla="*/ 149 w 1062"/>
                  <a:gd name="T49" fmla="*/ 22 h 1022"/>
                  <a:gd name="T50" fmla="*/ 147 w 1062"/>
                  <a:gd name="T51" fmla="*/ 36 h 1022"/>
                  <a:gd name="T52" fmla="*/ 146 w 1062"/>
                  <a:gd name="T53" fmla="*/ 51 h 1022"/>
                  <a:gd name="T54" fmla="*/ 145 w 1062"/>
                  <a:gd name="T55" fmla="*/ 67 h 1022"/>
                  <a:gd name="T56" fmla="*/ 145 w 1062"/>
                  <a:gd name="T57" fmla="*/ 85 h 1022"/>
                  <a:gd name="T58" fmla="*/ 143 w 1062"/>
                  <a:gd name="T59" fmla="*/ 103 h 1022"/>
                  <a:gd name="T60" fmla="*/ 142 w 1062"/>
                  <a:gd name="T61" fmla="*/ 120 h 1022"/>
                  <a:gd name="T62" fmla="*/ 137 w 1062"/>
                  <a:gd name="T63" fmla="*/ 137 h 1022"/>
                  <a:gd name="T64" fmla="*/ 131 w 1062"/>
                  <a:gd name="T65" fmla="*/ 151 h 1022"/>
                  <a:gd name="T66" fmla="*/ 124 w 1062"/>
                  <a:gd name="T67" fmla="*/ 163 h 1022"/>
                  <a:gd name="T68" fmla="*/ 115 w 1062"/>
                  <a:gd name="T69" fmla="*/ 173 h 1022"/>
                  <a:gd name="T70" fmla="*/ 105 w 1062"/>
                  <a:gd name="T71" fmla="*/ 182 h 1022"/>
                  <a:gd name="T72" fmla="*/ 94 w 1062"/>
                  <a:gd name="T73" fmla="*/ 187 h 1022"/>
                  <a:gd name="T74" fmla="*/ 84 w 1062"/>
                  <a:gd name="T75" fmla="*/ 192 h 1022"/>
                  <a:gd name="T76" fmla="*/ 74 w 1062"/>
                  <a:gd name="T77" fmla="*/ 196 h 1022"/>
                  <a:gd name="T78" fmla="*/ 65 w 1062"/>
                  <a:gd name="T79" fmla="*/ 197 h 1022"/>
                  <a:gd name="T80" fmla="*/ 57 w 1062"/>
                  <a:gd name="T81" fmla="*/ 199 h 1022"/>
                  <a:gd name="T82" fmla="*/ 50 w 1062"/>
                  <a:gd name="T83" fmla="*/ 199 h 1022"/>
                  <a:gd name="T84" fmla="*/ 0 w 1062"/>
                  <a:gd name="T85" fmla="*/ 203 h 1022"/>
                  <a:gd name="T86" fmla="*/ 126 w 1062"/>
                  <a:gd name="T87" fmla="*/ 205 h 1022"/>
                  <a:gd name="T88" fmla="*/ 142 w 1062"/>
                  <a:gd name="T89" fmla="*/ 197 h 1022"/>
                  <a:gd name="T90" fmla="*/ 156 w 1062"/>
                  <a:gd name="T91" fmla="*/ 185 h 1022"/>
                  <a:gd name="T92" fmla="*/ 168 w 1062"/>
                  <a:gd name="T93" fmla="*/ 172 h 1022"/>
                  <a:gd name="T94" fmla="*/ 178 w 1062"/>
                  <a:gd name="T95" fmla="*/ 157 h 1022"/>
                  <a:gd name="T96" fmla="*/ 187 w 1062"/>
                  <a:gd name="T97" fmla="*/ 143 h 1022"/>
                  <a:gd name="T98" fmla="*/ 194 w 1062"/>
                  <a:gd name="T99" fmla="*/ 128 h 1022"/>
                  <a:gd name="T100" fmla="*/ 200 w 1062"/>
                  <a:gd name="T101" fmla="*/ 114 h 1022"/>
                  <a:gd name="T102" fmla="*/ 204 w 1062"/>
                  <a:gd name="T103" fmla="*/ 101 h 1022"/>
                  <a:gd name="T104" fmla="*/ 207 w 1062"/>
                  <a:gd name="T105" fmla="*/ 88 h 1022"/>
                  <a:gd name="T106" fmla="*/ 211 w 1062"/>
                  <a:gd name="T107" fmla="*/ 77 h 1022"/>
                  <a:gd name="T108" fmla="*/ 212 w 1062"/>
                  <a:gd name="T109" fmla="*/ 67 h 102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062"/>
                  <a:gd name="T166" fmla="*/ 0 h 1022"/>
                  <a:gd name="T167" fmla="*/ 1062 w 1062"/>
                  <a:gd name="T168" fmla="*/ 1022 h 102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062" h="1022">
                    <a:moveTo>
                      <a:pt x="1059" y="336"/>
                    </a:moveTo>
                    <a:lnTo>
                      <a:pt x="1062" y="316"/>
                    </a:lnTo>
                    <a:lnTo>
                      <a:pt x="1062" y="287"/>
                    </a:lnTo>
                    <a:lnTo>
                      <a:pt x="1062" y="262"/>
                    </a:lnTo>
                    <a:lnTo>
                      <a:pt x="1062" y="233"/>
                    </a:lnTo>
                    <a:lnTo>
                      <a:pt x="1059" y="208"/>
                    </a:lnTo>
                    <a:lnTo>
                      <a:pt x="1055" y="179"/>
                    </a:lnTo>
                    <a:lnTo>
                      <a:pt x="1050" y="154"/>
                    </a:lnTo>
                    <a:lnTo>
                      <a:pt x="1046" y="129"/>
                    </a:lnTo>
                    <a:lnTo>
                      <a:pt x="1042" y="108"/>
                    </a:lnTo>
                    <a:lnTo>
                      <a:pt x="1037" y="83"/>
                    </a:lnTo>
                    <a:lnTo>
                      <a:pt x="1033" y="87"/>
                    </a:lnTo>
                    <a:lnTo>
                      <a:pt x="1030" y="87"/>
                    </a:lnTo>
                    <a:lnTo>
                      <a:pt x="1026" y="80"/>
                    </a:lnTo>
                    <a:lnTo>
                      <a:pt x="1021" y="67"/>
                    </a:lnTo>
                    <a:lnTo>
                      <a:pt x="1008" y="51"/>
                    </a:lnTo>
                    <a:lnTo>
                      <a:pt x="996" y="38"/>
                    </a:lnTo>
                    <a:lnTo>
                      <a:pt x="976" y="21"/>
                    </a:lnTo>
                    <a:lnTo>
                      <a:pt x="951" y="8"/>
                    </a:lnTo>
                    <a:lnTo>
                      <a:pt x="922" y="0"/>
                    </a:lnTo>
                    <a:lnTo>
                      <a:pt x="884" y="0"/>
                    </a:lnTo>
                    <a:lnTo>
                      <a:pt x="839" y="0"/>
                    </a:lnTo>
                    <a:lnTo>
                      <a:pt x="792" y="21"/>
                    </a:lnTo>
                    <a:lnTo>
                      <a:pt x="760" y="58"/>
                    </a:lnTo>
                    <a:lnTo>
                      <a:pt x="743" y="112"/>
                    </a:lnTo>
                    <a:lnTo>
                      <a:pt x="731" y="179"/>
                    </a:lnTo>
                    <a:lnTo>
                      <a:pt x="727" y="253"/>
                    </a:lnTo>
                    <a:lnTo>
                      <a:pt x="722" y="336"/>
                    </a:lnTo>
                    <a:lnTo>
                      <a:pt x="722" y="424"/>
                    </a:lnTo>
                    <a:lnTo>
                      <a:pt x="714" y="511"/>
                    </a:lnTo>
                    <a:lnTo>
                      <a:pt x="706" y="598"/>
                    </a:lnTo>
                    <a:lnTo>
                      <a:pt x="684" y="681"/>
                    </a:lnTo>
                    <a:lnTo>
                      <a:pt x="655" y="752"/>
                    </a:lnTo>
                    <a:lnTo>
                      <a:pt x="619" y="813"/>
                    </a:lnTo>
                    <a:lnTo>
                      <a:pt x="573" y="863"/>
                    </a:lnTo>
                    <a:lnTo>
                      <a:pt x="523" y="905"/>
                    </a:lnTo>
                    <a:lnTo>
                      <a:pt x="469" y="934"/>
                    </a:lnTo>
                    <a:lnTo>
                      <a:pt x="419" y="959"/>
                    </a:lnTo>
                    <a:lnTo>
                      <a:pt x="369" y="975"/>
                    </a:lnTo>
                    <a:lnTo>
                      <a:pt x="324" y="984"/>
                    </a:lnTo>
                    <a:lnTo>
                      <a:pt x="282" y="993"/>
                    </a:lnTo>
                    <a:lnTo>
                      <a:pt x="249" y="993"/>
                    </a:lnTo>
                    <a:lnTo>
                      <a:pt x="0" y="1013"/>
                    </a:lnTo>
                    <a:lnTo>
                      <a:pt x="630" y="1022"/>
                    </a:lnTo>
                    <a:lnTo>
                      <a:pt x="706" y="984"/>
                    </a:lnTo>
                    <a:lnTo>
                      <a:pt x="776" y="921"/>
                    </a:lnTo>
                    <a:lnTo>
                      <a:pt x="839" y="855"/>
                    </a:lnTo>
                    <a:lnTo>
                      <a:pt x="888" y="784"/>
                    </a:lnTo>
                    <a:lnTo>
                      <a:pt x="934" y="714"/>
                    </a:lnTo>
                    <a:lnTo>
                      <a:pt x="967" y="640"/>
                    </a:lnTo>
                    <a:lnTo>
                      <a:pt x="996" y="568"/>
                    </a:lnTo>
                    <a:lnTo>
                      <a:pt x="1017" y="503"/>
                    </a:lnTo>
                    <a:lnTo>
                      <a:pt x="1033" y="440"/>
                    </a:lnTo>
                    <a:lnTo>
                      <a:pt x="1050" y="382"/>
                    </a:lnTo>
                    <a:lnTo>
                      <a:pt x="1059" y="336"/>
                    </a:lnTo>
                    <a:close/>
                  </a:path>
                </a:pathLst>
              </a:custGeom>
              <a:solidFill>
                <a:srgbClr val="E58C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787" name="Freeform 894">
                <a:extLst>
                  <a:ext uri="{FF2B5EF4-FFF2-40B4-BE49-F238E27FC236}">
                    <a16:creationId xmlns:a16="http://schemas.microsoft.com/office/drawing/2014/main" id="{D078CAD1-A4D8-4815-BB4C-0CBB729EFF87}"/>
                  </a:ext>
                </a:extLst>
              </p:cNvPr>
              <p:cNvSpPr>
                <a:spLocks/>
              </p:cNvSpPr>
              <p:nvPr/>
            </p:nvSpPr>
            <p:spPr bwMode="auto">
              <a:xfrm>
                <a:off x="3533" y="2404"/>
                <a:ext cx="59" cy="31"/>
              </a:xfrm>
              <a:custGeom>
                <a:avLst/>
                <a:gdLst>
                  <a:gd name="T0" fmla="*/ 48 w 295"/>
                  <a:gd name="T1" fmla="*/ 31 h 154"/>
                  <a:gd name="T2" fmla="*/ 48 w 295"/>
                  <a:gd name="T3" fmla="*/ 30 h 154"/>
                  <a:gd name="T4" fmla="*/ 49 w 295"/>
                  <a:gd name="T5" fmla="*/ 30 h 154"/>
                  <a:gd name="T6" fmla="*/ 49 w 295"/>
                  <a:gd name="T7" fmla="*/ 29 h 154"/>
                  <a:gd name="T8" fmla="*/ 50 w 295"/>
                  <a:gd name="T9" fmla="*/ 29 h 154"/>
                  <a:gd name="T10" fmla="*/ 51 w 295"/>
                  <a:gd name="T11" fmla="*/ 28 h 154"/>
                  <a:gd name="T12" fmla="*/ 51 w 295"/>
                  <a:gd name="T13" fmla="*/ 28 h 154"/>
                  <a:gd name="T14" fmla="*/ 52 w 295"/>
                  <a:gd name="T15" fmla="*/ 28 h 154"/>
                  <a:gd name="T16" fmla="*/ 53 w 295"/>
                  <a:gd name="T17" fmla="*/ 27 h 154"/>
                  <a:gd name="T18" fmla="*/ 55 w 295"/>
                  <a:gd name="T19" fmla="*/ 26 h 154"/>
                  <a:gd name="T20" fmla="*/ 56 w 295"/>
                  <a:gd name="T21" fmla="*/ 26 h 154"/>
                  <a:gd name="T22" fmla="*/ 57 w 295"/>
                  <a:gd name="T23" fmla="*/ 25 h 154"/>
                  <a:gd name="T24" fmla="*/ 59 w 295"/>
                  <a:gd name="T25" fmla="*/ 24 h 154"/>
                  <a:gd name="T26" fmla="*/ 58 w 295"/>
                  <a:gd name="T27" fmla="*/ 23 h 154"/>
                  <a:gd name="T28" fmla="*/ 58 w 295"/>
                  <a:gd name="T29" fmla="*/ 23 h 154"/>
                  <a:gd name="T30" fmla="*/ 58 w 295"/>
                  <a:gd name="T31" fmla="*/ 22 h 154"/>
                  <a:gd name="T32" fmla="*/ 58 w 295"/>
                  <a:gd name="T33" fmla="*/ 21 h 154"/>
                  <a:gd name="T34" fmla="*/ 58 w 295"/>
                  <a:gd name="T35" fmla="*/ 20 h 154"/>
                  <a:gd name="T36" fmla="*/ 57 w 295"/>
                  <a:gd name="T37" fmla="*/ 19 h 154"/>
                  <a:gd name="T38" fmla="*/ 57 w 295"/>
                  <a:gd name="T39" fmla="*/ 19 h 154"/>
                  <a:gd name="T40" fmla="*/ 57 w 295"/>
                  <a:gd name="T41" fmla="*/ 18 h 154"/>
                  <a:gd name="T42" fmla="*/ 56 w 295"/>
                  <a:gd name="T43" fmla="*/ 18 h 154"/>
                  <a:gd name="T44" fmla="*/ 56 w 295"/>
                  <a:gd name="T45" fmla="*/ 19 h 154"/>
                  <a:gd name="T46" fmla="*/ 56 w 295"/>
                  <a:gd name="T47" fmla="*/ 18 h 154"/>
                  <a:gd name="T48" fmla="*/ 56 w 295"/>
                  <a:gd name="T49" fmla="*/ 16 h 154"/>
                  <a:gd name="T50" fmla="*/ 54 w 295"/>
                  <a:gd name="T51" fmla="*/ 13 h 154"/>
                  <a:gd name="T52" fmla="*/ 51 w 295"/>
                  <a:gd name="T53" fmla="*/ 11 h 154"/>
                  <a:gd name="T54" fmla="*/ 49 w 295"/>
                  <a:gd name="T55" fmla="*/ 8 h 154"/>
                  <a:gd name="T56" fmla="*/ 45 w 295"/>
                  <a:gd name="T57" fmla="*/ 5 h 154"/>
                  <a:gd name="T58" fmla="*/ 40 w 295"/>
                  <a:gd name="T59" fmla="*/ 3 h 154"/>
                  <a:gd name="T60" fmla="*/ 34 w 295"/>
                  <a:gd name="T61" fmla="*/ 1 h 154"/>
                  <a:gd name="T62" fmla="*/ 27 w 295"/>
                  <a:gd name="T63" fmla="*/ 0 h 154"/>
                  <a:gd name="T64" fmla="*/ 18 w 295"/>
                  <a:gd name="T65" fmla="*/ 1 h 154"/>
                  <a:gd name="T66" fmla="*/ 15 w 295"/>
                  <a:gd name="T67" fmla="*/ 2 h 154"/>
                  <a:gd name="T68" fmla="*/ 13 w 295"/>
                  <a:gd name="T69" fmla="*/ 3 h 154"/>
                  <a:gd name="T70" fmla="*/ 11 w 295"/>
                  <a:gd name="T71" fmla="*/ 3 h 154"/>
                  <a:gd name="T72" fmla="*/ 8 w 295"/>
                  <a:gd name="T73" fmla="*/ 4 h 154"/>
                  <a:gd name="T74" fmla="*/ 7 w 295"/>
                  <a:gd name="T75" fmla="*/ 6 h 154"/>
                  <a:gd name="T76" fmla="*/ 5 w 295"/>
                  <a:gd name="T77" fmla="*/ 8 h 154"/>
                  <a:gd name="T78" fmla="*/ 3 w 295"/>
                  <a:gd name="T79" fmla="*/ 10 h 154"/>
                  <a:gd name="T80" fmla="*/ 2 w 295"/>
                  <a:gd name="T81" fmla="*/ 12 h 154"/>
                  <a:gd name="T82" fmla="*/ 1 w 295"/>
                  <a:gd name="T83" fmla="*/ 14 h 154"/>
                  <a:gd name="T84" fmla="*/ 0 w 295"/>
                  <a:gd name="T85" fmla="*/ 18 h 154"/>
                  <a:gd name="T86" fmla="*/ 1 w 295"/>
                  <a:gd name="T87" fmla="*/ 17 h 154"/>
                  <a:gd name="T88" fmla="*/ 2 w 295"/>
                  <a:gd name="T89" fmla="*/ 16 h 154"/>
                  <a:gd name="T90" fmla="*/ 2 w 295"/>
                  <a:gd name="T91" fmla="*/ 16 h 154"/>
                  <a:gd name="T92" fmla="*/ 3 w 295"/>
                  <a:gd name="T93" fmla="*/ 15 h 154"/>
                  <a:gd name="T94" fmla="*/ 4 w 295"/>
                  <a:gd name="T95" fmla="*/ 15 h 154"/>
                  <a:gd name="T96" fmla="*/ 5 w 295"/>
                  <a:gd name="T97" fmla="*/ 14 h 154"/>
                  <a:gd name="T98" fmla="*/ 6 w 295"/>
                  <a:gd name="T99" fmla="*/ 14 h 154"/>
                  <a:gd name="T100" fmla="*/ 8 w 295"/>
                  <a:gd name="T101" fmla="*/ 13 h 154"/>
                  <a:gd name="T102" fmla="*/ 8 w 295"/>
                  <a:gd name="T103" fmla="*/ 13 h 154"/>
                  <a:gd name="T104" fmla="*/ 9 w 295"/>
                  <a:gd name="T105" fmla="*/ 13 h 154"/>
                  <a:gd name="T106" fmla="*/ 18 w 295"/>
                  <a:gd name="T107" fmla="*/ 12 h 154"/>
                  <a:gd name="T108" fmla="*/ 26 w 295"/>
                  <a:gd name="T109" fmla="*/ 13 h 154"/>
                  <a:gd name="T110" fmla="*/ 32 w 295"/>
                  <a:gd name="T111" fmla="*/ 15 h 154"/>
                  <a:gd name="T112" fmla="*/ 37 w 295"/>
                  <a:gd name="T113" fmla="*/ 18 h 154"/>
                  <a:gd name="T114" fmla="*/ 41 w 295"/>
                  <a:gd name="T115" fmla="*/ 20 h 154"/>
                  <a:gd name="T116" fmla="*/ 44 w 295"/>
                  <a:gd name="T117" fmla="*/ 23 h 154"/>
                  <a:gd name="T118" fmla="*/ 46 w 295"/>
                  <a:gd name="T119" fmla="*/ 26 h 154"/>
                  <a:gd name="T120" fmla="*/ 47 w 295"/>
                  <a:gd name="T121" fmla="*/ 28 h 154"/>
                  <a:gd name="T122" fmla="*/ 48 w 295"/>
                  <a:gd name="T123" fmla="*/ 30 h 154"/>
                  <a:gd name="T124" fmla="*/ 48 w 295"/>
                  <a:gd name="T125" fmla="*/ 31 h 15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95"/>
                  <a:gd name="T190" fmla="*/ 0 h 154"/>
                  <a:gd name="T191" fmla="*/ 295 w 295"/>
                  <a:gd name="T192" fmla="*/ 154 h 15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95" h="154">
                    <a:moveTo>
                      <a:pt x="241" y="154"/>
                    </a:moveTo>
                    <a:lnTo>
                      <a:pt x="241" y="150"/>
                    </a:lnTo>
                    <a:lnTo>
                      <a:pt x="245" y="150"/>
                    </a:lnTo>
                    <a:lnTo>
                      <a:pt x="245" y="146"/>
                    </a:lnTo>
                    <a:lnTo>
                      <a:pt x="250" y="146"/>
                    </a:lnTo>
                    <a:lnTo>
                      <a:pt x="254" y="141"/>
                    </a:lnTo>
                    <a:lnTo>
                      <a:pt x="257" y="137"/>
                    </a:lnTo>
                    <a:lnTo>
                      <a:pt x="262" y="137"/>
                    </a:lnTo>
                    <a:lnTo>
                      <a:pt x="266" y="134"/>
                    </a:lnTo>
                    <a:lnTo>
                      <a:pt x="275" y="129"/>
                    </a:lnTo>
                    <a:lnTo>
                      <a:pt x="279" y="129"/>
                    </a:lnTo>
                    <a:lnTo>
                      <a:pt x="286" y="125"/>
                    </a:lnTo>
                    <a:lnTo>
                      <a:pt x="295" y="121"/>
                    </a:lnTo>
                    <a:lnTo>
                      <a:pt x="291" y="116"/>
                    </a:lnTo>
                    <a:lnTo>
                      <a:pt x="291" y="112"/>
                    </a:lnTo>
                    <a:lnTo>
                      <a:pt x="291" y="108"/>
                    </a:lnTo>
                    <a:lnTo>
                      <a:pt x="291" y="105"/>
                    </a:lnTo>
                    <a:lnTo>
                      <a:pt x="291" y="100"/>
                    </a:lnTo>
                    <a:lnTo>
                      <a:pt x="286" y="96"/>
                    </a:lnTo>
                    <a:lnTo>
                      <a:pt x="286" y="92"/>
                    </a:lnTo>
                    <a:lnTo>
                      <a:pt x="286" y="87"/>
                    </a:lnTo>
                    <a:lnTo>
                      <a:pt x="282" y="87"/>
                    </a:lnTo>
                    <a:lnTo>
                      <a:pt x="282" y="92"/>
                    </a:lnTo>
                    <a:lnTo>
                      <a:pt x="282" y="87"/>
                    </a:lnTo>
                    <a:lnTo>
                      <a:pt x="279" y="80"/>
                    </a:lnTo>
                    <a:lnTo>
                      <a:pt x="270" y="67"/>
                    </a:lnTo>
                    <a:lnTo>
                      <a:pt x="257" y="54"/>
                    </a:lnTo>
                    <a:lnTo>
                      <a:pt x="245" y="38"/>
                    </a:lnTo>
                    <a:lnTo>
                      <a:pt x="225" y="26"/>
                    </a:lnTo>
                    <a:lnTo>
                      <a:pt x="200" y="13"/>
                    </a:lnTo>
                    <a:lnTo>
                      <a:pt x="171" y="4"/>
                    </a:lnTo>
                    <a:lnTo>
                      <a:pt x="133" y="0"/>
                    </a:lnTo>
                    <a:lnTo>
                      <a:pt x="88" y="4"/>
                    </a:lnTo>
                    <a:lnTo>
                      <a:pt x="75" y="8"/>
                    </a:lnTo>
                    <a:lnTo>
                      <a:pt x="63" y="13"/>
                    </a:lnTo>
                    <a:lnTo>
                      <a:pt x="54" y="17"/>
                    </a:lnTo>
                    <a:lnTo>
                      <a:pt x="41" y="21"/>
                    </a:lnTo>
                    <a:lnTo>
                      <a:pt x="34" y="29"/>
                    </a:lnTo>
                    <a:lnTo>
                      <a:pt x="25" y="38"/>
                    </a:lnTo>
                    <a:lnTo>
                      <a:pt x="17" y="51"/>
                    </a:lnTo>
                    <a:lnTo>
                      <a:pt x="12" y="62"/>
                    </a:lnTo>
                    <a:lnTo>
                      <a:pt x="5" y="71"/>
                    </a:lnTo>
                    <a:lnTo>
                      <a:pt x="0" y="87"/>
                    </a:lnTo>
                    <a:lnTo>
                      <a:pt x="5" y="83"/>
                    </a:lnTo>
                    <a:lnTo>
                      <a:pt x="9" y="80"/>
                    </a:lnTo>
                    <a:lnTo>
                      <a:pt x="12" y="80"/>
                    </a:lnTo>
                    <a:lnTo>
                      <a:pt x="17" y="75"/>
                    </a:lnTo>
                    <a:lnTo>
                      <a:pt x="21" y="75"/>
                    </a:lnTo>
                    <a:lnTo>
                      <a:pt x="25" y="71"/>
                    </a:lnTo>
                    <a:lnTo>
                      <a:pt x="30" y="71"/>
                    </a:lnTo>
                    <a:lnTo>
                      <a:pt x="38" y="67"/>
                    </a:lnTo>
                    <a:lnTo>
                      <a:pt x="41" y="67"/>
                    </a:lnTo>
                    <a:lnTo>
                      <a:pt x="46" y="67"/>
                    </a:lnTo>
                    <a:lnTo>
                      <a:pt x="92" y="62"/>
                    </a:lnTo>
                    <a:lnTo>
                      <a:pt x="129" y="67"/>
                    </a:lnTo>
                    <a:lnTo>
                      <a:pt x="158" y="75"/>
                    </a:lnTo>
                    <a:lnTo>
                      <a:pt x="183" y="87"/>
                    </a:lnTo>
                    <a:lnTo>
                      <a:pt x="203" y="100"/>
                    </a:lnTo>
                    <a:lnTo>
                      <a:pt x="221" y="116"/>
                    </a:lnTo>
                    <a:lnTo>
                      <a:pt x="228" y="129"/>
                    </a:lnTo>
                    <a:lnTo>
                      <a:pt x="237" y="141"/>
                    </a:lnTo>
                    <a:lnTo>
                      <a:pt x="241" y="150"/>
                    </a:lnTo>
                    <a:lnTo>
                      <a:pt x="241" y="154"/>
                    </a:lnTo>
                    <a:close/>
                  </a:path>
                </a:pathLst>
              </a:custGeom>
              <a:solidFill>
                <a:srgbClr val="EDAD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788" name="Freeform 895">
                <a:extLst>
                  <a:ext uri="{FF2B5EF4-FFF2-40B4-BE49-F238E27FC236}">
                    <a16:creationId xmlns:a16="http://schemas.microsoft.com/office/drawing/2014/main" id="{6D607AF8-FE72-41FC-B0DF-AD9DA8765EC3}"/>
                  </a:ext>
                </a:extLst>
              </p:cNvPr>
              <p:cNvSpPr>
                <a:spLocks/>
              </p:cNvSpPr>
              <p:nvPr/>
            </p:nvSpPr>
            <p:spPr bwMode="auto">
              <a:xfrm>
                <a:off x="3554" y="2427"/>
                <a:ext cx="40" cy="142"/>
              </a:xfrm>
              <a:custGeom>
                <a:avLst/>
                <a:gdLst>
                  <a:gd name="T0" fmla="*/ 31 w 200"/>
                  <a:gd name="T1" fmla="*/ 57 h 706"/>
                  <a:gd name="T2" fmla="*/ 30 w 200"/>
                  <a:gd name="T3" fmla="*/ 63 h 706"/>
                  <a:gd name="T4" fmla="*/ 28 w 200"/>
                  <a:gd name="T5" fmla="*/ 69 h 706"/>
                  <a:gd name="T6" fmla="*/ 27 w 200"/>
                  <a:gd name="T7" fmla="*/ 77 h 706"/>
                  <a:gd name="T8" fmla="*/ 24 w 200"/>
                  <a:gd name="T9" fmla="*/ 85 h 706"/>
                  <a:gd name="T10" fmla="*/ 22 w 200"/>
                  <a:gd name="T11" fmla="*/ 94 h 706"/>
                  <a:gd name="T12" fmla="*/ 18 w 200"/>
                  <a:gd name="T13" fmla="*/ 103 h 706"/>
                  <a:gd name="T14" fmla="*/ 15 w 200"/>
                  <a:gd name="T15" fmla="*/ 113 h 706"/>
                  <a:gd name="T16" fmla="*/ 10 w 200"/>
                  <a:gd name="T17" fmla="*/ 122 h 706"/>
                  <a:gd name="T18" fmla="*/ 6 w 200"/>
                  <a:gd name="T19" fmla="*/ 132 h 706"/>
                  <a:gd name="T20" fmla="*/ 0 w 200"/>
                  <a:gd name="T21" fmla="*/ 142 h 706"/>
                  <a:gd name="T22" fmla="*/ 8 w 200"/>
                  <a:gd name="T23" fmla="*/ 131 h 706"/>
                  <a:gd name="T24" fmla="*/ 13 w 200"/>
                  <a:gd name="T25" fmla="*/ 120 h 706"/>
                  <a:gd name="T26" fmla="*/ 19 w 200"/>
                  <a:gd name="T27" fmla="*/ 109 h 706"/>
                  <a:gd name="T28" fmla="*/ 24 w 200"/>
                  <a:gd name="T29" fmla="*/ 98 h 706"/>
                  <a:gd name="T30" fmla="*/ 27 w 200"/>
                  <a:gd name="T31" fmla="*/ 88 h 706"/>
                  <a:gd name="T32" fmla="*/ 31 w 200"/>
                  <a:gd name="T33" fmla="*/ 77 h 706"/>
                  <a:gd name="T34" fmla="*/ 34 w 200"/>
                  <a:gd name="T35" fmla="*/ 68 h 706"/>
                  <a:gd name="T36" fmla="*/ 36 w 200"/>
                  <a:gd name="T37" fmla="*/ 59 h 706"/>
                  <a:gd name="T38" fmla="*/ 37 w 200"/>
                  <a:gd name="T39" fmla="*/ 51 h 706"/>
                  <a:gd name="T40" fmla="*/ 39 w 200"/>
                  <a:gd name="T41" fmla="*/ 44 h 706"/>
                  <a:gd name="T42" fmla="*/ 39 w 200"/>
                  <a:gd name="T43" fmla="*/ 40 h 706"/>
                  <a:gd name="T44" fmla="*/ 40 w 200"/>
                  <a:gd name="T45" fmla="*/ 36 h 706"/>
                  <a:gd name="T46" fmla="*/ 40 w 200"/>
                  <a:gd name="T47" fmla="*/ 31 h 706"/>
                  <a:gd name="T48" fmla="*/ 40 w 200"/>
                  <a:gd name="T49" fmla="*/ 27 h 706"/>
                  <a:gd name="T50" fmla="*/ 40 w 200"/>
                  <a:gd name="T51" fmla="*/ 22 h 706"/>
                  <a:gd name="T52" fmla="*/ 39 w 200"/>
                  <a:gd name="T53" fmla="*/ 18 h 706"/>
                  <a:gd name="T54" fmla="*/ 38 w 200"/>
                  <a:gd name="T55" fmla="*/ 13 h 706"/>
                  <a:gd name="T56" fmla="*/ 37 w 200"/>
                  <a:gd name="T57" fmla="*/ 8 h 706"/>
                  <a:gd name="T58" fmla="*/ 37 w 200"/>
                  <a:gd name="T59" fmla="*/ 4 h 706"/>
                  <a:gd name="T60" fmla="*/ 36 w 200"/>
                  <a:gd name="T61" fmla="*/ 0 h 706"/>
                  <a:gd name="T62" fmla="*/ 35 w 200"/>
                  <a:gd name="T63" fmla="*/ 1 h 706"/>
                  <a:gd name="T64" fmla="*/ 33 w 200"/>
                  <a:gd name="T65" fmla="*/ 1 h 706"/>
                  <a:gd name="T66" fmla="*/ 32 w 200"/>
                  <a:gd name="T67" fmla="*/ 2 h 706"/>
                  <a:gd name="T68" fmla="*/ 31 w 200"/>
                  <a:gd name="T69" fmla="*/ 3 h 706"/>
                  <a:gd name="T70" fmla="*/ 30 w 200"/>
                  <a:gd name="T71" fmla="*/ 4 h 706"/>
                  <a:gd name="T72" fmla="*/ 29 w 200"/>
                  <a:gd name="T73" fmla="*/ 4 h 706"/>
                  <a:gd name="T74" fmla="*/ 28 w 200"/>
                  <a:gd name="T75" fmla="*/ 4 h 706"/>
                  <a:gd name="T76" fmla="*/ 27 w 200"/>
                  <a:gd name="T77" fmla="*/ 5 h 706"/>
                  <a:gd name="T78" fmla="*/ 27 w 200"/>
                  <a:gd name="T79" fmla="*/ 5 h 706"/>
                  <a:gd name="T80" fmla="*/ 27 w 200"/>
                  <a:gd name="T81" fmla="*/ 6 h 706"/>
                  <a:gd name="T82" fmla="*/ 27 w 200"/>
                  <a:gd name="T83" fmla="*/ 10 h 706"/>
                  <a:gd name="T84" fmla="*/ 28 w 200"/>
                  <a:gd name="T85" fmla="*/ 14 h 706"/>
                  <a:gd name="T86" fmla="*/ 29 w 200"/>
                  <a:gd name="T87" fmla="*/ 19 h 706"/>
                  <a:gd name="T88" fmla="*/ 30 w 200"/>
                  <a:gd name="T89" fmla="*/ 25 h 706"/>
                  <a:gd name="T90" fmla="*/ 31 w 200"/>
                  <a:gd name="T91" fmla="*/ 30 h 706"/>
                  <a:gd name="T92" fmla="*/ 32 w 200"/>
                  <a:gd name="T93" fmla="*/ 36 h 706"/>
                  <a:gd name="T94" fmla="*/ 32 w 200"/>
                  <a:gd name="T95" fmla="*/ 41 h 706"/>
                  <a:gd name="T96" fmla="*/ 32 w 200"/>
                  <a:gd name="T97" fmla="*/ 47 h 706"/>
                  <a:gd name="T98" fmla="*/ 32 w 200"/>
                  <a:gd name="T99" fmla="*/ 52 h 706"/>
                  <a:gd name="T100" fmla="*/ 31 w 200"/>
                  <a:gd name="T101" fmla="*/ 57 h 7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00"/>
                  <a:gd name="T154" fmla="*/ 0 h 706"/>
                  <a:gd name="T155" fmla="*/ 200 w 200"/>
                  <a:gd name="T156" fmla="*/ 706 h 7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00" h="706">
                    <a:moveTo>
                      <a:pt x="154" y="283"/>
                    </a:moveTo>
                    <a:lnTo>
                      <a:pt x="149" y="312"/>
                    </a:lnTo>
                    <a:lnTo>
                      <a:pt x="142" y="345"/>
                    </a:lnTo>
                    <a:lnTo>
                      <a:pt x="133" y="382"/>
                    </a:lnTo>
                    <a:lnTo>
                      <a:pt x="120" y="423"/>
                    </a:lnTo>
                    <a:lnTo>
                      <a:pt x="108" y="465"/>
                    </a:lnTo>
                    <a:lnTo>
                      <a:pt x="92" y="511"/>
                    </a:lnTo>
                    <a:lnTo>
                      <a:pt x="75" y="560"/>
                    </a:lnTo>
                    <a:lnTo>
                      <a:pt x="50" y="607"/>
                    </a:lnTo>
                    <a:lnTo>
                      <a:pt x="29" y="656"/>
                    </a:lnTo>
                    <a:lnTo>
                      <a:pt x="0" y="706"/>
                    </a:lnTo>
                    <a:lnTo>
                      <a:pt x="38" y="652"/>
                    </a:lnTo>
                    <a:lnTo>
                      <a:pt x="66" y="598"/>
                    </a:lnTo>
                    <a:lnTo>
                      <a:pt x="95" y="540"/>
                    </a:lnTo>
                    <a:lnTo>
                      <a:pt x="120" y="486"/>
                    </a:lnTo>
                    <a:lnTo>
                      <a:pt x="137" y="436"/>
                    </a:lnTo>
                    <a:lnTo>
                      <a:pt x="154" y="382"/>
                    </a:lnTo>
                    <a:lnTo>
                      <a:pt x="171" y="337"/>
                    </a:lnTo>
                    <a:lnTo>
                      <a:pt x="178" y="291"/>
                    </a:lnTo>
                    <a:lnTo>
                      <a:pt x="187" y="254"/>
                    </a:lnTo>
                    <a:lnTo>
                      <a:pt x="196" y="220"/>
                    </a:lnTo>
                    <a:lnTo>
                      <a:pt x="196" y="200"/>
                    </a:lnTo>
                    <a:lnTo>
                      <a:pt x="200" y="179"/>
                    </a:lnTo>
                    <a:lnTo>
                      <a:pt x="200" y="154"/>
                    </a:lnTo>
                    <a:lnTo>
                      <a:pt x="200" y="133"/>
                    </a:lnTo>
                    <a:lnTo>
                      <a:pt x="200" y="108"/>
                    </a:lnTo>
                    <a:lnTo>
                      <a:pt x="196" y="88"/>
                    </a:lnTo>
                    <a:lnTo>
                      <a:pt x="191" y="63"/>
                    </a:lnTo>
                    <a:lnTo>
                      <a:pt x="187" y="42"/>
                    </a:lnTo>
                    <a:lnTo>
                      <a:pt x="183" y="21"/>
                    </a:lnTo>
                    <a:lnTo>
                      <a:pt x="178" y="0"/>
                    </a:lnTo>
                    <a:lnTo>
                      <a:pt x="174" y="5"/>
                    </a:lnTo>
                    <a:lnTo>
                      <a:pt x="167" y="5"/>
                    </a:lnTo>
                    <a:lnTo>
                      <a:pt x="158" y="9"/>
                    </a:lnTo>
                    <a:lnTo>
                      <a:pt x="154" y="13"/>
                    </a:lnTo>
                    <a:lnTo>
                      <a:pt x="149" y="18"/>
                    </a:lnTo>
                    <a:lnTo>
                      <a:pt x="146" y="18"/>
                    </a:lnTo>
                    <a:lnTo>
                      <a:pt x="142" y="21"/>
                    </a:lnTo>
                    <a:lnTo>
                      <a:pt x="137" y="25"/>
                    </a:lnTo>
                    <a:lnTo>
                      <a:pt x="133" y="25"/>
                    </a:lnTo>
                    <a:lnTo>
                      <a:pt x="133" y="30"/>
                    </a:lnTo>
                    <a:lnTo>
                      <a:pt x="137" y="50"/>
                    </a:lnTo>
                    <a:lnTo>
                      <a:pt x="142" y="72"/>
                    </a:lnTo>
                    <a:lnTo>
                      <a:pt x="146" y="96"/>
                    </a:lnTo>
                    <a:lnTo>
                      <a:pt x="149" y="126"/>
                    </a:lnTo>
                    <a:lnTo>
                      <a:pt x="154" y="150"/>
                    </a:lnTo>
                    <a:lnTo>
                      <a:pt x="158" y="179"/>
                    </a:lnTo>
                    <a:lnTo>
                      <a:pt x="158" y="204"/>
                    </a:lnTo>
                    <a:lnTo>
                      <a:pt x="158" y="233"/>
                    </a:lnTo>
                    <a:lnTo>
                      <a:pt x="158" y="258"/>
                    </a:lnTo>
                    <a:lnTo>
                      <a:pt x="154" y="283"/>
                    </a:lnTo>
                    <a:close/>
                  </a:path>
                </a:pathLst>
              </a:custGeom>
              <a:solidFill>
                <a:srgbClr val="EDAD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789" name="Freeform 896">
                <a:extLst>
                  <a:ext uri="{FF2B5EF4-FFF2-40B4-BE49-F238E27FC236}">
                    <a16:creationId xmlns:a16="http://schemas.microsoft.com/office/drawing/2014/main" id="{DCB3D018-1E10-4363-A986-337BEEC664FB}"/>
                  </a:ext>
                </a:extLst>
              </p:cNvPr>
              <p:cNvSpPr>
                <a:spLocks/>
              </p:cNvSpPr>
              <p:nvPr/>
            </p:nvSpPr>
            <p:spPr bwMode="auto">
              <a:xfrm>
                <a:off x="3441" y="2421"/>
                <a:ext cx="155" cy="208"/>
              </a:xfrm>
              <a:custGeom>
                <a:avLst/>
                <a:gdLst>
                  <a:gd name="T0" fmla="*/ 149 w 772"/>
                  <a:gd name="T1" fmla="*/ 0 h 1042"/>
                  <a:gd name="T2" fmla="*/ 149 w 772"/>
                  <a:gd name="T3" fmla="*/ 1 h 1042"/>
                  <a:gd name="T4" fmla="*/ 150 w 772"/>
                  <a:gd name="T5" fmla="*/ 3 h 1042"/>
                  <a:gd name="T6" fmla="*/ 151 w 772"/>
                  <a:gd name="T7" fmla="*/ 7 h 1042"/>
                  <a:gd name="T8" fmla="*/ 152 w 772"/>
                  <a:gd name="T9" fmla="*/ 11 h 1042"/>
                  <a:gd name="T10" fmla="*/ 153 w 772"/>
                  <a:gd name="T11" fmla="*/ 16 h 1042"/>
                  <a:gd name="T12" fmla="*/ 154 w 772"/>
                  <a:gd name="T13" fmla="*/ 22 h 1042"/>
                  <a:gd name="T14" fmla="*/ 155 w 772"/>
                  <a:gd name="T15" fmla="*/ 28 h 1042"/>
                  <a:gd name="T16" fmla="*/ 155 w 772"/>
                  <a:gd name="T17" fmla="*/ 36 h 1042"/>
                  <a:gd name="T18" fmla="*/ 155 w 772"/>
                  <a:gd name="T19" fmla="*/ 42 h 1042"/>
                  <a:gd name="T20" fmla="*/ 154 w 772"/>
                  <a:gd name="T21" fmla="*/ 51 h 1042"/>
                  <a:gd name="T22" fmla="*/ 151 w 772"/>
                  <a:gd name="T23" fmla="*/ 64 h 1042"/>
                  <a:gd name="T24" fmla="*/ 147 w 772"/>
                  <a:gd name="T25" fmla="*/ 80 h 1042"/>
                  <a:gd name="T26" fmla="*/ 140 w 772"/>
                  <a:gd name="T27" fmla="*/ 99 h 1042"/>
                  <a:gd name="T28" fmla="*/ 132 w 772"/>
                  <a:gd name="T29" fmla="*/ 119 h 1042"/>
                  <a:gd name="T30" fmla="*/ 120 w 772"/>
                  <a:gd name="T31" fmla="*/ 140 h 1042"/>
                  <a:gd name="T32" fmla="*/ 104 w 772"/>
                  <a:gd name="T33" fmla="*/ 160 h 1042"/>
                  <a:gd name="T34" fmla="*/ 85 w 772"/>
                  <a:gd name="T35" fmla="*/ 177 h 1042"/>
                  <a:gd name="T36" fmla="*/ 61 w 772"/>
                  <a:gd name="T37" fmla="*/ 192 h 1042"/>
                  <a:gd name="T38" fmla="*/ 34 w 772"/>
                  <a:gd name="T39" fmla="*/ 203 h 1042"/>
                  <a:gd name="T40" fmla="*/ 0 w 772"/>
                  <a:gd name="T41" fmla="*/ 208 h 104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72"/>
                  <a:gd name="T64" fmla="*/ 0 h 1042"/>
                  <a:gd name="T65" fmla="*/ 772 w 772"/>
                  <a:gd name="T66" fmla="*/ 1042 h 104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72" h="1042">
                    <a:moveTo>
                      <a:pt x="742" y="0"/>
                    </a:moveTo>
                    <a:lnTo>
                      <a:pt x="742" y="4"/>
                    </a:lnTo>
                    <a:lnTo>
                      <a:pt x="747" y="17"/>
                    </a:lnTo>
                    <a:lnTo>
                      <a:pt x="751" y="33"/>
                    </a:lnTo>
                    <a:lnTo>
                      <a:pt x="755" y="54"/>
                    </a:lnTo>
                    <a:lnTo>
                      <a:pt x="764" y="79"/>
                    </a:lnTo>
                    <a:lnTo>
                      <a:pt x="767" y="108"/>
                    </a:lnTo>
                    <a:lnTo>
                      <a:pt x="772" y="141"/>
                    </a:lnTo>
                    <a:lnTo>
                      <a:pt x="772" y="179"/>
                    </a:lnTo>
                    <a:lnTo>
                      <a:pt x="772" y="212"/>
                    </a:lnTo>
                    <a:lnTo>
                      <a:pt x="767" y="253"/>
                    </a:lnTo>
                    <a:lnTo>
                      <a:pt x="751" y="320"/>
                    </a:lnTo>
                    <a:lnTo>
                      <a:pt x="731" y="402"/>
                    </a:lnTo>
                    <a:lnTo>
                      <a:pt x="697" y="498"/>
                    </a:lnTo>
                    <a:lnTo>
                      <a:pt x="656" y="598"/>
                    </a:lnTo>
                    <a:lnTo>
                      <a:pt x="598" y="701"/>
                    </a:lnTo>
                    <a:lnTo>
                      <a:pt x="519" y="802"/>
                    </a:lnTo>
                    <a:lnTo>
                      <a:pt x="423" y="888"/>
                    </a:lnTo>
                    <a:lnTo>
                      <a:pt x="306" y="963"/>
                    </a:lnTo>
                    <a:lnTo>
                      <a:pt x="170" y="1017"/>
                    </a:lnTo>
                    <a:lnTo>
                      <a:pt x="0" y="1042"/>
                    </a:lnTo>
                  </a:path>
                </a:pathLst>
              </a:custGeom>
              <a:noFill/>
              <a:ln w="0">
                <a:solidFill>
                  <a:srgbClr val="89164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790" name="Freeform 897">
                <a:extLst>
                  <a:ext uri="{FF2B5EF4-FFF2-40B4-BE49-F238E27FC236}">
                    <a16:creationId xmlns:a16="http://schemas.microsoft.com/office/drawing/2014/main" id="{3961ADD3-12AF-4604-B1BF-2FF2BC6836BA}"/>
                  </a:ext>
                </a:extLst>
              </p:cNvPr>
              <p:cNvSpPr>
                <a:spLocks/>
              </p:cNvSpPr>
              <p:nvPr/>
            </p:nvSpPr>
            <p:spPr bwMode="auto">
              <a:xfrm>
                <a:off x="3424" y="2404"/>
                <a:ext cx="211" cy="196"/>
              </a:xfrm>
              <a:custGeom>
                <a:avLst/>
                <a:gdLst>
                  <a:gd name="T0" fmla="*/ 0 w 1055"/>
                  <a:gd name="T1" fmla="*/ 195 h 983"/>
                  <a:gd name="T2" fmla="*/ 2 w 1055"/>
                  <a:gd name="T3" fmla="*/ 196 h 983"/>
                  <a:gd name="T4" fmla="*/ 8 w 1055"/>
                  <a:gd name="T5" fmla="*/ 195 h 983"/>
                  <a:gd name="T6" fmla="*/ 17 w 1055"/>
                  <a:gd name="T7" fmla="*/ 195 h 983"/>
                  <a:gd name="T8" fmla="*/ 28 w 1055"/>
                  <a:gd name="T9" fmla="*/ 194 h 983"/>
                  <a:gd name="T10" fmla="*/ 41 w 1055"/>
                  <a:gd name="T11" fmla="*/ 190 h 983"/>
                  <a:gd name="T12" fmla="*/ 53 w 1055"/>
                  <a:gd name="T13" fmla="*/ 184 h 983"/>
                  <a:gd name="T14" fmla="*/ 67 w 1055"/>
                  <a:gd name="T15" fmla="*/ 177 h 983"/>
                  <a:gd name="T16" fmla="*/ 78 w 1055"/>
                  <a:gd name="T17" fmla="*/ 167 h 983"/>
                  <a:gd name="T18" fmla="*/ 89 w 1055"/>
                  <a:gd name="T19" fmla="*/ 153 h 983"/>
                  <a:gd name="T20" fmla="*/ 96 w 1055"/>
                  <a:gd name="T21" fmla="*/ 135 h 983"/>
                  <a:gd name="T22" fmla="*/ 100 w 1055"/>
                  <a:gd name="T23" fmla="*/ 119 h 983"/>
                  <a:gd name="T24" fmla="*/ 102 w 1055"/>
                  <a:gd name="T25" fmla="*/ 102 h 983"/>
                  <a:gd name="T26" fmla="*/ 103 w 1055"/>
                  <a:gd name="T27" fmla="*/ 84 h 983"/>
                  <a:gd name="T28" fmla="*/ 104 w 1055"/>
                  <a:gd name="T29" fmla="*/ 67 h 983"/>
                  <a:gd name="T30" fmla="*/ 105 w 1055"/>
                  <a:gd name="T31" fmla="*/ 50 h 983"/>
                  <a:gd name="T32" fmla="*/ 106 w 1055"/>
                  <a:gd name="T33" fmla="*/ 35 h 983"/>
                  <a:gd name="T34" fmla="*/ 108 w 1055"/>
                  <a:gd name="T35" fmla="*/ 22 h 983"/>
                  <a:gd name="T36" fmla="*/ 111 w 1055"/>
                  <a:gd name="T37" fmla="*/ 11 h 983"/>
                  <a:gd name="T38" fmla="*/ 118 w 1055"/>
                  <a:gd name="T39" fmla="*/ 4 h 983"/>
                  <a:gd name="T40" fmla="*/ 127 w 1055"/>
                  <a:gd name="T41" fmla="*/ 1 h 983"/>
                  <a:gd name="T42" fmla="*/ 135 w 1055"/>
                  <a:gd name="T43" fmla="*/ 0 h 983"/>
                  <a:gd name="T44" fmla="*/ 143 w 1055"/>
                  <a:gd name="T45" fmla="*/ 1 h 983"/>
                  <a:gd name="T46" fmla="*/ 149 w 1055"/>
                  <a:gd name="T47" fmla="*/ 2 h 983"/>
                  <a:gd name="T48" fmla="*/ 154 w 1055"/>
                  <a:gd name="T49" fmla="*/ 4 h 983"/>
                  <a:gd name="T50" fmla="*/ 159 w 1055"/>
                  <a:gd name="T51" fmla="*/ 7 h 983"/>
                  <a:gd name="T52" fmla="*/ 161 w 1055"/>
                  <a:gd name="T53" fmla="*/ 10 h 983"/>
                  <a:gd name="T54" fmla="*/ 164 w 1055"/>
                  <a:gd name="T55" fmla="*/ 13 h 983"/>
                  <a:gd name="T56" fmla="*/ 165 w 1055"/>
                  <a:gd name="T57" fmla="*/ 16 h 983"/>
                  <a:gd name="T58" fmla="*/ 165 w 1055"/>
                  <a:gd name="T59" fmla="*/ 17 h 983"/>
                  <a:gd name="T60" fmla="*/ 166 w 1055"/>
                  <a:gd name="T61" fmla="*/ 17 h 983"/>
                  <a:gd name="T62" fmla="*/ 167 w 1055"/>
                  <a:gd name="T63" fmla="*/ 17 h 983"/>
                  <a:gd name="T64" fmla="*/ 169 w 1055"/>
                  <a:gd name="T65" fmla="*/ 16 h 983"/>
                  <a:gd name="T66" fmla="*/ 171 w 1055"/>
                  <a:gd name="T67" fmla="*/ 14 h 983"/>
                  <a:gd name="T68" fmla="*/ 174 w 1055"/>
                  <a:gd name="T69" fmla="*/ 12 h 983"/>
                  <a:gd name="T70" fmla="*/ 177 w 1055"/>
                  <a:gd name="T71" fmla="*/ 11 h 983"/>
                  <a:gd name="T72" fmla="*/ 181 w 1055"/>
                  <a:gd name="T73" fmla="*/ 11 h 983"/>
                  <a:gd name="T74" fmla="*/ 186 w 1055"/>
                  <a:gd name="T75" fmla="*/ 10 h 983"/>
                  <a:gd name="T76" fmla="*/ 191 w 1055"/>
                  <a:gd name="T77" fmla="*/ 11 h 983"/>
                  <a:gd name="T78" fmla="*/ 198 w 1055"/>
                  <a:gd name="T79" fmla="*/ 11 h 983"/>
                  <a:gd name="T80" fmla="*/ 203 w 1055"/>
                  <a:gd name="T81" fmla="*/ 16 h 983"/>
                  <a:gd name="T82" fmla="*/ 208 w 1055"/>
                  <a:gd name="T83" fmla="*/ 22 h 983"/>
                  <a:gd name="T84" fmla="*/ 210 w 1055"/>
                  <a:gd name="T85" fmla="*/ 32 h 983"/>
                  <a:gd name="T86" fmla="*/ 211 w 1055"/>
                  <a:gd name="T87" fmla="*/ 44 h 983"/>
                  <a:gd name="T88" fmla="*/ 211 w 1055"/>
                  <a:gd name="T89" fmla="*/ 58 h 983"/>
                  <a:gd name="T90" fmla="*/ 208 w 1055"/>
                  <a:gd name="T91" fmla="*/ 73 h 983"/>
                  <a:gd name="T92" fmla="*/ 206 w 1055"/>
                  <a:gd name="T93" fmla="*/ 88 h 983"/>
                  <a:gd name="T94" fmla="*/ 201 w 1055"/>
                  <a:gd name="T95" fmla="*/ 102 h 983"/>
                  <a:gd name="T96" fmla="*/ 196 w 1055"/>
                  <a:gd name="T97" fmla="*/ 116 h 983"/>
                  <a:gd name="T98" fmla="*/ 189 w 1055"/>
                  <a:gd name="T99" fmla="*/ 130 h 983"/>
                  <a:gd name="T100" fmla="*/ 180 w 1055"/>
                  <a:gd name="T101" fmla="*/ 143 h 983"/>
                  <a:gd name="T102" fmla="*/ 171 w 1055"/>
                  <a:gd name="T103" fmla="*/ 155 h 983"/>
                  <a:gd name="T104" fmla="*/ 162 w 1055"/>
                  <a:gd name="T105" fmla="*/ 164 h 983"/>
                  <a:gd name="T106" fmla="*/ 153 w 1055"/>
                  <a:gd name="T107" fmla="*/ 173 h 983"/>
                  <a:gd name="T108" fmla="*/ 144 w 1055"/>
                  <a:gd name="T109" fmla="*/ 180 h 983"/>
                  <a:gd name="T110" fmla="*/ 136 w 1055"/>
                  <a:gd name="T111" fmla="*/ 186 h 983"/>
                  <a:gd name="T112" fmla="*/ 130 w 1055"/>
                  <a:gd name="T113" fmla="*/ 190 h 983"/>
                  <a:gd name="T114" fmla="*/ 125 w 1055"/>
                  <a:gd name="T115" fmla="*/ 194 h 983"/>
                  <a:gd name="T116" fmla="*/ 121 w 1055"/>
                  <a:gd name="T117" fmla="*/ 195 h 983"/>
                  <a:gd name="T118" fmla="*/ 120 w 1055"/>
                  <a:gd name="T119" fmla="*/ 196 h 98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55"/>
                  <a:gd name="T181" fmla="*/ 0 h 983"/>
                  <a:gd name="T182" fmla="*/ 1055 w 1055"/>
                  <a:gd name="T183" fmla="*/ 983 h 98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55" h="983">
                    <a:moveTo>
                      <a:pt x="0" y="978"/>
                    </a:moveTo>
                    <a:lnTo>
                      <a:pt x="9" y="983"/>
                    </a:lnTo>
                    <a:lnTo>
                      <a:pt x="38" y="978"/>
                    </a:lnTo>
                    <a:lnTo>
                      <a:pt x="83" y="978"/>
                    </a:lnTo>
                    <a:lnTo>
                      <a:pt x="142" y="971"/>
                    </a:lnTo>
                    <a:lnTo>
                      <a:pt x="204" y="953"/>
                    </a:lnTo>
                    <a:lnTo>
                      <a:pt x="266" y="924"/>
                    </a:lnTo>
                    <a:lnTo>
                      <a:pt x="333" y="888"/>
                    </a:lnTo>
                    <a:lnTo>
                      <a:pt x="391" y="838"/>
                    </a:lnTo>
                    <a:lnTo>
                      <a:pt x="445" y="767"/>
                    </a:lnTo>
                    <a:lnTo>
                      <a:pt x="482" y="679"/>
                    </a:lnTo>
                    <a:lnTo>
                      <a:pt x="502" y="596"/>
                    </a:lnTo>
                    <a:lnTo>
                      <a:pt x="511" y="510"/>
                    </a:lnTo>
                    <a:lnTo>
                      <a:pt x="515" y="423"/>
                    </a:lnTo>
                    <a:lnTo>
                      <a:pt x="520" y="335"/>
                    </a:lnTo>
                    <a:lnTo>
                      <a:pt x="524" y="252"/>
                    </a:lnTo>
                    <a:lnTo>
                      <a:pt x="528" y="178"/>
                    </a:lnTo>
                    <a:lnTo>
                      <a:pt x="540" y="111"/>
                    </a:lnTo>
                    <a:lnTo>
                      <a:pt x="556" y="57"/>
                    </a:lnTo>
                    <a:lnTo>
                      <a:pt x="590" y="20"/>
                    </a:lnTo>
                    <a:lnTo>
                      <a:pt x="636" y="3"/>
                    </a:lnTo>
                    <a:lnTo>
                      <a:pt x="677" y="0"/>
                    </a:lnTo>
                    <a:lnTo>
                      <a:pt x="715" y="3"/>
                    </a:lnTo>
                    <a:lnTo>
                      <a:pt x="747" y="11"/>
                    </a:lnTo>
                    <a:lnTo>
                      <a:pt x="772" y="20"/>
                    </a:lnTo>
                    <a:lnTo>
                      <a:pt x="794" y="36"/>
                    </a:lnTo>
                    <a:lnTo>
                      <a:pt x="806" y="49"/>
                    </a:lnTo>
                    <a:lnTo>
                      <a:pt x="819" y="65"/>
                    </a:lnTo>
                    <a:lnTo>
                      <a:pt x="823" y="78"/>
                    </a:lnTo>
                    <a:lnTo>
                      <a:pt x="826" y="86"/>
                    </a:lnTo>
                    <a:lnTo>
                      <a:pt x="830" y="86"/>
                    </a:lnTo>
                    <a:lnTo>
                      <a:pt x="835" y="83"/>
                    </a:lnTo>
                    <a:lnTo>
                      <a:pt x="843" y="78"/>
                    </a:lnTo>
                    <a:lnTo>
                      <a:pt x="855" y="70"/>
                    </a:lnTo>
                    <a:lnTo>
                      <a:pt x="868" y="61"/>
                    </a:lnTo>
                    <a:lnTo>
                      <a:pt x="884" y="57"/>
                    </a:lnTo>
                    <a:lnTo>
                      <a:pt x="906" y="54"/>
                    </a:lnTo>
                    <a:lnTo>
                      <a:pt x="931" y="49"/>
                    </a:lnTo>
                    <a:lnTo>
                      <a:pt x="956" y="54"/>
                    </a:lnTo>
                    <a:lnTo>
                      <a:pt x="988" y="57"/>
                    </a:lnTo>
                    <a:lnTo>
                      <a:pt x="1017" y="78"/>
                    </a:lnTo>
                    <a:lnTo>
                      <a:pt x="1039" y="111"/>
                    </a:lnTo>
                    <a:lnTo>
                      <a:pt x="1051" y="161"/>
                    </a:lnTo>
                    <a:lnTo>
                      <a:pt x="1055" y="223"/>
                    </a:lnTo>
                    <a:lnTo>
                      <a:pt x="1055" y="290"/>
                    </a:lnTo>
                    <a:lnTo>
                      <a:pt x="1042" y="364"/>
                    </a:lnTo>
                    <a:lnTo>
                      <a:pt x="1030" y="439"/>
                    </a:lnTo>
                    <a:lnTo>
                      <a:pt x="1005" y="514"/>
                    </a:lnTo>
                    <a:lnTo>
                      <a:pt x="980" y="584"/>
                    </a:lnTo>
                    <a:lnTo>
                      <a:pt x="947" y="650"/>
                    </a:lnTo>
                    <a:lnTo>
                      <a:pt x="902" y="717"/>
                    </a:lnTo>
                    <a:lnTo>
                      <a:pt x="855" y="775"/>
                    </a:lnTo>
                    <a:lnTo>
                      <a:pt x="810" y="825"/>
                    </a:lnTo>
                    <a:lnTo>
                      <a:pt x="765" y="866"/>
                    </a:lnTo>
                    <a:lnTo>
                      <a:pt x="718" y="904"/>
                    </a:lnTo>
                    <a:lnTo>
                      <a:pt x="681" y="933"/>
                    </a:lnTo>
                    <a:lnTo>
                      <a:pt x="648" y="953"/>
                    </a:lnTo>
                    <a:lnTo>
                      <a:pt x="623" y="971"/>
                    </a:lnTo>
                    <a:lnTo>
                      <a:pt x="607" y="978"/>
                    </a:lnTo>
                    <a:lnTo>
                      <a:pt x="598" y="983"/>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791" name="Rectangle 898">
                <a:extLst>
                  <a:ext uri="{FF2B5EF4-FFF2-40B4-BE49-F238E27FC236}">
                    <a16:creationId xmlns:a16="http://schemas.microsoft.com/office/drawing/2014/main" id="{BE4ED748-A279-432F-AF3F-996509A71555}"/>
                  </a:ext>
                </a:extLst>
              </p:cNvPr>
              <p:cNvSpPr>
                <a:spLocks noChangeArrowheads="1"/>
              </p:cNvSpPr>
              <p:nvPr/>
            </p:nvSpPr>
            <p:spPr bwMode="auto">
              <a:xfrm>
                <a:off x="4000" y="3763"/>
                <a:ext cx="12" cy="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50792" name="Rectangle 899">
                <a:extLst>
                  <a:ext uri="{FF2B5EF4-FFF2-40B4-BE49-F238E27FC236}">
                    <a16:creationId xmlns:a16="http://schemas.microsoft.com/office/drawing/2014/main" id="{10CFEC21-1CAB-4E3A-AA92-6E909C49CABC}"/>
                  </a:ext>
                </a:extLst>
              </p:cNvPr>
              <p:cNvSpPr>
                <a:spLocks noChangeArrowheads="1"/>
              </p:cNvSpPr>
              <p:nvPr/>
            </p:nvSpPr>
            <p:spPr bwMode="auto">
              <a:xfrm>
                <a:off x="4000" y="3763"/>
                <a:ext cx="12" cy="50"/>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50793" name="Rectangle 900">
                <a:extLst>
                  <a:ext uri="{FF2B5EF4-FFF2-40B4-BE49-F238E27FC236}">
                    <a16:creationId xmlns:a16="http://schemas.microsoft.com/office/drawing/2014/main" id="{C9C80DD3-3CAB-47BF-BF34-5D4665C68705}"/>
                  </a:ext>
                </a:extLst>
              </p:cNvPr>
              <p:cNvSpPr>
                <a:spLocks noChangeArrowheads="1"/>
              </p:cNvSpPr>
              <p:nvPr/>
            </p:nvSpPr>
            <p:spPr bwMode="auto">
              <a:xfrm>
                <a:off x="4000" y="3763"/>
                <a:ext cx="12" cy="50"/>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50794" name="Rectangle 901">
                <a:extLst>
                  <a:ext uri="{FF2B5EF4-FFF2-40B4-BE49-F238E27FC236}">
                    <a16:creationId xmlns:a16="http://schemas.microsoft.com/office/drawing/2014/main" id="{3E14418B-78E1-4AA9-AB2C-B995FE1D755A}"/>
                  </a:ext>
                </a:extLst>
              </p:cNvPr>
              <p:cNvSpPr>
                <a:spLocks noChangeArrowheads="1"/>
              </p:cNvSpPr>
              <p:nvPr/>
            </p:nvSpPr>
            <p:spPr bwMode="auto">
              <a:xfrm>
                <a:off x="4044" y="3763"/>
                <a:ext cx="12" cy="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50795" name="Rectangle 902">
                <a:extLst>
                  <a:ext uri="{FF2B5EF4-FFF2-40B4-BE49-F238E27FC236}">
                    <a16:creationId xmlns:a16="http://schemas.microsoft.com/office/drawing/2014/main" id="{71657192-722A-414A-ABC1-C71133D88CAF}"/>
                  </a:ext>
                </a:extLst>
              </p:cNvPr>
              <p:cNvSpPr>
                <a:spLocks noChangeArrowheads="1"/>
              </p:cNvSpPr>
              <p:nvPr/>
            </p:nvSpPr>
            <p:spPr bwMode="auto">
              <a:xfrm>
                <a:off x="4044" y="3763"/>
                <a:ext cx="12" cy="50"/>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50796" name="Rectangle 903">
                <a:extLst>
                  <a:ext uri="{FF2B5EF4-FFF2-40B4-BE49-F238E27FC236}">
                    <a16:creationId xmlns:a16="http://schemas.microsoft.com/office/drawing/2014/main" id="{3B0A32F1-CE3A-4DF4-9CDC-DC96664A5B36}"/>
                  </a:ext>
                </a:extLst>
              </p:cNvPr>
              <p:cNvSpPr>
                <a:spLocks noChangeArrowheads="1"/>
              </p:cNvSpPr>
              <p:nvPr/>
            </p:nvSpPr>
            <p:spPr bwMode="auto">
              <a:xfrm>
                <a:off x="4044" y="3763"/>
                <a:ext cx="12" cy="50"/>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50797" name="Freeform 904">
                <a:extLst>
                  <a:ext uri="{FF2B5EF4-FFF2-40B4-BE49-F238E27FC236}">
                    <a16:creationId xmlns:a16="http://schemas.microsoft.com/office/drawing/2014/main" id="{EE884110-D07A-4D3D-BE48-A069BE3CACAD}"/>
                  </a:ext>
                </a:extLst>
              </p:cNvPr>
              <p:cNvSpPr>
                <a:spLocks/>
              </p:cNvSpPr>
              <p:nvPr/>
            </p:nvSpPr>
            <p:spPr bwMode="auto">
              <a:xfrm>
                <a:off x="4088" y="3715"/>
                <a:ext cx="246" cy="145"/>
              </a:xfrm>
              <a:custGeom>
                <a:avLst/>
                <a:gdLst>
                  <a:gd name="T0" fmla="*/ 246 w 1228"/>
                  <a:gd name="T1" fmla="*/ 73 h 726"/>
                  <a:gd name="T2" fmla="*/ 68 w 1228"/>
                  <a:gd name="T3" fmla="*/ 0 h 726"/>
                  <a:gd name="T4" fmla="*/ 96 w 1228"/>
                  <a:gd name="T5" fmla="*/ 48 h 726"/>
                  <a:gd name="T6" fmla="*/ 0 w 1228"/>
                  <a:gd name="T7" fmla="*/ 48 h 726"/>
                  <a:gd name="T8" fmla="*/ 0 w 1228"/>
                  <a:gd name="T9" fmla="*/ 98 h 726"/>
                  <a:gd name="T10" fmla="*/ 96 w 1228"/>
                  <a:gd name="T11" fmla="*/ 98 h 726"/>
                  <a:gd name="T12" fmla="*/ 68 w 1228"/>
                  <a:gd name="T13" fmla="*/ 145 h 726"/>
                  <a:gd name="T14" fmla="*/ 246 w 1228"/>
                  <a:gd name="T15" fmla="*/ 73 h 726"/>
                  <a:gd name="T16" fmla="*/ 0 60000 65536"/>
                  <a:gd name="T17" fmla="*/ 0 60000 65536"/>
                  <a:gd name="T18" fmla="*/ 0 60000 65536"/>
                  <a:gd name="T19" fmla="*/ 0 60000 65536"/>
                  <a:gd name="T20" fmla="*/ 0 60000 65536"/>
                  <a:gd name="T21" fmla="*/ 0 60000 65536"/>
                  <a:gd name="T22" fmla="*/ 0 60000 65536"/>
                  <a:gd name="T23" fmla="*/ 0 60000 65536"/>
                  <a:gd name="T24" fmla="*/ 0 w 1228"/>
                  <a:gd name="T25" fmla="*/ 0 h 726"/>
                  <a:gd name="T26" fmla="*/ 1228 w 1228"/>
                  <a:gd name="T27" fmla="*/ 726 h 72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28" h="726">
                    <a:moveTo>
                      <a:pt x="1228" y="365"/>
                    </a:moveTo>
                    <a:lnTo>
                      <a:pt x="340" y="0"/>
                    </a:lnTo>
                    <a:lnTo>
                      <a:pt x="481" y="240"/>
                    </a:lnTo>
                    <a:lnTo>
                      <a:pt x="0" y="240"/>
                    </a:lnTo>
                    <a:lnTo>
                      <a:pt x="0" y="489"/>
                    </a:lnTo>
                    <a:lnTo>
                      <a:pt x="481" y="489"/>
                    </a:lnTo>
                    <a:lnTo>
                      <a:pt x="340" y="726"/>
                    </a:lnTo>
                    <a:lnTo>
                      <a:pt x="1228" y="3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798" name="Freeform 905">
                <a:extLst>
                  <a:ext uri="{FF2B5EF4-FFF2-40B4-BE49-F238E27FC236}">
                    <a16:creationId xmlns:a16="http://schemas.microsoft.com/office/drawing/2014/main" id="{BD9845A9-7068-47D1-AA60-100EFECDC8D8}"/>
                  </a:ext>
                </a:extLst>
              </p:cNvPr>
              <p:cNvSpPr>
                <a:spLocks/>
              </p:cNvSpPr>
              <p:nvPr/>
            </p:nvSpPr>
            <p:spPr bwMode="auto">
              <a:xfrm>
                <a:off x="4088" y="3715"/>
                <a:ext cx="246" cy="145"/>
              </a:xfrm>
              <a:custGeom>
                <a:avLst/>
                <a:gdLst>
                  <a:gd name="T0" fmla="*/ 246 w 1228"/>
                  <a:gd name="T1" fmla="*/ 73 h 726"/>
                  <a:gd name="T2" fmla="*/ 68 w 1228"/>
                  <a:gd name="T3" fmla="*/ 0 h 726"/>
                  <a:gd name="T4" fmla="*/ 96 w 1228"/>
                  <a:gd name="T5" fmla="*/ 48 h 726"/>
                  <a:gd name="T6" fmla="*/ 0 w 1228"/>
                  <a:gd name="T7" fmla="*/ 48 h 726"/>
                  <a:gd name="T8" fmla="*/ 0 w 1228"/>
                  <a:gd name="T9" fmla="*/ 98 h 726"/>
                  <a:gd name="T10" fmla="*/ 96 w 1228"/>
                  <a:gd name="T11" fmla="*/ 98 h 726"/>
                  <a:gd name="T12" fmla="*/ 68 w 1228"/>
                  <a:gd name="T13" fmla="*/ 145 h 726"/>
                  <a:gd name="T14" fmla="*/ 246 w 1228"/>
                  <a:gd name="T15" fmla="*/ 73 h 726"/>
                  <a:gd name="T16" fmla="*/ 0 60000 65536"/>
                  <a:gd name="T17" fmla="*/ 0 60000 65536"/>
                  <a:gd name="T18" fmla="*/ 0 60000 65536"/>
                  <a:gd name="T19" fmla="*/ 0 60000 65536"/>
                  <a:gd name="T20" fmla="*/ 0 60000 65536"/>
                  <a:gd name="T21" fmla="*/ 0 60000 65536"/>
                  <a:gd name="T22" fmla="*/ 0 60000 65536"/>
                  <a:gd name="T23" fmla="*/ 0 60000 65536"/>
                  <a:gd name="T24" fmla="*/ 0 w 1228"/>
                  <a:gd name="T25" fmla="*/ 0 h 726"/>
                  <a:gd name="T26" fmla="*/ 1228 w 1228"/>
                  <a:gd name="T27" fmla="*/ 726 h 72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28" h="726">
                    <a:moveTo>
                      <a:pt x="1228" y="365"/>
                    </a:moveTo>
                    <a:lnTo>
                      <a:pt x="340" y="0"/>
                    </a:lnTo>
                    <a:lnTo>
                      <a:pt x="481" y="240"/>
                    </a:lnTo>
                    <a:lnTo>
                      <a:pt x="0" y="240"/>
                    </a:lnTo>
                    <a:lnTo>
                      <a:pt x="0" y="489"/>
                    </a:lnTo>
                    <a:lnTo>
                      <a:pt x="481" y="489"/>
                    </a:lnTo>
                    <a:lnTo>
                      <a:pt x="340" y="726"/>
                    </a:lnTo>
                    <a:lnTo>
                      <a:pt x="1228" y="365"/>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799" name="Freeform 906">
                <a:extLst>
                  <a:ext uri="{FF2B5EF4-FFF2-40B4-BE49-F238E27FC236}">
                    <a16:creationId xmlns:a16="http://schemas.microsoft.com/office/drawing/2014/main" id="{73D687EA-D4E7-44F4-8446-2B8E3BF32E04}"/>
                  </a:ext>
                </a:extLst>
              </p:cNvPr>
              <p:cNvSpPr>
                <a:spLocks/>
              </p:cNvSpPr>
              <p:nvPr/>
            </p:nvSpPr>
            <p:spPr bwMode="auto">
              <a:xfrm>
                <a:off x="4088" y="3715"/>
                <a:ext cx="246" cy="145"/>
              </a:xfrm>
              <a:custGeom>
                <a:avLst/>
                <a:gdLst>
                  <a:gd name="T0" fmla="*/ 246 w 1228"/>
                  <a:gd name="T1" fmla="*/ 73 h 726"/>
                  <a:gd name="T2" fmla="*/ 68 w 1228"/>
                  <a:gd name="T3" fmla="*/ 0 h 726"/>
                  <a:gd name="T4" fmla="*/ 96 w 1228"/>
                  <a:gd name="T5" fmla="*/ 48 h 726"/>
                  <a:gd name="T6" fmla="*/ 0 w 1228"/>
                  <a:gd name="T7" fmla="*/ 48 h 726"/>
                  <a:gd name="T8" fmla="*/ 0 w 1228"/>
                  <a:gd name="T9" fmla="*/ 98 h 726"/>
                  <a:gd name="T10" fmla="*/ 96 w 1228"/>
                  <a:gd name="T11" fmla="*/ 98 h 726"/>
                  <a:gd name="T12" fmla="*/ 68 w 1228"/>
                  <a:gd name="T13" fmla="*/ 145 h 726"/>
                  <a:gd name="T14" fmla="*/ 246 w 1228"/>
                  <a:gd name="T15" fmla="*/ 73 h 726"/>
                  <a:gd name="T16" fmla="*/ 0 60000 65536"/>
                  <a:gd name="T17" fmla="*/ 0 60000 65536"/>
                  <a:gd name="T18" fmla="*/ 0 60000 65536"/>
                  <a:gd name="T19" fmla="*/ 0 60000 65536"/>
                  <a:gd name="T20" fmla="*/ 0 60000 65536"/>
                  <a:gd name="T21" fmla="*/ 0 60000 65536"/>
                  <a:gd name="T22" fmla="*/ 0 60000 65536"/>
                  <a:gd name="T23" fmla="*/ 0 60000 65536"/>
                  <a:gd name="T24" fmla="*/ 0 w 1228"/>
                  <a:gd name="T25" fmla="*/ 0 h 726"/>
                  <a:gd name="T26" fmla="*/ 1228 w 1228"/>
                  <a:gd name="T27" fmla="*/ 726 h 72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28" h="726">
                    <a:moveTo>
                      <a:pt x="1228" y="365"/>
                    </a:moveTo>
                    <a:lnTo>
                      <a:pt x="340" y="0"/>
                    </a:lnTo>
                    <a:lnTo>
                      <a:pt x="481" y="240"/>
                    </a:lnTo>
                    <a:lnTo>
                      <a:pt x="0" y="240"/>
                    </a:lnTo>
                    <a:lnTo>
                      <a:pt x="0" y="489"/>
                    </a:lnTo>
                    <a:lnTo>
                      <a:pt x="481" y="489"/>
                    </a:lnTo>
                    <a:lnTo>
                      <a:pt x="340" y="726"/>
                    </a:lnTo>
                    <a:lnTo>
                      <a:pt x="1228" y="365"/>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800" name="Rectangle 907">
                <a:extLst>
                  <a:ext uri="{FF2B5EF4-FFF2-40B4-BE49-F238E27FC236}">
                    <a16:creationId xmlns:a16="http://schemas.microsoft.com/office/drawing/2014/main" id="{35E94C83-4803-44EE-8941-CF364E1D9784}"/>
                  </a:ext>
                </a:extLst>
              </p:cNvPr>
              <p:cNvSpPr>
                <a:spLocks noChangeArrowheads="1"/>
              </p:cNvSpPr>
              <p:nvPr/>
            </p:nvSpPr>
            <p:spPr bwMode="auto">
              <a:xfrm>
                <a:off x="3959" y="3763"/>
                <a:ext cx="9" cy="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50801" name="Rectangle 908">
                <a:extLst>
                  <a:ext uri="{FF2B5EF4-FFF2-40B4-BE49-F238E27FC236}">
                    <a16:creationId xmlns:a16="http://schemas.microsoft.com/office/drawing/2014/main" id="{4F4D1BB8-57C0-428E-9F8E-3E8B524971CB}"/>
                  </a:ext>
                </a:extLst>
              </p:cNvPr>
              <p:cNvSpPr>
                <a:spLocks noChangeArrowheads="1"/>
              </p:cNvSpPr>
              <p:nvPr/>
            </p:nvSpPr>
            <p:spPr bwMode="auto">
              <a:xfrm>
                <a:off x="3959" y="3763"/>
                <a:ext cx="9" cy="50"/>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50802" name="Rectangle 909">
                <a:extLst>
                  <a:ext uri="{FF2B5EF4-FFF2-40B4-BE49-F238E27FC236}">
                    <a16:creationId xmlns:a16="http://schemas.microsoft.com/office/drawing/2014/main" id="{C1CF3370-96CF-4A03-AFED-359BFC5DBE33}"/>
                  </a:ext>
                </a:extLst>
              </p:cNvPr>
              <p:cNvSpPr>
                <a:spLocks noChangeArrowheads="1"/>
              </p:cNvSpPr>
              <p:nvPr/>
            </p:nvSpPr>
            <p:spPr bwMode="auto">
              <a:xfrm>
                <a:off x="3959" y="3763"/>
                <a:ext cx="9" cy="50"/>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50803" name="Freeform 910">
                <a:extLst>
                  <a:ext uri="{FF2B5EF4-FFF2-40B4-BE49-F238E27FC236}">
                    <a16:creationId xmlns:a16="http://schemas.microsoft.com/office/drawing/2014/main" id="{9B671FB0-5568-4412-9646-2DA614AD4916}"/>
                  </a:ext>
                </a:extLst>
              </p:cNvPr>
              <p:cNvSpPr>
                <a:spLocks/>
              </p:cNvSpPr>
              <p:nvPr/>
            </p:nvSpPr>
            <p:spPr bwMode="auto">
              <a:xfrm>
                <a:off x="3207" y="3955"/>
                <a:ext cx="112" cy="54"/>
              </a:xfrm>
              <a:custGeom>
                <a:avLst/>
                <a:gdLst>
                  <a:gd name="T0" fmla="*/ 103 w 561"/>
                  <a:gd name="T1" fmla="*/ 54 h 270"/>
                  <a:gd name="T2" fmla="*/ 112 w 561"/>
                  <a:gd name="T3" fmla="*/ 44 h 270"/>
                  <a:gd name="T4" fmla="*/ 112 w 561"/>
                  <a:gd name="T5" fmla="*/ 0 h 270"/>
                  <a:gd name="T6" fmla="*/ 11 w 561"/>
                  <a:gd name="T7" fmla="*/ 0 h 270"/>
                  <a:gd name="T8" fmla="*/ 0 w 561"/>
                  <a:gd name="T9" fmla="*/ 9 h 270"/>
                  <a:gd name="T10" fmla="*/ 10 w 561"/>
                  <a:gd name="T11" fmla="*/ 44 h 270"/>
                  <a:gd name="T12" fmla="*/ 103 w 561"/>
                  <a:gd name="T13" fmla="*/ 54 h 270"/>
                  <a:gd name="T14" fmla="*/ 0 60000 65536"/>
                  <a:gd name="T15" fmla="*/ 0 60000 65536"/>
                  <a:gd name="T16" fmla="*/ 0 60000 65536"/>
                  <a:gd name="T17" fmla="*/ 0 60000 65536"/>
                  <a:gd name="T18" fmla="*/ 0 60000 65536"/>
                  <a:gd name="T19" fmla="*/ 0 60000 65536"/>
                  <a:gd name="T20" fmla="*/ 0 60000 65536"/>
                  <a:gd name="T21" fmla="*/ 0 w 561"/>
                  <a:gd name="T22" fmla="*/ 0 h 270"/>
                  <a:gd name="T23" fmla="*/ 561 w 561"/>
                  <a:gd name="T24" fmla="*/ 270 h 27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61" h="270">
                    <a:moveTo>
                      <a:pt x="515" y="270"/>
                    </a:moveTo>
                    <a:lnTo>
                      <a:pt x="561" y="219"/>
                    </a:lnTo>
                    <a:lnTo>
                      <a:pt x="561" y="0"/>
                    </a:lnTo>
                    <a:lnTo>
                      <a:pt x="54" y="0"/>
                    </a:lnTo>
                    <a:lnTo>
                      <a:pt x="0" y="46"/>
                    </a:lnTo>
                    <a:lnTo>
                      <a:pt x="49" y="219"/>
                    </a:lnTo>
                    <a:lnTo>
                      <a:pt x="515" y="270"/>
                    </a:lnTo>
                    <a:close/>
                  </a:path>
                </a:pathLst>
              </a:custGeom>
              <a:solidFill>
                <a:srgbClr val="4CDB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804" name="Freeform 911">
                <a:extLst>
                  <a:ext uri="{FF2B5EF4-FFF2-40B4-BE49-F238E27FC236}">
                    <a16:creationId xmlns:a16="http://schemas.microsoft.com/office/drawing/2014/main" id="{572BF0FD-3740-43F6-A3F2-55042D15FA2E}"/>
                  </a:ext>
                </a:extLst>
              </p:cNvPr>
              <p:cNvSpPr>
                <a:spLocks/>
              </p:cNvSpPr>
              <p:nvPr/>
            </p:nvSpPr>
            <p:spPr bwMode="auto">
              <a:xfrm>
                <a:off x="3207" y="3955"/>
                <a:ext cx="112" cy="54"/>
              </a:xfrm>
              <a:custGeom>
                <a:avLst/>
                <a:gdLst>
                  <a:gd name="T0" fmla="*/ 103 w 561"/>
                  <a:gd name="T1" fmla="*/ 54 h 270"/>
                  <a:gd name="T2" fmla="*/ 112 w 561"/>
                  <a:gd name="T3" fmla="*/ 44 h 270"/>
                  <a:gd name="T4" fmla="*/ 112 w 561"/>
                  <a:gd name="T5" fmla="*/ 0 h 270"/>
                  <a:gd name="T6" fmla="*/ 11 w 561"/>
                  <a:gd name="T7" fmla="*/ 0 h 270"/>
                  <a:gd name="T8" fmla="*/ 0 w 561"/>
                  <a:gd name="T9" fmla="*/ 9 h 270"/>
                  <a:gd name="T10" fmla="*/ 10 w 561"/>
                  <a:gd name="T11" fmla="*/ 44 h 270"/>
                  <a:gd name="T12" fmla="*/ 103 w 561"/>
                  <a:gd name="T13" fmla="*/ 54 h 270"/>
                  <a:gd name="T14" fmla="*/ 0 60000 65536"/>
                  <a:gd name="T15" fmla="*/ 0 60000 65536"/>
                  <a:gd name="T16" fmla="*/ 0 60000 65536"/>
                  <a:gd name="T17" fmla="*/ 0 60000 65536"/>
                  <a:gd name="T18" fmla="*/ 0 60000 65536"/>
                  <a:gd name="T19" fmla="*/ 0 60000 65536"/>
                  <a:gd name="T20" fmla="*/ 0 60000 65536"/>
                  <a:gd name="T21" fmla="*/ 0 w 561"/>
                  <a:gd name="T22" fmla="*/ 0 h 270"/>
                  <a:gd name="T23" fmla="*/ 561 w 561"/>
                  <a:gd name="T24" fmla="*/ 270 h 27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61" h="270">
                    <a:moveTo>
                      <a:pt x="515" y="270"/>
                    </a:moveTo>
                    <a:lnTo>
                      <a:pt x="561" y="219"/>
                    </a:lnTo>
                    <a:lnTo>
                      <a:pt x="561" y="0"/>
                    </a:lnTo>
                    <a:lnTo>
                      <a:pt x="54" y="0"/>
                    </a:lnTo>
                    <a:lnTo>
                      <a:pt x="0" y="46"/>
                    </a:lnTo>
                    <a:lnTo>
                      <a:pt x="49" y="219"/>
                    </a:lnTo>
                    <a:lnTo>
                      <a:pt x="515" y="27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805" name="Freeform 912">
                <a:extLst>
                  <a:ext uri="{FF2B5EF4-FFF2-40B4-BE49-F238E27FC236}">
                    <a16:creationId xmlns:a16="http://schemas.microsoft.com/office/drawing/2014/main" id="{1A8CD2CE-71BF-47B3-B078-728D62262278}"/>
                  </a:ext>
                </a:extLst>
              </p:cNvPr>
              <p:cNvSpPr>
                <a:spLocks/>
              </p:cNvSpPr>
              <p:nvPr/>
            </p:nvSpPr>
            <p:spPr bwMode="auto">
              <a:xfrm>
                <a:off x="3207" y="3955"/>
                <a:ext cx="112" cy="54"/>
              </a:xfrm>
              <a:custGeom>
                <a:avLst/>
                <a:gdLst>
                  <a:gd name="T0" fmla="*/ 103 w 561"/>
                  <a:gd name="T1" fmla="*/ 54 h 270"/>
                  <a:gd name="T2" fmla="*/ 112 w 561"/>
                  <a:gd name="T3" fmla="*/ 44 h 270"/>
                  <a:gd name="T4" fmla="*/ 112 w 561"/>
                  <a:gd name="T5" fmla="*/ 0 h 270"/>
                  <a:gd name="T6" fmla="*/ 11 w 561"/>
                  <a:gd name="T7" fmla="*/ 0 h 270"/>
                  <a:gd name="T8" fmla="*/ 0 w 561"/>
                  <a:gd name="T9" fmla="*/ 9 h 270"/>
                  <a:gd name="T10" fmla="*/ 10 w 561"/>
                  <a:gd name="T11" fmla="*/ 44 h 270"/>
                  <a:gd name="T12" fmla="*/ 103 w 561"/>
                  <a:gd name="T13" fmla="*/ 54 h 270"/>
                  <a:gd name="T14" fmla="*/ 0 60000 65536"/>
                  <a:gd name="T15" fmla="*/ 0 60000 65536"/>
                  <a:gd name="T16" fmla="*/ 0 60000 65536"/>
                  <a:gd name="T17" fmla="*/ 0 60000 65536"/>
                  <a:gd name="T18" fmla="*/ 0 60000 65536"/>
                  <a:gd name="T19" fmla="*/ 0 60000 65536"/>
                  <a:gd name="T20" fmla="*/ 0 60000 65536"/>
                  <a:gd name="T21" fmla="*/ 0 w 561"/>
                  <a:gd name="T22" fmla="*/ 0 h 270"/>
                  <a:gd name="T23" fmla="*/ 561 w 561"/>
                  <a:gd name="T24" fmla="*/ 270 h 27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61" h="270">
                    <a:moveTo>
                      <a:pt x="515" y="270"/>
                    </a:moveTo>
                    <a:lnTo>
                      <a:pt x="561" y="219"/>
                    </a:lnTo>
                    <a:lnTo>
                      <a:pt x="561" y="0"/>
                    </a:lnTo>
                    <a:lnTo>
                      <a:pt x="54" y="0"/>
                    </a:lnTo>
                    <a:lnTo>
                      <a:pt x="0" y="46"/>
                    </a:lnTo>
                    <a:lnTo>
                      <a:pt x="49" y="219"/>
                    </a:lnTo>
                    <a:lnTo>
                      <a:pt x="515" y="27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806" name="Rectangle 913">
                <a:extLst>
                  <a:ext uri="{FF2B5EF4-FFF2-40B4-BE49-F238E27FC236}">
                    <a16:creationId xmlns:a16="http://schemas.microsoft.com/office/drawing/2014/main" id="{B6986F38-845C-48A5-BD4D-9AF41C809CD7}"/>
                  </a:ext>
                </a:extLst>
              </p:cNvPr>
              <p:cNvSpPr>
                <a:spLocks noChangeArrowheads="1"/>
              </p:cNvSpPr>
              <p:nvPr/>
            </p:nvSpPr>
            <p:spPr bwMode="auto">
              <a:xfrm>
                <a:off x="3207" y="3964"/>
                <a:ext cx="103" cy="45"/>
              </a:xfrm>
              <a:prstGeom prst="rect">
                <a:avLst/>
              </a:prstGeom>
              <a:solidFill>
                <a:srgbClr val="79F64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50807" name="Rectangle 914">
                <a:extLst>
                  <a:ext uri="{FF2B5EF4-FFF2-40B4-BE49-F238E27FC236}">
                    <a16:creationId xmlns:a16="http://schemas.microsoft.com/office/drawing/2014/main" id="{16048C3C-B97D-4571-AFD7-54C3CA78CC60}"/>
                  </a:ext>
                </a:extLst>
              </p:cNvPr>
              <p:cNvSpPr>
                <a:spLocks noChangeArrowheads="1"/>
              </p:cNvSpPr>
              <p:nvPr/>
            </p:nvSpPr>
            <p:spPr bwMode="auto">
              <a:xfrm>
                <a:off x="3207" y="3964"/>
                <a:ext cx="103" cy="45"/>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50808" name="Rectangle 915">
                <a:extLst>
                  <a:ext uri="{FF2B5EF4-FFF2-40B4-BE49-F238E27FC236}">
                    <a16:creationId xmlns:a16="http://schemas.microsoft.com/office/drawing/2014/main" id="{92251DBE-093E-4563-8B47-3E7B4C39F3CC}"/>
                  </a:ext>
                </a:extLst>
              </p:cNvPr>
              <p:cNvSpPr>
                <a:spLocks noChangeArrowheads="1"/>
              </p:cNvSpPr>
              <p:nvPr/>
            </p:nvSpPr>
            <p:spPr bwMode="auto">
              <a:xfrm>
                <a:off x="3207" y="3964"/>
                <a:ext cx="103" cy="45"/>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50809" name="Freeform 916">
                <a:extLst>
                  <a:ext uri="{FF2B5EF4-FFF2-40B4-BE49-F238E27FC236}">
                    <a16:creationId xmlns:a16="http://schemas.microsoft.com/office/drawing/2014/main" id="{58D19BEC-7129-4574-BB71-7DC47323E6F2}"/>
                  </a:ext>
                </a:extLst>
              </p:cNvPr>
              <p:cNvSpPr>
                <a:spLocks/>
              </p:cNvSpPr>
              <p:nvPr/>
            </p:nvSpPr>
            <p:spPr bwMode="auto">
              <a:xfrm>
                <a:off x="3310" y="3955"/>
                <a:ext cx="9" cy="9"/>
              </a:xfrm>
              <a:custGeom>
                <a:avLst/>
                <a:gdLst>
                  <a:gd name="T0" fmla="*/ 0 w 46"/>
                  <a:gd name="T1" fmla="*/ 9 h 46"/>
                  <a:gd name="T2" fmla="*/ 9 w 46"/>
                  <a:gd name="T3" fmla="*/ 0 h 46"/>
                  <a:gd name="T4" fmla="*/ 0 w 46"/>
                  <a:gd name="T5" fmla="*/ 9 h 46"/>
                  <a:gd name="T6" fmla="*/ 0 60000 65536"/>
                  <a:gd name="T7" fmla="*/ 0 60000 65536"/>
                  <a:gd name="T8" fmla="*/ 0 60000 65536"/>
                  <a:gd name="T9" fmla="*/ 0 w 46"/>
                  <a:gd name="T10" fmla="*/ 0 h 46"/>
                  <a:gd name="T11" fmla="*/ 46 w 46"/>
                  <a:gd name="T12" fmla="*/ 46 h 46"/>
                </a:gdLst>
                <a:ahLst/>
                <a:cxnLst>
                  <a:cxn ang="T6">
                    <a:pos x="T0" y="T1"/>
                  </a:cxn>
                  <a:cxn ang="T7">
                    <a:pos x="T2" y="T3"/>
                  </a:cxn>
                  <a:cxn ang="T8">
                    <a:pos x="T4" y="T5"/>
                  </a:cxn>
                </a:cxnLst>
                <a:rect l="T9" t="T10" r="T11" b="T12"/>
                <a:pathLst>
                  <a:path w="46" h="46">
                    <a:moveTo>
                      <a:pt x="0" y="46"/>
                    </a:moveTo>
                    <a:lnTo>
                      <a:pt x="46" y="0"/>
                    </a:lnTo>
                    <a:lnTo>
                      <a:pt x="0" y="46"/>
                    </a:lnTo>
                    <a:close/>
                  </a:path>
                </a:pathLst>
              </a:custGeom>
              <a:solidFill>
                <a:srgbClr val="79F6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810" name="Freeform 917">
                <a:extLst>
                  <a:ext uri="{FF2B5EF4-FFF2-40B4-BE49-F238E27FC236}">
                    <a16:creationId xmlns:a16="http://schemas.microsoft.com/office/drawing/2014/main" id="{30C25480-4BB0-4EA4-A64E-EB28D05215CA}"/>
                  </a:ext>
                </a:extLst>
              </p:cNvPr>
              <p:cNvSpPr>
                <a:spLocks/>
              </p:cNvSpPr>
              <p:nvPr/>
            </p:nvSpPr>
            <p:spPr bwMode="auto">
              <a:xfrm>
                <a:off x="3310" y="3955"/>
                <a:ext cx="9" cy="9"/>
              </a:xfrm>
              <a:custGeom>
                <a:avLst/>
                <a:gdLst>
                  <a:gd name="T0" fmla="*/ 0 w 46"/>
                  <a:gd name="T1" fmla="*/ 9 h 46"/>
                  <a:gd name="T2" fmla="*/ 9 w 46"/>
                  <a:gd name="T3" fmla="*/ 0 h 46"/>
                  <a:gd name="T4" fmla="*/ 0 w 46"/>
                  <a:gd name="T5" fmla="*/ 9 h 46"/>
                  <a:gd name="T6" fmla="*/ 0 60000 65536"/>
                  <a:gd name="T7" fmla="*/ 0 60000 65536"/>
                  <a:gd name="T8" fmla="*/ 0 60000 65536"/>
                  <a:gd name="T9" fmla="*/ 0 w 46"/>
                  <a:gd name="T10" fmla="*/ 0 h 46"/>
                  <a:gd name="T11" fmla="*/ 46 w 46"/>
                  <a:gd name="T12" fmla="*/ 46 h 46"/>
                </a:gdLst>
                <a:ahLst/>
                <a:cxnLst>
                  <a:cxn ang="T6">
                    <a:pos x="T0" y="T1"/>
                  </a:cxn>
                  <a:cxn ang="T7">
                    <a:pos x="T2" y="T3"/>
                  </a:cxn>
                  <a:cxn ang="T8">
                    <a:pos x="T4" y="T5"/>
                  </a:cxn>
                </a:cxnLst>
                <a:rect l="T9" t="T10" r="T11" b="T12"/>
                <a:pathLst>
                  <a:path w="46" h="46">
                    <a:moveTo>
                      <a:pt x="0" y="46"/>
                    </a:moveTo>
                    <a:lnTo>
                      <a:pt x="46" y="0"/>
                    </a:lnTo>
                    <a:lnTo>
                      <a:pt x="0" y="46"/>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811" name="Line 918">
                <a:extLst>
                  <a:ext uri="{FF2B5EF4-FFF2-40B4-BE49-F238E27FC236}">
                    <a16:creationId xmlns:a16="http://schemas.microsoft.com/office/drawing/2014/main" id="{1795F76B-548E-4D7F-BDC5-6CC44FFCD660}"/>
                  </a:ext>
                </a:extLst>
              </p:cNvPr>
              <p:cNvSpPr>
                <a:spLocks noChangeShapeType="1"/>
              </p:cNvSpPr>
              <p:nvPr/>
            </p:nvSpPr>
            <p:spPr bwMode="auto">
              <a:xfrm flipV="1">
                <a:off x="3310" y="3955"/>
                <a:ext cx="9" cy="9"/>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812" name="Freeform 919">
                <a:extLst>
                  <a:ext uri="{FF2B5EF4-FFF2-40B4-BE49-F238E27FC236}">
                    <a16:creationId xmlns:a16="http://schemas.microsoft.com/office/drawing/2014/main" id="{B71047D2-DBA0-4358-BBCB-A4ADFE948A5B}"/>
                  </a:ext>
                </a:extLst>
              </p:cNvPr>
              <p:cNvSpPr>
                <a:spLocks/>
              </p:cNvSpPr>
              <p:nvPr/>
            </p:nvSpPr>
            <p:spPr bwMode="auto">
              <a:xfrm>
                <a:off x="3668" y="3530"/>
                <a:ext cx="111" cy="54"/>
              </a:xfrm>
              <a:custGeom>
                <a:avLst/>
                <a:gdLst>
                  <a:gd name="T0" fmla="*/ 103 w 556"/>
                  <a:gd name="T1" fmla="*/ 54 h 270"/>
                  <a:gd name="T2" fmla="*/ 111 w 556"/>
                  <a:gd name="T3" fmla="*/ 44 h 270"/>
                  <a:gd name="T4" fmla="*/ 111 w 556"/>
                  <a:gd name="T5" fmla="*/ 0 h 270"/>
                  <a:gd name="T6" fmla="*/ 11 w 556"/>
                  <a:gd name="T7" fmla="*/ 0 h 270"/>
                  <a:gd name="T8" fmla="*/ 0 w 556"/>
                  <a:gd name="T9" fmla="*/ 9 h 270"/>
                  <a:gd name="T10" fmla="*/ 10 w 556"/>
                  <a:gd name="T11" fmla="*/ 44 h 270"/>
                  <a:gd name="T12" fmla="*/ 103 w 556"/>
                  <a:gd name="T13" fmla="*/ 54 h 270"/>
                  <a:gd name="T14" fmla="*/ 0 60000 65536"/>
                  <a:gd name="T15" fmla="*/ 0 60000 65536"/>
                  <a:gd name="T16" fmla="*/ 0 60000 65536"/>
                  <a:gd name="T17" fmla="*/ 0 60000 65536"/>
                  <a:gd name="T18" fmla="*/ 0 60000 65536"/>
                  <a:gd name="T19" fmla="*/ 0 60000 65536"/>
                  <a:gd name="T20" fmla="*/ 0 60000 65536"/>
                  <a:gd name="T21" fmla="*/ 0 w 556"/>
                  <a:gd name="T22" fmla="*/ 0 h 270"/>
                  <a:gd name="T23" fmla="*/ 556 w 556"/>
                  <a:gd name="T24" fmla="*/ 270 h 27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56" h="270">
                    <a:moveTo>
                      <a:pt x="515" y="270"/>
                    </a:moveTo>
                    <a:lnTo>
                      <a:pt x="556" y="220"/>
                    </a:lnTo>
                    <a:lnTo>
                      <a:pt x="556" y="0"/>
                    </a:lnTo>
                    <a:lnTo>
                      <a:pt x="54" y="0"/>
                    </a:lnTo>
                    <a:lnTo>
                      <a:pt x="0" y="46"/>
                    </a:lnTo>
                    <a:lnTo>
                      <a:pt x="50" y="220"/>
                    </a:lnTo>
                    <a:lnTo>
                      <a:pt x="515" y="270"/>
                    </a:lnTo>
                    <a:close/>
                  </a:path>
                </a:pathLst>
              </a:custGeom>
              <a:solidFill>
                <a:srgbClr val="4CDB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813" name="Freeform 920">
                <a:extLst>
                  <a:ext uri="{FF2B5EF4-FFF2-40B4-BE49-F238E27FC236}">
                    <a16:creationId xmlns:a16="http://schemas.microsoft.com/office/drawing/2014/main" id="{7BD5608E-AF13-4F24-80FC-EC0AB76A7147}"/>
                  </a:ext>
                </a:extLst>
              </p:cNvPr>
              <p:cNvSpPr>
                <a:spLocks/>
              </p:cNvSpPr>
              <p:nvPr/>
            </p:nvSpPr>
            <p:spPr bwMode="auto">
              <a:xfrm>
                <a:off x="3668" y="3530"/>
                <a:ext cx="111" cy="54"/>
              </a:xfrm>
              <a:custGeom>
                <a:avLst/>
                <a:gdLst>
                  <a:gd name="T0" fmla="*/ 103 w 556"/>
                  <a:gd name="T1" fmla="*/ 54 h 270"/>
                  <a:gd name="T2" fmla="*/ 111 w 556"/>
                  <a:gd name="T3" fmla="*/ 44 h 270"/>
                  <a:gd name="T4" fmla="*/ 111 w 556"/>
                  <a:gd name="T5" fmla="*/ 0 h 270"/>
                  <a:gd name="T6" fmla="*/ 11 w 556"/>
                  <a:gd name="T7" fmla="*/ 0 h 270"/>
                  <a:gd name="T8" fmla="*/ 0 w 556"/>
                  <a:gd name="T9" fmla="*/ 9 h 270"/>
                  <a:gd name="T10" fmla="*/ 10 w 556"/>
                  <a:gd name="T11" fmla="*/ 44 h 270"/>
                  <a:gd name="T12" fmla="*/ 103 w 556"/>
                  <a:gd name="T13" fmla="*/ 54 h 270"/>
                  <a:gd name="T14" fmla="*/ 0 60000 65536"/>
                  <a:gd name="T15" fmla="*/ 0 60000 65536"/>
                  <a:gd name="T16" fmla="*/ 0 60000 65536"/>
                  <a:gd name="T17" fmla="*/ 0 60000 65536"/>
                  <a:gd name="T18" fmla="*/ 0 60000 65536"/>
                  <a:gd name="T19" fmla="*/ 0 60000 65536"/>
                  <a:gd name="T20" fmla="*/ 0 60000 65536"/>
                  <a:gd name="T21" fmla="*/ 0 w 556"/>
                  <a:gd name="T22" fmla="*/ 0 h 270"/>
                  <a:gd name="T23" fmla="*/ 556 w 556"/>
                  <a:gd name="T24" fmla="*/ 270 h 27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56" h="270">
                    <a:moveTo>
                      <a:pt x="515" y="270"/>
                    </a:moveTo>
                    <a:lnTo>
                      <a:pt x="556" y="220"/>
                    </a:lnTo>
                    <a:lnTo>
                      <a:pt x="556" y="0"/>
                    </a:lnTo>
                    <a:lnTo>
                      <a:pt x="54" y="0"/>
                    </a:lnTo>
                    <a:lnTo>
                      <a:pt x="0" y="46"/>
                    </a:lnTo>
                    <a:lnTo>
                      <a:pt x="50" y="220"/>
                    </a:lnTo>
                    <a:lnTo>
                      <a:pt x="515" y="27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814" name="Freeform 921">
                <a:extLst>
                  <a:ext uri="{FF2B5EF4-FFF2-40B4-BE49-F238E27FC236}">
                    <a16:creationId xmlns:a16="http://schemas.microsoft.com/office/drawing/2014/main" id="{C5C0CD88-280B-4199-AF6B-0B6C5D08521C}"/>
                  </a:ext>
                </a:extLst>
              </p:cNvPr>
              <p:cNvSpPr>
                <a:spLocks/>
              </p:cNvSpPr>
              <p:nvPr/>
            </p:nvSpPr>
            <p:spPr bwMode="auto">
              <a:xfrm>
                <a:off x="3668" y="3530"/>
                <a:ext cx="111" cy="54"/>
              </a:xfrm>
              <a:custGeom>
                <a:avLst/>
                <a:gdLst>
                  <a:gd name="T0" fmla="*/ 103 w 556"/>
                  <a:gd name="T1" fmla="*/ 54 h 270"/>
                  <a:gd name="T2" fmla="*/ 111 w 556"/>
                  <a:gd name="T3" fmla="*/ 44 h 270"/>
                  <a:gd name="T4" fmla="*/ 111 w 556"/>
                  <a:gd name="T5" fmla="*/ 0 h 270"/>
                  <a:gd name="T6" fmla="*/ 11 w 556"/>
                  <a:gd name="T7" fmla="*/ 0 h 270"/>
                  <a:gd name="T8" fmla="*/ 0 w 556"/>
                  <a:gd name="T9" fmla="*/ 9 h 270"/>
                  <a:gd name="T10" fmla="*/ 10 w 556"/>
                  <a:gd name="T11" fmla="*/ 44 h 270"/>
                  <a:gd name="T12" fmla="*/ 103 w 556"/>
                  <a:gd name="T13" fmla="*/ 54 h 270"/>
                  <a:gd name="T14" fmla="*/ 0 60000 65536"/>
                  <a:gd name="T15" fmla="*/ 0 60000 65536"/>
                  <a:gd name="T16" fmla="*/ 0 60000 65536"/>
                  <a:gd name="T17" fmla="*/ 0 60000 65536"/>
                  <a:gd name="T18" fmla="*/ 0 60000 65536"/>
                  <a:gd name="T19" fmla="*/ 0 60000 65536"/>
                  <a:gd name="T20" fmla="*/ 0 60000 65536"/>
                  <a:gd name="T21" fmla="*/ 0 w 556"/>
                  <a:gd name="T22" fmla="*/ 0 h 270"/>
                  <a:gd name="T23" fmla="*/ 556 w 556"/>
                  <a:gd name="T24" fmla="*/ 270 h 27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56" h="270">
                    <a:moveTo>
                      <a:pt x="515" y="270"/>
                    </a:moveTo>
                    <a:lnTo>
                      <a:pt x="556" y="220"/>
                    </a:lnTo>
                    <a:lnTo>
                      <a:pt x="556" y="0"/>
                    </a:lnTo>
                    <a:lnTo>
                      <a:pt x="54" y="0"/>
                    </a:lnTo>
                    <a:lnTo>
                      <a:pt x="0" y="46"/>
                    </a:lnTo>
                    <a:lnTo>
                      <a:pt x="50" y="220"/>
                    </a:lnTo>
                    <a:lnTo>
                      <a:pt x="515" y="27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815" name="Rectangle 922">
                <a:extLst>
                  <a:ext uri="{FF2B5EF4-FFF2-40B4-BE49-F238E27FC236}">
                    <a16:creationId xmlns:a16="http://schemas.microsoft.com/office/drawing/2014/main" id="{F27E63DE-75B2-4B25-8785-7FFA4C29CB2E}"/>
                  </a:ext>
                </a:extLst>
              </p:cNvPr>
              <p:cNvSpPr>
                <a:spLocks noChangeArrowheads="1"/>
              </p:cNvSpPr>
              <p:nvPr/>
            </p:nvSpPr>
            <p:spPr bwMode="auto">
              <a:xfrm>
                <a:off x="3668" y="3539"/>
                <a:ext cx="103" cy="45"/>
              </a:xfrm>
              <a:prstGeom prst="rect">
                <a:avLst/>
              </a:prstGeom>
              <a:solidFill>
                <a:srgbClr val="79F64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50816" name="Rectangle 923">
                <a:extLst>
                  <a:ext uri="{FF2B5EF4-FFF2-40B4-BE49-F238E27FC236}">
                    <a16:creationId xmlns:a16="http://schemas.microsoft.com/office/drawing/2014/main" id="{A5C01F18-C258-430C-84AB-CF7102326B6A}"/>
                  </a:ext>
                </a:extLst>
              </p:cNvPr>
              <p:cNvSpPr>
                <a:spLocks noChangeArrowheads="1"/>
              </p:cNvSpPr>
              <p:nvPr/>
            </p:nvSpPr>
            <p:spPr bwMode="auto">
              <a:xfrm>
                <a:off x="3668" y="3539"/>
                <a:ext cx="103" cy="45"/>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50817" name="Rectangle 924">
                <a:extLst>
                  <a:ext uri="{FF2B5EF4-FFF2-40B4-BE49-F238E27FC236}">
                    <a16:creationId xmlns:a16="http://schemas.microsoft.com/office/drawing/2014/main" id="{67F10F15-7B98-41E6-8004-296611643318}"/>
                  </a:ext>
                </a:extLst>
              </p:cNvPr>
              <p:cNvSpPr>
                <a:spLocks noChangeArrowheads="1"/>
              </p:cNvSpPr>
              <p:nvPr/>
            </p:nvSpPr>
            <p:spPr bwMode="auto">
              <a:xfrm>
                <a:off x="3668" y="3539"/>
                <a:ext cx="103" cy="45"/>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50818" name="Freeform 925">
                <a:extLst>
                  <a:ext uri="{FF2B5EF4-FFF2-40B4-BE49-F238E27FC236}">
                    <a16:creationId xmlns:a16="http://schemas.microsoft.com/office/drawing/2014/main" id="{CFD5EAB2-1309-4CBF-8256-53FA1BEB3360}"/>
                  </a:ext>
                </a:extLst>
              </p:cNvPr>
              <p:cNvSpPr>
                <a:spLocks/>
              </p:cNvSpPr>
              <p:nvPr/>
            </p:nvSpPr>
            <p:spPr bwMode="auto">
              <a:xfrm>
                <a:off x="3771" y="3530"/>
                <a:ext cx="8" cy="9"/>
              </a:xfrm>
              <a:custGeom>
                <a:avLst/>
                <a:gdLst>
                  <a:gd name="T0" fmla="*/ 0 w 41"/>
                  <a:gd name="T1" fmla="*/ 9 h 46"/>
                  <a:gd name="T2" fmla="*/ 8 w 41"/>
                  <a:gd name="T3" fmla="*/ 0 h 46"/>
                  <a:gd name="T4" fmla="*/ 0 w 41"/>
                  <a:gd name="T5" fmla="*/ 9 h 46"/>
                  <a:gd name="T6" fmla="*/ 0 60000 65536"/>
                  <a:gd name="T7" fmla="*/ 0 60000 65536"/>
                  <a:gd name="T8" fmla="*/ 0 60000 65536"/>
                  <a:gd name="T9" fmla="*/ 0 w 41"/>
                  <a:gd name="T10" fmla="*/ 0 h 46"/>
                  <a:gd name="T11" fmla="*/ 41 w 41"/>
                  <a:gd name="T12" fmla="*/ 46 h 46"/>
                </a:gdLst>
                <a:ahLst/>
                <a:cxnLst>
                  <a:cxn ang="T6">
                    <a:pos x="T0" y="T1"/>
                  </a:cxn>
                  <a:cxn ang="T7">
                    <a:pos x="T2" y="T3"/>
                  </a:cxn>
                  <a:cxn ang="T8">
                    <a:pos x="T4" y="T5"/>
                  </a:cxn>
                </a:cxnLst>
                <a:rect l="T9" t="T10" r="T11" b="T12"/>
                <a:pathLst>
                  <a:path w="41" h="46">
                    <a:moveTo>
                      <a:pt x="0" y="46"/>
                    </a:moveTo>
                    <a:lnTo>
                      <a:pt x="41" y="0"/>
                    </a:lnTo>
                    <a:lnTo>
                      <a:pt x="0" y="46"/>
                    </a:lnTo>
                    <a:close/>
                  </a:path>
                </a:pathLst>
              </a:custGeom>
              <a:solidFill>
                <a:srgbClr val="79F6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819" name="Freeform 926">
                <a:extLst>
                  <a:ext uri="{FF2B5EF4-FFF2-40B4-BE49-F238E27FC236}">
                    <a16:creationId xmlns:a16="http://schemas.microsoft.com/office/drawing/2014/main" id="{D630B5E5-BFDD-4682-840B-C9BEE802FB8B}"/>
                  </a:ext>
                </a:extLst>
              </p:cNvPr>
              <p:cNvSpPr>
                <a:spLocks/>
              </p:cNvSpPr>
              <p:nvPr/>
            </p:nvSpPr>
            <p:spPr bwMode="auto">
              <a:xfrm>
                <a:off x="3771" y="3530"/>
                <a:ext cx="8" cy="9"/>
              </a:xfrm>
              <a:custGeom>
                <a:avLst/>
                <a:gdLst>
                  <a:gd name="T0" fmla="*/ 0 w 41"/>
                  <a:gd name="T1" fmla="*/ 9 h 46"/>
                  <a:gd name="T2" fmla="*/ 8 w 41"/>
                  <a:gd name="T3" fmla="*/ 0 h 46"/>
                  <a:gd name="T4" fmla="*/ 0 w 41"/>
                  <a:gd name="T5" fmla="*/ 9 h 46"/>
                  <a:gd name="T6" fmla="*/ 0 60000 65536"/>
                  <a:gd name="T7" fmla="*/ 0 60000 65536"/>
                  <a:gd name="T8" fmla="*/ 0 60000 65536"/>
                  <a:gd name="T9" fmla="*/ 0 w 41"/>
                  <a:gd name="T10" fmla="*/ 0 h 46"/>
                  <a:gd name="T11" fmla="*/ 41 w 41"/>
                  <a:gd name="T12" fmla="*/ 46 h 46"/>
                </a:gdLst>
                <a:ahLst/>
                <a:cxnLst>
                  <a:cxn ang="T6">
                    <a:pos x="T0" y="T1"/>
                  </a:cxn>
                  <a:cxn ang="T7">
                    <a:pos x="T2" y="T3"/>
                  </a:cxn>
                  <a:cxn ang="T8">
                    <a:pos x="T4" y="T5"/>
                  </a:cxn>
                </a:cxnLst>
                <a:rect l="T9" t="T10" r="T11" b="T12"/>
                <a:pathLst>
                  <a:path w="41" h="46">
                    <a:moveTo>
                      <a:pt x="0" y="46"/>
                    </a:moveTo>
                    <a:lnTo>
                      <a:pt x="41" y="0"/>
                    </a:lnTo>
                    <a:lnTo>
                      <a:pt x="0" y="46"/>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820" name="Line 927">
                <a:extLst>
                  <a:ext uri="{FF2B5EF4-FFF2-40B4-BE49-F238E27FC236}">
                    <a16:creationId xmlns:a16="http://schemas.microsoft.com/office/drawing/2014/main" id="{7A32668D-2CE8-4516-A8D4-25F94B945C09}"/>
                  </a:ext>
                </a:extLst>
              </p:cNvPr>
              <p:cNvSpPr>
                <a:spLocks noChangeShapeType="1"/>
              </p:cNvSpPr>
              <p:nvPr/>
            </p:nvSpPr>
            <p:spPr bwMode="auto">
              <a:xfrm flipV="1">
                <a:off x="3771" y="3530"/>
                <a:ext cx="8" cy="9"/>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821" name="Freeform 928">
                <a:extLst>
                  <a:ext uri="{FF2B5EF4-FFF2-40B4-BE49-F238E27FC236}">
                    <a16:creationId xmlns:a16="http://schemas.microsoft.com/office/drawing/2014/main" id="{7D685A40-E2BB-4185-8904-8AB8889A64A5}"/>
                  </a:ext>
                </a:extLst>
              </p:cNvPr>
              <p:cNvSpPr>
                <a:spLocks/>
              </p:cNvSpPr>
              <p:nvPr/>
            </p:nvSpPr>
            <p:spPr bwMode="auto">
              <a:xfrm>
                <a:off x="2556" y="3536"/>
                <a:ext cx="111" cy="53"/>
              </a:xfrm>
              <a:custGeom>
                <a:avLst/>
                <a:gdLst>
                  <a:gd name="T0" fmla="*/ 102 w 556"/>
                  <a:gd name="T1" fmla="*/ 53 h 266"/>
                  <a:gd name="T2" fmla="*/ 111 w 556"/>
                  <a:gd name="T3" fmla="*/ 43 h 266"/>
                  <a:gd name="T4" fmla="*/ 111 w 556"/>
                  <a:gd name="T5" fmla="*/ 0 h 266"/>
                  <a:gd name="T6" fmla="*/ 10 w 556"/>
                  <a:gd name="T7" fmla="*/ 0 h 266"/>
                  <a:gd name="T8" fmla="*/ 0 w 556"/>
                  <a:gd name="T9" fmla="*/ 8 h 266"/>
                  <a:gd name="T10" fmla="*/ 9 w 556"/>
                  <a:gd name="T11" fmla="*/ 43 h 266"/>
                  <a:gd name="T12" fmla="*/ 102 w 556"/>
                  <a:gd name="T13" fmla="*/ 53 h 266"/>
                  <a:gd name="T14" fmla="*/ 0 60000 65536"/>
                  <a:gd name="T15" fmla="*/ 0 60000 65536"/>
                  <a:gd name="T16" fmla="*/ 0 60000 65536"/>
                  <a:gd name="T17" fmla="*/ 0 60000 65536"/>
                  <a:gd name="T18" fmla="*/ 0 60000 65536"/>
                  <a:gd name="T19" fmla="*/ 0 60000 65536"/>
                  <a:gd name="T20" fmla="*/ 0 60000 65536"/>
                  <a:gd name="T21" fmla="*/ 0 w 556"/>
                  <a:gd name="T22" fmla="*/ 0 h 266"/>
                  <a:gd name="T23" fmla="*/ 556 w 556"/>
                  <a:gd name="T24" fmla="*/ 266 h 26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56" h="266">
                    <a:moveTo>
                      <a:pt x="511" y="266"/>
                    </a:moveTo>
                    <a:lnTo>
                      <a:pt x="556" y="216"/>
                    </a:lnTo>
                    <a:lnTo>
                      <a:pt x="556" y="0"/>
                    </a:lnTo>
                    <a:lnTo>
                      <a:pt x="50" y="0"/>
                    </a:lnTo>
                    <a:lnTo>
                      <a:pt x="0" y="42"/>
                    </a:lnTo>
                    <a:lnTo>
                      <a:pt x="46" y="216"/>
                    </a:lnTo>
                    <a:lnTo>
                      <a:pt x="511" y="266"/>
                    </a:lnTo>
                    <a:close/>
                  </a:path>
                </a:pathLst>
              </a:custGeom>
              <a:solidFill>
                <a:srgbClr val="4CDB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822" name="Freeform 929">
                <a:extLst>
                  <a:ext uri="{FF2B5EF4-FFF2-40B4-BE49-F238E27FC236}">
                    <a16:creationId xmlns:a16="http://schemas.microsoft.com/office/drawing/2014/main" id="{17ADE8D1-02C3-4B69-8925-68259A0562CE}"/>
                  </a:ext>
                </a:extLst>
              </p:cNvPr>
              <p:cNvSpPr>
                <a:spLocks/>
              </p:cNvSpPr>
              <p:nvPr/>
            </p:nvSpPr>
            <p:spPr bwMode="auto">
              <a:xfrm>
                <a:off x="2556" y="3536"/>
                <a:ext cx="111" cy="53"/>
              </a:xfrm>
              <a:custGeom>
                <a:avLst/>
                <a:gdLst>
                  <a:gd name="T0" fmla="*/ 102 w 556"/>
                  <a:gd name="T1" fmla="*/ 53 h 266"/>
                  <a:gd name="T2" fmla="*/ 111 w 556"/>
                  <a:gd name="T3" fmla="*/ 43 h 266"/>
                  <a:gd name="T4" fmla="*/ 111 w 556"/>
                  <a:gd name="T5" fmla="*/ 0 h 266"/>
                  <a:gd name="T6" fmla="*/ 10 w 556"/>
                  <a:gd name="T7" fmla="*/ 0 h 266"/>
                  <a:gd name="T8" fmla="*/ 0 w 556"/>
                  <a:gd name="T9" fmla="*/ 8 h 266"/>
                  <a:gd name="T10" fmla="*/ 9 w 556"/>
                  <a:gd name="T11" fmla="*/ 43 h 266"/>
                  <a:gd name="T12" fmla="*/ 102 w 556"/>
                  <a:gd name="T13" fmla="*/ 53 h 266"/>
                  <a:gd name="T14" fmla="*/ 0 60000 65536"/>
                  <a:gd name="T15" fmla="*/ 0 60000 65536"/>
                  <a:gd name="T16" fmla="*/ 0 60000 65536"/>
                  <a:gd name="T17" fmla="*/ 0 60000 65536"/>
                  <a:gd name="T18" fmla="*/ 0 60000 65536"/>
                  <a:gd name="T19" fmla="*/ 0 60000 65536"/>
                  <a:gd name="T20" fmla="*/ 0 60000 65536"/>
                  <a:gd name="T21" fmla="*/ 0 w 556"/>
                  <a:gd name="T22" fmla="*/ 0 h 266"/>
                  <a:gd name="T23" fmla="*/ 556 w 556"/>
                  <a:gd name="T24" fmla="*/ 266 h 26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56" h="266">
                    <a:moveTo>
                      <a:pt x="511" y="266"/>
                    </a:moveTo>
                    <a:lnTo>
                      <a:pt x="556" y="216"/>
                    </a:lnTo>
                    <a:lnTo>
                      <a:pt x="556" y="0"/>
                    </a:lnTo>
                    <a:lnTo>
                      <a:pt x="50" y="0"/>
                    </a:lnTo>
                    <a:lnTo>
                      <a:pt x="0" y="42"/>
                    </a:lnTo>
                    <a:lnTo>
                      <a:pt x="46" y="216"/>
                    </a:lnTo>
                    <a:lnTo>
                      <a:pt x="511" y="266"/>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823" name="Freeform 930">
                <a:extLst>
                  <a:ext uri="{FF2B5EF4-FFF2-40B4-BE49-F238E27FC236}">
                    <a16:creationId xmlns:a16="http://schemas.microsoft.com/office/drawing/2014/main" id="{ED9A9F76-3B80-4356-A1E5-5C4EAF5102C0}"/>
                  </a:ext>
                </a:extLst>
              </p:cNvPr>
              <p:cNvSpPr>
                <a:spLocks/>
              </p:cNvSpPr>
              <p:nvPr/>
            </p:nvSpPr>
            <p:spPr bwMode="auto">
              <a:xfrm>
                <a:off x="2556" y="3536"/>
                <a:ext cx="111" cy="53"/>
              </a:xfrm>
              <a:custGeom>
                <a:avLst/>
                <a:gdLst>
                  <a:gd name="T0" fmla="*/ 102 w 556"/>
                  <a:gd name="T1" fmla="*/ 53 h 266"/>
                  <a:gd name="T2" fmla="*/ 111 w 556"/>
                  <a:gd name="T3" fmla="*/ 43 h 266"/>
                  <a:gd name="T4" fmla="*/ 111 w 556"/>
                  <a:gd name="T5" fmla="*/ 0 h 266"/>
                  <a:gd name="T6" fmla="*/ 10 w 556"/>
                  <a:gd name="T7" fmla="*/ 0 h 266"/>
                  <a:gd name="T8" fmla="*/ 0 w 556"/>
                  <a:gd name="T9" fmla="*/ 8 h 266"/>
                  <a:gd name="T10" fmla="*/ 9 w 556"/>
                  <a:gd name="T11" fmla="*/ 43 h 266"/>
                  <a:gd name="T12" fmla="*/ 102 w 556"/>
                  <a:gd name="T13" fmla="*/ 53 h 266"/>
                  <a:gd name="T14" fmla="*/ 0 60000 65536"/>
                  <a:gd name="T15" fmla="*/ 0 60000 65536"/>
                  <a:gd name="T16" fmla="*/ 0 60000 65536"/>
                  <a:gd name="T17" fmla="*/ 0 60000 65536"/>
                  <a:gd name="T18" fmla="*/ 0 60000 65536"/>
                  <a:gd name="T19" fmla="*/ 0 60000 65536"/>
                  <a:gd name="T20" fmla="*/ 0 60000 65536"/>
                  <a:gd name="T21" fmla="*/ 0 w 556"/>
                  <a:gd name="T22" fmla="*/ 0 h 266"/>
                  <a:gd name="T23" fmla="*/ 556 w 556"/>
                  <a:gd name="T24" fmla="*/ 266 h 26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56" h="266">
                    <a:moveTo>
                      <a:pt x="511" y="266"/>
                    </a:moveTo>
                    <a:lnTo>
                      <a:pt x="556" y="216"/>
                    </a:lnTo>
                    <a:lnTo>
                      <a:pt x="556" y="0"/>
                    </a:lnTo>
                    <a:lnTo>
                      <a:pt x="50" y="0"/>
                    </a:lnTo>
                    <a:lnTo>
                      <a:pt x="0" y="42"/>
                    </a:lnTo>
                    <a:lnTo>
                      <a:pt x="46" y="216"/>
                    </a:lnTo>
                    <a:lnTo>
                      <a:pt x="511" y="266"/>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824" name="Rectangle 931">
                <a:extLst>
                  <a:ext uri="{FF2B5EF4-FFF2-40B4-BE49-F238E27FC236}">
                    <a16:creationId xmlns:a16="http://schemas.microsoft.com/office/drawing/2014/main" id="{E3AF9585-0FFD-48EB-B18E-9AD6F035B5E8}"/>
                  </a:ext>
                </a:extLst>
              </p:cNvPr>
              <p:cNvSpPr>
                <a:spLocks noChangeArrowheads="1"/>
              </p:cNvSpPr>
              <p:nvPr/>
            </p:nvSpPr>
            <p:spPr bwMode="auto">
              <a:xfrm>
                <a:off x="2556" y="3545"/>
                <a:ext cx="102" cy="44"/>
              </a:xfrm>
              <a:prstGeom prst="rect">
                <a:avLst/>
              </a:prstGeom>
              <a:solidFill>
                <a:srgbClr val="79F64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50825" name="Rectangle 932">
                <a:extLst>
                  <a:ext uri="{FF2B5EF4-FFF2-40B4-BE49-F238E27FC236}">
                    <a16:creationId xmlns:a16="http://schemas.microsoft.com/office/drawing/2014/main" id="{2310FB2C-393C-4BEF-931A-EF1D957A3486}"/>
                  </a:ext>
                </a:extLst>
              </p:cNvPr>
              <p:cNvSpPr>
                <a:spLocks noChangeArrowheads="1"/>
              </p:cNvSpPr>
              <p:nvPr/>
            </p:nvSpPr>
            <p:spPr bwMode="auto">
              <a:xfrm>
                <a:off x="2556" y="3545"/>
                <a:ext cx="102" cy="44"/>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50826" name="Rectangle 933">
                <a:extLst>
                  <a:ext uri="{FF2B5EF4-FFF2-40B4-BE49-F238E27FC236}">
                    <a16:creationId xmlns:a16="http://schemas.microsoft.com/office/drawing/2014/main" id="{403C0500-6222-4A76-8995-F72D9AF9889D}"/>
                  </a:ext>
                </a:extLst>
              </p:cNvPr>
              <p:cNvSpPr>
                <a:spLocks noChangeArrowheads="1"/>
              </p:cNvSpPr>
              <p:nvPr/>
            </p:nvSpPr>
            <p:spPr bwMode="auto">
              <a:xfrm>
                <a:off x="2556" y="3545"/>
                <a:ext cx="102" cy="44"/>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50827" name="Freeform 934">
                <a:extLst>
                  <a:ext uri="{FF2B5EF4-FFF2-40B4-BE49-F238E27FC236}">
                    <a16:creationId xmlns:a16="http://schemas.microsoft.com/office/drawing/2014/main" id="{B5116264-3B06-4C45-A421-7CD0F350CB78}"/>
                  </a:ext>
                </a:extLst>
              </p:cNvPr>
              <p:cNvSpPr>
                <a:spLocks/>
              </p:cNvSpPr>
              <p:nvPr/>
            </p:nvSpPr>
            <p:spPr bwMode="auto">
              <a:xfrm>
                <a:off x="2658" y="3536"/>
                <a:ext cx="9" cy="9"/>
              </a:xfrm>
              <a:custGeom>
                <a:avLst/>
                <a:gdLst>
                  <a:gd name="T0" fmla="*/ 0 w 45"/>
                  <a:gd name="T1" fmla="*/ 9 h 42"/>
                  <a:gd name="T2" fmla="*/ 9 w 45"/>
                  <a:gd name="T3" fmla="*/ 0 h 42"/>
                  <a:gd name="T4" fmla="*/ 0 w 45"/>
                  <a:gd name="T5" fmla="*/ 9 h 42"/>
                  <a:gd name="T6" fmla="*/ 0 60000 65536"/>
                  <a:gd name="T7" fmla="*/ 0 60000 65536"/>
                  <a:gd name="T8" fmla="*/ 0 60000 65536"/>
                  <a:gd name="T9" fmla="*/ 0 w 45"/>
                  <a:gd name="T10" fmla="*/ 0 h 42"/>
                  <a:gd name="T11" fmla="*/ 45 w 45"/>
                  <a:gd name="T12" fmla="*/ 42 h 42"/>
                </a:gdLst>
                <a:ahLst/>
                <a:cxnLst>
                  <a:cxn ang="T6">
                    <a:pos x="T0" y="T1"/>
                  </a:cxn>
                  <a:cxn ang="T7">
                    <a:pos x="T2" y="T3"/>
                  </a:cxn>
                  <a:cxn ang="T8">
                    <a:pos x="T4" y="T5"/>
                  </a:cxn>
                </a:cxnLst>
                <a:rect l="T9" t="T10" r="T11" b="T12"/>
                <a:pathLst>
                  <a:path w="45" h="42">
                    <a:moveTo>
                      <a:pt x="0" y="42"/>
                    </a:moveTo>
                    <a:lnTo>
                      <a:pt x="45" y="0"/>
                    </a:lnTo>
                    <a:lnTo>
                      <a:pt x="0" y="42"/>
                    </a:lnTo>
                    <a:close/>
                  </a:path>
                </a:pathLst>
              </a:custGeom>
              <a:solidFill>
                <a:srgbClr val="79F6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828" name="Freeform 935">
                <a:extLst>
                  <a:ext uri="{FF2B5EF4-FFF2-40B4-BE49-F238E27FC236}">
                    <a16:creationId xmlns:a16="http://schemas.microsoft.com/office/drawing/2014/main" id="{5E6D540A-EADE-417D-BE79-794A86D1FA43}"/>
                  </a:ext>
                </a:extLst>
              </p:cNvPr>
              <p:cNvSpPr>
                <a:spLocks/>
              </p:cNvSpPr>
              <p:nvPr/>
            </p:nvSpPr>
            <p:spPr bwMode="auto">
              <a:xfrm>
                <a:off x="2658" y="3536"/>
                <a:ext cx="9" cy="9"/>
              </a:xfrm>
              <a:custGeom>
                <a:avLst/>
                <a:gdLst>
                  <a:gd name="T0" fmla="*/ 0 w 45"/>
                  <a:gd name="T1" fmla="*/ 9 h 42"/>
                  <a:gd name="T2" fmla="*/ 9 w 45"/>
                  <a:gd name="T3" fmla="*/ 0 h 42"/>
                  <a:gd name="T4" fmla="*/ 0 w 45"/>
                  <a:gd name="T5" fmla="*/ 9 h 42"/>
                  <a:gd name="T6" fmla="*/ 0 60000 65536"/>
                  <a:gd name="T7" fmla="*/ 0 60000 65536"/>
                  <a:gd name="T8" fmla="*/ 0 60000 65536"/>
                  <a:gd name="T9" fmla="*/ 0 w 45"/>
                  <a:gd name="T10" fmla="*/ 0 h 42"/>
                  <a:gd name="T11" fmla="*/ 45 w 45"/>
                  <a:gd name="T12" fmla="*/ 42 h 42"/>
                </a:gdLst>
                <a:ahLst/>
                <a:cxnLst>
                  <a:cxn ang="T6">
                    <a:pos x="T0" y="T1"/>
                  </a:cxn>
                  <a:cxn ang="T7">
                    <a:pos x="T2" y="T3"/>
                  </a:cxn>
                  <a:cxn ang="T8">
                    <a:pos x="T4" y="T5"/>
                  </a:cxn>
                </a:cxnLst>
                <a:rect l="T9" t="T10" r="T11" b="T12"/>
                <a:pathLst>
                  <a:path w="45" h="42">
                    <a:moveTo>
                      <a:pt x="0" y="42"/>
                    </a:moveTo>
                    <a:lnTo>
                      <a:pt x="45" y="0"/>
                    </a:lnTo>
                    <a:lnTo>
                      <a:pt x="0" y="42"/>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829" name="Line 936">
                <a:extLst>
                  <a:ext uri="{FF2B5EF4-FFF2-40B4-BE49-F238E27FC236}">
                    <a16:creationId xmlns:a16="http://schemas.microsoft.com/office/drawing/2014/main" id="{7C3723F8-5CA7-4391-95E7-3C7B7231EDBC}"/>
                  </a:ext>
                </a:extLst>
              </p:cNvPr>
              <p:cNvSpPr>
                <a:spLocks noChangeShapeType="1"/>
              </p:cNvSpPr>
              <p:nvPr/>
            </p:nvSpPr>
            <p:spPr bwMode="auto">
              <a:xfrm flipV="1">
                <a:off x="2658" y="3536"/>
                <a:ext cx="9" cy="9"/>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830" name="Freeform 937">
                <a:extLst>
                  <a:ext uri="{FF2B5EF4-FFF2-40B4-BE49-F238E27FC236}">
                    <a16:creationId xmlns:a16="http://schemas.microsoft.com/office/drawing/2014/main" id="{85119253-0525-4159-BC7D-D5F1008D1EFC}"/>
                  </a:ext>
                </a:extLst>
              </p:cNvPr>
              <p:cNvSpPr>
                <a:spLocks/>
              </p:cNvSpPr>
              <p:nvPr/>
            </p:nvSpPr>
            <p:spPr bwMode="auto">
              <a:xfrm>
                <a:off x="2937" y="3609"/>
                <a:ext cx="112" cy="53"/>
              </a:xfrm>
              <a:custGeom>
                <a:avLst/>
                <a:gdLst>
                  <a:gd name="T0" fmla="*/ 104 w 557"/>
                  <a:gd name="T1" fmla="*/ 53 h 265"/>
                  <a:gd name="T2" fmla="*/ 112 w 557"/>
                  <a:gd name="T3" fmla="*/ 44 h 265"/>
                  <a:gd name="T4" fmla="*/ 112 w 557"/>
                  <a:gd name="T5" fmla="*/ 0 h 265"/>
                  <a:gd name="T6" fmla="*/ 11 w 557"/>
                  <a:gd name="T7" fmla="*/ 0 h 265"/>
                  <a:gd name="T8" fmla="*/ 0 w 557"/>
                  <a:gd name="T9" fmla="*/ 9 h 265"/>
                  <a:gd name="T10" fmla="*/ 10 w 557"/>
                  <a:gd name="T11" fmla="*/ 44 h 265"/>
                  <a:gd name="T12" fmla="*/ 104 w 557"/>
                  <a:gd name="T13" fmla="*/ 53 h 265"/>
                  <a:gd name="T14" fmla="*/ 0 60000 65536"/>
                  <a:gd name="T15" fmla="*/ 0 60000 65536"/>
                  <a:gd name="T16" fmla="*/ 0 60000 65536"/>
                  <a:gd name="T17" fmla="*/ 0 60000 65536"/>
                  <a:gd name="T18" fmla="*/ 0 60000 65536"/>
                  <a:gd name="T19" fmla="*/ 0 60000 65536"/>
                  <a:gd name="T20" fmla="*/ 0 60000 65536"/>
                  <a:gd name="T21" fmla="*/ 0 w 557"/>
                  <a:gd name="T22" fmla="*/ 0 h 265"/>
                  <a:gd name="T23" fmla="*/ 557 w 557"/>
                  <a:gd name="T24" fmla="*/ 265 h 26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57" h="265">
                    <a:moveTo>
                      <a:pt x="515" y="265"/>
                    </a:moveTo>
                    <a:lnTo>
                      <a:pt x="557" y="220"/>
                    </a:lnTo>
                    <a:lnTo>
                      <a:pt x="557" y="0"/>
                    </a:lnTo>
                    <a:lnTo>
                      <a:pt x="54" y="0"/>
                    </a:lnTo>
                    <a:lnTo>
                      <a:pt x="0" y="45"/>
                    </a:lnTo>
                    <a:lnTo>
                      <a:pt x="51" y="220"/>
                    </a:lnTo>
                    <a:lnTo>
                      <a:pt x="515" y="265"/>
                    </a:lnTo>
                    <a:close/>
                  </a:path>
                </a:pathLst>
              </a:custGeom>
              <a:solidFill>
                <a:srgbClr val="4CDB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831" name="Freeform 938">
                <a:extLst>
                  <a:ext uri="{FF2B5EF4-FFF2-40B4-BE49-F238E27FC236}">
                    <a16:creationId xmlns:a16="http://schemas.microsoft.com/office/drawing/2014/main" id="{87BA07EA-E9F9-4066-9654-5A1A5291A3A2}"/>
                  </a:ext>
                </a:extLst>
              </p:cNvPr>
              <p:cNvSpPr>
                <a:spLocks/>
              </p:cNvSpPr>
              <p:nvPr/>
            </p:nvSpPr>
            <p:spPr bwMode="auto">
              <a:xfrm>
                <a:off x="2937" y="3609"/>
                <a:ext cx="112" cy="53"/>
              </a:xfrm>
              <a:custGeom>
                <a:avLst/>
                <a:gdLst>
                  <a:gd name="T0" fmla="*/ 104 w 557"/>
                  <a:gd name="T1" fmla="*/ 53 h 265"/>
                  <a:gd name="T2" fmla="*/ 112 w 557"/>
                  <a:gd name="T3" fmla="*/ 44 h 265"/>
                  <a:gd name="T4" fmla="*/ 112 w 557"/>
                  <a:gd name="T5" fmla="*/ 0 h 265"/>
                  <a:gd name="T6" fmla="*/ 11 w 557"/>
                  <a:gd name="T7" fmla="*/ 0 h 265"/>
                  <a:gd name="T8" fmla="*/ 0 w 557"/>
                  <a:gd name="T9" fmla="*/ 9 h 265"/>
                  <a:gd name="T10" fmla="*/ 10 w 557"/>
                  <a:gd name="T11" fmla="*/ 44 h 265"/>
                  <a:gd name="T12" fmla="*/ 104 w 557"/>
                  <a:gd name="T13" fmla="*/ 53 h 265"/>
                  <a:gd name="T14" fmla="*/ 0 60000 65536"/>
                  <a:gd name="T15" fmla="*/ 0 60000 65536"/>
                  <a:gd name="T16" fmla="*/ 0 60000 65536"/>
                  <a:gd name="T17" fmla="*/ 0 60000 65536"/>
                  <a:gd name="T18" fmla="*/ 0 60000 65536"/>
                  <a:gd name="T19" fmla="*/ 0 60000 65536"/>
                  <a:gd name="T20" fmla="*/ 0 60000 65536"/>
                  <a:gd name="T21" fmla="*/ 0 w 557"/>
                  <a:gd name="T22" fmla="*/ 0 h 265"/>
                  <a:gd name="T23" fmla="*/ 557 w 557"/>
                  <a:gd name="T24" fmla="*/ 265 h 26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57" h="265">
                    <a:moveTo>
                      <a:pt x="515" y="265"/>
                    </a:moveTo>
                    <a:lnTo>
                      <a:pt x="557" y="220"/>
                    </a:lnTo>
                    <a:lnTo>
                      <a:pt x="557" y="0"/>
                    </a:lnTo>
                    <a:lnTo>
                      <a:pt x="54" y="0"/>
                    </a:lnTo>
                    <a:lnTo>
                      <a:pt x="0" y="45"/>
                    </a:lnTo>
                    <a:lnTo>
                      <a:pt x="51" y="220"/>
                    </a:lnTo>
                    <a:lnTo>
                      <a:pt x="515" y="265"/>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832" name="Freeform 939">
                <a:extLst>
                  <a:ext uri="{FF2B5EF4-FFF2-40B4-BE49-F238E27FC236}">
                    <a16:creationId xmlns:a16="http://schemas.microsoft.com/office/drawing/2014/main" id="{55495CBB-8189-4660-A62F-425FCC0674F2}"/>
                  </a:ext>
                </a:extLst>
              </p:cNvPr>
              <p:cNvSpPr>
                <a:spLocks/>
              </p:cNvSpPr>
              <p:nvPr/>
            </p:nvSpPr>
            <p:spPr bwMode="auto">
              <a:xfrm>
                <a:off x="2937" y="3609"/>
                <a:ext cx="112" cy="53"/>
              </a:xfrm>
              <a:custGeom>
                <a:avLst/>
                <a:gdLst>
                  <a:gd name="T0" fmla="*/ 104 w 557"/>
                  <a:gd name="T1" fmla="*/ 53 h 265"/>
                  <a:gd name="T2" fmla="*/ 112 w 557"/>
                  <a:gd name="T3" fmla="*/ 44 h 265"/>
                  <a:gd name="T4" fmla="*/ 112 w 557"/>
                  <a:gd name="T5" fmla="*/ 0 h 265"/>
                  <a:gd name="T6" fmla="*/ 11 w 557"/>
                  <a:gd name="T7" fmla="*/ 0 h 265"/>
                  <a:gd name="T8" fmla="*/ 0 w 557"/>
                  <a:gd name="T9" fmla="*/ 9 h 265"/>
                  <a:gd name="T10" fmla="*/ 10 w 557"/>
                  <a:gd name="T11" fmla="*/ 44 h 265"/>
                  <a:gd name="T12" fmla="*/ 104 w 557"/>
                  <a:gd name="T13" fmla="*/ 53 h 265"/>
                  <a:gd name="T14" fmla="*/ 0 60000 65536"/>
                  <a:gd name="T15" fmla="*/ 0 60000 65536"/>
                  <a:gd name="T16" fmla="*/ 0 60000 65536"/>
                  <a:gd name="T17" fmla="*/ 0 60000 65536"/>
                  <a:gd name="T18" fmla="*/ 0 60000 65536"/>
                  <a:gd name="T19" fmla="*/ 0 60000 65536"/>
                  <a:gd name="T20" fmla="*/ 0 60000 65536"/>
                  <a:gd name="T21" fmla="*/ 0 w 557"/>
                  <a:gd name="T22" fmla="*/ 0 h 265"/>
                  <a:gd name="T23" fmla="*/ 557 w 557"/>
                  <a:gd name="T24" fmla="*/ 265 h 26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57" h="265">
                    <a:moveTo>
                      <a:pt x="515" y="265"/>
                    </a:moveTo>
                    <a:lnTo>
                      <a:pt x="557" y="220"/>
                    </a:lnTo>
                    <a:lnTo>
                      <a:pt x="557" y="0"/>
                    </a:lnTo>
                    <a:lnTo>
                      <a:pt x="54" y="0"/>
                    </a:lnTo>
                    <a:lnTo>
                      <a:pt x="0" y="45"/>
                    </a:lnTo>
                    <a:lnTo>
                      <a:pt x="51" y="220"/>
                    </a:lnTo>
                    <a:lnTo>
                      <a:pt x="515" y="265"/>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833" name="Rectangle 940">
                <a:extLst>
                  <a:ext uri="{FF2B5EF4-FFF2-40B4-BE49-F238E27FC236}">
                    <a16:creationId xmlns:a16="http://schemas.microsoft.com/office/drawing/2014/main" id="{EC3CB44C-25DD-49EE-8931-F57AD052F1C5}"/>
                  </a:ext>
                </a:extLst>
              </p:cNvPr>
              <p:cNvSpPr>
                <a:spLocks noChangeArrowheads="1"/>
              </p:cNvSpPr>
              <p:nvPr/>
            </p:nvSpPr>
            <p:spPr bwMode="auto">
              <a:xfrm>
                <a:off x="2937" y="3618"/>
                <a:ext cx="103" cy="44"/>
              </a:xfrm>
              <a:prstGeom prst="rect">
                <a:avLst/>
              </a:prstGeom>
              <a:solidFill>
                <a:srgbClr val="79F64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50834" name="Rectangle 941">
                <a:extLst>
                  <a:ext uri="{FF2B5EF4-FFF2-40B4-BE49-F238E27FC236}">
                    <a16:creationId xmlns:a16="http://schemas.microsoft.com/office/drawing/2014/main" id="{5D511AE4-3F54-43DA-B2F2-E64E3F489CC1}"/>
                  </a:ext>
                </a:extLst>
              </p:cNvPr>
              <p:cNvSpPr>
                <a:spLocks noChangeArrowheads="1"/>
              </p:cNvSpPr>
              <p:nvPr/>
            </p:nvSpPr>
            <p:spPr bwMode="auto">
              <a:xfrm>
                <a:off x="2937" y="3618"/>
                <a:ext cx="103" cy="44"/>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50835" name="Rectangle 942">
                <a:extLst>
                  <a:ext uri="{FF2B5EF4-FFF2-40B4-BE49-F238E27FC236}">
                    <a16:creationId xmlns:a16="http://schemas.microsoft.com/office/drawing/2014/main" id="{5E229296-D951-4B78-BC17-9F51302048B5}"/>
                  </a:ext>
                </a:extLst>
              </p:cNvPr>
              <p:cNvSpPr>
                <a:spLocks noChangeArrowheads="1"/>
              </p:cNvSpPr>
              <p:nvPr/>
            </p:nvSpPr>
            <p:spPr bwMode="auto">
              <a:xfrm>
                <a:off x="2937" y="3618"/>
                <a:ext cx="103" cy="44"/>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50836" name="Freeform 943">
                <a:extLst>
                  <a:ext uri="{FF2B5EF4-FFF2-40B4-BE49-F238E27FC236}">
                    <a16:creationId xmlns:a16="http://schemas.microsoft.com/office/drawing/2014/main" id="{E4D6BA28-F8FB-4132-8872-B9BAFFE3081D}"/>
                  </a:ext>
                </a:extLst>
              </p:cNvPr>
              <p:cNvSpPr>
                <a:spLocks/>
              </p:cNvSpPr>
              <p:nvPr/>
            </p:nvSpPr>
            <p:spPr bwMode="auto">
              <a:xfrm>
                <a:off x="3040" y="3609"/>
                <a:ext cx="9" cy="9"/>
              </a:xfrm>
              <a:custGeom>
                <a:avLst/>
                <a:gdLst>
                  <a:gd name="T0" fmla="*/ 0 w 42"/>
                  <a:gd name="T1" fmla="*/ 9 h 45"/>
                  <a:gd name="T2" fmla="*/ 9 w 42"/>
                  <a:gd name="T3" fmla="*/ 0 h 45"/>
                  <a:gd name="T4" fmla="*/ 0 w 42"/>
                  <a:gd name="T5" fmla="*/ 9 h 45"/>
                  <a:gd name="T6" fmla="*/ 0 60000 65536"/>
                  <a:gd name="T7" fmla="*/ 0 60000 65536"/>
                  <a:gd name="T8" fmla="*/ 0 60000 65536"/>
                  <a:gd name="T9" fmla="*/ 0 w 42"/>
                  <a:gd name="T10" fmla="*/ 0 h 45"/>
                  <a:gd name="T11" fmla="*/ 42 w 42"/>
                  <a:gd name="T12" fmla="*/ 45 h 45"/>
                </a:gdLst>
                <a:ahLst/>
                <a:cxnLst>
                  <a:cxn ang="T6">
                    <a:pos x="T0" y="T1"/>
                  </a:cxn>
                  <a:cxn ang="T7">
                    <a:pos x="T2" y="T3"/>
                  </a:cxn>
                  <a:cxn ang="T8">
                    <a:pos x="T4" y="T5"/>
                  </a:cxn>
                </a:cxnLst>
                <a:rect l="T9" t="T10" r="T11" b="T12"/>
                <a:pathLst>
                  <a:path w="42" h="45">
                    <a:moveTo>
                      <a:pt x="0" y="45"/>
                    </a:moveTo>
                    <a:lnTo>
                      <a:pt x="42" y="0"/>
                    </a:lnTo>
                    <a:lnTo>
                      <a:pt x="0" y="45"/>
                    </a:lnTo>
                    <a:close/>
                  </a:path>
                </a:pathLst>
              </a:custGeom>
              <a:solidFill>
                <a:srgbClr val="79F6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837" name="Freeform 944">
                <a:extLst>
                  <a:ext uri="{FF2B5EF4-FFF2-40B4-BE49-F238E27FC236}">
                    <a16:creationId xmlns:a16="http://schemas.microsoft.com/office/drawing/2014/main" id="{6B1E6CC8-6858-46C3-9FD5-5371A2222FD1}"/>
                  </a:ext>
                </a:extLst>
              </p:cNvPr>
              <p:cNvSpPr>
                <a:spLocks/>
              </p:cNvSpPr>
              <p:nvPr/>
            </p:nvSpPr>
            <p:spPr bwMode="auto">
              <a:xfrm>
                <a:off x="3040" y="3609"/>
                <a:ext cx="9" cy="9"/>
              </a:xfrm>
              <a:custGeom>
                <a:avLst/>
                <a:gdLst>
                  <a:gd name="T0" fmla="*/ 0 w 42"/>
                  <a:gd name="T1" fmla="*/ 9 h 45"/>
                  <a:gd name="T2" fmla="*/ 9 w 42"/>
                  <a:gd name="T3" fmla="*/ 0 h 45"/>
                  <a:gd name="T4" fmla="*/ 0 w 42"/>
                  <a:gd name="T5" fmla="*/ 9 h 45"/>
                  <a:gd name="T6" fmla="*/ 0 60000 65536"/>
                  <a:gd name="T7" fmla="*/ 0 60000 65536"/>
                  <a:gd name="T8" fmla="*/ 0 60000 65536"/>
                  <a:gd name="T9" fmla="*/ 0 w 42"/>
                  <a:gd name="T10" fmla="*/ 0 h 45"/>
                  <a:gd name="T11" fmla="*/ 42 w 42"/>
                  <a:gd name="T12" fmla="*/ 45 h 45"/>
                </a:gdLst>
                <a:ahLst/>
                <a:cxnLst>
                  <a:cxn ang="T6">
                    <a:pos x="T0" y="T1"/>
                  </a:cxn>
                  <a:cxn ang="T7">
                    <a:pos x="T2" y="T3"/>
                  </a:cxn>
                  <a:cxn ang="T8">
                    <a:pos x="T4" y="T5"/>
                  </a:cxn>
                </a:cxnLst>
                <a:rect l="T9" t="T10" r="T11" b="T12"/>
                <a:pathLst>
                  <a:path w="42" h="45">
                    <a:moveTo>
                      <a:pt x="0" y="45"/>
                    </a:moveTo>
                    <a:lnTo>
                      <a:pt x="42" y="0"/>
                    </a:lnTo>
                    <a:lnTo>
                      <a:pt x="0" y="45"/>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838" name="Line 945">
                <a:extLst>
                  <a:ext uri="{FF2B5EF4-FFF2-40B4-BE49-F238E27FC236}">
                    <a16:creationId xmlns:a16="http://schemas.microsoft.com/office/drawing/2014/main" id="{4D996A76-BFDF-4DE5-9C28-6EEB8FC99C76}"/>
                  </a:ext>
                </a:extLst>
              </p:cNvPr>
              <p:cNvSpPr>
                <a:spLocks noChangeShapeType="1"/>
              </p:cNvSpPr>
              <p:nvPr/>
            </p:nvSpPr>
            <p:spPr bwMode="auto">
              <a:xfrm flipV="1">
                <a:off x="3040" y="3609"/>
                <a:ext cx="9" cy="9"/>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839" name="Freeform 946">
                <a:extLst>
                  <a:ext uri="{FF2B5EF4-FFF2-40B4-BE49-F238E27FC236}">
                    <a16:creationId xmlns:a16="http://schemas.microsoft.com/office/drawing/2014/main" id="{A153C3EB-7275-48E4-A269-7C8B9081247C}"/>
                  </a:ext>
                </a:extLst>
              </p:cNvPr>
              <p:cNvSpPr>
                <a:spLocks/>
              </p:cNvSpPr>
              <p:nvPr/>
            </p:nvSpPr>
            <p:spPr bwMode="auto">
              <a:xfrm>
                <a:off x="3588" y="3466"/>
                <a:ext cx="163" cy="249"/>
              </a:xfrm>
              <a:custGeom>
                <a:avLst/>
                <a:gdLst>
                  <a:gd name="T0" fmla="*/ 156 w 817"/>
                  <a:gd name="T1" fmla="*/ 172 h 1246"/>
                  <a:gd name="T2" fmla="*/ 151 w 817"/>
                  <a:gd name="T3" fmla="*/ 149 h 1246"/>
                  <a:gd name="T4" fmla="*/ 142 w 817"/>
                  <a:gd name="T5" fmla="*/ 128 h 1246"/>
                  <a:gd name="T6" fmla="*/ 131 w 817"/>
                  <a:gd name="T7" fmla="*/ 106 h 1246"/>
                  <a:gd name="T8" fmla="*/ 117 w 817"/>
                  <a:gd name="T9" fmla="*/ 86 h 1246"/>
                  <a:gd name="T10" fmla="*/ 102 w 817"/>
                  <a:gd name="T11" fmla="*/ 68 h 1246"/>
                  <a:gd name="T12" fmla="*/ 85 w 817"/>
                  <a:gd name="T13" fmla="*/ 52 h 1246"/>
                  <a:gd name="T14" fmla="*/ 69 w 817"/>
                  <a:gd name="T15" fmla="*/ 37 h 1246"/>
                  <a:gd name="T16" fmla="*/ 55 w 817"/>
                  <a:gd name="T17" fmla="*/ 24 h 1246"/>
                  <a:gd name="T18" fmla="*/ 41 w 817"/>
                  <a:gd name="T19" fmla="*/ 14 h 1246"/>
                  <a:gd name="T20" fmla="*/ 30 w 817"/>
                  <a:gd name="T21" fmla="*/ 8 h 1246"/>
                  <a:gd name="T22" fmla="*/ 23 w 817"/>
                  <a:gd name="T23" fmla="*/ 4 h 1246"/>
                  <a:gd name="T24" fmla="*/ 17 w 817"/>
                  <a:gd name="T25" fmla="*/ 2 h 1246"/>
                  <a:gd name="T26" fmla="*/ 12 w 817"/>
                  <a:gd name="T27" fmla="*/ 1 h 1246"/>
                  <a:gd name="T28" fmla="*/ 8 w 817"/>
                  <a:gd name="T29" fmla="*/ 0 h 1246"/>
                  <a:gd name="T30" fmla="*/ 6 w 817"/>
                  <a:gd name="T31" fmla="*/ 1 h 1246"/>
                  <a:gd name="T32" fmla="*/ 3 w 817"/>
                  <a:gd name="T33" fmla="*/ 2 h 1246"/>
                  <a:gd name="T34" fmla="*/ 1 w 817"/>
                  <a:gd name="T35" fmla="*/ 3 h 1246"/>
                  <a:gd name="T36" fmla="*/ 1 w 817"/>
                  <a:gd name="T37" fmla="*/ 4 h 1246"/>
                  <a:gd name="T38" fmla="*/ 0 w 817"/>
                  <a:gd name="T39" fmla="*/ 6 h 1246"/>
                  <a:gd name="T40" fmla="*/ 0 w 817"/>
                  <a:gd name="T41" fmla="*/ 7 h 1246"/>
                  <a:gd name="T42" fmla="*/ 8 w 817"/>
                  <a:gd name="T43" fmla="*/ 13 h 1246"/>
                  <a:gd name="T44" fmla="*/ 21 w 817"/>
                  <a:gd name="T45" fmla="*/ 23 h 1246"/>
                  <a:gd name="T46" fmla="*/ 34 w 817"/>
                  <a:gd name="T47" fmla="*/ 36 h 1246"/>
                  <a:gd name="T48" fmla="*/ 50 w 817"/>
                  <a:gd name="T49" fmla="*/ 51 h 1246"/>
                  <a:gd name="T50" fmla="*/ 66 w 817"/>
                  <a:gd name="T51" fmla="*/ 68 h 1246"/>
                  <a:gd name="T52" fmla="*/ 83 w 817"/>
                  <a:gd name="T53" fmla="*/ 87 h 1246"/>
                  <a:gd name="T54" fmla="*/ 99 w 817"/>
                  <a:gd name="T55" fmla="*/ 109 h 1246"/>
                  <a:gd name="T56" fmla="*/ 114 w 817"/>
                  <a:gd name="T57" fmla="*/ 131 h 1246"/>
                  <a:gd name="T58" fmla="*/ 126 w 817"/>
                  <a:gd name="T59" fmla="*/ 155 h 1246"/>
                  <a:gd name="T60" fmla="*/ 137 w 817"/>
                  <a:gd name="T61" fmla="*/ 180 h 1246"/>
                  <a:gd name="T62" fmla="*/ 138 w 817"/>
                  <a:gd name="T63" fmla="*/ 182 h 1246"/>
                  <a:gd name="T64" fmla="*/ 141 w 817"/>
                  <a:gd name="T65" fmla="*/ 187 h 1246"/>
                  <a:gd name="T66" fmla="*/ 142 w 817"/>
                  <a:gd name="T67" fmla="*/ 193 h 1246"/>
                  <a:gd name="T68" fmla="*/ 144 w 817"/>
                  <a:gd name="T69" fmla="*/ 200 h 1246"/>
                  <a:gd name="T70" fmla="*/ 144 w 817"/>
                  <a:gd name="T71" fmla="*/ 208 h 1246"/>
                  <a:gd name="T72" fmla="*/ 142 w 817"/>
                  <a:gd name="T73" fmla="*/ 217 h 1246"/>
                  <a:gd name="T74" fmla="*/ 137 w 817"/>
                  <a:gd name="T75" fmla="*/ 226 h 1246"/>
                  <a:gd name="T76" fmla="*/ 128 w 817"/>
                  <a:gd name="T77" fmla="*/ 234 h 1246"/>
                  <a:gd name="T78" fmla="*/ 115 w 817"/>
                  <a:gd name="T79" fmla="*/ 241 h 1246"/>
                  <a:gd name="T80" fmla="*/ 97 w 817"/>
                  <a:gd name="T81" fmla="*/ 247 h 1246"/>
                  <a:gd name="T82" fmla="*/ 100 w 817"/>
                  <a:gd name="T83" fmla="*/ 249 h 1246"/>
                  <a:gd name="T84" fmla="*/ 101 w 817"/>
                  <a:gd name="T85" fmla="*/ 249 h 1246"/>
                  <a:gd name="T86" fmla="*/ 105 w 817"/>
                  <a:gd name="T87" fmla="*/ 248 h 1246"/>
                  <a:gd name="T88" fmla="*/ 111 w 817"/>
                  <a:gd name="T89" fmla="*/ 247 h 1246"/>
                  <a:gd name="T90" fmla="*/ 118 w 817"/>
                  <a:gd name="T91" fmla="*/ 247 h 1246"/>
                  <a:gd name="T92" fmla="*/ 126 w 817"/>
                  <a:gd name="T93" fmla="*/ 244 h 1246"/>
                  <a:gd name="T94" fmla="*/ 135 w 817"/>
                  <a:gd name="T95" fmla="*/ 240 h 1246"/>
                  <a:gd name="T96" fmla="*/ 143 w 817"/>
                  <a:gd name="T97" fmla="*/ 235 h 1246"/>
                  <a:gd name="T98" fmla="*/ 151 w 817"/>
                  <a:gd name="T99" fmla="*/ 228 h 1246"/>
                  <a:gd name="T100" fmla="*/ 157 w 817"/>
                  <a:gd name="T101" fmla="*/ 219 h 1246"/>
                  <a:gd name="T102" fmla="*/ 162 w 817"/>
                  <a:gd name="T103" fmla="*/ 208 h 1246"/>
                  <a:gd name="T104" fmla="*/ 163 w 817"/>
                  <a:gd name="T105" fmla="*/ 205 h 1246"/>
                  <a:gd name="T106" fmla="*/ 163 w 817"/>
                  <a:gd name="T107" fmla="*/ 202 h 1246"/>
                  <a:gd name="T108" fmla="*/ 163 w 817"/>
                  <a:gd name="T109" fmla="*/ 198 h 1246"/>
                  <a:gd name="T110" fmla="*/ 162 w 817"/>
                  <a:gd name="T111" fmla="*/ 194 h 1246"/>
                  <a:gd name="T112" fmla="*/ 161 w 817"/>
                  <a:gd name="T113" fmla="*/ 191 h 1246"/>
                  <a:gd name="T114" fmla="*/ 160 w 817"/>
                  <a:gd name="T115" fmla="*/ 187 h 1246"/>
                  <a:gd name="T116" fmla="*/ 159 w 817"/>
                  <a:gd name="T117" fmla="*/ 183 h 1246"/>
                  <a:gd name="T118" fmla="*/ 158 w 817"/>
                  <a:gd name="T119" fmla="*/ 179 h 1246"/>
                  <a:gd name="T120" fmla="*/ 156 w 817"/>
                  <a:gd name="T121" fmla="*/ 176 h 1246"/>
                  <a:gd name="T122" fmla="*/ 156 w 817"/>
                  <a:gd name="T123" fmla="*/ 172 h 124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817"/>
                  <a:gd name="T187" fmla="*/ 0 h 1246"/>
                  <a:gd name="T188" fmla="*/ 817 w 817"/>
                  <a:gd name="T189" fmla="*/ 1246 h 124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817" h="1246">
                    <a:moveTo>
                      <a:pt x="784" y="859"/>
                    </a:moveTo>
                    <a:lnTo>
                      <a:pt x="759" y="748"/>
                    </a:lnTo>
                    <a:lnTo>
                      <a:pt x="713" y="640"/>
                    </a:lnTo>
                    <a:lnTo>
                      <a:pt x="655" y="532"/>
                    </a:lnTo>
                    <a:lnTo>
                      <a:pt x="585" y="432"/>
                    </a:lnTo>
                    <a:lnTo>
                      <a:pt x="510" y="341"/>
                    </a:lnTo>
                    <a:lnTo>
                      <a:pt x="427" y="258"/>
                    </a:lnTo>
                    <a:lnTo>
                      <a:pt x="348" y="184"/>
                    </a:lnTo>
                    <a:lnTo>
                      <a:pt x="274" y="121"/>
                    </a:lnTo>
                    <a:lnTo>
                      <a:pt x="207" y="72"/>
                    </a:lnTo>
                    <a:lnTo>
                      <a:pt x="148" y="38"/>
                    </a:lnTo>
                    <a:lnTo>
                      <a:pt x="115" y="22"/>
                    </a:lnTo>
                    <a:lnTo>
                      <a:pt x="87" y="9"/>
                    </a:lnTo>
                    <a:lnTo>
                      <a:pt x="61" y="5"/>
                    </a:lnTo>
                    <a:lnTo>
                      <a:pt x="41" y="0"/>
                    </a:lnTo>
                    <a:lnTo>
                      <a:pt x="29" y="5"/>
                    </a:lnTo>
                    <a:lnTo>
                      <a:pt x="16" y="9"/>
                    </a:lnTo>
                    <a:lnTo>
                      <a:pt x="7" y="13"/>
                    </a:lnTo>
                    <a:lnTo>
                      <a:pt x="4" y="22"/>
                    </a:lnTo>
                    <a:lnTo>
                      <a:pt x="0" y="30"/>
                    </a:lnTo>
                    <a:lnTo>
                      <a:pt x="0" y="34"/>
                    </a:lnTo>
                    <a:lnTo>
                      <a:pt x="41" y="67"/>
                    </a:lnTo>
                    <a:lnTo>
                      <a:pt x="103" y="117"/>
                    </a:lnTo>
                    <a:lnTo>
                      <a:pt x="169" y="180"/>
                    </a:lnTo>
                    <a:lnTo>
                      <a:pt x="249" y="254"/>
                    </a:lnTo>
                    <a:lnTo>
                      <a:pt x="331" y="341"/>
                    </a:lnTo>
                    <a:lnTo>
                      <a:pt x="414" y="436"/>
                    </a:lnTo>
                    <a:lnTo>
                      <a:pt x="497" y="544"/>
                    </a:lnTo>
                    <a:lnTo>
                      <a:pt x="573" y="656"/>
                    </a:lnTo>
                    <a:lnTo>
                      <a:pt x="634" y="777"/>
                    </a:lnTo>
                    <a:lnTo>
                      <a:pt x="688" y="901"/>
                    </a:lnTo>
                    <a:lnTo>
                      <a:pt x="692" y="913"/>
                    </a:lnTo>
                    <a:lnTo>
                      <a:pt x="705" y="935"/>
                    </a:lnTo>
                    <a:lnTo>
                      <a:pt x="713" y="964"/>
                    </a:lnTo>
                    <a:lnTo>
                      <a:pt x="722" y="1001"/>
                    </a:lnTo>
                    <a:lnTo>
                      <a:pt x="722" y="1043"/>
                    </a:lnTo>
                    <a:lnTo>
                      <a:pt x="713" y="1088"/>
                    </a:lnTo>
                    <a:lnTo>
                      <a:pt x="688" y="1129"/>
                    </a:lnTo>
                    <a:lnTo>
                      <a:pt x="643" y="1171"/>
                    </a:lnTo>
                    <a:lnTo>
                      <a:pt x="576" y="1205"/>
                    </a:lnTo>
                    <a:lnTo>
                      <a:pt x="485" y="1234"/>
                    </a:lnTo>
                    <a:lnTo>
                      <a:pt x="501" y="1246"/>
                    </a:lnTo>
                    <a:lnTo>
                      <a:pt x="506" y="1246"/>
                    </a:lnTo>
                    <a:lnTo>
                      <a:pt x="526" y="1241"/>
                    </a:lnTo>
                    <a:lnTo>
                      <a:pt x="555" y="1237"/>
                    </a:lnTo>
                    <a:lnTo>
                      <a:pt x="593" y="1234"/>
                    </a:lnTo>
                    <a:lnTo>
                      <a:pt x="634" y="1221"/>
                    </a:lnTo>
                    <a:lnTo>
                      <a:pt x="676" y="1200"/>
                    </a:lnTo>
                    <a:lnTo>
                      <a:pt x="717" y="1175"/>
                    </a:lnTo>
                    <a:lnTo>
                      <a:pt x="755" y="1142"/>
                    </a:lnTo>
                    <a:lnTo>
                      <a:pt x="789" y="1097"/>
                    </a:lnTo>
                    <a:lnTo>
                      <a:pt x="813" y="1043"/>
                    </a:lnTo>
                    <a:lnTo>
                      <a:pt x="817" y="1025"/>
                    </a:lnTo>
                    <a:lnTo>
                      <a:pt x="817" y="1009"/>
                    </a:lnTo>
                    <a:lnTo>
                      <a:pt x="817" y="989"/>
                    </a:lnTo>
                    <a:lnTo>
                      <a:pt x="813" y="972"/>
                    </a:lnTo>
                    <a:lnTo>
                      <a:pt x="809" y="955"/>
                    </a:lnTo>
                    <a:lnTo>
                      <a:pt x="800" y="935"/>
                    </a:lnTo>
                    <a:lnTo>
                      <a:pt x="796" y="918"/>
                    </a:lnTo>
                    <a:lnTo>
                      <a:pt x="792" y="897"/>
                    </a:lnTo>
                    <a:lnTo>
                      <a:pt x="784" y="881"/>
                    </a:lnTo>
                    <a:lnTo>
                      <a:pt x="784" y="859"/>
                    </a:lnTo>
                    <a:close/>
                  </a:path>
                </a:pathLst>
              </a:custGeom>
              <a:solidFill>
                <a:srgbClr val="D2458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840" name="Freeform 947">
                <a:extLst>
                  <a:ext uri="{FF2B5EF4-FFF2-40B4-BE49-F238E27FC236}">
                    <a16:creationId xmlns:a16="http://schemas.microsoft.com/office/drawing/2014/main" id="{1231A21F-FF7C-4CA3-8678-1B29801CC0A8}"/>
                  </a:ext>
                </a:extLst>
              </p:cNvPr>
              <p:cNvSpPr>
                <a:spLocks/>
              </p:cNvSpPr>
              <p:nvPr/>
            </p:nvSpPr>
            <p:spPr bwMode="auto">
              <a:xfrm>
                <a:off x="3588" y="3466"/>
                <a:ext cx="163" cy="208"/>
              </a:xfrm>
              <a:custGeom>
                <a:avLst/>
                <a:gdLst>
                  <a:gd name="T0" fmla="*/ 41 w 817"/>
                  <a:gd name="T1" fmla="*/ 26 h 1043"/>
                  <a:gd name="T2" fmla="*/ 70 w 817"/>
                  <a:gd name="T3" fmla="*/ 48 h 1043"/>
                  <a:gd name="T4" fmla="*/ 103 w 817"/>
                  <a:gd name="T5" fmla="*/ 80 h 1043"/>
                  <a:gd name="T6" fmla="*/ 132 w 817"/>
                  <a:gd name="T7" fmla="*/ 119 h 1043"/>
                  <a:gd name="T8" fmla="*/ 153 w 817"/>
                  <a:gd name="T9" fmla="*/ 162 h 1043"/>
                  <a:gd name="T10" fmla="*/ 158 w 817"/>
                  <a:gd name="T11" fmla="*/ 187 h 1043"/>
                  <a:gd name="T12" fmla="*/ 159 w 817"/>
                  <a:gd name="T13" fmla="*/ 192 h 1043"/>
                  <a:gd name="T14" fmla="*/ 160 w 817"/>
                  <a:gd name="T15" fmla="*/ 196 h 1043"/>
                  <a:gd name="T16" fmla="*/ 161 w 817"/>
                  <a:gd name="T17" fmla="*/ 201 h 1043"/>
                  <a:gd name="T18" fmla="*/ 162 w 817"/>
                  <a:gd name="T19" fmla="*/ 205 h 1043"/>
                  <a:gd name="T20" fmla="*/ 162 w 817"/>
                  <a:gd name="T21" fmla="*/ 207 h 1043"/>
                  <a:gd name="T22" fmla="*/ 163 w 817"/>
                  <a:gd name="T23" fmla="*/ 204 h 1043"/>
                  <a:gd name="T24" fmla="*/ 163 w 817"/>
                  <a:gd name="T25" fmla="*/ 197 h 1043"/>
                  <a:gd name="T26" fmla="*/ 161 w 817"/>
                  <a:gd name="T27" fmla="*/ 190 h 1043"/>
                  <a:gd name="T28" fmla="*/ 159 w 817"/>
                  <a:gd name="T29" fmla="*/ 182 h 1043"/>
                  <a:gd name="T30" fmla="*/ 157 w 817"/>
                  <a:gd name="T31" fmla="*/ 175 h 1043"/>
                  <a:gd name="T32" fmla="*/ 151 w 817"/>
                  <a:gd name="T33" fmla="*/ 148 h 1043"/>
                  <a:gd name="T34" fmla="*/ 131 w 817"/>
                  <a:gd name="T35" fmla="*/ 106 h 1043"/>
                  <a:gd name="T36" fmla="*/ 102 w 817"/>
                  <a:gd name="T37" fmla="*/ 67 h 1043"/>
                  <a:gd name="T38" fmla="*/ 70 w 817"/>
                  <a:gd name="T39" fmla="*/ 36 h 1043"/>
                  <a:gd name="T40" fmla="*/ 41 w 817"/>
                  <a:gd name="T41" fmla="*/ 14 h 1043"/>
                  <a:gd name="T42" fmla="*/ 23 w 817"/>
                  <a:gd name="T43" fmla="*/ 4 h 1043"/>
                  <a:gd name="T44" fmla="*/ 12 w 817"/>
                  <a:gd name="T45" fmla="*/ 0 h 1043"/>
                  <a:gd name="T46" fmla="*/ 6 w 817"/>
                  <a:gd name="T47" fmla="*/ 0 h 1043"/>
                  <a:gd name="T48" fmla="*/ 2 w 817"/>
                  <a:gd name="T49" fmla="*/ 3 h 1043"/>
                  <a:gd name="T50" fmla="*/ 1 w 817"/>
                  <a:gd name="T51" fmla="*/ 5 h 1043"/>
                  <a:gd name="T52" fmla="*/ 1 w 817"/>
                  <a:gd name="T53" fmla="*/ 7 h 1043"/>
                  <a:gd name="T54" fmla="*/ 2 w 817"/>
                  <a:gd name="T55" fmla="*/ 8 h 1043"/>
                  <a:gd name="T56" fmla="*/ 3 w 817"/>
                  <a:gd name="T57" fmla="*/ 9 h 1043"/>
                  <a:gd name="T58" fmla="*/ 5 w 817"/>
                  <a:gd name="T59" fmla="*/ 10 h 1043"/>
                  <a:gd name="T60" fmla="*/ 7 w 817"/>
                  <a:gd name="T61" fmla="*/ 12 h 1043"/>
                  <a:gd name="T62" fmla="*/ 9 w 817"/>
                  <a:gd name="T63" fmla="*/ 12 h 1043"/>
                  <a:gd name="T64" fmla="*/ 12 w 817"/>
                  <a:gd name="T65" fmla="*/ 13 h 1043"/>
                  <a:gd name="T66" fmla="*/ 17 w 817"/>
                  <a:gd name="T67" fmla="*/ 13 h 1043"/>
                  <a:gd name="T68" fmla="*/ 21 w 817"/>
                  <a:gd name="T69" fmla="*/ 15 h 1043"/>
                  <a:gd name="T70" fmla="*/ 26 w 817"/>
                  <a:gd name="T71" fmla="*/ 18 h 104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17"/>
                  <a:gd name="T109" fmla="*/ 0 h 1043"/>
                  <a:gd name="T110" fmla="*/ 817 w 817"/>
                  <a:gd name="T111" fmla="*/ 1043 h 104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17" h="1043">
                    <a:moveTo>
                      <a:pt x="148" y="96"/>
                    </a:moveTo>
                    <a:lnTo>
                      <a:pt x="207" y="130"/>
                    </a:lnTo>
                    <a:lnTo>
                      <a:pt x="274" y="180"/>
                    </a:lnTo>
                    <a:lnTo>
                      <a:pt x="352" y="241"/>
                    </a:lnTo>
                    <a:lnTo>
                      <a:pt x="431" y="317"/>
                    </a:lnTo>
                    <a:lnTo>
                      <a:pt x="514" y="403"/>
                    </a:lnTo>
                    <a:lnTo>
                      <a:pt x="593" y="495"/>
                    </a:lnTo>
                    <a:lnTo>
                      <a:pt x="663" y="598"/>
                    </a:lnTo>
                    <a:lnTo>
                      <a:pt x="722" y="702"/>
                    </a:lnTo>
                    <a:lnTo>
                      <a:pt x="767" y="814"/>
                    </a:lnTo>
                    <a:lnTo>
                      <a:pt x="792" y="926"/>
                    </a:lnTo>
                    <a:lnTo>
                      <a:pt x="792" y="939"/>
                    </a:lnTo>
                    <a:lnTo>
                      <a:pt x="796" y="951"/>
                    </a:lnTo>
                    <a:lnTo>
                      <a:pt x="796" y="964"/>
                    </a:lnTo>
                    <a:lnTo>
                      <a:pt x="800" y="972"/>
                    </a:lnTo>
                    <a:lnTo>
                      <a:pt x="800" y="984"/>
                    </a:lnTo>
                    <a:lnTo>
                      <a:pt x="805" y="996"/>
                    </a:lnTo>
                    <a:lnTo>
                      <a:pt x="805" y="1009"/>
                    </a:lnTo>
                    <a:lnTo>
                      <a:pt x="809" y="1021"/>
                    </a:lnTo>
                    <a:lnTo>
                      <a:pt x="813" y="1030"/>
                    </a:lnTo>
                    <a:lnTo>
                      <a:pt x="813" y="1043"/>
                    </a:lnTo>
                    <a:lnTo>
                      <a:pt x="813" y="1038"/>
                    </a:lnTo>
                    <a:lnTo>
                      <a:pt x="817" y="1038"/>
                    </a:lnTo>
                    <a:lnTo>
                      <a:pt x="817" y="1021"/>
                    </a:lnTo>
                    <a:lnTo>
                      <a:pt x="817" y="1005"/>
                    </a:lnTo>
                    <a:lnTo>
                      <a:pt x="817" y="989"/>
                    </a:lnTo>
                    <a:lnTo>
                      <a:pt x="813" y="967"/>
                    </a:lnTo>
                    <a:lnTo>
                      <a:pt x="809" y="951"/>
                    </a:lnTo>
                    <a:lnTo>
                      <a:pt x="805" y="931"/>
                    </a:lnTo>
                    <a:lnTo>
                      <a:pt x="796" y="913"/>
                    </a:lnTo>
                    <a:lnTo>
                      <a:pt x="792" y="893"/>
                    </a:lnTo>
                    <a:lnTo>
                      <a:pt x="789" y="877"/>
                    </a:lnTo>
                    <a:lnTo>
                      <a:pt x="784" y="859"/>
                    </a:lnTo>
                    <a:lnTo>
                      <a:pt x="759" y="744"/>
                    </a:lnTo>
                    <a:lnTo>
                      <a:pt x="717" y="636"/>
                    </a:lnTo>
                    <a:lnTo>
                      <a:pt x="655" y="532"/>
                    </a:lnTo>
                    <a:lnTo>
                      <a:pt x="589" y="428"/>
                    </a:lnTo>
                    <a:lnTo>
                      <a:pt x="510" y="337"/>
                    </a:lnTo>
                    <a:lnTo>
                      <a:pt x="431" y="254"/>
                    </a:lnTo>
                    <a:lnTo>
                      <a:pt x="352" y="180"/>
                    </a:lnTo>
                    <a:lnTo>
                      <a:pt x="274" y="117"/>
                    </a:lnTo>
                    <a:lnTo>
                      <a:pt x="207" y="72"/>
                    </a:lnTo>
                    <a:lnTo>
                      <a:pt x="153" y="34"/>
                    </a:lnTo>
                    <a:lnTo>
                      <a:pt x="115" y="18"/>
                    </a:lnTo>
                    <a:lnTo>
                      <a:pt x="87" y="5"/>
                    </a:lnTo>
                    <a:lnTo>
                      <a:pt x="61" y="0"/>
                    </a:lnTo>
                    <a:lnTo>
                      <a:pt x="45" y="0"/>
                    </a:lnTo>
                    <a:lnTo>
                      <a:pt x="29" y="0"/>
                    </a:lnTo>
                    <a:lnTo>
                      <a:pt x="16" y="5"/>
                    </a:lnTo>
                    <a:lnTo>
                      <a:pt x="11" y="13"/>
                    </a:lnTo>
                    <a:lnTo>
                      <a:pt x="4" y="18"/>
                    </a:lnTo>
                    <a:lnTo>
                      <a:pt x="4" y="25"/>
                    </a:lnTo>
                    <a:lnTo>
                      <a:pt x="0" y="30"/>
                    </a:lnTo>
                    <a:lnTo>
                      <a:pt x="4" y="34"/>
                    </a:lnTo>
                    <a:lnTo>
                      <a:pt x="7" y="34"/>
                    </a:lnTo>
                    <a:lnTo>
                      <a:pt x="11" y="38"/>
                    </a:lnTo>
                    <a:lnTo>
                      <a:pt x="11" y="43"/>
                    </a:lnTo>
                    <a:lnTo>
                      <a:pt x="16" y="43"/>
                    </a:lnTo>
                    <a:lnTo>
                      <a:pt x="20" y="47"/>
                    </a:lnTo>
                    <a:lnTo>
                      <a:pt x="24" y="51"/>
                    </a:lnTo>
                    <a:lnTo>
                      <a:pt x="29" y="54"/>
                    </a:lnTo>
                    <a:lnTo>
                      <a:pt x="33" y="59"/>
                    </a:lnTo>
                    <a:lnTo>
                      <a:pt x="36" y="59"/>
                    </a:lnTo>
                    <a:lnTo>
                      <a:pt x="45" y="59"/>
                    </a:lnTo>
                    <a:lnTo>
                      <a:pt x="53" y="59"/>
                    </a:lnTo>
                    <a:lnTo>
                      <a:pt x="61" y="63"/>
                    </a:lnTo>
                    <a:lnTo>
                      <a:pt x="70" y="63"/>
                    </a:lnTo>
                    <a:lnTo>
                      <a:pt x="83" y="67"/>
                    </a:lnTo>
                    <a:lnTo>
                      <a:pt x="95" y="72"/>
                    </a:lnTo>
                    <a:lnTo>
                      <a:pt x="107" y="76"/>
                    </a:lnTo>
                    <a:lnTo>
                      <a:pt x="119" y="79"/>
                    </a:lnTo>
                    <a:lnTo>
                      <a:pt x="132" y="88"/>
                    </a:lnTo>
                    <a:lnTo>
                      <a:pt x="148" y="96"/>
                    </a:lnTo>
                    <a:close/>
                  </a:path>
                </a:pathLst>
              </a:custGeom>
              <a:solidFill>
                <a:srgbClr val="DB68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841" name="Freeform 948">
                <a:extLst>
                  <a:ext uri="{FF2B5EF4-FFF2-40B4-BE49-F238E27FC236}">
                    <a16:creationId xmlns:a16="http://schemas.microsoft.com/office/drawing/2014/main" id="{91E4C119-8506-400A-BC2D-71CDFAD99875}"/>
                  </a:ext>
                </a:extLst>
              </p:cNvPr>
              <p:cNvSpPr>
                <a:spLocks/>
              </p:cNvSpPr>
              <p:nvPr/>
            </p:nvSpPr>
            <p:spPr bwMode="auto">
              <a:xfrm>
                <a:off x="3637" y="3485"/>
                <a:ext cx="114" cy="203"/>
              </a:xfrm>
              <a:custGeom>
                <a:avLst/>
                <a:gdLst>
                  <a:gd name="T0" fmla="*/ 0 w 572"/>
                  <a:gd name="T1" fmla="*/ 0 h 1017"/>
                  <a:gd name="T2" fmla="*/ 1 w 572"/>
                  <a:gd name="T3" fmla="*/ 1 h 1017"/>
                  <a:gd name="T4" fmla="*/ 4 w 572"/>
                  <a:gd name="T5" fmla="*/ 3 h 1017"/>
                  <a:gd name="T6" fmla="*/ 7 w 572"/>
                  <a:gd name="T7" fmla="*/ 7 h 1017"/>
                  <a:gd name="T8" fmla="*/ 12 w 572"/>
                  <a:gd name="T9" fmla="*/ 10 h 1017"/>
                  <a:gd name="T10" fmla="*/ 17 w 572"/>
                  <a:gd name="T11" fmla="*/ 14 h 1017"/>
                  <a:gd name="T12" fmla="*/ 21 w 572"/>
                  <a:gd name="T13" fmla="*/ 18 h 1017"/>
                  <a:gd name="T14" fmla="*/ 25 w 572"/>
                  <a:gd name="T15" fmla="*/ 22 h 1017"/>
                  <a:gd name="T16" fmla="*/ 28 w 572"/>
                  <a:gd name="T17" fmla="*/ 25 h 1017"/>
                  <a:gd name="T18" fmla="*/ 30 w 572"/>
                  <a:gd name="T19" fmla="*/ 27 h 1017"/>
                  <a:gd name="T20" fmla="*/ 32 w 572"/>
                  <a:gd name="T21" fmla="*/ 28 h 1017"/>
                  <a:gd name="T22" fmla="*/ 42 w 572"/>
                  <a:gd name="T23" fmla="*/ 37 h 1017"/>
                  <a:gd name="T24" fmla="*/ 52 w 572"/>
                  <a:gd name="T25" fmla="*/ 48 h 1017"/>
                  <a:gd name="T26" fmla="*/ 62 w 572"/>
                  <a:gd name="T27" fmla="*/ 60 h 1017"/>
                  <a:gd name="T28" fmla="*/ 71 w 572"/>
                  <a:gd name="T29" fmla="*/ 72 h 1017"/>
                  <a:gd name="T30" fmla="*/ 80 w 572"/>
                  <a:gd name="T31" fmla="*/ 84 h 1017"/>
                  <a:gd name="T32" fmla="*/ 87 w 572"/>
                  <a:gd name="T33" fmla="*/ 97 h 1017"/>
                  <a:gd name="T34" fmla="*/ 94 w 572"/>
                  <a:gd name="T35" fmla="*/ 111 h 1017"/>
                  <a:gd name="T36" fmla="*/ 100 w 572"/>
                  <a:gd name="T37" fmla="*/ 124 h 1017"/>
                  <a:gd name="T38" fmla="*/ 104 w 572"/>
                  <a:gd name="T39" fmla="*/ 138 h 1017"/>
                  <a:gd name="T40" fmla="*/ 107 w 572"/>
                  <a:gd name="T41" fmla="*/ 152 h 1017"/>
                  <a:gd name="T42" fmla="*/ 107 w 572"/>
                  <a:gd name="T43" fmla="*/ 157 h 1017"/>
                  <a:gd name="T44" fmla="*/ 108 w 572"/>
                  <a:gd name="T45" fmla="*/ 160 h 1017"/>
                  <a:gd name="T46" fmla="*/ 110 w 572"/>
                  <a:gd name="T47" fmla="*/ 163 h 1017"/>
                  <a:gd name="T48" fmla="*/ 111 w 572"/>
                  <a:gd name="T49" fmla="*/ 167 h 1017"/>
                  <a:gd name="T50" fmla="*/ 112 w 572"/>
                  <a:gd name="T51" fmla="*/ 171 h 1017"/>
                  <a:gd name="T52" fmla="*/ 112 w 572"/>
                  <a:gd name="T53" fmla="*/ 175 h 1017"/>
                  <a:gd name="T54" fmla="*/ 113 w 572"/>
                  <a:gd name="T55" fmla="*/ 178 h 1017"/>
                  <a:gd name="T56" fmla="*/ 114 w 572"/>
                  <a:gd name="T57" fmla="*/ 182 h 1017"/>
                  <a:gd name="T58" fmla="*/ 114 w 572"/>
                  <a:gd name="T59" fmla="*/ 185 h 1017"/>
                  <a:gd name="T60" fmla="*/ 113 w 572"/>
                  <a:gd name="T61" fmla="*/ 189 h 1017"/>
                  <a:gd name="T62" fmla="*/ 113 w 572"/>
                  <a:gd name="T63" fmla="*/ 190 h 1017"/>
                  <a:gd name="T64" fmla="*/ 112 w 572"/>
                  <a:gd name="T65" fmla="*/ 191 h 1017"/>
                  <a:gd name="T66" fmla="*/ 112 w 572"/>
                  <a:gd name="T67" fmla="*/ 193 h 1017"/>
                  <a:gd name="T68" fmla="*/ 111 w 572"/>
                  <a:gd name="T69" fmla="*/ 195 h 1017"/>
                  <a:gd name="T70" fmla="*/ 110 w 572"/>
                  <a:gd name="T71" fmla="*/ 196 h 1017"/>
                  <a:gd name="T72" fmla="*/ 110 w 572"/>
                  <a:gd name="T73" fmla="*/ 198 h 1017"/>
                  <a:gd name="T74" fmla="*/ 108 w 572"/>
                  <a:gd name="T75" fmla="*/ 199 h 1017"/>
                  <a:gd name="T76" fmla="*/ 107 w 572"/>
                  <a:gd name="T77" fmla="*/ 201 h 1017"/>
                  <a:gd name="T78" fmla="*/ 107 w 572"/>
                  <a:gd name="T79" fmla="*/ 202 h 1017"/>
                  <a:gd name="T80" fmla="*/ 106 w 572"/>
                  <a:gd name="T81" fmla="*/ 203 h 10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2"/>
                  <a:gd name="T124" fmla="*/ 0 h 1017"/>
                  <a:gd name="T125" fmla="*/ 572 w 572"/>
                  <a:gd name="T126" fmla="*/ 1017 h 10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2" h="1017">
                    <a:moveTo>
                      <a:pt x="0" y="0"/>
                    </a:moveTo>
                    <a:lnTo>
                      <a:pt x="7" y="5"/>
                    </a:lnTo>
                    <a:lnTo>
                      <a:pt x="20" y="17"/>
                    </a:lnTo>
                    <a:lnTo>
                      <a:pt x="36" y="34"/>
                    </a:lnTo>
                    <a:lnTo>
                      <a:pt x="58" y="50"/>
                    </a:lnTo>
                    <a:lnTo>
                      <a:pt x="83" y="71"/>
                    </a:lnTo>
                    <a:lnTo>
                      <a:pt x="103" y="91"/>
                    </a:lnTo>
                    <a:lnTo>
                      <a:pt x="124" y="108"/>
                    </a:lnTo>
                    <a:lnTo>
                      <a:pt x="140" y="125"/>
                    </a:lnTo>
                    <a:lnTo>
                      <a:pt x="153" y="133"/>
                    </a:lnTo>
                    <a:lnTo>
                      <a:pt x="161" y="138"/>
                    </a:lnTo>
                    <a:lnTo>
                      <a:pt x="211" y="187"/>
                    </a:lnTo>
                    <a:lnTo>
                      <a:pt x="261" y="241"/>
                    </a:lnTo>
                    <a:lnTo>
                      <a:pt x="310" y="299"/>
                    </a:lnTo>
                    <a:lnTo>
                      <a:pt x="356" y="361"/>
                    </a:lnTo>
                    <a:lnTo>
                      <a:pt x="402" y="423"/>
                    </a:lnTo>
                    <a:lnTo>
                      <a:pt x="439" y="486"/>
                    </a:lnTo>
                    <a:lnTo>
                      <a:pt x="472" y="556"/>
                    </a:lnTo>
                    <a:lnTo>
                      <a:pt x="501" y="623"/>
                    </a:lnTo>
                    <a:lnTo>
                      <a:pt x="522" y="693"/>
                    </a:lnTo>
                    <a:lnTo>
                      <a:pt x="539" y="763"/>
                    </a:lnTo>
                    <a:lnTo>
                      <a:pt x="539" y="785"/>
                    </a:lnTo>
                    <a:lnTo>
                      <a:pt x="544" y="801"/>
                    </a:lnTo>
                    <a:lnTo>
                      <a:pt x="551" y="817"/>
                    </a:lnTo>
                    <a:lnTo>
                      <a:pt x="555" y="839"/>
                    </a:lnTo>
                    <a:lnTo>
                      <a:pt x="560" y="859"/>
                    </a:lnTo>
                    <a:lnTo>
                      <a:pt x="564" y="876"/>
                    </a:lnTo>
                    <a:lnTo>
                      <a:pt x="568" y="893"/>
                    </a:lnTo>
                    <a:lnTo>
                      <a:pt x="572" y="913"/>
                    </a:lnTo>
                    <a:lnTo>
                      <a:pt x="572" y="929"/>
                    </a:lnTo>
                    <a:lnTo>
                      <a:pt x="568" y="947"/>
                    </a:lnTo>
                    <a:lnTo>
                      <a:pt x="568" y="954"/>
                    </a:lnTo>
                    <a:lnTo>
                      <a:pt x="564" y="959"/>
                    </a:lnTo>
                    <a:lnTo>
                      <a:pt x="560" y="967"/>
                    </a:lnTo>
                    <a:lnTo>
                      <a:pt x="555" y="976"/>
                    </a:lnTo>
                    <a:lnTo>
                      <a:pt x="551" y="983"/>
                    </a:lnTo>
                    <a:lnTo>
                      <a:pt x="551" y="992"/>
                    </a:lnTo>
                    <a:lnTo>
                      <a:pt x="544" y="996"/>
                    </a:lnTo>
                    <a:lnTo>
                      <a:pt x="539" y="1005"/>
                    </a:lnTo>
                    <a:lnTo>
                      <a:pt x="535" y="1013"/>
                    </a:lnTo>
                    <a:lnTo>
                      <a:pt x="531" y="1017"/>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842" name="Freeform 949">
                <a:extLst>
                  <a:ext uri="{FF2B5EF4-FFF2-40B4-BE49-F238E27FC236}">
                    <a16:creationId xmlns:a16="http://schemas.microsoft.com/office/drawing/2014/main" id="{774F4C3C-E1EE-4A54-83AC-868FFC6D62DF}"/>
                  </a:ext>
                </a:extLst>
              </p:cNvPr>
              <p:cNvSpPr>
                <a:spLocks/>
              </p:cNvSpPr>
              <p:nvPr/>
            </p:nvSpPr>
            <p:spPr bwMode="auto">
              <a:xfrm>
                <a:off x="2173" y="3691"/>
                <a:ext cx="1703" cy="176"/>
              </a:xfrm>
              <a:custGeom>
                <a:avLst/>
                <a:gdLst>
                  <a:gd name="T0" fmla="*/ 1665 w 8519"/>
                  <a:gd name="T1" fmla="*/ 0 h 879"/>
                  <a:gd name="T2" fmla="*/ 1668 w 8519"/>
                  <a:gd name="T3" fmla="*/ 0 h 879"/>
                  <a:gd name="T4" fmla="*/ 1674 w 8519"/>
                  <a:gd name="T5" fmla="*/ 1 h 879"/>
                  <a:gd name="T6" fmla="*/ 1681 w 8519"/>
                  <a:gd name="T7" fmla="*/ 6 h 879"/>
                  <a:gd name="T8" fmla="*/ 1687 w 8519"/>
                  <a:gd name="T9" fmla="*/ 15 h 879"/>
                  <a:gd name="T10" fmla="*/ 1690 w 8519"/>
                  <a:gd name="T11" fmla="*/ 28 h 879"/>
                  <a:gd name="T12" fmla="*/ 1690 w 8519"/>
                  <a:gd name="T13" fmla="*/ 31 h 879"/>
                  <a:gd name="T14" fmla="*/ 1691 w 8519"/>
                  <a:gd name="T15" fmla="*/ 31 h 879"/>
                  <a:gd name="T16" fmla="*/ 1694 w 8519"/>
                  <a:gd name="T17" fmla="*/ 34 h 879"/>
                  <a:gd name="T18" fmla="*/ 1696 w 8519"/>
                  <a:gd name="T19" fmla="*/ 37 h 879"/>
                  <a:gd name="T20" fmla="*/ 1698 w 8519"/>
                  <a:gd name="T21" fmla="*/ 44 h 879"/>
                  <a:gd name="T22" fmla="*/ 1698 w 8519"/>
                  <a:gd name="T23" fmla="*/ 49 h 879"/>
                  <a:gd name="T24" fmla="*/ 1697 w 8519"/>
                  <a:gd name="T25" fmla="*/ 53 h 879"/>
                  <a:gd name="T26" fmla="*/ 1696 w 8519"/>
                  <a:gd name="T27" fmla="*/ 55 h 879"/>
                  <a:gd name="T28" fmla="*/ 1696 w 8519"/>
                  <a:gd name="T29" fmla="*/ 57 h 879"/>
                  <a:gd name="T30" fmla="*/ 1697 w 8519"/>
                  <a:gd name="T31" fmla="*/ 60 h 879"/>
                  <a:gd name="T32" fmla="*/ 1701 w 8519"/>
                  <a:gd name="T33" fmla="*/ 65 h 879"/>
                  <a:gd name="T34" fmla="*/ 1702 w 8519"/>
                  <a:gd name="T35" fmla="*/ 71 h 879"/>
                  <a:gd name="T36" fmla="*/ 1702 w 8519"/>
                  <a:gd name="T37" fmla="*/ 79 h 879"/>
                  <a:gd name="T38" fmla="*/ 1700 w 8519"/>
                  <a:gd name="T39" fmla="*/ 85 h 879"/>
                  <a:gd name="T40" fmla="*/ 1696 w 8519"/>
                  <a:gd name="T41" fmla="*/ 89 h 879"/>
                  <a:gd name="T42" fmla="*/ 1700 w 8519"/>
                  <a:gd name="T43" fmla="*/ 91 h 879"/>
                  <a:gd name="T44" fmla="*/ 1702 w 8519"/>
                  <a:gd name="T45" fmla="*/ 96 h 879"/>
                  <a:gd name="T46" fmla="*/ 1703 w 8519"/>
                  <a:gd name="T47" fmla="*/ 104 h 879"/>
                  <a:gd name="T48" fmla="*/ 1701 w 8519"/>
                  <a:gd name="T49" fmla="*/ 111 h 879"/>
                  <a:gd name="T50" fmla="*/ 1696 w 8519"/>
                  <a:gd name="T51" fmla="*/ 116 h 879"/>
                  <a:gd name="T52" fmla="*/ 1696 w 8519"/>
                  <a:gd name="T53" fmla="*/ 121 h 879"/>
                  <a:gd name="T54" fmla="*/ 1698 w 8519"/>
                  <a:gd name="T55" fmla="*/ 130 h 879"/>
                  <a:gd name="T56" fmla="*/ 1696 w 8519"/>
                  <a:gd name="T57" fmla="*/ 139 h 879"/>
                  <a:gd name="T58" fmla="*/ 1691 w 8519"/>
                  <a:gd name="T59" fmla="*/ 145 h 879"/>
                  <a:gd name="T60" fmla="*/ 1687 w 8519"/>
                  <a:gd name="T61" fmla="*/ 149 h 879"/>
                  <a:gd name="T62" fmla="*/ 1684 w 8519"/>
                  <a:gd name="T63" fmla="*/ 157 h 879"/>
                  <a:gd name="T64" fmla="*/ 1679 w 8519"/>
                  <a:gd name="T65" fmla="*/ 168 h 879"/>
                  <a:gd name="T66" fmla="*/ 1671 w 8519"/>
                  <a:gd name="T67" fmla="*/ 174 h 879"/>
                  <a:gd name="T68" fmla="*/ 1665 w 8519"/>
                  <a:gd name="T69" fmla="*/ 176 h 879"/>
                  <a:gd name="T70" fmla="*/ 1661 w 8519"/>
                  <a:gd name="T71" fmla="*/ 176 h 879"/>
                  <a:gd name="T72" fmla="*/ 0 w 8519"/>
                  <a:gd name="T73" fmla="*/ 176 h 87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8519"/>
                  <a:gd name="T112" fmla="*/ 0 h 879"/>
                  <a:gd name="T113" fmla="*/ 8519 w 8519"/>
                  <a:gd name="T114" fmla="*/ 879 h 87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8519" h="879">
                    <a:moveTo>
                      <a:pt x="0" y="0"/>
                    </a:moveTo>
                    <a:lnTo>
                      <a:pt x="8328" y="0"/>
                    </a:lnTo>
                    <a:lnTo>
                      <a:pt x="8332" y="0"/>
                    </a:lnTo>
                    <a:lnTo>
                      <a:pt x="8345" y="0"/>
                    </a:lnTo>
                    <a:lnTo>
                      <a:pt x="8357" y="3"/>
                    </a:lnTo>
                    <a:lnTo>
                      <a:pt x="8374" y="7"/>
                    </a:lnTo>
                    <a:lnTo>
                      <a:pt x="8395" y="16"/>
                    </a:lnTo>
                    <a:lnTo>
                      <a:pt x="8411" y="29"/>
                    </a:lnTo>
                    <a:lnTo>
                      <a:pt x="8428" y="49"/>
                    </a:lnTo>
                    <a:lnTo>
                      <a:pt x="8440" y="74"/>
                    </a:lnTo>
                    <a:lnTo>
                      <a:pt x="8449" y="103"/>
                    </a:lnTo>
                    <a:lnTo>
                      <a:pt x="8453" y="140"/>
                    </a:lnTo>
                    <a:lnTo>
                      <a:pt x="8453" y="149"/>
                    </a:lnTo>
                    <a:lnTo>
                      <a:pt x="8453" y="153"/>
                    </a:lnTo>
                    <a:lnTo>
                      <a:pt x="8456" y="153"/>
                    </a:lnTo>
                    <a:lnTo>
                      <a:pt x="8460" y="157"/>
                    </a:lnTo>
                    <a:lnTo>
                      <a:pt x="8469" y="162"/>
                    </a:lnTo>
                    <a:lnTo>
                      <a:pt x="8473" y="169"/>
                    </a:lnTo>
                    <a:lnTo>
                      <a:pt x="8478" y="178"/>
                    </a:lnTo>
                    <a:lnTo>
                      <a:pt x="8485" y="187"/>
                    </a:lnTo>
                    <a:lnTo>
                      <a:pt x="8490" y="198"/>
                    </a:lnTo>
                    <a:lnTo>
                      <a:pt x="8494" y="219"/>
                    </a:lnTo>
                    <a:lnTo>
                      <a:pt x="8494" y="232"/>
                    </a:lnTo>
                    <a:lnTo>
                      <a:pt x="8494" y="244"/>
                    </a:lnTo>
                    <a:lnTo>
                      <a:pt x="8494" y="252"/>
                    </a:lnTo>
                    <a:lnTo>
                      <a:pt x="8490" y="265"/>
                    </a:lnTo>
                    <a:lnTo>
                      <a:pt x="8490" y="273"/>
                    </a:lnTo>
                    <a:lnTo>
                      <a:pt x="8485" y="277"/>
                    </a:lnTo>
                    <a:lnTo>
                      <a:pt x="8482" y="281"/>
                    </a:lnTo>
                    <a:lnTo>
                      <a:pt x="8482" y="286"/>
                    </a:lnTo>
                    <a:lnTo>
                      <a:pt x="8478" y="290"/>
                    </a:lnTo>
                    <a:lnTo>
                      <a:pt x="8490" y="298"/>
                    </a:lnTo>
                    <a:lnTo>
                      <a:pt x="8498" y="306"/>
                    </a:lnTo>
                    <a:lnTo>
                      <a:pt x="8507" y="324"/>
                    </a:lnTo>
                    <a:lnTo>
                      <a:pt x="8510" y="340"/>
                    </a:lnTo>
                    <a:lnTo>
                      <a:pt x="8514" y="356"/>
                    </a:lnTo>
                    <a:lnTo>
                      <a:pt x="8514" y="377"/>
                    </a:lnTo>
                    <a:lnTo>
                      <a:pt x="8514" y="394"/>
                    </a:lnTo>
                    <a:lnTo>
                      <a:pt x="8510" y="410"/>
                    </a:lnTo>
                    <a:lnTo>
                      <a:pt x="8503" y="427"/>
                    </a:lnTo>
                    <a:lnTo>
                      <a:pt x="8490" y="443"/>
                    </a:lnTo>
                    <a:lnTo>
                      <a:pt x="8485" y="443"/>
                    </a:lnTo>
                    <a:lnTo>
                      <a:pt x="8490" y="443"/>
                    </a:lnTo>
                    <a:lnTo>
                      <a:pt x="8503" y="452"/>
                    </a:lnTo>
                    <a:lnTo>
                      <a:pt x="8510" y="464"/>
                    </a:lnTo>
                    <a:lnTo>
                      <a:pt x="8514" y="477"/>
                    </a:lnTo>
                    <a:lnTo>
                      <a:pt x="8519" y="497"/>
                    </a:lnTo>
                    <a:lnTo>
                      <a:pt x="8519" y="518"/>
                    </a:lnTo>
                    <a:lnTo>
                      <a:pt x="8514" y="539"/>
                    </a:lnTo>
                    <a:lnTo>
                      <a:pt x="8507" y="556"/>
                    </a:lnTo>
                    <a:lnTo>
                      <a:pt x="8498" y="572"/>
                    </a:lnTo>
                    <a:lnTo>
                      <a:pt x="8485" y="580"/>
                    </a:lnTo>
                    <a:lnTo>
                      <a:pt x="8478" y="585"/>
                    </a:lnTo>
                    <a:lnTo>
                      <a:pt x="8485" y="605"/>
                    </a:lnTo>
                    <a:lnTo>
                      <a:pt x="8490" y="630"/>
                    </a:lnTo>
                    <a:lnTo>
                      <a:pt x="8494" y="650"/>
                    </a:lnTo>
                    <a:lnTo>
                      <a:pt x="8490" y="672"/>
                    </a:lnTo>
                    <a:lnTo>
                      <a:pt x="8482" y="693"/>
                    </a:lnTo>
                    <a:lnTo>
                      <a:pt x="8473" y="709"/>
                    </a:lnTo>
                    <a:lnTo>
                      <a:pt x="8460" y="726"/>
                    </a:lnTo>
                    <a:lnTo>
                      <a:pt x="8453" y="734"/>
                    </a:lnTo>
                    <a:lnTo>
                      <a:pt x="8440" y="742"/>
                    </a:lnTo>
                    <a:lnTo>
                      <a:pt x="8431" y="742"/>
                    </a:lnTo>
                    <a:lnTo>
                      <a:pt x="8424" y="783"/>
                    </a:lnTo>
                    <a:lnTo>
                      <a:pt x="8415" y="817"/>
                    </a:lnTo>
                    <a:lnTo>
                      <a:pt x="8399" y="841"/>
                    </a:lnTo>
                    <a:lnTo>
                      <a:pt x="8382" y="859"/>
                    </a:lnTo>
                    <a:lnTo>
                      <a:pt x="8361" y="871"/>
                    </a:lnTo>
                    <a:lnTo>
                      <a:pt x="8345" y="875"/>
                    </a:lnTo>
                    <a:lnTo>
                      <a:pt x="8328" y="879"/>
                    </a:lnTo>
                    <a:lnTo>
                      <a:pt x="8316" y="879"/>
                    </a:lnTo>
                    <a:lnTo>
                      <a:pt x="8307" y="879"/>
                    </a:lnTo>
                    <a:lnTo>
                      <a:pt x="8303" y="879"/>
                    </a:lnTo>
                    <a:lnTo>
                      <a:pt x="0" y="879"/>
                    </a:lnTo>
                    <a:lnTo>
                      <a:pt x="0" y="0"/>
                    </a:lnTo>
                    <a:close/>
                  </a:path>
                </a:pathLst>
              </a:custGeom>
              <a:solidFill>
                <a:srgbClr val="E58C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843" name="Freeform 950">
                <a:extLst>
                  <a:ext uri="{FF2B5EF4-FFF2-40B4-BE49-F238E27FC236}">
                    <a16:creationId xmlns:a16="http://schemas.microsoft.com/office/drawing/2014/main" id="{40A86838-ECF9-4450-A87D-9168438E78A8}"/>
                  </a:ext>
                </a:extLst>
              </p:cNvPr>
              <p:cNvSpPr>
                <a:spLocks/>
              </p:cNvSpPr>
              <p:nvPr/>
            </p:nvSpPr>
            <p:spPr bwMode="auto">
              <a:xfrm>
                <a:off x="2173" y="3859"/>
                <a:ext cx="1677" cy="8"/>
              </a:xfrm>
              <a:custGeom>
                <a:avLst/>
                <a:gdLst>
                  <a:gd name="T0" fmla="*/ 0 w 8386"/>
                  <a:gd name="T1" fmla="*/ 8 h 38"/>
                  <a:gd name="T2" fmla="*/ 1672 w 8386"/>
                  <a:gd name="T3" fmla="*/ 8 h 38"/>
                  <a:gd name="T4" fmla="*/ 1677 w 8386"/>
                  <a:gd name="T5" fmla="*/ 0 h 38"/>
                  <a:gd name="T6" fmla="*/ 0 w 8386"/>
                  <a:gd name="T7" fmla="*/ 0 h 38"/>
                  <a:gd name="T8" fmla="*/ 0 w 8386"/>
                  <a:gd name="T9" fmla="*/ 8 h 38"/>
                  <a:gd name="T10" fmla="*/ 0 60000 65536"/>
                  <a:gd name="T11" fmla="*/ 0 60000 65536"/>
                  <a:gd name="T12" fmla="*/ 0 60000 65536"/>
                  <a:gd name="T13" fmla="*/ 0 60000 65536"/>
                  <a:gd name="T14" fmla="*/ 0 60000 65536"/>
                  <a:gd name="T15" fmla="*/ 0 w 8386"/>
                  <a:gd name="T16" fmla="*/ 0 h 38"/>
                  <a:gd name="T17" fmla="*/ 8386 w 8386"/>
                  <a:gd name="T18" fmla="*/ 38 h 38"/>
                </a:gdLst>
                <a:ahLst/>
                <a:cxnLst>
                  <a:cxn ang="T10">
                    <a:pos x="T0" y="T1"/>
                  </a:cxn>
                  <a:cxn ang="T11">
                    <a:pos x="T2" y="T3"/>
                  </a:cxn>
                  <a:cxn ang="T12">
                    <a:pos x="T4" y="T5"/>
                  </a:cxn>
                  <a:cxn ang="T13">
                    <a:pos x="T6" y="T7"/>
                  </a:cxn>
                  <a:cxn ang="T14">
                    <a:pos x="T8" y="T9"/>
                  </a:cxn>
                </a:cxnLst>
                <a:rect l="T15" t="T16" r="T17" b="T18"/>
                <a:pathLst>
                  <a:path w="8386" h="38">
                    <a:moveTo>
                      <a:pt x="0" y="38"/>
                    </a:moveTo>
                    <a:lnTo>
                      <a:pt x="8361" y="38"/>
                    </a:lnTo>
                    <a:lnTo>
                      <a:pt x="8386" y="0"/>
                    </a:lnTo>
                    <a:lnTo>
                      <a:pt x="0" y="0"/>
                    </a:lnTo>
                    <a:lnTo>
                      <a:pt x="0" y="38"/>
                    </a:lnTo>
                    <a:close/>
                  </a:path>
                </a:pathLst>
              </a:custGeom>
              <a:solidFill>
                <a:srgbClr val="D2458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844" name="Rectangle 951">
                <a:extLst>
                  <a:ext uri="{FF2B5EF4-FFF2-40B4-BE49-F238E27FC236}">
                    <a16:creationId xmlns:a16="http://schemas.microsoft.com/office/drawing/2014/main" id="{FF5EE883-AA4F-4ABA-892B-BB271885079D}"/>
                  </a:ext>
                </a:extLst>
              </p:cNvPr>
              <p:cNvSpPr>
                <a:spLocks noChangeArrowheads="1"/>
              </p:cNvSpPr>
              <p:nvPr/>
            </p:nvSpPr>
            <p:spPr bwMode="auto">
              <a:xfrm>
                <a:off x="2173" y="3712"/>
                <a:ext cx="1688" cy="6"/>
              </a:xfrm>
              <a:prstGeom prst="rect">
                <a:avLst/>
              </a:prstGeom>
              <a:solidFill>
                <a:srgbClr val="D2458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50845" name="Freeform 952">
                <a:extLst>
                  <a:ext uri="{FF2B5EF4-FFF2-40B4-BE49-F238E27FC236}">
                    <a16:creationId xmlns:a16="http://schemas.microsoft.com/office/drawing/2014/main" id="{5CBCCBF2-4E7A-442E-8FE7-98BCCC6948F4}"/>
                  </a:ext>
                </a:extLst>
              </p:cNvPr>
              <p:cNvSpPr>
                <a:spLocks/>
              </p:cNvSpPr>
              <p:nvPr/>
            </p:nvSpPr>
            <p:spPr bwMode="auto">
              <a:xfrm>
                <a:off x="2173" y="3742"/>
                <a:ext cx="1697" cy="6"/>
              </a:xfrm>
              <a:custGeom>
                <a:avLst/>
                <a:gdLst>
                  <a:gd name="T0" fmla="*/ 0 w 8485"/>
                  <a:gd name="T1" fmla="*/ 6 h 29"/>
                  <a:gd name="T2" fmla="*/ 1696 w 8485"/>
                  <a:gd name="T3" fmla="*/ 6 h 29"/>
                  <a:gd name="T4" fmla="*/ 1697 w 8485"/>
                  <a:gd name="T5" fmla="*/ 0 h 29"/>
                  <a:gd name="T6" fmla="*/ 0 w 8485"/>
                  <a:gd name="T7" fmla="*/ 0 h 29"/>
                  <a:gd name="T8" fmla="*/ 0 w 8485"/>
                  <a:gd name="T9" fmla="*/ 6 h 29"/>
                  <a:gd name="T10" fmla="*/ 0 60000 65536"/>
                  <a:gd name="T11" fmla="*/ 0 60000 65536"/>
                  <a:gd name="T12" fmla="*/ 0 60000 65536"/>
                  <a:gd name="T13" fmla="*/ 0 60000 65536"/>
                  <a:gd name="T14" fmla="*/ 0 60000 65536"/>
                  <a:gd name="T15" fmla="*/ 0 w 8485"/>
                  <a:gd name="T16" fmla="*/ 0 h 29"/>
                  <a:gd name="T17" fmla="*/ 8485 w 8485"/>
                  <a:gd name="T18" fmla="*/ 29 h 29"/>
                </a:gdLst>
                <a:ahLst/>
                <a:cxnLst>
                  <a:cxn ang="T10">
                    <a:pos x="T0" y="T1"/>
                  </a:cxn>
                  <a:cxn ang="T11">
                    <a:pos x="T2" y="T3"/>
                  </a:cxn>
                  <a:cxn ang="T12">
                    <a:pos x="T4" y="T5"/>
                  </a:cxn>
                  <a:cxn ang="T13">
                    <a:pos x="T6" y="T7"/>
                  </a:cxn>
                  <a:cxn ang="T14">
                    <a:pos x="T8" y="T9"/>
                  </a:cxn>
                </a:cxnLst>
                <a:rect l="T15" t="T16" r="T17" b="T18"/>
                <a:pathLst>
                  <a:path w="8485" h="29">
                    <a:moveTo>
                      <a:pt x="0" y="29"/>
                    </a:moveTo>
                    <a:lnTo>
                      <a:pt x="8478" y="29"/>
                    </a:lnTo>
                    <a:lnTo>
                      <a:pt x="8485" y="0"/>
                    </a:lnTo>
                    <a:lnTo>
                      <a:pt x="0" y="0"/>
                    </a:lnTo>
                    <a:lnTo>
                      <a:pt x="0" y="29"/>
                    </a:lnTo>
                    <a:close/>
                  </a:path>
                </a:pathLst>
              </a:custGeom>
              <a:solidFill>
                <a:srgbClr val="D2458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846" name="Freeform 953">
                <a:extLst>
                  <a:ext uri="{FF2B5EF4-FFF2-40B4-BE49-F238E27FC236}">
                    <a16:creationId xmlns:a16="http://schemas.microsoft.com/office/drawing/2014/main" id="{98B4995D-F43B-42E1-AF7B-A17B82708E3F}"/>
                  </a:ext>
                </a:extLst>
              </p:cNvPr>
              <p:cNvSpPr>
                <a:spLocks/>
              </p:cNvSpPr>
              <p:nvPr/>
            </p:nvSpPr>
            <p:spPr bwMode="auto">
              <a:xfrm>
                <a:off x="2173" y="3771"/>
                <a:ext cx="1700" cy="6"/>
              </a:xfrm>
              <a:custGeom>
                <a:avLst/>
                <a:gdLst>
                  <a:gd name="T0" fmla="*/ 0 w 8503"/>
                  <a:gd name="T1" fmla="*/ 6 h 29"/>
                  <a:gd name="T2" fmla="*/ 1697 w 8503"/>
                  <a:gd name="T3" fmla="*/ 6 h 29"/>
                  <a:gd name="T4" fmla="*/ 1700 w 8503"/>
                  <a:gd name="T5" fmla="*/ 0 h 29"/>
                  <a:gd name="T6" fmla="*/ 0 w 8503"/>
                  <a:gd name="T7" fmla="*/ 0 h 29"/>
                  <a:gd name="T8" fmla="*/ 0 w 8503"/>
                  <a:gd name="T9" fmla="*/ 6 h 29"/>
                  <a:gd name="T10" fmla="*/ 0 60000 65536"/>
                  <a:gd name="T11" fmla="*/ 0 60000 65536"/>
                  <a:gd name="T12" fmla="*/ 0 60000 65536"/>
                  <a:gd name="T13" fmla="*/ 0 60000 65536"/>
                  <a:gd name="T14" fmla="*/ 0 60000 65536"/>
                  <a:gd name="T15" fmla="*/ 0 w 8503"/>
                  <a:gd name="T16" fmla="*/ 0 h 29"/>
                  <a:gd name="T17" fmla="*/ 8503 w 8503"/>
                  <a:gd name="T18" fmla="*/ 29 h 29"/>
                </a:gdLst>
                <a:ahLst/>
                <a:cxnLst>
                  <a:cxn ang="T10">
                    <a:pos x="T0" y="T1"/>
                  </a:cxn>
                  <a:cxn ang="T11">
                    <a:pos x="T2" y="T3"/>
                  </a:cxn>
                  <a:cxn ang="T12">
                    <a:pos x="T4" y="T5"/>
                  </a:cxn>
                  <a:cxn ang="T13">
                    <a:pos x="T6" y="T7"/>
                  </a:cxn>
                  <a:cxn ang="T14">
                    <a:pos x="T8" y="T9"/>
                  </a:cxn>
                </a:cxnLst>
                <a:rect l="T15" t="T16" r="T17" b="T18"/>
                <a:pathLst>
                  <a:path w="8503" h="29">
                    <a:moveTo>
                      <a:pt x="0" y="29"/>
                    </a:moveTo>
                    <a:lnTo>
                      <a:pt x="8490" y="29"/>
                    </a:lnTo>
                    <a:lnTo>
                      <a:pt x="8503" y="0"/>
                    </a:lnTo>
                    <a:lnTo>
                      <a:pt x="0" y="0"/>
                    </a:lnTo>
                    <a:lnTo>
                      <a:pt x="0" y="29"/>
                    </a:lnTo>
                    <a:close/>
                  </a:path>
                </a:pathLst>
              </a:custGeom>
              <a:solidFill>
                <a:srgbClr val="D2458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847" name="Freeform 954">
                <a:extLst>
                  <a:ext uri="{FF2B5EF4-FFF2-40B4-BE49-F238E27FC236}">
                    <a16:creationId xmlns:a16="http://schemas.microsoft.com/office/drawing/2014/main" id="{164BB3E7-8D81-4127-9017-412300973C67}"/>
                  </a:ext>
                </a:extLst>
              </p:cNvPr>
              <p:cNvSpPr>
                <a:spLocks/>
              </p:cNvSpPr>
              <p:nvPr/>
            </p:nvSpPr>
            <p:spPr bwMode="auto">
              <a:xfrm>
                <a:off x="2173" y="3801"/>
                <a:ext cx="1700" cy="6"/>
              </a:xfrm>
              <a:custGeom>
                <a:avLst/>
                <a:gdLst>
                  <a:gd name="T0" fmla="*/ 0 w 8503"/>
                  <a:gd name="T1" fmla="*/ 6 h 29"/>
                  <a:gd name="T2" fmla="*/ 1695 w 8503"/>
                  <a:gd name="T3" fmla="*/ 6 h 29"/>
                  <a:gd name="T4" fmla="*/ 1700 w 8503"/>
                  <a:gd name="T5" fmla="*/ 1 h 29"/>
                  <a:gd name="T6" fmla="*/ 0 w 8503"/>
                  <a:gd name="T7" fmla="*/ 0 h 29"/>
                  <a:gd name="T8" fmla="*/ 0 w 8503"/>
                  <a:gd name="T9" fmla="*/ 6 h 29"/>
                  <a:gd name="T10" fmla="*/ 0 60000 65536"/>
                  <a:gd name="T11" fmla="*/ 0 60000 65536"/>
                  <a:gd name="T12" fmla="*/ 0 60000 65536"/>
                  <a:gd name="T13" fmla="*/ 0 60000 65536"/>
                  <a:gd name="T14" fmla="*/ 0 60000 65536"/>
                  <a:gd name="T15" fmla="*/ 0 w 8503"/>
                  <a:gd name="T16" fmla="*/ 0 h 29"/>
                  <a:gd name="T17" fmla="*/ 8503 w 8503"/>
                  <a:gd name="T18" fmla="*/ 29 h 29"/>
                </a:gdLst>
                <a:ahLst/>
                <a:cxnLst>
                  <a:cxn ang="T10">
                    <a:pos x="T0" y="T1"/>
                  </a:cxn>
                  <a:cxn ang="T11">
                    <a:pos x="T2" y="T3"/>
                  </a:cxn>
                  <a:cxn ang="T12">
                    <a:pos x="T4" y="T5"/>
                  </a:cxn>
                  <a:cxn ang="T13">
                    <a:pos x="T6" y="T7"/>
                  </a:cxn>
                  <a:cxn ang="T14">
                    <a:pos x="T8" y="T9"/>
                  </a:cxn>
                </a:cxnLst>
                <a:rect l="T15" t="T16" r="T17" b="T18"/>
                <a:pathLst>
                  <a:path w="8503" h="29">
                    <a:moveTo>
                      <a:pt x="0" y="29"/>
                    </a:moveTo>
                    <a:lnTo>
                      <a:pt x="8478" y="29"/>
                    </a:lnTo>
                    <a:lnTo>
                      <a:pt x="8503" y="5"/>
                    </a:lnTo>
                    <a:lnTo>
                      <a:pt x="0" y="0"/>
                    </a:lnTo>
                    <a:lnTo>
                      <a:pt x="0" y="29"/>
                    </a:lnTo>
                    <a:close/>
                  </a:path>
                </a:pathLst>
              </a:custGeom>
              <a:solidFill>
                <a:srgbClr val="D2458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848" name="Rectangle 955">
                <a:extLst>
                  <a:ext uri="{FF2B5EF4-FFF2-40B4-BE49-F238E27FC236}">
                    <a16:creationId xmlns:a16="http://schemas.microsoft.com/office/drawing/2014/main" id="{ECE1F13C-911A-494E-AEAB-9D99693800D7}"/>
                  </a:ext>
                </a:extLst>
              </p:cNvPr>
              <p:cNvSpPr>
                <a:spLocks noChangeArrowheads="1"/>
              </p:cNvSpPr>
              <p:nvPr/>
            </p:nvSpPr>
            <p:spPr bwMode="auto">
              <a:xfrm>
                <a:off x="2173" y="3831"/>
                <a:ext cx="1690" cy="6"/>
              </a:xfrm>
              <a:prstGeom prst="rect">
                <a:avLst/>
              </a:prstGeom>
              <a:solidFill>
                <a:srgbClr val="D2458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50849" name="Rectangle 956">
                <a:extLst>
                  <a:ext uri="{FF2B5EF4-FFF2-40B4-BE49-F238E27FC236}">
                    <a16:creationId xmlns:a16="http://schemas.microsoft.com/office/drawing/2014/main" id="{D26A5E48-B3C9-45C9-AB0C-9E8F9E0828D2}"/>
                  </a:ext>
                </a:extLst>
              </p:cNvPr>
              <p:cNvSpPr>
                <a:spLocks noChangeArrowheads="1"/>
              </p:cNvSpPr>
              <p:nvPr/>
            </p:nvSpPr>
            <p:spPr bwMode="auto">
              <a:xfrm>
                <a:off x="2173" y="3751"/>
                <a:ext cx="1698" cy="6"/>
              </a:xfrm>
              <a:prstGeom prst="rect">
                <a:avLst/>
              </a:prstGeom>
              <a:solidFill>
                <a:srgbClr val="EEB4C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50850" name="Freeform 957">
                <a:extLst>
                  <a:ext uri="{FF2B5EF4-FFF2-40B4-BE49-F238E27FC236}">
                    <a16:creationId xmlns:a16="http://schemas.microsoft.com/office/drawing/2014/main" id="{9E33B75A-FB7B-49C6-8446-F18E6D3C09E0}"/>
                  </a:ext>
                </a:extLst>
              </p:cNvPr>
              <p:cNvSpPr>
                <a:spLocks/>
              </p:cNvSpPr>
              <p:nvPr/>
            </p:nvSpPr>
            <p:spPr bwMode="auto">
              <a:xfrm>
                <a:off x="2173" y="3781"/>
                <a:ext cx="1702" cy="7"/>
              </a:xfrm>
              <a:custGeom>
                <a:avLst/>
                <a:gdLst>
                  <a:gd name="T0" fmla="*/ 0 w 8510"/>
                  <a:gd name="T1" fmla="*/ 6 h 33"/>
                  <a:gd name="T2" fmla="*/ 1702 w 8510"/>
                  <a:gd name="T3" fmla="*/ 7 h 33"/>
                  <a:gd name="T4" fmla="*/ 1700 w 8510"/>
                  <a:gd name="T5" fmla="*/ 0 h 33"/>
                  <a:gd name="T6" fmla="*/ 0 w 8510"/>
                  <a:gd name="T7" fmla="*/ 0 h 33"/>
                  <a:gd name="T8" fmla="*/ 0 w 8510"/>
                  <a:gd name="T9" fmla="*/ 6 h 33"/>
                  <a:gd name="T10" fmla="*/ 0 60000 65536"/>
                  <a:gd name="T11" fmla="*/ 0 60000 65536"/>
                  <a:gd name="T12" fmla="*/ 0 60000 65536"/>
                  <a:gd name="T13" fmla="*/ 0 60000 65536"/>
                  <a:gd name="T14" fmla="*/ 0 60000 65536"/>
                  <a:gd name="T15" fmla="*/ 0 w 8510"/>
                  <a:gd name="T16" fmla="*/ 0 h 33"/>
                  <a:gd name="T17" fmla="*/ 8510 w 8510"/>
                  <a:gd name="T18" fmla="*/ 33 h 33"/>
                </a:gdLst>
                <a:ahLst/>
                <a:cxnLst>
                  <a:cxn ang="T10">
                    <a:pos x="T0" y="T1"/>
                  </a:cxn>
                  <a:cxn ang="T11">
                    <a:pos x="T2" y="T3"/>
                  </a:cxn>
                  <a:cxn ang="T12">
                    <a:pos x="T4" y="T5"/>
                  </a:cxn>
                  <a:cxn ang="T13">
                    <a:pos x="T6" y="T7"/>
                  </a:cxn>
                  <a:cxn ang="T14">
                    <a:pos x="T8" y="T9"/>
                  </a:cxn>
                </a:cxnLst>
                <a:rect l="T15" t="T16" r="T17" b="T18"/>
                <a:pathLst>
                  <a:path w="8510" h="33">
                    <a:moveTo>
                      <a:pt x="0" y="29"/>
                    </a:moveTo>
                    <a:lnTo>
                      <a:pt x="8510" y="33"/>
                    </a:lnTo>
                    <a:lnTo>
                      <a:pt x="8498" y="0"/>
                    </a:lnTo>
                    <a:lnTo>
                      <a:pt x="0" y="0"/>
                    </a:lnTo>
                    <a:lnTo>
                      <a:pt x="0" y="29"/>
                    </a:lnTo>
                    <a:close/>
                  </a:path>
                </a:pathLst>
              </a:custGeom>
              <a:solidFill>
                <a:srgbClr val="EEB4C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851" name="Rectangle 958">
                <a:extLst>
                  <a:ext uri="{FF2B5EF4-FFF2-40B4-BE49-F238E27FC236}">
                    <a16:creationId xmlns:a16="http://schemas.microsoft.com/office/drawing/2014/main" id="{4A12E869-6CE3-4FB0-9ED2-890B8A93BD44}"/>
                  </a:ext>
                </a:extLst>
              </p:cNvPr>
              <p:cNvSpPr>
                <a:spLocks noChangeArrowheads="1"/>
              </p:cNvSpPr>
              <p:nvPr/>
            </p:nvSpPr>
            <p:spPr bwMode="auto">
              <a:xfrm>
                <a:off x="2173" y="3810"/>
                <a:ext cx="1696" cy="6"/>
              </a:xfrm>
              <a:prstGeom prst="rect">
                <a:avLst/>
              </a:prstGeom>
              <a:solidFill>
                <a:srgbClr val="EEB4C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50852" name="Rectangle 959">
                <a:extLst>
                  <a:ext uri="{FF2B5EF4-FFF2-40B4-BE49-F238E27FC236}">
                    <a16:creationId xmlns:a16="http://schemas.microsoft.com/office/drawing/2014/main" id="{29EA22EA-F941-4E24-99C5-DB3CAF3EB4CF}"/>
                  </a:ext>
                </a:extLst>
              </p:cNvPr>
              <p:cNvSpPr>
                <a:spLocks noChangeArrowheads="1"/>
              </p:cNvSpPr>
              <p:nvPr/>
            </p:nvSpPr>
            <p:spPr bwMode="auto">
              <a:xfrm>
                <a:off x="2173" y="3841"/>
                <a:ext cx="1685" cy="6"/>
              </a:xfrm>
              <a:prstGeom prst="rect">
                <a:avLst/>
              </a:prstGeom>
              <a:solidFill>
                <a:srgbClr val="EEB4C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50853" name="Freeform 960">
                <a:extLst>
                  <a:ext uri="{FF2B5EF4-FFF2-40B4-BE49-F238E27FC236}">
                    <a16:creationId xmlns:a16="http://schemas.microsoft.com/office/drawing/2014/main" id="{FC522632-8827-4B34-A783-9AC10CB3152F}"/>
                  </a:ext>
                </a:extLst>
              </p:cNvPr>
              <p:cNvSpPr>
                <a:spLocks/>
              </p:cNvSpPr>
              <p:nvPr/>
            </p:nvSpPr>
            <p:spPr bwMode="auto">
              <a:xfrm>
                <a:off x="2173" y="3721"/>
                <a:ext cx="1694" cy="6"/>
              </a:xfrm>
              <a:custGeom>
                <a:avLst/>
                <a:gdLst>
                  <a:gd name="T0" fmla="*/ 0 w 8473"/>
                  <a:gd name="T1" fmla="*/ 6 h 29"/>
                  <a:gd name="T2" fmla="*/ 1694 w 8473"/>
                  <a:gd name="T3" fmla="*/ 6 h 29"/>
                  <a:gd name="T4" fmla="*/ 1688 w 8473"/>
                  <a:gd name="T5" fmla="*/ 0 h 29"/>
                  <a:gd name="T6" fmla="*/ 0 w 8473"/>
                  <a:gd name="T7" fmla="*/ 0 h 29"/>
                  <a:gd name="T8" fmla="*/ 0 w 8473"/>
                  <a:gd name="T9" fmla="*/ 6 h 29"/>
                  <a:gd name="T10" fmla="*/ 0 60000 65536"/>
                  <a:gd name="T11" fmla="*/ 0 60000 65536"/>
                  <a:gd name="T12" fmla="*/ 0 60000 65536"/>
                  <a:gd name="T13" fmla="*/ 0 60000 65536"/>
                  <a:gd name="T14" fmla="*/ 0 60000 65536"/>
                  <a:gd name="T15" fmla="*/ 0 w 8473"/>
                  <a:gd name="T16" fmla="*/ 0 h 29"/>
                  <a:gd name="T17" fmla="*/ 8473 w 8473"/>
                  <a:gd name="T18" fmla="*/ 29 h 29"/>
                </a:gdLst>
                <a:ahLst/>
                <a:cxnLst>
                  <a:cxn ang="T10">
                    <a:pos x="T0" y="T1"/>
                  </a:cxn>
                  <a:cxn ang="T11">
                    <a:pos x="T2" y="T3"/>
                  </a:cxn>
                  <a:cxn ang="T12">
                    <a:pos x="T4" y="T5"/>
                  </a:cxn>
                  <a:cxn ang="T13">
                    <a:pos x="T6" y="T7"/>
                  </a:cxn>
                  <a:cxn ang="T14">
                    <a:pos x="T8" y="T9"/>
                  </a:cxn>
                </a:cxnLst>
                <a:rect l="T15" t="T16" r="T17" b="T18"/>
                <a:pathLst>
                  <a:path w="8473" h="29">
                    <a:moveTo>
                      <a:pt x="0" y="29"/>
                    </a:moveTo>
                    <a:lnTo>
                      <a:pt x="8473" y="29"/>
                    </a:lnTo>
                    <a:lnTo>
                      <a:pt x="8444" y="0"/>
                    </a:lnTo>
                    <a:lnTo>
                      <a:pt x="0" y="0"/>
                    </a:lnTo>
                    <a:lnTo>
                      <a:pt x="0" y="29"/>
                    </a:lnTo>
                    <a:close/>
                  </a:path>
                </a:pathLst>
              </a:custGeom>
              <a:solidFill>
                <a:srgbClr val="EEB4C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854" name="Freeform 961">
                <a:extLst>
                  <a:ext uri="{FF2B5EF4-FFF2-40B4-BE49-F238E27FC236}">
                    <a16:creationId xmlns:a16="http://schemas.microsoft.com/office/drawing/2014/main" id="{9ED0B670-07A7-4465-A418-722555F81818}"/>
                  </a:ext>
                </a:extLst>
              </p:cNvPr>
              <p:cNvSpPr>
                <a:spLocks/>
              </p:cNvSpPr>
              <p:nvPr/>
            </p:nvSpPr>
            <p:spPr bwMode="auto">
              <a:xfrm>
                <a:off x="2173" y="3691"/>
                <a:ext cx="1681" cy="6"/>
              </a:xfrm>
              <a:custGeom>
                <a:avLst/>
                <a:gdLst>
                  <a:gd name="T0" fmla="*/ 0 w 8406"/>
                  <a:gd name="T1" fmla="*/ 6 h 29"/>
                  <a:gd name="T2" fmla="*/ 1681 w 8406"/>
                  <a:gd name="T3" fmla="*/ 6 h 29"/>
                  <a:gd name="T4" fmla="*/ 1670 w 8406"/>
                  <a:gd name="T5" fmla="*/ 0 h 29"/>
                  <a:gd name="T6" fmla="*/ 0 w 8406"/>
                  <a:gd name="T7" fmla="*/ 0 h 29"/>
                  <a:gd name="T8" fmla="*/ 0 w 8406"/>
                  <a:gd name="T9" fmla="*/ 6 h 29"/>
                  <a:gd name="T10" fmla="*/ 0 60000 65536"/>
                  <a:gd name="T11" fmla="*/ 0 60000 65536"/>
                  <a:gd name="T12" fmla="*/ 0 60000 65536"/>
                  <a:gd name="T13" fmla="*/ 0 60000 65536"/>
                  <a:gd name="T14" fmla="*/ 0 60000 65536"/>
                  <a:gd name="T15" fmla="*/ 0 w 8406"/>
                  <a:gd name="T16" fmla="*/ 0 h 29"/>
                  <a:gd name="T17" fmla="*/ 8406 w 8406"/>
                  <a:gd name="T18" fmla="*/ 29 h 29"/>
                </a:gdLst>
                <a:ahLst/>
                <a:cxnLst>
                  <a:cxn ang="T10">
                    <a:pos x="T0" y="T1"/>
                  </a:cxn>
                  <a:cxn ang="T11">
                    <a:pos x="T2" y="T3"/>
                  </a:cxn>
                  <a:cxn ang="T12">
                    <a:pos x="T4" y="T5"/>
                  </a:cxn>
                  <a:cxn ang="T13">
                    <a:pos x="T6" y="T7"/>
                  </a:cxn>
                  <a:cxn ang="T14">
                    <a:pos x="T8" y="T9"/>
                  </a:cxn>
                </a:cxnLst>
                <a:rect l="T15" t="T16" r="T17" b="T18"/>
                <a:pathLst>
                  <a:path w="8406" h="29">
                    <a:moveTo>
                      <a:pt x="0" y="29"/>
                    </a:moveTo>
                    <a:lnTo>
                      <a:pt x="8406" y="29"/>
                    </a:lnTo>
                    <a:lnTo>
                      <a:pt x="8353" y="0"/>
                    </a:lnTo>
                    <a:lnTo>
                      <a:pt x="0" y="0"/>
                    </a:lnTo>
                    <a:lnTo>
                      <a:pt x="0" y="29"/>
                    </a:lnTo>
                    <a:close/>
                  </a:path>
                </a:pathLst>
              </a:custGeom>
              <a:solidFill>
                <a:srgbClr val="EEB4C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855" name="Line 962">
                <a:extLst>
                  <a:ext uri="{FF2B5EF4-FFF2-40B4-BE49-F238E27FC236}">
                    <a16:creationId xmlns:a16="http://schemas.microsoft.com/office/drawing/2014/main" id="{666890E4-B874-4950-91A4-7F5943669CD3}"/>
                  </a:ext>
                </a:extLst>
              </p:cNvPr>
              <p:cNvSpPr>
                <a:spLocks noChangeShapeType="1"/>
              </p:cNvSpPr>
              <p:nvPr/>
            </p:nvSpPr>
            <p:spPr bwMode="auto">
              <a:xfrm>
                <a:off x="2173" y="3838"/>
                <a:ext cx="1690" cy="1"/>
              </a:xfrm>
              <a:prstGeom prst="line">
                <a:avLst/>
              </a:prstGeom>
              <a:noFill/>
              <a:ln w="0">
                <a:solidFill>
                  <a:srgbClr val="89164A"/>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856" name="Line 963">
                <a:extLst>
                  <a:ext uri="{FF2B5EF4-FFF2-40B4-BE49-F238E27FC236}">
                    <a16:creationId xmlns:a16="http://schemas.microsoft.com/office/drawing/2014/main" id="{2A969F5F-214B-4F7E-A9D2-09DA529B57BE}"/>
                  </a:ext>
                </a:extLst>
              </p:cNvPr>
              <p:cNvSpPr>
                <a:spLocks noChangeShapeType="1"/>
              </p:cNvSpPr>
              <p:nvPr/>
            </p:nvSpPr>
            <p:spPr bwMode="auto">
              <a:xfrm>
                <a:off x="2173" y="3809"/>
                <a:ext cx="1697" cy="1"/>
              </a:xfrm>
              <a:prstGeom prst="line">
                <a:avLst/>
              </a:prstGeom>
              <a:noFill/>
              <a:ln w="0">
                <a:solidFill>
                  <a:srgbClr val="89164A"/>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857" name="Line 964">
                <a:extLst>
                  <a:ext uri="{FF2B5EF4-FFF2-40B4-BE49-F238E27FC236}">
                    <a16:creationId xmlns:a16="http://schemas.microsoft.com/office/drawing/2014/main" id="{7C99A3DE-6E6A-4963-895B-18877638BC34}"/>
                  </a:ext>
                </a:extLst>
              </p:cNvPr>
              <p:cNvSpPr>
                <a:spLocks noChangeShapeType="1"/>
              </p:cNvSpPr>
              <p:nvPr/>
            </p:nvSpPr>
            <p:spPr bwMode="auto">
              <a:xfrm>
                <a:off x="2173" y="3779"/>
                <a:ext cx="1697" cy="1"/>
              </a:xfrm>
              <a:prstGeom prst="line">
                <a:avLst/>
              </a:prstGeom>
              <a:noFill/>
              <a:ln w="0">
                <a:solidFill>
                  <a:srgbClr val="89164A"/>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858" name="Line 965">
                <a:extLst>
                  <a:ext uri="{FF2B5EF4-FFF2-40B4-BE49-F238E27FC236}">
                    <a16:creationId xmlns:a16="http://schemas.microsoft.com/office/drawing/2014/main" id="{153D4A88-11DD-4914-A125-80043B2F610D}"/>
                  </a:ext>
                </a:extLst>
              </p:cNvPr>
              <p:cNvSpPr>
                <a:spLocks noChangeShapeType="1"/>
              </p:cNvSpPr>
              <p:nvPr/>
            </p:nvSpPr>
            <p:spPr bwMode="auto">
              <a:xfrm>
                <a:off x="2173" y="3721"/>
                <a:ext cx="1689" cy="1"/>
              </a:xfrm>
              <a:prstGeom prst="line">
                <a:avLst/>
              </a:prstGeom>
              <a:noFill/>
              <a:ln w="0">
                <a:solidFill>
                  <a:srgbClr val="89164A"/>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859" name="Line 966">
                <a:extLst>
                  <a:ext uri="{FF2B5EF4-FFF2-40B4-BE49-F238E27FC236}">
                    <a16:creationId xmlns:a16="http://schemas.microsoft.com/office/drawing/2014/main" id="{6C19CEF9-B7EE-4073-A561-9F5A8B666E89}"/>
                  </a:ext>
                </a:extLst>
              </p:cNvPr>
              <p:cNvSpPr>
                <a:spLocks noChangeShapeType="1"/>
              </p:cNvSpPr>
              <p:nvPr/>
            </p:nvSpPr>
            <p:spPr bwMode="auto">
              <a:xfrm>
                <a:off x="2173" y="3750"/>
                <a:ext cx="1698" cy="1"/>
              </a:xfrm>
              <a:prstGeom prst="line">
                <a:avLst/>
              </a:prstGeom>
              <a:noFill/>
              <a:ln w="0">
                <a:solidFill>
                  <a:srgbClr val="89164A"/>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0860" name="Freeform 967">
                <a:extLst>
                  <a:ext uri="{FF2B5EF4-FFF2-40B4-BE49-F238E27FC236}">
                    <a16:creationId xmlns:a16="http://schemas.microsoft.com/office/drawing/2014/main" id="{D4F1DB0A-DC23-4023-A927-4C956BDA7D28}"/>
                  </a:ext>
                </a:extLst>
              </p:cNvPr>
              <p:cNvSpPr>
                <a:spLocks/>
              </p:cNvSpPr>
              <p:nvPr/>
            </p:nvSpPr>
            <p:spPr bwMode="auto">
              <a:xfrm>
                <a:off x="2173" y="3830"/>
                <a:ext cx="1694" cy="7"/>
              </a:xfrm>
              <a:custGeom>
                <a:avLst/>
                <a:gdLst>
                  <a:gd name="T0" fmla="*/ 1690 w 8473"/>
                  <a:gd name="T1" fmla="*/ 7 h 32"/>
                  <a:gd name="T2" fmla="*/ 1694 w 8473"/>
                  <a:gd name="T3" fmla="*/ 0 h 32"/>
                  <a:gd name="T4" fmla="*/ 0 w 8473"/>
                  <a:gd name="T5" fmla="*/ 1 h 32"/>
                  <a:gd name="T6" fmla="*/ 1690 w 8473"/>
                  <a:gd name="T7" fmla="*/ 7 h 32"/>
                  <a:gd name="T8" fmla="*/ 0 60000 65536"/>
                  <a:gd name="T9" fmla="*/ 0 60000 65536"/>
                  <a:gd name="T10" fmla="*/ 0 60000 65536"/>
                  <a:gd name="T11" fmla="*/ 0 60000 65536"/>
                  <a:gd name="T12" fmla="*/ 0 w 8473"/>
                  <a:gd name="T13" fmla="*/ 0 h 32"/>
                  <a:gd name="T14" fmla="*/ 8473 w 8473"/>
                  <a:gd name="T15" fmla="*/ 32 h 32"/>
                </a:gdLst>
                <a:ahLst/>
                <a:cxnLst>
                  <a:cxn ang="T8">
                    <a:pos x="T0" y="T1"/>
                  </a:cxn>
                  <a:cxn ang="T9">
                    <a:pos x="T2" y="T3"/>
                  </a:cxn>
                  <a:cxn ang="T10">
                    <a:pos x="T4" y="T5"/>
                  </a:cxn>
                  <a:cxn ang="T11">
                    <a:pos x="T6" y="T7"/>
                  </a:cxn>
                </a:cxnLst>
                <a:rect l="T12" t="T13" r="T14" b="T15"/>
                <a:pathLst>
                  <a:path w="8473" h="32">
                    <a:moveTo>
                      <a:pt x="8453" y="32"/>
                    </a:moveTo>
                    <a:lnTo>
                      <a:pt x="8473" y="0"/>
                    </a:lnTo>
                    <a:lnTo>
                      <a:pt x="0" y="4"/>
                    </a:lnTo>
                    <a:lnTo>
                      <a:pt x="8453" y="32"/>
                    </a:lnTo>
                    <a:close/>
                  </a:path>
                </a:pathLst>
              </a:custGeom>
              <a:solidFill>
                <a:srgbClr val="D2458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861" name="Freeform 968">
                <a:extLst>
                  <a:ext uri="{FF2B5EF4-FFF2-40B4-BE49-F238E27FC236}">
                    <a16:creationId xmlns:a16="http://schemas.microsoft.com/office/drawing/2014/main" id="{BDFA0C08-5BFC-4979-AD90-6FB0A4C828E5}"/>
                  </a:ext>
                </a:extLst>
              </p:cNvPr>
              <p:cNvSpPr>
                <a:spLocks/>
              </p:cNvSpPr>
              <p:nvPr/>
            </p:nvSpPr>
            <p:spPr bwMode="auto">
              <a:xfrm>
                <a:off x="2173" y="3691"/>
                <a:ext cx="1703" cy="176"/>
              </a:xfrm>
              <a:custGeom>
                <a:avLst/>
                <a:gdLst>
                  <a:gd name="T0" fmla="*/ 1665 w 8519"/>
                  <a:gd name="T1" fmla="*/ 0 h 879"/>
                  <a:gd name="T2" fmla="*/ 1668 w 8519"/>
                  <a:gd name="T3" fmla="*/ 0 h 879"/>
                  <a:gd name="T4" fmla="*/ 1674 w 8519"/>
                  <a:gd name="T5" fmla="*/ 1 h 879"/>
                  <a:gd name="T6" fmla="*/ 1681 w 8519"/>
                  <a:gd name="T7" fmla="*/ 6 h 879"/>
                  <a:gd name="T8" fmla="*/ 1687 w 8519"/>
                  <a:gd name="T9" fmla="*/ 15 h 879"/>
                  <a:gd name="T10" fmla="*/ 1690 w 8519"/>
                  <a:gd name="T11" fmla="*/ 28 h 879"/>
                  <a:gd name="T12" fmla="*/ 1690 w 8519"/>
                  <a:gd name="T13" fmla="*/ 31 h 879"/>
                  <a:gd name="T14" fmla="*/ 1691 w 8519"/>
                  <a:gd name="T15" fmla="*/ 31 h 879"/>
                  <a:gd name="T16" fmla="*/ 1694 w 8519"/>
                  <a:gd name="T17" fmla="*/ 34 h 879"/>
                  <a:gd name="T18" fmla="*/ 1696 w 8519"/>
                  <a:gd name="T19" fmla="*/ 37 h 879"/>
                  <a:gd name="T20" fmla="*/ 1698 w 8519"/>
                  <a:gd name="T21" fmla="*/ 44 h 879"/>
                  <a:gd name="T22" fmla="*/ 1698 w 8519"/>
                  <a:gd name="T23" fmla="*/ 49 h 879"/>
                  <a:gd name="T24" fmla="*/ 1697 w 8519"/>
                  <a:gd name="T25" fmla="*/ 53 h 879"/>
                  <a:gd name="T26" fmla="*/ 1696 w 8519"/>
                  <a:gd name="T27" fmla="*/ 55 h 879"/>
                  <a:gd name="T28" fmla="*/ 1696 w 8519"/>
                  <a:gd name="T29" fmla="*/ 57 h 879"/>
                  <a:gd name="T30" fmla="*/ 1697 w 8519"/>
                  <a:gd name="T31" fmla="*/ 60 h 879"/>
                  <a:gd name="T32" fmla="*/ 1701 w 8519"/>
                  <a:gd name="T33" fmla="*/ 65 h 879"/>
                  <a:gd name="T34" fmla="*/ 1702 w 8519"/>
                  <a:gd name="T35" fmla="*/ 71 h 879"/>
                  <a:gd name="T36" fmla="*/ 1702 w 8519"/>
                  <a:gd name="T37" fmla="*/ 79 h 879"/>
                  <a:gd name="T38" fmla="*/ 1700 w 8519"/>
                  <a:gd name="T39" fmla="*/ 85 h 879"/>
                  <a:gd name="T40" fmla="*/ 1696 w 8519"/>
                  <a:gd name="T41" fmla="*/ 89 h 879"/>
                  <a:gd name="T42" fmla="*/ 1700 w 8519"/>
                  <a:gd name="T43" fmla="*/ 91 h 879"/>
                  <a:gd name="T44" fmla="*/ 1702 w 8519"/>
                  <a:gd name="T45" fmla="*/ 96 h 879"/>
                  <a:gd name="T46" fmla="*/ 1703 w 8519"/>
                  <a:gd name="T47" fmla="*/ 104 h 879"/>
                  <a:gd name="T48" fmla="*/ 1701 w 8519"/>
                  <a:gd name="T49" fmla="*/ 111 h 879"/>
                  <a:gd name="T50" fmla="*/ 1696 w 8519"/>
                  <a:gd name="T51" fmla="*/ 116 h 879"/>
                  <a:gd name="T52" fmla="*/ 1696 w 8519"/>
                  <a:gd name="T53" fmla="*/ 121 h 879"/>
                  <a:gd name="T54" fmla="*/ 1698 w 8519"/>
                  <a:gd name="T55" fmla="*/ 130 h 879"/>
                  <a:gd name="T56" fmla="*/ 1696 w 8519"/>
                  <a:gd name="T57" fmla="*/ 139 h 879"/>
                  <a:gd name="T58" fmla="*/ 1691 w 8519"/>
                  <a:gd name="T59" fmla="*/ 145 h 879"/>
                  <a:gd name="T60" fmla="*/ 1687 w 8519"/>
                  <a:gd name="T61" fmla="*/ 149 h 879"/>
                  <a:gd name="T62" fmla="*/ 1684 w 8519"/>
                  <a:gd name="T63" fmla="*/ 157 h 879"/>
                  <a:gd name="T64" fmla="*/ 1679 w 8519"/>
                  <a:gd name="T65" fmla="*/ 168 h 879"/>
                  <a:gd name="T66" fmla="*/ 1671 w 8519"/>
                  <a:gd name="T67" fmla="*/ 174 h 879"/>
                  <a:gd name="T68" fmla="*/ 1665 w 8519"/>
                  <a:gd name="T69" fmla="*/ 176 h 879"/>
                  <a:gd name="T70" fmla="*/ 1661 w 8519"/>
                  <a:gd name="T71" fmla="*/ 176 h 879"/>
                  <a:gd name="T72" fmla="*/ 0 w 8519"/>
                  <a:gd name="T73" fmla="*/ 176 h 87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8519"/>
                  <a:gd name="T112" fmla="*/ 0 h 879"/>
                  <a:gd name="T113" fmla="*/ 8519 w 8519"/>
                  <a:gd name="T114" fmla="*/ 879 h 87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8519" h="879">
                    <a:moveTo>
                      <a:pt x="0" y="0"/>
                    </a:moveTo>
                    <a:lnTo>
                      <a:pt x="8328" y="0"/>
                    </a:lnTo>
                    <a:lnTo>
                      <a:pt x="8332" y="0"/>
                    </a:lnTo>
                    <a:lnTo>
                      <a:pt x="8345" y="0"/>
                    </a:lnTo>
                    <a:lnTo>
                      <a:pt x="8357" y="3"/>
                    </a:lnTo>
                    <a:lnTo>
                      <a:pt x="8374" y="7"/>
                    </a:lnTo>
                    <a:lnTo>
                      <a:pt x="8395" y="16"/>
                    </a:lnTo>
                    <a:lnTo>
                      <a:pt x="8411" y="29"/>
                    </a:lnTo>
                    <a:lnTo>
                      <a:pt x="8428" y="49"/>
                    </a:lnTo>
                    <a:lnTo>
                      <a:pt x="8440" y="74"/>
                    </a:lnTo>
                    <a:lnTo>
                      <a:pt x="8449" y="103"/>
                    </a:lnTo>
                    <a:lnTo>
                      <a:pt x="8453" y="140"/>
                    </a:lnTo>
                    <a:lnTo>
                      <a:pt x="8453" y="149"/>
                    </a:lnTo>
                    <a:lnTo>
                      <a:pt x="8453" y="153"/>
                    </a:lnTo>
                    <a:lnTo>
                      <a:pt x="8456" y="153"/>
                    </a:lnTo>
                    <a:lnTo>
                      <a:pt x="8460" y="157"/>
                    </a:lnTo>
                    <a:lnTo>
                      <a:pt x="8469" y="162"/>
                    </a:lnTo>
                    <a:lnTo>
                      <a:pt x="8473" y="169"/>
                    </a:lnTo>
                    <a:lnTo>
                      <a:pt x="8478" y="178"/>
                    </a:lnTo>
                    <a:lnTo>
                      <a:pt x="8485" y="187"/>
                    </a:lnTo>
                    <a:lnTo>
                      <a:pt x="8490" y="198"/>
                    </a:lnTo>
                    <a:lnTo>
                      <a:pt x="8494" y="219"/>
                    </a:lnTo>
                    <a:lnTo>
                      <a:pt x="8494" y="232"/>
                    </a:lnTo>
                    <a:lnTo>
                      <a:pt x="8494" y="244"/>
                    </a:lnTo>
                    <a:lnTo>
                      <a:pt x="8494" y="252"/>
                    </a:lnTo>
                    <a:lnTo>
                      <a:pt x="8490" y="265"/>
                    </a:lnTo>
                    <a:lnTo>
                      <a:pt x="8490" y="273"/>
                    </a:lnTo>
                    <a:lnTo>
                      <a:pt x="8485" y="277"/>
                    </a:lnTo>
                    <a:lnTo>
                      <a:pt x="8482" y="281"/>
                    </a:lnTo>
                    <a:lnTo>
                      <a:pt x="8482" y="286"/>
                    </a:lnTo>
                    <a:lnTo>
                      <a:pt x="8478" y="290"/>
                    </a:lnTo>
                    <a:lnTo>
                      <a:pt x="8490" y="298"/>
                    </a:lnTo>
                    <a:lnTo>
                      <a:pt x="8498" y="306"/>
                    </a:lnTo>
                    <a:lnTo>
                      <a:pt x="8507" y="324"/>
                    </a:lnTo>
                    <a:lnTo>
                      <a:pt x="8510" y="340"/>
                    </a:lnTo>
                    <a:lnTo>
                      <a:pt x="8514" y="356"/>
                    </a:lnTo>
                    <a:lnTo>
                      <a:pt x="8514" y="377"/>
                    </a:lnTo>
                    <a:lnTo>
                      <a:pt x="8514" y="394"/>
                    </a:lnTo>
                    <a:lnTo>
                      <a:pt x="8510" y="410"/>
                    </a:lnTo>
                    <a:lnTo>
                      <a:pt x="8503" y="427"/>
                    </a:lnTo>
                    <a:lnTo>
                      <a:pt x="8490" y="443"/>
                    </a:lnTo>
                    <a:lnTo>
                      <a:pt x="8485" y="443"/>
                    </a:lnTo>
                    <a:lnTo>
                      <a:pt x="8490" y="443"/>
                    </a:lnTo>
                    <a:lnTo>
                      <a:pt x="8503" y="452"/>
                    </a:lnTo>
                    <a:lnTo>
                      <a:pt x="8510" y="464"/>
                    </a:lnTo>
                    <a:lnTo>
                      <a:pt x="8514" y="477"/>
                    </a:lnTo>
                    <a:lnTo>
                      <a:pt x="8519" y="497"/>
                    </a:lnTo>
                    <a:lnTo>
                      <a:pt x="8519" y="518"/>
                    </a:lnTo>
                    <a:lnTo>
                      <a:pt x="8514" y="539"/>
                    </a:lnTo>
                    <a:lnTo>
                      <a:pt x="8507" y="556"/>
                    </a:lnTo>
                    <a:lnTo>
                      <a:pt x="8498" y="572"/>
                    </a:lnTo>
                    <a:lnTo>
                      <a:pt x="8485" y="580"/>
                    </a:lnTo>
                    <a:lnTo>
                      <a:pt x="8478" y="585"/>
                    </a:lnTo>
                    <a:lnTo>
                      <a:pt x="8485" y="605"/>
                    </a:lnTo>
                    <a:lnTo>
                      <a:pt x="8490" y="630"/>
                    </a:lnTo>
                    <a:lnTo>
                      <a:pt x="8494" y="650"/>
                    </a:lnTo>
                    <a:lnTo>
                      <a:pt x="8490" y="672"/>
                    </a:lnTo>
                    <a:lnTo>
                      <a:pt x="8482" y="693"/>
                    </a:lnTo>
                    <a:lnTo>
                      <a:pt x="8473" y="709"/>
                    </a:lnTo>
                    <a:lnTo>
                      <a:pt x="8460" y="726"/>
                    </a:lnTo>
                    <a:lnTo>
                      <a:pt x="8453" y="734"/>
                    </a:lnTo>
                    <a:lnTo>
                      <a:pt x="8440" y="742"/>
                    </a:lnTo>
                    <a:lnTo>
                      <a:pt x="8431" y="742"/>
                    </a:lnTo>
                    <a:lnTo>
                      <a:pt x="8424" y="783"/>
                    </a:lnTo>
                    <a:lnTo>
                      <a:pt x="8415" y="817"/>
                    </a:lnTo>
                    <a:lnTo>
                      <a:pt x="8399" y="841"/>
                    </a:lnTo>
                    <a:lnTo>
                      <a:pt x="8382" y="859"/>
                    </a:lnTo>
                    <a:lnTo>
                      <a:pt x="8361" y="871"/>
                    </a:lnTo>
                    <a:lnTo>
                      <a:pt x="8345" y="875"/>
                    </a:lnTo>
                    <a:lnTo>
                      <a:pt x="8328" y="879"/>
                    </a:lnTo>
                    <a:lnTo>
                      <a:pt x="8316" y="879"/>
                    </a:lnTo>
                    <a:lnTo>
                      <a:pt x="8307" y="879"/>
                    </a:lnTo>
                    <a:lnTo>
                      <a:pt x="8303" y="879"/>
                    </a:lnTo>
                    <a:lnTo>
                      <a:pt x="0" y="879"/>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862" name="Freeform 969">
                <a:extLst>
                  <a:ext uri="{FF2B5EF4-FFF2-40B4-BE49-F238E27FC236}">
                    <a16:creationId xmlns:a16="http://schemas.microsoft.com/office/drawing/2014/main" id="{9C13BF05-B61A-4D7E-A351-CD2F761AC7B4}"/>
                  </a:ext>
                </a:extLst>
              </p:cNvPr>
              <p:cNvSpPr>
                <a:spLocks/>
              </p:cNvSpPr>
              <p:nvPr/>
            </p:nvSpPr>
            <p:spPr bwMode="auto">
              <a:xfrm>
                <a:off x="2472" y="3467"/>
                <a:ext cx="163" cy="248"/>
              </a:xfrm>
              <a:custGeom>
                <a:avLst/>
                <a:gdLst>
                  <a:gd name="T0" fmla="*/ 157 w 817"/>
                  <a:gd name="T1" fmla="*/ 172 h 1241"/>
                  <a:gd name="T2" fmla="*/ 152 w 817"/>
                  <a:gd name="T3" fmla="*/ 149 h 1241"/>
                  <a:gd name="T4" fmla="*/ 142 w 817"/>
                  <a:gd name="T5" fmla="*/ 127 h 1241"/>
                  <a:gd name="T6" fmla="*/ 131 w 817"/>
                  <a:gd name="T7" fmla="*/ 106 h 1241"/>
                  <a:gd name="T8" fmla="*/ 118 w 817"/>
                  <a:gd name="T9" fmla="*/ 86 h 1241"/>
                  <a:gd name="T10" fmla="*/ 102 w 817"/>
                  <a:gd name="T11" fmla="*/ 67 h 1241"/>
                  <a:gd name="T12" fmla="*/ 86 w 817"/>
                  <a:gd name="T13" fmla="*/ 51 h 1241"/>
                  <a:gd name="T14" fmla="*/ 70 w 817"/>
                  <a:gd name="T15" fmla="*/ 36 h 1241"/>
                  <a:gd name="T16" fmla="*/ 55 w 817"/>
                  <a:gd name="T17" fmla="*/ 24 h 1241"/>
                  <a:gd name="T18" fmla="*/ 41 w 817"/>
                  <a:gd name="T19" fmla="*/ 14 h 1241"/>
                  <a:gd name="T20" fmla="*/ 31 w 817"/>
                  <a:gd name="T21" fmla="*/ 7 h 1241"/>
                  <a:gd name="T22" fmla="*/ 23 w 817"/>
                  <a:gd name="T23" fmla="*/ 3 h 1241"/>
                  <a:gd name="T24" fmla="*/ 18 w 817"/>
                  <a:gd name="T25" fmla="*/ 2 h 1241"/>
                  <a:gd name="T26" fmla="*/ 13 w 817"/>
                  <a:gd name="T27" fmla="*/ 0 h 1241"/>
                  <a:gd name="T28" fmla="*/ 9 w 817"/>
                  <a:gd name="T29" fmla="*/ 0 h 1241"/>
                  <a:gd name="T30" fmla="*/ 6 w 817"/>
                  <a:gd name="T31" fmla="*/ 0 h 1241"/>
                  <a:gd name="T32" fmla="*/ 3 w 817"/>
                  <a:gd name="T33" fmla="*/ 1 h 1241"/>
                  <a:gd name="T34" fmla="*/ 2 w 817"/>
                  <a:gd name="T35" fmla="*/ 3 h 1241"/>
                  <a:gd name="T36" fmla="*/ 1 w 817"/>
                  <a:gd name="T37" fmla="*/ 4 h 1241"/>
                  <a:gd name="T38" fmla="*/ 0 w 817"/>
                  <a:gd name="T39" fmla="*/ 5 h 1241"/>
                  <a:gd name="T40" fmla="*/ 0 w 817"/>
                  <a:gd name="T41" fmla="*/ 7 h 1241"/>
                  <a:gd name="T42" fmla="*/ 9 w 817"/>
                  <a:gd name="T43" fmla="*/ 13 h 1241"/>
                  <a:gd name="T44" fmla="*/ 21 w 817"/>
                  <a:gd name="T45" fmla="*/ 23 h 1241"/>
                  <a:gd name="T46" fmla="*/ 35 w 817"/>
                  <a:gd name="T47" fmla="*/ 36 h 1241"/>
                  <a:gd name="T48" fmla="*/ 50 w 817"/>
                  <a:gd name="T49" fmla="*/ 51 h 1241"/>
                  <a:gd name="T50" fmla="*/ 66 w 817"/>
                  <a:gd name="T51" fmla="*/ 68 h 1241"/>
                  <a:gd name="T52" fmla="*/ 84 w 817"/>
                  <a:gd name="T53" fmla="*/ 87 h 1241"/>
                  <a:gd name="T54" fmla="*/ 99 w 817"/>
                  <a:gd name="T55" fmla="*/ 108 h 1241"/>
                  <a:gd name="T56" fmla="*/ 114 w 817"/>
                  <a:gd name="T57" fmla="*/ 130 h 1241"/>
                  <a:gd name="T58" fmla="*/ 127 w 817"/>
                  <a:gd name="T59" fmla="*/ 154 h 1241"/>
                  <a:gd name="T60" fmla="*/ 137 w 817"/>
                  <a:gd name="T61" fmla="*/ 180 h 1241"/>
                  <a:gd name="T62" fmla="*/ 139 w 817"/>
                  <a:gd name="T63" fmla="*/ 181 h 1241"/>
                  <a:gd name="T64" fmla="*/ 141 w 817"/>
                  <a:gd name="T65" fmla="*/ 186 h 1241"/>
                  <a:gd name="T66" fmla="*/ 142 w 817"/>
                  <a:gd name="T67" fmla="*/ 192 h 1241"/>
                  <a:gd name="T68" fmla="*/ 144 w 817"/>
                  <a:gd name="T69" fmla="*/ 199 h 1241"/>
                  <a:gd name="T70" fmla="*/ 144 w 817"/>
                  <a:gd name="T71" fmla="*/ 207 h 1241"/>
                  <a:gd name="T72" fmla="*/ 142 w 817"/>
                  <a:gd name="T73" fmla="*/ 216 h 1241"/>
                  <a:gd name="T74" fmla="*/ 137 w 817"/>
                  <a:gd name="T75" fmla="*/ 224 h 1241"/>
                  <a:gd name="T76" fmla="*/ 128 w 817"/>
                  <a:gd name="T77" fmla="*/ 232 h 1241"/>
                  <a:gd name="T78" fmla="*/ 116 w 817"/>
                  <a:gd name="T79" fmla="*/ 240 h 1241"/>
                  <a:gd name="T80" fmla="*/ 98 w 817"/>
                  <a:gd name="T81" fmla="*/ 246 h 1241"/>
                  <a:gd name="T82" fmla="*/ 100 w 817"/>
                  <a:gd name="T83" fmla="*/ 248 h 1241"/>
                  <a:gd name="T84" fmla="*/ 102 w 817"/>
                  <a:gd name="T85" fmla="*/ 248 h 1241"/>
                  <a:gd name="T86" fmla="*/ 106 w 817"/>
                  <a:gd name="T87" fmla="*/ 248 h 1241"/>
                  <a:gd name="T88" fmla="*/ 112 w 817"/>
                  <a:gd name="T89" fmla="*/ 247 h 1241"/>
                  <a:gd name="T90" fmla="*/ 119 w 817"/>
                  <a:gd name="T91" fmla="*/ 246 h 1241"/>
                  <a:gd name="T92" fmla="*/ 127 w 817"/>
                  <a:gd name="T93" fmla="*/ 243 h 1241"/>
                  <a:gd name="T94" fmla="*/ 135 w 817"/>
                  <a:gd name="T95" fmla="*/ 240 h 1241"/>
                  <a:gd name="T96" fmla="*/ 143 w 817"/>
                  <a:gd name="T97" fmla="*/ 235 h 1241"/>
                  <a:gd name="T98" fmla="*/ 152 w 817"/>
                  <a:gd name="T99" fmla="*/ 227 h 1241"/>
                  <a:gd name="T100" fmla="*/ 158 w 817"/>
                  <a:gd name="T101" fmla="*/ 219 h 1241"/>
                  <a:gd name="T102" fmla="*/ 163 w 817"/>
                  <a:gd name="T103" fmla="*/ 207 h 1241"/>
                  <a:gd name="T104" fmla="*/ 163 w 817"/>
                  <a:gd name="T105" fmla="*/ 204 h 1241"/>
                  <a:gd name="T106" fmla="*/ 163 w 817"/>
                  <a:gd name="T107" fmla="*/ 201 h 1241"/>
                  <a:gd name="T108" fmla="*/ 163 w 817"/>
                  <a:gd name="T109" fmla="*/ 197 h 1241"/>
                  <a:gd name="T110" fmla="*/ 162 w 817"/>
                  <a:gd name="T111" fmla="*/ 194 h 1241"/>
                  <a:gd name="T112" fmla="*/ 162 w 817"/>
                  <a:gd name="T113" fmla="*/ 190 h 1241"/>
                  <a:gd name="T114" fmla="*/ 161 w 817"/>
                  <a:gd name="T115" fmla="*/ 187 h 1241"/>
                  <a:gd name="T116" fmla="*/ 159 w 817"/>
                  <a:gd name="T117" fmla="*/ 182 h 1241"/>
                  <a:gd name="T118" fmla="*/ 158 w 817"/>
                  <a:gd name="T119" fmla="*/ 178 h 1241"/>
                  <a:gd name="T120" fmla="*/ 157 w 817"/>
                  <a:gd name="T121" fmla="*/ 175 h 1241"/>
                  <a:gd name="T122" fmla="*/ 157 w 817"/>
                  <a:gd name="T123" fmla="*/ 172 h 124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817"/>
                  <a:gd name="T187" fmla="*/ 0 h 1241"/>
                  <a:gd name="T188" fmla="*/ 817 w 817"/>
                  <a:gd name="T189" fmla="*/ 1241 h 124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817" h="1241">
                    <a:moveTo>
                      <a:pt x="785" y="859"/>
                    </a:moveTo>
                    <a:lnTo>
                      <a:pt x="760" y="746"/>
                    </a:lnTo>
                    <a:lnTo>
                      <a:pt x="714" y="635"/>
                    </a:lnTo>
                    <a:lnTo>
                      <a:pt x="655" y="531"/>
                    </a:lnTo>
                    <a:lnTo>
                      <a:pt x="590" y="431"/>
                    </a:lnTo>
                    <a:lnTo>
                      <a:pt x="511" y="336"/>
                    </a:lnTo>
                    <a:lnTo>
                      <a:pt x="432" y="253"/>
                    </a:lnTo>
                    <a:lnTo>
                      <a:pt x="353" y="182"/>
                    </a:lnTo>
                    <a:lnTo>
                      <a:pt x="274" y="121"/>
                    </a:lnTo>
                    <a:lnTo>
                      <a:pt x="207" y="71"/>
                    </a:lnTo>
                    <a:lnTo>
                      <a:pt x="154" y="33"/>
                    </a:lnTo>
                    <a:lnTo>
                      <a:pt x="117" y="17"/>
                    </a:lnTo>
                    <a:lnTo>
                      <a:pt x="88" y="8"/>
                    </a:lnTo>
                    <a:lnTo>
                      <a:pt x="63" y="0"/>
                    </a:lnTo>
                    <a:lnTo>
                      <a:pt x="46" y="0"/>
                    </a:lnTo>
                    <a:lnTo>
                      <a:pt x="29" y="0"/>
                    </a:lnTo>
                    <a:lnTo>
                      <a:pt x="16" y="4"/>
                    </a:lnTo>
                    <a:lnTo>
                      <a:pt x="9" y="13"/>
                    </a:lnTo>
                    <a:lnTo>
                      <a:pt x="5" y="20"/>
                    </a:lnTo>
                    <a:lnTo>
                      <a:pt x="0" y="25"/>
                    </a:lnTo>
                    <a:lnTo>
                      <a:pt x="0" y="33"/>
                    </a:lnTo>
                    <a:lnTo>
                      <a:pt x="46" y="67"/>
                    </a:lnTo>
                    <a:lnTo>
                      <a:pt x="104" y="116"/>
                    </a:lnTo>
                    <a:lnTo>
                      <a:pt x="174" y="179"/>
                    </a:lnTo>
                    <a:lnTo>
                      <a:pt x="253" y="253"/>
                    </a:lnTo>
                    <a:lnTo>
                      <a:pt x="332" y="341"/>
                    </a:lnTo>
                    <a:lnTo>
                      <a:pt x="419" y="436"/>
                    </a:lnTo>
                    <a:lnTo>
                      <a:pt x="498" y="539"/>
                    </a:lnTo>
                    <a:lnTo>
                      <a:pt x="573" y="651"/>
                    </a:lnTo>
                    <a:lnTo>
                      <a:pt x="639" y="772"/>
                    </a:lnTo>
                    <a:lnTo>
                      <a:pt x="689" y="901"/>
                    </a:lnTo>
                    <a:lnTo>
                      <a:pt x="698" y="908"/>
                    </a:lnTo>
                    <a:lnTo>
                      <a:pt x="706" y="930"/>
                    </a:lnTo>
                    <a:lnTo>
                      <a:pt x="714" y="959"/>
                    </a:lnTo>
                    <a:lnTo>
                      <a:pt x="722" y="996"/>
                    </a:lnTo>
                    <a:lnTo>
                      <a:pt x="722" y="1038"/>
                    </a:lnTo>
                    <a:lnTo>
                      <a:pt x="714" y="1079"/>
                    </a:lnTo>
                    <a:lnTo>
                      <a:pt x="689" y="1121"/>
                    </a:lnTo>
                    <a:lnTo>
                      <a:pt x="644" y="1162"/>
                    </a:lnTo>
                    <a:lnTo>
                      <a:pt x="581" y="1200"/>
                    </a:lnTo>
                    <a:lnTo>
                      <a:pt x="490" y="1232"/>
                    </a:lnTo>
                    <a:lnTo>
                      <a:pt x="502" y="1241"/>
                    </a:lnTo>
                    <a:lnTo>
                      <a:pt x="511" y="1241"/>
                    </a:lnTo>
                    <a:lnTo>
                      <a:pt x="531" y="1241"/>
                    </a:lnTo>
                    <a:lnTo>
                      <a:pt x="560" y="1236"/>
                    </a:lnTo>
                    <a:lnTo>
                      <a:pt x="594" y="1229"/>
                    </a:lnTo>
                    <a:lnTo>
                      <a:pt x="635" y="1216"/>
                    </a:lnTo>
                    <a:lnTo>
                      <a:pt x="677" y="1200"/>
                    </a:lnTo>
                    <a:lnTo>
                      <a:pt x="718" y="1175"/>
                    </a:lnTo>
                    <a:lnTo>
                      <a:pt x="760" y="1137"/>
                    </a:lnTo>
                    <a:lnTo>
                      <a:pt x="792" y="1096"/>
                    </a:lnTo>
                    <a:lnTo>
                      <a:pt x="817" y="1038"/>
                    </a:lnTo>
                    <a:lnTo>
                      <a:pt x="817" y="1020"/>
                    </a:lnTo>
                    <a:lnTo>
                      <a:pt x="817" y="1004"/>
                    </a:lnTo>
                    <a:lnTo>
                      <a:pt x="817" y="988"/>
                    </a:lnTo>
                    <a:lnTo>
                      <a:pt x="814" y="971"/>
                    </a:lnTo>
                    <a:lnTo>
                      <a:pt x="810" y="950"/>
                    </a:lnTo>
                    <a:lnTo>
                      <a:pt x="805" y="934"/>
                    </a:lnTo>
                    <a:lnTo>
                      <a:pt x="797" y="913"/>
                    </a:lnTo>
                    <a:lnTo>
                      <a:pt x="792" y="892"/>
                    </a:lnTo>
                    <a:lnTo>
                      <a:pt x="789" y="876"/>
                    </a:lnTo>
                    <a:lnTo>
                      <a:pt x="785" y="859"/>
                    </a:lnTo>
                    <a:close/>
                  </a:path>
                </a:pathLst>
              </a:custGeom>
              <a:solidFill>
                <a:srgbClr val="D2458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863" name="Freeform 970">
                <a:extLst>
                  <a:ext uri="{FF2B5EF4-FFF2-40B4-BE49-F238E27FC236}">
                    <a16:creationId xmlns:a16="http://schemas.microsoft.com/office/drawing/2014/main" id="{941D922F-A8D4-4945-9966-D74EEF1D4B7E}"/>
                  </a:ext>
                </a:extLst>
              </p:cNvPr>
              <p:cNvSpPr>
                <a:spLocks/>
              </p:cNvSpPr>
              <p:nvPr/>
            </p:nvSpPr>
            <p:spPr bwMode="auto">
              <a:xfrm>
                <a:off x="2473" y="3466"/>
                <a:ext cx="163" cy="209"/>
              </a:xfrm>
              <a:custGeom>
                <a:avLst/>
                <a:gdLst>
                  <a:gd name="T0" fmla="*/ 40 w 817"/>
                  <a:gd name="T1" fmla="*/ 27 h 1047"/>
                  <a:gd name="T2" fmla="*/ 69 w 817"/>
                  <a:gd name="T3" fmla="*/ 49 h 1047"/>
                  <a:gd name="T4" fmla="*/ 102 w 817"/>
                  <a:gd name="T5" fmla="*/ 80 h 1047"/>
                  <a:gd name="T6" fmla="*/ 131 w 817"/>
                  <a:gd name="T7" fmla="*/ 119 h 1047"/>
                  <a:gd name="T8" fmla="*/ 152 w 817"/>
                  <a:gd name="T9" fmla="*/ 162 h 1047"/>
                  <a:gd name="T10" fmla="*/ 158 w 817"/>
                  <a:gd name="T11" fmla="*/ 187 h 1047"/>
                  <a:gd name="T12" fmla="*/ 159 w 817"/>
                  <a:gd name="T13" fmla="*/ 192 h 1047"/>
                  <a:gd name="T14" fmla="*/ 160 w 817"/>
                  <a:gd name="T15" fmla="*/ 197 h 1047"/>
                  <a:gd name="T16" fmla="*/ 161 w 817"/>
                  <a:gd name="T17" fmla="*/ 201 h 1047"/>
                  <a:gd name="T18" fmla="*/ 161 w 817"/>
                  <a:gd name="T19" fmla="*/ 206 h 1047"/>
                  <a:gd name="T20" fmla="*/ 162 w 817"/>
                  <a:gd name="T21" fmla="*/ 208 h 1047"/>
                  <a:gd name="T22" fmla="*/ 163 w 817"/>
                  <a:gd name="T23" fmla="*/ 204 h 1047"/>
                  <a:gd name="T24" fmla="*/ 162 w 817"/>
                  <a:gd name="T25" fmla="*/ 197 h 1047"/>
                  <a:gd name="T26" fmla="*/ 161 w 817"/>
                  <a:gd name="T27" fmla="*/ 190 h 1047"/>
                  <a:gd name="T28" fmla="*/ 159 w 817"/>
                  <a:gd name="T29" fmla="*/ 182 h 1047"/>
                  <a:gd name="T30" fmla="*/ 156 w 817"/>
                  <a:gd name="T31" fmla="*/ 175 h 1047"/>
                  <a:gd name="T32" fmla="*/ 151 w 817"/>
                  <a:gd name="T33" fmla="*/ 149 h 1047"/>
                  <a:gd name="T34" fmla="*/ 131 w 817"/>
                  <a:gd name="T35" fmla="*/ 106 h 1047"/>
                  <a:gd name="T36" fmla="*/ 102 w 817"/>
                  <a:gd name="T37" fmla="*/ 68 h 1047"/>
                  <a:gd name="T38" fmla="*/ 69 w 817"/>
                  <a:gd name="T39" fmla="*/ 37 h 1047"/>
                  <a:gd name="T40" fmla="*/ 41 w 817"/>
                  <a:gd name="T41" fmla="*/ 14 h 1047"/>
                  <a:gd name="T42" fmla="*/ 23 w 817"/>
                  <a:gd name="T43" fmla="*/ 4 h 1047"/>
                  <a:gd name="T44" fmla="*/ 12 w 817"/>
                  <a:gd name="T45" fmla="*/ 0 h 1047"/>
                  <a:gd name="T46" fmla="*/ 6 w 817"/>
                  <a:gd name="T47" fmla="*/ 0 h 1047"/>
                  <a:gd name="T48" fmla="*/ 1 w 817"/>
                  <a:gd name="T49" fmla="*/ 3 h 1047"/>
                  <a:gd name="T50" fmla="*/ 0 w 817"/>
                  <a:gd name="T51" fmla="*/ 5 h 1047"/>
                  <a:gd name="T52" fmla="*/ 1 w 817"/>
                  <a:gd name="T53" fmla="*/ 8 h 1047"/>
                  <a:gd name="T54" fmla="*/ 2 w 817"/>
                  <a:gd name="T55" fmla="*/ 9 h 1047"/>
                  <a:gd name="T56" fmla="*/ 4 w 817"/>
                  <a:gd name="T57" fmla="*/ 10 h 1047"/>
                  <a:gd name="T58" fmla="*/ 6 w 817"/>
                  <a:gd name="T59" fmla="*/ 11 h 1047"/>
                  <a:gd name="T60" fmla="*/ 7 w 817"/>
                  <a:gd name="T61" fmla="*/ 13 h 1047"/>
                  <a:gd name="T62" fmla="*/ 10 w 817"/>
                  <a:gd name="T63" fmla="*/ 13 h 1047"/>
                  <a:gd name="T64" fmla="*/ 14 w 817"/>
                  <a:gd name="T65" fmla="*/ 13 h 1047"/>
                  <a:gd name="T66" fmla="*/ 18 w 817"/>
                  <a:gd name="T67" fmla="*/ 14 h 1047"/>
                  <a:gd name="T68" fmla="*/ 23 w 817"/>
                  <a:gd name="T69" fmla="*/ 17 h 1047"/>
                  <a:gd name="T70" fmla="*/ 30 w 817"/>
                  <a:gd name="T71" fmla="*/ 19 h 104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17"/>
                  <a:gd name="T109" fmla="*/ 0 h 1047"/>
                  <a:gd name="T110" fmla="*/ 817 w 817"/>
                  <a:gd name="T111" fmla="*/ 1047 h 104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17" h="1047">
                    <a:moveTo>
                      <a:pt x="149" y="96"/>
                    </a:moveTo>
                    <a:lnTo>
                      <a:pt x="202" y="133"/>
                    </a:lnTo>
                    <a:lnTo>
                      <a:pt x="274" y="184"/>
                    </a:lnTo>
                    <a:lnTo>
                      <a:pt x="348" y="245"/>
                    </a:lnTo>
                    <a:lnTo>
                      <a:pt x="431" y="320"/>
                    </a:lnTo>
                    <a:lnTo>
                      <a:pt x="510" y="403"/>
                    </a:lnTo>
                    <a:lnTo>
                      <a:pt x="589" y="499"/>
                    </a:lnTo>
                    <a:lnTo>
                      <a:pt x="659" y="598"/>
                    </a:lnTo>
                    <a:lnTo>
                      <a:pt x="717" y="706"/>
                    </a:lnTo>
                    <a:lnTo>
                      <a:pt x="763" y="814"/>
                    </a:lnTo>
                    <a:lnTo>
                      <a:pt x="787" y="931"/>
                    </a:lnTo>
                    <a:lnTo>
                      <a:pt x="792" y="939"/>
                    </a:lnTo>
                    <a:lnTo>
                      <a:pt x="792" y="951"/>
                    </a:lnTo>
                    <a:lnTo>
                      <a:pt x="796" y="964"/>
                    </a:lnTo>
                    <a:lnTo>
                      <a:pt x="796" y="976"/>
                    </a:lnTo>
                    <a:lnTo>
                      <a:pt x="800" y="989"/>
                    </a:lnTo>
                    <a:lnTo>
                      <a:pt x="800" y="996"/>
                    </a:lnTo>
                    <a:lnTo>
                      <a:pt x="805" y="1009"/>
                    </a:lnTo>
                    <a:lnTo>
                      <a:pt x="805" y="1021"/>
                    </a:lnTo>
                    <a:lnTo>
                      <a:pt x="809" y="1034"/>
                    </a:lnTo>
                    <a:lnTo>
                      <a:pt x="812" y="1047"/>
                    </a:lnTo>
                    <a:lnTo>
                      <a:pt x="812" y="1043"/>
                    </a:lnTo>
                    <a:lnTo>
                      <a:pt x="812" y="1038"/>
                    </a:lnTo>
                    <a:lnTo>
                      <a:pt x="817" y="1021"/>
                    </a:lnTo>
                    <a:lnTo>
                      <a:pt x="817" y="1005"/>
                    </a:lnTo>
                    <a:lnTo>
                      <a:pt x="812" y="989"/>
                    </a:lnTo>
                    <a:lnTo>
                      <a:pt x="809" y="972"/>
                    </a:lnTo>
                    <a:lnTo>
                      <a:pt x="805" y="951"/>
                    </a:lnTo>
                    <a:lnTo>
                      <a:pt x="800" y="935"/>
                    </a:lnTo>
                    <a:lnTo>
                      <a:pt x="796" y="913"/>
                    </a:lnTo>
                    <a:lnTo>
                      <a:pt x="787" y="897"/>
                    </a:lnTo>
                    <a:lnTo>
                      <a:pt x="784" y="877"/>
                    </a:lnTo>
                    <a:lnTo>
                      <a:pt x="784" y="859"/>
                    </a:lnTo>
                    <a:lnTo>
                      <a:pt x="758" y="748"/>
                    </a:lnTo>
                    <a:lnTo>
                      <a:pt x="713" y="636"/>
                    </a:lnTo>
                    <a:lnTo>
                      <a:pt x="655" y="532"/>
                    </a:lnTo>
                    <a:lnTo>
                      <a:pt x="585" y="432"/>
                    </a:lnTo>
                    <a:lnTo>
                      <a:pt x="510" y="341"/>
                    </a:lnTo>
                    <a:lnTo>
                      <a:pt x="427" y="254"/>
                    </a:lnTo>
                    <a:lnTo>
                      <a:pt x="348" y="184"/>
                    </a:lnTo>
                    <a:lnTo>
                      <a:pt x="274" y="121"/>
                    </a:lnTo>
                    <a:lnTo>
                      <a:pt x="207" y="72"/>
                    </a:lnTo>
                    <a:lnTo>
                      <a:pt x="149" y="38"/>
                    </a:lnTo>
                    <a:lnTo>
                      <a:pt x="115" y="18"/>
                    </a:lnTo>
                    <a:lnTo>
                      <a:pt x="86" y="9"/>
                    </a:lnTo>
                    <a:lnTo>
                      <a:pt x="61" y="0"/>
                    </a:lnTo>
                    <a:lnTo>
                      <a:pt x="41" y="0"/>
                    </a:lnTo>
                    <a:lnTo>
                      <a:pt x="29" y="0"/>
                    </a:lnTo>
                    <a:lnTo>
                      <a:pt x="16" y="9"/>
                    </a:lnTo>
                    <a:lnTo>
                      <a:pt x="7" y="13"/>
                    </a:lnTo>
                    <a:lnTo>
                      <a:pt x="4" y="22"/>
                    </a:lnTo>
                    <a:lnTo>
                      <a:pt x="0" y="25"/>
                    </a:lnTo>
                    <a:lnTo>
                      <a:pt x="0" y="34"/>
                    </a:lnTo>
                    <a:lnTo>
                      <a:pt x="4" y="38"/>
                    </a:lnTo>
                    <a:lnTo>
                      <a:pt x="7" y="43"/>
                    </a:lnTo>
                    <a:lnTo>
                      <a:pt x="11" y="43"/>
                    </a:lnTo>
                    <a:lnTo>
                      <a:pt x="16" y="47"/>
                    </a:lnTo>
                    <a:lnTo>
                      <a:pt x="20" y="51"/>
                    </a:lnTo>
                    <a:lnTo>
                      <a:pt x="24" y="51"/>
                    </a:lnTo>
                    <a:lnTo>
                      <a:pt x="29" y="54"/>
                    </a:lnTo>
                    <a:lnTo>
                      <a:pt x="32" y="59"/>
                    </a:lnTo>
                    <a:lnTo>
                      <a:pt x="36" y="63"/>
                    </a:lnTo>
                    <a:lnTo>
                      <a:pt x="41" y="63"/>
                    </a:lnTo>
                    <a:lnTo>
                      <a:pt x="49" y="63"/>
                    </a:lnTo>
                    <a:lnTo>
                      <a:pt x="58" y="63"/>
                    </a:lnTo>
                    <a:lnTo>
                      <a:pt x="70" y="67"/>
                    </a:lnTo>
                    <a:lnTo>
                      <a:pt x="78" y="67"/>
                    </a:lnTo>
                    <a:lnTo>
                      <a:pt x="90" y="72"/>
                    </a:lnTo>
                    <a:lnTo>
                      <a:pt x="103" y="76"/>
                    </a:lnTo>
                    <a:lnTo>
                      <a:pt x="115" y="84"/>
                    </a:lnTo>
                    <a:lnTo>
                      <a:pt x="132" y="88"/>
                    </a:lnTo>
                    <a:lnTo>
                      <a:pt x="149" y="96"/>
                    </a:lnTo>
                    <a:close/>
                  </a:path>
                </a:pathLst>
              </a:custGeom>
              <a:solidFill>
                <a:srgbClr val="DB68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864" name="Freeform 971">
                <a:extLst>
                  <a:ext uri="{FF2B5EF4-FFF2-40B4-BE49-F238E27FC236}">
                    <a16:creationId xmlns:a16="http://schemas.microsoft.com/office/drawing/2014/main" id="{B6A82E20-B8E6-418D-B64B-3A78A3EE08FB}"/>
                  </a:ext>
                </a:extLst>
              </p:cNvPr>
              <p:cNvSpPr>
                <a:spLocks/>
              </p:cNvSpPr>
              <p:nvPr/>
            </p:nvSpPr>
            <p:spPr bwMode="auto">
              <a:xfrm>
                <a:off x="2352" y="3446"/>
                <a:ext cx="8" cy="6"/>
              </a:xfrm>
              <a:custGeom>
                <a:avLst/>
                <a:gdLst>
                  <a:gd name="T0" fmla="*/ 8 w 38"/>
                  <a:gd name="T1" fmla="*/ 6 h 29"/>
                  <a:gd name="T2" fmla="*/ 7 w 38"/>
                  <a:gd name="T3" fmla="*/ 5 h 29"/>
                  <a:gd name="T4" fmla="*/ 6 w 38"/>
                  <a:gd name="T5" fmla="*/ 4 h 29"/>
                  <a:gd name="T6" fmla="*/ 5 w 38"/>
                  <a:gd name="T7" fmla="*/ 3 h 29"/>
                  <a:gd name="T8" fmla="*/ 4 w 38"/>
                  <a:gd name="T9" fmla="*/ 3 h 29"/>
                  <a:gd name="T10" fmla="*/ 3 w 38"/>
                  <a:gd name="T11" fmla="*/ 3 h 29"/>
                  <a:gd name="T12" fmla="*/ 3 w 38"/>
                  <a:gd name="T13" fmla="*/ 2 h 29"/>
                  <a:gd name="T14" fmla="*/ 2 w 38"/>
                  <a:gd name="T15" fmla="*/ 1 h 29"/>
                  <a:gd name="T16" fmla="*/ 1 w 38"/>
                  <a:gd name="T17" fmla="*/ 1 h 29"/>
                  <a:gd name="T18" fmla="*/ 1 w 38"/>
                  <a:gd name="T19" fmla="*/ 0 h 29"/>
                  <a:gd name="T20" fmla="*/ 0 w 38"/>
                  <a:gd name="T21" fmla="*/ 0 h 29"/>
                  <a:gd name="T22" fmla="*/ 1 w 38"/>
                  <a:gd name="T23" fmla="*/ 0 h 29"/>
                  <a:gd name="T24" fmla="*/ 1 w 38"/>
                  <a:gd name="T25" fmla="*/ 1 h 29"/>
                  <a:gd name="T26" fmla="*/ 2 w 38"/>
                  <a:gd name="T27" fmla="*/ 1 h 29"/>
                  <a:gd name="T28" fmla="*/ 3 w 38"/>
                  <a:gd name="T29" fmla="*/ 2 h 29"/>
                  <a:gd name="T30" fmla="*/ 3 w 38"/>
                  <a:gd name="T31" fmla="*/ 3 h 29"/>
                  <a:gd name="T32" fmla="*/ 4 w 38"/>
                  <a:gd name="T33" fmla="*/ 3 h 29"/>
                  <a:gd name="T34" fmla="*/ 5 w 38"/>
                  <a:gd name="T35" fmla="*/ 3 h 29"/>
                  <a:gd name="T36" fmla="*/ 6 w 38"/>
                  <a:gd name="T37" fmla="*/ 4 h 29"/>
                  <a:gd name="T38" fmla="*/ 7 w 38"/>
                  <a:gd name="T39" fmla="*/ 5 h 29"/>
                  <a:gd name="T40" fmla="*/ 8 w 38"/>
                  <a:gd name="T41" fmla="*/ 6 h 2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8"/>
                  <a:gd name="T64" fmla="*/ 0 h 29"/>
                  <a:gd name="T65" fmla="*/ 38 w 38"/>
                  <a:gd name="T66" fmla="*/ 29 h 2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8" h="29">
                    <a:moveTo>
                      <a:pt x="38" y="29"/>
                    </a:moveTo>
                    <a:lnTo>
                      <a:pt x="34" y="25"/>
                    </a:lnTo>
                    <a:lnTo>
                      <a:pt x="29" y="21"/>
                    </a:lnTo>
                    <a:lnTo>
                      <a:pt x="25" y="16"/>
                    </a:lnTo>
                    <a:lnTo>
                      <a:pt x="21" y="16"/>
                    </a:lnTo>
                    <a:lnTo>
                      <a:pt x="16" y="13"/>
                    </a:lnTo>
                    <a:lnTo>
                      <a:pt x="13" y="9"/>
                    </a:lnTo>
                    <a:lnTo>
                      <a:pt x="9" y="4"/>
                    </a:lnTo>
                    <a:lnTo>
                      <a:pt x="5" y="4"/>
                    </a:lnTo>
                    <a:lnTo>
                      <a:pt x="5" y="0"/>
                    </a:lnTo>
                    <a:lnTo>
                      <a:pt x="0" y="0"/>
                    </a:lnTo>
                    <a:lnTo>
                      <a:pt x="5" y="0"/>
                    </a:lnTo>
                    <a:lnTo>
                      <a:pt x="5" y="4"/>
                    </a:lnTo>
                    <a:lnTo>
                      <a:pt x="9" y="4"/>
                    </a:lnTo>
                    <a:lnTo>
                      <a:pt x="13" y="9"/>
                    </a:lnTo>
                    <a:lnTo>
                      <a:pt x="16" y="13"/>
                    </a:lnTo>
                    <a:lnTo>
                      <a:pt x="21" y="16"/>
                    </a:lnTo>
                    <a:lnTo>
                      <a:pt x="25" y="16"/>
                    </a:lnTo>
                    <a:lnTo>
                      <a:pt x="29" y="21"/>
                    </a:lnTo>
                    <a:lnTo>
                      <a:pt x="34" y="25"/>
                    </a:lnTo>
                    <a:lnTo>
                      <a:pt x="38" y="29"/>
                    </a:lnTo>
                    <a:close/>
                  </a:path>
                </a:pathLst>
              </a:custGeom>
              <a:solidFill>
                <a:srgbClr val="D2458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865" name="Freeform 972">
                <a:extLst>
                  <a:ext uri="{FF2B5EF4-FFF2-40B4-BE49-F238E27FC236}">
                    <a16:creationId xmlns:a16="http://schemas.microsoft.com/office/drawing/2014/main" id="{BBA8C3E6-8410-42D7-B16F-EE0ABDF8B923}"/>
                  </a:ext>
                </a:extLst>
              </p:cNvPr>
              <p:cNvSpPr>
                <a:spLocks/>
              </p:cNvSpPr>
              <p:nvPr/>
            </p:nvSpPr>
            <p:spPr bwMode="auto">
              <a:xfrm>
                <a:off x="2429" y="3467"/>
                <a:ext cx="206" cy="222"/>
              </a:xfrm>
              <a:custGeom>
                <a:avLst/>
                <a:gdLst>
                  <a:gd name="T0" fmla="*/ 121 w 1028"/>
                  <a:gd name="T1" fmla="*/ 221 h 1112"/>
                  <a:gd name="T2" fmla="*/ 125 w 1028"/>
                  <a:gd name="T3" fmla="*/ 221 h 1112"/>
                  <a:gd name="T4" fmla="*/ 130 w 1028"/>
                  <a:gd name="T5" fmla="*/ 220 h 1112"/>
                  <a:gd name="T6" fmla="*/ 137 w 1028"/>
                  <a:gd name="T7" fmla="*/ 219 h 1112"/>
                  <a:gd name="T8" fmla="*/ 144 w 1028"/>
                  <a:gd name="T9" fmla="*/ 215 h 1112"/>
                  <a:gd name="T10" fmla="*/ 148 w 1028"/>
                  <a:gd name="T11" fmla="*/ 210 h 1112"/>
                  <a:gd name="T12" fmla="*/ 150 w 1028"/>
                  <a:gd name="T13" fmla="*/ 205 h 1112"/>
                  <a:gd name="T14" fmla="*/ 151 w 1028"/>
                  <a:gd name="T15" fmla="*/ 199 h 1112"/>
                  <a:gd name="T16" fmla="*/ 149 w 1028"/>
                  <a:gd name="T17" fmla="*/ 192 h 1112"/>
                  <a:gd name="T18" fmla="*/ 145 w 1028"/>
                  <a:gd name="T19" fmla="*/ 186 h 1112"/>
                  <a:gd name="T20" fmla="*/ 129 w 1028"/>
                  <a:gd name="T21" fmla="*/ 176 h 1112"/>
                  <a:gd name="T22" fmla="*/ 105 w 1028"/>
                  <a:gd name="T23" fmla="*/ 162 h 1112"/>
                  <a:gd name="T24" fmla="*/ 84 w 1028"/>
                  <a:gd name="T25" fmla="*/ 148 h 1112"/>
                  <a:gd name="T26" fmla="*/ 62 w 1028"/>
                  <a:gd name="T27" fmla="*/ 132 h 1112"/>
                  <a:gd name="T28" fmla="*/ 41 w 1028"/>
                  <a:gd name="T29" fmla="*/ 113 h 1112"/>
                  <a:gd name="T30" fmla="*/ 22 w 1028"/>
                  <a:gd name="T31" fmla="*/ 90 h 1112"/>
                  <a:gd name="T32" fmla="*/ 8 w 1028"/>
                  <a:gd name="T33" fmla="*/ 66 h 1112"/>
                  <a:gd name="T34" fmla="*/ 1 w 1028"/>
                  <a:gd name="T35" fmla="*/ 44 h 1112"/>
                  <a:gd name="T36" fmla="*/ 1 w 1028"/>
                  <a:gd name="T37" fmla="*/ 25 h 1112"/>
                  <a:gd name="T38" fmla="*/ 10 w 1028"/>
                  <a:gd name="T39" fmla="*/ 11 h 1112"/>
                  <a:gd name="T40" fmla="*/ 22 w 1028"/>
                  <a:gd name="T41" fmla="*/ 6 h 1112"/>
                  <a:gd name="T42" fmla="*/ 30 w 1028"/>
                  <a:gd name="T43" fmla="*/ 5 h 1112"/>
                  <a:gd name="T44" fmla="*/ 36 w 1028"/>
                  <a:gd name="T45" fmla="*/ 6 h 1112"/>
                  <a:gd name="T46" fmla="*/ 40 w 1028"/>
                  <a:gd name="T47" fmla="*/ 7 h 1112"/>
                  <a:gd name="T48" fmla="*/ 42 w 1028"/>
                  <a:gd name="T49" fmla="*/ 7 h 1112"/>
                  <a:gd name="T50" fmla="*/ 42 w 1028"/>
                  <a:gd name="T51" fmla="*/ 7 h 1112"/>
                  <a:gd name="T52" fmla="*/ 43 w 1028"/>
                  <a:gd name="T53" fmla="*/ 4 h 1112"/>
                  <a:gd name="T54" fmla="*/ 46 w 1028"/>
                  <a:gd name="T55" fmla="*/ 1 h 1112"/>
                  <a:gd name="T56" fmla="*/ 53 w 1028"/>
                  <a:gd name="T57" fmla="*/ 0 h 1112"/>
                  <a:gd name="T58" fmla="*/ 65 w 1028"/>
                  <a:gd name="T59" fmla="*/ 3 h 1112"/>
                  <a:gd name="T60" fmla="*/ 84 w 1028"/>
                  <a:gd name="T61" fmla="*/ 14 h 1112"/>
                  <a:gd name="T62" fmla="*/ 113 w 1028"/>
                  <a:gd name="T63" fmla="*/ 36 h 1112"/>
                  <a:gd name="T64" fmla="*/ 145 w 1028"/>
                  <a:gd name="T65" fmla="*/ 67 h 1112"/>
                  <a:gd name="T66" fmla="*/ 174 w 1028"/>
                  <a:gd name="T67" fmla="*/ 106 h 1112"/>
                  <a:gd name="T68" fmla="*/ 195 w 1028"/>
                  <a:gd name="T69" fmla="*/ 149 h 1112"/>
                  <a:gd name="T70" fmla="*/ 200 w 1028"/>
                  <a:gd name="T71" fmla="*/ 175 h 1112"/>
                  <a:gd name="T72" fmla="*/ 202 w 1028"/>
                  <a:gd name="T73" fmla="*/ 182 h 1112"/>
                  <a:gd name="T74" fmla="*/ 205 w 1028"/>
                  <a:gd name="T75" fmla="*/ 190 h 1112"/>
                  <a:gd name="T76" fmla="*/ 206 w 1028"/>
                  <a:gd name="T77" fmla="*/ 197 h 1112"/>
                  <a:gd name="T78" fmla="*/ 206 w 1028"/>
                  <a:gd name="T79" fmla="*/ 204 h 1112"/>
                  <a:gd name="T80" fmla="*/ 205 w 1028"/>
                  <a:gd name="T81" fmla="*/ 209 h 1112"/>
                  <a:gd name="T82" fmla="*/ 205 w 1028"/>
                  <a:gd name="T83" fmla="*/ 212 h 1112"/>
                  <a:gd name="T84" fmla="*/ 203 w 1028"/>
                  <a:gd name="T85" fmla="*/ 214 h 1112"/>
                  <a:gd name="T86" fmla="*/ 201 w 1028"/>
                  <a:gd name="T87" fmla="*/ 218 h 1112"/>
                  <a:gd name="T88" fmla="*/ 199 w 1028"/>
                  <a:gd name="T89" fmla="*/ 220 h 111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028"/>
                  <a:gd name="T136" fmla="*/ 0 h 1112"/>
                  <a:gd name="T137" fmla="*/ 1028 w 1028"/>
                  <a:gd name="T138" fmla="*/ 1112 h 111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028" h="1112">
                    <a:moveTo>
                      <a:pt x="601" y="1108"/>
                    </a:moveTo>
                    <a:lnTo>
                      <a:pt x="605" y="1108"/>
                    </a:lnTo>
                    <a:lnTo>
                      <a:pt x="610" y="1108"/>
                    </a:lnTo>
                    <a:lnTo>
                      <a:pt x="622" y="1108"/>
                    </a:lnTo>
                    <a:lnTo>
                      <a:pt x="634" y="1108"/>
                    </a:lnTo>
                    <a:lnTo>
                      <a:pt x="651" y="1104"/>
                    </a:lnTo>
                    <a:lnTo>
                      <a:pt x="668" y="1099"/>
                    </a:lnTo>
                    <a:lnTo>
                      <a:pt x="684" y="1096"/>
                    </a:lnTo>
                    <a:lnTo>
                      <a:pt x="701" y="1087"/>
                    </a:lnTo>
                    <a:lnTo>
                      <a:pt x="717" y="1079"/>
                    </a:lnTo>
                    <a:lnTo>
                      <a:pt x="730" y="1067"/>
                    </a:lnTo>
                    <a:lnTo>
                      <a:pt x="738" y="1054"/>
                    </a:lnTo>
                    <a:lnTo>
                      <a:pt x="747" y="1042"/>
                    </a:lnTo>
                    <a:lnTo>
                      <a:pt x="751" y="1029"/>
                    </a:lnTo>
                    <a:lnTo>
                      <a:pt x="755" y="1013"/>
                    </a:lnTo>
                    <a:lnTo>
                      <a:pt x="755" y="996"/>
                    </a:lnTo>
                    <a:lnTo>
                      <a:pt x="751" y="979"/>
                    </a:lnTo>
                    <a:lnTo>
                      <a:pt x="742" y="962"/>
                    </a:lnTo>
                    <a:lnTo>
                      <a:pt x="734" y="946"/>
                    </a:lnTo>
                    <a:lnTo>
                      <a:pt x="722" y="930"/>
                    </a:lnTo>
                    <a:lnTo>
                      <a:pt x="701" y="917"/>
                    </a:lnTo>
                    <a:lnTo>
                      <a:pt x="643" y="880"/>
                    </a:lnTo>
                    <a:lnTo>
                      <a:pt x="585" y="847"/>
                    </a:lnTo>
                    <a:lnTo>
                      <a:pt x="526" y="809"/>
                    </a:lnTo>
                    <a:lnTo>
                      <a:pt x="472" y="776"/>
                    </a:lnTo>
                    <a:lnTo>
                      <a:pt x="418" y="739"/>
                    </a:lnTo>
                    <a:lnTo>
                      <a:pt x="365" y="701"/>
                    </a:lnTo>
                    <a:lnTo>
                      <a:pt x="311" y="660"/>
                    </a:lnTo>
                    <a:lnTo>
                      <a:pt x="257" y="614"/>
                    </a:lnTo>
                    <a:lnTo>
                      <a:pt x="207" y="564"/>
                    </a:lnTo>
                    <a:lnTo>
                      <a:pt x="157" y="506"/>
                    </a:lnTo>
                    <a:lnTo>
                      <a:pt x="112" y="449"/>
                    </a:lnTo>
                    <a:lnTo>
                      <a:pt x="74" y="390"/>
                    </a:lnTo>
                    <a:lnTo>
                      <a:pt x="41" y="332"/>
                    </a:lnTo>
                    <a:lnTo>
                      <a:pt x="20" y="274"/>
                    </a:lnTo>
                    <a:lnTo>
                      <a:pt x="4" y="220"/>
                    </a:lnTo>
                    <a:lnTo>
                      <a:pt x="0" y="166"/>
                    </a:lnTo>
                    <a:lnTo>
                      <a:pt x="4" y="125"/>
                    </a:lnTo>
                    <a:lnTo>
                      <a:pt x="20" y="83"/>
                    </a:lnTo>
                    <a:lnTo>
                      <a:pt x="49" y="54"/>
                    </a:lnTo>
                    <a:lnTo>
                      <a:pt x="95" y="33"/>
                    </a:lnTo>
                    <a:lnTo>
                      <a:pt x="112" y="29"/>
                    </a:lnTo>
                    <a:lnTo>
                      <a:pt x="132" y="25"/>
                    </a:lnTo>
                    <a:lnTo>
                      <a:pt x="149" y="25"/>
                    </a:lnTo>
                    <a:lnTo>
                      <a:pt x="166" y="25"/>
                    </a:lnTo>
                    <a:lnTo>
                      <a:pt x="178" y="29"/>
                    </a:lnTo>
                    <a:lnTo>
                      <a:pt x="191" y="29"/>
                    </a:lnTo>
                    <a:lnTo>
                      <a:pt x="198" y="33"/>
                    </a:lnTo>
                    <a:lnTo>
                      <a:pt x="207" y="33"/>
                    </a:lnTo>
                    <a:lnTo>
                      <a:pt x="211" y="33"/>
                    </a:lnTo>
                    <a:lnTo>
                      <a:pt x="211" y="38"/>
                    </a:lnTo>
                    <a:lnTo>
                      <a:pt x="211" y="33"/>
                    </a:lnTo>
                    <a:lnTo>
                      <a:pt x="211" y="29"/>
                    </a:lnTo>
                    <a:lnTo>
                      <a:pt x="216" y="20"/>
                    </a:lnTo>
                    <a:lnTo>
                      <a:pt x="220" y="13"/>
                    </a:lnTo>
                    <a:lnTo>
                      <a:pt x="232" y="4"/>
                    </a:lnTo>
                    <a:lnTo>
                      <a:pt x="245" y="0"/>
                    </a:lnTo>
                    <a:lnTo>
                      <a:pt x="265" y="0"/>
                    </a:lnTo>
                    <a:lnTo>
                      <a:pt x="290" y="4"/>
                    </a:lnTo>
                    <a:lnTo>
                      <a:pt x="323" y="17"/>
                    </a:lnTo>
                    <a:lnTo>
                      <a:pt x="365" y="33"/>
                    </a:lnTo>
                    <a:lnTo>
                      <a:pt x="418" y="71"/>
                    </a:lnTo>
                    <a:lnTo>
                      <a:pt x="485" y="121"/>
                    </a:lnTo>
                    <a:lnTo>
                      <a:pt x="564" y="182"/>
                    </a:lnTo>
                    <a:lnTo>
                      <a:pt x="643" y="253"/>
                    </a:lnTo>
                    <a:lnTo>
                      <a:pt x="722" y="336"/>
                    </a:lnTo>
                    <a:lnTo>
                      <a:pt x="801" y="431"/>
                    </a:lnTo>
                    <a:lnTo>
                      <a:pt x="866" y="531"/>
                    </a:lnTo>
                    <a:lnTo>
                      <a:pt x="925" y="635"/>
                    </a:lnTo>
                    <a:lnTo>
                      <a:pt x="971" y="746"/>
                    </a:lnTo>
                    <a:lnTo>
                      <a:pt x="996" y="859"/>
                    </a:lnTo>
                    <a:lnTo>
                      <a:pt x="1000" y="876"/>
                    </a:lnTo>
                    <a:lnTo>
                      <a:pt x="1003" y="892"/>
                    </a:lnTo>
                    <a:lnTo>
                      <a:pt x="1008" y="913"/>
                    </a:lnTo>
                    <a:lnTo>
                      <a:pt x="1012" y="930"/>
                    </a:lnTo>
                    <a:lnTo>
                      <a:pt x="1021" y="950"/>
                    </a:lnTo>
                    <a:lnTo>
                      <a:pt x="1025" y="967"/>
                    </a:lnTo>
                    <a:lnTo>
                      <a:pt x="1028" y="988"/>
                    </a:lnTo>
                    <a:lnTo>
                      <a:pt x="1028" y="1004"/>
                    </a:lnTo>
                    <a:lnTo>
                      <a:pt x="1028" y="1020"/>
                    </a:lnTo>
                    <a:lnTo>
                      <a:pt x="1028" y="1038"/>
                    </a:lnTo>
                    <a:lnTo>
                      <a:pt x="1025" y="1045"/>
                    </a:lnTo>
                    <a:lnTo>
                      <a:pt x="1021" y="1054"/>
                    </a:lnTo>
                    <a:lnTo>
                      <a:pt x="1021" y="1063"/>
                    </a:lnTo>
                    <a:lnTo>
                      <a:pt x="1016" y="1070"/>
                    </a:lnTo>
                    <a:lnTo>
                      <a:pt x="1012" y="1074"/>
                    </a:lnTo>
                    <a:lnTo>
                      <a:pt x="1008" y="1083"/>
                    </a:lnTo>
                    <a:lnTo>
                      <a:pt x="1003" y="1092"/>
                    </a:lnTo>
                    <a:lnTo>
                      <a:pt x="1000" y="1096"/>
                    </a:lnTo>
                    <a:lnTo>
                      <a:pt x="992" y="1104"/>
                    </a:lnTo>
                    <a:lnTo>
                      <a:pt x="987" y="1112"/>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866" name="Freeform 973">
                <a:extLst>
                  <a:ext uri="{FF2B5EF4-FFF2-40B4-BE49-F238E27FC236}">
                    <a16:creationId xmlns:a16="http://schemas.microsoft.com/office/drawing/2014/main" id="{085E446F-0F09-40A6-B902-D1A82E6208FD}"/>
                  </a:ext>
                </a:extLst>
              </p:cNvPr>
              <p:cNvSpPr>
                <a:spLocks/>
              </p:cNvSpPr>
              <p:nvPr/>
            </p:nvSpPr>
            <p:spPr bwMode="auto">
              <a:xfrm>
                <a:off x="3265" y="3191"/>
                <a:ext cx="451" cy="270"/>
              </a:xfrm>
              <a:custGeom>
                <a:avLst/>
                <a:gdLst>
                  <a:gd name="T0" fmla="*/ 0 w 2254"/>
                  <a:gd name="T1" fmla="*/ 270 h 1349"/>
                  <a:gd name="T2" fmla="*/ 45 w 2254"/>
                  <a:gd name="T3" fmla="*/ 244 h 1349"/>
                  <a:gd name="T4" fmla="*/ 87 w 2254"/>
                  <a:gd name="T5" fmla="*/ 215 h 1349"/>
                  <a:gd name="T6" fmla="*/ 127 w 2254"/>
                  <a:gd name="T7" fmla="*/ 184 h 1349"/>
                  <a:gd name="T8" fmla="*/ 167 w 2254"/>
                  <a:gd name="T9" fmla="*/ 154 h 1349"/>
                  <a:gd name="T10" fmla="*/ 206 w 2254"/>
                  <a:gd name="T11" fmla="*/ 122 h 1349"/>
                  <a:gd name="T12" fmla="*/ 248 w 2254"/>
                  <a:gd name="T13" fmla="*/ 91 h 1349"/>
                  <a:gd name="T14" fmla="*/ 291 w 2254"/>
                  <a:gd name="T15" fmla="*/ 63 h 1349"/>
                  <a:gd name="T16" fmla="*/ 339 w 2254"/>
                  <a:gd name="T17" fmla="*/ 37 h 1349"/>
                  <a:gd name="T18" fmla="*/ 392 w 2254"/>
                  <a:gd name="T19" fmla="*/ 16 h 1349"/>
                  <a:gd name="T20" fmla="*/ 451 w 2254"/>
                  <a:gd name="T21" fmla="*/ 0 h 13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54"/>
                  <a:gd name="T34" fmla="*/ 0 h 1349"/>
                  <a:gd name="T35" fmla="*/ 2254 w 2254"/>
                  <a:gd name="T36" fmla="*/ 1349 h 13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54" h="1349">
                    <a:moveTo>
                      <a:pt x="0" y="1349"/>
                    </a:moveTo>
                    <a:lnTo>
                      <a:pt x="224" y="1220"/>
                    </a:lnTo>
                    <a:lnTo>
                      <a:pt x="435" y="1075"/>
                    </a:lnTo>
                    <a:lnTo>
                      <a:pt x="635" y="921"/>
                    </a:lnTo>
                    <a:lnTo>
                      <a:pt x="834" y="768"/>
                    </a:lnTo>
                    <a:lnTo>
                      <a:pt x="1029" y="611"/>
                    </a:lnTo>
                    <a:lnTo>
                      <a:pt x="1237" y="456"/>
                    </a:lnTo>
                    <a:lnTo>
                      <a:pt x="1456" y="316"/>
                    </a:lnTo>
                    <a:lnTo>
                      <a:pt x="1694" y="187"/>
                    </a:lnTo>
                    <a:lnTo>
                      <a:pt x="1959" y="79"/>
                    </a:lnTo>
                    <a:lnTo>
                      <a:pt x="2254" y="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867" name="Freeform 974">
                <a:extLst>
                  <a:ext uri="{FF2B5EF4-FFF2-40B4-BE49-F238E27FC236}">
                    <a16:creationId xmlns:a16="http://schemas.microsoft.com/office/drawing/2014/main" id="{7A94AC90-75DF-4751-AEB3-3E76D3A2A0B2}"/>
                  </a:ext>
                </a:extLst>
              </p:cNvPr>
              <p:cNvSpPr>
                <a:spLocks/>
              </p:cNvSpPr>
              <p:nvPr/>
            </p:nvSpPr>
            <p:spPr bwMode="auto">
              <a:xfrm>
                <a:off x="2003" y="3448"/>
                <a:ext cx="332" cy="144"/>
              </a:xfrm>
              <a:custGeom>
                <a:avLst/>
                <a:gdLst>
                  <a:gd name="T0" fmla="*/ 0 w 1660"/>
                  <a:gd name="T1" fmla="*/ 144 h 718"/>
                  <a:gd name="T2" fmla="*/ 15 w 1660"/>
                  <a:gd name="T3" fmla="*/ 140 h 718"/>
                  <a:gd name="T4" fmla="*/ 33 w 1660"/>
                  <a:gd name="T5" fmla="*/ 134 h 718"/>
                  <a:gd name="T6" fmla="*/ 54 w 1660"/>
                  <a:gd name="T7" fmla="*/ 128 h 718"/>
                  <a:gd name="T8" fmla="*/ 77 w 1660"/>
                  <a:gd name="T9" fmla="*/ 121 h 718"/>
                  <a:gd name="T10" fmla="*/ 102 w 1660"/>
                  <a:gd name="T11" fmla="*/ 115 h 718"/>
                  <a:gd name="T12" fmla="*/ 128 w 1660"/>
                  <a:gd name="T13" fmla="*/ 106 h 718"/>
                  <a:gd name="T14" fmla="*/ 154 w 1660"/>
                  <a:gd name="T15" fmla="*/ 98 h 718"/>
                  <a:gd name="T16" fmla="*/ 181 w 1660"/>
                  <a:gd name="T17" fmla="*/ 88 h 718"/>
                  <a:gd name="T18" fmla="*/ 207 w 1660"/>
                  <a:gd name="T19" fmla="*/ 77 h 718"/>
                  <a:gd name="T20" fmla="*/ 232 w 1660"/>
                  <a:gd name="T21" fmla="*/ 65 h 718"/>
                  <a:gd name="T22" fmla="*/ 245 w 1660"/>
                  <a:gd name="T23" fmla="*/ 58 h 718"/>
                  <a:gd name="T24" fmla="*/ 256 w 1660"/>
                  <a:gd name="T25" fmla="*/ 52 h 718"/>
                  <a:gd name="T26" fmla="*/ 266 w 1660"/>
                  <a:gd name="T27" fmla="*/ 46 h 718"/>
                  <a:gd name="T28" fmla="*/ 276 w 1660"/>
                  <a:gd name="T29" fmla="*/ 40 h 718"/>
                  <a:gd name="T30" fmla="*/ 286 w 1660"/>
                  <a:gd name="T31" fmla="*/ 34 h 718"/>
                  <a:gd name="T32" fmla="*/ 296 w 1660"/>
                  <a:gd name="T33" fmla="*/ 27 h 718"/>
                  <a:gd name="T34" fmla="*/ 304 w 1660"/>
                  <a:gd name="T35" fmla="*/ 22 h 718"/>
                  <a:gd name="T36" fmla="*/ 313 w 1660"/>
                  <a:gd name="T37" fmla="*/ 15 h 718"/>
                  <a:gd name="T38" fmla="*/ 322 w 1660"/>
                  <a:gd name="T39" fmla="*/ 7 h 718"/>
                  <a:gd name="T40" fmla="*/ 332 w 1660"/>
                  <a:gd name="T41" fmla="*/ 0 h 71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60"/>
                  <a:gd name="T64" fmla="*/ 0 h 718"/>
                  <a:gd name="T65" fmla="*/ 1660 w 1660"/>
                  <a:gd name="T66" fmla="*/ 718 h 71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60" h="718">
                    <a:moveTo>
                      <a:pt x="0" y="718"/>
                    </a:moveTo>
                    <a:lnTo>
                      <a:pt x="75" y="697"/>
                    </a:lnTo>
                    <a:lnTo>
                      <a:pt x="166" y="668"/>
                    </a:lnTo>
                    <a:lnTo>
                      <a:pt x="270" y="639"/>
                    </a:lnTo>
                    <a:lnTo>
                      <a:pt x="385" y="605"/>
                    </a:lnTo>
                    <a:lnTo>
                      <a:pt x="511" y="572"/>
                    </a:lnTo>
                    <a:lnTo>
                      <a:pt x="639" y="531"/>
                    </a:lnTo>
                    <a:lnTo>
                      <a:pt x="772" y="489"/>
                    </a:lnTo>
                    <a:lnTo>
                      <a:pt x="905" y="439"/>
                    </a:lnTo>
                    <a:lnTo>
                      <a:pt x="1033" y="385"/>
                    </a:lnTo>
                    <a:lnTo>
                      <a:pt x="1158" y="324"/>
                    </a:lnTo>
                    <a:lnTo>
                      <a:pt x="1224" y="290"/>
                    </a:lnTo>
                    <a:lnTo>
                      <a:pt x="1278" y="261"/>
                    </a:lnTo>
                    <a:lnTo>
                      <a:pt x="1332" y="228"/>
                    </a:lnTo>
                    <a:lnTo>
                      <a:pt x="1382" y="199"/>
                    </a:lnTo>
                    <a:lnTo>
                      <a:pt x="1432" y="170"/>
                    </a:lnTo>
                    <a:lnTo>
                      <a:pt x="1478" y="137"/>
                    </a:lnTo>
                    <a:lnTo>
                      <a:pt x="1519" y="108"/>
                    </a:lnTo>
                    <a:lnTo>
                      <a:pt x="1565" y="75"/>
                    </a:lnTo>
                    <a:lnTo>
                      <a:pt x="1610" y="37"/>
                    </a:lnTo>
                    <a:lnTo>
                      <a:pt x="1660" y="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868" name="Freeform 975">
                <a:extLst>
                  <a:ext uri="{FF2B5EF4-FFF2-40B4-BE49-F238E27FC236}">
                    <a16:creationId xmlns:a16="http://schemas.microsoft.com/office/drawing/2014/main" id="{96A97228-A54E-4F0B-9857-F7C4FB816E20}"/>
                  </a:ext>
                </a:extLst>
              </p:cNvPr>
              <p:cNvSpPr>
                <a:spLocks/>
              </p:cNvSpPr>
              <p:nvPr/>
            </p:nvSpPr>
            <p:spPr bwMode="auto">
              <a:xfrm>
                <a:off x="2340" y="3248"/>
                <a:ext cx="293" cy="196"/>
              </a:xfrm>
              <a:custGeom>
                <a:avLst/>
                <a:gdLst>
                  <a:gd name="T0" fmla="*/ 0 w 1461"/>
                  <a:gd name="T1" fmla="*/ 196 h 979"/>
                  <a:gd name="T2" fmla="*/ 11 w 1461"/>
                  <a:gd name="T3" fmla="*/ 187 h 979"/>
                  <a:gd name="T4" fmla="*/ 22 w 1461"/>
                  <a:gd name="T5" fmla="*/ 178 h 979"/>
                  <a:gd name="T6" fmla="*/ 35 w 1461"/>
                  <a:gd name="T7" fmla="*/ 167 h 979"/>
                  <a:gd name="T8" fmla="*/ 48 w 1461"/>
                  <a:gd name="T9" fmla="*/ 156 h 979"/>
                  <a:gd name="T10" fmla="*/ 63 w 1461"/>
                  <a:gd name="T11" fmla="*/ 145 h 979"/>
                  <a:gd name="T12" fmla="*/ 77 w 1461"/>
                  <a:gd name="T13" fmla="*/ 132 h 979"/>
                  <a:gd name="T14" fmla="*/ 94 w 1461"/>
                  <a:gd name="T15" fmla="*/ 119 h 979"/>
                  <a:gd name="T16" fmla="*/ 112 w 1461"/>
                  <a:gd name="T17" fmla="*/ 104 h 979"/>
                  <a:gd name="T18" fmla="*/ 133 w 1461"/>
                  <a:gd name="T19" fmla="*/ 88 h 979"/>
                  <a:gd name="T20" fmla="*/ 155 w 1461"/>
                  <a:gd name="T21" fmla="*/ 71 h 979"/>
                  <a:gd name="T22" fmla="*/ 166 w 1461"/>
                  <a:gd name="T23" fmla="*/ 62 h 979"/>
                  <a:gd name="T24" fmla="*/ 179 w 1461"/>
                  <a:gd name="T25" fmla="*/ 54 h 979"/>
                  <a:gd name="T26" fmla="*/ 192 w 1461"/>
                  <a:gd name="T27" fmla="*/ 46 h 979"/>
                  <a:gd name="T28" fmla="*/ 205 w 1461"/>
                  <a:gd name="T29" fmla="*/ 38 h 979"/>
                  <a:gd name="T30" fmla="*/ 218 w 1461"/>
                  <a:gd name="T31" fmla="*/ 31 h 979"/>
                  <a:gd name="T32" fmla="*/ 232 w 1461"/>
                  <a:gd name="T33" fmla="*/ 24 h 979"/>
                  <a:gd name="T34" fmla="*/ 247 w 1461"/>
                  <a:gd name="T35" fmla="*/ 17 h 979"/>
                  <a:gd name="T36" fmla="*/ 262 w 1461"/>
                  <a:gd name="T37" fmla="*/ 12 h 979"/>
                  <a:gd name="T38" fmla="*/ 277 w 1461"/>
                  <a:gd name="T39" fmla="*/ 6 h 979"/>
                  <a:gd name="T40" fmla="*/ 293 w 1461"/>
                  <a:gd name="T41" fmla="*/ 0 h 97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461"/>
                  <a:gd name="T64" fmla="*/ 0 h 979"/>
                  <a:gd name="T65" fmla="*/ 1461 w 1461"/>
                  <a:gd name="T66" fmla="*/ 979 h 97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461" h="979">
                    <a:moveTo>
                      <a:pt x="0" y="979"/>
                    </a:moveTo>
                    <a:lnTo>
                      <a:pt x="54" y="933"/>
                    </a:lnTo>
                    <a:lnTo>
                      <a:pt x="112" y="888"/>
                    </a:lnTo>
                    <a:lnTo>
                      <a:pt x="175" y="834"/>
                    </a:lnTo>
                    <a:lnTo>
                      <a:pt x="241" y="780"/>
                    </a:lnTo>
                    <a:lnTo>
                      <a:pt x="312" y="722"/>
                    </a:lnTo>
                    <a:lnTo>
                      <a:pt x="386" y="659"/>
                    </a:lnTo>
                    <a:lnTo>
                      <a:pt x="470" y="593"/>
                    </a:lnTo>
                    <a:lnTo>
                      <a:pt x="560" y="518"/>
                    </a:lnTo>
                    <a:lnTo>
                      <a:pt x="661" y="439"/>
                    </a:lnTo>
                    <a:lnTo>
                      <a:pt x="773" y="356"/>
                    </a:lnTo>
                    <a:lnTo>
                      <a:pt x="830" y="311"/>
                    </a:lnTo>
                    <a:lnTo>
                      <a:pt x="893" y="270"/>
                    </a:lnTo>
                    <a:lnTo>
                      <a:pt x="955" y="228"/>
                    </a:lnTo>
                    <a:lnTo>
                      <a:pt x="1021" y="191"/>
                    </a:lnTo>
                    <a:lnTo>
                      <a:pt x="1088" y="153"/>
                    </a:lnTo>
                    <a:lnTo>
                      <a:pt x="1158" y="120"/>
                    </a:lnTo>
                    <a:lnTo>
                      <a:pt x="1233" y="86"/>
                    </a:lnTo>
                    <a:lnTo>
                      <a:pt x="1308" y="58"/>
                    </a:lnTo>
                    <a:lnTo>
                      <a:pt x="1383" y="29"/>
                    </a:lnTo>
                    <a:lnTo>
                      <a:pt x="1461" y="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869" name="Freeform 976">
                <a:extLst>
                  <a:ext uri="{FF2B5EF4-FFF2-40B4-BE49-F238E27FC236}">
                    <a16:creationId xmlns:a16="http://schemas.microsoft.com/office/drawing/2014/main" id="{9A6078B5-18F0-45EF-97FB-887192FA44D4}"/>
                  </a:ext>
                </a:extLst>
              </p:cNvPr>
              <p:cNvSpPr>
                <a:spLocks/>
              </p:cNvSpPr>
              <p:nvPr/>
            </p:nvSpPr>
            <p:spPr bwMode="auto">
              <a:xfrm>
                <a:off x="3116" y="3264"/>
                <a:ext cx="115" cy="115"/>
              </a:xfrm>
              <a:custGeom>
                <a:avLst/>
                <a:gdLst>
                  <a:gd name="T0" fmla="*/ 58 w 578"/>
                  <a:gd name="T1" fmla="*/ 115 h 576"/>
                  <a:gd name="T2" fmla="*/ 67 w 578"/>
                  <a:gd name="T3" fmla="*/ 114 h 576"/>
                  <a:gd name="T4" fmla="*/ 76 w 578"/>
                  <a:gd name="T5" fmla="*/ 113 h 576"/>
                  <a:gd name="T6" fmla="*/ 84 w 578"/>
                  <a:gd name="T7" fmla="*/ 108 h 576"/>
                  <a:gd name="T8" fmla="*/ 92 w 578"/>
                  <a:gd name="T9" fmla="*/ 104 h 576"/>
                  <a:gd name="T10" fmla="*/ 98 w 578"/>
                  <a:gd name="T11" fmla="*/ 98 h 576"/>
                  <a:gd name="T12" fmla="*/ 104 w 578"/>
                  <a:gd name="T13" fmla="*/ 91 h 576"/>
                  <a:gd name="T14" fmla="*/ 109 w 578"/>
                  <a:gd name="T15" fmla="*/ 83 h 576"/>
                  <a:gd name="T16" fmla="*/ 112 w 578"/>
                  <a:gd name="T17" fmla="*/ 75 h 576"/>
                  <a:gd name="T18" fmla="*/ 114 w 578"/>
                  <a:gd name="T19" fmla="*/ 67 h 576"/>
                  <a:gd name="T20" fmla="*/ 115 w 578"/>
                  <a:gd name="T21" fmla="*/ 57 h 576"/>
                  <a:gd name="T22" fmla="*/ 114 w 578"/>
                  <a:gd name="T23" fmla="*/ 48 h 576"/>
                  <a:gd name="T24" fmla="*/ 111 w 578"/>
                  <a:gd name="T25" fmla="*/ 39 h 576"/>
                  <a:gd name="T26" fmla="*/ 108 w 578"/>
                  <a:gd name="T27" fmla="*/ 31 h 576"/>
                  <a:gd name="T28" fmla="*/ 103 w 578"/>
                  <a:gd name="T29" fmla="*/ 23 h 576"/>
                  <a:gd name="T30" fmla="*/ 97 w 578"/>
                  <a:gd name="T31" fmla="*/ 17 h 576"/>
                  <a:gd name="T32" fmla="*/ 91 w 578"/>
                  <a:gd name="T33" fmla="*/ 11 h 576"/>
                  <a:gd name="T34" fmla="*/ 84 w 578"/>
                  <a:gd name="T35" fmla="*/ 7 h 576"/>
                  <a:gd name="T36" fmla="*/ 75 w 578"/>
                  <a:gd name="T37" fmla="*/ 3 h 576"/>
                  <a:gd name="T38" fmla="*/ 66 w 578"/>
                  <a:gd name="T39" fmla="*/ 1 h 576"/>
                  <a:gd name="T40" fmla="*/ 57 w 578"/>
                  <a:gd name="T41" fmla="*/ 0 h 576"/>
                  <a:gd name="T42" fmla="*/ 48 w 578"/>
                  <a:gd name="T43" fmla="*/ 1 h 576"/>
                  <a:gd name="T44" fmla="*/ 39 w 578"/>
                  <a:gd name="T45" fmla="*/ 3 h 576"/>
                  <a:gd name="T46" fmla="*/ 31 w 578"/>
                  <a:gd name="T47" fmla="*/ 7 h 576"/>
                  <a:gd name="T48" fmla="*/ 23 w 578"/>
                  <a:gd name="T49" fmla="*/ 12 h 576"/>
                  <a:gd name="T50" fmla="*/ 17 w 578"/>
                  <a:gd name="T51" fmla="*/ 17 h 576"/>
                  <a:gd name="T52" fmla="*/ 11 w 578"/>
                  <a:gd name="T53" fmla="*/ 24 h 576"/>
                  <a:gd name="T54" fmla="*/ 6 w 578"/>
                  <a:gd name="T55" fmla="*/ 32 h 576"/>
                  <a:gd name="T56" fmla="*/ 3 w 578"/>
                  <a:gd name="T57" fmla="*/ 41 h 576"/>
                  <a:gd name="T58" fmla="*/ 1 w 578"/>
                  <a:gd name="T59" fmla="*/ 49 h 576"/>
                  <a:gd name="T60" fmla="*/ 0 w 578"/>
                  <a:gd name="T61" fmla="*/ 59 h 576"/>
                  <a:gd name="T62" fmla="*/ 1 w 578"/>
                  <a:gd name="T63" fmla="*/ 68 h 576"/>
                  <a:gd name="T64" fmla="*/ 3 w 578"/>
                  <a:gd name="T65" fmla="*/ 77 h 576"/>
                  <a:gd name="T66" fmla="*/ 7 w 578"/>
                  <a:gd name="T67" fmla="*/ 84 h 576"/>
                  <a:gd name="T68" fmla="*/ 12 w 578"/>
                  <a:gd name="T69" fmla="*/ 93 h 576"/>
                  <a:gd name="T70" fmla="*/ 18 w 578"/>
                  <a:gd name="T71" fmla="*/ 99 h 576"/>
                  <a:gd name="T72" fmla="*/ 24 w 578"/>
                  <a:gd name="T73" fmla="*/ 104 h 576"/>
                  <a:gd name="T74" fmla="*/ 31 w 578"/>
                  <a:gd name="T75" fmla="*/ 109 h 576"/>
                  <a:gd name="T76" fmla="*/ 40 w 578"/>
                  <a:gd name="T77" fmla="*/ 113 h 576"/>
                  <a:gd name="T78" fmla="*/ 49 w 578"/>
                  <a:gd name="T79" fmla="*/ 115 h 576"/>
                  <a:gd name="T80" fmla="*/ 58 w 578"/>
                  <a:gd name="T81" fmla="*/ 115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90" y="576"/>
                    </a:moveTo>
                    <a:lnTo>
                      <a:pt x="337" y="573"/>
                    </a:lnTo>
                    <a:lnTo>
                      <a:pt x="382" y="564"/>
                    </a:lnTo>
                    <a:lnTo>
                      <a:pt x="424" y="543"/>
                    </a:lnTo>
                    <a:lnTo>
                      <a:pt x="461" y="522"/>
                    </a:lnTo>
                    <a:lnTo>
                      <a:pt x="494" y="493"/>
                    </a:lnTo>
                    <a:lnTo>
                      <a:pt x="524" y="456"/>
                    </a:lnTo>
                    <a:lnTo>
                      <a:pt x="548" y="418"/>
                    </a:lnTo>
                    <a:lnTo>
                      <a:pt x="565" y="377"/>
                    </a:lnTo>
                    <a:lnTo>
                      <a:pt x="573" y="335"/>
                    </a:lnTo>
                    <a:lnTo>
                      <a:pt x="578" y="286"/>
                    </a:lnTo>
                    <a:lnTo>
                      <a:pt x="573" y="240"/>
                    </a:lnTo>
                    <a:lnTo>
                      <a:pt x="560" y="195"/>
                    </a:lnTo>
                    <a:lnTo>
                      <a:pt x="544" y="153"/>
                    </a:lnTo>
                    <a:lnTo>
                      <a:pt x="519" y="115"/>
                    </a:lnTo>
                    <a:lnTo>
                      <a:pt x="490" y="83"/>
                    </a:lnTo>
                    <a:lnTo>
                      <a:pt x="457" y="54"/>
                    </a:lnTo>
                    <a:lnTo>
                      <a:pt x="420" y="33"/>
                    </a:lnTo>
                    <a:lnTo>
                      <a:pt x="378" y="16"/>
                    </a:lnTo>
                    <a:lnTo>
                      <a:pt x="333" y="4"/>
                    </a:lnTo>
                    <a:lnTo>
                      <a:pt x="287" y="0"/>
                    </a:lnTo>
                    <a:lnTo>
                      <a:pt x="241" y="4"/>
                    </a:lnTo>
                    <a:lnTo>
                      <a:pt x="195" y="16"/>
                    </a:lnTo>
                    <a:lnTo>
                      <a:pt x="154" y="33"/>
                    </a:lnTo>
                    <a:lnTo>
                      <a:pt x="117" y="58"/>
                    </a:lnTo>
                    <a:lnTo>
                      <a:pt x="83" y="87"/>
                    </a:lnTo>
                    <a:lnTo>
                      <a:pt x="54" y="119"/>
                    </a:lnTo>
                    <a:lnTo>
                      <a:pt x="29" y="162"/>
                    </a:lnTo>
                    <a:lnTo>
                      <a:pt x="13" y="203"/>
                    </a:lnTo>
                    <a:lnTo>
                      <a:pt x="4" y="245"/>
                    </a:lnTo>
                    <a:lnTo>
                      <a:pt x="0" y="294"/>
                    </a:lnTo>
                    <a:lnTo>
                      <a:pt x="4" y="340"/>
                    </a:lnTo>
                    <a:lnTo>
                      <a:pt x="17" y="385"/>
                    </a:lnTo>
                    <a:lnTo>
                      <a:pt x="34" y="423"/>
                    </a:lnTo>
                    <a:lnTo>
                      <a:pt x="58" y="465"/>
                    </a:lnTo>
                    <a:lnTo>
                      <a:pt x="88" y="497"/>
                    </a:lnTo>
                    <a:lnTo>
                      <a:pt x="121" y="522"/>
                    </a:lnTo>
                    <a:lnTo>
                      <a:pt x="158" y="547"/>
                    </a:lnTo>
                    <a:lnTo>
                      <a:pt x="200" y="564"/>
                    </a:lnTo>
                    <a:lnTo>
                      <a:pt x="245" y="576"/>
                    </a:lnTo>
                    <a:lnTo>
                      <a:pt x="290" y="576"/>
                    </a:lnTo>
                    <a:close/>
                  </a:path>
                </a:pathLst>
              </a:custGeom>
              <a:solidFill>
                <a:srgbClr val="4C4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870" name="Freeform 977">
                <a:extLst>
                  <a:ext uri="{FF2B5EF4-FFF2-40B4-BE49-F238E27FC236}">
                    <a16:creationId xmlns:a16="http://schemas.microsoft.com/office/drawing/2014/main" id="{61EA41AD-B0F0-47FE-963B-A8B96D160983}"/>
                  </a:ext>
                </a:extLst>
              </p:cNvPr>
              <p:cNvSpPr>
                <a:spLocks/>
              </p:cNvSpPr>
              <p:nvPr/>
            </p:nvSpPr>
            <p:spPr bwMode="auto">
              <a:xfrm>
                <a:off x="3116" y="3264"/>
                <a:ext cx="115" cy="115"/>
              </a:xfrm>
              <a:custGeom>
                <a:avLst/>
                <a:gdLst>
                  <a:gd name="T0" fmla="*/ 58 w 578"/>
                  <a:gd name="T1" fmla="*/ 115 h 576"/>
                  <a:gd name="T2" fmla="*/ 67 w 578"/>
                  <a:gd name="T3" fmla="*/ 114 h 576"/>
                  <a:gd name="T4" fmla="*/ 76 w 578"/>
                  <a:gd name="T5" fmla="*/ 113 h 576"/>
                  <a:gd name="T6" fmla="*/ 84 w 578"/>
                  <a:gd name="T7" fmla="*/ 108 h 576"/>
                  <a:gd name="T8" fmla="*/ 92 w 578"/>
                  <a:gd name="T9" fmla="*/ 104 h 576"/>
                  <a:gd name="T10" fmla="*/ 98 w 578"/>
                  <a:gd name="T11" fmla="*/ 98 h 576"/>
                  <a:gd name="T12" fmla="*/ 104 w 578"/>
                  <a:gd name="T13" fmla="*/ 91 h 576"/>
                  <a:gd name="T14" fmla="*/ 109 w 578"/>
                  <a:gd name="T15" fmla="*/ 83 h 576"/>
                  <a:gd name="T16" fmla="*/ 112 w 578"/>
                  <a:gd name="T17" fmla="*/ 75 h 576"/>
                  <a:gd name="T18" fmla="*/ 114 w 578"/>
                  <a:gd name="T19" fmla="*/ 67 h 576"/>
                  <a:gd name="T20" fmla="*/ 115 w 578"/>
                  <a:gd name="T21" fmla="*/ 57 h 576"/>
                  <a:gd name="T22" fmla="*/ 114 w 578"/>
                  <a:gd name="T23" fmla="*/ 48 h 576"/>
                  <a:gd name="T24" fmla="*/ 111 w 578"/>
                  <a:gd name="T25" fmla="*/ 39 h 576"/>
                  <a:gd name="T26" fmla="*/ 108 w 578"/>
                  <a:gd name="T27" fmla="*/ 31 h 576"/>
                  <a:gd name="T28" fmla="*/ 103 w 578"/>
                  <a:gd name="T29" fmla="*/ 23 h 576"/>
                  <a:gd name="T30" fmla="*/ 97 w 578"/>
                  <a:gd name="T31" fmla="*/ 17 h 576"/>
                  <a:gd name="T32" fmla="*/ 91 w 578"/>
                  <a:gd name="T33" fmla="*/ 11 h 576"/>
                  <a:gd name="T34" fmla="*/ 84 w 578"/>
                  <a:gd name="T35" fmla="*/ 7 h 576"/>
                  <a:gd name="T36" fmla="*/ 75 w 578"/>
                  <a:gd name="T37" fmla="*/ 3 h 576"/>
                  <a:gd name="T38" fmla="*/ 66 w 578"/>
                  <a:gd name="T39" fmla="*/ 1 h 576"/>
                  <a:gd name="T40" fmla="*/ 57 w 578"/>
                  <a:gd name="T41" fmla="*/ 0 h 576"/>
                  <a:gd name="T42" fmla="*/ 48 w 578"/>
                  <a:gd name="T43" fmla="*/ 1 h 576"/>
                  <a:gd name="T44" fmla="*/ 39 w 578"/>
                  <a:gd name="T45" fmla="*/ 3 h 576"/>
                  <a:gd name="T46" fmla="*/ 31 w 578"/>
                  <a:gd name="T47" fmla="*/ 7 h 576"/>
                  <a:gd name="T48" fmla="*/ 23 w 578"/>
                  <a:gd name="T49" fmla="*/ 12 h 576"/>
                  <a:gd name="T50" fmla="*/ 17 w 578"/>
                  <a:gd name="T51" fmla="*/ 17 h 576"/>
                  <a:gd name="T52" fmla="*/ 11 w 578"/>
                  <a:gd name="T53" fmla="*/ 24 h 576"/>
                  <a:gd name="T54" fmla="*/ 6 w 578"/>
                  <a:gd name="T55" fmla="*/ 32 h 576"/>
                  <a:gd name="T56" fmla="*/ 3 w 578"/>
                  <a:gd name="T57" fmla="*/ 41 h 576"/>
                  <a:gd name="T58" fmla="*/ 1 w 578"/>
                  <a:gd name="T59" fmla="*/ 49 h 576"/>
                  <a:gd name="T60" fmla="*/ 0 w 578"/>
                  <a:gd name="T61" fmla="*/ 59 h 576"/>
                  <a:gd name="T62" fmla="*/ 1 w 578"/>
                  <a:gd name="T63" fmla="*/ 68 h 576"/>
                  <a:gd name="T64" fmla="*/ 3 w 578"/>
                  <a:gd name="T65" fmla="*/ 77 h 576"/>
                  <a:gd name="T66" fmla="*/ 7 w 578"/>
                  <a:gd name="T67" fmla="*/ 84 h 576"/>
                  <a:gd name="T68" fmla="*/ 12 w 578"/>
                  <a:gd name="T69" fmla="*/ 93 h 576"/>
                  <a:gd name="T70" fmla="*/ 18 w 578"/>
                  <a:gd name="T71" fmla="*/ 99 h 576"/>
                  <a:gd name="T72" fmla="*/ 24 w 578"/>
                  <a:gd name="T73" fmla="*/ 104 h 576"/>
                  <a:gd name="T74" fmla="*/ 31 w 578"/>
                  <a:gd name="T75" fmla="*/ 109 h 576"/>
                  <a:gd name="T76" fmla="*/ 40 w 578"/>
                  <a:gd name="T77" fmla="*/ 113 h 576"/>
                  <a:gd name="T78" fmla="*/ 49 w 578"/>
                  <a:gd name="T79" fmla="*/ 115 h 576"/>
                  <a:gd name="T80" fmla="*/ 58 w 578"/>
                  <a:gd name="T81" fmla="*/ 115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90" y="576"/>
                    </a:moveTo>
                    <a:lnTo>
                      <a:pt x="337" y="573"/>
                    </a:lnTo>
                    <a:lnTo>
                      <a:pt x="382" y="564"/>
                    </a:lnTo>
                    <a:lnTo>
                      <a:pt x="424" y="543"/>
                    </a:lnTo>
                    <a:lnTo>
                      <a:pt x="461" y="522"/>
                    </a:lnTo>
                    <a:lnTo>
                      <a:pt x="494" y="493"/>
                    </a:lnTo>
                    <a:lnTo>
                      <a:pt x="524" y="456"/>
                    </a:lnTo>
                    <a:lnTo>
                      <a:pt x="548" y="418"/>
                    </a:lnTo>
                    <a:lnTo>
                      <a:pt x="565" y="377"/>
                    </a:lnTo>
                    <a:lnTo>
                      <a:pt x="573" y="335"/>
                    </a:lnTo>
                    <a:lnTo>
                      <a:pt x="578" y="286"/>
                    </a:lnTo>
                    <a:lnTo>
                      <a:pt x="573" y="240"/>
                    </a:lnTo>
                    <a:lnTo>
                      <a:pt x="560" y="195"/>
                    </a:lnTo>
                    <a:lnTo>
                      <a:pt x="544" y="153"/>
                    </a:lnTo>
                    <a:lnTo>
                      <a:pt x="519" y="115"/>
                    </a:lnTo>
                    <a:lnTo>
                      <a:pt x="490" y="83"/>
                    </a:lnTo>
                    <a:lnTo>
                      <a:pt x="457" y="54"/>
                    </a:lnTo>
                    <a:lnTo>
                      <a:pt x="420" y="33"/>
                    </a:lnTo>
                    <a:lnTo>
                      <a:pt x="378" y="16"/>
                    </a:lnTo>
                    <a:lnTo>
                      <a:pt x="333" y="4"/>
                    </a:lnTo>
                    <a:lnTo>
                      <a:pt x="287" y="0"/>
                    </a:lnTo>
                    <a:lnTo>
                      <a:pt x="241" y="4"/>
                    </a:lnTo>
                    <a:lnTo>
                      <a:pt x="195" y="16"/>
                    </a:lnTo>
                    <a:lnTo>
                      <a:pt x="154" y="33"/>
                    </a:lnTo>
                    <a:lnTo>
                      <a:pt x="117" y="58"/>
                    </a:lnTo>
                    <a:lnTo>
                      <a:pt x="83" y="87"/>
                    </a:lnTo>
                    <a:lnTo>
                      <a:pt x="54" y="119"/>
                    </a:lnTo>
                    <a:lnTo>
                      <a:pt x="29" y="162"/>
                    </a:lnTo>
                    <a:lnTo>
                      <a:pt x="13" y="203"/>
                    </a:lnTo>
                    <a:lnTo>
                      <a:pt x="4" y="245"/>
                    </a:lnTo>
                    <a:lnTo>
                      <a:pt x="0" y="294"/>
                    </a:lnTo>
                    <a:lnTo>
                      <a:pt x="4" y="340"/>
                    </a:lnTo>
                    <a:lnTo>
                      <a:pt x="17" y="385"/>
                    </a:lnTo>
                    <a:lnTo>
                      <a:pt x="34" y="423"/>
                    </a:lnTo>
                    <a:lnTo>
                      <a:pt x="58" y="465"/>
                    </a:lnTo>
                    <a:lnTo>
                      <a:pt x="88" y="497"/>
                    </a:lnTo>
                    <a:lnTo>
                      <a:pt x="121" y="522"/>
                    </a:lnTo>
                    <a:lnTo>
                      <a:pt x="158" y="547"/>
                    </a:lnTo>
                    <a:lnTo>
                      <a:pt x="200" y="564"/>
                    </a:lnTo>
                    <a:lnTo>
                      <a:pt x="245" y="576"/>
                    </a:lnTo>
                    <a:lnTo>
                      <a:pt x="290"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871" name="Freeform 978">
                <a:extLst>
                  <a:ext uri="{FF2B5EF4-FFF2-40B4-BE49-F238E27FC236}">
                    <a16:creationId xmlns:a16="http://schemas.microsoft.com/office/drawing/2014/main" id="{069F61FF-27C5-45CA-9923-419C4D860F01}"/>
                  </a:ext>
                </a:extLst>
              </p:cNvPr>
              <p:cNvSpPr>
                <a:spLocks/>
              </p:cNvSpPr>
              <p:nvPr/>
            </p:nvSpPr>
            <p:spPr bwMode="auto">
              <a:xfrm>
                <a:off x="3116" y="3264"/>
                <a:ext cx="115" cy="115"/>
              </a:xfrm>
              <a:custGeom>
                <a:avLst/>
                <a:gdLst>
                  <a:gd name="T0" fmla="*/ 58 w 578"/>
                  <a:gd name="T1" fmla="*/ 115 h 576"/>
                  <a:gd name="T2" fmla="*/ 67 w 578"/>
                  <a:gd name="T3" fmla="*/ 114 h 576"/>
                  <a:gd name="T4" fmla="*/ 76 w 578"/>
                  <a:gd name="T5" fmla="*/ 113 h 576"/>
                  <a:gd name="T6" fmla="*/ 84 w 578"/>
                  <a:gd name="T7" fmla="*/ 108 h 576"/>
                  <a:gd name="T8" fmla="*/ 92 w 578"/>
                  <a:gd name="T9" fmla="*/ 104 h 576"/>
                  <a:gd name="T10" fmla="*/ 98 w 578"/>
                  <a:gd name="T11" fmla="*/ 98 h 576"/>
                  <a:gd name="T12" fmla="*/ 104 w 578"/>
                  <a:gd name="T13" fmla="*/ 91 h 576"/>
                  <a:gd name="T14" fmla="*/ 109 w 578"/>
                  <a:gd name="T15" fmla="*/ 83 h 576"/>
                  <a:gd name="T16" fmla="*/ 112 w 578"/>
                  <a:gd name="T17" fmla="*/ 75 h 576"/>
                  <a:gd name="T18" fmla="*/ 114 w 578"/>
                  <a:gd name="T19" fmla="*/ 67 h 576"/>
                  <a:gd name="T20" fmla="*/ 115 w 578"/>
                  <a:gd name="T21" fmla="*/ 57 h 576"/>
                  <a:gd name="T22" fmla="*/ 114 w 578"/>
                  <a:gd name="T23" fmla="*/ 48 h 576"/>
                  <a:gd name="T24" fmla="*/ 111 w 578"/>
                  <a:gd name="T25" fmla="*/ 39 h 576"/>
                  <a:gd name="T26" fmla="*/ 108 w 578"/>
                  <a:gd name="T27" fmla="*/ 31 h 576"/>
                  <a:gd name="T28" fmla="*/ 103 w 578"/>
                  <a:gd name="T29" fmla="*/ 23 h 576"/>
                  <a:gd name="T30" fmla="*/ 97 w 578"/>
                  <a:gd name="T31" fmla="*/ 17 h 576"/>
                  <a:gd name="T32" fmla="*/ 91 w 578"/>
                  <a:gd name="T33" fmla="*/ 11 h 576"/>
                  <a:gd name="T34" fmla="*/ 84 w 578"/>
                  <a:gd name="T35" fmla="*/ 7 h 576"/>
                  <a:gd name="T36" fmla="*/ 75 w 578"/>
                  <a:gd name="T37" fmla="*/ 3 h 576"/>
                  <a:gd name="T38" fmla="*/ 66 w 578"/>
                  <a:gd name="T39" fmla="*/ 1 h 576"/>
                  <a:gd name="T40" fmla="*/ 57 w 578"/>
                  <a:gd name="T41" fmla="*/ 0 h 576"/>
                  <a:gd name="T42" fmla="*/ 48 w 578"/>
                  <a:gd name="T43" fmla="*/ 1 h 576"/>
                  <a:gd name="T44" fmla="*/ 39 w 578"/>
                  <a:gd name="T45" fmla="*/ 3 h 576"/>
                  <a:gd name="T46" fmla="*/ 31 w 578"/>
                  <a:gd name="T47" fmla="*/ 7 h 576"/>
                  <a:gd name="T48" fmla="*/ 23 w 578"/>
                  <a:gd name="T49" fmla="*/ 12 h 576"/>
                  <a:gd name="T50" fmla="*/ 17 w 578"/>
                  <a:gd name="T51" fmla="*/ 17 h 576"/>
                  <a:gd name="T52" fmla="*/ 11 w 578"/>
                  <a:gd name="T53" fmla="*/ 24 h 576"/>
                  <a:gd name="T54" fmla="*/ 6 w 578"/>
                  <a:gd name="T55" fmla="*/ 32 h 576"/>
                  <a:gd name="T56" fmla="*/ 3 w 578"/>
                  <a:gd name="T57" fmla="*/ 41 h 576"/>
                  <a:gd name="T58" fmla="*/ 1 w 578"/>
                  <a:gd name="T59" fmla="*/ 49 h 576"/>
                  <a:gd name="T60" fmla="*/ 0 w 578"/>
                  <a:gd name="T61" fmla="*/ 59 h 576"/>
                  <a:gd name="T62" fmla="*/ 1 w 578"/>
                  <a:gd name="T63" fmla="*/ 68 h 576"/>
                  <a:gd name="T64" fmla="*/ 3 w 578"/>
                  <a:gd name="T65" fmla="*/ 77 h 576"/>
                  <a:gd name="T66" fmla="*/ 7 w 578"/>
                  <a:gd name="T67" fmla="*/ 84 h 576"/>
                  <a:gd name="T68" fmla="*/ 12 w 578"/>
                  <a:gd name="T69" fmla="*/ 93 h 576"/>
                  <a:gd name="T70" fmla="*/ 18 w 578"/>
                  <a:gd name="T71" fmla="*/ 99 h 576"/>
                  <a:gd name="T72" fmla="*/ 24 w 578"/>
                  <a:gd name="T73" fmla="*/ 104 h 576"/>
                  <a:gd name="T74" fmla="*/ 31 w 578"/>
                  <a:gd name="T75" fmla="*/ 109 h 576"/>
                  <a:gd name="T76" fmla="*/ 40 w 578"/>
                  <a:gd name="T77" fmla="*/ 113 h 576"/>
                  <a:gd name="T78" fmla="*/ 49 w 578"/>
                  <a:gd name="T79" fmla="*/ 115 h 576"/>
                  <a:gd name="T80" fmla="*/ 58 w 578"/>
                  <a:gd name="T81" fmla="*/ 115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90" y="576"/>
                    </a:moveTo>
                    <a:lnTo>
                      <a:pt x="337" y="573"/>
                    </a:lnTo>
                    <a:lnTo>
                      <a:pt x="382" y="564"/>
                    </a:lnTo>
                    <a:lnTo>
                      <a:pt x="424" y="543"/>
                    </a:lnTo>
                    <a:lnTo>
                      <a:pt x="461" y="522"/>
                    </a:lnTo>
                    <a:lnTo>
                      <a:pt x="494" y="493"/>
                    </a:lnTo>
                    <a:lnTo>
                      <a:pt x="524" y="456"/>
                    </a:lnTo>
                    <a:lnTo>
                      <a:pt x="548" y="418"/>
                    </a:lnTo>
                    <a:lnTo>
                      <a:pt x="565" y="377"/>
                    </a:lnTo>
                    <a:lnTo>
                      <a:pt x="573" y="335"/>
                    </a:lnTo>
                    <a:lnTo>
                      <a:pt x="578" y="286"/>
                    </a:lnTo>
                    <a:lnTo>
                      <a:pt x="573" y="240"/>
                    </a:lnTo>
                    <a:lnTo>
                      <a:pt x="560" y="195"/>
                    </a:lnTo>
                    <a:lnTo>
                      <a:pt x="544" y="153"/>
                    </a:lnTo>
                    <a:lnTo>
                      <a:pt x="519" y="115"/>
                    </a:lnTo>
                    <a:lnTo>
                      <a:pt x="490" y="83"/>
                    </a:lnTo>
                    <a:lnTo>
                      <a:pt x="457" y="54"/>
                    </a:lnTo>
                    <a:lnTo>
                      <a:pt x="420" y="33"/>
                    </a:lnTo>
                    <a:lnTo>
                      <a:pt x="378" y="16"/>
                    </a:lnTo>
                    <a:lnTo>
                      <a:pt x="333" y="4"/>
                    </a:lnTo>
                    <a:lnTo>
                      <a:pt x="287" y="0"/>
                    </a:lnTo>
                    <a:lnTo>
                      <a:pt x="241" y="4"/>
                    </a:lnTo>
                    <a:lnTo>
                      <a:pt x="195" y="16"/>
                    </a:lnTo>
                    <a:lnTo>
                      <a:pt x="154" y="33"/>
                    </a:lnTo>
                    <a:lnTo>
                      <a:pt x="117" y="58"/>
                    </a:lnTo>
                    <a:lnTo>
                      <a:pt x="83" y="87"/>
                    </a:lnTo>
                    <a:lnTo>
                      <a:pt x="54" y="119"/>
                    </a:lnTo>
                    <a:lnTo>
                      <a:pt x="29" y="162"/>
                    </a:lnTo>
                    <a:lnTo>
                      <a:pt x="13" y="203"/>
                    </a:lnTo>
                    <a:lnTo>
                      <a:pt x="4" y="245"/>
                    </a:lnTo>
                    <a:lnTo>
                      <a:pt x="0" y="294"/>
                    </a:lnTo>
                    <a:lnTo>
                      <a:pt x="4" y="340"/>
                    </a:lnTo>
                    <a:lnTo>
                      <a:pt x="17" y="385"/>
                    </a:lnTo>
                    <a:lnTo>
                      <a:pt x="34" y="423"/>
                    </a:lnTo>
                    <a:lnTo>
                      <a:pt x="58" y="465"/>
                    </a:lnTo>
                    <a:lnTo>
                      <a:pt x="88" y="497"/>
                    </a:lnTo>
                    <a:lnTo>
                      <a:pt x="121" y="522"/>
                    </a:lnTo>
                    <a:lnTo>
                      <a:pt x="158" y="547"/>
                    </a:lnTo>
                    <a:lnTo>
                      <a:pt x="200" y="564"/>
                    </a:lnTo>
                    <a:lnTo>
                      <a:pt x="245" y="576"/>
                    </a:lnTo>
                    <a:lnTo>
                      <a:pt x="290"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872" name="Freeform 979">
                <a:extLst>
                  <a:ext uri="{FF2B5EF4-FFF2-40B4-BE49-F238E27FC236}">
                    <a16:creationId xmlns:a16="http://schemas.microsoft.com/office/drawing/2014/main" id="{15A6FB56-F860-490B-A1C9-822245BB1721}"/>
                  </a:ext>
                </a:extLst>
              </p:cNvPr>
              <p:cNvSpPr>
                <a:spLocks/>
              </p:cNvSpPr>
              <p:nvPr/>
            </p:nvSpPr>
            <p:spPr bwMode="auto">
              <a:xfrm>
                <a:off x="3132" y="3273"/>
                <a:ext cx="61" cy="61"/>
              </a:xfrm>
              <a:custGeom>
                <a:avLst/>
                <a:gdLst>
                  <a:gd name="T0" fmla="*/ 31 w 308"/>
                  <a:gd name="T1" fmla="*/ 61 h 303"/>
                  <a:gd name="T2" fmla="*/ 35 w 308"/>
                  <a:gd name="T3" fmla="*/ 60 h 303"/>
                  <a:gd name="T4" fmla="*/ 40 w 308"/>
                  <a:gd name="T5" fmla="*/ 59 h 303"/>
                  <a:gd name="T6" fmla="*/ 44 w 308"/>
                  <a:gd name="T7" fmla="*/ 58 h 303"/>
                  <a:gd name="T8" fmla="*/ 49 w 308"/>
                  <a:gd name="T9" fmla="*/ 55 h 303"/>
                  <a:gd name="T10" fmla="*/ 52 w 308"/>
                  <a:gd name="T11" fmla="*/ 52 h 303"/>
                  <a:gd name="T12" fmla="*/ 55 w 308"/>
                  <a:gd name="T13" fmla="*/ 49 h 303"/>
                  <a:gd name="T14" fmla="*/ 58 w 308"/>
                  <a:gd name="T15" fmla="*/ 44 h 303"/>
                  <a:gd name="T16" fmla="*/ 59 w 308"/>
                  <a:gd name="T17" fmla="*/ 39 h 303"/>
                  <a:gd name="T18" fmla="*/ 60 w 308"/>
                  <a:gd name="T19" fmla="*/ 35 h 303"/>
                  <a:gd name="T20" fmla="*/ 61 w 308"/>
                  <a:gd name="T21" fmla="*/ 30 h 303"/>
                  <a:gd name="T22" fmla="*/ 60 w 308"/>
                  <a:gd name="T23" fmla="*/ 25 h 303"/>
                  <a:gd name="T24" fmla="*/ 59 w 308"/>
                  <a:gd name="T25" fmla="*/ 20 h 303"/>
                  <a:gd name="T26" fmla="*/ 57 w 308"/>
                  <a:gd name="T27" fmla="*/ 16 h 303"/>
                  <a:gd name="T28" fmla="*/ 54 w 308"/>
                  <a:gd name="T29" fmla="*/ 12 h 303"/>
                  <a:gd name="T30" fmla="*/ 52 w 308"/>
                  <a:gd name="T31" fmla="*/ 8 h 303"/>
                  <a:gd name="T32" fmla="*/ 48 w 308"/>
                  <a:gd name="T33" fmla="*/ 5 h 303"/>
                  <a:gd name="T34" fmla="*/ 44 w 308"/>
                  <a:gd name="T35" fmla="*/ 3 h 303"/>
                  <a:gd name="T36" fmla="*/ 40 w 308"/>
                  <a:gd name="T37" fmla="*/ 1 h 303"/>
                  <a:gd name="T38" fmla="*/ 35 w 308"/>
                  <a:gd name="T39" fmla="*/ 0 h 303"/>
                  <a:gd name="T40" fmla="*/ 31 w 308"/>
                  <a:gd name="T41" fmla="*/ 0 h 303"/>
                  <a:gd name="T42" fmla="*/ 26 w 308"/>
                  <a:gd name="T43" fmla="*/ 0 h 303"/>
                  <a:gd name="T44" fmla="*/ 21 w 308"/>
                  <a:gd name="T45" fmla="*/ 2 h 303"/>
                  <a:gd name="T46" fmla="*/ 16 w 308"/>
                  <a:gd name="T47" fmla="*/ 3 h 303"/>
                  <a:gd name="T48" fmla="*/ 12 w 308"/>
                  <a:gd name="T49" fmla="*/ 6 h 303"/>
                  <a:gd name="T50" fmla="*/ 9 w 308"/>
                  <a:gd name="T51" fmla="*/ 9 h 303"/>
                  <a:gd name="T52" fmla="*/ 6 w 308"/>
                  <a:gd name="T53" fmla="*/ 13 h 303"/>
                  <a:gd name="T54" fmla="*/ 3 w 308"/>
                  <a:gd name="T55" fmla="*/ 17 h 303"/>
                  <a:gd name="T56" fmla="*/ 2 w 308"/>
                  <a:gd name="T57" fmla="*/ 21 h 303"/>
                  <a:gd name="T58" fmla="*/ 1 w 308"/>
                  <a:gd name="T59" fmla="*/ 26 h 303"/>
                  <a:gd name="T60" fmla="*/ 0 w 308"/>
                  <a:gd name="T61" fmla="*/ 31 h 303"/>
                  <a:gd name="T62" fmla="*/ 1 w 308"/>
                  <a:gd name="T63" fmla="*/ 36 h 303"/>
                  <a:gd name="T64" fmla="*/ 2 w 308"/>
                  <a:gd name="T65" fmla="*/ 40 h 303"/>
                  <a:gd name="T66" fmla="*/ 4 w 308"/>
                  <a:gd name="T67" fmla="*/ 44 h 303"/>
                  <a:gd name="T68" fmla="*/ 7 w 308"/>
                  <a:gd name="T69" fmla="*/ 49 h 303"/>
                  <a:gd name="T70" fmla="*/ 9 w 308"/>
                  <a:gd name="T71" fmla="*/ 52 h 303"/>
                  <a:gd name="T72" fmla="*/ 13 w 308"/>
                  <a:gd name="T73" fmla="*/ 55 h 303"/>
                  <a:gd name="T74" fmla="*/ 16 w 308"/>
                  <a:gd name="T75" fmla="*/ 58 h 303"/>
                  <a:gd name="T76" fmla="*/ 21 w 308"/>
                  <a:gd name="T77" fmla="*/ 59 h 303"/>
                  <a:gd name="T78" fmla="*/ 26 w 308"/>
                  <a:gd name="T79" fmla="*/ 60 h 303"/>
                  <a:gd name="T80" fmla="*/ 31 w 308"/>
                  <a:gd name="T81" fmla="*/ 61 h 3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8"/>
                  <a:gd name="T124" fmla="*/ 0 h 303"/>
                  <a:gd name="T125" fmla="*/ 308 w 308"/>
                  <a:gd name="T126" fmla="*/ 303 h 30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8" h="303">
                    <a:moveTo>
                      <a:pt x="154" y="303"/>
                    </a:moveTo>
                    <a:lnTo>
                      <a:pt x="179" y="299"/>
                    </a:lnTo>
                    <a:lnTo>
                      <a:pt x="204" y="295"/>
                    </a:lnTo>
                    <a:lnTo>
                      <a:pt x="224" y="286"/>
                    </a:lnTo>
                    <a:lnTo>
                      <a:pt x="245" y="274"/>
                    </a:lnTo>
                    <a:lnTo>
                      <a:pt x="262" y="258"/>
                    </a:lnTo>
                    <a:lnTo>
                      <a:pt x="278" y="241"/>
                    </a:lnTo>
                    <a:lnTo>
                      <a:pt x="291" y="220"/>
                    </a:lnTo>
                    <a:lnTo>
                      <a:pt x="299" y="195"/>
                    </a:lnTo>
                    <a:lnTo>
                      <a:pt x="303" y="175"/>
                    </a:lnTo>
                    <a:lnTo>
                      <a:pt x="308" y="150"/>
                    </a:lnTo>
                    <a:lnTo>
                      <a:pt x="303" y="124"/>
                    </a:lnTo>
                    <a:lnTo>
                      <a:pt x="299" y="99"/>
                    </a:lnTo>
                    <a:lnTo>
                      <a:pt x="287" y="79"/>
                    </a:lnTo>
                    <a:lnTo>
                      <a:pt x="274" y="58"/>
                    </a:lnTo>
                    <a:lnTo>
                      <a:pt x="262" y="42"/>
                    </a:lnTo>
                    <a:lnTo>
                      <a:pt x="241" y="25"/>
                    </a:lnTo>
                    <a:lnTo>
                      <a:pt x="220" y="16"/>
                    </a:lnTo>
                    <a:lnTo>
                      <a:pt x="200" y="4"/>
                    </a:lnTo>
                    <a:lnTo>
                      <a:pt x="179" y="0"/>
                    </a:lnTo>
                    <a:lnTo>
                      <a:pt x="154" y="0"/>
                    </a:lnTo>
                    <a:lnTo>
                      <a:pt x="129" y="0"/>
                    </a:lnTo>
                    <a:lnTo>
                      <a:pt x="105" y="9"/>
                    </a:lnTo>
                    <a:lnTo>
                      <a:pt x="83" y="16"/>
                    </a:lnTo>
                    <a:lnTo>
                      <a:pt x="62" y="29"/>
                    </a:lnTo>
                    <a:lnTo>
                      <a:pt x="46" y="45"/>
                    </a:lnTo>
                    <a:lnTo>
                      <a:pt x="29" y="63"/>
                    </a:lnTo>
                    <a:lnTo>
                      <a:pt x="17" y="83"/>
                    </a:lnTo>
                    <a:lnTo>
                      <a:pt x="9" y="104"/>
                    </a:lnTo>
                    <a:lnTo>
                      <a:pt x="4" y="128"/>
                    </a:lnTo>
                    <a:lnTo>
                      <a:pt x="0" y="153"/>
                    </a:lnTo>
                    <a:lnTo>
                      <a:pt x="4" y="178"/>
                    </a:lnTo>
                    <a:lnTo>
                      <a:pt x="9" y="200"/>
                    </a:lnTo>
                    <a:lnTo>
                      <a:pt x="21" y="220"/>
                    </a:lnTo>
                    <a:lnTo>
                      <a:pt x="33" y="241"/>
                    </a:lnTo>
                    <a:lnTo>
                      <a:pt x="46" y="258"/>
                    </a:lnTo>
                    <a:lnTo>
                      <a:pt x="67" y="274"/>
                    </a:lnTo>
                    <a:lnTo>
                      <a:pt x="83" y="286"/>
                    </a:lnTo>
                    <a:lnTo>
                      <a:pt x="108" y="295"/>
                    </a:lnTo>
                    <a:lnTo>
                      <a:pt x="129" y="299"/>
                    </a:lnTo>
                    <a:lnTo>
                      <a:pt x="154" y="303"/>
                    </a:lnTo>
                    <a:close/>
                  </a:path>
                </a:pathLst>
              </a:custGeom>
              <a:solidFill>
                <a:srgbClr val="4C4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873" name="Freeform 980">
                <a:extLst>
                  <a:ext uri="{FF2B5EF4-FFF2-40B4-BE49-F238E27FC236}">
                    <a16:creationId xmlns:a16="http://schemas.microsoft.com/office/drawing/2014/main" id="{C259FFFC-B6AF-4426-927F-ECD57CFFC0D9}"/>
                  </a:ext>
                </a:extLst>
              </p:cNvPr>
              <p:cNvSpPr>
                <a:spLocks/>
              </p:cNvSpPr>
              <p:nvPr/>
            </p:nvSpPr>
            <p:spPr bwMode="auto">
              <a:xfrm>
                <a:off x="3134" y="3274"/>
                <a:ext cx="54" cy="54"/>
              </a:xfrm>
              <a:custGeom>
                <a:avLst/>
                <a:gdLst>
                  <a:gd name="T0" fmla="*/ 27 w 270"/>
                  <a:gd name="T1" fmla="*/ 54 h 270"/>
                  <a:gd name="T2" fmla="*/ 31 w 270"/>
                  <a:gd name="T3" fmla="*/ 54 h 270"/>
                  <a:gd name="T4" fmla="*/ 36 w 270"/>
                  <a:gd name="T5" fmla="*/ 52 h 270"/>
                  <a:gd name="T6" fmla="*/ 40 w 270"/>
                  <a:gd name="T7" fmla="*/ 51 h 270"/>
                  <a:gd name="T8" fmla="*/ 43 w 270"/>
                  <a:gd name="T9" fmla="*/ 49 h 270"/>
                  <a:gd name="T10" fmla="*/ 46 w 270"/>
                  <a:gd name="T11" fmla="*/ 46 h 270"/>
                  <a:gd name="T12" fmla="*/ 49 w 270"/>
                  <a:gd name="T13" fmla="*/ 43 h 270"/>
                  <a:gd name="T14" fmla="*/ 51 w 270"/>
                  <a:gd name="T15" fmla="*/ 39 h 270"/>
                  <a:gd name="T16" fmla="*/ 53 w 270"/>
                  <a:gd name="T17" fmla="*/ 35 h 270"/>
                  <a:gd name="T18" fmla="*/ 54 w 270"/>
                  <a:gd name="T19" fmla="*/ 31 h 270"/>
                  <a:gd name="T20" fmla="*/ 54 w 270"/>
                  <a:gd name="T21" fmla="*/ 27 h 270"/>
                  <a:gd name="T22" fmla="*/ 54 w 270"/>
                  <a:gd name="T23" fmla="*/ 23 h 270"/>
                  <a:gd name="T24" fmla="*/ 53 w 270"/>
                  <a:gd name="T25" fmla="*/ 18 h 270"/>
                  <a:gd name="T26" fmla="*/ 51 w 270"/>
                  <a:gd name="T27" fmla="*/ 14 h 270"/>
                  <a:gd name="T28" fmla="*/ 49 w 270"/>
                  <a:gd name="T29" fmla="*/ 11 h 270"/>
                  <a:gd name="T30" fmla="*/ 46 w 270"/>
                  <a:gd name="T31" fmla="*/ 8 h 270"/>
                  <a:gd name="T32" fmla="*/ 43 w 270"/>
                  <a:gd name="T33" fmla="*/ 5 h 270"/>
                  <a:gd name="T34" fmla="*/ 39 w 270"/>
                  <a:gd name="T35" fmla="*/ 2 h 270"/>
                  <a:gd name="T36" fmla="*/ 36 w 270"/>
                  <a:gd name="T37" fmla="*/ 1 h 270"/>
                  <a:gd name="T38" fmla="*/ 31 w 270"/>
                  <a:gd name="T39" fmla="*/ 0 h 270"/>
                  <a:gd name="T40" fmla="*/ 27 w 270"/>
                  <a:gd name="T41" fmla="*/ 0 h 270"/>
                  <a:gd name="T42" fmla="*/ 22 w 270"/>
                  <a:gd name="T43" fmla="*/ 0 h 270"/>
                  <a:gd name="T44" fmla="*/ 18 w 270"/>
                  <a:gd name="T45" fmla="*/ 2 h 270"/>
                  <a:gd name="T46" fmla="*/ 14 w 270"/>
                  <a:gd name="T47" fmla="*/ 3 h 270"/>
                  <a:gd name="T48" fmla="*/ 11 w 270"/>
                  <a:gd name="T49" fmla="*/ 5 h 270"/>
                  <a:gd name="T50" fmla="*/ 8 w 270"/>
                  <a:gd name="T51" fmla="*/ 8 h 270"/>
                  <a:gd name="T52" fmla="*/ 5 w 270"/>
                  <a:gd name="T53" fmla="*/ 11 h 270"/>
                  <a:gd name="T54" fmla="*/ 3 w 270"/>
                  <a:gd name="T55" fmla="*/ 15 h 270"/>
                  <a:gd name="T56" fmla="*/ 2 w 270"/>
                  <a:gd name="T57" fmla="*/ 18 h 270"/>
                  <a:gd name="T58" fmla="*/ 0 w 270"/>
                  <a:gd name="T59" fmla="*/ 23 h 270"/>
                  <a:gd name="T60" fmla="*/ 0 w 270"/>
                  <a:gd name="T61" fmla="*/ 27 h 270"/>
                  <a:gd name="T62" fmla="*/ 0 w 270"/>
                  <a:gd name="T63" fmla="*/ 28 h 270"/>
                  <a:gd name="T64" fmla="*/ 0 w 270"/>
                  <a:gd name="T65" fmla="*/ 29 h 270"/>
                  <a:gd name="T66" fmla="*/ 1 w 270"/>
                  <a:gd name="T67" fmla="*/ 33 h 270"/>
                  <a:gd name="T68" fmla="*/ 2 w 270"/>
                  <a:gd name="T69" fmla="*/ 37 h 270"/>
                  <a:gd name="T70" fmla="*/ 3 w 270"/>
                  <a:gd name="T71" fmla="*/ 41 h 270"/>
                  <a:gd name="T72" fmla="*/ 6 w 270"/>
                  <a:gd name="T73" fmla="*/ 44 h 270"/>
                  <a:gd name="T74" fmla="*/ 8 w 270"/>
                  <a:gd name="T75" fmla="*/ 46 h 270"/>
                  <a:gd name="T76" fmla="*/ 12 w 270"/>
                  <a:gd name="T77" fmla="*/ 49 h 270"/>
                  <a:gd name="T78" fmla="*/ 15 w 270"/>
                  <a:gd name="T79" fmla="*/ 51 h 270"/>
                  <a:gd name="T80" fmla="*/ 19 w 270"/>
                  <a:gd name="T81" fmla="*/ 53 h 270"/>
                  <a:gd name="T82" fmla="*/ 23 w 270"/>
                  <a:gd name="T83" fmla="*/ 54 h 270"/>
                  <a:gd name="T84" fmla="*/ 27 w 270"/>
                  <a:gd name="T85" fmla="*/ 54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0"/>
                  <a:gd name="T131" fmla="*/ 270 w 270"/>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0">
                    <a:moveTo>
                      <a:pt x="137" y="270"/>
                    </a:moveTo>
                    <a:lnTo>
                      <a:pt x="157" y="270"/>
                    </a:lnTo>
                    <a:lnTo>
                      <a:pt x="178" y="261"/>
                    </a:lnTo>
                    <a:lnTo>
                      <a:pt x="198" y="254"/>
                    </a:lnTo>
                    <a:lnTo>
                      <a:pt x="216" y="245"/>
                    </a:lnTo>
                    <a:lnTo>
                      <a:pt x="232" y="228"/>
                    </a:lnTo>
                    <a:lnTo>
                      <a:pt x="245" y="216"/>
                    </a:lnTo>
                    <a:lnTo>
                      <a:pt x="257" y="196"/>
                    </a:lnTo>
                    <a:lnTo>
                      <a:pt x="265" y="174"/>
                    </a:lnTo>
                    <a:lnTo>
                      <a:pt x="270" y="154"/>
                    </a:lnTo>
                    <a:lnTo>
                      <a:pt x="270" y="133"/>
                    </a:lnTo>
                    <a:lnTo>
                      <a:pt x="270" y="113"/>
                    </a:lnTo>
                    <a:lnTo>
                      <a:pt x="265" y="92"/>
                    </a:lnTo>
                    <a:lnTo>
                      <a:pt x="257" y="70"/>
                    </a:lnTo>
                    <a:lnTo>
                      <a:pt x="245" y="54"/>
                    </a:lnTo>
                    <a:lnTo>
                      <a:pt x="232" y="38"/>
                    </a:lnTo>
                    <a:lnTo>
                      <a:pt x="216" y="25"/>
                    </a:lnTo>
                    <a:lnTo>
                      <a:pt x="195" y="12"/>
                    </a:lnTo>
                    <a:lnTo>
                      <a:pt x="178" y="5"/>
                    </a:lnTo>
                    <a:lnTo>
                      <a:pt x="157" y="0"/>
                    </a:lnTo>
                    <a:lnTo>
                      <a:pt x="133" y="0"/>
                    </a:lnTo>
                    <a:lnTo>
                      <a:pt x="112" y="0"/>
                    </a:lnTo>
                    <a:lnTo>
                      <a:pt x="92" y="9"/>
                    </a:lnTo>
                    <a:lnTo>
                      <a:pt x="70" y="16"/>
                    </a:lnTo>
                    <a:lnTo>
                      <a:pt x="54" y="25"/>
                    </a:lnTo>
                    <a:lnTo>
                      <a:pt x="38" y="41"/>
                    </a:lnTo>
                    <a:lnTo>
                      <a:pt x="25" y="54"/>
                    </a:lnTo>
                    <a:lnTo>
                      <a:pt x="16" y="75"/>
                    </a:lnTo>
                    <a:lnTo>
                      <a:pt x="8" y="92"/>
                    </a:lnTo>
                    <a:lnTo>
                      <a:pt x="0" y="113"/>
                    </a:lnTo>
                    <a:lnTo>
                      <a:pt x="0" y="137"/>
                    </a:lnTo>
                    <a:lnTo>
                      <a:pt x="0" y="142"/>
                    </a:lnTo>
                    <a:lnTo>
                      <a:pt x="0" y="146"/>
                    </a:lnTo>
                    <a:lnTo>
                      <a:pt x="4" y="166"/>
                    </a:lnTo>
                    <a:lnTo>
                      <a:pt x="8" y="183"/>
                    </a:lnTo>
                    <a:lnTo>
                      <a:pt x="16" y="203"/>
                    </a:lnTo>
                    <a:lnTo>
                      <a:pt x="29" y="220"/>
                    </a:lnTo>
                    <a:lnTo>
                      <a:pt x="41" y="232"/>
                    </a:lnTo>
                    <a:lnTo>
                      <a:pt x="58" y="245"/>
                    </a:lnTo>
                    <a:lnTo>
                      <a:pt x="74" y="257"/>
                    </a:lnTo>
                    <a:lnTo>
                      <a:pt x="95" y="266"/>
                    </a:lnTo>
                    <a:lnTo>
                      <a:pt x="116" y="270"/>
                    </a:lnTo>
                    <a:lnTo>
                      <a:pt x="137" y="270"/>
                    </a:lnTo>
                    <a:close/>
                  </a:path>
                </a:pathLst>
              </a:custGeom>
              <a:solidFill>
                <a:srgbClr val="595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874" name="Freeform 981">
                <a:extLst>
                  <a:ext uri="{FF2B5EF4-FFF2-40B4-BE49-F238E27FC236}">
                    <a16:creationId xmlns:a16="http://schemas.microsoft.com/office/drawing/2014/main" id="{5416395D-5457-4728-AB08-A949C3872179}"/>
                  </a:ext>
                </a:extLst>
              </p:cNvPr>
              <p:cNvSpPr>
                <a:spLocks/>
              </p:cNvSpPr>
              <p:nvPr/>
            </p:nvSpPr>
            <p:spPr bwMode="auto">
              <a:xfrm>
                <a:off x="3137" y="3275"/>
                <a:ext cx="47" cy="47"/>
              </a:xfrm>
              <a:custGeom>
                <a:avLst/>
                <a:gdLst>
                  <a:gd name="T0" fmla="*/ 24 w 237"/>
                  <a:gd name="T1" fmla="*/ 47 h 236"/>
                  <a:gd name="T2" fmla="*/ 27 w 237"/>
                  <a:gd name="T3" fmla="*/ 47 h 236"/>
                  <a:gd name="T4" fmla="*/ 31 w 237"/>
                  <a:gd name="T5" fmla="*/ 46 h 236"/>
                  <a:gd name="T6" fmla="*/ 35 w 237"/>
                  <a:gd name="T7" fmla="*/ 44 h 236"/>
                  <a:gd name="T8" fmla="*/ 38 w 237"/>
                  <a:gd name="T9" fmla="*/ 43 h 236"/>
                  <a:gd name="T10" fmla="*/ 40 w 237"/>
                  <a:gd name="T11" fmla="*/ 40 h 236"/>
                  <a:gd name="T12" fmla="*/ 43 w 237"/>
                  <a:gd name="T13" fmla="*/ 37 h 236"/>
                  <a:gd name="T14" fmla="*/ 44 w 237"/>
                  <a:gd name="T15" fmla="*/ 34 h 236"/>
                  <a:gd name="T16" fmla="*/ 46 w 237"/>
                  <a:gd name="T17" fmla="*/ 31 h 236"/>
                  <a:gd name="T18" fmla="*/ 47 w 237"/>
                  <a:gd name="T19" fmla="*/ 27 h 236"/>
                  <a:gd name="T20" fmla="*/ 47 w 237"/>
                  <a:gd name="T21" fmla="*/ 23 h 236"/>
                  <a:gd name="T22" fmla="*/ 47 w 237"/>
                  <a:gd name="T23" fmla="*/ 20 h 236"/>
                  <a:gd name="T24" fmla="*/ 45 w 237"/>
                  <a:gd name="T25" fmla="*/ 16 h 236"/>
                  <a:gd name="T26" fmla="*/ 44 w 237"/>
                  <a:gd name="T27" fmla="*/ 12 h 236"/>
                  <a:gd name="T28" fmla="*/ 42 w 237"/>
                  <a:gd name="T29" fmla="*/ 10 h 236"/>
                  <a:gd name="T30" fmla="*/ 39 w 237"/>
                  <a:gd name="T31" fmla="*/ 7 h 236"/>
                  <a:gd name="T32" fmla="*/ 37 w 237"/>
                  <a:gd name="T33" fmla="*/ 4 h 236"/>
                  <a:gd name="T34" fmla="*/ 34 w 237"/>
                  <a:gd name="T35" fmla="*/ 2 h 236"/>
                  <a:gd name="T36" fmla="*/ 31 w 237"/>
                  <a:gd name="T37" fmla="*/ 1 h 236"/>
                  <a:gd name="T38" fmla="*/ 27 w 237"/>
                  <a:gd name="T39" fmla="*/ 0 h 236"/>
                  <a:gd name="T40" fmla="*/ 23 w 237"/>
                  <a:gd name="T41" fmla="*/ 0 h 236"/>
                  <a:gd name="T42" fmla="*/ 19 w 237"/>
                  <a:gd name="T43" fmla="*/ 0 h 236"/>
                  <a:gd name="T44" fmla="*/ 16 w 237"/>
                  <a:gd name="T45" fmla="*/ 1 h 236"/>
                  <a:gd name="T46" fmla="*/ 12 w 237"/>
                  <a:gd name="T47" fmla="*/ 2 h 236"/>
                  <a:gd name="T48" fmla="*/ 9 w 237"/>
                  <a:gd name="T49" fmla="*/ 5 h 236"/>
                  <a:gd name="T50" fmla="*/ 7 w 237"/>
                  <a:gd name="T51" fmla="*/ 7 h 236"/>
                  <a:gd name="T52" fmla="*/ 4 w 237"/>
                  <a:gd name="T53" fmla="*/ 10 h 236"/>
                  <a:gd name="T54" fmla="*/ 3 w 237"/>
                  <a:gd name="T55" fmla="*/ 13 h 236"/>
                  <a:gd name="T56" fmla="*/ 1 w 237"/>
                  <a:gd name="T57" fmla="*/ 17 h 236"/>
                  <a:gd name="T58" fmla="*/ 0 w 237"/>
                  <a:gd name="T59" fmla="*/ 20 h 236"/>
                  <a:gd name="T60" fmla="*/ 0 w 237"/>
                  <a:gd name="T61" fmla="*/ 24 h 236"/>
                  <a:gd name="T62" fmla="*/ 0 w 237"/>
                  <a:gd name="T63" fmla="*/ 25 h 236"/>
                  <a:gd name="T64" fmla="*/ 0 w 237"/>
                  <a:gd name="T65" fmla="*/ 29 h 236"/>
                  <a:gd name="T66" fmla="*/ 2 w 237"/>
                  <a:gd name="T67" fmla="*/ 32 h 236"/>
                  <a:gd name="T68" fmla="*/ 3 w 237"/>
                  <a:gd name="T69" fmla="*/ 35 h 236"/>
                  <a:gd name="T70" fmla="*/ 5 w 237"/>
                  <a:gd name="T71" fmla="*/ 38 h 236"/>
                  <a:gd name="T72" fmla="*/ 7 w 237"/>
                  <a:gd name="T73" fmla="*/ 41 h 236"/>
                  <a:gd name="T74" fmla="*/ 10 w 237"/>
                  <a:gd name="T75" fmla="*/ 43 h 236"/>
                  <a:gd name="T76" fmla="*/ 13 w 237"/>
                  <a:gd name="T77" fmla="*/ 44 h 236"/>
                  <a:gd name="T78" fmla="*/ 16 w 237"/>
                  <a:gd name="T79" fmla="*/ 46 h 236"/>
                  <a:gd name="T80" fmla="*/ 20 w 237"/>
                  <a:gd name="T81" fmla="*/ 47 h 236"/>
                  <a:gd name="T82" fmla="*/ 24 w 237"/>
                  <a:gd name="T83" fmla="*/ 47 h 2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37"/>
                  <a:gd name="T127" fmla="*/ 0 h 236"/>
                  <a:gd name="T128" fmla="*/ 237 w 237"/>
                  <a:gd name="T129" fmla="*/ 236 h 2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37" h="236">
                    <a:moveTo>
                      <a:pt x="121" y="236"/>
                    </a:moveTo>
                    <a:lnTo>
                      <a:pt x="137" y="236"/>
                    </a:lnTo>
                    <a:lnTo>
                      <a:pt x="158" y="232"/>
                    </a:lnTo>
                    <a:lnTo>
                      <a:pt x="175" y="223"/>
                    </a:lnTo>
                    <a:lnTo>
                      <a:pt x="191" y="215"/>
                    </a:lnTo>
                    <a:lnTo>
                      <a:pt x="204" y="202"/>
                    </a:lnTo>
                    <a:lnTo>
                      <a:pt x="216" y="186"/>
                    </a:lnTo>
                    <a:lnTo>
                      <a:pt x="224" y="173"/>
                    </a:lnTo>
                    <a:lnTo>
                      <a:pt x="233" y="157"/>
                    </a:lnTo>
                    <a:lnTo>
                      <a:pt x="237" y="137"/>
                    </a:lnTo>
                    <a:lnTo>
                      <a:pt x="237" y="115"/>
                    </a:lnTo>
                    <a:lnTo>
                      <a:pt x="237" y="99"/>
                    </a:lnTo>
                    <a:lnTo>
                      <a:pt x="229" y="78"/>
                    </a:lnTo>
                    <a:lnTo>
                      <a:pt x="224" y="61"/>
                    </a:lnTo>
                    <a:lnTo>
                      <a:pt x="212" y="49"/>
                    </a:lnTo>
                    <a:lnTo>
                      <a:pt x="199" y="33"/>
                    </a:lnTo>
                    <a:lnTo>
                      <a:pt x="186" y="20"/>
                    </a:lnTo>
                    <a:lnTo>
                      <a:pt x="170" y="11"/>
                    </a:lnTo>
                    <a:lnTo>
                      <a:pt x="154" y="4"/>
                    </a:lnTo>
                    <a:lnTo>
                      <a:pt x="137" y="0"/>
                    </a:lnTo>
                    <a:lnTo>
                      <a:pt x="116" y="0"/>
                    </a:lnTo>
                    <a:lnTo>
                      <a:pt x="96" y="0"/>
                    </a:lnTo>
                    <a:lnTo>
                      <a:pt x="80" y="7"/>
                    </a:lnTo>
                    <a:lnTo>
                      <a:pt x="62" y="11"/>
                    </a:lnTo>
                    <a:lnTo>
                      <a:pt x="46" y="24"/>
                    </a:lnTo>
                    <a:lnTo>
                      <a:pt x="33" y="36"/>
                    </a:lnTo>
                    <a:lnTo>
                      <a:pt x="21" y="49"/>
                    </a:lnTo>
                    <a:lnTo>
                      <a:pt x="13" y="65"/>
                    </a:lnTo>
                    <a:lnTo>
                      <a:pt x="4" y="83"/>
                    </a:lnTo>
                    <a:lnTo>
                      <a:pt x="0" y="99"/>
                    </a:lnTo>
                    <a:lnTo>
                      <a:pt x="0" y="119"/>
                    </a:lnTo>
                    <a:lnTo>
                      <a:pt x="0" y="124"/>
                    </a:lnTo>
                    <a:lnTo>
                      <a:pt x="0" y="144"/>
                    </a:lnTo>
                    <a:lnTo>
                      <a:pt x="8" y="161"/>
                    </a:lnTo>
                    <a:lnTo>
                      <a:pt x="13" y="178"/>
                    </a:lnTo>
                    <a:lnTo>
                      <a:pt x="26" y="191"/>
                    </a:lnTo>
                    <a:lnTo>
                      <a:pt x="37" y="207"/>
                    </a:lnTo>
                    <a:lnTo>
                      <a:pt x="50" y="215"/>
                    </a:lnTo>
                    <a:lnTo>
                      <a:pt x="67" y="223"/>
                    </a:lnTo>
                    <a:lnTo>
                      <a:pt x="83" y="232"/>
                    </a:lnTo>
                    <a:lnTo>
                      <a:pt x="100" y="236"/>
                    </a:lnTo>
                    <a:lnTo>
                      <a:pt x="121" y="236"/>
                    </a:lnTo>
                    <a:close/>
                  </a:path>
                </a:pathLst>
              </a:custGeom>
              <a:solidFill>
                <a:srgbClr val="686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875" name="Freeform 982">
                <a:extLst>
                  <a:ext uri="{FF2B5EF4-FFF2-40B4-BE49-F238E27FC236}">
                    <a16:creationId xmlns:a16="http://schemas.microsoft.com/office/drawing/2014/main" id="{A5CB9165-0B13-4A86-8EF6-0A24D2E7EE46}"/>
                  </a:ext>
                </a:extLst>
              </p:cNvPr>
              <p:cNvSpPr>
                <a:spLocks/>
              </p:cNvSpPr>
              <p:nvPr/>
            </p:nvSpPr>
            <p:spPr bwMode="auto">
              <a:xfrm>
                <a:off x="3138" y="3276"/>
                <a:ext cx="42" cy="41"/>
              </a:xfrm>
              <a:custGeom>
                <a:avLst/>
                <a:gdLst>
                  <a:gd name="T0" fmla="*/ 21 w 208"/>
                  <a:gd name="T1" fmla="*/ 41 h 207"/>
                  <a:gd name="T2" fmla="*/ 24 w 208"/>
                  <a:gd name="T3" fmla="*/ 40 h 207"/>
                  <a:gd name="T4" fmla="*/ 28 w 208"/>
                  <a:gd name="T5" fmla="*/ 39 h 207"/>
                  <a:gd name="T6" fmla="*/ 31 w 208"/>
                  <a:gd name="T7" fmla="*/ 38 h 207"/>
                  <a:gd name="T8" fmla="*/ 34 w 208"/>
                  <a:gd name="T9" fmla="*/ 37 h 207"/>
                  <a:gd name="T10" fmla="*/ 36 w 208"/>
                  <a:gd name="T11" fmla="*/ 34 h 207"/>
                  <a:gd name="T12" fmla="*/ 38 w 208"/>
                  <a:gd name="T13" fmla="*/ 32 h 207"/>
                  <a:gd name="T14" fmla="*/ 40 w 208"/>
                  <a:gd name="T15" fmla="*/ 30 h 207"/>
                  <a:gd name="T16" fmla="*/ 41 w 208"/>
                  <a:gd name="T17" fmla="*/ 27 h 207"/>
                  <a:gd name="T18" fmla="*/ 41 w 208"/>
                  <a:gd name="T19" fmla="*/ 24 h 207"/>
                  <a:gd name="T20" fmla="*/ 42 w 208"/>
                  <a:gd name="T21" fmla="*/ 21 h 207"/>
                  <a:gd name="T22" fmla="*/ 41 w 208"/>
                  <a:gd name="T23" fmla="*/ 17 h 207"/>
                  <a:gd name="T24" fmla="*/ 40 w 208"/>
                  <a:gd name="T25" fmla="*/ 14 h 207"/>
                  <a:gd name="T26" fmla="*/ 40 w 208"/>
                  <a:gd name="T27" fmla="*/ 11 h 207"/>
                  <a:gd name="T28" fmla="*/ 38 w 208"/>
                  <a:gd name="T29" fmla="*/ 8 h 207"/>
                  <a:gd name="T30" fmla="*/ 35 w 208"/>
                  <a:gd name="T31" fmla="*/ 6 h 207"/>
                  <a:gd name="T32" fmla="*/ 33 w 208"/>
                  <a:gd name="T33" fmla="*/ 4 h 207"/>
                  <a:gd name="T34" fmla="*/ 30 w 208"/>
                  <a:gd name="T35" fmla="*/ 2 h 207"/>
                  <a:gd name="T36" fmla="*/ 28 w 208"/>
                  <a:gd name="T37" fmla="*/ 1 h 207"/>
                  <a:gd name="T38" fmla="*/ 24 w 208"/>
                  <a:gd name="T39" fmla="*/ 1 h 207"/>
                  <a:gd name="T40" fmla="*/ 21 w 208"/>
                  <a:gd name="T41" fmla="*/ 0 h 207"/>
                  <a:gd name="T42" fmla="*/ 18 w 208"/>
                  <a:gd name="T43" fmla="*/ 1 h 207"/>
                  <a:gd name="T44" fmla="*/ 15 w 208"/>
                  <a:gd name="T45" fmla="*/ 1 h 207"/>
                  <a:gd name="T46" fmla="*/ 12 w 208"/>
                  <a:gd name="T47" fmla="*/ 2 h 207"/>
                  <a:gd name="T48" fmla="*/ 8 w 208"/>
                  <a:gd name="T49" fmla="*/ 4 h 207"/>
                  <a:gd name="T50" fmla="*/ 7 w 208"/>
                  <a:gd name="T51" fmla="*/ 6 h 207"/>
                  <a:gd name="T52" fmla="*/ 4 w 208"/>
                  <a:gd name="T53" fmla="*/ 8 h 207"/>
                  <a:gd name="T54" fmla="*/ 3 w 208"/>
                  <a:gd name="T55" fmla="*/ 11 h 207"/>
                  <a:gd name="T56" fmla="*/ 2 w 208"/>
                  <a:gd name="T57" fmla="*/ 14 h 207"/>
                  <a:gd name="T58" fmla="*/ 1 w 208"/>
                  <a:gd name="T59" fmla="*/ 17 h 207"/>
                  <a:gd name="T60" fmla="*/ 0 w 208"/>
                  <a:gd name="T61" fmla="*/ 21 h 207"/>
                  <a:gd name="T62" fmla="*/ 0 w 208"/>
                  <a:gd name="T63" fmla="*/ 21 h 207"/>
                  <a:gd name="T64" fmla="*/ 1 w 208"/>
                  <a:gd name="T65" fmla="*/ 25 h 207"/>
                  <a:gd name="T66" fmla="*/ 2 w 208"/>
                  <a:gd name="T67" fmla="*/ 28 h 207"/>
                  <a:gd name="T68" fmla="*/ 4 w 208"/>
                  <a:gd name="T69" fmla="*/ 30 h 207"/>
                  <a:gd name="T70" fmla="*/ 5 w 208"/>
                  <a:gd name="T71" fmla="*/ 33 h 207"/>
                  <a:gd name="T72" fmla="*/ 7 w 208"/>
                  <a:gd name="T73" fmla="*/ 35 h 207"/>
                  <a:gd name="T74" fmla="*/ 9 w 208"/>
                  <a:gd name="T75" fmla="*/ 37 h 207"/>
                  <a:gd name="T76" fmla="*/ 12 w 208"/>
                  <a:gd name="T77" fmla="*/ 38 h 207"/>
                  <a:gd name="T78" fmla="*/ 15 w 208"/>
                  <a:gd name="T79" fmla="*/ 39 h 207"/>
                  <a:gd name="T80" fmla="*/ 18 w 208"/>
                  <a:gd name="T81" fmla="*/ 40 h 207"/>
                  <a:gd name="T82" fmla="*/ 21 w 208"/>
                  <a:gd name="T83" fmla="*/ 41 h 20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8"/>
                  <a:gd name="T127" fmla="*/ 0 h 207"/>
                  <a:gd name="T128" fmla="*/ 208 w 208"/>
                  <a:gd name="T129" fmla="*/ 207 h 20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8" h="207">
                    <a:moveTo>
                      <a:pt x="104" y="207"/>
                    </a:moveTo>
                    <a:lnTo>
                      <a:pt x="121" y="203"/>
                    </a:lnTo>
                    <a:lnTo>
                      <a:pt x="137" y="198"/>
                    </a:lnTo>
                    <a:lnTo>
                      <a:pt x="154" y="194"/>
                    </a:lnTo>
                    <a:lnTo>
                      <a:pt x="167" y="187"/>
                    </a:lnTo>
                    <a:lnTo>
                      <a:pt x="178" y="174"/>
                    </a:lnTo>
                    <a:lnTo>
                      <a:pt x="187" y="162"/>
                    </a:lnTo>
                    <a:lnTo>
                      <a:pt x="196" y="149"/>
                    </a:lnTo>
                    <a:lnTo>
                      <a:pt x="204" y="137"/>
                    </a:lnTo>
                    <a:lnTo>
                      <a:pt x="204" y="120"/>
                    </a:lnTo>
                    <a:lnTo>
                      <a:pt x="208" y="104"/>
                    </a:lnTo>
                    <a:lnTo>
                      <a:pt x="204" y="86"/>
                    </a:lnTo>
                    <a:lnTo>
                      <a:pt x="200" y="70"/>
                    </a:lnTo>
                    <a:lnTo>
                      <a:pt x="196" y="54"/>
                    </a:lnTo>
                    <a:lnTo>
                      <a:pt x="187" y="41"/>
                    </a:lnTo>
                    <a:lnTo>
                      <a:pt x="175" y="29"/>
                    </a:lnTo>
                    <a:lnTo>
                      <a:pt x="162" y="20"/>
                    </a:lnTo>
                    <a:lnTo>
                      <a:pt x="150" y="12"/>
                    </a:lnTo>
                    <a:lnTo>
                      <a:pt x="137" y="3"/>
                    </a:lnTo>
                    <a:lnTo>
                      <a:pt x="121" y="3"/>
                    </a:lnTo>
                    <a:lnTo>
                      <a:pt x="104" y="0"/>
                    </a:lnTo>
                    <a:lnTo>
                      <a:pt x="88" y="3"/>
                    </a:lnTo>
                    <a:lnTo>
                      <a:pt x="72" y="7"/>
                    </a:lnTo>
                    <a:lnTo>
                      <a:pt x="59" y="12"/>
                    </a:lnTo>
                    <a:lnTo>
                      <a:pt x="42" y="20"/>
                    </a:lnTo>
                    <a:lnTo>
                      <a:pt x="34" y="32"/>
                    </a:lnTo>
                    <a:lnTo>
                      <a:pt x="21" y="41"/>
                    </a:lnTo>
                    <a:lnTo>
                      <a:pt x="13" y="57"/>
                    </a:lnTo>
                    <a:lnTo>
                      <a:pt x="9" y="70"/>
                    </a:lnTo>
                    <a:lnTo>
                      <a:pt x="5" y="86"/>
                    </a:lnTo>
                    <a:lnTo>
                      <a:pt x="0" y="104"/>
                    </a:lnTo>
                    <a:lnTo>
                      <a:pt x="0" y="108"/>
                    </a:lnTo>
                    <a:lnTo>
                      <a:pt x="5" y="124"/>
                    </a:lnTo>
                    <a:lnTo>
                      <a:pt x="9" y="140"/>
                    </a:lnTo>
                    <a:lnTo>
                      <a:pt x="18" y="153"/>
                    </a:lnTo>
                    <a:lnTo>
                      <a:pt x="25" y="165"/>
                    </a:lnTo>
                    <a:lnTo>
                      <a:pt x="34" y="178"/>
                    </a:lnTo>
                    <a:lnTo>
                      <a:pt x="46" y="187"/>
                    </a:lnTo>
                    <a:lnTo>
                      <a:pt x="59" y="194"/>
                    </a:lnTo>
                    <a:lnTo>
                      <a:pt x="75" y="198"/>
                    </a:lnTo>
                    <a:lnTo>
                      <a:pt x="88" y="203"/>
                    </a:lnTo>
                    <a:lnTo>
                      <a:pt x="104" y="207"/>
                    </a:lnTo>
                    <a:close/>
                  </a:path>
                </a:pathLst>
              </a:custGeom>
              <a:solidFill>
                <a:srgbClr val="757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876" name="Freeform 983">
                <a:extLst>
                  <a:ext uri="{FF2B5EF4-FFF2-40B4-BE49-F238E27FC236}">
                    <a16:creationId xmlns:a16="http://schemas.microsoft.com/office/drawing/2014/main" id="{CEC30B78-E68B-4A27-A12C-F4F7BA782B0A}"/>
                  </a:ext>
                </a:extLst>
              </p:cNvPr>
              <p:cNvSpPr>
                <a:spLocks/>
              </p:cNvSpPr>
              <p:nvPr/>
            </p:nvSpPr>
            <p:spPr bwMode="auto">
              <a:xfrm>
                <a:off x="3141" y="3277"/>
                <a:ext cx="34" cy="34"/>
              </a:xfrm>
              <a:custGeom>
                <a:avLst/>
                <a:gdLst>
                  <a:gd name="T0" fmla="*/ 17 w 170"/>
                  <a:gd name="T1" fmla="*/ 34 h 171"/>
                  <a:gd name="T2" fmla="*/ 20 w 170"/>
                  <a:gd name="T3" fmla="*/ 34 h 171"/>
                  <a:gd name="T4" fmla="*/ 23 w 170"/>
                  <a:gd name="T5" fmla="*/ 33 h 171"/>
                  <a:gd name="T6" fmla="*/ 25 w 170"/>
                  <a:gd name="T7" fmla="*/ 31 h 171"/>
                  <a:gd name="T8" fmla="*/ 27 w 170"/>
                  <a:gd name="T9" fmla="*/ 31 h 171"/>
                  <a:gd name="T10" fmla="*/ 30 w 170"/>
                  <a:gd name="T11" fmla="*/ 29 h 171"/>
                  <a:gd name="T12" fmla="*/ 32 w 170"/>
                  <a:gd name="T13" fmla="*/ 26 h 171"/>
                  <a:gd name="T14" fmla="*/ 32 w 170"/>
                  <a:gd name="T15" fmla="*/ 25 h 171"/>
                  <a:gd name="T16" fmla="*/ 33 w 170"/>
                  <a:gd name="T17" fmla="*/ 22 h 171"/>
                  <a:gd name="T18" fmla="*/ 34 w 170"/>
                  <a:gd name="T19" fmla="*/ 19 h 171"/>
                  <a:gd name="T20" fmla="*/ 34 w 170"/>
                  <a:gd name="T21" fmla="*/ 17 h 171"/>
                  <a:gd name="T22" fmla="*/ 34 w 170"/>
                  <a:gd name="T23" fmla="*/ 14 h 171"/>
                  <a:gd name="T24" fmla="*/ 33 w 170"/>
                  <a:gd name="T25" fmla="*/ 11 h 171"/>
                  <a:gd name="T26" fmla="*/ 32 w 170"/>
                  <a:gd name="T27" fmla="*/ 9 h 171"/>
                  <a:gd name="T28" fmla="*/ 31 w 170"/>
                  <a:gd name="T29" fmla="*/ 7 h 171"/>
                  <a:gd name="T30" fmla="*/ 29 w 170"/>
                  <a:gd name="T31" fmla="*/ 4 h 171"/>
                  <a:gd name="T32" fmla="*/ 27 w 170"/>
                  <a:gd name="T33" fmla="*/ 3 h 171"/>
                  <a:gd name="T34" fmla="*/ 25 w 170"/>
                  <a:gd name="T35" fmla="*/ 2 h 171"/>
                  <a:gd name="T36" fmla="*/ 23 w 170"/>
                  <a:gd name="T37" fmla="*/ 1 h 171"/>
                  <a:gd name="T38" fmla="*/ 20 w 170"/>
                  <a:gd name="T39" fmla="*/ 0 h 171"/>
                  <a:gd name="T40" fmla="*/ 17 w 170"/>
                  <a:gd name="T41" fmla="*/ 0 h 171"/>
                  <a:gd name="T42" fmla="*/ 14 w 170"/>
                  <a:gd name="T43" fmla="*/ 0 h 171"/>
                  <a:gd name="T44" fmla="*/ 12 w 170"/>
                  <a:gd name="T45" fmla="*/ 1 h 171"/>
                  <a:gd name="T46" fmla="*/ 9 w 170"/>
                  <a:gd name="T47" fmla="*/ 2 h 171"/>
                  <a:gd name="T48" fmla="*/ 7 w 170"/>
                  <a:gd name="T49" fmla="*/ 3 h 171"/>
                  <a:gd name="T50" fmla="*/ 5 w 170"/>
                  <a:gd name="T51" fmla="*/ 4 h 171"/>
                  <a:gd name="T52" fmla="*/ 3 w 170"/>
                  <a:gd name="T53" fmla="*/ 7 h 171"/>
                  <a:gd name="T54" fmla="*/ 2 w 170"/>
                  <a:gd name="T55" fmla="*/ 9 h 171"/>
                  <a:gd name="T56" fmla="*/ 1 w 170"/>
                  <a:gd name="T57" fmla="*/ 11 h 171"/>
                  <a:gd name="T58" fmla="*/ 0 w 170"/>
                  <a:gd name="T59" fmla="*/ 13 h 171"/>
                  <a:gd name="T60" fmla="*/ 0 w 170"/>
                  <a:gd name="T61" fmla="*/ 17 h 171"/>
                  <a:gd name="T62" fmla="*/ 0 w 170"/>
                  <a:gd name="T63" fmla="*/ 17 h 171"/>
                  <a:gd name="T64" fmla="*/ 0 w 170"/>
                  <a:gd name="T65" fmla="*/ 20 h 171"/>
                  <a:gd name="T66" fmla="*/ 1 w 170"/>
                  <a:gd name="T67" fmla="*/ 22 h 171"/>
                  <a:gd name="T68" fmla="*/ 2 w 170"/>
                  <a:gd name="T69" fmla="*/ 25 h 171"/>
                  <a:gd name="T70" fmla="*/ 3 w 170"/>
                  <a:gd name="T71" fmla="*/ 27 h 171"/>
                  <a:gd name="T72" fmla="*/ 5 w 170"/>
                  <a:gd name="T73" fmla="*/ 29 h 171"/>
                  <a:gd name="T74" fmla="*/ 7 w 170"/>
                  <a:gd name="T75" fmla="*/ 31 h 171"/>
                  <a:gd name="T76" fmla="*/ 10 w 170"/>
                  <a:gd name="T77" fmla="*/ 32 h 171"/>
                  <a:gd name="T78" fmla="*/ 12 w 170"/>
                  <a:gd name="T79" fmla="*/ 33 h 171"/>
                  <a:gd name="T80" fmla="*/ 15 w 170"/>
                  <a:gd name="T81" fmla="*/ 34 h 171"/>
                  <a:gd name="T82" fmla="*/ 17 w 170"/>
                  <a:gd name="T83" fmla="*/ 34 h 17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0"/>
                  <a:gd name="T127" fmla="*/ 0 h 171"/>
                  <a:gd name="T128" fmla="*/ 170 w 170"/>
                  <a:gd name="T129" fmla="*/ 171 h 17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0" h="171">
                    <a:moveTo>
                      <a:pt x="87" y="171"/>
                    </a:moveTo>
                    <a:lnTo>
                      <a:pt x="100" y="171"/>
                    </a:lnTo>
                    <a:lnTo>
                      <a:pt x="116" y="167"/>
                    </a:lnTo>
                    <a:lnTo>
                      <a:pt x="124" y="158"/>
                    </a:lnTo>
                    <a:lnTo>
                      <a:pt x="137" y="155"/>
                    </a:lnTo>
                    <a:lnTo>
                      <a:pt x="149" y="146"/>
                    </a:lnTo>
                    <a:lnTo>
                      <a:pt x="158" y="133"/>
                    </a:lnTo>
                    <a:lnTo>
                      <a:pt x="162" y="126"/>
                    </a:lnTo>
                    <a:lnTo>
                      <a:pt x="165" y="113"/>
                    </a:lnTo>
                    <a:lnTo>
                      <a:pt x="170" y="97"/>
                    </a:lnTo>
                    <a:lnTo>
                      <a:pt x="170" y="84"/>
                    </a:lnTo>
                    <a:lnTo>
                      <a:pt x="170" y="72"/>
                    </a:lnTo>
                    <a:lnTo>
                      <a:pt x="165" y="54"/>
                    </a:lnTo>
                    <a:lnTo>
                      <a:pt x="162" y="47"/>
                    </a:lnTo>
                    <a:lnTo>
                      <a:pt x="154" y="34"/>
                    </a:lnTo>
                    <a:lnTo>
                      <a:pt x="145" y="22"/>
                    </a:lnTo>
                    <a:lnTo>
                      <a:pt x="137" y="13"/>
                    </a:lnTo>
                    <a:lnTo>
                      <a:pt x="124" y="9"/>
                    </a:lnTo>
                    <a:lnTo>
                      <a:pt x="113" y="5"/>
                    </a:lnTo>
                    <a:lnTo>
                      <a:pt x="100" y="0"/>
                    </a:lnTo>
                    <a:lnTo>
                      <a:pt x="87" y="0"/>
                    </a:lnTo>
                    <a:lnTo>
                      <a:pt x="70" y="0"/>
                    </a:lnTo>
                    <a:lnTo>
                      <a:pt x="59" y="5"/>
                    </a:lnTo>
                    <a:lnTo>
                      <a:pt x="46" y="9"/>
                    </a:lnTo>
                    <a:lnTo>
                      <a:pt x="37" y="13"/>
                    </a:lnTo>
                    <a:lnTo>
                      <a:pt x="25" y="22"/>
                    </a:lnTo>
                    <a:lnTo>
                      <a:pt x="16" y="34"/>
                    </a:lnTo>
                    <a:lnTo>
                      <a:pt x="12" y="43"/>
                    </a:lnTo>
                    <a:lnTo>
                      <a:pt x="5" y="54"/>
                    </a:lnTo>
                    <a:lnTo>
                      <a:pt x="0" y="67"/>
                    </a:lnTo>
                    <a:lnTo>
                      <a:pt x="0" y="84"/>
                    </a:lnTo>
                    <a:lnTo>
                      <a:pt x="0" y="88"/>
                    </a:lnTo>
                    <a:lnTo>
                      <a:pt x="0" y="101"/>
                    </a:lnTo>
                    <a:lnTo>
                      <a:pt x="5" y="113"/>
                    </a:lnTo>
                    <a:lnTo>
                      <a:pt x="12" y="126"/>
                    </a:lnTo>
                    <a:lnTo>
                      <a:pt x="16" y="138"/>
                    </a:lnTo>
                    <a:lnTo>
                      <a:pt x="25" y="146"/>
                    </a:lnTo>
                    <a:lnTo>
                      <a:pt x="37" y="155"/>
                    </a:lnTo>
                    <a:lnTo>
                      <a:pt x="50" y="162"/>
                    </a:lnTo>
                    <a:lnTo>
                      <a:pt x="62" y="167"/>
                    </a:lnTo>
                    <a:lnTo>
                      <a:pt x="75" y="171"/>
                    </a:lnTo>
                    <a:lnTo>
                      <a:pt x="87" y="171"/>
                    </a:lnTo>
                    <a:close/>
                  </a:path>
                </a:pathLst>
              </a:custGeom>
              <a:solidFill>
                <a:srgbClr val="8484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877" name="Freeform 984">
                <a:extLst>
                  <a:ext uri="{FF2B5EF4-FFF2-40B4-BE49-F238E27FC236}">
                    <a16:creationId xmlns:a16="http://schemas.microsoft.com/office/drawing/2014/main" id="{1693C25B-37CE-42F4-837E-3D48A2FE3C3B}"/>
                  </a:ext>
                </a:extLst>
              </p:cNvPr>
              <p:cNvSpPr>
                <a:spLocks/>
              </p:cNvSpPr>
              <p:nvPr/>
            </p:nvSpPr>
            <p:spPr bwMode="auto">
              <a:xfrm>
                <a:off x="3143" y="3278"/>
                <a:ext cx="28" cy="28"/>
              </a:xfrm>
              <a:custGeom>
                <a:avLst/>
                <a:gdLst>
                  <a:gd name="T0" fmla="*/ 15 w 137"/>
                  <a:gd name="T1" fmla="*/ 28 h 137"/>
                  <a:gd name="T2" fmla="*/ 16 w 137"/>
                  <a:gd name="T3" fmla="*/ 28 h 137"/>
                  <a:gd name="T4" fmla="*/ 19 w 137"/>
                  <a:gd name="T5" fmla="*/ 27 h 137"/>
                  <a:gd name="T6" fmla="*/ 21 w 137"/>
                  <a:gd name="T7" fmla="*/ 26 h 137"/>
                  <a:gd name="T8" fmla="*/ 22 w 137"/>
                  <a:gd name="T9" fmla="*/ 26 h 137"/>
                  <a:gd name="T10" fmla="*/ 24 w 137"/>
                  <a:gd name="T11" fmla="*/ 24 h 137"/>
                  <a:gd name="T12" fmla="*/ 26 w 137"/>
                  <a:gd name="T13" fmla="*/ 22 h 137"/>
                  <a:gd name="T14" fmla="*/ 26 w 137"/>
                  <a:gd name="T15" fmla="*/ 20 h 137"/>
                  <a:gd name="T16" fmla="*/ 27 w 137"/>
                  <a:gd name="T17" fmla="*/ 19 h 137"/>
                  <a:gd name="T18" fmla="*/ 28 w 137"/>
                  <a:gd name="T19" fmla="*/ 16 h 137"/>
                  <a:gd name="T20" fmla="*/ 28 w 137"/>
                  <a:gd name="T21" fmla="*/ 14 h 137"/>
                  <a:gd name="T22" fmla="*/ 28 w 137"/>
                  <a:gd name="T23" fmla="*/ 12 h 137"/>
                  <a:gd name="T24" fmla="*/ 27 w 137"/>
                  <a:gd name="T25" fmla="*/ 9 h 137"/>
                  <a:gd name="T26" fmla="*/ 26 w 137"/>
                  <a:gd name="T27" fmla="*/ 8 h 137"/>
                  <a:gd name="T28" fmla="*/ 26 w 137"/>
                  <a:gd name="T29" fmla="*/ 5 h 137"/>
                  <a:gd name="T30" fmla="*/ 24 w 137"/>
                  <a:gd name="T31" fmla="*/ 4 h 137"/>
                  <a:gd name="T32" fmla="*/ 22 w 137"/>
                  <a:gd name="T33" fmla="*/ 3 h 137"/>
                  <a:gd name="T34" fmla="*/ 21 w 137"/>
                  <a:gd name="T35" fmla="*/ 2 h 137"/>
                  <a:gd name="T36" fmla="*/ 19 w 137"/>
                  <a:gd name="T37" fmla="*/ 1 h 137"/>
                  <a:gd name="T38" fmla="*/ 16 w 137"/>
                  <a:gd name="T39" fmla="*/ 0 h 137"/>
                  <a:gd name="T40" fmla="*/ 14 w 137"/>
                  <a:gd name="T41" fmla="*/ 0 h 137"/>
                  <a:gd name="T42" fmla="*/ 12 w 137"/>
                  <a:gd name="T43" fmla="*/ 0 h 137"/>
                  <a:gd name="T44" fmla="*/ 10 w 137"/>
                  <a:gd name="T45" fmla="*/ 1 h 137"/>
                  <a:gd name="T46" fmla="*/ 8 w 137"/>
                  <a:gd name="T47" fmla="*/ 2 h 137"/>
                  <a:gd name="T48" fmla="*/ 6 w 137"/>
                  <a:gd name="T49" fmla="*/ 3 h 137"/>
                  <a:gd name="T50" fmla="*/ 4 w 137"/>
                  <a:gd name="T51" fmla="*/ 4 h 137"/>
                  <a:gd name="T52" fmla="*/ 3 w 137"/>
                  <a:gd name="T53" fmla="*/ 6 h 137"/>
                  <a:gd name="T54" fmla="*/ 2 w 137"/>
                  <a:gd name="T55" fmla="*/ 8 h 137"/>
                  <a:gd name="T56" fmla="*/ 1 w 137"/>
                  <a:gd name="T57" fmla="*/ 9 h 137"/>
                  <a:gd name="T58" fmla="*/ 0 w 137"/>
                  <a:gd name="T59" fmla="*/ 12 h 137"/>
                  <a:gd name="T60" fmla="*/ 0 w 137"/>
                  <a:gd name="T61" fmla="*/ 15 h 137"/>
                  <a:gd name="T62" fmla="*/ 0 w 137"/>
                  <a:gd name="T63" fmla="*/ 16 h 137"/>
                  <a:gd name="T64" fmla="*/ 1 w 137"/>
                  <a:gd name="T65" fmla="*/ 19 h 137"/>
                  <a:gd name="T66" fmla="*/ 2 w 137"/>
                  <a:gd name="T67" fmla="*/ 20 h 137"/>
                  <a:gd name="T68" fmla="*/ 3 w 137"/>
                  <a:gd name="T69" fmla="*/ 22 h 137"/>
                  <a:gd name="T70" fmla="*/ 4 w 137"/>
                  <a:gd name="T71" fmla="*/ 24 h 137"/>
                  <a:gd name="T72" fmla="*/ 6 w 137"/>
                  <a:gd name="T73" fmla="*/ 26 h 137"/>
                  <a:gd name="T74" fmla="*/ 8 w 137"/>
                  <a:gd name="T75" fmla="*/ 26 h 137"/>
                  <a:gd name="T76" fmla="*/ 10 w 137"/>
                  <a:gd name="T77" fmla="*/ 27 h 137"/>
                  <a:gd name="T78" fmla="*/ 12 w 137"/>
                  <a:gd name="T79" fmla="*/ 28 h 137"/>
                  <a:gd name="T80" fmla="*/ 15 w 137"/>
                  <a:gd name="T81" fmla="*/ 28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37"/>
                  <a:gd name="T125" fmla="*/ 137 w 137"/>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37">
                    <a:moveTo>
                      <a:pt x="71" y="137"/>
                    </a:moveTo>
                    <a:lnTo>
                      <a:pt x="79" y="137"/>
                    </a:lnTo>
                    <a:lnTo>
                      <a:pt x="92" y="133"/>
                    </a:lnTo>
                    <a:lnTo>
                      <a:pt x="101" y="128"/>
                    </a:lnTo>
                    <a:lnTo>
                      <a:pt x="108" y="125"/>
                    </a:lnTo>
                    <a:lnTo>
                      <a:pt x="117" y="116"/>
                    </a:lnTo>
                    <a:lnTo>
                      <a:pt x="125" y="108"/>
                    </a:lnTo>
                    <a:lnTo>
                      <a:pt x="129" y="99"/>
                    </a:lnTo>
                    <a:lnTo>
                      <a:pt x="133" y="92"/>
                    </a:lnTo>
                    <a:lnTo>
                      <a:pt x="137" y="79"/>
                    </a:lnTo>
                    <a:lnTo>
                      <a:pt x="137" y="67"/>
                    </a:lnTo>
                    <a:lnTo>
                      <a:pt x="137" y="58"/>
                    </a:lnTo>
                    <a:lnTo>
                      <a:pt x="133" y="45"/>
                    </a:lnTo>
                    <a:lnTo>
                      <a:pt x="129" y="38"/>
                    </a:lnTo>
                    <a:lnTo>
                      <a:pt x="125" y="25"/>
                    </a:lnTo>
                    <a:lnTo>
                      <a:pt x="117" y="20"/>
                    </a:lnTo>
                    <a:lnTo>
                      <a:pt x="108" y="13"/>
                    </a:lnTo>
                    <a:lnTo>
                      <a:pt x="101" y="8"/>
                    </a:lnTo>
                    <a:lnTo>
                      <a:pt x="92" y="4"/>
                    </a:lnTo>
                    <a:lnTo>
                      <a:pt x="79" y="0"/>
                    </a:lnTo>
                    <a:lnTo>
                      <a:pt x="67" y="0"/>
                    </a:lnTo>
                    <a:lnTo>
                      <a:pt x="58" y="0"/>
                    </a:lnTo>
                    <a:lnTo>
                      <a:pt x="47" y="4"/>
                    </a:lnTo>
                    <a:lnTo>
                      <a:pt x="38" y="8"/>
                    </a:lnTo>
                    <a:lnTo>
                      <a:pt x="29" y="13"/>
                    </a:lnTo>
                    <a:lnTo>
                      <a:pt x="21" y="20"/>
                    </a:lnTo>
                    <a:lnTo>
                      <a:pt x="13" y="29"/>
                    </a:lnTo>
                    <a:lnTo>
                      <a:pt x="9" y="38"/>
                    </a:lnTo>
                    <a:lnTo>
                      <a:pt x="4" y="45"/>
                    </a:lnTo>
                    <a:lnTo>
                      <a:pt x="0" y="58"/>
                    </a:lnTo>
                    <a:lnTo>
                      <a:pt x="0" y="71"/>
                    </a:lnTo>
                    <a:lnTo>
                      <a:pt x="0" y="79"/>
                    </a:lnTo>
                    <a:lnTo>
                      <a:pt x="4" y="92"/>
                    </a:lnTo>
                    <a:lnTo>
                      <a:pt x="9" y="99"/>
                    </a:lnTo>
                    <a:lnTo>
                      <a:pt x="13" y="108"/>
                    </a:lnTo>
                    <a:lnTo>
                      <a:pt x="21" y="116"/>
                    </a:lnTo>
                    <a:lnTo>
                      <a:pt x="29" y="125"/>
                    </a:lnTo>
                    <a:lnTo>
                      <a:pt x="38" y="128"/>
                    </a:lnTo>
                    <a:lnTo>
                      <a:pt x="47" y="133"/>
                    </a:lnTo>
                    <a:lnTo>
                      <a:pt x="58" y="137"/>
                    </a:lnTo>
                    <a:lnTo>
                      <a:pt x="71" y="137"/>
                    </a:lnTo>
                    <a:close/>
                  </a:path>
                </a:pathLst>
              </a:custGeom>
              <a:solidFill>
                <a:srgbClr val="919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878" name="Freeform 985">
                <a:extLst>
                  <a:ext uri="{FF2B5EF4-FFF2-40B4-BE49-F238E27FC236}">
                    <a16:creationId xmlns:a16="http://schemas.microsoft.com/office/drawing/2014/main" id="{D197075D-7747-48B1-AB4C-0195F9A8C364}"/>
                  </a:ext>
                </a:extLst>
              </p:cNvPr>
              <p:cNvSpPr>
                <a:spLocks/>
              </p:cNvSpPr>
              <p:nvPr/>
            </p:nvSpPr>
            <p:spPr bwMode="auto">
              <a:xfrm>
                <a:off x="3232" y="3237"/>
                <a:ext cx="115" cy="115"/>
              </a:xfrm>
              <a:custGeom>
                <a:avLst/>
                <a:gdLst>
                  <a:gd name="T0" fmla="*/ 58 w 576"/>
                  <a:gd name="T1" fmla="*/ 115 h 576"/>
                  <a:gd name="T2" fmla="*/ 68 w 576"/>
                  <a:gd name="T3" fmla="*/ 114 h 576"/>
                  <a:gd name="T4" fmla="*/ 76 w 576"/>
                  <a:gd name="T5" fmla="*/ 113 h 576"/>
                  <a:gd name="T6" fmla="*/ 84 w 576"/>
                  <a:gd name="T7" fmla="*/ 108 h 576"/>
                  <a:gd name="T8" fmla="*/ 92 w 576"/>
                  <a:gd name="T9" fmla="*/ 104 h 576"/>
                  <a:gd name="T10" fmla="*/ 98 w 576"/>
                  <a:gd name="T11" fmla="*/ 99 h 576"/>
                  <a:gd name="T12" fmla="*/ 104 w 576"/>
                  <a:gd name="T13" fmla="*/ 91 h 576"/>
                  <a:gd name="T14" fmla="*/ 109 w 576"/>
                  <a:gd name="T15" fmla="*/ 83 h 576"/>
                  <a:gd name="T16" fmla="*/ 113 w 576"/>
                  <a:gd name="T17" fmla="*/ 75 h 576"/>
                  <a:gd name="T18" fmla="*/ 114 w 576"/>
                  <a:gd name="T19" fmla="*/ 67 h 576"/>
                  <a:gd name="T20" fmla="*/ 115 w 576"/>
                  <a:gd name="T21" fmla="*/ 57 h 576"/>
                  <a:gd name="T22" fmla="*/ 114 w 576"/>
                  <a:gd name="T23" fmla="*/ 48 h 576"/>
                  <a:gd name="T24" fmla="*/ 112 w 576"/>
                  <a:gd name="T25" fmla="*/ 39 h 576"/>
                  <a:gd name="T26" fmla="*/ 109 w 576"/>
                  <a:gd name="T27" fmla="*/ 31 h 576"/>
                  <a:gd name="T28" fmla="*/ 103 w 576"/>
                  <a:gd name="T29" fmla="*/ 23 h 576"/>
                  <a:gd name="T30" fmla="*/ 98 w 576"/>
                  <a:gd name="T31" fmla="*/ 17 h 576"/>
                  <a:gd name="T32" fmla="*/ 91 w 576"/>
                  <a:gd name="T33" fmla="*/ 11 h 576"/>
                  <a:gd name="T34" fmla="*/ 84 w 576"/>
                  <a:gd name="T35" fmla="*/ 7 h 576"/>
                  <a:gd name="T36" fmla="*/ 75 w 576"/>
                  <a:gd name="T37" fmla="*/ 3 h 576"/>
                  <a:gd name="T38" fmla="*/ 66 w 576"/>
                  <a:gd name="T39" fmla="*/ 1 h 576"/>
                  <a:gd name="T40" fmla="*/ 57 w 576"/>
                  <a:gd name="T41" fmla="*/ 0 h 576"/>
                  <a:gd name="T42" fmla="*/ 48 w 576"/>
                  <a:gd name="T43" fmla="*/ 1 h 576"/>
                  <a:gd name="T44" fmla="*/ 39 w 576"/>
                  <a:gd name="T45" fmla="*/ 3 h 576"/>
                  <a:gd name="T46" fmla="*/ 31 w 576"/>
                  <a:gd name="T47" fmla="*/ 7 h 576"/>
                  <a:gd name="T48" fmla="*/ 23 w 576"/>
                  <a:gd name="T49" fmla="*/ 12 h 576"/>
                  <a:gd name="T50" fmla="*/ 17 w 576"/>
                  <a:gd name="T51" fmla="*/ 17 h 576"/>
                  <a:gd name="T52" fmla="*/ 11 w 576"/>
                  <a:gd name="T53" fmla="*/ 24 h 576"/>
                  <a:gd name="T54" fmla="*/ 6 w 576"/>
                  <a:gd name="T55" fmla="*/ 32 h 576"/>
                  <a:gd name="T56" fmla="*/ 2 w 576"/>
                  <a:gd name="T57" fmla="*/ 40 h 576"/>
                  <a:gd name="T58" fmla="*/ 1 w 576"/>
                  <a:gd name="T59" fmla="*/ 49 h 576"/>
                  <a:gd name="T60" fmla="*/ 0 w 576"/>
                  <a:gd name="T61" fmla="*/ 59 h 576"/>
                  <a:gd name="T62" fmla="*/ 1 w 576"/>
                  <a:gd name="T63" fmla="*/ 68 h 576"/>
                  <a:gd name="T64" fmla="*/ 3 w 576"/>
                  <a:gd name="T65" fmla="*/ 77 h 576"/>
                  <a:gd name="T66" fmla="*/ 6 w 576"/>
                  <a:gd name="T67" fmla="*/ 85 h 576"/>
                  <a:gd name="T68" fmla="*/ 12 w 576"/>
                  <a:gd name="T69" fmla="*/ 93 h 576"/>
                  <a:gd name="T70" fmla="*/ 17 w 576"/>
                  <a:gd name="T71" fmla="*/ 99 h 576"/>
                  <a:gd name="T72" fmla="*/ 24 w 576"/>
                  <a:gd name="T73" fmla="*/ 104 h 576"/>
                  <a:gd name="T74" fmla="*/ 31 w 576"/>
                  <a:gd name="T75" fmla="*/ 109 h 576"/>
                  <a:gd name="T76" fmla="*/ 40 w 576"/>
                  <a:gd name="T77" fmla="*/ 113 h 576"/>
                  <a:gd name="T78" fmla="*/ 49 w 576"/>
                  <a:gd name="T79" fmla="*/ 115 h 576"/>
                  <a:gd name="T80" fmla="*/ 58 w 576"/>
                  <a:gd name="T81" fmla="*/ 115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6"/>
                  <a:gd name="T125" fmla="*/ 576 w 576"/>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6">
                    <a:moveTo>
                      <a:pt x="290" y="576"/>
                    </a:moveTo>
                    <a:lnTo>
                      <a:pt x="340" y="573"/>
                    </a:lnTo>
                    <a:lnTo>
                      <a:pt x="382" y="564"/>
                    </a:lnTo>
                    <a:lnTo>
                      <a:pt x="423" y="543"/>
                    </a:lnTo>
                    <a:lnTo>
                      <a:pt x="461" y="522"/>
                    </a:lnTo>
                    <a:lnTo>
                      <a:pt x="493" y="494"/>
                    </a:lnTo>
                    <a:lnTo>
                      <a:pt x="522" y="456"/>
                    </a:lnTo>
                    <a:lnTo>
                      <a:pt x="547" y="418"/>
                    </a:lnTo>
                    <a:lnTo>
                      <a:pt x="564" y="377"/>
                    </a:lnTo>
                    <a:lnTo>
                      <a:pt x="572" y="335"/>
                    </a:lnTo>
                    <a:lnTo>
                      <a:pt x="576" y="286"/>
                    </a:lnTo>
                    <a:lnTo>
                      <a:pt x="572" y="240"/>
                    </a:lnTo>
                    <a:lnTo>
                      <a:pt x="560" y="195"/>
                    </a:lnTo>
                    <a:lnTo>
                      <a:pt x="544" y="153"/>
                    </a:lnTo>
                    <a:lnTo>
                      <a:pt x="518" y="116"/>
                    </a:lnTo>
                    <a:lnTo>
                      <a:pt x="490" y="83"/>
                    </a:lnTo>
                    <a:lnTo>
                      <a:pt x="456" y="54"/>
                    </a:lnTo>
                    <a:lnTo>
                      <a:pt x="419" y="33"/>
                    </a:lnTo>
                    <a:lnTo>
                      <a:pt x="378" y="16"/>
                    </a:lnTo>
                    <a:lnTo>
                      <a:pt x="331" y="4"/>
                    </a:lnTo>
                    <a:lnTo>
                      <a:pt x="286" y="0"/>
                    </a:lnTo>
                    <a:lnTo>
                      <a:pt x="241" y="4"/>
                    </a:lnTo>
                    <a:lnTo>
                      <a:pt x="194" y="16"/>
                    </a:lnTo>
                    <a:lnTo>
                      <a:pt x="153" y="37"/>
                    </a:lnTo>
                    <a:lnTo>
                      <a:pt x="115" y="58"/>
                    </a:lnTo>
                    <a:lnTo>
                      <a:pt x="83" y="87"/>
                    </a:lnTo>
                    <a:lnTo>
                      <a:pt x="54" y="119"/>
                    </a:lnTo>
                    <a:lnTo>
                      <a:pt x="29" y="161"/>
                    </a:lnTo>
                    <a:lnTo>
                      <a:pt x="12" y="202"/>
                    </a:lnTo>
                    <a:lnTo>
                      <a:pt x="4" y="245"/>
                    </a:lnTo>
                    <a:lnTo>
                      <a:pt x="0" y="294"/>
                    </a:lnTo>
                    <a:lnTo>
                      <a:pt x="4" y="340"/>
                    </a:lnTo>
                    <a:lnTo>
                      <a:pt x="16" y="386"/>
                    </a:lnTo>
                    <a:lnTo>
                      <a:pt x="32" y="427"/>
                    </a:lnTo>
                    <a:lnTo>
                      <a:pt x="58" y="465"/>
                    </a:lnTo>
                    <a:lnTo>
                      <a:pt x="86" y="497"/>
                    </a:lnTo>
                    <a:lnTo>
                      <a:pt x="120" y="522"/>
                    </a:lnTo>
                    <a:lnTo>
                      <a:pt x="157" y="548"/>
                    </a:lnTo>
                    <a:lnTo>
                      <a:pt x="198" y="564"/>
                    </a:lnTo>
                    <a:lnTo>
                      <a:pt x="245" y="576"/>
                    </a:lnTo>
                    <a:lnTo>
                      <a:pt x="290" y="57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879" name="Freeform 986">
                <a:extLst>
                  <a:ext uri="{FF2B5EF4-FFF2-40B4-BE49-F238E27FC236}">
                    <a16:creationId xmlns:a16="http://schemas.microsoft.com/office/drawing/2014/main" id="{4D89DE48-EB5C-4FFD-8F76-B0E2F3D06BDA}"/>
                  </a:ext>
                </a:extLst>
              </p:cNvPr>
              <p:cNvSpPr>
                <a:spLocks/>
              </p:cNvSpPr>
              <p:nvPr/>
            </p:nvSpPr>
            <p:spPr bwMode="auto">
              <a:xfrm>
                <a:off x="3232" y="3237"/>
                <a:ext cx="115" cy="115"/>
              </a:xfrm>
              <a:custGeom>
                <a:avLst/>
                <a:gdLst>
                  <a:gd name="T0" fmla="*/ 58 w 576"/>
                  <a:gd name="T1" fmla="*/ 115 h 576"/>
                  <a:gd name="T2" fmla="*/ 68 w 576"/>
                  <a:gd name="T3" fmla="*/ 114 h 576"/>
                  <a:gd name="T4" fmla="*/ 76 w 576"/>
                  <a:gd name="T5" fmla="*/ 113 h 576"/>
                  <a:gd name="T6" fmla="*/ 84 w 576"/>
                  <a:gd name="T7" fmla="*/ 108 h 576"/>
                  <a:gd name="T8" fmla="*/ 92 w 576"/>
                  <a:gd name="T9" fmla="*/ 104 h 576"/>
                  <a:gd name="T10" fmla="*/ 98 w 576"/>
                  <a:gd name="T11" fmla="*/ 99 h 576"/>
                  <a:gd name="T12" fmla="*/ 104 w 576"/>
                  <a:gd name="T13" fmla="*/ 91 h 576"/>
                  <a:gd name="T14" fmla="*/ 109 w 576"/>
                  <a:gd name="T15" fmla="*/ 83 h 576"/>
                  <a:gd name="T16" fmla="*/ 113 w 576"/>
                  <a:gd name="T17" fmla="*/ 75 h 576"/>
                  <a:gd name="T18" fmla="*/ 114 w 576"/>
                  <a:gd name="T19" fmla="*/ 67 h 576"/>
                  <a:gd name="T20" fmla="*/ 115 w 576"/>
                  <a:gd name="T21" fmla="*/ 57 h 576"/>
                  <a:gd name="T22" fmla="*/ 114 w 576"/>
                  <a:gd name="T23" fmla="*/ 48 h 576"/>
                  <a:gd name="T24" fmla="*/ 112 w 576"/>
                  <a:gd name="T25" fmla="*/ 39 h 576"/>
                  <a:gd name="T26" fmla="*/ 109 w 576"/>
                  <a:gd name="T27" fmla="*/ 31 h 576"/>
                  <a:gd name="T28" fmla="*/ 103 w 576"/>
                  <a:gd name="T29" fmla="*/ 23 h 576"/>
                  <a:gd name="T30" fmla="*/ 98 w 576"/>
                  <a:gd name="T31" fmla="*/ 17 h 576"/>
                  <a:gd name="T32" fmla="*/ 91 w 576"/>
                  <a:gd name="T33" fmla="*/ 11 h 576"/>
                  <a:gd name="T34" fmla="*/ 84 w 576"/>
                  <a:gd name="T35" fmla="*/ 7 h 576"/>
                  <a:gd name="T36" fmla="*/ 75 w 576"/>
                  <a:gd name="T37" fmla="*/ 3 h 576"/>
                  <a:gd name="T38" fmla="*/ 66 w 576"/>
                  <a:gd name="T39" fmla="*/ 1 h 576"/>
                  <a:gd name="T40" fmla="*/ 57 w 576"/>
                  <a:gd name="T41" fmla="*/ 0 h 576"/>
                  <a:gd name="T42" fmla="*/ 48 w 576"/>
                  <a:gd name="T43" fmla="*/ 1 h 576"/>
                  <a:gd name="T44" fmla="*/ 39 w 576"/>
                  <a:gd name="T45" fmla="*/ 3 h 576"/>
                  <a:gd name="T46" fmla="*/ 31 w 576"/>
                  <a:gd name="T47" fmla="*/ 7 h 576"/>
                  <a:gd name="T48" fmla="*/ 23 w 576"/>
                  <a:gd name="T49" fmla="*/ 12 h 576"/>
                  <a:gd name="T50" fmla="*/ 17 w 576"/>
                  <a:gd name="T51" fmla="*/ 17 h 576"/>
                  <a:gd name="T52" fmla="*/ 11 w 576"/>
                  <a:gd name="T53" fmla="*/ 24 h 576"/>
                  <a:gd name="T54" fmla="*/ 6 w 576"/>
                  <a:gd name="T55" fmla="*/ 32 h 576"/>
                  <a:gd name="T56" fmla="*/ 2 w 576"/>
                  <a:gd name="T57" fmla="*/ 40 h 576"/>
                  <a:gd name="T58" fmla="*/ 1 w 576"/>
                  <a:gd name="T59" fmla="*/ 49 h 576"/>
                  <a:gd name="T60" fmla="*/ 0 w 576"/>
                  <a:gd name="T61" fmla="*/ 59 h 576"/>
                  <a:gd name="T62" fmla="*/ 1 w 576"/>
                  <a:gd name="T63" fmla="*/ 68 h 576"/>
                  <a:gd name="T64" fmla="*/ 3 w 576"/>
                  <a:gd name="T65" fmla="*/ 77 h 576"/>
                  <a:gd name="T66" fmla="*/ 6 w 576"/>
                  <a:gd name="T67" fmla="*/ 85 h 576"/>
                  <a:gd name="T68" fmla="*/ 12 w 576"/>
                  <a:gd name="T69" fmla="*/ 93 h 576"/>
                  <a:gd name="T70" fmla="*/ 17 w 576"/>
                  <a:gd name="T71" fmla="*/ 99 h 576"/>
                  <a:gd name="T72" fmla="*/ 24 w 576"/>
                  <a:gd name="T73" fmla="*/ 104 h 576"/>
                  <a:gd name="T74" fmla="*/ 31 w 576"/>
                  <a:gd name="T75" fmla="*/ 109 h 576"/>
                  <a:gd name="T76" fmla="*/ 40 w 576"/>
                  <a:gd name="T77" fmla="*/ 113 h 576"/>
                  <a:gd name="T78" fmla="*/ 49 w 576"/>
                  <a:gd name="T79" fmla="*/ 115 h 576"/>
                  <a:gd name="T80" fmla="*/ 58 w 576"/>
                  <a:gd name="T81" fmla="*/ 115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6"/>
                  <a:gd name="T125" fmla="*/ 576 w 576"/>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6">
                    <a:moveTo>
                      <a:pt x="290" y="576"/>
                    </a:moveTo>
                    <a:lnTo>
                      <a:pt x="340" y="573"/>
                    </a:lnTo>
                    <a:lnTo>
                      <a:pt x="382" y="564"/>
                    </a:lnTo>
                    <a:lnTo>
                      <a:pt x="423" y="543"/>
                    </a:lnTo>
                    <a:lnTo>
                      <a:pt x="461" y="522"/>
                    </a:lnTo>
                    <a:lnTo>
                      <a:pt x="493" y="494"/>
                    </a:lnTo>
                    <a:lnTo>
                      <a:pt x="522" y="456"/>
                    </a:lnTo>
                    <a:lnTo>
                      <a:pt x="547" y="418"/>
                    </a:lnTo>
                    <a:lnTo>
                      <a:pt x="564" y="377"/>
                    </a:lnTo>
                    <a:lnTo>
                      <a:pt x="572" y="335"/>
                    </a:lnTo>
                    <a:lnTo>
                      <a:pt x="576" y="286"/>
                    </a:lnTo>
                    <a:lnTo>
                      <a:pt x="572" y="240"/>
                    </a:lnTo>
                    <a:lnTo>
                      <a:pt x="560" y="195"/>
                    </a:lnTo>
                    <a:lnTo>
                      <a:pt x="544" y="153"/>
                    </a:lnTo>
                    <a:lnTo>
                      <a:pt x="518" y="116"/>
                    </a:lnTo>
                    <a:lnTo>
                      <a:pt x="490" y="83"/>
                    </a:lnTo>
                    <a:lnTo>
                      <a:pt x="456" y="54"/>
                    </a:lnTo>
                    <a:lnTo>
                      <a:pt x="419" y="33"/>
                    </a:lnTo>
                    <a:lnTo>
                      <a:pt x="378" y="16"/>
                    </a:lnTo>
                    <a:lnTo>
                      <a:pt x="331" y="4"/>
                    </a:lnTo>
                    <a:lnTo>
                      <a:pt x="286" y="0"/>
                    </a:lnTo>
                    <a:lnTo>
                      <a:pt x="241" y="4"/>
                    </a:lnTo>
                    <a:lnTo>
                      <a:pt x="194" y="16"/>
                    </a:lnTo>
                    <a:lnTo>
                      <a:pt x="153" y="37"/>
                    </a:lnTo>
                    <a:lnTo>
                      <a:pt x="115" y="58"/>
                    </a:lnTo>
                    <a:lnTo>
                      <a:pt x="83" y="87"/>
                    </a:lnTo>
                    <a:lnTo>
                      <a:pt x="54" y="119"/>
                    </a:lnTo>
                    <a:lnTo>
                      <a:pt x="29" y="161"/>
                    </a:lnTo>
                    <a:lnTo>
                      <a:pt x="12" y="202"/>
                    </a:lnTo>
                    <a:lnTo>
                      <a:pt x="4" y="245"/>
                    </a:lnTo>
                    <a:lnTo>
                      <a:pt x="0" y="294"/>
                    </a:lnTo>
                    <a:lnTo>
                      <a:pt x="4" y="340"/>
                    </a:lnTo>
                    <a:lnTo>
                      <a:pt x="16" y="386"/>
                    </a:lnTo>
                    <a:lnTo>
                      <a:pt x="32" y="427"/>
                    </a:lnTo>
                    <a:lnTo>
                      <a:pt x="58" y="465"/>
                    </a:lnTo>
                    <a:lnTo>
                      <a:pt x="86" y="497"/>
                    </a:lnTo>
                    <a:lnTo>
                      <a:pt x="120" y="522"/>
                    </a:lnTo>
                    <a:lnTo>
                      <a:pt x="157" y="548"/>
                    </a:lnTo>
                    <a:lnTo>
                      <a:pt x="198" y="564"/>
                    </a:lnTo>
                    <a:lnTo>
                      <a:pt x="245" y="576"/>
                    </a:lnTo>
                    <a:lnTo>
                      <a:pt x="290"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880" name="Freeform 987">
                <a:extLst>
                  <a:ext uri="{FF2B5EF4-FFF2-40B4-BE49-F238E27FC236}">
                    <a16:creationId xmlns:a16="http://schemas.microsoft.com/office/drawing/2014/main" id="{A783EFB8-1C8B-4DD5-A32A-CD9852AB0508}"/>
                  </a:ext>
                </a:extLst>
              </p:cNvPr>
              <p:cNvSpPr>
                <a:spLocks/>
              </p:cNvSpPr>
              <p:nvPr/>
            </p:nvSpPr>
            <p:spPr bwMode="auto">
              <a:xfrm>
                <a:off x="3232" y="3237"/>
                <a:ext cx="115" cy="115"/>
              </a:xfrm>
              <a:custGeom>
                <a:avLst/>
                <a:gdLst>
                  <a:gd name="T0" fmla="*/ 58 w 576"/>
                  <a:gd name="T1" fmla="*/ 115 h 576"/>
                  <a:gd name="T2" fmla="*/ 68 w 576"/>
                  <a:gd name="T3" fmla="*/ 114 h 576"/>
                  <a:gd name="T4" fmla="*/ 76 w 576"/>
                  <a:gd name="T5" fmla="*/ 113 h 576"/>
                  <a:gd name="T6" fmla="*/ 84 w 576"/>
                  <a:gd name="T7" fmla="*/ 108 h 576"/>
                  <a:gd name="T8" fmla="*/ 92 w 576"/>
                  <a:gd name="T9" fmla="*/ 104 h 576"/>
                  <a:gd name="T10" fmla="*/ 98 w 576"/>
                  <a:gd name="T11" fmla="*/ 99 h 576"/>
                  <a:gd name="T12" fmla="*/ 104 w 576"/>
                  <a:gd name="T13" fmla="*/ 91 h 576"/>
                  <a:gd name="T14" fmla="*/ 109 w 576"/>
                  <a:gd name="T15" fmla="*/ 83 h 576"/>
                  <a:gd name="T16" fmla="*/ 113 w 576"/>
                  <a:gd name="T17" fmla="*/ 75 h 576"/>
                  <a:gd name="T18" fmla="*/ 114 w 576"/>
                  <a:gd name="T19" fmla="*/ 67 h 576"/>
                  <a:gd name="T20" fmla="*/ 115 w 576"/>
                  <a:gd name="T21" fmla="*/ 57 h 576"/>
                  <a:gd name="T22" fmla="*/ 114 w 576"/>
                  <a:gd name="T23" fmla="*/ 48 h 576"/>
                  <a:gd name="T24" fmla="*/ 112 w 576"/>
                  <a:gd name="T25" fmla="*/ 39 h 576"/>
                  <a:gd name="T26" fmla="*/ 109 w 576"/>
                  <a:gd name="T27" fmla="*/ 31 h 576"/>
                  <a:gd name="T28" fmla="*/ 103 w 576"/>
                  <a:gd name="T29" fmla="*/ 23 h 576"/>
                  <a:gd name="T30" fmla="*/ 98 w 576"/>
                  <a:gd name="T31" fmla="*/ 17 h 576"/>
                  <a:gd name="T32" fmla="*/ 91 w 576"/>
                  <a:gd name="T33" fmla="*/ 11 h 576"/>
                  <a:gd name="T34" fmla="*/ 84 w 576"/>
                  <a:gd name="T35" fmla="*/ 7 h 576"/>
                  <a:gd name="T36" fmla="*/ 75 w 576"/>
                  <a:gd name="T37" fmla="*/ 3 h 576"/>
                  <a:gd name="T38" fmla="*/ 66 w 576"/>
                  <a:gd name="T39" fmla="*/ 1 h 576"/>
                  <a:gd name="T40" fmla="*/ 57 w 576"/>
                  <a:gd name="T41" fmla="*/ 0 h 576"/>
                  <a:gd name="T42" fmla="*/ 48 w 576"/>
                  <a:gd name="T43" fmla="*/ 1 h 576"/>
                  <a:gd name="T44" fmla="*/ 39 w 576"/>
                  <a:gd name="T45" fmla="*/ 3 h 576"/>
                  <a:gd name="T46" fmla="*/ 31 w 576"/>
                  <a:gd name="T47" fmla="*/ 7 h 576"/>
                  <a:gd name="T48" fmla="*/ 23 w 576"/>
                  <a:gd name="T49" fmla="*/ 12 h 576"/>
                  <a:gd name="T50" fmla="*/ 17 w 576"/>
                  <a:gd name="T51" fmla="*/ 17 h 576"/>
                  <a:gd name="T52" fmla="*/ 11 w 576"/>
                  <a:gd name="T53" fmla="*/ 24 h 576"/>
                  <a:gd name="T54" fmla="*/ 6 w 576"/>
                  <a:gd name="T55" fmla="*/ 32 h 576"/>
                  <a:gd name="T56" fmla="*/ 2 w 576"/>
                  <a:gd name="T57" fmla="*/ 40 h 576"/>
                  <a:gd name="T58" fmla="*/ 1 w 576"/>
                  <a:gd name="T59" fmla="*/ 49 h 576"/>
                  <a:gd name="T60" fmla="*/ 0 w 576"/>
                  <a:gd name="T61" fmla="*/ 59 h 576"/>
                  <a:gd name="T62" fmla="*/ 1 w 576"/>
                  <a:gd name="T63" fmla="*/ 68 h 576"/>
                  <a:gd name="T64" fmla="*/ 3 w 576"/>
                  <a:gd name="T65" fmla="*/ 77 h 576"/>
                  <a:gd name="T66" fmla="*/ 6 w 576"/>
                  <a:gd name="T67" fmla="*/ 85 h 576"/>
                  <a:gd name="T68" fmla="*/ 12 w 576"/>
                  <a:gd name="T69" fmla="*/ 93 h 576"/>
                  <a:gd name="T70" fmla="*/ 17 w 576"/>
                  <a:gd name="T71" fmla="*/ 99 h 576"/>
                  <a:gd name="T72" fmla="*/ 24 w 576"/>
                  <a:gd name="T73" fmla="*/ 104 h 576"/>
                  <a:gd name="T74" fmla="*/ 31 w 576"/>
                  <a:gd name="T75" fmla="*/ 109 h 576"/>
                  <a:gd name="T76" fmla="*/ 40 w 576"/>
                  <a:gd name="T77" fmla="*/ 113 h 576"/>
                  <a:gd name="T78" fmla="*/ 49 w 576"/>
                  <a:gd name="T79" fmla="*/ 115 h 576"/>
                  <a:gd name="T80" fmla="*/ 58 w 576"/>
                  <a:gd name="T81" fmla="*/ 115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6"/>
                  <a:gd name="T125" fmla="*/ 576 w 576"/>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6">
                    <a:moveTo>
                      <a:pt x="290" y="576"/>
                    </a:moveTo>
                    <a:lnTo>
                      <a:pt x="340" y="573"/>
                    </a:lnTo>
                    <a:lnTo>
                      <a:pt x="382" y="564"/>
                    </a:lnTo>
                    <a:lnTo>
                      <a:pt x="423" y="543"/>
                    </a:lnTo>
                    <a:lnTo>
                      <a:pt x="461" y="522"/>
                    </a:lnTo>
                    <a:lnTo>
                      <a:pt x="493" y="494"/>
                    </a:lnTo>
                    <a:lnTo>
                      <a:pt x="522" y="456"/>
                    </a:lnTo>
                    <a:lnTo>
                      <a:pt x="547" y="418"/>
                    </a:lnTo>
                    <a:lnTo>
                      <a:pt x="564" y="377"/>
                    </a:lnTo>
                    <a:lnTo>
                      <a:pt x="572" y="335"/>
                    </a:lnTo>
                    <a:lnTo>
                      <a:pt x="576" y="286"/>
                    </a:lnTo>
                    <a:lnTo>
                      <a:pt x="572" y="240"/>
                    </a:lnTo>
                    <a:lnTo>
                      <a:pt x="560" y="195"/>
                    </a:lnTo>
                    <a:lnTo>
                      <a:pt x="544" y="153"/>
                    </a:lnTo>
                    <a:lnTo>
                      <a:pt x="518" y="116"/>
                    </a:lnTo>
                    <a:lnTo>
                      <a:pt x="490" y="83"/>
                    </a:lnTo>
                    <a:lnTo>
                      <a:pt x="456" y="54"/>
                    </a:lnTo>
                    <a:lnTo>
                      <a:pt x="419" y="33"/>
                    </a:lnTo>
                    <a:lnTo>
                      <a:pt x="378" y="16"/>
                    </a:lnTo>
                    <a:lnTo>
                      <a:pt x="331" y="4"/>
                    </a:lnTo>
                    <a:lnTo>
                      <a:pt x="286" y="0"/>
                    </a:lnTo>
                    <a:lnTo>
                      <a:pt x="241" y="4"/>
                    </a:lnTo>
                    <a:lnTo>
                      <a:pt x="194" y="16"/>
                    </a:lnTo>
                    <a:lnTo>
                      <a:pt x="153" y="37"/>
                    </a:lnTo>
                    <a:lnTo>
                      <a:pt x="115" y="58"/>
                    </a:lnTo>
                    <a:lnTo>
                      <a:pt x="83" y="87"/>
                    </a:lnTo>
                    <a:lnTo>
                      <a:pt x="54" y="119"/>
                    </a:lnTo>
                    <a:lnTo>
                      <a:pt x="29" y="161"/>
                    </a:lnTo>
                    <a:lnTo>
                      <a:pt x="12" y="202"/>
                    </a:lnTo>
                    <a:lnTo>
                      <a:pt x="4" y="245"/>
                    </a:lnTo>
                    <a:lnTo>
                      <a:pt x="0" y="294"/>
                    </a:lnTo>
                    <a:lnTo>
                      <a:pt x="4" y="340"/>
                    </a:lnTo>
                    <a:lnTo>
                      <a:pt x="16" y="386"/>
                    </a:lnTo>
                    <a:lnTo>
                      <a:pt x="32" y="427"/>
                    </a:lnTo>
                    <a:lnTo>
                      <a:pt x="58" y="465"/>
                    </a:lnTo>
                    <a:lnTo>
                      <a:pt x="86" y="497"/>
                    </a:lnTo>
                    <a:lnTo>
                      <a:pt x="120" y="522"/>
                    </a:lnTo>
                    <a:lnTo>
                      <a:pt x="157" y="548"/>
                    </a:lnTo>
                    <a:lnTo>
                      <a:pt x="198" y="564"/>
                    </a:lnTo>
                    <a:lnTo>
                      <a:pt x="245" y="576"/>
                    </a:lnTo>
                    <a:lnTo>
                      <a:pt x="290"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881" name="Freeform 988">
                <a:extLst>
                  <a:ext uri="{FF2B5EF4-FFF2-40B4-BE49-F238E27FC236}">
                    <a16:creationId xmlns:a16="http://schemas.microsoft.com/office/drawing/2014/main" id="{3FF6378E-B4BD-4CEA-AAE1-671D788516AD}"/>
                  </a:ext>
                </a:extLst>
              </p:cNvPr>
              <p:cNvSpPr>
                <a:spLocks/>
              </p:cNvSpPr>
              <p:nvPr/>
            </p:nvSpPr>
            <p:spPr bwMode="auto">
              <a:xfrm>
                <a:off x="3248" y="3246"/>
                <a:ext cx="61" cy="60"/>
              </a:xfrm>
              <a:custGeom>
                <a:avLst/>
                <a:gdLst>
                  <a:gd name="T0" fmla="*/ 31 w 306"/>
                  <a:gd name="T1" fmla="*/ 60 h 303"/>
                  <a:gd name="T2" fmla="*/ 35 w 306"/>
                  <a:gd name="T3" fmla="*/ 59 h 303"/>
                  <a:gd name="T4" fmla="*/ 40 w 306"/>
                  <a:gd name="T5" fmla="*/ 58 h 303"/>
                  <a:gd name="T6" fmla="*/ 44 w 306"/>
                  <a:gd name="T7" fmla="*/ 57 h 303"/>
                  <a:gd name="T8" fmla="*/ 49 w 306"/>
                  <a:gd name="T9" fmla="*/ 54 h 303"/>
                  <a:gd name="T10" fmla="*/ 52 w 306"/>
                  <a:gd name="T11" fmla="*/ 51 h 303"/>
                  <a:gd name="T12" fmla="*/ 55 w 306"/>
                  <a:gd name="T13" fmla="*/ 48 h 303"/>
                  <a:gd name="T14" fmla="*/ 58 w 306"/>
                  <a:gd name="T15" fmla="*/ 44 h 303"/>
                  <a:gd name="T16" fmla="*/ 60 w 306"/>
                  <a:gd name="T17" fmla="*/ 40 h 303"/>
                  <a:gd name="T18" fmla="*/ 60 w 306"/>
                  <a:gd name="T19" fmla="*/ 35 h 303"/>
                  <a:gd name="T20" fmla="*/ 61 w 306"/>
                  <a:gd name="T21" fmla="*/ 30 h 303"/>
                  <a:gd name="T22" fmla="*/ 60 w 306"/>
                  <a:gd name="T23" fmla="*/ 25 h 303"/>
                  <a:gd name="T24" fmla="*/ 60 w 306"/>
                  <a:gd name="T25" fmla="*/ 20 h 303"/>
                  <a:gd name="T26" fmla="*/ 57 w 306"/>
                  <a:gd name="T27" fmla="*/ 16 h 303"/>
                  <a:gd name="T28" fmla="*/ 55 w 306"/>
                  <a:gd name="T29" fmla="*/ 11 h 303"/>
                  <a:gd name="T30" fmla="*/ 52 w 306"/>
                  <a:gd name="T31" fmla="*/ 8 h 303"/>
                  <a:gd name="T32" fmla="*/ 48 w 306"/>
                  <a:gd name="T33" fmla="*/ 6 h 303"/>
                  <a:gd name="T34" fmla="*/ 44 w 306"/>
                  <a:gd name="T35" fmla="*/ 3 h 303"/>
                  <a:gd name="T36" fmla="*/ 39 w 306"/>
                  <a:gd name="T37" fmla="*/ 1 h 303"/>
                  <a:gd name="T38" fmla="*/ 35 w 306"/>
                  <a:gd name="T39" fmla="*/ 0 h 303"/>
                  <a:gd name="T40" fmla="*/ 31 w 306"/>
                  <a:gd name="T41" fmla="*/ 0 h 303"/>
                  <a:gd name="T42" fmla="*/ 26 w 306"/>
                  <a:gd name="T43" fmla="*/ 0 h 303"/>
                  <a:gd name="T44" fmla="*/ 21 w 306"/>
                  <a:gd name="T45" fmla="*/ 2 h 303"/>
                  <a:gd name="T46" fmla="*/ 17 w 306"/>
                  <a:gd name="T47" fmla="*/ 3 h 303"/>
                  <a:gd name="T48" fmla="*/ 12 w 306"/>
                  <a:gd name="T49" fmla="*/ 6 h 303"/>
                  <a:gd name="T50" fmla="*/ 9 w 306"/>
                  <a:gd name="T51" fmla="*/ 9 h 303"/>
                  <a:gd name="T52" fmla="*/ 6 w 306"/>
                  <a:gd name="T53" fmla="*/ 12 h 303"/>
                  <a:gd name="T54" fmla="*/ 3 w 306"/>
                  <a:gd name="T55" fmla="*/ 16 h 303"/>
                  <a:gd name="T56" fmla="*/ 1 w 306"/>
                  <a:gd name="T57" fmla="*/ 21 h 303"/>
                  <a:gd name="T58" fmla="*/ 1 w 306"/>
                  <a:gd name="T59" fmla="*/ 25 h 303"/>
                  <a:gd name="T60" fmla="*/ 0 w 306"/>
                  <a:gd name="T61" fmla="*/ 30 h 303"/>
                  <a:gd name="T62" fmla="*/ 1 w 306"/>
                  <a:gd name="T63" fmla="*/ 35 h 303"/>
                  <a:gd name="T64" fmla="*/ 1 w 306"/>
                  <a:gd name="T65" fmla="*/ 40 h 303"/>
                  <a:gd name="T66" fmla="*/ 4 w 306"/>
                  <a:gd name="T67" fmla="*/ 44 h 303"/>
                  <a:gd name="T68" fmla="*/ 7 w 306"/>
                  <a:gd name="T69" fmla="*/ 48 h 303"/>
                  <a:gd name="T70" fmla="*/ 9 w 306"/>
                  <a:gd name="T71" fmla="*/ 51 h 303"/>
                  <a:gd name="T72" fmla="*/ 13 w 306"/>
                  <a:gd name="T73" fmla="*/ 54 h 303"/>
                  <a:gd name="T74" fmla="*/ 17 w 306"/>
                  <a:gd name="T75" fmla="*/ 57 h 303"/>
                  <a:gd name="T76" fmla="*/ 22 w 306"/>
                  <a:gd name="T77" fmla="*/ 58 h 303"/>
                  <a:gd name="T78" fmla="*/ 26 w 306"/>
                  <a:gd name="T79" fmla="*/ 60 h 303"/>
                  <a:gd name="T80" fmla="*/ 31 w 306"/>
                  <a:gd name="T81" fmla="*/ 60 h 3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6"/>
                  <a:gd name="T124" fmla="*/ 0 h 303"/>
                  <a:gd name="T125" fmla="*/ 306 w 306"/>
                  <a:gd name="T126" fmla="*/ 303 h 30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6" h="303">
                    <a:moveTo>
                      <a:pt x="153" y="303"/>
                    </a:moveTo>
                    <a:lnTo>
                      <a:pt x="178" y="299"/>
                    </a:lnTo>
                    <a:lnTo>
                      <a:pt x="203" y="295"/>
                    </a:lnTo>
                    <a:lnTo>
                      <a:pt x="223" y="287"/>
                    </a:lnTo>
                    <a:lnTo>
                      <a:pt x="245" y="274"/>
                    </a:lnTo>
                    <a:lnTo>
                      <a:pt x="261" y="258"/>
                    </a:lnTo>
                    <a:lnTo>
                      <a:pt x="277" y="241"/>
                    </a:lnTo>
                    <a:lnTo>
                      <a:pt x="290" y="220"/>
                    </a:lnTo>
                    <a:lnTo>
                      <a:pt x="299" y="200"/>
                    </a:lnTo>
                    <a:lnTo>
                      <a:pt x="303" y="175"/>
                    </a:lnTo>
                    <a:lnTo>
                      <a:pt x="306" y="150"/>
                    </a:lnTo>
                    <a:lnTo>
                      <a:pt x="303" y="125"/>
                    </a:lnTo>
                    <a:lnTo>
                      <a:pt x="299" y="99"/>
                    </a:lnTo>
                    <a:lnTo>
                      <a:pt x="286" y="79"/>
                    </a:lnTo>
                    <a:lnTo>
                      <a:pt x="274" y="58"/>
                    </a:lnTo>
                    <a:lnTo>
                      <a:pt x="261" y="42"/>
                    </a:lnTo>
                    <a:lnTo>
                      <a:pt x="240" y="29"/>
                    </a:lnTo>
                    <a:lnTo>
                      <a:pt x="220" y="17"/>
                    </a:lnTo>
                    <a:lnTo>
                      <a:pt x="198" y="4"/>
                    </a:lnTo>
                    <a:lnTo>
                      <a:pt x="178" y="0"/>
                    </a:lnTo>
                    <a:lnTo>
                      <a:pt x="153" y="0"/>
                    </a:lnTo>
                    <a:lnTo>
                      <a:pt x="128" y="0"/>
                    </a:lnTo>
                    <a:lnTo>
                      <a:pt x="103" y="9"/>
                    </a:lnTo>
                    <a:lnTo>
                      <a:pt x="83" y="17"/>
                    </a:lnTo>
                    <a:lnTo>
                      <a:pt x="61" y="29"/>
                    </a:lnTo>
                    <a:lnTo>
                      <a:pt x="45" y="46"/>
                    </a:lnTo>
                    <a:lnTo>
                      <a:pt x="29" y="63"/>
                    </a:lnTo>
                    <a:lnTo>
                      <a:pt x="16" y="83"/>
                    </a:lnTo>
                    <a:lnTo>
                      <a:pt x="7" y="104"/>
                    </a:lnTo>
                    <a:lnTo>
                      <a:pt x="4" y="128"/>
                    </a:lnTo>
                    <a:lnTo>
                      <a:pt x="0" y="153"/>
                    </a:lnTo>
                    <a:lnTo>
                      <a:pt x="4" y="179"/>
                    </a:lnTo>
                    <a:lnTo>
                      <a:pt x="7" y="200"/>
                    </a:lnTo>
                    <a:lnTo>
                      <a:pt x="20" y="220"/>
                    </a:lnTo>
                    <a:lnTo>
                      <a:pt x="33" y="241"/>
                    </a:lnTo>
                    <a:lnTo>
                      <a:pt x="45" y="258"/>
                    </a:lnTo>
                    <a:lnTo>
                      <a:pt x="66" y="274"/>
                    </a:lnTo>
                    <a:lnTo>
                      <a:pt x="83" y="287"/>
                    </a:lnTo>
                    <a:lnTo>
                      <a:pt x="108" y="295"/>
                    </a:lnTo>
                    <a:lnTo>
                      <a:pt x="128" y="303"/>
                    </a:lnTo>
                    <a:lnTo>
                      <a:pt x="153" y="303"/>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882" name="Freeform 989">
                <a:extLst>
                  <a:ext uri="{FF2B5EF4-FFF2-40B4-BE49-F238E27FC236}">
                    <a16:creationId xmlns:a16="http://schemas.microsoft.com/office/drawing/2014/main" id="{6090377A-6266-44EF-8025-036AFF28F3F3}"/>
                  </a:ext>
                </a:extLst>
              </p:cNvPr>
              <p:cNvSpPr>
                <a:spLocks/>
              </p:cNvSpPr>
              <p:nvPr/>
            </p:nvSpPr>
            <p:spPr bwMode="auto">
              <a:xfrm>
                <a:off x="3250" y="3247"/>
                <a:ext cx="54" cy="54"/>
              </a:xfrm>
              <a:custGeom>
                <a:avLst/>
                <a:gdLst>
                  <a:gd name="T0" fmla="*/ 28 w 269"/>
                  <a:gd name="T1" fmla="*/ 54 h 270"/>
                  <a:gd name="T2" fmla="*/ 32 w 269"/>
                  <a:gd name="T3" fmla="*/ 54 h 270"/>
                  <a:gd name="T4" fmla="*/ 36 w 269"/>
                  <a:gd name="T5" fmla="*/ 52 h 270"/>
                  <a:gd name="T6" fmla="*/ 40 w 269"/>
                  <a:gd name="T7" fmla="*/ 51 h 270"/>
                  <a:gd name="T8" fmla="*/ 43 w 269"/>
                  <a:gd name="T9" fmla="*/ 49 h 270"/>
                  <a:gd name="T10" fmla="*/ 47 w 269"/>
                  <a:gd name="T11" fmla="*/ 46 h 270"/>
                  <a:gd name="T12" fmla="*/ 49 w 269"/>
                  <a:gd name="T13" fmla="*/ 43 h 270"/>
                  <a:gd name="T14" fmla="*/ 52 w 269"/>
                  <a:gd name="T15" fmla="*/ 39 h 270"/>
                  <a:gd name="T16" fmla="*/ 53 w 269"/>
                  <a:gd name="T17" fmla="*/ 36 h 270"/>
                  <a:gd name="T18" fmla="*/ 54 w 269"/>
                  <a:gd name="T19" fmla="*/ 32 h 270"/>
                  <a:gd name="T20" fmla="*/ 54 w 269"/>
                  <a:gd name="T21" fmla="*/ 27 h 270"/>
                  <a:gd name="T22" fmla="*/ 54 w 269"/>
                  <a:gd name="T23" fmla="*/ 22 h 270"/>
                  <a:gd name="T24" fmla="*/ 53 w 269"/>
                  <a:gd name="T25" fmla="*/ 18 h 270"/>
                  <a:gd name="T26" fmla="*/ 52 w 269"/>
                  <a:gd name="T27" fmla="*/ 14 h 270"/>
                  <a:gd name="T28" fmla="*/ 49 w 269"/>
                  <a:gd name="T29" fmla="*/ 11 h 270"/>
                  <a:gd name="T30" fmla="*/ 47 w 269"/>
                  <a:gd name="T31" fmla="*/ 8 h 270"/>
                  <a:gd name="T32" fmla="*/ 43 w 269"/>
                  <a:gd name="T33" fmla="*/ 5 h 270"/>
                  <a:gd name="T34" fmla="*/ 39 w 269"/>
                  <a:gd name="T35" fmla="*/ 3 h 270"/>
                  <a:gd name="T36" fmla="*/ 36 w 269"/>
                  <a:gd name="T37" fmla="*/ 1 h 270"/>
                  <a:gd name="T38" fmla="*/ 32 w 269"/>
                  <a:gd name="T39" fmla="*/ 0 h 270"/>
                  <a:gd name="T40" fmla="*/ 26 w 269"/>
                  <a:gd name="T41" fmla="*/ 0 h 270"/>
                  <a:gd name="T42" fmla="*/ 22 w 269"/>
                  <a:gd name="T43" fmla="*/ 0 h 270"/>
                  <a:gd name="T44" fmla="*/ 18 w 269"/>
                  <a:gd name="T45" fmla="*/ 2 h 270"/>
                  <a:gd name="T46" fmla="*/ 14 w 269"/>
                  <a:gd name="T47" fmla="*/ 3 h 270"/>
                  <a:gd name="T48" fmla="*/ 11 w 269"/>
                  <a:gd name="T49" fmla="*/ 5 h 270"/>
                  <a:gd name="T50" fmla="*/ 7 w 269"/>
                  <a:gd name="T51" fmla="*/ 8 h 270"/>
                  <a:gd name="T52" fmla="*/ 5 w 269"/>
                  <a:gd name="T53" fmla="*/ 11 h 270"/>
                  <a:gd name="T54" fmla="*/ 3 w 269"/>
                  <a:gd name="T55" fmla="*/ 15 h 270"/>
                  <a:gd name="T56" fmla="*/ 2 w 269"/>
                  <a:gd name="T57" fmla="*/ 18 h 270"/>
                  <a:gd name="T58" fmla="*/ 0 w 269"/>
                  <a:gd name="T59" fmla="*/ 22 h 270"/>
                  <a:gd name="T60" fmla="*/ 0 w 269"/>
                  <a:gd name="T61" fmla="*/ 27 h 270"/>
                  <a:gd name="T62" fmla="*/ 0 w 269"/>
                  <a:gd name="T63" fmla="*/ 28 h 270"/>
                  <a:gd name="T64" fmla="*/ 0 w 269"/>
                  <a:gd name="T65" fmla="*/ 29 h 270"/>
                  <a:gd name="T66" fmla="*/ 1 w 269"/>
                  <a:gd name="T67" fmla="*/ 33 h 270"/>
                  <a:gd name="T68" fmla="*/ 2 w 269"/>
                  <a:gd name="T69" fmla="*/ 37 h 270"/>
                  <a:gd name="T70" fmla="*/ 3 w 269"/>
                  <a:gd name="T71" fmla="*/ 41 h 270"/>
                  <a:gd name="T72" fmla="*/ 6 w 269"/>
                  <a:gd name="T73" fmla="*/ 44 h 270"/>
                  <a:gd name="T74" fmla="*/ 8 w 269"/>
                  <a:gd name="T75" fmla="*/ 46 h 270"/>
                  <a:gd name="T76" fmla="*/ 12 w 269"/>
                  <a:gd name="T77" fmla="*/ 49 h 270"/>
                  <a:gd name="T78" fmla="*/ 15 w 269"/>
                  <a:gd name="T79" fmla="*/ 51 h 270"/>
                  <a:gd name="T80" fmla="*/ 19 w 269"/>
                  <a:gd name="T81" fmla="*/ 53 h 270"/>
                  <a:gd name="T82" fmla="*/ 23 w 269"/>
                  <a:gd name="T83" fmla="*/ 54 h 270"/>
                  <a:gd name="T84" fmla="*/ 28 w 269"/>
                  <a:gd name="T85" fmla="*/ 54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9"/>
                  <a:gd name="T130" fmla="*/ 0 h 270"/>
                  <a:gd name="T131" fmla="*/ 269 w 269"/>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9" h="270">
                    <a:moveTo>
                      <a:pt x="137" y="270"/>
                    </a:moveTo>
                    <a:lnTo>
                      <a:pt x="157" y="270"/>
                    </a:lnTo>
                    <a:lnTo>
                      <a:pt x="179" y="261"/>
                    </a:lnTo>
                    <a:lnTo>
                      <a:pt x="199" y="254"/>
                    </a:lnTo>
                    <a:lnTo>
                      <a:pt x="215" y="245"/>
                    </a:lnTo>
                    <a:lnTo>
                      <a:pt x="233" y="229"/>
                    </a:lnTo>
                    <a:lnTo>
                      <a:pt x="245" y="216"/>
                    </a:lnTo>
                    <a:lnTo>
                      <a:pt x="258" y="196"/>
                    </a:lnTo>
                    <a:lnTo>
                      <a:pt x="265" y="178"/>
                    </a:lnTo>
                    <a:lnTo>
                      <a:pt x="269" y="158"/>
                    </a:lnTo>
                    <a:lnTo>
                      <a:pt x="269" y="133"/>
                    </a:lnTo>
                    <a:lnTo>
                      <a:pt x="269" y="112"/>
                    </a:lnTo>
                    <a:lnTo>
                      <a:pt x="265" y="92"/>
                    </a:lnTo>
                    <a:lnTo>
                      <a:pt x="258" y="70"/>
                    </a:lnTo>
                    <a:lnTo>
                      <a:pt x="245" y="54"/>
                    </a:lnTo>
                    <a:lnTo>
                      <a:pt x="233" y="38"/>
                    </a:lnTo>
                    <a:lnTo>
                      <a:pt x="215" y="25"/>
                    </a:lnTo>
                    <a:lnTo>
                      <a:pt x="195" y="13"/>
                    </a:lnTo>
                    <a:lnTo>
                      <a:pt x="179" y="5"/>
                    </a:lnTo>
                    <a:lnTo>
                      <a:pt x="157" y="0"/>
                    </a:lnTo>
                    <a:lnTo>
                      <a:pt x="132" y="0"/>
                    </a:lnTo>
                    <a:lnTo>
                      <a:pt x="112" y="0"/>
                    </a:lnTo>
                    <a:lnTo>
                      <a:pt x="91" y="9"/>
                    </a:lnTo>
                    <a:lnTo>
                      <a:pt x="71" y="16"/>
                    </a:lnTo>
                    <a:lnTo>
                      <a:pt x="54" y="25"/>
                    </a:lnTo>
                    <a:lnTo>
                      <a:pt x="37" y="42"/>
                    </a:lnTo>
                    <a:lnTo>
                      <a:pt x="24" y="54"/>
                    </a:lnTo>
                    <a:lnTo>
                      <a:pt x="17" y="75"/>
                    </a:lnTo>
                    <a:lnTo>
                      <a:pt x="8" y="92"/>
                    </a:lnTo>
                    <a:lnTo>
                      <a:pt x="0" y="112"/>
                    </a:lnTo>
                    <a:lnTo>
                      <a:pt x="0" y="137"/>
                    </a:lnTo>
                    <a:lnTo>
                      <a:pt x="0" y="142"/>
                    </a:lnTo>
                    <a:lnTo>
                      <a:pt x="0" y="146"/>
                    </a:lnTo>
                    <a:lnTo>
                      <a:pt x="4" y="166"/>
                    </a:lnTo>
                    <a:lnTo>
                      <a:pt x="8" y="183"/>
                    </a:lnTo>
                    <a:lnTo>
                      <a:pt x="17" y="203"/>
                    </a:lnTo>
                    <a:lnTo>
                      <a:pt x="29" y="220"/>
                    </a:lnTo>
                    <a:lnTo>
                      <a:pt x="42" y="232"/>
                    </a:lnTo>
                    <a:lnTo>
                      <a:pt x="58" y="245"/>
                    </a:lnTo>
                    <a:lnTo>
                      <a:pt x="75" y="257"/>
                    </a:lnTo>
                    <a:lnTo>
                      <a:pt x="96" y="266"/>
                    </a:lnTo>
                    <a:lnTo>
                      <a:pt x="116" y="270"/>
                    </a:lnTo>
                    <a:lnTo>
                      <a:pt x="137" y="270"/>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883" name="Freeform 990">
                <a:extLst>
                  <a:ext uri="{FF2B5EF4-FFF2-40B4-BE49-F238E27FC236}">
                    <a16:creationId xmlns:a16="http://schemas.microsoft.com/office/drawing/2014/main" id="{AC717523-327A-4DFF-9C62-0A3093A38AE4}"/>
                  </a:ext>
                </a:extLst>
              </p:cNvPr>
              <p:cNvSpPr>
                <a:spLocks/>
              </p:cNvSpPr>
              <p:nvPr/>
            </p:nvSpPr>
            <p:spPr bwMode="auto">
              <a:xfrm>
                <a:off x="3253" y="3248"/>
                <a:ext cx="47" cy="47"/>
              </a:xfrm>
              <a:custGeom>
                <a:avLst/>
                <a:gdLst>
                  <a:gd name="T0" fmla="*/ 24 w 237"/>
                  <a:gd name="T1" fmla="*/ 47 h 236"/>
                  <a:gd name="T2" fmla="*/ 27 w 237"/>
                  <a:gd name="T3" fmla="*/ 47 h 236"/>
                  <a:gd name="T4" fmla="*/ 31 w 237"/>
                  <a:gd name="T5" fmla="*/ 46 h 236"/>
                  <a:gd name="T6" fmla="*/ 35 w 237"/>
                  <a:gd name="T7" fmla="*/ 45 h 236"/>
                  <a:gd name="T8" fmla="*/ 38 w 237"/>
                  <a:gd name="T9" fmla="*/ 43 h 236"/>
                  <a:gd name="T10" fmla="*/ 40 w 237"/>
                  <a:gd name="T11" fmla="*/ 40 h 236"/>
                  <a:gd name="T12" fmla="*/ 43 w 237"/>
                  <a:gd name="T13" fmla="*/ 37 h 236"/>
                  <a:gd name="T14" fmla="*/ 45 w 237"/>
                  <a:gd name="T15" fmla="*/ 34 h 236"/>
                  <a:gd name="T16" fmla="*/ 46 w 237"/>
                  <a:gd name="T17" fmla="*/ 31 h 236"/>
                  <a:gd name="T18" fmla="*/ 47 w 237"/>
                  <a:gd name="T19" fmla="*/ 27 h 236"/>
                  <a:gd name="T20" fmla="*/ 47 w 237"/>
                  <a:gd name="T21" fmla="*/ 24 h 236"/>
                  <a:gd name="T22" fmla="*/ 47 w 237"/>
                  <a:gd name="T23" fmla="*/ 20 h 236"/>
                  <a:gd name="T24" fmla="*/ 46 w 237"/>
                  <a:gd name="T25" fmla="*/ 16 h 236"/>
                  <a:gd name="T26" fmla="*/ 45 w 237"/>
                  <a:gd name="T27" fmla="*/ 12 h 236"/>
                  <a:gd name="T28" fmla="*/ 42 w 237"/>
                  <a:gd name="T29" fmla="*/ 10 h 236"/>
                  <a:gd name="T30" fmla="*/ 39 w 237"/>
                  <a:gd name="T31" fmla="*/ 7 h 236"/>
                  <a:gd name="T32" fmla="*/ 37 w 237"/>
                  <a:gd name="T33" fmla="*/ 4 h 236"/>
                  <a:gd name="T34" fmla="*/ 34 w 237"/>
                  <a:gd name="T35" fmla="*/ 2 h 236"/>
                  <a:gd name="T36" fmla="*/ 31 w 237"/>
                  <a:gd name="T37" fmla="*/ 1 h 236"/>
                  <a:gd name="T38" fmla="*/ 27 w 237"/>
                  <a:gd name="T39" fmla="*/ 0 h 236"/>
                  <a:gd name="T40" fmla="*/ 23 w 237"/>
                  <a:gd name="T41" fmla="*/ 0 h 236"/>
                  <a:gd name="T42" fmla="*/ 19 w 237"/>
                  <a:gd name="T43" fmla="*/ 1 h 236"/>
                  <a:gd name="T44" fmla="*/ 16 w 237"/>
                  <a:gd name="T45" fmla="*/ 2 h 236"/>
                  <a:gd name="T46" fmla="*/ 12 w 237"/>
                  <a:gd name="T47" fmla="*/ 2 h 236"/>
                  <a:gd name="T48" fmla="*/ 9 w 237"/>
                  <a:gd name="T49" fmla="*/ 5 h 236"/>
                  <a:gd name="T50" fmla="*/ 7 w 237"/>
                  <a:gd name="T51" fmla="*/ 7 h 236"/>
                  <a:gd name="T52" fmla="*/ 4 w 237"/>
                  <a:gd name="T53" fmla="*/ 10 h 236"/>
                  <a:gd name="T54" fmla="*/ 2 w 237"/>
                  <a:gd name="T55" fmla="*/ 13 h 236"/>
                  <a:gd name="T56" fmla="*/ 1 w 237"/>
                  <a:gd name="T57" fmla="*/ 17 h 236"/>
                  <a:gd name="T58" fmla="*/ 0 w 237"/>
                  <a:gd name="T59" fmla="*/ 20 h 236"/>
                  <a:gd name="T60" fmla="*/ 0 w 237"/>
                  <a:gd name="T61" fmla="*/ 24 h 236"/>
                  <a:gd name="T62" fmla="*/ 0 w 237"/>
                  <a:gd name="T63" fmla="*/ 25 h 236"/>
                  <a:gd name="T64" fmla="*/ 0 w 237"/>
                  <a:gd name="T65" fmla="*/ 29 h 236"/>
                  <a:gd name="T66" fmla="*/ 2 w 237"/>
                  <a:gd name="T67" fmla="*/ 32 h 236"/>
                  <a:gd name="T68" fmla="*/ 2 w 237"/>
                  <a:gd name="T69" fmla="*/ 35 h 236"/>
                  <a:gd name="T70" fmla="*/ 5 w 237"/>
                  <a:gd name="T71" fmla="*/ 39 h 236"/>
                  <a:gd name="T72" fmla="*/ 7 w 237"/>
                  <a:gd name="T73" fmla="*/ 41 h 236"/>
                  <a:gd name="T74" fmla="*/ 10 w 237"/>
                  <a:gd name="T75" fmla="*/ 43 h 236"/>
                  <a:gd name="T76" fmla="*/ 13 w 237"/>
                  <a:gd name="T77" fmla="*/ 45 h 236"/>
                  <a:gd name="T78" fmla="*/ 17 w 237"/>
                  <a:gd name="T79" fmla="*/ 46 h 236"/>
                  <a:gd name="T80" fmla="*/ 20 w 237"/>
                  <a:gd name="T81" fmla="*/ 47 h 236"/>
                  <a:gd name="T82" fmla="*/ 24 w 237"/>
                  <a:gd name="T83" fmla="*/ 47 h 2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37"/>
                  <a:gd name="T127" fmla="*/ 0 h 236"/>
                  <a:gd name="T128" fmla="*/ 237 w 237"/>
                  <a:gd name="T129" fmla="*/ 236 h 2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37" h="236">
                    <a:moveTo>
                      <a:pt x="120" y="236"/>
                    </a:moveTo>
                    <a:lnTo>
                      <a:pt x="138" y="236"/>
                    </a:lnTo>
                    <a:lnTo>
                      <a:pt x="158" y="232"/>
                    </a:lnTo>
                    <a:lnTo>
                      <a:pt x="174" y="224"/>
                    </a:lnTo>
                    <a:lnTo>
                      <a:pt x="192" y="215"/>
                    </a:lnTo>
                    <a:lnTo>
                      <a:pt x="203" y="202"/>
                    </a:lnTo>
                    <a:lnTo>
                      <a:pt x="216" y="186"/>
                    </a:lnTo>
                    <a:lnTo>
                      <a:pt x="225" y="173"/>
                    </a:lnTo>
                    <a:lnTo>
                      <a:pt x="233" y="157"/>
                    </a:lnTo>
                    <a:lnTo>
                      <a:pt x="237" y="137"/>
                    </a:lnTo>
                    <a:lnTo>
                      <a:pt x="237" y="119"/>
                    </a:lnTo>
                    <a:lnTo>
                      <a:pt x="237" y="99"/>
                    </a:lnTo>
                    <a:lnTo>
                      <a:pt x="233" y="78"/>
                    </a:lnTo>
                    <a:lnTo>
                      <a:pt x="225" y="62"/>
                    </a:lnTo>
                    <a:lnTo>
                      <a:pt x="212" y="49"/>
                    </a:lnTo>
                    <a:lnTo>
                      <a:pt x="199" y="33"/>
                    </a:lnTo>
                    <a:lnTo>
                      <a:pt x="187" y="20"/>
                    </a:lnTo>
                    <a:lnTo>
                      <a:pt x="171" y="11"/>
                    </a:lnTo>
                    <a:lnTo>
                      <a:pt x="154" y="4"/>
                    </a:lnTo>
                    <a:lnTo>
                      <a:pt x="138" y="0"/>
                    </a:lnTo>
                    <a:lnTo>
                      <a:pt x="117" y="0"/>
                    </a:lnTo>
                    <a:lnTo>
                      <a:pt x="95" y="4"/>
                    </a:lnTo>
                    <a:lnTo>
                      <a:pt x="79" y="8"/>
                    </a:lnTo>
                    <a:lnTo>
                      <a:pt x="63" y="11"/>
                    </a:lnTo>
                    <a:lnTo>
                      <a:pt x="46" y="24"/>
                    </a:lnTo>
                    <a:lnTo>
                      <a:pt x="34" y="37"/>
                    </a:lnTo>
                    <a:lnTo>
                      <a:pt x="21" y="49"/>
                    </a:lnTo>
                    <a:lnTo>
                      <a:pt x="12" y="65"/>
                    </a:lnTo>
                    <a:lnTo>
                      <a:pt x="5" y="83"/>
                    </a:lnTo>
                    <a:lnTo>
                      <a:pt x="0" y="99"/>
                    </a:lnTo>
                    <a:lnTo>
                      <a:pt x="0" y="119"/>
                    </a:lnTo>
                    <a:lnTo>
                      <a:pt x="0" y="124"/>
                    </a:lnTo>
                    <a:lnTo>
                      <a:pt x="0" y="144"/>
                    </a:lnTo>
                    <a:lnTo>
                      <a:pt x="9" y="161"/>
                    </a:lnTo>
                    <a:lnTo>
                      <a:pt x="12" y="178"/>
                    </a:lnTo>
                    <a:lnTo>
                      <a:pt x="25" y="195"/>
                    </a:lnTo>
                    <a:lnTo>
                      <a:pt x="37" y="207"/>
                    </a:lnTo>
                    <a:lnTo>
                      <a:pt x="50" y="215"/>
                    </a:lnTo>
                    <a:lnTo>
                      <a:pt x="66" y="227"/>
                    </a:lnTo>
                    <a:lnTo>
                      <a:pt x="84" y="232"/>
                    </a:lnTo>
                    <a:lnTo>
                      <a:pt x="100" y="236"/>
                    </a:lnTo>
                    <a:lnTo>
                      <a:pt x="120" y="236"/>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884" name="Freeform 991">
                <a:extLst>
                  <a:ext uri="{FF2B5EF4-FFF2-40B4-BE49-F238E27FC236}">
                    <a16:creationId xmlns:a16="http://schemas.microsoft.com/office/drawing/2014/main" id="{B6E94326-2121-4F46-B69E-213642D9F860}"/>
                  </a:ext>
                </a:extLst>
              </p:cNvPr>
              <p:cNvSpPr>
                <a:spLocks/>
              </p:cNvSpPr>
              <p:nvPr/>
            </p:nvSpPr>
            <p:spPr bwMode="auto">
              <a:xfrm>
                <a:off x="3255" y="3248"/>
                <a:ext cx="41" cy="42"/>
              </a:xfrm>
              <a:custGeom>
                <a:avLst/>
                <a:gdLst>
                  <a:gd name="T0" fmla="*/ 21 w 207"/>
                  <a:gd name="T1" fmla="*/ 42 h 207"/>
                  <a:gd name="T2" fmla="*/ 24 w 207"/>
                  <a:gd name="T3" fmla="*/ 41 h 207"/>
                  <a:gd name="T4" fmla="*/ 27 w 207"/>
                  <a:gd name="T5" fmla="*/ 40 h 207"/>
                  <a:gd name="T6" fmla="*/ 30 w 207"/>
                  <a:gd name="T7" fmla="*/ 39 h 207"/>
                  <a:gd name="T8" fmla="*/ 33 w 207"/>
                  <a:gd name="T9" fmla="*/ 38 h 207"/>
                  <a:gd name="T10" fmla="*/ 35 w 207"/>
                  <a:gd name="T11" fmla="*/ 35 h 207"/>
                  <a:gd name="T12" fmla="*/ 37 w 207"/>
                  <a:gd name="T13" fmla="*/ 33 h 207"/>
                  <a:gd name="T14" fmla="*/ 38 w 207"/>
                  <a:gd name="T15" fmla="*/ 30 h 207"/>
                  <a:gd name="T16" fmla="*/ 40 w 207"/>
                  <a:gd name="T17" fmla="*/ 28 h 207"/>
                  <a:gd name="T18" fmla="*/ 40 w 207"/>
                  <a:gd name="T19" fmla="*/ 24 h 207"/>
                  <a:gd name="T20" fmla="*/ 41 w 207"/>
                  <a:gd name="T21" fmla="*/ 21 h 207"/>
                  <a:gd name="T22" fmla="*/ 40 w 207"/>
                  <a:gd name="T23" fmla="*/ 17 h 207"/>
                  <a:gd name="T24" fmla="*/ 39 w 207"/>
                  <a:gd name="T25" fmla="*/ 14 h 207"/>
                  <a:gd name="T26" fmla="*/ 38 w 207"/>
                  <a:gd name="T27" fmla="*/ 11 h 207"/>
                  <a:gd name="T28" fmla="*/ 37 w 207"/>
                  <a:gd name="T29" fmla="*/ 8 h 207"/>
                  <a:gd name="T30" fmla="*/ 34 w 207"/>
                  <a:gd name="T31" fmla="*/ 6 h 207"/>
                  <a:gd name="T32" fmla="*/ 32 w 207"/>
                  <a:gd name="T33" fmla="*/ 4 h 207"/>
                  <a:gd name="T34" fmla="*/ 30 w 207"/>
                  <a:gd name="T35" fmla="*/ 2 h 207"/>
                  <a:gd name="T36" fmla="*/ 27 w 207"/>
                  <a:gd name="T37" fmla="*/ 1 h 207"/>
                  <a:gd name="T38" fmla="*/ 24 w 207"/>
                  <a:gd name="T39" fmla="*/ 1 h 207"/>
                  <a:gd name="T40" fmla="*/ 21 w 207"/>
                  <a:gd name="T41" fmla="*/ 0 h 207"/>
                  <a:gd name="T42" fmla="*/ 17 w 207"/>
                  <a:gd name="T43" fmla="*/ 1 h 207"/>
                  <a:gd name="T44" fmla="*/ 14 w 207"/>
                  <a:gd name="T45" fmla="*/ 1 h 207"/>
                  <a:gd name="T46" fmla="*/ 11 w 207"/>
                  <a:gd name="T47" fmla="*/ 2 h 207"/>
                  <a:gd name="T48" fmla="*/ 8 w 207"/>
                  <a:gd name="T49" fmla="*/ 4 h 207"/>
                  <a:gd name="T50" fmla="*/ 7 w 207"/>
                  <a:gd name="T51" fmla="*/ 7 h 207"/>
                  <a:gd name="T52" fmla="*/ 4 w 207"/>
                  <a:gd name="T53" fmla="*/ 8 h 207"/>
                  <a:gd name="T54" fmla="*/ 2 w 207"/>
                  <a:gd name="T55" fmla="*/ 12 h 207"/>
                  <a:gd name="T56" fmla="*/ 2 w 207"/>
                  <a:gd name="T57" fmla="*/ 14 h 207"/>
                  <a:gd name="T58" fmla="*/ 1 w 207"/>
                  <a:gd name="T59" fmla="*/ 17 h 207"/>
                  <a:gd name="T60" fmla="*/ 0 w 207"/>
                  <a:gd name="T61" fmla="*/ 21 h 207"/>
                  <a:gd name="T62" fmla="*/ 0 w 207"/>
                  <a:gd name="T63" fmla="*/ 22 h 207"/>
                  <a:gd name="T64" fmla="*/ 1 w 207"/>
                  <a:gd name="T65" fmla="*/ 25 h 207"/>
                  <a:gd name="T66" fmla="*/ 2 w 207"/>
                  <a:gd name="T67" fmla="*/ 28 h 207"/>
                  <a:gd name="T68" fmla="*/ 3 w 207"/>
                  <a:gd name="T69" fmla="*/ 31 h 207"/>
                  <a:gd name="T70" fmla="*/ 5 w 207"/>
                  <a:gd name="T71" fmla="*/ 34 h 207"/>
                  <a:gd name="T72" fmla="*/ 7 w 207"/>
                  <a:gd name="T73" fmla="*/ 36 h 207"/>
                  <a:gd name="T74" fmla="*/ 9 w 207"/>
                  <a:gd name="T75" fmla="*/ 38 h 207"/>
                  <a:gd name="T76" fmla="*/ 11 w 207"/>
                  <a:gd name="T77" fmla="*/ 39 h 207"/>
                  <a:gd name="T78" fmla="*/ 15 w 207"/>
                  <a:gd name="T79" fmla="*/ 41 h 207"/>
                  <a:gd name="T80" fmla="*/ 17 w 207"/>
                  <a:gd name="T81" fmla="*/ 41 h 207"/>
                  <a:gd name="T82" fmla="*/ 21 w 207"/>
                  <a:gd name="T83" fmla="*/ 42 h 20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7"/>
                  <a:gd name="T127" fmla="*/ 0 h 207"/>
                  <a:gd name="T128" fmla="*/ 207 w 207"/>
                  <a:gd name="T129" fmla="*/ 207 h 20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7" h="207">
                    <a:moveTo>
                      <a:pt x="104" y="207"/>
                    </a:moveTo>
                    <a:lnTo>
                      <a:pt x="120" y="203"/>
                    </a:lnTo>
                    <a:lnTo>
                      <a:pt x="136" y="198"/>
                    </a:lnTo>
                    <a:lnTo>
                      <a:pt x="153" y="194"/>
                    </a:lnTo>
                    <a:lnTo>
                      <a:pt x="165" y="187"/>
                    </a:lnTo>
                    <a:lnTo>
                      <a:pt x="178" y="174"/>
                    </a:lnTo>
                    <a:lnTo>
                      <a:pt x="187" y="162"/>
                    </a:lnTo>
                    <a:lnTo>
                      <a:pt x="194" y="149"/>
                    </a:lnTo>
                    <a:lnTo>
                      <a:pt x="203" y="137"/>
                    </a:lnTo>
                    <a:lnTo>
                      <a:pt x="203" y="120"/>
                    </a:lnTo>
                    <a:lnTo>
                      <a:pt x="207" y="103"/>
                    </a:lnTo>
                    <a:lnTo>
                      <a:pt x="203" y="86"/>
                    </a:lnTo>
                    <a:lnTo>
                      <a:pt x="199" y="70"/>
                    </a:lnTo>
                    <a:lnTo>
                      <a:pt x="194" y="54"/>
                    </a:lnTo>
                    <a:lnTo>
                      <a:pt x="187" y="41"/>
                    </a:lnTo>
                    <a:lnTo>
                      <a:pt x="174" y="29"/>
                    </a:lnTo>
                    <a:lnTo>
                      <a:pt x="162" y="20"/>
                    </a:lnTo>
                    <a:lnTo>
                      <a:pt x="149" y="12"/>
                    </a:lnTo>
                    <a:lnTo>
                      <a:pt x="136" y="7"/>
                    </a:lnTo>
                    <a:lnTo>
                      <a:pt x="120" y="4"/>
                    </a:lnTo>
                    <a:lnTo>
                      <a:pt x="104" y="0"/>
                    </a:lnTo>
                    <a:lnTo>
                      <a:pt x="86" y="4"/>
                    </a:lnTo>
                    <a:lnTo>
                      <a:pt x="70" y="7"/>
                    </a:lnTo>
                    <a:lnTo>
                      <a:pt x="57" y="12"/>
                    </a:lnTo>
                    <a:lnTo>
                      <a:pt x="41" y="20"/>
                    </a:lnTo>
                    <a:lnTo>
                      <a:pt x="33" y="33"/>
                    </a:lnTo>
                    <a:lnTo>
                      <a:pt x="21" y="41"/>
                    </a:lnTo>
                    <a:lnTo>
                      <a:pt x="12" y="58"/>
                    </a:lnTo>
                    <a:lnTo>
                      <a:pt x="8" y="70"/>
                    </a:lnTo>
                    <a:lnTo>
                      <a:pt x="3" y="86"/>
                    </a:lnTo>
                    <a:lnTo>
                      <a:pt x="0" y="103"/>
                    </a:lnTo>
                    <a:lnTo>
                      <a:pt x="0" y="108"/>
                    </a:lnTo>
                    <a:lnTo>
                      <a:pt x="3" y="124"/>
                    </a:lnTo>
                    <a:lnTo>
                      <a:pt x="8" y="140"/>
                    </a:lnTo>
                    <a:lnTo>
                      <a:pt x="16" y="153"/>
                    </a:lnTo>
                    <a:lnTo>
                      <a:pt x="25" y="166"/>
                    </a:lnTo>
                    <a:lnTo>
                      <a:pt x="33" y="178"/>
                    </a:lnTo>
                    <a:lnTo>
                      <a:pt x="45" y="187"/>
                    </a:lnTo>
                    <a:lnTo>
                      <a:pt x="57" y="194"/>
                    </a:lnTo>
                    <a:lnTo>
                      <a:pt x="75" y="203"/>
                    </a:lnTo>
                    <a:lnTo>
                      <a:pt x="86" y="203"/>
                    </a:lnTo>
                    <a:lnTo>
                      <a:pt x="104" y="207"/>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885" name="Freeform 992">
                <a:extLst>
                  <a:ext uri="{FF2B5EF4-FFF2-40B4-BE49-F238E27FC236}">
                    <a16:creationId xmlns:a16="http://schemas.microsoft.com/office/drawing/2014/main" id="{7C94B6F9-0DEA-4206-A80A-2EA815DE005B}"/>
                  </a:ext>
                </a:extLst>
              </p:cNvPr>
              <p:cNvSpPr>
                <a:spLocks/>
              </p:cNvSpPr>
              <p:nvPr/>
            </p:nvSpPr>
            <p:spPr bwMode="auto">
              <a:xfrm>
                <a:off x="3257" y="3250"/>
                <a:ext cx="34" cy="34"/>
              </a:xfrm>
              <a:custGeom>
                <a:avLst/>
                <a:gdLst>
                  <a:gd name="T0" fmla="*/ 17 w 171"/>
                  <a:gd name="T1" fmla="*/ 34 h 171"/>
                  <a:gd name="T2" fmla="*/ 20 w 171"/>
                  <a:gd name="T3" fmla="*/ 34 h 171"/>
                  <a:gd name="T4" fmla="*/ 23 w 171"/>
                  <a:gd name="T5" fmla="*/ 33 h 171"/>
                  <a:gd name="T6" fmla="*/ 25 w 171"/>
                  <a:gd name="T7" fmla="*/ 32 h 171"/>
                  <a:gd name="T8" fmla="*/ 27 w 171"/>
                  <a:gd name="T9" fmla="*/ 31 h 171"/>
                  <a:gd name="T10" fmla="*/ 30 w 171"/>
                  <a:gd name="T11" fmla="*/ 29 h 171"/>
                  <a:gd name="T12" fmla="*/ 31 w 171"/>
                  <a:gd name="T13" fmla="*/ 26 h 171"/>
                  <a:gd name="T14" fmla="*/ 32 w 171"/>
                  <a:gd name="T15" fmla="*/ 25 h 171"/>
                  <a:gd name="T16" fmla="*/ 34 w 171"/>
                  <a:gd name="T17" fmla="*/ 22 h 171"/>
                  <a:gd name="T18" fmla="*/ 34 w 171"/>
                  <a:gd name="T19" fmla="*/ 19 h 171"/>
                  <a:gd name="T20" fmla="*/ 34 w 171"/>
                  <a:gd name="T21" fmla="*/ 17 h 171"/>
                  <a:gd name="T22" fmla="*/ 34 w 171"/>
                  <a:gd name="T23" fmla="*/ 14 h 171"/>
                  <a:gd name="T24" fmla="*/ 33 w 171"/>
                  <a:gd name="T25" fmla="*/ 12 h 171"/>
                  <a:gd name="T26" fmla="*/ 32 w 171"/>
                  <a:gd name="T27" fmla="*/ 9 h 171"/>
                  <a:gd name="T28" fmla="*/ 30 w 171"/>
                  <a:gd name="T29" fmla="*/ 7 h 171"/>
                  <a:gd name="T30" fmla="*/ 29 w 171"/>
                  <a:gd name="T31" fmla="*/ 4 h 171"/>
                  <a:gd name="T32" fmla="*/ 27 w 171"/>
                  <a:gd name="T33" fmla="*/ 3 h 171"/>
                  <a:gd name="T34" fmla="*/ 25 w 171"/>
                  <a:gd name="T35" fmla="*/ 2 h 171"/>
                  <a:gd name="T36" fmla="*/ 22 w 171"/>
                  <a:gd name="T37" fmla="*/ 1 h 171"/>
                  <a:gd name="T38" fmla="*/ 20 w 171"/>
                  <a:gd name="T39" fmla="*/ 0 h 171"/>
                  <a:gd name="T40" fmla="*/ 17 w 171"/>
                  <a:gd name="T41" fmla="*/ 0 h 171"/>
                  <a:gd name="T42" fmla="*/ 14 w 171"/>
                  <a:gd name="T43" fmla="*/ 0 h 171"/>
                  <a:gd name="T44" fmla="*/ 12 w 171"/>
                  <a:gd name="T45" fmla="*/ 1 h 171"/>
                  <a:gd name="T46" fmla="*/ 9 w 171"/>
                  <a:gd name="T47" fmla="*/ 2 h 171"/>
                  <a:gd name="T48" fmla="*/ 8 w 171"/>
                  <a:gd name="T49" fmla="*/ 4 h 171"/>
                  <a:gd name="T50" fmla="*/ 5 w 171"/>
                  <a:gd name="T51" fmla="*/ 5 h 171"/>
                  <a:gd name="T52" fmla="*/ 3 w 171"/>
                  <a:gd name="T53" fmla="*/ 7 h 171"/>
                  <a:gd name="T54" fmla="*/ 3 w 171"/>
                  <a:gd name="T55" fmla="*/ 9 h 171"/>
                  <a:gd name="T56" fmla="*/ 1 w 171"/>
                  <a:gd name="T57" fmla="*/ 11 h 171"/>
                  <a:gd name="T58" fmla="*/ 0 w 171"/>
                  <a:gd name="T59" fmla="*/ 13 h 171"/>
                  <a:gd name="T60" fmla="*/ 0 w 171"/>
                  <a:gd name="T61" fmla="*/ 17 h 171"/>
                  <a:gd name="T62" fmla="*/ 0 w 171"/>
                  <a:gd name="T63" fmla="*/ 17 h 171"/>
                  <a:gd name="T64" fmla="*/ 1 w 171"/>
                  <a:gd name="T65" fmla="*/ 20 h 171"/>
                  <a:gd name="T66" fmla="*/ 1 w 171"/>
                  <a:gd name="T67" fmla="*/ 22 h 171"/>
                  <a:gd name="T68" fmla="*/ 3 w 171"/>
                  <a:gd name="T69" fmla="*/ 25 h 171"/>
                  <a:gd name="T70" fmla="*/ 3 w 171"/>
                  <a:gd name="T71" fmla="*/ 27 h 171"/>
                  <a:gd name="T72" fmla="*/ 5 w 171"/>
                  <a:gd name="T73" fmla="*/ 29 h 171"/>
                  <a:gd name="T74" fmla="*/ 8 w 171"/>
                  <a:gd name="T75" fmla="*/ 31 h 171"/>
                  <a:gd name="T76" fmla="*/ 10 w 171"/>
                  <a:gd name="T77" fmla="*/ 32 h 171"/>
                  <a:gd name="T78" fmla="*/ 13 w 171"/>
                  <a:gd name="T79" fmla="*/ 33 h 171"/>
                  <a:gd name="T80" fmla="*/ 15 w 171"/>
                  <a:gd name="T81" fmla="*/ 34 h 171"/>
                  <a:gd name="T82" fmla="*/ 17 w 171"/>
                  <a:gd name="T83" fmla="*/ 34 h 17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1"/>
                  <a:gd name="T127" fmla="*/ 0 h 171"/>
                  <a:gd name="T128" fmla="*/ 171 w 171"/>
                  <a:gd name="T129" fmla="*/ 171 h 17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1" h="171">
                    <a:moveTo>
                      <a:pt x="87" y="171"/>
                    </a:moveTo>
                    <a:lnTo>
                      <a:pt x="99" y="171"/>
                    </a:lnTo>
                    <a:lnTo>
                      <a:pt x="117" y="167"/>
                    </a:lnTo>
                    <a:lnTo>
                      <a:pt x="128" y="162"/>
                    </a:lnTo>
                    <a:lnTo>
                      <a:pt x="137" y="155"/>
                    </a:lnTo>
                    <a:lnTo>
                      <a:pt x="150" y="146"/>
                    </a:lnTo>
                    <a:lnTo>
                      <a:pt x="158" y="133"/>
                    </a:lnTo>
                    <a:lnTo>
                      <a:pt x="162" y="126"/>
                    </a:lnTo>
                    <a:lnTo>
                      <a:pt x="171" y="113"/>
                    </a:lnTo>
                    <a:lnTo>
                      <a:pt x="171" y="96"/>
                    </a:lnTo>
                    <a:lnTo>
                      <a:pt x="171" y="84"/>
                    </a:lnTo>
                    <a:lnTo>
                      <a:pt x="171" y="72"/>
                    </a:lnTo>
                    <a:lnTo>
                      <a:pt x="166" y="59"/>
                    </a:lnTo>
                    <a:lnTo>
                      <a:pt x="162" y="47"/>
                    </a:lnTo>
                    <a:lnTo>
                      <a:pt x="153" y="34"/>
                    </a:lnTo>
                    <a:lnTo>
                      <a:pt x="146" y="22"/>
                    </a:lnTo>
                    <a:lnTo>
                      <a:pt x="137" y="13"/>
                    </a:lnTo>
                    <a:lnTo>
                      <a:pt x="124" y="9"/>
                    </a:lnTo>
                    <a:lnTo>
                      <a:pt x="112" y="5"/>
                    </a:lnTo>
                    <a:lnTo>
                      <a:pt x="99" y="0"/>
                    </a:lnTo>
                    <a:lnTo>
                      <a:pt x="87" y="0"/>
                    </a:lnTo>
                    <a:lnTo>
                      <a:pt x="70" y="0"/>
                    </a:lnTo>
                    <a:lnTo>
                      <a:pt x="58" y="5"/>
                    </a:lnTo>
                    <a:lnTo>
                      <a:pt x="45" y="9"/>
                    </a:lnTo>
                    <a:lnTo>
                      <a:pt x="38" y="18"/>
                    </a:lnTo>
                    <a:lnTo>
                      <a:pt x="25" y="26"/>
                    </a:lnTo>
                    <a:lnTo>
                      <a:pt x="16" y="34"/>
                    </a:lnTo>
                    <a:lnTo>
                      <a:pt x="13" y="47"/>
                    </a:lnTo>
                    <a:lnTo>
                      <a:pt x="4" y="54"/>
                    </a:lnTo>
                    <a:lnTo>
                      <a:pt x="0" y="67"/>
                    </a:lnTo>
                    <a:lnTo>
                      <a:pt x="0" y="84"/>
                    </a:lnTo>
                    <a:lnTo>
                      <a:pt x="0" y="88"/>
                    </a:lnTo>
                    <a:lnTo>
                      <a:pt x="4" y="101"/>
                    </a:lnTo>
                    <a:lnTo>
                      <a:pt x="4" y="113"/>
                    </a:lnTo>
                    <a:lnTo>
                      <a:pt x="13" y="126"/>
                    </a:lnTo>
                    <a:lnTo>
                      <a:pt x="16" y="137"/>
                    </a:lnTo>
                    <a:lnTo>
                      <a:pt x="25" y="146"/>
                    </a:lnTo>
                    <a:lnTo>
                      <a:pt x="38" y="155"/>
                    </a:lnTo>
                    <a:lnTo>
                      <a:pt x="50" y="162"/>
                    </a:lnTo>
                    <a:lnTo>
                      <a:pt x="63" y="167"/>
                    </a:lnTo>
                    <a:lnTo>
                      <a:pt x="74" y="171"/>
                    </a:lnTo>
                    <a:lnTo>
                      <a:pt x="87" y="171"/>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886" name="Freeform 993">
                <a:extLst>
                  <a:ext uri="{FF2B5EF4-FFF2-40B4-BE49-F238E27FC236}">
                    <a16:creationId xmlns:a16="http://schemas.microsoft.com/office/drawing/2014/main" id="{B79C3381-1426-4BC7-8AB0-225AB3F9930E}"/>
                  </a:ext>
                </a:extLst>
              </p:cNvPr>
              <p:cNvSpPr>
                <a:spLocks/>
              </p:cNvSpPr>
              <p:nvPr/>
            </p:nvSpPr>
            <p:spPr bwMode="auto">
              <a:xfrm>
                <a:off x="3260" y="3251"/>
                <a:ext cx="27" cy="27"/>
              </a:xfrm>
              <a:custGeom>
                <a:avLst/>
                <a:gdLst>
                  <a:gd name="T0" fmla="*/ 14 w 137"/>
                  <a:gd name="T1" fmla="*/ 27 h 137"/>
                  <a:gd name="T2" fmla="*/ 16 w 137"/>
                  <a:gd name="T3" fmla="*/ 27 h 137"/>
                  <a:gd name="T4" fmla="*/ 18 w 137"/>
                  <a:gd name="T5" fmla="*/ 26 h 137"/>
                  <a:gd name="T6" fmla="*/ 20 w 137"/>
                  <a:gd name="T7" fmla="*/ 25 h 137"/>
                  <a:gd name="T8" fmla="*/ 22 w 137"/>
                  <a:gd name="T9" fmla="*/ 25 h 137"/>
                  <a:gd name="T10" fmla="*/ 23 w 137"/>
                  <a:gd name="T11" fmla="*/ 23 h 137"/>
                  <a:gd name="T12" fmla="*/ 24 w 137"/>
                  <a:gd name="T13" fmla="*/ 21 h 137"/>
                  <a:gd name="T14" fmla="*/ 25 w 137"/>
                  <a:gd name="T15" fmla="*/ 20 h 137"/>
                  <a:gd name="T16" fmla="*/ 26 w 137"/>
                  <a:gd name="T17" fmla="*/ 18 h 137"/>
                  <a:gd name="T18" fmla="*/ 27 w 137"/>
                  <a:gd name="T19" fmla="*/ 16 h 137"/>
                  <a:gd name="T20" fmla="*/ 27 w 137"/>
                  <a:gd name="T21" fmla="*/ 13 h 137"/>
                  <a:gd name="T22" fmla="*/ 27 w 137"/>
                  <a:gd name="T23" fmla="*/ 11 h 137"/>
                  <a:gd name="T24" fmla="*/ 26 w 137"/>
                  <a:gd name="T25" fmla="*/ 9 h 137"/>
                  <a:gd name="T26" fmla="*/ 25 w 137"/>
                  <a:gd name="T27" fmla="*/ 7 h 137"/>
                  <a:gd name="T28" fmla="*/ 24 w 137"/>
                  <a:gd name="T29" fmla="*/ 6 h 137"/>
                  <a:gd name="T30" fmla="*/ 23 w 137"/>
                  <a:gd name="T31" fmla="*/ 4 h 137"/>
                  <a:gd name="T32" fmla="*/ 21 w 137"/>
                  <a:gd name="T33" fmla="*/ 3 h 137"/>
                  <a:gd name="T34" fmla="*/ 20 w 137"/>
                  <a:gd name="T35" fmla="*/ 2 h 137"/>
                  <a:gd name="T36" fmla="*/ 18 w 137"/>
                  <a:gd name="T37" fmla="*/ 1 h 137"/>
                  <a:gd name="T38" fmla="*/ 16 w 137"/>
                  <a:gd name="T39" fmla="*/ 0 h 137"/>
                  <a:gd name="T40" fmla="*/ 13 w 137"/>
                  <a:gd name="T41" fmla="*/ 0 h 137"/>
                  <a:gd name="T42" fmla="*/ 11 w 137"/>
                  <a:gd name="T43" fmla="*/ 0 h 137"/>
                  <a:gd name="T44" fmla="*/ 9 w 137"/>
                  <a:gd name="T45" fmla="*/ 1 h 137"/>
                  <a:gd name="T46" fmla="*/ 7 w 137"/>
                  <a:gd name="T47" fmla="*/ 2 h 137"/>
                  <a:gd name="T48" fmla="*/ 6 w 137"/>
                  <a:gd name="T49" fmla="*/ 3 h 137"/>
                  <a:gd name="T50" fmla="*/ 4 w 137"/>
                  <a:gd name="T51" fmla="*/ 4 h 137"/>
                  <a:gd name="T52" fmla="*/ 2 w 137"/>
                  <a:gd name="T53" fmla="*/ 6 h 137"/>
                  <a:gd name="T54" fmla="*/ 2 w 137"/>
                  <a:gd name="T55" fmla="*/ 7 h 137"/>
                  <a:gd name="T56" fmla="*/ 1 w 137"/>
                  <a:gd name="T57" fmla="*/ 9 h 137"/>
                  <a:gd name="T58" fmla="*/ 0 w 137"/>
                  <a:gd name="T59" fmla="*/ 11 h 137"/>
                  <a:gd name="T60" fmla="*/ 0 w 137"/>
                  <a:gd name="T61" fmla="*/ 14 h 137"/>
                  <a:gd name="T62" fmla="*/ 0 w 137"/>
                  <a:gd name="T63" fmla="*/ 16 h 137"/>
                  <a:gd name="T64" fmla="*/ 1 w 137"/>
                  <a:gd name="T65" fmla="*/ 18 h 137"/>
                  <a:gd name="T66" fmla="*/ 2 w 137"/>
                  <a:gd name="T67" fmla="*/ 20 h 137"/>
                  <a:gd name="T68" fmla="*/ 2 w 137"/>
                  <a:gd name="T69" fmla="*/ 21 h 137"/>
                  <a:gd name="T70" fmla="*/ 4 w 137"/>
                  <a:gd name="T71" fmla="*/ 23 h 137"/>
                  <a:gd name="T72" fmla="*/ 6 w 137"/>
                  <a:gd name="T73" fmla="*/ 25 h 137"/>
                  <a:gd name="T74" fmla="*/ 7 w 137"/>
                  <a:gd name="T75" fmla="*/ 25 h 137"/>
                  <a:gd name="T76" fmla="*/ 9 w 137"/>
                  <a:gd name="T77" fmla="*/ 26 h 137"/>
                  <a:gd name="T78" fmla="*/ 11 w 137"/>
                  <a:gd name="T79" fmla="*/ 27 h 137"/>
                  <a:gd name="T80" fmla="*/ 14 w 137"/>
                  <a:gd name="T81" fmla="*/ 27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37"/>
                  <a:gd name="T125" fmla="*/ 137 w 137"/>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37">
                    <a:moveTo>
                      <a:pt x="70" y="137"/>
                    </a:moveTo>
                    <a:lnTo>
                      <a:pt x="79" y="137"/>
                    </a:lnTo>
                    <a:lnTo>
                      <a:pt x="91" y="132"/>
                    </a:lnTo>
                    <a:lnTo>
                      <a:pt x="99" y="128"/>
                    </a:lnTo>
                    <a:lnTo>
                      <a:pt x="111" y="125"/>
                    </a:lnTo>
                    <a:lnTo>
                      <a:pt x="115" y="116"/>
                    </a:lnTo>
                    <a:lnTo>
                      <a:pt x="124" y="108"/>
                    </a:lnTo>
                    <a:lnTo>
                      <a:pt x="128" y="100"/>
                    </a:lnTo>
                    <a:lnTo>
                      <a:pt x="133" y="91"/>
                    </a:lnTo>
                    <a:lnTo>
                      <a:pt x="137" y="79"/>
                    </a:lnTo>
                    <a:lnTo>
                      <a:pt x="137" y="67"/>
                    </a:lnTo>
                    <a:lnTo>
                      <a:pt x="137" y="58"/>
                    </a:lnTo>
                    <a:lnTo>
                      <a:pt x="133" y="46"/>
                    </a:lnTo>
                    <a:lnTo>
                      <a:pt x="128" y="38"/>
                    </a:lnTo>
                    <a:lnTo>
                      <a:pt x="124" y="29"/>
                    </a:lnTo>
                    <a:lnTo>
                      <a:pt x="115" y="21"/>
                    </a:lnTo>
                    <a:lnTo>
                      <a:pt x="108" y="13"/>
                    </a:lnTo>
                    <a:lnTo>
                      <a:pt x="99" y="8"/>
                    </a:lnTo>
                    <a:lnTo>
                      <a:pt x="91" y="4"/>
                    </a:lnTo>
                    <a:lnTo>
                      <a:pt x="79" y="0"/>
                    </a:lnTo>
                    <a:lnTo>
                      <a:pt x="66" y="0"/>
                    </a:lnTo>
                    <a:lnTo>
                      <a:pt x="57" y="0"/>
                    </a:lnTo>
                    <a:lnTo>
                      <a:pt x="45" y="4"/>
                    </a:lnTo>
                    <a:lnTo>
                      <a:pt x="37" y="8"/>
                    </a:lnTo>
                    <a:lnTo>
                      <a:pt x="29" y="13"/>
                    </a:lnTo>
                    <a:lnTo>
                      <a:pt x="20" y="21"/>
                    </a:lnTo>
                    <a:lnTo>
                      <a:pt x="12" y="29"/>
                    </a:lnTo>
                    <a:lnTo>
                      <a:pt x="8" y="38"/>
                    </a:lnTo>
                    <a:lnTo>
                      <a:pt x="3" y="46"/>
                    </a:lnTo>
                    <a:lnTo>
                      <a:pt x="0" y="58"/>
                    </a:lnTo>
                    <a:lnTo>
                      <a:pt x="0" y="71"/>
                    </a:lnTo>
                    <a:lnTo>
                      <a:pt x="0" y="79"/>
                    </a:lnTo>
                    <a:lnTo>
                      <a:pt x="3" y="91"/>
                    </a:lnTo>
                    <a:lnTo>
                      <a:pt x="8" y="100"/>
                    </a:lnTo>
                    <a:lnTo>
                      <a:pt x="12" y="108"/>
                    </a:lnTo>
                    <a:lnTo>
                      <a:pt x="20" y="116"/>
                    </a:lnTo>
                    <a:lnTo>
                      <a:pt x="29" y="125"/>
                    </a:lnTo>
                    <a:lnTo>
                      <a:pt x="37" y="128"/>
                    </a:lnTo>
                    <a:lnTo>
                      <a:pt x="45" y="132"/>
                    </a:lnTo>
                    <a:lnTo>
                      <a:pt x="57" y="137"/>
                    </a:lnTo>
                    <a:lnTo>
                      <a:pt x="70" y="137"/>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887" name="Freeform 994">
                <a:extLst>
                  <a:ext uri="{FF2B5EF4-FFF2-40B4-BE49-F238E27FC236}">
                    <a16:creationId xmlns:a16="http://schemas.microsoft.com/office/drawing/2014/main" id="{3D63F1E1-9A06-43C2-9AE7-063F2F728E21}"/>
                  </a:ext>
                </a:extLst>
              </p:cNvPr>
              <p:cNvSpPr>
                <a:spLocks/>
              </p:cNvSpPr>
              <p:nvPr/>
            </p:nvSpPr>
            <p:spPr bwMode="auto">
              <a:xfrm>
                <a:off x="3344" y="3241"/>
                <a:ext cx="115" cy="115"/>
              </a:xfrm>
              <a:custGeom>
                <a:avLst/>
                <a:gdLst>
                  <a:gd name="T0" fmla="*/ 58 w 576"/>
                  <a:gd name="T1" fmla="*/ 115 h 577"/>
                  <a:gd name="T2" fmla="*/ 67 w 576"/>
                  <a:gd name="T3" fmla="*/ 114 h 577"/>
                  <a:gd name="T4" fmla="*/ 76 w 576"/>
                  <a:gd name="T5" fmla="*/ 112 h 577"/>
                  <a:gd name="T6" fmla="*/ 84 w 576"/>
                  <a:gd name="T7" fmla="*/ 108 h 577"/>
                  <a:gd name="T8" fmla="*/ 92 w 576"/>
                  <a:gd name="T9" fmla="*/ 103 h 577"/>
                  <a:gd name="T10" fmla="*/ 99 w 576"/>
                  <a:gd name="T11" fmla="*/ 98 h 577"/>
                  <a:gd name="T12" fmla="*/ 104 w 576"/>
                  <a:gd name="T13" fmla="*/ 91 h 577"/>
                  <a:gd name="T14" fmla="*/ 109 w 576"/>
                  <a:gd name="T15" fmla="*/ 84 h 577"/>
                  <a:gd name="T16" fmla="*/ 112 w 576"/>
                  <a:gd name="T17" fmla="*/ 75 h 577"/>
                  <a:gd name="T18" fmla="*/ 114 w 576"/>
                  <a:gd name="T19" fmla="*/ 66 h 577"/>
                  <a:gd name="T20" fmla="*/ 115 w 576"/>
                  <a:gd name="T21" fmla="*/ 57 h 577"/>
                  <a:gd name="T22" fmla="*/ 114 w 576"/>
                  <a:gd name="T23" fmla="*/ 48 h 577"/>
                  <a:gd name="T24" fmla="*/ 112 w 576"/>
                  <a:gd name="T25" fmla="*/ 39 h 577"/>
                  <a:gd name="T26" fmla="*/ 108 w 576"/>
                  <a:gd name="T27" fmla="*/ 30 h 577"/>
                  <a:gd name="T28" fmla="*/ 104 w 576"/>
                  <a:gd name="T29" fmla="*/ 23 h 577"/>
                  <a:gd name="T30" fmla="*/ 98 w 576"/>
                  <a:gd name="T31" fmla="*/ 17 h 577"/>
                  <a:gd name="T32" fmla="*/ 91 w 576"/>
                  <a:gd name="T33" fmla="*/ 11 h 577"/>
                  <a:gd name="T34" fmla="*/ 83 w 576"/>
                  <a:gd name="T35" fmla="*/ 7 h 577"/>
                  <a:gd name="T36" fmla="*/ 75 w 576"/>
                  <a:gd name="T37" fmla="*/ 3 h 577"/>
                  <a:gd name="T38" fmla="*/ 66 w 576"/>
                  <a:gd name="T39" fmla="*/ 1 h 577"/>
                  <a:gd name="T40" fmla="*/ 56 w 576"/>
                  <a:gd name="T41" fmla="*/ 0 h 577"/>
                  <a:gd name="T42" fmla="*/ 47 w 576"/>
                  <a:gd name="T43" fmla="*/ 1 h 577"/>
                  <a:gd name="T44" fmla="*/ 38 w 576"/>
                  <a:gd name="T45" fmla="*/ 3 h 577"/>
                  <a:gd name="T46" fmla="*/ 30 w 576"/>
                  <a:gd name="T47" fmla="*/ 7 h 577"/>
                  <a:gd name="T48" fmla="*/ 22 w 576"/>
                  <a:gd name="T49" fmla="*/ 12 h 577"/>
                  <a:gd name="T50" fmla="*/ 16 w 576"/>
                  <a:gd name="T51" fmla="*/ 18 h 577"/>
                  <a:gd name="T52" fmla="*/ 11 w 576"/>
                  <a:gd name="T53" fmla="*/ 24 h 577"/>
                  <a:gd name="T54" fmla="*/ 6 w 576"/>
                  <a:gd name="T55" fmla="*/ 31 h 577"/>
                  <a:gd name="T56" fmla="*/ 2 w 576"/>
                  <a:gd name="T57" fmla="*/ 40 h 577"/>
                  <a:gd name="T58" fmla="*/ 0 w 576"/>
                  <a:gd name="T59" fmla="*/ 49 h 577"/>
                  <a:gd name="T60" fmla="*/ 0 w 576"/>
                  <a:gd name="T61" fmla="*/ 58 h 577"/>
                  <a:gd name="T62" fmla="*/ 1 w 576"/>
                  <a:gd name="T63" fmla="*/ 68 h 577"/>
                  <a:gd name="T64" fmla="*/ 2 w 576"/>
                  <a:gd name="T65" fmla="*/ 76 h 577"/>
                  <a:gd name="T66" fmla="*/ 7 w 576"/>
                  <a:gd name="T67" fmla="*/ 84 h 577"/>
                  <a:gd name="T68" fmla="*/ 11 w 576"/>
                  <a:gd name="T69" fmla="*/ 92 h 577"/>
                  <a:gd name="T70" fmla="*/ 17 w 576"/>
                  <a:gd name="T71" fmla="*/ 98 h 577"/>
                  <a:gd name="T72" fmla="*/ 24 w 576"/>
                  <a:gd name="T73" fmla="*/ 104 h 577"/>
                  <a:gd name="T74" fmla="*/ 32 w 576"/>
                  <a:gd name="T75" fmla="*/ 109 h 577"/>
                  <a:gd name="T76" fmla="*/ 40 w 576"/>
                  <a:gd name="T77" fmla="*/ 112 h 577"/>
                  <a:gd name="T78" fmla="*/ 48 w 576"/>
                  <a:gd name="T79" fmla="*/ 114 h 577"/>
                  <a:gd name="T80" fmla="*/ 58 w 576"/>
                  <a:gd name="T81" fmla="*/ 115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7"/>
                  <a:gd name="T125" fmla="*/ 576 w 576"/>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7">
                    <a:moveTo>
                      <a:pt x="290" y="577"/>
                    </a:moveTo>
                    <a:lnTo>
                      <a:pt x="336" y="573"/>
                    </a:lnTo>
                    <a:lnTo>
                      <a:pt x="382" y="560"/>
                    </a:lnTo>
                    <a:lnTo>
                      <a:pt x="423" y="544"/>
                    </a:lnTo>
                    <a:lnTo>
                      <a:pt x="461" y="519"/>
                    </a:lnTo>
                    <a:lnTo>
                      <a:pt x="494" y="490"/>
                    </a:lnTo>
                    <a:lnTo>
                      <a:pt x="522" y="457"/>
                    </a:lnTo>
                    <a:lnTo>
                      <a:pt x="544" y="420"/>
                    </a:lnTo>
                    <a:lnTo>
                      <a:pt x="560" y="378"/>
                    </a:lnTo>
                    <a:lnTo>
                      <a:pt x="573" y="332"/>
                    </a:lnTo>
                    <a:lnTo>
                      <a:pt x="576" y="286"/>
                    </a:lnTo>
                    <a:lnTo>
                      <a:pt x="573" y="241"/>
                    </a:lnTo>
                    <a:lnTo>
                      <a:pt x="560" y="195"/>
                    </a:lnTo>
                    <a:lnTo>
                      <a:pt x="540" y="153"/>
                    </a:lnTo>
                    <a:lnTo>
                      <a:pt x="519" y="117"/>
                    </a:lnTo>
                    <a:lnTo>
                      <a:pt x="490" y="83"/>
                    </a:lnTo>
                    <a:lnTo>
                      <a:pt x="457" y="54"/>
                    </a:lnTo>
                    <a:lnTo>
                      <a:pt x="416" y="34"/>
                    </a:lnTo>
                    <a:lnTo>
                      <a:pt x="374" y="17"/>
                    </a:lnTo>
                    <a:lnTo>
                      <a:pt x="333" y="4"/>
                    </a:lnTo>
                    <a:lnTo>
                      <a:pt x="282" y="0"/>
                    </a:lnTo>
                    <a:lnTo>
                      <a:pt x="236" y="4"/>
                    </a:lnTo>
                    <a:lnTo>
                      <a:pt x="191" y="17"/>
                    </a:lnTo>
                    <a:lnTo>
                      <a:pt x="149" y="34"/>
                    </a:lnTo>
                    <a:lnTo>
                      <a:pt x="112" y="58"/>
                    </a:lnTo>
                    <a:lnTo>
                      <a:pt x="79" y="88"/>
                    </a:lnTo>
                    <a:lnTo>
                      <a:pt x="54" y="121"/>
                    </a:lnTo>
                    <a:lnTo>
                      <a:pt x="29" y="158"/>
                    </a:lnTo>
                    <a:lnTo>
                      <a:pt x="12" y="200"/>
                    </a:lnTo>
                    <a:lnTo>
                      <a:pt x="0" y="245"/>
                    </a:lnTo>
                    <a:lnTo>
                      <a:pt x="0" y="290"/>
                    </a:lnTo>
                    <a:lnTo>
                      <a:pt x="4" y="340"/>
                    </a:lnTo>
                    <a:lnTo>
                      <a:pt x="12" y="382"/>
                    </a:lnTo>
                    <a:lnTo>
                      <a:pt x="34" y="423"/>
                    </a:lnTo>
                    <a:lnTo>
                      <a:pt x="54" y="461"/>
                    </a:lnTo>
                    <a:lnTo>
                      <a:pt x="83" y="494"/>
                    </a:lnTo>
                    <a:lnTo>
                      <a:pt x="120" y="523"/>
                    </a:lnTo>
                    <a:lnTo>
                      <a:pt x="158" y="548"/>
                    </a:lnTo>
                    <a:lnTo>
                      <a:pt x="200" y="564"/>
                    </a:lnTo>
                    <a:lnTo>
                      <a:pt x="241" y="573"/>
                    </a:lnTo>
                    <a:lnTo>
                      <a:pt x="290" y="57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888" name="Freeform 995">
                <a:extLst>
                  <a:ext uri="{FF2B5EF4-FFF2-40B4-BE49-F238E27FC236}">
                    <a16:creationId xmlns:a16="http://schemas.microsoft.com/office/drawing/2014/main" id="{62387C1C-6392-4B2E-BDC2-377E06805B4F}"/>
                  </a:ext>
                </a:extLst>
              </p:cNvPr>
              <p:cNvSpPr>
                <a:spLocks/>
              </p:cNvSpPr>
              <p:nvPr/>
            </p:nvSpPr>
            <p:spPr bwMode="auto">
              <a:xfrm>
                <a:off x="3344" y="3241"/>
                <a:ext cx="115" cy="115"/>
              </a:xfrm>
              <a:custGeom>
                <a:avLst/>
                <a:gdLst>
                  <a:gd name="T0" fmla="*/ 58 w 576"/>
                  <a:gd name="T1" fmla="*/ 115 h 577"/>
                  <a:gd name="T2" fmla="*/ 67 w 576"/>
                  <a:gd name="T3" fmla="*/ 114 h 577"/>
                  <a:gd name="T4" fmla="*/ 76 w 576"/>
                  <a:gd name="T5" fmla="*/ 112 h 577"/>
                  <a:gd name="T6" fmla="*/ 84 w 576"/>
                  <a:gd name="T7" fmla="*/ 108 h 577"/>
                  <a:gd name="T8" fmla="*/ 92 w 576"/>
                  <a:gd name="T9" fmla="*/ 103 h 577"/>
                  <a:gd name="T10" fmla="*/ 99 w 576"/>
                  <a:gd name="T11" fmla="*/ 98 h 577"/>
                  <a:gd name="T12" fmla="*/ 104 w 576"/>
                  <a:gd name="T13" fmla="*/ 91 h 577"/>
                  <a:gd name="T14" fmla="*/ 109 w 576"/>
                  <a:gd name="T15" fmla="*/ 84 h 577"/>
                  <a:gd name="T16" fmla="*/ 112 w 576"/>
                  <a:gd name="T17" fmla="*/ 75 h 577"/>
                  <a:gd name="T18" fmla="*/ 114 w 576"/>
                  <a:gd name="T19" fmla="*/ 66 h 577"/>
                  <a:gd name="T20" fmla="*/ 115 w 576"/>
                  <a:gd name="T21" fmla="*/ 57 h 577"/>
                  <a:gd name="T22" fmla="*/ 114 w 576"/>
                  <a:gd name="T23" fmla="*/ 48 h 577"/>
                  <a:gd name="T24" fmla="*/ 112 w 576"/>
                  <a:gd name="T25" fmla="*/ 39 h 577"/>
                  <a:gd name="T26" fmla="*/ 108 w 576"/>
                  <a:gd name="T27" fmla="*/ 30 h 577"/>
                  <a:gd name="T28" fmla="*/ 104 w 576"/>
                  <a:gd name="T29" fmla="*/ 23 h 577"/>
                  <a:gd name="T30" fmla="*/ 98 w 576"/>
                  <a:gd name="T31" fmla="*/ 17 h 577"/>
                  <a:gd name="T32" fmla="*/ 91 w 576"/>
                  <a:gd name="T33" fmla="*/ 11 h 577"/>
                  <a:gd name="T34" fmla="*/ 83 w 576"/>
                  <a:gd name="T35" fmla="*/ 7 h 577"/>
                  <a:gd name="T36" fmla="*/ 75 w 576"/>
                  <a:gd name="T37" fmla="*/ 3 h 577"/>
                  <a:gd name="T38" fmla="*/ 66 w 576"/>
                  <a:gd name="T39" fmla="*/ 1 h 577"/>
                  <a:gd name="T40" fmla="*/ 56 w 576"/>
                  <a:gd name="T41" fmla="*/ 0 h 577"/>
                  <a:gd name="T42" fmla="*/ 47 w 576"/>
                  <a:gd name="T43" fmla="*/ 1 h 577"/>
                  <a:gd name="T44" fmla="*/ 38 w 576"/>
                  <a:gd name="T45" fmla="*/ 3 h 577"/>
                  <a:gd name="T46" fmla="*/ 30 w 576"/>
                  <a:gd name="T47" fmla="*/ 7 h 577"/>
                  <a:gd name="T48" fmla="*/ 22 w 576"/>
                  <a:gd name="T49" fmla="*/ 12 h 577"/>
                  <a:gd name="T50" fmla="*/ 16 w 576"/>
                  <a:gd name="T51" fmla="*/ 18 h 577"/>
                  <a:gd name="T52" fmla="*/ 11 w 576"/>
                  <a:gd name="T53" fmla="*/ 24 h 577"/>
                  <a:gd name="T54" fmla="*/ 6 w 576"/>
                  <a:gd name="T55" fmla="*/ 31 h 577"/>
                  <a:gd name="T56" fmla="*/ 2 w 576"/>
                  <a:gd name="T57" fmla="*/ 40 h 577"/>
                  <a:gd name="T58" fmla="*/ 0 w 576"/>
                  <a:gd name="T59" fmla="*/ 49 h 577"/>
                  <a:gd name="T60" fmla="*/ 0 w 576"/>
                  <a:gd name="T61" fmla="*/ 58 h 577"/>
                  <a:gd name="T62" fmla="*/ 1 w 576"/>
                  <a:gd name="T63" fmla="*/ 68 h 577"/>
                  <a:gd name="T64" fmla="*/ 2 w 576"/>
                  <a:gd name="T65" fmla="*/ 76 h 577"/>
                  <a:gd name="T66" fmla="*/ 7 w 576"/>
                  <a:gd name="T67" fmla="*/ 84 h 577"/>
                  <a:gd name="T68" fmla="*/ 11 w 576"/>
                  <a:gd name="T69" fmla="*/ 92 h 577"/>
                  <a:gd name="T70" fmla="*/ 17 w 576"/>
                  <a:gd name="T71" fmla="*/ 98 h 577"/>
                  <a:gd name="T72" fmla="*/ 24 w 576"/>
                  <a:gd name="T73" fmla="*/ 104 h 577"/>
                  <a:gd name="T74" fmla="*/ 32 w 576"/>
                  <a:gd name="T75" fmla="*/ 109 h 577"/>
                  <a:gd name="T76" fmla="*/ 40 w 576"/>
                  <a:gd name="T77" fmla="*/ 112 h 577"/>
                  <a:gd name="T78" fmla="*/ 48 w 576"/>
                  <a:gd name="T79" fmla="*/ 114 h 577"/>
                  <a:gd name="T80" fmla="*/ 58 w 576"/>
                  <a:gd name="T81" fmla="*/ 115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7"/>
                  <a:gd name="T125" fmla="*/ 576 w 576"/>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7">
                    <a:moveTo>
                      <a:pt x="290" y="577"/>
                    </a:moveTo>
                    <a:lnTo>
                      <a:pt x="336" y="573"/>
                    </a:lnTo>
                    <a:lnTo>
                      <a:pt x="382" y="560"/>
                    </a:lnTo>
                    <a:lnTo>
                      <a:pt x="423" y="544"/>
                    </a:lnTo>
                    <a:lnTo>
                      <a:pt x="461" y="519"/>
                    </a:lnTo>
                    <a:lnTo>
                      <a:pt x="494" y="490"/>
                    </a:lnTo>
                    <a:lnTo>
                      <a:pt x="522" y="457"/>
                    </a:lnTo>
                    <a:lnTo>
                      <a:pt x="544" y="420"/>
                    </a:lnTo>
                    <a:lnTo>
                      <a:pt x="560" y="378"/>
                    </a:lnTo>
                    <a:lnTo>
                      <a:pt x="573" y="332"/>
                    </a:lnTo>
                    <a:lnTo>
                      <a:pt x="576" y="286"/>
                    </a:lnTo>
                    <a:lnTo>
                      <a:pt x="573" y="241"/>
                    </a:lnTo>
                    <a:lnTo>
                      <a:pt x="560" y="195"/>
                    </a:lnTo>
                    <a:lnTo>
                      <a:pt x="540" y="153"/>
                    </a:lnTo>
                    <a:lnTo>
                      <a:pt x="519" y="117"/>
                    </a:lnTo>
                    <a:lnTo>
                      <a:pt x="490" y="83"/>
                    </a:lnTo>
                    <a:lnTo>
                      <a:pt x="457" y="54"/>
                    </a:lnTo>
                    <a:lnTo>
                      <a:pt x="416" y="34"/>
                    </a:lnTo>
                    <a:lnTo>
                      <a:pt x="374" y="17"/>
                    </a:lnTo>
                    <a:lnTo>
                      <a:pt x="333" y="4"/>
                    </a:lnTo>
                    <a:lnTo>
                      <a:pt x="282" y="0"/>
                    </a:lnTo>
                    <a:lnTo>
                      <a:pt x="236" y="4"/>
                    </a:lnTo>
                    <a:lnTo>
                      <a:pt x="191" y="17"/>
                    </a:lnTo>
                    <a:lnTo>
                      <a:pt x="149" y="34"/>
                    </a:lnTo>
                    <a:lnTo>
                      <a:pt x="112" y="58"/>
                    </a:lnTo>
                    <a:lnTo>
                      <a:pt x="79" y="88"/>
                    </a:lnTo>
                    <a:lnTo>
                      <a:pt x="54" y="121"/>
                    </a:lnTo>
                    <a:lnTo>
                      <a:pt x="29" y="158"/>
                    </a:lnTo>
                    <a:lnTo>
                      <a:pt x="12" y="200"/>
                    </a:lnTo>
                    <a:lnTo>
                      <a:pt x="0" y="245"/>
                    </a:lnTo>
                    <a:lnTo>
                      <a:pt x="0" y="290"/>
                    </a:lnTo>
                    <a:lnTo>
                      <a:pt x="4" y="340"/>
                    </a:lnTo>
                    <a:lnTo>
                      <a:pt x="12" y="382"/>
                    </a:lnTo>
                    <a:lnTo>
                      <a:pt x="34" y="423"/>
                    </a:lnTo>
                    <a:lnTo>
                      <a:pt x="54" y="461"/>
                    </a:lnTo>
                    <a:lnTo>
                      <a:pt x="83" y="494"/>
                    </a:lnTo>
                    <a:lnTo>
                      <a:pt x="120" y="523"/>
                    </a:lnTo>
                    <a:lnTo>
                      <a:pt x="158" y="548"/>
                    </a:lnTo>
                    <a:lnTo>
                      <a:pt x="200" y="564"/>
                    </a:lnTo>
                    <a:lnTo>
                      <a:pt x="241" y="573"/>
                    </a:lnTo>
                    <a:lnTo>
                      <a:pt x="290"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889" name="Freeform 996">
                <a:extLst>
                  <a:ext uri="{FF2B5EF4-FFF2-40B4-BE49-F238E27FC236}">
                    <a16:creationId xmlns:a16="http://schemas.microsoft.com/office/drawing/2014/main" id="{C3C76EAA-CA1E-434F-ACFA-CFF864D627FB}"/>
                  </a:ext>
                </a:extLst>
              </p:cNvPr>
              <p:cNvSpPr>
                <a:spLocks/>
              </p:cNvSpPr>
              <p:nvPr/>
            </p:nvSpPr>
            <p:spPr bwMode="auto">
              <a:xfrm>
                <a:off x="3344" y="3241"/>
                <a:ext cx="115" cy="115"/>
              </a:xfrm>
              <a:custGeom>
                <a:avLst/>
                <a:gdLst>
                  <a:gd name="T0" fmla="*/ 58 w 576"/>
                  <a:gd name="T1" fmla="*/ 115 h 577"/>
                  <a:gd name="T2" fmla="*/ 67 w 576"/>
                  <a:gd name="T3" fmla="*/ 114 h 577"/>
                  <a:gd name="T4" fmla="*/ 76 w 576"/>
                  <a:gd name="T5" fmla="*/ 112 h 577"/>
                  <a:gd name="T6" fmla="*/ 84 w 576"/>
                  <a:gd name="T7" fmla="*/ 108 h 577"/>
                  <a:gd name="T8" fmla="*/ 92 w 576"/>
                  <a:gd name="T9" fmla="*/ 103 h 577"/>
                  <a:gd name="T10" fmla="*/ 99 w 576"/>
                  <a:gd name="T11" fmla="*/ 98 h 577"/>
                  <a:gd name="T12" fmla="*/ 104 w 576"/>
                  <a:gd name="T13" fmla="*/ 91 h 577"/>
                  <a:gd name="T14" fmla="*/ 109 w 576"/>
                  <a:gd name="T15" fmla="*/ 84 h 577"/>
                  <a:gd name="T16" fmla="*/ 112 w 576"/>
                  <a:gd name="T17" fmla="*/ 75 h 577"/>
                  <a:gd name="T18" fmla="*/ 114 w 576"/>
                  <a:gd name="T19" fmla="*/ 66 h 577"/>
                  <a:gd name="T20" fmla="*/ 115 w 576"/>
                  <a:gd name="T21" fmla="*/ 57 h 577"/>
                  <a:gd name="T22" fmla="*/ 114 w 576"/>
                  <a:gd name="T23" fmla="*/ 48 h 577"/>
                  <a:gd name="T24" fmla="*/ 112 w 576"/>
                  <a:gd name="T25" fmla="*/ 39 h 577"/>
                  <a:gd name="T26" fmla="*/ 108 w 576"/>
                  <a:gd name="T27" fmla="*/ 30 h 577"/>
                  <a:gd name="T28" fmla="*/ 104 w 576"/>
                  <a:gd name="T29" fmla="*/ 23 h 577"/>
                  <a:gd name="T30" fmla="*/ 98 w 576"/>
                  <a:gd name="T31" fmla="*/ 17 h 577"/>
                  <a:gd name="T32" fmla="*/ 91 w 576"/>
                  <a:gd name="T33" fmla="*/ 11 h 577"/>
                  <a:gd name="T34" fmla="*/ 83 w 576"/>
                  <a:gd name="T35" fmla="*/ 7 h 577"/>
                  <a:gd name="T36" fmla="*/ 75 w 576"/>
                  <a:gd name="T37" fmla="*/ 3 h 577"/>
                  <a:gd name="T38" fmla="*/ 66 w 576"/>
                  <a:gd name="T39" fmla="*/ 1 h 577"/>
                  <a:gd name="T40" fmla="*/ 56 w 576"/>
                  <a:gd name="T41" fmla="*/ 0 h 577"/>
                  <a:gd name="T42" fmla="*/ 47 w 576"/>
                  <a:gd name="T43" fmla="*/ 1 h 577"/>
                  <a:gd name="T44" fmla="*/ 38 w 576"/>
                  <a:gd name="T45" fmla="*/ 3 h 577"/>
                  <a:gd name="T46" fmla="*/ 30 w 576"/>
                  <a:gd name="T47" fmla="*/ 7 h 577"/>
                  <a:gd name="T48" fmla="*/ 22 w 576"/>
                  <a:gd name="T49" fmla="*/ 12 h 577"/>
                  <a:gd name="T50" fmla="*/ 16 w 576"/>
                  <a:gd name="T51" fmla="*/ 18 h 577"/>
                  <a:gd name="T52" fmla="*/ 11 w 576"/>
                  <a:gd name="T53" fmla="*/ 24 h 577"/>
                  <a:gd name="T54" fmla="*/ 6 w 576"/>
                  <a:gd name="T55" fmla="*/ 31 h 577"/>
                  <a:gd name="T56" fmla="*/ 2 w 576"/>
                  <a:gd name="T57" fmla="*/ 40 h 577"/>
                  <a:gd name="T58" fmla="*/ 0 w 576"/>
                  <a:gd name="T59" fmla="*/ 49 h 577"/>
                  <a:gd name="T60" fmla="*/ 0 w 576"/>
                  <a:gd name="T61" fmla="*/ 58 h 577"/>
                  <a:gd name="T62" fmla="*/ 1 w 576"/>
                  <a:gd name="T63" fmla="*/ 68 h 577"/>
                  <a:gd name="T64" fmla="*/ 2 w 576"/>
                  <a:gd name="T65" fmla="*/ 76 h 577"/>
                  <a:gd name="T66" fmla="*/ 7 w 576"/>
                  <a:gd name="T67" fmla="*/ 84 h 577"/>
                  <a:gd name="T68" fmla="*/ 11 w 576"/>
                  <a:gd name="T69" fmla="*/ 92 h 577"/>
                  <a:gd name="T70" fmla="*/ 17 w 576"/>
                  <a:gd name="T71" fmla="*/ 98 h 577"/>
                  <a:gd name="T72" fmla="*/ 24 w 576"/>
                  <a:gd name="T73" fmla="*/ 104 h 577"/>
                  <a:gd name="T74" fmla="*/ 32 w 576"/>
                  <a:gd name="T75" fmla="*/ 109 h 577"/>
                  <a:gd name="T76" fmla="*/ 40 w 576"/>
                  <a:gd name="T77" fmla="*/ 112 h 577"/>
                  <a:gd name="T78" fmla="*/ 48 w 576"/>
                  <a:gd name="T79" fmla="*/ 114 h 577"/>
                  <a:gd name="T80" fmla="*/ 58 w 576"/>
                  <a:gd name="T81" fmla="*/ 115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7"/>
                  <a:gd name="T125" fmla="*/ 576 w 576"/>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7">
                    <a:moveTo>
                      <a:pt x="290" y="577"/>
                    </a:moveTo>
                    <a:lnTo>
                      <a:pt x="336" y="573"/>
                    </a:lnTo>
                    <a:lnTo>
                      <a:pt x="382" y="560"/>
                    </a:lnTo>
                    <a:lnTo>
                      <a:pt x="423" y="544"/>
                    </a:lnTo>
                    <a:lnTo>
                      <a:pt x="461" y="519"/>
                    </a:lnTo>
                    <a:lnTo>
                      <a:pt x="494" y="490"/>
                    </a:lnTo>
                    <a:lnTo>
                      <a:pt x="522" y="457"/>
                    </a:lnTo>
                    <a:lnTo>
                      <a:pt x="544" y="420"/>
                    </a:lnTo>
                    <a:lnTo>
                      <a:pt x="560" y="378"/>
                    </a:lnTo>
                    <a:lnTo>
                      <a:pt x="573" y="332"/>
                    </a:lnTo>
                    <a:lnTo>
                      <a:pt x="576" y="286"/>
                    </a:lnTo>
                    <a:lnTo>
                      <a:pt x="573" y="241"/>
                    </a:lnTo>
                    <a:lnTo>
                      <a:pt x="560" y="195"/>
                    </a:lnTo>
                    <a:lnTo>
                      <a:pt x="540" y="153"/>
                    </a:lnTo>
                    <a:lnTo>
                      <a:pt x="519" y="117"/>
                    </a:lnTo>
                    <a:lnTo>
                      <a:pt x="490" y="83"/>
                    </a:lnTo>
                    <a:lnTo>
                      <a:pt x="457" y="54"/>
                    </a:lnTo>
                    <a:lnTo>
                      <a:pt x="416" y="34"/>
                    </a:lnTo>
                    <a:lnTo>
                      <a:pt x="374" y="17"/>
                    </a:lnTo>
                    <a:lnTo>
                      <a:pt x="333" y="4"/>
                    </a:lnTo>
                    <a:lnTo>
                      <a:pt x="282" y="0"/>
                    </a:lnTo>
                    <a:lnTo>
                      <a:pt x="236" y="4"/>
                    </a:lnTo>
                    <a:lnTo>
                      <a:pt x="191" y="17"/>
                    </a:lnTo>
                    <a:lnTo>
                      <a:pt x="149" y="34"/>
                    </a:lnTo>
                    <a:lnTo>
                      <a:pt x="112" y="58"/>
                    </a:lnTo>
                    <a:lnTo>
                      <a:pt x="79" y="88"/>
                    </a:lnTo>
                    <a:lnTo>
                      <a:pt x="54" y="121"/>
                    </a:lnTo>
                    <a:lnTo>
                      <a:pt x="29" y="158"/>
                    </a:lnTo>
                    <a:lnTo>
                      <a:pt x="12" y="200"/>
                    </a:lnTo>
                    <a:lnTo>
                      <a:pt x="0" y="245"/>
                    </a:lnTo>
                    <a:lnTo>
                      <a:pt x="0" y="290"/>
                    </a:lnTo>
                    <a:lnTo>
                      <a:pt x="4" y="340"/>
                    </a:lnTo>
                    <a:lnTo>
                      <a:pt x="12" y="382"/>
                    </a:lnTo>
                    <a:lnTo>
                      <a:pt x="34" y="423"/>
                    </a:lnTo>
                    <a:lnTo>
                      <a:pt x="54" y="461"/>
                    </a:lnTo>
                    <a:lnTo>
                      <a:pt x="83" y="494"/>
                    </a:lnTo>
                    <a:lnTo>
                      <a:pt x="120" y="523"/>
                    </a:lnTo>
                    <a:lnTo>
                      <a:pt x="158" y="548"/>
                    </a:lnTo>
                    <a:lnTo>
                      <a:pt x="200" y="564"/>
                    </a:lnTo>
                    <a:lnTo>
                      <a:pt x="241" y="573"/>
                    </a:lnTo>
                    <a:lnTo>
                      <a:pt x="290"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890" name="Freeform 997">
                <a:extLst>
                  <a:ext uri="{FF2B5EF4-FFF2-40B4-BE49-F238E27FC236}">
                    <a16:creationId xmlns:a16="http://schemas.microsoft.com/office/drawing/2014/main" id="{6E5A1E40-310B-4667-994D-B8039B859D66}"/>
                  </a:ext>
                </a:extLst>
              </p:cNvPr>
              <p:cNvSpPr>
                <a:spLocks/>
              </p:cNvSpPr>
              <p:nvPr/>
            </p:nvSpPr>
            <p:spPr bwMode="auto">
              <a:xfrm>
                <a:off x="3360" y="3249"/>
                <a:ext cx="61" cy="62"/>
              </a:xfrm>
              <a:custGeom>
                <a:avLst/>
                <a:gdLst>
                  <a:gd name="T0" fmla="*/ 31 w 303"/>
                  <a:gd name="T1" fmla="*/ 62 h 307"/>
                  <a:gd name="T2" fmla="*/ 36 w 303"/>
                  <a:gd name="T3" fmla="*/ 61 h 307"/>
                  <a:gd name="T4" fmla="*/ 40 w 303"/>
                  <a:gd name="T5" fmla="*/ 60 h 307"/>
                  <a:gd name="T6" fmla="*/ 45 w 303"/>
                  <a:gd name="T7" fmla="*/ 58 h 307"/>
                  <a:gd name="T8" fmla="*/ 49 w 303"/>
                  <a:gd name="T9" fmla="*/ 55 h 307"/>
                  <a:gd name="T10" fmla="*/ 53 w 303"/>
                  <a:gd name="T11" fmla="*/ 53 h 307"/>
                  <a:gd name="T12" fmla="*/ 55 w 303"/>
                  <a:gd name="T13" fmla="*/ 49 h 307"/>
                  <a:gd name="T14" fmla="*/ 58 w 303"/>
                  <a:gd name="T15" fmla="*/ 45 h 307"/>
                  <a:gd name="T16" fmla="*/ 59 w 303"/>
                  <a:gd name="T17" fmla="*/ 40 h 307"/>
                  <a:gd name="T18" fmla="*/ 61 w 303"/>
                  <a:gd name="T19" fmla="*/ 36 h 307"/>
                  <a:gd name="T20" fmla="*/ 61 w 303"/>
                  <a:gd name="T21" fmla="*/ 31 h 307"/>
                  <a:gd name="T22" fmla="*/ 61 w 303"/>
                  <a:gd name="T23" fmla="*/ 26 h 307"/>
                  <a:gd name="T24" fmla="*/ 59 w 303"/>
                  <a:gd name="T25" fmla="*/ 21 h 307"/>
                  <a:gd name="T26" fmla="*/ 58 w 303"/>
                  <a:gd name="T27" fmla="*/ 17 h 307"/>
                  <a:gd name="T28" fmla="*/ 55 w 303"/>
                  <a:gd name="T29" fmla="*/ 13 h 307"/>
                  <a:gd name="T30" fmla="*/ 52 w 303"/>
                  <a:gd name="T31" fmla="*/ 9 h 307"/>
                  <a:gd name="T32" fmla="*/ 49 w 303"/>
                  <a:gd name="T33" fmla="*/ 6 h 307"/>
                  <a:gd name="T34" fmla="*/ 44 w 303"/>
                  <a:gd name="T35" fmla="*/ 3 h 307"/>
                  <a:gd name="T36" fmla="*/ 40 w 303"/>
                  <a:gd name="T37" fmla="*/ 2 h 307"/>
                  <a:gd name="T38" fmla="*/ 35 w 303"/>
                  <a:gd name="T39" fmla="*/ 1 h 307"/>
                  <a:gd name="T40" fmla="*/ 30 w 303"/>
                  <a:gd name="T41" fmla="*/ 0 h 307"/>
                  <a:gd name="T42" fmla="*/ 25 w 303"/>
                  <a:gd name="T43" fmla="*/ 1 h 307"/>
                  <a:gd name="T44" fmla="*/ 21 w 303"/>
                  <a:gd name="T45" fmla="*/ 2 h 307"/>
                  <a:gd name="T46" fmla="*/ 16 w 303"/>
                  <a:gd name="T47" fmla="*/ 4 h 307"/>
                  <a:gd name="T48" fmla="*/ 12 w 303"/>
                  <a:gd name="T49" fmla="*/ 7 h 307"/>
                  <a:gd name="T50" fmla="*/ 8 w 303"/>
                  <a:gd name="T51" fmla="*/ 9 h 307"/>
                  <a:gd name="T52" fmla="*/ 6 w 303"/>
                  <a:gd name="T53" fmla="*/ 13 h 307"/>
                  <a:gd name="T54" fmla="*/ 3 w 303"/>
                  <a:gd name="T55" fmla="*/ 17 h 307"/>
                  <a:gd name="T56" fmla="*/ 2 w 303"/>
                  <a:gd name="T57" fmla="*/ 22 h 307"/>
                  <a:gd name="T58" fmla="*/ 0 w 303"/>
                  <a:gd name="T59" fmla="*/ 26 h 307"/>
                  <a:gd name="T60" fmla="*/ 0 w 303"/>
                  <a:gd name="T61" fmla="*/ 31 h 307"/>
                  <a:gd name="T62" fmla="*/ 0 w 303"/>
                  <a:gd name="T63" fmla="*/ 36 h 307"/>
                  <a:gd name="T64" fmla="*/ 2 w 303"/>
                  <a:gd name="T65" fmla="*/ 41 h 307"/>
                  <a:gd name="T66" fmla="*/ 3 w 303"/>
                  <a:gd name="T67" fmla="*/ 45 h 307"/>
                  <a:gd name="T68" fmla="*/ 6 w 303"/>
                  <a:gd name="T69" fmla="*/ 49 h 307"/>
                  <a:gd name="T70" fmla="*/ 9 w 303"/>
                  <a:gd name="T71" fmla="*/ 53 h 307"/>
                  <a:gd name="T72" fmla="*/ 12 w 303"/>
                  <a:gd name="T73" fmla="*/ 56 h 307"/>
                  <a:gd name="T74" fmla="*/ 17 w 303"/>
                  <a:gd name="T75" fmla="*/ 59 h 307"/>
                  <a:gd name="T76" fmla="*/ 21 w 303"/>
                  <a:gd name="T77" fmla="*/ 60 h 307"/>
                  <a:gd name="T78" fmla="*/ 26 w 303"/>
                  <a:gd name="T79" fmla="*/ 61 h 307"/>
                  <a:gd name="T80" fmla="*/ 31 w 303"/>
                  <a:gd name="T81" fmla="*/ 62 h 30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3"/>
                  <a:gd name="T124" fmla="*/ 0 h 307"/>
                  <a:gd name="T125" fmla="*/ 303 w 303"/>
                  <a:gd name="T126" fmla="*/ 307 h 30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3" h="307">
                    <a:moveTo>
                      <a:pt x="153" y="307"/>
                    </a:moveTo>
                    <a:lnTo>
                      <a:pt x="178" y="302"/>
                    </a:lnTo>
                    <a:lnTo>
                      <a:pt x="200" y="298"/>
                    </a:lnTo>
                    <a:lnTo>
                      <a:pt x="224" y="286"/>
                    </a:lnTo>
                    <a:lnTo>
                      <a:pt x="241" y="273"/>
                    </a:lnTo>
                    <a:lnTo>
                      <a:pt x="261" y="261"/>
                    </a:lnTo>
                    <a:lnTo>
                      <a:pt x="274" y="241"/>
                    </a:lnTo>
                    <a:lnTo>
                      <a:pt x="286" y="224"/>
                    </a:lnTo>
                    <a:lnTo>
                      <a:pt x="295" y="199"/>
                    </a:lnTo>
                    <a:lnTo>
                      <a:pt x="303" y="178"/>
                    </a:lnTo>
                    <a:lnTo>
                      <a:pt x="303" y="153"/>
                    </a:lnTo>
                    <a:lnTo>
                      <a:pt x="303" y="129"/>
                    </a:lnTo>
                    <a:lnTo>
                      <a:pt x="295" y="104"/>
                    </a:lnTo>
                    <a:lnTo>
                      <a:pt x="286" y="82"/>
                    </a:lnTo>
                    <a:lnTo>
                      <a:pt x="274" y="62"/>
                    </a:lnTo>
                    <a:lnTo>
                      <a:pt x="257" y="46"/>
                    </a:lnTo>
                    <a:lnTo>
                      <a:pt x="241" y="29"/>
                    </a:lnTo>
                    <a:lnTo>
                      <a:pt x="220" y="16"/>
                    </a:lnTo>
                    <a:lnTo>
                      <a:pt x="200" y="8"/>
                    </a:lnTo>
                    <a:lnTo>
                      <a:pt x="175" y="3"/>
                    </a:lnTo>
                    <a:lnTo>
                      <a:pt x="149" y="0"/>
                    </a:lnTo>
                    <a:lnTo>
                      <a:pt x="124" y="3"/>
                    </a:lnTo>
                    <a:lnTo>
                      <a:pt x="103" y="8"/>
                    </a:lnTo>
                    <a:lnTo>
                      <a:pt x="79" y="21"/>
                    </a:lnTo>
                    <a:lnTo>
                      <a:pt x="62" y="33"/>
                    </a:lnTo>
                    <a:lnTo>
                      <a:pt x="41" y="46"/>
                    </a:lnTo>
                    <a:lnTo>
                      <a:pt x="29" y="66"/>
                    </a:lnTo>
                    <a:lnTo>
                      <a:pt x="16" y="82"/>
                    </a:lnTo>
                    <a:lnTo>
                      <a:pt x="8" y="108"/>
                    </a:lnTo>
                    <a:lnTo>
                      <a:pt x="0" y="129"/>
                    </a:lnTo>
                    <a:lnTo>
                      <a:pt x="0" y="153"/>
                    </a:lnTo>
                    <a:lnTo>
                      <a:pt x="0" y="178"/>
                    </a:lnTo>
                    <a:lnTo>
                      <a:pt x="8" y="203"/>
                    </a:lnTo>
                    <a:lnTo>
                      <a:pt x="16" y="224"/>
                    </a:lnTo>
                    <a:lnTo>
                      <a:pt x="29" y="244"/>
                    </a:lnTo>
                    <a:lnTo>
                      <a:pt x="45" y="261"/>
                    </a:lnTo>
                    <a:lnTo>
                      <a:pt x="62" y="278"/>
                    </a:lnTo>
                    <a:lnTo>
                      <a:pt x="83" y="290"/>
                    </a:lnTo>
                    <a:lnTo>
                      <a:pt x="103" y="298"/>
                    </a:lnTo>
                    <a:lnTo>
                      <a:pt x="128" y="302"/>
                    </a:lnTo>
                    <a:lnTo>
                      <a:pt x="153" y="30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891" name="Freeform 998">
                <a:extLst>
                  <a:ext uri="{FF2B5EF4-FFF2-40B4-BE49-F238E27FC236}">
                    <a16:creationId xmlns:a16="http://schemas.microsoft.com/office/drawing/2014/main" id="{ABAB0915-9C2E-4E1A-A1E1-3EEA49222CBC}"/>
                  </a:ext>
                </a:extLst>
              </p:cNvPr>
              <p:cNvSpPr>
                <a:spLocks/>
              </p:cNvSpPr>
              <p:nvPr/>
            </p:nvSpPr>
            <p:spPr bwMode="auto">
              <a:xfrm>
                <a:off x="3363" y="3251"/>
                <a:ext cx="54" cy="54"/>
              </a:xfrm>
              <a:custGeom>
                <a:avLst/>
                <a:gdLst>
                  <a:gd name="T0" fmla="*/ 27 w 270"/>
                  <a:gd name="T1" fmla="*/ 54 h 270"/>
                  <a:gd name="T2" fmla="*/ 31 w 270"/>
                  <a:gd name="T3" fmla="*/ 53 h 270"/>
                  <a:gd name="T4" fmla="*/ 36 w 270"/>
                  <a:gd name="T5" fmla="*/ 52 h 270"/>
                  <a:gd name="T6" fmla="*/ 39 w 270"/>
                  <a:gd name="T7" fmla="*/ 51 h 270"/>
                  <a:gd name="T8" fmla="*/ 43 w 270"/>
                  <a:gd name="T9" fmla="*/ 48 h 270"/>
                  <a:gd name="T10" fmla="*/ 46 w 270"/>
                  <a:gd name="T11" fmla="*/ 46 h 270"/>
                  <a:gd name="T12" fmla="*/ 49 w 270"/>
                  <a:gd name="T13" fmla="*/ 42 h 270"/>
                  <a:gd name="T14" fmla="*/ 50 w 270"/>
                  <a:gd name="T15" fmla="*/ 39 h 270"/>
                  <a:gd name="T16" fmla="*/ 52 w 270"/>
                  <a:gd name="T17" fmla="*/ 35 h 270"/>
                  <a:gd name="T18" fmla="*/ 53 w 270"/>
                  <a:gd name="T19" fmla="*/ 31 h 270"/>
                  <a:gd name="T20" fmla="*/ 54 w 270"/>
                  <a:gd name="T21" fmla="*/ 26 h 270"/>
                  <a:gd name="T22" fmla="*/ 53 w 270"/>
                  <a:gd name="T23" fmla="*/ 22 h 270"/>
                  <a:gd name="T24" fmla="*/ 52 w 270"/>
                  <a:gd name="T25" fmla="*/ 18 h 270"/>
                  <a:gd name="T26" fmla="*/ 50 w 270"/>
                  <a:gd name="T27" fmla="*/ 14 h 270"/>
                  <a:gd name="T28" fmla="*/ 48 w 270"/>
                  <a:gd name="T29" fmla="*/ 11 h 270"/>
                  <a:gd name="T30" fmla="*/ 46 w 270"/>
                  <a:gd name="T31" fmla="*/ 8 h 270"/>
                  <a:gd name="T32" fmla="*/ 42 w 270"/>
                  <a:gd name="T33" fmla="*/ 5 h 270"/>
                  <a:gd name="T34" fmla="*/ 39 w 270"/>
                  <a:gd name="T35" fmla="*/ 3 h 270"/>
                  <a:gd name="T36" fmla="*/ 35 w 270"/>
                  <a:gd name="T37" fmla="*/ 1 h 270"/>
                  <a:gd name="T38" fmla="*/ 31 w 270"/>
                  <a:gd name="T39" fmla="*/ 0 h 270"/>
                  <a:gd name="T40" fmla="*/ 27 w 270"/>
                  <a:gd name="T41" fmla="*/ 0 h 270"/>
                  <a:gd name="T42" fmla="*/ 22 w 270"/>
                  <a:gd name="T43" fmla="*/ 0 h 270"/>
                  <a:gd name="T44" fmla="*/ 18 w 270"/>
                  <a:gd name="T45" fmla="*/ 1 h 270"/>
                  <a:gd name="T46" fmla="*/ 14 w 270"/>
                  <a:gd name="T47" fmla="*/ 3 h 270"/>
                  <a:gd name="T48" fmla="*/ 11 w 270"/>
                  <a:gd name="T49" fmla="*/ 5 h 270"/>
                  <a:gd name="T50" fmla="*/ 7 w 270"/>
                  <a:gd name="T51" fmla="*/ 8 h 270"/>
                  <a:gd name="T52" fmla="*/ 5 w 270"/>
                  <a:gd name="T53" fmla="*/ 11 h 270"/>
                  <a:gd name="T54" fmla="*/ 2 w 270"/>
                  <a:gd name="T55" fmla="*/ 14 h 270"/>
                  <a:gd name="T56" fmla="*/ 1 w 270"/>
                  <a:gd name="T57" fmla="*/ 18 h 270"/>
                  <a:gd name="T58" fmla="*/ 0 w 270"/>
                  <a:gd name="T59" fmla="*/ 22 h 270"/>
                  <a:gd name="T60" fmla="*/ 0 w 270"/>
                  <a:gd name="T61" fmla="*/ 26 h 270"/>
                  <a:gd name="T62" fmla="*/ 0 w 270"/>
                  <a:gd name="T63" fmla="*/ 27 h 270"/>
                  <a:gd name="T64" fmla="*/ 0 w 270"/>
                  <a:gd name="T65" fmla="*/ 28 h 270"/>
                  <a:gd name="T66" fmla="*/ 0 w 270"/>
                  <a:gd name="T67" fmla="*/ 32 h 270"/>
                  <a:gd name="T68" fmla="*/ 1 w 270"/>
                  <a:gd name="T69" fmla="*/ 36 h 270"/>
                  <a:gd name="T70" fmla="*/ 3 w 270"/>
                  <a:gd name="T71" fmla="*/ 41 h 270"/>
                  <a:gd name="T72" fmla="*/ 6 w 270"/>
                  <a:gd name="T73" fmla="*/ 44 h 270"/>
                  <a:gd name="T74" fmla="*/ 8 w 270"/>
                  <a:gd name="T75" fmla="*/ 47 h 270"/>
                  <a:gd name="T76" fmla="*/ 11 w 270"/>
                  <a:gd name="T77" fmla="*/ 49 h 270"/>
                  <a:gd name="T78" fmla="*/ 15 w 270"/>
                  <a:gd name="T79" fmla="*/ 52 h 270"/>
                  <a:gd name="T80" fmla="*/ 18 w 270"/>
                  <a:gd name="T81" fmla="*/ 52 h 270"/>
                  <a:gd name="T82" fmla="*/ 22 w 270"/>
                  <a:gd name="T83" fmla="*/ 54 h 270"/>
                  <a:gd name="T84" fmla="*/ 27 w 270"/>
                  <a:gd name="T85" fmla="*/ 54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0"/>
                  <a:gd name="T131" fmla="*/ 270 w 270"/>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0">
                    <a:moveTo>
                      <a:pt x="133" y="270"/>
                    </a:moveTo>
                    <a:lnTo>
                      <a:pt x="157" y="265"/>
                    </a:lnTo>
                    <a:lnTo>
                      <a:pt x="178" y="262"/>
                    </a:lnTo>
                    <a:lnTo>
                      <a:pt x="194" y="253"/>
                    </a:lnTo>
                    <a:lnTo>
                      <a:pt x="216" y="240"/>
                    </a:lnTo>
                    <a:lnTo>
                      <a:pt x="228" y="229"/>
                    </a:lnTo>
                    <a:lnTo>
                      <a:pt x="244" y="211"/>
                    </a:lnTo>
                    <a:lnTo>
                      <a:pt x="252" y="195"/>
                    </a:lnTo>
                    <a:lnTo>
                      <a:pt x="261" y="175"/>
                    </a:lnTo>
                    <a:lnTo>
                      <a:pt x="265" y="154"/>
                    </a:lnTo>
                    <a:lnTo>
                      <a:pt x="270" y="132"/>
                    </a:lnTo>
                    <a:lnTo>
                      <a:pt x="265" y="112"/>
                    </a:lnTo>
                    <a:lnTo>
                      <a:pt x="261" y="91"/>
                    </a:lnTo>
                    <a:lnTo>
                      <a:pt x="252" y="71"/>
                    </a:lnTo>
                    <a:lnTo>
                      <a:pt x="241" y="54"/>
                    </a:lnTo>
                    <a:lnTo>
                      <a:pt x="228" y="38"/>
                    </a:lnTo>
                    <a:lnTo>
                      <a:pt x="211" y="25"/>
                    </a:lnTo>
                    <a:lnTo>
                      <a:pt x="194" y="13"/>
                    </a:lnTo>
                    <a:lnTo>
                      <a:pt x="174" y="4"/>
                    </a:lnTo>
                    <a:lnTo>
                      <a:pt x="153" y="0"/>
                    </a:lnTo>
                    <a:lnTo>
                      <a:pt x="133" y="0"/>
                    </a:lnTo>
                    <a:lnTo>
                      <a:pt x="111" y="0"/>
                    </a:lnTo>
                    <a:lnTo>
                      <a:pt x="90" y="4"/>
                    </a:lnTo>
                    <a:lnTo>
                      <a:pt x="70" y="13"/>
                    </a:lnTo>
                    <a:lnTo>
                      <a:pt x="54" y="25"/>
                    </a:lnTo>
                    <a:lnTo>
                      <a:pt x="37" y="38"/>
                    </a:lnTo>
                    <a:lnTo>
                      <a:pt x="25" y="54"/>
                    </a:lnTo>
                    <a:lnTo>
                      <a:pt x="12" y="71"/>
                    </a:lnTo>
                    <a:lnTo>
                      <a:pt x="3" y="91"/>
                    </a:lnTo>
                    <a:lnTo>
                      <a:pt x="0" y="112"/>
                    </a:lnTo>
                    <a:lnTo>
                      <a:pt x="0" y="132"/>
                    </a:lnTo>
                    <a:lnTo>
                      <a:pt x="0" y="137"/>
                    </a:lnTo>
                    <a:lnTo>
                      <a:pt x="0" y="141"/>
                    </a:lnTo>
                    <a:lnTo>
                      <a:pt x="0" y="162"/>
                    </a:lnTo>
                    <a:lnTo>
                      <a:pt x="7" y="182"/>
                    </a:lnTo>
                    <a:lnTo>
                      <a:pt x="16" y="204"/>
                    </a:lnTo>
                    <a:lnTo>
                      <a:pt x="28" y="220"/>
                    </a:lnTo>
                    <a:lnTo>
                      <a:pt x="41" y="233"/>
                    </a:lnTo>
                    <a:lnTo>
                      <a:pt x="57" y="245"/>
                    </a:lnTo>
                    <a:lnTo>
                      <a:pt x="74" y="258"/>
                    </a:lnTo>
                    <a:lnTo>
                      <a:pt x="90" y="262"/>
                    </a:lnTo>
                    <a:lnTo>
                      <a:pt x="111" y="270"/>
                    </a:lnTo>
                    <a:lnTo>
                      <a:pt x="133" y="270"/>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892" name="Freeform 999">
                <a:extLst>
                  <a:ext uri="{FF2B5EF4-FFF2-40B4-BE49-F238E27FC236}">
                    <a16:creationId xmlns:a16="http://schemas.microsoft.com/office/drawing/2014/main" id="{F99B2E03-6761-4A6C-A604-4DA880B44C2C}"/>
                  </a:ext>
                </a:extLst>
              </p:cNvPr>
              <p:cNvSpPr>
                <a:spLocks/>
              </p:cNvSpPr>
              <p:nvPr/>
            </p:nvSpPr>
            <p:spPr bwMode="auto">
              <a:xfrm>
                <a:off x="3364" y="3252"/>
                <a:ext cx="48" cy="47"/>
              </a:xfrm>
              <a:custGeom>
                <a:avLst/>
                <a:gdLst>
                  <a:gd name="T0" fmla="*/ 24 w 241"/>
                  <a:gd name="T1" fmla="*/ 47 h 236"/>
                  <a:gd name="T2" fmla="*/ 28 w 241"/>
                  <a:gd name="T3" fmla="*/ 47 h 236"/>
                  <a:gd name="T4" fmla="*/ 31 w 241"/>
                  <a:gd name="T5" fmla="*/ 46 h 236"/>
                  <a:gd name="T6" fmla="*/ 35 w 241"/>
                  <a:gd name="T7" fmla="*/ 45 h 236"/>
                  <a:gd name="T8" fmla="*/ 38 w 241"/>
                  <a:gd name="T9" fmla="*/ 42 h 236"/>
                  <a:gd name="T10" fmla="*/ 41 w 241"/>
                  <a:gd name="T11" fmla="*/ 41 h 236"/>
                  <a:gd name="T12" fmla="*/ 43 w 241"/>
                  <a:gd name="T13" fmla="*/ 37 h 236"/>
                  <a:gd name="T14" fmla="*/ 45 w 241"/>
                  <a:gd name="T15" fmla="*/ 34 h 236"/>
                  <a:gd name="T16" fmla="*/ 47 w 241"/>
                  <a:gd name="T17" fmla="*/ 30 h 236"/>
                  <a:gd name="T18" fmla="*/ 47 w 241"/>
                  <a:gd name="T19" fmla="*/ 27 h 236"/>
                  <a:gd name="T20" fmla="*/ 48 w 241"/>
                  <a:gd name="T21" fmla="*/ 23 h 236"/>
                  <a:gd name="T22" fmla="*/ 47 w 241"/>
                  <a:gd name="T23" fmla="*/ 20 h 236"/>
                  <a:gd name="T24" fmla="*/ 47 w 241"/>
                  <a:gd name="T25" fmla="*/ 16 h 236"/>
                  <a:gd name="T26" fmla="*/ 45 w 241"/>
                  <a:gd name="T27" fmla="*/ 13 h 236"/>
                  <a:gd name="T28" fmla="*/ 43 w 241"/>
                  <a:gd name="T29" fmla="*/ 9 h 236"/>
                  <a:gd name="T30" fmla="*/ 41 w 241"/>
                  <a:gd name="T31" fmla="*/ 7 h 236"/>
                  <a:gd name="T32" fmla="*/ 38 w 241"/>
                  <a:gd name="T33" fmla="*/ 4 h 236"/>
                  <a:gd name="T34" fmla="*/ 35 w 241"/>
                  <a:gd name="T35" fmla="*/ 3 h 236"/>
                  <a:gd name="T36" fmla="*/ 31 w 241"/>
                  <a:gd name="T37" fmla="*/ 1 h 236"/>
                  <a:gd name="T38" fmla="*/ 27 w 241"/>
                  <a:gd name="T39" fmla="*/ 0 h 236"/>
                  <a:gd name="T40" fmla="*/ 24 w 241"/>
                  <a:gd name="T41" fmla="*/ 0 h 236"/>
                  <a:gd name="T42" fmla="*/ 20 w 241"/>
                  <a:gd name="T43" fmla="*/ 0 h 236"/>
                  <a:gd name="T44" fmla="*/ 17 w 241"/>
                  <a:gd name="T45" fmla="*/ 1 h 236"/>
                  <a:gd name="T46" fmla="*/ 13 w 241"/>
                  <a:gd name="T47" fmla="*/ 3 h 236"/>
                  <a:gd name="T48" fmla="*/ 10 w 241"/>
                  <a:gd name="T49" fmla="*/ 4 h 236"/>
                  <a:gd name="T50" fmla="*/ 8 w 241"/>
                  <a:gd name="T51" fmla="*/ 7 h 236"/>
                  <a:gd name="T52" fmla="*/ 5 w 241"/>
                  <a:gd name="T53" fmla="*/ 10 h 236"/>
                  <a:gd name="T54" fmla="*/ 3 w 241"/>
                  <a:gd name="T55" fmla="*/ 13 h 236"/>
                  <a:gd name="T56" fmla="*/ 2 w 241"/>
                  <a:gd name="T57" fmla="*/ 16 h 236"/>
                  <a:gd name="T58" fmla="*/ 1 w 241"/>
                  <a:gd name="T59" fmla="*/ 20 h 236"/>
                  <a:gd name="T60" fmla="*/ 0 w 241"/>
                  <a:gd name="T61" fmla="*/ 23 h 236"/>
                  <a:gd name="T62" fmla="*/ 0 w 241"/>
                  <a:gd name="T63" fmla="*/ 24 h 236"/>
                  <a:gd name="T64" fmla="*/ 0 w 241"/>
                  <a:gd name="T65" fmla="*/ 25 h 236"/>
                  <a:gd name="T66" fmla="*/ 1 w 241"/>
                  <a:gd name="T67" fmla="*/ 29 h 236"/>
                  <a:gd name="T68" fmla="*/ 2 w 241"/>
                  <a:gd name="T69" fmla="*/ 32 h 236"/>
                  <a:gd name="T70" fmla="*/ 4 w 241"/>
                  <a:gd name="T71" fmla="*/ 35 h 236"/>
                  <a:gd name="T72" fmla="*/ 5 w 241"/>
                  <a:gd name="T73" fmla="*/ 38 h 236"/>
                  <a:gd name="T74" fmla="*/ 8 w 241"/>
                  <a:gd name="T75" fmla="*/ 41 h 236"/>
                  <a:gd name="T76" fmla="*/ 11 w 241"/>
                  <a:gd name="T77" fmla="*/ 43 h 236"/>
                  <a:gd name="T78" fmla="*/ 13 w 241"/>
                  <a:gd name="T79" fmla="*/ 45 h 236"/>
                  <a:gd name="T80" fmla="*/ 17 w 241"/>
                  <a:gd name="T81" fmla="*/ 46 h 236"/>
                  <a:gd name="T82" fmla="*/ 21 w 241"/>
                  <a:gd name="T83" fmla="*/ 47 h 236"/>
                  <a:gd name="T84" fmla="*/ 24 w 241"/>
                  <a:gd name="T85" fmla="*/ 47 h 2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41"/>
                  <a:gd name="T130" fmla="*/ 0 h 236"/>
                  <a:gd name="T131" fmla="*/ 241 w 241"/>
                  <a:gd name="T132" fmla="*/ 236 h 2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41" h="236">
                    <a:moveTo>
                      <a:pt x="121" y="236"/>
                    </a:moveTo>
                    <a:lnTo>
                      <a:pt x="142" y="236"/>
                    </a:lnTo>
                    <a:lnTo>
                      <a:pt x="158" y="232"/>
                    </a:lnTo>
                    <a:lnTo>
                      <a:pt x="175" y="225"/>
                    </a:lnTo>
                    <a:lnTo>
                      <a:pt x="191" y="212"/>
                    </a:lnTo>
                    <a:lnTo>
                      <a:pt x="204" y="204"/>
                    </a:lnTo>
                    <a:lnTo>
                      <a:pt x="216" y="187"/>
                    </a:lnTo>
                    <a:lnTo>
                      <a:pt x="225" y="171"/>
                    </a:lnTo>
                    <a:lnTo>
                      <a:pt x="234" y="153"/>
                    </a:lnTo>
                    <a:lnTo>
                      <a:pt x="237" y="137"/>
                    </a:lnTo>
                    <a:lnTo>
                      <a:pt x="241" y="117"/>
                    </a:lnTo>
                    <a:lnTo>
                      <a:pt x="237" y="99"/>
                    </a:lnTo>
                    <a:lnTo>
                      <a:pt x="234" y="79"/>
                    </a:lnTo>
                    <a:lnTo>
                      <a:pt x="225" y="63"/>
                    </a:lnTo>
                    <a:lnTo>
                      <a:pt x="216" y="45"/>
                    </a:lnTo>
                    <a:lnTo>
                      <a:pt x="204" y="34"/>
                    </a:lnTo>
                    <a:lnTo>
                      <a:pt x="191" y="21"/>
                    </a:lnTo>
                    <a:lnTo>
                      <a:pt x="175" y="13"/>
                    </a:lnTo>
                    <a:lnTo>
                      <a:pt x="158" y="4"/>
                    </a:lnTo>
                    <a:lnTo>
                      <a:pt x="137" y="0"/>
                    </a:lnTo>
                    <a:lnTo>
                      <a:pt x="121" y="0"/>
                    </a:lnTo>
                    <a:lnTo>
                      <a:pt x="101" y="0"/>
                    </a:lnTo>
                    <a:lnTo>
                      <a:pt x="83" y="4"/>
                    </a:lnTo>
                    <a:lnTo>
                      <a:pt x="67" y="13"/>
                    </a:lnTo>
                    <a:lnTo>
                      <a:pt x="50" y="21"/>
                    </a:lnTo>
                    <a:lnTo>
                      <a:pt x="38" y="34"/>
                    </a:lnTo>
                    <a:lnTo>
                      <a:pt x="25" y="50"/>
                    </a:lnTo>
                    <a:lnTo>
                      <a:pt x="13" y="63"/>
                    </a:lnTo>
                    <a:lnTo>
                      <a:pt x="9" y="79"/>
                    </a:lnTo>
                    <a:lnTo>
                      <a:pt x="5" y="99"/>
                    </a:lnTo>
                    <a:lnTo>
                      <a:pt x="0" y="117"/>
                    </a:lnTo>
                    <a:lnTo>
                      <a:pt x="0" y="121"/>
                    </a:lnTo>
                    <a:lnTo>
                      <a:pt x="0" y="124"/>
                    </a:lnTo>
                    <a:lnTo>
                      <a:pt x="5" y="146"/>
                    </a:lnTo>
                    <a:lnTo>
                      <a:pt x="9" y="162"/>
                    </a:lnTo>
                    <a:lnTo>
                      <a:pt x="18" y="178"/>
                    </a:lnTo>
                    <a:lnTo>
                      <a:pt x="25" y="191"/>
                    </a:lnTo>
                    <a:lnTo>
                      <a:pt x="38" y="204"/>
                    </a:lnTo>
                    <a:lnTo>
                      <a:pt x="54" y="216"/>
                    </a:lnTo>
                    <a:lnTo>
                      <a:pt x="67" y="225"/>
                    </a:lnTo>
                    <a:lnTo>
                      <a:pt x="83" y="232"/>
                    </a:lnTo>
                    <a:lnTo>
                      <a:pt x="104" y="236"/>
                    </a:lnTo>
                    <a:lnTo>
                      <a:pt x="121" y="236"/>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893" name="Freeform 1000">
                <a:extLst>
                  <a:ext uri="{FF2B5EF4-FFF2-40B4-BE49-F238E27FC236}">
                    <a16:creationId xmlns:a16="http://schemas.microsoft.com/office/drawing/2014/main" id="{71FC80FA-F3A5-4A15-AEA6-C5D8CDAD3654}"/>
                  </a:ext>
                </a:extLst>
              </p:cNvPr>
              <p:cNvSpPr>
                <a:spLocks/>
              </p:cNvSpPr>
              <p:nvPr/>
            </p:nvSpPr>
            <p:spPr bwMode="auto">
              <a:xfrm>
                <a:off x="3367" y="3252"/>
                <a:ext cx="40" cy="41"/>
              </a:xfrm>
              <a:custGeom>
                <a:avLst/>
                <a:gdLst>
                  <a:gd name="T0" fmla="*/ 20 w 203"/>
                  <a:gd name="T1" fmla="*/ 41 h 203"/>
                  <a:gd name="T2" fmla="*/ 24 w 203"/>
                  <a:gd name="T3" fmla="*/ 41 h 203"/>
                  <a:gd name="T4" fmla="*/ 27 w 203"/>
                  <a:gd name="T5" fmla="*/ 40 h 203"/>
                  <a:gd name="T6" fmla="*/ 29 w 203"/>
                  <a:gd name="T7" fmla="*/ 40 h 203"/>
                  <a:gd name="T8" fmla="*/ 32 w 203"/>
                  <a:gd name="T9" fmla="*/ 37 h 203"/>
                  <a:gd name="T10" fmla="*/ 34 w 203"/>
                  <a:gd name="T11" fmla="*/ 35 h 203"/>
                  <a:gd name="T12" fmla="*/ 37 w 203"/>
                  <a:gd name="T13" fmla="*/ 33 h 203"/>
                  <a:gd name="T14" fmla="*/ 39 w 203"/>
                  <a:gd name="T15" fmla="*/ 30 h 203"/>
                  <a:gd name="T16" fmla="*/ 39 w 203"/>
                  <a:gd name="T17" fmla="*/ 27 h 203"/>
                  <a:gd name="T18" fmla="*/ 40 w 203"/>
                  <a:gd name="T19" fmla="*/ 24 h 203"/>
                  <a:gd name="T20" fmla="*/ 40 w 203"/>
                  <a:gd name="T21" fmla="*/ 20 h 203"/>
                  <a:gd name="T22" fmla="*/ 40 w 203"/>
                  <a:gd name="T23" fmla="*/ 17 h 203"/>
                  <a:gd name="T24" fmla="*/ 39 w 203"/>
                  <a:gd name="T25" fmla="*/ 14 h 203"/>
                  <a:gd name="T26" fmla="*/ 38 w 203"/>
                  <a:gd name="T27" fmla="*/ 11 h 203"/>
                  <a:gd name="T28" fmla="*/ 36 w 203"/>
                  <a:gd name="T29" fmla="*/ 8 h 203"/>
                  <a:gd name="T30" fmla="*/ 34 w 203"/>
                  <a:gd name="T31" fmla="*/ 6 h 203"/>
                  <a:gd name="T32" fmla="*/ 32 w 203"/>
                  <a:gd name="T33" fmla="*/ 4 h 203"/>
                  <a:gd name="T34" fmla="*/ 29 w 203"/>
                  <a:gd name="T35" fmla="*/ 3 h 203"/>
                  <a:gd name="T36" fmla="*/ 26 w 203"/>
                  <a:gd name="T37" fmla="*/ 1 h 203"/>
                  <a:gd name="T38" fmla="*/ 23 w 203"/>
                  <a:gd name="T39" fmla="*/ 0 h 203"/>
                  <a:gd name="T40" fmla="*/ 20 w 203"/>
                  <a:gd name="T41" fmla="*/ 0 h 203"/>
                  <a:gd name="T42" fmla="*/ 16 w 203"/>
                  <a:gd name="T43" fmla="*/ 0 h 203"/>
                  <a:gd name="T44" fmla="*/ 14 w 203"/>
                  <a:gd name="T45" fmla="*/ 1 h 203"/>
                  <a:gd name="T46" fmla="*/ 11 w 203"/>
                  <a:gd name="T47" fmla="*/ 3 h 203"/>
                  <a:gd name="T48" fmla="*/ 8 w 203"/>
                  <a:gd name="T49" fmla="*/ 4 h 203"/>
                  <a:gd name="T50" fmla="*/ 6 w 203"/>
                  <a:gd name="T51" fmla="*/ 6 h 203"/>
                  <a:gd name="T52" fmla="*/ 4 w 203"/>
                  <a:gd name="T53" fmla="*/ 8 h 203"/>
                  <a:gd name="T54" fmla="*/ 2 w 203"/>
                  <a:gd name="T55" fmla="*/ 11 h 203"/>
                  <a:gd name="T56" fmla="*/ 1 w 203"/>
                  <a:gd name="T57" fmla="*/ 14 h 203"/>
                  <a:gd name="T58" fmla="*/ 0 w 203"/>
                  <a:gd name="T59" fmla="*/ 17 h 203"/>
                  <a:gd name="T60" fmla="*/ 0 w 203"/>
                  <a:gd name="T61" fmla="*/ 20 h 203"/>
                  <a:gd name="T62" fmla="*/ 0 w 203"/>
                  <a:gd name="T63" fmla="*/ 21 h 203"/>
                  <a:gd name="T64" fmla="*/ 0 w 203"/>
                  <a:gd name="T65" fmla="*/ 22 h 203"/>
                  <a:gd name="T66" fmla="*/ 0 w 203"/>
                  <a:gd name="T67" fmla="*/ 25 h 203"/>
                  <a:gd name="T68" fmla="*/ 1 w 203"/>
                  <a:gd name="T69" fmla="*/ 28 h 203"/>
                  <a:gd name="T70" fmla="*/ 2 w 203"/>
                  <a:gd name="T71" fmla="*/ 31 h 203"/>
                  <a:gd name="T72" fmla="*/ 4 w 203"/>
                  <a:gd name="T73" fmla="*/ 34 h 203"/>
                  <a:gd name="T74" fmla="*/ 7 w 203"/>
                  <a:gd name="T75" fmla="*/ 36 h 203"/>
                  <a:gd name="T76" fmla="*/ 8 w 203"/>
                  <a:gd name="T77" fmla="*/ 38 h 203"/>
                  <a:gd name="T78" fmla="*/ 12 w 203"/>
                  <a:gd name="T79" fmla="*/ 40 h 203"/>
                  <a:gd name="T80" fmla="*/ 14 w 203"/>
                  <a:gd name="T81" fmla="*/ 40 h 203"/>
                  <a:gd name="T82" fmla="*/ 17 w 203"/>
                  <a:gd name="T83" fmla="*/ 41 h 203"/>
                  <a:gd name="T84" fmla="*/ 20 w 203"/>
                  <a:gd name="T85" fmla="*/ 41 h 20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3"/>
                  <a:gd name="T130" fmla="*/ 0 h 203"/>
                  <a:gd name="T131" fmla="*/ 203 w 203"/>
                  <a:gd name="T132" fmla="*/ 203 h 20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3" h="203">
                    <a:moveTo>
                      <a:pt x="104" y="203"/>
                    </a:moveTo>
                    <a:lnTo>
                      <a:pt x="120" y="203"/>
                    </a:lnTo>
                    <a:lnTo>
                      <a:pt x="137" y="200"/>
                    </a:lnTo>
                    <a:lnTo>
                      <a:pt x="149" y="196"/>
                    </a:lnTo>
                    <a:lnTo>
                      <a:pt x="162" y="183"/>
                    </a:lnTo>
                    <a:lnTo>
                      <a:pt x="174" y="174"/>
                    </a:lnTo>
                    <a:lnTo>
                      <a:pt x="187" y="162"/>
                    </a:lnTo>
                    <a:lnTo>
                      <a:pt x="196" y="149"/>
                    </a:lnTo>
                    <a:lnTo>
                      <a:pt x="199" y="133"/>
                    </a:lnTo>
                    <a:lnTo>
                      <a:pt x="203" y="117"/>
                    </a:lnTo>
                    <a:lnTo>
                      <a:pt x="203" y="100"/>
                    </a:lnTo>
                    <a:lnTo>
                      <a:pt x="203" y="83"/>
                    </a:lnTo>
                    <a:lnTo>
                      <a:pt x="199" y="71"/>
                    </a:lnTo>
                    <a:lnTo>
                      <a:pt x="191" y="54"/>
                    </a:lnTo>
                    <a:lnTo>
                      <a:pt x="183" y="41"/>
                    </a:lnTo>
                    <a:lnTo>
                      <a:pt x="174" y="30"/>
                    </a:lnTo>
                    <a:lnTo>
                      <a:pt x="162" y="21"/>
                    </a:lnTo>
                    <a:lnTo>
                      <a:pt x="149" y="13"/>
                    </a:lnTo>
                    <a:lnTo>
                      <a:pt x="133" y="5"/>
                    </a:lnTo>
                    <a:lnTo>
                      <a:pt x="116" y="0"/>
                    </a:lnTo>
                    <a:lnTo>
                      <a:pt x="100" y="0"/>
                    </a:lnTo>
                    <a:lnTo>
                      <a:pt x="83" y="0"/>
                    </a:lnTo>
                    <a:lnTo>
                      <a:pt x="70" y="5"/>
                    </a:lnTo>
                    <a:lnTo>
                      <a:pt x="54" y="13"/>
                    </a:lnTo>
                    <a:lnTo>
                      <a:pt x="41" y="21"/>
                    </a:lnTo>
                    <a:lnTo>
                      <a:pt x="29" y="30"/>
                    </a:lnTo>
                    <a:lnTo>
                      <a:pt x="21" y="41"/>
                    </a:lnTo>
                    <a:lnTo>
                      <a:pt x="12" y="54"/>
                    </a:lnTo>
                    <a:lnTo>
                      <a:pt x="5" y="71"/>
                    </a:lnTo>
                    <a:lnTo>
                      <a:pt x="0" y="83"/>
                    </a:lnTo>
                    <a:lnTo>
                      <a:pt x="0" y="100"/>
                    </a:lnTo>
                    <a:lnTo>
                      <a:pt x="0" y="104"/>
                    </a:lnTo>
                    <a:lnTo>
                      <a:pt x="0" y="108"/>
                    </a:lnTo>
                    <a:lnTo>
                      <a:pt x="0" y="124"/>
                    </a:lnTo>
                    <a:lnTo>
                      <a:pt x="5" y="137"/>
                    </a:lnTo>
                    <a:lnTo>
                      <a:pt x="12" y="154"/>
                    </a:lnTo>
                    <a:lnTo>
                      <a:pt x="21" y="167"/>
                    </a:lnTo>
                    <a:lnTo>
                      <a:pt x="34" y="178"/>
                    </a:lnTo>
                    <a:lnTo>
                      <a:pt x="41" y="187"/>
                    </a:lnTo>
                    <a:lnTo>
                      <a:pt x="59" y="196"/>
                    </a:lnTo>
                    <a:lnTo>
                      <a:pt x="70" y="200"/>
                    </a:lnTo>
                    <a:lnTo>
                      <a:pt x="88" y="203"/>
                    </a:lnTo>
                    <a:lnTo>
                      <a:pt x="104" y="203"/>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894" name="Freeform 1001">
                <a:extLst>
                  <a:ext uri="{FF2B5EF4-FFF2-40B4-BE49-F238E27FC236}">
                    <a16:creationId xmlns:a16="http://schemas.microsoft.com/office/drawing/2014/main" id="{902A9D62-E553-48FE-9221-BB839516FE83}"/>
                  </a:ext>
                </a:extLst>
              </p:cNvPr>
              <p:cNvSpPr>
                <a:spLocks/>
              </p:cNvSpPr>
              <p:nvPr/>
            </p:nvSpPr>
            <p:spPr bwMode="auto">
              <a:xfrm>
                <a:off x="3369" y="3253"/>
                <a:ext cx="34" cy="35"/>
              </a:xfrm>
              <a:custGeom>
                <a:avLst/>
                <a:gdLst>
                  <a:gd name="T0" fmla="*/ 17 w 171"/>
                  <a:gd name="T1" fmla="*/ 35 h 173"/>
                  <a:gd name="T2" fmla="*/ 20 w 171"/>
                  <a:gd name="T3" fmla="*/ 34 h 173"/>
                  <a:gd name="T4" fmla="*/ 22 w 171"/>
                  <a:gd name="T5" fmla="*/ 34 h 173"/>
                  <a:gd name="T6" fmla="*/ 25 w 171"/>
                  <a:gd name="T7" fmla="*/ 33 h 173"/>
                  <a:gd name="T8" fmla="*/ 27 w 171"/>
                  <a:gd name="T9" fmla="*/ 32 h 173"/>
                  <a:gd name="T10" fmla="*/ 29 w 171"/>
                  <a:gd name="T11" fmla="*/ 29 h 173"/>
                  <a:gd name="T12" fmla="*/ 31 w 171"/>
                  <a:gd name="T13" fmla="*/ 28 h 173"/>
                  <a:gd name="T14" fmla="*/ 32 w 171"/>
                  <a:gd name="T15" fmla="*/ 25 h 173"/>
                  <a:gd name="T16" fmla="*/ 33 w 171"/>
                  <a:gd name="T17" fmla="*/ 23 h 173"/>
                  <a:gd name="T18" fmla="*/ 34 w 171"/>
                  <a:gd name="T19" fmla="*/ 20 h 173"/>
                  <a:gd name="T20" fmla="*/ 34 w 171"/>
                  <a:gd name="T21" fmla="*/ 18 h 173"/>
                  <a:gd name="T22" fmla="*/ 34 w 171"/>
                  <a:gd name="T23" fmla="*/ 14 h 173"/>
                  <a:gd name="T24" fmla="*/ 33 w 171"/>
                  <a:gd name="T25" fmla="*/ 12 h 173"/>
                  <a:gd name="T26" fmla="*/ 32 w 171"/>
                  <a:gd name="T27" fmla="*/ 9 h 173"/>
                  <a:gd name="T28" fmla="*/ 31 w 171"/>
                  <a:gd name="T29" fmla="*/ 7 h 173"/>
                  <a:gd name="T30" fmla="*/ 29 w 171"/>
                  <a:gd name="T31" fmla="*/ 5 h 173"/>
                  <a:gd name="T32" fmla="*/ 26 w 171"/>
                  <a:gd name="T33" fmla="*/ 3 h 173"/>
                  <a:gd name="T34" fmla="*/ 25 w 171"/>
                  <a:gd name="T35" fmla="*/ 2 h 173"/>
                  <a:gd name="T36" fmla="*/ 22 w 171"/>
                  <a:gd name="T37" fmla="*/ 1 h 173"/>
                  <a:gd name="T38" fmla="*/ 19 w 171"/>
                  <a:gd name="T39" fmla="*/ 1 h 173"/>
                  <a:gd name="T40" fmla="*/ 17 w 171"/>
                  <a:gd name="T41" fmla="*/ 0 h 173"/>
                  <a:gd name="T42" fmla="*/ 14 w 171"/>
                  <a:gd name="T43" fmla="*/ 1 h 173"/>
                  <a:gd name="T44" fmla="*/ 12 w 171"/>
                  <a:gd name="T45" fmla="*/ 1 h 173"/>
                  <a:gd name="T46" fmla="*/ 9 w 171"/>
                  <a:gd name="T47" fmla="*/ 2 h 173"/>
                  <a:gd name="T48" fmla="*/ 7 w 171"/>
                  <a:gd name="T49" fmla="*/ 3 h 173"/>
                  <a:gd name="T50" fmla="*/ 5 w 171"/>
                  <a:gd name="T51" fmla="*/ 5 h 173"/>
                  <a:gd name="T52" fmla="*/ 3 w 171"/>
                  <a:gd name="T53" fmla="*/ 7 h 173"/>
                  <a:gd name="T54" fmla="*/ 2 w 171"/>
                  <a:gd name="T55" fmla="*/ 9 h 173"/>
                  <a:gd name="T56" fmla="*/ 1 w 171"/>
                  <a:gd name="T57" fmla="*/ 12 h 173"/>
                  <a:gd name="T58" fmla="*/ 0 w 171"/>
                  <a:gd name="T59" fmla="*/ 14 h 173"/>
                  <a:gd name="T60" fmla="*/ 0 w 171"/>
                  <a:gd name="T61" fmla="*/ 17 h 173"/>
                  <a:gd name="T62" fmla="*/ 0 w 171"/>
                  <a:gd name="T63" fmla="*/ 18 h 173"/>
                  <a:gd name="T64" fmla="*/ 0 w 171"/>
                  <a:gd name="T65" fmla="*/ 18 h 173"/>
                  <a:gd name="T66" fmla="*/ 0 w 171"/>
                  <a:gd name="T67" fmla="*/ 21 h 173"/>
                  <a:gd name="T68" fmla="*/ 1 w 171"/>
                  <a:gd name="T69" fmla="*/ 23 h 173"/>
                  <a:gd name="T70" fmla="*/ 2 w 171"/>
                  <a:gd name="T71" fmla="*/ 26 h 173"/>
                  <a:gd name="T72" fmla="*/ 3 w 171"/>
                  <a:gd name="T73" fmla="*/ 29 h 173"/>
                  <a:gd name="T74" fmla="*/ 5 w 171"/>
                  <a:gd name="T75" fmla="*/ 30 h 173"/>
                  <a:gd name="T76" fmla="*/ 7 w 171"/>
                  <a:gd name="T77" fmla="*/ 32 h 173"/>
                  <a:gd name="T78" fmla="*/ 9 w 171"/>
                  <a:gd name="T79" fmla="*/ 33 h 173"/>
                  <a:gd name="T80" fmla="*/ 12 w 171"/>
                  <a:gd name="T81" fmla="*/ 34 h 173"/>
                  <a:gd name="T82" fmla="*/ 14 w 171"/>
                  <a:gd name="T83" fmla="*/ 34 h 173"/>
                  <a:gd name="T84" fmla="*/ 17 w 171"/>
                  <a:gd name="T85" fmla="*/ 35 h 17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71"/>
                  <a:gd name="T130" fmla="*/ 0 h 173"/>
                  <a:gd name="T131" fmla="*/ 171 w 171"/>
                  <a:gd name="T132" fmla="*/ 173 h 17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71" h="173">
                    <a:moveTo>
                      <a:pt x="88" y="173"/>
                    </a:moveTo>
                    <a:lnTo>
                      <a:pt x="101" y="169"/>
                    </a:lnTo>
                    <a:lnTo>
                      <a:pt x="112" y="169"/>
                    </a:lnTo>
                    <a:lnTo>
                      <a:pt x="125" y="162"/>
                    </a:lnTo>
                    <a:lnTo>
                      <a:pt x="137" y="157"/>
                    </a:lnTo>
                    <a:lnTo>
                      <a:pt x="146" y="144"/>
                    </a:lnTo>
                    <a:lnTo>
                      <a:pt x="155" y="137"/>
                    </a:lnTo>
                    <a:lnTo>
                      <a:pt x="162" y="124"/>
                    </a:lnTo>
                    <a:lnTo>
                      <a:pt x="166" y="112"/>
                    </a:lnTo>
                    <a:lnTo>
                      <a:pt x="171" y="99"/>
                    </a:lnTo>
                    <a:lnTo>
                      <a:pt x="171" y="87"/>
                    </a:lnTo>
                    <a:lnTo>
                      <a:pt x="171" y="70"/>
                    </a:lnTo>
                    <a:lnTo>
                      <a:pt x="166" y="58"/>
                    </a:lnTo>
                    <a:lnTo>
                      <a:pt x="162" y="45"/>
                    </a:lnTo>
                    <a:lnTo>
                      <a:pt x="155" y="36"/>
                    </a:lnTo>
                    <a:lnTo>
                      <a:pt x="146" y="25"/>
                    </a:lnTo>
                    <a:lnTo>
                      <a:pt x="133" y="16"/>
                    </a:lnTo>
                    <a:lnTo>
                      <a:pt x="125" y="12"/>
                    </a:lnTo>
                    <a:lnTo>
                      <a:pt x="112" y="4"/>
                    </a:lnTo>
                    <a:lnTo>
                      <a:pt x="96" y="4"/>
                    </a:lnTo>
                    <a:lnTo>
                      <a:pt x="83" y="0"/>
                    </a:lnTo>
                    <a:lnTo>
                      <a:pt x="71" y="4"/>
                    </a:lnTo>
                    <a:lnTo>
                      <a:pt x="58" y="4"/>
                    </a:lnTo>
                    <a:lnTo>
                      <a:pt x="47" y="12"/>
                    </a:lnTo>
                    <a:lnTo>
                      <a:pt x="34" y="16"/>
                    </a:lnTo>
                    <a:lnTo>
                      <a:pt x="25" y="25"/>
                    </a:lnTo>
                    <a:lnTo>
                      <a:pt x="17" y="36"/>
                    </a:lnTo>
                    <a:lnTo>
                      <a:pt x="9" y="45"/>
                    </a:lnTo>
                    <a:lnTo>
                      <a:pt x="5" y="58"/>
                    </a:lnTo>
                    <a:lnTo>
                      <a:pt x="0" y="70"/>
                    </a:lnTo>
                    <a:lnTo>
                      <a:pt x="0" y="83"/>
                    </a:lnTo>
                    <a:lnTo>
                      <a:pt x="0" y="87"/>
                    </a:lnTo>
                    <a:lnTo>
                      <a:pt x="0" y="90"/>
                    </a:lnTo>
                    <a:lnTo>
                      <a:pt x="0" y="103"/>
                    </a:lnTo>
                    <a:lnTo>
                      <a:pt x="5" y="115"/>
                    </a:lnTo>
                    <a:lnTo>
                      <a:pt x="9" y="128"/>
                    </a:lnTo>
                    <a:lnTo>
                      <a:pt x="17" y="141"/>
                    </a:lnTo>
                    <a:lnTo>
                      <a:pt x="25" y="149"/>
                    </a:lnTo>
                    <a:lnTo>
                      <a:pt x="34" y="157"/>
                    </a:lnTo>
                    <a:lnTo>
                      <a:pt x="47" y="162"/>
                    </a:lnTo>
                    <a:lnTo>
                      <a:pt x="58" y="169"/>
                    </a:lnTo>
                    <a:lnTo>
                      <a:pt x="71" y="169"/>
                    </a:lnTo>
                    <a:lnTo>
                      <a:pt x="88" y="173"/>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895" name="Freeform 1002">
                <a:extLst>
                  <a:ext uri="{FF2B5EF4-FFF2-40B4-BE49-F238E27FC236}">
                    <a16:creationId xmlns:a16="http://schemas.microsoft.com/office/drawing/2014/main" id="{758A6675-A02D-4165-A7BE-4C597AF45702}"/>
                  </a:ext>
                </a:extLst>
              </p:cNvPr>
              <p:cNvSpPr>
                <a:spLocks/>
              </p:cNvSpPr>
              <p:nvPr/>
            </p:nvSpPr>
            <p:spPr bwMode="auto">
              <a:xfrm>
                <a:off x="3371" y="3255"/>
                <a:ext cx="28" cy="27"/>
              </a:xfrm>
              <a:custGeom>
                <a:avLst/>
                <a:gdLst>
                  <a:gd name="T0" fmla="*/ 14 w 141"/>
                  <a:gd name="T1" fmla="*/ 27 h 136"/>
                  <a:gd name="T2" fmla="*/ 16 w 141"/>
                  <a:gd name="T3" fmla="*/ 27 h 136"/>
                  <a:gd name="T4" fmla="*/ 18 w 141"/>
                  <a:gd name="T5" fmla="*/ 26 h 136"/>
                  <a:gd name="T6" fmla="*/ 20 w 141"/>
                  <a:gd name="T7" fmla="*/ 26 h 136"/>
                  <a:gd name="T8" fmla="*/ 22 w 141"/>
                  <a:gd name="T9" fmla="*/ 25 h 136"/>
                  <a:gd name="T10" fmla="*/ 24 w 141"/>
                  <a:gd name="T11" fmla="*/ 23 h 136"/>
                  <a:gd name="T12" fmla="*/ 25 w 141"/>
                  <a:gd name="T13" fmla="*/ 21 h 136"/>
                  <a:gd name="T14" fmla="*/ 26 w 141"/>
                  <a:gd name="T15" fmla="*/ 20 h 136"/>
                  <a:gd name="T16" fmla="*/ 27 w 141"/>
                  <a:gd name="T17" fmla="*/ 17 h 136"/>
                  <a:gd name="T18" fmla="*/ 28 w 141"/>
                  <a:gd name="T19" fmla="*/ 16 h 136"/>
                  <a:gd name="T20" fmla="*/ 28 w 141"/>
                  <a:gd name="T21" fmla="*/ 13 h 136"/>
                  <a:gd name="T22" fmla="*/ 27 w 141"/>
                  <a:gd name="T23" fmla="*/ 11 h 136"/>
                  <a:gd name="T24" fmla="*/ 27 w 141"/>
                  <a:gd name="T25" fmla="*/ 9 h 136"/>
                  <a:gd name="T26" fmla="*/ 26 w 141"/>
                  <a:gd name="T27" fmla="*/ 7 h 136"/>
                  <a:gd name="T28" fmla="*/ 25 w 141"/>
                  <a:gd name="T29" fmla="*/ 5 h 136"/>
                  <a:gd name="T30" fmla="*/ 24 w 141"/>
                  <a:gd name="T31" fmla="*/ 3 h 136"/>
                  <a:gd name="T32" fmla="*/ 22 w 141"/>
                  <a:gd name="T33" fmla="*/ 2 h 136"/>
                  <a:gd name="T34" fmla="*/ 20 w 141"/>
                  <a:gd name="T35" fmla="*/ 1 h 136"/>
                  <a:gd name="T36" fmla="*/ 18 w 141"/>
                  <a:gd name="T37" fmla="*/ 0 h 136"/>
                  <a:gd name="T38" fmla="*/ 16 w 141"/>
                  <a:gd name="T39" fmla="*/ 0 h 136"/>
                  <a:gd name="T40" fmla="*/ 14 w 141"/>
                  <a:gd name="T41" fmla="*/ 0 h 136"/>
                  <a:gd name="T42" fmla="*/ 12 w 141"/>
                  <a:gd name="T43" fmla="*/ 0 h 136"/>
                  <a:gd name="T44" fmla="*/ 10 w 141"/>
                  <a:gd name="T45" fmla="*/ 0 h 136"/>
                  <a:gd name="T46" fmla="*/ 8 w 141"/>
                  <a:gd name="T47" fmla="*/ 1 h 136"/>
                  <a:gd name="T48" fmla="*/ 6 w 141"/>
                  <a:gd name="T49" fmla="*/ 2 h 136"/>
                  <a:gd name="T50" fmla="*/ 4 w 141"/>
                  <a:gd name="T51" fmla="*/ 4 h 136"/>
                  <a:gd name="T52" fmla="*/ 3 w 141"/>
                  <a:gd name="T53" fmla="*/ 5 h 136"/>
                  <a:gd name="T54" fmla="*/ 2 w 141"/>
                  <a:gd name="T55" fmla="*/ 7 h 136"/>
                  <a:gd name="T56" fmla="*/ 1 w 141"/>
                  <a:gd name="T57" fmla="*/ 9 h 136"/>
                  <a:gd name="T58" fmla="*/ 1 w 141"/>
                  <a:gd name="T59" fmla="*/ 12 h 136"/>
                  <a:gd name="T60" fmla="*/ 0 w 141"/>
                  <a:gd name="T61" fmla="*/ 13 h 136"/>
                  <a:gd name="T62" fmla="*/ 1 w 141"/>
                  <a:gd name="T63" fmla="*/ 16 h 136"/>
                  <a:gd name="T64" fmla="*/ 1 w 141"/>
                  <a:gd name="T65" fmla="*/ 18 h 136"/>
                  <a:gd name="T66" fmla="*/ 2 w 141"/>
                  <a:gd name="T67" fmla="*/ 20 h 136"/>
                  <a:gd name="T68" fmla="*/ 3 w 141"/>
                  <a:gd name="T69" fmla="*/ 21 h 136"/>
                  <a:gd name="T70" fmla="*/ 4 w 141"/>
                  <a:gd name="T71" fmla="*/ 23 h 136"/>
                  <a:gd name="T72" fmla="*/ 6 w 141"/>
                  <a:gd name="T73" fmla="*/ 25 h 136"/>
                  <a:gd name="T74" fmla="*/ 8 w 141"/>
                  <a:gd name="T75" fmla="*/ 26 h 136"/>
                  <a:gd name="T76" fmla="*/ 10 w 141"/>
                  <a:gd name="T77" fmla="*/ 26 h 136"/>
                  <a:gd name="T78" fmla="*/ 12 w 141"/>
                  <a:gd name="T79" fmla="*/ 27 h 136"/>
                  <a:gd name="T80" fmla="*/ 14 w 141"/>
                  <a:gd name="T81" fmla="*/ 27 h 1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41"/>
                  <a:gd name="T124" fmla="*/ 0 h 136"/>
                  <a:gd name="T125" fmla="*/ 141 w 141"/>
                  <a:gd name="T126" fmla="*/ 136 h 1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41" h="136">
                    <a:moveTo>
                      <a:pt x="70" y="136"/>
                    </a:moveTo>
                    <a:lnTo>
                      <a:pt x="83" y="136"/>
                    </a:lnTo>
                    <a:lnTo>
                      <a:pt x="92" y="133"/>
                    </a:lnTo>
                    <a:lnTo>
                      <a:pt x="103" y="129"/>
                    </a:lnTo>
                    <a:lnTo>
                      <a:pt x="112" y="124"/>
                    </a:lnTo>
                    <a:lnTo>
                      <a:pt x="121" y="116"/>
                    </a:lnTo>
                    <a:lnTo>
                      <a:pt x="128" y="107"/>
                    </a:lnTo>
                    <a:lnTo>
                      <a:pt x="133" y="100"/>
                    </a:lnTo>
                    <a:lnTo>
                      <a:pt x="137" y="87"/>
                    </a:lnTo>
                    <a:lnTo>
                      <a:pt x="141" y="79"/>
                    </a:lnTo>
                    <a:lnTo>
                      <a:pt x="141" y="66"/>
                    </a:lnTo>
                    <a:lnTo>
                      <a:pt x="137" y="53"/>
                    </a:lnTo>
                    <a:lnTo>
                      <a:pt x="137" y="46"/>
                    </a:lnTo>
                    <a:lnTo>
                      <a:pt x="133" y="33"/>
                    </a:lnTo>
                    <a:lnTo>
                      <a:pt x="124" y="25"/>
                    </a:lnTo>
                    <a:lnTo>
                      <a:pt x="121" y="17"/>
                    </a:lnTo>
                    <a:lnTo>
                      <a:pt x="112" y="12"/>
                    </a:lnTo>
                    <a:lnTo>
                      <a:pt x="103" y="4"/>
                    </a:lnTo>
                    <a:lnTo>
                      <a:pt x="92" y="0"/>
                    </a:lnTo>
                    <a:lnTo>
                      <a:pt x="83" y="0"/>
                    </a:lnTo>
                    <a:lnTo>
                      <a:pt x="70" y="0"/>
                    </a:lnTo>
                    <a:lnTo>
                      <a:pt x="58" y="0"/>
                    </a:lnTo>
                    <a:lnTo>
                      <a:pt x="49" y="0"/>
                    </a:lnTo>
                    <a:lnTo>
                      <a:pt x="38" y="4"/>
                    </a:lnTo>
                    <a:lnTo>
                      <a:pt x="29" y="12"/>
                    </a:lnTo>
                    <a:lnTo>
                      <a:pt x="20" y="21"/>
                    </a:lnTo>
                    <a:lnTo>
                      <a:pt x="13" y="25"/>
                    </a:lnTo>
                    <a:lnTo>
                      <a:pt x="8" y="37"/>
                    </a:lnTo>
                    <a:lnTo>
                      <a:pt x="4" y="46"/>
                    </a:lnTo>
                    <a:lnTo>
                      <a:pt x="4" y="58"/>
                    </a:lnTo>
                    <a:lnTo>
                      <a:pt x="0" y="66"/>
                    </a:lnTo>
                    <a:lnTo>
                      <a:pt x="4" y="79"/>
                    </a:lnTo>
                    <a:lnTo>
                      <a:pt x="4" y="91"/>
                    </a:lnTo>
                    <a:lnTo>
                      <a:pt x="8" y="100"/>
                    </a:lnTo>
                    <a:lnTo>
                      <a:pt x="16" y="107"/>
                    </a:lnTo>
                    <a:lnTo>
                      <a:pt x="20" y="116"/>
                    </a:lnTo>
                    <a:lnTo>
                      <a:pt x="29" y="124"/>
                    </a:lnTo>
                    <a:lnTo>
                      <a:pt x="41" y="129"/>
                    </a:lnTo>
                    <a:lnTo>
                      <a:pt x="49" y="133"/>
                    </a:lnTo>
                    <a:lnTo>
                      <a:pt x="58" y="136"/>
                    </a:lnTo>
                    <a:lnTo>
                      <a:pt x="70" y="136"/>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896" name="Freeform 1003">
                <a:extLst>
                  <a:ext uri="{FF2B5EF4-FFF2-40B4-BE49-F238E27FC236}">
                    <a16:creationId xmlns:a16="http://schemas.microsoft.com/office/drawing/2014/main" id="{6C767832-B014-4918-92BB-510BBFF410B1}"/>
                  </a:ext>
                </a:extLst>
              </p:cNvPr>
              <p:cNvSpPr>
                <a:spLocks/>
              </p:cNvSpPr>
              <p:nvPr/>
            </p:nvSpPr>
            <p:spPr bwMode="auto">
              <a:xfrm>
                <a:off x="3459" y="3239"/>
                <a:ext cx="116" cy="116"/>
              </a:xfrm>
              <a:custGeom>
                <a:avLst/>
                <a:gdLst>
                  <a:gd name="T0" fmla="*/ 59 w 578"/>
                  <a:gd name="T1" fmla="*/ 116 h 578"/>
                  <a:gd name="T2" fmla="*/ 68 w 578"/>
                  <a:gd name="T3" fmla="*/ 115 h 578"/>
                  <a:gd name="T4" fmla="*/ 77 w 578"/>
                  <a:gd name="T5" fmla="*/ 113 h 578"/>
                  <a:gd name="T6" fmla="*/ 85 w 578"/>
                  <a:gd name="T7" fmla="*/ 109 h 578"/>
                  <a:gd name="T8" fmla="*/ 93 w 578"/>
                  <a:gd name="T9" fmla="*/ 104 h 578"/>
                  <a:gd name="T10" fmla="*/ 99 w 578"/>
                  <a:gd name="T11" fmla="*/ 98 h 578"/>
                  <a:gd name="T12" fmla="*/ 105 w 578"/>
                  <a:gd name="T13" fmla="*/ 92 h 578"/>
                  <a:gd name="T14" fmla="*/ 109 w 578"/>
                  <a:gd name="T15" fmla="*/ 84 h 578"/>
                  <a:gd name="T16" fmla="*/ 114 w 578"/>
                  <a:gd name="T17" fmla="*/ 76 h 578"/>
                  <a:gd name="T18" fmla="*/ 115 w 578"/>
                  <a:gd name="T19" fmla="*/ 67 h 578"/>
                  <a:gd name="T20" fmla="*/ 116 w 578"/>
                  <a:gd name="T21" fmla="*/ 58 h 578"/>
                  <a:gd name="T22" fmla="*/ 115 w 578"/>
                  <a:gd name="T23" fmla="*/ 48 h 578"/>
                  <a:gd name="T24" fmla="*/ 113 w 578"/>
                  <a:gd name="T25" fmla="*/ 39 h 578"/>
                  <a:gd name="T26" fmla="*/ 109 w 578"/>
                  <a:gd name="T27" fmla="*/ 31 h 578"/>
                  <a:gd name="T28" fmla="*/ 104 w 578"/>
                  <a:gd name="T29" fmla="*/ 23 h 578"/>
                  <a:gd name="T30" fmla="*/ 98 w 578"/>
                  <a:gd name="T31" fmla="*/ 17 h 578"/>
                  <a:gd name="T32" fmla="*/ 92 w 578"/>
                  <a:gd name="T33" fmla="*/ 11 h 578"/>
                  <a:gd name="T34" fmla="*/ 84 w 578"/>
                  <a:gd name="T35" fmla="*/ 6 h 578"/>
                  <a:gd name="T36" fmla="*/ 76 w 578"/>
                  <a:gd name="T37" fmla="*/ 3 h 578"/>
                  <a:gd name="T38" fmla="*/ 67 w 578"/>
                  <a:gd name="T39" fmla="*/ 1 h 578"/>
                  <a:gd name="T40" fmla="*/ 58 w 578"/>
                  <a:gd name="T41" fmla="*/ 0 h 578"/>
                  <a:gd name="T42" fmla="*/ 48 w 578"/>
                  <a:gd name="T43" fmla="*/ 1 h 578"/>
                  <a:gd name="T44" fmla="*/ 39 w 578"/>
                  <a:gd name="T45" fmla="*/ 4 h 578"/>
                  <a:gd name="T46" fmla="*/ 31 w 578"/>
                  <a:gd name="T47" fmla="*/ 7 h 578"/>
                  <a:gd name="T48" fmla="*/ 23 w 578"/>
                  <a:gd name="T49" fmla="*/ 12 h 578"/>
                  <a:gd name="T50" fmla="*/ 17 w 578"/>
                  <a:gd name="T51" fmla="*/ 18 h 578"/>
                  <a:gd name="T52" fmla="*/ 11 w 578"/>
                  <a:gd name="T53" fmla="*/ 24 h 578"/>
                  <a:gd name="T54" fmla="*/ 6 w 578"/>
                  <a:gd name="T55" fmla="*/ 32 h 578"/>
                  <a:gd name="T56" fmla="*/ 3 w 578"/>
                  <a:gd name="T57" fmla="*/ 40 h 578"/>
                  <a:gd name="T58" fmla="*/ 1 w 578"/>
                  <a:gd name="T59" fmla="*/ 49 h 578"/>
                  <a:gd name="T60" fmla="*/ 0 w 578"/>
                  <a:gd name="T61" fmla="*/ 59 h 578"/>
                  <a:gd name="T62" fmla="*/ 1 w 578"/>
                  <a:gd name="T63" fmla="*/ 68 h 578"/>
                  <a:gd name="T64" fmla="*/ 4 w 578"/>
                  <a:gd name="T65" fmla="*/ 77 h 578"/>
                  <a:gd name="T66" fmla="*/ 7 w 578"/>
                  <a:gd name="T67" fmla="*/ 85 h 578"/>
                  <a:gd name="T68" fmla="*/ 12 w 578"/>
                  <a:gd name="T69" fmla="*/ 93 h 578"/>
                  <a:gd name="T70" fmla="*/ 18 w 578"/>
                  <a:gd name="T71" fmla="*/ 99 h 578"/>
                  <a:gd name="T72" fmla="*/ 24 w 578"/>
                  <a:gd name="T73" fmla="*/ 105 h 578"/>
                  <a:gd name="T74" fmla="*/ 32 w 578"/>
                  <a:gd name="T75" fmla="*/ 110 h 578"/>
                  <a:gd name="T76" fmla="*/ 40 w 578"/>
                  <a:gd name="T77" fmla="*/ 113 h 578"/>
                  <a:gd name="T78" fmla="*/ 49 w 578"/>
                  <a:gd name="T79" fmla="*/ 115 h 578"/>
                  <a:gd name="T80" fmla="*/ 59 w 578"/>
                  <a:gd name="T81" fmla="*/ 116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8"/>
                  <a:gd name="T125" fmla="*/ 578 w 578"/>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8">
                    <a:moveTo>
                      <a:pt x="292" y="578"/>
                    </a:moveTo>
                    <a:lnTo>
                      <a:pt x="337" y="573"/>
                    </a:lnTo>
                    <a:lnTo>
                      <a:pt x="383" y="562"/>
                    </a:lnTo>
                    <a:lnTo>
                      <a:pt x="425" y="544"/>
                    </a:lnTo>
                    <a:lnTo>
                      <a:pt x="461" y="519"/>
                    </a:lnTo>
                    <a:lnTo>
                      <a:pt x="495" y="490"/>
                    </a:lnTo>
                    <a:lnTo>
                      <a:pt x="524" y="457"/>
                    </a:lnTo>
                    <a:lnTo>
                      <a:pt x="544" y="420"/>
                    </a:lnTo>
                    <a:lnTo>
                      <a:pt x="566" y="378"/>
                    </a:lnTo>
                    <a:lnTo>
                      <a:pt x="574" y="333"/>
                    </a:lnTo>
                    <a:lnTo>
                      <a:pt x="578" y="288"/>
                    </a:lnTo>
                    <a:lnTo>
                      <a:pt x="574" y="241"/>
                    </a:lnTo>
                    <a:lnTo>
                      <a:pt x="562" y="196"/>
                    </a:lnTo>
                    <a:lnTo>
                      <a:pt x="544" y="155"/>
                    </a:lnTo>
                    <a:lnTo>
                      <a:pt x="520" y="117"/>
                    </a:lnTo>
                    <a:lnTo>
                      <a:pt x="490" y="84"/>
                    </a:lnTo>
                    <a:lnTo>
                      <a:pt x="458" y="54"/>
                    </a:lnTo>
                    <a:lnTo>
                      <a:pt x="420" y="30"/>
                    </a:lnTo>
                    <a:lnTo>
                      <a:pt x="378" y="13"/>
                    </a:lnTo>
                    <a:lnTo>
                      <a:pt x="333" y="5"/>
                    </a:lnTo>
                    <a:lnTo>
                      <a:pt x="288" y="0"/>
                    </a:lnTo>
                    <a:lnTo>
                      <a:pt x="238" y="5"/>
                    </a:lnTo>
                    <a:lnTo>
                      <a:pt x="196" y="18"/>
                    </a:lnTo>
                    <a:lnTo>
                      <a:pt x="155" y="34"/>
                    </a:lnTo>
                    <a:lnTo>
                      <a:pt x="117" y="59"/>
                    </a:lnTo>
                    <a:lnTo>
                      <a:pt x="84" y="88"/>
                    </a:lnTo>
                    <a:lnTo>
                      <a:pt x="54" y="121"/>
                    </a:lnTo>
                    <a:lnTo>
                      <a:pt x="30" y="159"/>
                    </a:lnTo>
                    <a:lnTo>
                      <a:pt x="13" y="200"/>
                    </a:lnTo>
                    <a:lnTo>
                      <a:pt x="5" y="245"/>
                    </a:lnTo>
                    <a:lnTo>
                      <a:pt x="0" y="292"/>
                    </a:lnTo>
                    <a:lnTo>
                      <a:pt x="5" y="337"/>
                    </a:lnTo>
                    <a:lnTo>
                      <a:pt x="18" y="382"/>
                    </a:lnTo>
                    <a:lnTo>
                      <a:pt x="34" y="425"/>
                    </a:lnTo>
                    <a:lnTo>
                      <a:pt x="59" y="461"/>
                    </a:lnTo>
                    <a:lnTo>
                      <a:pt x="88" y="495"/>
                    </a:lnTo>
                    <a:lnTo>
                      <a:pt x="121" y="524"/>
                    </a:lnTo>
                    <a:lnTo>
                      <a:pt x="159" y="549"/>
                    </a:lnTo>
                    <a:lnTo>
                      <a:pt x="200" y="565"/>
                    </a:lnTo>
                    <a:lnTo>
                      <a:pt x="245" y="573"/>
                    </a:lnTo>
                    <a:lnTo>
                      <a:pt x="292" y="578"/>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897" name="Freeform 1004">
                <a:extLst>
                  <a:ext uri="{FF2B5EF4-FFF2-40B4-BE49-F238E27FC236}">
                    <a16:creationId xmlns:a16="http://schemas.microsoft.com/office/drawing/2014/main" id="{4C65027D-76FC-43AA-84B5-9FBA54029213}"/>
                  </a:ext>
                </a:extLst>
              </p:cNvPr>
              <p:cNvSpPr>
                <a:spLocks/>
              </p:cNvSpPr>
              <p:nvPr/>
            </p:nvSpPr>
            <p:spPr bwMode="auto">
              <a:xfrm>
                <a:off x="3459" y="3239"/>
                <a:ext cx="116" cy="116"/>
              </a:xfrm>
              <a:custGeom>
                <a:avLst/>
                <a:gdLst>
                  <a:gd name="T0" fmla="*/ 59 w 578"/>
                  <a:gd name="T1" fmla="*/ 116 h 578"/>
                  <a:gd name="T2" fmla="*/ 68 w 578"/>
                  <a:gd name="T3" fmla="*/ 115 h 578"/>
                  <a:gd name="T4" fmla="*/ 77 w 578"/>
                  <a:gd name="T5" fmla="*/ 113 h 578"/>
                  <a:gd name="T6" fmla="*/ 85 w 578"/>
                  <a:gd name="T7" fmla="*/ 109 h 578"/>
                  <a:gd name="T8" fmla="*/ 93 w 578"/>
                  <a:gd name="T9" fmla="*/ 104 h 578"/>
                  <a:gd name="T10" fmla="*/ 99 w 578"/>
                  <a:gd name="T11" fmla="*/ 98 h 578"/>
                  <a:gd name="T12" fmla="*/ 105 w 578"/>
                  <a:gd name="T13" fmla="*/ 92 h 578"/>
                  <a:gd name="T14" fmla="*/ 109 w 578"/>
                  <a:gd name="T15" fmla="*/ 84 h 578"/>
                  <a:gd name="T16" fmla="*/ 114 w 578"/>
                  <a:gd name="T17" fmla="*/ 76 h 578"/>
                  <a:gd name="T18" fmla="*/ 115 w 578"/>
                  <a:gd name="T19" fmla="*/ 67 h 578"/>
                  <a:gd name="T20" fmla="*/ 116 w 578"/>
                  <a:gd name="T21" fmla="*/ 58 h 578"/>
                  <a:gd name="T22" fmla="*/ 115 w 578"/>
                  <a:gd name="T23" fmla="*/ 48 h 578"/>
                  <a:gd name="T24" fmla="*/ 113 w 578"/>
                  <a:gd name="T25" fmla="*/ 39 h 578"/>
                  <a:gd name="T26" fmla="*/ 109 w 578"/>
                  <a:gd name="T27" fmla="*/ 31 h 578"/>
                  <a:gd name="T28" fmla="*/ 104 w 578"/>
                  <a:gd name="T29" fmla="*/ 23 h 578"/>
                  <a:gd name="T30" fmla="*/ 98 w 578"/>
                  <a:gd name="T31" fmla="*/ 17 h 578"/>
                  <a:gd name="T32" fmla="*/ 92 w 578"/>
                  <a:gd name="T33" fmla="*/ 11 h 578"/>
                  <a:gd name="T34" fmla="*/ 84 w 578"/>
                  <a:gd name="T35" fmla="*/ 6 h 578"/>
                  <a:gd name="T36" fmla="*/ 76 w 578"/>
                  <a:gd name="T37" fmla="*/ 3 h 578"/>
                  <a:gd name="T38" fmla="*/ 67 w 578"/>
                  <a:gd name="T39" fmla="*/ 1 h 578"/>
                  <a:gd name="T40" fmla="*/ 58 w 578"/>
                  <a:gd name="T41" fmla="*/ 0 h 578"/>
                  <a:gd name="T42" fmla="*/ 48 w 578"/>
                  <a:gd name="T43" fmla="*/ 1 h 578"/>
                  <a:gd name="T44" fmla="*/ 39 w 578"/>
                  <a:gd name="T45" fmla="*/ 4 h 578"/>
                  <a:gd name="T46" fmla="*/ 31 w 578"/>
                  <a:gd name="T47" fmla="*/ 7 h 578"/>
                  <a:gd name="T48" fmla="*/ 23 w 578"/>
                  <a:gd name="T49" fmla="*/ 12 h 578"/>
                  <a:gd name="T50" fmla="*/ 17 w 578"/>
                  <a:gd name="T51" fmla="*/ 18 h 578"/>
                  <a:gd name="T52" fmla="*/ 11 w 578"/>
                  <a:gd name="T53" fmla="*/ 24 h 578"/>
                  <a:gd name="T54" fmla="*/ 6 w 578"/>
                  <a:gd name="T55" fmla="*/ 32 h 578"/>
                  <a:gd name="T56" fmla="*/ 3 w 578"/>
                  <a:gd name="T57" fmla="*/ 40 h 578"/>
                  <a:gd name="T58" fmla="*/ 1 w 578"/>
                  <a:gd name="T59" fmla="*/ 49 h 578"/>
                  <a:gd name="T60" fmla="*/ 0 w 578"/>
                  <a:gd name="T61" fmla="*/ 59 h 578"/>
                  <a:gd name="T62" fmla="*/ 1 w 578"/>
                  <a:gd name="T63" fmla="*/ 68 h 578"/>
                  <a:gd name="T64" fmla="*/ 4 w 578"/>
                  <a:gd name="T65" fmla="*/ 77 h 578"/>
                  <a:gd name="T66" fmla="*/ 7 w 578"/>
                  <a:gd name="T67" fmla="*/ 85 h 578"/>
                  <a:gd name="T68" fmla="*/ 12 w 578"/>
                  <a:gd name="T69" fmla="*/ 93 h 578"/>
                  <a:gd name="T70" fmla="*/ 18 w 578"/>
                  <a:gd name="T71" fmla="*/ 99 h 578"/>
                  <a:gd name="T72" fmla="*/ 24 w 578"/>
                  <a:gd name="T73" fmla="*/ 105 h 578"/>
                  <a:gd name="T74" fmla="*/ 32 w 578"/>
                  <a:gd name="T75" fmla="*/ 110 h 578"/>
                  <a:gd name="T76" fmla="*/ 40 w 578"/>
                  <a:gd name="T77" fmla="*/ 113 h 578"/>
                  <a:gd name="T78" fmla="*/ 49 w 578"/>
                  <a:gd name="T79" fmla="*/ 115 h 578"/>
                  <a:gd name="T80" fmla="*/ 59 w 578"/>
                  <a:gd name="T81" fmla="*/ 116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8"/>
                  <a:gd name="T125" fmla="*/ 578 w 578"/>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8">
                    <a:moveTo>
                      <a:pt x="292" y="578"/>
                    </a:moveTo>
                    <a:lnTo>
                      <a:pt x="337" y="573"/>
                    </a:lnTo>
                    <a:lnTo>
                      <a:pt x="383" y="562"/>
                    </a:lnTo>
                    <a:lnTo>
                      <a:pt x="425" y="544"/>
                    </a:lnTo>
                    <a:lnTo>
                      <a:pt x="461" y="519"/>
                    </a:lnTo>
                    <a:lnTo>
                      <a:pt x="495" y="490"/>
                    </a:lnTo>
                    <a:lnTo>
                      <a:pt x="524" y="457"/>
                    </a:lnTo>
                    <a:lnTo>
                      <a:pt x="544" y="420"/>
                    </a:lnTo>
                    <a:lnTo>
                      <a:pt x="566" y="378"/>
                    </a:lnTo>
                    <a:lnTo>
                      <a:pt x="574" y="333"/>
                    </a:lnTo>
                    <a:lnTo>
                      <a:pt x="578" y="288"/>
                    </a:lnTo>
                    <a:lnTo>
                      <a:pt x="574" y="241"/>
                    </a:lnTo>
                    <a:lnTo>
                      <a:pt x="562" y="196"/>
                    </a:lnTo>
                    <a:lnTo>
                      <a:pt x="544" y="155"/>
                    </a:lnTo>
                    <a:lnTo>
                      <a:pt x="520" y="117"/>
                    </a:lnTo>
                    <a:lnTo>
                      <a:pt x="490" y="84"/>
                    </a:lnTo>
                    <a:lnTo>
                      <a:pt x="458" y="54"/>
                    </a:lnTo>
                    <a:lnTo>
                      <a:pt x="420" y="30"/>
                    </a:lnTo>
                    <a:lnTo>
                      <a:pt x="378" y="13"/>
                    </a:lnTo>
                    <a:lnTo>
                      <a:pt x="333" y="5"/>
                    </a:lnTo>
                    <a:lnTo>
                      <a:pt x="288" y="0"/>
                    </a:lnTo>
                    <a:lnTo>
                      <a:pt x="238" y="5"/>
                    </a:lnTo>
                    <a:lnTo>
                      <a:pt x="196" y="18"/>
                    </a:lnTo>
                    <a:lnTo>
                      <a:pt x="155" y="34"/>
                    </a:lnTo>
                    <a:lnTo>
                      <a:pt x="117" y="59"/>
                    </a:lnTo>
                    <a:lnTo>
                      <a:pt x="84" y="88"/>
                    </a:lnTo>
                    <a:lnTo>
                      <a:pt x="54" y="121"/>
                    </a:lnTo>
                    <a:lnTo>
                      <a:pt x="30" y="159"/>
                    </a:lnTo>
                    <a:lnTo>
                      <a:pt x="13" y="200"/>
                    </a:lnTo>
                    <a:lnTo>
                      <a:pt x="5" y="245"/>
                    </a:lnTo>
                    <a:lnTo>
                      <a:pt x="0" y="292"/>
                    </a:lnTo>
                    <a:lnTo>
                      <a:pt x="5" y="337"/>
                    </a:lnTo>
                    <a:lnTo>
                      <a:pt x="18" y="382"/>
                    </a:lnTo>
                    <a:lnTo>
                      <a:pt x="34" y="425"/>
                    </a:lnTo>
                    <a:lnTo>
                      <a:pt x="59" y="461"/>
                    </a:lnTo>
                    <a:lnTo>
                      <a:pt x="88" y="495"/>
                    </a:lnTo>
                    <a:lnTo>
                      <a:pt x="121" y="524"/>
                    </a:lnTo>
                    <a:lnTo>
                      <a:pt x="159" y="549"/>
                    </a:lnTo>
                    <a:lnTo>
                      <a:pt x="200" y="565"/>
                    </a:lnTo>
                    <a:lnTo>
                      <a:pt x="245" y="573"/>
                    </a:lnTo>
                    <a:lnTo>
                      <a:pt x="292" y="578"/>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898" name="Freeform 1005">
                <a:extLst>
                  <a:ext uri="{FF2B5EF4-FFF2-40B4-BE49-F238E27FC236}">
                    <a16:creationId xmlns:a16="http://schemas.microsoft.com/office/drawing/2014/main" id="{C287AB47-2A50-4160-AB91-FEB68C2CA695}"/>
                  </a:ext>
                </a:extLst>
              </p:cNvPr>
              <p:cNvSpPr>
                <a:spLocks/>
              </p:cNvSpPr>
              <p:nvPr/>
            </p:nvSpPr>
            <p:spPr bwMode="auto">
              <a:xfrm>
                <a:off x="3459" y="3239"/>
                <a:ext cx="116" cy="116"/>
              </a:xfrm>
              <a:custGeom>
                <a:avLst/>
                <a:gdLst>
                  <a:gd name="T0" fmla="*/ 59 w 578"/>
                  <a:gd name="T1" fmla="*/ 116 h 578"/>
                  <a:gd name="T2" fmla="*/ 68 w 578"/>
                  <a:gd name="T3" fmla="*/ 115 h 578"/>
                  <a:gd name="T4" fmla="*/ 77 w 578"/>
                  <a:gd name="T5" fmla="*/ 113 h 578"/>
                  <a:gd name="T6" fmla="*/ 85 w 578"/>
                  <a:gd name="T7" fmla="*/ 109 h 578"/>
                  <a:gd name="T8" fmla="*/ 93 w 578"/>
                  <a:gd name="T9" fmla="*/ 104 h 578"/>
                  <a:gd name="T10" fmla="*/ 99 w 578"/>
                  <a:gd name="T11" fmla="*/ 98 h 578"/>
                  <a:gd name="T12" fmla="*/ 105 w 578"/>
                  <a:gd name="T13" fmla="*/ 92 h 578"/>
                  <a:gd name="T14" fmla="*/ 109 w 578"/>
                  <a:gd name="T15" fmla="*/ 84 h 578"/>
                  <a:gd name="T16" fmla="*/ 114 w 578"/>
                  <a:gd name="T17" fmla="*/ 76 h 578"/>
                  <a:gd name="T18" fmla="*/ 115 w 578"/>
                  <a:gd name="T19" fmla="*/ 67 h 578"/>
                  <a:gd name="T20" fmla="*/ 116 w 578"/>
                  <a:gd name="T21" fmla="*/ 58 h 578"/>
                  <a:gd name="T22" fmla="*/ 115 w 578"/>
                  <a:gd name="T23" fmla="*/ 48 h 578"/>
                  <a:gd name="T24" fmla="*/ 113 w 578"/>
                  <a:gd name="T25" fmla="*/ 39 h 578"/>
                  <a:gd name="T26" fmla="*/ 109 w 578"/>
                  <a:gd name="T27" fmla="*/ 31 h 578"/>
                  <a:gd name="T28" fmla="*/ 104 w 578"/>
                  <a:gd name="T29" fmla="*/ 23 h 578"/>
                  <a:gd name="T30" fmla="*/ 98 w 578"/>
                  <a:gd name="T31" fmla="*/ 17 h 578"/>
                  <a:gd name="T32" fmla="*/ 92 w 578"/>
                  <a:gd name="T33" fmla="*/ 11 h 578"/>
                  <a:gd name="T34" fmla="*/ 84 w 578"/>
                  <a:gd name="T35" fmla="*/ 6 h 578"/>
                  <a:gd name="T36" fmla="*/ 76 w 578"/>
                  <a:gd name="T37" fmla="*/ 3 h 578"/>
                  <a:gd name="T38" fmla="*/ 67 w 578"/>
                  <a:gd name="T39" fmla="*/ 1 h 578"/>
                  <a:gd name="T40" fmla="*/ 58 w 578"/>
                  <a:gd name="T41" fmla="*/ 0 h 578"/>
                  <a:gd name="T42" fmla="*/ 48 w 578"/>
                  <a:gd name="T43" fmla="*/ 1 h 578"/>
                  <a:gd name="T44" fmla="*/ 39 w 578"/>
                  <a:gd name="T45" fmla="*/ 4 h 578"/>
                  <a:gd name="T46" fmla="*/ 31 w 578"/>
                  <a:gd name="T47" fmla="*/ 7 h 578"/>
                  <a:gd name="T48" fmla="*/ 23 w 578"/>
                  <a:gd name="T49" fmla="*/ 12 h 578"/>
                  <a:gd name="T50" fmla="*/ 17 w 578"/>
                  <a:gd name="T51" fmla="*/ 18 h 578"/>
                  <a:gd name="T52" fmla="*/ 11 w 578"/>
                  <a:gd name="T53" fmla="*/ 24 h 578"/>
                  <a:gd name="T54" fmla="*/ 6 w 578"/>
                  <a:gd name="T55" fmla="*/ 32 h 578"/>
                  <a:gd name="T56" fmla="*/ 3 w 578"/>
                  <a:gd name="T57" fmla="*/ 40 h 578"/>
                  <a:gd name="T58" fmla="*/ 1 w 578"/>
                  <a:gd name="T59" fmla="*/ 49 h 578"/>
                  <a:gd name="T60" fmla="*/ 0 w 578"/>
                  <a:gd name="T61" fmla="*/ 59 h 578"/>
                  <a:gd name="T62" fmla="*/ 1 w 578"/>
                  <a:gd name="T63" fmla="*/ 68 h 578"/>
                  <a:gd name="T64" fmla="*/ 4 w 578"/>
                  <a:gd name="T65" fmla="*/ 77 h 578"/>
                  <a:gd name="T66" fmla="*/ 7 w 578"/>
                  <a:gd name="T67" fmla="*/ 85 h 578"/>
                  <a:gd name="T68" fmla="*/ 12 w 578"/>
                  <a:gd name="T69" fmla="*/ 93 h 578"/>
                  <a:gd name="T70" fmla="*/ 18 w 578"/>
                  <a:gd name="T71" fmla="*/ 99 h 578"/>
                  <a:gd name="T72" fmla="*/ 24 w 578"/>
                  <a:gd name="T73" fmla="*/ 105 h 578"/>
                  <a:gd name="T74" fmla="*/ 32 w 578"/>
                  <a:gd name="T75" fmla="*/ 110 h 578"/>
                  <a:gd name="T76" fmla="*/ 40 w 578"/>
                  <a:gd name="T77" fmla="*/ 113 h 578"/>
                  <a:gd name="T78" fmla="*/ 49 w 578"/>
                  <a:gd name="T79" fmla="*/ 115 h 578"/>
                  <a:gd name="T80" fmla="*/ 59 w 578"/>
                  <a:gd name="T81" fmla="*/ 116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8"/>
                  <a:gd name="T125" fmla="*/ 578 w 578"/>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8">
                    <a:moveTo>
                      <a:pt x="292" y="578"/>
                    </a:moveTo>
                    <a:lnTo>
                      <a:pt x="337" y="573"/>
                    </a:lnTo>
                    <a:lnTo>
                      <a:pt x="383" y="562"/>
                    </a:lnTo>
                    <a:lnTo>
                      <a:pt x="425" y="544"/>
                    </a:lnTo>
                    <a:lnTo>
                      <a:pt x="461" y="519"/>
                    </a:lnTo>
                    <a:lnTo>
                      <a:pt x="495" y="490"/>
                    </a:lnTo>
                    <a:lnTo>
                      <a:pt x="524" y="457"/>
                    </a:lnTo>
                    <a:lnTo>
                      <a:pt x="544" y="420"/>
                    </a:lnTo>
                    <a:lnTo>
                      <a:pt x="566" y="378"/>
                    </a:lnTo>
                    <a:lnTo>
                      <a:pt x="574" y="333"/>
                    </a:lnTo>
                    <a:lnTo>
                      <a:pt x="578" y="288"/>
                    </a:lnTo>
                    <a:lnTo>
                      <a:pt x="574" y="241"/>
                    </a:lnTo>
                    <a:lnTo>
                      <a:pt x="562" y="196"/>
                    </a:lnTo>
                    <a:lnTo>
                      <a:pt x="544" y="155"/>
                    </a:lnTo>
                    <a:lnTo>
                      <a:pt x="520" y="117"/>
                    </a:lnTo>
                    <a:lnTo>
                      <a:pt x="490" y="84"/>
                    </a:lnTo>
                    <a:lnTo>
                      <a:pt x="458" y="54"/>
                    </a:lnTo>
                    <a:lnTo>
                      <a:pt x="420" y="30"/>
                    </a:lnTo>
                    <a:lnTo>
                      <a:pt x="378" y="13"/>
                    </a:lnTo>
                    <a:lnTo>
                      <a:pt x="333" y="5"/>
                    </a:lnTo>
                    <a:lnTo>
                      <a:pt x="288" y="0"/>
                    </a:lnTo>
                    <a:lnTo>
                      <a:pt x="238" y="5"/>
                    </a:lnTo>
                    <a:lnTo>
                      <a:pt x="196" y="18"/>
                    </a:lnTo>
                    <a:lnTo>
                      <a:pt x="155" y="34"/>
                    </a:lnTo>
                    <a:lnTo>
                      <a:pt x="117" y="59"/>
                    </a:lnTo>
                    <a:lnTo>
                      <a:pt x="84" y="88"/>
                    </a:lnTo>
                    <a:lnTo>
                      <a:pt x="54" y="121"/>
                    </a:lnTo>
                    <a:lnTo>
                      <a:pt x="30" y="159"/>
                    </a:lnTo>
                    <a:lnTo>
                      <a:pt x="13" y="200"/>
                    </a:lnTo>
                    <a:lnTo>
                      <a:pt x="5" y="245"/>
                    </a:lnTo>
                    <a:lnTo>
                      <a:pt x="0" y="292"/>
                    </a:lnTo>
                    <a:lnTo>
                      <a:pt x="5" y="337"/>
                    </a:lnTo>
                    <a:lnTo>
                      <a:pt x="18" y="382"/>
                    </a:lnTo>
                    <a:lnTo>
                      <a:pt x="34" y="425"/>
                    </a:lnTo>
                    <a:lnTo>
                      <a:pt x="59" y="461"/>
                    </a:lnTo>
                    <a:lnTo>
                      <a:pt x="88" y="495"/>
                    </a:lnTo>
                    <a:lnTo>
                      <a:pt x="121" y="524"/>
                    </a:lnTo>
                    <a:lnTo>
                      <a:pt x="159" y="549"/>
                    </a:lnTo>
                    <a:lnTo>
                      <a:pt x="200" y="565"/>
                    </a:lnTo>
                    <a:lnTo>
                      <a:pt x="245" y="573"/>
                    </a:lnTo>
                    <a:lnTo>
                      <a:pt x="292" y="578"/>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899" name="Freeform 1006">
                <a:extLst>
                  <a:ext uri="{FF2B5EF4-FFF2-40B4-BE49-F238E27FC236}">
                    <a16:creationId xmlns:a16="http://schemas.microsoft.com/office/drawing/2014/main" id="{65D8D902-88B6-40B9-8DB7-E93A7C1245B0}"/>
                  </a:ext>
                </a:extLst>
              </p:cNvPr>
              <p:cNvSpPr>
                <a:spLocks/>
              </p:cNvSpPr>
              <p:nvPr/>
            </p:nvSpPr>
            <p:spPr bwMode="auto">
              <a:xfrm>
                <a:off x="3475" y="3248"/>
                <a:ext cx="61" cy="61"/>
              </a:xfrm>
              <a:custGeom>
                <a:avLst/>
                <a:gdLst>
                  <a:gd name="T0" fmla="*/ 31 w 303"/>
                  <a:gd name="T1" fmla="*/ 61 h 306"/>
                  <a:gd name="T2" fmla="*/ 36 w 303"/>
                  <a:gd name="T3" fmla="*/ 60 h 306"/>
                  <a:gd name="T4" fmla="*/ 41 w 303"/>
                  <a:gd name="T5" fmla="*/ 59 h 306"/>
                  <a:gd name="T6" fmla="*/ 45 w 303"/>
                  <a:gd name="T7" fmla="*/ 57 h 306"/>
                  <a:gd name="T8" fmla="*/ 49 w 303"/>
                  <a:gd name="T9" fmla="*/ 55 h 306"/>
                  <a:gd name="T10" fmla="*/ 53 w 303"/>
                  <a:gd name="T11" fmla="*/ 52 h 306"/>
                  <a:gd name="T12" fmla="*/ 56 w 303"/>
                  <a:gd name="T13" fmla="*/ 48 h 306"/>
                  <a:gd name="T14" fmla="*/ 58 w 303"/>
                  <a:gd name="T15" fmla="*/ 44 h 306"/>
                  <a:gd name="T16" fmla="*/ 60 w 303"/>
                  <a:gd name="T17" fmla="*/ 39 h 306"/>
                  <a:gd name="T18" fmla="*/ 61 w 303"/>
                  <a:gd name="T19" fmla="*/ 34 h 306"/>
                  <a:gd name="T20" fmla="*/ 61 w 303"/>
                  <a:gd name="T21" fmla="*/ 30 h 306"/>
                  <a:gd name="T22" fmla="*/ 61 w 303"/>
                  <a:gd name="T23" fmla="*/ 26 h 306"/>
                  <a:gd name="T24" fmla="*/ 59 w 303"/>
                  <a:gd name="T25" fmla="*/ 21 h 306"/>
                  <a:gd name="T26" fmla="*/ 58 w 303"/>
                  <a:gd name="T27" fmla="*/ 17 h 306"/>
                  <a:gd name="T28" fmla="*/ 55 w 303"/>
                  <a:gd name="T29" fmla="*/ 12 h 306"/>
                  <a:gd name="T30" fmla="*/ 52 w 303"/>
                  <a:gd name="T31" fmla="*/ 9 h 306"/>
                  <a:gd name="T32" fmla="*/ 49 w 303"/>
                  <a:gd name="T33" fmla="*/ 6 h 306"/>
                  <a:gd name="T34" fmla="*/ 44 w 303"/>
                  <a:gd name="T35" fmla="*/ 3 h 306"/>
                  <a:gd name="T36" fmla="*/ 40 w 303"/>
                  <a:gd name="T37" fmla="*/ 2 h 306"/>
                  <a:gd name="T38" fmla="*/ 35 w 303"/>
                  <a:gd name="T39" fmla="*/ 1 h 306"/>
                  <a:gd name="T40" fmla="*/ 30 w 303"/>
                  <a:gd name="T41" fmla="*/ 0 h 306"/>
                  <a:gd name="T42" fmla="*/ 25 w 303"/>
                  <a:gd name="T43" fmla="*/ 1 h 306"/>
                  <a:gd name="T44" fmla="*/ 21 w 303"/>
                  <a:gd name="T45" fmla="*/ 2 h 306"/>
                  <a:gd name="T46" fmla="*/ 17 w 303"/>
                  <a:gd name="T47" fmla="*/ 3 h 306"/>
                  <a:gd name="T48" fmla="*/ 12 w 303"/>
                  <a:gd name="T49" fmla="*/ 6 h 306"/>
                  <a:gd name="T50" fmla="*/ 9 w 303"/>
                  <a:gd name="T51" fmla="*/ 9 h 306"/>
                  <a:gd name="T52" fmla="*/ 6 w 303"/>
                  <a:gd name="T53" fmla="*/ 13 h 306"/>
                  <a:gd name="T54" fmla="*/ 3 w 303"/>
                  <a:gd name="T55" fmla="*/ 17 h 306"/>
                  <a:gd name="T56" fmla="*/ 2 w 303"/>
                  <a:gd name="T57" fmla="*/ 21 h 306"/>
                  <a:gd name="T58" fmla="*/ 1 w 303"/>
                  <a:gd name="T59" fmla="*/ 26 h 306"/>
                  <a:gd name="T60" fmla="*/ 0 w 303"/>
                  <a:gd name="T61" fmla="*/ 31 h 306"/>
                  <a:gd name="T62" fmla="*/ 1 w 303"/>
                  <a:gd name="T63" fmla="*/ 35 h 306"/>
                  <a:gd name="T64" fmla="*/ 2 w 303"/>
                  <a:gd name="T65" fmla="*/ 40 h 306"/>
                  <a:gd name="T66" fmla="*/ 3 w 303"/>
                  <a:gd name="T67" fmla="*/ 45 h 306"/>
                  <a:gd name="T68" fmla="*/ 6 w 303"/>
                  <a:gd name="T69" fmla="*/ 49 h 306"/>
                  <a:gd name="T70" fmla="*/ 9 w 303"/>
                  <a:gd name="T71" fmla="*/ 52 h 306"/>
                  <a:gd name="T72" fmla="*/ 12 w 303"/>
                  <a:gd name="T73" fmla="*/ 55 h 306"/>
                  <a:gd name="T74" fmla="*/ 17 w 303"/>
                  <a:gd name="T75" fmla="*/ 58 h 306"/>
                  <a:gd name="T76" fmla="*/ 22 w 303"/>
                  <a:gd name="T77" fmla="*/ 59 h 306"/>
                  <a:gd name="T78" fmla="*/ 26 w 303"/>
                  <a:gd name="T79" fmla="*/ 60 h 306"/>
                  <a:gd name="T80" fmla="*/ 31 w 303"/>
                  <a:gd name="T81" fmla="*/ 61 h 30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3"/>
                  <a:gd name="T124" fmla="*/ 0 h 306"/>
                  <a:gd name="T125" fmla="*/ 303 w 303"/>
                  <a:gd name="T126" fmla="*/ 306 h 30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3" h="306">
                    <a:moveTo>
                      <a:pt x="154" y="306"/>
                    </a:moveTo>
                    <a:lnTo>
                      <a:pt x="178" y="303"/>
                    </a:lnTo>
                    <a:lnTo>
                      <a:pt x="203" y="298"/>
                    </a:lnTo>
                    <a:lnTo>
                      <a:pt x="224" y="286"/>
                    </a:lnTo>
                    <a:lnTo>
                      <a:pt x="244" y="274"/>
                    </a:lnTo>
                    <a:lnTo>
                      <a:pt x="262" y="261"/>
                    </a:lnTo>
                    <a:lnTo>
                      <a:pt x="278" y="240"/>
                    </a:lnTo>
                    <a:lnTo>
                      <a:pt x="286" y="220"/>
                    </a:lnTo>
                    <a:lnTo>
                      <a:pt x="298" y="198"/>
                    </a:lnTo>
                    <a:lnTo>
                      <a:pt x="303" y="173"/>
                    </a:lnTo>
                    <a:lnTo>
                      <a:pt x="303" y="148"/>
                    </a:lnTo>
                    <a:lnTo>
                      <a:pt x="303" y="128"/>
                    </a:lnTo>
                    <a:lnTo>
                      <a:pt x="295" y="103"/>
                    </a:lnTo>
                    <a:lnTo>
                      <a:pt x="286" y="83"/>
                    </a:lnTo>
                    <a:lnTo>
                      <a:pt x="273" y="62"/>
                    </a:lnTo>
                    <a:lnTo>
                      <a:pt x="257" y="45"/>
                    </a:lnTo>
                    <a:lnTo>
                      <a:pt x="241" y="29"/>
                    </a:lnTo>
                    <a:lnTo>
                      <a:pt x="219" y="16"/>
                    </a:lnTo>
                    <a:lnTo>
                      <a:pt x="199" y="8"/>
                    </a:lnTo>
                    <a:lnTo>
                      <a:pt x="174" y="4"/>
                    </a:lnTo>
                    <a:lnTo>
                      <a:pt x="149" y="0"/>
                    </a:lnTo>
                    <a:lnTo>
                      <a:pt x="124" y="4"/>
                    </a:lnTo>
                    <a:lnTo>
                      <a:pt x="104" y="8"/>
                    </a:lnTo>
                    <a:lnTo>
                      <a:pt x="82" y="16"/>
                    </a:lnTo>
                    <a:lnTo>
                      <a:pt x="62" y="29"/>
                    </a:lnTo>
                    <a:lnTo>
                      <a:pt x="46" y="45"/>
                    </a:lnTo>
                    <a:lnTo>
                      <a:pt x="28" y="65"/>
                    </a:lnTo>
                    <a:lnTo>
                      <a:pt x="17" y="83"/>
                    </a:lnTo>
                    <a:lnTo>
                      <a:pt x="8" y="107"/>
                    </a:lnTo>
                    <a:lnTo>
                      <a:pt x="4" y="128"/>
                    </a:lnTo>
                    <a:lnTo>
                      <a:pt x="0" y="153"/>
                    </a:lnTo>
                    <a:lnTo>
                      <a:pt x="4" y="178"/>
                    </a:lnTo>
                    <a:lnTo>
                      <a:pt x="8" y="202"/>
                    </a:lnTo>
                    <a:lnTo>
                      <a:pt x="17" y="224"/>
                    </a:lnTo>
                    <a:lnTo>
                      <a:pt x="28" y="245"/>
                    </a:lnTo>
                    <a:lnTo>
                      <a:pt x="46" y="261"/>
                    </a:lnTo>
                    <a:lnTo>
                      <a:pt x="62" y="278"/>
                    </a:lnTo>
                    <a:lnTo>
                      <a:pt x="82" y="290"/>
                    </a:lnTo>
                    <a:lnTo>
                      <a:pt x="108" y="298"/>
                    </a:lnTo>
                    <a:lnTo>
                      <a:pt x="129" y="303"/>
                    </a:lnTo>
                    <a:lnTo>
                      <a:pt x="154" y="30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00" name="Freeform 1007">
                <a:extLst>
                  <a:ext uri="{FF2B5EF4-FFF2-40B4-BE49-F238E27FC236}">
                    <a16:creationId xmlns:a16="http://schemas.microsoft.com/office/drawing/2014/main" id="{713FE424-FC4F-4BD6-80E6-EF7AC5BD19E1}"/>
                  </a:ext>
                </a:extLst>
              </p:cNvPr>
              <p:cNvSpPr>
                <a:spLocks/>
              </p:cNvSpPr>
              <p:nvPr/>
            </p:nvSpPr>
            <p:spPr bwMode="auto">
              <a:xfrm>
                <a:off x="3478" y="3248"/>
                <a:ext cx="54" cy="55"/>
              </a:xfrm>
              <a:custGeom>
                <a:avLst/>
                <a:gdLst>
                  <a:gd name="T0" fmla="*/ 27 w 270"/>
                  <a:gd name="T1" fmla="*/ 55 h 274"/>
                  <a:gd name="T2" fmla="*/ 32 w 270"/>
                  <a:gd name="T3" fmla="*/ 54 h 274"/>
                  <a:gd name="T4" fmla="*/ 36 w 270"/>
                  <a:gd name="T5" fmla="*/ 53 h 274"/>
                  <a:gd name="T6" fmla="*/ 40 w 270"/>
                  <a:gd name="T7" fmla="*/ 52 h 274"/>
                  <a:gd name="T8" fmla="*/ 43 w 270"/>
                  <a:gd name="T9" fmla="*/ 49 h 274"/>
                  <a:gd name="T10" fmla="*/ 46 w 270"/>
                  <a:gd name="T11" fmla="*/ 47 h 274"/>
                  <a:gd name="T12" fmla="*/ 49 w 270"/>
                  <a:gd name="T13" fmla="*/ 43 h 274"/>
                  <a:gd name="T14" fmla="*/ 52 w 270"/>
                  <a:gd name="T15" fmla="*/ 40 h 274"/>
                  <a:gd name="T16" fmla="*/ 53 w 270"/>
                  <a:gd name="T17" fmla="*/ 36 h 274"/>
                  <a:gd name="T18" fmla="*/ 54 w 270"/>
                  <a:gd name="T19" fmla="*/ 32 h 274"/>
                  <a:gd name="T20" fmla="*/ 54 w 270"/>
                  <a:gd name="T21" fmla="*/ 28 h 274"/>
                  <a:gd name="T22" fmla="*/ 54 w 270"/>
                  <a:gd name="T23" fmla="*/ 22 h 274"/>
                  <a:gd name="T24" fmla="*/ 52 w 270"/>
                  <a:gd name="T25" fmla="*/ 18 h 274"/>
                  <a:gd name="T26" fmla="*/ 51 w 270"/>
                  <a:gd name="T27" fmla="*/ 15 h 274"/>
                  <a:gd name="T28" fmla="*/ 49 w 270"/>
                  <a:gd name="T29" fmla="*/ 12 h 274"/>
                  <a:gd name="T30" fmla="*/ 46 w 270"/>
                  <a:gd name="T31" fmla="*/ 8 h 274"/>
                  <a:gd name="T32" fmla="*/ 42 w 270"/>
                  <a:gd name="T33" fmla="*/ 6 h 274"/>
                  <a:gd name="T34" fmla="*/ 39 w 270"/>
                  <a:gd name="T35" fmla="*/ 3 h 274"/>
                  <a:gd name="T36" fmla="*/ 35 w 270"/>
                  <a:gd name="T37" fmla="*/ 1 h 274"/>
                  <a:gd name="T38" fmla="*/ 31 w 270"/>
                  <a:gd name="T39" fmla="*/ 1 h 274"/>
                  <a:gd name="T40" fmla="*/ 27 w 270"/>
                  <a:gd name="T41" fmla="*/ 0 h 274"/>
                  <a:gd name="T42" fmla="*/ 22 w 270"/>
                  <a:gd name="T43" fmla="*/ 1 h 274"/>
                  <a:gd name="T44" fmla="*/ 18 w 270"/>
                  <a:gd name="T45" fmla="*/ 1 h 274"/>
                  <a:gd name="T46" fmla="*/ 14 w 270"/>
                  <a:gd name="T47" fmla="*/ 3 h 274"/>
                  <a:gd name="T48" fmla="*/ 11 w 270"/>
                  <a:gd name="T49" fmla="*/ 6 h 274"/>
                  <a:gd name="T50" fmla="*/ 8 w 270"/>
                  <a:gd name="T51" fmla="*/ 8 h 274"/>
                  <a:gd name="T52" fmla="*/ 5 w 270"/>
                  <a:gd name="T53" fmla="*/ 12 h 274"/>
                  <a:gd name="T54" fmla="*/ 3 w 270"/>
                  <a:gd name="T55" fmla="*/ 15 h 274"/>
                  <a:gd name="T56" fmla="*/ 1 w 270"/>
                  <a:gd name="T57" fmla="*/ 19 h 274"/>
                  <a:gd name="T58" fmla="*/ 0 w 270"/>
                  <a:gd name="T59" fmla="*/ 23 h 274"/>
                  <a:gd name="T60" fmla="*/ 0 w 270"/>
                  <a:gd name="T61" fmla="*/ 28 h 274"/>
                  <a:gd name="T62" fmla="*/ 0 w 270"/>
                  <a:gd name="T63" fmla="*/ 28 h 274"/>
                  <a:gd name="T64" fmla="*/ 0 w 270"/>
                  <a:gd name="T65" fmla="*/ 29 h 274"/>
                  <a:gd name="T66" fmla="*/ 1 w 270"/>
                  <a:gd name="T67" fmla="*/ 33 h 274"/>
                  <a:gd name="T68" fmla="*/ 2 w 270"/>
                  <a:gd name="T69" fmla="*/ 38 h 274"/>
                  <a:gd name="T70" fmla="*/ 3 w 270"/>
                  <a:gd name="T71" fmla="*/ 41 h 274"/>
                  <a:gd name="T72" fmla="*/ 6 w 270"/>
                  <a:gd name="T73" fmla="*/ 44 h 274"/>
                  <a:gd name="T74" fmla="*/ 8 w 270"/>
                  <a:gd name="T75" fmla="*/ 47 h 274"/>
                  <a:gd name="T76" fmla="*/ 12 w 270"/>
                  <a:gd name="T77" fmla="*/ 50 h 274"/>
                  <a:gd name="T78" fmla="*/ 15 w 270"/>
                  <a:gd name="T79" fmla="*/ 52 h 274"/>
                  <a:gd name="T80" fmla="*/ 19 w 270"/>
                  <a:gd name="T81" fmla="*/ 53 h 274"/>
                  <a:gd name="T82" fmla="*/ 23 w 270"/>
                  <a:gd name="T83" fmla="*/ 54 h 274"/>
                  <a:gd name="T84" fmla="*/ 27 w 270"/>
                  <a:gd name="T85" fmla="*/ 55 h 27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4"/>
                  <a:gd name="T131" fmla="*/ 270 w 270"/>
                  <a:gd name="T132" fmla="*/ 274 h 27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4">
                    <a:moveTo>
                      <a:pt x="137" y="274"/>
                    </a:moveTo>
                    <a:lnTo>
                      <a:pt x="158" y="270"/>
                    </a:lnTo>
                    <a:lnTo>
                      <a:pt x="178" y="265"/>
                    </a:lnTo>
                    <a:lnTo>
                      <a:pt x="200" y="257"/>
                    </a:lnTo>
                    <a:lnTo>
                      <a:pt x="216" y="245"/>
                    </a:lnTo>
                    <a:lnTo>
                      <a:pt x="232" y="232"/>
                    </a:lnTo>
                    <a:lnTo>
                      <a:pt x="245" y="216"/>
                    </a:lnTo>
                    <a:lnTo>
                      <a:pt x="258" y="198"/>
                    </a:lnTo>
                    <a:lnTo>
                      <a:pt x="266" y="178"/>
                    </a:lnTo>
                    <a:lnTo>
                      <a:pt x="270" y="157"/>
                    </a:lnTo>
                    <a:lnTo>
                      <a:pt x="270" y="137"/>
                    </a:lnTo>
                    <a:lnTo>
                      <a:pt x="270" y="112"/>
                    </a:lnTo>
                    <a:lnTo>
                      <a:pt x="261" y="91"/>
                    </a:lnTo>
                    <a:lnTo>
                      <a:pt x="254" y="74"/>
                    </a:lnTo>
                    <a:lnTo>
                      <a:pt x="245" y="58"/>
                    </a:lnTo>
                    <a:lnTo>
                      <a:pt x="229" y="41"/>
                    </a:lnTo>
                    <a:lnTo>
                      <a:pt x="212" y="29"/>
                    </a:lnTo>
                    <a:lnTo>
                      <a:pt x="196" y="16"/>
                    </a:lnTo>
                    <a:lnTo>
                      <a:pt x="175" y="7"/>
                    </a:lnTo>
                    <a:lnTo>
                      <a:pt x="153" y="4"/>
                    </a:lnTo>
                    <a:lnTo>
                      <a:pt x="133" y="0"/>
                    </a:lnTo>
                    <a:lnTo>
                      <a:pt x="112" y="4"/>
                    </a:lnTo>
                    <a:lnTo>
                      <a:pt x="92" y="7"/>
                    </a:lnTo>
                    <a:lnTo>
                      <a:pt x="70" y="16"/>
                    </a:lnTo>
                    <a:lnTo>
                      <a:pt x="54" y="29"/>
                    </a:lnTo>
                    <a:lnTo>
                      <a:pt x="38" y="41"/>
                    </a:lnTo>
                    <a:lnTo>
                      <a:pt x="25" y="58"/>
                    </a:lnTo>
                    <a:lnTo>
                      <a:pt x="13" y="74"/>
                    </a:lnTo>
                    <a:lnTo>
                      <a:pt x="5" y="95"/>
                    </a:lnTo>
                    <a:lnTo>
                      <a:pt x="0" y="115"/>
                    </a:lnTo>
                    <a:lnTo>
                      <a:pt x="0" y="137"/>
                    </a:lnTo>
                    <a:lnTo>
                      <a:pt x="0" y="140"/>
                    </a:lnTo>
                    <a:lnTo>
                      <a:pt x="0" y="144"/>
                    </a:lnTo>
                    <a:lnTo>
                      <a:pt x="5" y="166"/>
                    </a:lnTo>
                    <a:lnTo>
                      <a:pt x="9" y="187"/>
                    </a:lnTo>
                    <a:lnTo>
                      <a:pt x="16" y="203"/>
                    </a:lnTo>
                    <a:lnTo>
                      <a:pt x="29" y="220"/>
                    </a:lnTo>
                    <a:lnTo>
                      <a:pt x="42" y="236"/>
                    </a:lnTo>
                    <a:lnTo>
                      <a:pt x="58" y="248"/>
                    </a:lnTo>
                    <a:lnTo>
                      <a:pt x="75" y="257"/>
                    </a:lnTo>
                    <a:lnTo>
                      <a:pt x="96" y="265"/>
                    </a:lnTo>
                    <a:lnTo>
                      <a:pt x="117" y="270"/>
                    </a:lnTo>
                    <a:lnTo>
                      <a:pt x="137" y="274"/>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01" name="Freeform 1008">
                <a:extLst>
                  <a:ext uri="{FF2B5EF4-FFF2-40B4-BE49-F238E27FC236}">
                    <a16:creationId xmlns:a16="http://schemas.microsoft.com/office/drawing/2014/main" id="{AFCB3D7F-51AA-44D4-B164-2D12DB72A26B}"/>
                  </a:ext>
                </a:extLst>
              </p:cNvPr>
              <p:cNvSpPr>
                <a:spLocks/>
              </p:cNvSpPr>
              <p:nvPr/>
            </p:nvSpPr>
            <p:spPr bwMode="auto">
              <a:xfrm>
                <a:off x="3480" y="3250"/>
                <a:ext cx="48" cy="47"/>
              </a:xfrm>
              <a:custGeom>
                <a:avLst/>
                <a:gdLst>
                  <a:gd name="T0" fmla="*/ 23 w 237"/>
                  <a:gd name="T1" fmla="*/ 47 h 238"/>
                  <a:gd name="T2" fmla="*/ 28 w 237"/>
                  <a:gd name="T3" fmla="*/ 47 h 238"/>
                  <a:gd name="T4" fmla="*/ 32 w 237"/>
                  <a:gd name="T5" fmla="*/ 45 h 238"/>
                  <a:gd name="T6" fmla="*/ 35 w 237"/>
                  <a:gd name="T7" fmla="*/ 44 h 238"/>
                  <a:gd name="T8" fmla="*/ 38 w 237"/>
                  <a:gd name="T9" fmla="*/ 42 h 238"/>
                  <a:gd name="T10" fmla="*/ 41 w 237"/>
                  <a:gd name="T11" fmla="*/ 39 h 238"/>
                  <a:gd name="T12" fmla="*/ 43 w 237"/>
                  <a:gd name="T13" fmla="*/ 37 h 238"/>
                  <a:gd name="T14" fmla="*/ 45 w 237"/>
                  <a:gd name="T15" fmla="*/ 34 h 238"/>
                  <a:gd name="T16" fmla="*/ 46 w 237"/>
                  <a:gd name="T17" fmla="*/ 31 h 238"/>
                  <a:gd name="T18" fmla="*/ 48 w 237"/>
                  <a:gd name="T19" fmla="*/ 27 h 238"/>
                  <a:gd name="T20" fmla="*/ 48 w 237"/>
                  <a:gd name="T21" fmla="*/ 23 h 238"/>
                  <a:gd name="T22" fmla="*/ 47 w 237"/>
                  <a:gd name="T23" fmla="*/ 19 h 238"/>
                  <a:gd name="T24" fmla="*/ 46 w 237"/>
                  <a:gd name="T25" fmla="*/ 16 h 238"/>
                  <a:gd name="T26" fmla="*/ 45 w 237"/>
                  <a:gd name="T27" fmla="*/ 12 h 238"/>
                  <a:gd name="T28" fmla="*/ 43 w 237"/>
                  <a:gd name="T29" fmla="*/ 9 h 238"/>
                  <a:gd name="T30" fmla="*/ 40 w 237"/>
                  <a:gd name="T31" fmla="*/ 7 h 238"/>
                  <a:gd name="T32" fmla="*/ 38 w 237"/>
                  <a:gd name="T33" fmla="*/ 4 h 238"/>
                  <a:gd name="T34" fmla="*/ 34 w 237"/>
                  <a:gd name="T35" fmla="*/ 3 h 238"/>
                  <a:gd name="T36" fmla="*/ 31 w 237"/>
                  <a:gd name="T37" fmla="*/ 1 h 238"/>
                  <a:gd name="T38" fmla="*/ 28 w 237"/>
                  <a:gd name="T39" fmla="*/ 0 h 238"/>
                  <a:gd name="T40" fmla="*/ 23 w 237"/>
                  <a:gd name="T41" fmla="*/ 0 h 238"/>
                  <a:gd name="T42" fmla="*/ 19 w 237"/>
                  <a:gd name="T43" fmla="*/ 0 h 238"/>
                  <a:gd name="T44" fmla="*/ 16 w 237"/>
                  <a:gd name="T45" fmla="*/ 1 h 238"/>
                  <a:gd name="T46" fmla="*/ 13 w 237"/>
                  <a:gd name="T47" fmla="*/ 3 h 238"/>
                  <a:gd name="T48" fmla="*/ 9 w 237"/>
                  <a:gd name="T49" fmla="*/ 4 h 238"/>
                  <a:gd name="T50" fmla="*/ 7 w 237"/>
                  <a:gd name="T51" fmla="*/ 7 h 238"/>
                  <a:gd name="T52" fmla="*/ 4 w 237"/>
                  <a:gd name="T53" fmla="*/ 9 h 238"/>
                  <a:gd name="T54" fmla="*/ 2 w 237"/>
                  <a:gd name="T55" fmla="*/ 12 h 238"/>
                  <a:gd name="T56" fmla="*/ 1 w 237"/>
                  <a:gd name="T57" fmla="*/ 16 h 238"/>
                  <a:gd name="T58" fmla="*/ 0 w 237"/>
                  <a:gd name="T59" fmla="*/ 20 h 238"/>
                  <a:gd name="T60" fmla="*/ 0 w 237"/>
                  <a:gd name="T61" fmla="*/ 23 h 238"/>
                  <a:gd name="T62" fmla="*/ 0 w 237"/>
                  <a:gd name="T63" fmla="*/ 24 h 238"/>
                  <a:gd name="T64" fmla="*/ 0 w 237"/>
                  <a:gd name="T65" fmla="*/ 25 h 238"/>
                  <a:gd name="T66" fmla="*/ 0 w 237"/>
                  <a:gd name="T67" fmla="*/ 28 h 238"/>
                  <a:gd name="T68" fmla="*/ 1 w 237"/>
                  <a:gd name="T69" fmla="*/ 32 h 238"/>
                  <a:gd name="T70" fmla="*/ 2 w 237"/>
                  <a:gd name="T71" fmla="*/ 36 h 238"/>
                  <a:gd name="T72" fmla="*/ 5 w 237"/>
                  <a:gd name="T73" fmla="*/ 38 h 238"/>
                  <a:gd name="T74" fmla="*/ 7 w 237"/>
                  <a:gd name="T75" fmla="*/ 40 h 238"/>
                  <a:gd name="T76" fmla="*/ 10 w 237"/>
                  <a:gd name="T77" fmla="*/ 43 h 238"/>
                  <a:gd name="T78" fmla="*/ 13 w 237"/>
                  <a:gd name="T79" fmla="*/ 44 h 238"/>
                  <a:gd name="T80" fmla="*/ 17 w 237"/>
                  <a:gd name="T81" fmla="*/ 46 h 238"/>
                  <a:gd name="T82" fmla="*/ 20 w 237"/>
                  <a:gd name="T83" fmla="*/ 47 h 238"/>
                  <a:gd name="T84" fmla="*/ 23 w 237"/>
                  <a:gd name="T85" fmla="*/ 47 h 23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7"/>
                  <a:gd name="T130" fmla="*/ 0 h 238"/>
                  <a:gd name="T131" fmla="*/ 237 w 237"/>
                  <a:gd name="T132" fmla="*/ 238 h 23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7" h="238">
                    <a:moveTo>
                      <a:pt x="116" y="238"/>
                    </a:moveTo>
                    <a:lnTo>
                      <a:pt x="137" y="238"/>
                    </a:lnTo>
                    <a:lnTo>
                      <a:pt x="158" y="229"/>
                    </a:lnTo>
                    <a:lnTo>
                      <a:pt x="174" y="225"/>
                    </a:lnTo>
                    <a:lnTo>
                      <a:pt x="187" y="213"/>
                    </a:lnTo>
                    <a:lnTo>
                      <a:pt x="203" y="200"/>
                    </a:lnTo>
                    <a:lnTo>
                      <a:pt x="212" y="187"/>
                    </a:lnTo>
                    <a:lnTo>
                      <a:pt x="224" y="171"/>
                    </a:lnTo>
                    <a:lnTo>
                      <a:pt x="228" y="155"/>
                    </a:lnTo>
                    <a:lnTo>
                      <a:pt x="237" y="137"/>
                    </a:lnTo>
                    <a:lnTo>
                      <a:pt x="237" y="117"/>
                    </a:lnTo>
                    <a:lnTo>
                      <a:pt x="232" y="96"/>
                    </a:lnTo>
                    <a:lnTo>
                      <a:pt x="228" y="79"/>
                    </a:lnTo>
                    <a:lnTo>
                      <a:pt x="224" y="63"/>
                    </a:lnTo>
                    <a:lnTo>
                      <a:pt x="212" y="47"/>
                    </a:lnTo>
                    <a:lnTo>
                      <a:pt x="199" y="34"/>
                    </a:lnTo>
                    <a:lnTo>
                      <a:pt x="187" y="22"/>
                    </a:lnTo>
                    <a:lnTo>
                      <a:pt x="170" y="13"/>
                    </a:lnTo>
                    <a:lnTo>
                      <a:pt x="153" y="5"/>
                    </a:lnTo>
                    <a:lnTo>
                      <a:pt x="137" y="0"/>
                    </a:lnTo>
                    <a:lnTo>
                      <a:pt x="116" y="0"/>
                    </a:lnTo>
                    <a:lnTo>
                      <a:pt x="95" y="0"/>
                    </a:lnTo>
                    <a:lnTo>
                      <a:pt x="79" y="5"/>
                    </a:lnTo>
                    <a:lnTo>
                      <a:pt x="62" y="13"/>
                    </a:lnTo>
                    <a:lnTo>
                      <a:pt x="45" y="22"/>
                    </a:lnTo>
                    <a:lnTo>
                      <a:pt x="33" y="34"/>
                    </a:lnTo>
                    <a:lnTo>
                      <a:pt x="21" y="47"/>
                    </a:lnTo>
                    <a:lnTo>
                      <a:pt x="12" y="63"/>
                    </a:lnTo>
                    <a:lnTo>
                      <a:pt x="3" y="79"/>
                    </a:lnTo>
                    <a:lnTo>
                      <a:pt x="0" y="101"/>
                    </a:lnTo>
                    <a:lnTo>
                      <a:pt x="0" y="117"/>
                    </a:lnTo>
                    <a:lnTo>
                      <a:pt x="0" y="121"/>
                    </a:lnTo>
                    <a:lnTo>
                      <a:pt x="0" y="126"/>
                    </a:lnTo>
                    <a:lnTo>
                      <a:pt x="0" y="142"/>
                    </a:lnTo>
                    <a:lnTo>
                      <a:pt x="3" y="162"/>
                    </a:lnTo>
                    <a:lnTo>
                      <a:pt x="12" y="180"/>
                    </a:lnTo>
                    <a:lnTo>
                      <a:pt x="25" y="191"/>
                    </a:lnTo>
                    <a:lnTo>
                      <a:pt x="37" y="204"/>
                    </a:lnTo>
                    <a:lnTo>
                      <a:pt x="50" y="216"/>
                    </a:lnTo>
                    <a:lnTo>
                      <a:pt x="66" y="225"/>
                    </a:lnTo>
                    <a:lnTo>
                      <a:pt x="83" y="234"/>
                    </a:lnTo>
                    <a:lnTo>
                      <a:pt x="99" y="238"/>
                    </a:lnTo>
                    <a:lnTo>
                      <a:pt x="116" y="238"/>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02" name="Freeform 1009">
                <a:extLst>
                  <a:ext uri="{FF2B5EF4-FFF2-40B4-BE49-F238E27FC236}">
                    <a16:creationId xmlns:a16="http://schemas.microsoft.com/office/drawing/2014/main" id="{C9137B8A-9DB1-4C86-96B6-3FD487D49C33}"/>
                  </a:ext>
                </a:extLst>
              </p:cNvPr>
              <p:cNvSpPr>
                <a:spLocks/>
              </p:cNvSpPr>
              <p:nvPr/>
            </p:nvSpPr>
            <p:spPr bwMode="auto">
              <a:xfrm>
                <a:off x="3482" y="3251"/>
                <a:ext cx="42" cy="41"/>
              </a:xfrm>
              <a:custGeom>
                <a:avLst/>
                <a:gdLst>
                  <a:gd name="T0" fmla="*/ 21 w 208"/>
                  <a:gd name="T1" fmla="*/ 41 h 204"/>
                  <a:gd name="T2" fmla="*/ 24 w 208"/>
                  <a:gd name="T3" fmla="*/ 41 h 204"/>
                  <a:gd name="T4" fmla="*/ 28 w 208"/>
                  <a:gd name="T5" fmla="*/ 40 h 204"/>
                  <a:gd name="T6" fmla="*/ 30 w 208"/>
                  <a:gd name="T7" fmla="*/ 38 h 204"/>
                  <a:gd name="T8" fmla="*/ 34 w 208"/>
                  <a:gd name="T9" fmla="*/ 37 h 204"/>
                  <a:gd name="T10" fmla="*/ 36 w 208"/>
                  <a:gd name="T11" fmla="*/ 35 h 204"/>
                  <a:gd name="T12" fmla="*/ 38 w 208"/>
                  <a:gd name="T13" fmla="*/ 33 h 204"/>
                  <a:gd name="T14" fmla="*/ 39 w 208"/>
                  <a:gd name="T15" fmla="*/ 30 h 204"/>
                  <a:gd name="T16" fmla="*/ 40 w 208"/>
                  <a:gd name="T17" fmla="*/ 27 h 204"/>
                  <a:gd name="T18" fmla="*/ 41 w 208"/>
                  <a:gd name="T19" fmla="*/ 23 h 204"/>
                  <a:gd name="T20" fmla="*/ 42 w 208"/>
                  <a:gd name="T21" fmla="*/ 20 h 204"/>
                  <a:gd name="T22" fmla="*/ 41 w 208"/>
                  <a:gd name="T23" fmla="*/ 17 h 204"/>
                  <a:gd name="T24" fmla="*/ 40 w 208"/>
                  <a:gd name="T25" fmla="*/ 14 h 204"/>
                  <a:gd name="T26" fmla="*/ 39 w 208"/>
                  <a:gd name="T27" fmla="*/ 11 h 204"/>
                  <a:gd name="T28" fmla="*/ 38 w 208"/>
                  <a:gd name="T29" fmla="*/ 8 h 204"/>
                  <a:gd name="T30" fmla="*/ 35 w 208"/>
                  <a:gd name="T31" fmla="*/ 6 h 204"/>
                  <a:gd name="T32" fmla="*/ 33 w 208"/>
                  <a:gd name="T33" fmla="*/ 4 h 204"/>
                  <a:gd name="T34" fmla="*/ 30 w 208"/>
                  <a:gd name="T35" fmla="*/ 3 h 204"/>
                  <a:gd name="T36" fmla="*/ 27 w 208"/>
                  <a:gd name="T37" fmla="*/ 1 h 204"/>
                  <a:gd name="T38" fmla="*/ 24 w 208"/>
                  <a:gd name="T39" fmla="*/ 0 h 204"/>
                  <a:gd name="T40" fmla="*/ 21 w 208"/>
                  <a:gd name="T41" fmla="*/ 0 h 204"/>
                  <a:gd name="T42" fmla="*/ 18 w 208"/>
                  <a:gd name="T43" fmla="*/ 0 h 204"/>
                  <a:gd name="T44" fmla="*/ 14 w 208"/>
                  <a:gd name="T45" fmla="*/ 1 h 204"/>
                  <a:gd name="T46" fmla="*/ 11 w 208"/>
                  <a:gd name="T47" fmla="*/ 3 h 204"/>
                  <a:gd name="T48" fmla="*/ 8 w 208"/>
                  <a:gd name="T49" fmla="*/ 4 h 204"/>
                  <a:gd name="T50" fmla="*/ 6 w 208"/>
                  <a:gd name="T51" fmla="*/ 6 h 204"/>
                  <a:gd name="T52" fmla="*/ 4 w 208"/>
                  <a:gd name="T53" fmla="*/ 8 h 204"/>
                  <a:gd name="T54" fmla="*/ 3 w 208"/>
                  <a:gd name="T55" fmla="*/ 11 h 204"/>
                  <a:gd name="T56" fmla="*/ 2 w 208"/>
                  <a:gd name="T57" fmla="*/ 14 h 204"/>
                  <a:gd name="T58" fmla="*/ 1 w 208"/>
                  <a:gd name="T59" fmla="*/ 17 h 204"/>
                  <a:gd name="T60" fmla="*/ 0 w 208"/>
                  <a:gd name="T61" fmla="*/ 20 h 204"/>
                  <a:gd name="T62" fmla="*/ 0 w 208"/>
                  <a:gd name="T63" fmla="*/ 21 h 204"/>
                  <a:gd name="T64" fmla="*/ 0 w 208"/>
                  <a:gd name="T65" fmla="*/ 22 h 204"/>
                  <a:gd name="T66" fmla="*/ 1 w 208"/>
                  <a:gd name="T67" fmla="*/ 25 h 204"/>
                  <a:gd name="T68" fmla="*/ 2 w 208"/>
                  <a:gd name="T69" fmla="*/ 28 h 204"/>
                  <a:gd name="T70" fmla="*/ 3 w 208"/>
                  <a:gd name="T71" fmla="*/ 31 h 204"/>
                  <a:gd name="T72" fmla="*/ 4 w 208"/>
                  <a:gd name="T73" fmla="*/ 33 h 204"/>
                  <a:gd name="T74" fmla="*/ 7 w 208"/>
                  <a:gd name="T75" fmla="*/ 35 h 204"/>
                  <a:gd name="T76" fmla="*/ 9 w 208"/>
                  <a:gd name="T77" fmla="*/ 37 h 204"/>
                  <a:gd name="T78" fmla="*/ 12 w 208"/>
                  <a:gd name="T79" fmla="*/ 39 h 204"/>
                  <a:gd name="T80" fmla="*/ 14 w 208"/>
                  <a:gd name="T81" fmla="*/ 40 h 204"/>
                  <a:gd name="T82" fmla="*/ 18 w 208"/>
                  <a:gd name="T83" fmla="*/ 41 h 204"/>
                  <a:gd name="T84" fmla="*/ 21 w 208"/>
                  <a:gd name="T85" fmla="*/ 41 h 20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8"/>
                  <a:gd name="T130" fmla="*/ 0 h 204"/>
                  <a:gd name="T131" fmla="*/ 208 w 208"/>
                  <a:gd name="T132" fmla="*/ 204 h 20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8" h="204">
                    <a:moveTo>
                      <a:pt x="103" y="204"/>
                    </a:moveTo>
                    <a:lnTo>
                      <a:pt x="121" y="204"/>
                    </a:lnTo>
                    <a:lnTo>
                      <a:pt x="137" y="199"/>
                    </a:lnTo>
                    <a:lnTo>
                      <a:pt x="150" y="191"/>
                    </a:lnTo>
                    <a:lnTo>
                      <a:pt x="166" y="182"/>
                    </a:lnTo>
                    <a:lnTo>
                      <a:pt x="179" y="175"/>
                    </a:lnTo>
                    <a:lnTo>
                      <a:pt x="186" y="162"/>
                    </a:lnTo>
                    <a:lnTo>
                      <a:pt x="195" y="150"/>
                    </a:lnTo>
                    <a:lnTo>
                      <a:pt x="199" y="132"/>
                    </a:lnTo>
                    <a:lnTo>
                      <a:pt x="204" y="116"/>
                    </a:lnTo>
                    <a:lnTo>
                      <a:pt x="208" y="100"/>
                    </a:lnTo>
                    <a:lnTo>
                      <a:pt x="204" y="83"/>
                    </a:lnTo>
                    <a:lnTo>
                      <a:pt x="199" y="71"/>
                    </a:lnTo>
                    <a:lnTo>
                      <a:pt x="195" y="54"/>
                    </a:lnTo>
                    <a:lnTo>
                      <a:pt x="186" y="42"/>
                    </a:lnTo>
                    <a:lnTo>
                      <a:pt x="175" y="29"/>
                    </a:lnTo>
                    <a:lnTo>
                      <a:pt x="162" y="21"/>
                    </a:lnTo>
                    <a:lnTo>
                      <a:pt x="150" y="13"/>
                    </a:lnTo>
                    <a:lnTo>
                      <a:pt x="132" y="4"/>
                    </a:lnTo>
                    <a:lnTo>
                      <a:pt x="121" y="0"/>
                    </a:lnTo>
                    <a:lnTo>
                      <a:pt x="103" y="0"/>
                    </a:lnTo>
                    <a:lnTo>
                      <a:pt x="87" y="0"/>
                    </a:lnTo>
                    <a:lnTo>
                      <a:pt x="71" y="4"/>
                    </a:lnTo>
                    <a:lnTo>
                      <a:pt x="54" y="13"/>
                    </a:lnTo>
                    <a:lnTo>
                      <a:pt x="42" y="21"/>
                    </a:lnTo>
                    <a:lnTo>
                      <a:pt x="29" y="29"/>
                    </a:lnTo>
                    <a:lnTo>
                      <a:pt x="21" y="42"/>
                    </a:lnTo>
                    <a:lnTo>
                      <a:pt x="13" y="54"/>
                    </a:lnTo>
                    <a:lnTo>
                      <a:pt x="8" y="71"/>
                    </a:lnTo>
                    <a:lnTo>
                      <a:pt x="4" y="83"/>
                    </a:lnTo>
                    <a:lnTo>
                      <a:pt x="0" y="100"/>
                    </a:lnTo>
                    <a:lnTo>
                      <a:pt x="0" y="103"/>
                    </a:lnTo>
                    <a:lnTo>
                      <a:pt x="0" y="108"/>
                    </a:lnTo>
                    <a:lnTo>
                      <a:pt x="4" y="125"/>
                    </a:lnTo>
                    <a:lnTo>
                      <a:pt x="8" y="137"/>
                    </a:lnTo>
                    <a:lnTo>
                      <a:pt x="13" y="154"/>
                    </a:lnTo>
                    <a:lnTo>
                      <a:pt x="21" y="166"/>
                    </a:lnTo>
                    <a:lnTo>
                      <a:pt x="33" y="175"/>
                    </a:lnTo>
                    <a:lnTo>
                      <a:pt x="46" y="186"/>
                    </a:lnTo>
                    <a:lnTo>
                      <a:pt x="58" y="195"/>
                    </a:lnTo>
                    <a:lnTo>
                      <a:pt x="71" y="199"/>
                    </a:lnTo>
                    <a:lnTo>
                      <a:pt x="87" y="204"/>
                    </a:lnTo>
                    <a:lnTo>
                      <a:pt x="103" y="204"/>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03" name="Freeform 1010">
                <a:extLst>
                  <a:ext uri="{FF2B5EF4-FFF2-40B4-BE49-F238E27FC236}">
                    <a16:creationId xmlns:a16="http://schemas.microsoft.com/office/drawing/2014/main" id="{F7FC6926-1ED5-4C4C-87F9-494D0F932D16}"/>
                  </a:ext>
                </a:extLst>
              </p:cNvPr>
              <p:cNvSpPr>
                <a:spLocks/>
              </p:cNvSpPr>
              <p:nvPr/>
            </p:nvSpPr>
            <p:spPr bwMode="auto">
              <a:xfrm>
                <a:off x="3485" y="3252"/>
                <a:ext cx="34" cy="34"/>
              </a:xfrm>
              <a:custGeom>
                <a:avLst/>
                <a:gdLst>
                  <a:gd name="T0" fmla="*/ 17 w 170"/>
                  <a:gd name="T1" fmla="*/ 34 h 171"/>
                  <a:gd name="T2" fmla="*/ 20 w 170"/>
                  <a:gd name="T3" fmla="*/ 34 h 171"/>
                  <a:gd name="T4" fmla="*/ 22 w 170"/>
                  <a:gd name="T5" fmla="*/ 33 h 171"/>
                  <a:gd name="T6" fmla="*/ 25 w 170"/>
                  <a:gd name="T7" fmla="*/ 32 h 171"/>
                  <a:gd name="T8" fmla="*/ 27 w 170"/>
                  <a:gd name="T9" fmla="*/ 30 h 171"/>
                  <a:gd name="T10" fmla="*/ 29 w 170"/>
                  <a:gd name="T11" fmla="*/ 29 h 171"/>
                  <a:gd name="T12" fmla="*/ 31 w 170"/>
                  <a:gd name="T13" fmla="*/ 27 h 171"/>
                  <a:gd name="T14" fmla="*/ 32 w 170"/>
                  <a:gd name="T15" fmla="*/ 25 h 171"/>
                  <a:gd name="T16" fmla="*/ 33 w 170"/>
                  <a:gd name="T17" fmla="*/ 22 h 171"/>
                  <a:gd name="T18" fmla="*/ 34 w 170"/>
                  <a:gd name="T19" fmla="*/ 20 h 171"/>
                  <a:gd name="T20" fmla="*/ 34 w 170"/>
                  <a:gd name="T21" fmla="*/ 17 h 171"/>
                  <a:gd name="T22" fmla="*/ 34 w 170"/>
                  <a:gd name="T23" fmla="*/ 14 h 171"/>
                  <a:gd name="T24" fmla="*/ 33 w 170"/>
                  <a:gd name="T25" fmla="*/ 12 h 171"/>
                  <a:gd name="T26" fmla="*/ 32 w 170"/>
                  <a:gd name="T27" fmla="*/ 9 h 171"/>
                  <a:gd name="T28" fmla="*/ 31 w 170"/>
                  <a:gd name="T29" fmla="*/ 7 h 171"/>
                  <a:gd name="T30" fmla="*/ 29 w 170"/>
                  <a:gd name="T31" fmla="*/ 5 h 171"/>
                  <a:gd name="T32" fmla="*/ 27 w 170"/>
                  <a:gd name="T33" fmla="*/ 3 h 171"/>
                  <a:gd name="T34" fmla="*/ 25 w 170"/>
                  <a:gd name="T35" fmla="*/ 2 h 171"/>
                  <a:gd name="T36" fmla="*/ 22 w 170"/>
                  <a:gd name="T37" fmla="*/ 1 h 171"/>
                  <a:gd name="T38" fmla="*/ 20 w 170"/>
                  <a:gd name="T39" fmla="*/ 0 h 171"/>
                  <a:gd name="T40" fmla="*/ 17 w 170"/>
                  <a:gd name="T41" fmla="*/ 0 h 171"/>
                  <a:gd name="T42" fmla="*/ 14 w 170"/>
                  <a:gd name="T43" fmla="*/ 0 h 171"/>
                  <a:gd name="T44" fmla="*/ 12 w 170"/>
                  <a:gd name="T45" fmla="*/ 1 h 171"/>
                  <a:gd name="T46" fmla="*/ 9 w 170"/>
                  <a:gd name="T47" fmla="*/ 2 h 171"/>
                  <a:gd name="T48" fmla="*/ 7 w 170"/>
                  <a:gd name="T49" fmla="*/ 3 h 171"/>
                  <a:gd name="T50" fmla="*/ 5 w 170"/>
                  <a:gd name="T51" fmla="*/ 5 h 171"/>
                  <a:gd name="T52" fmla="*/ 3 w 170"/>
                  <a:gd name="T53" fmla="*/ 7 h 171"/>
                  <a:gd name="T54" fmla="*/ 2 w 170"/>
                  <a:gd name="T55" fmla="*/ 9 h 171"/>
                  <a:gd name="T56" fmla="*/ 1 w 170"/>
                  <a:gd name="T57" fmla="*/ 12 h 171"/>
                  <a:gd name="T58" fmla="*/ 0 w 170"/>
                  <a:gd name="T59" fmla="*/ 14 h 171"/>
                  <a:gd name="T60" fmla="*/ 0 w 170"/>
                  <a:gd name="T61" fmla="*/ 17 h 171"/>
                  <a:gd name="T62" fmla="*/ 0 w 170"/>
                  <a:gd name="T63" fmla="*/ 17 h 171"/>
                  <a:gd name="T64" fmla="*/ 0 w 170"/>
                  <a:gd name="T65" fmla="*/ 21 h 171"/>
                  <a:gd name="T66" fmla="*/ 1 w 170"/>
                  <a:gd name="T67" fmla="*/ 23 h 171"/>
                  <a:gd name="T68" fmla="*/ 2 w 170"/>
                  <a:gd name="T69" fmla="*/ 25 h 171"/>
                  <a:gd name="T70" fmla="*/ 3 w 170"/>
                  <a:gd name="T71" fmla="*/ 27 h 171"/>
                  <a:gd name="T72" fmla="*/ 5 w 170"/>
                  <a:gd name="T73" fmla="*/ 30 h 171"/>
                  <a:gd name="T74" fmla="*/ 7 w 170"/>
                  <a:gd name="T75" fmla="*/ 31 h 171"/>
                  <a:gd name="T76" fmla="*/ 9 w 170"/>
                  <a:gd name="T77" fmla="*/ 32 h 171"/>
                  <a:gd name="T78" fmla="*/ 12 w 170"/>
                  <a:gd name="T79" fmla="*/ 34 h 171"/>
                  <a:gd name="T80" fmla="*/ 15 w 170"/>
                  <a:gd name="T81" fmla="*/ 34 h 171"/>
                  <a:gd name="T82" fmla="*/ 17 w 170"/>
                  <a:gd name="T83" fmla="*/ 34 h 17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0"/>
                  <a:gd name="T127" fmla="*/ 0 h 171"/>
                  <a:gd name="T128" fmla="*/ 170 w 170"/>
                  <a:gd name="T129" fmla="*/ 171 h 17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0" h="171">
                    <a:moveTo>
                      <a:pt x="87" y="171"/>
                    </a:moveTo>
                    <a:lnTo>
                      <a:pt x="99" y="171"/>
                    </a:lnTo>
                    <a:lnTo>
                      <a:pt x="112" y="166"/>
                    </a:lnTo>
                    <a:lnTo>
                      <a:pt x="124" y="162"/>
                    </a:lnTo>
                    <a:lnTo>
                      <a:pt x="137" y="153"/>
                    </a:lnTo>
                    <a:lnTo>
                      <a:pt x="144" y="146"/>
                    </a:lnTo>
                    <a:lnTo>
                      <a:pt x="153" y="137"/>
                    </a:lnTo>
                    <a:lnTo>
                      <a:pt x="162" y="124"/>
                    </a:lnTo>
                    <a:lnTo>
                      <a:pt x="166" y="112"/>
                    </a:lnTo>
                    <a:lnTo>
                      <a:pt x="170" y="99"/>
                    </a:lnTo>
                    <a:lnTo>
                      <a:pt x="170" y="87"/>
                    </a:lnTo>
                    <a:lnTo>
                      <a:pt x="170" y="70"/>
                    </a:lnTo>
                    <a:lnTo>
                      <a:pt x="166" y="58"/>
                    </a:lnTo>
                    <a:lnTo>
                      <a:pt x="162" y="45"/>
                    </a:lnTo>
                    <a:lnTo>
                      <a:pt x="153" y="34"/>
                    </a:lnTo>
                    <a:lnTo>
                      <a:pt x="144" y="25"/>
                    </a:lnTo>
                    <a:lnTo>
                      <a:pt x="137" y="17"/>
                    </a:lnTo>
                    <a:lnTo>
                      <a:pt x="124" y="9"/>
                    </a:lnTo>
                    <a:lnTo>
                      <a:pt x="112" y="4"/>
                    </a:lnTo>
                    <a:lnTo>
                      <a:pt x="99" y="0"/>
                    </a:lnTo>
                    <a:lnTo>
                      <a:pt x="83" y="0"/>
                    </a:lnTo>
                    <a:lnTo>
                      <a:pt x="70" y="0"/>
                    </a:lnTo>
                    <a:lnTo>
                      <a:pt x="58" y="4"/>
                    </a:lnTo>
                    <a:lnTo>
                      <a:pt x="45" y="9"/>
                    </a:lnTo>
                    <a:lnTo>
                      <a:pt x="33" y="17"/>
                    </a:lnTo>
                    <a:lnTo>
                      <a:pt x="24" y="25"/>
                    </a:lnTo>
                    <a:lnTo>
                      <a:pt x="16" y="34"/>
                    </a:lnTo>
                    <a:lnTo>
                      <a:pt x="8" y="45"/>
                    </a:lnTo>
                    <a:lnTo>
                      <a:pt x="4" y="58"/>
                    </a:lnTo>
                    <a:lnTo>
                      <a:pt x="0" y="70"/>
                    </a:lnTo>
                    <a:lnTo>
                      <a:pt x="0" y="83"/>
                    </a:lnTo>
                    <a:lnTo>
                      <a:pt x="0" y="87"/>
                    </a:lnTo>
                    <a:lnTo>
                      <a:pt x="0" y="104"/>
                    </a:lnTo>
                    <a:lnTo>
                      <a:pt x="4" y="117"/>
                    </a:lnTo>
                    <a:lnTo>
                      <a:pt x="8" y="128"/>
                    </a:lnTo>
                    <a:lnTo>
                      <a:pt x="16" y="137"/>
                    </a:lnTo>
                    <a:lnTo>
                      <a:pt x="24" y="150"/>
                    </a:lnTo>
                    <a:lnTo>
                      <a:pt x="36" y="158"/>
                    </a:lnTo>
                    <a:lnTo>
                      <a:pt x="45" y="162"/>
                    </a:lnTo>
                    <a:lnTo>
                      <a:pt x="58" y="171"/>
                    </a:lnTo>
                    <a:lnTo>
                      <a:pt x="74" y="171"/>
                    </a:lnTo>
                    <a:lnTo>
                      <a:pt x="87" y="171"/>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04" name="Freeform 1011">
                <a:extLst>
                  <a:ext uri="{FF2B5EF4-FFF2-40B4-BE49-F238E27FC236}">
                    <a16:creationId xmlns:a16="http://schemas.microsoft.com/office/drawing/2014/main" id="{A2132AD5-C405-4E0A-9780-E6E7BC4C48B1}"/>
                  </a:ext>
                </a:extLst>
              </p:cNvPr>
              <p:cNvSpPr>
                <a:spLocks/>
              </p:cNvSpPr>
              <p:nvPr/>
            </p:nvSpPr>
            <p:spPr bwMode="auto">
              <a:xfrm>
                <a:off x="3487" y="3252"/>
                <a:ext cx="27" cy="29"/>
              </a:xfrm>
              <a:custGeom>
                <a:avLst/>
                <a:gdLst>
                  <a:gd name="T0" fmla="*/ 13 w 137"/>
                  <a:gd name="T1" fmla="*/ 29 h 142"/>
                  <a:gd name="T2" fmla="*/ 15 w 137"/>
                  <a:gd name="T3" fmla="*/ 28 h 142"/>
                  <a:gd name="T4" fmla="*/ 18 w 137"/>
                  <a:gd name="T5" fmla="*/ 28 h 142"/>
                  <a:gd name="T6" fmla="*/ 20 w 137"/>
                  <a:gd name="T7" fmla="*/ 27 h 142"/>
                  <a:gd name="T8" fmla="*/ 21 w 137"/>
                  <a:gd name="T9" fmla="*/ 25 h 142"/>
                  <a:gd name="T10" fmla="*/ 23 w 137"/>
                  <a:gd name="T11" fmla="*/ 25 h 142"/>
                  <a:gd name="T12" fmla="*/ 25 w 137"/>
                  <a:gd name="T13" fmla="*/ 23 h 142"/>
                  <a:gd name="T14" fmla="*/ 25 w 137"/>
                  <a:gd name="T15" fmla="*/ 21 h 142"/>
                  <a:gd name="T16" fmla="*/ 26 w 137"/>
                  <a:gd name="T17" fmla="*/ 19 h 142"/>
                  <a:gd name="T18" fmla="*/ 27 w 137"/>
                  <a:gd name="T19" fmla="*/ 17 h 142"/>
                  <a:gd name="T20" fmla="*/ 27 w 137"/>
                  <a:gd name="T21" fmla="*/ 15 h 142"/>
                  <a:gd name="T22" fmla="*/ 27 w 137"/>
                  <a:gd name="T23" fmla="*/ 12 h 142"/>
                  <a:gd name="T24" fmla="*/ 26 w 137"/>
                  <a:gd name="T25" fmla="*/ 10 h 142"/>
                  <a:gd name="T26" fmla="*/ 25 w 137"/>
                  <a:gd name="T27" fmla="*/ 8 h 142"/>
                  <a:gd name="T28" fmla="*/ 25 w 137"/>
                  <a:gd name="T29" fmla="*/ 6 h 142"/>
                  <a:gd name="T30" fmla="*/ 23 w 137"/>
                  <a:gd name="T31" fmla="*/ 4 h 142"/>
                  <a:gd name="T32" fmla="*/ 21 w 137"/>
                  <a:gd name="T33" fmla="*/ 3 h 142"/>
                  <a:gd name="T34" fmla="*/ 20 w 137"/>
                  <a:gd name="T35" fmla="*/ 2 h 142"/>
                  <a:gd name="T36" fmla="*/ 17 w 137"/>
                  <a:gd name="T37" fmla="*/ 1 h 142"/>
                  <a:gd name="T38" fmla="*/ 15 w 137"/>
                  <a:gd name="T39" fmla="*/ 1 h 142"/>
                  <a:gd name="T40" fmla="*/ 13 w 137"/>
                  <a:gd name="T41" fmla="*/ 0 h 142"/>
                  <a:gd name="T42" fmla="*/ 11 w 137"/>
                  <a:gd name="T43" fmla="*/ 1 h 142"/>
                  <a:gd name="T44" fmla="*/ 9 w 137"/>
                  <a:gd name="T45" fmla="*/ 1 h 142"/>
                  <a:gd name="T46" fmla="*/ 7 w 137"/>
                  <a:gd name="T47" fmla="*/ 2 h 142"/>
                  <a:gd name="T48" fmla="*/ 5 w 137"/>
                  <a:gd name="T49" fmla="*/ 3 h 142"/>
                  <a:gd name="T50" fmla="*/ 3 w 137"/>
                  <a:gd name="T51" fmla="*/ 4 h 142"/>
                  <a:gd name="T52" fmla="*/ 2 w 137"/>
                  <a:gd name="T53" fmla="*/ 6 h 142"/>
                  <a:gd name="T54" fmla="*/ 1 w 137"/>
                  <a:gd name="T55" fmla="*/ 8 h 142"/>
                  <a:gd name="T56" fmla="*/ 0 w 137"/>
                  <a:gd name="T57" fmla="*/ 10 h 142"/>
                  <a:gd name="T58" fmla="*/ 0 w 137"/>
                  <a:gd name="T59" fmla="*/ 13 h 142"/>
                  <a:gd name="T60" fmla="*/ 0 w 137"/>
                  <a:gd name="T61" fmla="*/ 15 h 142"/>
                  <a:gd name="T62" fmla="*/ 0 w 137"/>
                  <a:gd name="T63" fmla="*/ 17 h 142"/>
                  <a:gd name="T64" fmla="*/ 1 w 137"/>
                  <a:gd name="T65" fmla="*/ 19 h 142"/>
                  <a:gd name="T66" fmla="*/ 2 w 137"/>
                  <a:gd name="T67" fmla="*/ 21 h 142"/>
                  <a:gd name="T68" fmla="*/ 2 w 137"/>
                  <a:gd name="T69" fmla="*/ 23 h 142"/>
                  <a:gd name="T70" fmla="*/ 4 w 137"/>
                  <a:gd name="T71" fmla="*/ 25 h 142"/>
                  <a:gd name="T72" fmla="*/ 6 w 137"/>
                  <a:gd name="T73" fmla="*/ 26 h 142"/>
                  <a:gd name="T74" fmla="*/ 7 w 137"/>
                  <a:gd name="T75" fmla="*/ 27 h 142"/>
                  <a:gd name="T76" fmla="*/ 9 w 137"/>
                  <a:gd name="T77" fmla="*/ 28 h 142"/>
                  <a:gd name="T78" fmla="*/ 11 w 137"/>
                  <a:gd name="T79" fmla="*/ 29 h 142"/>
                  <a:gd name="T80" fmla="*/ 13 w 137"/>
                  <a:gd name="T81" fmla="*/ 29 h 14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42"/>
                  <a:gd name="T125" fmla="*/ 137 w 137"/>
                  <a:gd name="T126" fmla="*/ 142 h 14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42">
                    <a:moveTo>
                      <a:pt x="66" y="142"/>
                    </a:moveTo>
                    <a:lnTo>
                      <a:pt x="78" y="137"/>
                    </a:lnTo>
                    <a:lnTo>
                      <a:pt x="91" y="137"/>
                    </a:lnTo>
                    <a:lnTo>
                      <a:pt x="100" y="133"/>
                    </a:lnTo>
                    <a:lnTo>
                      <a:pt x="107" y="124"/>
                    </a:lnTo>
                    <a:lnTo>
                      <a:pt x="116" y="120"/>
                    </a:lnTo>
                    <a:lnTo>
                      <a:pt x="125" y="113"/>
                    </a:lnTo>
                    <a:lnTo>
                      <a:pt x="129" y="104"/>
                    </a:lnTo>
                    <a:lnTo>
                      <a:pt x="132" y="92"/>
                    </a:lnTo>
                    <a:lnTo>
                      <a:pt x="137" y="83"/>
                    </a:lnTo>
                    <a:lnTo>
                      <a:pt x="137" y="71"/>
                    </a:lnTo>
                    <a:lnTo>
                      <a:pt x="137" y="59"/>
                    </a:lnTo>
                    <a:lnTo>
                      <a:pt x="132" y="50"/>
                    </a:lnTo>
                    <a:lnTo>
                      <a:pt x="129" y="38"/>
                    </a:lnTo>
                    <a:lnTo>
                      <a:pt x="125" y="30"/>
                    </a:lnTo>
                    <a:lnTo>
                      <a:pt x="116" y="21"/>
                    </a:lnTo>
                    <a:lnTo>
                      <a:pt x="107" y="13"/>
                    </a:lnTo>
                    <a:lnTo>
                      <a:pt x="100" y="9"/>
                    </a:lnTo>
                    <a:lnTo>
                      <a:pt x="87" y="5"/>
                    </a:lnTo>
                    <a:lnTo>
                      <a:pt x="78" y="5"/>
                    </a:lnTo>
                    <a:lnTo>
                      <a:pt x="66" y="0"/>
                    </a:lnTo>
                    <a:lnTo>
                      <a:pt x="54" y="5"/>
                    </a:lnTo>
                    <a:lnTo>
                      <a:pt x="46" y="5"/>
                    </a:lnTo>
                    <a:lnTo>
                      <a:pt x="37" y="9"/>
                    </a:lnTo>
                    <a:lnTo>
                      <a:pt x="24" y="17"/>
                    </a:lnTo>
                    <a:lnTo>
                      <a:pt x="17" y="21"/>
                    </a:lnTo>
                    <a:lnTo>
                      <a:pt x="12" y="30"/>
                    </a:lnTo>
                    <a:lnTo>
                      <a:pt x="4" y="41"/>
                    </a:lnTo>
                    <a:lnTo>
                      <a:pt x="0" y="50"/>
                    </a:lnTo>
                    <a:lnTo>
                      <a:pt x="0" y="63"/>
                    </a:lnTo>
                    <a:lnTo>
                      <a:pt x="0" y="71"/>
                    </a:lnTo>
                    <a:lnTo>
                      <a:pt x="0" y="83"/>
                    </a:lnTo>
                    <a:lnTo>
                      <a:pt x="4" y="92"/>
                    </a:lnTo>
                    <a:lnTo>
                      <a:pt x="8" y="104"/>
                    </a:lnTo>
                    <a:lnTo>
                      <a:pt x="12" y="113"/>
                    </a:lnTo>
                    <a:lnTo>
                      <a:pt x="21" y="120"/>
                    </a:lnTo>
                    <a:lnTo>
                      <a:pt x="29" y="129"/>
                    </a:lnTo>
                    <a:lnTo>
                      <a:pt x="37" y="133"/>
                    </a:lnTo>
                    <a:lnTo>
                      <a:pt x="46" y="137"/>
                    </a:lnTo>
                    <a:lnTo>
                      <a:pt x="58" y="142"/>
                    </a:lnTo>
                    <a:lnTo>
                      <a:pt x="66" y="142"/>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05" name="Freeform 1012">
                <a:extLst>
                  <a:ext uri="{FF2B5EF4-FFF2-40B4-BE49-F238E27FC236}">
                    <a16:creationId xmlns:a16="http://schemas.microsoft.com/office/drawing/2014/main" id="{306F01F2-DB49-4ACC-938F-75C836D2181D}"/>
                  </a:ext>
                </a:extLst>
              </p:cNvPr>
              <p:cNvSpPr>
                <a:spLocks/>
              </p:cNvSpPr>
              <p:nvPr/>
            </p:nvSpPr>
            <p:spPr bwMode="auto">
              <a:xfrm>
                <a:off x="3576" y="3236"/>
                <a:ext cx="115" cy="115"/>
              </a:xfrm>
              <a:custGeom>
                <a:avLst/>
                <a:gdLst>
                  <a:gd name="T0" fmla="*/ 58 w 578"/>
                  <a:gd name="T1" fmla="*/ 115 h 578"/>
                  <a:gd name="T2" fmla="*/ 67 w 578"/>
                  <a:gd name="T3" fmla="*/ 114 h 578"/>
                  <a:gd name="T4" fmla="*/ 76 w 578"/>
                  <a:gd name="T5" fmla="*/ 111 h 578"/>
                  <a:gd name="T6" fmla="*/ 84 w 578"/>
                  <a:gd name="T7" fmla="*/ 108 h 578"/>
                  <a:gd name="T8" fmla="*/ 92 w 578"/>
                  <a:gd name="T9" fmla="*/ 103 h 578"/>
                  <a:gd name="T10" fmla="*/ 98 w 578"/>
                  <a:gd name="T11" fmla="*/ 97 h 578"/>
                  <a:gd name="T12" fmla="*/ 104 w 578"/>
                  <a:gd name="T13" fmla="*/ 91 h 578"/>
                  <a:gd name="T14" fmla="*/ 108 w 578"/>
                  <a:gd name="T15" fmla="*/ 83 h 578"/>
                  <a:gd name="T16" fmla="*/ 112 w 578"/>
                  <a:gd name="T17" fmla="*/ 75 h 578"/>
                  <a:gd name="T18" fmla="*/ 114 w 578"/>
                  <a:gd name="T19" fmla="*/ 66 h 578"/>
                  <a:gd name="T20" fmla="*/ 115 w 578"/>
                  <a:gd name="T21" fmla="*/ 57 h 578"/>
                  <a:gd name="T22" fmla="*/ 114 w 578"/>
                  <a:gd name="T23" fmla="*/ 48 h 578"/>
                  <a:gd name="T24" fmla="*/ 111 w 578"/>
                  <a:gd name="T25" fmla="*/ 39 h 578"/>
                  <a:gd name="T26" fmla="*/ 108 w 578"/>
                  <a:gd name="T27" fmla="*/ 31 h 578"/>
                  <a:gd name="T28" fmla="*/ 103 w 578"/>
                  <a:gd name="T29" fmla="*/ 23 h 578"/>
                  <a:gd name="T30" fmla="*/ 97 w 578"/>
                  <a:gd name="T31" fmla="*/ 17 h 578"/>
                  <a:gd name="T32" fmla="*/ 91 w 578"/>
                  <a:gd name="T33" fmla="*/ 11 h 578"/>
                  <a:gd name="T34" fmla="*/ 83 w 578"/>
                  <a:gd name="T35" fmla="*/ 7 h 578"/>
                  <a:gd name="T36" fmla="*/ 75 w 578"/>
                  <a:gd name="T37" fmla="*/ 3 h 578"/>
                  <a:gd name="T38" fmla="*/ 66 w 578"/>
                  <a:gd name="T39" fmla="*/ 1 h 578"/>
                  <a:gd name="T40" fmla="*/ 57 w 578"/>
                  <a:gd name="T41" fmla="*/ 0 h 578"/>
                  <a:gd name="T42" fmla="*/ 47 w 578"/>
                  <a:gd name="T43" fmla="*/ 1 h 578"/>
                  <a:gd name="T44" fmla="*/ 39 w 578"/>
                  <a:gd name="T45" fmla="*/ 3 h 578"/>
                  <a:gd name="T46" fmla="*/ 31 w 578"/>
                  <a:gd name="T47" fmla="*/ 7 h 578"/>
                  <a:gd name="T48" fmla="*/ 23 w 578"/>
                  <a:gd name="T49" fmla="*/ 12 h 578"/>
                  <a:gd name="T50" fmla="*/ 17 w 578"/>
                  <a:gd name="T51" fmla="*/ 18 h 578"/>
                  <a:gd name="T52" fmla="*/ 11 w 578"/>
                  <a:gd name="T53" fmla="*/ 24 h 578"/>
                  <a:gd name="T54" fmla="*/ 6 w 578"/>
                  <a:gd name="T55" fmla="*/ 31 h 578"/>
                  <a:gd name="T56" fmla="*/ 2 w 578"/>
                  <a:gd name="T57" fmla="*/ 40 h 578"/>
                  <a:gd name="T58" fmla="*/ 1 w 578"/>
                  <a:gd name="T59" fmla="*/ 49 h 578"/>
                  <a:gd name="T60" fmla="*/ 0 w 578"/>
                  <a:gd name="T61" fmla="*/ 58 h 578"/>
                  <a:gd name="T62" fmla="*/ 1 w 578"/>
                  <a:gd name="T63" fmla="*/ 68 h 578"/>
                  <a:gd name="T64" fmla="*/ 3 w 578"/>
                  <a:gd name="T65" fmla="*/ 76 h 578"/>
                  <a:gd name="T66" fmla="*/ 7 w 578"/>
                  <a:gd name="T67" fmla="*/ 84 h 578"/>
                  <a:gd name="T68" fmla="*/ 12 w 578"/>
                  <a:gd name="T69" fmla="*/ 92 h 578"/>
                  <a:gd name="T70" fmla="*/ 18 w 578"/>
                  <a:gd name="T71" fmla="*/ 98 h 578"/>
                  <a:gd name="T72" fmla="*/ 24 w 578"/>
                  <a:gd name="T73" fmla="*/ 104 h 578"/>
                  <a:gd name="T74" fmla="*/ 31 w 578"/>
                  <a:gd name="T75" fmla="*/ 109 h 578"/>
                  <a:gd name="T76" fmla="*/ 40 w 578"/>
                  <a:gd name="T77" fmla="*/ 112 h 578"/>
                  <a:gd name="T78" fmla="*/ 49 w 578"/>
                  <a:gd name="T79" fmla="*/ 114 h 578"/>
                  <a:gd name="T80" fmla="*/ 58 w 578"/>
                  <a:gd name="T81" fmla="*/ 115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8"/>
                  <a:gd name="T125" fmla="*/ 578 w 578"/>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8">
                    <a:moveTo>
                      <a:pt x="291" y="578"/>
                    </a:moveTo>
                    <a:lnTo>
                      <a:pt x="336" y="573"/>
                    </a:lnTo>
                    <a:lnTo>
                      <a:pt x="382" y="560"/>
                    </a:lnTo>
                    <a:lnTo>
                      <a:pt x="423" y="544"/>
                    </a:lnTo>
                    <a:lnTo>
                      <a:pt x="461" y="519"/>
                    </a:lnTo>
                    <a:lnTo>
                      <a:pt x="495" y="490"/>
                    </a:lnTo>
                    <a:lnTo>
                      <a:pt x="524" y="457"/>
                    </a:lnTo>
                    <a:lnTo>
                      <a:pt x="544" y="419"/>
                    </a:lnTo>
                    <a:lnTo>
                      <a:pt x="565" y="378"/>
                    </a:lnTo>
                    <a:lnTo>
                      <a:pt x="573" y="333"/>
                    </a:lnTo>
                    <a:lnTo>
                      <a:pt x="578" y="286"/>
                    </a:lnTo>
                    <a:lnTo>
                      <a:pt x="573" y="241"/>
                    </a:lnTo>
                    <a:lnTo>
                      <a:pt x="560" y="196"/>
                    </a:lnTo>
                    <a:lnTo>
                      <a:pt x="544" y="154"/>
                    </a:lnTo>
                    <a:lnTo>
                      <a:pt x="519" y="117"/>
                    </a:lnTo>
                    <a:lnTo>
                      <a:pt x="490" y="83"/>
                    </a:lnTo>
                    <a:lnTo>
                      <a:pt x="457" y="54"/>
                    </a:lnTo>
                    <a:lnTo>
                      <a:pt x="419" y="34"/>
                    </a:lnTo>
                    <a:lnTo>
                      <a:pt x="378" y="16"/>
                    </a:lnTo>
                    <a:lnTo>
                      <a:pt x="333" y="5"/>
                    </a:lnTo>
                    <a:lnTo>
                      <a:pt x="286" y="0"/>
                    </a:lnTo>
                    <a:lnTo>
                      <a:pt x="237" y="5"/>
                    </a:lnTo>
                    <a:lnTo>
                      <a:pt x="196" y="16"/>
                    </a:lnTo>
                    <a:lnTo>
                      <a:pt x="154" y="34"/>
                    </a:lnTo>
                    <a:lnTo>
                      <a:pt x="117" y="59"/>
                    </a:lnTo>
                    <a:lnTo>
                      <a:pt x="83" y="88"/>
                    </a:lnTo>
                    <a:lnTo>
                      <a:pt x="54" y="121"/>
                    </a:lnTo>
                    <a:lnTo>
                      <a:pt x="29" y="158"/>
                    </a:lnTo>
                    <a:lnTo>
                      <a:pt x="12" y="200"/>
                    </a:lnTo>
                    <a:lnTo>
                      <a:pt x="5" y="245"/>
                    </a:lnTo>
                    <a:lnTo>
                      <a:pt x="0" y="291"/>
                    </a:lnTo>
                    <a:lnTo>
                      <a:pt x="5" y="340"/>
                    </a:lnTo>
                    <a:lnTo>
                      <a:pt x="16" y="382"/>
                    </a:lnTo>
                    <a:lnTo>
                      <a:pt x="34" y="423"/>
                    </a:lnTo>
                    <a:lnTo>
                      <a:pt x="59" y="461"/>
                    </a:lnTo>
                    <a:lnTo>
                      <a:pt x="88" y="494"/>
                    </a:lnTo>
                    <a:lnTo>
                      <a:pt x="120" y="524"/>
                    </a:lnTo>
                    <a:lnTo>
                      <a:pt x="158" y="548"/>
                    </a:lnTo>
                    <a:lnTo>
                      <a:pt x="200" y="565"/>
                    </a:lnTo>
                    <a:lnTo>
                      <a:pt x="245" y="573"/>
                    </a:lnTo>
                    <a:lnTo>
                      <a:pt x="291" y="578"/>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906" name="Freeform 1013">
                <a:extLst>
                  <a:ext uri="{FF2B5EF4-FFF2-40B4-BE49-F238E27FC236}">
                    <a16:creationId xmlns:a16="http://schemas.microsoft.com/office/drawing/2014/main" id="{632D82BC-E06E-45BD-85D5-87E3395FD3A4}"/>
                  </a:ext>
                </a:extLst>
              </p:cNvPr>
              <p:cNvSpPr>
                <a:spLocks/>
              </p:cNvSpPr>
              <p:nvPr/>
            </p:nvSpPr>
            <p:spPr bwMode="auto">
              <a:xfrm>
                <a:off x="3576" y="3236"/>
                <a:ext cx="115" cy="115"/>
              </a:xfrm>
              <a:custGeom>
                <a:avLst/>
                <a:gdLst>
                  <a:gd name="T0" fmla="*/ 58 w 578"/>
                  <a:gd name="T1" fmla="*/ 115 h 578"/>
                  <a:gd name="T2" fmla="*/ 67 w 578"/>
                  <a:gd name="T3" fmla="*/ 114 h 578"/>
                  <a:gd name="T4" fmla="*/ 76 w 578"/>
                  <a:gd name="T5" fmla="*/ 111 h 578"/>
                  <a:gd name="T6" fmla="*/ 84 w 578"/>
                  <a:gd name="T7" fmla="*/ 108 h 578"/>
                  <a:gd name="T8" fmla="*/ 92 w 578"/>
                  <a:gd name="T9" fmla="*/ 103 h 578"/>
                  <a:gd name="T10" fmla="*/ 98 w 578"/>
                  <a:gd name="T11" fmla="*/ 97 h 578"/>
                  <a:gd name="T12" fmla="*/ 104 w 578"/>
                  <a:gd name="T13" fmla="*/ 91 h 578"/>
                  <a:gd name="T14" fmla="*/ 108 w 578"/>
                  <a:gd name="T15" fmla="*/ 83 h 578"/>
                  <a:gd name="T16" fmla="*/ 112 w 578"/>
                  <a:gd name="T17" fmla="*/ 75 h 578"/>
                  <a:gd name="T18" fmla="*/ 114 w 578"/>
                  <a:gd name="T19" fmla="*/ 66 h 578"/>
                  <a:gd name="T20" fmla="*/ 115 w 578"/>
                  <a:gd name="T21" fmla="*/ 57 h 578"/>
                  <a:gd name="T22" fmla="*/ 114 w 578"/>
                  <a:gd name="T23" fmla="*/ 48 h 578"/>
                  <a:gd name="T24" fmla="*/ 111 w 578"/>
                  <a:gd name="T25" fmla="*/ 39 h 578"/>
                  <a:gd name="T26" fmla="*/ 108 w 578"/>
                  <a:gd name="T27" fmla="*/ 31 h 578"/>
                  <a:gd name="T28" fmla="*/ 103 w 578"/>
                  <a:gd name="T29" fmla="*/ 23 h 578"/>
                  <a:gd name="T30" fmla="*/ 97 w 578"/>
                  <a:gd name="T31" fmla="*/ 17 h 578"/>
                  <a:gd name="T32" fmla="*/ 91 w 578"/>
                  <a:gd name="T33" fmla="*/ 11 h 578"/>
                  <a:gd name="T34" fmla="*/ 83 w 578"/>
                  <a:gd name="T35" fmla="*/ 7 h 578"/>
                  <a:gd name="T36" fmla="*/ 75 w 578"/>
                  <a:gd name="T37" fmla="*/ 3 h 578"/>
                  <a:gd name="T38" fmla="*/ 66 w 578"/>
                  <a:gd name="T39" fmla="*/ 1 h 578"/>
                  <a:gd name="T40" fmla="*/ 57 w 578"/>
                  <a:gd name="T41" fmla="*/ 0 h 578"/>
                  <a:gd name="T42" fmla="*/ 47 w 578"/>
                  <a:gd name="T43" fmla="*/ 1 h 578"/>
                  <a:gd name="T44" fmla="*/ 39 w 578"/>
                  <a:gd name="T45" fmla="*/ 3 h 578"/>
                  <a:gd name="T46" fmla="*/ 31 w 578"/>
                  <a:gd name="T47" fmla="*/ 7 h 578"/>
                  <a:gd name="T48" fmla="*/ 23 w 578"/>
                  <a:gd name="T49" fmla="*/ 12 h 578"/>
                  <a:gd name="T50" fmla="*/ 17 w 578"/>
                  <a:gd name="T51" fmla="*/ 18 h 578"/>
                  <a:gd name="T52" fmla="*/ 11 w 578"/>
                  <a:gd name="T53" fmla="*/ 24 h 578"/>
                  <a:gd name="T54" fmla="*/ 6 w 578"/>
                  <a:gd name="T55" fmla="*/ 31 h 578"/>
                  <a:gd name="T56" fmla="*/ 2 w 578"/>
                  <a:gd name="T57" fmla="*/ 40 h 578"/>
                  <a:gd name="T58" fmla="*/ 1 w 578"/>
                  <a:gd name="T59" fmla="*/ 49 h 578"/>
                  <a:gd name="T60" fmla="*/ 0 w 578"/>
                  <a:gd name="T61" fmla="*/ 58 h 578"/>
                  <a:gd name="T62" fmla="*/ 1 w 578"/>
                  <a:gd name="T63" fmla="*/ 68 h 578"/>
                  <a:gd name="T64" fmla="*/ 3 w 578"/>
                  <a:gd name="T65" fmla="*/ 76 h 578"/>
                  <a:gd name="T66" fmla="*/ 7 w 578"/>
                  <a:gd name="T67" fmla="*/ 84 h 578"/>
                  <a:gd name="T68" fmla="*/ 12 w 578"/>
                  <a:gd name="T69" fmla="*/ 92 h 578"/>
                  <a:gd name="T70" fmla="*/ 18 w 578"/>
                  <a:gd name="T71" fmla="*/ 98 h 578"/>
                  <a:gd name="T72" fmla="*/ 24 w 578"/>
                  <a:gd name="T73" fmla="*/ 104 h 578"/>
                  <a:gd name="T74" fmla="*/ 31 w 578"/>
                  <a:gd name="T75" fmla="*/ 109 h 578"/>
                  <a:gd name="T76" fmla="*/ 40 w 578"/>
                  <a:gd name="T77" fmla="*/ 112 h 578"/>
                  <a:gd name="T78" fmla="*/ 49 w 578"/>
                  <a:gd name="T79" fmla="*/ 114 h 578"/>
                  <a:gd name="T80" fmla="*/ 58 w 578"/>
                  <a:gd name="T81" fmla="*/ 115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8"/>
                  <a:gd name="T125" fmla="*/ 578 w 578"/>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8">
                    <a:moveTo>
                      <a:pt x="291" y="578"/>
                    </a:moveTo>
                    <a:lnTo>
                      <a:pt x="336" y="573"/>
                    </a:lnTo>
                    <a:lnTo>
                      <a:pt x="382" y="560"/>
                    </a:lnTo>
                    <a:lnTo>
                      <a:pt x="423" y="544"/>
                    </a:lnTo>
                    <a:lnTo>
                      <a:pt x="461" y="519"/>
                    </a:lnTo>
                    <a:lnTo>
                      <a:pt x="495" y="490"/>
                    </a:lnTo>
                    <a:lnTo>
                      <a:pt x="524" y="457"/>
                    </a:lnTo>
                    <a:lnTo>
                      <a:pt x="544" y="419"/>
                    </a:lnTo>
                    <a:lnTo>
                      <a:pt x="565" y="378"/>
                    </a:lnTo>
                    <a:lnTo>
                      <a:pt x="573" y="333"/>
                    </a:lnTo>
                    <a:lnTo>
                      <a:pt x="578" y="286"/>
                    </a:lnTo>
                    <a:lnTo>
                      <a:pt x="573" y="241"/>
                    </a:lnTo>
                    <a:lnTo>
                      <a:pt x="560" y="196"/>
                    </a:lnTo>
                    <a:lnTo>
                      <a:pt x="544" y="154"/>
                    </a:lnTo>
                    <a:lnTo>
                      <a:pt x="519" y="117"/>
                    </a:lnTo>
                    <a:lnTo>
                      <a:pt x="490" y="83"/>
                    </a:lnTo>
                    <a:lnTo>
                      <a:pt x="457" y="54"/>
                    </a:lnTo>
                    <a:lnTo>
                      <a:pt x="419" y="34"/>
                    </a:lnTo>
                    <a:lnTo>
                      <a:pt x="378" y="16"/>
                    </a:lnTo>
                    <a:lnTo>
                      <a:pt x="333" y="5"/>
                    </a:lnTo>
                    <a:lnTo>
                      <a:pt x="286" y="0"/>
                    </a:lnTo>
                    <a:lnTo>
                      <a:pt x="237" y="5"/>
                    </a:lnTo>
                    <a:lnTo>
                      <a:pt x="196" y="16"/>
                    </a:lnTo>
                    <a:lnTo>
                      <a:pt x="154" y="34"/>
                    </a:lnTo>
                    <a:lnTo>
                      <a:pt x="117" y="59"/>
                    </a:lnTo>
                    <a:lnTo>
                      <a:pt x="83" y="88"/>
                    </a:lnTo>
                    <a:lnTo>
                      <a:pt x="54" y="121"/>
                    </a:lnTo>
                    <a:lnTo>
                      <a:pt x="29" y="158"/>
                    </a:lnTo>
                    <a:lnTo>
                      <a:pt x="12" y="200"/>
                    </a:lnTo>
                    <a:lnTo>
                      <a:pt x="5" y="245"/>
                    </a:lnTo>
                    <a:lnTo>
                      <a:pt x="0" y="291"/>
                    </a:lnTo>
                    <a:lnTo>
                      <a:pt x="5" y="340"/>
                    </a:lnTo>
                    <a:lnTo>
                      <a:pt x="16" y="382"/>
                    </a:lnTo>
                    <a:lnTo>
                      <a:pt x="34" y="423"/>
                    </a:lnTo>
                    <a:lnTo>
                      <a:pt x="59" y="461"/>
                    </a:lnTo>
                    <a:lnTo>
                      <a:pt x="88" y="494"/>
                    </a:lnTo>
                    <a:lnTo>
                      <a:pt x="120" y="524"/>
                    </a:lnTo>
                    <a:lnTo>
                      <a:pt x="158" y="548"/>
                    </a:lnTo>
                    <a:lnTo>
                      <a:pt x="200" y="565"/>
                    </a:lnTo>
                    <a:lnTo>
                      <a:pt x="245" y="573"/>
                    </a:lnTo>
                    <a:lnTo>
                      <a:pt x="291" y="578"/>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907" name="Freeform 1014">
                <a:extLst>
                  <a:ext uri="{FF2B5EF4-FFF2-40B4-BE49-F238E27FC236}">
                    <a16:creationId xmlns:a16="http://schemas.microsoft.com/office/drawing/2014/main" id="{4A6031B8-0A2E-4DF6-B7C7-DEE7F9E91674}"/>
                  </a:ext>
                </a:extLst>
              </p:cNvPr>
              <p:cNvSpPr>
                <a:spLocks/>
              </p:cNvSpPr>
              <p:nvPr/>
            </p:nvSpPr>
            <p:spPr bwMode="auto">
              <a:xfrm>
                <a:off x="3576" y="3236"/>
                <a:ext cx="115" cy="115"/>
              </a:xfrm>
              <a:custGeom>
                <a:avLst/>
                <a:gdLst>
                  <a:gd name="T0" fmla="*/ 58 w 578"/>
                  <a:gd name="T1" fmla="*/ 115 h 578"/>
                  <a:gd name="T2" fmla="*/ 67 w 578"/>
                  <a:gd name="T3" fmla="*/ 114 h 578"/>
                  <a:gd name="T4" fmla="*/ 76 w 578"/>
                  <a:gd name="T5" fmla="*/ 111 h 578"/>
                  <a:gd name="T6" fmla="*/ 84 w 578"/>
                  <a:gd name="T7" fmla="*/ 108 h 578"/>
                  <a:gd name="T8" fmla="*/ 92 w 578"/>
                  <a:gd name="T9" fmla="*/ 103 h 578"/>
                  <a:gd name="T10" fmla="*/ 98 w 578"/>
                  <a:gd name="T11" fmla="*/ 97 h 578"/>
                  <a:gd name="T12" fmla="*/ 104 w 578"/>
                  <a:gd name="T13" fmla="*/ 91 h 578"/>
                  <a:gd name="T14" fmla="*/ 108 w 578"/>
                  <a:gd name="T15" fmla="*/ 83 h 578"/>
                  <a:gd name="T16" fmla="*/ 112 w 578"/>
                  <a:gd name="T17" fmla="*/ 75 h 578"/>
                  <a:gd name="T18" fmla="*/ 114 w 578"/>
                  <a:gd name="T19" fmla="*/ 66 h 578"/>
                  <a:gd name="T20" fmla="*/ 115 w 578"/>
                  <a:gd name="T21" fmla="*/ 57 h 578"/>
                  <a:gd name="T22" fmla="*/ 114 w 578"/>
                  <a:gd name="T23" fmla="*/ 48 h 578"/>
                  <a:gd name="T24" fmla="*/ 111 w 578"/>
                  <a:gd name="T25" fmla="*/ 39 h 578"/>
                  <a:gd name="T26" fmla="*/ 108 w 578"/>
                  <a:gd name="T27" fmla="*/ 31 h 578"/>
                  <a:gd name="T28" fmla="*/ 103 w 578"/>
                  <a:gd name="T29" fmla="*/ 23 h 578"/>
                  <a:gd name="T30" fmla="*/ 97 w 578"/>
                  <a:gd name="T31" fmla="*/ 17 h 578"/>
                  <a:gd name="T32" fmla="*/ 91 w 578"/>
                  <a:gd name="T33" fmla="*/ 11 h 578"/>
                  <a:gd name="T34" fmla="*/ 83 w 578"/>
                  <a:gd name="T35" fmla="*/ 7 h 578"/>
                  <a:gd name="T36" fmla="*/ 75 w 578"/>
                  <a:gd name="T37" fmla="*/ 3 h 578"/>
                  <a:gd name="T38" fmla="*/ 66 w 578"/>
                  <a:gd name="T39" fmla="*/ 1 h 578"/>
                  <a:gd name="T40" fmla="*/ 57 w 578"/>
                  <a:gd name="T41" fmla="*/ 0 h 578"/>
                  <a:gd name="T42" fmla="*/ 47 w 578"/>
                  <a:gd name="T43" fmla="*/ 1 h 578"/>
                  <a:gd name="T44" fmla="*/ 39 w 578"/>
                  <a:gd name="T45" fmla="*/ 3 h 578"/>
                  <a:gd name="T46" fmla="*/ 31 w 578"/>
                  <a:gd name="T47" fmla="*/ 7 h 578"/>
                  <a:gd name="T48" fmla="*/ 23 w 578"/>
                  <a:gd name="T49" fmla="*/ 12 h 578"/>
                  <a:gd name="T50" fmla="*/ 17 w 578"/>
                  <a:gd name="T51" fmla="*/ 18 h 578"/>
                  <a:gd name="T52" fmla="*/ 11 w 578"/>
                  <a:gd name="T53" fmla="*/ 24 h 578"/>
                  <a:gd name="T54" fmla="*/ 6 w 578"/>
                  <a:gd name="T55" fmla="*/ 31 h 578"/>
                  <a:gd name="T56" fmla="*/ 2 w 578"/>
                  <a:gd name="T57" fmla="*/ 40 h 578"/>
                  <a:gd name="T58" fmla="*/ 1 w 578"/>
                  <a:gd name="T59" fmla="*/ 49 h 578"/>
                  <a:gd name="T60" fmla="*/ 0 w 578"/>
                  <a:gd name="T61" fmla="*/ 58 h 578"/>
                  <a:gd name="T62" fmla="*/ 1 w 578"/>
                  <a:gd name="T63" fmla="*/ 68 h 578"/>
                  <a:gd name="T64" fmla="*/ 3 w 578"/>
                  <a:gd name="T65" fmla="*/ 76 h 578"/>
                  <a:gd name="T66" fmla="*/ 7 w 578"/>
                  <a:gd name="T67" fmla="*/ 84 h 578"/>
                  <a:gd name="T68" fmla="*/ 12 w 578"/>
                  <a:gd name="T69" fmla="*/ 92 h 578"/>
                  <a:gd name="T70" fmla="*/ 18 w 578"/>
                  <a:gd name="T71" fmla="*/ 98 h 578"/>
                  <a:gd name="T72" fmla="*/ 24 w 578"/>
                  <a:gd name="T73" fmla="*/ 104 h 578"/>
                  <a:gd name="T74" fmla="*/ 31 w 578"/>
                  <a:gd name="T75" fmla="*/ 109 h 578"/>
                  <a:gd name="T76" fmla="*/ 40 w 578"/>
                  <a:gd name="T77" fmla="*/ 112 h 578"/>
                  <a:gd name="T78" fmla="*/ 49 w 578"/>
                  <a:gd name="T79" fmla="*/ 114 h 578"/>
                  <a:gd name="T80" fmla="*/ 58 w 578"/>
                  <a:gd name="T81" fmla="*/ 115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8"/>
                  <a:gd name="T125" fmla="*/ 578 w 578"/>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8">
                    <a:moveTo>
                      <a:pt x="291" y="578"/>
                    </a:moveTo>
                    <a:lnTo>
                      <a:pt x="336" y="573"/>
                    </a:lnTo>
                    <a:lnTo>
                      <a:pt x="382" y="560"/>
                    </a:lnTo>
                    <a:lnTo>
                      <a:pt x="423" y="544"/>
                    </a:lnTo>
                    <a:lnTo>
                      <a:pt x="461" y="519"/>
                    </a:lnTo>
                    <a:lnTo>
                      <a:pt x="495" y="490"/>
                    </a:lnTo>
                    <a:lnTo>
                      <a:pt x="524" y="457"/>
                    </a:lnTo>
                    <a:lnTo>
                      <a:pt x="544" y="419"/>
                    </a:lnTo>
                    <a:lnTo>
                      <a:pt x="565" y="378"/>
                    </a:lnTo>
                    <a:lnTo>
                      <a:pt x="573" y="333"/>
                    </a:lnTo>
                    <a:lnTo>
                      <a:pt x="578" y="286"/>
                    </a:lnTo>
                    <a:lnTo>
                      <a:pt x="573" y="241"/>
                    </a:lnTo>
                    <a:lnTo>
                      <a:pt x="560" y="196"/>
                    </a:lnTo>
                    <a:lnTo>
                      <a:pt x="544" y="154"/>
                    </a:lnTo>
                    <a:lnTo>
                      <a:pt x="519" y="117"/>
                    </a:lnTo>
                    <a:lnTo>
                      <a:pt x="490" y="83"/>
                    </a:lnTo>
                    <a:lnTo>
                      <a:pt x="457" y="54"/>
                    </a:lnTo>
                    <a:lnTo>
                      <a:pt x="419" y="34"/>
                    </a:lnTo>
                    <a:lnTo>
                      <a:pt x="378" y="16"/>
                    </a:lnTo>
                    <a:lnTo>
                      <a:pt x="333" y="5"/>
                    </a:lnTo>
                    <a:lnTo>
                      <a:pt x="286" y="0"/>
                    </a:lnTo>
                    <a:lnTo>
                      <a:pt x="237" y="5"/>
                    </a:lnTo>
                    <a:lnTo>
                      <a:pt x="196" y="16"/>
                    </a:lnTo>
                    <a:lnTo>
                      <a:pt x="154" y="34"/>
                    </a:lnTo>
                    <a:lnTo>
                      <a:pt x="117" y="59"/>
                    </a:lnTo>
                    <a:lnTo>
                      <a:pt x="83" y="88"/>
                    </a:lnTo>
                    <a:lnTo>
                      <a:pt x="54" y="121"/>
                    </a:lnTo>
                    <a:lnTo>
                      <a:pt x="29" y="158"/>
                    </a:lnTo>
                    <a:lnTo>
                      <a:pt x="12" y="200"/>
                    </a:lnTo>
                    <a:lnTo>
                      <a:pt x="5" y="245"/>
                    </a:lnTo>
                    <a:lnTo>
                      <a:pt x="0" y="291"/>
                    </a:lnTo>
                    <a:lnTo>
                      <a:pt x="5" y="340"/>
                    </a:lnTo>
                    <a:lnTo>
                      <a:pt x="16" y="382"/>
                    </a:lnTo>
                    <a:lnTo>
                      <a:pt x="34" y="423"/>
                    </a:lnTo>
                    <a:lnTo>
                      <a:pt x="59" y="461"/>
                    </a:lnTo>
                    <a:lnTo>
                      <a:pt x="88" y="494"/>
                    </a:lnTo>
                    <a:lnTo>
                      <a:pt x="120" y="524"/>
                    </a:lnTo>
                    <a:lnTo>
                      <a:pt x="158" y="548"/>
                    </a:lnTo>
                    <a:lnTo>
                      <a:pt x="200" y="565"/>
                    </a:lnTo>
                    <a:lnTo>
                      <a:pt x="245" y="573"/>
                    </a:lnTo>
                    <a:lnTo>
                      <a:pt x="291" y="578"/>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50188" name="Group 1216">
              <a:extLst>
                <a:ext uri="{FF2B5EF4-FFF2-40B4-BE49-F238E27FC236}">
                  <a16:creationId xmlns:a16="http://schemas.microsoft.com/office/drawing/2014/main" id="{12E7D056-32D8-4F30-BF9B-E2B33A94AA21}"/>
                </a:ext>
              </a:extLst>
            </p:cNvPr>
            <p:cNvGrpSpPr>
              <a:grpSpLocks/>
            </p:cNvGrpSpPr>
            <p:nvPr/>
          </p:nvGrpSpPr>
          <p:grpSpPr bwMode="auto">
            <a:xfrm>
              <a:off x="1980" y="3244"/>
              <a:ext cx="1718" cy="265"/>
              <a:chOff x="1980" y="3244"/>
              <a:chExt cx="1718" cy="265"/>
            </a:xfrm>
          </p:grpSpPr>
          <p:sp>
            <p:nvSpPr>
              <p:cNvPr id="50508" name="Freeform 1016">
                <a:extLst>
                  <a:ext uri="{FF2B5EF4-FFF2-40B4-BE49-F238E27FC236}">
                    <a16:creationId xmlns:a16="http://schemas.microsoft.com/office/drawing/2014/main" id="{44339F53-8DCD-4533-8B09-76FA705686B0}"/>
                  </a:ext>
                </a:extLst>
              </p:cNvPr>
              <p:cNvSpPr>
                <a:spLocks/>
              </p:cNvSpPr>
              <p:nvPr/>
            </p:nvSpPr>
            <p:spPr bwMode="auto">
              <a:xfrm>
                <a:off x="3592" y="3244"/>
                <a:ext cx="60" cy="62"/>
              </a:xfrm>
              <a:custGeom>
                <a:avLst/>
                <a:gdLst>
                  <a:gd name="T0" fmla="*/ 30 w 303"/>
                  <a:gd name="T1" fmla="*/ 62 h 307"/>
                  <a:gd name="T2" fmla="*/ 35 w 303"/>
                  <a:gd name="T3" fmla="*/ 61 h 307"/>
                  <a:gd name="T4" fmla="*/ 40 w 303"/>
                  <a:gd name="T5" fmla="*/ 60 h 307"/>
                  <a:gd name="T6" fmla="*/ 45 w 303"/>
                  <a:gd name="T7" fmla="*/ 58 h 307"/>
                  <a:gd name="T8" fmla="*/ 49 w 303"/>
                  <a:gd name="T9" fmla="*/ 55 h 307"/>
                  <a:gd name="T10" fmla="*/ 52 w 303"/>
                  <a:gd name="T11" fmla="*/ 53 h 307"/>
                  <a:gd name="T12" fmla="*/ 55 w 303"/>
                  <a:gd name="T13" fmla="*/ 49 h 307"/>
                  <a:gd name="T14" fmla="*/ 57 w 303"/>
                  <a:gd name="T15" fmla="*/ 45 h 307"/>
                  <a:gd name="T16" fmla="*/ 59 w 303"/>
                  <a:gd name="T17" fmla="*/ 40 h 307"/>
                  <a:gd name="T18" fmla="*/ 60 w 303"/>
                  <a:gd name="T19" fmla="*/ 36 h 307"/>
                  <a:gd name="T20" fmla="*/ 60 w 303"/>
                  <a:gd name="T21" fmla="*/ 31 h 307"/>
                  <a:gd name="T22" fmla="*/ 60 w 303"/>
                  <a:gd name="T23" fmla="*/ 26 h 307"/>
                  <a:gd name="T24" fmla="*/ 58 w 303"/>
                  <a:gd name="T25" fmla="*/ 21 h 307"/>
                  <a:gd name="T26" fmla="*/ 57 w 303"/>
                  <a:gd name="T27" fmla="*/ 17 h 307"/>
                  <a:gd name="T28" fmla="*/ 54 w 303"/>
                  <a:gd name="T29" fmla="*/ 13 h 307"/>
                  <a:gd name="T30" fmla="*/ 51 w 303"/>
                  <a:gd name="T31" fmla="*/ 9 h 307"/>
                  <a:gd name="T32" fmla="*/ 48 w 303"/>
                  <a:gd name="T33" fmla="*/ 6 h 307"/>
                  <a:gd name="T34" fmla="*/ 44 w 303"/>
                  <a:gd name="T35" fmla="*/ 3 h 307"/>
                  <a:gd name="T36" fmla="*/ 40 w 303"/>
                  <a:gd name="T37" fmla="*/ 2 h 307"/>
                  <a:gd name="T38" fmla="*/ 35 w 303"/>
                  <a:gd name="T39" fmla="*/ 1 h 307"/>
                  <a:gd name="T40" fmla="*/ 30 w 303"/>
                  <a:gd name="T41" fmla="*/ 0 h 307"/>
                  <a:gd name="T42" fmla="*/ 25 w 303"/>
                  <a:gd name="T43" fmla="*/ 1 h 307"/>
                  <a:gd name="T44" fmla="*/ 21 w 303"/>
                  <a:gd name="T45" fmla="*/ 2 h 307"/>
                  <a:gd name="T46" fmla="*/ 16 w 303"/>
                  <a:gd name="T47" fmla="*/ 4 h 307"/>
                  <a:gd name="T48" fmla="*/ 12 w 303"/>
                  <a:gd name="T49" fmla="*/ 7 h 307"/>
                  <a:gd name="T50" fmla="*/ 9 w 303"/>
                  <a:gd name="T51" fmla="*/ 9 h 307"/>
                  <a:gd name="T52" fmla="*/ 6 w 303"/>
                  <a:gd name="T53" fmla="*/ 13 h 307"/>
                  <a:gd name="T54" fmla="*/ 3 w 303"/>
                  <a:gd name="T55" fmla="*/ 17 h 307"/>
                  <a:gd name="T56" fmla="*/ 2 w 303"/>
                  <a:gd name="T57" fmla="*/ 22 h 307"/>
                  <a:gd name="T58" fmla="*/ 1 w 303"/>
                  <a:gd name="T59" fmla="*/ 26 h 307"/>
                  <a:gd name="T60" fmla="*/ 0 w 303"/>
                  <a:gd name="T61" fmla="*/ 31 h 307"/>
                  <a:gd name="T62" fmla="*/ 1 w 303"/>
                  <a:gd name="T63" fmla="*/ 36 h 307"/>
                  <a:gd name="T64" fmla="*/ 2 w 303"/>
                  <a:gd name="T65" fmla="*/ 41 h 307"/>
                  <a:gd name="T66" fmla="*/ 3 w 303"/>
                  <a:gd name="T67" fmla="*/ 45 h 307"/>
                  <a:gd name="T68" fmla="*/ 6 w 303"/>
                  <a:gd name="T69" fmla="*/ 49 h 307"/>
                  <a:gd name="T70" fmla="*/ 9 w 303"/>
                  <a:gd name="T71" fmla="*/ 53 h 307"/>
                  <a:gd name="T72" fmla="*/ 12 w 303"/>
                  <a:gd name="T73" fmla="*/ 56 h 307"/>
                  <a:gd name="T74" fmla="*/ 16 w 303"/>
                  <a:gd name="T75" fmla="*/ 59 h 307"/>
                  <a:gd name="T76" fmla="*/ 21 w 303"/>
                  <a:gd name="T77" fmla="*/ 60 h 307"/>
                  <a:gd name="T78" fmla="*/ 25 w 303"/>
                  <a:gd name="T79" fmla="*/ 61 h 307"/>
                  <a:gd name="T80" fmla="*/ 30 w 303"/>
                  <a:gd name="T81" fmla="*/ 62 h 30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3"/>
                  <a:gd name="T124" fmla="*/ 0 h 307"/>
                  <a:gd name="T125" fmla="*/ 303 w 303"/>
                  <a:gd name="T126" fmla="*/ 307 h 30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3" h="307">
                    <a:moveTo>
                      <a:pt x="153" y="307"/>
                    </a:moveTo>
                    <a:lnTo>
                      <a:pt x="178" y="303"/>
                    </a:lnTo>
                    <a:lnTo>
                      <a:pt x="203" y="298"/>
                    </a:lnTo>
                    <a:lnTo>
                      <a:pt x="225" y="286"/>
                    </a:lnTo>
                    <a:lnTo>
                      <a:pt x="245" y="273"/>
                    </a:lnTo>
                    <a:lnTo>
                      <a:pt x="261" y="262"/>
                    </a:lnTo>
                    <a:lnTo>
                      <a:pt x="279" y="241"/>
                    </a:lnTo>
                    <a:lnTo>
                      <a:pt x="290" y="224"/>
                    </a:lnTo>
                    <a:lnTo>
                      <a:pt x="299" y="199"/>
                    </a:lnTo>
                    <a:lnTo>
                      <a:pt x="303" y="178"/>
                    </a:lnTo>
                    <a:lnTo>
                      <a:pt x="303" y="154"/>
                    </a:lnTo>
                    <a:lnTo>
                      <a:pt x="303" y="129"/>
                    </a:lnTo>
                    <a:lnTo>
                      <a:pt x="295" y="104"/>
                    </a:lnTo>
                    <a:lnTo>
                      <a:pt x="286" y="82"/>
                    </a:lnTo>
                    <a:lnTo>
                      <a:pt x="274" y="62"/>
                    </a:lnTo>
                    <a:lnTo>
                      <a:pt x="257" y="46"/>
                    </a:lnTo>
                    <a:lnTo>
                      <a:pt x="241" y="28"/>
                    </a:lnTo>
                    <a:lnTo>
                      <a:pt x="220" y="17"/>
                    </a:lnTo>
                    <a:lnTo>
                      <a:pt x="200" y="8"/>
                    </a:lnTo>
                    <a:lnTo>
                      <a:pt x="175" y="4"/>
                    </a:lnTo>
                    <a:lnTo>
                      <a:pt x="149" y="0"/>
                    </a:lnTo>
                    <a:lnTo>
                      <a:pt x="128" y="4"/>
                    </a:lnTo>
                    <a:lnTo>
                      <a:pt x="104" y="8"/>
                    </a:lnTo>
                    <a:lnTo>
                      <a:pt x="83" y="21"/>
                    </a:lnTo>
                    <a:lnTo>
                      <a:pt x="63" y="33"/>
                    </a:lnTo>
                    <a:lnTo>
                      <a:pt x="45" y="46"/>
                    </a:lnTo>
                    <a:lnTo>
                      <a:pt x="29" y="66"/>
                    </a:lnTo>
                    <a:lnTo>
                      <a:pt x="16" y="82"/>
                    </a:lnTo>
                    <a:lnTo>
                      <a:pt x="9" y="107"/>
                    </a:lnTo>
                    <a:lnTo>
                      <a:pt x="4" y="129"/>
                    </a:lnTo>
                    <a:lnTo>
                      <a:pt x="0" y="154"/>
                    </a:lnTo>
                    <a:lnTo>
                      <a:pt x="4" y="178"/>
                    </a:lnTo>
                    <a:lnTo>
                      <a:pt x="9" y="203"/>
                    </a:lnTo>
                    <a:lnTo>
                      <a:pt x="16" y="224"/>
                    </a:lnTo>
                    <a:lnTo>
                      <a:pt x="29" y="244"/>
                    </a:lnTo>
                    <a:lnTo>
                      <a:pt x="45" y="262"/>
                    </a:lnTo>
                    <a:lnTo>
                      <a:pt x="63" y="278"/>
                    </a:lnTo>
                    <a:lnTo>
                      <a:pt x="83" y="291"/>
                    </a:lnTo>
                    <a:lnTo>
                      <a:pt x="108" y="298"/>
                    </a:lnTo>
                    <a:lnTo>
                      <a:pt x="128" y="303"/>
                    </a:lnTo>
                    <a:lnTo>
                      <a:pt x="153" y="30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09" name="Freeform 1017">
                <a:extLst>
                  <a:ext uri="{FF2B5EF4-FFF2-40B4-BE49-F238E27FC236}">
                    <a16:creationId xmlns:a16="http://schemas.microsoft.com/office/drawing/2014/main" id="{4D700431-E50B-4101-9771-25BD571A7BB4}"/>
                  </a:ext>
                </a:extLst>
              </p:cNvPr>
              <p:cNvSpPr>
                <a:spLocks/>
              </p:cNvSpPr>
              <p:nvPr/>
            </p:nvSpPr>
            <p:spPr bwMode="auto">
              <a:xfrm>
                <a:off x="3594" y="3246"/>
                <a:ext cx="54" cy="54"/>
              </a:xfrm>
              <a:custGeom>
                <a:avLst/>
                <a:gdLst>
                  <a:gd name="T0" fmla="*/ 27 w 270"/>
                  <a:gd name="T1" fmla="*/ 54 h 270"/>
                  <a:gd name="T2" fmla="*/ 32 w 270"/>
                  <a:gd name="T3" fmla="*/ 53 h 270"/>
                  <a:gd name="T4" fmla="*/ 36 w 270"/>
                  <a:gd name="T5" fmla="*/ 52 h 270"/>
                  <a:gd name="T6" fmla="*/ 40 w 270"/>
                  <a:gd name="T7" fmla="*/ 51 h 270"/>
                  <a:gd name="T8" fmla="*/ 43 w 270"/>
                  <a:gd name="T9" fmla="*/ 48 h 270"/>
                  <a:gd name="T10" fmla="*/ 46 w 270"/>
                  <a:gd name="T11" fmla="*/ 46 h 270"/>
                  <a:gd name="T12" fmla="*/ 49 w 270"/>
                  <a:gd name="T13" fmla="*/ 42 h 270"/>
                  <a:gd name="T14" fmla="*/ 51 w 270"/>
                  <a:gd name="T15" fmla="*/ 39 h 270"/>
                  <a:gd name="T16" fmla="*/ 53 w 270"/>
                  <a:gd name="T17" fmla="*/ 35 h 270"/>
                  <a:gd name="T18" fmla="*/ 54 w 270"/>
                  <a:gd name="T19" fmla="*/ 31 h 270"/>
                  <a:gd name="T20" fmla="*/ 54 w 270"/>
                  <a:gd name="T21" fmla="*/ 27 h 270"/>
                  <a:gd name="T22" fmla="*/ 54 w 270"/>
                  <a:gd name="T23" fmla="*/ 22 h 270"/>
                  <a:gd name="T24" fmla="*/ 52 w 270"/>
                  <a:gd name="T25" fmla="*/ 18 h 270"/>
                  <a:gd name="T26" fmla="*/ 51 w 270"/>
                  <a:gd name="T27" fmla="*/ 14 h 270"/>
                  <a:gd name="T28" fmla="*/ 49 w 270"/>
                  <a:gd name="T29" fmla="*/ 11 h 270"/>
                  <a:gd name="T30" fmla="*/ 46 w 270"/>
                  <a:gd name="T31" fmla="*/ 8 h 270"/>
                  <a:gd name="T32" fmla="*/ 43 w 270"/>
                  <a:gd name="T33" fmla="*/ 5 h 270"/>
                  <a:gd name="T34" fmla="*/ 39 w 270"/>
                  <a:gd name="T35" fmla="*/ 3 h 270"/>
                  <a:gd name="T36" fmla="*/ 36 w 270"/>
                  <a:gd name="T37" fmla="*/ 1 h 270"/>
                  <a:gd name="T38" fmla="*/ 32 w 270"/>
                  <a:gd name="T39" fmla="*/ 0 h 270"/>
                  <a:gd name="T40" fmla="*/ 27 w 270"/>
                  <a:gd name="T41" fmla="*/ 0 h 270"/>
                  <a:gd name="T42" fmla="*/ 22 w 270"/>
                  <a:gd name="T43" fmla="*/ 0 h 270"/>
                  <a:gd name="T44" fmla="*/ 18 w 270"/>
                  <a:gd name="T45" fmla="*/ 1 h 270"/>
                  <a:gd name="T46" fmla="*/ 14 w 270"/>
                  <a:gd name="T47" fmla="*/ 3 h 270"/>
                  <a:gd name="T48" fmla="*/ 11 w 270"/>
                  <a:gd name="T49" fmla="*/ 5 h 270"/>
                  <a:gd name="T50" fmla="*/ 7 w 270"/>
                  <a:gd name="T51" fmla="*/ 8 h 270"/>
                  <a:gd name="T52" fmla="*/ 5 w 270"/>
                  <a:gd name="T53" fmla="*/ 11 h 270"/>
                  <a:gd name="T54" fmla="*/ 2 w 270"/>
                  <a:gd name="T55" fmla="*/ 14 h 270"/>
                  <a:gd name="T56" fmla="*/ 1 w 270"/>
                  <a:gd name="T57" fmla="*/ 18 h 270"/>
                  <a:gd name="T58" fmla="*/ 0 w 270"/>
                  <a:gd name="T59" fmla="*/ 22 h 270"/>
                  <a:gd name="T60" fmla="*/ 0 w 270"/>
                  <a:gd name="T61" fmla="*/ 27 h 270"/>
                  <a:gd name="T62" fmla="*/ 0 w 270"/>
                  <a:gd name="T63" fmla="*/ 27 h 270"/>
                  <a:gd name="T64" fmla="*/ 0 w 270"/>
                  <a:gd name="T65" fmla="*/ 28 h 270"/>
                  <a:gd name="T66" fmla="*/ 1 w 270"/>
                  <a:gd name="T67" fmla="*/ 32 h 270"/>
                  <a:gd name="T68" fmla="*/ 2 w 270"/>
                  <a:gd name="T69" fmla="*/ 36 h 270"/>
                  <a:gd name="T70" fmla="*/ 3 w 270"/>
                  <a:gd name="T71" fmla="*/ 41 h 270"/>
                  <a:gd name="T72" fmla="*/ 6 w 270"/>
                  <a:gd name="T73" fmla="*/ 44 h 270"/>
                  <a:gd name="T74" fmla="*/ 8 w 270"/>
                  <a:gd name="T75" fmla="*/ 47 h 270"/>
                  <a:gd name="T76" fmla="*/ 11 w 270"/>
                  <a:gd name="T77" fmla="*/ 49 h 270"/>
                  <a:gd name="T78" fmla="*/ 15 w 270"/>
                  <a:gd name="T79" fmla="*/ 52 h 270"/>
                  <a:gd name="T80" fmla="*/ 19 w 270"/>
                  <a:gd name="T81" fmla="*/ 52 h 270"/>
                  <a:gd name="T82" fmla="*/ 23 w 270"/>
                  <a:gd name="T83" fmla="*/ 54 h 270"/>
                  <a:gd name="T84" fmla="*/ 27 w 270"/>
                  <a:gd name="T85" fmla="*/ 54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0"/>
                  <a:gd name="T131" fmla="*/ 270 w 270"/>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0">
                    <a:moveTo>
                      <a:pt x="136" y="270"/>
                    </a:moveTo>
                    <a:lnTo>
                      <a:pt x="158" y="265"/>
                    </a:lnTo>
                    <a:lnTo>
                      <a:pt x="178" y="261"/>
                    </a:lnTo>
                    <a:lnTo>
                      <a:pt x="199" y="254"/>
                    </a:lnTo>
                    <a:lnTo>
                      <a:pt x="216" y="241"/>
                    </a:lnTo>
                    <a:lnTo>
                      <a:pt x="232" y="229"/>
                    </a:lnTo>
                    <a:lnTo>
                      <a:pt x="244" y="211"/>
                    </a:lnTo>
                    <a:lnTo>
                      <a:pt x="257" y="195"/>
                    </a:lnTo>
                    <a:lnTo>
                      <a:pt x="266" y="175"/>
                    </a:lnTo>
                    <a:lnTo>
                      <a:pt x="270" y="153"/>
                    </a:lnTo>
                    <a:lnTo>
                      <a:pt x="270" y="133"/>
                    </a:lnTo>
                    <a:lnTo>
                      <a:pt x="270" y="112"/>
                    </a:lnTo>
                    <a:lnTo>
                      <a:pt x="261" y="92"/>
                    </a:lnTo>
                    <a:lnTo>
                      <a:pt x="253" y="71"/>
                    </a:lnTo>
                    <a:lnTo>
                      <a:pt x="244" y="54"/>
                    </a:lnTo>
                    <a:lnTo>
                      <a:pt x="228" y="38"/>
                    </a:lnTo>
                    <a:lnTo>
                      <a:pt x="216" y="25"/>
                    </a:lnTo>
                    <a:lnTo>
                      <a:pt x="194" y="13"/>
                    </a:lnTo>
                    <a:lnTo>
                      <a:pt x="178" y="4"/>
                    </a:lnTo>
                    <a:lnTo>
                      <a:pt x="158" y="0"/>
                    </a:lnTo>
                    <a:lnTo>
                      <a:pt x="133" y="0"/>
                    </a:lnTo>
                    <a:lnTo>
                      <a:pt x="111" y="0"/>
                    </a:lnTo>
                    <a:lnTo>
                      <a:pt x="91" y="4"/>
                    </a:lnTo>
                    <a:lnTo>
                      <a:pt x="70" y="13"/>
                    </a:lnTo>
                    <a:lnTo>
                      <a:pt x="54" y="25"/>
                    </a:lnTo>
                    <a:lnTo>
                      <a:pt x="37" y="38"/>
                    </a:lnTo>
                    <a:lnTo>
                      <a:pt x="25" y="54"/>
                    </a:lnTo>
                    <a:lnTo>
                      <a:pt x="12" y="71"/>
                    </a:lnTo>
                    <a:lnTo>
                      <a:pt x="3" y="92"/>
                    </a:lnTo>
                    <a:lnTo>
                      <a:pt x="0" y="112"/>
                    </a:lnTo>
                    <a:lnTo>
                      <a:pt x="0" y="133"/>
                    </a:lnTo>
                    <a:lnTo>
                      <a:pt x="0" y="137"/>
                    </a:lnTo>
                    <a:lnTo>
                      <a:pt x="0" y="141"/>
                    </a:lnTo>
                    <a:lnTo>
                      <a:pt x="3" y="162"/>
                    </a:lnTo>
                    <a:lnTo>
                      <a:pt x="8" y="182"/>
                    </a:lnTo>
                    <a:lnTo>
                      <a:pt x="16" y="204"/>
                    </a:lnTo>
                    <a:lnTo>
                      <a:pt x="28" y="220"/>
                    </a:lnTo>
                    <a:lnTo>
                      <a:pt x="41" y="233"/>
                    </a:lnTo>
                    <a:lnTo>
                      <a:pt x="57" y="245"/>
                    </a:lnTo>
                    <a:lnTo>
                      <a:pt x="74" y="258"/>
                    </a:lnTo>
                    <a:lnTo>
                      <a:pt x="95" y="261"/>
                    </a:lnTo>
                    <a:lnTo>
                      <a:pt x="115" y="270"/>
                    </a:lnTo>
                    <a:lnTo>
                      <a:pt x="136" y="270"/>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10" name="Freeform 1018">
                <a:extLst>
                  <a:ext uri="{FF2B5EF4-FFF2-40B4-BE49-F238E27FC236}">
                    <a16:creationId xmlns:a16="http://schemas.microsoft.com/office/drawing/2014/main" id="{BC57F973-13F6-41B1-B193-D73FE9BC0EBA}"/>
                  </a:ext>
                </a:extLst>
              </p:cNvPr>
              <p:cNvSpPr>
                <a:spLocks/>
              </p:cNvSpPr>
              <p:nvPr/>
            </p:nvSpPr>
            <p:spPr bwMode="auto">
              <a:xfrm>
                <a:off x="3597" y="3247"/>
                <a:ext cx="47" cy="47"/>
              </a:xfrm>
              <a:custGeom>
                <a:avLst/>
                <a:gdLst>
                  <a:gd name="T0" fmla="*/ 24 w 236"/>
                  <a:gd name="T1" fmla="*/ 47 h 237"/>
                  <a:gd name="T2" fmla="*/ 27 w 236"/>
                  <a:gd name="T3" fmla="*/ 47 h 237"/>
                  <a:gd name="T4" fmla="*/ 31 w 236"/>
                  <a:gd name="T5" fmla="*/ 46 h 237"/>
                  <a:gd name="T6" fmla="*/ 35 w 236"/>
                  <a:gd name="T7" fmla="*/ 45 h 237"/>
                  <a:gd name="T8" fmla="*/ 37 w 236"/>
                  <a:gd name="T9" fmla="*/ 42 h 237"/>
                  <a:gd name="T10" fmla="*/ 41 w 236"/>
                  <a:gd name="T11" fmla="*/ 40 h 237"/>
                  <a:gd name="T12" fmla="*/ 43 w 236"/>
                  <a:gd name="T13" fmla="*/ 37 h 237"/>
                  <a:gd name="T14" fmla="*/ 45 w 236"/>
                  <a:gd name="T15" fmla="*/ 34 h 237"/>
                  <a:gd name="T16" fmla="*/ 46 w 236"/>
                  <a:gd name="T17" fmla="*/ 30 h 237"/>
                  <a:gd name="T18" fmla="*/ 47 w 236"/>
                  <a:gd name="T19" fmla="*/ 27 h 237"/>
                  <a:gd name="T20" fmla="*/ 47 w 236"/>
                  <a:gd name="T21" fmla="*/ 23 h 237"/>
                  <a:gd name="T22" fmla="*/ 46 w 236"/>
                  <a:gd name="T23" fmla="*/ 20 h 237"/>
                  <a:gd name="T24" fmla="*/ 46 w 236"/>
                  <a:gd name="T25" fmla="*/ 16 h 237"/>
                  <a:gd name="T26" fmla="*/ 45 w 236"/>
                  <a:gd name="T27" fmla="*/ 12 h 237"/>
                  <a:gd name="T28" fmla="*/ 42 w 236"/>
                  <a:gd name="T29" fmla="*/ 9 h 237"/>
                  <a:gd name="T30" fmla="*/ 40 w 236"/>
                  <a:gd name="T31" fmla="*/ 7 h 237"/>
                  <a:gd name="T32" fmla="*/ 37 w 236"/>
                  <a:gd name="T33" fmla="*/ 4 h 237"/>
                  <a:gd name="T34" fmla="*/ 34 w 236"/>
                  <a:gd name="T35" fmla="*/ 3 h 237"/>
                  <a:gd name="T36" fmla="*/ 30 w 236"/>
                  <a:gd name="T37" fmla="*/ 1 h 237"/>
                  <a:gd name="T38" fmla="*/ 27 w 236"/>
                  <a:gd name="T39" fmla="*/ 0 h 237"/>
                  <a:gd name="T40" fmla="*/ 23 w 236"/>
                  <a:gd name="T41" fmla="*/ 0 h 237"/>
                  <a:gd name="T42" fmla="*/ 19 w 236"/>
                  <a:gd name="T43" fmla="*/ 0 h 237"/>
                  <a:gd name="T44" fmla="*/ 16 w 236"/>
                  <a:gd name="T45" fmla="*/ 1 h 237"/>
                  <a:gd name="T46" fmla="*/ 12 w 236"/>
                  <a:gd name="T47" fmla="*/ 3 h 237"/>
                  <a:gd name="T48" fmla="*/ 9 w 236"/>
                  <a:gd name="T49" fmla="*/ 4 h 237"/>
                  <a:gd name="T50" fmla="*/ 7 w 236"/>
                  <a:gd name="T51" fmla="*/ 7 h 237"/>
                  <a:gd name="T52" fmla="*/ 4 w 236"/>
                  <a:gd name="T53" fmla="*/ 10 h 237"/>
                  <a:gd name="T54" fmla="*/ 3 w 236"/>
                  <a:gd name="T55" fmla="*/ 12 h 237"/>
                  <a:gd name="T56" fmla="*/ 1 w 236"/>
                  <a:gd name="T57" fmla="*/ 16 h 237"/>
                  <a:gd name="T58" fmla="*/ 0 w 236"/>
                  <a:gd name="T59" fmla="*/ 20 h 237"/>
                  <a:gd name="T60" fmla="*/ 0 w 236"/>
                  <a:gd name="T61" fmla="*/ 23 h 237"/>
                  <a:gd name="T62" fmla="*/ 0 w 236"/>
                  <a:gd name="T63" fmla="*/ 24 h 237"/>
                  <a:gd name="T64" fmla="*/ 0 w 236"/>
                  <a:gd name="T65" fmla="*/ 25 h 237"/>
                  <a:gd name="T66" fmla="*/ 0 w 236"/>
                  <a:gd name="T67" fmla="*/ 29 h 237"/>
                  <a:gd name="T68" fmla="*/ 1 w 236"/>
                  <a:gd name="T69" fmla="*/ 32 h 237"/>
                  <a:gd name="T70" fmla="*/ 3 w 236"/>
                  <a:gd name="T71" fmla="*/ 35 h 237"/>
                  <a:gd name="T72" fmla="*/ 5 w 236"/>
                  <a:gd name="T73" fmla="*/ 38 h 237"/>
                  <a:gd name="T74" fmla="*/ 8 w 236"/>
                  <a:gd name="T75" fmla="*/ 40 h 237"/>
                  <a:gd name="T76" fmla="*/ 10 w 236"/>
                  <a:gd name="T77" fmla="*/ 43 h 237"/>
                  <a:gd name="T78" fmla="*/ 13 w 236"/>
                  <a:gd name="T79" fmla="*/ 45 h 237"/>
                  <a:gd name="T80" fmla="*/ 17 w 236"/>
                  <a:gd name="T81" fmla="*/ 46 h 237"/>
                  <a:gd name="T82" fmla="*/ 20 w 236"/>
                  <a:gd name="T83" fmla="*/ 47 h 237"/>
                  <a:gd name="T84" fmla="*/ 24 w 236"/>
                  <a:gd name="T85" fmla="*/ 47 h 23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6"/>
                  <a:gd name="T130" fmla="*/ 0 h 237"/>
                  <a:gd name="T131" fmla="*/ 236 w 236"/>
                  <a:gd name="T132" fmla="*/ 237 h 23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6" h="237">
                    <a:moveTo>
                      <a:pt x="121" y="237"/>
                    </a:moveTo>
                    <a:lnTo>
                      <a:pt x="137" y="237"/>
                    </a:lnTo>
                    <a:lnTo>
                      <a:pt x="157" y="232"/>
                    </a:lnTo>
                    <a:lnTo>
                      <a:pt x="175" y="225"/>
                    </a:lnTo>
                    <a:lnTo>
                      <a:pt x="187" y="212"/>
                    </a:lnTo>
                    <a:lnTo>
                      <a:pt x="204" y="203"/>
                    </a:lnTo>
                    <a:lnTo>
                      <a:pt x="216" y="187"/>
                    </a:lnTo>
                    <a:lnTo>
                      <a:pt x="224" y="171"/>
                    </a:lnTo>
                    <a:lnTo>
                      <a:pt x="232" y="153"/>
                    </a:lnTo>
                    <a:lnTo>
                      <a:pt x="236" y="137"/>
                    </a:lnTo>
                    <a:lnTo>
                      <a:pt x="236" y="117"/>
                    </a:lnTo>
                    <a:lnTo>
                      <a:pt x="232" y="100"/>
                    </a:lnTo>
                    <a:lnTo>
                      <a:pt x="229" y="79"/>
                    </a:lnTo>
                    <a:lnTo>
                      <a:pt x="224" y="63"/>
                    </a:lnTo>
                    <a:lnTo>
                      <a:pt x="211" y="46"/>
                    </a:lnTo>
                    <a:lnTo>
                      <a:pt x="200" y="34"/>
                    </a:lnTo>
                    <a:lnTo>
                      <a:pt x="187" y="21"/>
                    </a:lnTo>
                    <a:lnTo>
                      <a:pt x="170" y="13"/>
                    </a:lnTo>
                    <a:lnTo>
                      <a:pt x="153" y="5"/>
                    </a:lnTo>
                    <a:lnTo>
                      <a:pt x="137" y="0"/>
                    </a:lnTo>
                    <a:lnTo>
                      <a:pt x="116" y="0"/>
                    </a:lnTo>
                    <a:lnTo>
                      <a:pt x="96" y="0"/>
                    </a:lnTo>
                    <a:lnTo>
                      <a:pt x="79" y="5"/>
                    </a:lnTo>
                    <a:lnTo>
                      <a:pt x="62" y="13"/>
                    </a:lnTo>
                    <a:lnTo>
                      <a:pt x="45" y="21"/>
                    </a:lnTo>
                    <a:lnTo>
                      <a:pt x="33" y="34"/>
                    </a:lnTo>
                    <a:lnTo>
                      <a:pt x="20" y="50"/>
                    </a:lnTo>
                    <a:lnTo>
                      <a:pt x="13" y="63"/>
                    </a:lnTo>
                    <a:lnTo>
                      <a:pt x="4" y="79"/>
                    </a:lnTo>
                    <a:lnTo>
                      <a:pt x="0" y="100"/>
                    </a:lnTo>
                    <a:lnTo>
                      <a:pt x="0" y="117"/>
                    </a:lnTo>
                    <a:lnTo>
                      <a:pt x="0" y="121"/>
                    </a:lnTo>
                    <a:lnTo>
                      <a:pt x="0" y="124"/>
                    </a:lnTo>
                    <a:lnTo>
                      <a:pt x="0" y="146"/>
                    </a:lnTo>
                    <a:lnTo>
                      <a:pt x="4" y="162"/>
                    </a:lnTo>
                    <a:lnTo>
                      <a:pt x="13" y="178"/>
                    </a:lnTo>
                    <a:lnTo>
                      <a:pt x="25" y="191"/>
                    </a:lnTo>
                    <a:lnTo>
                      <a:pt x="38" y="203"/>
                    </a:lnTo>
                    <a:lnTo>
                      <a:pt x="50" y="216"/>
                    </a:lnTo>
                    <a:lnTo>
                      <a:pt x="67" y="225"/>
                    </a:lnTo>
                    <a:lnTo>
                      <a:pt x="83" y="232"/>
                    </a:lnTo>
                    <a:lnTo>
                      <a:pt x="99" y="237"/>
                    </a:lnTo>
                    <a:lnTo>
                      <a:pt x="121" y="237"/>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11" name="Freeform 1019">
                <a:extLst>
                  <a:ext uri="{FF2B5EF4-FFF2-40B4-BE49-F238E27FC236}">
                    <a16:creationId xmlns:a16="http://schemas.microsoft.com/office/drawing/2014/main" id="{070804F1-1EB4-42BE-B7C9-941054519DA9}"/>
                  </a:ext>
                </a:extLst>
              </p:cNvPr>
              <p:cNvSpPr>
                <a:spLocks/>
              </p:cNvSpPr>
              <p:nvPr/>
            </p:nvSpPr>
            <p:spPr bwMode="auto">
              <a:xfrm>
                <a:off x="3598" y="3248"/>
                <a:ext cx="42" cy="40"/>
              </a:xfrm>
              <a:custGeom>
                <a:avLst/>
                <a:gdLst>
                  <a:gd name="T0" fmla="*/ 21 w 208"/>
                  <a:gd name="T1" fmla="*/ 40 h 202"/>
                  <a:gd name="T2" fmla="*/ 24 w 208"/>
                  <a:gd name="T3" fmla="*/ 40 h 202"/>
                  <a:gd name="T4" fmla="*/ 28 w 208"/>
                  <a:gd name="T5" fmla="*/ 39 h 202"/>
                  <a:gd name="T6" fmla="*/ 31 w 208"/>
                  <a:gd name="T7" fmla="*/ 39 h 202"/>
                  <a:gd name="T8" fmla="*/ 34 w 208"/>
                  <a:gd name="T9" fmla="*/ 36 h 202"/>
                  <a:gd name="T10" fmla="*/ 36 w 208"/>
                  <a:gd name="T11" fmla="*/ 34 h 202"/>
                  <a:gd name="T12" fmla="*/ 38 w 208"/>
                  <a:gd name="T13" fmla="*/ 32 h 202"/>
                  <a:gd name="T14" fmla="*/ 40 w 208"/>
                  <a:gd name="T15" fmla="*/ 29 h 202"/>
                  <a:gd name="T16" fmla="*/ 40 w 208"/>
                  <a:gd name="T17" fmla="*/ 26 h 202"/>
                  <a:gd name="T18" fmla="*/ 41 w 208"/>
                  <a:gd name="T19" fmla="*/ 23 h 202"/>
                  <a:gd name="T20" fmla="*/ 42 w 208"/>
                  <a:gd name="T21" fmla="*/ 20 h 202"/>
                  <a:gd name="T22" fmla="*/ 41 w 208"/>
                  <a:gd name="T23" fmla="*/ 16 h 202"/>
                  <a:gd name="T24" fmla="*/ 40 w 208"/>
                  <a:gd name="T25" fmla="*/ 14 h 202"/>
                  <a:gd name="T26" fmla="*/ 40 w 208"/>
                  <a:gd name="T27" fmla="*/ 11 h 202"/>
                  <a:gd name="T28" fmla="*/ 38 w 208"/>
                  <a:gd name="T29" fmla="*/ 8 h 202"/>
                  <a:gd name="T30" fmla="*/ 35 w 208"/>
                  <a:gd name="T31" fmla="*/ 6 h 202"/>
                  <a:gd name="T32" fmla="*/ 33 w 208"/>
                  <a:gd name="T33" fmla="*/ 4 h 202"/>
                  <a:gd name="T34" fmla="*/ 30 w 208"/>
                  <a:gd name="T35" fmla="*/ 2 h 202"/>
                  <a:gd name="T36" fmla="*/ 28 w 208"/>
                  <a:gd name="T37" fmla="*/ 1 h 202"/>
                  <a:gd name="T38" fmla="*/ 24 w 208"/>
                  <a:gd name="T39" fmla="*/ 0 h 202"/>
                  <a:gd name="T40" fmla="*/ 21 w 208"/>
                  <a:gd name="T41" fmla="*/ 0 h 202"/>
                  <a:gd name="T42" fmla="*/ 18 w 208"/>
                  <a:gd name="T43" fmla="*/ 0 h 202"/>
                  <a:gd name="T44" fmla="*/ 14 w 208"/>
                  <a:gd name="T45" fmla="*/ 1 h 202"/>
                  <a:gd name="T46" fmla="*/ 12 w 208"/>
                  <a:gd name="T47" fmla="*/ 2 h 202"/>
                  <a:gd name="T48" fmla="*/ 8 w 208"/>
                  <a:gd name="T49" fmla="*/ 4 h 202"/>
                  <a:gd name="T50" fmla="*/ 7 w 208"/>
                  <a:gd name="T51" fmla="*/ 6 h 202"/>
                  <a:gd name="T52" fmla="*/ 4 w 208"/>
                  <a:gd name="T53" fmla="*/ 8 h 202"/>
                  <a:gd name="T54" fmla="*/ 2 w 208"/>
                  <a:gd name="T55" fmla="*/ 11 h 202"/>
                  <a:gd name="T56" fmla="*/ 2 w 208"/>
                  <a:gd name="T57" fmla="*/ 14 h 202"/>
                  <a:gd name="T58" fmla="*/ 1 w 208"/>
                  <a:gd name="T59" fmla="*/ 16 h 202"/>
                  <a:gd name="T60" fmla="*/ 0 w 208"/>
                  <a:gd name="T61" fmla="*/ 20 h 202"/>
                  <a:gd name="T62" fmla="*/ 0 w 208"/>
                  <a:gd name="T63" fmla="*/ 20 h 202"/>
                  <a:gd name="T64" fmla="*/ 0 w 208"/>
                  <a:gd name="T65" fmla="*/ 21 h 202"/>
                  <a:gd name="T66" fmla="*/ 1 w 208"/>
                  <a:gd name="T67" fmla="*/ 25 h 202"/>
                  <a:gd name="T68" fmla="*/ 2 w 208"/>
                  <a:gd name="T69" fmla="*/ 27 h 202"/>
                  <a:gd name="T70" fmla="*/ 2 w 208"/>
                  <a:gd name="T71" fmla="*/ 30 h 202"/>
                  <a:gd name="T72" fmla="*/ 4 w 208"/>
                  <a:gd name="T73" fmla="*/ 33 h 202"/>
                  <a:gd name="T74" fmla="*/ 7 w 208"/>
                  <a:gd name="T75" fmla="*/ 35 h 202"/>
                  <a:gd name="T76" fmla="*/ 9 w 208"/>
                  <a:gd name="T77" fmla="*/ 37 h 202"/>
                  <a:gd name="T78" fmla="*/ 12 w 208"/>
                  <a:gd name="T79" fmla="*/ 39 h 202"/>
                  <a:gd name="T80" fmla="*/ 15 w 208"/>
                  <a:gd name="T81" fmla="*/ 39 h 202"/>
                  <a:gd name="T82" fmla="*/ 18 w 208"/>
                  <a:gd name="T83" fmla="*/ 40 h 202"/>
                  <a:gd name="T84" fmla="*/ 21 w 208"/>
                  <a:gd name="T85" fmla="*/ 40 h 20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8"/>
                  <a:gd name="T130" fmla="*/ 0 h 202"/>
                  <a:gd name="T131" fmla="*/ 208 w 208"/>
                  <a:gd name="T132" fmla="*/ 202 h 20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8" h="202">
                    <a:moveTo>
                      <a:pt x="104" y="202"/>
                    </a:moveTo>
                    <a:lnTo>
                      <a:pt x="120" y="202"/>
                    </a:lnTo>
                    <a:lnTo>
                      <a:pt x="138" y="198"/>
                    </a:lnTo>
                    <a:lnTo>
                      <a:pt x="154" y="195"/>
                    </a:lnTo>
                    <a:lnTo>
                      <a:pt x="167" y="182"/>
                    </a:lnTo>
                    <a:lnTo>
                      <a:pt x="179" y="173"/>
                    </a:lnTo>
                    <a:lnTo>
                      <a:pt x="187" y="161"/>
                    </a:lnTo>
                    <a:lnTo>
                      <a:pt x="196" y="148"/>
                    </a:lnTo>
                    <a:lnTo>
                      <a:pt x="199" y="132"/>
                    </a:lnTo>
                    <a:lnTo>
                      <a:pt x="203" y="116"/>
                    </a:lnTo>
                    <a:lnTo>
                      <a:pt x="208" y="99"/>
                    </a:lnTo>
                    <a:lnTo>
                      <a:pt x="203" y="83"/>
                    </a:lnTo>
                    <a:lnTo>
                      <a:pt x="199" y="70"/>
                    </a:lnTo>
                    <a:lnTo>
                      <a:pt x="196" y="54"/>
                    </a:lnTo>
                    <a:lnTo>
                      <a:pt x="187" y="41"/>
                    </a:lnTo>
                    <a:lnTo>
                      <a:pt x="174" y="29"/>
                    </a:lnTo>
                    <a:lnTo>
                      <a:pt x="162" y="20"/>
                    </a:lnTo>
                    <a:lnTo>
                      <a:pt x="149" y="11"/>
                    </a:lnTo>
                    <a:lnTo>
                      <a:pt x="138" y="4"/>
                    </a:lnTo>
                    <a:lnTo>
                      <a:pt x="120" y="0"/>
                    </a:lnTo>
                    <a:lnTo>
                      <a:pt x="104" y="0"/>
                    </a:lnTo>
                    <a:lnTo>
                      <a:pt x="88" y="0"/>
                    </a:lnTo>
                    <a:lnTo>
                      <a:pt x="71" y="4"/>
                    </a:lnTo>
                    <a:lnTo>
                      <a:pt x="59" y="11"/>
                    </a:lnTo>
                    <a:lnTo>
                      <a:pt x="42" y="20"/>
                    </a:lnTo>
                    <a:lnTo>
                      <a:pt x="34" y="29"/>
                    </a:lnTo>
                    <a:lnTo>
                      <a:pt x="21" y="41"/>
                    </a:lnTo>
                    <a:lnTo>
                      <a:pt x="12" y="54"/>
                    </a:lnTo>
                    <a:lnTo>
                      <a:pt x="8" y="70"/>
                    </a:lnTo>
                    <a:lnTo>
                      <a:pt x="5" y="83"/>
                    </a:lnTo>
                    <a:lnTo>
                      <a:pt x="0" y="99"/>
                    </a:lnTo>
                    <a:lnTo>
                      <a:pt x="0" y="103"/>
                    </a:lnTo>
                    <a:lnTo>
                      <a:pt x="0" y="107"/>
                    </a:lnTo>
                    <a:lnTo>
                      <a:pt x="5" y="124"/>
                    </a:lnTo>
                    <a:lnTo>
                      <a:pt x="8" y="137"/>
                    </a:lnTo>
                    <a:lnTo>
                      <a:pt x="12" y="153"/>
                    </a:lnTo>
                    <a:lnTo>
                      <a:pt x="21" y="166"/>
                    </a:lnTo>
                    <a:lnTo>
                      <a:pt x="34" y="178"/>
                    </a:lnTo>
                    <a:lnTo>
                      <a:pt x="46" y="186"/>
                    </a:lnTo>
                    <a:lnTo>
                      <a:pt x="59" y="195"/>
                    </a:lnTo>
                    <a:lnTo>
                      <a:pt x="75" y="198"/>
                    </a:lnTo>
                    <a:lnTo>
                      <a:pt x="88" y="202"/>
                    </a:lnTo>
                    <a:lnTo>
                      <a:pt x="104" y="202"/>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12" name="Freeform 1020">
                <a:extLst>
                  <a:ext uri="{FF2B5EF4-FFF2-40B4-BE49-F238E27FC236}">
                    <a16:creationId xmlns:a16="http://schemas.microsoft.com/office/drawing/2014/main" id="{1C83F130-A39A-4A54-975E-7F9B5EDE983F}"/>
                  </a:ext>
                </a:extLst>
              </p:cNvPr>
              <p:cNvSpPr>
                <a:spLocks/>
              </p:cNvSpPr>
              <p:nvPr/>
            </p:nvSpPr>
            <p:spPr bwMode="auto">
              <a:xfrm>
                <a:off x="3601" y="3248"/>
                <a:ext cx="34" cy="35"/>
              </a:xfrm>
              <a:custGeom>
                <a:avLst/>
                <a:gdLst>
                  <a:gd name="T0" fmla="*/ 17 w 171"/>
                  <a:gd name="T1" fmla="*/ 35 h 174"/>
                  <a:gd name="T2" fmla="*/ 20 w 171"/>
                  <a:gd name="T3" fmla="*/ 34 h 174"/>
                  <a:gd name="T4" fmla="*/ 22 w 171"/>
                  <a:gd name="T5" fmla="*/ 34 h 174"/>
                  <a:gd name="T6" fmla="*/ 25 w 171"/>
                  <a:gd name="T7" fmla="*/ 33 h 174"/>
                  <a:gd name="T8" fmla="*/ 27 w 171"/>
                  <a:gd name="T9" fmla="*/ 32 h 174"/>
                  <a:gd name="T10" fmla="*/ 29 w 171"/>
                  <a:gd name="T11" fmla="*/ 29 h 174"/>
                  <a:gd name="T12" fmla="*/ 31 w 171"/>
                  <a:gd name="T13" fmla="*/ 28 h 174"/>
                  <a:gd name="T14" fmla="*/ 32 w 171"/>
                  <a:gd name="T15" fmla="*/ 25 h 174"/>
                  <a:gd name="T16" fmla="*/ 33 w 171"/>
                  <a:gd name="T17" fmla="*/ 23 h 174"/>
                  <a:gd name="T18" fmla="*/ 34 w 171"/>
                  <a:gd name="T19" fmla="*/ 20 h 174"/>
                  <a:gd name="T20" fmla="*/ 34 w 171"/>
                  <a:gd name="T21" fmla="*/ 17 h 174"/>
                  <a:gd name="T22" fmla="*/ 34 w 171"/>
                  <a:gd name="T23" fmla="*/ 14 h 174"/>
                  <a:gd name="T24" fmla="*/ 33 w 171"/>
                  <a:gd name="T25" fmla="*/ 12 h 174"/>
                  <a:gd name="T26" fmla="*/ 32 w 171"/>
                  <a:gd name="T27" fmla="*/ 9 h 174"/>
                  <a:gd name="T28" fmla="*/ 31 w 171"/>
                  <a:gd name="T29" fmla="*/ 7 h 174"/>
                  <a:gd name="T30" fmla="*/ 29 w 171"/>
                  <a:gd name="T31" fmla="*/ 5 h 174"/>
                  <a:gd name="T32" fmla="*/ 27 w 171"/>
                  <a:gd name="T33" fmla="*/ 3 h 174"/>
                  <a:gd name="T34" fmla="*/ 25 w 171"/>
                  <a:gd name="T35" fmla="*/ 1 h 174"/>
                  <a:gd name="T36" fmla="*/ 22 w 171"/>
                  <a:gd name="T37" fmla="*/ 1 h 174"/>
                  <a:gd name="T38" fmla="*/ 20 w 171"/>
                  <a:gd name="T39" fmla="*/ 1 h 174"/>
                  <a:gd name="T40" fmla="*/ 17 w 171"/>
                  <a:gd name="T41" fmla="*/ 0 h 174"/>
                  <a:gd name="T42" fmla="*/ 14 w 171"/>
                  <a:gd name="T43" fmla="*/ 1 h 174"/>
                  <a:gd name="T44" fmla="*/ 12 w 171"/>
                  <a:gd name="T45" fmla="*/ 1 h 174"/>
                  <a:gd name="T46" fmla="*/ 9 w 171"/>
                  <a:gd name="T47" fmla="*/ 2 h 174"/>
                  <a:gd name="T48" fmla="*/ 8 w 171"/>
                  <a:gd name="T49" fmla="*/ 3 h 174"/>
                  <a:gd name="T50" fmla="*/ 5 w 171"/>
                  <a:gd name="T51" fmla="*/ 5 h 174"/>
                  <a:gd name="T52" fmla="*/ 4 w 171"/>
                  <a:gd name="T53" fmla="*/ 7 h 174"/>
                  <a:gd name="T54" fmla="*/ 2 w 171"/>
                  <a:gd name="T55" fmla="*/ 9 h 174"/>
                  <a:gd name="T56" fmla="*/ 1 w 171"/>
                  <a:gd name="T57" fmla="*/ 12 h 174"/>
                  <a:gd name="T58" fmla="*/ 0 w 171"/>
                  <a:gd name="T59" fmla="*/ 14 h 174"/>
                  <a:gd name="T60" fmla="*/ 0 w 171"/>
                  <a:gd name="T61" fmla="*/ 17 h 174"/>
                  <a:gd name="T62" fmla="*/ 0 w 171"/>
                  <a:gd name="T63" fmla="*/ 17 h 174"/>
                  <a:gd name="T64" fmla="*/ 0 w 171"/>
                  <a:gd name="T65" fmla="*/ 18 h 174"/>
                  <a:gd name="T66" fmla="*/ 0 w 171"/>
                  <a:gd name="T67" fmla="*/ 21 h 174"/>
                  <a:gd name="T68" fmla="*/ 1 w 171"/>
                  <a:gd name="T69" fmla="*/ 23 h 174"/>
                  <a:gd name="T70" fmla="*/ 3 w 171"/>
                  <a:gd name="T71" fmla="*/ 26 h 174"/>
                  <a:gd name="T72" fmla="*/ 4 w 171"/>
                  <a:gd name="T73" fmla="*/ 28 h 174"/>
                  <a:gd name="T74" fmla="*/ 5 w 171"/>
                  <a:gd name="T75" fmla="*/ 30 h 174"/>
                  <a:gd name="T76" fmla="*/ 8 w 171"/>
                  <a:gd name="T77" fmla="*/ 32 h 174"/>
                  <a:gd name="T78" fmla="*/ 9 w 171"/>
                  <a:gd name="T79" fmla="*/ 33 h 174"/>
                  <a:gd name="T80" fmla="*/ 12 w 171"/>
                  <a:gd name="T81" fmla="*/ 34 h 174"/>
                  <a:gd name="T82" fmla="*/ 15 w 171"/>
                  <a:gd name="T83" fmla="*/ 34 h 174"/>
                  <a:gd name="T84" fmla="*/ 17 w 171"/>
                  <a:gd name="T85" fmla="*/ 35 h 17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71"/>
                  <a:gd name="T130" fmla="*/ 0 h 174"/>
                  <a:gd name="T131" fmla="*/ 171 w 171"/>
                  <a:gd name="T132" fmla="*/ 174 h 17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71" h="174">
                    <a:moveTo>
                      <a:pt x="88" y="174"/>
                    </a:moveTo>
                    <a:lnTo>
                      <a:pt x="101" y="169"/>
                    </a:lnTo>
                    <a:lnTo>
                      <a:pt x="113" y="169"/>
                    </a:lnTo>
                    <a:lnTo>
                      <a:pt x="126" y="162"/>
                    </a:lnTo>
                    <a:lnTo>
                      <a:pt x="137" y="157"/>
                    </a:lnTo>
                    <a:lnTo>
                      <a:pt x="146" y="144"/>
                    </a:lnTo>
                    <a:lnTo>
                      <a:pt x="155" y="137"/>
                    </a:lnTo>
                    <a:lnTo>
                      <a:pt x="162" y="124"/>
                    </a:lnTo>
                    <a:lnTo>
                      <a:pt x="167" y="112"/>
                    </a:lnTo>
                    <a:lnTo>
                      <a:pt x="171" y="99"/>
                    </a:lnTo>
                    <a:lnTo>
                      <a:pt x="171" y="86"/>
                    </a:lnTo>
                    <a:lnTo>
                      <a:pt x="171" y="70"/>
                    </a:lnTo>
                    <a:lnTo>
                      <a:pt x="167" y="58"/>
                    </a:lnTo>
                    <a:lnTo>
                      <a:pt x="162" y="45"/>
                    </a:lnTo>
                    <a:lnTo>
                      <a:pt x="155" y="37"/>
                    </a:lnTo>
                    <a:lnTo>
                      <a:pt x="146" y="25"/>
                    </a:lnTo>
                    <a:lnTo>
                      <a:pt x="137" y="16"/>
                    </a:lnTo>
                    <a:lnTo>
                      <a:pt x="126" y="7"/>
                    </a:lnTo>
                    <a:lnTo>
                      <a:pt x="113" y="4"/>
                    </a:lnTo>
                    <a:lnTo>
                      <a:pt x="101" y="4"/>
                    </a:lnTo>
                    <a:lnTo>
                      <a:pt x="83" y="0"/>
                    </a:lnTo>
                    <a:lnTo>
                      <a:pt x="72" y="4"/>
                    </a:lnTo>
                    <a:lnTo>
                      <a:pt x="59" y="4"/>
                    </a:lnTo>
                    <a:lnTo>
                      <a:pt x="47" y="12"/>
                    </a:lnTo>
                    <a:lnTo>
                      <a:pt x="38" y="16"/>
                    </a:lnTo>
                    <a:lnTo>
                      <a:pt x="25" y="25"/>
                    </a:lnTo>
                    <a:lnTo>
                      <a:pt x="18" y="37"/>
                    </a:lnTo>
                    <a:lnTo>
                      <a:pt x="9" y="45"/>
                    </a:lnTo>
                    <a:lnTo>
                      <a:pt x="5" y="58"/>
                    </a:lnTo>
                    <a:lnTo>
                      <a:pt x="0" y="70"/>
                    </a:lnTo>
                    <a:lnTo>
                      <a:pt x="0" y="83"/>
                    </a:lnTo>
                    <a:lnTo>
                      <a:pt x="0" y="86"/>
                    </a:lnTo>
                    <a:lnTo>
                      <a:pt x="0" y="91"/>
                    </a:lnTo>
                    <a:lnTo>
                      <a:pt x="0" y="103"/>
                    </a:lnTo>
                    <a:lnTo>
                      <a:pt x="5" y="115"/>
                    </a:lnTo>
                    <a:lnTo>
                      <a:pt x="13" y="128"/>
                    </a:lnTo>
                    <a:lnTo>
                      <a:pt x="18" y="140"/>
                    </a:lnTo>
                    <a:lnTo>
                      <a:pt x="25" y="149"/>
                    </a:lnTo>
                    <a:lnTo>
                      <a:pt x="38" y="157"/>
                    </a:lnTo>
                    <a:lnTo>
                      <a:pt x="47" y="162"/>
                    </a:lnTo>
                    <a:lnTo>
                      <a:pt x="59" y="169"/>
                    </a:lnTo>
                    <a:lnTo>
                      <a:pt x="76" y="169"/>
                    </a:lnTo>
                    <a:lnTo>
                      <a:pt x="88" y="174"/>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13" name="Freeform 1021">
                <a:extLst>
                  <a:ext uri="{FF2B5EF4-FFF2-40B4-BE49-F238E27FC236}">
                    <a16:creationId xmlns:a16="http://schemas.microsoft.com/office/drawing/2014/main" id="{603D5F9C-69B9-400C-AB7D-27B30C4125B9}"/>
                  </a:ext>
                </a:extLst>
              </p:cNvPr>
              <p:cNvSpPr>
                <a:spLocks/>
              </p:cNvSpPr>
              <p:nvPr/>
            </p:nvSpPr>
            <p:spPr bwMode="auto">
              <a:xfrm>
                <a:off x="3603" y="3250"/>
                <a:ext cx="28" cy="27"/>
              </a:xfrm>
              <a:custGeom>
                <a:avLst/>
                <a:gdLst>
                  <a:gd name="T0" fmla="*/ 14 w 137"/>
                  <a:gd name="T1" fmla="*/ 27 h 137"/>
                  <a:gd name="T2" fmla="*/ 16 w 137"/>
                  <a:gd name="T3" fmla="*/ 27 h 137"/>
                  <a:gd name="T4" fmla="*/ 19 w 137"/>
                  <a:gd name="T5" fmla="*/ 26 h 137"/>
                  <a:gd name="T6" fmla="*/ 20 w 137"/>
                  <a:gd name="T7" fmla="*/ 26 h 137"/>
                  <a:gd name="T8" fmla="*/ 22 w 137"/>
                  <a:gd name="T9" fmla="*/ 25 h 137"/>
                  <a:gd name="T10" fmla="*/ 24 w 137"/>
                  <a:gd name="T11" fmla="*/ 23 h 137"/>
                  <a:gd name="T12" fmla="*/ 25 w 137"/>
                  <a:gd name="T13" fmla="*/ 21 h 137"/>
                  <a:gd name="T14" fmla="*/ 26 w 137"/>
                  <a:gd name="T15" fmla="*/ 20 h 137"/>
                  <a:gd name="T16" fmla="*/ 27 w 137"/>
                  <a:gd name="T17" fmla="*/ 17 h 137"/>
                  <a:gd name="T18" fmla="*/ 28 w 137"/>
                  <a:gd name="T19" fmla="*/ 16 h 137"/>
                  <a:gd name="T20" fmla="*/ 28 w 137"/>
                  <a:gd name="T21" fmla="*/ 13 h 137"/>
                  <a:gd name="T22" fmla="*/ 28 w 137"/>
                  <a:gd name="T23" fmla="*/ 11 h 137"/>
                  <a:gd name="T24" fmla="*/ 27 w 137"/>
                  <a:gd name="T25" fmla="*/ 9 h 137"/>
                  <a:gd name="T26" fmla="*/ 26 w 137"/>
                  <a:gd name="T27" fmla="*/ 7 h 137"/>
                  <a:gd name="T28" fmla="*/ 25 w 137"/>
                  <a:gd name="T29" fmla="*/ 5 h 137"/>
                  <a:gd name="T30" fmla="*/ 24 w 137"/>
                  <a:gd name="T31" fmla="*/ 4 h 137"/>
                  <a:gd name="T32" fmla="*/ 22 w 137"/>
                  <a:gd name="T33" fmla="*/ 3 h 137"/>
                  <a:gd name="T34" fmla="*/ 20 w 137"/>
                  <a:gd name="T35" fmla="*/ 1 h 137"/>
                  <a:gd name="T36" fmla="*/ 18 w 137"/>
                  <a:gd name="T37" fmla="*/ 0 h 137"/>
                  <a:gd name="T38" fmla="*/ 16 w 137"/>
                  <a:gd name="T39" fmla="*/ 0 h 137"/>
                  <a:gd name="T40" fmla="*/ 13 w 137"/>
                  <a:gd name="T41" fmla="*/ 0 h 137"/>
                  <a:gd name="T42" fmla="*/ 12 w 137"/>
                  <a:gd name="T43" fmla="*/ 0 h 137"/>
                  <a:gd name="T44" fmla="*/ 9 w 137"/>
                  <a:gd name="T45" fmla="*/ 0 h 137"/>
                  <a:gd name="T46" fmla="*/ 8 w 137"/>
                  <a:gd name="T47" fmla="*/ 1 h 137"/>
                  <a:gd name="T48" fmla="*/ 5 w 137"/>
                  <a:gd name="T49" fmla="*/ 3 h 137"/>
                  <a:gd name="T50" fmla="*/ 3 w 137"/>
                  <a:gd name="T51" fmla="*/ 4 h 137"/>
                  <a:gd name="T52" fmla="*/ 2 w 137"/>
                  <a:gd name="T53" fmla="*/ 5 h 137"/>
                  <a:gd name="T54" fmla="*/ 1 w 137"/>
                  <a:gd name="T55" fmla="*/ 7 h 137"/>
                  <a:gd name="T56" fmla="*/ 0 w 137"/>
                  <a:gd name="T57" fmla="*/ 9 h 137"/>
                  <a:gd name="T58" fmla="*/ 0 w 137"/>
                  <a:gd name="T59" fmla="*/ 12 h 137"/>
                  <a:gd name="T60" fmla="*/ 0 w 137"/>
                  <a:gd name="T61" fmla="*/ 13 h 137"/>
                  <a:gd name="T62" fmla="*/ 0 w 137"/>
                  <a:gd name="T63" fmla="*/ 16 h 137"/>
                  <a:gd name="T64" fmla="*/ 1 w 137"/>
                  <a:gd name="T65" fmla="*/ 18 h 137"/>
                  <a:gd name="T66" fmla="*/ 2 w 137"/>
                  <a:gd name="T67" fmla="*/ 20 h 137"/>
                  <a:gd name="T68" fmla="*/ 2 w 137"/>
                  <a:gd name="T69" fmla="*/ 21 h 137"/>
                  <a:gd name="T70" fmla="*/ 4 w 137"/>
                  <a:gd name="T71" fmla="*/ 23 h 137"/>
                  <a:gd name="T72" fmla="*/ 6 w 137"/>
                  <a:gd name="T73" fmla="*/ 25 h 137"/>
                  <a:gd name="T74" fmla="*/ 8 w 137"/>
                  <a:gd name="T75" fmla="*/ 26 h 137"/>
                  <a:gd name="T76" fmla="*/ 9 w 137"/>
                  <a:gd name="T77" fmla="*/ 26 h 137"/>
                  <a:gd name="T78" fmla="*/ 12 w 137"/>
                  <a:gd name="T79" fmla="*/ 27 h 137"/>
                  <a:gd name="T80" fmla="*/ 14 w 137"/>
                  <a:gd name="T81" fmla="*/ 27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37"/>
                  <a:gd name="T125" fmla="*/ 137 w 137"/>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37">
                    <a:moveTo>
                      <a:pt x="70" y="137"/>
                    </a:moveTo>
                    <a:lnTo>
                      <a:pt x="79" y="137"/>
                    </a:lnTo>
                    <a:lnTo>
                      <a:pt x="91" y="133"/>
                    </a:lnTo>
                    <a:lnTo>
                      <a:pt x="100" y="130"/>
                    </a:lnTo>
                    <a:lnTo>
                      <a:pt x="108" y="126"/>
                    </a:lnTo>
                    <a:lnTo>
                      <a:pt x="117" y="117"/>
                    </a:lnTo>
                    <a:lnTo>
                      <a:pt x="124" y="108"/>
                    </a:lnTo>
                    <a:lnTo>
                      <a:pt x="129" y="101"/>
                    </a:lnTo>
                    <a:lnTo>
                      <a:pt x="133" y="88"/>
                    </a:lnTo>
                    <a:lnTo>
                      <a:pt x="137" y="79"/>
                    </a:lnTo>
                    <a:lnTo>
                      <a:pt x="137" y="67"/>
                    </a:lnTo>
                    <a:lnTo>
                      <a:pt x="137" y="54"/>
                    </a:lnTo>
                    <a:lnTo>
                      <a:pt x="133" y="47"/>
                    </a:lnTo>
                    <a:lnTo>
                      <a:pt x="129" y="34"/>
                    </a:lnTo>
                    <a:lnTo>
                      <a:pt x="124" y="26"/>
                    </a:lnTo>
                    <a:lnTo>
                      <a:pt x="117" y="18"/>
                    </a:lnTo>
                    <a:lnTo>
                      <a:pt x="108" y="13"/>
                    </a:lnTo>
                    <a:lnTo>
                      <a:pt x="100" y="5"/>
                    </a:lnTo>
                    <a:lnTo>
                      <a:pt x="88" y="0"/>
                    </a:lnTo>
                    <a:lnTo>
                      <a:pt x="79" y="0"/>
                    </a:lnTo>
                    <a:lnTo>
                      <a:pt x="66" y="0"/>
                    </a:lnTo>
                    <a:lnTo>
                      <a:pt x="59" y="0"/>
                    </a:lnTo>
                    <a:lnTo>
                      <a:pt x="46" y="0"/>
                    </a:lnTo>
                    <a:lnTo>
                      <a:pt x="37" y="5"/>
                    </a:lnTo>
                    <a:lnTo>
                      <a:pt x="25" y="13"/>
                    </a:lnTo>
                    <a:lnTo>
                      <a:pt x="17" y="22"/>
                    </a:lnTo>
                    <a:lnTo>
                      <a:pt x="12" y="26"/>
                    </a:lnTo>
                    <a:lnTo>
                      <a:pt x="5" y="38"/>
                    </a:lnTo>
                    <a:lnTo>
                      <a:pt x="0" y="47"/>
                    </a:lnTo>
                    <a:lnTo>
                      <a:pt x="0" y="59"/>
                    </a:lnTo>
                    <a:lnTo>
                      <a:pt x="0" y="67"/>
                    </a:lnTo>
                    <a:lnTo>
                      <a:pt x="0" y="79"/>
                    </a:lnTo>
                    <a:lnTo>
                      <a:pt x="5" y="92"/>
                    </a:lnTo>
                    <a:lnTo>
                      <a:pt x="9" y="101"/>
                    </a:lnTo>
                    <a:lnTo>
                      <a:pt x="12" y="108"/>
                    </a:lnTo>
                    <a:lnTo>
                      <a:pt x="21" y="117"/>
                    </a:lnTo>
                    <a:lnTo>
                      <a:pt x="29" y="126"/>
                    </a:lnTo>
                    <a:lnTo>
                      <a:pt x="37" y="130"/>
                    </a:lnTo>
                    <a:lnTo>
                      <a:pt x="46" y="133"/>
                    </a:lnTo>
                    <a:lnTo>
                      <a:pt x="59" y="137"/>
                    </a:lnTo>
                    <a:lnTo>
                      <a:pt x="70" y="137"/>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14" name="Freeform 1022">
                <a:extLst>
                  <a:ext uri="{FF2B5EF4-FFF2-40B4-BE49-F238E27FC236}">
                    <a16:creationId xmlns:a16="http://schemas.microsoft.com/office/drawing/2014/main" id="{3DBC623A-6000-4846-8684-1D109CC26321}"/>
                  </a:ext>
                </a:extLst>
              </p:cNvPr>
              <p:cNvSpPr>
                <a:spLocks/>
              </p:cNvSpPr>
              <p:nvPr/>
            </p:nvSpPr>
            <p:spPr bwMode="auto">
              <a:xfrm>
                <a:off x="3003" y="3316"/>
                <a:ext cx="115" cy="116"/>
              </a:xfrm>
              <a:custGeom>
                <a:avLst/>
                <a:gdLst>
                  <a:gd name="T0" fmla="*/ 58 w 577"/>
                  <a:gd name="T1" fmla="*/ 116 h 577"/>
                  <a:gd name="T2" fmla="*/ 67 w 577"/>
                  <a:gd name="T3" fmla="*/ 115 h 577"/>
                  <a:gd name="T4" fmla="*/ 76 w 577"/>
                  <a:gd name="T5" fmla="*/ 113 h 577"/>
                  <a:gd name="T6" fmla="*/ 85 w 577"/>
                  <a:gd name="T7" fmla="*/ 109 h 577"/>
                  <a:gd name="T8" fmla="*/ 92 w 577"/>
                  <a:gd name="T9" fmla="*/ 105 h 577"/>
                  <a:gd name="T10" fmla="*/ 98 w 577"/>
                  <a:gd name="T11" fmla="*/ 99 h 577"/>
                  <a:gd name="T12" fmla="*/ 104 w 577"/>
                  <a:gd name="T13" fmla="*/ 92 h 577"/>
                  <a:gd name="T14" fmla="*/ 109 w 577"/>
                  <a:gd name="T15" fmla="*/ 84 h 577"/>
                  <a:gd name="T16" fmla="*/ 112 w 577"/>
                  <a:gd name="T17" fmla="*/ 76 h 577"/>
                  <a:gd name="T18" fmla="*/ 114 w 577"/>
                  <a:gd name="T19" fmla="*/ 68 h 577"/>
                  <a:gd name="T20" fmla="*/ 115 w 577"/>
                  <a:gd name="T21" fmla="*/ 57 h 577"/>
                  <a:gd name="T22" fmla="*/ 114 w 577"/>
                  <a:gd name="T23" fmla="*/ 48 h 577"/>
                  <a:gd name="T24" fmla="*/ 112 w 577"/>
                  <a:gd name="T25" fmla="*/ 39 h 577"/>
                  <a:gd name="T26" fmla="*/ 108 w 577"/>
                  <a:gd name="T27" fmla="*/ 31 h 577"/>
                  <a:gd name="T28" fmla="*/ 103 w 577"/>
                  <a:gd name="T29" fmla="*/ 23 h 577"/>
                  <a:gd name="T30" fmla="*/ 98 w 577"/>
                  <a:gd name="T31" fmla="*/ 17 h 577"/>
                  <a:gd name="T32" fmla="*/ 91 w 577"/>
                  <a:gd name="T33" fmla="*/ 11 h 577"/>
                  <a:gd name="T34" fmla="*/ 84 w 577"/>
                  <a:gd name="T35" fmla="*/ 7 h 577"/>
                  <a:gd name="T36" fmla="*/ 75 w 577"/>
                  <a:gd name="T37" fmla="*/ 3 h 577"/>
                  <a:gd name="T38" fmla="*/ 66 w 577"/>
                  <a:gd name="T39" fmla="*/ 1 h 577"/>
                  <a:gd name="T40" fmla="*/ 57 w 577"/>
                  <a:gd name="T41" fmla="*/ 0 h 577"/>
                  <a:gd name="T42" fmla="*/ 47 w 577"/>
                  <a:gd name="T43" fmla="*/ 1 h 577"/>
                  <a:gd name="T44" fmla="*/ 39 w 577"/>
                  <a:gd name="T45" fmla="*/ 3 h 577"/>
                  <a:gd name="T46" fmla="*/ 31 w 577"/>
                  <a:gd name="T47" fmla="*/ 8 h 577"/>
                  <a:gd name="T48" fmla="*/ 23 w 577"/>
                  <a:gd name="T49" fmla="*/ 12 h 577"/>
                  <a:gd name="T50" fmla="*/ 17 w 577"/>
                  <a:gd name="T51" fmla="*/ 17 h 577"/>
                  <a:gd name="T52" fmla="*/ 11 w 577"/>
                  <a:gd name="T53" fmla="*/ 24 h 577"/>
                  <a:gd name="T54" fmla="*/ 6 w 577"/>
                  <a:gd name="T55" fmla="*/ 33 h 577"/>
                  <a:gd name="T56" fmla="*/ 3 w 577"/>
                  <a:gd name="T57" fmla="*/ 41 h 577"/>
                  <a:gd name="T58" fmla="*/ 1 w 577"/>
                  <a:gd name="T59" fmla="*/ 49 h 577"/>
                  <a:gd name="T60" fmla="*/ 0 w 577"/>
                  <a:gd name="T61" fmla="*/ 59 h 577"/>
                  <a:gd name="T62" fmla="*/ 1 w 577"/>
                  <a:gd name="T63" fmla="*/ 68 h 577"/>
                  <a:gd name="T64" fmla="*/ 3 w 577"/>
                  <a:gd name="T65" fmla="*/ 78 h 577"/>
                  <a:gd name="T66" fmla="*/ 7 w 577"/>
                  <a:gd name="T67" fmla="*/ 86 h 577"/>
                  <a:gd name="T68" fmla="*/ 12 w 577"/>
                  <a:gd name="T69" fmla="*/ 93 h 577"/>
                  <a:gd name="T70" fmla="*/ 17 w 577"/>
                  <a:gd name="T71" fmla="*/ 100 h 577"/>
                  <a:gd name="T72" fmla="*/ 24 w 577"/>
                  <a:gd name="T73" fmla="*/ 105 h 577"/>
                  <a:gd name="T74" fmla="*/ 31 w 577"/>
                  <a:gd name="T75" fmla="*/ 110 h 577"/>
                  <a:gd name="T76" fmla="*/ 40 w 577"/>
                  <a:gd name="T77" fmla="*/ 113 h 577"/>
                  <a:gd name="T78" fmla="*/ 49 w 577"/>
                  <a:gd name="T79" fmla="*/ 116 h 577"/>
                  <a:gd name="T80" fmla="*/ 58 w 577"/>
                  <a:gd name="T81" fmla="*/ 116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90" y="577"/>
                    </a:moveTo>
                    <a:lnTo>
                      <a:pt x="336" y="573"/>
                    </a:lnTo>
                    <a:lnTo>
                      <a:pt x="382" y="564"/>
                    </a:lnTo>
                    <a:lnTo>
                      <a:pt x="424" y="544"/>
                    </a:lnTo>
                    <a:lnTo>
                      <a:pt x="460" y="523"/>
                    </a:lnTo>
                    <a:lnTo>
                      <a:pt x="494" y="494"/>
                    </a:lnTo>
                    <a:lnTo>
                      <a:pt x="523" y="456"/>
                    </a:lnTo>
                    <a:lnTo>
                      <a:pt x="548" y="420"/>
                    </a:lnTo>
                    <a:lnTo>
                      <a:pt x="564" y="377"/>
                    </a:lnTo>
                    <a:lnTo>
                      <a:pt x="573" y="336"/>
                    </a:lnTo>
                    <a:lnTo>
                      <a:pt x="577" y="286"/>
                    </a:lnTo>
                    <a:lnTo>
                      <a:pt x="573" y="240"/>
                    </a:lnTo>
                    <a:lnTo>
                      <a:pt x="560" y="195"/>
                    </a:lnTo>
                    <a:lnTo>
                      <a:pt x="544" y="153"/>
                    </a:lnTo>
                    <a:lnTo>
                      <a:pt x="519" y="116"/>
                    </a:lnTo>
                    <a:lnTo>
                      <a:pt x="490" y="83"/>
                    </a:lnTo>
                    <a:lnTo>
                      <a:pt x="456" y="54"/>
                    </a:lnTo>
                    <a:lnTo>
                      <a:pt x="419" y="33"/>
                    </a:lnTo>
                    <a:lnTo>
                      <a:pt x="377" y="16"/>
                    </a:lnTo>
                    <a:lnTo>
                      <a:pt x="332" y="4"/>
                    </a:lnTo>
                    <a:lnTo>
                      <a:pt x="287" y="0"/>
                    </a:lnTo>
                    <a:lnTo>
                      <a:pt x="236" y="4"/>
                    </a:lnTo>
                    <a:lnTo>
                      <a:pt x="195" y="16"/>
                    </a:lnTo>
                    <a:lnTo>
                      <a:pt x="154" y="38"/>
                    </a:lnTo>
                    <a:lnTo>
                      <a:pt x="116" y="58"/>
                    </a:lnTo>
                    <a:lnTo>
                      <a:pt x="83" y="87"/>
                    </a:lnTo>
                    <a:lnTo>
                      <a:pt x="54" y="121"/>
                    </a:lnTo>
                    <a:lnTo>
                      <a:pt x="29" y="162"/>
                    </a:lnTo>
                    <a:lnTo>
                      <a:pt x="13" y="204"/>
                    </a:lnTo>
                    <a:lnTo>
                      <a:pt x="4" y="245"/>
                    </a:lnTo>
                    <a:lnTo>
                      <a:pt x="0" y="294"/>
                    </a:lnTo>
                    <a:lnTo>
                      <a:pt x="4" y="340"/>
                    </a:lnTo>
                    <a:lnTo>
                      <a:pt x="17" y="386"/>
                    </a:lnTo>
                    <a:lnTo>
                      <a:pt x="33" y="427"/>
                    </a:lnTo>
                    <a:lnTo>
                      <a:pt x="58" y="465"/>
                    </a:lnTo>
                    <a:lnTo>
                      <a:pt x="87" y="498"/>
                    </a:lnTo>
                    <a:lnTo>
                      <a:pt x="120" y="523"/>
                    </a:lnTo>
                    <a:lnTo>
                      <a:pt x="157" y="548"/>
                    </a:lnTo>
                    <a:lnTo>
                      <a:pt x="199" y="564"/>
                    </a:lnTo>
                    <a:lnTo>
                      <a:pt x="245" y="577"/>
                    </a:lnTo>
                    <a:lnTo>
                      <a:pt x="290" y="577"/>
                    </a:lnTo>
                    <a:close/>
                  </a:path>
                </a:pathLst>
              </a:custGeom>
              <a:solidFill>
                <a:srgbClr val="323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15" name="Freeform 1023">
                <a:extLst>
                  <a:ext uri="{FF2B5EF4-FFF2-40B4-BE49-F238E27FC236}">
                    <a16:creationId xmlns:a16="http://schemas.microsoft.com/office/drawing/2014/main" id="{C07802E6-C110-41A1-A78C-E192EAD84775}"/>
                  </a:ext>
                </a:extLst>
              </p:cNvPr>
              <p:cNvSpPr>
                <a:spLocks/>
              </p:cNvSpPr>
              <p:nvPr/>
            </p:nvSpPr>
            <p:spPr bwMode="auto">
              <a:xfrm>
                <a:off x="3003" y="3316"/>
                <a:ext cx="115" cy="116"/>
              </a:xfrm>
              <a:custGeom>
                <a:avLst/>
                <a:gdLst>
                  <a:gd name="T0" fmla="*/ 58 w 577"/>
                  <a:gd name="T1" fmla="*/ 116 h 577"/>
                  <a:gd name="T2" fmla="*/ 67 w 577"/>
                  <a:gd name="T3" fmla="*/ 115 h 577"/>
                  <a:gd name="T4" fmla="*/ 76 w 577"/>
                  <a:gd name="T5" fmla="*/ 113 h 577"/>
                  <a:gd name="T6" fmla="*/ 85 w 577"/>
                  <a:gd name="T7" fmla="*/ 109 h 577"/>
                  <a:gd name="T8" fmla="*/ 92 w 577"/>
                  <a:gd name="T9" fmla="*/ 105 h 577"/>
                  <a:gd name="T10" fmla="*/ 98 w 577"/>
                  <a:gd name="T11" fmla="*/ 99 h 577"/>
                  <a:gd name="T12" fmla="*/ 104 w 577"/>
                  <a:gd name="T13" fmla="*/ 92 h 577"/>
                  <a:gd name="T14" fmla="*/ 109 w 577"/>
                  <a:gd name="T15" fmla="*/ 84 h 577"/>
                  <a:gd name="T16" fmla="*/ 112 w 577"/>
                  <a:gd name="T17" fmla="*/ 76 h 577"/>
                  <a:gd name="T18" fmla="*/ 114 w 577"/>
                  <a:gd name="T19" fmla="*/ 68 h 577"/>
                  <a:gd name="T20" fmla="*/ 115 w 577"/>
                  <a:gd name="T21" fmla="*/ 57 h 577"/>
                  <a:gd name="T22" fmla="*/ 114 w 577"/>
                  <a:gd name="T23" fmla="*/ 48 h 577"/>
                  <a:gd name="T24" fmla="*/ 112 w 577"/>
                  <a:gd name="T25" fmla="*/ 39 h 577"/>
                  <a:gd name="T26" fmla="*/ 108 w 577"/>
                  <a:gd name="T27" fmla="*/ 31 h 577"/>
                  <a:gd name="T28" fmla="*/ 103 w 577"/>
                  <a:gd name="T29" fmla="*/ 23 h 577"/>
                  <a:gd name="T30" fmla="*/ 98 w 577"/>
                  <a:gd name="T31" fmla="*/ 17 h 577"/>
                  <a:gd name="T32" fmla="*/ 91 w 577"/>
                  <a:gd name="T33" fmla="*/ 11 h 577"/>
                  <a:gd name="T34" fmla="*/ 84 w 577"/>
                  <a:gd name="T35" fmla="*/ 7 h 577"/>
                  <a:gd name="T36" fmla="*/ 75 w 577"/>
                  <a:gd name="T37" fmla="*/ 3 h 577"/>
                  <a:gd name="T38" fmla="*/ 66 w 577"/>
                  <a:gd name="T39" fmla="*/ 1 h 577"/>
                  <a:gd name="T40" fmla="*/ 57 w 577"/>
                  <a:gd name="T41" fmla="*/ 0 h 577"/>
                  <a:gd name="T42" fmla="*/ 47 w 577"/>
                  <a:gd name="T43" fmla="*/ 1 h 577"/>
                  <a:gd name="T44" fmla="*/ 39 w 577"/>
                  <a:gd name="T45" fmla="*/ 3 h 577"/>
                  <a:gd name="T46" fmla="*/ 31 w 577"/>
                  <a:gd name="T47" fmla="*/ 8 h 577"/>
                  <a:gd name="T48" fmla="*/ 23 w 577"/>
                  <a:gd name="T49" fmla="*/ 12 h 577"/>
                  <a:gd name="T50" fmla="*/ 17 w 577"/>
                  <a:gd name="T51" fmla="*/ 17 h 577"/>
                  <a:gd name="T52" fmla="*/ 11 w 577"/>
                  <a:gd name="T53" fmla="*/ 24 h 577"/>
                  <a:gd name="T54" fmla="*/ 6 w 577"/>
                  <a:gd name="T55" fmla="*/ 33 h 577"/>
                  <a:gd name="T56" fmla="*/ 3 w 577"/>
                  <a:gd name="T57" fmla="*/ 41 h 577"/>
                  <a:gd name="T58" fmla="*/ 1 w 577"/>
                  <a:gd name="T59" fmla="*/ 49 h 577"/>
                  <a:gd name="T60" fmla="*/ 0 w 577"/>
                  <a:gd name="T61" fmla="*/ 59 h 577"/>
                  <a:gd name="T62" fmla="*/ 1 w 577"/>
                  <a:gd name="T63" fmla="*/ 68 h 577"/>
                  <a:gd name="T64" fmla="*/ 3 w 577"/>
                  <a:gd name="T65" fmla="*/ 78 h 577"/>
                  <a:gd name="T66" fmla="*/ 7 w 577"/>
                  <a:gd name="T67" fmla="*/ 86 h 577"/>
                  <a:gd name="T68" fmla="*/ 12 w 577"/>
                  <a:gd name="T69" fmla="*/ 93 h 577"/>
                  <a:gd name="T70" fmla="*/ 17 w 577"/>
                  <a:gd name="T71" fmla="*/ 100 h 577"/>
                  <a:gd name="T72" fmla="*/ 24 w 577"/>
                  <a:gd name="T73" fmla="*/ 105 h 577"/>
                  <a:gd name="T74" fmla="*/ 31 w 577"/>
                  <a:gd name="T75" fmla="*/ 110 h 577"/>
                  <a:gd name="T76" fmla="*/ 40 w 577"/>
                  <a:gd name="T77" fmla="*/ 113 h 577"/>
                  <a:gd name="T78" fmla="*/ 49 w 577"/>
                  <a:gd name="T79" fmla="*/ 116 h 577"/>
                  <a:gd name="T80" fmla="*/ 58 w 577"/>
                  <a:gd name="T81" fmla="*/ 116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90" y="577"/>
                    </a:moveTo>
                    <a:lnTo>
                      <a:pt x="336" y="573"/>
                    </a:lnTo>
                    <a:lnTo>
                      <a:pt x="382" y="564"/>
                    </a:lnTo>
                    <a:lnTo>
                      <a:pt x="424" y="544"/>
                    </a:lnTo>
                    <a:lnTo>
                      <a:pt x="460" y="523"/>
                    </a:lnTo>
                    <a:lnTo>
                      <a:pt x="494" y="494"/>
                    </a:lnTo>
                    <a:lnTo>
                      <a:pt x="523" y="456"/>
                    </a:lnTo>
                    <a:lnTo>
                      <a:pt x="548" y="420"/>
                    </a:lnTo>
                    <a:lnTo>
                      <a:pt x="564" y="377"/>
                    </a:lnTo>
                    <a:lnTo>
                      <a:pt x="573" y="336"/>
                    </a:lnTo>
                    <a:lnTo>
                      <a:pt x="577" y="286"/>
                    </a:lnTo>
                    <a:lnTo>
                      <a:pt x="573" y="240"/>
                    </a:lnTo>
                    <a:lnTo>
                      <a:pt x="560" y="195"/>
                    </a:lnTo>
                    <a:lnTo>
                      <a:pt x="544" y="153"/>
                    </a:lnTo>
                    <a:lnTo>
                      <a:pt x="519" y="116"/>
                    </a:lnTo>
                    <a:lnTo>
                      <a:pt x="490" y="83"/>
                    </a:lnTo>
                    <a:lnTo>
                      <a:pt x="456" y="54"/>
                    </a:lnTo>
                    <a:lnTo>
                      <a:pt x="419" y="33"/>
                    </a:lnTo>
                    <a:lnTo>
                      <a:pt x="377" y="16"/>
                    </a:lnTo>
                    <a:lnTo>
                      <a:pt x="332" y="4"/>
                    </a:lnTo>
                    <a:lnTo>
                      <a:pt x="287" y="0"/>
                    </a:lnTo>
                    <a:lnTo>
                      <a:pt x="236" y="4"/>
                    </a:lnTo>
                    <a:lnTo>
                      <a:pt x="195" y="16"/>
                    </a:lnTo>
                    <a:lnTo>
                      <a:pt x="154" y="38"/>
                    </a:lnTo>
                    <a:lnTo>
                      <a:pt x="116" y="58"/>
                    </a:lnTo>
                    <a:lnTo>
                      <a:pt x="83" y="87"/>
                    </a:lnTo>
                    <a:lnTo>
                      <a:pt x="54" y="121"/>
                    </a:lnTo>
                    <a:lnTo>
                      <a:pt x="29" y="162"/>
                    </a:lnTo>
                    <a:lnTo>
                      <a:pt x="13" y="204"/>
                    </a:lnTo>
                    <a:lnTo>
                      <a:pt x="4" y="245"/>
                    </a:lnTo>
                    <a:lnTo>
                      <a:pt x="0" y="294"/>
                    </a:lnTo>
                    <a:lnTo>
                      <a:pt x="4" y="340"/>
                    </a:lnTo>
                    <a:lnTo>
                      <a:pt x="17" y="386"/>
                    </a:lnTo>
                    <a:lnTo>
                      <a:pt x="33" y="427"/>
                    </a:lnTo>
                    <a:lnTo>
                      <a:pt x="58" y="465"/>
                    </a:lnTo>
                    <a:lnTo>
                      <a:pt x="87" y="498"/>
                    </a:lnTo>
                    <a:lnTo>
                      <a:pt x="120" y="523"/>
                    </a:lnTo>
                    <a:lnTo>
                      <a:pt x="157" y="548"/>
                    </a:lnTo>
                    <a:lnTo>
                      <a:pt x="199" y="564"/>
                    </a:lnTo>
                    <a:lnTo>
                      <a:pt x="245" y="577"/>
                    </a:lnTo>
                    <a:lnTo>
                      <a:pt x="290"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516" name="Freeform 1024">
                <a:extLst>
                  <a:ext uri="{FF2B5EF4-FFF2-40B4-BE49-F238E27FC236}">
                    <a16:creationId xmlns:a16="http://schemas.microsoft.com/office/drawing/2014/main" id="{E1BDB796-2893-47C9-9141-891F9C9FB73C}"/>
                  </a:ext>
                </a:extLst>
              </p:cNvPr>
              <p:cNvSpPr>
                <a:spLocks/>
              </p:cNvSpPr>
              <p:nvPr/>
            </p:nvSpPr>
            <p:spPr bwMode="auto">
              <a:xfrm>
                <a:off x="3003" y="3316"/>
                <a:ext cx="115" cy="116"/>
              </a:xfrm>
              <a:custGeom>
                <a:avLst/>
                <a:gdLst>
                  <a:gd name="T0" fmla="*/ 58 w 577"/>
                  <a:gd name="T1" fmla="*/ 116 h 577"/>
                  <a:gd name="T2" fmla="*/ 67 w 577"/>
                  <a:gd name="T3" fmla="*/ 115 h 577"/>
                  <a:gd name="T4" fmla="*/ 76 w 577"/>
                  <a:gd name="T5" fmla="*/ 113 h 577"/>
                  <a:gd name="T6" fmla="*/ 85 w 577"/>
                  <a:gd name="T7" fmla="*/ 109 h 577"/>
                  <a:gd name="T8" fmla="*/ 92 w 577"/>
                  <a:gd name="T9" fmla="*/ 105 h 577"/>
                  <a:gd name="T10" fmla="*/ 98 w 577"/>
                  <a:gd name="T11" fmla="*/ 99 h 577"/>
                  <a:gd name="T12" fmla="*/ 104 w 577"/>
                  <a:gd name="T13" fmla="*/ 92 h 577"/>
                  <a:gd name="T14" fmla="*/ 109 w 577"/>
                  <a:gd name="T15" fmla="*/ 84 h 577"/>
                  <a:gd name="T16" fmla="*/ 112 w 577"/>
                  <a:gd name="T17" fmla="*/ 76 h 577"/>
                  <a:gd name="T18" fmla="*/ 114 w 577"/>
                  <a:gd name="T19" fmla="*/ 68 h 577"/>
                  <a:gd name="T20" fmla="*/ 115 w 577"/>
                  <a:gd name="T21" fmla="*/ 57 h 577"/>
                  <a:gd name="T22" fmla="*/ 114 w 577"/>
                  <a:gd name="T23" fmla="*/ 48 h 577"/>
                  <a:gd name="T24" fmla="*/ 112 w 577"/>
                  <a:gd name="T25" fmla="*/ 39 h 577"/>
                  <a:gd name="T26" fmla="*/ 108 w 577"/>
                  <a:gd name="T27" fmla="*/ 31 h 577"/>
                  <a:gd name="T28" fmla="*/ 103 w 577"/>
                  <a:gd name="T29" fmla="*/ 23 h 577"/>
                  <a:gd name="T30" fmla="*/ 98 w 577"/>
                  <a:gd name="T31" fmla="*/ 17 h 577"/>
                  <a:gd name="T32" fmla="*/ 91 w 577"/>
                  <a:gd name="T33" fmla="*/ 11 h 577"/>
                  <a:gd name="T34" fmla="*/ 84 w 577"/>
                  <a:gd name="T35" fmla="*/ 7 h 577"/>
                  <a:gd name="T36" fmla="*/ 75 w 577"/>
                  <a:gd name="T37" fmla="*/ 3 h 577"/>
                  <a:gd name="T38" fmla="*/ 66 w 577"/>
                  <a:gd name="T39" fmla="*/ 1 h 577"/>
                  <a:gd name="T40" fmla="*/ 57 w 577"/>
                  <a:gd name="T41" fmla="*/ 0 h 577"/>
                  <a:gd name="T42" fmla="*/ 47 w 577"/>
                  <a:gd name="T43" fmla="*/ 1 h 577"/>
                  <a:gd name="T44" fmla="*/ 39 w 577"/>
                  <a:gd name="T45" fmla="*/ 3 h 577"/>
                  <a:gd name="T46" fmla="*/ 31 w 577"/>
                  <a:gd name="T47" fmla="*/ 8 h 577"/>
                  <a:gd name="T48" fmla="*/ 23 w 577"/>
                  <a:gd name="T49" fmla="*/ 12 h 577"/>
                  <a:gd name="T50" fmla="*/ 17 w 577"/>
                  <a:gd name="T51" fmla="*/ 17 h 577"/>
                  <a:gd name="T52" fmla="*/ 11 w 577"/>
                  <a:gd name="T53" fmla="*/ 24 h 577"/>
                  <a:gd name="T54" fmla="*/ 6 w 577"/>
                  <a:gd name="T55" fmla="*/ 33 h 577"/>
                  <a:gd name="T56" fmla="*/ 3 w 577"/>
                  <a:gd name="T57" fmla="*/ 41 h 577"/>
                  <a:gd name="T58" fmla="*/ 1 w 577"/>
                  <a:gd name="T59" fmla="*/ 49 h 577"/>
                  <a:gd name="T60" fmla="*/ 0 w 577"/>
                  <a:gd name="T61" fmla="*/ 59 h 577"/>
                  <a:gd name="T62" fmla="*/ 1 w 577"/>
                  <a:gd name="T63" fmla="*/ 68 h 577"/>
                  <a:gd name="T64" fmla="*/ 3 w 577"/>
                  <a:gd name="T65" fmla="*/ 78 h 577"/>
                  <a:gd name="T66" fmla="*/ 7 w 577"/>
                  <a:gd name="T67" fmla="*/ 86 h 577"/>
                  <a:gd name="T68" fmla="*/ 12 w 577"/>
                  <a:gd name="T69" fmla="*/ 93 h 577"/>
                  <a:gd name="T70" fmla="*/ 17 w 577"/>
                  <a:gd name="T71" fmla="*/ 100 h 577"/>
                  <a:gd name="T72" fmla="*/ 24 w 577"/>
                  <a:gd name="T73" fmla="*/ 105 h 577"/>
                  <a:gd name="T74" fmla="*/ 31 w 577"/>
                  <a:gd name="T75" fmla="*/ 110 h 577"/>
                  <a:gd name="T76" fmla="*/ 40 w 577"/>
                  <a:gd name="T77" fmla="*/ 113 h 577"/>
                  <a:gd name="T78" fmla="*/ 49 w 577"/>
                  <a:gd name="T79" fmla="*/ 116 h 577"/>
                  <a:gd name="T80" fmla="*/ 58 w 577"/>
                  <a:gd name="T81" fmla="*/ 116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90" y="577"/>
                    </a:moveTo>
                    <a:lnTo>
                      <a:pt x="336" y="573"/>
                    </a:lnTo>
                    <a:lnTo>
                      <a:pt x="382" y="564"/>
                    </a:lnTo>
                    <a:lnTo>
                      <a:pt x="424" y="544"/>
                    </a:lnTo>
                    <a:lnTo>
                      <a:pt x="460" y="523"/>
                    </a:lnTo>
                    <a:lnTo>
                      <a:pt x="494" y="494"/>
                    </a:lnTo>
                    <a:lnTo>
                      <a:pt x="523" y="456"/>
                    </a:lnTo>
                    <a:lnTo>
                      <a:pt x="548" y="420"/>
                    </a:lnTo>
                    <a:lnTo>
                      <a:pt x="564" y="377"/>
                    </a:lnTo>
                    <a:lnTo>
                      <a:pt x="573" y="336"/>
                    </a:lnTo>
                    <a:lnTo>
                      <a:pt x="577" y="286"/>
                    </a:lnTo>
                    <a:lnTo>
                      <a:pt x="573" y="240"/>
                    </a:lnTo>
                    <a:lnTo>
                      <a:pt x="560" y="195"/>
                    </a:lnTo>
                    <a:lnTo>
                      <a:pt x="544" y="153"/>
                    </a:lnTo>
                    <a:lnTo>
                      <a:pt x="519" y="116"/>
                    </a:lnTo>
                    <a:lnTo>
                      <a:pt x="490" y="83"/>
                    </a:lnTo>
                    <a:lnTo>
                      <a:pt x="456" y="54"/>
                    </a:lnTo>
                    <a:lnTo>
                      <a:pt x="419" y="33"/>
                    </a:lnTo>
                    <a:lnTo>
                      <a:pt x="377" y="16"/>
                    </a:lnTo>
                    <a:lnTo>
                      <a:pt x="332" y="4"/>
                    </a:lnTo>
                    <a:lnTo>
                      <a:pt x="287" y="0"/>
                    </a:lnTo>
                    <a:lnTo>
                      <a:pt x="236" y="4"/>
                    </a:lnTo>
                    <a:lnTo>
                      <a:pt x="195" y="16"/>
                    </a:lnTo>
                    <a:lnTo>
                      <a:pt x="154" y="38"/>
                    </a:lnTo>
                    <a:lnTo>
                      <a:pt x="116" y="58"/>
                    </a:lnTo>
                    <a:lnTo>
                      <a:pt x="83" y="87"/>
                    </a:lnTo>
                    <a:lnTo>
                      <a:pt x="54" y="121"/>
                    </a:lnTo>
                    <a:lnTo>
                      <a:pt x="29" y="162"/>
                    </a:lnTo>
                    <a:lnTo>
                      <a:pt x="13" y="204"/>
                    </a:lnTo>
                    <a:lnTo>
                      <a:pt x="4" y="245"/>
                    </a:lnTo>
                    <a:lnTo>
                      <a:pt x="0" y="294"/>
                    </a:lnTo>
                    <a:lnTo>
                      <a:pt x="4" y="340"/>
                    </a:lnTo>
                    <a:lnTo>
                      <a:pt x="17" y="386"/>
                    </a:lnTo>
                    <a:lnTo>
                      <a:pt x="33" y="427"/>
                    </a:lnTo>
                    <a:lnTo>
                      <a:pt x="58" y="465"/>
                    </a:lnTo>
                    <a:lnTo>
                      <a:pt x="87" y="498"/>
                    </a:lnTo>
                    <a:lnTo>
                      <a:pt x="120" y="523"/>
                    </a:lnTo>
                    <a:lnTo>
                      <a:pt x="157" y="548"/>
                    </a:lnTo>
                    <a:lnTo>
                      <a:pt x="199" y="564"/>
                    </a:lnTo>
                    <a:lnTo>
                      <a:pt x="245" y="577"/>
                    </a:lnTo>
                    <a:lnTo>
                      <a:pt x="290"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517" name="Freeform 1025">
                <a:extLst>
                  <a:ext uri="{FF2B5EF4-FFF2-40B4-BE49-F238E27FC236}">
                    <a16:creationId xmlns:a16="http://schemas.microsoft.com/office/drawing/2014/main" id="{339CDE32-3AD6-484F-BE18-12715DC87650}"/>
                  </a:ext>
                </a:extLst>
              </p:cNvPr>
              <p:cNvSpPr>
                <a:spLocks/>
              </p:cNvSpPr>
              <p:nvPr/>
            </p:nvSpPr>
            <p:spPr bwMode="auto">
              <a:xfrm>
                <a:off x="1980" y="3276"/>
                <a:ext cx="116" cy="115"/>
              </a:xfrm>
              <a:custGeom>
                <a:avLst/>
                <a:gdLst>
                  <a:gd name="T0" fmla="*/ 58 w 578"/>
                  <a:gd name="T1" fmla="*/ 115 h 576"/>
                  <a:gd name="T2" fmla="*/ 68 w 578"/>
                  <a:gd name="T3" fmla="*/ 114 h 576"/>
                  <a:gd name="T4" fmla="*/ 77 w 578"/>
                  <a:gd name="T5" fmla="*/ 112 h 576"/>
                  <a:gd name="T6" fmla="*/ 85 w 578"/>
                  <a:gd name="T7" fmla="*/ 108 h 576"/>
                  <a:gd name="T8" fmla="*/ 93 w 578"/>
                  <a:gd name="T9" fmla="*/ 103 h 576"/>
                  <a:gd name="T10" fmla="*/ 99 w 578"/>
                  <a:gd name="T11" fmla="*/ 98 h 576"/>
                  <a:gd name="T12" fmla="*/ 105 w 578"/>
                  <a:gd name="T13" fmla="*/ 91 h 576"/>
                  <a:gd name="T14" fmla="*/ 109 w 578"/>
                  <a:gd name="T15" fmla="*/ 84 h 576"/>
                  <a:gd name="T16" fmla="*/ 113 w 578"/>
                  <a:gd name="T17" fmla="*/ 75 h 576"/>
                  <a:gd name="T18" fmla="*/ 115 w 578"/>
                  <a:gd name="T19" fmla="*/ 66 h 576"/>
                  <a:gd name="T20" fmla="*/ 116 w 578"/>
                  <a:gd name="T21" fmla="*/ 57 h 576"/>
                  <a:gd name="T22" fmla="*/ 115 w 578"/>
                  <a:gd name="T23" fmla="*/ 47 h 576"/>
                  <a:gd name="T24" fmla="*/ 113 w 578"/>
                  <a:gd name="T25" fmla="*/ 39 h 576"/>
                  <a:gd name="T26" fmla="*/ 109 w 578"/>
                  <a:gd name="T27" fmla="*/ 31 h 576"/>
                  <a:gd name="T28" fmla="*/ 104 w 578"/>
                  <a:gd name="T29" fmla="*/ 23 h 576"/>
                  <a:gd name="T30" fmla="*/ 99 w 578"/>
                  <a:gd name="T31" fmla="*/ 17 h 576"/>
                  <a:gd name="T32" fmla="*/ 92 w 578"/>
                  <a:gd name="T33" fmla="*/ 11 h 576"/>
                  <a:gd name="T34" fmla="*/ 83 w 578"/>
                  <a:gd name="T35" fmla="*/ 6 h 576"/>
                  <a:gd name="T36" fmla="*/ 75 w 578"/>
                  <a:gd name="T37" fmla="*/ 2 h 576"/>
                  <a:gd name="T38" fmla="*/ 67 w 578"/>
                  <a:gd name="T39" fmla="*/ 1 h 576"/>
                  <a:gd name="T40" fmla="*/ 57 w 578"/>
                  <a:gd name="T41" fmla="*/ 0 h 576"/>
                  <a:gd name="T42" fmla="*/ 48 w 578"/>
                  <a:gd name="T43" fmla="*/ 1 h 576"/>
                  <a:gd name="T44" fmla="*/ 39 w 578"/>
                  <a:gd name="T45" fmla="*/ 3 h 576"/>
                  <a:gd name="T46" fmla="*/ 31 w 578"/>
                  <a:gd name="T47" fmla="*/ 6 h 576"/>
                  <a:gd name="T48" fmla="*/ 23 w 578"/>
                  <a:gd name="T49" fmla="*/ 11 h 576"/>
                  <a:gd name="T50" fmla="*/ 16 w 578"/>
                  <a:gd name="T51" fmla="*/ 17 h 576"/>
                  <a:gd name="T52" fmla="*/ 11 w 578"/>
                  <a:gd name="T53" fmla="*/ 24 h 576"/>
                  <a:gd name="T54" fmla="*/ 6 w 578"/>
                  <a:gd name="T55" fmla="*/ 31 h 576"/>
                  <a:gd name="T56" fmla="*/ 3 w 578"/>
                  <a:gd name="T57" fmla="*/ 40 h 576"/>
                  <a:gd name="T58" fmla="*/ 0 w 578"/>
                  <a:gd name="T59" fmla="*/ 49 h 576"/>
                  <a:gd name="T60" fmla="*/ 0 w 578"/>
                  <a:gd name="T61" fmla="*/ 58 h 576"/>
                  <a:gd name="T62" fmla="*/ 1 w 578"/>
                  <a:gd name="T63" fmla="*/ 67 h 576"/>
                  <a:gd name="T64" fmla="*/ 3 w 578"/>
                  <a:gd name="T65" fmla="*/ 76 h 576"/>
                  <a:gd name="T66" fmla="*/ 7 w 578"/>
                  <a:gd name="T67" fmla="*/ 84 h 576"/>
                  <a:gd name="T68" fmla="*/ 11 w 578"/>
                  <a:gd name="T69" fmla="*/ 92 h 576"/>
                  <a:gd name="T70" fmla="*/ 17 w 578"/>
                  <a:gd name="T71" fmla="*/ 98 h 576"/>
                  <a:gd name="T72" fmla="*/ 24 w 578"/>
                  <a:gd name="T73" fmla="*/ 104 h 576"/>
                  <a:gd name="T74" fmla="*/ 32 w 578"/>
                  <a:gd name="T75" fmla="*/ 108 h 576"/>
                  <a:gd name="T76" fmla="*/ 40 w 578"/>
                  <a:gd name="T77" fmla="*/ 112 h 576"/>
                  <a:gd name="T78" fmla="*/ 49 w 578"/>
                  <a:gd name="T79" fmla="*/ 114 h 576"/>
                  <a:gd name="T80" fmla="*/ 58 w 578"/>
                  <a:gd name="T81" fmla="*/ 115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91" y="576"/>
                    </a:moveTo>
                    <a:lnTo>
                      <a:pt x="337" y="572"/>
                    </a:lnTo>
                    <a:lnTo>
                      <a:pt x="383" y="560"/>
                    </a:lnTo>
                    <a:lnTo>
                      <a:pt x="424" y="543"/>
                    </a:lnTo>
                    <a:lnTo>
                      <a:pt x="461" y="518"/>
                    </a:lnTo>
                    <a:lnTo>
                      <a:pt x="495" y="489"/>
                    </a:lnTo>
                    <a:lnTo>
                      <a:pt x="524" y="456"/>
                    </a:lnTo>
                    <a:lnTo>
                      <a:pt x="545" y="419"/>
                    </a:lnTo>
                    <a:lnTo>
                      <a:pt x="561" y="378"/>
                    </a:lnTo>
                    <a:lnTo>
                      <a:pt x="574" y="331"/>
                    </a:lnTo>
                    <a:lnTo>
                      <a:pt x="578" y="286"/>
                    </a:lnTo>
                    <a:lnTo>
                      <a:pt x="574" y="236"/>
                    </a:lnTo>
                    <a:lnTo>
                      <a:pt x="561" y="194"/>
                    </a:lnTo>
                    <a:lnTo>
                      <a:pt x="545" y="153"/>
                    </a:lnTo>
                    <a:lnTo>
                      <a:pt x="520" y="115"/>
                    </a:lnTo>
                    <a:lnTo>
                      <a:pt x="491" y="83"/>
                    </a:lnTo>
                    <a:lnTo>
                      <a:pt x="457" y="54"/>
                    </a:lnTo>
                    <a:lnTo>
                      <a:pt x="416" y="29"/>
                    </a:lnTo>
                    <a:lnTo>
                      <a:pt x="374" y="12"/>
                    </a:lnTo>
                    <a:lnTo>
                      <a:pt x="333" y="3"/>
                    </a:lnTo>
                    <a:lnTo>
                      <a:pt x="283" y="0"/>
                    </a:lnTo>
                    <a:lnTo>
                      <a:pt x="237" y="3"/>
                    </a:lnTo>
                    <a:lnTo>
                      <a:pt x="196" y="16"/>
                    </a:lnTo>
                    <a:lnTo>
                      <a:pt x="154" y="32"/>
                    </a:lnTo>
                    <a:lnTo>
                      <a:pt x="117" y="57"/>
                    </a:lnTo>
                    <a:lnTo>
                      <a:pt x="79" y="86"/>
                    </a:lnTo>
                    <a:lnTo>
                      <a:pt x="54" y="120"/>
                    </a:lnTo>
                    <a:lnTo>
                      <a:pt x="30" y="157"/>
                    </a:lnTo>
                    <a:lnTo>
                      <a:pt x="13" y="198"/>
                    </a:lnTo>
                    <a:lnTo>
                      <a:pt x="0" y="245"/>
                    </a:lnTo>
                    <a:lnTo>
                      <a:pt x="0" y="290"/>
                    </a:lnTo>
                    <a:lnTo>
                      <a:pt x="5" y="335"/>
                    </a:lnTo>
                    <a:lnTo>
                      <a:pt x="13" y="381"/>
                    </a:lnTo>
                    <a:lnTo>
                      <a:pt x="34" y="423"/>
                    </a:lnTo>
                    <a:lnTo>
                      <a:pt x="54" y="461"/>
                    </a:lnTo>
                    <a:lnTo>
                      <a:pt x="84" y="493"/>
                    </a:lnTo>
                    <a:lnTo>
                      <a:pt x="121" y="522"/>
                    </a:lnTo>
                    <a:lnTo>
                      <a:pt x="158" y="543"/>
                    </a:lnTo>
                    <a:lnTo>
                      <a:pt x="200" y="560"/>
                    </a:lnTo>
                    <a:lnTo>
                      <a:pt x="246" y="572"/>
                    </a:lnTo>
                    <a:lnTo>
                      <a:pt x="291" y="57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18" name="Freeform 1026">
                <a:extLst>
                  <a:ext uri="{FF2B5EF4-FFF2-40B4-BE49-F238E27FC236}">
                    <a16:creationId xmlns:a16="http://schemas.microsoft.com/office/drawing/2014/main" id="{7AC31792-EE55-4BB1-A1CE-01BA9B75CC04}"/>
                  </a:ext>
                </a:extLst>
              </p:cNvPr>
              <p:cNvSpPr>
                <a:spLocks/>
              </p:cNvSpPr>
              <p:nvPr/>
            </p:nvSpPr>
            <p:spPr bwMode="auto">
              <a:xfrm>
                <a:off x="1980" y="3276"/>
                <a:ext cx="116" cy="115"/>
              </a:xfrm>
              <a:custGeom>
                <a:avLst/>
                <a:gdLst>
                  <a:gd name="T0" fmla="*/ 58 w 578"/>
                  <a:gd name="T1" fmla="*/ 115 h 576"/>
                  <a:gd name="T2" fmla="*/ 68 w 578"/>
                  <a:gd name="T3" fmla="*/ 114 h 576"/>
                  <a:gd name="T4" fmla="*/ 77 w 578"/>
                  <a:gd name="T5" fmla="*/ 112 h 576"/>
                  <a:gd name="T6" fmla="*/ 85 w 578"/>
                  <a:gd name="T7" fmla="*/ 108 h 576"/>
                  <a:gd name="T8" fmla="*/ 93 w 578"/>
                  <a:gd name="T9" fmla="*/ 103 h 576"/>
                  <a:gd name="T10" fmla="*/ 99 w 578"/>
                  <a:gd name="T11" fmla="*/ 98 h 576"/>
                  <a:gd name="T12" fmla="*/ 105 w 578"/>
                  <a:gd name="T13" fmla="*/ 91 h 576"/>
                  <a:gd name="T14" fmla="*/ 109 w 578"/>
                  <a:gd name="T15" fmla="*/ 84 h 576"/>
                  <a:gd name="T16" fmla="*/ 113 w 578"/>
                  <a:gd name="T17" fmla="*/ 75 h 576"/>
                  <a:gd name="T18" fmla="*/ 115 w 578"/>
                  <a:gd name="T19" fmla="*/ 66 h 576"/>
                  <a:gd name="T20" fmla="*/ 116 w 578"/>
                  <a:gd name="T21" fmla="*/ 57 h 576"/>
                  <a:gd name="T22" fmla="*/ 115 w 578"/>
                  <a:gd name="T23" fmla="*/ 47 h 576"/>
                  <a:gd name="T24" fmla="*/ 113 w 578"/>
                  <a:gd name="T25" fmla="*/ 39 h 576"/>
                  <a:gd name="T26" fmla="*/ 109 w 578"/>
                  <a:gd name="T27" fmla="*/ 31 h 576"/>
                  <a:gd name="T28" fmla="*/ 104 w 578"/>
                  <a:gd name="T29" fmla="*/ 23 h 576"/>
                  <a:gd name="T30" fmla="*/ 99 w 578"/>
                  <a:gd name="T31" fmla="*/ 17 h 576"/>
                  <a:gd name="T32" fmla="*/ 92 w 578"/>
                  <a:gd name="T33" fmla="*/ 11 h 576"/>
                  <a:gd name="T34" fmla="*/ 83 w 578"/>
                  <a:gd name="T35" fmla="*/ 6 h 576"/>
                  <a:gd name="T36" fmla="*/ 75 w 578"/>
                  <a:gd name="T37" fmla="*/ 2 h 576"/>
                  <a:gd name="T38" fmla="*/ 67 w 578"/>
                  <a:gd name="T39" fmla="*/ 1 h 576"/>
                  <a:gd name="T40" fmla="*/ 57 w 578"/>
                  <a:gd name="T41" fmla="*/ 0 h 576"/>
                  <a:gd name="T42" fmla="*/ 48 w 578"/>
                  <a:gd name="T43" fmla="*/ 1 h 576"/>
                  <a:gd name="T44" fmla="*/ 39 w 578"/>
                  <a:gd name="T45" fmla="*/ 3 h 576"/>
                  <a:gd name="T46" fmla="*/ 31 w 578"/>
                  <a:gd name="T47" fmla="*/ 6 h 576"/>
                  <a:gd name="T48" fmla="*/ 23 w 578"/>
                  <a:gd name="T49" fmla="*/ 11 h 576"/>
                  <a:gd name="T50" fmla="*/ 16 w 578"/>
                  <a:gd name="T51" fmla="*/ 17 h 576"/>
                  <a:gd name="T52" fmla="*/ 11 w 578"/>
                  <a:gd name="T53" fmla="*/ 24 h 576"/>
                  <a:gd name="T54" fmla="*/ 6 w 578"/>
                  <a:gd name="T55" fmla="*/ 31 h 576"/>
                  <a:gd name="T56" fmla="*/ 3 w 578"/>
                  <a:gd name="T57" fmla="*/ 40 h 576"/>
                  <a:gd name="T58" fmla="*/ 0 w 578"/>
                  <a:gd name="T59" fmla="*/ 49 h 576"/>
                  <a:gd name="T60" fmla="*/ 0 w 578"/>
                  <a:gd name="T61" fmla="*/ 58 h 576"/>
                  <a:gd name="T62" fmla="*/ 1 w 578"/>
                  <a:gd name="T63" fmla="*/ 67 h 576"/>
                  <a:gd name="T64" fmla="*/ 3 w 578"/>
                  <a:gd name="T65" fmla="*/ 76 h 576"/>
                  <a:gd name="T66" fmla="*/ 7 w 578"/>
                  <a:gd name="T67" fmla="*/ 84 h 576"/>
                  <a:gd name="T68" fmla="*/ 11 w 578"/>
                  <a:gd name="T69" fmla="*/ 92 h 576"/>
                  <a:gd name="T70" fmla="*/ 17 w 578"/>
                  <a:gd name="T71" fmla="*/ 98 h 576"/>
                  <a:gd name="T72" fmla="*/ 24 w 578"/>
                  <a:gd name="T73" fmla="*/ 104 h 576"/>
                  <a:gd name="T74" fmla="*/ 32 w 578"/>
                  <a:gd name="T75" fmla="*/ 108 h 576"/>
                  <a:gd name="T76" fmla="*/ 40 w 578"/>
                  <a:gd name="T77" fmla="*/ 112 h 576"/>
                  <a:gd name="T78" fmla="*/ 49 w 578"/>
                  <a:gd name="T79" fmla="*/ 114 h 576"/>
                  <a:gd name="T80" fmla="*/ 58 w 578"/>
                  <a:gd name="T81" fmla="*/ 115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91" y="576"/>
                    </a:moveTo>
                    <a:lnTo>
                      <a:pt x="337" y="572"/>
                    </a:lnTo>
                    <a:lnTo>
                      <a:pt x="383" y="560"/>
                    </a:lnTo>
                    <a:lnTo>
                      <a:pt x="424" y="543"/>
                    </a:lnTo>
                    <a:lnTo>
                      <a:pt x="461" y="518"/>
                    </a:lnTo>
                    <a:lnTo>
                      <a:pt x="495" y="489"/>
                    </a:lnTo>
                    <a:lnTo>
                      <a:pt x="524" y="456"/>
                    </a:lnTo>
                    <a:lnTo>
                      <a:pt x="545" y="419"/>
                    </a:lnTo>
                    <a:lnTo>
                      <a:pt x="561" y="378"/>
                    </a:lnTo>
                    <a:lnTo>
                      <a:pt x="574" y="331"/>
                    </a:lnTo>
                    <a:lnTo>
                      <a:pt x="578" y="286"/>
                    </a:lnTo>
                    <a:lnTo>
                      <a:pt x="574" y="236"/>
                    </a:lnTo>
                    <a:lnTo>
                      <a:pt x="561" y="194"/>
                    </a:lnTo>
                    <a:lnTo>
                      <a:pt x="545" y="153"/>
                    </a:lnTo>
                    <a:lnTo>
                      <a:pt x="520" y="115"/>
                    </a:lnTo>
                    <a:lnTo>
                      <a:pt x="491" y="83"/>
                    </a:lnTo>
                    <a:lnTo>
                      <a:pt x="457" y="54"/>
                    </a:lnTo>
                    <a:lnTo>
                      <a:pt x="416" y="29"/>
                    </a:lnTo>
                    <a:lnTo>
                      <a:pt x="374" y="12"/>
                    </a:lnTo>
                    <a:lnTo>
                      <a:pt x="333" y="3"/>
                    </a:lnTo>
                    <a:lnTo>
                      <a:pt x="283" y="0"/>
                    </a:lnTo>
                    <a:lnTo>
                      <a:pt x="237" y="3"/>
                    </a:lnTo>
                    <a:lnTo>
                      <a:pt x="196" y="16"/>
                    </a:lnTo>
                    <a:lnTo>
                      <a:pt x="154" y="32"/>
                    </a:lnTo>
                    <a:lnTo>
                      <a:pt x="117" y="57"/>
                    </a:lnTo>
                    <a:lnTo>
                      <a:pt x="79" y="86"/>
                    </a:lnTo>
                    <a:lnTo>
                      <a:pt x="54" y="120"/>
                    </a:lnTo>
                    <a:lnTo>
                      <a:pt x="30" y="157"/>
                    </a:lnTo>
                    <a:lnTo>
                      <a:pt x="13" y="198"/>
                    </a:lnTo>
                    <a:lnTo>
                      <a:pt x="0" y="245"/>
                    </a:lnTo>
                    <a:lnTo>
                      <a:pt x="0" y="290"/>
                    </a:lnTo>
                    <a:lnTo>
                      <a:pt x="5" y="335"/>
                    </a:lnTo>
                    <a:lnTo>
                      <a:pt x="13" y="381"/>
                    </a:lnTo>
                    <a:lnTo>
                      <a:pt x="34" y="423"/>
                    </a:lnTo>
                    <a:lnTo>
                      <a:pt x="54" y="461"/>
                    </a:lnTo>
                    <a:lnTo>
                      <a:pt x="84" y="493"/>
                    </a:lnTo>
                    <a:lnTo>
                      <a:pt x="121" y="522"/>
                    </a:lnTo>
                    <a:lnTo>
                      <a:pt x="158" y="543"/>
                    </a:lnTo>
                    <a:lnTo>
                      <a:pt x="200" y="560"/>
                    </a:lnTo>
                    <a:lnTo>
                      <a:pt x="246" y="572"/>
                    </a:lnTo>
                    <a:lnTo>
                      <a:pt x="291"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519" name="Freeform 1027">
                <a:extLst>
                  <a:ext uri="{FF2B5EF4-FFF2-40B4-BE49-F238E27FC236}">
                    <a16:creationId xmlns:a16="http://schemas.microsoft.com/office/drawing/2014/main" id="{E4A646EB-9E07-4620-A0E4-18671C47D513}"/>
                  </a:ext>
                </a:extLst>
              </p:cNvPr>
              <p:cNvSpPr>
                <a:spLocks/>
              </p:cNvSpPr>
              <p:nvPr/>
            </p:nvSpPr>
            <p:spPr bwMode="auto">
              <a:xfrm>
                <a:off x="1980" y="3276"/>
                <a:ext cx="116" cy="115"/>
              </a:xfrm>
              <a:custGeom>
                <a:avLst/>
                <a:gdLst>
                  <a:gd name="T0" fmla="*/ 58 w 578"/>
                  <a:gd name="T1" fmla="*/ 115 h 576"/>
                  <a:gd name="T2" fmla="*/ 68 w 578"/>
                  <a:gd name="T3" fmla="*/ 114 h 576"/>
                  <a:gd name="T4" fmla="*/ 77 w 578"/>
                  <a:gd name="T5" fmla="*/ 112 h 576"/>
                  <a:gd name="T6" fmla="*/ 85 w 578"/>
                  <a:gd name="T7" fmla="*/ 108 h 576"/>
                  <a:gd name="T8" fmla="*/ 93 w 578"/>
                  <a:gd name="T9" fmla="*/ 103 h 576"/>
                  <a:gd name="T10" fmla="*/ 99 w 578"/>
                  <a:gd name="T11" fmla="*/ 98 h 576"/>
                  <a:gd name="T12" fmla="*/ 105 w 578"/>
                  <a:gd name="T13" fmla="*/ 91 h 576"/>
                  <a:gd name="T14" fmla="*/ 109 w 578"/>
                  <a:gd name="T15" fmla="*/ 84 h 576"/>
                  <a:gd name="T16" fmla="*/ 113 w 578"/>
                  <a:gd name="T17" fmla="*/ 75 h 576"/>
                  <a:gd name="T18" fmla="*/ 115 w 578"/>
                  <a:gd name="T19" fmla="*/ 66 h 576"/>
                  <a:gd name="T20" fmla="*/ 116 w 578"/>
                  <a:gd name="T21" fmla="*/ 57 h 576"/>
                  <a:gd name="T22" fmla="*/ 115 w 578"/>
                  <a:gd name="T23" fmla="*/ 47 h 576"/>
                  <a:gd name="T24" fmla="*/ 113 w 578"/>
                  <a:gd name="T25" fmla="*/ 39 h 576"/>
                  <a:gd name="T26" fmla="*/ 109 w 578"/>
                  <a:gd name="T27" fmla="*/ 31 h 576"/>
                  <a:gd name="T28" fmla="*/ 104 w 578"/>
                  <a:gd name="T29" fmla="*/ 23 h 576"/>
                  <a:gd name="T30" fmla="*/ 99 w 578"/>
                  <a:gd name="T31" fmla="*/ 17 h 576"/>
                  <a:gd name="T32" fmla="*/ 92 w 578"/>
                  <a:gd name="T33" fmla="*/ 11 h 576"/>
                  <a:gd name="T34" fmla="*/ 83 w 578"/>
                  <a:gd name="T35" fmla="*/ 6 h 576"/>
                  <a:gd name="T36" fmla="*/ 75 w 578"/>
                  <a:gd name="T37" fmla="*/ 2 h 576"/>
                  <a:gd name="T38" fmla="*/ 67 w 578"/>
                  <a:gd name="T39" fmla="*/ 1 h 576"/>
                  <a:gd name="T40" fmla="*/ 57 w 578"/>
                  <a:gd name="T41" fmla="*/ 0 h 576"/>
                  <a:gd name="T42" fmla="*/ 48 w 578"/>
                  <a:gd name="T43" fmla="*/ 1 h 576"/>
                  <a:gd name="T44" fmla="*/ 39 w 578"/>
                  <a:gd name="T45" fmla="*/ 3 h 576"/>
                  <a:gd name="T46" fmla="*/ 31 w 578"/>
                  <a:gd name="T47" fmla="*/ 6 h 576"/>
                  <a:gd name="T48" fmla="*/ 23 w 578"/>
                  <a:gd name="T49" fmla="*/ 11 h 576"/>
                  <a:gd name="T50" fmla="*/ 16 w 578"/>
                  <a:gd name="T51" fmla="*/ 17 h 576"/>
                  <a:gd name="T52" fmla="*/ 11 w 578"/>
                  <a:gd name="T53" fmla="*/ 24 h 576"/>
                  <a:gd name="T54" fmla="*/ 6 w 578"/>
                  <a:gd name="T55" fmla="*/ 31 h 576"/>
                  <a:gd name="T56" fmla="*/ 3 w 578"/>
                  <a:gd name="T57" fmla="*/ 40 h 576"/>
                  <a:gd name="T58" fmla="*/ 0 w 578"/>
                  <a:gd name="T59" fmla="*/ 49 h 576"/>
                  <a:gd name="T60" fmla="*/ 0 w 578"/>
                  <a:gd name="T61" fmla="*/ 58 h 576"/>
                  <a:gd name="T62" fmla="*/ 1 w 578"/>
                  <a:gd name="T63" fmla="*/ 67 h 576"/>
                  <a:gd name="T64" fmla="*/ 3 w 578"/>
                  <a:gd name="T65" fmla="*/ 76 h 576"/>
                  <a:gd name="T66" fmla="*/ 7 w 578"/>
                  <a:gd name="T67" fmla="*/ 84 h 576"/>
                  <a:gd name="T68" fmla="*/ 11 w 578"/>
                  <a:gd name="T69" fmla="*/ 92 h 576"/>
                  <a:gd name="T70" fmla="*/ 17 w 578"/>
                  <a:gd name="T71" fmla="*/ 98 h 576"/>
                  <a:gd name="T72" fmla="*/ 24 w 578"/>
                  <a:gd name="T73" fmla="*/ 104 h 576"/>
                  <a:gd name="T74" fmla="*/ 32 w 578"/>
                  <a:gd name="T75" fmla="*/ 108 h 576"/>
                  <a:gd name="T76" fmla="*/ 40 w 578"/>
                  <a:gd name="T77" fmla="*/ 112 h 576"/>
                  <a:gd name="T78" fmla="*/ 49 w 578"/>
                  <a:gd name="T79" fmla="*/ 114 h 576"/>
                  <a:gd name="T80" fmla="*/ 58 w 578"/>
                  <a:gd name="T81" fmla="*/ 115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91" y="576"/>
                    </a:moveTo>
                    <a:lnTo>
                      <a:pt x="337" y="572"/>
                    </a:lnTo>
                    <a:lnTo>
                      <a:pt x="383" y="560"/>
                    </a:lnTo>
                    <a:lnTo>
                      <a:pt x="424" y="543"/>
                    </a:lnTo>
                    <a:lnTo>
                      <a:pt x="461" y="518"/>
                    </a:lnTo>
                    <a:lnTo>
                      <a:pt x="495" y="489"/>
                    </a:lnTo>
                    <a:lnTo>
                      <a:pt x="524" y="456"/>
                    </a:lnTo>
                    <a:lnTo>
                      <a:pt x="545" y="419"/>
                    </a:lnTo>
                    <a:lnTo>
                      <a:pt x="561" y="378"/>
                    </a:lnTo>
                    <a:lnTo>
                      <a:pt x="574" y="331"/>
                    </a:lnTo>
                    <a:lnTo>
                      <a:pt x="578" y="286"/>
                    </a:lnTo>
                    <a:lnTo>
                      <a:pt x="574" y="236"/>
                    </a:lnTo>
                    <a:lnTo>
                      <a:pt x="561" y="194"/>
                    </a:lnTo>
                    <a:lnTo>
                      <a:pt x="545" y="153"/>
                    </a:lnTo>
                    <a:lnTo>
                      <a:pt x="520" y="115"/>
                    </a:lnTo>
                    <a:lnTo>
                      <a:pt x="491" y="83"/>
                    </a:lnTo>
                    <a:lnTo>
                      <a:pt x="457" y="54"/>
                    </a:lnTo>
                    <a:lnTo>
                      <a:pt x="416" y="29"/>
                    </a:lnTo>
                    <a:lnTo>
                      <a:pt x="374" y="12"/>
                    </a:lnTo>
                    <a:lnTo>
                      <a:pt x="333" y="3"/>
                    </a:lnTo>
                    <a:lnTo>
                      <a:pt x="283" y="0"/>
                    </a:lnTo>
                    <a:lnTo>
                      <a:pt x="237" y="3"/>
                    </a:lnTo>
                    <a:lnTo>
                      <a:pt x="196" y="16"/>
                    </a:lnTo>
                    <a:lnTo>
                      <a:pt x="154" y="32"/>
                    </a:lnTo>
                    <a:lnTo>
                      <a:pt x="117" y="57"/>
                    </a:lnTo>
                    <a:lnTo>
                      <a:pt x="79" y="86"/>
                    </a:lnTo>
                    <a:lnTo>
                      <a:pt x="54" y="120"/>
                    </a:lnTo>
                    <a:lnTo>
                      <a:pt x="30" y="157"/>
                    </a:lnTo>
                    <a:lnTo>
                      <a:pt x="13" y="198"/>
                    </a:lnTo>
                    <a:lnTo>
                      <a:pt x="0" y="245"/>
                    </a:lnTo>
                    <a:lnTo>
                      <a:pt x="0" y="290"/>
                    </a:lnTo>
                    <a:lnTo>
                      <a:pt x="5" y="335"/>
                    </a:lnTo>
                    <a:lnTo>
                      <a:pt x="13" y="381"/>
                    </a:lnTo>
                    <a:lnTo>
                      <a:pt x="34" y="423"/>
                    </a:lnTo>
                    <a:lnTo>
                      <a:pt x="54" y="461"/>
                    </a:lnTo>
                    <a:lnTo>
                      <a:pt x="84" y="493"/>
                    </a:lnTo>
                    <a:lnTo>
                      <a:pt x="121" y="522"/>
                    </a:lnTo>
                    <a:lnTo>
                      <a:pt x="158" y="543"/>
                    </a:lnTo>
                    <a:lnTo>
                      <a:pt x="200" y="560"/>
                    </a:lnTo>
                    <a:lnTo>
                      <a:pt x="246" y="572"/>
                    </a:lnTo>
                    <a:lnTo>
                      <a:pt x="291"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520" name="Freeform 1028">
                <a:extLst>
                  <a:ext uri="{FF2B5EF4-FFF2-40B4-BE49-F238E27FC236}">
                    <a16:creationId xmlns:a16="http://schemas.microsoft.com/office/drawing/2014/main" id="{45B1A940-92C9-4DD6-91AA-AA35F4CBB8B2}"/>
                  </a:ext>
                </a:extLst>
              </p:cNvPr>
              <p:cNvSpPr>
                <a:spLocks/>
              </p:cNvSpPr>
              <p:nvPr/>
            </p:nvSpPr>
            <p:spPr bwMode="auto">
              <a:xfrm>
                <a:off x="1996" y="3284"/>
                <a:ext cx="61" cy="61"/>
              </a:xfrm>
              <a:custGeom>
                <a:avLst/>
                <a:gdLst>
                  <a:gd name="T0" fmla="*/ 31 w 304"/>
                  <a:gd name="T1" fmla="*/ 61 h 303"/>
                  <a:gd name="T2" fmla="*/ 36 w 304"/>
                  <a:gd name="T3" fmla="*/ 61 h 303"/>
                  <a:gd name="T4" fmla="*/ 40 w 304"/>
                  <a:gd name="T5" fmla="*/ 59 h 303"/>
                  <a:gd name="T6" fmla="*/ 45 w 304"/>
                  <a:gd name="T7" fmla="*/ 58 h 303"/>
                  <a:gd name="T8" fmla="*/ 48 w 304"/>
                  <a:gd name="T9" fmla="*/ 55 h 303"/>
                  <a:gd name="T10" fmla="*/ 52 w 304"/>
                  <a:gd name="T11" fmla="*/ 52 h 303"/>
                  <a:gd name="T12" fmla="*/ 55 w 304"/>
                  <a:gd name="T13" fmla="*/ 49 h 303"/>
                  <a:gd name="T14" fmla="*/ 57 w 304"/>
                  <a:gd name="T15" fmla="*/ 44 h 303"/>
                  <a:gd name="T16" fmla="*/ 59 w 304"/>
                  <a:gd name="T17" fmla="*/ 40 h 303"/>
                  <a:gd name="T18" fmla="*/ 61 w 304"/>
                  <a:gd name="T19" fmla="*/ 35 h 303"/>
                  <a:gd name="T20" fmla="*/ 61 w 304"/>
                  <a:gd name="T21" fmla="*/ 30 h 303"/>
                  <a:gd name="T22" fmla="*/ 61 w 304"/>
                  <a:gd name="T23" fmla="*/ 25 h 303"/>
                  <a:gd name="T24" fmla="*/ 59 w 304"/>
                  <a:gd name="T25" fmla="*/ 21 h 303"/>
                  <a:gd name="T26" fmla="*/ 57 w 304"/>
                  <a:gd name="T27" fmla="*/ 16 h 303"/>
                  <a:gd name="T28" fmla="*/ 55 w 304"/>
                  <a:gd name="T29" fmla="*/ 13 h 303"/>
                  <a:gd name="T30" fmla="*/ 52 w 304"/>
                  <a:gd name="T31" fmla="*/ 8 h 303"/>
                  <a:gd name="T32" fmla="*/ 48 w 304"/>
                  <a:gd name="T33" fmla="*/ 6 h 303"/>
                  <a:gd name="T34" fmla="*/ 44 w 304"/>
                  <a:gd name="T35" fmla="*/ 3 h 303"/>
                  <a:gd name="T36" fmla="*/ 40 w 304"/>
                  <a:gd name="T37" fmla="*/ 2 h 303"/>
                  <a:gd name="T38" fmla="*/ 35 w 304"/>
                  <a:gd name="T39" fmla="*/ 0 h 303"/>
                  <a:gd name="T40" fmla="*/ 30 w 304"/>
                  <a:gd name="T41" fmla="*/ 0 h 303"/>
                  <a:gd name="T42" fmla="*/ 25 w 304"/>
                  <a:gd name="T43" fmla="*/ 1 h 303"/>
                  <a:gd name="T44" fmla="*/ 21 w 304"/>
                  <a:gd name="T45" fmla="*/ 2 h 303"/>
                  <a:gd name="T46" fmla="*/ 16 w 304"/>
                  <a:gd name="T47" fmla="*/ 3 h 303"/>
                  <a:gd name="T48" fmla="*/ 13 w 304"/>
                  <a:gd name="T49" fmla="*/ 6 h 303"/>
                  <a:gd name="T50" fmla="*/ 8 w 304"/>
                  <a:gd name="T51" fmla="*/ 9 h 303"/>
                  <a:gd name="T52" fmla="*/ 6 w 304"/>
                  <a:gd name="T53" fmla="*/ 13 h 303"/>
                  <a:gd name="T54" fmla="*/ 3 w 304"/>
                  <a:gd name="T55" fmla="*/ 17 h 303"/>
                  <a:gd name="T56" fmla="*/ 2 w 304"/>
                  <a:gd name="T57" fmla="*/ 21 h 303"/>
                  <a:gd name="T58" fmla="*/ 0 w 304"/>
                  <a:gd name="T59" fmla="*/ 26 h 303"/>
                  <a:gd name="T60" fmla="*/ 0 w 304"/>
                  <a:gd name="T61" fmla="*/ 31 h 303"/>
                  <a:gd name="T62" fmla="*/ 0 w 304"/>
                  <a:gd name="T63" fmla="*/ 36 h 303"/>
                  <a:gd name="T64" fmla="*/ 2 w 304"/>
                  <a:gd name="T65" fmla="*/ 41 h 303"/>
                  <a:gd name="T66" fmla="*/ 3 w 304"/>
                  <a:gd name="T67" fmla="*/ 45 h 303"/>
                  <a:gd name="T68" fmla="*/ 6 w 304"/>
                  <a:gd name="T69" fmla="*/ 49 h 303"/>
                  <a:gd name="T70" fmla="*/ 9 w 304"/>
                  <a:gd name="T71" fmla="*/ 53 h 303"/>
                  <a:gd name="T72" fmla="*/ 13 w 304"/>
                  <a:gd name="T73" fmla="*/ 55 h 303"/>
                  <a:gd name="T74" fmla="*/ 17 w 304"/>
                  <a:gd name="T75" fmla="*/ 58 h 303"/>
                  <a:gd name="T76" fmla="*/ 21 w 304"/>
                  <a:gd name="T77" fmla="*/ 60 h 303"/>
                  <a:gd name="T78" fmla="*/ 26 w 304"/>
                  <a:gd name="T79" fmla="*/ 61 h 303"/>
                  <a:gd name="T80" fmla="*/ 31 w 304"/>
                  <a:gd name="T81" fmla="*/ 61 h 3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4"/>
                  <a:gd name="T124" fmla="*/ 0 h 303"/>
                  <a:gd name="T125" fmla="*/ 304 w 304"/>
                  <a:gd name="T126" fmla="*/ 303 h 30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4" h="303">
                    <a:moveTo>
                      <a:pt x="154" y="303"/>
                    </a:moveTo>
                    <a:lnTo>
                      <a:pt x="178" y="303"/>
                    </a:lnTo>
                    <a:lnTo>
                      <a:pt x="200" y="294"/>
                    </a:lnTo>
                    <a:lnTo>
                      <a:pt x="225" y="286"/>
                    </a:lnTo>
                    <a:lnTo>
                      <a:pt x="241" y="274"/>
                    </a:lnTo>
                    <a:lnTo>
                      <a:pt x="261" y="258"/>
                    </a:lnTo>
                    <a:lnTo>
                      <a:pt x="274" y="241"/>
                    </a:lnTo>
                    <a:lnTo>
                      <a:pt x="286" y="220"/>
                    </a:lnTo>
                    <a:lnTo>
                      <a:pt x="295" y="200"/>
                    </a:lnTo>
                    <a:lnTo>
                      <a:pt x="304" y="175"/>
                    </a:lnTo>
                    <a:lnTo>
                      <a:pt x="304" y="150"/>
                    </a:lnTo>
                    <a:lnTo>
                      <a:pt x="304" y="124"/>
                    </a:lnTo>
                    <a:lnTo>
                      <a:pt x="295" y="104"/>
                    </a:lnTo>
                    <a:lnTo>
                      <a:pt x="286" y="79"/>
                    </a:lnTo>
                    <a:lnTo>
                      <a:pt x="274" y="63"/>
                    </a:lnTo>
                    <a:lnTo>
                      <a:pt x="258" y="42"/>
                    </a:lnTo>
                    <a:lnTo>
                      <a:pt x="241" y="29"/>
                    </a:lnTo>
                    <a:lnTo>
                      <a:pt x="220" y="16"/>
                    </a:lnTo>
                    <a:lnTo>
                      <a:pt x="200" y="9"/>
                    </a:lnTo>
                    <a:lnTo>
                      <a:pt x="175" y="0"/>
                    </a:lnTo>
                    <a:lnTo>
                      <a:pt x="150" y="0"/>
                    </a:lnTo>
                    <a:lnTo>
                      <a:pt x="124" y="4"/>
                    </a:lnTo>
                    <a:lnTo>
                      <a:pt x="104" y="9"/>
                    </a:lnTo>
                    <a:lnTo>
                      <a:pt x="79" y="16"/>
                    </a:lnTo>
                    <a:lnTo>
                      <a:pt x="63" y="29"/>
                    </a:lnTo>
                    <a:lnTo>
                      <a:pt x="42" y="45"/>
                    </a:lnTo>
                    <a:lnTo>
                      <a:pt x="29" y="63"/>
                    </a:lnTo>
                    <a:lnTo>
                      <a:pt x="16" y="83"/>
                    </a:lnTo>
                    <a:lnTo>
                      <a:pt x="9" y="104"/>
                    </a:lnTo>
                    <a:lnTo>
                      <a:pt x="0" y="128"/>
                    </a:lnTo>
                    <a:lnTo>
                      <a:pt x="0" y="153"/>
                    </a:lnTo>
                    <a:lnTo>
                      <a:pt x="0" y="178"/>
                    </a:lnTo>
                    <a:lnTo>
                      <a:pt x="9" y="204"/>
                    </a:lnTo>
                    <a:lnTo>
                      <a:pt x="16" y="224"/>
                    </a:lnTo>
                    <a:lnTo>
                      <a:pt x="29" y="245"/>
                    </a:lnTo>
                    <a:lnTo>
                      <a:pt x="46" y="261"/>
                    </a:lnTo>
                    <a:lnTo>
                      <a:pt x="63" y="274"/>
                    </a:lnTo>
                    <a:lnTo>
                      <a:pt x="83" y="286"/>
                    </a:lnTo>
                    <a:lnTo>
                      <a:pt x="104" y="299"/>
                    </a:lnTo>
                    <a:lnTo>
                      <a:pt x="129" y="303"/>
                    </a:lnTo>
                    <a:lnTo>
                      <a:pt x="154" y="303"/>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21" name="Freeform 1029">
                <a:extLst>
                  <a:ext uri="{FF2B5EF4-FFF2-40B4-BE49-F238E27FC236}">
                    <a16:creationId xmlns:a16="http://schemas.microsoft.com/office/drawing/2014/main" id="{A253E14F-DD78-4E1E-BD38-281B911D7C1D}"/>
                  </a:ext>
                </a:extLst>
              </p:cNvPr>
              <p:cNvSpPr>
                <a:spLocks/>
              </p:cNvSpPr>
              <p:nvPr/>
            </p:nvSpPr>
            <p:spPr bwMode="auto">
              <a:xfrm>
                <a:off x="1998" y="3285"/>
                <a:ext cx="54" cy="55"/>
              </a:xfrm>
              <a:custGeom>
                <a:avLst/>
                <a:gdLst>
                  <a:gd name="T0" fmla="*/ 27 w 270"/>
                  <a:gd name="T1" fmla="*/ 55 h 274"/>
                  <a:gd name="T2" fmla="*/ 32 w 270"/>
                  <a:gd name="T3" fmla="*/ 54 h 274"/>
                  <a:gd name="T4" fmla="*/ 36 w 270"/>
                  <a:gd name="T5" fmla="*/ 53 h 274"/>
                  <a:gd name="T6" fmla="*/ 40 w 270"/>
                  <a:gd name="T7" fmla="*/ 52 h 274"/>
                  <a:gd name="T8" fmla="*/ 43 w 270"/>
                  <a:gd name="T9" fmla="*/ 49 h 274"/>
                  <a:gd name="T10" fmla="*/ 46 w 270"/>
                  <a:gd name="T11" fmla="*/ 47 h 274"/>
                  <a:gd name="T12" fmla="*/ 49 w 270"/>
                  <a:gd name="T13" fmla="*/ 43 h 274"/>
                  <a:gd name="T14" fmla="*/ 51 w 270"/>
                  <a:gd name="T15" fmla="*/ 40 h 274"/>
                  <a:gd name="T16" fmla="*/ 52 w 270"/>
                  <a:gd name="T17" fmla="*/ 36 h 274"/>
                  <a:gd name="T18" fmla="*/ 54 w 270"/>
                  <a:gd name="T19" fmla="*/ 32 h 274"/>
                  <a:gd name="T20" fmla="*/ 54 w 270"/>
                  <a:gd name="T21" fmla="*/ 28 h 274"/>
                  <a:gd name="T22" fmla="*/ 53 w 270"/>
                  <a:gd name="T23" fmla="*/ 22 h 274"/>
                  <a:gd name="T24" fmla="*/ 52 w 270"/>
                  <a:gd name="T25" fmla="*/ 18 h 274"/>
                  <a:gd name="T26" fmla="*/ 51 w 270"/>
                  <a:gd name="T27" fmla="*/ 15 h 274"/>
                  <a:gd name="T28" fmla="*/ 48 w 270"/>
                  <a:gd name="T29" fmla="*/ 11 h 274"/>
                  <a:gd name="T30" fmla="*/ 46 w 270"/>
                  <a:gd name="T31" fmla="*/ 8 h 274"/>
                  <a:gd name="T32" fmla="*/ 42 w 270"/>
                  <a:gd name="T33" fmla="*/ 5 h 274"/>
                  <a:gd name="T34" fmla="*/ 39 w 270"/>
                  <a:gd name="T35" fmla="*/ 3 h 274"/>
                  <a:gd name="T36" fmla="*/ 35 w 270"/>
                  <a:gd name="T37" fmla="*/ 2 h 274"/>
                  <a:gd name="T38" fmla="*/ 31 w 270"/>
                  <a:gd name="T39" fmla="*/ 1 h 274"/>
                  <a:gd name="T40" fmla="*/ 27 w 270"/>
                  <a:gd name="T41" fmla="*/ 0 h 274"/>
                  <a:gd name="T42" fmla="*/ 22 w 270"/>
                  <a:gd name="T43" fmla="*/ 1 h 274"/>
                  <a:gd name="T44" fmla="*/ 18 w 270"/>
                  <a:gd name="T45" fmla="*/ 2 h 274"/>
                  <a:gd name="T46" fmla="*/ 14 w 270"/>
                  <a:gd name="T47" fmla="*/ 3 h 274"/>
                  <a:gd name="T48" fmla="*/ 11 w 270"/>
                  <a:gd name="T49" fmla="*/ 6 h 274"/>
                  <a:gd name="T50" fmla="*/ 7 w 270"/>
                  <a:gd name="T51" fmla="*/ 8 h 274"/>
                  <a:gd name="T52" fmla="*/ 5 w 270"/>
                  <a:gd name="T53" fmla="*/ 12 h 274"/>
                  <a:gd name="T54" fmla="*/ 2 w 270"/>
                  <a:gd name="T55" fmla="*/ 15 h 274"/>
                  <a:gd name="T56" fmla="*/ 1 w 270"/>
                  <a:gd name="T57" fmla="*/ 19 h 274"/>
                  <a:gd name="T58" fmla="*/ 0 w 270"/>
                  <a:gd name="T59" fmla="*/ 23 h 274"/>
                  <a:gd name="T60" fmla="*/ 0 w 270"/>
                  <a:gd name="T61" fmla="*/ 28 h 274"/>
                  <a:gd name="T62" fmla="*/ 0 w 270"/>
                  <a:gd name="T63" fmla="*/ 29 h 274"/>
                  <a:gd name="T64" fmla="*/ 0 w 270"/>
                  <a:gd name="T65" fmla="*/ 29 h 274"/>
                  <a:gd name="T66" fmla="*/ 0 w 270"/>
                  <a:gd name="T67" fmla="*/ 33 h 274"/>
                  <a:gd name="T68" fmla="*/ 2 w 270"/>
                  <a:gd name="T69" fmla="*/ 38 h 274"/>
                  <a:gd name="T70" fmla="*/ 3 w 270"/>
                  <a:gd name="T71" fmla="*/ 41 h 274"/>
                  <a:gd name="T72" fmla="*/ 6 w 270"/>
                  <a:gd name="T73" fmla="*/ 44 h 274"/>
                  <a:gd name="T74" fmla="*/ 8 w 270"/>
                  <a:gd name="T75" fmla="*/ 48 h 274"/>
                  <a:gd name="T76" fmla="*/ 11 w 270"/>
                  <a:gd name="T77" fmla="*/ 50 h 274"/>
                  <a:gd name="T78" fmla="*/ 15 w 270"/>
                  <a:gd name="T79" fmla="*/ 52 h 274"/>
                  <a:gd name="T80" fmla="*/ 19 w 270"/>
                  <a:gd name="T81" fmla="*/ 53 h 274"/>
                  <a:gd name="T82" fmla="*/ 22 w 270"/>
                  <a:gd name="T83" fmla="*/ 54 h 274"/>
                  <a:gd name="T84" fmla="*/ 27 w 270"/>
                  <a:gd name="T85" fmla="*/ 55 h 27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4"/>
                  <a:gd name="T131" fmla="*/ 270 w 270"/>
                  <a:gd name="T132" fmla="*/ 274 h 27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4">
                    <a:moveTo>
                      <a:pt x="137" y="274"/>
                    </a:moveTo>
                    <a:lnTo>
                      <a:pt x="158" y="270"/>
                    </a:lnTo>
                    <a:lnTo>
                      <a:pt x="178" y="266"/>
                    </a:lnTo>
                    <a:lnTo>
                      <a:pt x="199" y="257"/>
                    </a:lnTo>
                    <a:lnTo>
                      <a:pt x="216" y="245"/>
                    </a:lnTo>
                    <a:lnTo>
                      <a:pt x="232" y="232"/>
                    </a:lnTo>
                    <a:lnTo>
                      <a:pt x="245" y="216"/>
                    </a:lnTo>
                    <a:lnTo>
                      <a:pt x="253" y="200"/>
                    </a:lnTo>
                    <a:lnTo>
                      <a:pt x="261" y="178"/>
                    </a:lnTo>
                    <a:lnTo>
                      <a:pt x="270" y="158"/>
                    </a:lnTo>
                    <a:lnTo>
                      <a:pt x="270" y="137"/>
                    </a:lnTo>
                    <a:lnTo>
                      <a:pt x="266" y="112"/>
                    </a:lnTo>
                    <a:lnTo>
                      <a:pt x="261" y="92"/>
                    </a:lnTo>
                    <a:lnTo>
                      <a:pt x="253" y="75"/>
                    </a:lnTo>
                    <a:lnTo>
                      <a:pt x="241" y="54"/>
                    </a:lnTo>
                    <a:lnTo>
                      <a:pt x="228" y="41"/>
                    </a:lnTo>
                    <a:lnTo>
                      <a:pt x="212" y="25"/>
                    </a:lnTo>
                    <a:lnTo>
                      <a:pt x="195" y="16"/>
                    </a:lnTo>
                    <a:lnTo>
                      <a:pt x="174" y="9"/>
                    </a:lnTo>
                    <a:lnTo>
                      <a:pt x="154" y="5"/>
                    </a:lnTo>
                    <a:lnTo>
                      <a:pt x="133" y="0"/>
                    </a:lnTo>
                    <a:lnTo>
                      <a:pt x="111" y="5"/>
                    </a:lnTo>
                    <a:lnTo>
                      <a:pt x="91" y="9"/>
                    </a:lnTo>
                    <a:lnTo>
                      <a:pt x="70" y="16"/>
                    </a:lnTo>
                    <a:lnTo>
                      <a:pt x="54" y="29"/>
                    </a:lnTo>
                    <a:lnTo>
                      <a:pt x="37" y="41"/>
                    </a:lnTo>
                    <a:lnTo>
                      <a:pt x="25" y="59"/>
                    </a:lnTo>
                    <a:lnTo>
                      <a:pt x="12" y="75"/>
                    </a:lnTo>
                    <a:lnTo>
                      <a:pt x="3" y="95"/>
                    </a:lnTo>
                    <a:lnTo>
                      <a:pt x="0" y="117"/>
                    </a:lnTo>
                    <a:lnTo>
                      <a:pt x="0" y="137"/>
                    </a:lnTo>
                    <a:lnTo>
                      <a:pt x="0" y="142"/>
                    </a:lnTo>
                    <a:lnTo>
                      <a:pt x="0" y="146"/>
                    </a:lnTo>
                    <a:lnTo>
                      <a:pt x="0" y="166"/>
                    </a:lnTo>
                    <a:lnTo>
                      <a:pt x="8" y="187"/>
                    </a:lnTo>
                    <a:lnTo>
                      <a:pt x="16" y="203"/>
                    </a:lnTo>
                    <a:lnTo>
                      <a:pt x="29" y="220"/>
                    </a:lnTo>
                    <a:lnTo>
                      <a:pt x="41" y="237"/>
                    </a:lnTo>
                    <a:lnTo>
                      <a:pt x="57" y="249"/>
                    </a:lnTo>
                    <a:lnTo>
                      <a:pt x="75" y="257"/>
                    </a:lnTo>
                    <a:lnTo>
                      <a:pt x="95" y="266"/>
                    </a:lnTo>
                    <a:lnTo>
                      <a:pt x="111" y="270"/>
                    </a:lnTo>
                    <a:lnTo>
                      <a:pt x="137" y="274"/>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22" name="Freeform 1030">
                <a:extLst>
                  <a:ext uri="{FF2B5EF4-FFF2-40B4-BE49-F238E27FC236}">
                    <a16:creationId xmlns:a16="http://schemas.microsoft.com/office/drawing/2014/main" id="{FB880265-E1ED-4E95-9EF5-03059F66D25F}"/>
                  </a:ext>
                </a:extLst>
              </p:cNvPr>
              <p:cNvSpPr>
                <a:spLocks/>
              </p:cNvSpPr>
              <p:nvPr/>
            </p:nvSpPr>
            <p:spPr bwMode="auto">
              <a:xfrm>
                <a:off x="2000" y="3286"/>
                <a:ext cx="48" cy="48"/>
              </a:xfrm>
              <a:custGeom>
                <a:avLst/>
                <a:gdLst>
                  <a:gd name="T0" fmla="*/ 24 w 240"/>
                  <a:gd name="T1" fmla="*/ 48 h 240"/>
                  <a:gd name="T2" fmla="*/ 28 w 240"/>
                  <a:gd name="T3" fmla="*/ 47 h 240"/>
                  <a:gd name="T4" fmla="*/ 31 w 240"/>
                  <a:gd name="T5" fmla="*/ 46 h 240"/>
                  <a:gd name="T6" fmla="*/ 35 w 240"/>
                  <a:gd name="T7" fmla="*/ 45 h 240"/>
                  <a:gd name="T8" fmla="*/ 38 w 240"/>
                  <a:gd name="T9" fmla="*/ 43 h 240"/>
                  <a:gd name="T10" fmla="*/ 41 w 240"/>
                  <a:gd name="T11" fmla="*/ 40 h 240"/>
                  <a:gd name="T12" fmla="*/ 43 w 240"/>
                  <a:gd name="T13" fmla="*/ 38 h 240"/>
                  <a:gd name="T14" fmla="*/ 46 w 240"/>
                  <a:gd name="T15" fmla="*/ 35 h 240"/>
                  <a:gd name="T16" fmla="*/ 47 w 240"/>
                  <a:gd name="T17" fmla="*/ 31 h 240"/>
                  <a:gd name="T18" fmla="*/ 47 w 240"/>
                  <a:gd name="T19" fmla="*/ 27 h 240"/>
                  <a:gd name="T20" fmla="*/ 48 w 240"/>
                  <a:gd name="T21" fmla="*/ 24 h 240"/>
                  <a:gd name="T22" fmla="*/ 47 w 240"/>
                  <a:gd name="T23" fmla="*/ 20 h 240"/>
                  <a:gd name="T24" fmla="*/ 47 w 240"/>
                  <a:gd name="T25" fmla="*/ 17 h 240"/>
                  <a:gd name="T26" fmla="*/ 45 w 240"/>
                  <a:gd name="T27" fmla="*/ 13 h 240"/>
                  <a:gd name="T28" fmla="*/ 43 w 240"/>
                  <a:gd name="T29" fmla="*/ 10 h 240"/>
                  <a:gd name="T30" fmla="*/ 41 w 240"/>
                  <a:gd name="T31" fmla="*/ 7 h 240"/>
                  <a:gd name="T32" fmla="*/ 38 w 240"/>
                  <a:gd name="T33" fmla="*/ 5 h 240"/>
                  <a:gd name="T34" fmla="*/ 35 w 240"/>
                  <a:gd name="T35" fmla="*/ 3 h 240"/>
                  <a:gd name="T36" fmla="*/ 31 w 240"/>
                  <a:gd name="T37" fmla="*/ 1 h 240"/>
                  <a:gd name="T38" fmla="*/ 27 w 240"/>
                  <a:gd name="T39" fmla="*/ 1 h 240"/>
                  <a:gd name="T40" fmla="*/ 24 w 240"/>
                  <a:gd name="T41" fmla="*/ 0 h 240"/>
                  <a:gd name="T42" fmla="*/ 20 w 240"/>
                  <a:gd name="T43" fmla="*/ 1 h 240"/>
                  <a:gd name="T44" fmla="*/ 17 w 240"/>
                  <a:gd name="T45" fmla="*/ 1 h 240"/>
                  <a:gd name="T46" fmla="*/ 13 w 240"/>
                  <a:gd name="T47" fmla="*/ 3 h 240"/>
                  <a:gd name="T48" fmla="*/ 10 w 240"/>
                  <a:gd name="T49" fmla="*/ 5 h 240"/>
                  <a:gd name="T50" fmla="*/ 8 w 240"/>
                  <a:gd name="T51" fmla="*/ 7 h 240"/>
                  <a:gd name="T52" fmla="*/ 5 w 240"/>
                  <a:gd name="T53" fmla="*/ 10 h 240"/>
                  <a:gd name="T54" fmla="*/ 3 w 240"/>
                  <a:gd name="T55" fmla="*/ 13 h 240"/>
                  <a:gd name="T56" fmla="*/ 2 w 240"/>
                  <a:gd name="T57" fmla="*/ 17 h 240"/>
                  <a:gd name="T58" fmla="*/ 1 w 240"/>
                  <a:gd name="T59" fmla="*/ 20 h 240"/>
                  <a:gd name="T60" fmla="*/ 0 w 240"/>
                  <a:gd name="T61" fmla="*/ 24 h 240"/>
                  <a:gd name="T62" fmla="*/ 0 w 240"/>
                  <a:gd name="T63" fmla="*/ 25 h 240"/>
                  <a:gd name="T64" fmla="*/ 0 w 240"/>
                  <a:gd name="T65" fmla="*/ 26 h 240"/>
                  <a:gd name="T66" fmla="*/ 1 w 240"/>
                  <a:gd name="T67" fmla="*/ 29 h 240"/>
                  <a:gd name="T68" fmla="*/ 2 w 240"/>
                  <a:gd name="T69" fmla="*/ 32 h 240"/>
                  <a:gd name="T70" fmla="*/ 3 w 240"/>
                  <a:gd name="T71" fmla="*/ 36 h 240"/>
                  <a:gd name="T72" fmla="*/ 5 w 240"/>
                  <a:gd name="T73" fmla="*/ 39 h 240"/>
                  <a:gd name="T74" fmla="*/ 8 w 240"/>
                  <a:gd name="T75" fmla="*/ 41 h 240"/>
                  <a:gd name="T76" fmla="*/ 11 w 240"/>
                  <a:gd name="T77" fmla="*/ 44 h 240"/>
                  <a:gd name="T78" fmla="*/ 13 w 240"/>
                  <a:gd name="T79" fmla="*/ 45 h 240"/>
                  <a:gd name="T80" fmla="*/ 17 w 240"/>
                  <a:gd name="T81" fmla="*/ 46 h 240"/>
                  <a:gd name="T82" fmla="*/ 21 w 240"/>
                  <a:gd name="T83" fmla="*/ 47 h 240"/>
                  <a:gd name="T84" fmla="*/ 24 w 240"/>
                  <a:gd name="T85" fmla="*/ 48 h 24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40"/>
                  <a:gd name="T130" fmla="*/ 0 h 240"/>
                  <a:gd name="T131" fmla="*/ 240 w 240"/>
                  <a:gd name="T132" fmla="*/ 240 h 24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40" h="240">
                    <a:moveTo>
                      <a:pt x="121" y="240"/>
                    </a:moveTo>
                    <a:lnTo>
                      <a:pt x="141" y="236"/>
                    </a:lnTo>
                    <a:lnTo>
                      <a:pt x="157" y="232"/>
                    </a:lnTo>
                    <a:lnTo>
                      <a:pt x="175" y="223"/>
                    </a:lnTo>
                    <a:lnTo>
                      <a:pt x="191" y="215"/>
                    </a:lnTo>
                    <a:lnTo>
                      <a:pt x="204" y="202"/>
                    </a:lnTo>
                    <a:lnTo>
                      <a:pt x="216" y="191"/>
                    </a:lnTo>
                    <a:lnTo>
                      <a:pt x="229" y="173"/>
                    </a:lnTo>
                    <a:lnTo>
                      <a:pt x="233" y="157"/>
                    </a:lnTo>
                    <a:lnTo>
                      <a:pt x="237" y="137"/>
                    </a:lnTo>
                    <a:lnTo>
                      <a:pt x="240" y="119"/>
                    </a:lnTo>
                    <a:lnTo>
                      <a:pt x="237" y="99"/>
                    </a:lnTo>
                    <a:lnTo>
                      <a:pt x="233" y="83"/>
                    </a:lnTo>
                    <a:lnTo>
                      <a:pt x="224" y="65"/>
                    </a:lnTo>
                    <a:lnTo>
                      <a:pt x="216" y="49"/>
                    </a:lnTo>
                    <a:lnTo>
                      <a:pt x="204" y="36"/>
                    </a:lnTo>
                    <a:lnTo>
                      <a:pt x="191" y="24"/>
                    </a:lnTo>
                    <a:lnTo>
                      <a:pt x="175" y="16"/>
                    </a:lnTo>
                    <a:lnTo>
                      <a:pt x="157" y="7"/>
                    </a:lnTo>
                    <a:lnTo>
                      <a:pt x="137" y="4"/>
                    </a:lnTo>
                    <a:lnTo>
                      <a:pt x="121" y="0"/>
                    </a:lnTo>
                    <a:lnTo>
                      <a:pt x="100" y="4"/>
                    </a:lnTo>
                    <a:lnTo>
                      <a:pt x="83" y="7"/>
                    </a:lnTo>
                    <a:lnTo>
                      <a:pt x="67" y="16"/>
                    </a:lnTo>
                    <a:lnTo>
                      <a:pt x="49" y="24"/>
                    </a:lnTo>
                    <a:lnTo>
                      <a:pt x="38" y="36"/>
                    </a:lnTo>
                    <a:lnTo>
                      <a:pt x="25" y="49"/>
                    </a:lnTo>
                    <a:lnTo>
                      <a:pt x="13" y="65"/>
                    </a:lnTo>
                    <a:lnTo>
                      <a:pt x="8" y="83"/>
                    </a:lnTo>
                    <a:lnTo>
                      <a:pt x="4" y="99"/>
                    </a:lnTo>
                    <a:lnTo>
                      <a:pt x="0" y="119"/>
                    </a:lnTo>
                    <a:lnTo>
                      <a:pt x="0" y="124"/>
                    </a:lnTo>
                    <a:lnTo>
                      <a:pt x="0" y="128"/>
                    </a:lnTo>
                    <a:lnTo>
                      <a:pt x="4" y="144"/>
                    </a:lnTo>
                    <a:lnTo>
                      <a:pt x="8" y="161"/>
                    </a:lnTo>
                    <a:lnTo>
                      <a:pt x="17" y="178"/>
                    </a:lnTo>
                    <a:lnTo>
                      <a:pt x="25" y="195"/>
                    </a:lnTo>
                    <a:lnTo>
                      <a:pt x="38" y="207"/>
                    </a:lnTo>
                    <a:lnTo>
                      <a:pt x="54" y="220"/>
                    </a:lnTo>
                    <a:lnTo>
                      <a:pt x="67" y="227"/>
                    </a:lnTo>
                    <a:lnTo>
                      <a:pt x="83" y="232"/>
                    </a:lnTo>
                    <a:lnTo>
                      <a:pt x="103" y="236"/>
                    </a:lnTo>
                    <a:lnTo>
                      <a:pt x="121" y="240"/>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23" name="Freeform 1031">
                <a:extLst>
                  <a:ext uri="{FF2B5EF4-FFF2-40B4-BE49-F238E27FC236}">
                    <a16:creationId xmlns:a16="http://schemas.microsoft.com/office/drawing/2014/main" id="{DA3FBA8F-293E-45F6-9F3A-4F94E716F142}"/>
                  </a:ext>
                </a:extLst>
              </p:cNvPr>
              <p:cNvSpPr>
                <a:spLocks/>
              </p:cNvSpPr>
              <p:nvPr/>
            </p:nvSpPr>
            <p:spPr bwMode="auto">
              <a:xfrm>
                <a:off x="2003" y="3287"/>
                <a:ext cx="40" cy="41"/>
              </a:xfrm>
              <a:custGeom>
                <a:avLst/>
                <a:gdLst>
                  <a:gd name="T0" fmla="*/ 20 w 203"/>
                  <a:gd name="T1" fmla="*/ 41 h 204"/>
                  <a:gd name="T2" fmla="*/ 24 w 203"/>
                  <a:gd name="T3" fmla="*/ 41 h 204"/>
                  <a:gd name="T4" fmla="*/ 27 w 203"/>
                  <a:gd name="T5" fmla="*/ 40 h 204"/>
                  <a:gd name="T6" fmla="*/ 29 w 203"/>
                  <a:gd name="T7" fmla="*/ 38 h 204"/>
                  <a:gd name="T8" fmla="*/ 32 w 203"/>
                  <a:gd name="T9" fmla="*/ 37 h 204"/>
                  <a:gd name="T10" fmla="*/ 34 w 203"/>
                  <a:gd name="T11" fmla="*/ 35 h 204"/>
                  <a:gd name="T12" fmla="*/ 37 w 203"/>
                  <a:gd name="T13" fmla="*/ 33 h 204"/>
                  <a:gd name="T14" fmla="*/ 38 w 203"/>
                  <a:gd name="T15" fmla="*/ 29 h 204"/>
                  <a:gd name="T16" fmla="*/ 39 w 203"/>
                  <a:gd name="T17" fmla="*/ 27 h 204"/>
                  <a:gd name="T18" fmla="*/ 40 w 203"/>
                  <a:gd name="T19" fmla="*/ 24 h 204"/>
                  <a:gd name="T20" fmla="*/ 40 w 203"/>
                  <a:gd name="T21" fmla="*/ 20 h 204"/>
                  <a:gd name="T22" fmla="*/ 40 w 203"/>
                  <a:gd name="T23" fmla="*/ 17 h 204"/>
                  <a:gd name="T24" fmla="*/ 39 w 203"/>
                  <a:gd name="T25" fmla="*/ 13 h 204"/>
                  <a:gd name="T26" fmla="*/ 38 w 203"/>
                  <a:gd name="T27" fmla="*/ 11 h 204"/>
                  <a:gd name="T28" fmla="*/ 36 w 203"/>
                  <a:gd name="T29" fmla="*/ 8 h 204"/>
                  <a:gd name="T30" fmla="*/ 34 w 203"/>
                  <a:gd name="T31" fmla="*/ 6 h 204"/>
                  <a:gd name="T32" fmla="*/ 32 w 203"/>
                  <a:gd name="T33" fmla="*/ 3 h 204"/>
                  <a:gd name="T34" fmla="*/ 29 w 203"/>
                  <a:gd name="T35" fmla="*/ 2 h 204"/>
                  <a:gd name="T36" fmla="*/ 26 w 203"/>
                  <a:gd name="T37" fmla="*/ 1 h 204"/>
                  <a:gd name="T38" fmla="*/ 23 w 203"/>
                  <a:gd name="T39" fmla="*/ 0 h 204"/>
                  <a:gd name="T40" fmla="*/ 20 w 203"/>
                  <a:gd name="T41" fmla="*/ 0 h 204"/>
                  <a:gd name="T42" fmla="*/ 16 w 203"/>
                  <a:gd name="T43" fmla="*/ 0 h 204"/>
                  <a:gd name="T44" fmla="*/ 14 w 203"/>
                  <a:gd name="T45" fmla="*/ 1 h 204"/>
                  <a:gd name="T46" fmla="*/ 11 w 203"/>
                  <a:gd name="T47" fmla="*/ 2 h 204"/>
                  <a:gd name="T48" fmla="*/ 8 w 203"/>
                  <a:gd name="T49" fmla="*/ 3 h 204"/>
                  <a:gd name="T50" fmla="*/ 6 w 203"/>
                  <a:gd name="T51" fmla="*/ 6 h 204"/>
                  <a:gd name="T52" fmla="*/ 4 w 203"/>
                  <a:gd name="T53" fmla="*/ 8 h 204"/>
                  <a:gd name="T54" fmla="*/ 2 w 203"/>
                  <a:gd name="T55" fmla="*/ 11 h 204"/>
                  <a:gd name="T56" fmla="*/ 1 w 203"/>
                  <a:gd name="T57" fmla="*/ 13 h 204"/>
                  <a:gd name="T58" fmla="*/ 0 w 203"/>
                  <a:gd name="T59" fmla="*/ 17 h 204"/>
                  <a:gd name="T60" fmla="*/ 0 w 203"/>
                  <a:gd name="T61" fmla="*/ 20 h 204"/>
                  <a:gd name="T62" fmla="*/ 0 w 203"/>
                  <a:gd name="T63" fmla="*/ 21 h 204"/>
                  <a:gd name="T64" fmla="*/ 1 w 203"/>
                  <a:gd name="T65" fmla="*/ 24 h 204"/>
                  <a:gd name="T66" fmla="*/ 2 w 203"/>
                  <a:gd name="T67" fmla="*/ 28 h 204"/>
                  <a:gd name="T68" fmla="*/ 2 w 203"/>
                  <a:gd name="T69" fmla="*/ 30 h 204"/>
                  <a:gd name="T70" fmla="*/ 4 w 203"/>
                  <a:gd name="T71" fmla="*/ 33 h 204"/>
                  <a:gd name="T72" fmla="*/ 7 w 203"/>
                  <a:gd name="T73" fmla="*/ 35 h 204"/>
                  <a:gd name="T74" fmla="*/ 9 w 203"/>
                  <a:gd name="T75" fmla="*/ 38 h 204"/>
                  <a:gd name="T76" fmla="*/ 11 w 203"/>
                  <a:gd name="T77" fmla="*/ 38 h 204"/>
                  <a:gd name="T78" fmla="*/ 14 w 203"/>
                  <a:gd name="T79" fmla="*/ 40 h 204"/>
                  <a:gd name="T80" fmla="*/ 17 w 203"/>
                  <a:gd name="T81" fmla="*/ 41 h 204"/>
                  <a:gd name="T82" fmla="*/ 20 w 203"/>
                  <a:gd name="T83" fmla="*/ 41 h 20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3"/>
                  <a:gd name="T127" fmla="*/ 0 h 204"/>
                  <a:gd name="T128" fmla="*/ 203 w 203"/>
                  <a:gd name="T129" fmla="*/ 204 h 20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3" h="204">
                    <a:moveTo>
                      <a:pt x="103" y="204"/>
                    </a:moveTo>
                    <a:lnTo>
                      <a:pt x="120" y="204"/>
                    </a:lnTo>
                    <a:lnTo>
                      <a:pt x="137" y="200"/>
                    </a:lnTo>
                    <a:lnTo>
                      <a:pt x="149" y="191"/>
                    </a:lnTo>
                    <a:lnTo>
                      <a:pt x="162" y="184"/>
                    </a:lnTo>
                    <a:lnTo>
                      <a:pt x="174" y="175"/>
                    </a:lnTo>
                    <a:lnTo>
                      <a:pt x="186" y="162"/>
                    </a:lnTo>
                    <a:lnTo>
                      <a:pt x="195" y="146"/>
                    </a:lnTo>
                    <a:lnTo>
                      <a:pt x="198" y="134"/>
                    </a:lnTo>
                    <a:lnTo>
                      <a:pt x="203" y="117"/>
                    </a:lnTo>
                    <a:lnTo>
                      <a:pt x="203" y="100"/>
                    </a:lnTo>
                    <a:lnTo>
                      <a:pt x="203" y="83"/>
                    </a:lnTo>
                    <a:lnTo>
                      <a:pt x="198" y="67"/>
                    </a:lnTo>
                    <a:lnTo>
                      <a:pt x="191" y="54"/>
                    </a:lnTo>
                    <a:lnTo>
                      <a:pt x="182" y="42"/>
                    </a:lnTo>
                    <a:lnTo>
                      <a:pt x="174" y="29"/>
                    </a:lnTo>
                    <a:lnTo>
                      <a:pt x="162" y="17"/>
                    </a:lnTo>
                    <a:lnTo>
                      <a:pt x="149" y="9"/>
                    </a:lnTo>
                    <a:lnTo>
                      <a:pt x="133" y="4"/>
                    </a:lnTo>
                    <a:lnTo>
                      <a:pt x="116" y="0"/>
                    </a:lnTo>
                    <a:lnTo>
                      <a:pt x="99" y="0"/>
                    </a:lnTo>
                    <a:lnTo>
                      <a:pt x="83" y="0"/>
                    </a:lnTo>
                    <a:lnTo>
                      <a:pt x="70" y="4"/>
                    </a:lnTo>
                    <a:lnTo>
                      <a:pt x="54" y="9"/>
                    </a:lnTo>
                    <a:lnTo>
                      <a:pt x="41" y="17"/>
                    </a:lnTo>
                    <a:lnTo>
                      <a:pt x="29" y="29"/>
                    </a:lnTo>
                    <a:lnTo>
                      <a:pt x="20" y="42"/>
                    </a:lnTo>
                    <a:lnTo>
                      <a:pt x="12" y="54"/>
                    </a:lnTo>
                    <a:lnTo>
                      <a:pt x="4" y="67"/>
                    </a:lnTo>
                    <a:lnTo>
                      <a:pt x="0" y="83"/>
                    </a:lnTo>
                    <a:lnTo>
                      <a:pt x="0" y="100"/>
                    </a:lnTo>
                    <a:lnTo>
                      <a:pt x="0" y="105"/>
                    </a:lnTo>
                    <a:lnTo>
                      <a:pt x="4" y="121"/>
                    </a:lnTo>
                    <a:lnTo>
                      <a:pt x="8" y="137"/>
                    </a:lnTo>
                    <a:lnTo>
                      <a:pt x="12" y="150"/>
                    </a:lnTo>
                    <a:lnTo>
                      <a:pt x="20" y="166"/>
                    </a:lnTo>
                    <a:lnTo>
                      <a:pt x="33" y="175"/>
                    </a:lnTo>
                    <a:lnTo>
                      <a:pt x="45" y="188"/>
                    </a:lnTo>
                    <a:lnTo>
                      <a:pt x="58" y="191"/>
                    </a:lnTo>
                    <a:lnTo>
                      <a:pt x="70" y="200"/>
                    </a:lnTo>
                    <a:lnTo>
                      <a:pt x="87" y="204"/>
                    </a:lnTo>
                    <a:lnTo>
                      <a:pt x="103" y="204"/>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24" name="Freeform 1032">
                <a:extLst>
                  <a:ext uri="{FF2B5EF4-FFF2-40B4-BE49-F238E27FC236}">
                    <a16:creationId xmlns:a16="http://schemas.microsoft.com/office/drawing/2014/main" id="{9FE4B626-8BCA-4733-BDC8-78AD358FF2DF}"/>
                  </a:ext>
                </a:extLst>
              </p:cNvPr>
              <p:cNvSpPr>
                <a:spLocks/>
              </p:cNvSpPr>
              <p:nvPr/>
            </p:nvSpPr>
            <p:spPr bwMode="auto">
              <a:xfrm>
                <a:off x="2005" y="3288"/>
                <a:ext cx="34" cy="34"/>
              </a:xfrm>
              <a:custGeom>
                <a:avLst/>
                <a:gdLst>
                  <a:gd name="T0" fmla="*/ 17 w 170"/>
                  <a:gd name="T1" fmla="*/ 34 h 171"/>
                  <a:gd name="T2" fmla="*/ 20 w 170"/>
                  <a:gd name="T3" fmla="*/ 34 h 171"/>
                  <a:gd name="T4" fmla="*/ 22 w 170"/>
                  <a:gd name="T5" fmla="*/ 33 h 171"/>
                  <a:gd name="T6" fmla="*/ 25 w 170"/>
                  <a:gd name="T7" fmla="*/ 32 h 171"/>
                  <a:gd name="T8" fmla="*/ 27 w 170"/>
                  <a:gd name="T9" fmla="*/ 31 h 171"/>
                  <a:gd name="T10" fmla="*/ 29 w 170"/>
                  <a:gd name="T11" fmla="*/ 29 h 171"/>
                  <a:gd name="T12" fmla="*/ 31 w 170"/>
                  <a:gd name="T13" fmla="*/ 27 h 171"/>
                  <a:gd name="T14" fmla="*/ 32 w 170"/>
                  <a:gd name="T15" fmla="*/ 25 h 171"/>
                  <a:gd name="T16" fmla="*/ 33 w 170"/>
                  <a:gd name="T17" fmla="*/ 22 h 171"/>
                  <a:gd name="T18" fmla="*/ 34 w 170"/>
                  <a:gd name="T19" fmla="*/ 20 h 171"/>
                  <a:gd name="T20" fmla="*/ 34 w 170"/>
                  <a:gd name="T21" fmla="*/ 17 h 171"/>
                  <a:gd name="T22" fmla="*/ 34 w 170"/>
                  <a:gd name="T23" fmla="*/ 14 h 171"/>
                  <a:gd name="T24" fmla="*/ 33 w 170"/>
                  <a:gd name="T25" fmla="*/ 12 h 171"/>
                  <a:gd name="T26" fmla="*/ 32 w 170"/>
                  <a:gd name="T27" fmla="*/ 9 h 171"/>
                  <a:gd name="T28" fmla="*/ 31 w 170"/>
                  <a:gd name="T29" fmla="*/ 7 h 171"/>
                  <a:gd name="T30" fmla="*/ 29 w 170"/>
                  <a:gd name="T31" fmla="*/ 5 h 171"/>
                  <a:gd name="T32" fmla="*/ 26 w 170"/>
                  <a:gd name="T33" fmla="*/ 4 h 171"/>
                  <a:gd name="T34" fmla="*/ 25 w 170"/>
                  <a:gd name="T35" fmla="*/ 2 h 171"/>
                  <a:gd name="T36" fmla="*/ 22 w 170"/>
                  <a:gd name="T37" fmla="*/ 1 h 171"/>
                  <a:gd name="T38" fmla="*/ 20 w 170"/>
                  <a:gd name="T39" fmla="*/ 0 h 171"/>
                  <a:gd name="T40" fmla="*/ 17 w 170"/>
                  <a:gd name="T41" fmla="*/ 0 h 171"/>
                  <a:gd name="T42" fmla="*/ 14 w 170"/>
                  <a:gd name="T43" fmla="*/ 0 h 171"/>
                  <a:gd name="T44" fmla="*/ 12 w 170"/>
                  <a:gd name="T45" fmla="*/ 1 h 171"/>
                  <a:gd name="T46" fmla="*/ 9 w 170"/>
                  <a:gd name="T47" fmla="*/ 2 h 171"/>
                  <a:gd name="T48" fmla="*/ 7 w 170"/>
                  <a:gd name="T49" fmla="*/ 4 h 171"/>
                  <a:gd name="T50" fmla="*/ 5 w 170"/>
                  <a:gd name="T51" fmla="*/ 5 h 171"/>
                  <a:gd name="T52" fmla="*/ 3 w 170"/>
                  <a:gd name="T53" fmla="*/ 7 h 171"/>
                  <a:gd name="T54" fmla="*/ 2 w 170"/>
                  <a:gd name="T55" fmla="*/ 9 h 171"/>
                  <a:gd name="T56" fmla="*/ 1 w 170"/>
                  <a:gd name="T57" fmla="*/ 12 h 171"/>
                  <a:gd name="T58" fmla="*/ 0 w 170"/>
                  <a:gd name="T59" fmla="*/ 14 h 171"/>
                  <a:gd name="T60" fmla="*/ 0 w 170"/>
                  <a:gd name="T61" fmla="*/ 17 h 171"/>
                  <a:gd name="T62" fmla="*/ 0 w 170"/>
                  <a:gd name="T63" fmla="*/ 17 h 171"/>
                  <a:gd name="T64" fmla="*/ 0 w 170"/>
                  <a:gd name="T65" fmla="*/ 21 h 171"/>
                  <a:gd name="T66" fmla="*/ 1 w 170"/>
                  <a:gd name="T67" fmla="*/ 23 h 171"/>
                  <a:gd name="T68" fmla="*/ 2 w 170"/>
                  <a:gd name="T69" fmla="*/ 26 h 171"/>
                  <a:gd name="T70" fmla="*/ 3 w 170"/>
                  <a:gd name="T71" fmla="*/ 27 h 171"/>
                  <a:gd name="T72" fmla="*/ 5 w 170"/>
                  <a:gd name="T73" fmla="*/ 29 h 171"/>
                  <a:gd name="T74" fmla="*/ 7 w 170"/>
                  <a:gd name="T75" fmla="*/ 31 h 171"/>
                  <a:gd name="T76" fmla="*/ 9 w 170"/>
                  <a:gd name="T77" fmla="*/ 32 h 171"/>
                  <a:gd name="T78" fmla="*/ 12 w 170"/>
                  <a:gd name="T79" fmla="*/ 33 h 171"/>
                  <a:gd name="T80" fmla="*/ 14 w 170"/>
                  <a:gd name="T81" fmla="*/ 34 h 171"/>
                  <a:gd name="T82" fmla="*/ 17 w 170"/>
                  <a:gd name="T83" fmla="*/ 34 h 17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0"/>
                  <a:gd name="T127" fmla="*/ 0 h 171"/>
                  <a:gd name="T128" fmla="*/ 170 w 170"/>
                  <a:gd name="T129" fmla="*/ 171 h 17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0" h="171">
                    <a:moveTo>
                      <a:pt x="87" y="171"/>
                    </a:moveTo>
                    <a:lnTo>
                      <a:pt x="100" y="171"/>
                    </a:lnTo>
                    <a:lnTo>
                      <a:pt x="112" y="167"/>
                    </a:lnTo>
                    <a:lnTo>
                      <a:pt x="125" y="162"/>
                    </a:lnTo>
                    <a:lnTo>
                      <a:pt x="137" y="155"/>
                    </a:lnTo>
                    <a:lnTo>
                      <a:pt x="145" y="146"/>
                    </a:lnTo>
                    <a:lnTo>
                      <a:pt x="154" y="137"/>
                    </a:lnTo>
                    <a:lnTo>
                      <a:pt x="162" y="126"/>
                    </a:lnTo>
                    <a:lnTo>
                      <a:pt x="166" y="113"/>
                    </a:lnTo>
                    <a:lnTo>
                      <a:pt x="170" y="101"/>
                    </a:lnTo>
                    <a:lnTo>
                      <a:pt x="170" y="84"/>
                    </a:lnTo>
                    <a:lnTo>
                      <a:pt x="170" y="72"/>
                    </a:lnTo>
                    <a:lnTo>
                      <a:pt x="166" y="59"/>
                    </a:lnTo>
                    <a:lnTo>
                      <a:pt x="162" y="47"/>
                    </a:lnTo>
                    <a:lnTo>
                      <a:pt x="154" y="34"/>
                    </a:lnTo>
                    <a:lnTo>
                      <a:pt x="145" y="25"/>
                    </a:lnTo>
                    <a:lnTo>
                      <a:pt x="132" y="18"/>
                    </a:lnTo>
                    <a:lnTo>
                      <a:pt x="125" y="9"/>
                    </a:lnTo>
                    <a:lnTo>
                      <a:pt x="112" y="5"/>
                    </a:lnTo>
                    <a:lnTo>
                      <a:pt x="100" y="0"/>
                    </a:lnTo>
                    <a:lnTo>
                      <a:pt x="83" y="0"/>
                    </a:lnTo>
                    <a:lnTo>
                      <a:pt x="71" y="0"/>
                    </a:lnTo>
                    <a:lnTo>
                      <a:pt x="58" y="5"/>
                    </a:lnTo>
                    <a:lnTo>
                      <a:pt x="46" y="9"/>
                    </a:lnTo>
                    <a:lnTo>
                      <a:pt x="33" y="18"/>
                    </a:lnTo>
                    <a:lnTo>
                      <a:pt x="24" y="25"/>
                    </a:lnTo>
                    <a:lnTo>
                      <a:pt x="17" y="34"/>
                    </a:lnTo>
                    <a:lnTo>
                      <a:pt x="8" y="47"/>
                    </a:lnTo>
                    <a:lnTo>
                      <a:pt x="4" y="59"/>
                    </a:lnTo>
                    <a:lnTo>
                      <a:pt x="0" y="72"/>
                    </a:lnTo>
                    <a:lnTo>
                      <a:pt x="0" y="84"/>
                    </a:lnTo>
                    <a:lnTo>
                      <a:pt x="0" y="88"/>
                    </a:lnTo>
                    <a:lnTo>
                      <a:pt x="0" y="104"/>
                    </a:lnTo>
                    <a:lnTo>
                      <a:pt x="4" y="117"/>
                    </a:lnTo>
                    <a:lnTo>
                      <a:pt x="8" y="130"/>
                    </a:lnTo>
                    <a:lnTo>
                      <a:pt x="17" y="137"/>
                    </a:lnTo>
                    <a:lnTo>
                      <a:pt x="24" y="146"/>
                    </a:lnTo>
                    <a:lnTo>
                      <a:pt x="33" y="155"/>
                    </a:lnTo>
                    <a:lnTo>
                      <a:pt x="46" y="162"/>
                    </a:lnTo>
                    <a:lnTo>
                      <a:pt x="58" y="167"/>
                    </a:lnTo>
                    <a:lnTo>
                      <a:pt x="71" y="171"/>
                    </a:lnTo>
                    <a:lnTo>
                      <a:pt x="87" y="171"/>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25" name="Freeform 1033">
                <a:extLst>
                  <a:ext uri="{FF2B5EF4-FFF2-40B4-BE49-F238E27FC236}">
                    <a16:creationId xmlns:a16="http://schemas.microsoft.com/office/drawing/2014/main" id="{EB048774-B6DD-4419-99FA-1C631AEC38DC}"/>
                  </a:ext>
                </a:extLst>
              </p:cNvPr>
              <p:cNvSpPr>
                <a:spLocks/>
              </p:cNvSpPr>
              <p:nvPr/>
            </p:nvSpPr>
            <p:spPr bwMode="auto">
              <a:xfrm>
                <a:off x="2007" y="3289"/>
                <a:ext cx="28" cy="28"/>
              </a:xfrm>
              <a:custGeom>
                <a:avLst/>
                <a:gdLst>
                  <a:gd name="T0" fmla="*/ 14 w 142"/>
                  <a:gd name="T1" fmla="*/ 28 h 141"/>
                  <a:gd name="T2" fmla="*/ 16 w 142"/>
                  <a:gd name="T3" fmla="*/ 27 h 141"/>
                  <a:gd name="T4" fmla="*/ 19 w 142"/>
                  <a:gd name="T5" fmla="*/ 27 h 141"/>
                  <a:gd name="T6" fmla="*/ 21 w 142"/>
                  <a:gd name="T7" fmla="*/ 26 h 141"/>
                  <a:gd name="T8" fmla="*/ 22 w 142"/>
                  <a:gd name="T9" fmla="*/ 25 h 141"/>
                  <a:gd name="T10" fmla="*/ 24 w 142"/>
                  <a:gd name="T11" fmla="*/ 24 h 141"/>
                  <a:gd name="T12" fmla="*/ 25 w 142"/>
                  <a:gd name="T13" fmla="*/ 22 h 141"/>
                  <a:gd name="T14" fmla="*/ 26 w 142"/>
                  <a:gd name="T15" fmla="*/ 20 h 141"/>
                  <a:gd name="T16" fmla="*/ 27 w 142"/>
                  <a:gd name="T17" fmla="*/ 18 h 141"/>
                  <a:gd name="T18" fmla="*/ 28 w 142"/>
                  <a:gd name="T19" fmla="*/ 16 h 141"/>
                  <a:gd name="T20" fmla="*/ 28 w 142"/>
                  <a:gd name="T21" fmla="*/ 14 h 141"/>
                  <a:gd name="T22" fmla="*/ 28 w 142"/>
                  <a:gd name="T23" fmla="*/ 12 h 141"/>
                  <a:gd name="T24" fmla="*/ 27 w 142"/>
                  <a:gd name="T25" fmla="*/ 9 h 141"/>
                  <a:gd name="T26" fmla="*/ 26 w 142"/>
                  <a:gd name="T27" fmla="*/ 8 h 141"/>
                  <a:gd name="T28" fmla="*/ 24 w 142"/>
                  <a:gd name="T29" fmla="*/ 6 h 141"/>
                  <a:gd name="T30" fmla="*/ 24 w 142"/>
                  <a:gd name="T31" fmla="*/ 4 h 141"/>
                  <a:gd name="T32" fmla="*/ 22 w 142"/>
                  <a:gd name="T33" fmla="*/ 3 h 141"/>
                  <a:gd name="T34" fmla="*/ 21 w 142"/>
                  <a:gd name="T35" fmla="*/ 2 h 141"/>
                  <a:gd name="T36" fmla="*/ 18 w 142"/>
                  <a:gd name="T37" fmla="*/ 1 h 141"/>
                  <a:gd name="T38" fmla="*/ 16 w 142"/>
                  <a:gd name="T39" fmla="*/ 0 h 141"/>
                  <a:gd name="T40" fmla="*/ 14 w 142"/>
                  <a:gd name="T41" fmla="*/ 0 h 141"/>
                  <a:gd name="T42" fmla="*/ 12 w 142"/>
                  <a:gd name="T43" fmla="*/ 0 h 141"/>
                  <a:gd name="T44" fmla="*/ 10 w 142"/>
                  <a:gd name="T45" fmla="*/ 1 h 141"/>
                  <a:gd name="T46" fmla="*/ 7 w 142"/>
                  <a:gd name="T47" fmla="*/ 2 h 141"/>
                  <a:gd name="T48" fmla="*/ 6 w 142"/>
                  <a:gd name="T49" fmla="*/ 3 h 141"/>
                  <a:gd name="T50" fmla="*/ 4 w 142"/>
                  <a:gd name="T51" fmla="*/ 4 h 141"/>
                  <a:gd name="T52" fmla="*/ 3 w 142"/>
                  <a:gd name="T53" fmla="*/ 6 h 141"/>
                  <a:gd name="T54" fmla="*/ 2 w 142"/>
                  <a:gd name="T55" fmla="*/ 8 h 141"/>
                  <a:gd name="T56" fmla="*/ 1 w 142"/>
                  <a:gd name="T57" fmla="*/ 10 h 141"/>
                  <a:gd name="T58" fmla="*/ 1 w 142"/>
                  <a:gd name="T59" fmla="*/ 12 h 141"/>
                  <a:gd name="T60" fmla="*/ 0 w 142"/>
                  <a:gd name="T61" fmla="*/ 14 h 141"/>
                  <a:gd name="T62" fmla="*/ 1 w 142"/>
                  <a:gd name="T63" fmla="*/ 16 h 141"/>
                  <a:gd name="T64" fmla="*/ 1 w 142"/>
                  <a:gd name="T65" fmla="*/ 18 h 141"/>
                  <a:gd name="T66" fmla="*/ 2 w 142"/>
                  <a:gd name="T67" fmla="*/ 20 h 141"/>
                  <a:gd name="T68" fmla="*/ 3 w 142"/>
                  <a:gd name="T69" fmla="*/ 22 h 141"/>
                  <a:gd name="T70" fmla="*/ 4 w 142"/>
                  <a:gd name="T71" fmla="*/ 24 h 141"/>
                  <a:gd name="T72" fmla="*/ 6 w 142"/>
                  <a:gd name="T73" fmla="*/ 25 h 141"/>
                  <a:gd name="T74" fmla="*/ 8 w 142"/>
                  <a:gd name="T75" fmla="*/ 26 h 141"/>
                  <a:gd name="T76" fmla="*/ 10 w 142"/>
                  <a:gd name="T77" fmla="*/ 27 h 141"/>
                  <a:gd name="T78" fmla="*/ 12 w 142"/>
                  <a:gd name="T79" fmla="*/ 27 h 141"/>
                  <a:gd name="T80" fmla="*/ 14 w 142"/>
                  <a:gd name="T81" fmla="*/ 28 h 14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42"/>
                  <a:gd name="T124" fmla="*/ 0 h 141"/>
                  <a:gd name="T125" fmla="*/ 142 w 142"/>
                  <a:gd name="T126" fmla="*/ 141 h 14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42" h="141">
                    <a:moveTo>
                      <a:pt x="70" y="141"/>
                    </a:moveTo>
                    <a:lnTo>
                      <a:pt x="83" y="137"/>
                    </a:lnTo>
                    <a:lnTo>
                      <a:pt x="96" y="137"/>
                    </a:lnTo>
                    <a:lnTo>
                      <a:pt x="104" y="132"/>
                    </a:lnTo>
                    <a:lnTo>
                      <a:pt x="113" y="125"/>
                    </a:lnTo>
                    <a:lnTo>
                      <a:pt x="121" y="121"/>
                    </a:lnTo>
                    <a:lnTo>
                      <a:pt x="129" y="112"/>
                    </a:lnTo>
                    <a:lnTo>
                      <a:pt x="133" y="99"/>
                    </a:lnTo>
                    <a:lnTo>
                      <a:pt x="137" y="91"/>
                    </a:lnTo>
                    <a:lnTo>
                      <a:pt x="142" y="79"/>
                    </a:lnTo>
                    <a:lnTo>
                      <a:pt x="142" y="71"/>
                    </a:lnTo>
                    <a:lnTo>
                      <a:pt x="142" y="58"/>
                    </a:lnTo>
                    <a:lnTo>
                      <a:pt x="137" y="45"/>
                    </a:lnTo>
                    <a:lnTo>
                      <a:pt x="133" y="38"/>
                    </a:lnTo>
                    <a:lnTo>
                      <a:pt x="124" y="29"/>
                    </a:lnTo>
                    <a:lnTo>
                      <a:pt x="121" y="20"/>
                    </a:lnTo>
                    <a:lnTo>
                      <a:pt x="113" y="13"/>
                    </a:lnTo>
                    <a:lnTo>
                      <a:pt x="104" y="8"/>
                    </a:lnTo>
                    <a:lnTo>
                      <a:pt x="92" y="4"/>
                    </a:lnTo>
                    <a:lnTo>
                      <a:pt x="83" y="0"/>
                    </a:lnTo>
                    <a:lnTo>
                      <a:pt x="70" y="0"/>
                    </a:lnTo>
                    <a:lnTo>
                      <a:pt x="59" y="0"/>
                    </a:lnTo>
                    <a:lnTo>
                      <a:pt x="50" y="4"/>
                    </a:lnTo>
                    <a:lnTo>
                      <a:pt x="38" y="8"/>
                    </a:lnTo>
                    <a:lnTo>
                      <a:pt x="29" y="13"/>
                    </a:lnTo>
                    <a:lnTo>
                      <a:pt x="21" y="20"/>
                    </a:lnTo>
                    <a:lnTo>
                      <a:pt x="16" y="29"/>
                    </a:lnTo>
                    <a:lnTo>
                      <a:pt x="9" y="38"/>
                    </a:lnTo>
                    <a:lnTo>
                      <a:pt x="5" y="49"/>
                    </a:lnTo>
                    <a:lnTo>
                      <a:pt x="5" y="58"/>
                    </a:lnTo>
                    <a:lnTo>
                      <a:pt x="0" y="71"/>
                    </a:lnTo>
                    <a:lnTo>
                      <a:pt x="5" y="83"/>
                    </a:lnTo>
                    <a:lnTo>
                      <a:pt x="5" y="91"/>
                    </a:lnTo>
                    <a:lnTo>
                      <a:pt x="9" y="103"/>
                    </a:lnTo>
                    <a:lnTo>
                      <a:pt x="16" y="112"/>
                    </a:lnTo>
                    <a:lnTo>
                      <a:pt x="21" y="121"/>
                    </a:lnTo>
                    <a:lnTo>
                      <a:pt x="29" y="125"/>
                    </a:lnTo>
                    <a:lnTo>
                      <a:pt x="42" y="132"/>
                    </a:lnTo>
                    <a:lnTo>
                      <a:pt x="50" y="137"/>
                    </a:lnTo>
                    <a:lnTo>
                      <a:pt x="63" y="137"/>
                    </a:lnTo>
                    <a:lnTo>
                      <a:pt x="70" y="141"/>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26" name="Freeform 1034">
                <a:extLst>
                  <a:ext uri="{FF2B5EF4-FFF2-40B4-BE49-F238E27FC236}">
                    <a16:creationId xmlns:a16="http://schemas.microsoft.com/office/drawing/2014/main" id="{8856473B-0443-4C57-B0C5-302BCDF8683C}"/>
                  </a:ext>
                </a:extLst>
              </p:cNvPr>
              <p:cNvSpPr>
                <a:spLocks/>
              </p:cNvSpPr>
              <p:nvPr/>
            </p:nvSpPr>
            <p:spPr bwMode="auto">
              <a:xfrm>
                <a:off x="1992" y="3394"/>
                <a:ext cx="115" cy="115"/>
              </a:xfrm>
              <a:custGeom>
                <a:avLst/>
                <a:gdLst>
                  <a:gd name="T0" fmla="*/ 59 w 576"/>
                  <a:gd name="T1" fmla="*/ 115 h 576"/>
                  <a:gd name="T2" fmla="*/ 68 w 576"/>
                  <a:gd name="T3" fmla="*/ 114 h 576"/>
                  <a:gd name="T4" fmla="*/ 77 w 576"/>
                  <a:gd name="T5" fmla="*/ 112 h 576"/>
                  <a:gd name="T6" fmla="*/ 84 w 576"/>
                  <a:gd name="T7" fmla="*/ 109 h 576"/>
                  <a:gd name="T8" fmla="*/ 93 w 576"/>
                  <a:gd name="T9" fmla="*/ 103 h 576"/>
                  <a:gd name="T10" fmla="*/ 99 w 576"/>
                  <a:gd name="T11" fmla="*/ 98 h 576"/>
                  <a:gd name="T12" fmla="*/ 104 w 576"/>
                  <a:gd name="T13" fmla="*/ 91 h 576"/>
                  <a:gd name="T14" fmla="*/ 109 w 576"/>
                  <a:gd name="T15" fmla="*/ 83 h 576"/>
                  <a:gd name="T16" fmla="*/ 113 w 576"/>
                  <a:gd name="T17" fmla="*/ 74 h 576"/>
                  <a:gd name="T18" fmla="*/ 115 w 576"/>
                  <a:gd name="T19" fmla="*/ 66 h 576"/>
                  <a:gd name="T20" fmla="*/ 115 w 576"/>
                  <a:gd name="T21" fmla="*/ 56 h 576"/>
                  <a:gd name="T22" fmla="*/ 114 w 576"/>
                  <a:gd name="T23" fmla="*/ 47 h 576"/>
                  <a:gd name="T24" fmla="*/ 113 w 576"/>
                  <a:gd name="T25" fmla="*/ 38 h 576"/>
                  <a:gd name="T26" fmla="*/ 109 w 576"/>
                  <a:gd name="T27" fmla="*/ 31 h 576"/>
                  <a:gd name="T28" fmla="*/ 104 w 576"/>
                  <a:gd name="T29" fmla="*/ 22 h 576"/>
                  <a:gd name="T30" fmla="*/ 99 w 576"/>
                  <a:gd name="T31" fmla="*/ 16 h 576"/>
                  <a:gd name="T32" fmla="*/ 91 w 576"/>
                  <a:gd name="T33" fmla="*/ 11 h 576"/>
                  <a:gd name="T34" fmla="*/ 84 w 576"/>
                  <a:gd name="T35" fmla="*/ 6 h 576"/>
                  <a:gd name="T36" fmla="*/ 75 w 576"/>
                  <a:gd name="T37" fmla="*/ 2 h 576"/>
                  <a:gd name="T38" fmla="*/ 66 w 576"/>
                  <a:gd name="T39" fmla="*/ 0 h 576"/>
                  <a:gd name="T40" fmla="*/ 57 w 576"/>
                  <a:gd name="T41" fmla="*/ 0 h 576"/>
                  <a:gd name="T42" fmla="*/ 48 w 576"/>
                  <a:gd name="T43" fmla="*/ 1 h 576"/>
                  <a:gd name="T44" fmla="*/ 39 w 576"/>
                  <a:gd name="T45" fmla="*/ 2 h 576"/>
                  <a:gd name="T46" fmla="*/ 31 w 576"/>
                  <a:gd name="T47" fmla="*/ 7 h 576"/>
                  <a:gd name="T48" fmla="*/ 23 w 576"/>
                  <a:gd name="T49" fmla="*/ 11 h 576"/>
                  <a:gd name="T50" fmla="*/ 17 w 576"/>
                  <a:gd name="T51" fmla="*/ 17 h 576"/>
                  <a:gd name="T52" fmla="*/ 11 w 576"/>
                  <a:gd name="T53" fmla="*/ 24 h 576"/>
                  <a:gd name="T54" fmla="*/ 7 w 576"/>
                  <a:gd name="T55" fmla="*/ 32 h 576"/>
                  <a:gd name="T56" fmla="*/ 3 w 576"/>
                  <a:gd name="T57" fmla="*/ 40 h 576"/>
                  <a:gd name="T58" fmla="*/ 1 w 576"/>
                  <a:gd name="T59" fmla="*/ 49 h 576"/>
                  <a:gd name="T60" fmla="*/ 0 w 576"/>
                  <a:gd name="T61" fmla="*/ 58 h 576"/>
                  <a:gd name="T62" fmla="*/ 1 w 576"/>
                  <a:gd name="T63" fmla="*/ 67 h 576"/>
                  <a:gd name="T64" fmla="*/ 3 w 576"/>
                  <a:gd name="T65" fmla="*/ 76 h 576"/>
                  <a:gd name="T66" fmla="*/ 7 w 576"/>
                  <a:gd name="T67" fmla="*/ 84 h 576"/>
                  <a:gd name="T68" fmla="*/ 12 w 576"/>
                  <a:gd name="T69" fmla="*/ 92 h 576"/>
                  <a:gd name="T70" fmla="*/ 17 w 576"/>
                  <a:gd name="T71" fmla="*/ 98 h 576"/>
                  <a:gd name="T72" fmla="*/ 24 w 576"/>
                  <a:gd name="T73" fmla="*/ 104 h 576"/>
                  <a:gd name="T74" fmla="*/ 32 w 576"/>
                  <a:gd name="T75" fmla="*/ 109 h 576"/>
                  <a:gd name="T76" fmla="*/ 41 w 576"/>
                  <a:gd name="T77" fmla="*/ 112 h 576"/>
                  <a:gd name="T78" fmla="*/ 49 w 576"/>
                  <a:gd name="T79" fmla="*/ 114 h 576"/>
                  <a:gd name="T80" fmla="*/ 59 w 576"/>
                  <a:gd name="T81" fmla="*/ 115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6"/>
                  <a:gd name="T125" fmla="*/ 576 w 576"/>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6">
                    <a:moveTo>
                      <a:pt x="294" y="576"/>
                    </a:moveTo>
                    <a:lnTo>
                      <a:pt x="340" y="572"/>
                    </a:lnTo>
                    <a:lnTo>
                      <a:pt x="386" y="560"/>
                    </a:lnTo>
                    <a:lnTo>
                      <a:pt x="423" y="544"/>
                    </a:lnTo>
                    <a:lnTo>
                      <a:pt x="465" y="518"/>
                    </a:lnTo>
                    <a:lnTo>
                      <a:pt x="497" y="490"/>
                    </a:lnTo>
                    <a:lnTo>
                      <a:pt x="522" y="456"/>
                    </a:lnTo>
                    <a:lnTo>
                      <a:pt x="548" y="414"/>
                    </a:lnTo>
                    <a:lnTo>
                      <a:pt x="564" y="373"/>
                    </a:lnTo>
                    <a:lnTo>
                      <a:pt x="576" y="331"/>
                    </a:lnTo>
                    <a:lnTo>
                      <a:pt x="576" y="282"/>
                    </a:lnTo>
                    <a:lnTo>
                      <a:pt x="573" y="236"/>
                    </a:lnTo>
                    <a:lnTo>
                      <a:pt x="564" y="191"/>
                    </a:lnTo>
                    <a:lnTo>
                      <a:pt x="544" y="153"/>
                    </a:lnTo>
                    <a:lnTo>
                      <a:pt x="522" y="112"/>
                    </a:lnTo>
                    <a:lnTo>
                      <a:pt x="494" y="79"/>
                    </a:lnTo>
                    <a:lnTo>
                      <a:pt x="456" y="54"/>
                    </a:lnTo>
                    <a:lnTo>
                      <a:pt x="419" y="29"/>
                    </a:lnTo>
                    <a:lnTo>
                      <a:pt x="378" y="12"/>
                    </a:lnTo>
                    <a:lnTo>
                      <a:pt x="332" y="0"/>
                    </a:lnTo>
                    <a:lnTo>
                      <a:pt x="286" y="0"/>
                    </a:lnTo>
                    <a:lnTo>
                      <a:pt x="240" y="4"/>
                    </a:lnTo>
                    <a:lnTo>
                      <a:pt x="195" y="12"/>
                    </a:lnTo>
                    <a:lnTo>
                      <a:pt x="153" y="34"/>
                    </a:lnTo>
                    <a:lnTo>
                      <a:pt x="116" y="54"/>
                    </a:lnTo>
                    <a:lnTo>
                      <a:pt x="83" y="83"/>
                    </a:lnTo>
                    <a:lnTo>
                      <a:pt x="54" y="120"/>
                    </a:lnTo>
                    <a:lnTo>
                      <a:pt x="33" y="158"/>
                    </a:lnTo>
                    <a:lnTo>
                      <a:pt x="16" y="199"/>
                    </a:lnTo>
                    <a:lnTo>
                      <a:pt x="4" y="245"/>
                    </a:lnTo>
                    <a:lnTo>
                      <a:pt x="0" y="290"/>
                    </a:lnTo>
                    <a:lnTo>
                      <a:pt x="4" y="336"/>
                    </a:lnTo>
                    <a:lnTo>
                      <a:pt x="16" y="382"/>
                    </a:lnTo>
                    <a:lnTo>
                      <a:pt x="33" y="423"/>
                    </a:lnTo>
                    <a:lnTo>
                      <a:pt x="58" y="461"/>
                    </a:lnTo>
                    <a:lnTo>
                      <a:pt x="87" y="493"/>
                    </a:lnTo>
                    <a:lnTo>
                      <a:pt x="120" y="522"/>
                    </a:lnTo>
                    <a:lnTo>
                      <a:pt x="162" y="544"/>
                    </a:lnTo>
                    <a:lnTo>
                      <a:pt x="203" y="560"/>
                    </a:lnTo>
                    <a:lnTo>
                      <a:pt x="245" y="572"/>
                    </a:lnTo>
                    <a:lnTo>
                      <a:pt x="294" y="57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27" name="Freeform 1035">
                <a:extLst>
                  <a:ext uri="{FF2B5EF4-FFF2-40B4-BE49-F238E27FC236}">
                    <a16:creationId xmlns:a16="http://schemas.microsoft.com/office/drawing/2014/main" id="{C547350A-E254-436C-A6E3-ABB2255C0297}"/>
                  </a:ext>
                </a:extLst>
              </p:cNvPr>
              <p:cNvSpPr>
                <a:spLocks/>
              </p:cNvSpPr>
              <p:nvPr/>
            </p:nvSpPr>
            <p:spPr bwMode="auto">
              <a:xfrm>
                <a:off x="1992" y="3394"/>
                <a:ext cx="115" cy="115"/>
              </a:xfrm>
              <a:custGeom>
                <a:avLst/>
                <a:gdLst>
                  <a:gd name="T0" fmla="*/ 59 w 576"/>
                  <a:gd name="T1" fmla="*/ 115 h 576"/>
                  <a:gd name="T2" fmla="*/ 68 w 576"/>
                  <a:gd name="T3" fmla="*/ 114 h 576"/>
                  <a:gd name="T4" fmla="*/ 77 w 576"/>
                  <a:gd name="T5" fmla="*/ 112 h 576"/>
                  <a:gd name="T6" fmla="*/ 84 w 576"/>
                  <a:gd name="T7" fmla="*/ 109 h 576"/>
                  <a:gd name="T8" fmla="*/ 93 w 576"/>
                  <a:gd name="T9" fmla="*/ 103 h 576"/>
                  <a:gd name="T10" fmla="*/ 99 w 576"/>
                  <a:gd name="T11" fmla="*/ 98 h 576"/>
                  <a:gd name="T12" fmla="*/ 104 w 576"/>
                  <a:gd name="T13" fmla="*/ 91 h 576"/>
                  <a:gd name="T14" fmla="*/ 109 w 576"/>
                  <a:gd name="T15" fmla="*/ 83 h 576"/>
                  <a:gd name="T16" fmla="*/ 113 w 576"/>
                  <a:gd name="T17" fmla="*/ 74 h 576"/>
                  <a:gd name="T18" fmla="*/ 115 w 576"/>
                  <a:gd name="T19" fmla="*/ 66 h 576"/>
                  <a:gd name="T20" fmla="*/ 115 w 576"/>
                  <a:gd name="T21" fmla="*/ 56 h 576"/>
                  <a:gd name="T22" fmla="*/ 114 w 576"/>
                  <a:gd name="T23" fmla="*/ 47 h 576"/>
                  <a:gd name="T24" fmla="*/ 113 w 576"/>
                  <a:gd name="T25" fmla="*/ 38 h 576"/>
                  <a:gd name="T26" fmla="*/ 109 w 576"/>
                  <a:gd name="T27" fmla="*/ 31 h 576"/>
                  <a:gd name="T28" fmla="*/ 104 w 576"/>
                  <a:gd name="T29" fmla="*/ 22 h 576"/>
                  <a:gd name="T30" fmla="*/ 99 w 576"/>
                  <a:gd name="T31" fmla="*/ 16 h 576"/>
                  <a:gd name="T32" fmla="*/ 91 w 576"/>
                  <a:gd name="T33" fmla="*/ 11 h 576"/>
                  <a:gd name="T34" fmla="*/ 84 w 576"/>
                  <a:gd name="T35" fmla="*/ 6 h 576"/>
                  <a:gd name="T36" fmla="*/ 75 w 576"/>
                  <a:gd name="T37" fmla="*/ 2 h 576"/>
                  <a:gd name="T38" fmla="*/ 66 w 576"/>
                  <a:gd name="T39" fmla="*/ 0 h 576"/>
                  <a:gd name="T40" fmla="*/ 57 w 576"/>
                  <a:gd name="T41" fmla="*/ 0 h 576"/>
                  <a:gd name="T42" fmla="*/ 48 w 576"/>
                  <a:gd name="T43" fmla="*/ 1 h 576"/>
                  <a:gd name="T44" fmla="*/ 39 w 576"/>
                  <a:gd name="T45" fmla="*/ 2 h 576"/>
                  <a:gd name="T46" fmla="*/ 31 w 576"/>
                  <a:gd name="T47" fmla="*/ 7 h 576"/>
                  <a:gd name="T48" fmla="*/ 23 w 576"/>
                  <a:gd name="T49" fmla="*/ 11 h 576"/>
                  <a:gd name="T50" fmla="*/ 17 w 576"/>
                  <a:gd name="T51" fmla="*/ 17 h 576"/>
                  <a:gd name="T52" fmla="*/ 11 w 576"/>
                  <a:gd name="T53" fmla="*/ 24 h 576"/>
                  <a:gd name="T54" fmla="*/ 7 w 576"/>
                  <a:gd name="T55" fmla="*/ 32 h 576"/>
                  <a:gd name="T56" fmla="*/ 3 w 576"/>
                  <a:gd name="T57" fmla="*/ 40 h 576"/>
                  <a:gd name="T58" fmla="*/ 1 w 576"/>
                  <a:gd name="T59" fmla="*/ 49 h 576"/>
                  <a:gd name="T60" fmla="*/ 0 w 576"/>
                  <a:gd name="T61" fmla="*/ 58 h 576"/>
                  <a:gd name="T62" fmla="*/ 1 w 576"/>
                  <a:gd name="T63" fmla="*/ 67 h 576"/>
                  <a:gd name="T64" fmla="*/ 3 w 576"/>
                  <a:gd name="T65" fmla="*/ 76 h 576"/>
                  <a:gd name="T66" fmla="*/ 7 w 576"/>
                  <a:gd name="T67" fmla="*/ 84 h 576"/>
                  <a:gd name="T68" fmla="*/ 12 w 576"/>
                  <a:gd name="T69" fmla="*/ 92 h 576"/>
                  <a:gd name="T70" fmla="*/ 17 w 576"/>
                  <a:gd name="T71" fmla="*/ 98 h 576"/>
                  <a:gd name="T72" fmla="*/ 24 w 576"/>
                  <a:gd name="T73" fmla="*/ 104 h 576"/>
                  <a:gd name="T74" fmla="*/ 32 w 576"/>
                  <a:gd name="T75" fmla="*/ 109 h 576"/>
                  <a:gd name="T76" fmla="*/ 41 w 576"/>
                  <a:gd name="T77" fmla="*/ 112 h 576"/>
                  <a:gd name="T78" fmla="*/ 49 w 576"/>
                  <a:gd name="T79" fmla="*/ 114 h 576"/>
                  <a:gd name="T80" fmla="*/ 59 w 576"/>
                  <a:gd name="T81" fmla="*/ 115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6"/>
                  <a:gd name="T125" fmla="*/ 576 w 576"/>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6">
                    <a:moveTo>
                      <a:pt x="294" y="576"/>
                    </a:moveTo>
                    <a:lnTo>
                      <a:pt x="340" y="572"/>
                    </a:lnTo>
                    <a:lnTo>
                      <a:pt x="386" y="560"/>
                    </a:lnTo>
                    <a:lnTo>
                      <a:pt x="423" y="544"/>
                    </a:lnTo>
                    <a:lnTo>
                      <a:pt x="465" y="518"/>
                    </a:lnTo>
                    <a:lnTo>
                      <a:pt x="497" y="490"/>
                    </a:lnTo>
                    <a:lnTo>
                      <a:pt x="522" y="456"/>
                    </a:lnTo>
                    <a:lnTo>
                      <a:pt x="548" y="414"/>
                    </a:lnTo>
                    <a:lnTo>
                      <a:pt x="564" y="373"/>
                    </a:lnTo>
                    <a:lnTo>
                      <a:pt x="576" y="331"/>
                    </a:lnTo>
                    <a:lnTo>
                      <a:pt x="576" y="282"/>
                    </a:lnTo>
                    <a:lnTo>
                      <a:pt x="573" y="236"/>
                    </a:lnTo>
                    <a:lnTo>
                      <a:pt x="564" y="191"/>
                    </a:lnTo>
                    <a:lnTo>
                      <a:pt x="544" y="153"/>
                    </a:lnTo>
                    <a:lnTo>
                      <a:pt x="522" y="112"/>
                    </a:lnTo>
                    <a:lnTo>
                      <a:pt x="494" y="79"/>
                    </a:lnTo>
                    <a:lnTo>
                      <a:pt x="456" y="54"/>
                    </a:lnTo>
                    <a:lnTo>
                      <a:pt x="419" y="29"/>
                    </a:lnTo>
                    <a:lnTo>
                      <a:pt x="378" y="12"/>
                    </a:lnTo>
                    <a:lnTo>
                      <a:pt x="332" y="0"/>
                    </a:lnTo>
                    <a:lnTo>
                      <a:pt x="286" y="0"/>
                    </a:lnTo>
                    <a:lnTo>
                      <a:pt x="240" y="4"/>
                    </a:lnTo>
                    <a:lnTo>
                      <a:pt x="195" y="12"/>
                    </a:lnTo>
                    <a:lnTo>
                      <a:pt x="153" y="34"/>
                    </a:lnTo>
                    <a:lnTo>
                      <a:pt x="116" y="54"/>
                    </a:lnTo>
                    <a:lnTo>
                      <a:pt x="83" y="83"/>
                    </a:lnTo>
                    <a:lnTo>
                      <a:pt x="54" y="120"/>
                    </a:lnTo>
                    <a:lnTo>
                      <a:pt x="33" y="158"/>
                    </a:lnTo>
                    <a:lnTo>
                      <a:pt x="16" y="199"/>
                    </a:lnTo>
                    <a:lnTo>
                      <a:pt x="4" y="245"/>
                    </a:lnTo>
                    <a:lnTo>
                      <a:pt x="0" y="290"/>
                    </a:lnTo>
                    <a:lnTo>
                      <a:pt x="4" y="336"/>
                    </a:lnTo>
                    <a:lnTo>
                      <a:pt x="16" y="382"/>
                    </a:lnTo>
                    <a:lnTo>
                      <a:pt x="33" y="423"/>
                    </a:lnTo>
                    <a:lnTo>
                      <a:pt x="58" y="461"/>
                    </a:lnTo>
                    <a:lnTo>
                      <a:pt x="87" y="493"/>
                    </a:lnTo>
                    <a:lnTo>
                      <a:pt x="120" y="522"/>
                    </a:lnTo>
                    <a:lnTo>
                      <a:pt x="162" y="544"/>
                    </a:lnTo>
                    <a:lnTo>
                      <a:pt x="203" y="560"/>
                    </a:lnTo>
                    <a:lnTo>
                      <a:pt x="245" y="572"/>
                    </a:lnTo>
                    <a:lnTo>
                      <a:pt x="294"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528" name="Freeform 1036">
                <a:extLst>
                  <a:ext uri="{FF2B5EF4-FFF2-40B4-BE49-F238E27FC236}">
                    <a16:creationId xmlns:a16="http://schemas.microsoft.com/office/drawing/2014/main" id="{8C9C74EA-89F1-46B5-835A-26D6D81214F7}"/>
                  </a:ext>
                </a:extLst>
              </p:cNvPr>
              <p:cNvSpPr>
                <a:spLocks/>
              </p:cNvSpPr>
              <p:nvPr/>
            </p:nvSpPr>
            <p:spPr bwMode="auto">
              <a:xfrm>
                <a:off x="1992" y="3394"/>
                <a:ext cx="115" cy="115"/>
              </a:xfrm>
              <a:custGeom>
                <a:avLst/>
                <a:gdLst>
                  <a:gd name="T0" fmla="*/ 59 w 576"/>
                  <a:gd name="T1" fmla="*/ 115 h 576"/>
                  <a:gd name="T2" fmla="*/ 68 w 576"/>
                  <a:gd name="T3" fmla="*/ 114 h 576"/>
                  <a:gd name="T4" fmla="*/ 77 w 576"/>
                  <a:gd name="T5" fmla="*/ 112 h 576"/>
                  <a:gd name="T6" fmla="*/ 84 w 576"/>
                  <a:gd name="T7" fmla="*/ 109 h 576"/>
                  <a:gd name="T8" fmla="*/ 93 w 576"/>
                  <a:gd name="T9" fmla="*/ 103 h 576"/>
                  <a:gd name="T10" fmla="*/ 99 w 576"/>
                  <a:gd name="T11" fmla="*/ 98 h 576"/>
                  <a:gd name="T12" fmla="*/ 104 w 576"/>
                  <a:gd name="T13" fmla="*/ 91 h 576"/>
                  <a:gd name="T14" fmla="*/ 109 w 576"/>
                  <a:gd name="T15" fmla="*/ 83 h 576"/>
                  <a:gd name="T16" fmla="*/ 113 w 576"/>
                  <a:gd name="T17" fmla="*/ 74 h 576"/>
                  <a:gd name="T18" fmla="*/ 115 w 576"/>
                  <a:gd name="T19" fmla="*/ 66 h 576"/>
                  <a:gd name="T20" fmla="*/ 115 w 576"/>
                  <a:gd name="T21" fmla="*/ 56 h 576"/>
                  <a:gd name="T22" fmla="*/ 114 w 576"/>
                  <a:gd name="T23" fmla="*/ 47 h 576"/>
                  <a:gd name="T24" fmla="*/ 113 w 576"/>
                  <a:gd name="T25" fmla="*/ 38 h 576"/>
                  <a:gd name="T26" fmla="*/ 109 w 576"/>
                  <a:gd name="T27" fmla="*/ 31 h 576"/>
                  <a:gd name="T28" fmla="*/ 104 w 576"/>
                  <a:gd name="T29" fmla="*/ 22 h 576"/>
                  <a:gd name="T30" fmla="*/ 99 w 576"/>
                  <a:gd name="T31" fmla="*/ 16 h 576"/>
                  <a:gd name="T32" fmla="*/ 91 w 576"/>
                  <a:gd name="T33" fmla="*/ 11 h 576"/>
                  <a:gd name="T34" fmla="*/ 84 w 576"/>
                  <a:gd name="T35" fmla="*/ 6 h 576"/>
                  <a:gd name="T36" fmla="*/ 75 w 576"/>
                  <a:gd name="T37" fmla="*/ 2 h 576"/>
                  <a:gd name="T38" fmla="*/ 66 w 576"/>
                  <a:gd name="T39" fmla="*/ 0 h 576"/>
                  <a:gd name="T40" fmla="*/ 57 w 576"/>
                  <a:gd name="T41" fmla="*/ 0 h 576"/>
                  <a:gd name="T42" fmla="*/ 48 w 576"/>
                  <a:gd name="T43" fmla="*/ 1 h 576"/>
                  <a:gd name="T44" fmla="*/ 39 w 576"/>
                  <a:gd name="T45" fmla="*/ 2 h 576"/>
                  <a:gd name="T46" fmla="*/ 31 w 576"/>
                  <a:gd name="T47" fmla="*/ 7 h 576"/>
                  <a:gd name="T48" fmla="*/ 23 w 576"/>
                  <a:gd name="T49" fmla="*/ 11 h 576"/>
                  <a:gd name="T50" fmla="*/ 17 w 576"/>
                  <a:gd name="T51" fmla="*/ 17 h 576"/>
                  <a:gd name="T52" fmla="*/ 11 w 576"/>
                  <a:gd name="T53" fmla="*/ 24 h 576"/>
                  <a:gd name="T54" fmla="*/ 7 w 576"/>
                  <a:gd name="T55" fmla="*/ 32 h 576"/>
                  <a:gd name="T56" fmla="*/ 3 w 576"/>
                  <a:gd name="T57" fmla="*/ 40 h 576"/>
                  <a:gd name="T58" fmla="*/ 1 w 576"/>
                  <a:gd name="T59" fmla="*/ 49 h 576"/>
                  <a:gd name="T60" fmla="*/ 0 w 576"/>
                  <a:gd name="T61" fmla="*/ 58 h 576"/>
                  <a:gd name="T62" fmla="*/ 1 w 576"/>
                  <a:gd name="T63" fmla="*/ 67 h 576"/>
                  <a:gd name="T64" fmla="*/ 3 w 576"/>
                  <a:gd name="T65" fmla="*/ 76 h 576"/>
                  <a:gd name="T66" fmla="*/ 7 w 576"/>
                  <a:gd name="T67" fmla="*/ 84 h 576"/>
                  <a:gd name="T68" fmla="*/ 12 w 576"/>
                  <a:gd name="T69" fmla="*/ 92 h 576"/>
                  <a:gd name="T70" fmla="*/ 17 w 576"/>
                  <a:gd name="T71" fmla="*/ 98 h 576"/>
                  <a:gd name="T72" fmla="*/ 24 w 576"/>
                  <a:gd name="T73" fmla="*/ 104 h 576"/>
                  <a:gd name="T74" fmla="*/ 32 w 576"/>
                  <a:gd name="T75" fmla="*/ 109 h 576"/>
                  <a:gd name="T76" fmla="*/ 41 w 576"/>
                  <a:gd name="T77" fmla="*/ 112 h 576"/>
                  <a:gd name="T78" fmla="*/ 49 w 576"/>
                  <a:gd name="T79" fmla="*/ 114 h 576"/>
                  <a:gd name="T80" fmla="*/ 59 w 576"/>
                  <a:gd name="T81" fmla="*/ 115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6"/>
                  <a:gd name="T125" fmla="*/ 576 w 576"/>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6">
                    <a:moveTo>
                      <a:pt x="294" y="576"/>
                    </a:moveTo>
                    <a:lnTo>
                      <a:pt x="340" y="572"/>
                    </a:lnTo>
                    <a:lnTo>
                      <a:pt x="386" y="560"/>
                    </a:lnTo>
                    <a:lnTo>
                      <a:pt x="423" y="544"/>
                    </a:lnTo>
                    <a:lnTo>
                      <a:pt x="465" y="518"/>
                    </a:lnTo>
                    <a:lnTo>
                      <a:pt x="497" y="490"/>
                    </a:lnTo>
                    <a:lnTo>
                      <a:pt x="522" y="456"/>
                    </a:lnTo>
                    <a:lnTo>
                      <a:pt x="548" y="414"/>
                    </a:lnTo>
                    <a:lnTo>
                      <a:pt x="564" y="373"/>
                    </a:lnTo>
                    <a:lnTo>
                      <a:pt x="576" y="331"/>
                    </a:lnTo>
                    <a:lnTo>
                      <a:pt x="576" y="282"/>
                    </a:lnTo>
                    <a:lnTo>
                      <a:pt x="573" y="236"/>
                    </a:lnTo>
                    <a:lnTo>
                      <a:pt x="564" y="191"/>
                    </a:lnTo>
                    <a:lnTo>
                      <a:pt x="544" y="153"/>
                    </a:lnTo>
                    <a:lnTo>
                      <a:pt x="522" y="112"/>
                    </a:lnTo>
                    <a:lnTo>
                      <a:pt x="494" y="79"/>
                    </a:lnTo>
                    <a:lnTo>
                      <a:pt x="456" y="54"/>
                    </a:lnTo>
                    <a:lnTo>
                      <a:pt x="419" y="29"/>
                    </a:lnTo>
                    <a:lnTo>
                      <a:pt x="378" y="12"/>
                    </a:lnTo>
                    <a:lnTo>
                      <a:pt x="332" y="0"/>
                    </a:lnTo>
                    <a:lnTo>
                      <a:pt x="286" y="0"/>
                    </a:lnTo>
                    <a:lnTo>
                      <a:pt x="240" y="4"/>
                    </a:lnTo>
                    <a:lnTo>
                      <a:pt x="195" y="12"/>
                    </a:lnTo>
                    <a:lnTo>
                      <a:pt x="153" y="34"/>
                    </a:lnTo>
                    <a:lnTo>
                      <a:pt x="116" y="54"/>
                    </a:lnTo>
                    <a:lnTo>
                      <a:pt x="83" y="83"/>
                    </a:lnTo>
                    <a:lnTo>
                      <a:pt x="54" y="120"/>
                    </a:lnTo>
                    <a:lnTo>
                      <a:pt x="33" y="158"/>
                    </a:lnTo>
                    <a:lnTo>
                      <a:pt x="16" y="199"/>
                    </a:lnTo>
                    <a:lnTo>
                      <a:pt x="4" y="245"/>
                    </a:lnTo>
                    <a:lnTo>
                      <a:pt x="0" y="290"/>
                    </a:lnTo>
                    <a:lnTo>
                      <a:pt x="4" y="336"/>
                    </a:lnTo>
                    <a:lnTo>
                      <a:pt x="16" y="382"/>
                    </a:lnTo>
                    <a:lnTo>
                      <a:pt x="33" y="423"/>
                    </a:lnTo>
                    <a:lnTo>
                      <a:pt x="58" y="461"/>
                    </a:lnTo>
                    <a:lnTo>
                      <a:pt x="87" y="493"/>
                    </a:lnTo>
                    <a:lnTo>
                      <a:pt x="120" y="522"/>
                    </a:lnTo>
                    <a:lnTo>
                      <a:pt x="162" y="544"/>
                    </a:lnTo>
                    <a:lnTo>
                      <a:pt x="203" y="560"/>
                    </a:lnTo>
                    <a:lnTo>
                      <a:pt x="245" y="572"/>
                    </a:lnTo>
                    <a:lnTo>
                      <a:pt x="294"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529" name="Freeform 1037">
                <a:extLst>
                  <a:ext uri="{FF2B5EF4-FFF2-40B4-BE49-F238E27FC236}">
                    <a16:creationId xmlns:a16="http://schemas.microsoft.com/office/drawing/2014/main" id="{76949079-66A2-4AAD-BC9F-6BD91E3C0866}"/>
                  </a:ext>
                </a:extLst>
              </p:cNvPr>
              <p:cNvSpPr>
                <a:spLocks/>
              </p:cNvSpPr>
              <p:nvPr/>
            </p:nvSpPr>
            <p:spPr bwMode="auto">
              <a:xfrm>
                <a:off x="2008" y="3402"/>
                <a:ext cx="61" cy="60"/>
              </a:xfrm>
              <a:custGeom>
                <a:avLst/>
                <a:gdLst>
                  <a:gd name="T0" fmla="*/ 31 w 303"/>
                  <a:gd name="T1" fmla="*/ 60 h 303"/>
                  <a:gd name="T2" fmla="*/ 36 w 303"/>
                  <a:gd name="T3" fmla="*/ 60 h 303"/>
                  <a:gd name="T4" fmla="*/ 40 w 303"/>
                  <a:gd name="T5" fmla="*/ 58 h 303"/>
                  <a:gd name="T6" fmla="*/ 44 w 303"/>
                  <a:gd name="T7" fmla="*/ 57 h 303"/>
                  <a:gd name="T8" fmla="*/ 49 w 303"/>
                  <a:gd name="T9" fmla="*/ 54 h 303"/>
                  <a:gd name="T10" fmla="*/ 52 w 303"/>
                  <a:gd name="T11" fmla="*/ 51 h 303"/>
                  <a:gd name="T12" fmla="*/ 55 w 303"/>
                  <a:gd name="T13" fmla="*/ 48 h 303"/>
                  <a:gd name="T14" fmla="*/ 58 w 303"/>
                  <a:gd name="T15" fmla="*/ 44 h 303"/>
                  <a:gd name="T16" fmla="*/ 59 w 303"/>
                  <a:gd name="T17" fmla="*/ 40 h 303"/>
                  <a:gd name="T18" fmla="*/ 61 w 303"/>
                  <a:gd name="T19" fmla="*/ 35 h 303"/>
                  <a:gd name="T20" fmla="*/ 61 w 303"/>
                  <a:gd name="T21" fmla="*/ 30 h 303"/>
                  <a:gd name="T22" fmla="*/ 60 w 303"/>
                  <a:gd name="T23" fmla="*/ 25 h 303"/>
                  <a:gd name="T24" fmla="*/ 59 w 303"/>
                  <a:gd name="T25" fmla="*/ 20 h 303"/>
                  <a:gd name="T26" fmla="*/ 58 w 303"/>
                  <a:gd name="T27" fmla="*/ 16 h 303"/>
                  <a:gd name="T28" fmla="*/ 55 w 303"/>
                  <a:gd name="T29" fmla="*/ 11 h 303"/>
                  <a:gd name="T30" fmla="*/ 52 w 303"/>
                  <a:gd name="T31" fmla="*/ 8 h 303"/>
                  <a:gd name="T32" fmla="*/ 49 w 303"/>
                  <a:gd name="T33" fmla="*/ 6 h 303"/>
                  <a:gd name="T34" fmla="*/ 44 w 303"/>
                  <a:gd name="T35" fmla="*/ 3 h 303"/>
                  <a:gd name="T36" fmla="*/ 40 w 303"/>
                  <a:gd name="T37" fmla="*/ 2 h 303"/>
                  <a:gd name="T38" fmla="*/ 35 w 303"/>
                  <a:gd name="T39" fmla="*/ 0 h 303"/>
                  <a:gd name="T40" fmla="*/ 30 w 303"/>
                  <a:gd name="T41" fmla="*/ 0 h 303"/>
                  <a:gd name="T42" fmla="*/ 25 w 303"/>
                  <a:gd name="T43" fmla="*/ 0 h 303"/>
                  <a:gd name="T44" fmla="*/ 20 w 303"/>
                  <a:gd name="T45" fmla="*/ 2 h 303"/>
                  <a:gd name="T46" fmla="*/ 16 w 303"/>
                  <a:gd name="T47" fmla="*/ 3 h 303"/>
                  <a:gd name="T48" fmla="*/ 12 w 303"/>
                  <a:gd name="T49" fmla="*/ 6 h 303"/>
                  <a:gd name="T50" fmla="*/ 8 w 303"/>
                  <a:gd name="T51" fmla="*/ 9 h 303"/>
                  <a:gd name="T52" fmla="*/ 6 w 303"/>
                  <a:gd name="T53" fmla="*/ 12 h 303"/>
                  <a:gd name="T54" fmla="*/ 3 w 303"/>
                  <a:gd name="T55" fmla="*/ 16 h 303"/>
                  <a:gd name="T56" fmla="*/ 1 w 303"/>
                  <a:gd name="T57" fmla="*/ 21 h 303"/>
                  <a:gd name="T58" fmla="*/ 0 w 303"/>
                  <a:gd name="T59" fmla="*/ 25 h 303"/>
                  <a:gd name="T60" fmla="*/ 0 w 303"/>
                  <a:gd name="T61" fmla="*/ 30 h 303"/>
                  <a:gd name="T62" fmla="*/ 0 w 303"/>
                  <a:gd name="T63" fmla="*/ 35 h 303"/>
                  <a:gd name="T64" fmla="*/ 1 w 303"/>
                  <a:gd name="T65" fmla="*/ 40 h 303"/>
                  <a:gd name="T66" fmla="*/ 3 w 303"/>
                  <a:gd name="T67" fmla="*/ 44 h 303"/>
                  <a:gd name="T68" fmla="*/ 6 w 303"/>
                  <a:gd name="T69" fmla="*/ 48 h 303"/>
                  <a:gd name="T70" fmla="*/ 9 w 303"/>
                  <a:gd name="T71" fmla="*/ 52 h 303"/>
                  <a:gd name="T72" fmla="*/ 12 w 303"/>
                  <a:gd name="T73" fmla="*/ 54 h 303"/>
                  <a:gd name="T74" fmla="*/ 17 w 303"/>
                  <a:gd name="T75" fmla="*/ 57 h 303"/>
                  <a:gd name="T76" fmla="*/ 21 w 303"/>
                  <a:gd name="T77" fmla="*/ 58 h 303"/>
                  <a:gd name="T78" fmla="*/ 26 w 303"/>
                  <a:gd name="T79" fmla="*/ 60 h 303"/>
                  <a:gd name="T80" fmla="*/ 31 w 303"/>
                  <a:gd name="T81" fmla="*/ 60 h 3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3"/>
                  <a:gd name="T124" fmla="*/ 0 h 303"/>
                  <a:gd name="T125" fmla="*/ 303 w 303"/>
                  <a:gd name="T126" fmla="*/ 303 h 30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3" h="303">
                    <a:moveTo>
                      <a:pt x="153" y="303"/>
                    </a:moveTo>
                    <a:lnTo>
                      <a:pt x="178" y="303"/>
                    </a:lnTo>
                    <a:lnTo>
                      <a:pt x="198" y="295"/>
                    </a:lnTo>
                    <a:lnTo>
                      <a:pt x="220" y="287"/>
                    </a:lnTo>
                    <a:lnTo>
                      <a:pt x="241" y="274"/>
                    </a:lnTo>
                    <a:lnTo>
                      <a:pt x="257" y="258"/>
                    </a:lnTo>
                    <a:lnTo>
                      <a:pt x="274" y="241"/>
                    </a:lnTo>
                    <a:lnTo>
                      <a:pt x="286" y="220"/>
                    </a:lnTo>
                    <a:lnTo>
                      <a:pt x="295" y="200"/>
                    </a:lnTo>
                    <a:lnTo>
                      <a:pt x="303" y="175"/>
                    </a:lnTo>
                    <a:lnTo>
                      <a:pt x="303" y="150"/>
                    </a:lnTo>
                    <a:lnTo>
                      <a:pt x="299" y="125"/>
                    </a:lnTo>
                    <a:lnTo>
                      <a:pt x="295" y="100"/>
                    </a:lnTo>
                    <a:lnTo>
                      <a:pt x="286" y="79"/>
                    </a:lnTo>
                    <a:lnTo>
                      <a:pt x="274" y="58"/>
                    </a:lnTo>
                    <a:lnTo>
                      <a:pt x="257" y="42"/>
                    </a:lnTo>
                    <a:lnTo>
                      <a:pt x="241" y="29"/>
                    </a:lnTo>
                    <a:lnTo>
                      <a:pt x="220" y="17"/>
                    </a:lnTo>
                    <a:lnTo>
                      <a:pt x="198" y="9"/>
                    </a:lnTo>
                    <a:lnTo>
                      <a:pt x="174" y="0"/>
                    </a:lnTo>
                    <a:lnTo>
                      <a:pt x="149" y="0"/>
                    </a:lnTo>
                    <a:lnTo>
                      <a:pt x="124" y="0"/>
                    </a:lnTo>
                    <a:lnTo>
                      <a:pt x="99" y="9"/>
                    </a:lnTo>
                    <a:lnTo>
                      <a:pt x="79" y="17"/>
                    </a:lnTo>
                    <a:lnTo>
                      <a:pt x="58" y="29"/>
                    </a:lnTo>
                    <a:lnTo>
                      <a:pt x="41" y="46"/>
                    </a:lnTo>
                    <a:lnTo>
                      <a:pt x="29" y="63"/>
                    </a:lnTo>
                    <a:lnTo>
                      <a:pt x="16" y="83"/>
                    </a:lnTo>
                    <a:lnTo>
                      <a:pt x="4" y="104"/>
                    </a:lnTo>
                    <a:lnTo>
                      <a:pt x="0" y="128"/>
                    </a:lnTo>
                    <a:lnTo>
                      <a:pt x="0" y="154"/>
                    </a:lnTo>
                    <a:lnTo>
                      <a:pt x="0" y="179"/>
                    </a:lnTo>
                    <a:lnTo>
                      <a:pt x="7" y="200"/>
                    </a:lnTo>
                    <a:lnTo>
                      <a:pt x="16" y="224"/>
                    </a:lnTo>
                    <a:lnTo>
                      <a:pt x="29" y="241"/>
                    </a:lnTo>
                    <a:lnTo>
                      <a:pt x="45" y="262"/>
                    </a:lnTo>
                    <a:lnTo>
                      <a:pt x="61" y="274"/>
                    </a:lnTo>
                    <a:lnTo>
                      <a:pt x="83" y="287"/>
                    </a:lnTo>
                    <a:lnTo>
                      <a:pt x="104" y="295"/>
                    </a:lnTo>
                    <a:lnTo>
                      <a:pt x="128" y="303"/>
                    </a:lnTo>
                    <a:lnTo>
                      <a:pt x="153" y="303"/>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30" name="Freeform 1038">
                <a:extLst>
                  <a:ext uri="{FF2B5EF4-FFF2-40B4-BE49-F238E27FC236}">
                    <a16:creationId xmlns:a16="http://schemas.microsoft.com/office/drawing/2014/main" id="{809FC33A-B4A3-4EEC-97D6-0C32B5D2E296}"/>
                  </a:ext>
                </a:extLst>
              </p:cNvPr>
              <p:cNvSpPr>
                <a:spLocks/>
              </p:cNvSpPr>
              <p:nvPr/>
            </p:nvSpPr>
            <p:spPr bwMode="auto">
              <a:xfrm>
                <a:off x="2010" y="3403"/>
                <a:ext cx="55" cy="54"/>
              </a:xfrm>
              <a:custGeom>
                <a:avLst/>
                <a:gdLst>
                  <a:gd name="T0" fmla="*/ 28 w 275"/>
                  <a:gd name="T1" fmla="*/ 54 h 270"/>
                  <a:gd name="T2" fmla="*/ 32 w 275"/>
                  <a:gd name="T3" fmla="*/ 54 h 270"/>
                  <a:gd name="T4" fmla="*/ 37 w 275"/>
                  <a:gd name="T5" fmla="*/ 53 h 270"/>
                  <a:gd name="T6" fmla="*/ 40 w 275"/>
                  <a:gd name="T7" fmla="*/ 52 h 270"/>
                  <a:gd name="T8" fmla="*/ 44 w 275"/>
                  <a:gd name="T9" fmla="*/ 49 h 270"/>
                  <a:gd name="T10" fmla="*/ 47 w 275"/>
                  <a:gd name="T11" fmla="*/ 46 h 270"/>
                  <a:gd name="T12" fmla="*/ 50 w 275"/>
                  <a:gd name="T13" fmla="*/ 43 h 270"/>
                  <a:gd name="T14" fmla="*/ 52 w 275"/>
                  <a:gd name="T15" fmla="*/ 39 h 270"/>
                  <a:gd name="T16" fmla="*/ 53 w 275"/>
                  <a:gd name="T17" fmla="*/ 36 h 270"/>
                  <a:gd name="T18" fmla="*/ 54 w 275"/>
                  <a:gd name="T19" fmla="*/ 32 h 270"/>
                  <a:gd name="T20" fmla="*/ 55 w 275"/>
                  <a:gd name="T21" fmla="*/ 27 h 270"/>
                  <a:gd name="T22" fmla="*/ 54 w 275"/>
                  <a:gd name="T23" fmla="*/ 23 h 270"/>
                  <a:gd name="T24" fmla="*/ 53 w 275"/>
                  <a:gd name="T25" fmla="*/ 18 h 270"/>
                  <a:gd name="T26" fmla="*/ 52 w 275"/>
                  <a:gd name="T27" fmla="*/ 14 h 270"/>
                  <a:gd name="T28" fmla="*/ 49 w 275"/>
                  <a:gd name="T29" fmla="*/ 11 h 270"/>
                  <a:gd name="T30" fmla="*/ 47 w 275"/>
                  <a:gd name="T31" fmla="*/ 8 h 270"/>
                  <a:gd name="T32" fmla="*/ 43 w 275"/>
                  <a:gd name="T33" fmla="*/ 5 h 270"/>
                  <a:gd name="T34" fmla="*/ 40 w 275"/>
                  <a:gd name="T35" fmla="*/ 3 h 270"/>
                  <a:gd name="T36" fmla="*/ 36 w 275"/>
                  <a:gd name="T37" fmla="*/ 2 h 270"/>
                  <a:gd name="T38" fmla="*/ 32 w 275"/>
                  <a:gd name="T39" fmla="*/ 0 h 270"/>
                  <a:gd name="T40" fmla="*/ 28 w 275"/>
                  <a:gd name="T41" fmla="*/ 0 h 270"/>
                  <a:gd name="T42" fmla="*/ 23 w 275"/>
                  <a:gd name="T43" fmla="*/ 0 h 270"/>
                  <a:gd name="T44" fmla="*/ 18 w 275"/>
                  <a:gd name="T45" fmla="*/ 2 h 270"/>
                  <a:gd name="T46" fmla="*/ 15 w 275"/>
                  <a:gd name="T47" fmla="*/ 3 h 270"/>
                  <a:gd name="T48" fmla="*/ 12 w 275"/>
                  <a:gd name="T49" fmla="*/ 5 h 270"/>
                  <a:gd name="T50" fmla="*/ 9 w 275"/>
                  <a:gd name="T51" fmla="*/ 8 h 270"/>
                  <a:gd name="T52" fmla="*/ 6 w 275"/>
                  <a:gd name="T53" fmla="*/ 12 h 270"/>
                  <a:gd name="T54" fmla="*/ 4 w 275"/>
                  <a:gd name="T55" fmla="*/ 15 h 270"/>
                  <a:gd name="T56" fmla="*/ 2 w 275"/>
                  <a:gd name="T57" fmla="*/ 19 h 270"/>
                  <a:gd name="T58" fmla="*/ 1 w 275"/>
                  <a:gd name="T59" fmla="*/ 23 h 270"/>
                  <a:gd name="T60" fmla="*/ 0 w 275"/>
                  <a:gd name="T61" fmla="*/ 27 h 270"/>
                  <a:gd name="T62" fmla="*/ 0 w 275"/>
                  <a:gd name="T63" fmla="*/ 28 h 270"/>
                  <a:gd name="T64" fmla="*/ 0 w 275"/>
                  <a:gd name="T65" fmla="*/ 29 h 270"/>
                  <a:gd name="T66" fmla="*/ 1 w 275"/>
                  <a:gd name="T67" fmla="*/ 33 h 270"/>
                  <a:gd name="T68" fmla="*/ 3 w 275"/>
                  <a:gd name="T69" fmla="*/ 37 h 270"/>
                  <a:gd name="T70" fmla="*/ 4 w 275"/>
                  <a:gd name="T71" fmla="*/ 41 h 270"/>
                  <a:gd name="T72" fmla="*/ 6 w 275"/>
                  <a:gd name="T73" fmla="*/ 44 h 270"/>
                  <a:gd name="T74" fmla="*/ 9 w 275"/>
                  <a:gd name="T75" fmla="*/ 47 h 270"/>
                  <a:gd name="T76" fmla="*/ 13 w 275"/>
                  <a:gd name="T77" fmla="*/ 50 h 270"/>
                  <a:gd name="T78" fmla="*/ 16 w 275"/>
                  <a:gd name="T79" fmla="*/ 52 h 270"/>
                  <a:gd name="T80" fmla="*/ 19 w 275"/>
                  <a:gd name="T81" fmla="*/ 53 h 270"/>
                  <a:gd name="T82" fmla="*/ 23 w 275"/>
                  <a:gd name="T83" fmla="*/ 54 h 270"/>
                  <a:gd name="T84" fmla="*/ 28 w 275"/>
                  <a:gd name="T85" fmla="*/ 54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5"/>
                  <a:gd name="T130" fmla="*/ 0 h 270"/>
                  <a:gd name="T131" fmla="*/ 275 w 275"/>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5" h="270">
                    <a:moveTo>
                      <a:pt x="138" y="270"/>
                    </a:moveTo>
                    <a:lnTo>
                      <a:pt x="162" y="270"/>
                    </a:lnTo>
                    <a:lnTo>
                      <a:pt x="184" y="266"/>
                    </a:lnTo>
                    <a:lnTo>
                      <a:pt x="200" y="258"/>
                    </a:lnTo>
                    <a:lnTo>
                      <a:pt x="221" y="245"/>
                    </a:lnTo>
                    <a:lnTo>
                      <a:pt x="234" y="232"/>
                    </a:lnTo>
                    <a:lnTo>
                      <a:pt x="250" y="216"/>
                    </a:lnTo>
                    <a:lnTo>
                      <a:pt x="258" y="196"/>
                    </a:lnTo>
                    <a:lnTo>
                      <a:pt x="267" y="178"/>
                    </a:lnTo>
                    <a:lnTo>
                      <a:pt x="270" y="158"/>
                    </a:lnTo>
                    <a:lnTo>
                      <a:pt x="275" y="133"/>
                    </a:lnTo>
                    <a:lnTo>
                      <a:pt x="270" y="113"/>
                    </a:lnTo>
                    <a:lnTo>
                      <a:pt x="267" y="92"/>
                    </a:lnTo>
                    <a:lnTo>
                      <a:pt x="258" y="71"/>
                    </a:lnTo>
                    <a:lnTo>
                      <a:pt x="245" y="54"/>
                    </a:lnTo>
                    <a:lnTo>
                      <a:pt x="234" y="38"/>
                    </a:lnTo>
                    <a:lnTo>
                      <a:pt x="216" y="25"/>
                    </a:lnTo>
                    <a:lnTo>
                      <a:pt x="200" y="17"/>
                    </a:lnTo>
                    <a:lnTo>
                      <a:pt x="180" y="9"/>
                    </a:lnTo>
                    <a:lnTo>
                      <a:pt x="159" y="0"/>
                    </a:lnTo>
                    <a:lnTo>
                      <a:pt x="138" y="0"/>
                    </a:lnTo>
                    <a:lnTo>
                      <a:pt x="113" y="0"/>
                    </a:lnTo>
                    <a:lnTo>
                      <a:pt x="92" y="9"/>
                    </a:lnTo>
                    <a:lnTo>
                      <a:pt x="76" y="17"/>
                    </a:lnTo>
                    <a:lnTo>
                      <a:pt x="59" y="25"/>
                    </a:lnTo>
                    <a:lnTo>
                      <a:pt x="43" y="42"/>
                    </a:lnTo>
                    <a:lnTo>
                      <a:pt x="30" y="59"/>
                    </a:lnTo>
                    <a:lnTo>
                      <a:pt x="18" y="75"/>
                    </a:lnTo>
                    <a:lnTo>
                      <a:pt x="9" y="96"/>
                    </a:lnTo>
                    <a:lnTo>
                      <a:pt x="5" y="117"/>
                    </a:lnTo>
                    <a:lnTo>
                      <a:pt x="0" y="137"/>
                    </a:lnTo>
                    <a:lnTo>
                      <a:pt x="0" y="142"/>
                    </a:lnTo>
                    <a:lnTo>
                      <a:pt x="0" y="146"/>
                    </a:lnTo>
                    <a:lnTo>
                      <a:pt x="5" y="167"/>
                    </a:lnTo>
                    <a:lnTo>
                      <a:pt x="13" y="187"/>
                    </a:lnTo>
                    <a:lnTo>
                      <a:pt x="22" y="204"/>
                    </a:lnTo>
                    <a:lnTo>
                      <a:pt x="30" y="220"/>
                    </a:lnTo>
                    <a:lnTo>
                      <a:pt x="47" y="237"/>
                    </a:lnTo>
                    <a:lnTo>
                      <a:pt x="63" y="250"/>
                    </a:lnTo>
                    <a:lnTo>
                      <a:pt x="80" y="258"/>
                    </a:lnTo>
                    <a:lnTo>
                      <a:pt x="97" y="266"/>
                    </a:lnTo>
                    <a:lnTo>
                      <a:pt x="117" y="270"/>
                    </a:lnTo>
                    <a:lnTo>
                      <a:pt x="138" y="270"/>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31" name="Freeform 1039">
                <a:extLst>
                  <a:ext uri="{FF2B5EF4-FFF2-40B4-BE49-F238E27FC236}">
                    <a16:creationId xmlns:a16="http://schemas.microsoft.com/office/drawing/2014/main" id="{6B228527-2976-48F6-BD29-7AD698C9434E}"/>
                  </a:ext>
                </a:extLst>
              </p:cNvPr>
              <p:cNvSpPr>
                <a:spLocks/>
              </p:cNvSpPr>
              <p:nvPr/>
            </p:nvSpPr>
            <p:spPr bwMode="auto">
              <a:xfrm>
                <a:off x="2012" y="3404"/>
                <a:ext cx="48" cy="48"/>
              </a:xfrm>
              <a:custGeom>
                <a:avLst/>
                <a:gdLst>
                  <a:gd name="T0" fmla="*/ 25 w 237"/>
                  <a:gd name="T1" fmla="*/ 48 h 240"/>
                  <a:gd name="T2" fmla="*/ 29 w 237"/>
                  <a:gd name="T3" fmla="*/ 47 h 240"/>
                  <a:gd name="T4" fmla="*/ 32 w 237"/>
                  <a:gd name="T5" fmla="*/ 46 h 240"/>
                  <a:gd name="T6" fmla="*/ 35 w 237"/>
                  <a:gd name="T7" fmla="*/ 45 h 240"/>
                  <a:gd name="T8" fmla="*/ 39 w 237"/>
                  <a:gd name="T9" fmla="*/ 43 h 240"/>
                  <a:gd name="T10" fmla="*/ 41 w 237"/>
                  <a:gd name="T11" fmla="*/ 41 h 240"/>
                  <a:gd name="T12" fmla="*/ 44 w 237"/>
                  <a:gd name="T13" fmla="*/ 38 h 240"/>
                  <a:gd name="T14" fmla="*/ 46 w 237"/>
                  <a:gd name="T15" fmla="*/ 35 h 240"/>
                  <a:gd name="T16" fmla="*/ 47 w 237"/>
                  <a:gd name="T17" fmla="*/ 31 h 240"/>
                  <a:gd name="T18" fmla="*/ 48 w 237"/>
                  <a:gd name="T19" fmla="*/ 27 h 240"/>
                  <a:gd name="T20" fmla="*/ 48 w 237"/>
                  <a:gd name="T21" fmla="*/ 24 h 240"/>
                  <a:gd name="T22" fmla="*/ 48 w 237"/>
                  <a:gd name="T23" fmla="*/ 20 h 240"/>
                  <a:gd name="T24" fmla="*/ 47 w 237"/>
                  <a:gd name="T25" fmla="*/ 17 h 240"/>
                  <a:gd name="T26" fmla="*/ 46 w 237"/>
                  <a:gd name="T27" fmla="*/ 12 h 240"/>
                  <a:gd name="T28" fmla="*/ 44 w 237"/>
                  <a:gd name="T29" fmla="*/ 10 h 240"/>
                  <a:gd name="T30" fmla="*/ 41 w 237"/>
                  <a:gd name="T31" fmla="*/ 7 h 240"/>
                  <a:gd name="T32" fmla="*/ 38 w 237"/>
                  <a:gd name="T33" fmla="*/ 5 h 240"/>
                  <a:gd name="T34" fmla="*/ 35 w 237"/>
                  <a:gd name="T35" fmla="*/ 2 h 240"/>
                  <a:gd name="T36" fmla="*/ 32 w 237"/>
                  <a:gd name="T37" fmla="*/ 2 h 240"/>
                  <a:gd name="T38" fmla="*/ 28 w 237"/>
                  <a:gd name="T39" fmla="*/ 1 h 240"/>
                  <a:gd name="T40" fmla="*/ 24 w 237"/>
                  <a:gd name="T41" fmla="*/ 0 h 240"/>
                  <a:gd name="T42" fmla="*/ 20 w 237"/>
                  <a:gd name="T43" fmla="*/ 1 h 240"/>
                  <a:gd name="T44" fmla="*/ 16 w 237"/>
                  <a:gd name="T45" fmla="*/ 2 h 240"/>
                  <a:gd name="T46" fmla="*/ 13 w 237"/>
                  <a:gd name="T47" fmla="*/ 3 h 240"/>
                  <a:gd name="T48" fmla="*/ 10 w 237"/>
                  <a:gd name="T49" fmla="*/ 5 h 240"/>
                  <a:gd name="T50" fmla="*/ 7 w 237"/>
                  <a:gd name="T51" fmla="*/ 7 h 240"/>
                  <a:gd name="T52" fmla="*/ 5 w 237"/>
                  <a:gd name="T53" fmla="*/ 10 h 240"/>
                  <a:gd name="T54" fmla="*/ 3 w 237"/>
                  <a:gd name="T55" fmla="*/ 13 h 240"/>
                  <a:gd name="T56" fmla="*/ 2 w 237"/>
                  <a:gd name="T57" fmla="*/ 17 h 240"/>
                  <a:gd name="T58" fmla="*/ 0 w 237"/>
                  <a:gd name="T59" fmla="*/ 20 h 240"/>
                  <a:gd name="T60" fmla="*/ 0 w 237"/>
                  <a:gd name="T61" fmla="*/ 24 h 240"/>
                  <a:gd name="T62" fmla="*/ 0 w 237"/>
                  <a:gd name="T63" fmla="*/ 25 h 240"/>
                  <a:gd name="T64" fmla="*/ 0 w 237"/>
                  <a:gd name="T65" fmla="*/ 26 h 240"/>
                  <a:gd name="T66" fmla="*/ 1 w 237"/>
                  <a:gd name="T67" fmla="*/ 29 h 240"/>
                  <a:gd name="T68" fmla="*/ 2 w 237"/>
                  <a:gd name="T69" fmla="*/ 32 h 240"/>
                  <a:gd name="T70" fmla="*/ 3 w 237"/>
                  <a:gd name="T71" fmla="*/ 36 h 240"/>
                  <a:gd name="T72" fmla="*/ 5 w 237"/>
                  <a:gd name="T73" fmla="*/ 39 h 240"/>
                  <a:gd name="T74" fmla="*/ 8 w 237"/>
                  <a:gd name="T75" fmla="*/ 41 h 240"/>
                  <a:gd name="T76" fmla="*/ 10 w 237"/>
                  <a:gd name="T77" fmla="*/ 43 h 240"/>
                  <a:gd name="T78" fmla="*/ 14 w 237"/>
                  <a:gd name="T79" fmla="*/ 45 h 240"/>
                  <a:gd name="T80" fmla="*/ 17 w 237"/>
                  <a:gd name="T81" fmla="*/ 46 h 240"/>
                  <a:gd name="T82" fmla="*/ 21 w 237"/>
                  <a:gd name="T83" fmla="*/ 47 h 240"/>
                  <a:gd name="T84" fmla="*/ 25 w 237"/>
                  <a:gd name="T85" fmla="*/ 48 h 24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7"/>
                  <a:gd name="T130" fmla="*/ 0 h 240"/>
                  <a:gd name="T131" fmla="*/ 237 w 237"/>
                  <a:gd name="T132" fmla="*/ 240 h 24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7" h="240">
                    <a:moveTo>
                      <a:pt x="121" y="240"/>
                    </a:moveTo>
                    <a:lnTo>
                      <a:pt x="142" y="236"/>
                    </a:lnTo>
                    <a:lnTo>
                      <a:pt x="158" y="232"/>
                    </a:lnTo>
                    <a:lnTo>
                      <a:pt x="175" y="224"/>
                    </a:lnTo>
                    <a:lnTo>
                      <a:pt x="191" y="215"/>
                    </a:lnTo>
                    <a:lnTo>
                      <a:pt x="203" y="203"/>
                    </a:lnTo>
                    <a:lnTo>
                      <a:pt x="216" y="191"/>
                    </a:lnTo>
                    <a:lnTo>
                      <a:pt x="225" y="173"/>
                    </a:lnTo>
                    <a:lnTo>
                      <a:pt x="232" y="157"/>
                    </a:lnTo>
                    <a:lnTo>
                      <a:pt x="237" y="137"/>
                    </a:lnTo>
                    <a:lnTo>
                      <a:pt x="237" y="119"/>
                    </a:lnTo>
                    <a:lnTo>
                      <a:pt x="237" y="99"/>
                    </a:lnTo>
                    <a:lnTo>
                      <a:pt x="232" y="83"/>
                    </a:lnTo>
                    <a:lnTo>
                      <a:pt x="225" y="62"/>
                    </a:lnTo>
                    <a:lnTo>
                      <a:pt x="216" y="49"/>
                    </a:lnTo>
                    <a:lnTo>
                      <a:pt x="203" y="33"/>
                    </a:lnTo>
                    <a:lnTo>
                      <a:pt x="187" y="25"/>
                    </a:lnTo>
                    <a:lnTo>
                      <a:pt x="175" y="12"/>
                    </a:lnTo>
                    <a:lnTo>
                      <a:pt x="158" y="8"/>
                    </a:lnTo>
                    <a:lnTo>
                      <a:pt x="137" y="4"/>
                    </a:lnTo>
                    <a:lnTo>
                      <a:pt x="117" y="0"/>
                    </a:lnTo>
                    <a:lnTo>
                      <a:pt x="100" y="4"/>
                    </a:lnTo>
                    <a:lnTo>
                      <a:pt x="79" y="8"/>
                    </a:lnTo>
                    <a:lnTo>
                      <a:pt x="63" y="16"/>
                    </a:lnTo>
                    <a:lnTo>
                      <a:pt x="50" y="25"/>
                    </a:lnTo>
                    <a:lnTo>
                      <a:pt x="34" y="37"/>
                    </a:lnTo>
                    <a:lnTo>
                      <a:pt x="25" y="49"/>
                    </a:lnTo>
                    <a:lnTo>
                      <a:pt x="13" y="66"/>
                    </a:lnTo>
                    <a:lnTo>
                      <a:pt x="9" y="83"/>
                    </a:lnTo>
                    <a:lnTo>
                      <a:pt x="0" y="99"/>
                    </a:lnTo>
                    <a:lnTo>
                      <a:pt x="0" y="119"/>
                    </a:lnTo>
                    <a:lnTo>
                      <a:pt x="0" y="124"/>
                    </a:lnTo>
                    <a:lnTo>
                      <a:pt x="0" y="128"/>
                    </a:lnTo>
                    <a:lnTo>
                      <a:pt x="5" y="145"/>
                    </a:lnTo>
                    <a:lnTo>
                      <a:pt x="9" y="162"/>
                    </a:lnTo>
                    <a:lnTo>
                      <a:pt x="17" y="178"/>
                    </a:lnTo>
                    <a:lnTo>
                      <a:pt x="25" y="195"/>
                    </a:lnTo>
                    <a:lnTo>
                      <a:pt x="38" y="207"/>
                    </a:lnTo>
                    <a:lnTo>
                      <a:pt x="50" y="215"/>
                    </a:lnTo>
                    <a:lnTo>
                      <a:pt x="67" y="227"/>
                    </a:lnTo>
                    <a:lnTo>
                      <a:pt x="84" y="232"/>
                    </a:lnTo>
                    <a:lnTo>
                      <a:pt x="104" y="236"/>
                    </a:lnTo>
                    <a:lnTo>
                      <a:pt x="121" y="240"/>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32" name="Freeform 1040">
                <a:extLst>
                  <a:ext uri="{FF2B5EF4-FFF2-40B4-BE49-F238E27FC236}">
                    <a16:creationId xmlns:a16="http://schemas.microsoft.com/office/drawing/2014/main" id="{06B12274-E249-4F09-9AF7-9BF8FF999891}"/>
                  </a:ext>
                </a:extLst>
              </p:cNvPr>
              <p:cNvSpPr>
                <a:spLocks/>
              </p:cNvSpPr>
              <p:nvPr/>
            </p:nvSpPr>
            <p:spPr bwMode="auto">
              <a:xfrm>
                <a:off x="2015" y="3404"/>
                <a:ext cx="41" cy="42"/>
              </a:xfrm>
              <a:custGeom>
                <a:avLst/>
                <a:gdLst>
                  <a:gd name="T0" fmla="*/ 21 w 203"/>
                  <a:gd name="T1" fmla="*/ 42 h 207"/>
                  <a:gd name="T2" fmla="*/ 24 w 203"/>
                  <a:gd name="T3" fmla="*/ 41 h 207"/>
                  <a:gd name="T4" fmla="*/ 27 w 203"/>
                  <a:gd name="T5" fmla="*/ 40 h 207"/>
                  <a:gd name="T6" fmla="*/ 30 w 203"/>
                  <a:gd name="T7" fmla="*/ 40 h 207"/>
                  <a:gd name="T8" fmla="*/ 33 w 203"/>
                  <a:gd name="T9" fmla="*/ 38 h 207"/>
                  <a:gd name="T10" fmla="*/ 35 w 203"/>
                  <a:gd name="T11" fmla="*/ 35 h 207"/>
                  <a:gd name="T12" fmla="*/ 38 w 203"/>
                  <a:gd name="T13" fmla="*/ 34 h 207"/>
                  <a:gd name="T14" fmla="*/ 38 w 203"/>
                  <a:gd name="T15" fmla="*/ 30 h 207"/>
                  <a:gd name="T16" fmla="*/ 40 w 203"/>
                  <a:gd name="T17" fmla="*/ 28 h 207"/>
                  <a:gd name="T18" fmla="*/ 41 w 203"/>
                  <a:gd name="T19" fmla="*/ 24 h 207"/>
                  <a:gd name="T20" fmla="*/ 41 w 203"/>
                  <a:gd name="T21" fmla="*/ 21 h 207"/>
                  <a:gd name="T22" fmla="*/ 41 w 203"/>
                  <a:gd name="T23" fmla="*/ 18 h 207"/>
                  <a:gd name="T24" fmla="*/ 40 w 203"/>
                  <a:gd name="T25" fmla="*/ 14 h 207"/>
                  <a:gd name="T26" fmla="*/ 38 w 203"/>
                  <a:gd name="T27" fmla="*/ 12 h 207"/>
                  <a:gd name="T28" fmla="*/ 37 w 203"/>
                  <a:gd name="T29" fmla="*/ 8 h 207"/>
                  <a:gd name="T30" fmla="*/ 35 w 203"/>
                  <a:gd name="T31" fmla="*/ 7 h 207"/>
                  <a:gd name="T32" fmla="*/ 33 w 203"/>
                  <a:gd name="T33" fmla="*/ 4 h 207"/>
                  <a:gd name="T34" fmla="*/ 30 w 203"/>
                  <a:gd name="T35" fmla="*/ 2 h 207"/>
                  <a:gd name="T36" fmla="*/ 27 w 203"/>
                  <a:gd name="T37" fmla="*/ 2 h 207"/>
                  <a:gd name="T38" fmla="*/ 23 w 203"/>
                  <a:gd name="T39" fmla="*/ 1 h 207"/>
                  <a:gd name="T40" fmla="*/ 20 w 203"/>
                  <a:gd name="T41" fmla="*/ 0 h 207"/>
                  <a:gd name="T42" fmla="*/ 17 w 203"/>
                  <a:gd name="T43" fmla="*/ 1 h 207"/>
                  <a:gd name="T44" fmla="*/ 14 w 203"/>
                  <a:gd name="T45" fmla="*/ 2 h 207"/>
                  <a:gd name="T46" fmla="*/ 11 w 203"/>
                  <a:gd name="T47" fmla="*/ 2 h 207"/>
                  <a:gd name="T48" fmla="*/ 8 w 203"/>
                  <a:gd name="T49" fmla="*/ 4 h 207"/>
                  <a:gd name="T50" fmla="*/ 6 w 203"/>
                  <a:gd name="T51" fmla="*/ 7 h 207"/>
                  <a:gd name="T52" fmla="*/ 4 w 203"/>
                  <a:gd name="T53" fmla="*/ 9 h 207"/>
                  <a:gd name="T54" fmla="*/ 2 w 203"/>
                  <a:gd name="T55" fmla="*/ 12 h 207"/>
                  <a:gd name="T56" fmla="*/ 1 w 203"/>
                  <a:gd name="T57" fmla="*/ 14 h 207"/>
                  <a:gd name="T58" fmla="*/ 0 w 203"/>
                  <a:gd name="T59" fmla="*/ 18 h 207"/>
                  <a:gd name="T60" fmla="*/ 0 w 203"/>
                  <a:gd name="T61" fmla="*/ 21 h 207"/>
                  <a:gd name="T62" fmla="*/ 0 w 203"/>
                  <a:gd name="T63" fmla="*/ 22 h 207"/>
                  <a:gd name="T64" fmla="*/ 0 w 203"/>
                  <a:gd name="T65" fmla="*/ 25 h 207"/>
                  <a:gd name="T66" fmla="*/ 1 w 203"/>
                  <a:gd name="T67" fmla="*/ 29 h 207"/>
                  <a:gd name="T68" fmla="*/ 2 w 203"/>
                  <a:gd name="T69" fmla="*/ 31 h 207"/>
                  <a:gd name="T70" fmla="*/ 4 w 203"/>
                  <a:gd name="T71" fmla="*/ 34 h 207"/>
                  <a:gd name="T72" fmla="*/ 6 w 203"/>
                  <a:gd name="T73" fmla="*/ 36 h 207"/>
                  <a:gd name="T74" fmla="*/ 8 w 203"/>
                  <a:gd name="T75" fmla="*/ 38 h 207"/>
                  <a:gd name="T76" fmla="*/ 12 w 203"/>
                  <a:gd name="T77" fmla="*/ 40 h 207"/>
                  <a:gd name="T78" fmla="*/ 14 w 203"/>
                  <a:gd name="T79" fmla="*/ 41 h 207"/>
                  <a:gd name="T80" fmla="*/ 18 w 203"/>
                  <a:gd name="T81" fmla="*/ 42 h 207"/>
                  <a:gd name="T82" fmla="*/ 21 w 203"/>
                  <a:gd name="T83" fmla="*/ 42 h 20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3"/>
                  <a:gd name="T127" fmla="*/ 0 h 207"/>
                  <a:gd name="T128" fmla="*/ 203 w 203"/>
                  <a:gd name="T129" fmla="*/ 207 h 20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3" h="207">
                    <a:moveTo>
                      <a:pt x="104" y="207"/>
                    </a:moveTo>
                    <a:lnTo>
                      <a:pt x="120" y="203"/>
                    </a:lnTo>
                    <a:lnTo>
                      <a:pt x="133" y="199"/>
                    </a:lnTo>
                    <a:lnTo>
                      <a:pt x="149" y="195"/>
                    </a:lnTo>
                    <a:lnTo>
                      <a:pt x="162" y="187"/>
                    </a:lnTo>
                    <a:lnTo>
                      <a:pt x="174" y="174"/>
                    </a:lnTo>
                    <a:lnTo>
                      <a:pt x="187" y="166"/>
                    </a:lnTo>
                    <a:lnTo>
                      <a:pt x="190" y="149"/>
                    </a:lnTo>
                    <a:lnTo>
                      <a:pt x="199" y="137"/>
                    </a:lnTo>
                    <a:lnTo>
                      <a:pt x="203" y="120"/>
                    </a:lnTo>
                    <a:lnTo>
                      <a:pt x="203" y="104"/>
                    </a:lnTo>
                    <a:lnTo>
                      <a:pt x="203" y="87"/>
                    </a:lnTo>
                    <a:lnTo>
                      <a:pt x="199" y="70"/>
                    </a:lnTo>
                    <a:lnTo>
                      <a:pt x="190" y="58"/>
                    </a:lnTo>
                    <a:lnTo>
                      <a:pt x="183" y="41"/>
                    </a:lnTo>
                    <a:lnTo>
                      <a:pt x="174" y="33"/>
                    </a:lnTo>
                    <a:lnTo>
                      <a:pt x="162" y="21"/>
                    </a:lnTo>
                    <a:lnTo>
                      <a:pt x="149" y="12"/>
                    </a:lnTo>
                    <a:lnTo>
                      <a:pt x="133" y="8"/>
                    </a:lnTo>
                    <a:lnTo>
                      <a:pt x="116" y="4"/>
                    </a:lnTo>
                    <a:lnTo>
                      <a:pt x="100" y="0"/>
                    </a:lnTo>
                    <a:lnTo>
                      <a:pt x="82" y="4"/>
                    </a:lnTo>
                    <a:lnTo>
                      <a:pt x="71" y="8"/>
                    </a:lnTo>
                    <a:lnTo>
                      <a:pt x="54" y="12"/>
                    </a:lnTo>
                    <a:lnTo>
                      <a:pt x="41" y="21"/>
                    </a:lnTo>
                    <a:lnTo>
                      <a:pt x="28" y="33"/>
                    </a:lnTo>
                    <a:lnTo>
                      <a:pt x="21" y="45"/>
                    </a:lnTo>
                    <a:lnTo>
                      <a:pt x="12" y="58"/>
                    </a:lnTo>
                    <a:lnTo>
                      <a:pt x="4" y="70"/>
                    </a:lnTo>
                    <a:lnTo>
                      <a:pt x="0" y="87"/>
                    </a:lnTo>
                    <a:lnTo>
                      <a:pt x="0" y="104"/>
                    </a:lnTo>
                    <a:lnTo>
                      <a:pt x="0" y="108"/>
                    </a:lnTo>
                    <a:lnTo>
                      <a:pt x="0" y="124"/>
                    </a:lnTo>
                    <a:lnTo>
                      <a:pt x="4" y="141"/>
                    </a:lnTo>
                    <a:lnTo>
                      <a:pt x="12" y="153"/>
                    </a:lnTo>
                    <a:lnTo>
                      <a:pt x="21" y="166"/>
                    </a:lnTo>
                    <a:lnTo>
                      <a:pt x="28" y="178"/>
                    </a:lnTo>
                    <a:lnTo>
                      <a:pt x="41" y="187"/>
                    </a:lnTo>
                    <a:lnTo>
                      <a:pt x="58" y="195"/>
                    </a:lnTo>
                    <a:lnTo>
                      <a:pt x="71" y="203"/>
                    </a:lnTo>
                    <a:lnTo>
                      <a:pt x="87" y="207"/>
                    </a:lnTo>
                    <a:lnTo>
                      <a:pt x="104" y="207"/>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33" name="Freeform 1041">
                <a:extLst>
                  <a:ext uri="{FF2B5EF4-FFF2-40B4-BE49-F238E27FC236}">
                    <a16:creationId xmlns:a16="http://schemas.microsoft.com/office/drawing/2014/main" id="{B9CFD62C-B5F9-4FF4-9987-1F89183A31FE}"/>
                  </a:ext>
                </a:extLst>
              </p:cNvPr>
              <p:cNvSpPr>
                <a:spLocks/>
              </p:cNvSpPr>
              <p:nvPr/>
            </p:nvSpPr>
            <p:spPr bwMode="auto">
              <a:xfrm>
                <a:off x="2017" y="3406"/>
                <a:ext cx="35" cy="34"/>
              </a:xfrm>
              <a:custGeom>
                <a:avLst/>
                <a:gdLst>
                  <a:gd name="T0" fmla="*/ 17 w 175"/>
                  <a:gd name="T1" fmla="*/ 34 h 170"/>
                  <a:gd name="T2" fmla="*/ 21 w 175"/>
                  <a:gd name="T3" fmla="*/ 34 h 170"/>
                  <a:gd name="T4" fmla="*/ 23 w 175"/>
                  <a:gd name="T5" fmla="*/ 33 h 170"/>
                  <a:gd name="T6" fmla="*/ 26 w 175"/>
                  <a:gd name="T7" fmla="*/ 32 h 170"/>
                  <a:gd name="T8" fmla="*/ 28 w 175"/>
                  <a:gd name="T9" fmla="*/ 31 h 170"/>
                  <a:gd name="T10" fmla="*/ 30 w 175"/>
                  <a:gd name="T11" fmla="*/ 29 h 170"/>
                  <a:gd name="T12" fmla="*/ 31 w 175"/>
                  <a:gd name="T13" fmla="*/ 27 h 170"/>
                  <a:gd name="T14" fmla="*/ 33 w 175"/>
                  <a:gd name="T15" fmla="*/ 25 h 170"/>
                  <a:gd name="T16" fmla="*/ 34 w 175"/>
                  <a:gd name="T17" fmla="*/ 22 h 170"/>
                  <a:gd name="T18" fmla="*/ 35 w 175"/>
                  <a:gd name="T19" fmla="*/ 20 h 170"/>
                  <a:gd name="T20" fmla="*/ 35 w 175"/>
                  <a:gd name="T21" fmla="*/ 17 h 170"/>
                  <a:gd name="T22" fmla="*/ 35 w 175"/>
                  <a:gd name="T23" fmla="*/ 14 h 170"/>
                  <a:gd name="T24" fmla="*/ 34 w 175"/>
                  <a:gd name="T25" fmla="*/ 12 h 170"/>
                  <a:gd name="T26" fmla="*/ 32 w 175"/>
                  <a:gd name="T27" fmla="*/ 9 h 170"/>
                  <a:gd name="T28" fmla="*/ 31 w 175"/>
                  <a:gd name="T29" fmla="*/ 7 h 170"/>
                  <a:gd name="T30" fmla="*/ 30 w 175"/>
                  <a:gd name="T31" fmla="*/ 5 h 170"/>
                  <a:gd name="T32" fmla="*/ 27 w 175"/>
                  <a:gd name="T33" fmla="*/ 3 h 170"/>
                  <a:gd name="T34" fmla="*/ 25 w 175"/>
                  <a:gd name="T35" fmla="*/ 2 h 170"/>
                  <a:gd name="T36" fmla="*/ 23 w 175"/>
                  <a:gd name="T37" fmla="*/ 1 h 170"/>
                  <a:gd name="T38" fmla="*/ 20 w 175"/>
                  <a:gd name="T39" fmla="*/ 0 h 170"/>
                  <a:gd name="T40" fmla="*/ 17 w 175"/>
                  <a:gd name="T41" fmla="*/ 0 h 170"/>
                  <a:gd name="T42" fmla="*/ 15 w 175"/>
                  <a:gd name="T43" fmla="*/ 0 h 170"/>
                  <a:gd name="T44" fmla="*/ 13 w 175"/>
                  <a:gd name="T45" fmla="*/ 1 h 170"/>
                  <a:gd name="T46" fmla="*/ 10 w 175"/>
                  <a:gd name="T47" fmla="*/ 2 h 170"/>
                  <a:gd name="T48" fmla="*/ 8 w 175"/>
                  <a:gd name="T49" fmla="*/ 3 h 170"/>
                  <a:gd name="T50" fmla="*/ 6 w 175"/>
                  <a:gd name="T51" fmla="*/ 5 h 170"/>
                  <a:gd name="T52" fmla="*/ 4 w 175"/>
                  <a:gd name="T53" fmla="*/ 7 h 170"/>
                  <a:gd name="T54" fmla="*/ 3 w 175"/>
                  <a:gd name="T55" fmla="*/ 9 h 170"/>
                  <a:gd name="T56" fmla="*/ 2 w 175"/>
                  <a:gd name="T57" fmla="*/ 12 h 170"/>
                  <a:gd name="T58" fmla="*/ 1 w 175"/>
                  <a:gd name="T59" fmla="*/ 14 h 170"/>
                  <a:gd name="T60" fmla="*/ 1 w 175"/>
                  <a:gd name="T61" fmla="*/ 17 h 170"/>
                  <a:gd name="T62" fmla="*/ 0 w 175"/>
                  <a:gd name="T63" fmla="*/ 17 h 170"/>
                  <a:gd name="T64" fmla="*/ 0 w 175"/>
                  <a:gd name="T65" fmla="*/ 17 h 170"/>
                  <a:gd name="T66" fmla="*/ 1 w 175"/>
                  <a:gd name="T67" fmla="*/ 17 h 170"/>
                  <a:gd name="T68" fmla="*/ 1 w 175"/>
                  <a:gd name="T69" fmla="*/ 20 h 170"/>
                  <a:gd name="T70" fmla="*/ 2 w 175"/>
                  <a:gd name="T71" fmla="*/ 22 h 170"/>
                  <a:gd name="T72" fmla="*/ 3 w 175"/>
                  <a:gd name="T73" fmla="*/ 25 h 170"/>
                  <a:gd name="T74" fmla="*/ 4 w 175"/>
                  <a:gd name="T75" fmla="*/ 27 h 170"/>
                  <a:gd name="T76" fmla="*/ 6 w 175"/>
                  <a:gd name="T77" fmla="*/ 29 h 170"/>
                  <a:gd name="T78" fmla="*/ 8 w 175"/>
                  <a:gd name="T79" fmla="*/ 31 h 170"/>
                  <a:gd name="T80" fmla="*/ 10 w 175"/>
                  <a:gd name="T81" fmla="*/ 32 h 170"/>
                  <a:gd name="T82" fmla="*/ 13 w 175"/>
                  <a:gd name="T83" fmla="*/ 33 h 170"/>
                  <a:gd name="T84" fmla="*/ 15 w 175"/>
                  <a:gd name="T85" fmla="*/ 34 h 170"/>
                  <a:gd name="T86" fmla="*/ 17 w 175"/>
                  <a:gd name="T87" fmla="*/ 34 h 17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75"/>
                  <a:gd name="T133" fmla="*/ 0 h 170"/>
                  <a:gd name="T134" fmla="*/ 175 w 175"/>
                  <a:gd name="T135" fmla="*/ 170 h 17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75" h="170">
                    <a:moveTo>
                      <a:pt x="87" y="170"/>
                    </a:moveTo>
                    <a:lnTo>
                      <a:pt x="104" y="170"/>
                    </a:lnTo>
                    <a:lnTo>
                      <a:pt x="116" y="166"/>
                    </a:lnTo>
                    <a:lnTo>
                      <a:pt x="128" y="161"/>
                    </a:lnTo>
                    <a:lnTo>
                      <a:pt x="141" y="154"/>
                    </a:lnTo>
                    <a:lnTo>
                      <a:pt x="150" y="145"/>
                    </a:lnTo>
                    <a:lnTo>
                      <a:pt x="157" y="133"/>
                    </a:lnTo>
                    <a:lnTo>
                      <a:pt x="166" y="125"/>
                    </a:lnTo>
                    <a:lnTo>
                      <a:pt x="170" y="112"/>
                    </a:lnTo>
                    <a:lnTo>
                      <a:pt x="175" y="100"/>
                    </a:lnTo>
                    <a:lnTo>
                      <a:pt x="175" y="83"/>
                    </a:lnTo>
                    <a:lnTo>
                      <a:pt x="175" y="71"/>
                    </a:lnTo>
                    <a:lnTo>
                      <a:pt x="170" y="58"/>
                    </a:lnTo>
                    <a:lnTo>
                      <a:pt x="162" y="46"/>
                    </a:lnTo>
                    <a:lnTo>
                      <a:pt x="157" y="33"/>
                    </a:lnTo>
                    <a:lnTo>
                      <a:pt x="150" y="25"/>
                    </a:lnTo>
                    <a:lnTo>
                      <a:pt x="137" y="17"/>
                    </a:lnTo>
                    <a:lnTo>
                      <a:pt x="125" y="8"/>
                    </a:lnTo>
                    <a:lnTo>
                      <a:pt x="116" y="4"/>
                    </a:lnTo>
                    <a:lnTo>
                      <a:pt x="100" y="0"/>
                    </a:lnTo>
                    <a:lnTo>
                      <a:pt x="87" y="0"/>
                    </a:lnTo>
                    <a:lnTo>
                      <a:pt x="74" y="0"/>
                    </a:lnTo>
                    <a:lnTo>
                      <a:pt x="63" y="4"/>
                    </a:lnTo>
                    <a:lnTo>
                      <a:pt x="50" y="8"/>
                    </a:lnTo>
                    <a:lnTo>
                      <a:pt x="38" y="17"/>
                    </a:lnTo>
                    <a:lnTo>
                      <a:pt x="29" y="25"/>
                    </a:lnTo>
                    <a:lnTo>
                      <a:pt x="20" y="33"/>
                    </a:lnTo>
                    <a:lnTo>
                      <a:pt x="13" y="46"/>
                    </a:lnTo>
                    <a:lnTo>
                      <a:pt x="9" y="58"/>
                    </a:lnTo>
                    <a:lnTo>
                      <a:pt x="4" y="71"/>
                    </a:lnTo>
                    <a:lnTo>
                      <a:pt x="4" y="83"/>
                    </a:lnTo>
                    <a:lnTo>
                      <a:pt x="0" y="83"/>
                    </a:lnTo>
                    <a:lnTo>
                      <a:pt x="0" y="87"/>
                    </a:lnTo>
                    <a:lnTo>
                      <a:pt x="4" y="87"/>
                    </a:lnTo>
                    <a:lnTo>
                      <a:pt x="4" y="100"/>
                    </a:lnTo>
                    <a:lnTo>
                      <a:pt x="9" y="112"/>
                    </a:lnTo>
                    <a:lnTo>
                      <a:pt x="13" y="125"/>
                    </a:lnTo>
                    <a:lnTo>
                      <a:pt x="20" y="137"/>
                    </a:lnTo>
                    <a:lnTo>
                      <a:pt x="29" y="145"/>
                    </a:lnTo>
                    <a:lnTo>
                      <a:pt x="38" y="154"/>
                    </a:lnTo>
                    <a:lnTo>
                      <a:pt x="50" y="161"/>
                    </a:lnTo>
                    <a:lnTo>
                      <a:pt x="63" y="166"/>
                    </a:lnTo>
                    <a:lnTo>
                      <a:pt x="74" y="170"/>
                    </a:lnTo>
                    <a:lnTo>
                      <a:pt x="87" y="170"/>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34" name="Freeform 1042">
                <a:extLst>
                  <a:ext uri="{FF2B5EF4-FFF2-40B4-BE49-F238E27FC236}">
                    <a16:creationId xmlns:a16="http://schemas.microsoft.com/office/drawing/2014/main" id="{40DF1E61-638A-4342-BAA5-69A047EC6271}"/>
                  </a:ext>
                </a:extLst>
              </p:cNvPr>
              <p:cNvSpPr>
                <a:spLocks/>
              </p:cNvSpPr>
              <p:nvPr/>
            </p:nvSpPr>
            <p:spPr bwMode="auto">
              <a:xfrm>
                <a:off x="2019" y="3407"/>
                <a:ext cx="28" cy="27"/>
              </a:xfrm>
              <a:custGeom>
                <a:avLst/>
                <a:gdLst>
                  <a:gd name="T0" fmla="*/ 14 w 141"/>
                  <a:gd name="T1" fmla="*/ 27 h 137"/>
                  <a:gd name="T2" fmla="*/ 16 w 141"/>
                  <a:gd name="T3" fmla="*/ 27 h 137"/>
                  <a:gd name="T4" fmla="*/ 18 w 141"/>
                  <a:gd name="T5" fmla="*/ 26 h 137"/>
                  <a:gd name="T6" fmla="*/ 20 w 141"/>
                  <a:gd name="T7" fmla="*/ 25 h 137"/>
                  <a:gd name="T8" fmla="*/ 22 w 141"/>
                  <a:gd name="T9" fmla="*/ 25 h 137"/>
                  <a:gd name="T10" fmla="*/ 24 w 141"/>
                  <a:gd name="T11" fmla="*/ 23 h 137"/>
                  <a:gd name="T12" fmla="*/ 25 w 141"/>
                  <a:gd name="T13" fmla="*/ 21 h 137"/>
                  <a:gd name="T14" fmla="*/ 26 w 141"/>
                  <a:gd name="T15" fmla="*/ 20 h 137"/>
                  <a:gd name="T16" fmla="*/ 27 w 141"/>
                  <a:gd name="T17" fmla="*/ 18 h 137"/>
                  <a:gd name="T18" fmla="*/ 27 w 141"/>
                  <a:gd name="T19" fmla="*/ 16 h 137"/>
                  <a:gd name="T20" fmla="*/ 28 w 141"/>
                  <a:gd name="T21" fmla="*/ 13 h 137"/>
                  <a:gd name="T22" fmla="*/ 27 w 141"/>
                  <a:gd name="T23" fmla="*/ 11 h 137"/>
                  <a:gd name="T24" fmla="*/ 27 w 141"/>
                  <a:gd name="T25" fmla="*/ 9 h 137"/>
                  <a:gd name="T26" fmla="*/ 26 w 141"/>
                  <a:gd name="T27" fmla="*/ 7 h 137"/>
                  <a:gd name="T28" fmla="*/ 25 w 141"/>
                  <a:gd name="T29" fmla="*/ 6 h 137"/>
                  <a:gd name="T30" fmla="*/ 24 w 141"/>
                  <a:gd name="T31" fmla="*/ 4 h 137"/>
                  <a:gd name="T32" fmla="*/ 22 w 141"/>
                  <a:gd name="T33" fmla="*/ 3 h 137"/>
                  <a:gd name="T34" fmla="*/ 20 w 141"/>
                  <a:gd name="T35" fmla="*/ 2 h 137"/>
                  <a:gd name="T36" fmla="*/ 18 w 141"/>
                  <a:gd name="T37" fmla="*/ 1 h 137"/>
                  <a:gd name="T38" fmla="*/ 16 w 141"/>
                  <a:gd name="T39" fmla="*/ 0 h 137"/>
                  <a:gd name="T40" fmla="*/ 14 w 141"/>
                  <a:gd name="T41" fmla="*/ 0 h 137"/>
                  <a:gd name="T42" fmla="*/ 12 w 141"/>
                  <a:gd name="T43" fmla="*/ 0 h 137"/>
                  <a:gd name="T44" fmla="*/ 9 w 141"/>
                  <a:gd name="T45" fmla="*/ 1 h 137"/>
                  <a:gd name="T46" fmla="*/ 7 w 141"/>
                  <a:gd name="T47" fmla="*/ 2 h 137"/>
                  <a:gd name="T48" fmla="*/ 6 w 141"/>
                  <a:gd name="T49" fmla="*/ 3 h 137"/>
                  <a:gd name="T50" fmla="*/ 4 w 141"/>
                  <a:gd name="T51" fmla="*/ 4 h 137"/>
                  <a:gd name="T52" fmla="*/ 2 w 141"/>
                  <a:gd name="T53" fmla="*/ 6 h 137"/>
                  <a:gd name="T54" fmla="*/ 1 w 141"/>
                  <a:gd name="T55" fmla="*/ 7 h 137"/>
                  <a:gd name="T56" fmla="*/ 1 w 141"/>
                  <a:gd name="T57" fmla="*/ 9 h 137"/>
                  <a:gd name="T58" fmla="*/ 0 w 141"/>
                  <a:gd name="T59" fmla="*/ 11 h 137"/>
                  <a:gd name="T60" fmla="*/ 0 w 141"/>
                  <a:gd name="T61" fmla="*/ 14 h 137"/>
                  <a:gd name="T62" fmla="*/ 0 w 141"/>
                  <a:gd name="T63" fmla="*/ 16 h 137"/>
                  <a:gd name="T64" fmla="*/ 1 w 141"/>
                  <a:gd name="T65" fmla="*/ 18 h 137"/>
                  <a:gd name="T66" fmla="*/ 1 w 141"/>
                  <a:gd name="T67" fmla="*/ 20 h 137"/>
                  <a:gd name="T68" fmla="*/ 3 w 141"/>
                  <a:gd name="T69" fmla="*/ 22 h 137"/>
                  <a:gd name="T70" fmla="*/ 4 w 141"/>
                  <a:gd name="T71" fmla="*/ 24 h 137"/>
                  <a:gd name="T72" fmla="*/ 6 w 141"/>
                  <a:gd name="T73" fmla="*/ 25 h 137"/>
                  <a:gd name="T74" fmla="*/ 7 w 141"/>
                  <a:gd name="T75" fmla="*/ 26 h 137"/>
                  <a:gd name="T76" fmla="*/ 10 w 141"/>
                  <a:gd name="T77" fmla="*/ 26 h 137"/>
                  <a:gd name="T78" fmla="*/ 12 w 141"/>
                  <a:gd name="T79" fmla="*/ 27 h 137"/>
                  <a:gd name="T80" fmla="*/ 14 w 141"/>
                  <a:gd name="T81" fmla="*/ 27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41"/>
                  <a:gd name="T124" fmla="*/ 0 h 137"/>
                  <a:gd name="T125" fmla="*/ 141 w 141"/>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41" h="137">
                    <a:moveTo>
                      <a:pt x="70" y="137"/>
                    </a:moveTo>
                    <a:lnTo>
                      <a:pt x="83" y="137"/>
                    </a:lnTo>
                    <a:lnTo>
                      <a:pt x="91" y="133"/>
                    </a:lnTo>
                    <a:lnTo>
                      <a:pt x="103" y="129"/>
                    </a:lnTo>
                    <a:lnTo>
                      <a:pt x="112" y="125"/>
                    </a:lnTo>
                    <a:lnTo>
                      <a:pt x="120" y="116"/>
                    </a:lnTo>
                    <a:lnTo>
                      <a:pt x="124" y="108"/>
                    </a:lnTo>
                    <a:lnTo>
                      <a:pt x="133" y="100"/>
                    </a:lnTo>
                    <a:lnTo>
                      <a:pt x="137" y="92"/>
                    </a:lnTo>
                    <a:lnTo>
                      <a:pt x="137" y="79"/>
                    </a:lnTo>
                    <a:lnTo>
                      <a:pt x="141" y="67"/>
                    </a:lnTo>
                    <a:lnTo>
                      <a:pt x="137" y="58"/>
                    </a:lnTo>
                    <a:lnTo>
                      <a:pt x="137" y="46"/>
                    </a:lnTo>
                    <a:lnTo>
                      <a:pt x="133" y="38"/>
                    </a:lnTo>
                    <a:lnTo>
                      <a:pt x="124" y="29"/>
                    </a:lnTo>
                    <a:lnTo>
                      <a:pt x="120" y="21"/>
                    </a:lnTo>
                    <a:lnTo>
                      <a:pt x="112" y="13"/>
                    </a:lnTo>
                    <a:lnTo>
                      <a:pt x="99" y="9"/>
                    </a:lnTo>
                    <a:lnTo>
                      <a:pt x="91" y="4"/>
                    </a:lnTo>
                    <a:lnTo>
                      <a:pt x="79" y="0"/>
                    </a:lnTo>
                    <a:lnTo>
                      <a:pt x="70" y="0"/>
                    </a:lnTo>
                    <a:lnTo>
                      <a:pt x="58" y="0"/>
                    </a:lnTo>
                    <a:lnTo>
                      <a:pt x="45" y="4"/>
                    </a:lnTo>
                    <a:lnTo>
                      <a:pt x="37" y="9"/>
                    </a:lnTo>
                    <a:lnTo>
                      <a:pt x="29" y="13"/>
                    </a:lnTo>
                    <a:lnTo>
                      <a:pt x="20" y="21"/>
                    </a:lnTo>
                    <a:lnTo>
                      <a:pt x="12" y="29"/>
                    </a:lnTo>
                    <a:lnTo>
                      <a:pt x="7" y="38"/>
                    </a:lnTo>
                    <a:lnTo>
                      <a:pt x="4" y="46"/>
                    </a:lnTo>
                    <a:lnTo>
                      <a:pt x="0" y="58"/>
                    </a:lnTo>
                    <a:lnTo>
                      <a:pt x="0" y="71"/>
                    </a:lnTo>
                    <a:lnTo>
                      <a:pt x="0" y="79"/>
                    </a:lnTo>
                    <a:lnTo>
                      <a:pt x="4" y="92"/>
                    </a:lnTo>
                    <a:lnTo>
                      <a:pt x="7" y="100"/>
                    </a:lnTo>
                    <a:lnTo>
                      <a:pt x="16" y="112"/>
                    </a:lnTo>
                    <a:lnTo>
                      <a:pt x="20" y="121"/>
                    </a:lnTo>
                    <a:lnTo>
                      <a:pt x="29" y="125"/>
                    </a:lnTo>
                    <a:lnTo>
                      <a:pt x="37" y="133"/>
                    </a:lnTo>
                    <a:lnTo>
                      <a:pt x="50" y="133"/>
                    </a:lnTo>
                    <a:lnTo>
                      <a:pt x="58" y="137"/>
                    </a:lnTo>
                    <a:lnTo>
                      <a:pt x="70" y="137"/>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35" name="Freeform 1043">
                <a:extLst>
                  <a:ext uri="{FF2B5EF4-FFF2-40B4-BE49-F238E27FC236}">
                    <a16:creationId xmlns:a16="http://schemas.microsoft.com/office/drawing/2014/main" id="{ED2B2D3E-4AE1-42ED-AC8C-A75B9533E94C}"/>
                  </a:ext>
                </a:extLst>
              </p:cNvPr>
              <p:cNvSpPr>
                <a:spLocks/>
              </p:cNvSpPr>
              <p:nvPr/>
            </p:nvSpPr>
            <p:spPr bwMode="auto">
              <a:xfrm>
                <a:off x="2106" y="3379"/>
                <a:ext cx="116" cy="115"/>
              </a:xfrm>
              <a:custGeom>
                <a:avLst/>
                <a:gdLst>
                  <a:gd name="T0" fmla="*/ 59 w 576"/>
                  <a:gd name="T1" fmla="*/ 115 h 576"/>
                  <a:gd name="T2" fmla="*/ 68 w 576"/>
                  <a:gd name="T3" fmla="*/ 114 h 576"/>
                  <a:gd name="T4" fmla="*/ 78 w 576"/>
                  <a:gd name="T5" fmla="*/ 112 h 576"/>
                  <a:gd name="T6" fmla="*/ 86 w 576"/>
                  <a:gd name="T7" fmla="*/ 108 h 576"/>
                  <a:gd name="T8" fmla="*/ 93 w 576"/>
                  <a:gd name="T9" fmla="*/ 103 h 576"/>
                  <a:gd name="T10" fmla="*/ 100 w 576"/>
                  <a:gd name="T11" fmla="*/ 97 h 576"/>
                  <a:gd name="T12" fmla="*/ 105 w 576"/>
                  <a:gd name="T13" fmla="*/ 91 h 576"/>
                  <a:gd name="T14" fmla="*/ 110 w 576"/>
                  <a:gd name="T15" fmla="*/ 83 h 576"/>
                  <a:gd name="T16" fmla="*/ 114 w 576"/>
                  <a:gd name="T17" fmla="*/ 75 h 576"/>
                  <a:gd name="T18" fmla="*/ 116 w 576"/>
                  <a:gd name="T19" fmla="*/ 66 h 576"/>
                  <a:gd name="T20" fmla="*/ 116 w 576"/>
                  <a:gd name="T21" fmla="*/ 57 h 576"/>
                  <a:gd name="T22" fmla="*/ 115 w 576"/>
                  <a:gd name="T23" fmla="*/ 48 h 576"/>
                  <a:gd name="T24" fmla="*/ 114 w 576"/>
                  <a:gd name="T25" fmla="*/ 39 h 576"/>
                  <a:gd name="T26" fmla="*/ 109 w 576"/>
                  <a:gd name="T27" fmla="*/ 31 h 576"/>
                  <a:gd name="T28" fmla="*/ 105 w 576"/>
                  <a:gd name="T29" fmla="*/ 23 h 576"/>
                  <a:gd name="T30" fmla="*/ 99 w 576"/>
                  <a:gd name="T31" fmla="*/ 16 h 576"/>
                  <a:gd name="T32" fmla="*/ 92 w 576"/>
                  <a:gd name="T33" fmla="*/ 11 h 576"/>
                  <a:gd name="T34" fmla="*/ 84 w 576"/>
                  <a:gd name="T35" fmla="*/ 6 h 576"/>
                  <a:gd name="T36" fmla="*/ 76 w 576"/>
                  <a:gd name="T37" fmla="*/ 2 h 576"/>
                  <a:gd name="T38" fmla="*/ 68 w 576"/>
                  <a:gd name="T39" fmla="*/ 1 h 576"/>
                  <a:gd name="T40" fmla="*/ 58 w 576"/>
                  <a:gd name="T41" fmla="*/ 0 h 576"/>
                  <a:gd name="T42" fmla="*/ 49 w 576"/>
                  <a:gd name="T43" fmla="*/ 1 h 576"/>
                  <a:gd name="T44" fmla="*/ 39 w 576"/>
                  <a:gd name="T45" fmla="*/ 3 h 576"/>
                  <a:gd name="T46" fmla="*/ 31 w 576"/>
                  <a:gd name="T47" fmla="*/ 6 h 576"/>
                  <a:gd name="T48" fmla="*/ 23 w 576"/>
                  <a:gd name="T49" fmla="*/ 11 h 576"/>
                  <a:gd name="T50" fmla="*/ 17 w 576"/>
                  <a:gd name="T51" fmla="*/ 17 h 576"/>
                  <a:gd name="T52" fmla="*/ 11 w 576"/>
                  <a:gd name="T53" fmla="*/ 24 h 576"/>
                  <a:gd name="T54" fmla="*/ 6 w 576"/>
                  <a:gd name="T55" fmla="*/ 31 h 576"/>
                  <a:gd name="T56" fmla="*/ 3 w 576"/>
                  <a:gd name="T57" fmla="*/ 40 h 576"/>
                  <a:gd name="T58" fmla="*/ 1 w 576"/>
                  <a:gd name="T59" fmla="*/ 49 h 576"/>
                  <a:gd name="T60" fmla="*/ 0 w 576"/>
                  <a:gd name="T61" fmla="*/ 58 h 576"/>
                  <a:gd name="T62" fmla="*/ 1 w 576"/>
                  <a:gd name="T63" fmla="*/ 68 h 576"/>
                  <a:gd name="T64" fmla="*/ 3 w 576"/>
                  <a:gd name="T65" fmla="*/ 76 h 576"/>
                  <a:gd name="T66" fmla="*/ 7 w 576"/>
                  <a:gd name="T67" fmla="*/ 84 h 576"/>
                  <a:gd name="T68" fmla="*/ 11 w 576"/>
                  <a:gd name="T69" fmla="*/ 92 h 576"/>
                  <a:gd name="T70" fmla="*/ 17 w 576"/>
                  <a:gd name="T71" fmla="*/ 98 h 576"/>
                  <a:gd name="T72" fmla="*/ 24 w 576"/>
                  <a:gd name="T73" fmla="*/ 104 h 576"/>
                  <a:gd name="T74" fmla="*/ 33 w 576"/>
                  <a:gd name="T75" fmla="*/ 109 h 576"/>
                  <a:gd name="T76" fmla="*/ 41 w 576"/>
                  <a:gd name="T77" fmla="*/ 113 h 576"/>
                  <a:gd name="T78" fmla="*/ 49 w 576"/>
                  <a:gd name="T79" fmla="*/ 114 h 576"/>
                  <a:gd name="T80" fmla="*/ 59 w 576"/>
                  <a:gd name="T81" fmla="*/ 115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6"/>
                  <a:gd name="T125" fmla="*/ 576 w 576"/>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6">
                    <a:moveTo>
                      <a:pt x="295" y="576"/>
                    </a:moveTo>
                    <a:lnTo>
                      <a:pt x="340" y="571"/>
                    </a:lnTo>
                    <a:lnTo>
                      <a:pt x="385" y="560"/>
                    </a:lnTo>
                    <a:lnTo>
                      <a:pt x="427" y="542"/>
                    </a:lnTo>
                    <a:lnTo>
                      <a:pt x="464" y="518"/>
                    </a:lnTo>
                    <a:lnTo>
                      <a:pt x="498" y="488"/>
                    </a:lnTo>
                    <a:lnTo>
                      <a:pt x="522" y="456"/>
                    </a:lnTo>
                    <a:lnTo>
                      <a:pt x="547" y="418"/>
                    </a:lnTo>
                    <a:lnTo>
                      <a:pt x="564" y="377"/>
                    </a:lnTo>
                    <a:lnTo>
                      <a:pt x="576" y="331"/>
                    </a:lnTo>
                    <a:lnTo>
                      <a:pt x="576" y="286"/>
                    </a:lnTo>
                    <a:lnTo>
                      <a:pt x="572" y="240"/>
                    </a:lnTo>
                    <a:lnTo>
                      <a:pt x="564" y="194"/>
                    </a:lnTo>
                    <a:lnTo>
                      <a:pt x="543" y="153"/>
                    </a:lnTo>
                    <a:lnTo>
                      <a:pt x="522" y="115"/>
                    </a:lnTo>
                    <a:lnTo>
                      <a:pt x="493" y="82"/>
                    </a:lnTo>
                    <a:lnTo>
                      <a:pt x="457" y="54"/>
                    </a:lnTo>
                    <a:lnTo>
                      <a:pt x="419" y="32"/>
                    </a:lnTo>
                    <a:lnTo>
                      <a:pt x="378" y="11"/>
                    </a:lnTo>
                    <a:lnTo>
                      <a:pt x="336" y="3"/>
                    </a:lnTo>
                    <a:lnTo>
                      <a:pt x="286" y="0"/>
                    </a:lnTo>
                    <a:lnTo>
                      <a:pt x="241" y="3"/>
                    </a:lnTo>
                    <a:lnTo>
                      <a:pt x="194" y="16"/>
                    </a:lnTo>
                    <a:lnTo>
                      <a:pt x="153" y="32"/>
                    </a:lnTo>
                    <a:lnTo>
                      <a:pt x="115" y="57"/>
                    </a:lnTo>
                    <a:lnTo>
                      <a:pt x="83" y="86"/>
                    </a:lnTo>
                    <a:lnTo>
                      <a:pt x="54" y="119"/>
                    </a:lnTo>
                    <a:lnTo>
                      <a:pt x="32" y="157"/>
                    </a:lnTo>
                    <a:lnTo>
                      <a:pt x="16" y="198"/>
                    </a:lnTo>
                    <a:lnTo>
                      <a:pt x="3" y="243"/>
                    </a:lnTo>
                    <a:lnTo>
                      <a:pt x="0" y="290"/>
                    </a:lnTo>
                    <a:lnTo>
                      <a:pt x="3" y="339"/>
                    </a:lnTo>
                    <a:lnTo>
                      <a:pt x="16" y="380"/>
                    </a:lnTo>
                    <a:lnTo>
                      <a:pt x="37" y="423"/>
                    </a:lnTo>
                    <a:lnTo>
                      <a:pt x="57" y="459"/>
                    </a:lnTo>
                    <a:lnTo>
                      <a:pt x="86" y="493"/>
                    </a:lnTo>
                    <a:lnTo>
                      <a:pt x="120" y="522"/>
                    </a:lnTo>
                    <a:lnTo>
                      <a:pt x="162" y="547"/>
                    </a:lnTo>
                    <a:lnTo>
                      <a:pt x="203" y="564"/>
                    </a:lnTo>
                    <a:lnTo>
                      <a:pt x="245" y="571"/>
                    </a:lnTo>
                    <a:lnTo>
                      <a:pt x="295" y="576"/>
                    </a:lnTo>
                    <a:close/>
                  </a:path>
                </a:pathLst>
              </a:custGeom>
              <a:solidFill>
                <a:srgbClr val="4C4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36" name="Freeform 1044">
                <a:extLst>
                  <a:ext uri="{FF2B5EF4-FFF2-40B4-BE49-F238E27FC236}">
                    <a16:creationId xmlns:a16="http://schemas.microsoft.com/office/drawing/2014/main" id="{AA699177-C397-420D-94A3-A226384AB335}"/>
                  </a:ext>
                </a:extLst>
              </p:cNvPr>
              <p:cNvSpPr>
                <a:spLocks/>
              </p:cNvSpPr>
              <p:nvPr/>
            </p:nvSpPr>
            <p:spPr bwMode="auto">
              <a:xfrm>
                <a:off x="2106" y="3379"/>
                <a:ext cx="116" cy="115"/>
              </a:xfrm>
              <a:custGeom>
                <a:avLst/>
                <a:gdLst>
                  <a:gd name="T0" fmla="*/ 59 w 576"/>
                  <a:gd name="T1" fmla="*/ 115 h 576"/>
                  <a:gd name="T2" fmla="*/ 68 w 576"/>
                  <a:gd name="T3" fmla="*/ 114 h 576"/>
                  <a:gd name="T4" fmla="*/ 78 w 576"/>
                  <a:gd name="T5" fmla="*/ 112 h 576"/>
                  <a:gd name="T6" fmla="*/ 86 w 576"/>
                  <a:gd name="T7" fmla="*/ 108 h 576"/>
                  <a:gd name="T8" fmla="*/ 93 w 576"/>
                  <a:gd name="T9" fmla="*/ 103 h 576"/>
                  <a:gd name="T10" fmla="*/ 100 w 576"/>
                  <a:gd name="T11" fmla="*/ 97 h 576"/>
                  <a:gd name="T12" fmla="*/ 105 w 576"/>
                  <a:gd name="T13" fmla="*/ 91 h 576"/>
                  <a:gd name="T14" fmla="*/ 110 w 576"/>
                  <a:gd name="T15" fmla="*/ 83 h 576"/>
                  <a:gd name="T16" fmla="*/ 114 w 576"/>
                  <a:gd name="T17" fmla="*/ 75 h 576"/>
                  <a:gd name="T18" fmla="*/ 116 w 576"/>
                  <a:gd name="T19" fmla="*/ 66 h 576"/>
                  <a:gd name="T20" fmla="*/ 116 w 576"/>
                  <a:gd name="T21" fmla="*/ 57 h 576"/>
                  <a:gd name="T22" fmla="*/ 115 w 576"/>
                  <a:gd name="T23" fmla="*/ 48 h 576"/>
                  <a:gd name="T24" fmla="*/ 114 w 576"/>
                  <a:gd name="T25" fmla="*/ 39 h 576"/>
                  <a:gd name="T26" fmla="*/ 109 w 576"/>
                  <a:gd name="T27" fmla="*/ 31 h 576"/>
                  <a:gd name="T28" fmla="*/ 105 w 576"/>
                  <a:gd name="T29" fmla="*/ 23 h 576"/>
                  <a:gd name="T30" fmla="*/ 99 w 576"/>
                  <a:gd name="T31" fmla="*/ 16 h 576"/>
                  <a:gd name="T32" fmla="*/ 92 w 576"/>
                  <a:gd name="T33" fmla="*/ 11 h 576"/>
                  <a:gd name="T34" fmla="*/ 84 w 576"/>
                  <a:gd name="T35" fmla="*/ 6 h 576"/>
                  <a:gd name="T36" fmla="*/ 76 w 576"/>
                  <a:gd name="T37" fmla="*/ 2 h 576"/>
                  <a:gd name="T38" fmla="*/ 68 w 576"/>
                  <a:gd name="T39" fmla="*/ 1 h 576"/>
                  <a:gd name="T40" fmla="*/ 58 w 576"/>
                  <a:gd name="T41" fmla="*/ 0 h 576"/>
                  <a:gd name="T42" fmla="*/ 49 w 576"/>
                  <a:gd name="T43" fmla="*/ 1 h 576"/>
                  <a:gd name="T44" fmla="*/ 39 w 576"/>
                  <a:gd name="T45" fmla="*/ 3 h 576"/>
                  <a:gd name="T46" fmla="*/ 31 w 576"/>
                  <a:gd name="T47" fmla="*/ 6 h 576"/>
                  <a:gd name="T48" fmla="*/ 23 w 576"/>
                  <a:gd name="T49" fmla="*/ 11 h 576"/>
                  <a:gd name="T50" fmla="*/ 17 w 576"/>
                  <a:gd name="T51" fmla="*/ 17 h 576"/>
                  <a:gd name="T52" fmla="*/ 11 w 576"/>
                  <a:gd name="T53" fmla="*/ 24 h 576"/>
                  <a:gd name="T54" fmla="*/ 6 w 576"/>
                  <a:gd name="T55" fmla="*/ 31 h 576"/>
                  <a:gd name="T56" fmla="*/ 3 w 576"/>
                  <a:gd name="T57" fmla="*/ 40 h 576"/>
                  <a:gd name="T58" fmla="*/ 1 w 576"/>
                  <a:gd name="T59" fmla="*/ 49 h 576"/>
                  <a:gd name="T60" fmla="*/ 0 w 576"/>
                  <a:gd name="T61" fmla="*/ 58 h 576"/>
                  <a:gd name="T62" fmla="*/ 1 w 576"/>
                  <a:gd name="T63" fmla="*/ 68 h 576"/>
                  <a:gd name="T64" fmla="*/ 3 w 576"/>
                  <a:gd name="T65" fmla="*/ 76 h 576"/>
                  <a:gd name="T66" fmla="*/ 7 w 576"/>
                  <a:gd name="T67" fmla="*/ 84 h 576"/>
                  <a:gd name="T68" fmla="*/ 11 w 576"/>
                  <a:gd name="T69" fmla="*/ 92 h 576"/>
                  <a:gd name="T70" fmla="*/ 17 w 576"/>
                  <a:gd name="T71" fmla="*/ 98 h 576"/>
                  <a:gd name="T72" fmla="*/ 24 w 576"/>
                  <a:gd name="T73" fmla="*/ 104 h 576"/>
                  <a:gd name="T74" fmla="*/ 33 w 576"/>
                  <a:gd name="T75" fmla="*/ 109 h 576"/>
                  <a:gd name="T76" fmla="*/ 41 w 576"/>
                  <a:gd name="T77" fmla="*/ 113 h 576"/>
                  <a:gd name="T78" fmla="*/ 49 w 576"/>
                  <a:gd name="T79" fmla="*/ 114 h 576"/>
                  <a:gd name="T80" fmla="*/ 59 w 576"/>
                  <a:gd name="T81" fmla="*/ 115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6"/>
                  <a:gd name="T125" fmla="*/ 576 w 576"/>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6">
                    <a:moveTo>
                      <a:pt x="295" y="576"/>
                    </a:moveTo>
                    <a:lnTo>
                      <a:pt x="340" y="571"/>
                    </a:lnTo>
                    <a:lnTo>
                      <a:pt x="385" y="560"/>
                    </a:lnTo>
                    <a:lnTo>
                      <a:pt x="427" y="542"/>
                    </a:lnTo>
                    <a:lnTo>
                      <a:pt x="464" y="518"/>
                    </a:lnTo>
                    <a:lnTo>
                      <a:pt x="498" y="488"/>
                    </a:lnTo>
                    <a:lnTo>
                      <a:pt x="522" y="456"/>
                    </a:lnTo>
                    <a:lnTo>
                      <a:pt x="547" y="418"/>
                    </a:lnTo>
                    <a:lnTo>
                      <a:pt x="564" y="377"/>
                    </a:lnTo>
                    <a:lnTo>
                      <a:pt x="576" y="331"/>
                    </a:lnTo>
                    <a:lnTo>
                      <a:pt x="576" y="286"/>
                    </a:lnTo>
                    <a:lnTo>
                      <a:pt x="572" y="240"/>
                    </a:lnTo>
                    <a:lnTo>
                      <a:pt x="564" y="194"/>
                    </a:lnTo>
                    <a:lnTo>
                      <a:pt x="543" y="153"/>
                    </a:lnTo>
                    <a:lnTo>
                      <a:pt x="522" y="115"/>
                    </a:lnTo>
                    <a:lnTo>
                      <a:pt x="493" y="82"/>
                    </a:lnTo>
                    <a:lnTo>
                      <a:pt x="457" y="54"/>
                    </a:lnTo>
                    <a:lnTo>
                      <a:pt x="419" y="32"/>
                    </a:lnTo>
                    <a:lnTo>
                      <a:pt x="378" y="11"/>
                    </a:lnTo>
                    <a:lnTo>
                      <a:pt x="336" y="3"/>
                    </a:lnTo>
                    <a:lnTo>
                      <a:pt x="286" y="0"/>
                    </a:lnTo>
                    <a:lnTo>
                      <a:pt x="241" y="3"/>
                    </a:lnTo>
                    <a:lnTo>
                      <a:pt x="194" y="16"/>
                    </a:lnTo>
                    <a:lnTo>
                      <a:pt x="153" y="32"/>
                    </a:lnTo>
                    <a:lnTo>
                      <a:pt x="115" y="57"/>
                    </a:lnTo>
                    <a:lnTo>
                      <a:pt x="83" y="86"/>
                    </a:lnTo>
                    <a:lnTo>
                      <a:pt x="54" y="119"/>
                    </a:lnTo>
                    <a:lnTo>
                      <a:pt x="32" y="157"/>
                    </a:lnTo>
                    <a:lnTo>
                      <a:pt x="16" y="198"/>
                    </a:lnTo>
                    <a:lnTo>
                      <a:pt x="3" y="243"/>
                    </a:lnTo>
                    <a:lnTo>
                      <a:pt x="0" y="290"/>
                    </a:lnTo>
                    <a:lnTo>
                      <a:pt x="3" y="339"/>
                    </a:lnTo>
                    <a:lnTo>
                      <a:pt x="16" y="380"/>
                    </a:lnTo>
                    <a:lnTo>
                      <a:pt x="37" y="423"/>
                    </a:lnTo>
                    <a:lnTo>
                      <a:pt x="57" y="459"/>
                    </a:lnTo>
                    <a:lnTo>
                      <a:pt x="86" y="493"/>
                    </a:lnTo>
                    <a:lnTo>
                      <a:pt x="120" y="522"/>
                    </a:lnTo>
                    <a:lnTo>
                      <a:pt x="162" y="547"/>
                    </a:lnTo>
                    <a:lnTo>
                      <a:pt x="203" y="564"/>
                    </a:lnTo>
                    <a:lnTo>
                      <a:pt x="245" y="571"/>
                    </a:lnTo>
                    <a:lnTo>
                      <a:pt x="295"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537" name="Freeform 1045">
                <a:extLst>
                  <a:ext uri="{FF2B5EF4-FFF2-40B4-BE49-F238E27FC236}">
                    <a16:creationId xmlns:a16="http://schemas.microsoft.com/office/drawing/2014/main" id="{507F6A22-9B8B-4867-8884-240E906DE653}"/>
                  </a:ext>
                </a:extLst>
              </p:cNvPr>
              <p:cNvSpPr>
                <a:spLocks/>
              </p:cNvSpPr>
              <p:nvPr/>
            </p:nvSpPr>
            <p:spPr bwMode="auto">
              <a:xfrm>
                <a:off x="2106" y="3379"/>
                <a:ext cx="116" cy="115"/>
              </a:xfrm>
              <a:custGeom>
                <a:avLst/>
                <a:gdLst>
                  <a:gd name="T0" fmla="*/ 59 w 576"/>
                  <a:gd name="T1" fmla="*/ 115 h 576"/>
                  <a:gd name="T2" fmla="*/ 68 w 576"/>
                  <a:gd name="T3" fmla="*/ 114 h 576"/>
                  <a:gd name="T4" fmla="*/ 78 w 576"/>
                  <a:gd name="T5" fmla="*/ 112 h 576"/>
                  <a:gd name="T6" fmla="*/ 86 w 576"/>
                  <a:gd name="T7" fmla="*/ 108 h 576"/>
                  <a:gd name="T8" fmla="*/ 93 w 576"/>
                  <a:gd name="T9" fmla="*/ 103 h 576"/>
                  <a:gd name="T10" fmla="*/ 100 w 576"/>
                  <a:gd name="T11" fmla="*/ 97 h 576"/>
                  <a:gd name="T12" fmla="*/ 105 w 576"/>
                  <a:gd name="T13" fmla="*/ 91 h 576"/>
                  <a:gd name="T14" fmla="*/ 110 w 576"/>
                  <a:gd name="T15" fmla="*/ 83 h 576"/>
                  <a:gd name="T16" fmla="*/ 114 w 576"/>
                  <a:gd name="T17" fmla="*/ 75 h 576"/>
                  <a:gd name="T18" fmla="*/ 116 w 576"/>
                  <a:gd name="T19" fmla="*/ 66 h 576"/>
                  <a:gd name="T20" fmla="*/ 116 w 576"/>
                  <a:gd name="T21" fmla="*/ 57 h 576"/>
                  <a:gd name="T22" fmla="*/ 115 w 576"/>
                  <a:gd name="T23" fmla="*/ 48 h 576"/>
                  <a:gd name="T24" fmla="*/ 114 w 576"/>
                  <a:gd name="T25" fmla="*/ 39 h 576"/>
                  <a:gd name="T26" fmla="*/ 109 w 576"/>
                  <a:gd name="T27" fmla="*/ 31 h 576"/>
                  <a:gd name="T28" fmla="*/ 105 w 576"/>
                  <a:gd name="T29" fmla="*/ 23 h 576"/>
                  <a:gd name="T30" fmla="*/ 99 w 576"/>
                  <a:gd name="T31" fmla="*/ 16 h 576"/>
                  <a:gd name="T32" fmla="*/ 92 w 576"/>
                  <a:gd name="T33" fmla="*/ 11 h 576"/>
                  <a:gd name="T34" fmla="*/ 84 w 576"/>
                  <a:gd name="T35" fmla="*/ 6 h 576"/>
                  <a:gd name="T36" fmla="*/ 76 w 576"/>
                  <a:gd name="T37" fmla="*/ 2 h 576"/>
                  <a:gd name="T38" fmla="*/ 68 w 576"/>
                  <a:gd name="T39" fmla="*/ 1 h 576"/>
                  <a:gd name="T40" fmla="*/ 58 w 576"/>
                  <a:gd name="T41" fmla="*/ 0 h 576"/>
                  <a:gd name="T42" fmla="*/ 49 w 576"/>
                  <a:gd name="T43" fmla="*/ 1 h 576"/>
                  <a:gd name="T44" fmla="*/ 39 w 576"/>
                  <a:gd name="T45" fmla="*/ 3 h 576"/>
                  <a:gd name="T46" fmla="*/ 31 w 576"/>
                  <a:gd name="T47" fmla="*/ 6 h 576"/>
                  <a:gd name="T48" fmla="*/ 23 w 576"/>
                  <a:gd name="T49" fmla="*/ 11 h 576"/>
                  <a:gd name="T50" fmla="*/ 17 w 576"/>
                  <a:gd name="T51" fmla="*/ 17 h 576"/>
                  <a:gd name="T52" fmla="*/ 11 w 576"/>
                  <a:gd name="T53" fmla="*/ 24 h 576"/>
                  <a:gd name="T54" fmla="*/ 6 w 576"/>
                  <a:gd name="T55" fmla="*/ 31 h 576"/>
                  <a:gd name="T56" fmla="*/ 3 w 576"/>
                  <a:gd name="T57" fmla="*/ 40 h 576"/>
                  <a:gd name="T58" fmla="*/ 1 w 576"/>
                  <a:gd name="T59" fmla="*/ 49 h 576"/>
                  <a:gd name="T60" fmla="*/ 0 w 576"/>
                  <a:gd name="T61" fmla="*/ 58 h 576"/>
                  <a:gd name="T62" fmla="*/ 1 w 576"/>
                  <a:gd name="T63" fmla="*/ 68 h 576"/>
                  <a:gd name="T64" fmla="*/ 3 w 576"/>
                  <a:gd name="T65" fmla="*/ 76 h 576"/>
                  <a:gd name="T66" fmla="*/ 7 w 576"/>
                  <a:gd name="T67" fmla="*/ 84 h 576"/>
                  <a:gd name="T68" fmla="*/ 11 w 576"/>
                  <a:gd name="T69" fmla="*/ 92 h 576"/>
                  <a:gd name="T70" fmla="*/ 17 w 576"/>
                  <a:gd name="T71" fmla="*/ 98 h 576"/>
                  <a:gd name="T72" fmla="*/ 24 w 576"/>
                  <a:gd name="T73" fmla="*/ 104 h 576"/>
                  <a:gd name="T74" fmla="*/ 33 w 576"/>
                  <a:gd name="T75" fmla="*/ 109 h 576"/>
                  <a:gd name="T76" fmla="*/ 41 w 576"/>
                  <a:gd name="T77" fmla="*/ 113 h 576"/>
                  <a:gd name="T78" fmla="*/ 49 w 576"/>
                  <a:gd name="T79" fmla="*/ 114 h 576"/>
                  <a:gd name="T80" fmla="*/ 59 w 576"/>
                  <a:gd name="T81" fmla="*/ 115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6"/>
                  <a:gd name="T125" fmla="*/ 576 w 576"/>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6">
                    <a:moveTo>
                      <a:pt x="295" y="576"/>
                    </a:moveTo>
                    <a:lnTo>
                      <a:pt x="340" y="571"/>
                    </a:lnTo>
                    <a:lnTo>
                      <a:pt x="385" y="560"/>
                    </a:lnTo>
                    <a:lnTo>
                      <a:pt x="427" y="542"/>
                    </a:lnTo>
                    <a:lnTo>
                      <a:pt x="464" y="518"/>
                    </a:lnTo>
                    <a:lnTo>
                      <a:pt x="498" y="488"/>
                    </a:lnTo>
                    <a:lnTo>
                      <a:pt x="522" y="456"/>
                    </a:lnTo>
                    <a:lnTo>
                      <a:pt x="547" y="418"/>
                    </a:lnTo>
                    <a:lnTo>
                      <a:pt x="564" y="377"/>
                    </a:lnTo>
                    <a:lnTo>
                      <a:pt x="576" y="331"/>
                    </a:lnTo>
                    <a:lnTo>
                      <a:pt x="576" y="286"/>
                    </a:lnTo>
                    <a:lnTo>
                      <a:pt x="572" y="240"/>
                    </a:lnTo>
                    <a:lnTo>
                      <a:pt x="564" y="194"/>
                    </a:lnTo>
                    <a:lnTo>
                      <a:pt x="543" y="153"/>
                    </a:lnTo>
                    <a:lnTo>
                      <a:pt x="522" y="115"/>
                    </a:lnTo>
                    <a:lnTo>
                      <a:pt x="493" y="82"/>
                    </a:lnTo>
                    <a:lnTo>
                      <a:pt x="457" y="54"/>
                    </a:lnTo>
                    <a:lnTo>
                      <a:pt x="419" y="32"/>
                    </a:lnTo>
                    <a:lnTo>
                      <a:pt x="378" y="11"/>
                    </a:lnTo>
                    <a:lnTo>
                      <a:pt x="336" y="3"/>
                    </a:lnTo>
                    <a:lnTo>
                      <a:pt x="286" y="0"/>
                    </a:lnTo>
                    <a:lnTo>
                      <a:pt x="241" y="3"/>
                    </a:lnTo>
                    <a:lnTo>
                      <a:pt x="194" y="16"/>
                    </a:lnTo>
                    <a:lnTo>
                      <a:pt x="153" y="32"/>
                    </a:lnTo>
                    <a:lnTo>
                      <a:pt x="115" y="57"/>
                    </a:lnTo>
                    <a:lnTo>
                      <a:pt x="83" y="86"/>
                    </a:lnTo>
                    <a:lnTo>
                      <a:pt x="54" y="119"/>
                    </a:lnTo>
                    <a:lnTo>
                      <a:pt x="32" y="157"/>
                    </a:lnTo>
                    <a:lnTo>
                      <a:pt x="16" y="198"/>
                    </a:lnTo>
                    <a:lnTo>
                      <a:pt x="3" y="243"/>
                    </a:lnTo>
                    <a:lnTo>
                      <a:pt x="0" y="290"/>
                    </a:lnTo>
                    <a:lnTo>
                      <a:pt x="3" y="339"/>
                    </a:lnTo>
                    <a:lnTo>
                      <a:pt x="16" y="380"/>
                    </a:lnTo>
                    <a:lnTo>
                      <a:pt x="37" y="423"/>
                    </a:lnTo>
                    <a:lnTo>
                      <a:pt x="57" y="459"/>
                    </a:lnTo>
                    <a:lnTo>
                      <a:pt x="86" y="493"/>
                    </a:lnTo>
                    <a:lnTo>
                      <a:pt x="120" y="522"/>
                    </a:lnTo>
                    <a:lnTo>
                      <a:pt x="162" y="547"/>
                    </a:lnTo>
                    <a:lnTo>
                      <a:pt x="203" y="564"/>
                    </a:lnTo>
                    <a:lnTo>
                      <a:pt x="245" y="571"/>
                    </a:lnTo>
                    <a:lnTo>
                      <a:pt x="295"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538" name="Freeform 1046">
                <a:extLst>
                  <a:ext uri="{FF2B5EF4-FFF2-40B4-BE49-F238E27FC236}">
                    <a16:creationId xmlns:a16="http://schemas.microsoft.com/office/drawing/2014/main" id="{754E9518-EB8F-4090-ABBF-DD1208987864}"/>
                  </a:ext>
                </a:extLst>
              </p:cNvPr>
              <p:cNvSpPr>
                <a:spLocks/>
              </p:cNvSpPr>
              <p:nvPr/>
            </p:nvSpPr>
            <p:spPr bwMode="auto">
              <a:xfrm>
                <a:off x="2123" y="3387"/>
                <a:ext cx="60" cy="61"/>
              </a:xfrm>
              <a:custGeom>
                <a:avLst/>
                <a:gdLst>
                  <a:gd name="T0" fmla="*/ 30 w 302"/>
                  <a:gd name="T1" fmla="*/ 61 h 307"/>
                  <a:gd name="T2" fmla="*/ 35 w 302"/>
                  <a:gd name="T3" fmla="*/ 60 h 307"/>
                  <a:gd name="T4" fmla="*/ 40 w 302"/>
                  <a:gd name="T5" fmla="*/ 59 h 307"/>
                  <a:gd name="T6" fmla="*/ 44 w 302"/>
                  <a:gd name="T7" fmla="*/ 57 h 307"/>
                  <a:gd name="T8" fmla="*/ 48 w 302"/>
                  <a:gd name="T9" fmla="*/ 54 h 307"/>
                  <a:gd name="T10" fmla="*/ 52 w 302"/>
                  <a:gd name="T11" fmla="*/ 52 h 307"/>
                  <a:gd name="T12" fmla="*/ 54 w 302"/>
                  <a:gd name="T13" fmla="*/ 48 h 307"/>
                  <a:gd name="T14" fmla="*/ 57 w 302"/>
                  <a:gd name="T15" fmla="*/ 44 h 307"/>
                  <a:gd name="T16" fmla="*/ 59 w 302"/>
                  <a:gd name="T17" fmla="*/ 40 h 307"/>
                  <a:gd name="T18" fmla="*/ 60 w 302"/>
                  <a:gd name="T19" fmla="*/ 35 h 307"/>
                  <a:gd name="T20" fmla="*/ 60 w 302"/>
                  <a:gd name="T21" fmla="*/ 30 h 307"/>
                  <a:gd name="T22" fmla="*/ 60 w 302"/>
                  <a:gd name="T23" fmla="*/ 25 h 307"/>
                  <a:gd name="T24" fmla="*/ 59 w 302"/>
                  <a:gd name="T25" fmla="*/ 20 h 307"/>
                  <a:gd name="T26" fmla="*/ 57 w 302"/>
                  <a:gd name="T27" fmla="*/ 16 h 307"/>
                  <a:gd name="T28" fmla="*/ 54 w 302"/>
                  <a:gd name="T29" fmla="*/ 12 h 307"/>
                  <a:gd name="T30" fmla="*/ 51 w 302"/>
                  <a:gd name="T31" fmla="*/ 9 h 307"/>
                  <a:gd name="T32" fmla="*/ 48 w 302"/>
                  <a:gd name="T33" fmla="*/ 6 h 307"/>
                  <a:gd name="T34" fmla="*/ 44 w 302"/>
                  <a:gd name="T35" fmla="*/ 3 h 307"/>
                  <a:gd name="T36" fmla="*/ 40 w 302"/>
                  <a:gd name="T37" fmla="*/ 2 h 307"/>
                  <a:gd name="T38" fmla="*/ 35 w 302"/>
                  <a:gd name="T39" fmla="*/ 1 h 307"/>
                  <a:gd name="T40" fmla="*/ 30 w 302"/>
                  <a:gd name="T41" fmla="*/ 0 h 307"/>
                  <a:gd name="T42" fmla="*/ 25 w 302"/>
                  <a:gd name="T43" fmla="*/ 1 h 307"/>
                  <a:gd name="T44" fmla="*/ 20 w 302"/>
                  <a:gd name="T45" fmla="*/ 2 h 307"/>
                  <a:gd name="T46" fmla="*/ 16 w 302"/>
                  <a:gd name="T47" fmla="*/ 4 h 307"/>
                  <a:gd name="T48" fmla="*/ 11 w 302"/>
                  <a:gd name="T49" fmla="*/ 7 h 307"/>
                  <a:gd name="T50" fmla="*/ 8 w 302"/>
                  <a:gd name="T51" fmla="*/ 9 h 307"/>
                  <a:gd name="T52" fmla="*/ 6 w 302"/>
                  <a:gd name="T53" fmla="*/ 13 h 307"/>
                  <a:gd name="T54" fmla="*/ 3 w 302"/>
                  <a:gd name="T55" fmla="*/ 16 h 307"/>
                  <a:gd name="T56" fmla="*/ 1 w 302"/>
                  <a:gd name="T57" fmla="*/ 21 h 307"/>
                  <a:gd name="T58" fmla="*/ 0 w 302"/>
                  <a:gd name="T59" fmla="*/ 25 h 307"/>
                  <a:gd name="T60" fmla="*/ 0 w 302"/>
                  <a:gd name="T61" fmla="*/ 30 h 307"/>
                  <a:gd name="T62" fmla="*/ 0 w 302"/>
                  <a:gd name="T63" fmla="*/ 35 h 307"/>
                  <a:gd name="T64" fmla="*/ 2 w 302"/>
                  <a:gd name="T65" fmla="*/ 40 h 307"/>
                  <a:gd name="T66" fmla="*/ 3 w 302"/>
                  <a:gd name="T67" fmla="*/ 45 h 307"/>
                  <a:gd name="T68" fmla="*/ 6 w 302"/>
                  <a:gd name="T69" fmla="*/ 49 h 307"/>
                  <a:gd name="T70" fmla="*/ 9 w 302"/>
                  <a:gd name="T71" fmla="*/ 52 h 307"/>
                  <a:gd name="T72" fmla="*/ 12 w 302"/>
                  <a:gd name="T73" fmla="*/ 55 h 307"/>
                  <a:gd name="T74" fmla="*/ 16 w 302"/>
                  <a:gd name="T75" fmla="*/ 58 h 307"/>
                  <a:gd name="T76" fmla="*/ 21 w 302"/>
                  <a:gd name="T77" fmla="*/ 59 h 307"/>
                  <a:gd name="T78" fmla="*/ 25 w 302"/>
                  <a:gd name="T79" fmla="*/ 60 h 307"/>
                  <a:gd name="T80" fmla="*/ 30 w 302"/>
                  <a:gd name="T81" fmla="*/ 61 h 30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2"/>
                  <a:gd name="T124" fmla="*/ 0 h 307"/>
                  <a:gd name="T125" fmla="*/ 302 w 302"/>
                  <a:gd name="T126" fmla="*/ 307 h 30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2" h="307">
                    <a:moveTo>
                      <a:pt x="153" y="307"/>
                    </a:moveTo>
                    <a:lnTo>
                      <a:pt x="178" y="303"/>
                    </a:lnTo>
                    <a:lnTo>
                      <a:pt x="199" y="298"/>
                    </a:lnTo>
                    <a:lnTo>
                      <a:pt x="223" y="286"/>
                    </a:lnTo>
                    <a:lnTo>
                      <a:pt x="241" y="274"/>
                    </a:lnTo>
                    <a:lnTo>
                      <a:pt x="261" y="261"/>
                    </a:lnTo>
                    <a:lnTo>
                      <a:pt x="273" y="240"/>
                    </a:lnTo>
                    <a:lnTo>
                      <a:pt x="286" y="220"/>
                    </a:lnTo>
                    <a:lnTo>
                      <a:pt x="295" y="199"/>
                    </a:lnTo>
                    <a:lnTo>
                      <a:pt x="302" y="178"/>
                    </a:lnTo>
                    <a:lnTo>
                      <a:pt x="302" y="153"/>
                    </a:lnTo>
                    <a:lnTo>
                      <a:pt x="302" y="128"/>
                    </a:lnTo>
                    <a:lnTo>
                      <a:pt x="295" y="103"/>
                    </a:lnTo>
                    <a:lnTo>
                      <a:pt x="286" y="83"/>
                    </a:lnTo>
                    <a:lnTo>
                      <a:pt x="273" y="62"/>
                    </a:lnTo>
                    <a:lnTo>
                      <a:pt x="257" y="45"/>
                    </a:lnTo>
                    <a:lnTo>
                      <a:pt x="241" y="29"/>
                    </a:lnTo>
                    <a:lnTo>
                      <a:pt x="219" y="16"/>
                    </a:lnTo>
                    <a:lnTo>
                      <a:pt x="199" y="8"/>
                    </a:lnTo>
                    <a:lnTo>
                      <a:pt x="174" y="4"/>
                    </a:lnTo>
                    <a:lnTo>
                      <a:pt x="149" y="0"/>
                    </a:lnTo>
                    <a:lnTo>
                      <a:pt x="124" y="4"/>
                    </a:lnTo>
                    <a:lnTo>
                      <a:pt x="99" y="8"/>
                    </a:lnTo>
                    <a:lnTo>
                      <a:pt x="79" y="20"/>
                    </a:lnTo>
                    <a:lnTo>
                      <a:pt x="57" y="33"/>
                    </a:lnTo>
                    <a:lnTo>
                      <a:pt x="41" y="45"/>
                    </a:lnTo>
                    <a:lnTo>
                      <a:pt x="28" y="67"/>
                    </a:lnTo>
                    <a:lnTo>
                      <a:pt x="16" y="83"/>
                    </a:lnTo>
                    <a:lnTo>
                      <a:pt x="3" y="108"/>
                    </a:lnTo>
                    <a:lnTo>
                      <a:pt x="0" y="128"/>
                    </a:lnTo>
                    <a:lnTo>
                      <a:pt x="0" y="153"/>
                    </a:lnTo>
                    <a:lnTo>
                      <a:pt x="0" y="178"/>
                    </a:lnTo>
                    <a:lnTo>
                      <a:pt x="8" y="202"/>
                    </a:lnTo>
                    <a:lnTo>
                      <a:pt x="16" y="224"/>
                    </a:lnTo>
                    <a:lnTo>
                      <a:pt x="28" y="245"/>
                    </a:lnTo>
                    <a:lnTo>
                      <a:pt x="45" y="261"/>
                    </a:lnTo>
                    <a:lnTo>
                      <a:pt x="62" y="278"/>
                    </a:lnTo>
                    <a:lnTo>
                      <a:pt x="82" y="290"/>
                    </a:lnTo>
                    <a:lnTo>
                      <a:pt x="104" y="298"/>
                    </a:lnTo>
                    <a:lnTo>
                      <a:pt x="128" y="303"/>
                    </a:lnTo>
                    <a:lnTo>
                      <a:pt x="153" y="307"/>
                    </a:lnTo>
                    <a:close/>
                  </a:path>
                </a:pathLst>
              </a:custGeom>
              <a:solidFill>
                <a:srgbClr val="4C4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39" name="Freeform 1047">
                <a:extLst>
                  <a:ext uri="{FF2B5EF4-FFF2-40B4-BE49-F238E27FC236}">
                    <a16:creationId xmlns:a16="http://schemas.microsoft.com/office/drawing/2014/main" id="{ECCB09DE-59B5-4677-BCE0-CEC3A1E04F03}"/>
                  </a:ext>
                </a:extLst>
              </p:cNvPr>
              <p:cNvSpPr>
                <a:spLocks/>
              </p:cNvSpPr>
              <p:nvPr/>
            </p:nvSpPr>
            <p:spPr bwMode="auto">
              <a:xfrm>
                <a:off x="2125" y="3389"/>
                <a:ext cx="54" cy="54"/>
              </a:xfrm>
              <a:custGeom>
                <a:avLst/>
                <a:gdLst>
                  <a:gd name="T0" fmla="*/ 27 w 274"/>
                  <a:gd name="T1" fmla="*/ 54 h 270"/>
                  <a:gd name="T2" fmla="*/ 32 w 274"/>
                  <a:gd name="T3" fmla="*/ 53 h 270"/>
                  <a:gd name="T4" fmla="*/ 36 w 274"/>
                  <a:gd name="T5" fmla="*/ 52 h 270"/>
                  <a:gd name="T6" fmla="*/ 39 w 274"/>
                  <a:gd name="T7" fmla="*/ 51 h 270"/>
                  <a:gd name="T8" fmla="*/ 43 w 274"/>
                  <a:gd name="T9" fmla="*/ 48 h 270"/>
                  <a:gd name="T10" fmla="*/ 46 w 274"/>
                  <a:gd name="T11" fmla="*/ 46 h 270"/>
                  <a:gd name="T12" fmla="*/ 49 w 274"/>
                  <a:gd name="T13" fmla="*/ 42 h 270"/>
                  <a:gd name="T14" fmla="*/ 51 w 274"/>
                  <a:gd name="T15" fmla="*/ 39 h 270"/>
                  <a:gd name="T16" fmla="*/ 52 w 274"/>
                  <a:gd name="T17" fmla="*/ 35 h 270"/>
                  <a:gd name="T18" fmla="*/ 53 w 274"/>
                  <a:gd name="T19" fmla="*/ 31 h 270"/>
                  <a:gd name="T20" fmla="*/ 54 w 274"/>
                  <a:gd name="T21" fmla="*/ 27 h 270"/>
                  <a:gd name="T22" fmla="*/ 53 w 274"/>
                  <a:gd name="T23" fmla="*/ 22 h 270"/>
                  <a:gd name="T24" fmla="*/ 52 w 274"/>
                  <a:gd name="T25" fmla="*/ 18 h 270"/>
                  <a:gd name="T26" fmla="*/ 51 w 274"/>
                  <a:gd name="T27" fmla="*/ 14 h 270"/>
                  <a:gd name="T28" fmla="*/ 48 w 274"/>
                  <a:gd name="T29" fmla="*/ 11 h 270"/>
                  <a:gd name="T30" fmla="*/ 46 w 274"/>
                  <a:gd name="T31" fmla="*/ 7 h 270"/>
                  <a:gd name="T32" fmla="*/ 42 w 274"/>
                  <a:gd name="T33" fmla="*/ 5 h 270"/>
                  <a:gd name="T34" fmla="*/ 39 w 274"/>
                  <a:gd name="T35" fmla="*/ 2 h 270"/>
                  <a:gd name="T36" fmla="*/ 35 w 274"/>
                  <a:gd name="T37" fmla="*/ 1 h 270"/>
                  <a:gd name="T38" fmla="*/ 31 w 274"/>
                  <a:gd name="T39" fmla="*/ 0 h 270"/>
                  <a:gd name="T40" fmla="*/ 27 w 274"/>
                  <a:gd name="T41" fmla="*/ 0 h 270"/>
                  <a:gd name="T42" fmla="*/ 23 w 274"/>
                  <a:gd name="T43" fmla="*/ 0 h 270"/>
                  <a:gd name="T44" fmla="*/ 19 w 274"/>
                  <a:gd name="T45" fmla="*/ 1 h 270"/>
                  <a:gd name="T46" fmla="*/ 15 w 274"/>
                  <a:gd name="T47" fmla="*/ 2 h 270"/>
                  <a:gd name="T48" fmla="*/ 11 w 274"/>
                  <a:gd name="T49" fmla="*/ 5 h 270"/>
                  <a:gd name="T50" fmla="*/ 8 w 274"/>
                  <a:gd name="T51" fmla="*/ 7 h 270"/>
                  <a:gd name="T52" fmla="*/ 6 w 274"/>
                  <a:gd name="T53" fmla="*/ 11 h 270"/>
                  <a:gd name="T54" fmla="*/ 3 w 274"/>
                  <a:gd name="T55" fmla="*/ 14 h 270"/>
                  <a:gd name="T56" fmla="*/ 2 w 274"/>
                  <a:gd name="T57" fmla="*/ 18 h 270"/>
                  <a:gd name="T58" fmla="*/ 1 w 274"/>
                  <a:gd name="T59" fmla="*/ 22 h 270"/>
                  <a:gd name="T60" fmla="*/ 0 w 274"/>
                  <a:gd name="T61" fmla="*/ 27 h 270"/>
                  <a:gd name="T62" fmla="*/ 0 w 274"/>
                  <a:gd name="T63" fmla="*/ 27 h 270"/>
                  <a:gd name="T64" fmla="*/ 0 w 274"/>
                  <a:gd name="T65" fmla="*/ 28 h 270"/>
                  <a:gd name="T66" fmla="*/ 1 w 274"/>
                  <a:gd name="T67" fmla="*/ 28 h 270"/>
                  <a:gd name="T68" fmla="*/ 1 w 274"/>
                  <a:gd name="T69" fmla="*/ 32 h 270"/>
                  <a:gd name="T70" fmla="*/ 3 w 274"/>
                  <a:gd name="T71" fmla="*/ 37 h 270"/>
                  <a:gd name="T72" fmla="*/ 4 w 274"/>
                  <a:gd name="T73" fmla="*/ 40 h 270"/>
                  <a:gd name="T74" fmla="*/ 7 w 274"/>
                  <a:gd name="T75" fmla="*/ 44 h 270"/>
                  <a:gd name="T76" fmla="*/ 9 w 274"/>
                  <a:gd name="T77" fmla="*/ 46 h 270"/>
                  <a:gd name="T78" fmla="*/ 12 w 274"/>
                  <a:gd name="T79" fmla="*/ 49 h 270"/>
                  <a:gd name="T80" fmla="*/ 15 w 274"/>
                  <a:gd name="T81" fmla="*/ 51 h 270"/>
                  <a:gd name="T82" fmla="*/ 19 w 274"/>
                  <a:gd name="T83" fmla="*/ 52 h 270"/>
                  <a:gd name="T84" fmla="*/ 23 w 274"/>
                  <a:gd name="T85" fmla="*/ 53 h 270"/>
                  <a:gd name="T86" fmla="*/ 27 w 274"/>
                  <a:gd name="T87" fmla="*/ 54 h 27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4"/>
                  <a:gd name="T133" fmla="*/ 0 h 270"/>
                  <a:gd name="T134" fmla="*/ 274 w 274"/>
                  <a:gd name="T135" fmla="*/ 270 h 27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4" h="270">
                    <a:moveTo>
                      <a:pt x="137" y="270"/>
                    </a:moveTo>
                    <a:lnTo>
                      <a:pt x="162" y="266"/>
                    </a:lnTo>
                    <a:lnTo>
                      <a:pt x="182" y="261"/>
                    </a:lnTo>
                    <a:lnTo>
                      <a:pt x="199" y="253"/>
                    </a:lnTo>
                    <a:lnTo>
                      <a:pt x="220" y="241"/>
                    </a:lnTo>
                    <a:lnTo>
                      <a:pt x="233" y="228"/>
                    </a:lnTo>
                    <a:lnTo>
                      <a:pt x="249" y="212"/>
                    </a:lnTo>
                    <a:lnTo>
                      <a:pt x="258" y="194"/>
                    </a:lnTo>
                    <a:lnTo>
                      <a:pt x="265" y="174"/>
                    </a:lnTo>
                    <a:lnTo>
                      <a:pt x="269" y="153"/>
                    </a:lnTo>
                    <a:lnTo>
                      <a:pt x="274" y="133"/>
                    </a:lnTo>
                    <a:lnTo>
                      <a:pt x="269" y="112"/>
                    </a:lnTo>
                    <a:lnTo>
                      <a:pt x="265" y="91"/>
                    </a:lnTo>
                    <a:lnTo>
                      <a:pt x="258" y="70"/>
                    </a:lnTo>
                    <a:lnTo>
                      <a:pt x="245" y="54"/>
                    </a:lnTo>
                    <a:lnTo>
                      <a:pt x="233" y="37"/>
                    </a:lnTo>
                    <a:lnTo>
                      <a:pt x="215" y="25"/>
                    </a:lnTo>
                    <a:lnTo>
                      <a:pt x="199" y="12"/>
                    </a:lnTo>
                    <a:lnTo>
                      <a:pt x="179" y="5"/>
                    </a:lnTo>
                    <a:lnTo>
                      <a:pt x="157" y="0"/>
                    </a:lnTo>
                    <a:lnTo>
                      <a:pt x="137" y="0"/>
                    </a:lnTo>
                    <a:lnTo>
                      <a:pt x="116" y="0"/>
                    </a:lnTo>
                    <a:lnTo>
                      <a:pt x="96" y="5"/>
                    </a:lnTo>
                    <a:lnTo>
                      <a:pt x="74" y="12"/>
                    </a:lnTo>
                    <a:lnTo>
                      <a:pt x="58" y="25"/>
                    </a:lnTo>
                    <a:lnTo>
                      <a:pt x="42" y="37"/>
                    </a:lnTo>
                    <a:lnTo>
                      <a:pt x="29" y="54"/>
                    </a:lnTo>
                    <a:lnTo>
                      <a:pt x="17" y="70"/>
                    </a:lnTo>
                    <a:lnTo>
                      <a:pt x="8" y="91"/>
                    </a:lnTo>
                    <a:lnTo>
                      <a:pt x="4" y="112"/>
                    </a:lnTo>
                    <a:lnTo>
                      <a:pt x="0" y="133"/>
                    </a:lnTo>
                    <a:lnTo>
                      <a:pt x="0" y="137"/>
                    </a:lnTo>
                    <a:lnTo>
                      <a:pt x="0" y="141"/>
                    </a:lnTo>
                    <a:lnTo>
                      <a:pt x="4" y="141"/>
                    </a:lnTo>
                    <a:lnTo>
                      <a:pt x="4" y="162"/>
                    </a:lnTo>
                    <a:lnTo>
                      <a:pt x="13" y="183"/>
                    </a:lnTo>
                    <a:lnTo>
                      <a:pt x="20" y="199"/>
                    </a:lnTo>
                    <a:lnTo>
                      <a:pt x="33" y="220"/>
                    </a:lnTo>
                    <a:lnTo>
                      <a:pt x="46" y="232"/>
                    </a:lnTo>
                    <a:lnTo>
                      <a:pt x="62" y="245"/>
                    </a:lnTo>
                    <a:lnTo>
                      <a:pt x="78" y="257"/>
                    </a:lnTo>
                    <a:lnTo>
                      <a:pt x="96" y="261"/>
                    </a:lnTo>
                    <a:lnTo>
                      <a:pt x="116" y="266"/>
                    </a:lnTo>
                    <a:lnTo>
                      <a:pt x="137" y="270"/>
                    </a:lnTo>
                    <a:close/>
                  </a:path>
                </a:pathLst>
              </a:custGeom>
              <a:solidFill>
                <a:srgbClr val="595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40" name="Freeform 1048">
                <a:extLst>
                  <a:ext uri="{FF2B5EF4-FFF2-40B4-BE49-F238E27FC236}">
                    <a16:creationId xmlns:a16="http://schemas.microsoft.com/office/drawing/2014/main" id="{C0CD7B6D-531A-4BF1-89FC-1CA1E89E106E}"/>
                  </a:ext>
                </a:extLst>
              </p:cNvPr>
              <p:cNvSpPr>
                <a:spLocks/>
              </p:cNvSpPr>
              <p:nvPr/>
            </p:nvSpPr>
            <p:spPr bwMode="auto">
              <a:xfrm>
                <a:off x="2127" y="3390"/>
                <a:ext cx="47" cy="47"/>
              </a:xfrm>
              <a:custGeom>
                <a:avLst/>
                <a:gdLst>
                  <a:gd name="T0" fmla="*/ 24 w 236"/>
                  <a:gd name="T1" fmla="*/ 47 h 236"/>
                  <a:gd name="T2" fmla="*/ 28 w 236"/>
                  <a:gd name="T3" fmla="*/ 47 h 236"/>
                  <a:gd name="T4" fmla="*/ 31 w 236"/>
                  <a:gd name="T5" fmla="*/ 46 h 236"/>
                  <a:gd name="T6" fmla="*/ 34 w 236"/>
                  <a:gd name="T7" fmla="*/ 44 h 236"/>
                  <a:gd name="T8" fmla="*/ 38 w 236"/>
                  <a:gd name="T9" fmla="*/ 42 h 236"/>
                  <a:gd name="T10" fmla="*/ 40 w 236"/>
                  <a:gd name="T11" fmla="*/ 39 h 236"/>
                  <a:gd name="T12" fmla="*/ 43 w 236"/>
                  <a:gd name="T13" fmla="*/ 37 h 236"/>
                  <a:gd name="T14" fmla="*/ 44 w 236"/>
                  <a:gd name="T15" fmla="*/ 34 h 236"/>
                  <a:gd name="T16" fmla="*/ 46 w 236"/>
                  <a:gd name="T17" fmla="*/ 30 h 236"/>
                  <a:gd name="T18" fmla="*/ 47 w 236"/>
                  <a:gd name="T19" fmla="*/ 27 h 236"/>
                  <a:gd name="T20" fmla="*/ 47 w 236"/>
                  <a:gd name="T21" fmla="*/ 23 h 236"/>
                  <a:gd name="T22" fmla="*/ 47 w 236"/>
                  <a:gd name="T23" fmla="*/ 19 h 236"/>
                  <a:gd name="T24" fmla="*/ 46 w 236"/>
                  <a:gd name="T25" fmla="*/ 16 h 236"/>
                  <a:gd name="T26" fmla="*/ 44 w 236"/>
                  <a:gd name="T27" fmla="*/ 12 h 236"/>
                  <a:gd name="T28" fmla="*/ 43 w 236"/>
                  <a:gd name="T29" fmla="*/ 9 h 236"/>
                  <a:gd name="T30" fmla="*/ 40 w 236"/>
                  <a:gd name="T31" fmla="*/ 6 h 236"/>
                  <a:gd name="T32" fmla="*/ 38 w 236"/>
                  <a:gd name="T33" fmla="*/ 4 h 236"/>
                  <a:gd name="T34" fmla="*/ 34 w 236"/>
                  <a:gd name="T35" fmla="*/ 2 h 236"/>
                  <a:gd name="T36" fmla="*/ 31 w 236"/>
                  <a:gd name="T37" fmla="*/ 1 h 236"/>
                  <a:gd name="T38" fmla="*/ 27 w 236"/>
                  <a:gd name="T39" fmla="*/ 0 h 236"/>
                  <a:gd name="T40" fmla="*/ 24 w 236"/>
                  <a:gd name="T41" fmla="*/ 0 h 236"/>
                  <a:gd name="T42" fmla="*/ 20 w 236"/>
                  <a:gd name="T43" fmla="*/ 0 h 236"/>
                  <a:gd name="T44" fmla="*/ 17 w 236"/>
                  <a:gd name="T45" fmla="*/ 1 h 236"/>
                  <a:gd name="T46" fmla="*/ 12 w 236"/>
                  <a:gd name="T47" fmla="*/ 2 h 236"/>
                  <a:gd name="T48" fmla="*/ 10 w 236"/>
                  <a:gd name="T49" fmla="*/ 4 h 236"/>
                  <a:gd name="T50" fmla="*/ 7 w 236"/>
                  <a:gd name="T51" fmla="*/ 6 h 236"/>
                  <a:gd name="T52" fmla="*/ 5 w 236"/>
                  <a:gd name="T53" fmla="*/ 10 h 236"/>
                  <a:gd name="T54" fmla="*/ 2 w 236"/>
                  <a:gd name="T55" fmla="*/ 12 h 236"/>
                  <a:gd name="T56" fmla="*/ 1 w 236"/>
                  <a:gd name="T57" fmla="*/ 16 h 236"/>
                  <a:gd name="T58" fmla="*/ 1 w 236"/>
                  <a:gd name="T59" fmla="*/ 20 h 236"/>
                  <a:gd name="T60" fmla="*/ 0 w 236"/>
                  <a:gd name="T61" fmla="*/ 23 h 236"/>
                  <a:gd name="T62" fmla="*/ 0 w 236"/>
                  <a:gd name="T63" fmla="*/ 24 h 236"/>
                  <a:gd name="T64" fmla="*/ 0 w 236"/>
                  <a:gd name="T65" fmla="*/ 25 h 236"/>
                  <a:gd name="T66" fmla="*/ 1 w 236"/>
                  <a:gd name="T67" fmla="*/ 28 h 236"/>
                  <a:gd name="T68" fmla="*/ 1 w 236"/>
                  <a:gd name="T69" fmla="*/ 32 h 236"/>
                  <a:gd name="T70" fmla="*/ 3 w 236"/>
                  <a:gd name="T71" fmla="*/ 35 h 236"/>
                  <a:gd name="T72" fmla="*/ 5 w 236"/>
                  <a:gd name="T73" fmla="*/ 38 h 236"/>
                  <a:gd name="T74" fmla="*/ 7 w 236"/>
                  <a:gd name="T75" fmla="*/ 40 h 236"/>
                  <a:gd name="T76" fmla="*/ 11 w 236"/>
                  <a:gd name="T77" fmla="*/ 43 h 236"/>
                  <a:gd name="T78" fmla="*/ 13 w 236"/>
                  <a:gd name="T79" fmla="*/ 44 h 236"/>
                  <a:gd name="T80" fmla="*/ 17 w 236"/>
                  <a:gd name="T81" fmla="*/ 46 h 236"/>
                  <a:gd name="T82" fmla="*/ 21 w 236"/>
                  <a:gd name="T83" fmla="*/ 47 h 236"/>
                  <a:gd name="T84" fmla="*/ 24 w 236"/>
                  <a:gd name="T85" fmla="*/ 47 h 2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6"/>
                  <a:gd name="T130" fmla="*/ 0 h 236"/>
                  <a:gd name="T131" fmla="*/ 236 w 236"/>
                  <a:gd name="T132" fmla="*/ 236 h 2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6" h="236">
                    <a:moveTo>
                      <a:pt x="119" y="236"/>
                    </a:moveTo>
                    <a:lnTo>
                      <a:pt x="141" y="236"/>
                    </a:lnTo>
                    <a:lnTo>
                      <a:pt x="157" y="232"/>
                    </a:lnTo>
                    <a:lnTo>
                      <a:pt x="173" y="223"/>
                    </a:lnTo>
                    <a:lnTo>
                      <a:pt x="191" y="211"/>
                    </a:lnTo>
                    <a:lnTo>
                      <a:pt x="202" y="198"/>
                    </a:lnTo>
                    <a:lnTo>
                      <a:pt x="215" y="186"/>
                    </a:lnTo>
                    <a:lnTo>
                      <a:pt x="223" y="169"/>
                    </a:lnTo>
                    <a:lnTo>
                      <a:pt x="232" y="153"/>
                    </a:lnTo>
                    <a:lnTo>
                      <a:pt x="236" y="136"/>
                    </a:lnTo>
                    <a:lnTo>
                      <a:pt x="236" y="115"/>
                    </a:lnTo>
                    <a:lnTo>
                      <a:pt x="236" y="95"/>
                    </a:lnTo>
                    <a:lnTo>
                      <a:pt x="232" y="78"/>
                    </a:lnTo>
                    <a:lnTo>
                      <a:pt x="223" y="61"/>
                    </a:lnTo>
                    <a:lnTo>
                      <a:pt x="215" y="45"/>
                    </a:lnTo>
                    <a:lnTo>
                      <a:pt x="202" y="32"/>
                    </a:lnTo>
                    <a:lnTo>
                      <a:pt x="191" y="20"/>
                    </a:lnTo>
                    <a:lnTo>
                      <a:pt x="173" y="11"/>
                    </a:lnTo>
                    <a:lnTo>
                      <a:pt x="157" y="3"/>
                    </a:lnTo>
                    <a:lnTo>
                      <a:pt x="137" y="0"/>
                    </a:lnTo>
                    <a:lnTo>
                      <a:pt x="119" y="0"/>
                    </a:lnTo>
                    <a:lnTo>
                      <a:pt x="99" y="0"/>
                    </a:lnTo>
                    <a:lnTo>
                      <a:pt x="83" y="3"/>
                    </a:lnTo>
                    <a:lnTo>
                      <a:pt x="61" y="11"/>
                    </a:lnTo>
                    <a:lnTo>
                      <a:pt x="49" y="20"/>
                    </a:lnTo>
                    <a:lnTo>
                      <a:pt x="33" y="32"/>
                    </a:lnTo>
                    <a:lnTo>
                      <a:pt x="24" y="49"/>
                    </a:lnTo>
                    <a:lnTo>
                      <a:pt x="11" y="61"/>
                    </a:lnTo>
                    <a:lnTo>
                      <a:pt x="7" y="78"/>
                    </a:lnTo>
                    <a:lnTo>
                      <a:pt x="4" y="99"/>
                    </a:lnTo>
                    <a:lnTo>
                      <a:pt x="0" y="115"/>
                    </a:lnTo>
                    <a:lnTo>
                      <a:pt x="0" y="119"/>
                    </a:lnTo>
                    <a:lnTo>
                      <a:pt x="0" y="124"/>
                    </a:lnTo>
                    <a:lnTo>
                      <a:pt x="4" y="140"/>
                    </a:lnTo>
                    <a:lnTo>
                      <a:pt x="7" y="161"/>
                    </a:lnTo>
                    <a:lnTo>
                      <a:pt x="16" y="178"/>
                    </a:lnTo>
                    <a:lnTo>
                      <a:pt x="24" y="189"/>
                    </a:lnTo>
                    <a:lnTo>
                      <a:pt x="36" y="202"/>
                    </a:lnTo>
                    <a:lnTo>
                      <a:pt x="54" y="215"/>
                    </a:lnTo>
                    <a:lnTo>
                      <a:pt x="65" y="223"/>
                    </a:lnTo>
                    <a:lnTo>
                      <a:pt x="83" y="232"/>
                    </a:lnTo>
                    <a:lnTo>
                      <a:pt x="103" y="236"/>
                    </a:lnTo>
                    <a:lnTo>
                      <a:pt x="119" y="236"/>
                    </a:lnTo>
                    <a:close/>
                  </a:path>
                </a:pathLst>
              </a:custGeom>
              <a:solidFill>
                <a:srgbClr val="686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41" name="Freeform 1049">
                <a:extLst>
                  <a:ext uri="{FF2B5EF4-FFF2-40B4-BE49-F238E27FC236}">
                    <a16:creationId xmlns:a16="http://schemas.microsoft.com/office/drawing/2014/main" id="{B8F73644-42EF-4841-89F0-013D96A8CE52}"/>
                  </a:ext>
                </a:extLst>
              </p:cNvPr>
              <p:cNvSpPr>
                <a:spLocks/>
              </p:cNvSpPr>
              <p:nvPr/>
            </p:nvSpPr>
            <p:spPr bwMode="auto">
              <a:xfrm>
                <a:off x="2129" y="3390"/>
                <a:ext cx="41" cy="41"/>
              </a:xfrm>
              <a:custGeom>
                <a:avLst/>
                <a:gdLst>
                  <a:gd name="T0" fmla="*/ 21 w 204"/>
                  <a:gd name="T1" fmla="*/ 41 h 204"/>
                  <a:gd name="T2" fmla="*/ 24 w 204"/>
                  <a:gd name="T3" fmla="*/ 41 h 204"/>
                  <a:gd name="T4" fmla="*/ 28 w 204"/>
                  <a:gd name="T5" fmla="*/ 40 h 204"/>
                  <a:gd name="T6" fmla="*/ 30 w 204"/>
                  <a:gd name="T7" fmla="*/ 38 h 204"/>
                  <a:gd name="T8" fmla="*/ 33 w 204"/>
                  <a:gd name="T9" fmla="*/ 37 h 204"/>
                  <a:gd name="T10" fmla="*/ 35 w 204"/>
                  <a:gd name="T11" fmla="*/ 35 h 204"/>
                  <a:gd name="T12" fmla="*/ 38 w 204"/>
                  <a:gd name="T13" fmla="*/ 33 h 204"/>
                  <a:gd name="T14" fmla="*/ 39 w 204"/>
                  <a:gd name="T15" fmla="*/ 30 h 204"/>
                  <a:gd name="T16" fmla="*/ 40 w 204"/>
                  <a:gd name="T17" fmla="*/ 27 h 204"/>
                  <a:gd name="T18" fmla="*/ 41 w 204"/>
                  <a:gd name="T19" fmla="*/ 23 h 204"/>
                  <a:gd name="T20" fmla="*/ 41 w 204"/>
                  <a:gd name="T21" fmla="*/ 20 h 204"/>
                  <a:gd name="T22" fmla="*/ 41 w 204"/>
                  <a:gd name="T23" fmla="*/ 17 h 204"/>
                  <a:gd name="T24" fmla="*/ 40 w 204"/>
                  <a:gd name="T25" fmla="*/ 14 h 204"/>
                  <a:gd name="T26" fmla="*/ 38 w 204"/>
                  <a:gd name="T27" fmla="*/ 11 h 204"/>
                  <a:gd name="T28" fmla="*/ 37 w 204"/>
                  <a:gd name="T29" fmla="*/ 8 h 204"/>
                  <a:gd name="T30" fmla="*/ 35 w 204"/>
                  <a:gd name="T31" fmla="*/ 6 h 204"/>
                  <a:gd name="T32" fmla="*/ 33 w 204"/>
                  <a:gd name="T33" fmla="*/ 4 h 204"/>
                  <a:gd name="T34" fmla="*/ 30 w 204"/>
                  <a:gd name="T35" fmla="*/ 3 h 204"/>
                  <a:gd name="T36" fmla="*/ 27 w 204"/>
                  <a:gd name="T37" fmla="*/ 1 h 204"/>
                  <a:gd name="T38" fmla="*/ 24 w 204"/>
                  <a:gd name="T39" fmla="*/ 0 h 204"/>
                  <a:gd name="T40" fmla="*/ 20 w 204"/>
                  <a:gd name="T41" fmla="*/ 0 h 204"/>
                  <a:gd name="T42" fmla="*/ 17 w 204"/>
                  <a:gd name="T43" fmla="*/ 0 h 204"/>
                  <a:gd name="T44" fmla="*/ 14 w 204"/>
                  <a:gd name="T45" fmla="*/ 1 h 204"/>
                  <a:gd name="T46" fmla="*/ 11 w 204"/>
                  <a:gd name="T47" fmla="*/ 3 h 204"/>
                  <a:gd name="T48" fmla="*/ 9 w 204"/>
                  <a:gd name="T49" fmla="*/ 4 h 204"/>
                  <a:gd name="T50" fmla="*/ 6 w 204"/>
                  <a:gd name="T51" fmla="*/ 6 h 204"/>
                  <a:gd name="T52" fmla="*/ 4 w 204"/>
                  <a:gd name="T53" fmla="*/ 8 h 204"/>
                  <a:gd name="T54" fmla="*/ 3 w 204"/>
                  <a:gd name="T55" fmla="*/ 11 h 204"/>
                  <a:gd name="T56" fmla="*/ 1 w 204"/>
                  <a:gd name="T57" fmla="*/ 14 h 204"/>
                  <a:gd name="T58" fmla="*/ 0 w 204"/>
                  <a:gd name="T59" fmla="*/ 17 h 204"/>
                  <a:gd name="T60" fmla="*/ 0 w 204"/>
                  <a:gd name="T61" fmla="*/ 20 h 204"/>
                  <a:gd name="T62" fmla="*/ 0 w 204"/>
                  <a:gd name="T63" fmla="*/ 21 h 204"/>
                  <a:gd name="T64" fmla="*/ 0 w 204"/>
                  <a:gd name="T65" fmla="*/ 22 h 204"/>
                  <a:gd name="T66" fmla="*/ 0 w 204"/>
                  <a:gd name="T67" fmla="*/ 25 h 204"/>
                  <a:gd name="T68" fmla="*/ 1 w 204"/>
                  <a:gd name="T69" fmla="*/ 28 h 204"/>
                  <a:gd name="T70" fmla="*/ 3 w 204"/>
                  <a:gd name="T71" fmla="*/ 31 h 204"/>
                  <a:gd name="T72" fmla="*/ 4 w 204"/>
                  <a:gd name="T73" fmla="*/ 33 h 204"/>
                  <a:gd name="T74" fmla="*/ 7 w 204"/>
                  <a:gd name="T75" fmla="*/ 36 h 204"/>
                  <a:gd name="T76" fmla="*/ 9 w 204"/>
                  <a:gd name="T77" fmla="*/ 37 h 204"/>
                  <a:gd name="T78" fmla="*/ 12 w 204"/>
                  <a:gd name="T79" fmla="*/ 39 h 204"/>
                  <a:gd name="T80" fmla="*/ 14 w 204"/>
                  <a:gd name="T81" fmla="*/ 40 h 204"/>
                  <a:gd name="T82" fmla="*/ 18 w 204"/>
                  <a:gd name="T83" fmla="*/ 41 h 204"/>
                  <a:gd name="T84" fmla="*/ 21 w 204"/>
                  <a:gd name="T85" fmla="*/ 41 h 20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4"/>
                  <a:gd name="T130" fmla="*/ 0 h 204"/>
                  <a:gd name="T131" fmla="*/ 204 w 204"/>
                  <a:gd name="T132" fmla="*/ 204 h 20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4" h="204">
                    <a:moveTo>
                      <a:pt x="104" y="204"/>
                    </a:moveTo>
                    <a:lnTo>
                      <a:pt x="121" y="204"/>
                    </a:lnTo>
                    <a:lnTo>
                      <a:pt x="138" y="199"/>
                    </a:lnTo>
                    <a:lnTo>
                      <a:pt x="150" y="191"/>
                    </a:lnTo>
                    <a:lnTo>
                      <a:pt x="162" y="183"/>
                    </a:lnTo>
                    <a:lnTo>
                      <a:pt x="175" y="175"/>
                    </a:lnTo>
                    <a:lnTo>
                      <a:pt x="187" y="162"/>
                    </a:lnTo>
                    <a:lnTo>
                      <a:pt x="196" y="150"/>
                    </a:lnTo>
                    <a:lnTo>
                      <a:pt x="200" y="133"/>
                    </a:lnTo>
                    <a:lnTo>
                      <a:pt x="204" y="116"/>
                    </a:lnTo>
                    <a:lnTo>
                      <a:pt x="204" y="100"/>
                    </a:lnTo>
                    <a:lnTo>
                      <a:pt x="204" y="83"/>
                    </a:lnTo>
                    <a:lnTo>
                      <a:pt x="200" y="71"/>
                    </a:lnTo>
                    <a:lnTo>
                      <a:pt x="191" y="54"/>
                    </a:lnTo>
                    <a:lnTo>
                      <a:pt x="184" y="42"/>
                    </a:lnTo>
                    <a:lnTo>
                      <a:pt x="175" y="29"/>
                    </a:lnTo>
                    <a:lnTo>
                      <a:pt x="162" y="21"/>
                    </a:lnTo>
                    <a:lnTo>
                      <a:pt x="150" y="13"/>
                    </a:lnTo>
                    <a:lnTo>
                      <a:pt x="133" y="4"/>
                    </a:lnTo>
                    <a:lnTo>
                      <a:pt x="117" y="0"/>
                    </a:lnTo>
                    <a:lnTo>
                      <a:pt x="101" y="0"/>
                    </a:lnTo>
                    <a:lnTo>
                      <a:pt x="84" y="0"/>
                    </a:lnTo>
                    <a:lnTo>
                      <a:pt x="72" y="4"/>
                    </a:lnTo>
                    <a:lnTo>
                      <a:pt x="54" y="13"/>
                    </a:lnTo>
                    <a:lnTo>
                      <a:pt x="43" y="21"/>
                    </a:lnTo>
                    <a:lnTo>
                      <a:pt x="30" y="29"/>
                    </a:lnTo>
                    <a:lnTo>
                      <a:pt x="22" y="42"/>
                    </a:lnTo>
                    <a:lnTo>
                      <a:pt x="13" y="54"/>
                    </a:lnTo>
                    <a:lnTo>
                      <a:pt x="5" y="71"/>
                    </a:lnTo>
                    <a:lnTo>
                      <a:pt x="0" y="83"/>
                    </a:lnTo>
                    <a:lnTo>
                      <a:pt x="0" y="100"/>
                    </a:lnTo>
                    <a:lnTo>
                      <a:pt x="0" y="104"/>
                    </a:lnTo>
                    <a:lnTo>
                      <a:pt x="0" y="108"/>
                    </a:lnTo>
                    <a:lnTo>
                      <a:pt x="0" y="125"/>
                    </a:lnTo>
                    <a:lnTo>
                      <a:pt x="5" y="137"/>
                    </a:lnTo>
                    <a:lnTo>
                      <a:pt x="13" y="154"/>
                    </a:lnTo>
                    <a:lnTo>
                      <a:pt x="22" y="166"/>
                    </a:lnTo>
                    <a:lnTo>
                      <a:pt x="34" y="179"/>
                    </a:lnTo>
                    <a:lnTo>
                      <a:pt x="43" y="186"/>
                    </a:lnTo>
                    <a:lnTo>
                      <a:pt x="59" y="195"/>
                    </a:lnTo>
                    <a:lnTo>
                      <a:pt x="72" y="199"/>
                    </a:lnTo>
                    <a:lnTo>
                      <a:pt x="88" y="204"/>
                    </a:lnTo>
                    <a:lnTo>
                      <a:pt x="104" y="204"/>
                    </a:lnTo>
                    <a:close/>
                  </a:path>
                </a:pathLst>
              </a:custGeom>
              <a:solidFill>
                <a:srgbClr val="757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42" name="Freeform 1050">
                <a:extLst>
                  <a:ext uri="{FF2B5EF4-FFF2-40B4-BE49-F238E27FC236}">
                    <a16:creationId xmlns:a16="http://schemas.microsoft.com/office/drawing/2014/main" id="{CBD4F8E0-C52B-4F59-8118-4762898334E9}"/>
                  </a:ext>
                </a:extLst>
              </p:cNvPr>
              <p:cNvSpPr>
                <a:spLocks/>
              </p:cNvSpPr>
              <p:nvPr/>
            </p:nvSpPr>
            <p:spPr bwMode="auto">
              <a:xfrm>
                <a:off x="2132" y="3391"/>
                <a:ext cx="34" cy="35"/>
              </a:xfrm>
              <a:custGeom>
                <a:avLst/>
                <a:gdLst>
                  <a:gd name="T0" fmla="*/ 17 w 171"/>
                  <a:gd name="T1" fmla="*/ 35 h 175"/>
                  <a:gd name="T2" fmla="*/ 20 w 171"/>
                  <a:gd name="T3" fmla="*/ 34 h 175"/>
                  <a:gd name="T4" fmla="*/ 22 w 171"/>
                  <a:gd name="T5" fmla="*/ 33 h 175"/>
                  <a:gd name="T6" fmla="*/ 25 w 171"/>
                  <a:gd name="T7" fmla="*/ 32 h 175"/>
                  <a:gd name="T8" fmla="*/ 27 w 171"/>
                  <a:gd name="T9" fmla="*/ 31 h 175"/>
                  <a:gd name="T10" fmla="*/ 29 w 171"/>
                  <a:gd name="T11" fmla="*/ 29 h 175"/>
                  <a:gd name="T12" fmla="*/ 31 w 171"/>
                  <a:gd name="T13" fmla="*/ 27 h 175"/>
                  <a:gd name="T14" fmla="*/ 32 w 171"/>
                  <a:gd name="T15" fmla="*/ 25 h 175"/>
                  <a:gd name="T16" fmla="*/ 33 w 171"/>
                  <a:gd name="T17" fmla="*/ 22 h 175"/>
                  <a:gd name="T18" fmla="*/ 34 w 171"/>
                  <a:gd name="T19" fmla="*/ 20 h 175"/>
                  <a:gd name="T20" fmla="*/ 34 w 171"/>
                  <a:gd name="T21" fmla="*/ 18 h 175"/>
                  <a:gd name="T22" fmla="*/ 34 w 171"/>
                  <a:gd name="T23" fmla="*/ 14 h 175"/>
                  <a:gd name="T24" fmla="*/ 33 w 171"/>
                  <a:gd name="T25" fmla="*/ 12 h 175"/>
                  <a:gd name="T26" fmla="*/ 32 w 171"/>
                  <a:gd name="T27" fmla="*/ 9 h 175"/>
                  <a:gd name="T28" fmla="*/ 31 w 171"/>
                  <a:gd name="T29" fmla="*/ 7 h 175"/>
                  <a:gd name="T30" fmla="*/ 29 w 171"/>
                  <a:gd name="T31" fmla="*/ 5 h 175"/>
                  <a:gd name="T32" fmla="*/ 26 w 171"/>
                  <a:gd name="T33" fmla="*/ 3 h 175"/>
                  <a:gd name="T34" fmla="*/ 25 w 171"/>
                  <a:gd name="T35" fmla="*/ 2 h 175"/>
                  <a:gd name="T36" fmla="*/ 22 w 171"/>
                  <a:gd name="T37" fmla="*/ 1 h 175"/>
                  <a:gd name="T38" fmla="*/ 19 w 171"/>
                  <a:gd name="T39" fmla="*/ 0 h 175"/>
                  <a:gd name="T40" fmla="*/ 17 w 171"/>
                  <a:gd name="T41" fmla="*/ 0 h 175"/>
                  <a:gd name="T42" fmla="*/ 14 w 171"/>
                  <a:gd name="T43" fmla="*/ 0 h 175"/>
                  <a:gd name="T44" fmla="*/ 12 w 171"/>
                  <a:gd name="T45" fmla="*/ 1 h 175"/>
                  <a:gd name="T46" fmla="*/ 9 w 171"/>
                  <a:gd name="T47" fmla="*/ 3 h 175"/>
                  <a:gd name="T48" fmla="*/ 7 w 171"/>
                  <a:gd name="T49" fmla="*/ 3 h 175"/>
                  <a:gd name="T50" fmla="*/ 5 w 171"/>
                  <a:gd name="T51" fmla="*/ 5 h 175"/>
                  <a:gd name="T52" fmla="*/ 3 w 171"/>
                  <a:gd name="T53" fmla="*/ 7 h 175"/>
                  <a:gd name="T54" fmla="*/ 2 w 171"/>
                  <a:gd name="T55" fmla="*/ 9 h 175"/>
                  <a:gd name="T56" fmla="*/ 1 w 171"/>
                  <a:gd name="T57" fmla="*/ 12 h 175"/>
                  <a:gd name="T58" fmla="*/ 0 w 171"/>
                  <a:gd name="T59" fmla="*/ 14 h 175"/>
                  <a:gd name="T60" fmla="*/ 0 w 171"/>
                  <a:gd name="T61" fmla="*/ 17 h 175"/>
                  <a:gd name="T62" fmla="*/ 0 w 171"/>
                  <a:gd name="T63" fmla="*/ 18 h 175"/>
                  <a:gd name="T64" fmla="*/ 0 w 171"/>
                  <a:gd name="T65" fmla="*/ 18 h 175"/>
                  <a:gd name="T66" fmla="*/ 0 w 171"/>
                  <a:gd name="T67" fmla="*/ 21 h 175"/>
                  <a:gd name="T68" fmla="*/ 1 w 171"/>
                  <a:gd name="T69" fmla="*/ 23 h 175"/>
                  <a:gd name="T70" fmla="*/ 2 w 171"/>
                  <a:gd name="T71" fmla="*/ 26 h 175"/>
                  <a:gd name="T72" fmla="*/ 3 w 171"/>
                  <a:gd name="T73" fmla="*/ 27 h 175"/>
                  <a:gd name="T74" fmla="*/ 5 w 171"/>
                  <a:gd name="T75" fmla="*/ 30 h 175"/>
                  <a:gd name="T76" fmla="*/ 7 w 171"/>
                  <a:gd name="T77" fmla="*/ 32 h 175"/>
                  <a:gd name="T78" fmla="*/ 9 w 171"/>
                  <a:gd name="T79" fmla="*/ 32 h 175"/>
                  <a:gd name="T80" fmla="*/ 12 w 171"/>
                  <a:gd name="T81" fmla="*/ 34 h 175"/>
                  <a:gd name="T82" fmla="*/ 14 w 171"/>
                  <a:gd name="T83" fmla="*/ 34 h 175"/>
                  <a:gd name="T84" fmla="*/ 17 w 171"/>
                  <a:gd name="T85" fmla="*/ 35 h 17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71"/>
                  <a:gd name="T130" fmla="*/ 0 h 175"/>
                  <a:gd name="T131" fmla="*/ 171 w 171"/>
                  <a:gd name="T132" fmla="*/ 175 h 17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71" h="175">
                    <a:moveTo>
                      <a:pt x="83" y="175"/>
                    </a:moveTo>
                    <a:lnTo>
                      <a:pt x="100" y="171"/>
                    </a:lnTo>
                    <a:lnTo>
                      <a:pt x="113" y="166"/>
                    </a:lnTo>
                    <a:lnTo>
                      <a:pt x="125" y="162"/>
                    </a:lnTo>
                    <a:lnTo>
                      <a:pt x="137" y="154"/>
                    </a:lnTo>
                    <a:lnTo>
                      <a:pt x="145" y="146"/>
                    </a:lnTo>
                    <a:lnTo>
                      <a:pt x="154" y="137"/>
                    </a:lnTo>
                    <a:lnTo>
                      <a:pt x="162" y="125"/>
                    </a:lnTo>
                    <a:lnTo>
                      <a:pt x="167" y="112"/>
                    </a:lnTo>
                    <a:lnTo>
                      <a:pt x="171" y="100"/>
                    </a:lnTo>
                    <a:lnTo>
                      <a:pt x="171" y="88"/>
                    </a:lnTo>
                    <a:lnTo>
                      <a:pt x="171" y="71"/>
                    </a:lnTo>
                    <a:lnTo>
                      <a:pt x="167" y="58"/>
                    </a:lnTo>
                    <a:lnTo>
                      <a:pt x="162" y="47"/>
                    </a:lnTo>
                    <a:lnTo>
                      <a:pt x="154" y="34"/>
                    </a:lnTo>
                    <a:lnTo>
                      <a:pt x="145" y="25"/>
                    </a:lnTo>
                    <a:lnTo>
                      <a:pt x="133" y="17"/>
                    </a:lnTo>
                    <a:lnTo>
                      <a:pt x="125" y="9"/>
                    </a:lnTo>
                    <a:lnTo>
                      <a:pt x="113" y="4"/>
                    </a:lnTo>
                    <a:lnTo>
                      <a:pt x="95" y="0"/>
                    </a:lnTo>
                    <a:lnTo>
                      <a:pt x="83" y="0"/>
                    </a:lnTo>
                    <a:lnTo>
                      <a:pt x="71" y="0"/>
                    </a:lnTo>
                    <a:lnTo>
                      <a:pt x="59" y="4"/>
                    </a:lnTo>
                    <a:lnTo>
                      <a:pt x="46" y="13"/>
                    </a:lnTo>
                    <a:lnTo>
                      <a:pt x="34" y="17"/>
                    </a:lnTo>
                    <a:lnTo>
                      <a:pt x="25" y="25"/>
                    </a:lnTo>
                    <a:lnTo>
                      <a:pt x="17" y="34"/>
                    </a:lnTo>
                    <a:lnTo>
                      <a:pt x="9" y="47"/>
                    </a:lnTo>
                    <a:lnTo>
                      <a:pt x="5" y="58"/>
                    </a:lnTo>
                    <a:lnTo>
                      <a:pt x="0" y="71"/>
                    </a:lnTo>
                    <a:lnTo>
                      <a:pt x="0" y="83"/>
                    </a:lnTo>
                    <a:lnTo>
                      <a:pt x="0" y="88"/>
                    </a:lnTo>
                    <a:lnTo>
                      <a:pt x="0" y="92"/>
                    </a:lnTo>
                    <a:lnTo>
                      <a:pt x="0" y="104"/>
                    </a:lnTo>
                    <a:lnTo>
                      <a:pt x="5" y="117"/>
                    </a:lnTo>
                    <a:lnTo>
                      <a:pt x="9" y="129"/>
                    </a:lnTo>
                    <a:lnTo>
                      <a:pt x="17" y="137"/>
                    </a:lnTo>
                    <a:lnTo>
                      <a:pt x="25" y="150"/>
                    </a:lnTo>
                    <a:lnTo>
                      <a:pt x="34" y="158"/>
                    </a:lnTo>
                    <a:lnTo>
                      <a:pt x="46" y="162"/>
                    </a:lnTo>
                    <a:lnTo>
                      <a:pt x="59" y="171"/>
                    </a:lnTo>
                    <a:lnTo>
                      <a:pt x="71" y="171"/>
                    </a:lnTo>
                    <a:lnTo>
                      <a:pt x="83" y="175"/>
                    </a:lnTo>
                    <a:close/>
                  </a:path>
                </a:pathLst>
              </a:custGeom>
              <a:solidFill>
                <a:srgbClr val="8484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43" name="Freeform 1051">
                <a:extLst>
                  <a:ext uri="{FF2B5EF4-FFF2-40B4-BE49-F238E27FC236}">
                    <a16:creationId xmlns:a16="http://schemas.microsoft.com/office/drawing/2014/main" id="{7081C54E-C7A4-44EE-80E6-FE3D3512C924}"/>
                  </a:ext>
                </a:extLst>
              </p:cNvPr>
              <p:cNvSpPr>
                <a:spLocks/>
              </p:cNvSpPr>
              <p:nvPr/>
            </p:nvSpPr>
            <p:spPr bwMode="auto">
              <a:xfrm>
                <a:off x="2134" y="3392"/>
                <a:ext cx="28" cy="28"/>
              </a:xfrm>
              <a:custGeom>
                <a:avLst/>
                <a:gdLst>
                  <a:gd name="T0" fmla="*/ 14 w 140"/>
                  <a:gd name="T1" fmla="*/ 28 h 142"/>
                  <a:gd name="T2" fmla="*/ 16 w 140"/>
                  <a:gd name="T3" fmla="*/ 28 h 142"/>
                  <a:gd name="T4" fmla="*/ 18 w 140"/>
                  <a:gd name="T5" fmla="*/ 27 h 142"/>
                  <a:gd name="T6" fmla="*/ 21 w 140"/>
                  <a:gd name="T7" fmla="*/ 26 h 142"/>
                  <a:gd name="T8" fmla="*/ 22 w 140"/>
                  <a:gd name="T9" fmla="*/ 25 h 142"/>
                  <a:gd name="T10" fmla="*/ 24 w 140"/>
                  <a:gd name="T11" fmla="*/ 24 h 142"/>
                  <a:gd name="T12" fmla="*/ 26 w 140"/>
                  <a:gd name="T13" fmla="*/ 22 h 142"/>
                  <a:gd name="T14" fmla="*/ 27 w 140"/>
                  <a:gd name="T15" fmla="*/ 21 h 142"/>
                  <a:gd name="T16" fmla="*/ 27 w 140"/>
                  <a:gd name="T17" fmla="*/ 18 h 142"/>
                  <a:gd name="T18" fmla="*/ 27 w 140"/>
                  <a:gd name="T19" fmla="*/ 17 h 142"/>
                  <a:gd name="T20" fmla="*/ 28 w 140"/>
                  <a:gd name="T21" fmla="*/ 14 h 142"/>
                  <a:gd name="T22" fmla="*/ 27 w 140"/>
                  <a:gd name="T23" fmla="*/ 12 h 142"/>
                  <a:gd name="T24" fmla="*/ 27 w 140"/>
                  <a:gd name="T25" fmla="*/ 10 h 142"/>
                  <a:gd name="T26" fmla="*/ 27 w 140"/>
                  <a:gd name="T27" fmla="*/ 7 h 142"/>
                  <a:gd name="T28" fmla="*/ 25 w 140"/>
                  <a:gd name="T29" fmla="*/ 6 h 142"/>
                  <a:gd name="T30" fmla="*/ 24 w 140"/>
                  <a:gd name="T31" fmla="*/ 4 h 142"/>
                  <a:gd name="T32" fmla="*/ 22 w 140"/>
                  <a:gd name="T33" fmla="*/ 3 h 142"/>
                  <a:gd name="T34" fmla="*/ 20 w 140"/>
                  <a:gd name="T35" fmla="*/ 2 h 142"/>
                  <a:gd name="T36" fmla="*/ 18 w 140"/>
                  <a:gd name="T37" fmla="*/ 1 h 142"/>
                  <a:gd name="T38" fmla="*/ 16 w 140"/>
                  <a:gd name="T39" fmla="*/ 1 h 142"/>
                  <a:gd name="T40" fmla="*/ 14 w 140"/>
                  <a:gd name="T41" fmla="*/ 0 h 142"/>
                  <a:gd name="T42" fmla="*/ 11 w 140"/>
                  <a:gd name="T43" fmla="*/ 1 h 142"/>
                  <a:gd name="T44" fmla="*/ 10 w 140"/>
                  <a:gd name="T45" fmla="*/ 1 h 142"/>
                  <a:gd name="T46" fmla="*/ 7 w 140"/>
                  <a:gd name="T47" fmla="*/ 2 h 142"/>
                  <a:gd name="T48" fmla="*/ 6 w 140"/>
                  <a:gd name="T49" fmla="*/ 3 h 142"/>
                  <a:gd name="T50" fmla="*/ 4 w 140"/>
                  <a:gd name="T51" fmla="*/ 4 h 142"/>
                  <a:gd name="T52" fmla="*/ 2 w 140"/>
                  <a:gd name="T53" fmla="*/ 6 h 142"/>
                  <a:gd name="T54" fmla="*/ 2 w 140"/>
                  <a:gd name="T55" fmla="*/ 8 h 142"/>
                  <a:gd name="T56" fmla="*/ 1 w 140"/>
                  <a:gd name="T57" fmla="*/ 10 h 142"/>
                  <a:gd name="T58" fmla="*/ 0 w 140"/>
                  <a:gd name="T59" fmla="*/ 12 h 142"/>
                  <a:gd name="T60" fmla="*/ 0 w 140"/>
                  <a:gd name="T61" fmla="*/ 14 h 142"/>
                  <a:gd name="T62" fmla="*/ 1 w 140"/>
                  <a:gd name="T63" fmla="*/ 17 h 142"/>
                  <a:gd name="T64" fmla="*/ 1 w 140"/>
                  <a:gd name="T65" fmla="*/ 19 h 142"/>
                  <a:gd name="T66" fmla="*/ 2 w 140"/>
                  <a:gd name="T67" fmla="*/ 21 h 142"/>
                  <a:gd name="T68" fmla="*/ 3 w 140"/>
                  <a:gd name="T69" fmla="*/ 22 h 142"/>
                  <a:gd name="T70" fmla="*/ 4 w 140"/>
                  <a:gd name="T71" fmla="*/ 24 h 142"/>
                  <a:gd name="T72" fmla="*/ 6 w 140"/>
                  <a:gd name="T73" fmla="*/ 25 h 142"/>
                  <a:gd name="T74" fmla="*/ 7 w 140"/>
                  <a:gd name="T75" fmla="*/ 26 h 142"/>
                  <a:gd name="T76" fmla="*/ 10 w 140"/>
                  <a:gd name="T77" fmla="*/ 27 h 142"/>
                  <a:gd name="T78" fmla="*/ 11 w 140"/>
                  <a:gd name="T79" fmla="*/ 28 h 142"/>
                  <a:gd name="T80" fmla="*/ 14 w 140"/>
                  <a:gd name="T81" fmla="*/ 28 h 14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40"/>
                  <a:gd name="T124" fmla="*/ 0 h 142"/>
                  <a:gd name="T125" fmla="*/ 140 w 140"/>
                  <a:gd name="T126" fmla="*/ 142 h 14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40" h="142">
                    <a:moveTo>
                      <a:pt x="70" y="142"/>
                    </a:moveTo>
                    <a:lnTo>
                      <a:pt x="82" y="142"/>
                    </a:lnTo>
                    <a:lnTo>
                      <a:pt x="91" y="137"/>
                    </a:lnTo>
                    <a:lnTo>
                      <a:pt x="104" y="133"/>
                    </a:lnTo>
                    <a:lnTo>
                      <a:pt x="111" y="125"/>
                    </a:lnTo>
                    <a:lnTo>
                      <a:pt x="120" y="121"/>
                    </a:lnTo>
                    <a:lnTo>
                      <a:pt x="128" y="113"/>
                    </a:lnTo>
                    <a:lnTo>
                      <a:pt x="133" y="104"/>
                    </a:lnTo>
                    <a:lnTo>
                      <a:pt x="136" y="92"/>
                    </a:lnTo>
                    <a:lnTo>
                      <a:pt x="136" y="84"/>
                    </a:lnTo>
                    <a:lnTo>
                      <a:pt x="140" y="71"/>
                    </a:lnTo>
                    <a:lnTo>
                      <a:pt x="136" y="59"/>
                    </a:lnTo>
                    <a:lnTo>
                      <a:pt x="136" y="50"/>
                    </a:lnTo>
                    <a:lnTo>
                      <a:pt x="133" y="38"/>
                    </a:lnTo>
                    <a:lnTo>
                      <a:pt x="124" y="30"/>
                    </a:lnTo>
                    <a:lnTo>
                      <a:pt x="120" y="21"/>
                    </a:lnTo>
                    <a:lnTo>
                      <a:pt x="111" y="17"/>
                    </a:lnTo>
                    <a:lnTo>
                      <a:pt x="99" y="9"/>
                    </a:lnTo>
                    <a:lnTo>
                      <a:pt x="91" y="5"/>
                    </a:lnTo>
                    <a:lnTo>
                      <a:pt x="82" y="5"/>
                    </a:lnTo>
                    <a:lnTo>
                      <a:pt x="70" y="0"/>
                    </a:lnTo>
                    <a:lnTo>
                      <a:pt x="57" y="5"/>
                    </a:lnTo>
                    <a:lnTo>
                      <a:pt x="50" y="5"/>
                    </a:lnTo>
                    <a:lnTo>
                      <a:pt x="37" y="9"/>
                    </a:lnTo>
                    <a:lnTo>
                      <a:pt x="28" y="17"/>
                    </a:lnTo>
                    <a:lnTo>
                      <a:pt x="21" y="21"/>
                    </a:lnTo>
                    <a:lnTo>
                      <a:pt x="12" y="30"/>
                    </a:lnTo>
                    <a:lnTo>
                      <a:pt x="8" y="43"/>
                    </a:lnTo>
                    <a:lnTo>
                      <a:pt x="3" y="50"/>
                    </a:lnTo>
                    <a:lnTo>
                      <a:pt x="0" y="63"/>
                    </a:lnTo>
                    <a:lnTo>
                      <a:pt x="0" y="71"/>
                    </a:lnTo>
                    <a:lnTo>
                      <a:pt x="3" y="84"/>
                    </a:lnTo>
                    <a:lnTo>
                      <a:pt x="3" y="96"/>
                    </a:lnTo>
                    <a:lnTo>
                      <a:pt x="8" y="104"/>
                    </a:lnTo>
                    <a:lnTo>
                      <a:pt x="16" y="113"/>
                    </a:lnTo>
                    <a:lnTo>
                      <a:pt x="21" y="121"/>
                    </a:lnTo>
                    <a:lnTo>
                      <a:pt x="28" y="129"/>
                    </a:lnTo>
                    <a:lnTo>
                      <a:pt x="37" y="133"/>
                    </a:lnTo>
                    <a:lnTo>
                      <a:pt x="50" y="137"/>
                    </a:lnTo>
                    <a:lnTo>
                      <a:pt x="57" y="142"/>
                    </a:lnTo>
                    <a:lnTo>
                      <a:pt x="70" y="142"/>
                    </a:lnTo>
                    <a:close/>
                  </a:path>
                </a:pathLst>
              </a:custGeom>
              <a:solidFill>
                <a:srgbClr val="919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44" name="Freeform 1052">
                <a:extLst>
                  <a:ext uri="{FF2B5EF4-FFF2-40B4-BE49-F238E27FC236}">
                    <a16:creationId xmlns:a16="http://schemas.microsoft.com/office/drawing/2014/main" id="{0D0570E1-6702-4C1C-BBE4-3B23EC30322F}"/>
                  </a:ext>
                </a:extLst>
              </p:cNvPr>
              <p:cNvSpPr>
                <a:spLocks/>
              </p:cNvSpPr>
              <p:nvPr/>
            </p:nvSpPr>
            <p:spPr bwMode="auto">
              <a:xfrm>
                <a:off x="2321" y="3280"/>
                <a:ext cx="116" cy="115"/>
              </a:xfrm>
              <a:custGeom>
                <a:avLst/>
                <a:gdLst>
                  <a:gd name="T0" fmla="*/ 58 w 576"/>
                  <a:gd name="T1" fmla="*/ 115 h 577"/>
                  <a:gd name="T2" fmla="*/ 68 w 576"/>
                  <a:gd name="T3" fmla="*/ 114 h 577"/>
                  <a:gd name="T4" fmla="*/ 77 w 576"/>
                  <a:gd name="T5" fmla="*/ 113 h 577"/>
                  <a:gd name="T6" fmla="*/ 85 w 576"/>
                  <a:gd name="T7" fmla="*/ 108 h 577"/>
                  <a:gd name="T8" fmla="*/ 93 w 576"/>
                  <a:gd name="T9" fmla="*/ 104 h 577"/>
                  <a:gd name="T10" fmla="*/ 99 w 576"/>
                  <a:gd name="T11" fmla="*/ 98 h 577"/>
                  <a:gd name="T12" fmla="*/ 105 w 576"/>
                  <a:gd name="T13" fmla="*/ 91 h 577"/>
                  <a:gd name="T14" fmla="*/ 110 w 576"/>
                  <a:gd name="T15" fmla="*/ 84 h 577"/>
                  <a:gd name="T16" fmla="*/ 113 w 576"/>
                  <a:gd name="T17" fmla="*/ 75 h 577"/>
                  <a:gd name="T18" fmla="*/ 115 w 576"/>
                  <a:gd name="T19" fmla="*/ 66 h 577"/>
                  <a:gd name="T20" fmla="*/ 116 w 576"/>
                  <a:gd name="T21" fmla="*/ 57 h 577"/>
                  <a:gd name="T22" fmla="*/ 115 w 576"/>
                  <a:gd name="T23" fmla="*/ 48 h 577"/>
                  <a:gd name="T24" fmla="*/ 113 w 576"/>
                  <a:gd name="T25" fmla="*/ 39 h 577"/>
                  <a:gd name="T26" fmla="*/ 110 w 576"/>
                  <a:gd name="T27" fmla="*/ 31 h 577"/>
                  <a:gd name="T28" fmla="*/ 104 w 576"/>
                  <a:gd name="T29" fmla="*/ 23 h 577"/>
                  <a:gd name="T30" fmla="*/ 99 w 576"/>
                  <a:gd name="T31" fmla="*/ 17 h 577"/>
                  <a:gd name="T32" fmla="*/ 92 w 576"/>
                  <a:gd name="T33" fmla="*/ 11 h 577"/>
                  <a:gd name="T34" fmla="*/ 83 w 576"/>
                  <a:gd name="T35" fmla="*/ 7 h 577"/>
                  <a:gd name="T36" fmla="*/ 75 w 576"/>
                  <a:gd name="T37" fmla="*/ 3 h 577"/>
                  <a:gd name="T38" fmla="*/ 67 w 576"/>
                  <a:gd name="T39" fmla="*/ 1 h 577"/>
                  <a:gd name="T40" fmla="*/ 57 w 576"/>
                  <a:gd name="T41" fmla="*/ 0 h 577"/>
                  <a:gd name="T42" fmla="*/ 48 w 576"/>
                  <a:gd name="T43" fmla="*/ 1 h 577"/>
                  <a:gd name="T44" fmla="*/ 39 w 576"/>
                  <a:gd name="T45" fmla="*/ 3 h 577"/>
                  <a:gd name="T46" fmla="*/ 31 w 576"/>
                  <a:gd name="T47" fmla="*/ 7 h 577"/>
                  <a:gd name="T48" fmla="*/ 23 w 576"/>
                  <a:gd name="T49" fmla="*/ 12 h 577"/>
                  <a:gd name="T50" fmla="*/ 16 w 576"/>
                  <a:gd name="T51" fmla="*/ 18 h 577"/>
                  <a:gd name="T52" fmla="*/ 11 w 576"/>
                  <a:gd name="T53" fmla="*/ 24 h 577"/>
                  <a:gd name="T54" fmla="*/ 6 w 576"/>
                  <a:gd name="T55" fmla="*/ 31 h 577"/>
                  <a:gd name="T56" fmla="*/ 2 w 576"/>
                  <a:gd name="T57" fmla="*/ 40 h 577"/>
                  <a:gd name="T58" fmla="*/ 0 w 576"/>
                  <a:gd name="T59" fmla="*/ 49 h 577"/>
                  <a:gd name="T60" fmla="*/ 0 w 576"/>
                  <a:gd name="T61" fmla="*/ 59 h 577"/>
                  <a:gd name="T62" fmla="*/ 1 w 576"/>
                  <a:gd name="T63" fmla="*/ 68 h 577"/>
                  <a:gd name="T64" fmla="*/ 2 w 576"/>
                  <a:gd name="T65" fmla="*/ 76 h 577"/>
                  <a:gd name="T66" fmla="*/ 6 w 576"/>
                  <a:gd name="T67" fmla="*/ 84 h 577"/>
                  <a:gd name="T68" fmla="*/ 11 w 576"/>
                  <a:gd name="T69" fmla="*/ 92 h 577"/>
                  <a:gd name="T70" fmla="*/ 17 w 576"/>
                  <a:gd name="T71" fmla="*/ 99 h 577"/>
                  <a:gd name="T72" fmla="*/ 24 w 576"/>
                  <a:gd name="T73" fmla="*/ 104 h 577"/>
                  <a:gd name="T74" fmla="*/ 32 w 576"/>
                  <a:gd name="T75" fmla="*/ 109 h 577"/>
                  <a:gd name="T76" fmla="*/ 40 w 576"/>
                  <a:gd name="T77" fmla="*/ 113 h 577"/>
                  <a:gd name="T78" fmla="*/ 49 w 576"/>
                  <a:gd name="T79" fmla="*/ 115 h 577"/>
                  <a:gd name="T80" fmla="*/ 58 w 576"/>
                  <a:gd name="T81" fmla="*/ 115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7"/>
                  <a:gd name="T125" fmla="*/ 576 w 576"/>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7">
                    <a:moveTo>
                      <a:pt x="290" y="577"/>
                    </a:moveTo>
                    <a:lnTo>
                      <a:pt x="336" y="573"/>
                    </a:lnTo>
                    <a:lnTo>
                      <a:pt x="382" y="565"/>
                    </a:lnTo>
                    <a:lnTo>
                      <a:pt x="423" y="544"/>
                    </a:lnTo>
                    <a:lnTo>
                      <a:pt x="461" y="523"/>
                    </a:lnTo>
                    <a:lnTo>
                      <a:pt x="493" y="490"/>
                    </a:lnTo>
                    <a:lnTo>
                      <a:pt x="522" y="457"/>
                    </a:lnTo>
                    <a:lnTo>
                      <a:pt x="544" y="419"/>
                    </a:lnTo>
                    <a:lnTo>
                      <a:pt x="560" y="378"/>
                    </a:lnTo>
                    <a:lnTo>
                      <a:pt x="572" y="333"/>
                    </a:lnTo>
                    <a:lnTo>
                      <a:pt x="576" y="286"/>
                    </a:lnTo>
                    <a:lnTo>
                      <a:pt x="572" y="241"/>
                    </a:lnTo>
                    <a:lnTo>
                      <a:pt x="560" y="196"/>
                    </a:lnTo>
                    <a:lnTo>
                      <a:pt x="544" y="154"/>
                    </a:lnTo>
                    <a:lnTo>
                      <a:pt x="518" y="117"/>
                    </a:lnTo>
                    <a:lnTo>
                      <a:pt x="490" y="84"/>
                    </a:lnTo>
                    <a:lnTo>
                      <a:pt x="457" y="54"/>
                    </a:lnTo>
                    <a:lnTo>
                      <a:pt x="414" y="34"/>
                    </a:lnTo>
                    <a:lnTo>
                      <a:pt x="373" y="17"/>
                    </a:lnTo>
                    <a:lnTo>
                      <a:pt x="331" y="5"/>
                    </a:lnTo>
                    <a:lnTo>
                      <a:pt x="282" y="0"/>
                    </a:lnTo>
                    <a:lnTo>
                      <a:pt x="236" y="5"/>
                    </a:lnTo>
                    <a:lnTo>
                      <a:pt x="194" y="17"/>
                    </a:lnTo>
                    <a:lnTo>
                      <a:pt x="153" y="34"/>
                    </a:lnTo>
                    <a:lnTo>
                      <a:pt x="115" y="59"/>
                    </a:lnTo>
                    <a:lnTo>
                      <a:pt x="79" y="88"/>
                    </a:lnTo>
                    <a:lnTo>
                      <a:pt x="54" y="120"/>
                    </a:lnTo>
                    <a:lnTo>
                      <a:pt x="29" y="158"/>
                    </a:lnTo>
                    <a:lnTo>
                      <a:pt x="12" y="203"/>
                    </a:lnTo>
                    <a:lnTo>
                      <a:pt x="0" y="245"/>
                    </a:lnTo>
                    <a:lnTo>
                      <a:pt x="0" y="295"/>
                    </a:lnTo>
                    <a:lnTo>
                      <a:pt x="4" y="340"/>
                    </a:lnTo>
                    <a:lnTo>
                      <a:pt x="12" y="382"/>
                    </a:lnTo>
                    <a:lnTo>
                      <a:pt x="32" y="423"/>
                    </a:lnTo>
                    <a:lnTo>
                      <a:pt x="54" y="461"/>
                    </a:lnTo>
                    <a:lnTo>
                      <a:pt x="83" y="495"/>
                    </a:lnTo>
                    <a:lnTo>
                      <a:pt x="120" y="523"/>
                    </a:lnTo>
                    <a:lnTo>
                      <a:pt x="158" y="549"/>
                    </a:lnTo>
                    <a:lnTo>
                      <a:pt x="199" y="565"/>
                    </a:lnTo>
                    <a:lnTo>
                      <a:pt x="245" y="577"/>
                    </a:lnTo>
                    <a:lnTo>
                      <a:pt x="290" y="57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45" name="Freeform 1053">
                <a:extLst>
                  <a:ext uri="{FF2B5EF4-FFF2-40B4-BE49-F238E27FC236}">
                    <a16:creationId xmlns:a16="http://schemas.microsoft.com/office/drawing/2014/main" id="{497A0E06-72CC-4E84-80B7-ED5E054B3436}"/>
                  </a:ext>
                </a:extLst>
              </p:cNvPr>
              <p:cNvSpPr>
                <a:spLocks/>
              </p:cNvSpPr>
              <p:nvPr/>
            </p:nvSpPr>
            <p:spPr bwMode="auto">
              <a:xfrm>
                <a:off x="2321" y="3280"/>
                <a:ext cx="116" cy="115"/>
              </a:xfrm>
              <a:custGeom>
                <a:avLst/>
                <a:gdLst>
                  <a:gd name="T0" fmla="*/ 58 w 576"/>
                  <a:gd name="T1" fmla="*/ 115 h 577"/>
                  <a:gd name="T2" fmla="*/ 68 w 576"/>
                  <a:gd name="T3" fmla="*/ 114 h 577"/>
                  <a:gd name="T4" fmla="*/ 77 w 576"/>
                  <a:gd name="T5" fmla="*/ 113 h 577"/>
                  <a:gd name="T6" fmla="*/ 85 w 576"/>
                  <a:gd name="T7" fmla="*/ 108 h 577"/>
                  <a:gd name="T8" fmla="*/ 93 w 576"/>
                  <a:gd name="T9" fmla="*/ 104 h 577"/>
                  <a:gd name="T10" fmla="*/ 99 w 576"/>
                  <a:gd name="T11" fmla="*/ 98 h 577"/>
                  <a:gd name="T12" fmla="*/ 105 w 576"/>
                  <a:gd name="T13" fmla="*/ 91 h 577"/>
                  <a:gd name="T14" fmla="*/ 110 w 576"/>
                  <a:gd name="T15" fmla="*/ 84 h 577"/>
                  <a:gd name="T16" fmla="*/ 113 w 576"/>
                  <a:gd name="T17" fmla="*/ 75 h 577"/>
                  <a:gd name="T18" fmla="*/ 115 w 576"/>
                  <a:gd name="T19" fmla="*/ 66 h 577"/>
                  <a:gd name="T20" fmla="*/ 116 w 576"/>
                  <a:gd name="T21" fmla="*/ 57 h 577"/>
                  <a:gd name="T22" fmla="*/ 115 w 576"/>
                  <a:gd name="T23" fmla="*/ 48 h 577"/>
                  <a:gd name="T24" fmla="*/ 113 w 576"/>
                  <a:gd name="T25" fmla="*/ 39 h 577"/>
                  <a:gd name="T26" fmla="*/ 110 w 576"/>
                  <a:gd name="T27" fmla="*/ 31 h 577"/>
                  <a:gd name="T28" fmla="*/ 104 w 576"/>
                  <a:gd name="T29" fmla="*/ 23 h 577"/>
                  <a:gd name="T30" fmla="*/ 99 w 576"/>
                  <a:gd name="T31" fmla="*/ 17 h 577"/>
                  <a:gd name="T32" fmla="*/ 92 w 576"/>
                  <a:gd name="T33" fmla="*/ 11 h 577"/>
                  <a:gd name="T34" fmla="*/ 83 w 576"/>
                  <a:gd name="T35" fmla="*/ 7 h 577"/>
                  <a:gd name="T36" fmla="*/ 75 w 576"/>
                  <a:gd name="T37" fmla="*/ 3 h 577"/>
                  <a:gd name="T38" fmla="*/ 67 w 576"/>
                  <a:gd name="T39" fmla="*/ 1 h 577"/>
                  <a:gd name="T40" fmla="*/ 57 w 576"/>
                  <a:gd name="T41" fmla="*/ 0 h 577"/>
                  <a:gd name="T42" fmla="*/ 48 w 576"/>
                  <a:gd name="T43" fmla="*/ 1 h 577"/>
                  <a:gd name="T44" fmla="*/ 39 w 576"/>
                  <a:gd name="T45" fmla="*/ 3 h 577"/>
                  <a:gd name="T46" fmla="*/ 31 w 576"/>
                  <a:gd name="T47" fmla="*/ 7 h 577"/>
                  <a:gd name="T48" fmla="*/ 23 w 576"/>
                  <a:gd name="T49" fmla="*/ 12 h 577"/>
                  <a:gd name="T50" fmla="*/ 16 w 576"/>
                  <a:gd name="T51" fmla="*/ 18 h 577"/>
                  <a:gd name="T52" fmla="*/ 11 w 576"/>
                  <a:gd name="T53" fmla="*/ 24 h 577"/>
                  <a:gd name="T54" fmla="*/ 6 w 576"/>
                  <a:gd name="T55" fmla="*/ 31 h 577"/>
                  <a:gd name="T56" fmla="*/ 2 w 576"/>
                  <a:gd name="T57" fmla="*/ 40 h 577"/>
                  <a:gd name="T58" fmla="*/ 0 w 576"/>
                  <a:gd name="T59" fmla="*/ 49 h 577"/>
                  <a:gd name="T60" fmla="*/ 0 w 576"/>
                  <a:gd name="T61" fmla="*/ 59 h 577"/>
                  <a:gd name="T62" fmla="*/ 1 w 576"/>
                  <a:gd name="T63" fmla="*/ 68 h 577"/>
                  <a:gd name="T64" fmla="*/ 2 w 576"/>
                  <a:gd name="T65" fmla="*/ 76 h 577"/>
                  <a:gd name="T66" fmla="*/ 6 w 576"/>
                  <a:gd name="T67" fmla="*/ 84 h 577"/>
                  <a:gd name="T68" fmla="*/ 11 w 576"/>
                  <a:gd name="T69" fmla="*/ 92 h 577"/>
                  <a:gd name="T70" fmla="*/ 17 w 576"/>
                  <a:gd name="T71" fmla="*/ 99 h 577"/>
                  <a:gd name="T72" fmla="*/ 24 w 576"/>
                  <a:gd name="T73" fmla="*/ 104 h 577"/>
                  <a:gd name="T74" fmla="*/ 32 w 576"/>
                  <a:gd name="T75" fmla="*/ 109 h 577"/>
                  <a:gd name="T76" fmla="*/ 40 w 576"/>
                  <a:gd name="T77" fmla="*/ 113 h 577"/>
                  <a:gd name="T78" fmla="*/ 49 w 576"/>
                  <a:gd name="T79" fmla="*/ 115 h 577"/>
                  <a:gd name="T80" fmla="*/ 58 w 576"/>
                  <a:gd name="T81" fmla="*/ 115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7"/>
                  <a:gd name="T125" fmla="*/ 576 w 576"/>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7">
                    <a:moveTo>
                      <a:pt x="290" y="577"/>
                    </a:moveTo>
                    <a:lnTo>
                      <a:pt x="336" y="573"/>
                    </a:lnTo>
                    <a:lnTo>
                      <a:pt x="382" y="565"/>
                    </a:lnTo>
                    <a:lnTo>
                      <a:pt x="423" y="544"/>
                    </a:lnTo>
                    <a:lnTo>
                      <a:pt x="461" y="523"/>
                    </a:lnTo>
                    <a:lnTo>
                      <a:pt x="493" y="490"/>
                    </a:lnTo>
                    <a:lnTo>
                      <a:pt x="522" y="457"/>
                    </a:lnTo>
                    <a:lnTo>
                      <a:pt x="544" y="419"/>
                    </a:lnTo>
                    <a:lnTo>
                      <a:pt x="560" y="378"/>
                    </a:lnTo>
                    <a:lnTo>
                      <a:pt x="572" y="333"/>
                    </a:lnTo>
                    <a:lnTo>
                      <a:pt x="576" y="286"/>
                    </a:lnTo>
                    <a:lnTo>
                      <a:pt x="572" y="241"/>
                    </a:lnTo>
                    <a:lnTo>
                      <a:pt x="560" y="196"/>
                    </a:lnTo>
                    <a:lnTo>
                      <a:pt x="544" y="154"/>
                    </a:lnTo>
                    <a:lnTo>
                      <a:pt x="518" y="117"/>
                    </a:lnTo>
                    <a:lnTo>
                      <a:pt x="490" y="84"/>
                    </a:lnTo>
                    <a:lnTo>
                      <a:pt x="457" y="54"/>
                    </a:lnTo>
                    <a:lnTo>
                      <a:pt x="414" y="34"/>
                    </a:lnTo>
                    <a:lnTo>
                      <a:pt x="373" y="17"/>
                    </a:lnTo>
                    <a:lnTo>
                      <a:pt x="331" y="5"/>
                    </a:lnTo>
                    <a:lnTo>
                      <a:pt x="282" y="0"/>
                    </a:lnTo>
                    <a:lnTo>
                      <a:pt x="236" y="5"/>
                    </a:lnTo>
                    <a:lnTo>
                      <a:pt x="194" y="17"/>
                    </a:lnTo>
                    <a:lnTo>
                      <a:pt x="153" y="34"/>
                    </a:lnTo>
                    <a:lnTo>
                      <a:pt x="115" y="59"/>
                    </a:lnTo>
                    <a:lnTo>
                      <a:pt x="79" y="88"/>
                    </a:lnTo>
                    <a:lnTo>
                      <a:pt x="54" y="120"/>
                    </a:lnTo>
                    <a:lnTo>
                      <a:pt x="29" y="158"/>
                    </a:lnTo>
                    <a:lnTo>
                      <a:pt x="12" y="203"/>
                    </a:lnTo>
                    <a:lnTo>
                      <a:pt x="0" y="245"/>
                    </a:lnTo>
                    <a:lnTo>
                      <a:pt x="0" y="295"/>
                    </a:lnTo>
                    <a:lnTo>
                      <a:pt x="4" y="340"/>
                    </a:lnTo>
                    <a:lnTo>
                      <a:pt x="12" y="382"/>
                    </a:lnTo>
                    <a:lnTo>
                      <a:pt x="32" y="423"/>
                    </a:lnTo>
                    <a:lnTo>
                      <a:pt x="54" y="461"/>
                    </a:lnTo>
                    <a:lnTo>
                      <a:pt x="83" y="495"/>
                    </a:lnTo>
                    <a:lnTo>
                      <a:pt x="120" y="523"/>
                    </a:lnTo>
                    <a:lnTo>
                      <a:pt x="158" y="549"/>
                    </a:lnTo>
                    <a:lnTo>
                      <a:pt x="199" y="565"/>
                    </a:lnTo>
                    <a:lnTo>
                      <a:pt x="245" y="577"/>
                    </a:lnTo>
                    <a:lnTo>
                      <a:pt x="290"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546" name="Freeform 1054">
                <a:extLst>
                  <a:ext uri="{FF2B5EF4-FFF2-40B4-BE49-F238E27FC236}">
                    <a16:creationId xmlns:a16="http://schemas.microsoft.com/office/drawing/2014/main" id="{C1E9858D-CDCD-4BEF-9B09-565A987FD963}"/>
                  </a:ext>
                </a:extLst>
              </p:cNvPr>
              <p:cNvSpPr>
                <a:spLocks/>
              </p:cNvSpPr>
              <p:nvPr/>
            </p:nvSpPr>
            <p:spPr bwMode="auto">
              <a:xfrm>
                <a:off x="2321" y="3280"/>
                <a:ext cx="116" cy="115"/>
              </a:xfrm>
              <a:custGeom>
                <a:avLst/>
                <a:gdLst>
                  <a:gd name="T0" fmla="*/ 58 w 576"/>
                  <a:gd name="T1" fmla="*/ 115 h 577"/>
                  <a:gd name="T2" fmla="*/ 68 w 576"/>
                  <a:gd name="T3" fmla="*/ 114 h 577"/>
                  <a:gd name="T4" fmla="*/ 77 w 576"/>
                  <a:gd name="T5" fmla="*/ 113 h 577"/>
                  <a:gd name="T6" fmla="*/ 85 w 576"/>
                  <a:gd name="T7" fmla="*/ 108 h 577"/>
                  <a:gd name="T8" fmla="*/ 93 w 576"/>
                  <a:gd name="T9" fmla="*/ 104 h 577"/>
                  <a:gd name="T10" fmla="*/ 99 w 576"/>
                  <a:gd name="T11" fmla="*/ 98 h 577"/>
                  <a:gd name="T12" fmla="*/ 105 w 576"/>
                  <a:gd name="T13" fmla="*/ 91 h 577"/>
                  <a:gd name="T14" fmla="*/ 110 w 576"/>
                  <a:gd name="T15" fmla="*/ 84 h 577"/>
                  <a:gd name="T16" fmla="*/ 113 w 576"/>
                  <a:gd name="T17" fmla="*/ 75 h 577"/>
                  <a:gd name="T18" fmla="*/ 115 w 576"/>
                  <a:gd name="T19" fmla="*/ 66 h 577"/>
                  <a:gd name="T20" fmla="*/ 116 w 576"/>
                  <a:gd name="T21" fmla="*/ 57 h 577"/>
                  <a:gd name="T22" fmla="*/ 115 w 576"/>
                  <a:gd name="T23" fmla="*/ 48 h 577"/>
                  <a:gd name="T24" fmla="*/ 113 w 576"/>
                  <a:gd name="T25" fmla="*/ 39 h 577"/>
                  <a:gd name="T26" fmla="*/ 110 w 576"/>
                  <a:gd name="T27" fmla="*/ 31 h 577"/>
                  <a:gd name="T28" fmla="*/ 104 w 576"/>
                  <a:gd name="T29" fmla="*/ 23 h 577"/>
                  <a:gd name="T30" fmla="*/ 99 w 576"/>
                  <a:gd name="T31" fmla="*/ 17 h 577"/>
                  <a:gd name="T32" fmla="*/ 92 w 576"/>
                  <a:gd name="T33" fmla="*/ 11 h 577"/>
                  <a:gd name="T34" fmla="*/ 83 w 576"/>
                  <a:gd name="T35" fmla="*/ 7 h 577"/>
                  <a:gd name="T36" fmla="*/ 75 w 576"/>
                  <a:gd name="T37" fmla="*/ 3 h 577"/>
                  <a:gd name="T38" fmla="*/ 67 w 576"/>
                  <a:gd name="T39" fmla="*/ 1 h 577"/>
                  <a:gd name="T40" fmla="*/ 57 w 576"/>
                  <a:gd name="T41" fmla="*/ 0 h 577"/>
                  <a:gd name="T42" fmla="*/ 48 w 576"/>
                  <a:gd name="T43" fmla="*/ 1 h 577"/>
                  <a:gd name="T44" fmla="*/ 39 w 576"/>
                  <a:gd name="T45" fmla="*/ 3 h 577"/>
                  <a:gd name="T46" fmla="*/ 31 w 576"/>
                  <a:gd name="T47" fmla="*/ 7 h 577"/>
                  <a:gd name="T48" fmla="*/ 23 w 576"/>
                  <a:gd name="T49" fmla="*/ 12 h 577"/>
                  <a:gd name="T50" fmla="*/ 16 w 576"/>
                  <a:gd name="T51" fmla="*/ 18 h 577"/>
                  <a:gd name="T52" fmla="*/ 11 w 576"/>
                  <a:gd name="T53" fmla="*/ 24 h 577"/>
                  <a:gd name="T54" fmla="*/ 6 w 576"/>
                  <a:gd name="T55" fmla="*/ 31 h 577"/>
                  <a:gd name="T56" fmla="*/ 2 w 576"/>
                  <a:gd name="T57" fmla="*/ 40 h 577"/>
                  <a:gd name="T58" fmla="*/ 0 w 576"/>
                  <a:gd name="T59" fmla="*/ 49 h 577"/>
                  <a:gd name="T60" fmla="*/ 0 w 576"/>
                  <a:gd name="T61" fmla="*/ 59 h 577"/>
                  <a:gd name="T62" fmla="*/ 1 w 576"/>
                  <a:gd name="T63" fmla="*/ 68 h 577"/>
                  <a:gd name="T64" fmla="*/ 2 w 576"/>
                  <a:gd name="T65" fmla="*/ 76 h 577"/>
                  <a:gd name="T66" fmla="*/ 6 w 576"/>
                  <a:gd name="T67" fmla="*/ 84 h 577"/>
                  <a:gd name="T68" fmla="*/ 11 w 576"/>
                  <a:gd name="T69" fmla="*/ 92 h 577"/>
                  <a:gd name="T70" fmla="*/ 17 w 576"/>
                  <a:gd name="T71" fmla="*/ 99 h 577"/>
                  <a:gd name="T72" fmla="*/ 24 w 576"/>
                  <a:gd name="T73" fmla="*/ 104 h 577"/>
                  <a:gd name="T74" fmla="*/ 32 w 576"/>
                  <a:gd name="T75" fmla="*/ 109 h 577"/>
                  <a:gd name="T76" fmla="*/ 40 w 576"/>
                  <a:gd name="T77" fmla="*/ 113 h 577"/>
                  <a:gd name="T78" fmla="*/ 49 w 576"/>
                  <a:gd name="T79" fmla="*/ 115 h 577"/>
                  <a:gd name="T80" fmla="*/ 58 w 576"/>
                  <a:gd name="T81" fmla="*/ 115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7"/>
                  <a:gd name="T125" fmla="*/ 576 w 576"/>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7">
                    <a:moveTo>
                      <a:pt x="290" y="577"/>
                    </a:moveTo>
                    <a:lnTo>
                      <a:pt x="336" y="573"/>
                    </a:lnTo>
                    <a:lnTo>
                      <a:pt x="382" y="565"/>
                    </a:lnTo>
                    <a:lnTo>
                      <a:pt x="423" y="544"/>
                    </a:lnTo>
                    <a:lnTo>
                      <a:pt x="461" y="523"/>
                    </a:lnTo>
                    <a:lnTo>
                      <a:pt x="493" y="490"/>
                    </a:lnTo>
                    <a:lnTo>
                      <a:pt x="522" y="457"/>
                    </a:lnTo>
                    <a:lnTo>
                      <a:pt x="544" y="419"/>
                    </a:lnTo>
                    <a:lnTo>
                      <a:pt x="560" y="378"/>
                    </a:lnTo>
                    <a:lnTo>
                      <a:pt x="572" y="333"/>
                    </a:lnTo>
                    <a:lnTo>
                      <a:pt x="576" y="286"/>
                    </a:lnTo>
                    <a:lnTo>
                      <a:pt x="572" y="241"/>
                    </a:lnTo>
                    <a:lnTo>
                      <a:pt x="560" y="196"/>
                    </a:lnTo>
                    <a:lnTo>
                      <a:pt x="544" y="154"/>
                    </a:lnTo>
                    <a:lnTo>
                      <a:pt x="518" y="117"/>
                    </a:lnTo>
                    <a:lnTo>
                      <a:pt x="490" y="84"/>
                    </a:lnTo>
                    <a:lnTo>
                      <a:pt x="457" y="54"/>
                    </a:lnTo>
                    <a:lnTo>
                      <a:pt x="414" y="34"/>
                    </a:lnTo>
                    <a:lnTo>
                      <a:pt x="373" y="17"/>
                    </a:lnTo>
                    <a:lnTo>
                      <a:pt x="331" y="5"/>
                    </a:lnTo>
                    <a:lnTo>
                      <a:pt x="282" y="0"/>
                    </a:lnTo>
                    <a:lnTo>
                      <a:pt x="236" y="5"/>
                    </a:lnTo>
                    <a:lnTo>
                      <a:pt x="194" y="17"/>
                    </a:lnTo>
                    <a:lnTo>
                      <a:pt x="153" y="34"/>
                    </a:lnTo>
                    <a:lnTo>
                      <a:pt x="115" y="59"/>
                    </a:lnTo>
                    <a:lnTo>
                      <a:pt x="79" y="88"/>
                    </a:lnTo>
                    <a:lnTo>
                      <a:pt x="54" y="120"/>
                    </a:lnTo>
                    <a:lnTo>
                      <a:pt x="29" y="158"/>
                    </a:lnTo>
                    <a:lnTo>
                      <a:pt x="12" y="203"/>
                    </a:lnTo>
                    <a:lnTo>
                      <a:pt x="0" y="245"/>
                    </a:lnTo>
                    <a:lnTo>
                      <a:pt x="0" y="295"/>
                    </a:lnTo>
                    <a:lnTo>
                      <a:pt x="4" y="340"/>
                    </a:lnTo>
                    <a:lnTo>
                      <a:pt x="12" y="382"/>
                    </a:lnTo>
                    <a:lnTo>
                      <a:pt x="32" y="423"/>
                    </a:lnTo>
                    <a:lnTo>
                      <a:pt x="54" y="461"/>
                    </a:lnTo>
                    <a:lnTo>
                      <a:pt x="83" y="495"/>
                    </a:lnTo>
                    <a:lnTo>
                      <a:pt x="120" y="523"/>
                    </a:lnTo>
                    <a:lnTo>
                      <a:pt x="158" y="549"/>
                    </a:lnTo>
                    <a:lnTo>
                      <a:pt x="199" y="565"/>
                    </a:lnTo>
                    <a:lnTo>
                      <a:pt x="245" y="577"/>
                    </a:lnTo>
                    <a:lnTo>
                      <a:pt x="290"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547" name="Freeform 1055">
                <a:extLst>
                  <a:ext uri="{FF2B5EF4-FFF2-40B4-BE49-F238E27FC236}">
                    <a16:creationId xmlns:a16="http://schemas.microsoft.com/office/drawing/2014/main" id="{27628E3B-37F2-4BD8-B83B-A8F1CA3ACD5E}"/>
                  </a:ext>
                </a:extLst>
              </p:cNvPr>
              <p:cNvSpPr>
                <a:spLocks/>
              </p:cNvSpPr>
              <p:nvPr/>
            </p:nvSpPr>
            <p:spPr bwMode="auto">
              <a:xfrm>
                <a:off x="2337" y="3288"/>
                <a:ext cx="61" cy="62"/>
              </a:xfrm>
              <a:custGeom>
                <a:avLst/>
                <a:gdLst>
                  <a:gd name="T0" fmla="*/ 31 w 303"/>
                  <a:gd name="T1" fmla="*/ 62 h 308"/>
                  <a:gd name="T2" fmla="*/ 36 w 303"/>
                  <a:gd name="T3" fmla="*/ 61 h 308"/>
                  <a:gd name="T4" fmla="*/ 40 w 303"/>
                  <a:gd name="T5" fmla="*/ 60 h 308"/>
                  <a:gd name="T6" fmla="*/ 45 w 303"/>
                  <a:gd name="T7" fmla="*/ 59 h 308"/>
                  <a:gd name="T8" fmla="*/ 48 w 303"/>
                  <a:gd name="T9" fmla="*/ 56 h 308"/>
                  <a:gd name="T10" fmla="*/ 53 w 303"/>
                  <a:gd name="T11" fmla="*/ 53 h 308"/>
                  <a:gd name="T12" fmla="*/ 55 w 303"/>
                  <a:gd name="T13" fmla="*/ 49 h 308"/>
                  <a:gd name="T14" fmla="*/ 58 w 303"/>
                  <a:gd name="T15" fmla="*/ 45 h 308"/>
                  <a:gd name="T16" fmla="*/ 59 w 303"/>
                  <a:gd name="T17" fmla="*/ 40 h 308"/>
                  <a:gd name="T18" fmla="*/ 61 w 303"/>
                  <a:gd name="T19" fmla="*/ 36 h 308"/>
                  <a:gd name="T20" fmla="*/ 61 w 303"/>
                  <a:gd name="T21" fmla="*/ 31 h 308"/>
                  <a:gd name="T22" fmla="*/ 61 w 303"/>
                  <a:gd name="T23" fmla="*/ 26 h 308"/>
                  <a:gd name="T24" fmla="*/ 59 w 303"/>
                  <a:gd name="T25" fmla="*/ 21 h 308"/>
                  <a:gd name="T26" fmla="*/ 58 w 303"/>
                  <a:gd name="T27" fmla="*/ 17 h 308"/>
                  <a:gd name="T28" fmla="*/ 55 w 303"/>
                  <a:gd name="T29" fmla="*/ 13 h 308"/>
                  <a:gd name="T30" fmla="*/ 52 w 303"/>
                  <a:gd name="T31" fmla="*/ 9 h 308"/>
                  <a:gd name="T32" fmla="*/ 48 w 303"/>
                  <a:gd name="T33" fmla="*/ 6 h 308"/>
                  <a:gd name="T34" fmla="*/ 44 w 303"/>
                  <a:gd name="T35" fmla="*/ 4 h 308"/>
                  <a:gd name="T36" fmla="*/ 40 w 303"/>
                  <a:gd name="T37" fmla="*/ 2 h 308"/>
                  <a:gd name="T38" fmla="*/ 35 w 303"/>
                  <a:gd name="T39" fmla="*/ 1 h 308"/>
                  <a:gd name="T40" fmla="*/ 30 w 303"/>
                  <a:gd name="T41" fmla="*/ 0 h 308"/>
                  <a:gd name="T42" fmla="*/ 25 w 303"/>
                  <a:gd name="T43" fmla="*/ 1 h 308"/>
                  <a:gd name="T44" fmla="*/ 21 w 303"/>
                  <a:gd name="T45" fmla="*/ 2 h 308"/>
                  <a:gd name="T46" fmla="*/ 16 w 303"/>
                  <a:gd name="T47" fmla="*/ 4 h 308"/>
                  <a:gd name="T48" fmla="*/ 12 w 303"/>
                  <a:gd name="T49" fmla="*/ 7 h 308"/>
                  <a:gd name="T50" fmla="*/ 8 w 303"/>
                  <a:gd name="T51" fmla="*/ 9 h 308"/>
                  <a:gd name="T52" fmla="*/ 6 w 303"/>
                  <a:gd name="T53" fmla="*/ 13 h 308"/>
                  <a:gd name="T54" fmla="*/ 3 w 303"/>
                  <a:gd name="T55" fmla="*/ 18 h 308"/>
                  <a:gd name="T56" fmla="*/ 1 w 303"/>
                  <a:gd name="T57" fmla="*/ 22 h 308"/>
                  <a:gd name="T58" fmla="*/ 0 w 303"/>
                  <a:gd name="T59" fmla="*/ 27 h 308"/>
                  <a:gd name="T60" fmla="*/ 0 w 303"/>
                  <a:gd name="T61" fmla="*/ 32 h 308"/>
                  <a:gd name="T62" fmla="*/ 0 w 303"/>
                  <a:gd name="T63" fmla="*/ 36 h 308"/>
                  <a:gd name="T64" fmla="*/ 1 w 303"/>
                  <a:gd name="T65" fmla="*/ 41 h 308"/>
                  <a:gd name="T66" fmla="*/ 3 w 303"/>
                  <a:gd name="T67" fmla="*/ 45 h 308"/>
                  <a:gd name="T68" fmla="*/ 6 w 303"/>
                  <a:gd name="T69" fmla="*/ 49 h 308"/>
                  <a:gd name="T70" fmla="*/ 9 w 303"/>
                  <a:gd name="T71" fmla="*/ 53 h 308"/>
                  <a:gd name="T72" fmla="*/ 12 w 303"/>
                  <a:gd name="T73" fmla="*/ 56 h 308"/>
                  <a:gd name="T74" fmla="*/ 17 w 303"/>
                  <a:gd name="T75" fmla="*/ 59 h 308"/>
                  <a:gd name="T76" fmla="*/ 21 w 303"/>
                  <a:gd name="T77" fmla="*/ 60 h 308"/>
                  <a:gd name="T78" fmla="*/ 26 w 303"/>
                  <a:gd name="T79" fmla="*/ 61 h 308"/>
                  <a:gd name="T80" fmla="*/ 31 w 303"/>
                  <a:gd name="T81" fmla="*/ 62 h 30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3"/>
                  <a:gd name="T124" fmla="*/ 0 h 308"/>
                  <a:gd name="T125" fmla="*/ 303 w 303"/>
                  <a:gd name="T126" fmla="*/ 308 h 30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3" h="308">
                    <a:moveTo>
                      <a:pt x="153" y="308"/>
                    </a:moveTo>
                    <a:lnTo>
                      <a:pt x="178" y="304"/>
                    </a:lnTo>
                    <a:lnTo>
                      <a:pt x="198" y="299"/>
                    </a:lnTo>
                    <a:lnTo>
                      <a:pt x="223" y="292"/>
                    </a:lnTo>
                    <a:lnTo>
                      <a:pt x="240" y="279"/>
                    </a:lnTo>
                    <a:lnTo>
                      <a:pt x="261" y="263"/>
                    </a:lnTo>
                    <a:lnTo>
                      <a:pt x="274" y="245"/>
                    </a:lnTo>
                    <a:lnTo>
                      <a:pt x="286" y="225"/>
                    </a:lnTo>
                    <a:lnTo>
                      <a:pt x="294" y="200"/>
                    </a:lnTo>
                    <a:lnTo>
                      <a:pt x="303" y="180"/>
                    </a:lnTo>
                    <a:lnTo>
                      <a:pt x="303" y="155"/>
                    </a:lnTo>
                    <a:lnTo>
                      <a:pt x="303" y="130"/>
                    </a:lnTo>
                    <a:lnTo>
                      <a:pt x="294" y="104"/>
                    </a:lnTo>
                    <a:lnTo>
                      <a:pt x="286" y="84"/>
                    </a:lnTo>
                    <a:lnTo>
                      <a:pt x="274" y="63"/>
                    </a:lnTo>
                    <a:lnTo>
                      <a:pt x="257" y="47"/>
                    </a:lnTo>
                    <a:lnTo>
                      <a:pt x="240" y="30"/>
                    </a:lnTo>
                    <a:lnTo>
                      <a:pt x="220" y="18"/>
                    </a:lnTo>
                    <a:lnTo>
                      <a:pt x="198" y="9"/>
                    </a:lnTo>
                    <a:lnTo>
                      <a:pt x="174" y="5"/>
                    </a:lnTo>
                    <a:lnTo>
                      <a:pt x="149" y="0"/>
                    </a:lnTo>
                    <a:lnTo>
                      <a:pt x="124" y="5"/>
                    </a:lnTo>
                    <a:lnTo>
                      <a:pt x="103" y="9"/>
                    </a:lnTo>
                    <a:lnTo>
                      <a:pt x="79" y="22"/>
                    </a:lnTo>
                    <a:lnTo>
                      <a:pt x="61" y="34"/>
                    </a:lnTo>
                    <a:lnTo>
                      <a:pt x="41" y="47"/>
                    </a:lnTo>
                    <a:lnTo>
                      <a:pt x="29" y="67"/>
                    </a:lnTo>
                    <a:lnTo>
                      <a:pt x="16" y="88"/>
                    </a:lnTo>
                    <a:lnTo>
                      <a:pt x="7" y="108"/>
                    </a:lnTo>
                    <a:lnTo>
                      <a:pt x="0" y="133"/>
                    </a:lnTo>
                    <a:lnTo>
                      <a:pt x="0" y="158"/>
                    </a:lnTo>
                    <a:lnTo>
                      <a:pt x="0" y="180"/>
                    </a:lnTo>
                    <a:lnTo>
                      <a:pt x="7" y="204"/>
                    </a:lnTo>
                    <a:lnTo>
                      <a:pt x="16" y="225"/>
                    </a:lnTo>
                    <a:lnTo>
                      <a:pt x="29" y="245"/>
                    </a:lnTo>
                    <a:lnTo>
                      <a:pt x="45" y="263"/>
                    </a:lnTo>
                    <a:lnTo>
                      <a:pt x="61" y="279"/>
                    </a:lnTo>
                    <a:lnTo>
                      <a:pt x="83" y="292"/>
                    </a:lnTo>
                    <a:lnTo>
                      <a:pt x="103" y="299"/>
                    </a:lnTo>
                    <a:lnTo>
                      <a:pt x="128" y="304"/>
                    </a:lnTo>
                    <a:lnTo>
                      <a:pt x="153" y="308"/>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48" name="Freeform 1056">
                <a:extLst>
                  <a:ext uri="{FF2B5EF4-FFF2-40B4-BE49-F238E27FC236}">
                    <a16:creationId xmlns:a16="http://schemas.microsoft.com/office/drawing/2014/main" id="{C388A84F-6744-4DF2-8F19-7F76901F4E0B}"/>
                  </a:ext>
                </a:extLst>
              </p:cNvPr>
              <p:cNvSpPr>
                <a:spLocks/>
              </p:cNvSpPr>
              <p:nvPr/>
            </p:nvSpPr>
            <p:spPr bwMode="auto">
              <a:xfrm>
                <a:off x="2340" y="3290"/>
                <a:ext cx="53" cy="54"/>
              </a:xfrm>
              <a:custGeom>
                <a:avLst/>
                <a:gdLst>
                  <a:gd name="T0" fmla="*/ 27 w 269"/>
                  <a:gd name="T1" fmla="*/ 54 h 270"/>
                  <a:gd name="T2" fmla="*/ 31 w 269"/>
                  <a:gd name="T3" fmla="*/ 54 h 270"/>
                  <a:gd name="T4" fmla="*/ 35 w 269"/>
                  <a:gd name="T5" fmla="*/ 52 h 270"/>
                  <a:gd name="T6" fmla="*/ 39 w 269"/>
                  <a:gd name="T7" fmla="*/ 51 h 270"/>
                  <a:gd name="T8" fmla="*/ 43 w 269"/>
                  <a:gd name="T9" fmla="*/ 49 h 270"/>
                  <a:gd name="T10" fmla="*/ 46 w 269"/>
                  <a:gd name="T11" fmla="*/ 46 h 270"/>
                  <a:gd name="T12" fmla="*/ 48 w 269"/>
                  <a:gd name="T13" fmla="*/ 42 h 270"/>
                  <a:gd name="T14" fmla="*/ 50 w 269"/>
                  <a:gd name="T15" fmla="*/ 39 h 270"/>
                  <a:gd name="T16" fmla="*/ 52 w 269"/>
                  <a:gd name="T17" fmla="*/ 35 h 270"/>
                  <a:gd name="T18" fmla="*/ 53 w 269"/>
                  <a:gd name="T19" fmla="*/ 31 h 270"/>
                  <a:gd name="T20" fmla="*/ 53 w 269"/>
                  <a:gd name="T21" fmla="*/ 27 h 270"/>
                  <a:gd name="T22" fmla="*/ 52 w 269"/>
                  <a:gd name="T23" fmla="*/ 22 h 270"/>
                  <a:gd name="T24" fmla="*/ 52 w 269"/>
                  <a:gd name="T25" fmla="*/ 18 h 270"/>
                  <a:gd name="T26" fmla="*/ 50 w 269"/>
                  <a:gd name="T27" fmla="*/ 14 h 270"/>
                  <a:gd name="T28" fmla="*/ 47 w 269"/>
                  <a:gd name="T29" fmla="*/ 11 h 270"/>
                  <a:gd name="T30" fmla="*/ 45 w 269"/>
                  <a:gd name="T31" fmla="*/ 8 h 270"/>
                  <a:gd name="T32" fmla="*/ 42 w 269"/>
                  <a:gd name="T33" fmla="*/ 5 h 270"/>
                  <a:gd name="T34" fmla="*/ 38 w 269"/>
                  <a:gd name="T35" fmla="*/ 3 h 270"/>
                  <a:gd name="T36" fmla="*/ 34 w 269"/>
                  <a:gd name="T37" fmla="*/ 1 h 270"/>
                  <a:gd name="T38" fmla="*/ 30 w 269"/>
                  <a:gd name="T39" fmla="*/ 0 h 270"/>
                  <a:gd name="T40" fmla="*/ 26 w 269"/>
                  <a:gd name="T41" fmla="*/ 0 h 270"/>
                  <a:gd name="T42" fmla="*/ 22 w 269"/>
                  <a:gd name="T43" fmla="*/ 0 h 270"/>
                  <a:gd name="T44" fmla="*/ 18 w 269"/>
                  <a:gd name="T45" fmla="*/ 1 h 270"/>
                  <a:gd name="T46" fmla="*/ 14 w 269"/>
                  <a:gd name="T47" fmla="*/ 3 h 270"/>
                  <a:gd name="T48" fmla="*/ 11 w 269"/>
                  <a:gd name="T49" fmla="*/ 5 h 270"/>
                  <a:gd name="T50" fmla="*/ 7 w 269"/>
                  <a:gd name="T51" fmla="*/ 8 h 270"/>
                  <a:gd name="T52" fmla="*/ 5 w 269"/>
                  <a:gd name="T53" fmla="*/ 11 h 270"/>
                  <a:gd name="T54" fmla="*/ 3 w 269"/>
                  <a:gd name="T55" fmla="*/ 15 h 270"/>
                  <a:gd name="T56" fmla="*/ 1 w 269"/>
                  <a:gd name="T57" fmla="*/ 18 h 270"/>
                  <a:gd name="T58" fmla="*/ 0 w 269"/>
                  <a:gd name="T59" fmla="*/ 22 h 270"/>
                  <a:gd name="T60" fmla="*/ 0 w 269"/>
                  <a:gd name="T61" fmla="*/ 27 h 270"/>
                  <a:gd name="T62" fmla="*/ 0 w 269"/>
                  <a:gd name="T63" fmla="*/ 28 h 270"/>
                  <a:gd name="T64" fmla="*/ 0 w 269"/>
                  <a:gd name="T65" fmla="*/ 29 h 270"/>
                  <a:gd name="T66" fmla="*/ 0 w 269"/>
                  <a:gd name="T67" fmla="*/ 33 h 270"/>
                  <a:gd name="T68" fmla="*/ 2 w 269"/>
                  <a:gd name="T69" fmla="*/ 36 h 270"/>
                  <a:gd name="T70" fmla="*/ 3 w 269"/>
                  <a:gd name="T71" fmla="*/ 41 h 270"/>
                  <a:gd name="T72" fmla="*/ 6 w 269"/>
                  <a:gd name="T73" fmla="*/ 44 h 270"/>
                  <a:gd name="T74" fmla="*/ 8 w 269"/>
                  <a:gd name="T75" fmla="*/ 46 h 270"/>
                  <a:gd name="T76" fmla="*/ 11 w 269"/>
                  <a:gd name="T77" fmla="*/ 49 h 270"/>
                  <a:gd name="T78" fmla="*/ 15 w 269"/>
                  <a:gd name="T79" fmla="*/ 51 h 270"/>
                  <a:gd name="T80" fmla="*/ 19 w 269"/>
                  <a:gd name="T81" fmla="*/ 53 h 270"/>
                  <a:gd name="T82" fmla="*/ 22 w 269"/>
                  <a:gd name="T83" fmla="*/ 54 h 270"/>
                  <a:gd name="T84" fmla="*/ 27 w 269"/>
                  <a:gd name="T85" fmla="*/ 54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9"/>
                  <a:gd name="T130" fmla="*/ 0 h 270"/>
                  <a:gd name="T131" fmla="*/ 269 w 269"/>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9" h="270">
                    <a:moveTo>
                      <a:pt x="137" y="270"/>
                    </a:moveTo>
                    <a:lnTo>
                      <a:pt x="157" y="270"/>
                    </a:lnTo>
                    <a:lnTo>
                      <a:pt x="179" y="261"/>
                    </a:lnTo>
                    <a:lnTo>
                      <a:pt x="199" y="254"/>
                    </a:lnTo>
                    <a:lnTo>
                      <a:pt x="216" y="245"/>
                    </a:lnTo>
                    <a:lnTo>
                      <a:pt x="233" y="229"/>
                    </a:lnTo>
                    <a:lnTo>
                      <a:pt x="245" y="212"/>
                    </a:lnTo>
                    <a:lnTo>
                      <a:pt x="253" y="195"/>
                    </a:lnTo>
                    <a:lnTo>
                      <a:pt x="262" y="175"/>
                    </a:lnTo>
                    <a:lnTo>
                      <a:pt x="269" y="153"/>
                    </a:lnTo>
                    <a:lnTo>
                      <a:pt x="269" y="133"/>
                    </a:lnTo>
                    <a:lnTo>
                      <a:pt x="265" y="112"/>
                    </a:lnTo>
                    <a:lnTo>
                      <a:pt x="262" y="92"/>
                    </a:lnTo>
                    <a:lnTo>
                      <a:pt x="253" y="70"/>
                    </a:lnTo>
                    <a:lnTo>
                      <a:pt x="240" y="54"/>
                    </a:lnTo>
                    <a:lnTo>
                      <a:pt x="228" y="38"/>
                    </a:lnTo>
                    <a:lnTo>
                      <a:pt x="211" y="25"/>
                    </a:lnTo>
                    <a:lnTo>
                      <a:pt x="195" y="13"/>
                    </a:lnTo>
                    <a:lnTo>
                      <a:pt x="175" y="4"/>
                    </a:lnTo>
                    <a:lnTo>
                      <a:pt x="154" y="0"/>
                    </a:lnTo>
                    <a:lnTo>
                      <a:pt x="132" y="0"/>
                    </a:lnTo>
                    <a:lnTo>
                      <a:pt x="112" y="0"/>
                    </a:lnTo>
                    <a:lnTo>
                      <a:pt x="91" y="4"/>
                    </a:lnTo>
                    <a:lnTo>
                      <a:pt x="71" y="13"/>
                    </a:lnTo>
                    <a:lnTo>
                      <a:pt x="54" y="25"/>
                    </a:lnTo>
                    <a:lnTo>
                      <a:pt x="37" y="38"/>
                    </a:lnTo>
                    <a:lnTo>
                      <a:pt x="24" y="54"/>
                    </a:lnTo>
                    <a:lnTo>
                      <a:pt x="13" y="75"/>
                    </a:lnTo>
                    <a:lnTo>
                      <a:pt x="4" y="92"/>
                    </a:lnTo>
                    <a:lnTo>
                      <a:pt x="0" y="112"/>
                    </a:lnTo>
                    <a:lnTo>
                      <a:pt x="0" y="137"/>
                    </a:lnTo>
                    <a:lnTo>
                      <a:pt x="0" y="141"/>
                    </a:lnTo>
                    <a:lnTo>
                      <a:pt x="0" y="146"/>
                    </a:lnTo>
                    <a:lnTo>
                      <a:pt x="0" y="166"/>
                    </a:lnTo>
                    <a:lnTo>
                      <a:pt x="8" y="182"/>
                    </a:lnTo>
                    <a:lnTo>
                      <a:pt x="17" y="203"/>
                    </a:lnTo>
                    <a:lnTo>
                      <a:pt x="29" y="220"/>
                    </a:lnTo>
                    <a:lnTo>
                      <a:pt x="42" y="232"/>
                    </a:lnTo>
                    <a:lnTo>
                      <a:pt x="58" y="245"/>
                    </a:lnTo>
                    <a:lnTo>
                      <a:pt x="75" y="257"/>
                    </a:lnTo>
                    <a:lnTo>
                      <a:pt x="96" y="265"/>
                    </a:lnTo>
                    <a:lnTo>
                      <a:pt x="112" y="270"/>
                    </a:lnTo>
                    <a:lnTo>
                      <a:pt x="137" y="270"/>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49" name="Freeform 1057">
                <a:extLst>
                  <a:ext uri="{FF2B5EF4-FFF2-40B4-BE49-F238E27FC236}">
                    <a16:creationId xmlns:a16="http://schemas.microsoft.com/office/drawing/2014/main" id="{B8910106-F2FD-4D96-8464-8B0A1D6C40F4}"/>
                  </a:ext>
                </a:extLst>
              </p:cNvPr>
              <p:cNvSpPr>
                <a:spLocks/>
              </p:cNvSpPr>
              <p:nvPr/>
            </p:nvSpPr>
            <p:spPr bwMode="auto">
              <a:xfrm>
                <a:off x="2341" y="3291"/>
                <a:ext cx="48" cy="47"/>
              </a:xfrm>
              <a:custGeom>
                <a:avLst/>
                <a:gdLst>
                  <a:gd name="T0" fmla="*/ 24 w 241"/>
                  <a:gd name="T1" fmla="*/ 47 h 237"/>
                  <a:gd name="T2" fmla="*/ 28 w 241"/>
                  <a:gd name="T3" fmla="*/ 47 h 237"/>
                  <a:gd name="T4" fmla="*/ 31 w 241"/>
                  <a:gd name="T5" fmla="*/ 46 h 237"/>
                  <a:gd name="T6" fmla="*/ 35 w 241"/>
                  <a:gd name="T7" fmla="*/ 45 h 237"/>
                  <a:gd name="T8" fmla="*/ 38 w 241"/>
                  <a:gd name="T9" fmla="*/ 43 h 237"/>
                  <a:gd name="T10" fmla="*/ 40 w 241"/>
                  <a:gd name="T11" fmla="*/ 40 h 237"/>
                  <a:gd name="T12" fmla="*/ 43 w 241"/>
                  <a:gd name="T13" fmla="*/ 37 h 237"/>
                  <a:gd name="T14" fmla="*/ 46 w 241"/>
                  <a:gd name="T15" fmla="*/ 35 h 237"/>
                  <a:gd name="T16" fmla="*/ 46 w 241"/>
                  <a:gd name="T17" fmla="*/ 31 h 237"/>
                  <a:gd name="T18" fmla="*/ 47 w 241"/>
                  <a:gd name="T19" fmla="*/ 27 h 237"/>
                  <a:gd name="T20" fmla="*/ 48 w 241"/>
                  <a:gd name="T21" fmla="*/ 23 h 237"/>
                  <a:gd name="T22" fmla="*/ 47 w 241"/>
                  <a:gd name="T23" fmla="*/ 20 h 237"/>
                  <a:gd name="T24" fmla="*/ 46 w 241"/>
                  <a:gd name="T25" fmla="*/ 16 h 237"/>
                  <a:gd name="T26" fmla="*/ 45 w 241"/>
                  <a:gd name="T27" fmla="*/ 12 h 237"/>
                  <a:gd name="T28" fmla="*/ 43 w 241"/>
                  <a:gd name="T29" fmla="*/ 9 h 237"/>
                  <a:gd name="T30" fmla="*/ 40 w 241"/>
                  <a:gd name="T31" fmla="*/ 7 h 237"/>
                  <a:gd name="T32" fmla="*/ 38 w 241"/>
                  <a:gd name="T33" fmla="*/ 4 h 237"/>
                  <a:gd name="T34" fmla="*/ 35 w 241"/>
                  <a:gd name="T35" fmla="*/ 2 h 237"/>
                  <a:gd name="T36" fmla="*/ 31 w 241"/>
                  <a:gd name="T37" fmla="*/ 1 h 237"/>
                  <a:gd name="T38" fmla="*/ 27 w 241"/>
                  <a:gd name="T39" fmla="*/ 0 h 237"/>
                  <a:gd name="T40" fmla="*/ 24 w 241"/>
                  <a:gd name="T41" fmla="*/ 0 h 237"/>
                  <a:gd name="T42" fmla="*/ 20 w 241"/>
                  <a:gd name="T43" fmla="*/ 0 h 237"/>
                  <a:gd name="T44" fmla="*/ 17 w 241"/>
                  <a:gd name="T45" fmla="*/ 1 h 237"/>
                  <a:gd name="T46" fmla="*/ 13 w 241"/>
                  <a:gd name="T47" fmla="*/ 2 h 237"/>
                  <a:gd name="T48" fmla="*/ 10 w 241"/>
                  <a:gd name="T49" fmla="*/ 5 h 237"/>
                  <a:gd name="T50" fmla="*/ 8 w 241"/>
                  <a:gd name="T51" fmla="*/ 7 h 237"/>
                  <a:gd name="T52" fmla="*/ 5 w 241"/>
                  <a:gd name="T53" fmla="*/ 10 h 237"/>
                  <a:gd name="T54" fmla="*/ 3 w 241"/>
                  <a:gd name="T55" fmla="*/ 12 h 237"/>
                  <a:gd name="T56" fmla="*/ 2 w 241"/>
                  <a:gd name="T57" fmla="*/ 16 h 237"/>
                  <a:gd name="T58" fmla="*/ 1 w 241"/>
                  <a:gd name="T59" fmla="*/ 20 h 237"/>
                  <a:gd name="T60" fmla="*/ 0 w 241"/>
                  <a:gd name="T61" fmla="*/ 24 h 237"/>
                  <a:gd name="T62" fmla="*/ 0 w 241"/>
                  <a:gd name="T63" fmla="*/ 25 h 237"/>
                  <a:gd name="T64" fmla="*/ 1 w 241"/>
                  <a:gd name="T65" fmla="*/ 29 h 237"/>
                  <a:gd name="T66" fmla="*/ 2 w 241"/>
                  <a:gd name="T67" fmla="*/ 32 h 237"/>
                  <a:gd name="T68" fmla="*/ 3 w 241"/>
                  <a:gd name="T69" fmla="*/ 35 h 237"/>
                  <a:gd name="T70" fmla="*/ 5 w 241"/>
                  <a:gd name="T71" fmla="*/ 38 h 237"/>
                  <a:gd name="T72" fmla="*/ 8 w 241"/>
                  <a:gd name="T73" fmla="*/ 41 h 237"/>
                  <a:gd name="T74" fmla="*/ 11 w 241"/>
                  <a:gd name="T75" fmla="*/ 43 h 237"/>
                  <a:gd name="T76" fmla="*/ 13 w 241"/>
                  <a:gd name="T77" fmla="*/ 45 h 237"/>
                  <a:gd name="T78" fmla="*/ 17 w 241"/>
                  <a:gd name="T79" fmla="*/ 46 h 237"/>
                  <a:gd name="T80" fmla="*/ 21 w 241"/>
                  <a:gd name="T81" fmla="*/ 47 h 237"/>
                  <a:gd name="T82" fmla="*/ 24 w 241"/>
                  <a:gd name="T83" fmla="*/ 47 h 23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41"/>
                  <a:gd name="T127" fmla="*/ 0 h 237"/>
                  <a:gd name="T128" fmla="*/ 241 w 241"/>
                  <a:gd name="T129" fmla="*/ 237 h 23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41" h="237">
                    <a:moveTo>
                      <a:pt x="121" y="237"/>
                    </a:moveTo>
                    <a:lnTo>
                      <a:pt x="142" y="237"/>
                    </a:lnTo>
                    <a:lnTo>
                      <a:pt x="158" y="232"/>
                    </a:lnTo>
                    <a:lnTo>
                      <a:pt x="175" y="225"/>
                    </a:lnTo>
                    <a:lnTo>
                      <a:pt x="191" y="216"/>
                    </a:lnTo>
                    <a:lnTo>
                      <a:pt x="203" y="203"/>
                    </a:lnTo>
                    <a:lnTo>
                      <a:pt x="216" y="187"/>
                    </a:lnTo>
                    <a:lnTo>
                      <a:pt x="229" y="174"/>
                    </a:lnTo>
                    <a:lnTo>
                      <a:pt x="232" y="154"/>
                    </a:lnTo>
                    <a:lnTo>
                      <a:pt x="237" y="137"/>
                    </a:lnTo>
                    <a:lnTo>
                      <a:pt x="241" y="117"/>
                    </a:lnTo>
                    <a:lnTo>
                      <a:pt x="237" y="100"/>
                    </a:lnTo>
                    <a:lnTo>
                      <a:pt x="232" y="79"/>
                    </a:lnTo>
                    <a:lnTo>
                      <a:pt x="225" y="63"/>
                    </a:lnTo>
                    <a:lnTo>
                      <a:pt x="216" y="46"/>
                    </a:lnTo>
                    <a:lnTo>
                      <a:pt x="203" y="34"/>
                    </a:lnTo>
                    <a:lnTo>
                      <a:pt x="191" y="21"/>
                    </a:lnTo>
                    <a:lnTo>
                      <a:pt x="175" y="12"/>
                    </a:lnTo>
                    <a:lnTo>
                      <a:pt x="158" y="5"/>
                    </a:lnTo>
                    <a:lnTo>
                      <a:pt x="137" y="0"/>
                    </a:lnTo>
                    <a:lnTo>
                      <a:pt x="121" y="0"/>
                    </a:lnTo>
                    <a:lnTo>
                      <a:pt x="100" y="0"/>
                    </a:lnTo>
                    <a:lnTo>
                      <a:pt x="83" y="5"/>
                    </a:lnTo>
                    <a:lnTo>
                      <a:pt x="67" y="12"/>
                    </a:lnTo>
                    <a:lnTo>
                      <a:pt x="50" y="25"/>
                    </a:lnTo>
                    <a:lnTo>
                      <a:pt x="38" y="34"/>
                    </a:lnTo>
                    <a:lnTo>
                      <a:pt x="25" y="50"/>
                    </a:lnTo>
                    <a:lnTo>
                      <a:pt x="13" y="63"/>
                    </a:lnTo>
                    <a:lnTo>
                      <a:pt x="9" y="83"/>
                    </a:lnTo>
                    <a:lnTo>
                      <a:pt x="5" y="100"/>
                    </a:lnTo>
                    <a:lnTo>
                      <a:pt x="0" y="120"/>
                    </a:lnTo>
                    <a:lnTo>
                      <a:pt x="0" y="124"/>
                    </a:lnTo>
                    <a:lnTo>
                      <a:pt x="5" y="145"/>
                    </a:lnTo>
                    <a:lnTo>
                      <a:pt x="9" y="162"/>
                    </a:lnTo>
                    <a:lnTo>
                      <a:pt x="16" y="178"/>
                    </a:lnTo>
                    <a:lnTo>
                      <a:pt x="25" y="191"/>
                    </a:lnTo>
                    <a:lnTo>
                      <a:pt x="38" y="208"/>
                    </a:lnTo>
                    <a:lnTo>
                      <a:pt x="54" y="216"/>
                    </a:lnTo>
                    <a:lnTo>
                      <a:pt x="67" y="225"/>
                    </a:lnTo>
                    <a:lnTo>
                      <a:pt x="83" y="232"/>
                    </a:lnTo>
                    <a:lnTo>
                      <a:pt x="104" y="237"/>
                    </a:lnTo>
                    <a:lnTo>
                      <a:pt x="121" y="237"/>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50" name="Freeform 1058">
                <a:extLst>
                  <a:ext uri="{FF2B5EF4-FFF2-40B4-BE49-F238E27FC236}">
                    <a16:creationId xmlns:a16="http://schemas.microsoft.com/office/drawing/2014/main" id="{6053B2F3-EC3D-4EA7-BDBA-43140B7C7815}"/>
                  </a:ext>
                </a:extLst>
              </p:cNvPr>
              <p:cNvSpPr>
                <a:spLocks/>
              </p:cNvSpPr>
              <p:nvPr/>
            </p:nvSpPr>
            <p:spPr bwMode="auto">
              <a:xfrm>
                <a:off x="2344" y="3292"/>
                <a:ext cx="40" cy="41"/>
              </a:xfrm>
              <a:custGeom>
                <a:avLst/>
                <a:gdLst>
                  <a:gd name="T0" fmla="*/ 20 w 203"/>
                  <a:gd name="T1" fmla="*/ 41 h 207"/>
                  <a:gd name="T2" fmla="*/ 24 w 203"/>
                  <a:gd name="T3" fmla="*/ 40 h 207"/>
                  <a:gd name="T4" fmla="*/ 27 w 203"/>
                  <a:gd name="T5" fmla="*/ 39 h 207"/>
                  <a:gd name="T6" fmla="*/ 29 w 203"/>
                  <a:gd name="T7" fmla="*/ 38 h 207"/>
                  <a:gd name="T8" fmla="*/ 32 w 203"/>
                  <a:gd name="T9" fmla="*/ 37 h 207"/>
                  <a:gd name="T10" fmla="*/ 34 w 203"/>
                  <a:gd name="T11" fmla="*/ 34 h 207"/>
                  <a:gd name="T12" fmla="*/ 37 w 203"/>
                  <a:gd name="T13" fmla="*/ 32 h 207"/>
                  <a:gd name="T14" fmla="*/ 38 w 203"/>
                  <a:gd name="T15" fmla="*/ 30 h 207"/>
                  <a:gd name="T16" fmla="*/ 39 w 203"/>
                  <a:gd name="T17" fmla="*/ 26 h 207"/>
                  <a:gd name="T18" fmla="*/ 40 w 203"/>
                  <a:gd name="T19" fmla="*/ 24 h 207"/>
                  <a:gd name="T20" fmla="*/ 40 w 203"/>
                  <a:gd name="T21" fmla="*/ 20 h 207"/>
                  <a:gd name="T22" fmla="*/ 40 w 203"/>
                  <a:gd name="T23" fmla="*/ 17 h 207"/>
                  <a:gd name="T24" fmla="*/ 39 w 203"/>
                  <a:gd name="T25" fmla="*/ 14 h 207"/>
                  <a:gd name="T26" fmla="*/ 37 w 203"/>
                  <a:gd name="T27" fmla="*/ 11 h 207"/>
                  <a:gd name="T28" fmla="*/ 36 w 203"/>
                  <a:gd name="T29" fmla="*/ 8 h 207"/>
                  <a:gd name="T30" fmla="*/ 34 w 203"/>
                  <a:gd name="T31" fmla="*/ 6 h 207"/>
                  <a:gd name="T32" fmla="*/ 32 w 203"/>
                  <a:gd name="T33" fmla="*/ 4 h 207"/>
                  <a:gd name="T34" fmla="*/ 29 w 203"/>
                  <a:gd name="T35" fmla="*/ 2 h 207"/>
                  <a:gd name="T36" fmla="*/ 26 w 203"/>
                  <a:gd name="T37" fmla="*/ 1 h 207"/>
                  <a:gd name="T38" fmla="*/ 23 w 203"/>
                  <a:gd name="T39" fmla="*/ 0 h 207"/>
                  <a:gd name="T40" fmla="*/ 20 w 203"/>
                  <a:gd name="T41" fmla="*/ 0 h 207"/>
                  <a:gd name="T42" fmla="*/ 16 w 203"/>
                  <a:gd name="T43" fmla="*/ 1 h 207"/>
                  <a:gd name="T44" fmla="*/ 14 w 203"/>
                  <a:gd name="T45" fmla="*/ 1 h 207"/>
                  <a:gd name="T46" fmla="*/ 11 w 203"/>
                  <a:gd name="T47" fmla="*/ 2 h 207"/>
                  <a:gd name="T48" fmla="*/ 8 w 203"/>
                  <a:gd name="T49" fmla="*/ 4 h 207"/>
                  <a:gd name="T50" fmla="*/ 6 w 203"/>
                  <a:gd name="T51" fmla="*/ 6 h 207"/>
                  <a:gd name="T52" fmla="*/ 4 w 203"/>
                  <a:gd name="T53" fmla="*/ 8 h 207"/>
                  <a:gd name="T54" fmla="*/ 2 w 203"/>
                  <a:gd name="T55" fmla="*/ 11 h 207"/>
                  <a:gd name="T56" fmla="*/ 1 w 203"/>
                  <a:gd name="T57" fmla="*/ 14 h 207"/>
                  <a:gd name="T58" fmla="*/ 0 w 203"/>
                  <a:gd name="T59" fmla="*/ 17 h 207"/>
                  <a:gd name="T60" fmla="*/ 0 w 203"/>
                  <a:gd name="T61" fmla="*/ 20 h 207"/>
                  <a:gd name="T62" fmla="*/ 0 w 203"/>
                  <a:gd name="T63" fmla="*/ 21 h 207"/>
                  <a:gd name="T64" fmla="*/ 1 w 203"/>
                  <a:gd name="T65" fmla="*/ 25 h 207"/>
                  <a:gd name="T66" fmla="*/ 2 w 203"/>
                  <a:gd name="T67" fmla="*/ 28 h 207"/>
                  <a:gd name="T68" fmla="*/ 2 w 203"/>
                  <a:gd name="T69" fmla="*/ 30 h 207"/>
                  <a:gd name="T70" fmla="*/ 4 w 203"/>
                  <a:gd name="T71" fmla="*/ 33 h 207"/>
                  <a:gd name="T72" fmla="*/ 7 w 203"/>
                  <a:gd name="T73" fmla="*/ 35 h 207"/>
                  <a:gd name="T74" fmla="*/ 9 w 203"/>
                  <a:gd name="T75" fmla="*/ 37 h 207"/>
                  <a:gd name="T76" fmla="*/ 11 w 203"/>
                  <a:gd name="T77" fmla="*/ 38 h 207"/>
                  <a:gd name="T78" fmla="*/ 14 w 203"/>
                  <a:gd name="T79" fmla="*/ 39 h 207"/>
                  <a:gd name="T80" fmla="*/ 17 w 203"/>
                  <a:gd name="T81" fmla="*/ 40 h 207"/>
                  <a:gd name="T82" fmla="*/ 20 w 203"/>
                  <a:gd name="T83" fmla="*/ 41 h 20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3"/>
                  <a:gd name="T127" fmla="*/ 0 h 207"/>
                  <a:gd name="T128" fmla="*/ 203 w 203"/>
                  <a:gd name="T129" fmla="*/ 207 h 20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3" h="207">
                    <a:moveTo>
                      <a:pt x="104" y="207"/>
                    </a:moveTo>
                    <a:lnTo>
                      <a:pt x="120" y="203"/>
                    </a:lnTo>
                    <a:lnTo>
                      <a:pt x="136" y="198"/>
                    </a:lnTo>
                    <a:lnTo>
                      <a:pt x="149" y="194"/>
                    </a:lnTo>
                    <a:lnTo>
                      <a:pt x="162" y="186"/>
                    </a:lnTo>
                    <a:lnTo>
                      <a:pt x="174" y="173"/>
                    </a:lnTo>
                    <a:lnTo>
                      <a:pt x="187" y="162"/>
                    </a:lnTo>
                    <a:lnTo>
                      <a:pt x="195" y="149"/>
                    </a:lnTo>
                    <a:lnTo>
                      <a:pt x="199" y="132"/>
                    </a:lnTo>
                    <a:lnTo>
                      <a:pt x="203" y="119"/>
                    </a:lnTo>
                    <a:lnTo>
                      <a:pt x="203" y="103"/>
                    </a:lnTo>
                    <a:lnTo>
                      <a:pt x="203" y="86"/>
                    </a:lnTo>
                    <a:lnTo>
                      <a:pt x="199" y="70"/>
                    </a:lnTo>
                    <a:lnTo>
                      <a:pt x="190" y="54"/>
                    </a:lnTo>
                    <a:lnTo>
                      <a:pt x="183" y="41"/>
                    </a:lnTo>
                    <a:lnTo>
                      <a:pt x="174" y="29"/>
                    </a:lnTo>
                    <a:lnTo>
                      <a:pt x="162" y="20"/>
                    </a:lnTo>
                    <a:lnTo>
                      <a:pt x="149" y="12"/>
                    </a:lnTo>
                    <a:lnTo>
                      <a:pt x="133" y="4"/>
                    </a:lnTo>
                    <a:lnTo>
                      <a:pt x="116" y="0"/>
                    </a:lnTo>
                    <a:lnTo>
                      <a:pt x="100" y="0"/>
                    </a:lnTo>
                    <a:lnTo>
                      <a:pt x="82" y="4"/>
                    </a:lnTo>
                    <a:lnTo>
                      <a:pt x="70" y="4"/>
                    </a:lnTo>
                    <a:lnTo>
                      <a:pt x="54" y="12"/>
                    </a:lnTo>
                    <a:lnTo>
                      <a:pt x="41" y="20"/>
                    </a:lnTo>
                    <a:lnTo>
                      <a:pt x="28" y="29"/>
                    </a:lnTo>
                    <a:lnTo>
                      <a:pt x="21" y="41"/>
                    </a:lnTo>
                    <a:lnTo>
                      <a:pt x="12" y="54"/>
                    </a:lnTo>
                    <a:lnTo>
                      <a:pt x="3" y="70"/>
                    </a:lnTo>
                    <a:lnTo>
                      <a:pt x="0" y="86"/>
                    </a:lnTo>
                    <a:lnTo>
                      <a:pt x="0" y="103"/>
                    </a:lnTo>
                    <a:lnTo>
                      <a:pt x="0" y="108"/>
                    </a:lnTo>
                    <a:lnTo>
                      <a:pt x="3" y="124"/>
                    </a:lnTo>
                    <a:lnTo>
                      <a:pt x="8" y="140"/>
                    </a:lnTo>
                    <a:lnTo>
                      <a:pt x="12" y="153"/>
                    </a:lnTo>
                    <a:lnTo>
                      <a:pt x="21" y="166"/>
                    </a:lnTo>
                    <a:lnTo>
                      <a:pt x="33" y="178"/>
                    </a:lnTo>
                    <a:lnTo>
                      <a:pt x="46" y="186"/>
                    </a:lnTo>
                    <a:lnTo>
                      <a:pt x="57" y="194"/>
                    </a:lnTo>
                    <a:lnTo>
                      <a:pt x="70" y="198"/>
                    </a:lnTo>
                    <a:lnTo>
                      <a:pt x="87" y="203"/>
                    </a:lnTo>
                    <a:lnTo>
                      <a:pt x="104" y="207"/>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51" name="Freeform 1059">
                <a:extLst>
                  <a:ext uri="{FF2B5EF4-FFF2-40B4-BE49-F238E27FC236}">
                    <a16:creationId xmlns:a16="http://schemas.microsoft.com/office/drawing/2014/main" id="{0A4ECFFF-692D-4C1B-AE96-C780ECEE6330}"/>
                  </a:ext>
                </a:extLst>
              </p:cNvPr>
              <p:cNvSpPr>
                <a:spLocks/>
              </p:cNvSpPr>
              <p:nvPr/>
            </p:nvSpPr>
            <p:spPr bwMode="auto">
              <a:xfrm>
                <a:off x="2346" y="3292"/>
                <a:ext cx="34" cy="35"/>
              </a:xfrm>
              <a:custGeom>
                <a:avLst/>
                <a:gdLst>
                  <a:gd name="T0" fmla="*/ 17 w 171"/>
                  <a:gd name="T1" fmla="*/ 35 h 174"/>
                  <a:gd name="T2" fmla="*/ 20 w 171"/>
                  <a:gd name="T3" fmla="*/ 34 h 174"/>
                  <a:gd name="T4" fmla="*/ 22 w 171"/>
                  <a:gd name="T5" fmla="*/ 34 h 174"/>
                  <a:gd name="T6" fmla="*/ 25 w 171"/>
                  <a:gd name="T7" fmla="*/ 33 h 174"/>
                  <a:gd name="T8" fmla="*/ 27 w 171"/>
                  <a:gd name="T9" fmla="*/ 32 h 174"/>
                  <a:gd name="T10" fmla="*/ 29 w 171"/>
                  <a:gd name="T11" fmla="*/ 30 h 174"/>
                  <a:gd name="T12" fmla="*/ 30 w 171"/>
                  <a:gd name="T13" fmla="*/ 27 h 174"/>
                  <a:gd name="T14" fmla="*/ 32 w 171"/>
                  <a:gd name="T15" fmla="*/ 25 h 174"/>
                  <a:gd name="T16" fmla="*/ 33 w 171"/>
                  <a:gd name="T17" fmla="*/ 22 h 174"/>
                  <a:gd name="T18" fmla="*/ 34 w 171"/>
                  <a:gd name="T19" fmla="*/ 20 h 174"/>
                  <a:gd name="T20" fmla="*/ 34 w 171"/>
                  <a:gd name="T21" fmla="*/ 17 h 174"/>
                  <a:gd name="T22" fmla="*/ 34 w 171"/>
                  <a:gd name="T23" fmla="*/ 15 h 174"/>
                  <a:gd name="T24" fmla="*/ 33 w 171"/>
                  <a:gd name="T25" fmla="*/ 11 h 174"/>
                  <a:gd name="T26" fmla="*/ 32 w 171"/>
                  <a:gd name="T27" fmla="*/ 9 h 174"/>
                  <a:gd name="T28" fmla="*/ 30 w 171"/>
                  <a:gd name="T29" fmla="*/ 7 h 174"/>
                  <a:gd name="T30" fmla="*/ 29 w 171"/>
                  <a:gd name="T31" fmla="*/ 5 h 174"/>
                  <a:gd name="T32" fmla="*/ 26 w 171"/>
                  <a:gd name="T33" fmla="*/ 3 h 174"/>
                  <a:gd name="T34" fmla="*/ 25 w 171"/>
                  <a:gd name="T35" fmla="*/ 2 h 174"/>
                  <a:gd name="T36" fmla="*/ 22 w 171"/>
                  <a:gd name="T37" fmla="*/ 1 h 174"/>
                  <a:gd name="T38" fmla="*/ 20 w 171"/>
                  <a:gd name="T39" fmla="*/ 1 h 174"/>
                  <a:gd name="T40" fmla="*/ 17 w 171"/>
                  <a:gd name="T41" fmla="*/ 0 h 174"/>
                  <a:gd name="T42" fmla="*/ 14 w 171"/>
                  <a:gd name="T43" fmla="*/ 1 h 174"/>
                  <a:gd name="T44" fmla="*/ 12 w 171"/>
                  <a:gd name="T45" fmla="*/ 1 h 174"/>
                  <a:gd name="T46" fmla="*/ 9 w 171"/>
                  <a:gd name="T47" fmla="*/ 2 h 174"/>
                  <a:gd name="T48" fmla="*/ 7 w 171"/>
                  <a:gd name="T49" fmla="*/ 3 h 174"/>
                  <a:gd name="T50" fmla="*/ 5 w 171"/>
                  <a:gd name="T51" fmla="*/ 5 h 174"/>
                  <a:gd name="T52" fmla="*/ 3 w 171"/>
                  <a:gd name="T53" fmla="*/ 7 h 174"/>
                  <a:gd name="T54" fmla="*/ 2 w 171"/>
                  <a:gd name="T55" fmla="*/ 9 h 174"/>
                  <a:gd name="T56" fmla="*/ 1 w 171"/>
                  <a:gd name="T57" fmla="*/ 11 h 174"/>
                  <a:gd name="T58" fmla="*/ 0 w 171"/>
                  <a:gd name="T59" fmla="*/ 14 h 174"/>
                  <a:gd name="T60" fmla="*/ 0 w 171"/>
                  <a:gd name="T61" fmla="*/ 17 h 174"/>
                  <a:gd name="T62" fmla="*/ 0 w 171"/>
                  <a:gd name="T63" fmla="*/ 18 h 174"/>
                  <a:gd name="T64" fmla="*/ 0 w 171"/>
                  <a:gd name="T65" fmla="*/ 21 h 174"/>
                  <a:gd name="T66" fmla="*/ 1 w 171"/>
                  <a:gd name="T67" fmla="*/ 23 h 174"/>
                  <a:gd name="T68" fmla="*/ 2 w 171"/>
                  <a:gd name="T69" fmla="*/ 26 h 174"/>
                  <a:gd name="T70" fmla="*/ 3 w 171"/>
                  <a:gd name="T71" fmla="*/ 28 h 174"/>
                  <a:gd name="T72" fmla="*/ 5 w 171"/>
                  <a:gd name="T73" fmla="*/ 30 h 174"/>
                  <a:gd name="T74" fmla="*/ 7 w 171"/>
                  <a:gd name="T75" fmla="*/ 32 h 174"/>
                  <a:gd name="T76" fmla="*/ 9 w 171"/>
                  <a:gd name="T77" fmla="*/ 33 h 174"/>
                  <a:gd name="T78" fmla="*/ 12 w 171"/>
                  <a:gd name="T79" fmla="*/ 34 h 174"/>
                  <a:gd name="T80" fmla="*/ 14 w 171"/>
                  <a:gd name="T81" fmla="*/ 35 h 174"/>
                  <a:gd name="T82" fmla="*/ 17 w 171"/>
                  <a:gd name="T83" fmla="*/ 35 h 17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1"/>
                  <a:gd name="T127" fmla="*/ 0 h 174"/>
                  <a:gd name="T128" fmla="*/ 171 w 171"/>
                  <a:gd name="T129" fmla="*/ 174 h 17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1" h="174">
                    <a:moveTo>
                      <a:pt x="88" y="174"/>
                    </a:moveTo>
                    <a:lnTo>
                      <a:pt x="99" y="169"/>
                    </a:lnTo>
                    <a:lnTo>
                      <a:pt x="112" y="169"/>
                    </a:lnTo>
                    <a:lnTo>
                      <a:pt x="124" y="162"/>
                    </a:lnTo>
                    <a:lnTo>
                      <a:pt x="137" y="158"/>
                    </a:lnTo>
                    <a:lnTo>
                      <a:pt x="146" y="149"/>
                    </a:lnTo>
                    <a:lnTo>
                      <a:pt x="153" y="136"/>
                    </a:lnTo>
                    <a:lnTo>
                      <a:pt x="162" y="124"/>
                    </a:lnTo>
                    <a:lnTo>
                      <a:pt x="166" y="111"/>
                    </a:lnTo>
                    <a:lnTo>
                      <a:pt x="171" y="99"/>
                    </a:lnTo>
                    <a:lnTo>
                      <a:pt x="171" y="86"/>
                    </a:lnTo>
                    <a:lnTo>
                      <a:pt x="171" y="74"/>
                    </a:lnTo>
                    <a:lnTo>
                      <a:pt x="166" y="57"/>
                    </a:lnTo>
                    <a:lnTo>
                      <a:pt x="162" y="45"/>
                    </a:lnTo>
                    <a:lnTo>
                      <a:pt x="153" y="37"/>
                    </a:lnTo>
                    <a:lnTo>
                      <a:pt x="146" y="25"/>
                    </a:lnTo>
                    <a:lnTo>
                      <a:pt x="133" y="16"/>
                    </a:lnTo>
                    <a:lnTo>
                      <a:pt x="124" y="12"/>
                    </a:lnTo>
                    <a:lnTo>
                      <a:pt x="112" y="3"/>
                    </a:lnTo>
                    <a:lnTo>
                      <a:pt x="99" y="3"/>
                    </a:lnTo>
                    <a:lnTo>
                      <a:pt x="83" y="0"/>
                    </a:lnTo>
                    <a:lnTo>
                      <a:pt x="70" y="3"/>
                    </a:lnTo>
                    <a:lnTo>
                      <a:pt x="58" y="3"/>
                    </a:lnTo>
                    <a:lnTo>
                      <a:pt x="45" y="12"/>
                    </a:lnTo>
                    <a:lnTo>
                      <a:pt x="34" y="16"/>
                    </a:lnTo>
                    <a:lnTo>
                      <a:pt x="25" y="25"/>
                    </a:lnTo>
                    <a:lnTo>
                      <a:pt x="16" y="37"/>
                    </a:lnTo>
                    <a:lnTo>
                      <a:pt x="9" y="45"/>
                    </a:lnTo>
                    <a:lnTo>
                      <a:pt x="4" y="57"/>
                    </a:lnTo>
                    <a:lnTo>
                      <a:pt x="0" y="70"/>
                    </a:lnTo>
                    <a:lnTo>
                      <a:pt x="0" y="86"/>
                    </a:lnTo>
                    <a:lnTo>
                      <a:pt x="0" y="91"/>
                    </a:lnTo>
                    <a:lnTo>
                      <a:pt x="0" y="104"/>
                    </a:lnTo>
                    <a:lnTo>
                      <a:pt x="4" y="115"/>
                    </a:lnTo>
                    <a:lnTo>
                      <a:pt x="9" y="128"/>
                    </a:lnTo>
                    <a:lnTo>
                      <a:pt x="16" y="140"/>
                    </a:lnTo>
                    <a:lnTo>
                      <a:pt x="25" y="149"/>
                    </a:lnTo>
                    <a:lnTo>
                      <a:pt x="34" y="158"/>
                    </a:lnTo>
                    <a:lnTo>
                      <a:pt x="45" y="165"/>
                    </a:lnTo>
                    <a:lnTo>
                      <a:pt x="58" y="169"/>
                    </a:lnTo>
                    <a:lnTo>
                      <a:pt x="70" y="174"/>
                    </a:lnTo>
                    <a:lnTo>
                      <a:pt x="88" y="174"/>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52" name="Freeform 1060">
                <a:extLst>
                  <a:ext uri="{FF2B5EF4-FFF2-40B4-BE49-F238E27FC236}">
                    <a16:creationId xmlns:a16="http://schemas.microsoft.com/office/drawing/2014/main" id="{22901EDD-D80F-4443-AF44-80FC19D6D5B9}"/>
                  </a:ext>
                </a:extLst>
              </p:cNvPr>
              <p:cNvSpPr>
                <a:spLocks/>
              </p:cNvSpPr>
              <p:nvPr/>
            </p:nvSpPr>
            <p:spPr bwMode="auto">
              <a:xfrm>
                <a:off x="2348" y="3294"/>
                <a:ext cx="28" cy="27"/>
              </a:xfrm>
              <a:custGeom>
                <a:avLst/>
                <a:gdLst>
                  <a:gd name="T0" fmla="*/ 14 w 141"/>
                  <a:gd name="T1" fmla="*/ 27 h 137"/>
                  <a:gd name="T2" fmla="*/ 16 w 141"/>
                  <a:gd name="T3" fmla="*/ 27 h 137"/>
                  <a:gd name="T4" fmla="*/ 19 w 141"/>
                  <a:gd name="T5" fmla="*/ 26 h 137"/>
                  <a:gd name="T6" fmla="*/ 20 w 141"/>
                  <a:gd name="T7" fmla="*/ 25 h 137"/>
                  <a:gd name="T8" fmla="*/ 22 w 141"/>
                  <a:gd name="T9" fmla="*/ 25 h 137"/>
                  <a:gd name="T10" fmla="*/ 24 w 141"/>
                  <a:gd name="T11" fmla="*/ 23 h 137"/>
                  <a:gd name="T12" fmla="*/ 25 w 141"/>
                  <a:gd name="T13" fmla="*/ 21 h 137"/>
                  <a:gd name="T14" fmla="*/ 26 w 141"/>
                  <a:gd name="T15" fmla="*/ 20 h 137"/>
                  <a:gd name="T16" fmla="*/ 27 w 141"/>
                  <a:gd name="T17" fmla="*/ 17 h 137"/>
                  <a:gd name="T18" fmla="*/ 28 w 141"/>
                  <a:gd name="T19" fmla="*/ 15 h 137"/>
                  <a:gd name="T20" fmla="*/ 28 w 141"/>
                  <a:gd name="T21" fmla="*/ 13 h 137"/>
                  <a:gd name="T22" fmla="*/ 28 w 141"/>
                  <a:gd name="T23" fmla="*/ 11 h 137"/>
                  <a:gd name="T24" fmla="*/ 27 w 141"/>
                  <a:gd name="T25" fmla="*/ 9 h 137"/>
                  <a:gd name="T26" fmla="*/ 26 w 141"/>
                  <a:gd name="T27" fmla="*/ 7 h 137"/>
                  <a:gd name="T28" fmla="*/ 25 w 141"/>
                  <a:gd name="T29" fmla="*/ 5 h 137"/>
                  <a:gd name="T30" fmla="*/ 24 w 141"/>
                  <a:gd name="T31" fmla="*/ 3 h 137"/>
                  <a:gd name="T32" fmla="*/ 22 w 141"/>
                  <a:gd name="T33" fmla="*/ 3 h 137"/>
                  <a:gd name="T34" fmla="*/ 20 w 141"/>
                  <a:gd name="T35" fmla="*/ 1 h 137"/>
                  <a:gd name="T36" fmla="*/ 18 w 141"/>
                  <a:gd name="T37" fmla="*/ 0 h 137"/>
                  <a:gd name="T38" fmla="*/ 16 w 141"/>
                  <a:gd name="T39" fmla="*/ 0 h 137"/>
                  <a:gd name="T40" fmla="*/ 14 w 141"/>
                  <a:gd name="T41" fmla="*/ 0 h 137"/>
                  <a:gd name="T42" fmla="*/ 12 w 141"/>
                  <a:gd name="T43" fmla="*/ 0 h 137"/>
                  <a:gd name="T44" fmla="*/ 10 w 141"/>
                  <a:gd name="T45" fmla="*/ 1 h 137"/>
                  <a:gd name="T46" fmla="*/ 7 w 141"/>
                  <a:gd name="T47" fmla="*/ 2 h 137"/>
                  <a:gd name="T48" fmla="*/ 6 w 141"/>
                  <a:gd name="T49" fmla="*/ 3 h 137"/>
                  <a:gd name="T50" fmla="*/ 4 w 141"/>
                  <a:gd name="T51" fmla="*/ 4 h 137"/>
                  <a:gd name="T52" fmla="*/ 3 w 141"/>
                  <a:gd name="T53" fmla="*/ 6 h 137"/>
                  <a:gd name="T54" fmla="*/ 1 w 141"/>
                  <a:gd name="T55" fmla="*/ 7 h 137"/>
                  <a:gd name="T56" fmla="*/ 1 w 141"/>
                  <a:gd name="T57" fmla="*/ 9 h 137"/>
                  <a:gd name="T58" fmla="*/ 1 w 141"/>
                  <a:gd name="T59" fmla="*/ 11 h 137"/>
                  <a:gd name="T60" fmla="*/ 0 w 141"/>
                  <a:gd name="T61" fmla="*/ 14 h 137"/>
                  <a:gd name="T62" fmla="*/ 1 w 141"/>
                  <a:gd name="T63" fmla="*/ 15 h 137"/>
                  <a:gd name="T64" fmla="*/ 1 w 141"/>
                  <a:gd name="T65" fmla="*/ 18 h 137"/>
                  <a:gd name="T66" fmla="*/ 1 w 141"/>
                  <a:gd name="T67" fmla="*/ 20 h 137"/>
                  <a:gd name="T68" fmla="*/ 3 w 141"/>
                  <a:gd name="T69" fmla="*/ 21 h 137"/>
                  <a:gd name="T70" fmla="*/ 4 w 141"/>
                  <a:gd name="T71" fmla="*/ 23 h 137"/>
                  <a:gd name="T72" fmla="*/ 6 w 141"/>
                  <a:gd name="T73" fmla="*/ 25 h 137"/>
                  <a:gd name="T74" fmla="*/ 8 w 141"/>
                  <a:gd name="T75" fmla="*/ 25 h 137"/>
                  <a:gd name="T76" fmla="*/ 10 w 141"/>
                  <a:gd name="T77" fmla="*/ 26 h 137"/>
                  <a:gd name="T78" fmla="*/ 12 w 141"/>
                  <a:gd name="T79" fmla="*/ 27 h 137"/>
                  <a:gd name="T80" fmla="*/ 14 w 141"/>
                  <a:gd name="T81" fmla="*/ 27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41"/>
                  <a:gd name="T124" fmla="*/ 0 h 137"/>
                  <a:gd name="T125" fmla="*/ 141 w 141"/>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41" h="137">
                    <a:moveTo>
                      <a:pt x="70" y="137"/>
                    </a:moveTo>
                    <a:lnTo>
                      <a:pt x="83" y="137"/>
                    </a:lnTo>
                    <a:lnTo>
                      <a:pt x="95" y="132"/>
                    </a:lnTo>
                    <a:lnTo>
                      <a:pt x="103" y="128"/>
                    </a:lnTo>
                    <a:lnTo>
                      <a:pt x="112" y="125"/>
                    </a:lnTo>
                    <a:lnTo>
                      <a:pt x="120" y="116"/>
                    </a:lnTo>
                    <a:lnTo>
                      <a:pt x="128" y="107"/>
                    </a:lnTo>
                    <a:lnTo>
                      <a:pt x="133" y="100"/>
                    </a:lnTo>
                    <a:lnTo>
                      <a:pt x="137" y="87"/>
                    </a:lnTo>
                    <a:lnTo>
                      <a:pt x="141" y="78"/>
                    </a:lnTo>
                    <a:lnTo>
                      <a:pt x="141" y="66"/>
                    </a:lnTo>
                    <a:lnTo>
                      <a:pt x="141" y="54"/>
                    </a:lnTo>
                    <a:lnTo>
                      <a:pt x="137" y="46"/>
                    </a:lnTo>
                    <a:lnTo>
                      <a:pt x="133" y="37"/>
                    </a:lnTo>
                    <a:lnTo>
                      <a:pt x="124" y="24"/>
                    </a:lnTo>
                    <a:lnTo>
                      <a:pt x="120" y="17"/>
                    </a:lnTo>
                    <a:lnTo>
                      <a:pt x="112" y="13"/>
                    </a:lnTo>
                    <a:lnTo>
                      <a:pt x="103" y="4"/>
                    </a:lnTo>
                    <a:lnTo>
                      <a:pt x="90" y="0"/>
                    </a:lnTo>
                    <a:lnTo>
                      <a:pt x="83" y="0"/>
                    </a:lnTo>
                    <a:lnTo>
                      <a:pt x="70" y="0"/>
                    </a:lnTo>
                    <a:lnTo>
                      <a:pt x="58" y="0"/>
                    </a:lnTo>
                    <a:lnTo>
                      <a:pt x="49" y="4"/>
                    </a:lnTo>
                    <a:lnTo>
                      <a:pt x="36" y="8"/>
                    </a:lnTo>
                    <a:lnTo>
                      <a:pt x="29" y="13"/>
                    </a:lnTo>
                    <a:lnTo>
                      <a:pt x="20" y="20"/>
                    </a:lnTo>
                    <a:lnTo>
                      <a:pt x="16" y="29"/>
                    </a:lnTo>
                    <a:lnTo>
                      <a:pt x="7" y="37"/>
                    </a:lnTo>
                    <a:lnTo>
                      <a:pt x="4" y="46"/>
                    </a:lnTo>
                    <a:lnTo>
                      <a:pt x="4" y="58"/>
                    </a:lnTo>
                    <a:lnTo>
                      <a:pt x="0" y="71"/>
                    </a:lnTo>
                    <a:lnTo>
                      <a:pt x="4" y="78"/>
                    </a:lnTo>
                    <a:lnTo>
                      <a:pt x="4" y="91"/>
                    </a:lnTo>
                    <a:lnTo>
                      <a:pt x="7" y="100"/>
                    </a:lnTo>
                    <a:lnTo>
                      <a:pt x="16" y="107"/>
                    </a:lnTo>
                    <a:lnTo>
                      <a:pt x="20" y="116"/>
                    </a:lnTo>
                    <a:lnTo>
                      <a:pt x="29" y="125"/>
                    </a:lnTo>
                    <a:lnTo>
                      <a:pt x="41" y="128"/>
                    </a:lnTo>
                    <a:lnTo>
                      <a:pt x="49" y="132"/>
                    </a:lnTo>
                    <a:lnTo>
                      <a:pt x="61" y="137"/>
                    </a:lnTo>
                    <a:lnTo>
                      <a:pt x="70" y="137"/>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53" name="Freeform 1061">
                <a:extLst>
                  <a:ext uri="{FF2B5EF4-FFF2-40B4-BE49-F238E27FC236}">
                    <a16:creationId xmlns:a16="http://schemas.microsoft.com/office/drawing/2014/main" id="{41B0C6D5-7EBB-4D1E-871B-79AF9E2A119A}"/>
                  </a:ext>
                </a:extLst>
              </p:cNvPr>
              <p:cNvSpPr>
                <a:spLocks/>
              </p:cNvSpPr>
              <p:nvPr/>
            </p:nvSpPr>
            <p:spPr bwMode="auto">
              <a:xfrm>
                <a:off x="2437" y="3262"/>
                <a:ext cx="115" cy="115"/>
              </a:xfrm>
              <a:custGeom>
                <a:avLst/>
                <a:gdLst>
                  <a:gd name="T0" fmla="*/ 58 w 578"/>
                  <a:gd name="T1" fmla="*/ 115 h 577"/>
                  <a:gd name="T2" fmla="*/ 67 w 578"/>
                  <a:gd name="T3" fmla="*/ 114 h 577"/>
                  <a:gd name="T4" fmla="*/ 76 w 578"/>
                  <a:gd name="T5" fmla="*/ 112 h 577"/>
                  <a:gd name="T6" fmla="*/ 85 w 578"/>
                  <a:gd name="T7" fmla="*/ 108 h 577"/>
                  <a:gd name="T8" fmla="*/ 92 w 578"/>
                  <a:gd name="T9" fmla="*/ 103 h 577"/>
                  <a:gd name="T10" fmla="*/ 98 w 578"/>
                  <a:gd name="T11" fmla="*/ 98 h 577"/>
                  <a:gd name="T12" fmla="*/ 104 w 578"/>
                  <a:gd name="T13" fmla="*/ 91 h 577"/>
                  <a:gd name="T14" fmla="*/ 109 w 578"/>
                  <a:gd name="T15" fmla="*/ 84 h 577"/>
                  <a:gd name="T16" fmla="*/ 112 w 578"/>
                  <a:gd name="T17" fmla="*/ 75 h 577"/>
                  <a:gd name="T18" fmla="*/ 114 w 578"/>
                  <a:gd name="T19" fmla="*/ 66 h 577"/>
                  <a:gd name="T20" fmla="*/ 115 w 578"/>
                  <a:gd name="T21" fmla="*/ 57 h 577"/>
                  <a:gd name="T22" fmla="*/ 114 w 578"/>
                  <a:gd name="T23" fmla="*/ 48 h 577"/>
                  <a:gd name="T24" fmla="*/ 112 w 578"/>
                  <a:gd name="T25" fmla="*/ 39 h 577"/>
                  <a:gd name="T26" fmla="*/ 108 w 578"/>
                  <a:gd name="T27" fmla="*/ 31 h 577"/>
                  <a:gd name="T28" fmla="*/ 103 w 578"/>
                  <a:gd name="T29" fmla="*/ 23 h 577"/>
                  <a:gd name="T30" fmla="*/ 97 w 578"/>
                  <a:gd name="T31" fmla="*/ 17 h 577"/>
                  <a:gd name="T32" fmla="*/ 91 w 578"/>
                  <a:gd name="T33" fmla="*/ 11 h 577"/>
                  <a:gd name="T34" fmla="*/ 84 w 578"/>
                  <a:gd name="T35" fmla="*/ 7 h 577"/>
                  <a:gd name="T36" fmla="*/ 75 w 578"/>
                  <a:gd name="T37" fmla="*/ 3 h 577"/>
                  <a:gd name="T38" fmla="*/ 66 w 578"/>
                  <a:gd name="T39" fmla="*/ 1 h 577"/>
                  <a:gd name="T40" fmla="*/ 57 w 578"/>
                  <a:gd name="T41" fmla="*/ 0 h 577"/>
                  <a:gd name="T42" fmla="*/ 48 w 578"/>
                  <a:gd name="T43" fmla="*/ 1 h 577"/>
                  <a:gd name="T44" fmla="*/ 39 w 578"/>
                  <a:gd name="T45" fmla="*/ 3 h 577"/>
                  <a:gd name="T46" fmla="*/ 31 w 578"/>
                  <a:gd name="T47" fmla="*/ 7 h 577"/>
                  <a:gd name="T48" fmla="*/ 23 w 578"/>
                  <a:gd name="T49" fmla="*/ 12 h 577"/>
                  <a:gd name="T50" fmla="*/ 17 w 578"/>
                  <a:gd name="T51" fmla="*/ 17 h 577"/>
                  <a:gd name="T52" fmla="*/ 11 w 578"/>
                  <a:gd name="T53" fmla="*/ 24 h 577"/>
                  <a:gd name="T54" fmla="*/ 6 w 578"/>
                  <a:gd name="T55" fmla="*/ 31 h 577"/>
                  <a:gd name="T56" fmla="*/ 3 w 578"/>
                  <a:gd name="T57" fmla="*/ 40 h 577"/>
                  <a:gd name="T58" fmla="*/ 1 w 578"/>
                  <a:gd name="T59" fmla="*/ 49 h 577"/>
                  <a:gd name="T60" fmla="*/ 0 w 578"/>
                  <a:gd name="T61" fmla="*/ 58 h 577"/>
                  <a:gd name="T62" fmla="*/ 1 w 578"/>
                  <a:gd name="T63" fmla="*/ 68 h 577"/>
                  <a:gd name="T64" fmla="*/ 4 w 578"/>
                  <a:gd name="T65" fmla="*/ 76 h 577"/>
                  <a:gd name="T66" fmla="*/ 7 w 578"/>
                  <a:gd name="T67" fmla="*/ 85 h 577"/>
                  <a:gd name="T68" fmla="*/ 12 w 578"/>
                  <a:gd name="T69" fmla="*/ 92 h 577"/>
                  <a:gd name="T70" fmla="*/ 18 w 578"/>
                  <a:gd name="T71" fmla="*/ 98 h 577"/>
                  <a:gd name="T72" fmla="*/ 24 w 578"/>
                  <a:gd name="T73" fmla="*/ 104 h 577"/>
                  <a:gd name="T74" fmla="*/ 31 w 578"/>
                  <a:gd name="T75" fmla="*/ 109 h 577"/>
                  <a:gd name="T76" fmla="*/ 40 w 578"/>
                  <a:gd name="T77" fmla="*/ 112 h 577"/>
                  <a:gd name="T78" fmla="*/ 49 w 578"/>
                  <a:gd name="T79" fmla="*/ 114 h 577"/>
                  <a:gd name="T80" fmla="*/ 58 w 578"/>
                  <a:gd name="T81" fmla="*/ 115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7"/>
                  <a:gd name="T125" fmla="*/ 578 w 578"/>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7">
                    <a:moveTo>
                      <a:pt x="292" y="577"/>
                    </a:moveTo>
                    <a:lnTo>
                      <a:pt x="337" y="573"/>
                    </a:lnTo>
                    <a:lnTo>
                      <a:pt x="382" y="560"/>
                    </a:lnTo>
                    <a:lnTo>
                      <a:pt x="425" y="544"/>
                    </a:lnTo>
                    <a:lnTo>
                      <a:pt x="461" y="519"/>
                    </a:lnTo>
                    <a:lnTo>
                      <a:pt x="495" y="490"/>
                    </a:lnTo>
                    <a:lnTo>
                      <a:pt x="524" y="456"/>
                    </a:lnTo>
                    <a:lnTo>
                      <a:pt x="549" y="419"/>
                    </a:lnTo>
                    <a:lnTo>
                      <a:pt x="565" y="377"/>
                    </a:lnTo>
                    <a:lnTo>
                      <a:pt x="574" y="332"/>
                    </a:lnTo>
                    <a:lnTo>
                      <a:pt x="578" y="287"/>
                    </a:lnTo>
                    <a:lnTo>
                      <a:pt x="574" y="240"/>
                    </a:lnTo>
                    <a:lnTo>
                      <a:pt x="561" y="195"/>
                    </a:lnTo>
                    <a:lnTo>
                      <a:pt x="544" y="154"/>
                    </a:lnTo>
                    <a:lnTo>
                      <a:pt x="520" y="116"/>
                    </a:lnTo>
                    <a:lnTo>
                      <a:pt x="490" y="83"/>
                    </a:lnTo>
                    <a:lnTo>
                      <a:pt x="457" y="54"/>
                    </a:lnTo>
                    <a:lnTo>
                      <a:pt x="420" y="33"/>
                    </a:lnTo>
                    <a:lnTo>
                      <a:pt x="378" y="13"/>
                    </a:lnTo>
                    <a:lnTo>
                      <a:pt x="333" y="4"/>
                    </a:lnTo>
                    <a:lnTo>
                      <a:pt x="287" y="0"/>
                    </a:lnTo>
                    <a:lnTo>
                      <a:pt x="241" y="4"/>
                    </a:lnTo>
                    <a:lnTo>
                      <a:pt x="196" y="17"/>
                    </a:lnTo>
                    <a:lnTo>
                      <a:pt x="155" y="33"/>
                    </a:lnTo>
                    <a:lnTo>
                      <a:pt x="117" y="58"/>
                    </a:lnTo>
                    <a:lnTo>
                      <a:pt x="83" y="87"/>
                    </a:lnTo>
                    <a:lnTo>
                      <a:pt x="54" y="121"/>
                    </a:lnTo>
                    <a:lnTo>
                      <a:pt x="30" y="157"/>
                    </a:lnTo>
                    <a:lnTo>
                      <a:pt x="13" y="199"/>
                    </a:lnTo>
                    <a:lnTo>
                      <a:pt x="5" y="245"/>
                    </a:lnTo>
                    <a:lnTo>
                      <a:pt x="0" y="290"/>
                    </a:lnTo>
                    <a:lnTo>
                      <a:pt x="5" y="341"/>
                    </a:lnTo>
                    <a:lnTo>
                      <a:pt x="18" y="382"/>
                    </a:lnTo>
                    <a:lnTo>
                      <a:pt x="34" y="424"/>
                    </a:lnTo>
                    <a:lnTo>
                      <a:pt x="59" y="460"/>
                    </a:lnTo>
                    <a:lnTo>
                      <a:pt x="88" y="494"/>
                    </a:lnTo>
                    <a:lnTo>
                      <a:pt x="121" y="523"/>
                    </a:lnTo>
                    <a:lnTo>
                      <a:pt x="158" y="548"/>
                    </a:lnTo>
                    <a:lnTo>
                      <a:pt x="200" y="564"/>
                    </a:lnTo>
                    <a:lnTo>
                      <a:pt x="245" y="573"/>
                    </a:lnTo>
                    <a:lnTo>
                      <a:pt x="292" y="57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54" name="Freeform 1062">
                <a:extLst>
                  <a:ext uri="{FF2B5EF4-FFF2-40B4-BE49-F238E27FC236}">
                    <a16:creationId xmlns:a16="http://schemas.microsoft.com/office/drawing/2014/main" id="{3801BB5B-7493-4674-B4D0-BC72703B25A1}"/>
                  </a:ext>
                </a:extLst>
              </p:cNvPr>
              <p:cNvSpPr>
                <a:spLocks/>
              </p:cNvSpPr>
              <p:nvPr/>
            </p:nvSpPr>
            <p:spPr bwMode="auto">
              <a:xfrm>
                <a:off x="2437" y="3262"/>
                <a:ext cx="115" cy="115"/>
              </a:xfrm>
              <a:custGeom>
                <a:avLst/>
                <a:gdLst>
                  <a:gd name="T0" fmla="*/ 58 w 578"/>
                  <a:gd name="T1" fmla="*/ 115 h 577"/>
                  <a:gd name="T2" fmla="*/ 67 w 578"/>
                  <a:gd name="T3" fmla="*/ 114 h 577"/>
                  <a:gd name="T4" fmla="*/ 76 w 578"/>
                  <a:gd name="T5" fmla="*/ 112 h 577"/>
                  <a:gd name="T6" fmla="*/ 85 w 578"/>
                  <a:gd name="T7" fmla="*/ 108 h 577"/>
                  <a:gd name="T8" fmla="*/ 92 w 578"/>
                  <a:gd name="T9" fmla="*/ 103 h 577"/>
                  <a:gd name="T10" fmla="*/ 98 w 578"/>
                  <a:gd name="T11" fmla="*/ 98 h 577"/>
                  <a:gd name="T12" fmla="*/ 104 w 578"/>
                  <a:gd name="T13" fmla="*/ 91 h 577"/>
                  <a:gd name="T14" fmla="*/ 109 w 578"/>
                  <a:gd name="T15" fmla="*/ 84 h 577"/>
                  <a:gd name="T16" fmla="*/ 112 w 578"/>
                  <a:gd name="T17" fmla="*/ 75 h 577"/>
                  <a:gd name="T18" fmla="*/ 114 w 578"/>
                  <a:gd name="T19" fmla="*/ 66 h 577"/>
                  <a:gd name="T20" fmla="*/ 115 w 578"/>
                  <a:gd name="T21" fmla="*/ 57 h 577"/>
                  <a:gd name="T22" fmla="*/ 114 w 578"/>
                  <a:gd name="T23" fmla="*/ 48 h 577"/>
                  <a:gd name="T24" fmla="*/ 112 w 578"/>
                  <a:gd name="T25" fmla="*/ 39 h 577"/>
                  <a:gd name="T26" fmla="*/ 108 w 578"/>
                  <a:gd name="T27" fmla="*/ 31 h 577"/>
                  <a:gd name="T28" fmla="*/ 103 w 578"/>
                  <a:gd name="T29" fmla="*/ 23 h 577"/>
                  <a:gd name="T30" fmla="*/ 97 w 578"/>
                  <a:gd name="T31" fmla="*/ 17 h 577"/>
                  <a:gd name="T32" fmla="*/ 91 w 578"/>
                  <a:gd name="T33" fmla="*/ 11 h 577"/>
                  <a:gd name="T34" fmla="*/ 84 w 578"/>
                  <a:gd name="T35" fmla="*/ 7 h 577"/>
                  <a:gd name="T36" fmla="*/ 75 w 578"/>
                  <a:gd name="T37" fmla="*/ 3 h 577"/>
                  <a:gd name="T38" fmla="*/ 66 w 578"/>
                  <a:gd name="T39" fmla="*/ 1 h 577"/>
                  <a:gd name="T40" fmla="*/ 57 w 578"/>
                  <a:gd name="T41" fmla="*/ 0 h 577"/>
                  <a:gd name="T42" fmla="*/ 48 w 578"/>
                  <a:gd name="T43" fmla="*/ 1 h 577"/>
                  <a:gd name="T44" fmla="*/ 39 w 578"/>
                  <a:gd name="T45" fmla="*/ 3 h 577"/>
                  <a:gd name="T46" fmla="*/ 31 w 578"/>
                  <a:gd name="T47" fmla="*/ 7 h 577"/>
                  <a:gd name="T48" fmla="*/ 23 w 578"/>
                  <a:gd name="T49" fmla="*/ 12 h 577"/>
                  <a:gd name="T50" fmla="*/ 17 w 578"/>
                  <a:gd name="T51" fmla="*/ 17 h 577"/>
                  <a:gd name="T52" fmla="*/ 11 w 578"/>
                  <a:gd name="T53" fmla="*/ 24 h 577"/>
                  <a:gd name="T54" fmla="*/ 6 w 578"/>
                  <a:gd name="T55" fmla="*/ 31 h 577"/>
                  <a:gd name="T56" fmla="*/ 3 w 578"/>
                  <a:gd name="T57" fmla="*/ 40 h 577"/>
                  <a:gd name="T58" fmla="*/ 1 w 578"/>
                  <a:gd name="T59" fmla="*/ 49 h 577"/>
                  <a:gd name="T60" fmla="*/ 0 w 578"/>
                  <a:gd name="T61" fmla="*/ 58 h 577"/>
                  <a:gd name="T62" fmla="*/ 1 w 578"/>
                  <a:gd name="T63" fmla="*/ 68 h 577"/>
                  <a:gd name="T64" fmla="*/ 4 w 578"/>
                  <a:gd name="T65" fmla="*/ 76 h 577"/>
                  <a:gd name="T66" fmla="*/ 7 w 578"/>
                  <a:gd name="T67" fmla="*/ 85 h 577"/>
                  <a:gd name="T68" fmla="*/ 12 w 578"/>
                  <a:gd name="T69" fmla="*/ 92 h 577"/>
                  <a:gd name="T70" fmla="*/ 18 w 578"/>
                  <a:gd name="T71" fmla="*/ 98 h 577"/>
                  <a:gd name="T72" fmla="*/ 24 w 578"/>
                  <a:gd name="T73" fmla="*/ 104 h 577"/>
                  <a:gd name="T74" fmla="*/ 31 w 578"/>
                  <a:gd name="T75" fmla="*/ 109 h 577"/>
                  <a:gd name="T76" fmla="*/ 40 w 578"/>
                  <a:gd name="T77" fmla="*/ 112 h 577"/>
                  <a:gd name="T78" fmla="*/ 49 w 578"/>
                  <a:gd name="T79" fmla="*/ 114 h 577"/>
                  <a:gd name="T80" fmla="*/ 58 w 578"/>
                  <a:gd name="T81" fmla="*/ 115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7"/>
                  <a:gd name="T125" fmla="*/ 578 w 578"/>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7">
                    <a:moveTo>
                      <a:pt x="292" y="577"/>
                    </a:moveTo>
                    <a:lnTo>
                      <a:pt x="337" y="573"/>
                    </a:lnTo>
                    <a:lnTo>
                      <a:pt x="382" y="560"/>
                    </a:lnTo>
                    <a:lnTo>
                      <a:pt x="425" y="544"/>
                    </a:lnTo>
                    <a:lnTo>
                      <a:pt x="461" y="519"/>
                    </a:lnTo>
                    <a:lnTo>
                      <a:pt x="495" y="490"/>
                    </a:lnTo>
                    <a:lnTo>
                      <a:pt x="524" y="456"/>
                    </a:lnTo>
                    <a:lnTo>
                      <a:pt x="549" y="419"/>
                    </a:lnTo>
                    <a:lnTo>
                      <a:pt x="565" y="377"/>
                    </a:lnTo>
                    <a:lnTo>
                      <a:pt x="574" y="332"/>
                    </a:lnTo>
                    <a:lnTo>
                      <a:pt x="578" y="287"/>
                    </a:lnTo>
                    <a:lnTo>
                      <a:pt x="574" y="240"/>
                    </a:lnTo>
                    <a:lnTo>
                      <a:pt x="561" y="195"/>
                    </a:lnTo>
                    <a:lnTo>
                      <a:pt x="544" y="154"/>
                    </a:lnTo>
                    <a:lnTo>
                      <a:pt x="520" y="116"/>
                    </a:lnTo>
                    <a:lnTo>
                      <a:pt x="490" y="83"/>
                    </a:lnTo>
                    <a:lnTo>
                      <a:pt x="457" y="54"/>
                    </a:lnTo>
                    <a:lnTo>
                      <a:pt x="420" y="33"/>
                    </a:lnTo>
                    <a:lnTo>
                      <a:pt x="378" y="13"/>
                    </a:lnTo>
                    <a:lnTo>
                      <a:pt x="333" y="4"/>
                    </a:lnTo>
                    <a:lnTo>
                      <a:pt x="287" y="0"/>
                    </a:lnTo>
                    <a:lnTo>
                      <a:pt x="241" y="4"/>
                    </a:lnTo>
                    <a:lnTo>
                      <a:pt x="196" y="17"/>
                    </a:lnTo>
                    <a:lnTo>
                      <a:pt x="155" y="33"/>
                    </a:lnTo>
                    <a:lnTo>
                      <a:pt x="117" y="58"/>
                    </a:lnTo>
                    <a:lnTo>
                      <a:pt x="83" y="87"/>
                    </a:lnTo>
                    <a:lnTo>
                      <a:pt x="54" y="121"/>
                    </a:lnTo>
                    <a:lnTo>
                      <a:pt x="30" y="157"/>
                    </a:lnTo>
                    <a:lnTo>
                      <a:pt x="13" y="199"/>
                    </a:lnTo>
                    <a:lnTo>
                      <a:pt x="5" y="245"/>
                    </a:lnTo>
                    <a:lnTo>
                      <a:pt x="0" y="290"/>
                    </a:lnTo>
                    <a:lnTo>
                      <a:pt x="5" y="341"/>
                    </a:lnTo>
                    <a:lnTo>
                      <a:pt x="18" y="382"/>
                    </a:lnTo>
                    <a:lnTo>
                      <a:pt x="34" y="424"/>
                    </a:lnTo>
                    <a:lnTo>
                      <a:pt x="59" y="460"/>
                    </a:lnTo>
                    <a:lnTo>
                      <a:pt x="88" y="494"/>
                    </a:lnTo>
                    <a:lnTo>
                      <a:pt x="121" y="523"/>
                    </a:lnTo>
                    <a:lnTo>
                      <a:pt x="158" y="548"/>
                    </a:lnTo>
                    <a:lnTo>
                      <a:pt x="200" y="564"/>
                    </a:lnTo>
                    <a:lnTo>
                      <a:pt x="245" y="573"/>
                    </a:lnTo>
                    <a:lnTo>
                      <a:pt x="292"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555" name="Freeform 1063">
                <a:extLst>
                  <a:ext uri="{FF2B5EF4-FFF2-40B4-BE49-F238E27FC236}">
                    <a16:creationId xmlns:a16="http://schemas.microsoft.com/office/drawing/2014/main" id="{FC8101B3-AF7A-48D0-AEE4-19E474E81A8C}"/>
                  </a:ext>
                </a:extLst>
              </p:cNvPr>
              <p:cNvSpPr>
                <a:spLocks/>
              </p:cNvSpPr>
              <p:nvPr/>
            </p:nvSpPr>
            <p:spPr bwMode="auto">
              <a:xfrm>
                <a:off x="2437" y="3262"/>
                <a:ext cx="115" cy="115"/>
              </a:xfrm>
              <a:custGeom>
                <a:avLst/>
                <a:gdLst>
                  <a:gd name="T0" fmla="*/ 58 w 578"/>
                  <a:gd name="T1" fmla="*/ 115 h 577"/>
                  <a:gd name="T2" fmla="*/ 67 w 578"/>
                  <a:gd name="T3" fmla="*/ 114 h 577"/>
                  <a:gd name="T4" fmla="*/ 76 w 578"/>
                  <a:gd name="T5" fmla="*/ 112 h 577"/>
                  <a:gd name="T6" fmla="*/ 85 w 578"/>
                  <a:gd name="T7" fmla="*/ 108 h 577"/>
                  <a:gd name="T8" fmla="*/ 92 w 578"/>
                  <a:gd name="T9" fmla="*/ 103 h 577"/>
                  <a:gd name="T10" fmla="*/ 98 w 578"/>
                  <a:gd name="T11" fmla="*/ 98 h 577"/>
                  <a:gd name="T12" fmla="*/ 104 w 578"/>
                  <a:gd name="T13" fmla="*/ 91 h 577"/>
                  <a:gd name="T14" fmla="*/ 109 w 578"/>
                  <a:gd name="T15" fmla="*/ 84 h 577"/>
                  <a:gd name="T16" fmla="*/ 112 w 578"/>
                  <a:gd name="T17" fmla="*/ 75 h 577"/>
                  <a:gd name="T18" fmla="*/ 114 w 578"/>
                  <a:gd name="T19" fmla="*/ 66 h 577"/>
                  <a:gd name="T20" fmla="*/ 115 w 578"/>
                  <a:gd name="T21" fmla="*/ 57 h 577"/>
                  <a:gd name="T22" fmla="*/ 114 w 578"/>
                  <a:gd name="T23" fmla="*/ 48 h 577"/>
                  <a:gd name="T24" fmla="*/ 112 w 578"/>
                  <a:gd name="T25" fmla="*/ 39 h 577"/>
                  <a:gd name="T26" fmla="*/ 108 w 578"/>
                  <a:gd name="T27" fmla="*/ 31 h 577"/>
                  <a:gd name="T28" fmla="*/ 103 w 578"/>
                  <a:gd name="T29" fmla="*/ 23 h 577"/>
                  <a:gd name="T30" fmla="*/ 97 w 578"/>
                  <a:gd name="T31" fmla="*/ 17 h 577"/>
                  <a:gd name="T32" fmla="*/ 91 w 578"/>
                  <a:gd name="T33" fmla="*/ 11 h 577"/>
                  <a:gd name="T34" fmla="*/ 84 w 578"/>
                  <a:gd name="T35" fmla="*/ 7 h 577"/>
                  <a:gd name="T36" fmla="*/ 75 w 578"/>
                  <a:gd name="T37" fmla="*/ 3 h 577"/>
                  <a:gd name="T38" fmla="*/ 66 w 578"/>
                  <a:gd name="T39" fmla="*/ 1 h 577"/>
                  <a:gd name="T40" fmla="*/ 57 w 578"/>
                  <a:gd name="T41" fmla="*/ 0 h 577"/>
                  <a:gd name="T42" fmla="*/ 48 w 578"/>
                  <a:gd name="T43" fmla="*/ 1 h 577"/>
                  <a:gd name="T44" fmla="*/ 39 w 578"/>
                  <a:gd name="T45" fmla="*/ 3 h 577"/>
                  <a:gd name="T46" fmla="*/ 31 w 578"/>
                  <a:gd name="T47" fmla="*/ 7 h 577"/>
                  <a:gd name="T48" fmla="*/ 23 w 578"/>
                  <a:gd name="T49" fmla="*/ 12 h 577"/>
                  <a:gd name="T50" fmla="*/ 17 w 578"/>
                  <a:gd name="T51" fmla="*/ 17 h 577"/>
                  <a:gd name="T52" fmla="*/ 11 w 578"/>
                  <a:gd name="T53" fmla="*/ 24 h 577"/>
                  <a:gd name="T54" fmla="*/ 6 w 578"/>
                  <a:gd name="T55" fmla="*/ 31 h 577"/>
                  <a:gd name="T56" fmla="*/ 3 w 578"/>
                  <a:gd name="T57" fmla="*/ 40 h 577"/>
                  <a:gd name="T58" fmla="*/ 1 w 578"/>
                  <a:gd name="T59" fmla="*/ 49 h 577"/>
                  <a:gd name="T60" fmla="*/ 0 w 578"/>
                  <a:gd name="T61" fmla="*/ 58 h 577"/>
                  <a:gd name="T62" fmla="*/ 1 w 578"/>
                  <a:gd name="T63" fmla="*/ 68 h 577"/>
                  <a:gd name="T64" fmla="*/ 4 w 578"/>
                  <a:gd name="T65" fmla="*/ 76 h 577"/>
                  <a:gd name="T66" fmla="*/ 7 w 578"/>
                  <a:gd name="T67" fmla="*/ 85 h 577"/>
                  <a:gd name="T68" fmla="*/ 12 w 578"/>
                  <a:gd name="T69" fmla="*/ 92 h 577"/>
                  <a:gd name="T70" fmla="*/ 18 w 578"/>
                  <a:gd name="T71" fmla="*/ 98 h 577"/>
                  <a:gd name="T72" fmla="*/ 24 w 578"/>
                  <a:gd name="T73" fmla="*/ 104 h 577"/>
                  <a:gd name="T74" fmla="*/ 31 w 578"/>
                  <a:gd name="T75" fmla="*/ 109 h 577"/>
                  <a:gd name="T76" fmla="*/ 40 w 578"/>
                  <a:gd name="T77" fmla="*/ 112 h 577"/>
                  <a:gd name="T78" fmla="*/ 49 w 578"/>
                  <a:gd name="T79" fmla="*/ 114 h 577"/>
                  <a:gd name="T80" fmla="*/ 58 w 578"/>
                  <a:gd name="T81" fmla="*/ 115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7"/>
                  <a:gd name="T125" fmla="*/ 578 w 578"/>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7">
                    <a:moveTo>
                      <a:pt x="292" y="577"/>
                    </a:moveTo>
                    <a:lnTo>
                      <a:pt x="337" y="573"/>
                    </a:lnTo>
                    <a:lnTo>
                      <a:pt x="382" y="560"/>
                    </a:lnTo>
                    <a:lnTo>
                      <a:pt x="425" y="544"/>
                    </a:lnTo>
                    <a:lnTo>
                      <a:pt x="461" y="519"/>
                    </a:lnTo>
                    <a:lnTo>
                      <a:pt x="495" y="490"/>
                    </a:lnTo>
                    <a:lnTo>
                      <a:pt x="524" y="456"/>
                    </a:lnTo>
                    <a:lnTo>
                      <a:pt x="549" y="419"/>
                    </a:lnTo>
                    <a:lnTo>
                      <a:pt x="565" y="377"/>
                    </a:lnTo>
                    <a:lnTo>
                      <a:pt x="574" y="332"/>
                    </a:lnTo>
                    <a:lnTo>
                      <a:pt x="578" y="287"/>
                    </a:lnTo>
                    <a:lnTo>
                      <a:pt x="574" y="240"/>
                    </a:lnTo>
                    <a:lnTo>
                      <a:pt x="561" y="195"/>
                    </a:lnTo>
                    <a:lnTo>
                      <a:pt x="544" y="154"/>
                    </a:lnTo>
                    <a:lnTo>
                      <a:pt x="520" y="116"/>
                    </a:lnTo>
                    <a:lnTo>
                      <a:pt x="490" y="83"/>
                    </a:lnTo>
                    <a:lnTo>
                      <a:pt x="457" y="54"/>
                    </a:lnTo>
                    <a:lnTo>
                      <a:pt x="420" y="33"/>
                    </a:lnTo>
                    <a:lnTo>
                      <a:pt x="378" y="13"/>
                    </a:lnTo>
                    <a:lnTo>
                      <a:pt x="333" y="4"/>
                    </a:lnTo>
                    <a:lnTo>
                      <a:pt x="287" y="0"/>
                    </a:lnTo>
                    <a:lnTo>
                      <a:pt x="241" y="4"/>
                    </a:lnTo>
                    <a:lnTo>
                      <a:pt x="196" y="17"/>
                    </a:lnTo>
                    <a:lnTo>
                      <a:pt x="155" y="33"/>
                    </a:lnTo>
                    <a:lnTo>
                      <a:pt x="117" y="58"/>
                    </a:lnTo>
                    <a:lnTo>
                      <a:pt x="83" y="87"/>
                    </a:lnTo>
                    <a:lnTo>
                      <a:pt x="54" y="121"/>
                    </a:lnTo>
                    <a:lnTo>
                      <a:pt x="30" y="157"/>
                    </a:lnTo>
                    <a:lnTo>
                      <a:pt x="13" y="199"/>
                    </a:lnTo>
                    <a:lnTo>
                      <a:pt x="5" y="245"/>
                    </a:lnTo>
                    <a:lnTo>
                      <a:pt x="0" y="290"/>
                    </a:lnTo>
                    <a:lnTo>
                      <a:pt x="5" y="341"/>
                    </a:lnTo>
                    <a:lnTo>
                      <a:pt x="18" y="382"/>
                    </a:lnTo>
                    <a:lnTo>
                      <a:pt x="34" y="424"/>
                    </a:lnTo>
                    <a:lnTo>
                      <a:pt x="59" y="460"/>
                    </a:lnTo>
                    <a:lnTo>
                      <a:pt x="88" y="494"/>
                    </a:lnTo>
                    <a:lnTo>
                      <a:pt x="121" y="523"/>
                    </a:lnTo>
                    <a:lnTo>
                      <a:pt x="158" y="548"/>
                    </a:lnTo>
                    <a:lnTo>
                      <a:pt x="200" y="564"/>
                    </a:lnTo>
                    <a:lnTo>
                      <a:pt x="245" y="573"/>
                    </a:lnTo>
                    <a:lnTo>
                      <a:pt x="292"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556" name="Freeform 1064">
                <a:extLst>
                  <a:ext uri="{FF2B5EF4-FFF2-40B4-BE49-F238E27FC236}">
                    <a16:creationId xmlns:a16="http://schemas.microsoft.com/office/drawing/2014/main" id="{C82F2872-672C-4586-AC02-7F0D8A63B125}"/>
                  </a:ext>
                </a:extLst>
              </p:cNvPr>
              <p:cNvSpPr>
                <a:spLocks/>
              </p:cNvSpPr>
              <p:nvPr/>
            </p:nvSpPr>
            <p:spPr bwMode="auto">
              <a:xfrm>
                <a:off x="2452" y="3270"/>
                <a:ext cx="62" cy="61"/>
              </a:xfrm>
              <a:custGeom>
                <a:avLst/>
                <a:gdLst>
                  <a:gd name="T0" fmla="*/ 31 w 308"/>
                  <a:gd name="T1" fmla="*/ 61 h 306"/>
                  <a:gd name="T2" fmla="*/ 36 w 308"/>
                  <a:gd name="T3" fmla="*/ 60 h 306"/>
                  <a:gd name="T4" fmla="*/ 41 w 308"/>
                  <a:gd name="T5" fmla="*/ 60 h 306"/>
                  <a:gd name="T6" fmla="*/ 45 w 308"/>
                  <a:gd name="T7" fmla="*/ 57 h 306"/>
                  <a:gd name="T8" fmla="*/ 49 w 308"/>
                  <a:gd name="T9" fmla="*/ 55 h 306"/>
                  <a:gd name="T10" fmla="*/ 53 w 308"/>
                  <a:gd name="T11" fmla="*/ 52 h 306"/>
                  <a:gd name="T12" fmla="*/ 56 w 308"/>
                  <a:gd name="T13" fmla="*/ 48 h 306"/>
                  <a:gd name="T14" fmla="*/ 59 w 308"/>
                  <a:gd name="T15" fmla="*/ 44 h 306"/>
                  <a:gd name="T16" fmla="*/ 60 w 308"/>
                  <a:gd name="T17" fmla="*/ 39 h 306"/>
                  <a:gd name="T18" fmla="*/ 61 w 308"/>
                  <a:gd name="T19" fmla="*/ 35 h 306"/>
                  <a:gd name="T20" fmla="*/ 62 w 308"/>
                  <a:gd name="T21" fmla="*/ 31 h 306"/>
                  <a:gd name="T22" fmla="*/ 61 w 308"/>
                  <a:gd name="T23" fmla="*/ 26 h 306"/>
                  <a:gd name="T24" fmla="*/ 60 w 308"/>
                  <a:gd name="T25" fmla="*/ 21 h 306"/>
                  <a:gd name="T26" fmla="*/ 58 w 308"/>
                  <a:gd name="T27" fmla="*/ 17 h 306"/>
                  <a:gd name="T28" fmla="*/ 55 w 308"/>
                  <a:gd name="T29" fmla="*/ 12 h 306"/>
                  <a:gd name="T30" fmla="*/ 53 w 308"/>
                  <a:gd name="T31" fmla="*/ 9 h 306"/>
                  <a:gd name="T32" fmla="*/ 49 w 308"/>
                  <a:gd name="T33" fmla="*/ 6 h 306"/>
                  <a:gd name="T34" fmla="*/ 44 w 308"/>
                  <a:gd name="T35" fmla="*/ 3 h 306"/>
                  <a:gd name="T36" fmla="*/ 40 w 308"/>
                  <a:gd name="T37" fmla="*/ 1 h 306"/>
                  <a:gd name="T38" fmla="*/ 35 w 308"/>
                  <a:gd name="T39" fmla="*/ 1 h 306"/>
                  <a:gd name="T40" fmla="*/ 31 w 308"/>
                  <a:gd name="T41" fmla="*/ 0 h 306"/>
                  <a:gd name="T42" fmla="*/ 26 w 308"/>
                  <a:gd name="T43" fmla="*/ 1 h 306"/>
                  <a:gd name="T44" fmla="*/ 21 w 308"/>
                  <a:gd name="T45" fmla="*/ 1 h 306"/>
                  <a:gd name="T46" fmla="*/ 17 w 308"/>
                  <a:gd name="T47" fmla="*/ 4 h 306"/>
                  <a:gd name="T48" fmla="*/ 13 w 308"/>
                  <a:gd name="T49" fmla="*/ 6 h 306"/>
                  <a:gd name="T50" fmla="*/ 9 w 308"/>
                  <a:gd name="T51" fmla="*/ 9 h 306"/>
                  <a:gd name="T52" fmla="*/ 6 w 308"/>
                  <a:gd name="T53" fmla="*/ 13 h 306"/>
                  <a:gd name="T54" fmla="*/ 3 w 308"/>
                  <a:gd name="T55" fmla="*/ 17 h 306"/>
                  <a:gd name="T56" fmla="*/ 2 w 308"/>
                  <a:gd name="T57" fmla="*/ 22 h 306"/>
                  <a:gd name="T58" fmla="*/ 1 w 308"/>
                  <a:gd name="T59" fmla="*/ 26 h 306"/>
                  <a:gd name="T60" fmla="*/ 0 w 308"/>
                  <a:gd name="T61" fmla="*/ 31 h 306"/>
                  <a:gd name="T62" fmla="*/ 1 w 308"/>
                  <a:gd name="T63" fmla="*/ 35 h 306"/>
                  <a:gd name="T64" fmla="*/ 2 w 308"/>
                  <a:gd name="T65" fmla="*/ 40 h 306"/>
                  <a:gd name="T66" fmla="*/ 4 w 308"/>
                  <a:gd name="T67" fmla="*/ 44 h 306"/>
                  <a:gd name="T68" fmla="*/ 7 w 308"/>
                  <a:gd name="T69" fmla="*/ 49 h 306"/>
                  <a:gd name="T70" fmla="*/ 9 w 308"/>
                  <a:gd name="T71" fmla="*/ 52 h 306"/>
                  <a:gd name="T72" fmla="*/ 13 w 308"/>
                  <a:gd name="T73" fmla="*/ 55 h 306"/>
                  <a:gd name="T74" fmla="*/ 17 w 308"/>
                  <a:gd name="T75" fmla="*/ 58 h 306"/>
                  <a:gd name="T76" fmla="*/ 22 w 308"/>
                  <a:gd name="T77" fmla="*/ 60 h 306"/>
                  <a:gd name="T78" fmla="*/ 26 w 308"/>
                  <a:gd name="T79" fmla="*/ 60 h 306"/>
                  <a:gd name="T80" fmla="*/ 31 w 308"/>
                  <a:gd name="T81" fmla="*/ 61 h 30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8"/>
                  <a:gd name="T124" fmla="*/ 0 h 306"/>
                  <a:gd name="T125" fmla="*/ 308 w 308"/>
                  <a:gd name="T126" fmla="*/ 306 h 30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8" h="306">
                    <a:moveTo>
                      <a:pt x="155" y="306"/>
                    </a:moveTo>
                    <a:lnTo>
                      <a:pt x="179" y="302"/>
                    </a:lnTo>
                    <a:lnTo>
                      <a:pt x="204" y="299"/>
                    </a:lnTo>
                    <a:lnTo>
                      <a:pt x="225" y="286"/>
                    </a:lnTo>
                    <a:lnTo>
                      <a:pt x="245" y="274"/>
                    </a:lnTo>
                    <a:lnTo>
                      <a:pt x="262" y="261"/>
                    </a:lnTo>
                    <a:lnTo>
                      <a:pt x="279" y="240"/>
                    </a:lnTo>
                    <a:lnTo>
                      <a:pt x="292" y="220"/>
                    </a:lnTo>
                    <a:lnTo>
                      <a:pt x="299" y="198"/>
                    </a:lnTo>
                    <a:lnTo>
                      <a:pt x="303" y="174"/>
                    </a:lnTo>
                    <a:lnTo>
                      <a:pt x="308" y="153"/>
                    </a:lnTo>
                    <a:lnTo>
                      <a:pt x="303" y="128"/>
                    </a:lnTo>
                    <a:lnTo>
                      <a:pt x="299" y="103"/>
                    </a:lnTo>
                    <a:lnTo>
                      <a:pt x="287" y="83"/>
                    </a:lnTo>
                    <a:lnTo>
                      <a:pt x="274" y="61"/>
                    </a:lnTo>
                    <a:lnTo>
                      <a:pt x="262" y="45"/>
                    </a:lnTo>
                    <a:lnTo>
                      <a:pt x="241" y="29"/>
                    </a:lnTo>
                    <a:lnTo>
                      <a:pt x="220" y="16"/>
                    </a:lnTo>
                    <a:lnTo>
                      <a:pt x="200" y="7"/>
                    </a:lnTo>
                    <a:lnTo>
                      <a:pt x="175" y="4"/>
                    </a:lnTo>
                    <a:lnTo>
                      <a:pt x="155" y="0"/>
                    </a:lnTo>
                    <a:lnTo>
                      <a:pt x="130" y="4"/>
                    </a:lnTo>
                    <a:lnTo>
                      <a:pt x="105" y="7"/>
                    </a:lnTo>
                    <a:lnTo>
                      <a:pt x="83" y="20"/>
                    </a:lnTo>
                    <a:lnTo>
                      <a:pt x="63" y="32"/>
                    </a:lnTo>
                    <a:lnTo>
                      <a:pt x="47" y="45"/>
                    </a:lnTo>
                    <a:lnTo>
                      <a:pt x="29" y="66"/>
                    </a:lnTo>
                    <a:lnTo>
                      <a:pt x="17" y="83"/>
                    </a:lnTo>
                    <a:lnTo>
                      <a:pt x="9" y="108"/>
                    </a:lnTo>
                    <a:lnTo>
                      <a:pt x="4" y="128"/>
                    </a:lnTo>
                    <a:lnTo>
                      <a:pt x="0" y="153"/>
                    </a:lnTo>
                    <a:lnTo>
                      <a:pt x="4" y="178"/>
                    </a:lnTo>
                    <a:lnTo>
                      <a:pt x="9" y="203"/>
                    </a:lnTo>
                    <a:lnTo>
                      <a:pt x="22" y="223"/>
                    </a:lnTo>
                    <a:lnTo>
                      <a:pt x="34" y="245"/>
                    </a:lnTo>
                    <a:lnTo>
                      <a:pt x="47" y="261"/>
                    </a:lnTo>
                    <a:lnTo>
                      <a:pt x="67" y="277"/>
                    </a:lnTo>
                    <a:lnTo>
                      <a:pt x="83" y="290"/>
                    </a:lnTo>
                    <a:lnTo>
                      <a:pt x="108" y="299"/>
                    </a:lnTo>
                    <a:lnTo>
                      <a:pt x="130" y="302"/>
                    </a:lnTo>
                    <a:lnTo>
                      <a:pt x="155" y="30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57" name="Freeform 1065">
                <a:extLst>
                  <a:ext uri="{FF2B5EF4-FFF2-40B4-BE49-F238E27FC236}">
                    <a16:creationId xmlns:a16="http://schemas.microsoft.com/office/drawing/2014/main" id="{09B6E80D-AA00-4F95-AFF9-3C59B96CF25C}"/>
                  </a:ext>
                </a:extLst>
              </p:cNvPr>
              <p:cNvSpPr>
                <a:spLocks/>
              </p:cNvSpPr>
              <p:nvPr/>
            </p:nvSpPr>
            <p:spPr bwMode="auto">
              <a:xfrm>
                <a:off x="2455" y="3271"/>
                <a:ext cx="54" cy="54"/>
              </a:xfrm>
              <a:custGeom>
                <a:avLst/>
                <a:gdLst>
                  <a:gd name="T0" fmla="*/ 27 w 270"/>
                  <a:gd name="T1" fmla="*/ 54 h 273"/>
                  <a:gd name="T2" fmla="*/ 32 w 270"/>
                  <a:gd name="T3" fmla="*/ 53 h 273"/>
                  <a:gd name="T4" fmla="*/ 36 w 270"/>
                  <a:gd name="T5" fmla="*/ 53 h 273"/>
                  <a:gd name="T6" fmla="*/ 40 w 270"/>
                  <a:gd name="T7" fmla="*/ 51 h 273"/>
                  <a:gd name="T8" fmla="*/ 43 w 270"/>
                  <a:gd name="T9" fmla="*/ 48 h 273"/>
                  <a:gd name="T10" fmla="*/ 46 w 270"/>
                  <a:gd name="T11" fmla="*/ 46 h 273"/>
                  <a:gd name="T12" fmla="*/ 49 w 270"/>
                  <a:gd name="T13" fmla="*/ 43 h 273"/>
                  <a:gd name="T14" fmla="*/ 51 w 270"/>
                  <a:gd name="T15" fmla="*/ 39 h 273"/>
                  <a:gd name="T16" fmla="*/ 53 w 270"/>
                  <a:gd name="T17" fmla="*/ 35 h 273"/>
                  <a:gd name="T18" fmla="*/ 54 w 270"/>
                  <a:gd name="T19" fmla="*/ 31 h 273"/>
                  <a:gd name="T20" fmla="*/ 54 w 270"/>
                  <a:gd name="T21" fmla="*/ 27 h 273"/>
                  <a:gd name="T22" fmla="*/ 54 w 270"/>
                  <a:gd name="T23" fmla="*/ 23 h 273"/>
                  <a:gd name="T24" fmla="*/ 53 w 270"/>
                  <a:gd name="T25" fmla="*/ 19 h 273"/>
                  <a:gd name="T26" fmla="*/ 51 w 270"/>
                  <a:gd name="T27" fmla="*/ 15 h 273"/>
                  <a:gd name="T28" fmla="*/ 49 w 270"/>
                  <a:gd name="T29" fmla="*/ 11 h 273"/>
                  <a:gd name="T30" fmla="*/ 46 w 270"/>
                  <a:gd name="T31" fmla="*/ 8 h 273"/>
                  <a:gd name="T32" fmla="*/ 43 w 270"/>
                  <a:gd name="T33" fmla="*/ 6 h 273"/>
                  <a:gd name="T34" fmla="*/ 39 w 270"/>
                  <a:gd name="T35" fmla="*/ 3 h 273"/>
                  <a:gd name="T36" fmla="*/ 36 w 270"/>
                  <a:gd name="T37" fmla="*/ 2 h 273"/>
                  <a:gd name="T38" fmla="*/ 32 w 270"/>
                  <a:gd name="T39" fmla="*/ 1 h 273"/>
                  <a:gd name="T40" fmla="*/ 27 w 270"/>
                  <a:gd name="T41" fmla="*/ 0 h 273"/>
                  <a:gd name="T42" fmla="*/ 22 w 270"/>
                  <a:gd name="T43" fmla="*/ 1 h 273"/>
                  <a:gd name="T44" fmla="*/ 18 w 270"/>
                  <a:gd name="T45" fmla="*/ 2 h 273"/>
                  <a:gd name="T46" fmla="*/ 14 w 270"/>
                  <a:gd name="T47" fmla="*/ 3 h 273"/>
                  <a:gd name="T48" fmla="*/ 11 w 270"/>
                  <a:gd name="T49" fmla="*/ 6 h 273"/>
                  <a:gd name="T50" fmla="*/ 8 w 270"/>
                  <a:gd name="T51" fmla="*/ 8 h 273"/>
                  <a:gd name="T52" fmla="*/ 5 w 270"/>
                  <a:gd name="T53" fmla="*/ 11 h 273"/>
                  <a:gd name="T54" fmla="*/ 3 w 270"/>
                  <a:gd name="T55" fmla="*/ 15 h 273"/>
                  <a:gd name="T56" fmla="*/ 2 w 270"/>
                  <a:gd name="T57" fmla="*/ 19 h 273"/>
                  <a:gd name="T58" fmla="*/ 0 w 270"/>
                  <a:gd name="T59" fmla="*/ 23 h 273"/>
                  <a:gd name="T60" fmla="*/ 0 w 270"/>
                  <a:gd name="T61" fmla="*/ 27 h 273"/>
                  <a:gd name="T62" fmla="*/ 0 w 270"/>
                  <a:gd name="T63" fmla="*/ 28 h 273"/>
                  <a:gd name="T64" fmla="*/ 0 w 270"/>
                  <a:gd name="T65" fmla="*/ 29 h 273"/>
                  <a:gd name="T66" fmla="*/ 1 w 270"/>
                  <a:gd name="T67" fmla="*/ 33 h 273"/>
                  <a:gd name="T68" fmla="*/ 2 w 270"/>
                  <a:gd name="T69" fmla="*/ 37 h 273"/>
                  <a:gd name="T70" fmla="*/ 3 w 270"/>
                  <a:gd name="T71" fmla="*/ 40 h 273"/>
                  <a:gd name="T72" fmla="*/ 6 w 270"/>
                  <a:gd name="T73" fmla="*/ 43 h 273"/>
                  <a:gd name="T74" fmla="*/ 8 w 270"/>
                  <a:gd name="T75" fmla="*/ 47 h 273"/>
                  <a:gd name="T76" fmla="*/ 12 w 270"/>
                  <a:gd name="T77" fmla="*/ 49 h 273"/>
                  <a:gd name="T78" fmla="*/ 15 w 270"/>
                  <a:gd name="T79" fmla="*/ 52 h 273"/>
                  <a:gd name="T80" fmla="*/ 19 w 270"/>
                  <a:gd name="T81" fmla="*/ 53 h 273"/>
                  <a:gd name="T82" fmla="*/ 23 w 270"/>
                  <a:gd name="T83" fmla="*/ 53 h 273"/>
                  <a:gd name="T84" fmla="*/ 27 w 270"/>
                  <a:gd name="T85" fmla="*/ 54 h 27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3"/>
                  <a:gd name="T131" fmla="*/ 270 w 270"/>
                  <a:gd name="T132" fmla="*/ 273 h 27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3">
                    <a:moveTo>
                      <a:pt x="137" y="273"/>
                    </a:moveTo>
                    <a:lnTo>
                      <a:pt x="158" y="270"/>
                    </a:lnTo>
                    <a:lnTo>
                      <a:pt x="178" y="266"/>
                    </a:lnTo>
                    <a:lnTo>
                      <a:pt x="200" y="257"/>
                    </a:lnTo>
                    <a:lnTo>
                      <a:pt x="216" y="244"/>
                    </a:lnTo>
                    <a:lnTo>
                      <a:pt x="232" y="232"/>
                    </a:lnTo>
                    <a:lnTo>
                      <a:pt x="245" y="216"/>
                    </a:lnTo>
                    <a:lnTo>
                      <a:pt x="257" y="199"/>
                    </a:lnTo>
                    <a:lnTo>
                      <a:pt x="266" y="178"/>
                    </a:lnTo>
                    <a:lnTo>
                      <a:pt x="270" y="158"/>
                    </a:lnTo>
                    <a:lnTo>
                      <a:pt x="270" y="136"/>
                    </a:lnTo>
                    <a:lnTo>
                      <a:pt x="270" y="116"/>
                    </a:lnTo>
                    <a:lnTo>
                      <a:pt x="266" y="95"/>
                    </a:lnTo>
                    <a:lnTo>
                      <a:pt x="254" y="75"/>
                    </a:lnTo>
                    <a:lnTo>
                      <a:pt x="245" y="57"/>
                    </a:lnTo>
                    <a:lnTo>
                      <a:pt x="228" y="41"/>
                    </a:lnTo>
                    <a:lnTo>
                      <a:pt x="216" y="28"/>
                    </a:lnTo>
                    <a:lnTo>
                      <a:pt x="195" y="16"/>
                    </a:lnTo>
                    <a:lnTo>
                      <a:pt x="178" y="8"/>
                    </a:lnTo>
                    <a:lnTo>
                      <a:pt x="158" y="3"/>
                    </a:lnTo>
                    <a:lnTo>
                      <a:pt x="133" y="0"/>
                    </a:lnTo>
                    <a:lnTo>
                      <a:pt x="112" y="3"/>
                    </a:lnTo>
                    <a:lnTo>
                      <a:pt x="92" y="8"/>
                    </a:lnTo>
                    <a:lnTo>
                      <a:pt x="70" y="16"/>
                    </a:lnTo>
                    <a:lnTo>
                      <a:pt x="54" y="28"/>
                    </a:lnTo>
                    <a:lnTo>
                      <a:pt x="38" y="41"/>
                    </a:lnTo>
                    <a:lnTo>
                      <a:pt x="25" y="57"/>
                    </a:lnTo>
                    <a:lnTo>
                      <a:pt x="16" y="75"/>
                    </a:lnTo>
                    <a:lnTo>
                      <a:pt x="9" y="95"/>
                    </a:lnTo>
                    <a:lnTo>
                      <a:pt x="0" y="116"/>
                    </a:lnTo>
                    <a:lnTo>
                      <a:pt x="0" y="136"/>
                    </a:lnTo>
                    <a:lnTo>
                      <a:pt x="0" y="140"/>
                    </a:lnTo>
                    <a:lnTo>
                      <a:pt x="0" y="145"/>
                    </a:lnTo>
                    <a:lnTo>
                      <a:pt x="4" y="165"/>
                    </a:lnTo>
                    <a:lnTo>
                      <a:pt x="9" y="187"/>
                    </a:lnTo>
                    <a:lnTo>
                      <a:pt x="16" y="203"/>
                    </a:lnTo>
                    <a:lnTo>
                      <a:pt x="29" y="219"/>
                    </a:lnTo>
                    <a:lnTo>
                      <a:pt x="41" y="236"/>
                    </a:lnTo>
                    <a:lnTo>
                      <a:pt x="58" y="248"/>
                    </a:lnTo>
                    <a:lnTo>
                      <a:pt x="75" y="261"/>
                    </a:lnTo>
                    <a:lnTo>
                      <a:pt x="95" y="266"/>
                    </a:lnTo>
                    <a:lnTo>
                      <a:pt x="117" y="270"/>
                    </a:lnTo>
                    <a:lnTo>
                      <a:pt x="137" y="273"/>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58" name="Freeform 1066">
                <a:extLst>
                  <a:ext uri="{FF2B5EF4-FFF2-40B4-BE49-F238E27FC236}">
                    <a16:creationId xmlns:a16="http://schemas.microsoft.com/office/drawing/2014/main" id="{B71C2C5A-C421-4EBE-A1D0-E586792F902A}"/>
                  </a:ext>
                </a:extLst>
              </p:cNvPr>
              <p:cNvSpPr>
                <a:spLocks/>
              </p:cNvSpPr>
              <p:nvPr/>
            </p:nvSpPr>
            <p:spPr bwMode="auto">
              <a:xfrm>
                <a:off x="2457" y="3272"/>
                <a:ext cx="48" cy="48"/>
              </a:xfrm>
              <a:custGeom>
                <a:avLst/>
                <a:gdLst>
                  <a:gd name="T0" fmla="*/ 25 w 237"/>
                  <a:gd name="T1" fmla="*/ 48 h 236"/>
                  <a:gd name="T2" fmla="*/ 28 w 237"/>
                  <a:gd name="T3" fmla="*/ 48 h 236"/>
                  <a:gd name="T4" fmla="*/ 32 w 237"/>
                  <a:gd name="T5" fmla="*/ 47 h 236"/>
                  <a:gd name="T6" fmla="*/ 35 w 237"/>
                  <a:gd name="T7" fmla="*/ 46 h 236"/>
                  <a:gd name="T8" fmla="*/ 38 w 237"/>
                  <a:gd name="T9" fmla="*/ 43 h 236"/>
                  <a:gd name="T10" fmla="*/ 41 w 237"/>
                  <a:gd name="T11" fmla="*/ 40 h 236"/>
                  <a:gd name="T12" fmla="*/ 44 w 237"/>
                  <a:gd name="T13" fmla="*/ 38 h 236"/>
                  <a:gd name="T14" fmla="*/ 46 w 237"/>
                  <a:gd name="T15" fmla="*/ 35 h 236"/>
                  <a:gd name="T16" fmla="*/ 47 w 237"/>
                  <a:gd name="T17" fmla="*/ 31 h 236"/>
                  <a:gd name="T18" fmla="*/ 48 w 237"/>
                  <a:gd name="T19" fmla="*/ 28 h 236"/>
                  <a:gd name="T20" fmla="*/ 48 w 237"/>
                  <a:gd name="T21" fmla="*/ 24 h 236"/>
                  <a:gd name="T22" fmla="*/ 48 w 237"/>
                  <a:gd name="T23" fmla="*/ 20 h 236"/>
                  <a:gd name="T24" fmla="*/ 46 w 237"/>
                  <a:gd name="T25" fmla="*/ 16 h 236"/>
                  <a:gd name="T26" fmla="*/ 46 w 237"/>
                  <a:gd name="T27" fmla="*/ 13 h 236"/>
                  <a:gd name="T28" fmla="*/ 43 w 237"/>
                  <a:gd name="T29" fmla="*/ 9 h 236"/>
                  <a:gd name="T30" fmla="*/ 41 w 237"/>
                  <a:gd name="T31" fmla="*/ 7 h 236"/>
                  <a:gd name="T32" fmla="*/ 38 w 237"/>
                  <a:gd name="T33" fmla="*/ 4 h 236"/>
                  <a:gd name="T34" fmla="*/ 35 w 237"/>
                  <a:gd name="T35" fmla="*/ 3 h 236"/>
                  <a:gd name="T36" fmla="*/ 31 w 237"/>
                  <a:gd name="T37" fmla="*/ 1 h 236"/>
                  <a:gd name="T38" fmla="*/ 28 w 237"/>
                  <a:gd name="T39" fmla="*/ 0 h 236"/>
                  <a:gd name="T40" fmla="*/ 24 w 237"/>
                  <a:gd name="T41" fmla="*/ 0 h 236"/>
                  <a:gd name="T42" fmla="*/ 19 w 237"/>
                  <a:gd name="T43" fmla="*/ 0 h 236"/>
                  <a:gd name="T44" fmla="*/ 16 w 237"/>
                  <a:gd name="T45" fmla="*/ 1 h 236"/>
                  <a:gd name="T46" fmla="*/ 13 w 237"/>
                  <a:gd name="T47" fmla="*/ 3 h 236"/>
                  <a:gd name="T48" fmla="*/ 9 w 237"/>
                  <a:gd name="T49" fmla="*/ 4 h 236"/>
                  <a:gd name="T50" fmla="*/ 7 w 237"/>
                  <a:gd name="T51" fmla="*/ 7 h 236"/>
                  <a:gd name="T52" fmla="*/ 4 w 237"/>
                  <a:gd name="T53" fmla="*/ 10 h 236"/>
                  <a:gd name="T54" fmla="*/ 3 w 237"/>
                  <a:gd name="T55" fmla="*/ 13 h 236"/>
                  <a:gd name="T56" fmla="*/ 1 w 237"/>
                  <a:gd name="T57" fmla="*/ 16 h 236"/>
                  <a:gd name="T58" fmla="*/ 0 w 237"/>
                  <a:gd name="T59" fmla="*/ 20 h 236"/>
                  <a:gd name="T60" fmla="*/ 0 w 237"/>
                  <a:gd name="T61" fmla="*/ 24 h 236"/>
                  <a:gd name="T62" fmla="*/ 0 w 237"/>
                  <a:gd name="T63" fmla="*/ 25 h 236"/>
                  <a:gd name="T64" fmla="*/ 0 w 237"/>
                  <a:gd name="T65" fmla="*/ 25 h 236"/>
                  <a:gd name="T66" fmla="*/ 0 w 237"/>
                  <a:gd name="T67" fmla="*/ 29 h 236"/>
                  <a:gd name="T68" fmla="*/ 2 w 237"/>
                  <a:gd name="T69" fmla="*/ 33 h 236"/>
                  <a:gd name="T70" fmla="*/ 3 w 237"/>
                  <a:gd name="T71" fmla="*/ 36 h 236"/>
                  <a:gd name="T72" fmla="*/ 5 w 237"/>
                  <a:gd name="T73" fmla="*/ 39 h 236"/>
                  <a:gd name="T74" fmla="*/ 8 w 237"/>
                  <a:gd name="T75" fmla="*/ 41 h 236"/>
                  <a:gd name="T76" fmla="*/ 10 w 237"/>
                  <a:gd name="T77" fmla="*/ 44 h 236"/>
                  <a:gd name="T78" fmla="*/ 14 w 237"/>
                  <a:gd name="T79" fmla="*/ 46 h 236"/>
                  <a:gd name="T80" fmla="*/ 17 w 237"/>
                  <a:gd name="T81" fmla="*/ 47 h 236"/>
                  <a:gd name="T82" fmla="*/ 20 w 237"/>
                  <a:gd name="T83" fmla="*/ 48 h 236"/>
                  <a:gd name="T84" fmla="*/ 25 w 237"/>
                  <a:gd name="T85" fmla="*/ 48 h 2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7"/>
                  <a:gd name="T130" fmla="*/ 0 h 236"/>
                  <a:gd name="T131" fmla="*/ 237 w 237"/>
                  <a:gd name="T132" fmla="*/ 236 h 2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7" h="236">
                    <a:moveTo>
                      <a:pt x="121" y="236"/>
                    </a:moveTo>
                    <a:lnTo>
                      <a:pt x="137" y="236"/>
                    </a:lnTo>
                    <a:lnTo>
                      <a:pt x="159" y="233"/>
                    </a:lnTo>
                    <a:lnTo>
                      <a:pt x="175" y="224"/>
                    </a:lnTo>
                    <a:lnTo>
                      <a:pt x="188" y="211"/>
                    </a:lnTo>
                    <a:lnTo>
                      <a:pt x="204" y="199"/>
                    </a:lnTo>
                    <a:lnTo>
                      <a:pt x="216" y="186"/>
                    </a:lnTo>
                    <a:lnTo>
                      <a:pt x="225" y="170"/>
                    </a:lnTo>
                    <a:lnTo>
                      <a:pt x="233" y="154"/>
                    </a:lnTo>
                    <a:lnTo>
                      <a:pt x="237" y="137"/>
                    </a:lnTo>
                    <a:lnTo>
                      <a:pt x="237" y="116"/>
                    </a:lnTo>
                    <a:lnTo>
                      <a:pt x="237" y="96"/>
                    </a:lnTo>
                    <a:lnTo>
                      <a:pt x="229" y="78"/>
                    </a:lnTo>
                    <a:lnTo>
                      <a:pt x="225" y="62"/>
                    </a:lnTo>
                    <a:lnTo>
                      <a:pt x="213" y="46"/>
                    </a:lnTo>
                    <a:lnTo>
                      <a:pt x="200" y="33"/>
                    </a:lnTo>
                    <a:lnTo>
                      <a:pt x="188" y="20"/>
                    </a:lnTo>
                    <a:lnTo>
                      <a:pt x="171" y="13"/>
                    </a:lnTo>
                    <a:lnTo>
                      <a:pt x="154" y="4"/>
                    </a:lnTo>
                    <a:lnTo>
                      <a:pt x="137" y="0"/>
                    </a:lnTo>
                    <a:lnTo>
                      <a:pt x="117" y="0"/>
                    </a:lnTo>
                    <a:lnTo>
                      <a:pt x="96" y="0"/>
                    </a:lnTo>
                    <a:lnTo>
                      <a:pt x="80" y="4"/>
                    </a:lnTo>
                    <a:lnTo>
                      <a:pt x="63" y="13"/>
                    </a:lnTo>
                    <a:lnTo>
                      <a:pt x="46" y="20"/>
                    </a:lnTo>
                    <a:lnTo>
                      <a:pt x="33" y="33"/>
                    </a:lnTo>
                    <a:lnTo>
                      <a:pt x="22" y="49"/>
                    </a:lnTo>
                    <a:lnTo>
                      <a:pt x="13" y="62"/>
                    </a:lnTo>
                    <a:lnTo>
                      <a:pt x="4" y="78"/>
                    </a:lnTo>
                    <a:lnTo>
                      <a:pt x="0" y="100"/>
                    </a:lnTo>
                    <a:lnTo>
                      <a:pt x="0" y="116"/>
                    </a:lnTo>
                    <a:lnTo>
                      <a:pt x="0" y="121"/>
                    </a:lnTo>
                    <a:lnTo>
                      <a:pt x="0" y="125"/>
                    </a:lnTo>
                    <a:lnTo>
                      <a:pt x="0" y="141"/>
                    </a:lnTo>
                    <a:lnTo>
                      <a:pt x="9" y="162"/>
                    </a:lnTo>
                    <a:lnTo>
                      <a:pt x="13" y="179"/>
                    </a:lnTo>
                    <a:lnTo>
                      <a:pt x="26" y="191"/>
                    </a:lnTo>
                    <a:lnTo>
                      <a:pt x="38" y="204"/>
                    </a:lnTo>
                    <a:lnTo>
                      <a:pt x="51" y="215"/>
                    </a:lnTo>
                    <a:lnTo>
                      <a:pt x="67" y="224"/>
                    </a:lnTo>
                    <a:lnTo>
                      <a:pt x="83" y="233"/>
                    </a:lnTo>
                    <a:lnTo>
                      <a:pt x="100" y="236"/>
                    </a:lnTo>
                    <a:lnTo>
                      <a:pt x="121" y="236"/>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59" name="Freeform 1067">
                <a:extLst>
                  <a:ext uri="{FF2B5EF4-FFF2-40B4-BE49-F238E27FC236}">
                    <a16:creationId xmlns:a16="http://schemas.microsoft.com/office/drawing/2014/main" id="{F1FECBF1-D43D-41CC-94E3-AC23DC8B5860}"/>
                  </a:ext>
                </a:extLst>
              </p:cNvPr>
              <p:cNvSpPr>
                <a:spLocks/>
              </p:cNvSpPr>
              <p:nvPr/>
            </p:nvSpPr>
            <p:spPr bwMode="auto">
              <a:xfrm>
                <a:off x="2459" y="3273"/>
                <a:ext cx="42" cy="41"/>
              </a:xfrm>
              <a:custGeom>
                <a:avLst/>
                <a:gdLst>
                  <a:gd name="T0" fmla="*/ 21 w 207"/>
                  <a:gd name="T1" fmla="*/ 41 h 204"/>
                  <a:gd name="T2" fmla="*/ 25 w 207"/>
                  <a:gd name="T3" fmla="*/ 41 h 204"/>
                  <a:gd name="T4" fmla="*/ 28 w 207"/>
                  <a:gd name="T5" fmla="*/ 40 h 204"/>
                  <a:gd name="T6" fmla="*/ 31 w 207"/>
                  <a:gd name="T7" fmla="*/ 38 h 204"/>
                  <a:gd name="T8" fmla="*/ 34 w 207"/>
                  <a:gd name="T9" fmla="*/ 37 h 204"/>
                  <a:gd name="T10" fmla="*/ 36 w 207"/>
                  <a:gd name="T11" fmla="*/ 35 h 204"/>
                  <a:gd name="T12" fmla="*/ 38 w 207"/>
                  <a:gd name="T13" fmla="*/ 33 h 204"/>
                  <a:gd name="T14" fmla="*/ 40 w 207"/>
                  <a:gd name="T15" fmla="*/ 30 h 204"/>
                  <a:gd name="T16" fmla="*/ 41 w 207"/>
                  <a:gd name="T17" fmla="*/ 27 h 204"/>
                  <a:gd name="T18" fmla="*/ 41 w 207"/>
                  <a:gd name="T19" fmla="*/ 24 h 204"/>
                  <a:gd name="T20" fmla="*/ 42 w 207"/>
                  <a:gd name="T21" fmla="*/ 20 h 204"/>
                  <a:gd name="T22" fmla="*/ 41 w 207"/>
                  <a:gd name="T23" fmla="*/ 17 h 204"/>
                  <a:gd name="T24" fmla="*/ 40 w 207"/>
                  <a:gd name="T25" fmla="*/ 14 h 204"/>
                  <a:gd name="T26" fmla="*/ 40 w 207"/>
                  <a:gd name="T27" fmla="*/ 11 h 204"/>
                  <a:gd name="T28" fmla="*/ 38 w 207"/>
                  <a:gd name="T29" fmla="*/ 8 h 204"/>
                  <a:gd name="T30" fmla="*/ 35 w 207"/>
                  <a:gd name="T31" fmla="*/ 6 h 204"/>
                  <a:gd name="T32" fmla="*/ 33 w 207"/>
                  <a:gd name="T33" fmla="*/ 4 h 204"/>
                  <a:gd name="T34" fmla="*/ 30 w 207"/>
                  <a:gd name="T35" fmla="*/ 3 h 204"/>
                  <a:gd name="T36" fmla="*/ 28 w 207"/>
                  <a:gd name="T37" fmla="*/ 1 h 204"/>
                  <a:gd name="T38" fmla="*/ 25 w 207"/>
                  <a:gd name="T39" fmla="*/ 0 h 204"/>
                  <a:gd name="T40" fmla="*/ 21 w 207"/>
                  <a:gd name="T41" fmla="*/ 0 h 204"/>
                  <a:gd name="T42" fmla="*/ 18 w 207"/>
                  <a:gd name="T43" fmla="*/ 0 h 204"/>
                  <a:gd name="T44" fmla="*/ 14 w 207"/>
                  <a:gd name="T45" fmla="*/ 1 h 204"/>
                  <a:gd name="T46" fmla="*/ 12 w 207"/>
                  <a:gd name="T47" fmla="*/ 3 h 204"/>
                  <a:gd name="T48" fmla="*/ 9 w 207"/>
                  <a:gd name="T49" fmla="*/ 4 h 204"/>
                  <a:gd name="T50" fmla="*/ 7 w 207"/>
                  <a:gd name="T51" fmla="*/ 6 h 204"/>
                  <a:gd name="T52" fmla="*/ 4 w 207"/>
                  <a:gd name="T53" fmla="*/ 8 h 204"/>
                  <a:gd name="T54" fmla="*/ 3 w 207"/>
                  <a:gd name="T55" fmla="*/ 11 h 204"/>
                  <a:gd name="T56" fmla="*/ 2 w 207"/>
                  <a:gd name="T57" fmla="*/ 14 h 204"/>
                  <a:gd name="T58" fmla="*/ 1 w 207"/>
                  <a:gd name="T59" fmla="*/ 17 h 204"/>
                  <a:gd name="T60" fmla="*/ 0 w 207"/>
                  <a:gd name="T61" fmla="*/ 20 h 204"/>
                  <a:gd name="T62" fmla="*/ 0 w 207"/>
                  <a:gd name="T63" fmla="*/ 21 h 204"/>
                  <a:gd name="T64" fmla="*/ 0 w 207"/>
                  <a:gd name="T65" fmla="*/ 22 h 204"/>
                  <a:gd name="T66" fmla="*/ 1 w 207"/>
                  <a:gd name="T67" fmla="*/ 25 h 204"/>
                  <a:gd name="T68" fmla="*/ 2 w 207"/>
                  <a:gd name="T69" fmla="*/ 28 h 204"/>
                  <a:gd name="T70" fmla="*/ 3 w 207"/>
                  <a:gd name="T71" fmla="*/ 31 h 204"/>
                  <a:gd name="T72" fmla="*/ 5 w 207"/>
                  <a:gd name="T73" fmla="*/ 33 h 204"/>
                  <a:gd name="T74" fmla="*/ 7 w 207"/>
                  <a:gd name="T75" fmla="*/ 36 h 204"/>
                  <a:gd name="T76" fmla="*/ 9 w 207"/>
                  <a:gd name="T77" fmla="*/ 38 h 204"/>
                  <a:gd name="T78" fmla="*/ 12 w 207"/>
                  <a:gd name="T79" fmla="*/ 39 h 204"/>
                  <a:gd name="T80" fmla="*/ 15 w 207"/>
                  <a:gd name="T81" fmla="*/ 40 h 204"/>
                  <a:gd name="T82" fmla="*/ 18 w 207"/>
                  <a:gd name="T83" fmla="*/ 41 h 204"/>
                  <a:gd name="T84" fmla="*/ 21 w 207"/>
                  <a:gd name="T85" fmla="*/ 41 h 20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7"/>
                  <a:gd name="T130" fmla="*/ 0 h 204"/>
                  <a:gd name="T131" fmla="*/ 207 w 207"/>
                  <a:gd name="T132" fmla="*/ 204 h 20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7" h="204">
                    <a:moveTo>
                      <a:pt x="103" y="204"/>
                    </a:moveTo>
                    <a:lnTo>
                      <a:pt x="121" y="204"/>
                    </a:lnTo>
                    <a:lnTo>
                      <a:pt x="137" y="200"/>
                    </a:lnTo>
                    <a:lnTo>
                      <a:pt x="153" y="191"/>
                    </a:lnTo>
                    <a:lnTo>
                      <a:pt x="166" y="182"/>
                    </a:lnTo>
                    <a:lnTo>
                      <a:pt x="179" y="175"/>
                    </a:lnTo>
                    <a:lnTo>
                      <a:pt x="186" y="162"/>
                    </a:lnTo>
                    <a:lnTo>
                      <a:pt x="195" y="150"/>
                    </a:lnTo>
                    <a:lnTo>
                      <a:pt x="204" y="133"/>
                    </a:lnTo>
                    <a:lnTo>
                      <a:pt x="204" y="117"/>
                    </a:lnTo>
                    <a:lnTo>
                      <a:pt x="207" y="99"/>
                    </a:lnTo>
                    <a:lnTo>
                      <a:pt x="204" y="83"/>
                    </a:lnTo>
                    <a:lnTo>
                      <a:pt x="199" y="70"/>
                    </a:lnTo>
                    <a:lnTo>
                      <a:pt x="195" y="54"/>
                    </a:lnTo>
                    <a:lnTo>
                      <a:pt x="186" y="42"/>
                    </a:lnTo>
                    <a:lnTo>
                      <a:pt x="174" y="29"/>
                    </a:lnTo>
                    <a:lnTo>
                      <a:pt x="162" y="20"/>
                    </a:lnTo>
                    <a:lnTo>
                      <a:pt x="150" y="13"/>
                    </a:lnTo>
                    <a:lnTo>
                      <a:pt x="137" y="4"/>
                    </a:lnTo>
                    <a:lnTo>
                      <a:pt x="121" y="0"/>
                    </a:lnTo>
                    <a:lnTo>
                      <a:pt x="103" y="0"/>
                    </a:lnTo>
                    <a:lnTo>
                      <a:pt x="87" y="0"/>
                    </a:lnTo>
                    <a:lnTo>
                      <a:pt x="71" y="4"/>
                    </a:lnTo>
                    <a:lnTo>
                      <a:pt x="58" y="13"/>
                    </a:lnTo>
                    <a:lnTo>
                      <a:pt x="42" y="20"/>
                    </a:lnTo>
                    <a:lnTo>
                      <a:pt x="33" y="29"/>
                    </a:lnTo>
                    <a:lnTo>
                      <a:pt x="20" y="42"/>
                    </a:lnTo>
                    <a:lnTo>
                      <a:pt x="13" y="54"/>
                    </a:lnTo>
                    <a:lnTo>
                      <a:pt x="8" y="70"/>
                    </a:lnTo>
                    <a:lnTo>
                      <a:pt x="4" y="83"/>
                    </a:lnTo>
                    <a:lnTo>
                      <a:pt x="0" y="99"/>
                    </a:lnTo>
                    <a:lnTo>
                      <a:pt x="0" y="104"/>
                    </a:lnTo>
                    <a:lnTo>
                      <a:pt x="0" y="108"/>
                    </a:lnTo>
                    <a:lnTo>
                      <a:pt x="4" y="124"/>
                    </a:lnTo>
                    <a:lnTo>
                      <a:pt x="8" y="137"/>
                    </a:lnTo>
                    <a:lnTo>
                      <a:pt x="17" y="153"/>
                    </a:lnTo>
                    <a:lnTo>
                      <a:pt x="24" y="166"/>
                    </a:lnTo>
                    <a:lnTo>
                      <a:pt x="33" y="178"/>
                    </a:lnTo>
                    <a:lnTo>
                      <a:pt x="45" y="187"/>
                    </a:lnTo>
                    <a:lnTo>
                      <a:pt x="58" y="195"/>
                    </a:lnTo>
                    <a:lnTo>
                      <a:pt x="74" y="200"/>
                    </a:lnTo>
                    <a:lnTo>
                      <a:pt x="87" y="204"/>
                    </a:lnTo>
                    <a:lnTo>
                      <a:pt x="103" y="204"/>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60" name="Freeform 1068">
                <a:extLst>
                  <a:ext uri="{FF2B5EF4-FFF2-40B4-BE49-F238E27FC236}">
                    <a16:creationId xmlns:a16="http://schemas.microsoft.com/office/drawing/2014/main" id="{36F38CC9-DAB6-4915-B899-F8F86B3486FC}"/>
                  </a:ext>
                </a:extLst>
              </p:cNvPr>
              <p:cNvSpPr>
                <a:spLocks/>
              </p:cNvSpPr>
              <p:nvPr/>
            </p:nvSpPr>
            <p:spPr bwMode="auto">
              <a:xfrm>
                <a:off x="2462" y="3274"/>
                <a:ext cx="34" cy="35"/>
              </a:xfrm>
              <a:custGeom>
                <a:avLst/>
                <a:gdLst>
                  <a:gd name="T0" fmla="*/ 17 w 169"/>
                  <a:gd name="T1" fmla="*/ 35 h 174"/>
                  <a:gd name="T2" fmla="*/ 20 w 169"/>
                  <a:gd name="T3" fmla="*/ 34 h 174"/>
                  <a:gd name="T4" fmla="*/ 23 w 169"/>
                  <a:gd name="T5" fmla="*/ 33 h 174"/>
                  <a:gd name="T6" fmla="*/ 25 w 169"/>
                  <a:gd name="T7" fmla="*/ 33 h 174"/>
                  <a:gd name="T8" fmla="*/ 28 w 169"/>
                  <a:gd name="T9" fmla="*/ 31 h 174"/>
                  <a:gd name="T10" fmla="*/ 30 w 169"/>
                  <a:gd name="T11" fmla="*/ 29 h 174"/>
                  <a:gd name="T12" fmla="*/ 32 w 169"/>
                  <a:gd name="T13" fmla="*/ 28 h 174"/>
                  <a:gd name="T14" fmla="*/ 32 w 169"/>
                  <a:gd name="T15" fmla="*/ 25 h 174"/>
                  <a:gd name="T16" fmla="*/ 33 w 169"/>
                  <a:gd name="T17" fmla="*/ 23 h 174"/>
                  <a:gd name="T18" fmla="*/ 34 w 169"/>
                  <a:gd name="T19" fmla="*/ 20 h 174"/>
                  <a:gd name="T20" fmla="*/ 34 w 169"/>
                  <a:gd name="T21" fmla="*/ 18 h 174"/>
                  <a:gd name="T22" fmla="*/ 34 w 169"/>
                  <a:gd name="T23" fmla="*/ 14 h 174"/>
                  <a:gd name="T24" fmla="*/ 33 w 169"/>
                  <a:gd name="T25" fmla="*/ 12 h 174"/>
                  <a:gd name="T26" fmla="*/ 32 w 169"/>
                  <a:gd name="T27" fmla="*/ 9 h 174"/>
                  <a:gd name="T28" fmla="*/ 31 w 169"/>
                  <a:gd name="T29" fmla="*/ 7 h 174"/>
                  <a:gd name="T30" fmla="*/ 29 w 169"/>
                  <a:gd name="T31" fmla="*/ 5 h 174"/>
                  <a:gd name="T32" fmla="*/ 28 w 169"/>
                  <a:gd name="T33" fmla="*/ 3 h 174"/>
                  <a:gd name="T34" fmla="*/ 25 w 169"/>
                  <a:gd name="T35" fmla="*/ 2 h 174"/>
                  <a:gd name="T36" fmla="*/ 23 w 169"/>
                  <a:gd name="T37" fmla="*/ 1 h 174"/>
                  <a:gd name="T38" fmla="*/ 20 w 169"/>
                  <a:gd name="T39" fmla="*/ 0 h 174"/>
                  <a:gd name="T40" fmla="*/ 17 w 169"/>
                  <a:gd name="T41" fmla="*/ 0 h 174"/>
                  <a:gd name="T42" fmla="*/ 14 w 169"/>
                  <a:gd name="T43" fmla="*/ 0 h 174"/>
                  <a:gd name="T44" fmla="*/ 12 w 169"/>
                  <a:gd name="T45" fmla="*/ 1 h 174"/>
                  <a:gd name="T46" fmla="*/ 9 w 169"/>
                  <a:gd name="T47" fmla="*/ 2 h 174"/>
                  <a:gd name="T48" fmla="*/ 7 w 169"/>
                  <a:gd name="T49" fmla="*/ 3 h 174"/>
                  <a:gd name="T50" fmla="*/ 5 w 169"/>
                  <a:gd name="T51" fmla="*/ 5 h 174"/>
                  <a:gd name="T52" fmla="*/ 3 w 169"/>
                  <a:gd name="T53" fmla="*/ 7 h 174"/>
                  <a:gd name="T54" fmla="*/ 2 w 169"/>
                  <a:gd name="T55" fmla="*/ 9 h 174"/>
                  <a:gd name="T56" fmla="*/ 1 w 169"/>
                  <a:gd name="T57" fmla="*/ 12 h 174"/>
                  <a:gd name="T58" fmla="*/ 0 w 169"/>
                  <a:gd name="T59" fmla="*/ 14 h 174"/>
                  <a:gd name="T60" fmla="*/ 0 w 169"/>
                  <a:gd name="T61" fmla="*/ 17 h 174"/>
                  <a:gd name="T62" fmla="*/ 0 w 169"/>
                  <a:gd name="T63" fmla="*/ 18 h 174"/>
                  <a:gd name="T64" fmla="*/ 0 w 169"/>
                  <a:gd name="T65" fmla="*/ 19 h 174"/>
                  <a:gd name="T66" fmla="*/ 0 w 169"/>
                  <a:gd name="T67" fmla="*/ 21 h 174"/>
                  <a:gd name="T68" fmla="*/ 1 w 169"/>
                  <a:gd name="T69" fmla="*/ 24 h 174"/>
                  <a:gd name="T70" fmla="*/ 2 w 169"/>
                  <a:gd name="T71" fmla="*/ 26 h 174"/>
                  <a:gd name="T72" fmla="*/ 3 w 169"/>
                  <a:gd name="T73" fmla="*/ 28 h 174"/>
                  <a:gd name="T74" fmla="*/ 5 w 169"/>
                  <a:gd name="T75" fmla="*/ 30 h 174"/>
                  <a:gd name="T76" fmla="*/ 7 w 169"/>
                  <a:gd name="T77" fmla="*/ 32 h 174"/>
                  <a:gd name="T78" fmla="*/ 10 w 169"/>
                  <a:gd name="T79" fmla="*/ 33 h 174"/>
                  <a:gd name="T80" fmla="*/ 12 w 169"/>
                  <a:gd name="T81" fmla="*/ 34 h 174"/>
                  <a:gd name="T82" fmla="*/ 15 w 169"/>
                  <a:gd name="T83" fmla="*/ 34 h 174"/>
                  <a:gd name="T84" fmla="*/ 17 w 169"/>
                  <a:gd name="T85" fmla="*/ 35 h 17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69"/>
                  <a:gd name="T130" fmla="*/ 0 h 174"/>
                  <a:gd name="T131" fmla="*/ 169 w 169"/>
                  <a:gd name="T132" fmla="*/ 174 h 17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69" h="174">
                    <a:moveTo>
                      <a:pt x="86" y="174"/>
                    </a:moveTo>
                    <a:lnTo>
                      <a:pt x="99" y="171"/>
                    </a:lnTo>
                    <a:lnTo>
                      <a:pt x="112" y="166"/>
                    </a:lnTo>
                    <a:lnTo>
                      <a:pt x="124" y="162"/>
                    </a:lnTo>
                    <a:lnTo>
                      <a:pt x="137" y="154"/>
                    </a:lnTo>
                    <a:lnTo>
                      <a:pt x="149" y="146"/>
                    </a:lnTo>
                    <a:lnTo>
                      <a:pt x="157" y="137"/>
                    </a:lnTo>
                    <a:lnTo>
                      <a:pt x="161" y="124"/>
                    </a:lnTo>
                    <a:lnTo>
                      <a:pt x="166" y="113"/>
                    </a:lnTo>
                    <a:lnTo>
                      <a:pt x="169" y="100"/>
                    </a:lnTo>
                    <a:lnTo>
                      <a:pt x="169" y="88"/>
                    </a:lnTo>
                    <a:lnTo>
                      <a:pt x="169" y="70"/>
                    </a:lnTo>
                    <a:lnTo>
                      <a:pt x="166" y="59"/>
                    </a:lnTo>
                    <a:lnTo>
                      <a:pt x="161" y="46"/>
                    </a:lnTo>
                    <a:lnTo>
                      <a:pt x="153" y="34"/>
                    </a:lnTo>
                    <a:lnTo>
                      <a:pt x="144" y="25"/>
                    </a:lnTo>
                    <a:lnTo>
                      <a:pt x="137" y="16"/>
                    </a:lnTo>
                    <a:lnTo>
                      <a:pt x="124" y="9"/>
                    </a:lnTo>
                    <a:lnTo>
                      <a:pt x="112" y="5"/>
                    </a:lnTo>
                    <a:lnTo>
                      <a:pt x="99" y="0"/>
                    </a:lnTo>
                    <a:lnTo>
                      <a:pt x="86" y="0"/>
                    </a:lnTo>
                    <a:lnTo>
                      <a:pt x="70" y="0"/>
                    </a:lnTo>
                    <a:lnTo>
                      <a:pt x="58" y="5"/>
                    </a:lnTo>
                    <a:lnTo>
                      <a:pt x="45" y="9"/>
                    </a:lnTo>
                    <a:lnTo>
                      <a:pt x="36" y="16"/>
                    </a:lnTo>
                    <a:lnTo>
                      <a:pt x="24" y="25"/>
                    </a:lnTo>
                    <a:lnTo>
                      <a:pt x="16" y="34"/>
                    </a:lnTo>
                    <a:lnTo>
                      <a:pt x="11" y="46"/>
                    </a:lnTo>
                    <a:lnTo>
                      <a:pt x="4" y="59"/>
                    </a:lnTo>
                    <a:lnTo>
                      <a:pt x="0" y="70"/>
                    </a:lnTo>
                    <a:lnTo>
                      <a:pt x="0" y="83"/>
                    </a:lnTo>
                    <a:lnTo>
                      <a:pt x="0" y="88"/>
                    </a:lnTo>
                    <a:lnTo>
                      <a:pt x="0" y="92"/>
                    </a:lnTo>
                    <a:lnTo>
                      <a:pt x="0" y="104"/>
                    </a:lnTo>
                    <a:lnTo>
                      <a:pt x="4" y="117"/>
                    </a:lnTo>
                    <a:lnTo>
                      <a:pt x="11" y="129"/>
                    </a:lnTo>
                    <a:lnTo>
                      <a:pt x="16" y="137"/>
                    </a:lnTo>
                    <a:lnTo>
                      <a:pt x="24" y="149"/>
                    </a:lnTo>
                    <a:lnTo>
                      <a:pt x="36" y="158"/>
                    </a:lnTo>
                    <a:lnTo>
                      <a:pt x="49" y="162"/>
                    </a:lnTo>
                    <a:lnTo>
                      <a:pt x="61" y="171"/>
                    </a:lnTo>
                    <a:lnTo>
                      <a:pt x="74" y="171"/>
                    </a:lnTo>
                    <a:lnTo>
                      <a:pt x="86" y="174"/>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61" name="Freeform 1069">
                <a:extLst>
                  <a:ext uri="{FF2B5EF4-FFF2-40B4-BE49-F238E27FC236}">
                    <a16:creationId xmlns:a16="http://schemas.microsoft.com/office/drawing/2014/main" id="{9ABE197A-BFBA-44E0-8D8F-61E6FD18C2B2}"/>
                  </a:ext>
                </a:extLst>
              </p:cNvPr>
              <p:cNvSpPr>
                <a:spLocks/>
              </p:cNvSpPr>
              <p:nvPr/>
            </p:nvSpPr>
            <p:spPr bwMode="auto">
              <a:xfrm>
                <a:off x="2464" y="3275"/>
                <a:ext cx="28" cy="28"/>
              </a:xfrm>
              <a:custGeom>
                <a:avLst/>
                <a:gdLst>
                  <a:gd name="T0" fmla="*/ 15 w 138"/>
                  <a:gd name="T1" fmla="*/ 28 h 141"/>
                  <a:gd name="T2" fmla="*/ 16 w 138"/>
                  <a:gd name="T3" fmla="*/ 28 h 141"/>
                  <a:gd name="T4" fmla="*/ 19 w 138"/>
                  <a:gd name="T5" fmla="*/ 27 h 141"/>
                  <a:gd name="T6" fmla="*/ 20 w 138"/>
                  <a:gd name="T7" fmla="*/ 26 h 141"/>
                  <a:gd name="T8" fmla="*/ 22 w 138"/>
                  <a:gd name="T9" fmla="*/ 25 h 141"/>
                  <a:gd name="T10" fmla="*/ 24 w 138"/>
                  <a:gd name="T11" fmla="*/ 24 h 141"/>
                  <a:gd name="T12" fmla="*/ 26 w 138"/>
                  <a:gd name="T13" fmla="*/ 22 h 141"/>
                  <a:gd name="T14" fmla="*/ 26 w 138"/>
                  <a:gd name="T15" fmla="*/ 20 h 141"/>
                  <a:gd name="T16" fmla="*/ 27 w 138"/>
                  <a:gd name="T17" fmla="*/ 18 h 141"/>
                  <a:gd name="T18" fmla="*/ 28 w 138"/>
                  <a:gd name="T19" fmla="*/ 16 h 141"/>
                  <a:gd name="T20" fmla="*/ 28 w 138"/>
                  <a:gd name="T21" fmla="*/ 14 h 141"/>
                  <a:gd name="T22" fmla="*/ 28 w 138"/>
                  <a:gd name="T23" fmla="*/ 12 h 141"/>
                  <a:gd name="T24" fmla="*/ 27 w 138"/>
                  <a:gd name="T25" fmla="*/ 10 h 141"/>
                  <a:gd name="T26" fmla="*/ 26 w 138"/>
                  <a:gd name="T27" fmla="*/ 7 h 141"/>
                  <a:gd name="T28" fmla="*/ 26 w 138"/>
                  <a:gd name="T29" fmla="*/ 6 h 141"/>
                  <a:gd name="T30" fmla="*/ 24 w 138"/>
                  <a:gd name="T31" fmla="*/ 4 h 141"/>
                  <a:gd name="T32" fmla="*/ 22 w 138"/>
                  <a:gd name="T33" fmla="*/ 3 h 141"/>
                  <a:gd name="T34" fmla="*/ 20 w 138"/>
                  <a:gd name="T35" fmla="*/ 1 h 141"/>
                  <a:gd name="T36" fmla="*/ 19 w 138"/>
                  <a:gd name="T37" fmla="*/ 1 h 141"/>
                  <a:gd name="T38" fmla="*/ 16 w 138"/>
                  <a:gd name="T39" fmla="*/ 1 h 141"/>
                  <a:gd name="T40" fmla="*/ 14 w 138"/>
                  <a:gd name="T41" fmla="*/ 0 h 141"/>
                  <a:gd name="T42" fmla="*/ 12 w 138"/>
                  <a:gd name="T43" fmla="*/ 1 h 141"/>
                  <a:gd name="T44" fmla="*/ 10 w 138"/>
                  <a:gd name="T45" fmla="*/ 1 h 141"/>
                  <a:gd name="T46" fmla="*/ 8 w 138"/>
                  <a:gd name="T47" fmla="*/ 1 h 141"/>
                  <a:gd name="T48" fmla="*/ 5 w 138"/>
                  <a:gd name="T49" fmla="*/ 3 h 141"/>
                  <a:gd name="T50" fmla="*/ 4 w 138"/>
                  <a:gd name="T51" fmla="*/ 4 h 141"/>
                  <a:gd name="T52" fmla="*/ 3 w 138"/>
                  <a:gd name="T53" fmla="*/ 6 h 141"/>
                  <a:gd name="T54" fmla="*/ 2 w 138"/>
                  <a:gd name="T55" fmla="*/ 8 h 141"/>
                  <a:gd name="T56" fmla="*/ 1 w 138"/>
                  <a:gd name="T57" fmla="*/ 10 h 141"/>
                  <a:gd name="T58" fmla="*/ 0 w 138"/>
                  <a:gd name="T59" fmla="*/ 12 h 141"/>
                  <a:gd name="T60" fmla="*/ 0 w 138"/>
                  <a:gd name="T61" fmla="*/ 14 h 141"/>
                  <a:gd name="T62" fmla="*/ 0 w 138"/>
                  <a:gd name="T63" fmla="*/ 16 h 141"/>
                  <a:gd name="T64" fmla="*/ 1 w 138"/>
                  <a:gd name="T65" fmla="*/ 19 h 141"/>
                  <a:gd name="T66" fmla="*/ 2 w 138"/>
                  <a:gd name="T67" fmla="*/ 20 h 141"/>
                  <a:gd name="T68" fmla="*/ 3 w 138"/>
                  <a:gd name="T69" fmla="*/ 22 h 141"/>
                  <a:gd name="T70" fmla="*/ 4 w 138"/>
                  <a:gd name="T71" fmla="*/ 24 h 141"/>
                  <a:gd name="T72" fmla="*/ 6 w 138"/>
                  <a:gd name="T73" fmla="*/ 25 h 141"/>
                  <a:gd name="T74" fmla="*/ 8 w 138"/>
                  <a:gd name="T75" fmla="*/ 26 h 141"/>
                  <a:gd name="T76" fmla="*/ 10 w 138"/>
                  <a:gd name="T77" fmla="*/ 27 h 141"/>
                  <a:gd name="T78" fmla="*/ 12 w 138"/>
                  <a:gd name="T79" fmla="*/ 28 h 141"/>
                  <a:gd name="T80" fmla="*/ 15 w 138"/>
                  <a:gd name="T81" fmla="*/ 28 h 14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8"/>
                  <a:gd name="T124" fmla="*/ 0 h 141"/>
                  <a:gd name="T125" fmla="*/ 138 w 138"/>
                  <a:gd name="T126" fmla="*/ 141 h 14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8" h="141">
                    <a:moveTo>
                      <a:pt x="72" y="141"/>
                    </a:moveTo>
                    <a:lnTo>
                      <a:pt x="79" y="141"/>
                    </a:lnTo>
                    <a:lnTo>
                      <a:pt x="92" y="137"/>
                    </a:lnTo>
                    <a:lnTo>
                      <a:pt x="101" y="132"/>
                    </a:lnTo>
                    <a:lnTo>
                      <a:pt x="108" y="124"/>
                    </a:lnTo>
                    <a:lnTo>
                      <a:pt x="117" y="119"/>
                    </a:lnTo>
                    <a:lnTo>
                      <a:pt x="126" y="112"/>
                    </a:lnTo>
                    <a:lnTo>
                      <a:pt x="129" y="103"/>
                    </a:lnTo>
                    <a:lnTo>
                      <a:pt x="133" y="90"/>
                    </a:lnTo>
                    <a:lnTo>
                      <a:pt x="138" y="83"/>
                    </a:lnTo>
                    <a:lnTo>
                      <a:pt x="138" y="70"/>
                    </a:lnTo>
                    <a:lnTo>
                      <a:pt x="138" y="58"/>
                    </a:lnTo>
                    <a:lnTo>
                      <a:pt x="133" y="49"/>
                    </a:lnTo>
                    <a:lnTo>
                      <a:pt x="129" y="36"/>
                    </a:lnTo>
                    <a:lnTo>
                      <a:pt x="126" y="29"/>
                    </a:lnTo>
                    <a:lnTo>
                      <a:pt x="117" y="20"/>
                    </a:lnTo>
                    <a:lnTo>
                      <a:pt x="108" y="16"/>
                    </a:lnTo>
                    <a:lnTo>
                      <a:pt x="101" y="7"/>
                    </a:lnTo>
                    <a:lnTo>
                      <a:pt x="92" y="4"/>
                    </a:lnTo>
                    <a:lnTo>
                      <a:pt x="79" y="4"/>
                    </a:lnTo>
                    <a:lnTo>
                      <a:pt x="67" y="0"/>
                    </a:lnTo>
                    <a:lnTo>
                      <a:pt x="59" y="4"/>
                    </a:lnTo>
                    <a:lnTo>
                      <a:pt x="47" y="4"/>
                    </a:lnTo>
                    <a:lnTo>
                      <a:pt x="38" y="7"/>
                    </a:lnTo>
                    <a:lnTo>
                      <a:pt x="25" y="16"/>
                    </a:lnTo>
                    <a:lnTo>
                      <a:pt x="21" y="20"/>
                    </a:lnTo>
                    <a:lnTo>
                      <a:pt x="13" y="29"/>
                    </a:lnTo>
                    <a:lnTo>
                      <a:pt x="9" y="41"/>
                    </a:lnTo>
                    <a:lnTo>
                      <a:pt x="5" y="49"/>
                    </a:lnTo>
                    <a:lnTo>
                      <a:pt x="0" y="61"/>
                    </a:lnTo>
                    <a:lnTo>
                      <a:pt x="0" y="70"/>
                    </a:lnTo>
                    <a:lnTo>
                      <a:pt x="0" y="83"/>
                    </a:lnTo>
                    <a:lnTo>
                      <a:pt x="5" y="95"/>
                    </a:lnTo>
                    <a:lnTo>
                      <a:pt x="9" y="103"/>
                    </a:lnTo>
                    <a:lnTo>
                      <a:pt x="13" y="112"/>
                    </a:lnTo>
                    <a:lnTo>
                      <a:pt x="21" y="119"/>
                    </a:lnTo>
                    <a:lnTo>
                      <a:pt x="30" y="128"/>
                    </a:lnTo>
                    <a:lnTo>
                      <a:pt x="38" y="132"/>
                    </a:lnTo>
                    <a:lnTo>
                      <a:pt x="47" y="137"/>
                    </a:lnTo>
                    <a:lnTo>
                      <a:pt x="59" y="141"/>
                    </a:lnTo>
                    <a:lnTo>
                      <a:pt x="72" y="141"/>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62" name="Freeform 1070">
                <a:extLst>
                  <a:ext uri="{FF2B5EF4-FFF2-40B4-BE49-F238E27FC236}">
                    <a16:creationId xmlns:a16="http://schemas.microsoft.com/office/drawing/2014/main" id="{1FA0C23B-BA1B-4AAA-8696-53B64EF4911C}"/>
                  </a:ext>
                </a:extLst>
              </p:cNvPr>
              <p:cNvSpPr>
                <a:spLocks/>
              </p:cNvSpPr>
              <p:nvPr/>
            </p:nvSpPr>
            <p:spPr bwMode="auto">
              <a:xfrm>
                <a:off x="2551" y="3245"/>
                <a:ext cx="116" cy="115"/>
              </a:xfrm>
              <a:custGeom>
                <a:avLst/>
                <a:gdLst>
                  <a:gd name="T0" fmla="*/ 58 w 577"/>
                  <a:gd name="T1" fmla="*/ 115 h 577"/>
                  <a:gd name="T2" fmla="*/ 68 w 577"/>
                  <a:gd name="T3" fmla="*/ 114 h 577"/>
                  <a:gd name="T4" fmla="*/ 77 w 577"/>
                  <a:gd name="T5" fmla="*/ 112 h 577"/>
                  <a:gd name="T6" fmla="*/ 85 w 577"/>
                  <a:gd name="T7" fmla="*/ 108 h 577"/>
                  <a:gd name="T8" fmla="*/ 92 w 577"/>
                  <a:gd name="T9" fmla="*/ 103 h 577"/>
                  <a:gd name="T10" fmla="*/ 99 w 577"/>
                  <a:gd name="T11" fmla="*/ 97 h 577"/>
                  <a:gd name="T12" fmla="*/ 105 w 577"/>
                  <a:gd name="T13" fmla="*/ 91 h 577"/>
                  <a:gd name="T14" fmla="*/ 110 w 577"/>
                  <a:gd name="T15" fmla="*/ 84 h 577"/>
                  <a:gd name="T16" fmla="*/ 113 w 577"/>
                  <a:gd name="T17" fmla="*/ 75 h 577"/>
                  <a:gd name="T18" fmla="*/ 115 w 577"/>
                  <a:gd name="T19" fmla="*/ 66 h 577"/>
                  <a:gd name="T20" fmla="*/ 116 w 577"/>
                  <a:gd name="T21" fmla="*/ 57 h 577"/>
                  <a:gd name="T22" fmla="*/ 115 w 577"/>
                  <a:gd name="T23" fmla="*/ 48 h 577"/>
                  <a:gd name="T24" fmla="*/ 113 w 577"/>
                  <a:gd name="T25" fmla="*/ 39 h 577"/>
                  <a:gd name="T26" fmla="*/ 109 w 577"/>
                  <a:gd name="T27" fmla="*/ 31 h 577"/>
                  <a:gd name="T28" fmla="*/ 104 w 577"/>
                  <a:gd name="T29" fmla="*/ 23 h 577"/>
                  <a:gd name="T30" fmla="*/ 99 w 577"/>
                  <a:gd name="T31" fmla="*/ 17 h 577"/>
                  <a:gd name="T32" fmla="*/ 92 w 577"/>
                  <a:gd name="T33" fmla="*/ 11 h 577"/>
                  <a:gd name="T34" fmla="*/ 84 w 577"/>
                  <a:gd name="T35" fmla="*/ 7 h 577"/>
                  <a:gd name="T36" fmla="*/ 76 w 577"/>
                  <a:gd name="T37" fmla="*/ 3 h 577"/>
                  <a:gd name="T38" fmla="*/ 67 w 577"/>
                  <a:gd name="T39" fmla="*/ 1 h 577"/>
                  <a:gd name="T40" fmla="*/ 57 w 577"/>
                  <a:gd name="T41" fmla="*/ 0 h 577"/>
                  <a:gd name="T42" fmla="*/ 48 w 577"/>
                  <a:gd name="T43" fmla="*/ 1 h 577"/>
                  <a:gd name="T44" fmla="*/ 39 w 577"/>
                  <a:gd name="T45" fmla="*/ 3 h 577"/>
                  <a:gd name="T46" fmla="*/ 31 w 577"/>
                  <a:gd name="T47" fmla="*/ 7 h 577"/>
                  <a:gd name="T48" fmla="*/ 23 w 577"/>
                  <a:gd name="T49" fmla="*/ 12 h 577"/>
                  <a:gd name="T50" fmla="*/ 17 w 577"/>
                  <a:gd name="T51" fmla="*/ 17 h 577"/>
                  <a:gd name="T52" fmla="*/ 11 w 577"/>
                  <a:gd name="T53" fmla="*/ 24 h 577"/>
                  <a:gd name="T54" fmla="*/ 6 w 577"/>
                  <a:gd name="T55" fmla="*/ 31 h 577"/>
                  <a:gd name="T56" fmla="*/ 2 w 577"/>
                  <a:gd name="T57" fmla="*/ 40 h 577"/>
                  <a:gd name="T58" fmla="*/ 1 w 577"/>
                  <a:gd name="T59" fmla="*/ 49 h 577"/>
                  <a:gd name="T60" fmla="*/ 0 w 577"/>
                  <a:gd name="T61" fmla="*/ 58 h 577"/>
                  <a:gd name="T62" fmla="*/ 1 w 577"/>
                  <a:gd name="T63" fmla="*/ 68 h 577"/>
                  <a:gd name="T64" fmla="*/ 3 w 577"/>
                  <a:gd name="T65" fmla="*/ 76 h 577"/>
                  <a:gd name="T66" fmla="*/ 7 w 577"/>
                  <a:gd name="T67" fmla="*/ 85 h 577"/>
                  <a:gd name="T68" fmla="*/ 12 w 577"/>
                  <a:gd name="T69" fmla="*/ 92 h 577"/>
                  <a:gd name="T70" fmla="*/ 17 w 577"/>
                  <a:gd name="T71" fmla="*/ 98 h 577"/>
                  <a:gd name="T72" fmla="*/ 24 w 577"/>
                  <a:gd name="T73" fmla="*/ 104 h 577"/>
                  <a:gd name="T74" fmla="*/ 32 w 577"/>
                  <a:gd name="T75" fmla="*/ 109 h 577"/>
                  <a:gd name="T76" fmla="*/ 40 w 577"/>
                  <a:gd name="T77" fmla="*/ 112 h 577"/>
                  <a:gd name="T78" fmla="*/ 49 w 577"/>
                  <a:gd name="T79" fmla="*/ 114 h 577"/>
                  <a:gd name="T80" fmla="*/ 58 w 577"/>
                  <a:gd name="T81" fmla="*/ 115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90" y="577"/>
                    </a:moveTo>
                    <a:lnTo>
                      <a:pt x="340" y="573"/>
                    </a:lnTo>
                    <a:lnTo>
                      <a:pt x="382" y="564"/>
                    </a:lnTo>
                    <a:lnTo>
                      <a:pt x="423" y="543"/>
                    </a:lnTo>
                    <a:lnTo>
                      <a:pt x="460" y="519"/>
                    </a:lnTo>
                    <a:lnTo>
                      <a:pt x="494" y="489"/>
                    </a:lnTo>
                    <a:lnTo>
                      <a:pt x="523" y="456"/>
                    </a:lnTo>
                    <a:lnTo>
                      <a:pt x="548" y="419"/>
                    </a:lnTo>
                    <a:lnTo>
                      <a:pt x="564" y="377"/>
                    </a:lnTo>
                    <a:lnTo>
                      <a:pt x="573" y="332"/>
                    </a:lnTo>
                    <a:lnTo>
                      <a:pt x="577" y="287"/>
                    </a:lnTo>
                    <a:lnTo>
                      <a:pt x="573" y="240"/>
                    </a:lnTo>
                    <a:lnTo>
                      <a:pt x="560" y="195"/>
                    </a:lnTo>
                    <a:lnTo>
                      <a:pt x="544" y="154"/>
                    </a:lnTo>
                    <a:lnTo>
                      <a:pt x="519" y="116"/>
                    </a:lnTo>
                    <a:lnTo>
                      <a:pt x="490" y="83"/>
                    </a:lnTo>
                    <a:lnTo>
                      <a:pt x="456" y="54"/>
                    </a:lnTo>
                    <a:lnTo>
                      <a:pt x="418" y="33"/>
                    </a:lnTo>
                    <a:lnTo>
                      <a:pt x="377" y="17"/>
                    </a:lnTo>
                    <a:lnTo>
                      <a:pt x="332" y="4"/>
                    </a:lnTo>
                    <a:lnTo>
                      <a:pt x="286" y="0"/>
                    </a:lnTo>
                    <a:lnTo>
                      <a:pt x="240" y="4"/>
                    </a:lnTo>
                    <a:lnTo>
                      <a:pt x="195" y="17"/>
                    </a:lnTo>
                    <a:lnTo>
                      <a:pt x="153" y="33"/>
                    </a:lnTo>
                    <a:lnTo>
                      <a:pt x="116" y="58"/>
                    </a:lnTo>
                    <a:lnTo>
                      <a:pt x="83" y="87"/>
                    </a:lnTo>
                    <a:lnTo>
                      <a:pt x="53" y="120"/>
                    </a:lnTo>
                    <a:lnTo>
                      <a:pt x="29" y="157"/>
                    </a:lnTo>
                    <a:lnTo>
                      <a:pt x="12" y="199"/>
                    </a:lnTo>
                    <a:lnTo>
                      <a:pt x="4" y="245"/>
                    </a:lnTo>
                    <a:lnTo>
                      <a:pt x="0" y="291"/>
                    </a:lnTo>
                    <a:lnTo>
                      <a:pt x="4" y="341"/>
                    </a:lnTo>
                    <a:lnTo>
                      <a:pt x="16" y="382"/>
                    </a:lnTo>
                    <a:lnTo>
                      <a:pt x="33" y="424"/>
                    </a:lnTo>
                    <a:lnTo>
                      <a:pt x="58" y="460"/>
                    </a:lnTo>
                    <a:lnTo>
                      <a:pt x="87" y="494"/>
                    </a:lnTo>
                    <a:lnTo>
                      <a:pt x="120" y="523"/>
                    </a:lnTo>
                    <a:lnTo>
                      <a:pt x="157" y="548"/>
                    </a:lnTo>
                    <a:lnTo>
                      <a:pt x="199" y="564"/>
                    </a:lnTo>
                    <a:lnTo>
                      <a:pt x="245" y="573"/>
                    </a:lnTo>
                    <a:lnTo>
                      <a:pt x="290" y="57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63" name="Freeform 1071">
                <a:extLst>
                  <a:ext uri="{FF2B5EF4-FFF2-40B4-BE49-F238E27FC236}">
                    <a16:creationId xmlns:a16="http://schemas.microsoft.com/office/drawing/2014/main" id="{FC09E033-D6FD-415C-AC04-AEDC37CB80C5}"/>
                  </a:ext>
                </a:extLst>
              </p:cNvPr>
              <p:cNvSpPr>
                <a:spLocks/>
              </p:cNvSpPr>
              <p:nvPr/>
            </p:nvSpPr>
            <p:spPr bwMode="auto">
              <a:xfrm>
                <a:off x="2551" y="3245"/>
                <a:ext cx="116" cy="115"/>
              </a:xfrm>
              <a:custGeom>
                <a:avLst/>
                <a:gdLst>
                  <a:gd name="T0" fmla="*/ 58 w 577"/>
                  <a:gd name="T1" fmla="*/ 115 h 577"/>
                  <a:gd name="T2" fmla="*/ 68 w 577"/>
                  <a:gd name="T3" fmla="*/ 114 h 577"/>
                  <a:gd name="T4" fmla="*/ 77 w 577"/>
                  <a:gd name="T5" fmla="*/ 112 h 577"/>
                  <a:gd name="T6" fmla="*/ 85 w 577"/>
                  <a:gd name="T7" fmla="*/ 108 h 577"/>
                  <a:gd name="T8" fmla="*/ 92 w 577"/>
                  <a:gd name="T9" fmla="*/ 103 h 577"/>
                  <a:gd name="T10" fmla="*/ 99 w 577"/>
                  <a:gd name="T11" fmla="*/ 97 h 577"/>
                  <a:gd name="T12" fmla="*/ 105 w 577"/>
                  <a:gd name="T13" fmla="*/ 91 h 577"/>
                  <a:gd name="T14" fmla="*/ 110 w 577"/>
                  <a:gd name="T15" fmla="*/ 84 h 577"/>
                  <a:gd name="T16" fmla="*/ 113 w 577"/>
                  <a:gd name="T17" fmla="*/ 75 h 577"/>
                  <a:gd name="T18" fmla="*/ 115 w 577"/>
                  <a:gd name="T19" fmla="*/ 66 h 577"/>
                  <a:gd name="T20" fmla="*/ 116 w 577"/>
                  <a:gd name="T21" fmla="*/ 57 h 577"/>
                  <a:gd name="T22" fmla="*/ 115 w 577"/>
                  <a:gd name="T23" fmla="*/ 48 h 577"/>
                  <a:gd name="T24" fmla="*/ 113 w 577"/>
                  <a:gd name="T25" fmla="*/ 39 h 577"/>
                  <a:gd name="T26" fmla="*/ 109 w 577"/>
                  <a:gd name="T27" fmla="*/ 31 h 577"/>
                  <a:gd name="T28" fmla="*/ 104 w 577"/>
                  <a:gd name="T29" fmla="*/ 23 h 577"/>
                  <a:gd name="T30" fmla="*/ 99 w 577"/>
                  <a:gd name="T31" fmla="*/ 17 h 577"/>
                  <a:gd name="T32" fmla="*/ 92 w 577"/>
                  <a:gd name="T33" fmla="*/ 11 h 577"/>
                  <a:gd name="T34" fmla="*/ 84 w 577"/>
                  <a:gd name="T35" fmla="*/ 7 h 577"/>
                  <a:gd name="T36" fmla="*/ 76 w 577"/>
                  <a:gd name="T37" fmla="*/ 3 h 577"/>
                  <a:gd name="T38" fmla="*/ 67 w 577"/>
                  <a:gd name="T39" fmla="*/ 1 h 577"/>
                  <a:gd name="T40" fmla="*/ 57 w 577"/>
                  <a:gd name="T41" fmla="*/ 0 h 577"/>
                  <a:gd name="T42" fmla="*/ 48 w 577"/>
                  <a:gd name="T43" fmla="*/ 1 h 577"/>
                  <a:gd name="T44" fmla="*/ 39 w 577"/>
                  <a:gd name="T45" fmla="*/ 3 h 577"/>
                  <a:gd name="T46" fmla="*/ 31 w 577"/>
                  <a:gd name="T47" fmla="*/ 7 h 577"/>
                  <a:gd name="T48" fmla="*/ 23 w 577"/>
                  <a:gd name="T49" fmla="*/ 12 h 577"/>
                  <a:gd name="T50" fmla="*/ 17 w 577"/>
                  <a:gd name="T51" fmla="*/ 17 h 577"/>
                  <a:gd name="T52" fmla="*/ 11 w 577"/>
                  <a:gd name="T53" fmla="*/ 24 h 577"/>
                  <a:gd name="T54" fmla="*/ 6 w 577"/>
                  <a:gd name="T55" fmla="*/ 31 h 577"/>
                  <a:gd name="T56" fmla="*/ 2 w 577"/>
                  <a:gd name="T57" fmla="*/ 40 h 577"/>
                  <a:gd name="T58" fmla="*/ 1 w 577"/>
                  <a:gd name="T59" fmla="*/ 49 h 577"/>
                  <a:gd name="T60" fmla="*/ 0 w 577"/>
                  <a:gd name="T61" fmla="*/ 58 h 577"/>
                  <a:gd name="T62" fmla="*/ 1 w 577"/>
                  <a:gd name="T63" fmla="*/ 68 h 577"/>
                  <a:gd name="T64" fmla="*/ 3 w 577"/>
                  <a:gd name="T65" fmla="*/ 76 h 577"/>
                  <a:gd name="T66" fmla="*/ 7 w 577"/>
                  <a:gd name="T67" fmla="*/ 85 h 577"/>
                  <a:gd name="T68" fmla="*/ 12 w 577"/>
                  <a:gd name="T69" fmla="*/ 92 h 577"/>
                  <a:gd name="T70" fmla="*/ 17 w 577"/>
                  <a:gd name="T71" fmla="*/ 98 h 577"/>
                  <a:gd name="T72" fmla="*/ 24 w 577"/>
                  <a:gd name="T73" fmla="*/ 104 h 577"/>
                  <a:gd name="T74" fmla="*/ 32 w 577"/>
                  <a:gd name="T75" fmla="*/ 109 h 577"/>
                  <a:gd name="T76" fmla="*/ 40 w 577"/>
                  <a:gd name="T77" fmla="*/ 112 h 577"/>
                  <a:gd name="T78" fmla="*/ 49 w 577"/>
                  <a:gd name="T79" fmla="*/ 114 h 577"/>
                  <a:gd name="T80" fmla="*/ 58 w 577"/>
                  <a:gd name="T81" fmla="*/ 115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90" y="577"/>
                    </a:moveTo>
                    <a:lnTo>
                      <a:pt x="340" y="573"/>
                    </a:lnTo>
                    <a:lnTo>
                      <a:pt x="382" y="564"/>
                    </a:lnTo>
                    <a:lnTo>
                      <a:pt x="423" y="543"/>
                    </a:lnTo>
                    <a:lnTo>
                      <a:pt x="460" y="519"/>
                    </a:lnTo>
                    <a:lnTo>
                      <a:pt x="494" y="489"/>
                    </a:lnTo>
                    <a:lnTo>
                      <a:pt x="523" y="456"/>
                    </a:lnTo>
                    <a:lnTo>
                      <a:pt x="548" y="419"/>
                    </a:lnTo>
                    <a:lnTo>
                      <a:pt x="564" y="377"/>
                    </a:lnTo>
                    <a:lnTo>
                      <a:pt x="573" y="332"/>
                    </a:lnTo>
                    <a:lnTo>
                      <a:pt x="577" y="287"/>
                    </a:lnTo>
                    <a:lnTo>
                      <a:pt x="573" y="240"/>
                    </a:lnTo>
                    <a:lnTo>
                      <a:pt x="560" y="195"/>
                    </a:lnTo>
                    <a:lnTo>
                      <a:pt x="544" y="154"/>
                    </a:lnTo>
                    <a:lnTo>
                      <a:pt x="519" y="116"/>
                    </a:lnTo>
                    <a:lnTo>
                      <a:pt x="490" y="83"/>
                    </a:lnTo>
                    <a:lnTo>
                      <a:pt x="456" y="54"/>
                    </a:lnTo>
                    <a:lnTo>
                      <a:pt x="418" y="33"/>
                    </a:lnTo>
                    <a:lnTo>
                      <a:pt x="377" y="17"/>
                    </a:lnTo>
                    <a:lnTo>
                      <a:pt x="332" y="4"/>
                    </a:lnTo>
                    <a:lnTo>
                      <a:pt x="286" y="0"/>
                    </a:lnTo>
                    <a:lnTo>
                      <a:pt x="240" y="4"/>
                    </a:lnTo>
                    <a:lnTo>
                      <a:pt x="195" y="17"/>
                    </a:lnTo>
                    <a:lnTo>
                      <a:pt x="153" y="33"/>
                    </a:lnTo>
                    <a:lnTo>
                      <a:pt x="116" y="58"/>
                    </a:lnTo>
                    <a:lnTo>
                      <a:pt x="83" y="87"/>
                    </a:lnTo>
                    <a:lnTo>
                      <a:pt x="53" y="120"/>
                    </a:lnTo>
                    <a:lnTo>
                      <a:pt x="29" y="157"/>
                    </a:lnTo>
                    <a:lnTo>
                      <a:pt x="12" y="199"/>
                    </a:lnTo>
                    <a:lnTo>
                      <a:pt x="4" y="245"/>
                    </a:lnTo>
                    <a:lnTo>
                      <a:pt x="0" y="291"/>
                    </a:lnTo>
                    <a:lnTo>
                      <a:pt x="4" y="341"/>
                    </a:lnTo>
                    <a:lnTo>
                      <a:pt x="16" y="382"/>
                    </a:lnTo>
                    <a:lnTo>
                      <a:pt x="33" y="424"/>
                    </a:lnTo>
                    <a:lnTo>
                      <a:pt x="58" y="460"/>
                    </a:lnTo>
                    <a:lnTo>
                      <a:pt x="87" y="494"/>
                    </a:lnTo>
                    <a:lnTo>
                      <a:pt x="120" y="523"/>
                    </a:lnTo>
                    <a:lnTo>
                      <a:pt x="157" y="548"/>
                    </a:lnTo>
                    <a:lnTo>
                      <a:pt x="199" y="564"/>
                    </a:lnTo>
                    <a:lnTo>
                      <a:pt x="245" y="573"/>
                    </a:lnTo>
                    <a:lnTo>
                      <a:pt x="290"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564" name="Freeform 1072">
                <a:extLst>
                  <a:ext uri="{FF2B5EF4-FFF2-40B4-BE49-F238E27FC236}">
                    <a16:creationId xmlns:a16="http://schemas.microsoft.com/office/drawing/2014/main" id="{2DB6EA24-4908-4A37-ACCF-E0CC4A24195E}"/>
                  </a:ext>
                </a:extLst>
              </p:cNvPr>
              <p:cNvSpPr>
                <a:spLocks/>
              </p:cNvSpPr>
              <p:nvPr/>
            </p:nvSpPr>
            <p:spPr bwMode="auto">
              <a:xfrm>
                <a:off x="2551" y="3245"/>
                <a:ext cx="116" cy="115"/>
              </a:xfrm>
              <a:custGeom>
                <a:avLst/>
                <a:gdLst>
                  <a:gd name="T0" fmla="*/ 58 w 577"/>
                  <a:gd name="T1" fmla="*/ 115 h 577"/>
                  <a:gd name="T2" fmla="*/ 68 w 577"/>
                  <a:gd name="T3" fmla="*/ 114 h 577"/>
                  <a:gd name="T4" fmla="*/ 77 w 577"/>
                  <a:gd name="T5" fmla="*/ 112 h 577"/>
                  <a:gd name="T6" fmla="*/ 85 w 577"/>
                  <a:gd name="T7" fmla="*/ 108 h 577"/>
                  <a:gd name="T8" fmla="*/ 92 w 577"/>
                  <a:gd name="T9" fmla="*/ 103 h 577"/>
                  <a:gd name="T10" fmla="*/ 99 w 577"/>
                  <a:gd name="T11" fmla="*/ 97 h 577"/>
                  <a:gd name="T12" fmla="*/ 105 w 577"/>
                  <a:gd name="T13" fmla="*/ 91 h 577"/>
                  <a:gd name="T14" fmla="*/ 110 w 577"/>
                  <a:gd name="T15" fmla="*/ 84 h 577"/>
                  <a:gd name="T16" fmla="*/ 113 w 577"/>
                  <a:gd name="T17" fmla="*/ 75 h 577"/>
                  <a:gd name="T18" fmla="*/ 115 w 577"/>
                  <a:gd name="T19" fmla="*/ 66 h 577"/>
                  <a:gd name="T20" fmla="*/ 116 w 577"/>
                  <a:gd name="T21" fmla="*/ 57 h 577"/>
                  <a:gd name="T22" fmla="*/ 115 w 577"/>
                  <a:gd name="T23" fmla="*/ 48 h 577"/>
                  <a:gd name="T24" fmla="*/ 113 w 577"/>
                  <a:gd name="T25" fmla="*/ 39 h 577"/>
                  <a:gd name="T26" fmla="*/ 109 w 577"/>
                  <a:gd name="T27" fmla="*/ 31 h 577"/>
                  <a:gd name="T28" fmla="*/ 104 w 577"/>
                  <a:gd name="T29" fmla="*/ 23 h 577"/>
                  <a:gd name="T30" fmla="*/ 99 w 577"/>
                  <a:gd name="T31" fmla="*/ 17 h 577"/>
                  <a:gd name="T32" fmla="*/ 92 w 577"/>
                  <a:gd name="T33" fmla="*/ 11 h 577"/>
                  <a:gd name="T34" fmla="*/ 84 w 577"/>
                  <a:gd name="T35" fmla="*/ 7 h 577"/>
                  <a:gd name="T36" fmla="*/ 76 w 577"/>
                  <a:gd name="T37" fmla="*/ 3 h 577"/>
                  <a:gd name="T38" fmla="*/ 67 w 577"/>
                  <a:gd name="T39" fmla="*/ 1 h 577"/>
                  <a:gd name="T40" fmla="*/ 57 w 577"/>
                  <a:gd name="T41" fmla="*/ 0 h 577"/>
                  <a:gd name="T42" fmla="*/ 48 w 577"/>
                  <a:gd name="T43" fmla="*/ 1 h 577"/>
                  <a:gd name="T44" fmla="*/ 39 w 577"/>
                  <a:gd name="T45" fmla="*/ 3 h 577"/>
                  <a:gd name="T46" fmla="*/ 31 w 577"/>
                  <a:gd name="T47" fmla="*/ 7 h 577"/>
                  <a:gd name="T48" fmla="*/ 23 w 577"/>
                  <a:gd name="T49" fmla="*/ 12 h 577"/>
                  <a:gd name="T50" fmla="*/ 17 w 577"/>
                  <a:gd name="T51" fmla="*/ 17 h 577"/>
                  <a:gd name="T52" fmla="*/ 11 w 577"/>
                  <a:gd name="T53" fmla="*/ 24 h 577"/>
                  <a:gd name="T54" fmla="*/ 6 w 577"/>
                  <a:gd name="T55" fmla="*/ 31 h 577"/>
                  <a:gd name="T56" fmla="*/ 2 w 577"/>
                  <a:gd name="T57" fmla="*/ 40 h 577"/>
                  <a:gd name="T58" fmla="*/ 1 w 577"/>
                  <a:gd name="T59" fmla="*/ 49 h 577"/>
                  <a:gd name="T60" fmla="*/ 0 w 577"/>
                  <a:gd name="T61" fmla="*/ 58 h 577"/>
                  <a:gd name="T62" fmla="*/ 1 w 577"/>
                  <a:gd name="T63" fmla="*/ 68 h 577"/>
                  <a:gd name="T64" fmla="*/ 3 w 577"/>
                  <a:gd name="T65" fmla="*/ 76 h 577"/>
                  <a:gd name="T66" fmla="*/ 7 w 577"/>
                  <a:gd name="T67" fmla="*/ 85 h 577"/>
                  <a:gd name="T68" fmla="*/ 12 w 577"/>
                  <a:gd name="T69" fmla="*/ 92 h 577"/>
                  <a:gd name="T70" fmla="*/ 17 w 577"/>
                  <a:gd name="T71" fmla="*/ 98 h 577"/>
                  <a:gd name="T72" fmla="*/ 24 w 577"/>
                  <a:gd name="T73" fmla="*/ 104 h 577"/>
                  <a:gd name="T74" fmla="*/ 32 w 577"/>
                  <a:gd name="T75" fmla="*/ 109 h 577"/>
                  <a:gd name="T76" fmla="*/ 40 w 577"/>
                  <a:gd name="T77" fmla="*/ 112 h 577"/>
                  <a:gd name="T78" fmla="*/ 49 w 577"/>
                  <a:gd name="T79" fmla="*/ 114 h 577"/>
                  <a:gd name="T80" fmla="*/ 58 w 577"/>
                  <a:gd name="T81" fmla="*/ 115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90" y="577"/>
                    </a:moveTo>
                    <a:lnTo>
                      <a:pt x="340" y="573"/>
                    </a:lnTo>
                    <a:lnTo>
                      <a:pt x="382" y="564"/>
                    </a:lnTo>
                    <a:lnTo>
                      <a:pt x="423" y="543"/>
                    </a:lnTo>
                    <a:lnTo>
                      <a:pt x="460" y="519"/>
                    </a:lnTo>
                    <a:lnTo>
                      <a:pt x="494" y="489"/>
                    </a:lnTo>
                    <a:lnTo>
                      <a:pt x="523" y="456"/>
                    </a:lnTo>
                    <a:lnTo>
                      <a:pt x="548" y="419"/>
                    </a:lnTo>
                    <a:lnTo>
                      <a:pt x="564" y="377"/>
                    </a:lnTo>
                    <a:lnTo>
                      <a:pt x="573" y="332"/>
                    </a:lnTo>
                    <a:lnTo>
                      <a:pt x="577" y="287"/>
                    </a:lnTo>
                    <a:lnTo>
                      <a:pt x="573" y="240"/>
                    </a:lnTo>
                    <a:lnTo>
                      <a:pt x="560" y="195"/>
                    </a:lnTo>
                    <a:lnTo>
                      <a:pt x="544" y="154"/>
                    </a:lnTo>
                    <a:lnTo>
                      <a:pt x="519" y="116"/>
                    </a:lnTo>
                    <a:lnTo>
                      <a:pt x="490" y="83"/>
                    </a:lnTo>
                    <a:lnTo>
                      <a:pt x="456" y="54"/>
                    </a:lnTo>
                    <a:lnTo>
                      <a:pt x="418" y="33"/>
                    </a:lnTo>
                    <a:lnTo>
                      <a:pt x="377" y="17"/>
                    </a:lnTo>
                    <a:lnTo>
                      <a:pt x="332" y="4"/>
                    </a:lnTo>
                    <a:lnTo>
                      <a:pt x="286" y="0"/>
                    </a:lnTo>
                    <a:lnTo>
                      <a:pt x="240" y="4"/>
                    </a:lnTo>
                    <a:lnTo>
                      <a:pt x="195" y="17"/>
                    </a:lnTo>
                    <a:lnTo>
                      <a:pt x="153" y="33"/>
                    </a:lnTo>
                    <a:lnTo>
                      <a:pt x="116" y="58"/>
                    </a:lnTo>
                    <a:lnTo>
                      <a:pt x="83" y="87"/>
                    </a:lnTo>
                    <a:lnTo>
                      <a:pt x="53" y="120"/>
                    </a:lnTo>
                    <a:lnTo>
                      <a:pt x="29" y="157"/>
                    </a:lnTo>
                    <a:lnTo>
                      <a:pt x="12" y="199"/>
                    </a:lnTo>
                    <a:lnTo>
                      <a:pt x="4" y="245"/>
                    </a:lnTo>
                    <a:lnTo>
                      <a:pt x="0" y="291"/>
                    </a:lnTo>
                    <a:lnTo>
                      <a:pt x="4" y="341"/>
                    </a:lnTo>
                    <a:lnTo>
                      <a:pt x="16" y="382"/>
                    </a:lnTo>
                    <a:lnTo>
                      <a:pt x="33" y="424"/>
                    </a:lnTo>
                    <a:lnTo>
                      <a:pt x="58" y="460"/>
                    </a:lnTo>
                    <a:lnTo>
                      <a:pt x="87" y="494"/>
                    </a:lnTo>
                    <a:lnTo>
                      <a:pt x="120" y="523"/>
                    </a:lnTo>
                    <a:lnTo>
                      <a:pt x="157" y="548"/>
                    </a:lnTo>
                    <a:lnTo>
                      <a:pt x="199" y="564"/>
                    </a:lnTo>
                    <a:lnTo>
                      <a:pt x="245" y="573"/>
                    </a:lnTo>
                    <a:lnTo>
                      <a:pt x="290"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565" name="Freeform 1073">
                <a:extLst>
                  <a:ext uri="{FF2B5EF4-FFF2-40B4-BE49-F238E27FC236}">
                    <a16:creationId xmlns:a16="http://schemas.microsoft.com/office/drawing/2014/main" id="{8E6ECFAA-FA40-4448-ACFE-1B78C0376D51}"/>
                  </a:ext>
                </a:extLst>
              </p:cNvPr>
              <p:cNvSpPr>
                <a:spLocks/>
              </p:cNvSpPr>
              <p:nvPr/>
            </p:nvSpPr>
            <p:spPr bwMode="auto">
              <a:xfrm>
                <a:off x="2567" y="3253"/>
                <a:ext cx="62" cy="62"/>
              </a:xfrm>
              <a:custGeom>
                <a:avLst/>
                <a:gdLst>
                  <a:gd name="T0" fmla="*/ 31 w 308"/>
                  <a:gd name="T1" fmla="*/ 62 h 306"/>
                  <a:gd name="T2" fmla="*/ 36 w 308"/>
                  <a:gd name="T3" fmla="*/ 61 h 306"/>
                  <a:gd name="T4" fmla="*/ 41 w 308"/>
                  <a:gd name="T5" fmla="*/ 61 h 306"/>
                  <a:gd name="T6" fmla="*/ 45 w 308"/>
                  <a:gd name="T7" fmla="*/ 58 h 306"/>
                  <a:gd name="T8" fmla="*/ 49 w 308"/>
                  <a:gd name="T9" fmla="*/ 56 h 306"/>
                  <a:gd name="T10" fmla="*/ 53 w 308"/>
                  <a:gd name="T11" fmla="*/ 53 h 306"/>
                  <a:gd name="T12" fmla="*/ 56 w 308"/>
                  <a:gd name="T13" fmla="*/ 49 h 306"/>
                  <a:gd name="T14" fmla="*/ 59 w 308"/>
                  <a:gd name="T15" fmla="*/ 45 h 306"/>
                  <a:gd name="T16" fmla="*/ 60 w 308"/>
                  <a:gd name="T17" fmla="*/ 40 h 306"/>
                  <a:gd name="T18" fmla="*/ 61 w 308"/>
                  <a:gd name="T19" fmla="*/ 36 h 306"/>
                  <a:gd name="T20" fmla="*/ 62 w 308"/>
                  <a:gd name="T21" fmla="*/ 31 h 306"/>
                  <a:gd name="T22" fmla="*/ 61 w 308"/>
                  <a:gd name="T23" fmla="*/ 26 h 306"/>
                  <a:gd name="T24" fmla="*/ 60 w 308"/>
                  <a:gd name="T25" fmla="*/ 21 h 306"/>
                  <a:gd name="T26" fmla="*/ 58 w 308"/>
                  <a:gd name="T27" fmla="*/ 17 h 306"/>
                  <a:gd name="T28" fmla="*/ 55 w 308"/>
                  <a:gd name="T29" fmla="*/ 12 h 306"/>
                  <a:gd name="T30" fmla="*/ 53 w 308"/>
                  <a:gd name="T31" fmla="*/ 9 h 306"/>
                  <a:gd name="T32" fmla="*/ 49 w 308"/>
                  <a:gd name="T33" fmla="*/ 6 h 306"/>
                  <a:gd name="T34" fmla="*/ 44 w 308"/>
                  <a:gd name="T35" fmla="*/ 3 h 306"/>
                  <a:gd name="T36" fmla="*/ 40 w 308"/>
                  <a:gd name="T37" fmla="*/ 2 h 306"/>
                  <a:gd name="T38" fmla="*/ 36 w 308"/>
                  <a:gd name="T39" fmla="*/ 1 h 306"/>
                  <a:gd name="T40" fmla="*/ 31 w 308"/>
                  <a:gd name="T41" fmla="*/ 0 h 306"/>
                  <a:gd name="T42" fmla="*/ 26 w 308"/>
                  <a:gd name="T43" fmla="*/ 1 h 306"/>
                  <a:gd name="T44" fmla="*/ 21 w 308"/>
                  <a:gd name="T45" fmla="*/ 2 h 306"/>
                  <a:gd name="T46" fmla="*/ 17 w 308"/>
                  <a:gd name="T47" fmla="*/ 4 h 306"/>
                  <a:gd name="T48" fmla="*/ 13 w 308"/>
                  <a:gd name="T49" fmla="*/ 7 h 306"/>
                  <a:gd name="T50" fmla="*/ 9 w 308"/>
                  <a:gd name="T51" fmla="*/ 9 h 306"/>
                  <a:gd name="T52" fmla="*/ 6 w 308"/>
                  <a:gd name="T53" fmla="*/ 13 h 306"/>
                  <a:gd name="T54" fmla="*/ 3 w 308"/>
                  <a:gd name="T55" fmla="*/ 18 h 306"/>
                  <a:gd name="T56" fmla="*/ 2 w 308"/>
                  <a:gd name="T57" fmla="*/ 22 h 306"/>
                  <a:gd name="T58" fmla="*/ 1 w 308"/>
                  <a:gd name="T59" fmla="*/ 27 h 306"/>
                  <a:gd name="T60" fmla="*/ 0 w 308"/>
                  <a:gd name="T61" fmla="*/ 31 h 306"/>
                  <a:gd name="T62" fmla="*/ 1 w 308"/>
                  <a:gd name="T63" fmla="*/ 36 h 306"/>
                  <a:gd name="T64" fmla="*/ 2 w 308"/>
                  <a:gd name="T65" fmla="*/ 41 h 306"/>
                  <a:gd name="T66" fmla="*/ 4 w 308"/>
                  <a:gd name="T67" fmla="*/ 45 h 306"/>
                  <a:gd name="T68" fmla="*/ 7 w 308"/>
                  <a:gd name="T69" fmla="*/ 50 h 306"/>
                  <a:gd name="T70" fmla="*/ 9 w 308"/>
                  <a:gd name="T71" fmla="*/ 53 h 306"/>
                  <a:gd name="T72" fmla="*/ 13 w 308"/>
                  <a:gd name="T73" fmla="*/ 56 h 306"/>
                  <a:gd name="T74" fmla="*/ 17 w 308"/>
                  <a:gd name="T75" fmla="*/ 59 h 306"/>
                  <a:gd name="T76" fmla="*/ 22 w 308"/>
                  <a:gd name="T77" fmla="*/ 61 h 306"/>
                  <a:gd name="T78" fmla="*/ 26 w 308"/>
                  <a:gd name="T79" fmla="*/ 61 h 306"/>
                  <a:gd name="T80" fmla="*/ 31 w 308"/>
                  <a:gd name="T81" fmla="*/ 62 h 30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8"/>
                  <a:gd name="T124" fmla="*/ 0 h 306"/>
                  <a:gd name="T125" fmla="*/ 308 w 308"/>
                  <a:gd name="T126" fmla="*/ 306 h 30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8" h="306">
                    <a:moveTo>
                      <a:pt x="154" y="306"/>
                    </a:moveTo>
                    <a:lnTo>
                      <a:pt x="178" y="303"/>
                    </a:lnTo>
                    <a:lnTo>
                      <a:pt x="204" y="299"/>
                    </a:lnTo>
                    <a:lnTo>
                      <a:pt x="225" y="286"/>
                    </a:lnTo>
                    <a:lnTo>
                      <a:pt x="245" y="274"/>
                    </a:lnTo>
                    <a:lnTo>
                      <a:pt x="262" y="261"/>
                    </a:lnTo>
                    <a:lnTo>
                      <a:pt x="279" y="240"/>
                    </a:lnTo>
                    <a:lnTo>
                      <a:pt x="291" y="223"/>
                    </a:lnTo>
                    <a:lnTo>
                      <a:pt x="299" y="198"/>
                    </a:lnTo>
                    <a:lnTo>
                      <a:pt x="304" y="178"/>
                    </a:lnTo>
                    <a:lnTo>
                      <a:pt x="308" y="153"/>
                    </a:lnTo>
                    <a:lnTo>
                      <a:pt x="304" y="128"/>
                    </a:lnTo>
                    <a:lnTo>
                      <a:pt x="299" y="103"/>
                    </a:lnTo>
                    <a:lnTo>
                      <a:pt x="286" y="83"/>
                    </a:lnTo>
                    <a:lnTo>
                      <a:pt x="274" y="61"/>
                    </a:lnTo>
                    <a:lnTo>
                      <a:pt x="262" y="45"/>
                    </a:lnTo>
                    <a:lnTo>
                      <a:pt x="241" y="29"/>
                    </a:lnTo>
                    <a:lnTo>
                      <a:pt x="221" y="16"/>
                    </a:lnTo>
                    <a:lnTo>
                      <a:pt x="200" y="8"/>
                    </a:lnTo>
                    <a:lnTo>
                      <a:pt x="178" y="4"/>
                    </a:lnTo>
                    <a:lnTo>
                      <a:pt x="154" y="0"/>
                    </a:lnTo>
                    <a:lnTo>
                      <a:pt x="129" y="4"/>
                    </a:lnTo>
                    <a:lnTo>
                      <a:pt x="104" y="8"/>
                    </a:lnTo>
                    <a:lnTo>
                      <a:pt x="83" y="20"/>
                    </a:lnTo>
                    <a:lnTo>
                      <a:pt x="63" y="33"/>
                    </a:lnTo>
                    <a:lnTo>
                      <a:pt x="46" y="45"/>
                    </a:lnTo>
                    <a:lnTo>
                      <a:pt x="29" y="66"/>
                    </a:lnTo>
                    <a:lnTo>
                      <a:pt x="17" y="87"/>
                    </a:lnTo>
                    <a:lnTo>
                      <a:pt x="9" y="108"/>
                    </a:lnTo>
                    <a:lnTo>
                      <a:pt x="5" y="132"/>
                    </a:lnTo>
                    <a:lnTo>
                      <a:pt x="0" y="153"/>
                    </a:lnTo>
                    <a:lnTo>
                      <a:pt x="5" y="178"/>
                    </a:lnTo>
                    <a:lnTo>
                      <a:pt x="9" y="203"/>
                    </a:lnTo>
                    <a:lnTo>
                      <a:pt x="21" y="223"/>
                    </a:lnTo>
                    <a:lnTo>
                      <a:pt x="34" y="245"/>
                    </a:lnTo>
                    <a:lnTo>
                      <a:pt x="46" y="261"/>
                    </a:lnTo>
                    <a:lnTo>
                      <a:pt x="67" y="277"/>
                    </a:lnTo>
                    <a:lnTo>
                      <a:pt x="83" y="290"/>
                    </a:lnTo>
                    <a:lnTo>
                      <a:pt x="108" y="299"/>
                    </a:lnTo>
                    <a:lnTo>
                      <a:pt x="129" y="303"/>
                    </a:lnTo>
                    <a:lnTo>
                      <a:pt x="154" y="30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66" name="Freeform 1074">
                <a:extLst>
                  <a:ext uri="{FF2B5EF4-FFF2-40B4-BE49-F238E27FC236}">
                    <a16:creationId xmlns:a16="http://schemas.microsoft.com/office/drawing/2014/main" id="{49A3862B-C32D-4550-8438-7552024397F9}"/>
                  </a:ext>
                </a:extLst>
              </p:cNvPr>
              <p:cNvSpPr>
                <a:spLocks/>
              </p:cNvSpPr>
              <p:nvPr/>
            </p:nvSpPr>
            <p:spPr bwMode="auto">
              <a:xfrm>
                <a:off x="2570" y="3255"/>
                <a:ext cx="54" cy="54"/>
              </a:xfrm>
              <a:custGeom>
                <a:avLst/>
                <a:gdLst>
                  <a:gd name="T0" fmla="*/ 27 w 270"/>
                  <a:gd name="T1" fmla="*/ 54 h 269"/>
                  <a:gd name="T2" fmla="*/ 32 w 270"/>
                  <a:gd name="T3" fmla="*/ 54 h 269"/>
                  <a:gd name="T4" fmla="*/ 36 w 270"/>
                  <a:gd name="T5" fmla="*/ 52 h 269"/>
                  <a:gd name="T6" fmla="*/ 40 w 270"/>
                  <a:gd name="T7" fmla="*/ 51 h 269"/>
                  <a:gd name="T8" fmla="*/ 43 w 270"/>
                  <a:gd name="T9" fmla="*/ 49 h 269"/>
                  <a:gd name="T10" fmla="*/ 46 w 270"/>
                  <a:gd name="T11" fmla="*/ 46 h 269"/>
                  <a:gd name="T12" fmla="*/ 49 w 270"/>
                  <a:gd name="T13" fmla="*/ 43 h 269"/>
                  <a:gd name="T14" fmla="*/ 51 w 270"/>
                  <a:gd name="T15" fmla="*/ 39 h 269"/>
                  <a:gd name="T16" fmla="*/ 53 w 270"/>
                  <a:gd name="T17" fmla="*/ 35 h 269"/>
                  <a:gd name="T18" fmla="*/ 54 w 270"/>
                  <a:gd name="T19" fmla="*/ 31 h 269"/>
                  <a:gd name="T20" fmla="*/ 54 w 270"/>
                  <a:gd name="T21" fmla="*/ 27 h 269"/>
                  <a:gd name="T22" fmla="*/ 54 w 270"/>
                  <a:gd name="T23" fmla="*/ 22 h 269"/>
                  <a:gd name="T24" fmla="*/ 53 w 270"/>
                  <a:gd name="T25" fmla="*/ 18 h 269"/>
                  <a:gd name="T26" fmla="*/ 51 w 270"/>
                  <a:gd name="T27" fmla="*/ 14 h 269"/>
                  <a:gd name="T28" fmla="*/ 49 w 270"/>
                  <a:gd name="T29" fmla="*/ 11 h 269"/>
                  <a:gd name="T30" fmla="*/ 46 w 270"/>
                  <a:gd name="T31" fmla="*/ 7 h 269"/>
                  <a:gd name="T32" fmla="*/ 43 w 270"/>
                  <a:gd name="T33" fmla="*/ 5 h 269"/>
                  <a:gd name="T34" fmla="*/ 39 w 270"/>
                  <a:gd name="T35" fmla="*/ 2 h 269"/>
                  <a:gd name="T36" fmla="*/ 36 w 270"/>
                  <a:gd name="T37" fmla="*/ 1 h 269"/>
                  <a:gd name="T38" fmla="*/ 32 w 270"/>
                  <a:gd name="T39" fmla="*/ 0 h 269"/>
                  <a:gd name="T40" fmla="*/ 27 w 270"/>
                  <a:gd name="T41" fmla="*/ 0 h 269"/>
                  <a:gd name="T42" fmla="*/ 22 w 270"/>
                  <a:gd name="T43" fmla="*/ 0 h 269"/>
                  <a:gd name="T44" fmla="*/ 18 w 270"/>
                  <a:gd name="T45" fmla="*/ 1 h 269"/>
                  <a:gd name="T46" fmla="*/ 14 w 270"/>
                  <a:gd name="T47" fmla="*/ 2 h 269"/>
                  <a:gd name="T48" fmla="*/ 11 w 270"/>
                  <a:gd name="T49" fmla="*/ 5 h 269"/>
                  <a:gd name="T50" fmla="*/ 7 w 270"/>
                  <a:gd name="T51" fmla="*/ 7 h 269"/>
                  <a:gd name="T52" fmla="*/ 5 w 270"/>
                  <a:gd name="T53" fmla="*/ 11 h 269"/>
                  <a:gd name="T54" fmla="*/ 3 w 270"/>
                  <a:gd name="T55" fmla="*/ 15 h 269"/>
                  <a:gd name="T56" fmla="*/ 2 w 270"/>
                  <a:gd name="T57" fmla="*/ 18 h 269"/>
                  <a:gd name="T58" fmla="*/ 0 w 270"/>
                  <a:gd name="T59" fmla="*/ 22 h 269"/>
                  <a:gd name="T60" fmla="*/ 0 w 270"/>
                  <a:gd name="T61" fmla="*/ 27 h 269"/>
                  <a:gd name="T62" fmla="*/ 0 w 270"/>
                  <a:gd name="T63" fmla="*/ 27 h 269"/>
                  <a:gd name="T64" fmla="*/ 0 w 270"/>
                  <a:gd name="T65" fmla="*/ 28 h 269"/>
                  <a:gd name="T66" fmla="*/ 1 w 270"/>
                  <a:gd name="T67" fmla="*/ 33 h 269"/>
                  <a:gd name="T68" fmla="*/ 2 w 270"/>
                  <a:gd name="T69" fmla="*/ 37 h 269"/>
                  <a:gd name="T70" fmla="*/ 3 w 270"/>
                  <a:gd name="T71" fmla="*/ 41 h 269"/>
                  <a:gd name="T72" fmla="*/ 6 w 270"/>
                  <a:gd name="T73" fmla="*/ 44 h 269"/>
                  <a:gd name="T74" fmla="*/ 8 w 270"/>
                  <a:gd name="T75" fmla="*/ 47 h 269"/>
                  <a:gd name="T76" fmla="*/ 11 w 270"/>
                  <a:gd name="T77" fmla="*/ 49 h 269"/>
                  <a:gd name="T78" fmla="*/ 15 w 270"/>
                  <a:gd name="T79" fmla="*/ 52 h 269"/>
                  <a:gd name="T80" fmla="*/ 19 w 270"/>
                  <a:gd name="T81" fmla="*/ 53 h 269"/>
                  <a:gd name="T82" fmla="*/ 23 w 270"/>
                  <a:gd name="T83" fmla="*/ 54 h 269"/>
                  <a:gd name="T84" fmla="*/ 27 w 270"/>
                  <a:gd name="T85" fmla="*/ 54 h 26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69"/>
                  <a:gd name="T131" fmla="*/ 270 w 270"/>
                  <a:gd name="T132" fmla="*/ 269 h 26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69">
                    <a:moveTo>
                      <a:pt x="137" y="269"/>
                    </a:moveTo>
                    <a:lnTo>
                      <a:pt x="158" y="269"/>
                    </a:lnTo>
                    <a:lnTo>
                      <a:pt x="178" y="261"/>
                    </a:lnTo>
                    <a:lnTo>
                      <a:pt x="199" y="253"/>
                    </a:lnTo>
                    <a:lnTo>
                      <a:pt x="216" y="244"/>
                    </a:lnTo>
                    <a:lnTo>
                      <a:pt x="232" y="228"/>
                    </a:lnTo>
                    <a:lnTo>
                      <a:pt x="245" y="212"/>
                    </a:lnTo>
                    <a:lnTo>
                      <a:pt x="257" y="195"/>
                    </a:lnTo>
                    <a:lnTo>
                      <a:pt x="266" y="174"/>
                    </a:lnTo>
                    <a:lnTo>
                      <a:pt x="270" y="154"/>
                    </a:lnTo>
                    <a:lnTo>
                      <a:pt x="270" y="133"/>
                    </a:lnTo>
                    <a:lnTo>
                      <a:pt x="270" y="111"/>
                    </a:lnTo>
                    <a:lnTo>
                      <a:pt x="266" y="91"/>
                    </a:lnTo>
                    <a:lnTo>
                      <a:pt x="257" y="70"/>
                    </a:lnTo>
                    <a:lnTo>
                      <a:pt x="245" y="53"/>
                    </a:lnTo>
                    <a:lnTo>
                      <a:pt x="232" y="37"/>
                    </a:lnTo>
                    <a:lnTo>
                      <a:pt x="216" y="25"/>
                    </a:lnTo>
                    <a:lnTo>
                      <a:pt x="195" y="12"/>
                    </a:lnTo>
                    <a:lnTo>
                      <a:pt x="178" y="4"/>
                    </a:lnTo>
                    <a:lnTo>
                      <a:pt x="158" y="0"/>
                    </a:lnTo>
                    <a:lnTo>
                      <a:pt x="133" y="0"/>
                    </a:lnTo>
                    <a:lnTo>
                      <a:pt x="111" y="0"/>
                    </a:lnTo>
                    <a:lnTo>
                      <a:pt x="91" y="4"/>
                    </a:lnTo>
                    <a:lnTo>
                      <a:pt x="70" y="12"/>
                    </a:lnTo>
                    <a:lnTo>
                      <a:pt x="54" y="25"/>
                    </a:lnTo>
                    <a:lnTo>
                      <a:pt x="37" y="37"/>
                    </a:lnTo>
                    <a:lnTo>
                      <a:pt x="25" y="53"/>
                    </a:lnTo>
                    <a:lnTo>
                      <a:pt x="16" y="75"/>
                    </a:lnTo>
                    <a:lnTo>
                      <a:pt x="8" y="91"/>
                    </a:lnTo>
                    <a:lnTo>
                      <a:pt x="0" y="111"/>
                    </a:lnTo>
                    <a:lnTo>
                      <a:pt x="0" y="133"/>
                    </a:lnTo>
                    <a:lnTo>
                      <a:pt x="0" y="136"/>
                    </a:lnTo>
                    <a:lnTo>
                      <a:pt x="0" y="141"/>
                    </a:lnTo>
                    <a:lnTo>
                      <a:pt x="4" y="165"/>
                    </a:lnTo>
                    <a:lnTo>
                      <a:pt x="8" y="183"/>
                    </a:lnTo>
                    <a:lnTo>
                      <a:pt x="16" y="203"/>
                    </a:lnTo>
                    <a:lnTo>
                      <a:pt x="29" y="219"/>
                    </a:lnTo>
                    <a:lnTo>
                      <a:pt x="41" y="232"/>
                    </a:lnTo>
                    <a:lnTo>
                      <a:pt x="57" y="244"/>
                    </a:lnTo>
                    <a:lnTo>
                      <a:pt x="75" y="257"/>
                    </a:lnTo>
                    <a:lnTo>
                      <a:pt x="95" y="266"/>
                    </a:lnTo>
                    <a:lnTo>
                      <a:pt x="116" y="269"/>
                    </a:lnTo>
                    <a:lnTo>
                      <a:pt x="137" y="269"/>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67" name="Freeform 1075">
                <a:extLst>
                  <a:ext uri="{FF2B5EF4-FFF2-40B4-BE49-F238E27FC236}">
                    <a16:creationId xmlns:a16="http://schemas.microsoft.com/office/drawing/2014/main" id="{D06CEE7B-3A63-453A-9CAC-66317EBE6F08}"/>
                  </a:ext>
                </a:extLst>
              </p:cNvPr>
              <p:cNvSpPr>
                <a:spLocks/>
              </p:cNvSpPr>
              <p:nvPr/>
            </p:nvSpPr>
            <p:spPr bwMode="auto">
              <a:xfrm>
                <a:off x="2572" y="3256"/>
                <a:ext cx="47" cy="47"/>
              </a:xfrm>
              <a:custGeom>
                <a:avLst/>
                <a:gdLst>
                  <a:gd name="T0" fmla="*/ 24 w 237"/>
                  <a:gd name="T1" fmla="*/ 47 h 237"/>
                  <a:gd name="T2" fmla="*/ 27 w 237"/>
                  <a:gd name="T3" fmla="*/ 47 h 237"/>
                  <a:gd name="T4" fmla="*/ 31 w 237"/>
                  <a:gd name="T5" fmla="*/ 46 h 237"/>
                  <a:gd name="T6" fmla="*/ 35 w 237"/>
                  <a:gd name="T7" fmla="*/ 44 h 237"/>
                  <a:gd name="T8" fmla="*/ 38 w 237"/>
                  <a:gd name="T9" fmla="*/ 43 h 237"/>
                  <a:gd name="T10" fmla="*/ 40 w 237"/>
                  <a:gd name="T11" fmla="*/ 40 h 237"/>
                  <a:gd name="T12" fmla="*/ 43 w 237"/>
                  <a:gd name="T13" fmla="*/ 37 h 237"/>
                  <a:gd name="T14" fmla="*/ 45 w 237"/>
                  <a:gd name="T15" fmla="*/ 35 h 237"/>
                  <a:gd name="T16" fmla="*/ 46 w 237"/>
                  <a:gd name="T17" fmla="*/ 31 h 237"/>
                  <a:gd name="T18" fmla="*/ 47 w 237"/>
                  <a:gd name="T19" fmla="*/ 27 h 237"/>
                  <a:gd name="T20" fmla="*/ 47 w 237"/>
                  <a:gd name="T21" fmla="*/ 23 h 237"/>
                  <a:gd name="T22" fmla="*/ 47 w 237"/>
                  <a:gd name="T23" fmla="*/ 20 h 237"/>
                  <a:gd name="T24" fmla="*/ 46 w 237"/>
                  <a:gd name="T25" fmla="*/ 15 h 237"/>
                  <a:gd name="T26" fmla="*/ 45 w 237"/>
                  <a:gd name="T27" fmla="*/ 12 h 237"/>
                  <a:gd name="T28" fmla="*/ 42 w 237"/>
                  <a:gd name="T29" fmla="*/ 9 h 237"/>
                  <a:gd name="T30" fmla="*/ 40 w 237"/>
                  <a:gd name="T31" fmla="*/ 7 h 237"/>
                  <a:gd name="T32" fmla="*/ 37 w 237"/>
                  <a:gd name="T33" fmla="*/ 4 h 237"/>
                  <a:gd name="T34" fmla="*/ 34 w 237"/>
                  <a:gd name="T35" fmla="*/ 3 h 237"/>
                  <a:gd name="T36" fmla="*/ 30 w 237"/>
                  <a:gd name="T37" fmla="*/ 1 h 237"/>
                  <a:gd name="T38" fmla="*/ 27 w 237"/>
                  <a:gd name="T39" fmla="*/ 0 h 237"/>
                  <a:gd name="T40" fmla="*/ 23 w 237"/>
                  <a:gd name="T41" fmla="*/ 0 h 237"/>
                  <a:gd name="T42" fmla="*/ 19 w 237"/>
                  <a:gd name="T43" fmla="*/ 0 h 237"/>
                  <a:gd name="T44" fmla="*/ 16 w 237"/>
                  <a:gd name="T45" fmla="*/ 1 h 237"/>
                  <a:gd name="T46" fmla="*/ 12 w 237"/>
                  <a:gd name="T47" fmla="*/ 3 h 237"/>
                  <a:gd name="T48" fmla="*/ 9 w 237"/>
                  <a:gd name="T49" fmla="*/ 5 h 237"/>
                  <a:gd name="T50" fmla="*/ 7 w 237"/>
                  <a:gd name="T51" fmla="*/ 7 h 237"/>
                  <a:gd name="T52" fmla="*/ 4 w 237"/>
                  <a:gd name="T53" fmla="*/ 10 h 237"/>
                  <a:gd name="T54" fmla="*/ 3 w 237"/>
                  <a:gd name="T55" fmla="*/ 12 h 237"/>
                  <a:gd name="T56" fmla="*/ 1 w 237"/>
                  <a:gd name="T57" fmla="*/ 16 h 237"/>
                  <a:gd name="T58" fmla="*/ 0 w 237"/>
                  <a:gd name="T59" fmla="*/ 20 h 237"/>
                  <a:gd name="T60" fmla="*/ 0 w 237"/>
                  <a:gd name="T61" fmla="*/ 24 h 237"/>
                  <a:gd name="T62" fmla="*/ 0 w 237"/>
                  <a:gd name="T63" fmla="*/ 25 h 237"/>
                  <a:gd name="T64" fmla="*/ 0 w 237"/>
                  <a:gd name="T65" fmla="*/ 29 h 237"/>
                  <a:gd name="T66" fmla="*/ 2 w 237"/>
                  <a:gd name="T67" fmla="*/ 32 h 237"/>
                  <a:gd name="T68" fmla="*/ 3 w 237"/>
                  <a:gd name="T69" fmla="*/ 35 h 237"/>
                  <a:gd name="T70" fmla="*/ 5 w 237"/>
                  <a:gd name="T71" fmla="*/ 38 h 237"/>
                  <a:gd name="T72" fmla="*/ 8 w 237"/>
                  <a:gd name="T73" fmla="*/ 40 h 237"/>
                  <a:gd name="T74" fmla="*/ 10 w 237"/>
                  <a:gd name="T75" fmla="*/ 43 h 237"/>
                  <a:gd name="T76" fmla="*/ 13 w 237"/>
                  <a:gd name="T77" fmla="*/ 44 h 237"/>
                  <a:gd name="T78" fmla="*/ 16 w 237"/>
                  <a:gd name="T79" fmla="*/ 46 h 237"/>
                  <a:gd name="T80" fmla="*/ 20 w 237"/>
                  <a:gd name="T81" fmla="*/ 47 h 237"/>
                  <a:gd name="T82" fmla="*/ 24 w 237"/>
                  <a:gd name="T83" fmla="*/ 47 h 23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37"/>
                  <a:gd name="T127" fmla="*/ 0 h 237"/>
                  <a:gd name="T128" fmla="*/ 237 w 237"/>
                  <a:gd name="T129" fmla="*/ 237 h 23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37" h="237">
                    <a:moveTo>
                      <a:pt x="121" y="237"/>
                    </a:moveTo>
                    <a:lnTo>
                      <a:pt x="137" y="237"/>
                    </a:lnTo>
                    <a:lnTo>
                      <a:pt x="158" y="233"/>
                    </a:lnTo>
                    <a:lnTo>
                      <a:pt x="175" y="224"/>
                    </a:lnTo>
                    <a:lnTo>
                      <a:pt x="191" y="215"/>
                    </a:lnTo>
                    <a:lnTo>
                      <a:pt x="204" y="204"/>
                    </a:lnTo>
                    <a:lnTo>
                      <a:pt x="216" y="186"/>
                    </a:lnTo>
                    <a:lnTo>
                      <a:pt x="225" y="174"/>
                    </a:lnTo>
                    <a:lnTo>
                      <a:pt x="233" y="154"/>
                    </a:lnTo>
                    <a:lnTo>
                      <a:pt x="237" y="137"/>
                    </a:lnTo>
                    <a:lnTo>
                      <a:pt x="237" y="116"/>
                    </a:lnTo>
                    <a:lnTo>
                      <a:pt x="237" y="100"/>
                    </a:lnTo>
                    <a:lnTo>
                      <a:pt x="233" y="78"/>
                    </a:lnTo>
                    <a:lnTo>
                      <a:pt x="225" y="62"/>
                    </a:lnTo>
                    <a:lnTo>
                      <a:pt x="212" y="46"/>
                    </a:lnTo>
                    <a:lnTo>
                      <a:pt x="200" y="33"/>
                    </a:lnTo>
                    <a:lnTo>
                      <a:pt x="187" y="21"/>
                    </a:lnTo>
                    <a:lnTo>
                      <a:pt x="171" y="13"/>
                    </a:lnTo>
                    <a:lnTo>
                      <a:pt x="153" y="4"/>
                    </a:lnTo>
                    <a:lnTo>
                      <a:pt x="137" y="0"/>
                    </a:lnTo>
                    <a:lnTo>
                      <a:pt x="117" y="0"/>
                    </a:lnTo>
                    <a:lnTo>
                      <a:pt x="96" y="0"/>
                    </a:lnTo>
                    <a:lnTo>
                      <a:pt x="79" y="4"/>
                    </a:lnTo>
                    <a:lnTo>
                      <a:pt x="63" y="13"/>
                    </a:lnTo>
                    <a:lnTo>
                      <a:pt x="45" y="24"/>
                    </a:lnTo>
                    <a:lnTo>
                      <a:pt x="34" y="33"/>
                    </a:lnTo>
                    <a:lnTo>
                      <a:pt x="21" y="49"/>
                    </a:lnTo>
                    <a:lnTo>
                      <a:pt x="13" y="62"/>
                    </a:lnTo>
                    <a:lnTo>
                      <a:pt x="4" y="83"/>
                    </a:lnTo>
                    <a:lnTo>
                      <a:pt x="0" y="100"/>
                    </a:lnTo>
                    <a:lnTo>
                      <a:pt x="0" y="120"/>
                    </a:lnTo>
                    <a:lnTo>
                      <a:pt x="0" y="125"/>
                    </a:lnTo>
                    <a:lnTo>
                      <a:pt x="0" y="145"/>
                    </a:lnTo>
                    <a:lnTo>
                      <a:pt x="9" y="161"/>
                    </a:lnTo>
                    <a:lnTo>
                      <a:pt x="13" y="179"/>
                    </a:lnTo>
                    <a:lnTo>
                      <a:pt x="25" y="191"/>
                    </a:lnTo>
                    <a:lnTo>
                      <a:pt x="38" y="204"/>
                    </a:lnTo>
                    <a:lnTo>
                      <a:pt x="50" y="215"/>
                    </a:lnTo>
                    <a:lnTo>
                      <a:pt x="67" y="224"/>
                    </a:lnTo>
                    <a:lnTo>
                      <a:pt x="83" y="233"/>
                    </a:lnTo>
                    <a:lnTo>
                      <a:pt x="99" y="237"/>
                    </a:lnTo>
                    <a:lnTo>
                      <a:pt x="121" y="237"/>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68" name="Freeform 1076">
                <a:extLst>
                  <a:ext uri="{FF2B5EF4-FFF2-40B4-BE49-F238E27FC236}">
                    <a16:creationId xmlns:a16="http://schemas.microsoft.com/office/drawing/2014/main" id="{2B876B3B-48DC-430A-9E84-573AB4E3AE70}"/>
                  </a:ext>
                </a:extLst>
              </p:cNvPr>
              <p:cNvSpPr>
                <a:spLocks/>
              </p:cNvSpPr>
              <p:nvPr/>
            </p:nvSpPr>
            <p:spPr bwMode="auto">
              <a:xfrm>
                <a:off x="2574" y="3257"/>
                <a:ext cx="41" cy="40"/>
              </a:xfrm>
              <a:custGeom>
                <a:avLst/>
                <a:gdLst>
                  <a:gd name="T0" fmla="*/ 20 w 207"/>
                  <a:gd name="T1" fmla="*/ 40 h 204"/>
                  <a:gd name="T2" fmla="*/ 24 w 207"/>
                  <a:gd name="T3" fmla="*/ 40 h 204"/>
                  <a:gd name="T4" fmla="*/ 27 w 207"/>
                  <a:gd name="T5" fmla="*/ 39 h 204"/>
                  <a:gd name="T6" fmla="*/ 30 w 207"/>
                  <a:gd name="T7" fmla="*/ 38 h 204"/>
                  <a:gd name="T8" fmla="*/ 33 w 207"/>
                  <a:gd name="T9" fmla="*/ 37 h 204"/>
                  <a:gd name="T10" fmla="*/ 35 w 207"/>
                  <a:gd name="T11" fmla="*/ 34 h 204"/>
                  <a:gd name="T12" fmla="*/ 37 w 207"/>
                  <a:gd name="T13" fmla="*/ 32 h 204"/>
                  <a:gd name="T14" fmla="*/ 39 w 207"/>
                  <a:gd name="T15" fmla="*/ 29 h 204"/>
                  <a:gd name="T16" fmla="*/ 40 w 207"/>
                  <a:gd name="T17" fmla="*/ 26 h 204"/>
                  <a:gd name="T18" fmla="*/ 40 w 207"/>
                  <a:gd name="T19" fmla="*/ 24 h 204"/>
                  <a:gd name="T20" fmla="*/ 41 w 207"/>
                  <a:gd name="T21" fmla="*/ 20 h 204"/>
                  <a:gd name="T22" fmla="*/ 40 w 207"/>
                  <a:gd name="T23" fmla="*/ 17 h 204"/>
                  <a:gd name="T24" fmla="*/ 39 w 207"/>
                  <a:gd name="T25" fmla="*/ 14 h 204"/>
                  <a:gd name="T26" fmla="*/ 39 w 207"/>
                  <a:gd name="T27" fmla="*/ 11 h 204"/>
                  <a:gd name="T28" fmla="*/ 37 w 207"/>
                  <a:gd name="T29" fmla="*/ 8 h 204"/>
                  <a:gd name="T30" fmla="*/ 34 w 207"/>
                  <a:gd name="T31" fmla="*/ 6 h 204"/>
                  <a:gd name="T32" fmla="*/ 32 w 207"/>
                  <a:gd name="T33" fmla="*/ 4 h 204"/>
                  <a:gd name="T34" fmla="*/ 30 w 207"/>
                  <a:gd name="T35" fmla="*/ 3 h 204"/>
                  <a:gd name="T36" fmla="*/ 27 w 207"/>
                  <a:gd name="T37" fmla="*/ 1 h 204"/>
                  <a:gd name="T38" fmla="*/ 24 w 207"/>
                  <a:gd name="T39" fmla="*/ 0 h 204"/>
                  <a:gd name="T40" fmla="*/ 20 w 207"/>
                  <a:gd name="T41" fmla="*/ 0 h 204"/>
                  <a:gd name="T42" fmla="*/ 17 w 207"/>
                  <a:gd name="T43" fmla="*/ 1 h 204"/>
                  <a:gd name="T44" fmla="*/ 14 w 207"/>
                  <a:gd name="T45" fmla="*/ 1 h 204"/>
                  <a:gd name="T46" fmla="*/ 11 w 207"/>
                  <a:gd name="T47" fmla="*/ 3 h 204"/>
                  <a:gd name="T48" fmla="*/ 9 w 207"/>
                  <a:gd name="T49" fmla="*/ 4 h 204"/>
                  <a:gd name="T50" fmla="*/ 7 w 207"/>
                  <a:gd name="T51" fmla="*/ 6 h 204"/>
                  <a:gd name="T52" fmla="*/ 4 w 207"/>
                  <a:gd name="T53" fmla="*/ 8 h 204"/>
                  <a:gd name="T54" fmla="*/ 2 w 207"/>
                  <a:gd name="T55" fmla="*/ 11 h 204"/>
                  <a:gd name="T56" fmla="*/ 2 w 207"/>
                  <a:gd name="T57" fmla="*/ 14 h 204"/>
                  <a:gd name="T58" fmla="*/ 1 w 207"/>
                  <a:gd name="T59" fmla="*/ 17 h 204"/>
                  <a:gd name="T60" fmla="*/ 0 w 207"/>
                  <a:gd name="T61" fmla="*/ 20 h 204"/>
                  <a:gd name="T62" fmla="*/ 0 w 207"/>
                  <a:gd name="T63" fmla="*/ 21 h 204"/>
                  <a:gd name="T64" fmla="*/ 1 w 207"/>
                  <a:gd name="T65" fmla="*/ 25 h 204"/>
                  <a:gd name="T66" fmla="*/ 2 w 207"/>
                  <a:gd name="T67" fmla="*/ 27 h 204"/>
                  <a:gd name="T68" fmla="*/ 3 w 207"/>
                  <a:gd name="T69" fmla="*/ 30 h 204"/>
                  <a:gd name="T70" fmla="*/ 5 w 207"/>
                  <a:gd name="T71" fmla="*/ 33 h 204"/>
                  <a:gd name="T72" fmla="*/ 7 w 207"/>
                  <a:gd name="T73" fmla="*/ 35 h 204"/>
                  <a:gd name="T74" fmla="*/ 9 w 207"/>
                  <a:gd name="T75" fmla="*/ 37 h 204"/>
                  <a:gd name="T76" fmla="*/ 11 w 207"/>
                  <a:gd name="T77" fmla="*/ 38 h 204"/>
                  <a:gd name="T78" fmla="*/ 15 w 207"/>
                  <a:gd name="T79" fmla="*/ 39 h 204"/>
                  <a:gd name="T80" fmla="*/ 17 w 207"/>
                  <a:gd name="T81" fmla="*/ 40 h 204"/>
                  <a:gd name="T82" fmla="*/ 20 w 207"/>
                  <a:gd name="T83" fmla="*/ 40 h 20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7"/>
                  <a:gd name="T127" fmla="*/ 0 h 204"/>
                  <a:gd name="T128" fmla="*/ 207 w 207"/>
                  <a:gd name="T129" fmla="*/ 204 h 20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7" h="204">
                    <a:moveTo>
                      <a:pt x="103" y="204"/>
                    </a:moveTo>
                    <a:lnTo>
                      <a:pt x="120" y="204"/>
                    </a:lnTo>
                    <a:lnTo>
                      <a:pt x="137" y="200"/>
                    </a:lnTo>
                    <a:lnTo>
                      <a:pt x="153" y="195"/>
                    </a:lnTo>
                    <a:lnTo>
                      <a:pt x="166" y="187"/>
                    </a:lnTo>
                    <a:lnTo>
                      <a:pt x="178" y="175"/>
                    </a:lnTo>
                    <a:lnTo>
                      <a:pt x="187" y="162"/>
                    </a:lnTo>
                    <a:lnTo>
                      <a:pt x="195" y="150"/>
                    </a:lnTo>
                    <a:lnTo>
                      <a:pt x="203" y="133"/>
                    </a:lnTo>
                    <a:lnTo>
                      <a:pt x="203" y="121"/>
                    </a:lnTo>
                    <a:lnTo>
                      <a:pt x="207" y="103"/>
                    </a:lnTo>
                    <a:lnTo>
                      <a:pt x="203" y="87"/>
                    </a:lnTo>
                    <a:lnTo>
                      <a:pt x="198" y="71"/>
                    </a:lnTo>
                    <a:lnTo>
                      <a:pt x="195" y="54"/>
                    </a:lnTo>
                    <a:lnTo>
                      <a:pt x="187" y="42"/>
                    </a:lnTo>
                    <a:lnTo>
                      <a:pt x="174" y="29"/>
                    </a:lnTo>
                    <a:lnTo>
                      <a:pt x="162" y="20"/>
                    </a:lnTo>
                    <a:lnTo>
                      <a:pt x="149" y="13"/>
                    </a:lnTo>
                    <a:lnTo>
                      <a:pt x="137" y="4"/>
                    </a:lnTo>
                    <a:lnTo>
                      <a:pt x="120" y="0"/>
                    </a:lnTo>
                    <a:lnTo>
                      <a:pt x="103" y="0"/>
                    </a:lnTo>
                    <a:lnTo>
                      <a:pt x="87" y="4"/>
                    </a:lnTo>
                    <a:lnTo>
                      <a:pt x="70" y="4"/>
                    </a:lnTo>
                    <a:lnTo>
                      <a:pt x="58" y="13"/>
                    </a:lnTo>
                    <a:lnTo>
                      <a:pt x="45" y="20"/>
                    </a:lnTo>
                    <a:lnTo>
                      <a:pt x="33" y="29"/>
                    </a:lnTo>
                    <a:lnTo>
                      <a:pt x="20" y="42"/>
                    </a:lnTo>
                    <a:lnTo>
                      <a:pt x="12" y="54"/>
                    </a:lnTo>
                    <a:lnTo>
                      <a:pt x="8" y="71"/>
                    </a:lnTo>
                    <a:lnTo>
                      <a:pt x="4" y="87"/>
                    </a:lnTo>
                    <a:lnTo>
                      <a:pt x="0" y="103"/>
                    </a:lnTo>
                    <a:lnTo>
                      <a:pt x="0" y="108"/>
                    </a:lnTo>
                    <a:lnTo>
                      <a:pt x="4" y="125"/>
                    </a:lnTo>
                    <a:lnTo>
                      <a:pt x="8" y="137"/>
                    </a:lnTo>
                    <a:lnTo>
                      <a:pt x="16" y="153"/>
                    </a:lnTo>
                    <a:lnTo>
                      <a:pt x="25" y="166"/>
                    </a:lnTo>
                    <a:lnTo>
                      <a:pt x="33" y="179"/>
                    </a:lnTo>
                    <a:lnTo>
                      <a:pt x="45" y="187"/>
                    </a:lnTo>
                    <a:lnTo>
                      <a:pt x="58" y="195"/>
                    </a:lnTo>
                    <a:lnTo>
                      <a:pt x="74" y="200"/>
                    </a:lnTo>
                    <a:lnTo>
                      <a:pt x="87" y="204"/>
                    </a:lnTo>
                    <a:lnTo>
                      <a:pt x="103" y="204"/>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69" name="Freeform 1077">
                <a:extLst>
                  <a:ext uri="{FF2B5EF4-FFF2-40B4-BE49-F238E27FC236}">
                    <a16:creationId xmlns:a16="http://schemas.microsoft.com/office/drawing/2014/main" id="{2FB38F84-DE9B-4E0B-9092-56EB7787634E}"/>
                  </a:ext>
                </a:extLst>
              </p:cNvPr>
              <p:cNvSpPr>
                <a:spLocks/>
              </p:cNvSpPr>
              <p:nvPr/>
            </p:nvSpPr>
            <p:spPr bwMode="auto">
              <a:xfrm>
                <a:off x="2576" y="3257"/>
                <a:ext cx="34" cy="35"/>
              </a:xfrm>
              <a:custGeom>
                <a:avLst/>
                <a:gdLst>
                  <a:gd name="T0" fmla="*/ 17 w 170"/>
                  <a:gd name="T1" fmla="*/ 35 h 175"/>
                  <a:gd name="T2" fmla="*/ 20 w 170"/>
                  <a:gd name="T3" fmla="*/ 34 h 175"/>
                  <a:gd name="T4" fmla="*/ 23 w 170"/>
                  <a:gd name="T5" fmla="*/ 34 h 175"/>
                  <a:gd name="T6" fmla="*/ 26 w 170"/>
                  <a:gd name="T7" fmla="*/ 32 h 175"/>
                  <a:gd name="T8" fmla="*/ 27 w 170"/>
                  <a:gd name="T9" fmla="*/ 32 h 175"/>
                  <a:gd name="T10" fmla="*/ 30 w 170"/>
                  <a:gd name="T11" fmla="*/ 30 h 175"/>
                  <a:gd name="T12" fmla="*/ 32 w 170"/>
                  <a:gd name="T13" fmla="*/ 27 h 175"/>
                  <a:gd name="T14" fmla="*/ 32 w 170"/>
                  <a:gd name="T15" fmla="*/ 25 h 175"/>
                  <a:gd name="T16" fmla="*/ 34 w 170"/>
                  <a:gd name="T17" fmla="*/ 22 h 175"/>
                  <a:gd name="T18" fmla="*/ 34 w 170"/>
                  <a:gd name="T19" fmla="*/ 20 h 175"/>
                  <a:gd name="T20" fmla="*/ 34 w 170"/>
                  <a:gd name="T21" fmla="*/ 18 h 175"/>
                  <a:gd name="T22" fmla="*/ 34 w 170"/>
                  <a:gd name="T23" fmla="*/ 14 h 175"/>
                  <a:gd name="T24" fmla="*/ 33 w 170"/>
                  <a:gd name="T25" fmla="*/ 12 h 175"/>
                  <a:gd name="T26" fmla="*/ 32 w 170"/>
                  <a:gd name="T27" fmla="*/ 9 h 175"/>
                  <a:gd name="T28" fmla="*/ 31 w 170"/>
                  <a:gd name="T29" fmla="*/ 8 h 175"/>
                  <a:gd name="T30" fmla="*/ 29 w 170"/>
                  <a:gd name="T31" fmla="*/ 5 h 175"/>
                  <a:gd name="T32" fmla="*/ 27 w 170"/>
                  <a:gd name="T33" fmla="*/ 3 h 175"/>
                  <a:gd name="T34" fmla="*/ 25 w 170"/>
                  <a:gd name="T35" fmla="*/ 3 h 175"/>
                  <a:gd name="T36" fmla="*/ 22 w 170"/>
                  <a:gd name="T37" fmla="*/ 1 h 175"/>
                  <a:gd name="T38" fmla="*/ 20 w 170"/>
                  <a:gd name="T39" fmla="*/ 1 h 175"/>
                  <a:gd name="T40" fmla="*/ 17 w 170"/>
                  <a:gd name="T41" fmla="*/ 0 h 175"/>
                  <a:gd name="T42" fmla="*/ 14 w 170"/>
                  <a:gd name="T43" fmla="*/ 1 h 175"/>
                  <a:gd name="T44" fmla="*/ 12 w 170"/>
                  <a:gd name="T45" fmla="*/ 1 h 175"/>
                  <a:gd name="T46" fmla="*/ 9 w 170"/>
                  <a:gd name="T47" fmla="*/ 3 h 175"/>
                  <a:gd name="T48" fmla="*/ 7 w 170"/>
                  <a:gd name="T49" fmla="*/ 3 h 175"/>
                  <a:gd name="T50" fmla="*/ 5 w 170"/>
                  <a:gd name="T51" fmla="*/ 5 h 175"/>
                  <a:gd name="T52" fmla="*/ 3 w 170"/>
                  <a:gd name="T53" fmla="*/ 8 h 175"/>
                  <a:gd name="T54" fmla="*/ 3 w 170"/>
                  <a:gd name="T55" fmla="*/ 9 h 175"/>
                  <a:gd name="T56" fmla="*/ 1 w 170"/>
                  <a:gd name="T57" fmla="*/ 12 h 175"/>
                  <a:gd name="T58" fmla="*/ 0 w 170"/>
                  <a:gd name="T59" fmla="*/ 14 h 175"/>
                  <a:gd name="T60" fmla="*/ 0 w 170"/>
                  <a:gd name="T61" fmla="*/ 18 h 175"/>
                  <a:gd name="T62" fmla="*/ 0 w 170"/>
                  <a:gd name="T63" fmla="*/ 18 h 175"/>
                  <a:gd name="T64" fmla="*/ 1 w 170"/>
                  <a:gd name="T65" fmla="*/ 21 h 175"/>
                  <a:gd name="T66" fmla="*/ 1 w 170"/>
                  <a:gd name="T67" fmla="*/ 23 h 175"/>
                  <a:gd name="T68" fmla="*/ 3 w 170"/>
                  <a:gd name="T69" fmla="*/ 26 h 175"/>
                  <a:gd name="T70" fmla="*/ 3 w 170"/>
                  <a:gd name="T71" fmla="*/ 28 h 175"/>
                  <a:gd name="T72" fmla="*/ 5 w 170"/>
                  <a:gd name="T73" fmla="*/ 30 h 175"/>
                  <a:gd name="T74" fmla="*/ 7 w 170"/>
                  <a:gd name="T75" fmla="*/ 32 h 175"/>
                  <a:gd name="T76" fmla="*/ 10 w 170"/>
                  <a:gd name="T77" fmla="*/ 33 h 175"/>
                  <a:gd name="T78" fmla="*/ 12 w 170"/>
                  <a:gd name="T79" fmla="*/ 34 h 175"/>
                  <a:gd name="T80" fmla="*/ 15 w 170"/>
                  <a:gd name="T81" fmla="*/ 35 h 175"/>
                  <a:gd name="T82" fmla="*/ 17 w 170"/>
                  <a:gd name="T83" fmla="*/ 35 h 17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0"/>
                  <a:gd name="T127" fmla="*/ 0 h 175"/>
                  <a:gd name="T128" fmla="*/ 170 w 170"/>
                  <a:gd name="T129" fmla="*/ 175 h 17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0" h="175">
                    <a:moveTo>
                      <a:pt x="87" y="175"/>
                    </a:moveTo>
                    <a:lnTo>
                      <a:pt x="100" y="171"/>
                    </a:lnTo>
                    <a:lnTo>
                      <a:pt x="116" y="171"/>
                    </a:lnTo>
                    <a:lnTo>
                      <a:pt x="129" y="162"/>
                    </a:lnTo>
                    <a:lnTo>
                      <a:pt x="137" y="158"/>
                    </a:lnTo>
                    <a:lnTo>
                      <a:pt x="150" y="149"/>
                    </a:lnTo>
                    <a:lnTo>
                      <a:pt x="158" y="137"/>
                    </a:lnTo>
                    <a:lnTo>
                      <a:pt x="162" y="124"/>
                    </a:lnTo>
                    <a:lnTo>
                      <a:pt x="170" y="112"/>
                    </a:lnTo>
                    <a:lnTo>
                      <a:pt x="170" y="99"/>
                    </a:lnTo>
                    <a:lnTo>
                      <a:pt x="170" y="88"/>
                    </a:lnTo>
                    <a:lnTo>
                      <a:pt x="170" y="70"/>
                    </a:lnTo>
                    <a:lnTo>
                      <a:pt x="166" y="58"/>
                    </a:lnTo>
                    <a:lnTo>
                      <a:pt x="162" y="46"/>
                    </a:lnTo>
                    <a:lnTo>
                      <a:pt x="154" y="38"/>
                    </a:lnTo>
                    <a:lnTo>
                      <a:pt x="145" y="25"/>
                    </a:lnTo>
                    <a:lnTo>
                      <a:pt x="137" y="16"/>
                    </a:lnTo>
                    <a:lnTo>
                      <a:pt x="125" y="13"/>
                    </a:lnTo>
                    <a:lnTo>
                      <a:pt x="112" y="5"/>
                    </a:lnTo>
                    <a:lnTo>
                      <a:pt x="100" y="5"/>
                    </a:lnTo>
                    <a:lnTo>
                      <a:pt x="87" y="0"/>
                    </a:lnTo>
                    <a:lnTo>
                      <a:pt x="71" y="5"/>
                    </a:lnTo>
                    <a:lnTo>
                      <a:pt x="58" y="5"/>
                    </a:lnTo>
                    <a:lnTo>
                      <a:pt x="46" y="13"/>
                    </a:lnTo>
                    <a:lnTo>
                      <a:pt x="37" y="16"/>
                    </a:lnTo>
                    <a:lnTo>
                      <a:pt x="24" y="25"/>
                    </a:lnTo>
                    <a:lnTo>
                      <a:pt x="17" y="38"/>
                    </a:lnTo>
                    <a:lnTo>
                      <a:pt x="13" y="46"/>
                    </a:lnTo>
                    <a:lnTo>
                      <a:pt x="4" y="58"/>
                    </a:lnTo>
                    <a:lnTo>
                      <a:pt x="0" y="70"/>
                    </a:lnTo>
                    <a:lnTo>
                      <a:pt x="0" y="88"/>
                    </a:lnTo>
                    <a:lnTo>
                      <a:pt x="0" y="92"/>
                    </a:lnTo>
                    <a:lnTo>
                      <a:pt x="4" y="104"/>
                    </a:lnTo>
                    <a:lnTo>
                      <a:pt x="4" y="117"/>
                    </a:lnTo>
                    <a:lnTo>
                      <a:pt x="13" y="129"/>
                    </a:lnTo>
                    <a:lnTo>
                      <a:pt x="17" y="142"/>
                    </a:lnTo>
                    <a:lnTo>
                      <a:pt x="24" y="149"/>
                    </a:lnTo>
                    <a:lnTo>
                      <a:pt x="37" y="158"/>
                    </a:lnTo>
                    <a:lnTo>
                      <a:pt x="50" y="166"/>
                    </a:lnTo>
                    <a:lnTo>
                      <a:pt x="62" y="171"/>
                    </a:lnTo>
                    <a:lnTo>
                      <a:pt x="75" y="175"/>
                    </a:lnTo>
                    <a:lnTo>
                      <a:pt x="87" y="175"/>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70" name="Freeform 1078">
                <a:extLst>
                  <a:ext uri="{FF2B5EF4-FFF2-40B4-BE49-F238E27FC236}">
                    <a16:creationId xmlns:a16="http://schemas.microsoft.com/office/drawing/2014/main" id="{A71A8293-3602-4012-B339-BD0A186F7FF0}"/>
                  </a:ext>
                </a:extLst>
              </p:cNvPr>
              <p:cNvSpPr>
                <a:spLocks/>
              </p:cNvSpPr>
              <p:nvPr/>
            </p:nvSpPr>
            <p:spPr bwMode="auto">
              <a:xfrm>
                <a:off x="2579" y="3259"/>
                <a:ext cx="27" cy="28"/>
              </a:xfrm>
              <a:custGeom>
                <a:avLst/>
                <a:gdLst>
                  <a:gd name="T0" fmla="*/ 14 w 137"/>
                  <a:gd name="T1" fmla="*/ 28 h 137"/>
                  <a:gd name="T2" fmla="*/ 15 w 137"/>
                  <a:gd name="T3" fmla="*/ 28 h 137"/>
                  <a:gd name="T4" fmla="*/ 18 w 137"/>
                  <a:gd name="T5" fmla="*/ 27 h 137"/>
                  <a:gd name="T6" fmla="*/ 20 w 137"/>
                  <a:gd name="T7" fmla="*/ 26 h 137"/>
                  <a:gd name="T8" fmla="*/ 22 w 137"/>
                  <a:gd name="T9" fmla="*/ 25 h 137"/>
                  <a:gd name="T10" fmla="*/ 23 w 137"/>
                  <a:gd name="T11" fmla="*/ 24 h 137"/>
                  <a:gd name="T12" fmla="*/ 24 w 137"/>
                  <a:gd name="T13" fmla="*/ 22 h 137"/>
                  <a:gd name="T14" fmla="*/ 25 w 137"/>
                  <a:gd name="T15" fmla="*/ 20 h 137"/>
                  <a:gd name="T16" fmla="*/ 26 w 137"/>
                  <a:gd name="T17" fmla="*/ 18 h 137"/>
                  <a:gd name="T18" fmla="*/ 27 w 137"/>
                  <a:gd name="T19" fmla="*/ 16 h 137"/>
                  <a:gd name="T20" fmla="*/ 27 w 137"/>
                  <a:gd name="T21" fmla="*/ 13 h 137"/>
                  <a:gd name="T22" fmla="*/ 27 w 137"/>
                  <a:gd name="T23" fmla="*/ 11 h 137"/>
                  <a:gd name="T24" fmla="*/ 26 w 137"/>
                  <a:gd name="T25" fmla="*/ 9 h 137"/>
                  <a:gd name="T26" fmla="*/ 25 w 137"/>
                  <a:gd name="T27" fmla="*/ 7 h 137"/>
                  <a:gd name="T28" fmla="*/ 24 w 137"/>
                  <a:gd name="T29" fmla="*/ 5 h 137"/>
                  <a:gd name="T30" fmla="*/ 23 w 137"/>
                  <a:gd name="T31" fmla="*/ 3 h 137"/>
                  <a:gd name="T32" fmla="*/ 21 w 137"/>
                  <a:gd name="T33" fmla="*/ 2 h 137"/>
                  <a:gd name="T34" fmla="*/ 20 w 137"/>
                  <a:gd name="T35" fmla="*/ 1 h 137"/>
                  <a:gd name="T36" fmla="*/ 18 w 137"/>
                  <a:gd name="T37" fmla="*/ 0 h 137"/>
                  <a:gd name="T38" fmla="*/ 15 w 137"/>
                  <a:gd name="T39" fmla="*/ 0 h 137"/>
                  <a:gd name="T40" fmla="*/ 13 w 137"/>
                  <a:gd name="T41" fmla="*/ 0 h 137"/>
                  <a:gd name="T42" fmla="*/ 11 w 137"/>
                  <a:gd name="T43" fmla="*/ 0 h 137"/>
                  <a:gd name="T44" fmla="*/ 9 w 137"/>
                  <a:gd name="T45" fmla="*/ 1 h 137"/>
                  <a:gd name="T46" fmla="*/ 7 w 137"/>
                  <a:gd name="T47" fmla="*/ 1 h 137"/>
                  <a:gd name="T48" fmla="*/ 6 w 137"/>
                  <a:gd name="T49" fmla="*/ 2 h 137"/>
                  <a:gd name="T50" fmla="*/ 4 w 137"/>
                  <a:gd name="T51" fmla="*/ 4 h 137"/>
                  <a:gd name="T52" fmla="*/ 2 w 137"/>
                  <a:gd name="T53" fmla="*/ 6 h 137"/>
                  <a:gd name="T54" fmla="*/ 2 w 137"/>
                  <a:gd name="T55" fmla="*/ 8 h 137"/>
                  <a:gd name="T56" fmla="*/ 1 w 137"/>
                  <a:gd name="T57" fmla="*/ 9 h 137"/>
                  <a:gd name="T58" fmla="*/ 0 w 137"/>
                  <a:gd name="T59" fmla="*/ 12 h 137"/>
                  <a:gd name="T60" fmla="*/ 0 w 137"/>
                  <a:gd name="T61" fmla="*/ 13 h 137"/>
                  <a:gd name="T62" fmla="*/ 0 w 137"/>
                  <a:gd name="T63" fmla="*/ 16 h 137"/>
                  <a:gd name="T64" fmla="*/ 1 w 137"/>
                  <a:gd name="T65" fmla="*/ 18 h 137"/>
                  <a:gd name="T66" fmla="*/ 2 w 137"/>
                  <a:gd name="T67" fmla="*/ 20 h 137"/>
                  <a:gd name="T68" fmla="*/ 2 w 137"/>
                  <a:gd name="T69" fmla="*/ 22 h 137"/>
                  <a:gd name="T70" fmla="*/ 4 w 137"/>
                  <a:gd name="T71" fmla="*/ 24 h 137"/>
                  <a:gd name="T72" fmla="*/ 6 w 137"/>
                  <a:gd name="T73" fmla="*/ 25 h 137"/>
                  <a:gd name="T74" fmla="*/ 7 w 137"/>
                  <a:gd name="T75" fmla="*/ 26 h 137"/>
                  <a:gd name="T76" fmla="*/ 9 w 137"/>
                  <a:gd name="T77" fmla="*/ 27 h 137"/>
                  <a:gd name="T78" fmla="*/ 11 w 137"/>
                  <a:gd name="T79" fmla="*/ 28 h 137"/>
                  <a:gd name="T80" fmla="*/ 14 w 137"/>
                  <a:gd name="T81" fmla="*/ 28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37"/>
                  <a:gd name="T125" fmla="*/ 137 w 137"/>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37">
                    <a:moveTo>
                      <a:pt x="70" y="137"/>
                    </a:moveTo>
                    <a:lnTo>
                      <a:pt x="78" y="137"/>
                    </a:lnTo>
                    <a:lnTo>
                      <a:pt x="91" y="133"/>
                    </a:lnTo>
                    <a:lnTo>
                      <a:pt x="99" y="128"/>
                    </a:lnTo>
                    <a:lnTo>
                      <a:pt x="112" y="124"/>
                    </a:lnTo>
                    <a:lnTo>
                      <a:pt x="116" y="115"/>
                    </a:lnTo>
                    <a:lnTo>
                      <a:pt x="124" y="108"/>
                    </a:lnTo>
                    <a:lnTo>
                      <a:pt x="128" y="99"/>
                    </a:lnTo>
                    <a:lnTo>
                      <a:pt x="132" y="86"/>
                    </a:lnTo>
                    <a:lnTo>
                      <a:pt x="137" y="79"/>
                    </a:lnTo>
                    <a:lnTo>
                      <a:pt x="137" y="66"/>
                    </a:lnTo>
                    <a:lnTo>
                      <a:pt x="137" y="54"/>
                    </a:lnTo>
                    <a:lnTo>
                      <a:pt x="132" y="45"/>
                    </a:lnTo>
                    <a:lnTo>
                      <a:pt x="128" y="32"/>
                    </a:lnTo>
                    <a:lnTo>
                      <a:pt x="124" y="25"/>
                    </a:lnTo>
                    <a:lnTo>
                      <a:pt x="116" y="16"/>
                    </a:lnTo>
                    <a:lnTo>
                      <a:pt x="108" y="12"/>
                    </a:lnTo>
                    <a:lnTo>
                      <a:pt x="99" y="4"/>
                    </a:lnTo>
                    <a:lnTo>
                      <a:pt x="91" y="0"/>
                    </a:lnTo>
                    <a:lnTo>
                      <a:pt x="78" y="0"/>
                    </a:lnTo>
                    <a:lnTo>
                      <a:pt x="65" y="0"/>
                    </a:lnTo>
                    <a:lnTo>
                      <a:pt x="58" y="0"/>
                    </a:lnTo>
                    <a:lnTo>
                      <a:pt x="45" y="4"/>
                    </a:lnTo>
                    <a:lnTo>
                      <a:pt x="37" y="7"/>
                    </a:lnTo>
                    <a:lnTo>
                      <a:pt x="29" y="12"/>
                    </a:lnTo>
                    <a:lnTo>
                      <a:pt x="20" y="20"/>
                    </a:lnTo>
                    <a:lnTo>
                      <a:pt x="11" y="29"/>
                    </a:lnTo>
                    <a:lnTo>
                      <a:pt x="8" y="37"/>
                    </a:lnTo>
                    <a:lnTo>
                      <a:pt x="4" y="45"/>
                    </a:lnTo>
                    <a:lnTo>
                      <a:pt x="0" y="58"/>
                    </a:lnTo>
                    <a:lnTo>
                      <a:pt x="0" y="66"/>
                    </a:lnTo>
                    <a:lnTo>
                      <a:pt x="0" y="79"/>
                    </a:lnTo>
                    <a:lnTo>
                      <a:pt x="4" y="90"/>
                    </a:lnTo>
                    <a:lnTo>
                      <a:pt x="8" y="99"/>
                    </a:lnTo>
                    <a:lnTo>
                      <a:pt x="11" y="108"/>
                    </a:lnTo>
                    <a:lnTo>
                      <a:pt x="20" y="115"/>
                    </a:lnTo>
                    <a:lnTo>
                      <a:pt x="29" y="124"/>
                    </a:lnTo>
                    <a:lnTo>
                      <a:pt x="37" y="128"/>
                    </a:lnTo>
                    <a:lnTo>
                      <a:pt x="45" y="133"/>
                    </a:lnTo>
                    <a:lnTo>
                      <a:pt x="58" y="137"/>
                    </a:lnTo>
                    <a:lnTo>
                      <a:pt x="70" y="137"/>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71" name="Freeform 1079">
                <a:extLst>
                  <a:ext uri="{FF2B5EF4-FFF2-40B4-BE49-F238E27FC236}">
                    <a16:creationId xmlns:a16="http://schemas.microsoft.com/office/drawing/2014/main" id="{E63B5CB2-35B0-41A5-860D-2FC2A3FF2EEF}"/>
                  </a:ext>
                </a:extLst>
              </p:cNvPr>
              <p:cNvSpPr>
                <a:spLocks/>
              </p:cNvSpPr>
              <p:nvPr/>
            </p:nvSpPr>
            <p:spPr bwMode="auto">
              <a:xfrm>
                <a:off x="2669" y="3247"/>
                <a:ext cx="116" cy="115"/>
              </a:xfrm>
              <a:custGeom>
                <a:avLst/>
                <a:gdLst>
                  <a:gd name="T0" fmla="*/ 58 w 577"/>
                  <a:gd name="T1" fmla="*/ 115 h 578"/>
                  <a:gd name="T2" fmla="*/ 68 w 577"/>
                  <a:gd name="T3" fmla="*/ 114 h 578"/>
                  <a:gd name="T4" fmla="*/ 77 w 577"/>
                  <a:gd name="T5" fmla="*/ 111 h 578"/>
                  <a:gd name="T6" fmla="*/ 85 w 577"/>
                  <a:gd name="T7" fmla="*/ 108 h 578"/>
                  <a:gd name="T8" fmla="*/ 93 w 577"/>
                  <a:gd name="T9" fmla="*/ 103 h 578"/>
                  <a:gd name="T10" fmla="*/ 99 w 577"/>
                  <a:gd name="T11" fmla="*/ 97 h 578"/>
                  <a:gd name="T12" fmla="*/ 105 w 577"/>
                  <a:gd name="T13" fmla="*/ 91 h 578"/>
                  <a:gd name="T14" fmla="*/ 110 w 577"/>
                  <a:gd name="T15" fmla="*/ 83 h 578"/>
                  <a:gd name="T16" fmla="*/ 113 w 577"/>
                  <a:gd name="T17" fmla="*/ 74 h 578"/>
                  <a:gd name="T18" fmla="*/ 115 w 577"/>
                  <a:gd name="T19" fmla="*/ 66 h 578"/>
                  <a:gd name="T20" fmla="*/ 116 w 577"/>
                  <a:gd name="T21" fmla="*/ 56 h 578"/>
                  <a:gd name="T22" fmla="*/ 115 w 577"/>
                  <a:gd name="T23" fmla="*/ 47 h 578"/>
                  <a:gd name="T24" fmla="*/ 113 w 577"/>
                  <a:gd name="T25" fmla="*/ 39 h 578"/>
                  <a:gd name="T26" fmla="*/ 109 w 577"/>
                  <a:gd name="T27" fmla="*/ 30 h 578"/>
                  <a:gd name="T28" fmla="*/ 104 w 577"/>
                  <a:gd name="T29" fmla="*/ 23 h 578"/>
                  <a:gd name="T30" fmla="*/ 99 w 577"/>
                  <a:gd name="T31" fmla="*/ 16 h 578"/>
                  <a:gd name="T32" fmla="*/ 92 w 577"/>
                  <a:gd name="T33" fmla="*/ 11 h 578"/>
                  <a:gd name="T34" fmla="*/ 84 w 577"/>
                  <a:gd name="T35" fmla="*/ 6 h 578"/>
                  <a:gd name="T36" fmla="*/ 76 w 577"/>
                  <a:gd name="T37" fmla="*/ 3 h 578"/>
                  <a:gd name="T38" fmla="*/ 67 w 577"/>
                  <a:gd name="T39" fmla="*/ 0 h 578"/>
                  <a:gd name="T40" fmla="*/ 58 w 577"/>
                  <a:gd name="T41" fmla="*/ 0 h 578"/>
                  <a:gd name="T42" fmla="*/ 48 w 577"/>
                  <a:gd name="T43" fmla="*/ 1 h 578"/>
                  <a:gd name="T44" fmla="*/ 39 w 577"/>
                  <a:gd name="T45" fmla="*/ 3 h 578"/>
                  <a:gd name="T46" fmla="*/ 31 w 577"/>
                  <a:gd name="T47" fmla="*/ 7 h 578"/>
                  <a:gd name="T48" fmla="*/ 23 w 577"/>
                  <a:gd name="T49" fmla="*/ 11 h 578"/>
                  <a:gd name="T50" fmla="*/ 17 w 577"/>
                  <a:gd name="T51" fmla="*/ 17 h 578"/>
                  <a:gd name="T52" fmla="*/ 11 w 577"/>
                  <a:gd name="T53" fmla="*/ 24 h 578"/>
                  <a:gd name="T54" fmla="*/ 6 w 577"/>
                  <a:gd name="T55" fmla="*/ 31 h 578"/>
                  <a:gd name="T56" fmla="*/ 3 w 577"/>
                  <a:gd name="T57" fmla="*/ 40 h 578"/>
                  <a:gd name="T58" fmla="*/ 1 w 577"/>
                  <a:gd name="T59" fmla="*/ 49 h 578"/>
                  <a:gd name="T60" fmla="*/ 0 w 577"/>
                  <a:gd name="T61" fmla="*/ 58 h 578"/>
                  <a:gd name="T62" fmla="*/ 1 w 577"/>
                  <a:gd name="T63" fmla="*/ 67 h 578"/>
                  <a:gd name="T64" fmla="*/ 3 w 577"/>
                  <a:gd name="T65" fmla="*/ 76 h 578"/>
                  <a:gd name="T66" fmla="*/ 7 w 577"/>
                  <a:gd name="T67" fmla="*/ 84 h 578"/>
                  <a:gd name="T68" fmla="*/ 12 w 577"/>
                  <a:gd name="T69" fmla="*/ 92 h 578"/>
                  <a:gd name="T70" fmla="*/ 17 w 577"/>
                  <a:gd name="T71" fmla="*/ 98 h 578"/>
                  <a:gd name="T72" fmla="*/ 24 w 577"/>
                  <a:gd name="T73" fmla="*/ 104 h 578"/>
                  <a:gd name="T74" fmla="*/ 32 w 577"/>
                  <a:gd name="T75" fmla="*/ 108 h 578"/>
                  <a:gd name="T76" fmla="*/ 40 w 577"/>
                  <a:gd name="T77" fmla="*/ 111 h 578"/>
                  <a:gd name="T78" fmla="*/ 49 w 577"/>
                  <a:gd name="T79" fmla="*/ 114 h 578"/>
                  <a:gd name="T80" fmla="*/ 58 w 577"/>
                  <a:gd name="T81" fmla="*/ 115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8"/>
                  <a:gd name="T125" fmla="*/ 577 w 577"/>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8">
                    <a:moveTo>
                      <a:pt x="290" y="578"/>
                    </a:moveTo>
                    <a:lnTo>
                      <a:pt x="337" y="573"/>
                    </a:lnTo>
                    <a:lnTo>
                      <a:pt x="382" y="560"/>
                    </a:lnTo>
                    <a:lnTo>
                      <a:pt x="423" y="544"/>
                    </a:lnTo>
                    <a:lnTo>
                      <a:pt x="461" y="519"/>
                    </a:lnTo>
                    <a:lnTo>
                      <a:pt x="494" y="490"/>
                    </a:lnTo>
                    <a:lnTo>
                      <a:pt x="523" y="457"/>
                    </a:lnTo>
                    <a:lnTo>
                      <a:pt x="548" y="416"/>
                    </a:lnTo>
                    <a:lnTo>
                      <a:pt x="564" y="374"/>
                    </a:lnTo>
                    <a:lnTo>
                      <a:pt x="573" y="333"/>
                    </a:lnTo>
                    <a:lnTo>
                      <a:pt x="577" y="283"/>
                    </a:lnTo>
                    <a:lnTo>
                      <a:pt x="573" y="237"/>
                    </a:lnTo>
                    <a:lnTo>
                      <a:pt x="560" y="196"/>
                    </a:lnTo>
                    <a:lnTo>
                      <a:pt x="544" y="153"/>
                    </a:lnTo>
                    <a:lnTo>
                      <a:pt x="519" y="117"/>
                    </a:lnTo>
                    <a:lnTo>
                      <a:pt x="490" y="79"/>
                    </a:lnTo>
                    <a:lnTo>
                      <a:pt x="456" y="54"/>
                    </a:lnTo>
                    <a:lnTo>
                      <a:pt x="420" y="29"/>
                    </a:lnTo>
                    <a:lnTo>
                      <a:pt x="378" y="13"/>
                    </a:lnTo>
                    <a:lnTo>
                      <a:pt x="332" y="0"/>
                    </a:lnTo>
                    <a:lnTo>
                      <a:pt x="287" y="0"/>
                    </a:lnTo>
                    <a:lnTo>
                      <a:pt x="241" y="5"/>
                    </a:lnTo>
                    <a:lnTo>
                      <a:pt x="195" y="13"/>
                    </a:lnTo>
                    <a:lnTo>
                      <a:pt x="153" y="34"/>
                    </a:lnTo>
                    <a:lnTo>
                      <a:pt x="116" y="54"/>
                    </a:lnTo>
                    <a:lnTo>
                      <a:pt x="83" y="83"/>
                    </a:lnTo>
                    <a:lnTo>
                      <a:pt x="54" y="121"/>
                    </a:lnTo>
                    <a:lnTo>
                      <a:pt x="29" y="158"/>
                    </a:lnTo>
                    <a:lnTo>
                      <a:pt x="13" y="200"/>
                    </a:lnTo>
                    <a:lnTo>
                      <a:pt x="4" y="245"/>
                    </a:lnTo>
                    <a:lnTo>
                      <a:pt x="0" y="291"/>
                    </a:lnTo>
                    <a:lnTo>
                      <a:pt x="4" y="337"/>
                    </a:lnTo>
                    <a:lnTo>
                      <a:pt x="17" y="382"/>
                    </a:lnTo>
                    <a:lnTo>
                      <a:pt x="33" y="423"/>
                    </a:lnTo>
                    <a:lnTo>
                      <a:pt x="58" y="461"/>
                    </a:lnTo>
                    <a:lnTo>
                      <a:pt x="87" y="494"/>
                    </a:lnTo>
                    <a:lnTo>
                      <a:pt x="121" y="524"/>
                    </a:lnTo>
                    <a:lnTo>
                      <a:pt x="157" y="544"/>
                    </a:lnTo>
                    <a:lnTo>
                      <a:pt x="200" y="560"/>
                    </a:lnTo>
                    <a:lnTo>
                      <a:pt x="245" y="573"/>
                    </a:lnTo>
                    <a:lnTo>
                      <a:pt x="290" y="578"/>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72" name="Freeform 1080">
                <a:extLst>
                  <a:ext uri="{FF2B5EF4-FFF2-40B4-BE49-F238E27FC236}">
                    <a16:creationId xmlns:a16="http://schemas.microsoft.com/office/drawing/2014/main" id="{37CF0956-B7F3-4BDD-B2F3-68040C27E803}"/>
                  </a:ext>
                </a:extLst>
              </p:cNvPr>
              <p:cNvSpPr>
                <a:spLocks/>
              </p:cNvSpPr>
              <p:nvPr/>
            </p:nvSpPr>
            <p:spPr bwMode="auto">
              <a:xfrm>
                <a:off x="2669" y="3247"/>
                <a:ext cx="116" cy="115"/>
              </a:xfrm>
              <a:custGeom>
                <a:avLst/>
                <a:gdLst>
                  <a:gd name="T0" fmla="*/ 58 w 577"/>
                  <a:gd name="T1" fmla="*/ 115 h 578"/>
                  <a:gd name="T2" fmla="*/ 68 w 577"/>
                  <a:gd name="T3" fmla="*/ 114 h 578"/>
                  <a:gd name="T4" fmla="*/ 77 w 577"/>
                  <a:gd name="T5" fmla="*/ 111 h 578"/>
                  <a:gd name="T6" fmla="*/ 85 w 577"/>
                  <a:gd name="T7" fmla="*/ 108 h 578"/>
                  <a:gd name="T8" fmla="*/ 93 w 577"/>
                  <a:gd name="T9" fmla="*/ 103 h 578"/>
                  <a:gd name="T10" fmla="*/ 99 w 577"/>
                  <a:gd name="T11" fmla="*/ 97 h 578"/>
                  <a:gd name="T12" fmla="*/ 105 w 577"/>
                  <a:gd name="T13" fmla="*/ 91 h 578"/>
                  <a:gd name="T14" fmla="*/ 110 w 577"/>
                  <a:gd name="T15" fmla="*/ 83 h 578"/>
                  <a:gd name="T16" fmla="*/ 113 w 577"/>
                  <a:gd name="T17" fmla="*/ 74 h 578"/>
                  <a:gd name="T18" fmla="*/ 115 w 577"/>
                  <a:gd name="T19" fmla="*/ 66 h 578"/>
                  <a:gd name="T20" fmla="*/ 116 w 577"/>
                  <a:gd name="T21" fmla="*/ 56 h 578"/>
                  <a:gd name="T22" fmla="*/ 115 w 577"/>
                  <a:gd name="T23" fmla="*/ 47 h 578"/>
                  <a:gd name="T24" fmla="*/ 113 w 577"/>
                  <a:gd name="T25" fmla="*/ 39 h 578"/>
                  <a:gd name="T26" fmla="*/ 109 w 577"/>
                  <a:gd name="T27" fmla="*/ 30 h 578"/>
                  <a:gd name="T28" fmla="*/ 104 w 577"/>
                  <a:gd name="T29" fmla="*/ 23 h 578"/>
                  <a:gd name="T30" fmla="*/ 99 w 577"/>
                  <a:gd name="T31" fmla="*/ 16 h 578"/>
                  <a:gd name="T32" fmla="*/ 92 w 577"/>
                  <a:gd name="T33" fmla="*/ 11 h 578"/>
                  <a:gd name="T34" fmla="*/ 84 w 577"/>
                  <a:gd name="T35" fmla="*/ 6 h 578"/>
                  <a:gd name="T36" fmla="*/ 76 w 577"/>
                  <a:gd name="T37" fmla="*/ 3 h 578"/>
                  <a:gd name="T38" fmla="*/ 67 w 577"/>
                  <a:gd name="T39" fmla="*/ 0 h 578"/>
                  <a:gd name="T40" fmla="*/ 58 w 577"/>
                  <a:gd name="T41" fmla="*/ 0 h 578"/>
                  <a:gd name="T42" fmla="*/ 48 w 577"/>
                  <a:gd name="T43" fmla="*/ 1 h 578"/>
                  <a:gd name="T44" fmla="*/ 39 w 577"/>
                  <a:gd name="T45" fmla="*/ 3 h 578"/>
                  <a:gd name="T46" fmla="*/ 31 w 577"/>
                  <a:gd name="T47" fmla="*/ 7 h 578"/>
                  <a:gd name="T48" fmla="*/ 23 w 577"/>
                  <a:gd name="T49" fmla="*/ 11 h 578"/>
                  <a:gd name="T50" fmla="*/ 17 w 577"/>
                  <a:gd name="T51" fmla="*/ 17 h 578"/>
                  <a:gd name="T52" fmla="*/ 11 w 577"/>
                  <a:gd name="T53" fmla="*/ 24 h 578"/>
                  <a:gd name="T54" fmla="*/ 6 w 577"/>
                  <a:gd name="T55" fmla="*/ 31 h 578"/>
                  <a:gd name="T56" fmla="*/ 3 w 577"/>
                  <a:gd name="T57" fmla="*/ 40 h 578"/>
                  <a:gd name="T58" fmla="*/ 1 w 577"/>
                  <a:gd name="T59" fmla="*/ 49 h 578"/>
                  <a:gd name="T60" fmla="*/ 0 w 577"/>
                  <a:gd name="T61" fmla="*/ 58 h 578"/>
                  <a:gd name="T62" fmla="*/ 1 w 577"/>
                  <a:gd name="T63" fmla="*/ 67 h 578"/>
                  <a:gd name="T64" fmla="*/ 3 w 577"/>
                  <a:gd name="T65" fmla="*/ 76 h 578"/>
                  <a:gd name="T66" fmla="*/ 7 w 577"/>
                  <a:gd name="T67" fmla="*/ 84 h 578"/>
                  <a:gd name="T68" fmla="*/ 12 w 577"/>
                  <a:gd name="T69" fmla="*/ 92 h 578"/>
                  <a:gd name="T70" fmla="*/ 17 w 577"/>
                  <a:gd name="T71" fmla="*/ 98 h 578"/>
                  <a:gd name="T72" fmla="*/ 24 w 577"/>
                  <a:gd name="T73" fmla="*/ 104 h 578"/>
                  <a:gd name="T74" fmla="*/ 32 w 577"/>
                  <a:gd name="T75" fmla="*/ 108 h 578"/>
                  <a:gd name="T76" fmla="*/ 40 w 577"/>
                  <a:gd name="T77" fmla="*/ 111 h 578"/>
                  <a:gd name="T78" fmla="*/ 49 w 577"/>
                  <a:gd name="T79" fmla="*/ 114 h 578"/>
                  <a:gd name="T80" fmla="*/ 58 w 577"/>
                  <a:gd name="T81" fmla="*/ 115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8"/>
                  <a:gd name="T125" fmla="*/ 577 w 577"/>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8">
                    <a:moveTo>
                      <a:pt x="290" y="578"/>
                    </a:moveTo>
                    <a:lnTo>
                      <a:pt x="337" y="573"/>
                    </a:lnTo>
                    <a:lnTo>
                      <a:pt x="382" y="560"/>
                    </a:lnTo>
                    <a:lnTo>
                      <a:pt x="423" y="544"/>
                    </a:lnTo>
                    <a:lnTo>
                      <a:pt x="461" y="519"/>
                    </a:lnTo>
                    <a:lnTo>
                      <a:pt x="494" y="490"/>
                    </a:lnTo>
                    <a:lnTo>
                      <a:pt x="523" y="457"/>
                    </a:lnTo>
                    <a:lnTo>
                      <a:pt x="548" y="416"/>
                    </a:lnTo>
                    <a:lnTo>
                      <a:pt x="564" y="374"/>
                    </a:lnTo>
                    <a:lnTo>
                      <a:pt x="573" y="333"/>
                    </a:lnTo>
                    <a:lnTo>
                      <a:pt x="577" y="283"/>
                    </a:lnTo>
                    <a:lnTo>
                      <a:pt x="573" y="237"/>
                    </a:lnTo>
                    <a:lnTo>
                      <a:pt x="560" y="196"/>
                    </a:lnTo>
                    <a:lnTo>
                      <a:pt x="544" y="153"/>
                    </a:lnTo>
                    <a:lnTo>
                      <a:pt x="519" y="117"/>
                    </a:lnTo>
                    <a:lnTo>
                      <a:pt x="490" y="79"/>
                    </a:lnTo>
                    <a:lnTo>
                      <a:pt x="456" y="54"/>
                    </a:lnTo>
                    <a:lnTo>
                      <a:pt x="420" y="29"/>
                    </a:lnTo>
                    <a:lnTo>
                      <a:pt x="378" y="13"/>
                    </a:lnTo>
                    <a:lnTo>
                      <a:pt x="332" y="0"/>
                    </a:lnTo>
                    <a:lnTo>
                      <a:pt x="287" y="0"/>
                    </a:lnTo>
                    <a:lnTo>
                      <a:pt x="241" y="5"/>
                    </a:lnTo>
                    <a:lnTo>
                      <a:pt x="195" y="13"/>
                    </a:lnTo>
                    <a:lnTo>
                      <a:pt x="153" y="34"/>
                    </a:lnTo>
                    <a:lnTo>
                      <a:pt x="116" y="54"/>
                    </a:lnTo>
                    <a:lnTo>
                      <a:pt x="83" y="83"/>
                    </a:lnTo>
                    <a:lnTo>
                      <a:pt x="54" y="121"/>
                    </a:lnTo>
                    <a:lnTo>
                      <a:pt x="29" y="158"/>
                    </a:lnTo>
                    <a:lnTo>
                      <a:pt x="13" y="200"/>
                    </a:lnTo>
                    <a:lnTo>
                      <a:pt x="4" y="245"/>
                    </a:lnTo>
                    <a:lnTo>
                      <a:pt x="0" y="291"/>
                    </a:lnTo>
                    <a:lnTo>
                      <a:pt x="4" y="337"/>
                    </a:lnTo>
                    <a:lnTo>
                      <a:pt x="17" y="382"/>
                    </a:lnTo>
                    <a:lnTo>
                      <a:pt x="33" y="423"/>
                    </a:lnTo>
                    <a:lnTo>
                      <a:pt x="58" y="461"/>
                    </a:lnTo>
                    <a:lnTo>
                      <a:pt x="87" y="494"/>
                    </a:lnTo>
                    <a:lnTo>
                      <a:pt x="121" y="524"/>
                    </a:lnTo>
                    <a:lnTo>
                      <a:pt x="157" y="544"/>
                    </a:lnTo>
                    <a:lnTo>
                      <a:pt x="200" y="560"/>
                    </a:lnTo>
                    <a:lnTo>
                      <a:pt x="245" y="573"/>
                    </a:lnTo>
                    <a:lnTo>
                      <a:pt x="290" y="578"/>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573" name="Freeform 1081">
                <a:extLst>
                  <a:ext uri="{FF2B5EF4-FFF2-40B4-BE49-F238E27FC236}">
                    <a16:creationId xmlns:a16="http://schemas.microsoft.com/office/drawing/2014/main" id="{D97849A8-F8DA-40FC-BF7A-654299056AF1}"/>
                  </a:ext>
                </a:extLst>
              </p:cNvPr>
              <p:cNvSpPr>
                <a:spLocks/>
              </p:cNvSpPr>
              <p:nvPr/>
            </p:nvSpPr>
            <p:spPr bwMode="auto">
              <a:xfrm>
                <a:off x="2669" y="3247"/>
                <a:ext cx="116" cy="115"/>
              </a:xfrm>
              <a:custGeom>
                <a:avLst/>
                <a:gdLst>
                  <a:gd name="T0" fmla="*/ 58 w 577"/>
                  <a:gd name="T1" fmla="*/ 115 h 578"/>
                  <a:gd name="T2" fmla="*/ 68 w 577"/>
                  <a:gd name="T3" fmla="*/ 114 h 578"/>
                  <a:gd name="T4" fmla="*/ 77 w 577"/>
                  <a:gd name="T5" fmla="*/ 111 h 578"/>
                  <a:gd name="T6" fmla="*/ 85 w 577"/>
                  <a:gd name="T7" fmla="*/ 108 h 578"/>
                  <a:gd name="T8" fmla="*/ 93 w 577"/>
                  <a:gd name="T9" fmla="*/ 103 h 578"/>
                  <a:gd name="T10" fmla="*/ 99 w 577"/>
                  <a:gd name="T11" fmla="*/ 97 h 578"/>
                  <a:gd name="T12" fmla="*/ 105 w 577"/>
                  <a:gd name="T13" fmla="*/ 91 h 578"/>
                  <a:gd name="T14" fmla="*/ 110 w 577"/>
                  <a:gd name="T15" fmla="*/ 83 h 578"/>
                  <a:gd name="T16" fmla="*/ 113 w 577"/>
                  <a:gd name="T17" fmla="*/ 74 h 578"/>
                  <a:gd name="T18" fmla="*/ 115 w 577"/>
                  <a:gd name="T19" fmla="*/ 66 h 578"/>
                  <a:gd name="T20" fmla="*/ 116 w 577"/>
                  <a:gd name="T21" fmla="*/ 56 h 578"/>
                  <a:gd name="T22" fmla="*/ 115 w 577"/>
                  <a:gd name="T23" fmla="*/ 47 h 578"/>
                  <a:gd name="T24" fmla="*/ 113 w 577"/>
                  <a:gd name="T25" fmla="*/ 39 h 578"/>
                  <a:gd name="T26" fmla="*/ 109 w 577"/>
                  <a:gd name="T27" fmla="*/ 30 h 578"/>
                  <a:gd name="T28" fmla="*/ 104 w 577"/>
                  <a:gd name="T29" fmla="*/ 23 h 578"/>
                  <a:gd name="T30" fmla="*/ 99 w 577"/>
                  <a:gd name="T31" fmla="*/ 16 h 578"/>
                  <a:gd name="T32" fmla="*/ 92 w 577"/>
                  <a:gd name="T33" fmla="*/ 11 h 578"/>
                  <a:gd name="T34" fmla="*/ 84 w 577"/>
                  <a:gd name="T35" fmla="*/ 6 h 578"/>
                  <a:gd name="T36" fmla="*/ 76 w 577"/>
                  <a:gd name="T37" fmla="*/ 3 h 578"/>
                  <a:gd name="T38" fmla="*/ 67 w 577"/>
                  <a:gd name="T39" fmla="*/ 0 h 578"/>
                  <a:gd name="T40" fmla="*/ 58 w 577"/>
                  <a:gd name="T41" fmla="*/ 0 h 578"/>
                  <a:gd name="T42" fmla="*/ 48 w 577"/>
                  <a:gd name="T43" fmla="*/ 1 h 578"/>
                  <a:gd name="T44" fmla="*/ 39 w 577"/>
                  <a:gd name="T45" fmla="*/ 3 h 578"/>
                  <a:gd name="T46" fmla="*/ 31 w 577"/>
                  <a:gd name="T47" fmla="*/ 7 h 578"/>
                  <a:gd name="T48" fmla="*/ 23 w 577"/>
                  <a:gd name="T49" fmla="*/ 11 h 578"/>
                  <a:gd name="T50" fmla="*/ 17 w 577"/>
                  <a:gd name="T51" fmla="*/ 17 h 578"/>
                  <a:gd name="T52" fmla="*/ 11 w 577"/>
                  <a:gd name="T53" fmla="*/ 24 h 578"/>
                  <a:gd name="T54" fmla="*/ 6 w 577"/>
                  <a:gd name="T55" fmla="*/ 31 h 578"/>
                  <a:gd name="T56" fmla="*/ 3 w 577"/>
                  <a:gd name="T57" fmla="*/ 40 h 578"/>
                  <a:gd name="T58" fmla="*/ 1 w 577"/>
                  <a:gd name="T59" fmla="*/ 49 h 578"/>
                  <a:gd name="T60" fmla="*/ 0 w 577"/>
                  <a:gd name="T61" fmla="*/ 58 h 578"/>
                  <a:gd name="T62" fmla="*/ 1 w 577"/>
                  <a:gd name="T63" fmla="*/ 67 h 578"/>
                  <a:gd name="T64" fmla="*/ 3 w 577"/>
                  <a:gd name="T65" fmla="*/ 76 h 578"/>
                  <a:gd name="T66" fmla="*/ 7 w 577"/>
                  <a:gd name="T67" fmla="*/ 84 h 578"/>
                  <a:gd name="T68" fmla="*/ 12 w 577"/>
                  <a:gd name="T69" fmla="*/ 92 h 578"/>
                  <a:gd name="T70" fmla="*/ 17 w 577"/>
                  <a:gd name="T71" fmla="*/ 98 h 578"/>
                  <a:gd name="T72" fmla="*/ 24 w 577"/>
                  <a:gd name="T73" fmla="*/ 104 h 578"/>
                  <a:gd name="T74" fmla="*/ 32 w 577"/>
                  <a:gd name="T75" fmla="*/ 108 h 578"/>
                  <a:gd name="T76" fmla="*/ 40 w 577"/>
                  <a:gd name="T77" fmla="*/ 111 h 578"/>
                  <a:gd name="T78" fmla="*/ 49 w 577"/>
                  <a:gd name="T79" fmla="*/ 114 h 578"/>
                  <a:gd name="T80" fmla="*/ 58 w 577"/>
                  <a:gd name="T81" fmla="*/ 115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8"/>
                  <a:gd name="T125" fmla="*/ 577 w 577"/>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8">
                    <a:moveTo>
                      <a:pt x="290" y="578"/>
                    </a:moveTo>
                    <a:lnTo>
                      <a:pt x="337" y="573"/>
                    </a:lnTo>
                    <a:lnTo>
                      <a:pt x="382" y="560"/>
                    </a:lnTo>
                    <a:lnTo>
                      <a:pt x="423" y="544"/>
                    </a:lnTo>
                    <a:lnTo>
                      <a:pt x="461" y="519"/>
                    </a:lnTo>
                    <a:lnTo>
                      <a:pt x="494" y="490"/>
                    </a:lnTo>
                    <a:lnTo>
                      <a:pt x="523" y="457"/>
                    </a:lnTo>
                    <a:lnTo>
                      <a:pt x="548" y="416"/>
                    </a:lnTo>
                    <a:lnTo>
                      <a:pt x="564" y="374"/>
                    </a:lnTo>
                    <a:lnTo>
                      <a:pt x="573" y="333"/>
                    </a:lnTo>
                    <a:lnTo>
                      <a:pt x="577" y="283"/>
                    </a:lnTo>
                    <a:lnTo>
                      <a:pt x="573" y="237"/>
                    </a:lnTo>
                    <a:lnTo>
                      <a:pt x="560" y="196"/>
                    </a:lnTo>
                    <a:lnTo>
                      <a:pt x="544" y="153"/>
                    </a:lnTo>
                    <a:lnTo>
                      <a:pt x="519" y="117"/>
                    </a:lnTo>
                    <a:lnTo>
                      <a:pt x="490" y="79"/>
                    </a:lnTo>
                    <a:lnTo>
                      <a:pt x="456" y="54"/>
                    </a:lnTo>
                    <a:lnTo>
                      <a:pt x="420" y="29"/>
                    </a:lnTo>
                    <a:lnTo>
                      <a:pt x="378" y="13"/>
                    </a:lnTo>
                    <a:lnTo>
                      <a:pt x="332" y="0"/>
                    </a:lnTo>
                    <a:lnTo>
                      <a:pt x="287" y="0"/>
                    </a:lnTo>
                    <a:lnTo>
                      <a:pt x="241" y="5"/>
                    </a:lnTo>
                    <a:lnTo>
                      <a:pt x="195" y="13"/>
                    </a:lnTo>
                    <a:lnTo>
                      <a:pt x="153" y="34"/>
                    </a:lnTo>
                    <a:lnTo>
                      <a:pt x="116" y="54"/>
                    </a:lnTo>
                    <a:lnTo>
                      <a:pt x="83" y="83"/>
                    </a:lnTo>
                    <a:lnTo>
                      <a:pt x="54" y="121"/>
                    </a:lnTo>
                    <a:lnTo>
                      <a:pt x="29" y="158"/>
                    </a:lnTo>
                    <a:lnTo>
                      <a:pt x="13" y="200"/>
                    </a:lnTo>
                    <a:lnTo>
                      <a:pt x="4" y="245"/>
                    </a:lnTo>
                    <a:lnTo>
                      <a:pt x="0" y="291"/>
                    </a:lnTo>
                    <a:lnTo>
                      <a:pt x="4" y="337"/>
                    </a:lnTo>
                    <a:lnTo>
                      <a:pt x="17" y="382"/>
                    </a:lnTo>
                    <a:lnTo>
                      <a:pt x="33" y="423"/>
                    </a:lnTo>
                    <a:lnTo>
                      <a:pt x="58" y="461"/>
                    </a:lnTo>
                    <a:lnTo>
                      <a:pt x="87" y="494"/>
                    </a:lnTo>
                    <a:lnTo>
                      <a:pt x="121" y="524"/>
                    </a:lnTo>
                    <a:lnTo>
                      <a:pt x="157" y="544"/>
                    </a:lnTo>
                    <a:lnTo>
                      <a:pt x="200" y="560"/>
                    </a:lnTo>
                    <a:lnTo>
                      <a:pt x="245" y="573"/>
                    </a:lnTo>
                    <a:lnTo>
                      <a:pt x="290" y="578"/>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574" name="Freeform 1082">
                <a:extLst>
                  <a:ext uri="{FF2B5EF4-FFF2-40B4-BE49-F238E27FC236}">
                    <a16:creationId xmlns:a16="http://schemas.microsoft.com/office/drawing/2014/main" id="{68BE66A2-9249-4520-B5E2-9646CCE2C6D9}"/>
                  </a:ext>
                </a:extLst>
              </p:cNvPr>
              <p:cNvSpPr>
                <a:spLocks/>
              </p:cNvSpPr>
              <p:nvPr/>
            </p:nvSpPr>
            <p:spPr bwMode="auto">
              <a:xfrm>
                <a:off x="2685" y="3255"/>
                <a:ext cx="61" cy="60"/>
              </a:xfrm>
              <a:custGeom>
                <a:avLst/>
                <a:gdLst>
                  <a:gd name="T0" fmla="*/ 31 w 307"/>
                  <a:gd name="T1" fmla="*/ 60 h 302"/>
                  <a:gd name="T2" fmla="*/ 36 w 307"/>
                  <a:gd name="T3" fmla="*/ 60 h 302"/>
                  <a:gd name="T4" fmla="*/ 41 w 307"/>
                  <a:gd name="T5" fmla="*/ 59 h 302"/>
                  <a:gd name="T6" fmla="*/ 45 w 307"/>
                  <a:gd name="T7" fmla="*/ 57 h 302"/>
                  <a:gd name="T8" fmla="*/ 49 w 307"/>
                  <a:gd name="T9" fmla="*/ 54 h 302"/>
                  <a:gd name="T10" fmla="*/ 52 w 307"/>
                  <a:gd name="T11" fmla="*/ 51 h 302"/>
                  <a:gd name="T12" fmla="*/ 55 w 307"/>
                  <a:gd name="T13" fmla="*/ 48 h 302"/>
                  <a:gd name="T14" fmla="*/ 58 w 307"/>
                  <a:gd name="T15" fmla="*/ 44 h 302"/>
                  <a:gd name="T16" fmla="*/ 59 w 307"/>
                  <a:gd name="T17" fmla="*/ 40 h 302"/>
                  <a:gd name="T18" fmla="*/ 60 w 307"/>
                  <a:gd name="T19" fmla="*/ 35 h 302"/>
                  <a:gd name="T20" fmla="*/ 61 w 307"/>
                  <a:gd name="T21" fmla="*/ 30 h 302"/>
                  <a:gd name="T22" fmla="*/ 60 w 307"/>
                  <a:gd name="T23" fmla="*/ 25 h 302"/>
                  <a:gd name="T24" fmla="*/ 59 w 307"/>
                  <a:gd name="T25" fmla="*/ 21 h 302"/>
                  <a:gd name="T26" fmla="*/ 57 w 307"/>
                  <a:gd name="T27" fmla="*/ 16 h 302"/>
                  <a:gd name="T28" fmla="*/ 54 w 307"/>
                  <a:gd name="T29" fmla="*/ 12 h 302"/>
                  <a:gd name="T30" fmla="*/ 52 w 307"/>
                  <a:gd name="T31" fmla="*/ 8 h 302"/>
                  <a:gd name="T32" fmla="*/ 48 w 307"/>
                  <a:gd name="T33" fmla="*/ 6 h 302"/>
                  <a:gd name="T34" fmla="*/ 44 w 307"/>
                  <a:gd name="T35" fmla="*/ 3 h 302"/>
                  <a:gd name="T36" fmla="*/ 40 w 307"/>
                  <a:gd name="T37" fmla="*/ 2 h 302"/>
                  <a:gd name="T38" fmla="*/ 35 w 307"/>
                  <a:gd name="T39" fmla="*/ 0 h 302"/>
                  <a:gd name="T40" fmla="*/ 31 w 307"/>
                  <a:gd name="T41" fmla="*/ 0 h 302"/>
                  <a:gd name="T42" fmla="*/ 25 w 307"/>
                  <a:gd name="T43" fmla="*/ 0 h 302"/>
                  <a:gd name="T44" fmla="*/ 20 w 307"/>
                  <a:gd name="T45" fmla="*/ 2 h 302"/>
                  <a:gd name="T46" fmla="*/ 16 w 307"/>
                  <a:gd name="T47" fmla="*/ 3 h 302"/>
                  <a:gd name="T48" fmla="*/ 12 w 307"/>
                  <a:gd name="T49" fmla="*/ 6 h 302"/>
                  <a:gd name="T50" fmla="*/ 9 w 307"/>
                  <a:gd name="T51" fmla="*/ 9 h 302"/>
                  <a:gd name="T52" fmla="*/ 6 w 307"/>
                  <a:gd name="T53" fmla="*/ 12 h 302"/>
                  <a:gd name="T54" fmla="*/ 3 w 307"/>
                  <a:gd name="T55" fmla="*/ 16 h 302"/>
                  <a:gd name="T56" fmla="*/ 2 w 307"/>
                  <a:gd name="T57" fmla="*/ 21 h 302"/>
                  <a:gd name="T58" fmla="*/ 1 w 307"/>
                  <a:gd name="T59" fmla="*/ 26 h 302"/>
                  <a:gd name="T60" fmla="*/ 0 w 307"/>
                  <a:gd name="T61" fmla="*/ 31 h 302"/>
                  <a:gd name="T62" fmla="*/ 1 w 307"/>
                  <a:gd name="T63" fmla="*/ 35 h 302"/>
                  <a:gd name="T64" fmla="*/ 2 w 307"/>
                  <a:gd name="T65" fmla="*/ 40 h 302"/>
                  <a:gd name="T66" fmla="*/ 4 w 307"/>
                  <a:gd name="T67" fmla="*/ 45 h 302"/>
                  <a:gd name="T68" fmla="*/ 7 w 307"/>
                  <a:gd name="T69" fmla="*/ 48 h 302"/>
                  <a:gd name="T70" fmla="*/ 9 w 307"/>
                  <a:gd name="T71" fmla="*/ 52 h 302"/>
                  <a:gd name="T72" fmla="*/ 13 w 307"/>
                  <a:gd name="T73" fmla="*/ 54 h 302"/>
                  <a:gd name="T74" fmla="*/ 16 w 307"/>
                  <a:gd name="T75" fmla="*/ 57 h 302"/>
                  <a:gd name="T76" fmla="*/ 21 w 307"/>
                  <a:gd name="T77" fmla="*/ 59 h 302"/>
                  <a:gd name="T78" fmla="*/ 25 w 307"/>
                  <a:gd name="T79" fmla="*/ 60 h 302"/>
                  <a:gd name="T80" fmla="*/ 31 w 307"/>
                  <a:gd name="T81" fmla="*/ 60 h 30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7"/>
                  <a:gd name="T124" fmla="*/ 0 h 302"/>
                  <a:gd name="T125" fmla="*/ 307 w 307"/>
                  <a:gd name="T126" fmla="*/ 302 h 30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7" h="302">
                    <a:moveTo>
                      <a:pt x="154" y="302"/>
                    </a:moveTo>
                    <a:lnTo>
                      <a:pt x="179" y="302"/>
                    </a:lnTo>
                    <a:lnTo>
                      <a:pt x="204" y="295"/>
                    </a:lnTo>
                    <a:lnTo>
                      <a:pt x="224" y="286"/>
                    </a:lnTo>
                    <a:lnTo>
                      <a:pt x="245" y="273"/>
                    </a:lnTo>
                    <a:lnTo>
                      <a:pt x="262" y="257"/>
                    </a:lnTo>
                    <a:lnTo>
                      <a:pt x="278" y="241"/>
                    </a:lnTo>
                    <a:lnTo>
                      <a:pt x="290" y="219"/>
                    </a:lnTo>
                    <a:lnTo>
                      <a:pt x="299" y="199"/>
                    </a:lnTo>
                    <a:lnTo>
                      <a:pt x="303" y="174"/>
                    </a:lnTo>
                    <a:lnTo>
                      <a:pt x="307" y="149"/>
                    </a:lnTo>
                    <a:lnTo>
                      <a:pt x="303" y="124"/>
                    </a:lnTo>
                    <a:lnTo>
                      <a:pt x="299" y="104"/>
                    </a:lnTo>
                    <a:lnTo>
                      <a:pt x="287" y="79"/>
                    </a:lnTo>
                    <a:lnTo>
                      <a:pt x="274" y="62"/>
                    </a:lnTo>
                    <a:lnTo>
                      <a:pt x="262" y="41"/>
                    </a:lnTo>
                    <a:lnTo>
                      <a:pt x="240" y="28"/>
                    </a:lnTo>
                    <a:lnTo>
                      <a:pt x="220" y="17"/>
                    </a:lnTo>
                    <a:lnTo>
                      <a:pt x="199" y="8"/>
                    </a:lnTo>
                    <a:lnTo>
                      <a:pt x="175" y="0"/>
                    </a:lnTo>
                    <a:lnTo>
                      <a:pt x="154" y="0"/>
                    </a:lnTo>
                    <a:lnTo>
                      <a:pt x="128" y="0"/>
                    </a:lnTo>
                    <a:lnTo>
                      <a:pt x="103" y="8"/>
                    </a:lnTo>
                    <a:lnTo>
                      <a:pt x="83" y="17"/>
                    </a:lnTo>
                    <a:lnTo>
                      <a:pt x="62" y="28"/>
                    </a:lnTo>
                    <a:lnTo>
                      <a:pt x="46" y="46"/>
                    </a:lnTo>
                    <a:lnTo>
                      <a:pt x="29" y="62"/>
                    </a:lnTo>
                    <a:lnTo>
                      <a:pt x="17" y="82"/>
                    </a:lnTo>
                    <a:lnTo>
                      <a:pt x="8" y="104"/>
                    </a:lnTo>
                    <a:lnTo>
                      <a:pt x="4" y="129"/>
                    </a:lnTo>
                    <a:lnTo>
                      <a:pt x="0" y="154"/>
                    </a:lnTo>
                    <a:lnTo>
                      <a:pt x="4" y="178"/>
                    </a:lnTo>
                    <a:lnTo>
                      <a:pt x="8" y="199"/>
                    </a:lnTo>
                    <a:lnTo>
                      <a:pt x="20" y="224"/>
                    </a:lnTo>
                    <a:lnTo>
                      <a:pt x="33" y="241"/>
                    </a:lnTo>
                    <a:lnTo>
                      <a:pt x="46" y="261"/>
                    </a:lnTo>
                    <a:lnTo>
                      <a:pt x="67" y="273"/>
                    </a:lnTo>
                    <a:lnTo>
                      <a:pt x="83" y="286"/>
                    </a:lnTo>
                    <a:lnTo>
                      <a:pt x="108" y="295"/>
                    </a:lnTo>
                    <a:lnTo>
                      <a:pt x="128" y="302"/>
                    </a:lnTo>
                    <a:lnTo>
                      <a:pt x="154" y="302"/>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75" name="Freeform 1083">
                <a:extLst>
                  <a:ext uri="{FF2B5EF4-FFF2-40B4-BE49-F238E27FC236}">
                    <a16:creationId xmlns:a16="http://schemas.microsoft.com/office/drawing/2014/main" id="{B8C5A96C-9E28-4F12-B1B8-6C47DAC9FBD0}"/>
                  </a:ext>
                </a:extLst>
              </p:cNvPr>
              <p:cNvSpPr>
                <a:spLocks/>
              </p:cNvSpPr>
              <p:nvPr/>
            </p:nvSpPr>
            <p:spPr bwMode="auto">
              <a:xfrm>
                <a:off x="2688" y="3256"/>
                <a:ext cx="53" cy="54"/>
              </a:xfrm>
              <a:custGeom>
                <a:avLst/>
                <a:gdLst>
                  <a:gd name="T0" fmla="*/ 27 w 269"/>
                  <a:gd name="T1" fmla="*/ 54 h 269"/>
                  <a:gd name="T2" fmla="*/ 31 w 269"/>
                  <a:gd name="T3" fmla="*/ 54 h 269"/>
                  <a:gd name="T4" fmla="*/ 35 w 269"/>
                  <a:gd name="T5" fmla="*/ 53 h 269"/>
                  <a:gd name="T6" fmla="*/ 39 w 269"/>
                  <a:gd name="T7" fmla="*/ 52 h 269"/>
                  <a:gd name="T8" fmla="*/ 42 w 269"/>
                  <a:gd name="T9" fmla="*/ 49 h 269"/>
                  <a:gd name="T10" fmla="*/ 46 w 269"/>
                  <a:gd name="T11" fmla="*/ 47 h 269"/>
                  <a:gd name="T12" fmla="*/ 48 w 269"/>
                  <a:gd name="T13" fmla="*/ 43 h 269"/>
                  <a:gd name="T14" fmla="*/ 50 w 269"/>
                  <a:gd name="T15" fmla="*/ 39 h 269"/>
                  <a:gd name="T16" fmla="*/ 52 w 269"/>
                  <a:gd name="T17" fmla="*/ 36 h 269"/>
                  <a:gd name="T18" fmla="*/ 53 w 269"/>
                  <a:gd name="T19" fmla="*/ 32 h 269"/>
                  <a:gd name="T20" fmla="*/ 53 w 269"/>
                  <a:gd name="T21" fmla="*/ 26 h 269"/>
                  <a:gd name="T22" fmla="*/ 53 w 269"/>
                  <a:gd name="T23" fmla="*/ 22 h 269"/>
                  <a:gd name="T24" fmla="*/ 52 w 269"/>
                  <a:gd name="T25" fmla="*/ 18 h 269"/>
                  <a:gd name="T26" fmla="*/ 50 w 269"/>
                  <a:gd name="T27" fmla="*/ 14 h 269"/>
                  <a:gd name="T28" fmla="*/ 48 w 269"/>
                  <a:gd name="T29" fmla="*/ 11 h 269"/>
                  <a:gd name="T30" fmla="*/ 45 w 269"/>
                  <a:gd name="T31" fmla="*/ 7 h 269"/>
                  <a:gd name="T32" fmla="*/ 42 w 269"/>
                  <a:gd name="T33" fmla="*/ 5 h 269"/>
                  <a:gd name="T34" fmla="*/ 38 w 269"/>
                  <a:gd name="T35" fmla="*/ 3 h 269"/>
                  <a:gd name="T36" fmla="*/ 35 w 269"/>
                  <a:gd name="T37" fmla="*/ 2 h 269"/>
                  <a:gd name="T38" fmla="*/ 31 w 269"/>
                  <a:gd name="T39" fmla="*/ 0 h 269"/>
                  <a:gd name="T40" fmla="*/ 26 w 269"/>
                  <a:gd name="T41" fmla="*/ 0 h 269"/>
                  <a:gd name="T42" fmla="*/ 22 w 269"/>
                  <a:gd name="T43" fmla="*/ 1 h 269"/>
                  <a:gd name="T44" fmla="*/ 18 w 269"/>
                  <a:gd name="T45" fmla="*/ 2 h 269"/>
                  <a:gd name="T46" fmla="*/ 14 w 269"/>
                  <a:gd name="T47" fmla="*/ 3 h 269"/>
                  <a:gd name="T48" fmla="*/ 11 w 269"/>
                  <a:gd name="T49" fmla="*/ 5 h 269"/>
                  <a:gd name="T50" fmla="*/ 7 w 269"/>
                  <a:gd name="T51" fmla="*/ 8 h 269"/>
                  <a:gd name="T52" fmla="*/ 5 w 269"/>
                  <a:gd name="T53" fmla="*/ 12 h 269"/>
                  <a:gd name="T54" fmla="*/ 3 w 269"/>
                  <a:gd name="T55" fmla="*/ 15 h 269"/>
                  <a:gd name="T56" fmla="*/ 1 w 269"/>
                  <a:gd name="T57" fmla="*/ 19 h 269"/>
                  <a:gd name="T58" fmla="*/ 0 w 269"/>
                  <a:gd name="T59" fmla="*/ 23 h 269"/>
                  <a:gd name="T60" fmla="*/ 0 w 269"/>
                  <a:gd name="T61" fmla="*/ 28 h 269"/>
                  <a:gd name="T62" fmla="*/ 0 w 269"/>
                  <a:gd name="T63" fmla="*/ 28 h 269"/>
                  <a:gd name="T64" fmla="*/ 0 w 269"/>
                  <a:gd name="T65" fmla="*/ 29 h 269"/>
                  <a:gd name="T66" fmla="*/ 1 w 269"/>
                  <a:gd name="T67" fmla="*/ 33 h 269"/>
                  <a:gd name="T68" fmla="*/ 1 w 269"/>
                  <a:gd name="T69" fmla="*/ 37 h 269"/>
                  <a:gd name="T70" fmla="*/ 3 w 269"/>
                  <a:gd name="T71" fmla="*/ 41 h 269"/>
                  <a:gd name="T72" fmla="*/ 6 w 269"/>
                  <a:gd name="T73" fmla="*/ 44 h 269"/>
                  <a:gd name="T74" fmla="*/ 8 w 269"/>
                  <a:gd name="T75" fmla="*/ 48 h 269"/>
                  <a:gd name="T76" fmla="*/ 11 w 269"/>
                  <a:gd name="T77" fmla="*/ 50 h 269"/>
                  <a:gd name="T78" fmla="*/ 15 w 269"/>
                  <a:gd name="T79" fmla="*/ 52 h 269"/>
                  <a:gd name="T80" fmla="*/ 19 w 269"/>
                  <a:gd name="T81" fmla="*/ 53 h 269"/>
                  <a:gd name="T82" fmla="*/ 23 w 269"/>
                  <a:gd name="T83" fmla="*/ 54 h 269"/>
                  <a:gd name="T84" fmla="*/ 27 w 269"/>
                  <a:gd name="T85" fmla="*/ 54 h 26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9"/>
                  <a:gd name="T130" fmla="*/ 0 h 269"/>
                  <a:gd name="T131" fmla="*/ 269 w 269"/>
                  <a:gd name="T132" fmla="*/ 269 h 26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9" h="269">
                    <a:moveTo>
                      <a:pt x="137" y="269"/>
                    </a:moveTo>
                    <a:lnTo>
                      <a:pt x="157" y="269"/>
                    </a:lnTo>
                    <a:lnTo>
                      <a:pt x="178" y="265"/>
                    </a:lnTo>
                    <a:lnTo>
                      <a:pt x="198" y="257"/>
                    </a:lnTo>
                    <a:lnTo>
                      <a:pt x="215" y="245"/>
                    </a:lnTo>
                    <a:lnTo>
                      <a:pt x="232" y="233"/>
                    </a:lnTo>
                    <a:lnTo>
                      <a:pt x="245" y="215"/>
                    </a:lnTo>
                    <a:lnTo>
                      <a:pt x="256" y="195"/>
                    </a:lnTo>
                    <a:lnTo>
                      <a:pt x="265" y="179"/>
                    </a:lnTo>
                    <a:lnTo>
                      <a:pt x="269" y="157"/>
                    </a:lnTo>
                    <a:lnTo>
                      <a:pt x="269" y="132"/>
                    </a:lnTo>
                    <a:lnTo>
                      <a:pt x="269" y="112"/>
                    </a:lnTo>
                    <a:lnTo>
                      <a:pt x="265" y="91"/>
                    </a:lnTo>
                    <a:lnTo>
                      <a:pt x="252" y="71"/>
                    </a:lnTo>
                    <a:lnTo>
                      <a:pt x="245" y="54"/>
                    </a:lnTo>
                    <a:lnTo>
                      <a:pt x="227" y="37"/>
                    </a:lnTo>
                    <a:lnTo>
                      <a:pt x="215" y="24"/>
                    </a:lnTo>
                    <a:lnTo>
                      <a:pt x="195" y="17"/>
                    </a:lnTo>
                    <a:lnTo>
                      <a:pt x="178" y="8"/>
                    </a:lnTo>
                    <a:lnTo>
                      <a:pt x="157" y="0"/>
                    </a:lnTo>
                    <a:lnTo>
                      <a:pt x="132" y="0"/>
                    </a:lnTo>
                    <a:lnTo>
                      <a:pt x="112" y="4"/>
                    </a:lnTo>
                    <a:lnTo>
                      <a:pt x="90" y="8"/>
                    </a:lnTo>
                    <a:lnTo>
                      <a:pt x="70" y="17"/>
                    </a:lnTo>
                    <a:lnTo>
                      <a:pt x="54" y="24"/>
                    </a:lnTo>
                    <a:lnTo>
                      <a:pt x="36" y="42"/>
                    </a:lnTo>
                    <a:lnTo>
                      <a:pt x="24" y="58"/>
                    </a:lnTo>
                    <a:lnTo>
                      <a:pt x="16" y="75"/>
                    </a:lnTo>
                    <a:lnTo>
                      <a:pt x="7" y="96"/>
                    </a:lnTo>
                    <a:lnTo>
                      <a:pt x="0" y="116"/>
                    </a:lnTo>
                    <a:lnTo>
                      <a:pt x="0" y="137"/>
                    </a:lnTo>
                    <a:lnTo>
                      <a:pt x="0" y="141"/>
                    </a:lnTo>
                    <a:lnTo>
                      <a:pt x="0" y="145"/>
                    </a:lnTo>
                    <a:lnTo>
                      <a:pt x="4" y="166"/>
                    </a:lnTo>
                    <a:lnTo>
                      <a:pt x="7" y="186"/>
                    </a:lnTo>
                    <a:lnTo>
                      <a:pt x="16" y="204"/>
                    </a:lnTo>
                    <a:lnTo>
                      <a:pt x="29" y="220"/>
                    </a:lnTo>
                    <a:lnTo>
                      <a:pt x="41" y="237"/>
                    </a:lnTo>
                    <a:lnTo>
                      <a:pt x="58" y="249"/>
                    </a:lnTo>
                    <a:lnTo>
                      <a:pt x="74" y="257"/>
                    </a:lnTo>
                    <a:lnTo>
                      <a:pt x="95" y="265"/>
                    </a:lnTo>
                    <a:lnTo>
                      <a:pt x="115" y="269"/>
                    </a:lnTo>
                    <a:lnTo>
                      <a:pt x="137" y="269"/>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76" name="Freeform 1084">
                <a:extLst>
                  <a:ext uri="{FF2B5EF4-FFF2-40B4-BE49-F238E27FC236}">
                    <a16:creationId xmlns:a16="http://schemas.microsoft.com/office/drawing/2014/main" id="{65CC7D6C-5ED8-4692-945C-2FB5E21D65B3}"/>
                  </a:ext>
                </a:extLst>
              </p:cNvPr>
              <p:cNvSpPr>
                <a:spLocks/>
              </p:cNvSpPr>
              <p:nvPr/>
            </p:nvSpPr>
            <p:spPr bwMode="auto">
              <a:xfrm>
                <a:off x="2690" y="3257"/>
                <a:ext cx="47" cy="48"/>
              </a:xfrm>
              <a:custGeom>
                <a:avLst/>
                <a:gdLst>
                  <a:gd name="T0" fmla="*/ 24 w 238"/>
                  <a:gd name="T1" fmla="*/ 48 h 241"/>
                  <a:gd name="T2" fmla="*/ 27 w 238"/>
                  <a:gd name="T3" fmla="*/ 47 h 241"/>
                  <a:gd name="T4" fmla="*/ 31 w 238"/>
                  <a:gd name="T5" fmla="*/ 46 h 241"/>
                  <a:gd name="T6" fmla="*/ 35 w 238"/>
                  <a:gd name="T7" fmla="*/ 45 h 241"/>
                  <a:gd name="T8" fmla="*/ 38 w 238"/>
                  <a:gd name="T9" fmla="*/ 43 h 241"/>
                  <a:gd name="T10" fmla="*/ 40 w 238"/>
                  <a:gd name="T11" fmla="*/ 41 h 241"/>
                  <a:gd name="T12" fmla="*/ 43 w 238"/>
                  <a:gd name="T13" fmla="*/ 38 h 241"/>
                  <a:gd name="T14" fmla="*/ 44 w 238"/>
                  <a:gd name="T15" fmla="*/ 35 h 241"/>
                  <a:gd name="T16" fmla="*/ 46 w 238"/>
                  <a:gd name="T17" fmla="*/ 31 h 241"/>
                  <a:gd name="T18" fmla="*/ 47 w 238"/>
                  <a:gd name="T19" fmla="*/ 27 h 241"/>
                  <a:gd name="T20" fmla="*/ 47 w 238"/>
                  <a:gd name="T21" fmla="*/ 24 h 241"/>
                  <a:gd name="T22" fmla="*/ 47 w 238"/>
                  <a:gd name="T23" fmla="*/ 20 h 241"/>
                  <a:gd name="T24" fmla="*/ 45 w 238"/>
                  <a:gd name="T25" fmla="*/ 17 h 241"/>
                  <a:gd name="T26" fmla="*/ 44 w 238"/>
                  <a:gd name="T27" fmla="*/ 13 h 241"/>
                  <a:gd name="T28" fmla="*/ 42 w 238"/>
                  <a:gd name="T29" fmla="*/ 10 h 241"/>
                  <a:gd name="T30" fmla="*/ 39 w 238"/>
                  <a:gd name="T31" fmla="*/ 7 h 241"/>
                  <a:gd name="T32" fmla="*/ 37 w 238"/>
                  <a:gd name="T33" fmla="*/ 5 h 241"/>
                  <a:gd name="T34" fmla="*/ 34 w 238"/>
                  <a:gd name="T35" fmla="*/ 3 h 241"/>
                  <a:gd name="T36" fmla="*/ 31 w 238"/>
                  <a:gd name="T37" fmla="*/ 2 h 241"/>
                  <a:gd name="T38" fmla="*/ 27 w 238"/>
                  <a:gd name="T39" fmla="*/ 1 h 241"/>
                  <a:gd name="T40" fmla="*/ 23 w 238"/>
                  <a:gd name="T41" fmla="*/ 0 h 241"/>
                  <a:gd name="T42" fmla="*/ 19 w 238"/>
                  <a:gd name="T43" fmla="*/ 1 h 241"/>
                  <a:gd name="T44" fmla="*/ 16 w 238"/>
                  <a:gd name="T45" fmla="*/ 2 h 241"/>
                  <a:gd name="T46" fmla="*/ 12 w 238"/>
                  <a:gd name="T47" fmla="*/ 3 h 241"/>
                  <a:gd name="T48" fmla="*/ 9 w 238"/>
                  <a:gd name="T49" fmla="*/ 5 h 241"/>
                  <a:gd name="T50" fmla="*/ 7 w 238"/>
                  <a:gd name="T51" fmla="*/ 8 h 241"/>
                  <a:gd name="T52" fmla="*/ 4 w 238"/>
                  <a:gd name="T53" fmla="*/ 10 h 241"/>
                  <a:gd name="T54" fmla="*/ 3 w 238"/>
                  <a:gd name="T55" fmla="*/ 13 h 241"/>
                  <a:gd name="T56" fmla="*/ 1 w 238"/>
                  <a:gd name="T57" fmla="*/ 17 h 241"/>
                  <a:gd name="T58" fmla="*/ 0 w 238"/>
                  <a:gd name="T59" fmla="*/ 20 h 241"/>
                  <a:gd name="T60" fmla="*/ 0 w 238"/>
                  <a:gd name="T61" fmla="*/ 24 h 241"/>
                  <a:gd name="T62" fmla="*/ 0 w 238"/>
                  <a:gd name="T63" fmla="*/ 25 h 241"/>
                  <a:gd name="T64" fmla="*/ 0 w 238"/>
                  <a:gd name="T65" fmla="*/ 25 h 241"/>
                  <a:gd name="T66" fmla="*/ 0 w 238"/>
                  <a:gd name="T67" fmla="*/ 29 h 241"/>
                  <a:gd name="T68" fmla="*/ 2 w 238"/>
                  <a:gd name="T69" fmla="*/ 32 h 241"/>
                  <a:gd name="T70" fmla="*/ 3 w 238"/>
                  <a:gd name="T71" fmla="*/ 36 h 241"/>
                  <a:gd name="T72" fmla="*/ 5 w 238"/>
                  <a:gd name="T73" fmla="*/ 39 h 241"/>
                  <a:gd name="T74" fmla="*/ 8 w 238"/>
                  <a:gd name="T75" fmla="*/ 41 h 241"/>
                  <a:gd name="T76" fmla="*/ 10 w 238"/>
                  <a:gd name="T77" fmla="*/ 44 h 241"/>
                  <a:gd name="T78" fmla="*/ 13 w 238"/>
                  <a:gd name="T79" fmla="*/ 46 h 241"/>
                  <a:gd name="T80" fmla="*/ 17 w 238"/>
                  <a:gd name="T81" fmla="*/ 46 h 241"/>
                  <a:gd name="T82" fmla="*/ 20 w 238"/>
                  <a:gd name="T83" fmla="*/ 47 h 241"/>
                  <a:gd name="T84" fmla="*/ 24 w 238"/>
                  <a:gd name="T85" fmla="*/ 48 h 24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8"/>
                  <a:gd name="T130" fmla="*/ 0 h 241"/>
                  <a:gd name="T131" fmla="*/ 238 w 238"/>
                  <a:gd name="T132" fmla="*/ 241 h 24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8" h="241">
                    <a:moveTo>
                      <a:pt x="121" y="241"/>
                    </a:moveTo>
                    <a:lnTo>
                      <a:pt x="138" y="236"/>
                    </a:lnTo>
                    <a:lnTo>
                      <a:pt x="158" y="233"/>
                    </a:lnTo>
                    <a:lnTo>
                      <a:pt x="175" y="224"/>
                    </a:lnTo>
                    <a:lnTo>
                      <a:pt x="192" y="216"/>
                    </a:lnTo>
                    <a:lnTo>
                      <a:pt x="204" y="204"/>
                    </a:lnTo>
                    <a:lnTo>
                      <a:pt x="216" y="191"/>
                    </a:lnTo>
                    <a:lnTo>
                      <a:pt x="225" y="175"/>
                    </a:lnTo>
                    <a:lnTo>
                      <a:pt x="234" y="157"/>
                    </a:lnTo>
                    <a:lnTo>
                      <a:pt x="238" y="137"/>
                    </a:lnTo>
                    <a:lnTo>
                      <a:pt x="238" y="121"/>
                    </a:lnTo>
                    <a:lnTo>
                      <a:pt x="238" y="99"/>
                    </a:lnTo>
                    <a:lnTo>
                      <a:pt x="229" y="83"/>
                    </a:lnTo>
                    <a:lnTo>
                      <a:pt x="225" y="67"/>
                    </a:lnTo>
                    <a:lnTo>
                      <a:pt x="212" y="50"/>
                    </a:lnTo>
                    <a:lnTo>
                      <a:pt x="200" y="33"/>
                    </a:lnTo>
                    <a:lnTo>
                      <a:pt x="187" y="25"/>
                    </a:lnTo>
                    <a:lnTo>
                      <a:pt x="171" y="13"/>
                    </a:lnTo>
                    <a:lnTo>
                      <a:pt x="155" y="9"/>
                    </a:lnTo>
                    <a:lnTo>
                      <a:pt x="138" y="4"/>
                    </a:lnTo>
                    <a:lnTo>
                      <a:pt x="117" y="0"/>
                    </a:lnTo>
                    <a:lnTo>
                      <a:pt x="97" y="4"/>
                    </a:lnTo>
                    <a:lnTo>
                      <a:pt x="79" y="9"/>
                    </a:lnTo>
                    <a:lnTo>
                      <a:pt x="63" y="17"/>
                    </a:lnTo>
                    <a:lnTo>
                      <a:pt x="47" y="25"/>
                    </a:lnTo>
                    <a:lnTo>
                      <a:pt x="34" y="38"/>
                    </a:lnTo>
                    <a:lnTo>
                      <a:pt x="22" y="50"/>
                    </a:lnTo>
                    <a:lnTo>
                      <a:pt x="13" y="67"/>
                    </a:lnTo>
                    <a:lnTo>
                      <a:pt x="5" y="83"/>
                    </a:lnTo>
                    <a:lnTo>
                      <a:pt x="0" y="99"/>
                    </a:lnTo>
                    <a:lnTo>
                      <a:pt x="0" y="121"/>
                    </a:lnTo>
                    <a:lnTo>
                      <a:pt x="0" y="125"/>
                    </a:lnTo>
                    <a:lnTo>
                      <a:pt x="0" y="128"/>
                    </a:lnTo>
                    <a:lnTo>
                      <a:pt x="0" y="146"/>
                    </a:lnTo>
                    <a:lnTo>
                      <a:pt x="9" y="162"/>
                    </a:lnTo>
                    <a:lnTo>
                      <a:pt x="13" y="179"/>
                    </a:lnTo>
                    <a:lnTo>
                      <a:pt x="25" y="195"/>
                    </a:lnTo>
                    <a:lnTo>
                      <a:pt x="38" y="207"/>
                    </a:lnTo>
                    <a:lnTo>
                      <a:pt x="50" y="220"/>
                    </a:lnTo>
                    <a:lnTo>
                      <a:pt x="67" y="229"/>
                    </a:lnTo>
                    <a:lnTo>
                      <a:pt x="84" y="233"/>
                    </a:lnTo>
                    <a:lnTo>
                      <a:pt x="101" y="236"/>
                    </a:lnTo>
                    <a:lnTo>
                      <a:pt x="121" y="241"/>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77" name="Freeform 1085">
                <a:extLst>
                  <a:ext uri="{FF2B5EF4-FFF2-40B4-BE49-F238E27FC236}">
                    <a16:creationId xmlns:a16="http://schemas.microsoft.com/office/drawing/2014/main" id="{09337898-66ED-4A88-9D3C-0A109A546C5D}"/>
                  </a:ext>
                </a:extLst>
              </p:cNvPr>
              <p:cNvSpPr>
                <a:spLocks/>
              </p:cNvSpPr>
              <p:nvPr/>
            </p:nvSpPr>
            <p:spPr bwMode="auto">
              <a:xfrm>
                <a:off x="2692" y="3258"/>
                <a:ext cx="41" cy="41"/>
              </a:xfrm>
              <a:custGeom>
                <a:avLst/>
                <a:gdLst>
                  <a:gd name="T0" fmla="*/ 21 w 207"/>
                  <a:gd name="T1" fmla="*/ 41 h 202"/>
                  <a:gd name="T2" fmla="*/ 24 w 207"/>
                  <a:gd name="T3" fmla="*/ 40 h 202"/>
                  <a:gd name="T4" fmla="*/ 27 w 207"/>
                  <a:gd name="T5" fmla="*/ 40 h 202"/>
                  <a:gd name="T6" fmla="*/ 30 w 207"/>
                  <a:gd name="T7" fmla="*/ 39 h 202"/>
                  <a:gd name="T8" fmla="*/ 33 w 207"/>
                  <a:gd name="T9" fmla="*/ 37 h 202"/>
                  <a:gd name="T10" fmla="*/ 35 w 207"/>
                  <a:gd name="T11" fmla="*/ 35 h 202"/>
                  <a:gd name="T12" fmla="*/ 37 w 207"/>
                  <a:gd name="T13" fmla="*/ 33 h 202"/>
                  <a:gd name="T14" fmla="*/ 39 w 207"/>
                  <a:gd name="T15" fmla="*/ 29 h 202"/>
                  <a:gd name="T16" fmla="*/ 40 w 207"/>
                  <a:gd name="T17" fmla="*/ 27 h 202"/>
                  <a:gd name="T18" fmla="*/ 40 w 207"/>
                  <a:gd name="T19" fmla="*/ 24 h 202"/>
                  <a:gd name="T20" fmla="*/ 41 w 207"/>
                  <a:gd name="T21" fmla="*/ 20 h 202"/>
                  <a:gd name="T22" fmla="*/ 40 w 207"/>
                  <a:gd name="T23" fmla="*/ 17 h 202"/>
                  <a:gd name="T24" fmla="*/ 40 w 207"/>
                  <a:gd name="T25" fmla="*/ 13 h 202"/>
                  <a:gd name="T26" fmla="*/ 39 w 207"/>
                  <a:gd name="T27" fmla="*/ 11 h 202"/>
                  <a:gd name="T28" fmla="*/ 37 w 207"/>
                  <a:gd name="T29" fmla="*/ 7 h 202"/>
                  <a:gd name="T30" fmla="*/ 35 w 207"/>
                  <a:gd name="T31" fmla="*/ 6 h 202"/>
                  <a:gd name="T32" fmla="*/ 32 w 207"/>
                  <a:gd name="T33" fmla="*/ 3 h 202"/>
                  <a:gd name="T34" fmla="*/ 30 w 207"/>
                  <a:gd name="T35" fmla="*/ 2 h 202"/>
                  <a:gd name="T36" fmla="*/ 27 w 207"/>
                  <a:gd name="T37" fmla="*/ 1 h 202"/>
                  <a:gd name="T38" fmla="*/ 24 w 207"/>
                  <a:gd name="T39" fmla="*/ 0 h 202"/>
                  <a:gd name="T40" fmla="*/ 21 w 207"/>
                  <a:gd name="T41" fmla="*/ 0 h 202"/>
                  <a:gd name="T42" fmla="*/ 17 w 207"/>
                  <a:gd name="T43" fmla="*/ 0 h 202"/>
                  <a:gd name="T44" fmla="*/ 14 w 207"/>
                  <a:gd name="T45" fmla="*/ 1 h 202"/>
                  <a:gd name="T46" fmla="*/ 11 w 207"/>
                  <a:gd name="T47" fmla="*/ 2 h 202"/>
                  <a:gd name="T48" fmla="*/ 8 w 207"/>
                  <a:gd name="T49" fmla="*/ 3 h 202"/>
                  <a:gd name="T50" fmla="*/ 7 w 207"/>
                  <a:gd name="T51" fmla="*/ 6 h 202"/>
                  <a:gd name="T52" fmla="*/ 4 w 207"/>
                  <a:gd name="T53" fmla="*/ 8 h 202"/>
                  <a:gd name="T54" fmla="*/ 3 w 207"/>
                  <a:gd name="T55" fmla="*/ 11 h 202"/>
                  <a:gd name="T56" fmla="*/ 2 w 207"/>
                  <a:gd name="T57" fmla="*/ 13 h 202"/>
                  <a:gd name="T58" fmla="*/ 1 w 207"/>
                  <a:gd name="T59" fmla="*/ 17 h 202"/>
                  <a:gd name="T60" fmla="*/ 0 w 207"/>
                  <a:gd name="T61" fmla="*/ 20 h 202"/>
                  <a:gd name="T62" fmla="*/ 0 w 207"/>
                  <a:gd name="T63" fmla="*/ 21 h 202"/>
                  <a:gd name="T64" fmla="*/ 1 w 207"/>
                  <a:gd name="T65" fmla="*/ 24 h 202"/>
                  <a:gd name="T66" fmla="*/ 2 w 207"/>
                  <a:gd name="T67" fmla="*/ 28 h 202"/>
                  <a:gd name="T68" fmla="*/ 3 w 207"/>
                  <a:gd name="T69" fmla="*/ 30 h 202"/>
                  <a:gd name="T70" fmla="*/ 5 w 207"/>
                  <a:gd name="T71" fmla="*/ 33 h 202"/>
                  <a:gd name="T72" fmla="*/ 7 w 207"/>
                  <a:gd name="T73" fmla="*/ 35 h 202"/>
                  <a:gd name="T74" fmla="*/ 9 w 207"/>
                  <a:gd name="T75" fmla="*/ 37 h 202"/>
                  <a:gd name="T76" fmla="*/ 11 w 207"/>
                  <a:gd name="T77" fmla="*/ 39 h 202"/>
                  <a:gd name="T78" fmla="*/ 15 w 207"/>
                  <a:gd name="T79" fmla="*/ 40 h 202"/>
                  <a:gd name="T80" fmla="*/ 17 w 207"/>
                  <a:gd name="T81" fmla="*/ 41 h 202"/>
                  <a:gd name="T82" fmla="*/ 21 w 207"/>
                  <a:gd name="T83" fmla="*/ 41 h 20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7"/>
                  <a:gd name="T127" fmla="*/ 0 h 202"/>
                  <a:gd name="T128" fmla="*/ 207 w 207"/>
                  <a:gd name="T129" fmla="*/ 202 h 202"/>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7" h="202">
                    <a:moveTo>
                      <a:pt x="104" y="202"/>
                    </a:moveTo>
                    <a:lnTo>
                      <a:pt x="121" y="198"/>
                    </a:lnTo>
                    <a:lnTo>
                      <a:pt x="137" y="198"/>
                    </a:lnTo>
                    <a:lnTo>
                      <a:pt x="153" y="191"/>
                    </a:lnTo>
                    <a:lnTo>
                      <a:pt x="166" y="182"/>
                    </a:lnTo>
                    <a:lnTo>
                      <a:pt x="178" y="170"/>
                    </a:lnTo>
                    <a:lnTo>
                      <a:pt x="187" y="161"/>
                    </a:lnTo>
                    <a:lnTo>
                      <a:pt x="195" y="144"/>
                    </a:lnTo>
                    <a:lnTo>
                      <a:pt x="203" y="132"/>
                    </a:lnTo>
                    <a:lnTo>
                      <a:pt x="203" y="116"/>
                    </a:lnTo>
                    <a:lnTo>
                      <a:pt x="207" y="99"/>
                    </a:lnTo>
                    <a:lnTo>
                      <a:pt x="203" y="83"/>
                    </a:lnTo>
                    <a:lnTo>
                      <a:pt x="200" y="65"/>
                    </a:lnTo>
                    <a:lnTo>
                      <a:pt x="195" y="53"/>
                    </a:lnTo>
                    <a:lnTo>
                      <a:pt x="187" y="36"/>
                    </a:lnTo>
                    <a:lnTo>
                      <a:pt x="175" y="29"/>
                    </a:lnTo>
                    <a:lnTo>
                      <a:pt x="162" y="16"/>
                    </a:lnTo>
                    <a:lnTo>
                      <a:pt x="149" y="8"/>
                    </a:lnTo>
                    <a:lnTo>
                      <a:pt x="137" y="4"/>
                    </a:lnTo>
                    <a:lnTo>
                      <a:pt x="121" y="0"/>
                    </a:lnTo>
                    <a:lnTo>
                      <a:pt x="104" y="0"/>
                    </a:lnTo>
                    <a:lnTo>
                      <a:pt x="88" y="0"/>
                    </a:lnTo>
                    <a:lnTo>
                      <a:pt x="70" y="4"/>
                    </a:lnTo>
                    <a:lnTo>
                      <a:pt x="58" y="8"/>
                    </a:lnTo>
                    <a:lnTo>
                      <a:pt x="41" y="16"/>
                    </a:lnTo>
                    <a:lnTo>
                      <a:pt x="34" y="29"/>
                    </a:lnTo>
                    <a:lnTo>
                      <a:pt x="21" y="41"/>
                    </a:lnTo>
                    <a:lnTo>
                      <a:pt x="13" y="53"/>
                    </a:lnTo>
                    <a:lnTo>
                      <a:pt x="9" y="65"/>
                    </a:lnTo>
                    <a:lnTo>
                      <a:pt x="4" y="83"/>
                    </a:lnTo>
                    <a:lnTo>
                      <a:pt x="0" y="99"/>
                    </a:lnTo>
                    <a:lnTo>
                      <a:pt x="0" y="103"/>
                    </a:lnTo>
                    <a:lnTo>
                      <a:pt x="4" y="119"/>
                    </a:lnTo>
                    <a:lnTo>
                      <a:pt x="9" y="137"/>
                    </a:lnTo>
                    <a:lnTo>
                      <a:pt x="16" y="148"/>
                    </a:lnTo>
                    <a:lnTo>
                      <a:pt x="25" y="161"/>
                    </a:lnTo>
                    <a:lnTo>
                      <a:pt x="34" y="173"/>
                    </a:lnTo>
                    <a:lnTo>
                      <a:pt x="45" y="182"/>
                    </a:lnTo>
                    <a:lnTo>
                      <a:pt x="58" y="191"/>
                    </a:lnTo>
                    <a:lnTo>
                      <a:pt x="75" y="198"/>
                    </a:lnTo>
                    <a:lnTo>
                      <a:pt x="88" y="202"/>
                    </a:lnTo>
                    <a:lnTo>
                      <a:pt x="104" y="202"/>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78" name="Freeform 1086">
                <a:extLst>
                  <a:ext uri="{FF2B5EF4-FFF2-40B4-BE49-F238E27FC236}">
                    <a16:creationId xmlns:a16="http://schemas.microsoft.com/office/drawing/2014/main" id="{EC03C9B6-2052-489B-AAC0-8FDC7F91E123}"/>
                  </a:ext>
                </a:extLst>
              </p:cNvPr>
              <p:cNvSpPr>
                <a:spLocks/>
              </p:cNvSpPr>
              <p:nvPr/>
            </p:nvSpPr>
            <p:spPr bwMode="auto">
              <a:xfrm>
                <a:off x="2694" y="3259"/>
                <a:ext cx="34" cy="34"/>
              </a:xfrm>
              <a:custGeom>
                <a:avLst/>
                <a:gdLst>
                  <a:gd name="T0" fmla="*/ 17 w 170"/>
                  <a:gd name="T1" fmla="*/ 34 h 169"/>
                  <a:gd name="T2" fmla="*/ 20 w 170"/>
                  <a:gd name="T3" fmla="*/ 34 h 169"/>
                  <a:gd name="T4" fmla="*/ 23 w 170"/>
                  <a:gd name="T5" fmla="*/ 33 h 169"/>
                  <a:gd name="T6" fmla="*/ 25 w 170"/>
                  <a:gd name="T7" fmla="*/ 33 h 169"/>
                  <a:gd name="T8" fmla="*/ 27 w 170"/>
                  <a:gd name="T9" fmla="*/ 31 h 169"/>
                  <a:gd name="T10" fmla="*/ 30 w 170"/>
                  <a:gd name="T11" fmla="*/ 29 h 169"/>
                  <a:gd name="T12" fmla="*/ 32 w 170"/>
                  <a:gd name="T13" fmla="*/ 27 h 169"/>
                  <a:gd name="T14" fmla="*/ 32 w 170"/>
                  <a:gd name="T15" fmla="*/ 25 h 169"/>
                  <a:gd name="T16" fmla="*/ 33 w 170"/>
                  <a:gd name="T17" fmla="*/ 23 h 169"/>
                  <a:gd name="T18" fmla="*/ 34 w 170"/>
                  <a:gd name="T19" fmla="*/ 20 h 169"/>
                  <a:gd name="T20" fmla="*/ 34 w 170"/>
                  <a:gd name="T21" fmla="*/ 17 h 169"/>
                  <a:gd name="T22" fmla="*/ 34 w 170"/>
                  <a:gd name="T23" fmla="*/ 14 h 169"/>
                  <a:gd name="T24" fmla="*/ 33 w 170"/>
                  <a:gd name="T25" fmla="*/ 12 h 169"/>
                  <a:gd name="T26" fmla="*/ 32 w 170"/>
                  <a:gd name="T27" fmla="*/ 9 h 169"/>
                  <a:gd name="T28" fmla="*/ 31 w 170"/>
                  <a:gd name="T29" fmla="*/ 6 h 169"/>
                  <a:gd name="T30" fmla="*/ 29 w 170"/>
                  <a:gd name="T31" fmla="*/ 5 h 169"/>
                  <a:gd name="T32" fmla="*/ 27 w 170"/>
                  <a:gd name="T33" fmla="*/ 3 h 169"/>
                  <a:gd name="T34" fmla="*/ 25 w 170"/>
                  <a:gd name="T35" fmla="*/ 1 h 169"/>
                  <a:gd name="T36" fmla="*/ 22 w 170"/>
                  <a:gd name="T37" fmla="*/ 1 h 169"/>
                  <a:gd name="T38" fmla="*/ 20 w 170"/>
                  <a:gd name="T39" fmla="*/ 0 h 169"/>
                  <a:gd name="T40" fmla="*/ 17 w 170"/>
                  <a:gd name="T41" fmla="*/ 0 h 169"/>
                  <a:gd name="T42" fmla="*/ 14 w 170"/>
                  <a:gd name="T43" fmla="*/ 0 h 169"/>
                  <a:gd name="T44" fmla="*/ 11 w 170"/>
                  <a:gd name="T45" fmla="*/ 1 h 169"/>
                  <a:gd name="T46" fmla="*/ 9 w 170"/>
                  <a:gd name="T47" fmla="*/ 1 h 169"/>
                  <a:gd name="T48" fmla="*/ 7 w 170"/>
                  <a:gd name="T49" fmla="*/ 3 h 169"/>
                  <a:gd name="T50" fmla="*/ 5 w 170"/>
                  <a:gd name="T51" fmla="*/ 5 h 169"/>
                  <a:gd name="T52" fmla="*/ 3 w 170"/>
                  <a:gd name="T53" fmla="*/ 6 h 169"/>
                  <a:gd name="T54" fmla="*/ 2 w 170"/>
                  <a:gd name="T55" fmla="*/ 9 h 169"/>
                  <a:gd name="T56" fmla="*/ 1 w 170"/>
                  <a:gd name="T57" fmla="*/ 12 h 169"/>
                  <a:gd name="T58" fmla="*/ 0 w 170"/>
                  <a:gd name="T59" fmla="*/ 14 h 169"/>
                  <a:gd name="T60" fmla="*/ 0 w 170"/>
                  <a:gd name="T61" fmla="*/ 17 h 169"/>
                  <a:gd name="T62" fmla="*/ 0 w 170"/>
                  <a:gd name="T63" fmla="*/ 17 h 169"/>
                  <a:gd name="T64" fmla="*/ 0 w 170"/>
                  <a:gd name="T65" fmla="*/ 20 h 169"/>
                  <a:gd name="T66" fmla="*/ 1 w 170"/>
                  <a:gd name="T67" fmla="*/ 23 h 169"/>
                  <a:gd name="T68" fmla="*/ 2 w 170"/>
                  <a:gd name="T69" fmla="*/ 25 h 169"/>
                  <a:gd name="T70" fmla="*/ 3 w 170"/>
                  <a:gd name="T71" fmla="*/ 28 h 169"/>
                  <a:gd name="T72" fmla="*/ 5 w 170"/>
                  <a:gd name="T73" fmla="*/ 29 h 169"/>
                  <a:gd name="T74" fmla="*/ 7 w 170"/>
                  <a:gd name="T75" fmla="*/ 31 h 169"/>
                  <a:gd name="T76" fmla="*/ 10 w 170"/>
                  <a:gd name="T77" fmla="*/ 33 h 169"/>
                  <a:gd name="T78" fmla="*/ 12 w 170"/>
                  <a:gd name="T79" fmla="*/ 33 h 169"/>
                  <a:gd name="T80" fmla="*/ 15 w 170"/>
                  <a:gd name="T81" fmla="*/ 34 h 169"/>
                  <a:gd name="T82" fmla="*/ 17 w 170"/>
                  <a:gd name="T83" fmla="*/ 34 h 16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0"/>
                  <a:gd name="T127" fmla="*/ 0 h 169"/>
                  <a:gd name="T128" fmla="*/ 170 w 170"/>
                  <a:gd name="T129" fmla="*/ 169 h 16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0" h="169">
                    <a:moveTo>
                      <a:pt x="86" y="169"/>
                    </a:moveTo>
                    <a:lnTo>
                      <a:pt x="99" y="169"/>
                    </a:lnTo>
                    <a:lnTo>
                      <a:pt x="116" y="166"/>
                    </a:lnTo>
                    <a:lnTo>
                      <a:pt x="124" y="162"/>
                    </a:lnTo>
                    <a:lnTo>
                      <a:pt x="136" y="153"/>
                    </a:lnTo>
                    <a:lnTo>
                      <a:pt x="149" y="144"/>
                    </a:lnTo>
                    <a:lnTo>
                      <a:pt x="158" y="133"/>
                    </a:lnTo>
                    <a:lnTo>
                      <a:pt x="162" y="124"/>
                    </a:lnTo>
                    <a:lnTo>
                      <a:pt x="165" y="112"/>
                    </a:lnTo>
                    <a:lnTo>
                      <a:pt x="170" y="99"/>
                    </a:lnTo>
                    <a:lnTo>
                      <a:pt x="170" y="83"/>
                    </a:lnTo>
                    <a:lnTo>
                      <a:pt x="170" y="70"/>
                    </a:lnTo>
                    <a:lnTo>
                      <a:pt x="165" y="58"/>
                    </a:lnTo>
                    <a:lnTo>
                      <a:pt x="162" y="45"/>
                    </a:lnTo>
                    <a:lnTo>
                      <a:pt x="153" y="32"/>
                    </a:lnTo>
                    <a:lnTo>
                      <a:pt x="145" y="25"/>
                    </a:lnTo>
                    <a:lnTo>
                      <a:pt x="136" y="16"/>
                    </a:lnTo>
                    <a:lnTo>
                      <a:pt x="124" y="7"/>
                    </a:lnTo>
                    <a:lnTo>
                      <a:pt x="111" y="4"/>
                    </a:lnTo>
                    <a:lnTo>
                      <a:pt x="99" y="0"/>
                    </a:lnTo>
                    <a:lnTo>
                      <a:pt x="86" y="0"/>
                    </a:lnTo>
                    <a:lnTo>
                      <a:pt x="70" y="0"/>
                    </a:lnTo>
                    <a:lnTo>
                      <a:pt x="57" y="4"/>
                    </a:lnTo>
                    <a:lnTo>
                      <a:pt x="45" y="7"/>
                    </a:lnTo>
                    <a:lnTo>
                      <a:pt x="37" y="16"/>
                    </a:lnTo>
                    <a:lnTo>
                      <a:pt x="25" y="25"/>
                    </a:lnTo>
                    <a:lnTo>
                      <a:pt x="16" y="32"/>
                    </a:lnTo>
                    <a:lnTo>
                      <a:pt x="12" y="45"/>
                    </a:lnTo>
                    <a:lnTo>
                      <a:pt x="3" y="58"/>
                    </a:lnTo>
                    <a:lnTo>
                      <a:pt x="0" y="70"/>
                    </a:lnTo>
                    <a:lnTo>
                      <a:pt x="0" y="83"/>
                    </a:lnTo>
                    <a:lnTo>
                      <a:pt x="0" y="86"/>
                    </a:lnTo>
                    <a:lnTo>
                      <a:pt x="0" y="99"/>
                    </a:lnTo>
                    <a:lnTo>
                      <a:pt x="3" y="112"/>
                    </a:lnTo>
                    <a:lnTo>
                      <a:pt x="12" y="124"/>
                    </a:lnTo>
                    <a:lnTo>
                      <a:pt x="16" y="137"/>
                    </a:lnTo>
                    <a:lnTo>
                      <a:pt x="25" y="144"/>
                    </a:lnTo>
                    <a:lnTo>
                      <a:pt x="37" y="153"/>
                    </a:lnTo>
                    <a:lnTo>
                      <a:pt x="50" y="162"/>
                    </a:lnTo>
                    <a:lnTo>
                      <a:pt x="62" y="166"/>
                    </a:lnTo>
                    <a:lnTo>
                      <a:pt x="75" y="169"/>
                    </a:lnTo>
                    <a:lnTo>
                      <a:pt x="86" y="169"/>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79" name="Freeform 1087">
                <a:extLst>
                  <a:ext uri="{FF2B5EF4-FFF2-40B4-BE49-F238E27FC236}">
                    <a16:creationId xmlns:a16="http://schemas.microsoft.com/office/drawing/2014/main" id="{D1D3CBB5-9276-4F92-A418-D96DFDC4A860}"/>
                  </a:ext>
                </a:extLst>
              </p:cNvPr>
              <p:cNvSpPr>
                <a:spLocks/>
              </p:cNvSpPr>
              <p:nvPr/>
            </p:nvSpPr>
            <p:spPr bwMode="auto">
              <a:xfrm>
                <a:off x="2697" y="3260"/>
                <a:ext cx="27" cy="27"/>
              </a:xfrm>
              <a:custGeom>
                <a:avLst/>
                <a:gdLst>
                  <a:gd name="T0" fmla="*/ 14 w 137"/>
                  <a:gd name="T1" fmla="*/ 27 h 136"/>
                  <a:gd name="T2" fmla="*/ 16 w 137"/>
                  <a:gd name="T3" fmla="*/ 27 h 136"/>
                  <a:gd name="T4" fmla="*/ 18 w 137"/>
                  <a:gd name="T5" fmla="*/ 26 h 136"/>
                  <a:gd name="T6" fmla="*/ 20 w 137"/>
                  <a:gd name="T7" fmla="*/ 26 h 136"/>
                  <a:gd name="T8" fmla="*/ 21 w 137"/>
                  <a:gd name="T9" fmla="*/ 25 h 136"/>
                  <a:gd name="T10" fmla="*/ 23 w 137"/>
                  <a:gd name="T11" fmla="*/ 23 h 136"/>
                  <a:gd name="T12" fmla="*/ 24 w 137"/>
                  <a:gd name="T13" fmla="*/ 21 h 136"/>
                  <a:gd name="T14" fmla="*/ 25 w 137"/>
                  <a:gd name="T15" fmla="*/ 20 h 136"/>
                  <a:gd name="T16" fmla="*/ 26 w 137"/>
                  <a:gd name="T17" fmla="*/ 18 h 136"/>
                  <a:gd name="T18" fmla="*/ 27 w 137"/>
                  <a:gd name="T19" fmla="*/ 16 h 136"/>
                  <a:gd name="T20" fmla="*/ 27 w 137"/>
                  <a:gd name="T21" fmla="*/ 13 h 136"/>
                  <a:gd name="T22" fmla="*/ 27 w 137"/>
                  <a:gd name="T23" fmla="*/ 11 h 136"/>
                  <a:gd name="T24" fmla="*/ 26 w 137"/>
                  <a:gd name="T25" fmla="*/ 9 h 136"/>
                  <a:gd name="T26" fmla="*/ 25 w 137"/>
                  <a:gd name="T27" fmla="*/ 7 h 136"/>
                  <a:gd name="T28" fmla="*/ 24 w 137"/>
                  <a:gd name="T29" fmla="*/ 6 h 136"/>
                  <a:gd name="T30" fmla="*/ 23 w 137"/>
                  <a:gd name="T31" fmla="*/ 4 h 136"/>
                  <a:gd name="T32" fmla="*/ 21 w 137"/>
                  <a:gd name="T33" fmla="*/ 2 h 136"/>
                  <a:gd name="T34" fmla="*/ 20 w 137"/>
                  <a:gd name="T35" fmla="*/ 2 h 136"/>
                  <a:gd name="T36" fmla="*/ 18 w 137"/>
                  <a:gd name="T37" fmla="*/ 1 h 136"/>
                  <a:gd name="T38" fmla="*/ 16 w 137"/>
                  <a:gd name="T39" fmla="*/ 0 h 136"/>
                  <a:gd name="T40" fmla="*/ 13 w 137"/>
                  <a:gd name="T41" fmla="*/ 0 h 136"/>
                  <a:gd name="T42" fmla="*/ 11 w 137"/>
                  <a:gd name="T43" fmla="*/ 0 h 136"/>
                  <a:gd name="T44" fmla="*/ 9 w 137"/>
                  <a:gd name="T45" fmla="*/ 1 h 136"/>
                  <a:gd name="T46" fmla="*/ 7 w 137"/>
                  <a:gd name="T47" fmla="*/ 2 h 136"/>
                  <a:gd name="T48" fmla="*/ 5 w 137"/>
                  <a:gd name="T49" fmla="*/ 2 h 136"/>
                  <a:gd name="T50" fmla="*/ 4 w 137"/>
                  <a:gd name="T51" fmla="*/ 4 h 136"/>
                  <a:gd name="T52" fmla="*/ 3 w 137"/>
                  <a:gd name="T53" fmla="*/ 6 h 136"/>
                  <a:gd name="T54" fmla="*/ 2 w 137"/>
                  <a:gd name="T55" fmla="*/ 7 h 136"/>
                  <a:gd name="T56" fmla="*/ 1 w 137"/>
                  <a:gd name="T57" fmla="*/ 10 h 136"/>
                  <a:gd name="T58" fmla="*/ 0 w 137"/>
                  <a:gd name="T59" fmla="*/ 11 h 136"/>
                  <a:gd name="T60" fmla="*/ 0 w 137"/>
                  <a:gd name="T61" fmla="*/ 14 h 136"/>
                  <a:gd name="T62" fmla="*/ 0 w 137"/>
                  <a:gd name="T63" fmla="*/ 16 h 136"/>
                  <a:gd name="T64" fmla="*/ 1 w 137"/>
                  <a:gd name="T65" fmla="*/ 18 h 136"/>
                  <a:gd name="T66" fmla="*/ 2 w 137"/>
                  <a:gd name="T67" fmla="*/ 20 h 136"/>
                  <a:gd name="T68" fmla="*/ 3 w 137"/>
                  <a:gd name="T69" fmla="*/ 22 h 136"/>
                  <a:gd name="T70" fmla="*/ 4 w 137"/>
                  <a:gd name="T71" fmla="*/ 24 h 136"/>
                  <a:gd name="T72" fmla="*/ 6 w 137"/>
                  <a:gd name="T73" fmla="*/ 25 h 136"/>
                  <a:gd name="T74" fmla="*/ 7 w 137"/>
                  <a:gd name="T75" fmla="*/ 26 h 136"/>
                  <a:gd name="T76" fmla="*/ 9 w 137"/>
                  <a:gd name="T77" fmla="*/ 27 h 136"/>
                  <a:gd name="T78" fmla="*/ 11 w 137"/>
                  <a:gd name="T79" fmla="*/ 27 h 136"/>
                  <a:gd name="T80" fmla="*/ 14 w 137"/>
                  <a:gd name="T81" fmla="*/ 27 h 1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36"/>
                  <a:gd name="T125" fmla="*/ 137 w 137"/>
                  <a:gd name="T126" fmla="*/ 136 h 1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36">
                    <a:moveTo>
                      <a:pt x="70" y="136"/>
                    </a:moveTo>
                    <a:lnTo>
                      <a:pt x="79" y="136"/>
                    </a:lnTo>
                    <a:lnTo>
                      <a:pt x="92" y="133"/>
                    </a:lnTo>
                    <a:lnTo>
                      <a:pt x="99" y="129"/>
                    </a:lnTo>
                    <a:lnTo>
                      <a:pt x="108" y="124"/>
                    </a:lnTo>
                    <a:lnTo>
                      <a:pt x="117" y="116"/>
                    </a:lnTo>
                    <a:lnTo>
                      <a:pt x="124" y="108"/>
                    </a:lnTo>
                    <a:lnTo>
                      <a:pt x="128" y="99"/>
                    </a:lnTo>
                    <a:lnTo>
                      <a:pt x="133" y="91"/>
                    </a:lnTo>
                    <a:lnTo>
                      <a:pt x="137" y="79"/>
                    </a:lnTo>
                    <a:lnTo>
                      <a:pt x="137" y="66"/>
                    </a:lnTo>
                    <a:lnTo>
                      <a:pt x="137" y="57"/>
                    </a:lnTo>
                    <a:lnTo>
                      <a:pt x="133" y="45"/>
                    </a:lnTo>
                    <a:lnTo>
                      <a:pt x="128" y="37"/>
                    </a:lnTo>
                    <a:lnTo>
                      <a:pt x="124" y="28"/>
                    </a:lnTo>
                    <a:lnTo>
                      <a:pt x="117" y="21"/>
                    </a:lnTo>
                    <a:lnTo>
                      <a:pt x="108" y="12"/>
                    </a:lnTo>
                    <a:lnTo>
                      <a:pt x="99" y="8"/>
                    </a:lnTo>
                    <a:lnTo>
                      <a:pt x="92" y="3"/>
                    </a:lnTo>
                    <a:lnTo>
                      <a:pt x="79" y="0"/>
                    </a:lnTo>
                    <a:lnTo>
                      <a:pt x="67" y="0"/>
                    </a:lnTo>
                    <a:lnTo>
                      <a:pt x="58" y="0"/>
                    </a:lnTo>
                    <a:lnTo>
                      <a:pt x="45" y="3"/>
                    </a:lnTo>
                    <a:lnTo>
                      <a:pt x="38" y="8"/>
                    </a:lnTo>
                    <a:lnTo>
                      <a:pt x="25" y="12"/>
                    </a:lnTo>
                    <a:lnTo>
                      <a:pt x="20" y="21"/>
                    </a:lnTo>
                    <a:lnTo>
                      <a:pt x="13" y="28"/>
                    </a:lnTo>
                    <a:lnTo>
                      <a:pt x="9" y="37"/>
                    </a:lnTo>
                    <a:lnTo>
                      <a:pt x="4" y="50"/>
                    </a:lnTo>
                    <a:lnTo>
                      <a:pt x="0" y="57"/>
                    </a:lnTo>
                    <a:lnTo>
                      <a:pt x="0" y="70"/>
                    </a:lnTo>
                    <a:lnTo>
                      <a:pt x="0" y="82"/>
                    </a:lnTo>
                    <a:lnTo>
                      <a:pt x="4" y="91"/>
                    </a:lnTo>
                    <a:lnTo>
                      <a:pt x="9" y="99"/>
                    </a:lnTo>
                    <a:lnTo>
                      <a:pt x="13" y="111"/>
                    </a:lnTo>
                    <a:lnTo>
                      <a:pt x="20" y="120"/>
                    </a:lnTo>
                    <a:lnTo>
                      <a:pt x="29" y="124"/>
                    </a:lnTo>
                    <a:lnTo>
                      <a:pt x="38" y="133"/>
                    </a:lnTo>
                    <a:lnTo>
                      <a:pt x="45" y="136"/>
                    </a:lnTo>
                    <a:lnTo>
                      <a:pt x="58" y="136"/>
                    </a:lnTo>
                    <a:lnTo>
                      <a:pt x="70" y="136"/>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80" name="Freeform 1088">
                <a:extLst>
                  <a:ext uri="{FF2B5EF4-FFF2-40B4-BE49-F238E27FC236}">
                    <a16:creationId xmlns:a16="http://schemas.microsoft.com/office/drawing/2014/main" id="{FA01E7CA-DB88-438E-8022-C619D7630611}"/>
                  </a:ext>
                </a:extLst>
              </p:cNvPr>
              <p:cNvSpPr>
                <a:spLocks/>
              </p:cNvSpPr>
              <p:nvPr/>
            </p:nvSpPr>
            <p:spPr bwMode="auto">
              <a:xfrm>
                <a:off x="2787" y="3247"/>
                <a:ext cx="116" cy="115"/>
              </a:xfrm>
              <a:custGeom>
                <a:avLst/>
                <a:gdLst>
                  <a:gd name="T0" fmla="*/ 58 w 578"/>
                  <a:gd name="T1" fmla="*/ 115 h 578"/>
                  <a:gd name="T2" fmla="*/ 68 w 578"/>
                  <a:gd name="T3" fmla="*/ 114 h 578"/>
                  <a:gd name="T4" fmla="*/ 77 w 578"/>
                  <a:gd name="T5" fmla="*/ 111 h 578"/>
                  <a:gd name="T6" fmla="*/ 85 w 578"/>
                  <a:gd name="T7" fmla="*/ 108 h 578"/>
                  <a:gd name="T8" fmla="*/ 93 w 578"/>
                  <a:gd name="T9" fmla="*/ 103 h 578"/>
                  <a:gd name="T10" fmla="*/ 99 w 578"/>
                  <a:gd name="T11" fmla="*/ 97 h 578"/>
                  <a:gd name="T12" fmla="*/ 105 w 578"/>
                  <a:gd name="T13" fmla="*/ 91 h 578"/>
                  <a:gd name="T14" fmla="*/ 110 w 578"/>
                  <a:gd name="T15" fmla="*/ 83 h 578"/>
                  <a:gd name="T16" fmla="*/ 113 w 578"/>
                  <a:gd name="T17" fmla="*/ 75 h 578"/>
                  <a:gd name="T18" fmla="*/ 115 w 578"/>
                  <a:gd name="T19" fmla="*/ 66 h 578"/>
                  <a:gd name="T20" fmla="*/ 116 w 578"/>
                  <a:gd name="T21" fmla="*/ 57 h 578"/>
                  <a:gd name="T22" fmla="*/ 115 w 578"/>
                  <a:gd name="T23" fmla="*/ 48 h 578"/>
                  <a:gd name="T24" fmla="*/ 112 w 578"/>
                  <a:gd name="T25" fmla="*/ 39 h 578"/>
                  <a:gd name="T26" fmla="*/ 109 w 578"/>
                  <a:gd name="T27" fmla="*/ 30 h 578"/>
                  <a:gd name="T28" fmla="*/ 104 w 578"/>
                  <a:gd name="T29" fmla="*/ 23 h 578"/>
                  <a:gd name="T30" fmla="*/ 98 w 578"/>
                  <a:gd name="T31" fmla="*/ 17 h 578"/>
                  <a:gd name="T32" fmla="*/ 92 w 578"/>
                  <a:gd name="T33" fmla="*/ 11 h 578"/>
                  <a:gd name="T34" fmla="*/ 84 w 578"/>
                  <a:gd name="T35" fmla="*/ 6 h 578"/>
                  <a:gd name="T36" fmla="*/ 76 w 578"/>
                  <a:gd name="T37" fmla="*/ 3 h 578"/>
                  <a:gd name="T38" fmla="*/ 67 w 578"/>
                  <a:gd name="T39" fmla="*/ 1 h 578"/>
                  <a:gd name="T40" fmla="*/ 58 w 578"/>
                  <a:gd name="T41" fmla="*/ 0 h 578"/>
                  <a:gd name="T42" fmla="*/ 48 w 578"/>
                  <a:gd name="T43" fmla="*/ 1 h 578"/>
                  <a:gd name="T44" fmla="*/ 39 w 578"/>
                  <a:gd name="T45" fmla="*/ 3 h 578"/>
                  <a:gd name="T46" fmla="*/ 31 w 578"/>
                  <a:gd name="T47" fmla="*/ 7 h 578"/>
                  <a:gd name="T48" fmla="*/ 23 w 578"/>
                  <a:gd name="T49" fmla="*/ 12 h 578"/>
                  <a:gd name="T50" fmla="*/ 17 w 578"/>
                  <a:gd name="T51" fmla="*/ 18 h 578"/>
                  <a:gd name="T52" fmla="*/ 11 w 578"/>
                  <a:gd name="T53" fmla="*/ 24 h 578"/>
                  <a:gd name="T54" fmla="*/ 6 w 578"/>
                  <a:gd name="T55" fmla="*/ 31 h 578"/>
                  <a:gd name="T56" fmla="*/ 3 w 578"/>
                  <a:gd name="T57" fmla="*/ 40 h 578"/>
                  <a:gd name="T58" fmla="*/ 1 w 578"/>
                  <a:gd name="T59" fmla="*/ 49 h 578"/>
                  <a:gd name="T60" fmla="*/ 0 w 578"/>
                  <a:gd name="T61" fmla="*/ 58 h 578"/>
                  <a:gd name="T62" fmla="*/ 1 w 578"/>
                  <a:gd name="T63" fmla="*/ 68 h 578"/>
                  <a:gd name="T64" fmla="*/ 3 w 578"/>
                  <a:gd name="T65" fmla="*/ 76 h 578"/>
                  <a:gd name="T66" fmla="*/ 7 w 578"/>
                  <a:gd name="T67" fmla="*/ 84 h 578"/>
                  <a:gd name="T68" fmla="*/ 12 w 578"/>
                  <a:gd name="T69" fmla="*/ 92 h 578"/>
                  <a:gd name="T70" fmla="*/ 18 w 578"/>
                  <a:gd name="T71" fmla="*/ 98 h 578"/>
                  <a:gd name="T72" fmla="*/ 24 w 578"/>
                  <a:gd name="T73" fmla="*/ 104 h 578"/>
                  <a:gd name="T74" fmla="*/ 32 w 578"/>
                  <a:gd name="T75" fmla="*/ 109 h 578"/>
                  <a:gd name="T76" fmla="*/ 40 w 578"/>
                  <a:gd name="T77" fmla="*/ 112 h 578"/>
                  <a:gd name="T78" fmla="*/ 49 w 578"/>
                  <a:gd name="T79" fmla="*/ 114 h 578"/>
                  <a:gd name="T80" fmla="*/ 58 w 578"/>
                  <a:gd name="T81" fmla="*/ 115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8"/>
                  <a:gd name="T125" fmla="*/ 578 w 578"/>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8">
                    <a:moveTo>
                      <a:pt x="291" y="578"/>
                    </a:moveTo>
                    <a:lnTo>
                      <a:pt x="337" y="573"/>
                    </a:lnTo>
                    <a:lnTo>
                      <a:pt x="382" y="560"/>
                    </a:lnTo>
                    <a:lnTo>
                      <a:pt x="424" y="544"/>
                    </a:lnTo>
                    <a:lnTo>
                      <a:pt x="461" y="519"/>
                    </a:lnTo>
                    <a:lnTo>
                      <a:pt x="495" y="490"/>
                    </a:lnTo>
                    <a:lnTo>
                      <a:pt x="524" y="457"/>
                    </a:lnTo>
                    <a:lnTo>
                      <a:pt x="549" y="419"/>
                    </a:lnTo>
                    <a:lnTo>
                      <a:pt x="565" y="378"/>
                    </a:lnTo>
                    <a:lnTo>
                      <a:pt x="573" y="333"/>
                    </a:lnTo>
                    <a:lnTo>
                      <a:pt x="578" y="286"/>
                    </a:lnTo>
                    <a:lnTo>
                      <a:pt x="573" y="241"/>
                    </a:lnTo>
                    <a:lnTo>
                      <a:pt x="560" y="196"/>
                    </a:lnTo>
                    <a:lnTo>
                      <a:pt x="544" y="153"/>
                    </a:lnTo>
                    <a:lnTo>
                      <a:pt x="519" y="117"/>
                    </a:lnTo>
                    <a:lnTo>
                      <a:pt x="490" y="83"/>
                    </a:lnTo>
                    <a:lnTo>
                      <a:pt x="457" y="54"/>
                    </a:lnTo>
                    <a:lnTo>
                      <a:pt x="420" y="29"/>
                    </a:lnTo>
                    <a:lnTo>
                      <a:pt x="378" y="13"/>
                    </a:lnTo>
                    <a:lnTo>
                      <a:pt x="333" y="5"/>
                    </a:lnTo>
                    <a:lnTo>
                      <a:pt x="287" y="0"/>
                    </a:lnTo>
                    <a:lnTo>
                      <a:pt x="238" y="5"/>
                    </a:lnTo>
                    <a:lnTo>
                      <a:pt x="196" y="16"/>
                    </a:lnTo>
                    <a:lnTo>
                      <a:pt x="155" y="34"/>
                    </a:lnTo>
                    <a:lnTo>
                      <a:pt x="117" y="59"/>
                    </a:lnTo>
                    <a:lnTo>
                      <a:pt x="83" y="88"/>
                    </a:lnTo>
                    <a:lnTo>
                      <a:pt x="54" y="121"/>
                    </a:lnTo>
                    <a:lnTo>
                      <a:pt x="29" y="158"/>
                    </a:lnTo>
                    <a:lnTo>
                      <a:pt x="13" y="200"/>
                    </a:lnTo>
                    <a:lnTo>
                      <a:pt x="5" y="245"/>
                    </a:lnTo>
                    <a:lnTo>
                      <a:pt x="0" y="291"/>
                    </a:lnTo>
                    <a:lnTo>
                      <a:pt x="5" y="340"/>
                    </a:lnTo>
                    <a:lnTo>
                      <a:pt x="17" y="382"/>
                    </a:lnTo>
                    <a:lnTo>
                      <a:pt x="34" y="423"/>
                    </a:lnTo>
                    <a:lnTo>
                      <a:pt x="58" y="461"/>
                    </a:lnTo>
                    <a:lnTo>
                      <a:pt x="88" y="494"/>
                    </a:lnTo>
                    <a:lnTo>
                      <a:pt x="121" y="524"/>
                    </a:lnTo>
                    <a:lnTo>
                      <a:pt x="158" y="548"/>
                    </a:lnTo>
                    <a:lnTo>
                      <a:pt x="200" y="565"/>
                    </a:lnTo>
                    <a:lnTo>
                      <a:pt x="245" y="573"/>
                    </a:lnTo>
                    <a:lnTo>
                      <a:pt x="291" y="578"/>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81" name="Freeform 1089">
                <a:extLst>
                  <a:ext uri="{FF2B5EF4-FFF2-40B4-BE49-F238E27FC236}">
                    <a16:creationId xmlns:a16="http://schemas.microsoft.com/office/drawing/2014/main" id="{DD8987DC-D29E-4B9D-BA3A-591D85AAE6F6}"/>
                  </a:ext>
                </a:extLst>
              </p:cNvPr>
              <p:cNvSpPr>
                <a:spLocks/>
              </p:cNvSpPr>
              <p:nvPr/>
            </p:nvSpPr>
            <p:spPr bwMode="auto">
              <a:xfrm>
                <a:off x="2787" y="3247"/>
                <a:ext cx="116" cy="115"/>
              </a:xfrm>
              <a:custGeom>
                <a:avLst/>
                <a:gdLst>
                  <a:gd name="T0" fmla="*/ 58 w 578"/>
                  <a:gd name="T1" fmla="*/ 115 h 578"/>
                  <a:gd name="T2" fmla="*/ 68 w 578"/>
                  <a:gd name="T3" fmla="*/ 114 h 578"/>
                  <a:gd name="T4" fmla="*/ 77 w 578"/>
                  <a:gd name="T5" fmla="*/ 111 h 578"/>
                  <a:gd name="T6" fmla="*/ 85 w 578"/>
                  <a:gd name="T7" fmla="*/ 108 h 578"/>
                  <a:gd name="T8" fmla="*/ 93 w 578"/>
                  <a:gd name="T9" fmla="*/ 103 h 578"/>
                  <a:gd name="T10" fmla="*/ 99 w 578"/>
                  <a:gd name="T11" fmla="*/ 97 h 578"/>
                  <a:gd name="T12" fmla="*/ 105 w 578"/>
                  <a:gd name="T13" fmla="*/ 91 h 578"/>
                  <a:gd name="T14" fmla="*/ 110 w 578"/>
                  <a:gd name="T15" fmla="*/ 83 h 578"/>
                  <a:gd name="T16" fmla="*/ 113 w 578"/>
                  <a:gd name="T17" fmla="*/ 75 h 578"/>
                  <a:gd name="T18" fmla="*/ 115 w 578"/>
                  <a:gd name="T19" fmla="*/ 66 h 578"/>
                  <a:gd name="T20" fmla="*/ 116 w 578"/>
                  <a:gd name="T21" fmla="*/ 57 h 578"/>
                  <a:gd name="T22" fmla="*/ 115 w 578"/>
                  <a:gd name="T23" fmla="*/ 48 h 578"/>
                  <a:gd name="T24" fmla="*/ 112 w 578"/>
                  <a:gd name="T25" fmla="*/ 39 h 578"/>
                  <a:gd name="T26" fmla="*/ 109 w 578"/>
                  <a:gd name="T27" fmla="*/ 30 h 578"/>
                  <a:gd name="T28" fmla="*/ 104 w 578"/>
                  <a:gd name="T29" fmla="*/ 23 h 578"/>
                  <a:gd name="T30" fmla="*/ 98 w 578"/>
                  <a:gd name="T31" fmla="*/ 17 h 578"/>
                  <a:gd name="T32" fmla="*/ 92 w 578"/>
                  <a:gd name="T33" fmla="*/ 11 h 578"/>
                  <a:gd name="T34" fmla="*/ 84 w 578"/>
                  <a:gd name="T35" fmla="*/ 6 h 578"/>
                  <a:gd name="T36" fmla="*/ 76 w 578"/>
                  <a:gd name="T37" fmla="*/ 3 h 578"/>
                  <a:gd name="T38" fmla="*/ 67 w 578"/>
                  <a:gd name="T39" fmla="*/ 1 h 578"/>
                  <a:gd name="T40" fmla="*/ 58 w 578"/>
                  <a:gd name="T41" fmla="*/ 0 h 578"/>
                  <a:gd name="T42" fmla="*/ 48 w 578"/>
                  <a:gd name="T43" fmla="*/ 1 h 578"/>
                  <a:gd name="T44" fmla="*/ 39 w 578"/>
                  <a:gd name="T45" fmla="*/ 3 h 578"/>
                  <a:gd name="T46" fmla="*/ 31 w 578"/>
                  <a:gd name="T47" fmla="*/ 7 h 578"/>
                  <a:gd name="T48" fmla="*/ 23 w 578"/>
                  <a:gd name="T49" fmla="*/ 12 h 578"/>
                  <a:gd name="T50" fmla="*/ 17 w 578"/>
                  <a:gd name="T51" fmla="*/ 18 h 578"/>
                  <a:gd name="T52" fmla="*/ 11 w 578"/>
                  <a:gd name="T53" fmla="*/ 24 h 578"/>
                  <a:gd name="T54" fmla="*/ 6 w 578"/>
                  <a:gd name="T55" fmla="*/ 31 h 578"/>
                  <a:gd name="T56" fmla="*/ 3 w 578"/>
                  <a:gd name="T57" fmla="*/ 40 h 578"/>
                  <a:gd name="T58" fmla="*/ 1 w 578"/>
                  <a:gd name="T59" fmla="*/ 49 h 578"/>
                  <a:gd name="T60" fmla="*/ 0 w 578"/>
                  <a:gd name="T61" fmla="*/ 58 h 578"/>
                  <a:gd name="T62" fmla="*/ 1 w 578"/>
                  <a:gd name="T63" fmla="*/ 68 h 578"/>
                  <a:gd name="T64" fmla="*/ 3 w 578"/>
                  <a:gd name="T65" fmla="*/ 76 h 578"/>
                  <a:gd name="T66" fmla="*/ 7 w 578"/>
                  <a:gd name="T67" fmla="*/ 84 h 578"/>
                  <a:gd name="T68" fmla="*/ 12 w 578"/>
                  <a:gd name="T69" fmla="*/ 92 h 578"/>
                  <a:gd name="T70" fmla="*/ 18 w 578"/>
                  <a:gd name="T71" fmla="*/ 98 h 578"/>
                  <a:gd name="T72" fmla="*/ 24 w 578"/>
                  <a:gd name="T73" fmla="*/ 104 h 578"/>
                  <a:gd name="T74" fmla="*/ 32 w 578"/>
                  <a:gd name="T75" fmla="*/ 109 h 578"/>
                  <a:gd name="T76" fmla="*/ 40 w 578"/>
                  <a:gd name="T77" fmla="*/ 112 h 578"/>
                  <a:gd name="T78" fmla="*/ 49 w 578"/>
                  <a:gd name="T79" fmla="*/ 114 h 578"/>
                  <a:gd name="T80" fmla="*/ 58 w 578"/>
                  <a:gd name="T81" fmla="*/ 115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8"/>
                  <a:gd name="T125" fmla="*/ 578 w 578"/>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8">
                    <a:moveTo>
                      <a:pt x="291" y="578"/>
                    </a:moveTo>
                    <a:lnTo>
                      <a:pt x="337" y="573"/>
                    </a:lnTo>
                    <a:lnTo>
                      <a:pt x="382" y="560"/>
                    </a:lnTo>
                    <a:lnTo>
                      <a:pt x="424" y="544"/>
                    </a:lnTo>
                    <a:lnTo>
                      <a:pt x="461" y="519"/>
                    </a:lnTo>
                    <a:lnTo>
                      <a:pt x="495" y="490"/>
                    </a:lnTo>
                    <a:lnTo>
                      <a:pt x="524" y="457"/>
                    </a:lnTo>
                    <a:lnTo>
                      <a:pt x="549" y="419"/>
                    </a:lnTo>
                    <a:lnTo>
                      <a:pt x="565" y="378"/>
                    </a:lnTo>
                    <a:lnTo>
                      <a:pt x="573" y="333"/>
                    </a:lnTo>
                    <a:lnTo>
                      <a:pt x="578" y="286"/>
                    </a:lnTo>
                    <a:lnTo>
                      <a:pt x="573" y="241"/>
                    </a:lnTo>
                    <a:lnTo>
                      <a:pt x="560" y="196"/>
                    </a:lnTo>
                    <a:lnTo>
                      <a:pt x="544" y="153"/>
                    </a:lnTo>
                    <a:lnTo>
                      <a:pt x="519" y="117"/>
                    </a:lnTo>
                    <a:lnTo>
                      <a:pt x="490" y="83"/>
                    </a:lnTo>
                    <a:lnTo>
                      <a:pt x="457" y="54"/>
                    </a:lnTo>
                    <a:lnTo>
                      <a:pt x="420" y="29"/>
                    </a:lnTo>
                    <a:lnTo>
                      <a:pt x="378" y="13"/>
                    </a:lnTo>
                    <a:lnTo>
                      <a:pt x="333" y="5"/>
                    </a:lnTo>
                    <a:lnTo>
                      <a:pt x="287" y="0"/>
                    </a:lnTo>
                    <a:lnTo>
                      <a:pt x="238" y="5"/>
                    </a:lnTo>
                    <a:lnTo>
                      <a:pt x="196" y="16"/>
                    </a:lnTo>
                    <a:lnTo>
                      <a:pt x="155" y="34"/>
                    </a:lnTo>
                    <a:lnTo>
                      <a:pt x="117" y="59"/>
                    </a:lnTo>
                    <a:lnTo>
                      <a:pt x="83" y="88"/>
                    </a:lnTo>
                    <a:lnTo>
                      <a:pt x="54" y="121"/>
                    </a:lnTo>
                    <a:lnTo>
                      <a:pt x="29" y="158"/>
                    </a:lnTo>
                    <a:lnTo>
                      <a:pt x="13" y="200"/>
                    </a:lnTo>
                    <a:lnTo>
                      <a:pt x="5" y="245"/>
                    </a:lnTo>
                    <a:lnTo>
                      <a:pt x="0" y="291"/>
                    </a:lnTo>
                    <a:lnTo>
                      <a:pt x="5" y="340"/>
                    </a:lnTo>
                    <a:lnTo>
                      <a:pt x="17" y="382"/>
                    </a:lnTo>
                    <a:lnTo>
                      <a:pt x="34" y="423"/>
                    </a:lnTo>
                    <a:lnTo>
                      <a:pt x="58" y="461"/>
                    </a:lnTo>
                    <a:lnTo>
                      <a:pt x="88" y="494"/>
                    </a:lnTo>
                    <a:lnTo>
                      <a:pt x="121" y="524"/>
                    </a:lnTo>
                    <a:lnTo>
                      <a:pt x="158" y="548"/>
                    </a:lnTo>
                    <a:lnTo>
                      <a:pt x="200" y="565"/>
                    </a:lnTo>
                    <a:lnTo>
                      <a:pt x="245" y="573"/>
                    </a:lnTo>
                    <a:lnTo>
                      <a:pt x="291" y="578"/>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582" name="Freeform 1090">
                <a:extLst>
                  <a:ext uri="{FF2B5EF4-FFF2-40B4-BE49-F238E27FC236}">
                    <a16:creationId xmlns:a16="http://schemas.microsoft.com/office/drawing/2014/main" id="{88A9C3FF-E65D-4B1B-B707-F5AE18DE8DC8}"/>
                  </a:ext>
                </a:extLst>
              </p:cNvPr>
              <p:cNvSpPr>
                <a:spLocks/>
              </p:cNvSpPr>
              <p:nvPr/>
            </p:nvSpPr>
            <p:spPr bwMode="auto">
              <a:xfrm>
                <a:off x="2787" y="3247"/>
                <a:ext cx="116" cy="115"/>
              </a:xfrm>
              <a:custGeom>
                <a:avLst/>
                <a:gdLst>
                  <a:gd name="T0" fmla="*/ 58 w 578"/>
                  <a:gd name="T1" fmla="*/ 115 h 578"/>
                  <a:gd name="T2" fmla="*/ 68 w 578"/>
                  <a:gd name="T3" fmla="*/ 114 h 578"/>
                  <a:gd name="T4" fmla="*/ 77 w 578"/>
                  <a:gd name="T5" fmla="*/ 111 h 578"/>
                  <a:gd name="T6" fmla="*/ 85 w 578"/>
                  <a:gd name="T7" fmla="*/ 108 h 578"/>
                  <a:gd name="T8" fmla="*/ 93 w 578"/>
                  <a:gd name="T9" fmla="*/ 103 h 578"/>
                  <a:gd name="T10" fmla="*/ 99 w 578"/>
                  <a:gd name="T11" fmla="*/ 97 h 578"/>
                  <a:gd name="T12" fmla="*/ 105 w 578"/>
                  <a:gd name="T13" fmla="*/ 91 h 578"/>
                  <a:gd name="T14" fmla="*/ 110 w 578"/>
                  <a:gd name="T15" fmla="*/ 83 h 578"/>
                  <a:gd name="T16" fmla="*/ 113 w 578"/>
                  <a:gd name="T17" fmla="*/ 75 h 578"/>
                  <a:gd name="T18" fmla="*/ 115 w 578"/>
                  <a:gd name="T19" fmla="*/ 66 h 578"/>
                  <a:gd name="T20" fmla="*/ 116 w 578"/>
                  <a:gd name="T21" fmla="*/ 57 h 578"/>
                  <a:gd name="T22" fmla="*/ 115 w 578"/>
                  <a:gd name="T23" fmla="*/ 48 h 578"/>
                  <a:gd name="T24" fmla="*/ 112 w 578"/>
                  <a:gd name="T25" fmla="*/ 39 h 578"/>
                  <a:gd name="T26" fmla="*/ 109 w 578"/>
                  <a:gd name="T27" fmla="*/ 30 h 578"/>
                  <a:gd name="T28" fmla="*/ 104 w 578"/>
                  <a:gd name="T29" fmla="*/ 23 h 578"/>
                  <a:gd name="T30" fmla="*/ 98 w 578"/>
                  <a:gd name="T31" fmla="*/ 17 h 578"/>
                  <a:gd name="T32" fmla="*/ 92 w 578"/>
                  <a:gd name="T33" fmla="*/ 11 h 578"/>
                  <a:gd name="T34" fmla="*/ 84 w 578"/>
                  <a:gd name="T35" fmla="*/ 6 h 578"/>
                  <a:gd name="T36" fmla="*/ 76 w 578"/>
                  <a:gd name="T37" fmla="*/ 3 h 578"/>
                  <a:gd name="T38" fmla="*/ 67 w 578"/>
                  <a:gd name="T39" fmla="*/ 1 h 578"/>
                  <a:gd name="T40" fmla="*/ 58 w 578"/>
                  <a:gd name="T41" fmla="*/ 0 h 578"/>
                  <a:gd name="T42" fmla="*/ 48 w 578"/>
                  <a:gd name="T43" fmla="*/ 1 h 578"/>
                  <a:gd name="T44" fmla="*/ 39 w 578"/>
                  <a:gd name="T45" fmla="*/ 3 h 578"/>
                  <a:gd name="T46" fmla="*/ 31 w 578"/>
                  <a:gd name="T47" fmla="*/ 7 h 578"/>
                  <a:gd name="T48" fmla="*/ 23 w 578"/>
                  <a:gd name="T49" fmla="*/ 12 h 578"/>
                  <a:gd name="T50" fmla="*/ 17 w 578"/>
                  <a:gd name="T51" fmla="*/ 18 h 578"/>
                  <a:gd name="T52" fmla="*/ 11 w 578"/>
                  <a:gd name="T53" fmla="*/ 24 h 578"/>
                  <a:gd name="T54" fmla="*/ 6 w 578"/>
                  <a:gd name="T55" fmla="*/ 31 h 578"/>
                  <a:gd name="T56" fmla="*/ 3 w 578"/>
                  <a:gd name="T57" fmla="*/ 40 h 578"/>
                  <a:gd name="T58" fmla="*/ 1 w 578"/>
                  <a:gd name="T59" fmla="*/ 49 h 578"/>
                  <a:gd name="T60" fmla="*/ 0 w 578"/>
                  <a:gd name="T61" fmla="*/ 58 h 578"/>
                  <a:gd name="T62" fmla="*/ 1 w 578"/>
                  <a:gd name="T63" fmla="*/ 68 h 578"/>
                  <a:gd name="T64" fmla="*/ 3 w 578"/>
                  <a:gd name="T65" fmla="*/ 76 h 578"/>
                  <a:gd name="T66" fmla="*/ 7 w 578"/>
                  <a:gd name="T67" fmla="*/ 84 h 578"/>
                  <a:gd name="T68" fmla="*/ 12 w 578"/>
                  <a:gd name="T69" fmla="*/ 92 h 578"/>
                  <a:gd name="T70" fmla="*/ 18 w 578"/>
                  <a:gd name="T71" fmla="*/ 98 h 578"/>
                  <a:gd name="T72" fmla="*/ 24 w 578"/>
                  <a:gd name="T73" fmla="*/ 104 h 578"/>
                  <a:gd name="T74" fmla="*/ 32 w 578"/>
                  <a:gd name="T75" fmla="*/ 109 h 578"/>
                  <a:gd name="T76" fmla="*/ 40 w 578"/>
                  <a:gd name="T77" fmla="*/ 112 h 578"/>
                  <a:gd name="T78" fmla="*/ 49 w 578"/>
                  <a:gd name="T79" fmla="*/ 114 h 578"/>
                  <a:gd name="T80" fmla="*/ 58 w 578"/>
                  <a:gd name="T81" fmla="*/ 115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8"/>
                  <a:gd name="T125" fmla="*/ 578 w 578"/>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8">
                    <a:moveTo>
                      <a:pt x="291" y="578"/>
                    </a:moveTo>
                    <a:lnTo>
                      <a:pt x="337" y="573"/>
                    </a:lnTo>
                    <a:lnTo>
                      <a:pt x="382" y="560"/>
                    </a:lnTo>
                    <a:lnTo>
                      <a:pt x="424" y="544"/>
                    </a:lnTo>
                    <a:lnTo>
                      <a:pt x="461" y="519"/>
                    </a:lnTo>
                    <a:lnTo>
                      <a:pt x="495" y="490"/>
                    </a:lnTo>
                    <a:lnTo>
                      <a:pt x="524" y="457"/>
                    </a:lnTo>
                    <a:lnTo>
                      <a:pt x="549" y="419"/>
                    </a:lnTo>
                    <a:lnTo>
                      <a:pt x="565" y="378"/>
                    </a:lnTo>
                    <a:lnTo>
                      <a:pt x="573" y="333"/>
                    </a:lnTo>
                    <a:lnTo>
                      <a:pt x="578" y="286"/>
                    </a:lnTo>
                    <a:lnTo>
                      <a:pt x="573" y="241"/>
                    </a:lnTo>
                    <a:lnTo>
                      <a:pt x="560" y="196"/>
                    </a:lnTo>
                    <a:lnTo>
                      <a:pt x="544" y="153"/>
                    </a:lnTo>
                    <a:lnTo>
                      <a:pt x="519" y="117"/>
                    </a:lnTo>
                    <a:lnTo>
                      <a:pt x="490" y="83"/>
                    </a:lnTo>
                    <a:lnTo>
                      <a:pt x="457" y="54"/>
                    </a:lnTo>
                    <a:lnTo>
                      <a:pt x="420" y="29"/>
                    </a:lnTo>
                    <a:lnTo>
                      <a:pt x="378" y="13"/>
                    </a:lnTo>
                    <a:lnTo>
                      <a:pt x="333" y="5"/>
                    </a:lnTo>
                    <a:lnTo>
                      <a:pt x="287" y="0"/>
                    </a:lnTo>
                    <a:lnTo>
                      <a:pt x="238" y="5"/>
                    </a:lnTo>
                    <a:lnTo>
                      <a:pt x="196" y="16"/>
                    </a:lnTo>
                    <a:lnTo>
                      <a:pt x="155" y="34"/>
                    </a:lnTo>
                    <a:lnTo>
                      <a:pt x="117" y="59"/>
                    </a:lnTo>
                    <a:lnTo>
                      <a:pt x="83" y="88"/>
                    </a:lnTo>
                    <a:lnTo>
                      <a:pt x="54" y="121"/>
                    </a:lnTo>
                    <a:lnTo>
                      <a:pt x="29" y="158"/>
                    </a:lnTo>
                    <a:lnTo>
                      <a:pt x="13" y="200"/>
                    </a:lnTo>
                    <a:lnTo>
                      <a:pt x="5" y="245"/>
                    </a:lnTo>
                    <a:lnTo>
                      <a:pt x="0" y="291"/>
                    </a:lnTo>
                    <a:lnTo>
                      <a:pt x="5" y="340"/>
                    </a:lnTo>
                    <a:lnTo>
                      <a:pt x="17" y="382"/>
                    </a:lnTo>
                    <a:lnTo>
                      <a:pt x="34" y="423"/>
                    </a:lnTo>
                    <a:lnTo>
                      <a:pt x="58" y="461"/>
                    </a:lnTo>
                    <a:lnTo>
                      <a:pt x="88" y="494"/>
                    </a:lnTo>
                    <a:lnTo>
                      <a:pt x="121" y="524"/>
                    </a:lnTo>
                    <a:lnTo>
                      <a:pt x="158" y="548"/>
                    </a:lnTo>
                    <a:lnTo>
                      <a:pt x="200" y="565"/>
                    </a:lnTo>
                    <a:lnTo>
                      <a:pt x="245" y="573"/>
                    </a:lnTo>
                    <a:lnTo>
                      <a:pt x="291" y="578"/>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583" name="Freeform 1091">
                <a:extLst>
                  <a:ext uri="{FF2B5EF4-FFF2-40B4-BE49-F238E27FC236}">
                    <a16:creationId xmlns:a16="http://schemas.microsoft.com/office/drawing/2014/main" id="{6BD30839-D36C-4134-94F5-14931B2E5C11}"/>
                  </a:ext>
                </a:extLst>
              </p:cNvPr>
              <p:cNvSpPr>
                <a:spLocks/>
              </p:cNvSpPr>
              <p:nvPr/>
            </p:nvSpPr>
            <p:spPr bwMode="auto">
              <a:xfrm>
                <a:off x="2803" y="3255"/>
                <a:ext cx="61" cy="61"/>
              </a:xfrm>
              <a:custGeom>
                <a:avLst/>
                <a:gdLst>
                  <a:gd name="T0" fmla="*/ 31 w 308"/>
                  <a:gd name="T1" fmla="*/ 61 h 307"/>
                  <a:gd name="T2" fmla="*/ 35 w 308"/>
                  <a:gd name="T3" fmla="*/ 60 h 307"/>
                  <a:gd name="T4" fmla="*/ 40 w 308"/>
                  <a:gd name="T5" fmla="*/ 59 h 307"/>
                  <a:gd name="T6" fmla="*/ 45 w 308"/>
                  <a:gd name="T7" fmla="*/ 57 h 307"/>
                  <a:gd name="T8" fmla="*/ 49 w 308"/>
                  <a:gd name="T9" fmla="*/ 54 h 307"/>
                  <a:gd name="T10" fmla="*/ 52 w 308"/>
                  <a:gd name="T11" fmla="*/ 52 h 307"/>
                  <a:gd name="T12" fmla="*/ 55 w 308"/>
                  <a:gd name="T13" fmla="*/ 48 h 307"/>
                  <a:gd name="T14" fmla="*/ 58 w 308"/>
                  <a:gd name="T15" fmla="*/ 44 h 307"/>
                  <a:gd name="T16" fmla="*/ 59 w 308"/>
                  <a:gd name="T17" fmla="*/ 40 h 307"/>
                  <a:gd name="T18" fmla="*/ 60 w 308"/>
                  <a:gd name="T19" fmla="*/ 35 h 307"/>
                  <a:gd name="T20" fmla="*/ 61 w 308"/>
                  <a:gd name="T21" fmla="*/ 31 h 307"/>
                  <a:gd name="T22" fmla="*/ 60 w 308"/>
                  <a:gd name="T23" fmla="*/ 26 h 307"/>
                  <a:gd name="T24" fmla="*/ 59 w 308"/>
                  <a:gd name="T25" fmla="*/ 21 h 307"/>
                  <a:gd name="T26" fmla="*/ 57 w 308"/>
                  <a:gd name="T27" fmla="*/ 16 h 307"/>
                  <a:gd name="T28" fmla="*/ 54 w 308"/>
                  <a:gd name="T29" fmla="*/ 12 h 307"/>
                  <a:gd name="T30" fmla="*/ 52 w 308"/>
                  <a:gd name="T31" fmla="*/ 9 h 307"/>
                  <a:gd name="T32" fmla="*/ 48 w 308"/>
                  <a:gd name="T33" fmla="*/ 6 h 307"/>
                  <a:gd name="T34" fmla="*/ 44 w 308"/>
                  <a:gd name="T35" fmla="*/ 3 h 307"/>
                  <a:gd name="T36" fmla="*/ 40 w 308"/>
                  <a:gd name="T37" fmla="*/ 2 h 307"/>
                  <a:gd name="T38" fmla="*/ 35 w 308"/>
                  <a:gd name="T39" fmla="*/ 1 h 307"/>
                  <a:gd name="T40" fmla="*/ 30 w 308"/>
                  <a:gd name="T41" fmla="*/ 0 h 307"/>
                  <a:gd name="T42" fmla="*/ 26 w 308"/>
                  <a:gd name="T43" fmla="*/ 1 h 307"/>
                  <a:gd name="T44" fmla="*/ 21 w 308"/>
                  <a:gd name="T45" fmla="*/ 2 h 307"/>
                  <a:gd name="T46" fmla="*/ 16 w 308"/>
                  <a:gd name="T47" fmla="*/ 3 h 307"/>
                  <a:gd name="T48" fmla="*/ 12 w 308"/>
                  <a:gd name="T49" fmla="*/ 7 h 307"/>
                  <a:gd name="T50" fmla="*/ 9 w 308"/>
                  <a:gd name="T51" fmla="*/ 9 h 307"/>
                  <a:gd name="T52" fmla="*/ 6 w 308"/>
                  <a:gd name="T53" fmla="*/ 13 h 307"/>
                  <a:gd name="T54" fmla="*/ 3 w 308"/>
                  <a:gd name="T55" fmla="*/ 16 h 307"/>
                  <a:gd name="T56" fmla="*/ 2 w 308"/>
                  <a:gd name="T57" fmla="*/ 21 h 307"/>
                  <a:gd name="T58" fmla="*/ 1 w 308"/>
                  <a:gd name="T59" fmla="*/ 26 h 307"/>
                  <a:gd name="T60" fmla="*/ 0 w 308"/>
                  <a:gd name="T61" fmla="*/ 31 h 307"/>
                  <a:gd name="T62" fmla="*/ 1 w 308"/>
                  <a:gd name="T63" fmla="*/ 35 h 307"/>
                  <a:gd name="T64" fmla="*/ 2 w 308"/>
                  <a:gd name="T65" fmla="*/ 40 h 307"/>
                  <a:gd name="T66" fmla="*/ 3 w 308"/>
                  <a:gd name="T67" fmla="*/ 45 h 307"/>
                  <a:gd name="T68" fmla="*/ 6 w 308"/>
                  <a:gd name="T69" fmla="*/ 48 h 307"/>
                  <a:gd name="T70" fmla="*/ 9 w 308"/>
                  <a:gd name="T71" fmla="*/ 52 h 307"/>
                  <a:gd name="T72" fmla="*/ 13 w 308"/>
                  <a:gd name="T73" fmla="*/ 55 h 307"/>
                  <a:gd name="T74" fmla="*/ 16 w 308"/>
                  <a:gd name="T75" fmla="*/ 58 h 307"/>
                  <a:gd name="T76" fmla="*/ 21 w 308"/>
                  <a:gd name="T77" fmla="*/ 59 h 307"/>
                  <a:gd name="T78" fmla="*/ 26 w 308"/>
                  <a:gd name="T79" fmla="*/ 60 h 307"/>
                  <a:gd name="T80" fmla="*/ 31 w 308"/>
                  <a:gd name="T81" fmla="*/ 61 h 30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8"/>
                  <a:gd name="T124" fmla="*/ 0 h 307"/>
                  <a:gd name="T125" fmla="*/ 308 w 308"/>
                  <a:gd name="T126" fmla="*/ 307 h 30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8" h="307">
                    <a:moveTo>
                      <a:pt x="154" y="307"/>
                    </a:moveTo>
                    <a:lnTo>
                      <a:pt x="179" y="302"/>
                    </a:lnTo>
                    <a:lnTo>
                      <a:pt x="204" y="298"/>
                    </a:lnTo>
                    <a:lnTo>
                      <a:pt x="225" y="286"/>
                    </a:lnTo>
                    <a:lnTo>
                      <a:pt x="245" y="273"/>
                    </a:lnTo>
                    <a:lnTo>
                      <a:pt x="262" y="261"/>
                    </a:lnTo>
                    <a:lnTo>
                      <a:pt x="278" y="241"/>
                    </a:lnTo>
                    <a:lnTo>
                      <a:pt x="291" y="219"/>
                    </a:lnTo>
                    <a:lnTo>
                      <a:pt x="299" y="199"/>
                    </a:lnTo>
                    <a:lnTo>
                      <a:pt x="303" y="174"/>
                    </a:lnTo>
                    <a:lnTo>
                      <a:pt x="308" y="154"/>
                    </a:lnTo>
                    <a:lnTo>
                      <a:pt x="303" y="129"/>
                    </a:lnTo>
                    <a:lnTo>
                      <a:pt x="299" y="104"/>
                    </a:lnTo>
                    <a:lnTo>
                      <a:pt x="287" y="82"/>
                    </a:lnTo>
                    <a:lnTo>
                      <a:pt x="274" y="62"/>
                    </a:lnTo>
                    <a:lnTo>
                      <a:pt x="262" y="46"/>
                    </a:lnTo>
                    <a:lnTo>
                      <a:pt x="241" y="28"/>
                    </a:lnTo>
                    <a:lnTo>
                      <a:pt x="220" y="17"/>
                    </a:lnTo>
                    <a:lnTo>
                      <a:pt x="200" y="8"/>
                    </a:lnTo>
                    <a:lnTo>
                      <a:pt x="175" y="4"/>
                    </a:lnTo>
                    <a:lnTo>
                      <a:pt x="150" y="0"/>
                    </a:lnTo>
                    <a:lnTo>
                      <a:pt x="130" y="4"/>
                    </a:lnTo>
                    <a:lnTo>
                      <a:pt x="105" y="8"/>
                    </a:lnTo>
                    <a:lnTo>
                      <a:pt x="83" y="17"/>
                    </a:lnTo>
                    <a:lnTo>
                      <a:pt x="63" y="33"/>
                    </a:lnTo>
                    <a:lnTo>
                      <a:pt x="46" y="46"/>
                    </a:lnTo>
                    <a:lnTo>
                      <a:pt x="29" y="66"/>
                    </a:lnTo>
                    <a:lnTo>
                      <a:pt x="17" y="82"/>
                    </a:lnTo>
                    <a:lnTo>
                      <a:pt x="9" y="107"/>
                    </a:lnTo>
                    <a:lnTo>
                      <a:pt x="4" y="129"/>
                    </a:lnTo>
                    <a:lnTo>
                      <a:pt x="0" y="154"/>
                    </a:lnTo>
                    <a:lnTo>
                      <a:pt x="4" y="178"/>
                    </a:lnTo>
                    <a:lnTo>
                      <a:pt x="9" y="203"/>
                    </a:lnTo>
                    <a:lnTo>
                      <a:pt x="17" y="224"/>
                    </a:lnTo>
                    <a:lnTo>
                      <a:pt x="29" y="244"/>
                    </a:lnTo>
                    <a:lnTo>
                      <a:pt x="46" y="261"/>
                    </a:lnTo>
                    <a:lnTo>
                      <a:pt x="67" y="278"/>
                    </a:lnTo>
                    <a:lnTo>
                      <a:pt x="83" y="291"/>
                    </a:lnTo>
                    <a:lnTo>
                      <a:pt x="108" y="298"/>
                    </a:lnTo>
                    <a:lnTo>
                      <a:pt x="130" y="302"/>
                    </a:lnTo>
                    <a:lnTo>
                      <a:pt x="154" y="30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84" name="Freeform 1092">
                <a:extLst>
                  <a:ext uri="{FF2B5EF4-FFF2-40B4-BE49-F238E27FC236}">
                    <a16:creationId xmlns:a16="http://schemas.microsoft.com/office/drawing/2014/main" id="{C2C0685A-BA48-4879-B8C0-5D6910E48CB0}"/>
                  </a:ext>
                </a:extLst>
              </p:cNvPr>
              <p:cNvSpPr>
                <a:spLocks/>
              </p:cNvSpPr>
              <p:nvPr/>
            </p:nvSpPr>
            <p:spPr bwMode="auto">
              <a:xfrm>
                <a:off x="2805" y="3256"/>
                <a:ext cx="54" cy="55"/>
              </a:xfrm>
              <a:custGeom>
                <a:avLst/>
                <a:gdLst>
                  <a:gd name="T0" fmla="*/ 27 w 270"/>
                  <a:gd name="T1" fmla="*/ 55 h 274"/>
                  <a:gd name="T2" fmla="*/ 32 w 270"/>
                  <a:gd name="T3" fmla="*/ 54 h 274"/>
                  <a:gd name="T4" fmla="*/ 36 w 270"/>
                  <a:gd name="T5" fmla="*/ 53 h 274"/>
                  <a:gd name="T6" fmla="*/ 40 w 270"/>
                  <a:gd name="T7" fmla="*/ 52 h 274"/>
                  <a:gd name="T8" fmla="*/ 43 w 270"/>
                  <a:gd name="T9" fmla="*/ 49 h 274"/>
                  <a:gd name="T10" fmla="*/ 46 w 270"/>
                  <a:gd name="T11" fmla="*/ 47 h 274"/>
                  <a:gd name="T12" fmla="*/ 49 w 270"/>
                  <a:gd name="T13" fmla="*/ 43 h 274"/>
                  <a:gd name="T14" fmla="*/ 51 w 270"/>
                  <a:gd name="T15" fmla="*/ 40 h 274"/>
                  <a:gd name="T16" fmla="*/ 53 w 270"/>
                  <a:gd name="T17" fmla="*/ 36 h 274"/>
                  <a:gd name="T18" fmla="*/ 54 w 270"/>
                  <a:gd name="T19" fmla="*/ 32 h 274"/>
                  <a:gd name="T20" fmla="*/ 54 w 270"/>
                  <a:gd name="T21" fmla="*/ 28 h 274"/>
                  <a:gd name="T22" fmla="*/ 54 w 270"/>
                  <a:gd name="T23" fmla="*/ 23 h 274"/>
                  <a:gd name="T24" fmla="*/ 52 w 270"/>
                  <a:gd name="T25" fmla="*/ 18 h 274"/>
                  <a:gd name="T26" fmla="*/ 51 w 270"/>
                  <a:gd name="T27" fmla="*/ 15 h 274"/>
                  <a:gd name="T28" fmla="*/ 49 w 270"/>
                  <a:gd name="T29" fmla="*/ 12 h 274"/>
                  <a:gd name="T30" fmla="*/ 46 w 270"/>
                  <a:gd name="T31" fmla="*/ 8 h 274"/>
                  <a:gd name="T32" fmla="*/ 43 w 270"/>
                  <a:gd name="T33" fmla="*/ 6 h 274"/>
                  <a:gd name="T34" fmla="*/ 39 w 270"/>
                  <a:gd name="T35" fmla="*/ 3 h 274"/>
                  <a:gd name="T36" fmla="*/ 36 w 270"/>
                  <a:gd name="T37" fmla="*/ 2 h 274"/>
                  <a:gd name="T38" fmla="*/ 32 w 270"/>
                  <a:gd name="T39" fmla="*/ 1 h 274"/>
                  <a:gd name="T40" fmla="*/ 27 w 270"/>
                  <a:gd name="T41" fmla="*/ 0 h 274"/>
                  <a:gd name="T42" fmla="*/ 22 w 270"/>
                  <a:gd name="T43" fmla="*/ 1 h 274"/>
                  <a:gd name="T44" fmla="*/ 18 w 270"/>
                  <a:gd name="T45" fmla="*/ 2 h 274"/>
                  <a:gd name="T46" fmla="*/ 14 w 270"/>
                  <a:gd name="T47" fmla="*/ 3 h 274"/>
                  <a:gd name="T48" fmla="*/ 11 w 270"/>
                  <a:gd name="T49" fmla="*/ 6 h 274"/>
                  <a:gd name="T50" fmla="*/ 8 w 270"/>
                  <a:gd name="T51" fmla="*/ 8 h 274"/>
                  <a:gd name="T52" fmla="*/ 5 w 270"/>
                  <a:gd name="T53" fmla="*/ 12 h 274"/>
                  <a:gd name="T54" fmla="*/ 2 w 270"/>
                  <a:gd name="T55" fmla="*/ 15 h 274"/>
                  <a:gd name="T56" fmla="*/ 2 w 270"/>
                  <a:gd name="T57" fmla="*/ 19 h 274"/>
                  <a:gd name="T58" fmla="*/ 0 w 270"/>
                  <a:gd name="T59" fmla="*/ 23 h 274"/>
                  <a:gd name="T60" fmla="*/ 0 w 270"/>
                  <a:gd name="T61" fmla="*/ 28 h 274"/>
                  <a:gd name="T62" fmla="*/ 0 w 270"/>
                  <a:gd name="T63" fmla="*/ 28 h 274"/>
                  <a:gd name="T64" fmla="*/ 0 w 270"/>
                  <a:gd name="T65" fmla="*/ 29 h 274"/>
                  <a:gd name="T66" fmla="*/ 1 w 270"/>
                  <a:gd name="T67" fmla="*/ 33 h 274"/>
                  <a:gd name="T68" fmla="*/ 2 w 270"/>
                  <a:gd name="T69" fmla="*/ 37 h 274"/>
                  <a:gd name="T70" fmla="*/ 3 w 270"/>
                  <a:gd name="T71" fmla="*/ 41 h 274"/>
                  <a:gd name="T72" fmla="*/ 6 w 270"/>
                  <a:gd name="T73" fmla="*/ 44 h 274"/>
                  <a:gd name="T74" fmla="*/ 8 w 270"/>
                  <a:gd name="T75" fmla="*/ 48 h 274"/>
                  <a:gd name="T76" fmla="*/ 12 w 270"/>
                  <a:gd name="T77" fmla="*/ 50 h 274"/>
                  <a:gd name="T78" fmla="*/ 15 w 270"/>
                  <a:gd name="T79" fmla="*/ 53 h 274"/>
                  <a:gd name="T80" fmla="*/ 19 w 270"/>
                  <a:gd name="T81" fmla="*/ 53 h 274"/>
                  <a:gd name="T82" fmla="*/ 23 w 270"/>
                  <a:gd name="T83" fmla="*/ 54 h 274"/>
                  <a:gd name="T84" fmla="*/ 27 w 270"/>
                  <a:gd name="T85" fmla="*/ 55 h 27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4"/>
                  <a:gd name="T131" fmla="*/ 270 w 270"/>
                  <a:gd name="T132" fmla="*/ 274 h 27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4">
                    <a:moveTo>
                      <a:pt x="137" y="274"/>
                    </a:moveTo>
                    <a:lnTo>
                      <a:pt x="158" y="269"/>
                    </a:lnTo>
                    <a:lnTo>
                      <a:pt x="178" y="265"/>
                    </a:lnTo>
                    <a:lnTo>
                      <a:pt x="199" y="257"/>
                    </a:lnTo>
                    <a:lnTo>
                      <a:pt x="216" y="245"/>
                    </a:lnTo>
                    <a:lnTo>
                      <a:pt x="232" y="233"/>
                    </a:lnTo>
                    <a:lnTo>
                      <a:pt x="245" y="215"/>
                    </a:lnTo>
                    <a:lnTo>
                      <a:pt x="257" y="199"/>
                    </a:lnTo>
                    <a:lnTo>
                      <a:pt x="265" y="179"/>
                    </a:lnTo>
                    <a:lnTo>
                      <a:pt x="270" y="157"/>
                    </a:lnTo>
                    <a:lnTo>
                      <a:pt x="270" y="137"/>
                    </a:lnTo>
                    <a:lnTo>
                      <a:pt x="270" y="116"/>
                    </a:lnTo>
                    <a:lnTo>
                      <a:pt x="261" y="91"/>
                    </a:lnTo>
                    <a:lnTo>
                      <a:pt x="253" y="75"/>
                    </a:lnTo>
                    <a:lnTo>
                      <a:pt x="245" y="58"/>
                    </a:lnTo>
                    <a:lnTo>
                      <a:pt x="228" y="42"/>
                    </a:lnTo>
                    <a:lnTo>
                      <a:pt x="216" y="29"/>
                    </a:lnTo>
                    <a:lnTo>
                      <a:pt x="195" y="17"/>
                    </a:lnTo>
                    <a:lnTo>
                      <a:pt x="178" y="8"/>
                    </a:lnTo>
                    <a:lnTo>
                      <a:pt x="158" y="4"/>
                    </a:lnTo>
                    <a:lnTo>
                      <a:pt x="133" y="0"/>
                    </a:lnTo>
                    <a:lnTo>
                      <a:pt x="112" y="4"/>
                    </a:lnTo>
                    <a:lnTo>
                      <a:pt x="92" y="8"/>
                    </a:lnTo>
                    <a:lnTo>
                      <a:pt x="70" y="17"/>
                    </a:lnTo>
                    <a:lnTo>
                      <a:pt x="54" y="29"/>
                    </a:lnTo>
                    <a:lnTo>
                      <a:pt x="38" y="42"/>
                    </a:lnTo>
                    <a:lnTo>
                      <a:pt x="25" y="58"/>
                    </a:lnTo>
                    <a:lnTo>
                      <a:pt x="12" y="75"/>
                    </a:lnTo>
                    <a:lnTo>
                      <a:pt x="9" y="96"/>
                    </a:lnTo>
                    <a:lnTo>
                      <a:pt x="0" y="116"/>
                    </a:lnTo>
                    <a:lnTo>
                      <a:pt x="0" y="137"/>
                    </a:lnTo>
                    <a:lnTo>
                      <a:pt x="0" y="141"/>
                    </a:lnTo>
                    <a:lnTo>
                      <a:pt x="0" y="145"/>
                    </a:lnTo>
                    <a:lnTo>
                      <a:pt x="4" y="166"/>
                    </a:lnTo>
                    <a:lnTo>
                      <a:pt x="9" y="186"/>
                    </a:lnTo>
                    <a:lnTo>
                      <a:pt x="16" y="204"/>
                    </a:lnTo>
                    <a:lnTo>
                      <a:pt x="29" y="220"/>
                    </a:lnTo>
                    <a:lnTo>
                      <a:pt x="41" y="237"/>
                    </a:lnTo>
                    <a:lnTo>
                      <a:pt x="58" y="249"/>
                    </a:lnTo>
                    <a:lnTo>
                      <a:pt x="74" y="262"/>
                    </a:lnTo>
                    <a:lnTo>
                      <a:pt x="95" y="265"/>
                    </a:lnTo>
                    <a:lnTo>
                      <a:pt x="117" y="269"/>
                    </a:lnTo>
                    <a:lnTo>
                      <a:pt x="137" y="274"/>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85" name="Freeform 1093">
                <a:extLst>
                  <a:ext uri="{FF2B5EF4-FFF2-40B4-BE49-F238E27FC236}">
                    <a16:creationId xmlns:a16="http://schemas.microsoft.com/office/drawing/2014/main" id="{53B703CD-2650-4E8B-93C0-82FD19DC4552}"/>
                  </a:ext>
                </a:extLst>
              </p:cNvPr>
              <p:cNvSpPr>
                <a:spLocks/>
              </p:cNvSpPr>
              <p:nvPr/>
            </p:nvSpPr>
            <p:spPr bwMode="auto">
              <a:xfrm>
                <a:off x="2808" y="3257"/>
                <a:ext cx="47" cy="48"/>
              </a:xfrm>
              <a:custGeom>
                <a:avLst/>
                <a:gdLst>
                  <a:gd name="T0" fmla="*/ 24 w 237"/>
                  <a:gd name="T1" fmla="*/ 48 h 237"/>
                  <a:gd name="T2" fmla="*/ 27 w 237"/>
                  <a:gd name="T3" fmla="*/ 48 h 237"/>
                  <a:gd name="T4" fmla="*/ 31 w 237"/>
                  <a:gd name="T5" fmla="*/ 46 h 237"/>
                  <a:gd name="T6" fmla="*/ 35 w 237"/>
                  <a:gd name="T7" fmla="*/ 46 h 237"/>
                  <a:gd name="T8" fmla="*/ 37 w 237"/>
                  <a:gd name="T9" fmla="*/ 43 h 237"/>
                  <a:gd name="T10" fmla="*/ 40 w 237"/>
                  <a:gd name="T11" fmla="*/ 41 h 237"/>
                  <a:gd name="T12" fmla="*/ 43 w 237"/>
                  <a:gd name="T13" fmla="*/ 38 h 237"/>
                  <a:gd name="T14" fmla="*/ 44 w 237"/>
                  <a:gd name="T15" fmla="*/ 35 h 237"/>
                  <a:gd name="T16" fmla="*/ 46 w 237"/>
                  <a:gd name="T17" fmla="*/ 31 h 237"/>
                  <a:gd name="T18" fmla="*/ 47 w 237"/>
                  <a:gd name="T19" fmla="*/ 28 h 237"/>
                  <a:gd name="T20" fmla="*/ 47 w 237"/>
                  <a:gd name="T21" fmla="*/ 24 h 237"/>
                  <a:gd name="T22" fmla="*/ 47 w 237"/>
                  <a:gd name="T23" fmla="*/ 19 h 237"/>
                  <a:gd name="T24" fmla="*/ 45 w 237"/>
                  <a:gd name="T25" fmla="*/ 16 h 237"/>
                  <a:gd name="T26" fmla="*/ 44 w 237"/>
                  <a:gd name="T27" fmla="*/ 13 h 237"/>
                  <a:gd name="T28" fmla="*/ 42 w 237"/>
                  <a:gd name="T29" fmla="*/ 9 h 237"/>
                  <a:gd name="T30" fmla="*/ 40 w 237"/>
                  <a:gd name="T31" fmla="*/ 7 h 237"/>
                  <a:gd name="T32" fmla="*/ 37 w 237"/>
                  <a:gd name="T33" fmla="*/ 4 h 237"/>
                  <a:gd name="T34" fmla="*/ 34 w 237"/>
                  <a:gd name="T35" fmla="*/ 3 h 237"/>
                  <a:gd name="T36" fmla="*/ 31 w 237"/>
                  <a:gd name="T37" fmla="*/ 1 h 237"/>
                  <a:gd name="T38" fmla="*/ 27 w 237"/>
                  <a:gd name="T39" fmla="*/ 0 h 237"/>
                  <a:gd name="T40" fmla="*/ 23 w 237"/>
                  <a:gd name="T41" fmla="*/ 0 h 237"/>
                  <a:gd name="T42" fmla="*/ 19 w 237"/>
                  <a:gd name="T43" fmla="*/ 0 h 237"/>
                  <a:gd name="T44" fmla="*/ 16 w 237"/>
                  <a:gd name="T45" fmla="*/ 1 h 237"/>
                  <a:gd name="T46" fmla="*/ 12 w 237"/>
                  <a:gd name="T47" fmla="*/ 3 h 237"/>
                  <a:gd name="T48" fmla="*/ 9 w 237"/>
                  <a:gd name="T49" fmla="*/ 4 h 237"/>
                  <a:gd name="T50" fmla="*/ 7 w 237"/>
                  <a:gd name="T51" fmla="*/ 7 h 237"/>
                  <a:gd name="T52" fmla="*/ 4 w 237"/>
                  <a:gd name="T53" fmla="*/ 10 h 237"/>
                  <a:gd name="T54" fmla="*/ 3 w 237"/>
                  <a:gd name="T55" fmla="*/ 13 h 237"/>
                  <a:gd name="T56" fmla="*/ 1 w 237"/>
                  <a:gd name="T57" fmla="*/ 16 h 237"/>
                  <a:gd name="T58" fmla="*/ 0 w 237"/>
                  <a:gd name="T59" fmla="*/ 20 h 237"/>
                  <a:gd name="T60" fmla="*/ 0 w 237"/>
                  <a:gd name="T61" fmla="*/ 24 h 237"/>
                  <a:gd name="T62" fmla="*/ 0 w 237"/>
                  <a:gd name="T63" fmla="*/ 25 h 237"/>
                  <a:gd name="T64" fmla="*/ 0 w 237"/>
                  <a:gd name="T65" fmla="*/ 25 h 237"/>
                  <a:gd name="T66" fmla="*/ 0 w 237"/>
                  <a:gd name="T67" fmla="*/ 29 h 237"/>
                  <a:gd name="T68" fmla="*/ 2 w 237"/>
                  <a:gd name="T69" fmla="*/ 33 h 237"/>
                  <a:gd name="T70" fmla="*/ 3 w 237"/>
                  <a:gd name="T71" fmla="*/ 36 h 237"/>
                  <a:gd name="T72" fmla="*/ 5 w 237"/>
                  <a:gd name="T73" fmla="*/ 39 h 237"/>
                  <a:gd name="T74" fmla="*/ 8 w 237"/>
                  <a:gd name="T75" fmla="*/ 41 h 237"/>
                  <a:gd name="T76" fmla="*/ 10 w 237"/>
                  <a:gd name="T77" fmla="*/ 44 h 237"/>
                  <a:gd name="T78" fmla="*/ 13 w 237"/>
                  <a:gd name="T79" fmla="*/ 46 h 237"/>
                  <a:gd name="T80" fmla="*/ 16 w 237"/>
                  <a:gd name="T81" fmla="*/ 47 h 237"/>
                  <a:gd name="T82" fmla="*/ 20 w 237"/>
                  <a:gd name="T83" fmla="*/ 48 h 237"/>
                  <a:gd name="T84" fmla="*/ 24 w 237"/>
                  <a:gd name="T85" fmla="*/ 48 h 23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7"/>
                  <a:gd name="T130" fmla="*/ 0 h 237"/>
                  <a:gd name="T131" fmla="*/ 237 w 237"/>
                  <a:gd name="T132" fmla="*/ 237 h 23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7" h="237">
                    <a:moveTo>
                      <a:pt x="121" y="237"/>
                    </a:moveTo>
                    <a:lnTo>
                      <a:pt x="137" y="237"/>
                    </a:lnTo>
                    <a:lnTo>
                      <a:pt x="158" y="229"/>
                    </a:lnTo>
                    <a:lnTo>
                      <a:pt x="175" y="225"/>
                    </a:lnTo>
                    <a:lnTo>
                      <a:pt x="187" y="212"/>
                    </a:lnTo>
                    <a:lnTo>
                      <a:pt x="204" y="200"/>
                    </a:lnTo>
                    <a:lnTo>
                      <a:pt x="216" y="187"/>
                    </a:lnTo>
                    <a:lnTo>
                      <a:pt x="224" y="171"/>
                    </a:lnTo>
                    <a:lnTo>
                      <a:pt x="233" y="153"/>
                    </a:lnTo>
                    <a:lnTo>
                      <a:pt x="237" y="137"/>
                    </a:lnTo>
                    <a:lnTo>
                      <a:pt x="237" y="117"/>
                    </a:lnTo>
                    <a:lnTo>
                      <a:pt x="237" y="95"/>
                    </a:lnTo>
                    <a:lnTo>
                      <a:pt x="229" y="79"/>
                    </a:lnTo>
                    <a:lnTo>
                      <a:pt x="224" y="63"/>
                    </a:lnTo>
                    <a:lnTo>
                      <a:pt x="212" y="46"/>
                    </a:lnTo>
                    <a:lnTo>
                      <a:pt x="200" y="34"/>
                    </a:lnTo>
                    <a:lnTo>
                      <a:pt x="187" y="21"/>
                    </a:lnTo>
                    <a:lnTo>
                      <a:pt x="170" y="13"/>
                    </a:lnTo>
                    <a:lnTo>
                      <a:pt x="154" y="5"/>
                    </a:lnTo>
                    <a:lnTo>
                      <a:pt x="137" y="0"/>
                    </a:lnTo>
                    <a:lnTo>
                      <a:pt x="116" y="0"/>
                    </a:lnTo>
                    <a:lnTo>
                      <a:pt x="96" y="0"/>
                    </a:lnTo>
                    <a:lnTo>
                      <a:pt x="80" y="5"/>
                    </a:lnTo>
                    <a:lnTo>
                      <a:pt x="62" y="13"/>
                    </a:lnTo>
                    <a:lnTo>
                      <a:pt x="46" y="21"/>
                    </a:lnTo>
                    <a:lnTo>
                      <a:pt x="33" y="34"/>
                    </a:lnTo>
                    <a:lnTo>
                      <a:pt x="21" y="50"/>
                    </a:lnTo>
                    <a:lnTo>
                      <a:pt x="13" y="63"/>
                    </a:lnTo>
                    <a:lnTo>
                      <a:pt x="4" y="79"/>
                    </a:lnTo>
                    <a:lnTo>
                      <a:pt x="0" y="99"/>
                    </a:lnTo>
                    <a:lnTo>
                      <a:pt x="0" y="117"/>
                    </a:lnTo>
                    <a:lnTo>
                      <a:pt x="0" y="121"/>
                    </a:lnTo>
                    <a:lnTo>
                      <a:pt x="0" y="124"/>
                    </a:lnTo>
                    <a:lnTo>
                      <a:pt x="0" y="142"/>
                    </a:lnTo>
                    <a:lnTo>
                      <a:pt x="8" y="162"/>
                    </a:lnTo>
                    <a:lnTo>
                      <a:pt x="13" y="178"/>
                    </a:lnTo>
                    <a:lnTo>
                      <a:pt x="26" y="191"/>
                    </a:lnTo>
                    <a:lnTo>
                      <a:pt x="38" y="203"/>
                    </a:lnTo>
                    <a:lnTo>
                      <a:pt x="51" y="216"/>
                    </a:lnTo>
                    <a:lnTo>
                      <a:pt x="67" y="225"/>
                    </a:lnTo>
                    <a:lnTo>
                      <a:pt x="83" y="232"/>
                    </a:lnTo>
                    <a:lnTo>
                      <a:pt x="100" y="237"/>
                    </a:lnTo>
                    <a:lnTo>
                      <a:pt x="121" y="237"/>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86" name="Freeform 1094">
                <a:extLst>
                  <a:ext uri="{FF2B5EF4-FFF2-40B4-BE49-F238E27FC236}">
                    <a16:creationId xmlns:a16="http://schemas.microsoft.com/office/drawing/2014/main" id="{525D3A44-D716-4B30-A257-E3F07862E46A}"/>
                  </a:ext>
                </a:extLst>
              </p:cNvPr>
              <p:cNvSpPr>
                <a:spLocks/>
              </p:cNvSpPr>
              <p:nvPr/>
            </p:nvSpPr>
            <p:spPr bwMode="auto">
              <a:xfrm>
                <a:off x="2809" y="3258"/>
                <a:ext cx="42" cy="41"/>
              </a:xfrm>
              <a:custGeom>
                <a:avLst/>
                <a:gdLst>
                  <a:gd name="T0" fmla="*/ 21 w 208"/>
                  <a:gd name="T1" fmla="*/ 41 h 202"/>
                  <a:gd name="T2" fmla="*/ 24 w 208"/>
                  <a:gd name="T3" fmla="*/ 41 h 202"/>
                  <a:gd name="T4" fmla="*/ 28 w 208"/>
                  <a:gd name="T5" fmla="*/ 40 h 202"/>
                  <a:gd name="T6" fmla="*/ 31 w 208"/>
                  <a:gd name="T7" fmla="*/ 39 h 202"/>
                  <a:gd name="T8" fmla="*/ 34 w 208"/>
                  <a:gd name="T9" fmla="*/ 37 h 202"/>
                  <a:gd name="T10" fmla="*/ 36 w 208"/>
                  <a:gd name="T11" fmla="*/ 35 h 202"/>
                  <a:gd name="T12" fmla="*/ 38 w 208"/>
                  <a:gd name="T13" fmla="*/ 33 h 202"/>
                  <a:gd name="T14" fmla="*/ 40 w 208"/>
                  <a:gd name="T15" fmla="*/ 30 h 202"/>
                  <a:gd name="T16" fmla="*/ 40 w 208"/>
                  <a:gd name="T17" fmla="*/ 27 h 202"/>
                  <a:gd name="T18" fmla="*/ 41 w 208"/>
                  <a:gd name="T19" fmla="*/ 24 h 202"/>
                  <a:gd name="T20" fmla="*/ 42 w 208"/>
                  <a:gd name="T21" fmla="*/ 20 h 202"/>
                  <a:gd name="T22" fmla="*/ 41 w 208"/>
                  <a:gd name="T23" fmla="*/ 17 h 202"/>
                  <a:gd name="T24" fmla="*/ 40 w 208"/>
                  <a:gd name="T25" fmla="*/ 14 h 202"/>
                  <a:gd name="T26" fmla="*/ 40 w 208"/>
                  <a:gd name="T27" fmla="*/ 11 h 202"/>
                  <a:gd name="T28" fmla="*/ 38 w 208"/>
                  <a:gd name="T29" fmla="*/ 8 h 202"/>
                  <a:gd name="T30" fmla="*/ 35 w 208"/>
                  <a:gd name="T31" fmla="*/ 6 h 202"/>
                  <a:gd name="T32" fmla="*/ 33 w 208"/>
                  <a:gd name="T33" fmla="*/ 4 h 202"/>
                  <a:gd name="T34" fmla="*/ 30 w 208"/>
                  <a:gd name="T35" fmla="*/ 2 h 202"/>
                  <a:gd name="T36" fmla="*/ 28 w 208"/>
                  <a:gd name="T37" fmla="*/ 1 h 202"/>
                  <a:gd name="T38" fmla="*/ 24 w 208"/>
                  <a:gd name="T39" fmla="*/ 0 h 202"/>
                  <a:gd name="T40" fmla="*/ 21 w 208"/>
                  <a:gd name="T41" fmla="*/ 0 h 202"/>
                  <a:gd name="T42" fmla="*/ 18 w 208"/>
                  <a:gd name="T43" fmla="*/ 0 h 202"/>
                  <a:gd name="T44" fmla="*/ 15 w 208"/>
                  <a:gd name="T45" fmla="*/ 1 h 202"/>
                  <a:gd name="T46" fmla="*/ 12 w 208"/>
                  <a:gd name="T47" fmla="*/ 2 h 202"/>
                  <a:gd name="T48" fmla="*/ 9 w 208"/>
                  <a:gd name="T49" fmla="*/ 4 h 202"/>
                  <a:gd name="T50" fmla="*/ 7 w 208"/>
                  <a:gd name="T51" fmla="*/ 6 h 202"/>
                  <a:gd name="T52" fmla="*/ 4 w 208"/>
                  <a:gd name="T53" fmla="*/ 8 h 202"/>
                  <a:gd name="T54" fmla="*/ 3 w 208"/>
                  <a:gd name="T55" fmla="*/ 11 h 202"/>
                  <a:gd name="T56" fmla="*/ 2 w 208"/>
                  <a:gd name="T57" fmla="*/ 14 h 202"/>
                  <a:gd name="T58" fmla="*/ 1 w 208"/>
                  <a:gd name="T59" fmla="*/ 17 h 202"/>
                  <a:gd name="T60" fmla="*/ 0 w 208"/>
                  <a:gd name="T61" fmla="*/ 20 h 202"/>
                  <a:gd name="T62" fmla="*/ 0 w 208"/>
                  <a:gd name="T63" fmla="*/ 21 h 202"/>
                  <a:gd name="T64" fmla="*/ 0 w 208"/>
                  <a:gd name="T65" fmla="*/ 22 h 202"/>
                  <a:gd name="T66" fmla="*/ 1 w 208"/>
                  <a:gd name="T67" fmla="*/ 25 h 202"/>
                  <a:gd name="T68" fmla="*/ 2 w 208"/>
                  <a:gd name="T69" fmla="*/ 28 h 202"/>
                  <a:gd name="T70" fmla="*/ 3 w 208"/>
                  <a:gd name="T71" fmla="*/ 31 h 202"/>
                  <a:gd name="T72" fmla="*/ 5 w 208"/>
                  <a:gd name="T73" fmla="*/ 34 h 202"/>
                  <a:gd name="T74" fmla="*/ 7 w 208"/>
                  <a:gd name="T75" fmla="*/ 36 h 202"/>
                  <a:gd name="T76" fmla="*/ 9 w 208"/>
                  <a:gd name="T77" fmla="*/ 38 h 202"/>
                  <a:gd name="T78" fmla="*/ 12 w 208"/>
                  <a:gd name="T79" fmla="*/ 40 h 202"/>
                  <a:gd name="T80" fmla="*/ 15 w 208"/>
                  <a:gd name="T81" fmla="*/ 40 h 202"/>
                  <a:gd name="T82" fmla="*/ 18 w 208"/>
                  <a:gd name="T83" fmla="*/ 41 h 202"/>
                  <a:gd name="T84" fmla="*/ 21 w 208"/>
                  <a:gd name="T85" fmla="*/ 41 h 20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8"/>
                  <a:gd name="T130" fmla="*/ 0 h 202"/>
                  <a:gd name="T131" fmla="*/ 208 w 208"/>
                  <a:gd name="T132" fmla="*/ 202 h 20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8" h="202">
                    <a:moveTo>
                      <a:pt x="104" y="202"/>
                    </a:moveTo>
                    <a:lnTo>
                      <a:pt x="121" y="202"/>
                    </a:lnTo>
                    <a:lnTo>
                      <a:pt x="138" y="198"/>
                    </a:lnTo>
                    <a:lnTo>
                      <a:pt x="154" y="191"/>
                    </a:lnTo>
                    <a:lnTo>
                      <a:pt x="167" y="182"/>
                    </a:lnTo>
                    <a:lnTo>
                      <a:pt x="179" y="173"/>
                    </a:lnTo>
                    <a:lnTo>
                      <a:pt x="187" y="161"/>
                    </a:lnTo>
                    <a:lnTo>
                      <a:pt x="196" y="148"/>
                    </a:lnTo>
                    <a:lnTo>
                      <a:pt x="200" y="132"/>
                    </a:lnTo>
                    <a:lnTo>
                      <a:pt x="204" y="116"/>
                    </a:lnTo>
                    <a:lnTo>
                      <a:pt x="208" y="99"/>
                    </a:lnTo>
                    <a:lnTo>
                      <a:pt x="204" y="83"/>
                    </a:lnTo>
                    <a:lnTo>
                      <a:pt x="200" y="70"/>
                    </a:lnTo>
                    <a:lnTo>
                      <a:pt x="196" y="53"/>
                    </a:lnTo>
                    <a:lnTo>
                      <a:pt x="187" y="41"/>
                    </a:lnTo>
                    <a:lnTo>
                      <a:pt x="175" y="29"/>
                    </a:lnTo>
                    <a:lnTo>
                      <a:pt x="162" y="20"/>
                    </a:lnTo>
                    <a:lnTo>
                      <a:pt x="150" y="11"/>
                    </a:lnTo>
                    <a:lnTo>
                      <a:pt x="138" y="4"/>
                    </a:lnTo>
                    <a:lnTo>
                      <a:pt x="121" y="0"/>
                    </a:lnTo>
                    <a:lnTo>
                      <a:pt x="104" y="0"/>
                    </a:lnTo>
                    <a:lnTo>
                      <a:pt x="88" y="0"/>
                    </a:lnTo>
                    <a:lnTo>
                      <a:pt x="72" y="4"/>
                    </a:lnTo>
                    <a:lnTo>
                      <a:pt x="59" y="11"/>
                    </a:lnTo>
                    <a:lnTo>
                      <a:pt x="43" y="20"/>
                    </a:lnTo>
                    <a:lnTo>
                      <a:pt x="34" y="29"/>
                    </a:lnTo>
                    <a:lnTo>
                      <a:pt x="21" y="41"/>
                    </a:lnTo>
                    <a:lnTo>
                      <a:pt x="13" y="53"/>
                    </a:lnTo>
                    <a:lnTo>
                      <a:pt x="9" y="70"/>
                    </a:lnTo>
                    <a:lnTo>
                      <a:pt x="5" y="83"/>
                    </a:lnTo>
                    <a:lnTo>
                      <a:pt x="0" y="99"/>
                    </a:lnTo>
                    <a:lnTo>
                      <a:pt x="0" y="103"/>
                    </a:lnTo>
                    <a:lnTo>
                      <a:pt x="0" y="107"/>
                    </a:lnTo>
                    <a:lnTo>
                      <a:pt x="5" y="124"/>
                    </a:lnTo>
                    <a:lnTo>
                      <a:pt x="9" y="137"/>
                    </a:lnTo>
                    <a:lnTo>
                      <a:pt x="13" y="153"/>
                    </a:lnTo>
                    <a:lnTo>
                      <a:pt x="25" y="166"/>
                    </a:lnTo>
                    <a:lnTo>
                      <a:pt x="34" y="178"/>
                    </a:lnTo>
                    <a:lnTo>
                      <a:pt x="46" y="186"/>
                    </a:lnTo>
                    <a:lnTo>
                      <a:pt x="59" y="195"/>
                    </a:lnTo>
                    <a:lnTo>
                      <a:pt x="75" y="198"/>
                    </a:lnTo>
                    <a:lnTo>
                      <a:pt x="88" y="202"/>
                    </a:lnTo>
                    <a:lnTo>
                      <a:pt x="104" y="202"/>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87" name="Freeform 1095">
                <a:extLst>
                  <a:ext uri="{FF2B5EF4-FFF2-40B4-BE49-F238E27FC236}">
                    <a16:creationId xmlns:a16="http://schemas.microsoft.com/office/drawing/2014/main" id="{0E4951D8-E92B-477B-B3FA-AEF18F57B1C5}"/>
                  </a:ext>
                </a:extLst>
              </p:cNvPr>
              <p:cNvSpPr>
                <a:spLocks/>
              </p:cNvSpPr>
              <p:nvPr/>
            </p:nvSpPr>
            <p:spPr bwMode="auto">
              <a:xfrm>
                <a:off x="2812" y="3259"/>
                <a:ext cx="34" cy="35"/>
              </a:xfrm>
              <a:custGeom>
                <a:avLst/>
                <a:gdLst>
                  <a:gd name="T0" fmla="*/ 17 w 170"/>
                  <a:gd name="T1" fmla="*/ 35 h 174"/>
                  <a:gd name="T2" fmla="*/ 20 w 170"/>
                  <a:gd name="T3" fmla="*/ 34 h 174"/>
                  <a:gd name="T4" fmla="*/ 23 w 170"/>
                  <a:gd name="T5" fmla="*/ 33 h 174"/>
                  <a:gd name="T6" fmla="*/ 25 w 170"/>
                  <a:gd name="T7" fmla="*/ 33 h 174"/>
                  <a:gd name="T8" fmla="*/ 27 w 170"/>
                  <a:gd name="T9" fmla="*/ 31 h 174"/>
                  <a:gd name="T10" fmla="*/ 29 w 170"/>
                  <a:gd name="T11" fmla="*/ 29 h 174"/>
                  <a:gd name="T12" fmla="*/ 32 w 170"/>
                  <a:gd name="T13" fmla="*/ 28 h 174"/>
                  <a:gd name="T14" fmla="*/ 32 w 170"/>
                  <a:gd name="T15" fmla="*/ 25 h 174"/>
                  <a:gd name="T16" fmla="*/ 33 w 170"/>
                  <a:gd name="T17" fmla="*/ 23 h 174"/>
                  <a:gd name="T18" fmla="*/ 34 w 170"/>
                  <a:gd name="T19" fmla="*/ 20 h 174"/>
                  <a:gd name="T20" fmla="*/ 34 w 170"/>
                  <a:gd name="T21" fmla="*/ 17 h 174"/>
                  <a:gd name="T22" fmla="*/ 34 w 170"/>
                  <a:gd name="T23" fmla="*/ 14 h 174"/>
                  <a:gd name="T24" fmla="*/ 33 w 170"/>
                  <a:gd name="T25" fmla="*/ 12 h 174"/>
                  <a:gd name="T26" fmla="*/ 32 w 170"/>
                  <a:gd name="T27" fmla="*/ 9 h 174"/>
                  <a:gd name="T28" fmla="*/ 31 w 170"/>
                  <a:gd name="T29" fmla="*/ 6 h 174"/>
                  <a:gd name="T30" fmla="*/ 29 w 170"/>
                  <a:gd name="T31" fmla="*/ 5 h 174"/>
                  <a:gd name="T32" fmla="*/ 27 w 170"/>
                  <a:gd name="T33" fmla="*/ 3 h 174"/>
                  <a:gd name="T34" fmla="*/ 25 w 170"/>
                  <a:gd name="T35" fmla="*/ 1 h 174"/>
                  <a:gd name="T36" fmla="*/ 23 w 170"/>
                  <a:gd name="T37" fmla="*/ 1 h 174"/>
                  <a:gd name="T38" fmla="*/ 20 w 170"/>
                  <a:gd name="T39" fmla="*/ 0 h 174"/>
                  <a:gd name="T40" fmla="*/ 17 w 170"/>
                  <a:gd name="T41" fmla="*/ 0 h 174"/>
                  <a:gd name="T42" fmla="*/ 14 w 170"/>
                  <a:gd name="T43" fmla="*/ 0 h 174"/>
                  <a:gd name="T44" fmla="*/ 12 w 170"/>
                  <a:gd name="T45" fmla="*/ 1 h 174"/>
                  <a:gd name="T46" fmla="*/ 9 w 170"/>
                  <a:gd name="T47" fmla="*/ 1 h 174"/>
                  <a:gd name="T48" fmla="*/ 7 w 170"/>
                  <a:gd name="T49" fmla="*/ 3 h 174"/>
                  <a:gd name="T50" fmla="*/ 5 w 170"/>
                  <a:gd name="T51" fmla="*/ 5 h 174"/>
                  <a:gd name="T52" fmla="*/ 3 w 170"/>
                  <a:gd name="T53" fmla="*/ 6 h 174"/>
                  <a:gd name="T54" fmla="*/ 2 w 170"/>
                  <a:gd name="T55" fmla="*/ 9 h 174"/>
                  <a:gd name="T56" fmla="*/ 1 w 170"/>
                  <a:gd name="T57" fmla="*/ 12 h 174"/>
                  <a:gd name="T58" fmla="*/ 0 w 170"/>
                  <a:gd name="T59" fmla="*/ 14 h 174"/>
                  <a:gd name="T60" fmla="*/ 0 w 170"/>
                  <a:gd name="T61" fmla="*/ 17 h 174"/>
                  <a:gd name="T62" fmla="*/ 0 w 170"/>
                  <a:gd name="T63" fmla="*/ 17 h 174"/>
                  <a:gd name="T64" fmla="*/ 0 w 170"/>
                  <a:gd name="T65" fmla="*/ 21 h 174"/>
                  <a:gd name="T66" fmla="*/ 1 w 170"/>
                  <a:gd name="T67" fmla="*/ 23 h 174"/>
                  <a:gd name="T68" fmla="*/ 2 w 170"/>
                  <a:gd name="T69" fmla="*/ 26 h 174"/>
                  <a:gd name="T70" fmla="*/ 3 w 170"/>
                  <a:gd name="T71" fmla="*/ 28 h 174"/>
                  <a:gd name="T72" fmla="*/ 5 w 170"/>
                  <a:gd name="T73" fmla="*/ 30 h 174"/>
                  <a:gd name="T74" fmla="*/ 7 w 170"/>
                  <a:gd name="T75" fmla="*/ 32 h 174"/>
                  <a:gd name="T76" fmla="*/ 10 w 170"/>
                  <a:gd name="T77" fmla="*/ 33 h 174"/>
                  <a:gd name="T78" fmla="*/ 12 w 170"/>
                  <a:gd name="T79" fmla="*/ 34 h 174"/>
                  <a:gd name="T80" fmla="*/ 15 w 170"/>
                  <a:gd name="T81" fmla="*/ 34 h 174"/>
                  <a:gd name="T82" fmla="*/ 17 w 170"/>
                  <a:gd name="T83" fmla="*/ 35 h 17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0"/>
                  <a:gd name="T127" fmla="*/ 0 h 174"/>
                  <a:gd name="T128" fmla="*/ 170 w 170"/>
                  <a:gd name="T129" fmla="*/ 174 h 17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0" h="174">
                    <a:moveTo>
                      <a:pt x="87" y="174"/>
                    </a:moveTo>
                    <a:lnTo>
                      <a:pt x="100" y="169"/>
                    </a:lnTo>
                    <a:lnTo>
                      <a:pt x="113" y="166"/>
                    </a:lnTo>
                    <a:lnTo>
                      <a:pt x="125" y="162"/>
                    </a:lnTo>
                    <a:lnTo>
                      <a:pt x="137" y="153"/>
                    </a:lnTo>
                    <a:lnTo>
                      <a:pt x="145" y="144"/>
                    </a:lnTo>
                    <a:lnTo>
                      <a:pt x="158" y="137"/>
                    </a:lnTo>
                    <a:lnTo>
                      <a:pt x="162" y="124"/>
                    </a:lnTo>
                    <a:lnTo>
                      <a:pt x="166" y="112"/>
                    </a:lnTo>
                    <a:lnTo>
                      <a:pt x="170" y="99"/>
                    </a:lnTo>
                    <a:lnTo>
                      <a:pt x="170" y="86"/>
                    </a:lnTo>
                    <a:lnTo>
                      <a:pt x="170" y="70"/>
                    </a:lnTo>
                    <a:lnTo>
                      <a:pt x="166" y="58"/>
                    </a:lnTo>
                    <a:lnTo>
                      <a:pt x="162" y="45"/>
                    </a:lnTo>
                    <a:lnTo>
                      <a:pt x="154" y="32"/>
                    </a:lnTo>
                    <a:lnTo>
                      <a:pt x="145" y="25"/>
                    </a:lnTo>
                    <a:lnTo>
                      <a:pt x="137" y="16"/>
                    </a:lnTo>
                    <a:lnTo>
                      <a:pt x="125" y="7"/>
                    </a:lnTo>
                    <a:lnTo>
                      <a:pt x="113" y="4"/>
                    </a:lnTo>
                    <a:lnTo>
                      <a:pt x="100" y="0"/>
                    </a:lnTo>
                    <a:lnTo>
                      <a:pt x="87" y="0"/>
                    </a:lnTo>
                    <a:lnTo>
                      <a:pt x="71" y="0"/>
                    </a:lnTo>
                    <a:lnTo>
                      <a:pt x="59" y="4"/>
                    </a:lnTo>
                    <a:lnTo>
                      <a:pt x="46" y="7"/>
                    </a:lnTo>
                    <a:lnTo>
                      <a:pt x="37" y="16"/>
                    </a:lnTo>
                    <a:lnTo>
                      <a:pt x="25" y="25"/>
                    </a:lnTo>
                    <a:lnTo>
                      <a:pt x="17" y="32"/>
                    </a:lnTo>
                    <a:lnTo>
                      <a:pt x="8" y="45"/>
                    </a:lnTo>
                    <a:lnTo>
                      <a:pt x="5" y="58"/>
                    </a:lnTo>
                    <a:lnTo>
                      <a:pt x="0" y="70"/>
                    </a:lnTo>
                    <a:lnTo>
                      <a:pt x="0" y="83"/>
                    </a:lnTo>
                    <a:lnTo>
                      <a:pt x="0" y="86"/>
                    </a:lnTo>
                    <a:lnTo>
                      <a:pt x="0" y="103"/>
                    </a:lnTo>
                    <a:lnTo>
                      <a:pt x="5" y="115"/>
                    </a:lnTo>
                    <a:lnTo>
                      <a:pt x="12" y="128"/>
                    </a:lnTo>
                    <a:lnTo>
                      <a:pt x="17" y="137"/>
                    </a:lnTo>
                    <a:lnTo>
                      <a:pt x="25" y="149"/>
                    </a:lnTo>
                    <a:lnTo>
                      <a:pt x="37" y="157"/>
                    </a:lnTo>
                    <a:lnTo>
                      <a:pt x="50" y="162"/>
                    </a:lnTo>
                    <a:lnTo>
                      <a:pt x="59" y="169"/>
                    </a:lnTo>
                    <a:lnTo>
                      <a:pt x="75" y="169"/>
                    </a:lnTo>
                    <a:lnTo>
                      <a:pt x="87" y="174"/>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88" name="Freeform 1096">
                <a:extLst>
                  <a:ext uri="{FF2B5EF4-FFF2-40B4-BE49-F238E27FC236}">
                    <a16:creationId xmlns:a16="http://schemas.microsoft.com/office/drawing/2014/main" id="{B036110B-4E76-49DC-843E-534D2D69AFD0}"/>
                  </a:ext>
                </a:extLst>
              </p:cNvPr>
              <p:cNvSpPr>
                <a:spLocks/>
              </p:cNvSpPr>
              <p:nvPr/>
            </p:nvSpPr>
            <p:spPr bwMode="auto">
              <a:xfrm>
                <a:off x="2814" y="3260"/>
                <a:ext cx="28" cy="28"/>
              </a:xfrm>
              <a:custGeom>
                <a:avLst/>
                <a:gdLst>
                  <a:gd name="T0" fmla="*/ 15 w 137"/>
                  <a:gd name="T1" fmla="*/ 28 h 140"/>
                  <a:gd name="T2" fmla="*/ 16 w 137"/>
                  <a:gd name="T3" fmla="*/ 28 h 140"/>
                  <a:gd name="T4" fmla="*/ 19 w 137"/>
                  <a:gd name="T5" fmla="*/ 27 h 140"/>
                  <a:gd name="T6" fmla="*/ 21 w 137"/>
                  <a:gd name="T7" fmla="*/ 27 h 140"/>
                  <a:gd name="T8" fmla="*/ 22 w 137"/>
                  <a:gd name="T9" fmla="*/ 25 h 140"/>
                  <a:gd name="T10" fmla="*/ 24 w 137"/>
                  <a:gd name="T11" fmla="*/ 24 h 140"/>
                  <a:gd name="T12" fmla="*/ 26 w 137"/>
                  <a:gd name="T13" fmla="*/ 22 h 140"/>
                  <a:gd name="T14" fmla="*/ 26 w 137"/>
                  <a:gd name="T15" fmla="*/ 21 h 140"/>
                  <a:gd name="T16" fmla="*/ 27 w 137"/>
                  <a:gd name="T17" fmla="*/ 18 h 140"/>
                  <a:gd name="T18" fmla="*/ 28 w 137"/>
                  <a:gd name="T19" fmla="*/ 16 h 140"/>
                  <a:gd name="T20" fmla="*/ 28 w 137"/>
                  <a:gd name="T21" fmla="*/ 14 h 140"/>
                  <a:gd name="T22" fmla="*/ 28 w 137"/>
                  <a:gd name="T23" fmla="*/ 11 h 140"/>
                  <a:gd name="T24" fmla="*/ 27 w 137"/>
                  <a:gd name="T25" fmla="*/ 10 h 140"/>
                  <a:gd name="T26" fmla="*/ 26 w 137"/>
                  <a:gd name="T27" fmla="*/ 7 h 140"/>
                  <a:gd name="T28" fmla="*/ 26 w 137"/>
                  <a:gd name="T29" fmla="*/ 6 h 140"/>
                  <a:gd name="T30" fmla="*/ 24 w 137"/>
                  <a:gd name="T31" fmla="*/ 4 h 140"/>
                  <a:gd name="T32" fmla="*/ 22 w 137"/>
                  <a:gd name="T33" fmla="*/ 3 h 140"/>
                  <a:gd name="T34" fmla="*/ 21 w 137"/>
                  <a:gd name="T35" fmla="*/ 2 h 140"/>
                  <a:gd name="T36" fmla="*/ 19 w 137"/>
                  <a:gd name="T37" fmla="*/ 1 h 140"/>
                  <a:gd name="T38" fmla="*/ 16 w 137"/>
                  <a:gd name="T39" fmla="*/ 1 h 140"/>
                  <a:gd name="T40" fmla="*/ 14 w 137"/>
                  <a:gd name="T41" fmla="*/ 0 h 140"/>
                  <a:gd name="T42" fmla="*/ 12 w 137"/>
                  <a:gd name="T43" fmla="*/ 1 h 140"/>
                  <a:gd name="T44" fmla="*/ 10 w 137"/>
                  <a:gd name="T45" fmla="*/ 1 h 140"/>
                  <a:gd name="T46" fmla="*/ 8 w 137"/>
                  <a:gd name="T47" fmla="*/ 2 h 140"/>
                  <a:gd name="T48" fmla="*/ 5 w 137"/>
                  <a:gd name="T49" fmla="*/ 3 h 140"/>
                  <a:gd name="T50" fmla="*/ 4 w 137"/>
                  <a:gd name="T51" fmla="*/ 4 h 140"/>
                  <a:gd name="T52" fmla="*/ 3 w 137"/>
                  <a:gd name="T53" fmla="*/ 6 h 140"/>
                  <a:gd name="T54" fmla="*/ 2 w 137"/>
                  <a:gd name="T55" fmla="*/ 8 h 140"/>
                  <a:gd name="T56" fmla="*/ 1 w 137"/>
                  <a:gd name="T57" fmla="*/ 10 h 140"/>
                  <a:gd name="T58" fmla="*/ 0 w 137"/>
                  <a:gd name="T59" fmla="*/ 12 h 140"/>
                  <a:gd name="T60" fmla="*/ 0 w 137"/>
                  <a:gd name="T61" fmla="*/ 14 h 140"/>
                  <a:gd name="T62" fmla="*/ 0 w 137"/>
                  <a:gd name="T63" fmla="*/ 16 h 140"/>
                  <a:gd name="T64" fmla="*/ 1 w 137"/>
                  <a:gd name="T65" fmla="*/ 19 h 140"/>
                  <a:gd name="T66" fmla="*/ 2 w 137"/>
                  <a:gd name="T67" fmla="*/ 21 h 140"/>
                  <a:gd name="T68" fmla="*/ 3 w 137"/>
                  <a:gd name="T69" fmla="*/ 22 h 140"/>
                  <a:gd name="T70" fmla="*/ 4 w 137"/>
                  <a:gd name="T71" fmla="*/ 24 h 140"/>
                  <a:gd name="T72" fmla="*/ 6 w 137"/>
                  <a:gd name="T73" fmla="*/ 26 h 140"/>
                  <a:gd name="T74" fmla="*/ 8 w 137"/>
                  <a:gd name="T75" fmla="*/ 27 h 140"/>
                  <a:gd name="T76" fmla="*/ 10 w 137"/>
                  <a:gd name="T77" fmla="*/ 27 h 140"/>
                  <a:gd name="T78" fmla="*/ 12 w 137"/>
                  <a:gd name="T79" fmla="*/ 28 h 140"/>
                  <a:gd name="T80" fmla="*/ 15 w 137"/>
                  <a:gd name="T81" fmla="*/ 28 h 14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40"/>
                  <a:gd name="T125" fmla="*/ 137 w 137"/>
                  <a:gd name="T126" fmla="*/ 140 h 14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40">
                    <a:moveTo>
                      <a:pt x="72" y="140"/>
                    </a:moveTo>
                    <a:lnTo>
                      <a:pt x="79" y="140"/>
                    </a:lnTo>
                    <a:lnTo>
                      <a:pt x="92" y="136"/>
                    </a:lnTo>
                    <a:lnTo>
                      <a:pt x="101" y="133"/>
                    </a:lnTo>
                    <a:lnTo>
                      <a:pt x="108" y="124"/>
                    </a:lnTo>
                    <a:lnTo>
                      <a:pt x="117" y="120"/>
                    </a:lnTo>
                    <a:lnTo>
                      <a:pt x="125" y="111"/>
                    </a:lnTo>
                    <a:lnTo>
                      <a:pt x="129" y="104"/>
                    </a:lnTo>
                    <a:lnTo>
                      <a:pt x="133" y="91"/>
                    </a:lnTo>
                    <a:lnTo>
                      <a:pt x="137" y="82"/>
                    </a:lnTo>
                    <a:lnTo>
                      <a:pt x="137" y="70"/>
                    </a:lnTo>
                    <a:lnTo>
                      <a:pt x="137" y="57"/>
                    </a:lnTo>
                    <a:lnTo>
                      <a:pt x="133" y="50"/>
                    </a:lnTo>
                    <a:lnTo>
                      <a:pt x="129" y="37"/>
                    </a:lnTo>
                    <a:lnTo>
                      <a:pt x="125" y="28"/>
                    </a:lnTo>
                    <a:lnTo>
                      <a:pt x="117" y="21"/>
                    </a:lnTo>
                    <a:lnTo>
                      <a:pt x="108" y="16"/>
                    </a:lnTo>
                    <a:lnTo>
                      <a:pt x="101" y="8"/>
                    </a:lnTo>
                    <a:lnTo>
                      <a:pt x="92" y="3"/>
                    </a:lnTo>
                    <a:lnTo>
                      <a:pt x="79" y="3"/>
                    </a:lnTo>
                    <a:lnTo>
                      <a:pt x="67" y="0"/>
                    </a:lnTo>
                    <a:lnTo>
                      <a:pt x="59" y="3"/>
                    </a:lnTo>
                    <a:lnTo>
                      <a:pt x="47" y="3"/>
                    </a:lnTo>
                    <a:lnTo>
                      <a:pt x="38" y="8"/>
                    </a:lnTo>
                    <a:lnTo>
                      <a:pt x="25" y="16"/>
                    </a:lnTo>
                    <a:lnTo>
                      <a:pt x="21" y="21"/>
                    </a:lnTo>
                    <a:lnTo>
                      <a:pt x="13" y="28"/>
                    </a:lnTo>
                    <a:lnTo>
                      <a:pt x="9" y="41"/>
                    </a:lnTo>
                    <a:lnTo>
                      <a:pt x="5" y="50"/>
                    </a:lnTo>
                    <a:lnTo>
                      <a:pt x="0" y="62"/>
                    </a:lnTo>
                    <a:lnTo>
                      <a:pt x="0" y="70"/>
                    </a:lnTo>
                    <a:lnTo>
                      <a:pt x="0" y="82"/>
                    </a:lnTo>
                    <a:lnTo>
                      <a:pt x="5" y="95"/>
                    </a:lnTo>
                    <a:lnTo>
                      <a:pt x="9" y="104"/>
                    </a:lnTo>
                    <a:lnTo>
                      <a:pt x="13" y="111"/>
                    </a:lnTo>
                    <a:lnTo>
                      <a:pt x="21" y="120"/>
                    </a:lnTo>
                    <a:lnTo>
                      <a:pt x="29" y="129"/>
                    </a:lnTo>
                    <a:lnTo>
                      <a:pt x="38" y="133"/>
                    </a:lnTo>
                    <a:lnTo>
                      <a:pt x="47" y="136"/>
                    </a:lnTo>
                    <a:lnTo>
                      <a:pt x="59" y="140"/>
                    </a:lnTo>
                    <a:lnTo>
                      <a:pt x="72" y="140"/>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89" name="Freeform 1097">
                <a:extLst>
                  <a:ext uri="{FF2B5EF4-FFF2-40B4-BE49-F238E27FC236}">
                    <a16:creationId xmlns:a16="http://schemas.microsoft.com/office/drawing/2014/main" id="{E2832FB3-46AA-4135-97B1-3F89B347F383}"/>
                  </a:ext>
                </a:extLst>
              </p:cNvPr>
              <p:cNvSpPr>
                <a:spLocks/>
              </p:cNvSpPr>
              <p:nvPr/>
            </p:nvSpPr>
            <p:spPr bwMode="auto">
              <a:xfrm>
                <a:off x="3013" y="3287"/>
                <a:ext cx="115" cy="115"/>
              </a:xfrm>
              <a:custGeom>
                <a:avLst/>
                <a:gdLst>
                  <a:gd name="T0" fmla="*/ 58 w 578"/>
                  <a:gd name="T1" fmla="*/ 115 h 576"/>
                  <a:gd name="T2" fmla="*/ 67 w 578"/>
                  <a:gd name="T3" fmla="*/ 114 h 576"/>
                  <a:gd name="T4" fmla="*/ 76 w 578"/>
                  <a:gd name="T5" fmla="*/ 112 h 576"/>
                  <a:gd name="T6" fmla="*/ 84 w 578"/>
                  <a:gd name="T7" fmla="*/ 108 h 576"/>
                  <a:gd name="T8" fmla="*/ 92 w 578"/>
                  <a:gd name="T9" fmla="*/ 103 h 576"/>
                  <a:gd name="T10" fmla="*/ 98 w 578"/>
                  <a:gd name="T11" fmla="*/ 98 h 576"/>
                  <a:gd name="T12" fmla="*/ 104 w 578"/>
                  <a:gd name="T13" fmla="*/ 91 h 576"/>
                  <a:gd name="T14" fmla="*/ 108 w 578"/>
                  <a:gd name="T15" fmla="*/ 83 h 576"/>
                  <a:gd name="T16" fmla="*/ 112 w 578"/>
                  <a:gd name="T17" fmla="*/ 74 h 576"/>
                  <a:gd name="T18" fmla="*/ 114 w 578"/>
                  <a:gd name="T19" fmla="*/ 66 h 576"/>
                  <a:gd name="T20" fmla="*/ 115 w 578"/>
                  <a:gd name="T21" fmla="*/ 56 h 576"/>
                  <a:gd name="T22" fmla="*/ 114 w 578"/>
                  <a:gd name="T23" fmla="*/ 47 h 576"/>
                  <a:gd name="T24" fmla="*/ 112 w 578"/>
                  <a:gd name="T25" fmla="*/ 38 h 576"/>
                  <a:gd name="T26" fmla="*/ 108 w 578"/>
                  <a:gd name="T27" fmla="*/ 31 h 576"/>
                  <a:gd name="T28" fmla="*/ 103 w 578"/>
                  <a:gd name="T29" fmla="*/ 22 h 576"/>
                  <a:gd name="T30" fmla="*/ 97 w 578"/>
                  <a:gd name="T31" fmla="*/ 16 h 576"/>
                  <a:gd name="T32" fmla="*/ 91 w 578"/>
                  <a:gd name="T33" fmla="*/ 11 h 576"/>
                  <a:gd name="T34" fmla="*/ 84 w 578"/>
                  <a:gd name="T35" fmla="*/ 6 h 576"/>
                  <a:gd name="T36" fmla="*/ 75 w 578"/>
                  <a:gd name="T37" fmla="*/ 2 h 576"/>
                  <a:gd name="T38" fmla="*/ 66 w 578"/>
                  <a:gd name="T39" fmla="*/ 0 h 576"/>
                  <a:gd name="T40" fmla="*/ 57 w 578"/>
                  <a:gd name="T41" fmla="*/ 0 h 576"/>
                  <a:gd name="T42" fmla="*/ 47 w 578"/>
                  <a:gd name="T43" fmla="*/ 1 h 576"/>
                  <a:gd name="T44" fmla="*/ 39 w 578"/>
                  <a:gd name="T45" fmla="*/ 2 h 576"/>
                  <a:gd name="T46" fmla="*/ 31 w 578"/>
                  <a:gd name="T47" fmla="*/ 6 h 576"/>
                  <a:gd name="T48" fmla="*/ 23 w 578"/>
                  <a:gd name="T49" fmla="*/ 11 h 576"/>
                  <a:gd name="T50" fmla="*/ 17 w 578"/>
                  <a:gd name="T51" fmla="*/ 17 h 576"/>
                  <a:gd name="T52" fmla="*/ 11 w 578"/>
                  <a:gd name="T53" fmla="*/ 24 h 576"/>
                  <a:gd name="T54" fmla="*/ 6 w 578"/>
                  <a:gd name="T55" fmla="*/ 31 h 576"/>
                  <a:gd name="T56" fmla="*/ 3 w 578"/>
                  <a:gd name="T57" fmla="*/ 40 h 576"/>
                  <a:gd name="T58" fmla="*/ 1 w 578"/>
                  <a:gd name="T59" fmla="*/ 49 h 576"/>
                  <a:gd name="T60" fmla="*/ 0 w 578"/>
                  <a:gd name="T61" fmla="*/ 58 h 576"/>
                  <a:gd name="T62" fmla="*/ 1 w 578"/>
                  <a:gd name="T63" fmla="*/ 67 h 576"/>
                  <a:gd name="T64" fmla="*/ 3 w 578"/>
                  <a:gd name="T65" fmla="*/ 76 h 576"/>
                  <a:gd name="T66" fmla="*/ 7 w 578"/>
                  <a:gd name="T67" fmla="*/ 84 h 576"/>
                  <a:gd name="T68" fmla="*/ 12 w 578"/>
                  <a:gd name="T69" fmla="*/ 92 h 576"/>
                  <a:gd name="T70" fmla="*/ 18 w 578"/>
                  <a:gd name="T71" fmla="*/ 98 h 576"/>
                  <a:gd name="T72" fmla="*/ 24 w 578"/>
                  <a:gd name="T73" fmla="*/ 104 h 576"/>
                  <a:gd name="T74" fmla="*/ 32 w 578"/>
                  <a:gd name="T75" fmla="*/ 108 h 576"/>
                  <a:gd name="T76" fmla="*/ 40 w 578"/>
                  <a:gd name="T77" fmla="*/ 112 h 576"/>
                  <a:gd name="T78" fmla="*/ 49 w 578"/>
                  <a:gd name="T79" fmla="*/ 114 h 576"/>
                  <a:gd name="T80" fmla="*/ 58 w 578"/>
                  <a:gd name="T81" fmla="*/ 115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92" y="576"/>
                    </a:moveTo>
                    <a:lnTo>
                      <a:pt x="337" y="572"/>
                    </a:lnTo>
                    <a:lnTo>
                      <a:pt x="382" y="560"/>
                    </a:lnTo>
                    <a:lnTo>
                      <a:pt x="424" y="543"/>
                    </a:lnTo>
                    <a:lnTo>
                      <a:pt x="461" y="518"/>
                    </a:lnTo>
                    <a:lnTo>
                      <a:pt x="495" y="489"/>
                    </a:lnTo>
                    <a:lnTo>
                      <a:pt x="524" y="456"/>
                    </a:lnTo>
                    <a:lnTo>
                      <a:pt x="544" y="414"/>
                    </a:lnTo>
                    <a:lnTo>
                      <a:pt x="565" y="373"/>
                    </a:lnTo>
                    <a:lnTo>
                      <a:pt x="573" y="331"/>
                    </a:lnTo>
                    <a:lnTo>
                      <a:pt x="578" y="281"/>
                    </a:lnTo>
                    <a:lnTo>
                      <a:pt x="573" y="236"/>
                    </a:lnTo>
                    <a:lnTo>
                      <a:pt x="562" y="191"/>
                    </a:lnTo>
                    <a:lnTo>
                      <a:pt x="544" y="153"/>
                    </a:lnTo>
                    <a:lnTo>
                      <a:pt x="519" y="111"/>
                    </a:lnTo>
                    <a:lnTo>
                      <a:pt x="490" y="79"/>
                    </a:lnTo>
                    <a:lnTo>
                      <a:pt x="457" y="54"/>
                    </a:lnTo>
                    <a:lnTo>
                      <a:pt x="420" y="29"/>
                    </a:lnTo>
                    <a:lnTo>
                      <a:pt x="378" y="12"/>
                    </a:lnTo>
                    <a:lnTo>
                      <a:pt x="333" y="0"/>
                    </a:lnTo>
                    <a:lnTo>
                      <a:pt x="287" y="0"/>
                    </a:lnTo>
                    <a:lnTo>
                      <a:pt x="238" y="3"/>
                    </a:lnTo>
                    <a:lnTo>
                      <a:pt x="196" y="12"/>
                    </a:lnTo>
                    <a:lnTo>
                      <a:pt x="155" y="32"/>
                    </a:lnTo>
                    <a:lnTo>
                      <a:pt x="117" y="54"/>
                    </a:lnTo>
                    <a:lnTo>
                      <a:pt x="83" y="83"/>
                    </a:lnTo>
                    <a:lnTo>
                      <a:pt x="54" y="120"/>
                    </a:lnTo>
                    <a:lnTo>
                      <a:pt x="29" y="157"/>
                    </a:lnTo>
                    <a:lnTo>
                      <a:pt x="13" y="198"/>
                    </a:lnTo>
                    <a:lnTo>
                      <a:pt x="5" y="245"/>
                    </a:lnTo>
                    <a:lnTo>
                      <a:pt x="0" y="290"/>
                    </a:lnTo>
                    <a:lnTo>
                      <a:pt x="5" y="335"/>
                    </a:lnTo>
                    <a:lnTo>
                      <a:pt x="17" y="381"/>
                    </a:lnTo>
                    <a:lnTo>
                      <a:pt x="34" y="423"/>
                    </a:lnTo>
                    <a:lnTo>
                      <a:pt x="59" y="461"/>
                    </a:lnTo>
                    <a:lnTo>
                      <a:pt x="88" y="493"/>
                    </a:lnTo>
                    <a:lnTo>
                      <a:pt x="121" y="522"/>
                    </a:lnTo>
                    <a:lnTo>
                      <a:pt x="159" y="543"/>
                    </a:lnTo>
                    <a:lnTo>
                      <a:pt x="200" y="560"/>
                    </a:lnTo>
                    <a:lnTo>
                      <a:pt x="245" y="572"/>
                    </a:lnTo>
                    <a:lnTo>
                      <a:pt x="292" y="57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90" name="Freeform 1098">
                <a:extLst>
                  <a:ext uri="{FF2B5EF4-FFF2-40B4-BE49-F238E27FC236}">
                    <a16:creationId xmlns:a16="http://schemas.microsoft.com/office/drawing/2014/main" id="{09F4EA7E-FFC7-46C3-AF1F-69FA34C6EB1F}"/>
                  </a:ext>
                </a:extLst>
              </p:cNvPr>
              <p:cNvSpPr>
                <a:spLocks/>
              </p:cNvSpPr>
              <p:nvPr/>
            </p:nvSpPr>
            <p:spPr bwMode="auto">
              <a:xfrm>
                <a:off x="3013" y="3287"/>
                <a:ext cx="115" cy="115"/>
              </a:xfrm>
              <a:custGeom>
                <a:avLst/>
                <a:gdLst>
                  <a:gd name="T0" fmla="*/ 58 w 578"/>
                  <a:gd name="T1" fmla="*/ 115 h 576"/>
                  <a:gd name="T2" fmla="*/ 67 w 578"/>
                  <a:gd name="T3" fmla="*/ 114 h 576"/>
                  <a:gd name="T4" fmla="*/ 76 w 578"/>
                  <a:gd name="T5" fmla="*/ 112 h 576"/>
                  <a:gd name="T6" fmla="*/ 84 w 578"/>
                  <a:gd name="T7" fmla="*/ 108 h 576"/>
                  <a:gd name="T8" fmla="*/ 92 w 578"/>
                  <a:gd name="T9" fmla="*/ 103 h 576"/>
                  <a:gd name="T10" fmla="*/ 98 w 578"/>
                  <a:gd name="T11" fmla="*/ 98 h 576"/>
                  <a:gd name="T12" fmla="*/ 104 w 578"/>
                  <a:gd name="T13" fmla="*/ 91 h 576"/>
                  <a:gd name="T14" fmla="*/ 108 w 578"/>
                  <a:gd name="T15" fmla="*/ 83 h 576"/>
                  <a:gd name="T16" fmla="*/ 112 w 578"/>
                  <a:gd name="T17" fmla="*/ 74 h 576"/>
                  <a:gd name="T18" fmla="*/ 114 w 578"/>
                  <a:gd name="T19" fmla="*/ 66 h 576"/>
                  <a:gd name="T20" fmla="*/ 115 w 578"/>
                  <a:gd name="T21" fmla="*/ 56 h 576"/>
                  <a:gd name="T22" fmla="*/ 114 w 578"/>
                  <a:gd name="T23" fmla="*/ 47 h 576"/>
                  <a:gd name="T24" fmla="*/ 112 w 578"/>
                  <a:gd name="T25" fmla="*/ 38 h 576"/>
                  <a:gd name="T26" fmla="*/ 108 w 578"/>
                  <a:gd name="T27" fmla="*/ 31 h 576"/>
                  <a:gd name="T28" fmla="*/ 103 w 578"/>
                  <a:gd name="T29" fmla="*/ 22 h 576"/>
                  <a:gd name="T30" fmla="*/ 97 w 578"/>
                  <a:gd name="T31" fmla="*/ 16 h 576"/>
                  <a:gd name="T32" fmla="*/ 91 w 578"/>
                  <a:gd name="T33" fmla="*/ 11 h 576"/>
                  <a:gd name="T34" fmla="*/ 84 w 578"/>
                  <a:gd name="T35" fmla="*/ 6 h 576"/>
                  <a:gd name="T36" fmla="*/ 75 w 578"/>
                  <a:gd name="T37" fmla="*/ 2 h 576"/>
                  <a:gd name="T38" fmla="*/ 66 w 578"/>
                  <a:gd name="T39" fmla="*/ 0 h 576"/>
                  <a:gd name="T40" fmla="*/ 57 w 578"/>
                  <a:gd name="T41" fmla="*/ 0 h 576"/>
                  <a:gd name="T42" fmla="*/ 47 w 578"/>
                  <a:gd name="T43" fmla="*/ 1 h 576"/>
                  <a:gd name="T44" fmla="*/ 39 w 578"/>
                  <a:gd name="T45" fmla="*/ 2 h 576"/>
                  <a:gd name="T46" fmla="*/ 31 w 578"/>
                  <a:gd name="T47" fmla="*/ 6 h 576"/>
                  <a:gd name="T48" fmla="*/ 23 w 578"/>
                  <a:gd name="T49" fmla="*/ 11 h 576"/>
                  <a:gd name="T50" fmla="*/ 17 w 578"/>
                  <a:gd name="T51" fmla="*/ 17 h 576"/>
                  <a:gd name="T52" fmla="*/ 11 w 578"/>
                  <a:gd name="T53" fmla="*/ 24 h 576"/>
                  <a:gd name="T54" fmla="*/ 6 w 578"/>
                  <a:gd name="T55" fmla="*/ 31 h 576"/>
                  <a:gd name="T56" fmla="*/ 3 w 578"/>
                  <a:gd name="T57" fmla="*/ 40 h 576"/>
                  <a:gd name="T58" fmla="*/ 1 w 578"/>
                  <a:gd name="T59" fmla="*/ 49 h 576"/>
                  <a:gd name="T60" fmla="*/ 0 w 578"/>
                  <a:gd name="T61" fmla="*/ 58 h 576"/>
                  <a:gd name="T62" fmla="*/ 1 w 578"/>
                  <a:gd name="T63" fmla="*/ 67 h 576"/>
                  <a:gd name="T64" fmla="*/ 3 w 578"/>
                  <a:gd name="T65" fmla="*/ 76 h 576"/>
                  <a:gd name="T66" fmla="*/ 7 w 578"/>
                  <a:gd name="T67" fmla="*/ 84 h 576"/>
                  <a:gd name="T68" fmla="*/ 12 w 578"/>
                  <a:gd name="T69" fmla="*/ 92 h 576"/>
                  <a:gd name="T70" fmla="*/ 18 w 578"/>
                  <a:gd name="T71" fmla="*/ 98 h 576"/>
                  <a:gd name="T72" fmla="*/ 24 w 578"/>
                  <a:gd name="T73" fmla="*/ 104 h 576"/>
                  <a:gd name="T74" fmla="*/ 32 w 578"/>
                  <a:gd name="T75" fmla="*/ 108 h 576"/>
                  <a:gd name="T76" fmla="*/ 40 w 578"/>
                  <a:gd name="T77" fmla="*/ 112 h 576"/>
                  <a:gd name="T78" fmla="*/ 49 w 578"/>
                  <a:gd name="T79" fmla="*/ 114 h 576"/>
                  <a:gd name="T80" fmla="*/ 58 w 578"/>
                  <a:gd name="T81" fmla="*/ 115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92" y="576"/>
                    </a:moveTo>
                    <a:lnTo>
                      <a:pt x="337" y="572"/>
                    </a:lnTo>
                    <a:lnTo>
                      <a:pt x="382" y="560"/>
                    </a:lnTo>
                    <a:lnTo>
                      <a:pt x="424" y="543"/>
                    </a:lnTo>
                    <a:lnTo>
                      <a:pt x="461" y="518"/>
                    </a:lnTo>
                    <a:lnTo>
                      <a:pt x="495" y="489"/>
                    </a:lnTo>
                    <a:lnTo>
                      <a:pt x="524" y="456"/>
                    </a:lnTo>
                    <a:lnTo>
                      <a:pt x="544" y="414"/>
                    </a:lnTo>
                    <a:lnTo>
                      <a:pt x="565" y="373"/>
                    </a:lnTo>
                    <a:lnTo>
                      <a:pt x="573" y="331"/>
                    </a:lnTo>
                    <a:lnTo>
                      <a:pt x="578" y="281"/>
                    </a:lnTo>
                    <a:lnTo>
                      <a:pt x="573" y="236"/>
                    </a:lnTo>
                    <a:lnTo>
                      <a:pt x="562" y="191"/>
                    </a:lnTo>
                    <a:lnTo>
                      <a:pt x="544" y="153"/>
                    </a:lnTo>
                    <a:lnTo>
                      <a:pt x="519" y="111"/>
                    </a:lnTo>
                    <a:lnTo>
                      <a:pt x="490" y="79"/>
                    </a:lnTo>
                    <a:lnTo>
                      <a:pt x="457" y="54"/>
                    </a:lnTo>
                    <a:lnTo>
                      <a:pt x="420" y="29"/>
                    </a:lnTo>
                    <a:lnTo>
                      <a:pt x="378" y="12"/>
                    </a:lnTo>
                    <a:lnTo>
                      <a:pt x="333" y="0"/>
                    </a:lnTo>
                    <a:lnTo>
                      <a:pt x="287" y="0"/>
                    </a:lnTo>
                    <a:lnTo>
                      <a:pt x="238" y="3"/>
                    </a:lnTo>
                    <a:lnTo>
                      <a:pt x="196" y="12"/>
                    </a:lnTo>
                    <a:lnTo>
                      <a:pt x="155" y="32"/>
                    </a:lnTo>
                    <a:lnTo>
                      <a:pt x="117" y="54"/>
                    </a:lnTo>
                    <a:lnTo>
                      <a:pt x="83" y="83"/>
                    </a:lnTo>
                    <a:lnTo>
                      <a:pt x="54" y="120"/>
                    </a:lnTo>
                    <a:lnTo>
                      <a:pt x="29" y="157"/>
                    </a:lnTo>
                    <a:lnTo>
                      <a:pt x="13" y="198"/>
                    </a:lnTo>
                    <a:lnTo>
                      <a:pt x="5" y="245"/>
                    </a:lnTo>
                    <a:lnTo>
                      <a:pt x="0" y="290"/>
                    </a:lnTo>
                    <a:lnTo>
                      <a:pt x="5" y="335"/>
                    </a:lnTo>
                    <a:lnTo>
                      <a:pt x="17" y="381"/>
                    </a:lnTo>
                    <a:lnTo>
                      <a:pt x="34" y="423"/>
                    </a:lnTo>
                    <a:lnTo>
                      <a:pt x="59" y="461"/>
                    </a:lnTo>
                    <a:lnTo>
                      <a:pt x="88" y="493"/>
                    </a:lnTo>
                    <a:lnTo>
                      <a:pt x="121" y="522"/>
                    </a:lnTo>
                    <a:lnTo>
                      <a:pt x="159" y="543"/>
                    </a:lnTo>
                    <a:lnTo>
                      <a:pt x="200" y="560"/>
                    </a:lnTo>
                    <a:lnTo>
                      <a:pt x="245" y="572"/>
                    </a:lnTo>
                    <a:lnTo>
                      <a:pt x="292"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591" name="Freeform 1099">
                <a:extLst>
                  <a:ext uri="{FF2B5EF4-FFF2-40B4-BE49-F238E27FC236}">
                    <a16:creationId xmlns:a16="http://schemas.microsoft.com/office/drawing/2014/main" id="{1E31EE49-78D6-4CBA-AA13-EC2CFE174CDE}"/>
                  </a:ext>
                </a:extLst>
              </p:cNvPr>
              <p:cNvSpPr>
                <a:spLocks/>
              </p:cNvSpPr>
              <p:nvPr/>
            </p:nvSpPr>
            <p:spPr bwMode="auto">
              <a:xfrm>
                <a:off x="3013" y="3287"/>
                <a:ext cx="115" cy="115"/>
              </a:xfrm>
              <a:custGeom>
                <a:avLst/>
                <a:gdLst>
                  <a:gd name="T0" fmla="*/ 58 w 578"/>
                  <a:gd name="T1" fmla="*/ 115 h 576"/>
                  <a:gd name="T2" fmla="*/ 67 w 578"/>
                  <a:gd name="T3" fmla="*/ 114 h 576"/>
                  <a:gd name="T4" fmla="*/ 76 w 578"/>
                  <a:gd name="T5" fmla="*/ 112 h 576"/>
                  <a:gd name="T6" fmla="*/ 84 w 578"/>
                  <a:gd name="T7" fmla="*/ 108 h 576"/>
                  <a:gd name="T8" fmla="*/ 92 w 578"/>
                  <a:gd name="T9" fmla="*/ 103 h 576"/>
                  <a:gd name="T10" fmla="*/ 98 w 578"/>
                  <a:gd name="T11" fmla="*/ 98 h 576"/>
                  <a:gd name="T12" fmla="*/ 104 w 578"/>
                  <a:gd name="T13" fmla="*/ 91 h 576"/>
                  <a:gd name="T14" fmla="*/ 108 w 578"/>
                  <a:gd name="T15" fmla="*/ 83 h 576"/>
                  <a:gd name="T16" fmla="*/ 112 w 578"/>
                  <a:gd name="T17" fmla="*/ 74 h 576"/>
                  <a:gd name="T18" fmla="*/ 114 w 578"/>
                  <a:gd name="T19" fmla="*/ 66 h 576"/>
                  <a:gd name="T20" fmla="*/ 115 w 578"/>
                  <a:gd name="T21" fmla="*/ 56 h 576"/>
                  <a:gd name="T22" fmla="*/ 114 w 578"/>
                  <a:gd name="T23" fmla="*/ 47 h 576"/>
                  <a:gd name="T24" fmla="*/ 112 w 578"/>
                  <a:gd name="T25" fmla="*/ 38 h 576"/>
                  <a:gd name="T26" fmla="*/ 108 w 578"/>
                  <a:gd name="T27" fmla="*/ 31 h 576"/>
                  <a:gd name="T28" fmla="*/ 103 w 578"/>
                  <a:gd name="T29" fmla="*/ 22 h 576"/>
                  <a:gd name="T30" fmla="*/ 97 w 578"/>
                  <a:gd name="T31" fmla="*/ 16 h 576"/>
                  <a:gd name="T32" fmla="*/ 91 w 578"/>
                  <a:gd name="T33" fmla="*/ 11 h 576"/>
                  <a:gd name="T34" fmla="*/ 84 w 578"/>
                  <a:gd name="T35" fmla="*/ 6 h 576"/>
                  <a:gd name="T36" fmla="*/ 75 w 578"/>
                  <a:gd name="T37" fmla="*/ 2 h 576"/>
                  <a:gd name="T38" fmla="*/ 66 w 578"/>
                  <a:gd name="T39" fmla="*/ 0 h 576"/>
                  <a:gd name="T40" fmla="*/ 57 w 578"/>
                  <a:gd name="T41" fmla="*/ 0 h 576"/>
                  <a:gd name="T42" fmla="*/ 47 w 578"/>
                  <a:gd name="T43" fmla="*/ 1 h 576"/>
                  <a:gd name="T44" fmla="*/ 39 w 578"/>
                  <a:gd name="T45" fmla="*/ 2 h 576"/>
                  <a:gd name="T46" fmla="*/ 31 w 578"/>
                  <a:gd name="T47" fmla="*/ 6 h 576"/>
                  <a:gd name="T48" fmla="*/ 23 w 578"/>
                  <a:gd name="T49" fmla="*/ 11 h 576"/>
                  <a:gd name="T50" fmla="*/ 17 w 578"/>
                  <a:gd name="T51" fmla="*/ 17 h 576"/>
                  <a:gd name="T52" fmla="*/ 11 w 578"/>
                  <a:gd name="T53" fmla="*/ 24 h 576"/>
                  <a:gd name="T54" fmla="*/ 6 w 578"/>
                  <a:gd name="T55" fmla="*/ 31 h 576"/>
                  <a:gd name="T56" fmla="*/ 3 w 578"/>
                  <a:gd name="T57" fmla="*/ 40 h 576"/>
                  <a:gd name="T58" fmla="*/ 1 w 578"/>
                  <a:gd name="T59" fmla="*/ 49 h 576"/>
                  <a:gd name="T60" fmla="*/ 0 w 578"/>
                  <a:gd name="T61" fmla="*/ 58 h 576"/>
                  <a:gd name="T62" fmla="*/ 1 w 578"/>
                  <a:gd name="T63" fmla="*/ 67 h 576"/>
                  <a:gd name="T64" fmla="*/ 3 w 578"/>
                  <a:gd name="T65" fmla="*/ 76 h 576"/>
                  <a:gd name="T66" fmla="*/ 7 w 578"/>
                  <a:gd name="T67" fmla="*/ 84 h 576"/>
                  <a:gd name="T68" fmla="*/ 12 w 578"/>
                  <a:gd name="T69" fmla="*/ 92 h 576"/>
                  <a:gd name="T70" fmla="*/ 18 w 578"/>
                  <a:gd name="T71" fmla="*/ 98 h 576"/>
                  <a:gd name="T72" fmla="*/ 24 w 578"/>
                  <a:gd name="T73" fmla="*/ 104 h 576"/>
                  <a:gd name="T74" fmla="*/ 32 w 578"/>
                  <a:gd name="T75" fmla="*/ 108 h 576"/>
                  <a:gd name="T76" fmla="*/ 40 w 578"/>
                  <a:gd name="T77" fmla="*/ 112 h 576"/>
                  <a:gd name="T78" fmla="*/ 49 w 578"/>
                  <a:gd name="T79" fmla="*/ 114 h 576"/>
                  <a:gd name="T80" fmla="*/ 58 w 578"/>
                  <a:gd name="T81" fmla="*/ 115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92" y="576"/>
                    </a:moveTo>
                    <a:lnTo>
                      <a:pt x="337" y="572"/>
                    </a:lnTo>
                    <a:lnTo>
                      <a:pt x="382" y="560"/>
                    </a:lnTo>
                    <a:lnTo>
                      <a:pt x="424" y="543"/>
                    </a:lnTo>
                    <a:lnTo>
                      <a:pt x="461" y="518"/>
                    </a:lnTo>
                    <a:lnTo>
                      <a:pt x="495" y="489"/>
                    </a:lnTo>
                    <a:lnTo>
                      <a:pt x="524" y="456"/>
                    </a:lnTo>
                    <a:lnTo>
                      <a:pt x="544" y="414"/>
                    </a:lnTo>
                    <a:lnTo>
                      <a:pt x="565" y="373"/>
                    </a:lnTo>
                    <a:lnTo>
                      <a:pt x="573" y="331"/>
                    </a:lnTo>
                    <a:lnTo>
                      <a:pt x="578" y="281"/>
                    </a:lnTo>
                    <a:lnTo>
                      <a:pt x="573" y="236"/>
                    </a:lnTo>
                    <a:lnTo>
                      <a:pt x="562" y="191"/>
                    </a:lnTo>
                    <a:lnTo>
                      <a:pt x="544" y="153"/>
                    </a:lnTo>
                    <a:lnTo>
                      <a:pt x="519" y="111"/>
                    </a:lnTo>
                    <a:lnTo>
                      <a:pt x="490" y="79"/>
                    </a:lnTo>
                    <a:lnTo>
                      <a:pt x="457" y="54"/>
                    </a:lnTo>
                    <a:lnTo>
                      <a:pt x="420" y="29"/>
                    </a:lnTo>
                    <a:lnTo>
                      <a:pt x="378" y="12"/>
                    </a:lnTo>
                    <a:lnTo>
                      <a:pt x="333" y="0"/>
                    </a:lnTo>
                    <a:lnTo>
                      <a:pt x="287" y="0"/>
                    </a:lnTo>
                    <a:lnTo>
                      <a:pt x="238" y="3"/>
                    </a:lnTo>
                    <a:lnTo>
                      <a:pt x="196" y="12"/>
                    </a:lnTo>
                    <a:lnTo>
                      <a:pt x="155" y="32"/>
                    </a:lnTo>
                    <a:lnTo>
                      <a:pt x="117" y="54"/>
                    </a:lnTo>
                    <a:lnTo>
                      <a:pt x="83" y="83"/>
                    </a:lnTo>
                    <a:lnTo>
                      <a:pt x="54" y="120"/>
                    </a:lnTo>
                    <a:lnTo>
                      <a:pt x="29" y="157"/>
                    </a:lnTo>
                    <a:lnTo>
                      <a:pt x="13" y="198"/>
                    </a:lnTo>
                    <a:lnTo>
                      <a:pt x="5" y="245"/>
                    </a:lnTo>
                    <a:lnTo>
                      <a:pt x="0" y="290"/>
                    </a:lnTo>
                    <a:lnTo>
                      <a:pt x="5" y="335"/>
                    </a:lnTo>
                    <a:lnTo>
                      <a:pt x="17" y="381"/>
                    </a:lnTo>
                    <a:lnTo>
                      <a:pt x="34" y="423"/>
                    </a:lnTo>
                    <a:lnTo>
                      <a:pt x="59" y="461"/>
                    </a:lnTo>
                    <a:lnTo>
                      <a:pt x="88" y="493"/>
                    </a:lnTo>
                    <a:lnTo>
                      <a:pt x="121" y="522"/>
                    </a:lnTo>
                    <a:lnTo>
                      <a:pt x="159" y="543"/>
                    </a:lnTo>
                    <a:lnTo>
                      <a:pt x="200" y="560"/>
                    </a:lnTo>
                    <a:lnTo>
                      <a:pt x="245" y="572"/>
                    </a:lnTo>
                    <a:lnTo>
                      <a:pt x="292"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592" name="Freeform 1100">
                <a:extLst>
                  <a:ext uri="{FF2B5EF4-FFF2-40B4-BE49-F238E27FC236}">
                    <a16:creationId xmlns:a16="http://schemas.microsoft.com/office/drawing/2014/main" id="{287C689E-48F4-408F-9E82-9901D41445A4}"/>
                  </a:ext>
                </a:extLst>
              </p:cNvPr>
              <p:cNvSpPr>
                <a:spLocks/>
              </p:cNvSpPr>
              <p:nvPr/>
            </p:nvSpPr>
            <p:spPr bwMode="auto">
              <a:xfrm>
                <a:off x="3029" y="3295"/>
                <a:ext cx="60" cy="60"/>
              </a:xfrm>
              <a:custGeom>
                <a:avLst/>
                <a:gdLst>
                  <a:gd name="T0" fmla="*/ 30 w 303"/>
                  <a:gd name="T1" fmla="*/ 60 h 303"/>
                  <a:gd name="T2" fmla="*/ 35 w 303"/>
                  <a:gd name="T3" fmla="*/ 60 h 303"/>
                  <a:gd name="T4" fmla="*/ 40 w 303"/>
                  <a:gd name="T5" fmla="*/ 58 h 303"/>
                  <a:gd name="T6" fmla="*/ 45 w 303"/>
                  <a:gd name="T7" fmla="*/ 57 h 303"/>
                  <a:gd name="T8" fmla="*/ 49 w 303"/>
                  <a:gd name="T9" fmla="*/ 54 h 303"/>
                  <a:gd name="T10" fmla="*/ 52 w 303"/>
                  <a:gd name="T11" fmla="*/ 51 h 303"/>
                  <a:gd name="T12" fmla="*/ 55 w 303"/>
                  <a:gd name="T13" fmla="*/ 48 h 303"/>
                  <a:gd name="T14" fmla="*/ 57 w 303"/>
                  <a:gd name="T15" fmla="*/ 44 h 303"/>
                  <a:gd name="T16" fmla="*/ 59 w 303"/>
                  <a:gd name="T17" fmla="*/ 39 h 303"/>
                  <a:gd name="T18" fmla="*/ 60 w 303"/>
                  <a:gd name="T19" fmla="*/ 35 h 303"/>
                  <a:gd name="T20" fmla="*/ 60 w 303"/>
                  <a:gd name="T21" fmla="*/ 30 h 303"/>
                  <a:gd name="T22" fmla="*/ 60 w 303"/>
                  <a:gd name="T23" fmla="*/ 25 h 303"/>
                  <a:gd name="T24" fmla="*/ 59 w 303"/>
                  <a:gd name="T25" fmla="*/ 20 h 303"/>
                  <a:gd name="T26" fmla="*/ 57 w 303"/>
                  <a:gd name="T27" fmla="*/ 16 h 303"/>
                  <a:gd name="T28" fmla="*/ 54 w 303"/>
                  <a:gd name="T29" fmla="*/ 11 h 303"/>
                  <a:gd name="T30" fmla="*/ 51 w 303"/>
                  <a:gd name="T31" fmla="*/ 8 h 303"/>
                  <a:gd name="T32" fmla="*/ 48 w 303"/>
                  <a:gd name="T33" fmla="*/ 6 h 303"/>
                  <a:gd name="T34" fmla="*/ 44 w 303"/>
                  <a:gd name="T35" fmla="*/ 3 h 303"/>
                  <a:gd name="T36" fmla="*/ 40 w 303"/>
                  <a:gd name="T37" fmla="*/ 2 h 303"/>
                  <a:gd name="T38" fmla="*/ 35 w 303"/>
                  <a:gd name="T39" fmla="*/ 0 h 303"/>
                  <a:gd name="T40" fmla="*/ 30 w 303"/>
                  <a:gd name="T41" fmla="*/ 0 h 303"/>
                  <a:gd name="T42" fmla="*/ 25 w 303"/>
                  <a:gd name="T43" fmla="*/ 0 h 303"/>
                  <a:gd name="T44" fmla="*/ 21 w 303"/>
                  <a:gd name="T45" fmla="*/ 2 h 303"/>
                  <a:gd name="T46" fmla="*/ 16 w 303"/>
                  <a:gd name="T47" fmla="*/ 3 h 303"/>
                  <a:gd name="T48" fmla="*/ 12 w 303"/>
                  <a:gd name="T49" fmla="*/ 6 h 303"/>
                  <a:gd name="T50" fmla="*/ 9 w 303"/>
                  <a:gd name="T51" fmla="*/ 9 h 303"/>
                  <a:gd name="T52" fmla="*/ 6 w 303"/>
                  <a:gd name="T53" fmla="*/ 12 h 303"/>
                  <a:gd name="T54" fmla="*/ 3 w 303"/>
                  <a:gd name="T55" fmla="*/ 16 h 303"/>
                  <a:gd name="T56" fmla="*/ 2 w 303"/>
                  <a:gd name="T57" fmla="*/ 20 h 303"/>
                  <a:gd name="T58" fmla="*/ 1 w 303"/>
                  <a:gd name="T59" fmla="*/ 25 h 303"/>
                  <a:gd name="T60" fmla="*/ 0 w 303"/>
                  <a:gd name="T61" fmla="*/ 30 h 303"/>
                  <a:gd name="T62" fmla="*/ 1 w 303"/>
                  <a:gd name="T63" fmla="*/ 35 h 303"/>
                  <a:gd name="T64" fmla="*/ 2 w 303"/>
                  <a:gd name="T65" fmla="*/ 39 h 303"/>
                  <a:gd name="T66" fmla="*/ 3 w 303"/>
                  <a:gd name="T67" fmla="*/ 44 h 303"/>
                  <a:gd name="T68" fmla="*/ 6 w 303"/>
                  <a:gd name="T69" fmla="*/ 48 h 303"/>
                  <a:gd name="T70" fmla="*/ 9 w 303"/>
                  <a:gd name="T71" fmla="*/ 52 h 303"/>
                  <a:gd name="T72" fmla="*/ 12 w 303"/>
                  <a:gd name="T73" fmla="*/ 54 h 303"/>
                  <a:gd name="T74" fmla="*/ 16 w 303"/>
                  <a:gd name="T75" fmla="*/ 57 h 303"/>
                  <a:gd name="T76" fmla="*/ 21 w 303"/>
                  <a:gd name="T77" fmla="*/ 58 h 303"/>
                  <a:gd name="T78" fmla="*/ 26 w 303"/>
                  <a:gd name="T79" fmla="*/ 60 h 303"/>
                  <a:gd name="T80" fmla="*/ 30 w 303"/>
                  <a:gd name="T81" fmla="*/ 60 h 3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3"/>
                  <a:gd name="T124" fmla="*/ 0 h 303"/>
                  <a:gd name="T125" fmla="*/ 303 w 303"/>
                  <a:gd name="T126" fmla="*/ 303 h 30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3" h="303">
                    <a:moveTo>
                      <a:pt x="154" y="303"/>
                    </a:moveTo>
                    <a:lnTo>
                      <a:pt x="179" y="303"/>
                    </a:lnTo>
                    <a:lnTo>
                      <a:pt x="204" y="294"/>
                    </a:lnTo>
                    <a:lnTo>
                      <a:pt x="225" y="286"/>
                    </a:lnTo>
                    <a:lnTo>
                      <a:pt x="245" y="274"/>
                    </a:lnTo>
                    <a:lnTo>
                      <a:pt x="262" y="258"/>
                    </a:lnTo>
                    <a:lnTo>
                      <a:pt x="278" y="240"/>
                    </a:lnTo>
                    <a:lnTo>
                      <a:pt x="287" y="220"/>
                    </a:lnTo>
                    <a:lnTo>
                      <a:pt x="299" y="199"/>
                    </a:lnTo>
                    <a:lnTo>
                      <a:pt x="303" y="175"/>
                    </a:lnTo>
                    <a:lnTo>
                      <a:pt x="303" y="150"/>
                    </a:lnTo>
                    <a:lnTo>
                      <a:pt x="303" y="124"/>
                    </a:lnTo>
                    <a:lnTo>
                      <a:pt x="296" y="99"/>
                    </a:lnTo>
                    <a:lnTo>
                      <a:pt x="287" y="79"/>
                    </a:lnTo>
                    <a:lnTo>
                      <a:pt x="274" y="58"/>
                    </a:lnTo>
                    <a:lnTo>
                      <a:pt x="258" y="42"/>
                    </a:lnTo>
                    <a:lnTo>
                      <a:pt x="242" y="29"/>
                    </a:lnTo>
                    <a:lnTo>
                      <a:pt x="220" y="16"/>
                    </a:lnTo>
                    <a:lnTo>
                      <a:pt x="200" y="9"/>
                    </a:lnTo>
                    <a:lnTo>
                      <a:pt x="175" y="0"/>
                    </a:lnTo>
                    <a:lnTo>
                      <a:pt x="150" y="0"/>
                    </a:lnTo>
                    <a:lnTo>
                      <a:pt x="125" y="0"/>
                    </a:lnTo>
                    <a:lnTo>
                      <a:pt x="105" y="9"/>
                    </a:lnTo>
                    <a:lnTo>
                      <a:pt x="83" y="16"/>
                    </a:lnTo>
                    <a:lnTo>
                      <a:pt x="63" y="29"/>
                    </a:lnTo>
                    <a:lnTo>
                      <a:pt x="46" y="45"/>
                    </a:lnTo>
                    <a:lnTo>
                      <a:pt x="29" y="62"/>
                    </a:lnTo>
                    <a:lnTo>
                      <a:pt x="17" y="83"/>
                    </a:lnTo>
                    <a:lnTo>
                      <a:pt x="9" y="103"/>
                    </a:lnTo>
                    <a:lnTo>
                      <a:pt x="4" y="128"/>
                    </a:lnTo>
                    <a:lnTo>
                      <a:pt x="0" y="153"/>
                    </a:lnTo>
                    <a:lnTo>
                      <a:pt x="4" y="178"/>
                    </a:lnTo>
                    <a:lnTo>
                      <a:pt x="9" y="199"/>
                    </a:lnTo>
                    <a:lnTo>
                      <a:pt x="17" y="224"/>
                    </a:lnTo>
                    <a:lnTo>
                      <a:pt x="29" y="240"/>
                    </a:lnTo>
                    <a:lnTo>
                      <a:pt x="46" y="261"/>
                    </a:lnTo>
                    <a:lnTo>
                      <a:pt x="63" y="274"/>
                    </a:lnTo>
                    <a:lnTo>
                      <a:pt x="83" y="286"/>
                    </a:lnTo>
                    <a:lnTo>
                      <a:pt x="108" y="294"/>
                    </a:lnTo>
                    <a:lnTo>
                      <a:pt x="130" y="303"/>
                    </a:lnTo>
                    <a:lnTo>
                      <a:pt x="154" y="303"/>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93" name="Freeform 1101">
                <a:extLst>
                  <a:ext uri="{FF2B5EF4-FFF2-40B4-BE49-F238E27FC236}">
                    <a16:creationId xmlns:a16="http://schemas.microsoft.com/office/drawing/2014/main" id="{FF45CE12-08F0-4AC4-83CE-5EB590229D3E}"/>
                  </a:ext>
                </a:extLst>
              </p:cNvPr>
              <p:cNvSpPr>
                <a:spLocks/>
              </p:cNvSpPr>
              <p:nvPr/>
            </p:nvSpPr>
            <p:spPr bwMode="auto">
              <a:xfrm>
                <a:off x="3031" y="3296"/>
                <a:ext cx="54" cy="54"/>
              </a:xfrm>
              <a:custGeom>
                <a:avLst/>
                <a:gdLst>
                  <a:gd name="T0" fmla="*/ 27 w 270"/>
                  <a:gd name="T1" fmla="*/ 54 h 270"/>
                  <a:gd name="T2" fmla="*/ 32 w 270"/>
                  <a:gd name="T3" fmla="*/ 54 h 270"/>
                  <a:gd name="T4" fmla="*/ 36 w 270"/>
                  <a:gd name="T5" fmla="*/ 53 h 270"/>
                  <a:gd name="T6" fmla="*/ 40 w 270"/>
                  <a:gd name="T7" fmla="*/ 51 h 270"/>
                  <a:gd name="T8" fmla="*/ 43 w 270"/>
                  <a:gd name="T9" fmla="*/ 49 h 270"/>
                  <a:gd name="T10" fmla="*/ 46 w 270"/>
                  <a:gd name="T11" fmla="*/ 46 h 270"/>
                  <a:gd name="T12" fmla="*/ 49 w 270"/>
                  <a:gd name="T13" fmla="*/ 43 h 270"/>
                  <a:gd name="T14" fmla="*/ 51 w 270"/>
                  <a:gd name="T15" fmla="*/ 39 h 270"/>
                  <a:gd name="T16" fmla="*/ 53 w 270"/>
                  <a:gd name="T17" fmla="*/ 36 h 270"/>
                  <a:gd name="T18" fmla="*/ 54 w 270"/>
                  <a:gd name="T19" fmla="*/ 32 h 270"/>
                  <a:gd name="T20" fmla="*/ 54 w 270"/>
                  <a:gd name="T21" fmla="*/ 27 h 270"/>
                  <a:gd name="T22" fmla="*/ 54 w 270"/>
                  <a:gd name="T23" fmla="*/ 22 h 270"/>
                  <a:gd name="T24" fmla="*/ 52 w 270"/>
                  <a:gd name="T25" fmla="*/ 18 h 270"/>
                  <a:gd name="T26" fmla="*/ 51 w 270"/>
                  <a:gd name="T27" fmla="*/ 14 h 270"/>
                  <a:gd name="T28" fmla="*/ 49 w 270"/>
                  <a:gd name="T29" fmla="*/ 11 h 270"/>
                  <a:gd name="T30" fmla="*/ 46 w 270"/>
                  <a:gd name="T31" fmla="*/ 8 h 270"/>
                  <a:gd name="T32" fmla="*/ 42 w 270"/>
                  <a:gd name="T33" fmla="*/ 5 h 270"/>
                  <a:gd name="T34" fmla="*/ 39 w 270"/>
                  <a:gd name="T35" fmla="*/ 2 h 270"/>
                  <a:gd name="T36" fmla="*/ 35 w 270"/>
                  <a:gd name="T37" fmla="*/ 2 h 270"/>
                  <a:gd name="T38" fmla="*/ 31 w 270"/>
                  <a:gd name="T39" fmla="*/ 0 h 270"/>
                  <a:gd name="T40" fmla="*/ 27 w 270"/>
                  <a:gd name="T41" fmla="*/ 0 h 270"/>
                  <a:gd name="T42" fmla="*/ 22 w 270"/>
                  <a:gd name="T43" fmla="*/ 0 h 270"/>
                  <a:gd name="T44" fmla="*/ 18 w 270"/>
                  <a:gd name="T45" fmla="*/ 2 h 270"/>
                  <a:gd name="T46" fmla="*/ 14 w 270"/>
                  <a:gd name="T47" fmla="*/ 3 h 270"/>
                  <a:gd name="T48" fmla="*/ 11 w 270"/>
                  <a:gd name="T49" fmla="*/ 5 h 270"/>
                  <a:gd name="T50" fmla="*/ 8 w 270"/>
                  <a:gd name="T51" fmla="*/ 8 h 270"/>
                  <a:gd name="T52" fmla="*/ 5 w 270"/>
                  <a:gd name="T53" fmla="*/ 12 h 270"/>
                  <a:gd name="T54" fmla="*/ 3 w 270"/>
                  <a:gd name="T55" fmla="*/ 15 h 270"/>
                  <a:gd name="T56" fmla="*/ 1 w 270"/>
                  <a:gd name="T57" fmla="*/ 19 h 270"/>
                  <a:gd name="T58" fmla="*/ 0 w 270"/>
                  <a:gd name="T59" fmla="*/ 23 h 270"/>
                  <a:gd name="T60" fmla="*/ 0 w 270"/>
                  <a:gd name="T61" fmla="*/ 27 h 270"/>
                  <a:gd name="T62" fmla="*/ 0 w 270"/>
                  <a:gd name="T63" fmla="*/ 28 h 270"/>
                  <a:gd name="T64" fmla="*/ 0 w 270"/>
                  <a:gd name="T65" fmla="*/ 29 h 270"/>
                  <a:gd name="T66" fmla="*/ 1 w 270"/>
                  <a:gd name="T67" fmla="*/ 33 h 270"/>
                  <a:gd name="T68" fmla="*/ 2 w 270"/>
                  <a:gd name="T69" fmla="*/ 37 h 270"/>
                  <a:gd name="T70" fmla="*/ 3 w 270"/>
                  <a:gd name="T71" fmla="*/ 41 h 270"/>
                  <a:gd name="T72" fmla="*/ 6 w 270"/>
                  <a:gd name="T73" fmla="*/ 44 h 270"/>
                  <a:gd name="T74" fmla="*/ 8 w 270"/>
                  <a:gd name="T75" fmla="*/ 47 h 270"/>
                  <a:gd name="T76" fmla="*/ 12 w 270"/>
                  <a:gd name="T77" fmla="*/ 50 h 270"/>
                  <a:gd name="T78" fmla="*/ 15 w 270"/>
                  <a:gd name="T79" fmla="*/ 51 h 270"/>
                  <a:gd name="T80" fmla="*/ 19 w 270"/>
                  <a:gd name="T81" fmla="*/ 53 h 270"/>
                  <a:gd name="T82" fmla="*/ 23 w 270"/>
                  <a:gd name="T83" fmla="*/ 54 h 270"/>
                  <a:gd name="T84" fmla="*/ 27 w 270"/>
                  <a:gd name="T85" fmla="*/ 54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0"/>
                  <a:gd name="T131" fmla="*/ 270 w 270"/>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0">
                    <a:moveTo>
                      <a:pt x="137" y="270"/>
                    </a:moveTo>
                    <a:lnTo>
                      <a:pt x="158" y="270"/>
                    </a:lnTo>
                    <a:lnTo>
                      <a:pt x="178" y="266"/>
                    </a:lnTo>
                    <a:lnTo>
                      <a:pt x="200" y="257"/>
                    </a:lnTo>
                    <a:lnTo>
                      <a:pt x="216" y="245"/>
                    </a:lnTo>
                    <a:lnTo>
                      <a:pt x="232" y="232"/>
                    </a:lnTo>
                    <a:lnTo>
                      <a:pt x="245" y="216"/>
                    </a:lnTo>
                    <a:lnTo>
                      <a:pt x="257" y="195"/>
                    </a:lnTo>
                    <a:lnTo>
                      <a:pt x="265" y="178"/>
                    </a:lnTo>
                    <a:lnTo>
                      <a:pt x="270" y="158"/>
                    </a:lnTo>
                    <a:lnTo>
                      <a:pt x="270" y="133"/>
                    </a:lnTo>
                    <a:lnTo>
                      <a:pt x="270" y="112"/>
                    </a:lnTo>
                    <a:lnTo>
                      <a:pt x="261" y="92"/>
                    </a:lnTo>
                    <a:lnTo>
                      <a:pt x="254" y="70"/>
                    </a:lnTo>
                    <a:lnTo>
                      <a:pt x="245" y="54"/>
                    </a:lnTo>
                    <a:lnTo>
                      <a:pt x="229" y="38"/>
                    </a:lnTo>
                    <a:lnTo>
                      <a:pt x="212" y="25"/>
                    </a:lnTo>
                    <a:lnTo>
                      <a:pt x="195" y="12"/>
                    </a:lnTo>
                    <a:lnTo>
                      <a:pt x="175" y="9"/>
                    </a:lnTo>
                    <a:lnTo>
                      <a:pt x="153" y="0"/>
                    </a:lnTo>
                    <a:lnTo>
                      <a:pt x="133" y="0"/>
                    </a:lnTo>
                    <a:lnTo>
                      <a:pt x="112" y="0"/>
                    </a:lnTo>
                    <a:lnTo>
                      <a:pt x="92" y="9"/>
                    </a:lnTo>
                    <a:lnTo>
                      <a:pt x="70" y="16"/>
                    </a:lnTo>
                    <a:lnTo>
                      <a:pt x="54" y="25"/>
                    </a:lnTo>
                    <a:lnTo>
                      <a:pt x="38" y="41"/>
                    </a:lnTo>
                    <a:lnTo>
                      <a:pt x="25" y="58"/>
                    </a:lnTo>
                    <a:lnTo>
                      <a:pt x="13" y="75"/>
                    </a:lnTo>
                    <a:lnTo>
                      <a:pt x="4" y="95"/>
                    </a:lnTo>
                    <a:lnTo>
                      <a:pt x="0" y="117"/>
                    </a:lnTo>
                    <a:lnTo>
                      <a:pt x="0" y="137"/>
                    </a:lnTo>
                    <a:lnTo>
                      <a:pt x="0" y="142"/>
                    </a:lnTo>
                    <a:lnTo>
                      <a:pt x="0" y="146"/>
                    </a:lnTo>
                    <a:lnTo>
                      <a:pt x="4" y="166"/>
                    </a:lnTo>
                    <a:lnTo>
                      <a:pt x="9" y="187"/>
                    </a:lnTo>
                    <a:lnTo>
                      <a:pt x="16" y="203"/>
                    </a:lnTo>
                    <a:lnTo>
                      <a:pt x="29" y="220"/>
                    </a:lnTo>
                    <a:lnTo>
                      <a:pt x="41" y="236"/>
                    </a:lnTo>
                    <a:lnTo>
                      <a:pt x="58" y="249"/>
                    </a:lnTo>
                    <a:lnTo>
                      <a:pt x="74" y="257"/>
                    </a:lnTo>
                    <a:lnTo>
                      <a:pt x="95" y="266"/>
                    </a:lnTo>
                    <a:lnTo>
                      <a:pt x="117" y="270"/>
                    </a:lnTo>
                    <a:lnTo>
                      <a:pt x="137" y="270"/>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94" name="Freeform 1102">
                <a:extLst>
                  <a:ext uri="{FF2B5EF4-FFF2-40B4-BE49-F238E27FC236}">
                    <a16:creationId xmlns:a16="http://schemas.microsoft.com/office/drawing/2014/main" id="{80861340-6FD0-4CA2-91DA-A1F5EAE7C0A0}"/>
                  </a:ext>
                </a:extLst>
              </p:cNvPr>
              <p:cNvSpPr>
                <a:spLocks/>
              </p:cNvSpPr>
              <p:nvPr/>
            </p:nvSpPr>
            <p:spPr bwMode="auto">
              <a:xfrm>
                <a:off x="3034" y="3297"/>
                <a:ext cx="47" cy="48"/>
              </a:xfrm>
              <a:custGeom>
                <a:avLst/>
                <a:gdLst>
                  <a:gd name="T0" fmla="*/ 23 w 236"/>
                  <a:gd name="T1" fmla="*/ 48 h 240"/>
                  <a:gd name="T2" fmla="*/ 27 w 236"/>
                  <a:gd name="T3" fmla="*/ 47 h 240"/>
                  <a:gd name="T4" fmla="*/ 31 w 236"/>
                  <a:gd name="T5" fmla="*/ 46 h 240"/>
                  <a:gd name="T6" fmla="*/ 35 w 236"/>
                  <a:gd name="T7" fmla="*/ 45 h 240"/>
                  <a:gd name="T8" fmla="*/ 37 w 236"/>
                  <a:gd name="T9" fmla="*/ 43 h 240"/>
                  <a:gd name="T10" fmla="*/ 40 w 236"/>
                  <a:gd name="T11" fmla="*/ 40 h 240"/>
                  <a:gd name="T12" fmla="*/ 42 w 236"/>
                  <a:gd name="T13" fmla="*/ 38 h 240"/>
                  <a:gd name="T14" fmla="*/ 44 w 236"/>
                  <a:gd name="T15" fmla="*/ 35 h 240"/>
                  <a:gd name="T16" fmla="*/ 45 w 236"/>
                  <a:gd name="T17" fmla="*/ 31 h 240"/>
                  <a:gd name="T18" fmla="*/ 47 w 236"/>
                  <a:gd name="T19" fmla="*/ 27 h 240"/>
                  <a:gd name="T20" fmla="*/ 47 w 236"/>
                  <a:gd name="T21" fmla="*/ 24 h 240"/>
                  <a:gd name="T22" fmla="*/ 46 w 236"/>
                  <a:gd name="T23" fmla="*/ 20 h 240"/>
                  <a:gd name="T24" fmla="*/ 45 w 236"/>
                  <a:gd name="T25" fmla="*/ 17 h 240"/>
                  <a:gd name="T26" fmla="*/ 44 w 236"/>
                  <a:gd name="T27" fmla="*/ 12 h 240"/>
                  <a:gd name="T28" fmla="*/ 42 w 236"/>
                  <a:gd name="T29" fmla="*/ 10 h 240"/>
                  <a:gd name="T30" fmla="*/ 40 w 236"/>
                  <a:gd name="T31" fmla="*/ 7 h 240"/>
                  <a:gd name="T32" fmla="*/ 37 w 236"/>
                  <a:gd name="T33" fmla="*/ 5 h 240"/>
                  <a:gd name="T34" fmla="*/ 34 w 236"/>
                  <a:gd name="T35" fmla="*/ 2 h 240"/>
                  <a:gd name="T36" fmla="*/ 30 w 236"/>
                  <a:gd name="T37" fmla="*/ 1 h 240"/>
                  <a:gd name="T38" fmla="*/ 27 w 236"/>
                  <a:gd name="T39" fmla="*/ 1 h 240"/>
                  <a:gd name="T40" fmla="*/ 23 w 236"/>
                  <a:gd name="T41" fmla="*/ 0 h 240"/>
                  <a:gd name="T42" fmla="*/ 19 w 236"/>
                  <a:gd name="T43" fmla="*/ 1 h 240"/>
                  <a:gd name="T44" fmla="*/ 16 w 236"/>
                  <a:gd name="T45" fmla="*/ 1 h 240"/>
                  <a:gd name="T46" fmla="*/ 12 w 236"/>
                  <a:gd name="T47" fmla="*/ 3 h 240"/>
                  <a:gd name="T48" fmla="*/ 9 w 236"/>
                  <a:gd name="T49" fmla="*/ 5 h 240"/>
                  <a:gd name="T50" fmla="*/ 6 w 236"/>
                  <a:gd name="T51" fmla="*/ 7 h 240"/>
                  <a:gd name="T52" fmla="*/ 4 w 236"/>
                  <a:gd name="T53" fmla="*/ 10 h 240"/>
                  <a:gd name="T54" fmla="*/ 2 w 236"/>
                  <a:gd name="T55" fmla="*/ 13 h 240"/>
                  <a:gd name="T56" fmla="*/ 1 w 236"/>
                  <a:gd name="T57" fmla="*/ 17 h 240"/>
                  <a:gd name="T58" fmla="*/ 0 w 236"/>
                  <a:gd name="T59" fmla="*/ 20 h 240"/>
                  <a:gd name="T60" fmla="*/ 0 w 236"/>
                  <a:gd name="T61" fmla="*/ 24 h 240"/>
                  <a:gd name="T62" fmla="*/ 0 w 236"/>
                  <a:gd name="T63" fmla="*/ 25 h 240"/>
                  <a:gd name="T64" fmla="*/ 0 w 236"/>
                  <a:gd name="T65" fmla="*/ 26 h 240"/>
                  <a:gd name="T66" fmla="*/ 0 w 236"/>
                  <a:gd name="T67" fmla="*/ 29 h 240"/>
                  <a:gd name="T68" fmla="*/ 1 w 236"/>
                  <a:gd name="T69" fmla="*/ 32 h 240"/>
                  <a:gd name="T70" fmla="*/ 2 w 236"/>
                  <a:gd name="T71" fmla="*/ 36 h 240"/>
                  <a:gd name="T72" fmla="*/ 5 w 236"/>
                  <a:gd name="T73" fmla="*/ 39 h 240"/>
                  <a:gd name="T74" fmla="*/ 7 w 236"/>
                  <a:gd name="T75" fmla="*/ 41 h 240"/>
                  <a:gd name="T76" fmla="*/ 10 w 236"/>
                  <a:gd name="T77" fmla="*/ 43 h 240"/>
                  <a:gd name="T78" fmla="*/ 13 w 236"/>
                  <a:gd name="T79" fmla="*/ 45 h 240"/>
                  <a:gd name="T80" fmla="*/ 16 w 236"/>
                  <a:gd name="T81" fmla="*/ 46 h 240"/>
                  <a:gd name="T82" fmla="*/ 20 w 236"/>
                  <a:gd name="T83" fmla="*/ 47 h 240"/>
                  <a:gd name="T84" fmla="*/ 23 w 236"/>
                  <a:gd name="T85" fmla="*/ 48 h 24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6"/>
                  <a:gd name="T130" fmla="*/ 0 h 240"/>
                  <a:gd name="T131" fmla="*/ 236 w 236"/>
                  <a:gd name="T132" fmla="*/ 240 h 24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6" h="240">
                    <a:moveTo>
                      <a:pt x="115" y="240"/>
                    </a:moveTo>
                    <a:lnTo>
                      <a:pt x="136" y="236"/>
                    </a:lnTo>
                    <a:lnTo>
                      <a:pt x="158" y="231"/>
                    </a:lnTo>
                    <a:lnTo>
                      <a:pt x="174" y="223"/>
                    </a:lnTo>
                    <a:lnTo>
                      <a:pt x="187" y="215"/>
                    </a:lnTo>
                    <a:lnTo>
                      <a:pt x="203" y="202"/>
                    </a:lnTo>
                    <a:lnTo>
                      <a:pt x="211" y="190"/>
                    </a:lnTo>
                    <a:lnTo>
                      <a:pt x="223" y="173"/>
                    </a:lnTo>
                    <a:lnTo>
                      <a:pt x="228" y="157"/>
                    </a:lnTo>
                    <a:lnTo>
                      <a:pt x="236" y="137"/>
                    </a:lnTo>
                    <a:lnTo>
                      <a:pt x="236" y="119"/>
                    </a:lnTo>
                    <a:lnTo>
                      <a:pt x="232" y="99"/>
                    </a:lnTo>
                    <a:lnTo>
                      <a:pt x="228" y="83"/>
                    </a:lnTo>
                    <a:lnTo>
                      <a:pt x="223" y="61"/>
                    </a:lnTo>
                    <a:lnTo>
                      <a:pt x="211" y="49"/>
                    </a:lnTo>
                    <a:lnTo>
                      <a:pt x="199" y="33"/>
                    </a:lnTo>
                    <a:lnTo>
                      <a:pt x="187" y="24"/>
                    </a:lnTo>
                    <a:lnTo>
                      <a:pt x="169" y="11"/>
                    </a:lnTo>
                    <a:lnTo>
                      <a:pt x="153" y="7"/>
                    </a:lnTo>
                    <a:lnTo>
                      <a:pt x="136" y="4"/>
                    </a:lnTo>
                    <a:lnTo>
                      <a:pt x="115" y="0"/>
                    </a:lnTo>
                    <a:lnTo>
                      <a:pt x="95" y="4"/>
                    </a:lnTo>
                    <a:lnTo>
                      <a:pt x="79" y="7"/>
                    </a:lnTo>
                    <a:lnTo>
                      <a:pt x="61" y="16"/>
                    </a:lnTo>
                    <a:lnTo>
                      <a:pt x="45" y="24"/>
                    </a:lnTo>
                    <a:lnTo>
                      <a:pt x="32" y="36"/>
                    </a:lnTo>
                    <a:lnTo>
                      <a:pt x="20" y="49"/>
                    </a:lnTo>
                    <a:lnTo>
                      <a:pt x="12" y="65"/>
                    </a:lnTo>
                    <a:lnTo>
                      <a:pt x="3" y="83"/>
                    </a:lnTo>
                    <a:lnTo>
                      <a:pt x="0" y="99"/>
                    </a:lnTo>
                    <a:lnTo>
                      <a:pt x="0" y="119"/>
                    </a:lnTo>
                    <a:lnTo>
                      <a:pt x="0" y="124"/>
                    </a:lnTo>
                    <a:lnTo>
                      <a:pt x="0" y="128"/>
                    </a:lnTo>
                    <a:lnTo>
                      <a:pt x="0" y="144"/>
                    </a:lnTo>
                    <a:lnTo>
                      <a:pt x="3" y="161"/>
                    </a:lnTo>
                    <a:lnTo>
                      <a:pt x="12" y="178"/>
                    </a:lnTo>
                    <a:lnTo>
                      <a:pt x="25" y="195"/>
                    </a:lnTo>
                    <a:lnTo>
                      <a:pt x="37" y="207"/>
                    </a:lnTo>
                    <a:lnTo>
                      <a:pt x="50" y="215"/>
                    </a:lnTo>
                    <a:lnTo>
                      <a:pt x="66" y="227"/>
                    </a:lnTo>
                    <a:lnTo>
                      <a:pt x="82" y="231"/>
                    </a:lnTo>
                    <a:lnTo>
                      <a:pt x="99" y="236"/>
                    </a:lnTo>
                    <a:lnTo>
                      <a:pt x="115" y="240"/>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95" name="Freeform 1103">
                <a:extLst>
                  <a:ext uri="{FF2B5EF4-FFF2-40B4-BE49-F238E27FC236}">
                    <a16:creationId xmlns:a16="http://schemas.microsoft.com/office/drawing/2014/main" id="{F162265F-0E83-4FF1-8001-ABCD8BB7D3E8}"/>
                  </a:ext>
                </a:extLst>
              </p:cNvPr>
              <p:cNvSpPr>
                <a:spLocks/>
              </p:cNvSpPr>
              <p:nvPr/>
            </p:nvSpPr>
            <p:spPr bwMode="auto">
              <a:xfrm>
                <a:off x="3035" y="3297"/>
                <a:ext cx="42" cy="42"/>
              </a:xfrm>
              <a:custGeom>
                <a:avLst/>
                <a:gdLst>
                  <a:gd name="T0" fmla="*/ 21 w 209"/>
                  <a:gd name="T1" fmla="*/ 42 h 207"/>
                  <a:gd name="T2" fmla="*/ 24 w 209"/>
                  <a:gd name="T3" fmla="*/ 41 h 207"/>
                  <a:gd name="T4" fmla="*/ 28 w 209"/>
                  <a:gd name="T5" fmla="*/ 40 h 207"/>
                  <a:gd name="T6" fmla="*/ 30 w 209"/>
                  <a:gd name="T7" fmla="*/ 39 h 207"/>
                  <a:gd name="T8" fmla="*/ 34 w 209"/>
                  <a:gd name="T9" fmla="*/ 38 h 207"/>
                  <a:gd name="T10" fmla="*/ 36 w 209"/>
                  <a:gd name="T11" fmla="*/ 35 h 207"/>
                  <a:gd name="T12" fmla="*/ 38 w 209"/>
                  <a:gd name="T13" fmla="*/ 33 h 207"/>
                  <a:gd name="T14" fmla="*/ 39 w 209"/>
                  <a:gd name="T15" fmla="*/ 30 h 207"/>
                  <a:gd name="T16" fmla="*/ 40 w 209"/>
                  <a:gd name="T17" fmla="*/ 28 h 207"/>
                  <a:gd name="T18" fmla="*/ 41 w 209"/>
                  <a:gd name="T19" fmla="*/ 24 h 207"/>
                  <a:gd name="T20" fmla="*/ 42 w 209"/>
                  <a:gd name="T21" fmla="*/ 21 h 207"/>
                  <a:gd name="T22" fmla="*/ 41 w 209"/>
                  <a:gd name="T23" fmla="*/ 17 h 207"/>
                  <a:gd name="T24" fmla="*/ 40 w 209"/>
                  <a:gd name="T25" fmla="*/ 14 h 207"/>
                  <a:gd name="T26" fmla="*/ 39 w 209"/>
                  <a:gd name="T27" fmla="*/ 12 h 207"/>
                  <a:gd name="T28" fmla="*/ 38 w 209"/>
                  <a:gd name="T29" fmla="*/ 8 h 207"/>
                  <a:gd name="T30" fmla="*/ 35 w 209"/>
                  <a:gd name="T31" fmla="*/ 6 h 207"/>
                  <a:gd name="T32" fmla="*/ 33 w 209"/>
                  <a:gd name="T33" fmla="*/ 4 h 207"/>
                  <a:gd name="T34" fmla="*/ 30 w 209"/>
                  <a:gd name="T35" fmla="*/ 2 h 207"/>
                  <a:gd name="T36" fmla="*/ 27 w 209"/>
                  <a:gd name="T37" fmla="*/ 1 h 207"/>
                  <a:gd name="T38" fmla="*/ 24 w 209"/>
                  <a:gd name="T39" fmla="*/ 1 h 207"/>
                  <a:gd name="T40" fmla="*/ 21 w 209"/>
                  <a:gd name="T41" fmla="*/ 0 h 207"/>
                  <a:gd name="T42" fmla="*/ 18 w 209"/>
                  <a:gd name="T43" fmla="*/ 1 h 207"/>
                  <a:gd name="T44" fmla="*/ 14 w 209"/>
                  <a:gd name="T45" fmla="*/ 1 h 207"/>
                  <a:gd name="T46" fmla="*/ 11 w 209"/>
                  <a:gd name="T47" fmla="*/ 2 h 207"/>
                  <a:gd name="T48" fmla="*/ 9 w 209"/>
                  <a:gd name="T49" fmla="*/ 4 h 207"/>
                  <a:gd name="T50" fmla="*/ 6 w 209"/>
                  <a:gd name="T51" fmla="*/ 6 h 207"/>
                  <a:gd name="T52" fmla="*/ 4 w 209"/>
                  <a:gd name="T53" fmla="*/ 9 h 207"/>
                  <a:gd name="T54" fmla="*/ 3 w 209"/>
                  <a:gd name="T55" fmla="*/ 12 h 207"/>
                  <a:gd name="T56" fmla="*/ 2 w 209"/>
                  <a:gd name="T57" fmla="*/ 14 h 207"/>
                  <a:gd name="T58" fmla="*/ 1 w 209"/>
                  <a:gd name="T59" fmla="*/ 17 h 207"/>
                  <a:gd name="T60" fmla="*/ 0 w 209"/>
                  <a:gd name="T61" fmla="*/ 21 h 207"/>
                  <a:gd name="T62" fmla="*/ 0 w 209"/>
                  <a:gd name="T63" fmla="*/ 22 h 207"/>
                  <a:gd name="T64" fmla="*/ 1 w 209"/>
                  <a:gd name="T65" fmla="*/ 25 h 207"/>
                  <a:gd name="T66" fmla="*/ 2 w 209"/>
                  <a:gd name="T67" fmla="*/ 28 h 207"/>
                  <a:gd name="T68" fmla="*/ 3 w 209"/>
                  <a:gd name="T69" fmla="*/ 31 h 207"/>
                  <a:gd name="T70" fmla="*/ 4 w 209"/>
                  <a:gd name="T71" fmla="*/ 33 h 207"/>
                  <a:gd name="T72" fmla="*/ 7 w 209"/>
                  <a:gd name="T73" fmla="*/ 36 h 207"/>
                  <a:gd name="T74" fmla="*/ 9 w 209"/>
                  <a:gd name="T75" fmla="*/ 38 h 207"/>
                  <a:gd name="T76" fmla="*/ 12 w 209"/>
                  <a:gd name="T77" fmla="*/ 39 h 207"/>
                  <a:gd name="T78" fmla="*/ 15 w 209"/>
                  <a:gd name="T79" fmla="*/ 41 h 207"/>
                  <a:gd name="T80" fmla="*/ 18 w 209"/>
                  <a:gd name="T81" fmla="*/ 42 h 207"/>
                  <a:gd name="T82" fmla="*/ 21 w 209"/>
                  <a:gd name="T83" fmla="*/ 42 h 20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9"/>
                  <a:gd name="T127" fmla="*/ 0 h 207"/>
                  <a:gd name="T128" fmla="*/ 209 w 209"/>
                  <a:gd name="T129" fmla="*/ 207 h 20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9" h="207">
                    <a:moveTo>
                      <a:pt x="104" y="207"/>
                    </a:moveTo>
                    <a:lnTo>
                      <a:pt x="121" y="203"/>
                    </a:lnTo>
                    <a:lnTo>
                      <a:pt x="138" y="198"/>
                    </a:lnTo>
                    <a:lnTo>
                      <a:pt x="151" y="194"/>
                    </a:lnTo>
                    <a:lnTo>
                      <a:pt x="167" y="186"/>
                    </a:lnTo>
                    <a:lnTo>
                      <a:pt x="180" y="174"/>
                    </a:lnTo>
                    <a:lnTo>
                      <a:pt x="187" y="165"/>
                    </a:lnTo>
                    <a:lnTo>
                      <a:pt x="196" y="149"/>
                    </a:lnTo>
                    <a:lnTo>
                      <a:pt x="200" y="137"/>
                    </a:lnTo>
                    <a:lnTo>
                      <a:pt x="204" y="120"/>
                    </a:lnTo>
                    <a:lnTo>
                      <a:pt x="209" y="103"/>
                    </a:lnTo>
                    <a:lnTo>
                      <a:pt x="204" y="86"/>
                    </a:lnTo>
                    <a:lnTo>
                      <a:pt x="200" y="70"/>
                    </a:lnTo>
                    <a:lnTo>
                      <a:pt x="196" y="57"/>
                    </a:lnTo>
                    <a:lnTo>
                      <a:pt x="187" y="41"/>
                    </a:lnTo>
                    <a:lnTo>
                      <a:pt x="175" y="32"/>
                    </a:lnTo>
                    <a:lnTo>
                      <a:pt x="162" y="20"/>
                    </a:lnTo>
                    <a:lnTo>
                      <a:pt x="151" y="12"/>
                    </a:lnTo>
                    <a:lnTo>
                      <a:pt x="133" y="7"/>
                    </a:lnTo>
                    <a:lnTo>
                      <a:pt x="121" y="3"/>
                    </a:lnTo>
                    <a:lnTo>
                      <a:pt x="104" y="0"/>
                    </a:lnTo>
                    <a:lnTo>
                      <a:pt x="88" y="3"/>
                    </a:lnTo>
                    <a:lnTo>
                      <a:pt x="72" y="7"/>
                    </a:lnTo>
                    <a:lnTo>
                      <a:pt x="54" y="12"/>
                    </a:lnTo>
                    <a:lnTo>
                      <a:pt x="43" y="20"/>
                    </a:lnTo>
                    <a:lnTo>
                      <a:pt x="30" y="32"/>
                    </a:lnTo>
                    <a:lnTo>
                      <a:pt x="21" y="45"/>
                    </a:lnTo>
                    <a:lnTo>
                      <a:pt x="13" y="57"/>
                    </a:lnTo>
                    <a:lnTo>
                      <a:pt x="9" y="70"/>
                    </a:lnTo>
                    <a:lnTo>
                      <a:pt x="5" y="86"/>
                    </a:lnTo>
                    <a:lnTo>
                      <a:pt x="0" y="103"/>
                    </a:lnTo>
                    <a:lnTo>
                      <a:pt x="0" y="108"/>
                    </a:lnTo>
                    <a:lnTo>
                      <a:pt x="5" y="124"/>
                    </a:lnTo>
                    <a:lnTo>
                      <a:pt x="9" y="140"/>
                    </a:lnTo>
                    <a:lnTo>
                      <a:pt x="13" y="153"/>
                    </a:lnTo>
                    <a:lnTo>
                      <a:pt x="21" y="165"/>
                    </a:lnTo>
                    <a:lnTo>
                      <a:pt x="34" y="178"/>
                    </a:lnTo>
                    <a:lnTo>
                      <a:pt x="47" y="186"/>
                    </a:lnTo>
                    <a:lnTo>
                      <a:pt x="59" y="194"/>
                    </a:lnTo>
                    <a:lnTo>
                      <a:pt x="75" y="203"/>
                    </a:lnTo>
                    <a:lnTo>
                      <a:pt x="88" y="207"/>
                    </a:lnTo>
                    <a:lnTo>
                      <a:pt x="104" y="207"/>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96" name="Freeform 1104">
                <a:extLst>
                  <a:ext uri="{FF2B5EF4-FFF2-40B4-BE49-F238E27FC236}">
                    <a16:creationId xmlns:a16="http://schemas.microsoft.com/office/drawing/2014/main" id="{057A4FBA-196D-470C-8DBE-2A9BECCB80C3}"/>
                  </a:ext>
                </a:extLst>
              </p:cNvPr>
              <p:cNvSpPr>
                <a:spLocks/>
              </p:cNvSpPr>
              <p:nvPr/>
            </p:nvSpPr>
            <p:spPr bwMode="auto">
              <a:xfrm>
                <a:off x="3038" y="3299"/>
                <a:ext cx="34" cy="34"/>
              </a:xfrm>
              <a:custGeom>
                <a:avLst/>
                <a:gdLst>
                  <a:gd name="T0" fmla="*/ 18 w 170"/>
                  <a:gd name="T1" fmla="*/ 34 h 171"/>
                  <a:gd name="T2" fmla="*/ 20 w 170"/>
                  <a:gd name="T3" fmla="*/ 34 h 171"/>
                  <a:gd name="T4" fmla="*/ 23 w 170"/>
                  <a:gd name="T5" fmla="*/ 33 h 171"/>
                  <a:gd name="T6" fmla="*/ 25 w 170"/>
                  <a:gd name="T7" fmla="*/ 32 h 171"/>
                  <a:gd name="T8" fmla="*/ 28 w 170"/>
                  <a:gd name="T9" fmla="*/ 31 h 171"/>
                  <a:gd name="T10" fmla="*/ 29 w 170"/>
                  <a:gd name="T11" fmla="*/ 29 h 171"/>
                  <a:gd name="T12" fmla="*/ 31 w 170"/>
                  <a:gd name="T13" fmla="*/ 26 h 171"/>
                  <a:gd name="T14" fmla="*/ 32 w 170"/>
                  <a:gd name="T15" fmla="*/ 25 h 171"/>
                  <a:gd name="T16" fmla="*/ 33 w 170"/>
                  <a:gd name="T17" fmla="*/ 22 h 171"/>
                  <a:gd name="T18" fmla="*/ 34 w 170"/>
                  <a:gd name="T19" fmla="*/ 20 h 171"/>
                  <a:gd name="T20" fmla="*/ 34 w 170"/>
                  <a:gd name="T21" fmla="*/ 17 h 171"/>
                  <a:gd name="T22" fmla="*/ 34 w 170"/>
                  <a:gd name="T23" fmla="*/ 14 h 171"/>
                  <a:gd name="T24" fmla="*/ 33 w 170"/>
                  <a:gd name="T25" fmla="*/ 12 h 171"/>
                  <a:gd name="T26" fmla="*/ 32 w 170"/>
                  <a:gd name="T27" fmla="*/ 9 h 171"/>
                  <a:gd name="T28" fmla="*/ 31 w 170"/>
                  <a:gd name="T29" fmla="*/ 7 h 171"/>
                  <a:gd name="T30" fmla="*/ 29 w 170"/>
                  <a:gd name="T31" fmla="*/ 5 h 171"/>
                  <a:gd name="T32" fmla="*/ 28 w 170"/>
                  <a:gd name="T33" fmla="*/ 4 h 171"/>
                  <a:gd name="T34" fmla="*/ 25 w 170"/>
                  <a:gd name="T35" fmla="*/ 2 h 171"/>
                  <a:gd name="T36" fmla="*/ 23 w 170"/>
                  <a:gd name="T37" fmla="*/ 1 h 171"/>
                  <a:gd name="T38" fmla="*/ 20 w 170"/>
                  <a:gd name="T39" fmla="*/ 0 h 171"/>
                  <a:gd name="T40" fmla="*/ 17 w 170"/>
                  <a:gd name="T41" fmla="*/ 0 h 171"/>
                  <a:gd name="T42" fmla="*/ 14 w 170"/>
                  <a:gd name="T43" fmla="*/ 0 h 171"/>
                  <a:gd name="T44" fmla="*/ 12 w 170"/>
                  <a:gd name="T45" fmla="*/ 1 h 171"/>
                  <a:gd name="T46" fmla="*/ 9 w 170"/>
                  <a:gd name="T47" fmla="*/ 2 h 171"/>
                  <a:gd name="T48" fmla="*/ 7 w 170"/>
                  <a:gd name="T49" fmla="*/ 4 h 171"/>
                  <a:gd name="T50" fmla="*/ 5 w 170"/>
                  <a:gd name="T51" fmla="*/ 5 h 171"/>
                  <a:gd name="T52" fmla="*/ 3 w 170"/>
                  <a:gd name="T53" fmla="*/ 7 h 171"/>
                  <a:gd name="T54" fmla="*/ 2 w 170"/>
                  <a:gd name="T55" fmla="*/ 9 h 171"/>
                  <a:gd name="T56" fmla="*/ 1 w 170"/>
                  <a:gd name="T57" fmla="*/ 11 h 171"/>
                  <a:gd name="T58" fmla="*/ 0 w 170"/>
                  <a:gd name="T59" fmla="*/ 14 h 171"/>
                  <a:gd name="T60" fmla="*/ 0 w 170"/>
                  <a:gd name="T61" fmla="*/ 17 h 171"/>
                  <a:gd name="T62" fmla="*/ 0 w 170"/>
                  <a:gd name="T63" fmla="*/ 17 h 171"/>
                  <a:gd name="T64" fmla="*/ 0 w 170"/>
                  <a:gd name="T65" fmla="*/ 20 h 171"/>
                  <a:gd name="T66" fmla="*/ 1 w 170"/>
                  <a:gd name="T67" fmla="*/ 22 h 171"/>
                  <a:gd name="T68" fmla="*/ 2 w 170"/>
                  <a:gd name="T69" fmla="*/ 25 h 171"/>
                  <a:gd name="T70" fmla="*/ 3 w 170"/>
                  <a:gd name="T71" fmla="*/ 27 h 171"/>
                  <a:gd name="T72" fmla="*/ 5 w 170"/>
                  <a:gd name="T73" fmla="*/ 29 h 171"/>
                  <a:gd name="T74" fmla="*/ 7 w 170"/>
                  <a:gd name="T75" fmla="*/ 31 h 171"/>
                  <a:gd name="T76" fmla="*/ 9 w 170"/>
                  <a:gd name="T77" fmla="*/ 32 h 171"/>
                  <a:gd name="T78" fmla="*/ 12 w 170"/>
                  <a:gd name="T79" fmla="*/ 33 h 171"/>
                  <a:gd name="T80" fmla="*/ 15 w 170"/>
                  <a:gd name="T81" fmla="*/ 34 h 171"/>
                  <a:gd name="T82" fmla="*/ 18 w 170"/>
                  <a:gd name="T83" fmla="*/ 34 h 17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0"/>
                  <a:gd name="T127" fmla="*/ 0 h 171"/>
                  <a:gd name="T128" fmla="*/ 170 w 170"/>
                  <a:gd name="T129" fmla="*/ 171 h 17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0" h="171">
                    <a:moveTo>
                      <a:pt x="88" y="171"/>
                    </a:moveTo>
                    <a:lnTo>
                      <a:pt x="100" y="171"/>
                    </a:lnTo>
                    <a:lnTo>
                      <a:pt x="113" y="167"/>
                    </a:lnTo>
                    <a:lnTo>
                      <a:pt x="125" y="162"/>
                    </a:lnTo>
                    <a:lnTo>
                      <a:pt x="138" y="155"/>
                    </a:lnTo>
                    <a:lnTo>
                      <a:pt x="145" y="146"/>
                    </a:lnTo>
                    <a:lnTo>
                      <a:pt x="154" y="133"/>
                    </a:lnTo>
                    <a:lnTo>
                      <a:pt x="162" y="126"/>
                    </a:lnTo>
                    <a:lnTo>
                      <a:pt x="167" y="113"/>
                    </a:lnTo>
                    <a:lnTo>
                      <a:pt x="170" y="101"/>
                    </a:lnTo>
                    <a:lnTo>
                      <a:pt x="170" y="83"/>
                    </a:lnTo>
                    <a:lnTo>
                      <a:pt x="170" y="72"/>
                    </a:lnTo>
                    <a:lnTo>
                      <a:pt x="167" y="59"/>
                    </a:lnTo>
                    <a:lnTo>
                      <a:pt x="162" y="47"/>
                    </a:lnTo>
                    <a:lnTo>
                      <a:pt x="154" y="34"/>
                    </a:lnTo>
                    <a:lnTo>
                      <a:pt x="145" y="25"/>
                    </a:lnTo>
                    <a:lnTo>
                      <a:pt x="138" y="18"/>
                    </a:lnTo>
                    <a:lnTo>
                      <a:pt x="125" y="9"/>
                    </a:lnTo>
                    <a:lnTo>
                      <a:pt x="113" y="5"/>
                    </a:lnTo>
                    <a:lnTo>
                      <a:pt x="100" y="0"/>
                    </a:lnTo>
                    <a:lnTo>
                      <a:pt x="84" y="0"/>
                    </a:lnTo>
                    <a:lnTo>
                      <a:pt x="71" y="0"/>
                    </a:lnTo>
                    <a:lnTo>
                      <a:pt x="59" y="5"/>
                    </a:lnTo>
                    <a:lnTo>
                      <a:pt x="46" y="9"/>
                    </a:lnTo>
                    <a:lnTo>
                      <a:pt x="34" y="18"/>
                    </a:lnTo>
                    <a:lnTo>
                      <a:pt x="25" y="25"/>
                    </a:lnTo>
                    <a:lnTo>
                      <a:pt x="17" y="34"/>
                    </a:lnTo>
                    <a:lnTo>
                      <a:pt x="8" y="47"/>
                    </a:lnTo>
                    <a:lnTo>
                      <a:pt x="5" y="54"/>
                    </a:lnTo>
                    <a:lnTo>
                      <a:pt x="0" y="72"/>
                    </a:lnTo>
                    <a:lnTo>
                      <a:pt x="0" y="83"/>
                    </a:lnTo>
                    <a:lnTo>
                      <a:pt x="0" y="88"/>
                    </a:lnTo>
                    <a:lnTo>
                      <a:pt x="0" y="101"/>
                    </a:lnTo>
                    <a:lnTo>
                      <a:pt x="5" y="113"/>
                    </a:lnTo>
                    <a:lnTo>
                      <a:pt x="8" y="126"/>
                    </a:lnTo>
                    <a:lnTo>
                      <a:pt x="17" y="137"/>
                    </a:lnTo>
                    <a:lnTo>
                      <a:pt x="25" y="146"/>
                    </a:lnTo>
                    <a:lnTo>
                      <a:pt x="37" y="155"/>
                    </a:lnTo>
                    <a:lnTo>
                      <a:pt x="46" y="162"/>
                    </a:lnTo>
                    <a:lnTo>
                      <a:pt x="59" y="167"/>
                    </a:lnTo>
                    <a:lnTo>
                      <a:pt x="75" y="171"/>
                    </a:lnTo>
                    <a:lnTo>
                      <a:pt x="88" y="171"/>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97" name="Freeform 1105">
                <a:extLst>
                  <a:ext uri="{FF2B5EF4-FFF2-40B4-BE49-F238E27FC236}">
                    <a16:creationId xmlns:a16="http://schemas.microsoft.com/office/drawing/2014/main" id="{34000F78-DCB6-40B2-9AC6-35489D0C0102}"/>
                  </a:ext>
                </a:extLst>
              </p:cNvPr>
              <p:cNvSpPr>
                <a:spLocks/>
              </p:cNvSpPr>
              <p:nvPr/>
            </p:nvSpPr>
            <p:spPr bwMode="auto">
              <a:xfrm>
                <a:off x="3040" y="3300"/>
                <a:ext cx="28" cy="27"/>
              </a:xfrm>
              <a:custGeom>
                <a:avLst/>
                <a:gdLst>
                  <a:gd name="T0" fmla="*/ 14 w 137"/>
                  <a:gd name="T1" fmla="*/ 27 h 137"/>
                  <a:gd name="T2" fmla="*/ 16 w 137"/>
                  <a:gd name="T3" fmla="*/ 27 h 137"/>
                  <a:gd name="T4" fmla="*/ 19 w 137"/>
                  <a:gd name="T5" fmla="*/ 26 h 137"/>
                  <a:gd name="T6" fmla="*/ 21 w 137"/>
                  <a:gd name="T7" fmla="*/ 25 h 137"/>
                  <a:gd name="T8" fmla="*/ 22 w 137"/>
                  <a:gd name="T9" fmla="*/ 25 h 137"/>
                  <a:gd name="T10" fmla="*/ 24 w 137"/>
                  <a:gd name="T11" fmla="*/ 23 h 137"/>
                  <a:gd name="T12" fmla="*/ 26 w 137"/>
                  <a:gd name="T13" fmla="*/ 21 h 137"/>
                  <a:gd name="T14" fmla="*/ 27 w 137"/>
                  <a:gd name="T15" fmla="*/ 20 h 137"/>
                  <a:gd name="T16" fmla="*/ 27 w 137"/>
                  <a:gd name="T17" fmla="*/ 18 h 137"/>
                  <a:gd name="T18" fmla="*/ 28 w 137"/>
                  <a:gd name="T19" fmla="*/ 15 h 137"/>
                  <a:gd name="T20" fmla="*/ 28 w 137"/>
                  <a:gd name="T21" fmla="*/ 13 h 137"/>
                  <a:gd name="T22" fmla="*/ 28 w 137"/>
                  <a:gd name="T23" fmla="*/ 11 h 137"/>
                  <a:gd name="T24" fmla="*/ 27 w 137"/>
                  <a:gd name="T25" fmla="*/ 9 h 137"/>
                  <a:gd name="T26" fmla="*/ 27 w 137"/>
                  <a:gd name="T27" fmla="*/ 7 h 137"/>
                  <a:gd name="T28" fmla="*/ 26 w 137"/>
                  <a:gd name="T29" fmla="*/ 6 h 137"/>
                  <a:gd name="T30" fmla="*/ 24 w 137"/>
                  <a:gd name="T31" fmla="*/ 4 h 137"/>
                  <a:gd name="T32" fmla="*/ 22 w 137"/>
                  <a:gd name="T33" fmla="*/ 3 h 137"/>
                  <a:gd name="T34" fmla="*/ 21 w 137"/>
                  <a:gd name="T35" fmla="*/ 2 h 137"/>
                  <a:gd name="T36" fmla="*/ 18 w 137"/>
                  <a:gd name="T37" fmla="*/ 1 h 137"/>
                  <a:gd name="T38" fmla="*/ 16 w 137"/>
                  <a:gd name="T39" fmla="*/ 0 h 137"/>
                  <a:gd name="T40" fmla="*/ 14 w 137"/>
                  <a:gd name="T41" fmla="*/ 0 h 137"/>
                  <a:gd name="T42" fmla="*/ 11 w 137"/>
                  <a:gd name="T43" fmla="*/ 0 h 137"/>
                  <a:gd name="T44" fmla="*/ 10 w 137"/>
                  <a:gd name="T45" fmla="*/ 1 h 137"/>
                  <a:gd name="T46" fmla="*/ 8 w 137"/>
                  <a:gd name="T47" fmla="*/ 2 h 137"/>
                  <a:gd name="T48" fmla="*/ 5 w 137"/>
                  <a:gd name="T49" fmla="*/ 3 h 137"/>
                  <a:gd name="T50" fmla="*/ 4 w 137"/>
                  <a:gd name="T51" fmla="*/ 4 h 137"/>
                  <a:gd name="T52" fmla="*/ 3 w 137"/>
                  <a:gd name="T53" fmla="*/ 6 h 137"/>
                  <a:gd name="T54" fmla="*/ 1 w 137"/>
                  <a:gd name="T55" fmla="*/ 7 h 137"/>
                  <a:gd name="T56" fmla="*/ 0 w 137"/>
                  <a:gd name="T57" fmla="*/ 9 h 137"/>
                  <a:gd name="T58" fmla="*/ 0 w 137"/>
                  <a:gd name="T59" fmla="*/ 11 h 137"/>
                  <a:gd name="T60" fmla="*/ 0 w 137"/>
                  <a:gd name="T61" fmla="*/ 14 h 137"/>
                  <a:gd name="T62" fmla="*/ 0 w 137"/>
                  <a:gd name="T63" fmla="*/ 15 h 137"/>
                  <a:gd name="T64" fmla="*/ 1 w 137"/>
                  <a:gd name="T65" fmla="*/ 18 h 137"/>
                  <a:gd name="T66" fmla="*/ 2 w 137"/>
                  <a:gd name="T67" fmla="*/ 20 h 137"/>
                  <a:gd name="T68" fmla="*/ 3 w 137"/>
                  <a:gd name="T69" fmla="*/ 22 h 137"/>
                  <a:gd name="T70" fmla="*/ 4 w 137"/>
                  <a:gd name="T71" fmla="*/ 24 h 137"/>
                  <a:gd name="T72" fmla="*/ 6 w 137"/>
                  <a:gd name="T73" fmla="*/ 25 h 137"/>
                  <a:gd name="T74" fmla="*/ 8 w 137"/>
                  <a:gd name="T75" fmla="*/ 26 h 137"/>
                  <a:gd name="T76" fmla="*/ 10 w 137"/>
                  <a:gd name="T77" fmla="*/ 26 h 137"/>
                  <a:gd name="T78" fmla="*/ 12 w 137"/>
                  <a:gd name="T79" fmla="*/ 27 h 137"/>
                  <a:gd name="T80" fmla="*/ 14 w 137"/>
                  <a:gd name="T81" fmla="*/ 27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37"/>
                  <a:gd name="T125" fmla="*/ 137 w 137"/>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37">
                    <a:moveTo>
                      <a:pt x="67" y="137"/>
                    </a:moveTo>
                    <a:lnTo>
                      <a:pt x="79" y="137"/>
                    </a:lnTo>
                    <a:lnTo>
                      <a:pt x="92" y="132"/>
                    </a:lnTo>
                    <a:lnTo>
                      <a:pt x="101" y="128"/>
                    </a:lnTo>
                    <a:lnTo>
                      <a:pt x="108" y="125"/>
                    </a:lnTo>
                    <a:lnTo>
                      <a:pt x="117" y="116"/>
                    </a:lnTo>
                    <a:lnTo>
                      <a:pt x="126" y="108"/>
                    </a:lnTo>
                    <a:lnTo>
                      <a:pt x="130" y="99"/>
                    </a:lnTo>
                    <a:lnTo>
                      <a:pt x="133" y="91"/>
                    </a:lnTo>
                    <a:lnTo>
                      <a:pt x="137" y="78"/>
                    </a:lnTo>
                    <a:lnTo>
                      <a:pt x="137" y="67"/>
                    </a:lnTo>
                    <a:lnTo>
                      <a:pt x="137" y="58"/>
                    </a:lnTo>
                    <a:lnTo>
                      <a:pt x="133" y="45"/>
                    </a:lnTo>
                    <a:lnTo>
                      <a:pt x="130" y="37"/>
                    </a:lnTo>
                    <a:lnTo>
                      <a:pt x="126" y="29"/>
                    </a:lnTo>
                    <a:lnTo>
                      <a:pt x="117" y="20"/>
                    </a:lnTo>
                    <a:lnTo>
                      <a:pt x="108" y="13"/>
                    </a:lnTo>
                    <a:lnTo>
                      <a:pt x="101" y="8"/>
                    </a:lnTo>
                    <a:lnTo>
                      <a:pt x="88" y="4"/>
                    </a:lnTo>
                    <a:lnTo>
                      <a:pt x="79" y="0"/>
                    </a:lnTo>
                    <a:lnTo>
                      <a:pt x="67" y="0"/>
                    </a:lnTo>
                    <a:lnTo>
                      <a:pt x="54" y="0"/>
                    </a:lnTo>
                    <a:lnTo>
                      <a:pt x="47" y="4"/>
                    </a:lnTo>
                    <a:lnTo>
                      <a:pt x="38" y="8"/>
                    </a:lnTo>
                    <a:lnTo>
                      <a:pt x="25" y="13"/>
                    </a:lnTo>
                    <a:lnTo>
                      <a:pt x="18" y="20"/>
                    </a:lnTo>
                    <a:lnTo>
                      <a:pt x="13" y="29"/>
                    </a:lnTo>
                    <a:lnTo>
                      <a:pt x="5" y="37"/>
                    </a:lnTo>
                    <a:lnTo>
                      <a:pt x="0" y="45"/>
                    </a:lnTo>
                    <a:lnTo>
                      <a:pt x="0" y="58"/>
                    </a:lnTo>
                    <a:lnTo>
                      <a:pt x="0" y="71"/>
                    </a:lnTo>
                    <a:lnTo>
                      <a:pt x="0" y="78"/>
                    </a:lnTo>
                    <a:lnTo>
                      <a:pt x="5" y="91"/>
                    </a:lnTo>
                    <a:lnTo>
                      <a:pt x="9" y="99"/>
                    </a:lnTo>
                    <a:lnTo>
                      <a:pt x="13" y="112"/>
                    </a:lnTo>
                    <a:lnTo>
                      <a:pt x="22" y="121"/>
                    </a:lnTo>
                    <a:lnTo>
                      <a:pt x="29" y="125"/>
                    </a:lnTo>
                    <a:lnTo>
                      <a:pt x="38" y="132"/>
                    </a:lnTo>
                    <a:lnTo>
                      <a:pt x="47" y="132"/>
                    </a:lnTo>
                    <a:lnTo>
                      <a:pt x="59" y="137"/>
                    </a:lnTo>
                    <a:lnTo>
                      <a:pt x="67" y="137"/>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98" name="Freeform 1106">
                <a:extLst>
                  <a:ext uri="{FF2B5EF4-FFF2-40B4-BE49-F238E27FC236}">
                    <a16:creationId xmlns:a16="http://schemas.microsoft.com/office/drawing/2014/main" id="{2E75F512-A348-4C4B-8A5C-4717DE585DDE}"/>
                  </a:ext>
                </a:extLst>
              </p:cNvPr>
              <p:cNvSpPr>
                <a:spLocks/>
              </p:cNvSpPr>
              <p:nvPr/>
            </p:nvSpPr>
            <p:spPr bwMode="auto">
              <a:xfrm>
                <a:off x="3122" y="3321"/>
                <a:ext cx="115" cy="116"/>
              </a:xfrm>
              <a:custGeom>
                <a:avLst/>
                <a:gdLst>
                  <a:gd name="T0" fmla="*/ 58 w 578"/>
                  <a:gd name="T1" fmla="*/ 116 h 577"/>
                  <a:gd name="T2" fmla="*/ 67 w 578"/>
                  <a:gd name="T3" fmla="*/ 115 h 577"/>
                  <a:gd name="T4" fmla="*/ 76 w 578"/>
                  <a:gd name="T5" fmla="*/ 113 h 577"/>
                  <a:gd name="T6" fmla="*/ 84 w 578"/>
                  <a:gd name="T7" fmla="*/ 109 h 577"/>
                  <a:gd name="T8" fmla="*/ 92 w 578"/>
                  <a:gd name="T9" fmla="*/ 104 h 577"/>
                  <a:gd name="T10" fmla="*/ 98 w 578"/>
                  <a:gd name="T11" fmla="*/ 98 h 577"/>
                  <a:gd name="T12" fmla="*/ 104 w 578"/>
                  <a:gd name="T13" fmla="*/ 92 h 577"/>
                  <a:gd name="T14" fmla="*/ 108 w 578"/>
                  <a:gd name="T15" fmla="*/ 84 h 577"/>
                  <a:gd name="T16" fmla="*/ 111 w 578"/>
                  <a:gd name="T17" fmla="*/ 76 h 577"/>
                  <a:gd name="T18" fmla="*/ 114 w 578"/>
                  <a:gd name="T19" fmla="*/ 67 h 577"/>
                  <a:gd name="T20" fmla="*/ 115 w 578"/>
                  <a:gd name="T21" fmla="*/ 58 h 577"/>
                  <a:gd name="T22" fmla="*/ 114 w 578"/>
                  <a:gd name="T23" fmla="*/ 48 h 577"/>
                  <a:gd name="T24" fmla="*/ 111 w 578"/>
                  <a:gd name="T25" fmla="*/ 39 h 577"/>
                  <a:gd name="T26" fmla="*/ 108 w 578"/>
                  <a:gd name="T27" fmla="*/ 31 h 577"/>
                  <a:gd name="T28" fmla="*/ 103 w 578"/>
                  <a:gd name="T29" fmla="*/ 23 h 577"/>
                  <a:gd name="T30" fmla="*/ 97 w 578"/>
                  <a:gd name="T31" fmla="*/ 17 h 577"/>
                  <a:gd name="T32" fmla="*/ 91 w 578"/>
                  <a:gd name="T33" fmla="*/ 11 h 577"/>
                  <a:gd name="T34" fmla="*/ 84 w 578"/>
                  <a:gd name="T35" fmla="*/ 7 h 577"/>
                  <a:gd name="T36" fmla="*/ 75 w 578"/>
                  <a:gd name="T37" fmla="*/ 3 h 577"/>
                  <a:gd name="T38" fmla="*/ 66 w 578"/>
                  <a:gd name="T39" fmla="*/ 1 h 577"/>
                  <a:gd name="T40" fmla="*/ 57 w 578"/>
                  <a:gd name="T41" fmla="*/ 0 h 577"/>
                  <a:gd name="T42" fmla="*/ 47 w 578"/>
                  <a:gd name="T43" fmla="*/ 1 h 577"/>
                  <a:gd name="T44" fmla="*/ 39 w 578"/>
                  <a:gd name="T45" fmla="*/ 3 h 577"/>
                  <a:gd name="T46" fmla="*/ 31 w 578"/>
                  <a:gd name="T47" fmla="*/ 7 h 577"/>
                  <a:gd name="T48" fmla="*/ 23 w 578"/>
                  <a:gd name="T49" fmla="*/ 12 h 577"/>
                  <a:gd name="T50" fmla="*/ 17 w 578"/>
                  <a:gd name="T51" fmla="*/ 17 h 577"/>
                  <a:gd name="T52" fmla="*/ 11 w 578"/>
                  <a:gd name="T53" fmla="*/ 24 h 577"/>
                  <a:gd name="T54" fmla="*/ 6 w 578"/>
                  <a:gd name="T55" fmla="*/ 32 h 577"/>
                  <a:gd name="T56" fmla="*/ 3 w 578"/>
                  <a:gd name="T57" fmla="*/ 40 h 577"/>
                  <a:gd name="T58" fmla="*/ 0 w 578"/>
                  <a:gd name="T59" fmla="*/ 49 h 577"/>
                  <a:gd name="T60" fmla="*/ 0 w 578"/>
                  <a:gd name="T61" fmla="*/ 58 h 577"/>
                  <a:gd name="T62" fmla="*/ 1 w 578"/>
                  <a:gd name="T63" fmla="*/ 69 h 577"/>
                  <a:gd name="T64" fmla="*/ 3 w 578"/>
                  <a:gd name="T65" fmla="*/ 77 h 577"/>
                  <a:gd name="T66" fmla="*/ 7 w 578"/>
                  <a:gd name="T67" fmla="*/ 85 h 577"/>
                  <a:gd name="T68" fmla="*/ 12 w 578"/>
                  <a:gd name="T69" fmla="*/ 92 h 577"/>
                  <a:gd name="T70" fmla="*/ 18 w 578"/>
                  <a:gd name="T71" fmla="*/ 99 h 577"/>
                  <a:gd name="T72" fmla="*/ 24 w 578"/>
                  <a:gd name="T73" fmla="*/ 105 h 577"/>
                  <a:gd name="T74" fmla="*/ 31 w 578"/>
                  <a:gd name="T75" fmla="*/ 110 h 577"/>
                  <a:gd name="T76" fmla="*/ 40 w 578"/>
                  <a:gd name="T77" fmla="*/ 113 h 577"/>
                  <a:gd name="T78" fmla="*/ 49 w 578"/>
                  <a:gd name="T79" fmla="*/ 115 h 577"/>
                  <a:gd name="T80" fmla="*/ 58 w 578"/>
                  <a:gd name="T81" fmla="*/ 116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7"/>
                  <a:gd name="T125" fmla="*/ 578 w 578"/>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7">
                    <a:moveTo>
                      <a:pt x="291" y="577"/>
                    </a:moveTo>
                    <a:lnTo>
                      <a:pt x="337" y="573"/>
                    </a:lnTo>
                    <a:lnTo>
                      <a:pt x="382" y="560"/>
                    </a:lnTo>
                    <a:lnTo>
                      <a:pt x="423" y="543"/>
                    </a:lnTo>
                    <a:lnTo>
                      <a:pt x="461" y="519"/>
                    </a:lnTo>
                    <a:lnTo>
                      <a:pt x="495" y="489"/>
                    </a:lnTo>
                    <a:lnTo>
                      <a:pt x="524" y="456"/>
                    </a:lnTo>
                    <a:lnTo>
                      <a:pt x="544" y="419"/>
                    </a:lnTo>
                    <a:lnTo>
                      <a:pt x="560" y="377"/>
                    </a:lnTo>
                    <a:lnTo>
                      <a:pt x="573" y="332"/>
                    </a:lnTo>
                    <a:lnTo>
                      <a:pt x="578" y="287"/>
                    </a:lnTo>
                    <a:lnTo>
                      <a:pt x="573" y="240"/>
                    </a:lnTo>
                    <a:lnTo>
                      <a:pt x="560" y="195"/>
                    </a:lnTo>
                    <a:lnTo>
                      <a:pt x="544" y="153"/>
                    </a:lnTo>
                    <a:lnTo>
                      <a:pt x="519" y="116"/>
                    </a:lnTo>
                    <a:lnTo>
                      <a:pt x="490" y="83"/>
                    </a:lnTo>
                    <a:lnTo>
                      <a:pt x="457" y="54"/>
                    </a:lnTo>
                    <a:lnTo>
                      <a:pt x="420" y="33"/>
                    </a:lnTo>
                    <a:lnTo>
                      <a:pt x="378" y="17"/>
                    </a:lnTo>
                    <a:lnTo>
                      <a:pt x="333" y="4"/>
                    </a:lnTo>
                    <a:lnTo>
                      <a:pt x="287" y="0"/>
                    </a:lnTo>
                    <a:lnTo>
                      <a:pt x="237" y="4"/>
                    </a:lnTo>
                    <a:lnTo>
                      <a:pt x="196" y="17"/>
                    </a:lnTo>
                    <a:lnTo>
                      <a:pt x="155" y="33"/>
                    </a:lnTo>
                    <a:lnTo>
                      <a:pt x="117" y="58"/>
                    </a:lnTo>
                    <a:lnTo>
                      <a:pt x="83" y="87"/>
                    </a:lnTo>
                    <a:lnTo>
                      <a:pt x="54" y="120"/>
                    </a:lnTo>
                    <a:lnTo>
                      <a:pt x="29" y="157"/>
                    </a:lnTo>
                    <a:lnTo>
                      <a:pt x="13" y="199"/>
                    </a:lnTo>
                    <a:lnTo>
                      <a:pt x="0" y="245"/>
                    </a:lnTo>
                    <a:lnTo>
                      <a:pt x="0" y="290"/>
                    </a:lnTo>
                    <a:lnTo>
                      <a:pt x="5" y="341"/>
                    </a:lnTo>
                    <a:lnTo>
                      <a:pt x="13" y="382"/>
                    </a:lnTo>
                    <a:lnTo>
                      <a:pt x="34" y="423"/>
                    </a:lnTo>
                    <a:lnTo>
                      <a:pt x="59" y="460"/>
                    </a:lnTo>
                    <a:lnTo>
                      <a:pt x="88" y="494"/>
                    </a:lnTo>
                    <a:lnTo>
                      <a:pt x="121" y="523"/>
                    </a:lnTo>
                    <a:lnTo>
                      <a:pt x="158" y="548"/>
                    </a:lnTo>
                    <a:lnTo>
                      <a:pt x="200" y="564"/>
                    </a:lnTo>
                    <a:lnTo>
                      <a:pt x="245" y="573"/>
                    </a:lnTo>
                    <a:lnTo>
                      <a:pt x="291" y="57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99" name="Freeform 1107">
                <a:extLst>
                  <a:ext uri="{FF2B5EF4-FFF2-40B4-BE49-F238E27FC236}">
                    <a16:creationId xmlns:a16="http://schemas.microsoft.com/office/drawing/2014/main" id="{9E67E688-3AC3-4F2A-B8F8-164E92884E01}"/>
                  </a:ext>
                </a:extLst>
              </p:cNvPr>
              <p:cNvSpPr>
                <a:spLocks/>
              </p:cNvSpPr>
              <p:nvPr/>
            </p:nvSpPr>
            <p:spPr bwMode="auto">
              <a:xfrm>
                <a:off x="3122" y="3321"/>
                <a:ext cx="115" cy="116"/>
              </a:xfrm>
              <a:custGeom>
                <a:avLst/>
                <a:gdLst>
                  <a:gd name="T0" fmla="*/ 58 w 578"/>
                  <a:gd name="T1" fmla="*/ 116 h 577"/>
                  <a:gd name="T2" fmla="*/ 67 w 578"/>
                  <a:gd name="T3" fmla="*/ 115 h 577"/>
                  <a:gd name="T4" fmla="*/ 76 w 578"/>
                  <a:gd name="T5" fmla="*/ 113 h 577"/>
                  <a:gd name="T6" fmla="*/ 84 w 578"/>
                  <a:gd name="T7" fmla="*/ 109 h 577"/>
                  <a:gd name="T8" fmla="*/ 92 w 578"/>
                  <a:gd name="T9" fmla="*/ 104 h 577"/>
                  <a:gd name="T10" fmla="*/ 98 w 578"/>
                  <a:gd name="T11" fmla="*/ 98 h 577"/>
                  <a:gd name="T12" fmla="*/ 104 w 578"/>
                  <a:gd name="T13" fmla="*/ 92 h 577"/>
                  <a:gd name="T14" fmla="*/ 108 w 578"/>
                  <a:gd name="T15" fmla="*/ 84 h 577"/>
                  <a:gd name="T16" fmla="*/ 111 w 578"/>
                  <a:gd name="T17" fmla="*/ 76 h 577"/>
                  <a:gd name="T18" fmla="*/ 114 w 578"/>
                  <a:gd name="T19" fmla="*/ 67 h 577"/>
                  <a:gd name="T20" fmla="*/ 115 w 578"/>
                  <a:gd name="T21" fmla="*/ 58 h 577"/>
                  <a:gd name="T22" fmla="*/ 114 w 578"/>
                  <a:gd name="T23" fmla="*/ 48 h 577"/>
                  <a:gd name="T24" fmla="*/ 111 w 578"/>
                  <a:gd name="T25" fmla="*/ 39 h 577"/>
                  <a:gd name="T26" fmla="*/ 108 w 578"/>
                  <a:gd name="T27" fmla="*/ 31 h 577"/>
                  <a:gd name="T28" fmla="*/ 103 w 578"/>
                  <a:gd name="T29" fmla="*/ 23 h 577"/>
                  <a:gd name="T30" fmla="*/ 97 w 578"/>
                  <a:gd name="T31" fmla="*/ 17 h 577"/>
                  <a:gd name="T32" fmla="*/ 91 w 578"/>
                  <a:gd name="T33" fmla="*/ 11 h 577"/>
                  <a:gd name="T34" fmla="*/ 84 w 578"/>
                  <a:gd name="T35" fmla="*/ 7 h 577"/>
                  <a:gd name="T36" fmla="*/ 75 w 578"/>
                  <a:gd name="T37" fmla="*/ 3 h 577"/>
                  <a:gd name="T38" fmla="*/ 66 w 578"/>
                  <a:gd name="T39" fmla="*/ 1 h 577"/>
                  <a:gd name="T40" fmla="*/ 57 w 578"/>
                  <a:gd name="T41" fmla="*/ 0 h 577"/>
                  <a:gd name="T42" fmla="*/ 47 w 578"/>
                  <a:gd name="T43" fmla="*/ 1 h 577"/>
                  <a:gd name="T44" fmla="*/ 39 w 578"/>
                  <a:gd name="T45" fmla="*/ 3 h 577"/>
                  <a:gd name="T46" fmla="*/ 31 w 578"/>
                  <a:gd name="T47" fmla="*/ 7 h 577"/>
                  <a:gd name="T48" fmla="*/ 23 w 578"/>
                  <a:gd name="T49" fmla="*/ 12 h 577"/>
                  <a:gd name="T50" fmla="*/ 17 w 578"/>
                  <a:gd name="T51" fmla="*/ 17 h 577"/>
                  <a:gd name="T52" fmla="*/ 11 w 578"/>
                  <a:gd name="T53" fmla="*/ 24 h 577"/>
                  <a:gd name="T54" fmla="*/ 6 w 578"/>
                  <a:gd name="T55" fmla="*/ 32 h 577"/>
                  <a:gd name="T56" fmla="*/ 3 w 578"/>
                  <a:gd name="T57" fmla="*/ 40 h 577"/>
                  <a:gd name="T58" fmla="*/ 0 w 578"/>
                  <a:gd name="T59" fmla="*/ 49 h 577"/>
                  <a:gd name="T60" fmla="*/ 0 w 578"/>
                  <a:gd name="T61" fmla="*/ 58 h 577"/>
                  <a:gd name="T62" fmla="*/ 1 w 578"/>
                  <a:gd name="T63" fmla="*/ 69 h 577"/>
                  <a:gd name="T64" fmla="*/ 3 w 578"/>
                  <a:gd name="T65" fmla="*/ 77 h 577"/>
                  <a:gd name="T66" fmla="*/ 7 w 578"/>
                  <a:gd name="T67" fmla="*/ 85 h 577"/>
                  <a:gd name="T68" fmla="*/ 12 w 578"/>
                  <a:gd name="T69" fmla="*/ 92 h 577"/>
                  <a:gd name="T70" fmla="*/ 18 w 578"/>
                  <a:gd name="T71" fmla="*/ 99 h 577"/>
                  <a:gd name="T72" fmla="*/ 24 w 578"/>
                  <a:gd name="T73" fmla="*/ 105 h 577"/>
                  <a:gd name="T74" fmla="*/ 31 w 578"/>
                  <a:gd name="T75" fmla="*/ 110 h 577"/>
                  <a:gd name="T76" fmla="*/ 40 w 578"/>
                  <a:gd name="T77" fmla="*/ 113 h 577"/>
                  <a:gd name="T78" fmla="*/ 49 w 578"/>
                  <a:gd name="T79" fmla="*/ 115 h 577"/>
                  <a:gd name="T80" fmla="*/ 58 w 578"/>
                  <a:gd name="T81" fmla="*/ 116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7"/>
                  <a:gd name="T125" fmla="*/ 578 w 578"/>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7">
                    <a:moveTo>
                      <a:pt x="291" y="577"/>
                    </a:moveTo>
                    <a:lnTo>
                      <a:pt x="337" y="573"/>
                    </a:lnTo>
                    <a:lnTo>
                      <a:pt x="382" y="560"/>
                    </a:lnTo>
                    <a:lnTo>
                      <a:pt x="423" y="543"/>
                    </a:lnTo>
                    <a:lnTo>
                      <a:pt x="461" y="519"/>
                    </a:lnTo>
                    <a:lnTo>
                      <a:pt x="495" y="489"/>
                    </a:lnTo>
                    <a:lnTo>
                      <a:pt x="524" y="456"/>
                    </a:lnTo>
                    <a:lnTo>
                      <a:pt x="544" y="419"/>
                    </a:lnTo>
                    <a:lnTo>
                      <a:pt x="560" y="377"/>
                    </a:lnTo>
                    <a:lnTo>
                      <a:pt x="573" y="332"/>
                    </a:lnTo>
                    <a:lnTo>
                      <a:pt x="578" y="287"/>
                    </a:lnTo>
                    <a:lnTo>
                      <a:pt x="573" y="240"/>
                    </a:lnTo>
                    <a:lnTo>
                      <a:pt x="560" y="195"/>
                    </a:lnTo>
                    <a:lnTo>
                      <a:pt x="544" y="153"/>
                    </a:lnTo>
                    <a:lnTo>
                      <a:pt x="519" y="116"/>
                    </a:lnTo>
                    <a:lnTo>
                      <a:pt x="490" y="83"/>
                    </a:lnTo>
                    <a:lnTo>
                      <a:pt x="457" y="54"/>
                    </a:lnTo>
                    <a:lnTo>
                      <a:pt x="420" y="33"/>
                    </a:lnTo>
                    <a:lnTo>
                      <a:pt x="378" y="17"/>
                    </a:lnTo>
                    <a:lnTo>
                      <a:pt x="333" y="4"/>
                    </a:lnTo>
                    <a:lnTo>
                      <a:pt x="287" y="0"/>
                    </a:lnTo>
                    <a:lnTo>
                      <a:pt x="237" y="4"/>
                    </a:lnTo>
                    <a:lnTo>
                      <a:pt x="196" y="17"/>
                    </a:lnTo>
                    <a:lnTo>
                      <a:pt x="155" y="33"/>
                    </a:lnTo>
                    <a:lnTo>
                      <a:pt x="117" y="58"/>
                    </a:lnTo>
                    <a:lnTo>
                      <a:pt x="83" y="87"/>
                    </a:lnTo>
                    <a:lnTo>
                      <a:pt x="54" y="120"/>
                    </a:lnTo>
                    <a:lnTo>
                      <a:pt x="29" y="157"/>
                    </a:lnTo>
                    <a:lnTo>
                      <a:pt x="13" y="199"/>
                    </a:lnTo>
                    <a:lnTo>
                      <a:pt x="0" y="245"/>
                    </a:lnTo>
                    <a:lnTo>
                      <a:pt x="0" y="290"/>
                    </a:lnTo>
                    <a:lnTo>
                      <a:pt x="5" y="341"/>
                    </a:lnTo>
                    <a:lnTo>
                      <a:pt x="13" y="382"/>
                    </a:lnTo>
                    <a:lnTo>
                      <a:pt x="34" y="423"/>
                    </a:lnTo>
                    <a:lnTo>
                      <a:pt x="59" y="460"/>
                    </a:lnTo>
                    <a:lnTo>
                      <a:pt x="88" y="494"/>
                    </a:lnTo>
                    <a:lnTo>
                      <a:pt x="121" y="523"/>
                    </a:lnTo>
                    <a:lnTo>
                      <a:pt x="158" y="548"/>
                    </a:lnTo>
                    <a:lnTo>
                      <a:pt x="200" y="564"/>
                    </a:lnTo>
                    <a:lnTo>
                      <a:pt x="245" y="573"/>
                    </a:lnTo>
                    <a:lnTo>
                      <a:pt x="291"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600" name="Freeform 1108">
                <a:extLst>
                  <a:ext uri="{FF2B5EF4-FFF2-40B4-BE49-F238E27FC236}">
                    <a16:creationId xmlns:a16="http://schemas.microsoft.com/office/drawing/2014/main" id="{18CDB67B-8BB5-4826-B4C8-6ACD47E98D83}"/>
                  </a:ext>
                </a:extLst>
              </p:cNvPr>
              <p:cNvSpPr>
                <a:spLocks/>
              </p:cNvSpPr>
              <p:nvPr/>
            </p:nvSpPr>
            <p:spPr bwMode="auto">
              <a:xfrm>
                <a:off x="3122" y="3321"/>
                <a:ext cx="115" cy="116"/>
              </a:xfrm>
              <a:custGeom>
                <a:avLst/>
                <a:gdLst>
                  <a:gd name="T0" fmla="*/ 58 w 578"/>
                  <a:gd name="T1" fmla="*/ 116 h 577"/>
                  <a:gd name="T2" fmla="*/ 67 w 578"/>
                  <a:gd name="T3" fmla="*/ 115 h 577"/>
                  <a:gd name="T4" fmla="*/ 76 w 578"/>
                  <a:gd name="T5" fmla="*/ 113 h 577"/>
                  <a:gd name="T6" fmla="*/ 84 w 578"/>
                  <a:gd name="T7" fmla="*/ 109 h 577"/>
                  <a:gd name="T8" fmla="*/ 92 w 578"/>
                  <a:gd name="T9" fmla="*/ 104 h 577"/>
                  <a:gd name="T10" fmla="*/ 98 w 578"/>
                  <a:gd name="T11" fmla="*/ 98 h 577"/>
                  <a:gd name="T12" fmla="*/ 104 w 578"/>
                  <a:gd name="T13" fmla="*/ 92 h 577"/>
                  <a:gd name="T14" fmla="*/ 108 w 578"/>
                  <a:gd name="T15" fmla="*/ 84 h 577"/>
                  <a:gd name="T16" fmla="*/ 111 w 578"/>
                  <a:gd name="T17" fmla="*/ 76 h 577"/>
                  <a:gd name="T18" fmla="*/ 114 w 578"/>
                  <a:gd name="T19" fmla="*/ 67 h 577"/>
                  <a:gd name="T20" fmla="*/ 115 w 578"/>
                  <a:gd name="T21" fmla="*/ 58 h 577"/>
                  <a:gd name="T22" fmla="*/ 114 w 578"/>
                  <a:gd name="T23" fmla="*/ 48 h 577"/>
                  <a:gd name="T24" fmla="*/ 111 w 578"/>
                  <a:gd name="T25" fmla="*/ 39 h 577"/>
                  <a:gd name="T26" fmla="*/ 108 w 578"/>
                  <a:gd name="T27" fmla="*/ 31 h 577"/>
                  <a:gd name="T28" fmla="*/ 103 w 578"/>
                  <a:gd name="T29" fmla="*/ 23 h 577"/>
                  <a:gd name="T30" fmla="*/ 97 w 578"/>
                  <a:gd name="T31" fmla="*/ 17 h 577"/>
                  <a:gd name="T32" fmla="*/ 91 w 578"/>
                  <a:gd name="T33" fmla="*/ 11 h 577"/>
                  <a:gd name="T34" fmla="*/ 84 w 578"/>
                  <a:gd name="T35" fmla="*/ 7 h 577"/>
                  <a:gd name="T36" fmla="*/ 75 w 578"/>
                  <a:gd name="T37" fmla="*/ 3 h 577"/>
                  <a:gd name="T38" fmla="*/ 66 w 578"/>
                  <a:gd name="T39" fmla="*/ 1 h 577"/>
                  <a:gd name="T40" fmla="*/ 57 w 578"/>
                  <a:gd name="T41" fmla="*/ 0 h 577"/>
                  <a:gd name="T42" fmla="*/ 47 w 578"/>
                  <a:gd name="T43" fmla="*/ 1 h 577"/>
                  <a:gd name="T44" fmla="*/ 39 w 578"/>
                  <a:gd name="T45" fmla="*/ 3 h 577"/>
                  <a:gd name="T46" fmla="*/ 31 w 578"/>
                  <a:gd name="T47" fmla="*/ 7 h 577"/>
                  <a:gd name="T48" fmla="*/ 23 w 578"/>
                  <a:gd name="T49" fmla="*/ 12 h 577"/>
                  <a:gd name="T50" fmla="*/ 17 w 578"/>
                  <a:gd name="T51" fmla="*/ 17 h 577"/>
                  <a:gd name="T52" fmla="*/ 11 w 578"/>
                  <a:gd name="T53" fmla="*/ 24 h 577"/>
                  <a:gd name="T54" fmla="*/ 6 w 578"/>
                  <a:gd name="T55" fmla="*/ 32 h 577"/>
                  <a:gd name="T56" fmla="*/ 3 w 578"/>
                  <a:gd name="T57" fmla="*/ 40 h 577"/>
                  <a:gd name="T58" fmla="*/ 0 w 578"/>
                  <a:gd name="T59" fmla="*/ 49 h 577"/>
                  <a:gd name="T60" fmla="*/ 0 w 578"/>
                  <a:gd name="T61" fmla="*/ 58 h 577"/>
                  <a:gd name="T62" fmla="*/ 1 w 578"/>
                  <a:gd name="T63" fmla="*/ 69 h 577"/>
                  <a:gd name="T64" fmla="*/ 3 w 578"/>
                  <a:gd name="T65" fmla="*/ 77 h 577"/>
                  <a:gd name="T66" fmla="*/ 7 w 578"/>
                  <a:gd name="T67" fmla="*/ 85 h 577"/>
                  <a:gd name="T68" fmla="*/ 12 w 578"/>
                  <a:gd name="T69" fmla="*/ 92 h 577"/>
                  <a:gd name="T70" fmla="*/ 18 w 578"/>
                  <a:gd name="T71" fmla="*/ 99 h 577"/>
                  <a:gd name="T72" fmla="*/ 24 w 578"/>
                  <a:gd name="T73" fmla="*/ 105 h 577"/>
                  <a:gd name="T74" fmla="*/ 31 w 578"/>
                  <a:gd name="T75" fmla="*/ 110 h 577"/>
                  <a:gd name="T76" fmla="*/ 40 w 578"/>
                  <a:gd name="T77" fmla="*/ 113 h 577"/>
                  <a:gd name="T78" fmla="*/ 49 w 578"/>
                  <a:gd name="T79" fmla="*/ 115 h 577"/>
                  <a:gd name="T80" fmla="*/ 58 w 578"/>
                  <a:gd name="T81" fmla="*/ 116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7"/>
                  <a:gd name="T125" fmla="*/ 578 w 578"/>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7">
                    <a:moveTo>
                      <a:pt x="291" y="577"/>
                    </a:moveTo>
                    <a:lnTo>
                      <a:pt x="337" y="573"/>
                    </a:lnTo>
                    <a:lnTo>
                      <a:pt x="382" y="560"/>
                    </a:lnTo>
                    <a:lnTo>
                      <a:pt x="423" y="543"/>
                    </a:lnTo>
                    <a:lnTo>
                      <a:pt x="461" y="519"/>
                    </a:lnTo>
                    <a:lnTo>
                      <a:pt x="495" y="489"/>
                    </a:lnTo>
                    <a:lnTo>
                      <a:pt x="524" y="456"/>
                    </a:lnTo>
                    <a:lnTo>
                      <a:pt x="544" y="419"/>
                    </a:lnTo>
                    <a:lnTo>
                      <a:pt x="560" y="377"/>
                    </a:lnTo>
                    <a:lnTo>
                      <a:pt x="573" y="332"/>
                    </a:lnTo>
                    <a:lnTo>
                      <a:pt x="578" y="287"/>
                    </a:lnTo>
                    <a:lnTo>
                      <a:pt x="573" y="240"/>
                    </a:lnTo>
                    <a:lnTo>
                      <a:pt x="560" y="195"/>
                    </a:lnTo>
                    <a:lnTo>
                      <a:pt x="544" y="153"/>
                    </a:lnTo>
                    <a:lnTo>
                      <a:pt x="519" y="116"/>
                    </a:lnTo>
                    <a:lnTo>
                      <a:pt x="490" y="83"/>
                    </a:lnTo>
                    <a:lnTo>
                      <a:pt x="457" y="54"/>
                    </a:lnTo>
                    <a:lnTo>
                      <a:pt x="420" y="33"/>
                    </a:lnTo>
                    <a:lnTo>
                      <a:pt x="378" y="17"/>
                    </a:lnTo>
                    <a:lnTo>
                      <a:pt x="333" y="4"/>
                    </a:lnTo>
                    <a:lnTo>
                      <a:pt x="287" y="0"/>
                    </a:lnTo>
                    <a:lnTo>
                      <a:pt x="237" y="4"/>
                    </a:lnTo>
                    <a:lnTo>
                      <a:pt x="196" y="17"/>
                    </a:lnTo>
                    <a:lnTo>
                      <a:pt x="155" y="33"/>
                    </a:lnTo>
                    <a:lnTo>
                      <a:pt x="117" y="58"/>
                    </a:lnTo>
                    <a:lnTo>
                      <a:pt x="83" y="87"/>
                    </a:lnTo>
                    <a:lnTo>
                      <a:pt x="54" y="120"/>
                    </a:lnTo>
                    <a:lnTo>
                      <a:pt x="29" y="157"/>
                    </a:lnTo>
                    <a:lnTo>
                      <a:pt x="13" y="199"/>
                    </a:lnTo>
                    <a:lnTo>
                      <a:pt x="0" y="245"/>
                    </a:lnTo>
                    <a:lnTo>
                      <a:pt x="0" y="290"/>
                    </a:lnTo>
                    <a:lnTo>
                      <a:pt x="5" y="341"/>
                    </a:lnTo>
                    <a:lnTo>
                      <a:pt x="13" y="382"/>
                    </a:lnTo>
                    <a:lnTo>
                      <a:pt x="34" y="423"/>
                    </a:lnTo>
                    <a:lnTo>
                      <a:pt x="59" y="460"/>
                    </a:lnTo>
                    <a:lnTo>
                      <a:pt x="88" y="494"/>
                    </a:lnTo>
                    <a:lnTo>
                      <a:pt x="121" y="523"/>
                    </a:lnTo>
                    <a:lnTo>
                      <a:pt x="158" y="548"/>
                    </a:lnTo>
                    <a:lnTo>
                      <a:pt x="200" y="564"/>
                    </a:lnTo>
                    <a:lnTo>
                      <a:pt x="245" y="573"/>
                    </a:lnTo>
                    <a:lnTo>
                      <a:pt x="291"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601" name="Freeform 1109">
                <a:extLst>
                  <a:ext uri="{FF2B5EF4-FFF2-40B4-BE49-F238E27FC236}">
                    <a16:creationId xmlns:a16="http://schemas.microsoft.com/office/drawing/2014/main" id="{3163708C-D713-419C-BDCF-00514E130572}"/>
                  </a:ext>
                </a:extLst>
              </p:cNvPr>
              <p:cNvSpPr>
                <a:spLocks/>
              </p:cNvSpPr>
              <p:nvPr/>
            </p:nvSpPr>
            <p:spPr bwMode="auto">
              <a:xfrm>
                <a:off x="3137" y="3330"/>
                <a:ext cx="61" cy="61"/>
              </a:xfrm>
              <a:custGeom>
                <a:avLst/>
                <a:gdLst>
                  <a:gd name="T0" fmla="*/ 31 w 303"/>
                  <a:gd name="T1" fmla="*/ 61 h 306"/>
                  <a:gd name="T2" fmla="*/ 36 w 303"/>
                  <a:gd name="T3" fmla="*/ 60 h 306"/>
                  <a:gd name="T4" fmla="*/ 41 w 303"/>
                  <a:gd name="T5" fmla="*/ 60 h 306"/>
                  <a:gd name="T6" fmla="*/ 45 w 303"/>
                  <a:gd name="T7" fmla="*/ 57 h 306"/>
                  <a:gd name="T8" fmla="*/ 49 w 303"/>
                  <a:gd name="T9" fmla="*/ 54 h 306"/>
                  <a:gd name="T10" fmla="*/ 53 w 303"/>
                  <a:gd name="T11" fmla="*/ 52 h 306"/>
                  <a:gd name="T12" fmla="*/ 55 w 303"/>
                  <a:gd name="T13" fmla="*/ 48 h 306"/>
                  <a:gd name="T14" fmla="*/ 58 w 303"/>
                  <a:gd name="T15" fmla="*/ 44 h 306"/>
                  <a:gd name="T16" fmla="*/ 59 w 303"/>
                  <a:gd name="T17" fmla="*/ 39 h 306"/>
                  <a:gd name="T18" fmla="*/ 61 w 303"/>
                  <a:gd name="T19" fmla="*/ 35 h 306"/>
                  <a:gd name="T20" fmla="*/ 61 w 303"/>
                  <a:gd name="T21" fmla="*/ 31 h 306"/>
                  <a:gd name="T22" fmla="*/ 61 w 303"/>
                  <a:gd name="T23" fmla="*/ 26 h 306"/>
                  <a:gd name="T24" fmla="*/ 59 w 303"/>
                  <a:gd name="T25" fmla="*/ 21 h 306"/>
                  <a:gd name="T26" fmla="*/ 58 w 303"/>
                  <a:gd name="T27" fmla="*/ 17 h 306"/>
                  <a:gd name="T28" fmla="*/ 55 w 303"/>
                  <a:gd name="T29" fmla="*/ 12 h 306"/>
                  <a:gd name="T30" fmla="*/ 52 w 303"/>
                  <a:gd name="T31" fmla="*/ 9 h 306"/>
                  <a:gd name="T32" fmla="*/ 49 w 303"/>
                  <a:gd name="T33" fmla="*/ 6 h 306"/>
                  <a:gd name="T34" fmla="*/ 44 w 303"/>
                  <a:gd name="T35" fmla="*/ 3 h 306"/>
                  <a:gd name="T36" fmla="*/ 40 w 303"/>
                  <a:gd name="T37" fmla="*/ 1 h 306"/>
                  <a:gd name="T38" fmla="*/ 35 w 303"/>
                  <a:gd name="T39" fmla="*/ 1 h 306"/>
                  <a:gd name="T40" fmla="*/ 30 w 303"/>
                  <a:gd name="T41" fmla="*/ 0 h 306"/>
                  <a:gd name="T42" fmla="*/ 25 w 303"/>
                  <a:gd name="T43" fmla="*/ 1 h 306"/>
                  <a:gd name="T44" fmla="*/ 21 w 303"/>
                  <a:gd name="T45" fmla="*/ 1 h 306"/>
                  <a:gd name="T46" fmla="*/ 16 w 303"/>
                  <a:gd name="T47" fmla="*/ 4 h 306"/>
                  <a:gd name="T48" fmla="*/ 13 w 303"/>
                  <a:gd name="T49" fmla="*/ 6 h 306"/>
                  <a:gd name="T50" fmla="*/ 8 w 303"/>
                  <a:gd name="T51" fmla="*/ 9 h 306"/>
                  <a:gd name="T52" fmla="*/ 6 w 303"/>
                  <a:gd name="T53" fmla="*/ 13 h 306"/>
                  <a:gd name="T54" fmla="*/ 3 w 303"/>
                  <a:gd name="T55" fmla="*/ 17 h 306"/>
                  <a:gd name="T56" fmla="*/ 2 w 303"/>
                  <a:gd name="T57" fmla="*/ 22 h 306"/>
                  <a:gd name="T58" fmla="*/ 0 w 303"/>
                  <a:gd name="T59" fmla="*/ 26 h 306"/>
                  <a:gd name="T60" fmla="*/ 0 w 303"/>
                  <a:gd name="T61" fmla="*/ 31 h 306"/>
                  <a:gd name="T62" fmla="*/ 0 w 303"/>
                  <a:gd name="T63" fmla="*/ 35 h 306"/>
                  <a:gd name="T64" fmla="*/ 2 w 303"/>
                  <a:gd name="T65" fmla="*/ 40 h 306"/>
                  <a:gd name="T66" fmla="*/ 3 w 303"/>
                  <a:gd name="T67" fmla="*/ 44 h 306"/>
                  <a:gd name="T68" fmla="*/ 6 w 303"/>
                  <a:gd name="T69" fmla="*/ 49 h 306"/>
                  <a:gd name="T70" fmla="*/ 9 w 303"/>
                  <a:gd name="T71" fmla="*/ 52 h 306"/>
                  <a:gd name="T72" fmla="*/ 13 w 303"/>
                  <a:gd name="T73" fmla="*/ 55 h 306"/>
                  <a:gd name="T74" fmla="*/ 17 w 303"/>
                  <a:gd name="T75" fmla="*/ 58 h 306"/>
                  <a:gd name="T76" fmla="*/ 21 w 303"/>
                  <a:gd name="T77" fmla="*/ 60 h 306"/>
                  <a:gd name="T78" fmla="*/ 26 w 303"/>
                  <a:gd name="T79" fmla="*/ 60 h 306"/>
                  <a:gd name="T80" fmla="*/ 31 w 303"/>
                  <a:gd name="T81" fmla="*/ 61 h 30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3"/>
                  <a:gd name="T124" fmla="*/ 0 h 306"/>
                  <a:gd name="T125" fmla="*/ 303 w 303"/>
                  <a:gd name="T126" fmla="*/ 306 h 30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3" h="306">
                    <a:moveTo>
                      <a:pt x="154" y="306"/>
                    </a:moveTo>
                    <a:lnTo>
                      <a:pt x="179" y="302"/>
                    </a:lnTo>
                    <a:lnTo>
                      <a:pt x="204" y="299"/>
                    </a:lnTo>
                    <a:lnTo>
                      <a:pt x="225" y="286"/>
                    </a:lnTo>
                    <a:lnTo>
                      <a:pt x="245" y="273"/>
                    </a:lnTo>
                    <a:lnTo>
                      <a:pt x="262" y="261"/>
                    </a:lnTo>
                    <a:lnTo>
                      <a:pt x="274" y="240"/>
                    </a:lnTo>
                    <a:lnTo>
                      <a:pt x="287" y="223"/>
                    </a:lnTo>
                    <a:lnTo>
                      <a:pt x="295" y="198"/>
                    </a:lnTo>
                    <a:lnTo>
                      <a:pt x="303" y="178"/>
                    </a:lnTo>
                    <a:lnTo>
                      <a:pt x="303" y="153"/>
                    </a:lnTo>
                    <a:lnTo>
                      <a:pt x="303" y="128"/>
                    </a:lnTo>
                    <a:lnTo>
                      <a:pt x="295" y="103"/>
                    </a:lnTo>
                    <a:lnTo>
                      <a:pt x="287" y="83"/>
                    </a:lnTo>
                    <a:lnTo>
                      <a:pt x="274" y="61"/>
                    </a:lnTo>
                    <a:lnTo>
                      <a:pt x="258" y="45"/>
                    </a:lnTo>
                    <a:lnTo>
                      <a:pt x="241" y="29"/>
                    </a:lnTo>
                    <a:lnTo>
                      <a:pt x="220" y="16"/>
                    </a:lnTo>
                    <a:lnTo>
                      <a:pt x="200" y="7"/>
                    </a:lnTo>
                    <a:lnTo>
                      <a:pt x="175" y="3"/>
                    </a:lnTo>
                    <a:lnTo>
                      <a:pt x="150" y="0"/>
                    </a:lnTo>
                    <a:lnTo>
                      <a:pt x="125" y="3"/>
                    </a:lnTo>
                    <a:lnTo>
                      <a:pt x="104" y="7"/>
                    </a:lnTo>
                    <a:lnTo>
                      <a:pt x="79" y="20"/>
                    </a:lnTo>
                    <a:lnTo>
                      <a:pt x="63" y="32"/>
                    </a:lnTo>
                    <a:lnTo>
                      <a:pt x="42" y="45"/>
                    </a:lnTo>
                    <a:lnTo>
                      <a:pt x="29" y="65"/>
                    </a:lnTo>
                    <a:lnTo>
                      <a:pt x="17" y="86"/>
                    </a:lnTo>
                    <a:lnTo>
                      <a:pt x="9" y="108"/>
                    </a:lnTo>
                    <a:lnTo>
                      <a:pt x="0" y="128"/>
                    </a:lnTo>
                    <a:lnTo>
                      <a:pt x="0" y="153"/>
                    </a:lnTo>
                    <a:lnTo>
                      <a:pt x="0" y="178"/>
                    </a:lnTo>
                    <a:lnTo>
                      <a:pt x="9" y="203"/>
                    </a:lnTo>
                    <a:lnTo>
                      <a:pt x="17" y="223"/>
                    </a:lnTo>
                    <a:lnTo>
                      <a:pt x="29" y="245"/>
                    </a:lnTo>
                    <a:lnTo>
                      <a:pt x="46" y="261"/>
                    </a:lnTo>
                    <a:lnTo>
                      <a:pt x="63" y="277"/>
                    </a:lnTo>
                    <a:lnTo>
                      <a:pt x="83" y="290"/>
                    </a:lnTo>
                    <a:lnTo>
                      <a:pt x="104" y="299"/>
                    </a:lnTo>
                    <a:lnTo>
                      <a:pt x="130" y="302"/>
                    </a:lnTo>
                    <a:lnTo>
                      <a:pt x="154" y="30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02" name="Freeform 1110">
                <a:extLst>
                  <a:ext uri="{FF2B5EF4-FFF2-40B4-BE49-F238E27FC236}">
                    <a16:creationId xmlns:a16="http://schemas.microsoft.com/office/drawing/2014/main" id="{F0F7E1F4-DE51-4C23-8709-E2A0D07CD450}"/>
                  </a:ext>
                </a:extLst>
              </p:cNvPr>
              <p:cNvSpPr>
                <a:spLocks/>
              </p:cNvSpPr>
              <p:nvPr/>
            </p:nvSpPr>
            <p:spPr bwMode="auto">
              <a:xfrm>
                <a:off x="3140" y="3331"/>
                <a:ext cx="54" cy="54"/>
              </a:xfrm>
              <a:custGeom>
                <a:avLst/>
                <a:gdLst>
                  <a:gd name="T0" fmla="*/ 27 w 270"/>
                  <a:gd name="T1" fmla="*/ 54 h 270"/>
                  <a:gd name="T2" fmla="*/ 32 w 270"/>
                  <a:gd name="T3" fmla="*/ 53 h 270"/>
                  <a:gd name="T4" fmla="*/ 36 w 270"/>
                  <a:gd name="T5" fmla="*/ 52 h 270"/>
                  <a:gd name="T6" fmla="*/ 40 w 270"/>
                  <a:gd name="T7" fmla="*/ 51 h 270"/>
                  <a:gd name="T8" fmla="*/ 43 w 270"/>
                  <a:gd name="T9" fmla="*/ 48 h 270"/>
                  <a:gd name="T10" fmla="*/ 46 w 270"/>
                  <a:gd name="T11" fmla="*/ 46 h 270"/>
                  <a:gd name="T12" fmla="*/ 49 w 270"/>
                  <a:gd name="T13" fmla="*/ 42 h 270"/>
                  <a:gd name="T14" fmla="*/ 51 w 270"/>
                  <a:gd name="T15" fmla="*/ 39 h 270"/>
                  <a:gd name="T16" fmla="*/ 52 w 270"/>
                  <a:gd name="T17" fmla="*/ 35 h 270"/>
                  <a:gd name="T18" fmla="*/ 54 w 270"/>
                  <a:gd name="T19" fmla="*/ 31 h 270"/>
                  <a:gd name="T20" fmla="*/ 54 w 270"/>
                  <a:gd name="T21" fmla="*/ 27 h 270"/>
                  <a:gd name="T22" fmla="*/ 53 w 270"/>
                  <a:gd name="T23" fmla="*/ 22 h 270"/>
                  <a:gd name="T24" fmla="*/ 52 w 270"/>
                  <a:gd name="T25" fmla="*/ 18 h 270"/>
                  <a:gd name="T26" fmla="*/ 51 w 270"/>
                  <a:gd name="T27" fmla="*/ 14 h 270"/>
                  <a:gd name="T28" fmla="*/ 48 w 270"/>
                  <a:gd name="T29" fmla="*/ 11 h 270"/>
                  <a:gd name="T30" fmla="*/ 46 w 270"/>
                  <a:gd name="T31" fmla="*/ 8 h 270"/>
                  <a:gd name="T32" fmla="*/ 42 w 270"/>
                  <a:gd name="T33" fmla="*/ 5 h 270"/>
                  <a:gd name="T34" fmla="*/ 39 w 270"/>
                  <a:gd name="T35" fmla="*/ 3 h 270"/>
                  <a:gd name="T36" fmla="*/ 35 w 270"/>
                  <a:gd name="T37" fmla="*/ 1 h 270"/>
                  <a:gd name="T38" fmla="*/ 31 w 270"/>
                  <a:gd name="T39" fmla="*/ 0 h 270"/>
                  <a:gd name="T40" fmla="*/ 27 w 270"/>
                  <a:gd name="T41" fmla="*/ 0 h 270"/>
                  <a:gd name="T42" fmla="*/ 22 w 270"/>
                  <a:gd name="T43" fmla="*/ 0 h 270"/>
                  <a:gd name="T44" fmla="*/ 18 w 270"/>
                  <a:gd name="T45" fmla="*/ 1 h 270"/>
                  <a:gd name="T46" fmla="*/ 14 w 270"/>
                  <a:gd name="T47" fmla="*/ 3 h 270"/>
                  <a:gd name="T48" fmla="*/ 11 w 270"/>
                  <a:gd name="T49" fmla="*/ 5 h 270"/>
                  <a:gd name="T50" fmla="*/ 7 w 270"/>
                  <a:gd name="T51" fmla="*/ 8 h 270"/>
                  <a:gd name="T52" fmla="*/ 5 w 270"/>
                  <a:gd name="T53" fmla="*/ 11 h 270"/>
                  <a:gd name="T54" fmla="*/ 2 w 270"/>
                  <a:gd name="T55" fmla="*/ 14 h 270"/>
                  <a:gd name="T56" fmla="*/ 1 w 270"/>
                  <a:gd name="T57" fmla="*/ 18 h 270"/>
                  <a:gd name="T58" fmla="*/ 0 w 270"/>
                  <a:gd name="T59" fmla="*/ 22 h 270"/>
                  <a:gd name="T60" fmla="*/ 0 w 270"/>
                  <a:gd name="T61" fmla="*/ 27 h 270"/>
                  <a:gd name="T62" fmla="*/ 0 w 270"/>
                  <a:gd name="T63" fmla="*/ 27 h 270"/>
                  <a:gd name="T64" fmla="*/ 0 w 270"/>
                  <a:gd name="T65" fmla="*/ 28 h 270"/>
                  <a:gd name="T66" fmla="*/ 0 w 270"/>
                  <a:gd name="T67" fmla="*/ 32 h 270"/>
                  <a:gd name="T68" fmla="*/ 2 w 270"/>
                  <a:gd name="T69" fmla="*/ 37 h 270"/>
                  <a:gd name="T70" fmla="*/ 3 w 270"/>
                  <a:gd name="T71" fmla="*/ 41 h 270"/>
                  <a:gd name="T72" fmla="*/ 6 w 270"/>
                  <a:gd name="T73" fmla="*/ 44 h 270"/>
                  <a:gd name="T74" fmla="*/ 8 w 270"/>
                  <a:gd name="T75" fmla="*/ 47 h 270"/>
                  <a:gd name="T76" fmla="*/ 12 w 270"/>
                  <a:gd name="T77" fmla="*/ 49 h 270"/>
                  <a:gd name="T78" fmla="*/ 15 w 270"/>
                  <a:gd name="T79" fmla="*/ 52 h 270"/>
                  <a:gd name="T80" fmla="*/ 19 w 270"/>
                  <a:gd name="T81" fmla="*/ 52 h 270"/>
                  <a:gd name="T82" fmla="*/ 23 w 270"/>
                  <a:gd name="T83" fmla="*/ 54 h 270"/>
                  <a:gd name="T84" fmla="*/ 27 w 270"/>
                  <a:gd name="T85" fmla="*/ 54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0"/>
                  <a:gd name="T131" fmla="*/ 270 w 270"/>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0">
                    <a:moveTo>
                      <a:pt x="137" y="270"/>
                    </a:moveTo>
                    <a:lnTo>
                      <a:pt x="158" y="266"/>
                    </a:lnTo>
                    <a:lnTo>
                      <a:pt x="178" y="262"/>
                    </a:lnTo>
                    <a:lnTo>
                      <a:pt x="199" y="254"/>
                    </a:lnTo>
                    <a:lnTo>
                      <a:pt x="216" y="241"/>
                    </a:lnTo>
                    <a:lnTo>
                      <a:pt x="232" y="229"/>
                    </a:lnTo>
                    <a:lnTo>
                      <a:pt x="245" y="212"/>
                    </a:lnTo>
                    <a:lnTo>
                      <a:pt x="253" y="196"/>
                    </a:lnTo>
                    <a:lnTo>
                      <a:pt x="261" y="175"/>
                    </a:lnTo>
                    <a:lnTo>
                      <a:pt x="270" y="155"/>
                    </a:lnTo>
                    <a:lnTo>
                      <a:pt x="270" y="133"/>
                    </a:lnTo>
                    <a:lnTo>
                      <a:pt x="266" y="112"/>
                    </a:lnTo>
                    <a:lnTo>
                      <a:pt x="261" y="92"/>
                    </a:lnTo>
                    <a:lnTo>
                      <a:pt x="253" y="71"/>
                    </a:lnTo>
                    <a:lnTo>
                      <a:pt x="241" y="54"/>
                    </a:lnTo>
                    <a:lnTo>
                      <a:pt x="228" y="38"/>
                    </a:lnTo>
                    <a:lnTo>
                      <a:pt x="212" y="25"/>
                    </a:lnTo>
                    <a:lnTo>
                      <a:pt x="195" y="13"/>
                    </a:lnTo>
                    <a:lnTo>
                      <a:pt x="174" y="5"/>
                    </a:lnTo>
                    <a:lnTo>
                      <a:pt x="153" y="0"/>
                    </a:lnTo>
                    <a:lnTo>
                      <a:pt x="133" y="0"/>
                    </a:lnTo>
                    <a:lnTo>
                      <a:pt x="112" y="0"/>
                    </a:lnTo>
                    <a:lnTo>
                      <a:pt x="91" y="5"/>
                    </a:lnTo>
                    <a:lnTo>
                      <a:pt x="70" y="13"/>
                    </a:lnTo>
                    <a:lnTo>
                      <a:pt x="54" y="25"/>
                    </a:lnTo>
                    <a:lnTo>
                      <a:pt x="37" y="38"/>
                    </a:lnTo>
                    <a:lnTo>
                      <a:pt x="25" y="54"/>
                    </a:lnTo>
                    <a:lnTo>
                      <a:pt x="12" y="71"/>
                    </a:lnTo>
                    <a:lnTo>
                      <a:pt x="4" y="92"/>
                    </a:lnTo>
                    <a:lnTo>
                      <a:pt x="0" y="112"/>
                    </a:lnTo>
                    <a:lnTo>
                      <a:pt x="0" y="133"/>
                    </a:lnTo>
                    <a:lnTo>
                      <a:pt x="0" y="137"/>
                    </a:lnTo>
                    <a:lnTo>
                      <a:pt x="0" y="142"/>
                    </a:lnTo>
                    <a:lnTo>
                      <a:pt x="0" y="162"/>
                    </a:lnTo>
                    <a:lnTo>
                      <a:pt x="9" y="184"/>
                    </a:lnTo>
                    <a:lnTo>
                      <a:pt x="16" y="204"/>
                    </a:lnTo>
                    <a:lnTo>
                      <a:pt x="29" y="220"/>
                    </a:lnTo>
                    <a:lnTo>
                      <a:pt x="41" y="233"/>
                    </a:lnTo>
                    <a:lnTo>
                      <a:pt x="58" y="245"/>
                    </a:lnTo>
                    <a:lnTo>
                      <a:pt x="74" y="258"/>
                    </a:lnTo>
                    <a:lnTo>
                      <a:pt x="95" y="262"/>
                    </a:lnTo>
                    <a:lnTo>
                      <a:pt x="117" y="270"/>
                    </a:lnTo>
                    <a:lnTo>
                      <a:pt x="137" y="270"/>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03" name="Freeform 1111">
                <a:extLst>
                  <a:ext uri="{FF2B5EF4-FFF2-40B4-BE49-F238E27FC236}">
                    <a16:creationId xmlns:a16="http://schemas.microsoft.com/office/drawing/2014/main" id="{56553E45-E070-4A85-983E-55819A4F07CF}"/>
                  </a:ext>
                </a:extLst>
              </p:cNvPr>
              <p:cNvSpPr>
                <a:spLocks/>
              </p:cNvSpPr>
              <p:nvPr/>
            </p:nvSpPr>
            <p:spPr bwMode="auto">
              <a:xfrm>
                <a:off x="3142" y="3332"/>
                <a:ext cx="48" cy="47"/>
              </a:xfrm>
              <a:custGeom>
                <a:avLst/>
                <a:gdLst>
                  <a:gd name="T0" fmla="*/ 24 w 240"/>
                  <a:gd name="T1" fmla="*/ 47 h 236"/>
                  <a:gd name="T2" fmla="*/ 28 w 240"/>
                  <a:gd name="T3" fmla="*/ 47 h 236"/>
                  <a:gd name="T4" fmla="*/ 31 w 240"/>
                  <a:gd name="T5" fmla="*/ 46 h 236"/>
                  <a:gd name="T6" fmla="*/ 35 w 240"/>
                  <a:gd name="T7" fmla="*/ 45 h 236"/>
                  <a:gd name="T8" fmla="*/ 38 w 240"/>
                  <a:gd name="T9" fmla="*/ 42 h 236"/>
                  <a:gd name="T10" fmla="*/ 41 w 240"/>
                  <a:gd name="T11" fmla="*/ 40 h 236"/>
                  <a:gd name="T12" fmla="*/ 43 w 240"/>
                  <a:gd name="T13" fmla="*/ 37 h 236"/>
                  <a:gd name="T14" fmla="*/ 45 w 240"/>
                  <a:gd name="T15" fmla="*/ 34 h 236"/>
                  <a:gd name="T16" fmla="*/ 46 w 240"/>
                  <a:gd name="T17" fmla="*/ 30 h 236"/>
                  <a:gd name="T18" fmla="*/ 47 w 240"/>
                  <a:gd name="T19" fmla="*/ 27 h 236"/>
                  <a:gd name="T20" fmla="*/ 48 w 240"/>
                  <a:gd name="T21" fmla="*/ 23 h 236"/>
                  <a:gd name="T22" fmla="*/ 47 w 240"/>
                  <a:gd name="T23" fmla="*/ 20 h 236"/>
                  <a:gd name="T24" fmla="*/ 46 w 240"/>
                  <a:gd name="T25" fmla="*/ 16 h 236"/>
                  <a:gd name="T26" fmla="*/ 45 w 240"/>
                  <a:gd name="T27" fmla="*/ 12 h 236"/>
                  <a:gd name="T28" fmla="*/ 43 w 240"/>
                  <a:gd name="T29" fmla="*/ 9 h 236"/>
                  <a:gd name="T30" fmla="*/ 41 w 240"/>
                  <a:gd name="T31" fmla="*/ 7 h 236"/>
                  <a:gd name="T32" fmla="*/ 38 w 240"/>
                  <a:gd name="T33" fmla="*/ 4 h 236"/>
                  <a:gd name="T34" fmla="*/ 35 w 240"/>
                  <a:gd name="T35" fmla="*/ 2 h 236"/>
                  <a:gd name="T36" fmla="*/ 31 w 240"/>
                  <a:gd name="T37" fmla="*/ 1 h 236"/>
                  <a:gd name="T38" fmla="*/ 27 w 240"/>
                  <a:gd name="T39" fmla="*/ 0 h 236"/>
                  <a:gd name="T40" fmla="*/ 24 w 240"/>
                  <a:gd name="T41" fmla="*/ 0 h 236"/>
                  <a:gd name="T42" fmla="*/ 20 w 240"/>
                  <a:gd name="T43" fmla="*/ 0 h 236"/>
                  <a:gd name="T44" fmla="*/ 16 w 240"/>
                  <a:gd name="T45" fmla="*/ 1 h 236"/>
                  <a:gd name="T46" fmla="*/ 13 w 240"/>
                  <a:gd name="T47" fmla="*/ 2 h 236"/>
                  <a:gd name="T48" fmla="*/ 10 w 240"/>
                  <a:gd name="T49" fmla="*/ 4 h 236"/>
                  <a:gd name="T50" fmla="*/ 7 w 240"/>
                  <a:gd name="T51" fmla="*/ 7 h 236"/>
                  <a:gd name="T52" fmla="*/ 5 w 240"/>
                  <a:gd name="T53" fmla="*/ 10 h 236"/>
                  <a:gd name="T54" fmla="*/ 3 w 240"/>
                  <a:gd name="T55" fmla="*/ 12 h 236"/>
                  <a:gd name="T56" fmla="*/ 1 w 240"/>
                  <a:gd name="T57" fmla="*/ 16 h 236"/>
                  <a:gd name="T58" fmla="*/ 1 w 240"/>
                  <a:gd name="T59" fmla="*/ 20 h 236"/>
                  <a:gd name="T60" fmla="*/ 0 w 240"/>
                  <a:gd name="T61" fmla="*/ 23 h 236"/>
                  <a:gd name="T62" fmla="*/ 0 w 240"/>
                  <a:gd name="T63" fmla="*/ 24 h 236"/>
                  <a:gd name="T64" fmla="*/ 0 w 240"/>
                  <a:gd name="T65" fmla="*/ 25 h 236"/>
                  <a:gd name="T66" fmla="*/ 1 w 240"/>
                  <a:gd name="T67" fmla="*/ 29 h 236"/>
                  <a:gd name="T68" fmla="*/ 1 w 240"/>
                  <a:gd name="T69" fmla="*/ 32 h 236"/>
                  <a:gd name="T70" fmla="*/ 3 w 240"/>
                  <a:gd name="T71" fmla="*/ 36 h 236"/>
                  <a:gd name="T72" fmla="*/ 6 w 240"/>
                  <a:gd name="T73" fmla="*/ 38 h 236"/>
                  <a:gd name="T74" fmla="*/ 7 w 240"/>
                  <a:gd name="T75" fmla="*/ 40 h 236"/>
                  <a:gd name="T76" fmla="*/ 11 w 240"/>
                  <a:gd name="T77" fmla="*/ 43 h 236"/>
                  <a:gd name="T78" fmla="*/ 13 w 240"/>
                  <a:gd name="T79" fmla="*/ 45 h 236"/>
                  <a:gd name="T80" fmla="*/ 16 w 240"/>
                  <a:gd name="T81" fmla="*/ 46 h 236"/>
                  <a:gd name="T82" fmla="*/ 21 w 240"/>
                  <a:gd name="T83" fmla="*/ 47 h 236"/>
                  <a:gd name="T84" fmla="*/ 24 w 240"/>
                  <a:gd name="T85" fmla="*/ 47 h 2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40"/>
                  <a:gd name="T130" fmla="*/ 0 h 236"/>
                  <a:gd name="T131" fmla="*/ 240 w 240"/>
                  <a:gd name="T132" fmla="*/ 236 h 2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40" h="236">
                    <a:moveTo>
                      <a:pt x="119" y="236"/>
                    </a:moveTo>
                    <a:lnTo>
                      <a:pt x="140" y="236"/>
                    </a:lnTo>
                    <a:lnTo>
                      <a:pt x="157" y="233"/>
                    </a:lnTo>
                    <a:lnTo>
                      <a:pt x="173" y="224"/>
                    </a:lnTo>
                    <a:lnTo>
                      <a:pt x="190" y="211"/>
                    </a:lnTo>
                    <a:lnTo>
                      <a:pt x="203" y="203"/>
                    </a:lnTo>
                    <a:lnTo>
                      <a:pt x="214" y="186"/>
                    </a:lnTo>
                    <a:lnTo>
                      <a:pt x="227" y="170"/>
                    </a:lnTo>
                    <a:lnTo>
                      <a:pt x="232" y="153"/>
                    </a:lnTo>
                    <a:lnTo>
                      <a:pt x="236" y="137"/>
                    </a:lnTo>
                    <a:lnTo>
                      <a:pt x="240" y="116"/>
                    </a:lnTo>
                    <a:lnTo>
                      <a:pt x="236" y="99"/>
                    </a:lnTo>
                    <a:lnTo>
                      <a:pt x="232" y="78"/>
                    </a:lnTo>
                    <a:lnTo>
                      <a:pt x="223" y="62"/>
                    </a:lnTo>
                    <a:lnTo>
                      <a:pt x="214" y="45"/>
                    </a:lnTo>
                    <a:lnTo>
                      <a:pt x="203" y="33"/>
                    </a:lnTo>
                    <a:lnTo>
                      <a:pt x="190" y="20"/>
                    </a:lnTo>
                    <a:lnTo>
                      <a:pt x="173" y="12"/>
                    </a:lnTo>
                    <a:lnTo>
                      <a:pt x="157" y="4"/>
                    </a:lnTo>
                    <a:lnTo>
                      <a:pt x="136" y="0"/>
                    </a:lnTo>
                    <a:lnTo>
                      <a:pt x="119" y="0"/>
                    </a:lnTo>
                    <a:lnTo>
                      <a:pt x="99" y="0"/>
                    </a:lnTo>
                    <a:lnTo>
                      <a:pt x="82" y="4"/>
                    </a:lnTo>
                    <a:lnTo>
                      <a:pt x="65" y="12"/>
                    </a:lnTo>
                    <a:lnTo>
                      <a:pt x="49" y="20"/>
                    </a:lnTo>
                    <a:lnTo>
                      <a:pt x="36" y="33"/>
                    </a:lnTo>
                    <a:lnTo>
                      <a:pt x="24" y="49"/>
                    </a:lnTo>
                    <a:lnTo>
                      <a:pt x="16" y="62"/>
                    </a:lnTo>
                    <a:lnTo>
                      <a:pt x="7" y="78"/>
                    </a:lnTo>
                    <a:lnTo>
                      <a:pt x="3" y="99"/>
                    </a:lnTo>
                    <a:lnTo>
                      <a:pt x="0" y="116"/>
                    </a:lnTo>
                    <a:lnTo>
                      <a:pt x="0" y="120"/>
                    </a:lnTo>
                    <a:lnTo>
                      <a:pt x="0" y="125"/>
                    </a:lnTo>
                    <a:lnTo>
                      <a:pt x="3" y="145"/>
                    </a:lnTo>
                    <a:lnTo>
                      <a:pt x="7" y="161"/>
                    </a:lnTo>
                    <a:lnTo>
                      <a:pt x="16" y="179"/>
                    </a:lnTo>
                    <a:lnTo>
                      <a:pt x="28" y="191"/>
                    </a:lnTo>
                    <a:lnTo>
                      <a:pt x="36" y="203"/>
                    </a:lnTo>
                    <a:lnTo>
                      <a:pt x="54" y="215"/>
                    </a:lnTo>
                    <a:lnTo>
                      <a:pt x="65" y="224"/>
                    </a:lnTo>
                    <a:lnTo>
                      <a:pt x="82" y="233"/>
                    </a:lnTo>
                    <a:lnTo>
                      <a:pt x="103" y="236"/>
                    </a:lnTo>
                    <a:lnTo>
                      <a:pt x="119" y="236"/>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04" name="Freeform 1112">
                <a:extLst>
                  <a:ext uri="{FF2B5EF4-FFF2-40B4-BE49-F238E27FC236}">
                    <a16:creationId xmlns:a16="http://schemas.microsoft.com/office/drawing/2014/main" id="{07173509-8F1C-4255-8A08-882583D1E3AA}"/>
                  </a:ext>
                </a:extLst>
              </p:cNvPr>
              <p:cNvSpPr>
                <a:spLocks/>
              </p:cNvSpPr>
              <p:nvPr/>
            </p:nvSpPr>
            <p:spPr bwMode="auto">
              <a:xfrm>
                <a:off x="3144" y="3333"/>
                <a:ext cx="41" cy="41"/>
              </a:xfrm>
              <a:custGeom>
                <a:avLst/>
                <a:gdLst>
                  <a:gd name="T0" fmla="*/ 21 w 203"/>
                  <a:gd name="T1" fmla="*/ 41 h 203"/>
                  <a:gd name="T2" fmla="*/ 24 w 203"/>
                  <a:gd name="T3" fmla="*/ 41 h 203"/>
                  <a:gd name="T4" fmla="*/ 28 w 203"/>
                  <a:gd name="T5" fmla="*/ 40 h 203"/>
                  <a:gd name="T6" fmla="*/ 30 w 203"/>
                  <a:gd name="T7" fmla="*/ 39 h 203"/>
                  <a:gd name="T8" fmla="*/ 34 w 203"/>
                  <a:gd name="T9" fmla="*/ 38 h 203"/>
                  <a:gd name="T10" fmla="*/ 35 w 203"/>
                  <a:gd name="T11" fmla="*/ 35 h 203"/>
                  <a:gd name="T12" fmla="*/ 38 w 203"/>
                  <a:gd name="T13" fmla="*/ 33 h 203"/>
                  <a:gd name="T14" fmla="*/ 40 w 203"/>
                  <a:gd name="T15" fmla="*/ 30 h 203"/>
                  <a:gd name="T16" fmla="*/ 40 w 203"/>
                  <a:gd name="T17" fmla="*/ 27 h 203"/>
                  <a:gd name="T18" fmla="*/ 41 w 203"/>
                  <a:gd name="T19" fmla="*/ 24 h 203"/>
                  <a:gd name="T20" fmla="*/ 41 w 203"/>
                  <a:gd name="T21" fmla="*/ 21 h 203"/>
                  <a:gd name="T22" fmla="*/ 41 w 203"/>
                  <a:gd name="T23" fmla="*/ 18 h 203"/>
                  <a:gd name="T24" fmla="*/ 40 w 203"/>
                  <a:gd name="T25" fmla="*/ 14 h 203"/>
                  <a:gd name="T26" fmla="*/ 40 w 203"/>
                  <a:gd name="T27" fmla="*/ 11 h 203"/>
                  <a:gd name="T28" fmla="*/ 38 w 203"/>
                  <a:gd name="T29" fmla="*/ 8 h 203"/>
                  <a:gd name="T30" fmla="*/ 35 w 203"/>
                  <a:gd name="T31" fmla="*/ 6 h 203"/>
                  <a:gd name="T32" fmla="*/ 33 w 203"/>
                  <a:gd name="T33" fmla="*/ 4 h 203"/>
                  <a:gd name="T34" fmla="*/ 30 w 203"/>
                  <a:gd name="T35" fmla="*/ 3 h 203"/>
                  <a:gd name="T36" fmla="*/ 27 w 203"/>
                  <a:gd name="T37" fmla="*/ 1 h 203"/>
                  <a:gd name="T38" fmla="*/ 24 w 203"/>
                  <a:gd name="T39" fmla="*/ 0 h 203"/>
                  <a:gd name="T40" fmla="*/ 20 w 203"/>
                  <a:gd name="T41" fmla="*/ 0 h 203"/>
                  <a:gd name="T42" fmla="*/ 18 w 203"/>
                  <a:gd name="T43" fmla="*/ 0 h 203"/>
                  <a:gd name="T44" fmla="*/ 14 w 203"/>
                  <a:gd name="T45" fmla="*/ 1 h 203"/>
                  <a:gd name="T46" fmla="*/ 11 w 203"/>
                  <a:gd name="T47" fmla="*/ 3 h 203"/>
                  <a:gd name="T48" fmla="*/ 9 w 203"/>
                  <a:gd name="T49" fmla="*/ 4 h 203"/>
                  <a:gd name="T50" fmla="*/ 6 w 203"/>
                  <a:gd name="T51" fmla="*/ 6 h 203"/>
                  <a:gd name="T52" fmla="*/ 4 w 203"/>
                  <a:gd name="T53" fmla="*/ 8 h 203"/>
                  <a:gd name="T54" fmla="*/ 3 w 203"/>
                  <a:gd name="T55" fmla="*/ 11 h 203"/>
                  <a:gd name="T56" fmla="*/ 1 w 203"/>
                  <a:gd name="T57" fmla="*/ 14 h 203"/>
                  <a:gd name="T58" fmla="*/ 0 w 203"/>
                  <a:gd name="T59" fmla="*/ 18 h 203"/>
                  <a:gd name="T60" fmla="*/ 0 w 203"/>
                  <a:gd name="T61" fmla="*/ 20 h 203"/>
                  <a:gd name="T62" fmla="*/ 0 w 203"/>
                  <a:gd name="T63" fmla="*/ 21 h 203"/>
                  <a:gd name="T64" fmla="*/ 0 w 203"/>
                  <a:gd name="T65" fmla="*/ 22 h 203"/>
                  <a:gd name="T66" fmla="*/ 1 w 203"/>
                  <a:gd name="T67" fmla="*/ 25 h 203"/>
                  <a:gd name="T68" fmla="*/ 2 w 203"/>
                  <a:gd name="T69" fmla="*/ 28 h 203"/>
                  <a:gd name="T70" fmla="*/ 3 w 203"/>
                  <a:gd name="T71" fmla="*/ 31 h 203"/>
                  <a:gd name="T72" fmla="*/ 4 w 203"/>
                  <a:gd name="T73" fmla="*/ 34 h 203"/>
                  <a:gd name="T74" fmla="*/ 7 w 203"/>
                  <a:gd name="T75" fmla="*/ 36 h 203"/>
                  <a:gd name="T76" fmla="*/ 9 w 203"/>
                  <a:gd name="T77" fmla="*/ 38 h 203"/>
                  <a:gd name="T78" fmla="*/ 12 w 203"/>
                  <a:gd name="T79" fmla="*/ 39 h 203"/>
                  <a:gd name="T80" fmla="*/ 14 w 203"/>
                  <a:gd name="T81" fmla="*/ 40 h 203"/>
                  <a:gd name="T82" fmla="*/ 18 w 203"/>
                  <a:gd name="T83" fmla="*/ 41 h 203"/>
                  <a:gd name="T84" fmla="*/ 21 w 203"/>
                  <a:gd name="T85" fmla="*/ 41 h 20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3"/>
                  <a:gd name="T130" fmla="*/ 0 h 203"/>
                  <a:gd name="T131" fmla="*/ 203 w 203"/>
                  <a:gd name="T132" fmla="*/ 203 h 20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3" h="203">
                    <a:moveTo>
                      <a:pt x="104" y="203"/>
                    </a:moveTo>
                    <a:lnTo>
                      <a:pt x="121" y="203"/>
                    </a:lnTo>
                    <a:lnTo>
                      <a:pt x="138" y="199"/>
                    </a:lnTo>
                    <a:lnTo>
                      <a:pt x="149" y="195"/>
                    </a:lnTo>
                    <a:lnTo>
                      <a:pt x="167" y="187"/>
                    </a:lnTo>
                    <a:lnTo>
                      <a:pt x="175" y="175"/>
                    </a:lnTo>
                    <a:lnTo>
                      <a:pt x="187" y="162"/>
                    </a:lnTo>
                    <a:lnTo>
                      <a:pt x="196" y="149"/>
                    </a:lnTo>
                    <a:lnTo>
                      <a:pt x="200" y="133"/>
                    </a:lnTo>
                    <a:lnTo>
                      <a:pt x="203" y="121"/>
                    </a:lnTo>
                    <a:lnTo>
                      <a:pt x="203" y="103"/>
                    </a:lnTo>
                    <a:lnTo>
                      <a:pt x="203" y="87"/>
                    </a:lnTo>
                    <a:lnTo>
                      <a:pt x="200" y="70"/>
                    </a:lnTo>
                    <a:lnTo>
                      <a:pt x="196" y="54"/>
                    </a:lnTo>
                    <a:lnTo>
                      <a:pt x="187" y="41"/>
                    </a:lnTo>
                    <a:lnTo>
                      <a:pt x="175" y="29"/>
                    </a:lnTo>
                    <a:lnTo>
                      <a:pt x="162" y="20"/>
                    </a:lnTo>
                    <a:lnTo>
                      <a:pt x="149" y="13"/>
                    </a:lnTo>
                    <a:lnTo>
                      <a:pt x="133" y="4"/>
                    </a:lnTo>
                    <a:lnTo>
                      <a:pt x="121" y="0"/>
                    </a:lnTo>
                    <a:lnTo>
                      <a:pt x="100" y="0"/>
                    </a:lnTo>
                    <a:lnTo>
                      <a:pt x="88" y="0"/>
                    </a:lnTo>
                    <a:lnTo>
                      <a:pt x="71" y="4"/>
                    </a:lnTo>
                    <a:lnTo>
                      <a:pt x="54" y="13"/>
                    </a:lnTo>
                    <a:lnTo>
                      <a:pt x="43" y="20"/>
                    </a:lnTo>
                    <a:lnTo>
                      <a:pt x="30" y="29"/>
                    </a:lnTo>
                    <a:lnTo>
                      <a:pt x="21" y="41"/>
                    </a:lnTo>
                    <a:lnTo>
                      <a:pt x="13" y="54"/>
                    </a:lnTo>
                    <a:lnTo>
                      <a:pt x="5" y="70"/>
                    </a:lnTo>
                    <a:lnTo>
                      <a:pt x="0" y="87"/>
                    </a:lnTo>
                    <a:lnTo>
                      <a:pt x="0" y="99"/>
                    </a:lnTo>
                    <a:lnTo>
                      <a:pt x="0" y="103"/>
                    </a:lnTo>
                    <a:lnTo>
                      <a:pt x="0" y="108"/>
                    </a:lnTo>
                    <a:lnTo>
                      <a:pt x="5" y="124"/>
                    </a:lnTo>
                    <a:lnTo>
                      <a:pt x="9" y="137"/>
                    </a:lnTo>
                    <a:lnTo>
                      <a:pt x="13" y="153"/>
                    </a:lnTo>
                    <a:lnTo>
                      <a:pt x="21" y="166"/>
                    </a:lnTo>
                    <a:lnTo>
                      <a:pt x="34" y="178"/>
                    </a:lnTo>
                    <a:lnTo>
                      <a:pt x="46" y="187"/>
                    </a:lnTo>
                    <a:lnTo>
                      <a:pt x="59" y="195"/>
                    </a:lnTo>
                    <a:lnTo>
                      <a:pt x="71" y="199"/>
                    </a:lnTo>
                    <a:lnTo>
                      <a:pt x="88" y="203"/>
                    </a:lnTo>
                    <a:lnTo>
                      <a:pt x="104" y="203"/>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05" name="Freeform 1113">
                <a:extLst>
                  <a:ext uri="{FF2B5EF4-FFF2-40B4-BE49-F238E27FC236}">
                    <a16:creationId xmlns:a16="http://schemas.microsoft.com/office/drawing/2014/main" id="{58ABBEC4-A791-4D6A-BD5B-D91C7078B28C}"/>
                  </a:ext>
                </a:extLst>
              </p:cNvPr>
              <p:cNvSpPr>
                <a:spLocks/>
              </p:cNvSpPr>
              <p:nvPr/>
            </p:nvSpPr>
            <p:spPr bwMode="auto">
              <a:xfrm>
                <a:off x="3147" y="3334"/>
                <a:ext cx="34" cy="35"/>
              </a:xfrm>
              <a:custGeom>
                <a:avLst/>
                <a:gdLst>
                  <a:gd name="T0" fmla="*/ 17 w 170"/>
                  <a:gd name="T1" fmla="*/ 35 h 174"/>
                  <a:gd name="T2" fmla="*/ 20 w 170"/>
                  <a:gd name="T3" fmla="*/ 34 h 174"/>
                  <a:gd name="T4" fmla="*/ 22 w 170"/>
                  <a:gd name="T5" fmla="*/ 34 h 174"/>
                  <a:gd name="T6" fmla="*/ 25 w 170"/>
                  <a:gd name="T7" fmla="*/ 33 h 174"/>
                  <a:gd name="T8" fmla="*/ 27 w 170"/>
                  <a:gd name="T9" fmla="*/ 32 h 174"/>
                  <a:gd name="T10" fmla="*/ 29 w 170"/>
                  <a:gd name="T11" fmla="*/ 29 h 174"/>
                  <a:gd name="T12" fmla="*/ 31 w 170"/>
                  <a:gd name="T13" fmla="*/ 28 h 174"/>
                  <a:gd name="T14" fmla="*/ 32 w 170"/>
                  <a:gd name="T15" fmla="*/ 25 h 174"/>
                  <a:gd name="T16" fmla="*/ 33 w 170"/>
                  <a:gd name="T17" fmla="*/ 23 h 174"/>
                  <a:gd name="T18" fmla="*/ 34 w 170"/>
                  <a:gd name="T19" fmla="*/ 20 h 174"/>
                  <a:gd name="T20" fmla="*/ 34 w 170"/>
                  <a:gd name="T21" fmla="*/ 18 h 174"/>
                  <a:gd name="T22" fmla="*/ 34 w 170"/>
                  <a:gd name="T23" fmla="*/ 14 h 174"/>
                  <a:gd name="T24" fmla="*/ 33 w 170"/>
                  <a:gd name="T25" fmla="*/ 12 h 174"/>
                  <a:gd name="T26" fmla="*/ 32 w 170"/>
                  <a:gd name="T27" fmla="*/ 9 h 174"/>
                  <a:gd name="T28" fmla="*/ 31 w 170"/>
                  <a:gd name="T29" fmla="*/ 7 h 174"/>
                  <a:gd name="T30" fmla="*/ 29 w 170"/>
                  <a:gd name="T31" fmla="*/ 5 h 174"/>
                  <a:gd name="T32" fmla="*/ 27 w 170"/>
                  <a:gd name="T33" fmla="*/ 3 h 174"/>
                  <a:gd name="T34" fmla="*/ 25 w 170"/>
                  <a:gd name="T35" fmla="*/ 2 h 174"/>
                  <a:gd name="T36" fmla="*/ 22 w 170"/>
                  <a:gd name="T37" fmla="*/ 1 h 174"/>
                  <a:gd name="T38" fmla="*/ 20 w 170"/>
                  <a:gd name="T39" fmla="*/ 1 h 174"/>
                  <a:gd name="T40" fmla="*/ 17 w 170"/>
                  <a:gd name="T41" fmla="*/ 0 h 174"/>
                  <a:gd name="T42" fmla="*/ 14 w 170"/>
                  <a:gd name="T43" fmla="*/ 1 h 174"/>
                  <a:gd name="T44" fmla="*/ 12 w 170"/>
                  <a:gd name="T45" fmla="*/ 1 h 174"/>
                  <a:gd name="T46" fmla="*/ 9 w 170"/>
                  <a:gd name="T47" fmla="*/ 2 h 174"/>
                  <a:gd name="T48" fmla="*/ 7 w 170"/>
                  <a:gd name="T49" fmla="*/ 3 h 174"/>
                  <a:gd name="T50" fmla="*/ 5 w 170"/>
                  <a:gd name="T51" fmla="*/ 5 h 174"/>
                  <a:gd name="T52" fmla="*/ 3 w 170"/>
                  <a:gd name="T53" fmla="*/ 7 h 174"/>
                  <a:gd name="T54" fmla="*/ 2 w 170"/>
                  <a:gd name="T55" fmla="*/ 9 h 174"/>
                  <a:gd name="T56" fmla="*/ 1 w 170"/>
                  <a:gd name="T57" fmla="*/ 12 h 174"/>
                  <a:gd name="T58" fmla="*/ 0 w 170"/>
                  <a:gd name="T59" fmla="*/ 14 h 174"/>
                  <a:gd name="T60" fmla="*/ 0 w 170"/>
                  <a:gd name="T61" fmla="*/ 17 h 174"/>
                  <a:gd name="T62" fmla="*/ 0 w 170"/>
                  <a:gd name="T63" fmla="*/ 18 h 174"/>
                  <a:gd name="T64" fmla="*/ 0 w 170"/>
                  <a:gd name="T65" fmla="*/ 18 h 174"/>
                  <a:gd name="T66" fmla="*/ 0 w 170"/>
                  <a:gd name="T67" fmla="*/ 21 h 174"/>
                  <a:gd name="T68" fmla="*/ 1 w 170"/>
                  <a:gd name="T69" fmla="*/ 24 h 174"/>
                  <a:gd name="T70" fmla="*/ 2 w 170"/>
                  <a:gd name="T71" fmla="*/ 26 h 174"/>
                  <a:gd name="T72" fmla="*/ 3 w 170"/>
                  <a:gd name="T73" fmla="*/ 29 h 174"/>
                  <a:gd name="T74" fmla="*/ 5 w 170"/>
                  <a:gd name="T75" fmla="*/ 30 h 174"/>
                  <a:gd name="T76" fmla="*/ 7 w 170"/>
                  <a:gd name="T77" fmla="*/ 32 h 174"/>
                  <a:gd name="T78" fmla="*/ 9 w 170"/>
                  <a:gd name="T79" fmla="*/ 33 h 174"/>
                  <a:gd name="T80" fmla="*/ 12 w 170"/>
                  <a:gd name="T81" fmla="*/ 34 h 174"/>
                  <a:gd name="T82" fmla="*/ 14 w 170"/>
                  <a:gd name="T83" fmla="*/ 34 h 174"/>
                  <a:gd name="T84" fmla="*/ 17 w 170"/>
                  <a:gd name="T85" fmla="*/ 35 h 17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70"/>
                  <a:gd name="T130" fmla="*/ 0 h 174"/>
                  <a:gd name="T131" fmla="*/ 170 w 170"/>
                  <a:gd name="T132" fmla="*/ 174 h 17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70" h="174">
                    <a:moveTo>
                      <a:pt x="87" y="174"/>
                    </a:moveTo>
                    <a:lnTo>
                      <a:pt x="100" y="171"/>
                    </a:lnTo>
                    <a:lnTo>
                      <a:pt x="112" y="171"/>
                    </a:lnTo>
                    <a:lnTo>
                      <a:pt x="125" y="162"/>
                    </a:lnTo>
                    <a:lnTo>
                      <a:pt x="136" y="158"/>
                    </a:lnTo>
                    <a:lnTo>
                      <a:pt x="145" y="145"/>
                    </a:lnTo>
                    <a:lnTo>
                      <a:pt x="154" y="137"/>
                    </a:lnTo>
                    <a:lnTo>
                      <a:pt x="162" y="124"/>
                    </a:lnTo>
                    <a:lnTo>
                      <a:pt x="166" y="112"/>
                    </a:lnTo>
                    <a:lnTo>
                      <a:pt x="170" y="99"/>
                    </a:lnTo>
                    <a:lnTo>
                      <a:pt x="170" y="88"/>
                    </a:lnTo>
                    <a:lnTo>
                      <a:pt x="170" y="70"/>
                    </a:lnTo>
                    <a:lnTo>
                      <a:pt x="166" y="58"/>
                    </a:lnTo>
                    <a:lnTo>
                      <a:pt x="162" y="45"/>
                    </a:lnTo>
                    <a:lnTo>
                      <a:pt x="154" y="37"/>
                    </a:lnTo>
                    <a:lnTo>
                      <a:pt x="145" y="25"/>
                    </a:lnTo>
                    <a:lnTo>
                      <a:pt x="133" y="16"/>
                    </a:lnTo>
                    <a:lnTo>
                      <a:pt x="125" y="12"/>
                    </a:lnTo>
                    <a:lnTo>
                      <a:pt x="112" y="4"/>
                    </a:lnTo>
                    <a:lnTo>
                      <a:pt x="100" y="4"/>
                    </a:lnTo>
                    <a:lnTo>
                      <a:pt x="84" y="0"/>
                    </a:lnTo>
                    <a:lnTo>
                      <a:pt x="71" y="4"/>
                    </a:lnTo>
                    <a:lnTo>
                      <a:pt x="58" y="4"/>
                    </a:lnTo>
                    <a:lnTo>
                      <a:pt x="46" y="12"/>
                    </a:lnTo>
                    <a:lnTo>
                      <a:pt x="33" y="16"/>
                    </a:lnTo>
                    <a:lnTo>
                      <a:pt x="25" y="25"/>
                    </a:lnTo>
                    <a:lnTo>
                      <a:pt x="17" y="37"/>
                    </a:lnTo>
                    <a:lnTo>
                      <a:pt x="8" y="45"/>
                    </a:lnTo>
                    <a:lnTo>
                      <a:pt x="4" y="58"/>
                    </a:lnTo>
                    <a:lnTo>
                      <a:pt x="0" y="70"/>
                    </a:lnTo>
                    <a:lnTo>
                      <a:pt x="0" y="83"/>
                    </a:lnTo>
                    <a:lnTo>
                      <a:pt x="0" y="88"/>
                    </a:lnTo>
                    <a:lnTo>
                      <a:pt x="0" y="91"/>
                    </a:lnTo>
                    <a:lnTo>
                      <a:pt x="0" y="104"/>
                    </a:lnTo>
                    <a:lnTo>
                      <a:pt x="4" y="117"/>
                    </a:lnTo>
                    <a:lnTo>
                      <a:pt x="8" y="129"/>
                    </a:lnTo>
                    <a:lnTo>
                      <a:pt x="17" y="142"/>
                    </a:lnTo>
                    <a:lnTo>
                      <a:pt x="25" y="149"/>
                    </a:lnTo>
                    <a:lnTo>
                      <a:pt x="37" y="158"/>
                    </a:lnTo>
                    <a:lnTo>
                      <a:pt x="46" y="166"/>
                    </a:lnTo>
                    <a:lnTo>
                      <a:pt x="58" y="171"/>
                    </a:lnTo>
                    <a:lnTo>
                      <a:pt x="71" y="171"/>
                    </a:lnTo>
                    <a:lnTo>
                      <a:pt x="87" y="174"/>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06" name="Freeform 1114">
                <a:extLst>
                  <a:ext uri="{FF2B5EF4-FFF2-40B4-BE49-F238E27FC236}">
                    <a16:creationId xmlns:a16="http://schemas.microsoft.com/office/drawing/2014/main" id="{DEC5E1CE-6798-4D97-BC05-F2D6F0CEA189}"/>
                  </a:ext>
                </a:extLst>
              </p:cNvPr>
              <p:cNvSpPr>
                <a:spLocks/>
              </p:cNvSpPr>
              <p:nvPr/>
            </p:nvSpPr>
            <p:spPr bwMode="auto">
              <a:xfrm>
                <a:off x="3148" y="3336"/>
                <a:ext cx="28" cy="27"/>
              </a:xfrm>
              <a:custGeom>
                <a:avLst/>
                <a:gdLst>
                  <a:gd name="T0" fmla="*/ 14 w 141"/>
                  <a:gd name="T1" fmla="*/ 27 h 136"/>
                  <a:gd name="T2" fmla="*/ 16 w 141"/>
                  <a:gd name="T3" fmla="*/ 27 h 136"/>
                  <a:gd name="T4" fmla="*/ 19 w 141"/>
                  <a:gd name="T5" fmla="*/ 26 h 136"/>
                  <a:gd name="T6" fmla="*/ 21 w 141"/>
                  <a:gd name="T7" fmla="*/ 25 h 136"/>
                  <a:gd name="T8" fmla="*/ 22 w 141"/>
                  <a:gd name="T9" fmla="*/ 25 h 136"/>
                  <a:gd name="T10" fmla="*/ 24 w 141"/>
                  <a:gd name="T11" fmla="*/ 23 h 136"/>
                  <a:gd name="T12" fmla="*/ 25 w 141"/>
                  <a:gd name="T13" fmla="*/ 21 h 136"/>
                  <a:gd name="T14" fmla="*/ 26 w 141"/>
                  <a:gd name="T15" fmla="*/ 20 h 136"/>
                  <a:gd name="T16" fmla="*/ 27 w 141"/>
                  <a:gd name="T17" fmla="*/ 17 h 136"/>
                  <a:gd name="T18" fmla="*/ 28 w 141"/>
                  <a:gd name="T19" fmla="*/ 16 h 136"/>
                  <a:gd name="T20" fmla="*/ 28 w 141"/>
                  <a:gd name="T21" fmla="*/ 13 h 136"/>
                  <a:gd name="T22" fmla="*/ 28 w 141"/>
                  <a:gd name="T23" fmla="*/ 11 h 136"/>
                  <a:gd name="T24" fmla="*/ 27 w 141"/>
                  <a:gd name="T25" fmla="*/ 9 h 136"/>
                  <a:gd name="T26" fmla="*/ 26 w 141"/>
                  <a:gd name="T27" fmla="*/ 6 h 136"/>
                  <a:gd name="T28" fmla="*/ 25 w 141"/>
                  <a:gd name="T29" fmla="*/ 5 h 136"/>
                  <a:gd name="T30" fmla="*/ 24 w 141"/>
                  <a:gd name="T31" fmla="*/ 3 h 136"/>
                  <a:gd name="T32" fmla="*/ 22 w 141"/>
                  <a:gd name="T33" fmla="*/ 2 h 136"/>
                  <a:gd name="T34" fmla="*/ 21 w 141"/>
                  <a:gd name="T35" fmla="*/ 1 h 136"/>
                  <a:gd name="T36" fmla="*/ 18 w 141"/>
                  <a:gd name="T37" fmla="*/ 0 h 136"/>
                  <a:gd name="T38" fmla="*/ 16 w 141"/>
                  <a:gd name="T39" fmla="*/ 0 h 136"/>
                  <a:gd name="T40" fmla="*/ 14 w 141"/>
                  <a:gd name="T41" fmla="*/ 0 h 136"/>
                  <a:gd name="T42" fmla="*/ 12 w 141"/>
                  <a:gd name="T43" fmla="*/ 0 h 136"/>
                  <a:gd name="T44" fmla="*/ 10 w 141"/>
                  <a:gd name="T45" fmla="*/ 0 h 136"/>
                  <a:gd name="T46" fmla="*/ 8 w 141"/>
                  <a:gd name="T47" fmla="*/ 1 h 136"/>
                  <a:gd name="T48" fmla="*/ 6 w 141"/>
                  <a:gd name="T49" fmla="*/ 2 h 136"/>
                  <a:gd name="T50" fmla="*/ 4 w 141"/>
                  <a:gd name="T51" fmla="*/ 4 h 136"/>
                  <a:gd name="T52" fmla="*/ 3 w 141"/>
                  <a:gd name="T53" fmla="*/ 6 h 136"/>
                  <a:gd name="T54" fmla="*/ 2 w 141"/>
                  <a:gd name="T55" fmla="*/ 7 h 136"/>
                  <a:gd name="T56" fmla="*/ 1 w 141"/>
                  <a:gd name="T57" fmla="*/ 9 h 136"/>
                  <a:gd name="T58" fmla="*/ 1 w 141"/>
                  <a:gd name="T59" fmla="*/ 11 h 136"/>
                  <a:gd name="T60" fmla="*/ 0 w 141"/>
                  <a:gd name="T61" fmla="*/ 13 h 136"/>
                  <a:gd name="T62" fmla="*/ 1 w 141"/>
                  <a:gd name="T63" fmla="*/ 16 h 136"/>
                  <a:gd name="T64" fmla="*/ 1 w 141"/>
                  <a:gd name="T65" fmla="*/ 18 h 136"/>
                  <a:gd name="T66" fmla="*/ 2 w 141"/>
                  <a:gd name="T67" fmla="*/ 20 h 136"/>
                  <a:gd name="T68" fmla="*/ 3 w 141"/>
                  <a:gd name="T69" fmla="*/ 21 h 136"/>
                  <a:gd name="T70" fmla="*/ 4 w 141"/>
                  <a:gd name="T71" fmla="*/ 23 h 136"/>
                  <a:gd name="T72" fmla="*/ 6 w 141"/>
                  <a:gd name="T73" fmla="*/ 25 h 136"/>
                  <a:gd name="T74" fmla="*/ 8 w 141"/>
                  <a:gd name="T75" fmla="*/ 25 h 136"/>
                  <a:gd name="T76" fmla="*/ 10 w 141"/>
                  <a:gd name="T77" fmla="*/ 26 h 136"/>
                  <a:gd name="T78" fmla="*/ 13 w 141"/>
                  <a:gd name="T79" fmla="*/ 27 h 136"/>
                  <a:gd name="T80" fmla="*/ 14 w 141"/>
                  <a:gd name="T81" fmla="*/ 27 h 1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41"/>
                  <a:gd name="T124" fmla="*/ 0 h 136"/>
                  <a:gd name="T125" fmla="*/ 141 w 141"/>
                  <a:gd name="T126" fmla="*/ 136 h 1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41" h="136">
                    <a:moveTo>
                      <a:pt x="71" y="136"/>
                    </a:moveTo>
                    <a:lnTo>
                      <a:pt x="83" y="136"/>
                    </a:lnTo>
                    <a:lnTo>
                      <a:pt x="96" y="133"/>
                    </a:lnTo>
                    <a:lnTo>
                      <a:pt x="104" y="128"/>
                    </a:lnTo>
                    <a:lnTo>
                      <a:pt x="112" y="124"/>
                    </a:lnTo>
                    <a:lnTo>
                      <a:pt x="121" y="115"/>
                    </a:lnTo>
                    <a:lnTo>
                      <a:pt x="128" y="108"/>
                    </a:lnTo>
                    <a:lnTo>
                      <a:pt x="133" y="99"/>
                    </a:lnTo>
                    <a:lnTo>
                      <a:pt x="137" y="86"/>
                    </a:lnTo>
                    <a:lnTo>
                      <a:pt x="141" y="79"/>
                    </a:lnTo>
                    <a:lnTo>
                      <a:pt x="141" y="66"/>
                    </a:lnTo>
                    <a:lnTo>
                      <a:pt x="141" y="54"/>
                    </a:lnTo>
                    <a:lnTo>
                      <a:pt x="137" y="45"/>
                    </a:lnTo>
                    <a:lnTo>
                      <a:pt x="133" y="32"/>
                    </a:lnTo>
                    <a:lnTo>
                      <a:pt x="128" y="25"/>
                    </a:lnTo>
                    <a:lnTo>
                      <a:pt x="121" y="16"/>
                    </a:lnTo>
                    <a:lnTo>
                      <a:pt x="112" y="12"/>
                    </a:lnTo>
                    <a:lnTo>
                      <a:pt x="104" y="3"/>
                    </a:lnTo>
                    <a:lnTo>
                      <a:pt x="92" y="0"/>
                    </a:lnTo>
                    <a:lnTo>
                      <a:pt x="83" y="0"/>
                    </a:lnTo>
                    <a:lnTo>
                      <a:pt x="71" y="0"/>
                    </a:lnTo>
                    <a:lnTo>
                      <a:pt x="58" y="0"/>
                    </a:lnTo>
                    <a:lnTo>
                      <a:pt x="50" y="0"/>
                    </a:lnTo>
                    <a:lnTo>
                      <a:pt x="38" y="3"/>
                    </a:lnTo>
                    <a:lnTo>
                      <a:pt x="29" y="12"/>
                    </a:lnTo>
                    <a:lnTo>
                      <a:pt x="22" y="20"/>
                    </a:lnTo>
                    <a:lnTo>
                      <a:pt x="17" y="28"/>
                    </a:lnTo>
                    <a:lnTo>
                      <a:pt x="9" y="36"/>
                    </a:lnTo>
                    <a:lnTo>
                      <a:pt x="4" y="45"/>
                    </a:lnTo>
                    <a:lnTo>
                      <a:pt x="4" y="57"/>
                    </a:lnTo>
                    <a:lnTo>
                      <a:pt x="0" y="66"/>
                    </a:lnTo>
                    <a:lnTo>
                      <a:pt x="4" y="79"/>
                    </a:lnTo>
                    <a:lnTo>
                      <a:pt x="4" y="90"/>
                    </a:lnTo>
                    <a:lnTo>
                      <a:pt x="9" y="99"/>
                    </a:lnTo>
                    <a:lnTo>
                      <a:pt x="17" y="108"/>
                    </a:lnTo>
                    <a:lnTo>
                      <a:pt x="22" y="115"/>
                    </a:lnTo>
                    <a:lnTo>
                      <a:pt x="29" y="124"/>
                    </a:lnTo>
                    <a:lnTo>
                      <a:pt x="42" y="128"/>
                    </a:lnTo>
                    <a:lnTo>
                      <a:pt x="50" y="133"/>
                    </a:lnTo>
                    <a:lnTo>
                      <a:pt x="63" y="136"/>
                    </a:lnTo>
                    <a:lnTo>
                      <a:pt x="71" y="136"/>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07" name="Freeform 1115">
                <a:extLst>
                  <a:ext uri="{FF2B5EF4-FFF2-40B4-BE49-F238E27FC236}">
                    <a16:creationId xmlns:a16="http://schemas.microsoft.com/office/drawing/2014/main" id="{08319794-C3F0-4F87-B7BE-5C4AEE0EF2EB}"/>
                  </a:ext>
                </a:extLst>
              </p:cNvPr>
              <p:cNvSpPr>
                <a:spLocks/>
              </p:cNvSpPr>
              <p:nvPr/>
            </p:nvSpPr>
            <p:spPr bwMode="auto">
              <a:xfrm>
                <a:off x="3232" y="3353"/>
                <a:ext cx="115" cy="115"/>
              </a:xfrm>
              <a:custGeom>
                <a:avLst/>
                <a:gdLst>
                  <a:gd name="T0" fmla="*/ 59 w 576"/>
                  <a:gd name="T1" fmla="*/ 115 h 577"/>
                  <a:gd name="T2" fmla="*/ 68 w 576"/>
                  <a:gd name="T3" fmla="*/ 114 h 577"/>
                  <a:gd name="T4" fmla="*/ 77 w 576"/>
                  <a:gd name="T5" fmla="*/ 112 h 577"/>
                  <a:gd name="T6" fmla="*/ 84 w 576"/>
                  <a:gd name="T7" fmla="*/ 108 h 577"/>
                  <a:gd name="T8" fmla="*/ 93 w 576"/>
                  <a:gd name="T9" fmla="*/ 104 h 577"/>
                  <a:gd name="T10" fmla="*/ 99 w 576"/>
                  <a:gd name="T11" fmla="*/ 98 h 577"/>
                  <a:gd name="T12" fmla="*/ 104 w 576"/>
                  <a:gd name="T13" fmla="*/ 91 h 577"/>
                  <a:gd name="T14" fmla="*/ 109 w 576"/>
                  <a:gd name="T15" fmla="*/ 84 h 577"/>
                  <a:gd name="T16" fmla="*/ 113 w 576"/>
                  <a:gd name="T17" fmla="*/ 75 h 577"/>
                  <a:gd name="T18" fmla="*/ 115 w 576"/>
                  <a:gd name="T19" fmla="*/ 66 h 577"/>
                  <a:gd name="T20" fmla="*/ 115 w 576"/>
                  <a:gd name="T21" fmla="*/ 57 h 577"/>
                  <a:gd name="T22" fmla="*/ 114 w 576"/>
                  <a:gd name="T23" fmla="*/ 48 h 577"/>
                  <a:gd name="T24" fmla="*/ 113 w 576"/>
                  <a:gd name="T25" fmla="*/ 39 h 577"/>
                  <a:gd name="T26" fmla="*/ 109 w 576"/>
                  <a:gd name="T27" fmla="*/ 31 h 577"/>
                  <a:gd name="T28" fmla="*/ 104 w 576"/>
                  <a:gd name="T29" fmla="*/ 23 h 577"/>
                  <a:gd name="T30" fmla="*/ 98 w 576"/>
                  <a:gd name="T31" fmla="*/ 17 h 577"/>
                  <a:gd name="T32" fmla="*/ 91 w 576"/>
                  <a:gd name="T33" fmla="*/ 11 h 577"/>
                  <a:gd name="T34" fmla="*/ 84 w 576"/>
                  <a:gd name="T35" fmla="*/ 7 h 577"/>
                  <a:gd name="T36" fmla="*/ 75 w 576"/>
                  <a:gd name="T37" fmla="*/ 3 h 577"/>
                  <a:gd name="T38" fmla="*/ 67 w 576"/>
                  <a:gd name="T39" fmla="*/ 1 h 577"/>
                  <a:gd name="T40" fmla="*/ 57 w 576"/>
                  <a:gd name="T41" fmla="*/ 0 h 577"/>
                  <a:gd name="T42" fmla="*/ 48 w 576"/>
                  <a:gd name="T43" fmla="*/ 1 h 577"/>
                  <a:gd name="T44" fmla="*/ 39 w 576"/>
                  <a:gd name="T45" fmla="*/ 3 h 577"/>
                  <a:gd name="T46" fmla="*/ 31 w 576"/>
                  <a:gd name="T47" fmla="*/ 7 h 577"/>
                  <a:gd name="T48" fmla="*/ 23 w 576"/>
                  <a:gd name="T49" fmla="*/ 12 h 577"/>
                  <a:gd name="T50" fmla="*/ 17 w 576"/>
                  <a:gd name="T51" fmla="*/ 18 h 577"/>
                  <a:gd name="T52" fmla="*/ 11 w 576"/>
                  <a:gd name="T53" fmla="*/ 24 h 577"/>
                  <a:gd name="T54" fmla="*/ 6 w 576"/>
                  <a:gd name="T55" fmla="*/ 32 h 577"/>
                  <a:gd name="T56" fmla="*/ 3 w 576"/>
                  <a:gd name="T57" fmla="*/ 41 h 577"/>
                  <a:gd name="T58" fmla="*/ 1 w 576"/>
                  <a:gd name="T59" fmla="*/ 49 h 577"/>
                  <a:gd name="T60" fmla="*/ 0 w 576"/>
                  <a:gd name="T61" fmla="*/ 59 h 577"/>
                  <a:gd name="T62" fmla="*/ 1 w 576"/>
                  <a:gd name="T63" fmla="*/ 68 h 577"/>
                  <a:gd name="T64" fmla="*/ 3 w 576"/>
                  <a:gd name="T65" fmla="*/ 76 h 577"/>
                  <a:gd name="T66" fmla="*/ 6 w 576"/>
                  <a:gd name="T67" fmla="*/ 85 h 577"/>
                  <a:gd name="T68" fmla="*/ 12 w 576"/>
                  <a:gd name="T69" fmla="*/ 92 h 577"/>
                  <a:gd name="T70" fmla="*/ 17 w 576"/>
                  <a:gd name="T71" fmla="*/ 99 h 577"/>
                  <a:gd name="T72" fmla="*/ 24 w 576"/>
                  <a:gd name="T73" fmla="*/ 104 h 577"/>
                  <a:gd name="T74" fmla="*/ 32 w 576"/>
                  <a:gd name="T75" fmla="*/ 109 h 577"/>
                  <a:gd name="T76" fmla="*/ 41 w 576"/>
                  <a:gd name="T77" fmla="*/ 112 h 577"/>
                  <a:gd name="T78" fmla="*/ 49 w 576"/>
                  <a:gd name="T79" fmla="*/ 115 h 577"/>
                  <a:gd name="T80" fmla="*/ 59 w 576"/>
                  <a:gd name="T81" fmla="*/ 115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7"/>
                  <a:gd name="T125" fmla="*/ 576 w 576"/>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7">
                    <a:moveTo>
                      <a:pt x="295" y="577"/>
                    </a:moveTo>
                    <a:lnTo>
                      <a:pt x="340" y="573"/>
                    </a:lnTo>
                    <a:lnTo>
                      <a:pt x="385" y="564"/>
                    </a:lnTo>
                    <a:lnTo>
                      <a:pt x="423" y="544"/>
                    </a:lnTo>
                    <a:lnTo>
                      <a:pt x="464" y="523"/>
                    </a:lnTo>
                    <a:lnTo>
                      <a:pt x="497" y="494"/>
                    </a:lnTo>
                    <a:lnTo>
                      <a:pt x="522" y="457"/>
                    </a:lnTo>
                    <a:lnTo>
                      <a:pt x="547" y="420"/>
                    </a:lnTo>
                    <a:lnTo>
                      <a:pt x="564" y="378"/>
                    </a:lnTo>
                    <a:lnTo>
                      <a:pt x="576" y="332"/>
                    </a:lnTo>
                    <a:lnTo>
                      <a:pt x="576" y="287"/>
                    </a:lnTo>
                    <a:lnTo>
                      <a:pt x="572" y="241"/>
                    </a:lnTo>
                    <a:lnTo>
                      <a:pt x="564" y="195"/>
                    </a:lnTo>
                    <a:lnTo>
                      <a:pt x="544" y="154"/>
                    </a:lnTo>
                    <a:lnTo>
                      <a:pt x="522" y="117"/>
                    </a:lnTo>
                    <a:lnTo>
                      <a:pt x="493" y="83"/>
                    </a:lnTo>
                    <a:lnTo>
                      <a:pt x="456" y="54"/>
                    </a:lnTo>
                    <a:lnTo>
                      <a:pt x="419" y="34"/>
                    </a:lnTo>
                    <a:lnTo>
                      <a:pt x="378" y="17"/>
                    </a:lnTo>
                    <a:lnTo>
                      <a:pt x="336" y="4"/>
                    </a:lnTo>
                    <a:lnTo>
                      <a:pt x="286" y="0"/>
                    </a:lnTo>
                    <a:lnTo>
                      <a:pt x="241" y="4"/>
                    </a:lnTo>
                    <a:lnTo>
                      <a:pt x="194" y="17"/>
                    </a:lnTo>
                    <a:lnTo>
                      <a:pt x="153" y="34"/>
                    </a:lnTo>
                    <a:lnTo>
                      <a:pt x="115" y="58"/>
                    </a:lnTo>
                    <a:lnTo>
                      <a:pt x="83" y="88"/>
                    </a:lnTo>
                    <a:lnTo>
                      <a:pt x="54" y="121"/>
                    </a:lnTo>
                    <a:lnTo>
                      <a:pt x="32" y="162"/>
                    </a:lnTo>
                    <a:lnTo>
                      <a:pt x="16" y="204"/>
                    </a:lnTo>
                    <a:lnTo>
                      <a:pt x="4" y="245"/>
                    </a:lnTo>
                    <a:lnTo>
                      <a:pt x="0" y="295"/>
                    </a:lnTo>
                    <a:lnTo>
                      <a:pt x="4" y="341"/>
                    </a:lnTo>
                    <a:lnTo>
                      <a:pt x="16" y="382"/>
                    </a:lnTo>
                    <a:lnTo>
                      <a:pt x="32" y="424"/>
                    </a:lnTo>
                    <a:lnTo>
                      <a:pt x="58" y="461"/>
                    </a:lnTo>
                    <a:lnTo>
                      <a:pt x="86" y="499"/>
                    </a:lnTo>
                    <a:lnTo>
                      <a:pt x="120" y="523"/>
                    </a:lnTo>
                    <a:lnTo>
                      <a:pt x="162" y="548"/>
                    </a:lnTo>
                    <a:lnTo>
                      <a:pt x="203" y="564"/>
                    </a:lnTo>
                    <a:lnTo>
                      <a:pt x="245" y="577"/>
                    </a:lnTo>
                    <a:lnTo>
                      <a:pt x="295" y="57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08" name="Freeform 1116">
                <a:extLst>
                  <a:ext uri="{FF2B5EF4-FFF2-40B4-BE49-F238E27FC236}">
                    <a16:creationId xmlns:a16="http://schemas.microsoft.com/office/drawing/2014/main" id="{DDE45046-6BE4-43AB-9A9F-9669B35BF71F}"/>
                  </a:ext>
                </a:extLst>
              </p:cNvPr>
              <p:cNvSpPr>
                <a:spLocks/>
              </p:cNvSpPr>
              <p:nvPr/>
            </p:nvSpPr>
            <p:spPr bwMode="auto">
              <a:xfrm>
                <a:off x="3232" y="3353"/>
                <a:ext cx="115" cy="115"/>
              </a:xfrm>
              <a:custGeom>
                <a:avLst/>
                <a:gdLst>
                  <a:gd name="T0" fmla="*/ 59 w 576"/>
                  <a:gd name="T1" fmla="*/ 115 h 577"/>
                  <a:gd name="T2" fmla="*/ 68 w 576"/>
                  <a:gd name="T3" fmla="*/ 114 h 577"/>
                  <a:gd name="T4" fmla="*/ 77 w 576"/>
                  <a:gd name="T5" fmla="*/ 112 h 577"/>
                  <a:gd name="T6" fmla="*/ 84 w 576"/>
                  <a:gd name="T7" fmla="*/ 108 h 577"/>
                  <a:gd name="T8" fmla="*/ 93 w 576"/>
                  <a:gd name="T9" fmla="*/ 104 h 577"/>
                  <a:gd name="T10" fmla="*/ 99 w 576"/>
                  <a:gd name="T11" fmla="*/ 98 h 577"/>
                  <a:gd name="T12" fmla="*/ 104 w 576"/>
                  <a:gd name="T13" fmla="*/ 91 h 577"/>
                  <a:gd name="T14" fmla="*/ 109 w 576"/>
                  <a:gd name="T15" fmla="*/ 84 h 577"/>
                  <a:gd name="T16" fmla="*/ 113 w 576"/>
                  <a:gd name="T17" fmla="*/ 75 h 577"/>
                  <a:gd name="T18" fmla="*/ 115 w 576"/>
                  <a:gd name="T19" fmla="*/ 66 h 577"/>
                  <a:gd name="T20" fmla="*/ 115 w 576"/>
                  <a:gd name="T21" fmla="*/ 57 h 577"/>
                  <a:gd name="T22" fmla="*/ 114 w 576"/>
                  <a:gd name="T23" fmla="*/ 48 h 577"/>
                  <a:gd name="T24" fmla="*/ 113 w 576"/>
                  <a:gd name="T25" fmla="*/ 39 h 577"/>
                  <a:gd name="T26" fmla="*/ 109 w 576"/>
                  <a:gd name="T27" fmla="*/ 31 h 577"/>
                  <a:gd name="T28" fmla="*/ 104 w 576"/>
                  <a:gd name="T29" fmla="*/ 23 h 577"/>
                  <a:gd name="T30" fmla="*/ 98 w 576"/>
                  <a:gd name="T31" fmla="*/ 17 h 577"/>
                  <a:gd name="T32" fmla="*/ 91 w 576"/>
                  <a:gd name="T33" fmla="*/ 11 h 577"/>
                  <a:gd name="T34" fmla="*/ 84 w 576"/>
                  <a:gd name="T35" fmla="*/ 7 h 577"/>
                  <a:gd name="T36" fmla="*/ 75 w 576"/>
                  <a:gd name="T37" fmla="*/ 3 h 577"/>
                  <a:gd name="T38" fmla="*/ 67 w 576"/>
                  <a:gd name="T39" fmla="*/ 1 h 577"/>
                  <a:gd name="T40" fmla="*/ 57 w 576"/>
                  <a:gd name="T41" fmla="*/ 0 h 577"/>
                  <a:gd name="T42" fmla="*/ 48 w 576"/>
                  <a:gd name="T43" fmla="*/ 1 h 577"/>
                  <a:gd name="T44" fmla="*/ 39 w 576"/>
                  <a:gd name="T45" fmla="*/ 3 h 577"/>
                  <a:gd name="T46" fmla="*/ 31 w 576"/>
                  <a:gd name="T47" fmla="*/ 7 h 577"/>
                  <a:gd name="T48" fmla="*/ 23 w 576"/>
                  <a:gd name="T49" fmla="*/ 12 h 577"/>
                  <a:gd name="T50" fmla="*/ 17 w 576"/>
                  <a:gd name="T51" fmla="*/ 18 h 577"/>
                  <a:gd name="T52" fmla="*/ 11 w 576"/>
                  <a:gd name="T53" fmla="*/ 24 h 577"/>
                  <a:gd name="T54" fmla="*/ 6 w 576"/>
                  <a:gd name="T55" fmla="*/ 32 h 577"/>
                  <a:gd name="T56" fmla="*/ 3 w 576"/>
                  <a:gd name="T57" fmla="*/ 41 h 577"/>
                  <a:gd name="T58" fmla="*/ 1 w 576"/>
                  <a:gd name="T59" fmla="*/ 49 h 577"/>
                  <a:gd name="T60" fmla="*/ 0 w 576"/>
                  <a:gd name="T61" fmla="*/ 59 h 577"/>
                  <a:gd name="T62" fmla="*/ 1 w 576"/>
                  <a:gd name="T63" fmla="*/ 68 h 577"/>
                  <a:gd name="T64" fmla="*/ 3 w 576"/>
                  <a:gd name="T65" fmla="*/ 76 h 577"/>
                  <a:gd name="T66" fmla="*/ 6 w 576"/>
                  <a:gd name="T67" fmla="*/ 85 h 577"/>
                  <a:gd name="T68" fmla="*/ 12 w 576"/>
                  <a:gd name="T69" fmla="*/ 92 h 577"/>
                  <a:gd name="T70" fmla="*/ 17 w 576"/>
                  <a:gd name="T71" fmla="*/ 99 h 577"/>
                  <a:gd name="T72" fmla="*/ 24 w 576"/>
                  <a:gd name="T73" fmla="*/ 104 h 577"/>
                  <a:gd name="T74" fmla="*/ 32 w 576"/>
                  <a:gd name="T75" fmla="*/ 109 h 577"/>
                  <a:gd name="T76" fmla="*/ 41 w 576"/>
                  <a:gd name="T77" fmla="*/ 112 h 577"/>
                  <a:gd name="T78" fmla="*/ 49 w 576"/>
                  <a:gd name="T79" fmla="*/ 115 h 577"/>
                  <a:gd name="T80" fmla="*/ 59 w 576"/>
                  <a:gd name="T81" fmla="*/ 115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7"/>
                  <a:gd name="T125" fmla="*/ 576 w 576"/>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7">
                    <a:moveTo>
                      <a:pt x="295" y="577"/>
                    </a:moveTo>
                    <a:lnTo>
                      <a:pt x="340" y="573"/>
                    </a:lnTo>
                    <a:lnTo>
                      <a:pt x="385" y="564"/>
                    </a:lnTo>
                    <a:lnTo>
                      <a:pt x="423" y="544"/>
                    </a:lnTo>
                    <a:lnTo>
                      <a:pt x="464" y="523"/>
                    </a:lnTo>
                    <a:lnTo>
                      <a:pt x="497" y="494"/>
                    </a:lnTo>
                    <a:lnTo>
                      <a:pt x="522" y="457"/>
                    </a:lnTo>
                    <a:lnTo>
                      <a:pt x="547" y="420"/>
                    </a:lnTo>
                    <a:lnTo>
                      <a:pt x="564" y="378"/>
                    </a:lnTo>
                    <a:lnTo>
                      <a:pt x="576" y="332"/>
                    </a:lnTo>
                    <a:lnTo>
                      <a:pt x="576" y="287"/>
                    </a:lnTo>
                    <a:lnTo>
                      <a:pt x="572" y="241"/>
                    </a:lnTo>
                    <a:lnTo>
                      <a:pt x="564" y="195"/>
                    </a:lnTo>
                    <a:lnTo>
                      <a:pt x="544" y="154"/>
                    </a:lnTo>
                    <a:lnTo>
                      <a:pt x="522" y="117"/>
                    </a:lnTo>
                    <a:lnTo>
                      <a:pt x="493" y="83"/>
                    </a:lnTo>
                    <a:lnTo>
                      <a:pt x="456" y="54"/>
                    </a:lnTo>
                    <a:lnTo>
                      <a:pt x="419" y="34"/>
                    </a:lnTo>
                    <a:lnTo>
                      <a:pt x="378" y="17"/>
                    </a:lnTo>
                    <a:lnTo>
                      <a:pt x="336" y="4"/>
                    </a:lnTo>
                    <a:lnTo>
                      <a:pt x="286" y="0"/>
                    </a:lnTo>
                    <a:lnTo>
                      <a:pt x="241" y="4"/>
                    </a:lnTo>
                    <a:lnTo>
                      <a:pt x="194" y="17"/>
                    </a:lnTo>
                    <a:lnTo>
                      <a:pt x="153" y="34"/>
                    </a:lnTo>
                    <a:lnTo>
                      <a:pt x="115" y="58"/>
                    </a:lnTo>
                    <a:lnTo>
                      <a:pt x="83" y="88"/>
                    </a:lnTo>
                    <a:lnTo>
                      <a:pt x="54" y="121"/>
                    </a:lnTo>
                    <a:lnTo>
                      <a:pt x="32" y="162"/>
                    </a:lnTo>
                    <a:lnTo>
                      <a:pt x="16" y="204"/>
                    </a:lnTo>
                    <a:lnTo>
                      <a:pt x="4" y="245"/>
                    </a:lnTo>
                    <a:lnTo>
                      <a:pt x="0" y="295"/>
                    </a:lnTo>
                    <a:lnTo>
                      <a:pt x="4" y="341"/>
                    </a:lnTo>
                    <a:lnTo>
                      <a:pt x="16" y="382"/>
                    </a:lnTo>
                    <a:lnTo>
                      <a:pt x="32" y="424"/>
                    </a:lnTo>
                    <a:lnTo>
                      <a:pt x="58" y="461"/>
                    </a:lnTo>
                    <a:lnTo>
                      <a:pt x="86" y="499"/>
                    </a:lnTo>
                    <a:lnTo>
                      <a:pt x="120" y="523"/>
                    </a:lnTo>
                    <a:lnTo>
                      <a:pt x="162" y="548"/>
                    </a:lnTo>
                    <a:lnTo>
                      <a:pt x="203" y="564"/>
                    </a:lnTo>
                    <a:lnTo>
                      <a:pt x="245" y="577"/>
                    </a:lnTo>
                    <a:lnTo>
                      <a:pt x="295"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609" name="Freeform 1117">
                <a:extLst>
                  <a:ext uri="{FF2B5EF4-FFF2-40B4-BE49-F238E27FC236}">
                    <a16:creationId xmlns:a16="http://schemas.microsoft.com/office/drawing/2014/main" id="{5CF74E94-ED08-4342-8AFB-FB6554C73699}"/>
                  </a:ext>
                </a:extLst>
              </p:cNvPr>
              <p:cNvSpPr>
                <a:spLocks/>
              </p:cNvSpPr>
              <p:nvPr/>
            </p:nvSpPr>
            <p:spPr bwMode="auto">
              <a:xfrm>
                <a:off x="3232" y="3353"/>
                <a:ext cx="115" cy="115"/>
              </a:xfrm>
              <a:custGeom>
                <a:avLst/>
                <a:gdLst>
                  <a:gd name="T0" fmla="*/ 59 w 576"/>
                  <a:gd name="T1" fmla="*/ 115 h 577"/>
                  <a:gd name="T2" fmla="*/ 68 w 576"/>
                  <a:gd name="T3" fmla="*/ 114 h 577"/>
                  <a:gd name="T4" fmla="*/ 77 w 576"/>
                  <a:gd name="T5" fmla="*/ 112 h 577"/>
                  <a:gd name="T6" fmla="*/ 84 w 576"/>
                  <a:gd name="T7" fmla="*/ 108 h 577"/>
                  <a:gd name="T8" fmla="*/ 93 w 576"/>
                  <a:gd name="T9" fmla="*/ 104 h 577"/>
                  <a:gd name="T10" fmla="*/ 99 w 576"/>
                  <a:gd name="T11" fmla="*/ 98 h 577"/>
                  <a:gd name="T12" fmla="*/ 104 w 576"/>
                  <a:gd name="T13" fmla="*/ 91 h 577"/>
                  <a:gd name="T14" fmla="*/ 109 w 576"/>
                  <a:gd name="T15" fmla="*/ 84 h 577"/>
                  <a:gd name="T16" fmla="*/ 113 w 576"/>
                  <a:gd name="T17" fmla="*/ 75 h 577"/>
                  <a:gd name="T18" fmla="*/ 115 w 576"/>
                  <a:gd name="T19" fmla="*/ 66 h 577"/>
                  <a:gd name="T20" fmla="*/ 115 w 576"/>
                  <a:gd name="T21" fmla="*/ 57 h 577"/>
                  <a:gd name="T22" fmla="*/ 114 w 576"/>
                  <a:gd name="T23" fmla="*/ 48 h 577"/>
                  <a:gd name="T24" fmla="*/ 113 w 576"/>
                  <a:gd name="T25" fmla="*/ 39 h 577"/>
                  <a:gd name="T26" fmla="*/ 109 w 576"/>
                  <a:gd name="T27" fmla="*/ 31 h 577"/>
                  <a:gd name="T28" fmla="*/ 104 w 576"/>
                  <a:gd name="T29" fmla="*/ 23 h 577"/>
                  <a:gd name="T30" fmla="*/ 98 w 576"/>
                  <a:gd name="T31" fmla="*/ 17 h 577"/>
                  <a:gd name="T32" fmla="*/ 91 w 576"/>
                  <a:gd name="T33" fmla="*/ 11 h 577"/>
                  <a:gd name="T34" fmla="*/ 84 w 576"/>
                  <a:gd name="T35" fmla="*/ 7 h 577"/>
                  <a:gd name="T36" fmla="*/ 75 w 576"/>
                  <a:gd name="T37" fmla="*/ 3 h 577"/>
                  <a:gd name="T38" fmla="*/ 67 w 576"/>
                  <a:gd name="T39" fmla="*/ 1 h 577"/>
                  <a:gd name="T40" fmla="*/ 57 w 576"/>
                  <a:gd name="T41" fmla="*/ 0 h 577"/>
                  <a:gd name="T42" fmla="*/ 48 w 576"/>
                  <a:gd name="T43" fmla="*/ 1 h 577"/>
                  <a:gd name="T44" fmla="*/ 39 w 576"/>
                  <a:gd name="T45" fmla="*/ 3 h 577"/>
                  <a:gd name="T46" fmla="*/ 31 w 576"/>
                  <a:gd name="T47" fmla="*/ 7 h 577"/>
                  <a:gd name="T48" fmla="*/ 23 w 576"/>
                  <a:gd name="T49" fmla="*/ 12 h 577"/>
                  <a:gd name="T50" fmla="*/ 17 w 576"/>
                  <a:gd name="T51" fmla="*/ 18 h 577"/>
                  <a:gd name="T52" fmla="*/ 11 w 576"/>
                  <a:gd name="T53" fmla="*/ 24 h 577"/>
                  <a:gd name="T54" fmla="*/ 6 w 576"/>
                  <a:gd name="T55" fmla="*/ 32 h 577"/>
                  <a:gd name="T56" fmla="*/ 3 w 576"/>
                  <a:gd name="T57" fmla="*/ 41 h 577"/>
                  <a:gd name="T58" fmla="*/ 1 w 576"/>
                  <a:gd name="T59" fmla="*/ 49 h 577"/>
                  <a:gd name="T60" fmla="*/ 0 w 576"/>
                  <a:gd name="T61" fmla="*/ 59 h 577"/>
                  <a:gd name="T62" fmla="*/ 1 w 576"/>
                  <a:gd name="T63" fmla="*/ 68 h 577"/>
                  <a:gd name="T64" fmla="*/ 3 w 576"/>
                  <a:gd name="T65" fmla="*/ 76 h 577"/>
                  <a:gd name="T66" fmla="*/ 6 w 576"/>
                  <a:gd name="T67" fmla="*/ 85 h 577"/>
                  <a:gd name="T68" fmla="*/ 12 w 576"/>
                  <a:gd name="T69" fmla="*/ 92 h 577"/>
                  <a:gd name="T70" fmla="*/ 17 w 576"/>
                  <a:gd name="T71" fmla="*/ 99 h 577"/>
                  <a:gd name="T72" fmla="*/ 24 w 576"/>
                  <a:gd name="T73" fmla="*/ 104 h 577"/>
                  <a:gd name="T74" fmla="*/ 32 w 576"/>
                  <a:gd name="T75" fmla="*/ 109 h 577"/>
                  <a:gd name="T76" fmla="*/ 41 w 576"/>
                  <a:gd name="T77" fmla="*/ 112 h 577"/>
                  <a:gd name="T78" fmla="*/ 49 w 576"/>
                  <a:gd name="T79" fmla="*/ 115 h 577"/>
                  <a:gd name="T80" fmla="*/ 59 w 576"/>
                  <a:gd name="T81" fmla="*/ 115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7"/>
                  <a:gd name="T125" fmla="*/ 576 w 576"/>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7">
                    <a:moveTo>
                      <a:pt x="295" y="577"/>
                    </a:moveTo>
                    <a:lnTo>
                      <a:pt x="340" y="573"/>
                    </a:lnTo>
                    <a:lnTo>
                      <a:pt x="385" y="564"/>
                    </a:lnTo>
                    <a:lnTo>
                      <a:pt x="423" y="544"/>
                    </a:lnTo>
                    <a:lnTo>
                      <a:pt x="464" y="523"/>
                    </a:lnTo>
                    <a:lnTo>
                      <a:pt x="497" y="494"/>
                    </a:lnTo>
                    <a:lnTo>
                      <a:pt x="522" y="457"/>
                    </a:lnTo>
                    <a:lnTo>
                      <a:pt x="547" y="420"/>
                    </a:lnTo>
                    <a:lnTo>
                      <a:pt x="564" y="378"/>
                    </a:lnTo>
                    <a:lnTo>
                      <a:pt x="576" y="332"/>
                    </a:lnTo>
                    <a:lnTo>
                      <a:pt x="576" y="287"/>
                    </a:lnTo>
                    <a:lnTo>
                      <a:pt x="572" y="241"/>
                    </a:lnTo>
                    <a:lnTo>
                      <a:pt x="564" y="195"/>
                    </a:lnTo>
                    <a:lnTo>
                      <a:pt x="544" y="154"/>
                    </a:lnTo>
                    <a:lnTo>
                      <a:pt x="522" y="117"/>
                    </a:lnTo>
                    <a:lnTo>
                      <a:pt x="493" y="83"/>
                    </a:lnTo>
                    <a:lnTo>
                      <a:pt x="456" y="54"/>
                    </a:lnTo>
                    <a:lnTo>
                      <a:pt x="419" y="34"/>
                    </a:lnTo>
                    <a:lnTo>
                      <a:pt x="378" y="17"/>
                    </a:lnTo>
                    <a:lnTo>
                      <a:pt x="336" y="4"/>
                    </a:lnTo>
                    <a:lnTo>
                      <a:pt x="286" y="0"/>
                    </a:lnTo>
                    <a:lnTo>
                      <a:pt x="241" y="4"/>
                    </a:lnTo>
                    <a:lnTo>
                      <a:pt x="194" y="17"/>
                    </a:lnTo>
                    <a:lnTo>
                      <a:pt x="153" y="34"/>
                    </a:lnTo>
                    <a:lnTo>
                      <a:pt x="115" y="58"/>
                    </a:lnTo>
                    <a:lnTo>
                      <a:pt x="83" y="88"/>
                    </a:lnTo>
                    <a:lnTo>
                      <a:pt x="54" y="121"/>
                    </a:lnTo>
                    <a:lnTo>
                      <a:pt x="32" y="162"/>
                    </a:lnTo>
                    <a:lnTo>
                      <a:pt x="16" y="204"/>
                    </a:lnTo>
                    <a:lnTo>
                      <a:pt x="4" y="245"/>
                    </a:lnTo>
                    <a:lnTo>
                      <a:pt x="0" y="295"/>
                    </a:lnTo>
                    <a:lnTo>
                      <a:pt x="4" y="341"/>
                    </a:lnTo>
                    <a:lnTo>
                      <a:pt x="16" y="382"/>
                    </a:lnTo>
                    <a:lnTo>
                      <a:pt x="32" y="424"/>
                    </a:lnTo>
                    <a:lnTo>
                      <a:pt x="58" y="461"/>
                    </a:lnTo>
                    <a:lnTo>
                      <a:pt x="86" y="499"/>
                    </a:lnTo>
                    <a:lnTo>
                      <a:pt x="120" y="523"/>
                    </a:lnTo>
                    <a:lnTo>
                      <a:pt x="162" y="548"/>
                    </a:lnTo>
                    <a:lnTo>
                      <a:pt x="203" y="564"/>
                    </a:lnTo>
                    <a:lnTo>
                      <a:pt x="245" y="577"/>
                    </a:lnTo>
                    <a:lnTo>
                      <a:pt x="295"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610" name="Freeform 1118">
                <a:extLst>
                  <a:ext uri="{FF2B5EF4-FFF2-40B4-BE49-F238E27FC236}">
                    <a16:creationId xmlns:a16="http://schemas.microsoft.com/office/drawing/2014/main" id="{31AAFD8F-8F08-4F6D-9413-8E6222F6CA94}"/>
                  </a:ext>
                </a:extLst>
              </p:cNvPr>
              <p:cNvSpPr>
                <a:spLocks/>
              </p:cNvSpPr>
              <p:nvPr/>
            </p:nvSpPr>
            <p:spPr bwMode="auto">
              <a:xfrm>
                <a:off x="3249" y="3362"/>
                <a:ext cx="60" cy="61"/>
              </a:xfrm>
              <a:custGeom>
                <a:avLst/>
                <a:gdLst>
                  <a:gd name="T0" fmla="*/ 30 w 302"/>
                  <a:gd name="T1" fmla="*/ 61 h 302"/>
                  <a:gd name="T2" fmla="*/ 35 w 302"/>
                  <a:gd name="T3" fmla="*/ 60 h 302"/>
                  <a:gd name="T4" fmla="*/ 40 w 302"/>
                  <a:gd name="T5" fmla="*/ 59 h 302"/>
                  <a:gd name="T6" fmla="*/ 44 w 302"/>
                  <a:gd name="T7" fmla="*/ 58 h 302"/>
                  <a:gd name="T8" fmla="*/ 48 w 302"/>
                  <a:gd name="T9" fmla="*/ 55 h 302"/>
                  <a:gd name="T10" fmla="*/ 51 w 302"/>
                  <a:gd name="T11" fmla="*/ 52 h 302"/>
                  <a:gd name="T12" fmla="*/ 54 w 302"/>
                  <a:gd name="T13" fmla="*/ 48 h 302"/>
                  <a:gd name="T14" fmla="*/ 57 w 302"/>
                  <a:gd name="T15" fmla="*/ 44 h 302"/>
                  <a:gd name="T16" fmla="*/ 59 w 302"/>
                  <a:gd name="T17" fmla="*/ 39 h 302"/>
                  <a:gd name="T18" fmla="*/ 60 w 302"/>
                  <a:gd name="T19" fmla="*/ 35 h 302"/>
                  <a:gd name="T20" fmla="*/ 60 w 302"/>
                  <a:gd name="T21" fmla="*/ 30 h 302"/>
                  <a:gd name="T22" fmla="*/ 59 w 302"/>
                  <a:gd name="T23" fmla="*/ 25 h 302"/>
                  <a:gd name="T24" fmla="*/ 59 w 302"/>
                  <a:gd name="T25" fmla="*/ 20 h 302"/>
                  <a:gd name="T26" fmla="*/ 57 w 302"/>
                  <a:gd name="T27" fmla="*/ 16 h 302"/>
                  <a:gd name="T28" fmla="*/ 54 w 302"/>
                  <a:gd name="T29" fmla="*/ 12 h 302"/>
                  <a:gd name="T30" fmla="*/ 51 w 302"/>
                  <a:gd name="T31" fmla="*/ 8 h 302"/>
                  <a:gd name="T32" fmla="*/ 48 w 302"/>
                  <a:gd name="T33" fmla="*/ 5 h 302"/>
                  <a:gd name="T34" fmla="*/ 44 w 302"/>
                  <a:gd name="T35" fmla="*/ 2 h 302"/>
                  <a:gd name="T36" fmla="*/ 40 w 302"/>
                  <a:gd name="T37" fmla="*/ 1 h 302"/>
                  <a:gd name="T38" fmla="*/ 35 w 302"/>
                  <a:gd name="T39" fmla="*/ 0 h 302"/>
                  <a:gd name="T40" fmla="*/ 30 w 302"/>
                  <a:gd name="T41" fmla="*/ 0 h 302"/>
                  <a:gd name="T42" fmla="*/ 25 w 302"/>
                  <a:gd name="T43" fmla="*/ 0 h 302"/>
                  <a:gd name="T44" fmla="*/ 20 w 302"/>
                  <a:gd name="T45" fmla="*/ 1 h 302"/>
                  <a:gd name="T46" fmla="*/ 16 w 302"/>
                  <a:gd name="T47" fmla="*/ 3 h 302"/>
                  <a:gd name="T48" fmla="*/ 11 w 302"/>
                  <a:gd name="T49" fmla="*/ 6 h 302"/>
                  <a:gd name="T50" fmla="*/ 8 w 302"/>
                  <a:gd name="T51" fmla="*/ 9 h 302"/>
                  <a:gd name="T52" fmla="*/ 6 w 302"/>
                  <a:gd name="T53" fmla="*/ 12 h 302"/>
                  <a:gd name="T54" fmla="*/ 3 w 302"/>
                  <a:gd name="T55" fmla="*/ 17 h 302"/>
                  <a:gd name="T56" fmla="*/ 1 w 302"/>
                  <a:gd name="T57" fmla="*/ 21 h 302"/>
                  <a:gd name="T58" fmla="*/ 0 w 302"/>
                  <a:gd name="T59" fmla="*/ 26 h 302"/>
                  <a:gd name="T60" fmla="*/ 0 w 302"/>
                  <a:gd name="T61" fmla="*/ 31 h 302"/>
                  <a:gd name="T62" fmla="*/ 0 w 302"/>
                  <a:gd name="T63" fmla="*/ 35 h 302"/>
                  <a:gd name="T64" fmla="*/ 2 w 302"/>
                  <a:gd name="T65" fmla="*/ 40 h 302"/>
                  <a:gd name="T66" fmla="*/ 3 w 302"/>
                  <a:gd name="T67" fmla="*/ 44 h 302"/>
                  <a:gd name="T68" fmla="*/ 6 w 302"/>
                  <a:gd name="T69" fmla="*/ 48 h 302"/>
                  <a:gd name="T70" fmla="*/ 9 w 302"/>
                  <a:gd name="T71" fmla="*/ 52 h 302"/>
                  <a:gd name="T72" fmla="*/ 12 w 302"/>
                  <a:gd name="T73" fmla="*/ 55 h 302"/>
                  <a:gd name="T74" fmla="*/ 16 w 302"/>
                  <a:gd name="T75" fmla="*/ 58 h 302"/>
                  <a:gd name="T76" fmla="*/ 21 w 302"/>
                  <a:gd name="T77" fmla="*/ 59 h 302"/>
                  <a:gd name="T78" fmla="*/ 25 w 302"/>
                  <a:gd name="T79" fmla="*/ 60 h 302"/>
                  <a:gd name="T80" fmla="*/ 30 w 302"/>
                  <a:gd name="T81" fmla="*/ 61 h 30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2"/>
                  <a:gd name="T124" fmla="*/ 0 h 302"/>
                  <a:gd name="T125" fmla="*/ 302 w 302"/>
                  <a:gd name="T126" fmla="*/ 302 h 30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2" h="302">
                    <a:moveTo>
                      <a:pt x="153" y="302"/>
                    </a:moveTo>
                    <a:lnTo>
                      <a:pt x="178" y="298"/>
                    </a:lnTo>
                    <a:lnTo>
                      <a:pt x="199" y="294"/>
                    </a:lnTo>
                    <a:lnTo>
                      <a:pt x="219" y="285"/>
                    </a:lnTo>
                    <a:lnTo>
                      <a:pt x="241" y="273"/>
                    </a:lnTo>
                    <a:lnTo>
                      <a:pt x="257" y="256"/>
                    </a:lnTo>
                    <a:lnTo>
                      <a:pt x="273" y="240"/>
                    </a:lnTo>
                    <a:lnTo>
                      <a:pt x="286" y="219"/>
                    </a:lnTo>
                    <a:lnTo>
                      <a:pt x="295" y="194"/>
                    </a:lnTo>
                    <a:lnTo>
                      <a:pt x="302" y="173"/>
                    </a:lnTo>
                    <a:lnTo>
                      <a:pt x="302" y="148"/>
                    </a:lnTo>
                    <a:lnTo>
                      <a:pt x="299" y="124"/>
                    </a:lnTo>
                    <a:lnTo>
                      <a:pt x="295" y="99"/>
                    </a:lnTo>
                    <a:lnTo>
                      <a:pt x="286" y="78"/>
                    </a:lnTo>
                    <a:lnTo>
                      <a:pt x="273" y="57"/>
                    </a:lnTo>
                    <a:lnTo>
                      <a:pt x="257" y="41"/>
                    </a:lnTo>
                    <a:lnTo>
                      <a:pt x="241" y="24"/>
                    </a:lnTo>
                    <a:lnTo>
                      <a:pt x="219" y="11"/>
                    </a:lnTo>
                    <a:lnTo>
                      <a:pt x="199" y="3"/>
                    </a:lnTo>
                    <a:lnTo>
                      <a:pt x="174" y="0"/>
                    </a:lnTo>
                    <a:lnTo>
                      <a:pt x="149" y="0"/>
                    </a:lnTo>
                    <a:lnTo>
                      <a:pt x="124" y="0"/>
                    </a:lnTo>
                    <a:lnTo>
                      <a:pt x="99" y="7"/>
                    </a:lnTo>
                    <a:lnTo>
                      <a:pt x="79" y="16"/>
                    </a:lnTo>
                    <a:lnTo>
                      <a:pt x="57" y="29"/>
                    </a:lnTo>
                    <a:lnTo>
                      <a:pt x="41" y="45"/>
                    </a:lnTo>
                    <a:lnTo>
                      <a:pt x="29" y="61"/>
                    </a:lnTo>
                    <a:lnTo>
                      <a:pt x="16" y="83"/>
                    </a:lnTo>
                    <a:lnTo>
                      <a:pt x="3" y="103"/>
                    </a:lnTo>
                    <a:lnTo>
                      <a:pt x="0" y="128"/>
                    </a:lnTo>
                    <a:lnTo>
                      <a:pt x="0" y="153"/>
                    </a:lnTo>
                    <a:lnTo>
                      <a:pt x="0" y="173"/>
                    </a:lnTo>
                    <a:lnTo>
                      <a:pt x="8" y="198"/>
                    </a:lnTo>
                    <a:lnTo>
                      <a:pt x="16" y="219"/>
                    </a:lnTo>
                    <a:lnTo>
                      <a:pt x="29" y="240"/>
                    </a:lnTo>
                    <a:lnTo>
                      <a:pt x="45" y="256"/>
                    </a:lnTo>
                    <a:lnTo>
                      <a:pt x="62" y="273"/>
                    </a:lnTo>
                    <a:lnTo>
                      <a:pt x="83" y="285"/>
                    </a:lnTo>
                    <a:lnTo>
                      <a:pt x="104" y="294"/>
                    </a:lnTo>
                    <a:lnTo>
                      <a:pt x="128" y="298"/>
                    </a:lnTo>
                    <a:lnTo>
                      <a:pt x="153" y="302"/>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11" name="Freeform 1119">
                <a:extLst>
                  <a:ext uri="{FF2B5EF4-FFF2-40B4-BE49-F238E27FC236}">
                    <a16:creationId xmlns:a16="http://schemas.microsoft.com/office/drawing/2014/main" id="{6D618F70-F94D-49D9-8AB9-246A85A81447}"/>
                  </a:ext>
                </a:extLst>
              </p:cNvPr>
              <p:cNvSpPr>
                <a:spLocks/>
              </p:cNvSpPr>
              <p:nvPr/>
            </p:nvSpPr>
            <p:spPr bwMode="auto">
              <a:xfrm>
                <a:off x="3250" y="3363"/>
                <a:ext cx="55" cy="54"/>
              </a:xfrm>
              <a:custGeom>
                <a:avLst/>
                <a:gdLst>
                  <a:gd name="T0" fmla="*/ 28 w 274"/>
                  <a:gd name="T1" fmla="*/ 54 h 270"/>
                  <a:gd name="T2" fmla="*/ 32 w 274"/>
                  <a:gd name="T3" fmla="*/ 54 h 270"/>
                  <a:gd name="T4" fmla="*/ 37 w 274"/>
                  <a:gd name="T5" fmla="*/ 52 h 270"/>
                  <a:gd name="T6" fmla="*/ 40 w 274"/>
                  <a:gd name="T7" fmla="*/ 51 h 270"/>
                  <a:gd name="T8" fmla="*/ 44 w 274"/>
                  <a:gd name="T9" fmla="*/ 49 h 270"/>
                  <a:gd name="T10" fmla="*/ 47 w 274"/>
                  <a:gd name="T11" fmla="*/ 46 h 270"/>
                  <a:gd name="T12" fmla="*/ 50 w 274"/>
                  <a:gd name="T13" fmla="*/ 42 h 270"/>
                  <a:gd name="T14" fmla="*/ 52 w 274"/>
                  <a:gd name="T15" fmla="*/ 39 h 270"/>
                  <a:gd name="T16" fmla="*/ 53 w 274"/>
                  <a:gd name="T17" fmla="*/ 35 h 270"/>
                  <a:gd name="T18" fmla="*/ 54 w 274"/>
                  <a:gd name="T19" fmla="*/ 31 h 270"/>
                  <a:gd name="T20" fmla="*/ 55 w 274"/>
                  <a:gd name="T21" fmla="*/ 27 h 270"/>
                  <a:gd name="T22" fmla="*/ 54 w 274"/>
                  <a:gd name="T23" fmla="*/ 22 h 270"/>
                  <a:gd name="T24" fmla="*/ 53 w 274"/>
                  <a:gd name="T25" fmla="*/ 18 h 270"/>
                  <a:gd name="T26" fmla="*/ 52 w 274"/>
                  <a:gd name="T27" fmla="*/ 14 h 270"/>
                  <a:gd name="T28" fmla="*/ 49 w 274"/>
                  <a:gd name="T29" fmla="*/ 11 h 270"/>
                  <a:gd name="T30" fmla="*/ 47 w 274"/>
                  <a:gd name="T31" fmla="*/ 8 h 270"/>
                  <a:gd name="T32" fmla="*/ 43 w 274"/>
                  <a:gd name="T33" fmla="*/ 5 h 270"/>
                  <a:gd name="T34" fmla="*/ 40 w 274"/>
                  <a:gd name="T35" fmla="*/ 3 h 270"/>
                  <a:gd name="T36" fmla="*/ 36 w 274"/>
                  <a:gd name="T37" fmla="*/ 1 h 270"/>
                  <a:gd name="T38" fmla="*/ 32 w 274"/>
                  <a:gd name="T39" fmla="*/ 0 h 270"/>
                  <a:gd name="T40" fmla="*/ 28 w 274"/>
                  <a:gd name="T41" fmla="*/ 0 h 270"/>
                  <a:gd name="T42" fmla="*/ 22 w 274"/>
                  <a:gd name="T43" fmla="*/ 0 h 270"/>
                  <a:gd name="T44" fmla="*/ 18 w 274"/>
                  <a:gd name="T45" fmla="*/ 2 h 270"/>
                  <a:gd name="T46" fmla="*/ 15 w 274"/>
                  <a:gd name="T47" fmla="*/ 3 h 270"/>
                  <a:gd name="T48" fmla="*/ 12 w 274"/>
                  <a:gd name="T49" fmla="*/ 5 h 270"/>
                  <a:gd name="T50" fmla="*/ 8 w 274"/>
                  <a:gd name="T51" fmla="*/ 8 h 270"/>
                  <a:gd name="T52" fmla="*/ 6 w 274"/>
                  <a:gd name="T53" fmla="*/ 11 h 270"/>
                  <a:gd name="T54" fmla="*/ 3 w 274"/>
                  <a:gd name="T55" fmla="*/ 15 h 270"/>
                  <a:gd name="T56" fmla="*/ 2 w 274"/>
                  <a:gd name="T57" fmla="*/ 18 h 270"/>
                  <a:gd name="T58" fmla="*/ 1 w 274"/>
                  <a:gd name="T59" fmla="*/ 22 h 270"/>
                  <a:gd name="T60" fmla="*/ 0 w 274"/>
                  <a:gd name="T61" fmla="*/ 27 h 270"/>
                  <a:gd name="T62" fmla="*/ 0 w 274"/>
                  <a:gd name="T63" fmla="*/ 28 h 270"/>
                  <a:gd name="T64" fmla="*/ 0 w 274"/>
                  <a:gd name="T65" fmla="*/ 29 h 270"/>
                  <a:gd name="T66" fmla="*/ 1 w 274"/>
                  <a:gd name="T67" fmla="*/ 33 h 270"/>
                  <a:gd name="T68" fmla="*/ 2 w 274"/>
                  <a:gd name="T69" fmla="*/ 37 h 270"/>
                  <a:gd name="T70" fmla="*/ 4 w 274"/>
                  <a:gd name="T71" fmla="*/ 41 h 270"/>
                  <a:gd name="T72" fmla="*/ 6 w 274"/>
                  <a:gd name="T73" fmla="*/ 44 h 270"/>
                  <a:gd name="T74" fmla="*/ 9 w 274"/>
                  <a:gd name="T75" fmla="*/ 47 h 270"/>
                  <a:gd name="T76" fmla="*/ 12 w 274"/>
                  <a:gd name="T77" fmla="*/ 49 h 270"/>
                  <a:gd name="T78" fmla="*/ 16 w 274"/>
                  <a:gd name="T79" fmla="*/ 52 h 270"/>
                  <a:gd name="T80" fmla="*/ 19 w 274"/>
                  <a:gd name="T81" fmla="*/ 53 h 270"/>
                  <a:gd name="T82" fmla="*/ 23 w 274"/>
                  <a:gd name="T83" fmla="*/ 54 h 270"/>
                  <a:gd name="T84" fmla="*/ 28 w 274"/>
                  <a:gd name="T85" fmla="*/ 54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4"/>
                  <a:gd name="T130" fmla="*/ 0 h 270"/>
                  <a:gd name="T131" fmla="*/ 274 w 274"/>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4" h="270">
                    <a:moveTo>
                      <a:pt x="137" y="270"/>
                    </a:moveTo>
                    <a:lnTo>
                      <a:pt x="161" y="270"/>
                    </a:lnTo>
                    <a:lnTo>
                      <a:pt x="183" y="262"/>
                    </a:lnTo>
                    <a:lnTo>
                      <a:pt x="199" y="253"/>
                    </a:lnTo>
                    <a:lnTo>
                      <a:pt x="220" y="245"/>
                    </a:lnTo>
                    <a:lnTo>
                      <a:pt x="233" y="229"/>
                    </a:lnTo>
                    <a:lnTo>
                      <a:pt x="249" y="212"/>
                    </a:lnTo>
                    <a:lnTo>
                      <a:pt x="258" y="195"/>
                    </a:lnTo>
                    <a:lnTo>
                      <a:pt x="265" y="175"/>
                    </a:lnTo>
                    <a:lnTo>
                      <a:pt x="269" y="154"/>
                    </a:lnTo>
                    <a:lnTo>
                      <a:pt x="274" y="134"/>
                    </a:lnTo>
                    <a:lnTo>
                      <a:pt x="269" y="112"/>
                    </a:lnTo>
                    <a:lnTo>
                      <a:pt x="265" y="91"/>
                    </a:lnTo>
                    <a:lnTo>
                      <a:pt x="258" y="71"/>
                    </a:lnTo>
                    <a:lnTo>
                      <a:pt x="245" y="54"/>
                    </a:lnTo>
                    <a:lnTo>
                      <a:pt x="233" y="38"/>
                    </a:lnTo>
                    <a:lnTo>
                      <a:pt x="215" y="26"/>
                    </a:lnTo>
                    <a:lnTo>
                      <a:pt x="199" y="13"/>
                    </a:lnTo>
                    <a:lnTo>
                      <a:pt x="179" y="4"/>
                    </a:lnTo>
                    <a:lnTo>
                      <a:pt x="157" y="0"/>
                    </a:lnTo>
                    <a:lnTo>
                      <a:pt x="137" y="0"/>
                    </a:lnTo>
                    <a:lnTo>
                      <a:pt x="112" y="0"/>
                    </a:lnTo>
                    <a:lnTo>
                      <a:pt x="91" y="8"/>
                    </a:lnTo>
                    <a:lnTo>
                      <a:pt x="75" y="17"/>
                    </a:lnTo>
                    <a:lnTo>
                      <a:pt x="58" y="26"/>
                    </a:lnTo>
                    <a:lnTo>
                      <a:pt x="42" y="42"/>
                    </a:lnTo>
                    <a:lnTo>
                      <a:pt x="29" y="54"/>
                    </a:lnTo>
                    <a:lnTo>
                      <a:pt x="17" y="75"/>
                    </a:lnTo>
                    <a:lnTo>
                      <a:pt x="8" y="91"/>
                    </a:lnTo>
                    <a:lnTo>
                      <a:pt x="4" y="112"/>
                    </a:lnTo>
                    <a:lnTo>
                      <a:pt x="0" y="137"/>
                    </a:lnTo>
                    <a:lnTo>
                      <a:pt x="0" y="141"/>
                    </a:lnTo>
                    <a:lnTo>
                      <a:pt x="0" y="145"/>
                    </a:lnTo>
                    <a:lnTo>
                      <a:pt x="4" y="166"/>
                    </a:lnTo>
                    <a:lnTo>
                      <a:pt x="12" y="183"/>
                    </a:lnTo>
                    <a:lnTo>
                      <a:pt x="21" y="204"/>
                    </a:lnTo>
                    <a:lnTo>
                      <a:pt x="29" y="220"/>
                    </a:lnTo>
                    <a:lnTo>
                      <a:pt x="46" y="233"/>
                    </a:lnTo>
                    <a:lnTo>
                      <a:pt x="62" y="245"/>
                    </a:lnTo>
                    <a:lnTo>
                      <a:pt x="78" y="258"/>
                    </a:lnTo>
                    <a:lnTo>
                      <a:pt x="96" y="266"/>
                    </a:lnTo>
                    <a:lnTo>
                      <a:pt x="116" y="270"/>
                    </a:lnTo>
                    <a:lnTo>
                      <a:pt x="137" y="270"/>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12" name="Freeform 1120">
                <a:extLst>
                  <a:ext uri="{FF2B5EF4-FFF2-40B4-BE49-F238E27FC236}">
                    <a16:creationId xmlns:a16="http://schemas.microsoft.com/office/drawing/2014/main" id="{91874A56-0810-44C5-B251-8420CCAD5C5A}"/>
                  </a:ext>
                </a:extLst>
              </p:cNvPr>
              <p:cNvSpPr>
                <a:spLocks/>
              </p:cNvSpPr>
              <p:nvPr/>
            </p:nvSpPr>
            <p:spPr bwMode="auto">
              <a:xfrm>
                <a:off x="3253" y="3364"/>
                <a:ext cx="47" cy="47"/>
              </a:xfrm>
              <a:custGeom>
                <a:avLst/>
                <a:gdLst>
                  <a:gd name="T0" fmla="*/ 24 w 237"/>
                  <a:gd name="T1" fmla="*/ 47 h 237"/>
                  <a:gd name="T2" fmla="*/ 28 w 237"/>
                  <a:gd name="T3" fmla="*/ 47 h 237"/>
                  <a:gd name="T4" fmla="*/ 31 w 237"/>
                  <a:gd name="T5" fmla="*/ 46 h 237"/>
                  <a:gd name="T6" fmla="*/ 35 w 237"/>
                  <a:gd name="T7" fmla="*/ 45 h 237"/>
                  <a:gd name="T8" fmla="*/ 38 w 237"/>
                  <a:gd name="T9" fmla="*/ 43 h 237"/>
                  <a:gd name="T10" fmla="*/ 40 w 237"/>
                  <a:gd name="T11" fmla="*/ 40 h 237"/>
                  <a:gd name="T12" fmla="*/ 43 w 237"/>
                  <a:gd name="T13" fmla="*/ 37 h 237"/>
                  <a:gd name="T14" fmla="*/ 45 w 237"/>
                  <a:gd name="T15" fmla="*/ 35 h 237"/>
                  <a:gd name="T16" fmla="*/ 46 w 237"/>
                  <a:gd name="T17" fmla="*/ 31 h 237"/>
                  <a:gd name="T18" fmla="*/ 47 w 237"/>
                  <a:gd name="T19" fmla="*/ 27 h 237"/>
                  <a:gd name="T20" fmla="*/ 47 w 237"/>
                  <a:gd name="T21" fmla="*/ 23 h 237"/>
                  <a:gd name="T22" fmla="*/ 47 w 237"/>
                  <a:gd name="T23" fmla="*/ 20 h 237"/>
                  <a:gd name="T24" fmla="*/ 46 w 237"/>
                  <a:gd name="T25" fmla="*/ 16 h 237"/>
                  <a:gd name="T26" fmla="*/ 45 w 237"/>
                  <a:gd name="T27" fmla="*/ 12 h 237"/>
                  <a:gd name="T28" fmla="*/ 43 w 237"/>
                  <a:gd name="T29" fmla="*/ 10 h 237"/>
                  <a:gd name="T30" fmla="*/ 40 w 237"/>
                  <a:gd name="T31" fmla="*/ 7 h 237"/>
                  <a:gd name="T32" fmla="*/ 37 w 237"/>
                  <a:gd name="T33" fmla="*/ 4 h 237"/>
                  <a:gd name="T34" fmla="*/ 35 w 237"/>
                  <a:gd name="T35" fmla="*/ 3 h 237"/>
                  <a:gd name="T36" fmla="*/ 31 w 237"/>
                  <a:gd name="T37" fmla="*/ 1 h 237"/>
                  <a:gd name="T38" fmla="*/ 27 w 237"/>
                  <a:gd name="T39" fmla="*/ 0 h 237"/>
                  <a:gd name="T40" fmla="*/ 23 w 237"/>
                  <a:gd name="T41" fmla="*/ 0 h 237"/>
                  <a:gd name="T42" fmla="*/ 20 w 237"/>
                  <a:gd name="T43" fmla="*/ 0 h 237"/>
                  <a:gd name="T44" fmla="*/ 16 w 237"/>
                  <a:gd name="T45" fmla="*/ 2 h 237"/>
                  <a:gd name="T46" fmla="*/ 12 w 237"/>
                  <a:gd name="T47" fmla="*/ 3 h 237"/>
                  <a:gd name="T48" fmla="*/ 10 w 237"/>
                  <a:gd name="T49" fmla="*/ 5 h 237"/>
                  <a:gd name="T50" fmla="*/ 7 w 237"/>
                  <a:gd name="T51" fmla="*/ 7 h 237"/>
                  <a:gd name="T52" fmla="*/ 5 w 237"/>
                  <a:gd name="T53" fmla="*/ 10 h 237"/>
                  <a:gd name="T54" fmla="*/ 2 w 237"/>
                  <a:gd name="T55" fmla="*/ 13 h 237"/>
                  <a:gd name="T56" fmla="*/ 2 w 237"/>
                  <a:gd name="T57" fmla="*/ 16 h 237"/>
                  <a:gd name="T58" fmla="*/ 0 w 237"/>
                  <a:gd name="T59" fmla="*/ 20 h 237"/>
                  <a:gd name="T60" fmla="*/ 0 w 237"/>
                  <a:gd name="T61" fmla="*/ 24 h 237"/>
                  <a:gd name="T62" fmla="*/ 0 w 237"/>
                  <a:gd name="T63" fmla="*/ 25 h 237"/>
                  <a:gd name="T64" fmla="*/ 1 w 237"/>
                  <a:gd name="T65" fmla="*/ 29 h 237"/>
                  <a:gd name="T66" fmla="*/ 2 w 237"/>
                  <a:gd name="T67" fmla="*/ 32 h 237"/>
                  <a:gd name="T68" fmla="*/ 3 w 237"/>
                  <a:gd name="T69" fmla="*/ 35 h 237"/>
                  <a:gd name="T70" fmla="*/ 5 w 237"/>
                  <a:gd name="T71" fmla="*/ 38 h 237"/>
                  <a:gd name="T72" fmla="*/ 7 w 237"/>
                  <a:gd name="T73" fmla="*/ 41 h 237"/>
                  <a:gd name="T74" fmla="*/ 10 w 237"/>
                  <a:gd name="T75" fmla="*/ 43 h 237"/>
                  <a:gd name="T76" fmla="*/ 13 w 237"/>
                  <a:gd name="T77" fmla="*/ 45 h 237"/>
                  <a:gd name="T78" fmla="*/ 17 w 237"/>
                  <a:gd name="T79" fmla="*/ 46 h 237"/>
                  <a:gd name="T80" fmla="*/ 21 w 237"/>
                  <a:gd name="T81" fmla="*/ 47 h 237"/>
                  <a:gd name="T82" fmla="*/ 24 w 237"/>
                  <a:gd name="T83" fmla="*/ 47 h 23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37"/>
                  <a:gd name="T127" fmla="*/ 0 h 237"/>
                  <a:gd name="T128" fmla="*/ 237 w 237"/>
                  <a:gd name="T129" fmla="*/ 237 h 23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37" h="237">
                    <a:moveTo>
                      <a:pt x="120" y="237"/>
                    </a:moveTo>
                    <a:lnTo>
                      <a:pt x="142" y="237"/>
                    </a:lnTo>
                    <a:lnTo>
                      <a:pt x="158" y="233"/>
                    </a:lnTo>
                    <a:lnTo>
                      <a:pt x="174" y="225"/>
                    </a:lnTo>
                    <a:lnTo>
                      <a:pt x="192" y="216"/>
                    </a:lnTo>
                    <a:lnTo>
                      <a:pt x="203" y="204"/>
                    </a:lnTo>
                    <a:lnTo>
                      <a:pt x="216" y="187"/>
                    </a:lnTo>
                    <a:lnTo>
                      <a:pt x="225" y="175"/>
                    </a:lnTo>
                    <a:lnTo>
                      <a:pt x="233" y="154"/>
                    </a:lnTo>
                    <a:lnTo>
                      <a:pt x="237" y="137"/>
                    </a:lnTo>
                    <a:lnTo>
                      <a:pt x="237" y="117"/>
                    </a:lnTo>
                    <a:lnTo>
                      <a:pt x="237" y="100"/>
                    </a:lnTo>
                    <a:lnTo>
                      <a:pt x="233" y="79"/>
                    </a:lnTo>
                    <a:lnTo>
                      <a:pt x="225" y="63"/>
                    </a:lnTo>
                    <a:lnTo>
                      <a:pt x="216" y="50"/>
                    </a:lnTo>
                    <a:lnTo>
                      <a:pt x="203" y="34"/>
                    </a:lnTo>
                    <a:lnTo>
                      <a:pt x="187" y="22"/>
                    </a:lnTo>
                    <a:lnTo>
                      <a:pt x="174" y="13"/>
                    </a:lnTo>
                    <a:lnTo>
                      <a:pt x="158" y="4"/>
                    </a:lnTo>
                    <a:lnTo>
                      <a:pt x="138" y="0"/>
                    </a:lnTo>
                    <a:lnTo>
                      <a:pt x="117" y="0"/>
                    </a:lnTo>
                    <a:lnTo>
                      <a:pt x="100" y="0"/>
                    </a:lnTo>
                    <a:lnTo>
                      <a:pt x="79" y="9"/>
                    </a:lnTo>
                    <a:lnTo>
                      <a:pt x="63" y="13"/>
                    </a:lnTo>
                    <a:lnTo>
                      <a:pt x="50" y="25"/>
                    </a:lnTo>
                    <a:lnTo>
                      <a:pt x="34" y="34"/>
                    </a:lnTo>
                    <a:lnTo>
                      <a:pt x="25" y="50"/>
                    </a:lnTo>
                    <a:lnTo>
                      <a:pt x="12" y="67"/>
                    </a:lnTo>
                    <a:lnTo>
                      <a:pt x="9" y="83"/>
                    </a:lnTo>
                    <a:lnTo>
                      <a:pt x="0" y="100"/>
                    </a:lnTo>
                    <a:lnTo>
                      <a:pt x="0" y="121"/>
                    </a:lnTo>
                    <a:lnTo>
                      <a:pt x="0" y="125"/>
                    </a:lnTo>
                    <a:lnTo>
                      <a:pt x="5" y="146"/>
                    </a:lnTo>
                    <a:lnTo>
                      <a:pt x="9" y="162"/>
                    </a:lnTo>
                    <a:lnTo>
                      <a:pt x="17" y="179"/>
                    </a:lnTo>
                    <a:lnTo>
                      <a:pt x="25" y="191"/>
                    </a:lnTo>
                    <a:lnTo>
                      <a:pt x="37" y="208"/>
                    </a:lnTo>
                    <a:lnTo>
                      <a:pt x="50" y="216"/>
                    </a:lnTo>
                    <a:lnTo>
                      <a:pt x="66" y="225"/>
                    </a:lnTo>
                    <a:lnTo>
                      <a:pt x="84" y="233"/>
                    </a:lnTo>
                    <a:lnTo>
                      <a:pt x="104" y="237"/>
                    </a:lnTo>
                    <a:lnTo>
                      <a:pt x="120" y="237"/>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13" name="Freeform 1121">
                <a:extLst>
                  <a:ext uri="{FF2B5EF4-FFF2-40B4-BE49-F238E27FC236}">
                    <a16:creationId xmlns:a16="http://schemas.microsoft.com/office/drawing/2014/main" id="{7692B08F-54B6-4DDC-B5FA-84986CC84DF4}"/>
                  </a:ext>
                </a:extLst>
              </p:cNvPr>
              <p:cNvSpPr>
                <a:spLocks/>
              </p:cNvSpPr>
              <p:nvPr/>
            </p:nvSpPr>
            <p:spPr bwMode="auto">
              <a:xfrm>
                <a:off x="3255" y="3364"/>
                <a:ext cx="41" cy="42"/>
              </a:xfrm>
              <a:custGeom>
                <a:avLst/>
                <a:gdLst>
                  <a:gd name="T0" fmla="*/ 21 w 204"/>
                  <a:gd name="T1" fmla="*/ 42 h 208"/>
                  <a:gd name="T2" fmla="*/ 24 w 204"/>
                  <a:gd name="T3" fmla="*/ 41 h 208"/>
                  <a:gd name="T4" fmla="*/ 27 w 204"/>
                  <a:gd name="T5" fmla="*/ 40 h 208"/>
                  <a:gd name="T6" fmla="*/ 30 w 204"/>
                  <a:gd name="T7" fmla="*/ 40 h 208"/>
                  <a:gd name="T8" fmla="*/ 33 w 204"/>
                  <a:gd name="T9" fmla="*/ 38 h 208"/>
                  <a:gd name="T10" fmla="*/ 35 w 204"/>
                  <a:gd name="T11" fmla="*/ 35 h 208"/>
                  <a:gd name="T12" fmla="*/ 38 w 204"/>
                  <a:gd name="T13" fmla="*/ 33 h 208"/>
                  <a:gd name="T14" fmla="*/ 38 w 204"/>
                  <a:gd name="T15" fmla="*/ 30 h 208"/>
                  <a:gd name="T16" fmla="*/ 40 w 204"/>
                  <a:gd name="T17" fmla="*/ 27 h 208"/>
                  <a:gd name="T18" fmla="*/ 41 w 204"/>
                  <a:gd name="T19" fmla="*/ 24 h 208"/>
                  <a:gd name="T20" fmla="*/ 41 w 204"/>
                  <a:gd name="T21" fmla="*/ 21 h 208"/>
                  <a:gd name="T22" fmla="*/ 41 w 204"/>
                  <a:gd name="T23" fmla="*/ 18 h 208"/>
                  <a:gd name="T24" fmla="*/ 40 w 204"/>
                  <a:gd name="T25" fmla="*/ 15 h 208"/>
                  <a:gd name="T26" fmla="*/ 38 w 204"/>
                  <a:gd name="T27" fmla="*/ 11 h 208"/>
                  <a:gd name="T28" fmla="*/ 37 w 204"/>
                  <a:gd name="T29" fmla="*/ 8 h 208"/>
                  <a:gd name="T30" fmla="*/ 35 w 204"/>
                  <a:gd name="T31" fmla="*/ 6 h 208"/>
                  <a:gd name="T32" fmla="*/ 33 w 204"/>
                  <a:gd name="T33" fmla="*/ 4 h 208"/>
                  <a:gd name="T34" fmla="*/ 30 w 204"/>
                  <a:gd name="T35" fmla="*/ 3 h 208"/>
                  <a:gd name="T36" fmla="*/ 27 w 204"/>
                  <a:gd name="T37" fmla="*/ 1 h 208"/>
                  <a:gd name="T38" fmla="*/ 24 w 204"/>
                  <a:gd name="T39" fmla="*/ 1 h 208"/>
                  <a:gd name="T40" fmla="*/ 20 w 204"/>
                  <a:gd name="T41" fmla="*/ 0 h 208"/>
                  <a:gd name="T42" fmla="*/ 17 w 204"/>
                  <a:gd name="T43" fmla="*/ 1 h 208"/>
                  <a:gd name="T44" fmla="*/ 14 w 204"/>
                  <a:gd name="T45" fmla="*/ 2 h 208"/>
                  <a:gd name="T46" fmla="*/ 11 w 204"/>
                  <a:gd name="T47" fmla="*/ 3 h 208"/>
                  <a:gd name="T48" fmla="*/ 8 w 204"/>
                  <a:gd name="T49" fmla="*/ 4 h 208"/>
                  <a:gd name="T50" fmla="*/ 6 w 204"/>
                  <a:gd name="T51" fmla="*/ 6 h 208"/>
                  <a:gd name="T52" fmla="*/ 4 w 204"/>
                  <a:gd name="T53" fmla="*/ 8 h 208"/>
                  <a:gd name="T54" fmla="*/ 3 w 204"/>
                  <a:gd name="T55" fmla="*/ 11 h 208"/>
                  <a:gd name="T56" fmla="*/ 1 w 204"/>
                  <a:gd name="T57" fmla="*/ 15 h 208"/>
                  <a:gd name="T58" fmla="*/ 0 w 204"/>
                  <a:gd name="T59" fmla="*/ 18 h 208"/>
                  <a:gd name="T60" fmla="*/ 0 w 204"/>
                  <a:gd name="T61" fmla="*/ 21 h 208"/>
                  <a:gd name="T62" fmla="*/ 0 w 204"/>
                  <a:gd name="T63" fmla="*/ 22 h 208"/>
                  <a:gd name="T64" fmla="*/ 0 w 204"/>
                  <a:gd name="T65" fmla="*/ 25 h 208"/>
                  <a:gd name="T66" fmla="*/ 1 w 204"/>
                  <a:gd name="T67" fmla="*/ 29 h 208"/>
                  <a:gd name="T68" fmla="*/ 3 w 204"/>
                  <a:gd name="T69" fmla="*/ 31 h 208"/>
                  <a:gd name="T70" fmla="*/ 4 w 204"/>
                  <a:gd name="T71" fmla="*/ 34 h 208"/>
                  <a:gd name="T72" fmla="*/ 6 w 204"/>
                  <a:gd name="T73" fmla="*/ 36 h 208"/>
                  <a:gd name="T74" fmla="*/ 8 w 204"/>
                  <a:gd name="T75" fmla="*/ 38 h 208"/>
                  <a:gd name="T76" fmla="*/ 12 w 204"/>
                  <a:gd name="T77" fmla="*/ 40 h 208"/>
                  <a:gd name="T78" fmla="*/ 14 w 204"/>
                  <a:gd name="T79" fmla="*/ 40 h 208"/>
                  <a:gd name="T80" fmla="*/ 18 w 204"/>
                  <a:gd name="T81" fmla="*/ 41 h 208"/>
                  <a:gd name="T82" fmla="*/ 21 w 204"/>
                  <a:gd name="T83" fmla="*/ 42 h 20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4"/>
                  <a:gd name="T127" fmla="*/ 0 h 208"/>
                  <a:gd name="T128" fmla="*/ 204 w 204"/>
                  <a:gd name="T129" fmla="*/ 208 h 208"/>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4" h="208">
                    <a:moveTo>
                      <a:pt x="105" y="208"/>
                    </a:moveTo>
                    <a:lnTo>
                      <a:pt x="121" y="204"/>
                    </a:lnTo>
                    <a:lnTo>
                      <a:pt x="133" y="200"/>
                    </a:lnTo>
                    <a:lnTo>
                      <a:pt x="150" y="196"/>
                    </a:lnTo>
                    <a:lnTo>
                      <a:pt x="162" y="187"/>
                    </a:lnTo>
                    <a:lnTo>
                      <a:pt x="175" y="175"/>
                    </a:lnTo>
                    <a:lnTo>
                      <a:pt x="187" y="162"/>
                    </a:lnTo>
                    <a:lnTo>
                      <a:pt x="191" y="150"/>
                    </a:lnTo>
                    <a:lnTo>
                      <a:pt x="200" y="133"/>
                    </a:lnTo>
                    <a:lnTo>
                      <a:pt x="204" y="121"/>
                    </a:lnTo>
                    <a:lnTo>
                      <a:pt x="204" y="104"/>
                    </a:lnTo>
                    <a:lnTo>
                      <a:pt x="204" y="88"/>
                    </a:lnTo>
                    <a:lnTo>
                      <a:pt x="200" y="72"/>
                    </a:lnTo>
                    <a:lnTo>
                      <a:pt x="191" y="54"/>
                    </a:lnTo>
                    <a:lnTo>
                      <a:pt x="184" y="42"/>
                    </a:lnTo>
                    <a:lnTo>
                      <a:pt x="175" y="30"/>
                    </a:lnTo>
                    <a:lnTo>
                      <a:pt x="162" y="21"/>
                    </a:lnTo>
                    <a:lnTo>
                      <a:pt x="150" y="13"/>
                    </a:lnTo>
                    <a:lnTo>
                      <a:pt x="133" y="5"/>
                    </a:lnTo>
                    <a:lnTo>
                      <a:pt x="117" y="5"/>
                    </a:lnTo>
                    <a:lnTo>
                      <a:pt x="101" y="0"/>
                    </a:lnTo>
                    <a:lnTo>
                      <a:pt x="83" y="5"/>
                    </a:lnTo>
                    <a:lnTo>
                      <a:pt x="72" y="9"/>
                    </a:lnTo>
                    <a:lnTo>
                      <a:pt x="54" y="13"/>
                    </a:lnTo>
                    <a:lnTo>
                      <a:pt x="42" y="21"/>
                    </a:lnTo>
                    <a:lnTo>
                      <a:pt x="30" y="30"/>
                    </a:lnTo>
                    <a:lnTo>
                      <a:pt x="22" y="42"/>
                    </a:lnTo>
                    <a:lnTo>
                      <a:pt x="13" y="54"/>
                    </a:lnTo>
                    <a:lnTo>
                      <a:pt x="5" y="72"/>
                    </a:lnTo>
                    <a:lnTo>
                      <a:pt x="0" y="88"/>
                    </a:lnTo>
                    <a:lnTo>
                      <a:pt x="0" y="104"/>
                    </a:lnTo>
                    <a:lnTo>
                      <a:pt x="0" y="108"/>
                    </a:lnTo>
                    <a:lnTo>
                      <a:pt x="0" y="126"/>
                    </a:lnTo>
                    <a:lnTo>
                      <a:pt x="5" y="142"/>
                    </a:lnTo>
                    <a:lnTo>
                      <a:pt x="13" y="154"/>
                    </a:lnTo>
                    <a:lnTo>
                      <a:pt x="22" y="167"/>
                    </a:lnTo>
                    <a:lnTo>
                      <a:pt x="30" y="180"/>
                    </a:lnTo>
                    <a:lnTo>
                      <a:pt x="42" y="187"/>
                    </a:lnTo>
                    <a:lnTo>
                      <a:pt x="59" y="196"/>
                    </a:lnTo>
                    <a:lnTo>
                      <a:pt x="72" y="200"/>
                    </a:lnTo>
                    <a:lnTo>
                      <a:pt x="88" y="204"/>
                    </a:lnTo>
                    <a:lnTo>
                      <a:pt x="105" y="208"/>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14" name="Freeform 1122">
                <a:extLst>
                  <a:ext uri="{FF2B5EF4-FFF2-40B4-BE49-F238E27FC236}">
                    <a16:creationId xmlns:a16="http://schemas.microsoft.com/office/drawing/2014/main" id="{AA46C730-A555-448D-8973-D7BB7F532CB0}"/>
                  </a:ext>
                </a:extLst>
              </p:cNvPr>
              <p:cNvSpPr>
                <a:spLocks/>
              </p:cNvSpPr>
              <p:nvPr/>
            </p:nvSpPr>
            <p:spPr bwMode="auto">
              <a:xfrm>
                <a:off x="3257" y="3365"/>
                <a:ext cx="35" cy="35"/>
              </a:xfrm>
              <a:custGeom>
                <a:avLst/>
                <a:gdLst>
                  <a:gd name="T0" fmla="*/ 17 w 175"/>
                  <a:gd name="T1" fmla="*/ 35 h 175"/>
                  <a:gd name="T2" fmla="*/ 21 w 175"/>
                  <a:gd name="T3" fmla="*/ 35 h 175"/>
                  <a:gd name="T4" fmla="*/ 23 w 175"/>
                  <a:gd name="T5" fmla="*/ 34 h 175"/>
                  <a:gd name="T6" fmla="*/ 26 w 175"/>
                  <a:gd name="T7" fmla="*/ 32 h 175"/>
                  <a:gd name="T8" fmla="*/ 28 w 175"/>
                  <a:gd name="T9" fmla="*/ 31 h 175"/>
                  <a:gd name="T10" fmla="*/ 30 w 175"/>
                  <a:gd name="T11" fmla="*/ 30 h 175"/>
                  <a:gd name="T12" fmla="*/ 32 w 175"/>
                  <a:gd name="T13" fmla="*/ 27 h 175"/>
                  <a:gd name="T14" fmla="*/ 33 w 175"/>
                  <a:gd name="T15" fmla="*/ 25 h 175"/>
                  <a:gd name="T16" fmla="*/ 34 w 175"/>
                  <a:gd name="T17" fmla="*/ 22 h 175"/>
                  <a:gd name="T18" fmla="*/ 35 w 175"/>
                  <a:gd name="T19" fmla="*/ 20 h 175"/>
                  <a:gd name="T20" fmla="*/ 35 w 175"/>
                  <a:gd name="T21" fmla="*/ 17 h 175"/>
                  <a:gd name="T22" fmla="*/ 35 w 175"/>
                  <a:gd name="T23" fmla="*/ 15 h 175"/>
                  <a:gd name="T24" fmla="*/ 34 w 175"/>
                  <a:gd name="T25" fmla="*/ 12 h 175"/>
                  <a:gd name="T26" fmla="*/ 32 w 175"/>
                  <a:gd name="T27" fmla="*/ 9 h 175"/>
                  <a:gd name="T28" fmla="*/ 32 w 175"/>
                  <a:gd name="T29" fmla="*/ 7 h 175"/>
                  <a:gd name="T30" fmla="*/ 30 w 175"/>
                  <a:gd name="T31" fmla="*/ 5 h 175"/>
                  <a:gd name="T32" fmla="*/ 27 w 175"/>
                  <a:gd name="T33" fmla="*/ 3 h 175"/>
                  <a:gd name="T34" fmla="*/ 25 w 175"/>
                  <a:gd name="T35" fmla="*/ 3 h 175"/>
                  <a:gd name="T36" fmla="*/ 23 w 175"/>
                  <a:gd name="T37" fmla="*/ 1 h 175"/>
                  <a:gd name="T38" fmla="*/ 20 w 175"/>
                  <a:gd name="T39" fmla="*/ 1 h 175"/>
                  <a:gd name="T40" fmla="*/ 17 w 175"/>
                  <a:gd name="T41" fmla="*/ 0 h 175"/>
                  <a:gd name="T42" fmla="*/ 15 w 175"/>
                  <a:gd name="T43" fmla="*/ 1 h 175"/>
                  <a:gd name="T44" fmla="*/ 13 w 175"/>
                  <a:gd name="T45" fmla="*/ 2 h 175"/>
                  <a:gd name="T46" fmla="*/ 10 w 175"/>
                  <a:gd name="T47" fmla="*/ 3 h 175"/>
                  <a:gd name="T48" fmla="*/ 8 w 175"/>
                  <a:gd name="T49" fmla="*/ 3 h 175"/>
                  <a:gd name="T50" fmla="*/ 6 w 175"/>
                  <a:gd name="T51" fmla="*/ 5 h 175"/>
                  <a:gd name="T52" fmla="*/ 4 w 175"/>
                  <a:gd name="T53" fmla="*/ 7 h 175"/>
                  <a:gd name="T54" fmla="*/ 3 w 175"/>
                  <a:gd name="T55" fmla="*/ 9 h 175"/>
                  <a:gd name="T56" fmla="*/ 2 w 175"/>
                  <a:gd name="T57" fmla="*/ 12 h 175"/>
                  <a:gd name="T58" fmla="*/ 1 w 175"/>
                  <a:gd name="T59" fmla="*/ 14 h 175"/>
                  <a:gd name="T60" fmla="*/ 1 w 175"/>
                  <a:gd name="T61" fmla="*/ 17 h 175"/>
                  <a:gd name="T62" fmla="*/ 0 w 175"/>
                  <a:gd name="T63" fmla="*/ 17 h 175"/>
                  <a:gd name="T64" fmla="*/ 1 w 175"/>
                  <a:gd name="T65" fmla="*/ 17 h 175"/>
                  <a:gd name="T66" fmla="*/ 1 w 175"/>
                  <a:gd name="T67" fmla="*/ 18 h 175"/>
                  <a:gd name="T68" fmla="*/ 1 w 175"/>
                  <a:gd name="T69" fmla="*/ 21 h 175"/>
                  <a:gd name="T70" fmla="*/ 2 w 175"/>
                  <a:gd name="T71" fmla="*/ 23 h 175"/>
                  <a:gd name="T72" fmla="*/ 3 w 175"/>
                  <a:gd name="T73" fmla="*/ 26 h 175"/>
                  <a:gd name="T74" fmla="*/ 4 w 175"/>
                  <a:gd name="T75" fmla="*/ 28 h 175"/>
                  <a:gd name="T76" fmla="*/ 6 w 175"/>
                  <a:gd name="T77" fmla="*/ 30 h 175"/>
                  <a:gd name="T78" fmla="*/ 8 w 175"/>
                  <a:gd name="T79" fmla="*/ 31 h 175"/>
                  <a:gd name="T80" fmla="*/ 10 w 175"/>
                  <a:gd name="T81" fmla="*/ 33 h 175"/>
                  <a:gd name="T82" fmla="*/ 13 w 175"/>
                  <a:gd name="T83" fmla="*/ 34 h 175"/>
                  <a:gd name="T84" fmla="*/ 15 w 175"/>
                  <a:gd name="T85" fmla="*/ 35 h 175"/>
                  <a:gd name="T86" fmla="*/ 17 w 175"/>
                  <a:gd name="T87" fmla="*/ 35 h 1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75"/>
                  <a:gd name="T133" fmla="*/ 0 h 175"/>
                  <a:gd name="T134" fmla="*/ 175 w 175"/>
                  <a:gd name="T135" fmla="*/ 175 h 1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75" h="175">
                    <a:moveTo>
                      <a:pt x="87" y="175"/>
                    </a:moveTo>
                    <a:lnTo>
                      <a:pt x="104" y="175"/>
                    </a:lnTo>
                    <a:lnTo>
                      <a:pt x="117" y="170"/>
                    </a:lnTo>
                    <a:lnTo>
                      <a:pt x="128" y="162"/>
                    </a:lnTo>
                    <a:lnTo>
                      <a:pt x="141" y="157"/>
                    </a:lnTo>
                    <a:lnTo>
                      <a:pt x="150" y="149"/>
                    </a:lnTo>
                    <a:lnTo>
                      <a:pt x="158" y="137"/>
                    </a:lnTo>
                    <a:lnTo>
                      <a:pt x="166" y="124"/>
                    </a:lnTo>
                    <a:lnTo>
                      <a:pt x="171" y="112"/>
                    </a:lnTo>
                    <a:lnTo>
                      <a:pt x="175" y="99"/>
                    </a:lnTo>
                    <a:lnTo>
                      <a:pt x="175" y="87"/>
                    </a:lnTo>
                    <a:lnTo>
                      <a:pt x="175" y="74"/>
                    </a:lnTo>
                    <a:lnTo>
                      <a:pt x="171" y="58"/>
                    </a:lnTo>
                    <a:lnTo>
                      <a:pt x="162" y="45"/>
                    </a:lnTo>
                    <a:lnTo>
                      <a:pt x="158" y="37"/>
                    </a:lnTo>
                    <a:lnTo>
                      <a:pt x="150" y="25"/>
                    </a:lnTo>
                    <a:lnTo>
                      <a:pt x="137" y="16"/>
                    </a:lnTo>
                    <a:lnTo>
                      <a:pt x="124" y="13"/>
                    </a:lnTo>
                    <a:lnTo>
                      <a:pt x="117" y="4"/>
                    </a:lnTo>
                    <a:lnTo>
                      <a:pt x="99" y="4"/>
                    </a:lnTo>
                    <a:lnTo>
                      <a:pt x="87" y="0"/>
                    </a:lnTo>
                    <a:lnTo>
                      <a:pt x="74" y="4"/>
                    </a:lnTo>
                    <a:lnTo>
                      <a:pt x="63" y="8"/>
                    </a:lnTo>
                    <a:lnTo>
                      <a:pt x="50" y="13"/>
                    </a:lnTo>
                    <a:lnTo>
                      <a:pt x="38" y="16"/>
                    </a:lnTo>
                    <a:lnTo>
                      <a:pt x="29" y="25"/>
                    </a:lnTo>
                    <a:lnTo>
                      <a:pt x="21" y="37"/>
                    </a:lnTo>
                    <a:lnTo>
                      <a:pt x="13" y="45"/>
                    </a:lnTo>
                    <a:lnTo>
                      <a:pt x="9" y="58"/>
                    </a:lnTo>
                    <a:lnTo>
                      <a:pt x="4" y="70"/>
                    </a:lnTo>
                    <a:lnTo>
                      <a:pt x="4" y="87"/>
                    </a:lnTo>
                    <a:lnTo>
                      <a:pt x="0" y="87"/>
                    </a:lnTo>
                    <a:lnTo>
                      <a:pt x="4" y="87"/>
                    </a:lnTo>
                    <a:lnTo>
                      <a:pt x="4" y="91"/>
                    </a:lnTo>
                    <a:lnTo>
                      <a:pt x="4" y="103"/>
                    </a:lnTo>
                    <a:lnTo>
                      <a:pt x="9" y="116"/>
                    </a:lnTo>
                    <a:lnTo>
                      <a:pt x="13" y="128"/>
                    </a:lnTo>
                    <a:lnTo>
                      <a:pt x="21" y="141"/>
                    </a:lnTo>
                    <a:lnTo>
                      <a:pt x="29" y="149"/>
                    </a:lnTo>
                    <a:lnTo>
                      <a:pt x="38" y="157"/>
                    </a:lnTo>
                    <a:lnTo>
                      <a:pt x="50" y="166"/>
                    </a:lnTo>
                    <a:lnTo>
                      <a:pt x="63" y="170"/>
                    </a:lnTo>
                    <a:lnTo>
                      <a:pt x="74" y="175"/>
                    </a:lnTo>
                    <a:lnTo>
                      <a:pt x="87" y="175"/>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15" name="Freeform 1123">
                <a:extLst>
                  <a:ext uri="{FF2B5EF4-FFF2-40B4-BE49-F238E27FC236}">
                    <a16:creationId xmlns:a16="http://schemas.microsoft.com/office/drawing/2014/main" id="{6BCBA459-BC4A-475A-9260-8DF0E89D7349}"/>
                  </a:ext>
                </a:extLst>
              </p:cNvPr>
              <p:cNvSpPr>
                <a:spLocks/>
              </p:cNvSpPr>
              <p:nvPr/>
            </p:nvSpPr>
            <p:spPr bwMode="auto">
              <a:xfrm>
                <a:off x="3260" y="3367"/>
                <a:ext cx="28" cy="27"/>
              </a:xfrm>
              <a:custGeom>
                <a:avLst/>
                <a:gdLst>
                  <a:gd name="T0" fmla="*/ 14 w 140"/>
                  <a:gd name="T1" fmla="*/ 27 h 137"/>
                  <a:gd name="T2" fmla="*/ 17 w 140"/>
                  <a:gd name="T3" fmla="*/ 27 h 137"/>
                  <a:gd name="T4" fmla="*/ 18 w 140"/>
                  <a:gd name="T5" fmla="*/ 26 h 137"/>
                  <a:gd name="T6" fmla="*/ 21 w 140"/>
                  <a:gd name="T7" fmla="*/ 25 h 137"/>
                  <a:gd name="T8" fmla="*/ 22 w 140"/>
                  <a:gd name="T9" fmla="*/ 24 h 137"/>
                  <a:gd name="T10" fmla="*/ 24 w 140"/>
                  <a:gd name="T11" fmla="*/ 23 h 137"/>
                  <a:gd name="T12" fmla="*/ 25 w 140"/>
                  <a:gd name="T13" fmla="*/ 21 h 137"/>
                  <a:gd name="T14" fmla="*/ 27 w 140"/>
                  <a:gd name="T15" fmla="*/ 20 h 137"/>
                  <a:gd name="T16" fmla="*/ 27 w 140"/>
                  <a:gd name="T17" fmla="*/ 17 h 137"/>
                  <a:gd name="T18" fmla="*/ 27 w 140"/>
                  <a:gd name="T19" fmla="*/ 16 h 137"/>
                  <a:gd name="T20" fmla="*/ 28 w 140"/>
                  <a:gd name="T21" fmla="*/ 13 h 137"/>
                  <a:gd name="T22" fmla="*/ 27 w 140"/>
                  <a:gd name="T23" fmla="*/ 12 h 137"/>
                  <a:gd name="T24" fmla="*/ 27 w 140"/>
                  <a:gd name="T25" fmla="*/ 9 h 137"/>
                  <a:gd name="T26" fmla="*/ 27 w 140"/>
                  <a:gd name="T27" fmla="*/ 7 h 137"/>
                  <a:gd name="T28" fmla="*/ 25 w 140"/>
                  <a:gd name="T29" fmla="*/ 5 h 137"/>
                  <a:gd name="T30" fmla="*/ 24 w 140"/>
                  <a:gd name="T31" fmla="*/ 3 h 137"/>
                  <a:gd name="T32" fmla="*/ 22 w 140"/>
                  <a:gd name="T33" fmla="*/ 2 h 137"/>
                  <a:gd name="T34" fmla="*/ 20 w 140"/>
                  <a:gd name="T35" fmla="*/ 1 h 137"/>
                  <a:gd name="T36" fmla="*/ 18 w 140"/>
                  <a:gd name="T37" fmla="*/ 0 h 137"/>
                  <a:gd name="T38" fmla="*/ 16 w 140"/>
                  <a:gd name="T39" fmla="*/ 0 h 137"/>
                  <a:gd name="T40" fmla="*/ 14 w 140"/>
                  <a:gd name="T41" fmla="*/ 0 h 137"/>
                  <a:gd name="T42" fmla="*/ 11 w 140"/>
                  <a:gd name="T43" fmla="*/ 0 h 137"/>
                  <a:gd name="T44" fmla="*/ 9 w 140"/>
                  <a:gd name="T45" fmla="*/ 1 h 137"/>
                  <a:gd name="T46" fmla="*/ 7 w 140"/>
                  <a:gd name="T47" fmla="*/ 2 h 137"/>
                  <a:gd name="T48" fmla="*/ 6 w 140"/>
                  <a:gd name="T49" fmla="*/ 2 h 137"/>
                  <a:gd name="T50" fmla="*/ 4 w 140"/>
                  <a:gd name="T51" fmla="*/ 4 h 137"/>
                  <a:gd name="T52" fmla="*/ 2 w 140"/>
                  <a:gd name="T53" fmla="*/ 6 h 137"/>
                  <a:gd name="T54" fmla="*/ 2 w 140"/>
                  <a:gd name="T55" fmla="*/ 7 h 137"/>
                  <a:gd name="T56" fmla="*/ 1 w 140"/>
                  <a:gd name="T57" fmla="*/ 9 h 137"/>
                  <a:gd name="T58" fmla="*/ 0 w 140"/>
                  <a:gd name="T59" fmla="*/ 12 h 137"/>
                  <a:gd name="T60" fmla="*/ 0 w 140"/>
                  <a:gd name="T61" fmla="*/ 14 h 137"/>
                  <a:gd name="T62" fmla="*/ 0 w 140"/>
                  <a:gd name="T63" fmla="*/ 16 h 137"/>
                  <a:gd name="T64" fmla="*/ 1 w 140"/>
                  <a:gd name="T65" fmla="*/ 18 h 137"/>
                  <a:gd name="T66" fmla="*/ 2 w 140"/>
                  <a:gd name="T67" fmla="*/ 20 h 137"/>
                  <a:gd name="T68" fmla="*/ 3 w 140"/>
                  <a:gd name="T69" fmla="*/ 21 h 137"/>
                  <a:gd name="T70" fmla="*/ 4 w 140"/>
                  <a:gd name="T71" fmla="*/ 23 h 137"/>
                  <a:gd name="T72" fmla="*/ 6 w 140"/>
                  <a:gd name="T73" fmla="*/ 24 h 137"/>
                  <a:gd name="T74" fmla="*/ 7 w 140"/>
                  <a:gd name="T75" fmla="*/ 25 h 137"/>
                  <a:gd name="T76" fmla="*/ 10 w 140"/>
                  <a:gd name="T77" fmla="*/ 26 h 137"/>
                  <a:gd name="T78" fmla="*/ 11 w 140"/>
                  <a:gd name="T79" fmla="*/ 27 h 137"/>
                  <a:gd name="T80" fmla="*/ 14 w 140"/>
                  <a:gd name="T81" fmla="*/ 27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40"/>
                  <a:gd name="T124" fmla="*/ 0 h 137"/>
                  <a:gd name="T125" fmla="*/ 140 w 140"/>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40" h="137">
                    <a:moveTo>
                      <a:pt x="70" y="137"/>
                    </a:moveTo>
                    <a:lnTo>
                      <a:pt x="83" y="137"/>
                    </a:lnTo>
                    <a:lnTo>
                      <a:pt x="91" y="133"/>
                    </a:lnTo>
                    <a:lnTo>
                      <a:pt x="104" y="129"/>
                    </a:lnTo>
                    <a:lnTo>
                      <a:pt x="111" y="124"/>
                    </a:lnTo>
                    <a:lnTo>
                      <a:pt x="120" y="116"/>
                    </a:lnTo>
                    <a:lnTo>
                      <a:pt x="124" y="108"/>
                    </a:lnTo>
                    <a:lnTo>
                      <a:pt x="133" y="100"/>
                    </a:lnTo>
                    <a:lnTo>
                      <a:pt x="137" y="87"/>
                    </a:lnTo>
                    <a:lnTo>
                      <a:pt x="137" y="79"/>
                    </a:lnTo>
                    <a:lnTo>
                      <a:pt x="140" y="66"/>
                    </a:lnTo>
                    <a:lnTo>
                      <a:pt x="137" y="59"/>
                    </a:lnTo>
                    <a:lnTo>
                      <a:pt x="137" y="46"/>
                    </a:lnTo>
                    <a:lnTo>
                      <a:pt x="133" y="37"/>
                    </a:lnTo>
                    <a:lnTo>
                      <a:pt x="124" y="25"/>
                    </a:lnTo>
                    <a:lnTo>
                      <a:pt x="120" y="17"/>
                    </a:lnTo>
                    <a:lnTo>
                      <a:pt x="111" y="12"/>
                    </a:lnTo>
                    <a:lnTo>
                      <a:pt x="99" y="5"/>
                    </a:lnTo>
                    <a:lnTo>
                      <a:pt x="91" y="0"/>
                    </a:lnTo>
                    <a:lnTo>
                      <a:pt x="79" y="0"/>
                    </a:lnTo>
                    <a:lnTo>
                      <a:pt x="70" y="0"/>
                    </a:lnTo>
                    <a:lnTo>
                      <a:pt x="57" y="0"/>
                    </a:lnTo>
                    <a:lnTo>
                      <a:pt x="45" y="5"/>
                    </a:lnTo>
                    <a:lnTo>
                      <a:pt x="37" y="8"/>
                    </a:lnTo>
                    <a:lnTo>
                      <a:pt x="29" y="12"/>
                    </a:lnTo>
                    <a:lnTo>
                      <a:pt x="20" y="21"/>
                    </a:lnTo>
                    <a:lnTo>
                      <a:pt x="12" y="29"/>
                    </a:lnTo>
                    <a:lnTo>
                      <a:pt x="8" y="37"/>
                    </a:lnTo>
                    <a:lnTo>
                      <a:pt x="3" y="46"/>
                    </a:lnTo>
                    <a:lnTo>
                      <a:pt x="0" y="59"/>
                    </a:lnTo>
                    <a:lnTo>
                      <a:pt x="0" y="70"/>
                    </a:lnTo>
                    <a:lnTo>
                      <a:pt x="0" y="79"/>
                    </a:lnTo>
                    <a:lnTo>
                      <a:pt x="3" y="91"/>
                    </a:lnTo>
                    <a:lnTo>
                      <a:pt x="8" y="100"/>
                    </a:lnTo>
                    <a:lnTo>
                      <a:pt x="16" y="108"/>
                    </a:lnTo>
                    <a:lnTo>
                      <a:pt x="20" y="116"/>
                    </a:lnTo>
                    <a:lnTo>
                      <a:pt x="29" y="124"/>
                    </a:lnTo>
                    <a:lnTo>
                      <a:pt x="37" y="129"/>
                    </a:lnTo>
                    <a:lnTo>
                      <a:pt x="50" y="133"/>
                    </a:lnTo>
                    <a:lnTo>
                      <a:pt x="57" y="137"/>
                    </a:lnTo>
                    <a:lnTo>
                      <a:pt x="70" y="137"/>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16" name="Freeform 1124">
                <a:extLst>
                  <a:ext uri="{FF2B5EF4-FFF2-40B4-BE49-F238E27FC236}">
                    <a16:creationId xmlns:a16="http://schemas.microsoft.com/office/drawing/2014/main" id="{94F77D40-84B1-451C-9EF9-06D0B989BE71}"/>
                  </a:ext>
                </a:extLst>
              </p:cNvPr>
              <p:cNvSpPr>
                <a:spLocks/>
              </p:cNvSpPr>
              <p:nvPr/>
            </p:nvSpPr>
            <p:spPr bwMode="auto">
              <a:xfrm>
                <a:off x="3349" y="3358"/>
                <a:ext cx="116" cy="116"/>
              </a:xfrm>
              <a:custGeom>
                <a:avLst/>
                <a:gdLst>
                  <a:gd name="T0" fmla="*/ 58 w 577"/>
                  <a:gd name="T1" fmla="*/ 116 h 582"/>
                  <a:gd name="T2" fmla="*/ 68 w 577"/>
                  <a:gd name="T3" fmla="*/ 114 h 582"/>
                  <a:gd name="T4" fmla="*/ 77 w 577"/>
                  <a:gd name="T5" fmla="*/ 112 h 582"/>
                  <a:gd name="T6" fmla="*/ 85 w 577"/>
                  <a:gd name="T7" fmla="*/ 108 h 582"/>
                  <a:gd name="T8" fmla="*/ 93 w 577"/>
                  <a:gd name="T9" fmla="*/ 104 h 582"/>
                  <a:gd name="T10" fmla="*/ 99 w 577"/>
                  <a:gd name="T11" fmla="*/ 98 h 582"/>
                  <a:gd name="T12" fmla="*/ 105 w 577"/>
                  <a:gd name="T13" fmla="*/ 91 h 582"/>
                  <a:gd name="T14" fmla="*/ 109 w 577"/>
                  <a:gd name="T15" fmla="*/ 84 h 582"/>
                  <a:gd name="T16" fmla="*/ 113 w 577"/>
                  <a:gd name="T17" fmla="*/ 75 h 582"/>
                  <a:gd name="T18" fmla="*/ 115 w 577"/>
                  <a:gd name="T19" fmla="*/ 67 h 582"/>
                  <a:gd name="T20" fmla="*/ 116 w 577"/>
                  <a:gd name="T21" fmla="*/ 57 h 582"/>
                  <a:gd name="T22" fmla="*/ 115 w 577"/>
                  <a:gd name="T23" fmla="*/ 48 h 582"/>
                  <a:gd name="T24" fmla="*/ 113 w 577"/>
                  <a:gd name="T25" fmla="*/ 39 h 582"/>
                  <a:gd name="T26" fmla="*/ 109 w 577"/>
                  <a:gd name="T27" fmla="*/ 31 h 582"/>
                  <a:gd name="T28" fmla="*/ 104 w 577"/>
                  <a:gd name="T29" fmla="*/ 23 h 582"/>
                  <a:gd name="T30" fmla="*/ 99 w 577"/>
                  <a:gd name="T31" fmla="*/ 17 h 582"/>
                  <a:gd name="T32" fmla="*/ 92 w 577"/>
                  <a:gd name="T33" fmla="*/ 11 h 582"/>
                  <a:gd name="T34" fmla="*/ 84 w 577"/>
                  <a:gd name="T35" fmla="*/ 7 h 582"/>
                  <a:gd name="T36" fmla="*/ 76 w 577"/>
                  <a:gd name="T37" fmla="*/ 3 h 582"/>
                  <a:gd name="T38" fmla="*/ 67 w 577"/>
                  <a:gd name="T39" fmla="*/ 1 h 582"/>
                  <a:gd name="T40" fmla="*/ 57 w 577"/>
                  <a:gd name="T41" fmla="*/ 0 h 582"/>
                  <a:gd name="T42" fmla="*/ 47 w 577"/>
                  <a:gd name="T43" fmla="*/ 2 h 582"/>
                  <a:gd name="T44" fmla="*/ 39 w 577"/>
                  <a:gd name="T45" fmla="*/ 3 h 582"/>
                  <a:gd name="T46" fmla="*/ 31 w 577"/>
                  <a:gd name="T47" fmla="*/ 8 h 582"/>
                  <a:gd name="T48" fmla="*/ 23 w 577"/>
                  <a:gd name="T49" fmla="*/ 12 h 582"/>
                  <a:gd name="T50" fmla="*/ 17 w 577"/>
                  <a:gd name="T51" fmla="*/ 17 h 582"/>
                  <a:gd name="T52" fmla="*/ 11 w 577"/>
                  <a:gd name="T53" fmla="*/ 25 h 582"/>
                  <a:gd name="T54" fmla="*/ 6 w 577"/>
                  <a:gd name="T55" fmla="*/ 32 h 582"/>
                  <a:gd name="T56" fmla="*/ 3 w 577"/>
                  <a:gd name="T57" fmla="*/ 41 h 582"/>
                  <a:gd name="T58" fmla="*/ 1 w 577"/>
                  <a:gd name="T59" fmla="*/ 49 h 582"/>
                  <a:gd name="T60" fmla="*/ 0 w 577"/>
                  <a:gd name="T61" fmla="*/ 59 h 582"/>
                  <a:gd name="T62" fmla="*/ 1 w 577"/>
                  <a:gd name="T63" fmla="*/ 68 h 582"/>
                  <a:gd name="T64" fmla="*/ 3 w 577"/>
                  <a:gd name="T65" fmla="*/ 77 h 582"/>
                  <a:gd name="T66" fmla="*/ 7 w 577"/>
                  <a:gd name="T67" fmla="*/ 85 h 582"/>
                  <a:gd name="T68" fmla="*/ 12 w 577"/>
                  <a:gd name="T69" fmla="*/ 93 h 582"/>
                  <a:gd name="T70" fmla="*/ 17 w 577"/>
                  <a:gd name="T71" fmla="*/ 99 h 582"/>
                  <a:gd name="T72" fmla="*/ 24 w 577"/>
                  <a:gd name="T73" fmla="*/ 105 h 582"/>
                  <a:gd name="T74" fmla="*/ 32 w 577"/>
                  <a:gd name="T75" fmla="*/ 109 h 582"/>
                  <a:gd name="T76" fmla="*/ 40 w 577"/>
                  <a:gd name="T77" fmla="*/ 112 h 582"/>
                  <a:gd name="T78" fmla="*/ 49 w 577"/>
                  <a:gd name="T79" fmla="*/ 115 h 582"/>
                  <a:gd name="T80" fmla="*/ 58 w 577"/>
                  <a:gd name="T81" fmla="*/ 116 h 58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82"/>
                  <a:gd name="T125" fmla="*/ 577 w 577"/>
                  <a:gd name="T126" fmla="*/ 582 h 58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82">
                    <a:moveTo>
                      <a:pt x="290" y="582"/>
                    </a:moveTo>
                    <a:lnTo>
                      <a:pt x="337" y="573"/>
                    </a:lnTo>
                    <a:lnTo>
                      <a:pt x="382" y="564"/>
                    </a:lnTo>
                    <a:lnTo>
                      <a:pt x="423" y="544"/>
                    </a:lnTo>
                    <a:lnTo>
                      <a:pt x="461" y="523"/>
                    </a:lnTo>
                    <a:lnTo>
                      <a:pt x="494" y="494"/>
                    </a:lnTo>
                    <a:lnTo>
                      <a:pt x="523" y="456"/>
                    </a:lnTo>
                    <a:lnTo>
                      <a:pt x="544" y="420"/>
                    </a:lnTo>
                    <a:lnTo>
                      <a:pt x="560" y="378"/>
                    </a:lnTo>
                    <a:lnTo>
                      <a:pt x="573" y="337"/>
                    </a:lnTo>
                    <a:lnTo>
                      <a:pt x="577" y="287"/>
                    </a:lnTo>
                    <a:lnTo>
                      <a:pt x="573" y="241"/>
                    </a:lnTo>
                    <a:lnTo>
                      <a:pt x="560" y="195"/>
                    </a:lnTo>
                    <a:lnTo>
                      <a:pt x="544" y="154"/>
                    </a:lnTo>
                    <a:lnTo>
                      <a:pt x="519" y="116"/>
                    </a:lnTo>
                    <a:lnTo>
                      <a:pt x="490" y="83"/>
                    </a:lnTo>
                    <a:lnTo>
                      <a:pt x="456" y="54"/>
                    </a:lnTo>
                    <a:lnTo>
                      <a:pt x="419" y="33"/>
                    </a:lnTo>
                    <a:lnTo>
                      <a:pt x="378" y="17"/>
                    </a:lnTo>
                    <a:lnTo>
                      <a:pt x="332" y="4"/>
                    </a:lnTo>
                    <a:lnTo>
                      <a:pt x="286" y="0"/>
                    </a:lnTo>
                    <a:lnTo>
                      <a:pt x="236" y="9"/>
                    </a:lnTo>
                    <a:lnTo>
                      <a:pt x="195" y="17"/>
                    </a:lnTo>
                    <a:lnTo>
                      <a:pt x="153" y="38"/>
                    </a:lnTo>
                    <a:lnTo>
                      <a:pt x="116" y="58"/>
                    </a:lnTo>
                    <a:lnTo>
                      <a:pt x="83" y="87"/>
                    </a:lnTo>
                    <a:lnTo>
                      <a:pt x="54" y="125"/>
                    </a:lnTo>
                    <a:lnTo>
                      <a:pt x="29" y="162"/>
                    </a:lnTo>
                    <a:lnTo>
                      <a:pt x="13" y="204"/>
                    </a:lnTo>
                    <a:lnTo>
                      <a:pt x="4" y="245"/>
                    </a:lnTo>
                    <a:lnTo>
                      <a:pt x="0" y="295"/>
                    </a:lnTo>
                    <a:lnTo>
                      <a:pt x="4" y="341"/>
                    </a:lnTo>
                    <a:lnTo>
                      <a:pt x="13" y="386"/>
                    </a:lnTo>
                    <a:lnTo>
                      <a:pt x="33" y="428"/>
                    </a:lnTo>
                    <a:lnTo>
                      <a:pt x="58" y="465"/>
                    </a:lnTo>
                    <a:lnTo>
                      <a:pt x="87" y="498"/>
                    </a:lnTo>
                    <a:lnTo>
                      <a:pt x="121" y="528"/>
                    </a:lnTo>
                    <a:lnTo>
                      <a:pt x="157" y="548"/>
                    </a:lnTo>
                    <a:lnTo>
                      <a:pt x="200" y="564"/>
                    </a:lnTo>
                    <a:lnTo>
                      <a:pt x="245" y="577"/>
                    </a:lnTo>
                    <a:lnTo>
                      <a:pt x="290" y="582"/>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17" name="Freeform 1125">
                <a:extLst>
                  <a:ext uri="{FF2B5EF4-FFF2-40B4-BE49-F238E27FC236}">
                    <a16:creationId xmlns:a16="http://schemas.microsoft.com/office/drawing/2014/main" id="{E4E176D0-C230-405F-BAA2-1861429E02F3}"/>
                  </a:ext>
                </a:extLst>
              </p:cNvPr>
              <p:cNvSpPr>
                <a:spLocks/>
              </p:cNvSpPr>
              <p:nvPr/>
            </p:nvSpPr>
            <p:spPr bwMode="auto">
              <a:xfrm>
                <a:off x="3349" y="3358"/>
                <a:ext cx="116" cy="116"/>
              </a:xfrm>
              <a:custGeom>
                <a:avLst/>
                <a:gdLst>
                  <a:gd name="T0" fmla="*/ 58 w 577"/>
                  <a:gd name="T1" fmla="*/ 116 h 582"/>
                  <a:gd name="T2" fmla="*/ 68 w 577"/>
                  <a:gd name="T3" fmla="*/ 114 h 582"/>
                  <a:gd name="T4" fmla="*/ 77 w 577"/>
                  <a:gd name="T5" fmla="*/ 112 h 582"/>
                  <a:gd name="T6" fmla="*/ 85 w 577"/>
                  <a:gd name="T7" fmla="*/ 108 h 582"/>
                  <a:gd name="T8" fmla="*/ 93 w 577"/>
                  <a:gd name="T9" fmla="*/ 104 h 582"/>
                  <a:gd name="T10" fmla="*/ 99 w 577"/>
                  <a:gd name="T11" fmla="*/ 98 h 582"/>
                  <a:gd name="T12" fmla="*/ 105 w 577"/>
                  <a:gd name="T13" fmla="*/ 91 h 582"/>
                  <a:gd name="T14" fmla="*/ 109 w 577"/>
                  <a:gd name="T15" fmla="*/ 84 h 582"/>
                  <a:gd name="T16" fmla="*/ 113 w 577"/>
                  <a:gd name="T17" fmla="*/ 75 h 582"/>
                  <a:gd name="T18" fmla="*/ 115 w 577"/>
                  <a:gd name="T19" fmla="*/ 67 h 582"/>
                  <a:gd name="T20" fmla="*/ 116 w 577"/>
                  <a:gd name="T21" fmla="*/ 57 h 582"/>
                  <a:gd name="T22" fmla="*/ 115 w 577"/>
                  <a:gd name="T23" fmla="*/ 48 h 582"/>
                  <a:gd name="T24" fmla="*/ 113 w 577"/>
                  <a:gd name="T25" fmla="*/ 39 h 582"/>
                  <a:gd name="T26" fmla="*/ 109 w 577"/>
                  <a:gd name="T27" fmla="*/ 31 h 582"/>
                  <a:gd name="T28" fmla="*/ 104 w 577"/>
                  <a:gd name="T29" fmla="*/ 23 h 582"/>
                  <a:gd name="T30" fmla="*/ 99 w 577"/>
                  <a:gd name="T31" fmla="*/ 17 h 582"/>
                  <a:gd name="T32" fmla="*/ 92 w 577"/>
                  <a:gd name="T33" fmla="*/ 11 h 582"/>
                  <a:gd name="T34" fmla="*/ 84 w 577"/>
                  <a:gd name="T35" fmla="*/ 7 h 582"/>
                  <a:gd name="T36" fmla="*/ 76 w 577"/>
                  <a:gd name="T37" fmla="*/ 3 h 582"/>
                  <a:gd name="T38" fmla="*/ 67 w 577"/>
                  <a:gd name="T39" fmla="*/ 1 h 582"/>
                  <a:gd name="T40" fmla="*/ 57 w 577"/>
                  <a:gd name="T41" fmla="*/ 0 h 582"/>
                  <a:gd name="T42" fmla="*/ 47 w 577"/>
                  <a:gd name="T43" fmla="*/ 2 h 582"/>
                  <a:gd name="T44" fmla="*/ 39 w 577"/>
                  <a:gd name="T45" fmla="*/ 3 h 582"/>
                  <a:gd name="T46" fmla="*/ 31 w 577"/>
                  <a:gd name="T47" fmla="*/ 8 h 582"/>
                  <a:gd name="T48" fmla="*/ 23 w 577"/>
                  <a:gd name="T49" fmla="*/ 12 h 582"/>
                  <a:gd name="T50" fmla="*/ 17 w 577"/>
                  <a:gd name="T51" fmla="*/ 17 h 582"/>
                  <a:gd name="T52" fmla="*/ 11 w 577"/>
                  <a:gd name="T53" fmla="*/ 25 h 582"/>
                  <a:gd name="T54" fmla="*/ 6 w 577"/>
                  <a:gd name="T55" fmla="*/ 32 h 582"/>
                  <a:gd name="T56" fmla="*/ 3 w 577"/>
                  <a:gd name="T57" fmla="*/ 41 h 582"/>
                  <a:gd name="T58" fmla="*/ 1 w 577"/>
                  <a:gd name="T59" fmla="*/ 49 h 582"/>
                  <a:gd name="T60" fmla="*/ 0 w 577"/>
                  <a:gd name="T61" fmla="*/ 59 h 582"/>
                  <a:gd name="T62" fmla="*/ 1 w 577"/>
                  <a:gd name="T63" fmla="*/ 68 h 582"/>
                  <a:gd name="T64" fmla="*/ 3 w 577"/>
                  <a:gd name="T65" fmla="*/ 77 h 582"/>
                  <a:gd name="T66" fmla="*/ 7 w 577"/>
                  <a:gd name="T67" fmla="*/ 85 h 582"/>
                  <a:gd name="T68" fmla="*/ 12 w 577"/>
                  <a:gd name="T69" fmla="*/ 93 h 582"/>
                  <a:gd name="T70" fmla="*/ 17 w 577"/>
                  <a:gd name="T71" fmla="*/ 99 h 582"/>
                  <a:gd name="T72" fmla="*/ 24 w 577"/>
                  <a:gd name="T73" fmla="*/ 105 h 582"/>
                  <a:gd name="T74" fmla="*/ 32 w 577"/>
                  <a:gd name="T75" fmla="*/ 109 h 582"/>
                  <a:gd name="T76" fmla="*/ 40 w 577"/>
                  <a:gd name="T77" fmla="*/ 112 h 582"/>
                  <a:gd name="T78" fmla="*/ 49 w 577"/>
                  <a:gd name="T79" fmla="*/ 115 h 582"/>
                  <a:gd name="T80" fmla="*/ 58 w 577"/>
                  <a:gd name="T81" fmla="*/ 116 h 58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82"/>
                  <a:gd name="T125" fmla="*/ 577 w 577"/>
                  <a:gd name="T126" fmla="*/ 582 h 58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82">
                    <a:moveTo>
                      <a:pt x="290" y="582"/>
                    </a:moveTo>
                    <a:lnTo>
                      <a:pt x="337" y="573"/>
                    </a:lnTo>
                    <a:lnTo>
                      <a:pt x="382" y="564"/>
                    </a:lnTo>
                    <a:lnTo>
                      <a:pt x="423" y="544"/>
                    </a:lnTo>
                    <a:lnTo>
                      <a:pt x="461" y="523"/>
                    </a:lnTo>
                    <a:lnTo>
                      <a:pt x="494" y="494"/>
                    </a:lnTo>
                    <a:lnTo>
                      <a:pt x="523" y="456"/>
                    </a:lnTo>
                    <a:lnTo>
                      <a:pt x="544" y="420"/>
                    </a:lnTo>
                    <a:lnTo>
                      <a:pt x="560" y="378"/>
                    </a:lnTo>
                    <a:lnTo>
                      <a:pt x="573" y="337"/>
                    </a:lnTo>
                    <a:lnTo>
                      <a:pt x="577" y="287"/>
                    </a:lnTo>
                    <a:lnTo>
                      <a:pt x="573" y="241"/>
                    </a:lnTo>
                    <a:lnTo>
                      <a:pt x="560" y="195"/>
                    </a:lnTo>
                    <a:lnTo>
                      <a:pt x="544" y="154"/>
                    </a:lnTo>
                    <a:lnTo>
                      <a:pt x="519" y="116"/>
                    </a:lnTo>
                    <a:lnTo>
                      <a:pt x="490" y="83"/>
                    </a:lnTo>
                    <a:lnTo>
                      <a:pt x="456" y="54"/>
                    </a:lnTo>
                    <a:lnTo>
                      <a:pt x="419" y="33"/>
                    </a:lnTo>
                    <a:lnTo>
                      <a:pt x="378" y="17"/>
                    </a:lnTo>
                    <a:lnTo>
                      <a:pt x="332" y="4"/>
                    </a:lnTo>
                    <a:lnTo>
                      <a:pt x="286" y="0"/>
                    </a:lnTo>
                    <a:lnTo>
                      <a:pt x="236" y="9"/>
                    </a:lnTo>
                    <a:lnTo>
                      <a:pt x="195" y="17"/>
                    </a:lnTo>
                    <a:lnTo>
                      <a:pt x="153" y="38"/>
                    </a:lnTo>
                    <a:lnTo>
                      <a:pt x="116" y="58"/>
                    </a:lnTo>
                    <a:lnTo>
                      <a:pt x="83" y="87"/>
                    </a:lnTo>
                    <a:lnTo>
                      <a:pt x="54" y="125"/>
                    </a:lnTo>
                    <a:lnTo>
                      <a:pt x="29" y="162"/>
                    </a:lnTo>
                    <a:lnTo>
                      <a:pt x="13" y="204"/>
                    </a:lnTo>
                    <a:lnTo>
                      <a:pt x="4" y="245"/>
                    </a:lnTo>
                    <a:lnTo>
                      <a:pt x="0" y="295"/>
                    </a:lnTo>
                    <a:lnTo>
                      <a:pt x="4" y="341"/>
                    </a:lnTo>
                    <a:lnTo>
                      <a:pt x="13" y="386"/>
                    </a:lnTo>
                    <a:lnTo>
                      <a:pt x="33" y="428"/>
                    </a:lnTo>
                    <a:lnTo>
                      <a:pt x="58" y="465"/>
                    </a:lnTo>
                    <a:lnTo>
                      <a:pt x="87" y="498"/>
                    </a:lnTo>
                    <a:lnTo>
                      <a:pt x="121" y="528"/>
                    </a:lnTo>
                    <a:lnTo>
                      <a:pt x="157" y="548"/>
                    </a:lnTo>
                    <a:lnTo>
                      <a:pt x="200" y="564"/>
                    </a:lnTo>
                    <a:lnTo>
                      <a:pt x="245" y="577"/>
                    </a:lnTo>
                    <a:lnTo>
                      <a:pt x="290" y="582"/>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618" name="Freeform 1126">
                <a:extLst>
                  <a:ext uri="{FF2B5EF4-FFF2-40B4-BE49-F238E27FC236}">
                    <a16:creationId xmlns:a16="http://schemas.microsoft.com/office/drawing/2014/main" id="{3036489E-462E-4F45-9943-23C3E7C69C3B}"/>
                  </a:ext>
                </a:extLst>
              </p:cNvPr>
              <p:cNvSpPr>
                <a:spLocks/>
              </p:cNvSpPr>
              <p:nvPr/>
            </p:nvSpPr>
            <p:spPr bwMode="auto">
              <a:xfrm>
                <a:off x="3349" y="3358"/>
                <a:ext cx="116" cy="116"/>
              </a:xfrm>
              <a:custGeom>
                <a:avLst/>
                <a:gdLst>
                  <a:gd name="T0" fmla="*/ 58 w 577"/>
                  <a:gd name="T1" fmla="*/ 116 h 582"/>
                  <a:gd name="T2" fmla="*/ 68 w 577"/>
                  <a:gd name="T3" fmla="*/ 114 h 582"/>
                  <a:gd name="T4" fmla="*/ 77 w 577"/>
                  <a:gd name="T5" fmla="*/ 112 h 582"/>
                  <a:gd name="T6" fmla="*/ 85 w 577"/>
                  <a:gd name="T7" fmla="*/ 108 h 582"/>
                  <a:gd name="T8" fmla="*/ 93 w 577"/>
                  <a:gd name="T9" fmla="*/ 104 h 582"/>
                  <a:gd name="T10" fmla="*/ 99 w 577"/>
                  <a:gd name="T11" fmla="*/ 98 h 582"/>
                  <a:gd name="T12" fmla="*/ 105 w 577"/>
                  <a:gd name="T13" fmla="*/ 91 h 582"/>
                  <a:gd name="T14" fmla="*/ 109 w 577"/>
                  <a:gd name="T15" fmla="*/ 84 h 582"/>
                  <a:gd name="T16" fmla="*/ 113 w 577"/>
                  <a:gd name="T17" fmla="*/ 75 h 582"/>
                  <a:gd name="T18" fmla="*/ 115 w 577"/>
                  <a:gd name="T19" fmla="*/ 67 h 582"/>
                  <a:gd name="T20" fmla="*/ 116 w 577"/>
                  <a:gd name="T21" fmla="*/ 57 h 582"/>
                  <a:gd name="T22" fmla="*/ 115 w 577"/>
                  <a:gd name="T23" fmla="*/ 48 h 582"/>
                  <a:gd name="T24" fmla="*/ 113 w 577"/>
                  <a:gd name="T25" fmla="*/ 39 h 582"/>
                  <a:gd name="T26" fmla="*/ 109 w 577"/>
                  <a:gd name="T27" fmla="*/ 31 h 582"/>
                  <a:gd name="T28" fmla="*/ 104 w 577"/>
                  <a:gd name="T29" fmla="*/ 23 h 582"/>
                  <a:gd name="T30" fmla="*/ 99 w 577"/>
                  <a:gd name="T31" fmla="*/ 17 h 582"/>
                  <a:gd name="T32" fmla="*/ 92 w 577"/>
                  <a:gd name="T33" fmla="*/ 11 h 582"/>
                  <a:gd name="T34" fmla="*/ 84 w 577"/>
                  <a:gd name="T35" fmla="*/ 7 h 582"/>
                  <a:gd name="T36" fmla="*/ 76 w 577"/>
                  <a:gd name="T37" fmla="*/ 3 h 582"/>
                  <a:gd name="T38" fmla="*/ 67 w 577"/>
                  <a:gd name="T39" fmla="*/ 1 h 582"/>
                  <a:gd name="T40" fmla="*/ 57 w 577"/>
                  <a:gd name="T41" fmla="*/ 0 h 582"/>
                  <a:gd name="T42" fmla="*/ 47 w 577"/>
                  <a:gd name="T43" fmla="*/ 2 h 582"/>
                  <a:gd name="T44" fmla="*/ 39 w 577"/>
                  <a:gd name="T45" fmla="*/ 3 h 582"/>
                  <a:gd name="T46" fmla="*/ 31 w 577"/>
                  <a:gd name="T47" fmla="*/ 8 h 582"/>
                  <a:gd name="T48" fmla="*/ 23 w 577"/>
                  <a:gd name="T49" fmla="*/ 12 h 582"/>
                  <a:gd name="T50" fmla="*/ 17 w 577"/>
                  <a:gd name="T51" fmla="*/ 17 h 582"/>
                  <a:gd name="T52" fmla="*/ 11 w 577"/>
                  <a:gd name="T53" fmla="*/ 25 h 582"/>
                  <a:gd name="T54" fmla="*/ 6 w 577"/>
                  <a:gd name="T55" fmla="*/ 32 h 582"/>
                  <a:gd name="T56" fmla="*/ 3 w 577"/>
                  <a:gd name="T57" fmla="*/ 41 h 582"/>
                  <a:gd name="T58" fmla="*/ 1 w 577"/>
                  <a:gd name="T59" fmla="*/ 49 h 582"/>
                  <a:gd name="T60" fmla="*/ 0 w 577"/>
                  <a:gd name="T61" fmla="*/ 59 h 582"/>
                  <a:gd name="T62" fmla="*/ 1 w 577"/>
                  <a:gd name="T63" fmla="*/ 68 h 582"/>
                  <a:gd name="T64" fmla="*/ 3 w 577"/>
                  <a:gd name="T65" fmla="*/ 77 h 582"/>
                  <a:gd name="T66" fmla="*/ 7 w 577"/>
                  <a:gd name="T67" fmla="*/ 85 h 582"/>
                  <a:gd name="T68" fmla="*/ 12 w 577"/>
                  <a:gd name="T69" fmla="*/ 93 h 582"/>
                  <a:gd name="T70" fmla="*/ 17 w 577"/>
                  <a:gd name="T71" fmla="*/ 99 h 582"/>
                  <a:gd name="T72" fmla="*/ 24 w 577"/>
                  <a:gd name="T73" fmla="*/ 105 h 582"/>
                  <a:gd name="T74" fmla="*/ 32 w 577"/>
                  <a:gd name="T75" fmla="*/ 109 h 582"/>
                  <a:gd name="T76" fmla="*/ 40 w 577"/>
                  <a:gd name="T77" fmla="*/ 112 h 582"/>
                  <a:gd name="T78" fmla="*/ 49 w 577"/>
                  <a:gd name="T79" fmla="*/ 115 h 582"/>
                  <a:gd name="T80" fmla="*/ 58 w 577"/>
                  <a:gd name="T81" fmla="*/ 116 h 58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82"/>
                  <a:gd name="T125" fmla="*/ 577 w 577"/>
                  <a:gd name="T126" fmla="*/ 582 h 58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82">
                    <a:moveTo>
                      <a:pt x="290" y="582"/>
                    </a:moveTo>
                    <a:lnTo>
                      <a:pt x="337" y="573"/>
                    </a:lnTo>
                    <a:lnTo>
                      <a:pt x="382" y="564"/>
                    </a:lnTo>
                    <a:lnTo>
                      <a:pt x="423" y="544"/>
                    </a:lnTo>
                    <a:lnTo>
                      <a:pt x="461" y="523"/>
                    </a:lnTo>
                    <a:lnTo>
                      <a:pt x="494" y="494"/>
                    </a:lnTo>
                    <a:lnTo>
                      <a:pt x="523" y="456"/>
                    </a:lnTo>
                    <a:lnTo>
                      <a:pt x="544" y="420"/>
                    </a:lnTo>
                    <a:lnTo>
                      <a:pt x="560" y="378"/>
                    </a:lnTo>
                    <a:lnTo>
                      <a:pt x="573" y="337"/>
                    </a:lnTo>
                    <a:lnTo>
                      <a:pt x="577" y="287"/>
                    </a:lnTo>
                    <a:lnTo>
                      <a:pt x="573" y="241"/>
                    </a:lnTo>
                    <a:lnTo>
                      <a:pt x="560" y="195"/>
                    </a:lnTo>
                    <a:lnTo>
                      <a:pt x="544" y="154"/>
                    </a:lnTo>
                    <a:lnTo>
                      <a:pt x="519" y="116"/>
                    </a:lnTo>
                    <a:lnTo>
                      <a:pt x="490" y="83"/>
                    </a:lnTo>
                    <a:lnTo>
                      <a:pt x="456" y="54"/>
                    </a:lnTo>
                    <a:lnTo>
                      <a:pt x="419" y="33"/>
                    </a:lnTo>
                    <a:lnTo>
                      <a:pt x="378" y="17"/>
                    </a:lnTo>
                    <a:lnTo>
                      <a:pt x="332" y="4"/>
                    </a:lnTo>
                    <a:lnTo>
                      <a:pt x="286" y="0"/>
                    </a:lnTo>
                    <a:lnTo>
                      <a:pt x="236" y="9"/>
                    </a:lnTo>
                    <a:lnTo>
                      <a:pt x="195" y="17"/>
                    </a:lnTo>
                    <a:lnTo>
                      <a:pt x="153" y="38"/>
                    </a:lnTo>
                    <a:lnTo>
                      <a:pt x="116" y="58"/>
                    </a:lnTo>
                    <a:lnTo>
                      <a:pt x="83" y="87"/>
                    </a:lnTo>
                    <a:lnTo>
                      <a:pt x="54" y="125"/>
                    </a:lnTo>
                    <a:lnTo>
                      <a:pt x="29" y="162"/>
                    </a:lnTo>
                    <a:lnTo>
                      <a:pt x="13" y="204"/>
                    </a:lnTo>
                    <a:lnTo>
                      <a:pt x="4" y="245"/>
                    </a:lnTo>
                    <a:lnTo>
                      <a:pt x="0" y="295"/>
                    </a:lnTo>
                    <a:lnTo>
                      <a:pt x="4" y="341"/>
                    </a:lnTo>
                    <a:lnTo>
                      <a:pt x="13" y="386"/>
                    </a:lnTo>
                    <a:lnTo>
                      <a:pt x="33" y="428"/>
                    </a:lnTo>
                    <a:lnTo>
                      <a:pt x="58" y="465"/>
                    </a:lnTo>
                    <a:lnTo>
                      <a:pt x="87" y="498"/>
                    </a:lnTo>
                    <a:lnTo>
                      <a:pt x="121" y="528"/>
                    </a:lnTo>
                    <a:lnTo>
                      <a:pt x="157" y="548"/>
                    </a:lnTo>
                    <a:lnTo>
                      <a:pt x="200" y="564"/>
                    </a:lnTo>
                    <a:lnTo>
                      <a:pt x="245" y="577"/>
                    </a:lnTo>
                    <a:lnTo>
                      <a:pt x="290" y="582"/>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619" name="Freeform 1127">
                <a:extLst>
                  <a:ext uri="{FF2B5EF4-FFF2-40B4-BE49-F238E27FC236}">
                    <a16:creationId xmlns:a16="http://schemas.microsoft.com/office/drawing/2014/main" id="{B558649D-C8C8-4962-B537-B3C401F913F1}"/>
                  </a:ext>
                </a:extLst>
              </p:cNvPr>
              <p:cNvSpPr>
                <a:spLocks/>
              </p:cNvSpPr>
              <p:nvPr/>
            </p:nvSpPr>
            <p:spPr bwMode="auto">
              <a:xfrm>
                <a:off x="3365" y="3367"/>
                <a:ext cx="61" cy="60"/>
              </a:xfrm>
              <a:custGeom>
                <a:avLst/>
                <a:gdLst>
                  <a:gd name="T0" fmla="*/ 31 w 303"/>
                  <a:gd name="T1" fmla="*/ 60 h 302"/>
                  <a:gd name="T2" fmla="*/ 36 w 303"/>
                  <a:gd name="T3" fmla="*/ 59 h 302"/>
                  <a:gd name="T4" fmla="*/ 41 w 303"/>
                  <a:gd name="T5" fmla="*/ 59 h 302"/>
                  <a:gd name="T6" fmla="*/ 45 w 303"/>
                  <a:gd name="T7" fmla="*/ 57 h 302"/>
                  <a:gd name="T8" fmla="*/ 49 w 303"/>
                  <a:gd name="T9" fmla="*/ 54 h 302"/>
                  <a:gd name="T10" fmla="*/ 53 w 303"/>
                  <a:gd name="T11" fmla="*/ 51 h 302"/>
                  <a:gd name="T12" fmla="*/ 55 w 303"/>
                  <a:gd name="T13" fmla="*/ 48 h 302"/>
                  <a:gd name="T14" fmla="*/ 58 w 303"/>
                  <a:gd name="T15" fmla="*/ 44 h 302"/>
                  <a:gd name="T16" fmla="*/ 60 w 303"/>
                  <a:gd name="T17" fmla="*/ 40 h 302"/>
                  <a:gd name="T18" fmla="*/ 61 w 303"/>
                  <a:gd name="T19" fmla="*/ 35 h 302"/>
                  <a:gd name="T20" fmla="*/ 61 w 303"/>
                  <a:gd name="T21" fmla="*/ 30 h 302"/>
                  <a:gd name="T22" fmla="*/ 61 w 303"/>
                  <a:gd name="T23" fmla="*/ 25 h 302"/>
                  <a:gd name="T24" fmla="*/ 59 w 303"/>
                  <a:gd name="T25" fmla="*/ 20 h 302"/>
                  <a:gd name="T26" fmla="*/ 58 w 303"/>
                  <a:gd name="T27" fmla="*/ 16 h 302"/>
                  <a:gd name="T28" fmla="*/ 55 w 303"/>
                  <a:gd name="T29" fmla="*/ 12 h 302"/>
                  <a:gd name="T30" fmla="*/ 52 w 303"/>
                  <a:gd name="T31" fmla="*/ 8 h 302"/>
                  <a:gd name="T32" fmla="*/ 48 w 303"/>
                  <a:gd name="T33" fmla="*/ 6 h 302"/>
                  <a:gd name="T34" fmla="*/ 44 w 303"/>
                  <a:gd name="T35" fmla="*/ 3 h 302"/>
                  <a:gd name="T36" fmla="*/ 40 w 303"/>
                  <a:gd name="T37" fmla="*/ 1 h 302"/>
                  <a:gd name="T38" fmla="*/ 35 w 303"/>
                  <a:gd name="T39" fmla="*/ 0 h 302"/>
                  <a:gd name="T40" fmla="*/ 30 w 303"/>
                  <a:gd name="T41" fmla="*/ 0 h 302"/>
                  <a:gd name="T42" fmla="*/ 25 w 303"/>
                  <a:gd name="T43" fmla="*/ 0 h 302"/>
                  <a:gd name="T44" fmla="*/ 21 w 303"/>
                  <a:gd name="T45" fmla="*/ 2 h 302"/>
                  <a:gd name="T46" fmla="*/ 16 w 303"/>
                  <a:gd name="T47" fmla="*/ 3 h 302"/>
                  <a:gd name="T48" fmla="*/ 12 w 303"/>
                  <a:gd name="T49" fmla="*/ 6 h 302"/>
                  <a:gd name="T50" fmla="*/ 8 w 303"/>
                  <a:gd name="T51" fmla="*/ 9 h 302"/>
                  <a:gd name="T52" fmla="*/ 6 w 303"/>
                  <a:gd name="T53" fmla="*/ 12 h 302"/>
                  <a:gd name="T54" fmla="*/ 3 w 303"/>
                  <a:gd name="T55" fmla="*/ 16 h 302"/>
                  <a:gd name="T56" fmla="*/ 2 w 303"/>
                  <a:gd name="T57" fmla="*/ 21 h 302"/>
                  <a:gd name="T58" fmla="*/ 0 w 303"/>
                  <a:gd name="T59" fmla="*/ 26 h 302"/>
                  <a:gd name="T60" fmla="*/ 0 w 303"/>
                  <a:gd name="T61" fmla="*/ 31 h 302"/>
                  <a:gd name="T62" fmla="*/ 1 w 303"/>
                  <a:gd name="T63" fmla="*/ 35 h 302"/>
                  <a:gd name="T64" fmla="*/ 2 w 303"/>
                  <a:gd name="T65" fmla="*/ 40 h 302"/>
                  <a:gd name="T66" fmla="*/ 3 w 303"/>
                  <a:gd name="T67" fmla="*/ 44 h 302"/>
                  <a:gd name="T68" fmla="*/ 6 w 303"/>
                  <a:gd name="T69" fmla="*/ 48 h 302"/>
                  <a:gd name="T70" fmla="*/ 9 w 303"/>
                  <a:gd name="T71" fmla="*/ 52 h 302"/>
                  <a:gd name="T72" fmla="*/ 12 w 303"/>
                  <a:gd name="T73" fmla="*/ 54 h 302"/>
                  <a:gd name="T74" fmla="*/ 17 w 303"/>
                  <a:gd name="T75" fmla="*/ 57 h 302"/>
                  <a:gd name="T76" fmla="*/ 21 w 303"/>
                  <a:gd name="T77" fmla="*/ 59 h 302"/>
                  <a:gd name="T78" fmla="*/ 26 w 303"/>
                  <a:gd name="T79" fmla="*/ 60 h 302"/>
                  <a:gd name="T80" fmla="*/ 31 w 303"/>
                  <a:gd name="T81" fmla="*/ 60 h 30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3"/>
                  <a:gd name="T124" fmla="*/ 0 h 302"/>
                  <a:gd name="T125" fmla="*/ 303 w 303"/>
                  <a:gd name="T126" fmla="*/ 302 h 30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3" h="302">
                    <a:moveTo>
                      <a:pt x="153" y="302"/>
                    </a:moveTo>
                    <a:lnTo>
                      <a:pt x="178" y="299"/>
                    </a:lnTo>
                    <a:lnTo>
                      <a:pt x="204" y="295"/>
                    </a:lnTo>
                    <a:lnTo>
                      <a:pt x="224" y="286"/>
                    </a:lnTo>
                    <a:lnTo>
                      <a:pt x="245" y="274"/>
                    </a:lnTo>
                    <a:lnTo>
                      <a:pt x="261" y="257"/>
                    </a:lnTo>
                    <a:lnTo>
                      <a:pt x="274" y="241"/>
                    </a:lnTo>
                    <a:lnTo>
                      <a:pt x="286" y="220"/>
                    </a:lnTo>
                    <a:lnTo>
                      <a:pt x="299" y="199"/>
                    </a:lnTo>
                    <a:lnTo>
                      <a:pt x="303" y="174"/>
                    </a:lnTo>
                    <a:lnTo>
                      <a:pt x="303" y="149"/>
                    </a:lnTo>
                    <a:lnTo>
                      <a:pt x="303" y="124"/>
                    </a:lnTo>
                    <a:lnTo>
                      <a:pt x="294" y="100"/>
                    </a:lnTo>
                    <a:lnTo>
                      <a:pt x="286" y="79"/>
                    </a:lnTo>
                    <a:lnTo>
                      <a:pt x="274" y="59"/>
                    </a:lnTo>
                    <a:lnTo>
                      <a:pt x="258" y="41"/>
                    </a:lnTo>
                    <a:lnTo>
                      <a:pt x="240" y="29"/>
                    </a:lnTo>
                    <a:lnTo>
                      <a:pt x="220" y="17"/>
                    </a:lnTo>
                    <a:lnTo>
                      <a:pt x="199" y="5"/>
                    </a:lnTo>
                    <a:lnTo>
                      <a:pt x="175" y="0"/>
                    </a:lnTo>
                    <a:lnTo>
                      <a:pt x="150" y="0"/>
                    </a:lnTo>
                    <a:lnTo>
                      <a:pt x="124" y="0"/>
                    </a:lnTo>
                    <a:lnTo>
                      <a:pt x="103" y="8"/>
                    </a:lnTo>
                    <a:lnTo>
                      <a:pt x="78" y="17"/>
                    </a:lnTo>
                    <a:lnTo>
                      <a:pt x="62" y="29"/>
                    </a:lnTo>
                    <a:lnTo>
                      <a:pt x="42" y="46"/>
                    </a:lnTo>
                    <a:lnTo>
                      <a:pt x="29" y="62"/>
                    </a:lnTo>
                    <a:lnTo>
                      <a:pt x="16" y="83"/>
                    </a:lnTo>
                    <a:lnTo>
                      <a:pt x="8" y="104"/>
                    </a:lnTo>
                    <a:lnTo>
                      <a:pt x="0" y="129"/>
                    </a:lnTo>
                    <a:lnTo>
                      <a:pt x="0" y="154"/>
                    </a:lnTo>
                    <a:lnTo>
                      <a:pt x="4" y="178"/>
                    </a:lnTo>
                    <a:lnTo>
                      <a:pt x="8" y="199"/>
                    </a:lnTo>
                    <a:lnTo>
                      <a:pt x="16" y="220"/>
                    </a:lnTo>
                    <a:lnTo>
                      <a:pt x="29" y="241"/>
                    </a:lnTo>
                    <a:lnTo>
                      <a:pt x="45" y="261"/>
                    </a:lnTo>
                    <a:lnTo>
                      <a:pt x="62" y="274"/>
                    </a:lnTo>
                    <a:lnTo>
                      <a:pt x="83" y="286"/>
                    </a:lnTo>
                    <a:lnTo>
                      <a:pt x="103" y="295"/>
                    </a:lnTo>
                    <a:lnTo>
                      <a:pt x="128" y="302"/>
                    </a:lnTo>
                    <a:lnTo>
                      <a:pt x="153" y="302"/>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20" name="Freeform 1128">
                <a:extLst>
                  <a:ext uri="{FF2B5EF4-FFF2-40B4-BE49-F238E27FC236}">
                    <a16:creationId xmlns:a16="http://schemas.microsoft.com/office/drawing/2014/main" id="{43B9FD82-D674-4D3D-BEC4-1C3B6B5B596E}"/>
                  </a:ext>
                </a:extLst>
              </p:cNvPr>
              <p:cNvSpPr>
                <a:spLocks/>
              </p:cNvSpPr>
              <p:nvPr/>
            </p:nvSpPr>
            <p:spPr bwMode="auto">
              <a:xfrm>
                <a:off x="3368" y="3368"/>
                <a:ext cx="53" cy="54"/>
              </a:xfrm>
              <a:custGeom>
                <a:avLst/>
                <a:gdLst>
                  <a:gd name="T0" fmla="*/ 27 w 269"/>
                  <a:gd name="T1" fmla="*/ 54 h 269"/>
                  <a:gd name="T2" fmla="*/ 31 w 269"/>
                  <a:gd name="T3" fmla="*/ 54 h 269"/>
                  <a:gd name="T4" fmla="*/ 35 w 269"/>
                  <a:gd name="T5" fmla="*/ 52 h 269"/>
                  <a:gd name="T6" fmla="*/ 39 w 269"/>
                  <a:gd name="T7" fmla="*/ 51 h 269"/>
                  <a:gd name="T8" fmla="*/ 43 w 269"/>
                  <a:gd name="T9" fmla="*/ 49 h 269"/>
                  <a:gd name="T10" fmla="*/ 46 w 269"/>
                  <a:gd name="T11" fmla="*/ 46 h 269"/>
                  <a:gd name="T12" fmla="*/ 48 w 269"/>
                  <a:gd name="T13" fmla="*/ 43 h 269"/>
                  <a:gd name="T14" fmla="*/ 50 w 269"/>
                  <a:gd name="T15" fmla="*/ 39 h 269"/>
                  <a:gd name="T16" fmla="*/ 51 w 269"/>
                  <a:gd name="T17" fmla="*/ 36 h 269"/>
                  <a:gd name="T18" fmla="*/ 53 w 269"/>
                  <a:gd name="T19" fmla="*/ 32 h 269"/>
                  <a:gd name="T20" fmla="*/ 53 w 269"/>
                  <a:gd name="T21" fmla="*/ 26 h 269"/>
                  <a:gd name="T22" fmla="*/ 53 w 269"/>
                  <a:gd name="T23" fmla="*/ 22 h 269"/>
                  <a:gd name="T24" fmla="*/ 51 w 269"/>
                  <a:gd name="T25" fmla="*/ 18 h 269"/>
                  <a:gd name="T26" fmla="*/ 50 w 269"/>
                  <a:gd name="T27" fmla="*/ 14 h 269"/>
                  <a:gd name="T28" fmla="*/ 47 w 269"/>
                  <a:gd name="T29" fmla="*/ 11 h 269"/>
                  <a:gd name="T30" fmla="*/ 45 w 269"/>
                  <a:gd name="T31" fmla="*/ 7 h 269"/>
                  <a:gd name="T32" fmla="*/ 42 w 269"/>
                  <a:gd name="T33" fmla="*/ 5 h 269"/>
                  <a:gd name="T34" fmla="*/ 38 w 269"/>
                  <a:gd name="T35" fmla="*/ 2 h 269"/>
                  <a:gd name="T36" fmla="*/ 34 w 269"/>
                  <a:gd name="T37" fmla="*/ 1 h 269"/>
                  <a:gd name="T38" fmla="*/ 30 w 269"/>
                  <a:gd name="T39" fmla="*/ 0 h 269"/>
                  <a:gd name="T40" fmla="*/ 26 w 269"/>
                  <a:gd name="T41" fmla="*/ 0 h 269"/>
                  <a:gd name="T42" fmla="*/ 22 w 269"/>
                  <a:gd name="T43" fmla="*/ 0 h 269"/>
                  <a:gd name="T44" fmla="*/ 18 w 269"/>
                  <a:gd name="T45" fmla="*/ 1 h 269"/>
                  <a:gd name="T46" fmla="*/ 14 w 269"/>
                  <a:gd name="T47" fmla="*/ 3 h 269"/>
                  <a:gd name="T48" fmla="*/ 11 w 269"/>
                  <a:gd name="T49" fmla="*/ 5 h 269"/>
                  <a:gd name="T50" fmla="*/ 7 w 269"/>
                  <a:gd name="T51" fmla="*/ 8 h 269"/>
                  <a:gd name="T52" fmla="*/ 5 w 269"/>
                  <a:gd name="T53" fmla="*/ 11 h 269"/>
                  <a:gd name="T54" fmla="*/ 2 w 269"/>
                  <a:gd name="T55" fmla="*/ 15 h 269"/>
                  <a:gd name="T56" fmla="*/ 1 w 269"/>
                  <a:gd name="T57" fmla="*/ 18 h 269"/>
                  <a:gd name="T58" fmla="*/ 0 w 269"/>
                  <a:gd name="T59" fmla="*/ 22 h 269"/>
                  <a:gd name="T60" fmla="*/ 0 w 269"/>
                  <a:gd name="T61" fmla="*/ 27 h 269"/>
                  <a:gd name="T62" fmla="*/ 0 w 269"/>
                  <a:gd name="T63" fmla="*/ 28 h 269"/>
                  <a:gd name="T64" fmla="*/ 0 w 269"/>
                  <a:gd name="T65" fmla="*/ 29 h 269"/>
                  <a:gd name="T66" fmla="*/ 0 w 269"/>
                  <a:gd name="T67" fmla="*/ 33 h 269"/>
                  <a:gd name="T68" fmla="*/ 1 w 269"/>
                  <a:gd name="T69" fmla="*/ 37 h 269"/>
                  <a:gd name="T70" fmla="*/ 3 w 269"/>
                  <a:gd name="T71" fmla="*/ 41 h 269"/>
                  <a:gd name="T72" fmla="*/ 6 w 269"/>
                  <a:gd name="T73" fmla="*/ 44 h 269"/>
                  <a:gd name="T74" fmla="*/ 8 w 269"/>
                  <a:gd name="T75" fmla="*/ 47 h 269"/>
                  <a:gd name="T76" fmla="*/ 11 w 269"/>
                  <a:gd name="T77" fmla="*/ 49 h 269"/>
                  <a:gd name="T78" fmla="*/ 15 w 269"/>
                  <a:gd name="T79" fmla="*/ 51 h 269"/>
                  <a:gd name="T80" fmla="*/ 19 w 269"/>
                  <a:gd name="T81" fmla="*/ 53 h 269"/>
                  <a:gd name="T82" fmla="*/ 23 w 269"/>
                  <a:gd name="T83" fmla="*/ 54 h 269"/>
                  <a:gd name="T84" fmla="*/ 27 w 269"/>
                  <a:gd name="T85" fmla="*/ 54 h 26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9"/>
                  <a:gd name="T130" fmla="*/ 0 h 269"/>
                  <a:gd name="T131" fmla="*/ 269 w 269"/>
                  <a:gd name="T132" fmla="*/ 269 h 26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9" h="269">
                    <a:moveTo>
                      <a:pt x="137" y="269"/>
                    </a:moveTo>
                    <a:lnTo>
                      <a:pt x="157" y="269"/>
                    </a:lnTo>
                    <a:lnTo>
                      <a:pt x="178" y="261"/>
                    </a:lnTo>
                    <a:lnTo>
                      <a:pt x="198" y="252"/>
                    </a:lnTo>
                    <a:lnTo>
                      <a:pt x="216" y="244"/>
                    </a:lnTo>
                    <a:lnTo>
                      <a:pt x="232" y="227"/>
                    </a:lnTo>
                    <a:lnTo>
                      <a:pt x="245" y="215"/>
                    </a:lnTo>
                    <a:lnTo>
                      <a:pt x="252" y="194"/>
                    </a:lnTo>
                    <a:lnTo>
                      <a:pt x="261" y="178"/>
                    </a:lnTo>
                    <a:lnTo>
                      <a:pt x="269" y="157"/>
                    </a:lnTo>
                    <a:lnTo>
                      <a:pt x="269" y="132"/>
                    </a:lnTo>
                    <a:lnTo>
                      <a:pt x="269" y="111"/>
                    </a:lnTo>
                    <a:lnTo>
                      <a:pt x="261" y="90"/>
                    </a:lnTo>
                    <a:lnTo>
                      <a:pt x="252" y="70"/>
                    </a:lnTo>
                    <a:lnTo>
                      <a:pt x="240" y="54"/>
                    </a:lnTo>
                    <a:lnTo>
                      <a:pt x="227" y="36"/>
                    </a:lnTo>
                    <a:lnTo>
                      <a:pt x="211" y="24"/>
                    </a:lnTo>
                    <a:lnTo>
                      <a:pt x="194" y="12"/>
                    </a:lnTo>
                    <a:lnTo>
                      <a:pt x="173" y="3"/>
                    </a:lnTo>
                    <a:lnTo>
                      <a:pt x="153" y="0"/>
                    </a:lnTo>
                    <a:lnTo>
                      <a:pt x="132" y="0"/>
                    </a:lnTo>
                    <a:lnTo>
                      <a:pt x="111" y="0"/>
                    </a:lnTo>
                    <a:lnTo>
                      <a:pt x="90" y="7"/>
                    </a:lnTo>
                    <a:lnTo>
                      <a:pt x="70" y="16"/>
                    </a:lnTo>
                    <a:lnTo>
                      <a:pt x="54" y="24"/>
                    </a:lnTo>
                    <a:lnTo>
                      <a:pt x="36" y="41"/>
                    </a:lnTo>
                    <a:lnTo>
                      <a:pt x="24" y="54"/>
                    </a:lnTo>
                    <a:lnTo>
                      <a:pt x="12" y="74"/>
                    </a:lnTo>
                    <a:lnTo>
                      <a:pt x="3" y="90"/>
                    </a:lnTo>
                    <a:lnTo>
                      <a:pt x="0" y="111"/>
                    </a:lnTo>
                    <a:lnTo>
                      <a:pt x="0" y="136"/>
                    </a:lnTo>
                    <a:lnTo>
                      <a:pt x="0" y="140"/>
                    </a:lnTo>
                    <a:lnTo>
                      <a:pt x="0" y="144"/>
                    </a:lnTo>
                    <a:lnTo>
                      <a:pt x="0" y="165"/>
                    </a:lnTo>
                    <a:lnTo>
                      <a:pt x="7" y="182"/>
                    </a:lnTo>
                    <a:lnTo>
                      <a:pt x="16" y="203"/>
                    </a:lnTo>
                    <a:lnTo>
                      <a:pt x="29" y="219"/>
                    </a:lnTo>
                    <a:lnTo>
                      <a:pt x="41" y="232"/>
                    </a:lnTo>
                    <a:lnTo>
                      <a:pt x="57" y="244"/>
                    </a:lnTo>
                    <a:lnTo>
                      <a:pt x="74" y="256"/>
                    </a:lnTo>
                    <a:lnTo>
                      <a:pt x="95" y="265"/>
                    </a:lnTo>
                    <a:lnTo>
                      <a:pt x="115" y="269"/>
                    </a:lnTo>
                    <a:lnTo>
                      <a:pt x="137" y="269"/>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21" name="Freeform 1129">
                <a:extLst>
                  <a:ext uri="{FF2B5EF4-FFF2-40B4-BE49-F238E27FC236}">
                    <a16:creationId xmlns:a16="http://schemas.microsoft.com/office/drawing/2014/main" id="{D25525B4-D6EA-4C28-ACA6-F484B5113ABE}"/>
                  </a:ext>
                </a:extLst>
              </p:cNvPr>
              <p:cNvSpPr>
                <a:spLocks/>
              </p:cNvSpPr>
              <p:nvPr/>
            </p:nvSpPr>
            <p:spPr bwMode="auto">
              <a:xfrm>
                <a:off x="3369" y="3369"/>
                <a:ext cx="48" cy="47"/>
              </a:xfrm>
              <a:custGeom>
                <a:avLst/>
                <a:gdLst>
                  <a:gd name="T0" fmla="*/ 24 w 241"/>
                  <a:gd name="T1" fmla="*/ 47 h 237"/>
                  <a:gd name="T2" fmla="*/ 28 w 241"/>
                  <a:gd name="T3" fmla="*/ 47 h 237"/>
                  <a:gd name="T4" fmla="*/ 31 w 241"/>
                  <a:gd name="T5" fmla="*/ 46 h 237"/>
                  <a:gd name="T6" fmla="*/ 35 w 241"/>
                  <a:gd name="T7" fmla="*/ 44 h 237"/>
                  <a:gd name="T8" fmla="*/ 38 w 241"/>
                  <a:gd name="T9" fmla="*/ 43 h 237"/>
                  <a:gd name="T10" fmla="*/ 42 w 241"/>
                  <a:gd name="T11" fmla="*/ 40 h 237"/>
                  <a:gd name="T12" fmla="*/ 43 w 241"/>
                  <a:gd name="T13" fmla="*/ 37 h 237"/>
                  <a:gd name="T14" fmla="*/ 46 w 241"/>
                  <a:gd name="T15" fmla="*/ 35 h 237"/>
                  <a:gd name="T16" fmla="*/ 46 w 241"/>
                  <a:gd name="T17" fmla="*/ 32 h 237"/>
                  <a:gd name="T18" fmla="*/ 47 w 241"/>
                  <a:gd name="T19" fmla="*/ 27 h 237"/>
                  <a:gd name="T20" fmla="*/ 48 w 241"/>
                  <a:gd name="T21" fmla="*/ 24 h 237"/>
                  <a:gd name="T22" fmla="*/ 47 w 241"/>
                  <a:gd name="T23" fmla="*/ 20 h 237"/>
                  <a:gd name="T24" fmla="*/ 46 w 241"/>
                  <a:gd name="T25" fmla="*/ 16 h 237"/>
                  <a:gd name="T26" fmla="*/ 45 w 241"/>
                  <a:gd name="T27" fmla="*/ 12 h 237"/>
                  <a:gd name="T28" fmla="*/ 43 w 241"/>
                  <a:gd name="T29" fmla="*/ 10 h 237"/>
                  <a:gd name="T30" fmla="*/ 41 w 241"/>
                  <a:gd name="T31" fmla="*/ 7 h 237"/>
                  <a:gd name="T32" fmla="*/ 38 w 241"/>
                  <a:gd name="T33" fmla="*/ 4 h 237"/>
                  <a:gd name="T34" fmla="*/ 35 w 241"/>
                  <a:gd name="T35" fmla="*/ 3 h 237"/>
                  <a:gd name="T36" fmla="*/ 31 w 241"/>
                  <a:gd name="T37" fmla="*/ 2 h 237"/>
                  <a:gd name="T38" fmla="*/ 27 w 241"/>
                  <a:gd name="T39" fmla="*/ 0 h 237"/>
                  <a:gd name="T40" fmla="*/ 24 w 241"/>
                  <a:gd name="T41" fmla="*/ 0 h 237"/>
                  <a:gd name="T42" fmla="*/ 20 w 241"/>
                  <a:gd name="T43" fmla="*/ 1 h 237"/>
                  <a:gd name="T44" fmla="*/ 17 w 241"/>
                  <a:gd name="T45" fmla="*/ 2 h 237"/>
                  <a:gd name="T46" fmla="*/ 13 w 241"/>
                  <a:gd name="T47" fmla="*/ 3 h 237"/>
                  <a:gd name="T48" fmla="*/ 10 w 241"/>
                  <a:gd name="T49" fmla="*/ 5 h 237"/>
                  <a:gd name="T50" fmla="*/ 8 w 241"/>
                  <a:gd name="T51" fmla="*/ 8 h 237"/>
                  <a:gd name="T52" fmla="*/ 5 w 241"/>
                  <a:gd name="T53" fmla="*/ 10 h 237"/>
                  <a:gd name="T54" fmla="*/ 3 w 241"/>
                  <a:gd name="T55" fmla="*/ 13 h 237"/>
                  <a:gd name="T56" fmla="*/ 2 w 241"/>
                  <a:gd name="T57" fmla="*/ 16 h 237"/>
                  <a:gd name="T58" fmla="*/ 1 w 241"/>
                  <a:gd name="T59" fmla="*/ 20 h 237"/>
                  <a:gd name="T60" fmla="*/ 0 w 241"/>
                  <a:gd name="T61" fmla="*/ 24 h 237"/>
                  <a:gd name="T62" fmla="*/ 0 w 241"/>
                  <a:gd name="T63" fmla="*/ 25 h 237"/>
                  <a:gd name="T64" fmla="*/ 1 w 241"/>
                  <a:gd name="T65" fmla="*/ 29 h 237"/>
                  <a:gd name="T66" fmla="*/ 2 w 241"/>
                  <a:gd name="T67" fmla="*/ 32 h 237"/>
                  <a:gd name="T68" fmla="*/ 3 w 241"/>
                  <a:gd name="T69" fmla="*/ 35 h 237"/>
                  <a:gd name="T70" fmla="*/ 6 w 241"/>
                  <a:gd name="T71" fmla="*/ 39 h 237"/>
                  <a:gd name="T72" fmla="*/ 8 w 241"/>
                  <a:gd name="T73" fmla="*/ 41 h 237"/>
                  <a:gd name="T74" fmla="*/ 11 w 241"/>
                  <a:gd name="T75" fmla="*/ 43 h 237"/>
                  <a:gd name="T76" fmla="*/ 13 w 241"/>
                  <a:gd name="T77" fmla="*/ 45 h 237"/>
                  <a:gd name="T78" fmla="*/ 18 w 241"/>
                  <a:gd name="T79" fmla="*/ 46 h 237"/>
                  <a:gd name="T80" fmla="*/ 21 w 241"/>
                  <a:gd name="T81" fmla="*/ 47 h 237"/>
                  <a:gd name="T82" fmla="*/ 24 w 241"/>
                  <a:gd name="T83" fmla="*/ 47 h 23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41"/>
                  <a:gd name="T127" fmla="*/ 0 h 237"/>
                  <a:gd name="T128" fmla="*/ 241 w 241"/>
                  <a:gd name="T129" fmla="*/ 237 h 23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41" h="237">
                    <a:moveTo>
                      <a:pt x="121" y="237"/>
                    </a:moveTo>
                    <a:lnTo>
                      <a:pt x="142" y="237"/>
                    </a:lnTo>
                    <a:lnTo>
                      <a:pt x="158" y="233"/>
                    </a:lnTo>
                    <a:lnTo>
                      <a:pt x="175" y="224"/>
                    </a:lnTo>
                    <a:lnTo>
                      <a:pt x="191" y="216"/>
                    </a:lnTo>
                    <a:lnTo>
                      <a:pt x="209" y="204"/>
                    </a:lnTo>
                    <a:lnTo>
                      <a:pt x="216" y="187"/>
                    </a:lnTo>
                    <a:lnTo>
                      <a:pt x="229" y="175"/>
                    </a:lnTo>
                    <a:lnTo>
                      <a:pt x="233" y="159"/>
                    </a:lnTo>
                    <a:lnTo>
                      <a:pt x="238" y="137"/>
                    </a:lnTo>
                    <a:lnTo>
                      <a:pt x="241" y="121"/>
                    </a:lnTo>
                    <a:lnTo>
                      <a:pt x="238" y="100"/>
                    </a:lnTo>
                    <a:lnTo>
                      <a:pt x="233" y="79"/>
                    </a:lnTo>
                    <a:lnTo>
                      <a:pt x="225" y="62"/>
                    </a:lnTo>
                    <a:lnTo>
                      <a:pt x="216" y="51"/>
                    </a:lnTo>
                    <a:lnTo>
                      <a:pt x="204" y="33"/>
                    </a:lnTo>
                    <a:lnTo>
                      <a:pt x="191" y="21"/>
                    </a:lnTo>
                    <a:lnTo>
                      <a:pt x="175" y="13"/>
                    </a:lnTo>
                    <a:lnTo>
                      <a:pt x="158" y="9"/>
                    </a:lnTo>
                    <a:lnTo>
                      <a:pt x="137" y="0"/>
                    </a:lnTo>
                    <a:lnTo>
                      <a:pt x="121" y="0"/>
                    </a:lnTo>
                    <a:lnTo>
                      <a:pt x="101" y="4"/>
                    </a:lnTo>
                    <a:lnTo>
                      <a:pt x="83" y="9"/>
                    </a:lnTo>
                    <a:lnTo>
                      <a:pt x="67" y="13"/>
                    </a:lnTo>
                    <a:lnTo>
                      <a:pt x="50" y="25"/>
                    </a:lnTo>
                    <a:lnTo>
                      <a:pt x="38" y="38"/>
                    </a:lnTo>
                    <a:lnTo>
                      <a:pt x="25" y="51"/>
                    </a:lnTo>
                    <a:lnTo>
                      <a:pt x="17" y="67"/>
                    </a:lnTo>
                    <a:lnTo>
                      <a:pt x="9" y="83"/>
                    </a:lnTo>
                    <a:lnTo>
                      <a:pt x="5" y="100"/>
                    </a:lnTo>
                    <a:lnTo>
                      <a:pt x="0" y="121"/>
                    </a:lnTo>
                    <a:lnTo>
                      <a:pt x="0" y="125"/>
                    </a:lnTo>
                    <a:lnTo>
                      <a:pt x="5" y="146"/>
                    </a:lnTo>
                    <a:lnTo>
                      <a:pt x="9" y="162"/>
                    </a:lnTo>
                    <a:lnTo>
                      <a:pt x="17" y="179"/>
                    </a:lnTo>
                    <a:lnTo>
                      <a:pt x="29" y="195"/>
                    </a:lnTo>
                    <a:lnTo>
                      <a:pt x="38" y="208"/>
                    </a:lnTo>
                    <a:lnTo>
                      <a:pt x="54" y="216"/>
                    </a:lnTo>
                    <a:lnTo>
                      <a:pt x="67" y="229"/>
                    </a:lnTo>
                    <a:lnTo>
                      <a:pt x="88" y="233"/>
                    </a:lnTo>
                    <a:lnTo>
                      <a:pt x="104" y="237"/>
                    </a:lnTo>
                    <a:lnTo>
                      <a:pt x="121" y="237"/>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22" name="Freeform 1130">
                <a:extLst>
                  <a:ext uri="{FF2B5EF4-FFF2-40B4-BE49-F238E27FC236}">
                    <a16:creationId xmlns:a16="http://schemas.microsoft.com/office/drawing/2014/main" id="{1712EB3E-CAE5-46EB-95A6-FC8A30D11ADF}"/>
                  </a:ext>
                </a:extLst>
              </p:cNvPr>
              <p:cNvSpPr>
                <a:spLocks/>
              </p:cNvSpPr>
              <p:nvPr/>
            </p:nvSpPr>
            <p:spPr bwMode="auto">
              <a:xfrm>
                <a:off x="3372" y="3369"/>
                <a:ext cx="40" cy="42"/>
              </a:xfrm>
              <a:custGeom>
                <a:avLst/>
                <a:gdLst>
                  <a:gd name="T0" fmla="*/ 20 w 203"/>
                  <a:gd name="T1" fmla="*/ 42 h 208"/>
                  <a:gd name="T2" fmla="*/ 24 w 203"/>
                  <a:gd name="T3" fmla="*/ 41 h 208"/>
                  <a:gd name="T4" fmla="*/ 27 w 203"/>
                  <a:gd name="T5" fmla="*/ 40 h 208"/>
                  <a:gd name="T6" fmla="*/ 29 w 203"/>
                  <a:gd name="T7" fmla="*/ 40 h 208"/>
                  <a:gd name="T8" fmla="*/ 33 w 203"/>
                  <a:gd name="T9" fmla="*/ 38 h 208"/>
                  <a:gd name="T10" fmla="*/ 34 w 203"/>
                  <a:gd name="T11" fmla="*/ 35 h 208"/>
                  <a:gd name="T12" fmla="*/ 37 w 203"/>
                  <a:gd name="T13" fmla="*/ 33 h 208"/>
                  <a:gd name="T14" fmla="*/ 39 w 203"/>
                  <a:gd name="T15" fmla="*/ 30 h 208"/>
                  <a:gd name="T16" fmla="*/ 39 w 203"/>
                  <a:gd name="T17" fmla="*/ 28 h 208"/>
                  <a:gd name="T18" fmla="*/ 40 w 203"/>
                  <a:gd name="T19" fmla="*/ 24 h 208"/>
                  <a:gd name="T20" fmla="*/ 40 w 203"/>
                  <a:gd name="T21" fmla="*/ 21 h 208"/>
                  <a:gd name="T22" fmla="*/ 40 w 203"/>
                  <a:gd name="T23" fmla="*/ 18 h 208"/>
                  <a:gd name="T24" fmla="*/ 39 w 203"/>
                  <a:gd name="T25" fmla="*/ 14 h 208"/>
                  <a:gd name="T26" fmla="*/ 39 w 203"/>
                  <a:gd name="T27" fmla="*/ 11 h 208"/>
                  <a:gd name="T28" fmla="*/ 37 w 203"/>
                  <a:gd name="T29" fmla="*/ 8 h 208"/>
                  <a:gd name="T30" fmla="*/ 34 w 203"/>
                  <a:gd name="T31" fmla="*/ 6 h 208"/>
                  <a:gd name="T32" fmla="*/ 32 w 203"/>
                  <a:gd name="T33" fmla="*/ 4 h 208"/>
                  <a:gd name="T34" fmla="*/ 29 w 203"/>
                  <a:gd name="T35" fmla="*/ 3 h 208"/>
                  <a:gd name="T36" fmla="*/ 26 w 203"/>
                  <a:gd name="T37" fmla="*/ 2 h 208"/>
                  <a:gd name="T38" fmla="*/ 24 w 203"/>
                  <a:gd name="T39" fmla="*/ 1 h 208"/>
                  <a:gd name="T40" fmla="*/ 20 w 203"/>
                  <a:gd name="T41" fmla="*/ 0 h 208"/>
                  <a:gd name="T42" fmla="*/ 17 w 203"/>
                  <a:gd name="T43" fmla="*/ 1 h 208"/>
                  <a:gd name="T44" fmla="*/ 14 w 203"/>
                  <a:gd name="T45" fmla="*/ 2 h 208"/>
                  <a:gd name="T46" fmla="*/ 11 w 203"/>
                  <a:gd name="T47" fmla="*/ 3 h 208"/>
                  <a:gd name="T48" fmla="*/ 8 w 203"/>
                  <a:gd name="T49" fmla="*/ 4 h 208"/>
                  <a:gd name="T50" fmla="*/ 6 w 203"/>
                  <a:gd name="T51" fmla="*/ 7 h 208"/>
                  <a:gd name="T52" fmla="*/ 4 w 203"/>
                  <a:gd name="T53" fmla="*/ 8 h 208"/>
                  <a:gd name="T54" fmla="*/ 2 w 203"/>
                  <a:gd name="T55" fmla="*/ 12 h 208"/>
                  <a:gd name="T56" fmla="*/ 1 w 203"/>
                  <a:gd name="T57" fmla="*/ 14 h 208"/>
                  <a:gd name="T58" fmla="*/ 0 w 203"/>
                  <a:gd name="T59" fmla="*/ 18 h 208"/>
                  <a:gd name="T60" fmla="*/ 0 w 203"/>
                  <a:gd name="T61" fmla="*/ 21 h 208"/>
                  <a:gd name="T62" fmla="*/ 0 w 203"/>
                  <a:gd name="T63" fmla="*/ 22 h 208"/>
                  <a:gd name="T64" fmla="*/ 1 w 203"/>
                  <a:gd name="T65" fmla="*/ 25 h 208"/>
                  <a:gd name="T66" fmla="*/ 2 w 203"/>
                  <a:gd name="T67" fmla="*/ 29 h 208"/>
                  <a:gd name="T68" fmla="*/ 2 w 203"/>
                  <a:gd name="T69" fmla="*/ 31 h 208"/>
                  <a:gd name="T70" fmla="*/ 4 w 203"/>
                  <a:gd name="T71" fmla="*/ 34 h 208"/>
                  <a:gd name="T72" fmla="*/ 7 w 203"/>
                  <a:gd name="T73" fmla="*/ 36 h 208"/>
                  <a:gd name="T74" fmla="*/ 9 w 203"/>
                  <a:gd name="T75" fmla="*/ 38 h 208"/>
                  <a:gd name="T76" fmla="*/ 11 w 203"/>
                  <a:gd name="T77" fmla="*/ 40 h 208"/>
                  <a:gd name="T78" fmla="*/ 14 w 203"/>
                  <a:gd name="T79" fmla="*/ 41 h 208"/>
                  <a:gd name="T80" fmla="*/ 17 w 203"/>
                  <a:gd name="T81" fmla="*/ 41 h 208"/>
                  <a:gd name="T82" fmla="*/ 20 w 203"/>
                  <a:gd name="T83" fmla="*/ 42 h 20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3"/>
                  <a:gd name="T127" fmla="*/ 0 h 208"/>
                  <a:gd name="T128" fmla="*/ 203 w 203"/>
                  <a:gd name="T129" fmla="*/ 208 h 208"/>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3" h="208">
                    <a:moveTo>
                      <a:pt x="104" y="208"/>
                    </a:moveTo>
                    <a:lnTo>
                      <a:pt x="120" y="204"/>
                    </a:lnTo>
                    <a:lnTo>
                      <a:pt x="137" y="200"/>
                    </a:lnTo>
                    <a:lnTo>
                      <a:pt x="149" y="196"/>
                    </a:lnTo>
                    <a:lnTo>
                      <a:pt x="166" y="187"/>
                    </a:lnTo>
                    <a:lnTo>
                      <a:pt x="174" y="175"/>
                    </a:lnTo>
                    <a:lnTo>
                      <a:pt x="187" y="162"/>
                    </a:lnTo>
                    <a:lnTo>
                      <a:pt x="196" y="150"/>
                    </a:lnTo>
                    <a:lnTo>
                      <a:pt x="199" y="137"/>
                    </a:lnTo>
                    <a:lnTo>
                      <a:pt x="203" y="121"/>
                    </a:lnTo>
                    <a:lnTo>
                      <a:pt x="203" y="104"/>
                    </a:lnTo>
                    <a:lnTo>
                      <a:pt x="203" y="88"/>
                    </a:lnTo>
                    <a:lnTo>
                      <a:pt x="199" y="71"/>
                    </a:lnTo>
                    <a:lnTo>
                      <a:pt x="196" y="54"/>
                    </a:lnTo>
                    <a:lnTo>
                      <a:pt x="187" y="42"/>
                    </a:lnTo>
                    <a:lnTo>
                      <a:pt x="174" y="29"/>
                    </a:lnTo>
                    <a:lnTo>
                      <a:pt x="162" y="21"/>
                    </a:lnTo>
                    <a:lnTo>
                      <a:pt x="149" y="13"/>
                    </a:lnTo>
                    <a:lnTo>
                      <a:pt x="133" y="9"/>
                    </a:lnTo>
                    <a:lnTo>
                      <a:pt x="120" y="5"/>
                    </a:lnTo>
                    <a:lnTo>
                      <a:pt x="104" y="0"/>
                    </a:lnTo>
                    <a:lnTo>
                      <a:pt x="88" y="5"/>
                    </a:lnTo>
                    <a:lnTo>
                      <a:pt x="70" y="9"/>
                    </a:lnTo>
                    <a:lnTo>
                      <a:pt x="54" y="13"/>
                    </a:lnTo>
                    <a:lnTo>
                      <a:pt x="41" y="21"/>
                    </a:lnTo>
                    <a:lnTo>
                      <a:pt x="29" y="34"/>
                    </a:lnTo>
                    <a:lnTo>
                      <a:pt x="21" y="42"/>
                    </a:lnTo>
                    <a:lnTo>
                      <a:pt x="12" y="58"/>
                    </a:lnTo>
                    <a:lnTo>
                      <a:pt x="4" y="71"/>
                    </a:lnTo>
                    <a:lnTo>
                      <a:pt x="0" y="88"/>
                    </a:lnTo>
                    <a:lnTo>
                      <a:pt x="0" y="104"/>
                    </a:lnTo>
                    <a:lnTo>
                      <a:pt x="0" y="108"/>
                    </a:lnTo>
                    <a:lnTo>
                      <a:pt x="4" y="125"/>
                    </a:lnTo>
                    <a:lnTo>
                      <a:pt x="9" y="142"/>
                    </a:lnTo>
                    <a:lnTo>
                      <a:pt x="12" y="155"/>
                    </a:lnTo>
                    <a:lnTo>
                      <a:pt x="21" y="166"/>
                    </a:lnTo>
                    <a:lnTo>
                      <a:pt x="34" y="179"/>
                    </a:lnTo>
                    <a:lnTo>
                      <a:pt x="45" y="187"/>
                    </a:lnTo>
                    <a:lnTo>
                      <a:pt x="58" y="196"/>
                    </a:lnTo>
                    <a:lnTo>
                      <a:pt x="70" y="204"/>
                    </a:lnTo>
                    <a:lnTo>
                      <a:pt x="88" y="204"/>
                    </a:lnTo>
                    <a:lnTo>
                      <a:pt x="104" y="208"/>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23" name="Freeform 1131">
                <a:extLst>
                  <a:ext uri="{FF2B5EF4-FFF2-40B4-BE49-F238E27FC236}">
                    <a16:creationId xmlns:a16="http://schemas.microsoft.com/office/drawing/2014/main" id="{9C4663A1-BFD5-49D6-A8EE-954103E71C27}"/>
                  </a:ext>
                </a:extLst>
              </p:cNvPr>
              <p:cNvSpPr>
                <a:spLocks/>
              </p:cNvSpPr>
              <p:nvPr/>
            </p:nvSpPr>
            <p:spPr bwMode="auto">
              <a:xfrm>
                <a:off x="3374" y="3371"/>
                <a:ext cx="34" cy="34"/>
              </a:xfrm>
              <a:custGeom>
                <a:avLst/>
                <a:gdLst>
                  <a:gd name="T0" fmla="*/ 17 w 171"/>
                  <a:gd name="T1" fmla="*/ 34 h 170"/>
                  <a:gd name="T2" fmla="*/ 20 w 171"/>
                  <a:gd name="T3" fmla="*/ 34 h 170"/>
                  <a:gd name="T4" fmla="*/ 22 w 171"/>
                  <a:gd name="T5" fmla="*/ 33 h 170"/>
                  <a:gd name="T6" fmla="*/ 25 w 171"/>
                  <a:gd name="T7" fmla="*/ 32 h 170"/>
                  <a:gd name="T8" fmla="*/ 27 w 171"/>
                  <a:gd name="T9" fmla="*/ 31 h 170"/>
                  <a:gd name="T10" fmla="*/ 29 w 171"/>
                  <a:gd name="T11" fmla="*/ 29 h 170"/>
                  <a:gd name="T12" fmla="*/ 31 w 171"/>
                  <a:gd name="T13" fmla="*/ 27 h 170"/>
                  <a:gd name="T14" fmla="*/ 32 w 171"/>
                  <a:gd name="T15" fmla="*/ 25 h 170"/>
                  <a:gd name="T16" fmla="*/ 33 w 171"/>
                  <a:gd name="T17" fmla="*/ 22 h 170"/>
                  <a:gd name="T18" fmla="*/ 34 w 171"/>
                  <a:gd name="T19" fmla="*/ 19 h 170"/>
                  <a:gd name="T20" fmla="*/ 34 w 171"/>
                  <a:gd name="T21" fmla="*/ 17 h 170"/>
                  <a:gd name="T22" fmla="*/ 34 w 171"/>
                  <a:gd name="T23" fmla="*/ 14 h 170"/>
                  <a:gd name="T24" fmla="*/ 33 w 171"/>
                  <a:gd name="T25" fmla="*/ 12 h 170"/>
                  <a:gd name="T26" fmla="*/ 32 w 171"/>
                  <a:gd name="T27" fmla="*/ 9 h 170"/>
                  <a:gd name="T28" fmla="*/ 31 w 171"/>
                  <a:gd name="T29" fmla="*/ 7 h 170"/>
                  <a:gd name="T30" fmla="*/ 29 w 171"/>
                  <a:gd name="T31" fmla="*/ 5 h 170"/>
                  <a:gd name="T32" fmla="*/ 27 w 171"/>
                  <a:gd name="T33" fmla="*/ 2 h 170"/>
                  <a:gd name="T34" fmla="*/ 25 w 171"/>
                  <a:gd name="T35" fmla="*/ 2 h 170"/>
                  <a:gd name="T36" fmla="*/ 22 w 171"/>
                  <a:gd name="T37" fmla="*/ 1 h 170"/>
                  <a:gd name="T38" fmla="*/ 20 w 171"/>
                  <a:gd name="T39" fmla="*/ 0 h 170"/>
                  <a:gd name="T40" fmla="*/ 17 w 171"/>
                  <a:gd name="T41" fmla="*/ 0 h 170"/>
                  <a:gd name="T42" fmla="*/ 14 w 171"/>
                  <a:gd name="T43" fmla="*/ 0 h 170"/>
                  <a:gd name="T44" fmla="*/ 12 w 171"/>
                  <a:gd name="T45" fmla="*/ 1 h 170"/>
                  <a:gd name="T46" fmla="*/ 9 w 171"/>
                  <a:gd name="T47" fmla="*/ 2 h 170"/>
                  <a:gd name="T48" fmla="*/ 7 w 171"/>
                  <a:gd name="T49" fmla="*/ 3 h 170"/>
                  <a:gd name="T50" fmla="*/ 5 w 171"/>
                  <a:gd name="T51" fmla="*/ 5 h 170"/>
                  <a:gd name="T52" fmla="*/ 3 w 171"/>
                  <a:gd name="T53" fmla="*/ 7 h 170"/>
                  <a:gd name="T54" fmla="*/ 2 w 171"/>
                  <a:gd name="T55" fmla="*/ 9 h 170"/>
                  <a:gd name="T56" fmla="*/ 1 w 171"/>
                  <a:gd name="T57" fmla="*/ 11 h 170"/>
                  <a:gd name="T58" fmla="*/ 0 w 171"/>
                  <a:gd name="T59" fmla="*/ 13 h 170"/>
                  <a:gd name="T60" fmla="*/ 0 w 171"/>
                  <a:gd name="T61" fmla="*/ 17 h 170"/>
                  <a:gd name="T62" fmla="*/ 0 w 171"/>
                  <a:gd name="T63" fmla="*/ 17 h 170"/>
                  <a:gd name="T64" fmla="*/ 0 w 171"/>
                  <a:gd name="T65" fmla="*/ 20 h 170"/>
                  <a:gd name="T66" fmla="*/ 1 w 171"/>
                  <a:gd name="T67" fmla="*/ 22 h 170"/>
                  <a:gd name="T68" fmla="*/ 2 w 171"/>
                  <a:gd name="T69" fmla="*/ 25 h 170"/>
                  <a:gd name="T70" fmla="*/ 3 w 171"/>
                  <a:gd name="T71" fmla="*/ 27 h 170"/>
                  <a:gd name="T72" fmla="*/ 5 w 171"/>
                  <a:gd name="T73" fmla="*/ 29 h 170"/>
                  <a:gd name="T74" fmla="*/ 8 w 171"/>
                  <a:gd name="T75" fmla="*/ 31 h 170"/>
                  <a:gd name="T76" fmla="*/ 9 w 171"/>
                  <a:gd name="T77" fmla="*/ 32 h 170"/>
                  <a:gd name="T78" fmla="*/ 12 w 171"/>
                  <a:gd name="T79" fmla="*/ 33 h 170"/>
                  <a:gd name="T80" fmla="*/ 14 w 171"/>
                  <a:gd name="T81" fmla="*/ 34 h 170"/>
                  <a:gd name="T82" fmla="*/ 17 w 171"/>
                  <a:gd name="T83" fmla="*/ 34 h 1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1"/>
                  <a:gd name="T127" fmla="*/ 0 h 170"/>
                  <a:gd name="T128" fmla="*/ 171 w 171"/>
                  <a:gd name="T129" fmla="*/ 170 h 17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1" h="170">
                    <a:moveTo>
                      <a:pt x="87" y="170"/>
                    </a:moveTo>
                    <a:lnTo>
                      <a:pt x="100" y="170"/>
                    </a:lnTo>
                    <a:lnTo>
                      <a:pt x="112" y="166"/>
                    </a:lnTo>
                    <a:lnTo>
                      <a:pt x="125" y="162"/>
                    </a:lnTo>
                    <a:lnTo>
                      <a:pt x="137" y="153"/>
                    </a:lnTo>
                    <a:lnTo>
                      <a:pt x="146" y="146"/>
                    </a:lnTo>
                    <a:lnTo>
                      <a:pt x="154" y="133"/>
                    </a:lnTo>
                    <a:lnTo>
                      <a:pt x="162" y="124"/>
                    </a:lnTo>
                    <a:lnTo>
                      <a:pt x="166" y="112"/>
                    </a:lnTo>
                    <a:lnTo>
                      <a:pt x="171" y="95"/>
                    </a:lnTo>
                    <a:lnTo>
                      <a:pt x="171" y="83"/>
                    </a:lnTo>
                    <a:lnTo>
                      <a:pt x="171" y="70"/>
                    </a:lnTo>
                    <a:lnTo>
                      <a:pt x="166" y="58"/>
                    </a:lnTo>
                    <a:lnTo>
                      <a:pt x="162" y="45"/>
                    </a:lnTo>
                    <a:lnTo>
                      <a:pt x="154" y="33"/>
                    </a:lnTo>
                    <a:lnTo>
                      <a:pt x="146" y="25"/>
                    </a:lnTo>
                    <a:lnTo>
                      <a:pt x="137" y="12"/>
                    </a:lnTo>
                    <a:lnTo>
                      <a:pt x="125" y="8"/>
                    </a:lnTo>
                    <a:lnTo>
                      <a:pt x="112" y="4"/>
                    </a:lnTo>
                    <a:lnTo>
                      <a:pt x="100" y="0"/>
                    </a:lnTo>
                    <a:lnTo>
                      <a:pt x="83" y="0"/>
                    </a:lnTo>
                    <a:lnTo>
                      <a:pt x="71" y="0"/>
                    </a:lnTo>
                    <a:lnTo>
                      <a:pt x="58" y="4"/>
                    </a:lnTo>
                    <a:lnTo>
                      <a:pt x="46" y="8"/>
                    </a:lnTo>
                    <a:lnTo>
                      <a:pt x="33" y="16"/>
                    </a:lnTo>
                    <a:lnTo>
                      <a:pt x="25" y="25"/>
                    </a:lnTo>
                    <a:lnTo>
                      <a:pt x="17" y="33"/>
                    </a:lnTo>
                    <a:lnTo>
                      <a:pt x="9" y="45"/>
                    </a:lnTo>
                    <a:lnTo>
                      <a:pt x="4" y="54"/>
                    </a:lnTo>
                    <a:lnTo>
                      <a:pt x="0" y="66"/>
                    </a:lnTo>
                    <a:lnTo>
                      <a:pt x="0" y="83"/>
                    </a:lnTo>
                    <a:lnTo>
                      <a:pt x="0" y="87"/>
                    </a:lnTo>
                    <a:lnTo>
                      <a:pt x="0" y="99"/>
                    </a:lnTo>
                    <a:lnTo>
                      <a:pt x="4" y="112"/>
                    </a:lnTo>
                    <a:lnTo>
                      <a:pt x="9" y="124"/>
                    </a:lnTo>
                    <a:lnTo>
                      <a:pt x="17" y="137"/>
                    </a:lnTo>
                    <a:lnTo>
                      <a:pt x="25" y="146"/>
                    </a:lnTo>
                    <a:lnTo>
                      <a:pt x="38" y="153"/>
                    </a:lnTo>
                    <a:lnTo>
                      <a:pt x="46" y="162"/>
                    </a:lnTo>
                    <a:lnTo>
                      <a:pt x="58" y="166"/>
                    </a:lnTo>
                    <a:lnTo>
                      <a:pt x="71" y="170"/>
                    </a:lnTo>
                    <a:lnTo>
                      <a:pt x="87" y="170"/>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24" name="Freeform 1132">
                <a:extLst>
                  <a:ext uri="{FF2B5EF4-FFF2-40B4-BE49-F238E27FC236}">
                    <a16:creationId xmlns:a16="http://schemas.microsoft.com/office/drawing/2014/main" id="{94CC02CA-A669-4EBC-80D9-41A042A07FCD}"/>
                  </a:ext>
                </a:extLst>
              </p:cNvPr>
              <p:cNvSpPr>
                <a:spLocks/>
              </p:cNvSpPr>
              <p:nvPr/>
            </p:nvSpPr>
            <p:spPr bwMode="auto">
              <a:xfrm>
                <a:off x="3377" y="3372"/>
                <a:ext cx="27" cy="27"/>
              </a:xfrm>
              <a:custGeom>
                <a:avLst/>
                <a:gdLst>
                  <a:gd name="T0" fmla="*/ 13 w 137"/>
                  <a:gd name="T1" fmla="*/ 27 h 137"/>
                  <a:gd name="T2" fmla="*/ 16 w 137"/>
                  <a:gd name="T3" fmla="*/ 27 h 137"/>
                  <a:gd name="T4" fmla="*/ 18 w 137"/>
                  <a:gd name="T5" fmla="*/ 26 h 137"/>
                  <a:gd name="T6" fmla="*/ 20 w 137"/>
                  <a:gd name="T7" fmla="*/ 25 h 137"/>
                  <a:gd name="T8" fmla="*/ 21 w 137"/>
                  <a:gd name="T9" fmla="*/ 24 h 137"/>
                  <a:gd name="T10" fmla="*/ 23 w 137"/>
                  <a:gd name="T11" fmla="*/ 23 h 137"/>
                  <a:gd name="T12" fmla="*/ 24 w 137"/>
                  <a:gd name="T13" fmla="*/ 21 h 137"/>
                  <a:gd name="T14" fmla="*/ 25 w 137"/>
                  <a:gd name="T15" fmla="*/ 20 h 137"/>
                  <a:gd name="T16" fmla="*/ 26 w 137"/>
                  <a:gd name="T17" fmla="*/ 18 h 137"/>
                  <a:gd name="T18" fmla="*/ 27 w 137"/>
                  <a:gd name="T19" fmla="*/ 16 h 137"/>
                  <a:gd name="T20" fmla="*/ 27 w 137"/>
                  <a:gd name="T21" fmla="*/ 13 h 137"/>
                  <a:gd name="T22" fmla="*/ 27 w 137"/>
                  <a:gd name="T23" fmla="*/ 11 h 137"/>
                  <a:gd name="T24" fmla="*/ 26 w 137"/>
                  <a:gd name="T25" fmla="*/ 9 h 137"/>
                  <a:gd name="T26" fmla="*/ 25 w 137"/>
                  <a:gd name="T27" fmla="*/ 7 h 137"/>
                  <a:gd name="T28" fmla="*/ 24 w 137"/>
                  <a:gd name="T29" fmla="*/ 6 h 137"/>
                  <a:gd name="T30" fmla="*/ 23 w 137"/>
                  <a:gd name="T31" fmla="*/ 4 h 137"/>
                  <a:gd name="T32" fmla="*/ 21 w 137"/>
                  <a:gd name="T33" fmla="*/ 2 h 137"/>
                  <a:gd name="T34" fmla="*/ 20 w 137"/>
                  <a:gd name="T35" fmla="*/ 2 h 137"/>
                  <a:gd name="T36" fmla="*/ 17 w 137"/>
                  <a:gd name="T37" fmla="*/ 1 h 137"/>
                  <a:gd name="T38" fmla="*/ 16 w 137"/>
                  <a:gd name="T39" fmla="*/ 0 h 137"/>
                  <a:gd name="T40" fmla="*/ 13 w 137"/>
                  <a:gd name="T41" fmla="*/ 0 h 137"/>
                  <a:gd name="T42" fmla="*/ 11 w 137"/>
                  <a:gd name="T43" fmla="*/ 0 h 137"/>
                  <a:gd name="T44" fmla="*/ 9 w 137"/>
                  <a:gd name="T45" fmla="*/ 1 h 137"/>
                  <a:gd name="T46" fmla="*/ 7 w 137"/>
                  <a:gd name="T47" fmla="*/ 2 h 137"/>
                  <a:gd name="T48" fmla="*/ 5 w 137"/>
                  <a:gd name="T49" fmla="*/ 2 h 137"/>
                  <a:gd name="T50" fmla="*/ 3 w 137"/>
                  <a:gd name="T51" fmla="*/ 4 h 137"/>
                  <a:gd name="T52" fmla="*/ 2 w 137"/>
                  <a:gd name="T53" fmla="*/ 6 h 137"/>
                  <a:gd name="T54" fmla="*/ 1 w 137"/>
                  <a:gd name="T55" fmla="*/ 7 h 137"/>
                  <a:gd name="T56" fmla="*/ 0 w 137"/>
                  <a:gd name="T57" fmla="*/ 9 h 137"/>
                  <a:gd name="T58" fmla="*/ 0 w 137"/>
                  <a:gd name="T59" fmla="*/ 11 h 137"/>
                  <a:gd name="T60" fmla="*/ 0 w 137"/>
                  <a:gd name="T61" fmla="*/ 14 h 137"/>
                  <a:gd name="T62" fmla="*/ 0 w 137"/>
                  <a:gd name="T63" fmla="*/ 16 h 137"/>
                  <a:gd name="T64" fmla="*/ 0 w 137"/>
                  <a:gd name="T65" fmla="*/ 18 h 137"/>
                  <a:gd name="T66" fmla="*/ 1 w 137"/>
                  <a:gd name="T67" fmla="*/ 20 h 137"/>
                  <a:gd name="T68" fmla="*/ 2 w 137"/>
                  <a:gd name="T69" fmla="*/ 21 h 137"/>
                  <a:gd name="T70" fmla="*/ 4 w 137"/>
                  <a:gd name="T71" fmla="*/ 23 h 137"/>
                  <a:gd name="T72" fmla="*/ 5 w 137"/>
                  <a:gd name="T73" fmla="*/ 24 h 137"/>
                  <a:gd name="T74" fmla="*/ 7 w 137"/>
                  <a:gd name="T75" fmla="*/ 25 h 137"/>
                  <a:gd name="T76" fmla="*/ 9 w 137"/>
                  <a:gd name="T77" fmla="*/ 26 h 137"/>
                  <a:gd name="T78" fmla="*/ 11 w 137"/>
                  <a:gd name="T79" fmla="*/ 27 h 137"/>
                  <a:gd name="T80" fmla="*/ 13 w 137"/>
                  <a:gd name="T81" fmla="*/ 27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37"/>
                  <a:gd name="T125" fmla="*/ 137 w 137"/>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37">
                    <a:moveTo>
                      <a:pt x="66" y="137"/>
                    </a:moveTo>
                    <a:lnTo>
                      <a:pt x="79" y="137"/>
                    </a:lnTo>
                    <a:lnTo>
                      <a:pt x="92" y="133"/>
                    </a:lnTo>
                    <a:lnTo>
                      <a:pt x="99" y="129"/>
                    </a:lnTo>
                    <a:lnTo>
                      <a:pt x="108" y="124"/>
                    </a:lnTo>
                    <a:lnTo>
                      <a:pt x="117" y="116"/>
                    </a:lnTo>
                    <a:lnTo>
                      <a:pt x="124" y="108"/>
                    </a:lnTo>
                    <a:lnTo>
                      <a:pt x="128" y="99"/>
                    </a:lnTo>
                    <a:lnTo>
                      <a:pt x="133" y="91"/>
                    </a:lnTo>
                    <a:lnTo>
                      <a:pt x="137" y="79"/>
                    </a:lnTo>
                    <a:lnTo>
                      <a:pt x="137" y="66"/>
                    </a:lnTo>
                    <a:lnTo>
                      <a:pt x="137" y="58"/>
                    </a:lnTo>
                    <a:lnTo>
                      <a:pt x="133" y="45"/>
                    </a:lnTo>
                    <a:lnTo>
                      <a:pt x="128" y="37"/>
                    </a:lnTo>
                    <a:lnTo>
                      <a:pt x="124" y="29"/>
                    </a:lnTo>
                    <a:lnTo>
                      <a:pt x="117" y="21"/>
                    </a:lnTo>
                    <a:lnTo>
                      <a:pt x="108" y="12"/>
                    </a:lnTo>
                    <a:lnTo>
                      <a:pt x="99" y="8"/>
                    </a:lnTo>
                    <a:lnTo>
                      <a:pt x="87" y="4"/>
                    </a:lnTo>
                    <a:lnTo>
                      <a:pt x="79" y="0"/>
                    </a:lnTo>
                    <a:lnTo>
                      <a:pt x="66" y="0"/>
                    </a:lnTo>
                    <a:lnTo>
                      <a:pt x="54" y="0"/>
                    </a:lnTo>
                    <a:lnTo>
                      <a:pt x="45" y="4"/>
                    </a:lnTo>
                    <a:lnTo>
                      <a:pt x="33" y="8"/>
                    </a:lnTo>
                    <a:lnTo>
                      <a:pt x="25" y="12"/>
                    </a:lnTo>
                    <a:lnTo>
                      <a:pt x="16" y="21"/>
                    </a:lnTo>
                    <a:lnTo>
                      <a:pt x="12" y="29"/>
                    </a:lnTo>
                    <a:lnTo>
                      <a:pt x="4" y="37"/>
                    </a:lnTo>
                    <a:lnTo>
                      <a:pt x="0" y="45"/>
                    </a:lnTo>
                    <a:lnTo>
                      <a:pt x="0" y="58"/>
                    </a:lnTo>
                    <a:lnTo>
                      <a:pt x="0" y="70"/>
                    </a:lnTo>
                    <a:lnTo>
                      <a:pt x="0" y="79"/>
                    </a:lnTo>
                    <a:lnTo>
                      <a:pt x="0" y="91"/>
                    </a:lnTo>
                    <a:lnTo>
                      <a:pt x="4" y="99"/>
                    </a:lnTo>
                    <a:lnTo>
                      <a:pt x="12" y="108"/>
                    </a:lnTo>
                    <a:lnTo>
                      <a:pt x="20" y="116"/>
                    </a:lnTo>
                    <a:lnTo>
                      <a:pt x="25" y="124"/>
                    </a:lnTo>
                    <a:lnTo>
                      <a:pt x="38" y="129"/>
                    </a:lnTo>
                    <a:lnTo>
                      <a:pt x="45" y="133"/>
                    </a:lnTo>
                    <a:lnTo>
                      <a:pt x="58" y="137"/>
                    </a:lnTo>
                    <a:lnTo>
                      <a:pt x="66" y="137"/>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25" name="Freeform 1133">
                <a:extLst>
                  <a:ext uri="{FF2B5EF4-FFF2-40B4-BE49-F238E27FC236}">
                    <a16:creationId xmlns:a16="http://schemas.microsoft.com/office/drawing/2014/main" id="{8471EBF6-93C1-449D-821F-E2D98FCF619A}"/>
                  </a:ext>
                </a:extLst>
              </p:cNvPr>
              <p:cNvSpPr>
                <a:spLocks/>
              </p:cNvSpPr>
              <p:nvPr/>
            </p:nvSpPr>
            <p:spPr bwMode="auto">
              <a:xfrm>
                <a:off x="3467" y="3369"/>
                <a:ext cx="116" cy="116"/>
              </a:xfrm>
              <a:custGeom>
                <a:avLst/>
                <a:gdLst>
                  <a:gd name="T0" fmla="*/ 58 w 578"/>
                  <a:gd name="T1" fmla="*/ 116 h 577"/>
                  <a:gd name="T2" fmla="*/ 68 w 578"/>
                  <a:gd name="T3" fmla="*/ 115 h 577"/>
                  <a:gd name="T4" fmla="*/ 77 w 578"/>
                  <a:gd name="T5" fmla="*/ 114 h 577"/>
                  <a:gd name="T6" fmla="*/ 85 w 578"/>
                  <a:gd name="T7" fmla="*/ 109 h 577"/>
                  <a:gd name="T8" fmla="*/ 93 w 578"/>
                  <a:gd name="T9" fmla="*/ 104 h 577"/>
                  <a:gd name="T10" fmla="*/ 99 w 578"/>
                  <a:gd name="T11" fmla="*/ 99 h 577"/>
                  <a:gd name="T12" fmla="*/ 105 w 578"/>
                  <a:gd name="T13" fmla="*/ 92 h 577"/>
                  <a:gd name="T14" fmla="*/ 110 w 578"/>
                  <a:gd name="T15" fmla="*/ 84 h 577"/>
                  <a:gd name="T16" fmla="*/ 113 w 578"/>
                  <a:gd name="T17" fmla="*/ 76 h 577"/>
                  <a:gd name="T18" fmla="*/ 115 w 578"/>
                  <a:gd name="T19" fmla="*/ 67 h 577"/>
                  <a:gd name="T20" fmla="*/ 116 w 578"/>
                  <a:gd name="T21" fmla="*/ 58 h 577"/>
                  <a:gd name="T22" fmla="*/ 115 w 578"/>
                  <a:gd name="T23" fmla="*/ 48 h 577"/>
                  <a:gd name="T24" fmla="*/ 112 w 578"/>
                  <a:gd name="T25" fmla="*/ 39 h 577"/>
                  <a:gd name="T26" fmla="*/ 109 w 578"/>
                  <a:gd name="T27" fmla="*/ 31 h 577"/>
                  <a:gd name="T28" fmla="*/ 104 w 578"/>
                  <a:gd name="T29" fmla="*/ 24 h 577"/>
                  <a:gd name="T30" fmla="*/ 98 w 578"/>
                  <a:gd name="T31" fmla="*/ 17 h 577"/>
                  <a:gd name="T32" fmla="*/ 92 w 578"/>
                  <a:gd name="T33" fmla="*/ 11 h 577"/>
                  <a:gd name="T34" fmla="*/ 84 w 578"/>
                  <a:gd name="T35" fmla="*/ 7 h 577"/>
                  <a:gd name="T36" fmla="*/ 76 w 578"/>
                  <a:gd name="T37" fmla="*/ 3 h 577"/>
                  <a:gd name="T38" fmla="*/ 67 w 578"/>
                  <a:gd name="T39" fmla="*/ 1 h 577"/>
                  <a:gd name="T40" fmla="*/ 57 w 578"/>
                  <a:gd name="T41" fmla="*/ 0 h 577"/>
                  <a:gd name="T42" fmla="*/ 48 w 578"/>
                  <a:gd name="T43" fmla="*/ 1 h 577"/>
                  <a:gd name="T44" fmla="*/ 39 w 578"/>
                  <a:gd name="T45" fmla="*/ 3 h 577"/>
                  <a:gd name="T46" fmla="*/ 31 w 578"/>
                  <a:gd name="T47" fmla="*/ 7 h 577"/>
                  <a:gd name="T48" fmla="*/ 23 w 578"/>
                  <a:gd name="T49" fmla="*/ 12 h 577"/>
                  <a:gd name="T50" fmla="*/ 17 w 578"/>
                  <a:gd name="T51" fmla="*/ 18 h 577"/>
                  <a:gd name="T52" fmla="*/ 11 w 578"/>
                  <a:gd name="T53" fmla="*/ 24 h 577"/>
                  <a:gd name="T54" fmla="*/ 7 w 578"/>
                  <a:gd name="T55" fmla="*/ 32 h 577"/>
                  <a:gd name="T56" fmla="*/ 3 w 578"/>
                  <a:gd name="T57" fmla="*/ 40 h 577"/>
                  <a:gd name="T58" fmla="*/ 1 w 578"/>
                  <a:gd name="T59" fmla="*/ 49 h 577"/>
                  <a:gd name="T60" fmla="*/ 0 w 578"/>
                  <a:gd name="T61" fmla="*/ 58 h 577"/>
                  <a:gd name="T62" fmla="*/ 1 w 578"/>
                  <a:gd name="T63" fmla="*/ 69 h 577"/>
                  <a:gd name="T64" fmla="*/ 3 w 578"/>
                  <a:gd name="T65" fmla="*/ 77 h 577"/>
                  <a:gd name="T66" fmla="*/ 7 w 578"/>
                  <a:gd name="T67" fmla="*/ 85 h 577"/>
                  <a:gd name="T68" fmla="*/ 12 w 578"/>
                  <a:gd name="T69" fmla="*/ 93 h 577"/>
                  <a:gd name="T70" fmla="*/ 18 w 578"/>
                  <a:gd name="T71" fmla="*/ 99 h 577"/>
                  <a:gd name="T72" fmla="*/ 24 w 578"/>
                  <a:gd name="T73" fmla="*/ 105 h 577"/>
                  <a:gd name="T74" fmla="*/ 32 w 578"/>
                  <a:gd name="T75" fmla="*/ 110 h 577"/>
                  <a:gd name="T76" fmla="*/ 40 w 578"/>
                  <a:gd name="T77" fmla="*/ 114 h 577"/>
                  <a:gd name="T78" fmla="*/ 49 w 578"/>
                  <a:gd name="T79" fmla="*/ 116 h 577"/>
                  <a:gd name="T80" fmla="*/ 58 w 578"/>
                  <a:gd name="T81" fmla="*/ 116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7"/>
                  <a:gd name="T125" fmla="*/ 578 w 578"/>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7">
                    <a:moveTo>
                      <a:pt x="291" y="577"/>
                    </a:moveTo>
                    <a:lnTo>
                      <a:pt x="340" y="573"/>
                    </a:lnTo>
                    <a:lnTo>
                      <a:pt x="382" y="565"/>
                    </a:lnTo>
                    <a:lnTo>
                      <a:pt x="423" y="544"/>
                    </a:lnTo>
                    <a:lnTo>
                      <a:pt x="461" y="519"/>
                    </a:lnTo>
                    <a:lnTo>
                      <a:pt x="495" y="490"/>
                    </a:lnTo>
                    <a:lnTo>
                      <a:pt x="524" y="457"/>
                    </a:lnTo>
                    <a:lnTo>
                      <a:pt x="549" y="420"/>
                    </a:lnTo>
                    <a:lnTo>
                      <a:pt x="565" y="378"/>
                    </a:lnTo>
                    <a:lnTo>
                      <a:pt x="573" y="333"/>
                    </a:lnTo>
                    <a:lnTo>
                      <a:pt x="578" y="287"/>
                    </a:lnTo>
                    <a:lnTo>
                      <a:pt x="573" y="241"/>
                    </a:lnTo>
                    <a:lnTo>
                      <a:pt x="560" y="196"/>
                    </a:lnTo>
                    <a:lnTo>
                      <a:pt x="544" y="155"/>
                    </a:lnTo>
                    <a:lnTo>
                      <a:pt x="519" y="117"/>
                    </a:lnTo>
                    <a:lnTo>
                      <a:pt x="490" y="83"/>
                    </a:lnTo>
                    <a:lnTo>
                      <a:pt x="457" y="54"/>
                    </a:lnTo>
                    <a:lnTo>
                      <a:pt x="420" y="34"/>
                    </a:lnTo>
                    <a:lnTo>
                      <a:pt x="378" y="17"/>
                    </a:lnTo>
                    <a:lnTo>
                      <a:pt x="333" y="5"/>
                    </a:lnTo>
                    <a:lnTo>
                      <a:pt x="286" y="0"/>
                    </a:lnTo>
                    <a:lnTo>
                      <a:pt x="241" y="5"/>
                    </a:lnTo>
                    <a:lnTo>
                      <a:pt x="196" y="17"/>
                    </a:lnTo>
                    <a:lnTo>
                      <a:pt x="154" y="34"/>
                    </a:lnTo>
                    <a:lnTo>
                      <a:pt x="117" y="58"/>
                    </a:lnTo>
                    <a:lnTo>
                      <a:pt x="83" y="88"/>
                    </a:lnTo>
                    <a:lnTo>
                      <a:pt x="54" y="121"/>
                    </a:lnTo>
                    <a:lnTo>
                      <a:pt x="34" y="158"/>
                    </a:lnTo>
                    <a:lnTo>
                      <a:pt x="16" y="200"/>
                    </a:lnTo>
                    <a:lnTo>
                      <a:pt x="5" y="245"/>
                    </a:lnTo>
                    <a:lnTo>
                      <a:pt x="0" y="290"/>
                    </a:lnTo>
                    <a:lnTo>
                      <a:pt x="5" y="341"/>
                    </a:lnTo>
                    <a:lnTo>
                      <a:pt x="16" y="382"/>
                    </a:lnTo>
                    <a:lnTo>
                      <a:pt x="34" y="424"/>
                    </a:lnTo>
                    <a:lnTo>
                      <a:pt x="59" y="461"/>
                    </a:lnTo>
                    <a:lnTo>
                      <a:pt x="88" y="494"/>
                    </a:lnTo>
                    <a:lnTo>
                      <a:pt x="121" y="524"/>
                    </a:lnTo>
                    <a:lnTo>
                      <a:pt x="158" y="548"/>
                    </a:lnTo>
                    <a:lnTo>
                      <a:pt x="200" y="565"/>
                    </a:lnTo>
                    <a:lnTo>
                      <a:pt x="245" y="577"/>
                    </a:lnTo>
                    <a:lnTo>
                      <a:pt x="291" y="57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26" name="Freeform 1134">
                <a:extLst>
                  <a:ext uri="{FF2B5EF4-FFF2-40B4-BE49-F238E27FC236}">
                    <a16:creationId xmlns:a16="http://schemas.microsoft.com/office/drawing/2014/main" id="{EFAFE56E-1131-47EF-8413-6FDB3E5645F4}"/>
                  </a:ext>
                </a:extLst>
              </p:cNvPr>
              <p:cNvSpPr>
                <a:spLocks/>
              </p:cNvSpPr>
              <p:nvPr/>
            </p:nvSpPr>
            <p:spPr bwMode="auto">
              <a:xfrm>
                <a:off x="3467" y="3369"/>
                <a:ext cx="116" cy="116"/>
              </a:xfrm>
              <a:custGeom>
                <a:avLst/>
                <a:gdLst>
                  <a:gd name="T0" fmla="*/ 58 w 578"/>
                  <a:gd name="T1" fmla="*/ 116 h 577"/>
                  <a:gd name="T2" fmla="*/ 68 w 578"/>
                  <a:gd name="T3" fmla="*/ 115 h 577"/>
                  <a:gd name="T4" fmla="*/ 77 w 578"/>
                  <a:gd name="T5" fmla="*/ 114 h 577"/>
                  <a:gd name="T6" fmla="*/ 85 w 578"/>
                  <a:gd name="T7" fmla="*/ 109 h 577"/>
                  <a:gd name="T8" fmla="*/ 93 w 578"/>
                  <a:gd name="T9" fmla="*/ 104 h 577"/>
                  <a:gd name="T10" fmla="*/ 99 w 578"/>
                  <a:gd name="T11" fmla="*/ 99 h 577"/>
                  <a:gd name="T12" fmla="*/ 105 w 578"/>
                  <a:gd name="T13" fmla="*/ 92 h 577"/>
                  <a:gd name="T14" fmla="*/ 110 w 578"/>
                  <a:gd name="T15" fmla="*/ 84 h 577"/>
                  <a:gd name="T16" fmla="*/ 113 w 578"/>
                  <a:gd name="T17" fmla="*/ 76 h 577"/>
                  <a:gd name="T18" fmla="*/ 115 w 578"/>
                  <a:gd name="T19" fmla="*/ 67 h 577"/>
                  <a:gd name="T20" fmla="*/ 116 w 578"/>
                  <a:gd name="T21" fmla="*/ 58 h 577"/>
                  <a:gd name="T22" fmla="*/ 115 w 578"/>
                  <a:gd name="T23" fmla="*/ 48 h 577"/>
                  <a:gd name="T24" fmla="*/ 112 w 578"/>
                  <a:gd name="T25" fmla="*/ 39 h 577"/>
                  <a:gd name="T26" fmla="*/ 109 w 578"/>
                  <a:gd name="T27" fmla="*/ 31 h 577"/>
                  <a:gd name="T28" fmla="*/ 104 w 578"/>
                  <a:gd name="T29" fmla="*/ 24 h 577"/>
                  <a:gd name="T30" fmla="*/ 98 w 578"/>
                  <a:gd name="T31" fmla="*/ 17 h 577"/>
                  <a:gd name="T32" fmla="*/ 92 w 578"/>
                  <a:gd name="T33" fmla="*/ 11 h 577"/>
                  <a:gd name="T34" fmla="*/ 84 w 578"/>
                  <a:gd name="T35" fmla="*/ 7 h 577"/>
                  <a:gd name="T36" fmla="*/ 76 w 578"/>
                  <a:gd name="T37" fmla="*/ 3 h 577"/>
                  <a:gd name="T38" fmla="*/ 67 w 578"/>
                  <a:gd name="T39" fmla="*/ 1 h 577"/>
                  <a:gd name="T40" fmla="*/ 57 w 578"/>
                  <a:gd name="T41" fmla="*/ 0 h 577"/>
                  <a:gd name="T42" fmla="*/ 48 w 578"/>
                  <a:gd name="T43" fmla="*/ 1 h 577"/>
                  <a:gd name="T44" fmla="*/ 39 w 578"/>
                  <a:gd name="T45" fmla="*/ 3 h 577"/>
                  <a:gd name="T46" fmla="*/ 31 w 578"/>
                  <a:gd name="T47" fmla="*/ 7 h 577"/>
                  <a:gd name="T48" fmla="*/ 23 w 578"/>
                  <a:gd name="T49" fmla="*/ 12 h 577"/>
                  <a:gd name="T50" fmla="*/ 17 w 578"/>
                  <a:gd name="T51" fmla="*/ 18 h 577"/>
                  <a:gd name="T52" fmla="*/ 11 w 578"/>
                  <a:gd name="T53" fmla="*/ 24 h 577"/>
                  <a:gd name="T54" fmla="*/ 7 w 578"/>
                  <a:gd name="T55" fmla="*/ 32 h 577"/>
                  <a:gd name="T56" fmla="*/ 3 w 578"/>
                  <a:gd name="T57" fmla="*/ 40 h 577"/>
                  <a:gd name="T58" fmla="*/ 1 w 578"/>
                  <a:gd name="T59" fmla="*/ 49 h 577"/>
                  <a:gd name="T60" fmla="*/ 0 w 578"/>
                  <a:gd name="T61" fmla="*/ 58 h 577"/>
                  <a:gd name="T62" fmla="*/ 1 w 578"/>
                  <a:gd name="T63" fmla="*/ 69 h 577"/>
                  <a:gd name="T64" fmla="*/ 3 w 578"/>
                  <a:gd name="T65" fmla="*/ 77 h 577"/>
                  <a:gd name="T66" fmla="*/ 7 w 578"/>
                  <a:gd name="T67" fmla="*/ 85 h 577"/>
                  <a:gd name="T68" fmla="*/ 12 w 578"/>
                  <a:gd name="T69" fmla="*/ 93 h 577"/>
                  <a:gd name="T70" fmla="*/ 18 w 578"/>
                  <a:gd name="T71" fmla="*/ 99 h 577"/>
                  <a:gd name="T72" fmla="*/ 24 w 578"/>
                  <a:gd name="T73" fmla="*/ 105 h 577"/>
                  <a:gd name="T74" fmla="*/ 32 w 578"/>
                  <a:gd name="T75" fmla="*/ 110 h 577"/>
                  <a:gd name="T76" fmla="*/ 40 w 578"/>
                  <a:gd name="T77" fmla="*/ 114 h 577"/>
                  <a:gd name="T78" fmla="*/ 49 w 578"/>
                  <a:gd name="T79" fmla="*/ 116 h 577"/>
                  <a:gd name="T80" fmla="*/ 58 w 578"/>
                  <a:gd name="T81" fmla="*/ 116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7"/>
                  <a:gd name="T125" fmla="*/ 578 w 578"/>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7">
                    <a:moveTo>
                      <a:pt x="291" y="577"/>
                    </a:moveTo>
                    <a:lnTo>
                      <a:pt x="340" y="573"/>
                    </a:lnTo>
                    <a:lnTo>
                      <a:pt x="382" y="565"/>
                    </a:lnTo>
                    <a:lnTo>
                      <a:pt x="423" y="544"/>
                    </a:lnTo>
                    <a:lnTo>
                      <a:pt x="461" y="519"/>
                    </a:lnTo>
                    <a:lnTo>
                      <a:pt x="495" y="490"/>
                    </a:lnTo>
                    <a:lnTo>
                      <a:pt x="524" y="457"/>
                    </a:lnTo>
                    <a:lnTo>
                      <a:pt x="549" y="420"/>
                    </a:lnTo>
                    <a:lnTo>
                      <a:pt x="565" y="378"/>
                    </a:lnTo>
                    <a:lnTo>
                      <a:pt x="573" y="333"/>
                    </a:lnTo>
                    <a:lnTo>
                      <a:pt x="578" y="287"/>
                    </a:lnTo>
                    <a:lnTo>
                      <a:pt x="573" y="241"/>
                    </a:lnTo>
                    <a:lnTo>
                      <a:pt x="560" y="196"/>
                    </a:lnTo>
                    <a:lnTo>
                      <a:pt x="544" y="155"/>
                    </a:lnTo>
                    <a:lnTo>
                      <a:pt x="519" y="117"/>
                    </a:lnTo>
                    <a:lnTo>
                      <a:pt x="490" y="83"/>
                    </a:lnTo>
                    <a:lnTo>
                      <a:pt x="457" y="54"/>
                    </a:lnTo>
                    <a:lnTo>
                      <a:pt x="420" y="34"/>
                    </a:lnTo>
                    <a:lnTo>
                      <a:pt x="378" y="17"/>
                    </a:lnTo>
                    <a:lnTo>
                      <a:pt x="333" y="5"/>
                    </a:lnTo>
                    <a:lnTo>
                      <a:pt x="286" y="0"/>
                    </a:lnTo>
                    <a:lnTo>
                      <a:pt x="241" y="5"/>
                    </a:lnTo>
                    <a:lnTo>
                      <a:pt x="196" y="17"/>
                    </a:lnTo>
                    <a:lnTo>
                      <a:pt x="154" y="34"/>
                    </a:lnTo>
                    <a:lnTo>
                      <a:pt x="117" y="58"/>
                    </a:lnTo>
                    <a:lnTo>
                      <a:pt x="83" y="88"/>
                    </a:lnTo>
                    <a:lnTo>
                      <a:pt x="54" y="121"/>
                    </a:lnTo>
                    <a:lnTo>
                      <a:pt x="34" y="158"/>
                    </a:lnTo>
                    <a:lnTo>
                      <a:pt x="16" y="200"/>
                    </a:lnTo>
                    <a:lnTo>
                      <a:pt x="5" y="245"/>
                    </a:lnTo>
                    <a:lnTo>
                      <a:pt x="0" y="290"/>
                    </a:lnTo>
                    <a:lnTo>
                      <a:pt x="5" y="341"/>
                    </a:lnTo>
                    <a:lnTo>
                      <a:pt x="16" y="382"/>
                    </a:lnTo>
                    <a:lnTo>
                      <a:pt x="34" y="424"/>
                    </a:lnTo>
                    <a:lnTo>
                      <a:pt x="59" y="461"/>
                    </a:lnTo>
                    <a:lnTo>
                      <a:pt x="88" y="494"/>
                    </a:lnTo>
                    <a:lnTo>
                      <a:pt x="121" y="524"/>
                    </a:lnTo>
                    <a:lnTo>
                      <a:pt x="158" y="548"/>
                    </a:lnTo>
                    <a:lnTo>
                      <a:pt x="200" y="565"/>
                    </a:lnTo>
                    <a:lnTo>
                      <a:pt x="245" y="577"/>
                    </a:lnTo>
                    <a:lnTo>
                      <a:pt x="291"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627" name="Freeform 1135">
                <a:extLst>
                  <a:ext uri="{FF2B5EF4-FFF2-40B4-BE49-F238E27FC236}">
                    <a16:creationId xmlns:a16="http://schemas.microsoft.com/office/drawing/2014/main" id="{7612F835-8B96-4677-9829-C543CD4E484C}"/>
                  </a:ext>
                </a:extLst>
              </p:cNvPr>
              <p:cNvSpPr>
                <a:spLocks/>
              </p:cNvSpPr>
              <p:nvPr/>
            </p:nvSpPr>
            <p:spPr bwMode="auto">
              <a:xfrm>
                <a:off x="3467" y="3369"/>
                <a:ext cx="116" cy="116"/>
              </a:xfrm>
              <a:custGeom>
                <a:avLst/>
                <a:gdLst>
                  <a:gd name="T0" fmla="*/ 58 w 578"/>
                  <a:gd name="T1" fmla="*/ 116 h 577"/>
                  <a:gd name="T2" fmla="*/ 68 w 578"/>
                  <a:gd name="T3" fmla="*/ 115 h 577"/>
                  <a:gd name="T4" fmla="*/ 77 w 578"/>
                  <a:gd name="T5" fmla="*/ 114 h 577"/>
                  <a:gd name="T6" fmla="*/ 85 w 578"/>
                  <a:gd name="T7" fmla="*/ 109 h 577"/>
                  <a:gd name="T8" fmla="*/ 93 w 578"/>
                  <a:gd name="T9" fmla="*/ 104 h 577"/>
                  <a:gd name="T10" fmla="*/ 99 w 578"/>
                  <a:gd name="T11" fmla="*/ 99 h 577"/>
                  <a:gd name="T12" fmla="*/ 105 w 578"/>
                  <a:gd name="T13" fmla="*/ 92 h 577"/>
                  <a:gd name="T14" fmla="*/ 110 w 578"/>
                  <a:gd name="T15" fmla="*/ 84 h 577"/>
                  <a:gd name="T16" fmla="*/ 113 w 578"/>
                  <a:gd name="T17" fmla="*/ 76 h 577"/>
                  <a:gd name="T18" fmla="*/ 115 w 578"/>
                  <a:gd name="T19" fmla="*/ 67 h 577"/>
                  <a:gd name="T20" fmla="*/ 116 w 578"/>
                  <a:gd name="T21" fmla="*/ 58 h 577"/>
                  <a:gd name="T22" fmla="*/ 115 w 578"/>
                  <a:gd name="T23" fmla="*/ 48 h 577"/>
                  <a:gd name="T24" fmla="*/ 112 w 578"/>
                  <a:gd name="T25" fmla="*/ 39 h 577"/>
                  <a:gd name="T26" fmla="*/ 109 w 578"/>
                  <a:gd name="T27" fmla="*/ 31 h 577"/>
                  <a:gd name="T28" fmla="*/ 104 w 578"/>
                  <a:gd name="T29" fmla="*/ 24 h 577"/>
                  <a:gd name="T30" fmla="*/ 98 w 578"/>
                  <a:gd name="T31" fmla="*/ 17 h 577"/>
                  <a:gd name="T32" fmla="*/ 92 w 578"/>
                  <a:gd name="T33" fmla="*/ 11 h 577"/>
                  <a:gd name="T34" fmla="*/ 84 w 578"/>
                  <a:gd name="T35" fmla="*/ 7 h 577"/>
                  <a:gd name="T36" fmla="*/ 76 w 578"/>
                  <a:gd name="T37" fmla="*/ 3 h 577"/>
                  <a:gd name="T38" fmla="*/ 67 w 578"/>
                  <a:gd name="T39" fmla="*/ 1 h 577"/>
                  <a:gd name="T40" fmla="*/ 57 w 578"/>
                  <a:gd name="T41" fmla="*/ 0 h 577"/>
                  <a:gd name="T42" fmla="*/ 48 w 578"/>
                  <a:gd name="T43" fmla="*/ 1 h 577"/>
                  <a:gd name="T44" fmla="*/ 39 w 578"/>
                  <a:gd name="T45" fmla="*/ 3 h 577"/>
                  <a:gd name="T46" fmla="*/ 31 w 578"/>
                  <a:gd name="T47" fmla="*/ 7 h 577"/>
                  <a:gd name="T48" fmla="*/ 23 w 578"/>
                  <a:gd name="T49" fmla="*/ 12 h 577"/>
                  <a:gd name="T50" fmla="*/ 17 w 578"/>
                  <a:gd name="T51" fmla="*/ 18 h 577"/>
                  <a:gd name="T52" fmla="*/ 11 w 578"/>
                  <a:gd name="T53" fmla="*/ 24 h 577"/>
                  <a:gd name="T54" fmla="*/ 7 w 578"/>
                  <a:gd name="T55" fmla="*/ 32 h 577"/>
                  <a:gd name="T56" fmla="*/ 3 w 578"/>
                  <a:gd name="T57" fmla="*/ 40 h 577"/>
                  <a:gd name="T58" fmla="*/ 1 w 578"/>
                  <a:gd name="T59" fmla="*/ 49 h 577"/>
                  <a:gd name="T60" fmla="*/ 0 w 578"/>
                  <a:gd name="T61" fmla="*/ 58 h 577"/>
                  <a:gd name="T62" fmla="*/ 1 w 578"/>
                  <a:gd name="T63" fmla="*/ 69 h 577"/>
                  <a:gd name="T64" fmla="*/ 3 w 578"/>
                  <a:gd name="T65" fmla="*/ 77 h 577"/>
                  <a:gd name="T66" fmla="*/ 7 w 578"/>
                  <a:gd name="T67" fmla="*/ 85 h 577"/>
                  <a:gd name="T68" fmla="*/ 12 w 578"/>
                  <a:gd name="T69" fmla="*/ 93 h 577"/>
                  <a:gd name="T70" fmla="*/ 18 w 578"/>
                  <a:gd name="T71" fmla="*/ 99 h 577"/>
                  <a:gd name="T72" fmla="*/ 24 w 578"/>
                  <a:gd name="T73" fmla="*/ 105 h 577"/>
                  <a:gd name="T74" fmla="*/ 32 w 578"/>
                  <a:gd name="T75" fmla="*/ 110 h 577"/>
                  <a:gd name="T76" fmla="*/ 40 w 578"/>
                  <a:gd name="T77" fmla="*/ 114 h 577"/>
                  <a:gd name="T78" fmla="*/ 49 w 578"/>
                  <a:gd name="T79" fmla="*/ 116 h 577"/>
                  <a:gd name="T80" fmla="*/ 58 w 578"/>
                  <a:gd name="T81" fmla="*/ 116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7"/>
                  <a:gd name="T125" fmla="*/ 578 w 578"/>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7">
                    <a:moveTo>
                      <a:pt x="291" y="577"/>
                    </a:moveTo>
                    <a:lnTo>
                      <a:pt x="340" y="573"/>
                    </a:lnTo>
                    <a:lnTo>
                      <a:pt x="382" y="565"/>
                    </a:lnTo>
                    <a:lnTo>
                      <a:pt x="423" y="544"/>
                    </a:lnTo>
                    <a:lnTo>
                      <a:pt x="461" y="519"/>
                    </a:lnTo>
                    <a:lnTo>
                      <a:pt x="495" y="490"/>
                    </a:lnTo>
                    <a:lnTo>
                      <a:pt x="524" y="457"/>
                    </a:lnTo>
                    <a:lnTo>
                      <a:pt x="549" y="420"/>
                    </a:lnTo>
                    <a:lnTo>
                      <a:pt x="565" y="378"/>
                    </a:lnTo>
                    <a:lnTo>
                      <a:pt x="573" y="333"/>
                    </a:lnTo>
                    <a:lnTo>
                      <a:pt x="578" y="287"/>
                    </a:lnTo>
                    <a:lnTo>
                      <a:pt x="573" y="241"/>
                    </a:lnTo>
                    <a:lnTo>
                      <a:pt x="560" y="196"/>
                    </a:lnTo>
                    <a:lnTo>
                      <a:pt x="544" y="155"/>
                    </a:lnTo>
                    <a:lnTo>
                      <a:pt x="519" y="117"/>
                    </a:lnTo>
                    <a:lnTo>
                      <a:pt x="490" y="83"/>
                    </a:lnTo>
                    <a:lnTo>
                      <a:pt x="457" y="54"/>
                    </a:lnTo>
                    <a:lnTo>
                      <a:pt x="420" y="34"/>
                    </a:lnTo>
                    <a:lnTo>
                      <a:pt x="378" y="17"/>
                    </a:lnTo>
                    <a:lnTo>
                      <a:pt x="333" y="5"/>
                    </a:lnTo>
                    <a:lnTo>
                      <a:pt x="286" y="0"/>
                    </a:lnTo>
                    <a:lnTo>
                      <a:pt x="241" y="5"/>
                    </a:lnTo>
                    <a:lnTo>
                      <a:pt x="196" y="17"/>
                    </a:lnTo>
                    <a:lnTo>
                      <a:pt x="154" y="34"/>
                    </a:lnTo>
                    <a:lnTo>
                      <a:pt x="117" y="58"/>
                    </a:lnTo>
                    <a:lnTo>
                      <a:pt x="83" y="88"/>
                    </a:lnTo>
                    <a:lnTo>
                      <a:pt x="54" y="121"/>
                    </a:lnTo>
                    <a:lnTo>
                      <a:pt x="34" y="158"/>
                    </a:lnTo>
                    <a:lnTo>
                      <a:pt x="16" y="200"/>
                    </a:lnTo>
                    <a:lnTo>
                      <a:pt x="5" y="245"/>
                    </a:lnTo>
                    <a:lnTo>
                      <a:pt x="0" y="290"/>
                    </a:lnTo>
                    <a:lnTo>
                      <a:pt x="5" y="341"/>
                    </a:lnTo>
                    <a:lnTo>
                      <a:pt x="16" y="382"/>
                    </a:lnTo>
                    <a:lnTo>
                      <a:pt x="34" y="424"/>
                    </a:lnTo>
                    <a:lnTo>
                      <a:pt x="59" y="461"/>
                    </a:lnTo>
                    <a:lnTo>
                      <a:pt x="88" y="494"/>
                    </a:lnTo>
                    <a:lnTo>
                      <a:pt x="121" y="524"/>
                    </a:lnTo>
                    <a:lnTo>
                      <a:pt x="158" y="548"/>
                    </a:lnTo>
                    <a:lnTo>
                      <a:pt x="200" y="565"/>
                    </a:lnTo>
                    <a:lnTo>
                      <a:pt x="245" y="577"/>
                    </a:lnTo>
                    <a:lnTo>
                      <a:pt x="291"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628" name="Freeform 1136">
                <a:extLst>
                  <a:ext uri="{FF2B5EF4-FFF2-40B4-BE49-F238E27FC236}">
                    <a16:creationId xmlns:a16="http://schemas.microsoft.com/office/drawing/2014/main" id="{3084BA9C-54C0-40A7-92DC-82C58FC2FCB9}"/>
                  </a:ext>
                </a:extLst>
              </p:cNvPr>
              <p:cNvSpPr>
                <a:spLocks/>
              </p:cNvSpPr>
              <p:nvPr/>
            </p:nvSpPr>
            <p:spPr bwMode="auto">
              <a:xfrm>
                <a:off x="3484" y="3378"/>
                <a:ext cx="60" cy="61"/>
              </a:xfrm>
              <a:custGeom>
                <a:avLst/>
                <a:gdLst>
                  <a:gd name="T0" fmla="*/ 30 w 304"/>
                  <a:gd name="T1" fmla="*/ 61 h 307"/>
                  <a:gd name="T2" fmla="*/ 35 w 304"/>
                  <a:gd name="T3" fmla="*/ 60 h 307"/>
                  <a:gd name="T4" fmla="*/ 39 w 304"/>
                  <a:gd name="T5" fmla="*/ 59 h 307"/>
                  <a:gd name="T6" fmla="*/ 44 w 304"/>
                  <a:gd name="T7" fmla="*/ 58 h 307"/>
                  <a:gd name="T8" fmla="*/ 48 w 304"/>
                  <a:gd name="T9" fmla="*/ 54 h 307"/>
                  <a:gd name="T10" fmla="*/ 51 w 304"/>
                  <a:gd name="T11" fmla="*/ 52 h 307"/>
                  <a:gd name="T12" fmla="*/ 54 w 304"/>
                  <a:gd name="T13" fmla="*/ 48 h 307"/>
                  <a:gd name="T14" fmla="*/ 56 w 304"/>
                  <a:gd name="T15" fmla="*/ 45 h 307"/>
                  <a:gd name="T16" fmla="*/ 58 w 304"/>
                  <a:gd name="T17" fmla="*/ 40 h 307"/>
                  <a:gd name="T18" fmla="*/ 59 w 304"/>
                  <a:gd name="T19" fmla="*/ 35 h 307"/>
                  <a:gd name="T20" fmla="*/ 60 w 304"/>
                  <a:gd name="T21" fmla="*/ 31 h 307"/>
                  <a:gd name="T22" fmla="*/ 59 w 304"/>
                  <a:gd name="T23" fmla="*/ 26 h 307"/>
                  <a:gd name="T24" fmla="*/ 58 w 304"/>
                  <a:gd name="T25" fmla="*/ 21 h 307"/>
                  <a:gd name="T26" fmla="*/ 56 w 304"/>
                  <a:gd name="T27" fmla="*/ 16 h 307"/>
                  <a:gd name="T28" fmla="*/ 54 w 304"/>
                  <a:gd name="T29" fmla="*/ 12 h 307"/>
                  <a:gd name="T30" fmla="*/ 51 w 304"/>
                  <a:gd name="T31" fmla="*/ 9 h 307"/>
                  <a:gd name="T32" fmla="*/ 48 w 304"/>
                  <a:gd name="T33" fmla="*/ 6 h 307"/>
                  <a:gd name="T34" fmla="*/ 44 w 304"/>
                  <a:gd name="T35" fmla="*/ 3 h 307"/>
                  <a:gd name="T36" fmla="*/ 39 w 304"/>
                  <a:gd name="T37" fmla="*/ 2 h 307"/>
                  <a:gd name="T38" fmla="*/ 35 w 304"/>
                  <a:gd name="T39" fmla="*/ 1 h 307"/>
                  <a:gd name="T40" fmla="*/ 29 w 304"/>
                  <a:gd name="T41" fmla="*/ 0 h 307"/>
                  <a:gd name="T42" fmla="*/ 24 w 304"/>
                  <a:gd name="T43" fmla="*/ 1 h 307"/>
                  <a:gd name="T44" fmla="*/ 20 w 304"/>
                  <a:gd name="T45" fmla="*/ 2 h 307"/>
                  <a:gd name="T46" fmla="*/ 16 w 304"/>
                  <a:gd name="T47" fmla="*/ 4 h 307"/>
                  <a:gd name="T48" fmla="*/ 12 w 304"/>
                  <a:gd name="T49" fmla="*/ 7 h 307"/>
                  <a:gd name="T50" fmla="*/ 8 w 304"/>
                  <a:gd name="T51" fmla="*/ 9 h 307"/>
                  <a:gd name="T52" fmla="*/ 5 w 304"/>
                  <a:gd name="T53" fmla="*/ 13 h 307"/>
                  <a:gd name="T54" fmla="*/ 3 w 304"/>
                  <a:gd name="T55" fmla="*/ 17 h 307"/>
                  <a:gd name="T56" fmla="*/ 1 w 304"/>
                  <a:gd name="T57" fmla="*/ 21 h 307"/>
                  <a:gd name="T58" fmla="*/ 0 w 304"/>
                  <a:gd name="T59" fmla="*/ 26 h 307"/>
                  <a:gd name="T60" fmla="*/ 0 w 304"/>
                  <a:gd name="T61" fmla="*/ 31 h 307"/>
                  <a:gd name="T62" fmla="*/ 0 w 304"/>
                  <a:gd name="T63" fmla="*/ 35 h 307"/>
                  <a:gd name="T64" fmla="*/ 1 w 304"/>
                  <a:gd name="T65" fmla="*/ 40 h 307"/>
                  <a:gd name="T66" fmla="*/ 3 w 304"/>
                  <a:gd name="T67" fmla="*/ 45 h 307"/>
                  <a:gd name="T68" fmla="*/ 6 w 304"/>
                  <a:gd name="T69" fmla="*/ 49 h 307"/>
                  <a:gd name="T70" fmla="*/ 8 w 304"/>
                  <a:gd name="T71" fmla="*/ 52 h 307"/>
                  <a:gd name="T72" fmla="*/ 12 w 304"/>
                  <a:gd name="T73" fmla="*/ 55 h 307"/>
                  <a:gd name="T74" fmla="*/ 16 w 304"/>
                  <a:gd name="T75" fmla="*/ 58 h 307"/>
                  <a:gd name="T76" fmla="*/ 21 w 304"/>
                  <a:gd name="T77" fmla="*/ 59 h 307"/>
                  <a:gd name="T78" fmla="*/ 25 w 304"/>
                  <a:gd name="T79" fmla="*/ 60 h 307"/>
                  <a:gd name="T80" fmla="*/ 30 w 304"/>
                  <a:gd name="T81" fmla="*/ 61 h 30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4"/>
                  <a:gd name="T124" fmla="*/ 0 h 307"/>
                  <a:gd name="T125" fmla="*/ 304 w 304"/>
                  <a:gd name="T126" fmla="*/ 307 h 30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4" h="307">
                    <a:moveTo>
                      <a:pt x="154" y="307"/>
                    </a:moveTo>
                    <a:lnTo>
                      <a:pt x="175" y="302"/>
                    </a:lnTo>
                    <a:lnTo>
                      <a:pt x="200" y="299"/>
                    </a:lnTo>
                    <a:lnTo>
                      <a:pt x="221" y="291"/>
                    </a:lnTo>
                    <a:lnTo>
                      <a:pt x="241" y="274"/>
                    </a:lnTo>
                    <a:lnTo>
                      <a:pt x="257" y="261"/>
                    </a:lnTo>
                    <a:lnTo>
                      <a:pt x="275" y="241"/>
                    </a:lnTo>
                    <a:lnTo>
                      <a:pt x="286" y="224"/>
                    </a:lnTo>
                    <a:lnTo>
                      <a:pt x="295" y="199"/>
                    </a:lnTo>
                    <a:lnTo>
                      <a:pt x="299" y="178"/>
                    </a:lnTo>
                    <a:lnTo>
                      <a:pt x="304" y="154"/>
                    </a:lnTo>
                    <a:lnTo>
                      <a:pt x="299" y="129"/>
                    </a:lnTo>
                    <a:lnTo>
                      <a:pt x="295" y="104"/>
                    </a:lnTo>
                    <a:lnTo>
                      <a:pt x="286" y="83"/>
                    </a:lnTo>
                    <a:lnTo>
                      <a:pt x="275" y="62"/>
                    </a:lnTo>
                    <a:lnTo>
                      <a:pt x="257" y="46"/>
                    </a:lnTo>
                    <a:lnTo>
                      <a:pt x="241" y="29"/>
                    </a:lnTo>
                    <a:lnTo>
                      <a:pt x="221" y="16"/>
                    </a:lnTo>
                    <a:lnTo>
                      <a:pt x="196" y="8"/>
                    </a:lnTo>
                    <a:lnTo>
                      <a:pt x="175" y="5"/>
                    </a:lnTo>
                    <a:lnTo>
                      <a:pt x="149" y="0"/>
                    </a:lnTo>
                    <a:lnTo>
                      <a:pt x="124" y="5"/>
                    </a:lnTo>
                    <a:lnTo>
                      <a:pt x="100" y="8"/>
                    </a:lnTo>
                    <a:lnTo>
                      <a:pt x="79" y="21"/>
                    </a:lnTo>
                    <a:lnTo>
                      <a:pt x="59" y="33"/>
                    </a:lnTo>
                    <a:lnTo>
                      <a:pt x="41" y="46"/>
                    </a:lnTo>
                    <a:lnTo>
                      <a:pt x="25" y="66"/>
                    </a:lnTo>
                    <a:lnTo>
                      <a:pt x="13" y="87"/>
                    </a:lnTo>
                    <a:lnTo>
                      <a:pt x="5" y="108"/>
                    </a:lnTo>
                    <a:lnTo>
                      <a:pt x="0" y="133"/>
                    </a:lnTo>
                    <a:lnTo>
                      <a:pt x="0" y="154"/>
                    </a:lnTo>
                    <a:lnTo>
                      <a:pt x="0" y="178"/>
                    </a:lnTo>
                    <a:lnTo>
                      <a:pt x="5" y="203"/>
                    </a:lnTo>
                    <a:lnTo>
                      <a:pt x="17" y="224"/>
                    </a:lnTo>
                    <a:lnTo>
                      <a:pt x="29" y="245"/>
                    </a:lnTo>
                    <a:lnTo>
                      <a:pt x="41" y="261"/>
                    </a:lnTo>
                    <a:lnTo>
                      <a:pt x="63" y="278"/>
                    </a:lnTo>
                    <a:lnTo>
                      <a:pt x="83" y="291"/>
                    </a:lnTo>
                    <a:lnTo>
                      <a:pt x="104" y="299"/>
                    </a:lnTo>
                    <a:lnTo>
                      <a:pt x="129" y="302"/>
                    </a:lnTo>
                    <a:lnTo>
                      <a:pt x="154" y="30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29" name="Freeform 1137">
                <a:extLst>
                  <a:ext uri="{FF2B5EF4-FFF2-40B4-BE49-F238E27FC236}">
                    <a16:creationId xmlns:a16="http://schemas.microsoft.com/office/drawing/2014/main" id="{B8721A27-150A-497F-98D0-D6886B02EE66}"/>
                  </a:ext>
                </a:extLst>
              </p:cNvPr>
              <p:cNvSpPr>
                <a:spLocks/>
              </p:cNvSpPr>
              <p:nvPr/>
            </p:nvSpPr>
            <p:spPr bwMode="auto">
              <a:xfrm>
                <a:off x="3485" y="3379"/>
                <a:ext cx="55" cy="54"/>
              </a:xfrm>
              <a:custGeom>
                <a:avLst/>
                <a:gdLst>
                  <a:gd name="T0" fmla="*/ 28 w 274"/>
                  <a:gd name="T1" fmla="*/ 54 h 270"/>
                  <a:gd name="T2" fmla="*/ 32 w 274"/>
                  <a:gd name="T3" fmla="*/ 54 h 270"/>
                  <a:gd name="T4" fmla="*/ 36 w 274"/>
                  <a:gd name="T5" fmla="*/ 52 h 270"/>
                  <a:gd name="T6" fmla="*/ 40 w 274"/>
                  <a:gd name="T7" fmla="*/ 51 h 270"/>
                  <a:gd name="T8" fmla="*/ 43 w 274"/>
                  <a:gd name="T9" fmla="*/ 49 h 270"/>
                  <a:gd name="T10" fmla="*/ 47 w 274"/>
                  <a:gd name="T11" fmla="*/ 46 h 270"/>
                  <a:gd name="T12" fmla="*/ 49 w 274"/>
                  <a:gd name="T13" fmla="*/ 42 h 270"/>
                  <a:gd name="T14" fmla="*/ 52 w 274"/>
                  <a:gd name="T15" fmla="*/ 39 h 270"/>
                  <a:gd name="T16" fmla="*/ 53 w 274"/>
                  <a:gd name="T17" fmla="*/ 35 h 270"/>
                  <a:gd name="T18" fmla="*/ 54 w 274"/>
                  <a:gd name="T19" fmla="*/ 31 h 270"/>
                  <a:gd name="T20" fmla="*/ 55 w 274"/>
                  <a:gd name="T21" fmla="*/ 27 h 270"/>
                  <a:gd name="T22" fmla="*/ 54 w 274"/>
                  <a:gd name="T23" fmla="*/ 22 h 270"/>
                  <a:gd name="T24" fmla="*/ 53 w 274"/>
                  <a:gd name="T25" fmla="*/ 18 h 270"/>
                  <a:gd name="T26" fmla="*/ 52 w 274"/>
                  <a:gd name="T27" fmla="*/ 14 h 270"/>
                  <a:gd name="T28" fmla="*/ 49 w 274"/>
                  <a:gd name="T29" fmla="*/ 11 h 270"/>
                  <a:gd name="T30" fmla="*/ 47 w 274"/>
                  <a:gd name="T31" fmla="*/ 8 h 270"/>
                  <a:gd name="T32" fmla="*/ 43 w 274"/>
                  <a:gd name="T33" fmla="*/ 5 h 270"/>
                  <a:gd name="T34" fmla="*/ 40 w 274"/>
                  <a:gd name="T35" fmla="*/ 3 h 270"/>
                  <a:gd name="T36" fmla="*/ 36 w 274"/>
                  <a:gd name="T37" fmla="*/ 1 h 270"/>
                  <a:gd name="T38" fmla="*/ 32 w 274"/>
                  <a:gd name="T39" fmla="*/ 0 h 270"/>
                  <a:gd name="T40" fmla="*/ 28 w 274"/>
                  <a:gd name="T41" fmla="*/ 0 h 270"/>
                  <a:gd name="T42" fmla="*/ 22 w 274"/>
                  <a:gd name="T43" fmla="*/ 0 h 270"/>
                  <a:gd name="T44" fmla="*/ 18 w 274"/>
                  <a:gd name="T45" fmla="*/ 1 h 270"/>
                  <a:gd name="T46" fmla="*/ 15 w 274"/>
                  <a:gd name="T47" fmla="*/ 3 h 270"/>
                  <a:gd name="T48" fmla="*/ 11 w 274"/>
                  <a:gd name="T49" fmla="*/ 5 h 270"/>
                  <a:gd name="T50" fmla="*/ 8 w 274"/>
                  <a:gd name="T51" fmla="*/ 8 h 270"/>
                  <a:gd name="T52" fmla="*/ 5 w 274"/>
                  <a:gd name="T53" fmla="*/ 11 h 270"/>
                  <a:gd name="T54" fmla="*/ 3 w 274"/>
                  <a:gd name="T55" fmla="*/ 15 h 270"/>
                  <a:gd name="T56" fmla="*/ 2 w 274"/>
                  <a:gd name="T57" fmla="*/ 18 h 270"/>
                  <a:gd name="T58" fmla="*/ 1 w 274"/>
                  <a:gd name="T59" fmla="*/ 22 h 270"/>
                  <a:gd name="T60" fmla="*/ 0 w 274"/>
                  <a:gd name="T61" fmla="*/ 27 h 270"/>
                  <a:gd name="T62" fmla="*/ 0 w 274"/>
                  <a:gd name="T63" fmla="*/ 27 h 270"/>
                  <a:gd name="T64" fmla="*/ 0 w 274"/>
                  <a:gd name="T65" fmla="*/ 28 h 270"/>
                  <a:gd name="T66" fmla="*/ 1 w 274"/>
                  <a:gd name="T67" fmla="*/ 33 h 270"/>
                  <a:gd name="T68" fmla="*/ 2 w 274"/>
                  <a:gd name="T69" fmla="*/ 37 h 270"/>
                  <a:gd name="T70" fmla="*/ 4 w 274"/>
                  <a:gd name="T71" fmla="*/ 41 h 270"/>
                  <a:gd name="T72" fmla="*/ 6 w 274"/>
                  <a:gd name="T73" fmla="*/ 44 h 270"/>
                  <a:gd name="T74" fmla="*/ 9 w 274"/>
                  <a:gd name="T75" fmla="*/ 47 h 270"/>
                  <a:gd name="T76" fmla="*/ 12 w 274"/>
                  <a:gd name="T77" fmla="*/ 49 h 270"/>
                  <a:gd name="T78" fmla="*/ 16 w 274"/>
                  <a:gd name="T79" fmla="*/ 52 h 270"/>
                  <a:gd name="T80" fmla="*/ 19 w 274"/>
                  <a:gd name="T81" fmla="*/ 53 h 270"/>
                  <a:gd name="T82" fmla="*/ 23 w 274"/>
                  <a:gd name="T83" fmla="*/ 54 h 270"/>
                  <a:gd name="T84" fmla="*/ 28 w 274"/>
                  <a:gd name="T85" fmla="*/ 54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4"/>
                  <a:gd name="T130" fmla="*/ 0 h 270"/>
                  <a:gd name="T131" fmla="*/ 274 w 274"/>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4" h="270">
                    <a:moveTo>
                      <a:pt x="137" y="270"/>
                    </a:moveTo>
                    <a:lnTo>
                      <a:pt x="158" y="270"/>
                    </a:lnTo>
                    <a:lnTo>
                      <a:pt x="178" y="262"/>
                    </a:lnTo>
                    <a:lnTo>
                      <a:pt x="199" y="253"/>
                    </a:lnTo>
                    <a:lnTo>
                      <a:pt x="216" y="245"/>
                    </a:lnTo>
                    <a:lnTo>
                      <a:pt x="232" y="229"/>
                    </a:lnTo>
                    <a:lnTo>
                      <a:pt x="245" y="212"/>
                    </a:lnTo>
                    <a:lnTo>
                      <a:pt x="257" y="195"/>
                    </a:lnTo>
                    <a:lnTo>
                      <a:pt x="266" y="175"/>
                    </a:lnTo>
                    <a:lnTo>
                      <a:pt x="270" y="154"/>
                    </a:lnTo>
                    <a:lnTo>
                      <a:pt x="274" y="133"/>
                    </a:lnTo>
                    <a:lnTo>
                      <a:pt x="270" y="112"/>
                    </a:lnTo>
                    <a:lnTo>
                      <a:pt x="266" y="92"/>
                    </a:lnTo>
                    <a:lnTo>
                      <a:pt x="257" y="71"/>
                    </a:lnTo>
                    <a:lnTo>
                      <a:pt x="245" y="54"/>
                    </a:lnTo>
                    <a:lnTo>
                      <a:pt x="232" y="38"/>
                    </a:lnTo>
                    <a:lnTo>
                      <a:pt x="216" y="25"/>
                    </a:lnTo>
                    <a:lnTo>
                      <a:pt x="199" y="13"/>
                    </a:lnTo>
                    <a:lnTo>
                      <a:pt x="178" y="4"/>
                    </a:lnTo>
                    <a:lnTo>
                      <a:pt x="158" y="0"/>
                    </a:lnTo>
                    <a:lnTo>
                      <a:pt x="137" y="0"/>
                    </a:lnTo>
                    <a:lnTo>
                      <a:pt x="112" y="0"/>
                    </a:lnTo>
                    <a:lnTo>
                      <a:pt x="91" y="4"/>
                    </a:lnTo>
                    <a:lnTo>
                      <a:pt x="74" y="13"/>
                    </a:lnTo>
                    <a:lnTo>
                      <a:pt x="54" y="25"/>
                    </a:lnTo>
                    <a:lnTo>
                      <a:pt x="41" y="38"/>
                    </a:lnTo>
                    <a:lnTo>
                      <a:pt x="25" y="54"/>
                    </a:lnTo>
                    <a:lnTo>
                      <a:pt x="16" y="75"/>
                    </a:lnTo>
                    <a:lnTo>
                      <a:pt x="8" y="92"/>
                    </a:lnTo>
                    <a:lnTo>
                      <a:pt x="4" y="112"/>
                    </a:lnTo>
                    <a:lnTo>
                      <a:pt x="0" y="133"/>
                    </a:lnTo>
                    <a:lnTo>
                      <a:pt x="0" y="137"/>
                    </a:lnTo>
                    <a:lnTo>
                      <a:pt x="0" y="141"/>
                    </a:lnTo>
                    <a:lnTo>
                      <a:pt x="4" y="166"/>
                    </a:lnTo>
                    <a:lnTo>
                      <a:pt x="8" y="183"/>
                    </a:lnTo>
                    <a:lnTo>
                      <a:pt x="20" y="204"/>
                    </a:lnTo>
                    <a:lnTo>
                      <a:pt x="29" y="220"/>
                    </a:lnTo>
                    <a:lnTo>
                      <a:pt x="45" y="233"/>
                    </a:lnTo>
                    <a:lnTo>
                      <a:pt x="58" y="245"/>
                    </a:lnTo>
                    <a:lnTo>
                      <a:pt x="79" y="258"/>
                    </a:lnTo>
                    <a:lnTo>
                      <a:pt x="95" y="266"/>
                    </a:lnTo>
                    <a:lnTo>
                      <a:pt x="115" y="270"/>
                    </a:lnTo>
                    <a:lnTo>
                      <a:pt x="137" y="270"/>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30" name="Freeform 1138">
                <a:extLst>
                  <a:ext uri="{FF2B5EF4-FFF2-40B4-BE49-F238E27FC236}">
                    <a16:creationId xmlns:a16="http://schemas.microsoft.com/office/drawing/2014/main" id="{502F7067-3E4C-41DF-99E8-5D6711C68247}"/>
                  </a:ext>
                </a:extLst>
              </p:cNvPr>
              <p:cNvSpPr>
                <a:spLocks/>
              </p:cNvSpPr>
              <p:nvPr/>
            </p:nvSpPr>
            <p:spPr bwMode="auto">
              <a:xfrm>
                <a:off x="3488" y="3380"/>
                <a:ext cx="47" cy="47"/>
              </a:xfrm>
              <a:custGeom>
                <a:avLst/>
                <a:gdLst>
                  <a:gd name="T0" fmla="*/ 24 w 236"/>
                  <a:gd name="T1" fmla="*/ 47 h 236"/>
                  <a:gd name="T2" fmla="*/ 28 w 236"/>
                  <a:gd name="T3" fmla="*/ 47 h 236"/>
                  <a:gd name="T4" fmla="*/ 31 w 236"/>
                  <a:gd name="T5" fmla="*/ 46 h 236"/>
                  <a:gd name="T6" fmla="*/ 35 w 236"/>
                  <a:gd name="T7" fmla="*/ 45 h 236"/>
                  <a:gd name="T8" fmla="*/ 38 w 236"/>
                  <a:gd name="T9" fmla="*/ 43 h 236"/>
                  <a:gd name="T10" fmla="*/ 41 w 236"/>
                  <a:gd name="T11" fmla="*/ 41 h 236"/>
                  <a:gd name="T12" fmla="*/ 43 w 236"/>
                  <a:gd name="T13" fmla="*/ 37 h 236"/>
                  <a:gd name="T14" fmla="*/ 45 w 236"/>
                  <a:gd name="T15" fmla="*/ 35 h 236"/>
                  <a:gd name="T16" fmla="*/ 46 w 236"/>
                  <a:gd name="T17" fmla="*/ 31 h 236"/>
                  <a:gd name="T18" fmla="*/ 47 w 236"/>
                  <a:gd name="T19" fmla="*/ 27 h 236"/>
                  <a:gd name="T20" fmla="*/ 47 w 236"/>
                  <a:gd name="T21" fmla="*/ 23 h 236"/>
                  <a:gd name="T22" fmla="*/ 47 w 236"/>
                  <a:gd name="T23" fmla="*/ 20 h 236"/>
                  <a:gd name="T24" fmla="*/ 46 w 236"/>
                  <a:gd name="T25" fmla="*/ 16 h 236"/>
                  <a:gd name="T26" fmla="*/ 45 w 236"/>
                  <a:gd name="T27" fmla="*/ 13 h 236"/>
                  <a:gd name="T28" fmla="*/ 43 w 236"/>
                  <a:gd name="T29" fmla="*/ 9 h 236"/>
                  <a:gd name="T30" fmla="*/ 41 w 236"/>
                  <a:gd name="T31" fmla="*/ 7 h 236"/>
                  <a:gd name="T32" fmla="*/ 37 w 236"/>
                  <a:gd name="T33" fmla="*/ 4 h 236"/>
                  <a:gd name="T34" fmla="*/ 35 w 236"/>
                  <a:gd name="T35" fmla="*/ 3 h 236"/>
                  <a:gd name="T36" fmla="*/ 31 w 236"/>
                  <a:gd name="T37" fmla="*/ 1 h 236"/>
                  <a:gd name="T38" fmla="*/ 27 w 236"/>
                  <a:gd name="T39" fmla="*/ 0 h 236"/>
                  <a:gd name="T40" fmla="*/ 23 w 236"/>
                  <a:gd name="T41" fmla="*/ 0 h 236"/>
                  <a:gd name="T42" fmla="*/ 20 w 236"/>
                  <a:gd name="T43" fmla="*/ 0 h 236"/>
                  <a:gd name="T44" fmla="*/ 16 w 236"/>
                  <a:gd name="T45" fmla="*/ 1 h 236"/>
                  <a:gd name="T46" fmla="*/ 12 w 236"/>
                  <a:gd name="T47" fmla="*/ 3 h 236"/>
                  <a:gd name="T48" fmla="*/ 10 w 236"/>
                  <a:gd name="T49" fmla="*/ 5 h 236"/>
                  <a:gd name="T50" fmla="*/ 7 w 236"/>
                  <a:gd name="T51" fmla="*/ 7 h 236"/>
                  <a:gd name="T52" fmla="*/ 4 w 236"/>
                  <a:gd name="T53" fmla="*/ 10 h 236"/>
                  <a:gd name="T54" fmla="*/ 3 w 236"/>
                  <a:gd name="T55" fmla="*/ 13 h 236"/>
                  <a:gd name="T56" fmla="*/ 1 w 236"/>
                  <a:gd name="T57" fmla="*/ 17 h 236"/>
                  <a:gd name="T58" fmla="*/ 0 w 236"/>
                  <a:gd name="T59" fmla="*/ 20 h 236"/>
                  <a:gd name="T60" fmla="*/ 0 w 236"/>
                  <a:gd name="T61" fmla="*/ 24 h 236"/>
                  <a:gd name="T62" fmla="*/ 0 w 236"/>
                  <a:gd name="T63" fmla="*/ 25 h 236"/>
                  <a:gd name="T64" fmla="*/ 1 w 236"/>
                  <a:gd name="T65" fmla="*/ 29 h 236"/>
                  <a:gd name="T66" fmla="*/ 2 w 236"/>
                  <a:gd name="T67" fmla="*/ 32 h 236"/>
                  <a:gd name="T68" fmla="*/ 3 w 236"/>
                  <a:gd name="T69" fmla="*/ 36 h 236"/>
                  <a:gd name="T70" fmla="*/ 5 w 236"/>
                  <a:gd name="T71" fmla="*/ 38 h 236"/>
                  <a:gd name="T72" fmla="*/ 8 w 236"/>
                  <a:gd name="T73" fmla="*/ 41 h 236"/>
                  <a:gd name="T74" fmla="*/ 10 w 236"/>
                  <a:gd name="T75" fmla="*/ 43 h 236"/>
                  <a:gd name="T76" fmla="*/ 13 w 236"/>
                  <a:gd name="T77" fmla="*/ 45 h 236"/>
                  <a:gd name="T78" fmla="*/ 17 w 236"/>
                  <a:gd name="T79" fmla="*/ 46 h 236"/>
                  <a:gd name="T80" fmla="*/ 20 w 236"/>
                  <a:gd name="T81" fmla="*/ 47 h 236"/>
                  <a:gd name="T82" fmla="*/ 24 w 236"/>
                  <a:gd name="T83" fmla="*/ 47 h 2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36"/>
                  <a:gd name="T127" fmla="*/ 0 h 236"/>
                  <a:gd name="T128" fmla="*/ 236 w 236"/>
                  <a:gd name="T129" fmla="*/ 236 h 2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36" h="236">
                    <a:moveTo>
                      <a:pt x="121" y="236"/>
                    </a:moveTo>
                    <a:lnTo>
                      <a:pt x="141" y="236"/>
                    </a:lnTo>
                    <a:lnTo>
                      <a:pt x="157" y="233"/>
                    </a:lnTo>
                    <a:lnTo>
                      <a:pt x="175" y="225"/>
                    </a:lnTo>
                    <a:lnTo>
                      <a:pt x="191" y="216"/>
                    </a:lnTo>
                    <a:lnTo>
                      <a:pt x="204" y="204"/>
                    </a:lnTo>
                    <a:lnTo>
                      <a:pt x="216" y="187"/>
                    </a:lnTo>
                    <a:lnTo>
                      <a:pt x="224" y="175"/>
                    </a:lnTo>
                    <a:lnTo>
                      <a:pt x="233" y="154"/>
                    </a:lnTo>
                    <a:lnTo>
                      <a:pt x="236" y="137"/>
                    </a:lnTo>
                    <a:lnTo>
                      <a:pt x="236" y="117"/>
                    </a:lnTo>
                    <a:lnTo>
                      <a:pt x="236" y="101"/>
                    </a:lnTo>
                    <a:lnTo>
                      <a:pt x="233" y="79"/>
                    </a:lnTo>
                    <a:lnTo>
                      <a:pt x="224" y="63"/>
                    </a:lnTo>
                    <a:lnTo>
                      <a:pt x="216" y="47"/>
                    </a:lnTo>
                    <a:lnTo>
                      <a:pt x="204" y="34"/>
                    </a:lnTo>
                    <a:lnTo>
                      <a:pt x="187" y="21"/>
                    </a:lnTo>
                    <a:lnTo>
                      <a:pt x="175" y="13"/>
                    </a:lnTo>
                    <a:lnTo>
                      <a:pt x="154" y="4"/>
                    </a:lnTo>
                    <a:lnTo>
                      <a:pt x="137" y="0"/>
                    </a:lnTo>
                    <a:lnTo>
                      <a:pt x="116" y="0"/>
                    </a:lnTo>
                    <a:lnTo>
                      <a:pt x="100" y="0"/>
                    </a:lnTo>
                    <a:lnTo>
                      <a:pt x="79" y="4"/>
                    </a:lnTo>
                    <a:lnTo>
                      <a:pt x="62" y="13"/>
                    </a:lnTo>
                    <a:lnTo>
                      <a:pt x="50" y="25"/>
                    </a:lnTo>
                    <a:lnTo>
                      <a:pt x="33" y="34"/>
                    </a:lnTo>
                    <a:lnTo>
                      <a:pt x="20" y="50"/>
                    </a:lnTo>
                    <a:lnTo>
                      <a:pt x="13" y="63"/>
                    </a:lnTo>
                    <a:lnTo>
                      <a:pt x="4" y="83"/>
                    </a:lnTo>
                    <a:lnTo>
                      <a:pt x="0" y="101"/>
                    </a:lnTo>
                    <a:lnTo>
                      <a:pt x="0" y="121"/>
                    </a:lnTo>
                    <a:lnTo>
                      <a:pt x="0" y="125"/>
                    </a:lnTo>
                    <a:lnTo>
                      <a:pt x="4" y="146"/>
                    </a:lnTo>
                    <a:lnTo>
                      <a:pt x="8" y="162"/>
                    </a:lnTo>
                    <a:lnTo>
                      <a:pt x="17" y="179"/>
                    </a:lnTo>
                    <a:lnTo>
                      <a:pt x="25" y="191"/>
                    </a:lnTo>
                    <a:lnTo>
                      <a:pt x="38" y="204"/>
                    </a:lnTo>
                    <a:lnTo>
                      <a:pt x="50" y="216"/>
                    </a:lnTo>
                    <a:lnTo>
                      <a:pt x="67" y="225"/>
                    </a:lnTo>
                    <a:lnTo>
                      <a:pt x="83" y="233"/>
                    </a:lnTo>
                    <a:lnTo>
                      <a:pt x="100" y="236"/>
                    </a:lnTo>
                    <a:lnTo>
                      <a:pt x="121" y="236"/>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31" name="Freeform 1139">
                <a:extLst>
                  <a:ext uri="{FF2B5EF4-FFF2-40B4-BE49-F238E27FC236}">
                    <a16:creationId xmlns:a16="http://schemas.microsoft.com/office/drawing/2014/main" id="{FD92A2FA-28A9-44A7-9647-50093A51F1E9}"/>
                  </a:ext>
                </a:extLst>
              </p:cNvPr>
              <p:cNvSpPr>
                <a:spLocks/>
              </p:cNvSpPr>
              <p:nvPr/>
            </p:nvSpPr>
            <p:spPr bwMode="auto">
              <a:xfrm>
                <a:off x="3490" y="3381"/>
                <a:ext cx="41" cy="41"/>
              </a:xfrm>
              <a:custGeom>
                <a:avLst/>
                <a:gdLst>
                  <a:gd name="T0" fmla="*/ 21 w 203"/>
                  <a:gd name="T1" fmla="*/ 41 h 204"/>
                  <a:gd name="T2" fmla="*/ 24 w 203"/>
                  <a:gd name="T3" fmla="*/ 41 h 204"/>
                  <a:gd name="T4" fmla="*/ 27 w 203"/>
                  <a:gd name="T5" fmla="*/ 40 h 204"/>
                  <a:gd name="T6" fmla="*/ 30 w 203"/>
                  <a:gd name="T7" fmla="*/ 39 h 204"/>
                  <a:gd name="T8" fmla="*/ 33 w 203"/>
                  <a:gd name="T9" fmla="*/ 38 h 204"/>
                  <a:gd name="T10" fmla="*/ 35 w 203"/>
                  <a:gd name="T11" fmla="*/ 35 h 204"/>
                  <a:gd name="T12" fmla="*/ 37 w 203"/>
                  <a:gd name="T13" fmla="*/ 33 h 204"/>
                  <a:gd name="T14" fmla="*/ 39 w 203"/>
                  <a:gd name="T15" fmla="*/ 30 h 204"/>
                  <a:gd name="T16" fmla="*/ 40 w 203"/>
                  <a:gd name="T17" fmla="*/ 27 h 204"/>
                  <a:gd name="T18" fmla="*/ 41 w 203"/>
                  <a:gd name="T19" fmla="*/ 24 h 204"/>
                  <a:gd name="T20" fmla="*/ 41 w 203"/>
                  <a:gd name="T21" fmla="*/ 21 h 204"/>
                  <a:gd name="T22" fmla="*/ 41 w 203"/>
                  <a:gd name="T23" fmla="*/ 18 h 204"/>
                  <a:gd name="T24" fmla="*/ 40 w 203"/>
                  <a:gd name="T25" fmla="*/ 14 h 204"/>
                  <a:gd name="T26" fmla="*/ 39 w 203"/>
                  <a:gd name="T27" fmla="*/ 11 h 204"/>
                  <a:gd name="T28" fmla="*/ 37 w 203"/>
                  <a:gd name="T29" fmla="*/ 9 h 204"/>
                  <a:gd name="T30" fmla="*/ 35 w 203"/>
                  <a:gd name="T31" fmla="*/ 6 h 204"/>
                  <a:gd name="T32" fmla="*/ 33 w 203"/>
                  <a:gd name="T33" fmla="*/ 4 h 204"/>
                  <a:gd name="T34" fmla="*/ 29 w 203"/>
                  <a:gd name="T35" fmla="*/ 3 h 204"/>
                  <a:gd name="T36" fmla="*/ 27 w 203"/>
                  <a:gd name="T37" fmla="*/ 1 h 204"/>
                  <a:gd name="T38" fmla="*/ 23 w 203"/>
                  <a:gd name="T39" fmla="*/ 0 h 204"/>
                  <a:gd name="T40" fmla="*/ 20 w 203"/>
                  <a:gd name="T41" fmla="*/ 0 h 204"/>
                  <a:gd name="T42" fmla="*/ 17 w 203"/>
                  <a:gd name="T43" fmla="*/ 1 h 204"/>
                  <a:gd name="T44" fmla="*/ 13 w 203"/>
                  <a:gd name="T45" fmla="*/ 1 h 204"/>
                  <a:gd name="T46" fmla="*/ 11 w 203"/>
                  <a:gd name="T47" fmla="*/ 3 h 204"/>
                  <a:gd name="T48" fmla="*/ 8 w 203"/>
                  <a:gd name="T49" fmla="*/ 4 h 204"/>
                  <a:gd name="T50" fmla="*/ 6 w 203"/>
                  <a:gd name="T51" fmla="*/ 6 h 204"/>
                  <a:gd name="T52" fmla="*/ 3 w 203"/>
                  <a:gd name="T53" fmla="*/ 9 h 204"/>
                  <a:gd name="T54" fmla="*/ 1 w 203"/>
                  <a:gd name="T55" fmla="*/ 11 h 204"/>
                  <a:gd name="T56" fmla="*/ 1 w 203"/>
                  <a:gd name="T57" fmla="*/ 14 h 204"/>
                  <a:gd name="T58" fmla="*/ 0 w 203"/>
                  <a:gd name="T59" fmla="*/ 18 h 204"/>
                  <a:gd name="T60" fmla="*/ 0 w 203"/>
                  <a:gd name="T61" fmla="*/ 21 h 204"/>
                  <a:gd name="T62" fmla="*/ 0 w 203"/>
                  <a:gd name="T63" fmla="*/ 22 h 204"/>
                  <a:gd name="T64" fmla="*/ 0 w 203"/>
                  <a:gd name="T65" fmla="*/ 25 h 204"/>
                  <a:gd name="T66" fmla="*/ 1 w 203"/>
                  <a:gd name="T67" fmla="*/ 29 h 204"/>
                  <a:gd name="T68" fmla="*/ 2 w 203"/>
                  <a:gd name="T69" fmla="*/ 31 h 204"/>
                  <a:gd name="T70" fmla="*/ 4 w 203"/>
                  <a:gd name="T71" fmla="*/ 34 h 204"/>
                  <a:gd name="T72" fmla="*/ 6 w 203"/>
                  <a:gd name="T73" fmla="*/ 36 h 204"/>
                  <a:gd name="T74" fmla="*/ 8 w 203"/>
                  <a:gd name="T75" fmla="*/ 38 h 204"/>
                  <a:gd name="T76" fmla="*/ 11 w 203"/>
                  <a:gd name="T77" fmla="*/ 39 h 204"/>
                  <a:gd name="T78" fmla="*/ 14 w 203"/>
                  <a:gd name="T79" fmla="*/ 40 h 204"/>
                  <a:gd name="T80" fmla="*/ 18 w 203"/>
                  <a:gd name="T81" fmla="*/ 41 h 204"/>
                  <a:gd name="T82" fmla="*/ 21 w 203"/>
                  <a:gd name="T83" fmla="*/ 41 h 20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3"/>
                  <a:gd name="T127" fmla="*/ 0 h 204"/>
                  <a:gd name="T128" fmla="*/ 203 w 203"/>
                  <a:gd name="T129" fmla="*/ 204 h 20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3" h="204">
                    <a:moveTo>
                      <a:pt x="103" y="204"/>
                    </a:moveTo>
                    <a:lnTo>
                      <a:pt x="120" y="204"/>
                    </a:lnTo>
                    <a:lnTo>
                      <a:pt x="133" y="200"/>
                    </a:lnTo>
                    <a:lnTo>
                      <a:pt x="149" y="196"/>
                    </a:lnTo>
                    <a:lnTo>
                      <a:pt x="162" y="187"/>
                    </a:lnTo>
                    <a:lnTo>
                      <a:pt x="174" y="175"/>
                    </a:lnTo>
                    <a:lnTo>
                      <a:pt x="182" y="162"/>
                    </a:lnTo>
                    <a:lnTo>
                      <a:pt x="191" y="150"/>
                    </a:lnTo>
                    <a:lnTo>
                      <a:pt x="198" y="133"/>
                    </a:lnTo>
                    <a:lnTo>
                      <a:pt x="203" y="121"/>
                    </a:lnTo>
                    <a:lnTo>
                      <a:pt x="203" y="104"/>
                    </a:lnTo>
                    <a:lnTo>
                      <a:pt x="203" y="88"/>
                    </a:lnTo>
                    <a:lnTo>
                      <a:pt x="198" y="71"/>
                    </a:lnTo>
                    <a:lnTo>
                      <a:pt x="191" y="54"/>
                    </a:lnTo>
                    <a:lnTo>
                      <a:pt x="182" y="43"/>
                    </a:lnTo>
                    <a:lnTo>
                      <a:pt x="174" y="30"/>
                    </a:lnTo>
                    <a:lnTo>
                      <a:pt x="162" y="21"/>
                    </a:lnTo>
                    <a:lnTo>
                      <a:pt x="144" y="13"/>
                    </a:lnTo>
                    <a:lnTo>
                      <a:pt x="133" y="5"/>
                    </a:lnTo>
                    <a:lnTo>
                      <a:pt x="115" y="0"/>
                    </a:lnTo>
                    <a:lnTo>
                      <a:pt x="99" y="0"/>
                    </a:lnTo>
                    <a:lnTo>
                      <a:pt x="83" y="5"/>
                    </a:lnTo>
                    <a:lnTo>
                      <a:pt x="66" y="5"/>
                    </a:lnTo>
                    <a:lnTo>
                      <a:pt x="54" y="13"/>
                    </a:lnTo>
                    <a:lnTo>
                      <a:pt x="41" y="21"/>
                    </a:lnTo>
                    <a:lnTo>
                      <a:pt x="29" y="30"/>
                    </a:lnTo>
                    <a:lnTo>
                      <a:pt x="16" y="43"/>
                    </a:lnTo>
                    <a:lnTo>
                      <a:pt x="7" y="54"/>
                    </a:lnTo>
                    <a:lnTo>
                      <a:pt x="4" y="71"/>
                    </a:lnTo>
                    <a:lnTo>
                      <a:pt x="0" y="88"/>
                    </a:lnTo>
                    <a:lnTo>
                      <a:pt x="0" y="104"/>
                    </a:lnTo>
                    <a:lnTo>
                      <a:pt x="0" y="108"/>
                    </a:lnTo>
                    <a:lnTo>
                      <a:pt x="0" y="125"/>
                    </a:lnTo>
                    <a:lnTo>
                      <a:pt x="4" y="142"/>
                    </a:lnTo>
                    <a:lnTo>
                      <a:pt x="12" y="154"/>
                    </a:lnTo>
                    <a:lnTo>
                      <a:pt x="20" y="167"/>
                    </a:lnTo>
                    <a:lnTo>
                      <a:pt x="29" y="179"/>
                    </a:lnTo>
                    <a:lnTo>
                      <a:pt x="41" y="187"/>
                    </a:lnTo>
                    <a:lnTo>
                      <a:pt x="54" y="196"/>
                    </a:lnTo>
                    <a:lnTo>
                      <a:pt x="70" y="200"/>
                    </a:lnTo>
                    <a:lnTo>
                      <a:pt x="87" y="204"/>
                    </a:lnTo>
                    <a:lnTo>
                      <a:pt x="103" y="204"/>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32" name="Freeform 1140">
                <a:extLst>
                  <a:ext uri="{FF2B5EF4-FFF2-40B4-BE49-F238E27FC236}">
                    <a16:creationId xmlns:a16="http://schemas.microsoft.com/office/drawing/2014/main" id="{4A5F2F84-8B87-41FA-B95B-5D0739F1210C}"/>
                  </a:ext>
                </a:extLst>
              </p:cNvPr>
              <p:cNvSpPr>
                <a:spLocks/>
              </p:cNvSpPr>
              <p:nvPr/>
            </p:nvSpPr>
            <p:spPr bwMode="auto">
              <a:xfrm>
                <a:off x="3492" y="3382"/>
                <a:ext cx="35" cy="35"/>
              </a:xfrm>
              <a:custGeom>
                <a:avLst/>
                <a:gdLst>
                  <a:gd name="T0" fmla="*/ 18 w 175"/>
                  <a:gd name="T1" fmla="*/ 35 h 174"/>
                  <a:gd name="T2" fmla="*/ 21 w 175"/>
                  <a:gd name="T3" fmla="*/ 34 h 174"/>
                  <a:gd name="T4" fmla="*/ 23 w 175"/>
                  <a:gd name="T5" fmla="*/ 34 h 174"/>
                  <a:gd name="T6" fmla="*/ 26 w 175"/>
                  <a:gd name="T7" fmla="*/ 33 h 174"/>
                  <a:gd name="T8" fmla="*/ 27 w 175"/>
                  <a:gd name="T9" fmla="*/ 32 h 174"/>
                  <a:gd name="T10" fmla="*/ 30 w 175"/>
                  <a:gd name="T11" fmla="*/ 30 h 174"/>
                  <a:gd name="T12" fmla="*/ 32 w 175"/>
                  <a:gd name="T13" fmla="*/ 28 h 174"/>
                  <a:gd name="T14" fmla="*/ 32 w 175"/>
                  <a:gd name="T15" fmla="*/ 25 h 174"/>
                  <a:gd name="T16" fmla="*/ 34 w 175"/>
                  <a:gd name="T17" fmla="*/ 23 h 174"/>
                  <a:gd name="T18" fmla="*/ 34 w 175"/>
                  <a:gd name="T19" fmla="*/ 20 h 174"/>
                  <a:gd name="T20" fmla="*/ 35 w 175"/>
                  <a:gd name="T21" fmla="*/ 18 h 174"/>
                  <a:gd name="T22" fmla="*/ 34 w 175"/>
                  <a:gd name="T23" fmla="*/ 15 h 174"/>
                  <a:gd name="T24" fmla="*/ 34 w 175"/>
                  <a:gd name="T25" fmla="*/ 12 h 174"/>
                  <a:gd name="T26" fmla="*/ 32 w 175"/>
                  <a:gd name="T27" fmla="*/ 9 h 174"/>
                  <a:gd name="T28" fmla="*/ 32 w 175"/>
                  <a:gd name="T29" fmla="*/ 8 h 174"/>
                  <a:gd name="T30" fmla="*/ 29 w 175"/>
                  <a:gd name="T31" fmla="*/ 5 h 174"/>
                  <a:gd name="T32" fmla="*/ 27 w 175"/>
                  <a:gd name="T33" fmla="*/ 3 h 174"/>
                  <a:gd name="T34" fmla="*/ 25 w 175"/>
                  <a:gd name="T35" fmla="*/ 2 h 174"/>
                  <a:gd name="T36" fmla="*/ 23 w 175"/>
                  <a:gd name="T37" fmla="*/ 1 h 174"/>
                  <a:gd name="T38" fmla="*/ 20 w 175"/>
                  <a:gd name="T39" fmla="*/ 1 h 174"/>
                  <a:gd name="T40" fmla="*/ 18 w 175"/>
                  <a:gd name="T41" fmla="*/ 0 h 174"/>
                  <a:gd name="T42" fmla="*/ 15 w 175"/>
                  <a:gd name="T43" fmla="*/ 1 h 174"/>
                  <a:gd name="T44" fmla="*/ 12 w 175"/>
                  <a:gd name="T45" fmla="*/ 1 h 174"/>
                  <a:gd name="T46" fmla="*/ 10 w 175"/>
                  <a:gd name="T47" fmla="*/ 2 h 174"/>
                  <a:gd name="T48" fmla="*/ 8 w 175"/>
                  <a:gd name="T49" fmla="*/ 3 h 174"/>
                  <a:gd name="T50" fmla="*/ 5 w 175"/>
                  <a:gd name="T51" fmla="*/ 5 h 174"/>
                  <a:gd name="T52" fmla="*/ 4 w 175"/>
                  <a:gd name="T53" fmla="*/ 8 h 174"/>
                  <a:gd name="T54" fmla="*/ 3 w 175"/>
                  <a:gd name="T55" fmla="*/ 9 h 174"/>
                  <a:gd name="T56" fmla="*/ 2 w 175"/>
                  <a:gd name="T57" fmla="*/ 12 h 174"/>
                  <a:gd name="T58" fmla="*/ 1 w 175"/>
                  <a:gd name="T59" fmla="*/ 14 h 174"/>
                  <a:gd name="T60" fmla="*/ 0 w 175"/>
                  <a:gd name="T61" fmla="*/ 18 h 174"/>
                  <a:gd name="T62" fmla="*/ 0 w 175"/>
                  <a:gd name="T63" fmla="*/ 19 h 174"/>
                  <a:gd name="T64" fmla="*/ 1 w 175"/>
                  <a:gd name="T65" fmla="*/ 21 h 174"/>
                  <a:gd name="T66" fmla="*/ 2 w 175"/>
                  <a:gd name="T67" fmla="*/ 23 h 174"/>
                  <a:gd name="T68" fmla="*/ 3 w 175"/>
                  <a:gd name="T69" fmla="*/ 26 h 174"/>
                  <a:gd name="T70" fmla="*/ 4 w 175"/>
                  <a:gd name="T71" fmla="*/ 28 h 174"/>
                  <a:gd name="T72" fmla="*/ 6 w 175"/>
                  <a:gd name="T73" fmla="*/ 30 h 174"/>
                  <a:gd name="T74" fmla="*/ 8 w 175"/>
                  <a:gd name="T75" fmla="*/ 32 h 174"/>
                  <a:gd name="T76" fmla="*/ 10 w 175"/>
                  <a:gd name="T77" fmla="*/ 33 h 174"/>
                  <a:gd name="T78" fmla="*/ 13 w 175"/>
                  <a:gd name="T79" fmla="*/ 34 h 174"/>
                  <a:gd name="T80" fmla="*/ 15 w 175"/>
                  <a:gd name="T81" fmla="*/ 35 h 174"/>
                  <a:gd name="T82" fmla="*/ 18 w 175"/>
                  <a:gd name="T83" fmla="*/ 35 h 17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5"/>
                  <a:gd name="T127" fmla="*/ 0 h 174"/>
                  <a:gd name="T128" fmla="*/ 175 w 175"/>
                  <a:gd name="T129" fmla="*/ 174 h 17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5" h="174">
                    <a:moveTo>
                      <a:pt x="88" y="174"/>
                    </a:moveTo>
                    <a:lnTo>
                      <a:pt x="105" y="170"/>
                    </a:lnTo>
                    <a:lnTo>
                      <a:pt x="117" y="170"/>
                    </a:lnTo>
                    <a:lnTo>
                      <a:pt x="130" y="162"/>
                    </a:lnTo>
                    <a:lnTo>
                      <a:pt x="137" y="157"/>
                    </a:lnTo>
                    <a:lnTo>
                      <a:pt x="150" y="149"/>
                    </a:lnTo>
                    <a:lnTo>
                      <a:pt x="159" y="137"/>
                    </a:lnTo>
                    <a:lnTo>
                      <a:pt x="162" y="124"/>
                    </a:lnTo>
                    <a:lnTo>
                      <a:pt x="171" y="112"/>
                    </a:lnTo>
                    <a:lnTo>
                      <a:pt x="171" y="99"/>
                    </a:lnTo>
                    <a:lnTo>
                      <a:pt x="175" y="87"/>
                    </a:lnTo>
                    <a:lnTo>
                      <a:pt x="171" y="74"/>
                    </a:lnTo>
                    <a:lnTo>
                      <a:pt x="171" y="58"/>
                    </a:lnTo>
                    <a:lnTo>
                      <a:pt x="162" y="45"/>
                    </a:lnTo>
                    <a:lnTo>
                      <a:pt x="159" y="38"/>
                    </a:lnTo>
                    <a:lnTo>
                      <a:pt x="146" y="25"/>
                    </a:lnTo>
                    <a:lnTo>
                      <a:pt x="137" y="16"/>
                    </a:lnTo>
                    <a:lnTo>
                      <a:pt x="126" y="12"/>
                    </a:lnTo>
                    <a:lnTo>
                      <a:pt x="113" y="4"/>
                    </a:lnTo>
                    <a:lnTo>
                      <a:pt x="101" y="4"/>
                    </a:lnTo>
                    <a:lnTo>
                      <a:pt x="88" y="0"/>
                    </a:lnTo>
                    <a:lnTo>
                      <a:pt x="76" y="4"/>
                    </a:lnTo>
                    <a:lnTo>
                      <a:pt x="59" y="4"/>
                    </a:lnTo>
                    <a:lnTo>
                      <a:pt x="51" y="12"/>
                    </a:lnTo>
                    <a:lnTo>
                      <a:pt x="38" y="16"/>
                    </a:lnTo>
                    <a:lnTo>
                      <a:pt x="26" y="25"/>
                    </a:lnTo>
                    <a:lnTo>
                      <a:pt x="18" y="38"/>
                    </a:lnTo>
                    <a:lnTo>
                      <a:pt x="13" y="45"/>
                    </a:lnTo>
                    <a:lnTo>
                      <a:pt x="9" y="58"/>
                    </a:lnTo>
                    <a:lnTo>
                      <a:pt x="5" y="70"/>
                    </a:lnTo>
                    <a:lnTo>
                      <a:pt x="0" y="87"/>
                    </a:lnTo>
                    <a:lnTo>
                      <a:pt x="0" y="92"/>
                    </a:lnTo>
                    <a:lnTo>
                      <a:pt x="5" y="103"/>
                    </a:lnTo>
                    <a:lnTo>
                      <a:pt x="9" y="116"/>
                    </a:lnTo>
                    <a:lnTo>
                      <a:pt x="13" y="128"/>
                    </a:lnTo>
                    <a:lnTo>
                      <a:pt x="22" y="141"/>
                    </a:lnTo>
                    <a:lnTo>
                      <a:pt x="30" y="149"/>
                    </a:lnTo>
                    <a:lnTo>
                      <a:pt x="38" y="157"/>
                    </a:lnTo>
                    <a:lnTo>
                      <a:pt x="51" y="166"/>
                    </a:lnTo>
                    <a:lnTo>
                      <a:pt x="63" y="170"/>
                    </a:lnTo>
                    <a:lnTo>
                      <a:pt x="76" y="174"/>
                    </a:lnTo>
                    <a:lnTo>
                      <a:pt x="88" y="174"/>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33" name="Freeform 1141">
                <a:extLst>
                  <a:ext uri="{FF2B5EF4-FFF2-40B4-BE49-F238E27FC236}">
                    <a16:creationId xmlns:a16="http://schemas.microsoft.com/office/drawing/2014/main" id="{9A2E2B4F-B913-4137-A5FE-DB0A8BE409D3}"/>
                  </a:ext>
                </a:extLst>
              </p:cNvPr>
              <p:cNvSpPr>
                <a:spLocks/>
              </p:cNvSpPr>
              <p:nvPr/>
            </p:nvSpPr>
            <p:spPr bwMode="auto">
              <a:xfrm>
                <a:off x="3494" y="3384"/>
                <a:ext cx="28" cy="27"/>
              </a:xfrm>
              <a:custGeom>
                <a:avLst/>
                <a:gdLst>
                  <a:gd name="T0" fmla="*/ 14 w 137"/>
                  <a:gd name="T1" fmla="*/ 27 h 137"/>
                  <a:gd name="T2" fmla="*/ 17 w 137"/>
                  <a:gd name="T3" fmla="*/ 27 h 137"/>
                  <a:gd name="T4" fmla="*/ 19 w 137"/>
                  <a:gd name="T5" fmla="*/ 26 h 137"/>
                  <a:gd name="T6" fmla="*/ 21 w 137"/>
                  <a:gd name="T7" fmla="*/ 25 h 137"/>
                  <a:gd name="T8" fmla="*/ 23 w 137"/>
                  <a:gd name="T9" fmla="*/ 25 h 137"/>
                  <a:gd name="T10" fmla="*/ 25 w 137"/>
                  <a:gd name="T11" fmla="*/ 23 h 137"/>
                  <a:gd name="T12" fmla="*/ 25 w 137"/>
                  <a:gd name="T13" fmla="*/ 21 h 137"/>
                  <a:gd name="T14" fmla="*/ 27 w 137"/>
                  <a:gd name="T15" fmla="*/ 20 h 137"/>
                  <a:gd name="T16" fmla="*/ 28 w 137"/>
                  <a:gd name="T17" fmla="*/ 17 h 137"/>
                  <a:gd name="T18" fmla="*/ 28 w 137"/>
                  <a:gd name="T19" fmla="*/ 16 h 137"/>
                  <a:gd name="T20" fmla="*/ 28 w 137"/>
                  <a:gd name="T21" fmla="*/ 13 h 137"/>
                  <a:gd name="T22" fmla="*/ 28 w 137"/>
                  <a:gd name="T23" fmla="*/ 11 h 137"/>
                  <a:gd name="T24" fmla="*/ 28 w 137"/>
                  <a:gd name="T25" fmla="*/ 9 h 137"/>
                  <a:gd name="T26" fmla="*/ 26 w 137"/>
                  <a:gd name="T27" fmla="*/ 7 h 137"/>
                  <a:gd name="T28" fmla="*/ 25 w 137"/>
                  <a:gd name="T29" fmla="*/ 5 h 137"/>
                  <a:gd name="T30" fmla="*/ 24 w 137"/>
                  <a:gd name="T31" fmla="*/ 3 h 137"/>
                  <a:gd name="T32" fmla="*/ 22 w 137"/>
                  <a:gd name="T33" fmla="*/ 2 h 137"/>
                  <a:gd name="T34" fmla="*/ 20 w 137"/>
                  <a:gd name="T35" fmla="*/ 1 h 137"/>
                  <a:gd name="T36" fmla="*/ 19 w 137"/>
                  <a:gd name="T37" fmla="*/ 0 h 137"/>
                  <a:gd name="T38" fmla="*/ 16 w 137"/>
                  <a:gd name="T39" fmla="*/ 0 h 137"/>
                  <a:gd name="T40" fmla="*/ 14 w 137"/>
                  <a:gd name="T41" fmla="*/ 0 h 137"/>
                  <a:gd name="T42" fmla="*/ 12 w 137"/>
                  <a:gd name="T43" fmla="*/ 0 h 137"/>
                  <a:gd name="T44" fmla="*/ 9 w 137"/>
                  <a:gd name="T45" fmla="*/ 1 h 137"/>
                  <a:gd name="T46" fmla="*/ 8 w 137"/>
                  <a:gd name="T47" fmla="*/ 2 h 137"/>
                  <a:gd name="T48" fmla="*/ 6 w 137"/>
                  <a:gd name="T49" fmla="*/ 2 h 137"/>
                  <a:gd name="T50" fmla="*/ 4 w 137"/>
                  <a:gd name="T51" fmla="*/ 4 h 137"/>
                  <a:gd name="T52" fmla="*/ 3 w 137"/>
                  <a:gd name="T53" fmla="*/ 6 h 137"/>
                  <a:gd name="T54" fmla="*/ 2 w 137"/>
                  <a:gd name="T55" fmla="*/ 7 h 137"/>
                  <a:gd name="T56" fmla="*/ 1 w 137"/>
                  <a:gd name="T57" fmla="*/ 9 h 137"/>
                  <a:gd name="T58" fmla="*/ 0 w 137"/>
                  <a:gd name="T59" fmla="*/ 11 h 137"/>
                  <a:gd name="T60" fmla="*/ 0 w 137"/>
                  <a:gd name="T61" fmla="*/ 13 h 137"/>
                  <a:gd name="T62" fmla="*/ 0 w 137"/>
                  <a:gd name="T63" fmla="*/ 16 h 137"/>
                  <a:gd name="T64" fmla="*/ 1 w 137"/>
                  <a:gd name="T65" fmla="*/ 18 h 137"/>
                  <a:gd name="T66" fmla="*/ 2 w 137"/>
                  <a:gd name="T67" fmla="*/ 20 h 137"/>
                  <a:gd name="T68" fmla="*/ 3 w 137"/>
                  <a:gd name="T69" fmla="*/ 21 h 137"/>
                  <a:gd name="T70" fmla="*/ 4 w 137"/>
                  <a:gd name="T71" fmla="*/ 23 h 137"/>
                  <a:gd name="T72" fmla="*/ 6 w 137"/>
                  <a:gd name="T73" fmla="*/ 25 h 137"/>
                  <a:gd name="T74" fmla="*/ 8 w 137"/>
                  <a:gd name="T75" fmla="*/ 25 h 137"/>
                  <a:gd name="T76" fmla="*/ 10 w 137"/>
                  <a:gd name="T77" fmla="*/ 26 h 137"/>
                  <a:gd name="T78" fmla="*/ 12 w 137"/>
                  <a:gd name="T79" fmla="*/ 27 h 137"/>
                  <a:gd name="T80" fmla="*/ 14 w 137"/>
                  <a:gd name="T81" fmla="*/ 27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37"/>
                  <a:gd name="T125" fmla="*/ 137 w 137"/>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37">
                    <a:moveTo>
                      <a:pt x="70" y="137"/>
                    </a:moveTo>
                    <a:lnTo>
                      <a:pt x="83" y="137"/>
                    </a:lnTo>
                    <a:lnTo>
                      <a:pt x="92" y="133"/>
                    </a:lnTo>
                    <a:lnTo>
                      <a:pt x="104" y="129"/>
                    </a:lnTo>
                    <a:lnTo>
                      <a:pt x="113" y="125"/>
                    </a:lnTo>
                    <a:lnTo>
                      <a:pt x="121" y="116"/>
                    </a:lnTo>
                    <a:lnTo>
                      <a:pt x="124" y="108"/>
                    </a:lnTo>
                    <a:lnTo>
                      <a:pt x="133" y="100"/>
                    </a:lnTo>
                    <a:lnTo>
                      <a:pt x="137" y="87"/>
                    </a:lnTo>
                    <a:lnTo>
                      <a:pt x="137" y="79"/>
                    </a:lnTo>
                    <a:lnTo>
                      <a:pt x="137" y="66"/>
                    </a:lnTo>
                    <a:lnTo>
                      <a:pt x="137" y="54"/>
                    </a:lnTo>
                    <a:lnTo>
                      <a:pt x="137" y="46"/>
                    </a:lnTo>
                    <a:lnTo>
                      <a:pt x="129" y="33"/>
                    </a:lnTo>
                    <a:lnTo>
                      <a:pt x="124" y="25"/>
                    </a:lnTo>
                    <a:lnTo>
                      <a:pt x="117" y="17"/>
                    </a:lnTo>
                    <a:lnTo>
                      <a:pt x="108" y="12"/>
                    </a:lnTo>
                    <a:lnTo>
                      <a:pt x="100" y="4"/>
                    </a:lnTo>
                    <a:lnTo>
                      <a:pt x="92" y="0"/>
                    </a:lnTo>
                    <a:lnTo>
                      <a:pt x="79" y="0"/>
                    </a:lnTo>
                    <a:lnTo>
                      <a:pt x="70" y="0"/>
                    </a:lnTo>
                    <a:lnTo>
                      <a:pt x="59" y="0"/>
                    </a:lnTo>
                    <a:lnTo>
                      <a:pt x="46" y="4"/>
                    </a:lnTo>
                    <a:lnTo>
                      <a:pt x="38" y="8"/>
                    </a:lnTo>
                    <a:lnTo>
                      <a:pt x="29" y="12"/>
                    </a:lnTo>
                    <a:lnTo>
                      <a:pt x="21" y="21"/>
                    </a:lnTo>
                    <a:lnTo>
                      <a:pt x="13" y="30"/>
                    </a:lnTo>
                    <a:lnTo>
                      <a:pt x="9" y="37"/>
                    </a:lnTo>
                    <a:lnTo>
                      <a:pt x="5" y="46"/>
                    </a:lnTo>
                    <a:lnTo>
                      <a:pt x="0" y="58"/>
                    </a:lnTo>
                    <a:lnTo>
                      <a:pt x="0" y="66"/>
                    </a:lnTo>
                    <a:lnTo>
                      <a:pt x="0" y="79"/>
                    </a:lnTo>
                    <a:lnTo>
                      <a:pt x="5" y="91"/>
                    </a:lnTo>
                    <a:lnTo>
                      <a:pt x="9" y="100"/>
                    </a:lnTo>
                    <a:lnTo>
                      <a:pt x="13" y="108"/>
                    </a:lnTo>
                    <a:lnTo>
                      <a:pt x="21" y="116"/>
                    </a:lnTo>
                    <a:lnTo>
                      <a:pt x="29" y="125"/>
                    </a:lnTo>
                    <a:lnTo>
                      <a:pt x="38" y="129"/>
                    </a:lnTo>
                    <a:lnTo>
                      <a:pt x="50" y="133"/>
                    </a:lnTo>
                    <a:lnTo>
                      <a:pt x="59" y="137"/>
                    </a:lnTo>
                    <a:lnTo>
                      <a:pt x="70" y="137"/>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34" name="Freeform 1142">
                <a:extLst>
                  <a:ext uri="{FF2B5EF4-FFF2-40B4-BE49-F238E27FC236}">
                    <a16:creationId xmlns:a16="http://schemas.microsoft.com/office/drawing/2014/main" id="{30A1A8DC-2BC6-489D-B9AA-5DCEE35E0A14}"/>
                  </a:ext>
                </a:extLst>
              </p:cNvPr>
              <p:cNvSpPr>
                <a:spLocks/>
              </p:cNvSpPr>
              <p:nvPr/>
            </p:nvSpPr>
            <p:spPr bwMode="auto">
              <a:xfrm>
                <a:off x="3583" y="3371"/>
                <a:ext cx="115" cy="115"/>
              </a:xfrm>
              <a:custGeom>
                <a:avLst/>
                <a:gdLst>
                  <a:gd name="T0" fmla="*/ 58 w 576"/>
                  <a:gd name="T1" fmla="*/ 115 h 576"/>
                  <a:gd name="T2" fmla="*/ 67 w 576"/>
                  <a:gd name="T3" fmla="*/ 114 h 576"/>
                  <a:gd name="T4" fmla="*/ 76 w 576"/>
                  <a:gd name="T5" fmla="*/ 113 h 576"/>
                  <a:gd name="T6" fmla="*/ 84 w 576"/>
                  <a:gd name="T7" fmla="*/ 109 h 576"/>
                  <a:gd name="T8" fmla="*/ 92 w 576"/>
                  <a:gd name="T9" fmla="*/ 104 h 576"/>
                  <a:gd name="T10" fmla="*/ 98 w 576"/>
                  <a:gd name="T11" fmla="*/ 99 h 576"/>
                  <a:gd name="T12" fmla="*/ 104 w 576"/>
                  <a:gd name="T13" fmla="*/ 91 h 576"/>
                  <a:gd name="T14" fmla="*/ 109 w 576"/>
                  <a:gd name="T15" fmla="*/ 83 h 576"/>
                  <a:gd name="T16" fmla="*/ 113 w 576"/>
                  <a:gd name="T17" fmla="*/ 75 h 576"/>
                  <a:gd name="T18" fmla="*/ 114 w 576"/>
                  <a:gd name="T19" fmla="*/ 67 h 576"/>
                  <a:gd name="T20" fmla="*/ 115 w 576"/>
                  <a:gd name="T21" fmla="*/ 57 h 576"/>
                  <a:gd name="T22" fmla="*/ 114 w 576"/>
                  <a:gd name="T23" fmla="*/ 48 h 576"/>
                  <a:gd name="T24" fmla="*/ 112 w 576"/>
                  <a:gd name="T25" fmla="*/ 39 h 576"/>
                  <a:gd name="T26" fmla="*/ 109 w 576"/>
                  <a:gd name="T27" fmla="*/ 31 h 576"/>
                  <a:gd name="T28" fmla="*/ 103 w 576"/>
                  <a:gd name="T29" fmla="*/ 23 h 576"/>
                  <a:gd name="T30" fmla="*/ 98 w 576"/>
                  <a:gd name="T31" fmla="*/ 17 h 576"/>
                  <a:gd name="T32" fmla="*/ 91 w 576"/>
                  <a:gd name="T33" fmla="*/ 11 h 576"/>
                  <a:gd name="T34" fmla="*/ 83 w 576"/>
                  <a:gd name="T35" fmla="*/ 7 h 576"/>
                  <a:gd name="T36" fmla="*/ 75 w 576"/>
                  <a:gd name="T37" fmla="*/ 3 h 576"/>
                  <a:gd name="T38" fmla="*/ 66 w 576"/>
                  <a:gd name="T39" fmla="*/ 1 h 576"/>
                  <a:gd name="T40" fmla="*/ 57 w 576"/>
                  <a:gd name="T41" fmla="*/ 0 h 576"/>
                  <a:gd name="T42" fmla="*/ 48 w 576"/>
                  <a:gd name="T43" fmla="*/ 1 h 576"/>
                  <a:gd name="T44" fmla="*/ 39 w 576"/>
                  <a:gd name="T45" fmla="*/ 3 h 576"/>
                  <a:gd name="T46" fmla="*/ 31 w 576"/>
                  <a:gd name="T47" fmla="*/ 8 h 576"/>
                  <a:gd name="T48" fmla="*/ 23 w 576"/>
                  <a:gd name="T49" fmla="*/ 12 h 576"/>
                  <a:gd name="T50" fmla="*/ 17 w 576"/>
                  <a:gd name="T51" fmla="*/ 17 h 576"/>
                  <a:gd name="T52" fmla="*/ 11 w 576"/>
                  <a:gd name="T53" fmla="*/ 24 h 576"/>
                  <a:gd name="T54" fmla="*/ 6 w 576"/>
                  <a:gd name="T55" fmla="*/ 32 h 576"/>
                  <a:gd name="T56" fmla="*/ 2 w 576"/>
                  <a:gd name="T57" fmla="*/ 41 h 576"/>
                  <a:gd name="T58" fmla="*/ 1 w 576"/>
                  <a:gd name="T59" fmla="*/ 49 h 576"/>
                  <a:gd name="T60" fmla="*/ 0 w 576"/>
                  <a:gd name="T61" fmla="*/ 59 h 576"/>
                  <a:gd name="T62" fmla="*/ 1 w 576"/>
                  <a:gd name="T63" fmla="*/ 68 h 576"/>
                  <a:gd name="T64" fmla="*/ 3 w 576"/>
                  <a:gd name="T65" fmla="*/ 77 h 576"/>
                  <a:gd name="T66" fmla="*/ 6 w 576"/>
                  <a:gd name="T67" fmla="*/ 85 h 576"/>
                  <a:gd name="T68" fmla="*/ 12 w 576"/>
                  <a:gd name="T69" fmla="*/ 93 h 576"/>
                  <a:gd name="T70" fmla="*/ 17 w 576"/>
                  <a:gd name="T71" fmla="*/ 99 h 576"/>
                  <a:gd name="T72" fmla="*/ 24 w 576"/>
                  <a:gd name="T73" fmla="*/ 104 h 576"/>
                  <a:gd name="T74" fmla="*/ 31 w 576"/>
                  <a:gd name="T75" fmla="*/ 109 h 576"/>
                  <a:gd name="T76" fmla="*/ 40 w 576"/>
                  <a:gd name="T77" fmla="*/ 113 h 576"/>
                  <a:gd name="T78" fmla="*/ 49 w 576"/>
                  <a:gd name="T79" fmla="*/ 115 h 576"/>
                  <a:gd name="T80" fmla="*/ 58 w 576"/>
                  <a:gd name="T81" fmla="*/ 115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6"/>
                  <a:gd name="T125" fmla="*/ 576 w 576"/>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6">
                    <a:moveTo>
                      <a:pt x="290" y="576"/>
                    </a:moveTo>
                    <a:lnTo>
                      <a:pt x="335" y="573"/>
                    </a:lnTo>
                    <a:lnTo>
                      <a:pt x="382" y="564"/>
                    </a:lnTo>
                    <a:lnTo>
                      <a:pt x="423" y="544"/>
                    </a:lnTo>
                    <a:lnTo>
                      <a:pt x="461" y="523"/>
                    </a:lnTo>
                    <a:lnTo>
                      <a:pt x="493" y="494"/>
                    </a:lnTo>
                    <a:lnTo>
                      <a:pt x="522" y="456"/>
                    </a:lnTo>
                    <a:lnTo>
                      <a:pt x="547" y="418"/>
                    </a:lnTo>
                    <a:lnTo>
                      <a:pt x="564" y="377"/>
                    </a:lnTo>
                    <a:lnTo>
                      <a:pt x="572" y="335"/>
                    </a:lnTo>
                    <a:lnTo>
                      <a:pt x="576" y="286"/>
                    </a:lnTo>
                    <a:lnTo>
                      <a:pt x="572" y="240"/>
                    </a:lnTo>
                    <a:lnTo>
                      <a:pt x="560" y="195"/>
                    </a:lnTo>
                    <a:lnTo>
                      <a:pt x="544" y="153"/>
                    </a:lnTo>
                    <a:lnTo>
                      <a:pt x="518" y="116"/>
                    </a:lnTo>
                    <a:lnTo>
                      <a:pt x="490" y="83"/>
                    </a:lnTo>
                    <a:lnTo>
                      <a:pt x="456" y="54"/>
                    </a:lnTo>
                    <a:lnTo>
                      <a:pt x="418" y="33"/>
                    </a:lnTo>
                    <a:lnTo>
                      <a:pt x="377" y="16"/>
                    </a:lnTo>
                    <a:lnTo>
                      <a:pt x="331" y="4"/>
                    </a:lnTo>
                    <a:lnTo>
                      <a:pt x="286" y="0"/>
                    </a:lnTo>
                    <a:lnTo>
                      <a:pt x="240" y="4"/>
                    </a:lnTo>
                    <a:lnTo>
                      <a:pt x="194" y="16"/>
                    </a:lnTo>
                    <a:lnTo>
                      <a:pt x="153" y="38"/>
                    </a:lnTo>
                    <a:lnTo>
                      <a:pt x="115" y="58"/>
                    </a:lnTo>
                    <a:lnTo>
                      <a:pt x="83" y="87"/>
                    </a:lnTo>
                    <a:lnTo>
                      <a:pt x="54" y="120"/>
                    </a:lnTo>
                    <a:lnTo>
                      <a:pt x="29" y="162"/>
                    </a:lnTo>
                    <a:lnTo>
                      <a:pt x="12" y="203"/>
                    </a:lnTo>
                    <a:lnTo>
                      <a:pt x="4" y="245"/>
                    </a:lnTo>
                    <a:lnTo>
                      <a:pt x="0" y="294"/>
                    </a:lnTo>
                    <a:lnTo>
                      <a:pt x="4" y="340"/>
                    </a:lnTo>
                    <a:lnTo>
                      <a:pt x="16" y="386"/>
                    </a:lnTo>
                    <a:lnTo>
                      <a:pt x="32" y="427"/>
                    </a:lnTo>
                    <a:lnTo>
                      <a:pt x="58" y="465"/>
                    </a:lnTo>
                    <a:lnTo>
                      <a:pt x="86" y="497"/>
                    </a:lnTo>
                    <a:lnTo>
                      <a:pt x="120" y="523"/>
                    </a:lnTo>
                    <a:lnTo>
                      <a:pt x="157" y="548"/>
                    </a:lnTo>
                    <a:lnTo>
                      <a:pt x="198" y="564"/>
                    </a:lnTo>
                    <a:lnTo>
                      <a:pt x="245" y="576"/>
                    </a:lnTo>
                    <a:lnTo>
                      <a:pt x="290" y="57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35" name="Freeform 1143">
                <a:extLst>
                  <a:ext uri="{FF2B5EF4-FFF2-40B4-BE49-F238E27FC236}">
                    <a16:creationId xmlns:a16="http://schemas.microsoft.com/office/drawing/2014/main" id="{F513C3E3-B629-4FC0-BC83-CF3E9280E645}"/>
                  </a:ext>
                </a:extLst>
              </p:cNvPr>
              <p:cNvSpPr>
                <a:spLocks/>
              </p:cNvSpPr>
              <p:nvPr/>
            </p:nvSpPr>
            <p:spPr bwMode="auto">
              <a:xfrm>
                <a:off x="3583" y="3371"/>
                <a:ext cx="115" cy="115"/>
              </a:xfrm>
              <a:custGeom>
                <a:avLst/>
                <a:gdLst>
                  <a:gd name="T0" fmla="*/ 58 w 576"/>
                  <a:gd name="T1" fmla="*/ 115 h 576"/>
                  <a:gd name="T2" fmla="*/ 67 w 576"/>
                  <a:gd name="T3" fmla="*/ 114 h 576"/>
                  <a:gd name="T4" fmla="*/ 76 w 576"/>
                  <a:gd name="T5" fmla="*/ 113 h 576"/>
                  <a:gd name="T6" fmla="*/ 84 w 576"/>
                  <a:gd name="T7" fmla="*/ 109 h 576"/>
                  <a:gd name="T8" fmla="*/ 92 w 576"/>
                  <a:gd name="T9" fmla="*/ 104 h 576"/>
                  <a:gd name="T10" fmla="*/ 98 w 576"/>
                  <a:gd name="T11" fmla="*/ 99 h 576"/>
                  <a:gd name="T12" fmla="*/ 104 w 576"/>
                  <a:gd name="T13" fmla="*/ 91 h 576"/>
                  <a:gd name="T14" fmla="*/ 109 w 576"/>
                  <a:gd name="T15" fmla="*/ 83 h 576"/>
                  <a:gd name="T16" fmla="*/ 113 w 576"/>
                  <a:gd name="T17" fmla="*/ 75 h 576"/>
                  <a:gd name="T18" fmla="*/ 114 w 576"/>
                  <a:gd name="T19" fmla="*/ 67 h 576"/>
                  <a:gd name="T20" fmla="*/ 115 w 576"/>
                  <a:gd name="T21" fmla="*/ 57 h 576"/>
                  <a:gd name="T22" fmla="*/ 114 w 576"/>
                  <a:gd name="T23" fmla="*/ 48 h 576"/>
                  <a:gd name="T24" fmla="*/ 112 w 576"/>
                  <a:gd name="T25" fmla="*/ 39 h 576"/>
                  <a:gd name="T26" fmla="*/ 109 w 576"/>
                  <a:gd name="T27" fmla="*/ 31 h 576"/>
                  <a:gd name="T28" fmla="*/ 103 w 576"/>
                  <a:gd name="T29" fmla="*/ 23 h 576"/>
                  <a:gd name="T30" fmla="*/ 98 w 576"/>
                  <a:gd name="T31" fmla="*/ 17 h 576"/>
                  <a:gd name="T32" fmla="*/ 91 w 576"/>
                  <a:gd name="T33" fmla="*/ 11 h 576"/>
                  <a:gd name="T34" fmla="*/ 83 w 576"/>
                  <a:gd name="T35" fmla="*/ 7 h 576"/>
                  <a:gd name="T36" fmla="*/ 75 w 576"/>
                  <a:gd name="T37" fmla="*/ 3 h 576"/>
                  <a:gd name="T38" fmla="*/ 66 w 576"/>
                  <a:gd name="T39" fmla="*/ 1 h 576"/>
                  <a:gd name="T40" fmla="*/ 57 w 576"/>
                  <a:gd name="T41" fmla="*/ 0 h 576"/>
                  <a:gd name="T42" fmla="*/ 48 w 576"/>
                  <a:gd name="T43" fmla="*/ 1 h 576"/>
                  <a:gd name="T44" fmla="*/ 39 w 576"/>
                  <a:gd name="T45" fmla="*/ 3 h 576"/>
                  <a:gd name="T46" fmla="*/ 31 w 576"/>
                  <a:gd name="T47" fmla="*/ 8 h 576"/>
                  <a:gd name="T48" fmla="*/ 23 w 576"/>
                  <a:gd name="T49" fmla="*/ 12 h 576"/>
                  <a:gd name="T50" fmla="*/ 17 w 576"/>
                  <a:gd name="T51" fmla="*/ 17 h 576"/>
                  <a:gd name="T52" fmla="*/ 11 w 576"/>
                  <a:gd name="T53" fmla="*/ 24 h 576"/>
                  <a:gd name="T54" fmla="*/ 6 w 576"/>
                  <a:gd name="T55" fmla="*/ 32 h 576"/>
                  <a:gd name="T56" fmla="*/ 2 w 576"/>
                  <a:gd name="T57" fmla="*/ 41 h 576"/>
                  <a:gd name="T58" fmla="*/ 1 w 576"/>
                  <a:gd name="T59" fmla="*/ 49 h 576"/>
                  <a:gd name="T60" fmla="*/ 0 w 576"/>
                  <a:gd name="T61" fmla="*/ 59 h 576"/>
                  <a:gd name="T62" fmla="*/ 1 w 576"/>
                  <a:gd name="T63" fmla="*/ 68 h 576"/>
                  <a:gd name="T64" fmla="*/ 3 w 576"/>
                  <a:gd name="T65" fmla="*/ 77 h 576"/>
                  <a:gd name="T66" fmla="*/ 6 w 576"/>
                  <a:gd name="T67" fmla="*/ 85 h 576"/>
                  <a:gd name="T68" fmla="*/ 12 w 576"/>
                  <a:gd name="T69" fmla="*/ 93 h 576"/>
                  <a:gd name="T70" fmla="*/ 17 w 576"/>
                  <a:gd name="T71" fmla="*/ 99 h 576"/>
                  <a:gd name="T72" fmla="*/ 24 w 576"/>
                  <a:gd name="T73" fmla="*/ 104 h 576"/>
                  <a:gd name="T74" fmla="*/ 31 w 576"/>
                  <a:gd name="T75" fmla="*/ 109 h 576"/>
                  <a:gd name="T76" fmla="*/ 40 w 576"/>
                  <a:gd name="T77" fmla="*/ 113 h 576"/>
                  <a:gd name="T78" fmla="*/ 49 w 576"/>
                  <a:gd name="T79" fmla="*/ 115 h 576"/>
                  <a:gd name="T80" fmla="*/ 58 w 576"/>
                  <a:gd name="T81" fmla="*/ 115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6"/>
                  <a:gd name="T125" fmla="*/ 576 w 576"/>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6">
                    <a:moveTo>
                      <a:pt x="290" y="576"/>
                    </a:moveTo>
                    <a:lnTo>
                      <a:pt x="335" y="573"/>
                    </a:lnTo>
                    <a:lnTo>
                      <a:pt x="382" y="564"/>
                    </a:lnTo>
                    <a:lnTo>
                      <a:pt x="423" y="544"/>
                    </a:lnTo>
                    <a:lnTo>
                      <a:pt x="461" y="523"/>
                    </a:lnTo>
                    <a:lnTo>
                      <a:pt x="493" y="494"/>
                    </a:lnTo>
                    <a:lnTo>
                      <a:pt x="522" y="456"/>
                    </a:lnTo>
                    <a:lnTo>
                      <a:pt x="547" y="418"/>
                    </a:lnTo>
                    <a:lnTo>
                      <a:pt x="564" y="377"/>
                    </a:lnTo>
                    <a:lnTo>
                      <a:pt x="572" y="335"/>
                    </a:lnTo>
                    <a:lnTo>
                      <a:pt x="576" y="286"/>
                    </a:lnTo>
                    <a:lnTo>
                      <a:pt x="572" y="240"/>
                    </a:lnTo>
                    <a:lnTo>
                      <a:pt x="560" y="195"/>
                    </a:lnTo>
                    <a:lnTo>
                      <a:pt x="544" y="153"/>
                    </a:lnTo>
                    <a:lnTo>
                      <a:pt x="518" y="116"/>
                    </a:lnTo>
                    <a:lnTo>
                      <a:pt x="490" y="83"/>
                    </a:lnTo>
                    <a:lnTo>
                      <a:pt x="456" y="54"/>
                    </a:lnTo>
                    <a:lnTo>
                      <a:pt x="418" y="33"/>
                    </a:lnTo>
                    <a:lnTo>
                      <a:pt x="377" y="16"/>
                    </a:lnTo>
                    <a:lnTo>
                      <a:pt x="331" y="4"/>
                    </a:lnTo>
                    <a:lnTo>
                      <a:pt x="286" y="0"/>
                    </a:lnTo>
                    <a:lnTo>
                      <a:pt x="240" y="4"/>
                    </a:lnTo>
                    <a:lnTo>
                      <a:pt x="194" y="16"/>
                    </a:lnTo>
                    <a:lnTo>
                      <a:pt x="153" y="38"/>
                    </a:lnTo>
                    <a:lnTo>
                      <a:pt x="115" y="58"/>
                    </a:lnTo>
                    <a:lnTo>
                      <a:pt x="83" y="87"/>
                    </a:lnTo>
                    <a:lnTo>
                      <a:pt x="54" y="120"/>
                    </a:lnTo>
                    <a:lnTo>
                      <a:pt x="29" y="162"/>
                    </a:lnTo>
                    <a:lnTo>
                      <a:pt x="12" y="203"/>
                    </a:lnTo>
                    <a:lnTo>
                      <a:pt x="4" y="245"/>
                    </a:lnTo>
                    <a:lnTo>
                      <a:pt x="0" y="294"/>
                    </a:lnTo>
                    <a:lnTo>
                      <a:pt x="4" y="340"/>
                    </a:lnTo>
                    <a:lnTo>
                      <a:pt x="16" y="386"/>
                    </a:lnTo>
                    <a:lnTo>
                      <a:pt x="32" y="427"/>
                    </a:lnTo>
                    <a:lnTo>
                      <a:pt x="58" y="465"/>
                    </a:lnTo>
                    <a:lnTo>
                      <a:pt x="86" y="497"/>
                    </a:lnTo>
                    <a:lnTo>
                      <a:pt x="120" y="523"/>
                    </a:lnTo>
                    <a:lnTo>
                      <a:pt x="157" y="548"/>
                    </a:lnTo>
                    <a:lnTo>
                      <a:pt x="198" y="564"/>
                    </a:lnTo>
                    <a:lnTo>
                      <a:pt x="245" y="576"/>
                    </a:lnTo>
                    <a:lnTo>
                      <a:pt x="290"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636" name="Freeform 1144">
                <a:extLst>
                  <a:ext uri="{FF2B5EF4-FFF2-40B4-BE49-F238E27FC236}">
                    <a16:creationId xmlns:a16="http://schemas.microsoft.com/office/drawing/2014/main" id="{B193D960-2338-4435-9DF6-AB6A536F5609}"/>
                  </a:ext>
                </a:extLst>
              </p:cNvPr>
              <p:cNvSpPr>
                <a:spLocks/>
              </p:cNvSpPr>
              <p:nvPr/>
            </p:nvSpPr>
            <p:spPr bwMode="auto">
              <a:xfrm>
                <a:off x="3583" y="3371"/>
                <a:ext cx="115" cy="115"/>
              </a:xfrm>
              <a:custGeom>
                <a:avLst/>
                <a:gdLst>
                  <a:gd name="T0" fmla="*/ 58 w 576"/>
                  <a:gd name="T1" fmla="*/ 115 h 576"/>
                  <a:gd name="T2" fmla="*/ 67 w 576"/>
                  <a:gd name="T3" fmla="*/ 114 h 576"/>
                  <a:gd name="T4" fmla="*/ 76 w 576"/>
                  <a:gd name="T5" fmla="*/ 113 h 576"/>
                  <a:gd name="T6" fmla="*/ 84 w 576"/>
                  <a:gd name="T7" fmla="*/ 109 h 576"/>
                  <a:gd name="T8" fmla="*/ 92 w 576"/>
                  <a:gd name="T9" fmla="*/ 104 h 576"/>
                  <a:gd name="T10" fmla="*/ 98 w 576"/>
                  <a:gd name="T11" fmla="*/ 99 h 576"/>
                  <a:gd name="T12" fmla="*/ 104 w 576"/>
                  <a:gd name="T13" fmla="*/ 91 h 576"/>
                  <a:gd name="T14" fmla="*/ 109 w 576"/>
                  <a:gd name="T15" fmla="*/ 83 h 576"/>
                  <a:gd name="T16" fmla="*/ 113 w 576"/>
                  <a:gd name="T17" fmla="*/ 75 h 576"/>
                  <a:gd name="T18" fmla="*/ 114 w 576"/>
                  <a:gd name="T19" fmla="*/ 67 h 576"/>
                  <a:gd name="T20" fmla="*/ 115 w 576"/>
                  <a:gd name="T21" fmla="*/ 57 h 576"/>
                  <a:gd name="T22" fmla="*/ 114 w 576"/>
                  <a:gd name="T23" fmla="*/ 48 h 576"/>
                  <a:gd name="T24" fmla="*/ 112 w 576"/>
                  <a:gd name="T25" fmla="*/ 39 h 576"/>
                  <a:gd name="T26" fmla="*/ 109 w 576"/>
                  <a:gd name="T27" fmla="*/ 31 h 576"/>
                  <a:gd name="T28" fmla="*/ 103 w 576"/>
                  <a:gd name="T29" fmla="*/ 23 h 576"/>
                  <a:gd name="T30" fmla="*/ 98 w 576"/>
                  <a:gd name="T31" fmla="*/ 17 h 576"/>
                  <a:gd name="T32" fmla="*/ 91 w 576"/>
                  <a:gd name="T33" fmla="*/ 11 h 576"/>
                  <a:gd name="T34" fmla="*/ 83 w 576"/>
                  <a:gd name="T35" fmla="*/ 7 h 576"/>
                  <a:gd name="T36" fmla="*/ 75 w 576"/>
                  <a:gd name="T37" fmla="*/ 3 h 576"/>
                  <a:gd name="T38" fmla="*/ 66 w 576"/>
                  <a:gd name="T39" fmla="*/ 1 h 576"/>
                  <a:gd name="T40" fmla="*/ 57 w 576"/>
                  <a:gd name="T41" fmla="*/ 0 h 576"/>
                  <a:gd name="T42" fmla="*/ 48 w 576"/>
                  <a:gd name="T43" fmla="*/ 1 h 576"/>
                  <a:gd name="T44" fmla="*/ 39 w 576"/>
                  <a:gd name="T45" fmla="*/ 3 h 576"/>
                  <a:gd name="T46" fmla="*/ 31 w 576"/>
                  <a:gd name="T47" fmla="*/ 8 h 576"/>
                  <a:gd name="T48" fmla="*/ 23 w 576"/>
                  <a:gd name="T49" fmla="*/ 12 h 576"/>
                  <a:gd name="T50" fmla="*/ 17 w 576"/>
                  <a:gd name="T51" fmla="*/ 17 h 576"/>
                  <a:gd name="T52" fmla="*/ 11 w 576"/>
                  <a:gd name="T53" fmla="*/ 24 h 576"/>
                  <a:gd name="T54" fmla="*/ 6 w 576"/>
                  <a:gd name="T55" fmla="*/ 32 h 576"/>
                  <a:gd name="T56" fmla="*/ 2 w 576"/>
                  <a:gd name="T57" fmla="*/ 41 h 576"/>
                  <a:gd name="T58" fmla="*/ 1 w 576"/>
                  <a:gd name="T59" fmla="*/ 49 h 576"/>
                  <a:gd name="T60" fmla="*/ 0 w 576"/>
                  <a:gd name="T61" fmla="*/ 59 h 576"/>
                  <a:gd name="T62" fmla="*/ 1 w 576"/>
                  <a:gd name="T63" fmla="*/ 68 h 576"/>
                  <a:gd name="T64" fmla="*/ 3 w 576"/>
                  <a:gd name="T65" fmla="*/ 77 h 576"/>
                  <a:gd name="T66" fmla="*/ 6 w 576"/>
                  <a:gd name="T67" fmla="*/ 85 h 576"/>
                  <a:gd name="T68" fmla="*/ 12 w 576"/>
                  <a:gd name="T69" fmla="*/ 93 h 576"/>
                  <a:gd name="T70" fmla="*/ 17 w 576"/>
                  <a:gd name="T71" fmla="*/ 99 h 576"/>
                  <a:gd name="T72" fmla="*/ 24 w 576"/>
                  <a:gd name="T73" fmla="*/ 104 h 576"/>
                  <a:gd name="T74" fmla="*/ 31 w 576"/>
                  <a:gd name="T75" fmla="*/ 109 h 576"/>
                  <a:gd name="T76" fmla="*/ 40 w 576"/>
                  <a:gd name="T77" fmla="*/ 113 h 576"/>
                  <a:gd name="T78" fmla="*/ 49 w 576"/>
                  <a:gd name="T79" fmla="*/ 115 h 576"/>
                  <a:gd name="T80" fmla="*/ 58 w 576"/>
                  <a:gd name="T81" fmla="*/ 115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6"/>
                  <a:gd name="T125" fmla="*/ 576 w 576"/>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6">
                    <a:moveTo>
                      <a:pt x="290" y="576"/>
                    </a:moveTo>
                    <a:lnTo>
                      <a:pt x="335" y="573"/>
                    </a:lnTo>
                    <a:lnTo>
                      <a:pt x="382" y="564"/>
                    </a:lnTo>
                    <a:lnTo>
                      <a:pt x="423" y="544"/>
                    </a:lnTo>
                    <a:lnTo>
                      <a:pt x="461" y="523"/>
                    </a:lnTo>
                    <a:lnTo>
                      <a:pt x="493" y="494"/>
                    </a:lnTo>
                    <a:lnTo>
                      <a:pt x="522" y="456"/>
                    </a:lnTo>
                    <a:lnTo>
                      <a:pt x="547" y="418"/>
                    </a:lnTo>
                    <a:lnTo>
                      <a:pt x="564" y="377"/>
                    </a:lnTo>
                    <a:lnTo>
                      <a:pt x="572" y="335"/>
                    </a:lnTo>
                    <a:lnTo>
                      <a:pt x="576" y="286"/>
                    </a:lnTo>
                    <a:lnTo>
                      <a:pt x="572" y="240"/>
                    </a:lnTo>
                    <a:lnTo>
                      <a:pt x="560" y="195"/>
                    </a:lnTo>
                    <a:lnTo>
                      <a:pt x="544" y="153"/>
                    </a:lnTo>
                    <a:lnTo>
                      <a:pt x="518" y="116"/>
                    </a:lnTo>
                    <a:lnTo>
                      <a:pt x="490" y="83"/>
                    </a:lnTo>
                    <a:lnTo>
                      <a:pt x="456" y="54"/>
                    </a:lnTo>
                    <a:lnTo>
                      <a:pt x="418" y="33"/>
                    </a:lnTo>
                    <a:lnTo>
                      <a:pt x="377" y="16"/>
                    </a:lnTo>
                    <a:lnTo>
                      <a:pt x="331" y="4"/>
                    </a:lnTo>
                    <a:lnTo>
                      <a:pt x="286" y="0"/>
                    </a:lnTo>
                    <a:lnTo>
                      <a:pt x="240" y="4"/>
                    </a:lnTo>
                    <a:lnTo>
                      <a:pt x="194" y="16"/>
                    </a:lnTo>
                    <a:lnTo>
                      <a:pt x="153" y="38"/>
                    </a:lnTo>
                    <a:lnTo>
                      <a:pt x="115" y="58"/>
                    </a:lnTo>
                    <a:lnTo>
                      <a:pt x="83" y="87"/>
                    </a:lnTo>
                    <a:lnTo>
                      <a:pt x="54" y="120"/>
                    </a:lnTo>
                    <a:lnTo>
                      <a:pt x="29" y="162"/>
                    </a:lnTo>
                    <a:lnTo>
                      <a:pt x="12" y="203"/>
                    </a:lnTo>
                    <a:lnTo>
                      <a:pt x="4" y="245"/>
                    </a:lnTo>
                    <a:lnTo>
                      <a:pt x="0" y="294"/>
                    </a:lnTo>
                    <a:lnTo>
                      <a:pt x="4" y="340"/>
                    </a:lnTo>
                    <a:lnTo>
                      <a:pt x="16" y="386"/>
                    </a:lnTo>
                    <a:lnTo>
                      <a:pt x="32" y="427"/>
                    </a:lnTo>
                    <a:lnTo>
                      <a:pt x="58" y="465"/>
                    </a:lnTo>
                    <a:lnTo>
                      <a:pt x="86" y="497"/>
                    </a:lnTo>
                    <a:lnTo>
                      <a:pt x="120" y="523"/>
                    </a:lnTo>
                    <a:lnTo>
                      <a:pt x="157" y="548"/>
                    </a:lnTo>
                    <a:lnTo>
                      <a:pt x="198" y="564"/>
                    </a:lnTo>
                    <a:lnTo>
                      <a:pt x="245" y="576"/>
                    </a:lnTo>
                    <a:lnTo>
                      <a:pt x="290"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637" name="Freeform 1145">
                <a:extLst>
                  <a:ext uri="{FF2B5EF4-FFF2-40B4-BE49-F238E27FC236}">
                    <a16:creationId xmlns:a16="http://schemas.microsoft.com/office/drawing/2014/main" id="{5AE8B3B0-36CB-46AC-8C36-3FFFE54D2802}"/>
                  </a:ext>
                </a:extLst>
              </p:cNvPr>
              <p:cNvSpPr>
                <a:spLocks/>
              </p:cNvSpPr>
              <p:nvPr/>
            </p:nvSpPr>
            <p:spPr bwMode="auto">
              <a:xfrm>
                <a:off x="3598" y="3380"/>
                <a:ext cx="62" cy="61"/>
              </a:xfrm>
              <a:custGeom>
                <a:avLst/>
                <a:gdLst>
                  <a:gd name="T0" fmla="*/ 31 w 307"/>
                  <a:gd name="T1" fmla="*/ 61 h 303"/>
                  <a:gd name="T2" fmla="*/ 36 w 307"/>
                  <a:gd name="T3" fmla="*/ 60 h 303"/>
                  <a:gd name="T4" fmla="*/ 41 w 307"/>
                  <a:gd name="T5" fmla="*/ 59 h 303"/>
                  <a:gd name="T6" fmla="*/ 45 w 307"/>
                  <a:gd name="T7" fmla="*/ 58 h 303"/>
                  <a:gd name="T8" fmla="*/ 50 w 307"/>
                  <a:gd name="T9" fmla="*/ 55 h 303"/>
                  <a:gd name="T10" fmla="*/ 53 w 307"/>
                  <a:gd name="T11" fmla="*/ 52 h 303"/>
                  <a:gd name="T12" fmla="*/ 56 w 307"/>
                  <a:gd name="T13" fmla="*/ 49 h 303"/>
                  <a:gd name="T14" fmla="*/ 59 w 307"/>
                  <a:gd name="T15" fmla="*/ 44 h 303"/>
                  <a:gd name="T16" fmla="*/ 60 w 307"/>
                  <a:gd name="T17" fmla="*/ 40 h 303"/>
                  <a:gd name="T18" fmla="*/ 61 w 307"/>
                  <a:gd name="T19" fmla="*/ 35 h 303"/>
                  <a:gd name="T20" fmla="*/ 62 w 307"/>
                  <a:gd name="T21" fmla="*/ 30 h 303"/>
                  <a:gd name="T22" fmla="*/ 61 w 307"/>
                  <a:gd name="T23" fmla="*/ 25 h 303"/>
                  <a:gd name="T24" fmla="*/ 60 w 307"/>
                  <a:gd name="T25" fmla="*/ 20 h 303"/>
                  <a:gd name="T26" fmla="*/ 58 w 307"/>
                  <a:gd name="T27" fmla="*/ 16 h 303"/>
                  <a:gd name="T28" fmla="*/ 56 w 307"/>
                  <a:gd name="T29" fmla="*/ 12 h 303"/>
                  <a:gd name="T30" fmla="*/ 53 w 307"/>
                  <a:gd name="T31" fmla="*/ 8 h 303"/>
                  <a:gd name="T32" fmla="*/ 49 w 307"/>
                  <a:gd name="T33" fmla="*/ 5 h 303"/>
                  <a:gd name="T34" fmla="*/ 45 w 307"/>
                  <a:gd name="T35" fmla="*/ 3 h 303"/>
                  <a:gd name="T36" fmla="*/ 40 w 307"/>
                  <a:gd name="T37" fmla="*/ 1 h 303"/>
                  <a:gd name="T38" fmla="*/ 35 w 307"/>
                  <a:gd name="T39" fmla="*/ 0 h 303"/>
                  <a:gd name="T40" fmla="*/ 31 w 307"/>
                  <a:gd name="T41" fmla="*/ 0 h 303"/>
                  <a:gd name="T42" fmla="*/ 26 w 307"/>
                  <a:gd name="T43" fmla="*/ 0 h 303"/>
                  <a:gd name="T44" fmla="*/ 21 w 307"/>
                  <a:gd name="T45" fmla="*/ 2 h 303"/>
                  <a:gd name="T46" fmla="*/ 17 w 307"/>
                  <a:gd name="T47" fmla="*/ 3 h 303"/>
                  <a:gd name="T48" fmla="*/ 13 w 307"/>
                  <a:gd name="T49" fmla="*/ 6 h 303"/>
                  <a:gd name="T50" fmla="*/ 9 w 307"/>
                  <a:gd name="T51" fmla="*/ 9 h 303"/>
                  <a:gd name="T52" fmla="*/ 6 w 307"/>
                  <a:gd name="T53" fmla="*/ 13 h 303"/>
                  <a:gd name="T54" fmla="*/ 3 w 307"/>
                  <a:gd name="T55" fmla="*/ 17 h 303"/>
                  <a:gd name="T56" fmla="*/ 2 w 307"/>
                  <a:gd name="T57" fmla="*/ 21 h 303"/>
                  <a:gd name="T58" fmla="*/ 1 w 307"/>
                  <a:gd name="T59" fmla="*/ 26 h 303"/>
                  <a:gd name="T60" fmla="*/ 0 w 307"/>
                  <a:gd name="T61" fmla="*/ 31 h 303"/>
                  <a:gd name="T62" fmla="*/ 1 w 307"/>
                  <a:gd name="T63" fmla="*/ 36 h 303"/>
                  <a:gd name="T64" fmla="*/ 2 w 307"/>
                  <a:gd name="T65" fmla="*/ 40 h 303"/>
                  <a:gd name="T66" fmla="*/ 3 w 307"/>
                  <a:gd name="T67" fmla="*/ 44 h 303"/>
                  <a:gd name="T68" fmla="*/ 7 w 307"/>
                  <a:gd name="T69" fmla="*/ 49 h 303"/>
                  <a:gd name="T70" fmla="*/ 9 w 307"/>
                  <a:gd name="T71" fmla="*/ 52 h 303"/>
                  <a:gd name="T72" fmla="*/ 13 w 307"/>
                  <a:gd name="T73" fmla="*/ 55 h 303"/>
                  <a:gd name="T74" fmla="*/ 17 w 307"/>
                  <a:gd name="T75" fmla="*/ 58 h 303"/>
                  <a:gd name="T76" fmla="*/ 22 w 307"/>
                  <a:gd name="T77" fmla="*/ 59 h 303"/>
                  <a:gd name="T78" fmla="*/ 26 w 307"/>
                  <a:gd name="T79" fmla="*/ 60 h 303"/>
                  <a:gd name="T80" fmla="*/ 31 w 307"/>
                  <a:gd name="T81" fmla="*/ 61 h 3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7"/>
                  <a:gd name="T124" fmla="*/ 0 h 303"/>
                  <a:gd name="T125" fmla="*/ 307 w 307"/>
                  <a:gd name="T126" fmla="*/ 303 h 30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7" h="303">
                    <a:moveTo>
                      <a:pt x="154" y="303"/>
                    </a:moveTo>
                    <a:lnTo>
                      <a:pt x="179" y="299"/>
                    </a:lnTo>
                    <a:lnTo>
                      <a:pt x="203" y="295"/>
                    </a:lnTo>
                    <a:lnTo>
                      <a:pt x="224" y="287"/>
                    </a:lnTo>
                    <a:lnTo>
                      <a:pt x="246" y="274"/>
                    </a:lnTo>
                    <a:lnTo>
                      <a:pt x="262" y="258"/>
                    </a:lnTo>
                    <a:lnTo>
                      <a:pt x="278" y="241"/>
                    </a:lnTo>
                    <a:lnTo>
                      <a:pt x="291" y="220"/>
                    </a:lnTo>
                    <a:lnTo>
                      <a:pt x="299" y="200"/>
                    </a:lnTo>
                    <a:lnTo>
                      <a:pt x="304" y="175"/>
                    </a:lnTo>
                    <a:lnTo>
                      <a:pt x="307" y="150"/>
                    </a:lnTo>
                    <a:lnTo>
                      <a:pt x="304" y="125"/>
                    </a:lnTo>
                    <a:lnTo>
                      <a:pt x="299" y="101"/>
                    </a:lnTo>
                    <a:lnTo>
                      <a:pt x="287" y="79"/>
                    </a:lnTo>
                    <a:lnTo>
                      <a:pt x="275" y="58"/>
                    </a:lnTo>
                    <a:lnTo>
                      <a:pt x="262" y="42"/>
                    </a:lnTo>
                    <a:lnTo>
                      <a:pt x="241" y="25"/>
                    </a:lnTo>
                    <a:lnTo>
                      <a:pt x="221" y="17"/>
                    </a:lnTo>
                    <a:lnTo>
                      <a:pt x="199" y="4"/>
                    </a:lnTo>
                    <a:lnTo>
                      <a:pt x="174" y="0"/>
                    </a:lnTo>
                    <a:lnTo>
                      <a:pt x="154" y="0"/>
                    </a:lnTo>
                    <a:lnTo>
                      <a:pt x="129" y="0"/>
                    </a:lnTo>
                    <a:lnTo>
                      <a:pt x="104" y="9"/>
                    </a:lnTo>
                    <a:lnTo>
                      <a:pt x="84" y="17"/>
                    </a:lnTo>
                    <a:lnTo>
                      <a:pt x="62" y="29"/>
                    </a:lnTo>
                    <a:lnTo>
                      <a:pt x="46" y="47"/>
                    </a:lnTo>
                    <a:lnTo>
                      <a:pt x="30" y="63"/>
                    </a:lnTo>
                    <a:lnTo>
                      <a:pt x="17" y="83"/>
                    </a:lnTo>
                    <a:lnTo>
                      <a:pt x="8" y="104"/>
                    </a:lnTo>
                    <a:lnTo>
                      <a:pt x="5" y="129"/>
                    </a:lnTo>
                    <a:lnTo>
                      <a:pt x="0" y="154"/>
                    </a:lnTo>
                    <a:lnTo>
                      <a:pt x="5" y="179"/>
                    </a:lnTo>
                    <a:lnTo>
                      <a:pt x="8" y="200"/>
                    </a:lnTo>
                    <a:lnTo>
                      <a:pt x="17" y="220"/>
                    </a:lnTo>
                    <a:lnTo>
                      <a:pt x="34" y="241"/>
                    </a:lnTo>
                    <a:lnTo>
                      <a:pt x="46" y="258"/>
                    </a:lnTo>
                    <a:lnTo>
                      <a:pt x="66" y="274"/>
                    </a:lnTo>
                    <a:lnTo>
                      <a:pt x="84" y="287"/>
                    </a:lnTo>
                    <a:lnTo>
                      <a:pt x="108" y="295"/>
                    </a:lnTo>
                    <a:lnTo>
                      <a:pt x="129" y="299"/>
                    </a:lnTo>
                    <a:lnTo>
                      <a:pt x="154" y="303"/>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38" name="Freeform 1146">
                <a:extLst>
                  <a:ext uri="{FF2B5EF4-FFF2-40B4-BE49-F238E27FC236}">
                    <a16:creationId xmlns:a16="http://schemas.microsoft.com/office/drawing/2014/main" id="{6C449979-C874-42F8-9123-0CF7B55E72CB}"/>
                  </a:ext>
                </a:extLst>
              </p:cNvPr>
              <p:cNvSpPr>
                <a:spLocks/>
              </p:cNvSpPr>
              <p:nvPr/>
            </p:nvSpPr>
            <p:spPr bwMode="auto">
              <a:xfrm>
                <a:off x="3601" y="3381"/>
                <a:ext cx="54" cy="54"/>
              </a:xfrm>
              <a:custGeom>
                <a:avLst/>
                <a:gdLst>
                  <a:gd name="T0" fmla="*/ 27 w 270"/>
                  <a:gd name="T1" fmla="*/ 54 h 270"/>
                  <a:gd name="T2" fmla="*/ 32 w 270"/>
                  <a:gd name="T3" fmla="*/ 54 h 270"/>
                  <a:gd name="T4" fmla="*/ 36 w 270"/>
                  <a:gd name="T5" fmla="*/ 52 h 270"/>
                  <a:gd name="T6" fmla="*/ 40 w 270"/>
                  <a:gd name="T7" fmla="*/ 51 h 270"/>
                  <a:gd name="T8" fmla="*/ 43 w 270"/>
                  <a:gd name="T9" fmla="*/ 49 h 270"/>
                  <a:gd name="T10" fmla="*/ 47 w 270"/>
                  <a:gd name="T11" fmla="*/ 46 h 270"/>
                  <a:gd name="T12" fmla="*/ 49 w 270"/>
                  <a:gd name="T13" fmla="*/ 43 h 270"/>
                  <a:gd name="T14" fmla="*/ 52 w 270"/>
                  <a:gd name="T15" fmla="*/ 39 h 270"/>
                  <a:gd name="T16" fmla="*/ 53 w 270"/>
                  <a:gd name="T17" fmla="*/ 36 h 270"/>
                  <a:gd name="T18" fmla="*/ 54 w 270"/>
                  <a:gd name="T19" fmla="*/ 31 h 270"/>
                  <a:gd name="T20" fmla="*/ 54 w 270"/>
                  <a:gd name="T21" fmla="*/ 27 h 270"/>
                  <a:gd name="T22" fmla="*/ 54 w 270"/>
                  <a:gd name="T23" fmla="*/ 23 h 270"/>
                  <a:gd name="T24" fmla="*/ 53 w 270"/>
                  <a:gd name="T25" fmla="*/ 18 h 270"/>
                  <a:gd name="T26" fmla="*/ 51 w 270"/>
                  <a:gd name="T27" fmla="*/ 14 h 270"/>
                  <a:gd name="T28" fmla="*/ 49 w 270"/>
                  <a:gd name="T29" fmla="*/ 11 h 270"/>
                  <a:gd name="T30" fmla="*/ 46 w 270"/>
                  <a:gd name="T31" fmla="*/ 8 h 270"/>
                  <a:gd name="T32" fmla="*/ 43 w 270"/>
                  <a:gd name="T33" fmla="*/ 5 h 270"/>
                  <a:gd name="T34" fmla="*/ 39 w 270"/>
                  <a:gd name="T35" fmla="*/ 3 h 270"/>
                  <a:gd name="T36" fmla="*/ 36 w 270"/>
                  <a:gd name="T37" fmla="*/ 1 h 270"/>
                  <a:gd name="T38" fmla="*/ 32 w 270"/>
                  <a:gd name="T39" fmla="*/ 0 h 270"/>
                  <a:gd name="T40" fmla="*/ 27 w 270"/>
                  <a:gd name="T41" fmla="*/ 0 h 270"/>
                  <a:gd name="T42" fmla="*/ 23 w 270"/>
                  <a:gd name="T43" fmla="*/ 0 h 270"/>
                  <a:gd name="T44" fmla="*/ 18 w 270"/>
                  <a:gd name="T45" fmla="*/ 2 h 270"/>
                  <a:gd name="T46" fmla="*/ 14 w 270"/>
                  <a:gd name="T47" fmla="*/ 3 h 270"/>
                  <a:gd name="T48" fmla="*/ 11 w 270"/>
                  <a:gd name="T49" fmla="*/ 5 h 270"/>
                  <a:gd name="T50" fmla="*/ 8 w 270"/>
                  <a:gd name="T51" fmla="*/ 9 h 270"/>
                  <a:gd name="T52" fmla="*/ 5 w 270"/>
                  <a:gd name="T53" fmla="*/ 11 h 270"/>
                  <a:gd name="T54" fmla="*/ 3 w 270"/>
                  <a:gd name="T55" fmla="*/ 15 h 270"/>
                  <a:gd name="T56" fmla="*/ 2 w 270"/>
                  <a:gd name="T57" fmla="*/ 18 h 270"/>
                  <a:gd name="T58" fmla="*/ 0 w 270"/>
                  <a:gd name="T59" fmla="*/ 23 h 270"/>
                  <a:gd name="T60" fmla="*/ 0 w 270"/>
                  <a:gd name="T61" fmla="*/ 28 h 270"/>
                  <a:gd name="T62" fmla="*/ 0 w 270"/>
                  <a:gd name="T63" fmla="*/ 28 h 270"/>
                  <a:gd name="T64" fmla="*/ 0 w 270"/>
                  <a:gd name="T65" fmla="*/ 29 h 270"/>
                  <a:gd name="T66" fmla="*/ 1 w 270"/>
                  <a:gd name="T67" fmla="*/ 33 h 270"/>
                  <a:gd name="T68" fmla="*/ 2 w 270"/>
                  <a:gd name="T69" fmla="*/ 37 h 270"/>
                  <a:gd name="T70" fmla="*/ 4 w 270"/>
                  <a:gd name="T71" fmla="*/ 41 h 270"/>
                  <a:gd name="T72" fmla="*/ 6 w 270"/>
                  <a:gd name="T73" fmla="*/ 44 h 270"/>
                  <a:gd name="T74" fmla="*/ 8 w 270"/>
                  <a:gd name="T75" fmla="*/ 46 h 270"/>
                  <a:gd name="T76" fmla="*/ 12 w 270"/>
                  <a:gd name="T77" fmla="*/ 49 h 270"/>
                  <a:gd name="T78" fmla="*/ 15 w 270"/>
                  <a:gd name="T79" fmla="*/ 52 h 270"/>
                  <a:gd name="T80" fmla="*/ 19 w 270"/>
                  <a:gd name="T81" fmla="*/ 53 h 270"/>
                  <a:gd name="T82" fmla="*/ 23 w 270"/>
                  <a:gd name="T83" fmla="*/ 54 h 270"/>
                  <a:gd name="T84" fmla="*/ 27 w 270"/>
                  <a:gd name="T85" fmla="*/ 54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0"/>
                  <a:gd name="T131" fmla="*/ 270 w 270"/>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0">
                    <a:moveTo>
                      <a:pt x="137" y="270"/>
                    </a:moveTo>
                    <a:lnTo>
                      <a:pt x="158" y="270"/>
                    </a:lnTo>
                    <a:lnTo>
                      <a:pt x="180" y="262"/>
                    </a:lnTo>
                    <a:lnTo>
                      <a:pt x="200" y="254"/>
                    </a:lnTo>
                    <a:lnTo>
                      <a:pt x="216" y="245"/>
                    </a:lnTo>
                    <a:lnTo>
                      <a:pt x="234" y="229"/>
                    </a:lnTo>
                    <a:lnTo>
                      <a:pt x="245" y="216"/>
                    </a:lnTo>
                    <a:lnTo>
                      <a:pt x="258" y="196"/>
                    </a:lnTo>
                    <a:lnTo>
                      <a:pt x="266" y="179"/>
                    </a:lnTo>
                    <a:lnTo>
                      <a:pt x="270" y="154"/>
                    </a:lnTo>
                    <a:lnTo>
                      <a:pt x="270" y="133"/>
                    </a:lnTo>
                    <a:lnTo>
                      <a:pt x="270" y="113"/>
                    </a:lnTo>
                    <a:lnTo>
                      <a:pt x="263" y="92"/>
                    </a:lnTo>
                    <a:lnTo>
                      <a:pt x="254" y="71"/>
                    </a:lnTo>
                    <a:lnTo>
                      <a:pt x="245" y="54"/>
                    </a:lnTo>
                    <a:lnTo>
                      <a:pt x="229" y="38"/>
                    </a:lnTo>
                    <a:lnTo>
                      <a:pt x="216" y="25"/>
                    </a:lnTo>
                    <a:lnTo>
                      <a:pt x="196" y="13"/>
                    </a:lnTo>
                    <a:lnTo>
                      <a:pt x="180" y="5"/>
                    </a:lnTo>
                    <a:lnTo>
                      <a:pt x="158" y="0"/>
                    </a:lnTo>
                    <a:lnTo>
                      <a:pt x="133" y="0"/>
                    </a:lnTo>
                    <a:lnTo>
                      <a:pt x="113" y="0"/>
                    </a:lnTo>
                    <a:lnTo>
                      <a:pt x="92" y="9"/>
                    </a:lnTo>
                    <a:lnTo>
                      <a:pt x="72" y="17"/>
                    </a:lnTo>
                    <a:lnTo>
                      <a:pt x="54" y="25"/>
                    </a:lnTo>
                    <a:lnTo>
                      <a:pt x="38" y="43"/>
                    </a:lnTo>
                    <a:lnTo>
                      <a:pt x="25" y="54"/>
                    </a:lnTo>
                    <a:lnTo>
                      <a:pt x="13" y="75"/>
                    </a:lnTo>
                    <a:lnTo>
                      <a:pt x="9" y="92"/>
                    </a:lnTo>
                    <a:lnTo>
                      <a:pt x="0" y="113"/>
                    </a:lnTo>
                    <a:lnTo>
                      <a:pt x="0" y="138"/>
                    </a:lnTo>
                    <a:lnTo>
                      <a:pt x="0" y="142"/>
                    </a:lnTo>
                    <a:lnTo>
                      <a:pt x="0" y="146"/>
                    </a:lnTo>
                    <a:lnTo>
                      <a:pt x="5" y="167"/>
                    </a:lnTo>
                    <a:lnTo>
                      <a:pt x="9" y="183"/>
                    </a:lnTo>
                    <a:lnTo>
                      <a:pt x="18" y="204"/>
                    </a:lnTo>
                    <a:lnTo>
                      <a:pt x="30" y="221"/>
                    </a:lnTo>
                    <a:lnTo>
                      <a:pt x="42" y="232"/>
                    </a:lnTo>
                    <a:lnTo>
                      <a:pt x="59" y="245"/>
                    </a:lnTo>
                    <a:lnTo>
                      <a:pt x="76" y="258"/>
                    </a:lnTo>
                    <a:lnTo>
                      <a:pt x="96" y="266"/>
                    </a:lnTo>
                    <a:lnTo>
                      <a:pt x="117" y="270"/>
                    </a:lnTo>
                    <a:lnTo>
                      <a:pt x="137" y="270"/>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39" name="Freeform 1147">
                <a:extLst>
                  <a:ext uri="{FF2B5EF4-FFF2-40B4-BE49-F238E27FC236}">
                    <a16:creationId xmlns:a16="http://schemas.microsoft.com/office/drawing/2014/main" id="{9F539E1D-D1A6-4C9D-A607-196BA5098ED1}"/>
                  </a:ext>
                </a:extLst>
              </p:cNvPr>
              <p:cNvSpPr>
                <a:spLocks/>
              </p:cNvSpPr>
              <p:nvPr/>
            </p:nvSpPr>
            <p:spPr bwMode="auto">
              <a:xfrm>
                <a:off x="3603" y="3382"/>
                <a:ext cx="48" cy="47"/>
              </a:xfrm>
              <a:custGeom>
                <a:avLst/>
                <a:gdLst>
                  <a:gd name="T0" fmla="*/ 24 w 237"/>
                  <a:gd name="T1" fmla="*/ 47 h 236"/>
                  <a:gd name="T2" fmla="*/ 28 w 237"/>
                  <a:gd name="T3" fmla="*/ 47 h 236"/>
                  <a:gd name="T4" fmla="*/ 32 w 237"/>
                  <a:gd name="T5" fmla="*/ 46 h 236"/>
                  <a:gd name="T6" fmla="*/ 35 w 237"/>
                  <a:gd name="T7" fmla="*/ 45 h 236"/>
                  <a:gd name="T8" fmla="*/ 38 w 237"/>
                  <a:gd name="T9" fmla="*/ 43 h 236"/>
                  <a:gd name="T10" fmla="*/ 41 w 237"/>
                  <a:gd name="T11" fmla="*/ 40 h 236"/>
                  <a:gd name="T12" fmla="*/ 44 w 237"/>
                  <a:gd name="T13" fmla="*/ 37 h 236"/>
                  <a:gd name="T14" fmla="*/ 46 w 237"/>
                  <a:gd name="T15" fmla="*/ 35 h 236"/>
                  <a:gd name="T16" fmla="*/ 47 w 237"/>
                  <a:gd name="T17" fmla="*/ 31 h 236"/>
                  <a:gd name="T18" fmla="*/ 48 w 237"/>
                  <a:gd name="T19" fmla="*/ 27 h 236"/>
                  <a:gd name="T20" fmla="*/ 48 w 237"/>
                  <a:gd name="T21" fmla="*/ 23 h 236"/>
                  <a:gd name="T22" fmla="*/ 48 w 237"/>
                  <a:gd name="T23" fmla="*/ 20 h 236"/>
                  <a:gd name="T24" fmla="*/ 46 w 237"/>
                  <a:gd name="T25" fmla="*/ 16 h 236"/>
                  <a:gd name="T26" fmla="*/ 46 w 237"/>
                  <a:gd name="T27" fmla="*/ 12 h 236"/>
                  <a:gd name="T28" fmla="*/ 43 w 237"/>
                  <a:gd name="T29" fmla="*/ 10 h 236"/>
                  <a:gd name="T30" fmla="*/ 40 w 237"/>
                  <a:gd name="T31" fmla="*/ 7 h 236"/>
                  <a:gd name="T32" fmla="*/ 38 w 237"/>
                  <a:gd name="T33" fmla="*/ 4 h 236"/>
                  <a:gd name="T34" fmla="*/ 35 w 237"/>
                  <a:gd name="T35" fmla="*/ 2 h 236"/>
                  <a:gd name="T36" fmla="*/ 31 w 237"/>
                  <a:gd name="T37" fmla="*/ 1 h 236"/>
                  <a:gd name="T38" fmla="*/ 28 w 237"/>
                  <a:gd name="T39" fmla="*/ 0 h 236"/>
                  <a:gd name="T40" fmla="*/ 24 w 237"/>
                  <a:gd name="T41" fmla="*/ 0 h 236"/>
                  <a:gd name="T42" fmla="*/ 19 w 237"/>
                  <a:gd name="T43" fmla="*/ 0 h 236"/>
                  <a:gd name="T44" fmla="*/ 16 w 237"/>
                  <a:gd name="T45" fmla="*/ 2 h 236"/>
                  <a:gd name="T46" fmla="*/ 13 w 237"/>
                  <a:gd name="T47" fmla="*/ 2 h 236"/>
                  <a:gd name="T48" fmla="*/ 9 w 237"/>
                  <a:gd name="T49" fmla="*/ 5 h 236"/>
                  <a:gd name="T50" fmla="*/ 7 w 237"/>
                  <a:gd name="T51" fmla="*/ 8 h 236"/>
                  <a:gd name="T52" fmla="*/ 4 w 237"/>
                  <a:gd name="T53" fmla="*/ 10 h 236"/>
                  <a:gd name="T54" fmla="*/ 2 w 237"/>
                  <a:gd name="T55" fmla="*/ 13 h 236"/>
                  <a:gd name="T56" fmla="*/ 1 w 237"/>
                  <a:gd name="T57" fmla="*/ 17 h 236"/>
                  <a:gd name="T58" fmla="*/ 0 w 237"/>
                  <a:gd name="T59" fmla="*/ 20 h 236"/>
                  <a:gd name="T60" fmla="*/ 0 w 237"/>
                  <a:gd name="T61" fmla="*/ 24 h 236"/>
                  <a:gd name="T62" fmla="*/ 0 w 237"/>
                  <a:gd name="T63" fmla="*/ 25 h 236"/>
                  <a:gd name="T64" fmla="*/ 0 w 237"/>
                  <a:gd name="T65" fmla="*/ 29 h 236"/>
                  <a:gd name="T66" fmla="*/ 2 w 237"/>
                  <a:gd name="T67" fmla="*/ 32 h 236"/>
                  <a:gd name="T68" fmla="*/ 2 w 237"/>
                  <a:gd name="T69" fmla="*/ 35 h 236"/>
                  <a:gd name="T70" fmla="*/ 5 w 237"/>
                  <a:gd name="T71" fmla="*/ 39 h 236"/>
                  <a:gd name="T72" fmla="*/ 7 w 237"/>
                  <a:gd name="T73" fmla="*/ 41 h 236"/>
                  <a:gd name="T74" fmla="*/ 10 w 237"/>
                  <a:gd name="T75" fmla="*/ 43 h 236"/>
                  <a:gd name="T76" fmla="*/ 13 w 237"/>
                  <a:gd name="T77" fmla="*/ 45 h 236"/>
                  <a:gd name="T78" fmla="*/ 17 w 237"/>
                  <a:gd name="T79" fmla="*/ 46 h 236"/>
                  <a:gd name="T80" fmla="*/ 20 w 237"/>
                  <a:gd name="T81" fmla="*/ 47 h 236"/>
                  <a:gd name="T82" fmla="*/ 24 w 237"/>
                  <a:gd name="T83" fmla="*/ 47 h 2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37"/>
                  <a:gd name="T127" fmla="*/ 0 h 236"/>
                  <a:gd name="T128" fmla="*/ 237 w 237"/>
                  <a:gd name="T129" fmla="*/ 236 h 2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37" h="236">
                    <a:moveTo>
                      <a:pt x="120" y="236"/>
                    </a:moveTo>
                    <a:lnTo>
                      <a:pt x="137" y="236"/>
                    </a:lnTo>
                    <a:lnTo>
                      <a:pt x="158" y="232"/>
                    </a:lnTo>
                    <a:lnTo>
                      <a:pt x="174" y="224"/>
                    </a:lnTo>
                    <a:lnTo>
                      <a:pt x="187" y="216"/>
                    </a:lnTo>
                    <a:lnTo>
                      <a:pt x="203" y="203"/>
                    </a:lnTo>
                    <a:lnTo>
                      <a:pt x="216" y="186"/>
                    </a:lnTo>
                    <a:lnTo>
                      <a:pt x="225" y="174"/>
                    </a:lnTo>
                    <a:lnTo>
                      <a:pt x="232" y="157"/>
                    </a:lnTo>
                    <a:lnTo>
                      <a:pt x="237" y="137"/>
                    </a:lnTo>
                    <a:lnTo>
                      <a:pt x="237" y="116"/>
                    </a:lnTo>
                    <a:lnTo>
                      <a:pt x="237" y="99"/>
                    </a:lnTo>
                    <a:lnTo>
                      <a:pt x="228" y="79"/>
                    </a:lnTo>
                    <a:lnTo>
                      <a:pt x="225" y="62"/>
                    </a:lnTo>
                    <a:lnTo>
                      <a:pt x="212" y="49"/>
                    </a:lnTo>
                    <a:lnTo>
                      <a:pt x="199" y="33"/>
                    </a:lnTo>
                    <a:lnTo>
                      <a:pt x="187" y="20"/>
                    </a:lnTo>
                    <a:lnTo>
                      <a:pt x="171" y="12"/>
                    </a:lnTo>
                    <a:lnTo>
                      <a:pt x="154" y="4"/>
                    </a:lnTo>
                    <a:lnTo>
                      <a:pt x="137" y="0"/>
                    </a:lnTo>
                    <a:lnTo>
                      <a:pt x="117" y="0"/>
                    </a:lnTo>
                    <a:lnTo>
                      <a:pt x="95" y="0"/>
                    </a:lnTo>
                    <a:lnTo>
                      <a:pt x="79" y="8"/>
                    </a:lnTo>
                    <a:lnTo>
                      <a:pt x="63" y="12"/>
                    </a:lnTo>
                    <a:lnTo>
                      <a:pt x="46" y="25"/>
                    </a:lnTo>
                    <a:lnTo>
                      <a:pt x="34" y="38"/>
                    </a:lnTo>
                    <a:lnTo>
                      <a:pt x="21" y="49"/>
                    </a:lnTo>
                    <a:lnTo>
                      <a:pt x="12" y="66"/>
                    </a:lnTo>
                    <a:lnTo>
                      <a:pt x="5" y="83"/>
                    </a:lnTo>
                    <a:lnTo>
                      <a:pt x="0" y="99"/>
                    </a:lnTo>
                    <a:lnTo>
                      <a:pt x="0" y="120"/>
                    </a:lnTo>
                    <a:lnTo>
                      <a:pt x="0" y="124"/>
                    </a:lnTo>
                    <a:lnTo>
                      <a:pt x="0" y="145"/>
                    </a:lnTo>
                    <a:lnTo>
                      <a:pt x="9" y="162"/>
                    </a:lnTo>
                    <a:lnTo>
                      <a:pt x="12" y="178"/>
                    </a:lnTo>
                    <a:lnTo>
                      <a:pt x="25" y="195"/>
                    </a:lnTo>
                    <a:lnTo>
                      <a:pt x="37" y="207"/>
                    </a:lnTo>
                    <a:lnTo>
                      <a:pt x="50" y="216"/>
                    </a:lnTo>
                    <a:lnTo>
                      <a:pt x="66" y="227"/>
                    </a:lnTo>
                    <a:lnTo>
                      <a:pt x="83" y="232"/>
                    </a:lnTo>
                    <a:lnTo>
                      <a:pt x="100" y="236"/>
                    </a:lnTo>
                    <a:lnTo>
                      <a:pt x="120" y="236"/>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40" name="Freeform 1148">
                <a:extLst>
                  <a:ext uri="{FF2B5EF4-FFF2-40B4-BE49-F238E27FC236}">
                    <a16:creationId xmlns:a16="http://schemas.microsoft.com/office/drawing/2014/main" id="{4C1DE53F-0493-49B1-A9DB-AA985B03B10B}"/>
                  </a:ext>
                </a:extLst>
              </p:cNvPr>
              <p:cNvSpPr>
                <a:spLocks/>
              </p:cNvSpPr>
              <p:nvPr/>
            </p:nvSpPr>
            <p:spPr bwMode="auto">
              <a:xfrm>
                <a:off x="3605" y="3383"/>
                <a:ext cx="41" cy="41"/>
              </a:xfrm>
              <a:custGeom>
                <a:avLst/>
                <a:gdLst>
                  <a:gd name="T0" fmla="*/ 21 w 207"/>
                  <a:gd name="T1" fmla="*/ 41 h 207"/>
                  <a:gd name="T2" fmla="*/ 24 w 207"/>
                  <a:gd name="T3" fmla="*/ 40 h 207"/>
                  <a:gd name="T4" fmla="*/ 27 w 207"/>
                  <a:gd name="T5" fmla="*/ 39 h 207"/>
                  <a:gd name="T6" fmla="*/ 30 w 207"/>
                  <a:gd name="T7" fmla="*/ 39 h 207"/>
                  <a:gd name="T8" fmla="*/ 33 w 207"/>
                  <a:gd name="T9" fmla="*/ 37 h 207"/>
                  <a:gd name="T10" fmla="*/ 35 w 207"/>
                  <a:gd name="T11" fmla="*/ 34 h 207"/>
                  <a:gd name="T12" fmla="*/ 37 w 207"/>
                  <a:gd name="T13" fmla="*/ 32 h 207"/>
                  <a:gd name="T14" fmla="*/ 38 w 207"/>
                  <a:gd name="T15" fmla="*/ 30 h 207"/>
                  <a:gd name="T16" fmla="*/ 40 w 207"/>
                  <a:gd name="T17" fmla="*/ 27 h 207"/>
                  <a:gd name="T18" fmla="*/ 40 w 207"/>
                  <a:gd name="T19" fmla="*/ 24 h 207"/>
                  <a:gd name="T20" fmla="*/ 41 w 207"/>
                  <a:gd name="T21" fmla="*/ 21 h 207"/>
                  <a:gd name="T22" fmla="*/ 40 w 207"/>
                  <a:gd name="T23" fmla="*/ 17 h 207"/>
                  <a:gd name="T24" fmla="*/ 39 w 207"/>
                  <a:gd name="T25" fmla="*/ 14 h 207"/>
                  <a:gd name="T26" fmla="*/ 38 w 207"/>
                  <a:gd name="T27" fmla="*/ 11 h 207"/>
                  <a:gd name="T28" fmla="*/ 37 w 207"/>
                  <a:gd name="T29" fmla="*/ 8 h 207"/>
                  <a:gd name="T30" fmla="*/ 34 w 207"/>
                  <a:gd name="T31" fmla="*/ 6 h 207"/>
                  <a:gd name="T32" fmla="*/ 32 w 207"/>
                  <a:gd name="T33" fmla="*/ 4 h 207"/>
                  <a:gd name="T34" fmla="*/ 30 w 207"/>
                  <a:gd name="T35" fmla="*/ 2 h 207"/>
                  <a:gd name="T36" fmla="*/ 27 w 207"/>
                  <a:gd name="T37" fmla="*/ 1 h 207"/>
                  <a:gd name="T38" fmla="*/ 24 w 207"/>
                  <a:gd name="T39" fmla="*/ 1 h 207"/>
                  <a:gd name="T40" fmla="*/ 21 w 207"/>
                  <a:gd name="T41" fmla="*/ 0 h 207"/>
                  <a:gd name="T42" fmla="*/ 17 w 207"/>
                  <a:gd name="T43" fmla="*/ 1 h 207"/>
                  <a:gd name="T44" fmla="*/ 14 w 207"/>
                  <a:gd name="T45" fmla="*/ 2 h 207"/>
                  <a:gd name="T46" fmla="*/ 11 w 207"/>
                  <a:gd name="T47" fmla="*/ 2 h 207"/>
                  <a:gd name="T48" fmla="*/ 8 w 207"/>
                  <a:gd name="T49" fmla="*/ 4 h 207"/>
                  <a:gd name="T50" fmla="*/ 6 w 207"/>
                  <a:gd name="T51" fmla="*/ 7 h 207"/>
                  <a:gd name="T52" fmla="*/ 4 w 207"/>
                  <a:gd name="T53" fmla="*/ 8 h 207"/>
                  <a:gd name="T54" fmla="*/ 2 w 207"/>
                  <a:gd name="T55" fmla="*/ 11 h 207"/>
                  <a:gd name="T56" fmla="*/ 2 w 207"/>
                  <a:gd name="T57" fmla="*/ 14 h 207"/>
                  <a:gd name="T58" fmla="*/ 1 w 207"/>
                  <a:gd name="T59" fmla="*/ 17 h 207"/>
                  <a:gd name="T60" fmla="*/ 0 w 207"/>
                  <a:gd name="T61" fmla="*/ 21 h 207"/>
                  <a:gd name="T62" fmla="*/ 0 w 207"/>
                  <a:gd name="T63" fmla="*/ 21 h 207"/>
                  <a:gd name="T64" fmla="*/ 1 w 207"/>
                  <a:gd name="T65" fmla="*/ 25 h 207"/>
                  <a:gd name="T66" fmla="*/ 2 w 207"/>
                  <a:gd name="T67" fmla="*/ 28 h 207"/>
                  <a:gd name="T68" fmla="*/ 3 w 207"/>
                  <a:gd name="T69" fmla="*/ 30 h 207"/>
                  <a:gd name="T70" fmla="*/ 5 w 207"/>
                  <a:gd name="T71" fmla="*/ 33 h 207"/>
                  <a:gd name="T72" fmla="*/ 6 w 207"/>
                  <a:gd name="T73" fmla="*/ 35 h 207"/>
                  <a:gd name="T74" fmla="*/ 9 w 207"/>
                  <a:gd name="T75" fmla="*/ 37 h 207"/>
                  <a:gd name="T76" fmla="*/ 11 w 207"/>
                  <a:gd name="T77" fmla="*/ 39 h 207"/>
                  <a:gd name="T78" fmla="*/ 15 w 207"/>
                  <a:gd name="T79" fmla="*/ 40 h 207"/>
                  <a:gd name="T80" fmla="*/ 17 w 207"/>
                  <a:gd name="T81" fmla="*/ 40 h 207"/>
                  <a:gd name="T82" fmla="*/ 21 w 207"/>
                  <a:gd name="T83" fmla="*/ 41 h 20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7"/>
                  <a:gd name="T127" fmla="*/ 0 h 207"/>
                  <a:gd name="T128" fmla="*/ 207 w 207"/>
                  <a:gd name="T129" fmla="*/ 207 h 20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7" h="207">
                    <a:moveTo>
                      <a:pt x="104" y="207"/>
                    </a:moveTo>
                    <a:lnTo>
                      <a:pt x="120" y="203"/>
                    </a:lnTo>
                    <a:lnTo>
                      <a:pt x="136" y="199"/>
                    </a:lnTo>
                    <a:lnTo>
                      <a:pt x="153" y="195"/>
                    </a:lnTo>
                    <a:lnTo>
                      <a:pt x="165" y="187"/>
                    </a:lnTo>
                    <a:lnTo>
                      <a:pt x="178" y="174"/>
                    </a:lnTo>
                    <a:lnTo>
                      <a:pt x="187" y="162"/>
                    </a:lnTo>
                    <a:lnTo>
                      <a:pt x="194" y="149"/>
                    </a:lnTo>
                    <a:lnTo>
                      <a:pt x="203" y="137"/>
                    </a:lnTo>
                    <a:lnTo>
                      <a:pt x="203" y="120"/>
                    </a:lnTo>
                    <a:lnTo>
                      <a:pt x="207" y="104"/>
                    </a:lnTo>
                    <a:lnTo>
                      <a:pt x="203" y="88"/>
                    </a:lnTo>
                    <a:lnTo>
                      <a:pt x="199" y="70"/>
                    </a:lnTo>
                    <a:lnTo>
                      <a:pt x="194" y="54"/>
                    </a:lnTo>
                    <a:lnTo>
                      <a:pt x="187" y="41"/>
                    </a:lnTo>
                    <a:lnTo>
                      <a:pt x="174" y="29"/>
                    </a:lnTo>
                    <a:lnTo>
                      <a:pt x="162" y="21"/>
                    </a:lnTo>
                    <a:lnTo>
                      <a:pt x="149" y="12"/>
                    </a:lnTo>
                    <a:lnTo>
                      <a:pt x="136" y="4"/>
                    </a:lnTo>
                    <a:lnTo>
                      <a:pt x="120" y="4"/>
                    </a:lnTo>
                    <a:lnTo>
                      <a:pt x="104" y="0"/>
                    </a:lnTo>
                    <a:lnTo>
                      <a:pt x="86" y="4"/>
                    </a:lnTo>
                    <a:lnTo>
                      <a:pt x="70" y="8"/>
                    </a:lnTo>
                    <a:lnTo>
                      <a:pt x="57" y="12"/>
                    </a:lnTo>
                    <a:lnTo>
                      <a:pt x="41" y="21"/>
                    </a:lnTo>
                    <a:lnTo>
                      <a:pt x="32" y="34"/>
                    </a:lnTo>
                    <a:lnTo>
                      <a:pt x="20" y="41"/>
                    </a:lnTo>
                    <a:lnTo>
                      <a:pt x="12" y="58"/>
                    </a:lnTo>
                    <a:lnTo>
                      <a:pt x="8" y="70"/>
                    </a:lnTo>
                    <a:lnTo>
                      <a:pt x="3" y="88"/>
                    </a:lnTo>
                    <a:lnTo>
                      <a:pt x="0" y="104"/>
                    </a:lnTo>
                    <a:lnTo>
                      <a:pt x="0" y="108"/>
                    </a:lnTo>
                    <a:lnTo>
                      <a:pt x="3" y="124"/>
                    </a:lnTo>
                    <a:lnTo>
                      <a:pt x="8" y="141"/>
                    </a:lnTo>
                    <a:lnTo>
                      <a:pt x="16" y="153"/>
                    </a:lnTo>
                    <a:lnTo>
                      <a:pt x="25" y="166"/>
                    </a:lnTo>
                    <a:lnTo>
                      <a:pt x="32" y="178"/>
                    </a:lnTo>
                    <a:lnTo>
                      <a:pt x="45" y="187"/>
                    </a:lnTo>
                    <a:lnTo>
                      <a:pt x="57" y="195"/>
                    </a:lnTo>
                    <a:lnTo>
                      <a:pt x="74" y="203"/>
                    </a:lnTo>
                    <a:lnTo>
                      <a:pt x="86" y="203"/>
                    </a:lnTo>
                    <a:lnTo>
                      <a:pt x="104" y="207"/>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41" name="Freeform 1149">
                <a:extLst>
                  <a:ext uri="{FF2B5EF4-FFF2-40B4-BE49-F238E27FC236}">
                    <a16:creationId xmlns:a16="http://schemas.microsoft.com/office/drawing/2014/main" id="{56E269D1-D2B2-422C-8CB9-00971E04FC9D}"/>
                  </a:ext>
                </a:extLst>
              </p:cNvPr>
              <p:cNvSpPr>
                <a:spLocks/>
              </p:cNvSpPr>
              <p:nvPr/>
            </p:nvSpPr>
            <p:spPr bwMode="auto">
              <a:xfrm>
                <a:off x="3607" y="3384"/>
                <a:ext cx="34" cy="34"/>
              </a:xfrm>
              <a:custGeom>
                <a:avLst/>
                <a:gdLst>
                  <a:gd name="T0" fmla="*/ 17 w 170"/>
                  <a:gd name="T1" fmla="*/ 34 h 170"/>
                  <a:gd name="T2" fmla="*/ 20 w 170"/>
                  <a:gd name="T3" fmla="*/ 34 h 170"/>
                  <a:gd name="T4" fmla="*/ 22 w 170"/>
                  <a:gd name="T5" fmla="*/ 33 h 170"/>
                  <a:gd name="T6" fmla="*/ 25 w 170"/>
                  <a:gd name="T7" fmla="*/ 32 h 170"/>
                  <a:gd name="T8" fmla="*/ 27 w 170"/>
                  <a:gd name="T9" fmla="*/ 31 h 170"/>
                  <a:gd name="T10" fmla="*/ 30 w 170"/>
                  <a:gd name="T11" fmla="*/ 29 h 170"/>
                  <a:gd name="T12" fmla="*/ 31 w 170"/>
                  <a:gd name="T13" fmla="*/ 27 h 170"/>
                  <a:gd name="T14" fmla="*/ 32 w 170"/>
                  <a:gd name="T15" fmla="*/ 25 h 170"/>
                  <a:gd name="T16" fmla="*/ 33 w 170"/>
                  <a:gd name="T17" fmla="*/ 22 h 170"/>
                  <a:gd name="T18" fmla="*/ 34 w 170"/>
                  <a:gd name="T19" fmla="*/ 19 h 170"/>
                  <a:gd name="T20" fmla="*/ 34 w 170"/>
                  <a:gd name="T21" fmla="*/ 17 h 170"/>
                  <a:gd name="T22" fmla="*/ 34 w 170"/>
                  <a:gd name="T23" fmla="*/ 14 h 170"/>
                  <a:gd name="T24" fmla="*/ 33 w 170"/>
                  <a:gd name="T25" fmla="*/ 11 h 170"/>
                  <a:gd name="T26" fmla="*/ 32 w 170"/>
                  <a:gd name="T27" fmla="*/ 9 h 170"/>
                  <a:gd name="T28" fmla="*/ 31 w 170"/>
                  <a:gd name="T29" fmla="*/ 7 h 170"/>
                  <a:gd name="T30" fmla="*/ 29 w 170"/>
                  <a:gd name="T31" fmla="*/ 4 h 170"/>
                  <a:gd name="T32" fmla="*/ 27 w 170"/>
                  <a:gd name="T33" fmla="*/ 3 h 170"/>
                  <a:gd name="T34" fmla="*/ 25 w 170"/>
                  <a:gd name="T35" fmla="*/ 2 h 170"/>
                  <a:gd name="T36" fmla="*/ 22 w 170"/>
                  <a:gd name="T37" fmla="*/ 1 h 170"/>
                  <a:gd name="T38" fmla="*/ 20 w 170"/>
                  <a:gd name="T39" fmla="*/ 0 h 170"/>
                  <a:gd name="T40" fmla="*/ 17 w 170"/>
                  <a:gd name="T41" fmla="*/ 0 h 170"/>
                  <a:gd name="T42" fmla="*/ 14 w 170"/>
                  <a:gd name="T43" fmla="*/ 0 h 170"/>
                  <a:gd name="T44" fmla="*/ 12 w 170"/>
                  <a:gd name="T45" fmla="*/ 1 h 170"/>
                  <a:gd name="T46" fmla="*/ 9 w 170"/>
                  <a:gd name="T47" fmla="*/ 2 h 170"/>
                  <a:gd name="T48" fmla="*/ 8 w 170"/>
                  <a:gd name="T49" fmla="*/ 3 h 170"/>
                  <a:gd name="T50" fmla="*/ 5 w 170"/>
                  <a:gd name="T51" fmla="*/ 5 h 170"/>
                  <a:gd name="T52" fmla="*/ 3 w 170"/>
                  <a:gd name="T53" fmla="*/ 7 h 170"/>
                  <a:gd name="T54" fmla="*/ 3 w 170"/>
                  <a:gd name="T55" fmla="*/ 8 h 170"/>
                  <a:gd name="T56" fmla="*/ 1 w 170"/>
                  <a:gd name="T57" fmla="*/ 11 h 170"/>
                  <a:gd name="T58" fmla="*/ 0 w 170"/>
                  <a:gd name="T59" fmla="*/ 13 h 170"/>
                  <a:gd name="T60" fmla="*/ 0 w 170"/>
                  <a:gd name="T61" fmla="*/ 17 h 170"/>
                  <a:gd name="T62" fmla="*/ 0 w 170"/>
                  <a:gd name="T63" fmla="*/ 17 h 170"/>
                  <a:gd name="T64" fmla="*/ 0 w 170"/>
                  <a:gd name="T65" fmla="*/ 20 h 170"/>
                  <a:gd name="T66" fmla="*/ 1 w 170"/>
                  <a:gd name="T67" fmla="*/ 22 h 170"/>
                  <a:gd name="T68" fmla="*/ 3 w 170"/>
                  <a:gd name="T69" fmla="*/ 25 h 170"/>
                  <a:gd name="T70" fmla="*/ 3 w 170"/>
                  <a:gd name="T71" fmla="*/ 27 h 170"/>
                  <a:gd name="T72" fmla="*/ 5 w 170"/>
                  <a:gd name="T73" fmla="*/ 29 h 170"/>
                  <a:gd name="T74" fmla="*/ 8 w 170"/>
                  <a:gd name="T75" fmla="*/ 31 h 170"/>
                  <a:gd name="T76" fmla="*/ 10 w 170"/>
                  <a:gd name="T77" fmla="*/ 32 h 170"/>
                  <a:gd name="T78" fmla="*/ 12 w 170"/>
                  <a:gd name="T79" fmla="*/ 33 h 170"/>
                  <a:gd name="T80" fmla="*/ 15 w 170"/>
                  <a:gd name="T81" fmla="*/ 34 h 170"/>
                  <a:gd name="T82" fmla="*/ 17 w 170"/>
                  <a:gd name="T83" fmla="*/ 34 h 1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0"/>
                  <a:gd name="T127" fmla="*/ 0 h 170"/>
                  <a:gd name="T128" fmla="*/ 170 w 170"/>
                  <a:gd name="T129" fmla="*/ 170 h 17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0" h="170">
                    <a:moveTo>
                      <a:pt x="87" y="170"/>
                    </a:moveTo>
                    <a:lnTo>
                      <a:pt x="99" y="170"/>
                    </a:lnTo>
                    <a:lnTo>
                      <a:pt x="112" y="166"/>
                    </a:lnTo>
                    <a:lnTo>
                      <a:pt x="124" y="158"/>
                    </a:lnTo>
                    <a:lnTo>
                      <a:pt x="137" y="154"/>
                    </a:lnTo>
                    <a:lnTo>
                      <a:pt x="150" y="145"/>
                    </a:lnTo>
                    <a:lnTo>
                      <a:pt x="157" y="133"/>
                    </a:lnTo>
                    <a:lnTo>
                      <a:pt x="162" y="125"/>
                    </a:lnTo>
                    <a:lnTo>
                      <a:pt x="166" y="112"/>
                    </a:lnTo>
                    <a:lnTo>
                      <a:pt x="170" y="96"/>
                    </a:lnTo>
                    <a:lnTo>
                      <a:pt x="170" y="83"/>
                    </a:lnTo>
                    <a:lnTo>
                      <a:pt x="170" y="71"/>
                    </a:lnTo>
                    <a:lnTo>
                      <a:pt x="166" y="54"/>
                    </a:lnTo>
                    <a:lnTo>
                      <a:pt x="162" y="46"/>
                    </a:lnTo>
                    <a:lnTo>
                      <a:pt x="153" y="33"/>
                    </a:lnTo>
                    <a:lnTo>
                      <a:pt x="146" y="21"/>
                    </a:lnTo>
                    <a:lnTo>
                      <a:pt x="137" y="13"/>
                    </a:lnTo>
                    <a:lnTo>
                      <a:pt x="124" y="8"/>
                    </a:lnTo>
                    <a:lnTo>
                      <a:pt x="112" y="4"/>
                    </a:lnTo>
                    <a:lnTo>
                      <a:pt x="99" y="0"/>
                    </a:lnTo>
                    <a:lnTo>
                      <a:pt x="87" y="0"/>
                    </a:lnTo>
                    <a:lnTo>
                      <a:pt x="70" y="0"/>
                    </a:lnTo>
                    <a:lnTo>
                      <a:pt x="58" y="4"/>
                    </a:lnTo>
                    <a:lnTo>
                      <a:pt x="45" y="8"/>
                    </a:lnTo>
                    <a:lnTo>
                      <a:pt x="38" y="13"/>
                    </a:lnTo>
                    <a:lnTo>
                      <a:pt x="25" y="26"/>
                    </a:lnTo>
                    <a:lnTo>
                      <a:pt x="16" y="33"/>
                    </a:lnTo>
                    <a:lnTo>
                      <a:pt x="13" y="42"/>
                    </a:lnTo>
                    <a:lnTo>
                      <a:pt x="4" y="54"/>
                    </a:lnTo>
                    <a:lnTo>
                      <a:pt x="0" y="67"/>
                    </a:lnTo>
                    <a:lnTo>
                      <a:pt x="0" y="83"/>
                    </a:lnTo>
                    <a:lnTo>
                      <a:pt x="0" y="87"/>
                    </a:lnTo>
                    <a:lnTo>
                      <a:pt x="0" y="100"/>
                    </a:lnTo>
                    <a:lnTo>
                      <a:pt x="4" y="112"/>
                    </a:lnTo>
                    <a:lnTo>
                      <a:pt x="13" y="125"/>
                    </a:lnTo>
                    <a:lnTo>
                      <a:pt x="16" y="137"/>
                    </a:lnTo>
                    <a:lnTo>
                      <a:pt x="25" y="145"/>
                    </a:lnTo>
                    <a:lnTo>
                      <a:pt x="38" y="154"/>
                    </a:lnTo>
                    <a:lnTo>
                      <a:pt x="49" y="162"/>
                    </a:lnTo>
                    <a:lnTo>
                      <a:pt x="58" y="166"/>
                    </a:lnTo>
                    <a:lnTo>
                      <a:pt x="74" y="170"/>
                    </a:lnTo>
                    <a:lnTo>
                      <a:pt x="87" y="170"/>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42" name="Freeform 1150">
                <a:extLst>
                  <a:ext uri="{FF2B5EF4-FFF2-40B4-BE49-F238E27FC236}">
                    <a16:creationId xmlns:a16="http://schemas.microsoft.com/office/drawing/2014/main" id="{7736BB30-644C-44D5-82EB-5AF12A482910}"/>
                  </a:ext>
                </a:extLst>
              </p:cNvPr>
              <p:cNvSpPr>
                <a:spLocks/>
              </p:cNvSpPr>
              <p:nvPr/>
            </p:nvSpPr>
            <p:spPr bwMode="auto">
              <a:xfrm>
                <a:off x="3610" y="3385"/>
                <a:ext cx="27" cy="28"/>
              </a:xfrm>
              <a:custGeom>
                <a:avLst/>
                <a:gdLst>
                  <a:gd name="T0" fmla="*/ 14 w 137"/>
                  <a:gd name="T1" fmla="*/ 28 h 137"/>
                  <a:gd name="T2" fmla="*/ 16 w 137"/>
                  <a:gd name="T3" fmla="*/ 28 h 137"/>
                  <a:gd name="T4" fmla="*/ 18 w 137"/>
                  <a:gd name="T5" fmla="*/ 27 h 137"/>
                  <a:gd name="T6" fmla="*/ 20 w 137"/>
                  <a:gd name="T7" fmla="*/ 26 h 137"/>
                  <a:gd name="T8" fmla="*/ 21 w 137"/>
                  <a:gd name="T9" fmla="*/ 26 h 137"/>
                  <a:gd name="T10" fmla="*/ 23 w 137"/>
                  <a:gd name="T11" fmla="*/ 24 h 137"/>
                  <a:gd name="T12" fmla="*/ 24 w 137"/>
                  <a:gd name="T13" fmla="*/ 22 h 137"/>
                  <a:gd name="T14" fmla="*/ 25 w 137"/>
                  <a:gd name="T15" fmla="*/ 20 h 137"/>
                  <a:gd name="T16" fmla="*/ 26 w 137"/>
                  <a:gd name="T17" fmla="*/ 19 h 137"/>
                  <a:gd name="T18" fmla="*/ 27 w 137"/>
                  <a:gd name="T19" fmla="*/ 16 h 137"/>
                  <a:gd name="T20" fmla="*/ 27 w 137"/>
                  <a:gd name="T21" fmla="*/ 14 h 137"/>
                  <a:gd name="T22" fmla="*/ 27 w 137"/>
                  <a:gd name="T23" fmla="*/ 12 h 137"/>
                  <a:gd name="T24" fmla="*/ 26 w 137"/>
                  <a:gd name="T25" fmla="*/ 9 h 137"/>
                  <a:gd name="T26" fmla="*/ 25 w 137"/>
                  <a:gd name="T27" fmla="*/ 8 h 137"/>
                  <a:gd name="T28" fmla="*/ 24 w 137"/>
                  <a:gd name="T29" fmla="*/ 5 h 137"/>
                  <a:gd name="T30" fmla="*/ 23 w 137"/>
                  <a:gd name="T31" fmla="*/ 4 h 137"/>
                  <a:gd name="T32" fmla="*/ 21 w 137"/>
                  <a:gd name="T33" fmla="*/ 3 h 137"/>
                  <a:gd name="T34" fmla="*/ 20 w 137"/>
                  <a:gd name="T35" fmla="*/ 2 h 137"/>
                  <a:gd name="T36" fmla="*/ 18 w 137"/>
                  <a:gd name="T37" fmla="*/ 1 h 137"/>
                  <a:gd name="T38" fmla="*/ 16 w 137"/>
                  <a:gd name="T39" fmla="*/ 0 h 137"/>
                  <a:gd name="T40" fmla="*/ 13 w 137"/>
                  <a:gd name="T41" fmla="*/ 0 h 137"/>
                  <a:gd name="T42" fmla="*/ 11 w 137"/>
                  <a:gd name="T43" fmla="*/ 0 h 137"/>
                  <a:gd name="T44" fmla="*/ 9 w 137"/>
                  <a:gd name="T45" fmla="*/ 1 h 137"/>
                  <a:gd name="T46" fmla="*/ 7 w 137"/>
                  <a:gd name="T47" fmla="*/ 2 h 137"/>
                  <a:gd name="T48" fmla="*/ 5 w 137"/>
                  <a:gd name="T49" fmla="*/ 3 h 137"/>
                  <a:gd name="T50" fmla="*/ 4 w 137"/>
                  <a:gd name="T51" fmla="*/ 4 h 137"/>
                  <a:gd name="T52" fmla="*/ 2 w 137"/>
                  <a:gd name="T53" fmla="*/ 6 h 137"/>
                  <a:gd name="T54" fmla="*/ 1 w 137"/>
                  <a:gd name="T55" fmla="*/ 8 h 137"/>
                  <a:gd name="T56" fmla="*/ 1 w 137"/>
                  <a:gd name="T57" fmla="*/ 9 h 137"/>
                  <a:gd name="T58" fmla="*/ 0 w 137"/>
                  <a:gd name="T59" fmla="*/ 12 h 137"/>
                  <a:gd name="T60" fmla="*/ 0 w 137"/>
                  <a:gd name="T61" fmla="*/ 15 h 137"/>
                  <a:gd name="T62" fmla="*/ 0 w 137"/>
                  <a:gd name="T63" fmla="*/ 16 h 137"/>
                  <a:gd name="T64" fmla="*/ 1 w 137"/>
                  <a:gd name="T65" fmla="*/ 19 h 137"/>
                  <a:gd name="T66" fmla="*/ 1 w 137"/>
                  <a:gd name="T67" fmla="*/ 20 h 137"/>
                  <a:gd name="T68" fmla="*/ 2 w 137"/>
                  <a:gd name="T69" fmla="*/ 22 h 137"/>
                  <a:gd name="T70" fmla="*/ 4 w 137"/>
                  <a:gd name="T71" fmla="*/ 24 h 137"/>
                  <a:gd name="T72" fmla="*/ 6 w 137"/>
                  <a:gd name="T73" fmla="*/ 26 h 137"/>
                  <a:gd name="T74" fmla="*/ 7 w 137"/>
                  <a:gd name="T75" fmla="*/ 26 h 137"/>
                  <a:gd name="T76" fmla="*/ 9 w 137"/>
                  <a:gd name="T77" fmla="*/ 27 h 137"/>
                  <a:gd name="T78" fmla="*/ 11 w 137"/>
                  <a:gd name="T79" fmla="*/ 28 h 137"/>
                  <a:gd name="T80" fmla="*/ 14 w 137"/>
                  <a:gd name="T81" fmla="*/ 28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37"/>
                  <a:gd name="T125" fmla="*/ 137 w 137"/>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37">
                    <a:moveTo>
                      <a:pt x="70" y="137"/>
                    </a:moveTo>
                    <a:lnTo>
                      <a:pt x="79" y="137"/>
                    </a:lnTo>
                    <a:lnTo>
                      <a:pt x="90" y="133"/>
                    </a:lnTo>
                    <a:lnTo>
                      <a:pt x="99" y="129"/>
                    </a:lnTo>
                    <a:lnTo>
                      <a:pt x="108" y="125"/>
                    </a:lnTo>
                    <a:lnTo>
                      <a:pt x="115" y="117"/>
                    </a:lnTo>
                    <a:lnTo>
                      <a:pt x="124" y="108"/>
                    </a:lnTo>
                    <a:lnTo>
                      <a:pt x="128" y="100"/>
                    </a:lnTo>
                    <a:lnTo>
                      <a:pt x="133" y="92"/>
                    </a:lnTo>
                    <a:lnTo>
                      <a:pt x="137" y="79"/>
                    </a:lnTo>
                    <a:lnTo>
                      <a:pt x="137" y="67"/>
                    </a:lnTo>
                    <a:lnTo>
                      <a:pt x="137" y="58"/>
                    </a:lnTo>
                    <a:lnTo>
                      <a:pt x="133" y="46"/>
                    </a:lnTo>
                    <a:lnTo>
                      <a:pt x="128" y="38"/>
                    </a:lnTo>
                    <a:lnTo>
                      <a:pt x="124" y="25"/>
                    </a:lnTo>
                    <a:lnTo>
                      <a:pt x="115" y="22"/>
                    </a:lnTo>
                    <a:lnTo>
                      <a:pt x="108" y="13"/>
                    </a:lnTo>
                    <a:lnTo>
                      <a:pt x="99" y="9"/>
                    </a:lnTo>
                    <a:lnTo>
                      <a:pt x="90" y="4"/>
                    </a:lnTo>
                    <a:lnTo>
                      <a:pt x="79" y="0"/>
                    </a:lnTo>
                    <a:lnTo>
                      <a:pt x="66" y="0"/>
                    </a:lnTo>
                    <a:lnTo>
                      <a:pt x="57" y="0"/>
                    </a:lnTo>
                    <a:lnTo>
                      <a:pt x="45" y="4"/>
                    </a:lnTo>
                    <a:lnTo>
                      <a:pt x="36" y="9"/>
                    </a:lnTo>
                    <a:lnTo>
                      <a:pt x="25" y="13"/>
                    </a:lnTo>
                    <a:lnTo>
                      <a:pt x="20" y="22"/>
                    </a:lnTo>
                    <a:lnTo>
                      <a:pt x="12" y="29"/>
                    </a:lnTo>
                    <a:lnTo>
                      <a:pt x="7" y="38"/>
                    </a:lnTo>
                    <a:lnTo>
                      <a:pt x="3" y="46"/>
                    </a:lnTo>
                    <a:lnTo>
                      <a:pt x="0" y="58"/>
                    </a:lnTo>
                    <a:lnTo>
                      <a:pt x="0" y="71"/>
                    </a:lnTo>
                    <a:lnTo>
                      <a:pt x="0" y="79"/>
                    </a:lnTo>
                    <a:lnTo>
                      <a:pt x="3" y="92"/>
                    </a:lnTo>
                    <a:lnTo>
                      <a:pt x="7" y="100"/>
                    </a:lnTo>
                    <a:lnTo>
                      <a:pt x="12" y="108"/>
                    </a:lnTo>
                    <a:lnTo>
                      <a:pt x="20" y="117"/>
                    </a:lnTo>
                    <a:lnTo>
                      <a:pt x="29" y="125"/>
                    </a:lnTo>
                    <a:lnTo>
                      <a:pt x="36" y="129"/>
                    </a:lnTo>
                    <a:lnTo>
                      <a:pt x="45" y="133"/>
                    </a:lnTo>
                    <a:lnTo>
                      <a:pt x="57" y="137"/>
                    </a:lnTo>
                    <a:lnTo>
                      <a:pt x="70" y="137"/>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43" name="Freeform 1151">
                <a:extLst>
                  <a:ext uri="{FF2B5EF4-FFF2-40B4-BE49-F238E27FC236}">
                    <a16:creationId xmlns:a16="http://schemas.microsoft.com/office/drawing/2014/main" id="{781F2139-560B-440B-82CA-295E8ECF246F}"/>
                  </a:ext>
                </a:extLst>
              </p:cNvPr>
              <p:cNvSpPr>
                <a:spLocks/>
              </p:cNvSpPr>
              <p:nvPr/>
            </p:nvSpPr>
            <p:spPr bwMode="auto">
              <a:xfrm>
                <a:off x="2213" y="3341"/>
                <a:ext cx="116" cy="116"/>
              </a:xfrm>
              <a:custGeom>
                <a:avLst/>
                <a:gdLst>
                  <a:gd name="T0" fmla="*/ 59 w 577"/>
                  <a:gd name="T1" fmla="*/ 116 h 577"/>
                  <a:gd name="T2" fmla="*/ 68 w 577"/>
                  <a:gd name="T3" fmla="*/ 115 h 577"/>
                  <a:gd name="T4" fmla="*/ 77 w 577"/>
                  <a:gd name="T5" fmla="*/ 113 h 577"/>
                  <a:gd name="T6" fmla="*/ 85 w 577"/>
                  <a:gd name="T7" fmla="*/ 109 h 577"/>
                  <a:gd name="T8" fmla="*/ 93 w 577"/>
                  <a:gd name="T9" fmla="*/ 104 h 577"/>
                  <a:gd name="T10" fmla="*/ 99 w 577"/>
                  <a:gd name="T11" fmla="*/ 99 h 577"/>
                  <a:gd name="T12" fmla="*/ 105 w 577"/>
                  <a:gd name="T13" fmla="*/ 92 h 577"/>
                  <a:gd name="T14" fmla="*/ 110 w 577"/>
                  <a:gd name="T15" fmla="*/ 83 h 577"/>
                  <a:gd name="T16" fmla="*/ 114 w 577"/>
                  <a:gd name="T17" fmla="*/ 75 h 577"/>
                  <a:gd name="T18" fmla="*/ 115 w 577"/>
                  <a:gd name="T19" fmla="*/ 67 h 577"/>
                  <a:gd name="T20" fmla="*/ 116 w 577"/>
                  <a:gd name="T21" fmla="*/ 57 h 577"/>
                  <a:gd name="T22" fmla="*/ 115 w 577"/>
                  <a:gd name="T23" fmla="*/ 48 h 577"/>
                  <a:gd name="T24" fmla="*/ 113 w 577"/>
                  <a:gd name="T25" fmla="*/ 38 h 577"/>
                  <a:gd name="T26" fmla="*/ 109 w 577"/>
                  <a:gd name="T27" fmla="*/ 31 h 577"/>
                  <a:gd name="T28" fmla="*/ 104 w 577"/>
                  <a:gd name="T29" fmla="*/ 23 h 577"/>
                  <a:gd name="T30" fmla="*/ 99 w 577"/>
                  <a:gd name="T31" fmla="*/ 16 h 577"/>
                  <a:gd name="T32" fmla="*/ 92 w 577"/>
                  <a:gd name="T33" fmla="*/ 11 h 577"/>
                  <a:gd name="T34" fmla="*/ 84 w 577"/>
                  <a:gd name="T35" fmla="*/ 6 h 577"/>
                  <a:gd name="T36" fmla="*/ 76 w 577"/>
                  <a:gd name="T37" fmla="*/ 3 h 577"/>
                  <a:gd name="T38" fmla="*/ 67 w 577"/>
                  <a:gd name="T39" fmla="*/ 0 h 577"/>
                  <a:gd name="T40" fmla="*/ 57 w 577"/>
                  <a:gd name="T41" fmla="*/ 0 h 577"/>
                  <a:gd name="T42" fmla="*/ 48 w 577"/>
                  <a:gd name="T43" fmla="*/ 1 h 577"/>
                  <a:gd name="T44" fmla="*/ 39 w 577"/>
                  <a:gd name="T45" fmla="*/ 3 h 577"/>
                  <a:gd name="T46" fmla="*/ 31 w 577"/>
                  <a:gd name="T47" fmla="*/ 7 h 577"/>
                  <a:gd name="T48" fmla="*/ 23 w 577"/>
                  <a:gd name="T49" fmla="*/ 11 h 577"/>
                  <a:gd name="T50" fmla="*/ 17 w 577"/>
                  <a:gd name="T51" fmla="*/ 17 h 577"/>
                  <a:gd name="T52" fmla="*/ 11 w 577"/>
                  <a:gd name="T53" fmla="*/ 24 h 577"/>
                  <a:gd name="T54" fmla="*/ 6 w 577"/>
                  <a:gd name="T55" fmla="*/ 32 h 577"/>
                  <a:gd name="T56" fmla="*/ 2 w 577"/>
                  <a:gd name="T57" fmla="*/ 40 h 577"/>
                  <a:gd name="T58" fmla="*/ 1 w 577"/>
                  <a:gd name="T59" fmla="*/ 49 h 577"/>
                  <a:gd name="T60" fmla="*/ 0 w 577"/>
                  <a:gd name="T61" fmla="*/ 59 h 577"/>
                  <a:gd name="T62" fmla="*/ 1 w 577"/>
                  <a:gd name="T63" fmla="*/ 68 h 577"/>
                  <a:gd name="T64" fmla="*/ 3 w 577"/>
                  <a:gd name="T65" fmla="*/ 77 h 577"/>
                  <a:gd name="T66" fmla="*/ 7 w 577"/>
                  <a:gd name="T67" fmla="*/ 85 h 577"/>
                  <a:gd name="T68" fmla="*/ 12 w 577"/>
                  <a:gd name="T69" fmla="*/ 93 h 577"/>
                  <a:gd name="T70" fmla="*/ 18 w 577"/>
                  <a:gd name="T71" fmla="*/ 99 h 577"/>
                  <a:gd name="T72" fmla="*/ 24 w 577"/>
                  <a:gd name="T73" fmla="*/ 105 h 577"/>
                  <a:gd name="T74" fmla="*/ 32 w 577"/>
                  <a:gd name="T75" fmla="*/ 109 h 577"/>
                  <a:gd name="T76" fmla="*/ 40 w 577"/>
                  <a:gd name="T77" fmla="*/ 113 h 577"/>
                  <a:gd name="T78" fmla="*/ 49 w 577"/>
                  <a:gd name="T79" fmla="*/ 115 h 577"/>
                  <a:gd name="T80" fmla="*/ 59 w 577"/>
                  <a:gd name="T81" fmla="*/ 116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91" y="577"/>
                    </a:moveTo>
                    <a:lnTo>
                      <a:pt x="340" y="573"/>
                    </a:lnTo>
                    <a:lnTo>
                      <a:pt x="382" y="561"/>
                    </a:lnTo>
                    <a:lnTo>
                      <a:pt x="423" y="544"/>
                    </a:lnTo>
                    <a:lnTo>
                      <a:pt x="461" y="519"/>
                    </a:lnTo>
                    <a:lnTo>
                      <a:pt x="494" y="490"/>
                    </a:lnTo>
                    <a:lnTo>
                      <a:pt x="523" y="457"/>
                    </a:lnTo>
                    <a:lnTo>
                      <a:pt x="548" y="415"/>
                    </a:lnTo>
                    <a:lnTo>
                      <a:pt x="565" y="374"/>
                    </a:lnTo>
                    <a:lnTo>
                      <a:pt x="572" y="332"/>
                    </a:lnTo>
                    <a:lnTo>
                      <a:pt x="577" y="283"/>
                    </a:lnTo>
                    <a:lnTo>
                      <a:pt x="572" y="237"/>
                    </a:lnTo>
                    <a:lnTo>
                      <a:pt x="560" y="191"/>
                    </a:lnTo>
                    <a:lnTo>
                      <a:pt x="544" y="154"/>
                    </a:lnTo>
                    <a:lnTo>
                      <a:pt x="518" y="112"/>
                    </a:lnTo>
                    <a:lnTo>
                      <a:pt x="490" y="80"/>
                    </a:lnTo>
                    <a:lnTo>
                      <a:pt x="457" y="54"/>
                    </a:lnTo>
                    <a:lnTo>
                      <a:pt x="419" y="29"/>
                    </a:lnTo>
                    <a:lnTo>
                      <a:pt x="378" y="13"/>
                    </a:lnTo>
                    <a:lnTo>
                      <a:pt x="332" y="0"/>
                    </a:lnTo>
                    <a:lnTo>
                      <a:pt x="286" y="0"/>
                    </a:lnTo>
                    <a:lnTo>
                      <a:pt x="241" y="4"/>
                    </a:lnTo>
                    <a:lnTo>
                      <a:pt x="195" y="13"/>
                    </a:lnTo>
                    <a:lnTo>
                      <a:pt x="154" y="33"/>
                    </a:lnTo>
                    <a:lnTo>
                      <a:pt x="116" y="54"/>
                    </a:lnTo>
                    <a:lnTo>
                      <a:pt x="83" y="83"/>
                    </a:lnTo>
                    <a:lnTo>
                      <a:pt x="54" y="121"/>
                    </a:lnTo>
                    <a:lnTo>
                      <a:pt x="29" y="158"/>
                    </a:lnTo>
                    <a:lnTo>
                      <a:pt x="12" y="199"/>
                    </a:lnTo>
                    <a:lnTo>
                      <a:pt x="5" y="242"/>
                    </a:lnTo>
                    <a:lnTo>
                      <a:pt x="0" y="291"/>
                    </a:lnTo>
                    <a:lnTo>
                      <a:pt x="5" y="337"/>
                    </a:lnTo>
                    <a:lnTo>
                      <a:pt x="16" y="382"/>
                    </a:lnTo>
                    <a:lnTo>
                      <a:pt x="34" y="424"/>
                    </a:lnTo>
                    <a:lnTo>
                      <a:pt x="59" y="461"/>
                    </a:lnTo>
                    <a:lnTo>
                      <a:pt x="88" y="494"/>
                    </a:lnTo>
                    <a:lnTo>
                      <a:pt x="120" y="523"/>
                    </a:lnTo>
                    <a:lnTo>
                      <a:pt x="158" y="544"/>
                    </a:lnTo>
                    <a:lnTo>
                      <a:pt x="199" y="561"/>
                    </a:lnTo>
                    <a:lnTo>
                      <a:pt x="245" y="573"/>
                    </a:lnTo>
                    <a:lnTo>
                      <a:pt x="291" y="577"/>
                    </a:lnTo>
                    <a:close/>
                  </a:path>
                </a:pathLst>
              </a:custGeom>
              <a:solidFill>
                <a:srgbClr val="323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44" name="Freeform 1152">
                <a:extLst>
                  <a:ext uri="{FF2B5EF4-FFF2-40B4-BE49-F238E27FC236}">
                    <a16:creationId xmlns:a16="http://schemas.microsoft.com/office/drawing/2014/main" id="{DF12C624-AC9D-4103-9F94-AEDEF2A5A573}"/>
                  </a:ext>
                </a:extLst>
              </p:cNvPr>
              <p:cNvSpPr>
                <a:spLocks/>
              </p:cNvSpPr>
              <p:nvPr/>
            </p:nvSpPr>
            <p:spPr bwMode="auto">
              <a:xfrm>
                <a:off x="2213" y="3341"/>
                <a:ext cx="116" cy="116"/>
              </a:xfrm>
              <a:custGeom>
                <a:avLst/>
                <a:gdLst>
                  <a:gd name="T0" fmla="*/ 59 w 577"/>
                  <a:gd name="T1" fmla="*/ 116 h 577"/>
                  <a:gd name="T2" fmla="*/ 68 w 577"/>
                  <a:gd name="T3" fmla="*/ 115 h 577"/>
                  <a:gd name="T4" fmla="*/ 77 w 577"/>
                  <a:gd name="T5" fmla="*/ 113 h 577"/>
                  <a:gd name="T6" fmla="*/ 85 w 577"/>
                  <a:gd name="T7" fmla="*/ 109 h 577"/>
                  <a:gd name="T8" fmla="*/ 93 w 577"/>
                  <a:gd name="T9" fmla="*/ 104 h 577"/>
                  <a:gd name="T10" fmla="*/ 99 w 577"/>
                  <a:gd name="T11" fmla="*/ 99 h 577"/>
                  <a:gd name="T12" fmla="*/ 105 w 577"/>
                  <a:gd name="T13" fmla="*/ 92 h 577"/>
                  <a:gd name="T14" fmla="*/ 110 w 577"/>
                  <a:gd name="T15" fmla="*/ 83 h 577"/>
                  <a:gd name="T16" fmla="*/ 114 w 577"/>
                  <a:gd name="T17" fmla="*/ 75 h 577"/>
                  <a:gd name="T18" fmla="*/ 115 w 577"/>
                  <a:gd name="T19" fmla="*/ 67 h 577"/>
                  <a:gd name="T20" fmla="*/ 116 w 577"/>
                  <a:gd name="T21" fmla="*/ 57 h 577"/>
                  <a:gd name="T22" fmla="*/ 115 w 577"/>
                  <a:gd name="T23" fmla="*/ 48 h 577"/>
                  <a:gd name="T24" fmla="*/ 113 w 577"/>
                  <a:gd name="T25" fmla="*/ 38 h 577"/>
                  <a:gd name="T26" fmla="*/ 109 w 577"/>
                  <a:gd name="T27" fmla="*/ 31 h 577"/>
                  <a:gd name="T28" fmla="*/ 104 w 577"/>
                  <a:gd name="T29" fmla="*/ 23 h 577"/>
                  <a:gd name="T30" fmla="*/ 99 w 577"/>
                  <a:gd name="T31" fmla="*/ 16 h 577"/>
                  <a:gd name="T32" fmla="*/ 92 w 577"/>
                  <a:gd name="T33" fmla="*/ 11 h 577"/>
                  <a:gd name="T34" fmla="*/ 84 w 577"/>
                  <a:gd name="T35" fmla="*/ 6 h 577"/>
                  <a:gd name="T36" fmla="*/ 76 w 577"/>
                  <a:gd name="T37" fmla="*/ 3 h 577"/>
                  <a:gd name="T38" fmla="*/ 67 w 577"/>
                  <a:gd name="T39" fmla="*/ 0 h 577"/>
                  <a:gd name="T40" fmla="*/ 57 w 577"/>
                  <a:gd name="T41" fmla="*/ 0 h 577"/>
                  <a:gd name="T42" fmla="*/ 48 w 577"/>
                  <a:gd name="T43" fmla="*/ 1 h 577"/>
                  <a:gd name="T44" fmla="*/ 39 w 577"/>
                  <a:gd name="T45" fmla="*/ 3 h 577"/>
                  <a:gd name="T46" fmla="*/ 31 w 577"/>
                  <a:gd name="T47" fmla="*/ 7 h 577"/>
                  <a:gd name="T48" fmla="*/ 23 w 577"/>
                  <a:gd name="T49" fmla="*/ 11 h 577"/>
                  <a:gd name="T50" fmla="*/ 17 w 577"/>
                  <a:gd name="T51" fmla="*/ 17 h 577"/>
                  <a:gd name="T52" fmla="*/ 11 w 577"/>
                  <a:gd name="T53" fmla="*/ 24 h 577"/>
                  <a:gd name="T54" fmla="*/ 6 w 577"/>
                  <a:gd name="T55" fmla="*/ 32 h 577"/>
                  <a:gd name="T56" fmla="*/ 2 w 577"/>
                  <a:gd name="T57" fmla="*/ 40 h 577"/>
                  <a:gd name="T58" fmla="*/ 1 w 577"/>
                  <a:gd name="T59" fmla="*/ 49 h 577"/>
                  <a:gd name="T60" fmla="*/ 0 w 577"/>
                  <a:gd name="T61" fmla="*/ 59 h 577"/>
                  <a:gd name="T62" fmla="*/ 1 w 577"/>
                  <a:gd name="T63" fmla="*/ 68 h 577"/>
                  <a:gd name="T64" fmla="*/ 3 w 577"/>
                  <a:gd name="T65" fmla="*/ 77 h 577"/>
                  <a:gd name="T66" fmla="*/ 7 w 577"/>
                  <a:gd name="T67" fmla="*/ 85 h 577"/>
                  <a:gd name="T68" fmla="*/ 12 w 577"/>
                  <a:gd name="T69" fmla="*/ 93 h 577"/>
                  <a:gd name="T70" fmla="*/ 18 w 577"/>
                  <a:gd name="T71" fmla="*/ 99 h 577"/>
                  <a:gd name="T72" fmla="*/ 24 w 577"/>
                  <a:gd name="T73" fmla="*/ 105 h 577"/>
                  <a:gd name="T74" fmla="*/ 32 w 577"/>
                  <a:gd name="T75" fmla="*/ 109 h 577"/>
                  <a:gd name="T76" fmla="*/ 40 w 577"/>
                  <a:gd name="T77" fmla="*/ 113 h 577"/>
                  <a:gd name="T78" fmla="*/ 49 w 577"/>
                  <a:gd name="T79" fmla="*/ 115 h 577"/>
                  <a:gd name="T80" fmla="*/ 59 w 577"/>
                  <a:gd name="T81" fmla="*/ 116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91" y="577"/>
                    </a:moveTo>
                    <a:lnTo>
                      <a:pt x="340" y="573"/>
                    </a:lnTo>
                    <a:lnTo>
                      <a:pt x="382" y="561"/>
                    </a:lnTo>
                    <a:lnTo>
                      <a:pt x="423" y="544"/>
                    </a:lnTo>
                    <a:lnTo>
                      <a:pt x="461" y="519"/>
                    </a:lnTo>
                    <a:lnTo>
                      <a:pt x="494" y="490"/>
                    </a:lnTo>
                    <a:lnTo>
                      <a:pt x="523" y="457"/>
                    </a:lnTo>
                    <a:lnTo>
                      <a:pt x="548" y="415"/>
                    </a:lnTo>
                    <a:lnTo>
                      <a:pt x="565" y="374"/>
                    </a:lnTo>
                    <a:lnTo>
                      <a:pt x="572" y="332"/>
                    </a:lnTo>
                    <a:lnTo>
                      <a:pt x="577" y="283"/>
                    </a:lnTo>
                    <a:lnTo>
                      <a:pt x="572" y="237"/>
                    </a:lnTo>
                    <a:lnTo>
                      <a:pt x="560" y="191"/>
                    </a:lnTo>
                    <a:lnTo>
                      <a:pt x="544" y="154"/>
                    </a:lnTo>
                    <a:lnTo>
                      <a:pt x="518" y="112"/>
                    </a:lnTo>
                    <a:lnTo>
                      <a:pt x="490" y="80"/>
                    </a:lnTo>
                    <a:lnTo>
                      <a:pt x="457" y="54"/>
                    </a:lnTo>
                    <a:lnTo>
                      <a:pt x="419" y="29"/>
                    </a:lnTo>
                    <a:lnTo>
                      <a:pt x="378" y="13"/>
                    </a:lnTo>
                    <a:lnTo>
                      <a:pt x="332" y="0"/>
                    </a:lnTo>
                    <a:lnTo>
                      <a:pt x="286" y="0"/>
                    </a:lnTo>
                    <a:lnTo>
                      <a:pt x="241" y="4"/>
                    </a:lnTo>
                    <a:lnTo>
                      <a:pt x="195" y="13"/>
                    </a:lnTo>
                    <a:lnTo>
                      <a:pt x="154" y="33"/>
                    </a:lnTo>
                    <a:lnTo>
                      <a:pt x="116" y="54"/>
                    </a:lnTo>
                    <a:lnTo>
                      <a:pt x="83" y="83"/>
                    </a:lnTo>
                    <a:lnTo>
                      <a:pt x="54" y="121"/>
                    </a:lnTo>
                    <a:lnTo>
                      <a:pt x="29" y="158"/>
                    </a:lnTo>
                    <a:lnTo>
                      <a:pt x="12" y="199"/>
                    </a:lnTo>
                    <a:lnTo>
                      <a:pt x="5" y="242"/>
                    </a:lnTo>
                    <a:lnTo>
                      <a:pt x="0" y="291"/>
                    </a:lnTo>
                    <a:lnTo>
                      <a:pt x="5" y="337"/>
                    </a:lnTo>
                    <a:lnTo>
                      <a:pt x="16" y="382"/>
                    </a:lnTo>
                    <a:lnTo>
                      <a:pt x="34" y="424"/>
                    </a:lnTo>
                    <a:lnTo>
                      <a:pt x="59" y="461"/>
                    </a:lnTo>
                    <a:lnTo>
                      <a:pt x="88" y="494"/>
                    </a:lnTo>
                    <a:lnTo>
                      <a:pt x="120" y="523"/>
                    </a:lnTo>
                    <a:lnTo>
                      <a:pt x="158" y="544"/>
                    </a:lnTo>
                    <a:lnTo>
                      <a:pt x="199" y="561"/>
                    </a:lnTo>
                    <a:lnTo>
                      <a:pt x="245" y="573"/>
                    </a:lnTo>
                    <a:lnTo>
                      <a:pt x="291"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645" name="Freeform 1153">
                <a:extLst>
                  <a:ext uri="{FF2B5EF4-FFF2-40B4-BE49-F238E27FC236}">
                    <a16:creationId xmlns:a16="http://schemas.microsoft.com/office/drawing/2014/main" id="{2148E82A-EC9B-4461-AC0B-4A1D14E989DC}"/>
                  </a:ext>
                </a:extLst>
              </p:cNvPr>
              <p:cNvSpPr>
                <a:spLocks/>
              </p:cNvSpPr>
              <p:nvPr/>
            </p:nvSpPr>
            <p:spPr bwMode="auto">
              <a:xfrm>
                <a:off x="2213" y="3341"/>
                <a:ext cx="116" cy="116"/>
              </a:xfrm>
              <a:custGeom>
                <a:avLst/>
                <a:gdLst>
                  <a:gd name="T0" fmla="*/ 59 w 577"/>
                  <a:gd name="T1" fmla="*/ 116 h 577"/>
                  <a:gd name="T2" fmla="*/ 68 w 577"/>
                  <a:gd name="T3" fmla="*/ 115 h 577"/>
                  <a:gd name="T4" fmla="*/ 77 w 577"/>
                  <a:gd name="T5" fmla="*/ 113 h 577"/>
                  <a:gd name="T6" fmla="*/ 85 w 577"/>
                  <a:gd name="T7" fmla="*/ 109 h 577"/>
                  <a:gd name="T8" fmla="*/ 93 w 577"/>
                  <a:gd name="T9" fmla="*/ 104 h 577"/>
                  <a:gd name="T10" fmla="*/ 99 w 577"/>
                  <a:gd name="T11" fmla="*/ 99 h 577"/>
                  <a:gd name="T12" fmla="*/ 105 w 577"/>
                  <a:gd name="T13" fmla="*/ 92 h 577"/>
                  <a:gd name="T14" fmla="*/ 110 w 577"/>
                  <a:gd name="T15" fmla="*/ 83 h 577"/>
                  <a:gd name="T16" fmla="*/ 114 w 577"/>
                  <a:gd name="T17" fmla="*/ 75 h 577"/>
                  <a:gd name="T18" fmla="*/ 115 w 577"/>
                  <a:gd name="T19" fmla="*/ 67 h 577"/>
                  <a:gd name="T20" fmla="*/ 116 w 577"/>
                  <a:gd name="T21" fmla="*/ 57 h 577"/>
                  <a:gd name="T22" fmla="*/ 115 w 577"/>
                  <a:gd name="T23" fmla="*/ 48 h 577"/>
                  <a:gd name="T24" fmla="*/ 113 w 577"/>
                  <a:gd name="T25" fmla="*/ 38 h 577"/>
                  <a:gd name="T26" fmla="*/ 109 w 577"/>
                  <a:gd name="T27" fmla="*/ 31 h 577"/>
                  <a:gd name="T28" fmla="*/ 104 w 577"/>
                  <a:gd name="T29" fmla="*/ 23 h 577"/>
                  <a:gd name="T30" fmla="*/ 99 w 577"/>
                  <a:gd name="T31" fmla="*/ 16 h 577"/>
                  <a:gd name="T32" fmla="*/ 92 w 577"/>
                  <a:gd name="T33" fmla="*/ 11 h 577"/>
                  <a:gd name="T34" fmla="*/ 84 w 577"/>
                  <a:gd name="T35" fmla="*/ 6 h 577"/>
                  <a:gd name="T36" fmla="*/ 76 w 577"/>
                  <a:gd name="T37" fmla="*/ 3 h 577"/>
                  <a:gd name="T38" fmla="*/ 67 w 577"/>
                  <a:gd name="T39" fmla="*/ 0 h 577"/>
                  <a:gd name="T40" fmla="*/ 57 w 577"/>
                  <a:gd name="T41" fmla="*/ 0 h 577"/>
                  <a:gd name="T42" fmla="*/ 48 w 577"/>
                  <a:gd name="T43" fmla="*/ 1 h 577"/>
                  <a:gd name="T44" fmla="*/ 39 w 577"/>
                  <a:gd name="T45" fmla="*/ 3 h 577"/>
                  <a:gd name="T46" fmla="*/ 31 w 577"/>
                  <a:gd name="T47" fmla="*/ 7 h 577"/>
                  <a:gd name="T48" fmla="*/ 23 w 577"/>
                  <a:gd name="T49" fmla="*/ 11 h 577"/>
                  <a:gd name="T50" fmla="*/ 17 w 577"/>
                  <a:gd name="T51" fmla="*/ 17 h 577"/>
                  <a:gd name="T52" fmla="*/ 11 w 577"/>
                  <a:gd name="T53" fmla="*/ 24 h 577"/>
                  <a:gd name="T54" fmla="*/ 6 w 577"/>
                  <a:gd name="T55" fmla="*/ 32 h 577"/>
                  <a:gd name="T56" fmla="*/ 2 w 577"/>
                  <a:gd name="T57" fmla="*/ 40 h 577"/>
                  <a:gd name="T58" fmla="*/ 1 w 577"/>
                  <a:gd name="T59" fmla="*/ 49 h 577"/>
                  <a:gd name="T60" fmla="*/ 0 w 577"/>
                  <a:gd name="T61" fmla="*/ 59 h 577"/>
                  <a:gd name="T62" fmla="*/ 1 w 577"/>
                  <a:gd name="T63" fmla="*/ 68 h 577"/>
                  <a:gd name="T64" fmla="*/ 3 w 577"/>
                  <a:gd name="T65" fmla="*/ 77 h 577"/>
                  <a:gd name="T66" fmla="*/ 7 w 577"/>
                  <a:gd name="T67" fmla="*/ 85 h 577"/>
                  <a:gd name="T68" fmla="*/ 12 w 577"/>
                  <a:gd name="T69" fmla="*/ 93 h 577"/>
                  <a:gd name="T70" fmla="*/ 18 w 577"/>
                  <a:gd name="T71" fmla="*/ 99 h 577"/>
                  <a:gd name="T72" fmla="*/ 24 w 577"/>
                  <a:gd name="T73" fmla="*/ 105 h 577"/>
                  <a:gd name="T74" fmla="*/ 32 w 577"/>
                  <a:gd name="T75" fmla="*/ 109 h 577"/>
                  <a:gd name="T76" fmla="*/ 40 w 577"/>
                  <a:gd name="T77" fmla="*/ 113 h 577"/>
                  <a:gd name="T78" fmla="*/ 49 w 577"/>
                  <a:gd name="T79" fmla="*/ 115 h 577"/>
                  <a:gd name="T80" fmla="*/ 59 w 577"/>
                  <a:gd name="T81" fmla="*/ 116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91" y="577"/>
                    </a:moveTo>
                    <a:lnTo>
                      <a:pt x="340" y="573"/>
                    </a:lnTo>
                    <a:lnTo>
                      <a:pt x="382" y="561"/>
                    </a:lnTo>
                    <a:lnTo>
                      <a:pt x="423" y="544"/>
                    </a:lnTo>
                    <a:lnTo>
                      <a:pt x="461" y="519"/>
                    </a:lnTo>
                    <a:lnTo>
                      <a:pt x="494" y="490"/>
                    </a:lnTo>
                    <a:lnTo>
                      <a:pt x="523" y="457"/>
                    </a:lnTo>
                    <a:lnTo>
                      <a:pt x="548" y="415"/>
                    </a:lnTo>
                    <a:lnTo>
                      <a:pt x="565" y="374"/>
                    </a:lnTo>
                    <a:lnTo>
                      <a:pt x="572" y="332"/>
                    </a:lnTo>
                    <a:lnTo>
                      <a:pt x="577" y="283"/>
                    </a:lnTo>
                    <a:lnTo>
                      <a:pt x="572" y="237"/>
                    </a:lnTo>
                    <a:lnTo>
                      <a:pt x="560" y="191"/>
                    </a:lnTo>
                    <a:lnTo>
                      <a:pt x="544" y="154"/>
                    </a:lnTo>
                    <a:lnTo>
                      <a:pt x="518" y="112"/>
                    </a:lnTo>
                    <a:lnTo>
                      <a:pt x="490" y="80"/>
                    </a:lnTo>
                    <a:lnTo>
                      <a:pt x="457" y="54"/>
                    </a:lnTo>
                    <a:lnTo>
                      <a:pt x="419" y="29"/>
                    </a:lnTo>
                    <a:lnTo>
                      <a:pt x="378" y="13"/>
                    </a:lnTo>
                    <a:lnTo>
                      <a:pt x="332" y="0"/>
                    </a:lnTo>
                    <a:lnTo>
                      <a:pt x="286" y="0"/>
                    </a:lnTo>
                    <a:lnTo>
                      <a:pt x="241" y="4"/>
                    </a:lnTo>
                    <a:lnTo>
                      <a:pt x="195" y="13"/>
                    </a:lnTo>
                    <a:lnTo>
                      <a:pt x="154" y="33"/>
                    </a:lnTo>
                    <a:lnTo>
                      <a:pt x="116" y="54"/>
                    </a:lnTo>
                    <a:lnTo>
                      <a:pt x="83" y="83"/>
                    </a:lnTo>
                    <a:lnTo>
                      <a:pt x="54" y="121"/>
                    </a:lnTo>
                    <a:lnTo>
                      <a:pt x="29" y="158"/>
                    </a:lnTo>
                    <a:lnTo>
                      <a:pt x="12" y="199"/>
                    </a:lnTo>
                    <a:lnTo>
                      <a:pt x="5" y="242"/>
                    </a:lnTo>
                    <a:lnTo>
                      <a:pt x="0" y="291"/>
                    </a:lnTo>
                    <a:lnTo>
                      <a:pt x="5" y="337"/>
                    </a:lnTo>
                    <a:lnTo>
                      <a:pt x="16" y="382"/>
                    </a:lnTo>
                    <a:lnTo>
                      <a:pt x="34" y="424"/>
                    </a:lnTo>
                    <a:lnTo>
                      <a:pt x="59" y="461"/>
                    </a:lnTo>
                    <a:lnTo>
                      <a:pt x="88" y="494"/>
                    </a:lnTo>
                    <a:lnTo>
                      <a:pt x="120" y="523"/>
                    </a:lnTo>
                    <a:lnTo>
                      <a:pt x="158" y="544"/>
                    </a:lnTo>
                    <a:lnTo>
                      <a:pt x="199" y="561"/>
                    </a:lnTo>
                    <a:lnTo>
                      <a:pt x="245" y="573"/>
                    </a:lnTo>
                    <a:lnTo>
                      <a:pt x="291"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646" name="Freeform 1154">
                <a:extLst>
                  <a:ext uri="{FF2B5EF4-FFF2-40B4-BE49-F238E27FC236}">
                    <a16:creationId xmlns:a16="http://schemas.microsoft.com/office/drawing/2014/main" id="{3DD9A589-6DAD-4B35-99D9-78AE7CA518E5}"/>
                  </a:ext>
                </a:extLst>
              </p:cNvPr>
              <p:cNvSpPr>
                <a:spLocks/>
              </p:cNvSpPr>
              <p:nvPr/>
            </p:nvSpPr>
            <p:spPr bwMode="auto">
              <a:xfrm>
                <a:off x="2098" y="3288"/>
                <a:ext cx="115" cy="116"/>
              </a:xfrm>
              <a:custGeom>
                <a:avLst/>
                <a:gdLst>
                  <a:gd name="T0" fmla="*/ 58 w 577"/>
                  <a:gd name="T1" fmla="*/ 116 h 578"/>
                  <a:gd name="T2" fmla="*/ 68 w 577"/>
                  <a:gd name="T3" fmla="*/ 115 h 578"/>
                  <a:gd name="T4" fmla="*/ 76 w 577"/>
                  <a:gd name="T5" fmla="*/ 113 h 578"/>
                  <a:gd name="T6" fmla="*/ 84 w 577"/>
                  <a:gd name="T7" fmla="*/ 109 h 578"/>
                  <a:gd name="T8" fmla="*/ 92 w 577"/>
                  <a:gd name="T9" fmla="*/ 104 h 578"/>
                  <a:gd name="T10" fmla="*/ 98 w 577"/>
                  <a:gd name="T11" fmla="*/ 98 h 578"/>
                  <a:gd name="T12" fmla="*/ 104 w 577"/>
                  <a:gd name="T13" fmla="*/ 92 h 578"/>
                  <a:gd name="T14" fmla="*/ 109 w 577"/>
                  <a:gd name="T15" fmla="*/ 84 h 578"/>
                  <a:gd name="T16" fmla="*/ 112 w 577"/>
                  <a:gd name="T17" fmla="*/ 76 h 578"/>
                  <a:gd name="T18" fmla="*/ 114 w 577"/>
                  <a:gd name="T19" fmla="*/ 67 h 578"/>
                  <a:gd name="T20" fmla="*/ 115 w 577"/>
                  <a:gd name="T21" fmla="*/ 58 h 578"/>
                  <a:gd name="T22" fmla="*/ 114 w 577"/>
                  <a:gd name="T23" fmla="*/ 48 h 578"/>
                  <a:gd name="T24" fmla="*/ 112 w 577"/>
                  <a:gd name="T25" fmla="*/ 39 h 578"/>
                  <a:gd name="T26" fmla="*/ 108 w 577"/>
                  <a:gd name="T27" fmla="*/ 31 h 578"/>
                  <a:gd name="T28" fmla="*/ 103 w 577"/>
                  <a:gd name="T29" fmla="*/ 23 h 578"/>
                  <a:gd name="T30" fmla="*/ 98 w 577"/>
                  <a:gd name="T31" fmla="*/ 17 h 578"/>
                  <a:gd name="T32" fmla="*/ 91 w 577"/>
                  <a:gd name="T33" fmla="*/ 11 h 578"/>
                  <a:gd name="T34" fmla="*/ 84 w 577"/>
                  <a:gd name="T35" fmla="*/ 6 h 578"/>
                  <a:gd name="T36" fmla="*/ 75 w 577"/>
                  <a:gd name="T37" fmla="*/ 3 h 578"/>
                  <a:gd name="T38" fmla="*/ 66 w 577"/>
                  <a:gd name="T39" fmla="*/ 1 h 578"/>
                  <a:gd name="T40" fmla="*/ 57 w 577"/>
                  <a:gd name="T41" fmla="*/ 0 h 578"/>
                  <a:gd name="T42" fmla="*/ 48 w 577"/>
                  <a:gd name="T43" fmla="*/ 1 h 578"/>
                  <a:gd name="T44" fmla="*/ 39 w 577"/>
                  <a:gd name="T45" fmla="*/ 4 h 578"/>
                  <a:gd name="T46" fmla="*/ 30 w 577"/>
                  <a:gd name="T47" fmla="*/ 7 h 578"/>
                  <a:gd name="T48" fmla="*/ 23 w 577"/>
                  <a:gd name="T49" fmla="*/ 12 h 578"/>
                  <a:gd name="T50" fmla="*/ 17 w 577"/>
                  <a:gd name="T51" fmla="*/ 18 h 578"/>
                  <a:gd name="T52" fmla="*/ 11 w 577"/>
                  <a:gd name="T53" fmla="*/ 24 h 578"/>
                  <a:gd name="T54" fmla="*/ 7 w 577"/>
                  <a:gd name="T55" fmla="*/ 32 h 578"/>
                  <a:gd name="T56" fmla="*/ 3 w 577"/>
                  <a:gd name="T57" fmla="*/ 40 h 578"/>
                  <a:gd name="T58" fmla="*/ 1 w 577"/>
                  <a:gd name="T59" fmla="*/ 49 h 578"/>
                  <a:gd name="T60" fmla="*/ 0 w 577"/>
                  <a:gd name="T61" fmla="*/ 59 h 578"/>
                  <a:gd name="T62" fmla="*/ 1 w 577"/>
                  <a:gd name="T63" fmla="*/ 68 h 578"/>
                  <a:gd name="T64" fmla="*/ 3 w 577"/>
                  <a:gd name="T65" fmla="*/ 77 h 578"/>
                  <a:gd name="T66" fmla="*/ 7 w 577"/>
                  <a:gd name="T67" fmla="*/ 85 h 578"/>
                  <a:gd name="T68" fmla="*/ 12 w 577"/>
                  <a:gd name="T69" fmla="*/ 93 h 578"/>
                  <a:gd name="T70" fmla="*/ 17 w 577"/>
                  <a:gd name="T71" fmla="*/ 99 h 578"/>
                  <a:gd name="T72" fmla="*/ 24 w 577"/>
                  <a:gd name="T73" fmla="*/ 105 h 578"/>
                  <a:gd name="T74" fmla="*/ 31 w 577"/>
                  <a:gd name="T75" fmla="*/ 110 h 578"/>
                  <a:gd name="T76" fmla="*/ 40 w 577"/>
                  <a:gd name="T77" fmla="*/ 113 h 578"/>
                  <a:gd name="T78" fmla="*/ 49 w 577"/>
                  <a:gd name="T79" fmla="*/ 115 h 578"/>
                  <a:gd name="T80" fmla="*/ 58 w 577"/>
                  <a:gd name="T81" fmla="*/ 116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8"/>
                  <a:gd name="T125" fmla="*/ 577 w 577"/>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8">
                    <a:moveTo>
                      <a:pt x="290" y="578"/>
                    </a:moveTo>
                    <a:lnTo>
                      <a:pt x="341" y="573"/>
                    </a:lnTo>
                    <a:lnTo>
                      <a:pt x="382" y="562"/>
                    </a:lnTo>
                    <a:lnTo>
                      <a:pt x="423" y="544"/>
                    </a:lnTo>
                    <a:lnTo>
                      <a:pt x="461" y="519"/>
                    </a:lnTo>
                    <a:lnTo>
                      <a:pt x="494" y="490"/>
                    </a:lnTo>
                    <a:lnTo>
                      <a:pt x="523" y="457"/>
                    </a:lnTo>
                    <a:lnTo>
                      <a:pt x="548" y="420"/>
                    </a:lnTo>
                    <a:lnTo>
                      <a:pt x="564" y="378"/>
                    </a:lnTo>
                    <a:lnTo>
                      <a:pt x="573" y="333"/>
                    </a:lnTo>
                    <a:lnTo>
                      <a:pt x="577" y="287"/>
                    </a:lnTo>
                    <a:lnTo>
                      <a:pt x="573" y="241"/>
                    </a:lnTo>
                    <a:lnTo>
                      <a:pt x="560" y="196"/>
                    </a:lnTo>
                    <a:lnTo>
                      <a:pt x="544" y="155"/>
                    </a:lnTo>
                    <a:lnTo>
                      <a:pt x="519" y="117"/>
                    </a:lnTo>
                    <a:lnTo>
                      <a:pt x="490" y="84"/>
                    </a:lnTo>
                    <a:lnTo>
                      <a:pt x="456" y="54"/>
                    </a:lnTo>
                    <a:lnTo>
                      <a:pt x="420" y="30"/>
                    </a:lnTo>
                    <a:lnTo>
                      <a:pt x="378" y="13"/>
                    </a:lnTo>
                    <a:lnTo>
                      <a:pt x="332" y="5"/>
                    </a:lnTo>
                    <a:lnTo>
                      <a:pt x="287" y="0"/>
                    </a:lnTo>
                    <a:lnTo>
                      <a:pt x="241" y="5"/>
                    </a:lnTo>
                    <a:lnTo>
                      <a:pt x="195" y="18"/>
                    </a:lnTo>
                    <a:lnTo>
                      <a:pt x="153" y="34"/>
                    </a:lnTo>
                    <a:lnTo>
                      <a:pt x="116" y="59"/>
                    </a:lnTo>
                    <a:lnTo>
                      <a:pt x="83" y="88"/>
                    </a:lnTo>
                    <a:lnTo>
                      <a:pt x="54" y="121"/>
                    </a:lnTo>
                    <a:lnTo>
                      <a:pt x="33" y="158"/>
                    </a:lnTo>
                    <a:lnTo>
                      <a:pt x="13" y="200"/>
                    </a:lnTo>
                    <a:lnTo>
                      <a:pt x="4" y="245"/>
                    </a:lnTo>
                    <a:lnTo>
                      <a:pt x="0" y="292"/>
                    </a:lnTo>
                    <a:lnTo>
                      <a:pt x="4" y="337"/>
                    </a:lnTo>
                    <a:lnTo>
                      <a:pt x="17" y="382"/>
                    </a:lnTo>
                    <a:lnTo>
                      <a:pt x="33" y="424"/>
                    </a:lnTo>
                    <a:lnTo>
                      <a:pt x="58" y="461"/>
                    </a:lnTo>
                    <a:lnTo>
                      <a:pt x="87" y="495"/>
                    </a:lnTo>
                    <a:lnTo>
                      <a:pt x="121" y="524"/>
                    </a:lnTo>
                    <a:lnTo>
                      <a:pt x="157" y="549"/>
                    </a:lnTo>
                    <a:lnTo>
                      <a:pt x="200" y="565"/>
                    </a:lnTo>
                    <a:lnTo>
                      <a:pt x="245" y="573"/>
                    </a:lnTo>
                    <a:lnTo>
                      <a:pt x="290" y="578"/>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47" name="Freeform 1155">
                <a:extLst>
                  <a:ext uri="{FF2B5EF4-FFF2-40B4-BE49-F238E27FC236}">
                    <a16:creationId xmlns:a16="http://schemas.microsoft.com/office/drawing/2014/main" id="{2D208F7A-883C-4CCC-AB99-16264DF4CA3A}"/>
                  </a:ext>
                </a:extLst>
              </p:cNvPr>
              <p:cNvSpPr>
                <a:spLocks/>
              </p:cNvSpPr>
              <p:nvPr/>
            </p:nvSpPr>
            <p:spPr bwMode="auto">
              <a:xfrm>
                <a:off x="2098" y="3288"/>
                <a:ext cx="115" cy="116"/>
              </a:xfrm>
              <a:custGeom>
                <a:avLst/>
                <a:gdLst>
                  <a:gd name="T0" fmla="*/ 58 w 577"/>
                  <a:gd name="T1" fmla="*/ 116 h 578"/>
                  <a:gd name="T2" fmla="*/ 68 w 577"/>
                  <a:gd name="T3" fmla="*/ 115 h 578"/>
                  <a:gd name="T4" fmla="*/ 76 w 577"/>
                  <a:gd name="T5" fmla="*/ 113 h 578"/>
                  <a:gd name="T6" fmla="*/ 84 w 577"/>
                  <a:gd name="T7" fmla="*/ 109 h 578"/>
                  <a:gd name="T8" fmla="*/ 92 w 577"/>
                  <a:gd name="T9" fmla="*/ 104 h 578"/>
                  <a:gd name="T10" fmla="*/ 98 w 577"/>
                  <a:gd name="T11" fmla="*/ 98 h 578"/>
                  <a:gd name="T12" fmla="*/ 104 w 577"/>
                  <a:gd name="T13" fmla="*/ 92 h 578"/>
                  <a:gd name="T14" fmla="*/ 109 w 577"/>
                  <a:gd name="T15" fmla="*/ 84 h 578"/>
                  <a:gd name="T16" fmla="*/ 112 w 577"/>
                  <a:gd name="T17" fmla="*/ 76 h 578"/>
                  <a:gd name="T18" fmla="*/ 114 w 577"/>
                  <a:gd name="T19" fmla="*/ 67 h 578"/>
                  <a:gd name="T20" fmla="*/ 115 w 577"/>
                  <a:gd name="T21" fmla="*/ 58 h 578"/>
                  <a:gd name="T22" fmla="*/ 114 w 577"/>
                  <a:gd name="T23" fmla="*/ 48 h 578"/>
                  <a:gd name="T24" fmla="*/ 112 w 577"/>
                  <a:gd name="T25" fmla="*/ 39 h 578"/>
                  <a:gd name="T26" fmla="*/ 108 w 577"/>
                  <a:gd name="T27" fmla="*/ 31 h 578"/>
                  <a:gd name="T28" fmla="*/ 103 w 577"/>
                  <a:gd name="T29" fmla="*/ 23 h 578"/>
                  <a:gd name="T30" fmla="*/ 98 w 577"/>
                  <a:gd name="T31" fmla="*/ 17 h 578"/>
                  <a:gd name="T32" fmla="*/ 91 w 577"/>
                  <a:gd name="T33" fmla="*/ 11 h 578"/>
                  <a:gd name="T34" fmla="*/ 84 w 577"/>
                  <a:gd name="T35" fmla="*/ 6 h 578"/>
                  <a:gd name="T36" fmla="*/ 75 w 577"/>
                  <a:gd name="T37" fmla="*/ 3 h 578"/>
                  <a:gd name="T38" fmla="*/ 66 w 577"/>
                  <a:gd name="T39" fmla="*/ 1 h 578"/>
                  <a:gd name="T40" fmla="*/ 57 w 577"/>
                  <a:gd name="T41" fmla="*/ 0 h 578"/>
                  <a:gd name="T42" fmla="*/ 48 w 577"/>
                  <a:gd name="T43" fmla="*/ 1 h 578"/>
                  <a:gd name="T44" fmla="*/ 39 w 577"/>
                  <a:gd name="T45" fmla="*/ 4 h 578"/>
                  <a:gd name="T46" fmla="*/ 30 w 577"/>
                  <a:gd name="T47" fmla="*/ 7 h 578"/>
                  <a:gd name="T48" fmla="*/ 23 w 577"/>
                  <a:gd name="T49" fmla="*/ 12 h 578"/>
                  <a:gd name="T50" fmla="*/ 17 w 577"/>
                  <a:gd name="T51" fmla="*/ 18 h 578"/>
                  <a:gd name="T52" fmla="*/ 11 w 577"/>
                  <a:gd name="T53" fmla="*/ 24 h 578"/>
                  <a:gd name="T54" fmla="*/ 7 w 577"/>
                  <a:gd name="T55" fmla="*/ 32 h 578"/>
                  <a:gd name="T56" fmla="*/ 3 w 577"/>
                  <a:gd name="T57" fmla="*/ 40 h 578"/>
                  <a:gd name="T58" fmla="*/ 1 w 577"/>
                  <a:gd name="T59" fmla="*/ 49 h 578"/>
                  <a:gd name="T60" fmla="*/ 0 w 577"/>
                  <a:gd name="T61" fmla="*/ 59 h 578"/>
                  <a:gd name="T62" fmla="*/ 1 w 577"/>
                  <a:gd name="T63" fmla="*/ 68 h 578"/>
                  <a:gd name="T64" fmla="*/ 3 w 577"/>
                  <a:gd name="T65" fmla="*/ 77 h 578"/>
                  <a:gd name="T66" fmla="*/ 7 w 577"/>
                  <a:gd name="T67" fmla="*/ 85 h 578"/>
                  <a:gd name="T68" fmla="*/ 12 w 577"/>
                  <a:gd name="T69" fmla="*/ 93 h 578"/>
                  <a:gd name="T70" fmla="*/ 17 w 577"/>
                  <a:gd name="T71" fmla="*/ 99 h 578"/>
                  <a:gd name="T72" fmla="*/ 24 w 577"/>
                  <a:gd name="T73" fmla="*/ 105 h 578"/>
                  <a:gd name="T74" fmla="*/ 31 w 577"/>
                  <a:gd name="T75" fmla="*/ 110 h 578"/>
                  <a:gd name="T76" fmla="*/ 40 w 577"/>
                  <a:gd name="T77" fmla="*/ 113 h 578"/>
                  <a:gd name="T78" fmla="*/ 49 w 577"/>
                  <a:gd name="T79" fmla="*/ 115 h 578"/>
                  <a:gd name="T80" fmla="*/ 58 w 577"/>
                  <a:gd name="T81" fmla="*/ 116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8"/>
                  <a:gd name="T125" fmla="*/ 577 w 577"/>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8">
                    <a:moveTo>
                      <a:pt x="290" y="578"/>
                    </a:moveTo>
                    <a:lnTo>
                      <a:pt x="341" y="573"/>
                    </a:lnTo>
                    <a:lnTo>
                      <a:pt x="382" y="562"/>
                    </a:lnTo>
                    <a:lnTo>
                      <a:pt x="423" y="544"/>
                    </a:lnTo>
                    <a:lnTo>
                      <a:pt x="461" y="519"/>
                    </a:lnTo>
                    <a:lnTo>
                      <a:pt x="494" y="490"/>
                    </a:lnTo>
                    <a:lnTo>
                      <a:pt x="523" y="457"/>
                    </a:lnTo>
                    <a:lnTo>
                      <a:pt x="548" y="420"/>
                    </a:lnTo>
                    <a:lnTo>
                      <a:pt x="564" y="378"/>
                    </a:lnTo>
                    <a:lnTo>
                      <a:pt x="573" y="333"/>
                    </a:lnTo>
                    <a:lnTo>
                      <a:pt x="577" y="287"/>
                    </a:lnTo>
                    <a:lnTo>
                      <a:pt x="573" y="241"/>
                    </a:lnTo>
                    <a:lnTo>
                      <a:pt x="560" y="196"/>
                    </a:lnTo>
                    <a:lnTo>
                      <a:pt x="544" y="155"/>
                    </a:lnTo>
                    <a:lnTo>
                      <a:pt x="519" y="117"/>
                    </a:lnTo>
                    <a:lnTo>
                      <a:pt x="490" y="84"/>
                    </a:lnTo>
                    <a:lnTo>
                      <a:pt x="456" y="54"/>
                    </a:lnTo>
                    <a:lnTo>
                      <a:pt x="420" y="30"/>
                    </a:lnTo>
                    <a:lnTo>
                      <a:pt x="378" y="13"/>
                    </a:lnTo>
                    <a:lnTo>
                      <a:pt x="332" y="5"/>
                    </a:lnTo>
                    <a:lnTo>
                      <a:pt x="287" y="0"/>
                    </a:lnTo>
                    <a:lnTo>
                      <a:pt x="241" y="5"/>
                    </a:lnTo>
                    <a:lnTo>
                      <a:pt x="195" y="18"/>
                    </a:lnTo>
                    <a:lnTo>
                      <a:pt x="153" y="34"/>
                    </a:lnTo>
                    <a:lnTo>
                      <a:pt x="116" y="59"/>
                    </a:lnTo>
                    <a:lnTo>
                      <a:pt x="83" y="88"/>
                    </a:lnTo>
                    <a:lnTo>
                      <a:pt x="54" y="121"/>
                    </a:lnTo>
                    <a:lnTo>
                      <a:pt x="33" y="158"/>
                    </a:lnTo>
                    <a:lnTo>
                      <a:pt x="13" y="200"/>
                    </a:lnTo>
                    <a:lnTo>
                      <a:pt x="4" y="245"/>
                    </a:lnTo>
                    <a:lnTo>
                      <a:pt x="0" y="292"/>
                    </a:lnTo>
                    <a:lnTo>
                      <a:pt x="4" y="337"/>
                    </a:lnTo>
                    <a:lnTo>
                      <a:pt x="17" y="382"/>
                    </a:lnTo>
                    <a:lnTo>
                      <a:pt x="33" y="424"/>
                    </a:lnTo>
                    <a:lnTo>
                      <a:pt x="58" y="461"/>
                    </a:lnTo>
                    <a:lnTo>
                      <a:pt x="87" y="495"/>
                    </a:lnTo>
                    <a:lnTo>
                      <a:pt x="121" y="524"/>
                    </a:lnTo>
                    <a:lnTo>
                      <a:pt x="157" y="549"/>
                    </a:lnTo>
                    <a:lnTo>
                      <a:pt x="200" y="565"/>
                    </a:lnTo>
                    <a:lnTo>
                      <a:pt x="245" y="573"/>
                    </a:lnTo>
                    <a:lnTo>
                      <a:pt x="290" y="578"/>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648" name="Freeform 1156">
                <a:extLst>
                  <a:ext uri="{FF2B5EF4-FFF2-40B4-BE49-F238E27FC236}">
                    <a16:creationId xmlns:a16="http://schemas.microsoft.com/office/drawing/2014/main" id="{DF0EB0E2-07E4-4A12-848D-212880AD4A4A}"/>
                  </a:ext>
                </a:extLst>
              </p:cNvPr>
              <p:cNvSpPr>
                <a:spLocks/>
              </p:cNvSpPr>
              <p:nvPr/>
            </p:nvSpPr>
            <p:spPr bwMode="auto">
              <a:xfrm>
                <a:off x="2098" y="3288"/>
                <a:ext cx="115" cy="116"/>
              </a:xfrm>
              <a:custGeom>
                <a:avLst/>
                <a:gdLst>
                  <a:gd name="T0" fmla="*/ 58 w 577"/>
                  <a:gd name="T1" fmla="*/ 116 h 578"/>
                  <a:gd name="T2" fmla="*/ 68 w 577"/>
                  <a:gd name="T3" fmla="*/ 115 h 578"/>
                  <a:gd name="T4" fmla="*/ 76 w 577"/>
                  <a:gd name="T5" fmla="*/ 113 h 578"/>
                  <a:gd name="T6" fmla="*/ 84 w 577"/>
                  <a:gd name="T7" fmla="*/ 109 h 578"/>
                  <a:gd name="T8" fmla="*/ 92 w 577"/>
                  <a:gd name="T9" fmla="*/ 104 h 578"/>
                  <a:gd name="T10" fmla="*/ 98 w 577"/>
                  <a:gd name="T11" fmla="*/ 98 h 578"/>
                  <a:gd name="T12" fmla="*/ 104 w 577"/>
                  <a:gd name="T13" fmla="*/ 92 h 578"/>
                  <a:gd name="T14" fmla="*/ 109 w 577"/>
                  <a:gd name="T15" fmla="*/ 84 h 578"/>
                  <a:gd name="T16" fmla="*/ 112 w 577"/>
                  <a:gd name="T17" fmla="*/ 76 h 578"/>
                  <a:gd name="T18" fmla="*/ 114 w 577"/>
                  <a:gd name="T19" fmla="*/ 67 h 578"/>
                  <a:gd name="T20" fmla="*/ 115 w 577"/>
                  <a:gd name="T21" fmla="*/ 58 h 578"/>
                  <a:gd name="T22" fmla="*/ 114 w 577"/>
                  <a:gd name="T23" fmla="*/ 48 h 578"/>
                  <a:gd name="T24" fmla="*/ 112 w 577"/>
                  <a:gd name="T25" fmla="*/ 39 h 578"/>
                  <a:gd name="T26" fmla="*/ 108 w 577"/>
                  <a:gd name="T27" fmla="*/ 31 h 578"/>
                  <a:gd name="T28" fmla="*/ 103 w 577"/>
                  <a:gd name="T29" fmla="*/ 23 h 578"/>
                  <a:gd name="T30" fmla="*/ 98 w 577"/>
                  <a:gd name="T31" fmla="*/ 17 h 578"/>
                  <a:gd name="T32" fmla="*/ 91 w 577"/>
                  <a:gd name="T33" fmla="*/ 11 h 578"/>
                  <a:gd name="T34" fmla="*/ 84 w 577"/>
                  <a:gd name="T35" fmla="*/ 6 h 578"/>
                  <a:gd name="T36" fmla="*/ 75 w 577"/>
                  <a:gd name="T37" fmla="*/ 3 h 578"/>
                  <a:gd name="T38" fmla="*/ 66 w 577"/>
                  <a:gd name="T39" fmla="*/ 1 h 578"/>
                  <a:gd name="T40" fmla="*/ 57 w 577"/>
                  <a:gd name="T41" fmla="*/ 0 h 578"/>
                  <a:gd name="T42" fmla="*/ 48 w 577"/>
                  <a:gd name="T43" fmla="*/ 1 h 578"/>
                  <a:gd name="T44" fmla="*/ 39 w 577"/>
                  <a:gd name="T45" fmla="*/ 4 h 578"/>
                  <a:gd name="T46" fmla="*/ 30 w 577"/>
                  <a:gd name="T47" fmla="*/ 7 h 578"/>
                  <a:gd name="T48" fmla="*/ 23 w 577"/>
                  <a:gd name="T49" fmla="*/ 12 h 578"/>
                  <a:gd name="T50" fmla="*/ 17 w 577"/>
                  <a:gd name="T51" fmla="*/ 18 h 578"/>
                  <a:gd name="T52" fmla="*/ 11 w 577"/>
                  <a:gd name="T53" fmla="*/ 24 h 578"/>
                  <a:gd name="T54" fmla="*/ 7 w 577"/>
                  <a:gd name="T55" fmla="*/ 32 h 578"/>
                  <a:gd name="T56" fmla="*/ 3 w 577"/>
                  <a:gd name="T57" fmla="*/ 40 h 578"/>
                  <a:gd name="T58" fmla="*/ 1 w 577"/>
                  <a:gd name="T59" fmla="*/ 49 h 578"/>
                  <a:gd name="T60" fmla="*/ 0 w 577"/>
                  <a:gd name="T61" fmla="*/ 59 h 578"/>
                  <a:gd name="T62" fmla="*/ 1 w 577"/>
                  <a:gd name="T63" fmla="*/ 68 h 578"/>
                  <a:gd name="T64" fmla="*/ 3 w 577"/>
                  <a:gd name="T65" fmla="*/ 77 h 578"/>
                  <a:gd name="T66" fmla="*/ 7 w 577"/>
                  <a:gd name="T67" fmla="*/ 85 h 578"/>
                  <a:gd name="T68" fmla="*/ 12 w 577"/>
                  <a:gd name="T69" fmla="*/ 93 h 578"/>
                  <a:gd name="T70" fmla="*/ 17 w 577"/>
                  <a:gd name="T71" fmla="*/ 99 h 578"/>
                  <a:gd name="T72" fmla="*/ 24 w 577"/>
                  <a:gd name="T73" fmla="*/ 105 h 578"/>
                  <a:gd name="T74" fmla="*/ 31 w 577"/>
                  <a:gd name="T75" fmla="*/ 110 h 578"/>
                  <a:gd name="T76" fmla="*/ 40 w 577"/>
                  <a:gd name="T77" fmla="*/ 113 h 578"/>
                  <a:gd name="T78" fmla="*/ 49 w 577"/>
                  <a:gd name="T79" fmla="*/ 115 h 578"/>
                  <a:gd name="T80" fmla="*/ 58 w 577"/>
                  <a:gd name="T81" fmla="*/ 116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8"/>
                  <a:gd name="T125" fmla="*/ 577 w 577"/>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8">
                    <a:moveTo>
                      <a:pt x="290" y="578"/>
                    </a:moveTo>
                    <a:lnTo>
                      <a:pt x="341" y="573"/>
                    </a:lnTo>
                    <a:lnTo>
                      <a:pt x="382" y="562"/>
                    </a:lnTo>
                    <a:lnTo>
                      <a:pt x="423" y="544"/>
                    </a:lnTo>
                    <a:lnTo>
                      <a:pt x="461" y="519"/>
                    </a:lnTo>
                    <a:lnTo>
                      <a:pt x="494" y="490"/>
                    </a:lnTo>
                    <a:lnTo>
                      <a:pt x="523" y="457"/>
                    </a:lnTo>
                    <a:lnTo>
                      <a:pt x="548" y="420"/>
                    </a:lnTo>
                    <a:lnTo>
                      <a:pt x="564" y="378"/>
                    </a:lnTo>
                    <a:lnTo>
                      <a:pt x="573" y="333"/>
                    </a:lnTo>
                    <a:lnTo>
                      <a:pt x="577" y="287"/>
                    </a:lnTo>
                    <a:lnTo>
                      <a:pt x="573" y="241"/>
                    </a:lnTo>
                    <a:lnTo>
                      <a:pt x="560" y="196"/>
                    </a:lnTo>
                    <a:lnTo>
                      <a:pt x="544" y="155"/>
                    </a:lnTo>
                    <a:lnTo>
                      <a:pt x="519" y="117"/>
                    </a:lnTo>
                    <a:lnTo>
                      <a:pt x="490" y="84"/>
                    </a:lnTo>
                    <a:lnTo>
                      <a:pt x="456" y="54"/>
                    </a:lnTo>
                    <a:lnTo>
                      <a:pt x="420" y="30"/>
                    </a:lnTo>
                    <a:lnTo>
                      <a:pt x="378" y="13"/>
                    </a:lnTo>
                    <a:lnTo>
                      <a:pt x="332" y="5"/>
                    </a:lnTo>
                    <a:lnTo>
                      <a:pt x="287" y="0"/>
                    </a:lnTo>
                    <a:lnTo>
                      <a:pt x="241" y="5"/>
                    </a:lnTo>
                    <a:lnTo>
                      <a:pt x="195" y="18"/>
                    </a:lnTo>
                    <a:lnTo>
                      <a:pt x="153" y="34"/>
                    </a:lnTo>
                    <a:lnTo>
                      <a:pt x="116" y="59"/>
                    </a:lnTo>
                    <a:lnTo>
                      <a:pt x="83" y="88"/>
                    </a:lnTo>
                    <a:lnTo>
                      <a:pt x="54" y="121"/>
                    </a:lnTo>
                    <a:lnTo>
                      <a:pt x="33" y="158"/>
                    </a:lnTo>
                    <a:lnTo>
                      <a:pt x="13" y="200"/>
                    </a:lnTo>
                    <a:lnTo>
                      <a:pt x="4" y="245"/>
                    </a:lnTo>
                    <a:lnTo>
                      <a:pt x="0" y="292"/>
                    </a:lnTo>
                    <a:lnTo>
                      <a:pt x="4" y="337"/>
                    </a:lnTo>
                    <a:lnTo>
                      <a:pt x="17" y="382"/>
                    </a:lnTo>
                    <a:lnTo>
                      <a:pt x="33" y="424"/>
                    </a:lnTo>
                    <a:lnTo>
                      <a:pt x="58" y="461"/>
                    </a:lnTo>
                    <a:lnTo>
                      <a:pt x="87" y="495"/>
                    </a:lnTo>
                    <a:lnTo>
                      <a:pt x="121" y="524"/>
                    </a:lnTo>
                    <a:lnTo>
                      <a:pt x="157" y="549"/>
                    </a:lnTo>
                    <a:lnTo>
                      <a:pt x="200" y="565"/>
                    </a:lnTo>
                    <a:lnTo>
                      <a:pt x="245" y="573"/>
                    </a:lnTo>
                    <a:lnTo>
                      <a:pt x="290" y="578"/>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649" name="Freeform 1157">
                <a:extLst>
                  <a:ext uri="{FF2B5EF4-FFF2-40B4-BE49-F238E27FC236}">
                    <a16:creationId xmlns:a16="http://schemas.microsoft.com/office/drawing/2014/main" id="{2344B1C8-8EFE-4FB5-B77B-1E023DD23ECB}"/>
                  </a:ext>
                </a:extLst>
              </p:cNvPr>
              <p:cNvSpPr>
                <a:spLocks/>
              </p:cNvSpPr>
              <p:nvPr/>
            </p:nvSpPr>
            <p:spPr bwMode="auto">
              <a:xfrm>
                <a:off x="2114" y="3297"/>
                <a:ext cx="61" cy="60"/>
              </a:xfrm>
              <a:custGeom>
                <a:avLst/>
                <a:gdLst>
                  <a:gd name="T0" fmla="*/ 31 w 307"/>
                  <a:gd name="T1" fmla="*/ 60 h 303"/>
                  <a:gd name="T2" fmla="*/ 36 w 307"/>
                  <a:gd name="T3" fmla="*/ 60 h 303"/>
                  <a:gd name="T4" fmla="*/ 41 w 307"/>
                  <a:gd name="T5" fmla="*/ 58 h 303"/>
                  <a:gd name="T6" fmla="*/ 45 w 307"/>
                  <a:gd name="T7" fmla="*/ 56 h 303"/>
                  <a:gd name="T8" fmla="*/ 49 w 307"/>
                  <a:gd name="T9" fmla="*/ 54 h 303"/>
                  <a:gd name="T10" fmla="*/ 52 w 307"/>
                  <a:gd name="T11" fmla="*/ 51 h 303"/>
                  <a:gd name="T12" fmla="*/ 55 w 307"/>
                  <a:gd name="T13" fmla="*/ 48 h 303"/>
                  <a:gd name="T14" fmla="*/ 58 w 307"/>
                  <a:gd name="T15" fmla="*/ 44 h 303"/>
                  <a:gd name="T16" fmla="*/ 59 w 307"/>
                  <a:gd name="T17" fmla="*/ 39 h 303"/>
                  <a:gd name="T18" fmla="*/ 60 w 307"/>
                  <a:gd name="T19" fmla="*/ 34 h 303"/>
                  <a:gd name="T20" fmla="*/ 61 w 307"/>
                  <a:gd name="T21" fmla="*/ 29 h 303"/>
                  <a:gd name="T22" fmla="*/ 60 w 307"/>
                  <a:gd name="T23" fmla="*/ 25 h 303"/>
                  <a:gd name="T24" fmla="*/ 59 w 307"/>
                  <a:gd name="T25" fmla="*/ 20 h 303"/>
                  <a:gd name="T26" fmla="*/ 57 w 307"/>
                  <a:gd name="T27" fmla="*/ 16 h 303"/>
                  <a:gd name="T28" fmla="*/ 54 w 307"/>
                  <a:gd name="T29" fmla="*/ 12 h 303"/>
                  <a:gd name="T30" fmla="*/ 52 w 307"/>
                  <a:gd name="T31" fmla="*/ 9 h 303"/>
                  <a:gd name="T32" fmla="*/ 48 w 307"/>
                  <a:gd name="T33" fmla="*/ 6 h 303"/>
                  <a:gd name="T34" fmla="*/ 45 w 307"/>
                  <a:gd name="T35" fmla="*/ 3 h 303"/>
                  <a:gd name="T36" fmla="*/ 40 w 307"/>
                  <a:gd name="T37" fmla="*/ 1 h 303"/>
                  <a:gd name="T38" fmla="*/ 36 w 307"/>
                  <a:gd name="T39" fmla="*/ 1 h 303"/>
                  <a:gd name="T40" fmla="*/ 31 w 307"/>
                  <a:gd name="T41" fmla="*/ 0 h 303"/>
                  <a:gd name="T42" fmla="*/ 25 w 307"/>
                  <a:gd name="T43" fmla="*/ 1 h 303"/>
                  <a:gd name="T44" fmla="*/ 20 w 307"/>
                  <a:gd name="T45" fmla="*/ 1 h 303"/>
                  <a:gd name="T46" fmla="*/ 16 w 307"/>
                  <a:gd name="T47" fmla="*/ 3 h 303"/>
                  <a:gd name="T48" fmla="*/ 12 w 307"/>
                  <a:gd name="T49" fmla="*/ 6 h 303"/>
                  <a:gd name="T50" fmla="*/ 9 w 307"/>
                  <a:gd name="T51" fmla="*/ 9 h 303"/>
                  <a:gd name="T52" fmla="*/ 6 w 307"/>
                  <a:gd name="T53" fmla="*/ 12 h 303"/>
                  <a:gd name="T54" fmla="*/ 3 w 307"/>
                  <a:gd name="T55" fmla="*/ 16 h 303"/>
                  <a:gd name="T56" fmla="*/ 2 w 307"/>
                  <a:gd name="T57" fmla="*/ 21 h 303"/>
                  <a:gd name="T58" fmla="*/ 1 w 307"/>
                  <a:gd name="T59" fmla="*/ 25 h 303"/>
                  <a:gd name="T60" fmla="*/ 0 w 307"/>
                  <a:gd name="T61" fmla="*/ 30 h 303"/>
                  <a:gd name="T62" fmla="*/ 1 w 307"/>
                  <a:gd name="T63" fmla="*/ 35 h 303"/>
                  <a:gd name="T64" fmla="*/ 2 w 307"/>
                  <a:gd name="T65" fmla="*/ 40 h 303"/>
                  <a:gd name="T66" fmla="*/ 4 w 307"/>
                  <a:gd name="T67" fmla="*/ 44 h 303"/>
                  <a:gd name="T68" fmla="*/ 7 w 307"/>
                  <a:gd name="T69" fmla="*/ 48 h 303"/>
                  <a:gd name="T70" fmla="*/ 9 w 307"/>
                  <a:gd name="T71" fmla="*/ 52 h 303"/>
                  <a:gd name="T72" fmla="*/ 13 w 307"/>
                  <a:gd name="T73" fmla="*/ 55 h 303"/>
                  <a:gd name="T74" fmla="*/ 17 w 307"/>
                  <a:gd name="T75" fmla="*/ 57 h 303"/>
                  <a:gd name="T76" fmla="*/ 21 w 307"/>
                  <a:gd name="T77" fmla="*/ 59 h 303"/>
                  <a:gd name="T78" fmla="*/ 25 w 307"/>
                  <a:gd name="T79" fmla="*/ 60 h 303"/>
                  <a:gd name="T80" fmla="*/ 31 w 307"/>
                  <a:gd name="T81" fmla="*/ 60 h 3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7"/>
                  <a:gd name="T124" fmla="*/ 0 h 303"/>
                  <a:gd name="T125" fmla="*/ 307 w 307"/>
                  <a:gd name="T126" fmla="*/ 303 h 30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7" h="303">
                    <a:moveTo>
                      <a:pt x="154" y="303"/>
                    </a:moveTo>
                    <a:lnTo>
                      <a:pt x="179" y="303"/>
                    </a:lnTo>
                    <a:lnTo>
                      <a:pt x="204" y="294"/>
                    </a:lnTo>
                    <a:lnTo>
                      <a:pt x="224" y="285"/>
                    </a:lnTo>
                    <a:lnTo>
                      <a:pt x="245" y="274"/>
                    </a:lnTo>
                    <a:lnTo>
                      <a:pt x="262" y="256"/>
                    </a:lnTo>
                    <a:lnTo>
                      <a:pt x="278" y="240"/>
                    </a:lnTo>
                    <a:lnTo>
                      <a:pt x="290" y="220"/>
                    </a:lnTo>
                    <a:lnTo>
                      <a:pt x="299" y="198"/>
                    </a:lnTo>
                    <a:lnTo>
                      <a:pt x="303" y="173"/>
                    </a:lnTo>
                    <a:lnTo>
                      <a:pt x="307" y="148"/>
                    </a:lnTo>
                    <a:lnTo>
                      <a:pt x="303" y="128"/>
                    </a:lnTo>
                    <a:lnTo>
                      <a:pt x="299" y="103"/>
                    </a:lnTo>
                    <a:lnTo>
                      <a:pt x="287" y="83"/>
                    </a:lnTo>
                    <a:lnTo>
                      <a:pt x="274" y="61"/>
                    </a:lnTo>
                    <a:lnTo>
                      <a:pt x="262" y="45"/>
                    </a:lnTo>
                    <a:lnTo>
                      <a:pt x="240" y="29"/>
                    </a:lnTo>
                    <a:lnTo>
                      <a:pt x="224" y="16"/>
                    </a:lnTo>
                    <a:lnTo>
                      <a:pt x="199" y="7"/>
                    </a:lnTo>
                    <a:lnTo>
                      <a:pt x="179" y="4"/>
                    </a:lnTo>
                    <a:lnTo>
                      <a:pt x="154" y="0"/>
                    </a:lnTo>
                    <a:lnTo>
                      <a:pt x="128" y="4"/>
                    </a:lnTo>
                    <a:lnTo>
                      <a:pt x="103" y="7"/>
                    </a:lnTo>
                    <a:lnTo>
                      <a:pt x="83" y="16"/>
                    </a:lnTo>
                    <a:lnTo>
                      <a:pt x="62" y="29"/>
                    </a:lnTo>
                    <a:lnTo>
                      <a:pt x="46" y="45"/>
                    </a:lnTo>
                    <a:lnTo>
                      <a:pt x="29" y="61"/>
                    </a:lnTo>
                    <a:lnTo>
                      <a:pt x="17" y="83"/>
                    </a:lnTo>
                    <a:lnTo>
                      <a:pt x="8" y="107"/>
                    </a:lnTo>
                    <a:lnTo>
                      <a:pt x="4" y="128"/>
                    </a:lnTo>
                    <a:lnTo>
                      <a:pt x="0" y="153"/>
                    </a:lnTo>
                    <a:lnTo>
                      <a:pt x="4" y="178"/>
                    </a:lnTo>
                    <a:lnTo>
                      <a:pt x="8" y="202"/>
                    </a:lnTo>
                    <a:lnTo>
                      <a:pt x="20" y="223"/>
                    </a:lnTo>
                    <a:lnTo>
                      <a:pt x="33" y="244"/>
                    </a:lnTo>
                    <a:lnTo>
                      <a:pt x="46" y="261"/>
                    </a:lnTo>
                    <a:lnTo>
                      <a:pt x="67" y="277"/>
                    </a:lnTo>
                    <a:lnTo>
                      <a:pt x="87" y="290"/>
                    </a:lnTo>
                    <a:lnTo>
                      <a:pt x="108" y="298"/>
                    </a:lnTo>
                    <a:lnTo>
                      <a:pt x="128" y="303"/>
                    </a:lnTo>
                    <a:lnTo>
                      <a:pt x="154" y="303"/>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50" name="Freeform 1158">
                <a:extLst>
                  <a:ext uri="{FF2B5EF4-FFF2-40B4-BE49-F238E27FC236}">
                    <a16:creationId xmlns:a16="http://schemas.microsoft.com/office/drawing/2014/main" id="{B70052BD-7C6E-44A8-AE23-2B9CC163E534}"/>
                  </a:ext>
                </a:extLst>
              </p:cNvPr>
              <p:cNvSpPr>
                <a:spLocks/>
              </p:cNvSpPr>
              <p:nvPr/>
            </p:nvSpPr>
            <p:spPr bwMode="auto">
              <a:xfrm>
                <a:off x="2116" y="3297"/>
                <a:ext cx="54" cy="55"/>
              </a:xfrm>
              <a:custGeom>
                <a:avLst/>
                <a:gdLst>
                  <a:gd name="T0" fmla="*/ 28 w 269"/>
                  <a:gd name="T1" fmla="*/ 55 h 273"/>
                  <a:gd name="T2" fmla="*/ 32 w 269"/>
                  <a:gd name="T3" fmla="*/ 54 h 273"/>
                  <a:gd name="T4" fmla="*/ 36 w 269"/>
                  <a:gd name="T5" fmla="*/ 53 h 273"/>
                  <a:gd name="T6" fmla="*/ 40 w 269"/>
                  <a:gd name="T7" fmla="*/ 52 h 273"/>
                  <a:gd name="T8" fmla="*/ 43 w 269"/>
                  <a:gd name="T9" fmla="*/ 49 h 273"/>
                  <a:gd name="T10" fmla="*/ 47 w 269"/>
                  <a:gd name="T11" fmla="*/ 47 h 273"/>
                  <a:gd name="T12" fmla="*/ 49 w 269"/>
                  <a:gd name="T13" fmla="*/ 44 h 273"/>
                  <a:gd name="T14" fmla="*/ 51 w 269"/>
                  <a:gd name="T15" fmla="*/ 40 h 273"/>
                  <a:gd name="T16" fmla="*/ 53 w 269"/>
                  <a:gd name="T17" fmla="*/ 36 h 273"/>
                  <a:gd name="T18" fmla="*/ 54 w 269"/>
                  <a:gd name="T19" fmla="*/ 32 h 273"/>
                  <a:gd name="T20" fmla="*/ 54 w 269"/>
                  <a:gd name="T21" fmla="*/ 28 h 273"/>
                  <a:gd name="T22" fmla="*/ 54 w 269"/>
                  <a:gd name="T23" fmla="*/ 22 h 273"/>
                  <a:gd name="T24" fmla="*/ 53 w 269"/>
                  <a:gd name="T25" fmla="*/ 18 h 273"/>
                  <a:gd name="T26" fmla="*/ 51 w 269"/>
                  <a:gd name="T27" fmla="*/ 15 h 273"/>
                  <a:gd name="T28" fmla="*/ 49 w 269"/>
                  <a:gd name="T29" fmla="*/ 11 h 273"/>
                  <a:gd name="T30" fmla="*/ 47 w 269"/>
                  <a:gd name="T31" fmla="*/ 8 h 273"/>
                  <a:gd name="T32" fmla="*/ 43 w 269"/>
                  <a:gd name="T33" fmla="*/ 5 h 273"/>
                  <a:gd name="T34" fmla="*/ 40 w 269"/>
                  <a:gd name="T35" fmla="*/ 3 h 273"/>
                  <a:gd name="T36" fmla="*/ 36 w 269"/>
                  <a:gd name="T37" fmla="*/ 1 h 273"/>
                  <a:gd name="T38" fmla="*/ 32 w 269"/>
                  <a:gd name="T39" fmla="*/ 1 h 273"/>
                  <a:gd name="T40" fmla="*/ 26 w 269"/>
                  <a:gd name="T41" fmla="*/ 0 h 273"/>
                  <a:gd name="T42" fmla="*/ 22 w 269"/>
                  <a:gd name="T43" fmla="*/ 1 h 273"/>
                  <a:gd name="T44" fmla="*/ 18 w 269"/>
                  <a:gd name="T45" fmla="*/ 1 h 273"/>
                  <a:gd name="T46" fmla="*/ 15 w 269"/>
                  <a:gd name="T47" fmla="*/ 3 h 273"/>
                  <a:gd name="T48" fmla="*/ 11 w 269"/>
                  <a:gd name="T49" fmla="*/ 6 h 273"/>
                  <a:gd name="T50" fmla="*/ 8 w 269"/>
                  <a:gd name="T51" fmla="*/ 8 h 273"/>
                  <a:gd name="T52" fmla="*/ 5 w 269"/>
                  <a:gd name="T53" fmla="*/ 11 h 273"/>
                  <a:gd name="T54" fmla="*/ 3 w 269"/>
                  <a:gd name="T55" fmla="*/ 15 h 273"/>
                  <a:gd name="T56" fmla="*/ 1 w 269"/>
                  <a:gd name="T57" fmla="*/ 19 h 273"/>
                  <a:gd name="T58" fmla="*/ 1 w 269"/>
                  <a:gd name="T59" fmla="*/ 23 h 273"/>
                  <a:gd name="T60" fmla="*/ 0 w 269"/>
                  <a:gd name="T61" fmla="*/ 28 h 273"/>
                  <a:gd name="T62" fmla="*/ 0 w 269"/>
                  <a:gd name="T63" fmla="*/ 28 h 273"/>
                  <a:gd name="T64" fmla="*/ 0 w 269"/>
                  <a:gd name="T65" fmla="*/ 29 h 273"/>
                  <a:gd name="T66" fmla="*/ 1 w 269"/>
                  <a:gd name="T67" fmla="*/ 33 h 273"/>
                  <a:gd name="T68" fmla="*/ 1 w 269"/>
                  <a:gd name="T69" fmla="*/ 37 h 273"/>
                  <a:gd name="T70" fmla="*/ 4 w 269"/>
                  <a:gd name="T71" fmla="*/ 41 h 273"/>
                  <a:gd name="T72" fmla="*/ 6 w 269"/>
                  <a:gd name="T73" fmla="*/ 44 h 273"/>
                  <a:gd name="T74" fmla="*/ 9 w 269"/>
                  <a:gd name="T75" fmla="*/ 48 h 273"/>
                  <a:gd name="T76" fmla="*/ 12 w 269"/>
                  <a:gd name="T77" fmla="*/ 50 h 273"/>
                  <a:gd name="T78" fmla="*/ 16 w 269"/>
                  <a:gd name="T79" fmla="*/ 52 h 273"/>
                  <a:gd name="T80" fmla="*/ 19 w 269"/>
                  <a:gd name="T81" fmla="*/ 53 h 273"/>
                  <a:gd name="T82" fmla="*/ 23 w 269"/>
                  <a:gd name="T83" fmla="*/ 54 h 273"/>
                  <a:gd name="T84" fmla="*/ 28 w 269"/>
                  <a:gd name="T85" fmla="*/ 55 h 27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9"/>
                  <a:gd name="T130" fmla="*/ 0 h 273"/>
                  <a:gd name="T131" fmla="*/ 269 w 269"/>
                  <a:gd name="T132" fmla="*/ 273 h 27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9" h="273">
                    <a:moveTo>
                      <a:pt x="137" y="273"/>
                    </a:moveTo>
                    <a:lnTo>
                      <a:pt x="157" y="270"/>
                    </a:lnTo>
                    <a:lnTo>
                      <a:pt x="178" y="265"/>
                    </a:lnTo>
                    <a:lnTo>
                      <a:pt x="198" y="257"/>
                    </a:lnTo>
                    <a:lnTo>
                      <a:pt x="215" y="245"/>
                    </a:lnTo>
                    <a:lnTo>
                      <a:pt x="232" y="232"/>
                    </a:lnTo>
                    <a:lnTo>
                      <a:pt x="245" y="216"/>
                    </a:lnTo>
                    <a:lnTo>
                      <a:pt x="256" y="198"/>
                    </a:lnTo>
                    <a:lnTo>
                      <a:pt x="265" y="178"/>
                    </a:lnTo>
                    <a:lnTo>
                      <a:pt x="269" y="157"/>
                    </a:lnTo>
                    <a:lnTo>
                      <a:pt x="269" y="137"/>
                    </a:lnTo>
                    <a:lnTo>
                      <a:pt x="269" y="111"/>
                    </a:lnTo>
                    <a:lnTo>
                      <a:pt x="265" y="90"/>
                    </a:lnTo>
                    <a:lnTo>
                      <a:pt x="256" y="74"/>
                    </a:lnTo>
                    <a:lnTo>
                      <a:pt x="245" y="54"/>
                    </a:lnTo>
                    <a:lnTo>
                      <a:pt x="232" y="41"/>
                    </a:lnTo>
                    <a:lnTo>
                      <a:pt x="215" y="25"/>
                    </a:lnTo>
                    <a:lnTo>
                      <a:pt x="198" y="16"/>
                    </a:lnTo>
                    <a:lnTo>
                      <a:pt x="178" y="7"/>
                    </a:lnTo>
                    <a:lnTo>
                      <a:pt x="157" y="3"/>
                    </a:lnTo>
                    <a:lnTo>
                      <a:pt x="132" y="0"/>
                    </a:lnTo>
                    <a:lnTo>
                      <a:pt x="112" y="3"/>
                    </a:lnTo>
                    <a:lnTo>
                      <a:pt x="90" y="7"/>
                    </a:lnTo>
                    <a:lnTo>
                      <a:pt x="74" y="16"/>
                    </a:lnTo>
                    <a:lnTo>
                      <a:pt x="54" y="29"/>
                    </a:lnTo>
                    <a:lnTo>
                      <a:pt x="41" y="41"/>
                    </a:lnTo>
                    <a:lnTo>
                      <a:pt x="24" y="57"/>
                    </a:lnTo>
                    <a:lnTo>
                      <a:pt x="16" y="74"/>
                    </a:lnTo>
                    <a:lnTo>
                      <a:pt x="7" y="95"/>
                    </a:lnTo>
                    <a:lnTo>
                      <a:pt x="4" y="115"/>
                    </a:lnTo>
                    <a:lnTo>
                      <a:pt x="0" y="137"/>
                    </a:lnTo>
                    <a:lnTo>
                      <a:pt x="0" y="140"/>
                    </a:lnTo>
                    <a:lnTo>
                      <a:pt x="0" y="144"/>
                    </a:lnTo>
                    <a:lnTo>
                      <a:pt x="4" y="165"/>
                    </a:lnTo>
                    <a:lnTo>
                      <a:pt x="7" y="186"/>
                    </a:lnTo>
                    <a:lnTo>
                      <a:pt x="20" y="203"/>
                    </a:lnTo>
                    <a:lnTo>
                      <a:pt x="29" y="219"/>
                    </a:lnTo>
                    <a:lnTo>
                      <a:pt x="45" y="236"/>
                    </a:lnTo>
                    <a:lnTo>
                      <a:pt x="58" y="248"/>
                    </a:lnTo>
                    <a:lnTo>
                      <a:pt x="78" y="257"/>
                    </a:lnTo>
                    <a:lnTo>
                      <a:pt x="95" y="265"/>
                    </a:lnTo>
                    <a:lnTo>
                      <a:pt x="115" y="270"/>
                    </a:lnTo>
                    <a:lnTo>
                      <a:pt x="137" y="273"/>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51" name="Freeform 1159">
                <a:extLst>
                  <a:ext uri="{FF2B5EF4-FFF2-40B4-BE49-F238E27FC236}">
                    <a16:creationId xmlns:a16="http://schemas.microsoft.com/office/drawing/2014/main" id="{F93C4A57-1816-46A4-90BF-F9691ACEC86E}"/>
                  </a:ext>
                </a:extLst>
              </p:cNvPr>
              <p:cNvSpPr>
                <a:spLocks/>
              </p:cNvSpPr>
              <p:nvPr/>
            </p:nvSpPr>
            <p:spPr bwMode="auto">
              <a:xfrm>
                <a:off x="2119" y="3299"/>
                <a:ext cx="47" cy="47"/>
              </a:xfrm>
              <a:custGeom>
                <a:avLst/>
                <a:gdLst>
                  <a:gd name="T0" fmla="*/ 24 w 238"/>
                  <a:gd name="T1" fmla="*/ 47 h 238"/>
                  <a:gd name="T2" fmla="*/ 27 w 238"/>
                  <a:gd name="T3" fmla="*/ 47 h 238"/>
                  <a:gd name="T4" fmla="*/ 31 w 238"/>
                  <a:gd name="T5" fmla="*/ 45 h 238"/>
                  <a:gd name="T6" fmla="*/ 35 w 238"/>
                  <a:gd name="T7" fmla="*/ 44 h 238"/>
                  <a:gd name="T8" fmla="*/ 38 w 238"/>
                  <a:gd name="T9" fmla="*/ 42 h 238"/>
                  <a:gd name="T10" fmla="*/ 40 w 238"/>
                  <a:gd name="T11" fmla="*/ 39 h 238"/>
                  <a:gd name="T12" fmla="*/ 43 w 238"/>
                  <a:gd name="T13" fmla="*/ 37 h 238"/>
                  <a:gd name="T14" fmla="*/ 44 w 238"/>
                  <a:gd name="T15" fmla="*/ 34 h 238"/>
                  <a:gd name="T16" fmla="*/ 46 w 238"/>
                  <a:gd name="T17" fmla="*/ 31 h 238"/>
                  <a:gd name="T18" fmla="*/ 47 w 238"/>
                  <a:gd name="T19" fmla="*/ 27 h 238"/>
                  <a:gd name="T20" fmla="*/ 47 w 238"/>
                  <a:gd name="T21" fmla="*/ 23 h 238"/>
                  <a:gd name="T22" fmla="*/ 47 w 238"/>
                  <a:gd name="T23" fmla="*/ 19 h 238"/>
                  <a:gd name="T24" fmla="*/ 46 w 238"/>
                  <a:gd name="T25" fmla="*/ 16 h 238"/>
                  <a:gd name="T26" fmla="*/ 44 w 238"/>
                  <a:gd name="T27" fmla="*/ 12 h 238"/>
                  <a:gd name="T28" fmla="*/ 42 w 238"/>
                  <a:gd name="T29" fmla="*/ 9 h 238"/>
                  <a:gd name="T30" fmla="*/ 40 w 238"/>
                  <a:gd name="T31" fmla="*/ 7 h 238"/>
                  <a:gd name="T32" fmla="*/ 37 w 238"/>
                  <a:gd name="T33" fmla="*/ 4 h 238"/>
                  <a:gd name="T34" fmla="*/ 34 w 238"/>
                  <a:gd name="T35" fmla="*/ 3 h 238"/>
                  <a:gd name="T36" fmla="*/ 31 w 238"/>
                  <a:gd name="T37" fmla="*/ 1 h 238"/>
                  <a:gd name="T38" fmla="*/ 27 w 238"/>
                  <a:gd name="T39" fmla="*/ 0 h 238"/>
                  <a:gd name="T40" fmla="*/ 23 w 238"/>
                  <a:gd name="T41" fmla="*/ 0 h 238"/>
                  <a:gd name="T42" fmla="*/ 20 w 238"/>
                  <a:gd name="T43" fmla="*/ 0 h 238"/>
                  <a:gd name="T44" fmla="*/ 16 w 238"/>
                  <a:gd name="T45" fmla="*/ 1 h 238"/>
                  <a:gd name="T46" fmla="*/ 12 w 238"/>
                  <a:gd name="T47" fmla="*/ 3 h 238"/>
                  <a:gd name="T48" fmla="*/ 9 w 238"/>
                  <a:gd name="T49" fmla="*/ 4 h 238"/>
                  <a:gd name="T50" fmla="*/ 7 w 238"/>
                  <a:gd name="T51" fmla="*/ 7 h 238"/>
                  <a:gd name="T52" fmla="*/ 4 w 238"/>
                  <a:gd name="T53" fmla="*/ 9 h 238"/>
                  <a:gd name="T54" fmla="*/ 3 w 238"/>
                  <a:gd name="T55" fmla="*/ 12 h 238"/>
                  <a:gd name="T56" fmla="*/ 1 w 238"/>
                  <a:gd name="T57" fmla="*/ 16 h 238"/>
                  <a:gd name="T58" fmla="*/ 0 w 238"/>
                  <a:gd name="T59" fmla="*/ 20 h 238"/>
                  <a:gd name="T60" fmla="*/ 0 w 238"/>
                  <a:gd name="T61" fmla="*/ 23 h 238"/>
                  <a:gd name="T62" fmla="*/ 0 w 238"/>
                  <a:gd name="T63" fmla="*/ 24 h 238"/>
                  <a:gd name="T64" fmla="*/ 0 w 238"/>
                  <a:gd name="T65" fmla="*/ 25 h 238"/>
                  <a:gd name="T66" fmla="*/ 1 w 238"/>
                  <a:gd name="T67" fmla="*/ 28 h 238"/>
                  <a:gd name="T68" fmla="*/ 2 w 238"/>
                  <a:gd name="T69" fmla="*/ 32 h 238"/>
                  <a:gd name="T70" fmla="*/ 4 w 238"/>
                  <a:gd name="T71" fmla="*/ 35 h 238"/>
                  <a:gd name="T72" fmla="*/ 5 w 238"/>
                  <a:gd name="T73" fmla="*/ 38 h 238"/>
                  <a:gd name="T74" fmla="*/ 8 w 238"/>
                  <a:gd name="T75" fmla="*/ 40 h 238"/>
                  <a:gd name="T76" fmla="*/ 10 w 238"/>
                  <a:gd name="T77" fmla="*/ 43 h 238"/>
                  <a:gd name="T78" fmla="*/ 13 w 238"/>
                  <a:gd name="T79" fmla="*/ 44 h 238"/>
                  <a:gd name="T80" fmla="*/ 17 w 238"/>
                  <a:gd name="T81" fmla="*/ 46 h 238"/>
                  <a:gd name="T82" fmla="*/ 20 w 238"/>
                  <a:gd name="T83" fmla="*/ 47 h 238"/>
                  <a:gd name="T84" fmla="*/ 24 w 238"/>
                  <a:gd name="T85" fmla="*/ 47 h 23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8"/>
                  <a:gd name="T130" fmla="*/ 0 h 238"/>
                  <a:gd name="T131" fmla="*/ 238 w 238"/>
                  <a:gd name="T132" fmla="*/ 238 h 23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8" h="238">
                    <a:moveTo>
                      <a:pt x="121" y="238"/>
                    </a:moveTo>
                    <a:lnTo>
                      <a:pt x="138" y="238"/>
                    </a:lnTo>
                    <a:lnTo>
                      <a:pt x="158" y="229"/>
                    </a:lnTo>
                    <a:lnTo>
                      <a:pt x="175" y="225"/>
                    </a:lnTo>
                    <a:lnTo>
                      <a:pt x="192" y="212"/>
                    </a:lnTo>
                    <a:lnTo>
                      <a:pt x="204" y="200"/>
                    </a:lnTo>
                    <a:lnTo>
                      <a:pt x="216" y="187"/>
                    </a:lnTo>
                    <a:lnTo>
                      <a:pt x="225" y="171"/>
                    </a:lnTo>
                    <a:lnTo>
                      <a:pt x="234" y="155"/>
                    </a:lnTo>
                    <a:lnTo>
                      <a:pt x="238" y="137"/>
                    </a:lnTo>
                    <a:lnTo>
                      <a:pt x="238" y="117"/>
                    </a:lnTo>
                    <a:lnTo>
                      <a:pt x="238" y="96"/>
                    </a:lnTo>
                    <a:lnTo>
                      <a:pt x="234" y="79"/>
                    </a:lnTo>
                    <a:lnTo>
                      <a:pt x="225" y="63"/>
                    </a:lnTo>
                    <a:lnTo>
                      <a:pt x="212" y="47"/>
                    </a:lnTo>
                    <a:lnTo>
                      <a:pt x="204" y="34"/>
                    </a:lnTo>
                    <a:lnTo>
                      <a:pt x="187" y="22"/>
                    </a:lnTo>
                    <a:lnTo>
                      <a:pt x="171" y="13"/>
                    </a:lnTo>
                    <a:lnTo>
                      <a:pt x="155" y="5"/>
                    </a:lnTo>
                    <a:lnTo>
                      <a:pt x="138" y="0"/>
                    </a:lnTo>
                    <a:lnTo>
                      <a:pt x="117" y="0"/>
                    </a:lnTo>
                    <a:lnTo>
                      <a:pt x="101" y="0"/>
                    </a:lnTo>
                    <a:lnTo>
                      <a:pt x="79" y="5"/>
                    </a:lnTo>
                    <a:lnTo>
                      <a:pt x="63" y="13"/>
                    </a:lnTo>
                    <a:lnTo>
                      <a:pt x="47" y="22"/>
                    </a:lnTo>
                    <a:lnTo>
                      <a:pt x="34" y="34"/>
                    </a:lnTo>
                    <a:lnTo>
                      <a:pt x="22" y="47"/>
                    </a:lnTo>
                    <a:lnTo>
                      <a:pt x="13" y="63"/>
                    </a:lnTo>
                    <a:lnTo>
                      <a:pt x="5" y="79"/>
                    </a:lnTo>
                    <a:lnTo>
                      <a:pt x="0" y="101"/>
                    </a:lnTo>
                    <a:lnTo>
                      <a:pt x="0" y="117"/>
                    </a:lnTo>
                    <a:lnTo>
                      <a:pt x="0" y="121"/>
                    </a:lnTo>
                    <a:lnTo>
                      <a:pt x="0" y="126"/>
                    </a:lnTo>
                    <a:lnTo>
                      <a:pt x="5" y="142"/>
                    </a:lnTo>
                    <a:lnTo>
                      <a:pt x="9" y="162"/>
                    </a:lnTo>
                    <a:lnTo>
                      <a:pt x="18" y="175"/>
                    </a:lnTo>
                    <a:lnTo>
                      <a:pt x="25" y="191"/>
                    </a:lnTo>
                    <a:lnTo>
                      <a:pt x="38" y="204"/>
                    </a:lnTo>
                    <a:lnTo>
                      <a:pt x="50" y="216"/>
                    </a:lnTo>
                    <a:lnTo>
                      <a:pt x="67" y="225"/>
                    </a:lnTo>
                    <a:lnTo>
                      <a:pt x="84" y="233"/>
                    </a:lnTo>
                    <a:lnTo>
                      <a:pt x="101" y="238"/>
                    </a:lnTo>
                    <a:lnTo>
                      <a:pt x="121" y="238"/>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52" name="Freeform 1160">
                <a:extLst>
                  <a:ext uri="{FF2B5EF4-FFF2-40B4-BE49-F238E27FC236}">
                    <a16:creationId xmlns:a16="http://schemas.microsoft.com/office/drawing/2014/main" id="{89F03D28-EF85-44B7-B43B-D4FAE8DE8C8D}"/>
                  </a:ext>
                </a:extLst>
              </p:cNvPr>
              <p:cNvSpPr>
                <a:spLocks/>
              </p:cNvSpPr>
              <p:nvPr/>
            </p:nvSpPr>
            <p:spPr bwMode="auto">
              <a:xfrm>
                <a:off x="2121" y="3300"/>
                <a:ext cx="41" cy="41"/>
              </a:xfrm>
              <a:custGeom>
                <a:avLst/>
                <a:gdLst>
                  <a:gd name="T0" fmla="*/ 20 w 203"/>
                  <a:gd name="T1" fmla="*/ 41 h 204"/>
                  <a:gd name="T2" fmla="*/ 24 w 203"/>
                  <a:gd name="T3" fmla="*/ 41 h 204"/>
                  <a:gd name="T4" fmla="*/ 27 w 203"/>
                  <a:gd name="T5" fmla="*/ 40 h 204"/>
                  <a:gd name="T6" fmla="*/ 30 w 203"/>
                  <a:gd name="T7" fmla="*/ 38 h 204"/>
                  <a:gd name="T8" fmla="*/ 33 w 203"/>
                  <a:gd name="T9" fmla="*/ 37 h 204"/>
                  <a:gd name="T10" fmla="*/ 35 w 203"/>
                  <a:gd name="T11" fmla="*/ 35 h 204"/>
                  <a:gd name="T12" fmla="*/ 37 w 203"/>
                  <a:gd name="T13" fmla="*/ 33 h 204"/>
                  <a:gd name="T14" fmla="*/ 39 w 203"/>
                  <a:gd name="T15" fmla="*/ 30 h 204"/>
                  <a:gd name="T16" fmla="*/ 40 w 203"/>
                  <a:gd name="T17" fmla="*/ 27 h 204"/>
                  <a:gd name="T18" fmla="*/ 41 w 203"/>
                  <a:gd name="T19" fmla="*/ 23 h 204"/>
                  <a:gd name="T20" fmla="*/ 41 w 203"/>
                  <a:gd name="T21" fmla="*/ 20 h 204"/>
                  <a:gd name="T22" fmla="*/ 41 w 203"/>
                  <a:gd name="T23" fmla="*/ 17 h 204"/>
                  <a:gd name="T24" fmla="*/ 40 w 203"/>
                  <a:gd name="T25" fmla="*/ 13 h 204"/>
                  <a:gd name="T26" fmla="*/ 39 w 203"/>
                  <a:gd name="T27" fmla="*/ 11 h 204"/>
                  <a:gd name="T28" fmla="*/ 37 w 203"/>
                  <a:gd name="T29" fmla="*/ 8 h 204"/>
                  <a:gd name="T30" fmla="*/ 35 w 203"/>
                  <a:gd name="T31" fmla="*/ 6 h 204"/>
                  <a:gd name="T32" fmla="*/ 33 w 203"/>
                  <a:gd name="T33" fmla="*/ 3 h 204"/>
                  <a:gd name="T34" fmla="*/ 29 w 203"/>
                  <a:gd name="T35" fmla="*/ 2 h 204"/>
                  <a:gd name="T36" fmla="*/ 27 w 203"/>
                  <a:gd name="T37" fmla="*/ 1 h 204"/>
                  <a:gd name="T38" fmla="*/ 24 w 203"/>
                  <a:gd name="T39" fmla="*/ 0 h 204"/>
                  <a:gd name="T40" fmla="*/ 20 w 203"/>
                  <a:gd name="T41" fmla="*/ 0 h 204"/>
                  <a:gd name="T42" fmla="*/ 17 w 203"/>
                  <a:gd name="T43" fmla="*/ 0 h 204"/>
                  <a:gd name="T44" fmla="*/ 13 w 203"/>
                  <a:gd name="T45" fmla="*/ 1 h 204"/>
                  <a:gd name="T46" fmla="*/ 11 w 203"/>
                  <a:gd name="T47" fmla="*/ 3 h 204"/>
                  <a:gd name="T48" fmla="*/ 8 w 203"/>
                  <a:gd name="T49" fmla="*/ 4 h 204"/>
                  <a:gd name="T50" fmla="*/ 6 w 203"/>
                  <a:gd name="T51" fmla="*/ 6 h 204"/>
                  <a:gd name="T52" fmla="*/ 3 w 203"/>
                  <a:gd name="T53" fmla="*/ 8 h 204"/>
                  <a:gd name="T54" fmla="*/ 2 w 203"/>
                  <a:gd name="T55" fmla="*/ 11 h 204"/>
                  <a:gd name="T56" fmla="*/ 1 w 203"/>
                  <a:gd name="T57" fmla="*/ 14 h 204"/>
                  <a:gd name="T58" fmla="*/ 0 w 203"/>
                  <a:gd name="T59" fmla="*/ 17 h 204"/>
                  <a:gd name="T60" fmla="*/ 0 w 203"/>
                  <a:gd name="T61" fmla="*/ 20 h 204"/>
                  <a:gd name="T62" fmla="*/ 0 w 203"/>
                  <a:gd name="T63" fmla="*/ 21 h 204"/>
                  <a:gd name="T64" fmla="*/ 0 w 203"/>
                  <a:gd name="T65" fmla="*/ 22 h 204"/>
                  <a:gd name="T66" fmla="*/ 0 w 203"/>
                  <a:gd name="T67" fmla="*/ 25 h 204"/>
                  <a:gd name="T68" fmla="*/ 1 w 203"/>
                  <a:gd name="T69" fmla="*/ 28 h 204"/>
                  <a:gd name="T70" fmla="*/ 2 w 203"/>
                  <a:gd name="T71" fmla="*/ 31 h 204"/>
                  <a:gd name="T72" fmla="*/ 4 w 203"/>
                  <a:gd name="T73" fmla="*/ 33 h 204"/>
                  <a:gd name="T74" fmla="*/ 6 w 203"/>
                  <a:gd name="T75" fmla="*/ 35 h 204"/>
                  <a:gd name="T76" fmla="*/ 8 w 203"/>
                  <a:gd name="T77" fmla="*/ 37 h 204"/>
                  <a:gd name="T78" fmla="*/ 11 w 203"/>
                  <a:gd name="T79" fmla="*/ 39 h 204"/>
                  <a:gd name="T80" fmla="*/ 14 w 203"/>
                  <a:gd name="T81" fmla="*/ 40 h 204"/>
                  <a:gd name="T82" fmla="*/ 18 w 203"/>
                  <a:gd name="T83" fmla="*/ 41 h 204"/>
                  <a:gd name="T84" fmla="*/ 20 w 203"/>
                  <a:gd name="T85" fmla="*/ 41 h 20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3"/>
                  <a:gd name="T130" fmla="*/ 0 h 204"/>
                  <a:gd name="T131" fmla="*/ 203 w 203"/>
                  <a:gd name="T132" fmla="*/ 204 h 20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3" h="204">
                    <a:moveTo>
                      <a:pt x="100" y="204"/>
                    </a:moveTo>
                    <a:lnTo>
                      <a:pt x="117" y="204"/>
                    </a:lnTo>
                    <a:lnTo>
                      <a:pt x="133" y="199"/>
                    </a:lnTo>
                    <a:lnTo>
                      <a:pt x="149" y="191"/>
                    </a:lnTo>
                    <a:lnTo>
                      <a:pt x="162" y="182"/>
                    </a:lnTo>
                    <a:lnTo>
                      <a:pt x="174" y="174"/>
                    </a:lnTo>
                    <a:lnTo>
                      <a:pt x="183" y="162"/>
                    </a:lnTo>
                    <a:lnTo>
                      <a:pt x="191" y="150"/>
                    </a:lnTo>
                    <a:lnTo>
                      <a:pt x="199" y="132"/>
                    </a:lnTo>
                    <a:lnTo>
                      <a:pt x="203" y="116"/>
                    </a:lnTo>
                    <a:lnTo>
                      <a:pt x="203" y="99"/>
                    </a:lnTo>
                    <a:lnTo>
                      <a:pt x="203" y="83"/>
                    </a:lnTo>
                    <a:lnTo>
                      <a:pt x="199" y="67"/>
                    </a:lnTo>
                    <a:lnTo>
                      <a:pt x="191" y="54"/>
                    </a:lnTo>
                    <a:lnTo>
                      <a:pt x="183" y="42"/>
                    </a:lnTo>
                    <a:lnTo>
                      <a:pt x="171" y="29"/>
                    </a:lnTo>
                    <a:lnTo>
                      <a:pt x="162" y="17"/>
                    </a:lnTo>
                    <a:lnTo>
                      <a:pt x="145" y="8"/>
                    </a:lnTo>
                    <a:lnTo>
                      <a:pt x="133" y="4"/>
                    </a:lnTo>
                    <a:lnTo>
                      <a:pt x="117" y="0"/>
                    </a:lnTo>
                    <a:lnTo>
                      <a:pt x="100" y="0"/>
                    </a:lnTo>
                    <a:lnTo>
                      <a:pt x="84" y="0"/>
                    </a:lnTo>
                    <a:lnTo>
                      <a:pt x="66" y="4"/>
                    </a:lnTo>
                    <a:lnTo>
                      <a:pt x="54" y="13"/>
                    </a:lnTo>
                    <a:lnTo>
                      <a:pt x="41" y="20"/>
                    </a:lnTo>
                    <a:lnTo>
                      <a:pt x="30" y="29"/>
                    </a:lnTo>
                    <a:lnTo>
                      <a:pt x="17" y="42"/>
                    </a:lnTo>
                    <a:lnTo>
                      <a:pt x="9" y="54"/>
                    </a:lnTo>
                    <a:lnTo>
                      <a:pt x="5" y="71"/>
                    </a:lnTo>
                    <a:lnTo>
                      <a:pt x="0" y="83"/>
                    </a:lnTo>
                    <a:lnTo>
                      <a:pt x="0" y="99"/>
                    </a:lnTo>
                    <a:lnTo>
                      <a:pt x="0" y="103"/>
                    </a:lnTo>
                    <a:lnTo>
                      <a:pt x="0" y="108"/>
                    </a:lnTo>
                    <a:lnTo>
                      <a:pt x="0" y="125"/>
                    </a:lnTo>
                    <a:lnTo>
                      <a:pt x="5" y="137"/>
                    </a:lnTo>
                    <a:lnTo>
                      <a:pt x="12" y="153"/>
                    </a:lnTo>
                    <a:lnTo>
                      <a:pt x="21" y="166"/>
                    </a:lnTo>
                    <a:lnTo>
                      <a:pt x="30" y="174"/>
                    </a:lnTo>
                    <a:lnTo>
                      <a:pt x="41" y="186"/>
                    </a:lnTo>
                    <a:lnTo>
                      <a:pt x="54" y="195"/>
                    </a:lnTo>
                    <a:lnTo>
                      <a:pt x="71" y="199"/>
                    </a:lnTo>
                    <a:lnTo>
                      <a:pt x="88" y="204"/>
                    </a:lnTo>
                    <a:lnTo>
                      <a:pt x="100" y="204"/>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53" name="Freeform 1161">
                <a:extLst>
                  <a:ext uri="{FF2B5EF4-FFF2-40B4-BE49-F238E27FC236}">
                    <a16:creationId xmlns:a16="http://schemas.microsoft.com/office/drawing/2014/main" id="{D661D428-E9F5-4304-B475-B74240D76176}"/>
                  </a:ext>
                </a:extLst>
              </p:cNvPr>
              <p:cNvSpPr>
                <a:spLocks/>
              </p:cNvSpPr>
              <p:nvPr/>
            </p:nvSpPr>
            <p:spPr bwMode="auto">
              <a:xfrm>
                <a:off x="2123" y="3301"/>
                <a:ext cx="35" cy="34"/>
              </a:xfrm>
              <a:custGeom>
                <a:avLst/>
                <a:gdLst>
                  <a:gd name="T0" fmla="*/ 17 w 174"/>
                  <a:gd name="T1" fmla="*/ 34 h 170"/>
                  <a:gd name="T2" fmla="*/ 20 w 174"/>
                  <a:gd name="T3" fmla="*/ 34 h 170"/>
                  <a:gd name="T4" fmla="*/ 23 w 174"/>
                  <a:gd name="T5" fmla="*/ 33 h 170"/>
                  <a:gd name="T6" fmla="*/ 26 w 174"/>
                  <a:gd name="T7" fmla="*/ 32 h 170"/>
                  <a:gd name="T8" fmla="*/ 27 w 174"/>
                  <a:gd name="T9" fmla="*/ 31 h 170"/>
                  <a:gd name="T10" fmla="*/ 30 w 174"/>
                  <a:gd name="T11" fmla="*/ 29 h 170"/>
                  <a:gd name="T12" fmla="*/ 32 w 174"/>
                  <a:gd name="T13" fmla="*/ 27 h 170"/>
                  <a:gd name="T14" fmla="*/ 33 w 174"/>
                  <a:gd name="T15" fmla="*/ 25 h 170"/>
                  <a:gd name="T16" fmla="*/ 34 w 174"/>
                  <a:gd name="T17" fmla="*/ 22 h 170"/>
                  <a:gd name="T18" fmla="*/ 34 w 174"/>
                  <a:gd name="T19" fmla="*/ 20 h 170"/>
                  <a:gd name="T20" fmla="*/ 35 w 174"/>
                  <a:gd name="T21" fmla="*/ 17 h 170"/>
                  <a:gd name="T22" fmla="*/ 34 w 174"/>
                  <a:gd name="T23" fmla="*/ 14 h 170"/>
                  <a:gd name="T24" fmla="*/ 33 w 174"/>
                  <a:gd name="T25" fmla="*/ 12 h 170"/>
                  <a:gd name="T26" fmla="*/ 33 w 174"/>
                  <a:gd name="T27" fmla="*/ 9 h 170"/>
                  <a:gd name="T28" fmla="*/ 32 w 174"/>
                  <a:gd name="T29" fmla="*/ 7 h 170"/>
                  <a:gd name="T30" fmla="*/ 29 w 174"/>
                  <a:gd name="T31" fmla="*/ 5 h 170"/>
                  <a:gd name="T32" fmla="*/ 27 w 174"/>
                  <a:gd name="T33" fmla="*/ 3 h 170"/>
                  <a:gd name="T34" fmla="*/ 25 w 174"/>
                  <a:gd name="T35" fmla="*/ 2 h 170"/>
                  <a:gd name="T36" fmla="*/ 22 w 174"/>
                  <a:gd name="T37" fmla="*/ 1 h 170"/>
                  <a:gd name="T38" fmla="*/ 20 w 174"/>
                  <a:gd name="T39" fmla="*/ 0 h 170"/>
                  <a:gd name="T40" fmla="*/ 17 w 174"/>
                  <a:gd name="T41" fmla="*/ 0 h 170"/>
                  <a:gd name="T42" fmla="*/ 14 w 174"/>
                  <a:gd name="T43" fmla="*/ 0 h 170"/>
                  <a:gd name="T44" fmla="*/ 11 w 174"/>
                  <a:gd name="T45" fmla="*/ 1 h 170"/>
                  <a:gd name="T46" fmla="*/ 9 w 174"/>
                  <a:gd name="T47" fmla="*/ 2 h 170"/>
                  <a:gd name="T48" fmla="*/ 7 w 174"/>
                  <a:gd name="T49" fmla="*/ 3 h 170"/>
                  <a:gd name="T50" fmla="*/ 5 w 174"/>
                  <a:gd name="T51" fmla="*/ 5 h 170"/>
                  <a:gd name="T52" fmla="*/ 3 w 174"/>
                  <a:gd name="T53" fmla="*/ 7 h 170"/>
                  <a:gd name="T54" fmla="*/ 2 w 174"/>
                  <a:gd name="T55" fmla="*/ 9 h 170"/>
                  <a:gd name="T56" fmla="*/ 1 w 174"/>
                  <a:gd name="T57" fmla="*/ 12 h 170"/>
                  <a:gd name="T58" fmla="*/ 1 w 174"/>
                  <a:gd name="T59" fmla="*/ 14 h 170"/>
                  <a:gd name="T60" fmla="*/ 0 w 174"/>
                  <a:gd name="T61" fmla="*/ 17 h 170"/>
                  <a:gd name="T62" fmla="*/ 0 w 174"/>
                  <a:gd name="T63" fmla="*/ 17 h 170"/>
                  <a:gd name="T64" fmla="*/ 1 w 174"/>
                  <a:gd name="T65" fmla="*/ 21 h 170"/>
                  <a:gd name="T66" fmla="*/ 2 w 174"/>
                  <a:gd name="T67" fmla="*/ 23 h 170"/>
                  <a:gd name="T68" fmla="*/ 2 w 174"/>
                  <a:gd name="T69" fmla="*/ 26 h 170"/>
                  <a:gd name="T70" fmla="*/ 4 w 174"/>
                  <a:gd name="T71" fmla="*/ 27 h 170"/>
                  <a:gd name="T72" fmla="*/ 6 w 174"/>
                  <a:gd name="T73" fmla="*/ 30 h 170"/>
                  <a:gd name="T74" fmla="*/ 7 w 174"/>
                  <a:gd name="T75" fmla="*/ 32 h 170"/>
                  <a:gd name="T76" fmla="*/ 10 w 174"/>
                  <a:gd name="T77" fmla="*/ 32 h 170"/>
                  <a:gd name="T78" fmla="*/ 12 w 174"/>
                  <a:gd name="T79" fmla="*/ 33 h 170"/>
                  <a:gd name="T80" fmla="*/ 15 w 174"/>
                  <a:gd name="T81" fmla="*/ 34 h 170"/>
                  <a:gd name="T82" fmla="*/ 17 w 174"/>
                  <a:gd name="T83" fmla="*/ 34 h 1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4"/>
                  <a:gd name="T127" fmla="*/ 0 h 170"/>
                  <a:gd name="T128" fmla="*/ 174 w 174"/>
                  <a:gd name="T129" fmla="*/ 170 h 17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4" h="170">
                    <a:moveTo>
                      <a:pt x="86" y="170"/>
                    </a:moveTo>
                    <a:lnTo>
                      <a:pt x="99" y="170"/>
                    </a:lnTo>
                    <a:lnTo>
                      <a:pt x="116" y="166"/>
                    </a:lnTo>
                    <a:lnTo>
                      <a:pt x="128" y="162"/>
                    </a:lnTo>
                    <a:lnTo>
                      <a:pt x="136" y="153"/>
                    </a:lnTo>
                    <a:lnTo>
                      <a:pt x="149" y="146"/>
                    </a:lnTo>
                    <a:lnTo>
                      <a:pt x="158" y="137"/>
                    </a:lnTo>
                    <a:lnTo>
                      <a:pt x="162" y="124"/>
                    </a:lnTo>
                    <a:lnTo>
                      <a:pt x="170" y="112"/>
                    </a:lnTo>
                    <a:lnTo>
                      <a:pt x="170" y="99"/>
                    </a:lnTo>
                    <a:lnTo>
                      <a:pt x="174" y="87"/>
                    </a:lnTo>
                    <a:lnTo>
                      <a:pt x="170" y="70"/>
                    </a:lnTo>
                    <a:lnTo>
                      <a:pt x="165" y="58"/>
                    </a:lnTo>
                    <a:lnTo>
                      <a:pt x="162" y="45"/>
                    </a:lnTo>
                    <a:lnTo>
                      <a:pt x="158" y="33"/>
                    </a:lnTo>
                    <a:lnTo>
                      <a:pt x="145" y="25"/>
                    </a:lnTo>
                    <a:lnTo>
                      <a:pt x="136" y="16"/>
                    </a:lnTo>
                    <a:lnTo>
                      <a:pt x="124" y="9"/>
                    </a:lnTo>
                    <a:lnTo>
                      <a:pt x="111" y="4"/>
                    </a:lnTo>
                    <a:lnTo>
                      <a:pt x="99" y="0"/>
                    </a:lnTo>
                    <a:lnTo>
                      <a:pt x="86" y="0"/>
                    </a:lnTo>
                    <a:lnTo>
                      <a:pt x="70" y="0"/>
                    </a:lnTo>
                    <a:lnTo>
                      <a:pt x="57" y="4"/>
                    </a:lnTo>
                    <a:lnTo>
                      <a:pt x="45" y="9"/>
                    </a:lnTo>
                    <a:lnTo>
                      <a:pt x="37" y="16"/>
                    </a:lnTo>
                    <a:lnTo>
                      <a:pt x="25" y="25"/>
                    </a:lnTo>
                    <a:lnTo>
                      <a:pt x="16" y="33"/>
                    </a:lnTo>
                    <a:lnTo>
                      <a:pt x="12" y="45"/>
                    </a:lnTo>
                    <a:lnTo>
                      <a:pt x="3" y="58"/>
                    </a:lnTo>
                    <a:lnTo>
                      <a:pt x="3" y="70"/>
                    </a:lnTo>
                    <a:lnTo>
                      <a:pt x="0" y="83"/>
                    </a:lnTo>
                    <a:lnTo>
                      <a:pt x="0" y="87"/>
                    </a:lnTo>
                    <a:lnTo>
                      <a:pt x="3" y="104"/>
                    </a:lnTo>
                    <a:lnTo>
                      <a:pt x="8" y="117"/>
                    </a:lnTo>
                    <a:lnTo>
                      <a:pt x="12" y="128"/>
                    </a:lnTo>
                    <a:lnTo>
                      <a:pt x="21" y="137"/>
                    </a:lnTo>
                    <a:lnTo>
                      <a:pt x="28" y="149"/>
                    </a:lnTo>
                    <a:lnTo>
                      <a:pt x="37" y="158"/>
                    </a:lnTo>
                    <a:lnTo>
                      <a:pt x="50" y="162"/>
                    </a:lnTo>
                    <a:lnTo>
                      <a:pt x="62" y="166"/>
                    </a:lnTo>
                    <a:lnTo>
                      <a:pt x="75" y="170"/>
                    </a:lnTo>
                    <a:lnTo>
                      <a:pt x="86" y="170"/>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54" name="Freeform 1162">
                <a:extLst>
                  <a:ext uri="{FF2B5EF4-FFF2-40B4-BE49-F238E27FC236}">
                    <a16:creationId xmlns:a16="http://schemas.microsoft.com/office/drawing/2014/main" id="{3F56BCC4-AF00-4F1C-AE00-3673DD1DE30F}"/>
                  </a:ext>
                </a:extLst>
              </p:cNvPr>
              <p:cNvSpPr>
                <a:spLocks/>
              </p:cNvSpPr>
              <p:nvPr/>
            </p:nvSpPr>
            <p:spPr bwMode="auto">
              <a:xfrm>
                <a:off x="2125" y="3301"/>
                <a:ext cx="28" cy="29"/>
              </a:xfrm>
              <a:custGeom>
                <a:avLst/>
                <a:gdLst>
                  <a:gd name="T0" fmla="*/ 14 w 137"/>
                  <a:gd name="T1" fmla="*/ 29 h 142"/>
                  <a:gd name="T2" fmla="*/ 17 w 137"/>
                  <a:gd name="T3" fmla="*/ 28 h 142"/>
                  <a:gd name="T4" fmla="*/ 19 w 137"/>
                  <a:gd name="T5" fmla="*/ 28 h 142"/>
                  <a:gd name="T6" fmla="*/ 20 w 137"/>
                  <a:gd name="T7" fmla="*/ 27 h 142"/>
                  <a:gd name="T8" fmla="*/ 23 w 137"/>
                  <a:gd name="T9" fmla="*/ 25 h 142"/>
                  <a:gd name="T10" fmla="*/ 25 w 137"/>
                  <a:gd name="T11" fmla="*/ 25 h 142"/>
                  <a:gd name="T12" fmla="*/ 25 w 137"/>
                  <a:gd name="T13" fmla="*/ 23 h 142"/>
                  <a:gd name="T14" fmla="*/ 27 w 137"/>
                  <a:gd name="T15" fmla="*/ 21 h 142"/>
                  <a:gd name="T16" fmla="*/ 28 w 137"/>
                  <a:gd name="T17" fmla="*/ 19 h 142"/>
                  <a:gd name="T18" fmla="*/ 28 w 137"/>
                  <a:gd name="T19" fmla="*/ 17 h 142"/>
                  <a:gd name="T20" fmla="*/ 28 w 137"/>
                  <a:gd name="T21" fmla="*/ 14 h 142"/>
                  <a:gd name="T22" fmla="*/ 28 w 137"/>
                  <a:gd name="T23" fmla="*/ 12 h 142"/>
                  <a:gd name="T24" fmla="*/ 27 w 137"/>
                  <a:gd name="T25" fmla="*/ 10 h 142"/>
                  <a:gd name="T26" fmla="*/ 26 w 137"/>
                  <a:gd name="T27" fmla="*/ 8 h 142"/>
                  <a:gd name="T28" fmla="*/ 25 w 137"/>
                  <a:gd name="T29" fmla="*/ 6 h 142"/>
                  <a:gd name="T30" fmla="*/ 24 w 137"/>
                  <a:gd name="T31" fmla="*/ 4 h 142"/>
                  <a:gd name="T32" fmla="*/ 22 w 137"/>
                  <a:gd name="T33" fmla="*/ 2 h 142"/>
                  <a:gd name="T34" fmla="*/ 20 w 137"/>
                  <a:gd name="T35" fmla="*/ 2 h 142"/>
                  <a:gd name="T36" fmla="*/ 19 w 137"/>
                  <a:gd name="T37" fmla="*/ 1 h 142"/>
                  <a:gd name="T38" fmla="*/ 16 w 137"/>
                  <a:gd name="T39" fmla="*/ 1 h 142"/>
                  <a:gd name="T40" fmla="*/ 14 w 137"/>
                  <a:gd name="T41" fmla="*/ 0 h 142"/>
                  <a:gd name="T42" fmla="*/ 12 w 137"/>
                  <a:gd name="T43" fmla="*/ 1 h 142"/>
                  <a:gd name="T44" fmla="*/ 9 w 137"/>
                  <a:gd name="T45" fmla="*/ 1 h 142"/>
                  <a:gd name="T46" fmla="*/ 8 w 137"/>
                  <a:gd name="T47" fmla="*/ 2 h 142"/>
                  <a:gd name="T48" fmla="*/ 6 w 137"/>
                  <a:gd name="T49" fmla="*/ 3 h 142"/>
                  <a:gd name="T50" fmla="*/ 4 w 137"/>
                  <a:gd name="T51" fmla="*/ 4 h 142"/>
                  <a:gd name="T52" fmla="*/ 3 w 137"/>
                  <a:gd name="T53" fmla="*/ 6 h 142"/>
                  <a:gd name="T54" fmla="*/ 2 w 137"/>
                  <a:gd name="T55" fmla="*/ 8 h 142"/>
                  <a:gd name="T56" fmla="*/ 1 w 137"/>
                  <a:gd name="T57" fmla="*/ 10 h 142"/>
                  <a:gd name="T58" fmla="*/ 0 w 137"/>
                  <a:gd name="T59" fmla="*/ 12 h 142"/>
                  <a:gd name="T60" fmla="*/ 0 w 137"/>
                  <a:gd name="T61" fmla="*/ 14 h 142"/>
                  <a:gd name="T62" fmla="*/ 0 w 137"/>
                  <a:gd name="T63" fmla="*/ 17 h 142"/>
                  <a:gd name="T64" fmla="*/ 1 w 137"/>
                  <a:gd name="T65" fmla="*/ 19 h 142"/>
                  <a:gd name="T66" fmla="*/ 2 w 137"/>
                  <a:gd name="T67" fmla="*/ 21 h 142"/>
                  <a:gd name="T68" fmla="*/ 3 w 137"/>
                  <a:gd name="T69" fmla="*/ 23 h 142"/>
                  <a:gd name="T70" fmla="*/ 4 w 137"/>
                  <a:gd name="T71" fmla="*/ 25 h 142"/>
                  <a:gd name="T72" fmla="*/ 6 w 137"/>
                  <a:gd name="T73" fmla="*/ 26 h 142"/>
                  <a:gd name="T74" fmla="*/ 8 w 137"/>
                  <a:gd name="T75" fmla="*/ 27 h 142"/>
                  <a:gd name="T76" fmla="*/ 10 w 137"/>
                  <a:gd name="T77" fmla="*/ 28 h 142"/>
                  <a:gd name="T78" fmla="*/ 12 w 137"/>
                  <a:gd name="T79" fmla="*/ 28 h 142"/>
                  <a:gd name="T80" fmla="*/ 14 w 137"/>
                  <a:gd name="T81" fmla="*/ 29 h 14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42"/>
                  <a:gd name="T125" fmla="*/ 137 w 137"/>
                  <a:gd name="T126" fmla="*/ 142 h 14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42">
                    <a:moveTo>
                      <a:pt x="70" y="142"/>
                    </a:moveTo>
                    <a:lnTo>
                      <a:pt x="83" y="137"/>
                    </a:lnTo>
                    <a:lnTo>
                      <a:pt x="92" y="137"/>
                    </a:lnTo>
                    <a:lnTo>
                      <a:pt x="99" y="133"/>
                    </a:lnTo>
                    <a:lnTo>
                      <a:pt x="112" y="124"/>
                    </a:lnTo>
                    <a:lnTo>
                      <a:pt x="121" y="120"/>
                    </a:lnTo>
                    <a:lnTo>
                      <a:pt x="124" y="113"/>
                    </a:lnTo>
                    <a:lnTo>
                      <a:pt x="133" y="104"/>
                    </a:lnTo>
                    <a:lnTo>
                      <a:pt x="137" y="91"/>
                    </a:lnTo>
                    <a:lnTo>
                      <a:pt x="137" y="83"/>
                    </a:lnTo>
                    <a:lnTo>
                      <a:pt x="137" y="70"/>
                    </a:lnTo>
                    <a:lnTo>
                      <a:pt x="137" y="59"/>
                    </a:lnTo>
                    <a:lnTo>
                      <a:pt x="133" y="50"/>
                    </a:lnTo>
                    <a:lnTo>
                      <a:pt x="128" y="37"/>
                    </a:lnTo>
                    <a:lnTo>
                      <a:pt x="124" y="29"/>
                    </a:lnTo>
                    <a:lnTo>
                      <a:pt x="116" y="21"/>
                    </a:lnTo>
                    <a:lnTo>
                      <a:pt x="108" y="12"/>
                    </a:lnTo>
                    <a:lnTo>
                      <a:pt x="99" y="9"/>
                    </a:lnTo>
                    <a:lnTo>
                      <a:pt x="92" y="5"/>
                    </a:lnTo>
                    <a:lnTo>
                      <a:pt x="79" y="5"/>
                    </a:lnTo>
                    <a:lnTo>
                      <a:pt x="67" y="0"/>
                    </a:lnTo>
                    <a:lnTo>
                      <a:pt x="58" y="5"/>
                    </a:lnTo>
                    <a:lnTo>
                      <a:pt x="45" y="5"/>
                    </a:lnTo>
                    <a:lnTo>
                      <a:pt x="38" y="9"/>
                    </a:lnTo>
                    <a:lnTo>
                      <a:pt x="29" y="17"/>
                    </a:lnTo>
                    <a:lnTo>
                      <a:pt x="20" y="21"/>
                    </a:lnTo>
                    <a:lnTo>
                      <a:pt x="13" y="29"/>
                    </a:lnTo>
                    <a:lnTo>
                      <a:pt x="9" y="37"/>
                    </a:lnTo>
                    <a:lnTo>
                      <a:pt x="4" y="50"/>
                    </a:lnTo>
                    <a:lnTo>
                      <a:pt x="0" y="59"/>
                    </a:lnTo>
                    <a:lnTo>
                      <a:pt x="0" y="70"/>
                    </a:lnTo>
                    <a:lnTo>
                      <a:pt x="0" y="83"/>
                    </a:lnTo>
                    <a:lnTo>
                      <a:pt x="4" y="91"/>
                    </a:lnTo>
                    <a:lnTo>
                      <a:pt x="9" y="104"/>
                    </a:lnTo>
                    <a:lnTo>
                      <a:pt x="13" y="113"/>
                    </a:lnTo>
                    <a:lnTo>
                      <a:pt x="20" y="120"/>
                    </a:lnTo>
                    <a:lnTo>
                      <a:pt x="29" y="129"/>
                    </a:lnTo>
                    <a:lnTo>
                      <a:pt x="38" y="133"/>
                    </a:lnTo>
                    <a:lnTo>
                      <a:pt x="50" y="137"/>
                    </a:lnTo>
                    <a:lnTo>
                      <a:pt x="58" y="137"/>
                    </a:lnTo>
                    <a:lnTo>
                      <a:pt x="70" y="142"/>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55" name="Freeform 1163">
                <a:extLst>
                  <a:ext uri="{FF2B5EF4-FFF2-40B4-BE49-F238E27FC236}">
                    <a16:creationId xmlns:a16="http://schemas.microsoft.com/office/drawing/2014/main" id="{E5CB111F-AE83-49A7-BC0E-362BD43AED75}"/>
                  </a:ext>
                </a:extLst>
              </p:cNvPr>
              <p:cNvSpPr>
                <a:spLocks/>
              </p:cNvSpPr>
              <p:nvPr/>
            </p:nvSpPr>
            <p:spPr bwMode="auto">
              <a:xfrm>
                <a:off x="2209" y="3307"/>
                <a:ext cx="116" cy="116"/>
              </a:xfrm>
              <a:custGeom>
                <a:avLst/>
                <a:gdLst>
                  <a:gd name="T0" fmla="*/ 58 w 576"/>
                  <a:gd name="T1" fmla="*/ 116 h 577"/>
                  <a:gd name="T2" fmla="*/ 67 w 576"/>
                  <a:gd name="T3" fmla="*/ 115 h 577"/>
                  <a:gd name="T4" fmla="*/ 77 w 576"/>
                  <a:gd name="T5" fmla="*/ 113 h 577"/>
                  <a:gd name="T6" fmla="*/ 85 w 576"/>
                  <a:gd name="T7" fmla="*/ 109 h 577"/>
                  <a:gd name="T8" fmla="*/ 93 w 576"/>
                  <a:gd name="T9" fmla="*/ 104 h 577"/>
                  <a:gd name="T10" fmla="*/ 99 w 576"/>
                  <a:gd name="T11" fmla="*/ 99 h 577"/>
                  <a:gd name="T12" fmla="*/ 105 w 576"/>
                  <a:gd name="T13" fmla="*/ 92 h 577"/>
                  <a:gd name="T14" fmla="*/ 109 w 576"/>
                  <a:gd name="T15" fmla="*/ 84 h 577"/>
                  <a:gd name="T16" fmla="*/ 113 w 576"/>
                  <a:gd name="T17" fmla="*/ 76 h 577"/>
                  <a:gd name="T18" fmla="*/ 115 w 576"/>
                  <a:gd name="T19" fmla="*/ 67 h 577"/>
                  <a:gd name="T20" fmla="*/ 116 w 576"/>
                  <a:gd name="T21" fmla="*/ 57 h 577"/>
                  <a:gd name="T22" fmla="*/ 115 w 576"/>
                  <a:gd name="T23" fmla="*/ 48 h 577"/>
                  <a:gd name="T24" fmla="*/ 113 w 576"/>
                  <a:gd name="T25" fmla="*/ 39 h 577"/>
                  <a:gd name="T26" fmla="*/ 109 w 576"/>
                  <a:gd name="T27" fmla="*/ 31 h 577"/>
                  <a:gd name="T28" fmla="*/ 104 w 576"/>
                  <a:gd name="T29" fmla="*/ 23 h 577"/>
                  <a:gd name="T30" fmla="*/ 98 w 576"/>
                  <a:gd name="T31" fmla="*/ 17 h 577"/>
                  <a:gd name="T32" fmla="*/ 92 w 576"/>
                  <a:gd name="T33" fmla="*/ 11 h 577"/>
                  <a:gd name="T34" fmla="*/ 83 w 576"/>
                  <a:gd name="T35" fmla="*/ 7 h 577"/>
                  <a:gd name="T36" fmla="*/ 75 w 576"/>
                  <a:gd name="T37" fmla="*/ 2 h 577"/>
                  <a:gd name="T38" fmla="*/ 67 w 576"/>
                  <a:gd name="T39" fmla="*/ 1 h 577"/>
                  <a:gd name="T40" fmla="*/ 57 w 576"/>
                  <a:gd name="T41" fmla="*/ 0 h 577"/>
                  <a:gd name="T42" fmla="*/ 48 w 576"/>
                  <a:gd name="T43" fmla="*/ 1 h 577"/>
                  <a:gd name="T44" fmla="*/ 38 w 576"/>
                  <a:gd name="T45" fmla="*/ 3 h 577"/>
                  <a:gd name="T46" fmla="*/ 31 w 576"/>
                  <a:gd name="T47" fmla="*/ 7 h 577"/>
                  <a:gd name="T48" fmla="*/ 22 w 576"/>
                  <a:gd name="T49" fmla="*/ 12 h 577"/>
                  <a:gd name="T50" fmla="*/ 16 w 576"/>
                  <a:gd name="T51" fmla="*/ 18 h 577"/>
                  <a:gd name="T52" fmla="*/ 11 w 576"/>
                  <a:gd name="T53" fmla="*/ 24 h 577"/>
                  <a:gd name="T54" fmla="*/ 6 w 576"/>
                  <a:gd name="T55" fmla="*/ 32 h 577"/>
                  <a:gd name="T56" fmla="*/ 2 w 576"/>
                  <a:gd name="T57" fmla="*/ 40 h 577"/>
                  <a:gd name="T58" fmla="*/ 0 w 576"/>
                  <a:gd name="T59" fmla="*/ 49 h 577"/>
                  <a:gd name="T60" fmla="*/ 0 w 576"/>
                  <a:gd name="T61" fmla="*/ 59 h 577"/>
                  <a:gd name="T62" fmla="*/ 1 w 576"/>
                  <a:gd name="T63" fmla="*/ 68 h 577"/>
                  <a:gd name="T64" fmla="*/ 2 w 576"/>
                  <a:gd name="T65" fmla="*/ 77 h 577"/>
                  <a:gd name="T66" fmla="*/ 6 w 576"/>
                  <a:gd name="T67" fmla="*/ 85 h 577"/>
                  <a:gd name="T68" fmla="*/ 11 w 576"/>
                  <a:gd name="T69" fmla="*/ 93 h 577"/>
                  <a:gd name="T70" fmla="*/ 17 w 576"/>
                  <a:gd name="T71" fmla="*/ 99 h 577"/>
                  <a:gd name="T72" fmla="*/ 24 w 576"/>
                  <a:gd name="T73" fmla="*/ 105 h 577"/>
                  <a:gd name="T74" fmla="*/ 32 w 576"/>
                  <a:gd name="T75" fmla="*/ 110 h 577"/>
                  <a:gd name="T76" fmla="*/ 40 w 576"/>
                  <a:gd name="T77" fmla="*/ 114 h 577"/>
                  <a:gd name="T78" fmla="*/ 48 w 576"/>
                  <a:gd name="T79" fmla="*/ 115 h 577"/>
                  <a:gd name="T80" fmla="*/ 58 w 576"/>
                  <a:gd name="T81" fmla="*/ 116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7"/>
                  <a:gd name="T125" fmla="*/ 576 w 576"/>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7">
                    <a:moveTo>
                      <a:pt x="290" y="577"/>
                    </a:moveTo>
                    <a:lnTo>
                      <a:pt x="335" y="573"/>
                    </a:lnTo>
                    <a:lnTo>
                      <a:pt x="381" y="560"/>
                    </a:lnTo>
                    <a:lnTo>
                      <a:pt x="423" y="544"/>
                    </a:lnTo>
                    <a:lnTo>
                      <a:pt x="460" y="519"/>
                    </a:lnTo>
                    <a:lnTo>
                      <a:pt x="493" y="490"/>
                    </a:lnTo>
                    <a:lnTo>
                      <a:pt x="522" y="457"/>
                    </a:lnTo>
                    <a:lnTo>
                      <a:pt x="543" y="419"/>
                    </a:lnTo>
                    <a:lnTo>
                      <a:pt x="560" y="378"/>
                    </a:lnTo>
                    <a:lnTo>
                      <a:pt x="572" y="332"/>
                    </a:lnTo>
                    <a:lnTo>
                      <a:pt x="576" y="286"/>
                    </a:lnTo>
                    <a:lnTo>
                      <a:pt x="572" y="241"/>
                    </a:lnTo>
                    <a:lnTo>
                      <a:pt x="560" y="196"/>
                    </a:lnTo>
                    <a:lnTo>
                      <a:pt x="543" y="154"/>
                    </a:lnTo>
                    <a:lnTo>
                      <a:pt x="518" y="116"/>
                    </a:lnTo>
                    <a:lnTo>
                      <a:pt x="489" y="84"/>
                    </a:lnTo>
                    <a:lnTo>
                      <a:pt x="456" y="54"/>
                    </a:lnTo>
                    <a:lnTo>
                      <a:pt x="414" y="34"/>
                    </a:lnTo>
                    <a:lnTo>
                      <a:pt x="373" y="12"/>
                    </a:lnTo>
                    <a:lnTo>
                      <a:pt x="331" y="5"/>
                    </a:lnTo>
                    <a:lnTo>
                      <a:pt x="282" y="0"/>
                    </a:lnTo>
                    <a:lnTo>
                      <a:pt x="236" y="5"/>
                    </a:lnTo>
                    <a:lnTo>
                      <a:pt x="190" y="17"/>
                    </a:lnTo>
                    <a:lnTo>
                      <a:pt x="153" y="34"/>
                    </a:lnTo>
                    <a:lnTo>
                      <a:pt x="111" y="59"/>
                    </a:lnTo>
                    <a:lnTo>
                      <a:pt x="79" y="88"/>
                    </a:lnTo>
                    <a:lnTo>
                      <a:pt x="54" y="120"/>
                    </a:lnTo>
                    <a:lnTo>
                      <a:pt x="28" y="158"/>
                    </a:lnTo>
                    <a:lnTo>
                      <a:pt x="12" y="199"/>
                    </a:lnTo>
                    <a:lnTo>
                      <a:pt x="0" y="245"/>
                    </a:lnTo>
                    <a:lnTo>
                      <a:pt x="0" y="291"/>
                    </a:lnTo>
                    <a:lnTo>
                      <a:pt x="3" y="340"/>
                    </a:lnTo>
                    <a:lnTo>
                      <a:pt x="12" y="382"/>
                    </a:lnTo>
                    <a:lnTo>
                      <a:pt x="32" y="423"/>
                    </a:lnTo>
                    <a:lnTo>
                      <a:pt x="54" y="461"/>
                    </a:lnTo>
                    <a:lnTo>
                      <a:pt x="82" y="494"/>
                    </a:lnTo>
                    <a:lnTo>
                      <a:pt x="120" y="523"/>
                    </a:lnTo>
                    <a:lnTo>
                      <a:pt x="157" y="548"/>
                    </a:lnTo>
                    <a:lnTo>
                      <a:pt x="198" y="565"/>
                    </a:lnTo>
                    <a:lnTo>
                      <a:pt x="240" y="573"/>
                    </a:lnTo>
                    <a:lnTo>
                      <a:pt x="290" y="57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56" name="Freeform 1164">
                <a:extLst>
                  <a:ext uri="{FF2B5EF4-FFF2-40B4-BE49-F238E27FC236}">
                    <a16:creationId xmlns:a16="http://schemas.microsoft.com/office/drawing/2014/main" id="{5F27D47A-BC8A-4A0C-92D6-4E4485EEEAF2}"/>
                  </a:ext>
                </a:extLst>
              </p:cNvPr>
              <p:cNvSpPr>
                <a:spLocks/>
              </p:cNvSpPr>
              <p:nvPr/>
            </p:nvSpPr>
            <p:spPr bwMode="auto">
              <a:xfrm>
                <a:off x="2209" y="3307"/>
                <a:ext cx="116" cy="116"/>
              </a:xfrm>
              <a:custGeom>
                <a:avLst/>
                <a:gdLst>
                  <a:gd name="T0" fmla="*/ 58 w 576"/>
                  <a:gd name="T1" fmla="*/ 116 h 577"/>
                  <a:gd name="T2" fmla="*/ 67 w 576"/>
                  <a:gd name="T3" fmla="*/ 115 h 577"/>
                  <a:gd name="T4" fmla="*/ 77 w 576"/>
                  <a:gd name="T5" fmla="*/ 113 h 577"/>
                  <a:gd name="T6" fmla="*/ 85 w 576"/>
                  <a:gd name="T7" fmla="*/ 109 h 577"/>
                  <a:gd name="T8" fmla="*/ 93 w 576"/>
                  <a:gd name="T9" fmla="*/ 104 h 577"/>
                  <a:gd name="T10" fmla="*/ 99 w 576"/>
                  <a:gd name="T11" fmla="*/ 99 h 577"/>
                  <a:gd name="T12" fmla="*/ 105 w 576"/>
                  <a:gd name="T13" fmla="*/ 92 h 577"/>
                  <a:gd name="T14" fmla="*/ 109 w 576"/>
                  <a:gd name="T15" fmla="*/ 84 h 577"/>
                  <a:gd name="T16" fmla="*/ 113 w 576"/>
                  <a:gd name="T17" fmla="*/ 76 h 577"/>
                  <a:gd name="T18" fmla="*/ 115 w 576"/>
                  <a:gd name="T19" fmla="*/ 67 h 577"/>
                  <a:gd name="T20" fmla="*/ 116 w 576"/>
                  <a:gd name="T21" fmla="*/ 57 h 577"/>
                  <a:gd name="T22" fmla="*/ 115 w 576"/>
                  <a:gd name="T23" fmla="*/ 48 h 577"/>
                  <a:gd name="T24" fmla="*/ 113 w 576"/>
                  <a:gd name="T25" fmla="*/ 39 h 577"/>
                  <a:gd name="T26" fmla="*/ 109 w 576"/>
                  <a:gd name="T27" fmla="*/ 31 h 577"/>
                  <a:gd name="T28" fmla="*/ 104 w 576"/>
                  <a:gd name="T29" fmla="*/ 23 h 577"/>
                  <a:gd name="T30" fmla="*/ 98 w 576"/>
                  <a:gd name="T31" fmla="*/ 17 h 577"/>
                  <a:gd name="T32" fmla="*/ 92 w 576"/>
                  <a:gd name="T33" fmla="*/ 11 h 577"/>
                  <a:gd name="T34" fmla="*/ 83 w 576"/>
                  <a:gd name="T35" fmla="*/ 7 h 577"/>
                  <a:gd name="T36" fmla="*/ 75 w 576"/>
                  <a:gd name="T37" fmla="*/ 2 h 577"/>
                  <a:gd name="T38" fmla="*/ 67 w 576"/>
                  <a:gd name="T39" fmla="*/ 1 h 577"/>
                  <a:gd name="T40" fmla="*/ 57 w 576"/>
                  <a:gd name="T41" fmla="*/ 0 h 577"/>
                  <a:gd name="T42" fmla="*/ 48 w 576"/>
                  <a:gd name="T43" fmla="*/ 1 h 577"/>
                  <a:gd name="T44" fmla="*/ 38 w 576"/>
                  <a:gd name="T45" fmla="*/ 3 h 577"/>
                  <a:gd name="T46" fmla="*/ 31 w 576"/>
                  <a:gd name="T47" fmla="*/ 7 h 577"/>
                  <a:gd name="T48" fmla="*/ 22 w 576"/>
                  <a:gd name="T49" fmla="*/ 12 h 577"/>
                  <a:gd name="T50" fmla="*/ 16 w 576"/>
                  <a:gd name="T51" fmla="*/ 18 h 577"/>
                  <a:gd name="T52" fmla="*/ 11 w 576"/>
                  <a:gd name="T53" fmla="*/ 24 h 577"/>
                  <a:gd name="T54" fmla="*/ 6 w 576"/>
                  <a:gd name="T55" fmla="*/ 32 h 577"/>
                  <a:gd name="T56" fmla="*/ 2 w 576"/>
                  <a:gd name="T57" fmla="*/ 40 h 577"/>
                  <a:gd name="T58" fmla="*/ 0 w 576"/>
                  <a:gd name="T59" fmla="*/ 49 h 577"/>
                  <a:gd name="T60" fmla="*/ 0 w 576"/>
                  <a:gd name="T61" fmla="*/ 59 h 577"/>
                  <a:gd name="T62" fmla="*/ 1 w 576"/>
                  <a:gd name="T63" fmla="*/ 68 h 577"/>
                  <a:gd name="T64" fmla="*/ 2 w 576"/>
                  <a:gd name="T65" fmla="*/ 77 h 577"/>
                  <a:gd name="T66" fmla="*/ 6 w 576"/>
                  <a:gd name="T67" fmla="*/ 85 h 577"/>
                  <a:gd name="T68" fmla="*/ 11 w 576"/>
                  <a:gd name="T69" fmla="*/ 93 h 577"/>
                  <a:gd name="T70" fmla="*/ 17 w 576"/>
                  <a:gd name="T71" fmla="*/ 99 h 577"/>
                  <a:gd name="T72" fmla="*/ 24 w 576"/>
                  <a:gd name="T73" fmla="*/ 105 h 577"/>
                  <a:gd name="T74" fmla="*/ 32 w 576"/>
                  <a:gd name="T75" fmla="*/ 110 h 577"/>
                  <a:gd name="T76" fmla="*/ 40 w 576"/>
                  <a:gd name="T77" fmla="*/ 114 h 577"/>
                  <a:gd name="T78" fmla="*/ 48 w 576"/>
                  <a:gd name="T79" fmla="*/ 115 h 577"/>
                  <a:gd name="T80" fmla="*/ 58 w 576"/>
                  <a:gd name="T81" fmla="*/ 116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7"/>
                  <a:gd name="T125" fmla="*/ 576 w 576"/>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7">
                    <a:moveTo>
                      <a:pt x="290" y="577"/>
                    </a:moveTo>
                    <a:lnTo>
                      <a:pt x="335" y="573"/>
                    </a:lnTo>
                    <a:lnTo>
                      <a:pt x="381" y="560"/>
                    </a:lnTo>
                    <a:lnTo>
                      <a:pt x="423" y="544"/>
                    </a:lnTo>
                    <a:lnTo>
                      <a:pt x="460" y="519"/>
                    </a:lnTo>
                    <a:lnTo>
                      <a:pt x="493" y="490"/>
                    </a:lnTo>
                    <a:lnTo>
                      <a:pt x="522" y="457"/>
                    </a:lnTo>
                    <a:lnTo>
                      <a:pt x="543" y="419"/>
                    </a:lnTo>
                    <a:lnTo>
                      <a:pt x="560" y="378"/>
                    </a:lnTo>
                    <a:lnTo>
                      <a:pt x="572" y="332"/>
                    </a:lnTo>
                    <a:lnTo>
                      <a:pt x="576" y="286"/>
                    </a:lnTo>
                    <a:lnTo>
                      <a:pt x="572" y="241"/>
                    </a:lnTo>
                    <a:lnTo>
                      <a:pt x="560" y="196"/>
                    </a:lnTo>
                    <a:lnTo>
                      <a:pt x="543" y="154"/>
                    </a:lnTo>
                    <a:lnTo>
                      <a:pt x="518" y="116"/>
                    </a:lnTo>
                    <a:lnTo>
                      <a:pt x="489" y="84"/>
                    </a:lnTo>
                    <a:lnTo>
                      <a:pt x="456" y="54"/>
                    </a:lnTo>
                    <a:lnTo>
                      <a:pt x="414" y="34"/>
                    </a:lnTo>
                    <a:lnTo>
                      <a:pt x="373" y="12"/>
                    </a:lnTo>
                    <a:lnTo>
                      <a:pt x="331" y="5"/>
                    </a:lnTo>
                    <a:lnTo>
                      <a:pt x="282" y="0"/>
                    </a:lnTo>
                    <a:lnTo>
                      <a:pt x="236" y="5"/>
                    </a:lnTo>
                    <a:lnTo>
                      <a:pt x="190" y="17"/>
                    </a:lnTo>
                    <a:lnTo>
                      <a:pt x="153" y="34"/>
                    </a:lnTo>
                    <a:lnTo>
                      <a:pt x="111" y="59"/>
                    </a:lnTo>
                    <a:lnTo>
                      <a:pt x="79" y="88"/>
                    </a:lnTo>
                    <a:lnTo>
                      <a:pt x="54" y="120"/>
                    </a:lnTo>
                    <a:lnTo>
                      <a:pt x="28" y="158"/>
                    </a:lnTo>
                    <a:lnTo>
                      <a:pt x="12" y="199"/>
                    </a:lnTo>
                    <a:lnTo>
                      <a:pt x="0" y="245"/>
                    </a:lnTo>
                    <a:lnTo>
                      <a:pt x="0" y="291"/>
                    </a:lnTo>
                    <a:lnTo>
                      <a:pt x="3" y="340"/>
                    </a:lnTo>
                    <a:lnTo>
                      <a:pt x="12" y="382"/>
                    </a:lnTo>
                    <a:lnTo>
                      <a:pt x="32" y="423"/>
                    </a:lnTo>
                    <a:lnTo>
                      <a:pt x="54" y="461"/>
                    </a:lnTo>
                    <a:lnTo>
                      <a:pt x="82" y="494"/>
                    </a:lnTo>
                    <a:lnTo>
                      <a:pt x="120" y="523"/>
                    </a:lnTo>
                    <a:lnTo>
                      <a:pt x="157" y="548"/>
                    </a:lnTo>
                    <a:lnTo>
                      <a:pt x="198" y="565"/>
                    </a:lnTo>
                    <a:lnTo>
                      <a:pt x="240" y="573"/>
                    </a:lnTo>
                    <a:lnTo>
                      <a:pt x="290"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657" name="Freeform 1165">
                <a:extLst>
                  <a:ext uri="{FF2B5EF4-FFF2-40B4-BE49-F238E27FC236}">
                    <a16:creationId xmlns:a16="http://schemas.microsoft.com/office/drawing/2014/main" id="{F1CC1DB9-B7D7-4B98-A137-6B9EAF0A99E1}"/>
                  </a:ext>
                </a:extLst>
              </p:cNvPr>
              <p:cNvSpPr>
                <a:spLocks/>
              </p:cNvSpPr>
              <p:nvPr/>
            </p:nvSpPr>
            <p:spPr bwMode="auto">
              <a:xfrm>
                <a:off x="2209" y="3307"/>
                <a:ext cx="116" cy="116"/>
              </a:xfrm>
              <a:custGeom>
                <a:avLst/>
                <a:gdLst>
                  <a:gd name="T0" fmla="*/ 58 w 576"/>
                  <a:gd name="T1" fmla="*/ 116 h 577"/>
                  <a:gd name="T2" fmla="*/ 67 w 576"/>
                  <a:gd name="T3" fmla="*/ 115 h 577"/>
                  <a:gd name="T4" fmla="*/ 77 w 576"/>
                  <a:gd name="T5" fmla="*/ 113 h 577"/>
                  <a:gd name="T6" fmla="*/ 85 w 576"/>
                  <a:gd name="T7" fmla="*/ 109 h 577"/>
                  <a:gd name="T8" fmla="*/ 93 w 576"/>
                  <a:gd name="T9" fmla="*/ 104 h 577"/>
                  <a:gd name="T10" fmla="*/ 99 w 576"/>
                  <a:gd name="T11" fmla="*/ 99 h 577"/>
                  <a:gd name="T12" fmla="*/ 105 w 576"/>
                  <a:gd name="T13" fmla="*/ 92 h 577"/>
                  <a:gd name="T14" fmla="*/ 109 w 576"/>
                  <a:gd name="T15" fmla="*/ 84 h 577"/>
                  <a:gd name="T16" fmla="*/ 113 w 576"/>
                  <a:gd name="T17" fmla="*/ 76 h 577"/>
                  <a:gd name="T18" fmla="*/ 115 w 576"/>
                  <a:gd name="T19" fmla="*/ 67 h 577"/>
                  <a:gd name="T20" fmla="*/ 116 w 576"/>
                  <a:gd name="T21" fmla="*/ 57 h 577"/>
                  <a:gd name="T22" fmla="*/ 115 w 576"/>
                  <a:gd name="T23" fmla="*/ 48 h 577"/>
                  <a:gd name="T24" fmla="*/ 113 w 576"/>
                  <a:gd name="T25" fmla="*/ 39 h 577"/>
                  <a:gd name="T26" fmla="*/ 109 w 576"/>
                  <a:gd name="T27" fmla="*/ 31 h 577"/>
                  <a:gd name="T28" fmla="*/ 104 w 576"/>
                  <a:gd name="T29" fmla="*/ 23 h 577"/>
                  <a:gd name="T30" fmla="*/ 98 w 576"/>
                  <a:gd name="T31" fmla="*/ 17 h 577"/>
                  <a:gd name="T32" fmla="*/ 92 w 576"/>
                  <a:gd name="T33" fmla="*/ 11 h 577"/>
                  <a:gd name="T34" fmla="*/ 83 w 576"/>
                  <a:gd name="T35" fmla="*/ 7 h 577"/>
                  <a:gd name="T36" fmla="*/ 75 w 576"/>
                  <a:gd name="T37" fmla="*/ 2 h 577"/>
                  <a:gd name="T38" fmla="*/ 67 w 576"/>
                  <a:gd name="T39" fmla="*/ 1 h 577"/>
                  <a:gd name="T40" fmla="*/ 57 w 576"/>
                  <a:gd name="T41" fmla="*/ 0 h 577"/>
                  <a:gd name="T42" fmla="*/ 48 w 576"/>
                  <a:gd name="T43" fmla="*/ 1 h 577"/>
                  <a:gd name="T44" fmla="*/ 38 w 576"/>
                  <a:gd name="T45" fmla="*/ 3 h 577"/>
                  <a:gd name="T46" fmla="*/ 31 w 576"/>
                  <a:gd name="T47" fmla="*/ 7 h 577"/>
                  <a:gd name="T48" fmla="*/ 22 w 576"/>
                  <a:gd name="T49" fmla="*/ 12 h 577"/>
                  <a:gd name="T50" fmla="*/ 16 w 576"/>
                  <a:gd name="T51" fmla="*/ 18 h 577"/>
                  <a:gd name="T52" fmla="*/ 11 w 576"/>
                  <a:gd name="T53" fmla="*/ 24 h 577"/>
                  <a:gd name="T54" fmla="*/ 6 w 576"/>
                  <a:gd name="T55" fmla="*/ 32 h 577"/>
                  <a:gd name="T56" fmla="*/ 2 w 576"/>
                  <a:gd name="T57" fmla="*/ 40 h 577"/>
                  <a:gd name="T58" fmla="*/ 0 w 576"/>
                  <a:gd name="T59" fmla="*/ 49 h 577"/>
                  <a:gd name="T60" fmla="*/ 0 w 576"/>
                  <a:gd name="T61" fmla="*/ 59 h 577"/>
                  <a:gd name="T62" fmla="*/ 1 w 576"/>
                  <a:gd name="T63" fmla="*/ 68 h 577"/>
                  <a:gd name="T64" fmla="*/ 2 w 576"/>
                  <a:gd name="T65" fmla="*/ 77 h 577"/>
                  <a:gd name="T66" fmla="*/ 6 w 576"/>
                  <a:gd name="T67" fmla="*/ 85 h 577"/>
                  <a:gd name="T68" fmla="*/ 11 w 576"/>
                  <a:gd name="T69" fmla="*/ 93 h 577"/>
                  <a:gd name="T70" fmla="*/ 17 w 576"/>
                  <a:gd name="T71" fmla="*/ 99 h 577"/>
                  <a:gd name="T72" fmla="*/ 24 w 576"/>
                  <a:gd name="T73" fmla="*/ 105 h 577"/>
                  <a:gd name="T74" fmla="*/ 32 w 576"/>
                  <a:gd name="T75" fmla="*/ 110 h 577"/>
                  <a:gd name="T76" fmla="*/ 40 w 576"/>
                  <a:gd name="T77" fmla="*/ 114 h 577"/>
                  <a:gd name="T78" fmla="*/ 48 w 576"/>
                  <a:gd name="T79" fmla="*/ 115 h 577"/>
                  <a:gd name="T80" fmla="*/ 58 w 576"/>
                  <a:gd name="T81" fmla="*/ 116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7"/>
                  <a:gd name="T125" fmla="*/ 576 w 576"/>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7">
                    <a:moveTo>
                      <a:pt x="290" y="577"/>
                    </a:moveTo>
                    <a:lnTo>
                      <a:pt x="335" y="573"/>
                    </a:lnTo>
                    <a:lnTo>
                      <a:pt x="381" y="560"/>
                    </a:lnTo>
                    <a:lnTo>
                      <a:pt x="423" y="544"/>
                    </a:lnTo>
                    <a:lnTo>
                      <a:pt x="460" y="519"/>
                    </a:lnTo>
                    <a:lnTo>
                      <a:pt x="493" y="490"/>
                    </a:lnTo>
                    <a:lnTo>
                      <a:pt x="522" y="457"/>
                    </a:lnTo>
                    <a:lnTo>
                      <a:pt x="543" y="419"/>
                    </a:lnTo>
                    <a:lnTo>
                      <a:pt x="560" y="378"/>
                    </a:lnTo>
                    <a:lnTo>
                      <a:pt x="572" y="332"/>
                    </a:lnTo>
                    <a:lnTo>
                      <a:pt x="576" y="286"/>
                    </a:lnTo>
                    <a:lnTo>
                      <a:pt x="572" y="241"/>
                    </a:lnTo>
                    <a:lnTo>
                      <a:pt x="560" y="196"/>
                    </a:lnTo>
                    <a:lnTo>
                      <a:pt x="543" y="154"/>
                    </a:lnTo>
                    <a:lnTo>
                      <a:pt x="518" y="116"/>
                    </a:lnTo>
                    <a:lnTo>
                      <a:pt x="489" y="84"/>
                    </a:lnTo>
                    <a:lnTo>
                      <a:pt x="456" y="54"/>
                    </a:lnTo>
                    <a:lnTo>
                      <a:pt x="414" y="34"/>
                    </a:lnTo>
                    <a:lnTo>
                      <a:pt x="373" y="12"/>
                    </a:lnTo>
                    <a:lnTo>
                      <a:pt x="331" y="5"/>
                    </a:lnTo>
                    <a:lnTo>
                      <a:pt x="282" y="0"/>
                    </a:lnTo>
                    <a:lnTo>
                      <a:pt x="236" y="5"/>
                    </a:lnTo>
                    <a:lnTo>
                      <a:pt x="190" y="17"/>
                    </a:lnTo>
                    <a:lnTo>
                      <a:pt x="153" y="34"/>
                    </a:lnTo>
                    <a:lnTo>
                      <a:pt x="111" y="59"/>
                    </a:lnTo>
                    <a:lnTo>
                      <a:pt x="79" y="88"/>
                    </a:lnTo>
                    <a:lnTo>
                      <a:pt x="54" y="120"/>
                    </a:lnTo>
                    <a:lnTo>
                      <a:pt x="28" y="158"/>
                    </a:lnTo>
                    <a:lnTo>
                      <a:pt x="12" y="199"/>
                    </a:lnTo>
                    <a:lnTo>
                      <a:pt x="0" y="245"/>
                    </a:lnTo>
                    <a:lnTo>
                      <a:pt x="0" y="291"/>
                    </a:lnTo>
                    <a:lnTo>
                      <a:pt x="3" y="340"/>
                    </a:lnTo>
                    <a:lnTo>
                      <a:pt x="12" y="382"/>
                    </a:lnTo>
                    <a:lnTo>
                      <a:pt x="32" y="423"/>
                    </a:lnTo>
                    <a:lnTo>
                      <a:pt x="54" y="461"/>
                    </a:lnTo>
                    <a:lnTo>
                      <a:pt x="82" y="494"/>
                    </a:lnTo>
                    <a:lnTo>
                      <a:pt x="120" y="523"/>
                    </a:lnTo>
                    <a:lnTo>
                      <a:pt x="157" y="548"/>
                    </a:lnTo>
                    <a:lnTo>
                      <a:pt x="198" y="565"/>
                    </a:lnTo>
                    <a:lnTo>
                      <a:pt x="240" y="573"/>
                    </a:lnTo>
                    <a:lnTo>
                      <a:pt x="290"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658" name="Freeform 1166">
                <a:extLst>
                  <a:ext uri="{FF2B5EF4-FFF2-40B4-BE49-F238E27FC236}">
                    <a16:creationId xmlns:a16="http://schemas.microsoft.com/office/drawing/2014/main" id="{31A30B18-6018-4307-962E-DDD1F316EF83}"/>
                  </a:ext>
                </a:extLst>
              </p:cNvPr>
              <p:cNvSpPr>
                <a:spLocks/>
              </p:cNvSpPr>
              <p:nvPr/>
            </p:nvSpPr>
            <p:spPr bwMode="auto">
              <a:xfrm>
                <a:off x="2225" y="3315"/>
                <a:ext cx="61" cy="62"/>
              </a:xfrm>
              <a:custGeom>
                <a:avLst/>
                <a:gdLst>
                  <a:gd name="T0" fmla="*/ 31 w 302"/>
                  <a:gd name="T1" fmla="*/ 62 h 308"/>
                  <a:gd name="T2" fmla="*/ 36 w 302"/>
                  <a:gd name="T3" fmla="*/ 61 h 308"/>
                  <a:gd name="T4" fmla="*/ 40 w 302"/>
                  <a:gd name="T5" fmla="*/ 60 h 308"/>
                  <a:gd name="T6" fmla="*/ 45 w 302"/>
                  <a:gd name="T7" fmla="*/ 58 h 308"/>
                  <a:gd name="T8" fmla="*/ 48 w 302"/>
                  <a:gd name="T9" fmla="*/ 55 h 308"/>
                  <a:gd name="T10" fmla="*/ 53 w 302"/>
                  <a:gd name="T11" fmla="*/ 53 h 308"/>
                  <a:gd name="T12" fmla="*/ 55 w 302"/>
                  <a:gd name="T13" fmla="*/ 49 h 308"/>
                  <a:gd name="T14" fmla="*/ 58 w 302"/>
                  <a:gd name="T15" fmla="*/ 44 h 308"/>
                  <a:gd name="T16" fmla="*/ 59 w 302"/>
                  <a:gd name="T17" fmla="*/ 40 h 308"/>
                  <a:gd name="T18" fmla="*/ 61 w 302"/>
                  <a:gd name="T19" fmla="*/ 35 h 308"/>
                  <a:gd name="T20" fmla="*/ 61 w 302"/>
                  <a:gd name="T21" fmla="*/ 31 h 308"/>
                  <a:gd name="T22" fmla="*/ 61 w 302"/>
                  <a:gd name="T23" fmla="*/ 26 h 308"/>
                  <a:gd name="T24" fmla="*/ 59 w 302"/>
                  <a:gd name="T25" fmla="*/ 21 h 308"/>
                  <a:gd name="T26" fmla="*/ 58 w 302"/>
                  <a:gd name="T27" fmla="*/ 17 h 308"/>
                  <a:gd name="T28" fmla="*/ 55 w 302"/>
                  <a:gd name="T29" fmla="*/ 13 h 308"/>
                  <a:gd name="T30" fmla="*/ 52 w 302"/>
                  <a:gd name="T31" fmla="*/ 9 h 308"/>
                  <a:gd name="T32" fmla="*/ 48 w 302"/>
                  <a:gd name="T33" fmla="*/ 6 h 308"/>
                  <a:gd name="T34" fmla="*/ 44 w 302"/>
                  <a:gd name="T35" fmla="*/ 4 h 308"/>
                  <a:gd name="T36" fmla="*/ 40 w 302"/>
                  <a:gd name="T37" fmla="*/ 2 h 308"/>
                  <a:gd name="T38" fmla="*/ 35 w 302"/>
                  <a:gd name="T39" fmla="*/ 1 h 308"/>
                  <a:gd name="T40" fmla="*/ 30 w 302"/>
                  <a:gd name="T41" fmla="*/ 0 h 308"/>
                  <a:gd name="T42" fmla="*/ 25 w 302"/>
                  <a:gd name="T43" fmla="*/ 1 h 308"/>
                  <a:gd name="T44" fmla="*/ 21 w 302"/>
                  <a:gd name="T45" fmla="*/ 2 h 308"/>
                  <a:gd name="T46" fmla="*/ 16 w 302"/>
                  <a:gd name="T47" fmla="*/ 4 h 308"/>
                  <a:gd name="T48" fmla="*/ 12 w 302"/>
                  <a:gd name="T49" fmla="*/ 7 h 308"/>
                  <a:gd name="T50" fmla="*/ 8 w 302"/>
                  <a:gd name="T51" fmla="*/ 9 h 308"/>
                  <a:gd name="T52" fmla="*/ 6 w 302"/>
                  <a:gd name="T53" fmla="*/ 13 h 308"/>
                  <a:gd name="T54" fmla="*/ 3 w 302"/>
                  <a:gd name="T55" fmla="*/ 17 h 308"/>
                  <a:gd name="T56" fmla="*/ 1 w 302"/>
                  <a:gd name="T57" fmla="*/ 22 h 308"/>
                  <a:gd name="T58" fmla="*/ 0 w 302"/>
                  <a:gd name="T59" fmla="*/ 26 h 308"/>
                  <a:gd name="T60" fmla="*/ 0 w 302"/>
                  <a:gd name="T61" fmla="*/ 31 h 308"/>
                  <a:gd name="T62" fmla="*/ 0 w 302"/>
                  <a:gd name="T63" fmla="*/ 36 h 308"/>
                  <a:gd name="T64" fmla="*/ 1 w 302"/>
                  <a:gd name="T65" fmla="*/ 41 h 308"/>
                  <a:gd name="T66" fmla="*/ 3 w 302"/>
                  <a:gd name="T67" fmla="*/ 45 h 308"/>
                  <a:gd name="T68" fmla="*/ 6 w 302"/>
                  <a:gd name="T69" fmla="*/ 49 h 308"/>
                  <a:gd name="T70" fmla="*/ 9 w 302"/>
                  <a:gd name="T71" fmla="*/ 53 h 308"/>
                  <a:gd name="T72" fmla="*/ 12 w 302"/>
                  <a:gd name="T73" fmla="*/ 56 h 308"/>
                  <a:gd name="T74" fmla="*/ 17 w 302"/>
                  <a:gd name="T75" fmla="*/ 59 h 308"/>
                  <a:gd name="T76" fmla="*/ 21 w 302"/>
                  <a:gd name="T77" fmla="*/ 60 h 308"/>
                  <a:gd name="T78" fmla="*/ 26 w 302"/>
                  <a:gd name="T79" fmla="*/ 61 h 308"/>
                  <a:gd name="T80" fmla="*/ 31 w 302"/>
                  <a:gd name="T81" fmla="*/ 62 h 30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2"/>
                  <a:gd name="T124" fmla="*/ 0 h 308"/>
                  <a:gd name="T125" fmla="*/ 302 w 302"/>
                  <a:gd name="T126" fmla="*/ 308 h 30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2" h="308">
                    <a:moveTo>
                      <a:pt x="153" y="308"/>
                    </a:moveTo>
                    <a:lnTo>
                      <a:pt x="178" y="304"/>
                    </a:lnTo>
                    <a:lnTo>
                      <a:pt x="198" y="299"/>
                    </a:lnTo>
                    <a:lnTo>
                      <a:pt x="223" y="287"/>
                    </a:lnTo>
                    <a:lnTo>
                      <a:pt x="240" y="275"/>
                    </a:lnTo>
                    <a:lnTo>
                      <a:pt x="261" y="263"/>
                    </a:lnTo>
                    <a:lnTo>
                      <a:pt x="273" y="241"/>
                    </a:lnTo>
                    <a:lnTo>
                      <a:pt x="286" y="221"/>
                    </a:lnTo>
                    <a:lnTo>
                      <a:pt x="294" y="200"/>
                    </a:lnTo>
                    <a:lnTo>
                      <a:pt x="302" y="175"/>
                    </a:lnTo>
                    <a:lnTo>
                      <a:pt x="302" y="155"/>
                    </a:lnTo>
                    <a:lnTo>
                      <a:pt x="302" y="129"/>
                    </a:lnTo>
                    <a:lnTo>
                      <a:pt x="294" y="104"/>
                    </a:lnTo>
                    <a:lnTo>
                      <a:pt x="286" y="84"/>
                    </a:lnTo>
                    <a:lnTo>
                      <a:pt x="273" y="63"/>
                    </a:lnTo>
                    <a:lnTo>
                      <a:pt x="256" y="47"/>
                    </a:lnTo>
                    <a:lnTo>
                      <a:pt x="240" y="30"/>
                    </a:lnTo>
                    <a:lnTo>
                      <a:pt x="219" y="18"/>
                    </a:lnTo>
                    <a:lnTo>
                      <a:pt x="198" y="9"/>
                    </a:lnTo>
                    <a:lnTo>
                      <a:pt x="173" y="5"/>
                    </a:lnTo>
                    <a:lnTo>
                      <a:pt x="149" y="0"/>
                    </a:lnTo>
                    <a:lnTo>
                      <a:pt x="124" y="5"/>
                    </a:lnTo>
                    <a:lnTo>
                      <a:pt x="103" y="9"/>
                    </a:lnTo>
                    <a:lnTo>
                      <a:pt x="78" y="21"/>
                    </a:lnTo>
                    <a:lnTo>
                      <a:pt x="61" y="34"/>
                    </a:lnTo>
                    <a:lnTo>
                      <a:pt x="41" y="47"/>
                    </a:lnTo>
                    <a:lnTo>
                      <a:pt x="29" y="67"/>
                    </a:lnTo>
                    <a:lnTo>
                      <a:pt x="16" y="84"/>
                    </a:lnTo>
                    <a:lnTo>
                      <a:pt x="7" y="108"/>
                    </a:lnTo>
                    <a:lnTo>
                      <a:pt x="0" y="129"/>
                    </a:lnTo>
                    <a:lnTo>
                      <a:pt x="0" y="155"/>
                    </a:lnTo>
                    <a:lnTo>
                      <a:pt x="0" y="180"/>
                    </a:lnTo>
                    <a:lnTo>
                      <a:pt x="7" y="204"/>
                    </a:lnTo>
                    <a:lnTo>
                      <a:pt x="16" y="225"/>
                    </a:lnTo>
                    <a:lnTo>
                      <a:pt x="29" y="245"/>
                    </a:lnTo>
                    <a:lnTo>
                      <a:pt x="45" y="263"/>
                    </a:lnTo>
                    <a:lnTo>
                      <a:pt x="61" y="279"/>
                    </a:lnTo>
                    <a:lnTo>
                      <a:pt x="82" y="291"/>
                    </a:lnTo>
                    <a:lnTo>
                      <a:pt x="103" y="299"/>
                    </a:lnTo>
                    <a:lnTo>
                      <a:pt x="128" y="304"/>
                    </a:lnTo>
                    <a:lnTo>
                      <a:pt x="153" y="308"/>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59" name="Freeform 1167">
                <a:extLst>
                  <a:ext uri="{FF2B5EF4-FFF2-40B4-BE49-F238E27FC236}">
                    <a16:creationId xmlns:a16="http://schemas.microsoft.com/office/drawing/2014/main" id="{4245462D-7EA7-4B14-96AC-F6DA3A7B5C8A}"/>
                  </a:ext>
                </a:extLst>
              </p:cNvPr>
              <p:cNvSpPr>
                <a:spLocks/>
              </p:cNvSpPr>
              <p:nvPr/>
            </p:nvSpPr>
            <p:spPr bwMode="auto">
              <a:xfrm>
                <a:off x="2227" y="3316"/>
                <a:ext cx="54" cy="55"/>
              </a:xfrm>
              <a:custGeom>
                <a:avLst/>
                <a:gdLst>
                  <a:gd name="T0" fmla="*/ 28 w 270"/>
                  <a:gd name="T1" fmla="*/ 55 h 274"/>
                  <a:gd name="T2" fmla="*/ 32 w 270"/>
                  <a:gd name="T3" fmla="*/ 54 h 274"/>
                  <a:gd name="T4" fmla="*/ 36 w 270"/>
                  <a:gd name="T5" fmla="*/ 53 h 274"/>
                  <a:gd name="T6" fmla="*/ 40 w 270"/>
                  <a:gd name="T7" fmla="*/ 52 h 274"/>
                  <a:gd name="T8" fmla="*/ 43 w 270"/>
                  <a:gd name="T9" fmla="*/ 49 h 274"/>
                  <a:gd name="T10" fmla="*/ 47 w 270"/>
                  <a:gd name="T11" fmla="*/ 47 h 274"/>
                  <a:gd name="T12" fmla="*/ 49 w 270"/>
                  <a:gd name="T13" fmla="*/ 43 h 274"/>
                  <a:gd name="T14" fmla="*/ 51 w 270"/>
                  <a:gd name="T15" fmla="*/ 40 h 274"/>
                  <a:gd name="T16" fmla="*/ 52 w 270"/>
                  <a:gd name="T17" fmla="*/ 36 h 274"/>
                  <a:gd name="T18" fmla="*/ 53 w 270"/>
                  <a:gd name="T19" fmla="*/ 32 h 274"/>
                  <a:gd name="T20" fmla="*/ 54 w 270"/>
                  <a:gd name="T21" fmla="*/ 28 h 274"/>
                  <a:gd name="T22" fmla="*/ 53 w 270"/>
                  <a:gd name="T23" fmla="*/ 23 h 274"/>
                  <a:gd name="T24" fmla="*/ 52 w 270"/>
                  <a:gd name="T25" fmla="*/ 19 h 274"/>
                  <a:gd name="T26" fmla="*/ 51 w 270"/>
                  <a:gd name="T27" fmla="*/ 15 h 274"/>
                  <a:gd name="T28" fmla="*/ 48 w 270"/>
                  <a:gd name="T29" fmla="*/ 12 h 274"/>
                  <a:gd name="T30" fmla="*/ 46 w 270"/>
                  <a:gd name="T31" fmla="*/ 8 h 274"/>
                  <a:gd name="T32" fmla="*/ 42 w 270"/>
                  <a:gd name="T33" fmla="*/ 6 h 274"/>
                  <a:gd name="T34" fmla="*/ 39 w 270"/>
                  <a:gd name="T35" fmla="*/ 3 h 274"/>
                  <a:gd name="T36" fmla="*/ 35 w 270"/>
                  <a:gd name="T37" fmla="*/ 2 h 274"/>
                  <a:gd name="T38" fmla="*/ 31 w 270"/>
                  <a:gd name="T39" fmla="*/ 1 h 274"/>
                  <a:gd name="T40" fmla="*/ 27 w 270"/>
                  <a:gd name="T41" fmla="*/ 0 h 274"/>
                  <a:gd name="T42" fmla="*/ 23 w 270"/>
                  <a:gd name="T43" fmla="*/ 1 h 274"/>
                  <a:gd name="T44" fmla="*/ 18 w 270"/>
                  <a:gd name="T45" fmla="*/ 2 h 274"/>
                  <a:gd name="T46" fmla="*/ 14 w 270"/>
                  <a:gd name="T47" fmla="*/ 3 h 274"/>
                  <a:gd name="T48" fmla="*/ 11 w 270"/>
                  <a:gd name="T49" fmla="*/ 6 h 274"/>
                  <a:gd name="T50" fmla="*/ 8 w 270"/>
                  <a:gd name="T51" fmla="*/ 8 h 274"/>
                  <a:gd name="T52" fmla="*/ 5 w 270"/>
                  <a:gd name="T53" fmla="*/ 12 h 274"/>
                  <a:gd name="T54" fmla="*/ 3 w 270"/>
                  <a:gd name="T55" fmla="*/ 15 h 274"/>
                  <a:gd name="T56" fmla="*/ 1 w 270"/>
                  <a:gd name="T57" fmla="*/ 19 h 274"/>
                  <a:gd name="T58" fmla="*/ 0 w 270"/>
                  <a:gd name="T59" fmla="*/ 23 h 274"/>
                  <a:gd name="T60" fmla="*/ 0 w 270"/>
                  <a:gd name="T61" fmla="*/ 28 h 274"/>
                  <a:gd name="T62" fmla="*/ 0 w 270"/>
                  <a:gd name="T63" fmla="*/ 28 h 274"/>
                  <a:gd name="T64" fmla="*/ 0 w 270"/>
                  <a:gd name="T65" fmla="*/ 29 h 274"/>
                  <a:gd name="T66" fmla="*/ 0 w 270"/>
                  <a:gd name="T67" fmla="*/ 33 h 274"/>
                  <a:gd name="T68" fmla="*/ 2 w 270"/>
                  <a:gd name="T69" fmla="*/ 37 h 274"/>
                  <a:gd name="T70" fmla="*/ 4 w 270"/>
                  <a:gd name="T71" fmla="*/ 41 h 274"/>
                  <a:gd name="T72" fmla="*/ 6 w 270"/>
                  <a:gd name="T73" fmla="*/ 44 h 274"/>
                  <a:gd name="T74" fmla="*/ 9 w 270"/>
                  <a:gd name="T75" fmla="*/ 47 h 274"/>
                  <a:gd name="T76" fmla="*/ 12 w 270"/>
                  <a:gd name="T77" fmla="*/ 50 h 274"/>
                  <a:gd name="T78" fmla="*/ 15 w 270"/>
                  <a:gd name="T79" fmla="*/ 52 h 274"/>
                  <a:gd name="T80" fmla="*/ 19 w 270"/>
                  <a:gd name="T81" fmla="*/ 53 h 274"/>
                  <a:gd name="T82" fmla="*/ 23 w 270"/>
                  <a:gd name="T83" fmla="*/ 54 h 274"/>
                  <a:gd name="T84" fmla="*/ 28 w 270"/>
                  <a:gd name="T85" fmla="*/ 55 h 27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4"/>
                  <a:gd name="T131" fmla="*/ 270 w 270"/>
                  <a:gd name="T132" fmla="*/ 274 h 27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4">
                    <a:moveTo>
                      <a:pt x="138" y="274"/>
                    </a:moveTo>
                    <a:lnTo>
                      <a:pt x="158" y="270"/>
                    </a:lnTo>
                    <a:lnTo>
                      <a:pt x="179" y="265"/>
                    </a:lnTo>
                    <a:lnTo>
                      <a:pt x="200" y="258"/>
                    </a:lnTo>
                    <a:lnTo>
                      <a:pt x="216" y="245"/>
                    </a:lnTo>
                    <a:lnTo>
                      <a:pt x="233" y="232"/>
                    </a:lnTo>
                    <a:lnTo>
                      <a:pt x="245" y="216"/>
                    </a:lnTo>
                    <a:lnTo>
                      <a:pt x="254" y="199"/>
                    </a:lnTo>
                    <a:lnTo>
                      <a:pt x="262" y="178"/>
                    </a:lnTo>
                    <a:lnTo>
                      <a:pt x="266" y="157"/>
                    </a:lnTo>
                    <a:lnTo>
                      <a:pt x="270" y="137"/>
                    </a:lnTo>
                    <a:lnTo>
                      <a:pt x="266" y="116"/>
                    </a:lnTo>
                    <a:lnTo>
                      <a:pt x="262" y="96"/>
                    </a:lnTo>
                    <a:lnTo>
                      <a:pt x="254" y="74"/>
                    </a:lnTo>
                    <a:lnTo>
                      <a:pt x="241" y="58"/>
                    </a:lnTo>
                    <a:lnTo>
                      <a:pt x="229" y="42"/>
                    </a:lnTo>
                    <a:lnTo>
                      <a:pt x="212" y="29"/>
                    </a:lnTo>
                    <a:lnTo>
                      <a:pt x="196" y="16"/>
                    </a:lnTo>
                    <a:lnTo>
                      <a:pt x="175" y="8"/>
                    </a:lnTo>
                    <a:lnTo>
                      <a:pt x="154" y="4"/>
                    </a:lnTo>
                    <a:lnTo>
                      <a:pt x="133" y="0"/>
                    </a:lnTo>
                    <a:lnTo>
                      <a:pt x="113" y="4"/>
                    </a:lnTo>
                    <a:lnTo>
                      <a:pt x="92" y="8"/>
                    </a:lnTo>
                    <a:lnTo>
                      <a:pt x="71" y="16"/>
                    </a:lnTo>
                    <a:lnTo>
                      <a:pt x="54" y="29"/>
                    </a:lnTo>
                    <a:lnTo>
                      <a:pt x="38" y="42"/>
                    </a:lnTo>
                    <a:lnTo>
                      <a:pt x="25" y="58"/>
                    </a:lnTo>
                    <a:lnTo>
                      <a:pt x="13" y="74"/>
                    </a:lnTo>
                    <a:lnTo>
                      <a:pt x="5" y="96"/>
                    </a:lnTo>
                    <a:lnTo>
                      <a:pt x="0" y="116"/>
                    </a:lnTo>
                    <a:lnTo>
                      <a:pt x="0" y="137"/>
                    </a:lnTo>
                    <a:lnTo>
                      <a:pt x="0" y="141"/>
                    </a:lnTo>
                    <a:lnTo>
                      <a:pt x="0" y="145"/>
                    </a:lnTo>
                    <a:lnTo>
                      <a:pt x="0" y="166"/>
                    </a:lnTo>
                    <a:lnTo>
                      <a:pt x="9" y="186"/>
                    </a:lnTo>
                    <a:lnTo>
                      <a:pt x="18" y="204"/>
                    </a:lnTo>
                    <a:lnTo>
                      <a:pt x="30" y="220"/>
                    </a:lnTo>
                    <a:lnTo>
                      <a:pt x="43" y="236"/>
                    </a:lnTo>
                    <a:lnTo>
                      <a:pt x="59" y="249"/>
                    </a:lnTo>
                    <a:lnTo>
                      <a:pt x="75" y="261"/>
                    </a:lnTo>
                    <a:lnTo>
                      <a:pt x="97" y="265"/>
                    </a:lnTo>
                    <a:lnTo>
                      <a:pt x="113" y="270"/>
                    </a:lnTo>
                    <a:lnTo>
                      <a:pt x="138" y="274"/>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60" name="Freeform 1168">
                <a:extLst>
                  <a:ext uri="{FF2B5EF4-FFF2-40B4-BE49-F238E27FC236}">
                    <a16:creationId xmlns:a16="http://schemas.microsoft.com/office/drawing/2014/main" id="{A5189DB8-9AA9-4A25-82C4-0886766335A3}"/>
                  </a:ext>
                </a:extLst>
              </p:cNvPr>
              <p:cNvSpPr>
                <a:spLocks/>
              </p:cNvSpPr>
              <p:nvPr/>
            </p:nvSpPr>
            <p:spPr bwMode="auto">
              <a:xfrm>
                <a:off x="2229" y="3318"/>
                <a:ext cx="48" cy="47"/>
              </a:xfrm>
              <a:custGeom>
                <a:avLst/>
                <a:gdLst>
                  <a:gd name="T0" fmla="*/ 24 w 241"/>
                  <a:gd name="T1" fmla="*/ 47 h 237"/>
                  <a:gd name="T2" fmla="*/ 28 w 241"/>
                  <a:gd name="T3" fmla="*/ 47 h 237"/>
                  <a:gd name="T4" fmla="*/ 31 w 241"/>
                  <a:gd name="T5" fmla="*/ 45 h 237"/>
                  <a:gd name="T6" fmla="*/ 35 w 241"/>
                  <a:gd name="T7" fmla="*/ 44 h 237"/>
                  <a:gd name="T8" fmla="*/ 38 w 241"/>
                  <a:gd name="T9" fmla="*/ 42 h 237"/>
                  <a:gd name="T10" fmla="*/ 40 w 241"/>
                  <a:gd name="T11" fmla="*/ 39 h 237"/>
                  <a:gd name="T12" fmla="*/ 43 w 241"/>
                  <a:gd name="T13" fmla="*/ 37 h 237"/>
                  <a:gd name="T14" fmla="*/ 45 w 241"/>
                  <a:gd name="T15" fmla="*/ 34 h 237"/>
                  <a:gd name="T16" fmla="*/ 46 w 241"/>
                  <a:gd name="T17" fmla="*/ 31 h 237"/>
                  <a:gd name="T18" fmla="*/ 47 w 241"/>
                  <a:gd name="T19" fmla="*/ 27 h 237"/>
                  <a:gd name="T20" fmla="*/ 48 w 241"/>
                  <a:gd name="T21" fmla="*/ 23 h 237"/>
                  <a:gd name="T22" fmla="*/ 47 w 241"/>
                  <a:gd name="T23" fmla="*/ 19 h 237"/>
                  <a:gd name="T24" fmla="*/ 46 w 241"/>
                  <a:gd name="T25" fmla="*/ 16 h 237"/>
                  <a:gd name="T26" fmla="*/ 45 w 241"/>
                  <a:gd name="T27" fmla="*/ 12 h 237"/>
                  <a:gd name="T28" fmla="*/ 43 w 241"/>
                  <a:gd name="T29" fmla="*/ 9 h 237"/>
                  <a:gd name="T30" fmla="*/ 40 w 241"/>
                  <a:gd name="T31" fmla="*/ 7 h 237"/>
                  <a:gd name="T32" fmla="*/ 38 w 241"/>
                  <a:gd name="T33" fmla="*/ 4 h 237"/>
                  <a:gd name="T34" fmla="*/ 35 w 241"/>
                  <a:gd name="T35" fmla="*/ 2 h 237"/>
                  <a:gd name="T36" fmla="*/ 31 w 241"/>
                  <a:gd name="T37" fmla="*/ 1 h 237"/>
                  <a:gd name="T38" fmla="*/ 27 w 241"/>
                  <a:gd name="T39" fmla="*/ 0 h 237"/>
                  <a:gd name="T40" fmla="*/ 24 w 241"/>
                  <a:gd name="T41" fmla="*/ 0 h 237"/>
                  <a:gd name="T42" fmla="*/ 20 w 241"/>
                  <a:gd name="T43" fmla="*/ 0 h 237"/>
                  <a:gd name="T44" fmla="*/ 17 w 241"/>
                  <a:gd name="T45" fmla="*/ 1 h 237"/>
                  <a:gd name="T46" fmla="*/ 13 w 241"/>
                  <a:gd name="T47" fmla="*/ 2 h 237"/>
                  <a:gd name="T48" fmla="*/ 10 w 241"/>
                  <a:gd name="T49" fmla="*/ 4 h 237"/>
                  <a:gd name="T50" fmla="*/ 7 w 241"/>
                  <a:gd name="T51" fmla="*/ 7 h 237"/>
                  <a:gd name="T52" fmla="*/ 5 w 241"/>
                  <a:gd name="T53" fmla="*/ 10 h 237"/>
                  <a:gd name="T54" fmla="*/ 2 w 241"/>
                  <a:gd name="T55" fmla="*/ 12 h 237"/>
                  <a:gd name="T56" fmla="*/ 2 w 241"/>
                  <a:gd name="T57" fmla="*/ 16 h 237"/>
                  <a:gd name="T58" fmla="*/ 1 w 241"/>
                  <a:gd name="T59" fmla="*/ 20 h 237"/>
                  <a:gd name="T60" fmla="*/ 0 w 241"/>
                  <a:gd name="T61" fmla="*/ 23 h 237"/>
                  <a:gd name="T62" fmla="*/ 0 w 241"/>
                  <a:gd name="T63" fmla="*/ 24 h 237"/>
                  <a:gd name="T64" fmla="*/ 0 w 241"/>
                  <a:gd name="T65" fmla="*/ 25 h 237"/>
                  <a:gd name="T66" fmla="*/ 1 w 241"/>
                  <a:gd name="T67" fmla="*/ 28 h 237"/>
                  <a:gd name="T68" fmla="*/ 2 w 241"/>
                  <a:gd name="T69" fmla="*/ 32 h 237"/>
                  <a:gd name="T70" fmla="*/ 3 w 241"/>
                  <a:gd name="T71" fmla="*/ 35 h 237"/>
                  <a:gd name="T72" fmla="*/ 5 w 241"/>
                  <a:gd name="T73" fmla="*/ 38 h 237"/>
                  <a:gd name="T74" fmla="*/ 7 w 241"/>
                  <a:gd name="T75" fmla="*/ 40 h 237"/>
                  <a:gd name="T76" fmla="*/ 11 w 241"/>
                  <a:gd name="T77" fmla="*/ 43 h 237"/>
                  <a:gd name="T78" fmla="*/ 13 w 241"/>
                  <a:gd name="T79" fmla="*/ 44 h 237"/>
                  <a:gd name="T80" fmla="*/ 17 w 241"/>
                  <a:gd name="T81" fmla="*/ 46 h 237"/>
                  <a:gd name="T82" fmla="*/ 21 w 241"/>
                  <a:gd name="T83" fmla="*/ 47 h 237"/>
                  <a:gd name="T84" fmla="*/ 24 w 241"/>
                  <a:gd name="T85" fmla="*/ 47 h 23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41"/>
                  <a:gd name="T130" fmla="*/ 0 h 237"/>
                  <a:gd name="T131" fmla="*/ 241 w 241"/>
                  <a:gd name="T132" fmla="*/ 237 h 23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41" h="237">
                    <a:moveTo>
                      <a:pt x="120" y="237"/>
                    </a:moveTo>
                    <a:lnTo>
                      <a:pt x="141" y="237"/>
                    </a:lnTo>
                    <a:lnTo>
                      <a:pt x="158" y="228"/>
                    </a:lnTo>
                    <a:lnTo>
                      <a:pt x="174" y="224"/>
                    </a:lnTo>
                    <a:lnTo>
                      <a:pt x="191" y="212"/>
                    </a:lnTo>
                    <a:lnTo>
                      <a:pt x="203" y="199"/>
                    </a:lnTo>
                    <a:lnTo>
                      <a:pt x="216" y="187"/>
                    </a:lnTo>
                    <a:lnTo>
                      <a:pt x="228" y="170"/>
                    </a:lnTo>
                    <a:lnTo>
                      <a:pt x="232" y="154"/>
                    </a:lnTo>
                    <a:lnTo>
                      <a:pt x="236" y="137"/>
                    </a:lnTo>
                    <a:lnTo>
                      <a:pt x="241" y="116"/>
                    </a:lnTo>
                    <a:lnTo>
                      <a:pt x="236" y="95"/>
                    </a:lnTo>
                    <a:lnTo>
                      <a:pt x="232" y="79"/>
                    </a:lnTo>
                    <a:lnTo>
                      <a:pt x="224" y="62"/>
                    </a:lnTo>
                    <a:lnTo>
                      <a:pt x="216" y="46"/>
                    </a:lnTo>
                    <a:lnTo>
                      <a:pt x="203" y="34"/>
                    </a:lnTo>
                    <a:lnTo>
                      <a:pt x="191" y="21"/>
                    </a:lnTo>
                    <a:lnTo>
                      <a:pt x="174" y="12"/>
                    </a:lnTo>
                    <a:lnTo>
                      <a:pt x="158" y="5"/>
                    </a:lnTo>
                    <a:lnTo>
                      <a:pt x="137" y="0"/>
                    </a:lnTo>
                    <a:lnTo>
                      <a:pt x="120" y="0"/>
                    </a:lnTo>
                    <a:lnTo>
                      <a:pt x="99" y="0"/>
                    </a:lnTo>
                    <a:lnTo>
                      <a:pt x="83" y="5"/>
                    </a:lnTo>
                    <a:lnTo>
                      <a:pt x="66" y="12"/>
                    </a:lnTo>
                    <a:lnTo>
                      <a:pt x="50" y="21"/>
                    </a:lnTo>
                    <a:lnTo>
                      <a:pt x="37" y="34"/>
                    </a:lnTo>
                    <a:lnTo>
                      <a:pt x="25" y="50"/>
                    </a:lnTo>
                    <a:lnTo>
                      <a:pt x="12" y="62"/>
                    </a:lnTo>
                    <a:lnTo>
                      <a:pt x="9" y="79"/>
                    </a:lnTo>
                    <a:lnTo>
                      <a:pt x="4" y="100"/>
                    </a:lnTo>
                    <a:lnTo>
                      <a:pt x="0" y="116"/>
                    </a:lnTo>
                    <a:lnTo>
                      <a:pt x="0" y="120"/>
                    </a:lnTo>
                    <a:lnTo>
                      <a:pt x="0" y="124"/>
                    </a:lnTo>
                    <a:lnTo>
                      <a:pt x="4" y="142"/>
                    </a:lnTo>
                    <a:lnTo>
                      <a:pt x="9" y="162"/>
                    </a:lnTo>
                    <a:lnTo>
                      <a:pt x="16" y="178"/>
                    </a:lnTo>
                    <a:lnTo>
                      <a:pt x="25" y="191"/>
                    </a:lnTo>
                    <a:lnTo>
                      <a:pt x="37" y="203"/>
                    </a:lnTo>
                    <a:lnTo>
                      <a:pt x="54" y="216"/>
                    </a:lnTo>
                    <a:lnTo>
                      <a:pt x="66" y="224"/>
                    </a:lnTo>
                    <a:lnTo>
                      <a:pt x="83" y="232"/>
                    </a:lnTo>
                    <a:lnTo>
                      <a:pt x="104" y="237"/>
                    </a:lnTo>
                    <a:lnTo>
                      <a:pt x="120" y="237"/>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61" name="Freeform 1169">
                <a:extLst>
                  <a:ext uri="{FF2B5EF4-FFF2-40B4-BE49-F238E27FC236}">
                    <a16:creationId xmlns:a16="http://schemas.microsoft.com/office/drawing/2014/main" id="{502ADD45-BA65-4EFE-8DD3-DBC0FDD518BD}"/>
                  </a:ext>
                </a:extLst>
              </p:cNvPr>
              <p:cNvSpPr>
                <a:spLocks/>
              </p:cNvSpPr>
              <p:nvPr/>
            </p:nvSpPr>
            <p:spPr bwMode="auto">
              <a:xfrm>
                <a:off x="2232" y="3319"/>
                <a:ext cx="40" cy="41"/>
              </a:xfrm>
              <a:custGeom>
                <a:avLst/>
                <a:gdLst>
                  <a:gd name="T0" fmla="*/ 20 w 204"/>
                  <a:gd name="T1" fmla="*/ 41 h 203"/>
                  <a:gd name="T2" fmla="*/ 24 w 204"/>
                  <a:gd name="T3" fmla="*/ 41 h 203"/>
                  <a:gd name="T4" fmla="*/ 27 w 204"/>
                  <a:gd name="T5" fmla="*/ 40 h 203"/>
                  <a:gd name="T6" fmla="*/ 29 w 204"/>
                  <a:gd name="T7" fmla="*/ 39 h 203"/>
                  <a:gd name="T8" fmla="*/ 32 w 204"/>
                  <a:gd name="T9" fmla="*/ 37 h 203"/>
                  <a:gd name="T10" fmla="*/ 34 w 204"/>
                  <a:gd name="T11" fmla="*/ 35 h 203"/>
                  <a:gd name="T12" fmla="*/ 37 w 204"/>
                  <a:gd name="T13" fmla="*/ 33 h 203"/>
                  <a:gd name="T14" fmla="*/ 38 w 204"/>
                  <a:gd name="T15" fmla="*/ 30 h 203"/>
                  <a:gd name="T16" fmla="*/ 39 w 204"/>
                  <a:gd name="T17" fmla="*/ 27 h 203"/>
                  <a:gd name="T18" fmla="*/ 40 w 204"/>
                  <a:gd name="T19" fmla="*/ 23 h 203"/>
                  <a:gd name="T20" fmla="*/ 40 w 204"/>
                  <a:gd name="T21" fmla="*/ 20 h 203"/>
                  <a:gd name="T22" fmla="*/ 40 w 204"/>
                  <a:gd name="T23" fmla="*/ 17 h 203"/>
                  <a:gd name="T24" fmla="*/ 39 w 204"/>
                  <a:gd name="T25" fmla="*/ 14 h 203"/>
                  <a:gd name="T26" fmla="*/ 37 w 204"/>
                  <a:gd name="T27" fmla="*/ 11 h 203"/>
                  <a:gd name="T28" fmla="*/ 36 w 204"/>
                  <a:gd name="T29" fmla="*/ 8 h 203"/>
                  <a:gd name="T30" fmla="*/ 34 w 204"/>
                  <a:gd name="T31" fmla="*/ 6 h 203"/>
                  <a:gd name="T32" fmla="*/ 32 w 204"/>
                  <a:gd name="T33" fmla="*/ 4 h 203"/>
                  <a:gd name="T34" fmla="*/ 29 w 204"/>
                  <a:gd name="T35" fmla="*/ 2 h 203"/>
                  <a:gd name="T36" fmla="*/ 26 w 204"/>
                  <a:gd name="T37" fmla="*/ 1 h 203"/>
                  <a:gd name="T38" fmla="*/ 23 w 204"/>
                  <a:gd name="T39" fmla="*/ 0 h 203"/>
                  <a:gd name="T40" fmla="*/ 20 w 204"/>
                  <a:gd name="T41" fmla="*/ 0 h 203"/>
                  <a:gd name="T42" fmla="*/ 16 w 204"/>
                  <a:gd name="T43" fmla="*/ 0 h 203"/>
                  <a:gd name="T44" fmla="*/ 14 w 204"/>
                  <a:gd name="T45" fmla="*/ 1 h 203"/>
                  <a:gd name="T46" fmla="*/ 11 w 204"/>
                  <a:gd name="T47" fmla="*/ 2 h 203"/>
                  <a:gd name="T48" fmla="*/ 8 w 204"/>
                  <a:gd name="T49" fmla="*/ 4 h 203"/>
                  <a:gd name="T50" fmla="*/ 6 w 204"/>
                  <a:gd name="T51" fmla="*/ 6 h 203"/>
                  <a:gd name="T52" fmla="*/ 4 w 204"/>
                  <a:gd name="T53" fmla="*/ 8 h 203"/>
                  <a:gd name="T54" fmla="*/ 3 w 204"/>
                  <a:gd name="T55" fmla="*/ 11 h 203"/>
                  <a:gd name="T56" fmla="*/ 1 w 204"/>
                  <a:gd name="T57" fmla="*/ 14 h 203"/>
                  <a:gd name="T58" fmla="*/ 0 w 204"/>
                  <a:gd name="T59" fmla="*/ 17 h 203"/>
                  <a:gd name="T60" fmla="*/ 0 w 204"/>
                  <a:gd name="T61" fmla="*/ 20 h 203"/>
                  <a:gd name="T62" fmla="*/ 0 w 204"/>
                  <a:gd name="T63" fmla="*/ 21 h 203"/>
                  <a:gd name="T64" fmla="*/ 0 w 204"/>
                  <a:gd name="T65" fmla="*/ 22 h 203"/>
                  <a:gd name="T66" fmla="*/ 0 w 204"/>
                  <a:gd name="T67" fmla="*/ 25 h 203"/>
                  <a:gd name="T68" fmla="*/ 2 w 204"/>
                  <a:gd name="T69" fmla="*/ 28 h 203"/>
                  <a:gd name="T70" fmla="*/ 3 w 204"/>
                  <a:gd name="T71" fmla="*/ 31 h 203"/>
                  <a:gd name="T72" fmla="*/ 4 w 204"/>
                  <a:gd name="T73" fmla="*/ 33 h 203"/>
                  <a:gd name="T74" fmla="*/ 6 w 204"/>
                  <a:gd name="T75" fmla="*/ 36 h 203"/>
                  <a:gd name="T76" fmla="*/ 9 w 204"/>
                  <a:gd name="T77" fmla="*/ 38 h 203"/>
                  <a:gd name="T78" fmla="*/ 11 w 204"/>
                  <a:gd name="T79" fmla="*/ 39 h 203"/>
                  <a:gd name="T80" fmla="*/ 14 w 204"/>
                  <a:gd name="T81" fmla="*/ 40 h 203"/>
                  <a:gd name="T82" fmla="*/ 17 w 204"/>
                  <a:gd name="T83" fmla="*/ 41 h 203"/>
                  <a:gd name="T84" fmla="*/ 20 w 204"/>
                  <a:gd name="T85" fmla="*/ 41 h 20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4"/>
                  <a:gd name="T130" fmla="*/ 0 h 203"/>
                  <a:gd name="T131" fmla="*/ 204 w 204"/>
                  <a:gd name="T132" fmla="*/ 203 h 20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4" h="203">
                    <a:moveTo>
                      <a:pt x="104" y="203"/>
                    </a:moveTo>
                    <a:lnTo>
                      <a:pt x="121" y="203"/>
                    </a:lnTo>
                    <a:lnTo>
                      <a:pt x="137" y="198"/>
                    </a:lnTo>
                    <a:lnTo>
                      <a:pt x="150" y="191"/>
                    </a:lnTo>
                    <a:lnTo>
                      <a:pt x="162" y="182"/>
                    </a:lnTo>
                    <a:lnTo>
                      <a:pt x="175" y="173"/>
                    </a:lnTo>
                    <a:lnTo>
                      <a:pt x="187" y="162"/>
                    </a:lnTo>
                    <a:lnTo>
                      <a:pt x="195" y="149"/>
                    </a:lnTo>
                    <a:lnTo>
                      <a:pt x="200" y="132"/>
                    </a:lnTo>
                    <a:lnTo>
                      <a:pt x="204" y="115"/>
                    </a:lnTo>
                    <a:lnTo>
                      <a:pt x="204" y="99"/>
                    </a:lnTo>
                    <a:lnTo>
                      <a:pt x="204" y="83"/>
                    </a:lnTo>
                    <a:lnTo>
                      <a:pt x="200" y="70"/>
                    </a:lnTo>
                    <a:lnTo>
                      <a:pt x="191" y="54"/>
                    </a:lnTo>
                    <a:lnTo>
                      <a:pt x="183" y="41"/>
                    </a:lnTo>
                    <a:lnTo>
                      <a:pt x="175" y="29"/>
                    </a:lnTo>
                    <a:lnTo>
                      <a:pt x="162" y="20"/>
                    </a:lnTo>
                    <a:lnTo>
                      <a:pt x="150" y="12"/>
                    </a:lnTo>
                    <a:lnTo>
                      <a:pt x="133" y="3"/>
                    </a:lnTo>
                    <a:lnTo>
                      <a:pt x="117" y="0"/>
                    </a:lnTo>
                    <a:lnTo>
                      <a:pt x="100" y="0"/>
                    </a:lnTo>
                    <a:lnTo>
                      <a:pt x="83" y="0"/>
                    </a:lnTo>
                    <a:lnTo>
                      <a:pt x="71" y="3"/>
                    </a:lnTo>
                    <a:lnTo>
                      <a:pt x="54" y="12"/>
                    </a:lnTo>
                    <a:lnTo>
                      <a:pt x="42" y="20"/>
                    </a:lnTo>
                    <a:lnTo>
                      <a:pt x="29" y="29"/>
                    </a:lnTo>
                    <a:lnTo>
                      <a:pt x="22" y="41"/>
                    </a:lnTo>
                    <a:lnTo>
                      <a:pt x="13" y="54"/>
                    </a:lnTo>
                    <a:lnTo>
                      <a:pt x="4" y="70"/>
                    </a:lnTo>
                    <a:lnTo>
                      <a:pt x="0" y="83"/>
                    </a:lnTo>
                    <a:lnTo>
                      <a:pt x="0" y="99"/>
                    </a:lnTo>
                    <a:lnTo>
                      <a:pt x="0" y="103"/>
                    </a:lnTo>
                    <a:lnTo>
                      <a:pt x="0" y="108"/>
                    </a:lnTo>
                    <a:lnTo>
                      <a:pt x="0" y="124"/>
                    </a:lnTo>
                    <a:lnTo>
                      <a:pt x="9" y="137"/>
                    </a:lnTo>
                    <a:lnTo>
                      <a:pt x="13" y="153"/>
                    </a:lnTo>
                    <a:lnTo>
                      <a:pt x="22" y="165"/>
                    </a:lnTo>
                    <a:lnTo>
                      <a:pt x="33" y="178"/>
                    </a:lnTo>
                    <a:lnTo>
                      <a:pt x="46" y="186"/>
                    </a:lnTo>
                    <a:lnTo>
                      <a:pt x="58" y="194"/>
                    </a:lnTo>
                    <a:lnTo>
                      <a:pt x="71" y="198"/>
                    </a:lnTo>
                    <a:lnTo>
                      <a:pt x="87" y="203"/>
                    </a:lnTo>
                    <a:lnTo>
                      <a:pt x="104" y="203"/>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62" name="Freeform 1170">
                <a:extLst>
                  <a:ext uri="{FF2B5EF4-FFF2-40B4-BE49-F238E27FC236}">
                    <a16:creationId xmlns:a16="http://schemas.microsoft.com/office/drawing/2014/main" id="{6A4C2738-217C-4CF6-8D43-EB38946F5EBB}"/>
                  </a:ext>
                </a:extLst>
              </p:cNvPr>
              <p:cNvSpPr>
                <a:spLocks/>
              </p:cNvSpPr>
              <p:nvPr/>
            </p:nvSpPr>
            <p:spPr bwMode="auto">
              <a:xfrm>
                <a:off x="2234" y="3320"/>
                <a:ext cx="34" cy="35"/>
              </a:xfrm>
              <a:custGeom>
                <a:avLst/>
                <a:gdLst>
                  <a:gd name="T0" fmla="*/ 17 w 170"/>
                  <a:gd name="T1" fmla="*/ 35 h 175"/>
                  <a:gd name="T2" fmla="*/ 20 w 170"/>
                  <a:gd name="T3" fmla="*/ 34 h 175"/>
                  <a:gd name="T4" fmla="*/ 22 w 170"/>
                  <a:gd name="T5" fmla="*/ 33 h 175"/>
                  <a:gd name="T6" fmla="*/ 25 w 170"/>
                  <a:gd name="T7" fmla="*/ 32 h 175"/>
                  <a:gd name="T8" fmla="*/ 27 w 170"/>
                  <a:gd name="T9" fmla="*/ 31 h 175"/>
                  <a:gd name="T10" fmla="*/ 29 w 170"/>
                  <a:gd name="T11" fmla="*/ 29 h 175"/>
                  <a:gd name="T12" fmla="*/ 31 w 170"/>
                  <a:gd name="T13" fmla="*/ 27 h 175"/>
                  <a:gd name="T14" fmla="*/ 32 w 170"/>
                  <a:gd name="T15" fmla="*/ 25 h 175"/>
                  <a:gd name="T16" fmla="*/ 33 w 170"/>
                  <a:gd name="T17" fmla="*/ 22 h 175"/>
                  <a:gd name="T18" fmla="*/ 34 w 170"/>
                  <a:gd name="T19" fmla="*/ 20 h 175"/>
                  <a:gd name="T20" fmla="*/ 34 w 170"/>
                  <a:gd name="T21" fmla="*/ 17 h 175"/>
                  <a:gd name="T22" fmla="*/ 34 w 170"/>
                  <a:gd name="T23" fmla="*/ 14 h 175"/>
                  <a:gd name="T24" fmla="*/ 33 w 170"/>
                  <a:gd name="T25" fmla="*/ 12 h 175"/>
                  <a:gd name="T26" fmla="*/ 32 w 170"/>
                  <a:gd name="T27" fmla="*/ 9 h 175"/>
                  <a:gd name="T28" fmla="*/ 31 w 170"/>
                  <a:gd name="T29" fmla="*/ 7 h 175"/>
                  <a:gd name="T30" fmla="*/ 29 w 170"/>
                  <a:gd name="T31" fmla="*/ 5 h 175"/>
                  <a:gd name="T32" fmla="*/ 27 w 170"/>
                  <a:gd name="T33" fmla="*/ 3 h 175"/>
                  <a:gd name="T34" fmla="*/ 25 w 170"/>
                  <a:gd name="T35" fmla="*/ 2 h 175"/>
                  <a:gd name="T36" fmla="*/ 22 w 170"/>
                  <a:gd name="T37" fmla="*/ 1 h 175"/>
                  <a:gd name="T38" fmla="*/ 20 w 170"/>
                  <a:gd name="T39" fmla="*/ 0 h 175"/>
                  <a:gd name="T40" fmla="*/ 17 w 170"/>
                  <a:gd name="T41" fmla="*/ 0 h 175"/>
                  <a:gd name="T42" fmla="*/ 14 w 170"/>
                  <a:gd name="T43" fmla="*/ 0 h 175"/>
                  <a:gd name="T44" fmla="*/ 12 w 170"/>
                  <a:gd name="T45" fmla="*/ 1 h 175"/>
                  <a:gd name="T46" fmla="*/ 9 w 170"/>
                  <a:gd name="T47" fmla="*/ 2 h 175"/>
                  <a:gd name="T48" fmla="*/ 7 w 170"/>
                  <a:gd name="T49" fmla="*/ 3 h 175"/>
                  <a:gd name="T50" fmla="*/ 5 w 170"/>
                  <a:gd name="T51" fmla="*/ 5 h 175"/>
                  <a:gd name="T52" fmla="*/ 3 w 170"/>
                  <a:gd name="T53" fmla="*/ 7 h 175"/>
                  <a:gd name="T54" fmla="*/ 2 w 170"/>
                  <a:gd name="T55" fmla="*/ 9 h 175"/>
                  <a:gd name="T56" fmla="*/ 1 w 170"/>
                  <a:gd name="T57" fmla="*/ 12 h 175"/>
                  <a:gd name="T58" fmla="*/ 0 w 170"/>
                  <a:gd name="T59" fmla="*/ 14 h 175"/>
                  <a:gd name="T60" fmla="*/ 0 w 170"/>
                  <a:gd name="T61" fmla="*/ 17 h 175"/>
                  <a:gd name="T62" fmla="*/ 0 w 170"/>
                  <a:gd name="T63" fmla="*/ 17 h 175"/>
                  <a:gd name="T64" fmla="*/ 0 w 170"/>
                  <a:gd name="T65" fmla="*/ 18 h 175"/>
                  <a:gd name="T66" fmla="*/ 0 w 170"/>
                  <a:gd name="T67" fmla="*/ 21 h 175"/>
                  <a:gd name="T68" fmla="*/ 1 w 170"/>
                  <a:gd name="T69" fmla="*/ 23 h 175"/>
                  <a:gd name="T70" fmla="*/ 2 w 170"/>
                  <a:gd name="T71" fmla="*/ 26 h 175"/>
                  <a:gd name="T72" fmla="*/ 3 w 170"/>
                  <a:gd name="T73" fmla="*/ 27 h 175"/>
                  <a:gd name="T74" fmla="*/ 5 w 170"/>
                  <a:gd name="T75" fmla="*/ 30 h 175"/>
                  <a:gd name="T76" fmla="*/ 7 w 170"/>
                  <a:gd name="T77" fmla="*/ 32 h 175"/>
                  <a:gd name="T78" fmla="*/ 9 w 170"/>
                  <a:gd name="T79" fmla="*/ 32 h 175"/>
                  <a:gd name="T80" fmla="*/ 12 w 170"/>
                  <a:gd name="T81" fmla="*/ 34 h 175"/>
                  <a:gd name="T82" fmla="*/ 14 w 170"/>
                  <a:gd name="T83" fmla="*/ 34 h 175"/>
                  <a:gd name="T84" fmla="*/ 17 w 170"/>
                  <a:gd name="T85" fmla="*/ 35 h 17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70"/>
                  <a:gd name="T130" fmla="*/ 0 h 175"/>
                  <a:gd name="T131" fmla="*/ 170 w 170"/>
                  <a:gd name="T132" fmla="*/ 175 h 17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70" h="175">
                    <a:moveTo>
                      <a:pt x="87" y="175"/>
                    </a:moveTo>
                    <a:lnTo>
                      <a:pt x="99" y="170"/>
                    </a:lnTo>
                    <a:lnTo>
                      <a:pt x="112" y="166"/>
                    </a:lnTo>
                    <a:lnTo>
                      <a:pt x="124" y="162"/>
                    </a:lnTo>
                    <a:lnTo>
                      <a:pt x="137" y="154"/>
                    </a:lnTo>
                    <a:lnTo>
                      <a:pt x="145" y="146"/>
                    </a:lnTo>
                    <a:lnTo>
                      <a:pt x="153" y="137"/>
                    </a:lnTo>
                    <a:lnTo>
                      <a:pt x="162" y="125"/>
                    </a:lnTo>
                    <a:lnTo>
                      <a:pt x="166" y="112"/>
                    </a:lnTo>
                    <a:lnTo>
                      <a:pt x="170" y="100"/>
                    </a:lnTo>
                    <a:lnTo>
                      <a:pt x="170" y="87"/>
                    </a:lnTo>
                    <a:lnTo>
                      <a:pt x="170" y="71"/>
                    </a:lnTo>
                    <a:lnTo>
                      <a:pt x="166" y="58"/>
                    </a:lnTo>
                    <a:lnTo>
                      <a:pt x="162" y="46"/>
                    </a:lnTo>
                    <a:lnTo>
                      <a:pt x="153" y="33"/>
                    </a:lnTo>
                    <a:lnTo>
                      <a:pt x="145" y="26"/>
                    </a:lnTo>
                    <a:lnTo>
                      <a:pt x="133" y="17"/>
                    </a:lnTo>
                    <a:lnTo>
                      <a:pt x="124" y="9"/>
                    </a:lnTo>
                    <a:lnTo>
                      <a:pt x="112" y="4"/>
                    </a:lnTo>
                    <a:lnTo>
                      <a:pt x="99" y="0"/>
                    </a:lnTo>
                    <a:lnTo>
                      <a:pt x="83" y="0"/>
                    </a:lnTo>
                    <a:lnTo>
                      <a:pt x="70" y="0"/>
                    </a:lnTo>
                    <a:lnTo>
                      <a:pt x="58" y="4"/>
                    </a:lnTo>
                    <a:lnTo>
                      <a:pt x="45" y="9"/>
                    </a:lnTo>
                    <a:lnTo>
                      <a:pt x="33" y="17"/>
                    </a:lnTo>
                    <a:lnTo>
                      <a:pt x="25" y="26"/>
                    </a:lnTo>
                    <a:lnTo>
                      <a:pt x="16" y="33"/>
                    </a:lnTo>
                    <a:lnTo>
                      <a:pt x="9" y="46"/>
                    </a:lnTo>
                    <a:lnTo>
                      <a:pt x="4" y="58"/>
                    </a:lnTo>
                    <a:lnTo>
                      <a:pt x="0" y="71"/>
                    </a:lnTo>
                    <a:lnTo>
                      <a:pt x="0" y="83"/>
                    </a:lnTo>
                    <a:lnTo>
                      <a:pt x="0" y="87"/>
                    </a:lnTo>
                    <a:lnTo>
                      <a:pt x="0" y="92"/>
                    </a:lnTo>
                    <a:lnTo>
                      <a:pt x="0" y="105"/>
                    </a:lnTo>
                    <a:lnTo>
                      <a:pt x="4" y="116"/>
                    </a:lnTo>
                    <a:lnTo>
                      <a:pt x="9" y="129"/>
                    </a:lnTo>
                    <a:lnTo>
                      <a:pt x="16" y="137"/>
                    </a:lnTo>
                    <a:lnTo>
                      <a:pt x="25" y="150"/>
                    </a:lnTo>
                    <a:lnTo>
                      <a:pt x="33" y="159"/>
                    </a:lnTo>
                    <a:lnTo>
                      <a:pt x="45" y="162"/>
                    </a:lnTo>
                    <a:lnTo>
                      <a:pt x="58" y="170"/>
                    </a:lnTo>
                    <a:lnTo>
                      <a:pt x="70" y="170"/>
                    </a:lnTo>
                    <a:lnTo>
                      <a:pt x="87" y="175"/>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63" name="Freeform 1171">
                <a:extLst>
                  <a:ext uri="{FF2B5EF4-FFF2-40B4-BE49-F238E27FC236}">
                    <a16:creationId xmlns:a16="http://schemas.microsoft.com/office/drawing/2014/main" id="{9419F52E-54F2-435D-8EBE-259A7EB240F0}"/>
                  </a:ext>
                </a:extLst>
              </p:cNvPr>
              <p:cNvSpPr>
                <a:spLocks/>
              </p:cNvSpPr>
              <p:nvPr/>
            </p:nvSpPr>
            <p:spPr bwMode="auto">
              <a:xfrm>
                <a:off x="2236" y="3320"/>
                <a:ext cx="28" cy="29"/>
              </a:xfrm>
              <a:custGeom>
                <a:avLst/>
                <a:gdLst>
                  <a:gd name="T0" fmla="*/ 14 w 140"/>
                  <a:gd name="T1" fmla="*/ 29 h 142"/>
                  <a:gd name="T2" fmla="*/ 16 w 140"/>
                  <a:gd name="T3" fmla="*/ 29 h 142"/>
                  <a:gd name="T4" fmla="*/ 18 w 140"/>
                  <a:gd name="T5" fmla="*/ 28 h 142"/>
                  <a:gd name="T6" fmla="*/ 21 w 140"/>
                  <a:gd name="T7" fmla="*/ 27 h 142"/>
                  <a:gd name="T8" fmla="*/ 22 w 140"/>
                  <a:gd name="T9" fmla="*/ 26 h 142"/>
                  <a:gd name="T10" fmla="*/ 24 w 140"/>
                  <a:gd name="T11" fmla="*/ 25 h 142"/>
                  <a:gd name="T12" fmla="*/ 26 w 140"/>
                  <a:gd name="T13" fmla="*/ 23 h 142"/>
                  <a:gd name="T14" fmla="*/ 26 w 140"/>
                  <a:gd name="T15" fmla="*/ 21 h 142"/>
                  <a:gd name="T16" fmla="*/ 27 w 140"/>
                  <a:gd name="T17" fmla="*/ 19 h 142"/>
                  <a:gd name="T18" fmla="*/ 28 w 140"/>
                  <a:gd name="T19" fmla="*/ 17 h 142"/>
                  <a:gd name="T20" fmla="*/ 28 w 140"/>
                  <a:gd name="T21" fmla="*/ 15 h 142"/>
                  <a:gd name="T22" fmla="*/ 28 w 140"/>
                  <a:gd name="T23" fmla="*/ 12 h 142"/>
                  <a:gd name="T24" fmla="*/ 27 w 140"/>
                  <a:gd name="T25" fmla="*/ 10 h 142"/>
                  <a:gd name="T26" fmla="*/ 26 w 140"/>
                  <a:gd name="T27" fmla="*/ 8 h 142"/>
                  <a:gd name="T28" fmla="*/ 25 w 140"/>
                  <a:gd name="T29" fmla="*/ 6 h 142"/>
                  <a:gd name="T30" fmla="*/ 24 w 140"/>
                  <a:gd name="T31" fmla="*/ 4 h 142"/>
                  <a:gd name="T32" fmla="*/ 22 w 140"/>
                  <a:gd name="T33" fmla="*/ 4 h 142"/>
                  <a:gd name="T34" fmla="*/ 21 w 140"/>
                  <a:gd name="T35" fmla="*/ 2 h 142"/>
                  <a:gd name="T36" fmla="*/ 18 w 140"/>
                  <a:gd name="T37" fmla="*/ 1 h 142"/>
                  <a:gd name="T38" fmla="*/ 16 w 140"/>
                  <a:gd name="T39" fmla="*/ 1 h 142"/>
                  <a:gd name="T40" fmla="*/ 14 w 140"/>
                  <a:gd name="T41" fmla="*/ 0 h 142"/>
                  <a:gd name="T42" fmla="*/ 11 w 140"/>
                  <a:gd name="T43" fmla="*/ 1 h 142"/>
                  <a:gd name="T44" fmla="*/ 10 w 140"/>
                  <a:gd name="T45" fmla="*/ 1 h 142"/>
                  <a:gd name="T46" fmla="*/ 7 w 140"/>
                  <a:gd name="T47" fmla="*/ 2 h 142"/>
                  <a:gd name="T48" fmla="*/ 6 w 140"/>
                  <a:gd name="T49" fmla="*/ 4 h 142"/>
                  <a:gd name="T50" fmla="*/ 4 w 140"/>
                  <a:gd name="T51" fmla="*/ 4 h 142"/>
                  <a:gd name="T52" fmla="*/ 3 w 140"/>
                  <a:gd name="T53" fmla="*/ 6 h 142"/>
                  <a:gd name="T54" fmla="*/ 1 w 140"/>
                  <a:gd name="T55" fmla="*/ 9 h 142"/>
                  <a:gd name="T56" fmla="*/ 1 w 140"/>
                  <a:gd name="T57" fmla="*/ 10 h 142"/>
                  <a:gd name="T58" fmla="*/ 1 w 140"/>
                  <a:gd name="T59" fmla="*/ 13 h 142"/>
                  <a:gd name="T60" fmla="*/ 0 w 140"/>
                  <a:gd name="T61" fmla="*/ 15 h 142"/>
                  <a:gd name="T62" fmla="*/ 1 w 140"/>
                  <a:gd name="T63" fmla="*/ 17 h 142"/>
                  <a:gd name="T64" fmla="*/ 1 w 140"/>
                  <a:gd name="T65" fmla="*/ 20 h 142"/>
                  <a:gd name="T66" fmla="*/ 1 w 140"/>
                  <a:gd name="T67" fmla="*/ 21 h 142"/>
                  <a:gd name="T68" fmla="*/ 3 w 140"/>
                  <a:gd name="T69" fmla="*/ 23 h 142"/>
                  <a:gd name="T70" fmla="*/ 4 w 140"/>
                  <a:gd name="T71" fmla="*/ 25 h 142"/>
                  <a:gd name="T72" fmla="*/ 6 w 140"/>
                  <a:gd name="T73" fmla="*/ 27 h 142"/>
                  <a:gd name="T74" fmla="*/ 8 w 140"/>
                  <a:gd name="T75" fmla="*/ 27 h 142"/>
                  <a:gd name="T76" fmla="*/ 10 w 140"/>
                  <a:gd name="T77" fmla="*/ 28 h 142"/>
                  <a:gd name="T78" fmla="*/ 12 w 140"/>
                  <a:gd name="T79" fmla="*/ 29 h 142"/>
                  <a:gd name="T80" fmla="*/ 14 w 140"/>
                  <a:gd name="T81" fmla="*/ 29 h 14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40"/>
                  <a:gd name="T124" fmla="*/ 0 h 142"/>
                  <a:gd name="T125" fmla="*/ 140 w 140"/>
                  <a:gd name="T126" fmla="*/ 142 h 14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40" h="142">
                    <a:moveTo>
                      <a:pt x="70" y="142"/>
                    </a:moveTo>
                    <a:lnTo>
                      <a:pt x="82" y="142"/>
                    </a:lnTo>
                    <a:lnTo>
                      <a:pt x="90" y="137"/>
                    </a:lnTo>
                    <a:lnTo>
                      <a:pt x="103" y="133"/>
                    </a:lnTo>
                    <a:lnTo>
                      <a:pt x="111" y="125"/>
                    </a:lnTo>
                    <a:lnTo>
                      <a:pt x="119" y="121"/>
                    </a:lnTo>
                    <a:lnTo>
                      <a:pt x="128" y="112"/>
                    </a:lnTo>
                    <a:lnTo>
                      <a:pt x="132" y="104"/>
                    </a:lnTo>
                    <a:lnTo>
                      <a:pt x="136" y="92"/>
                    </a:lnTo>
                    <a:lnTo>
                      <a:pt x="140" y="83"/>
                    </a:lnTo>
                    <a:lnTo>
                      <a:pt x="140" y="71"/>
                    </a:lnTo>
                    <a:lnTo>
                      <a:pt x="140" y="59"/>
                    </a:lnTo>
                    <a:lnTo>
                      <a:pt x="136" y="50"/>
                    </a:lnTo>
                    <a:lnTo>
                      <a:pt x="132" y="38"/>
                    </a:lnTo>
                    <a:lnTo>
                      <a:pt x="124" y="29"/>
                    </a:lnTo>
                    <a:lnTo>
                      <a:pt x="119" y="22"/>
                    </a:lnTo>
                    <a:lnTo>
                      <a:pt x="111" y="18"/>
                    </a:lnTo>
                    <a:lnTo>
                      <a:pt x="103" y="9"/>
                    </a:lnTo>
                    <a:lnTo>
                      <a:pt x="90" y="5"/>
                    </a:lnTo>
                    <a:lnTo>
                      <a:pt x="82" y="5"/>
                    </a:lnTo>
                    <a:lnTo>
                      <a:pt x="70" y="0"/>
                    </a:lnTo>
                    <a:lnTo>
                      <a:pt x="57" y="5"/>
                    </a:lnTo>
                    <a:lnTo>
                      <a:pt x="49" y="5"/>
                    </a:lnTo>
                    <a:lnTo>
                      <a:pt x="36" y="9"/>
                    </a:lnTo>
                    <a:lnTo>
                      <a:pt x="28" y="18"/>
                    </a:lnTo>
                    <a:lnTo>
                      <a:pt x="20" y="22"/>
                    </a:lnTo>
                    <a:lnTo>
                      <a:pt x="16" y="29"/>
                    </a:lnTo>
                    <a:lnTo>
                      <a:pt x="7" y="42"/>
                    </a:lnTo>
                    <a:lnTo>
                      <a:pt x="3" y="50"/>
                    </a:lnTo>
                    <a:lnTo>
                      <a:pt x="3" y="63"/>
                    </a:lnTo>
                    <a:lnTo>
                      <a:pt x="0" y="71"/>
                    </a:lnTo>
                    <a:lnTo>
                      <a:pt x="3" y="83"/>
                    </a:lnTo>
                    <a:lnTo>
                      <a:pt x="3" y="96"/>
                    </a:lnTo>
                    <a:lnTo>
                      <a:pt x="7" y="104"/>
                    </a:lnTo>
                    <a:lnTo>
                      <a:pt x="16" y="112"/>
                    </a:lnTo>
                    <a:lnTo>
                      <a:pt x="20" y="121"/>
                    </a:lnTo>
                    <a:lnTo>
                      <a:pt x="28" y="130"/>
                    </a:lnTo>
                    <a:lnTo>
                      <a:pt x="41" y="133"/>
                    </a:lnTo>
                    <a:lnTo>
                      <a:pt x="49" y="137"/>
                    </a:lnTo>
                    <a:lnTo>
                      <a:pt x="61" y="142"/>
                    </a:lnTo>
                    <a:lnTo>
                      <a:pt x="70" y="142"/>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64" name="Freeform 1172">
                <a:extLst>
                  <a:ext uri="{FF2B5EF4-FFF2-40B4-BE49-F238E27FC236}">
                    <a16:creationId xmlns:a16="http://schemas.microsoft.com/office/drawing/2014/main" id="{0A99C22E-36F5-4337-963F-3C8196CAF502}"/>
                  </a:ext>
                </a:extLst>
              </p:cNvPr>
              <p:cNvSpPr>
                <a:spLocks/>
              </p:cNvSpPr>
              <p:nvPr/>
            </p:nvSpPr>
            <p:spPr bwMode="auto">
              <a:xfrm>
                <a:off x="2316" y="3348"/>
                <a:ext cx="116" cy="115"/>
              </a:xfrm>
              <a:custGeom>
                <a:avLst/>
                <a:gdLst>
                  <a:gd name="T0" fmla="*/ 59 w 577"/>
                  <a:gd name="T1" fmla="*/ 115 h 578"/>
                  <a:gd name="T2" fmla="*/ 68 w 577"/>
                  <a:gd name="T3" fmla="*/ 114 h 578"/>
                  <a:gd name="T4" fmla="*/ 77 w 577"/>
                  <a:gd name="T5" fmla="*/ 111 h 578"/>
                  <a:gd name="T6" fmla="*/ 85 w 577"/>
                  <a:gd name="T7" fmla="*/ 107 h 578"/>
                  <a:gd name="T8" fmla="*/ 93 w 577"/>
                  <a:gd name="T9" fmla="*/ 103 h 578"/>
                  <a:gd name="T10" fmla="*/ 99 w 577"/>
                  <a:gd name="T11" fmla="*/ 97 h 578"/>
                  <a:gd name="T12" fmla="*/ 105 w 577"/>
                  <a:gd name="T13" fmla="*/ 91 h 578"/>
                  <a:gd name="T14" fmla="*/ 110 w 577"/>
                  <a:gd name="T15" fmla="*/ 83 h 578"/>
                  <a:gd name="T16" fmla="*/ 114 w 577"/>
                  <a:gd name="T17" fmla="*/ 74 h 578"/>
                  <a:gd name="T18" fmla="*/ 115 w 577"/>
                  <a:gd name="T19" fmla="*/ 66 h 578"/>
                  <a:gd name="T20" fmla="*/ 116 w 577"/>
                  <a:gd name="T21" fmla="*/ 56 h 578"/>
                  <a:gd name="T22" fmla="*/ 115 w 577"/>
                  <a:gd name="T23" fmla="*/ 47 h 578"/>
                  <a:gd name="T24" fmla="*/ 113 w 577"/>
                  <a:gd name="T25" fmla="*/ 38 h 578"/>
                  <a:gd name="T26" fmla="*/ 109 w 577"/>
                  <a:gd name="T27" fmla="*/ 31 h 578"/>
                  <a:gd name="T28" fmla="*/ 104 w 577"/>
                  <a:gd name="T29" fmla="*/ 22 h 578"/>
                  <a:gd name="T30" fmla="*/ 98 w 577"/>
                  <a:gd name="T31" fmla="*/ 16 h 578"/>
                  <a:gd name="T32" fmla="*/ 92 w 577"/>
                  <a:gd name="T33" fmla="*/ 11 h 578"/>
                  <a:gd name="T34" fmla="*/ 84 w 577"/>
                  <a:gd name="T35" fmla="*/ 6 h 578"/>
                  <a:gd name="T36" fmla="*/ 76 w 577"/>
                  <a:gd name="T37" fmla="*/ 3 h 578"/>
                  <a:gd name="T38" fmla="*/ 67 w 577"/>
                  <a:gd name="T39" fmla="*/ 0 h 578"/>
                  <a:gd name="T40" fmla="*/ 57 w 577"/>
                  <a:gd name="T41" fmla="*/ 0 h 578"/>
                  <a:gd name="T42" fmla="*/ 48 w 577"/>
                  <a:gd name="T43" fmla="*/ 1 h 578"/>
                  <a:gd name="T44" fmla="*/ 39 w 577"/>
                  <a:gd name="T45" fmla="*/ 3 h 578"/>
                  <a:gd name="T46" fmla="*/ 31 w 577"/>
                  <a:gd name="T47" fmla="*/ 7 h 578"/>
                  <a:gd name="T48" fmla="*/ 23 w 577"/>
                  <a:gd name="T49" fmla="*/ 11 h 578"/>
                  <a:gd name="T50" fmla="*/ 17 w 577"/>
                  <a:gd name="T51" fmla="*/ 17 h 578"/>
                  <a:gd name="T52" fmla="*/ 11 w 577"/>
                  <a:gd name="T53" fmla="*/ 24 h 578"/>
                  <a:gd name="T54" fmla="*/ 7 w 577"/>
                  <a:gd name="T55" fmla="*/ 31 h 578"/>
                  <a:gd name="T56" fmla="*/ 2 w 577"/>
                  <a:gd name="T57" fmla="*/ 40 h 578"/>
                  <a:gd name="T58" fmla="*/ 1 w 577"/>
                  <a:gd name="T59" fmla="*/ 48 h 578"/>
                  <a:gd name="T60" fmla="*/ 0 w 577"/>
                  <a:gd name="T61" fmla="*/ 58 h 578"/>
                  <a:gd name="T62" fmla="*/ 1 w 577"/>
                  <a:gd name="T63" fmla="*/ 67 h 578"/>
                  <a:gd name="T64" fmla="*/ 3 w 577"/>
                  <a:gd name="T65" fmla="*/ 76 h 578"/>
                  <a:gd name="T66" fmla="*/ 7 w 577"/>
                  <a:gd name="T67" fmla="*/ 84 h 578"/>
                  <a:gd name="T68" fmla="*/ 11 w 577"/>
                  <a:gd name="T69" fmla="*/ 92 h 578"/>
                  <a:gd name="T70" fmla="*/ 17 w 577"/>
                  <a:gd name="T71" fmla="*/ 98 h 578"/>
                  <a:gd name="T72" fmla="*/ 24 w 577"/>
                  <a:gd name="T73" fmla="*/ 104 h 578"/>
                  <a:gd name="T74" fmla="*/ 32 w 577"/>
                  <a:gd name="T75" fmla="*/ 108 h 578"/>
                  <a:gd name="T76" fmla="*/ 40 w 577"/>
                  <a:gd name="T77" fmla="*/ 111 h 578"/>
                  <a:gd name="T78" fmla="*/ 49 w 577"/>
                  <a:gd name="T79" fmla="*/ 114 h 578"/>
                  <a:gd name="T80" fmla="*/ 59 w 577"/>
                  <a:gd name="T81" fmla="*/ 115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8"/>
                  <a:gd name="T125" fmla="*/ 577 w 577"/>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8">
                    <a:moveTo>
                      <a:pt x="291" y="578"/>
                    </a:moveTo>
                    <a:lnTo>
                      <a:pt x="340" y="573"/>
                    </a:lnTo>
                    <a:lnTo>
                      <a:pt x="381" y="560"/>
                    </a:lnTo>
                    <a:lnTo>
                      <a:pt x="423" y="540"/>
                    </a:lnTo>
                    <a:lnTo>
                      <a:pt x="461" y="519"/>
                    </a:lnTo>
                    <a:lnTo>
                      <a:pt x="493" y="490"/>
                    </a:lnTo>
                    <a:lnTo>
                      <a:pt x="523" y="457"/>
                    </a:lnTo>
                    <a:lnTo>
                      <a:pt x="547" y="416"/>
                    </a:lnTo>
                    <a:lnTo>
                      <a:pt x="565" y="374"/>
                    </a:lnTo>
                    <a:lnTo>
                      <a:pt x="572" y="333"/>
                    </a:lnTo>
                    <a:lnTo>
                      <a:pt x="577" y="283"/>
                    </a:lnTo>
                    <a:lnTo>
                      <a:pt x="572" y="237"/>
                    </a:lnTo>
                    <a:lnTo>
                      <a:pt x="560" y="191"/>
                    </a:lnTo>
                    <a:lnTo>
                      <a:pt x="543" y="155"/>
                    </a:lnTo>
                    <a:lnTo>
                      <a:pt x="518" y="113"/>
                    </a:lnTo>
                    <a:lnTo>
                      <a:pt x="489" y="79"/>
                    </a:lnTo>
                    <a:lnTo>
                      <a:pt x="457" y="54"/>
                    </a:lnTo>
                    <a:lnTo>
                      <a:pt x="419" y="29"/>
                    </a:lnTo>
                    <a:lnTo>
                      <a:pt x="378" y="13"/>
                    </a:lnTo>
                    <a:lnTo>
                      <a:pt x="332" y="0"/>
                    </a:lnTo>
                    <a:lnTo>
                      <a:pt x="286" y="0"/>
                    </a:lnTo>
                    <a:lnTo>
                      <a:pt x="241" y="5"/>
                    </a:lnTo>
                    <a:lnTo>
                      <a:pt x="194" y="13"/>
                    </a:lnTo>
                    <a:lnTo>
                      <a:pt x="153" y="34"/>
                    </a:lnTo>
                    <a:lnTo>
                      <a:pt x="116" y="54"/>
                    </a:lnTo>
                    <a:lnTo>
                      <a:pt x="83" y="83"/>
                    </a:lnTo>
                    <a:lnTo>
                      <a:pt x="54" y="121"/>
                    </a:lnTo>
                    <a:lnTo>
                      <a:pt x="33" y="158"/>
                    </a:lnTo>
                    <a:lnTo>
                      <a:pt x="12" y="200"/>
                    </a:lnTo>
                    <a:lnTo>
                      <a:pt x="3" y="241"/>
                    </a:lnTo>
                    <a:lnTo>
                      <a:pt x="0" y="291"/>
                    </a:lnTo>
                    <a:lnTo>
                      <a:pt x="3" y="337"/>
                    </a:lnTo>
                    <a:lnTo>
                      <a:pt x="16" y="382"/>
                    </a:lnTo>
                    <a:lnTo>
                      <a:pt x="33" y="424"/>
                    </a:lnTo>
                    <a:lnTo>
                      <a:pt x="57" y="461"/>
                    </a:lnTo>
                    <a:lnTo>
                      <a:pt x="87" y="494"/>
                    </a:lnTo>
                    <a:lnTo>
                      <a:pt x="120" y="524"/>
                    </a:lnTo>
                    <a:lnTo>
                      <a:pt x="158" y="544"/>
                    </a:lnTo>
                    <a:lnTo>
                      <a:pt x="199" y="560"/>
                    </a:lnTo>
                    <a:lnTo>
                      <a:pt x="245" y="573"/>
                    </a:lnTo>
                    <a:lnTo>
                      <a:pt x="291" y="578"/>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65" name="Freeform 1173">
                <a:extLst>
                  <a:ext uri="{FF2B5EF4-FFF2-40B4-BE49-F238E27FC236}">
                    <a16:creationId xmlns:a16="http://schemas.microsoft.com/office/drawing/2014/main" id="{D38F0784-C8C7-4218-AE80-83BFC821D6F2}"/>
                  </a:ext>
                </a:extLst>
              </p:cNvPr>
              <p:cNvSpPr>
                <a:spLocks/>
              </p:cNvSpPr>
              <p:nvPr/>
            </p:nvSpPr>
            <p:spPr bwMode="auto">
              <a:xfrm>
                <a:off x="2316" y="3348"/>
                <a:ext cx="116" cy="115"/>
              </a:xfrm>
              <a:custGeom>
                <a:avLst/>
                <a:gdLst>
                  <a:gd name="T0" fmla="*/ 59 w 577"/>
                  <a:gd name="T1" fmla="*/ 115 h 578"/>
                  <a:gd name="T2" fmla="*/ 68 w 577"/>
                  <a:gd name="T3" fmla="*/ 114 h 578"/>
                  <a:gd name="T4" fmla="*/ 77 w 577"/>
                  <a:gd name="T5" fmla="*/ 111 h 578"/>
                  <a:gd name="T6" fmla="*/ 85 w 577"/>
                  <a:gd name="T7" fmla="*/ 107 h 578"/>
                  <a:gd name="T8" fmla="*/ 93 w 577"/>
                  <a:gd name="T9" fmla="*/ 103 h 578"/>
                  <a:gd name="T10" fmla="*/ 99 w 577"/>
                  <a:gd name="T11" fmla="*/ 97 h 578"/>
                  <a:gd name="T12" fmla="*/ 105 w 577"/>
                  <a:gd name="T13" fmla="*/ 91 h 578"/>
                  <a:gd name="T14" fmla="*/ 110 w 577"/>
                  <a:gd name="T15" fmla="*/ 83 h 578"/>
                  <a:gd name="T16" fmla="*/ 114 w 577"/>
                  <a:gd name="T17" fmla="*/ 74 h 578"/>
                  <a:gd name="T18" fmla="*/ 115 w 577"/>
                  <a:gd name="T19" fmla="*/ 66 h 578"/>
                  <a:gd name="T20" fmla="*/ 116 w 577"/>
                  <a:gd name="T21" fmla="*/ 56 h 578"/>
                  <a:gd name="T22" fmla="*/ 115 w 577"/>
                  <a:gd name="T23" fmla="*/ 47 h 578"/>
                  <a:gd name="T24" fmla="*/ 113 w 577"/>
                  <a:gd name="T25" fmla="*/ 38 h 578"/>
                  <a:gd name="T26" fmla="*/ 109 w 577"/>
                  <a:gd name="T27" fmla="*/ 31 h 578"/>
                  <a:gd name="T28" fmla="*/ 104 w 577"/>
                  <a:gd name="T29" fmla="*/ 22 h 578"/>
                  <a:gd name="T30" fmla="*/ 98 w 577"/>
                  <a:gd name="T31" fmla="*/ 16 h 578"/>
                  <a:gd name="T32" fmla="*/ 92 w 577"/>
                  <a:gd name="T33" fmla="*/ 11 h 578"/>
                  <a:gd name="T34" fmla="*/ 84 w 577"/>
                  <a:gd name="T35" fmla="*/ 6 h 578"/>
                  <a:gd name="T36" fmla="*/ 76 w 577"/>
                  <a:gd name="T37" fmla="*/ 3 h 578"/>
                  <a:gd name="T38" fmla="*/ 67 w 577"/>
                  <a:gd name="T39" fmla="*/ 0 h 578"/>
                  <a:gd name="T40" fmla="*/ 57 w 577"/>
                  <a:gd name="T41" fmla="*/ 0 h 578"/>
                  <a:gd name="T42" fmla="*/ 48 w 577"/>
                  <a:gd name="T43" fmla="*/ 1 h 578"/>
                  <a:gd name="T44" fmla="*/ 39 w 577"/>
                  <a:gd name="T45" fmla="*/ 3 h 578"/>
                  <a:gd name="T46" fmla="*/ 31 w 577"/>
                  <a:gd name="T47" fmla="*/ 7 h 578"/>
                  <a:gd name="T48" fmla="*/ 23 w 577"/>
                  <a:gd name="T49" fmla="*/ 11 h 578"/>
                  <a:gd name="T50" fmla="*/ 17 w 577"/>
                  <a:gd name="T51" fmla="*/ 17 h 578"/>
                  <a:gd name="T52" fmla="*/ 11 w 577"/>
                  <a:gd name="T53" fmla="*/ 24 h 578"/>
                  <a:gd name="T54" fmla="*/ 7 w 577"/>
                  <a:gd name="T55" fmla="*/ 31 h 578"/>
                  <a:gd name="T56" fmla="*/ 2 w 577"/>
                  <a:gd name="T57" fmla="*/ 40 h 578"/>
                  <a:gd name="T58" fmla="*/ 1 w 577"/>
                  <a:gd name="T59" fmla="*/ 48 h 578"/>
                  <a:gd name="T60" fmla="*/ 0 w 577"/>
                  <a:gd name="T61" fmla="*/ 58 h 578"/>
                  <a:gd name="T62" fmla="*/ 1 w 577"/>
                  <a:gd name="T63" fmla="*/ 67 h 578"/>
                  <a:gd name="T64" fmla="*/ 3 w 577"/>
                  <a:gd name="T65" fmla="*/ 76 h 578"/>
                  <a:gd name="T66" fmla="*/ 7 w 577"/>
                  <a:gd name="T67" fmla="*/ 84 h 578"/>
                  <a:gd name="T68" fmla="*/ 11 w 577"/>
                  <a:gd name="T69" fmla="*/ 92 h 578"/>
                  <a:gd name="T70" fmla="*/ 17 w 577"/>
                  <a:gd name="T71" fmla="*/ 98 h 578"/>
                  <a:gd name="T72" fmla="*/ 24 w 577"/>
                  <a:gd name="T73" fmla="*/ 104 h 578"/>
                  <a:gd name="T74" fmla="*/ 32 w 577"/>
                  <a:gd name="T75" fmla="*/ 108 h 578"/>
                  <a:gd name="T76" fmla="*/ 40 w 577"/>
                  <a:gd name="T77" fmla="*/ 111 h 578"/>
                  <a:gd name="T78" fmla="*/ 49 w 577"/>
                  <a:gd name="T79" fmla="*/ 114 h 578"/>
                  <a:gd name="T80" fmla="*/ 59 w 577"/>
                  <a:gd name="T81" fmla="*/ 115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8"/>
                  <a:gd name="T125" fmla="*/ 577 w 577"/>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8">
                    <a:moveTo>
                      <a:pt x="291" y="578"/>
                    </a:moveTo>
                    <a:lnTo>
                      <a:pt x="340" y="573"/>
                    </a:lnTo>
                    <a:lnTo>
                      <a:pt x="381" y="560"/>
                    </a:lnTo>
                    <a:lnTo>
                      <a:pt x="423" y="540"/>
                    </a:lnTo>
                    <a:lnTo>
                      <a:pt x="461" y="519"/>
                    </a:lnTo>
                    <a:lnTo>
                      <a:pt x="493" y="490"/>
                    </a:lnTo>
                    <a:lnTo>
                      <a:pt x="523" y="457"/>
                    </a:lnTo>
                    <a:lnTo>
                      <a:pt x="547" y="416"/>
                    </a:lnTo>
                    <a:lnTo>
                      <a:pt x="565" y="374"/>
                    </a:lnTo>
                    <a:lnTo>
                      <a:pt x="572" y="333"/>
                    </a:lnTo>
                    <a:lnTo>
                      <a:pt x="577" y="283"/>
                    </a:lnTo>
                    <a:lnTo>
                      <a:pt x="572" y="237"/>
                    </a:lnTo>
                    <a:lnTo>
                      <a:pt x="560" y="191"/>
                    </a:lnTo>
                    <a:lnTo>
                      <a:pt x="543" y="155"/>
                    </a:lnTo>
                    <a:lnTo>
                      <a:pt x="518" y="113"/>
                    </a:lnTo>
                    <a:lnTo>
                      <a:pt x="489" y="79"/>
                    </a:lnTo>
                    <a:lnTo>
                      <a:pt x="457" y="54"/>
                    </a:lnTo>
                    <a:lnTo>
                      <a:pt x="419" y="29"/>
                    </a:lnTo>
                    <a:lnTo>
                      <a:pt x="378" y="13"/>
                    </a:lnTo>
                    <a:lnTo>
                      <a:pt x="332" y="0"/>
                    </a:lnTo>
                    <a:lnTo>
                      <a:pt x="286" y="0"/>
                    </a:lnTo>
                    <a:lnTo>
                      <a:pt x="241" y="5"/>
                    </a:lnTo>
                    <a:lnTo>
                      <a:pt x="194" y="13"/>
                    </a:lnTo>
                    <a:lnTo>
                      <a:pt x="153" y="34"/>
                    </a:lnTo>
                    <a:lnTo>
                      <a:pt x="116" y="54"/>
                    </a:lnTo>
                    <a:lnTo>
                      <a:pt x="83" y="83"/>
                    </a:lnTo>
                    <a:lnTo>
                      <a:pt x="54" y="121"/>
                    </a:lnTo>
                    <a:lnTo>
                      <a:pt x="33" y="158"/>
                    </a:lnTo>
                    <a:lnTo>
                      <a:pt x="12" y="200"/>
                    </a:lnTo>
                    <a:lnTo>
                      <a:pt x="3" y="241"/>
                    </a:lnTo>
                    <a:lnTo>
                      <a:pt x="0" y="291"/>
                    </a:lnTo>
                    <a:lnTo>
                      <a:pt x="3" y="337"/>
                    </a:lnTo>
                    <a:lnTo>
                      <a:pt x="16" y="382"/>
                    </a:lnTo>
                    <a:lnTo>
                      <a:pt x="33" y="424"/>
                    </a:lnTo>
                    <a:lnTo>
                      <a:pt x="57" y="461"/>
                    </a:lnTo>
                    <a:lnTo>
                      <a:pt x="87" y="494"/>
                    </a:lnTo>
                    <a:lnTo>
                      <a:pt x="120" y="524"/>
                    </a:lnTo>
                    <a:lnTo>
                      <a:pt x="158" y="544"/>
                    </a:lnTo>
                    <a:lnTo>
                      <a:pt x="199" y="560"/>
                    </a:lnTo>
                    <a:lnTo>
                      <a:pt x="245" y="573"/>
                    </a:lnTo>
                    <a:lnTo>
                      <a:pt x="291" y="578"/>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666" name="Freeform 1174">
                <a:extLst>
                  <a:ext uri="{FF2B5EF4-FFF2-40B4-BE49-F238E27FC236}">
                    <a16:creationId xmlns:a16="http://schemas.microsoft.com/office/drawing/2014/main" id="{7FA7237C-F59C-4C64-9B41-25E81118C94A}"/>
                  </a:ext>
                </a:extLst>
              </p:cNvPr>
              <p:cNvSpPr>
                <a:spLocks/>
              </p:cNvSpPr>
              <p:nvPr/>
            </p:nvSpPr>
            <p:spPr bwMode="auto">
              <a:xfrm>
                <a:off x="2316" y="3348"/>
                <a:ext cx="116" cy="115"/>
              </a:xfrm>
              <a:custGeom>
                <a:avLst/>
                <a:gdLst>
                  <a:gd name="T0" fmla="*/ 59 w 577"/>
                  <a:gd name="T1" fmla="*/ 115 h 578"/>
                  <a:gd name="T2" fmla="*/ 68 w 577"/>
                  <a:gd name="T3" fmla="*/ 114 h 578"/>
                  <a:gd name="T4" fmla="*/ 77 w 577"/>
                  <a:gd name="T5" fmla="*/ 111 h 578"/>
                  <a:gd name="T6" fmla="*/ 85 w 577"/>
                  <a:gd name="T7" fmla="*/ 107 h 578"/>
                  <a:gd name="T8" fmla="*/ 93 w 577"/>
                  <a:gd name="T9" fmla="*/ 103 h 578"/>
                  <a:gd name="T10" fmla="*/ 99 w 577"/>
                  <a:gd name="T11" fmla="*/ 97 h 578"/>
                  <a:gd name="T12" fmla="*/ 105 w 577"/>
                  <a:gd name="T13" fmla="*/ 91 h 578"/>
                  <a:gd name="T14" fmla="*/ 110 w 577"/>
                  <a:gd name="T15" fmla="*/ 83 h 578"/>
                  <a:gd name="T16" fmla="*/ 114 w 577"/>
                  <a:gd name="T17" fmla="*/ 74 h 578"/>
                  <a:gd name="T18" fmla="*/ 115 w 577"/>
                  <a:gd name="T19" fmla="*/ 66 h 578"/>
                  <a:gd name="T20" fmla="*/ 116 w 577"/>
                  <a:gd name="T21" fmla="*/ 56 h 578"/>
                  <a:gd name="T22" fmla="*/ 115 w 577"/>
                  <a:gd name="T23" fmla="*/ 47 h 578"/>
                  <a:gd name="T24" fmla="*/ 113 w 577"/>
                  <a:gd name="T25" fmla="*/ 38 h 578"/>
                  <a:gd name="T26" fmla="*/ 109 w 577"/>
                  <a:gd name="T27" fmla="*/ 31 h 578"/>
                  <a:gd name="T28" fmla="*/ 104 w 577"/>
                  <a:gd name="T29" fmla="*/ 22 h 578"/>
                  <a:gd name="T30" fmla="*/ 98 w 577"/>
                  <a:gd name="T31" fmla="*/ 16 h 578"/>
                  <a:gd name="T32" fmla="*/ 92 w 577"/>
                  <a:gd name="T33" fmla="*/ 11 h 578"/>
                  <a:gd name="T34" fmla="*/ 84 w 577"/>
                  <a:gd name="T35" fmla="*/ 6 h 578"/>
                  <a:gd name="T36" fmla="*/ 76 w 577"/>
                  <a:gd name="T37" fmla="*/ 3 h 578"/>
                  <a:gd name="T38" fmla="*/ 67 w 577"/>
                  <a:gd name="T39" fmla="*/ 0 h 578"/>
                  <a:gd name="T40" fmla="*/ 57 w 577"/>
                  <a:gd name="T41" fmla="*/ 0 h 578"/>
                  <a:gd name="T42" fmla="*/ 48 w 577"/>
                  <a:gd name="T43" fmla="*/ 1 h 578"/>
                  <a:gd name="T44" fmla="*/ 39 w 577"/>
                  <a:gd name="T45" fmla="*/ 3 h 578"/>
                  <a:gd name="T46" fmla="*/ 31 w 577"/>
                  <a:gd name="T47" fmla="*/ 7 h 578"/>
                  <a:gd name="T48" fmla="*/ 23 w 577"/>
                  <a:gd name="T49" fmla="*/ 11 h 578"/>
                  <a:gd name="T50" fmla="*/ 17 w 577"/>
                  <a:gd name="T51" fmla="*/ 17 h 578"/>
                  <a:gd name="T52" fmla="*/ 11 w 577"/>
                  <a:gd name="T53" fmla="*/ 24 h 578"/>
                  <a:gd name="T54" fmla="*/ 7 w 577"/>
                  <a:gd name="T55" fmla="*/ 31 h 578"/>
                  <a:gd name="T56" fmla="*/ 2 w 577"/>
                  <a:gd name="T57" fmla="*/ 40 h 578"/>
                  <a:gd name="T58" fmla="*/ 1 w 577"/>
                  <a:gd name="T59" fmla="*/ 48 h 578"/>
                  <a:gd name="T60" fmla="*/ 0 w 577"/>
                  <a:gd name="T61" fmla="*/ 58 h 578"/>
                  <a:gd name="T62" fmla="*/ 1 w 577"/>
                  <a:gd name="T63" fmla="*/ 67 h 578"/>
                  <a:gd name="T64" fmla="*/ 3 w 577"/>
                  <a:gd name="T65" fmla="*/ 76 h 578"/>
                  <a:gd name="T66" fmla="*/ 7 w 577"/>
                  <a:gd name="T67" fmla="*/ 84 h 578"/>
                  <a:gd name="T68" fmla="*/ 11 w 577"/>
                  <a:gd name="T69" fmla="*/ 92 h 578"/>
                  <a:gd name="T70" fmla="*/ 17 w 577"/>
                  <a:gd name="T71" fmla="*/ 98 h 578"/>
                  <a:gd name="T72" fmla="*/ 24 w 577"/>
                  <a:gd name="T73" fmla="*/ 104 h 578"/>
                  <a:gd name="T74" fmla="*/ 32 w 577"/>
                  <a:gd name="T75" fmla="*/ 108 h 578"/>
                  <a:gd name="T76" fmla="*/ 40 w 577"/>
                  <a:gd name="T77" fmla="*/ 111 h 578"/>
                  <a:gd name="T78" fmla="*/ 49 w 577"/>
                  <a:gd name="T79" fmla="*/ 114 h 578"/>
                  <a:gd name="T80" fmla="*/ 59 w 577"/>
                  <a:gd name="T81" fmla="*/ 115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8"/>
                  <a:gd name="T125" fmla="*/ 577 w 577"/>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8">
                    <a:moveTo>
                      <a:pt x="291" y="578"/>
                    </a:moveTo>
                    <a:lnTo>
                      <a:pt x="340" y="573"/>
                    </a:lnTo>
                    <a:lnTo>
                      <a:pt x="381" y="560"/>
                    </a:lnTo>
                    <a:lnTo>
                      <a:pt x="423" y="540"/>
                    </a:lnTo>
                    <a:lnTo>
                      <a:pt x="461" y="519"/>
                    </a:lnTo>
                    <a:lnTo>
                      <a:pt x="493" y="490"/>
                    </a:lnTo>
                    <a:lnTo>
                      <a:pt x="523" y="457"/>
                    </a:lnTo>
                    <a:lnTo>
                      <a:pt x="547" y="416"/>
                    </a:lnTo>
                    <a:lnTo>
                      <a:pt x="565" y="374"/>
                    </a:lnTo>
                    <a:lnTo>
                      <a:pt x="572" y="333"/>
                    </a:lnTo>
                    <a:lnTo>
                      <a:pt x="577" y="283"/>
                    </a:lnTo>
                    <a:lnTo>
                      <a:pt x="572" y="237"/>
                    </a:lnTo>
                    <a:lnTo>
                      <a:pt x="560" y="191"/>
                    </a:lnTo>
                    <a:lnTo>
                      <a:pt x="543" y="155"/>
                    </a:lnTo>
                    <a:lnTo>
                      <a:pt x="518" y="113"/>
                    </a:lnTo>
                    <a:lnTo>
                      <a:pt x="489" y="79"/>
                    </a:lnTo>
                    <a:lnTo>
                      <a:pt x="457" y="54"/>
                    </a:lnTo>
                    <a:lnTo>
                      <a:pt x="419" y="29"/>
                    </a:lnTo>
                    <a:lnTo>
                      <a:pt x="378" y="13"/>
                    </a:lnTo>
                    <a:lnTo>
                      <a:pt x="332" y="0"/>
                    </a:lnTo>
                    <a:lnTo>
                      <a:pt x="286" y="0"/>
                    </a:lnTo>
                    <a:lnTo>
                      <a:pt x="241" y="5"/>
                    </a:lnTo>
                    <a:lnTo>
                      <a:pt x="194" y="13"/>
                    </a:lnTo>
                    <a:lnTo>
                      <a:pt x="153" y="34"/>
                    </a:lnTo>
                    <a:lnTo>
                      <a:pt x="116" y="54"/>
                    </a:lnTo>
                    <a:lnTo>
                      <a:pt x="83" y="83"/>
                    </a:lnTo>
                    <a:lnTo>
                      <a:pt x="54" y="121"/>
                    </a:lnTo>
                    <a:lnTo>
                      <a:pt x="33" y="158"/>
                    </a:lnTo>
                    <a:lnTo>
                      <a:pt x="12" y="200"/>
                    </a:lnTo>
                    <a:lnTo>
                      <a:pt x="3" y="241"/>
                    </a:lnTo>
                    <a:lnTo>
                      <a:pt x="0" y="291"/>
                    </a:lnTo>
                    <a:lnTo>
                      <a:pt x="3" y="337"/>
                    </a:lnTo>
                    <a:lnTo>
                      <a:pt x="16" y="382"/>
                    </a:lnTo>
                    <a:lnTo>
                      <a:pt x="33" y="424"/>
                    </a:lnTo>
                    <a:lnTo>
                      <a:pt x="57" y="461"/>
                    </a:lnTo>
                    <a:lnTo>
                      <a:pt x="87" y="494"/>
                    </a:lnTo>
                    <a:lnTo>
                      <a:pt x="120" y="524"/>
                    </a:lnTo>
                    <a:lnTo>
                      <a:pt x="158" y="544"/>
                    </a:lnTo>
                    <a:lnTo>
                      <a:pt x="199" y="560"/>
                    </a:lnTo>
                    <a:lnTo>
                      <a:pt x="245" y="573"/>
                    </a:lnTo>
                    <a:lnTo>
                      <a:pt x="291" y="578"/>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667" name="Freeform 1175">
                <a:extLst>
                  <a:ext uri="{FF2B5EF4-FFF2-40B4-BE49-F238E27FC236}">
                    <a16:creationId xmlns:a16="http://schemas.microsoft.com/office/drawing/2014/main" id="{EC6DFAA7-980F-4A9A-AD5A-3AA4E21A0CD9}"/>
                  </a:ext>
                </a:extLst>
              </p:cNvPr>
              <p:cNvSpPr>
                <a:spLocks/>
              </p:cNvSpPr>
              <p:nvPr/>
            </p:nvSpPr>
            <p:spPr bwMode="auto">
              <a:xfrm>
                <a:off x="2332" y="3356"/>
                <a:ext cx="61" cy="61"/>
              </a:xfrm>
              <a:custGeom>
                <a:avLst/>
                <a:gdLst>
                  <a:gd name="T0" fmla="*/ 31 w 306"/>
                  <a:gd name="T1" fmla="*/ 61 h 303"/>
                  <a:gd name="T2" fmla="*/ 35 w 306"/>
                  <a:gd name="T3" fmla="*/ 61 h 303"/>
                  <a:gd name="T4" fmla="*/ 40 w 306"/>
                  <a:gd name="T5" fmla="*/ 59 h 303"/>
                  <a:gd name="T6" fmla="*/ 44 w 306"/>
                  <a:gd name="T7" fmla="*/ 58 h 303"/>
                  <a:gd name="T8" fmla="*/ 49 w 306"/>
                  <a:gd name="T9" fmla="*/ 55 h 303"/>
                  <a:gd name="T10" fmla="*/ 52 w 306"/>
                  <a:gd name="T11" fmla="*/ 52 h 303"/>
                  <a:gd name="T12" fmla="*/ 55 w 306"/>
                  <a:gd name="T13" fmla="*/ 49 h 303"/>
                  <a:gd name="T14" fmla="*/ 58 w 306"/>
                  <a:gd name="T15" fmla="*/ 44 h 303"/>
                  <a:gd name="T16" fmla="*/ 60 w 306"/>
                  <a:gd name="T17" fmla="*/ 40 h 303"/>
                  <a:gd name="T18" fmla="*/ 60 w 306"/>
                  <a:gd name="T19" fmla="*/ 35 h 303"/>
                  <a:gd name="T20" fmla="*/ 61 w 306"/>
                  <a:gd name="T21" fmla="*/ 30 h 303"/>
                  <a:gd name="T22" fmla="*/ 60 w 306"/>
                  <a:gd name="T23" fmla="*/ 25 h 303"/>
                  <a:gd name="T24" fmla="*/ 60 w 306"/>
                  <a:gd name="T25" fmla="*/ 20 h 303"/>
                  <a:gd name="T26" fmla="*/ 57 w 306"/>
                  <a:gd name="T27" fmla="*/ 16 h 303"/>
                  <a:gd name="T28" fmla="*/ 55 w 306"/>
                  <a:gd name="T29" fmla="*/ 12 h 303"/>
                  <a:gd name="T30" fmla="*/ 52 w 306"/>
                  <a:gd name="T31" fmla="*/ 8 h 303"/>
                  <a:gd name="T32" fmla="*/ 48 w 306"/>
                  <a:gd name="T33" fmla="*/ 6 h 303"/>
                  <a:gd name="T34" fmla="*/ 44 w 306"/>
                  <a:gd name="T35" fmla="*/ 3 h 303"/>
                  <a:gd name="T36" fmla="*/ 40 w 306"/>
                  <a:gd name="T37" fmla="*/ 1 h 303"/>
                  <a:gd name="T38" fmla="*/ 35 w 306"/>
                  <a:gd name="T39" fmla="*/ 0 h 303"/>
                  <a:gd name="T40" fmla="*/ 31 w 306"/>
                  <a:gd name="T41" fmla="*/ 0 h 303"/>
                  <a:gd name="T42" fmla="*/ 26 w 306"/>
                  <a:gd name="T43" fmla="*/ 0 h 303"/>
                  <a:gd name="T44" fmla="*/ 21 w 306"/>
                  <a:gd name="T45" fmla="*/ 2 h 303"/>
                  <a:gd name="T46" fmla="*/ 17 w 306"/>
                  <a:gd name="T47" fmla="*/ 3 h 303"/>
                  <a:gd name="T48" fmla="*/ 12 w 306"/>
                  <a:gd name="T49" fmla="*/ 6 h 303"/>
                  <a:gd name="T50" fmla="*/ 9 w 306"/>
                  <a:gd name="T51" fmla="*/ 9 h 303"/>
                  <a:gd name="T52" fmla="*/ 6 w 306"/>
                  <a:gd name="T53" fmla="*/ 12 h 303"/>
                  <a:gd name="T54" fmla="*/ 3 w 306"/>
                  <a:gd name="T55" fmla="*/ 17 h 303"/>
                  <a:gd name="T56" fmla="*/ 2 w 306"/>
                  <a:gd name="T57" fmla="*/ 21 h 303"/>
                  <a:gd name="T58" fmla="*/ 1 w 306"/>
                  <a:gd name="T59" fmla="*/ 26 h 303"/>
                  <a:gd name="T60" fmla="*/ 0 w 306"/>
                  <a:gd name="T61" fmla="*/ 31 h 303"/>
                  <a:gd name="T62" fmla="*/ 1 w 306"/>
                  <a:gd name="T63" fmla="*/ 36 h 303"/>
                  <a:gd name="T64" fmla="*/ 2 w 306"/>
                  <a:gd name="T65" fmla="*/ 40 h 303"/>
                  <a:gd name="T66" fmla="*/ 4 w 306"/>
                  <a:gd name="T67" fmla="*/ 45 h 303"/>
                  <a:gd name="T68" fmla="*/ 6 w 306"/>
                  <a:gd name="T69" fmla="*/ 49 h 303"/>
                  <a:gd name="T70" fmla="*/ 9 w 306"/>
                  <a:gd name="T71" fmla="*/ 53 h 303"/>
                  <a:gd name="T72" fmla="*/ 13 w 306"/>
                  <a:gd name="T73" fmla="*/ 55 h 303"/>
                  <a:gd name="T74" fmla="*/ 17 w 306"/>
                  <a:gd name="T75" fmla="*/ 58 h 303"/>
                  <a:gd name="T76" fmla="*/ 22 w 306"/>
                  <a:gd name="T77" fmla="*/ 59 h 303"/>
                  <a:gd name="T78" fmla="*/ 26 w 306"/>
                  <a:gd name="T79" fmla="*/ 61 h 303"/>
                  <a:gd name="T80" fmla="*/ 31 w 306"/>
                  <a:gd name="T81" fmla="*/ 61 h 3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6"/>
                  <a:gd name="T124" fmla="*/ 0 h 303"/>
                  <a:gd name="T125" fmla="*/ 306 w 306"/>
                  <a:gd name="T126" fmla="*/ 303 h 30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6" h="303">
                    <a:moveTo>
                      <a:pt x="153" y="303"/>
                    </a:moveTo>
                    <a:lnTo>
                      <a:pt x="178" y="303"/>
                    </a:lnTo>
                    <a:lnTo>
                      <a:pt x="203" y="295"/>
                    </a:lnTo>
                    <a:lnTo>
                      <a:pt x="223" y="286"/>
                    </a:lnTo>
                    <a:lnTo>
                      <a:pt x="245" y="274"/>
                    </a:lnTo>
                    <a:lnTo>
                      <a:pt x="261" y="257"/>
                    </a:lnTo>
                    <a:lnTo>
                      <a:pt x="277" y="241"/>
                    </a:lnTo>
                    <a:lnTo>
                      <a:pt x="290" y="221"/>
                    </a:lnTo>
                    <a:lnTo>
                      <a:pt x="299" y="199"/>
                    </a:lnTo>
                    <a:lnTo>
                      <a:pt x="302" y="174"/>
                    </a:lnTo>
                    <a:lnTo>
                      <a:pt x="306" y="149"/>
                    </a:lnTo>
                    <a:lnTo>
                      <a:pt x="302" y="124"/>
                    </a:lnTo>
                    <a:lnTo>
                      <a:pt x="299" y="100"/>
                    </a:lnTo>
                    <a:lnTo>
                      <a:pt x="286" y="79"/>
                    </a:lnTo>
                    <a:lnTo>
                      <a:pt x="274" y="59"/>
                    </a:lnTo>
                    <a:lnTo>
                      <a:pt x="261" y="41"/>
                    </a:lnTo>
                    <a:lnTo>
                      <a:pt x="241" y="30"/>
                    </a:lnTo>
                    <a:lnTo>
                      <a:pt x="223" y="17"/>
                    </a:lnTo>
                    <a:lnTo>
                      <a:pt x="199" y="5"/>
                    </a:lnTo>
                    <a:lnTo>
                      <a:pt x="178" y="0"/>
                    </a:lnTo>
                    <a:lnTo>
                      <a:pt x="153" y="0"/>
                    </a:lnTo>
                    <a:lnTo>
                      <a:pt x="128" y="0"/>
                    </a:lnTo>
                    <a:lnTo>
                      <a:pt x="104" y="8"/>
                    </a:lnTo>
                    <a:lnTo>
                      <a:pt x="83" y="17"/>
                    </a:lnTo>
                    <a:lnTo>
                      <a:pt x="61" y="30"/>
                    </a:lnTo>
                    <a:lnTo>
                      <a:pt x="45" y="46"/>
                    </a:lnTo>
                    <a:lnTo>
                      <a:pt x="29" y="62"/>
                    </a:lnTo>
                    <a:lnTo>
                      <a:pt x="16" y="83"/>
                    </a:lnTo>
                    <a:lnTo>
                      <a:pt x="8" y="104"/>
                    </a:lnTo>
                    <a:lnTo>
                      <a:pt x="4" y="129"/>
                    </a:lnTo>
                    <a:lnTo>
                      <a:pt x="0" y="154"/>
                    </a:lnTo>
                    <a:lnTo>
                      <a:pt x="4" y="178"/>
                    </a:lnTo>
                    <a:lnTo>
                      <a:pt x="8" y="199"/>
                    </a:lnTo>
                    <a:lnTo>
                      <a:pt x="20" y="224"/>
                    </a:lnTo>
                    <a:lnTo>
                      <a:pt x="32" y="241"/>
                    </a:lnTo>
                    <a:lnTo>
                      <a:pt x="45" y="262"/>
                    </a:lnTo>
                    <a:lnTo>
                      <a:pt x="66" y="274"/>
                    </a:lnTo>
                    <a:lnTo>
                      <a:pt x="83" y="286"/>
                    </a:lnTo>
                    <a:lnTo>
                      <a:pt x="108" y="295"/>
                    </a:lnTo>
                    <a:lnTo>
                      <a:pt x="128" y="303"/>
                    </a:lnTo>
                    <a:lnTo>
                      <a:pt x="153" y="303"/>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68" name="Freeform 1176">
                <a:extLst>
                  <a:ext uri="{FF2B5EF4-FFF2-40B4-BE49-F238E27FC236}">
                    <a16:creationId xmlns:a16="http://schemas.microsoft.com/office/drawing/2014/main" id="{49444763-1F3C-4062-9202-515DBD685C73}"/>
                  </a:ext>
                </a:extLst>
              </p:cNvPr>
              <p:cNvSpPr>
                <a:spLocks/>
              </p:cNvSpPr>
              <p:nvPr/>
            </p:nvSpPr>
            <p:spPr bwMode="auto">
              <a:xfrm>
                <a:off x="2335" y="3357"/>
                <a:ext cx="54" cy="54"/>
              </a:xfrm>
              <a:custGeom>
                <a:avLst/>
                <a:gdLst>
                  <a:gd name="T0" fmla="*/ 27 w 270"/>
                  <a:gd name="T1" fmla="*/ 54 h 269"/>
                  <a:gd name="T2" fmla="*/ 31 w 270"/>
                  <a:gd name="T3" fmla="*/ 54 h 269"/>
                  <a:gd name="T4" fmla="*/ 36 w 270"/>
                  <a:gd name="T5" fmla="*/ 53 h 269"/>
                  <a:gd name="T6" fmla="*/ 40 w 270"/>
                  <a:gd name="T7" fmla="*/ 51 h 269"/>
                  <a:gd name="T8" fmla="*/ 43 w 270"/>
                  <a:gd name="T9" fmla="*/ 49 h 269"/>
                  <a:gd name="T10" fmla="*/ 47 w 270"/>
                  <a:gd name="T11" fmla="*/ 46 h 269"/>
                  <a:gd name="T12" fmla="*/ 49 w 270"/>
                  <a:gd name="T13" fmla="*/ 43 h 269"/>
                  <a:gd name="T14" fmla="*/ 52 w 270"/>
                  <a:gd name="T15" fmla="*/ 39 h 269"/>
                  <a:gd name="T16" fmla="*/ 53 w 270"/>
                  <a:gd name="T17" fmla="*/ 36 h 269"/>
                  <a:gd name="T18" fmla="*/ 54 w 270"/>
                  <a:gd name="T19" fmla="*/ 32 h 269"/>
                  <a:gd name="T20" fmla="*/ 54 w 270"/>
                  <a:gd name="T21" fmla="*/ 26 h 269"/>
                  <a:gd name="T22" fmla="*/ 54 w 270"/>
                  <a:gd name="T23" fmla="*/ 22 h 269"/>
                  <a:gd name="T24" fmla="*/ 53 w 270"/>
                  <a:gd name="T25" fmla="*/ 18 h 269"/>
                  <a:gd name="T26" fmla="*/ 52 w 270"/>
                  <a:gd name="T27" fmla="*/ 14 h 269"/>
                  <a:gd name="T28" fmla="*/ 49 w 270"/>
                  <a:gd name="T29" fmla="*/ 11 h 269"/>
                  <a:gd name="T30" fmla="*/ 47 w 270"/>
                  <a:gd name="T31" fmla="*/ 7 h 269"/>
                  <a:gd name="T32" fmla="*/ 43 w 270"/>
                  <a:gd name="T33" fmla="*/ 5 h 269"/>
                  <a:gd name="T34" fmla="*/ 39 w 270"/>
                  <a:gd name="T35" fmla="*/ 2 h 269"/>
                  <a:gd name="T36" fmla="*/ 36 w 270"/>
                  <a:gd name="T37" fmla="*/ 1 h 269"/>
                  <a:gd name="T38" fmla="*/ 31 w 270"/>
                  <a:gd name="T39" fmla="*/ 0 h 269"/>
                  <a:gd name="T40" fmla="*/ 27 w 270"/>
                  <a:gd name="T41" fmla="*/ 0 h 269"/>
                  <a:gd name="T42" fmla="*/ 22 w 270"/>
                  <a:gd name="T43" fmla="*/ 0 h 269"/>
                  <a:gd name="T44" fmla="*/ 18 w 270"/>
                  <a:gd name="T45" fmla="*/ 1 h 269"/>
                  <a:gd name="T46" fmla="*/ 14 w 270"/>
                  <a:gd name="T47" fmla="*/ 3 h 269"/>
                  <a:gd name="T48" fmla="*/ 11 w 270"/>
                  <a:gd name="T49" fmla="*/ 5 h 269"/>
                  <a:gd name="T50" fmla="*/ 8 w 270"/>
                  <a:gd name="T51" fmla="*/ 8 h 269"/>
                  <a:gd name="T52" fmla="*/ 5 w 270"/>
                  <a:gd name="T53" fmla="*/ 11 h 269"/>
                  <a:gd name="T54" fmla="*/ 3 w 270"/>
                  <a:gd name="T55" fmla="*/ 15 h 269"/>
                  <a:gd name="T56" fmla="*/ 2 w 270"/>
                  <a:gd name="T57" fmla="*/ 18 h 269"/>
                  <a:gd name="T58" fmla="*/ 0 w 270"/>
                  <a:gd name="T59" fmla="*/ 22 h 269"/>
                  <a:gd name="T60" fmla="*/ 0 w 270"/>
                  <a:gd name="T61" fmla="*/ 27 h 269"/>
                  <a:gd name="T62" fmla="*/ 0 w 270"/>
                  <a:gd name="T63" fmla="*/ 28 h 269"/>
                  <a:gd name="T64" fmla="*/ 0 w 270"/>
                  <a:gd name="T65" fmla="*/ 29 h 269"/>
                  <a:gd name="T66" fmla="*/ 1 w 270"/>
                  <a:gd name="T67" fmla="*/ 33 h 269"/>
                  <a:gd name="T68" fmla="*/ 2 w 270"/>
                  <a:gd name="T69" fmla="*/ 37 h 269"/>
                  <a:gd name="T70" fmla="*/ 3 w 270"/>
                  <a:gd name="T71" fmla="*/ 41 h 269"/>
                  <a:gd name="T72" fmla="*/ 6 w 270"/>
                  <a:gd name="T73" fmla="*/ 44 h 269"/>
                  <a:gd name="T74" fmla="*/ 8 w 270"/>
                  <a:gd name="T75" fmla="*/ 47 h 269"/>
                  <a:gd name="T76" fmla="*/ 12 w 270"/>
                  <a:gd name="T77" fmla="*/ 50 h 269"/>
                  <a:gd name="T78" fmla="*/ 15 w 270"/>
                  <a:gd name="T79" fmla="*/ 52 h 269"/>
                  <a:gd name="T80" fmla="*/ 19 w 270"/>
                  <a:gd name="T81" fmla="*/ 53 h 269"/>
                  <a:gd name="T82" fmla="*/ 23 w 270"/>
                  <a:gd name="T83" fmla="*/ 54 h 269"/>
                  <a:gd name="T84" fmla="*/ 27 w 270"/>
                  <a:gd name="T85" fmla="*/ 54 h 26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69"/>
                  <a:gd name="T131" fmla="*/ 270 w 270"/>
                  <a:gd name="T132" fmla="*/ 269 h 26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69">
                    <a:moveTo>
                      <a:pt x="137" y="269"/>
                    </a:moveTo>
                    <a:lnTo>
                      <a:pt x="157" y="269"/>
                    </a:lnTo>
                    <a:lnTo>
                      <a:pt x="179" y="265"/>
                    </a:lnTo>
                    <a:lnTo>
                      <a:pt x="200" y="252"/>
                    </a:lnTo>
                    <a:lnTo>
                      <a:pt x="216" y="244"/>
                    </a:lnTo>
                    <a:lnTo>
                      <a:pt x="233" y="227"/>
                    </a:lnTo>
                    <a:lnTo>
                      <a:pt x="245" y="216"/>
                    </a:lnTo>
                    <a:lnTo>
                      <a:pt x="258" y="194"/>
                    </a:lnTo>
                    <a:lnTo>
                      <a:pt x="265" y="178"/>
                    </a:lnTo>
                    <a:lnTo>
                      <a:pt x="270" y="157"/>
                    </a:lnTo>
                    <a:lnTo>
                      <a:pt x="270" y="132"/>
                    </a:lnTo>
                    <a:lnTo>
                      <a:pt x="270" y="111"/>
                    </a:lnTo>
                    <a:lnTo>
                      <a:pt x="265" y="90"/>
                    </a:lnTo>
                    <a:lnTo>
                      <a:pt x="258" y="70"/>
                    </a:lnTo>
                    <a:lnTo>
                      <a:pt x="245" y="54"/>
                    </a:lnTo>
                    <a:lnTo>
                      <a:pt x="233" y="36"/>
                    </a:lnTo>
                    <a:lnTo>
                      <a:pt x="216" y="25"/>
                    </a:lnTo>
                    <a:lnTo>
                      <a:pt x="195" y="12"/>
                    </a:lnTo>
                    <a:lnTo>
                      <a:pt x="179" y="7"/>
                    </a:lnTo>
                    <a:lnTo>
                      <a:pt x="157" y="0"/>
                    </a:lnTo>
                    <a:lnTo>
                      <a:pt x="133" y="0"/>
                    </a:lnTo>
                    <a:lnTo>
                      <a:pt x="112" y="0"/>
                    </a:lnTo>
                    <a:lnTo>
                      <a:pt x="92" y="7"/>
                    </a:lnTo>
                    <a:lnTo>
                      <a:pt x="71" y="16"/>
                    </a:lnTo>
                    <a:lnTo>
                      <a:pt x="54" y="25"/>
                    </a:lnTo>
                    <a:lnTo>
                      <a:pt x="38" y="41"/>
                    </a:lnTo>
                    <a:lnTo>
                      <a:pt x="25" y="57"/>
                    </a:lnTo>
                    <a:lnTo>
                      <a:pt x="17" y="74"/>
                    </a:lnTo>
                    <a:lnTo>
                      <a:pt x="8" y="90"/>
                    </a:lnTo>
                    <a:lnTo>
                      <a:pt x="0" y="111"/>
                    </a:lnTo>
                    <a:lnTo>
                      <a:pt x="0" y="136"/>
                    </a:lnTo>
                    <a:lnTo>
                      <a:pt x="0" y="140"/>
                    </a:lnTo>
                    <a:lnTo>
                      <a:pt x="0" y="144"/>
                    </a:lnTo>
                    <a:lnTo>
                      <a:pt x="4" y="165"/>
                    </a:lnTo>
                    <a:lnTo>
                      <a:pt x="8" y="186"/>
                    </a:lnTo>
                    <a:lnTo>
                      <a:pt x="17" y="203"/>
                    </a:lnTo>
                    <a:lnTo>
                      <a:pt x="29" y="219"/>
                    </a:lnTo>
                    <a:lnTo>
                      <a:pt x="42" y="236"/>
                    </a:lnTo>
                    <a:lnTo>
                      <a:pt x="58" y="248"/>
                    </a:lnTo>
                    <a:lnTo>
                      <a:pt x="74" y="257"/>
                    </a:lnTo>
                    <a:lnTo>
                      <a:pt x="96" y="265"/>
                    </a:lnTo>
                    <a:lnTo>
                      <a:pt x="116" y="269"/>
                    </a:lnTo>
                    <a:lnTo>
                      <a:pt x="137" y="269"/>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69" name="Freeform 1177">
                <a:extLst>
                  <a:ext uri="{FF2B5EF4-FFF2-40B4-BE49-F238E27FC236}">
                    <a16:creationId xmlns:a16="http://schemas.microsoft.com/office/drawing/2014/main" id="{D94E8022-E228-4BC0-B59B-91E88F0A7AC6}"/>
                  </a:ext>
                </a:extLst>
              </p:cNvPr>
              <p:cNvSpPr>
                <a:spLocks/>
              </p:cNvSpPr>
              <p:nvPr/>
            </p:nvSpPr>
            <p:spPr bwMode="auto">
              <a:xfrm>
                <a:off x="2337" y="3358"/>
                <a:ext cx="47" cy="48"/>
              </a:xfrm>
              <a:custGeom>
                <a:avLst/>
                <a:gdLst>
                  <a:gd name="T0" fmla="*/ 24 w 236"/>
                  <a:gd name="T1" fmla="*/ 48 h 241"/>
                  <a:gd name="T2" fmla="*/ 27 w 236"/>
                  <a:gd name="T3" fmla="*/ 47 h 241"/>
                  <a:gd name="T4" fmla="*/ 31 w 236"/>
                  <a:gd name="T5" fmla="*/ 46 h 241"/>
                  <a:gd name="T6" fmla="*/ 35 w 236"/>
                  <a:gd name="T7" fmla="*/ 45 h 241"/>
                  <a:gd name="T8" fmla="*/ 38 w 236"/>
                  <a:gd name="T9" fmla="*/ 43 h 241"/>
                  <a:gd name="T10" fmla="*/ 40 w 236"/>
                  <a:gd name="T11" fmla="*/ 41 h 241"/>
                  <a:gd name="T12" fmla="*/ 43 w 236"/>
                  <a:gd name="T13" fmla="*/ 38 h 241"/>
                  <a:gd name="T14" fmla="*/ 44 w 236"/>
                  <a:gd name="T15" fmla="*/ 35 h 241"/>
                  <a:gd name="T16" fmla="*/ 46 w 236"/>
                  <a:gd name="T17" fmla="*/ 32 h 241"/>
                  <a:gd name="T18" fmla="*/ 47 w 236"/>
                  <a:gd name="T19" fmla="*/ 27 h 241"/>
                  <a:gd name="T20" fmla="*/ 47 w 236"/>
                  <a:gd name="T21" fmla="*/ 24 h 241"/>
                  <a:gd name="T22" fmla="*/ 47 w 236"/>
                  <a:gd name="T23" fmla="*/ 20 h 241"/>
                  <a:gd name="T24" fmla="*/ 46 w 236"/>
                  <a:gd name="T25" fmla="*/ 17 h 241"/>
                  <a:gd name="T26" fmla="*/ 44 w 236"/>
                  <a:gd name="T27" fmla="*/ 13 h 241"/>
                  <a:gd name="T28" fmla="*/ 42 w 236"/>
                  <a:gd name="T29" fmla="*/ 10 h 241"/>
                  <a:gd name="T30" fmla="*/ 40 w 236"/>
                  <a:gd name="T31" fmla="*/ 7 h 241"/>
                  <a:gd name="T32" fmla="*/ 37 w 236"/>
                  <a:gd name="T33" fmla="*/ 5 h 241"/>
                  <a:gd name="T34" fmla="*/ 34 w 236"/>
                  <a:gd name="T35" fmla="*/ 3 h 241"/>
                  <a:gd name="T36" fmla="*/ 30 w 236"/>
                  <a:gd name="T37" fmla="*/ 2 h 241"/>
                  <a:gd name="T38" fmla="*/ 27 w 236"/>
                  <a:gd name="T39" fmla="*/ 1 h 241"/>
                  <a:gd name="T40" fmla="*/ 23 w 236"/>
                  <a:gd name="T41" fmla="*/ 0 h 241"/>
                  <a:gd name="T42" fmla="*/ 20 w 236"/>
                  <a:gd name="T43" fmla="*/ 1 h 241"/>
                  <a:gd name="T44" fmla="*/ 16 w 236"/>
                  <a:gd name="T45" fmla="*/ 2 h 241"/>
                  <a:gd name="T46" fmla="*/ 12 w 236"/>
                  <a:gd name="T47" fmla="*/ 3 h 241"/>
                  <a:gd name="T48" fmla="*/ 9 w 236"/>
                  <a:gd name="T49" fmla="*/ 5 h 241"/>
                  <a:gd name="T50" fmla="*/ 7 w 236"/>
                  <a:gd name="T51" fmla="*/ 8 h 241"/>
                  <a:gd name="T52" fmla="*/ 4 w 236"/>
                  <a:gd name="T53" fmla="*/ 10 h 241"/>
                  <a:gd name="T54" fmla="*/ 2 w 236"/>
                  <a:gd name="T55" fmla="*/ 13 h 241"/>
                  <a:gd name="T56" fmla="*/ 1 w 236"/>
                  <a:gd name="T57" fmla="*/ 17 h 241"/>
                  <a:gd name="T58" fmla="*/ 0 w 236"/>
                  <a:gd name="T59" fmla="*/ 20 h 241"/>
                  <a:gd name="T60" fmla="*/ 0 w 236"/>
                  <a:gd name="T61" fmla="*/ 24 h 241"/>
                  <a:gd name="T62" fmla="*/ 0 w 236"/>
                  <a:gd name="T63" fmla="*/ 25 h 241"/>
                  <a:gd name="T64" fmla="*/ 0 w 236"/>
                  <a:gd name="T65" fmla="*/ 29 h 241"/>
                  <a:gd name="T66" fmla="*/ 1 w 236"/>
                  <a:gd name="T67" fmla="*/ 32 h 241"/>
                  <a:gd name="T68" fmla="*/ 3 w 236"/>
                  <a:gd name="T69" fmla="*/ 36 h 241"/>
                  <a:gd name="T70" fmla="*/ 5 w 236"/>
                  <a:gd name="T71" fmla="*/ 39 h 241"/>
                  <a:gd name="T72" fmla="*/ 7 w 236"/>
                  <a:gd name="T73" fmla="*/ 41 h 241"/>
                  <a:gd name="T74" fmla="*/ 10 w 236"/>
                  <a:gd name="T75" fmla="*/ 43 h 241"/>
                  <a:gd name="T76" fmla="*/ 13 w 236"/>
                  <a:gd name="T77" fmla="*/ 46 h 241"/>
                  <a:gd name="T78" fmla="*/ 17 w 236"/>
                  <a:gd name="T79" fmla="*/ 46 h 241"/>
                  <a:gd name="T80" fmla="*/ 20 w 236"/>
                  <a:gd name="T81" fmla="*/ 47 h 241"/>
                  <a:gd name="T82" fmla="*/ 24 w 236"/>
                  <a:gd name="T83" fmla="*/ 48 h 24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36"/>
                  <a:gd name="T127" fmla="*/ 0 h 241"/>
                  <a:gd name="T128" fmla="*/ 236 w 236"/>
                  <a:gd name="T129" fmla="*/ 241 h 24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36" h="241">
                    <a:moveTo>
                      <a:pt x="120" y="241"/>
                    </a:moveTo>
                    <a:lnTo>
                      <a:pt x="137" y="237"/>
                    </a:lnTo>
                    <a:lnTo>
                      <a:pt x="157" y="233"/>
                    </a:lnTo>
                    <a:lnTo>
                      <a:pt x="174" y="224"/>
                    </a:lnTo>
                    <a:lnTo>
                      <a:pt x="191" y="216"/>
                    </a:lnTo>
                    <a:lnTo>
                      <a:pt x="203" y="204"/>
                    </a:lnTo>
                    <a:lnTo>
                      <a:pt x="216" y="191"/>
                    </a:lnTo>
                    <a:lnTo>
                      <a:pt x="223" y="175"/>
                    </a:lnTo>
                    <a:lnTo>
                      <a:pt x="232" y="159"/>
                    </a:lnTo>
                    <a:lnTo>
                      <a:pt x="236" y="137"/>
                    </a:lnTo>
                    <a:lnTo>
                      <a:pt x="236" y="121"/>
                    </a:lnTo>
                    <a:lnTo>
                      <a:pt x="236" y="100"/>
                    </a:lnTo>
                    <a:lnTo>
                      <a:pt x="232" y="83"/>
                    </a:lnTo>
                    <a:lnTo>
                      <a:pt x="223" y="63"/>
                    </a:lnTo>
                    <a:lnTo>
                      <a:pt x="211" y="51"/>
                    </a:lnTo>
                    <a:lnTo>
                      <a:pt x="203" y="33"/>
                    </a:lnTo>
                    <a:lnTo>
                      <a:pt x="187" y="25"/>
                    </a:lnTo>
                    <a:lnTo>
                      <a:pt x="169" y="13"/>
                    </a:lnTo>
                    <a:lnTo>
                      <a:pt x="153" y="9"/>
                    </a:lnTo>
                    <a:lnTo>
                      <a:pt x="137" y="4"/>
                    </a:lnTo>
                    <a:lnTo>
                      <a:pt x="115" y="0"/>
                    </a:lnTo>
                    <a:lnTo>
                      <a:pt x="99" y="4"/>
                    </a:lnTo>
                    <a:lnTo>
                      <a:pt x="79" y="9"/>
                    </a:lnTo>
                    <a:lnTo>
                      <a:pt x="61" y="13"/>
                    </a:lnTo>
                    <a:lnTo>
                      <a:pt x="45" y="25"/>
                    </a:lnTo>
                    <a:lnTo>
                      <a:pt x="33" y="38"/>
                    </a:lnTo>
                    <a:lnTo>
                      <a:pt x="20" y="51"/>
                    </a:lnTo>
                    <a:lnTo>
                      <a:pt x="12" y="67"/>
                    </a:lnTo>
                    <a:lnTo>
                      <a:pt x="4" y="83"/>
                    </a:lnTo>
                    <a:lnTo>
                      <a:pt x="0" y="100"/>
                    </a:lnTo>
                    <a:lnTo>
                      <a:pt x="0" y="121"/>
                    </a:lnTo>
                    <a:lnTo>
                      <a:pt x="0" y="125"/>
                    </a:lnTo>
                    <a:lnTo>
                      <a:pt x="0" y="146"/>
                    </a:lnTo>
                    <a:lnTo>
                      <a:pt x="7" y="162"/>
                    </a:lnTo>
                    <a:lnTo>
                      <a:pt x="16" y="179"/>
                    </a:lnTo>
                    <a:lnTo>
                      <a:pt x="25" y="195"/>
                    </a:lnTo>
                    <a:lnTo>
                      <a:pt x="36" y="208"/>
                    </a:lnTo>
                    <a:lnTo>
                      <a:pt x="49" y="216"/>
                    </a:lnTo>
                    <a:lnTo>
                      <a:pt x="66" y="229"/>
                    </a:lnTo>
                    <a:lnTo>
                      <a:pt x="83" y="233"/>
                    </a:lnTo>
                    <a:lnTo>
                      <a:pt x="99" y="237"/>
                    </a:lnTo>
                    <a:lnTo>
                      <a:pt x="120" y="241"/>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70" name="Freeform 1178">
                <a:extLst>
                  <a:ext uri="{FF2B5EF4-FFF2-40B4-BE49-F238E27FC236}">
                    <a16:creationId xmlns:a16="http://schemas.microsoft.com/office/drawing/2014/main" id="{035F2C60-DA19-4BF9-87C4-697BE3A8BBE8}"/>
                  </a:ext>
                </a:extLst>
              </p:cNvPr>
              <p:cNvSpPr>
                <a:spLocks/>
              </p:cNvSpPr>
              <p:nvPr/>
            </p:nvSpPr>
            <p:spPr bwMode="auto">
              <a:xfrm>
                <a:off x="2339" y="3359"/>
                <a:ext cx="41" cy="41"/>
              </a:xfrm>
              <a:custGeom>
                <a:avLst/>
                <a:gdLst>
                  <a:gd name="T0" fmla="*/ 21 w 209"/>
                  <a:gd name="T1" fmla="*/ 41 h 209"/>
                  <a:gd name="T2" fmla="*/ 24 w 209"/>
                  <a:gd name="T3" fmla="*/ 40 h 209"/>
                  <a:gd name="T4" fmla="*/ 27 w 209"/>
                  <a:gd name="T5" fmla="*/ 39 h 209"/>
                  <a:gd name="T6" fmla="*/ 30 w 209"/>
                  <a:gd name="T7" fmla="*/ 38 h 209"/>
                  <a:gd name="T8" fmla="*/ 33 w 209"/>
                  <a:gd name="T9" fmla="*/ 37 h 209"/>
                  <a:gd name="T10" fmla="*/ 35 w 209"/>
                  <a:gd name="T11" fmla="*/ 34 h 209"/>
                  <a:gd name="T12" fmla="*/ 37 w 209"/>
                  <a:gd name="T13" fmla="*/ 32 h 209"/>
                  <a:gd name="T14" fmla="*/ 38 w 209"/>
                  <a:gd name="T15" fmla="*/ 29 h 209"/>
                  <a:gd name="T16" fmla="*/ 40 w 209"/>
                  <a:gd name="T17" fmla="*/ 27 h 209"/>
                  <a:gd name="T18" fmla="*/ 41 w 209"/>
                  <a:gd name="T19" fmla="*/ 24 h 209"/>
                  <a:gd name="T20" fmla="*/ 41 w 209"/>
                  <a:gd name="T21" fmla="*/ 20 h 209"/>
                  <a:gd name="T22" fmla="*/ 40 w 209"/>
                  <a:gd name="T23" fmla="*/ 17 h 209"/>
                  <a:gd name="T24" fmla="*/ 39 w 209"/>
                  <a:gd name="T25" fmla="*/ 14 h 209"/>
                  <a:gd name="T26" fmla="*/ 38 w 209"/>
                  <a:gd name="T27" fmla="*/ 12 h 209"/>
                  <a:gd name="T28" fmla="*/ 37 w 209"/>
                  <a:gd name="T29" fmla="*/ 8 h 209"/>
                  <a:gd name="T30" fmla="*/ 34 w 209"/>
                  <a:gd name="T31" fmla="*/ 6 h 209"/>
                  <a:gd name="T32" fmla="*/ 33 w 209"/>
                  <a:gd name="T33" fmla="*/ 4 h 209"/>
                  <a:gd name="T34" fmla="*/ 29 w 209"/>
                  <a:gd name="T35" fmla="*/ 3 h 209"/>
                  <a:gd name="T36" fmla="*/ 27 w 209"/>
                  <a:gd name="T37" fmla="*/ 2 h 209"/>
                  <a:gd name="T38" fmla="*/ 24 w 209"/>
                  <a:gd name="T39" fmla="*/ 1 h 209"/>
                  <a:gd name="T40" fmla="*/ 21 w 209"/>
                  <a:gd name="T41" fmla="*/ 0 h 209"/>
                  <a:gd name="T42" fmla="*/ 17 w 209"/>
                  <a:gd name="T43" fmla="*/ 1 h 209"/>
                  <a:gd name="T44" fmla="*/ 14 w 209"/>
                  <a:gd name="T45" fmla="*/ 2 h 209"/>
                  <a:gd name="T46" fmla="*/ 12 w 209"/>
                  <a:gd name="T47" fmla="*/ 3 h 209"/>
                  <a:gd name="T48" fmla="*/ 9 w 209"/>
                  <a:gd name="T49" fmla="*/ 4 h 209"/>
                  <a:gd name="T50" fmla="*/ 7 w 209"/>
                  <a:gd name="T51" fmla="*/ 7 h 209"/>
                  <a:gd name="T52" fmla="*/ 4 w 209"/>
                  <a:gd name="T53" fmla="*/ 8 h 209"/>
                  <a:gd name="T54" fmla="*/ 3 w 209"/>
                  <a:gd name="T55" fmla="*/ 12 h 209"/>
                  <a:gd name="T56" fmla="*/ 2 w 209"/>
                  <a:gd name="T57" fmla="*/ 14 h 209"/>
                  <a:gd name="T58" fmla="*/ 1 w 209"/>
                  <a:gd name="T59" fmla="*/ 17 h 209"/>
                  <a:gd name="T60" fmla="*/ 0 w 209"/>
                  <a:gd name="T61" fmla="*/ 20 h 209"/>
                  <a:gd name="T62" fmla="*/ 0 w 209"/>
                  <a:gd name="T63" fmla="*/ 21 h 209"/>
                  <a:gd name="T64" fmla="*/ 1 w 209"/>
                  <a:gd name="T65" fmla="*/ 21 h 209"/>
                  <a:gd name="T66" fmla="*/ 1 w 209"/>
                  <a:gd name="T67" fmla="*/ 25 h 209"/>
                  <a:gd name="T68" fmla="*/ 2 w 209"/>
                  <a:gd name="T69" fmla="*/ 28 h 209"/>
                  <a:gd name="T70" fmla="*/ 4 w 209"/>
                  <a:gd name="T71" fmla="*/ 30 h 209"/>
                  <a:gd name="T72" fmla="*/ 5 w 209"/>
                  <a:gd name="T73" fmla="*/ 33 h 209"/>
                  <a:gd name="T74" fmla="*/ 7 w 209"/>
                  <a:gd name="T75" fmla="*/ 35 h 209"/>
                  <a:gd name="T76" fmla="*/ 9 w 209"/>
                  <a:gd name="T77" fmla="*/ 37 h 209"/>
                  <a:gd name="T78" fmla="*/ 12 w 209"/>
                  <a:gd name="T79" fmla="*/ 38 h 209"/>
                  <a:gd name="T80" fmla="*/ 15 w 209"/>
                  <a:gd name="T81" fmla="*/ 40 h 209"/>
                  <a:gd name="T82" fmla="*/ 17 w 209"/>
                  <a:gd name="T83" fmla="*/ 40 h 209"/>
                  <a:gd name="T84" fmla="*/ 21 w 209"/>
                  <a:gd name="T85" fmla="*/ 41 h 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9"/>
                  <a:gd name="T130" fmla="*/ 0 h 209"/>
                  <a:gd name="T131" fmla="*/ 209 w 209"/>
                  <a:gd name="T132" fmla="*/ 209 h 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9" h="209">
                    <a:moveTo>
                      <a:pt x="105" y="209"/>
                    </a:moveTo>
                    <a:lnTo>
                      <a:pt x="121" y="204"/>
                    </a:lnTo>
                    <a:lnTo>
                      <a:pt x="137" y="200"/>
                    </a:lnTo>
                    <a:lnTo>
                      <a:pt x="155" y="196"/>
                    </a:lnTo>
                    <a:lnTo>
                      <a:pt x="167" y="187"/>
                    </a:lnTo>
                    <a:lnTo>
                      <a:pt x="180" y="175"/>
                    </a:lnTo>
                    <a:lnTo>
                      <a:pt x="188" y="162"/>
                    </a:lnTo>
                    <a:lnTo>
                      <a:pt x="196" y="150"/>
                    </a:lnTo>
                    <a:lnTo>
                      <a:pt x="204" y="137"/>
                    </a:lnTo>
                    <a:lnTo>
                      <a:pt x="209" y="121"/>
                    </a:lnTo>
                    <a:lnTo>
                      <a:pt x="209" y="104"/>
                    </a:lnTo>
                    <a:lnTo>
                      <a:pt x="204" y="88"/>
                    </a:lnTo>
                    <a:lnTo>
                      <a:pt x="200" y="71"/>
                    </a:lnTo>
                    <a:lnTo>
                      <a:pt x="196" y="59"/>
                    </a:lnTo>
                    <a:lnTo>
                      <a:pt x="188" y="42"/>
                    </a:lnTo>
                    <a:lnTo>
                      <a:pt x="175" y="29"/>
                    </a:lnTo>
                    <a:lnTo>
                      <a:pt x="167" y="21"/>
                    </a:lnTo>
                    <a:lnTo>
                      <a:pt x="150" y="13"/>
                    </a:lnTo>
                    <a:lnTo>
                      <a:pt x="137" y="9"/>
                    </a:lnTo>
                    <a:lnTo>
                      <a:pt x="121" y="5"/>
                    </a:lnTo>
                    <a:lnTo>
                      <a:pt x="105" y="0"/>
                    </a:lnTo>
                    <a:lnTo>
                      <a:pt x="88" y="5"/>
                    </a:lnTo>
                    <a:lnTo>
                      <a:pt x="72" y="9"/>
                    </a:lnTo>
                    <a:lnTo>
                      <a:pt x="59" y="13"/>
                    </a:lnTo>
                    <a:lnTo>
                      <a:pt x="47" y="21"/>
                    </a:lnTo>
                    <a:lnTo>
                      <a:pt x="34" y="34"/>
                    </a:lnTo>
                    <a:lnTo>
                      <a:pt x="22" y="42"/>
                    </a:lnTo>
                    <a:lnTo>
                      <a:pt x="13" y="59"/>
                    </a:lnTo>
                    <a:lnTo>
                      <a:pt x="9" y="71"/>
                    </a:lnTo>
                    <a:lnTo>
                      <a:pt x="5" y="88"/>
                    </a:lnTo>
                    <a:lnTo>
                      <a:pt x="0" y="104"/>
                    </a:lnTo>
                    <a:lnTo>
                      <a:pt x="0" y="108"/>
                    </a:lnTo>
                    <a:lnTo>
                      <a:pt x="5" y="108"/>
                    </a:lnTo>
                    <a:lnTo>
                      <a:pt x="5" y="125"/>
                    </a:lnTo>
                    <a:lnTo>
                      <a:pt x="9" y="142"/>
                    </a:lnTo>
                    <a:lnTo>
                      <a:pt x="18" y="155"/>
                    </a:lnTo>
                    <a:lnTo>
                      <a:pt x="26" y="166"/>
                    </a:lnTo>
                    <a:lnTo>
                      <a:pt x="34" y="179"/>
                    </a:lnTo>
                    <a:lnTo>
                      <a:pt x="47" y="187"/>
                    </a:lnTo>
                    <a:lnTo>
                      <a:pt x="59" y="196"/>
                    </a:lnTo>
                    <a:lnTo>
                      <a:pt x="76" y="204"/>
                    </a:lnTo>
                    <a:lnTo>
                      <a:pt x="88" y="204"/>
                    </a:lnTo>
                    <a:lnTo>
                      <a:pt x="105" y="209"/>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71" name="Freeform 1179">
                <a:extLst>
                  <a:ext uri="{FF2B5EF4-FFF2-40B4-BE49-F238E27FC236}">
                    <a16:creationId xmlns:a16="http://schemas.microsoft.com/office/drawing/2014/main" id="{26D31D9A-1C73-470D-82CE-AC0E41388B9A}"/>
                  </a:ext>
                </a:extLst>
              </p:cNvPr>
              <p:cNvSpPr>
                <a:spLocks/>
              </p:cNvSpPr>
              <p:nvPr/>
            </p:nvSpPr>
            <p:spPr bwMode="auto">
              <a:xfrm>
                <a:off x="2341" y="3360"/>
                <a:ext cx="35" cy="34"/>
              </a:xfrm>
              <a:custGeom>
                <a:avLst/>
                <a:gdLst>
                  <a:gd name="T0" fmla="*/ 18 w 175"/>
                  <a:gd name="T1" fmla="*/ 34 h 170"/>
                  <a:gd name="T2" fmla="*/ 20 w 175"/>
                  <a:gd name="T3" fmla="*/ 34 h 170"/>
                  <a:gd name="T4" fmla="*/ 23 w 175"/>
                  <a:gd name="T5" fmla="*/ 33 h 170"/>
                  <a:gd name="T6" fmla="*/ 26 w 175"/>
                  <a:gd name="T7" fmla="*/ 32 h 170"/>
                  <a:gd name="T8" fmla="*/ 27 w 175"/>
                  <a:gd name="T9" fmla="*/ 31 h 170"/>
                  <a:gd name="T10" fmla="*/ 30 w 175"/>
                  <a:gd name="T11" fmla="*/ 29 h 170"/>
                  <a:gd name="T12" fmla="*/ 32 w 175"/>
                  <a:gd name="T13" fmla="*/ 27 h 170"/>
                  <a:gd name="T14" fmla="*/ 32 w 175"/>
                  <a:gd name="T15" fmla="*/ 25 h 170"/>
                  <a:gd name="T16" fmla="*/ 34 w 175"/>
                  <a:gd name="T17" fmla="*/ 22 h 170"/>
                  <a:gd name="T18" fmla="*/ 34 w 175"/>
                  <a:gd name="T19" fmla="*/ 19 h 170"/>
                  <a:gd name="T20" fmla="*/ 35 w 175"/>
                  <a:gd name="T21" fmla="*/ 17 h 170"/>
                  <a:gd name="T22" fmla="*/ 34 w 175"/>
                  <a:gd name="T23" fmla="*/ 14 h 170"/>
                  <a:gd name="T24" fmla="*/ 33 w 175"/>
                  <a:gd name="T25" fmla="*/ 12 h 170"/>
                  <a:gd name="T26" fmla="*/ 32 w 175"/>
                  <a:gd name="T27" fmla="*/ 9 h 170"/>
                  <a:gd name="T28" fmla="*/ 31 w 175"/>
                  <a:gd name="T29" fmla="*/ 7 h 170"/>
                  <a:gd name="T30" fmla="*/ 29 w 175"/>
                  <a:gd name="T31" fmla="*/ 5 h 170"/>
                  <a:gd name="T32" fmla="*/ 27 w 175"/>
                  <a:gd name="T33" fmla="*/ 3 h 170"/>
                  <a:gd name="T34" fmla="*/ 25 w 175"/>
                  <a:gd name="T35" fmla="*/ 2 h 170"/>
                  <a:gd name="T36" fmla="*/ 23 w 175"/>
                  <a:gd name="T37" fmla="*/ 1 h 170"/>
                  <a:gd name="T38" fmla="*/ 20 w 175"/>
                  <a:gd name="T39" fmla="*/ 0 h 170"/>
                  <a:gd name="T40" fmla="*/ 18 w 175"/>
                  <a:gd name="T41" fmla="*/ 0 h 170"/>
                  <a:gd name="T42" fmla="*/ 14 w 175"/>
                  <a:gd name="T43" fmla="*/ 0 h 170"/>
                  <a:gd name="T44" fmla="*/ 12 w 175"/>
                  <a:gd name="T45" fmla="*/ 1 h 170"/>
                  <a:gd name="T46" fmla="*/ 9 w 175"/>
                  <a:gd name="T47" fmla="*/ 2 h 170"/>
                  <a:gd name="T48" fmla="*/ 8 w 175"/>
                  <a:gd name="T49" fmla="*/ 3 h 170"/>
                  <a:gd name="T50" fmla="*/ 5 w 175"/>
                  <a:gd name="T51" fmla="*/ 5 h 170"/>
                  <a:gd name="T52" fmla="*/ 3 w 175"/>
                  <a:gd name="T53" fmla="*/ 7 h 170"/>
                  <a:gd name="T54" fmla="*/ 3 w 175"/>
                  <a:gd name="T55" fmla="*/ 9 h 170"/>
                  <a:gd name="T56" fmla="*/ 1 w 175"/>
                  <a:gd name="T57" fmla="*/ 11 h 170"/>
                  <a:gd name="T58" fmla="*/ 1 w 175"/>
                  <a:gd name="T59" fmla="*/ 14 h 170"/>
                  <a:gd name="T60" fmla="*/ 0 w 175"/>
                  <a:gd name="T61" fmla="*/ 17 h 170"/>
                  <a:gd name="T62" fmla="*/ 0 w 175"/>
                  <a:gd name="T63" fmla="*/ 17 h 170"/>
                  <a:gd name="T64" fmla="*/ 1 w 175"/>
                  <a:gd name="T65" fmla="*/ 20 h 170"/>
                  <a:gd name="T66" fmla="*/ 1 w 175"/>
                  <a:gd name="T67" fmla="*/ 22 h 170"/>
                  <a:gd name="T68" fmla="*/ 3 w 175"/>
                  <a:gd name="T69" fmla="*/ 25 h 170"/>
                  <a:gd name="T70" fmla="*/ 3 w 175"/>
                  <a:gd name="T71" fmla="*/ 27 h 170"/>
                  <a:gd name="T72" fmla="*/ 6 w 175"/>
                  <a:gd name="T73" fmla="*/ 29 h 170"/>
                  <a:gd name="T74" fmla="*/ 8 w 175"/>
                  <a:gd name="T75" fmla="*/ 31 h 170"/>
                  <a:gd name="T76" fmla="*/ 10 w 175"/>
                  <a:gd name="T77" fmla="*/ 32 h 170"/>
                  <a:gd name="T78" fmla="*/ 13 w 175"/>
                  <a:gd name="T79" fmla="*/ 33 h 170"/>
                  <a:gd name="T80" fmla="*/ 15 w 175"/>
                  <a:gd name="T81" fmla="*/ 34 h 170"/>
                  <a:gd name="T82" fmla="*/ 18 w 175"/>
                  <a:gd name="T83" fmla="*/ 34 h 1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5"/>
                  <a:gd name="T127" fmla="*/ 0 h 170"/>
                  <a:gd name="T128" fmla="*/ 175 w 175"/>
                  <a:gd name="T129" fmla="*/ 170 h 17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5" h="170">
                    <a:moveTo>
                      <a:pt x="88" y="170"/>
                    </a:moveTo>
                    <a:lnTo>
                      <a:pt x="100" y="170"/>
                    </a:lnTo>
                    <a:lnTo>
                      <a:pt x="117" y="166"/>
                    </a:lnTo>
                    <a:lnTo>
                      <a:pt x="129" y="162"/>
                    </a:lnTo>
                    <a:lnTo>
                      <a:pt x="137" y="153"/>
                    </a:lnTo>
                    <a:lnTo>
                      <a:pt x="149" y="146"/>
                    </a:lnTo>
                    <a:lnTo>
                      <a:pt x="158" y="133"/>
                    </a:lnTo>
                    <a:lnTo>
                      <a:pt x="162" y="124"/>
                    </a:lnTo>
                    <a:lnTo>
                      <a:pt x="171" y="112"/>
                    </a:lnTo>
                    <a:lnTo>
                      <a:pt x="171" y="95"/>
                    </a:lnTo>
                    <a:lnTo>
                      <a:pt x="175" y="83"/>
                    </a:lnTo>
                    <a:lnTo>
                      <a:pt x="171" y="70"/>
                    </a:lnTo>
                    <a:lnTo>
                      <a:pt x="167" y="58"/>
                    </a:lnTo>
                    <a:lnTo>
                      <a:pt x="162" y="45"/>
                    </a:lnTo>
                    <a:lnTo>
                      <a:pt x="154" y="33"/>
                    </a:lnTo>
                    <a:lnTo>
                      <a:pt x="146" y="25"/>
                    </a:lnTo>
                    <a:lnTo>
                      <a:pt x="137" y="16"/>
                    </a:lnTo>
                    <a:lnTo>
                      <a:pt x="124" y="9"/>
                    </a:lnTo>
                    <a:lnTo>
                      <a:pt x="113" y="4"/>
                    </a:lnTo>
                    <a:lnTo>
                      <a:pt x="100" y="0"/>
                    </a:lnTo>
                    <a:lnTo>
                      <a:pt x="88" y="0"/>
                    </a:lnTo>
                    <a:lnTo>
                      <a:pt x="70" y="0"/>
                    </a:lnTo>
                    <a:lnTo>
                      <a:pt x="59" y="4"/>
                    </a:lnTo>
                    <a:lnTo>
                      <a:pt x="46" y="9"/>
                    </a:lnTo>
                    <a:lnTo>
                      <a:pt x="38" y="16"/>
                    </a:lnTo>
                    <a:lnTo>
                      <a:pt x="25" y="25"/>
                    </a:lnTo>
                    <a:lnTo>
                      <a:pt x="16" y="33"/>
                    </a:lnTo>
                    <a:lnTo>
                      <a:pt x="13" y="45"/>
                    </a:lnTo>
                    <a:lnTo>
                      <a:pt x="5" y="54"/>
                    </a:lnTo>
                    <a:lnTo>
                      <a:pt x="5" y="70"/>
                    </a:lnTo>
                    <a:lnTo>
                      <a:pt x="0" y="83"/>
                    </a:lnTo>
                    <a:lnTo>
                      <a:pt x="0" y="87"/>
                    </a:lnTo>
                    <a:lnTo>
                      <a:pt x="5" y="99"/>
                    </a:lnTo>
                    <a:lnTo>
                      <a:pt x="5" y="112"/>
                    </a:lnTo>
                    <a:lnTo>
                      <a:pt x="13" y="124"/>
                    </a:lnTo>
                    <a:lnTo>
                      <a:pt x="16" y="137"/>
                    </a:lnTo>
                    <a:lnTo>
                      <a:pt x="29" y="146"/>
                    </a:lnTo>
                    <a:lnTo>
                      <a:pt x="38" y="153"/>
                    </a:lnTo>
                    <a:lnTo>
                      <a:pt x="50" y="162"/>
                    </a:lnTo>
                    <a:lnTo>
                      <a:pt x="63" y="166"/>
                    </a:lnTo>
                    <a:lnTo>
                      <a:pt x="75" y="170"/>
                    </a:lnTo>
                    <a:lnTo>
                      <a:pt x="88" y="170"/>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72" name="Freeform 1180">
                <a:extLst>
                  <a:ext uri="{FF2B5EF4-FFF2-40B4-BE49-F238E27FC236}">
                    <a16:creationId xmlns:a16="http://schemas.microsoft.com/office/drawing/2014/main" id="{23BE141B-1E25-4B7E-8994-E727366D99D3}"/>
                  </a:ext>
                </a:extLst>
              </p:cNvPr>
              <p:cNvSpPr>
                <a:spLocks/>
              </p:cNvSpPr>
              <p:nvPr/>
            </p:nvSpPr>
            <p:spPr bwMode="auto">
              <a:xfrm>
                <a:off x="2344" y="3361"/>
                <a:ext cx="27" cy="28"/>
              </a:xfrm>
              <a:custGeom>
                <a:avLst/>
                <a:gdLst>
                  <a:gd name="T0" fmla="*/ 14 w 136"/>
                  <a:gd name="T1" fmla="*/ 28 h 137"/>
                  <a:gd name="T2" fmla="*/ 16 w 136"/>
                  <a:gd name="T3" fmla="*/ 28 h 137"/>
                  <a:gd name="T4" fmla="*/ 18 w 136"/>
                  <a:gd name="T5" fmla="*/ 27 h 137"/>
                  <a:gd name="T6" fmla="*/ 20 w 136"/>
                  <a:gd name="T7" fmla="*/ 26 h 137"/>
                  <a:gd name="T8" fmla="*/ 22 w 136"/>
                  <a:gd name="T9" fmla="*/ 25 h 137"/>
                  <a:gd name="T10" fmla="*/ 23 w 136"/>
                  <a:gd name="T11" fmla="*/ 24 h 137"/>
                  <a:gd name="T12" fmla="*/ 25 w 136"/>
                  <a:gd name="T13" fmla="*/ 22 h 137"/>
                  <a:gd name="T14" fmla="*/ 26 w 136"/>
                  <a:gd name="T15" fmla="*/ 20 h 137"/>
                  <a:gd name="T16" fmla="*/ 26 w 136"/>
                  <a:gd name="T17" fmla="*/ 19 h 137"/>
                  <a:gd name="T18" fmla="*/ 27 w 136"/>
                  <a:gd name="T19" fmla="*/ 16 h 137"/>
                  <a:gd name="T20" fmla="*/ 27 w 136"/>
                  <a:gd name="T21" fmla="*/ 13 h 137"/>
                  <a:gd name="T22" fmla="*/ 27 w 136"/>
                  <a:gd name="T23" fmla="*/ 12 h 137"/>
                  <a:gd name="T24" fmla="*/ 26 w 136"/>
                  <a:gd name="T25" fmla="*/ 9 h 137"/>
                  <a:gd name="T26" fmla="*/ 26 w 136"/>
                  <a:gd name="T27" fmla="*/ 8 h 137"/>
                  <a:gd name="T28" fmla="*/ 25 w 136"/>
                  <a:gd name="T29" fmla="*/ 6 h 137"/>
                  <a:gd name="T30" fmla="*/ 23 w 136"/>
                  <a:gd name="T31" fmla="*/ 4 h 137"/>
                  <a:gd name="T32" fmla="*/ 21 w 136"/>
                  <a:gd name="T33" fmla="*/ 2 h 137"/>
                  <a:gd name="T34" fmla="*/ 20 w 136"/>
                  <a:gd name="T35" fmla="*/ 2 h 137"/>
                  <a:gd name="T36" fmla="*/ 18 w 136"/>
                  <a:gd name="T37" fmla="*/ 1 h 137"/>
                  <a:gd name="T38" fmla="*/ 16 w 136"/>
                  <a:gd name="T39" fmla="*/ 0 h 137"/>
                  <a:gd name="T40" fmla="*/ 13 w 136"/>
                  <a:gd name="T41" fmla="*/ 0 h 137"/>
                  <a:gd name="T42" fmla="*/ 11 w 136"/>
                  <a:gd name="T43" fmla="*/ 0 h 137"/>
                  <a:gd name="T44" fmla="*/ 9 w 136"/>
                  <a:gd name="T45" fmla="*/ 1 h 137"/>
                  <a:gd name="T46" fmla="*/ 7 w 136"/>
                  <a:gd name="T47" fmla="*/ 2 h 137"/>
                  <a:gd name="T48" fmla="*/ 6 w 136"/>
                  <a:gd name="T49" fmla="*/ 2 h 137"/>
                  <a:gd name="T50" fmla="*/ 4 w 136"/>
                  <a:gd name="T51" fmla="*/ 4 h 137"/>
                  <a:gd name="T52" fmla="*/ 2 w 136"/>
                  <a:gd name="T53" fmla="*/ 6 h 137"/>
                  <a:gd name="T54" fmla="*/ 2 w 136"/>
                  <a:gd name="T55" fmla="*/ 8 h 137"/>
                  <a:gd name="T56" fmla="*/ 1 w 136"/>
                  <a:gd name="T57" fmla="*/ 9 h 137"/>
                  <a:gd name="T58" fmla="*/ 0 w 136"/>
                  <a:gd name="T59" fmla="*/ 12 h 137"/>
                  <a:gd name="T60" fmla="*/ 0 w 136"/>
                  <a:gd name="T61" fmla="*/ 14 h 137"/>
                  <a:gd name="T62" fmla="*/ 0 w 136"/>
                  <a:gd name="T63" fmla="*/ 16 h 137"/>
                  <a:gd name="T64" fmla="*/ 1 w 136"/>
                  <a:gd name="T65" fmla="*/ 19 h 137"/>
                  <a:gd name="T66" fmla="*/ 2 w 136"/>
                  <a:gd name="T67" fmla="*/ 20 h 137"/>
                  <a:gd name="T68" fmla="*/ 2 w 136"/>
                  <a:gd name="T69" fmla="*/ 23 h 137"/>
                  <a:gd name="T70" fmla="*/ 4 w 136"/>
                  <a:gd name="T71" fmla="*/ 24 h 137"/>
                  <a:gd name="T72" fmla="*/ 6 w 136"/>
                  <a:gd name="T73" fmla="*/ 25 h 137"/>
                  <a:gd name="T74" fmla="*/ 7 w 136"/>
                  <a:gd name="T75" fmla="*/ 26 h 137"/>
                  <a:gd name="T76" fmla="*/ 9 w 136"/>
                  <a:gd name="T77" fmla="*/ 27 h 137"/>
                  <a:gd name="T78" fmla="*/ 11 w 136"/>
                  <a:gd name="T79" fmla="*/ 28 h 137"/>
                  <a:gd name="T80" fmla="*/ 14 w 136"/>
                  <a:gd name="T81" fmla="*/ 28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6"/>
                  <a:gd name="T124" fmla="*/ 0 h 137"/>
                  <a:gd name="T125" fmla="*/ 136 w 136"/>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6" h="137">
                    <a:moveTo>
                      <a:pt x="70" y="137"/>
                    </a:moveTo>
                    <a:lnTo>
                      <a:pt x="79" y="137"/>
                    </a:lnTo>
                    <a:lnTo>
                      <a:pt x="91" y="133"/>
                    </a:lnTo>
                    <a:lnTo>
                      <a:pt x="100" y="129"/>
                    </a:lnTo>
                    <a:lnTo>
                      <a:pt x="111" y="124"/>
                    </a:lnTo>
                    <a:lnTo>
                      <a:pt x="116" y="116"/>
                    </a:lnTo>
                    <a:lnTo>
                      <a:pt x="124" y="108"/>
                    </a:lnTo>
                    <a:lnTo>
                      <a:pt x="129" y="99"/>
                    </a:lnTo>
                    <a:lnTo>
                      <a:pt x="133" y="91"/>
                    </a:lnTo>
                    <a:lnTo>
                      <a:pt x="136" y="79"/>
                    </a:lnTo>
                    <a:lnTo>
                      <a:pt x="136" y="66"/>
                    </a:lnTo>
                    <a:lnTo>
                      <a:pt x="136" y="58"/>
                    </a:lnTo>
                    <a:lnTo>
                      <a:pt x="133" y="46"/>
                    </a:lnTo>
                    <a:lnTo>
                      <a:pt x="129" y="37"/>
                    </a:lnTo>
                    <a:lnTo>
                      <a:pt x="124" y="29"/>
                    </a:lnTo>
                    <a:lnTo>
                      <a:pt x="116" y="21"/>
                    </a:lnTo>
                    <a:lnTo>
                      <a:pt x="108" y="12"/>
                    </a:lnTo>
                    <a:lnTo>
                      <a:pt x="100" y="8"/>
                    </a:lnTo>
                    <a:lnTo>
                      <a:pt x="91" y="5"/>
                    </a:lnTo>
                    <a:lnTo>
                      <a:pt x="79" y="0"/>
                    </a:lnTo>
                    <a:lnTo>
                      <a:pt x="66" y="0"/>
                    </a:lnTo>
                    <a:lnTo>
                      <a:pt x="57" y="0"/>
                    </a:lnTo>
                    <a:lnTo>
                      <a:pt x="46" y="5"/>
                    </a:lnTo>
                    <a:lnTo>
                      <a:pt x="37" y="8"/>
                    </a:lnTo>
                    <a:lnTo>
                      <a:pt x="28" y="12"/>
                    </a:lnTo>
                    <a:lnTo>
                      <a:pt x="21" y="21"/>
                    </a:lnTo>
                    <a:lnTo>
                      <a:pt x="12" y="29"/>
                    </a:lnTo>
                    <a:lnTo>
                      <a:pt x="8" y="37"/>
                    </a:lnTo>
                    <a:lnTo>
                      <a:pt x="3" y="46"/>
                    </a:lnTo>
                    <a:lnTo>
                      <a:pt x="0" y="58"/>
                    </a:lnTo>
                    <a:lnTo>
                      <a:pt x="0" y="70"/>
                    </a:lnTo>
                    <a:lnTo>
                      <a:pt x="0" y="79"/>
                    </a:lnTo>
                    <a:lnTo>
                      <a:pt x="3" y="91"/>
                    </a:lnTo>
                    <a:lnTo>
                      <a:pt x="8" y="99"/>
                    </a:lnTo>
                    <a:lnTo>
                      <a:pt x="12" y="112"/>
                    </a:lnTo>
                    <a:lnTo>
                      <a:pt x="21" y="116"/>
                    </a:lnTo>
                    <a:lnTo>
                      <a:pt x="28" y="124"/>
                    </a:lnTo>
                    <a:lnTo>
                      <a:pt x="37" y="129"/>
                    </a:lnTo>
                    <a:lnTo>
                      <a:pt x="46" y="133"/>
                    </a:lnTo>
                    <a:lnTo>
                      <a:pt x="57" y="137"/>
                    </a:lnTo>
                    <a:lnTo>
                      <a:pt x="70" y="137"/>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73" name="Freeform 1181">
                <a:extLst>
                  <a:ext uri="{FF2B5EF4-FFF2-40B4-BE49-F238E27FC236}">
                    <a16:creationId xmlns:a16="http://schemas.microsoft.com/office/drawing/2014/main" id="{52B7CF6C-8016-4E27-9AFF-E85020EDF78E}"/>
                  </a:ext>
                </a:extLst>
              </p:cNvPr>
              <p:cNvSpPr>
                <a:spLocks/>
              </p:cNvSpPr>
              <p:nvPr/>
            </p:nvSpPr>
            <p:spPr bwMode="auto">
              <a:xfrm>
                <a:off x="2426" y="3379"/>
                <a:ext cx="115" cy="115"/>
              </a:xfrm>
              <a:custGeom>
                <a:avLst/>
                <a:gdLst>
                  <a:gd name="T0" fmla="*/ 58 w 578"/>
                  <a:gd name="T1" fmla="*/ 115 h 576"/>
                  <a:gd name="T2" fmla="*/ 68 w 578"/>
                  <a:gd name="T3" fmla="*/ 114 h 576"/>
                  <a:gd name="T4" fmla="*/ 76 w 578"/>
                  <a:gd name="T5" fmla="*/ 113 h 576"/>
                  <a:gd name="T6" fmla="*/ 85 w 578"/>
                  <a:gd name="T7" fmla="*/ 108 h 576"/>
                  <a:gd name="T8" fmla="*/ 92 w 578"/>
                  <a:gd name="T9" fmla="*/ 104 h 576"/>
                  <a:gd name="T10" fmla="*/ 98 w 578"/>
                  <a:gd name="T11" fmla="*/ 98 h 576"/>
                  <a:gd name="T12" fmla="*/ 104 w 578"/>
                  <a:gd name="T13" fmla="*/ 91 h 576"/>
                  <a:gd name="T14" fmla="*/ 109 w 578"/>
                  <a:gd name="T15" fmla="*/ 83 h 576"/>
                  <a:gd name="T16" fmla="*/ 112 w 578"/>
                  <a:gd name="T17" fmla="*/ 75 h 576"/>
                  <a:gd name="T18" fmla="*/ 114 w 578"/>
                  <a:gd name="T19" fmla="*/ 67 h 576"/>
                  <a:gd name="T20" fmla="*/ 115 w 578"/>
                  <a:gd name="T21" fmla="*/ 57 h 576"/>
                  <a:gd name="T22" fmla="*/ 114 w 578"/>
                  <a:gd name="T23" fmla="*/ 48 h 576"/>
                  <a:gd name="T24" fmla="*/ 112 w 578"/>
                  <a:gd name="T25" fmla="*/ 39 h 576"/>
                  <a:gd name="T26" fmla="*/ 108 w 578"/>
                  <a:gd name="T27" fmla="*/ 31 h 576"/>
                  <a:gd name="T28" fmla="*/ 103 w 578"/>
                  <a:gd name="T29" fmla="*/ 23 h 576"/>
                  <a:gd name="T30" fmla="*/ 97 w 578"/>
                  <a:gd name="T31" fmla="*/ 16 h 576"/>
                  <a:gd name="T32" fmla="*/ 91 w 578"/>
                  <a:gd name="T33" fmla="*/ 11 h 576"/>
                  <a:gd name="T34" fmla="*/ 84 w 578"/>
                  <a:gd name="T35" fmla="*/ 6 h 576"/>
                  <a:gd name="T36" fmla="*/ 75 w 578"/>
                  <a:gd name="T37" fmla="*/ 3 h 576"/>
                  <a:gd name="T38" fmla="*/ 66 w 578"/>
                  <a:gd name="T39" fmla="*/ 1 h 576"/>
                  <a:gd name="T40" fmla="*/ 57 w 578"/>
                  <a:gd name="T41" fmla="*/ 0 h 576"/>
                  <a:gd name="T42" fmla="*/ 48 w 578"/>
                  <a:gd name="T43" fmla="*/ 1 h 576"/>
                  <a:gd name="T44" fmla="*/ 39 w 578"/>
                  <a:gd name="T45" fmla="*/ 3 h 576"/>
                  <a:gd name="T46" fmla="*/ 31 w 578"/>
                  <a:gd name="T47" fmla="*/ 6 h 576"/>
                  <a:gd name="T48" fmla="*/ 23 w 578"/>
                  <a:gd name="T49" fmla="*/ 11 h 576"/>
                  <a:gd name="T50" fmla="*/ 17 w 578"/>
                  <a:gd name="T51" fmla="*/ 17 h 576"/>
                  <a:gd name="T52" fmla="*/ 11 w 578"/>
                  <a:gd name="T53" fmla="*/ 24 h 576"/>
                  <a:gd name="T54" fmla="*/ 7 w 578"/>
                  <a:gd name="T55" fmla="*/ 32 h 576"/>
                  <a:gd name="T56" fmla="*/ 4 w 578"/>
                  <a:gd name="T57" fmla="*/ 40 h 576"/>
                  <a:gd name="T58" fmla="*/ 1 w 578"/>
                  <a:gd name="T59" fmla="*/ 49 h 576"/>
                  <a:gd name="T60" fmla="*/ 0 w 578"/>
                  <a:gd name="T61" fmla="*/ 59 h 576"/>
                  <a:gd name="T62" fmla="*/ 1 w 578"/>
                  <a:gd name="T63" fmla="*/ 68 h 576"/>
                  <a:gd name="T64" fmla="*/ 4 w 578"/>
                  <a:gd name="T65" fmla="*/ 77 h 576"/>
                  <a:gd name="T66" fmla="*/ 7 w 578"/>
                  <a:gd name="T67" fmla="*/ 84 h 576"/>
                  <a:gd name="T68" fmla="*/ 12 w 578"/>
                  <a:gd name="T69" fmla="*/ 93 h 576"/>
                  <a:gd name="T70" fmla="*/ 18 w 578"/>
                  <a:gd name="T71" fmla="*/ 99 h 576"/>
                  <a:gd name="T72" fmla="*/ 24 w 578"/>
                  <a:gd name="T73" fmla="*/ 104 h 576"/>
                  <a:gd name="T74" fmla="*/ 31 w 578"/>
                  <a:gd name="T75" fmla="*/ 109 h 576"/>
                  <a:gd name="T76" fmla="*/ 40 w 578"/>
                  <a:gd name="T77" fmla="*/ 113 h 576"/>
                  <a:gd name="T78" fmla="*/ 49 w 578"/>
                  <a:gd name="T79" fmla="*/ 115 h 576"/>
                  <a:gd name="T80" fmla="*/ 58 w 578"/>
                  <a:gd name="T81" fmla="*/ 115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92" y="576"/>
                    </a:moveTo>
                    <a:lnTo>
                      <a:pt x="341" y="571"/>
                    </a:lnTo>
                    <a:lnTo>
                      <a:pt x="383" y="564"/>
                    </a:lnTo>
                    <a:lnTo>
                      <a:pt x="425" y="542"/>
                    </a:lnTo>
                    <a:lnTo>
                      <a:pt x="461" y="522"/>
                    </a:lnTo>
                    <a:lnTo>
                      <a:pt x="495" y="493"/>
                    </a:lnTo>
                    <a:lnTo>
                      <a:pt x="524" y="456"/>
                    </a:lnTo>
                    <a:lnTo>
                      <a:pt x="549" y="418"/>
                    </a:lnTo>
                    <a:lnTo>
                      <a:pt x="565" y="377"/>
                    </a:lnTo>
                    <a:lnTo>
                      <a:pt x="574" y="335"/>
                    </a:lnTo>
                    <a:lnTo>
                      <a:pt x="578" y="286"/>
                    </a:lnTo>
                    <a:lnTo>
                      <a:pt x="574" y="240"/>
                    </a:lnTo>
                    <a:lnTo>
                      <a:pt x="565" y="194"/>
                    </a:lnTo>
                    <a:lnTo>
                      <a:pt x="544" y="153"/>
                    </a:lnTo>
                    <a:lnTo>
                      <a:pt x="520" y="115"/>
                    </a:lnTo>
                    <a:lnTo>
                      <a:pt x="490" y="82"/>
                    </a:lnTo>
                    <a:lnTo>
                      <a:pt x="457" y="54"/>
                    </a:lnTo>
                    <a:lnTo>
                      <a:pt x="420" y="32"/>
                    </a:lnTo>
                    <a:lnTo>
                      <a:pt x="378" y="16"/>
                    </a:lnTo>
                    <a:lnTo>
                      <a:pt x="333" y="3"/>
                    </a:lnTo>
                    <a:lnTo>
                      <a:pt x="288" y="0"/>
                    </a:lnTo>
                    <a:lnTo>
                      <a:pt x="241" y="3"/>
                    </a:lnTo>
                    <a:lnTo>
                      <a:pt x="196" y="16"/>
                    </a:lnTo>
                    <a:lnTo>
                      <a:pt x="155" y="32"/>
                    </a:lnTo>
                    <a:lnTo>
                      <a:pt x="117" y="57"/>
                    </a:lnTo>
                    <a:lnTo>
                      <a:pt x="84" y="86"/>
                    </a:lnTo>
                    <a:lnTo>
                      <a:pt x="54" y="119"/>
                    </a:lnTo>
                    <a:lnTo>
                      <a:pt x="34" y="161"/>
                    </a:lnTo>
                    <a:lnTo>
                      <a:pt x="18" y="202"/>
                    </a:lnTo>
                    <a:lnTo>
                      <a:pt x="5" y="243"/>
                    </a:lnTo>
                    <a:lnTo>
                      <a:pt x="0" y="294"/>
                    </a:lnTo>
                    <a:lnTo>
                      <a:pt x="5" y="339"/>
                    </a:lnTo>
                    <a:lnTo>
                      <a:pt x="18" y="385"/>
                    </a:lnTo>
                    <a:lnTo>
                      <a:pt x="34" y="423"/>
                    </a:lnTo>
                    <a:lnTo>
                      <a:pt x="59" y="464"/>
                    </a:lnTo>
                    <a:lnTo>
                      <a:pt x="88" y="497"/>
                    </a:lnTo>
                    <a:lnTo>
                      <a:pt x="121" y="522"/>
                    </a:lnTo>
                    <a:lnTo>
                      <a:pt x="158" y="547"/>
                    </a:lnTo>
                    <a:lnTo>
                      <a:pt x="200" y="564"/>
                    </a:lnTo>
                    <a:lnTo>
                      <a:pt x="245" y="576"/>
                    </a:lnTo>
                    <a:lnTo>
                      <a:pt x="292" y="57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74" name="Freeform 1182">
                <a:extLst>
                  <a:ext uri="{FF2B5EF4-FFF2-40B4-BE49-F238E27FC236}">
                    <a16:creationId xmlns:a16="http://schemas.microsoft.com/office/drawing/2014/main" id="{E4239E83-E5F4-4F86-A95E-18706E09FAFB}"/>
                  </a:ext>
                </a:extLst>
              </p:cNvPr>
              <p:cNvSpPr>
                <a:spLocks/>
              </p:cNvSpPr>
              <p:nvPr/>
            </p:nvSpPr>
            <p:spPr bwMode="auto">
              <a:xfrm>
                <a:off x="2426" y="3379"/>
                <a:ext cx="115" cy="115"/>
              </a:xfrm>
              <a:custGeom>
                <a:avLst/>
                <a:gdLst>
                  <a:gd name="T0" fmla="*/ 58 w 578"/>
                  <a:gd name="T1" fmla="*/ 115 h 576"/>
                  <a:gd name="T2" fmla="*/ 68 w 578"/>
                  <a:gd name="T3" fmla="*/ 114 h 576"/>
                  <a:gd name="T4" fmla="*/ 76 w 578"/>
                  <a:gd name="T5" fmla="*/ 113 h 576"/>
                  <a:gd name="T6" fmla="*/ 85 w 578"/>
                  <a:gd name="T7" fmla="*/ 108 h 576"/>
                  <a:gd name="T8" fmla="*/ 92 w 578"/>
                  <a:gd name="T9" fmla="*/ 104 h 576"/>
                  <a:gd name="T10" fmla="*/ 98 w 578"/>
                  <a:gd name="T11" fmla="*/ 98 h 576"/>
                  <a:gd name="T12" fmla="*/ 104 w 578"/>
                  <a:gd name="T13" fmla="*/ 91 h 576"/>
                  <a:gd name="T14" fmla="*/ 109 w 578"/>
                  <a:gd name="T15" fmla="*/ 83 h 576"/>
                  <a:gd name="T16" fmla="*/ 112 w 578"/>
                  <a:gd name="T17" fmla="*/ 75 h 576"/>
                  <a:gd name="T18" fmla="*/ 114 w 578"/>
                  <a:gd name="T19" fmla="*/ 67 h 576"/>
                  <a:gd name="T20" fmla="*/ 115 w 578"/>
                  <a:gd name="T21" fmla="*/ 57 h 576"/>
                  <a:gd name="T22" fmla="*/ 114 w 578"/>
                  <a:gd name="T23" fmla="*/ 48 h 576"/>
                  <a:gd name="T24" fmla="*/ 112 w 578"/>
                  <a:gd name="T25" fmla="*/ 39 h 576"/>
                  <a:gd name="T26" fmla="*/ 108 w 578"/>
                  <a:gd name="T27" fmla="*/ 31 h 576"/>
                  <a:gd name="T28" fmla="*/ 103 w 578"/>
                  <a:gd name="T29" fmla="*/ 23 h 576"/>
                  <a:gd name="T30" fmla="*/ 97 w 578"/>
                  <a:gd name="T31" fmla="*/ 16 h 576"/>
                  <a:gd name="T32" fmla="*/ 91 w 578"/>
                  <a:gd name="T33" fmla="*/ 11 h 576"/>
                  <a:gd name="T34" fmla="*/ 84 w 578"/>
                  <a:gd name="T35" fmla="*/ 6 h 576"/>
                  <a:gd name="T36" fmla="*/ 75 w 578"/>
                  <a:gd name="T37" fmla="*/ 3 h 576"/>
                  <a:gd name="T38" fmla="*/ 66 w 578"/>
                  <a:gd name="T39" fmla="*/ 1 h 576"/>
                  <a:gd name="T40" fmla="*/ 57 w 578"/>
                  <a:gd name="T41" fmla="*/ 0 h 576"/>
                  <a:gd name="T42" fmla="*/ 48 w 578"/>
                  <a:gd name="T43" fmla="*/ 1 h 576"/>
                  <a:gd name="T44" fmla="*/ 39 w 578"/>
                  <a:gd name="T45" fmla="*/ 3 h 576"/>
                  <a:gd name="T46" fmla="*/ 31 w 578"/>
                  <a:gd name="T47" fmla="*/ 6 h 576"/>
                  <a:gd name="T48" fmla="*/ 23 w 578"/>
                  <a:gd name="T49" fmla="*/ 11 h 576"/>
                  <a:gd name="T50" fmla="*/ 17 w 578"/>
                  <a:gd name="T51" fmla="*/ 17 h 576"/>
                  <a:gd name="T52" fmla="*/ 11 w 578"/>
                  <a:gd name="T53" fmla="*/ 24 h 576"/>
                  <a:gd name="T54" fmla="*/ 7 w 578"/>
                  <a:gd name="T55" fmla="*/ 32 h 576"/>
                  <a:gd name="T56" fmla="*/ 4 w 578"/>
                  <a:gd name="T57" fmla="*/ 40 h 576"/>
                  <a:gd name="T58" fmla="*/ 1 w 578"/>
                  <a:gd name="T59" fmla="*/ 49 h 576"/>
                  <a:gd name="T60" fmla="*/ 0 w 578"/>
                  <a:gd name="T61" fmla="*/ 59 h 576"/>
                  <a:gd name="T62" fmla="*/ 1 w 578"/>
                  <a:gd name="T63" fmla="*/ 68 h 576"/>
                  <a:gd name="T64" fmla="*/ 4 w 578"/>
                  <a:gd name="T65" fmla="*/ 77 h 576"/>
                  <a:gd name="T66" fmla="*/ 7 w 578"/>
                  <a:gd name="T67" fmla="*/ 84 h 576"/>
                  <a:gd name="T68" fmla="*/ 12 w 578"/>
                  <a:gd name="T69" fmla="*/ 93 h 576"/>
                  <a:gd name="T70" fmla="*/ 18 w 578"/>
                  <a:gd name="T71" fmla="*/ 99 h 576"/>
                  <a:gd name="T72" fmla="*/ 24 w 578"/>
                  <a:gd name="T73" fmla="*/ 104 h 576"/>
                  <a:gd name="T74" fmla="*/ 31 w 578"/>
                  <a:gd name="T75" fmla="*/ 109 h 576"/>
                  <a:gd name="T76" fmla="*/ 40 w 578"/>
                  <a:gd name="T77" fmla="*/ 113 h 576"/>
                  <a:gd name="T78" fmla="*/ 49 w 578"/>
                  <a:gd name="T79" fmla="*/ 115 h 576"/>
                  <a:gd name="T80" fmla="*/ 58 w 578"/>
                  <a:gd name="T81" fmla="*/ 115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92" y="576"/>
                    </a:moveTo>
                    <a:lnTo>
                      <a:pt x="341" y="571"/>
                    </a:lnTo>
                    <a:lnTo>
                      <a:pt x="383" y="564"/>
                    </a:lnTo>
                    <a:lnTo>
                      <a:pt x="425" y="542"/>
                    </a:lnTo>
                    <a:lnTo>
                      <a:pt x="461" y="522"/>
                    </a:lnTo>
                    <a:lnTo>
                      <a:pt x="495" y="493"/>
                    </a:lnTo>
                    <a:lnTo>
                      <a:pt x="524" y="456"/>
                    </a:lnTo>
                    <a:lnTo>
                      <a:pt x="549" y="418"/>
                    </a:lnTo>
                    <a:lnTo>
                      <a:pt x="565" y="377"/>
                    </a:lnTo>
                    <a:lnTo>
                      <a:pt x="574" y="335"/>
                    </a:lnTo>
                    <a:lnTo>
                      <a:pt x="578" y="286"/>
                    </a:lnTo>
                    <a:lnTo>
                      <a:pt x="574" y="240"/>
                    </a:lnTo>
                    <a:lnTo>
                      <a:pt x="565" y="194"/>
                    </a:lnTo>
                    <a:lnTo>
                      <a:pt x="544" y="153"/>
                    </a:lnTo>
                    <a:lnTo>
                      <a:pt x="520" y="115"/>
                    </a:lnTo>
                    <a:lnTo>
                      <a:pt x="490" y="82"/>
                    </a:lnTo>
                    <a:lnTo>
                      <a:pt x="457" y="54"/>
                    </a:lnTo>
                    <a:lnTo>
                      <a:pt x="420" y="32"/>
                    </a:lnTo>
                    <a:lnTo>
                      <a:pt x="378" y="16"/>
                    </a:lnTo>
                    <a:lnTo>
                      <a:pt x="333" y="3"/>
                    </a:lnTo>
                    <a:lnTo>
                      <a:pt x="288" y="0"/>
                    </a:lnTo>
                    <a:lnTo>
                      <a:pt x="241" y="3"/>
                    </a:lnTo>
                    <a:lnTo>
                      <a:pt x="196" y="16"/>
                    </a:lnTo>
                    <a:lnTo>
                      <a:pt x="155" y="32"/>
                    </a:lnTo>
                    <a:lnTo>
                      <a:pt x="117" y="57"/>
                    </a:lnTo>
                    <a:lnTo>
                      <a:pt x="84" y="86"/>
                    </a:lnTo>
                    <a:lnTo>
                      <a:pt x="54" y="119"/>
                    </a:lnTo>
                    <a:lnTo>
                      <a:pt x="34" y="161"/>
                    </a:lnTo>
                    <a:lnTo>
                      <a:pt x="18" y="202"/>
                    </a:lnTo>
                    <a:lnTo>
                      <a:pt x="5" y="243"/>
                    </a:lnTo>
                    <a:lnTo>
                      <a:pt x="0" y="294"/>
                    </a:lnTo>
                    <a:lnTo>
                      <a:pt x="5" y="339"/>
                    </a:lnTo>
                    <a:lnTo>
                      <a:pt x="18" y="385"/>
                    </a:lnTo>
                    <a:lnTo>
                      <a:pt x="34" y="423"/>
                    </a:lnTo>
                    <a:lnTo>
                      <a:pt x="59" y="464"/>
                    </a:lnTo>
                    <a:lnTo>
                      <a:pt x="88" y="497"/>
                    </a:lnTo>
                    <a:lnTo>
                      <a:pt x="121" y="522"/>
                    </a:lnTo>
                    <a:lnTo>
                      <a:pt x="158" y="547"/>
                    </a:lnTo>
                    <a:lnTo>
                      <a:pt x="200" y="564"/>
                    </a:lnTo>
                    <a:lnTo>
                      <a:pt x="245" y="576"/>
                    </a:lnTo>
                    <a:lnTo>
                      <a:pt x="292"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675" name="Freeform 1183">
                <a:extLst>
                  <a:ext uri="{FF2B5EF4-FFF2-40B4-BE49-F238E27FC236}">
                    <a16:creationId xmlns:a16="http://schemas.microsoft.com/office/drawing/2014/main" id="{31F73650-ECB6-45DD-8490-046C6F17D328}"/>
                  </a:ext>
                </a:extLst>
              </p:cNvPr>
              <p:cNvSpPr>
                <a:spLocks/>
              </p:cNvSpPr>
              <p:nvPr/>
            </p:nvSpPr>
            <p:spPr bwMode="auto">
              <a:xfrm>
                <a:off x="2426" y="3379"/>
                <a:ext cx="115" cy="115"/>
              </a:xfrm>
              <a:custGeom>
                <a:avLst/>
                <a:gdLst>
                  <a:gd name="T0" fmla="*/ 58 w 578"/>
                  <a:gd name="T1" fmla="*/ 115 h 576"/>
                  <a:gd name="T2" fmla="*/ 68 w 578"/>
                  <a:gd name="T3" fmla="*/ 114 h 576"/>
                  <a:gd name="T4" fmla="*/ 76 w 578"/>
                  <a:gd name="T5" fmla="*/ 113 h 576"/>
                  <a:gd name="T6" fmla="*/ 85 w 578"/>
                  <a:gd name="T7" fmla="*/ 108 h 576"/>
                  <a:gd name="T8" fmla="*/ 92 w 578"/>
                  <a:gd name="T9" fmla="*/ 104 h 576"/>
                  <a:gd name="T10" fmla="*/ 98 w 578"/>
                  <a:gd name="T11" fmla="*/ 98 h 576"/>
                  <a:gd name="T12" fmla="*/ 104 w 578"/>
                  <a:gd name="T13" fmla="*/ 91 h 576"/>
                  <a:gd name="T14" fmla="*/ 109 w 578"/>
                  <a:gd name="T15" fmla="*/ 83 h 576"/>
                  <a:gd name="T16" fmla="*/ 112 w 578"/>
                  <a:gd name="T17" fmla="*/ 75 h 576"/>
                  <a:gd name="T18" fmla="*/ 114 w 578"/>
                  <a:gd name="T19" fmla="*/ 67 h 576"/>
                  <a:gd name="T20" fmla="*/ 115 w 578"/>
                  <a:gd name="T21" fmla="*/ 57 h 576"/>
                  <a:gd name="T22" fmla="*/ 114 w 578"/>
                  <a:gd name="T23" fmla="*/ 48 h 576"/>
                  <a:gd name="T24" fmla="*/ 112 w 578"/>
                  <a:gd name="T25" fmla="*/ 39 h 576"/>
                  <a:gd name="T26" fmla="*/ 108 w 578"/>
                  <a:gd name="T27" fmla="*/ 31 h 576"/>
                  <a:gd name="T28" fmla="*/ 103 w 578"/>
                  <a:gd name="T29" fmla="*/ 23 h 576"/>
                  <a:gd name="T30" fmla="*/ 97 w 578"/>
                  <a:gd name="T31" fmla="*/ 16 h 576"/>
                  <a:gd name="T32" fmla="*/ 91 w 578"/>
                  <a:gd name="T33" fmla="*/ 11 h 576"/>
                  <a:gd name="T34" fmla="*/ 84 w 578"/>
                  <a:gd name="T35" fmla="*/ 6 h 576"/>
                  <a:gd name="T36" fmla="*/ 75 w 578"/>
                  <a:gd name="T37" fmla="*/ 3 h 576"/>
                  <a:gd name="T38" fmla="*/ 66 w 578"/>
                  <a:gd name="T39" fmla="*/ 1 h 576"/>
                  <a:gd name="T40" fmla="*/ 57 w 578"/>
                  <a:gd name="T41" fmla="*/ 0 h 576"/>
                  <a:gd name="T42" fmla="*/ 48 w 578"/>
                  <a:gd name="T43" fmla="*/ 1 h 576"/>
                  <a:gd name="T44" fmla="*/ 39 w 578"/>
                  <a:gd name="T45" fmla="*/ 3 h 576"/>
                  <a:gd name="T46" fmla="*/ 31 w 578"/>
                  <a:gd name="T47" fmla="*/ 6 h 576"/>
                  <a:gd name="T48" fmla="*/ 23 w 578"/>
                  <a:gd name="T49" fmla="*/ 11 h 576"/>
                  <a:gd name="T50" fmla="*/ 17 w 578"/>
                  <a:gd name="T51" fmla="*/ 17 h 576"/>
                  <a:gd name="T52" fmla="*/ 11 w 578"/>
                  <a:gd name="T53" fmla="*/ 24 h 576"/>
                  <a:gd name="T54" fmla="*/ 7 w 578"/>
                  <a:gd name="T55" fmla="*/ 32 h 576"/>
                  <a:gd name="T56" fmla="*/ 4 w 578"/>
                  <a:gd name="T57" fmla="*/ 40 h 576"/>
                  <a:gd name="T58" fmla="*/ 1 w 578"/>
                  <a:gd name="T59" fmla="*/ 49 h 576"/>
                  <a:gd name="T60" fmla="*/ 0 w 578"/>
                  <a:gd name="T61" fmla="*/ 59 h 576"/>
                  <a:gd name="T62" fmla="*/ 1 w 578"/>
                  <a:gd name="T63" fmla="*/ 68 h 576"/>
                  <a:gd name="T64" fmla="*/ 4 w 578"/>
                  <a:gd name="T65" fmla="*/ 77 h 576"/>
                  <a:gd name="T66" fmla="*/ 7 w 578"/>
                  <a:gd name="T67" fmla="*/ 84 h 576"/>
                  <a:gd name="T68" fmla="*/ 12 w 578"/>
                  <a:gd name="T69" fmla="*/ 93 h 576"/>
                  <a:gd name="T70" fmla="*/ 18 w 578"/>
                  <a:gd name="T71" fmla="*/ 99 h 576"/>
                  <a:gd name="T72" fmla="*/ 24 w 578"/>
                  <a:gd name="T73" fmla="*/ 104 h 576"/>
                  <a:gd name="T74" fmla="*/ 31 w 578"/>
                  <a:gd name="T75" fmla="*/ 109 h 576"/>
                  <a:gd name="T76" fmla="*/ 40 w 578"/>
                  <a:gd name="T77" fmla="*/ 113 h 576"/>
                  <a:gd name="T78" fmla="*/ 49 w 578"/>
                  <a:gd name="T79" fmla="*/ 115 h 576"/>
                  <a:gd name="T80" fmla="*/ 58 w 578"/>
                  <a:gd name="T81" fmla="*/ 115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92" y="576"/>
                    </a:moveTo>
                    <a:lnTo>
                      <a:pt x="341" y="571"/>
                    </a:lnTo>
                    <a:lnTo>
                      <a:pt x="383" y="564"/>
                    </a:lnTo>
                    <a:lnTo>
                      <a:pt x="425" y="542"/>
                    </a:lnTo>
                    <a:lnTo>
                      <a:pt x="461" y="522"/>
                    </a:lnTo>
                    <a:lnTo>
                      <a:pt x="495" y="493"/>
                    </a:lnTo>
                    <a:lnTo>
                      <a:pt x="524" y="456"/>
                    </a:lnTo>
                    <a:lnTo>
                      <a:pt x="549" y="418"/>
                    </a:lnTo>
                    <a:lnTo>
                      <a:pt x="565" y="377"/>
                    </a:lnTo>
                    <a:lnTo>
                      <a:pt x="574" y="335"/>
                    </a:lnTo>
                    <a:lnTo>
                      <a:pt x="578" y="286"/>
                    </a:lnTo>
                    <a:lnTo>
                      <a:pt x="574" y="240"/>
                    </a:lnTo>
                    <a:lnTo>
                      <a:pt x="565" y="194"/>
                    </a:lnTo>
                    <a:lnTo>
                      <a:pt x="544" y="153"/>
                    </a:lnTo>
                    <a:lnTo>
                      <a:pt x="520" y="115"/>
                    </a:lnTo>
                    <a:lnTo>
                      <a:pt x="490" y="82"/>
                    </a:lnTo>
                    <a:lnTo>
                      <a:pt x="457" y="54"/>
                    </a:lnTo>
                    <a:lnTo>
                      <a:pt x="420" y="32"/>
                    </a:lnTo>
                    <a:lnTo>
                      <a:pt x="378" y="16"/>
                    </a:lnTo>
                    <a:lnTo>
                      <a:pt x="333" y="3"/>
                    </a:lnTo>
                    <a:lnTo>
                      <a:pt x="288" y="0"/>
                    </a:lnTo>
                    <a:lnTo>
                      <a:pt x="241" y="3"/>
                    </a:lnTo>
                    <a:lnTo>
                      <a:pt x="196" y="16"/>
                    </a:lnTo>
                    <a:lnTo>
                      <a:pt x="155" y="32"/>
                    </a:lnTo>
                    <a:lnTo>
                      <a:pt x="117" y="57"/>
                    </a:lnTo>
                    <a:lnTo>
                      <a:pt x="84" y="86"/>
                    </a:lnTo>
                    <a:lnTo>
                      <a:pt x="54" y="119"/>
                    </a:lnTo>
                    <a:lnTo>
                      <a:pt x="34" y="161"/>
                    </a:lnTo>
                    <a:lnTo>
                      <a:pt x="18" y="202"/>
                    </a:lnTo>
                    <a:lnTo>
                      <a:pt x="5" y="243"/>
                    </a:lnTo>
                    <a:lnTo>
                      <a:pt x="0" y="294"/>
                    </a:lnTo>
                    <a:lnTo>
                      <a:pt x="5" y="339"/>
                    </a:lnTo>
                    <a:lnTo>
                      <a:pt x="18" y="385"/>
                    </a:lnTo>
                    <a:lnTo>
                      <a:pt x="34" y="423"/>
                    </a:lnTo>
                    <a:lnTo>
                      <a:pt x="59" y="464"/>
                    </a:lnTo>
                    <a:lnTo>
                      <a:pt x="88" y="497"/>
                    </a:lnTo>
                    <a:lnTo>
                      <a:pt x="121" y="522"/>
                    </a:lnTo>
                    <a:lnTo>
                      <a:pt x="158" y="547"/>
                    </a:lnTo>
                    <a:lnTo>
                      <a:pt x="200" y="564"/>
                    </a:lnTo>
                    <a:lnTo>
                      <a:pt x="245" y="576"/>
                    </a:lnTo>
                    <a:lnTo>
                      <a:pt x="292"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676" name="Freeform 1184">
                <a:extLst>
                  <a:ext uri="{FF2B5EF4-FFF2-40B4-BE49-F238E27FC236}">
                    <a16:creationId xmlns:a16="http://schemas.microsoft.com/office/drawing/2014/main" id="{31A24083-0C1B-4554-88D5-E75E10925512}"/>
                  </a:ext>
                </a:extLst>
              </p:cNvPr>
              <p:cNvSpPr>
                <a:spLocks/>
              </p:cNvSpPr>
              <p:nvPr/>
            </p:nvSpPr>
            <p:spPr bwMode="auto">
              <a:xfrm>
                <a:off x="2443" y="3388"/>
                <a:ext cx="60" cy="60"/>
              </a:xfrm>
              <a:custGeom>
                <a:avLst/>
                <a:gdLst>
                  <a:gd name="T0" fmla="*/ 30 w 303"/>
                  <a:gd name="T1" fmla="*/ 60 h 303"/>
                  <a:gd name="T2" fmla="*/ 34 w 303"/>
                  <a:gd name="T3" fmla="*/ 59 h 303"/>
                  <a:gd name="T4" fmla="*/ 39 w 303"/>
                  <a:gd name="T5" fmla="*/ 58 h 303"/>
                  <a:gd name="T6" fmla="*/ 44 w 303"/>
                  <a:gd name="T7" fmla="*/ 57 h 303"/>
                  <a:gd name="T8" fmla="*/ 48 w 303"/>
                  <a:gd name="T9" fmla="*/ 54 h 303"/>
                  <a:gd name="T10" fmla="*/ 51 w 303"/>
                  <a:gd name="T11" fmla="*/ 51 h 303"/>
                  <a:gd name="T12" fmla="*/ 54 w 303"/>
                  <a:gd name="T13" fmla="*/ 48 h 303"/>
                  <a:gd name="T14" fmla="*/ 57 w 303"/>
                  <a:gd name="T15" fmla="*/ 44 h 303"/>
                  <a:gd name="T16" fmla="*/ 58 w 303"/>
                  <a:gd name="T17" fmla="*/ 39 h 303"/>
                  <a:gd name="T18" fmla="*/ 59 w 303"/>
                  <a:gd name="T19" fmla="*/ 34 h 303"/>
                  <a:gd name="T20" fmla="*/ 60 w 303"/>
                  <a:gd name="T21" fmla="*/ 30 h 303"/>
                  <a:gd name="T22" fmla="*/ 59 w 303"/>
                  <a:gd name="T23" fmla="*/ 25 h 303"/>
                  <a:gd name="T24" fmla="*/ 58 w 303"/>
                  <a:gd name="T25" fmla="*/ 20 h 303"/>
                  <a:gd name="T26" fmla="*/ 57 w 303"/>
                  <a:gd name="T27" fmla="*/ 16 h 303"/>
                  <a:gd name="T28" fmla="*/ 54 w 303"/>
                  <a:gd name="T29" fmla="*/ 11 h 303"/>
                  <a:gd name="T30" fmla="*/ 51 w 303"/>
                  <a:gd name="T31" fmla="*/ 8 h 303"/>
                  <a:gd name="T32" fmla="*/ 48 w 303"/>
                  <a:gd name="T33" fmla="*/ 5 h 303"/>
                  <a:gd name="T34" fmla="*/ 44 w 303"/>
                  <a:gd name="T35" fmla="*/ 3 h 303"/>
                  <a:gd name="T36" fmla="*/ 39 w 303"/>
                  <a:gd name="T37" fmla="*/ 1 h 303"/>
                  <a:gd name="T38" fmla="*/ 34 w 303"/>
                  <a:gd name="T39" fmla="*/ 0 h 303"/>
                  <a:gd name="T40" fmla="*/ 30 w 303"/>
                  <a:gd name="T41" fmla="*/ 0 h 303"/>
                  <a:gd name="T42" fmla="*/ 25 w 303"/>
                  <a:gd name="T43" fmla="*/ 0 h 303"/>
                  <a:gd name="T44" fmla="*/ 20 w 303"/>
                  <a:gd name="T45" fmla="*/ 2 h 303"/>
                  <a:gd name="T46" fmla="*/ 15 w 303"/>
                  <a:gd name="T47" fmla="*/ 3 h 303"/>
                  <a:gd name="T48" fmla="*/ 11 w 303"/>
                  <a:gd name="T49" fmla="*/ 6 h 303"/>
                  <a:gd name="T50" fmla="*/ 8 w 303"/>
                  <a:gd name="T51" fmla="*/ 9 h 303"/>
                  <a:gd name="T52" fmla="*/ 5 w 303"/>
                  <a:gd name="T53" fmla="*/ 12 h 303"/>
                  <a:gd name="T54" fmla="*/ 2 w 303"/>
                  <a:gd name="T55" fmla="*/ 16 h 303"/>
                  <a:gd name="T56" fmla="*/ 1 w 303"/>
                  <a:gd name="T57" fmla="*/ 21 h 303"/>
                  <a:gd name="T58" fmla="*/ 0 w 303"/>
                  <a:gd name="T59" fmla="*/ 25 h 303"/>
                  <a:gd name="T60" fmla="*/ 0 w 303"/>
                  <a:gd name="T61" fmla="*/ 30 h 303"/>
                  <a:gd name="T62" fmla="*/ 0 w 303"/>
                  <a:gd name="T63" fmla="*/ 35 h 303"/>
                  <a:gd name="T64" fmla="*/ 2 w 303"/>
                  <a:gd name="T65" fmla="*/ 39 h 303"/>
                  <a:gd name="T66" fmla="*/ 3 w 303"/>
                  <a:gd name="T67" fmla="*/ 44 h 303"/>
                  <a:gd name="T68" fmla="*/ 6 w 303"/>
                  <a:gd name="T69" fmla="*/ 48 h 303"/>
                  <a:gd name="T70" fmla="*/ 9 w 303"/>
                  <a:gd name="T71" fmla="*/ 51 h 303"/>
                  <a:gd name="T72" fmla="*/ 12 w 303"/>
                  <a:gd name="T73" fmla="*/ 54 h 303"/>
                  <a:gd name="T74" fmla="*/ 16 w 303"/>
                  <a:gd name="T75" fmla="*/ 57 h 303"/>
                  <a:gd name="T76" fmla="*/ 20 w 303"/>
                  <a:gd name="T77" fmla="*/ 58 h 303"/>
                  <a:gd name="T78" fmla="*/ 25 w 303"/>
                  <a:gd name="T79" fmla="*/ 59 h 303"/>
                  <a:gd name="T80" fmla="*/ 30 w 303"/>
                  <a:gd name="T81" fmla="*/ 60 h 3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3"/>
                  <a:gd name="T124" fmla="*/ 0 h 303"/>
                  <a:gd name="T125" fmla="*/ 303 w 303"/>
                  <a:gd name="T126" fmla="*/ 303 h 30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3" h="303">
                    <a:moveTo>
                      <a:pt x="154" y="303"/>
                    </a:moveTo>
                    <a:lnTo>
                      <a:pt x="174" y="299"/>
                    </a:lnTo>
                    <a:lnTo>
                      <a:pt x="199" y="294"/>
                    </a:lnTo>
                    <a:lnTo>
                      <a:pt x="220" y="286"/>
                    </a:lnTo>
                    <a:lnTo>
                      <a:pt x="240" y="274"/>
                    </a:lnTo>
                    <a:lnTo>
                      <a:pt x="257" y="257"/>
                    </a:lnTo>
                    <a:lnTo>
                      <a:pt x="274" y="241"/>
                    </a:lnTo>
                    <a:lnTo>
                      <a:pt x="287" y="220"/>
                    </a:lnTo>
                    <a:lnTo>
                      <a:pt x="294" y="195"/>
                    </a:lnTo>
                    <a:lnTo>
                      <a:pt x="299" y="174"/>
                    </a:lnTo>
                    <a:lnTo>
                      <a:pt x="303" y="149"/>
                    </a:lnTo>
                    <a:lnTo>
                      <a:pt x="299" y="124"/>
                    </a:lnTo>
                    <a:lnTo>
                      <a:pt x="294" y="99"/>
                    </a:lnTo>
                    <a:lnTo>
                      <a:pt x="287" y="79"/>
                    </a:lnTo>
                    <a:lnTo>
                      <a:pt x="274" y="58"/>
                    </a:lnTo>
                    <a:lnTo>
                      <a:pt x="257" y="41"/>
                    </a:lnTo>
                    <a:lnTo>
                      <a:pt x="240" y="25"/>
                    </a:lnTo>
                    <a:lnTo>
                      <a:pt x="220" y="16"/>
                    </a:lnTo>
                    <a:lnTo>
                      <a:pt x="195" y="4"/>
                    </a:lnTo>
                    <a:lnTo>
                      <a:pt x="174" y="0"/>
                    </a:lnTo>
                    <a:lnTo>
                      <a:pt x="150" y="0"/>
                    </a:lnTo>
                    <a:lnTo>
                      <a:pt x="125" y="0"/>
                    </a:lnTo>
                    <a:lnTo>
                      <a:pt x="100" y="9"/>
                    </a:lnTo>
                    <a:lnTo>
                      <a:pt x="78" y="16"/>
                    </a:lnTo>
                    <a:lnTo>
                      <a:pt x="58" y="29"/>
                    </a:lnTo>
                    <a:lnTo>
                      <a:pt x="42" y="45"/>
                    </a:lnTo>
                    <a:lnTo>
                      <a:pt x="24" y="63"/>
                    </a:lnTo>
                    <a:lnTo>
                      <a:pt x="12" y="83"/>
                    </a:lnTo>
                    <a:lnTo>
                      <a:pt x="4" y="104"/>
                    </a:lnTo>
                    <a:lnTo>
                      <a:pt x="0" y="128"/>
                    </a:lnTo>
                    <a:lnTo>
                      <a:pt x="0" y="153"/>
                    </a:lnTo>
                    <a:lnTo>
                      <a:pt x="0" y="178"/>
                    </a:lnTo>
                    <a:lnTo>
                      <a:pt x="8" y="198"/>
                    </a:lnTo>
                    <a:lnTo>
                      <a:pt x="17" y="220"/>
                    </a:lnTo>
                    <a:lnTo>
                      <a:pt x="29" y="241"/>
                    </a:lnTo>
                    <a:lnTo>
                      <a:pt x="46" y="257"/>
                    </a:lnTo>
                    <a:lnTo>
                      <a:pt x="62" y="274"/>
                    </a:lnTo>
                    <a:lnTo>
                      <a:pt x="83" y="286"/>
                    </a:lnTo>
                    <a:lnTo>
                      <a:pt x="103" y="294"/>
                    </a:lnTo>
                    <a:lnTo>
                      <a:pt x="128" y="299"/>
                    </a:lnTo>
                    <a:lnTo>
                      <a:pt x="154" y="303"/>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77" name="Freeform 1185">
                <a:extLst>
                  <a:ext uri="{FF2B5EF4-FFF2-40B4-BE49-F238E27FC236}">
                    <a16:creationId xmlns:a16="http://schemas.microsoft.com/office/drawing/2014/main" id="{859519FE-045B-4CE0-AA4F-F7D7B29EADD7}"/>
                  </a:ext>
                </a:extLst>
              </p:cNvPr>
              <p:cNvSpPr>
                <a:spLocks/>
              </p:cNvSpPr>
              <p:nvPr/>
            </p:nvSpPr>
            <p:spPr bwMode="auto">
              <a:xfrm>
                <a:off x="2444" y="3389"/>
                <a:ext cx="55" cy="54"/>
              </a:xfrm>
              <a:custGeom>
                <a:avLst/>
                <a:gdLst>
                  <a:gd name="T0" fmla="*/ 28 w 274"/>
                  <a:gd name="T1" fmla="*/ 54 h 270"/>
                  <a:gd name="T2" fmla="*/ 33 w 274"/>
                  <a:gd name="T3" fmla="*/ 54 h 270"/>
                  <a:gd name="T4" fmla="*/ 37 w 274"/>
                  <a:gd name="T5" fmla="*/ 52 h 270"/>
                  <a:gd name="T6" fmla="*/ 40 w 274"/>
                  <a:gd name="T7" fmla="*/ 51 h 270"/>
                  <a:gd name="T8" fmla="*/ 43 w 274"/>
                  <a:gd name="T9" fmla="*/ 49 h 270"/>
                  <a:gd name="T10" fmla="*/ 47 w 274"/>
                  <a:gd name="T11" fmla="*/ 46 h 270"/>
                  <a:gd name="T12" fmla="*/ 49 w 274"/>
                  <a:gd name="T13" fmla="*/ 43 h 270"/>
                  <a:gd name="T14" fmla="*/ 52 w 274"/>
                  <a:gd name="T15" fmla="*/ 39 h 270"/>
                  <a:gd name="T16" fmla="*/ 53 w 274"/>
                  <a:gd name="T17" fmla="*/ 35 h 270"/>
                  <a:gd name="T18" fmla="*/ 54 w 274"/>
                  <a:gd name="T19" fmla="*/ 31 h 270"/>
                  <a:gd name="T20" fmla="*/ 55 w 274"/>
                  <a:gd name="T21" fmla="*/ 27 h 270"/>
                  <a:gd name="T22" fmla="*/ 54 w 274"/>
                  <a:gd name="T23" fmla="*/ 22 h 270"/>
                  <a:gd name="T24" fmla="*/ 53 w 274"/>
                  <a:gd name="T25" fmla="*/ 18 h 270"/>
                  <a:gd name="T26" fmla="*/ 52 w 274"/>
                  <a:gd name="T27" fmla="*/ 14 h 270"/>
                  <a:gd name="T28" fmla="*/ 49 w 274"/>
                  <a:gd name="T29" fmla="*/ 11 h 270"/>
                  <a:gd name="T30" fmla="*/ 47 w 274"/>
                  <a:gd name="T31" fmla="*/ 7 h 270"/>
                  <a:gd name="T32" fmla="*/ 43 w 274"/>
                  <a:gd name="T33" fmla="*/ 5 h 270"/>
                  <a:gd name="T34" fmla="*/ 40 w 274"/>
                  <a:gd name="T35" fmla="*/ 2 h 270"/>
                  <a:gd name="T36" fmla="*/ 36 w 274"/>
                  <a:gd name="T37" fmla="*/ 1 h 270"/>
                  <a:gd name="T38" fmla="*/ 32 w 274"/>
                  <a:gd name="T39" fmla="*/ 0 h 270"/>
                  <a:gd name="T40" fmla="*/ 28 w 274"/>
                  <a:gd name="T41" fmla="*/ 0 h 270"/>
                  <a:gd name="T42" fmla="*/ 22 w 274"/>
                  <a:gd name="T43" fmla="*/ 0 h 270"/>
                  <a:gd name="T44" fmla="*/ 18 w 274"/>
                  <a:gd name="T45" fmla="*/ 2 h 270"/>
                  <a:gd name="T46" fmla="*/ 15 w 274"/>
                  <a:gd name="T47" fmla="*/ 3 h 270"/>
                  <a:gd name="T48" fmla="*/ 11 w 274"/>
                  <a:gd name="T49" fmla="*/ 5 h 270"/>
                  <a:gd name="T50" fmla="*/ 8 w 274"/>
                  <a:gd name="T51" fmla="*/ 8 h 270"/>
                  <a:gd name="T52" fmla="*/ 5 w 274"/>
                  <a:gd name="T53" fmla="*/ 11 h 270"/>
                  <a:gd name="T54" fmla="*/ 3 w 274"/>
                  <a:gd name="T55" fmla="*/ 15 h 270"/>
                  <a:gd name="T56" fmla="*/ 2 w 274"/>
                  <a:gd name="T57" fmla="*/ 18 h 270"/>
                  <a:gd name="T58" fmla="*/ 1 w 274"/>
                  <a:gd name="T59" fmla="*/ 22 h 270"/>
                  <a:gd name="T60" fmla="*/ 0 w 274"/>
                  <a:gd name="T61" fmla="*/ 27 h 270"/>
                  <a:gd name="T62" fmla="*/ 0 w 274"/>
                  <a:gd name="T63" fmla="*/ 28 h 270"/>
                  <a:gd name="T64" fmla="*/ 0 w 274"/>
                  <a:gd name="T65" fmla="*/ 29 h 270"/>
                  <a:gd name="T66" fmla="*/ 1 w 274"/>
                  <a:gd name="T67" fmla="*/ 33 h 270"/>
                  <a:gd name="T68" fmla="*/ 2 w 274"/>
                  <a:gd name="T69" fmla="*/ 37 h 270"/>
                  <a:gd name="T70" fmla="*/ 4 w 274"/>
                  <a:gd name="T71" fmla="*/ 41 h 270"/>
                  <a:gd name="T72" fmla="*/ 6 w 274"/>
                  <a:gd name="T73" fmla="*/ 44 h 270"/>
                  <a:gd name="T74" fmla="*/ 9 w 274"/>
                  <a:gd name="T75" fmla="*/ 46 h 270"/>
                  <a:gd name="T76" fmla="*/ 12 w 274"/>
                  <a:gd name="T77" fmla="*/ 49 h 270"/>
                  <a:gd name="T78" fmla="*/ 16 w 274"/>
                  <a:gd name="T79" fmla="*/ 51 h 270"/>
                  <a:gd name="T80" fmla="*/ 19 w 274"/>
                  <a:gd name="T81" fmla="*/ 53 h 270"/>
                  <a:gd name="T82" fmla="*/ 23 w 274"/>
                  <a:gd name="T83" fmla="*/ 54 h 270"/>
                  <a:gd name="T84" fmla="*/ 28 w 274"/>
                  <a:gd name="T85" fmla="*/ 54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4"/>
                  <a:gd name="T130" fmla="*/ 0 h 270"/>
                  <a:gd name="T131" fmla="*/ 274 w 274"/>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4" h="270">
                    <a:moveTo>
                      <a:pt x="137" y="270"/>
                    </a:moveTo>
                    <a:lnTo>
                      <a:pt x="162" y="270"/>
                    </a:lnTo>
                    <a:lnTo>
                      <a:pt x="183" y="261"/>
                    </a:lnTo>
                    <a:lnTo>
                      <a:pt x="200" y="253"/>
                    </a:lnTo>
                    <a:lnTo>
                      <a:pt x="216" y="245"/>
                    </a:lnTo>
                    <a:lnTo>
                      <a:pt x="232" y="228"/>
                    </a:lnTo>
                    <a:lnTo>
                      <a:pt x="245" y="216"/>
                    </a:lnTo>
                    <a:lnTo>
                      <a:pt x="257" y="194"/>
                    </a:lnTo>
                    <a:lnTo>
                      <a:pt x="266" y="174"/>
                    </a:lnTo>
                    <a:lnTo>
                      <a:pt x="270" y="153"/>
                    </a:lnTo>
                    <a:lnTo>
                      <a:pt x="274" y="133"/>
                    </a:lnTo>
                    <a:lnTo>
                      <a:pt x="270" y="112"/>
                    </a:lnTo>
                    <a:lnTo>
                      <a:pt x="266" y="91"/>
                    </a:lnTo>
                    <a:lnTo>
                      <a:pt x="257" y="70"/>
                    </a:lnTo>
                    <a:lnTo>
                      <a:pt x="245" y="54"/>
                    </a:lnTo>
                    <a:lnTo>
                      <a:pt x="232" y="37"/>
                    </a:lnTo>
                    <a:lnTo>
                      <a:pt x="216" y="25"/>
                    </a:lnTo>
                    <a:lnTo>
                      <a:pt x="200" y="12"/>
                    </a:lnTo>
                    <a:lnTo>
                      <a:pt x="178" y="5"/>
                    </a:lnTo>
                    <a:lnTo>
                      <a:pt x="158" y="0"/>
                    </a:lnTo>
                    <a:lnTo>
                      <a:pt x="137" y="0"/>
                    </a:lnTo>
                    <a:lnTo>
                      <a:pt x="112" y="0"/>
                    </a:lnTo>
                    <a:lnTo>
                      <a:pt x="92" y="8"/>
                    </a:lnTo>
                    <a:lnTo>
                      <a:pt x="75" y="16"/>
                    </a:lnTo>
                    <a:lnTo>
                      <a:pt x="54" y="25"/>
                    </a:lnTo>
                    <a:lnTo>
                      <a:pt x="41" y="41"/>
                    </a:lnTo>
                    <a:lnTo>
                      <a:pt x="25" y="54"/>
                    </a:lnTo>
                    <a:lnTo>
                      <a:pt x="16" y="75"/>
                    </a:lnTo>
                    <a:lnTo>
                      <a:pt x="9" y="91"/>
                    </a:lnTo>
                    <a:lnTo>
                      <a:pt x="4" y="112"/>
                    </a:lnTo>
                    <a:lnTo>
                      <a:pt x="0" y="137"/>
                    </a:lnTo>
                    <a:lnTo>
                      <a:pt x="0" y="141"/>
                    </a:lnTo>
                    <a:lnTo>
                      <a:pt x="0" y="145"/>
                    </a:lnTo>
                    <a:lnTo>
                      <a:pt x="4" y="166"/>
                    </a:lnTo>
                    <a:lnTo>
                      <a:pt x="9" y="183"/>
                    </a:lnTo>
                    <a:lnTo>
                      <a:pt x="21" y="203"/>
                    </a:lnTo>
                    <a:lnTo>
                      <a:pt x="29" y="220"/>
                    </a:lnTo>
                    <a:lnTo>
                      <a:pt x="45" y="232"/>
                    </a:lnTo>
                    <a:lnTo>
                      <a:pt x="58" y="245"/>
                    </a:lnTo>
                    <a:lnTo>
                      <a:pt x="79" y="257"/>
                    </a:lnTo>
                    <a:lnTo>
                      <a:pt x="95" y="266"/>
                    </a:lnTo>
                    <a:lnTo>
                      <a:pt x="117" y="270"/>
                    </a:lnTo>
                    <a:lnTo>
                      <a:pt x="137" y="270"/>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78" name="Freeform 1186">
                <a:extLst>
                  <a:ext uri="{FF2B5EF4-FFF2-40B4-BE49-F238E27FC236}">
                    <a16:creationId xmlns:a16="http://schemas.microsoft.com/office/drawing/2014/main" id="{2FC5223A-A77D-40AA-82B0-8C9657360545}"/>
                  </a:ext>
                </a:extLst>
              </p:cNvPr>
              <p:cNvSpPr>
                <a:spLocks/>
              </p:cNvSpPr>
              <p:nvPr/>
            </p:nvSpPr>
            <p:spPr bwMode="auto">
              <a:xfrm>
                <a:off x="2447" y="3390"/>
                <a:ext cx="47" cy="47"/>
              </a:xfrm>
              <a:custGeom>
                <a:avLst/>
                <a:gdLst>
                  <a:gd name="T0" fmla="*/ 24 w 237"/>
                  <a:gd name="T1" fmla="*/ 47 h 236"/>
                  <a:gd name="T2" fmla="*/ 28 w 237"/>
                  <a:gd name="T3" fmla="*/ 47 h 236"/>
                  <a:gd name="T4" fmla="*/ 32 w 237"/>
                  <a:gd name="T5" fmla="*/ 46 h 236"/>
                  <a:gd name="T6" fmla="*/ 35 w 237"/>
                  <a:gd name="T7" fmla="*/ 44 h 236"/>
                  <a:gd name="T8" fmla="*/ 38 w 237"/>
                  <a:gd name="T9" fmla="*/ 43 h 236"/>
                  <a:gd name="T10" fmla="*/ 40 w 237"/>
                  <a:gd name="T11" fmla="*/ 40 h 236"/>
                  <a:gd name="T12" fmla="*/ 43 w 237"/>
                  <a:gd name="T13" fmla="*/ 37 h 236"/>
                  <a:gd name="T14" fmla="*/ 45 w 237"/>
                  <a:gd name="T15" fmla="*/ 34 h 236"/>
                  <a:gd name="T16" fmla="*/ 46 w 237"/>
                  <a:gd name="T17" fmla="*/ 31 h 236"/>
                  <a:gd name="T18" fmla="*/ 47 w 237"/>
                  <a:gd name="T19" fmla="*/ 27 h 236"/>
                  <a:gd name="T20" fmla="*/ 47 w 237"/>
                  <a:gd name="T21" fmla="*/ 23 h 236"/>
                  <a:gd name="T22" fmla="*/ 47 w 237"/>
                  <a:gd name="T23" fmla="*/ 20 h 236"/>
                  <a:gd name="T24" fmla="*/ 46 w 237"/>
                  <a:gd name="T25" fmla="*/ 16 h 236"/>
                  <a:gd name="T26" fmla="*/ 45 w 237"/>
                  <a:gd name="T27" fmla="*/ 12 h 236"/>
                  <a:gd name="T28" fmla="*/ 43 w 237"/>
                  <a:gd name="T29" fmla="*/ 10 h 236"/>
                  <a:gd name="T30" fmla="*/ 40 w 237"/>
                  <a:gd name="T31" fmla="*/ 6 h 236"/>
                  <a:gd name="T32" fmla="*/ 37 w 237"/>
                  <a:gd name="T33" fmla="*/ 4 h 236"/>
                  <a:gd name="T34" fmla="*/ 35 w 237"/>
                  <a:gd name="T35" fmla="*/ 2 h 236"/>
                  <a:gd name="T36" fmla="*/ 31 w 237"/>
                  <a:gd name="T37" fmla="*/ 1 h 236"/>
                  <a:gd name="T38" fmla="*/ 27 w 237"/>
                  <a:gd name="T39" fmla="*/ 0 h 236"/>
                  <a:gd name="T40" fmla="*/ 23 w 237"/>
                  <a:gd name="T41" fmla="*/ 0 h 236"/>
                  <a:gd name="T42" fmla="*/ 20 w 237"/>
                  <a:gd name="T43" fmla="*/ 0 h 236"/>
                  <a:gd name="T44" fmla="*/ 16 w 237"/>
                  <a:gd name="T45" fmla="*/ 1 h 236"/>
                  <a:gd name="T46" fmla="*/ 12 w 237"/>
                  <a:gd name="T47" fmla="*/ 2 h 236"/>
                  <a:gd name="T48" fmla="*/ 10 w 237"/>
                  <a:gd name="T49" fmla="*/ 5 h 236"/>
                  <a:gd name="T50" fmla="*/ 7 w 237"/>
                  <a:gd name="T51" fmla="*/ 7 h 236"/>
                  <a:gd name="T52" fmla="*/ 4 w 237"/>
                  <a:gd name="T53" fmla="*/ 10 h 236"/>
                  <a:gd name="T54" fmla="*/ 3 w 237"/>
                  <a:gd name="T55" fmla="*/ 13 h 236"/>
                  <a:gd name="T56" fmla="*/ 1 w 237"/>
                  <a:gd name="T57" fmla="*/ 16 h 236"/>
                  <a:gd name="T58" fmla="*/ 0 w 237"/>
                  <a:gd name="T59" fmla="*/ 20 h 236"/>
                  <a:gd name="T60" fmla="*/ 0 w 237"/>
                  <a:gd name="T61" fmla="*/ 24 h 236"/>
                  <a:gd name="T62" fmla="*/ 0 w 237"/>
                  <a:gd name="T63" fmla="*/ 25 h 236"/>
                  <a:gd name="T64" fmla="*/ 1 w 237"/>
                  <a:gd name="T65" fmla="*/ 29 h 236"/>
                  <a:gd name="T66" fmla="*/ 2 w 237"/>
                  <a:gd name="T67" fmla="*/ 32 h 236"/>
                  <a:gd name="T68" fmla="*/ 3 w 237"/>
                  <a:gd name="T69" fmla="*/ 35 h 236"/>
                  <a:gd name="T70" fmla="*/ 5 w 237"/>
                  <a:gd name="T71" fmla="*/ 38 h 236"/>
                  <a:gd name="T72" fmla="*/ 8 w 237"/>
                  <a:gd name="T73" fmla="*/ 41 h 236"/>
                  <a:gd name="T74" fmla="*/ 10 w 237"/>
                  <a:gd name="T75" fmla="*/ 43 h 236"/>
                  <a:gd name="T76" fmla="*/ 13 w 237"/>
                  <a:gd name="T77" fmla="*/ 44 h 236"/>
                  <a:gd name="T78" fmla="*/ 16 w 237"/>
                  <a:gd name="T79" fmla="*/ 46 h 236"/>
                  <a:gd name="T80" fmla="*/ 20 w 237"/>
                  <a:gd name="T81" fmla="*/ 47 h 236"/>
                  <a:gd name="T82" fmla="*/ 24 w 237"/>
                  <a:gd name="T83" fmla="*/ 47 h 2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37"/>
                  <a:gd name="T127" fmla="*/ 0 h 236"/>
                  <a:gd name="T128" fmla="*/ 237 w 237"/>
                  <a:gd name="T129" fmla="*/ 236 h 2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37" h="236">
                    <a:moveTo>
                      <a:pt x="121" y="236"/>
                    </a:moveTo>
                    <a:lnTo>
                      <a:pt x="141" y="236"/>
                    </a:lnTo>
                    <a:lnTo>
                      <a:pt x="159" y="232"/>
                    </a:lnTo>
                    <a:lnTo>
                      <a:pt x="175" y="223"/>
                    </a:lnTo>
                    <a:lnTo>
                      <a:pt x="191" y="215"/>
                    </a:lnTo>
                    <a:lnTo>
                      <a:pt x="204" y="202"/>
                    </a:lnTo>
                    <a:lnTo>
                      <a:pt x="216" y="186"/>
                    </a:lnTo>
                    <a:lnTo>
                      <a:pt x="225" y="173"/>
                    </a:lnTo>
                    <a:lnTo>
                      <a:pt x="233" y="157"/>
                    </a:lnTo>
                    <a:lnTo>
                      <a:pt x="237" y="136"/>
                    </a:lnTo>
                    <a:lnTo>
                      <a:pt x="237" y="115"/>
                    </a:lnTo>
                    <a:lnTo>
                      <a:pt x="237" y="99"/>
                    </a:lnTo>
                    <a:lnTo>
                      <a:pt x="233" y="78"/>
                    </a:lnTo>
                    <a:lnTo>
                      <a:pt x="225" y="61"/>
                    </a:lnTo>
                    <a:lnTo>
                      <a:pt x="216" y="49"/>
                    </a:lnTo>
                    <a:lnTo>
                      <a:pt x="204" y="32"/>
                    </a:lnTo>
                    <a:lnTo>
                      <a:pt x="188" y="20"/>
                    </a:lnTo>
                    <a:lnTo>
                      <a:pt x="175" y="11"/>
                    </a:lnTo>
                    <a:lnTo>
                      <a:pt x="154" y="3"/>
                    </a:lnTo>
                    <a:lnTo>
                      <a:pt x="137" y="0"/>
                    </a:lnTo>
                    <a:lnTo>
                      <a:pt x="117" y="0"/>
                    </a:lnTo>
                    <a:lnTo>
                      <a:pt x="100" y="0"/>
                    </a:lnTo>
                    <a:lnTo>
                      <a:pt x="80" y="7"/>
                    </a:lnTo>
                    <a:lnTo>
                      <a:pt x="63" y="11"/>
                    </a:lnTo>
                    <a:lnTo>
                      <a:pt x="51" y="24"/>
                    </a:lnTo>
                    <a:lnTo>
                      <a:pt x="33" y="36"/>
                    </a:lnTo>
                    <a:lnTo>
                      <a:pt x="22" y="49"/>
                    </a:lnTo>
                    <a:lnTo>
                      <a:pt x="13" y="65"/>
                    </a:lnTo>
                    <a:lnTo>
                      <a:pt x="4" y="82"/>
                    </a:lnTo>
                    <a:lnTo>
                      <a:pt x="0" y="99"/>
                    </a:lnTo>
                    <a:lnTo>
                      <a:pt x="0" y="119"/>
                    </a:lnTo>
                    <a:lnTo>
                      <a:pt x="0" y="124"/>
                    </a:lnTo>
                    <a:lnTo>
                      <a:pt x="4" y="144"/>
                    </a:lnTo>
                    <a:lnTo>
                      <a:pt x="9" y="161"/>
                    </a:lnTo>
                    <a:lnTo>
                      <a:pt x="17" y="178"/>
                    </a:lnTo>
                    <a:lnTo>
                      <a:pt x="26" y="189"/>
                    </a:lnTo>
                    <a:lnTo>
                      <a:pt x="38" y="207"/>
                    </a:lnTo>
                    <a:lnTo>
                      <a:pt x="51" y="215"/>
                    </a:lnTo>
                    <a:lnTo>
                      <a:pt x="67" y="223"/>
                    </a:lnTo>
                    <a:lnTo>
                      <a:pt x="83" y="232"/>
                    </a:lnTo>
                    <a:lnTo>
                      <a:pt x="100" y="236"/>
                    </a:lnTo>
                    <a:lnTo>
                      <a:pt x="121" y="236"/>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79" name="Freeform 1187">
                <a:extLst>
                  <a:ext uri="{FF2B5EF4-FFF2-40B4-BE49-F238E27FC236}">
                    <a16:creationId xmlns:a16="http://schemas.microsoft.com/office/drawing/2014/main" id="{792DC26E-D224-4EE5-ABC8-83A399376A04}"/>
                  </a:ext>
                </a:extLst>
              </p:cNvPr>
              <p:cNvSpPr>
                <a:spLocks/>
              </p:cNvSpPr>
              <p:nvPr/>
            </p:nvSpPr>
            <p:spPr bwMode="auto">
              <a:xfrm>
                <a:off x="2449" y="3390"/>
                <a:ext cx="41" cy="42"/>
              </a:xfrm>
              <a:custGeom>
                <a:avLst/>
                <a:gdLst>
                  <a:gd name="T0" fmla="*/ 21 w 203"/>
                  <a:gd name="T1" fmla="*/ 42 h 208"/>
                  <a:gd name="T2" fmla="*/ 24 w 203"/>
                  <a:gd name="T3" fmla="*/ 41 h 208"/>
                  <a:gd name="T4" fmla="*/ 27 w 203"/>
                  <a:gd name="T5" fmla="*/ 40 h 208"/>
                  <a:gd name="T6" fmla="*/ 30 w 203"/>
                  <a:gd name="T7" fmla="*/ 39 h 208"/>
                  <a:gd name="T8" fmla="*/ 33 w 203"/>
                  <a:gd name="T9" fmla="*/ 38 h 208"/>
                  <a:gd name="T10" fmla="*/ 35 w 203"/>
                  <a:gd name="T11" fmla="*/ 35 h 208"/>
                  <a:gd name="T12" fmla="*/ 37 w 203"/>
                  <a:gd name="T13" fmla="*/ 33 h 208"/>
                  <a:gd name="T14" fmla="*/ 39 w 203"/>
                  <a:gd name="T15" fmla="*/ 30 h 208"/>
                  <a:gd name="T16" fmla="*/ 40 w 203"/>
                  <a:gd name="T17" fmla="*/ 28 h 208"/>
                  <a:gd name="T18" fmla="*/ 41 w 203"/>
                  <a:gd name="T19" fmla="*/ 24 h 208"/>
                  <a:gd name="T20" fmla="*/ 41 w 203"/>
                  <a:gd name="T21" fmla="*/ 21 h 208"/>
                  <a:gd name="T22" fmla="*/ 41 w 203"/>
                  <a:gd name="T23" fmla="*/ 18 h 208"/>
                  <a:gd name="T24" fmla="*/ 40 w 203"/>
                  <a:gd name="T25" fmla="*/ 14 h 208"/>
                  <a:gd name="T26" fmla="*/ 39 w 203"/>
                  <a:gd name="T27" fmla="*/ 11 h 208"/>
                  <a:gd name="T28" fmla="*/ 37 w 203"/>
                  <a:gd name="T29" fmla="*/ 8 h 208"/>
                  <a:gd name="T30" fmla="*/ 35 w 203"/>
                  <a:gd name="T31" fmla="*/ 6 h 208"/>
                  <a:gd name="T32" fmla="*/ 33 w 203"/>
                  <a:gd name="T33" fmla="*/ 4 h 208"/>
                  <a:gd name="T34" fmla="*/ 29 w 203"/>
                  <a:gd name="T35" fmla="*/ 3 h 208"/>
                  <a:gd name="T36" fmla="*/ 27 w 203"/>
                  <a:gd name="T37" fmla="*/ 1 h 208"/>
                  <a:gd name="T38" fmla="*/ 24 w 203"/>
                  <a:gd name="T39" fmla="*/ 1 h 208"/>
                  <a:gd name="T40" fmla="*/ 20 w 203"/>
                  <a:gd name="T41" fmla="*/ 0 h 208"/>
                  <a:gd name="T42" fmla="*/ 17 w 203"/>
                  <a:gd name="T43" fmla="*/ 1 h 208"/>
                  <a:gd name="T44" fmla="*/ 14 w 203"/>
                  <a:gd name="T45" fmla="*/ 2 h 208"/>
                  <a:gd name="T46" fmla="*/ 11 w 203"/>
                  <a:gd name="T47" fmla="*/ 3 h 208"/>
                  <a:gd name="T48" fmla="*/ 8 w 203"/>
                  <a:gd name="T49" fmla="*/ 4 h 208"/>
                  <a:gd name="T50" fmla="*/ 6 w 203"/>
                  <a:gd name="T51" fmla="*/ 7 h 208"/>
                  <a:gd name="T52" fmla="*/ 3 w 203"/>
                  <a:gd name="T53" fmla="*/ 8 h 208"/>
                  <a:gd name="T54" fmla="*/ 2 w 203"/>
                  <a:gd name="T55" fmla="*/ 12 h 208"/>
                  <a:gd name="T56" fmla="*/ 1 w 203"/>
                  <a:gd name="T57" fmla="*/ 14 h 208"/>
                  <a:gd name="T58" fmla="*/ 0 w 203"/>
                  <a:gd name="T59" fmla="*/ 18 h 208"/>
                  <a:gd name="T60" fmla="*/ 0 w 203"/>
                  <a:gd name="T61" fmla="*/ 21 h 208"/>
                  <a:gd name="T62" fmla="*/ 0 w 203"/>
                  <a:gd name="T63" fmla="*/ 22 h 208"/>
                  <a:gd name="T64" fmla="*/ 0 w 203"/>
                  <a:gd name="T65" fmla="*/ 25 h 208"/>
                  <a:gd name="T66" fmla="*/ 1 w 203"/>
                  <a:gd name="T67" fmla="*/ 28 h 208"/>
                  <a:gd name="T68" fmla="*/ 3 w 203"/>
                  <a:gd name="T69" fmla="*/ 31 h 208"/>
                  <a:gd name="T70" fmla="*/ 4 w 203"/>
                  <a:gd name="T71" fmla="*/ 34 h 208"/>
                  <a:gd name="T72" fmla="*/ 6 w 203"/>
                  <a:gd name="T73" fmla="*/ 36 h 208"/>
                  <a:gd name="T74" fmla="*/ 8 w 203"/>
                  <a:gd name="T75" fmla="*/ 38 h 208"/>
                  <a:gd name="T76" fmla="*/ 11 w 203"/>
                  <a:gd name="T77" fmla="*/ 39 h 208"/>
                  <a:gd name="T78" fmla="*/ 14 w 203"/>
                  <a:gd name="T79" fmla="*/ 40 h 208"/>
                  <a:gd name="T80" fmla="*/ 18 w 203"/>
                  <a:gd name="T81" fmla="*/ 41 h 208"/>
                  <a:gd name="T82" fmla="*/ 21 w 203"/>
                  <a:gd name="T83" fmla="*/ 42 h 20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3"/>
                  <a:gd name="T127" fmla="*/ 0 h 208"/>
                  <a:gd name="T128" fmla="*/ 203 w 203"/>
                  <a:gd name="T129" fmla="*/ 208 h 208"/>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3" h="208">
                    <a:moveTo>
                      <a:pt x="104" y="208"/>
                    </a:moveTo>
                    <a:lnTo>
                      <a:pt x="121" y="204"/>
                    </a:lnTo>
                    <a:lnTo>
                      <a:pt x="133" y="199"/>
                    </a:lnTo>
                    <a:lnTo>
                      <a:pt x="149" y="195"/>
                    </a:lnTo>
                    <a:lnTo>
                      <a:pt x="162" y="186"/>
                    </a:lnTo>
                    <a:lnTo>
                      <a:pt x="175" y="175"/>
                    </a:lnTo>
                    <a:lnTo>
                      <a:pt x="182" y="162"/>
                    </a:lnTo>
                    <a:lnTo>
                      <a:pt x="191" y="150"/>
                    </a:lnTo>
                    <a:lnTo>
                      <a:pt x="200" y="137"/>
                    </a:lnTo>
                    <a:lnTo>
                      <a:pt x="203" y="121"/>
                    </a:lnTo>
                    <a:lnTo>
                      <a:pt x="203" y="104"/>
                    </a:lnTo>
                    <a:lnTo>
                      <a:pt x="203" y="87"/>
                    </a:lnTo>
                    <a:lnTo>
                      <a:pt x="200" y="71"/>
                    </a:lnTo>
                    <a:lnTo>
                      <a:pt x="191" y="54"/>
                    </a:lnTo>
                    <a:lnTo>
                      <a:pt x="182" y="42"/>
                    </a:lnTo>
                    <a:lnTo>
                      <a:pt x="175" y="29"/>
                    </a:lnTo>
                    <a:lnTo>
                      <a:pt x="162" y="21"/>
                    </a:lnTo>
                    <a:lnTo>
                      <a:pt x="146" y="13"/>
                    </a:lnTo>
                    <a:lnTo>
                      <a:pt x="133" y="4"/>
                    </a:lnTo>
                    <a:lnTo>
                      <a:pt x="117" y="4"/>
                    </a:lnTo>
                    <a:lnTo>
                      <a:pt x="99" y="0"/>
                    </a:lnTo>
                    <a:lnTo>
                      <a:pt x="83" y="4"/>
                    </a:lnTo>
                    <a:lnTo>
                      <a:pt x="67" y="8"/>
                    </a:lnTo>
                    <a:lnTo>
                      <a:pt x="54" y="13"/>
                    </a:lnTo>
                    <a:lnTo>
                      <a:pt x="41" y="21"/>
                    </a:lnTo>
                    <a:lnTo>
                      <a:pt x="29" y="33"/>
                    </a:lnTo>
                    <a:lnTo>
                      <a:pt x="16" y="42"/>
                    </a:lnTo>
                    <a:lnTo>
                      <a:pt x="9" y="58"/>
                    </a:lnTo>
                    <a:lnTo>
                      <a:pt x="4" y="71"/>
                    </a:lnTo>
                    <a:lnTo>
                      <a:pt x="0" y="87"/>
                    </a:lnTo>
                    <a:lnTo>
                      <a:pt x="0" y="104"/>
                    </a:lnTo>
                    <a:lnTo>
                      <a:pt x="0" y="108"/>
                    </a:lnTo>
                    <a:lnTo>
                      <a:pt x="0" y="125"/>
                    </a:lnTo>
                    <a:lnTo>
                      <a:pt x="4" y="141"/>
                    </a:lnTo>
                    <a:lnTo>
                      <a:pt x="13" y="154"/>
                    </a:lnTo>
                    <a:lnTo>
                      <a:pt x="20" y="166"/>
                    </a:lnTo>
                    <a:lnTo>
                      <a:pt x="29" y="179"/>
                    </a:lnTo>
                    <a:lnTo>
                      <a:pt x="41" y="186"/>
                    </a:lnTo>
                    <a:lnTo>
                      <a:pt x="54" y="195"/>
                    </a:lnTo>
                    <a:lnTo>
                      <a:pt x="70" y="199"/>
                    </a:lnTo>
                    <a:lnTo>
                      <a:pt x="87" y="204"/>
                    </a:lnTo>
                    <a:lnTo>
                      <a:pt x="104" y="208"/>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80" name="Freeform 1188">
                <a:extLst>
                  <a:ext uri="{FF2B5EF4-FFF2-40B4-BE49-F238E27FC236}">
                    <a16:creationId xmlns:a16="http://schemas.microsoft.com/office/drawing/2014/main" id="{45DA5C93-D8EE-4D10-A8C2-1AE921939C49}"/>
                  </a:ext>
                </a:extLst>
              </p:cNvPr>
              <p:cNvSpPr>
                <a:spLocks/>
              </p:cNvSpPr>
              <p:nvPr/>
            </p:nvSpPr>
            <p:spPr bwMode="auto">
              <a:xfrm>
                <a:off x="2451" y="3392"/>
                <a:ext cx="35" cy="34"/>
              </a:xfrm>
              <a:custGeom>
                <a:avLst/>
                <a:gdLst>
                  <a:gd name="T0" fmla="*/ 17 w 173"/>
                  <a:gd name="T1" fmla="*/ 34 h 171"/>
                  <a:gd name="T2" fmla="*/ 21 w 173"/>
                  <a:gd name="T3" fmla="*/ 34 h 171"/>
                  <a:gd name="T4" fmla="*/ 23 w 173"/>
                  <a:gd name="T5" fmla="*/ 33 h 171"/>
                  <a:gd name="T6" fmla="*/ 26 w 173"/>
                  <a:gd name="T7" fmla="*/ 31 h 171"/>
                  <a:gd name="T8" fmla="*/ 28 w 173"/>
                  <a:gd name="T9" fmla="*/ 31 h 171"/>
                  <a:gd name="T10" fmla="*/ 30 w 173"/>
                  <a:gd name="T11" fmla="*/ 29 h 171"/>
                  <a:gd name="T12" fmla="*/ 32 w 173"/>
                  <a:gd name="T13" fmla="*/ 26 h 171"/>
                  <a:gd name="T14" fmla="*/ 34 w 173"/>
                  <a:gd name="T15" fmla="*/ 25 h 171"/>
                  <a:gd name="T16" fmla="*/ 34 w 173"/>
                  <a:gd name="T17" fmla="*/ 22 h 171"/>
                  <a:gd name="T18" fmla="*/ 34 w 173"/>
                  <a:gd name="T19" fmla="*/ 19 h 171"/>
                  <a:gd name="T20" fmla="*/ 35 w 173"/>
                  <a:gd name="T21" fmla="*/ 17 h 171"/>
                  <a:gd name="T22" fmla="*/ 34 w 173"/>
                  <a:gd name="T23" fmla="*/ 14 h 171"/>
                  <a:gd name="T24" fmla="*/ 34 w 173"/>
                  <a:gd name="T25" fmla="*/ 11 h 171"/>
                  <a:gd name="T26" fmla="*/ 33 w 173"/>
                  <a:gd name="T27" fmla="*/ 9 h 171"/>
                  <a:gd name="T28" fmla="*/ 32 w 173"/>
                  <a:gd name="T29" fmla="*/ 7 h 171"/>
                  <a:gd name="T30" fmla="*/ 30 w 173"/>
                  <a:gd name="T31" fmla="*/ 4 h 171"/>
                  <a:gd name="T32" fmla="*/ 28 w 173"/>
                  <a:gd name="T33" fmla="*/ 3 h 171"/>
                  <a:gd name="T34" fmla="*/ 25 w 173"/>
                  <a:gd name="T35" fmla="*/ 2 h 171"/>
                  <a:gd name="T36" fmla="*/ 23 w 173"/>
                  <a:gd name="T37" fmla="*/ 1 h 171"/>
                  <a:gd name="T38" fmla="*/ 20 w 173"/>
                  <a:gd name="T39" fmla="*/ 0 h 171"/>
                  <a:gd name="T40" fmla="*/ 17 w 173"/>
                  <a:gd name="T41" fmla="*/ 0 h 171"/>
                  <a:gd name="T42" fmla="*/ 15 w 173"/>
                  <a:gd name="T43" fmla="*/ 0 h 171"/>
                  <a:gd name="T44" fmla="*/ 12 w 173"/>
                  <a:gd name="T45" fmla="*/ 1 h 171"/>
                  <a:gd name="T46" fmla="*/ 10 w 173"/>
                  <a:gd name="T47" fmla="*/ 2 h 171"/>
                  <a:gd name="T48" fmla="*/ 7 w 173"/>
                  <a:gd name="T49" fmla="*/ 3 h 171"/>
                  <a:gd name="T50" fmla="*/ 6 w 173"/>
                  <a:gd name="T51" fmla="*/ 4 h 171"/>
                  <a:gd name="T52" fmla="*/ 3 w 173"/>
                  <a:gd name="T53" fmla="*/ 7 h 171"/>
                  <a:gd name="T54" fmla="*/ 2 w 173"/>
                  <a:gd name="T55" fmla="*/ 9 h 171"/>
                  <a:gd name="T56" fmla="*/ 1 w 173"/>
                  <a:gd name="T57" fmla="*/ 11 h 171"/>
                  <a:gd name="T58" fmla="*/ 1 w 173"/>
                  <a:gd name="T59" fmla="*/ 13 h 171"/>
                  <a:gd name="T60" fmla="*/ 0 w 173"/>
                  <a:gd name="T61" fmla="*/ 17 h 171"/>
                  <a:gd name="T62" fmla="*/ 0 w 173"/>
                  <a:gd name="T63" fmla="*/ 17 h 171"/>
                  <a:gd name="T64" fmla="*/ 1 w 173"/>
                  <a:gd name="T65" fmla="*/ 20 h 171"/>
                  <a:gd name="T66" fmla="*/ 1 w 173"/>
                  <a:gd name="T67" fmla="*/ 22 h 171"/>
                  <a:gd name="T68" fmla="*/ 2 w 173"/>
                  <a:gd name="T69" fmla="*/ 25 h 171"/>
                  <a:gd name="T70" fmla="*/ 4 w 173"/>
                  <a:gd name="T71" fmla="*/ 27 h 171"/>
                  <a:gd name="T72" fmla="*/ 6 w 173"/>
                  <a:gd name="T73" fmla="*/ 29 h 171"/>
                  <a:gd name="T74" fmla="*/ 7 w 173"/>
                  <a:gd name="T75" fmla="*/ 31 h 171"/>
                  <a:gd name="T76" fmla="*/ 10 w 173"/>
                  <a:gd name="T77" fmla="*/ 32 h 171"/>
                  <a:gd name="T78" fmla="*/ 12 w 173"/>
                  <a:gd name="T79" fmla="*/ 33 h 171"/>
                  <a:gd name="T80" fmla="*/ 15 w 173"/>
                  <a:gd name="T81" fmla="*/ 34 h 171"/>
                  <a:gd name="T82" fmla="*/ 17 w 173"/>
                  <a:gd name="T83" fmla="*/ 34 h 17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3"/>
                  <a:gd name="T127" fmla="*/ 0 h 171"/>
                  <a:gd name="T128" fmla="*/ 173 w 173"/>
                  <a:gd name="T129" fmla="*/ 171 h 17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3" h="171">
                    <a:moveTo>
                      <a:pt x="86" y="171"/>
                    </a:moveTo>
                    <a:lnTo>
                      <a:pt x="103" y="171"/>
                    </a:lnTo>
                    <a:lnTo>
                      <a:pt x="115" y="167"/>
                    </a:lnTo>
                    <a:lnTo>
                      <a:pt x="128" y="158"/>
                    </a:lnTo>
                    <a:lnTo>
                      <a:pt x="137" y="154"/>
                    </a:lnTo>
                    <a:lnTo>
                      <a:pt x="149" y="146"/>
                    </a:lnTo>
                    <a:lnTo>
                      <a:pt x="157" y="133"/>
                    </a:lnTo>
                    <a:lnTo>
                      <a:pt x="166" y="125"/>
                    </a:lnTo>
                    <a:lnTo>
                      <a:pt x="169" y="113"/>
                    </a:lnTo>
                    <a:lnTo>
                      <a:pt x="169" y="96"/>
                    </a:lnTo>
                    <a:lnTo>
                      <a:pt x="173" y="84"/>
                    </a:lnTo>
                    <a:lnTo>
                      <a:pt x="169" y="71"/>
                    </a:lnTo>
                    <a:lnTo>
                      <a:pt x="169" y="54"/>
                    </a:lnTo>
                    <a:lnTo>
                      <a:pt x="162" y="46"/>
                    </a:lnTo>
                    <a:lnTo>
                      <a:pt x="157" y="34"/>
                    </a:lnTo>
                    <a:lnTo>
                      <a:pt x="149" y="21"/>
                    </a:lnTo>
                    <a:lnTo>
                      <a:pt x="137" y="13"/>
                    </a:lnTo>
                    <a:lnTo>
                      <a:pt x="124" y="9"/>
                    </a:lnTo>
                    <a:lnTo>
                      <a:pt x="112" y="5"/>
                    </a:lnTo>
                    <a:lnTo>
                      <a:pt x="99" y="0"/>
                    </a:lnTo>
                    <a:lnTo>
                      <a:pt x="86" y="0"/>
                    </a:lnTo>
                    <a:lnTo>
                      <a:pt x="74" y="0"/>
                    </a:lnTo>
                    <a:lnTo>
                      <a:pt x="58" y="5"/>
                    </a:lnTo>
                    <a:lnTo>
                      <a:pt x="49" y="9"/>
                    </a:lnTo>
                    <a:lnTo>
                      <a:pt x="36" y="13"/>
                    </a:lnTo>
                    <a:lnTo>
                      <a:pt x="29" y="21"/>
                    </a:lnTo>
                    <a:lnTo>
                      <a:pt x="16" y="34"/>
                    </a:lnTo>
                    <a:lnTo>
                      <a:pt x="11" y="43"/>
                    </a:lnTo>
                    <a:lnTo>
                      <a:pt x="7" y="54"/>
                    </a:lnTo>
                    <a:lnTo>
                      <a:pt x="4" y="67"/>
                    </a:lnTo>
                    <a:lnTo>
                      <a:pt x="0" y="84"/>
                    </a:lnTo>
                    <a:lnTo>
                      <a:pt x="0" y="88"/>
                    </a:lnTo>
                    <a:lnTo>
                      <a:pt x="4" y="100"/>
                    </a:lnTo>
                    <a:lnTo>
                      <a:pt x="7" y="113"/>
                    </a:lnTo>
                    <a:lnTo>
                      <a:pt x="11" y="125"/>
                    </a:lnTo>
                    <a:lnTo>
                      <a:pt x="20" y="137"/>
                    </a:lnTo>
                    <a:lnTo>
                      <a:pt x="29" y="146"/>
                    </a:lnTo>
                    <a:lnTo>
                      <a:pt x="36" y="154"/>
                    </a:lnTo>
                    <a:lnTo>
                      <a:pt x="49" y="162"/>
                    </a:lnTo>
                    <a:lnTo>
                      <a:pt x="61" y="167"/>
                    </a:lnTo>
                    <a:lnTo>
                      <a:pt x="74" y="171"/>
                    </a:lnTo>
                    <a:lnTo>
                      <a:pt x="86" y="171"/>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81" name="Freeform 1189">
                <a:extLst>
                  <a:ext uri="{FF2B5EF4-FFF2-40B4-BE49-F238E27FC236}">
                    <a16:creationId xmlns:a16="http://schemas.microsoft.com/office/drawing/2014/main" id="{58332FDC-385A-418A-A032-E4EBFD41A18C}"/>
                  </a:ext>
                </a:extLst>
              </p:cNvPr>
              <p:cNvSpPr>
                <a:spLocks/>
              </p:cNvSpPr>
              <p:nvPr/>
            </p:nvSpPr>
            <p:spPr bwMode="auto">
              <a:xfrm>
                <a:off x="2453" y="3393"/>
                <a:ext cx="28" cy="27"/>
              </a:xfrm>
              <a:custGeom>
                <a:avLst/>
                <a:gdLst>
                  <a:gd name="T0" fmla="*/ 15 w 138"/>
                  <a:gd name="T1" fmla="*/ 27 h 137"/>
                  <a:gd name="T2" fmla="*/ 17 w 138"/>
                  <a:gd name="T3" fmla="*/ 27 h 137"/>
                  <a:gd name="T4" fmla="*/ 19 w 138"/>
                  <a:gd name="T5" fmla="*/ 26 h 137"/>
                  <a:gd name="T6" fmla="*/ 21 w 138"/>
                  <a:gd name="T7" fmla="*/ 25 h 137"/>
                  <a:gd name="T8" fmla="*/ 23 w 138"/>
                  <a:gd name="T9" fmla="*/ 24 h 137"/>
                  <a:gd name="T10" fmla="*/ 25 w 138"/>
                  <a:gd name="T11" fmla="*/ 23 h 137"/>
                  <a:gd name="T12" fmla="*/ 26 w 138"/>
                  <a:gd name="T13" fmla="*/ 21 h 137"/>
                  <a:gd name="T14" fmla="*/ 27 w 138"/>
                  <a:gd name="T15" fmla="*/ 20 h 137"/>
                  <a:gd name="T16" fmla="*/ 28 w 138"/>
                  <a:gd name="T17" fmla="*/ 18 h 137"/>
                  <a:gd name="T18" fmla="*/ 28 w 138"/>
                  <a:gd name="T19" fmla="*/ 16 h 137"/>
                  <a:gd name="T20" fmla="*/ 28 w 138"/>
                  <a:gd name="T21" fmla="*/ 13 h 137"/>
                  <a:gd name="T22" fmla="*/ 28 w 138"/>
                  <a:gd name="T23" fmla="*/ 11 h 137"/>
                  <a:gd name="T24" fmla="*/ 28 w 138"/>
                  <a:gd name="T25" fmla="*/ 9 h 137"/>
                  <a:gd name="T26" fmla="*/ 27 w 138"/>
                  <a:gd name="T27" fmla="*/ 7 h 137"/>
                  <a:gd name="T28" fmla="*/ 26 w 138"/>
                  <a:gd name="T29" fmla="*/ 5 h 137"/>
                  <a:gd name="T30" fmla="*/ 24 w 138"/>
                  <a:gd name="T31" fmla="*/ 4 h 137"/>
                  <a:gd name="T32" fmla="*/ 22 w 138"/>
                  <a:gd name="T33" fmla="*/ 2 h 137"/>
                  <a:gd name="T34" fmla="*/ 20 w 138"/>
                  <a:gd name="T35" fmla="*/ 2 h 137"/>
                  <a:gd name="T36" fmla="*/ 19 w 138"/>
                  <a:gd name="T37" fmla="*/ 1 h 137"/>
                  <a:gd name="T38" fmla="*/ 16 w 138"/>
                  <a:gd name="T39" fmla="*/ 0 h 137"/>
                  <a:gd name="T40" fmla="*/ 15 w 138"/>
                  <a:gd name="T41" fmla="*/ 0 h 137"/>
                  <a:gd name="T42" fmla="*/ 12 w 138"/>
                  <a:gd name="T43" fmla="*/ 0 h 137"/>
                  <a:gd name="T44" fmla="*/ 10 w 138"/>
                  <a:gd name="T45" fmla="*/ 1 h 137"/>
                  <a:gd name="T46" fmla="*/ 8 w 138"/>
                  <a:gd name="T47" fmla="*/ 2 h 137"/>
                  <a:gd name="T48" fmla="*/ 6 w 138"/>
                  <a:gd name="T49" fmla="*/ 2 h 137"/>
                  <a:gd name="T50" fmla="*/ 4 w 138"/>
                  <a:gd name="T51" fmla="*/ 4 h 137"/>
                  <a:gd name="T52" fmla="*/ 3 w 138"/>
                  <a:gd name="T53" fmla="*/ 6 h 137"/>
                  <a:gd name="T54" fmla="*/ 2 w 138"/>
                  <a:gd name="T55" fmla="*/ 7 h 137"/>
                  <a:gd name="T56" fmla="*/ 1 w 138"/>
                  <a:gd name="T57" fmla="*/ 9 h 137"/>
                  <a:gd name="T58" fmla="*/ 0 w 138"/>
                  <a:gd name="T59" fmla="*/ 11 h 137"/>
                  <a:gd name="T60" fmla="*/ 0 w 138"/>
                  <a:gd name="T61" fmla="*/ 14 h 137"/>
                  <a:gd name="T62" fmla="*/ 0 w 138"/>
                  <a:gd name="T63" fmla="*/ 16 h 137"/>
                  <a:gd name="T64" fmla="*/ 1 w 138"/>
                  <a:gd name="T65" fmla="*/ 18 h 137"/>
                  <a:gd name="T66" fmla="*/ 2 w 138"/>
                  <a:gd name="T67" fmla="*/ 20 h 137"/>
                  <a:gd name="T68" fmla="*/ 3 w 138"/>
                  <a:gd name="T69" fmla="*/ 21 h 137"/>
                  <a:gd name="T70" fmla="*/ 4 w 138"/>
                  <a:gd name="T71" fmla="*/ 23 h 137"/>
                  <a:gd name="T72" fmla="*/ 6 w 138"/>
                  <a:gd name="T73" fmla="*/ 24 h 137"/>
                  <a:gd name="T74" fmla="*/ 8 w 138"/>
                  <a:gd name="T75" fmla="*/ 25 h 137"/>
                  <a:gd name="T76" fmla="*/ 10 w 138"/>
                  <a:gd name="T77" fmla="*/ 26 h 137"/>
                  <a:gd name="T78" fmla="*/ 12 w 138"/>
                  <a:gd name="T79" fmla="*/ 27 h 137"/>
                  <a:gd name="T80" fmla="*/ 15 w 138"/>
                  <a:gd name="T81" fmla="*/ 27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8"/>
                  <a:gd name="T124" fmla="*/ 0 h 137"/>
                  <a:gd name="T125" fmla="*/ 138 w 138"/>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8" h="137">
                    <a:moveTo>
                      <a:pt x="72" y="137"/>
                    </a:moveTo>
                    <a:lnTo>
                      <a:pt x="84" y="137"/>
                    </a:lnTo>
                    <a:lnTo>
                      <a:pt x="92" y="132"/>
                    </a:lnTo>
                    <a:lnTo>
                      <a:pt x="104" y="128"/>
                    </a:lnTo>
                    <a:lnTo>
                      <a:pt x="113" y="124"/>
                    </a:lnTo>
                    <a:lnTo>
                      <a:pt x="121" y="116"/>
                    </a:lnTo>
                    <a:lnTo>
                      <a:pt x="126" y="108"/>
                    </a:lnTo>
                    <a:lnTo>
                      <a:pt x="133" y="99"/>
                    </a:lnTo>
                    <a:lnTo>
                      <a:pt x="138" y="91"/>
                    </a:lnTo>
                    <a:lnTo>
                      <a:pt x="138" y="79"/>
                    </a:lnTo>
                    <a:lnTo>
                      <a:pt x="138" y="66"/>
                    </a:lnTo>
                    <a:lnTo>
                      <a:pt x="138" y="58"/>
                    </a:lnTo>
                    <a:lnTo>
                      <a:pt x="138" y="45"/>
                    </a:lnTo>
                    <a:lnTo>
                      <a:pt x="133" y="38"/>
                    </a:lnTo>
                    <a:lnTo>
                      <a:pt x="126" y="25"/>
                    </a:lnTo>
                    <a:lnTo>
                      <a:pt x="117" y="20"/>
                    </a:lnTo>
                    <a:lnTo>
                      <a:pt x="108" y="12"/>
                    </a:lnTo>
                    <a:lnTo>
                      <a:pt x="101" y="8"/>
                    </a:lnTo>
                    <a:lnTo>
                      <a:pt x="92" y="4"/>
                    </a:lnTo>
                    <a:lnTo>
                      <a:pt x="79" y="0"/>
                    </a:lnTo>
                    <a:lnTo>
                      <a:pt x="72" y="0"/>
                    </a:lnTo>
                    <a:lnTo>
                      <a:pt x="59" y="0"/>
                    </a:lnTo>
                    <a:lnTo>
                      <a:pt x="47" y="4"/>
                    </a:lnTo>
                    <a:lnTo>
                      <a:pt x="38" y="8"/>
                    </a:lnTo>
                    <a:lnTo>
                      <a:pt x="30" y="12"/>
                    </a:lnTo>
                    <a:lnTo>
                      <a:pt x="21" y="20"/>
                    </a:lnTo>
                    <a:lnTo>
                      <a:pt x="13" y="29"/>
                    </a:lnTo>
                    <a:lnTo>
                      <a:pt x="9" y="38"/>
                    </a:lnTo>
                    <a:lnTo>
                      <a:pt x="5" y="45"/>
                    </a:lnTo>
                    <a:lnTo>
                      <a:pt x="0" y="58"/>
                    </a:lnTo>
                    <a:lnTo>
                      <a:pt x="0" y="70"/>
                    </a:lnTo>
                    <a:lnTo>
                      <a:pt x="0" y="79"/>
                    </a:lnTo>
                    <a:lnTo>
                      <a:pt x="5" y="91"/>
                    </a:lnTo>
                    <a:lnTo>
                      <a:pt x="9" y="99"/>
                    </a:lnTo>
                    <a:lnTo>
                      <a:pt x="13" y="108"/>
                    </a:lnTo>
                    <a:lnTo>
                      <a:pt x="21" y="116"/>
                    </a:lnTo>
                    <a:lnTo>
                      <a:pt x="30" y="124"/>
                    </a:lnTo>
                    <a:lnTo>
                      <a:pt x="38" y="128"/>
                    </a:lnTo>
                    <a:lnTo>
                      <a:pt x="50" y="132"/>
                    </a:lnTo>
                    <a:lnTo>
                      <a:pt x="59" y="137"/>
                    </a:lnTo>
                    <a:lnTo>
                      <a:pt x="72" y="137"/>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82" name="Freeform 1190">
                <a:extLst>
                  <a:ext uri="{FF2B5EF4-FFF2-40B4-BE49-F238E27FC236}">
                    <a16:creationId xmlns:a16="http://schemas.microsoft.com/office/drawing/2014/main" id="{F1FB18D6-784D-41CB-B229-93D369F477DB}"/>
                  </a:ext>
                </a:extLst>
              </p:cNvPr>
              <p:cNvSpPr>
                <a:spLocks/>
              </p:cNvSpPr>
              <p:nvPr/>
            </p:nvSpPr>
            <p:spPr bwMode="auto">
              <a:xfrm>
                <a:off x="2545" y="3376"/>
                <a:ext cx="116" cy="116"/>
              </a:xfrm>
              <a:custGeom>
                <a:avLst/>
                <a:gdLst>
                  <a:gd name="T0" fmla="*/ 58 w 578"/>
                  <a:gd name="T1" fmla="*/ 116 h 577"/>
                  <a:gd name="T2" fmla="*/ 68 w 578"/>
                  <a:gd name="T3" fmla="*/ 115 h 577"/>
                  <a:gd name="T4" fmla="*/ 77 w 578"/>
                  <a:gd name="T5" fmla="*/ 113 h 577"/>
                  <a:gd name="T6" fmla="*/ 85 w 578"/>
                  <a:gd name="T7" fmla="*/ 109 h 577"/>
                  <a:gd name="T8" fmla="*/ 93 w 578"/>
                  <a:gd name="T9" fmla="*/ 104 h 577"/>
                  <a:gd name="T10" fmla="*/ 99 w 578"/>
                  <a:gd name="T11" fmla="*/ 99 h 577"/>
                  <a:gd name="T12" fmla="*/ 105 w 578"/>
                  <a:gd name="T13" fmla="*/ 92 h 577"/>
                  <a:gd name="T14" fmla="*/ 109 w 578"/>
                  <a:gd name="T15" fmla="*/ 84 h 577"/>
                  <a:gd name="T16" fmla="*/ 113 w 578"/>
                  <a:gd name="T17" fmla="*/ 76 h 577"/>
                  <a:gd name="T18" fmla="*/ 115 w 578"/>
                  <a:gd name="T19" fmla="*/ 67 h 577"/>
                  <a:gd name="T20" fmla="*/ 116 w 578"/>
                  <a:gd name="T21" fmla="*/ 57 h 577"/>
                  <a:gd name="T22" fmla="*/ 115 w 578"/>
                  <a:gd name="T23" fmla="*/ 48 h 577"/>
                  <a:gd name="T24" fmla="*/ 113 w 578"/>
                  <a:gd name="T25" fmla="*/ 39 h 577"/>
                  <a:gd name="T26" fmla="*/ 109 w 578"/>
                  <a:gd name="T27" fmla="*/ 31 h 577"/>
                  <a:gd name="T28" fmla="*/ 104 w 578"/>
                  <a:gd name="T29" fmla="*/ 23 h 577"/>
                  <a:gd name="T30" fmla="*/ 98 w 578"/>
                  <a:gd name="T31" fmla="*/ 17 h 577"/>
                  <a:gd name="T32" fmla="*/ 92 w 578"/>
                  <a:gd name="T33" fmla="*/ 11 h 577"/>
                  <a:gd name="T34" fmla="*/ 83 w 578"/>
                  <a:gd name="T35" fmla="*/ 7 h 577"/>
                  <a:gd name="T36" fmla="*/ 75 w 578"/>
                  <a:gd name="T37" fmla="*/ 3 h 577"/>
                  <a:gd name="T38" fmla="*/ 67 w 578"/>
                  <a:gd name="T39" fmla="*/ 1 h 577"/>
                  <a:gd name="T40" fmla="*/ 57 w 578"/>
                  <a:gd name="T41" fmla="*/ 0 h 577"/>
                  <a:gd name="T42" fmla="*/ 48 w 578"/>
                  <a:gd name="T43" fmla="*/ 1 h 577"/>
                  <a:gd name="T44" fmla="*/ 38 w 578"/>
                  <a:gd name="T45" fmla="*/ 3 h 577"/>
                  <a:gd name="T46" fmla="*/ 31 w 578"/>
                  <a:gd name="T47" fmla="*/ 7 h 577"/>
                  <a:gd name="T48" fmla="*/ 23 w 578"/>
                  <a:gd name="T49" fmla="*/ 12 h 577"/>
                  <a:gd name="T50" fmla="*/ 16 w 578"/>
                  <a:gd name="T51" fmla="*/ 17 h 577"/>
                  <a:gd name="T52" fmla="*/ 11 w 578"/>
                  <a:gd name="T53" fmla="*/ 24 h 577"/>
                  <a:gd name="T54" fmla="*/ 6 w 578"/>
                  <a:gd name="T55" fmla="*/ 32 h 577"/>
                  <a:gd name="T56" fmla="*/ 3 w 578"/>
                  <a:gd name="T57" fmla="*/ 40 h 577"/>
                  <a:gd name="T58" fmla="*/ 0 w 578"/>
                  <a:gd name="T59" fmla="*/ 49 h 577"/>
                  <a:gd name="T60" fmla="*/ 0 w 578"/>
                  <a:gd name="T61" fmla="*/ 58 h 577"/>
                  <a:gd name="T62" fmla="*/ 1 w 578"/>
                  <a:gd name="T63" fmla="*/ 68 h 577"/>
                  <a:gd name="T64" fmla="*/ 3 w 578"/>
                  <a:gd name="T65" fmla="*/ 77 h 577"/>
                  <a:gd name="T66" fmla="*/ 7 w 578"/>
                  <a:gd name="T67" fmla="*/ 85 h 577"/>
                  <a:gd name="T68" fmla="*/ 11 w 578"/>
                  <a:gd name="T69" fmla="*/ 92 h 577"/>
                  <a:gd name="T70" fmla="*/ 17 w 578"/>
                  <a:gd name="T71" fmla="*/ 99 h 577"/>
                  <a:gd name="T72" fmla="*/ 24 w 578"/>
                  <a:gd name="T73" fmla="*/ 105 h 577"/>
                  <a:gd name="T74" fmla="*/ 32 w 578"/>
                  <a:gd name="T75" fmla="*/ 110 h 577"/>
                  <a:gd name="T76" fmla="*/ 40 w 578"/>
                  <a:gd name="T77" fmla="*/ 113 h 577"/>
                  <a:gd name="T78" fmla="*/ 48 w 578"/>
                  <a:gd name="T79" fmla="*/ 115 h 577"/>
                  <a:gd name="T80" fmla="*/ 58 w 578"/>
                  <a:gd name="T81" fmla="*/ 116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7"/>
                  <a:gd name="T125" fmla="*/ 578 w 578"/>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7">
                    <a:moveTo>
                      <a:pt x="291" y="577"/>
                    </a:moveTo>
                    <a:lnTo>
                      <a:pt x="337" y="573"/>
                    </a:lnTo>
                    <a:lnTo>
                      <a:pt x="382" y="560"/>
                    </a:lnTo>
                    <a:lnTo>
                      <a:pt x="423" y="543"/>
                    </a:lnTo>
                    <a:lnTo>
                      <a:pt x="461" y="519"/>
                    </a:lnTo>
                    <a:lnTo>
                      <a:pt x="495" y="490"/>
                    </a:lnTo>
                    <a:lnTo>
                      <a:pt x="524" y="456"/>
                    </a:lnTo>
                    <a:lnTo>
                      <a:pt x="544" y="418"/>
                    </a:lnTo>
                    <a:lnTo>
                      <a:pt x="561" y="377"/>
                    </a:lnTo>
                    <a:lnTo>
                      <a:pt x="574" y="332"/>
                    </a:lnTo>
                    <a:lnTo>
                      <a:pt x="578" y="286"/>
                    </a:lnTo>
                    <a:lnTo>
                      <a:pt x="574" y="240"/>
                    </a:lnTo>
                    <a:lnTo>
                      <a:pt x="561" y="195"/>
                    </a:lnTo>
                    <a:lnTo>
                      <a:pt x="544" y="153"/>
                    </a:lnTo>
                    <a:lnTo>
                      <a:pt x="520" y="116"/>
                    </a:lnTo>
                    <a:lnTo>
                      <a:pt x="490" y="83"/>
                    </a:lnTo>
                    <a:lnTo>
                      <a:pt x="457" y="54"/>
                    </a:lnTo>
                    <a:lnTo>
                      <a:pt x="416" y="33"/>
                    </a:lnTo>
                    <a:lnTo>
                      <a:pt x="374" y="13"/>
                    </a:lnTo>
                    <a:lnTo>
                      <a:pt x="333" y="4"/>
                    </a:lnTo>
                    <a:lnTo>
                      <a:pt x="283" y="0"/>
                    </a:lnTo>
                    <a:lnTo>
                      <a:pt x="237" y="4"/>
                    </a:lnTo>
                    <a:lnTo>
                      <a:pt x="191" y="16"/>
                    </a:lnTo>
                    <a:lnTo>
                      <a:pt x="154" y="33"/>
                    </a:lnTo>
                    <a:lnTo>
                      <a:pt x="113" y="58"/>
                    </a:lnTo>
                    <a:lnTo>
                      <a:pt x="79" y="87"/>
                    </a:lnTo>
                    <a:lnTo>
                      <a:pt x="54" y="121"/>
                    </a:lnTo>
                    <a:lnTo>
                      <a:pt x="30" y="157"/>
                    </a:lnTo>
                    <a:lnTo>
                      <a:pt x="13" y="199"/>
                    </a:lnTo>
                    <a:lnTo>
                      <a:pt x="0" y="245"/>
                    </a:lnTo>
                    <a:lnTo>
                      <a:pt x="0" y="290"/>
                    </a:lnTo>
                    <a:lnTo>
                      <a:pt x="5" y="340"/>
                    </a:lnTo>
                    <a:lnTo>
                      <a:pt x="13" y="382"/>
                    </a:lnTo>
                    <a:lnTo>
                      <a:pt x="34" y="423"/>
                    </a:lnTo>
                    <a:lnTo>
                      <a:pt x="54" y="460"/>
                    </a:lnTo>
                    <a:lnTo>
                      <a:pt x="83" y="494"/>
                    </a:lnTo>
                    <a:lnTo>
                      <a:pt x="121" y="523"/>
                    </a:lnTo>
                    <a:lnTo>
                      <a:pt x="158" y="548"/>
                    </a:lnTo>
                    <a:lnTo>
                      <a:pt x="200" y="564"/>
                    </a:lnTo>
                    <a:lnTo>
                      <a:pt x="241" y="573"/>
                    </a:lnTo>
                    <a:lnTo>
                      <a:pt x="291" y="57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83" name="Freeform 1191">
                <a:extLst>
                  <a:ext uri="{FF2B5EF4-FFF2-40B4-BE49-F238E27FC236}">
                    <a16:creationId xmlns:a16="http://schemas.microsoft.com/office/drawing/2014/main" id="{1637A625-533F-421C-A0B8-1F971C781F44}"/>
                  </a:ext>
                </a:extLst>
              </p:cNvPr>
              <p:cNvSpPr>
                <a:spLocks/>
              </p:cNvSpPr>
              <p:nvPr/>
            </p:nvSpPr>
            <p:spPr bwMode="auto">
              <a:xfrm>
                <a:off x="2545" y="3376"/>
                <a:ext cx="116" cy="116"/>
              </a:xfrm>
              <a:custGeom>
                <a:avLst/>
                <a:gdLst>
                  <a:gd name="T0" fmla="*/ 58 w 578"/>
                  <a:gd name="T1" fmla="*/ 116 h 577"/>
                  <a:gd name="T2" fmla="*/ 68 w 578"/>
                  <a:gd name="T3" fmla="*/ 115 h 577"/>
                  <a:gd name="T4" fmla="*/ 77 w 578"/>
                  <a:gd name="T5" fmla="*/ 113 h 577"/>
                  <a:gd name="T6" fmla="*/ 85 w 578"/>
                  <a:gd name="T7" fmla="*/ 109 h 577"/>
                  <a:gd name="T8" fmla="*/ 93 w 578"/>
                  <a:gd name="T9" fmla="*/ 104 h 577"/>
                  <a:gd name="T10" fmla="*/ 99 w 578"/>
                  <a:gd name="T11" fmla="*/ 99 h 577"/>
                  <a:gd name="T12" fmla="*/ 105 w 578"/>
                  <a:gd name="T13" fmla="*/ 92 h 577"/>
                  <a:gd name="T14" fmla="*/ 109 w 578"/>
                  <a:gd name="T15" fmla="*/ 84 h 577"/>
                  <a:gd name="T16" fmla="*/ 113 w 578"/>
                  <a:gd name="T17" fmla="*/ 76 h 577"/>
                  <a:gd name="T18" fmla="*/ 115 w 578"/>
                  <a:gd name="T19" fmla="*/ 67 h 577"/>
                  <a:gd name="T20" fmla="*/ 116 w 578"/>
                  <a:gd name="T21" fmla="*/ 57 h 577"/>
                  <a:gd name="T22" fmla="*/ 115 w 578"/>
                  <a:gd name="T23" fmla="*/ 48 h 577"/>
                  <a:gd name="T24" fmla="*/ 113 w 578"/>
                  <a:gd name="T25" fmla="*/ 39 h 577"/>
                  <a:gd name="T26" fmla="*/ 109 w 578"/>
                  <a:gd name="T27" fmla="*/ 31 h 577"/>
                  <a:gd name="T28" fmla="*/ 104 w 578"/>
                  <a:gd name="T29" fmla="*/ 23 h 577"/>
                  <a:gd name="T30" fmla="*/ 98 w 578"/>
                  <a:gd name="T31" fmla="*/ 17 h 577"/>
                  <a:gd name="T32" fmla="*/ 92 w 578"/>
                  <a:gd name="T33" fmla="*/ 11 h 577"/>
                  <a:gd name="T34" fmla="*/ 83 w 578"/>
                  <a:gd name="T35" fmla="*/ 7 h 577"/>
                  <a:gd name="T36" fmla="*/ 75 w 578"/>
                  <a:gd name="T37" fmla="*/ 3 h 577"/>
                  <a:gd name="T38" fmla="*/ 67 w 578"/>
                  <a:gd name="T39" fmla="*/ 1 h 577"/>
                  <a:gd name="T40" fmla="*/ 57 w 578"/>
                  <a:gd name="T41" fmla="*/ 0 h 577"/>
                  <a:gd name="T42" fmla="*/ 48 w 578"/>
                  <a:gd name="T43" fmla="*/ 1 h 577"/>
                  <a:gd name="T44" fmla="*/ 38 w 578"/>
                  <a:gd name="T45" fmla="*/ 3 h 577"/>
                  <a:gd name="T46" fmla="*/ 31 w 578"/>
                  <a:gd name="T47" fmla="*/ 7 h 577"/>
                  <a:gd name="T48" fmla="*/ 23 w 578"/>
                  <a:gd name="T49" fmla="*/ 12 h 577"/>
                  <a:gd name="T50" fmla="*/ 16 w 578"/>
                  <a:gd name="T51" fmla="*/ 17 h 577"/>
                  <a:gd name="T52" fmla="*/ 11 w 578"/>
                  <a:gd name="T53" fmla="*/ 24 h 577"/>
                  <a:gd name="T54" fmla="*/ 6 w 578"/>
                  <a:gd name="T55" fmla="*/ 32 h 577"/>
                  <a:gd name="T56" fmla="*/ 3 w 578"/>
                  <a:gd name="T57" fmla="*/ 40 h 577"/>
                  <a:gd name="T58" fmla="*/ 0 w 578"/>
                  <a:gd name="T59" fmla="*/ 49 h 577"/>
                  <a:gd name="T60" fmla="*/ 0 w 578"/>
                  <a:gd name="T61" fmla="*/ 58 h 577"/>
                  <a:gd name="T62" fmla="*/ 1 w 578"/>
                  <a:gd name="T63" fmla="*/ 68 h 577"/>
                  <a:gd name="T64" fmla="*/ 3 w 578"/>
                  <a:gd name="T65" fmla="*/ 77 h 577"/>
                  <a:gd name="T66" fmla="*/ 7 w 578"/>
                  <a:gd name="T67" fmla="*/ 85 h 577"/>
                  <a:gd name="T68" fmla="*/ 11 w 578"/>
                  <a:gd name="T69" fmla="*/ 92 h 577"/>
                  <a:gd name="T70" fmla="*/ 17 w 578"/>
                  <a:gd name="T71" fmla="*/ 99 h 577"/>
                  <a:gd name="T72" fmla="*/ 24 w 578"/>
                  <a:gd name="T73" fmla="*/ 105 h 577"/>
                  <a:gd name="T74" fmla="*/ 32 w 578"/>
                  <a:gd name="T75" fmla="*/ 110 h 577"/>
                  <a:gd name="T76" fmla="*/ 40 w 578"/>
                  <a:gd name="T77" fmla="*/ 113 h 577"/>
                  <a:gd name="T78" fmla="*/ 48 w 578"/>
                  <a:gd name="T79" fmla="*/ 115 h 577"/>
                  <a:gd name="T80" fmla="*/ 58 w 578"/>
                  <a:gd name="T81" fmla="*/ 116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7"/>
                  <a:gd name="T125" fmla="*/ 578 w 578"/>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7">
                    <a:moveTo>
                      <a:pt x="291" y="577"/>
                    </a:moveTo>
                    <a:lnTo>
                      <a:pt x="337" y="573"/>
                    </a:lnTo>
                    <a:lnTo>
                      <a:pt x="382" y="560"/>
                    </a:lnTo>
                    <a:lnTo>
                      <a:pt x="423" y="543"/>
                    </a:lnTo>
                    <a:lnTo>
                      <a:pt x="461" y="519"/>
                    </a:lnTo>
                    <a:lnTo>
                      <a:pt x="495" y="490"/>
                    </a:lnTo>
                    <a:lnTo>
                      <a:pt x="524" y="456"/>
                    </a:lnTo>
                    <a:lnTo>
                      <a:pt x="544" y="418"/>
                    </a:lnTo>
                    <a:lnTo>
                      <a:pt x="561" y="377"/>
                    </a:lnTo>
                    <a:lnTo>
                      <a:pt x="574" y="332"/>
                    </a:lnTo>
                    <a:lnTo>
                      <a:pt x="578" y="286"/>
                    </a:lnTo>
                    <a:lnTo>
                      <a:pt x="574" y="240"/>
                    </a:lnTo>
                    <a:lnTo>
                      <a:pt x="561" y="195"/>
                    </a:lnTo>
                    <a:lnTo>
                      <a:pt x="544" y="153"/>
                    </a:lnTo>
                    <a:lnTo>
                      <a:pt x="520" y="116"/>
                    </a:lnTo>
                    <a:lnTo>
                      <a:pt x="490" y="83"/>
                    </a:lnTo>
                    <a:lnTo>
                      <a:pt x="457" y="54"/>
                    </a:lnTo>
                    <a:lnTo>
                      <a:pt x="416" y="33"/>
                    </a:lnTo>
                    <a:lnTo>
                      <a:pt x="374" y="13"/>
                    </a:lnTo>
                    <a:lnTo>
                      <a:pt x="333" y="4"/>
                    </a:lnTo>
                    <a:lnTo>
                      <a:pt x="283" y="0"/>
                    </a:lnTo>
                    <a:lnTo>
                      <a:pt x="237" y="4"/>
                    </a:lnTo>
                    <a:lnTo>
                      <a:pt x="191" y="16"/>
                    </a:lnTo>
                    <a:lnTo>
                      <a:pt x="154" y="33"/>
                    </a:lnTo>
                    <a:lnTo>
                      <a:pt x="113" y="58"/>
                    </a:lnTo>
                    <a:lnTo>
                      <a:pt x="79" y="87"/>
                    </a:lnTo>
                    <a:lnTo>
                      <a:pt x="54" y="121"/>
                    </a:lnTo>
                    <a:lnTo>
                      <a:pt x="30" y="157"/>
                    </a:lnTo>
                    <a:lnTo>
                      <a:pt x="13" y="199"/>
                    </a:lnTo>
                    <a:lnTo>
                      <a:pt x="0" y="245"/>
                    </a:lnTo>
                    <a:lnTo>
                      <a:pt x="0" y="290"/>
                    </a:lnTo>
                    <a:lnTo>
                      <a:pt x="5" y="340"/>
                    </a:lnTo>
                    <a:lnTo>
                      <a:pt x="13" y="382"/>
                    </a:lnTo>
                    <a:lnTo>
                      <a:pt x="34" y="423"/>
                    </a:lnTo>
                    <a:lnTo>
                      <a:pt x="54" y="460"/>
                    </a:lnTo>
                    <a:lnTo>
                      <a:pt x="83" y="494"/>
                    </a:lnTo>
                    <a:lnTo>
                      <a:pt x="121" y="523"/>
                    </a:lnTo>
                    <a:lnTo>
                      <a:pt x="158" y="548"/>
                    </a:lnTo>
                    <a:lnTo>
                      <a:pt x="200" y="564"/>
                    </a:lnTo>
                    <a:lnTo>
                      <a:pt x="241" y="573"/>
                    </a:lnTo>
                    <a:lnTo>
                      <a:pt x="291"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684" name="Freeform 1192">
                <a:extLst>
                  <a:ext uri="{FF2B5EF4-FFF2-40B4-BE49-F238E27FC236}">
                    <a16:creationId xmlns:a16="http://schemas.microsoft.com/office/drawing/2014/main" id="{181190AC-12DF-482C-B7CB-D448F980A355}"/>
                  </a:ext>
                </a:extLst>
              </p:cNvPr>
              <p:cNvSpPr>
                <a:spLocks/>
              </p:cNvSpPr>
              <p:nvPr/>
            </p:nvSpPr>
            <p:spPr bwMode="auto">
              <a:xfrm>
                <a:off x="2545" y="3376"/>
                <a:ext cx="116" cy="116"/>
              </a:xfrm>
              <a:custGeom>
                <a:avLst/>
                <a:gdLst>
                  <a:gd name="T0" fmla="*/ 58 w 578"/>
                  <a:gd name="T1" fmla="*/ 116 h 577"/>
                  <a:gd name="T2" fmla="*/ 68 w 578"/>
                  <a:gd name="T3" fmla="*/ 115 h 577"/>
                  <a:gd name="T4" fmla="*/ 77 w 578"/>
                  <a:gd name="T5" fmla="*/ 113 h 577"/>
                  <a:gd name="T6" fmla="*/ 85 w 578"/>
                  <a:gd name="T7" fmla="*/ 109 h 577"/>
                  <a:gd name="T8" fmla="*/ 93 w 578"/>
                  <a:gd name="T9" fmla="*/ 104 h 577"/>
                  <a:gd name="T10" fmla="*/ 99 w 578"/>
                  <a:gd name="T11" fmla="*/ 99 h 577"/>
                  <a:gd name="T12" fmla="*/ 105 w 578"/>
                  <a:gd name="T13" fmla="*/ 92 h 577"/>
                  <a:gd name="T14" fmla="*/ 109 w 578"/>
                  <a:gd name="T15" fmla="*/ 84 h 577"/>
                  <a:gd name="T16" fmla="*/ 113 w 578"/>
                  <a:gd name="T17" fmla="*/ 76 h 577"/>
                  <a:gd name="T18" fmla="*/ 115 w 578"/>
                  <a:gd name="T19" fmla="*/ 67 h 577"/>
                  <a:gd name="T20" fmla="*/ 116 w 578"/>
                  <a:gd name="T21" fmla="*/ 57 h 577"/>
                  <a:gd name="T22" fmla="*/ 115 w 578"/>
                  <a:gd name="T23" fmla="*/ 48 h 577"/>
                  <a:gd name="T24" fmla="*/ 113 w 578"/>
                  <a:gd name="T25" fmla="*/ 39 h 577"/>
                  <a:gd name="T26" fmla="*/ 109 w 578"/>
                  <a:gd name="T27" fmla="*/ 31 h 577"/>
                  <a:gd name="T28" fmla="*/ 104 w 578"/>
                  <a:gd name="T29" fmla="*/ 23 h 577"/>
                  <a:gd name="T30" fmla="*/ 98 w 578"/>
                  <a:gd name="T31" fmla="*/ 17 h 577"/>
                  <a:gd name="T32" fmla="*/ 92 w 578"/>
                  <a:gd name="T33" fmla="*/ 11 h 577"/>
                  <a:gd name="T34" fmla="*/ 83 w 578"/>
                  <a:gd name="T35" fmla="*/ 7 h 577"/>
                  <a:gd name="T36" fmla="*/ 75 w 578"/>
                  <a:gd name="T37" fmla="*/ 3 h 577"/>
                  <a:gd name="T38" fmla="*/ 67 w 578"/>
                  <a:gd name="T39" fmla="*/ 1 h 577"/>
                  <a:gd name="T40" fmla="*/ 57 w 578"/>
                  <a:gd name="T41" fmla="*/ 0 h 577"/>
                  <a:gd name="T42" fmla="*/ 48 w 578"/>
                  <a:gd name="T43" fmla="*/ 1 h 577"/>
                  <a:gd name="T44" fmla="*/ 38 w 578"/>
                  <a:gd name="T45" fmla="*/ 3 h 577"/>
                  <a:gd name="T46" fmla="*/ 31 w 578"/>
                  <a:gd name="T47" fmla="*/ 7 h 577"/>
                  <a:gd name="T48" fmla="*/ 23 w 578"/>
                  <a:gd name="T49" fmla="*/ 12 h 577"/>
                  <a:gd name="T50" fmla="*/ 16 w 578"/>
                  <a:gd name="T51" fmla="*/ 17 h 577"/>
                  <a:gd name="T52" fmla="*/ 11 w 578"/>
                  <a:gd name="T53" fmla="*/ 24 h 577"/>
                  <a:gd name="T54" fmla="*/ 6 w 578"/>
                  <a:gd name="T55" fmla="*/ 32 h 577"/>
                  <a:gd name="T56" fmla="*/ 3 w 578"/>
                  <a:gd name="T57" fmla="*/ 40 h 577"/>
                  <a:gd name="T58" fmla="*/ 0 w 578"/>
                  <a:gd name="T59" fmla="*/ 49 h 577"/>
                  <a:gd name="T60" fmla="*/ 0 w 578"/>
                  <a:gd name="T61" fmla="*/ 58 h 577"/>
                  <a:gd name="T62" fmla="*/ 1 w 578"/>
                  <a:gd name="T63" fmla="*/ 68 h 577"/>
                  <a:gd name="T64" fmla="*/ 3 w 578"/>
                  <a:gd name="T65" fmla="*/ 77 h 577"/>
                  <a:gd name="T66" fmla="*/ 7 w 578"/>
                  <a:gd name="T67" fmla="*/ 85 h 577"/>
                  <a:gd name="T68" fmla="*/ 11 w 578"/>
                  <a:gd name="T69" fmla="*/ 92 h 577"/>
                  <a:gd name="T70" fmla="*/ 17 w 578"/>
                  <a:gd name="T71" fmla="*/ 99 h 577"/>
                  <a:gd name="T72" fmla="*/ 24 w 578"/>
                  <a:gd name="T73" fmla="*/ 105 h 577"/>
                  <a:gd name="T74" fmla="*/ 32 w 578"/>
                  <a:gd name="T75" fmla="*/ 110 h 577"/>
                  <a:gd name="T76" fmla="*/ 40 w 578"/>
                  <a:gd name="T77" fmla="*/ 113 h 577"/>
                  <a:gd name="T78" fmla="*/ 48 w 578"/>
                  <a:gd name="T79" fmla="*/ 115 h 577"/>
                  <a:gd name="T80" fmla="*/ 58 w 578"/>
                  <a:gd name="T81" fmla="*/ 116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7"/>
                  <a:gd name="T125" fmla="*/ 578 w 578"/>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7">
                    <a:moveTo>
                      <a:pt x="291" y="577"/>
                    </a:moveTo>
                    <a:lnTo>
                      <a:pt x="337" y="573"/>
                    </a:lnTo>
                    <a:lnTo>
                      <a:pt x="382" y="560"/>
                    </a:lnTo>
                    <a:lnTo>
                      <a:pt x="423" y="543"/>
                    </a:lnTo>
                    <a:lnTo>
                      <a:pt x="461" y="519"/>
                    </a:lnTo>
                    <a:lnTo>
                      <a:pt x="495" y="490"/>
                    </a:lnTo>
                    <a:lnTo>
                      <a:pt x="524" y="456"/>
                    </a:lnTo>
                    <a:lnTo>
                      <a:pt x="544" y="418"/>
                    </a:lnTo>
                    <a:lnTo>
                      <a:pt x="561" y="377"/>
                    </a:lnTo>
                    <a:lnTo>
                      <a:pt x="574" y="332"/>
                    </a:lnTo>
                    <a:lnTo>
                      <a:pt x="578" y="286"/>
                    </a:lnTo>
                    <a:lnTo>
                      <a:pt x="574" y="240"/>
                    </a:lnTo>
                    <a:lnTo>
                      <a:pt x="561" y="195"/>
                    </a:lnTo>
                    <a:lnTo>
                      <a:pt x="544" y="153"/>
                    </a:lnTo>
                    <a:lnTo>
                      <a:pt x="520" y="116"/>
                    </a:lnTo>
                    <a:lnTo>
                      <a:pt x="490" y="83"/>
                    </a:lnTo>
                    <a:lnTo>
                      <a:pt x="457" y="54"/>
                    </a:lnTo>
                    <a:lnTo>
                      <a:pt x="416" y="33"/>
                    </a:lnTo>
                    <a:lnTo>
                      <a:pt x="374" y="13"/>
                    </a:lnTo>
                    <a:lnTo>
                      <a:pt x="333" y="4"/>
                    </a:lnTo>
                    <a:lnTo>
                      <a:pt x="283" y="0"/>
                    </a:lnTo>
                    <a:lnTo>
                      <a:pt x="237" y="4"/>
                    </a:lnTo>
                    <a:lnTo>
                      <a:pt x="191" y="16"/>
                    </a:lnTo>
                    <a:lnTo>
                      <a:pt x="154" y="33"/>
                    </a:lnTo>
                    <a:lnTo>
                      <a:pt x="113" y="58"/>
                    </a:lnTo>
                    <a:lnTo>
                      <a:pt x="79" y="87"/>
                    </a:lnTo>
                    <a:lnTo>
                      <a:pt x="54" y="121"/>
                    </a:lnTo>
                    <a:lnTo>
                      <a:pt x="30" y="157"/>
                    </a:lnTo>
                    <a:lnTo>
                      <a:pt x="13" y="199"/>
                    </a:lnTo>
                    <a:lnTo>
                      <a:pt x="0" y="245"/>
                    </a:lnTo>
                    <a:lnTo>
                      <a:pt x="0" y="290"/>
                    </a:lnTo>
                    <a:lnTo>
                      <a:pt x="5" y="340"/>
                    </a:lnTo>
                    <a:lnTo>
                      <a:pt x="13" y="382"/>
                    </a:lnTo>
                    <a:lnTo>
                      <a:pt x="34" y="423"/>
                    </a:lnTo>
                    <a:lnTo>
                      <a:pt x="54" y="460"/>
                    </a:lnTo>
                    <a:lnTo>
                      <a:pt x="83" y="494"/>
                    </a:lnTo>
                    <a:lnTo>
                      <a:pt x="121" y="523"/>
                    </a:lnTo>
                    <a:lnTo>
                      <a:pt x="158" y="548"/>
                    </a:lnTo>
                    <a:lnTo>
                      <a:pt x="200" y="564"/>
                    </a:lnTo>
                    <a:lnTo>
                      <a:pt x="241" y="573"/>
                    </a:lnTo>
                    <a:lnTo>
                      <a:pt x="291"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685" name="Freeform 1193">
                <a:extLst>
                  <a:ext uri="{FF2B5EF4-FFF2-40B4-BE49-F238E27FC236}">
                    <a16:creationId xmlns:a16="http://schemas.microsoft.com/office/drawing/2014/main" id="{DCEEEE55-7D5C-4DAA-9AE2-79FB6DE95BA2}"/>
                  </a:ext>
                </a:extLst>
              </p:cNvPr>
              <p:cNvSpPr>
                <a:spLocks/>
              </p:cNvSpPr>
              <p:nvPr/>
            </p:nvSpPr>
            <p:spPr bwMode="auto">
              <a:xfrm>
                <a:off x="2561" y="3384"/>
                <a:ext cx="61" cy="62"/>
              </a:xfrm>
              <a:custGeom>
                <a:avLst/>
                <a:gdLst>
                  <a:gd name="T0" fmla="*/ 31 w 303"/>
                  <a:gd name="T1" fmla="*/ 62 h 307"/>
                  <a:gd name="T2" fmla="*/ 36 w 303"/>
                  <a:gd name="T3" fmla="*/ 61 h 307"/>
                  <a:gd name="T4" fmla="*/ 40 w 303"/>
                  <a:gd name="T5" fmla="*/ 60 h 307"/>
                  <a:gd name="T6" fmla="*/ 45 w 303"/>
                  <a:gd name="T7" fmla="*/ 58 h 307"/>
                  <a:gd name="T8" fmla="*/ 49 w 303"/>
                  <a:gd name="T9" fmla="*/ 55 h 307"/>
                  <a:gd name="T10" fmla="*/ 53 w 303"/>
                  <a:gd name="T11" fmla="*/ 53 h 307"/>
                  <a:gd name="T12" fmla="*/ 55 w 303"/>
                  <a:gd name="T13" fmla="*/ 49 h 307"/>
                  <a:gd name="T14" fmla="*/ 58 w 303"/>
                  <a:gd name="T15" fmla="*/ 44 h 307"/>
                  <a:gd name="T16" fmla="*/ 59 w 303"/>
                  <a:gd name="T17" fmla="*/ 40 h 307"/>
                  <a:gd name="T18" fmla="*/ 61 w 303"/>
                  <a:gd name="T19" fmla="*/ 36 h 307"/>
                  <a:gd name="T20" fmla="*/ 61 w 303"/>
                  <a:gd name="T21" fmla="*/ 31 h 307"/>
                  <a:gd name="T22" fmla="*/ 61 w 303"/>
                  <a:gd name="T23" fmla="*/ 26 h 307"/>
                  <a:gd name="T24" fmla="*/ 59 w 303"/>
                  <a:gd name="T25" fmla="*/ 21 h 307"/>
                  <a:gd name="T26" fmla="*/ 58 w 303"/>
                  <a:gd name="T27" fmla="*/ 17 h 307"/>
                  <a:gd name="T28" fmla="*/ 55 w 303"/>
                  <a:gd name="T29" fmla="*/ 13 h 307"/>
                  <a:gd name="T30" fmla="*/ 52 w 303"/>
                  <a:gd name="T31" fmla="*/ 9 h 307"/>
                  <a:gd name="T32" fmla="*/ 49 w 303"/>
                  <a:gd name="T33" fmla="*/ 6 h 307"/>
                  <a:gd name="T34" fmla="*/ 44 w 303"/>
                  <a:gd name="T35" fmla="*/ 3 h 307"/>
                  <a:gd name="T36" fmla="*/ 40 w 303"/>
                  <a:gd name="T37" fmla="*/ 2 h 307"/>
                  <a:gd name="T38" fmla="*/ 35 w 303"/>
                  <a:gd name="T39" fmla="*/ 1 h 307"/>
                  <a:gd name="T40" fmla="*/ 30 w 303"/>
                  <a:gd name="T41" fmla="*/ 0 h 307"/>
                  <a:gd name="T42" fmla="*/ 25 w 303"/>
                  <a:gd name="T43" fmla="*/ 1 h 307"/>
                  <a:gd name="T44" fmla="*/ 21 w 303"/>
                  <a:gd name="T45" fmla="*/ 2 h 307"/>
                  <a:gd name="T46" fmla="*/ 16 w 303"/>
                  <a:gd name="T47" fmla="*/ 4 h 307"/>
                  <a:gd name="T48" fmla="*/ 13 w 303"/>
                  <a:gd name="T49" fmla="*/ 7 h 307"/>
                  <a:gd name="T50" fmla="*/ 8 w 303"/>
                  <a:gd name="T51" fmla="*/ 9 h 307"/>
                  <a:gd name="T52" fmla="*/ 6 w 303"/>
                  <a:gd name="T53" fmla="*/ 14 h 307"/>
                  <a:gd name="T54" fmla="*/ 3 w 303"/>
                  <a:gd name="T55" fmla="*/ 17 h 307"/>
                  <a:gd name="T56" fmla="*/ 2 w 303"/>
                  <a:gd name="T57" fmla="*/ 22 h 307"/>
                  <a:gd name="T58" fmla="*/ 0 w 303"/>
                  <a:gd name="T59" fmla="*/ 26 h 307"/>
                  <a:gd name="T60" fmla="*/ 0 w 303"/>
                  <a:gd name="T61" fmla="*/ 31 h 307"/>
                  <a:gd name="T62" fmla="*/ 0 w 303"/>
                  <a:gd name="T63" fmla="*/ 36 h 307"/>
                  <a:gd name="T64" fmla="*/ 2 w 303"/>
                  <a:gd name="T65" fmla="*/ 41 h 307"/>
                  <a:gd name="T66" fmla="*/ 3 w 303"/>
                  <a:gd name="T67" fmla="*/ 45 h 307"/>
                  <a:gd name="T68" fmla="*/ 6 w 303"/>
                  <a:gd name="T69" fmla="*/ 49 h 307"/>
                  <a:gd name="T70" fmla="*/ 9 w 303"/>
                  <a:gd name="T71" fmla="*/ 53 h 307"/>
                  <a:gd name="T72" fmla="*/ 13 w 303"/>
                  <a:gd name="T73" fmla="*/ 56 h 307"/>
                  <a:gd name="T74" fmla="*/ 17 w 303"/>
                  <a:gd name="T75" fmla="*/ 59 h 307"/>
                  <a:gd name="T76" fmla="*/ 21 w 303"/>
                  <a:gd name="T77" fmla="*/ 60 h 307"/>
                  <a:gd name="T78" fmla="*/ 26 w 303"/>
                  <a:gd name="T79" fmla="*/ 61 h 307"/>
                  <a:gd name="T80" fmla="*/ 31 w 303"/>
                  <a:gd name="T81" fmla="*/ 62 h 30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3"/>
                  <a:gd name="T124" fmla="*/ 0 h 307"/>
                  <a:gd name="T125" fmla="*/ 303 w 303"/>
                  <a:gd name="T126" fmla="*/ 307 h 30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3" h="307">
                    <a:moveTo>
                      <a:pt x="153" y="307"/>
                    </a:moveTo>
                    <a:lnTo>
                      <a:pt x="179" y="303"/>
                    </a:lnTo>
                    <a:lnTo>
                      <a:pt x="200" y="299"/>
                    </a:lnTo>
                    <a:lnTo>
                      <a:pt x="225" y="287"/>
                    </a:lnTo>
                    <a:lnTo>
                      <a:pt x="241" y="274"/>
                    </a:lnTo>
                    <a:lnTo>
                      <a:pt x="261" y="262"/>
                    </a:lnTo>
                    <a:lnTo>
                      <a:pt x="274" y="241"/>
                    </a:lnTo>
                    <a:lnTo>
                      <a:pt x="287" y="220"/>
                    </a:lnTo>
                    <a:lnTo>
                      <a:pt x="295" y="199"/>
                    </a:lnTo>
                    <a:lnTo>
                      <a:pt x="303" y="179"/>
                    </a:lnTo>
                    <a:lnTo>
                      <a:pt x="303" y="154"/>
                    </a:lnTo>
                    <a:lnTo>
                      <a:pt x="303" y="129"/>
                    </a:lnTo>
                    <a:lnTo>
                      <a:pt x="295" y="104"/>
                    </a:lnTo>
                    <a:lnTo>
                      <a:pt x="287" y="83"/>
                    </a:lnTo>
                    <a:lnTo>
                      <a:pt x="274" y="62"/>
                    </a:lnTo>
                    <a:lnTo>
                      <a:pt x="258" y="46"/>
                    </a:lnTo>
                    <a:lnTo>
                      <a:pt x="241" y="29"/>
                    </a:lnTo>
                    <a:lnTo>
                      <a:pt x="220" y="17"/>
                    </a:lnTo>
                    <a:lnTo>
                      <a:pt x="200" y="8"/>
                    </a:lnTo>
                    <a:lnTo>
                      <a:pt x="175" y="4"/>
                    </a:lnTo>
                    <a:lnTo>
                      <a:pt x="150" y="0"/>
                    </a:lnTo>
                    <a:lnTo>
                      <a:pt x="125" y="4"/>
                    </a:lnTo>
                    <a:lnTo>
                      <a:pt x="104" y="8"/>
                    </a:lnTo>
                    <a:lnTo>
                      <a:pt x="79" y="21"/>
                    </a:lnTo>
                    <a:lnTo>
                      <a:pt x="63" y="33"/>
                    </a:lnTo>
                    <a:lnTo>
                      <a:pt x="42" y="46"/>
                    </a:lnTo>
                    <a:lnTo>
                      <a:pt x="29" y="67"/>
                    </a:lnTo>
                    <a:lnTo>
                      <a:pt x="17" y="83"/>
                    </a:lnTo>
                    <a:lnTo>
                      <a:pt x="9" y="108"/>
                    </a:lnTo>
                    <a:lnTo>
                      <a:pt x="0" y="129"/>
                    </a:lnTo>
                    <a:lnTo>
                      <a:pt x="0" y="154"/>
                    </a:lnTo>
                    <a:lnTo>
                      <a:pt x="0" y="179"/>
                    </a:lnTo>
                    <a:lnTo>
                      <a:pt x="9" y="204"/>
                    </a:lnTo>
                    <a:lnTo>
                      <a:pt x="17" y="224"/>
                    </a:lnTo>
                    <a:lnTo>
                      <a:pt x="29" y="245"/>
                    </a:lnTo>
                    <a:lnTo>
                      <a:pt x="46" y="262"/>
                    </a:lnTo>
                    <a:lnTo>
                      <a:pt x="63" y="278"/>
                    </a:lnTo>
                    <a:lnTo>
                      <a:pt x="83" y="291"/>
                    </a:lnTo>
                    <a:lnTo>
                      <a:pt x="104" y="299"/>
                    </a:lnTo>
                    <a:lnTo>
                      <a:pt x="129" y="303"/>
                    </a:lnTo>
                    <a:lnTo>
                      <a:pt x="153" y="30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86" name="Freeform 1194">
                <a:extLst>
                  <a:ext uri="{FF2B5EF4-FFF2-40B4-BE49-F238E27FC236}">
                    <a16:creationId xmlns:a16="http://schemas.microsoft.com/office/drawing/2014/main" id="{55D32050-9264-484D-9D87-83BE78F58128}"/>
                  </a:ext>
                </a:extLst>
              </p:cNvPr>
              <p:cNvSpPr>
                <a:spLocks/>
              </p:cNvSpPr>
              <p:nvPr/>
            </p:nvSpPr>
            <p:spPr bwMode="auto">
              <a:xfrm>
                <a:off x="2564" y="3386"/>
                <a:ext cx="54" cy="54"/>
              </a:xfrm>
              <a:custGeom>
                <a:avLst/>
                <a:gdLst>
                  <a:gd name="T0" fmla="*/ 27 w 270"/>
                  <a:gd name="T1" fmla="*/ 54 h 270"/>
                  <a:gd name="T2" fmla="*/ 32 w 270"/>
                  <a:gd name="T3" fmla="*/ 53 h 270"/>
                  <a:gd name="T4" fmla="*/ 36 w 270"/>
                  <a:gd name="T5" fmla="*/ 52 h 270"/>
                  <a:gd name="T6" fmla="*/ 39 w 270"/>
                  <a:gd name="T7" fmla="*/ 51 h 270"/>
                  <a:gd name="T8" fmla="*/ 43 w 270"/>
                  <a:gd name="T9" fmla="*/ 48 h 270"/>
                  <a:gd name="T10" fmla="*/ 46 w 270"/>
                  <a:gd name="T11" fmla="*/ 46 h 270"/>
                  <a:gd name="T12" fmla="*/ 49 w 270"/>
                  <a:gd name="T13" fmla="*/ 42 h 270"/>
                  <a:gd name="T14" fmla="*/ 51 w 270"/>
                  <a:gd name="T15" fmla="*/ 39 h 270"/>
                  <a:gd name="T16" fmla="*/ 52 w 270"/>
                  <a:gd name="T17" fmla="*/ 35 h 270"/>
                  <a:gd name="T18" fmla="*/ 53 w 270"/>
                  <a:gd name="T19" fmla="*/ 31 h 270"/>
                  <a:gd name="T20" fmla="*/ 54 w 270"/>
                  <a:gd name="T21" fmla="*/ 27 h 270"/>
                  <a:gd name="T22" fmla="*/ 53 w 270"/>
                  <a:gd name="T23" fmla="*/ 23 h 270"/>
                  <a:gd name="T24" fmla="*/ 52 w 270"/>
                  <a:gd name="T25" fmla="*/ 18 h 270"/>
                  <a:gd name="T26" fmla="*/ 51 w 270"/>
                  <a:gd name="T27" fmla="*/ 14 h 270"/>
                  <a:gd name="T28" fmla="*/ 48 w 270"/>
                  <a:gd name="T29" fmla="*/ 11 h 270"/>
                  <a:gd name="T30" fmla="*/ 46 w 270"/>
                  <a:gd name="T31" fmla="*/ 8 h 270"/>
                  <a:gd name="T32" fmla="*/ 42 w 270"/>
                  <a:gd name="T33" fmla="*/ 5 h 270"/>
                  <a:gd name="T34" fmla="*/ 39 w 270"/>
                  <a:gd name="T35" fmla="*/ 3 h 270"/>
                  <a:gd name="T36" fmla="*/ 35 w 270"/>
                  <a:gd name="T37" fmla="*/ 1 h 270"/>
                  <a:gd name="T38" fmla="*/ 31 w 270"/>
                  <a:gd name="T39" fmla="*/ 0 h 270"/>
                  <a:gd name="T40" fmla="*/ 27 w 270"/>
                  <a:gd name="T41" fmla="*/ 0 h 270"/>
                  <a:gd name="T42" fmla="*/ 22 w 270"/>
                  <a:gd name="T43" fmla="*/ 0 h 270"/>
                  <a:gd name="T44" fmla="*/ 18 w 270"/>
                  <a:gd name="T45" fmla="*/ 1 h 270"/>
                  <a:gd name="T46" fmla="*/ 14 w 270"/>
                  <a:gd name="T47" fmla="*/ 3 h 270"/>
                  <a:gd name="T48" fmla="*/ 11 w 270"/>
                  <a:gd name="T49" fmla="*/ 5 h 270"/>
                  <a:gd name="T50" fmla="*/ 7 w 270"/>
                  <a:gd name="T51" fmla="*/ 8 h 270"/>
                  <a:gd name="T52" fmla="*/ 5 w 270"/>
                  <a:gd name="T53" fmla="*/ 11 h 270"/>
                  <a:gd name="T54" fmla="*/ 2 w 270"/>
                  <a:gd name="T55" fmla="*/ 14 h 270"/>
                  <a:gd name="T56" fmla="*/ 1 w 270"/>
                  <a:gd name="T57" fmla="*/ 18 h 270"/>
                  <a:gd name="T58" fmla="*/ 0 w 270"/>
                  <a:gd name="T59" fmla="*/ 23 h 270"/>
                  <a:gd name="T60" fmla="*/ 0 w 270"/>
                  <a:gd name="T61" fmla="*/ 27 h 270"/>
                  <a:gd name="T62" fmla="*/ 0 w 270"/>
                  <a:gd name="T63" fmla="*/ 27 h 270"/>
                  <a:gd name="T64" fmla="*/ 0 w 270"/>
                  <a:gd name="T65" fmla="*/ 28 h 270"/>
                  <a:gd name="T66" fmla="*/ 0 w 270"/>
                  <a:gd name="T67" fmla="*/ 32 h 270"/>
                  <a:gd name="T68" fmla="*/ 2 w 270"/>
                  <a:gd name="T69" fmla="*/ 37 h 270"/>
                  <a:gd name="T70" fmla="*/ 3 w 270"/>
                  <a:gd name="T71" fmla="*/ 41 h 270"/>
                  <a:gd name="T72" fmla="*/ 6 w 270"/>
                  <a:gd name="T73" fmla="*/ 44 h 270"/>
                  <a:gd name="T74" fmla="*/ 8 w 270"/>
                  <a:gd name="T75" fmla="*/ 47 h 270"/>
                  <a:gd name="T76" fmla="*/ 12 w 270"/>
                  <a:gd name="T77" fmla="*/ 49 h 270"/>
                  <a:gd name="T78" fmla="*/ 15 w 270"/>
                  <a:gd name="T79" fmla="*/ 52 h 270"/>
                  <a:gd name="T80" fmla="*/ 19 w 270"/>
                  <a:gd name="T81" fmla="*/ 52 h 270"/>
                  <a:gd name="T82" fmla="*/ 22 w 270"/>
                  <a:gd name="T83" fmla="*/ 54 h 270"/>
                  <a:gd name="T84" fmla="*/ 27 w 270"/>
                  <a:gd name="T85" fmla="*/ 54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0"/>
                  <a:gd name="T131" fmla="*/ 270 w 270"/>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0">
                    <a:moveTo>
                      <a:pt x="137" y="270"/>
                    </a:moveTo>
                    <a:lnTo>
                      <a:pt x="158" y="266"/>
                    </a:lnTo>
                    <a:lnTo>
                      <a:pt x="178" y="261"/>
                    </a:lnTo>
                    <a:lnTo>
                      <a:pt x="194" y="254"/>
                    </a:lnTo>
                    <a:lnTo>
                      <a:pt x="216" y="241"/>
                    </a:lnTo>
                    <a:lnTo>
                      <a:pt x="232" y="229"/>
                    </a:lnTo>
                    <a:lnTo>
                      <a:pt x="245" y="212"/>
                    </a:lnTo>
                    <a:lnTo>
                      <a:pt x="253" y="196"/>
                    </a:lnTo>
                    <a:lnTo>
                      <a:pt x="261" y="175"/>
                    </a:lnTo>
                    <a:lnTo>
                      <a:pt x="266" y="154"/>
                    </a:lnTo>
                    <a:lnTo>
                      <a:pt x="270" y="133"/>
                    </a:lnTo>
                    <a:lnTo>
                      <a:pt x="266" y="113"/>
                    </a:lnTo>
                    <a:lnTo>
                      <a:pt x="261" y="92"/>
                    </a:lnTo>
                    <a:lnTo>
                      <a:pt x="253" y="72"/>
                    </a:lnTo>
                    <a:lnTo>
                      <a:pt x="241" y="54"/>
                    </a:lnTo>
                    <a:lnTo>
                      <a:pt x="228" y="38"/>
                    </a:lnTo>
                    <a:lnTo>
                      <a:pt x="212" y="25"/>
                    </a:lnTo>
                    <a:lnTo>
                      <a:pt x="194" y="13"/>
                    </a:lnTo>
                    <a:lnTo>
                      <a:pt x="174" y="5"/>
                    </a:lnTo>
                    <a:lnTo>
                      <a:pt x="153" y="0"/>
                    </a:lnTo>
                    <a:lnTo>
                      <a:pt x="133" y="0"/>
                    </a:lnTo>
                    <a:lnTo>
                      <a:pt x="112" y="0"/>
                    </a:lnTo>
                    <a:lnTo>
                      <a:pt x="91" y="5"/>
                    </a:lnTo>
                    <a:lnTo>
                      <a:pt x="70" y="13"/>
                    </a:lnTo>
                    <a:lnTo>
                      <a:pt x="54" y="25"/>
                    </a:lnTo>
                    <a:lnTo>
                      <a:pt x="37" y="38"/>
                    </a:lnTo>
                    <a:lnTo>
                      <a:pt x="25" y="54"/>
                    </a:lnTo>
                    <a:lnTo>
                      <a:pt x="12" y="72"/>
                    </a:lnTo>
                    <a:lnTo>
                      <a:pt x="4" y="92"/>
                    </a:lnTo>
                    <a:lnTo>
                      <a:pt x="0" y="113"/>
                    </a:lnTo>
                    <a:lnTo>
                      <a:pt x="0" y="133"/>
                    </a:lnTo>
                    <a:lnTo>
                      <a:pt x="0" y="137"/>
                    </a:lnTo>
                    <a:lnTo>
                      <a:pt x="0" y="142"/>
                    </a:lnTo>
                    <a:lnTo>
                      <a:pt x="0" y="162"/>
                    </a:lnTo>
                    <a:lnTo>
                      <a:pt x="8" y="183"/>
                    </a:lnTo>
                    <a:lnTo>
                      <a:pt x="16" y="204"/>
                    </a:lnTo>
                    <a:lnTo>
                      <a:pt x="29" y="220"/>
                    </a:lnTo>
                    <a:lnTo>
                      <a:pt x="41" y="233"/>
                    </a:lnTo>
                    <a:lnTo>
                      <a:pt x="58" y="245"/>
                    </a:lnTo>
                    <a:lnTo>
                      <a:pt x="75" y="258"/>
                    </a:lnTo>
                    <a:lnTo>
                      <a:pt x="95" y="261"/>
                    </a:lnTo>
                    <a:lnTo>
                      <a:pt x="112" y="270"/>
                    </a:lnTo>
                    <a:lnTo>
                      <a:pt x="137" y="270"/>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87" name="Freeform 1195">
                <a:extLst>
                  <a:ext uri="{FF2B5EF4-FFF2-40B4-BE49-F238E27FC236}">
                    <a16:creationId xmlns:a16="http://schemas.microsoft.com/office/drawing/2014/main" id="{1BA746EF-83D7-480A-951A-8A7CCD204BDC}"/>
                  </a:ext>
                </a:extLst>
              </p:cNvPr>
              <p:cNvSpPr>
                <a:spLocks/>
              </p:cNvSpPr>
              <p:nvPr/>
            </p:nvSpPr>
            <p:spPr bwMode="auto">
              <a:xfrm>
                <a:off x="2565" y="3387"/>
                <a:ext cx="48" cy="47"/>
              </a:xfrm>
              <a:custGeom>
                <a:avLst/>
                <a:gdLst>
                  <a:gd name="T0" fmla="*/ 24 w 240"/>
                  <a:gd name="T1" fmla="*/ 47 h 236"/>
                  <a:gd name="T2" fmla="*/ 28 w 240"/>
                  <a:gd name="T3" fmla="*/ 47 h 236"/>
                  <a:gd name="T4" fmla="*/ 32 w 240"/>
                  <a:gd name="T5" fmla="*/ 46 h 236"/>
                  <a:gd name="T6" fmla="*/ 35 w 240"/>
                  <a:gd name="T7" fmla="*/ 45 h 236"/>
                  <a:gd name="T8" fmla="*/ 38 w 240"/>
                  <a:gd name="T9" fmla="*/ 42 h 236"/>
                  <a:gd name="T10" fmla="*/ 41 w 240"/>
                  <a:gd name="T11" fmla="*/ 40 h 236"/>
                  <a:gd name="T12" fmla="*/ 43 w 240"/>
                  <a:gd name="T13" fmla="*/ 37 h 236"/>
                  <a:gd name="T14" fmla="*/ 45 w 240"/>
                  <a:gd name="T15" fmla="*/ 34 h 236"/>
                  <a:gd name="T16" fmla="*/ 47 w 240"/>
                  <a:gd name="T17" fmla="*/ 30 h 236"/>
                  <a:gd name="T18" fmla="*/ 47 w 240"/>
                  <a:gd name="T19" fmla="*/ 27 h 236"/>
                  <a:gd name="T20" fmla="*/ 48 w 240"/>
                  <a:gd name="T21" fmla="*/ 23 h 236"/>
                  <a:gd name="T22" fmla="*/ 47 w 240"/>
                  <a:gd name="T23" fmla="*/ 20 h 236"/>
                  <a:gd name="T24" fmla="*/ 47 w 240"/>
                  <a:gd name="T25" fmla="*/ 16 h 236"/>
                  <a:gd name="T26" fmla="*/ 45 w 240"/>
                  <a:gd name="T27" fmla="*/ 12 h 236"/>
                  <a:gd name="T28" fmla="*/ 43 w 240"/>
                  <a:gd name="T29" fmla="*/ 9 h 236"/>
                  <a:gd name="T30" fmla="*/ 41 w 240"/>
                  <a:gd name="T31" fmla="*/ 7 h 236"/>
                  <a:gd name="T32" fmla="*/ 38 w 240"/>
                  <a:gd name="T33" fmla="*/ 4 h 236"/>
                  <a:gd name="T34" fmla="*/ 35 w 240"/>
                  <a:gd name="T35" fmla="*/ 3 h 236"/>
                  <a:gd name="T36" fmla="*/ 32 w 240"/>
                  <a:gd name="T37" fmla="*/ 1 h 236"/>
                  <a:gd name="T38" fmla="*/ 27 w 240"/>
                  <a:gd name="T39" fmla="*/ 0 h 236"/>
                  <a:gd name="T40" fmla="*/ 24 w 240"/>
                  <a:gd name="T41" fmla="*/ 0 h 236"/>
                  <a:gd name="T42" fmla="*/ 20 w 240"/>
                  <a:gd name="T43" fmla="*/ 0 h 236"/>
                  <a:gd name="T44" fmla="*/ 17 w 240"/>
                  <a:gd name="T45" fmla="*/ 1 h 236"/>
                  <a:gd name="T46" fmla="*/ 13 w 240"/>
                  <a:gd name="T47" fmla="*/ 3 h 236"/>
                  <a:gd name="T48" fmla="*/ 10 w 240"/>
                  <a:gd name="T49" fmla="*/ 4 h 236"/>
                  <a:gd name="T50" fmla="*/ 7 w 240"/>
                  <a:gd name="T51" fmla="*/ 7 h 236"/>
                  <a:gd name="T52" fmla="*/ 5 w 240"/>
                  <a:gd name="T53" fmla="*/ 10 h 236"/>
                  <a:gd name="T54" fmla="*/ 3 w 240"/>
                  <a:gd name="T55" fmla="*/ 12 h 236"/>
                  <a:gd name="T56" fmla="*/ 2 w 240"/>
                  <a:gd name="T57" fmla="*/ 16 h 236"/>
                  <a:gd name="T58" fmla="*/ 1 w 240"/>
                  <a:gd name="T59" fmla="*/ 20 h 236"/>
                  <a:gd name="T60" fmla="*/ 0 w 240"/>
                  <a:gd name="T61" fmla="*/ 23 h 236"/>
                  <a:gd name="T62" fmla="*/ 0 w 240"/>
                  <a:gd name="T63" fmla="*/ 24 h 236"/>
                  <a:gd name="T64" fmla="*/ 0 w 240"/>
                  <a:gd name="T65" fmla="*/ 25 h 236"/>
                  <a:gd name="T66" fmla="*/ 1 w 240"/>
                  <a:gd name="T67" fmla="*/ 29 h 236"/>
                  <a:gd name="T68" fmla="*/ 2 w 240"/>
                  <a:gd name="T69" fmla="*/ 32 h 236"/>
                  <a:gd name="T70" fmla="*/ 3 w 240"/>
                  <a:gd name="T71" fmla="*/ 35 h 236"/>
                  <a:gd name="T72" fmla="*/ 5 w 240"/>
                  <a:gd name="T73" fmla="*/ 38 h 236"/>
                  <a:gd name="T74" fmla="*/ 7 w 240"/>
                  <a:gd name="T75" fmla="*/ 40 h 236"/>
                  <a:gd name="T76" fmla="*/ 11 w 240"/>
                  <a:gd name="T77" fmla="*/ 43 h 236"/>
                  <a:gd name="T78" fmla="*/ 13 w 240"/>
                  <a:gd name="T79" fmla="*/ 45 h 236"/>
                  <a:gd name="T80" fmla="*/ 17 w 240"/>
                  <a:gd name="T81" fmla="*/ 46 h 236"/>
                  <a:gd name="T82" fmla="*/ 21 w 240"/>
                  <a:gd name="T83" fmla="*/ 47 h 236"/>
                  <a:gd name="T84" fmla="*/ 24 w 240"/>
                  <a:gd name="T85" fmla="*/ 47 h 2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40"/>
                  <a:gd name="T130" fmla="*/ 0 h 236"/>
                  <a:gd name="T131" fmla="*/ 240 w 240"/>
                  <a:gd name="T132" fmla="*/ 236 h 2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40" h="236">
                    <a:moveTo>
                      <a:pt x="121" y="236"/>
                    </a:moveTo>
                    <a:lnTo>
                      <a:pt x="141" y="236"/>
                    </a:lnTo>
                    <a:lnTo>
                      <a:pt x="158" y="232"/>
                    </a:lnTo>
                    <a:lnTo>
                      <a:pt x="175" y="224"/>
                    </a:lnTo>
                    <a:lnTo>
                      <a:pt x="191" y="211"/>
                    </a:lnTo>
                    <a:lnTo>
                      <a:pt x="204" y="202"/>
                    </a:lnTo>
                    <a:lnTo>
                      <a:pt x="216" y="186"/>
                    </a:lnTo>
                    <a:lnTo>
                      <a:pt x="224" y="170"/>
                    </a:lnTo>
                    <a:lnTo>
                      <a:pt x="233" y="153"/>
                    </a:lnTo>
                    <a:lnTo>
                      <a:pt x="237" y="137"/>
                    </a:lnTo>
                    <a:lnTo>
                      <a:pt x="240" y="116"/>
                    </a:lnTo>
                    <a:lnTo>
                      <a:pt x="237" y="99"/>
                    </a:lnTo>
                    <a:lnTo>
                      <a:pt x="233" y="78"/>
                    </a:lnTo>
                    <a:lnTo>
                      <a:pt x="224" y="62"/>
                    </a:lnTo>
                    <a:lnTo>
                      <a:pt x="216" y="45"/>
                    </a:lnTo>
                    <a:lnTo>
                      <a:pt x="204" y="33"/>
                    </a:lnTo>
                    <a:lnTo>
                      <a:pt x="191" y="20"/>
                    </a:lnTo>
                    <a:lnTo>
                      <a:pt x="175" y="13"/>
                    </a:lnTo>
                    <a:lnTo>
                      <a:pt x="158" y="4"/>
                    </a:lnTo>
                    <a:lnTo>
                      <a:pt x="137" y="0"/>
                    </a:lnTo>
                    <a:lnTo>
                      <a:pt x="121" y="0"/>
                    </a:lnTo>
                    <a:lnTo>
                      <a:pt x="100" y="0"/>
                    </a:lnTo>
                    <a:lnTo>
                      <a:pt x="83" y="4"/>
                    </a:lnTo>
                    <a:lnTo>
                      <a:pt x="67" y="13"/>
                    </a:lnTo>
                    <a:lnTo>
                      <a:pt x="50" y="20"/>
                    </a:lnTo>
                    <a:lnTo>
                      <a:pt x="37" y="33"/>
                    </a:lnTo>
                    <a:lnTo>
                      <a:pt x="25" y="49"/>
                    </a:lnTo>
                    <a:lnTo>
                      <a:pt x="13" y="62"/>
                    </a:lnTo>
                    <a:lnTo>
                      <a:pt x="8" y="78"/>
                    </a:lnTo>
                    <a:lnTo>
                      <a:pt x="4" y="99"/>
                    </a:lnTo>
                    <a:lnTo>
                      <a:pt x="0" y="116"/>
                    </a:lnTo>
                    <a:lnTo>
                      <a:pt x="0" y="120"/>
                    </a:lnTo>
                    <a:lnTo>
                      <a:pt x="0" y="124"/>
                    </a:lnTo>
                    <a:lnTo>
                      <a:pt x="4" y="145"/>
                    </a:lnTo>
                    <a:lnTo>
                      <a:pt x="8" y="161"/>
                    </a:lnTo>
                    <a:lnTo>
                      <a:pt x="17" y="178"/>
                    </a:lnTo>
                    <a:lnTo>
                      <a:pt x="25" y="191"/>
                    </a:lnTo>
                    <a:lnTo>
                      <a:pt x="37" y="202"/>
                    </a:lnTo>
                    <a:lnTo>
                      <a:pt x="54" y="215"/>
                    </a:lnTo>
                    <a:lnTo>
                      <a:pt x="67" y="224"/>
                    </a:lnTo>
                    <a:lnTo>
                      <a:pt x="83" y="232"/>
                    </a:lnTo>
                    <a:lnTo>
                      <a:pt x="104" y="236"/>
                    </a:lnTo>
                    <a:lnTo>
                      <a:pt x="121" y="236"/>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88" name="Freeform 1196">
                <a:extLst>
                  <a:ext uri="{FF2B5EF4-FFF2-40B4-BE49-F238E27FC236}">
                    <a16:creationId xmlns:a16="http://schemas.microsoft.com/office/drawing/2014/main" id="{2AEB5964-15C4-4ABB-90B2-C8C31869535F}"/>
                  </a:ext>
                </a:extLst>
              </p:cNvPr>
              <p:cNvSpPr>
                <a:spLocks/>
              </p:cNvSpPr>
              <p:nvPr/>
            </p:nvSpPr>
            <p:spPr bwMode="auto">
              <a:xfrm>
                <a:off x="2568" y="3388"/>
                <a:ext cx="41" cy="40"/>
              </a:xfrm>
              <a:custGeom>
                <a:avLst/>
                <a:gdLst>
                  <a:gd name="T0" fmla="*/ 21 w 203"/>
                  <a:gd name="T1" fmla="*/ 40 h 203"/>
                  <a:gd name="T2" fmla="*/ 24 w 203"/>
                  <a:gd name="T3" fmla="*/ 40 h 203"/>
                  <a:gd name="T4" fmla="*/ 28 w 203"/>
                  <a:gd name="T5" fmla="*/ 39 h 203"/>
                  <a:gd name="T6" fmla="*/ 30 w 203"/>
                  <a:gd name="T7" fmla="*/ 38 h 203"/>
                  <a:gd name="T8" fmla="*/ 33 w 203"/>
                  <a:gd name="T9" fmla="*/ 36 h 203"/>
                  <a:gd name="T10" fmla="*/ 35 w 203"/>
                  <a:gd name="T11" fmla="*/ 34 h 203"/>
                  <a:gd name="T12" fmla="*/ 38 w 203"/>
                  <a:gd name="T13" fmla="*/ 32 h 203"/>
                  <a:gd name="T14" fmla="*/ 39 w 203"/>
                  <a:gd name="T15" fmla="*/ 29 h 203"/>
                  <a:gd name="T16" fmla="*/ 40 w 203"/>
                  <a:gd name="T17" fmla="*/ 26 h 203"/>
                  <a:gd name="T18" fmla="*/ 41 w 203"/>
                  <a:gd name="T19" fmla="*/ 23 h 203"/>
                  <a:gd name="T20" fmla="*/ 41 w 203"/>
                  <a:gd name="T21" fmla="*/ 20 h 203"/>
                  <a:gd name="T22" fmla="*/ 41 w 203"/>
                  <a:gd name="T23" fmla="*/ 16 h 203"/>
                  <a:gd name="T24" fmla="*/ 40 w 203"/>
                  <a:gd name="T25" fmla="*/ 14 h 203"/>
                  <a:gd name="T26" fmla="*/ 39 w 203"/>
                  <a:gd name="T27" fmla="*/ 11 h 203"/>
                  <a:gd name="T28" fmla="*/ 37 w 203"/>
                  <a:gd name="T29" fmla="*/ 8 h 203"/>
                  <a:gd name="T30" fmla="*/ 35 w 203"/>
                  <a:gd name="T31" fmla="*/ 6 h 203"/>
                  <a:gd name="T32" fmla="*/ 33 w 203"/>
                  <a:gd name="T33" fmla="*/ 4 h 203"/>
                  <a:gd name="T34" fmla="*/ 30 w 203"/>
                  <a:gd name="T35" fmla="*/ 2 h 203"/>
                  <a:gd name="T36" fmla="*/ 27 w 203"/>
                  <a:gd name="T37" fmla="*/ 1 h 203"/>
                  <a:gd name="T38" fmla="*/ 23 w 203"/>
                  <a:gd name="T39" fmla="*/ 0 h 203"/>
                  <a:gd name="T40" fmla="*/ 20 w 203"/>
                  <a:gd name="T41" fmla="*/ 0 h 203"/>
                  <a:gd name="T42" fmla="*/ 17 w 203"/>
                  <a:gd name="T43" fmla="*/ 0 h 203"/>
                  <a:gd name="T44" fmla="*/ 14 w 203"/>
                  <a:gd name="T45" fmla="*/ 1 h 203"/>
                  <a:gd name="T46" fmla="*/ 11 w 203"/>
                  <a:gd name="T47" fmla="*/ 2 h 203"/>
                  <a:gd name="T48" fmla="*/ 8 w 203"/>
                  <a:gd name="T49" fmla="*/ 4 h 203"/>
                  <a:gd name="T50" fmla="*/ 6 w 203"/>
                  <a:gd name="T51" fmla="*/ 6 h 203"/>
                  <a:gd name="T52" fmla="*/ 4 w 203"/>
                  <a:gd name="T53" fmla="*/ 8 h 203"/>
                  <a:gd name="T54" fmla="*/ 2 w 203"/>
                  <a:gd name="T55" fmla="*/ 11 h 203"/>
                  <a:gd name="T56" fmla="*/ 1 w 203"/>
                  <a:gd name="T57" fmla="*/ 14 h 203"/>
                  <a:gd name="T58" fmla="*/ 0 w 203"/>
                  <a:gd name="T59" fmla="*/ 16 h 203"/>
                  <a:gd name="T60" fmla="*/ 0 w 203"/>
                  <a:gd name="T61" fmla="*/ 20 h 203"/>
                  <a:gd name="T62" fmla="*/ 0 w 203"/>
                  <a:gd name="T63" fmla="*/ 20 h 203"/>
                  <a:gd name="T64" fmla="*/ 0 w 203"/>
                  <a:gd name="T65" fmla="*/ 21 h 203"/>
                  <a:gd name="T66" fmla="*/ 0 w 203"/>
                  <a:gd name="T67" fmla="*/ 24 h 203"/>
                  <a:gd name="T68" fmla="*/ 2 w 203"/>
                  <a:gd name="T69" fmla="*/ 27 h 203"/>
                  <a:gd name="T70" fmla="*/ 2 w 203"/>
                  <a:gd name="T71" fmla="*/ 30 h 203"/>
                  <a:gd name="T72" fmla="*/ 4 w 203"/>
                  <a:gd name="T73" fmla="*/ 33 h 203"/>
                  <a:gd name="T74" fmla="*/ 7 w 203"/>
                  <a:gd name="T75" fmla="*/ 35 h 203"/>
                  <a:gd name="T76" fmla="*/ 9 w 203"/>
                  <a:gd name="T77" fmla="*/ 37 h 203"/>
                  <a:gd name="T78" fmla="*/ 12 w 203"/>
                  <a:gd name="T79" fmla="*/ 38 h 203"/>
                  <a:gd name="T80" fmla="*/ 14 w 203"/>
                  <a:gd name="T81" fmla="*/ 39 h 203"/>
                  <a:gd name="T82" fmla="*/ 18 w 203"/>
                  <a:gd name="T83" fmla="*/ 40 h 203"/>
                  <a:gd name="T84" fmla="*/ 21 w 203"/>
                  <a:gd name="T85" fmla="*/ 40 h 20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3"/>
                  <a:gd name="T130" fmla="*/ 0 h 203"/>
                  <a:gd name="T131" fmla="*/ 203 w 203"/>
                  <a:gd name="T132" fmla="*/ 203 h 20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3" h="203">
                    <a:moveTo>
                      <a:pt x="103" y="203"/>
                    </a:moveTo>
                    <a:lnTo>
                      <a:pt x="119" y="203"/>
                    </a:lnTo>
                    <a:lnTo>
                      <a:pt x="137" y="198"/>
                    </a:lnTo>
                    <a:lnTo>
                      <a:pt x="149" y="191"/>
                    </a:lnTo>
                    <a:lnTo>
                      <a:pt x="162" y="182"/>
                    </a:lnTo>
                    <a:lnTo>
                      <a:pt x="173" y="174"/>
                    </a:lnTo>
                    <a:lnTo>
                      <a:pt x="186" y="162"/>
                    </a:lnTo>
                    <a:lnTo>
                      <a:pt x="195" y="149"/>
                    </a:lnTo>
                    <a:lnTo>
                      <a:pt x="199" y="133"/>
                    </a:lnTo>
                    <a:lnTo>
                      <a:pt x="203" y="116"/>
                    </a:lnTo>
                    <a:lnTo>
                      <a:pt x="203" y="99"/>
                    </a:lnTo>
                    <a:lnTo>
                      <a:pt x="203" y="83"/>
                    </a:lnTo>
                    <a:lnTo>
                      <a:pt x="199" y="70"/>
                    </a:lnTo>
                    <a:lnTo>
                      <a:pt x="191" y="54"/>
                    </a:lnTo>
                    <a:lnTo>
                      <a:pt x="182" y="41"/>
                    </a:lnTo>
                    <a:lnTo>
                      <a:pt x="173" y="29"/>
                    </a:lnTo>
                    <a:lnTo>
                      <a:pt x="162" y="20"/>
                    </a:lnTo>
                    <a:lnTo>
                      <a:pt x="149" y="12"/>
                    </a:lnTo>
                    <a:lnTo>
                      <a:pt x="132" y="4"/>
                    </a:lnTo>
                    <a:lnTo>
                      <a:pt x="116" y="0"/>
                    </a:lnTo>
                    <a:lnTo>
                      <a:pt x="99" y="0"/>
                    </a:lnTo>
                    <a:lnTo>
                      <a:pt x="83" y="0"/>
                    </a:lnTo>
                    <a:lnTo>
                      <a:pt x="70" y="4"/>
                    </a:lnTo>
                    <a:lnTo>
                      <a:pt x="54" y="12"/>
                    </a:lnTo>
                    <a:lnTo>
                      <a:pt x="41" y="20"/>
                    </a:lnTo>
                    <a:lnTo>
                      <a:pt x="29" y="29"/>
                    </a:lnTo>
                    <a:lnTo>
                      <a:pt x="20" y="41"/>
                    </a:lnTo>
                    <a:lnTo>
                      <a:pt x="12" y="54"/>
                    </a:lnTo>
                    <a:lnTo>
                      <a:pt x="4" y="70"/>
                    </a:lnTo>
                    <a:lnTo>
                      <a:pt x="0" y="83"/>
                    </a:lnTo>
                    <a:lnTo>
                      <a:pt x="0" y="99"/>
                    </a:lnTo>
                    <a:lnTo>
                      <a:pt x="0" y="104"/>
                    </a:lnTo>
                    <a:lnTo>
                      <a:pt x="0" y="108"/>
                    </a:lnTo>
                    <a:lnTo>
                      <a:pt x="0" y="124"/>
                    </a:lnTo>
                    <a:lnTo>
                      <a:pt x="8" y="137"/>
                    </a:lnTo>
                    <a:lnTo>
                      <a:pt x="12" y="153"/>
                    </a:lnTo>
                    <a:lnTo>
                      <a:pt x="20" y="166"/>
                    </a:lnTo>
                    <a:lnTo>
                      <a:pt x="33" y="178"/>
                    </a:lnTo>
                    <a:lnTo>
                      <a:pt x="45" y="187"/>
                    </a:lnTo>
                    <a:lnTo>
                      <a:pt x="58" y="195"/>
                    </a:lnTo>
                    <a:lnTo>
                      <a:pt x="70" y="198"/>
                    </a:lnTo>
                    <a:lnTo>
                      <a:pt x="87" y="203"/>
                    </a:lnTo>
                    <a:lnTo>
                      <a:pt x="103" y="203"/>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89" name="Freeform 1197">
                <a:extLst>
                  <a:ext uri="{FF2B5EF4-FFF2-40B4-BE49-F238E27FC236}">
                    <a16:creationId xmlns:a16="http://schemas.microsoft.com/office/drawing/2014/main" id="{C84BACB1-2968-4C3A-A8C7-4F66A096B191}"/>
                  </a:ext>
                </a:extLst>
              </p:cNvPr>
              <p:cNvSpPr>
                <a:spLocks/>
              </p:cNvSpPr>
              <p:nvPr/>
            </p:nvSpPr>
            <p:spPr bwMode="auto">
              <a:xfrm>
                <a:off x="2570" y="3389"/>
                <a:ext cx="34" cy="34"/>
              </a:xfrm>
              <a:custGeom>
                <a:avLst/>
                <a:gdLst>
                  <a:gd name="T0" fmla="*/ 17 w 170"/>
                  <a:gd name="T1" fmla="*/ 34 h 174"/>
                  <a:gd name="T2" fmla="*/ 20 w 170"/>
                  <a:gd name="T3" fmla="*/ 33 h 174"/>
                  <a:gd name="T4" fmla="*/ 22 w 170"/>
                  <a:gd name="T5" fmla="*/ 32 h 174"/>
                  <a:gd name="T6" fmla="*/ 25 w 170"/>
                  <a:gd name="T7" fmla="*/ 32 h 174"/>
                  <a:gd name="T8" fmla="*/ 27 w 170"/>
                  <a:gd name="T9" fmla="*/ 30 h 174"/>
                  <a:gd name="T10" fmla="*/ 29 w 170"/>
                  <a:gd name="T11" fmla="*/ 28 h 174"/>
                  <a:gd name="T12" fmla="*/ 31 w 170"/>
                  <a:gd name="T13" fmla="*/ 27 h 174"/>
                  <a:gd name="T14" fmla="*/ 32 w 170"/>
                  <a:gd name="T15" fmla="*/ 24 h 174"/>
                  <a:gd name="T16" fmla="*/ 33 w 170"/>
                  <a:gd name="T17" fmla="*/ 22 h 174"/>
                  <a:gd name="T18" fmla="*/ 34 w 170"/>
                  <a:gd name="T19" fmla="*/ 20 h 174"/>
                  <a:gd name="T20" fmla="*/ 34 w 170"/>
                  <a:gd name="T21" fmla="*/ 17 h 174"/>
                  <a:gd name="T22" fmla="*/ 34 w 170"/>
                  <a:gd name="T23" fmla="*/ 14 h 174"/>
                  <a:gd name="T24" fmla="*/ 33 w 170"/>
                  <a:gd name="T25" fmla="*/ 12 h 174"/>
                  <a:gd name="T26" fmla="*/ 32 w 170"/>
                  <a:gd name="T27" fmla="*/ 9 h 174"/>
                  <a:gd name="T28" fmla="*/ 31 w 170"/>
                  <a:gd name="T29" fmla="*/ 7 h 174"/>
                  <a:gd name="T30" fmla="*/ 29 w 170"/>
                  <a:gd name="T31" fmla="*/ 5 h 174"/>
                  <a:gd name="T32" fmla="*/ 27 w 170"/>
                  <a:gd name="T33" fmla="*/ 3 h 174"/>
                  <a:gd name="T34" fmla="*/ 25 w 170"/>
                  <a:gd name="T35" fmla="*/ 2 h 174"/>
                  <a:gd name="T36" fmla="*/ 22 w 170"/>
                  <a:gd name="T37" fmla="*/ 1 h 174"/>
                  <a:gd name="T38" fmla="*/ 19 w 170"/>
                  <a:gd name="T39" fmla="*/ 0 h 174"/>
                  <a:gd name="T40" fmla="*/ 17 w 170"/>
                  <a:gd name="T41" fmla="*/ 0 h 174"/>
                  <a:gd name="T42" fmla="*/ 14 w 170"/>
                  <a:gd name="T43" fmla="*/ 1 h 174"/>
                  <a:gd name="T44" fmla="*/ 12 w 170"/>
                  <a:gd name="T45" fmla="*/ 1 h 174"/>
                  <a:gd name="T46" fmla="*/ 9 w 170"/>
                  <a:gd name="T47" fmla="*/ 2 h 174"/>
                  <a:gd name="T48" fmla="*/ 7 w 170"/>
                  <a:gd name="T49" fmla="*/ 3 h 174"/>
                  <a:gd name="T50" fmla="*/ 5 w 170"/>
                  <a:gd name="T51" fmla="*/ 5 h 174"/>
                  <a:gd name="T52" fmla="*/ 3 w 170"/>
                  <a:gd name="T53" fmla="*/ 7 h 174"/>
                  <a:gd name="T54" fmla="*/ 2 w 170"/>
                  <a:gd name="T55" fmla="*/ 9 h 174"/>
                  <a:gd name="T56" fmla="*/ 1 w 170"/>
                  <a:gd name="T57" fmla="*/ 12 h 174"/>
                  <a:gd name="T58" fmla="*/ 0 w 170"/>
                  <a:gd name="T59" fmla="*/ 14 h 174"/>
                  <a:gd name="T60" fmla="*/ 0 w 170"/>
                  <a:gd name="T61" fmla="*/ 16 h 174"/>
                  <a:gd name="T62" fmla="*/ 0 w 170"/>
                  <a:gd name="T63" fmla="*/ 17 h 174"/>
                  <a:gd name="T64" fmla="*/ 0 w 170"/>
                  <a:gd name="T65" fmla="*/ 18 h 174"/>
                  <a:gd name="T66" fmla="*/ 0 w 170"/>
                  <a:gd name="T67" fmla="*/ 20 h 174"/>
                  <a:gd name="T68" fmla="*/ 1 w 170"/>
                  <a:gd name="T69" fmla="*/ 23 h 174"/>
                  <a:gd name="T70" fmla="*/ 2 w 170"/>
                  <a:gd name="T71" fmla="*/ 25 h 174"/>
                  <a:gd name="T72" fmla="*/ 3 w 170"/>
                  <a:gd name="T73" fmla="*/ 28 h 174"/>
                  <a:gd name="T74" fmla="*/ 5 w 170"/>
                  <a:gd name="T75" fmla="*/ 29 h 174"/>
                  <a:gd name="T76" fmla="*/ 7 w 170"/>
                  <a:gd name="T77" fmla="*/ 31 h 174"/>
                  <a:gd name="T78" fmla="*/ 9 w 170"/>
                  <a:gd name="T79" fmla="*/ 32 h 174"/>
                  <a:gd name="T80" fmla="*/ 12 w 170"/>
                  <a:gd name="T81" fmla="*/ 33 h 174"/>
                  <a:gd name="T82" fmla="*/ 14 w 170"/>
                  <a:gd name="T83" fmla="*/ 33 h 174"/>
                  <a:gd name="T84" fmla="*/ 17 w 170"/>
                  <a:gd name="T85" fmla="*/ 34 h 17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70"/>
                  <a:gd name="T130" fmla="*/ 0 h 174"/>
                  <a:gd name="T131" fmla="*/ 170 w 170"/>
                  <a:gd name="T132" fmla="*/ 174 h 17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70" h="174">
                    <a:moveTo>
                      <a:pt x="87" y="174"/>
                    </a:moveTo>
                    <a:lnTo>
                      <a:pt x="100" y="170"/>
                    </a:lnTo>
                    <a:lnTo>
                      <a:pt x="112" y="166"/>
                    </a:lnTo>
                    <a:lnTo>
                      <a:pt x="125" y="162"/>
                    </a:lnTo>
                    <a:lnTo>
                      <a:pt x="137" y="153"/>
                    </a:lnTo>
                    <a:lnTo>
                      <a:pt x="145" y="145"/>
                    </a:lnTo>
                    <a:lnTo>
                      <a:pt x="154" y="137"/>
                    </a:lnTo>
                    <a:lnTo>
                      <a:pt x="161" y="124"/>
                    </a:lnTo>
                    <a:lnTo>
                      <a:pt x="166" y="112"/>
                    </a:lnTo>
                    <a:lnTo>
                      <a:pt x="170" y="100"/>
                    </a:lnTo>
                    <a:lnTo>
                      <a:pt x="170" y="87"/>
                    </a:lnTo>
                    <a:lnTo>
                      <a:pt x="170" y="70"/>
                    </a:lnTo>
                    <a:lnTo>
                      <a:pt x="166" y="59"/>
                    </a:lnTo>
                    <a:lnTo>
                      <a:pt x="161" y="46"/>
                    </a:lnTo>
                    <a:lnTo>
                      <a:pt x="154" y="37"/>
                    </a:lnTo>
                    <a:lnTo>
                      <a:pt x="145" y="25"/>
                    </a:lnTo>
                    <a:lnTo>
                      <a:pt x="133" y="16"/>
                    </a:lnTo>
                    <a:lnTo>
                      <a:pt x="125" y="8"/>
                    </a:lnTo>
                    <a:lnTo>
                      <a:pt x="112" y="5"/>
                    </a:lnTo>
                    <a:lnTo>
                      <a:pt x="96" y="0"/>
                    </a:lnTo>
                    <a:lnTo>
                      <a:pt x="83" y="0"/>
                    </a:lnTo>
                    <a:lnTo>
                      <a:pt x="71" y="5"/>
                    </a:lnTo>
                    <a:lnTo>
                      <a:pt x="58" y="5"/>
                    </a:lnTo>
                    <a:lnTo>
                      <a:pt x="46" y="12"/>
                    </a:lnTo>
                    <a:lnTo>
                      <a:pt x="33" y="16"/>
                    </a:lnTo>
                    <a:lnTo>
                      <a:pt x="25" y="25"/>
                    </a:lnTo>
                    <a:lnTo>
                      <a:pt x="17" y="37"/>
                    </a:lnTo>
                    <a:lnTo>
                      <a:pt x="8" y="46"/>
                    </a:lnTo>
                    <a:lnTo>
                      <a:pt x="4" y="59"/>
                    </a:lnTo>
                    <a:lnTo>
                      <a:pt x="0" y="70"/>
                    </a:lnTo>
                    <a:lnTo>
                      <a:pt x="0" y="83"/>
                    </a:lnTo>
                    <a:lnTo>
                      <a:pt x="0" y="87"/>
                    </a:lnTo>
                    <a:lnTo>
                      <a:pt x="0" y="91"/>
                    </a:lnTo>
                    <a:lnTo>
                      <a:pt x="0" y="104"/>
                    </a:lnTo>
                    <a:lnTo>
                      <a:pt x="4" y="116"/>
                    </a:lnTo>
                    <a:lnTo>
                      <a:pt x="8" y="129"/>
                    </a:lnTo>
                    <a:lnTo>
                      <a:pt x="17" y="141"/>
                    </a:lnTo>
                    <a:lnTo>
                      <a:pt x="25" y="149"/>
                    </a:lnTo>
                    <a:lnTo>
                      <a:pt x="33" y="158"/>
                    </a:lnTo>
                    <a:lnTo>
                      <a:pt x="46" y="162"/>
                    </a:lnTo>
                    <a:lnTo>
                      <a:pt x="58" y="170"/>
                    </a:lnTo>
                    <a:lnTo>
                      <a:pt x="71" y="170"/>
                    </a:lnTo>
                    <a:lnTo>
                      <a:pt x="87" y="174"/>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90" name="Freeform 1198">
                <a:extLst>
                  <a:ext uri="{FF2B5EF4-FFF2-40B4-BE49-F238E27FC236}">
                    <a16:creationId xmlns:a16="http://schemas.microsoft.com/office/drawing/2014/main" id="{783C691B-4A09-4DD7-AA70-CC9F6066BBCE}"/>
                  </a:ext>
                </a:extLst>
              </p:cNvPr>
              <p:cNvSpPr>
                <a:spLocks/>
              </p:cNvSpPr>
              <p:nvPr/>
            </p:nvSpPr>
            <p:spPr bwMode="auto">
              <a:xfrm>
                <a:off x="2572" y="3390"/>
                <a:ext cx="28" cy="28"/>
              </a:xfrm>
              <a:custGeom>
                <a:avLst/>
                <a:gdLst>
                  <a:gd name="T0" fmla="*/ 14 w 142"/>
                  <a:gd name="T1" fmla="*/ 28 h 140"/>
                  <a:gd name="T2" fmla="*/ 16 w 142"/>
                  <a:gd name="T3" fmla="*/ 28 h 140"/>
                  <a:gd name="T4" fmla="*/ 18 w 142"/>
                  <a:gd name="T5" fmla="*/ 27 h 140"/>
                  <a:gd name="T6" fmla="*/ 21 w 142"/>
                  <a:gd name="T7" fmla="*/ 26 h 140"/>
                  <a:gd name="T8" fmla="*/ 22 w 142"/>
                  <a:gd name="T9" fmla="*/ 26 h 140"/>
                  <a:gd name="T10" fmla="*/ 24 w 142"/>
                  <a:gd name="T11" fmla="*/ 24 h 140"/>
                  <a:gd name="T12" fmla="*/ 25 w 142"/>
                  <a:gd name="T13" fmla="*/ 22 h 140"/>
                  <a:gd name="T14" fmla="*/ 26 w 142"/>
                  <a:gd name="T15" fmla="*/ 21 h 140"/>
                  <a:gd name="T16" fmla="*/ 27 w 142"/>
                  <a:gd name="T17" fmla="*/ 18 h 140"/>
                  <a:gd name="T18" fmla="*/ 28 w 142"/>
                  <a:gd name="T19" fmla="*/ 16 h 140"/>
                  <a:gd name="T20" fmla="*/ 28 w 142"/>
                  <a:gd name="T21" fmla="*/ 14 h 140"/>
                  <a:gd name="T22" fmla="*/ 27 w 142"/>
                  <a:gd name="T23" fmla="*/ 11 h 140"/>
                  <a:gd name="T24" fmla="*/ 27 w 142"/>
                  <a:gd name="T25" fmla="*/ 10 h 140"/>
                  <a:gd name="T26" fmla="*/ 26 w 142"/>
                  <a:gd name="T27" fmla="*/ 7 h 140"/>
                  <a:gd name="T28" fmla="*/ 25 w 142"/>
                  <a:gd name="T29" fmla="*/ 6 h 140"/>
                  <a:gd name="T30" fmla="*/ 24 w 142"/>
                  <a:gd name="T31" fmla="*/ 4 h 140"/>
                  <a:gd name="T32" fmla="*/ 22 w 142"/>
                  <a:gd name="T33" fmla="*/ 3 h 140"/>
                  <a:gd name="T34" fmla="*/ 21 w 142"/>
                  <a:gd name="T35" fmla="*/ 1 h 140"/>
                  <a:gd name="T36" fmla="*/ 18 w 142"/>
                  <a:gd name="T37" fmla="*/ 1 h 140"/>
                  <a:gd name="T38" fmla="*/ 16 w 142"/>
                  <a:gd name="T39" fmla="*/ 1 h 140"/>
                  <a:gd name="T40" fmla="*/ 14 w 142"/>
                  <a:gd name="T41" fmla="*/ 0 h 140"/>
                  <a:gd name="T42" fmla="*/ 11 w 142"/>
                  <a:gd name="T43" fmla="*/ 1 h 140"/>
                  <a:gd name="T44" fmla="*/ 10 w 142"/>
                  <a:gd name="T45" fmla="*/ 1 h 140"/>
                  <a:gd name="T46" fmla="*/ 7 w 142"/>
                  <a:gd name="T47" fmla="*/ 1 h 140"/>
                  <a:gd name="T48" fmla="*/ 6 w 142"/>
                  <a:gd name="T49" fmla="*/ 3 h 140"/>
                  <a:gd name="T50" fmla="*/ 4 w 142"/>
                  <a:gd name="T51" fmla="*/ 4 h 140"/>
                  <a:gd name="T52" fmla="*/ 3 w 142"/>
                  <a:gd name="T53" fmla="*/ 6 h 140"/>
                  <a:gd name="T54" fmla="*/ 2 w 142"/>
                  <a:gd name="T55" fmla="*/ 8 h 140"/>
                  <a:gd name="T56" fmla="*/ 1 w 142"/>
                  <a:gd name="T57" fmla="*/ 10 h 140"/>
                  <a:gd name="T58" fmla="*/ 1 w 142"/>
                  <a:gd name="T59" fmla="*/ 12 h 140"/>
                  <a:gd name="T60" fmla="*/ 0 w 142"/>
                  <a:gd name="T61" fmla="*/ 14 h 140"/>
                  <a:gd name="T62" fmla="*/ 1 w 142"/>
                  <a:gd name="T63" fmla="*/ 16 h 140"/>
                  <a:gd name="T64" fmla="*/ 1 w 142"/>
                  <a:gd name="T65" fmla="*/ 19 h 140"/>
                  <a:gd name="T66" fmla="*/ 2 w 142"/>
                  <a:gd name="T67" fmla="*/ 21 h 140"/>
                  <a:gd name="T68" fmla="*/ 3 w 142"/>
                  <a:gd name="T69" fmla="*/ 22 h 140"/>
                  <a:gd name="T70" fmla="*/ 4 w 142"/>
                  <a:gd name="T71" fmla="*/ 24 h 140"/>
                  <a:gd name="T72" fmla="*/ 6 w 142"/>
                  <a:gd name="T73" fmla="*/ 26 h 140"/>
                  <a:gd name="T74" fmla="*/ 8 w 142"/>
                  <a:gd name="T75" fmla="*/ 26 h 140"/>
                  <a:gd name="T76" fmla="*/ 10 w 142"/>
                  <a:gd name="T77" fmla="*/ 27 h 140"/>
                  <a:gd name="T78" fmla="*/ 12 w 142"/>
                  <a:gd name="T79" fmla="*/ 28 h 140"/>
                  <a:gd name="T80" fmla="*/ 14 w 142"/>
                  <a:gd name="T81" fmla="*/ 28 h 14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42"/>
                  <a:gd name="T124" fmla="*/ 0 h 140"/>
                  <a:gd name="T125" fmla="*/ 142 w 142"/>
                  <a:gd name="T126" fmla="*/ 140 h 14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42" h="140">
                    <a:moveTo>
                      <a:pt x="71" y="140"/>
                    </a:moveTo>
                    <a:lnTo>
                      <a:pt x="83" y="140"/>
                    </a:lnTo>
                    <a:lnTo>
                      <a:pt x="92" y="136"/>
                    </a:lnTo>
                    <a:lnTo>
                      <a:pt x="104" y="132"/>
                    </a:lnTo>
                    <a:lnTo>
                      <a:pt x="112" y="128"/>
                    </a:lnTo>
                    <a:lnTo>
                      <a:pt x="121" y="119"/>
                    </a:lnTo>
                    <a:lnTo>
                      <a:pt x="129" y="111"/>
                    </a:lnTo>
                    <a:lnTo>
                      <a:pt x="133" y="103"/>
                    </a:lnTo>
                    <a:lnTo>
                      <a:pt x="137" y="90"/>
                    </a:lnTo>
                    <a:lnTo>
                      <a:pt x="142" y="82"/>
                    </a:lnTo>
                    <a:lnTo>
                      <a:pt x="142" y="70"/>
                    </a:lnTo>
                    <a:lnTo>
                      <a:pt x="137" y="57"/>
                    </a:lnTo>
                    <a:lnTo>
                      <a:pt x="137" y="49"/>
                    </a:lnTo>
                    <a:lnTo>
                      <a:pt x="133" y="36"/>
                    </a:lnTo>
                    <a:lnTo>
                      <a:pt x="125" y="28"/>
                    </a:lnTo>
                    <a:lnTo>
                      <a:pt x="121" y="20"/>
                    </a:lnTo>
                    <a:lnTo>
                      <a:pt x="112" y="16"/>
                    </a:lnTo>
                    <a:lnTo>
                      <a:pt x="104" y="7"/>
                    </a:lnTo>
                    <a:lnTo>
                      <a:pt x="92" y="3"/>
                    </a:lnTo>
                    <a:lnTo>
                      <a:pt x="83" y="3"/>
                    </a:lnTo>
                    <a:lnTo>
                      <a:pt x="71" y="0"/>
                    </a:lnTo>
                    <a:lnTo>
                      <a:pt x="58" y="3"/>
                    </a:lnTo>
                    <a:lnTo>
                      <a:pt x="50" y="3"/>
                    </a:lnTo>
                    <a:lnTo>
                      <a:pt x="38" y="7"/>
                    </a:lnTo>
                    <a:lnTo>
                      <a:pt x="29" y="16"/>
                    </a:lnTo>
                    <a:lnTo>
                      <a:pt x="21" y="20"/>
                    </a:lnTo>
                    <a:lnTo>
                      <a:pt x="13" y="28"/>
                    </a:lnTo>
                    <a:lnTo>
                      <a:pt x="9" y="41"/>
                    </a:lnTo>
                    <a:lnTo>
                      <a:pt x="4" y="49"/>
                    </a:lnTo>
                    <a:lnTo>
                      <a:pt x="4" y="61"/>
                    </a:lnTo>
                    <a:lnTo>
                      <a:pt x="0" y="70"/>
                    </a:lnTo>
                    <a:lnTo>
                      <a:pt x="4" y="82"/>
                    </a:lnTo>
                    <a:lnTo>
                      <a:pt x="4" y="95"/>
                    </a:lnTo>
                    <a:lnTo>
                      <a:pt x="9" y="103"/>
                    </a:lnTo>
                    <a:lnTo>
                      <a:pt x="17" y="111"/>
                    </a:lnTo>
                    <a:lnTo>
                      <a:pt x="21" y="119"/>
                    </a:lnTo>
                    <a:lnTo>
                      <a:pt x="29" y="128"/>
                    </a:lnTo>
                    <a:lnTo>
                      <a:pt x="42" y="132"/>
                    </a:lnTo>
                    <a:lnTo>
                      <a:pt x="50" y="136"/>
                    </a:lnTo>
                    <a:lnTo>
                      <a:pt x="63" y="140"/>
                    </a:lnTo>
                    <a:lnTo>
                      <a:pt x="71" y="140"/>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91" name="Freeform 1199">
                <a:extLst>
                  <a:ext uri="{FF2B5EF4-FFF2-40B4-BE49-F238E27FC236}">
                    <a16:creationId xmlns:a16="http://schemas.microsoft.com/office/drawing/2014/main" id="{B4B033A6-CF60-46B0-BEB6-3017934A54CA}"/>
                  </a:ext>
                </a:extLst>
              </p:cNvPr>
              <p:cNvSpPr>
                <a:spLocks/>
              </p:cNvSpPr>
              <p:nvPr/>
            </p:nvSpPr>
            <p:spPr bwMode="auto">
              <a:xfrm>
                <a:off x="2661" y="3381"/>
                <a:ext cx="115" cy="116"/>
              </a:xfrm>
              <a:custGeom>
                <a:avLst/>
                <a:gdLst>
                  <a:gd name="T0" fmla="*/ 58 w 576"/>
                  <a:gd name="T1" fmla="*/ 116 h 578"/>
                  <a:gd name="T2" fmla="*/ 68 w 576"/>
                  <a:gd name="T3" fmla="*/ 115 h 578"/>
                  <a:gd name="T4" fmla="*/ 76 w 576"/>
                  <a:gd name="T5" fmla="*/ 112 h 578"/>
                  <a:gd name="T6" fmla="*/ 84 w 576"/>
                  <a:gd name="T7" fmla="*/ 108 h 578"/>
                  <a:gd name="T8" fmla="*/ 92 w 576"/>
                  <a:gd name="T9" fmla="*/ 104 h 578"/>
                  <a:gd name="T10" fmla="*/ 98 w 576"/>
                  <a:gd name="T11" fmla="*/ 98 h 578"/>
                  <a:gd name="T12" fmla="*/ 104 w 576"/>
                  <a:gd name="T13" fmla="*/ 92 h 578"/>
                  <a:gd name="T14" fmla="*/ 109 w 576"/>
                  <a:gd name="T15" fmla="*/ 83 h 578"/>
                  <a:gd name="T16" fmla="*/ 113 w 576"/>
                  <a:gd name="T17" fmla="*/ 75 h 578"/>
                  <a:gd name="T18" fmla="*/ 114 w 576"/>
                  <a:gd name="T19" fmla="*/ 67 h 578"/>
                  <a:gd name="T20" fmla="*/ 115 w 576"/>
                  <a:gd name="T21" fmla="*/ 57 h 578"/>
                  <a:gd name="T22" fmla="*/ 114 w 576"/>
                  <a:gd name="T23" fmla="*/ 48 h 578"/>
                  <a:gd name="T24" fmla="*/ 112 w 576"/>
                  <a:gd name="T25" fmla="*/ 38 h 578"/>
                  <a:gd name="T26" fmla="*/ 109 w 576"/>
                  <a:gd name="T27" fmla="*/ 30 h 578"/>
                  <a:gd name="T28" fmla="*/ 103 w 576"/>
                  <a:gd name="T29" fmla="*/ 23 h 578"/>
                  <a:gd name="T30" fmla="*/ 98 w 576"/>
                  <a:gd name="T31" fmla="*/ 16 h 578"/>
                  <a:gd name="T32" fmla="*/ 91 w 576"/>
                  <a:gd name="T33" fmla="*/ 11 h 578"/>
                  <a:gd name="T34" fmla="*/ 84 w 576"/>
                  <a:gd name="T35" fmla="*/ 6 h 578"/>
                  <a:gd name="T36" fmla="*/ 75 w 576"/>
                  <a:gd name="T37" fmla="*/ 3 h 578"/>
                  <a:gd name="T38" fmla="*/ 66 w 576"/>
                  <a:gd name="T39" fmla="*/ 0 h 578"/>
                  <a:gd name="T40" fmla="*/ 57 w 576"/>
                  <a:gd name="T41" fmla="*/ 0 h 578"/>
                  <a:gd name="T42" fmla="*/ 48 w 576"/>
                  <a:gd name="T43" fmla="*/ 1 h 578"/>
                  <a:gd name="T44" fmla="*/ 39 w 576"/>
                  <a:gd name="T45" fmla="*/ 3 h 578"/>
                  <a:gd name="T46" fmla="*/ 31 w 576"/>
                  <a:gd name="T47" fmla="*/ 7 h 578"/>
                  <a:gd name="T48" fmla="*/ 23 w 576"/>
                  <a:gd name="T49" fmla="*/ 11 h 578"/>
                  <a:gd name="T50" fmla="*/ 17 w 576"/>
                  <a:gd name="T51" fmla="*/ 17 h 578"/>
                  <a:gd name="T52" fmla="*/ 11 w 576"/>
                  <a:gd name="T53" fmla="*/ 24 h 578"/>
                  <a:gd name="T54" fmla="*/ 6 w 576"/>
                  <a:gd name="T55" fmla="*/ 32 h 578"/>
                  <a:gd name="T56" fmla="*/ 2 w 576"/>
                  <a:gd name="T57" fmla="*/ 40 h 578"/>
                  <a:gd name="T58" fmla="*/ 1 w 576"/>
                  <a:gd name="T59" fmla="*/ 48 h 578"/>
                  <a:gd name="T60" fmla="*/ 0 w 576"/>
                  <a:gd name="T61" fmla="*/ 58 h 578"/>
                  <a:gd name="T62" fmla="*/ 1 w 576"/>
                  <a:gd name="T63" fmla="*/ 68 h 578"/>
                  <a:gd name="T64" fmla="*/ 3 w 576"/>
                  <a:gd name="T65" fmla="*/ 77 h 578"/>
                  <a:gd name="T66" fmla="*/ 6 w 576"/>
                  <a:gd name="T67" fmla="*/ 85 h 578"/>
                  <a:gd name="T68" fmla="*/ 12 w 576"/>
                  <a:gd name="T69" fmla="*/ 93 h 578"/>
                  <a:gd name="T70" fmla="*/ 17 w 576"/>
                  <a:gd name="T71" fmla="*/ 99 h 578"/>
                  <a:gd name="T72" fmla="*/ 24 w 576"/>
                  <a:gd name="T73" fmla="*/ 105 h 578"/>
                  <a:gd name="T74" fmla="*/ 31 w 576"/>
                  <a:gd name="T75" fmla="*/ 109 h 578"/>
                  <a:gd name="T76" fmla="*/ 40 w 576"/>
                  <a:gd name="T77" fmla="*/ 112 h 578"/>
                  <a:gd name="T78" fmla="*/ 49 w 576"/>
                  <a:gd name="T79" fmla="*/ 115 h 578"/>
                  <a:gd name="T80" fmla="*/ 58 w 576"/>
                  <a:gd name="T81" fmla="*/ 116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8"/>
                  <a:gd name="T125" fmla="*/ 576 w 576"/>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8">
                    <a:moveTo>
                      <a:pt x="290" y="578"/>
                    </a:moveTo>
                    <a:lnTo>
                      <a:pt x="340" y="573"/>
                    </a:lnTo>
                    <a:lnTo>
                      <a:pt x="382" y="560"/>
                    </a:lnTo>
                    <a:lnTo>
                      <a:pt x="423" y="540"/>
                    </a:lnTo>
                    <a:lnTo>
                      <a:pt x="461" y="519"/>
                    </a:lnTo>
                    <a:lnTo>
                      <a:pt x="493" y="490"/>
                    </a:lnTo>
                    <a:lnTo>
                      <a:pt x="522" y="457"/>
                    </a:lnTo>
                    <a:lnTo>
                      <a:pt x="547" y="416"/>
                    </a:lnTo>
                    <a:lnTo>
                      <a:pt x="564" y="374"/>
                    </a:lnTo>
                    <a:lnTo>
                      <a:pt x="572" y="333"/>
                    </a:lnTo>
                    <a:lnTo>
                      <a:pt x="576" y="283"/>
                    </a:lnTo>
                    <a:lnTo>
                      <a:pt x="572" y="237"/>
                    </a:lnTo>
                    <a:lnTo>
                      <a:pt x="560" y="191"/>
                    </a:lnTo>
                    <a:lnTo>
                      <a:pt x="544" y="150"/>
                    </a:lnTo>
                    <a:lnTo>
                      <a:pt x="518" y="113"/>
                    </a:lnTo>
                    <a:lnTo>
                      <a:pt x="490" y="79"/>
                    </a:lnTo>
                    <a:lnTo>
                      <a:pt x="456" y="54"/>
                    </a:lnTo>
                    <a:lnTo>
                      <a:pt x="419" y="30"/>
                    </a:lnTo>
                    <a:lnTo>
                      <a:pt x="378" y="13"/>
                    </a:lnTo>
                    <a:lnTo>
                      <a:pt x="331" y="0"/>
                    </a:lnTo>
                    <a:lnTo>
                      <a:pt x="286" y="0"/>
                    </a:lnTo>
                    <a:lnTo>
                      <a:pt x="241" y="5"/>
                    </a:lnTo>
                    <a:lnTo>
                      <a:pt x="194" y="13"/>
                    </a:lnTo>
                    <a:lnTo>
                      <a:pt x="153" y="34"/>
                    </a:lnTo>
                    <a:lnTo>
                      <a:pt x="115" y="54"/>
                    </a:lnTo>
                    <a:lnTo>
                      <a:pt x="83" y="84"/>
                    </a:lnTo>
                    <a:lnTo>
                      <a:pt x="54" y="121"/>
                    </a:lnTo>
                    <a:lnTo>
                      <a:pt x="32" y="158"/>
                    </a:lnTo>
                    <a:lnTo>
                      <a:pt x="12" y="200"/>
                    </a:lnTo>
                    <a:lnTo>
                      <a:pt x="4" y="241"/>
                    </a:lnTo>
                    <a:lnTo>
                      <a:pt x="0" y="291"/>
                    </a:lnTo>
                    <a:lnTo>
                      <a:pt x="4" y="337"/>
                    </a:lnTo>
                    <a:lnTo>
                      <a:pt x="16" y="382"/>
                    </a:lnTo>
                    <a:lnTo>
                      <a:pt x="32" y="423"/>
                    </a:lnTo>
                    <a:lnTo>
                      <a:pt x="58" y="461"/>
                    </a:lnTo>
                    <a:lnTo>
                      <a:pt x="86" y="495"/>
                    </a:lnTo>
                    <a:lnTo>
                      <a:pt x="120" y="524"/>
                    </a:lnTo>
                    <a:lnTo>
                      <a:pt x="157" y="544"/>
                    </a:lnTo>
                    <a:lnTo>
                      <a:pt x="198" y="560"/>
                    </a:lnTo>
                    <a:lnTo>
                      <a:pt x="245" y="573"/>
                    </a:lnTo>
                    <a:lnTo>
                      <a:pt x="290" y="578"/>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92" name="Freeform 1200">
                <a:extLst>
                  <a:ext uri="{FF2B5EF4-FFF2-40B4-BE49-F238E27FC236}">
                    <a16:creationId xmlns:a16="http://schemas.microsoft.com/office/drawing/2014/main" id="{8A060149-5B54-4C9E-B635-D0E66E34A898}"/>
                  </a:ext>
                </a:extLst>
              </p:cNvPr>
              <p:cNvSpPr>
                <a:spLocks/>
              </p:cNvSpPr>
              <p:nvPr/>
            </p:nvSpPr>
            <p:spPr bwMode="auto">
              <a:xfrm>
                <a:off x="2661" y="3381"/>
                <a:ext cx="115" cy="116"/>
              </a:xfrm>
              <a:custGeom>
                <a:avLst/>
                <a:gdLst>
                  <a:gd name="T0" fmla="*/ 58 w 576"/>
                  <a:gd name="T1" fmla="*/ 116 h 578"/>
                  <a:gd name="T2" fmla="*/ 68 w 576"/>
                  <a:gd name="T3" fmla="*/ 115 h 578"/>
                  <a:gd name="T4" fmla="*/ 76 w 576"/>
                  <a:gd name="T5" fmla="*/ 112 h 578"/>
                  <a:gd name="T6" fmla="*/ 84 w 576"/>
                  <a:gd name="T7" fmla="*/ 108 h 578"/>
                  <a:gd name="T8" fmla="*/ 92 w 576"/>
                  <a:gd name="T9" fmla="*/ 104 h 578"/>
                  <a:gd name="T10" fmla="*/ 98 w 576"/>
                  <a:gd name="T11" fmla="*/ 98 h 578"/>
                  <a:gd name="T12" fmla="*/ 104 w 576"/>
                  <a:gd name="T13" fmla="*/ 92 h 578"/>
                  <a:gd name="T14" fmla="*/ 109 w 576"/>
                  <a:gd name="T15" fmla="*/ 83 h 578"/>
                  <a:gd name="T16" fmla="*/ 113 w 576"/>
                  <a:gd name="T17" fmla="*/ 75 h 578"/>
                  <a:gd name="T18" fmla="*/ 114 w 576"/>
                  <a:gd name="T19" fmla="*/ 67 h 578"/>
                  <a:gd name="T20" fmla="*/ 115 w 576"/>
                  <a:gd name="T21" fmla="*/ 57 h 578"/>
                  <a:gd name="T22" fmla="*/ 114 w 576"/>
                  <a:gd name="T23" fmla="*/ 48 h 578"/>
                  <a:gd name="T24" fmla="*/ 112 w 576"/>
                  <a:gd name="T25" fmla="*/ 38 h 578"/>
                  <a:gd name="T26" fmla="*/ 109 w 576"/>
                  <a:gd name="T27" fmla="*/ 30 h 578"/>
                  <a:gd name="T28" fmla="*/ 103 w 576"/>
                  <a:gd name="T29" fmla="*/ 23 h 578"/>
                  <a:gd name="T30" fmla="*/ 98 w 576"/>
                  <a:gd name="T31" fmla="*/ 16 h 578"/>
                  <a:gd name="T32" fmla="*/ 91 w 576"/>
                  <a:gd name="T33" fmla="*/ 11 h 578"/>
                  <a:gd name="T34" fmla="*/ 84 w 576"/>
                  <a:gd name="T35" fmla="*/ 6 h 578"/>
                  <a:gd name="T36" fmla="*/ 75 w 576"/>
                  <a:gd name="T37" fmla="*/ 3 h 578"/>
                  <a:gd name="T38" fmla="*/ 66 w 576"/>
                  <a:gd name="T39" fmla="*/ 0 h 578"/>
                  <a:gd name="T40" fmla="*/ 57 w 576"/>
                  <a:gd name="T41" fmla="*/ 0 h 578"/>
                  <a:gd name="T42" fmla="*/ 48 w 576"/>
                  <a:gd name="T43" fmla="*/ 1 h 578"/>
                  <a:gd name="T44" fmla="*/ 39 w 576"/>
                  <a:gd name="T45" fmla="*/ 3 h 578"/>
                  <a:gd name="T46" fmla="*/ 31 w 576"/>
                  <a:gd name="T47" fmla="*/ 7 h 578"/>
                  <a:gd name="T48" fmla="*/ 23 w 576"/>
                  <a:gd name="T49" fmla="*/ 11 h 578"/>
                  <a:gd name="T50" fmla="*/ 17 w 576"/>
                  <a:gd name="T51" fmla="*/ 17 h 578"/>
                  <a:gd name="T52" fmla="*/ 11 w 576"/>
                  <a:gd name="T53" fmla="*/ 24 h 578"/>
                  <a:gd name="T54" fmla="*/ 6 w 576"/>
                  <a:gd name="T55" fmla="*/ 32 h 578"/>
                  <a:gd name="T56" fmla="*/ 2 w 576"/>
                  <a:gd name="T57" fmla="*/ 40 h 578"/>
                  <a:gd name="T58" fmla="*/ 1 w 576"/>
                  <a:gd name="T59" fmla="*/ 48 h 578"/>
                  <a:gd name="T60" fmla="*/ 0 w 576"/>
                  <a:gd name="T61" fmla="*/ 58 h 578"/>
                  <a:gd name="T62" fmla="*/ 1 w 576"/>
                  <a:gd name="T63" fmla="*/ 68 h 578"/>
                  <a:gd name="T64" fmla="*/ 3 w 576"/>
                  <a:gd name="T65" fmla="*/ 77 h 578"/>
                  <a:gd name="T66" fmla="*/ 6 w 576"/>
                  <a:gd name="T67" fmla="*/ 85 h 578"/>
                  <a:gd name="T68" fmla="*/ 12 w 576"/>
                  <a:gd name="T69" fmla="*/ 93 h 578"/>
                  <a:gd name="T70" fmla="*/ 17 w 576"/>
                  <a:gd name="T71" fmla="*/ 99 h 578"/>
                  <a:gd name="T72" fmla="*/ 24 w 576"/>
                  <a:gd name="T73" fmla="*/ 105 h 578"/>
                  <a:gd name="T74" fmla="*/ 31 w 576"/>
                  <a:gd name="T75" fmla="*/ 109 h 578"/>
                  <a:gd name="T76" fmla="*/ 40 w 576"/>
                  <a:gd name="T77" fmla="*/ 112 h 578"/>
                  <a:gd name="T78" fmla="*/ 49 w 576"/>
                  <a:gd name="T79" fmla="*/ 115 h 578"/>
                  <a:gd name="T80" fmla="*/ 58 w 576"/>
                  <a:gd name="T81" fmla="*/ 116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8"/>
                  <a:gd name="T125" fmla="*/ 576 w 576"/>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8">
                    <a:moveTo>
                      <a:pt x="290" y="578"/>
                    </a:moveTo>
                    <a:lnTo>
                      <a:pt x="340" y="573"/>
                    </a:lnTo>
                    <a:lnTo>
                      <a:pt x="382" y="560"/>
                    </a:lnTo>
                    <a:lnTo>
                      <a:pt x="423" y="540"/>
                    </a:lnTo>
                    <a:lnTo>
                      <a:pt x="461" y="519"/>
                    </a:lnTo>
                    <a:lnTo>
                      <a:pt x="493" y="490"/>
                    </a:lnTo>
                    <a:lnTo>
                      <a:pt x="522" y="457"/>
                    </a:lnTo>
                    <a:lnTo>
                      <a:pt x="547" y="416"/>
                    </a:lnTo>
                    <a:lnTo>
                      <a:pt x="564" y="374"/>
                    </a:lnTo>
                    <a:lnTo>
                      <a:pt x="572" y="333"/>
                    </a:lnTo>
                    <a:lnTo>
                      <a:pt x="576" y="283"/>
                    </a:lnTo>
                    <a:lnTo>
                      <a:pt x="572" y="237"/>
                    </a:lnTo>
                    <a:lnTo>
                      <a:pt x="560" y="191"/>
                    </a:lnTo>
                    <a:lnTo>
                      <a:pt x="544" y="150"/>
                    </a:lnTo>
                    <a:lnTo>
                      <a:pt x="518" y="113"/>
                    </a:lnTo>
                    <a:lnTo>
                      <a:pt x="490" y="79"/>
                    </a:lnTo>
                    <a:lnTo>
                      <a:pt x="456" y="54"/>
                    </a:lnTo>
                    <a:lnTo>
                      <a:pt x="419" y="30"/>
                    </a:lnTo>
                    <a:lnTo>
                      <a:pt x="378" y="13"/>
                    </a:lnTo>
                    <a:lnTo>
                      <a:pt x="331" y="0"/>
                    </a:lnTo>
                    <a:lnTo>
                      <a:pt x="286" y="0"/>
                    </a:lnTo>
                    <a:lnTo>
                      <a:pt x="241" y="5"/>
                    </a:lnTo>
                    <a:lnTo>
                      <a:pt x="194" y="13"/>
                    </a:lnTo>
                    <a:lnTo>
                      <a:pt x="153" y="34"/>
                    </a:lnTo>
                    <a:lnTo>
                      <a:pt x="115" y="54"/>
                    </a:lnTo>
                    <a:lnTo>
                      <a:pt x="83" y="84"/>
                    </a:lnTo>
                    <a:lnTo>
                      <a:pt x="54" y="121"/>
                    </a:lnTo>
                    <a:lnTo>
                      <a:pt x="32" y="158"/>
                    </a:lnTo>
                    <a:lnTo>
                      <a:pt x="12" y="200"/>
                    </a:lnTo>
                    <a:lnTo>
                      <a:pt x="4" y="241"/>
                    </a:lnTo>
                    <a:lnTo>
                      <a:pt x="0" y="291"/>
                    </a:lnTo>
                    <a:lnTo>
                      <a:pt x="4" y="337"/>
                    </a:lnTo>
                    <a:lnTo>
                      <a:pt x="16" y="382"/>
                    </a:lnTo>
                    <a:lnTo>
                      <a:pt x="32" y="423"/>
                    </a:lnTo>
                    <a:lnTo>
                      <a:pt x="58" y="461"/>
                    </a:lnTo>
                    <a:lnTo>
                      <a:pt x="86" y="495"/>
                    </a:lnTo>
                    <a:lnTo>
                      <a:pt x="120" y="524"/>
                    </a:lnTo>
                    <a:lnTo>
                      <a:pt x="157" y="544"/>
                    </a:lnTo>
                    <a:lnTo>
                      <a:pt x="198" y="560"/>
                    </a:lnTo>
                    <a:lnTo>
                      <a:pt x="245" y="573"/>
                    </a:lnTo>
                    <a:lnTo>
                      <a:pt x="290" y="578"/>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693" name="Freeform 1201">
                <a:extLst>
                  <a:ext uri="{FF2B5EF4-FFF2-40B4-BE49-F238E27FC236}">
                    <a16:creationId xmlns:a16="http://schemas.microsoft.com/office/drawing/2014/main" id="{39EFD604-99C5-401F-9261-C2EDBC2AE579}"/>
                  </a:ext>
                </a:extLst>
              </p:cNvPr>
              <p:cNvSpPr>
                <a:spLocks/>
              </p:cNvSpPr>
              <p:nvPr/>
            </p:nvSpPr>
            <p:spPr bwMode="auto">
              <a:xfrm>
                <a:off x="2661" y="3381"/>
                <a:ext cx="115" cy="116"/>
              </a:xfrm>
              <a:custGeom>
                <a:avLst/>
                <a:gdLst>
                  <a:gd name="T0" fmla="*/ 58 w 576"/>
                  <a:gd name="T1" fmla="*/ 116 h 578"/>
                  <a:gd name="T2" fmla="*/ 68 w 576"/>
                  <a:gd name="T3" fmla="*/ 115 h 578"/>
                  <a:gd name="T4" fmla="*/ 76 w 576"/>
                  <a:gd name="T5" fmla="*/ 112 h 578"/>
                  <a:gd name="T6" fmla="*/ 84 w 576"/>
                  <a:gd name="T7" fmla="*/ 108 h 578"/>
                  <a:gd name="T8" fmla="*/ 92 w 576"/>
                  <a:gd name="T9" fmla="*/ 104 h 578"/>
                  <a:gd name="T10" fmla="*/ 98 w 576"/>
                  <a:gd name="T11" fmla="*/ 98 h 578"/>
                  <a:gd name="T12" fmla="*/ 104 w 576"/>
                  <a:gd name="T13" fmla="*/ 92 h 578"/>
                  <a:gd name="T14" fmla="*/ 109 w 576"/>
                  <a:gd name="T15" fmla="*/ 83 h 578"/>
                  <a:gd name="T16" fmla="*/ 113 w 576"/>
                  <a:gd name="T17" fmla="*/ 75 h 578"/>
                  <a:gd name="T18" fmla="*/ 114 w 576"/>
                  <a:gd name="T19" fmla="*/ 67 h 578"/>
                  <a:gd name="T20" fmla="*/ 115 w 576"/>
                  <a:gd name="T21" fmla="*/ 57 h 578"/>
                  <a:gd name="T22" fmla="*/ 114 w 576"/>
                  <a:gd name="T23" fmla="*/ 48 h 578"/>
                  <a:gd name="T24" fmla="*/ 112 w 576"/>
                  <a:gd name="T25" fmla="*/ 38 h 578"/>
                  <a:gd name="T26" fmla="*/ 109 w 576"/>
                  <a:gd name="T27" fmla="*/ 30 h 578"/>
                  <a:gd name="T28" fmla="*/ 103 w 576"/>
                  <a:gd name="T29" fmla="*/ 23 h 578"/>
                  <a:gd name="T30" fmla="*/ 98 w 576"/>
                  <a:gd name="T31" fmla="*/ 16 h 578"/>
                  <a:gd name="T32" fmla="*/ 91 w 576"/>
                  <a:gd name="T33" fmla="*/ 11 h 578"/>
                  <a:gd name="T34" fmla="*/ 84 w 576"/>
                  <a:gd name="T35" fmla="*/ 6 h 578"/>
                  <a:gd name="T36" fmla="*/ 75 w 576"/>
                  <a:gd name="T37" fmla="*/ 3 h 578"/>
                  <a:gd name="T38" fmla="*/ 66 w 576"/>
                  <a:gd name="T39" fmla="*/ 0 h 578"/>
                  <a:gd name="T40" fmla="*/ 57 w 576"/>
                  <a:gd name="T41" fmla="*/ 0 h 578"/>
                  <a:gd name="T42" fmla="*/ 48 w 576"/>
                  <a:gd name="T43" fmla="*/ 1 h 578"/>
                  <a:gd name="T44" fmla="*/ 39 w 576"/>
                  <a:gd name="T45" fmla="*/ 3 h 578"/>
                  <a:gd name="T46" fmla="*/ 31 w 576"/>
                  <a:gd name="T47" fmla="*/ 7 h 578"/>
                  <a:gd name="T48" fmla="*/ 23 w 576"/>
                  <a:gd name="T49" fmla="*/ 11 h 578"/>
                  <a:gd name="T50" fmla="*/ 17 w 576"/>
                  <a:gd name="T51" fmla="*/ 17 h 578"/>
                  <a:gd name="T52" fmla="*/ 11 w 576"/>
                  <a:gd name="T53" fmla="*/ 24 h 578"/>
                  <a:gd name="T54" fmla="*/ 6 w 576"/>
                  <a:gd name="T55" fmla="*/ 32 h 578"/>
                  <a:gd name="T56" fmla="*/ 2 w 576"/>
                  <a:gd name="T57" fmla="*/ 40 h 578"/>
                  <a:gd name="T58" fmla="*/ 1 w 576"/>
                  <a:gd name="T59" fmla="*/ 48 h 578"/>
                  <a:gd name="T60" fmla="*/ 0 w 576"/>
                  <a:gd name="T61" fmla="*/ 58 h 578"/>
                  <a:gd name="T62" fmla="*/ 1 w 576"/>
                  <a:gd name="T63" fmla="*/ 68 h 578"/>
                  <a:gd name="T64" fmla="*/ 3 w 576"/>
                  <a:gd name="T65" fmla="*/ 77 h 578"/>
                  <a:gd name="T66" fmla="*/ 6 w 576"/>
                  <a:gd name="T67" fmla="*/ 85 h 578"/>
                  <a:gd name="T68" fmla="*/ 12 w 576"/>
                  <a:gd name="T69" fmla="*/ 93 h 578"/>
                  <a:gd name="T70" fmla="*/ 17 w 576"/>
                  <a:gd name="T71" fmla="*/ 99 h 578"/>
                  <a:gd name="T72" fmla="*/ 24 w 576"/>
                  <a:gd name="T73" fmla="*/ 105 h 578"/>
                  <a:gd name="T74" fmla="*/ 31 w 576"/>
                  <a:gd name="T75" fmla="*/ 109 h 578"/>
                  <a:gd name="T76" fmla="*/ 40 w 576"/>
                  <a:gd name="T77" fmla="*/ 112 h 578"/>
                  <a:gd name="T78" fmla="*/ 49 w 576"/>
                  <a:gd name="T79" fmla="*/ 115 h 578"/>
                  <a:gd name="T80" fmla="*/ 58 w 576"/>
                  <a:gd name="T81" fmla="*/ 116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8"/>
                  <a:gd name="T125" fmla="*/ 576 w 576"/>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8">
                    <a:moveTo>
                      <a:pt x="290" y="578"/>
                    </a:moveTo>
                    <a:lnTo>
                      <a:pt x="340" y="573"/>
                    </a:lnTo>
                    <a:lnTo>
                      <a:pt x="382" y="560"/>
                    </a:lnTo>
                    <a:lnTo>
                      <a:pt x="423" y="540"/>
                    </a:lnTo>
                    <a:lnTo>
                      <a:pt x="461" y="519"/>
                    </a:lnTo>
                    <a:lnTo>
                      <a:pt x="493" y="490"/>
                    </a:lnTo>
                    <a:lnTo>
                      <a:pt x="522" y="457"/>
                    </a:lnTo>
                    <a:lnTo>
                      <a:pt x="547" y="416"/>
                    </a:lnTo>
                    <a:lnTo>
                      <a:pt x="564" y="374"/>
                    </a:lnTo>
                    <a:lnTo>
                      <a:pt x="572" y="333"/>
                    </a:lnTo>
                    <a:lnTo>
                      <a:pt x="576" y="283"/>
                    </a:lnTo>
                    <a:lnTo>
                      <a:pt x="572" y="237"/>
                    </a:lnTo>
                    <a:lnTo>
                      <a:pt x="560" y="191"/>
                    </a:lnTo>
                    <a:lnTo>
                      <a:pt x="544" y="150"/>
                    </a:lnTo>
                    <a:lnTo>
                      <a:pt x="518" y="113"/>
                    </a:lnTo>
                    <a:lnTo>
                      <a:pt x="490" y="79"/>
                    </a:lnTo>
                    <a:lnTo>
                      <a:pt x="456" y="54"/>
                    </a:lnTo>
                    <a:lnTo>
                      <a:pt x="419" y="30"/>
                    </a:lnTo>
                    <a:lnTo>
                      <a:pt x="378" y="13"/>
                    </a:lnTo>
                    <a:lnTo>
                      <a:pt x="331" y="0"/>
                    </a:lnTo>
                    <a:lnTo>
                      <a:pt x="286" y="0"/>
                    </a:lnTo>
                    <a:lnTo>
                      <a:pt x="241" y="5"/>
                    </a:lnTo>
                    <a:lnTo>
                      <a:pt x="194" y="13"/>
                    </a:lnTo>
                    <a:lnTo>
                      <a:pt x="153" y="34"/>
                    </a:lnTo>
                    <a:lnTo>
                      <a:pt x="115" y="54"/>
                    </a:lnTo>
                    <a:lnTo>
                      <a:pt x="83" y="84"/>
                    </a:lnTo>
                    <a:lnTo>
                      <a:pt x="54" y="121"/>
                    </a:lnTo>
                    <a:lnTo>
                      <a:pt x="32" y="158"/>
                    </a:lnTo>
                    <a:lnTo>
                      <a:pt x="12" y="200"/>
                    </a:lnTo>
                    <a:lnTo>
                      <a:pt x="4" y="241"/>
                    </a:lnTo>
                    <a:lnTo>
                      <a:pt x="0" y="291"/>
                    </a:lnTo>
                    <a:lnTo>
                      <a:pt x="4" y="337"/>
                    </a:lnTo>
                    <a:lnTo>
                      <a:pt x="16" y="382"/>
                    </a:lnTo>
                    <a:lnTo>
                      <a:pt x="32" y="423"/>
                    </a:lnTo>
                    <a:lnTo>
                      <a:pt x="58" y="461"/>
                    </a:lnTo>
                    <a:lnTo>
                      <a:pt x="86" y="495"/>
                    </a:lnTo>
                    <a:lnTo>
                      <a:pt x="120" y="524"/>
                    </a:lnTo>
                    <a:lnTo>
                      <a:pt x="157" y="544"/>
                    </a:lnTo>
                    <a:lnTo>
                      <a:pt x="198" y="560"/>
                    </a:lnTo>
                    <a:lnTo>
                      <a:pt x="245" y="573"/>
                    </a:lnTo>
                    <a:lnTo>
                      <a:pt x="290" y="578"/>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694" name="Freeform 1202">
                <a:extLst>
                  <a:ext uri="{FF2B5EF4-FFF2-40B4-BE49-F238E27FC236}">
                    <a16:creationId xmlns:a16="http://schemas.microsoft.com/office/drawing/2014/main" id="{9AA96FE5-341D-412D-B96C-E7E97056D547}"/>
                  </a:ext>
                </a:extLst>
              </p:cNvPr>
              <p:cNvSpPr>
                <a:spLocks/>
              </p:cNvSpPr>
              <p:nvPr/>
            </p:nvSpPr>
            <p:spPr bwMode="auto">
              <a:xfrm>
                <a:off x="2677" y="3390"/>
                <a:ext cx="61" cy="60"/>
              </a:xfrm>
              <a:custGeom>
                <a:avLst/>
                <a:gdLst>
                  <a:gd name="T0" fmla="*/ 31 w 306"/>
                  <a:gd name="T1" fmla="*/ 60 h 302"/>
                  <a:gd name="T2" fmla="*/ 35 w 306"/>
                  <a:gd name="T3" fmla="*/ 59 h 302"/>
                  <a:gd name="T4" fmla="*/ 40 w 306"/>
                  <a:gd name="T5" fmla="*/ 58 h 302"/>
                  <a:gd name="T6" fmla="*/ 44 w 306"/>
                  <a:gd name="T7" fmla="*/ 57 h 302"/>
                  <a:gd name="T8" fmla="*/ 49 w 306"/>
                  <a:gd name="T9" fmla="*/ 54 h 302"/>
                  <a:gd name="T10" fmla="*/ 52 w 306"/>
                  <a:gd name="T11" fmla="*/ 51 h 302"/>
                  <a:gd name="T12" fmla="*/ 55 w 306"/>
                  <a:gd name="T13" fmla="*/ 48 h 302"/>
                  <a:gd name="T14" fmla="*/ 58 w 306"/>
                  <a:gd name="T15" fmla="*/ 44 h 302"/>
                  <a:gd name="T16" fmla="*/ 60 w 306"/>
                  <a:gd name="T17" fmla="*/ 39 h 302"/>
                  <a:gd name="T18" fmla="*/ 60 w 306"/>
                  <a:gd name="T19" fmla="*/ 34 h 302"/>
                  <a:gd name="T20" fmla="*/ 61 w 306"/>
                  <a:gd name="T21" fmla="*/ 29 h 302"/>
                  <a:gd name="T22" fmla="*/ 60 w 306"/>
                  <a:gd name="T23" fmla="*/ 25 h 302"/>
                  <a:gd name="T24" fmla="*/ 60 w 306"/>
                  <a:gd name="T25" fmla="*/ 20 h 302"/>
                  <a:gd name="T26" fmla="*/ 57 w 306"/>
                  <a:gd name="T27" fmla="*/ 15 h 302"/>
                  <a:gd name="T28" fmla="*/ 55 w 306"/>
                  <a:gd name="T29" fmla="*/ 11 h 302"/>
                  <a:gd name="T30" fmla="*/ 52 w 306"/>
                  <a:gd name="T31" fmla="*/ 8 h 302"/>
                  <a:gd name="T32" fmla="*/ 48 w 306"/>
                  <a:gd name="T33" fmla="*/ 6 h 302"/>
                  <a:gd name="T34" fmla="*/ 44 w 306"/>
                  <a:gd name="T35" fmla="*/ 3 h 302"/>
                  <a:gd name="T36" fmla="*/ 39 w 306"/>
                  <a:gd name="T37" fmla="*/ 1 h 302"/>
                  <a:gd name="T38" fmla="*/ 35 w 306"/>
                  <a:gd name="T39" fmla="*/ 0 h 302"/>
                  <a:gd name="T40" fmla="*/ 31 w 306"/>
                  <a:gd name="T41" fmla="*/ 0 h 302"/>
                  <a:gd name="T42" fmla="*/ 26 w 306"/>
                  <a:gd name="T43" fmla="*/ 0 h 302"/>
                  <a:gd name="T44" fmla="*/ 21 w 306"/>
                  <a:gd name="T45" fmla="*/ 1 h 302"/>
                  <a:gd name="T46" fmla="*/ 17 w 306"/>
                  <a:gd name="T47" fmla="*/ 3 h 302"/>
                  <a:gd name="T48" fmla="*/ 12 w 306"/>
                  <a:gd name="T49" fmla="*/ 6 h 302"/>
                  <a:gd name="T50" fmla="*/ 9 w 306"/>
                  <a:gd name="T51" fmla="*/ 9 h 302"/>
                  <a:gd name="T52" fmla="*/ 6 w 306"/>
                  <a:gd name="T53" fmla="*/ 12 h 302"/>
                  <a:gd name="T54" fmla="*/ 3 w 306"/>
                  <a:gd name="T55" fmla="*/ 16 h 302"/>
                  <a:gd name="T56" fmla="*/ 1 w 306"/>
                  <a:gd name="T57" fmla="*/ 20 h 302"/>
                  <a:gd name="T58" fmla="*/ 1 w 306"/>
                  <a:gd name="T59" fmla="*/ 25 h 302"/>
                  <a:gd name="T60" fmla="*/ 0 w 306"/>
                  <a:gd name="T61" fmla="*/ 30 h 302"/>
                  <a:gd name="T62" fmla="*/ 1 w 306"/>
                  <a:gd name="T63" fmla="*/ 35 h 302"/>
                  <a:gd name="T64" fmla="*/ 1 w 306"/>
                  <a:gd name="T65" fmla="*/ 39 h 302"/>
                  <a:gd name="T66" fmla="*/ 4 w 306"/>
                  <a:gd name="T67" fmla="*/ 44 h 302"/>
                  <a:gd name="T68" fmla="*/ 7 w 306"/>
                  <a:gd name="T69" fmla="*/ 48 h 302"/>
                  <a:gd name="T70" fmla="*/ 9 w 306"/>
                  <a:gd name="T71" fmla="*/ 52 h 302"/>
                  <a:gd name="T72" fmla="*/ 13 w 306"/>
                  <a:gd name="T73" fmla="*/ 54 h 302"/>
                  <a:gd name="T74" fmla="*/ 17 w 306"/>
                  <a:gd name="T75" fmla="*/ 57 h 302"/>
                  <a:gd name="T76" fmla="*/ 22 w 306"/>
                  <a:gd name="T77" fmla="*/ 58 h 302"/>
                  <a:gd name="T78" fmla="*/ 26 w 306"/>
                  <a:gd name="T79" fmla="*/ 60 h 302"/>
                  <a:gd name="T80" fmla="*/ 31 w 306"/>
                  <a:gd name="T81" fmla="*/ 60 h 30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6"/>
                  <a:gd name="T124" fmla="*/ 0 h 302"/>
                  <a:gd name="T125" fmla="*/ 306 w 306"/>
                  <a:gd name="T126" fmla="*/ 302 h 30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6" h="302">
                    <a:moveTo>
                      <a:pt x="153" y="302"/>
                    </a:moveTo>
                    <a:lnTo>
                      <a:pt x="178" y="297"/>
                    </a:lnTo>
                    <a:lnTo>
                      <a:pt x="203" y="294"/>
                    </a:lnTo>
                    <a:lnTo>
                      <a:pt x="223" y="285"/>
                    </a:lnTo>
                    <a:lnTo>
                      <a:pt x="245" y="273"/>
                    </a:lnTo>
                    <a:lnTo>
                      <a:pt x="261" y="256"/>
                    </a:lnTo>
                    <a:lnTo>
                      <a:pt x="277" y="240"/>
                    </a:lnTo>
                    <a:lnTo>
                      <a:pt x="290" y="219"/>
                    </a:lnTo>
                    <a:lnTo>
                      <a:pt x="299" y="198"/>
                    </a:lnTo>
                    <a:lnTo>
                      <a:pt x="303" y="173"/>
                    </a:lnTo>
                    <a:lnTo>
                      <a:pt x="306" y="148"/>
                    </a:lnTo>
                    <a:lnTo>
                      <a:pt x="303" y="124"/>
                    </a:lnTo>
                    <a:lnTo>
                      <a:pt x="299" y="99"/>
                    </a:lnTo>
                    <a:lnTo>
                      <a:pt x="286" y="78"/>
                    </a:lnTo>
                    <a:lnTo>
                      <a:pt x="274" y="57"/>
                    </a:lnTo>
                    <a:lnTo>
                      <a:pt x="261" y="41"/>
                    </a:lnTo>
                    <a:lnTo>
                      <a:pt x="240" y="28"/>
                    </a:lnTo>
                    <a:lnTo>
                      <a:pt x="223" y="16"/>
                    </a:lnTo>
                    <a:lnTo>
                      <a:pt x="198" y="3"/>
                    </a:lnTo>
                    <a:lnTo>
                      <a:pt x="178" y="0"/>
                    </a:lnTo>
                    <a:lnTo>
                      <a:pt x="153" y="0"/>
                    </a:lnTo>
                    <a:lnTo>
                      <a:pt x="128" y="0"/>
                    </a:lnTo>
                    <a:lnTo>
                      <a:pt x="103" y="7"/>
                    </a:lnTo>
                    <a:lnTo>
                      <a:pt x="83" y="16"/>
                    </a:lnTo>
                    <a:lnTo>
                      <a:pt x="61" y="28"/>
                    </a:lnTo>
                    <a:lnTo>
                      <a:pt x="45" y="45"/>
                    </a:lnTo>
                    <a:lnTo>
                      <a:pt x="29" y="61"/>
                    </a:lnTo>
                    <a:lnTo>
                      <a:pt x="16" y="82"/>
                    </a:lnTo>
                    <a:lnTo>
                      <a:pt x="7" y="103"/>
                    </a:lnTo>
                    <a:lnTo>
                      <a:pt x="4" y="128"/>
                    </a:lnTo>
                    <a:lnTo>
                      <a:pt x="0" y="153"/>
                    </a:lnTo>
                    <a:lnTo>
                      <a:pt x="4" y="178"/>
                    </a:lnTo>
                    <a:lnTo>
                      <a:pt x="7" y="198"/>
                    </a:lnTo>
                    <a:lnTo>
                      <a:pt x="20" y="223"/>
                    </a:lnTo>
                    <a:lnTo>
                      <a:pt x="33" y="240"/>
                    </a:lnTo>
                    <a:lnTo>
                      <a:pt x="45" y="261"/>
                    </a:lnTo>
                    <a:lnTo>
                      <a:pt x="65" y="273"/>
                    </a:lnTo>
                    <a:lnTo>
                      <a:pt x="87" y="285"/>
                    </a:lnTo>
                    <a:lnTo>
                      <a:pt x="108" y="294"/>
                    </a:lnTo>
                    <a:lnTo>
                      <a:pt x="128" y="302"/>
                    </a:lnTo>
                    <a:lnTo>
                      <a:pt x="153" y="302"/>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95" name="Freeform 1203">
                <a:extLst>
                  <a:ext uri="{FF2B5EF4-FFF2-40B4-BE49-F238E27FC236}">
                    <a16:creationId xmlns:a16="http://schemas.microsoft.com/office/drawing/2014/main" id="{1734A043-5D3E-42EF-92A3-5F8D1A832D11}"/>
                  </a:ext>
                </a:extLst>
              </p:cNvPr>
              <p:cNvSpPr>
                <a:spLocks/>
              </p:cNvSpPr>
              <p:nvPr/>
            </p:nvSpPr>
            <p:spPr bwMode="auto">
              <a:xfrm>
                <a:off x="2679" y="3390"/>
                <a:ext cx="54" cy="54"/>
              </a:xfrm>
              <a:custGeom>
                <a:avLst/>
                <a:gdLst>
                  <a:gd name="T0" fmla="*/ 28 w 269"/>
                  <a:gd name="T1" fmla="*/ 54 h 270"/>
                  <a:gd name="T2" fmla="*/ 32 w 269"/>
                  <a:gd name="T3" fmla="*/ 54 h 270"/>
                  <a:gd name="T4" fmla="*/ 36 w 269"/>
                  <a:gd name="T5" fmla="*/ 52 h 270"/>
                  <a:gd name="T6" fmla="*/ 40 w 269"/>
                  <a:gd name="T7" fmla="*/ 51 h 270"/>
                  <a:gd name="T8" fmla="*/ 43 w 269"/>
                  <a:gd name="T9" fmla="*/ 49 h 270"/>
                  <a:gd name="T10" fmla="*/ 47 w 269"/>
                  <a:gd name="T11" fmla="*/ 46 h 270"/>
                  <a:gd name="T12" fmla="*/ 49 w 269"/>
                  <a:gd name="T13" fmla="*/ 43 h 270"/>
                  <a:gd name="T14" fmla="*/ 52 w 269"/>
                  <a:gd name="T15" fmla="*/ 39 h 270"/>
                  <a:gd name="T16" fmla="*/ 53 w 269"/>
                  <a:gd name="T17" fmla="*/ 36 h 270"/>
                  <a:gd name="T18" fmla="*/ 54 w 269"/>
                  <a:gd name="T19" fmla="*/ 32 h 270"/>
                  <a:gd name="T20" fmla="*/ 54 w 269"/>
                  <a:gd name="T21" fmla="*/ 27 h 270"/>
                  <a:gd name="T22" fmla="*/ 54 w 269"/>
                  <a:gd name="T23" fmla="*/ 22 h 270"/>
                  <a:gd name="T24" fmla="*/ 53 w 269"/>
                  <a:gd name="T25" fmla="*/ 18 h 270"/>
                  <a:gd name="T26" fmla="*/ 52 w 269"/>
                  <a:gd name="T27" fmla="*/ 14 h 270"/>
                  <a:gd name="T28" fmla="*/ 49 w 269"/>
                  <a:gd name="T29" fmla="*/ 11 h 270"/>
                  <a:gd name="T30" fmla="*/ 47 w 269"/>
                  <a:gd name="T31" fmla="*/ 8 h 270"/>
                  <a:gd name="T32" fmla="*/ 43 w 269"/>
                  <a:gd name="T33" fmla="*/ 5 h 270"/>
                  <a:gd name="T34" fmla="*/ 39 w 269"/>
                  <a:gd name="T35" fmla="*/ 3 h 270"/>
                  <a:gd name="T36" fmla="*/ 36 w 269"/>
                  <a:gd name="T37" fmla="*/ 1 h 270"/>
                  <a:gd name="T38" fmla="*/ 32 w 269"/>
                  <a:gd name="T39" fmla="*/ 0 h 270"/>
                  <a:gd name="T40" fmla="*/ 26 w 269"/>
                  <a:gd name="T41" fmla="*/ 0 h 270"/>
                  <a:gd name="T42" fmla="*/ 22 w 269"/>
                  <a:gd name="T43" fmla="*/ 0 h 270"/>
                  <a:gd name="T44" fmla="*/ 18 w 269"/>
                  <a:gd name="T45" fmla="*/ 2 h 270"/>
                  <a:gd name="T46" fmla="*/ 14 w 269"/>
                  <a:gd name="T47" fmla="*/ 3 h 270"/>
                  <a:gd name="T48" fmla="*/ 11 w 269"/>
                  <a:gd name="T49" fmla="*/ 5 h 270"/>
                  <a:gd name="T50" fmla="*/ 7 w 269"/>
                  <a:gd name="T51" fmla="*/ 8 h 270"/>
                  <a:gd name="T52" fmla="*/ 5 w 269"/>
                  <a:gd name="T53" fmla="*/ 11 h 270"/>
                  <a:gd name="T54" fmla="*/ 3 w 269"/>
                  <a:gd name="T55" fmla="*/ 15 h 270"/>
                  <a:gd name="T56" fmla="*/ 2 w 269"/>
                  <a:gd name="T57" fmla="*/ 18 h 270"/>
                  <a:gd name="T58" fmla="*/ 0 w 269"/>
                  <a:gd name="T59" fmla="*/ 22 h 270"/>
                  <a:gd name="T60" fmla="*/ 0 w 269"/>
                  <a:gd name="T61" fmla="*/ 27 h 270"/>
                  <a:gd name="T62" fmla="*/ 0 w 269"/>
                  <a:gd name="T63" fmla="*/ 28 h 270"/>
                  <a:gd name="T64" fmla="*/ 0 w 269"/>
                  <a:gd name="T65" fmla="*/ 29 h 270"/>
                  <a:gd name="T66" fmla="*/ 1 w 269"/>
                  <a:gd name="T67" fmla="*/ 33 h 270"/>
                  <a:gd name="T68" fmla="*/ 2 w 269"/>
                  <a:gd name="T69" fmla="*/ 37 h 270"/>
                  <a:gd name="T70" fmla="*/ 3 w 269"/>
                  <a:gd name="T71" fmla="*/ 41 h 270"/>
                  <a:gd name="T72" fmla="*/ 6 w 269"/>
                  <a:gd name="T73" fmla="*/ 44 h 270"/>
                  <a:gd name="T74" fmla="*/ 8 w 269"/>
                  <a:gd name="T75" fmla="*/ 47 h 270"/>
                  <a:gd name="T76" fmla="*/ 12 w 269"/>
                  <a:gd name="T77" fmla="*/ 50 h 270"/>
                  <a:gd name="T78" fmla="*/ 15 w 269"/>
                  <a:gd name="T79" fmla="*/ 52 h 270"/>
                  <a:gd name="T80" fmla="*/ 19 w 269"/>
                  <a:gd name="T81" fmla="*/ 53 h 270"/>
                  <a:gd name="T82" fmla="*/ 23 w 269"/>
                  <a:gd name="T83" fmla="*/ 54 h 270"/>
                  <a:gd name="T84" fmla="*/ 28 w 269"/>
                  <a:gd name="T85" fmla="*/ 54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9"/>
                  <a:gd name="T130" fmla="*/ 0 h 270"/>
                  <a:gd name="T131" fmla="*/ 269 w 269"/>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9" h="270">
                    <a:moveTo>
                      <a:pt x="137" y="270"/>
                    </a:moveTo>
                    <a:lnTo>
                      <a:pt x="157" y="270"/>
                    </a:lnTo>
                    <a:lnTo>
                      <a:pt x="179" y="262"/>
                    </a:lnTo>
                    <a:lnTo>
                      <a:pt x="199" y="253"/>
                    </a:lnTo>
                    <a:lnTo>
                      <a:pt x="215" y="245"/>
                    </a:lnTo>
                    <a:lnTo>
                      <a:pt x="233" y="229"/>
                    </a:lnTo>
                    <a:lnTo>
                      <a:pt x="245" y="216"/>
                    </a:lnTo>
                    <a:lnTo>
                      <a:pt x="257" y="195"/>
                    </a:lnTo>
                    <a:lnTo>
                      <a:pt x="265" y="179"/>
                    </a:lnTo>
                    <a:lnTo>
                      <a:pt x="269" y="158"/>
                    </a:lnTo>
                    <a:lnTo>
                      <a:pt x="269" y="133"/>
                    </a:lnTo>
                    <a:lnTo>
                      <a:pt x="269" y="112"/>
                    </a:lnTo>
                    <a:lnTo>
                      <a:pt x="265" y="92"/>
                    </a:lnTo>
                    <a:lnTo>
                      <a:pt x="257" y="71"/>
                    </a:lnTo>
                    <a:lnTo>
                      <a:pt x="245" y="54"/>
                    </a:lnTo>
                    <a:lnTo>
                      <a:pt x="233" y="38"/>
                    </a:lnTo>
                    <a:lnTo>
                      <a:pt x="215" y="25"/>
                    </a:lnTo>
                    <a:lnTo>
                      <a:pt x="195" y="13"/>
                    </a:lnTo>
                    <a:lnTo>
                      <a:pt x="179" y="4"/>
                    </a:lnTo>
                    <a:lnTo>
                      <a:pt x="157" y="0"/>
                    </a:lnTo>
                    <a:lnTo>
                      <a:pt x="132" y="0"/>
                    </a:lnTo>
                    <a:lnTo>
                      <a:pt x="112" y="0"/>
                    </a:lnTo>
                    <a:lnTo>
                      <a:pt x="91" y="8"/>
                    </a:lnTo>
                    <a:lnTo>
                      <a:pt x="71" y="17"/>
                    </a:lnTo>
                    <a:lnTo>
                      <a:pt x="53" y="25"/>
                    </a:lnTo>
                    <a:lnTo>
                      <a:pt x="37" y="42"/>
                    </a:lnTo>
                    <a:lnTo>
                      <a:pt x="24" y="54"/>
                    </a:lnTo>
                    <a:lnTo>
                      <a:pt x="17" y="75"/>
                    </a:lnTo>
                    <a:lnTo>
                      <a:pt x="8" y="92"/>
                    </a:lnTo>
                    <a:lnTo>
                      <a:pt x="0" y="112"/>
                    </a:lnTo>
                    <a:lnTo>
                      <a:pt x="0" y="137"/>
                    </a:lnTo>
                    <a:lnTo>
                      <a:pt x="0" y="141"/>
                    </a:lnTo>
                    <a:lnTo>
                      <a:pt x="0" y="145"/>
                    </a:lnTo>
                    <a:lnTo>
                      <a:pt x="4" y="166"/>
                    </a:lnTo>
                    <a:lnTo>
                      <a:pt x="8" y="186"/>
                    </a:lnTo>
                    <a:lnTo>
                      <a:pt x="17" y="204"/>
                    </a:lnTo>
                    <a:lnTo>
                      <a:pt x="29" y="220"/>
                    </a:lnTo>
                    <a:lnTo>
                      <a:pt x="42" y="233"/>
                    </a:lnTo>
                    <a:lnTo>
                      <a:pt x="58" y="249"/>
                    </a:lnTo>
                    <a:lnTo>
                      <a:pt x="75" y="258"/>
                    </a:lnTo>
                    <a:lnTo>
                      <a:pt x="96" y="266"/>
                    </a:lnTo>
                    <a:lnTo>
                      <a:pt x="116" y="270"/>
                    </a:lnTo>
                    <a:lnTo>
                      <a:pt x="137" y="270"/>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96" name="Freeform 1204">
                <a:extLst>
                  <a:ext uri="{FF2B5EF4-FFF2-40B4-BE49-F238E27FC236}">
                    <a16:creationId xmlns:a16="http://schemas.microsoft.com/office/drawing/2014/main" id="{FB322C28-77F9-4710-BA32-EBCD24D9B24A}"/>
                  </a:ext>
                </a:extLst>
              </p:cNvPr>
              <p:cNvSpPr>
                <a:spLocks/>
              </p:cNvSpPr>
              <p:nvPr/>
            </p:nvSpPr>
            <p:spPr bwMode="auto">
              <a:xfrm>
                <a:off x="2682" y="3391"/>
                <a:ext cx="47" cy="47"/>
              </a:xfrm>
              <a:custGeom>
                <a:avLst/>
                <a:gdLst>
                  <a:gd name="T0" fmla="*/ 24 w 237"/>
                  <a:gd name="T1" fmla="*/ 47 h 236"/>
                  <a:gd name="T2" fmla="*/ 27 w 237"/>
                  <a:gd name="T3" fmla="*/ 47 h 236"/>
                  <a:gd name="T4" fmla="*/ 31 w 237"/>
                  <a:gd name="T5" fmla="*/ 46 h 236"/>
                  <a:gd name="T6" fmla="*/ 35 w 237"/>
                  <a:gd name="T7" fmla="*/ 45 h 236"/>
                  <a:gd name="T8" fmla="*/ 38 w 237"/>
                  <a:gd name="T9" fmla="*/ 43 h 236"/>
                  <a:gd name="T10" fmla="*/ 40 w 237"/>
                  <a:gd name="T11" fmla="*/ 41 h 236"/>
                  <a:gd name="T12" fmla="*/ 43 w 237"/>
                  <a:gd name="T13" fmla="*/ 38 h 236"/>
                  <a:gd name="T14" fmla="*/ 45 w 237"/>
                  <a:gd name="T15" fmla="*/ 35 h 236"/>
                  <a:gd name="T16" fmla="*/ 46 w 237"/>
                  <a:gd name="T17" fmla="*/ 31 h 236"/>
                  <a:gd name="T18" fmla="*/ 47 w 237"/>
                  <a:gd name="T19" fmla="*/ 27 h 236"/>
                  <a:gd name="T20" fmla="*/ 47 w 237"/>
                  <a:gd name="T21" fmla="*/ 24 h 236"/>
                  <a:gd name="T22" fmla="*/ 47 w 237"/>
                  <a:gd name="T23" fmla="*/ 20 h 236"/>
                  <a:gd name="T24" fmla="*/ 46 w 237"/>
                  <a:gd name="T25" fmla="*/ 16 h 236"/>
                  <a:gd name="T26" fmla="*/ 45 w 237"/>
                  <a:gd name="T27" fmla="*/ 13 h 236"/>
                  <a:gd name="T28" fmla="*/ 42 w 237"/>
                  <a:gd name="T29" fmla="*/ 10 h 236"/>
                  <a:gd name="T30" fmla="*/ 40 w 237"/>
                  <a:gd name="T31" fmla="*/ 7 h 236"/>
                  <a:gd name="T32" fmla="*/ 37 w 237"/>
                  <a:gd name="T33" fmla="*/ 5 h 236"/>
                  <a:gd name="T34" fmla="*/ 34 w 237"/>
                  <a:gd name="T35" fmla="*/ 3 h 236"/>
                  <a:gd name="T36" fmla="*/ 31 w 237"/>
                  <a:gd name="T37" fmla="*/ 2 h 236"/>
                  <a:gd name="T38" fmla="*/ 27 w 237"/>
                  <a:gd name="T39" fmla="*/ 0 h 236"/>
                  <a:gd name="T40" fmla="*/ 23 w 237"/>
                  <a:gd name="T41" fmla="*/ 0 h 236"/>
                  <a:gd name="T42" fmla="*/ 20 w 237"/>
                  <a:gd name="T43" fmla="*/ 1 h 236"/>
                  <a:gd name="T44" fmla="*/ 16 w 237"/>
                  <a:gd name="T45" fmla="*/ 2 h 236"/>
                  <a:gd name="T46" fmla="*/ 12 w 237"/>
                  <a:gd name="T47" fmla="*/ 3 h 236"/>
                  <a:gd name="T48" fmla="*/ 9 w 237"/>
                  <a:gd name="T49" fmla="*/ 5 h 236"/>
                  <a:gd name="T50" fmla="*/ 7 w 237"/>
                  <a:gd name="T51" fmla="*/ 8 h 236"/>
                  <a:gd name="T52" fmla="*/ 4 w 237"/>
                  <a:gd name="T53" fmla="*/ 10 h 236"/>
                  <a:gd name="T54" fmla="*/ 2 w 237"/>
                  <a:gd name="T55" fmla="*/ 13 h 236"/>
                  <a:gd name="T56" fmla="*/ 1 w 237"/>
                  <a:gd name="T57" fmla="*/ 17 h 236"/>
                  <a:gd name="T58" fmla="*/ 0 w 237"/>
                  <a:gd name="T59" fmla="*/ 20 h 236"/>
                  <a:gd name="T60" fmla="*/ 0 w 237"/>
                  <a:gd name="T61" fmla="*/ 24 h 236"/>
                  <a:gd name="T62" fmla="*/ 0 w 237"/>
                  <a:gd name="T63" fmla="*/ 25 h 236"/>
                  <a:gd name="T64" fmla="*/ 0 w 237"/>
                  <a:gd name="T65" fmla="*/ 29 h 236"/>
                  <a:gd name="T66" fmla="*/ 2 w 237"/>
                  <a:gd name="T67" fmla="*/ 32 h 236"/>
                  <a:gd name="T68" fmla="*/ 3 w 237"/>
                  <a:gd name="T69" fmla="*/ 36 h 236"/>
                  <a:gd name="T70" fmla="*/ 5 w 237"/>
                  <a:gd name="T71" fmla="*/ 39 h 236"/>
                  <a:gd name="T72" fmla="*/ 7 w 237"/>
                  <a:gd name="T73" fmla="*/ 41 h 236"/>
                  <a:gd name="T74" fmla="*/ 10 w 237"/>
                  <a:gd name="T75" fmla="*/ 43 h 236"/>
                  <a:gd name="T76" fmla="*/ 13 w 237"/>
                  <a:gd name="T77" fmla="*/ 46 h 236"/>
                  <a:gd name="T78" fmla="*/ 17 w 237"/>
                  <a:gd name="T79" fmla="*/ 46 h 236"/>
                  <a:gd name="T80" fmla="*/ 20 w 237"/>
                  <a:gd name="T81" fmla="*/ 47 h 236"/>
                  <a:gd name="T82" fmla="*/ 24 w 237"/>
                  <a:gd name="T83" fmla="*/ 47 h 2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37"/>
                  <a:gd name="T127" fmla="*/ 0 h 236"/>
                  <a:gd name="T128" fmla="*/ 237 w 237"/>
                  <a:gd name="T129" fmla="*/ 236 h 2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37" h="236">
                    <a:moveTo>
                      <a:pt x="120" y="236"/>
                    </a:moveTo>
                    <a:lnTo>
                      <a:pt x="138" y="236"/>
                    </a:lnTo>
                    <a:lnTo>
                      <a:pt x="158" y="233"/>
                    </a:lnTo>
                    <a:lnTo>
                      <a:pt x="174" y="225"/>
                    </a:lnTo>
                    <a:lnTo>
                      <a:pt x="192" y="216"/>
                    </a:lnTo>
                    <a:lnTo>
                      <a:pt x="203" y="204"/>
                    </a:lnTo>
                    <a:lnTo>
                      <a:pt x="216" y="191"/>
                    </a:lnTo>
                    <a:lnTo>
                      <a:pt x="225" y="175"/>
                    </a:lnTo>
                    <a:lnTo>
                      <a:pt x="233" y="158"/>
                    </a:lnTo>
                    <a:lnTo>
                      <a:pt x="237" y="137"/>
                    </a:lnTo>
                    <a:lnTo>
                      <a:pt x="237" y="121"/>
                    </a:lnTo>
                    <a:lnTo>
                      <a:pt x="237" y="100"/>
                    </a:lnTo>
                    <a:lnTo>
                      <a:pt x="233" y="79"/>
                    </a:lnTo>
                    <a:lnTo>
                      <a:pt x="225" y="63"/>
                    </a:lnTo>
                    <a:lnTo>
                      <a:pt x="212" y="50"/>
                    </a:lnTo>
                    <a:lnTo>
                      <a:pt x="203" y="34"/>
                    </a:lnTo>
                    <a:lnTo>
                      <a:pt x="187" y="25"/>
                    </a:lnTo>
                    <a:lnTo>
                      <a:pt x="171" y="13"/>
                    </a:lnTo>
                    <a:lnTo>
                      <a:pt x="154" y="9"/>
                    </a:lnTo>
                    <a:lnTo>
                      <a:pt x="138" y="0"/>
                    </a:lnTo>
                    <a:lnTo>
                      <a:pt x="117" y="0"/>
                    </a:lnTo>
                    <a:lnTo>
                      <a:pt x="100" y="4"/>
                    </a:lnTo>
                    <a:lnTo>
                      <a:pt x="79" y="9"/>
                    </a:lnTo>
                    <a:lnTo>
                      <a:pt x="63" y="13"/>
                    </a:lnTo>
                    <a:lnTo>
                      <a:pt x="46" y="25"/>
                    </a:lnTo>
                    <a:lnTo>
                      <a:pt x="34" y="38"/>
                    </a:lnTo>
                    <a:lnTo>
                      <a:pt x="21" y="50"/>
                    </a:lnTo>
                    <a:lnTo>
                      <a:pt x="12" y="67"/>
                    </a:lnTo>
                    <a:lnTo>
                      <a:pt x="5" y="83"/>
                    </a:lnTo>
                    <a:lnTo>
                      <a:pt x="0" y="100"/>
                    </a:lnTo>
                    <a:lnTo>
                      <a:pt x="0" y="121"/>
                    </a:lnTo>
                    <a:lnTo>
                      <a:pt x="0" y="125"/>
                    </a:lnTo>
                    <a:lnTo>
                      <a:pt x="0" y="146"/>
                    </a:lnTo>
                    <a:lnTo>
                      <a:pt x="9" y="162"/>
                    </a:lnTo>
                    <a:lnTo>
                      <a:pt x="17" y="179"/>
                    </a:lnTo>
                    <a:lnTo>
                      <a:pt x="25" y="195"/>
                    </a:lnTo>
                    <a:lnTo>
                      <a:pt x="37" y="208"/>
                    </a:lnTo>
                    <a:lnTo>
                      <a:pt x="50" y="216"/>
                    </a:lnTo>
                    <a:lnTo>
                      <a:pt x="66" y="229"/>
                    </a:lnTo>
                    <a:lnTo>
                      <a:pt x="84" y="233"/>
                    </a:lnTo>
                    <a:lnTo>
                      <a:pt x="100" y="236"/>
                    </a:lnTo>
                    <a:lnTo>
                      <a:pt x="120" y="236"/>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97" name="Freeform 1205">
                <a:extLst>
                  <a:ext uri="{FF2B5EF4-FFF2-40B4-BE49-F238E27FC236}">
                    <a16:creationId xmlns:a16="http://schemas.microsoft.com/office/drawing/2014/main" id="{5C8AEEC9-B9D2-4709-8028-3D31914841DC}"/>
                  </a:ext>
                </a:extLst>
              </p:cNvPr>
              <p:cNvSpPr>
                <a:spLocks/>
              </p:cNvSpPr>
              <p:nvPr/>
            </p:nvSpPr>
            <p:spPr bwMode="auto">
              <a:xfrm>
                <a:off x="2684" y="3392"/>
                <a:ext cx="41" cy="41"/>
              </a:xfrm>
              <a:custGeom>
                <a:avLst/>
                <a:gdLst>
                  <a:gd name="T0" fmla="*/ 20 w 204"/>
                  <a:gd name="T1" fmla="*/ 41 h 208"/>
                  <a:gd name="T2" fmla="*/ 24 w 204"/>
                  <a:gd name="T3" fmla="*/ 40 h 208"/>
                  <a:gd name="T4" fmla="*/ 27 w 204"/>
                  <a:gd name="T5" fmla="*/ 39 h 208"/>
                  <a:gd name="T6" fmla="*/ 30 w 204"/>
                  <a:gd name="T7" fmla="*/ 39 h 208"/>
                  <a:gd name="T8" fmla="*/ 33 w 204"/>
                  <a:gd name="T9" fmla="*/ 37 h 208"/>
                  <a:gd name="T10" fmla="*/ 35 w 204"/>
                  <a:gd name="T11" fmla="*/ 34 h 208"/>
                  <a:gd name="T12" fmla="*/ 37 w 204"/>
                  <a:gd name="T13" fmla="*/ 32 h 208"/>
                  <a:gd name="T14" fmla="*/ 38 w 204"/>
                  <a:gd name="T15" fmla="*/ 30 h 208"/>
                  <a:gd name="T16" fmla="*/ 40 w 204"/>
                  <a:gd name="T17" fmla="*/ 27 h 208"/>
                  <a:gd name="T18" fmla="*/ 41 w 204"/>
                  <a:gd name="T19" fmla="*/ 24 h 208"/>
                  <a:gd name="T20" fmla="*/ 41 w 204"/>
                  <a:gd name="T21" fmla="*/ 21 h 208"/>
                  <a:gd name="T22" fmla="*/ 40 w 204"/>
                  <a:gd name="T23" fmla="*/ 17 h 208"/>
                  <a:gd name="T24" fmla="*/ 40 w 204"/>
                  <a:gd name="T25" fmla="*/ 14 h 208"/>
                  <a:gd name="T26" fmla="*/ 38 w 204"/>
                  <a:gd name="T27" fmla="*/ 12 h 208"/>
                  <a:gd name="T28" fmla="*/ 37 w 204"/>
                  <a:gd name="T29" fmla="*/ 8 h 208"/>
                  <a:gd name="T30" fmla="*/ 34 w 204"/>
                  <a:gd name="T31" fmla="*/ 6 h 208"/>
                  <a:gd name="T32" fmla="*/ 33 w 204"/>
                  <a:gd name="T33" fmla="*/ 4 h 208"/>
                  <a:gd name="T34" fmla="*/ 29 w 204"/>
                  <a:gd name="T35" fmla="*/ 3 h 208"/>
                  <a:gd name="T36" fmla="*/ 27 w 204"/>
                  <a:gd name="T37" fmla="*/ 2 h 208"/>
                  <a:gd name="T38" fmla="*/ 24 w 204"/>
                  <a:gd name="T39" fmla="*/ 1 h 208"/>
                  <a:gd name="T40" fmla="*/ 20 w 204"/>
                  <a:gd name="T41" fmla="*/ 0 h 208"/>
                  <a:gd name="T42" fmla="*/ 17 w 204"/>
                  <a:gd name="T43" fmla="*/ 1 h 208"/>
                  <a:gd name="T44" fmla="*/ 13 w 204"/>
                  <a:gd name="T45" fmla="*/ 2 h 208"/>
                  <a:gd name="T46" fmla="*/ 11 w 204"/>
                  <a:gd name="T47" fmla="*/ 3 h 208"/>
                  <a:gd name="T48" fmla="*/ 8 w 204"/>
                  <a:gd name="T49" fmla="*/ 4 h 208"/>
                  <a:gd name="T50" fmla="*/ 6 w 204"/>
                  <a:gd name="T51" fmla="*/ 7 h 208"/>
                  <a:gd name="T52" fmla="*/ 4 w 204"/>
                  <a:gd name="T53" fmla="*/ 8 h 208"/>
                  <a:gd name="T54" fmla="*/ 2 w 204"/>
                  <a:gd name="T55" fmla="*/ 12 h 208"/>
                  <a:gd name="T56" fmla="*/ 1 w 204"/>
                  <a:gd name="T57" fmla="*/ 14 h 208"/>
                  <a:gd name="T58" fmla="*/ 0 w 204"/>
                  <a:gd name="T59" fmla="*/ 17 h 208"/>
                  <a:gd name="T60" fmla="*/ 0 w 204"/>
                  <a:gd name="T61" fmla="*/ 21 h 208"/>
                  <a:gd name="T62" fmla="*/ 0 w 204"/>
                  <a:gd name="T63" fmla="*/ 21 h 208"/>
                  <a:gd name="T64" fmla="*/ 0 w 204"/>
                  <a:gd name="T65" fmla="*/ 25 h 208"/>
                  <a:gd name="T66" fmla="*/ 1 w 204"/>
                  <a:gd name="T67" fmla="*/ 28 h 208"/>
                  <a:gd name="T68" fmla="*/ 3 w 204"/>
                  <a:gd name="T69" fmla="*/ 30 h 208"/>
                  <a:gd name="T70" fmla="*/ 4 w 204"/>
                  <a:gd name="T71" fmla="*/ 33 h 208"/>
                  <a:gd name="T72" fmla="*/ 6 w 204"/>
                  <a:gd name="T73" fmla="*/ 35 h 208"/>
                  <a:gd name="T74" fmla="*/ 8 w 204"/>
                  <a:gd name="T75" fmla="*/ 37 h 208"/>
                  <a:gd name="T76" fmla="*/ 11 w 204"/>
                  <a:gd name="T77" fmla="*/ 39 h 208"/>
                  <a:gd name="T78" fmla="*/ 14 w 204"/>
                  <a:gd name="T79" fmla="*/ 40 h 208"/>
                  <a:gd name="T80" fmla="*/ 18 w 204"/>
                  <a:gd name="T81" fmla="*/ 40 h 208"/>
                  <a:gd name="T82" fmla="*/ 20 w 204"/>
                  <a:gd name="T83" fmla="*/ 41 h 20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4"/>
                  <a:gd name="T127" fmla="*/ 0 h 208"/>
                  <a:gd name="T128" fmla="*/ 204 w 204"/>
                  <a:gd name="T129" fmla="*/ 208 h 208"/>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4" h="208">
                    <a:moveTo>
                      <a:pt x="101" y="208"/>
                    </a:moveTo>
                    <a:lnTo>
                      <a:pt x="117" y="204"/>
                    </a:lnTo>
                    <a:lnTo>
                      <a:pt x="133" y="200"/>
                    </a:lnTo>
                    <a:lnTo>
                      <a:pt x="150" y="196"/>
                    </a:lnTo>
                    <a:lnTo>
                      <a:pt x="162" y="187"/>
                    </a:lnTo>
                    <a:lnTo>
                      <a:pt x="175" y="175"/>
                    </a:lnTo>
                    <a:lnTo>
                      <a:pt x="184" y="162"/>
                    </a:lnTo>
                    <a:lnTo>
                      <a:pt x="191" y="150"/>
                    </a:lnTo>
                    <a:lnTo>
                      <a:pt x="200" y="137"/>
                    </a:lnTo>
                    <a:lnTo>
                      <a:pt x="204" y="121"/>
                    </a:lnTo>
                    <a:lnTo>
                      <a:pt x="204" y="104"/>
                    </a:lnTo>
                    <a:lnTo>
                      <a:pt x="200" y="88"/>
                    </a:lnTo>
                    <a:lnTo>
                      <a:pt x="200" y="71"/>
                    </a:lnTo>
                    <a:lnTo>
                      <a:pt x="191" y="59"/>
                    </a:lnTo>
                    <a:lnTo>
                      <a:pt x="184" y="43"/>
                    </a:lnTo>
                    <a:lnTo>
                      <a:pt x="171" y="30"/>
                    </a:lnTo>
                    <a:lnTo>
                      <a:pt x="162" y="21"/>
                    </a:lnTo>
                    <a:lnTo>
                      <a:pt x="146" y="13"/>
                    </a:lnTo>
                    <a:lnTo>
                      <a:pt x="133" y="9"/>
                    </a:lnTo>
                    <a:lnTo>
                      <a:pt x="117" y="5"/>
                    </a:lnTo>
                    <a:lnTo>
                      <a:pt x="101" y="0"/>
                    </a:lnTo>
                    <a:lnTo>
                      <a:pt x="83" y="5"/>
                    </a:lnTo>
                    <a:lnTo>
                      <a:pt x="67" y="9"/>
                    </a:lnTo>
                    <a:lnTo>
                      <a:pt x="54" y="13"/>
                    </a:lnTo>
                    <a:lnTo>
                      <a:pt x="42" y="21"/>
                    </a:lnTo>
                    <a:lnTo>
                      <a:pt x="29" y="34"/>
                    </a:lnTo>
                    <a:lnTo>
                      <a:pt x="18" y="43"/>
                    </a:lnTo>
                    <a:lnTo>
                      <a:pt x="9" y="59"/>
                    </a:lnTo>
                    <a:lnTo>
                      <a:pt x="5" y="71"/>
                    </a:lnTo>
                    <a:lnTo>
                      <a:pt x="0" y="88"/>
                    </a:lnTo>
                    <a:lnTo>
                      <a:pt x="0" y="104"/>
                    </a:lnTo>
                    <a:lnTo>
                      <a:pt x="0" y="108"/>
                    </a:lnTo>
                    <a:lnTo>
                      <a:pt x="0" y="125"/>
                    </a:lnTo>
                    <a:lnTo>
                      <a:pt x="5" y="142"/>
                    </a:lnTo>
                    <a:lnTo>
                      <a:pt x="13" y="154"/>
                    </a:lnTo>
                    <a:lnTo>
                      <a:pt x="22" y="167"/>
                    </a:lnTo>
                    <a:lnTo>
                      <a:pt x="29" y="178"/>
                    </a:lnTo>
                    <a:lnTo>
                      <a:pt x="42" y="187"/>
                    </a:lnTo>
                    <a:lnTo>
                      <a:pt x="54" y="196"/>
                    </a:lnTo>
                    <a:lnTo>
                      <a:pt x="72" y="204"/>
                    </a:lnTo>
                    <a:lnTo>
                      <a:pt x="88" y="204"/>
                    </a:lnTo>
                    <a:lnTo>
                      <a:pt x="101" y="208"/>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98" name="Freeform 1206">
                <a:extLst>
                  <a:ext uri="{FF2B5EF4-FFF2-40B4-BE49-F238E27FC236}">
                    <a16:creationId xmlns:a16="http://schemas.microsoft.com/office/drawing/2014/main" id="{18A59040-3EB4-4C84-92D1-2A24673EE5A1}"/>
                  </a:ext>
                </a:extLst>
              </p:cNvPr>
              <p:cNvSpPr>
                <a:spLocks/>
              </p:cNvSpPr>
              <p:nvPr/>
            </p:nvSpPr>
            <p:spPr bwMode="auto">
              <a:xfrm>
                <a:off x="2686" y="3394"/>
                <a:ext cx="35" cy="33"/>
              </a:xfrm>
              <a:custGeom>
                <a:avLst/>
                <a:gdLst>
                  <a:gd name="T0" fmla="*/ 17 w 175"/>
                  <a:gd name="T1" fmla="*/ 33 h 169"/>
                  <a:gd name="T2" fmla="*/ 20 w 175"/>
                  <a:gd name="T3" fmla="*/ 33 h 169"/>
                  <a:gd name="T4" fmla="*/ 23 w 175"/>
                  <a:gd name="T5" fmla="*/ 32 h 169"/>
                  <a:gd name="T6" fmla="*/ 26 w 175"/>
                  <a:gd name="T7" fmla="*/ 32 h 169"/>
                  <a:gd name="T8" fmla="*/ 27 w 175"/>
                  <a:gd name="T9" fmla="*/ 30 h 169"/>
                  <a:gd name="T10" fmla="*/ 30 w 175"/>
                  <a:gd name="T11" fmla="*/ 28 h 169"/>
                  <a:gd name="T12" fmla="*/ 32 w 175"/>
                  <a:gd name="T13" fmla="*/ 26 h 169"/>
                  <a:gd name="T14" fmla="*/ 32 w 175"/>
                  <a:gd name="T15" fmla="*/ 24 h 169"/>
                  <a:gd name="T16" fmla="*/ 34 w 175"/>
                  <a:gd name="T17" fmla="*/ 22 h 169"/>
                  <a:gd name="T18" fmla="*/ 34 w 175"/>
                  <a:gd name="T19" fmla="*/ 19 h 169"/>
                  <a:gd name="T20" fmla="*/ 35 w 175"/>
                  <a:gd name="T21" fmla="*/ 16 h 169"/>
                  <a:gd name="T22" fmla="*/ 34 w 175"/>
                  <a:gd name="T23" fmla="*/ 14 h 169"/>
                  <a:gd name="T24" fmla="*/ 33 w 175"/>
                  <a:gd name="T25" fmla="*/ 11 h 169"/>
                  <a:gd name="T26" fmla="*/ 32 w 175"/>
                  <a:gd name="T27" fmla="*/ 9 h 169"/>
                  <a:gd name="T28" fmla="*/ 31 w 175"/>
                  <a:gd name="T29" fmla="*/ 7 h 169"/>
                  <a:gd name="T30" fmla="*/ 29 w 175"/>
                  <a:gd name="T31" fmla="*/ 5 h 169"/>
                  <a:gd name="T32" fmla="*/ 27 w 175"/>
                  <a:gd name="T33" fmla="*/ 2 h 169"/>
                  <a:gd name="T34" fmla="*/ 25 w 175"/>
                  <a:gd name="T35" fmla="*/ 2 h 169"/>
                  <a:gd name="T36" fmla="*/ 22 w 175"/>
                  <a:gd name="T37" fmla="*/ 1 h 169"/>
                  <a:gd name="T38" fmla="*/ 20 w 175"/>
                  <a:gd name="T39" fmla="*/ 0 h 169"/>
                  <a:gd name="T40" fmla="*/ 17 w 175"/>
                  <a:gd name="T41" fmla="*/ 0 h 169"/>
                  <a:gd name="T42" fmla="*/ 14 w 175"/>
                  <a:gd name="T43" fmla="*/ 0 h 169"/>
                  <a:gd name="T44" fmla="*/ 12 w 175"/>
                  <a:gd name="T45" fmla="*/ 1 h 169"/>
                  <a:gd name="T46" fmla="*/ 9 w 175"/>
                  <a:gd name="T47" fmla="*/ 2 h 169"/>
                  <a:gd name="T48" fmla="*/ 8 w 175"/>
                  <a:gd name="T49" fmla="*/ 3 h 169"/>
                  <a:gd name="T50" fmla="*/ 5 w 175"/>
                  <a:gd name="T51" fmla="*/ 5 h 169"/>
                  <a:gd name="T52" fmla="*/ 3 w 175"/>
                  <a:gd name="T53" fmla="*/ 7 h 169"/>
                  <a:gd name="T54" fmla="*/ 3 w 175"/>
                  <a:gd name="T55" fmla="*/ 9 h 169"/>
                  <a:gd name="T56" fmla="*/ 1 w 175"/>
                  <a:gd name="T57" fmla="*/ 11 h 169"/>
                  <a:gd name="T58" fmla="*/ 1 w 175"/>
                  <a:gd name="T59" fmla="*/ 14 h 169"/>
                  <a:gd name="T60" fmla="*/ 0 w 175"/>
                  <a:gd name="T61" fmla="*/ 16 h 169"/>
                  <a:gd name="T62" fmla="*/ 0 w 175"/>
                  <a:gd name="T63" fmla="*/ 17 h 169"/>
                  <a:gd name="T64" fmla="*/ 1 w 175"/>
                  <a:gd name="T65" fmla="*/ 19 h 169"/>
                  <a:gd name="T66" fmla="*/ 1 w 175"/>
                  <a:gd name="T67" fmla="*/ 22 h 169"/>
                  <a:gd name="T68" fmla="*/ 3 w 175"/>
                  <a:gd name="T69" fmla="*/ 24 h 169"/>
                  <a:gd name="T70" fmla="*/ 3 w 175"/>
                  <a:gd name="T71" fmla="*/ 27 h 169"/>
                  <a:gd name="T72" fmla="*/ 6 w 175"/>
                  <a:gd name="T73" fmla="*/ 28 h 169"/>
                  <a:gd name="T74" fmla="*/ 8 w 175"/>
                  <a:gd name="T75" fmla="*/ 30 h 169"/>
                  <a:gd name="T76" fmla="*/ 10 w 175"/>
                  <a:gd name="T77" fmla="*/ 32 h 169"/>
                  <a:gd name="T78" fmla="*/ 13 w 175"/>
                  <a:gd name="T79" fmla="*/ 32 h 169"/>
                  <a:gd name="T80" fmla="*/ 15 w 175"/>
                  <a:gd name="T81" fmla="*/ 33 h 169"/>
                  <a:gd name="T82" fmla="*/ 17 w 175"/>
                  <a:gd name="T83" fmla="*/ 33 h 16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5"/>
                  <a:gd name="T127" fmla="*/ 0 h 169"/>
                  <a:gd name="T128" fmla="*/ 175 w 175"/>
                  <a:gd name="T129" fmla="*/ 169 h 16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5" h="169">
                    <a:moveTo>
                      <a:pt x="87" y="169"/>
                    </a:moveTo>
                    <a:lnTo>
                      <a:pt x="99" y="169"/>
                    </a:lnTo>
                    <a:lnTo>
                      <a:pt x="117" y="166"/>
                    </a:lnTo>
                    <a:lnTo>
                      <a:pt x="128" y="162"/>
                    </a:lnTo>
                    <a:lnTo>
                      <a:pt x="137" y="153"/>
                    </a:lnTo>
                    <a:lnTo>
                      <a:pt x="150" y="145"/>
                    </a:lnTo>
                    <a:lnTo>
                      <a:pt x="158" y="133"/>
                    </a:lnTo>
                    <a:lnTo>
                      <a:pt x="162" y="124"/>
                    </a:lnTo>
                    <a:lnTo>
                      <a:pt x="171" y="112"/>
                    </a:lnTo>
                    <a:lnTo>
                      <a:pt x="171" y="95"/>
                    </a:lnTo>
                    <a:lnTo>
                      <a:pt x="175" y="83"/>
                    </a:lnTo>
                    <a:lnTo>
                      <a:pt x="171" y="70"/>
                    </a:lnTo>
                    <a:lnTo>
                      <a:pt x="166" y="58"/>
                    </a:lnTo>
                    <a:lnTo>
                      <a:pt x="162" y="45"/>
                    </a:lnTo>
                    <a:lnTo>
                      <a:pt x="153" y="34"/>
                    </a:lnTo>
                    <a:lnTo>
                      <a:pt x="146" y="25"/>
                    </a:lnTo>
                    <a:lnTo>
                      <a:pt x="137" y="12"/>
                    </a:lnTo>
                    <a:lnTo>
                      <a:pt x="124" y="8"/>
                    </a:lnTo>
                    <a:lnTo>
                      <a:pt x="112" y="4"/>
                    </a:lnTo>
                    <a:lnTo>
                      <a:pt x="99" y="0"/>
                    </a:lnTo>
                    <a:lnTo>
                      <a:pt x="87" y="0"/>
                    </a:lnTo>
                    <a:lnTo>
                      <a:pt x="70" y="0"/>
                    </a:lnTo>
                    <a:lnTo>
                      <a:pt x="58" y="4"/>
                    </a:lnTo>
                    <a:lnTo>
                      <a:pt x="45" y="8"/>
                    </a:lnTo>
                    <a:lnTo>
                      <a:pt x="38" y="16"/>
                    </a:lnTo>
                    <a:lnTo>
                      <a:pt x="25" y="25"/>
                    </a:lnTo>
                    <a:lnTo>
                      <a:pt x="16" y="34"/>
                    </a:lnTo>
                    <a:lnTo>
                      <a:pt x="13" y="45"/>
                    </a:lnTo>
                    <a:lnTo>
                      <a:pt x="4" y="54"/>
                    </a:lnTo>
                    <a:lnTo>
                      <a:pt x="4" y="70"/>
                    </a:lnTo>
                    <a:lnTo>
                      <a:pt x="0" y="83"/>
                    </a:lnTo>
                    <a:lnTo>
                      <a:pt x="0" y="87"/>
                    </a:lnTo>
                    <a:lnTo>
                      <a:pt x="4" y="99"/>
                    </a:lnTo>
                    <a:lnTo>
                      <a:pt x="4" y="112"/>
                    </a:lnTo>
                    <a:lnTo>
                      <a:pt x="13" y="124"/>
                    </a:lnTo>
                    <a:lnTo>
                      <a:pt x="16" y="137"/>
                    </a:lnTo>
                    <a:lnTo>
                      <a:pt x="29" y="145"/>
                    </a:lnTo>
                    <a:lnTo>
                      <a:pt x="38" y="153"/>
                    </a:lnTo>
                    <a:lnTo>
                      <a:pt x="50" y="162"/>
                    </a:lnTo>
                    <a:lnTo>
                      <a:pt x="63" y="166"/>
                    </a:lnTo>
                    <a:lnTo>
                      <a:pt x="74" y="169"/>
                    </a:lnTo>
                    <a:lnTo>
                      <a:pt x="87" y="169"/>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699" name="Freeform 1207">
                <a:extLst>
                  <a:ext uri="{FF2B5EF4-FFF2-40B4-BE49-F238E27FC236}">
                    <a16:creationId xmlns:a16="http://schemas.microsoft.com/office/drawing/2014/main" id="{1CBFB440-D62D-40AC-BB4D-025643B4DF1D}"/>
                  </a:ext>
                </a:extLst>
              </p:cNvPr>
              <p:cNvSpPr>
                <a:spLocks/>
              </p:cNvSpPr>
              <p:nvPr/>
            </p:nvSpPr>
            <p:spPr bwMode="auto">
              <a:xfrm>
                <a:off x="2688" y="3394"/>
                <a:ext cx="28" cy="28"/>
              </a:xfrm>
              <a:custGeom>
                <a:avLst/>
                <a:gdLst>
                  <a:gd name="T0" fmla="*/ 14 w 137"/>
                  <a:gd name="T1" fmla="*/ 28 h 137"/>
                  <a:gd name="T2" fmla="*/ 16 w 137"/>
                  <a:gd name="T3" fmla="*/ 28 h 137"/>
                  <a:gd name="T4" fmla="*/ 19 w 137"/>
                  <a:gd name="T5" fmla="*/ 27 h 137"/>
                  <a:gd name="T6" fmla="*/ 20 w 137"/>
                  <a:gd name="T7" fmla="*/ 26 h 137"/>
                  <a:gd name="T8" fmla="*/ 23 w 137"/>
                  <a:gd name="T9" fmla="*/ 25 h 137"/>
                  <a:gd name="T10" fmla="*/ 25 w 137"/>
                  <a:gd name="T11" fmla="*/ 24 h 137"/>
                  <a:gd name="T12" fmla="*/ 25 w 137"/>
                  <a:gd name="T13" fmla="*/ 22 h 137"/>
                  <a:gd name="T14" fmla="*/ 27 w 137"/>
                  <a:gd name="T15" fmla="*/ 20 h 137"/>
                  <a:gd name="T16" fmla="*/ 27 w 137"/>
                  <a:gd name="T17" fmla="*/ 19 h 137"/>
                  <a:gd name="T18" fmla="*/ 28 w 137"/>
                  <a:gd name="T19" fmla="*/ 16 h 137"/>
                  <a:gd name="T20" fmla="*/ 28 w 137"/>
                  <a:gd name="T21" fmla="*/ 13 h 137"/>
                  <a:gd name="T22" fmla="*/ 28 w 137"/>
                  <a:gd name="T23" fmla="*/ 12 h 137"/>
                  <a:gd name="T24" fmla="*/ 27 w 137"/>
                  <a:gd name="T25" fmla="*/ 9 h 137"/>
                  <a:gd name="T26" fmla="*/ 26 w 137"/>
                  <a:gd name="T27" fmla="*/ 8 h 137"/>
                  <a:gd name="T28" fmla="*/ 25 w 137"/>
                  <a:gd name="T29" fmla="*/ 6 h 137"/>
                  <a:gd name="T30" fmla="*/ 24 w 137"/>
                  <a:gd name="T31" fmla="*/ 4 h 137"/>
                  <a:gd name="T32" fmla="*/ 22 w 137"/>
                  <a:gd name="T33" fmla="*/ 2 h 137"/>
                  <a:gd name="T34" fmla="*/ 20 w 137"/>
                  <a:gd name="T35" fmla="*/ 2 h 137"/>
                  <a:gd name="T36" fmla="*/ 19 w 137"/>
                  <a:gd name="T37" fmla="*/ 1 h 137"/>
                  <a:gd name="T38" fmla="*/ 16 w 137"/>
                  <a:gd name="T39" fmla="*/ 0 h 137"/>
                  <a:gd name="T40" fmla="*/ 13 w 137"/>
                  <a:gd name="T41" fmla="*/ 0 h 137"/>
                  <a:gd name="T42" fmla="*/ 12 w 137"/>
                  <a:gd name="T43" fmla="*/ 0 h 137"/>
                  <a:gd name="T44" fmla="*/ 9 w 137"/>
                  <a:gd name="T45" fmla="*/ 1 h 137"/>
                  <a:gd name="T46" fmla="*/ 8 w 137"/>
                  <a:gd name="T47" fmla="*/ 2 h 137"/>
                  <a:gd name="T48" fmla="*/ 6 w 137"/>
                  <a:gd name="T49" fmla="*/ 2 h 137"/>
                  <a:gd name="T50" fmla="*/ 4 w 137"/>
                  <a:gd name="T51" fmla="*/ 4 h 137"/>
                  <a:gd name="T52" fmla="*/ 2 w 137"/>
                  <a:gd name="T53" fmla="*/ 6 h 137"/>
                  <a:gd name="T54" fmla="*/ 1 w 137"/>
                  <a:gd name="T55" fmla="*/ 8 h 137"/>
                  <a:gd name="T56" fmla="*/ 1 w 137"/>
                  <a:gd name="T57" fmla="*/ 9 h 137"/>
                  <a:gd name="T58" fmla="*/ 0 w 137"/>
                  <a:gd name="T59" fmla="*/ 12 h 137"/>
                  <a:gd name="T60" fmla="*/ 0 w 137"/>
                  <a:gd name="T61" fmla="*/ 15 h 137"/>
                  <a:gd name="T62" fmla="*/ 0 w 137"/>
                  <a:gd name="T63" fmla="*/ 16 h 137"/>
                  <a:gd name="T64" fmla="*/ 1 w 137"/>
                  <a:gd name="T65" fmla="*/ 19 h 137"/>
                  <a:gd name="T66" fmla="*/ 1 w 137"/>
                  <a:gd name="T67" fmla="*/ 20 h 137"/>
                  <a:gd name="T68" fmla="*/ 2 w 137"/>
                  <a:gd name="T69" fmla="*/ 23 h 137"/>
                  <a:gd name="T70" fmla="*/ 4 w 137"/>
                  <a:gd name="T71" fmla="*/ 24 h 137"/>
                  <a:gd name="T72" fmla="*/ 6 w 137"/>
                  <a:gd name="T73" fmla="*/ 25 h 137"/>
                  <a:gd name="T74" fmla="*/ 8 w 137"/>
                  <a:gd name="T75" fmla="*/ 26 h 137"/>
                  <a:gd name="T76" fmla="*/ 9 w 137"/>
                  <a:gd name="T77" fmla="*/ 27 h 137"/>
                  <a:gd name="T78" fmla="*/ 12 w 137"/>
                  <a:gd name="T79" fmla="*/ 28 h 137"/>
                  <a:gd name="T80" fmla="*/ 14 w 137"/>
                  <a:gd name="T81" fmla="*/ 28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37"/>
                  <a:gd name="T125" fmla="*/ 137 w 137"/>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37">
                    <a:moveTo>
                      <a:pt x="70" y="137"/>
                    </a:moveTo>
                    <a:lnTo>
                      <a:pt x="79" y="137"/>
                    </a:lnTo>
                    <a:lnTo>
                      <a:pt x="91" y="133"/>
                    </a:lnTo>
                    <a:lnTo>
                      <a:pt x="99" y="129"/>
                    </a:lnTo>
                    <a:lnTo>
                      <a:pt x="111" y="124"/>
                    </a:lnTo>
                    <a:lnTo>
                      <a:pt x="120" y="116"/>
                    </a:lnTo>
                    <a:lnTo>
                      <a:pt x="124" y="108"/>
                    </a:lnTo>
                    <a:lnTo>
                      <a:pt x="133" y="100"/>
                    </a:lnTo>
                    <a:lnTo>
                      <a:pt x="133" y="91"/>
                    </a:lnTo>
                    <a:lnTo>
                      <a:pt x="137" y="79"/>
                    </a:lnTo>
                    <a:lnTo>
                      <a:pt x="137" y="66"/>
                    </a:lnTo>
                    <a:lnTo>
                      <a:pt x="137" y="58"/>
                    </a:lnTo>
                    <a:lnTo>
                      <a:pt x="133" y="46"/>
                    </a:lnTo>
                    <a:lnTo>
                      <a:pt x="128" y="37"/>
                    </a:lnTo>
                    <a:lnTo>
                      <a:pt x="124" y="30"/>
                    </a:lnTo>
                    <a:lnTo>
                      <a:pt x="115" y="21"/>
                    </a:lnTo>
                    <a:lnTo>
                      <a:pt x="108" y="12"/>
                    </a:lnTo>
                    <a:lnTo>
                      <a:pt x="99" y="8"/>
                    </a:lnTo>
                    <a:lnTo>
                      <a:pt x="91" y="4"/>
                    </a:lnTo>
                    <a:lnTo>
                      <a:pt x="79" y="0"/>
                    </a:lnTo>
                    <a:lnTo>
                      <a:pt x="66" y="0"/>
                    </a:lnTo>
                    <a:lnTo>
                      <a:pt x="57" y="0"/>
                    </a:lnTo>
                    <a:lnTo>
                      <a:pt x="45" y="4"/>
                    </a:lnTo>
                    <a:lnTo>
                      <a:pt x="37" y="8"/>
                    </a:lnTo>
                    <a:lnTo>
                      <a:pt x="29" y="12"/>
                    </a:lnTo>
                    <a:lnTo>
                      <a:pt x="20" y="21"/>
                    </a:lnTo>
                    <a:lnTo>
                      <a:pt x="12" y="30"/>
                    </a:lnTo>
                    <a:lnTo>
                      <a:pt x="7" y="37"/>
                    </a:lnTo>
                    <a:lnTo>
                      <a:pt x="3" y="46"/>
                    </a:lnTo>
                    <a:lnTo>
                      <a:pt x="0" y="58"/>
                    </a:lnTo>
                    <a:lnTo>
                      <a:pt x="0" y="71"/>
                    </a:lnTo>
                    <a:lnTo>
                      <a:pt x="0" y="79"/>
                    </a:lnTo>
                    <a:lnTo>
                      <a:pt x="3" y="91"/>
                    </a:lnTo>
                    <a:lnTo>
                      <a:pt x="7" y="100"/>
                    </a:lnTo>
                    <a:lnTo>
                      <a:pt x="12" y="112"/>
                    </a:lnTo>
                    <a:lnTo>
                      <a:pt x="20" y="116"/>
                    </a:lnTo>
                    <a:lnTo>
                      <a:pt x="29" y="124"/>
                    </a:lnTo>
                    <a:lnTo>
                      <a:pt x="37" y="129"/>
                    </a:lnTo>
                    <a:lnTo>
                      <a:pt x="45" y="133"/>
                    </a:lnTo>
                    <a:lnTo>
                      <a:pt x="57" y="137"/>
                    </a:lnTo>
                    <a:lnTo>
                      <a:pt x="70" y="137"/>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700" name="Freeform 1208">
                <a:extLst>
                  <a:ext uri="{FF2B5EF4-FFF2-40B4-BE49-F238E27FC236}">
                    <a16:creationId xmlns:a16="http://schemas.microsoft.com/office/drawing/2014/main" id="{40AD3A15-DC6F-467D-A790-223A8C5932D7}"/>
                  </a:ext>
                </a:extLst>
              </p:cNvPr>
              <p:cNvSpPr>
                <a:spLocks/>
              </p:cNvSpPr>
              <p:nvPr/>
            </p:nvSpPr>
            <p:spPr bwMode="auto">
              <a:xfrm>
                <a:off x="2778" y="3370"/>
                <a:ext cx="115" cy="116"/>
              </a:xfrm>
              <a:custGeom>
                <a:avLst/>
                <a:gdLst>
                  <a:gd name="T0" fmla="*/ 59 w 577"/>
                  <a:gd name="T1" fmla="*/ 116 h 577"/>
                  <a:gd name="T2" fmla="*/ 68 w 577"/>
                  <a:gd name="T3" fmla="*/ 115 h 577"/>
                  <a:gd name="T4" fmla="*/ 77 w 577"/>
                  <a:gd name="T5" fmla="*/ 113 h 577"/>
                  <a:gd name="T6" fmla="*/ 85 w 577"/>
                  <a:gd name="T7" fmla="*/ 109 h 577"/>
                  <a:gd name="T8" fmla="*/ 93 w 577"/>
                  <a:gd name="T9" fmla="*/ 104 h 577"/>
                  <a:gd name="T10" fmla="*/ 99 w 577"/>
                  <a:gd name="T11" fmla="*/ 98 h 577"/>
                  <a:gd name="T12" fmla="*/ 104 w 577"/>
                  <a:gd name="T13" fmla="*/ 92 h 577"/>
                  <a:gd name="T14" fmla="*/ 109 w 577"/>
                  <a:gd name="T15" fmla="*/ 84 h 577"/>
                  <a:gd name="T16" fmla="*/ 112 w 577"/>
                  <a:gd name="T17" fmla="*/ 76 h 577"/>
                  <a:gd name="T18" fmla="*/ 115 w 577"/>
                  <a:gd name="T19" fmla="*/ 67 h 577"/>
                  <a:gd name="T20" fmla="*/ 115 w 577"/>
                  <a:gd name="T21" fmla="*/ 57 h 577"/>
                  <a:gd name="T22" fmla="*/ 114 w 577"/>
                  <a:gd name="T23" fmla="*/ 48 h 577"/>
                  <a:gd name="T24" fmla="*/ 112 w 577"/>
                  <a:gd name="T25" fmla="*/ 39 h 577"/>
                  <a:gd name="T26" fmla="*/ 108 w 577"/>
                  <a:gd name="T27" fmla="*/ 31 h 577"/>
                  <a:gd name="T28" fmla="*/ 104 w 577"/>
                  <a:gd name="T29" fmla="*/ 23 h 577"/>
                  <a:gd name="T30" fmla="*/ 98 w 577"/>
                  <a:gd name="T31" fmla="*/ 17 h 577"/>
                  <a:gd name="T32" fmla="*/ 91 w 577"/>
                  <a:gd name="T33" fmla="*/ 11 h 577"/>
                  <a:gd name="T34" fmla="*/ 84 w 577"/>
                  <a:gd name="T35" fmla="*/ 6 h 577"/>
                  <a:gd name="T36" fmla="*/ 75 w 577"/>
                  <a:gd name="T37" fmla="*/ 2 h 577"/>
                  <a:gd name="T38" fmla="*/ 67 w 577"/>
                  <a:gd name="T39" fmla="*/ 1 h 577"/>
                  <a:gd name="T40" fmla="*/ 57 w 577"/>
                  <a:gd name="T41" fmla="*/ 0 h 577"/>
                  <a:gd name="T42" fmla="*/ 48 w 577"/>
                  <a:gd name="T43" fmla="*/ 1 h 577"/>
                  <a:gd name="T44" fmla="*/ 39 w 577"/>
                  <a:gd name="T45" fmla="*/ 3 h 577"/>
                  <a:gd name="T46" fmla="*/ 30 w 577"/>
                  <a:gd name="T47" fmla="*/ 7 h 577"/>
                  <a:gd name="T48" fmla="*/ 23 w 577"/>
                  <a:gd name="T49" fmla="*/ 12 h 577"/>
                  <a:gd name="T50" fmla="*/ 17 w 577"/>
                  <a:gd name="T51" fmla="*/ 17 h 577"/>
                  <a:gd name="T52" fmla="*/ 11 w 577"/>
                  <a:gd name="T53" fmla="*/ 24 h 577"/>
                  <a:gd name="T54" fmla="*/ 7 w 577"/>
                  <a:gd name="T55" fmla="*/ 32 h 577"/>
                  <a:gd name="T56" fmla="*/ 3 w 577"/>
                  <a:gd name="T57" fmla="*/ 40 h 577"/>
                  <a:gd name="T58" fmla="*/ 1 w 577"/>
                  <a:gd name="T59" fmla="*/ 49 h 577"/>
                  <a:gd name="T60" fmla="*/ 0 w 577"/>
                  <a:gd name="T61" fmla="*/ 58 h 577"/>
                  <a:gd name="T62" fmla="*/ 1 w 577"/>
                  <a:gd name="T63" fmla="*/ 68 h 577"/>
                  <a:gd name="T64" fmla="*/ 3 w 577"/>
                  <a:gd name="T65" fmla="*/ 77 h 577"/>
                  <a:gd name="T66" fmla="*/ 8 w 577"/>
                  <a:gd name="T67" fmla="*/ 85 h 577"/>
                  <a:gd name="T68" fmla="*/ 12 w 577"/>
                  <a:gd name="T69" fmla="*/ 92 h 577"/>
                  <a:gd name="T70" fmla="*/ 17 w 577"/>
                  <a:gd name="T71" fmla="*/ 99 h 577"/>
                  <a:gd name="T72" fmla="*/ 24 w 577"/>
                  <a:gd name="T73" fmla="*/ 105 h 577"/>
                  <a:gd name="T74" fmla="*/ 32 w 577"/>
                  <a:gd name="T75" fmla="*/ 110 h 577"/>
                  <a:gd name="T76" fmla="*/ 40 w 577"/>
                  <a:gd name="T77" fmla="*/ 113 h 577"/>
                  <a:gd name="T78" fmla="*/ 49 w 577"/>
                  <a:gd name="T79" fmla="*/ 115 h 577"/>
                  <a:gd name="T80" fmla="*/ 59 w 577"/>
                  <a:gd name="T81" fmla="*/ 116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95" y="577"/>
                    </a:moveTo>
                    <a:lnTo>
                      <a:pt x="340" y="572"/>
                    </a:lnTo>
                    <a:lnTo>
                      <a:pt x="386" y="560"/>
                    </a:lnTo>
                    <a:lnTo>
                      <a:pt x="427" y="543"/>
                    </a:lnTo>
                    <a:lnTo>
                      <a:pt x="465" y="519"/>
                    </a:lnTo>
                    <a:lnTo>
                      <a:pt x="497" y="489"/>
                    </a:lnTo>
                    <a:lnTo>
                      <a:pt x="523" y="456"/>
                    </a:lnTo>
                    <a:lnTo>
                      <a:pt x="548" y="419"/>
                    </a:lnTo>
                    <a:lnTo>
                      <a:pt x="564" y="377"/>
                    </a:lnTo>
                    <a:lnTo>
                      <a:pt x="577" y="332"/>
                    </a:lnTo>
                    <a:lnTo>
                      <a:pt x="577" y="285"/>
                    </a:lnTo>
                    <a:lnTo>
                      <a:pt x="573" y="240"/>
                    </a:lnTo>
                    <a:lnTo>
                      <a:pt x="564" y="195"/>
                    </a:lnTo>
                    <a:lnTo>
                      <a:pt x="544" y="153"/>
                    </a:lnTo>
                    <a:lnTo>
                      <a:pt x="523" y="116"/>
                    </a:lnTo>
                    <a:lnTo>
                      <a:pt x="494" y="83"/>
                    </a:lnTo>
                    <a:lnTo>
                      <a:pt x="456" y="53"/>
                    </a:lnTo>
                    <a:lnTo>
                      <a:pt x="419" y="29"/>
                    </a:lnTo>
                    <a:lnTo>
                      <a:pt x="378" y="12"/>
                    </a:lnTo>
                    <a:lnTo>
                      <a:pt x="336" y="4"/>
                    </a:lnTo>
                    <a:lnTo>
                      <a:pt x="286" y="0"/>
                    </a:lnTo>
                    <a:lnTo>
                      <a:pt x="241" y="4"/>
                    </a:lnTo>
                    <a:lnTo>
                      <a:pt x="195" y="16"/>
                    </a:lnTo>
                    <a:lnTo>
                      <a:pt x="153" y="33"/>
                    </a:lnTo>
                    <a:lnTo>
                      <a:pt x="116" y="58"/>
                    </a:lnTo>
                    <a:lnTo>
                      <a:pt x="83" y="87"/>
                    </a:lnTo>
                    <a:lnTo>
                      <a:pt x="54" y="120"/>
                    </a:lnTo>
                    <a:lnTo>
                      <a:pt x="33" y="157"/>
                    </a:lnTo>
                    <a:lnTo>
                      <a:pt x="16" y="199"/>
                    </a:lnTo>
                    <a:lnTo>
                      <a:pt x="4" y="244"/>
                    </a:lnTo>
                    <a:lnTo>
                      <a:pt x="0" y="290"/>
                    </a:lnTo>
                    <a:lnTo>
                      <a:pt x="4" y="339"/>
                    </a:lnTo>
                    <a:lnTo>
                      <a:pt x="16" y="381"/>
                    </a:lnTo>
                    <a:lnTo>
                      <a:pt x="38" y="422"/>
                    </a:lnTo>
                    <a:lnTo>
                      <a:pt x="58" y="460"/>
                    </a:lnTo>
                    <a:lnTo>
                      <a:pt x="87" y="494"/>
                    </a:lnTo>
                    <a:lnTo>
                      <a:pt x="121" y="523"/>
                    </a:lnTo>
                    <a:lnTo>
                      <a:pt x="162" y="548"/>
                    </a:lnTo>
                    <a:lnTo>
                      <a:pt x="203" y="564"/>
                    </a:lnTo>
                    <a:lnTo>
                      <a:pt x="245" y="572"/>
                    </a:lnTo>
                    <a:lnTo>
                      <a:pt x="295" y="57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701" name="Freeform 1209">
                <a:extLst>
                  <a:ext uri="{FF2B5EF4-FFF2-40B4-BE49-F238E27FC236}">
                    <a16:creationId xmlns:a16="http://schemas.microsoft.com/office/drawing/2014/main" id="{6A623819-6D2B-42DC-8825-1833817CF4F8}"/>
                  </a:ext>
                </a:extLst>
              </p:cNvPr>
              <p:cNvSpPr>
                <a:spLocks/>
              </p:cNvSpPr>
              <p:nvPr/>
            </p:nvSpPr>
            <p:spPr bwMode="auto">
              <a:xfrm>
                <a:off x="2778" y="3370"/>
                <a:ext cx="115" cy="116"/>
              </a:xfrm>
              <a:custGeom>
                <a:avLst/>
                <a:gdLst>
                  <a:gd name="T0" fmla="*/ 59 w 577"/>
                  <a:gd name="T1" fmla="*/ 116 h 577"/>
                  <a:gd name="T2" fmla="*/ 68 w 577"/>
                  <a:gd name="T3" fmla="*/ 115 h 577"/>
                  <a:gd name="T4" fmla="*/ 77 w 577"/>
                  <a:gd name="T5" fmla="*/ 113 h 577"/>
                  <a:gd name="T6" fmla="*/ 85 w 577"/>
                  <a:gd name="T7" fmla="*/ 109 h 577"/>
                  <a:gd name="T8" fmla="*/ 93 w 577"/>
                  <a:gd name="T9" fmla="*/ 104 h 577"/>
                  <a:gd name="T10" fmla="*/ 99 w 577"/>
                  <a:gd name="T11" fmla="*/ 98 h 577"/>
                  <a:gd name="T12" fmla="*/ 104 w 577"/>
                  <a:gd name="T13" fmla="*/ 92 h 577"/>
                  <a:gd name="T14" fmla="*/ 109 w 577"/>
                  <a:gd name="T15" fmla="*/ 84 h 577"/>
                  <a:gd name="T16" fmla="*/ 112 w 577"/>
                  <a:gd name="T17" fmla="*/ 76 h 577"/>
                  <a:gd name="T18" fmla="*/ 115 w 577"/>
                  <a:gd name="T19" fmla="*/ 67 h 577"/>
                  <a:gd name="T20" fmla="*/ 115 w 577"/>
                  <a:gd name="T21" fmla="*/ 57 h 577"/>
                  <a:gd name="T22" fmla="*/ 114 w 577"/>
                  <a:gd name="T23" fmla="*/ 48 h 577"/>
                  <a:gd name="T24" fmla="*/ 112 w 577"/>
                  <a:gd name="T25" fmla="*/ 39 h 577"/>
                  <a:gd name="T26" fmla="*/ 108 w 577"/>
                  <a:gd name="T27" fmla="*/ 31 h 577"/>
                  <a:gd name="T28" fmla="*/ 104 w 577"/>
                  <a:gd name="T29" fmla="*/ 23 h 577"/>
                  <a:gd name="T30" fmla="*/ 98 w 577"/>
                  <a:gd name="T31" fmla="*/ 17 h 577"/>
                  <a:gd name="T32" fmla="*/ 91 w 577"/>
                  <a:gd name="T33" fmla="*/ 11 h 577"/>
                  <a:gd name="T34" fmla="*/ 84 w 577"/>
                  <a:gd name="T35" fmla="*/ 6 h 577"/>
                  <a:gd name="T36" fmla="*/ 75 w 577"/>
                  <a:gd name="T37" fmla="*/ 2 h 577"/>
                  <a:gd name="T38" fmla="*/ 67 w 577"/>
                  <a:gd name="T39" fmla="*/ 1 h 577"/>
                  <a:gd name="T40" fmla="*/ 57 w 577"/>
                  <a:gd name="T41" fmla="*/ 0 h 577"/>
                  <a:gd name="T42" fmla="*/ 48 w 577"/>
                  <a:gd name="T43" fmla="*/ 1 h 577"/>
                  <a:gd name="T44" fmla="*/ 39 w 577"/>
                  <a:gd name="T45" fmla="*/ 3 h 577"/>
                  <a:gd name="T46" fmla="*/ 30 w 577"/>
                  <a:gd name="T47" fmla="*/ 7 h 577"/>
                  <a:gd name="T48" fmla="*/ 23 w 577"/>
                  <a:gd name="T49" fmla="*/ 12 h 577"/>
                  <a:gd name="T50" fmla="*/ 17 w 577"/>
                  <a:gd name="T51" fmla="*/ 17 h 577"/>
                  <a:gd name="T52" fmla="*/ 11 w 577"/>
                  <a:gd name="T53" fmla="*/ 24 h 577"/>
                  <a:gd name="T54" fmla="*/ 7 w 577"/>
                  <a:gd name="T55" fmla="*/ 32 h 577"/>
                  <a:gd name="T56" fmla="*/ 3 w 577"/>
                  <a:gd name="T57" fmla="*/ 40 h 577"/>
                  <a:gd name="T58" fmla="*/ 1 w 577"/>
                  <a:gd name="T59" fmla="*/ 49 h 577"/>
                  <a:gd name="T60" fmla="*/ 0 w 577"/>
                  <a:gd name="T61" fmla="*/ 58 h 577"/>
                  <a:gd name="T62" fmla="*/ 1 w 577"/>
                  <a:gd name="T63" fmla="*/ 68 h 577"/>
                  <a:gd name="T64" fmla="*/ 3 w 577"/>
                  <a:gd name="T65" fmla="*/ 77 h 577"/>
                  <a:gd name="T66" fmla="*/ 8 w 577"/>
                  <a:gd name="T67" fmla="*/ 85 h 577"/>
                  <a:gd name="T68" fmla="*/ 12 w 577"/>
                  <a:gd name="T69" fmla="*/ 92 h 577"/>
                  <a:gd name="T70" fmla="*/ 17 w 577"/>
                  <a:gd name="T71" fmla="*/ 99 h 577"/>
                  <a:gd name="T72" fmla="*/ 24 w 577"/>
                  <a:gd name="T73" fmla="*/ 105 h 577"/>
                  <a:gd name="T74" fmla="*/ 32 w 577"/>
                  <a:gd name="T75" fmla="*/ 110 h 577"/>
                  <a:gd name="T76" fmla="*/ 40 w 577"/>
                  <a:gd name="T77" fmla="*/ 113 h 577"/>
                  <a:gd name="T78" fmla="*/ 49 w 577"/>
                  <a:gd name="T79" fmla="*/ 115 h 577"/>
                  <a:gd name="T80" fmla="*/ 59 w 577"/>
                  <a:gd name="T81" fmla="*/ 116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95" y="577"/>
                    </a:moveTo>
                    <a:lnTo>
                      <a:pt x="340" y="572"/>
                    </a:lnTo>
                    <a:lnTo>
                      <a:pt x="386" y="560"/>
                    </a:lnTo>
                    <a:lnTo>
                      <a:pt x="427" y="543"/>
                    </a:lnTo>
                    <a:lnTo>
                      <a:pt x="465" y="519"/>
                    </a:lnTo>
                    <a:lnTo>
                      <a:pt x="497" y="489"/>
                    </a:lnTo>
                    <a:lnTo>
                      <a:pt x="523" y="456"/>
                    </a:lnTo>
                    <a:lnTo>
                      <a:pt x="548" y="419"/>
                    </a:lnTo>
                    <a:lnTo>
                      <a:pt x="564" y="377"/>
                    </a:lnTo>
                    <a:lnTo>
                      <a:pt x="577" y="332"/>
                    </a:lnTo>
                    <a:lnTo>
                      <a:pt x="577" y="285"/>
                    </a:lnTo>
                    <a:lnTo>
                      <a:pt x="573" y="240"/>
                    </a:lnTo>
                    <a:lnTo>
                      <a:pt x="564" y="195"/>
                    </a:lnTo>
                    <a:lnTo>
                      <a:pt x="544" y="153"/>
                    </a:lnTo>
                    <a:lnTo>
                      <a:pt x="523" y="116"/>
                    </a:lnTo>
                    <a:lnTo>
                      <a:pt x="494" y="83"/>
                    </a:lnTo>
                    <a:lnTo>
                      <a:pt x="456" y="53"/>
                    </a:lnTo>
                    <a:lnTo>
                      <a:pt x="419" y="29"/>
                    </a:lnTo>
                    <a:lnTo>
                      <a:pt x="378" y="12"/>
                    </a:lnTo>
                    <a:lnTo>
                      <a:pt x="336" y="4"/>
                    </a:lnTo>
                    <a:lnTo>
                      <a:pt x="286" y="0"/>
                    </a:lnTo>
                    <a:lnTo>
                      <a:pt x="241" y="4"/>
                    </a:lnTo>
                    <a:lnTo>
                      <a:pt x="195" y="16"/>
                    </a:lnTo>
                    <a:lnTo>
                      <a:pt x="153" y="33"/>
                    </a:lnTo>
                    <a:lnTo>
                      <a:pt x="116" y="58"/>
                    </a:lnTo>
                    <a:lnTo>
                      <a:pt x="83" y="87"/>
                    </a:lnTo>
                    <a:lnTo>
                      <a:pt x="54" y="120"/>
                    </a:lnTo>
                    <a:lnTo>
                      <a:pt x="33" y="157"/>
                    </a:lnTo>
                    <a:lnTo>
                      <a:pt x="16" y="199"/>
                    </a:lnTo>
                    <a:lnTo>
                      <a:pt x="4" y="244"/>
                    </a:lnTo>
                    <a:lnTo>
                      <a:pt x="0" y="290"/>
                    </a:lnTo>
                    <a:lnTo>
                      <a:pt x="4" y="339"/>
                    </a:lnTo>
                    <a:lnTo>
                      <a:pt x="16" y="381"/>
                    </a:lnTo>
                    <a:lnTo>
                      <a:pt x="38" y="422"/>
                    </a:lnTo>
                    <a:lnTo>
                      <a:pt x="58" y="460"/>
                    </a:lnTo>
                    <a:lnTo>
                      <a:pt x="87" y="494"/>
                    </a:lnTo>
                    <a:lnTo>
                      <a:pt x="121" y="523"/>
                    </a:lnTo>
                    <a:lnTo>
                      <a:pt x="162" y="548"/>
                    </a:lnTo>
                    <a:lnTo>
                      <a:pt x="203" y="564"/>
                    </a:lnTo>
                    <a:lnTo>
                      <a:pt x="245" y="572"/>
                    </a:lnTo>
                    <a:lnTo>
                      <a:pt x="295"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702" name="Freeform 1210">
                <a:extLst>
                  <a:ext uri="{FF2B5EF4-FFF2-40B4-BE49-F238E27FC236}">
                    <a16:creationId xmlns:a16="http://schemas.microsoft.com/office/drawing/2014/main" id="{DF0B2C97-CA82-4EA8-A167-7C7D808886A2}"/>
                  </a:ext>
                </a:extLst>
              </p:cNvPr>
              <p:cNvSpPr>
                <a:spLocks/>
              </p:cNvSpPr>
              <p:nvPr/>
            </p:nvSpPr>
            <p:spPr bwMode="auto">
              <a:xfrm>
                <a:off x="2778" y="3370"/>
                <a:ext cx="115" cy="116"/>
              </a:xfrm>
              <a:custGeom>
                <a:avLst/>
                <a:gdLst>
                  <a:gd name="T0" fmla="*/ 59 w 577"/>
                  <a:gd name="T1" fmla="*/ 116 h 577"/>
                  <a:gd name="T2" fmla="*/ 68 w 577"/>
                  <a:gd name="T3" fmla="*/ 115 h 577"/>
                  <a:gd name="T4" fmla="*/ 77 w 577"/>
                  <a:gd name="T5" fmla="*/ 113 h 577"/>
                  <a:gd name="T6" fmla="*/ 85 w 577"/>
                  <a:gd name="T7" fmla="*/ 109 h 577"/>
                  <a:gd name="T8" fmla="*/ 93 w 577"/>
                  <a:gd name="T9" fmla="*/ 104 h 577"/>
                  <a:gd name="T10" fmla="*/ 99 w 577"/>
                  <a:gd name="T11" fmla="*/ 98 h 577"/>
                  <a:gd name="T12" fmla="*/ 104 w 577"/>
                  <a:gd name="T13" fmla="*/ 92 h 577"/>
                  <a:gd name="T14" fmla="*/ 109 w 577"/>
                  <a:gd name="T15" fmla="*/ 84 h 577"/>
                  <a:gd name="T16" fmla="*/ 112 w 577"/>
                  <a:gd name="T17" fmla="*/ 76 h 577"/>
                  <a:gd name="T18" fmla="*/ 115 w 577"/>
                  <a:gd name="T19" fmla="*/ 67 h 577"/>
                  <a:gd name="T20" fmla="*/ 115 w 577"/>
                  <a:gd name="T21" fmla="*/ 57 h 577"/>
                  <a:gd name="T22" fmla="*/ 114 w 577"/>
                  <a:gd name="T23" fmla="*/ 48 h 577"/>
                  <a:gd name="T24" fmla="*/ 112 w 577"/>
                  <a:gd name="T25" fmla="*/ 39 h 577"/>
                  <a:gd name="T26" fmla="*/ 108 w 577"/>
                  <a:gd name="T27" fmla="*/ 31 h 577"/>
                  <a:gd name="T28" fmla="*/ 104 w 577"/>
                  <a:gd name="T29" fmla="*/ 23 h 577"/>
                  <a:gd name="T30" fmla="*/ 98 w 577"/>
                  <a:gd name="T31" fmla="*/ 17 h 577"/>
                  <a:gd name="T32" fmla="*/ 91 w 577"/>
                  <a:gd name="T33" fmla="*/ 11 h 577"/>
                  <a:gd name="T34" fmla="*/ 84 w 577"/>
                  <a:gd name="T35" fmla="*/ 6 h 577"/>
                  <a:gd name="T36" fmla="*/ 75 w 577"/>
                  <a:gd name="T37" fmla="*/ 2 h 577"/>
                  <a:gd name="T38" fmla="*/ 67 w 577"/>
                  <a:gd name="T39" fmla="*/ 1 h 577"/>
                  <a:gd name="T40" fmla="*/ 57 w 577"/>
                  <a:gd name="T41" fmla="*/ 0 h 577"/>
                  <a:gd name="T42" fmla="*/ 48 w 577"/>
                  <a:gd name="T43" fmla="*/ 1 h 577"/>
                  <a:gd name="T44" fmla="*/ 39 w 577"/>
                  <a:gd name="T45" fmla="*/ 3 h 577"/>
                  <a:gd name="T46" fmla="*/ 30 w 577"/>
                  <a:gd name="T47" fmla="*/ 7 h 577"/>
                  <a:gd name="T48" fmla="*/ 23 w 577"/>
                  <a:gd name="T49" fmla="*/ 12 h 577"/>
                  <a:gd name="T50" fmla="*/ 17 w 577"/>
                  <a:gd name="T51" fmla="*/ 17 h 577"/>
                  <a:gd name="T52" fmla="*/ 11 w 577"/>
                  <a:gd name="T53" fmla="*/ 24 h 577"/>
                  <a:gd name="T54" fmla="*/ 7 w 577"/>
                  <a:gd name="T55" fmla="*/ 32 h 577"/>
                  <a:gd name="T56" fmla="*/ 3 w 577"/>
                  <a:gd name="T57" fmla="*/ 40 h 577"/>
                  <a:gd name="T58" fmla="*/ 1 w 577"/>
                  <a:gd name="T59" fmla="*/ 49 h 577"/>
                  <a:gd name="T60" fmla="*/ 0 w 577"/>
                  <a:gd name="T61" fmla="*/ 58 h 577"/>
                  <a:gd name="T62" fmla="*/ 1 w 577"/>
                  <a:gd name="T63" fmla="*/ 68 h 577"/>
                  <a:gd name="T64" fmla="*/ 3 w 577"/>
                  <a:gd name="T65" fmla="*/ 77 h 577"/>
                  <a:gd name="T66" fmla="*/ 8 w 577"/>
                  <a:gd name="T67" fmla="*/ 85 h 577"/>
                  <a:gd name="T68" fmla="*/ 12 w 577"/>
                  <a:gd name="T69" fmla="*/ 92 h 577"/>
                  <a:gd name="T70" fmla="*/ 17 w 577"/>
                  <a:gd name="T71" fmla="*/ 99 h 577"/>
                  <a:gd name="T72" fmla="*/ 24 w 577"/>
                  <a:gd name="T73" fmla="*/ 105 h 577"/>
                  <a:gd name="T74" fmla="*/ 32 w 577"/>
                  <a:gd name="T75" fmla="*/ 110 h 577"/>
                  <a:gd name="T76" fmla="*/ 40 w 577"/>
                  <a:gd name="T77" fmla="*/ 113 h 577"/>
                  <a:gd name="T78" fmla="*/ 49 w 577"/>
                  <a:gd name="T79" fmla="*/ 115 h 577"/>
                  <a:gd name="T80" fmla="*/ 59 w 577"/>
                  <a:gd name="T81" fmla="*/ 116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95" y="577"/>
                    </a:moveTo>
                    <a:lnTo>
                      <a:pt x="340" y="572"/>
                    </a:lnTo>
                    <a:lnTo>
                      <a:pt x="386" y="560"/>
                    </a:lnTo>
                    <a:lnTo>
                      <a:pt x="427" y="543"/>
                    </a:lnTo>
                    <a:lnTo>
                      <a:pt x="465" y="519"/>
                    </a:lnTo>
                    <a:lnTo>
                      <a:pt x="497" y="489"/>
                    </a:lnTo>
                    <a:lnTo>
                      <a:pt x="523" y="456"/>
                    </a:lnTo>
                    <a:lnTo>
                      <a:pt x="548" y="419"/>
                    </a:lnTo>
                    <a:lnTo>
                      <a:pt x="564" y="377"/>
                    </a:lnTo>
                    <a:lnTo>
                      <a:pt x="577" y="332"/>
                    </a:lnTo>
                    <a:lnTo>
                      <a:pt x="577" y="285"/>
                    </a:lnTo>
                    <a:lnTo>
                      <a:pt x="573" y="240"/>
                    </a:lnTo>
                    <a:lnTo>
                      <a:pt x="564" y="195"/>
                    </a:lnTo>
                    <a:lnTo>
                      <a:pt x="544" y="153"/>
                    </a:lnTo>
                    <a:lnTo>
                      <a:pt x="523" y="116"/>
                    </a:lnTo>
                    <a:lnTo>
                      <a:pt x="494" y="83"/>
                    </a:lnTo>
                    <a:lnTo>
                      <a:pt x="456" y="53"/>
                    </a:lnTo>
                    <a:lnTo>
                      <a:pt x="419" y="29"/>
                    </a:lnTo>
                    <a:lnTo>
                      <a:pt x="378" y="12"/>
                    </a:lnTo>
                    <a:lnTo>
                      <a:pt x="336" y="4"/>
                    </a:lnTo>
                    <a:lnTo>
                      <a:pt x="286" y="0"/>
                    </a:lnTo>
                    <a:lnTo>
                      <a:pt x="241" y="4"/>
                    </a:lnTo>
                    <a:lnTo>
                      <a:pt x="195" y="16"/>
                    </a:lnTo>
                    <a:lnTo>
                      <a:pt x="153" y="33"/>
                    </a:lnTo>
                    <a:lnTo>
                      <a:pt x="116" y="58"/>
                    </a:lnTo>
                    <a:lnTo>
                      <a:pt x="83" y="87"/>
                    </a:lnTo>
                    <a:lnTo>
                      <a:pt x="54" y="120"/>
                    </a:lnTo>
                    <a:lnTo>
                      <a:pt x="33" y="157"/>
                    </a:lnTo>
                    <a:lnTo>
                      <a:pt x="16" y="199"/>
                    </a:lnTo>
                    <a:lnTo>
                      <a:pt x="4" y="244"/>
                    </a:lnTo>
                    <a:lnTo>
                      <a:pt x="0" y="290"/>
                    </a:lnTo>
                    <a:lnTo>
                      <a:pt x="4" y="339"/>
                    </a:lnTo>
                    <a:lnTo>
                      <a:pt x="16" y="381"/>
                    </a:lnTo>
                    <a:lnTo>
                      <a:pt x="38" y="422"/>
                    </a:lnTo>
                    <a:lnTo>
                      <a:pt x="58" y="460"/>
                    </a:lnTo>
                    <a:lnTo>
                      <a:pt x="87" y="494"/>
                    </a:lnTo>
                    <a:lnTo>
                      <a:pt x="121" y="523"/>
                    </a:lnTo>
                    <a:lnTo>
                      <a:pt x="162" y="548"/>
                    </a:lnTo>
                    <a:lnTo>
                      <a:pt x="203" y="564"/>
                    </a:lnTo>
                    <a:lnTo>
                      <a:pt x="245" y="572"/>
                    </a:lnTo>
                    <a:lnTo>
                      <a:pt x="295"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703" name="Freeform 1211">
                <a:extLst>
                  <a:ext uri="{FF2B5EF4-FFF2-40B4-BE49-F238E27FC236}">
                    <a16:creationId xmlns:a16="http://schemas.microsoft.com/office/drawing/2014/main" id="{650652CF-1A2B-4396-8F4D-01609335F7F5}"/>
                  </a:ext>
                </a:extLst>
              </p:cNvPr>
              <p:cNvSpPr>
                <a:spLocks/>
              </p:cNvSpPr>
              <p:nvPr/>
            </p:nvSpPr>
            <p:spPr bwMode="auto">
              <a:xfrm>
                <a:off x="2795" y="3379"/>
                <a:ext cx="60" cy="61"/>
              </a:xfrm>
              <a:custGeom>
                <a:avLst/>
                <a:gdLst>
                  <a:gd name="T0" fmla="*/ 30 w 303"/>
                  <a:gd name="T1" fmla="*/ 61 h 306"/>
                  <a:gd name="T2" fmla="*/ 35 w 303"/>
                  <a:gd name="T3" fmla="*/ 60 h 306"/>
                  <a:gd name="T4" fmla="*/ 40 w 303"/>
                  <a:gd name="T5" fmla="*/ 59 h 306"/>
                  <a:gd name="T6" fmla="*/ 44 w 303"/>
                  <a:gd name="T7" fmla="*/ 57 h 306"/>
                  <a:gd name="T8" fmla="*/ 48 w 303"/>
                  <a:gd name="T9" fmla="*/ 54 h 306"/>
                  <a:gd name="T10" fmla="*/ 52 w 303"/>
                  <a:gd name="T11" fmla="*/ 52 h 306"/>
                  <a:gd name="T12" fmla="*/ 54 w 303"/>
                  <a:gd name="T13" fmla="*/ 48 h 306"/>
                  <a:gd name="T14" fmla="*/ 57 w 303"/>
                  <a:gd name="T15" fmla="*/ 44 h 306"/>
                  <a:gd name="T16" fmla="*/ 58 w 303"/>
                  <a:gd name="T17" fmla="*/ 39 h 306"/>
                  <a:gd name="T18" fmla="*/ 60 w 303"/>
                  <a:gd name="T19" fmla="*/ 34 h 306"/>
                  <a:gd name="T20" fmla="*/ 60 w 303"/>
                  <a:gd name="T21" fmla="*/ 31 h 306"/>
                  <a:gd name="T22" fmla="*/ 59 w 303"/>
                  <a:gd name="T23" fmla="*/ 26 h 306"/>
                  <a:gd name="T24" fmla="*/ 58 w 303"/>
                  <a:gd name="T25" fmla="*/ 21 h 306"/>
                  <a:gd name="T26" fmla="*/ 57 w 303"/>
                  <a:gd name="T27" fmla="*/ 16 h 306"/>
                  <a:gd name="T28" fmla="*/ 54 w 303"/>
                  <a:gd name="T29" fmla="*/ 12 h 306"/>
                  <a:gd name="T30" fmla="*/ 51 w 303"/>
                  <a:gd name="T31" fmla="*/ 9 h 306"/>
                  <a:gd name="T32" fmla="*/ 48 w 303"/>
                  <a:gd name="T33" fmla="*/ 6 h 306"/>
                  <a:gd name="T34" fmla="*/ 44 w 303"/>
                  <a:gd name="T35" fmla="*/ 3 h 306"/>
                  <a:gd name="T36" fmla="*/ 40 w 303"/>
                  <a:gd name="T37" fmla="*/ 1 h 306"/>
                  <a:gd name="T38" fmla="*/ 34 w 303"/>
                  <a:gd name="T39" fmla="*/ 1 h 306"/>
                  <a:gd name="T40" fmla="*/ 30 w 303"/>
                  <a:gd name="T41" fmla="*/ 0 h 306"/>
                  <a:gd name="T42" fmla="*/ 25 w 303"/>
                  <a:gd name="T43" fmla="*/ 1 h 306"/>
                  <a:gd name="T44" fmla="*/ 20 w 303"/>
                  <a:gd name="T45" fmla="*/ 1 h 306"/>
                  <a:gd name="T46" fmla="*/ 16 w 303"/>
                  <a:gd name="T47" fmla="*/ 3 h 306"/>
                  <a:gd name="T48" fmla="*/ 11 w 303"/>
                  <a:gd name="T49" fmla="*/ 6 h 306"/>
                  <a:gd name="T50" fmla="*/ 8 w 303"/>
                  <a:gd name="T51" fmla="*/ 9 h 306"/>
                  <a:gd name="T52" fmla="*/ 6 w 303"/>
                  <a:gd name="T53" fmla="*/ 13 h 306"/>
                  <a:gd name="T54" fmla="*/ 3 w 303"/>
                  <a:gd name="T55" fmla="*/ 16 h 306"/>
                  <a:gd name="T56" fmla="*/ 1 w 303"/>
                  <a:gd name="T57" fmla="*/ 22 h 306"/>
                  <a:gd name="T58" fmla="*/ 0 w 303"/>
                  <a:gd name="T59" fmla="*/ 26 h 306"/>
                  <a:gd name="T60" fmla="*/ 0 w 303"/>
                  <a:gd name="T61" fmla="*/ 31 h 306"/>
                  <a:gd name="T62" fmla="*/ 0 w 303"/>
                  <a:gd name="T63" fmla="*/ 35 h 306"/>
                  <a:gd name="T64" fmla="*/ 2 w 303"/>
                  <a:gd name="T65" fmla="*/ 40 h 306"/>
                  <a:gd name="T66" fmla="*/ 3 w 303"/>
                  <a:gd name="T67" fmla="*/ 44 h 306"/>
                  <a:gd name="T68" fmla="*/ 6 w 303"/>
                  <a:gd name="T69" fmla="*/ 48 h 306"/>
                  <a:gd name="T70" fmla="*/ 9 w 303"/>
                  <a:gd name="T71" fmla="*/ 52 h 306"/>
                  <a:gd name="T72" fmla="*/ 12 w 303"/>
                  <a:gd name="T73" fmla="*/ 55 h 306"/>
                  <a:gd name="T74" fmla="*/ 16 w 303"/>
                  <a:gd name="T75" fmla="*/ 58 h 306"/>
                  <a:gd name="T76" fmla="*/ 21 w 303"/>
                  <a:gd name="T77" fmla="*/ 59 h 306"/>
                  <a:gd name="T78" fmla="*/ 25 w 303"/>
                  <a:gd name="T79" fmla="*/ 60 h 306"/>
                  <a:gd name="T80" fmla="*/ 30 w 303"/>
                  <a:gd name="T81" fmla="*/ 61 h 30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3"/>
                  <a:gd name="T124" fmla="*/ 0 h 306"/>
                  <a:gd name="T125" fmla="*/ 303 w 303"/>
                  <a:gd name="T126" fmla="*/ 306 h 30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3" h="306">
                    <a:moveTo>
                      <a:pt x="153" y="306"/>
                    </a:moveTo>
                    <a:lnTo>
                      <a:pt x="178" y="302"/>
                    </a:lnTo>
                    <a:lnTo>
                      <a:pt x="200" y="297"/>
                    </a:lnTo>
                    <a:lnTo>
                      <a:pt x="224" y="286"/>
                    </a:lnTo>
                    <a:lnTo>
                      <a:pt x="241" y="273"/>
                    </a:lnTo>
                    <a:lnTo>
                      <a:pt x="261" y="261"/>
                    </a:lnTo>
                    <a:lnTo>
                      <a:pt x="274" y="240"/>
                    </a:lnTo>
                    <a:lnTo>
                      <a:pt x="286" y="219"/>
                    </a:lnTo>
                    <a:lnTo>
                      <a:pt x="295" y="198"/>
                    </a:lnTo>
                    <a:lnTo>
                      <a:pt x="303" y="173"/>
                    </a:lnTo>
                    <a:lnTo>
                      <a:pt x="303" y="153"/>
                    </a:lnTo>
                    <a:lnTo>
                      <a:pt x="299" y="128"/>
                    </a:lnTo>
                    <a:lnTo>
                      <a:pt x="295" y="103"/>
                    </a:lnTo>
                    <a:lnTo>
                      <a:pt x="286" y="82"/>
                    </a:lnTo>
                    <a:lnTo>
                      <a:pt x="274" y="61"/>
                    </a:lnTo>
                    <a:lnTo>
                      <a:pt x="257" y="45"/>
                    </a:lnTo>
                    <a:lnTo>
                      <a:pt x="241" y="28"/>
                    </a:lnTo>
                    <a:lnTo>
                      <a:pt x="220" y="16"/>
                    </a:lnTo>
                    <a:lnTo>
                      <a:pt x="200" y="7"/>
                    </a:lnTo>
                    <a:lnTo>
                      <a:pt x="174" y="3"/>
                    </a:lnTo>
                    <a:lnTo>
                      <a:pt x="149" y="0"/>
                    </a:lnTo>
                    <a:lnTo>
                      <a:pt x="124" y="3"/>
                    </a:lnTo>
                    <a:lnTo>
                      <a:pt x="99" y="7"/>
                    </a:lnTo>
                    <a:lnTo>
                      <a:pt x="79" y="16"/>
                    </a:lnTo>
                    <a:lnTo>
                      <a:pt x="58" y="32"/>
                    </a:lnTo>
                    <a:lnTo>
                      <a:pt x="41" y="45"/>
                    </a:lnTo>
                    <a:lnTo>
                      <a:pt x="29" y="65"/>
                    </a:lnTo>
                    <a:lnTo>
                      <a:pt x="16" y="82"/>
                    </a:lnTo>
                    <a:lnTo>
                      <a:pt x="4" y="108"/>
                    </a:lnTo>
                    <a:lnTo>
                      <a:pt x="0" y="128"/>
                    </a:lnTo>
                    <a:lnTo>
                      <a:pt x="0" y="153"/>
                    </a:lnTo>
                    <a:lnTo>
                      <a:pt x="0" y="178"/>
                    </a:lnTo>
                    <a:lnTo>
                      <a:pt x="9" y="202"/>
                    </a:lnTo>
                    <a:lnTo>
                      <a:pt x="16" y="223"/>
                    </a:lnTo>
                    <a:lnTo>
                      <a:pt x="29" y="243"/>
                    </a:lnTo>
                    <a:lnTo>
                      <a:pt x="45" y="261"/>
                    </a:lnTo>
                    <a:lnTo>
                      <a:pt x="63" y="277"/>
                    </a:lnTo>
                    <a:lnTo>
                      <a:pt x="83" y="290"/>
                    </a:lnTo>
                    <a:lnTo>
                      <a:pt x="104" y="297"/>
                    </a:lnTo>
                    <a:lnTo>
                      <a:pt x="128" y="302"/>
                    </a:lnTo>
                    <a:lnTo>
                      <a:pt x="153" y="30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704" name="Freeform 1212">
                <a:extLst>
                  <a:ext uri="{FF2B5EF4-FFF2-40B4-BE49-F238E27FC236}">
                    <a16:creationId xmlns:a16="http://schemas.microsoft.com/office/drawing/2014/main" id="{ABEC7B12-F27A-4404-BC0E-B61DB8A5D4D4}"/>
                  </a:ext>
                </a:extLst>
              </p:cNvPr>
              <p:cNvSpPr>
                <a:spLocks/>
              </p:cNvSpPr>
              <p:nvPr/>
            </p:nvSpPr>
            <p:spPr bwMode="auto">
              <a:xfrm>
                <a:off x="2796" y="3379"/>
                <a:ext cx="55" cy="55"/>
              </a:xfrm>
              <a:custGeom>
                <a:avLst/>
                <a:gdLst>
                  <a:gd name="T0" fmla="*/ 28 w 273"/>
                  <a:gd name="T1" fmla="*/ 55 h 274"/>
                  <a:gd name="T2" fmla="*/ 33 w 273"/>
                  <a:gd name="T3" fmla="*/ 54 h 274"/>
                  <a:gd name="T4" fmla="*/ 37 w 273"/>
                  <a:gd name="T5" fmla="*/ 53 h 274"/>
                  <a:gd name="T6" fmla="*/ 40 w 273"/>
                  <a:gd name="T7" fmla="*/ 52 h 274"/>
                  <a:gd name="T8" fmla="*/ 44 w 273"/>
                  <a:gd name="T9" fmla="*/ 49 h 274"/>
                  <a:gd name="T10" fmla="*/ 47 w 273"/>
                  <a:gd name="T11" fmla="*/ 47 h 274"/>
                  <a:gd name="T12" fmla="*/ 50 w 273"/>
                  <a:gd name="T13" fmla="*/ 43 h 274"/>
                  <a:gd name="T14" fmla="*/ 52 w 273"/>
                  <a:gd name="T15" fmla="*/ 40 h 274"/>
                  <a:gd name="T16" fmla="*/ 53 w 273"/>
                  <a:gd name="T17" fmla="*/ 36 h 274"/>
                  <a:gd name="T18" fmla="*/ 54 w 273"/>
                  <a:gd name="T19" fmla="*/ 32 h 274"/>
                  <a:gd name="T20" fmla="*/ 55 w 273"/>
                  <a:gd name="T21" fmla="*/ 28 h 274"/>
                  <a:gd name="T22" fmla="*/ 54 w 273"/>
                  <a:gd name="T23" fmla="*/ 23 h 274"/>
                  <a:gd name="T24" fmla="*/ 53 w 273"/>
                  <a:gd name="T25" fmla="*/ 18 h 274"/>
                  <a:gd name="T26" fmla="*/ 52 w 273"/>
                  <a:gd name="T27" fmla="*/ 15 h 274"/>
                  <a:gd name="T28" fmla="*/ 49 w 273"/>
                  <a:gd name="T29" fmla="*/ 12 h 274"/>
                  <a:gd name="T30" fmla="*/ 47 w 273"/>
                  <a:gd name="T31" fmla="*/ 8 h 274"/>
                  <a:gd name="T32" fmla="*/ 43 w 273"/>
                  <a:gd name="T33" fmla="*/ 6 h 274"/>
                  <a:gd name="T34" fmla="*/ 40 w 273"/>
                  <a:gd name="T35" fmla="*/ 3 h 274"/>
                  <a:gd name="T36" fmla="*/ 36 w 273"/>
                  <a:gd name="T37" fmla="*/ 2 h 274"/>
                  <a:gd name="T38" fmla="*/ 32 w 273"/>
                  <a:gd name="T39" fmla="*/ 1 h 274"/>
                  <a:gd name="T40" fmla="*/ 28 w 273"/>
                  <a:gd name="T41" fmla="*/ 0 h 274"/>
                  <a:gd name="T42" fmla="*/ 22 w 273"/>
                  <a:gd name="T43" fmla="*/ 1 h 274"/>
                  <a:gd name="T44" fmla="*/ 19 w 273"/>
                  <a:gd name="T45" fmla="*/ 2 h 274"/>
                  <a:gd name="T46" fmla="*/ 15 w 273"/>
                  <a:gd name="T47" fmla="*/ 3 h 274"/>
                  <a:gd name="T48" fmla="*/ 11 w 273"/>
                  <a:gd name="T49" fmla="*/ 6 h 274"/>
                  <a:gd name="T50" fmla="*/ 8 w 273"/>
                  <a:gd name="T51" fmla="*/ 8 h 274"/>
                  <a:gd name="T52" fmla="*/ 6 w 273"/>
                  <a:gd name="T53" fmla="*/ 12 h 274"/>
                  <a:gd name="T54" fmla="*/ 3 w 273"/>
                  <a:gd name="T55" fmla="*/ 15 h 274"/>
                  <a:gd name="T56" fmla="*/ 1 w 273"/>
                  <a:gd name="T57" fmla="*/ 19 h 274"/>
                  <a:gd name="T58" fmla="*/ 1 w 273"/>
                  <a:gd name="T59" fmla="*/ 23 h 274"/>
                  <a:gd name="T60" fmla="*/ 0 w 273"/>
                  <a:gd name="T61" fmla="*/ 28 h 274"/>
                  <a:gd name="T62" fmla="*/ 0 w 273"/>
                  <a:gd name="T63" fmla="*/ 28 h 274"/>
                  <a:gd name="T64" fmla="*/ 0 w 273"/>
                  <a:gd name="T65" fmla="*/ 29 h 274"/>
                  <a:gd name="T66" fmla="*/ 1 w 273"/>
                  <a:gd name="T67" fmla="*/ 29 h 274"/>
                  <a:gd name="T68" fmla="*/ 1 w 273"/>
                  <a:gd name="T69" fmla="*/ 33 h 274"/>
                  <a:gd name="T70" fmla="*/ 2 w 273"/>
                  <a:gd name="T71" fmla="*/ 38 h 274"/>
                  <a:gd name="T72" fmla="*/ 4 w 273"/>
                  <a:gd name="T73" fmla="*/ 41 h 274"/>
                  <a:gd name="T74" fmla="*/ 6 w 273"/>
                  <a:gd name="T75" fmla="*/ 44 h 274"/>
                  <a:gd name="T76" fmla="*/ 9 w 273"/>
                  <a:gd name="T77" fmla="*/ 48 h 274"/>
                  <a:gd name="T78" fmla="*/ 12 w 273"/>
                  <a:gd name="T79" fmla="*/ 50 h 274"/>
                  <a:gd name="T80" fmla="*/ 16 w 273"/>
                  <a:gd name="T81" fmla="*/ 53 h 274"/>
                  <a:gd name="T82" fmla="*/ 19 w 273"/>
                  <a:gd name="T83" fmla="*/ 53 h 274"/>
                  <a:gd name="T84" fmla="*/ 23 w 273"/>
                  <a:gd name="T85" fmla="*/ 54 h 274"/>
                  <a:gd name="T86" fmla="*/ 28 w 273"/>
                  <a:gd name="T87" fmla="*/ 55 h 27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3"/>
                  <a:gd name="T133" fmla="*/ 0 h 274"/>
                  <a:gd name="T134" fmla="*/ 273 w 273"/>
                  <a:gd name="T135" fmla="*/ 274 h 27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3" h="274">
                    <a:moveTo>
                      <a:pt x="137" y="274"/>
                    </a:moveTo>
                    <a:lnTo>
                      <a:pt x="162" y="270"/>
                    </a:lnTo>
                    <a:lnTo>
                      <a:pt x="182" y="266"/>
                    </a:lnTo>
                    <a:lnTo>
                      <a:pt x="198" y="258"/>
                    </a:lnTo>
                    <a:lnTo>
                      <a:pt x="219" y="245"/>
                    </a:lnTo>
                    <a:lnTo>
                      <a:pt x="232" y="233"/>
                    </a:lnTo>
                    <a:lnTo>
                      <a:pt x="248" y="216"/>
                    </a:lnTo>
                    <a:lnTo>
                      <a:pt x="257" y="199"/>
                    </a:lnTo>
                    <a:lnTo>
                      <a:pt x="265" y="179"/>
                    </a:lnTo>
                    <a:lnTo>
                      <a:pt x="269" y="158"/>
                    </a:lnTo>
                    <a:lnTo>
                      <a:pt x="273" y="137"/>
                    </a:lnTo>
                    <a:lnTo>
                      <a:pt x="269" y="116"/>
                    </a:lnTo>
                    <a:lnTo>
                      <a:pt x="265" y="92"/>
                    </a:lnTo>
                    <a:lnTo>
                      <a:pt x="257" y="75"/>
                    </a:lnTo>
                    <a:lnTo>
                      <a:pt x="244" y="58"/>
                    </a:lnTo>
                    <a:lnTo>
                      <a:pt x="232" y="42"/>
                    </a:lnTo>
                    <a:lnTo>
                      <a:pt x="215" y="29"/>
                    </a:lnTo>
                    <a:lnTo>
                      <a:pt x="198" y="17"/>
                    </a:lnTo>
                    <a:lnTo>
                      <a:pt x="178" y="8"/>
                    </a:lnTo>
                    <a:lnTo>
                      <a:pt x="157" y="4"/>
                    </a:lnTo>
                    <a:lnTo>
                      <a:pt x="137" y="0"/>
                    </a:lnTo>
                    <a:lnTo>
                      <a:pt x="111" y="4"/>
                    </a:lnTo>
                    <a:lnTo>
                      <a:pt x="95" y="8"/>
                    </a:lnTo>
                    <a:lnTo>
                      <a:pt x="74" y="17"/>
                    </a:lnTo>
                    <a:lnTo>
                      <a:pt x="57" y="29"/>
                    </a:lnTo>
                    <a:lnTo>
                      <a:pt x="41" y="42"/>
                    </a:lnTo>
                    <a:lnTo>
                      <a:pt x="29" y="58"/>
                    </a:lnTo>
                    <a:lnTo>
                      <a:pt x="16" y="75"/>
                    </a:lnTo>
                    <a:lnTo>
                      <a:pt x="7" y="96"/>
                    </a:lnTo>
                    <a:lnTo>
                      <a:pt x="3" y="116"/>
                    </a:lnTo>
                    <a:lnTo>
                      <a:pt x="0" y="137"/>
                    </a:lnTo>
                    <a:lnTo>
                      <a:pt x="0" y="141"/>
                    </a:lnTo>
                    <a:lnTo>
                      <a:pt x="0" y="146"/>
                    </a:lnTo>
                    <a:lnTo>
                      <a:pt x="3" y="146"/>
                    </a:lnTo>
                    <a:lnTo>
                      <a:pt x="3" y="166"/>
                    </a:lnTo>
                    <a:lnTo>
                      <a:pt x="11" y="187"/>
                    </a:lnTo>
                    <a:lnTo>
                      <a:pt x="20" y="204"/>
                    </a:lnTo>
                    <a:lnTo>
                      <a:pt x="32" y="220"/>
                    </a:lnTo>
                    <a:lnTo>
                      <a:pt x="45" y="237"/>
                    </a:lnTo>
                    <a:lnTo>
                      <a:pt x="61" y="249"/>
                    </a:lnTo>
                    <a:lnTo>
                      <a:pt x="78" y="262"/>
                    </a:lnTo>
                    <a:lnTo>
                      <a:pt x="95" y="266"/>
                    </a:lnTo>
                    <a:lnTo>
                      <a:pt x="115" y="270"/>
                    </a:lnTo>
                    <a:lnTo>
                      <a:pt x="137" y="274"/>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705" name="Freeform 1213">
                <a:extLst>
                  <a:ext uri="{FF2B5EF4-FFF2-40B4-BE49-F238E27FC236}">
                    <a16:creationId xmlns:a16="http://schemas.microsoft.com/office/drawing/2014/main" id="{F7790845-B55B-4EF9-A7E3-36910260BE93}"/>
                  </a:ext>
                </a:extLst>
              </p:cNvPr>
              <p:cNvSpPr>
                <a:spLocks/>
              </p:cNvSpPr>
              <p:nvPr/>
            </p:nvSpPr>
            <p:spPr bwMode="auto">
              <a:xfrm>
                <a:off x="2799" y="3381"/>
                <a:ext cx="47" cy="47"/>
              </a:xfrm>
              <a:custGeom>
                <a:avLst/>
                <a:gdLst>
                  <a:gd name="T0" fmla="*/ 24 w 237"/>
                  <a:gd name="T1" fmla="*/ 47 h 237"/>
                  <a:gd name="T2" fmla="*/ 28 w 237"/>
                  <a:gd name="T3" fmla="*/ 47 h 237"/>
                  <a:gd name="T4" fmla="*/ 31 w 237"/>
                  <a:gd name="T5" fmla="*/ 45 h 237"/>
                  <a:gd name="T6" fmla="*/ 35 w 237"/>
                  <a:gd name="T7" fmla="*/ 45 h 237"/>
                  <a:gd name="T8" fmla="*/ 38 w 237"/>
                  <a:gd name="T9" fmla="*/ 42 h 237"/>
                  <a:gd name="T10" fmla="*/ 40 w 237"/>
                  <a:gd name="T11" fmla="*/ 40 h 237"/>
                  <a:gd name="T12" fmla="*/ 43 w 237"/>
                  <a:gd name="T13" fmla="*/ 37 h 237"/>
                  <a:gd name="T14" fmla="*/ 45 w 237"/>
                  <a:gd name="T15" fmla="*/ 34 h 237"/>
                  <a:gd name="T16" fmla="*/ 46 w 237"/>
                  <a:gd name="T17" fmla="*/ 31 h 237"/>
                  <a:gd name="T18" fmla="*/ 47 w 237"/>
                  <a:gd name="T19" fmla="*/ 27 h 237"/>
                  <a:gd name="T20" fmla="*/ 47 w 237"/>
                  <a:gd name="T21" fmla="*/ 23 h 237"/>
                  <a:gd name="T22" fmla="*/ 47 w 237"/>
                  <a:gd name="T23" fmla="*/ 19 h 237"/>
                  <a:gd name="T24" fmla="*/ 46 w 237"/>
                  <a:gd name="T25" fmla="*/ 16 h 237"/>
                  <a:gd name="T26" fmla="*/ 45 w 237"/>
                  <a:gd name="T27" fmla="*/ 12 h 237"/>
                  <a:gd name="T28" fmla="*/ 43 w 237"/>
                  <a:gd name="T29" fmla="*/ 9 h 237"/>
                  <a:gd name="T30" fmla="*/ 40 w 237"/>
                  <a:gd name="T31" fmla="*/ 7 h 237"/>
                  <a:gd name="T32" fmla="*/ 38 w 237"/>
                  <a:gd name="T33" fmla="*/ 4 h 237"/>
                  <a:gd name="T34" fmla="*/ 35 w 237"/>
                  <a:gd name="T35" fmla="*/ 3 h 237"/>
                  <a:gd name="T36" fmla="*/ 31 w 237"/>
                  <a:gd name="T37" fmla="*/ 1 h 237"/>
                  <a:gd name="T38" fmla="*/ 27 w 237"/>
                  <a:gd name="T39" fmla="*/ 0 h 237"/>
                  <a:gd name="T40" fmla="*/ 24 w 237"/>
                  <a:gd name="T41" fmla="*/ 0 h 237"/>
                  <a:gd name="T42" fmla="*/ 20 w 237"/>
                  <a:gd name="T43" fmla="*/ 0 h 237"/>
                  <a:gd name="T44" fmla="*/ 17 w 237"/>
                  <a:gd name="T45" fmla="*/ 1 h 237"/>
                  <a:gd name="T46" fmla="*/ 12 w 237"/>
                  <a:gd name="T47" fmla="*/ 3 h 237"/>
                  <a:gd name="T48" fmla="*/ 10 w 237"/>
                  <a:gd name="T49" fmla="*/ 4 h 237"/>
                  <a:gd name="T50" fmla="*/ 7 w 237"/>
                  <a:gd name="T51" fmla="*/ 7 h 237"/>
                  <a:gd name="T52" fmla="*/ 5 w 237"/>
                  <a:gd name="T53" fmla="*/ 10 h 237"/>
                  <a:gd name="T54" fmla="*/ 3 w 237"/>
                  <a:gd name="T55" fmla="*/ 12 h 237"/>
                  <a:gd name="T56" fmla="*/ 2 w 237"/>
                  <a:gd name="T57" fmla="*/ 16 h 237"/>
                  <a:gd name="T58" fmla="*/ 1 w 237"/>
                  <a:gd name="T59" fmla="*/ 20 h 237"/>
                  <a:gd name="T60" fmla="*/ 0 w 237"/>
                  <a:gd name="T61" fmla="*/ 23 h 237"/>
                  <a:gd name="T62" fmla="*/ 0 w 237"/>
                  <a:gd name="T63" fmla="*/ 24 h 237"/>
                  <a:gd name="T64" fmla="*/ 0 w 237"/>
                  <a:gd name="T65" fmla="*/ 25 h 237"/>
                  <a:gd name="T66" fmla="*/ 1 w 237"/>
                  <a:gd name="T67" fmla="*/ 28 h 237"/>
                  <a:gd name="T68" fmla="*/ 2 w 237"/>
                  <a:gd name="T69" fmla="*/ 32 h 237"/>
                  <a:gd name="T70" fmla="*/ 4 w 237"/>
                  <a:gd name="T71" fmla="*/ 35 h 237"/>
                  <a:gd name="T72" fmla="*/ 5 w 237"/>
                  <a:gd name="T73" fmla="*/ 38 h 237"/>
                  <a:gd name="T74" fmla="*/ 8 w 237"/>
                  <a:gd name="T75" fmla="*/ 40 h 237"/>
                  <a:gd name="T76" fmla="*/ 11 w 237"/>
                  <a:gd name="T77" fmla="*/ 43 h 237"/>
                  <a:gd name="T78" fmla="*/ 13 w 237"/>
                  <a:gd name="T79" fmla="*/ 45 h 237"/>
                  <a:gd name="T80" fmla="*/ 17 w 237"/>
                  <a:gd name="T81" fmla="*/ 46 h 237"/>
                  <a:gd name="T82" fmla="*/ 21 w 237"/>
                  <a:gd name="T83" fmla="*/ 47 h 237"/>
                  <a:gd name="T84" fmla="*/ 24 w 237"/>
                  <a:gd name="T85" fmla="*/ 47 h 23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7"/>
                  <a:gd name="T130" fmla="*/ 0 h 237"/>
                  <a:gd name="T131" fmla="*/ 237 w 237"/>
                  <a:gd name="T132" fmla="*/ 237 h 23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7" h="237">
                    <a:moveTo>
                      <a:pt x="121" y="237"/>
                    </a:moveTo>
                    <a:lnTo>
                      <a:pt x="142" y="237"/>
                    </a:lnTo>
                    <a:lnTo>
                      <a:pt x="158" y="229"/>
                    </a:lnTo>
                    <a:lnTo>
                      <a:pt x="175" y="225"/>
                    </a:lnTo>
                    <a:lnTo>
                      <a:pt x="192" y="212"/>
                    </a:lnTo>
                    <a:lnTo>
                      <a:pt x="204" y="200"/>
                    </a:lnTo>
                    <a:lnTo>
                      <a:pt x="216" y="187"/>
                    </a:lnTo>
                    <a:lnTo>
                      <a:pt x="225" y="171"/>
                    </a:lnTo>
                    <a:lnTo>
                      <a:pt x="233" y="154"/>
                    </a:lnTo>
                    <a:lnTo>
                      <a:pt x="237" y="138"/>
                    </a:lnTo>
                    <a:lnTo>
                      <a:pt x="237" y="117"/>
                    </a:lnTo>
                    <a:lnTo>
                      <a:pt x="237" y="97"/>
                    </a:lnTo>
                    <a:lnTo>
                      <a:pt x="233" y="79"/>
                    </a:lnTo>
                    <a:lnTo>
                      <a:pt x="225" y="63"/>
                    </a:lnTo>
                    <a:lnTo>
                      <a:pt x="216" y="46"/>
                    </a:lnTo>
                    <a:lnTo>
                      <a:pt x="204" y="34"/>
                    </a:lnTo>
                    <a:lnTo>
                      <a:pt x="192" y="21"/>
                    </a:lnTo>
                    <a:lnTo>
                      <a:pt x="175" y="13"/>
                    </a:lnTo>
                    <a:lnTo>
                      <a:pt x="158" y="5"/>
                    </a:lnTo>
                    <a:lnTo>
                      <a:pt x="138" y="0"/>
                    </a:lnTo>
                    <a:lnTo>
                      <a:pt x="121" y="0"/>
                    </a:lnTo>
                    <a:lnTo>
                      <a:pt x="100" y="0"/>
                    </a:lnTo>
                    <a:lnTo>
                      <a:pt x="84" y="5"/>
                    </a:lnTo>
                    <a:lnTo>
                      <a:pt x="63" y="13"/>
                    </a:lnTo>
                    <a:lnTo>
                      <a:pt x="50" y="21"/>
                    </a:lnTo>
                    <a:lnTo>
                      <a:pt x="34" y="34"/>
                    </a:lnTo>
                    <a:lnTo>
                      <a:pt x="25" y="50"/>
                    </a:lnTo>
                    <a:lnTo>
                      <a:pt x="13" y="63"/>
                    </a:lnTo>
                    <a:lnTo>
                      <a:pt x="9" y="79"/>
                    </a:lnTo>
                    <a:lnTo>
                      <a:pt x="5" y="100"/>
                    </a:lnTo>
                    <a:lnTo>
                      <a:pt x="0" y="117"/>
                    </a:lnTo>
                    <a:lnTo>
                      <a:pt x="0" y="121"/>
                    </a:lnTo>
                    <a:lnTo>
                      <a:pt x="0" y="125"/>
                    </a:lnTo>
                    <a:lnTo>
                      <a:pt x="5" y="142"/>
                    </a:lnTo>
                    <a:lnTo>
                      <a:pt x="9" y="162"/>
                    </a:lnTo>
                    <a:lnTo>
                      <a:pt x="18" y="179"/>
                    </a:lnTo>
                    <a:lnTo>
                      <a:pt x="25" y="191"/>
                    </a:lnTo>
                    <a:lnTo>
                      <a:pt x="38" y="204"/>
                    </a:lnTo>
                    <a:lnTo>
                      <a:pt x="54" y="216"/>
                    </a:lnTo>
                    <a:lnTo>
                      <a:pt x="67" y="225"/>
                    </a:lnTo>
                    <a:lnTo>
                      <a:pt x="84" y="232"/>
                    </a:lnTo>
                    <a:lnTo>
                      <a:pt x="104" y="237"/>
                    </a:lnTo>
                    <a:lnTo>
                      <a:pt x="121" y="237"/>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706" name="Freeform 1214">
                <a:extLst>
                  <a:ext uri="{FF2B5EF4-FFF2-40B4-BE49-F238E27FC236}">
                    <a16:creationId xmlns:a16="http://schemas.microsoft.com/office/drawing/2014/main" id="{F9B8C82D-E861-46B7-9F82-06839D8336B2}"/>
                  </a:ext>
                </a:extLst>
              </p:cNvPr>
              <p:cNvSpPr>
                <a:spLocks/>
              </p:cNvSpPr>
              <p:nvPr/>
            </p:nvSpPr>
            <p:spPr bwMode="auto">
              <a:xfrm>
                <a:off x="2801" y="3382"/>
                <a:ext cx="41" cy="41"/>
              </a:xfrm>
              <a:custGeom>
                <a:avLst/>
                <a:gdLst>
                  <a:gd name="T0" fmla="*/ 21 w 203"/>
                  <a:gd name="T1" fmla="*/ 41 h 203"/>
                  <a:gd name="T2" fmla="*/ 24 w 203"/>
                  <a:gd name="T3" fmla="*/ 41 h 203"/>
                  <a:gd name="T4" fmla="*/ 28 w 203"/>
                  <a:gd name="T5" fmla="*/ 40 h 203"/>
                  <a:gd name="T6" fmla="*/ 30 w 203"/>
                  <a:gd name="T7" fmla="*/ 39 h 203"/>
                  <a:gd name="T8" fmla="*/ 33 w 203"/>
                  <a:gd name="T9" fmla="*/ 37 h 203"/>
                  <a:gd name="T10" fmla="*/ 35 w 203"/>
                  <a:gd name="T11" fmla="*/ 35 h 203"/>
                  <a:gd name="T12" fmla="*/ 38 w 203"/>
                  <a:gd name="T13" fmla="*/ 33 h 203"/>
                  <a:gd name="T14" fmla="*/ 39 w 203"/>
                  <a:gd name="T15" fmla="*/ 30 h 203"/>
                  <a:gd name="T16" fmla="*/ 40 w 203"/>
                  <a:gd name="T17" fmla="*/ 27 h 203"/>
                  <a:gd name="T18" fmla="*/ 41 w 203"/>
                  <a:gd name="T19" fmla="*/ 23 h 203"/>
                  <a:gd name="T20" fmla="*/ 41 w 203"/>
                  <a:gd name="T21" fmla="*/ 20 h 203"/>
                  <a:gd name="T22" fmla="*/ 41 w 203"/>
                  <a:gd name="T23" fmla="*/ 17 h 203"/>
                  <a:gd name="T24" fmla="*/ 40 w 203"/>
                  <a:gd name="T25" fmla="*/ 14 h 203"/>
                  <a:gd name="T26" fmla="*/ 39 w 203"/>
                  <a:gd name="T27" fmla="*/ 11 h 203"/>
                  <a:gd name="T28" fmla="*/ 37 w 203"/>
                  <a:gd name="T29" fmla="*/ 8 h 203"/>
                  <a:gd name="T30" fmla="*/ 35 w 203"/>
                  <a:gd name="T31" fmla="*/ 6 h 203"/>
                  <a:gd name="T32" fmla="*/ 33 w 203"/>
                  <a:gd name="T33" fmla="*/ 4 h 203"/>
                  <a:gd name="T34" fmla="*/ 30 w 203"/>
                  <a:gd name="T35" fmla="*/ 2 h 203"/>
                  <a:gd name="T36" fmla="*/ 27 w 203"/>
                  <a:gd name="T37" fmla="*/ 1 h 203"/>
                  <a:gd name="T38" fmla="*/ 23 w 203"/>
                  <a:gd name="T39" fmla="*/ 0 h 203"/>
                  <a:gd name="T40" fmla="*/ 20 w 203"/>
                  <a:gd name="T41" fmla="*/ 0 h 203"/>
                  <a:gd name="T42" fmla="*/ 17 w 203"/>
                  <a:gd name="T43" fmla="*/ 0 h 203"/>
                  <a:gd name="T44" fmla="*/ 14 w 203"/>
                  <a:gd name="T45" fmla="*/ 1 h 203"/>
                  <a:gd name="T46" fmla="*/ 11 w 203"/>
                  <a:gd name="T47" fmla="*/ 2 h 203"/>
                  <a:gd name="T48" fmla="*/ 8 w 203"/>
                  <a:gd name="T49" fmla="*/ 4 h 203"/>
                  <a:gd name="T50" fmla="*/ 6 w 203"/>
                  <a:gd name="T51" fmla="*/ 6 h 203"/>
                  <a:gd name="T52" fmla="*/ 4 w 203"/>
                  <a:gd name="T53" fmla="*/ 8 h 203"/>
                  <a:gd name="T54" fmla="*/ 2 w 203"/>
                  <a:gd name="T55" fmla="*/ 11 h 203"/>
                  <a:gd name="T56" fmla="*/ 1 w 203"/>
                  <a:gd name="T57" fmla="*/ 14 h 203"/>
                  <a:gd name="T58" fmla="*/ 0 w 203"/>
                  <a:gd name="T59" fmla="*/ 17 h 203"/>
                  <a:gd name="T60" fmla="*/ 0 w 203"/>
                  <a:gd name="T61" fmla="*/ 20 h 203"/>
                  <a:gd name="T62" fmla="*/ 0 w 203"/>
                  <a:gd name="T63" fmla="*/ 21 h 203"/>
                  <a:gd name="T64" fmla="*/ 0 w 203"/>
                  <a:gd name="T65" fmla="*/ 22 h 203"/>
                  <a:gd name="T66" fmla="*/ 0 w 203"/>
                  <a:gd name="T67" fmla="*/ 25 h 203"/>
                  <a:gd name="T68" fmla="*/ 1 w 203"/>
                  <a:gd name="T69" fmla="*/ 28 h 203"/>
                  <a:gd name="T70" fmla="*/ 2 w 203"/>
                  <a:gd name="T71" fmla="*/ 31 h 203"/>
                  <a:gd name="T72" fmla="*/ 4 w 203"/>
                  <a:gd name="T73" fmla="*/ 34 h 203"/>
                  <a:gd name="T74" fmla="*/ 7 w 203"/>
                  <a:gd name="T75" fmla="*/ 36 h 203"/>
                  <a:gd name="T76" fmla="*/ 8 w 203"/>
                  <a:gd name="T77" fmla="*/ 38 h 203"/>
                  <a:gd name="T78" fmla="*/ 12 w 203"/>
                  <a:gd name="T79" fmla="*/ 39 h 203"/>
                  <a:gd name="T80" fmla="*/ 14 w 203"/>
                  <a:gd name="T81" fmla="*/ 40 h 203"/>
                  <a:gd name="T82" fmla="*/ 18 w 203"/>
                  <a:gd name="T83" fmla="*/ 41 h 203"/>
                  <a:gd name="T84" fmla="*/ 21 w 203"/>
                  <a:gd name="T85" fmla="*/ 41 h 20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3"/>
                  <a:gd name="T130" fmla="*/ 0 h 203"/>
                  <a:gd name="T131" fmla="*/ 203 w 203"/>
                  <a:gd name="T132" fmla="*/ 203 h 20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3" h="203">
                    <a:moveTo>
                      <a:pt x="104" y="203"/>
                    </a:moveTo>
                    <a:lnTo>
                      <a:pt x="120" y="203"/>
                    </a:lnTo>
                    <a:lnTo>
                      <a:pt x="138" y="199"/>
                    </a:lnTo>
                    <a:lnTo>
                      <a:pt x="149" y="191"/>
                    </a:lnTo>
                    <a:lnTo>
                      <a:pt x="162" y="182"/>
                    </a:lnTo>
                    <a:lnTo>
                      <a:pt x="174" y="174"/>
                    </a:lnTo>
                    <a:lnTo>
                      <a:pt x="187" y="162"/>
                    </a:lnTo>
                    <a:lnTo>
                      <a:pt x="195" y="149"/>
                    </a:lnTo>
                    <a:lnTo>
                      <a:pt x="199" y="133"/>
                    </a:lnTo>
                    <a:lnTo>
                      <a:pt x="203" y="116"/>
                    </a:lnTo>
                    <a:lnTo>
                      <a:pt x="203" y="99"/>
                    </a:lnTo>
                    <a:lnTo>
                      <a:pt x="203" y="83"/>
                    </a:lnTo>
                    <a:lnTo>
                      <a:pt x="199" y="70"/>
                    </a:lnTo>
                    <a:lnTo>
                      <a:pt x="191" y="54"/>
                    </a:lnTo>
                    <a:lnTo>
                      <a:pt x="183" y="41"/>
                    </a:lnTo>
                    <a:lnTo>
                      <a:pt x="174" y="29"/>
                    </a:lnTo>
                    <a:lnTo>
                      <a:pt x="162" y="20"/>
                    </a:lnTo>
                    <a:lnTo>
                      <a:pt x="149" y="12"/>
                    </a:lnTo>
                    <a:lnTo>
                      <a:pt x="133" y="4"/>
                    </a:lnTo>
                    <a:lnTo>
                      <a:pt x="116" y="0"/>
                    </a:lnTo>
                    <a:lnTo>
                      <a:pt x="100" y="0"/>
                    </a:lnTo>
                    <a:lnTo>
                      <a:pt x="84" y="0"/>
                    </a:lnTo>
                    <a:lnTo>
                      <a:pt x="71" y="4"/>
                    </a:lnTo>
                    <a:lnTo>
                      <a:pt x="54" y="12"/>
                    </a:lnTo>
                    <a:lnTo>
                      <a:pt x="41" y="20"/>
                    </a:lnTo>
                    <a:lnTo>
                      <a:pt x="30" y="29"/>
                    </a:lnTo>
                    <a:lnTo>
                      <a:pt x="21" y="41"/>
                    </a:lnTo>
                    <a:lnTo>
                      <a:pt x="12" y="54"/>
                    </a:lnTo>
                    <a:lnTo>
                      <a:pt x="5" y="70"/>
                    </a:lnTo>
                    <a:lnTo>
                      <a:pt x="0" y="83"/>
                    </a:lnTo>
                    <a:lnTo>
                      <a:pt x="0" y="99"/>
                    </a:lnTo>
                    <a:lnTo>
                      <a:pt x="0" y="103"/>
                    </a:lnTo>
                    <a:lnTo>
                      <a:pt x="0" y="108"/>
                    </a:lnTo>
                    <a:lnTo>
                      <a:pt x="0" y="124"/>
                    </a:lnTo>
                    <a:lnTo>
                      <a:pt x="5" y="137"/>
                    </a:lnTo>
                    <a:lnTo>
                      <a:pt x="12" y="153"/>
                    </a:lnTo>
                    <a:lnTo>
                      <a:pt x="21" y="166"/>
                    </a:lnTo>
                    <a:lnTo>
                      <a:pt x="33" y="178"/>
                    </a:lnTo>
                    <a:lnTo>
                      <a:pt x="41" y="186"/>
                    </a:lnTo>
                    <a:lnTo>
                      <a:pt x="59" y="195"/>
                    </a:lnTo>
                    <a:lnTo>
                      <a:pt x="71" y="199"/>
                    </a:lnTo>
                    <a:lnTo>
                      <a:pt x="87" y="203"/>
                    </a:lnTo>
                    <a:lnTo>
                      <a:pt x="104" y="203"/>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707" name="Freeform 1215">
                <a:extLst>
                  <a:ext uri="{FF2B5EF4-FFF2-40B4-BE49-F238E27FC236}">
                    <a16:creationId xmlns:a16="http://schemas.microsoft.com/office/drawing/2014/main" id="{DAE228A2-B71B-4820-AE86-0F339ADDAE6B}"/>
                  </a:ext>
                </a:extLst>
              </p:cNvPr>
              <p:cNvSpPr>
                <a:spLocks/>
              </p:cNvSpPr>
              <p:nvPr/>
            </p:nvSpPr>
            <p:spPr bwMode="auto">
              <a:xfrm>
                <a:off x="2804" y="3383"/>
                <a:ext cx="34" cy="35"/>
              </a:xfrm>
              <a:custGeom>
                <a:avLst/>
                <a:gdLst>
                  <a:gd name="T0" fmla="*/ 17 w 171"/>
                  <a:gd name="T1" fmla="*/ 35 h 174"/>
                  <a:gd name="T2" fmla="*/ 20 w 171"/>
                  <a:gd name="T3" fmla="*/ 34 h 174"/>
                  <a:gd name="T4" fmla="*/ 22 w 171"/>
                  <a:gd name="T5" fmla="*/ 33 h 174"/>
                  <a:gd name="T6" fmla="*/ 25 w 171"/>
                  <a:gd name="T7" fmla="*/ 33 h 174"/>
                  <a:gd name="T8" fmla="*/ 27 w 171"/>
                  <a:gd name="T9" fmla="*/ 31 h 174"/>
                  <a:gd name="T10" fmla="*/ 29 w 171"/>
                  <a:gd name="T11" fmla="*/ 29 h 174"/>
                  <a:gd name="T12" fmla="*/ 31 w 171"/>
                  <a:gd name="T13" fmla="*/ 28 h 174"/>
                  <a:gd name="T14" fmla="*/ 32 w 171"/>
                  <a:gd name="T15" fmla="*/ 25 h 174"/>
                  <a:gd name="T16" fmla="*/ 33 w 171"/>
                  <a:gd name="T17" fmla="*/ 23 h 174"/>
                  <a:gd name="T18" fmla="*/ 34 w 171"/>
                  <a:gd name="T19" fmla="*/ 20 h 174"/>
                  <a:gd name="T20" fmla="*/ 34 w 171"/>
                  <a:gd name="T21" fmla="*/ 18 h 174"/>
                  <a:gd name="T22" fmla="*/ 34 w 171"/>
                  <a:gd name="T23" fmla="*/ 14 h 174"/>
                  <a:gd name="T24" fmla="*/ 33 w 171"/>
                  <a:gd name="T25" fmla="*/ 12 h 174"/>
                  <a:gd name="T26" fmla="*/ 32 w 171"/>
                  <a:gd name="T27" fmla="*/ 9 h 174"/>
                  <a:gd name="T28" fmla="*/ 31 w 171"/>
                  <a:gd name="T29" fmla="*/ 7 h 174"/>
                  <a:gd name="T30" fmla="*/ 29 w 171"/>
                  <a:gd name="T31" fmla="*/ 5 h 174"/>
                  <a:gd name="T32" fmla="*/ 26 w 171"/>
                  <a:gd name="T33" fmla="*/ 3 h 174"/>
                  <a:gd name="T34" fmla="*/ 25 w 171"/>
                  <a:gd name="T35" fmla="*/ 2 h 174"/>
                  <a:gd name="T36" fmla="*/ 22 w 171"/>
                  <a:gd name="T37" fmla="*/ 1 h 174"/>
                  <a:gd name="T38" fmla="*/ 19 w 171"/>
                  <a:gd name="T39" fmla="*/ 0 h 174"/>
                  <a:gd name="T40" fmla="*/ 17 w 171"/>
                  <a:gd name="T41" fmla="*/ 0 h 174"/>
                  <a:gd name="T42" fmla="*/ 14 w 171"/>
                  <a:gd name="T43" fmla="*/ 0 h 174"/>
                  <a:gd name="T44" fmla="*/ 12 w 171"/>
                  <a:gd name="T45" fmla="*/ 1 h 174"/>
                  <a:gd name="T46" fmla="*/ 9 w 171"/>
                  <a:gd name="T47" fmla="*/ 2 h 174"/>
                  <a:gd name="T48" fmla="*/ 7 w 171"/>
                  <a:gd name="T49" fmla="*/ 3 h 174"/>
                  <a:gd name="T50" fmla="*/ 5 w 171"/>
                  <a:gd name="T51" fmla="*/ 5 h 174"/>
                  <a:gd name="T52" fmla="*/ 4 w 171"/>
                  <a:gd name="T53" fmla="*/ 7 h 174"/>
                  <a:gd name="T54" fmla="*/ 2 w 171"/>
                  <a:gd name="T55" fmla="*/ 9 h 174"/>
                  <a:gd name="T56" fmla="*/ 1 w 171"/>
                  <a:gd name="T57" fmla="*/ 12 h 174"/>
                  <a:gd name="T58" fmla="*/ 0 w 171"/>
                  <a:gd name="T59" fmla="*/ 14 h 174"/>
                  <a:gd name="T60" fmla="*/ 0 w 171"/>
                  <a:gd name="T61" fmla="*/ 17 h 174"/>
                  <a:gd name="T62" fmla="*/ 0 w 171"/>
                  <a:gd name="T63" fmla="*/ 18 h 174"/>
                  <a:gd name="T64" fmla="*/ 0 w 171"/>
                  <a:gd name="T65" fmla="*/ 21 h 174"/>
                  <a:gd name="T66" fmla="*/ 1 w 171"/>
                  <a:gd name="T67" fmla="*/ 23 h 174"/>
                  <a:gd name="T68" fmla="*/ 2 w 171"/>
                  <a:gd name="T69" fmla="*/ 26 h 174"/>
                  <a:gd name="T70" fmla="*/ 4 w 171"/>
                  <a:gd name="T71" fmla="*/ 28 h 174"/>
                  <a:gd name="T72" fmla="*/ 5 w 171"/>
                  <a:gd name="T73" fmla="*/ 30 h 174"/>
                  <a:gd name="T74" fmla="*/ 7 w 171"/>
                  <a:gd name="T75" fmla="*/ 32 h 174"/>
                  <a:gd name="T76" fmla="*/ 9 w 171"/>
                  <a:gd name="T77" fmla="*/ 33 h 174"/>
                  <a:gd name="T78" fmla="*/ 12 w 171"/>
                  <a:gd name="T79" fmla="*/ 34 h 174"/>
                  <a:gd name="T80" fmla="*/ 14 w 171"/>
                  <a:gd name="T81" fmla="*/ 34 h 174"/>
                  <a:gd name="T82" fmla="*/ 17 w 171"/>
                  <a:gd name="T83" fmla="*/ 35 h 17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1"/>
                  <a:gd name="T127" fmla="*/ 0 h 174"/>
                  <a:gd name="T128" fmla="*/ 171 w 171"/>
                  <a:gd name="T129" fmla="*/ 174 h 17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1" h="174">
                    <a:moveTo>
                      <a:pt x="83" y="174"/>
                    </a:moveTo>
                    <a:lnTo>
                      <a:pt x="101" y="170"/>
                    </a:lnTo>
                    <a:lnTo>
                      <a:pt x="113" y="166"/>
                    </a:lnTo>
                    <a:lnTo>
                      <a:pt x="126" y="162"/>
                    </a:lnTo>
                    <a:lnTo>
                      <a:pt x="137" y="153"/>
                    </a:lnTo>
                    <a:lnTo>
                      <a:pt x="146" y="145"/>
                    </a:lnTo>
                    <a:lnTo>
                      <a:pt x="155" y="137"/>
                    </a:lnTo>
                    <a:lnTo>
                      <a:pt x="162" y="124"/>
                    </a:lnTo>
                    <a:lnTo>
                      <a:pt x="167" y="112"/>
                    </a:lnTo>
                    <a:lnTo>
                      <a:pt x="171" y="99"/>
                    </a:lnTo>
                    <a:lnTo>
                      <a:pt x="171" y="88"/>
                    </a:lnTo>
                    <a:lnTo>
                      <a:pt x="171" y="70"/>
                    </a:lnTo>
                    <a:lnTo>
                      <a:pt x="167" y="58"/>
                    </a:lnTo>
                    <a:lnTo>
                      <a:pt x="162" y="45"/>
                    </a:lnTo>
                    <a:lnTo>
                      <a:pt x="155" y="34"/>
                    </a:lnTo>
                    <a:lnTo>
                      <a:pt x="146" y="25"/>
                    </a:lnTo>
                    <a:lnTo>
                      <a:pt x="133" y="16"/>
                    </a:lnTo>
                    <a:lnTo>
                      <a:pt x="126" y="8"/>
                    </a:lnTo>
                    <a:lnTo>
                      <a:pt x="113" y="4"/>
                    </a:lnTo>
                    <a:lnTo>
                      <a:pt x="96" y="0"/>
                    </a:lnTo>
                    <a:lnTo>
                      <a:pt x="83" y="0"/>
                    </a:lnTo>
                    <a:lnTo>
                      <a:pt x="72" y="0"/>
                    </a:lnTo>
                    <a:lnTo>
                      <a:pt x="59" y="4"/>
                    </a:lnTo>
                    <a:lnTo>
                      <a:pt x="47" y="8"/>
                    </a:lnTo>
                    <a:lnTo>
                      <a:pt x="34" y="16"/>
                    </a:lnTo>
                    <a:lnTo>
                      <a:pt x="25" y="25"/>
                    </a:lnTo>
                    <a:lnTo>
                      <a:pt x="18" y="34"/>
                    </a:lnTo>
                    <a:lnTo>
                      <a:pt x="9" y="45"/>
                    </a:lnTo>
                    <a:lnTo>
                      <a:pt x="5" y="58"/>
                    </a:lnTo>
                    <a:lnTo>
                      <a:pt x="0" y="70"/>
                    </a:lnTo>
                    <a:lnTo>
                      <a:pt x="0" y="83"/>
                    </a:lnTo>
                    <a:lnTo>
                      <a:pt x="0" y="88"/>
                    </a:lnTo>
                    <a:lnTo>
                      <a:pt x="0" y="104"/>
                    </a:lnTo>
                    <a:lnTo>
                      <a:pt x="5" y="116"/>
                    </a:lnTo>
                    <a:lnTo>
                      <a:pt x="9" y="129"/>
                    </a:lnTo>
                    <a:lnTo>
                      <a:pt x="18" y="137"/>
                    </a:lnTo>
                    <a:lnTo>
                      <a:pt x="25" y="149"/>
                    </a:lnTo>
                    <a:lnTo>
                      <a:pt x="34" y="158"/>
                    </a:lnTo>
                    <a:lnTo>
                      <a:pt x="47" y="162"/>
                    </a:lnTo>
                    <a:lnTo>
                      <a:pt x="59" y="170"/>
                    </a:lnTo>
                    <a:lnTo>
                      <a:pt x="72" y="170"/>
                    </a:lnTo>
                    <a:lnTo>
                      <a:pt x="83" y="174"/>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50189" name="Group 1417">
              <a:extLst>
                <a:ext uri="{FF2B5EF4-FFF2-40B4-BE49-F238E27FC236}">
                  <a16:creationId xmlns:a16="http://schemas.microsoft.com/office/drawing/2014/main" id="{C528CA7D-4BD8-4A4A-AB2A-114113E0DF47}"/>
                </a:ext>
              </a:extLst>
            </p:cNvPr>
            <p:cNvGrpSpPr>
              <a:grpSpLocks/>
            </p:cNvGrpSpPr>
            <p:nvPr/>
          </p:nvGrpSpPr>
          <p:grpSpPr bwMode="auto">
            <a:xfrm>
              <a:off x="911" y="771"/>
              <a:ext cx="3255" cy="3289"/>
              <a:chOff x="911" y="771"/>
              <a:chExt cx="3255" cy="3289"/>
            </a:xfrm>
          </p:grpSpPr>
          <p:sp>
            <p:nvSpPr>
              <p:cNvPr id="50308" name="Freeform 1217">
                <a:extLst>
                  <a:ext uri="{FF2B5EF4-FFF2-40B4-BE49-F238E27FC236}">
                    <a16:creationId xmlns:a16="http://schemas.microsoft.com/office/drawing/2014/main" id="{86958764-2CAB-4760-A7DB-294D510BD440}"/>
                  </a:ext>
                </a:extLst>
              </p:cNvPr>
              <p:cNvSpPr>
                <a:spLocks/>
              </p:cNvSpPr>
              <p:nvPr/>
            </p:nvSpPr>
            <p:spPr bwMode="auto">
              <a:xfrm>
                <a:off x="2805" y="3384"/>
                <a:ext cx="29" cy="28"/>
              </a:xfrm>
              <a:custGeom>
                <a:avLst/>
                <a:gdLst>
                  <a:gd name="T0" fmla="*/ 14 w 141"/>
                  <a:gd name="T1" fmla="*/ 28 h 141"/>
                  <a:gd name="T2" fmla="*/ 17 w 141"/>
                  <a:gd name="T3" fmla="*/ 28 h 141"/>
                  <a:gd name="T4" fmla="*/ 19 w 141"/>
                  <a:gd name="T5" fmla="*/ 27 h 141"/>
                  <a:gd name="T6" fmla="*/ 21 w 141"/>
                  <a:gd name="T7" fmla="*/ 26 h 141"/>
                  <a:gd name="T8" fmla="*/ 23 w 141"/>
                  <a:gd name="T9" fmla="*/ 25 h 141"/>
                  <a:gd name="T10" fmla="*/ 25 w 141"/>
                  <a:gd name="T11" fmla="*/ 24 h 141"/>
                  <a:gd name="T12" fmla="*/ 26 w 141"/>
                  <a:gd name="T13" fmla="*/ 22 h 141"/>
                  <a:gd name="T14" fmla="*/ 27 w 141"/>
                  <a:gd name="T15" fmla="*/ 21 h 141"/>
                  <a:gd name="T16" fmla="*/ 28 w 141"/>
                  <a:gd name="T17" fmla="*/ 18 h 141"/>
                  <a:gd name="T18" fmla="*/ 28 w 141"/>
                  <a:gd name="T19" fmla="*/ 17 h 141"/>
                  <a:gd name="T20" fmla="*/ 29 w 141"/>
                  <a:gd name="T21" fmla="*/ 14 h 141"/>
                  <a:gd name="T22" fmla="*/ 28 w 141"/>
                  <a:gd name="T23" fmla="*/ 12 h 141"/>
                  <a:gd name="T24" fmla="*/ 28 w 141"/>
                  <a:gd name="T25" fmla="*/ 10 h 141"/>
                  <a:gd name="T26" fmla="*/ 27 w 141"/>
                  <a:gd name="T27" fmla="*/ 7 h 141"/>
                  <a:gd name="T28" fmla="*/ 26 w 141"/>
                  <a:gd name="T29" fmla="*/ 6 h 141"/>
                  <a:gd name="T30" fmla="*/ 25 w 141"/>
                  <a:gd name="T31" fmla="*/ 4 h 141"/>
                  <a:gd name="T32" fmla="*/ 23 w 141"/>
                  <a:gd name="T33" fmla="*/ 3 h 141"/>
                  <a:gd name="T34" fmla="*/ 20 w 141"/>
                  <a:gd name="T35" fmla="*/ 2 h 141"/>
                  <a:gd name="T36" fmla="*/ 19 w 141"/>
                  <a:gd name="T37" fmla="*/ 1 h 141"/>
                  <a:gd name="T38" fmla="*/ 16 w 141"/>
                  <a:gd name="T39" fmla="*/ 1 h 141"/>
                  <a:gd name="T40" fmla="*/ 14 w 141"/>
                  <a:gd name="T41" fmla="*/ 0 h 141"/>
                  <a:gd name="T42" fmla="*/ 12 w 141"/>
                  <a:gd name="T43" fmla="*/ 1 h 141"/>
                  <a:gd name="T44" fmla="*/ 10 w 141"/>
                  <a:gd name="T45" fmla="*/ 1 h 141"/>
                  <a:gd name="T46" fmla="*/ 8 w 141"/>
                  <a:gd name="T47" fmla="*/ 2 h 141"/>
                  <a:gd name="T48" fmla="*/ 6 w 141"/>
                  <a:gd name="T49" fmla="*/ 3 h 141"/>
                  <a:gd name="T50" fmla="*/ 4 w 141"/>
                  <a:gd name="T51" fmla="*/ 4 h 141"/>
                  <a:gd name="T52" fmla="*/ 2 w 141"/>
                  <a:gd name="T53" fmla="*/ 6 h 141"/>
                  <a:gd name="T54" fmla="*/ 2 w 141"/>
                  <a:gd name="T55" fmla="*/ 8 h 141"/>
                  <a:gd name="T56" fmla="*/ 1 w 141"/>
                  <a:gd name="T57" fmla="*/ 10 h 141"/>
                  <a:gd name="T58" fmla="*/ 0 w 141"/>
                  <a:gd name="T59" fmla="*/ 12 h 141"/>
                  <a:gd name="T60" fmla="*/ 0 w 141"/>
                  <a:gd name="T61" fmla="*/ 14 h 141"/>
                  <a:gd name="T62" fmla="*/ 1 w 141"/>
                  <a:gd name="T63" fmla="*/ 17 h 141"/>
                  <a:gd name="T64" fmla="*/ 1 w 141"/>
                  <a:gd name="T65" fmla="*/ 19 h 141"/>
                  <a:gd name="T66" fmla="*/ 2 w 141"/>
                  <a:gd name="T67" fmla="*/ 21 h 141"/>
                  <a:gd name="T68" fmla="*/ 3 w 141"/>
                  <a:gd name="T69" fmla="*/ 22 h 141"/>
                  <a:gd name="T70" fmla="*/ 4 w 141"/>
                  <a:gd name="T71" fmla="*/ 24 h 141"/>
                  <a:gd name="T72" fmla="*/ 6 w 141"/>
                  <a:gd name="T73" fmla="*/ 26 h 141"/>
                  <a:gd name="T74" fmla="*/ 8 w 141"/>
                  <a:gd name="T75" fmla="*/ 26 h 141"/>
                  <a:gd name="T76" fmla="*/ 10 w 141"/>
                  <a:gd name="T77" fmla="*/ 27 h 141"/>
                  <a:gd name="T78" fmla="*/ 12 w 141"/>
                  <a:gd name="T79" fmla="*/ 28 h 141"/>
                  <a:gd name="T80" fmla="*/ 14 w 141"/>
                  <a:gd name="T81" fmla="*/ 28 h 14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41"/>
                  <a:gd name="T124" fmla="*/ 0 h 141"/>
                  <a:gd name="T125" fmla="*/ 141 w 141"/>
                  <a:gd name="T126" fmla="*/ 141 h 14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41" h="141">
                    <a:moveTo>
                      <a:pt x="70" y="141"/>
                    </a:moveTo>
                    <a:lnTo>
                      <a:pt x="83" y="141"/>
                    </a:lnTo>
                    <a:lnTo>
                      <a:pt x="92" y="137"/>
                    </a:lnTo>
                    <a:lnTo>
                      <a:pt x="104" y="133"/>
                    </a:lnTo>
                    <a:lnTo>
                      <a:pt x="112" y="125"/>
                    </a:lnTo>
                    <a:lnTo>
                      <a:pt x="120" y="120"/>
                    </a:lnTo>
                    <a:lnTo>
                      <a:pt x="128" y="112"/>
                    </a:lnTo>
                    <a:lnTo>
                      <a:pt x="133" y="104"/>
                    </a:lnTo>
                    <a:lnTo>
                      <a:pt x="137" y="91"/>
                    </a:lnTo>
                    <a:lnTo>
                      <a:pt x="137" y="84"/>
                    </a:lnTo>
                    <a:lnTo>
                      <a:pt x="141" y="71"/>
                    </a:lnTo>
                    <a:lnTo>
                      <a:pt x="137" y="58"/>
                    </a:lnTo>
                    <a:lnTo>
                      <a:pt x="137" y="50"/>
                    </a:lnTo>
                    <a:lnTo>
                      <a:pt x="133" y="37"/>
                    </a:lnTo>
                    <a:lnTo>
                      <a:pt x="124" y="30"/>
                    </a:lnTo>
                    <a:lnTo>
                      <a:pt x="120" y="21"/>
                    </a:lnTo>
                    <a:lnTo>
                      <a:pt x="112" y="17"/>
                    </a:lnTo>
                    <a:lnTo>
                      <a:pt x="99" y="8"/>
                    </a:lnTo>
                    <a:lnTo>
                      <a:pt x="92" y="4"/>
                    </a:lnTo>
                    <a:lnTo>
                      <a:pt x="79" y="4"/>
                    </a:lnTo>
                    <a:lnTo>
                      <a:pt x="70" y="0"/>
                    </a:lnTo>
                    <a:lnTo>
                      <a:pt x="58" y="4"/>
                    </a:lnTo>
                    <a:lnTo>
                      <a:pt x="50" y="4"/>
                    </a:lnTo>
                    <a:lnTo>
                      <a:pt x="38" y="8"/>
                    </a:lnTo>
                    <a:lnTo>
                      <a:pt x="29" y="17"/>
                    </a:lnTo>
                    <a:lnTo>
                      <a:pt x="20" y="21"/>
                    </a:lnTo>
                    <a:lnTo>
                      <a:pt x="12" y="30"/>
                    </a:lnTo>
                    <a:lnTo>
                      <a:pt x="9" y="41"/>
                    </a:lnTo>
                    <a:lnTo>
                      <a:pt x="4" y="50"/>
                    </a:lnTo>
                    <a:lnTo>
                      <a:pt x="0" y="62"/>
                    </a:lnTo>
                    <a:lnTo>
                      <a:pt x="0" y="71"/>
                    </a:lnTo>
                    <a:lnTo>
                      <a:pt x="4" y="84"/>
                    </a:lnTo>
                    <a:lnTo>
                      <a:pt x="4" y="95"/>
                    </a:lnTo>
                    <a:lnTo>
                      <a:pt x="9" y="104"/>
                    </a:lnTo>
                    <a:lnTo>
                      <a:pt x="16" y="112"/>
                    </a:lnTo>
                    <a:lnTo>
                      <a:pt x="20" y="120"/>
                    </a:lnTo>
                    <a:lnTo>
                      <a:pt x="29" y="129"/>
                    </a:lnTo>
                    <a:lnTo>
                      <a:pt x="38" y="133"/>
                    </a:lnTo>
                    <a:lnTo>
                      <a:pt x="50" y="137"/>
                    </a:lnTo>
                    <a:lnTo>
                      <a:pt x="58" y="141"/>
                    </a:lnTo>
                    <a:lnTo>
                      <a:pt x="70" y="141"/>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09" name="Freeform 1218">
                <a:extLst>
                  <a:ext uri="{FF2B5EF4-FFF2-40B4-BE49-F238E27FC236}">
                    <a16:creationId xmlns:a16="http://schemas.microsoft.com/office/drawing/2014/main" id="{E95C5FF9-F53C-44C7-9A22-E4E6A5A2B919}"/>
                  </a:ext>
                </a:extLst>
              </p:cNvPr>
              <p:cNvSpPr>
                <a:spLocks/>
              </p:cNvSpPr>
              <p:nvPr/>
            </p:nvSpPr>
            <p:spPr bwMode="auto">
              <a:xfrm>
                <a:off x="2894" y="3355"/>
                <a:ext cx="116" cy="116"/>
              </a:xfrm>
              <a:custGeom>
                <a:avLst/>
                <a:gdLst>
                  <a:gd name="T0" fmla="*/ 59 w 577"/>
                  <a:gd name="T1" fmla="*/ 116 h 576"/>
                  <a:gd name="T2" fmla="*/ 69 w 577"/>
                  <a:gd name="T3" fmla="*/ 115 h 576"/>
                  <a:gd name="T4" fmla="*/ 78 w 577"/>
                  <a:gd name="T5" fmla="*/ 113 h 576"/>
                  <a:gd name="T6" fmla="*/ 85 w 577"/>
                  <a:gd name="T7" fmla="*/ 110 h 576"/>
                  <a:gd name="T8" fmla="*/ 93 w 577"/>
                  <a:gd name="T9" fmla="*/ 105 h 576"/>
                  <a:gd name="T10" fmla="*/ 100 w 577"/>
                  <a:gd name="T11" fmla="*/ 99 h 576"/>
                  <a:gd name="T12" fmla="*/ 105 w 577"/>
                  <a:gd name="T13" fmla="*/ 92 h 576"/>
                  <a:gd name="T14" fmla="*/ 110 w 577"/>
                  <a:gd name="T15" fmla="*/ 84 h 576"/>
                  <a:gd name="T16" fmla="*/ 113 w 577"/>
                  <a:gd name="T17" fmla="*/ 76 h 576"/>
                  <a:gd name="T18" fmla="*/ 116 w 577"/>
                  <a:gd name="T19" fmla="*/ 67 h 576"/>
                  <a:gd name="T20" fmla="*/ 116 w 577"/>
                  <a:gd name="T21" fmla="*/ 58 h 576"/>
                  <a:gd name="T22" fmla="*/ 115 w 577"/>
                  <a:gd name="T23" fmla="*/ 49 h 576"/>
                  <a:gd name="T24" fmla="*/ 113 w 577"/>
                  <a:gd name="T25" fmla="*/ 39 h 576"/>
                  <a:gd name="T26" fmla="*/ 109 w 577"/>
                  <a:gd name="T27" fmla="*/ 31 h 576"/>
                  <a:gd name="T28" fmla="*/ 105 w 577"/>
                  <a:gd name="T29" fmla="*/ 24 h 576"/>
                  <a:gd name="T30" fmla="*/ 99 w 577"/>
                  <a:gd name="T31" fmla="*/ 17 h 576"/>
                  <a:gd name="T32" fmla="*/ 92 w 577"/>
                  <a:gd name="T33" fmla="*/ 11 h 576"/>
                  <a:gd name="T34" fmla="*/ 84 w 577"/>
                  <a:gd name="T35" fmla="*/ 7 h 576"/>
                  <a:gd name="T36" fmla="*/ 76 w 577"/>
                  <a:gd name="T37" fmla="*/ 2 h 576"/>
                  <a:gd name="T38" fmla="*/ 67 w 577"/>
                  <a:gd name="T39" fmla="*/ 1 h 576"/>
                  <a:gd name="T40" fmla="*/ 58 w 577"/>
                  <a:gd name="T41" fmla="*/ 0 h 576"/>
                  <a:gd name="T42" fmla="*/ 48 w 577"/>
                  <a:gd name="T43" fmla="*/ 1 h 576"/>
                  <a:gd name="T44" fmla="*/ 39 w 577"/>
                  <a:gd name="T45" fmla="*/ 3 h 576"/>
                  <a:gd name="T46" fmla="*/ 31 w 577"/>
                  <a:gd name="T47" fmla="*/ 7 h 576"/>
                  <a:gd name="T48" fmla="*/ 23 w 577"/>
                  <a:gd name="T49" fmla="*/ 12 h 576"/>
                  <a:gd name="T50" fmla="*/ 17 w 577"/>
                  <a:gd name="T51" fmla="*/ 18 h 576"/>
                  <a:gd name="T52" fmla="*/ 11 w 577"/>
                  <a:gd name="T53" fmla="*/ 24 h 576"/>
                  <a:gd name="T54" fmla="*/ 7 w 577"/>
                  <a:gd name="T55" fmla="*/ 32 h 576"/>
                  <a:gd name="T56" fmla="*/ 3 w 577"/>
                  <a:gd name="T57" fmla="*/ 40 h 576"/>
                  <a:gd name="T58" fmla="*/ 1 w 577"/>
                  <a:gd name="T59" fmla="*/ 49 h 576"/>
                  <a:gd name="T60" fmla="*/ 0 w 577"/>
                  <a:gd name="T61" fmla="*/ 58 h 576"/>
                  <a:gd name="T62" fmla="*/ 1 w 577"/>
                  <a:gd name="T63" fmla="*/ 68 h 576"/>
                  <a:gd name="T64" fmla="*/ 3 w 577"/>
                  <a:gd name="T65" fmla="*/ 77 h 576"/>
                  <a:gd name="T66" fmla="*/ 7 w 577"/>
                  <a:gd name="T67" fmla="*/ 85 h 576"/>
                  <a:gd name="T68" fmla="*/ 12 w 577"/>
                  <a:gd name="T69" fmla="*/ 93 h 576"/>
                  <a:gd name="T70" fmla="*/ 17 w 577"/>
                  <a:gd name="T71" fmla="*/ 99 h 576"/>
                  <a:gd name="T72" fmla="*/ 24 w 577"/>
                  <a:gd name="T73" fmla="*/ 105 h 576"/>
                  <a:gd name="T74" fmla="*/ 32 w 577"/>
                  <a:gd name="T75" fmla="*/ 110 h 576"/>
                  <a:gd name="T76" fmla="*/ 41 w 577"/>
                  <a:gd name="T77" fmla="*/ 114 h 576"/>
                  <a:gd name="T78" fmla="*/ 49 w 577"/>
                  <a:gd name="T79" fmla="*/ 115 h 576"/>
                  <a:gd name="T80" fmla="*/ 59 w 577"/>
                  <a:gd name="T81" fmla="*/ 116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6"/>
                  <a:gd name="T125" fmla="*/ 577 w 577"/>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6">
                    <a:moveTo>
                      <a:pt x="294" y="576"/>
                    </a:moveTo>
                    <a:lnTo>
                      <a:pt x="341" y="573"/>
                    </a:lnTo>
                    <a:lnTo>
                      <a:pt x="386" y="560"/>
                    </a:lnTo>
                    <a:lnTo>
                      <a:pt x="424" y="544"/>
                    </a:lnTo>
                    <a:lnTo>
                      <a:pt x="465" y="519"/>
                    </a:lnTo>
                    <a:lnTo>
                      <a:pt x="498" y="490"/>
                    </a:lnTo>
                    <a:lnTo>
                      <a:pt x="523" y="456"/>
                    </a:lnTo>
                    <a:lnTo>
                      <a:pt x="548" y="419"/>
                    </a:lnTo>
                    <a:lnTo>
                      <a:pt x="564" y="378"/>
                    </a:lnTo>
                    <a:lnTo>
                      <a:pt x="577" y="332"/>
                    </a:lnTo>
                    <a:lnTo>
                      <a:pt x="577" y="286"/>
                    </a:lnTo>
                    <a:lnTo>
                      <a:pt x="573" y="241"/>
                    </a:lnTo>
                    <a:lnTo>
                      <a:pt x="564" y="195"/>
                    </a:lnTo>
                    <a:lnTo>
                      <a:pt x="544" y="153"/>
                    </a:lnTo>
                    <a:lnTo>
                      <a:pt x="523" y="117"/>
                    </a:lnTo>
                    <a:lnTo>
                      <a:pt x="494" y="83"/>
                    </a:lnTo>
                    <a:lnTo>
                      <a:pt x="456" y="54"/>
                    </a:lnTo>
                    <a:lnTo>
                      <a:pt x="419" y="34"/>
                    </a:lnTo>
                    <a:lnTo>
                      <a:pt x="377" y="12"/>
                    </a:lnTo>
                    <a:lnTo>
                      <a:pt x="332" y="4"/>
                    </a:lnTo>
                    <a:lnTo>
                      <a:pt x="287" y="0"/>
                    </a:lnTo>
                    <a:lnTo>
                      <a:pt x="240" y="4"/>
                    </a:lnTo>
                    <a:lnTo>
                      <a:pt x="195" y="16"/>
                    </a:lnTo>
                    <a:lnTo>
                      <a:pt x="154" y="34"/>
                    </a:lnTo>
                    <a:lnTo>
                      <a:pt x="116" y="58"/>
                    </a:lnTo>
                    <a:lnTo>
                      <a:pt x="83" y="87"/>
                    </a:lnTo>
                    <a:lnTo>
                      <a:pt x="54" y="120"/>
                    </a:lnTo>
                    <a:lnTo>
                      <a:pt x="33" y="158"/>
                    </a:lnTo>
                    <a:lnTo>
                      <a:pt x="17" y="199"/>
                    </a:lnTo>
                    <a:lnTo>
                      <a:pt x="4" y="245"/>
                    </a:lnTo>
                    <a:lnTo>
                      <a:pt x="0" y="290"/>
                    </a:lnTo>
                    <a:lnTo>
                      <a:pt x="4" y="340"/>
                    </a:lnTo>
                    <a:lnTo>
                      <a:pt x="17" y="382"/>
                    </a:lnTo>
                    <a:lnTo>
                      <a:pt x="33" y="423"/>
                    </a:lnTo>
                    <a:lnTo>
                      <a:pt x="58" y="461"/>
                    </a:lnTo>
                    <a:lnTo>
                      <a:pt x="87" y="494"/>
                    </a:lnTo>
                    <a:lnTo>
                      <a:pt x="120" y="522"/>
                    </a:lnTo>
                    <a:lnTo>
                      <a:pt x="161" y="548"/>
                    </a:lnTo>
                    <a:lnTo>
                      <a:pt x="204" y="564"/>
                    </a:lnTo>
                    <a:lnTo>
                      <a:pt x="245" y="573"/>
                    </a:lnTo>
                    <a:lnTo>
                      <a:pt x="294" y="576"/>
                    </a:lnTo>
                    <a:close/>
                  </a:path>
                </a:pathLst>
              </a:custGeom>
              <a:solidFill>
                <a:srgbClr val="4C4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10" name="Freeform 1219">
                <a:extLst>
                  <a:ext uri="{FF2B5EF4-FFF2-40B4-BE49-F238E27FC236}">
                    <a16:creationId xmlns:a16="http://schemas.microsoft.com/office/drawing/2014/main" id="{627A97B0-B16D-4AD8-96C1-F69DC277A8A4}"/>
                  </a:ext>
                </a:extLst>
              </p:cNvPr>
              <p:cNvSpPr>
                <a:spLocks/>
              </p:cNvSpPr>
              <p:nvPr/>
            </p:nvSpPr>
            <p:spPr bwMode="auto">
              <a:xfrm>
                <a:off x="2894" y="3355"/>
                <a:ext cx="116" cy="116"/>
              </a:xfrm>
              <a:custGeom>
                <a:avLst/>
                <a:gdLst>
                  <a:gd name="T0" fmla="*/ 59 w 577"/>
                  <a:gd name="T1" fmla="*/ 116 h 576"/>
                  <a:gd name="T2" fmla="*/ 69 w 577"/>
                  <a:gd name="T3" fmla="*/ 115 h 576"/>
                  <a:gd name="T4" fmla="*/ 78 w 577"/>
                  <a:gd name="T5" fmla="*/ 113 h 576"/>
                  <a:gd name="T6" fmla="*/ 85 w 577"/>
                  <a:gd name="T7" fmla="*/ 110 h 576"/>
                  <a:gd name="T8" fmla="*/ 93 w 577"/>
                  <a:gd name="T9" fmla="*/ 105 h 576"/>
                  <a:gd name="T10" fmla="*/ 100 w 577"/>
                  <a:gd name="T11" fmla="*/ 99 h 576"/>
                  <a:gd name="T12" fmla="*/ 105 w 577"/>
                  <a:gd name="T13" fmla="*/ 92 h 576"/>
                  <a:gd name="T14" fmla="*/ 110 w 577"/>
                  <a:gd name="T15" fmla="*/ 84 h 576"/>
                  <a:gd name="T16" fmla="*/ 113 w 577"/>
                  <a:gd name="T17" fmla="*/ 76 h 576"/>
                  <a:gd name="T18" fmla="*/ 116 w 577"/>
                  <a:gd name="T19" fmla="*/ 67 h 576"/>
                  <a:gd name="T20" fmla="*/ 116 w 577"/>
                  <a:gd name="T21" fmla="*/ 58 h 576"/>
                  <a:gd name="T22" fmla="*/ 115 w 577"/>
                  <a:gd name="T23" fmla="*/ 49 h 576"/>
                  <a:gd name="T24" fmla="*/ 113 w 577"/>
                  <a:gd name="T25" fmla="*/ 39 h 576"/>
                  <a:gd name="T26" fmla="*/ 109 w 577"/>
                  <a:gd name="T27" fmla="*/ 31 h 576"/>
                  <a:gd name="T28" fmla="*/ 105 w 577"/>
                  <a:gd name="T29" fmla="*/ 24 h 576"/>
                  <a:gd name="T30" fmla="*/ 99 w 577"/>
                  <a:gd name="T31" fmla="*/ 17 h 576"/>
                  <a:gd name="T32" fmla="*/ 92 w 577"/>
                  <a:gd name="T33" fmla="*/ 11 h 576"/>
                  <a:gd name="T34" fmla="*/ 84 w 577"/>
                  <a:gd name="T35" fmla="*/ 7 h 576"/>
                  <a:gd name="T36" fmla="*/ 76 w 577"/>
                  <a:gd name="T37" fmla="*/ 2 h 576"/>
                  <a:gd name="T38" fmla="*/ 67 w 577"/>
                  <a:gd name="T39" fmla="*/ 1 h 576"/>
                  <a:gd name="T40" fmla="*/ 58 w 577"/>
                  <a:gd name="T41" fmla="*/ 0 h 576"/>
                  <a:gd name="T42" fmla="*/ 48 w 577"/>
                  <a:gd name="T43" fmla="*/ 1 h 576"/>
                  <a:gd name="T44" fmla="*/ 39 w 577"/>
                  <a:gd name="T45" fmla="*/ 3 h 576"/>
                  <a:gd name="T46" fmla="*/ 31 w 577"/>
                  <a:gd name="T47" fmla="*/ 7 h 576"/>
                  <a:gd name="T48" fmla="*/ 23 w 577"/>
                  <a:gd name="T49" fmla="*/ 12 h 576"/>
                  <a:gd name="T50" fmla="*/ 17 w 577"/>
                  <a:gd name="T51" fmla="*/ 18 h 576"/>
                  <a:gd name="T52" fmla="*/ 11 w 577"/>
                  <a:gd name="T53" fmla="*/ 24 h 576"/>
                  <a:gd name="T54" fmla="*/ 7 w 577"/>
                  <a:gd name="T55" fmla="*/ 32 h 576"/>
                  <a:gd name="T56" fmla="*/ 3 w 577"/>
                  <a:gd name="T57" fmla="*/ 40 h 576"/>
                  <a:gd name="T58" fmla="*/ 1 w 577"/>
                  <a:gd name="T59" fmla="*/ 49 h 576"/>
                  <a:gd name="T60" fmla="*/ 0 w 577"/>
                  <a:gd name="T61" fmla="*/ 58 h 576"/>
                  <a:gd name="T62" fmla="*/ 1 w 577"/>
                  <a:gd name="T63" fmla="*/ 68 h 576"/>
                  <a:gd name="T64" fmla="*/ 3 w 577"/>
                  <a:gd name="T65" fmla="*/ 77 h 576"/>
                  <a:gd name="T66" fmla="*/ 7 w 577"/>
                  <a:gd name="T67" fmla="*/ 85 h 576"/>
                  <a:gd name="T68" fmla="*/ 12 w 577"/>
                  <a:gd name="T69" fmla="*/ 93 h 576"/>
                  <a:gd name="T70" fmla="*/ 17 w 577"/>
                  <a:gd name="T71" fmla="*/ 99 h 576"/>
                  <a:gd name="T72" fmla="*/ 24 w 577"/>
                  <a:gd name="T73" fmla="*/ 105 h 576"/>
                  <a:gd name="T74" fmla="*/ 32 w 577"/>
                  <a:gd name="T75" fmla="*/ 110 h 576"/>
                  <a:gd name="T76" fmla="*/ 41 w 577"/>
                  <a:gd name="T77" fmla="*/ 114 h 576"/>
                  <a:gd name="T78" fmla="*/ 49 w 577"/>
                  <a:gd name="T79" fmla="*/ 115 h 576"/>
                  <a:gd name="T80" fmla="*/ 59 w 577"/>
                  <a:gd name="T81" fmla="*/ 116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6"/>
                  <a:gd name="T125" fmla="*/ 577 w 577"/>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6">
                    <a:moveTo>
                      <a:pt x="294" y="576"/>
                    </a:moveTo>
                    <a:lnTo>
                      <a:pt x="341" y="573"/>
                    </a:lnTo>
                    <a:lnTo>
                      <a:pt x="386" y="560"/>
                    </a:lnTo>
                    <a:lnTo>
                      <a:pt x="424" y="544"/>
                    </a:lnTo>
                    <a:lnTo>
                      <a:pt x="465" y="519"/>
                    </a:lnTo>
                    <a:lnTo>
                      <a:pt x="498" y="490"/>
                    </a:lnTo>
                    <a:lnTo>
                      <a:pt x="523" y="456"/>
                    </a:lnTo>
                    <a:lnTo>
                      <a:pt x="548" y="419"/>
                    </a:lnTo>
                    <a:lnTo>
                      <a:pt x="564" y="378"/>
                    </a:lnTo>
                    <a:lnTo>
                      <a:pt x="577" y="332"/>
                    </a:lnTo>
                    <a:lnTo>
                      <a:pt x="577" y="286"/>
                    </a:lnTo>
                    <a:lnTo>
                      <a:pt x="573" y="241"/>
                    </a:lnTo>
                    <a:lnTo>
                      <a:pt x="564" y="195"/>
                    </a:lnTo>
                    <a:lnTo>
                      <a:pt x="544" y="153"/>
                    </a:lnTo>
                    <a:lnTo>
                      <a:pt x="523" y="117"/>
                    </a:lnTo>
                    <a:lnTo>
                      <a:pt x="494" y="83"/>
                    </a:lnTo>
                    <a:lnTo>
                      <a:pt x="456" y="54"/>
                    </a:lnTo>
                    <a:lnTo>
                      <a:pt x="419" y="34"/>
                    </a:lnTo>
                    <a:lnTo>
                      <a:pt x="377" y="12"/>
                    </a:lnTo>
                    <a:lnTo>
                      <a:pt x="332" y="4"/>
                    </a:lnTo>
                    <a:lnTo>
                      <a:pt x="287" y="0"/>
                    </a:lnTo>
                    <a:lnTo>
                      <a:pt x="240" y="4"/>
                    </a:lnTo>
                    <a:lnTo>
                      <a:pt x="195" y="16"/>
                    </a:lnTo>
                    <a:lnTo>
                      <a:pt x="154" y="34"/>
                    </a:lnTo>
                    <a:lnTo>
                      <a:pt x="116" y="58"/>
                    </a:lnTo>
                    <a:lnTo>
                      <a:pt x="83" y="87"/>
                    </a:lnTo>
                    <a:lnTo>
                      <a:pt x="54" y="120"/>
                    </a:lnTo>
                    <a:lnTo>
                      <a:pt x="33" y="158"/>
                    </a:lnTo>
                    <a:lnTo>
                      <a:pt x="17" y="199"/>
                    </a:lnTo>
                    <a:lnTo>
                      <a:pt x="4" y="245"/>
                    </a:lnTo>
                    <a:lnTo>
                      <a:pt x="0" y="290"/>
                    </a:lnTo>
                    <a:lnTo>
                      <a:pt x="4" y="340"/>
                    </a:lnTo>
                    <a:lnTo>
                      <a:pt x="17" y="382"/>
                    </a:lnTo>
                    <a:lnTo>
                      <a:pt x="33" y="423"/>
                    </a:lnTo>
                    <a:lnTo>
                      <a:pt x="58" y="461"/>
                    </a:lnTo>
                    <a:lnTo>
                      <a:pt x="87" y="494"/>
                    </a:lnTo>
                    <a:lnTo>
                      <a:pt x="120" y="522"/>
                    </a:lnTo>
                    <a:lnTo>
                      <a:pt x="161" y="548"/>
                    </a:lnTo>
                    <a:lnTo>
                      <a:pt x="204" y="564"/>
                    </a:lnTo>
                    <a:lnTo>
                      <a:pt x="245" y="573"/>
                    </a:lnTo>
                    <a:lnTo>
                      <a:pt x="294"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311" name="Freeform 1220">
                <a:extLst>
                  <a:ext uri="{FF2B5EF4-FFF2-40B4-BE49-F238E27FC236}">
                    <a16:creationId xmlns:a16="http://schemas.microsoft.com/office/drawing/2014/main" id="{20996B17-A5EA-4C9B-AC72-885715B7525E}"/>
                  </a:ext>
                </a:extLst>
              </p:cNvPr>
              <p:cNvSpPr>
                <a:spLocks/>
              </p:cNvSpPr>
              <p:nvPr/>
            </p:nvSpPr>
            <p:spPr bwMode="auto">
              <a:xfrm>
                <a:off x="2894" y="3355"/>
                <a:ext cx="116" cy="116"/>
              </a:xfrm>
              <a:custGeom>
                <a:avLst/>
                <a:gdLst>
                  <a:gd name="T0" fmla="*/ 59 w 577"/>
                  <a:gd name="T1" fmla="*/ 116 h 576"/>
                  <a:gd name="T2" fmla="*/ 69 w 577"/>
                  <a:gd name="T3" fmla="*/ 115 h 576"/>
                  <a:gd name="T4" fmla="*/ 78 w 577"/>
                  <a:gd name="T5" fmla="*/ 113 h 576"/>
                  <a:gd name="T6" fmla="*/ 85 w 577"/>
                  <a:gd name="T7" fmla="*/ 110 h 576"/>
                  <a:gd name="T8" fmla="*/ 93 w 577"/>
                  <a:gd name="T9" fmla="*/ 105 h 576"/>
                  <a:gd name="T10" fmla="*/ 100 w 577"/>
                  <a:gd name="T11" fmla="*/ 99 h 576"/>
                  <a:gd name="T12" fmla="*/ 105 w 577"/>
                  <a:gd name="T13" fmla="*/ 92 h 576"/>
                  <a:gd name="T14" fmla="*/ 110 w 577"/>
                  <a:gd name="T15" fmla="*/ 84 h 576"/>
                  <a:gd name="T16" fmla="*/ 113 w 577"/>
                  <a:gd name="T17" fmla="*/ 76 h 576"/>
                  <a:gd name="T18" fmla="*/ 116 w 577"/>
                  <a:gd name="T19" fmla="*/ 67 h 576"/>
                  <a:gd name="T20" fmla="*/ 116 w 577"/>
                  <a:gd name="T21" fmla="*/ 58 h 576"/>
                  <a:gd name="T22" fmla="*/ 115 w 577"/>
                  <a:gd name="T23" fmla="*/ 49 h 576"/>
                  <a:gd name="T24" fmla="*/ 113 w 577"/>
                  <a:gd name="T25" fmla="*/ 39 h 576"/>
                  <a:gd name="T26" fmla="*/ 109 w 577"/>
                  <a:gd name="T27" fmla="*/ 31 h 576"/>
                  <a:gd name="T28" fmla="*/ 105 w 577"/>
                  <a:gd name="T29" fmla="*/ 24 h 576"/>
                  <a:gd name="T30" fmla="*/ 99 w 577"/>
                  <a:gd name="T31" fmla="*/ 17 h 576"/>
                  <a:gd name="T32" fmla="*/ 92 w 577"/>
                  <a:gd name="T33" fmla="*/ 11 h 576"/>
                  <a:gd name="T34" fmla="*/ 84 w 577"/>
                  <a:gd name="T35" fmla="*/ 7 h 576"/>
                  <a:gd name="T36" fmla="*/ 76 w 577"/>
                  <a:gd name="T37" fmla="*/ 2 h 576"/>
                  <a:gd name="T38" fmla="*/ 67 w 577"/>
                  <a:gd name="T39" fmla="*/ 1 h 576"/>
                  <a:gd name="T40" fmla="*/ 58 w 577"/>
                  <a:gd name="T41" fmla="*/ 0 h 576"/>
                  <a:gd name="T42" fmla="*/ 48 w 577"/>
                  <a:gd name="T43" fmla="*/ 1 h 576"/>
                  <a:gd name="T44" fmla="*/ 39 w 577"/>
                  <a:gd name="T45" fmla="*/ 3 h 576"/>
                  <a:gd name="T46" fmla="*/ 31 w 577"/>
                  <a:gd name="T47" fmla="*/ 7 h 576"/>
                  <a:gd name="T48" fmla="*/ 23 w 577"/>
                  <a:gd name="T49" fmla="*/ 12 h 576"/>
                  <a:gd name="T50" fmla="*/ 17 w 577"/>
                  <a:gd name="T51" fmla="*/ 18 h 576"/>
                  <a:gd name="T52" fmla="*/ 11 w 577"/>
                  <a:gd name="T53" fmla="*/ 24 h 576"/>
                  <a:gd name="T54" fmla="*/ 7 w 577"/>
                  <a:gd name="T55" fmla="*/ 32 h 576"/>
                  <a:gd name="T56" fmla="*/ 3 w 577"/>
                  <a:gd name="T57" fmla="*/ 40 h 576"/>
                  <a:gd name="T58" fmla="*/ 1 w 577"/>
                  <a:gd name="T59" fmla="*/ 49 h 576"/>
                  <a:gd name="T60" fmla="*/ 0 w 577"/>
                  <a:gd name="T61" fmla="*/ 58 h 576"/>
                  <a:gd name="T62" fmla="*/ 1 w 577"/>
                  <a:gd name="T63" fmla="*/ 68 h 576"/>
                  <a:gd name="T64" fmla="*/ 3 w 577"/>
                  <a:gd name="T65" fmla="*/ 77 h 576"/>
                  <a:gd name="T66" fmla="*/ 7 w 577"/>
                  <a:gd name="T67" fmla="*/ 85 h 576"/>
                  <a:gd name="T68" fmla="*/ 12 w 577"/>
                  <a:gd name="T69" fmla="*/ 93 h 576"/>
                  <a:gd name="T70" fmla="*/ 17 w 577"/>
                  <a:gd name="T71" fmla="*/ 99 h 576"/>
                  <a:gd name="T72" fmla="*/ 24 w 577"/>
                  <a:gd name="T73" fmla="*/ 105 h 576"/>
                  <a:gd name="T74" fmla="*/ 32 w 577"/>
                  <a:gd name="T75" fmla="*/ 110 h 576"/>
                  <a:gd name="T76" fmla="*/ 41 w 577"/>
                  <a:gd name="T77" fmla="*/ 114 h 576"/>
                  <a:gd name="T78" fmla="*/ 49 w 577"/>
                  <a:gd name="T79" fmla="*/ 115 h 576"/>
                  <a:gd name="T80" fmla="*/ 59 w 577"/>
                  <a:gd name="T81" fmla="*/ 116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6"/>
                  <a:gd name="T125" fmla="*/ 577 w 577"/>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6">
                    <a:moveTo>
                      <a:pt x="294" y="576"/>
                    </a:moveTo>
                    <a:lnTo>
                      <a:pt x="341" y="573"/>
                    </a:lnTo>
                    <a:lnTo>
                      <a:pt x="386" y="560"/>
                    </a:lnTo>
                    <a:lnTo>
                      <a:pt x="424" y="544"/>
                    </a:lnTo>
                    <a:lnTo>
                      <a:pt x="465" y="519"/>
                    </a:lnTo>
                    <a:lnTo>
                      <a:pt x="498" y="490"/>
                    </a:lnTo>
                    <a:lnTo>
                      <a:pt x="523" y="456"/>
                    </a:lnTo>
                    <a:lnTo>
                      <a:pt x="548" y="419"/>
                    </a:lnTo>
                    <a:lnTo>
                      <a:pt x="564" y="378"/>
                    </a:lnTo>
                    <a:lnTo>
                      <a:pt x="577" y="332"/>
                    </a:lnTo>
                    <a:lnTo>
                      <a:pt x="577" y="286"/>
                    </a:lnTo>
                    <a:lnTo>
                      <a:pt x="573" y="241"/>
                    </a:lnTo>
                    <a:lnTo>
                      <a:pt x="564" y="195"/>
                    </a:lnTo>
                    <a:lnTo>
                      <a:pt x="544" y="153"/>
                    </a:lnTo>
                    <a:lnTo>
                      <a:pt x="523" y="117"/>
                    </a:lnTo>
                    <a:lnTo>
                      <a:pt x="494" y="83"/>
                    </a:lnTo>
                    <a:lnTo>
                      <a:pt x="456" y="54"/>
                    </a:lnTo>
                    <a:lnTo>
                      <a:pt x="419" y="34"/>
                    </a:lnTo>
                    <a:lnTo>
                      <a:pt x="377" y="12"/>
                    </a:lnTo>
                    <a:lnTo>
                      <a:pt x="332" y="4"/>
                    </a:lnTo>
                    <a:lnTo>
                      <a:pt x="287" y="0"/>
                    </a:lnTo>
                    <a:lnTo>
                      <a:pt x="240" y="4"/>
                    </a:lnTo>
                    <a:lnTo>
                      <a:pt x="195" y="16"/>
                    </a:lnTo>
                    <a:lnTo>
                      <a:pt x="154" y="34"/>
                    </a:lnTo>
                    <a:lnTo>
                      <a:pt x="116" y="58"/>
                    </a:lnTo>
                    <a:lnTo>
                      <a:pt x="83" y="87"/>
                    </a:lnTo>
                    <a:lnTo>
                      <a:pt x="54" y="120"/>
                    </a:lnTo>
                    <a:lnTo>
                      <a:pt x="33" y="158"/>
                    </a:lnTo>
                    <a:lnTo>
                      <a:pt x="17" y="199"/>
                    </a:lnTo>
                    <a:lnTo>
                      <a:pt x="4" y="245"/>
                    </a:lnTo>
                    <a:lnTo>
                      <a:pt x="0" y="290"/>
                    </a:lnTo>
                    <a:lnTo>
                      <a:pt x="4" y="340"/>
                    </a:lnTo>
                    <a:lnTo>
                      <a:pt x="17" y="382"/>
                    </a:lnTo>
                    <a:lnTo>
                      <a:pt x="33" y="423"/>
                    </a:lnTo>
                    <a:lnTo>
                      <a:pt x="58" y="461"/>
                    </a:lnTo>
                    <a:lnTo>
                      <a:pt x="87" y="494"/>
                    </a:lnTo>
                    <a:lnTo>
                      <a:pt x="120" y="522"/>
                    </a:lnTo>
                    <a:lnTo>
                      <a:pt x="161" y="548"/>
                    </a:lnTo>
                    <a:lnTo>
                      <a:pt x="204" y="564"/>
                    </a:lnTo>
                    <a:lnTo>
                      <a:pt x="245" y="573"/>
                    </a:lnTo>
                    <a:lnTo>
                      <a:pt x="294"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312" name="Freeform 1221">
                <a:extLst>
                  <a:ext uri="{FF2B5EF4-FFF2-40B4-BE49-F238E27FC236}">
                    <a16:creationId xmlns:a16="http://schemas.microsoft.com/office/drawing/2014/main" id="{B9D282B5-3DB1-42E6-92E2-9A024F43E6EC}"/>
                  </a:ext>
                </a:extLst>
              </p:cNvPr>
              <p:cNvSpPr>
                <a:spLocks/>
              </p:cNvSpPr>
              <p:nvPr/>
            </p:nvSpPr>
            <p:spPr bwMode="auto">
              <a:xfrm>
                <a:off x="2911" y="3364"/>
                <a:ext cx="60" cy="61"/>
              </a:xfrm>
              <a:custGeom>
                <a:avLst/>
                <a:gdLst>
                  <a:gd name="T0" fmla="*/ 30 w 303"/>
                  <a:gd name="T1" fmla="*/ 61 h 308"/>
                  <a:gd name="T2" fmla="*/ 35 w 303"/>
                  <a:gd name="T3" fmla="*/ 60 h 308"/>
                  <a:gd name="T4" fmla="*/ 39 w 303"/>
                  <a:gd name="T5" fmla="*/ 59 h 308"/>
                  <a:gd name="T6" fmla="*/ 44 w 303"/>
                  <a:gd name="T7" fmla="*/ 57 h 308"/>
                  <a:gd name="T8" fmla="*/ 48 w 303"/>
                  <a:gd name="T9" fmla="*/ 54 h 308"/>
                  <a:gd name="T10" fmla="*/ 51 w 303"/>
                  <a:gd name="T11" fmla="*/ 52 h 308"/>
                  <a:gd name="T12" fmla="*/ 54 w 303"/>
                  <a:gd name="T13" fmla="*/ 48 h 308"/>
                  <a:gd name="T14" fmla="*/ 57 w 303"/>
                  <a:gd name="T15" fmla="*/ 44 h 308"/>
                  <a:gd name="T16" fmla="*/ 58 w 303"/>
                  <a:gd name="T17" fmla="*/ 40 h 308"/>
                  <a:gd name="T18" fmla="*/ 60 w 303"/>
                  <a:gd name="T19" fmla="*/ 35 h 308"/>
                  <a:gd name="T20" fmla="*/ 60 w 303"/>
                  <a:gd name="T21" fmla="*/ 31 h 308"/>
                  <a:gd name="T22" fmla="*/ 59 w 303"/>
                  <a:gd name="T23" fmla="*/ 26 h 308"/>
                  <a:gd name="T24" fmla="*/ 58 w 303"/>
                  <a:gd name="T25" fmla="*/ 21 h 308"/>
                  <a:gd name="T26" fmla="*/ 57 w 303"/>
                  <a:gd name="T27" fmla="*/ 16 h 308"/>
                  <a:gd name="T28" fmla="*/ 54 w 303"/>
                  <a:gd name="T29" fmla="*/ 12 h 308"/>
                  <a:gd name="T30" fmla="*/ 51 w 303"/>
                  <a:gd name="T31" fmla="*/ 9 h 308"/>
                  <a:gd name="T32" fmla="*/ 48 w 303"/>
                  <a:gd name="T33" fmla="*/ 6 h 308"/>
                  <a:gd name="T34" fmla="*/ 44 w 303"/>
                  <a:gd name="T35" fmla="*/ 3 h 308"/>
                  <a:gd name="T36" fmla="*/ 39 w 303"/>
                  <a:gd name="T37" fmla="*/ 2 h 308"/>
                  <a:gd name="T38" fmla="*/ 35 w 303"/>
                  <a:gd name="T39" fmla="*/ 1 h 308"/>
                  <a:gd name="T40" fmla="*/ 30 w 303"/>
                  <a:gd name="T41" fmla="*/ 0 h 308"/>
                  <a:gd name="T42" fmla="*/ 25 w 303"/>
                  <a:gd name="T43" fmla="*/ 1 h 308"/>
                  <a:gd name="T44" fmla="*/ 20 w 303"/>
                  <a:gd name="T45" fmla="*/ 2 h 308"/>
                  <a:gd name="T46" fmla="*/ 15 w 303"/>
                  <a:gd name="T47" fmla="*/ 4 h 308"/>
                  <a:gd name="T48" fmla="*/ 11 w 303"/>
                  <a:gd name="T49" fmla="*/ 7 h 308"/>
                  <a:gd name="T50" fmla="*/ 8 w 303"/>
                  <a:gd name="T51" fmla="*/ 9 h 308"/>
                  <a:gd name="T52" fmla="*/ 6 w 303"/>
                  <a:gd name="T53" fmla="*/ 13 h 308"/>
                  <a:gd name="T54" fmla="*/ 3 w 303"/>
                  <a:gd name="T55" fmla="*/ 16 h 308"/>
                  <a:gd name="T56" fmla="*/ 1 w 303"/>
                  <a:gd name="T57" fmla="*/ 21 h 308"/>
                  <a:gd name="T58" fmla="*/ 0 w 303"/>
                  <a:gd name="T59" fmla="*/ 26 h 308"/>
                  <a:gd name="T60" fmla="*/ 0 w 303"/>
                  <a:gd name="T61" fmla="*/ 31 h 308"/>
                  <a:gd name="T62" fmla="*/ 0 w 303"/>
                  <a:gd name="T63" fmla="*/ 35 h 308"/>
                  <a:gd name="T64" fmla="*/ 2 w 303"/>
                  <a:gd name="T65" fmla="*/ 40 h 308"/>
                  <a:gd name="T66" fmla="*/ 3 w 303"/>
                  <a:gd name="T67" fmla="*/ 45 h 308"/>
                  <a:gd name="T68" fmla="*/ 6 w 303"/>
                  <a:gd name="T69" fmla="*/ 49 h 308"/>
                  <a:gd name="T70" fmla="*/ 9 w 303"/>
                  <a:gd name="T71" fmla="*/ 52 h 308"/>
                  <a:gd name="T72" fmla="*/ 12 w 303"/>
                  <a:gd name="T73" fmla="*/ 55 h 308"/>
                  <a:gd name="T74" fmla="*/ 16 w 303"/>
                  <a:gd name="T75" fmla="*/ 58 h 308"/>
                  <a:gd name="T76" fmla="*/ 20 w 303"/>
                  <a:gd name="T77" fmla="*/ 59 h 308"/>
                  <a:gd name="T78" fmla="*/ 26 w 303"/>
                  <a:gd name="T79" fmla="*/ 60 h 308"/>
                  <a:gd name="T80" fmla="*/ 30 w 303"/>
                  <a:gd name="T81" fmla="*/ 61 h 30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3"/>
                  <a:gd name="T124" fmla="*/ 0 h 308"/>
                  <a:gd name="T125" fmla="*/ 303 w 303"/>
                  <a:gd name="T126" fmla="*/ 308 h 30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3" h="308">
                    <a:moveTo>
                      <a:pt x="154" y="308"/>
                    </a:moveTo>
                    <a:lnTo>
                      <a:pt x="179" y="303"/>
                    </a:lnTo>
                    <a:lnTo>
                      <a:pt x="199" y="299"/>
                    </a:lnTo>
                    <a:lnTo>
                      <a:pt x="220" y="287"/>
                    </a:lnTo>
                    <a:lnTo>
                      <a:pt x="240" y="274"/>
                    </a:lnTo>
                    <a:lnTo>
                      <a:pt x="258" y="262"/>
                    </a:lnTo>
                    <a:lnTo>
                      <a:pt x="274" y="241"/>
                    </a:lnTo>
                    <a:lnTo>
                      <a:pt x="287" y="220"/>
                    </a:lnTo>
                    <a:lnTo>
                      <a:pt x="294" y="200"/>
                    </a:lnTo>
                    <a:lnTo>
                      <a:pt x="303" y="175"/>
                    </a:lnTo>
                    <a:lnTo>
                      <a:pt x="303" y="154"/>
                    </a:lnTo>
                    <a:lnTo>
                      <a:pt x="299" y="130"/>
                    </a:lnTo>
                    <a:lnTo>
                      <a:pt x="294" y="104"/>
                    </a:lnTo>
                    <a:lnTo>
                      <a:pt x="287" y="83"/>
                    </a:lnTo>
                    <a:lnTo>
                      <a:pt x="274" y="63"/>
                    </a:lnTo>
                    <a:lnTo>
                      <a:pt x="258" y="46"/>
                    </a:lnTo>
                    <a:lnTo>
                      <a:pt x="240" y="29"/>
                    </a:lnTo>
                    <a:lnTo>
                      <a:pt x="220" y="17"/>
                    </a:lnTo>
                    <a:lnTo>
                      <a:pt x="199" y="9"/>
                    </a:lnTo>
                    <a:lnTo>
                      <a:pt x="175" y="4"/>
                    </a:lnTo>
                    <a:lnTo>
                      <a:pt x="150" y="0"/>
                    </a:lnTo>
                    <a:lnTo>
                      <a:pt x="125" y="4"/>
                    </a:lnTo>
                    <a:lnTo>
                      <a:pt x="100" y="9"/>
                    </a:lnTo>
                    <a:lnTo>
                      <a:pt x="78" y="22"/>
                    </a:lnTo>
                    <a:lnTo>
                      <a:pt x="58" y="34"/>
                    </a:lnTo>
                    <a:lnTo>
                      <a:pt x="42" y="46"/>
                    </a:lnTo>
                    <a:lnTo>
                      <a:pt x="29" y="67"/>
                    </a:lnTo>
                    <a:lnTo>
                      <a:pt x="17" y="83"/>
                    </a:lnTo>
                    <a:lnTo>
                      <a:pt x="4" y="108"/>
                    </a:lnTo>
                    <a:lnTo>
                      <a:pt x="0" y="130"/>
                    </a:lnTo>
                    <a:lnTo>
                      <a:pt x="0" y="154"/>
                    </a:lnTo>
                    <a:lnTo>
                      <a:pt x="0" y="179"/>
                    </a:lnTo>
                    <a:lnTo>
                      <a:pt x="8" y="204"/>
                    </a:lnTo>
                    <a:lnTo>
                      <a:pt x="17" y="225"/>
                    </a:lnTo>
                    <a:lnTo>
                      <a:pt x="29" y="245"/>
                    </a:lnTo>
                    <a:lnTo>
                      <a:pt x="46" y="262"/>
                    </a:lnTo>
                    <a:lnTo>
                      <a:pt x="62" y="278"/>
                    </a:lnTo>
                    <a:lnTo>
                      <a:pt x="83" y="291"/>
                    </a:lnTo>
                    <a:lnTo>
                      <a:pt x="103" y="299"/>
                    </a:lnTo>
                    <a:lnTo>
                      <a:pt x="129" y="303"/>
                    </a:lnTo>
                    <a:lnTo>
                      <a:pt x="154" y="308"/>
                    </a:lnTo>
                    <a:close/>
                  </a:path>
                </a:pathLst>
              </a:custGeom>
              <a:solidFill>
                <a:srgbClr val="4C4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13" name="Freeform 1222">
                <a:extLst>
                  <a:ext uri="{FF2B5EF4-FFF2-40B4-BE49-F238E27FC236}">
                    <a16:creationId xmlns:a16="http://schemas.microsoft.com/office/drawing/2014/main" id="{B5D4C1EB-F8B6-4D07-9C7A-27F56E16FD9F}"/>
                  </a:ext>
                </a:extLst>
              </p:cNvPr>
              <p:cNvSpPr>
                <a:spLocks/>
              </p:cNvSpPr>
              <p:nvPr/>
            </p:nvSpPr>
            <p:spPr bwMode="auto">
              <a:xfrm>
                <a:off x="2912" y="3364"/>
                <a:ext cx="55" cy="55"/>
              </a:xfrm>
              <a:custGeom>
                <a:avLst/>
                <a:gdLst>
                  <a:gd name="T0" fmla="*/ 28 w 274"/>
                  <a:gd name="T1" fmla="*/ 55 h 274"/>
                  <a:gd name="T2" fmla="*/ 33 w 274"/>
                  <a:gd name="T3" fmla="*/ 54 h 274"/>
                  <a:gd name="T4" fmla="*/ 37 w 274"/>
                  <a:gd name="T5" fmla="*/ 53 h 274"/>
                  <a:gd name="T6" fmla="*/ 40 w 274"/>
                  <a:gd name="T7" fmla="*/ 52 h 274"/>
                  <a:gd name="T8" fmla="*/ 44 w 274"/>
                  <a:gd name="T9" fmla="*/ 49 h 274"/>
                  <a:gd name="T10" fmla="*/ 47 w 274"/>
                  <a:gd name="T11" fmla="*/ 47 h 274"/>
                  <a:gd name="T12" fmla="*/ 50 w 274"/>
                  <a:gd name="T13" fmla="*/ 43 h 274"/>
                  <a:gd name="T14" fmla="*/ 52 w 274"/>
                  <a:gd name="T15" fmla="*/ 40 h 274"/>
                  <a:gd name="T16" fmla="*/ 53 w 274"/>
                  <a:gd name="T17" fmla="*/ 36 h 274"/>
                  <a:gd name="T18" fmla="*/ 54 w 274"/>
                  <a:gd name="T19" fmla="*/ 32 h 274"/>
                  <a:gd name="T20" fmla="*/ 55 w 274"/>
                  <a:gd name="T21" fmla="*/ 28 h 274"/>
                  <a:gd name="T22" fmla="*/ 54 w 274"/>
                  <a:gd name="T23" fmla="*/ 23 h 274"/>
                  <a:gd name="T24" fmla="*/ 53 w 274"/>
                  <a:gd name="T25" fmla="*/ 19 h 274"/>
                  <a:gd name="T26" fmla="*/ 52 w 274"/>
                  <a:gd name="T27" fmla="*/ 15 h 274"/>
                  <a:gd name="T28" fmla="*/ 49 w 274"/>
                  <a:gd name="T29" fmla="*/ 12 h 274"/>
                  <a:gd name="T30" fmla="*/ 47 w 274"/>
                  <a:gd name="T31" fmla="*/ 8 h 274"/>
                  <a:gd name="T32" fmla="*/ 43 w 274"/>
                  <a:gd name="T33" fmla="*/ 6 h 274"/>
                  <a:gd name="T34" fmla="*/ 40 w 274"/>
                  <a:gd name="T35" fmla="*/ 4 h 274"/>
                  <a:gd name="T36" fmla="*/ 36 w 274"/>
                  <a:gd name="T37" fmla="*/ 2 h 274"/>
                  <a:gd name="T38" fmla="*/ 32 w 274"/>
                  <a:gd name="T39" fmla="*/ 1 h 274"/>
                  <a:gd name="T40" fmla="*/ 28 w 274"/>
                  <a:gd name="T41" fmla="*/ 0 h 274"/>
                  <a:gd name="T42" fmla="*/ 23 w 274"/>
                  <a:gd name="T43" fmla="*/ 1 h 274"/>
                  <a:gd name="T44" fmla="*/ 18 w 274"/>
                  <a:gd name="T45" fmla="*/ 2 h 274"/>
                  <a:gd name="T46" fmla="*/ 15 w 274"/>
                  <a:gd name="T47" fmla="*/ 4 h 274"/>
                  <a:gd name="T48" fmla="*/ 12 w 274"/>
                  <a:gd name="T49" fmla="*/ 6 h 274"/>
                  <a:gd name="T50" fmla="*/ 8 w 274"/>
                  <a:gd name="T51" fmla="*/ 8 h 274"/>
                  <a:gd name="T52" fmla="*/ 6 w 274"/>
                  <a:gd name="T53" fmla="*/ 12 h 274"/>
                  <a:gd name="T54" fmla="*/ 3 w 274"/>
                  <a:gd name="T55" fmla="*/ 15 h 274"/>
                  <a:gd name="T56" fmla="*/ 2 w 274"/>
                  <a:gd name="T57" fmla="*/ 19 h 274"/>
                  <a:gd name="T58" fmla="*/ 1 w 274"/>
                  <a:gd name="T59" fmla="*/ 23 h 274"/>
                  <a:gd name="T60" fmla="*/ 0 w 274"/>
                  <a:gd name="T61" fmla="*/ 28 h 274"/>
                  <a:gd name="T62" fmla="*/ 0 w 274"/>
                  <a:gd name="T63" fmla="*/ 29 h 274"/>
                  <a:gd name="T64" fmla="*/ 0 w 274"/>
                  <a:gd name="T65" fmla="*/ 29 h 274"/>
                  <a:gd name="T66" fmla="*/ 1 w 274"/>
                  <a:gd name="T67" fmla="*/ 34 h 274"/>
                  <a:gd name="T68" fmla="*/ 3 w 274"/>
                  <a:gd name="T69" fmla="*/ 38 h 274"/>
                  <a:gd name="T70" fmla="*/ 4 w 274"/>
                  <a:gd name="T71" fmla="*/ 41 h 274"/>
                  <a:gd name="T72" fmla="*/ 6 w 274"/>
                  <a:gd name="T73" fmla="*/ 44 h 274"/>
                  <a:gd name="T74" fmla="*/ 9 w 274"/>
                  <a:gd name="T75" fmla="*/ 48 h 274"/>
                  <a:gd name="T76" fmla="*/ 13 w 274"/>
                  <a:gd name="T77" fmla="*/ 50 h 274"/>
                  <a:gd name="T78" fmla="*/ 16 w 274"/>
                  <a:gd name="T79" fmla="*/ 53 h 274"/>
                  <a:gd name="T80" fmla="*/ 19 w 274"/>
                  <a:gd name="T81" fmla="*/ 53 h 274"/>
                  <a:gd name="T82" fmla="*/ 23 w 274"/>
                  <a:gd name="T83" fmla="*/ 54 h 274"/>
                  <a:gd name="T84" fmla="*/ 28 w 274"/>
                  <a:gd name="T85" fmla="*/ 55 h 27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4"/>
                  <a:gd name="T130" fmla="*/ 0 h 274"/>
                  <a:gd name="T131" fmla="*/ 274 w 274"/>
                  <a:gd name="T132" fmla="*/ 274 h 27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4" h="274">
                    <a:moveTo>
                      <a:pt x="137" y="274"/>
                    </a:moveTo>
                    <a:lnTo>
                      <a:pt x="162" y="270"/>
                    </a:lnTo>
                    <a:lnTo>
                      <a:pt x="183" y="266"/>
                    </a:lnTo>
                    <a:lnTo>
                      <a:pt x="200" y="258"/>
                    </a:lnTo>
                    <a:lnTo>
                      <a:pt x="221" y="245"/>
                    </a:lnTo>
                    <a:lnTo>
                      <a:pt x="232" y="233"/>
                    </a:lnTo>
                    <a:lnTo>
                      <a:pt x="250" y="216"/>
                    </a:lnTo>
                    <a:lnTo>
                      <a:pt x="257" y="200"/>
                    </a:lnTo>
                    <a:lnTo>
                      <a:pt x="266" y="180"/>
                    </a:lnTo>
                    <a:lnTo>
                      <a:pt x="270" y="158"/>
                    </a:lnTo>
                    <a:lnTo>
                      <a:pt x="274" y="137"/>
                    </a:lnTo>
                    <a:lnTo>
                      <a:pt x="270" y="117"/>
                    </a:lnTo>
                    <a:lnTo>
                      <a:pt x="266" y="96"/>
                    </a:lnTo>
                    <a:lnTo>
                      <a:pt x="257" y="75"/>
                    </a:lnTo>
                    <a:lnTo>
                      <a:pt x="245" y="59"/>
                    </a:lnTo>
                    <a:lnTo>
                      <a:pt x="232" y="42"/>
                    </a:lnTo>
                    <a:lnTo>
                      <a:pt x="216" y="30"/>
                    </a:lnTo>
                    <a:lnTo>
                      <a:pt x="200" y="18"/>
                    </a:lnTo>
                    <a:lnTo>
                      <a:pt x="178" y="9"/>
                    </a:lnTo>
                    <a:lnTo>
                      <a:pt x="158" y="5"/>
                    </a:lnTo>
                    <a:lnTo>
                      <a:pt x="137" y="0"/>
                    </a:lnTo>
                    <a:lnTo>
                      <a:pt x="113" y="5"/>
                    </a:lnTo>
                    <a:lnTo>
                      <a:pt x="92" y="9"/>
                    </a:lnTo>
                    <a:lnTo>
                      <a:pt x="75" y="18"/>
                    </a:lnTo>
                    <a:lnTo>
                      <a:pt x="59" y="30"/>
                    </a:lnTo>
                    <a:lnTo>
                      <a:pt x="41" y="42"/>
                    </a:lnTo>
                    <a:lnTo>
                      <a:pt x="29" y="59"/>
                    </a:lnTo>
                    <a:lnTo>
                      <a:pt x="17" y="75"/>
                    </a:lnTo>
                    <a:lnTo>
                      <a:pt x="9" y="96"/>
                    </a:lnTo>
                    <a:lnTo>
                      <a:pt x="5" y="117"/>
                    </a:lnTo>
                    <a:lnTo>
                      <a:pt x="0" y="137"/>
                    </a:lnTo>
                    <a:lnTo>
                      <a:pt x="0" y="142"/>
                    </a:lnTo>
                    <a:lnTo>
                      <a:pt x="0" y="146"/>
                    </a:lnTo>
                    <a:lnTo>
                      <a:pt x="5" y="167"/>
                    </a:lnTo>
                    <a:lnTo>
                      <a:pt x="13" y="187"/>
                    </a:lnTo>
                    <a:lnTo>
                      <a:pt x="21" y="204"/>
                    </a:lnTo>
                    <a:lnTo>
                      <a:pt x="29" y="221"/>
                    </a:lnTo>
                    <a:lnTo>
                      <a:pt x="46" y="237"/>
                    </a:lnTo>
                    <a:lnTo>
                      <a:pt x="63" y="250"/>
                    </a:lnTo>
                    <a:lnTo>
                      <a:pt x="79" y="262"/>
                    </a:lnTo>
                    <a:lnTo>
                      <a:pt x="95" y="266"/>
                    </a:lnTo>
                    <a:lnTo>
                      <a:pt x="117" y="270"/>
                    </a:lnTo>
                    <a:lnTo>
                      <a:pt x="137" y="274"/>
                    </a:lnTo>
                    <a:close/>
                  </a:path>
                </a:pathLst>
              </a:custGeom>
              <a:solidFill>
                <a:srgbClr val="595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14" name="Freeform 1223">
                <a:extLst>
                  <a:ext uri="{FF2B5EF4-FFF2-40B4-BE49-F238E27FC236}">
                    <a16:creationId xmlns:a16="http://schemas.microsoft.com/office/drawing/2014/main" id="{36B6412A-A934-4636-9E4A-BE78B5AD91AF}"/>
                  </a:ext>
                </a:extLst>
              </p:cNvPr>
              <p:cNvSpPr>
                <a:spLocks/>
              </p:cNvSpPr>
              <p:nvPr/>
            </p:nvSpPr>
            <p:spPr bwMode="auto">
              <a:xfrm>
                <a:off x="2915" y="3366"/>
                <a:ext cx="47" cy="47"/>
              </a:xfrm>
              <a:custGeom>
                <a:avLst/>
                <a:gdLst>
                  <a:gd name="T0" fmla="*/ 24 w 237"/>
                  <a:gd name="T1" fmla="*/ 47 h 236"/>
                  <a:gd name="T2" fmla="*/ 28 w 237"/>
                  <a:gd name="T3" fmla="*/ 47 h 236"/>
                  <a:gd name="T4" fmla="*/ 31 w 237"/>
                  <a:gd name="T5" fmla="*/ 45 h 236"/>
                  <a:gd name="T6" fmla="*/ 35 w 237"/>
                  <a:gd name="T7" fmla="*/ 45 h 236"/>
                  <a:gd name="T8" fmla="*/ 38 w 237"/>
                  <a:gd name="T9" fmla="*/ 42 h 236"/>
                  <a:gd name="T10" fmla="*/ 40 w 237"/>
                  <a:gd name="T11" fmla="*/ 40 h 236"/>
                  <a:gd name="T12" fmla="*/ 43 w 237"/>
                  <a:gd name="T13" fmla="*/ 37 h 236"/>
                  <a:gd name="T14" fmla="*/ 44 w 237"/>
                  <a:gd name="T15" fmla="*/ 34 h 236"/>
                  <a:gd name="T16" fmla="*/ 46 w 237"/>
                  <a:gd name="T17" fmla="*/ 30 h 236"/>
                  <a:gd name="T18" fmla="*/ 47 w 237"/>
                  <a:gd name="T19" fmla="*/ 27 h 236"/>
                  <a:gd name="T20" fmla="*/ 47 w 237"/>
                  <a:gd name="T21" fmla="*/ 23 h 236"/>
                  <a:gd name="T22" fmla="*/ 47 w 237"/>
                  <a:gd name="T23" fmla="*/ 19 h 236"/>
                  <a:gd name="T24" fmla="*/ 46 w 237"/>
                  <a:gd name="T25" fmla="*/ 16 h 236"/>
                  <a:gd name="T26" fmla="*/ 44 w 237"/>
                  <a:gd name="T27" fmla="*/ 13 h 236"/>
                  <a:gd name="T28" fmla="*/ 43 w 237"/>
                  <a:gd name="T29" fmla="*/ 9 h 236"/>
                  <a:gd name="T30" fmla="*/ 40 w 237"/>
                  <a:gd name="T31" fmla="*/ 7 h 236"/>
                  <a:gd name="T32" fmla="*/ 37 w 237"/>
                  <a:gd name="T33" fmla="*/ 4 h 236"/>
                  <a:gd name="T34" fmla="*/ 35 w 237"/>
                  <a:gd name="T35" fmla="*/ 2 h 236"/>
                  <a:gd name="T36" fmla="*/ 31 w 237"/>
                  <a:gd name="T37" fmla="*/ 1 h 236"/>
                  <a:gd name="T38" fmla="*/ 27 w 237"/>
                  <a:gd name="T39" fmla="*/ 0 h 236"/>
                  <a:gd name="T40" fmla="*/ 23 w 237"/>
                  <a:gd name="T41" fmla="*/ 0 h 236"/>
                  <a:gd name="T42" fmla="*/ 20 w 237"/>
                  <a:gd name="T43" fmla="*/ 0 h 236"/>
                  <a:gd name="T44" fmla="*/ 16 w 237"/>
                  <a:gd name="T45" fmla="*/ 1 h 236"/>
                  <a:gd name="T46" fmla="*/ 12 w 237"/>
                  <a:gd name="T47" fmla="*/ 2 h 236"/>
                  <a:gd name="T48" fmla="*/ 10 w 237"/>
                  <a:gd name="T49" fmla="*/ 4 h 236"/>
                  <a:gd name="T50" fmla="*/ 7 w 237"/>
                  <a:gd name="T51" fmla="*/ 7 h 236"/>
                  <a:gd name="T52" fmla="*/ 5 w 237"/>
                  <a:gd name="T53" fmla="*/ 10 h 236"/>
                  <a:gd name="T54" fmla="*/ 2 w 237"/>
                  <a:gd name="T55" fmla="*/ 13 h 236"/>
                  <a:gd name="T56" fmla="*/ 2 w 237"/>
                  <a:gd name="T57" fmla="*/ 16 h 236"/>
                  <a:gd name="T58" fmla="*/ 0 w 237"/>
                  <a:gd name="T59" fmla="*/ 20 h 236"/>
                  <a:gd name="T60" fmla="*/ 0 w 237"/>
                  <a:gd name="T61" fmla="*/ 23 h 236"/>
                  <a:gd name="T62" fmla="*/ 0 w 237"/>
                  <a:gd name="T63" fmla="*/ 24 h 236"/>
                  <a:gd name="T64" fmla="*/ 0 w 237"/>
                  <a:gd name="T65" fmla="*/ 25 h 236"/>
                  <a:gd name="T66" fmla="*/ 1 w 237"/>
                  <a:gd name="T67" fmla="*/ 28 h 236"/>
                  <a:gd name="T68" fmla="*/ 2 w 237"/>
                  <a:gd name="T69" fmla="*/ 32 h 236"/>
                  <a:gd name="T70" fmla="*/ 3 w 237"/>
                  <a:gd name="T71" fmla="*/ 35 h 236"/>
                  <a:gd name="T72" fmla="*/ 5 w 237"/>
                  <a:gd name="T73" fmla="*/ 38 h 236"/>
                  <a:gd name="T74" fmla="*/ 7 w 237"/>
                  <a:gd name="T75" fmla="*/ 40 h 236"/>
                  <a:gd name="T76" fmla="*/ 10 w 237"/>
                  <a:gd name="T77" fmla="*/ 43 h 236"/>
                  <a:gd name="T78" fmla="*/ 13 w 237"/>
                  <a:gd name="T79" fmla="*/ 45 h 236"/>
                  <a:gd name="T80" fmla="*/ 16 w 237"/>
                  <a:gd name="T81" fmla="*/ 46 h 236"/>
                  <a:gd name="T82" fmla="*/ 20 w 237"/>
                  <a:gd name="T83" fmla="*/ 47 h 236"/>
                  <a:gd name="T84" fmla="*/ 24 w 237"/>
                  <a:gd name="T85" fmla="*/ 47 h 2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7"/>
                  <a:gd name="T130" fmla="*/ 0 h 236"/>
                  <a:gd name="T131" fmla="*/ 237 w 237"/>
                  <a:gd name="T132" fmla="*/ 236 h 2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7" h="236">
                    <a:moveTo>
                      <a:pt x="120" y="236"/>
                    </a:moveTo>
                    <a:lnTo>
                      <a:pt x="141" y="236"/>
                    </a:lnTo>
                    <a:lnTo>
                      <a:pt x="158" y="228"/>
                    </a:lnTo>
                    <a:lnTo>
                      <a:pt x="174" y="224"/>
                    </a:lnTo>
                    <a:lnTo>
                      <a:pt x="190" y="212"/>
                    </a:lnTo>
                    <a:lnTo>
                      <a:pt x="203" y="199"/>
                    </a:lnTo>
                    <a:lnTo>
                      <a:pt x="216" y="187"/>
                    </a:lnTo>
                    <a:lnTo>
                      <a:pt x="224" y="171"/>
                    </a:lnTo>
                    <a:lnTo>
                      <a:pt x="232" y="153"/>
                    </a:lnTo>
                    <a:lnTo>
                      <a:pt x="237" y="137"/>
                    </a:lnTo>
                    <a:lnTo>
                      <a:pt x="237" y="117"/>
                    </a:lnTo>
                    <a:lnTo>
                      <a:pt x="237" y="95"/>
                    </a:lnTo>
                    <a:lnTo>
                      <a:pt x="232" y="79"/>
                    </a:lnTo>
                    <a:lnTo>
                      <a:pt x="224" y="63"/>
                    </a:lnTo>
                    <a:lnTo>
                      <a:pt x="216" y="45"/>
                    </a:lnTo>
                    <a:lnTo>
                      <a:pt x="203" y="33"/>
                    </a:lnTo>
                    <a:lnTo>
                      <a:pt x="187" y="21"/>
                    </a:lnTo>
                    <a:lnTo>
                      <a:pt x="174" y="12"/>
                    </a:lnTo>
                    <a:lnTo>
                      <a:pt x="158" y="4"/>
                    </a:lnTo>
                    <a:lnTo>
                      <a:pt x="136" y="0"/>
                    </a:lnTo>
                    <a:lnTo>
                      <a:pt x="116" y="0"/>
                    </a:lnTo>
                    <a:lnTo>
                      <a:pt x="100" y="0"/>
                    </a:lnTo>
                    <a:lnTo>
                      <a:pt x="79" y="4"/>
                    </a:lnTo>
                    <a:lnTo>
                      <a:pt x="62" y="12"/>
                    </a:lnTo>
                    <a:lnTo>
                      <a:pt x="50" y="21"/>
                    </a:lnTo>
                    <a:lnTo>
                      <a:pt x="33" y="33"/>
                    </a:lnTo>
                    <a:lnTo>
                      <a:pt x="25" y="50"/>
                    </a:lnTo>
                    <a:lnTo>
                      <a:pt x="12" y="63"/>
                    </a:lnTo>
                    <a:lnTo>
                      <a:pt x="8" y="79"/>
                    </a:lnTo>
                    <a:lnTo>
                      <a:pt x="0" y="99"/>
                    </a:lnTo>
                    <a:lnTo>
                      <a:pt x="0" y="117"/>
                    </a:lnTo>
                    <a:lnTo>
                      <a:pt x="0" y="120"/>
                    </a:lnTo>
                    <a:lnTo>
                      <a:pt x="0" y="124"/>
                    </a:lnTo>
                    <a:lnTo>
                      <a:pt x="4" y="141"/>
                    </a:lnTo>
                    <a:lnTo>
                      <a:pt x="8" y="162"/>
                    </a:lnTo>
                    <a:lnTo>
                      <a:pt x="16" y="178"/>
                    </a:lnTo>
                    <a:lnTo>
                      <a:pt x="25" y="191"/>
                    </a:lnTo>
                    <a:lnTo>
                      <a:pt x="37" y="203"/>
                    </a:lnTo>
                    <a:lnTo>
                      <a:pt x="50" y="216"/>
                    </a:lnTo>
                    <a:lnTo>
                      <a:pt x="66" y="224"/>
                    </a:lnTo>
                    <a:lnTo>
                      <a:pt x="82" y="232"/>
                    </a:lnTo>
                    <a:lnTo>
                      <a:pt x="100" y="236"/>
                    </a:lnTo>
                    <a:lnTo>
                      <a:pt x="120" y="236"/>
                    </a:lnTo>
                    <a:close/>
                  </a:path>
                </a:pathLst>
              </a:custGeom>
              <a:solidFill>
                <a:srgbClr val="686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15" name="Freeform 1224">
                <a:extLst>
                  <a:ext uri="{FF2B5EF4-FFF2-40B4-BE49-F238E27FC236}">
                    <a16:creationId xmlns:a16="http://schemas.microsoft.com/office/drawing/2014/main" id="{5B794D9E-CB25-4BF0-8163-1D97F2E7090A}"/>
                  </a:ext>
                </a:extLst>
              </p:cNvPr>
              <p:cNvSpPr>
                <a:spLocks/>
              </p:cNvSpPr>
              <p:nvPr/>
            </p:nvSpPr>
            <p:spPr bwMode="auto">
              <a:xfrm>
                <a:off x="2917" y="3367"/>
                <a:ext cx="41" cy="41"/>
              </a:xfrm>
              <a:custGeom>
                <a:avLst/>
                <a:gdLst>
                  <a:gd name="T0" fmla="*/ 21 w 204"/>
                  <a:gd name="T1" fmla="*/ 41 h 203"/>
                  <a:gd name="T2" fmla="*/ 24 w 204"/>
                  <a:gd name="T3" fmla="*/ 41 h 203"/>
                  <a:gd name="T4" fmla="*/ 27 w 204"/>
                  <a:gd name="T5" fmla="*/ 40 h 203"/>
                  <a:gd name="T6" fmla="*/ 30 w 204"/>
                  <a:gd name="T7" fmla="*/ 39 h 203"/>
                  <a:gd name="T8" fmla="*/ 33 w 204"/>
                  <a:gd name="T9" fmla="*/ 37 h 203"/>
                  <a:gd name="T10" fmla="*/ 35 w 204"/>
                  <a:gd name="T11" fmla="*/ 35 h 203"/>
                  <a:gd name="T12" fmla="*/ 37 w 204"/>
                  <a:gd name="T13" fmla="*/ 33 h 203"/>
                  <a:gd name="T14" fmla="*/ 38 w 204"/>
                  <a:gd name="T15" fmla="*/ 30 h 203"/>
                  <a:gd name="T16" fmla="*/ 40 w 204"/>
                  <a:gd name="T17" fmla="*/ 27 h 203"/>
                  <a:gd name="T18" fmla="*/ 41 w 204"/>
                  <a:gd name="T19" fmla="*/ 23 h 203"/>
                  <a:gd name="T20" fmla="*/ 41 w 204"/>
                  <a:gd name="T21" fmla="*/ 20 h 203"/>
                  <a:gd name="T22" fmla="*/ 41 w 204"/>
                  <a:gd name="T23" fmla="*/ 17 h 203"/>
                  <a:gd name="T24" fmla="*/ 40 w 204"/>
                  <a:gd name="T25" fmla="*/ 14 h 203"/>
                  <a:gd name="T26" fmla="*/ 38 w 204"/>
                  <a:gd name="T27" fmla="*/ 11 h 203"/>
                  <a:gd name="T28" fmla="*/ 37 w 204"/>
                  <a:gd name="T29" fmla="*/ 8 h 203"/>
                  <a:gd name="T30" fmla="*/ 35 w 204"/>
                  <a:gd name="T31" fmla="*/ 6 h 203"/>
                  <a:gd name="T32" fmla="*/ 33 w 204"/>
                  <a:gd name="T33" fmla="*/ 4 h 203"/>
                  <a:gd name="T34" fmla="*/ 30 w 204"/>
                  <a:gd name="T35" fmla="*/ 2 h 203"/>
                  <a:gd name="T36" fmla="*/ 27 w 204"/>
                  <a:gd name="T37" fmla="*/ 1 h 203"/>
                  <a:gd name="T38" fmla="*/ 24 w 204"/>
                  <a:gd name="T39" fmla="*/ 0 h 203"/>
                  <a:gd name="T40" fmla="*/ 20 w 204"/>
                  <a:gd name="T41" fmla="*/ 0 h 203"/>
                  <a:gd name="T42" fmla="*/ 17 w 204"/>
                  <a:gd name="T43" fmla="*/ 0 h 203"/>
                  <a:gd name="T44" fmla="*/ 14 w 204"/>
                  <a:gd name="T45" fmla="*/ 1 h 203"/>
                  <a:gd name="T46" fmla="*/ 11 w 204"/>
                  <a:gd name="T47" fmla="*/ 2 h 203"/>
                  <a:gd name="T48" fmla="*/ 8 w 204"/>
                  <a:gd name="T49" fmla="*/ 4 h 203"/>
                  <a:gd name="T50" fmla="*/ 6 w 204"/>
                  <a:gd name="T51" fmla="*/ 6 h 203"/>
                  <a:gd name="T52" fmla="*/ 4 w 204"/>
                  <a:gd name="T53" fmla="*/ 8 h 203"/>
                  <a:gd name="T54" fmla="*/ 3 w 204"/>
                  <a:gd name="T55" fmla="*/ 11 h 203"/>
                  <a:gd name="T56" fmla="*/ 1 w 204"/>
                  <a:gd name="T57" fmla="*/ 14 h 203"/>
                  <a:gd name="T58" fmla="*/ 0 w 204"/>
                  <a:gd name="T59" fmla="*/ 17 h 203"/>
                  <a:gd name="T60" fmla="*/ 0 w 204"/>
                  <a:gd name="T61" fmla="*/ 20 h 203"/>
                  <a:gd name="T62" fmla="*/ 0 w 204"/>
                  <a:gd name="T63" fmla="*/ 21 h 203"/>
                  <a:gd name="T64" fmla="*/ 0 w 204"/>
                  <a:gd name="T65" fmla="*/ 22 h 203"/>
                  <a:gd name="T66" fmla="*/ 0 w 204"/>
                  <a:gd name="T67" fmla="*/ 25 h 203"/>
                  <a:gd name="T68" fmla="*/ 1 w 204"/>
                  <a:gd name="T69" fmla="*/ 28 h 203"/>
                  <a:gd name="T70" fmla="*/ 3 w 204"/>
                  <a:gd name="T71" fmla="*/ 31 h 203"/>
                  <a:gd name="T72" fmla="*/ 4 w 204"/>
                  <a:gd name="T73" fmla="*/ 34 h 203"/>
                  <a:gd name="T74" fmla="*/ 6 w 204"/>
                  <a:gd name="T75" fmla="*/ 36 h 203"/>
                  <a:gd name="T76" fmla="*/ 8 w 204"/>
                  <a:gd name="T77" fmla="*/ 38 h 203"/>
                  <a:gd name="T78" fmla="*/ 12 w 204"/>
                  <a:gd name="T79" fmla="*/ 39 h 203"/>
                  <a:gd name="T80" fmla="*/ 14 w 204"/>
                  <a:gd name="T81" fmla="*/ 40 h 203"/>
                  <a:gd name="T82" fmla="*/ 18 w 204"/>
                  <a:gd name="T83" fmla="*/ 41 h 203"/>
                  <a:gd name="T84" fmla="*/ 21 w 204"/>
                  <a:gd name="T85" fmla="*/ 41 h 20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4"/>
                  <a:gd name="T130" fmla="*/ 0 h 203"/>
                  <a:gd name="T131" fmla="*/ 204 w 204"/>
                  <a:gd name="T132" fmla="*/ 203 h 20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4" h="203">
                    <a:moveTo>
                      <a:pt x="104" y="203"/>
                    </a:moveTo>
                    <a:lnTo>
                      <a:pt x="121" y="203"/>
                    </a:lnTo>
                    <a:lnTo>
                      <a:pt x="133" y="199"/>
                    </a:lnTo>
                    <a:lnTo>
                      <a:pt x="150" y="191"/>
                    </a:lnTo>
                    <a:lnTo>
                      <a:pt x="162" y="183"/>
                    </a:lnTo>
                    <a:lnTo>
                      <a:pt x="175" y="174"/>
                    </a:lnTo>
                    <a:lnTo>
                      <a:pt x="183" y="162"/>
                    </a:lnTo>
                    <a:lnTo>
                      <a:pt x="191" y="149"/>
                    </a:lnTo>
                    <a:lnTo>
                      <a:pt x="200" y="133"/>
                    </a:lnTo>
                    <a:lnTo>
                      <a:pt x="204" y="116"/>
                    </a:lnTo>
                    <a:lnTo>
                      <a:pt x="204" y="100"/>
                    </a:lnTo>
                    <a:lnTo>
                      <a:pt x="204" y="83"/>
                    </a:lnTo>
                    <a:lnTo>
                      <a:pt x="200" y="70"/>
                    </a:lnTo>
                    <a:lnTo>
                      <a:pt x="191" y="54"/>
                    </a:lnTo>
                    <a:lnTo>
                      <a:pt x="183" y="41"/>
                    </a:lnTo>
                    <a:lnTo>
                      <a:pt x="175" y="29"/>
                    </a:lnTo>
                    <a:lnTo>
                      <a:pt x="162" y="21"/>
                    </a:lnTo>
                    <a:lnTo>
                      <a:pt x="150" y="12"/>
                    </a:lnTo>
                    <a:lnTo>
                      <a:pt x="133" y="5"/>
                    </a:lnTo>
                    <a:lnTo>
                      <a:pt x="117" y="0"/>
                    </a:lnTo>
                    <a:lnTo>
                      <a:pt x="99" y="0"/>
                    </a:lnTo>
                    <a:lnTo>
                      <a:pt x="83" y="0"/>
                    </a:lnTo>
                    <a:lnTo>
                      <a:pt x="70" y="5"/>
                    </a:lnTo>
                    <a:lnTo>
                      <a:pt x="54" y="12"/>
                    </a:lnTo>
                    <a:lnTo>
                      <a:pt x="42" y="21"/>
                    </a:lnTo>
                    <a:lnTo>
                      <a:pt x="29" y="29"/>
                    </a:lnTo>
                    <a:lnTo>
                      <a:pt x="21" y="41"/>
                    </a:lnTo>
                    <a:lnTo>
                      <a:pt x="13" y="54"/>
                    </a:lnTo>
                    <a:lnTo>
                      <a:pt x="4" y="70"/>
                    </a:lnTo>
                    <a:lnTo>
                      <a:pt x="0" y="83"/>
                    </a:lnTo>
                    <a:lnTo>
                      <a:pt x="0" y="100"/>
                    </a:lnTo>
                    <a:lnTo>
                      <a:pt x="0" y="104"/>
                    </a:lnTo>
                    <a:lnTo>
                      <a:pt x="0" y="108"/>
                    </a:lnTo>
                    <a:lnTo>
                      <a:pt x="0" y="124"/>
                    </a:lnTo>
                    <a:lnTo>
                      <a:pt x="4" y="137"/>
                    </a:lnTo>
                    <a:lnTo>
                      <a:pt x="13" y="154"/>
                    </a:lnTo>
                    <a:lnTo>
                      <a:pt x="21" y="167"/>
                    </a:lnTo>
                    <a:lnTo>
                      <a:pt x="29" y="178"/>
                    </a:lnTo>
                    <a:lnTo>
                      <a:pt x="42" y="187"/>
                    </a:lnTo>
                    <a:lnTo>
                      <a:pt x="58" y="195"/>
                    </a:lnTo>
                    <a:lnTo>
                      <a:pt x="70" y="199"/>
                    </a:lnTo>
                    <a:lnTo>
                      <a:pt x="88" y="203"/>
                    </a:lnTo>
                    <a:lnTo>
                      <a:pt x="104" y="203"/>
                    </a:lnTo>
                    <a:close/>
                  </a:path>
                </a:pathLst>
              </a:custGeom>
              <a:solidFill>
                <a:srgbClr val="757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16" name="Freeform 1225">
                <a:extLst>
                  <a:ext uri="{FF2B5EF4-FFF2-40B4-BE49-F238E27FC236}">
                    <a16:creationId xmlns:a16="http://schemas.microsoft.com/office/drawing/2014/main" id="{8B028C53-2DF4-4425-8A17-659A1DB60C86}"/>
                  </a:ext>
                </a:extLst>
              </p:cNvPr>
              <p:cNvSpPr>
                <a:spLocks/>
              </p:cNvSpPr>
              <p:nvPr/>
            </p:nvSpPr>
            <p:spPr bwMode="auto">
              <a:xfrm>
                <a:off x="2919" y="3368"/>
                <a:ext cx="35" cy="35"/>
              </a:xfrm>
              <a:custGeom>
                <a:avLst/>
                <a:gdLst>
                  <a:gd name="T0" fmla="*/ 18 w 174"/>
                  <a:gd name="T1" fmla="*/ 35 h 173"/>
                  <a:gd name="T2" fmla="*/ 21 w 174"/>
                  <a:gd name="T3" fmla="*/ 34 h 173"/>
                  <a:gd name="T4" fmla="*/ 23 w 174"/>
                  <a:gd name="T5" fmla="*/ 33 h 173"/>
                  <a:gd name="T6" fmla="*/ 26 w 174"/>
                  <a:gd name="T7" fmla="*/ 33 h 173"/>
                  <a:gd name="T8" fmla="*/ 28 w 174"/>
                  <a:gd name="T9" fmla="*/ 31 h 173"/>
                  <a:gd name="T10" fmla="*/ 30 w 174"/>
                  <a:gd name="T11" fmla="*/ 29 h 173"/>
                  <a:gd name="T12" fmla="*/ 32 w 174"/>
                  <a:gd name="T13" fmla="*/ 28 h 173"/>
                  <a:gd name="T14" fmla="*/ 33 w 174"/>
                  <a:gd name="T15" fmla="*/ 25 h 173"/>
                  <a:gd name="T16" fmla="*/ 34 w 174"/>
                  <a:gd name="T17" fmla="*/ 22 h 173"/>
                  <a:gd name="T18" fmla="*/ 35 w 174"/>
                  <a:gd name="T19" fmla="*/ 20 h 173"/>
                  <a:gd name="T20" fmla="*/ 35 w 174"/>
                  <a:gd name="T21" fmla="*/ 17 h 173"/>
                  <a:gd name="T22" fmla="*/ 35 w 174"/>
                  <a:gd name="T23" fmla="*/ 14 h 173"/>
                  <a:gd name="T24" fmla="*/ 34 w 174"/>
                  <a:gd name="T25" fmla="*/ 12 h 173"/>
                  <a:gd name="T26" fmla="*/ 33 w 174"/>
                  <a:gd name="T27" fmla="*/ 9 h 173"/>
                  <a:gd name="T28" fmla="*/ 32 w 174"/>
                  <a:gd name="T29" fmla="*/ 6 h 173"/>
                  <a:gd name="T30" fmla="*/ 30 w 174"/>
                  <a:gd name="T31" fmla="*/ 5 h 173"/>
                  <a:gd name="T32" fmla="*/ 28 w 174"/>
                  <a:gd name="T33" fmla="*/ 3 h 173"/>
                  <a:gd name="T34" fmla="*/ 25 w 174"/>
                  <a:gd name="T35" fmla="*/ 1 h 173"/>
                  <a:gd name="T36" fmla="*/ 23 w 174"/>
                  <a:gd name="T37" fmla="*/ 1 h 173"/>
                  <a:gd name="T38" fmla="*/ 20 w 174"/>
                  <a:gd name="T39" fmla="*/ 0 h 173"/>
                  <a:gd name="T40" fmla="*/ 18 w 174"/>
                  <a:gd name="T41" fmla="*/ 0 h 173"/>
                  <a:gd name="T42" fmla="*/ 15 w 174"/>
                  <a:gd name="T43" fmla="*/ 0 h 173"/>
                  <a:gd name="T44" fmla="*/ 12 w 174"/>
                  <a:gd name="T45" fmla="*/ 1 h 173"/>
                  <a:gd name="T46" fmla="*/ 10 w 174"/>
                  <a:gd name="T47" fmla="*/ 1 h 173"/>
                  <a:gd name="T48" fmla="*/ 7 w 174"/>
                  <a:gd name="T49" fmla="*/ 3 h 173"/>
                  <a:gd name="T50" fmla="*/ 6 w 174"/>
                  <a:gd name="T51" fmla="*/ 5 h 173"/>
                  <a:gd name="T52" fmla="*/ 4 w 174"/>
                  <a:gd name="T53" fmla="*/ 6 h 173"/>
                  <a:gd name="T54" fmla="*/ 2 w 174"/>
                  <a:gd name="T55" fmla="*/ 9 h 173"/>
                  <a:gd name="T56" fmla="*/ 1 w 174"/>
                  <a:gd name="T57" fmla="*/ 12 h 173"/>
                  <a:gd name="T58" fmla="*/ 1 w 174"/>
                  <a:gd name="T59" fmla="*/ 14 h 173"/>
                  <a:gd name="T60" fmla="*/ 0 w 174"/>
                  <a:gd name="T61" fmla="*/ 17 h 173"/>
                  <a:gd name="T62" fmla="*/ 0 w 174"/>
                  <a:gd name="T63" fmla="*/ 17 h 173"/>
                  <a:gd name="T64" fmla="*/ 0 w 174"/>
                  <a:gd name="T65" fmla="*/ 18 h 173"/>
                  <a:gd name="T66" fmla="*/ 1 w 174"/>
                  <a:gd name="T67" fmla="*/ 21 h 173"/>
                  <a:gd name="T68" fmla="*/ 1 w 174"/>
                  <a:gd name="T69" fmla="*/ 23 h 173"/>
                  <a:gd name="T70" fmla="*/ 2 w 174"/>
                  <a:gd name="T71" fmla="*/ 26 h 173"/>
                  <a:gd name="T72" fmla="*/ 4 w 174"/>
                  <a:gd name="T73" fmla="*/ 28 h 173"/>
                  <a:gd name="T74" fmla="*/ 6 w 174"/>
                  <a:gd name="T75" fmla="*/ 30 h 173"/>
                  <a:gd name="T76" fmla="*/ 7 w 174"/>
                  <a:gd name="T77" fmla="*/ 32 h 173"/>
                  <a:gd name="T78" fmla="*/ 10 w 174"/>
                  <a:gd name="T79" fmla="*/ 33 h 173"/>
                  <a:gd name="T80" fmla="*/ 12 w 174"/>
                  <a:gd name="T81" fmla="*/ 34 h 173"/>
                  <a:gd name="T82" fmla="*/ 15 w 174"/>
                  <a:gd name="T83" fmla="*/ 34 h 173"/>
                  <a:gd name="T84" fmla="*/ 18 w 174"/>
                  <a:gd name="T85" fmla="*/ 35 h 17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74"/>
                  <a:gd name="T130" fmla="*/ 0 h 173"/>
                  <a:gd name="T131" fmla="*/ 174 w 174"/>
                  <a:gd name="T132" fmla="*/ 173 h 17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74" h="173">
                    <a:moveTo>
                      <a:pt x="87" y="173"/>
                    </a:moveTo>
                    <a:lnTo>
                      <a:pt x="103" y="169"/>
                    </a:lnTo>
                    <a:lnTo>
                      <a:pt x="115" y="165"/>
                    </a:lnTo>
                    <a:lnTo>
                      <a:pt x="128" y="162"/>
                    </a:lnTo>
                    <a:lnTo>
                      <a:pt x="141" y="153"/>
                    </a:lnTo>
                    <a:lnTo>
                      <a:pt x="149" y="144"/>
                    </a:lnTo>
                    <a:lnTo>
                      <a:pt x="157" y="136"/>
                    </a:lnTo>
                    <a:lnTo>
                      <a:pt x="166" y="124"/>
                    </a:lnTo>
                    <a:lnTo>
                      <a:pt x="169" y="111"/>
                    </a:lnTo>
                    <a:lnTo>
                      <a:pt x="174" y="99"/>
                    </a:lnTo>
                    <a:lnTo>
                      <a:pt x="174" y="86"/>
                    </a:lnTo>
                    <a:lnTo>
                      <a:pt x="174" y="70"/>
                    </a:lnTo>
                    <a:lnTo>
                      <a:pt x="169" y="57"/>
                    </a:lnTo>
                    <a:lnTo>
                      <a:pt x="162" y="45"/>
                    </a:lnTo>
                    <a:lnTo>
                      <a:pt x="157" y="32"/>
                    </a:lnTo>
                    <a:lnTo>
                      <a:pt x="149" y="24"/>
                    </a:lnTo>
                    <a:lnTo>
                      <a:pt x="137" y="16"/>
                    </a:lnTo>
                    <a:lnTo>
                      <a:pt x="124" y="7"/>
                    </a:lnTo>
                    <a:lnTo>
                      <a:pt x="112" y="3"/>
                    </a:lnTo>
                    <a:lnTo>
                      <a:pt x="99" y="0"/>
                    </a:lnTo>
                    <a:lnTo>
                      <a:pt x="87" y="0"/>
                    </a:lnTo>
                    <a:lnTo>
                      <a:pt x="74" y="0"/>
                    </a:lnTo>
                    <a:lnTo>
                      <a:pt x="61" y="3"/>
                    </a:lnTo>
                    <a:lnTo>
                      <a:pt x="49" y="7"/>
                    </a:lnTo>
                    <a:lnTo>
                      <a:pt x="36" y="16"/>
                    </a:lnTo>
                    <a:lnTo>
                      <a:pt x="29" y="24"/>
                    </a:lnTo>
                    <a:lnTo>
                      <a:pt x="20" y="32"/>
                    </a:lnTo>
                    <a:lnTo>
                      <a:pt x="12" y="45"/>
                    </a:lnTo>
                    <a:lnTo>
                      <a:pt x="7" y="57"/>
                    </a:lnTo>
                    <a:lnTo>
                      <a:pt x="4" y="70"/>
                    </a:lnTo>
                    <a:lnTo>
                      <a:pt x="0" y="82"/>
                    </a:lnTo>
                    <a:lnTo>
                      <a:pt x="0" y="86"/>
                    </a:lnTo>
                    <a:lnTo>
                      <a:pt x="0" y="90"/>
                    </a:lnTo>
                    <a:lnTo>
                      <a:pt x="4" y="103"/>
                    </a:lnTo>
                    <a:lnTo>
                      <a:pt x="7" y="115"/>
                    </a:lnTo>
                    <a:lnTo>
                      <a:pt x="12" y="128"/>
                    </a:lnTo>
                    <a:lnTo>
                      <a:pt x="20" y="136"/>
                    </a:lnTo>
                    <a:lnTo>
                      <a:pt x="29" y="149"/>
                    </a:lnTo>
                    <a:lnTo>
                      <a:pt x="36" y="157"/>
                    </a:lnTo>
                    <a:lnTo>
                      <a:pt x="49" y="162"/>
                    </a:lnTo>
                    <a:lnTo>
                      <a:pt x="61" y="169"/>
                    </a:lnTo>
                    <a:lnTo>
                      <a:pt x="74" y="169"/>
                    </a:lnTo>
                    <a:lnTo>
                      <a:pt x="87" y="173"/>
                    </a:lnTo>
                    <a:close/>
                  </a:path>
                </a:pathLst>
              </a:custGeom>
              <a:solidFill>
                <a:srgbClr val="8484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17" name="Freeform 1226">
                <a:extLst>
                  <a:ext uri="{FF2B5EF4-FFF2-40B4-BE49-F238E27FC236}">
                    <a16:creationId xmlns:a16="http://schemas.microsoft.com/office/drawing/2014/main" id="{F60A0280-9650-47A6-B236-F8D8A783CD3A}"/>
                  </a:ext>
                </a:extLst>
              </p:cNvPr>
              <p:cNvSpPr>
                <a:spLocks/>
              </p:cNvSpPr>
              <p:nvPr/>
            </p:nvSpPr>
            <p:spPr bwMode="auto">
              <a:xfrm>
                <a:off x="2922" y="3369"/>
                <a:ext cx="28" cy="28"/>
              </a:xfrm>
              <a:custGeom>
                <a:avLst/>
                <a:gdLst>
                  <a:gd name="T0" fmla="*/ 14 w 141"/>
                  <a:gd name="T1" fmla="*/ 28 h 141"/>
                  <a:gd name="T2" fmla="*/ 16 w 141"/>
                  <a:gd name="T3" fmla="*/ 28 h 141"/>
                  <a:gd name="T4" fmla="*/ 18 w 141"/>
                  <a:gd name="T5" fmla="*/ 27 h 141"/>
                  <a:gd name="T6" fmla="*/ 20 w 141"/>
                  <a:gd name="T7" fmla="*/ 26 h 141"/>
                  <a:gd name="T8" fmla="*/ 22 w 141"/>
                  <a:gd name="T9" fmla="*/ 25 h 141"/>
                  <a:gd name="T10" fmla="*/ 24 w 141"/>
                  <a:gd name="T11" fmla="*/ 24 h 141"/>
                  <a:gd name="T12" fmla="*/ 25 w 141"/>
                  <a:gd name="T13" fmla="*/ 22 h 141"/>
                  <a:gd name="T14" fmla="*/ 26 w 141"/>
                  <a:gd name="T15" fmla="*/ 21 h 141"/>
                  <a:gd name="T16" fmla="*/ 27 w 141"/>
                  <a:gd name="T17" fmla="*/ 18 h 141"/>
                  <a:gd name="T18" fmla="*/ 27 w 141"/>
                  <a:gd name="T19" fmla="*/ 16 h 141"/>
                  <a:gd name="T20" fmla="*/ 28 w 141"/>
                  <a:gd name="T21" fmla="*/ 14 h 141"/>
                  <a:gd name="T22" fmla="*/ 27 w 141"/>
                  <a:gd name="T23" fmla="*/ 12 h 141"/>
                  <a:gd name="T24" fmla="*/ 27 w 141"/>
                  <a:gd name="T25" fmla="*/ 10 h 141"/>
                  <a:gd name="T26" fmla="*/ 26 w 141"/>
                  <a:gd name="T27" fmla="*/ 8 h 141"/>
                  <a:gd name="T28" fmla="*/ 25 w 141"/>
                  <a:gd name="T29" fmla="*/ 6 h 141"/>
                  <a:gd name="T30" fmla="*/ 24 w 141"/>
                  <a:gd name="T31" fmla="*/ 4 h 141"/>
                  <a:gd name="T32" fmla="*/ 22 w 141"/>
                  <a:gd name="T33" fmla="*/ 3 h 141"/>
                  <a:gd name="T34" fmla="*/ 20 w 141"/>
                  <a:gd name="T35" fmla="*/ 2 h 141"/>
                  <a:gd name="T36" fmla="*/ 18 w 141"/>
                  <a:gd name="T37" fmla="*/ 1 h 141"/>
                  <a:gd name="T38" fmla="*/ 15 w 141"/>
                  <a:gd name="T39" fmla="*/ 1 h 141"/>
                  <a:gd name="T40" fmla="*/ 14 w 141"/>
                  <a:gd name="T41" fmla="*/ 0 h 141"/>
                  <a:gd name="T42" fmla="*/ 12 w 141"/>
                  <a:gd name="T43" fmla="*/ 1 h 141"/>
                  <a:gd name="T44" fmla="*/ 9 w 141"/>
                  <a:gd name="T45" fmla="*/ 1 h 141"/>
                  <a:gd name="T46" fmla="*/ 7 w 141"/>
                  <a:gd name="T47" fmla="*/ 2 h 141"/>
                  <a:gd name="T48" fmla="*/ 6 w 141"/>
                  <a:gd name="T49" fmla="*/ 3 h 141"/>
                  <a:gd name="T50" fmla="*/ 4 w 141"/>
                  <a:gd name="T51" fmla="*/ 4 h 141"/>
                  <a:gd name="T52" fmla="*/ 3 w 141"/>
                  <a:gd name="T53" fmla="*/ 6 h 141"/>
                  <a:gd name="T54" fmla="*/ 2 w 141"/>
                  <a:gd name="T55" fmla="*/ 8 h 141"/>
                  <a:gd name="T56" fmla="*/ 1 w 141"/>
                  <a:gd name="T57" fmla="*/ 10 h 141"/>
                  <a:gd name="T58" fmla="*/ 0 w 141"/>
                  <a:gd name="T59" fmla="*/ 12 h 141"/>
                  <a:gd name="T60" fmla="*/ 0 w 141"/>
                  <a:gd name="T61" fmla="*/ 14 h 141"/>
                  <a:gd name="T62" fmla="*/ 0 w 141"/>
                  <a:gd name="T63" fmla="*/ 16 h 141"/>
                  <a:gd name="T64" fmla="*/ 1 w 141"/>
                  <a:gd name="T65" fmla="*/ 19 h 141"/>
                  <a:gd name="T66" fmla="*/ 2 w 141"/>
                  <a:gd name="T67" fmla="*/ 21 h 141"/>
                  <a:gd name="T68" fmla="*/ 3 w 141"/>
                  <a:gd name="T69" fmla="*/ 22 h 141"/>
                  <a:gd name="T70" fmla="*/ 4 w 141"/>
                  <a:gd name="T71" fmla="*/ 24 h 141"/>
                  <a:gd name="T72" fmla="*/ 6 w 141"/>
                  <a:gd name="T73" fmla="*/ 26 h 141"/>
                  <a:gd name="T74" fmla="*/ 7 w 141"/>
                  <a:gd name="T75" fmla="*/ 26 h 141"/>
                  <a:gd name="T76" fmla="*/ 10 w 141"/>
                  <a:gd name="T77" fmla="*/ 27 h 141"/>
                  <a:gd name="T78" fmla="*/ 12 w 141"/>
                  <a:gd name="T79" fmla="*/ 28 h 141"/>
                  <a:gd name="T80" fmla="*/ 14 w 141"/>
                  <a:gd name="T81" fmla="*/ 28 h 14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41"/>
                  <a:gd name="T124" fmla="*/ 0 h 141"/>
                  <a:gd name="T125" fmla="*/ 141 w 141"/>
                  <a:gd name="T126" fmla="*/ 141 h 14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41" h="141">
                    <a:moveTo>
                      <a:pt x="71" y="141"/>
                    </a:moveTo>
                    <a:lnTo>
                      <a:pt x="83" y="141"/>
                    </a:lnTo>
                    <a:lnTo>
                      <a:pt x="91" y="137"/>
                    </a:lnTo>
                    <a:lnTo>
                      <a:pt x="103" y="133"/>
                    </a:lnTo>
                    <a:lnTo>
                      <a:pt x="112" y="125"/>
                    </a:lnTo>
                    <a:lnTo>
                      <a:pt x="121" y="121"/>
                    </a:lnTo>
                    <a:lnTo>
                      <a:pt x="125" y="112"/>
                    </a:lnTo>
                    <a:lnTo>
                      <a:pt x="132" y="105"/>
                    </a:lnTo>
                    <a:lnTo>
                      <a:pt x="137" y="92"/>
                    </a:lnTo>
                    <a:lnTo>
                      <a:pt x="137" y="83"/>
                    </a:lnTo>
                    <a:lnTo>
                      <a:pt x="141" y="71"/>
                    </a:lnTo>
                    <a:lnTo>
                      <a:pt x="137" y="58"/>
                    </a:lnTo>
                    <a:lnTo>
                      <a:pt x="137" y="51"/>
                    </a:lnTo>
                    <a:lnTo>
                      <a:pt x="132" y="38"/>
                    </a:lnTo>
                    <a:lnTo>
                      <a:pt x="125" y="29"/>
                    </a:lnTo>
                    <a:lnTo>
                      <a:pt x="121" y="21"/>
                    </a:lnTo>
                    <a:lnTo>
                      <a:pt x="112" y="17"/>
                    </a:lnTo>
                    <a:lnTo>
                      <a:pt x="100" y="9"/>
                    </a:lnTo>
                    <a:lnTo>
                      <a:pt x="91" y="4"/>
                    </a:lnTo>
                    <a:lnTo>
                      <a:pt x="78" y="4"/>
                    </a:lnTo>
                    <a:lnTo>
                      <a:pt x="71" y="0"/>
                    </a:lnTo>
                    <a:lnTo>
                      <a:pt x="58" y="4"/>
                    </a:lnTo>
                    <a:lnTo>
                      <a:pt x="46" y="4"/>
                    </a:lnTo>
                    <a:lnTo>
                      <a:pt x="37" y="9"/>
                    </a:lnTo>
                    <a:lnTo>
                      <a:pt x="29" y="17"/>
                    </a:lnTo>
                    <a:lnTo>
                      <a:pt x="21" y="21"/>
                    </a:lnTo>
                    <a:lnTo>
                      <a:pt x="13" y="29"/>
                    </a:lnTo>
                    <a:lnTo>
                      <a:pt x="8" y="42"/>
                    </a:lnTo>
                    <a:lnTo>
                      <a:pt x="4" y="51"/>
                    </a:lnTo>
                    <a:lnTo>
                      <a:pt x="0" y="62"/>
                    </a:lnTo>
                    <a:lnTo>
                      <a:pt x="0" y="71"/>
                    </a:lnTo>
                    <a:lnTo>
                      <a:pt x="0" y="83"/>
                    </a:lnTo>
                    <a:lnTo>
                      <a:pt x="4" y="96"/>
                    </a:lnTo>
                    <a:lnTo>
                      <a:pt x="8" y="105"/>
                    </a:lnTo>
                    <a:lnTo>
                      <a:pt x="17" y="112"/>
                    </a:lnTo>
                    <a:lnTo>
                      <a:pt x="21" y="121"/>
                    </a:lnTo>
                    <a:lnTo>
                      <a:pt x="29" y="129"/>
                    </a:lnTo>
                    <a:lnTo>
                      <a:pt x="37" y="133"/>
                    </a:lnTo>
                    <a:lnTo>
                      <a:pt x="49" y="137"/>
                    </a:lnTo>
                    <a:lnTo>
                      <a:pt x="58" y="141"/>
                    </a:lnTo>
                    <a:lnTo>
                      <a:pt x="71" y="141"/>
                    </a:lnTo>
                    <a:close/>
                  </a:path>
                </a:pathLst>
              </a:custGeom>
              <a:solidFill>
                <a:srgbClr val="919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18" name="Freeform 1227">
                <a:extLst>
                  <a:ext uri="{FF2B5EF4-FFF2-40B4-BE49-F238E27FC236}">
                    <a16:creationId xmlns:a16="http://schemas.microsoft.com/office/drawing/2014/main" id="{1C4B0D1F-F32F-4DD1-830A-0EEC501D2D6D}"/>
                  </a:ext>
                </a:extLst>
              </p:cNvPr>
              <p:cNvSpPr>
                <a:spLocks/>
              </p:cNvSpPr>
              <p:nvPr/>
            </p:nvSpPr>
            <p:spPr bwMode="auto">
              <a:xfrm>
                <a:off x="2903" y="3252"/>
                <a:ext cx="116" cy="116"/>
              </a:xfrm>
              <a:custGeom>
                <a:avLst/>
                <a:gdLst>
                  <a:gd name="T0" fmla="*/ 58 w 576"/>
                  <a:gd name="T1" fmla="*/ 116 h 578"/>
                  <a:gd name="T2" fmla="*/ 68 w 576"/>
                  <a:gd name="T3" fmla="*/ 115 h 578"/>
                  <a:gd name="T4" fmla="*/ 77 w 576"/>
                  <a:gd name="T5" fmla="*/ 112 h 578"/>
                  <a:gd name="T6" fmla="*/ 85 w 576"/>
                  <a:gd name="T7" fmla="*/ 109 h 578"/>
                  <a:gd name="T8" fmla="*/ 93 w 576"/>
                  <a:gd name="T9" fmla="*/ 104 h 578"/>
                  <a:gd name="T10" fmla="*/ 99 w 576"/>
                  <a:gd name="T11" fmla="*/ 98 h 578"/>
                  <a:gd name="T12" fmla="*/ 105 w 576"/>
                  <a:gd name="T13" fmla="*/ 92 h 578"/>
                  <a:gd name="T14" fmla="*/ 110 w 576"/>
                  <a:gd name="T15" fmla="*/ 84 h 578"/>
                  <a:gd name="T16" fmla="*/ 113 w 576"/>
                  <a:gd name="T17" fmla="*/ 76 h 578"/>
                  <a:gd name="T18" fmla="*/ 115 w 576"/>
                  <a:gd name="T19" fmla="*/ 67 h 578"/>
                  <a:gd name="T20" fmla="*/ 116 w 576"/>
                  <a:gd name="T21" fmla="*/ 57 h 578"/>
                  <a:gd name="T22" fmla="*/ 115 w 576"/>
                  <a:gd name="T23" fmla="*/ 48 h 578"/>
                  <a:gd name="T24" fmla="*/ 113 w 576"/>
                  <a:gd name="T25" fmla="*/ 39 h 578"/>
                  <a:gd name="T26" fmla="*/ 110 w 576"/>
                  <a:gd name="T27" fmla="*/ 31 h 578"/>
                  <a:gd name="T28" fmla="*/ 104 w 576"/>
                  <a:gd name="T29" fmla="*/ 23 h 578"/>
                  <a:gd name="T30" fmla="*/ 99 w 576"/>
                  <a:gd name="T31" fmla="*/ 17 h 578"/>
                  <a:gd name="T32" fmla="*/ 92 w 576"/>
                  <a:gd name="T33" fmla="*/ 11 h 578"/>
                  <a:gd name="T34" fmla="*/ 83 w 576"/>
                  <a:gd name="T35" fmla="*/ 6 h 578"/>
                  <a:gd name="T36" fmla="*/ 75 w 576"/>
                  <a:gd name="T37" fmla="*/ 3 h 578"/>
                  <a:gd name="T38" fmla="*/ 67 w 576"/>
                  <a:gd name="T39" fmla="*/ 1 h 578"/>
                  <a:gd name="T40" fmla="*/ 57 w 576"/>
                  <a:gd name="T41" fmla="*/ 0 h 578"/>
                  <a:gd name="T42" fmla="*/ 48 w 576"/>
                  <a:gd name="T43" fmla="*/ 1 h 578"/>
                  <a:gd name="T44" fmla="*/ 39 w 576"/>
                  <a:gd name="T45" fmla="*/ 3 h 578"/>
                  <a:gd name="T46" fmla="*/ 31 w 576"/>
                  <a:gd name="T47" fmla="*/ 7 h 578"/>
                  <a:gd name="T48" fmla="*/ 23 w 576"/>
                  <a:gd name="T49" fmla="*/ 12 h 578"/>
                  <a:gd name="T50" fmla="*/ 17 w 576"/>
                  <a:gd name="T51" fmla="*/ 18 h 578"/>
                  <a:gd name="T52" fmla="*/ 11 w 576"/>
                  <a:gd name="T53" fmla="*/ 24 h 578"/>
                  <a:gd name="T54" fmla="*/ 6 w 576"/>
                  <a:gd name="T55" fmla="*/ 32 h 578"/>
                  <a:gd name="T56" fmla="*/ 2 w 576"/>
                  <a:gd name="T57" fmla="*/ 40 h 578"/>
                  <a:gd name="T58" fmla="*/ 0 w 576"/>
                  <a:gd name="T59" fmla="*/ 49 h 578"/>
                  <a:gd name="T60" fmla="*/ 0 w 576"/>
                  <a:gd name="T61" fmla="*/ 58 h 578"/>
                  <a:gd name="T62" fmla="*/ 1 w 576"/>
                  <a:gd name="T63" fmla="*/ 67 h 578"/>
                  <a:gd name="T64" fmla="*/ 2 w 576"/>
                  <a:gd name="T65" fmla="*/ 77 h 578"/>
                  <a:gd name="T66" fmla="*/ 6 w 576"/>
                  <a:gd name="T67" fmla="*/ 85 h 578"/>
                  <a:gd name="T68" fmla="*/ 11 w 576"/>
                  <a:gd name="T69" fmla="*/ 93 h 578"/>
                  <a:gd name="T70" fmla="*/ 17 w 576"/>
                  <a:gd name="T71" fmla="*/ 99 h 578"/>
                  <a:gd name="T72" fmla="*/ 24 w 576"/>
                  <a:gd name="T73" fmla="*/ 105 h 578"/>
                  <a:gd name="T74" fmla="*/ 32 w 576"/>
                  <a:gd name="T75" fmla="*/ 110 h 578"/>
                  <a:gd name="T76" fmla="*/ 40 w 576"/>
                  <a:gd name="T77" fmla="*/ 113 h 578"/>
                  <a:gd name="T78" fmla="*/ 49 w 576"/>
                  <a:gd name="T79" fmla="*/ 115 h 578"/>
                  <a:gd name="T80" fmla="*/ 58 w 576"/>
                  <a:gd name="T81" fmla="*/ 116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8"/>
                  <a:gd name="T125" fmla="*/ 576 w 576"/>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8">
                    <a:moveTo>
                      <a:pt x="290" y="578"/>
                    </a:moveTo>
                    <a:lnTo>
                      <a:pt x="336" y="573"/>
                    </a:lnTo>
                    <a:lnTo>
                      <a:pt x="382" y="560"/>
                    </a:lnTo>
                    <a:lnTo>
                      <a:pt x="423" y="544"/>
                    </a:lnTo>
                    <a:lnTo>
                      <a:pt x="461" y="519"/>
                    </a:lnTo>
                    <a:lnTo>
                      <a:pt x="493" y="490"/>
                    </a:lnTo>
                    <a:lnTo>
                      <a:pt x="522" y="457"/>
                    </a:lnTo>
                    <a:lnTo>
                      <a:pt x="544" y="419"/>
                    </a:lnTo>
                    <a:lnTo>
                      <a:pt x="560" y="378"/>
                    </a:lnTo>
                    <a:lnTo>
                      <a:pt x="572" y="333"/>
                    </a:lnTo>
                    <a:lnTo>
                      <a:pt x="576" y="286"/>
                    </a:lnTo>
                    <a:lnTo>
                      <a:pt x="572" y="241"/>
                    </a:lnTo>
                    <a:lnTo>
                      <a:pt x="560" y="196"/>
                    </a:lnTo>
                    <a:lnTo>
                      <a:pt x="544" y="154"/>
                    </a:lnTo>
                    <a:lnTo>
                      <a:pt x="518" y="117"/>
                    </a:lnTo>
                    <a:lnTo>
                      <a:pt x="490" y="83"/>
                    </a:lnTo>
                    <a:lnTo>
                      <a:pt x="457" y="54"/>
                    </a:lnTo>
                    <a:lnTo>
                      <a:pt x="414" y="30"/>
                    </a:lnTo>
                    <a:lnTo>
                      <a:pt x="373" y="13"/>
                    </a:lnTo>
                    <a:lnTo>
                      <a:pt x="331" y="5"/>
                    </a:lnTo>
                    <a:lnTo>
                      <a:pt x="282" y="0"/>
                    </a:lnTo>
                    <a:lnTo>
                      <a:pt x="236" y="5"/>
                    </a:lnTo>
                    <a:lnTo>
                      <a:pt x="194" y="17"/>
                    </a:lnTo>
                    <a:lnTo>
                      <a:pt x="153" y="34"/>
                    </a:lnTo>
                    <a:lnTo>
                      <a:pt x="115" y="59"/>
                    </a:lnTo>
                    <a:lnTo>
                      <a:pt x="83" y="88"/>
                    </a:lnTo>
                    <a:lnTo>
                      <a:pt x="54" y="120"/>
                    </a:lnTo>
                    <a:lnTo>
                      <a:pt x="29" y="158"/>
                    </a:lnTo>
                    <a:lnTo>
                      <a:pt x="12" y="200"/>
                    </a:lnTo>
                    <a:lnTo>
                      <a:pt x="0" y="245"/>
                    </a:lnTo>
                    <a:lnTo>
                      <a:pt x="0" y="291"/>
                    </a:lnTo>
                    <a:lnTo>
                      <a:pt x="4" y="336"/>
                    </a:lnTo>
                    <a:lnTo>
                      <a:pt x="12" y="382"/>
                    </a:lnTo>
                    <a:lnTo>
                      <a:pt x="32" y="423"/>
                    </a:lnTo>
                    <a:lnTo>
                      <a:pt x="54" y="461"/>
                    </a:lnTo>
                    <a:lnTo>
                      <a:pt x="83" y="495"/>
                    </a:lnTo>
                    <a:lnTo>
                      <a:pt x="120" y="524"/>
                    </a:lnTo>
                    <a:lnTo>
                      <a:pt x="158" y="549"/>
                    </a:lnTo>
                    <a:lnTo>
                      <a:pt x="199" y="565"/>
                    </a:lnTo>
                    <a:lnTo>
                      <a:pt x="245" y="573"/>
                    </a:lnTo>
                    <a:lnTo>
                      <a:pt x="290" y="578"/>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19" name="Freeform 1228">
                <a:extLst>
                  <a:ext uri="{FF2B5EF4-FFF2-40B4-BE49-F238E27FC236}">
                    <a16:creationId xmlns:a16="http://schemas.microsoft.com/office/drawing/2014/main" id="{C6B44CD5-A507-4BA6-BE37-925D53C5010F}"/>
                  </a:ext>
                </a:extLst>
              </p:cNvPr>
              <p:cNvSpPr>
                <a:spLocks/>
              </p:cNvSpPr>
              <p:nvPr/>
            </p:nvSpPr>
            <p:spPr bwMode="auto">
              <a:xfrm>
                <a:off x="2903" y="3252"/>
                <a:ext cx="116" cy="116"/>
              </a:xfrm>
              <a:custGeom>
                <a:avLst/>
                <a:gdLst>
                  <a:gd name="T0" fmla="*/ 58 w 576"/>
                  <a:gd name="T1" fmla="*/ 116 h 578"/>
                  <a:gd name="T2" fmla="*/ 68 w 576"/>
                  <a:gd name="T3" fmla="*/ 115 h 578"/>
                  <a:gd name="T4" fmla="*/ 77 w 576"/>
                  <a:gd name="T5" fmla="*/ 112 h 578"/>
                  <a:gd name="T6" fmla="*/ 85 w 576"/>
                  <a:gd name="T7" fmla="*/ 109 h 578"/>
                  <a:gd name="T8" fmla="*/ 93 w 576"/>
                  <a:gd name="T9" fmla="*/ 104 h 578"/>
                  <a:gd name="T10" fmla="*/ 99 w 576"/>
                  <a:gd name="T11" fmla="*/ 98 h 578"/>
                  <a:gd name="T12" fmla="*/ 105 w 576"/>
                  <a:gd name="T13" fmla="*/ 92 h 578"/>
                  <a:gd name="T14" fmla="*/ 110 w 576"/>
                  <a:gd name="T15" fmla="*/ 84 h 578"/>
                  <a:gd name="T16" fmla="*/ 113 w 576"/>
                  <a:gd name="T17" fmla="*/ 76 h 578"/>
                  <a:gd name="T18" fmla="*/ 115 w 576"/>
                  <a:gd name="T19" fmla="*/ 67 h 578"/>
                  <a:gd name="T20" fmla="*/ 116 w 576"/>
                  <a:gd name="T21" fmla="*/ 57 h 578"/>
                  <a:gd name="T22" fmla="*/ 115 w 576"/>
                  <a:gd name="T23" fmla="*/ 48 h 578"/>
                  <a:gd name="T24" fmla="*/ 113 w 576"/>
                  <a:gd name="T25" fmla="*/ 39 h 578"/>
                  <a:gd name="T26" fmla="*/ 110 w 576"/>
                  <a:gd name="T27" fmla="*/ 31 h 578"/>
                  <a:gd name="T28" fmla="*/ 104 w 576"/>
                  <a:gd name="T29" fmla="*/ 23 h 578"/>
                  <a:gd name="T30" fmla="*/ 99 w 576"/>
                  <a:gd name="T31" fmla="*/ 17 h 578"/>
                  <a:gd name="T32" fmla="*/ 92 w 576"/>
                  <a:gd name="T33" fmla="*/ 11 h 578"/>
                  <a:gd name="T34" fmla="*/ 83 w 576"/>
                  <a:gd name="T35" fmla="*/ 6 h 578"/>
                  <a:gd name="T36" fmla="*/ 75 w 576"/>
                  <a:gd name="T37" fmla="*/ 3 h 578"/>
                  <a:gd name="T38" fmla="*/ 67 w 576"/>
                  <a:gd name="T39" fmla="*/ 1 h 578"/>
                  <a:gd name="T40" fmla="*/ 57 w 576"/>
                  <a:gd name="T41" fmla="*/ 0 h 578"/>
                  <a:gd name="T42" fmla="*/ 48 w 576"/>
                  <a:gd name="T43" fmla="*/ 1 h 578"/>
                  <a:gd name="T44" fmla="*/ 39 w 576"/>
                  <a:gd name="T45" fmla="*/ 3 h 578"/>
                  <a:gd name="T46" fmla="*/ 31 w 576"/>
                  <a:gd name="T47" fmla="*/ 7 h 578"/>
                  <a:gd name="T48" fmla="*/ 23 w 576"/>
                  <a:gd name="T49" fmla="*/ 12 h 578"/>
                  <a:gd name="T50" fmla="*/ 17 w 576"/>
                  <a:gd name="T51" fmla="*/ 18 h 578"/>
                  <a:gd name="T52" fmla="*/ 11 w 576"/>
                  <a:gd name="T53" fmla="*/ 24 h 578"/>
                  <a:gd name="T54" fmla="*/ 6 w 576"/>
                  <a:gd name="T55" fmla="*/ 32 h 578"/>
                  <a:gd name="T56" fmla="*/ 2 w 576"/>
                  <a:gd name="T57" fmla="*/ 40 h 578"/>
                  <a:gd name="T58" fmla="*/ 0 w 576"/>
                  <a:gd name="T59" fmla="*/ 49 h 578"/>
                  <a:gd name="T60" fmla="*/ 0 w 576"/>
                  <a:gd name="T61" fmla="*/ 58 h 578"/>
                  <a:gd name="T62" fmla="*/ 1 w 576"/>
                  <a:gd name="T63" fmla="*/ 67 h 578"/>
                  <a:gd name="T64" fmla="*/ 2 w 576"/>
                  <a:gd name="T65" fmla="*/ 77 h 578"/>
                  <a:gd name="T66" fmla="*/ 6 w 576"/>
                  <a:gd name="T67" fmla="*/ 85 h 578"/>
                  <a:gd name="T68" fmla="*/ 11 w 576"/>
                  <a:gd name="T69" fmla="*/ 93 h 578"/>
                  <a:gd name="T70" fmla="*/ 17 w 576"/>
                  <a:gd name="T71" fmla="*/ 99 h 578"/>
                  <a:gd name="T72" fmla="*/ 24 w 576"/>
                  <a:gd name="T73" fmla="*/ 105 h 578"/>
                  <a:gd name="T74" fmla="*/ 32 w 576"/>
                  <a:gd name="T75" fmla="*/ 110 h 578"/>
                  <a:gd name="T76" fmla="*/ 40 w 576"/>
                  <a:gd name="T77" fmla="*/ 113 h 578"/>
                  <a:gd name="T78" fmla="*/ 49 w 576"/>
                  <a:gd name="T79" fmla="*/ 115 h 578"/>
                  <a:gd name="T80" fmla="*/ 58 w 576"/>
                  <a:gd name="T81" fmla="*/ 116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8"/>
                  <a:gd name="T125" fmla="*/ 576 w 576"/>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8">
                    <a:moveTo>
                      <a:pt x="290" y="578"/>
                    </a:moveTo>
                    <a:lnTo>
                      <a:pt x="336" y="573"/>
                    </a:lnTo>
                    <a:lnTo>
                      <a:pt x="382" y="560"/>
                    </a:lnTo>
                    <a:lnTo>
                      <a:pt x="423" y="544"/>
                    </a:lnTo>
                    <a:lnTo>
                      <a:pt x="461" y="519"/>
                    </a:lnTo>
                    <a:lnTo>
                      <a:pt x="493" y="490"/>
                    </a:lnTo>
                    <a:lnTo>
                      <a:pt x="522" y="457"/>
                    </a:lnTo>
                    <a:lnTo>
                      <a:pt x="544" y="419"/>
                    </a:lnTo>
                    <a:lnTo>
                      <a:pt x="560" y="378"/>
                    </a:lnTo>
                    <a:lnTo>
                      <a:pt x="572" y="333"/>
                    </a:lnTo>
                    <a:lnTo>
                      <a:pt x="576" y="286"/>
                    </a:lnTo>
                    <a:lnTo>
                      <a:pt x="572" y="241"/>
                    </a:lnTo>
                    <a:lnTo>
                      <a:pt x="560" y="196"/>
                    </a:lnTo>
                    <a:lnTo>
                      <a:pt x="544" y="154"/>
                    </a:lnTo>
                    <a:lnTo>
                      <a:pt x="518" y="117"/>
                    </a:lnTo>
                    <a:lnTo>
                      <a:pt x="490" y="83"/>
                    </a:lnTo>
                    <a:lnTo>
                      <a:pt x="457" y="54"/>
                    </a:lnTo>
                    <a:lnTo>
                      <a:pt x="414" y="30"/>
                    </a:lnTo>
                    <a:lnTo>
                      <a:pt x="373" y="13"/>
                    </a:lnTo>
                    <a:lnTo>
                      <a:pt x="331" y="5"/>
                    </a:lnTo>
                    <a:lnTo>
                      <a:pt x="282" y="0"/>
                    </a:lnTo>
                    <a:lnTo>
                      <a:pt x="236" y="5"/>
                    </a:lnTo>
                    <a:lnTo>
                      <a:pt x="194" y="17"/>
                    </a:lnTo>
                    <a:lnTo>
                      <a:pt x="153" y="34"/>
                    </a:lnTo>
                    <a:lnTo>
                      <a:pt x="115" y="59"/>
                    </a:lnTo>
                    <a:lnTo>
                      <a:pt x="83" y="88"/>
                    </a:lnTo>
                    <a:lnTo>
                      <a:pt x="54" y="120"/>
                    </a:lnTo>
                    <a:lnTo>
                      <a:pt x="29" y="158"/>
                    </a:lnTo>
                    <a:lnTo>
                      <a:pt x="12" y="200"/>
                    </a:lnTo>
                    <a:lnTo>
                      <a:pt x="0" y="245"/>
                    </a:lnTo>
                    <a:lnTo>
                      <a:pt x="0" y="291"/>
                    </a:lnTo>
                    <a:lnTo>
                      <a:pt x="4" y="336"/>
                    </a:lnTo>
                    <a:lnTo>
                      <a:pt x="12" y="382"/>
                    </a:lnTo>
                    <a:lnTo>
                      <a:pt x="32" y="423"/>
                    </a:lnTo>
                    <a:lnTo>
                      <a:pt x="54" y="461"/>
                    </a:lnTo>
                    <a:lnTo>
                      <a:pt x="83" y="495"/>
                    </a:lnTo>
                    <a:lnTo>
                      <a:pt x="120" y="524"/>
                    </a:lnTo>
                    <a:lnTo>
                      <a:pt x="158" y="549"/>
                    </a:lnTo>
                    <a:lnTo>
                      <a:pt x="199" y="565"/>
                    </a:lnTo>
                    <a:lnTo>
                      <a:pt x="245" y="573"/>
                    </a:lnTo>
                    <a:lnTo>
                      <a:pt x="290" y="578"/>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320" name="Freeform 1229">
                <a:extLst>
                  <a:ext uri="{FF2B5EF4-FFF2-40B4-BE49-F238E27FC236}">
                    <a16:creationId xmlns:a16="http://schemas.microsoft.com/office/drawing/2014/main" id="{F73CBC21-8D1E-408A-A034-3FE1C35EDBA6}"/>
                  </a:ext>
                </a:extLst>
              </p:cNvPr>
              <p:cNvSpPr>
                <a:spLocks/>
              </p:cNvSpPr>
              <p:nvPr/>
            </p:nvSpPr>
            <p:spPr bwMode="auto">
              <a:xfrm>
                <a:off x="2903" y="3252"/>
                <a:ext cx="116" cy="116"/>
              </a:xfrm>
              <a:custGeom>
                <a:avLst/>
                <a:gdLst>
                  <a:gd name="T0" fmla="*/ 58 w 576"/>
                  <a:gd name="T1" fmla="*/ 116 h 578"/>
                  <a:gd name="T2" fmla="*/ 68 w 576"/>
                  <a:gd name="T3" fmla="*/ 115 h 578"/>
                  <a:gd name="T4" fmla="*/ 77 w 576"/>
                  <a:gd name="T5" fmla="*/ 112 h 578"/>
                  <a:gd name="T6" fmla="*/ 85 w 576"/>
                  <a:gd name="T7" fmla="*/ 109 h 578"/>
                  <a:gd name="T8" fmla="*/ 93 w 576"/>
                  <a:gd name="T9" fmla="*/ 104 h 578"/>
                  <a:gd name="T10" fmla="*/ 99 w 576"/>
                  <a:gd name="T11" fmla="*/ 98 h 578"/>
                  <a:gd name="T12" fmla="*/ 105 w 576"/>
                  <a:gd name="T13" fmla="*/ 92 h 578"/>
                  <a:gd name="T14" fmla="*/ 110 w 576"/>
                  <a:gd name="T15" fmla="*/ 84 h 578"/>
                  <a:gd name="T16" fmla="*/ 113 w 576"/>
                  <a:gd name="T17" fmla="*/ 76 h 578"/>
                  <a:gd name="T18" fmla="*/ 115 w 576"/>
                  <a:gd name="T19" fmla="*/ 67 h 578"/>
                  <a:gd name="T20" fmla="*/ 116 w 576"/>
                  <a:gd name="T21" fmla="*/ 57 h 578"/>
                  <a:gd name="T22" fmla="*/ 115 w 576"/>
                  <a:gd name="T23" fmla="*/ 48 h 578"/>
                  <a:gd name="T24" fmla="*/ 113 w 576"/>
                  <a:gd name="T25" fmla="*/ 39 h 578"/>
                  <a:gd name="T26" fmla="*/ 110 w 576"/>
                  <a:gd name="T27" fmla="*/ 31 h 578"/>
                  <a:gd name="T28" fmla="*/ 104 w 576"/>
                  <a:gd name="T29" fmla="*/ 23 h 578"/>
                  <a:gd name="T30" fmla="*/ 99 w 576"/>
                  <a:gd name="T31" fmla="*/ 17 h 578"/>
                  <a:gd name="T32" fmla="*/ 92 w 576"/>
                  <a:gd name="T33" fmla="*/ 11 h 578"/>
                  <a:gd name="T34" fmla="*/ 83 w 576"/>
                  <a:gd name="T35" fmla="*/ 6 h 578"/>
                  <a:gd name="T36" fmla="*/ 75 w 576"/>
                  <a:gd name="T37" fmla="*/ 3 h 578"/>
                  <a:gd name="T38" fmla="*/ 67 w 576"/>
                  <a:gd name="T39" fmla="*/ 1 h 578"/>
                  <a:gd name="T40" fmla="*/ 57 w 576"/>
                  <a:gd name="T41" fmla="*/ 0 h 578"/>
                  <a:gd name="T42" fmla="*/ 48 w 576"/>
                  <a:gd name="T43" fmla="*/ 1 h 578"/>
                  <a:gd name="T44" fmla="*/ 39 w 576"/>
                  <a:gd name="T45" fmla="*/ 3 h 578"/>
                  <a:gd name="T46" fmla="*/ 31 w 576"/>
                  <a:gd name="T47" fmla="*/ 7 h 578"/>
                  <a:gd name="T48" fmla="*/ 23 w 576"/>
                  <a:gd name="T49" fmla="*/ 12 h 578"/>
                  <a:gd name="T50" fmla="*/ 17 w 576"/>
                  <a:gd name="T51" fmla="*/ 18 h 578"/>
                  <a:gd name="T52" fmla="*/ 11 w 576"/>
                  <a:gd name="T53" fmla="*/ 24 h 578"/>
                  <a:gd name="T54" fmla="*/ 6 w 576"/>
                  <a:gd name="T55" fmla="*/ 32 h 578"/>
                  <a:gd name="T56" fmla="*/ 2 w 576"/>
                  <a:gd name="T57" fmla="*/ 40 h 578"/>
                  <a:gd name="T58" fmla="*/ 0 w 576"/>
                  <a:gd name="T59" fmla="*/ 49 h 578"/>
                  <a:gd name="T60" fmla="*/ 0 w 576"/>
                  <a:gd name="T61" fmla="*/ 58 h 578"/>
                  <a:gd name="T62" fmla="*/ 1 w 576"/>
                  <a:gd name="T63" fmla="*/ 67 h 578"/>
                  <a:gd name="T64" fmla="*/ 2 w 576"/>
                  <a:gd name="T65" fmla="*/ 77 h 578"/>
                  <a:gd name="T66" fmla="*/ 6 w 576"/>
                  <a:gd name="T67" fmla="*/ 85 h 578"/>
                  <a:gd name="T68" fmla="*/ 11 w 576"/>
                  <a:gd name="T69" fmla="*/ 93 h 578"/>
                  <a:gd name="T70" fmla="*/ 17 w 576"/>
                  <a:gd name="T71" fmla="*/ 99 h 578"/>
                  <a:gd name="T72" fmla="*/ 24 w 576"/>
                  <a:gd name="T73" fmla="*/ 105 h 578"/>
                  <a:gd name="T74" fmla="*/ 32 w 576"/>
                  <a:gd name="T75" fmla="*/ 110 h 578"/>
                  <a:gd name="T76" fmla="*/ 40 w 576"/>
                  <a:gd name="T77" fmla="*/ 113 h 578"/>
                  <a:gd name="T78" fmla="*/ 49 w 576"/>
                  <a:gd name="T79" fmla="*/ 115 h 578"/>
                  <a:gd name="T80" fmla="*/ 58 w 576"/>
                  <a:gd name="T81" fmla="*/ 116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8"/>
                  <a:gd name="T125" fmla="*/ 576 w 576"/>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8">
                    <a:moveTo>
                      <a:pt x="290" y="578"/>
                    </a:moveTo>
                    <a:lnTo>
                      <a:pt x="336" y="573"/>
                    </a:lnTo>
                    <a:lnTo>
                      <a:pt x="382" y="560"/>
                    </a:lnTo>
                    <a:lnTo>
                      <a:pt x="423" y="544"/>
                    </a:lnTo>
                    <a:lnTo>
                      <a:pt x="461" y="519"/>
                    </a:lnTo>
                    <a:lnTo>
                      <a:pt x="493" y="490"/>
                    </a:lnTo>
                    <a:lnTo>
                      <a:pt x="522" y="457"/>
                    </a:lnTo>
                    <a:lnTo>
                      <a:pt x="544" y="419"/>
                    </a:lnTo>
                    <a:lnTo>
                      <a:pt x="560" y="378"/>
                    </a:lnTo>
                    <a:lnTo>
                      <a:pt x="572" y="333"/>
                    </a:lnTo>
                    <a:lnTo>
                      <a:pt x="576" y="286"/>
                    </a:lnTo>
                    <a:lnTo>
                      <a:pt x="572" y="241"/>
                    </a:lnTo>
                    <a:lnTo>
                      <a:pt x="560" y="196"/>
                    </a:lnTo>
                    <a:lnTo>
                      <a:pt x="544" y="154"/>
                    </a:lnTo>
                    <a:lnTo>
                      <a:pt x="518" y="117"/>
                    </a:lnTo>
                    <a:lnTo>
                      <a:pt x="490" y="83"/>
                    </a:lnTo>
                    <a:lnTo>
                      <a:pt x="457" y="54"/>
                    </a:lnTo>
                    <a:lnTo>
                      <a:pt x="414" y="30"/>
                    </a:lnTo>
                    <a:lnTo>
                      <a:pt x="373" y="13"/>
                    </a:lnTo>
                    <a:lnTo>
                      <a:pt x="331" y="5"/>
                    </a:lnTo>
                    <a:lnTo>
                      <a:pt x="282" y="0"/>
                    </a:lnTo>
                    <a:lnTo>
                      <a:pt x="236" y="5"/>
                    </a:lnTo>
                    <a:lnTo>
                      <a:pt x="194" y="17"/>
                    </a:lnTo>
                    <a:lnTo>
                      <a:pt x="153" y="34"/>
                    </a:lnTo>
                    <a:lnTo>
                      <a:pt x="115" y="59"/>
                    </a:lnTo>
                    <a:lnTo>
                      <a:pt x="83" y="88"/>
                    </a:lnTo>
                    <a:lnTo>
                      <a:pt x="54" y="120"/>
                    </a:lnTo>
                    <a:lnTo>
                      <a:pt x="29" y="158"/>
                    </a:lnTo>
                    <a:lnTo>
                      <a:pt x="12" y="200"/>
                    </a:lnTo>
                    <a:lnTo>
                      <a:pt x="0" y="245"/>
                    </a:lnTo>
                    <a:lnTo>
                      <a:pt x="0" y="291"/>
                    </a:lnTo>
                    <a:lnTo>
                      <a:pt x="4" y="336"/>
                    </a:lnTo>
                    <a:lnTo>
                      <a:pt x="12" y="382"/>
                    </a:lnTo>
                    <a:lnTo>
                      <a:pt x="32" y="423"/>
                    </a:lnTo>
                    <a:lnTo>
                      <a:pt x="54" y="461"/>
                    </a:lnTo>
                    <a:lnTo>
                      <a:pt x="83" y="495"/>
                    </a:lnTo>
                    <a:lnTo>
                      <a:pt x="120" y="524"/>
                    </a:lnTo>
                    <a:lnTo>
                      <a:pt x="158" y="549"/>
                    </a:lnTo>
                    <a:lnTo>
                      <a:pt x="199" y="565"/>
                    </a:lnTo>
                    <a:lnTo>
                      <a:pt x="245" y="573"/>
                    </a:lnTo>
                    <a:lnTo>
                      <a:pt x="290" y="578"/>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321" name="Freeform 1230">
                <a:extLst>
                  <a:ext uri="{FF2B5EF4-FFF2-40B4-BE49-F238E27FC236}">
                    <a16:creationId xmlns:a16="http://schemas.microsoft.com/office/drawing/2014/main" id="{EEF66F47-5C26-4256-8C6A-DE2C3F47E35E}"/>
                  </a:ext>
                </a:extLst>
              </p:cNvPr>
              <p:cNvSpPr>
                <a:spLocks/>
              </p:cNvSpPr>
              <p:nvPr/>
            </p:nvSpPr>
            <p:spPr bwMode="auto">
              <a:xfrm>
                <a:off x="2919" y="3261"/>
                <a:ext cx="61" cy="60"/>
              </a:xfrm>
              <a:custGeom>
                <a:avLst/>
                <a:gdLst>
                  <a:gd name="T0" fmla="*/ 31 w 303"/>
                  <a:gd name="T1" fmla="*/ 60 h 304"/>
                  <a:gd name="T2" fmla="*/ 36 w 303"/>
                  <a:gd name="T3" fmla="*/ 60 h 304"/>
                  <a:gd name="T4" fmla="*/ 40 w 303"/>
                  <a:gd name="T5" fmla="*/ 58 h 304"/>
                  <a:gd name="T6" fmla="*/ 45 w 303"/>
                  <a:gd name="T7" fmla="*/ 57 h 304"/>
                  <a:gd name="T8" fmla="*/ 48 w 303"/>
                  <a:gd name="T9" fmla="*/ 54 h 304"/>
                  <a:gd name="T10" fmla="*/ 53 w 303"/>
                  <a:gd name="T11" fmla="*/ 51 h 304"/>
                  <a:gd name="T12" fmla="*/ 55 w 303"/>
                  <a:gd name="T13" fmla="*/ 48 h 304"/>
                  <a:gd name="T14" fmla="*/ 58 w 303"/>
                  <a:gd name="T15" fmla="*/ 44 h 304"/>
                  <a:gd name="T16" fmla="*/ 59 w 303"/>
                  <a:gd name="T17" fmla="*/ 39 h 304"/>
                  <a:gd name="T18" fmla="*/ 61 w 303"/>
                  <a:gd name="T19" fmla="*/ 35 h 304"/>
                  <a:gd name="T20" fmla="*/ 61 w 303"/>
                  <a:gd name="T21" fmla="*/ 30 h 304"/>
                  <a:gd name="T22" fmla="*/ 61 w 303"/>
                  <a:gd name="T23" fmla="*/ 25 h 304"/>
                  <a:gd name="T24" fmla="*/ 59 w 303"/>
                  <a:gd name="T25" fmla="*/ 21 h 304"/>
                  <a:gd name="T26" fmla="*/ 58 w 303"/>
                  <a:gd name="T27" fmla="*/ 16 h 304"/>
                  <a:gd name="T28" fmla="*/ 55 w 303"/>
                  <a:gd name="T29" fmla="*/ 12 h 304"/>
                  <a:gd name="T30" fmla="*/ 52 w 303"/>
                  <a:gd name="T31" fmla="*/ 9 h 304"/>
                  <a:gd name="T32" fmla="*/ 48 w 303"/>
                  <a:gd name="T33" fmla="*/ 6 h 304"/>
                  <a:gd name="T34" fmla="*/ 44 w 303"/>
                  <a:gd name="T35" fmla="*/ 4 h 304"/>
                  <a:gd name="T36" fmla="*/ 40 w 303"/>
                  <a:gd name="T37" fmla="*/ 2 h 304"/>
                  <a:gd name="T38" fmla="*/ 35 w 303"/>
                  <a:gd name="T39" fmla="*/ 1 h 304"/>
                  <a:gd name="T40" fmla="*/ 30 w 303"/>
                  <a:gd name="T41" fmla="*/ 0 h 304"/>
                  <a:gd name="T42" fmla="*/ 25 w 303"/>
                  <a:gd name="T43" fmla="*/ 1 h 304"/>
                  <a:gd name="T44" fmla="*/ 21 w 303"/>
                  <a:gd name="T45" fmla="*/ 2 h 304"/>
                  <a:gd name="T46" fmla="*/ 16 w 303"/>
                  <a:gd name="T47" fmla="*/ 4 h 304"/>
                  <a:gd name="T48" fmla="*/ 12 w 303"/>
                  <a:gd name="T49" fmla="*/ 6 h 304"/>
                  <a:gd name="T50" fmla="*/ 8 w 303"/>
                  <a:gd name="T51" fmla="*/ 9 h 304"/>
                  <a:gd name="T52" fmla="*/ 6 w 303"/>
                  <a:gd name="T53" fmla="*/ 12 h 304"/>
                  <a:gd name="T54" fmla="*/ 3 w 303"/>
                  <a:gd name="T55" fmla="*/ 16 h 304"/>
                  <a:gd name="T56" fmla="*/ 1 w 303"/>
                  <a:gd name="T57" fmla="*/ 21 h 304"/>
                  <a:gd name="T58" fmla="*/ 0 w 303"/>
                  <a:gd name="T59" fmla="*/ 26 h 304"/>
                  <a:gd name="T60" fmla="*/ 0 w 303"/>
                  <a:gd name="T61" fmla="*/ 31 h 304"/>
                  <a:gd name="T62" fmla="*/ 0 w 303"/>
                  <a:gd name="T63" fmla="*/ 36 h 304"/>
                  <a:gd name="T64" fmla="*/ 1 w 303"/>
                  <a:gd name="T65" fmla="*/ 40 h 304"/>
                  <a:gd name="T66" fmla="*/ 3 w 303"/>
                  <a:gd name="T67" fmla="*/ 44 h 304"/>
                  <a:gd name="T68" fmla="*/ 6 w 303"/>
                  <a:gd name="T69" fmla="*/ 48 h 304"/>
                  <a:gd name="T70" fmla="*/ 9 w 303"/>
                  <a:gd name="T71" fmla="*/ 52 h 304"/>
                  <a:gd name="T72" fmla="*/ 12 w 303"/>
                  <a:gd name="T73" fmla="*/ 55 h 304"/>
                  <a:gd name="T74" fmla="*/ 17 w 303"/>
                  <a:gd name="T75" fmla="*/ 58 h 304"/>
                  <a:gd name="T76" fmla="*/ 21 w 303"/>
                  <a:gd name="T77" fmla="*/ 59 h 304"/>
                  <a:gd name="T78" fmla="*/ 26 w 303"/>
                  <a:gd name="T79" fmla="*/ 60 h 304"/>
                  <a:gd name="T80" fmla="*/ 31 w 303"/>
                  <a:gd name="T81" fmla="*/ 60 h 30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3"/>
                  <a:gd name="T124" fmla="*/ 0 h 304"/>
                  <a:gd name="T125" fmla="*/ 303 w 303"/>
                  <a:gd name="T126" fmla="*/ 304 h 30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3" h="304">
                    <a:moveTo>
                      <a:pt x="153" y="304"/>
                    </a:moveTo>
                    <a:lnTo>
                      <a:pt x="178" y="304"/>
                    </a:lnTo>
                    <a:lnTo>
                      <a:pt x="198" y="295"/>
                    </a:lnTo>
                    <a:lnTo>
                      <a:pt x="223" y="287"/>
                    </a:lnTo>
                    <a:lnTo>
                      <a:pt x="240" y="274"/>
                    </a:lnTo>
                    <a:lnTo>
                      <a:pt x="261" y="258"/>
                    </a:lnTo>
                    <a:lnTo>
                      <a:pt x="274" y="241"/>
                    </a:lnTo>
                    <a:lnTo>
                      <a:pt x="286" y="221"/>
                    </a:lnTo>
                    <a:lnTo>
                      <a:pt x="294" y="200"/>
                    </a:lnTo>
                    <a:lnTo>
                      <a:pt x="303" y="175"/>
                    </a:lnTo>
                    <a:lnTo>
                      <a:pt x="303" y="150"/>
                    </a:lnTo>
                    <a:lnTo>
                      <a:pt x="303" y="126"/>
                    </a:lnTo>
                    <a:lnTo>
                      <a:pt x="294" y="105"/>
                    </a:lnTo>
                    <a:lnTo>
                      <a:pt x="286" y="83"/>
                    </a:lnTo>
                    <a:lnTo>
                      <a:pt x="274" y="63"/>
                    </a:lnTo>
                    <a:lnTo>
                      <a:pt x="257" y="47"/>
                    </a:lnTo>
                    <a:lnTo>
                      <a:pt x="240" y="30"/>
                    </a:lnTo>
                    <a:lnTo>
                      <a:pt x="220" y="18"/>
                    </a:lnTo>
                    <a:lnTo>
                      <a:pt x="198" y="9"/>
                    </a:lnTo>
                    <a:lnTo>
                      <a:pt x="174" y="5"/>
                    </a:lnTo>
                    <a:lnTo>
                      <a:pt x="149" y="0"/>
                    </a:lnTo>
                    <a:lnTo>
                      <a:pt x="124" y="5"/>
                    </a:lnTo>
                    <a:lnTo>
                      <a:pt x="103" y="9"/>
                    </a:lnTo>
                    <a:lnTo>
                      <a:pt x="79" y="18"/>
                    </a:lnTo>
                    <a:lnTo>
                      <a:pt x="61" y="30"/>
                    </a:lnTo>
                    <a:lnTo>
                      <a:pt x="41" y="47"/>
                    </a:lnTo>
                    <a:lnTo>
                      <a:pt x="29" y="63"/>
                    </a:lnTo>
                    <a:lnTo>
                      <a:pt x="16" y="83"/>
                    </a:lnTo>
                    <a:lnTo>
                      <a:pt x="7" y="108"/>
                    </a:lnTo>
                    <a:lnTo>
                      <a:pt x="0" y="130"/>
                    </a:lnTo>
                    <a:lnTo>
                      <a:pt x="0" y="155"/>
                    </a:lnTo>
                    <a:lnTo>
                      <a:pt x="0" y="180"/>
                    </a:lnTo>
                    <a:lnTo>
                      <a:pt x="7" y="204"/>
                    </a:lnTo>
                    <a:lnTo>
                      <a:pt x="16" y="225"/>
                    </a:lnTo>
                    <a:lnTo>
                      <a:pt x="29" y="245"/>
                    </a:lnTo>
                    <a:lnTo>
                      <a:pt x="45" y="263"/>
                    </a:lnTo>
                    <a:lnTo>
                      <a:pt x="61" y="279"/>
                    </a:lnTo>
                    <a:lnTo>
                      <a:pt x="83" y="292"/>
                    </a:lnTo>
                    <a:lnTo>
                      <a:pt x="103" y="299"/>
                    </a:lnTo>
                    <a:lnTo>
                      <a:pt x="128" y="304"/>
                    </a:lnTo>
                    <a:lnTo>
                      <a:pt x="153" y="304"/>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22" name="Freeform 1231">
                <a:extLst>
                  <a:ext uri="{FF2B5EF4-FFF2-40B4-BE49-F238E27FC236}">
                    <a16:creationId xmlns:a16="http://schemas.microsoft.com/office/drawing/2014/main" id="{9CBCA4B5-CE0B-410D-98F7-07397747BFDD}"/>
                  </a:ext>
                </a:extLst>
              </p:cNvPr>
              <p:cNvSpPr>
                <a:spLocks/>
              </p:cNvSpPr>
              <p:nvPr/>
            </p:nvSpPr>
            <p:spPr bwMode="auto">
              <a:xfrm>
                <a:off x="2922" y="3262"/>
                <a:ext cx="53" cy="54"/>
              </a:xfrm>
              <a:custGeom>
                <a:avLst/>
                <a:gdLst>
                  <a:gd name="T0" fmla="*/ 27 w 269"/>
                  <a:gd name="T1" fmla="*/ 54 h 274"/>
                  <a:gd name="T2" fmla="*/ 31 w 269"/>
                  <a:gd name="T3" fmla="*/ 53 h 274"/>
                  <a:gd name="T4" fmla="*/ 35 w 269"/>
                  <a:gd name="T5" fmla="*/ 52 h 274"/>
                  <a:gd name="T6" fmla="*/ 39 w 269"/>
                  <a:gd name="T7" fmla="*/ 51 h 274"/>
                  <a:gd name="T8" fmla="*/ 43 w 269"/>
                  <a:gd name="T9" fmla="*/ 48 h 274"/>
                  <a:gd name="T10" fmla="*/ 46 w 269"/>
                  <a:gd name="T11" fmla="*/ 46 h 274"/>
                  <a:gd name="T12" fmla="*/ 48 w 269"/>
                  <a:gd name="T13" fmla="*/ 43 h 274"/>
                  <a:gd name="T14" fmla="*/ 50 w 269"/>
                  <a:gd name="T15" fmla="*/ 39 h 274"/>
                  <a:gd name="T16" fmla="*/ 52 w 269"/>
                  <a:gd name="T17" fmla="*/ 35 h 274"/>
                  <a:gd name="T18" fmla="*/ 53 w 269"/>
                  <a:gd name="T19" fmla="*/ 31 h 274"/>
                  <a:gd name="T20" fmla="*/ 53 w 269"/>
                  <a:gd name="T21" fmla="*/ 27 h 274"/>
                  <a:gd name="T22" fmla="*/ 52 w 269"/>
                  <a:gd name="T23" fmla="*/ 22 h 274"/>
                  <a:gd name="T24" fmla="*/ 52 w 269"/>
                  <a:gd name="T25" fmla="*/ 18 h 274"/>
                  <a:gd name="T26" fmla="*/ 50 w 269"/>
                  <a:gd name="T27" fmla="*/ 15 h 274"/>
                  <a:gd name="T28" fmla="*/ 47 w 269"/>
                  <a:gd name="T29" fmla="*/ 11 h 274"/>
                  <a:gd name="T30" fmla="*/ 45 w 269"/>
                  <a:gd name="T31" fmla="*/ 8 h 274"/>
                  <a:gd name="T32" fmla="*/ 42 w 269"/>
                  <a:gd name="T33" fmla="*/ 5 h 274"/>
                  <a:gd name="T34" fmla="*/ 38 w 269"/>
                  <a:gd name="T35" fmla="*/ 3 h 274"/>
                  <a:gd name="T36" fmla="*/ 34 w 269"/>
                  <a:gd name="T37" fmla="*/ 2 h 274"/>
                  <a:gd name="T38" fmla="*/ 30 w 269"/>
                  <a:gd name="T39" fmla="*/ 1 h 274"/>
                  <a:gd name="T40" fmla="*/ 26 w 269"/>
                  <a:gd name="T41" fmla="*/ 0 h 274"/>
                  <a:gd name="T42" fmla="*/ 22 w 269"/>
                  <a:gd name="T43" fmla="*/ 1 h 274"/>
                  <a:gd name="T44" fmla="*/ 18 w 269"/>
                  <a:gd name="T45" fmla="*/ 2 h 274"/>
                  <a:gd name="T46" fmla="*/ 14 w 269"/>
                  <a:gd name="T47" fmla="*/ 3 h 274"/>
                  <a:gd name="T48" fmla="*/ 11 w 269"/>
                  <a:gd name="T49" fmla="*/ 6 h 274"/>
                  <a:gd name="T50" fmla="*/ 7 w 269"/>
                  <a:gd name="T51" fmla="*/ 8 h 274"/>
                  <a:gd name="T52" fmla="*/ 5 w 269"/>
                  <a:gd name="T53" fmla="*/ 11 h 274"/>
                  <a:gd name="T54" fmla="*/ 3 w 269"/>
                  <a:gd name="T55" fmla="*/ 15 h 274"/>
                  <a:gd name="T56" fmla="*/ 1 w 269"/>
                  <a:gd name="T57" fmla="*/ 19 h 274"/>
                  <a:gd name="T58" fmla="*/ 0 w 269"/>
                  <a:gd name="T59" fmla="*/ 23 h 274"/>
                  <a:gd name="T60" fmla="*/ 0 w 269"/>
                  <a:gd name="T61" fmla="*/ 27 h 274"/>
                  <a:gd name="T62" fmla="*/ 0 w 269"/>
                  <a:gd name="T63" fmla="*/ 28 h 274"/>
                  <a:gd name="T64" fmla="*/ 0 w 269"/>
                  <a:gd name="T65" fmla="*/ 29 h 274"/>
                  <a:gd name="T66" fmla="*/ 0 w 269"/>
                  <a:gd name="T67" fmla="*/ 33 h 274"/>
                  <a:gd name="T68" fmla="*/ 2 w 269"/>
                  <a:gd name="T69" fmla="*/ 37 h 274"/>
                  <a:gd name="T70" fmla="*/ 3 w 269"/>
                  <a:gd name="T71" fmla="*/ 40 h 274"/>
                  <a:gd name="T72" fmla="*/ 6 w 269"/>
                  <a:gd name="T73" fmla="*/ 43 h 274"/>
                  <a:gd name="T74" fmla="*/ 8 w 269"/>
                  <a:gd name="T75" fmla="*/ 47 h 274"/>
                  <a:gd name="T76" fmla="*/ 11 w 269"/>
                  <a:gd name="T77" fmla="*/ 49 h 274"/>
                  <a:gd name="T78" fmla="*/ 15 w 269"/>
                  <a:gd name="T79" fmla="*/ 51 h 274"/>
                  <a:gd name="T80" fmla="*/ 19 w 269"/>
                  <a:gd name="T81" fmla="*/ 52 h 274"/>
                  <a:gd name="T82" fmla="*/ 22 w 269"/>
                  <a:gd name="T83" fmla="*/ 53 h 274"/>
                  <a:gd name="T84" fmla="*/ 27 w 269"/>
                  <a:gd name="T85" fmla="*/ 54 h 27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9"/>
                  <a:gd name="T130" fmla="*/ 0 h 274"/>
                  <a:gd name="T131" fmla="*/ 269 w 269"/>
                  <a:gd name="T132" fmla="*/ 274 h 27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9" h="274">
                    <a:moveTo>
                      <a:pt x="137" y="274"/>
                    </a:moveTo>
                    <a:lnTo>
                      <a:pt x="157" y="269"/>
                    </a:lnTo>
                    <a:lnTo>
                      <a:pt x="179" y="265"/>
                    </a:lnTo>
                    <a:lnTo>
                      <a:pt x="199" y="258"/>
                    </a:lnTo>
                    <a:lnTo>
                      <a:pt x="216" y="245"/>
                    </a:lnTo>
                    <a:lnTo>
                      <a:pt x="233" y="233"/>
                    </a:lnTo>
                    <a:lnTo>
                      <a:pt x="245" y="216"/>
                    </a:lnTo>
                    <a:lnTo>
                      <a:pt x="253" y="199"/>
                    </a:lnTo>
                    <a:lnTo>
                      <a:pt x="262" y="179"/>
                    </a:lnTo>
                    <a:lnTo>
                      <a:pt x="269" y="157"/>
                    </a:lnTo>
                    <a:lnTo>
                      <a:pt x="269" y="137"/>
                    </a:lnTo>
                    <a:lnTo>
                      <a:pt x="265" y="112"/>
                    </a:lnTo>
                    <a:lnTo>
                      <a:pt x="262" y="91"/>
                    </a:lnTo>
                    <a:lnTo>
                      <a:pt x="253" y="74"/>
                    </a:lnTo>
                    <a:lnTo>
                      <a:pt x="240" y="54"/>
                    </a:lnTo>
                    <a:lnTo>
                      <a:pt x="228" y="42"/>
                    </a:lnTo>
                    <a:lnTo>
                      <a:pt x="211" y="25"/>
                    </a:lnTo>
                    <a:lnTo>
                      <a:pt x="195" y="17"/>
                    </a:lnTo>
                    <a:lnTo>
                      <a:pt x="175" y="8"/>
                    </a:lnTo>
                    <a:lnTo>
                      <a:pt x="154" y="4"/>
                    </a:lnTo>
                    <a:lnTo>
                      <a:pt x="132" y="0"/>
                    </a:lnTo>
                    <a:lnTo>
                      <a:pt x="112" y="4"/>
                    </a:lnTo>
                    <a:lnTo>
                      <a:pt x="91" y="8"/>
                    </a:lnTo>
                    <a:lnTo>
                      <a:pt x="71" y="17"/>
                    </a:lnTo>
                    <a:lnTo>
                      <a:pt x="54" y="29"/>
                    </a:lnTo>
                    <a:lnTo>
                      <a:pt x="37" y="42"/>
                    </a:lnTo>
                    <a:lnTo>
                      <a:pt x="24" y="58"/>
                    </a:lnTo>
                    <a:lnTo>
                      <a:pt x="13" y="74"/>
                    </a:lnTo>
                    <a:lnTo>
                      <a:pt x="4" y="96"/>
                    </a:lnTo>
                    <a:lnTo>
                      <a:pt x="0" y="116"/>
                    </a:lnTo>
                    <a:lnTo>
                      <a:pt x="0" y="137"/>
                    </a:lnTo>
                    <a:lnTo>
                      <a:pt x="0" y="141"/>
                    </a:lnTo>
                    <a:lnTo>
                      <a:pt x="0" y="145"/>
                    </a:lnTo>
                    <a:lnTo>
                      <a:pt x="0" y="166"/>
                    </a:lnTo>
                    <a:lnTo>
                      <a:pt x="8" y="186"/>
                    </a:lnTo>
                    <a:lnTo>
                      <a:pt x="17" y="204"/>
                    </a:lnTo>
                    <a:lnTo>
                      <a:pt x="29" y="220"/>
                    </a:lnTo>
                    <a:lnTo>
                      <a:pt x="42" y="236"/>
                    </a:lnTo>
                    <a:lnTo>
                      <a:pt x="58" y="249"/>
                    </a:lnTo>
                    <a:lnTo>
                      <a:pt x="75" y="258"/>
                    </a:lnTo>
                    <a:lnTo>
                      <a:pt x="96" y="265"/>
                    </a:lnTo>
                    <a:lnTo>
                      <a:pt x="112" y="269"/>
                    </a:lnTo>
                    <a:lnTo>
                      <a:pt x="137" y="274"/>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23" name="Freeform 1232">
                <a:extLst>
                  <a:ext uri="{FF2B5EF4-FFF2-40B4-BE49-F238E27FC236}">
                    <a16:creationId xmlns:a16="http://schemas.microsoft.com/office/drawing/2014/main" id="{3650F5FC-4903-4C5E-B926-3308DDEA3D57}"/>
                  </a:ext>
                </a:extLst>
              </p:cNvPr>
              <p:cNvSpPr>
                <a:spLocks/>
              </p:cNvSpPr>
              <p:nvPr/>
            </p:nvSpPr>
            <p:spPr bwMode="auto">
              <a:xfrm>
                <a:off x="2923" y="3263"/>
                <a:ext cx="48" cy="48"/>
              </a:xfrm>
              <a:custGeom>
                <a:avLst/>
                <a:gdLst>
                  <a:gd name="T0" fmla="*/ 24 w 241"/>
                  <a:gd name="T1" fmla="*/ 48 h 237"/>
                  <a:gd name="T2" fmla="*/ 28 w 241"/>
                  <a:gd name="T3" fmla="*/ 48 h 237"/>
                  <a:gd name="T4" fmla="*/ 31 w 241"/>
                  <a:gd name="T5" fmla="*/ 46 h 237"/>
                  <a:gd name="T6" fmla="*/ 35 w 241"/>
                  <a:gd name="T7" fmla="*/ 46 h 237"/>
                  <a:gd name="T8" fmla="*/ 38 w 241"/>
                  <a:gd name="T9" fmla="*/ 43 h 237"/>
                  <a:gd name="T10" fmla="*/ 40 w 241"/>
                  <a:gd name="T11" fmla="*/ 41 h 237"/>
                  <a:gd name="T12" fmla="*/ 43 w 241"/>
                  <a:gd name="T13" fmla="*/ 38 h 237"/>
                  <a:gd name="T14" fmla="*/ 46 w 241"/>
                  <a:gd name="T15" fmla="*/ 35 h 237"/>
                  <a:gd name="T16" fmla="*/ 46 w 241"/>
                  <a:gd name="T17" fmla="*/ 31 h 237"/>
                  <a:gd name="T18" fmla="*/ 47 w 241"/>
                  <a:gd name="T19" fmla="*/ 28 h 237"/>
                  <a:gd name="T20" fmla="*/ 48 w 241"/>
                  <a:gd name="T21" fmla="*/ 24 h 237"/>
                  <a:gd name="T22" fmla="*/ 47 w 241"/>
                  <a:gd name="T23" fmla="*/ 19 h 237"/>
                  <a:gd name="T24" fmla="*/ 46 w 241"/>
                  <a:gd name="T25" fmla="*/ 16 h 237"/>
                  <a:gd name="T26" fmla="*/ 45 w 241"/>
                  <a:gd name="T27" fmla="*/ 13 h 237"/>
                  <a:gd name="T28" fmla="*/ 43 w 241"/>
                  <a:gd name="T29" fmla="*/ 9 h 237"/>
                  <a:gd name="T30" fmla="*/ 40 w 241"/>
                  <a:gd name="T31" fmla="*/ 7 h 237"/>
                  <a:gd name="T32" fmla="*/ 38 w 241"/>
                  <a:gd name="T33" fmla="*/ 4 h 237"/>
                  <a:gd name="T34" fmla="*/ 35 w 241"/>
                  <a:gd name="T35" fmla="*/ 2 h 237"/>
                  <a:gd name="T36" fmla="*/ 31 w 241"/>
                  <a:gd name="T37" fmla="*/ 1 h 237"/>
                  <a:gd name="T38" fmla="*/ 27 w 241"/>
                  <a:gd name="T39" fmla="*/ 0 h 237"/>
                  <a:gd name="T40" fmla="*/ 24 w 241"/>
                  <a:gd name="T41" fmla="*/ 0 h 237"/>
                  <a:gd name="T42" fmla="*/ 20 w 241"/>
                  <a:gd name="T43" fmla="*/ 0 h 237"/>
                  <a:gd name="T44" fmla="*/ 17 w 241"/>
                  <a:gd name="T45" fmla="*/ 1 h 237"/>
                  <a:gd name="T46" fmla="*/ 13 w 241"/>
                  <a:gd name="T47" fmla="*/ 2 h 237"/>
                  <a:gd name="T48" fmla="*/ 10 w 241"/>
                  <a:gd name="T49" fmla="*/ 4 h 237"/>
                  <a:gd name="T50" fmla="*/ 8 w 241"/>
                  <a:gd name="T51" fmla="*/ 7 h 237"/>
                  <a:gd name="T52" fmla="*/ 5 w 241"/>
                  <a:gd name="T53" fmla="*/ 9 h 237"/>
                  <a:gd name="T54" fmla="*/ 3 w 241"/>
                  <a:gd name="T55" fmla="*/ 13 h 237"/>
                  <a:gd name="T56" fmla="*/ 2 w 241"/>
                  <a:gd name="T57" fmla="*/ 16 h 237"/>
                  <a:gd name="T58" fmla="*/ 1 w 241"/>
                  <a:gd name="T59" fmla="*/ 20 h 237"/>
                  <a:gd name="T60" fmla="*/ 0 w 241"/>
                  <a:gd name="T61" fmla="*/ 24 h 237"/>
                  <a:gd name="T62" fmla="*/ 0 w 241"/>
                  <a:gd name="T63" fmla="*/ 24 h 237"/>
                  <a:gd name="T64" fmla="*/ 0 w 241"/>
                  <a:gd name="T65" fmla="*/ 25 h 237"/>
                  <a:gd name="T66" fmla="*/ 1 w 241"/>
                  <a:gd name="T67" fmla="*/ 29 h 237"/>
                  <a:gd name="T68" fmla="*/ 2 w 241"/>
                  <a:gd name="T69" fmla="*/ 33 h 237"/>
                  <a:gd name="T70" fmla="*/ 3 w 241"/>
                  <a:gd name="T71" fmla="*/ 35 h 237"/>
                  <a:gd name="T72" fmla="*/ 5 w 241"/>
                  <a:gd name="T73" fmla="*/ 39 h 237"/>
                  <a:gd name="T74" fmla="*/ 8 w 241"/>
                  <a:gd name="T75" fmla="*/ 41 h 237"/>
                  <a:gd name="T76" fmla="*/ 11 w 241"/>
                  <a:gd name="T77" fmla="*/ 44 h 237"/>
                  <a:gd name="T78" fmla="*/ 13 w 241"/>
                  <a:gd name="T79" fmla="*/ 46 h 237"/>
                  <a:gd name="T80" fmla="*/ 17 w 241"/>
                  <a:gd name="T81" fmla="*/ 47 h 237"/>
                  <a:gd name="T82" fmla="*/ 21 w 241"/>
                  <a:gd name="T83" fmla="*/ 48 h 237"/>
                  <a:gd name="T84" fmla="*/ 24 w 241"/>
                  <a:gd name="T85" fmla="*/ 48 h 23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41"/>
                  <a:gd name="T130" fmla="*/ 0 h 237"/>
                  <a:gd name="T131" fmla="*/ 241 w 241"/>
                  <a:gd name="T132" fmla="*/ 237 h 23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41" h="237">
                    <a:moveTo>
                      <a:pt x="121" y="237"/>
                    </a:moveTo>
                    <a:lnTo>
                      <a:pt x="142" y="237"/>
                    </a:lnTo>
                    <a:lnTo>
                      <a:pt x="158" y="228"/>
                    </a:lnTo>
                    <a:lnTo>
                      <a:pt x="175" y="225"/>
                    </a:lnTo>
                    <a:lnTo>
                      <a:pt x="191" y="212"/>
                    </a:lnTo>
                    <a:lnTo>
                      <a:pt x="203" y="200"/>
                    </a:lnTo>
                    <a:lnTo>
                      <a:pt x="216" y="187"/>
                    </a:lnTo>
                    <a:lnTo>
                      <a:pt x="229" y="171"/>
                    </a:lnTo>
                    <a:lnTo>
                      <a:pt x="232" y="154"/>
                    </a:lnTo>
                    <a:lnTo>
                      <a:pt x="237" y="137"/>
                    </a:lnTo>
                    <a:lnTo>
                      <a:pt x="241" y="117"/>
                    </a:lnTo>
                    <a:lnTo>
                      <a:pt x="237" y="95"/>
                    </a:lnTo>
                    <a:lnTo>
                      <a:pt x="232" y="79"/>
                    </a:lnTo>
                    <a:lnTo>
                      <a:pt x="225" y="63"/>
                    </a:lnTo>
                    <a:lnTo>
                      <a:pt x="216" y="46"/>
                    </a:lnTo>
                    <a:lnTo>
                      <a:pt x="203" y="34"/>
                    </a:lnTo>
                    <a:lnTo>
                      <a:pt x="191" y="21"/>
                    </a:lnTo>
                    <a:lnTo>
                      <a:pt x="175" y="12"/>
                    </a:lnTo>
                    <a:lnTo>
                      <a:pt x="158" y="5"/>
                    </a:lnTo>
                    <a:lnTo>
                      <a:pt x="137" y="0"/>
                    </a:lnTo>
                    <a:lnTo>
                      <a:pt x="121" y="0"/>
                    </a:lnTo>
                    <a:lnTo>
                      <a:pt x="100" y="0"/>
                    </a:lnTo>
                    <a:lnTo>
                      <a:pt x="83" y="5"/>
                    </a:lnTo>
                    <a:lnTo>
                      <a:pt x="67" y="12"/>
                    </a:lnTo>
                    <a:lnTo>
                      <a:pt x="50" y="21"/>
                    </a:lnTo>
                    <a:lnTo>
                      <a:pt x="38" y="34"/>
                    </a:lnTo>
                    <a:lnTo>
                      <a:pt x="25" y="46"/>
                    </a:lnTo>
                    <a:lnTo>
                      <a:pt x="16" y="63"/>
                    </a:lnTo>
                    <a:lnTo>
                      <a:pt x="9" y="79"/>
                    </a:lnTo>
                    <a:lnTo>
                      <a:pt x="5" y="100"/>
                    </a:lnTo>
                    <a:lnTo>
                      <a:pt x="0" y="117"/>
                    </a:lnTo>
                    <a:lnTo>
                      <a:pt x="0" y="120"/>
                    </a:lnTo>
                    <a:lnTo>
                      <a:pt x="0" y="124"/>
                    </a:lnTo>
                    <a:lnTo>
                      <a:pt x="5" y="142"/>
                    </a:lnTo>
                    <a:lnTo>
                      <a:pt x="9" y="162"/>
                    </a:lnTo>
                    <a:lnTo>
                      <a:pt x="16" y="174"/>
                    </a:lnTo>
                    <a:lnTo>
                      <a:pt x="25" y="191"/>
                    </a:lnTo>
                    <a:lnTo>
                      <a:pt x="38" y="203"/>
                    </a:lnTo>
                    <a:lnTo>
                      <a:pt x="54" y="216"/>
                    </a:lnTo>
                    <a:lnTo>
                      <a:pt x="67" y="225"/>
                    </a:lnTo>
                    <a:lnTo>
                      <a:pt x="83" y="232"/>
                    </a:lnTo>
                    <a:lnTo>
                      <a:pt x="104" y="237"/>
                    </a:lnTo>
                    <a:lnTo>
                      <a:pt x="121" y="237"/>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24" name="Freeform 1233">
                <a:extLst>
                  <a:ext uri="{FF2B5EF4-FFF2-40B4-BE49-F238E27FC236}">
                    <a16:creationId xmlns:a16="http://schemas.microsoft.com/office/drawing/2014/main" id="{9FE4F2A9-DBBD-4643-8CCF-1B85BE9F3366}"/>
                  </a:ext>
                </a:extLst>
              </p:cNvPr>
              <p:cNvSpPr>
                <a:spLocks/>
              </p:cNvSpPr>
              <p:nvPr/>
            </p:nvSpPr>
            <p:spPr bwMode="auto">
              <a:xfrm>
                <a:off x="2926" y="3264"/>
                <a:ext cx="40" cy="41"/>
              </a:xfrm>
              <a:custGeom>
                <a:avLst/>
                <a:gdLst>
                  <a:gd name="T0" fmla="*/ 20 w 203"/>
                  <a:gd name="T1" fmla="*/ 41 h 203"/>
                  <a:gd name="T2" fmla="*/ 24 w 203"/>
                  <a:gd name="T3" fmla="*/ 41 h 203"/>
                  <a:gd name="T4" fmla="*/ 27 w 203"/>
                  <a:gd name="T5" fmla="*/ 40 h 203"/>
                  <a:gd name="T6" fmla="*/ 29 w 203"/>
                  <a:gd name="T7" fmla="*/ 39 h 203"/>
                  <a:gd name="T8" fmla="*/ 32 w 203"/>
                  <a:gd name="T9" fmla="*/ 37 h 203"/>
                  <a:gd name="T10" fmla="*/ 34 w 203"/>
                  <a:gd name="T11" fmla="*/ 35 h 203"/>
                  <a:gd name="T12" fmla="*/ 37 w 203"/>
                  <a:gd name="T13" fmla="*/ 33 h 203"/>
                  <a:gd name="T14" fmla="*/ 38 w 203"/>
                  <a:gd name="T15" fmla="*/ 30 h 203"/>
                  <a:gd name="T16" fmla="*/ 39 w 203"/>
                  <a:gd name="T17" fmla="*/ 27 h 203"/>
                  <a:gd name="T18" fmla="*/ 40 w 203"/>
                  <a:gd name="T19" fmla="*/ 23 h 203"/>
                  <a:gd name="T20" fmla="*/ 40 w 203"/>
                  <a:gd name="T21" fmla="*/ 20 h 203"/>
                  <a:gd name="T22" fmla="*/ 40 w 203"/>
                  <a:gd name="T23" fmla="*/ 17 h 203"/>
                  <a:gd name="T24" fmla="*/ 39 w 203"/>
                  <a:gd name="T25" fmla="*/ 13 h 203"/>
                  <a:gd name="T26" fmla="*/ 38 w 203"/>
                  <a:gd name="T27" fmla="*/ 11 h 203"/>
                  <a:gd name="T28" fmla="*/ 36 w 203"/>
                  <a:gd name="T29" fmla="*/ 8 h 203"/>
                  <a:gd name="T30" fmla="*/ 34 w 203"/>
                  <a:gd name="T31" fmla="*/ 6 h 203"/>
                  <a:gd name="T32" fmla="*/ 32 w 203"/>
                  <a:gd name="T33" fmla="*/ 3 h 203"/>
                  <a:gd name="T34" fmla="*/ 29 w 203"/>
                  <a:gd name="T35" fmla="*/ 1 h 203"/>
                  <a:gd name="T36" fmla="*/ 26 w 203"/>
                  <a:gd name="T37" fmla="*/ 1 h 203"/>
                  <a:gd name="T38" fmla="*/ 23 w 203"/>
                  <a:gd name="T39" fmla="*/ 0 h 203"/>
                  <a:gd name="T40" fmla="*/ 20 w 203"/>
                  <a:gd name="T41" fmla="*/ 0 h 203"/>
                  <a:gd name="T42" fmla="*/ 17 w 203"/>
                  <a:gd name="T43" fmla="*/ 0 h 203"/>
                  <a:gd name="T44" fmla="*/ 14 w 203"/>
                  <a:gd name="T45" fmla="*/ 1 h 203"/>
                  <a:gd name="T46" fmla="*/ 11 w 203"/>
                  <a:gd name="T47" fmla="*/ 2 h 203"/>
                  <a:gd name="T48" fmla="*/ 8 w 203"/>
                  <a:gd name="T49" fmla="*/ 4 h 203"/>
                  <a:gd name="T50" fmla="*/ 6 w 203"/>
                  <a:gd name="T51" fmla="*/ 6 h 203"/>
                  <a:gd name="T52" fmla="*/ 4 w 203"/>
                  <a:gd name="T53" fmla="*/ 8 h 203"/>
                  <a:gd name="T54" fmla="*/ 2 w 203"/>
                  <a:gd name="T55" fmla="*/ 11 h 203"/>
                  <a:gd name="T56" fmla="*/ 1 w 203"/>
                  <a:gd name="T57" fmla="*/ 14 h 203"/>
                  <a:gd name="T58" fmla="*/ 0 w 203"/>
                  <a:gd name="T59" fmla="*/ 17 h 203"/>
                  <a:gd name="T60" fmla="*/ 0 w 203"/>
                  <a:gd name="T61" fmla="*/ 20 h 203"/>
                  <a:gd name="T62" fmla="*/ 0 w 203"/>
                  <a:gd name="T63" fmla="*/ 21 h 203"/>
                  <a:gd name="T64" fmla="*/ 0 w 203"/>
                  <a:gd name="T65" fmla="*/ 22 h 203"/>
                  <a:gd name="T66" fmla="*/ 1 w 203"/>
                  <a:gd name="T67" fmla="*/ 25 h 203"/>
                  <a:gd name="T68" fmla="*/ 2 w 203"/>
                  <a:gd name="T69" fmla="*/ 28 h 203"/>
                  <a:gd name="T70" fmla="*/ 2 w 203"/>
                  <a:gd name="T71" fmla="*/ 31 h 203"/>
                  <a:gd name="T72" fmla="*/ 4 w 203"/>
                  <a:gd name="T73" fmla="*/ 34 h 203"/>
                  <a:gd name="T74" fmla="*/ 7 w 203"/>
                  <a:gd name="T75" fmla="*/ 35 h 203"/>
                  <a:gd name="T76" fmla="*/ 9 w 203"/>
                  <a:gd name="T77" fmla="*/ 38 h 203"/>
                  <a:gd name="T78" fmla="*/ 11 w 203"/>
                  <a:gd name="T79" fmla="*/ 39 h 203"/>
                  <a:gd name="T80" fmla="*/ 14 w 203"/>
                  <a:gd name="T81" fmla="*/ 40 h 203"/>
                  <a:gd name="T82" fmla="*/ 17 w 203"/>
                  <a:gd name="T83" fmla="*/ 41 h 203"/>
                  <a:gd name="T84" fmla="*/ 20 w 203"/>
                  <a:gd name="T85" fmla="*/ 41 h 20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3"/>
                  <a:gd name="T130" fmla="*/ 0 h 203"/>
                  <a:gd name="T131" fmla="*/ 203 w 203"/>
                  <a:gd name="T132" fmla="*/ 203 h 20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3" h="203">
                    <a:moveTo>
                      <a:pt x="104" y="203"/>
                    </a:moveTo>
                    <a:lnTo>
                      <a:pt x="120" y="203"/>
                    </a:lnTo>
                    <a:lnTo>
                      <a:pt x="136" y="198"/>
                    </a:lnTo>
                    <a:lnTo>
                      <a:pt x="149" y="191"/>
                    </a:lnTo>
                    <a:lnTo>
                      <a:pt x="162" y="182"/>
                    </a:lnTo>
                    <a:lnTo>
                      <a:pt x="174" y="173"/>
                    </a:lnTo>
                    <a:lnTo>
                      <a:pt x="187" y="162"/>
                    </a:lnTo>
                    <a:lnTo>
                      <a:pt x="195" y="149"/>
                    </a:lnTo>
                    <a:lnTo>
                      <a:pt x="199" y="132"/>
                    </a:lnTo>
                    <a:lnTo>
                      <a:pt x="203" y="115"/>
                    </a:lnTo>
                    <a:lnTo>
                      <a:pt x="203" y="99"/>
                    </a:lnTo>
                    <a:lnTo>
                      <a:pt x="203" y="83"/>
                    </a:lnTo>
                    <a:lnTo>
                      <a:pt x="199" y="65"/>
                    </a:lnTo>
                    <a:lnTo>
                      <a:pt x="195" y="54"/>
                    </a:lnTo>
                    <a:lnTo>
                      <a:pt x="183" y="41"/>
                    </a:lnTo>
                    <a:lnTo>
                      <a:pt x="174" y="29"/>
                    </a:lnTo>
                    <a:lnTo>
                      <a:pt x="162" y="16"/>
                    </a:lnTo>
                    <a:lnTo>
                      <a:pt x="149" y="7"/>
                    </a:lnTo>
                    <a:lnTo>
                      <a:pt x="133" y="4"/>
                    </a:lnTo>
                    <a:lnTo>
                      <a:pt x="116" y="0"/>
                    </a:lnTo>
                    <a:lnTo>
                      <a:pt x="100" y="0"/>
                    </a:lnTo>
                    <a:lnTo>
                      <a:pt x="87" y="0"/>
                    </a:lnTo>
                    <a:lnTo>
                      <a:pt x="70" y="4"/>
                    </a:lnTo>
                    <a:lnTo>
                      <a:pt x="54" y="12"/>
                    </a:lnTo>
                    <a:lnTo>
                      <a:pt x="41" y="20"/>
                    </a:lnTo>
                    <a:lnTo>
                      <a:pt x="28" y="29"/>
                    </a:lnTo>
                    <a:lnTo>
                      <a:pt x="21" y="41"/>
                    </a:lnTo>
                    <a:lnTo>
                      <a:pt x="12" y="54"/>
                    </a:lnTo>
                    <a:lnTo>
                      <a:pt x="3" y="70"/>
                    </a:lnTo>
                    <a:lnTo>
                      <a:pt x="0" y="83"/>
                    </a:lnTo>
                    <a:lnTo>
                      <a:pt x="0" y="99"/>
                    </a:lnTo>
                    <a:lnTo>
                      <a:pt x="0" y="103"/>
                    </a:lnTo>
                    <a:lnTo>
                      <a:pt x="0" y="108"/>
                    </a:lnTo>
                    <a:lnTo>
                      <a:pt x="3" y="124"/>
                    </a:lnTo>
                    <a:lnTo>
                      <a:pt x="8" y="137"/>
                    </a:lnTo>
                    <a:lnTo>
                      <a:pt x="12" y="153"/>
                    </a:lnTo>
                    <a:lnTo>
                      <a:pt x="21" y="166"/>
                    </a:lnTo>
                    <a:lnTo>
                      <a:pt x="33" y="173"/>
                    </a:lnTo>
                    <a:lnTo>
                      <a:pt x="46" y="186"/>
                    </a:lnTo>
                    <a:lnTo>
                      <a:pt x="57" y="195"/>
                    </a:lnTo>
                    <a:lnTo>
                      <a:pt x="70" y="198"/>
                    </a:lnTo>
                    <a:lnTo>
                      <a:pt x="87" y="203"/>
                    </a:lnTo>
                    <a:lnTo>
                      <a:pt x="104" y="203"/>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25" name="Freeform 1234">
                <a:extLst>
                  <a:ext uri="{FF2B5EF4-FFF2-40B4-BE49-F238E27FC236}">
                    <a16:creationId xmlns:a16="http://schemas.microsoft.com/office/drawing/2014/main" id="{B7989759-766A-4049-A444-F6E328956222}"/>
                  </a:ext>
                </a:extLst>
              </p:cNvPr>
              <p:cNvSpPr>
                <a:spLocks/>
              </p:cNvSpPr>
              <p:nvPr/>
            </p:nvSpPr>
            <p:spPr bwMode="auto">
              <a:xfrm>
                <a:off x="2928" y="3265"/>
                <a:ext cx="34" cy="34"/>
              </a:xfrm>
              <a:custGeom>
                <a:avLst/>
                <a:gdLst>
                  <a:gd name="T0" fmla="*/ 17 w 171"/>
                  <a:gd name="T1" fmla="*/ 34 h 169"/>
                  <a:gd name="T2" fmla="*/ 20 w 171"/>
                  <a:gd name="T3" fmla="*/ 34 h 169"/>
                  <a:gd name="T4" fmla="*/ 22 w 171"/>
                  <a:gd name="T5" fmla="*/ 33 h 169"/>
                  <a:gd name="T6" fmla="*/ 25 w 171"/>
                  <a:gd name="T7" fmla="*/ 33 h 169"/>
                  <a:gd name="T8" fmla="*/ 27 w 171"/>
                  <a:gd name="T9" fmla="*/ 31 h 169"/>
                  <a:gd name="T10" fmla="*/ 29 w 171"/>
                  <a:gd name="T11" fmla="*/ 29 h 169"/>
                  <a:gd name="T12" fmla="*/ 30 w 171"/>
                  <a:gd name="T13" fmla="*/ 28 h 169"/>
                  <a:gd name="T14" fmla="*/ 32 w 171"/>
                  <a:gd name="T15" fmla="*/ 25 h 169"/>
                  <a:gd name="T16" fmla="*/ 33 w 171"/>
                  <a:gd name="T17" fmla="*/ 22 h 169"/>
                  <a:gd name="T18" fmla="*/ 34 w 171"/>
                  <a:gd name="T19" fmla="*/ 20 h 169"/>
                  <a:gd name="T20" fmla="*/ 34 w 171"/>
                  <a:gd name="T21" fmla="*/ 17 h 169"/>
                  <a:gd name="T22" fmla="*/ 34 w 171"/>
                  <a:gd name="T23" fmla="*/ 14 h 169"/>
                  <a:gd name="T24" fmla="*/ 33 w 171"/>
                  <a:gd name="T25" fmla="*/ 11 h 169"/>
                  <a:gd name="T26" fmla="*/ 32 w 171"/>
                  <a:gd name="T27" fmla="*/ 9 h 169"/>
                  <a:gd name="T28" fmla="*/ 30 w 171"/>
                  <a:gd name="T29" fmla="*/ 6 h 169"/>
                  <a:gd name="T30" fmla="*/ 29 w 171"/>
                  <a:gd name="T31" fmla="*/ 5 h 169"/>
                  <a:gd name="T32" fmla="*/ 26 w 171"/>
                  <a:gd name="T33" fmla="*/ 3 h 169"/>
                  <a:gd name="T34" fmla="*/ 25 w 171"/>
                  <a:gd name="T35" fmla="*/ 2 h 169"/>
                  <a:gd name="T36" fmla="*/ 22 w 171"/>
                  <a:gd name="T37" fmla="*/ 1 h 169"/>
                  <a:gd name="T38" fmla="*/ 20 w 171"/>
                  <a:gd name="T39" fmla="*/ 0 h 169"/>
                  <a:gd name="T40" fmla="*/ 17 w 171"/>
                  <a:gd name="T41" fmla="*/ 0 h 169"/>
                  <a:gd name="T42" fmla="*/ 14 w 171"/>
                  <a:gd name="T43" fmla="*/ 0 h 169"/>
                  <a:gd name="T44" fmla="*/ 12 w 171"/>
                  <a:gd name="T45" fmla="*/ 1 h 169"/>
                  <a:gd name="T46" fmla="*/ 9 w 171"/>
                  <a:gd name="T47" fmla="*/ 2 h 169"/>
                  <a:gd name="T48" fmla="*/ 7 w 171"/>
                  <a:gd name="T49" fmla="*/ 3 h 169"/>
                  <a:gd name="T50" fmla="*/ 5 w 171"/>
                  <a:gd name="T51" fmla="*/ 5 h 169"/>
                  <a:gd name="T52" fmla="*/ 3 w 171"/>
                  <a:gd name="T53" fmla="*/ 6 h 169"/>
                  <a:gd name="T54" fmla="*/ 2 w 171"/>
                  <a:gd name="T55" fmla="*/ 9 h 169"/>
                  <a:gd name="T56" fmla="*/ 1 w 171"/>
                  <a:gd name="T57" fmla="*/ 11 h 169"/>
                  <a:gd name="T58" fmla="*/ 0 w 171"/>
                  <a:gd name="T59" fmla="*/ 14 h 169"/>
                  <a:gd name="T60" fmla="*/ 0 w 171"/>
                  <a:gd name="T61" fmla="*/ 17 h 169"/>
                  <a:gd name="T62" fmla="*/ 0 w 171"/>
                  <a:gd name="T63" fmla="*/ 17 h 169"/>
                  <a:gd name="T64" fmla="*/ 0 w 171"/>
                  <a:gd name="T65" fmla="*/ 21 h 169"/>
                  <a:gd name="T66" fmla="*/ 1 w 171"/>
                  <a:gd name="T67" fmla="*/ 23 h 169"/>
                  <a:gd name="T68" fmla="*/ 2 w 171"/>
                  <a:gd name="T69" fmla="*/ 26 h 169"/>
                  <a:gd name="T70" fmla="*/ 3 w 171"/>
                  <a:gd name="T71" fmla="*/ 28 h 169"/>
                  <a:gd name="T72" fmla="*/ 5 w 171"/>
                  <a:gd name="T73" fmla="*/ 30 h 169"/>
                  <a:gd name="T74" fmla="*/ 8 w 171"/>
                  <a:gd name="T75" fmla="*/ 32 h 169"/>
                  <a:gd name="T76" fmla="*/ 9 w 171"/>
                  <a:gd name="T77" fmla="*/ 33 h 169"/>
                  <a:gd name="T78" fmla="*/ 12 w 171"/>
                  <a:gd name="T79" fmla="*/ 33 h 169"/>
                  <a:gd name="T80" fmla="*/ 14 w 171"/>
                  <a:gd name="T81" fmla="*/ 34 h 169"/>
                  <a:gd name="T82" fmla="*/ 17 w 171"/>
                  <a:gd name="T83" fmla="*/ 34 h 16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1"/>
                  <a:gd name="T127" fmla="*/ 0 h 169"/>
                  <a:gd name="T128" fmla="*/ 171 w 171"/>
                  <a:gd name="T129" fmla="*/ 169 h 16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1" h="169">
                    <a:moveTo>
                      <a:pt x="88" y="169"/>
                    </a:moveTo>
                    <a:lnTo>
                      <a:pt x="99" y="169"/>
                    </a:lnTo>
                    <a:lnTo>
                      <a:pt x="112" y="165"/>
                    </a:lnTo>
                    <a:lnTo>
                      <a:pt x="124" y="162"/>
                    </a:lnTo>
                    <a:lnTo>
                      <a:pt x="137" y="153"/>
                    </a:lnTo>
                    <a:lnTo>
                      <a:pt x="146" y="145"/>
                    </a:lnTo>
                    <a:lnTo>
                      <a:pt x="153" y="137"/>
                    </a:lnTo>
                    <a:lnTo>
                      <a:pt x="162" y="124"/>
                    </a:lnTo>
                    <a:lnTo>
                      <a:pt x="166" y="111"/>
                    </a:lnTo>
                    <a:lnTo>
                      <a:pt x="171" y="99"/>
                    </a:lnTo>
                    <a:lnTo>
                      <a:pt x="171" y="86"/>
                    </a:lnTo>
                    <a:lnTo>
                      <a:pt x="171" y="70"/>
                    </a:lnTo>
                    <a:lnTo>
                      <a:pt x="166" y="57"/>
                    </a:lnTo>
                    <a:lnTo>
                      <a:pt x="162" y="45"/>
                    </a:lnTo>
                    <a:lnTo>
                      <a:pt x="153" y="32"/>
                    </a:lnTo>
                    <a:lnTo>
                      <a:pt x="146" y="25"/>
                    </a:lnTo>
                    <a:lnTo>
                      <a:pt x="133" y="16"/>
                    </a:lnTo>
                    <a:lnTo>
                      <a:pt x="124" y="8"/>
                    </a:lnTo>
                    <a:lnTo>
                      <a:pt x="112" y="3"/>
                    </a:lnTo>
                    <a:lnTo>
                      <a:pt x="99" y="0"/>
                    </a:lnTo>
                    <a:lnTo>
                      <a:pt x="83" y="0"/>
                    </a:lnTo>
                    <a:lnTo>
                      <a:pt x="70" y="0"/>
                    </a:lnTo>
                    <a:lnTo>
                      <a:pt x="58" y="3"/>
                    </a:lnTo>
                    <a:lnTo>
                      <a:pt x="45" y="8"/>
                    </a:lnTo>
                    <a:lnTo>
                      <a:pt x="34" y="16"/>
                    </a:lnTo>
                    <a:lnTo>
                      <a:pt x="25" y="25"/>
                    </a:lnTo>
                    <a:lnTo>
                      <a:pt x="16" y="32"/>
                    </a:lnTo>
                    <a:lnTo>
                      <a:pt x="9" y="45"/>
                    </a:lnTo>
                    <a:lnTo>
                      <a:pt x="4" y="57"/>
                    </a:lnTo>
                    <a:lnTo>
                      <a:pt x="0" y="70"/>
                    </a:lnTo>
                    <a:lnTo>
                      <a:pt x="0" y="83"/>
                    </a:lnTo>
                    <a:lnTo>
                      <a:pt x="0" y="86"/>
                    </a:lnTo>
                    <a:lnTo>
                      <a:pt x="0" y="104"/>
                    </a:lnTo>
                    <a:lnTo>
                      <a:pt x="4" y="115"/>
                    </a:lnTo>
                    <a:lnTo>
                      <a:pt x="9" y="128"/>
                    </a:lnTo>
                    <a:lnTo>
                      <a:pt x="16" y="137"/>
                    </a:lnTo>
                    <a:lnTo>
                      <a:pt x="25" y="149"/>
                    </a:lnTo>
                    <a:lnTo>
                      <a:pt x="38" y="158"/>
                    </a:lnTo>
                    <a:lnTo>
                      <a:pt x="45" y="162"/>
                    </a:lnTo>
                    <a:lnTo>
                      <a:pt x="58" y="165"/>
                    </a:lnTo>
                    <a:lnTo>
                      <a:pt x="70" y="169"/>
                    </a:lnTo>
                    <a:lnTo>
                      <a:pt x="88" y="169"/>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26" name="Freeform 1235">
                <a:extLst>
                  <a:ext uri="{FF2B5EF4-FFF2-40B4-BE49-F238E27FC236}">
                    <a16:creationId xmlns:a16="http://schemas.microsoft.com/office/drawing/2014/main" id="{D961D091-12E2-4399-B396-1E92D5C552EE}"/>
                  </a:ext>
                </a:extLst>
              </p:cNvPr>
              <p:cNvSpPr>
                <a:spLocks/>
              </p:cNvSpPr>
              <p:nvPr/>
            </p:nvSpPr>
            <p:spPr bwMode="auto">
              <a:xfrm>
                <a:off x="2930" y="3266"/>
                <a:ext cx="28" cy="28"/>
              </a:xfrm>
              <a:custGeom>
                <a:avLst/>
                <a:gdLst>
                  <a:gd name="T0" fmla="*/ 14 w 141"/>
                  <a:gd name="T1" fmla="*/ 28 h 142"/>
                  <a:gd name="T2" fmla="*/ 16 w 141"/>
                  <a:gd name="T3" fmla="*/ 27 h 142"/>
                  <a:gd name="T4" fmla="*/ 19 w 141"/>
                  <a:gd name="T5" fmla="*/ 27 h 142"/>
                  <a:gd name="T6" fmla="*/ 20 w 141"/>
                  <a:gd name="T7" fmla="*/ 26 h 142"/>
                  <a:gd name="T8" fmla="*/ 22 w 141"/>
                  <a:gd name="T9" fmla="*/ 25 h 142"/>
                  <a:gd name="T10" fmla="*/ 24 w 141"/>
                  <a:gd name="T11" fmla="*/ 24 h 142"/>
                  <a:gd name="T12" fmla="*/ 25 w 141"/>
                  <a:gd name="T13" fmla="*/ 22 h 142"/>
                  <a:gd name="T14" fmla="*/ 26 w 141"/>
                  <a:gd name="T15" fmla="*/ 21 h 142"/>
                  <a:gd name="T16" fmla="*/ 27 w 141"/>
                  <a:gd name="T17" fmla="*/ 18 h 142"/>
                  <a:gd name="T18" fmla="*/ 28 w 141"/>
                  <a:gd name="T19" fmla="*/ 16 h 142"/>
                  <a:gd name="T20" fmla="*/ 28 w 141"/>
                  <a:gd name="T21" fmla="*/ 14 h 142"/>
                  <a:gd name="T22" fmla="*/ 28 w 141"/>
                  <a:gd name="T23" fmla="*/ 11 h 142"/>
                  <a:gd name="T24" fmla="*/ 27 w 141"/>
                  <a:gd name="T25" fmla="*/ 10 h 142"/>
                  <a:gd name="T26" fmla="*/ 26 w 141"/>
                  <a:gd name="T27" fmla="*/ 7 h 142"/>
                  <a:gd name="T28" fmla="*/ 25 w 141"/>
                  <a:gd name="T29" fmla="*/ 6 h 142"/>
                  <a:gd name="T30" fmla="*/ 24 w 141"/>
                  <a:gd name="T31" fmla="*/ 4 h 142"/>
                  <a:gd name="T32" fmla="*/ 22 w 141"/>
                  <a:gd name="T33" fmla="*/ 3 h 142"/>
                  <a:gd name="T34" fmla="*/ 20 w 141"/>
                  <a:gd name="T35" fmla="*/ 2 h 142"/>
                  <a:gd name="T36" fmla="*/ 18 w 141"/>
                  <a:gd name="T37" fmla="*/ 1 h 142"/>
                  <a:gd name="T38" fmla="*/ 16 w 141"/>
                  <a:gd name="T39" fmla="*/ 0 h 142"/>
                  <a:gd name="T40" fmla="*/ 14 w 141"/>
                  <a:gd name="T41" fmla="*/ 0 h 142"/>
                  <a:gd name="T42" fmla="*/ 12 w 141"/>
                  <a:gd name="T43" fmla="*/ 1 h 142"/>
                  <a:gd name="T44" fmla="*/ 10 w 141"/>
                  <a:gd name="T45" fmla="*/ 1 h 142"/>
                  <a:gd name="T46" fmla="*/ 7 w 141"/>
                  <a:gd name="T47" fmla="*/ 2 h 142"/>
                  <a:gd name="T48" fmla="*/ 6 w 141"/>
                  <a:gd name="T49" fmla="*/ 3 h 142"/>
                  <a:gd name="T50" fmla="*/ 4 w 141"/>
                  <a:gd name="T51" fmla="*/ 4 h 142"/>
                  <a:gd name="T52" fmla="*/ 3 w 141"/>
                  <a:gd name="T53" fmla="*/ 6 h 142"/>
                  <a:gd name="T54" fmla="*/ 1 w 141"/>
                  <a:gd name="T55" fmla="*/ 7 h 142"/>
                  <a:gd name="T56" fmla="*/ 1 w 141"/>
                  <a:gd name="T57" fmla="*/ 10 h 142"/>
                  <a:gd name="T58" fmla="*/ 1 w 141"/>
                  <a:gd name="T59" fmla="*/ 11 h 142"/>
                  <a:gd name="T60" fmla="*/ 0 w 141"/>
                  <a:gd name="T61" fmla="*/ 14 h 142"/>
                  <a:gd name="T62" fmla="*/ 1 w 141"/>
                  <a:gd name="T63" fmla="*/ 16 h 142"/>
                  <a:gd name="T64" fmla="*/ 1 w 141"/>
                  <a:gd name="T65" fmla="*/ 18 h 142"/>
                  <a:gd name="T66" fmla="*/ 1 w 141"/>
                  <a:gd name="T67" fmla="*/ 21 h 142"/>
                  <a:gd name="T68" fmla="*/ 3 w 141"/>
                  <a:gd name="T69" fmla="*/ 22 h 142"/>
                  <a:gd name="T70" fmla="*/ 4 w 141"/>
                  <a:gd name="T71" fmla="*/ 24 h 142"/>
                  <a:gd name="T72" fmla="*/ 6 w 141"/>
                  <a:gd name="T73" fmla="*/ 26 h 142"/>
                  <a:gd name="T74" fmla="*/ 8 w 141"/>
                  <a:gd name="T75" fmla="*/ 26 h 142"/>
                  <a:gd name="T76" fmla="*/ 10 w 141"/>
                  <a:gd name="T77" fmla="*/ 27 h 142"/>
                  <a:gd name="T78" fmla="*/ 12 w 141"/>
                  <a:gd name="T79" fmla="*/ 27 h 142"/>
                  <a:gd name="T80" fmla="*/ 14 w 141"/>
                  <a:gd name="T81" fmla="*/ 28 h 14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41"/>
                  <a:gd name="T124" fmla="*/ 0 h 142"/>
                  <a:gd name="T125" fmla="*/ 141 w 141"/>
                  <a:gd name="T126" fmla="*/ 142 h 14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41" h="142">
                    <a:moveTo>
                      <a:pt x="70" y="142"/>
                    </a:moveTo>
                    <a:lnTo>
                      <a:pt x="83" y="137"/>
                    </a:lnTo>
                    <a:lnTo>
                      <a:pt x="95" y="137"/>
                    </a:lnTo>
                    <a:lnTo>
                      <a:pt x="103" y="134"/>
                    </a:lnTo>
                    <a:lnTo>
                      <a:pt x="112" y="125"/>
                    </a:lnTo>
                    <a:lnTo>
                      <a:pt x="120" y="121"/>
                    </a:lnTo>
                    <a:lnTo>
                      <a:pt x="128" y="112"/>
                    </a:lnTo>
                    <a:lnTo>
                      <a:pt x="133" y="105"/>
                    </a:lnTo>
                    <a:lnTo>
                      <a:pt x="137" y="92"/>
                    </a:lnTo>
                    <a:lnTo>
                      <a:pt x="141" y="83"/>
                    </a:lnTo>
                    <a:lnTo>
                      <a:pt x="141" y="71"/>
                    </a:lnTo>
                    <a:lnTo>
                      <a:pt x="141" y="58"/>
                    </a:lnTo>
                    <a:lnTo>
                      <a:pt x="137" y="51"/>
                    </a:lnTo>
                    <a:lnTo>
                      <a:pt x="133" y="38"/>
                    </a:lnTo>
                    <a:lnTo>
                      <a:pt x="124" y="29"/>
                    </a:lnTo>
                    <a:lnTo>
                      <a:pt x="120" y="22"/>
                    </a:lnTo>
                    <a:lnTo>
                      <a:pt x="112" y="13"/>
                    </a:lnTo>
                    <a:lnTo>
                      <a:pt x="103" y="9"/>
                    </a:lnTo>
                    <a:lnTo>
                      <a:pt x="90" y="5"/>
                    </a:lnTo>
                    <a:lnTo>
                      <a:pt x="83" y="0"/>
                    </a:lnTo>
                    <a:lnTo>
                      <a:pt x="70" y="0"/>
                    </a:lnTo>
                    <a:lnTo>
                      <a:pt x="58" y="5"/>
                    </a:lnTo>
                    <a:lnTo>
                      <a:pt x="49" y="5"/>
                    </a:lnTo>
                    <a:lnTo>
                      <a:pt x="36" y="9"/>
                    </a:lnTo>
                    <a:lnTo>
                      <a:pt x="29" y="17"/>
                    </a:lnTo>
                    <a:lnTo>
                      <a:pt x="20" y="22"/>
                    </a:lnTo>
                    <a:lnTo>
                      <a:pt x="16" y="29"/>
                    </a:lnTo>
                    <a:lnTo>
                      <a:pt x="7" y="38"/>
                    </a:lnTo>
                    <a:lnTo>
                      <a:pt x="4" y="51"/>
                    </a:lnTo>
                    <a:lnTo>
                      <a:pt x="4" y="58"/>
                    </a:lnTo>
                    <a:lnTo>
                      <a:pt x="0" y="71"/>
                    </a:lnTo>
                    <a:lnTo>
                      <a:pt x="4" y="83"/>
                    </a:lnTo>
                    <a:lnTo>
                      <a:pt x="4" y="92"/>
                    </a:lnTo>
                    <a:lnTo>
                      <a:pt x="7" y="105"/>
                    </a:lnTo>
                    <a:lnTo>
                      <a:pt x="16" y="112"/>
                    </a:lnTo>
                    <a:lnTo>
                      <a:pt x="20" y="121"/>
                    </a:lnTo>
                    <a:lnTo>
                      <a:pt x="29" y="130"/>
                    </a:lnTo>
                    <a:lnTo>
                      <a:pt x="41" y="134"/>
                    </a:lnTo>
                    <a:lnTo>
                      <a:pt x="49" y="137"/>
                    </a:lnTo>
                    <a:lnTo>
                      <a:pt x="61" y="137"/>
                    </a:lnTo>
                    <a:lnTo>
                      <a:pt x="70" y="142"/>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27" name="Freeform 1236">
                <a:extLst>
                  <a:ext uri="{FF2B5EF4-FFF2-40B4-BE49-F238E27FC236}">
                    <a16:creationId xmlns:a16="http://schemas.microsoft.com/office/drawing/2014/main" id="{52766A39-CBF7-4AF3-9DF4-D29EF6D4C34E}"/>
                  </a:ext>
                </a:extLst>
              </p:cNvPr>
              <p:cNvSpPr>
                <a:spLocks/>
              </p:cNvSpPr>
              <p:nvPr/>
            </p:nvSpPr>
            <p:spPr bwMode="auto">
              <a:xfrm>
                <a:off x="2633" y="3199"/>
                <a:ext cx="1127" cy="261"/>
              </a:xfrm>
              <a:custGeom>
                <a:avLst/>
                <a:gdLst>
                  <a:gd name="T0" fmla="*/ 0 w 5638"/>
                  <a:gd name="T1" fmla="*/ 49 h 1302"/>
                  <a:gd name="T2" fmla="*/ 59 w 5638"/>
                  <a:gd name="T3" fmla="*/ 31 h 1302"/>
                  <a:gd name="T4" fmla="*/ 121 w 5638"/>
                  <a:gd name="T5" fmla="*/ 18 h 1302"/>
                  <a:gd name="T6" fmla="*/ 185 w 5638"/>
                  <a:gd name="T7" fmla="*/ 9 h 1302"/>
                  <a:gd name="T8" fmla="*/ 251 w 5638"/>
                  <a:gd name="T9" fmla="*/ 2 h 1302"/>
                  <a:gd name="T10" fmla="*/ 317 w 5638"/>
                  <a:gd name="T11" fmla="*/ 0 h 1302"/>
                  <a:gd name="T12" fmla="*/ 383 w 5638"/>
                  <a:gd name="T13" fmla="*/ 0 h 1302"/>
                  <a:gd name="T14" fmla="*/ 447 w 5638"/>
                  <a:gd name="T15" fmla="*/ 3 h 1302"/>
                  <a:gd name="T16" fmla="*/ 509 w 5638"/>
                  <a:gd name="T17" fmla="*/ 8 h 1302"/>
                  <a:gd name="T18" fmla="*/ 568 w 5638"/>
                  <a:gd name="T19" fmla="*/ 16 h 1302"/>
                  <a:gd name="T20" fmla="*/ 622 w 5638"/>
                  <a:gd name="T21" fmla="*/ 26 h 1302"/>
                  <a:gd name="T22" fmla="*/ 682 w 5638"/>
                  <a:gd name="T23" fmla="*/ 40 h 1302"/>
                  <a:gd name="T24" fmla="*/ 733 w 5638"/>
                  <a:gd name="T25" fmla="*/ 58 h 1302"/>
                  <a:gd name="T26" fmla="*/ 777 w 5638"/>
                  <a:gd name="T27" fmla="*/ 78 h 1302"/>
                  <a:gd name="T28" fmla="*/ 817 w 5638"/>
                  <a:gd name="T29" fmla="*/ 101 h 1302"/>
                  <a:gd name="T30" fmla="*/ 856 w 5638"/>
                  <a:gd name="T31" fmla="*/ 125 h 1302"/>
                  <a:gd name="T32" fmla="*/ 897 w 5638"/>
                  <a:gd name="T33" fmla="*/ 151 h 1302"/>
                  <a:gd name="T34" fmla="*/ 942 w 5638"/>
                  <a:gd name="T35" fmla="*/ 177 h 1302"/>
                  <a:gd name="T36" fmla="*/ 993 w 5638"/>
                  <a:gd name="T37" fmla="*/ 205 h 1302"/>
                  <a:gd name="T38" fmla="*/ 1054 w 5638"/>
                  <a:gd name="T39" fmla="*/ 233 h 1302"/>
                  <a:gd name="T40" fmla="*/ 1127 w 5638"/>
                  <a:gd name="T41" fmla="*/ 261 h 130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638"/>
                  <a:gd name="T64" fmla="*/ 0 h 1302"/>
                  <a:gd name="T65" fmla="*/ 5638 w 5638"/>
                  <a:gd name="T66" fmla="*/ 1302 h 130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638" h="1302">
                    <a:moveTo>
                      <a:pt x="0" y="245"/>
                    </a:moveTo>
                    <a:lnTo>
                      <a:pt x="295" y="157"/>
                    </a:lnTo>
                    <a:lnTo>
                      <a:pt x="606" y="91"/>
                    </a:lnTo>
                    <a:lnTo>
                      <a:pt x="927" y="45"/>
                    </a:lnTo>
                    <a:lnTo>
                      <a:pt x="1254" y="12"/>
                    </a:lnTo>
                    <a:lnTo>
                      <a:pt x="1586" y="0"/>
                    </a:lnTo>
                    <a:lnTo>
                      <a:pt x="1914" y="0"/>
                    </a:lnTo>
                    <a:lnTo>
                      <a:pt x="2238" y="16"/>
                    </a:lnTo>
                    <a:lnTo>
                      <a:pt x="2546" y="41"/>
                    </a:lnTo>
                    <a:lnTo>
                      <a:pt x="2840" y="79"/>
                    </a:lnTo>
                    <a:lnTo>
                      <a:pt x="3110" y="128"/>
                    </a:lnTo>
                    <a:lnTo>
                      <a:pt x="3412" y="198"/>
                    </a:lnTo>
                    <a:lnTo>
                      <a:pt x="3666" y="290"/>
                    </a:lnTo>
                    <a:lnTo>
                      <a:pt x="3886" y="389"/>
                    </a:lnTo>
                    <a:lnTo>
                      <a:pt x="4089" y="502"/>
                    </a:lnTo>
                    <a:lnTo>
                      <a:pt x="4284" y="623"/>
                    </a:lnTo>
                    <a:lnTo>
                      <a:pt x="4487" y="751"/>
                    </a:lnTo>
                    <a:lnTo>
                      <a:pt x="4712" y="884"/>
                    </a:lnTo>
                    <a:lnTo>
                      <a:pt x="4970" y="1025"/>
                    </a:lnTo>
                    <a:lnTo>
                      <a:pt x="5272" y="1162"/>
                    </a:lnTo>
                    <a:lnTo>
                      <a:pt x="5638" y="1302"/>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328" name="Freeform 1237">
                <a:extLst>
                  <a:ext uri="{FF2B5EF4-FFF2-40B4-BE49-F238E27FC236}">
                    <a16:creationId xmlns:a16="http://schemas.microsoft.com/office/drawing/2014/main" id="{6C964DA5-DD4E-4F1D-8ECE-EAA3DB86E4A7}"/>
                  </a:ext>
                </a:extLst>
              </p:cNvPr>
              <p:cNvSpPr>
                <a:spLocks/>
              </p:cNvSpPr>
              <p:nvPr/>
            </p:nvSpPr>
            <p:spPr bwMode="auto">
              <a:xfrm>
                <a:off x="1999" y="3207"/>
                <a:ext cx="1262" cy="314"/>
              </a:xfrm>
              <a:custGeom>
                <a:avLst/>
                <a:gdLst>
                  <a:gd name="T0" fmla="*/ 0 w 6311"/>
                  <a:gd name="T1" fmla="*/ 0 h 1573"/>
                  <a:gd name="T2" fmla="*/ 20 w 6311"/>
                  <a:gd name="T3" fmla="*/ 0 h 1573"/>
                  <a:gd name="T4" fmla="*/ 41 w 6311"/>
                  <a:gd name="T5" fmla="*/ 1 h 1573"/>
                  <a:gd name="T6" fmla="*/ 64 w 6311"/>
                  <a:gd name="T7" fmla="*/ 3 h 1573"/>
                  <a:gd name="T8" fmla="*/ 88 w 6311"/>
                  <a:gd name="T9" fmla="*/ 6 h 1573"/>
                  <a:gd name="T10" fmla="*/ 113 w 6311"/>
                  <a:gd name="T11" fmla="*/ 9 h 1573"/>
                  <a:gd name="T12" fmla="*/ 138 w 6311"/>
                  <a:gd name="T13" fmla="*/ 15 h 1573"/>
                  <a:gd name="T14" fmla="*/ 164 w 6311"/>
                  <a:gd name="T15" fmla="*/ 21 h 1573"/>
                  <a:gd name="T16" fmla="*/ 189 w 6311"/>
                  <a:gd name="T17" fmla="*/ 29 h 1573"/>
                  <a:gd name="T18" fmla="*/ 215 w 6311"/>
                  <a:gd name="T19" fmla="*/ 38 h 1573"/>
                  <a:gd name="T20" fmla="*/ 240 w 6311"/>
                  <a:gd name="T21" fmla="*/ 50 h 1573"/>
                  <a:gd name="T22" fmla="*/ 265 w 6311"/>
                  <a:gd name="T23" fmla="*/ 61 h 1573"/>
                  <a:gd name="T24" fmla="*/ 285 w 6311"/>
                  <a:gd name="T25" fmla="*/ 71 h 1573"/>
                  <a:gd name="T26" fmla="*/ 302 w 6311"/>
                  <a:gd name="T27" fmla="*/ 80 h 1573"/>
                  <a:gd name="T28" fmla="*/ 317 w 6311"/>
                  <a:gd name="T29" fmla="*/ 89 h 1573"/>
                  <a:gd name="T30" fmla="*/ 332 w 6311"/>
                  <a:gd name="T31" fmla="*/ 98 h 1573"/>
                  <a:gd name="T32" fmla="*/ 350 w 6311"/>
                  <a:gd name="T33" fmla="*/ 108 h 1573"/>
                  <a:gd name="T34" fmla="*/ 371 w 6311"/>
                  <a:gd name="T35" fmla="*/ 123 h 1573"/>
                  <a:gd name="T36" fmla="*/ 395 w 6311"/>
                  <a:gd name="T37" fmla="*/ 141 h 1573"/>
                  <a:gd name="T38" fmla="*/ 427 w 6311"/>
                  <a:gd name="T39" fmla="*/ 164 h 1573"/>
                  <a:gd name="T40" fmla="*/ 467 w 6311"/>
                  <a:gd name="T41" fmla="*/ 193 h 1573"/>
                  <a:gd name="T42" fmla="*/ 525 w 6311"/>
                  <a:gd name="T43" fmla="*/ 230 h 1573"/>
                  <a:gd name="T44" fmla="*/ 589 w 6311"/>
                  <a:gd name="T45" fmla="*/ 259 h 1573"/>
                  <a:gd name="T46" fmla="*/ 657 w 6311"/>
                  <a:gd name="T47" fmla="*/ 282 h 1573"/>
                  <a:gd name="T48" fmla="*/ 729 w 6311"/>
                  <a:gd name="T49" fmla="*/ 298 h 1573"/>
                  <a:gd name="T50" fmla="*/ 804 w 6311"/>
                  <a:gd name="T51" fmla="*/ 309 h 1573"/>
                  <a:gd name="T52" fmla="*/ 879 w 6311"/>
                  <a:gd name="T53" fmla="*/ 314 h 1573"/>
                  <a:gd name="T54" fmla="*/ 955 w 6311"/>
                  <a:gd name="T55" fmla="*/ 314 h 1573"/>
                  <a:gd name="T56" fmla="*/ 1029 w 6311"/>
                  <a:gd name="T57" fmla="*/ 309 h 1573"/>
                  <a:gd name="T58" fmla="*/ 1101 w 6311"/>
                  <a:gd name="T59" fmla="*/ 300 h 1573"/>
                  <a:gd name="T60" fmla="*/ 1169 w 6311"/>
                  <a:gd name="T61" fmla="*/ 287 h 1573"/>
                  <a:gd name="T62" fmla="*/ 1180 w 6311"/>
                  <a:gd name="T63" fmla="*/ 285 h 1573"/>
                  <a:gd name="T64" fmla="*/ 1190 w 6311"/>
                  <a:gd name="T65" fmla="*/ 282 h 1573"/>
                  <a:gd name="T66" fmla="*/ 1200 w 6311"/>
                  <a:gd name="T67" fmla="*/ 280 h 1573"/>
                  <a:gd name="T68" fmla="*/ 1209 w 6311"/>
                  <a:gd name="T69" fmla="*/ 277 h 1573"/>
                  <a:gd name="T70" fmla="*/ 1218 w 6311"/>
                  <a:gd name="T71" fmla="*/ 274 h 1573"/>
                  <a:gd name="T72" fmla="*/ 1227 w 6311"/>
                  <a:gd name="T73" fmla="*/ 271 h 1573"/>
                  <a:gd name="T74" fmla="*/ 1236 w 6311"/>
                  <a:gd name="T75" fmla="*/ 268 h 1573"/>
                  <a:gd name="T76" fmla="*/ 1245 w 6311"/>
                  <a:gd name="T77" fmla="*/ 263 h 1573"/>
                  <a:gd name="T78" fmla="*/ 1253 w 6311"/>
                  <a:gd name="T79" fmla="*/ 259 h 1573"/>
                  <a:gd name="T80" fmla="*/ 1262 w 6311"/>
                  <a:gd name="T81" fmla="*/ 255 h 157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311"/>
                  <a:gd name="T124" fmla="*/ 0 h 1573"/>
                  <a:gd name="T125" fmla="*/ 6311 w 6311"/>
                  <a:gd name="T126" fmla="*/ 1573 h 157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311" h="1573">
                    <a:moveTo>
                      <a:pt x="0" y="0"/>
                    </a:moveTo>
                    <a:lnTo>
                      <a:pt x="101" y="0"/>
                    </a:lnTo>
                    <a:lnTo>
                      <a:pt x="204" y="4"/>
                    </a:lnTo>
                    <a:lnTo>
                      <a:pt x="321" y="13"/>
                    </a:lnTo>
                    <a:lnTo>
                      <a:pt x="441" y="29"/>
                    </a:lnTo>
                    <a:lnTo>
                      <a:pt x="566" y="46"/>
                    </a:lnTo>
                    <a:lnTo>
                      <a:pt x="690" y="75"/>
                    </a:lnTo>
                    <a:lnTo>
                      <a:pt x="819" y="104"/>
                    </a:lnTo>
                    <a:lnTo>
                      <a:pt x="947" y="145"/>
                    </a:lnTo>
                    <a:lnTo>
                      <a:pt x="1077" y="191"/>
                    </a:lnTo>
                    <a:lnTo>
                      <a:pt x="1201" y="249"/>
                    </a:lnTo>
                    <a:lnTo>
                      <a:pt x="1325" y="307"/>
                    </a:lnTo>
                    <a:lnTo>
                      <a:pt x="1425" y="357"/>
                    </a:lnTo>
                    <a:lnTo>
                      <a:pt x="1508" y="402"/>
                    </a:lnTo>
                    <a:lnTo>
                      <a:pt x="1587" y="444"/>
                    </a:lnTo>
                    <a:lnTo>
                      <a:pt x="1662" y="490"/>
                    </a:lnTo>
                    <a:lnTo>
                      <a:pt x="1749" y="543"/>
                    </a:lnTo>
                    <a:lnTo>
                      <a:pt x="1853" y="615"/>
                    </a:lnTo>
                    <a:lnTo>
                      <a:pt x="1977" y="705"/>
                    </a:lnTo>
                    <a:lnTo>
                      <a:pt x="2134" y="822"/>
                    </a:lnTo>
                    <a:lnTo>
                      <a:pt x="2334" y="968"/>
                    </a:lnTo>
                    <a:lnTo>
                      <a:pt x="2624" y="1150"/>
                    </a:lnTo>
                    <a:lnTo>
                      <a:pt x="2944" y="1299"/>
                    </a:lnTo>
                    <a:lnTo>
                      <a:pt x="3285" y="1411"/>
                    </a:lnTo>
                    <a:lnTo>
                      <a:pt x="3646" y="1494"/>
                    </a:lnTo>
                    <a:lnTo>
                      <a:pt x="4019" y="1548"/>
                    </a:lnTo>
                    <a:lnTo>
                      <a:pt x="4397" y="1573"/>
                    </a:lnTo>
                    <a:lnTo>
                      <a:pt x="4775" y="1573"/>
                    </a:lnTo>
                    <a:lnTo>
                      <a:pt x="5148" y="1548"/>
                    </a:lnTo>
                    <a:lnTo>
                      <a:pt x="5505" y="1503"/>
                    </a:lnTo>
                    <a:lnTo>
                      <a:pt x="5846" y="1440"/>
                    </a:lnTo>
                    <a:lnTo>
                      <a:pt x="5900" y="1427"/>
                    </a:lnTo>
                    <a:lnTo>
                      <a:pt x="5950" y="1415"/>
                    </a:lnTo>
                    <a:lnTo>
                      <a:pt x="6000" y="1402"/>
                    </a:lnTo>
                    <a:lnTo>
                      <a:pt x="6045" y="1386"/>
                    </a:lnTo>
                    <a:lnTo>
                      <a:pt x="6090" y="1373"/>
                    </a:lnTo>
                    <a:lnTo>
                      <a:pt x="6137" y="1357"/>
                    </a:lnTo>
                    <a:lnTo>
                      <a:pt x="6182" y="1341"/>
                    </a:lnTo>
                    <a:lnTo>
                      <a:pt x="6224" y="1319"/>
                    </a:lnTo>
                    <a:lnTo>
                      <a:pt x="6265" y="1299"/>
                    </a:lnTo>
                    <a:lnTo>
                      <a:pt x="6311" y="1278"/>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329" name="Freeform 1238">
                <a:extLst>
                  <a:ext uri="{FF2B5EF4-FFF2-40B4-BE49-F238E27FC236}">
                    <a16:creationId xmlns:a16="http://schemas.microsoft.com/office/drawing/2014/main" id="{00730805-8C1D-431B-A398-606C935EC718}"/>
                  </a:ext>
                </a:extLst>
              </p:cNvPr>
              <p:cNvSpPr>
                <a:spLocks/>
              </p:cNvSpPr>
              <p:nvPr/>
            </p:nvSpPr>
            <p:spPr bwMode="auto">
              <a:xfrm>
                <a:off x="2955" y="3169"/>
                <a:ext cx="172" cy="69"/>
              </a:xfrm>
              <a:custGeom>
                <a:avLst/>
                <a:gdLst>
                  <a:gd name="T0" fmla="*/ 84 w 863"/>
                  <a:gd name="T1" fmla="*/ 68 h 348"/>
                  <a:gd name="T2" fmla="*/ 98 w 863"/>
                  <a:gd name="T3" fmla="*/ 69 h 348"/>
                  <a:gd name="T4" fmla="*/ 112 w 863"/>
                  <a:gd name="T5" fmla="*/ 68 h 348"/>
                  <a:gd name="T6" fmla="*/ 124 w 863"/>
                  <a:gd name="T7" fmla="*/ 66 h 348"/>
                  <a:gd name="T8" fmla="*/ 136 w 863"/>
                  <a:gd name="T9" fmla="*/ 64 h 348"/>
                  <a:gd name="T10" fmla="*/ 146 w 863"/>
                  <a:gd name="T11" fmla="*/ 61 h 348"/>
                  <a:gd name="T12" fmla="*/ 155 w 863"/>
                  <a:gd name="T13" fmla="*/ 58 h 348"/>
                  <a:gd name="T14" fmla="*/ 162 w 863"/>
                  <a:gd name="T15" fmla="*/ 53 h 348"/>
                  <a:gd name="T16" fmla="*/ 168 w 863"/>
                  <a:gd name="T17" fmla="*/ 48 h 348"/>
                  <a:gd name="T18" fmla="*/ 171 w 863"/>
                  <a:gd name="T19" fmla="*/ 43 h 348"/>
                  <a:gd name="T20" fmla="*/ 172 w 863"/>
                  <a:gd name="T21" fmla="*/ 38 h 348"/>
                  <a:gd name="T22" fmla="*/ 171 w 863"/>
                  <a:gd name="T23" fmla="*/ 33 h 348"/>
                  <a:gd name="T24" fmla="*/ 169 w 863"/>
                  <a:gd name="T25" fmla="*/ 27 h 348"/>
                  <a:gd name="T26" fmla="*/ 164 w 863"/>
                  <a:gd name="T27" fmla="*/ 22 h 348"/>
                  <a:gd name="T28" fmla="*/ 156 w 863"/>
                  <a:gd name="T29" fmla="*/ 17 h 348"/>
                  <a:gd name="T30" fmla="*/ 148 w 863"/>
                  <a:gd name="T31" fmla="*/ 13 h 348"/>
                  <a:gd name="T32" fmla="*/ 138 w 863"/>
                  <a:gd name="T33" fmla="*/ 9 h 348"/>
                  <a:gd name="T34" fmla="*/ 127 w 863"/>
                  <a:gd name="T35" fmla="*/ 6 h 348"/>
                  <a:gd name="T36" fmla="*/ 115 w 863"/>
                  <a:gd name="T37" fmla="*/ 3 h 348"/>
                  <a:gd name="T38" fmla="*/ 102 w 863"/>
                  <a:gd name="T39" fmla="*/ 1 h 348"/>
                  <a:gd name="T40" fmla="*/ 88 w 863"/>
                  <a:gd name="T41" fmla="*/ 0 h 348"/>
                  <a:gd name="T42" fmla="*/ 74 w 863"/>
                  <a:gd name="T43" fmla="*/ 0 h 348"/>
                  <a:gd name="T44" fmla="*/ 60 w 863"/>
                  <a:gd name="T45" fmla="*/ 1 h 348"/>
                  <a:gd name="T46" fmla="*/ 48 w 863"/>
                  <a:gd name="T47" fmla="*/ 1 h 348"/>
                  <a:gd name="T48" fmla="*/ 36 w 863"/>
                  <a:gd name="T49" fmla="*/ 4 h 348"/>
                  <a:gd name="T50" fmla="*/ 27 w 863"/>
                  <a:gd name="T51" fmla="*/ 7 h 348"/>
                  <a:gd name="T52" fmla="*/ 17 w 863"/>
                  <a:gd name="T53" fmla="*/ 11 h 348"/>
                  <a:gd name="T54" fmla="*/ 11 w 863"/>
                  <a:gd name="T55" fmla="*/ 15 h 348"/>
                  <a:gd name="T56" fmla="*/ 5 w 863"/>
                  <a:gd name="T57" fmla="*/ 20 h 348"/>
                  <a:gd name="T58" fmla="*/ 2 w 863"/>
                  <a:gd name="T59" fmla="*/ 25 h 348"/>
                  <a:gd name="T60" fmla="*/ 0 w 863"/>
                  <a:gd name="T61" fmla="*/ 30 h 348"/>
                  <a:gd name="T62" fmla="*/ 1 w 863"/>
                  <a:gd name="T63" fmla="*/ 36 h 348"/>
                  <a:gd name="T64" fmla="*/ 4 w 863"/>
                  <a:gd name="T65" fmla="*/ 41 h 348"/>
                  <a:gd name="T66" fmla="*/ 9 w 863"/>
                  <a:gd name="T67" fmla="*/ 47 h 348"/>
                  <a:gd name="T68" fmla="*/ 16 w 863"/>
                  <a:gd name="T69" fmla="*/ 51 h 348"/>
                  <a:gd name="T70" fmla="*/ 24 w 863"/>
                  <a:gd name="T71" fmla="*/ 56 h 348"/>
                  <a:gd name="T72" fmla="*/ 34 w 863"/>
                  <a:gd name="T73" fmla="*/ 59 h 348"/>
                  <a:gd name="T74" fmla="*/ 46 w 863"/>
                  <a:gd name="T75" fmla="*/ 62 h 348"/>
                  <a:gd name="T76" fmla="*/ 58 w 863"/>
                  <a:gd name="T77" fmla="*/ 66 h 348"/>
                  <a:gd name="T78" fmla="*/ 71 w 863"/>
                  <a:gd name="T79" fmla="*/ 67 h 348"/>
                  <a:gd name="T80" fmla="*/ 84 w 863"/>
                  <a:gd name="T81" fmla="*/ 68 h 34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63"/>
                  <a:gd name="T124" fmla="*/ 0 h 348"/>
                  <a:gd name="T125" fmla="*/ 863 w 863"/>
                  <a:gd name="T126" fmla="*/ 348 h 34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63" h="348">
                    <a:moveTo>
                      <a:pt x="423" y="344"/>
                    </a:moveTo>
                    <a:lnTo>
                      <a:pt x="494" y="348"/>
                    </a:lnTo>
                    <a:lnTo>
                      <a:pt x="560" y="344"/>
                    </a:lnTo>
                    <a:lnTo>
                      <a:pt x="623" y="335"/>
                    </a:lnTo>
                    <a:lnTo>
                      <a:pt x="681" y="323"/>
                    </a:lnTo>
                    <a:lnTo>
                      <a:pt x="735" y="306"/>
                    </a:lnTo>
                    <a:lnTo>
                      <a:pt x="776" y="290"/>
                    </a:lnTo>
                    <a:lnTo>
                      <a:pt x="814" y="269"/>
                    </a:lnTo>
                    <a:lnTo>
                      <a:pt x="843" y="244"/>
                    </a:lnTo>
                    <a:lnTo>
                      <a:pt x="859" y="219"/>
                    </a:lnTo>
                    <a:lnTo>
                      <a:pt x="863" y="190"/>
                    </a:lnTo>
                    <a:lnTo>
                      <a:pt x="859" y="165"/>
                    </a:lnTo>
                    <a:lnTo>
                      <a:pt x="847" y="136"/>
                    </a:lnTo>
                    <a:lnTo>
                      <a:pt x="822" y="111"/>
                    </a:lnTo>
                    <a:lnTo>
                      <a:pt x="785" y="86"/>
                    </a:lnTo>
                    <a:lnTo>
                      <a:pt x="744" y="66"/>
                    </a:lnTo>
                    <a:lnTo>
                      <a:pt x="693" y="45"/>
                    </a:lnTo>
                    <a:lnTo>
                      <a:pt x="639" y="28"/>
                    </a:lnTo>
                    <a:lnTo>
                      <a:pt x="577" y="16"/>
                    </a:lnTo>
                    <a:lnTo>
                      <a:pt x="510" y="3"/>
                    </a:lnTo>
                    <a:lnTo>
                      <a:pt x="440" y="0"/>
                    </a:lnTo>
                    <a:lnTo>
                      <a:pt x="369" y="0"/>
                    </a:lnTo>
                    <a:lnTo>
                      <a:pt x="303" y="3"/>
                    </a:lnTo>
                    <a:lnTo>
                      <a:pt x="241" y="7"/>
                    </a:lnTo>
                    <a:lnTo>
                      <a:pt x="182" y="20"/>
                    </a:lnTo>
                    <a:lnTo>
                      <a:pt x="133" y="36"/>
                    </a:lnTo>
                    <a:lnTo>
                      <a:pt x="87" y="54"/>
                    </a:lnTo>
                    <a:lnTo>
                      <a:pt x="54" y="74"/>
                    </a:lnTo>
                    <a:lnTo>
                      <a:pt x="25" y="99"/>
                    </a:lnTo>
                    <a:lnTo>
                      <a:pt x="9" y="124"/>
                    </a:lnTo>
                    <a:lnTo>
                      <a:pt x="0" y="153"/>
                    </a:lnTo>
                    <a:lnTo>
                      <a:pt x="4" y="182"/>
                    </a:lnTo>
                    <a:lnTo>
                      <a:pt x="20" y="207"/>
                    </a:lnTo>
                    <a:lnTo>
                      <a:pt x="45" y="236"/>
                    </a:lnTo>
                    <a:lnTo>
                      <a:pt x="79" y="257"/>
                    </a:lnTo>
                    <a:lnTo>
                      <a:pt x="121" y="281"/>
                    </a:lnTo>
                    <a:lnTo>
                      <a:pt x="170" y="298"/>
                    </a:lnTo>
                    <a:lnTo>
                      <a:pt x="229" y="315"/>
                    </a:lnTo>
                    <a:lnTo>
                      <a:pt x="290" y="331"/>
                    </a:lnTo>
                    <a:lnTo>
                      <a:pt x="357" y="340"/>
                    </a:lnTo>
                    <a:lnTo>
                      <a:pt x="423" y="344"/>
                    </a:lnTo>
                    <a:close/>
                  </a:path>
                </a:pathLst>
              </a:custGeom>
              <a:solidFill>
                <a:srgbClr val="F2BF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30" name="Freeform 1239">
                <a:extLst>
                  <a:ext uri="{FF2B5EF4-FFF2-40B4-BE49-F238E27FC236}">
                    <a16:creationId xmlns:a16="http://schemas.microsoft.com/office/drawing/2014/main" id="{BC36DA74-B5CC-41EA-8B6D-D070D9AB312A}"/>
                  </a:ext>
                </a:extLst>
              </p:cNvPr>
              <p:cNvSpPr>
                <a:spLocks/>
              </p:cNvSpPr>
              <p:nvPr/>
            </p:nvSpPr>
            <p:spPr bwMode="auto">
              <a:xfrm>
                <a:off x="2983" y="3172"/>
                <a:ext cx="86" cy="35"/>
              </a:xfrm>
              <a:custGeom>
                <a:avLst/>
                <a:gdLst>
                  <a:gd name="T0" fmla="*/ 42 w 432"/>
                  <a:gd name="T1" fmla="*/ 35 h 174"/>
                  <a:gd name="T2" fmla="*/ 50 w 432"/>
                  <a:gd name="T3" fmla="*/ 35 h 174"/>
                  <a:gd name="T4" fmla="*/ 56 w 432"/>
                  <a:gd name="T5" fmla="*/ 34 h 174"/>
                  <a:gd name="T6" fmla="*/ 62 w 432"/>
                  <a:gd name="T7" fmla="*/ 34 h 174"/>
                  <a:gd name="T8" fmla="*/ 68 w 432"/>
                  <a:gd name="T9" fmla="*/ 33 h 174"/>
                  <a:gd name="T10" fmla="*/ 73 w 432"/>
                  <a:gd name="T11" fmla="*/ 31 h 174"/>
                  <a:gd name="T12" fmla="*/ 78 w 432"/>
                  <a:gd name="T13" fmla="*/ 29 h 174"/>
                  <a:gd name="T14" fmla="*/ 81 w 432"/>
                  <a:gd name="T15" fmla="*/ 28 h 174"/>
                  <a:gd name="T16" fmla="*/ 83 w 432"/>
                  <a:gd name="T17" fmla="*/ 25 h 174"/>
                  <a:gd name="T18" fmla="*/ 85 w 432"/>
                  <a:gd name="T19" fmla="*/ 23 h 174"/>
                  <a:gd name="T20" fmla="*/ 86 w 432"/>
                  <a:gd name="T21" fmla="*/ 19 h 174"/>
                  <a:gd name="T22" fmla="*/ 86 w 432"/>
                  <a:gd name="T23" fmla="*/ 17 h 174"/>
                  <a:gd name="T24" fmla="*/ 84 w 432"/>
                  <a:gd name="T25" fmla="*/ 14 h 174"/>
                  <a:gd name="T26" fmla="*/ 82 w 432"/>
                  <a:gd name="T27" fmla="*/ 11 h 174"/>
                  <a:gd name="T28" fmla="*/ 78 w 432"/>
                  <a:gd name="T29" fmla="*/ 9 h 174"/>
                  <a:gd name="T30" fmla="*/ 74 w 432"/>
                  <a:gd name="T31" fmla="*/ 7 h 174"/>
                  <a:gd name="T32" fmla="*/ 69 w 432"/>
                  <a:gd name="T33" fmla="*/ 5 h 174"/>
                  <a:gd name="T34" fmla="*/ 64 w 432"/>
                  <a:gd name="T35" fmla="*/ 3 h 174"/>
                  <a:gd name="T36" fmla="*/ 57 w 432"/>
                  <a:gd name="T37" fmla="*/ 2 h 174"/>
                  <a:gd name="T38" fmla="*/ 51 w 432"/>
                  <a:gd name="T39" fmla="*/ 1 h 174"/>
                  <a:gd name="T40" fmla="*/ 44 w 432"/>
                  <a:gd name="T41" fmla="*/ 0 h 174"/>
                  <a:gd name="T42" fmla="*/ 37 w 432"/>
                  <a:gd name="T43" fmla="*/ 0 h 174"/>
                  <a:gd name="T44" fmla="*/ 30 w 432"/>
                  <a:gd name="T45" fmla="*/ 0 h 174"/>
                  <a:gd name="T46" fmla="*/ 24 w 432"/>
                  <a:gd name="T47" fmla="*/ 1 h 174"/>
                  <a:gd name="T48" fmla="*/ 18 w 432"/>
                  <a:gd name="T49" fmla="*/ 2 h 174"/>
                  <a:gd name="T50" fmla="*/ 13 w 432"/>
                  <a:gd name="T51" fmla="*/ 4 h 174"/>
                  <a:gd name="T52" fmla="*/ 9 w 432"/>
                  <a:gd name="T53" fmla="*/ 6 h 174"/>
                  <a:gd name="T54" fmla="*/ 5 w 432"/>
                  <a:gd name="T55" fmla="*/ 8 h 174"/>
                  <a:gd name="T56" fmla="*/ 2 w 432"/>
                  <a:gd name="T57" fmla="*/ 10 h 174"/>
                  <a:gd name="T58" fmla="*/ 1 w 432"/>
                  <a:gd name="T59" fmla="*/ 13 h 174"/>
                  <a:gd name="T60" fmla="*/ 0 w 432"/>
                  <a:gd name="T61" fmla="*/ 16 h 174"/>
                  <a:gd name="T62" fmla="*/ 0 w 432"/>
                  <a:gd name="T63" fmla="*/ 19 h 174"/>
                  <a:gd name="T64" fmla="*/ 2 w 432"/>
                  <a:gd name="T65" fmla="*/ 21 h 174"/>
                  <a:gd name="T66" fmla="*/ 4 w 432"/>
                  <a:gd name="T67" fmla="*/ 23 h 174"/>
                  <a:gd name="T68" fmla="*/ 8 w 432"/>
                  <a:gd name="T69" fmla="*/ 26 h 174"/>
                  <a:gd name="T70" fmla="*/ 13 w 432"/>
                  <a:gd name="T71" fmla="*/ 28 h 174"/>
                  <a:gd name="T72" fmla="*/ 18 w 432"/>
                  <a:gd name="T73" fmla="*/ 30 h 174"/>
                  <a:gd name="T74" fmla="*/ 22 w 432"/>
                  <a:gd name="T75" fmla="*/ 32 h 174"/>
                  <a:gd name="T76" fmla="*/ 29 w 432"/>
                  <a:gd name="T77" fmla="*/ 33 h 174"/>
                  <a:gd name="T78" fmla="*/ 35 w 432"/>
                  <a:gd name="T79" fmla="*/ 34 h 174"/>
                  <a:gd name="T80" fmla="*/ 42 w 432"/>
                  <a:gd name="T81" fmla="*/ 35 h 17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32"/>
                  <a:gd name="T124" fmla="*/ 0 h 174"/>
                  <a:gd name="T125" fmla="*/ 432 w 432"/>
                  <a:gd name="T126" fmla="*/ 174 h 17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32" h="174">
                    <a:moveTo>
                      <a:pt x="212" y="174"/>
                    </a:moveTo>
                    <a:lnTo>
                      <a:pt x="250" y="174"/>
                    </a:lnTo>
                    <a:lnTo>
                      <a:pt x="282" y="170"/>
                    </a:lnTo>
                    <a:lnTo>
                      <a:pt x="311" y="170"/>
                    </a:lnTo>
                    <a:lnTo>
                      <a:pt x="340" y="162"/>
                    </a:lnTo>
                    <a:lnTo>
                      <a:pt x="365" y="153"/>
                    </a:lnTo>
                    <a:lnTo>
                      <a:pt x="390" y="146"/>
                    </a:lnTo>
                    <a:lnTo>
                      <a:pt x="407" y="137"/>
                    </a:lnTo>
                    <a:lnTo>
                      <a:pt x="419" y="124"/>
                    </a:lnTo>
                    <a:lnTo>
                      <a:pt x="428" y="112"/>
                    </a:lnTo>
                    <a:lnTo>
                      <a:pt x="432" y="95"/>
                    </a:lnTo>
                    <a:lnTo>
                      <a:pt x="432" y="83"/>
                    </a:lnTo>
                    <a:lnTo>
                      <a:pt x="423" y="70"/>
                    </a:lnTo>
                    <a:lnTo>
                      <a:pt x="412" y="54"/>
                    </a:lnTo>
                    <a:lnTo>
                      <a:pt x="394" y="45"/>
                    </a:lnTo>
                    <a:lnTo>
                      <a:pt x="374" y="33"/>
                    </a:lnTo>
                    <a:lnTo>
                      <a:pt x="349" y="25"/>
                    </a:lnTo>
                    <a:lnTo>
                      <a:pt x="320" y="16"/>
                    </a:lnTo>
                    <a:lnTo>
                      <a:pt x="286" y="9"/>
                    </a:lnTo>
                    <a:lnTo>
                      <a:pt x="254" y="4"/>
                    </a:lnTo>
                    <a:lnTo>
                      <a:pt x="220" y="0"/>
                    </a:lnTo>
                    <a:lnTo>
                      <a:pt x="187" y="0"/>
                    </a:lnTo>
                    <a:lnTo>
                      <a:pt x="149" y="0"/>
                    </a:lnTo>
                    <a:lnTo>
                      <a:pt x="120" y="4"/>
                    </a:lnTo>
                    <a:lnTo>
                      <a:pt x="92" y="12"/>
                    </a:lnTo>
                    <a:lnTo>
                      <a:pt x="66" y="20"/>
                    </a:lnTo>
                    <a:lnTo>
                      <a:pt x="46" y="29"/>
                    </a:lnTo>
                    <a:lnTo>
                      <a:pt x="25" y="38"/>
                    </a:lnTo>
                    <a:lnTo>
                      <a:pt x="12" y="50"/>
                    </a:lnTo>
                    <a:lnTo>
                      <a:pt x="5" y="63"/>
                    </a:lnTo>
                    <a:lnTo>
                      <a:pt x="0" y="79"/>
                    </a:lnTo>
                    <a:lnTo>
                      <a:pt x="0" y="92"/>
                    </a:lnTo>
                    <a:lnTo>
                      <a:pt x="9" y="104"/>
                    </a:lnTo>
                    <a:lnTo>
                      <a:pt x="21" y="116"/>
                    </a:lnTo>
                    <a:lnTo>
                      <a:pt x="38" y="128"/>
                    </a:lnTo>
                    <a:lnTo>
                      <a:pt x="63" y="141"/>
                    </a:lnTo>
                    <a:lnTo>
                      <a:pt x="88" y="149"/>
                    </a:lnTo>
                    <a:lnTo>
                      <a:pt x="113" y="157"/>
                    </a:lnTo>
                    <a:lnTo>
                      <a:pt x="146" y="166"/>
                    </a:lnTo>
                    <a:lnTo>
                      <a:pt x="178" y="170"/>
                    </a:lnTo>
                    <a:lnTo>
                      <a:pt x="212" y="174"/>
                    </a:lnTo>
                    <a:close/>
                  </a:path>
                </a:pathLst>
              </a:custGeom>
              <a:solidFill>
                <a:srgbClr val="F2BF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31" name="Freeform 1240">
                <a:extLst>
                  <a:ext uri="{FF2B5EF4-FFF2-40B4-BE49-F238E27FC236}">
                    <a16:creationId xmlns:a16="http://schemas.microsoft.com/office/drawing/2014/main" id="{2CA74CD6-B10E-4E13-A6C4-C2F0004DCFC7}"/>
                  </a:ext>
                </a:extLst>
              </p:cNvPr>
              <p:cNvSpPr>
                <a:spLocks/>
              </p:cNvSpPr>
              <p:nvPr/>
            </p:nvSpPr>
            <p:spPr bwMode="auto">
              <a:xfrm>
                <a:off x="2987" y="3173"/>
                <a:ext cx="77" cy="30"/>
              </a:xfrm>
              <a:custGeom>
                <a:avLst/>
                <a:gdLst>
                  <a:gd name="T0" fmla="*/ 77 w 382"/>
                  <a:gd name="T1" fmla="*/ 17 h 153"/>
                  <a:gd name="T2" fmla="*/ 76 w 382"/>
                  <a:gd name="T3" fmla="*/ 15 h 153"/>
                  <a:gd name="T4" fmla="*/ 75 w 382"/>
                  <a:gd name="T5" fmla="*/ 12 h 153"/>
                  <a:gd name="T6" fmla="*/ 73 w 382"/>
                  <a:gd name="T7" fmla="*/ 10 h 153"/>
                  <a:gd name="T8" fmla="*/ 69 w 382"/>
                  <a:gd name="T9" fmla="*/ 8 h 153"/>
                  <a:gd name="T10" fmla="*/ 66 w 382"/>
                  <a:gd name="T11" fmla="*/ 6 h 153"/>
                  <a:gd name="T12" fmla="*/ 62 w 382"/>
                  <a:gd name="T13" fmla="*/ 4 h 153"/>
                  <a:gd name="T14" fmla="*/ 57 w 382"/>
                  <a:gd name="T15" fmla="*/ 2 h 153"/>
                  <a:gd name="T16" fmla="*/ 51 w 382"/>
                  <a:gd name="T17" fmla="*/ 2 h 153"/>
                  <a:gd name="T18" fmla="*/ 45 w 382"/>
                  <a:gd name="T19" fmla="*/ 1 h 153"/>
                  <a:gd name="T20" fmla="*/ 39 w 382"/>
                  <a:gd name="T21" fmla="*/ 0 h 153"/>
                  <a:gd name="T22" fmla="*/ 33 w 382"/>
                  <a:gd name="T23" fmla="*/ 0 h 153"/>
                  <a:gd name="T24" fmla="*/ 27 w 382"/>
                  <a:gd name="T25" fmla="*/ 1 h 153"/>
                  <a:gd name="T26" fmla="*/ 21 w 382"/>
                  <a:gd name="T27" fmla="*/ 1 h 153"/>
                  <a:gd name="T28" fmla="*/ 16 w 382"/>
                  <a:gd name="T29" fmla="*/ 2 h 153"/>
                  <a:gd name="T30" fmla="*/ 12 w 382"/>
                  <a:gd name="T31" fmla="*/ 3 h 153"/>
                  <a:gd name="T32" fmla="*/ 8 w 382"/>
                  <a:gd name="T33" fmla="*/ 5 h 153"/>
                  <a:gd name="T34" fmla="*/ 4 w 382"/>
                  <a:gd name="T35" fmla="*/ 7 h 153"/>
                  <a:gd name="T36" fmla="*/ 2 w 382"/>
                  <a:gd name="T37" fmla="*/ 9 h 153"/>
                  <a:gd name="T38" fmla="*/ 0 w 382"/>
                  <a:gd name="T39" fmla="*/ 12 h 153"/>
                  <a:gd name="T40" fmla="*/ 0 w 382"/>
                  <a:gd name="T41" fmla="*/ 14 h 153"/>
                  <a:gd name="T42" fmla="*/ 0 w 382"/>
                  <a:gd name="T43" fmla="*/ 16 h 153"/>
                  <a:gd name="T44" fmla="*/ 2 w 382"/>
                  <a:gd name="T45" fmla="*/ 19 h 153"/>
                  <a:gd name="T46" fmla="*/ 3 w 382"/>
                  <a:gd name="T47" fmla="*/ 20 h 153"/>
                  <a:gd name="T48" fmla="*/ 7 w 382"/>
                  <a:gd name="T49" fmla="*/ 23 h 153"/>
                  <a:gd name="T50" fmla="*/ 10 w 382"/>
                  <a:gd name="T51" fmla="*/ 24 h 153"/>
                  <a:gd name="T52" fmla="*/ 15 w 382"/>
                  <a:gd name="T53" fmla="*/ 26 h 153"/>
                  <a:gd name="T54" fmla="*/ 20 w 382"/>
                  <a:gd name="T55" fmla="*/ 28 h 153"/>
                  <a:gd name="T56" fmla="*/ 25 w 382"/>
                  <a:gd name="T57" fmla="*/ 29 h 153"/>
                  <a:gd name="T58" fmla="*/ 31 w 382"/>
                  <a:gd name="T59" fmla="*/ 30 h 153"/>
                  <a:gd name="T60" fmla="*/ 38 w 382"/>
                  <a:gd name="T61" fmla="*/ 30 h 153"/>
                  <a:gd name="T62" fmla="*/ 44 w 382"/>
                  <a:gd name="T63" fmla="*/ 30 h 153"/>
                  <a:gd name="T64" fmla="*/ 49 w 382"/>
                  <a:gd name="T65" fmla="*/ 30 h 153"/>
                  <a:gd name="T66" fmla="*/ 55 w 382"/>
                  <a:gd name="T67" fmla="*/ 29 h 153"/>
                  <a:gd name="T68" fmla="*/ 60 w 382"/>
                  <a:gd name="T69" fmla="*/ 28 h 153"/>
                  <a:gd name="T70" fmla="*/ 65 w 382"/>
                  <a:gd name="T71" fmla="*/ 27 h 153"/>
                  <a:gd name="T72" fmla="*/ 69 w 382"/>
                  <a:gd name="T73" fmla="*/ 25 h 153"/>
                  <a:gd name="T74" fmla="*/ 72 w 382"/>
                  <a:gd name="T75" fmla="*/ 24 h 153"/>
                  <a:gd name="T76" fmla="*/ 74 w 382"/>
                  <a:gd name="T77" fmla="*/ 22 h 153"/>
                  <a:gd name="T78" fmla="*/ 76 w 382"/>
                  <a:gd name="T79" fmla="*/ 20 h 153"/>
                  <a:gd name="T80" fmla="*/ 77 w 382"/>
                  <a:gd name="T81" fmla="*/ 17 h 15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82"/>
                  <a:gd name="T124" fmla="*/ 0 h 153"/>
                  <a:gd name="T125" fmla="*/ 382 w 382"/>
                  <a:gd name="T126" fmla="*/ 153 h 15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82" h="153">
                    <a:moveTo>
                      <a:pt x="382" y="88"/>
                    </a:moveTo>
                    <a:lnTo>
                      <a:pt x="378" y="75"/>
                    </a:lnTo>
                    <a:lnTo>
                      <a:pt x="373" y="62"/>
                    </a:lnTo>
                    <a:lnTo>
                      <a:pt x="361" y="50"/>
                    </a:lnTo>
                    <a:lnTo>
                      <a:pt x="344" y="41"/>
                    </a:lnTo>
                    <a:lnTo>
                      <a:pt x="328" y="29"/>
                    </a:lnTo>
                    <a:lnTo>
                      <a:pt x="307" y="21"/>
                    </a:lnTo>
                    <a:lnTo>
                      <a:pt x="283" y="12"/>
                    </a:lnTo>
                    <a:lnTo>
                      <a:pt x="253" y="8"/>
                    </a:lnTo>
                    <a:lnTo>
                      <a:pt x="224" y="5"/>
                    </a:lnTo>
                    <a:lnTo>
                      <a:pt x="191" y="0"/>
                    </a:lnTo>
                    <a:lnTo>
                      <a:pt x="162" y="0"/>
                    </a:lnTo>
                    <a:lnTo>
                      <a:pt x="133" y="5"/>
                    </a:lnTo>
                    <a:lnTo>
                      <a:pt x="103" y="5"/>
                    </a:lnTo>
                    <a:lnTo>
                      <a:pt x="79" y="12"/>
                    </a:lnTo>
                    <a:lnTo>
                      <a:pt x="58" y="16"/>
                    </a:lnTo>
                    <a:lnTo>
                      <a:pt x="38" y="25"/>
                    </a:lnTo>
                    <a:lnTo>
                      <a:pt x="20" y="34"/>
                    </a:lnTo>
                    <a:lnTo>
                      <a:pt x="8" y="46"/>
                    </a:lnTo>
                    <a:lnTo>
                      <a:pt x="0" y="59"/>
                    </a:lnTo>
                    <a:lnTo>
                      <a:pt x="0" y="70"/>
                    </a:lnTo>
                    <a:lnTo>
                      <a:pt x="0" y="83"/>
                    </a:lnTo>
                    <a:lnTo>
                      <a:pt x="8" y="95"/>
                    </a:lnTo>
                    <a:lnTo>
                      <a:pt x="17" y="104"/>
                    </a:lnTo>
                    <a:lnTo>
                      <a:pt x="33" y="116"/>
                    </a:lnTo>
                    <a:lnTo>
                      <a:pt x="49" y="124"/>
                    </a:lnTo>
                    <a:lnTo>
                      <a:pt x="74" y="133"/>
                    </a:lnTo>
                    <a:lnTo>
                      <a:pt x="99" y="142"/>
                    </a:lnTo>
                    <a:lnTo>
                      <a:pt x="125" y="149"/>
                    </a:lnTo>
                    <a:lnTo>
                      <a:pt x="153" y="153"/>
                    </a:lnTo>
                    <a:lnTo>
                      <a:pt x="187" y="153"/>
                    </a:lnTo>
                    <a:lnTo>
                      <a:pt x="216" y="153"/>
                    </a:lnTo>
                    <a:lnTo>
                      <a:pt x="245" y="153"/>
                    </a:lnTo>
                    <a:lnTo>
                      <a:pt x="274" y="149"/>
                    </a:lnTo>
                    <a:lnTo>
                      <a:pt x="299" y="145"/>
                    </a:lnTo>
                    <a:lnTo>
                      <a:pt x="324" y="137"/>
                    </a:lnTo>
                    <a:lnTo>
                      <a:pt x="341" y="129"/>
                    </a:lnTo>
                    <a:lnTo>
                      <a:pt x="357" y="120"/>
                    </a:lnTo>
                    <a:lnTo>
                      <a:pt x="369" y="112"/>
                    </a:lnTo>
                    <a:lnTo>
                      <a:pt x="378" y="100"/>
                    </a:lnTo>
                    <a:lnTo>
                      <a:pt x="382" y="88"/>
                    </a:lnTo>
                    <a:close/>
                  </a:path>
                </a:pathLst>
              </a:custGeom>
              <a:solidFill>
                <a:srgbClr val="F3C52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32" name="Freeform 1241">
                <a:extLst>
                  <a:ext uri="{FF2B5EF4-FFF2-40B4-BE49-F238E27FC236}">
                    <a16:creationId xmlns:a16="http://schemas.microsoft.com/office/drawing/2014/main" id="{BF042203-8245-4445-8CEA-550889F287FC}"/>
                  </a:ext>
                </a:extLst>
              </p:cNvPr>
              <p:cNvSpPr>
                <a:spLocks/>
              </p:cNvSpPr>
              <p:nvPr/>
            </p:nvSpPr>
            <p:spPr bwMode="auto">
              <a:xfrm>
                <a:off x="2991" y="3174"/>
                <a:ext cx="66" cy="27"/>
              </a:xfrm>
              <a:custGeom>
                <a:avLst/>
                <a:gdLst>
                  <a:gd name="T0" fmla="*/ 66 w 331"/>
                  <a:gd name="T1" fmla="*/ 15 h 134"/>
                  <a:gd name="T2" fmla="*/ 66 w 331"/>
                  <a:gd name="T3" fmla="*/ 12 h 134"/>
                  <a:gd name="T4" fmla="*/ 65 w 331"/>
                  <a:gd name="T5" fmla="*/ 10 h 134"/>
                  <a:gd name="T6" fmla="*/ 63 w 331"/>
                  <a:gd name="T7" fmla="*/ 8 h 134"/>
                  <a:gd name="T8" fmla="*/ 60 w 331"/>
                  <a:gd name="T9" fmla="*/ 7 h 134"/>
                  <a:gd name="T10" fmla="*/ 57 w 331"/>
                  <a:gd name="T11" fmla="*/ 5 h 134"/>
                  <a:gd name="T12" fmla="*/ 54 w 331"/>
                  <a:gd name="T13" fmla="*/ 3 h 134"/>
                  <a:gd name="T14" fmla="*/ 49 w 331"/>
                  <a:gd name="T15" fmla="*/ 2 h 134"/>
                  <a:gd name="T16" fmla="*/ 44 w 331"/>
                  <a:gd name="T17" fmla="*/ 1 h 134"/>
                  <a:gd name="T18" fmla="*/ 39 w 331"/>
                  <a:gd name="T19" fmla="*/ 0 h 134"/>
                  <a:gd name="T20" fmla="*/ 34 w 331"/>
                  <a:gd name="T21" fmla="*/ 0 h 134"/>
                  <a:gd name="T22" fmla="*/ 28 w 331"/>
                  <a:gd name="T23" fmla="*/ 0 h 134"/>
                  <a:gd name="T24" fmla="*/ 23 w 331"/>
                  <a:gd name="T25" fmla="*/ 0 h 134"/>
                  <a:gd name="T26" fmla="*/ 19 w 331"/>
                  <a:gd name="T27" fmla="*/ 1 h 134"/>
                  <a:gd name="T28" fmla="*/ 14 w 331"/>
                  <a:gd name="T29" fmla="*/ 2 h 134"/>
                  <a:gd name="T30" fmla="*/ 10 w 331"/>
                  <a:gd name="T31" fmla="*/ 3 h 134"/>
                  <a:gd name="T32" fmla="*/ 6 w 331"/>
                  <a:gd name="T33" fmla="*/ 4 h 134"/>
                  <a:gd name="T34" fmla="*/ 4 w 331"/>
                  <a:gd name="T35" fmla="*/ 6 h 134"/>
                  <a:gd name="T36" fmla="*/ 2 w 331"/>
                  <a:gd name="T37" fmla="*/ 8 h 134"/>
                  <a:gd name="T38" fmla="*/ 1 w 331"/>
                  <a:gd name="T39" fmla="*/ 9 h 134"/>
                  <a:gd name="T40" fmla="*/ 0 w 331"/>
                  <a:gd name="T41" fmla="*/ 12 h 134"/>
                  <a:gd name="T42" fmla="*/ 1 w 331"/>
                  <a:gd name="T43" fmla="*/ 14 h 134"/>
                  <a:gd name="T44" fmla="*/ 2 w 331"/>
                  <a:gd name="T45" fmla="*/ 16 h 134"/>
                  <a:gd name="T46" fmla="*/ 3 w 331"/>
                  <a:gd name="T47" fmla="*/ 18 h 134"/>
                  <a:gd name="T48" fmla="*/ 6 w 331"/>
                  <a:gd name="T49" fmla="*/ 20 h 134"/>
                  <a:gd name="T50" fmla="*/ 9 w 331"/>
                  <a:gd name="T51" fmla="*/ 22 h 134"/>
                  <a:gd name="T52" fmla="*/ 13 w 331"/>
                  <a:gd name="T53" fmla="*/ 23 h 134"/>
                  <a:gd name="T54" fmla="*/ 17 w 331"/>
                  <a:gd name="T55" fmla="*/ 24 h 134"/>
                  <a:gd name="T56" fmla="*/ 22 w 331"/>
                  <a:gd name="T57" fmla="*/ 25 h 134"/>
                  <a:gd name="T58" fmla="*/ 27 w 331"/>
                  <a:gd name="T59" fmla="*/ 26 h 134"/>
                  <a:gd name="T60" fmla="*/ 33 w 331"/>
                  <a:gd name="T61" fmla="*/ 27 h 134"/>
                  <a:gd name="T62" fmla="*/ 38 w 331"/>
                  <a:gd name="T63" fmla="*/ 27 h 134"/>
                  <a:gd name="T64" fmla="*/ 43 w 331"/>
                  <a:gd name="T65" fmla="*/ 26 h 134"/>
                  <a:gd name="T66" fmla="*/ 48 w 331"/>
                  <a:gd name="T67" fmla="*/ 26 h 134"/>
                  <a:gd name="T68" fmla="*/ 52 w 331"/>
                  <a:gd name="T69" fmla="*/ 25 h 134"/>
                  <a:gd name="T70" fmla="*/ 56 w 331"/>
                  <a:gd name="T71" fmla="*/ 23 h 134"/>
                  <a:gd name="T72" fmla="*/ 59 w 331"/>
                  <a:gd name="T73" fmla="*/ 23 h 134"/>
                  <a:gd name="T74" fmla="*/ 63 w 331"/>
                  <a:gd name="T75" fmla="*/ 21 h 134"/>
                  <a:gd name="T76" fmla="*/ 65 w 331"/>
                  <a:gd name="T77" fmla="*/ 19 h 134"/>
                  <a:gd name="T78" fmla="*/ 66 w 331"/>
                  <a:gd name="T79" fmla="*/ 17 h 134"/>
                  <a:gd name="T80" fmla="*/ 66 w 331"/>
                  <a:gd name="T81" fmla="*/ 15 h 13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31"/>
                  <a:gd name="T124" fmla="*/ 0 h 134"/>
                  <a:gd name="T125" fmla="*/ 331 w 331"/>
                  <a:gd name="T126" fmla="*/ 134 h 13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31" h="134">
                    <a:moveTo>
                      <a:pt x="331" y="75"/>
                    </a:moveTo>
                    <a:lnTo>
                      <a:pt x="331" y="62"/>
                    </a:lnTo>
                    <a:lnTo>
                      <a:pt x="327" y="51"/>
                    </a:lnTo>
                    <a:lnTo>
                      <a:pt x="315" y="42"/>
                    </a:lnTo>
                    <a:lnTo>
                      <a:pt x="302" y="33"/>
                    </a:lnTo>
                    <a:lnTo>
                      <a:pt x="286" y="26"/>
                    </a:lnTo>
                    <a:lnTo>
                      <a:pt x="270" y="17"/>
                    </a:lnTo>
                    <a:lnTo>
                      <a:pt x="244" y="8"/>
                    </a:lnTo>
                    <a:lnTo>
                      <a:pt x="223" y="4"/>
                    </a:lnTo>
                    <a:lnTo>
                      <a:pt x="194" y="0"/>
                    </a:lnTo>
                    <a:lnTo>
                      <a:pt x="170" y="0"/>
                    </a:lnTo>
                    <a:lnTo>
                      <a:pt x="140" y="0"/>
                    </a:lnTo>
                    <a:lnTo>
                      <a:pt x="116" y="0"/>
                    </a:lnTo>
                    <a:lnTo>
                      <a:pt x="95" y="4"/>
                    </a:lnTo>
                    <a:lnTo>
                      <a:pt x="70" y="8"/>
                    </a:lnTo>
                    <a:lnTo>
                      <a:pt x="50" y="13"/>
                    </a:lnTo>
                    <a:lnTo>
                      <a:pt x="32" y="21"/>
                    </a:lnTo>
                    <a:lnTo>
                      <a:pt x="21" y="29"/>
                    </a:lnTo>
                    <a:lnTo>
                      <a:pt x="8" y="38"/>
                    </a:lnTo>
                    <a:lnTo>
                      <a:pt x="3" y="46"/>
                    </a:lnTo>
                    <a:lnTo>
                      <a:pt x="0" y="58"/>
                    </a:lnTo>
                    <a:lnTo>
                      <a:pt x="3" y="67"/>
                    </a:lnTo>
                    <a:lnTo>
                      <a:pt x="8" y="80"/>
                    </a:lnTo>
                    <a:lnTo>
                      <a:pt x="16" y="87"/>
                    </a:lnTo>
                    <a:lnTo>
                      <a:pt x="32" y="100"/>
                    </a:lnTo>
                    <a:lnTo>
                      <a:pt x="45" y="108"/>
                    </a:lnTo>
                    <a:lnTo>
                      <a:pt x="66" y="116"/>
                    </a:lnTo>
                    <a:lnTo>
                      <a:pt x="86" y="121"/>
                    </a:lnTo>
                    <a:lnTo>
                      <a:pt x="111" y="125"/>
                    </a:lnTo>
                    <a:lnTo>
                      <a:pt x="136" y="129"/>
                    </a:lnTo>
                    <a:lnTo>
                      <a:pt x="165" y="134"/>
                    </a:lnTo>
                    <a:lnTo>
                      <a:pt x="190" y="134"/>
                    </a:lnTo>
                    <a:lnTo>
                      <a:pt x="216" y="129"/>
                    </a:lnTo>
                    <a:lnTo>
                      <a:pt x="241" y="129"/>
                    </a:lnTo>
                    <a:lnTo>
                      <a:pt x="261" y="125"/>
                    </a:lnTo>
                    <a:lnTo>
                      <a:pt x="282" y="116"/>
                    </a:lnTo>
                    <a:lnTo>
                      <a:pt x="298" y="112"/>
                    </a:lnTo>
                    <a:lnTo>
                      <a:pt x="315" y="104"/>
                    </a:lnTo>
                    <a:lnTo>
                      <a:pt x="324" y="92"/>
                    </a:lnTo>
                    <a:lnTo>
                      <a:pt x="331" y="83"/>
                    </a:lnTo>
                    <a:lnTo>
                      <a:pt x="331" y="75"/>
                    </a:lnTo>
                    <a:close/>
                  </a:path>
                </a:pathLst>
              </a:custGeom>
              <a:solidFill>
                <a:srgbClr val="F4CC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33" name="Freeform 1242">
                <a:extLst>
                  <a:ext uri="{FF2B5EF4-FFF2-40B4-BE49-F238E27FC236}">
                    <a16:creationId xmlns:a16="http://schemas.microsoft.com/office/drawing/2014/main" id="{4065A215-BD13-40CD-BD91-8B3AFD959588}"/>
                  </a:ext>
                </a:extLst>
              </p:cNvPr>
              <p:cNvSpPr>
                <a:spLocks/>
              </p:cNvSpPr>
              <p:nvPr/>
            </p:nvSpPr>
            <p:spPr bwMode="auto">
              <a:xfrm>
                <a:off x="2995" y="3175"/>
                <a:ext cx="56" cy="23"/>
              </a:xfrm>
              <a:custGeom>
                <a:avLst/>
                <a:gdLst>
                  <a:gd name="T0" fmla="*/ 56 w 281"/>
                  <a:gd name="T1" fmla="*/ 13 h 112"/>
                  <a:gd name="T2" fmla="*/ 56 w 281"/>
                  <a:gd name="T3" fmla="*/ 11 h 112"/>
                  <a:gd name="T4" fmla="*/ 55 w 281"/>
                  <a:gd name="T5" fmla="*/ 10 h 112"/>
                  <a:gd name="T6" fmla="*/ 53 w 281"/>
                  <a:gd name="T7" fmla="*/ 8 h 112"/>
                  <a:gd name="T8" fmla="*/ 51 w 281"/>
                  <a:gd name="T9" fmla="*/ 6 h 112"/>
                  <a:gd name="T10" fmla="*/ 48 w 281"/>
                  <a:gd name="T11" fmla="*/ 5 h 112"/>
                  <a:gd name="T12" fmla="*/ 44 w 281"/>
                  <a:gd name="T13" fmla="*/ 3 h 112"/>
                  <a:gd name="T14" fmla="*/ 41 w 281"/>
                  <a:gd name="T15" fmla="*/ 2 h 112"/>
                  <a:gd name="T16" fmla="*/ 37 w 281"/>
                  <a:gd name="T17" fmla="*/ 1 h 112"/>
                  <a:gd name="T18" fmla="*/ 33 w 281"/>
                  <a:gd name="T19" fmla="*/ 0 h 112"/>
                  <a:gd name="T20" fmla="*/ 28 w 281"/>
                  <a:gd name="T21" fmla="*/ 0 h 112"/>
                  <a:gd name="T22" fmla="*/ 24 w 281"/>
                  <a:gd name="T23" fmla="*/ 0 h 112"/>
                  <a:gd name="T24" fmla="*/ 20 w 281"/>
                  <a:gd name="T25" fmla="*/ 0 h 112"/>
                  <a:gd name="T26" fmla="*/ 16 w 281"/>
                  <a:gd name="T27" fmla="*/ 1 h 112"/>
                  <a:gd name="T28" fmla="*/ 12 w 281"/>
                  <a:gd name="T29" fmla="*/ 2 h 112"/>
                  <a:gd name="T30" fmla="*/ 8 w 281"/>
                  <a:gd name="T31" fmla="*/ 3 h 112"/>
                  <a:gd name="T32" fmla="*/ 6 w 281"/>
                  <a:gd name="T33" fmla="*/ 3 h 112"/>
                  <a:gd name="T34" fmla="*/ 3 w 281"/>
                  <a:gd name="T35" fmla="*/ 5 h 112"/>
                  <a:gd name="T36" fmla="*/ 1 w 281"/>
                  <a:gd name="T37" fmla="*/ 7 h 112"/>
                  <a:gd name="T38" fmla="*/ 0 w 281"/>
                  <a:gd name="T39" fmla="*/ 9 h 112"/>
                  <a:gd name="T40" fmla="*/ 0 w 281"/>
                  <a:gd name="T41" fmla="*/ 10 h 112"/>
                  <a:gd name="T42" fmla="*/ 0 w 281"/>
                  <a:gd name="T43" fmla="*/ 12 h 112"/>
                  <a:gd name="T44" fmla="*/ 1 w 281"/>
                  <a:gd name="T45" fmla="*/ 14 h 112"/>
                  <a:gd name="T46" fmla="*/ 2 w 281"/>
                  <a:gd name="T47" fmla="*/ 16 h 112"/>
                  <a:gd name="T48" fmla="*/ 5 w 281"/>
                  <a:gd name="T49" fmla="*/ 17 h 112"/>
                  <a:gd name="T50" fmla="*/ 7 w 281"/>
                  <a:gd name="T51" fmla="*/ 19 h 112"/>
                  <a:gd name="T52" fmla="*/ 11 w 281"/>
                  <a:gd name="T53" fmla="*/ 21 h 112"/>
                  <a:gd name="T54" fmla="*/ 15 w 281"/>
                  <a:gd name="T55" fmla="*/ 21 h 112"/>
                  <a:gd name="T56" fmla="*/ 19 w 281"/>
                  <a:gd name="T57" fmla="*/ 22 h 112"/>
                  <a:gd name="T58" fmla="*/ 23 w 281"/>
                  <a:gd name="T59" fmla="*/ 23 h 112"/>
                  <a:gd name="T60" fmla="*/ 27 w 281"/>
                  <a:gd name="T61" fmla="*/ 23 h 112"/>
                  <a:gd name="T62" fmla="*/ 32 w 281"/>
                  <a:gd name="T63" fmla="*/ 23 h 112"/>
                  <a:gd name="T64" fmla="*/ 36 w 281"/>
                  <a:gd name="T65" fmla="*/ 23 h 112"/>
                  <a:gd name="T66" fmla="*/ 40 w 281"/>
                  <a:gd name="T67" fmla="*/ 22 h 112"/>
                  <a:gd name="T68" fmla="*/ 44 w 281"/>
                  <a:gd name="T69" fmla="*/ 21 h 112"/>
                  <a:gd name="T70" fmla="*/ 47 w 281"/>
                  <a:gd name="T71" fmla="*/ 21 h 112"/>
                  <a:gd name="T72" fmla="*/ 50 w 281"/>
                  <a:gd name="T73" fmla="*/ 20 h 112"/>
                  <a:gd name="T74" fmla="*/ 53 w 281"/>
                  <a:gd name="T75" fmla="*/ 18 h 112"/>
                  <a:gd name="T76" fmla="*/ 55 w 281"/>
                  <a:gd name="T77" fmla="*/ 16 h 112"/>
                  <a:gd name="T78" fmla="*/ 55 w 281"/>
                  <a:gd name="T79" fmla="*/ 15 h 112"/>
                  <a:gd name="T80" fmla="*/ 56 w 281"/>
                  <a:gd name="T81" fmla="*/ 13 h 1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81"/>
                  <a:gd name="T124" fmla="*/ 0 h 112"/>
                  <a:gd name="T125" fmla="*/ 281 w 281"/>
                  <a:gd name="T126" fmla="*/ 112 h 11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81" h="112">
                    <a:moveTo>
                      <a:pt x="281" y="63"/>
                    </a:moveTo>
                    <a:lnTo>
                      <a:pt x="281" y="54"/>
                    </a:lnTo>
                    <a:lnTo>
                      <a:pt x="274" y="47"/>
                    </a:lnTo>
                    <a:lnTo>
                      <a:pt x="265" y="38"/>
                    </a:lnTo>
                    <a:lnTo>
                      <a:pt x="256" y="29"/>
                    </a:lnTo>
                    <a:lnTo>
                      <a:pt x="240" y="22"/>
                    </a:lnTo>
                    <a:lnTo>
                      <a:pt x="223" y="13"/>
                    </a:lnTo>
                    <a:lnTo>
                      <a:pt x="207" y="9"/>
                    </a:lnTo>
                    <a:lnTo>
                      <a:pt x="186" y="4"/>
                    </a:lnTo>
                    <a:lnTo>
                      <a:pt x="166" y="0"/>
                    </a:lnTo>
                    <a:lnTo>
                      <a:pt x="141" y="0"/>
                    </a:lnTo>
                    <a:lnTo>
                      <a:pt x="119" y="0"/>
                    </a:lnTo>
                    <a:lnTo>
                      <a:pt x="99" y="0"/>
                    </a:lnTo>
                    <a:lnTo>
                      <a:pt x="78" y="4"/>
                    </a:lnTo>
                    <a:lnTo>
                      <a:pt x="58" y="9"/>
                    </a:lnTo>
                    <a:lnTo>
                      <a:pt x="41" y="13"/>
                    </a:lnTo>
                    <a:lnTo>
                      <a:pt x="29" y="17"/>
                    </a:lnTo>
                    <a:lnTo>
                      <a:pt x="16" y="25"/>
                    </a:lnTo>
                    <a:lnTo>
                      <a:pt x="7" y="34"/>
                    </a:lnTo>
                    <a:lnTo>
                      <a:pt x="0" y="42"/>
                    </a:lnTo>
                    <a:lnTo>
                      <a:pt x="0" y="50"/>
                    </a:lnTo>
                    <a:lnTo>
                      <a:pt x="0" y="58"/>
                    </a:lnTo>
                    <a:lnTo>
                      <a:pt x="4" y="67"/>
                    </a:lnTo>
                    <a:lnTo>
                      <a:pt x="11" y="76"/>
                    </a:lnTo>
                    <a:lnTo>
                      <a:pt x="24" y="83"/>
                    </a:lnTo>
                    <a:lnTo>
                      <a:pt x="36" y="92"/>
                    </a:lnTo>
                    <a:lnTo>
                      <a:pt x="54" y="100"/>
                    </a:lnTo>
                    <a:lnTo>
                      <a:pt x="74" y="104"/>
                    </a:lnTo>
                    <a:lnTo>
                      <a:pt x="95" y="108"/>
                    </a:lnTo>
                    <a:lnTo>
                      <a:pt x="115" y="112"/>
                    </a:lnTo>
                    <a:lnTo>
                      <a:pt x="137" y="112"/>
                    </a:lnTo>
                    <a:lnTo>
                      <a:pt x="161" y="112"/>
                    </a:lnTo>
                    <a:lnTo>
                      <a:pt x="182" y="112"/>
                    </a:lnTo>
                    <a:lnTo>
                      <a:pt x="202" y="108"/>
                    </a:lnTo>
                    <a:lnTo>
                      <a:pt x="220" y="104"/>
                    </a:lnTo>
                    <a:lnTo>
                      <a:pt x="236" y="100"/>
                    </a:lnTo>
                    <a:lnTo>
                      <a:pt x="252" y="96"/>
                    </a:lnTo>
                    <a:lnTo>
                      <a:pt x="265" y="88"/>
                    </a:lnTo>
                    <a:lnTo>
                      <a:pt x="274" y="79"/>
                    </a:lnTo>
                    <a:lnTo>
                      <a:pt x="277" y="71"/>
                    </a:lnTo>
                    <a:lnTo>
                      <a:pt x="281" y="63"/>
                    </a:lnTo>
                    <a:close/>
                  </a:path>
                </a:pathLst>
              </a:custGeom>
              <a:solidFill>
                <a:srgbClr val="F6D25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34" name="Freeform 1243">
                <a:extLst>
                  <a:ext uri="{FF2B5EF4-FFF2-40B4-BE49-F238E27FC236}">
                    <a16:creationId xmlns:a16="http://schemas.microsoft.com/office/drawing/2014/main" id="{E6C1729B-0A57-4053-B7F2-1C35C074D4CE}"/>
                  </a:ext>
                </a:extLst>
              </p:cNvPr>
              <p:cNvSpPr>
                <a:spLocks/>
              </p:cNvSpPr>
              <p:nvPr/>
            </p:nvSpPr>
            <p:spPr bwMode="auto">
              <a:xfrm>
                <a:off x="2998" y="3176"/>
                <a:ext cx="47" cy="19"/>
              </a:xfrm>
              <a:custGeom>
                <a:avLst/>
                <a:gdLst>
                  <a:gd name="T0" fmla="*/ 47 w 233"/>
                  <a:gd name="T1" fmla="*/ 11 h 96"/>
                  <a:gd name="T2" fmla="*/ 47 w 233"/>
                  <a:gd name="T3" fmla="*/ 9 h 96"/>
                  <a:gd name="T4" fmla="*/ 46 w 233"/>
                  <a:gd name="T5" fmla="*/ 8 h 96"/>
                  <a:gd name="T6" fmla="*/ 45 w 233"/>
                  <a:gd name="T7" fmla="*/ 6 h 96"/>
                  <a:gd name="T8" fmla="*/ 43 w 233"/>
                  <a:gd name="T9" fmla="*/ 5 h 96"/>
                  <a:gd name="T10" fmla="*/ 41 w 233"/>
                  <a:gd name="T11" fmla="*/ 4 h 96"/>
                  <a:gd name="T12" fmla="*/ 38 w 233"/>
                  <a:gd name="T13" fmla="*/ 3 h 96"/>
                  <a:gd name="T14" fmla="*/ 35 w 233"/>
                  <a:gd name="T15" fmla="*/ 2 h 96"/>
                  <a:gd name="T16" fmla="*/ 32 w 233"/>
                  <a:gd name="T17" fmla="*/ 1 h 96"/>
                  <a:gd name="T18" fmla="*/ 28 w 233"/>
                  <a:gd name="T19" fmla="*/ 1 h 96"/>
                  <a:gd name="T20" fmla="*/ 24 w 233"/>
                  <a:gd name="T21" fmla="*/ 0 h 96"/>
                  <a:gd name="T22" fmla="*/ 20 w 233"/>
                  <a:gd name="T23" fmla="*/ 0 h 96"/>
                  <a:gd name="T24" fmla="*/ 17 w 233"/>
                  <a:gd name="T25" fmla="*/ 0 h 96"/>
                  <a:gd name="T26" fmla="*/ 14 w 233"/>
                  <a:gd name="T27" fmla="*/ 1 h 96"/>
                  <a:gd name="T28" fmla="*/ 10 w 233"/>
                  <a:gd name="T29" fmla="*/ 2 h 96"/>
                  <a:gd name="T30" fmla="*/ 8 w 233"/>
                  <a:gd name="T31" fmla="*/ 3 h 96"/>
                  <a:gd name="T32" fmla="*/ 5 w 233"/>
                  <a:gd name="T33" fmla="*/ 4 h 96"/>
                  <a:gd name="T34" fmla="*/ 3 w 233"/>
                  <a:gd name="T35" fmla="*/ 4 h 96"/>
                  <a:gd name="T36" fmla="*/ 2 w 233"/>
                  <a:gd name="T37" fmla="*/ 6 h 96"/>
                  <a:gd name="T38" fmla="*/ 1 w 233"/>
                  <a:gd name="T39" fmla="*/ 7 h 96"/>
                  <a:gd name="T40" fmla="*/ 0 w 233"/>
                  <a:gd name="T41" fmla="*/ 9 h 96"/>
                  <a:gd name="T42" fmla="*/ 1 w 233"/>
                  <a:gd name="T43" fmla="*/ 10 h 96"/>
                  <a:gd name="T44" fmla="*/ 2 w 233"/>
                  <a:gd name="T45" fmla="*/ 12 h 96"/>
                  <a:gd name="T46" fmla="*/ 3 w 233"/>
                  <a:gd name="T47" fmla="*/ 12 h 96"/>
                  <a:gd name="T48" fmla="*/ 5 w 233"/>
                  <a:gd name="T49" fmla="*/ 14 h 96"/>
                  <a:gd name="T50" fmla="*/ 7 w 233"/>
                  <a:gd name="T51" fmla="*/ 15 h 96"/>
                  <a:gd name="T52" fmla="*/ 10 w 233"/>
                  <a:gd name="T53" fmla="*/ 17 h 96"/>
                  <a:gd name="T54" fmla="*/ 13 w 233"/>
                  <a:gd name="T55" fmla="*/ 17 h 96"/>
                  <a:gd name="T56" fmla="*/ 16 w 233"/>
                  <a:gd name="T57" fmla="*/ 18 h 96"/>
                  <a:gd name="T58" fmla="*/ 19 w 233"/>
                  <a:gd name="T59" fmla="*/ 18 h 96"/>
                  <a:gd name="T60" fmla="*/ 23 w 233"/>
                  <a:gd name="T61" fmla="*/ 19 h 96"/>
                  <a:gd name="T62" fmla="*/ 28 w 233"/>
                  <a:gd name="T63" fmla="*/ 19 h 96"/>
                  <a:gd name="T64" fmla="*/ 31 w 233"/>
                  <a:gd name="T65" fmla="*/ 18 h 96"/>
                  <a:gd name="T66" fmla="*/ 34 w 233"/>
                  <a:gd name="T67" fmla="*/ 18 h 96"/>
                  <a:gd name="T68" fmla="*/ 38 w 233"/>
                  <a:gd name="T69" fmla="*/ 17 h 96"/>
                  <a:gd name="T70" fmla="*/ 40 w 233"/>
                  <a:gd name="T71" fmla="*/ 17 h 96"/>
                  <a:gd name="T72" fmla="*/ 43 w 233"/>
                  <a:gd name="T73" fmla="*/ 16 h 96"/>
                  <a:gd name="T74" fmla="*/ 44 w 233"/>
                  <a:gd name="T75" fmla="*/ 15 h 96"/>
                  <a:gd name="T76" fmla="*/ 46 w 233"/>
                  <a:gd name="T77" fmla="*/ 13 h 96"/>
                  <a:gd name="T78" fmla="*/ 47 w 233"/>
                  <a:gd name="T79" fmla="*/ 12 h 96"/>
                  <a:gd name="T80" fmla="*/ 47 w 233"/>
                  <a:gd name="T81" fmla="*/ 11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33"/>
                  <a:gd name="T124" fmla="*/ 0 h 96"/>
                  <a:gd name="T125" fmla="*/ 233 w 233"/>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33" h="96">
                    <a:moveTo>
                      <a:pt x="233" y="54"/>
                    </a:moveTo>
                    <a:lnTo>
                      <a:pt x="233" y="46"/>
                    </a:lnTo>
                    <a:lnTo>
                      <a:pt x="229" y="38"/>
                    </a:lnTo>
                    <a:lnTo>
                      <a:pt x="224" y="30"/>
                    </a:lnTo>
                    <a:lnTo>
                      <a:pt x="211" y="25"/>
                    </a:lnTo>
                    <a:lnTo>
                      <a:pt x="204" y="18"/>
                    </a:lnTo>
                    <a:lnTo>
                      <a:pt x="186" y="13"/>
                    </a:lnTo>
                    <a:lnTo>
                      <a:pt x="175" y="9"/>
                    </a:lnTo>
                    <a:lnTo>
                      <a:pt x="157" y="5"/>
                    </a:lnTo>
                    <a:lnTo>
                      <a:pt x="141" y="5"/>
                    </a:lnTo>
                    <a:lnTo>
                      <a:pt x="121" y="0"/>
                    </a:lnTo>
                    <a:lnTo>
                      <a:pt x="99" y="0"/>
                    </a:lnTo>
                    <a:lnTo>
                      <a:pt x="83" y="0"/>
                    </a:lnTo>
                    <a:lnTo>
                      <a:pt x="67" y="5"/>
                    </a:lnTo>
                    <a:lnTo>
                      <a:pt x="49" y="9"/>
                    </a:lnTo>
                    <a:lnTo>
                      <a:pt x="38" y="13"/>
                    </a:lnTo>
                    <a:lnTo>
                      <a:pt x="25" y="18"/>
                    </a:lnTo>
                    <a:lnTo>
                      <a:pt x="17" y="21"/>
                    </a:lnTo>
                    <a:lnTo>
                      <a:pt x="8" y="30"/>
                    </a:lnTo>
                    <a:lnTo>
                      <a:pt x="4" y="34"/>
                    </a:lnTo>
                    <a:lnTo>
                      <a:pt x="0" y="43"/>
                    </a:lnTo>
                    <a:lnTo>
                      <a:pt x="4" y="50"/>
                    </a:lnTo>
                    <a:lnTo>
                      <a:pt x="8" y="59"/>
                    </a:lnTo>
                    <a:lnTo>
                      <a:pt x="13" y="63"/>
                    </a:lnTo>
                    <a:lnTo>
                      <a:pt x="25" y="72"/>
                    </a:lnTo>
                    <a:lnTo>
                      <a:pt x="33" y="75"/>
                    </a:lnTo>
                    <a:lnTo>
                      <a:pt x="49" y="84"/>
                    </a:lnTo>
                    <a:lnTo>
                      <a:pt x="62" y="88"/>
                    </a:lnTo>
                    <a:lnTo>
                      <a:pt x="79" y="92"/>
                    </a:lnTo>
                    <a:lnTo>
                      <a:pt x="96" y="92"/>
                    </a:lnTo>
                    <a:lnTo>
                      <a:pt x="116" y="96"/>
                    </a:lnTo>
                    <a:lnTo>
                      <a:pt x="137" y="96"/>
                    </a:lnTo>
                    <a:lnTo>
                      <a:pt x="153" y="92"/>
                    </a:lnTo>
                    <a:lnTo>
                      <a:pt x="170" y="92"/>
                    </a:lnTo>
                    <a:lnTo>
                      <a:pt x="186" y="88"/>
                    </a:lnTo>
                    <a:lnTo>
                      <a:pt x="199" y="84"/>
                    </a:lnTo>
                    <a:lnTo>
                      <a:pt x="211" y="79"/>
                    </a:lnTo>
                    <a:lnTo>
                      <a:pt x="220" y="75"/>
                    </a:lnTo>
                    <a:lnTo>
                      <a:pt x="229" y="67"/>
                    </a:lnTo>
                    <a:lnTo>
                      <a:pt x="233" y="63"/>
                    </a:lnTo>
                    <a:lnTo>
                      <a:pt x="233" y="54"/>
                    </a:lnTo>
                    <a:close/>
                  </a:path>
                </a:pathLst>
              </a:custGeom>
              <a:solidFill>
                <a:srgbClr val="F7D86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35" name="Freeform 1244">
                <a:extLst>
                  <a:ext uri="{FF2B5EF4-FFF2-40B4-BE49-F238E27FC236}">
                    <a16:creationId xmlns:a16="http://schemas.microsoft.com/office/drawing/2014/main" id="{3341E636-A781-41B0-B815-2E4AF9BF8FCD}"/>
                  </a:ext>
                </a:extLst>
              </p:cNvPr>
              <p:cNvSpPr>
                <a:spLocks/>
              </p:cNvSpPr>
              <p:nvPr/>
            </p:nvSpPr>
            <p:spPr bwMode="auto">
              <a:xfrm>
                <a:off x="3002" y="3177"/>
                <a:ext cx="37" cy="15"/>
              </a:xfrm>
              <a:custGeom>
                <a:avLst/>
                <a:gdLst>
                  <a:gd name="T0" fmla="*/ 19 w 184"/>
                  <a:gd name="T1" fmla="*/ 15 h 74"/>
                  <a:gd name="T2" fmla="*/ 21 w 184"/>
                  <a:gd name="T3" fmla="*/ 15 h 74"/>
                  <a:gd name="T4" fmla="*/ 24 w 184"/>
                  <a:gd name="T5" fmla="*/ 15 h 74"/>
                  <a:gd name="T6" fmla="*/ 27 w 184"/>
                  <a:gd name="T7" fmla="*/ 15 h 74"/>
                  <a:gd name="T8" fmla="*/ 29 w 184"/>
                  <a:gd name="T9" fmla="*/ 14 h 74"/>
                  <a:gd name="T10" fmla="*/ 31 w 184"/>
                  <a:gd name="T11" fmla="*/ 14 h 74"/>
                  <a:gd name="T12" fmla="*/ 33 w 184"/>
                  <a:gd name="T13" fmla="*/ 13 h 74"/>
                  <a:gd name="T14" fmla="*/ 34 w 184"/>
                  <a:gd name="T15" fmla="*/ 12 h 74"/>
                  <a:gd name="T16" fmla="*/ 36 w 184"/>
                  <a:gd name="T17" fmla="*/ 11 h 74"/>
                  <a:gd name="T18" fmla="*/ 37 w 184"/>
                  <a:gd name="T19" fmla="*/ 10 h 74"/>
                  <a:gd name="T20" fmla="*/ 37 w 184"/>
                  <a:gd name="T21" fmla="*/ 8 h 74"/>
                  <a:gd name="T22" fmla="*/ 37 w 184"/>
                  <a:gd name="T23" fmla="*/ 8 h 74"/>
                  <a:gd name="T24" fmla="*/ 36 w 184"/>
                  <a:gd name="T25" fmla="*/ 6 h 74"/>
                  <a:gd name="T26" fmla="*/ 35 w 184"/>
                  <a:gd name="T27" fmla="*/ 5 h 74"/>
                  <a:gd name="T28" fmla="*/ 33 w 184"/>
                  <a:gd name="T29" fmla="*/ 4 h 74"/>
                  <a:gd name="T30" fmla="*/ 32 w 184"/>
                  <a:gd name="T31" fmla="*/ 3 h 74"/>
                  <a:gd name="T32" fmla="*/ 29 w 184"/>
                  <a:gd name="T33" fmla="*/ 3 h 74"/>
                  <a:gd name="T34" fmla="*/ 28 w 184"/>
                  <a:gd name="T35" fmla="*/ 2 h 74"/>
                  <a:gd name="T36" fmla="*/ 24 w 184"/>
                  <a:gd name="T37" fmla="*/ 1 h 74"/>
                  <a:gd name="T38" fmla="*/ 22 w 184"/>
                  <a:gd name="T39" fmla="*/ 1 h 74"/>
                  <a:gd name="T40" fmla="*/ 19 w 184"/>
                  <a:gd name="T41" fmla="*/ 1 h 74"/>
                  <a:gd name="T42" fmla="*/ 16 w 184"/>
                  <a:gd name="T43" fmla="*/ 0 h 74"/>
                  <a:gd name="T44" fmla="*/ 13 w 184"/>
                  <a:gd name="T45" fmla="*/ 1 h 74"/>
                  <a:gd name="T46" fmla="*/ 10 w 184"/>
                  <a:gd name="T47" fmla="*/ 1 h 74"/>
                  <a:gd name="T48" fmla="*/ 8 w 184"/>
                  <a:gd name="T49" fmla="*/ 2 h 74"/>
                  <a:gd name="T50" fmla="*/ 6 w 184"/>
                  <a:gd name="T51" fmla="*/ 2 h 74"/>
                  <a:gd name="T52" fmla="*/ 4 w 184"/>
                  <a:gd name="T53" fmla="*/ 3 h 74"/>
                  <a:gd name="T54" fmla="*/ 3 w 184"/>
                  <a:gd name="T55" fmla="*/ 3 h 74"/>
                  <a:gd name="T56" fmla="*/ 1 w 184"/>
                  <a:gd name="T57" fmla="*/ 5 h 74"/>
                  <a:gd name="T58" fmla="*/ 0 w 184"/>
                  <a:gd name="T59" fmla="*/ 6 h 74"/>
                  <a:gd name="T60" fmla="*/ 0 w 184"/>
                  <a:gd name="T61" fmla="*/ 7 h 74"/>
                  <a:gd name="T62" fmla="*/ 0 w 184"/>
                  <a:gd name="T63" fmla="*/ 8 h 74"/>
                  <a:gd name="T64" fmla="*/ 1 w 184"/>
                  <a:gd name="T65" fmla="*/ 9 h 74"/>
                  <a:gd name="T66" fmla="*/ 2 w 184"/>
                  <a:gd name="T67" fmla="*/ 10 h 74"/>
                  <a:gd name="T68" fmla="*/ 4 w 184"/>
                  <a:gd name="T69" fmla="*/ 12 h 74"/>
                  <a:gd name="T70" fmla="*/ 5 w 184"/>
                  <a:gd name="T71" fmla="*/ 13 h 74"/>
                  <a:gd name="T72" fmla="*/ 8 w 184"/>
                  <a:gd name="T73" fmla="*/ 14 h 74"/>
                  <a:gd name="T74" fmla="*/ 10 w 184"/>
                  <a:gd name="T75" fmla="*/ 14 h 74"/>
                  <a:gd name="T76" fmla="*/ 13 w 184"/>
                  <a:gd name="T77" fmla="*/ 14 h 74"/>
                  <a:gd name="T78" fmla="*/ 15 w 184"/>
                  <a:gd name="T79" fmla="*/ 15 h 74"/>
                  <a:gd name="T80" fmla="*/ 19 w 184"/>
                  <a:gd name="T81" fmla="*/ 15 h 7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4"/>
                  <a:gd name="T124" fmla="*/ 0 h 74"/>
                  <a:gd name="T125" fmla="*/ 184 w 184"/>
                  <a:gd name="T126" fmla="*/ 74 h 7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4" h="74">
                    <a:moveTo>
                      <a:pt x="92" y="74"/>
                    </a:moveTo>
                    <a:lnTo>
                      <a:pt x="105" y="74"/>
                    </a:lnTo>
                    <a:lnTo>
                      <a:pt x="121" y="74"/>
                    </a:lnTo>
                    <a:lnTo>
                      <a:pt x="133" y="74"/>
                    </a:lnTo>
                    <a:lnTo>
                      <a:pt x="146" y="70"/>
                    </a:lnTo>
                    <a:lnTo>
                      <a:pt x="155" y="67"/>
                    </a:lnTo>
                    <a:lnTo>
                      <a:pt x="166" y="62"/>
                    </a:lnTo>
                    <a:lnTo>
                      <a:pt x="171" y="58"/>
                    </a:lnTo>
                    <a:lnTo>
                      <a:pt x="179" y="54"/>
                    </a:lnTo>
                    <a:lnTo>
                      <a:pt x="184" y="49"/>
                    </a:lnTo>
                    <a:lnTo>
                      <a:pt x="184" y="41"/>
                    </a:lnTo>
                    <a:lnTo>
                      <a:pt x="184" y="38"/>
                    </a:lnTo>
                    <a:lnTo>
                      <a:pt x="179" y="29"/>
                    </a:lnTo>
                    <a:lnTo>
                      <a:pt x="175" y="25"/>
                    </a:lnTo>
                    <a:lnTo>
                      <a:pt x="166" y="20"/>
                    </a:lnTo>
                    <a:lnTo>
                      <a:pt x="159" y="16"/>
                    </a:lnTo>
                    <a:lnTo>
                      <a:pt x="146" y="13"/>
                    </a:lnTo>
                    <a:lnTo>
                      <a:pt x="137" y="8"/>
                    </a:lnTo>
                    <a:lnTo>
                      <a:pt x="121" y="4"/>
                    </a:lnTo>
                    <a:lnTo>
                      <a:pt x="108" y="4"/>
                    </a:lnTo>
                    <a:lnTo>
                      <a:pt x="96" y="4"/>
                    </a:lnTo>
                    <a:lnTo>
                      <a:pt x="79" y="0"/>
                    </a:lnTo>
                    <a:lnTo>
                      <a:pt x="67" y="4"/>
                    </a:lnTo>
                    <a:lnTo>
                      <a:pt x="51" y="4"/>
                    </a:lnTo>
                    <a:lnTo>
                      <a:pt x="38" y="8"/>
                    </a:lnTo>
                    <a:lnTo>
                      <a:pt x="29" y="8"/>
                    </a:lnTo>
                    <a:lnTo>
                      <a:pt x="22" y="13"/>
                    </a:lnTo>
                    <a:lnTo>
                      <a:pt x="13" y="16"/>
                    </a:lnTo>
                    <a:lnTo>
                      <a:pt x="5" y="25"/>
                    </a:lnTo>
                    <a:lnTo>
                      <a:pt x="0" y="29"/>
                    </a:lnTo>
                    <a:lnTo>
                      <a:pt x="0" y="33"/>
                    </a:lnTo>
                    <a:lnTo>
                      <a:pt x="0" y="41"/>
                    </a:lnTo>
                    <a:lnTo>
                      <a:pt x="5" y="45"/>
                    </a:lnTo>
                    <a:lnTo>
                      <a:pt x="9" y="49"/>
                    </a:lnTo>
                    <a:lnTo>
                      <a:pt x="18" y="58"/>
                    </a:lnTo>
                    <a:lnTo>
                      <a:pt x="25" y="62"/>
                    </a:lnTo>
                    <a:lnTo>
                      <a:pt x="38" y="67"/>
                    </a:lnTo>
                    <a:lnTo>
                      <a:pt x="51" y="70"/>
                    </a:lnTo>
                    <a:lnTo>
                      <a:pt x="63" y="70"/>
                    </a:lnTo>
                    <a:lnTo>
                      <a:pt x="76" y="74"/>
                    </a:lnTo>
                    <a:lnTo>
                      <a:pt x="92" y="74"/>
                    </a:lnTo>
                    <a:close/>
                  </a:path>
                </a:pathLst>
              </a:custGeom>
              <a:solidFill>
                <a:srgbClr val="F8DF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36" name="Freeform 1245">
                <a:extLst>
                  <a:ext uri="{FF2B5EF4-FFF2-40B4-BE49-F238E27FC236}">
                    <a16:creationId xmlns:a16="http://schemas.microsoft.com/office/drawing/2014/main" id="{17D78084-D9F7-4437-9AEE-566EBC952DD3}"/>
                  </a:ext>
                </a:extLst>
              </p:cNvPr>
              <p:cNvSpPr>
                <a:spLocks/>
              </p:cNvSpPr>
              <p:nvPr/>
            </p:nvSpPr>
            <p:spPr bwMode="auto">
              <a:xfrm>
                <a:off x="2955" y="3197"/>
                <a:ext cx="172" cy="41"/>
              </a:xfrm>
              <a:custGeom>
                <a:avLst/>
                <a:gdLst>
                  <a:gd name="T0" fmla="*/ 169 w 863"/>
                  <a:gd name="T1" fmla="*/ 0 h 204"/>
                  <a:gd name="T2" fmla="*/ 170 w 863"/>
                  <a:gd name="T3" fmla="*/ 1 h 204"/>
                  <a:gd name="T4" fmla="*/ 170 w 863"/>
                  <a:gd name="T5" fmla="*/ 2 h 204"/>
                  <a:gd name="T6" fmla="*/ 170 w 863"/>
                  <a:gd name="T7" fmla="*/ 3 h 204"/>
                  <a:gd name="T8" fmla="*/ 168 w 863"/>
                  <a:gd name="T9" fmla="*/ 8 h 204"/>
                  <a:gd name="T10" fmla="*/ 165 w 863"/>
                  <a:gd name="T11" fmla="*/ 13 h 204"/>
                  <a:gd name="T12" fmla="*/ 159 w 863"/>
                  <a:gd name="T13" fmla="*/ 17 h 204"/>
                  <a:gd name="T14" fmla="*/ 151 w 863"/>
                  <a:gd name="T15" fmla="*/ 22 h 204"/>
                  <a:gd name="T16" fmla="*/ 143 w 863"/>
                  <a:gd name="T17" fmla="*/ 25 h 204"/>
                  <a:gd name="T18" fmla="*/ 133 w 863"/>
                  <a:gd name="T19" fmla="*/ 28 h 204"/>
                  <a:gd name="T20" fmla="*/ 121 w 863"/>
                  <a:gd name="T21" fmla="*/ 30 h 204"/>
                  <a:gd name="T22" fmla="*/ 108 w 863"/>
                  <a:gd name="T23" fmla="*/ 32 h 204"/>
                  <a:gd name="T24" fmla="*/ 95 w 863"/>
                  <a:gd name="T25" fmla="*/ 32 h 204"/>
                  <a:gd name="T26" fmla="*/ 81 w 863"/>
                  <a:gd name="T27" fmla="*/ 32 h 204"/>
                  <a:gd name="T28" fmla="*/ 70 w 863"/>
                  <a:gd name="T29" fmla="*/ 30 h 204"/>
                  <a:gd name="T30" fmla="*/ 58 w 863"/>
                  <a:gd name="T31" fmla="*/ 29 h 204"/>
                  <a:gd name="T32" fmla="*/ 47 w 863"/>
                  <a:gd name="T33" fmla="*/ 27 h 204"/>
                  <a:gd name="T34" fmla="*/ 38 w 863"/>
                  <a:gd name="T35" fmla="*/ 24 h 204"/>
                  <a:gd name="T36" fmla="*/ 29 w 863"/>
                  <a:gd name="T37" fmla="*/ 21 h 204"/>
                  <a:gd name="T38" fmla="*/ 21 w 863"/>
                  <a:gd name="T39" fmla="*/ 17 h 204"/>
                  <a:gd name="T40" fmla="*/ 14 w 863"/>
                  <a:gd name="T41" fmla="*/ 14 h 204"/>
                  <a:gd name="T42" fmla="*/ 8 w 863"/>
                  <a:gd name="T43" fmla="*/ 10 h 204"/>
                  <a:gd name="T44" fmla="*/ 3 w 863"/>
                  <a:gd name="T45" fmla="*/ 6 h 204"/>
                  <a:gd name="T46" fmla="*/ 0 w 863"/>
                  <a:gd name="T47" fmla="*/ 2 h 204"/>
                  <a:gd name="T48" fmla="*/ 2 w 863"/>
                  <a:gd name="T49" fmla="*/ 7 h 204"/>
                  <a:gd name="T50" fmla="*/ 5 w 863"/>
                  <a:gd name="T51" fmla="*/ 13 h 204"/>
                  <a:gd name="T52" fmla="*/ 10 w 863"/>
                  <a:gd name="T53" fmla="*/ 17 h 204"/>
                  <a:gd name="T54" fmla="*/ 17 w 863"/>
                  <a:gd name="T55" fmla="*/ 23 h 204"/>
                  <a:gd name="T56" fmla="*/ 26 w 863"/>
                  <a:gd name="T57" fmla="*/ 28 h 204"/>
                  <a:gd name="T58" fmla="*/ 36 w 863"/>
                  <a:gd name="T59" fmla="*/ 32 h 204"/>
                  <a:gd name="T60" fmla="*/ 46 w 863"/>
                  <a:gd name="T61" fmla="*/ 35 h 204"/>
                  <a:gd name="T62" fmla="*/ 59 w 863"/>
                  <a:gd name="T63" fmla="*/ 38 h 204"/>
                  <a:gd name="T64" fmla="*/ 71 w 863"/>
                  <a:gd name="T65" fmla="*/ 40 h 204"/>
                  <a:gd name="T66" fmla="*/ 84 w 863"/>
                  <a:gd name="T67" fmla="*/ 41 h 204"/>
                  <a:gd name="T68" fmla="*/ 98 w 863"/>
                  <a:gd name="T69" fmla="*/ 41 h 204"/>
                  <a:gd name="T70" fmla="*/ 112 w 863"/>
                  <a:gd name="T71" fmla="*/ 41 h 204"/>
                  <a:gd name="T72" fmla="*/ 124 w 863"/>
                  <a:gd name="T73" fmla="*/ 39 h 204"/>
                  <a:gd name="T74" fmla="*/ 136 w 863"/>
                  <a:gd name="T75" fmla="*/ 37 h 204"/>
                  <a:gd name="T76" fmla="*/ 146 w 863"/>
                  <a:gd name="T77" fmla="*/ 33 h 204"/>
                  <a:gd name="T78" fmla="*/ 155 w 863"/>
                  <a:gd name="T79" fmla="*/ 30 h 204"/>
                  <a:gd name="T80" fmla="*/ 162 w 863"/>
                  <a:gd name="T81" fmla="*/ 26 h 204"/>
                  <a:gd name="T82" fmla="*/ 168 w 863"/>
                  <a:gd name="T83" fmla="*/ 21 h 204"/>
                  <a:gd name="T84" fmla="*/ 171 w 863"/>
                  <a:gd name="T85" fmla="*/ 16 h 204"/>
                  <a:gd name="T86" fmla="*/ 172 w 863"/>
                  <a:gd name="T87" fmla="*/ 10 h 204"/>
                  <a:gd name="T88" fmla="*/ 172 w 863"/>
                  <a:gd name="T89" fmla="*/ 9 h 204"/>
                  <a:gd name="T90" fmla="*/ 172 w 863"/>
                  <a:gd name="T91" fmla="*/ 8 h 204"/>
                  <a:gd name="T92" fmla="*/ 172 w 863"/>
                  <a:gd name="T93" fmla="*/ 8 h 204"/>
                  <a:gd name="T94" fmla="*/ 172 w 863"/>
                  <a:gd name="T95" fmla="*/ 6 h 204"/>
                  <a:gd name="T96" fmla="*/ 172 w 863"/>
                  <a:gd name="T97" fmla="*/ 5 h 204"/>
                  <a:gd name="T98" fmla="*/ 171 w 863"/>
                  <a:gd name="T99" fmla="*/ 4 h 204"/>
                  <a:gd name="T100" fmla="*/ 171 w 863"/>
                  <a:gd name="T101" fmla="*/ 3 h 204"/>
                  <a:gd name="T102" fmla="*/ 170 w 863"/>
                  <a:gd name="T103" fmla="*/ 2 h 204"/>
                  <a:gd name="T104" fmla="*/ 170 w 863"/>
                  <a:gd name="T105" fmla="*/ 1 h 204"/>
                  <a:gd name="T106" fmla="*/ 169 w 863"/>
                  <a:gd name="T107" fmla="*/ 0 h 20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63"/>
                  <a:gd name="T163" fmla="*/ 0 h 204"/>
                  <a:gd name="T164" fmla="*/ 863 w 863"/>
                  <a:gd name="T165" fmla="*/ 204 h 20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63" h="204">
                    <a:moveTo>
                      <a:pt x="847" y="0"/>
                    </a:moveTo>
                    <a:lnTo>
                      <a:pt x="852" y="4"/>
                    </a:lnTo>
                    <a:lnTo>
                      <a:pt x="852" y="9"/>
                    </a:lnTo>
                    <a:lnTo>
                      <a:pt x="852" y="13"/>
                    </a:lnTo>
                    <a:lnTo>
                      <a:pt x="843" y="38"/>
                    </a:lnTo>
                    <a:lnTo>
                      <a:pt x="826" y="67"/>
                    </a:lnTo>
                    <a:lnTo>
                      <a:pt x="798" y="87"/>
                    </a:lnTo>
                    <a:lnTo>
                      <a:pt x="760" y="108"/>
                    </a:lnTo>
                    <a:lnTo>
                      <a:pt x="719" y="125"/>
                    </a:lnTo>
                    <a:lnTo>
                      <a:pt x="665" y="137"/>
                    </a:lnTo>
                    <a:lnTo>
                      <a:pt x="606" y="150"/>
                    </a:lnTo>
                    <a:lnTo>
                      <a:pt x="544" y="158"/>
                    </a:lnTo>
                    <a:lnTo>
                      <a:pt x="477" y="158"/>
                    </a:lnTo>
                    <a:lnTo>
                      <a:pt x="407" y="158"/>
                    </a:lnTo>
                    <a:lnTo>
                      <a:pt x="349" y="150"/>
                    </a:lnTo>
                    <a:lnTo>
                      <a:pt x="290" y="146"/>
                    </a:lnTo>
                    <a:lnTo>
                      <a:pt x="236" y="133"/>
                    </a:lnTo>
                    <a:lnTo>
                      <a:pt x="191" y="121"/>
                    </a:lnTo>
                    <a:lnTo>
                      <a:pt x="146" y="104"/>
                    </a:lnTo>
                    <a:lnTo>
                      <a:pt x="103" y="87"/>
                    </a:lnTo>
                    <a:lnTo>
                      <a:pt x="71" y="71"/>
                    </a:lnTo>
                    <a:lnTo>
                      <a:pt x="42" y="50"/>
                    </a:lnTo>
                    <a:lnTo>
                      <a:pt x="17" y="29"/>
                    </a:lnTo>
                    <a:lnTo>
                      <a:pt x="0" y="9"/>
                    </a:lnTo>
                    <a:lnTo>
                      <a:pt x="9" y="33"/>
                    </a:lnTo>
                    <a:lnTo>
                      <a:pt x="25" y="63"/>
                    </a:lnTo>
                    <a:lnTo>
                      <a:pt x="50" y="87"/>
                    </a:lnTo>
                    <a:lnTo>
                      <a:pt x="87" y="112"/>
                    </a:lnTo>
                    <a:lnTo>
                      <a:pt x="128" y="137"/>
                    </a:lnTo>
                    <a:lnTo>
                      <a:pt x="179" y="158"/>
                    </a:lnTo>
                    <a:lnTo>
                      <a:pt x="233" y="175"/>
                    </a:lnTo>
                    <a:lnTo>
                      <a:pt x="295" y="187"/>
                    </a:lnTo>
                    <a:lnTo>
                      <a:pt x="357" y="200"/>
                    </a:lnTo>
                    <a:lnTo>
                      <a:pt x="423" y="204"/>
                    </a:lnTo>
                    <a:lnTo>
                      <a:pt x="494" y="204"/>
                    </a:lnTo>
                    <a:lnTo>
                      <a:pt x="560" y="204"/>
                    </a:lnTo>
                    <a:lnTo>
                      <a:pt x="623" y="195"/>
                    </a:lnTo>
                    <a:lnTo>
                      <a:pt x="681" y="183"/>
                    </a:lnTo>
                    <a:lnTo>
                      <a:pt x="735" y="166"/>
                    </a:lnTo>
                    <a:lnTo>
                      <a:pt x="776" y="150"/>
                    </a:lnTo>
                    <a:lnTo>
                      <a:pt x="814" y="129"/>
                    </a:lnTo>
                    <a:lnTo>
                      <a:pt x="843" y="104"/>
                    </a:lnTo>
                    <a:lnTo>
                      <a:pt x="859" y="79"/>
                    </a:lnTo>
                    <a:lnTo>
                      <a:pt x="863" y="50"/>
                    </a:lnTo>
                    <a:lnTo>
                      <a:pt x="863" y="46"/>
                    </a:lnTo>
                    <a:lnTo>
                      <a:pt x="863" y="42"/>
                    </a:lnTo>
                    <a:lnTo>
                      <a:pt x="863" y="38"/>
                    </a:lnTo>
                    <a:lnTo>
                      <a:pt x="863" y="29"/>
                    </a:lnTo>
                    <a:lnTo>
                      <a:pt x="863" y="25"/>
                    </a:lnTo>
                    <a:lnTo>
                      <a:pt x="859" y="22"/>
                    </a:lnTo>
                    <a:lnTo>
                      <a:pt x="859" y="17"/>
                    </a:lnTo>
                    <a:lnTo>
                      <a:pt x="855" y="9"/>
                    </a:lnTo>
                    <a:lnTo>
                      <a:pt x="852" y="4"/>
                    </a:lnTo>
                    <a:lnTo>
                      <a:pt x="847" y="0"/>
                    </a:lnTo>
                    <a:close/>
                  </a:path>
                </a:pathLst>
              </a:custGeom>
              <a:solidFill>
                <a:srgbClr val="E5A5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37" name="Freeform 1246">
                <a:extLst>
                  <a:ext uri="{FF2B5EF4-FFF2-40B4-BE49-F238E27FC236}">
                    <a16:creationId xmlns:a16="http://schemas.microsoft.com/office/drawing/2014/main" id="{D7682E0D-C6E6-4492-A4F3-9CA23DEDD5A4}"/>
                  </a:ext>
                </a:extLst>
              </p:cNvPr>
              <p:cNvSpPr>
                <a:spLocks/>
              </p:cNvSpPr>
              <p:nvPr/>
            </p:nvSpPr>
            <p:spPr bwMode="auto">
              <a:xfrm>
                <a:off x="2955" y="3169"/>
                <a:ext cx="172" cy="69"/>
              </a:xfrm>
              <a:custGeom>
                <a:avLst/>
                <a:gdLst>
                  <a:gd name="T0" fmla="*/ 84 w 863"/>
                  <a:gd name="T1" fmla="*/ 69 h 344"/>
                  <a:gd name="T2" fmla="*/ 98 w 863"/>
                  <a:gd name="T3" fmla="*/ 69 h 344"/>
                  <a:gd name="T4" fmla="*/ 112 w 863"/>
                  <a:gd name="T5" fmla="*/ 68 h 344"/>
                  <a:gd name="T6" fmla="*/ 124 w 863"/>
                  <a:gd name="T7" fmla="*/ 67 h 344"/>
                  <a:gd name="T8" fmla="*/ 136 w 863"/>
                  <a:gd name="T9" fmla="*/ 65 h 344"/>
                  <a:gd name="T10" fmla="*/ 146 w 863"/>
                  <a:gd name="T11" fmla="*/ 61 h 344"/>
                  <a:gd name="T12" fmla="*/ 155 w 863"/>
                  <a:gd name="T13" fmla="*/ 58 h 344"/>
                  <a:gd name="T14" fmla="*/ 162 w 863"/>
                  <a:gd name="T15" fmla="*/ 54 h 344"/>
                  <a:gd name="T16" fmla="*/ 167 w 863"/>
                  <a:gd name="T17" fmla="*/ 49 h 344"/>
                  <a:gd name="T18" fmla="*/ 171 w 863"/>
                  <a:gd name="T19" fmla="*/ 44 h 344"/>
                  <a:gd name="T20" fmla="*/ 172 w 863"/>
                  <a:gd name="T21" fmla="*/ 38 h 344"/>
                  <a:gd name="T22" fmla="*/ 171 w 863"/>
                  <a:gd name="T23" fmla="*/ 32 h 344"/>
                  <a:gd name="T24" fmla="*/ 169 w 863"/>
                  <a:gd name="T25" fmla="*/ 27 h 344"/>
                  <a:gd name="T26" fmla="*/ 164 w 863"/>
                  <a:gd name="T27" fmla="*/ 22 h 344"/>
                  <a:gd name="T28" fmla="*/ 156 w 863"/>
                  <a:gd name="T29" fmla="*/ 17 h 344"/>
                  <a:gd name="T30" fmla="*/ 148 w 863"/>
                  <a:gd name="T31" fmla="*/ 12 h 344"/>
                  <a:gd name="T32" fmla="*/ 138 w 863"/>
                  <a:gd name="T33" fmla="*/ 9 h 344"/>
                  <a:gd name="T34" fmla="*/ 127 w 863"/>
                  <a:gd name="T35" fmla="*/ 6 h 344"/>
                  <a:gd name="T36" fmla="*/ 115 w 863"/>
                  <a:gd name="T37" fmla="*/ 2 h 344"/>
                  <a:gd name="T38" fmla="*/ 102 w 863"/>
                  <a:gd name="T39" fmla="*/ 1 h 344"/>
                  <a:gd name="T40" fmla="*/ 88 w 863"/>
                  <a:gd name="T41" fmla="*/ 0 h 344"/>
                  <a:gd name="T42" fmla="*/ 74 w 863"/>
                  <a:gd name="T43" fmla="*/ 0 h 344"/>
                  <a:gd name="T44" fmla="*/ 60 w 863"/>
                  <a:gd name="T45" fmla="*/ 0 h 344"/>
                  <a:gd name="T46" fmla="*/ 48 w 863"/>
                  <a:gd name="T47" fmla="*/ 1 h 344"/>
                  <a:gd name="T48" fmla="*/ 36 w 863"/>
                  <a:gd name="T49" fmla="*/ 4 h 344"/>
                  <a:gd name="T50" fmla="*/ 27 w 863"/>
                  <a:gd name="T51" fmla="*/ 7 h 344"/>
                  <a:gd name="T52" fmla="*/ 17 w 863"/>
                  <a:gd name="T53" fmla="*/ 11 h 344"/>
                  <a:gd name="T54" fmla="*/ 11 w 863"/>
                  <a:gd name="T55" fmla="*/ 15 h 344"/>
                  <a:gd name="T56" fmla="*/ 5 w 863"/>
                  <a:gd name="T57" fmla="*/ 20 h 344"/>
                  <a:gd name="T58" fmla="*/ 2 w 863"/>
                  <a:gd name="T59" fmla="*/ 25 h 344"/>
                  <a:gd name="T60" fmla="*/ 0 w 863"/>
                  <a:gd name="T61" fmla="*/ 31 h 344"/>
                  <a:gd name="T62" fmla="*/ 1 w 863"/>
                  <a:gd name="T63" fmla="*/ 37 h 344"/>
                  <a:gd name="T64" fmla="*/ 4 w 863"/>
                  <a:gd name="T65" fmla="*/ 42 h 344"/>
                  <a:gd name="T66" fmla="*/ 9 w 863"/>
                  <a:gd name="T67" fmla="*/ 47 h 344"/>
                  <a:gd name="T68" fmla="*/ 16 w 863"/>
                  <a:gd name="T69" fmla="*/ 52 h 344"/>
                  <a:gd name="T70" fmla="*/ 24 w 863"/>
                  <a:gd name="T71" fmla="*/ 56 h 344"/>
                  <a:gd name="T72" fmla="*/ 34 w 863"/>
                  <a:gd name="T73" fmla="*/ 60 h 344"/>
                  <a:gd name="T74" fmla="*/ 46 w 863"/>
                  <a:gd name="T75" fmla="*/ 63 h 344"/>
                  <a:gd name="T76" fmla="*/ 57 w 863"/>
                  <a:gd name="T77" fmla="*/ 66 h 344"/>
                  <a:gd name="T78" fmla="*/ 70 w 863"/>
                  <a:gd name="T79" fmla="*/ 68 h 344"/>
                  <a:gd name="T80" fmla="*/ 84 w 863"/>
                  <a:gd name="T81" fmla="*/ 69 h 34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63"/>
                  <a:gd name="T124" fmla="*/ 0 h 344"/>
                  <a:gd name="T125" fmla="*/ 863 w 863"/>
                  <a:gd name="T126" fmla="*/ 344 h 34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63" h="344">
                    <a:moveTo>
                      <a:pt x="423" y="344"/>
                    </a:moveTo>
                    <a:lnTo>
                      <a:pt x="494" y="344"/>
                    </a:lnTo>
                    <a:lnTo>
                      <a:pt x="560" y="340"/>
                    </a:lnTo>
                    <a:lnTo>
                      <a:pt x="623" y="335"/>
                    </a:lnTo>
                    <a:lnTo>
                      <a:pt x="681" y="323"/>
                    </a:lnTo>
                    <a:lnTo>
                      <a:pt x="731" y="306"/>
                    </a:lnTo>
                    <a:lnTo>
                      <a:pt x="776" y="290"/>
                    </a:lnTo>
                    <a:lnTo>
                      <a:pt x="814" y="269"/>
                    </a:lnTo>
                    <a:lnTo>
                      <a:pt x="839" y="244"/>
                    </a:lnTo>
                    <a:lnTo>
                      <a:pt x="859" y="219"/>
                    </a:lnTo>
                    <a:lnTo>
                      <a:pt x="863" y="190"/>
                    </a:lnTo>
                    <a:lnTo>
                      <a:pt x="859" y="162"/>
                    </a:lnTo>
                    <a:lnTo>
                      <a:pt x="847" y="136"/>
                    </a:lnTo>
                    <a:lnTo>
                      <a:pt x="822" y="111"/>
                    </a:lnTo>
                    <a:lnTo>
                      <a:pt x="785" y="86"/>
                    </a:lnTo>
                    <a:lnTo>
                      <a:pt x="744" y="61"/>
                    </a:lnTo>
                    <a:lnTo>
                      <a:pt x="693" y="45"/>
                    </a:lnTo>
                    <a:lnTo>
                      <a:pt x="639" y="28"/>
                    </a:lnTo>
                    <a:lnTo>
                      <a:pt x="577" y="12"/>
                    </a:lnTo>
                    <a:lnTo>
                      <a:pt x="510" y="3"/>
                    </a:lnTo>
                    <a:lnTo>
                      <a:pt x="440" y="0"/>
                    </a:lnTo>
                    <a:lnTo>
                      <a:pt x="369" y="0"/>
                    </a:lnTo>
                    <a:lnTo>
                      <a:pt x="303" y="0"/>
                    </a:lnTo>
                    <a:lnTo>
                      <a:pt x="241" y="7"/>
                    </a:lnTo>
                    <a:lnTo>
                      <a:pt x="182" y="20"/>
                    </a:lnTo>
                    <a:lnTo>
                      <a:pt x="133" y="36"/>
                    </a:lnTo>
                    <a:lnTo>
                      <a:pt x="87" y="54"/>
                    </a:lnTo>
                    <a:lnTo>
                      <a:pt x="54" y="74"/>
                    </a:lnTo>
                    <a:lnTo>
                      <a:pt x="25" y="99"/>
                    </a:lnTo>
                    <a:lnTo>
                      <a:pt x="9" y="124"/>
                    </a:lnTo>
                    <a:lnTo>
                      <a:pt x="0" y="153"/>
                    </a:lnTo>
                    <a:lnTo>
                      <a:pt x="4" y="182"/>
                    </a:lnTo>
                    <a:lnTo>
                      <a:pt x="20" y="207"/>
                    </a:lnTo>
                    <a:lnTo>
                      <a:pt x="45" y="232"/>
                    </a:lnTo>
                    <a:lnTo>
                      <a:pt x="79" y="257"/>
                    </a:lnTo>
                    <a:lnTo>
                      <a:pt x="121" y="281"/>
                    </a:lnTo>
                    <a:lnTo>
                      <a:pt x="170" y="298"/>
                    </a:lnTo>
                    <a:lnTo>
                      <a:pt x="229" y="315"/>
                    </a:lnTo>
                    <a:lnTo>
                      <a:pt x="287" y="327"/>
                    </a:lnTo>
                    <a:lnTo>
                      <a:pt x="353" y="340"/>
                    </a:lnTo>
                    <a:lnTo>
                      <a:pt x="423" y="344"/>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338" name="Freeform 1247">
                <a:extLst>
                  <a:ext uri="{FF2B5EF4-FFF2-40B4-BE49-F238E27FC236}">
                    <a16:creationId xmlns:a16="http://schemas.microsoft.com/office/drawing/2014/main" id="{F8ACBE59-DB91-41A4-9A59-CA03C29FA506}"/>
                  </a:ext>
                </a:extLst>
              </p:cNvPr>
              <p:cNvSpPr>
                <a:spLocks/>
              </p:cNvSpPr>
              <p:nvPr/>
            </p:nvSpPr>
            <p:spPr bwMode="auto">
              <a:xfrm>
                <a:off x="2918" y="3480"/>
                <a:ext cx="173" cy="70"/>
              </a:xfrm>
              <a:custGeom>
                <a:avLst/>
                <a:gdLst>
                  <a:gd name="T0" fmla="*/ 88 w 864"/>
                  <a:gd name="T1" fmla="*/ 70 h 348"/>
                  <a:gd name="T2" fmla="*/ 102 w 864"/>
                  <a:gd name="T3" fmla="*/ 68 h 348"/>
                  <a:gd name="T4" fmla="*/ 116 w 864"/>
                  <a:gd name="T5" fmla="*/ 67 h 348"/>
                  <a:gd name="T6" fmla="*/ 128 w 864"/>
                  <a:gd name="T7" fmla="*/ 63 h 348"/>
                  <a:gd name="T8" fmla="*/ 139 w 864"/>
                  <a:gd name="T9" fmla="*/ 60 h 348"/>
                  <a:gd name="T10" fmla="*/ 149 w 864"/>
                  <a:gd name="T11" fmla="*/ 56 h 348"/>
                  <a:gd name="T12" fmla="*/ 157 w 864"/>
                  <a:gd name="T13" fmla="*/ 51 h 348"/>
                  <a:gd name="T14" fmla="*/ 165 w 864"/>
                  <a:gd name="T15" fmla="*/ 47 h 348"/>
                  <a:gd name="T16" fmla="*/ 169 w 864"/>
                  <a:gd name="T17" fmla="*/ 41 h 348"/>
                  <a:gd name="T18" fmla="*/ 172 w 864"/>
                  <a:gd name="T19" fmla="*/ 36 h 348"/>
                  <a:gd name="T20" fmla="*/ 173 w 864"/>
                  <a:gd name="T21" fmla="*/ 30 h 348"/>
                  <a:gd name="T22" fmla="*/ 171 w 864"/>
                  <a:gd name="T23" fmla="*/ 24 h 348"/>
                  <a:gd name="T24" fmla="*/ 168 w 864"/>
                  <a:gd name="T25" fmla="*/ 19 h 348"/>
                  <a:gd name="T26" fmla="*/ 162 w 864"/>
                  <a:gd name="T27" fmla="*/ 14 h 348"/>
                  <a:gd name="T28" fmla="*/ 155 w 864"/>
                  <a:gd name="T29" fmla="*/ 11 h 348"/>
                  <a:gd name="T30" fmla="*/ 146 w 864"/>
                  <a:gd name="T31" fmla="*/ 6 h 348"/>
                  <a:gd name="T32" fmla="*/ 136 w 864"/>
                  <a:gd name="T33" fmla="*/ 4 h 348"/>
                  <a:gd name="T34" fmla="*/ 124 w 864"/>
                  <a:gd name="T35" fmla="*/ 1 h 348"/>
                  <a:gd name="T36" fmla="*/ 111 w 864"/>
                  <a:gd name="T37" fmla="*/ 1 h 348"/>
                  <a:gd name="T38" fmla="*/ 98 w 864"/>
                  <a:gd name="T39" fmla="*/ 0 h 348"/>
                  <a:gd name="T40" fmla="*/ 84 w 864"/>
                  <a:gd name="T41" fmla="*/ 1 h 348"/>
                  <a:gd name="T42" fmla="*/ 71 w 864"/>
                  <a:gd name="T43" fmla="*/ 1 h 348"/>
                  <a:gd name="T44" fmla="*/ 57 w 864"/>
                  <a:gd name="T45" fmla="*/ 4 h 348"/>
                  <a:gd name="T46" fmla="*/ 45 w 864"/>
                  <a:gd name="T47" fmla="*/ 6 h 348"/>
                  <a:gd name="T48" fmla="*/ 33 w 864"/>
                  <a:gd name="T49" fmla="*/ 11 h 348"/>
                  <a:gd name="T50" fmla="*/ 24 w 864"/>
                  <a:gd name="T51" fmla="*/ 14 h 348"/>
                  <a:gd name="T52" fmla="*/ 15 w 864"/>
                  <a:gd name="T53" fmla="*/ 19 h 348"/>
                  <a:gd name="T54" fmla="*/ 8 w 864"/>
                  <a:gd name="T55" fmla="*/ 24 h 348"/>
                  <a:gd name="T56" fmla="*/ 3 w 864"/>
                  <a:gd name="T57" fmla="*/ 29 h 348"/>
                  <a:gd name="T58" fmla="*/ 1 w 864"/>
                  <a:gd name="T59" fmla="*/ 35 h 348"/>
                  <a:gd name="T60" fmla="*/ 0 w 864"/>
                  <a:gd name="T61" fmla="*/ 41 h 348"/>
                  <a:gd name="T62" fmla="*/ 2 w 864"/>
                  <a:gd name="T63" fmla="*/ 46 h 348"/>
                  <a:gd name="T64" fmla="*/ 5 w 864"/>
                  <a:gd name="T65" fmla="*/ 51 h 348"/>
                  <a:gd name="T66" fmla="*/ 11 w 864"/>
                  <a:gd name="T67" fmla="*/ 56 h 348"/>
                  <a:gd name="T68" fmla="*/ 18 w 864"/>
                  <a:gd name="T69" fmla="*/ 60 h 348"/>
                  <a:gd name="T70" fmla="*/ 27 w 864"/>
                  <a:gd name="T71" fmla="*/ 63 h 348"/>
                  <a:gd name="T72" fmla="*/ 37 w 864"/>
                  <a:gd name="T73" fmla="*/ 67 h 348"/>
                  <a:gd name="T74" fmla="*/ 48 w 864"/>
                  <a:gd name="T75" fmla="*/ 68 h 348"/>
                  <a:gd name="T76" fmla="*/ 61 w 864"/>
                  <a:gd name="T77" fmla="*/ 70 h 348"/>
                  <a:gd name="T78" fmla="*/ 75 w 864"/>
                  <a:gd name="T79" fmla="*/ 70 h 348"/>
                  <a:gd name="T80" fmla="*/ 88 w 864"/>
                  <a:gd name="T81" fmla="*/ 70 h 34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64"/>
                  <a:gd name="T124" fmla="*/ 0 h 348"/>
                  <a:gd name="T125" fmla="*/ 864 w 864"/>
                  <a:gd name="T126" fmla="*/ 348 h 34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64" h="348">
                    <a:moveTo>
                      <a:pt x="441" y="348"/>
                    </a:moveTo>
                    <a:lnTo>
                      <a:pt x="511" y="340"/>
                    </a:lnTo>
                    <a:lnTo>
                      <a:pt x="578" y="331"/>
                    </a:lnTo>
                    <a:lnTo>
                      <a:pt x="639" y="315"/>
                    </a:lnTo>
                    <a:lnTo>
                      <a:pt x="693" y="299"/>
                    </a:lnTo>
                    <a:lnTo>
                      <a:pt x="743" y="277"/>
                    </a:lnTo>
                    <a:lnTo>
                      <a:pt x="785" y="256"/>
                    </a:lnTo>
                    <a:lnTo>
                      <a:pt x="822" y="232"/>
                    </a:lnTo>
                    <a:lnTo>
                      <a:pt x="843" y="203"/>
                    </a:lnTo>
                    <a:lnTo>
                      <a:pt x="860" y="178"/>
                    </a:lnTo>
                    <a:lnTo>
                      <a:pt x="864" y="149"/>
                    </a:lnTo>
                    <a:lnTo>
                      <a:pt x="855" y="119"/>
                    </a:lnTo>
                    <a:lnTo>
                      <a:pt x="839" y="95"/>
                    </a:lnTo>
                    <a:lnTo>
                      <a:pt x="810" y="70"/>
                    </a:lnTo>
                    <a:lnTo>
                      <a:pt x="772" y="54"/>
                    </a:lnTo>
                    <a:lnTo>
                      <a:pt x="731" y="32"/>
                    </a:lnTo>
                    <a:lnTo>
                      <a:pt x="677" y="20"/>
                    </a:lnTo>
                    <a:lnTo>
                      <a:pt x="619" y="7"/>
                    </a:lnTo>
                    <a:lnTo>
                      <a:pt x="556" y="4"/>
                    </a:lnTo>
                    <a:lnTo>
                      <a:pt x="490" y="0"/>
                    </a:lnTo>
                    <a:lnTo>
                      <a:pt x="419" y="4"/>
                    </a:lnTo>
                    <a:lnTo>
                      <a:pt x="353" y="7"/>
                    </a:lnTo>
                    <a:lnTo>
                      <a:pt x="286" y="20"/>
                    </a:lnTo>
                    <a:lnTo>
                      <a:pt x="225" y="32"/>
                    </a:lnTo>
                    <a:lnTo>
                      <a:pt x="167" y="54"/>
                    </a:lnTo>
                    <a:lnTo>
                      <a:pt x="120" y="70"/>
                    </a:lnTo>
                    <a:lnTo>
                      <a:pt x="75" y="95"/>
                    </a:lnTo>
                    <a:lnTo>
                      <a:pt x="41" y="119"/>
                    </a:lnTo>
                    <a:lnTo>
                      <a:pt x="17" y="144"/>
                    </a:lnTo>
                    <a:lnTo>
                      <a:pt x="5" y="173"/>
                    </a:lnTo>
                    <a:lnTo>
                      <a:pt x="0" y="203"/>
                    </a:lnTo>
                    <a:lnTo>
                      <a:pt x="9" y="227"/>
                    </a:lnTo>
                    <a:lnTo>
                      <a:pt x="25" y="256"/>
                    </a:lnTo>
                    <a:lnTo>
                      <a:pt x="54" y="277"/>
                    </a:lnTo>
                    <a:lnTo>
                      <a:pt x="88" y="299"/>
                    </a:lnTo>
                    <a:lnTo>
                      <a:pt x="133" y="315"/>
                    </a:lnTo>
                    <a:lnTo>
                      <a:pt x="187" y="331"/>
                    </a:lnTo>
                    <a:lnTo>
                      <a:pt x="241" y="340"/>
                    </a:lnTo>
                    <a:lnTo>
                      <a:pt x="304" y="348"/>
                    </a:lnTo>
                    <a:lnTo>
                      <a:pt x="374" y="348"/>
                    </a:lnTo>
                    <a:lnTo>
                      <a:pt x="441" y="348"/>
                    </a:lnTo>
                    <a:close/>
                  </a:path>
                </a:pathLst>
              </a:custGeom>
              <a:solidFill>
                <a:srgbClr val="F2BF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39" name="Freeform 1248">
                <a:extLst>
                  <a:ext uri="{FF2B5EF4-FFF2-40B4-BE49-F238E27FC236}">
                    <a16:creationId xmlns:a16="http://schemas.microsoft.com/office/drawing/2014/main" id="{F6AF3B11-42CF-4C33-86B6-996914748700}"/>
                  </a:ext>
                </a:extLst>
              </p:cNvPr>
              <p:cNvSpPr>
                <a:spLocks/>
              </p:cNvSpPr>
              <p:nvPr/>
            </p:nvSpPr>
            <p:spPr bwMode="auto">
              <a:xfrm>
                <a:off x="2948" y="3492"/>
                <a:ext cx="86" cy="35"/>
              </a:xfrm>
              <a:custGeom>
                <a:avLst/>
                <a:gdLst>
                  <a:gd name="T0" fmla="*/ 44 w 432"/>
                  <a:gd name="T1" fmla="*/ 34 h 178"/>
                  <a:gd name="T2" fmla="*/ 51 w 432"/>
                  <a:gd name="T3" fmla="*/ 34 h 178"/>
                  <a:gd name="T4" fmla="*/ 58 w 432"/>
                  <a:gd name="T5" fmla="*/ 32 h 178"/>
                  <a:gd name="T6" fmla="*/ 64 w 432"/>
                  <a:gd name="T7" fmla="*/ 32 h 178"/>
                  <a:gd name="T8" fmla="*/ 69 w 432"/>
                  <a:gd name="T9" fmla="*/ 29 h 178"/>
                  <a:gd name="T10" fmla="*/ 75 w 432"/>
                  <a:gd name="T11" fmla="*/ 28 h 178"/>
                  <a:gd name="T12" fmla="*/ 79 w 432"/>
                  <a:gd name="T13" fmla="*/ 25 h 178"/>
                  <a:gd name="T14" fmla="*/ 82 w 432"/>
                  <a:gd name="T15" fmla="*/ 23 h 178"/>
                  <a:gd name="T16" fmla="*/ 85 w 432"/>
                  <a:gd name="T17" fmla="*/ 20 h 178"/>
                  <a:gd name="T18" fmla="*/ 86 w 432"/>
                  <a:gd name="T19" fmla="*/ 18 h 178"/>
                  <a:gd name="T20" fmla="*/ 86 w 432"/>
                  <a:gd name="T21" fmla="*/ 15 h 178"/>
                  <a:gd name="T22" fmla="*/ 85 w 432"/>
                  <a:gd name="T23" fmla="*/ 12 h 178"/>
                  <a:gd name="T24" fmla="*/ 84 w 432"/>
                  <a:gd name="T25" fmla="*/ 10 h 178"/>
                  <a:gd name="T26" fmla="*/ 81 w 432"/>
                  <a:gd name="T27" fmla="*/ 7 h 178"/>
                  <a:gd name="T28" fmla="*/ 77 w 432"/>
                  <a:gd name="T29" fmla="*/ 6 h 178"/>
                  <a:gd name="T30" fmla="*/ 73 w 432"/>
                  <a:gd name="T31" fmla="*/ 4 h 178"/>
                  <a:gd name="T32" fmla="*/ 68 w 432"/>
                  <a:gd name="T33" fmla="*/ 2 h 178"/>
                  <a:gd name="T34" fmla="*/ 62 w 432"/>
                  <a:gd name="T35" fmla="*/ 1 h 178"/>
                  <a:gd name="T36" fmla="*/ 56 w 432"/>
                  <a:gd name="T37" fmla="*/ 1 h 178"/>
                  <a:gd name="T38" fmla="*/ 49 w 432"/>
                  <a:gd name="T39" fmla="*/ 0 h 178"/>
                  <a:gd name="T40" fmla="*/ 42 w 432"/>
                  <a:gd name="T41" fmla="*/ 1 h 178"/>
                  <a:gd name="T42" fmla="*/ 35 w 432"/>
                  <a:gd name="T43" fmla="*/ 1 h 178"/>
                  <a:gd name="T44" fmla="*/ 28 w 432"/>
                  <a:gd name="T45" fmla="*/ 2 h 178"/>
                  <a:gd name="T46" fmla="*/ 22 w 432"/>
                  <a:gd name="T47" fmla="*/ 4 h 178"/>
                  <a:gd name="T48" fmla="*/ 17 w 432"/>
                  <a:gd name="T49" fmla="*/ 6 h 178"/>
                  <a:gd name="T50" fmla="*/ 12 w 432"/>
                  <a:gd name="T51" fmla="*/ 7 h 178"/>
                  <a:gd name="T52" fmla="*/ 8 w 432"/>
                  <a:gd name="T53" fmla="*/ 10 h 178"/>
                  <a:gd name="T54" fmla="*/ 4 w 432"/>
                  <a:gd name="T55" fmla="*/ 12 h 178"/>
                  <a:gd name="T56" fmla="*/ 2 w 432"/>
                  <a:gd name="T57" fmla="*/ 15 h 178"/>
                  <a:gd name="T58" fmla="*/ 0 w 432"/>
                  <a:gd name="T59" fmla="*/ 17 h 178"/>
                  <a:gd name="T60" fmla="*/ 0 w 432"/>
                  <a:gd name="T61" fmla="*/ 20 h 178"/>
                  <a:gd name="T62" fmla="*/ 1 w 432"/>
                  <a:gd name="T63" fmla="*/ 23 h 178"/>
                  <a:gd name="T64" fmla="*/ 3 w 432"/>
                  <a:gd name="T65" fmla="*/ 25 h 178"/>
                  <a:gd name="T66" fmla="*/ 5 w 432"/>
                  <a:gd name="T67" fmla="*/ 28 h 178"/>
                  <a:gd name="T68" fmla="*/ 9 w 432"/>
                  <a:gd name="T69" fmla="*/ 29 h 178"/>
                  <a:gd name="T70" fmla="*/ 13 w 432"/>
                  <a:gd name="T71" fmla="*/ 32 h 178"/>
                  <a:gd name="T72" fmla="*/ 18 w 432"/>
                  <a:gd name="T73" fmla="*/ 32 h 178"/>
                  <a:gd name="T74" fmla="*/ 24 w 432"/>
                  <a:gd name="T75" fmla="*/ 34 h 178"/>
                  <a:gd name="T76" fmla="*/ 31 w 432"/>
                  <a:gd name="T77" fmla="*/ 34 h 178"/>
                  <a:gd name="T78" fmla="*/ 37 w 432"/>
                  <a:gd name="T79" fmla="*/ 35 h 178"/>
                  <a:gd name="T80" fmla="*/ 44 w 432"/>
                  <a:gd name="T81" fmla="*/ 34 h 1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32"/>
                  <a:gd name="T124" fmla="*/ 0 h 178"/>
                  <a:gd name="T125" fmla="*/ 432 w 432"/>
                  <a:gd name="T126" fmla="*/ 178 h 1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32" h="178">
                    <a:moveTo>
                      <a:pt x="221" y="174"/>
                    </a:moveTo>
                    <a:lnTo>
                      <a:pt x="258" y="174"/>
                    </a:lnTo>
                    <a:lnTo>
                      <a:pt x="292" y="165"/>
                    </a:lnTo>
                    <a:lnTo>
                      <a:pt x="321" y="162"/>
                    </a:lnTo>
                    <a:lnTo>
                      <a:pt x="349" y="149"/>
                    </a:lnTo>
                    <a:lnTo>
                      <a:pt x="375" y="140"/>
                    </a:lnTo>
                    <a:lnTo>
                      <a:pt x="395" y="128"/>
                    </a:lnTo>
                    <a:lnTo>
                      <a:pt x="412" y="115"/>
                    </a:lnTo>
                    <a:lnTo>
                      <a:pt x="425" y="104"/>
                    </a:lnTo>
                    <a:lnTo>
                      <a:pt x="432" y="91"/>
                    </a:lnTo>
                    <a:lnTo>
                      <a:pt x="432" y="74"/>
                    </a:lnTo>
                    <a:lnTo>
                      <a:pt x="429" y="61"/>
                    </a:lnTo>
                    <a:lnTo>
                      <a:pt x="420" y="50"/>
                    </a:lnTo>
                    <a:lnTo>
                      <a:pt x="407" y="37"/>
                    </a:lnTo>
                    <a:lnTo>
                      <a:pt x="387" y="28"/>
                    </a:lnTo>
                    <a:lnTo>
                      <a:pt x="366" y="20"/>
                    </a:lnTo>
                    <a:lnTo>
                      <a:pt x="341" y="12"/>
                    </a:lnTo>
                    <a:lnTo>
                      <a:pt x="312" y="7"/>
                    </a:lnTo>
                    <a:lnTo>
                      <a:pt x="279" y="3"/>
                    </a:lnTo>
                    <a:lnTo>
                      <a:pt x="245" y="0"/>
                    </a:lnTo>
                    <a:lnTo>
                      <a:pt x="213" y="3"/>
                    </a:lnTo>
                    <a:lnTo>
                      <a:pt x="175" y="7"/>
                    </a:lnTo>
                    <a:lnTo>
                      <a:pt x="142" y="12"/>
                    </a:lnTo>
                    <a:lnTo>
                      <a:pt x="113" y="20"/>
                    </a:lnTo>
                    <a:lnTo>
                      <a:pt x="84" y="28"/>
                    </a:lnTo>
                    <a:lnTo>
                      <a:pt x="59" y="37"/>
                    </a:lnTo>
                    <a:lnTo>
                      <a:pt x="38" y="50"/>
                    </a:lnTo>
                    <a:lnTo>
                      <a:pt x="22" y="61"/>
                    </a:lnTo>
                    <a:lnTo>
                      <a:pt x="9" y="74"/>
                    </a:lnTo>
                    <a:lnTo>
                      <a:pt x="0" y="86"/>
                    </a:lnTo>
                    <a:lnTo>
                      <a:pt x="0" y="104"/>
                    </a:lnTo>
                    <a:lnTo>
                      <a:pt x="5" y="115"/>
                    </a:lnTo>
                    <a:lnTo>
                      <a:pt x="13" y="128"/>
                    </a:lnTo>
                    <a:lnTo>
                      <a:pt x="25" y="140"/>
                    </a:lnTo>
                    <a:lnTo>
                      <a:pt x="47" y="149"/>
                    </a:lnTo>
                    <a:lnTo>
                      <a:pt x="67" y="162"/>
                    </a:lnTo>
                    <a:lnTo>
                      <a:pt x="92" y="165"/>
                    </a:lnTo>
                    <a:lnTo>
                      <a:pt x="121" y="174"/>
                    </a:lnTo>
                    <a:lnTo>
                      <a:pt x="155" y="174"/>
                    </a:lnTo>
                    <a:lnTo>
                      <a:pt x="187" y="178"/>
                    </a:lnTo>
                    <a:lnTo>
                      <a:pt x="221" y="174"/>
                    </a:lnTo>
                    <a:close/>
                  </a:path>
                </a:pathLst>
              </a:custGeom>
              <a:solidFill>
                <a:srgbClr val="F2BF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40" name="Freeform 1249">
                <a:extLst>
                  <a:ext uri="{FF2B5EF4-FFF2-40B4-BE49-F238E27FC236}">
                    <a16:creationId xmlns:a16="http://schemas.microsoft.com/office/drawing/2014/main" id="{CA73A0B9-7237-4536-AF13-0736FE244809}"/>
                  </a:ext>
                </a:extLst>
              </p:cNvPr>
              <p:cNvSpPr>
                <a:spLocks/>
              </p:cNvSpPr>
              <p:nvPr/>
            </p:nvSpPr>
            <p:spPr bwMode="auto">
              <a:xfrm>
                <a:off x="2952" y="3493"/>
                <a:ext cx="77" cy="31"/>
              </a:xfrm>
              <a:custGeom>
                <a:avLst/>
                <a:gdLst>
                  <a:gd name="T0" fmla="*/ 77 w 385"/>
                  <a:gd name="T1" fmla="*/ 13 h 155"/>
                  <a:gd name="T2" fmla="*/ 76 w 385"/>
                  <a:gd name="T3" fmla="*/ 11 h 155"/>
                  <a:gd name="T4" fmla="*/ 75 w 385"/>
                  <a:gd name="T5" fmla="*/ 9 h 155"/>
                  <a:gd name="T6" fmla="*/ 72 w 385"/>
                  <a:gd name="T7" fmla="*/ 7 h 155"/>
                  <a:gd name="T8" fmla="*/ 69 w 385"/>
                  <a:gd name="T9" fmla="*/ 4 h 155"/>
                  <a:gd name="T10" fmla="*/ 65 w 385"/>
                  <a:gd name="T11" fmla="*/ 4 h 155"/>
                  <a:gd name="T12" fmla="*/ 61 w 385"/>
                  <a:gd name="T13" fmla="*/ 2 h 155"/>
                  <a:gd name="T14" fmla="*/ 55 w 385"/>
                  <a:gd name="T15" fmla="*/ 1 h 155"/>
                  <a:gd name="T16" fmla="*/ 50 w 385"/>
                  <a:gd name="T17" fmla="*/ 0 h 155"/>
                  <a:gd name="T18" fmla="*/ 44 w 385"/>
                  <a:gd name="T19" fmla="*/ 0 h 155"/>
                  <a:gd name="T20" fmla="*/ 37 w 385"/>
                  <a:gd name="T21" fmla="*/ 0 h 155"/>
                  <a:gd name="T22" fmla="*/ 31 w 385"/>
                  <a:gd name="T23" fmla="*/ 1 h 155"/>
                  <a:gd name="T24" fmla="*/ 26 w 385"/>
                  <a:gd name="T25" fmla="*/ 2 h 155"/>
                  <a:gd name="T26" fmla="*/ 20 w 385"/>
                  <a:gd name="T27" fmla="*/ 4 h 155"/>
                  <a:gd name="T28" fmla="*/ 15 w 385"/>
                  <a:gd name="T29" fmla="*/ 4 h 155"/>
                  <a:gd name="T30" fmla="*/ 11 w 385"/>
                  <a:gd name="T31" fmla="*/ 7 h 155"/>
                  <a:gd name="T32" fmla="*/ 7 w 385"/>
                  <a:gd name="T33" fmla="*/ 9 h 155"/>
                  <a:gd name="T34" fmla="*/ 4 w 385"/>
                  <a:gd name="T35" fmla="*/ 11 h 155"/>
                  <a:gd name="T36" fmla="*/ 1 w 385"/>
                  <a:gd name="T37" fmla="*/ 13 h 155"/>
                  <a:gd name="T38" fmla="*/ 1 w 385"/>
                  <a:gd name="T39" fmla="*/ 15 h 155"/>
                  <a:gd name="T40" fmla="*/ 0 w 385"/>
                  <a:gd name="T41" fmla="*/ 18 h 155"/>
                  <a:gd name="T42" fmla="*/ 1 w 385"/>
                  <a:gd name="T43" fmla="*/ 20 h 155"/>
                  <a:gd name="T44" fmla="*/ 2 w 385"/>
                  <a:gd name="T45" fmla="*/ 23 h 155"/>
                  <a:gd name="T46" fmla="*/ 5 w 385"/>
                  <a:gd name="T47" fmla="*/ 25 h 155"/>
                  <a:gd name="T48" fmla="*/ 8 w 385"/>
                  <a:gd name="T49" fmla="*/ 27 h 155"/>
                  <a:gd name="T50" fmla="*/ 12 w 385"/>
                  <a:gd name="T51" fmla="*/ 28 h 155"/>
                  <a:gd name="T52" fmla="*/ 17 w 385"/>
                  <a:gd name="T53" fmla="*/ 29 h 155"/>
                  <a:gd name="T54" fmla="*/ 22 w 385"/>
                  <a:gd name="T55" fmla="*/ 30 h 155"/>
                  <a:gd name="T56" fmla="*/ 27 w 385"/>
                  <a:gd name="T57" fmla="*/ 31 h 155"/>
                  <a:gd name="T58" fmla="*/ 33 w 385"/>
                  <a:gd name="T59" fmla="*/ 31 h 155"/>
                  <a:gd name="T60" fmla="*/ 40 w 385"/>
                  <a:gd name="T61" fmla="*/ 31 h 155"/>
                  <a:gd name="T62" fmla="*/ 45 w 385"/>
                  <a:gd name="T63" fmla="*/ 30 h 155"/>
                  <a:gd name="T64" fmla="*/ 51 w 385"/>
                  <a:gd name="T65" fmla="*/ 29 h 155"/>
                  <a:gd name="T66" fmla="*/ 57 w 385"/>
                  <a:gd name="T67" fmla="*/ 28 h 155"/>
                  <a:gd name="T68" fmla="*/ 62 w 385"/>
                  <a:gd name="T69" fmla="*/ 27 h 155"/>
                  <a:gd name="T70" fmla="*/ 66 w 385"/>
                  <a:gd name="T71" fmla="*/ 25 h 155"/>
                  <a:gd name="T72" fmla="*/ 70 w 385"/>
                  <a:gd name="T73" fmla="*/ 23 h 155"/>
                  <a:gd name="T74" fmla="*/ 73 w 385"/>
                  <a:gd name="T75" fmla="*/ 21 h 155"/>
                  <a:gd name="T76" fmla="*/ 75 w 385"/>
                  <a:gd name="T77" fmla="*/ 18 h 155"/>
                  <a:gd name="T78" fmla="*/ 76 w 385"/>
                  <a:gd name="T79" fmla="*/ 16 h 155"/>
                  <a:gd name="T80" fmla="*/ 77 w 385"/>
                  <a:gd name="T81" fmla="*/ 13 h 15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85"/>
                  <a:gd name="T124" fmla="*/ 0 h 155"/>
                  <a:gd name="T125" fmla="*/ 385 w 385"/>
                  <a:gd name="T126" fmla="*/ 155 h 15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85" h="155">
                    <a:moveTo>
                      <a:pt x="385" y="67"/>
                    </a:moveTo>
                    <a:lnTo>
                      <a:pt x="382" y="54"/>
                    </a:lnTo>
                    <a:lnTo>
                      <a:pt x="373" y="43"/>
                    </a:lnTo>
                    <a:lnTo>
                      <a:pt x="360" y="34"/>
                    </a:lnTo>
                    <a:lnTo>
                      <a:pt x="344" y="21"/>
                    </a:lnTo>
                    <a:lnTo>
                      <a:pt x="323" y="18"/>
                    </a:lnTo>
                    <a:lnTo>
                      <a:pt x="303" y="9"/>
                    </a:lnTo>
                    <a:lnTo>
                      <a:pt x="277" y="5"/>
                    </a:lnTo>
                    <a:lnTo>
                      <a:pt x="249" y="0"/>
                    </a:lnTo>
                    <a:lnTo>
                      <a:pt x="220" y="0"/>
                    </a:lnTo>
                    <a:lnTo>
                      <a:pt x="186" y="0"/>
                    </a:lnTo>
                    <a:lnTo>
                      <a:pt x="157" y="5"/>
                    </a:lnTo>
                    <a:lnTo>
                      <a:pt x="128" y="9"/>
                    </a:lnTo>
                    <a:lnTo>
                      <a:pt x="99" y="18"/>
                    </a:lnTo>
                    <a:lnTo>
                      <a:pt x="74" y="21"/>
                    </a:lnTo>
                    <a:lnTo>
                      <a:pt x="54" y="34"/>
                    </a:lnTo>
                    <a:lnTo>
                      <a:pt x="36" y="43"/>
                    </a:lnTo>
                    <a:lnTo>
                      <a:pt x="20" y="54"/>
                    </a:lnTo>
                    <a:lnTo>
                      <a:pt x="7" y="63"/>
                    </a:lnTo>
                    <a:lnTo>
                      <a:pt x="4" y="75"/>
                    </a:lnTo>
                    <a:lnTo>
                      <a:pt x="0" y="88"/>
                    </a:lnTo>
                    <a:lnTo>
                      <a:pt x="4" y="101"/>
                    </a:lnTo>
                    <a:lnTo>
                      <a:pt x="12" y="113"/>
                    </a:lnTo>
                    <a:lnTo>
                      <a:pt x="25" y="126"/>
                    </a:lnTo>
                    <a:lnTo>
                      <a:pt x="41" y="133"/>
                    </a:lnTo>
                    <a:lnTo>
                      <a:pt x="61" y="142"/>
                    </a:lnTo>
                    <a:lnTo>
                      <a:pt x="83" y="146"/>
                    </a:lnTo>
                    <a:lnTo>
                      <a:pt x="108" y="150"/>
                    </a:lnTo>
                    <a:lnTo>
                      <a:pt x="137" y="155"/>
                    </a:lnTo>
                    <a:lnTo>
                      <a:pt x="166" y="155"/>
                    </a:lnTo>
                    <a:lnTo>
                      <a:pt x="198" y="155"/>
                    </a:lnTo>
                    <a:lnTo>
                      <a:pt x="227" y="150"/>
                    </a:lnTo>
                    <a:lnTo>
                      <a:pt x="257" y="146"/>
                    </a:lnTo>
                    <a:lnTo>
                      <a:pt x="286" y="142"/>
                    </a:lnTo>
                    <a:lnTo>
                      <a:pt x="311" y="133"/>
                    </a:lnTo>
                    <a:lnTo>
                      <a:pt x="331" y="126"/>
                    </a:lnTo>
                    <a:lnTo>
                      <a:pt x="348" y="113"/>
                    </a:lnTo>
                    <a:lnTo>
                      <a:pt x="365" y="104"/>
                    </a:lnTo>
                    <a:lnTo>
                      <a:pt x="377" y="92"/>
                    </a:lnTo>
                    <a:lnTo>
                      <a:pt x="382" y="79"/>
                    </a:lnTo>
                    <a:lnTo>
                      <a:pt x="385" y="67"/>
                    </a:lnTo>
                    <a:close/>
                  </a:path>
                </a:pathLst>
              </a:custGeom>
              <a:solidFill>
                <a:srgbClr val="F3C52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41" name="Freeform 1250">
                <a:extLst>
                  <a:ext uri="{FF2B5EF4-FFF2-40B4-BE49-F238E27FC236}">
                    <a16:creationId xmlns:a16="http://schemas.microsoft.com/office/drawing/2014/main" id="{94BF1383-8FBA-4248-A217-2EA8915AC227}"/>
                  </a:ext>
                </a:extLst>
              </p:cNvPr>
              <p:cNvSpPr>
                <a:spLocks/>
              </p:cNvSpPr>
              <p:nvPr/>
            </p:nvSpPr>
            <p:spPr bwMode="auto">
              <a:xfrm>
                <a:off x="2956" y="3494"/>
                <a:ext cx="66" cy="27"/>
              </a:xfrm>
              <a:custGeom>
                <a:avLst/>
                <a:gdLst>
                  <a:gd name="T0" fmla="*/ 66 w 333"/>
                  <a:gd name="T1" fmla="*/ 11 h 137"/>
                  <a:gd name="T2" fmla="*/ 65 w 333"/>
                  <a:gd name="T3" fmla="*/ 10 h 137"/>
                  <a:gd name="T4" fmla="*/ 64 w 333"/>
                  <a:gd name="T5" fmla="*/ 7 h 137"/>
                  <a:gd name="T6" fmla="*/ 62 w 333"/>
                  <a:gd name="T7" fmla="*/ 6 h 137"/>
                  <a:gd name="T8" fmla="*/ 59 w 333"/>
                  <a:gd name="T9" fmla="*/ 4 h 137"/>
                  <a:gd name="T10" fmla="*/ 56 w 333"/>
                  <a:gd name="T11" fmla="*/ 3 h 137"/>
                  <a:gd name="T12" fmla="*/ 52 w 333"/>
                  <a:gd name="T13" fmla="*/ 2 h 137"/>
                  <a:gd name="T14" fmla="*/ 48 w 333"/>
                  <a:gd name="T15" fmla="*/ 1 h 137"/>
                  <a:gd name="T16" fmla="*/ 43 w 333"/>
                  <a:gd name="T17" fmla="*/ 1 h 137"/>
                  <a:gd name="T18" fmla="*/ 38 w 333"/>
                  <a:gd name="T19" fmla="*/ 0 h 137"/>
                  <a:gd name="T20" fmla="*/ 32 w 333"/>
                  <a:gd name="T21" fmla="*/ 1 h 137"/>
                  <a:gd name="T22" fmla="*/ 27 w 333"/>
                  <a:gd name="T23" fmla="*/ 1 h 137"/>
                  <a:gd name="T24" fmla="*/ 21 w 333"/>
                  <a:gd name="T25" fmla="*/ 2 h 137"/>
                  <a:gd name="T26" fmla="*/ 17 w 333"/>
                  <a:gd name="T27" fmla="*/ 3 h 137"/>
                  <a:gd name="T28" fmla="*/ 13 w 333"/>
                  <a:gd name="T29" fmla="*/ 4 h 137"/>
                  <a:gd name="T30" fmla="*/ 9 w 333"/>
                  <a:gd name="T31" fmla="*/ 6 h 137"/>
                  <a:gd name="T32" fmla="*/ 6 w 333"/>
                  <a:gd name="T33" fmla="*/ 7 h 137"/>
                  <a:gd name="T34" fmla="*/ 3 w 333"/>
                  <a:gd name="T35" fmla="*/ 9 h 137"/>
                  <a:gd name="T36" fmla="*/ 2 w 333"/>
                  <a:gd name="T37" fmla="*/ 11 h 137"/>
                  <a:gd name="T38" fmla="*/ 0 w 333"/>
                  <a:gd name="T39" fmla="*/ 13 h 137"/>
                  <a:gd name="T40" fmla="*/ 0 w 333"/>
                  <a:gd name="T41" fmla="*/ 16 h 137"/>
                  <a:gd name="T42" fmla="*/ 1 w 333"/>
                  <a:gd name="T43" fmla="*/ 18 h 137"/>
                  <a:gd name="T44" fmla="*/ 2 w 333"/>
                  <a:gd name="T45" fmla="*/ 20 h 137"/>
                  <a:gd name="T46" fmla="*/ 4 w 333"/>
                  <a:gd name="T47" fmla="*/ 21 h 137"/>
                  <a:gd name="T48" fmla="*/ 7 w 333"/>
                  <a:gd name="T49" fmla="*/ 23 h 137"/>
                  <a:gd name="T50" fmla="*/ 10 w 333"/>
                  <a:gd name="T51" fmla="*/ 24 h 137"/>
                  <a:gd name="T52" fmla="*/ 14 w 333"/>
                  <a:gd name="T53" fmla="*/ 25 h 137"/>
                  <a:gd name="T54" fmla="*/ 19 w 333"/>
                  <a:gd name="T55" fmla="*/ 26 h 137"/>
                  <a:gd name="T56" fmla="*/ 23 w 333"/>
                  <a:gd name="T57" fmla="*/ 27 h 137"/>
                  <a:gd name="T58" fmla="*/ 29 w 333"/>
                  <a:gd name="T59" fmla="*/ 27 h 137"/>
                  <a:gd name="T60" fmla="*/ 34 w 333"/>
                  <a:gd name="T61" fmla="*/ 27 h 137"/>
                  <a:gd name="T62" fmla="*/ 39 w 333"/>
                  <a:gd name="T63" fmla="*/ 26 h 137"/>
                  <a:gd name="T64" fmla="*/ 45 w 333"/>
                  <a:gd name="T65" fmla="*/ 25 h 137"/>
                  <a:gd name="T66" fmla="*/ 49 w 333"/>
                  <a:gd name="T67" fmla="*/ 24 h 137"/>
                  <a:gd name="T68" fmla="*/ 53 w 333"/>
                  <a:gd name="T69" fmla="*/ 23 h 137"/>
                  <a:gd name="T70" fmla="*/ 57 w 333"/>
                  <a:gd name="T71" fmla="*/ 21 h 137"/>
                  <a:gd name="T72" fmla="*/ 60 w 333"/>
                  <a:gd name="T73" fmla="*/ 20 h 137"/>
                  <a:gd name="T74" fmla="*/ 62 w 333"/>
                  <a:gd name="T75" fmla="*/ 18 h 137"/>
                  <a:gd name="T76" fmla="*/ 64 w 333"/>
                  <a:gd name="T77" fmla="*/ 16 h 137"/>
                  <a:gd name="T78" fmla="*/ 66 w 333"/>
                  <a:gd name="T79" fmla="*/ 14 h 137"/>
                  <a:gd name="T80" fmla="*/ 66 w 333"/>
                  <a:gd name="T81" fmla="*/ 11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33"/>
                  <a:gd name="T124" fmla="*/ 0 h 137"/>
                  <a:gd name="T125" fmla="*/ 333 w 333"/>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33" h="137">
                    <a:moveTo>
                      <a:pt x="333" y="58"/>
                    </a:moveTo>
                    <a:lnTo>
                      <a:pt x="328" y="49"/>
                    </a:lnTo>
                    <a:lnTo>
                      <a:pt x="324" y="38"/>
                    </a:lnTo>
                    <a:lnTo>
                      <a:pt x="311" y="29"/>
                    </a:lnTo>
                    <a:lnTo>
                      <a:pt x="299" y="20"/>
                    </a:lnTo>
                    <a:lnTo>
                      <a:pt x="283" y="16"/>
                    </a:lnTo>
                    <a:lnTo>
                      <a:pt x="261" y="8"/>
                    </a:lnTo>
                    <a:lnTo>
                      <a:pt x="241" y="4"/>
                    </a:lnTo>
                    <a:lnTo>
                      <a:pt x="216" y="4"/>
                    </a:lnTo>
                    <a:lnTo>
                      <a:pt x="191" y="0"/>
                    </a:lnTo>
                    <a:lnTo>
                      <a:pt x="162" y="4"/>
                    </a:lnTo>
                    <a:lnTo>
                      <a:pt x="137" y="4"/>
                    </a:lnTo>
                    <a:lnTo>
                      <a:pt x="108" y="8"/>
                    </a:lnTo>
                    <a:lnTo>
                      <a:pt x="88" y="16"/>
                    </a:lnTo>
                    <a:lnTo>
                      <a:pt x="67" y="20"/>
                    </a:lnTo>
                    <a:lnTo>
                      <a:pt x="46" y="29"/>
                    </a:lnTo>
                    <a:lnTo>
                      <a:pt x="29" y="38"/>
                    </a:lnTo>
                    <a:lnTo>
                      <a:pt x="16" y="45"/>
                    </a:lnTo>
                    <a:lnTo>
                      <a:pt x="9" y="58"/>
                    </a:lnTo>
                    <a:lnTo>
                      <a:pt x="0" y="67"/>
                    </a:lnTo>
                    <a:lnTo>
                      <a:pt x="0" y="79"/>
                    </a:lnTo>
                    <a:lnTo>
                      <a:pt x="5" y="92"/>
                    </a:lnTo>
                    <a:lnTo>
                      <a:pt x="9" y="99"/>
                    </a:lnTo>
                    <a:lnTo>
                      <a:pt x="21" y="108"/>
                    </a:lnTo>
                    <a:lnTo>
                      <a:pt x="34" y="116"/>
                    </a:lnTo>
                    <a:lnTo>
                      <a:pt x="50" y="124"/>
                    </a:lnTo>
                    <a:lnTo>
                      <a:pt x="70" y="128"/>
                    </a:lnTo>
                    <a:lnTo>
                      <a:pt x="95" y="133"/>
                    </a:lnTo>
                    <a:lnTo>
                      <a:pt x="117" y="137"/>
                    </a:lnTo>
                    <a:lnTo>
                      <a:pt x="146" y="137"/>
                    </a:lnTo>
                    <a:lnTo>
                      <a:pt x="171" y="137"/>
                    </a:lnTo>
                    <a:lnTo>
                      <a:pt x="196" y="133"/>
                    </a:lnTo>
                    <a:lnTo>
                      <a:pt x="225" y="128"/>
                    </a:lnTo>
                    <a:lnTo>
                      <a:pt x="245" y="124"/>
                    </a:lnTo>
                    <a:lnTo>
                      <a:pt x="266" y="116"/>
                    </a:lnTo>
                    <a:lnTo>
                      <a:pt x="286" y="108"/>
                    </a:lnTo>
                    <a:lnTo>
                      <a:pt x="303" y="99"/>
                    </a:lnTo>
                    <a:lnTo>
                      <a:pt x="315" y="92"/>
                    </a:lnTo>
                    <a:lnTo>
                      <a:pt x="324" y="79"/>
                    </a:lnTo>
                    <a:lnTo>
                      <a:pt x="333" y="70"/>
                    </a:lnTo>
                    <a:lnTo>
                      <a:pt x="333" y="58"/>
                    </a:lnTo>
                    <a:close/>
                  </a:path>
                </a:pathLst>
              </a:custGeom>
              <a:solidFill>
                <a:srgbClr val="F4CC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42" name="Freeform 1251">
                <a:extLst>
                  <a:ext uri="{FF2B5EF4-FFF2-40B4-BE49-F238E27FC236}">
                    <a16:creationId xmlns:a16="http://schemas.microsoft.com/office/drawing/2014/main" id="{838480E0-2414-404B-8139-1F03796D6190}"/>
                  </a:ext>
                </a:extLst>
              </p:cNvPr>
              <p:cNvSpPr>
                <a:spLocks/>
              </p:cNvSpPr>
              <p:nvPr/>
            </p:nvSpPr>
            <p:spPr bwMode="auto">
              <a:xfrm>
                <a:off x="2960" y="3496"/>
                <a:ext cx="56" cy="22"/>
              </a:xfrm>
              <a:custGeom>
                <a:avLst/>
                <a:gdLst>
                  <a:gd name="T0" fmla="*/ 56 w 282"/>
                  <a:gd name="T1" fmla="*/ 10 h 113"/>
                  <a:gd name="T2" fmla="*/ 55 w 282"/>
                  <a:gd name="T3" fmla="*/ 7 h 113"/>
                  <a:gd name="T4" fmla="*/ 54 w 282"/>
                  <a:gd name="T5" fmla="*/ 6 h 113"/>
                  <a:gd name="T6" fmla="*/ 52 w 282"/>
                  <a:gd name="T7" fmla="*/ 5 h 113"/>
                  <a:gd name="T8" fmla="*/ 49 w 282"/>
                  <a:gd name="T9" fmla="*/ 3 h 113"/>
                  <a:gd name="T10" fmla="*/ 47 w 282"/>
                  <a:gd name="T11" fmla="*/ 2 h 113"/>
                  <a:gd name="T12" fmla="*/ 44 w 282"/>
                  <a:gd name="T13" fmla="*/ 1 h 113"/>
                  <a:gd name="T14" fmla="*/ 40 w 282"/>
                  <a:gd name="T15" fmla="*/ 1 h 113"/>
                  <a:gd name="T16" fmla="*/ 36 w 282"/>
                  <a:gd name="T17" fmla="*/ 0 h 113"/>
                  <a:gd name="T18" fmla="*/ 31 w 282"/>
                  <a:gd name="T19" fmla="*/ 0 h 113"/>
                  <a:gd name="T20" fmla="*/ 27 w 282"/>
                  <a:gd name="T21" fmla="*/ 0 h 113"/>
                  <a:gd name="T22" fmla="*/ 22 w 282"/>
                  <a:gd name="T23" fmla="*/ 1 h 113"/>
                  <a:gd name="T24" fmla="*/ 18 w 282"/>
                  <a:gd name="T25" fmla="*/ 1 h 113"/>
                  <a:gd name="T26" fmla="*/ 14 w 282"/>
                  <a:gd name="T27" fmla="*/ 2 h 113"/>
                  <a:gd name="T28" fmla="*/ 11 w 282"/>
                  <a:gd name="T29" fmla="*/ 3 h 113"/>
                  <a:gd name="T30" fmla="*/ 7 w 282"/>
                  <a:gd name="T31" fmla="*/ 4 h 113"/>
                  <a:gd name="T32" fmla="*/ 5 w 282"/>
                  <a:gd name="T33" fmla="*/ 6 h 113"/>
                  <a:gd name="T34" fmla="*/ 3 w 282"/>
                  <a:gd name="T35" fmla="*/ 7 h 113"/>
                  <a:gd name="T36" fmla="*/ 1 w 282"/>
                  <a:gd name="T37" fmla="*/ 9 h 113"/>
                  <a:gd name="T38" fmla="*/ 0 w 282"/>
                  <a:gd name="T39" fmla="*/ 11 h 113"/>
                  <a:gd name="T40" fmla="*/ 0 w 282"/>
                  <a:gd name="T41" fmla="*/ 13 h 113"/>
                  <a:gd name="T42" fmla="*/ 0 w 282"/>
                  <a:gd name="T43" fmla="*/ 15 h 113"/>
                  <a:gd name="T44" fmla="*/ 2 w 282"/>
                  <a:gd name="T45" fmla="*/ 16 h 113"/>
                  <a:gd name="T46" fmla="*/ 3 w 282"/>
                  <a:gd name="T47" fmla="*/ 18 h 113"/>
                  <a:gd name="T48" fmla="*/ 6 w 282"/>
                  <a:gd name="T49" fmla="*/ 18 h 113"/>
                  <a:gd name="T50" fmla="*/ 8 w 282"/>
                  <a:gd name="T51" fmla="*/ 20 h 113"/>
                  <a:gd name="T52" fmla="*/ 12 w 282"/>
                  <a:gd name="T53" fmla="*/ 21 h 113"/>
                  <a:gd name="T54" fmla="*/ 15 w 282"/>
                  <a:gd name="T55" fmla="*/ 22 h 113"/>
                  <a:gd name="T56" fmla="*/ 20 w 282"/>
                  <a:gd name="T57" fmla="*/ 22 h 113"/>
                  <a:gd name="T58" fmla="*/ 24 w 282"/>
                  <a:gd name="T59" fmla="*/ 22 h 113"/>
                  <a:gd name="T60" fmla="*/ 28 w 282"/>
                  <a:gd name="T61" fmla="*/ 22 h 113"/>
                  <a:gd name="T62" fmla="*/ 33 w 282"/>
                  <a:gd name="T63" fmla="*/ 22 h 113"/>
                  <a:gd name="T64" fmla="*/ 37 w 282"/>
                  <a:gd name="T65" fmla="*/ 21 h 113"/>
                  <a:gd name="T66" fmla="*/ 41 w 282"/>
                  <a:gd name="T67" fmla="*/ 20 h 113"/>
                  <a:gd name="T68" fmla="*/ 44 w 282"/>
                  <a:gd name="T69" fmla="*/ 18 h 113"/>
                  <a:gd name="T70" fmla="*/ 48 w 282"/>
                  <a:gd name="T71" fmla="*/ 18 h 113"/>
                  <a:gd name="T72" fmla="*/ 50 w 282"/>
                  <a:gd name="T73" fmla="*/ 16 h 113"/>
                  <a:gd name="T74" fmla="*/ 53 w 282"/>
                  <a:gd name="T75" fmla="*/ 15 h 113"/>
                  <a:gd name="T76" fmla="*/ 54 w 282"/>
                  <a:gd name="T77" fmla="*/ 13 h 113"/>
                  <a:gd name="T78" fmla="*/ 55 w 282"/>
                  <a:gd name="T79" fmla="*/ 11 h 113"/>
                  <a:gd name="T80" fmla="*/ 56 w 282"/>
                  <a:gd name="T81" fmla="*/ 10 h 11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82"/>
                  <a:gd name="T124" fmla="*/ 0 h 113"/>
                  <a:gd name="T125" fmla="*/ 282 w 282"/>
                  <a:gd name="T126" fmla="*/ 113 h 11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82" h="113">
                    <a:moveTo>
                      <a:pt x="282" y="50"/>
                    </a:moveTo>
                    <a:lnTo>
                      <a:pt x="278" y="37"/>
                    </a:lnTo>
                    <a:lnTo>
                      <a:pt x="274" y="30"/>
                    </a:lnTo>
                    <a:lnTo>
                      <a:pt x="262" y="25"/>
                    </a:lnTo>
                    <a:lnTo>
                      <a:pt x="249" y="17"/>
                    </a:lnTo>
                    <a:lnTo>
                      <a:pt x="236" y="12"/>
                    </a:lnTo>
                    <a:lnTo>
                      <a:pt x="220" y="5"/>
                    </a:lnTo>
                    <a:lnTo>
                      <a:pt x="199" y="5"/>
                    </a:lnTo>
                    <a:lnTo>
                      <a:pt x="179" y="0"/>
                    </a:lnTo>
                    <a:lnTo>
                      <a:pt x="157" y="0"/>
                    </a:lnTo>
                    <a:lnTo>
                      <a:pt x="137" y="0"/>
                    </a:lnTo>
                    <a:lnTo>
                      <a:pt x="112" y="5"/>
                    </a:lnTo>
                    <a:lnTo>
                      <a:pt x="91" y="5"/>
                    </a:lnTo>
                    <a:lnTo>
                      <a:pt x="71" y="12"/>
                    </a:lnTo>
                    <a:lnTo>
                      <a:pt x="54" y="17"/>
                    </a:lnTo>
                    <a:lnTo>
                      <a:pt x="37" y="21"/>
                    </a:lnTo>
                    <a:lnTo>
                      <a:pt x="25" y="30"/>
                    </a:lnTo>
                    <a:lnTo>
                      <a:pt x="13" y="37"/>
                    </a:lnTo>
                    <a:lnTo>
                      <a:pt x="4" y="46"/>
                    </a:lnTo>
                    <a:lnTo>
                      <a:pt x="0" y="54"/>
                    </a:lnTo>
                    <a:lnTo>
                      <a:pt x="0" y="66"/>
                    </a:lnTo>
                    <a:lnTo>
                      <a:pt x="0" y="75"/>
                    </a:lnTo>
                    <a:lnTo>
                      <a:pt x="8" y="84"/>
                    </a:lnTo>
                    <a:lnTo>
                      <a:pt x="17" y="91"/>
                    </a:lnTo>
                    <a:lnTo>
                      <a:pt x="29" y="95"/>
                    </a:lnTo>
                    <a:lnTo>
                      <a:pt x="42" y="104"/>
                    </a:lnTo>
                    <a:lnTo>
                      <a:pt x="58" y="108"/>
                    </a:lnTo>
                    <a:lnTo>
                      <a:pt x="78" y="113"/>
                    </a:lnTo>
                    <a:lnTo>
                      <a:pt x="100" y="113"/>
                    </a:lnTo>
                    <a:lnTo>
                      <a:pt x="121" y="113"/>
                    </a:lnTo>
                    <a:lnTo>
                      <a:pt x="141" y="113"/>
                    </a:lnTo>
                    <a:lnTo>
                      <a:pt x="166" y="113"/>
                    </a:lnTo>
                    <a:lnTo>
                      <a:pt x="186" y="108"/>
                    </a:lnTo>
                    <a:lnTo>
                      <a:pt x="208" y="104"/>
                    </a:lnTo>
                    <a:lnTo>
                      <a:pt x="224" y="95"/>
                    </a:lnTo>
                    <a:lnTo>
                      <a:pt x="240" y="91"/>
                    </a:lnTo>
                    <a:lnTo>
                      <a:pt x="253" y="84"/>
                    </a:lnTo>
                    <a:lnTo>
                      <a:pt x="265" y="75"/>
                    </a:lnTo>
                    <a:lnTo>
                      <a:pt x="274" y="66"/>
                    </a:lnTo>
                    <a:lnTo>
                      <a:pt x="278" y="59"/>
                    </a:lnTo>
                    <a:lnTo>
                      <a:pt x="282" y="50"/>
                    </a:lnTo>
                    <a:close/>
                  </a:path>
                </a:pathLst>
              </a:custGeom>
              <a:solidFill>
                <a:srgbClr val="F6D25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43" name="Freeform 1252">
                <a:extLst>
                  <a:ext uri="{FF2B5EF4-FFF2-40B4-BE49-F238E27FC236}">
                    <a16:creationId xmlns:a16="http://schemas.microsoft.com/office/drawing/2014/main" id="{F1887741-5400-4974-AF50-FDAEEA034A5D}"/>
                  </a:ext>
                </a:extLst>
              </p:cNvPr>
              <p:cNvSpPr>
                <a:spLocks/>
              </p:cNvSpPr>
              <p:nvPr/>
            </p:nvSpPr>
            <p:spPr bwMode="auto">
              <a:xfrm>
                <a:off x="2963" y="3497"/>
                <a:ext cx="47" cy="19"/>
              </a:xfrm>
              <a:custGeom>
                <a:avLst/>
                <a:gdLst>
                  <a:gd name="T0" fmla="*/ 47 w 232"/>
                  <a:gd name="T1" fmla="*/ 8 h 95"/>
                  <a:gd name="T2" fmla="*/ 47 w 232"/>
                  <a:gd name="T3" fmla="*/ 6 h 95"/>
                  <a:gd name="T4" fmla="*/ 45 w 232"/>
                  <a:gd name="T5" fmla="*/ 5 h 95"/>
                  <a:gd name="T6" fmla="*/ 44 w 232"/>
                  <a:gd name="T7" fmla="*/ 4 h 95"/>
                  <a:gd name="T8" fmla="*/ 42 w 232"/>
                  <a:gd name="T9" fmla="*/ 3 h 95"/>
                  <a:gd name="T10" fmla="*/ 39 w 232"/>
                  <a:gd name="T11" fmla="*/ 2 h 95"/>
                  <a:gd name="T12" fmla="*/ 37 w 232"/>
                  <a:gd name="T13" fmla="*/ 1 h 95"/>
                  <a:gd name="T14" fmla="*/ 33 w 232"/>
                  <a:gd name="T15" fmla="*/ 1 h 95"/>
                  <a:gd name="T16" fmla="*/ 30 w 232"/>
                  <a:gd name="T17" fmla="*/ 0 h 95"/>
                  <a:gd name="T18" fmla="*/ 27 w 232"/>
                  <a:gd name="T19" fmla="*/ 0 h 95"/>
                  <a:gd name="T20" fmla="*/ 22 w 232"/>
                  <a:gd name="T21" fmla="*/ 0 h 95"/>
                  <a:gd name="T22" fmla="*/ 19 w 232"/>
                  <a:gd name="T23" fmla="*/ 1 h 95"/>
                  <a:gd name="T24" fmla="*/ 16 w 232"/>
                  <a:gd name="T25" fmla="*/ 1 h 95"/>
                  <a:gd name="T26" fmla="*/ 12 w 232"/>
                  <a:gd name="T27" fmla="*/ 2 h 95"/>
                  <a:gd name="T28" fmla="*/ 9 w 232"/>
                  <a:gd name="T29" fmla="*/ 3 h 95"/>
                  <a:gd name="T30" fmla="*/ 6 w 232"/>
                  <a:gd name="T31" fmla="*/ 4 h 95"/>
                  <a:gd name="T32" fmla="*/ 4 w 232"/>
                  <a:gd name="T33" fmla="*/ 5 h 95"/>
                  <a:gd name="T34" fmla="*/ 2 w 232"/>
                  <a:gd name="T35" fmla="*/ 6 h 95"/>
                  <a:gd name="T36" fmla="*/ 1 w 232"/>
                  <a:gd name="T37" fmla="*/ 8 h 95"/>
                  <a:gd name="T38" fmla="*/ 0 w 232"/>
                  <a:gd name="T39" fmla="*/ 10 h 95"/>
                  <a:gd name="T40" fmla="*/ 0 w 232"/>
                  <a:gd name="T41" fmla="*/ 11 h 95"/>
                  <a:gd name="T42" fmla="*/ 1 w 232"/>
                  <a:gd name="T43" fmla="*/ 12 h 95"/>
                  <a:gd name="T44" fmla="*/ 2 w 232"/>
                  <a:gd name="T45" fmla="*/ 14 h 95"/>
                  <a:gd name="T46" fmla="*/ 2 w 232"/>
                  <a:gd name="T47" fmla="*/ 15 h 95"/>
                  <a:gd name="T48" fmla="*/ 5 w 232"/>
                  <a:gd name="T49" fmla="*/ 17 h 95"/>
                  <a:gd name="T50" fmla="*/ 7 w 232"/>
                  <a:gd name="T51" fmla="*/ 17 h 95"/>
                  <a:gd name="T52" fmla="*/ 10 w 232"/>
                  <a:gd name="T53" fmla="*/ 18 h 95"/>
                  <a:gd name="T54" fmla="*/ 13 w 232"/>
                  <a:gd name="T55" fmla="*/ 18 h 95"/>
                  <a:gd name="T56" fmla="*/ 17 w 232"/>
                  <a:gd name="T57" fmla="*/ 19 h 95"/>
                  <a:gd name="T58" fmla="*/ 20 w 232"/>
                  <a:gd name="T59" fmla="*/ 19 h 95"/>
                  <a:gd name="T60" fmla="*/ 24 w 232"/>
                  <a:gd name="T61" fmla="*/ 19 h 95"/>
                  <a:gd name="T62" fmla="*/ 28 w 232"/>
                  <a:gd name="T63" fmla="*/ 18 h 95"/>
                  <a:gd name="T64" fmla="*/ 32 w 232"/>
                  <a:gd name="T65" fmla="*/ 18 h 95"/>
                  <a:gd name="T66" fmla="*/ 34 w 232"/>
                  <a:gd name="T67" fmla="*/ 17 h 95"/>
                  <a:gd name="T68" fmla="*/ 38 w 232"/>
                  <a:gd name="T69" fmla="*/ 17 h 95"/>
                  <a:gd name="T70" fmla="*/ 40 w 232"/>
                  <a:gd name="T71" fmla="*/ 15 h 95"/>
                  <a:gd name="T72" fmla="*/ 43 w 232"/>
                  <a:gd name="T73" fmla="*/ 14 h 95"/>
                  <a:gd name="T74" fmla="*/ 44 w 232"/>
                  <a:gd name="T75" fmla="*/ 12 h 95"/>
                  <a:gd name="T76" fmla="*/ 46 w 232"/>
                  <a:gd name="T77" fmla="*/ 11 h 95"/>
                  <a:gd name="T78" fmla="*/ 47 w 232"/>
                  <a:gd name="T79" fmla="*/ 10 h 95"/>
                  <a:gd name="T80" fmla="*/ 47 w 232"/>
                  <a:gd name="T81" fmla="*/ 8 h 9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32"/>
                  <a:gd name="T124" fmla="*/ 0 h 95"/>
                  <a:gd name="T125" fmla="*/ 232 w 232"/>
                  <a:gd name="T126" fmla="*/ 95 h 9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32" h="95">
                    <a:moveTo>
                      <a:pt x="232" y="41"/>
                    </a:moveTo>
                    <a:lnTo>
                      <a:pt x="232" y="32"/>
                    </a:lnTo>
                    <a:lnTo>
                      <a:pt x="223" y="25"/>
                    </a:lnTo>
                    <a:lnTo>
                      <a:pt x="219" y="20"/>
                    </a:lnTo>
                    <a:lnTo>
                      <a:pt x="207" y="16"/>
                    </a:lnTo>
                    <a:lnTo>
                      <a:pt x="194" y="12"/>
                    </a:lnTo>
                    <a:lnTo>
                      <a:pt x="182" y="7"/>
                    </a:lnTo>
                    <a:lnTo>
                      <a:pt x="165" y="3"/>
                    </a:lnTo>
                    <a:lnTo>
                      <a:pt x="149" y="0"/>
                    </a:lnTo>
                    <a:lnTo>
                      <a:pt x="133" y="0"/>
                    </a:lnTo>
                    <a:lnTo>
                      <a:pt x="111" y="0"/>
                    </a:lnTo>
                    <a:lnTo>
                      <a:pt x="95" y="3"/>
                    </a:lnTo>
                    <a:lnTo>
                      <a:pt x="79" y="7"/>
                    </a:lnTo>
                    <a:lnTo>
                      <a:pt x="61" y="12"/>
                    </a:lnTo>
                    <a:lnTo>
                      <a:pt x="45" y="16"/>
                    </a:lnTo>
                    <a:lnTo>
                      <a:pt x="32" y="20"/>
                    </a:lnTo>
                    <a:lnTo>
                      <a:pt x="20" y="25"/>
                    </a:lnTo>
                    <a:lnTo>
                      <a:pt x="12" y="32"/>
                    </a:lnTo>
                    <a:lnTo>
                      <a:pt x="3" y="41"/>
                    </a:lnTo>
                    <a:lnTo>
                      <a:pt x="0" y="49"/>
                    </a:lnTo>
                    <a:lnTo>
                      <a:pt x="0" y="54"/>
                    </a:lnTo>
                    <a:lnTo>
                      <a:pt x="3" y="61"/>
                    </a:lnTo>
                    <a:lnTo>
                      <a:pt x="8" y="70"/>
                    </a:lnTo>
                    <a:lnTo>
                      <a:pt x="12" y="74"/>
                    </a:lnTo>
                    <a:lnTo>
                      <a:pt x="25" y="83"/>
                    </a:lnTo>
                    <a:lnTo>
                      <a:pt x="37" y="86"/>
                    </a:lnTo>
                    <a:lnTo>
                      <a:pt x="50" y="90"/>
                    </a:lnTo>
                    <a:lnTo>
                      <a:pt x="66" y="90"/>
                    </a:lnTo>
                    <a:lnTo>
                      <a:pt x="83" y="95"/>
                    </a:lnTo>
                    <a:lnTo>
                      <a:pt x="99" y="95"/>
                    </a:lnTo>
                    <a:lnTo>
                      <a:pt x="120" y="95"/>
                    </a:lnTo>
                    <a:lnTo>
                      <a:pt x="137" y="90"/>
                    </a:lnTo>
                    <a:lnTo>
                      <a:pt x="158" y="90"/>
                    </a:lnTo>
                    <a:lnTo>
                      <a:pt x="169" y="86"/>
                    </a:lnTo>
                    <a:lnTo>
                      <a:pt x="187" y="83"/>
                    </a:lnTo>
                    <a:lnTo>
                      <a:pt x="199" y="74"/>
                    </a:lnTo>
                    <a:lnTo>
                      <a:pt x="212" y="70"/>
                    </a:lnTo>
                    <a:lnTo>
                      <a:pt x="219" y="61"/>
                    </a:lnTo>
                    <a:lnTo>
                      <a:pt x="228" y="57"/>
                    </a:lnTo>
                    <a:lnTo>
                      <a:pt x="232" y="49"/>
                    </a:lnTo>
                    <a:lnTo>
                      <a:pt x="232" y="41"/>
                    </a:lnTo>
                    <a:close/>
                  </a:path>
                </a:pathLst>
              </a:custGeom>
              <a:solidFill>
                <a:srgbClr val="F7D86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44" name="Freeform 1253">
                <a:extLst>
                  <a:ext uri="{FF2B5EF4-FFF2-40B4-BE49-F238E27FC236}">
                    <a16:creationId xmlns:a16="http://schemas.microsoft.com/office/drawing/2014/main" id="{CEA2B879-3C24-4C12-81A5-2CFF8DE682FA}"/>
                  </a:ext>
                </a:extLst>
              </p:cNvPr>
              <p:cNvSpPr>
                <a:spLocks/>
              </p:cNvSpPr>
              <p:nvPr/>
            </p:nvSpPr>
            <p:spPr bwMode="auto">
              <a:xfrm>
                <a:off x="2967" y="3498"/>
                <a:ext cx="36" cy="15"/>
              </a:xfrm>
              <a:custGeom>
                <a:avLst/>
                <a:gdLst>
                  <a:gd name="T0" fmla="*/ 18 w 179"/>
                  <a:gd name="T1" fmla="*/ 14 h 76"/>
                  <a:gd name="T2" fmla="*/ 22 w 179"/>
                  <a:gd name="T3" fmla="*/ 14 h 76"/>
                  <a:gd name="T4" fmla="*/ 24 w 179"/>
                  <a:gd name="T5" fmla="*/ 14 h 76"/>
                  <a:gd name="T6" fmla="*/ 27 w 179"/>
                  <a:gd name="T7" fmla="*/ 13 h 76"/>
                  <a:gd name="T8" fmla="*/ 29 w 179"/>
                  <a:gd name="T9" fmla="*/ 12 h 76"/>
                  <a:gd name="T10" fmla="*/ 31 w 179"/>
                  <a:gd name="T11" fmla="*/ 12 h 76"/>
                  <a:gd name="T12" fmla="*/ 34 w 179"/>
                  <a:gd name="T13" fmla="*/ 11 h 76"/>
                  <a:gd name="T14" fmla="*/ 34 w 179"/>
                  <a:gd name="T15" fmla="*/ 10 h 76"/>
                  <a:gd name="T16" fmla="*/ 36 w 179"/>
                  <a:gd name="T17" fmla="*/ 8 h 76"/>
                  <a:gd name="T18" fmla="*/ 36 w 179"/>
                  <a:gd name="T19" fmla="*/ 8 h 76"/>
                  <a:gd name="T20" fmla="*/ 36 w 179"/>
                  <a:gd name="T21" fmla="*/ 6 h 76"/>
                  <a:gd name="T22" fmla="*/ 36 w 179"/>
                  <a:gd name="T23" fmla="*/ 5 h 76"/>
                  <a:gd name="T24" fmla="*/ 35 w 179"/>
                  <a:gd name="T25" fmla="*/ 4 h 76"/>
                  <a:gd name="T26" fmla="*/ 34 w 179"/>
                  <a:gd name="T27" fmla="*/ 3 h 76"/>
                  <a:gd name="T28" fmla="*/ 33 w 179"/>
                  <a:gd name="T29" fmla="*/ 2 h 76"/>
                  <a:gd name="T30" fmla="*/ 31 w 179"/>
                  <a:gd name="T31" fmla="*/ 2 h 76"/>
                  <a:gd name="T32" fmla="*/ 29 w 179"/>
                  <a:gd name="T33" fmla="*/ 1 h 76"/>
                  <a:gd name="T34" fmla="*/ 26 w 179"/>
                  <a:gd name="T35" fmla="*/ 0 h 76"/>
                  <a:gd name="T36" fmla="*/ 24 w 179"/>
                  <a:gd name="T37" fmla="*/ 0 h 76"/>
                  <a:gd name="T38" fmla="*/ 21 w 179"/>
                  <a:gd name="T39" fmla="*/ 0 h 76"/>
                  <a:gd name="T40" fmla="*/ 18 w 179"/>
                  <a:gd name="T41" fmla="*/ 0 h 76"/>
                  <a:gd name="T42" fmla="*/ 14 w 179"/>
                  <a:gd name="T43" fmla="*/ 0 h 76"/>
                  <a:gd name="T44" fmla="*/ 12 w 179"/>
                  <a:gd name="T45" fmla="*/ 1 h 76"/>
                  <a:gd name="T46" fmla="*/ 9 w 179"/>
                  <a:gd name="T47" fmla="*/ 2 h 76"/>
                  <a:gd name="T48" fmla="*/ 7 w 179"/>
                  <a:gd name="T49" fmla="*/ 2 h 76"/>
                  <a:gd name="T50" fmla="*/ 5 w 179"/>
                  <a:gd name="T51" fmla="*/ 3 h 76"/>
                  <a:gd name="T52" fmla="*/ 2 w 179"/>
                  <a:gd name="T53" fmla="*/ 4 h 76"/>
                  <a:gd name="T54" fmla="*/ 2 w 179"/>
                  <a:gd name="T55" fmla="*/ 5 h 76"/>
                  <a:gd name="T56" fmla="*/ 0 w 179"/>
                  <a:gd name="T57" fmla="*/ 6 h 76"/>
                  <a:gd name="T58" fmla="*/ 0 w 179"/>
                  <a:gd name="T59" fmla="*/ 8 h 76"/>
                  <a:gd name="T60" fmla="*/ 0 w 179"/>
                  <a:gd name="T61" fmla="*/ 8 h 76"/>
                  <a:gd name="T62" fmla="*/ 0 w 179"/>
                  <a:gd name="T63" fmla="*/ 9 h 76"/>
                  <a:gd name="T64" fmla="*/ 1 w 179"/>
                  <a:gd name="T65" fmla="*/ 11 h 76"/>
                  <a:gd name="T66" fmla="*/ 2 w 179"/>
                  <a:gd name="T67" fmla="*/ 12 h 76"/>
                  <a:gd name="T68" fmla="*/ 3 w 179"/>
                  <a:gd name="T69" fmla="*/ 12 h 76"/>
                  <a:gd name="T70" fmla="*/ 5 w 179"/>
                  <a:gd name="T71" fmla="*/ 13 h 76"/>
                  <a:gd name="T72" fmla="*/ 7 w 179"/>
                  <a:gd name="T73" fmla="*/ 14 h 76"/>
                  <a:gd name="T74" fmla="*/ 10 w 179"/>
                  <a:gd name="T75" fmla="*/ 14 h 76"/>
                  <a:gd name="T76" fmla="*/ 13 w 179"/>
                  <a:gd name="T77" fmla="*/ 14 h 76"/>
                  <a:gd name="T78" fmla="*/ 15 w 179"/>
                  <a:gd name="T79" fmla="*/ 15 h 76"/>
                  <a:gd name="T80" fmla="*/ 18 w 179"/>
                  <a:gd name="T81" fmla="*/ 14 h 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9"/>
                  <a:gd name="T124" fmla="*/ 0 h 76"/>
                  <a:gd name="T125" fmla="*/ 179 w 179"/>
                  <a:gd name="T126" fmla="*/ 76 h 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9" h="76">
                    <a:moveTo>
                      <a:pt x="91" y="72"/>
                    </a:moveTo>
                    <a:lnTo>
                      <a:pt x="108" y="72"/>
                    </a:lnTo>
                    <a:lnTo>
                      <a:pt x="120" y="72"/>
                    </a:lnTo>
                    <a:lnTo>
                      <a:pt x="133" y="67"/>
                    </a:lnTo>
                    <a:lnTo>
                      <a:pt x="145" y="63"/>
                    </a:lnTo>
                    <a:lnTo>
                      <a:pt x="154" y="59"/>
                    </a:lnTo>
                    <a:lnTo>
                      <a:pt x="167" y="54"/>
                    </a:lnTo>
                    <a:lnTo>
                      <a:pt x="171" y="50"/>
                    </a:lnTo>
                    <a:lnTo>
                      <a:pt x="179" y="42"/>
                    </a:lnTo>
                    <a:lnTo>
                      <a:pt x="179" y="38"/>
                    </a:lnTo>
                    <a:lnTo>
                      <a:pt x="179" y="29"/>
                    </a:lnTo>
                    <a:lnTo>
                      <a:pt x="179" y="25"/>
                    </a:lnTo>
                    <a:lnTo>
                      <a:pt x="174" y="22"/>
                    </a:lnTo>
                    <a:lnTo>
                      <a:pt x="171" y="13"/>
                    </a:lnTo>
                    <a:lnTo>
                      <a:pt x="162" y="9"/>
                    </a:lnTo>
                    <a:lnTo>
                      <a:pt x="154" y="9"/>
                    </a:lnTo>
                    <a:lnTo>
                      <a:pt x="142" y="5"/>
                    </a:lnTo>
                    <a:lnTo>
                      <a:pt x="129" y="0"/>
                    </a:lnTo>
                    <a:lnTo>
                      <a:pt x="117" y="0"/>
                    </a:lnTo>
                    <a:lnTo>
                      <a:pt x="104" y="0"/>
                    </a:lnTo>
                    <a:lnTo>
                      <a:pt x="88" y="0"/>
                    </a:lnTo>
                    <a:lnTo>
                      <a:pt x="71" y="0"/>
                    </a:lnTo>
                    <a:lnTo>
                      <a:pt x="59" y="5"/>
                    </a:lnTo>
                    <a:lnTo>
                      <a:pt x="46" y="9"/>
                    </a:lnTo>
                    <a:lnTo>
                      <a:pt x="34" y="9"/>
                    </a:lnTo>
                    <a:lnTo>
                      <a:pt x="25" y="13"/>
                    </a:lnTo>
                    <a:lnTo>
                      <a:pt x="12" y="22"/>
                    </a:lnTo>
                    <a:lnTo>
                      <a:pt x="9" y="25"/>
                    </a:lnTo>
                    <a:lnTo>
                      <a:pt x="0" y="29"/>
                    </a:lnTo>
                    <a:lnTo>
                      <a:pt x="0" y="38"/>
                    </a:lnTo>
                    <a:lnTo>
                      <a:pt x="0" y="42"/>
                    </a:lnTo>
                    <a:lnTo>
                      <a:pt x="0" y="47"/>
                    </a:lnTo>
                    <a:lnTo>
                      <a:pt x="5" y="54"/>
                    </a:lnTo>
                    <a:lnTo>
                      <a:pt x="9" y="59"/>
                    </a:lnTo>
                    <a:lnTo>
                      <a:pt x="17" y="63"/>
                    </a:lnTo>
                    <a:lnTo>
                      <a:pt x="25" y="67"/>
                    </a:lnTo>
                    <a:lnTo>
                      <a:pt x="37" y="72"/>
                    </a:lnTo>
                    <a:lnTo>
                      <a:pt x="50" y="72"/>
                    </a:lnTo>
                    <a:lnTo>
                      <a:pt x="63" y="72"/>
                    </a:lnTo>
                    <a:lnTo>
                      <a:pt x="75" y="76"/>
                    </a:lnTo>
                    <a:lnTo>
                      <a:pt x="91" y="72"/>
                    </a:lnTo>
                    <a:close/>
                  </a:path>
                </a:pathLst>
              </a:custGeom>
              <a:solidFill>
                <a:srgbClr val="F8DF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45" name="Freeform 1254">
                <a:extLst>
                  <a:ext uri="{FF2B5EF4-FFF2-40B4-BE49-F238E27FC236}">
                    <a16:creationId xmlns:a16="http://schemas.microsoft.com/office/drawing/2014/main" id="{AD213AC6-4CCF-43B2-83E7-66AE44194804}"/>
                  </a:ext>
                </a:extLst>
              </p:cNvPr>
              <p:cNvSpPr>
                <a:spLocks/>
              </p:cNvSpPr>
              <p:nvPr/>
            </p:nvSpPr>
            <p:spPr bwMode="auto">
              <a:xfrm>
                <a:off x="2917" y="3500"/>
                <a:ext cx="174" cy="50"/>
              </a:xfrm>
              <a:custGeom>
                <a:avLst/>
                <a:gdLst>
                  <a:gd name="T0" fmla="*/ 170 w 868"/>
                  <a:gd name="T1" fmla="*/ 0 h 249"/>
                  <a:gd name="T2" fmla="*/ 170 w 868"/>
                  <a:gd name="T3" fmla="*/ 1 h 249"/>
                  <a:gd name="T4" fmla="*/ 170 w 868"/>
                  <a:gd name="T5" fmla="*/ 2 h 249"/>
                  <a:gd name="T6" fmla="*/ 170 w 868"/>
                  <a:gd name="T7" fmla="*/ 3 h 249"/>
                  <a:gd name="T8" fmla="*/ 169 w 868"/>
                  <a:gd name="T9" fmla="*/ 8 h 249"/>
                  <a:gd name="T10" fmla="*/ 166 w 868"/>
                  <a:gd name="T11" fmla="*/ 13 h 249"/>
                  <a:gd name="T12" fmla="*/ 161 w 868"/>
                  <a:gd name="T13" fmla="*/ 18 h 249"/>
                  <a:gd name="T14" fmla="*/ 154 w 868"/>
                  <a:gd name="T15" fmla="*/ 23 h 249"/>
                  <a:gd name="T16" fmla="*/ 146 w 868"/>
                  <a:gd name="T17" fmla="*/ 28 h 249"/>
                  <a:gd name="T18" fmla="*/ 136 w 868"/>
                  <a:gd name="T19" fmla="*/ 32 h 249"/>
                  <a:gd name="T20" fmla="*/ 125 w 868"/>
                  <a:gd name="T21" fmla="*/ 35 h 249"/>
                  <a:gd name="T22" fmla="*/ 112 w 868"/>
                  <a:gd name="T23" fmla="*/ 38 h 249"/>
                  <a:gd name="T24" fmla="*/ 99 w 868"/>
                  <a:gd name="T25" fmla="*/ 40 h 249"/>
                  <a:gd name="T26" fmla="*/ 85 w 868"/>
                  <a:gd name="T27" fmla="*/ 41 h 249"/>
                  <a:gd name="T28" fmla="*/ 73 w 868"/>
                  <a:gd name="T29" fmla="*/ 41 h 249"/>
                  <a:gd name="T30" fmla="*/ 62 w 868"/>
                  <a:gd name="T31" fmla="*/ 41 h 249"/>
                  <a:gd name="T32" fmla="*/ 51 w 868"/>
                  <a:gd name="T33" fmla="*/ 40 h 249"/>
                  <a:gd name="T34" fmla="*/ 41 w 868"/>
                  <a:gd name="T35" fmla="*/ 38 h 249"/>
                  <a:gd name="T36" fmla="*/ 32 w 868"/>
                  <a:gd name="T37" fmla="*/ 36 h 249"/>
                  <a:gd name="T38" fmla="*/ 23 w 868"/>
                  <a:gd name="T39" fmla="*/ 33 h 249"/>
                  <a:gd name="T40" fmla="*/ 16 w 868"/>
                  <a:gd name="T41" fmla="*/ 31 h 249"/>
                  <a:gd name="T42" fmla="*/ 9 w 868"/>
                  <a:gd name="T43" fmla="*/ 28 h 249"/>
                  <a:gd name="T44" fmla="*/ 4 w 868"/>
                  <a:gd name="T45" fmla="*/ 23 h 249"/>
                  <a:gd name="T46" fmla="*/ 0 w 868"/>
                  <a:gd name="T47" fmla="*/ 20 h 249"/>
                  <a:gd name="T48" fmla="*/ 3 w 868"/>
                  <a:gd name="T49" fmla="*/ 25 h 249"/>
                  <a:gd name="T50" fmla="*/ 7 w 868"/>
                  <a:gd name="T51" fmla="*/ 30 h 249"/>
                  <a:gd name="T52" fmla="*/ 13 w 868"/>
                  <a:gd name="T53" fmla="*/ 35 h 249"/>
                  <a:gd name="T54" fmla="*/ 20 w 868"/>
                  <a:gd name="T55" fmla="*/ 39 h 249"/>
                  <a:gd name="T56" fmla="*/ 29 w 868"/>
                  <a:gd name="T57" fmla="*/ 42 h 249"/>
                  <a:gd name="T58" fmla="*/ 39 w 868"/>
                  <a:gd name="T59" fmla="*/ 46 h 249"/>
                  <a:gd name="T60" fmla="*/ 51 w 868"/>
                  <a:gd name="T61" fmla="*/ 48 h 249"/>
                  <a:gd name="T62" fmla="*/ 63 w 868"/>
                  <a:gd name="T63" fmla="*/ 50 h 249"/>
                  <a:gd name="T64" fmla="*/ 76 w 868"/>
                  <a:gd name="T65" fmla="*/ 50 h 249"/>
                  <a:gd name="T66" fmla="*/ 89 w 868"/>
                  <a:gd name="T67" fmla="*/ 50 h 249"/>
                  <a:gd name="T68" fmla="*/ 103 w 868"/>
                  <a:gd name="T69" fmla="*/ 48 h 249"/>
                  <a:gd name="T70" fmla="*/ 117 w 868"/>
                  <a:gd name="T71" fmla="*/ 47 h 249"/>
                  <a:gd name="T72" fmla="*/ 129 w 868"/>
                  <a:gd name="T73" fmla="*/ 43 h 249"/>
                  <a:gd name="T74" fmla="*/ 140 w 868"/>
                  <a:gd name="T75" fmla="*/ 40 h 249"/>
                  <a:gd name="T76" fmla="*/ 150 w 868"/>
                  <a:gd name="T77" fmla="*/ 36 h 249"/>
                  <a:gd name="T78" fmla="*/ 158 w 868"/>
                  <a:gd name="T79" fmla="*/ 32 h 249"/>
                  <a:gd name="T80" fmla="*/ 166 w 868"/>
                  <a:gd name="T81" fmla="*/ 27 h 249"/>
                  <a:gd name="T82" fmla="*/ 170 w 868"/>
                  <a:gd name="T83" fmla="*/ 21 h 249"/>
                  <a:gd name="T84" fmla="*/ 173 w 868"/>
                  <a:gd name="T85" fmla="*/ 16 h 249"/>
                  <a:gd name="T86" fmla="*/ 174 w 868"/>
                  <a:gd name="T87" fmla="*/ 10 h 249"/>
                  <a:gd name="T88" fmla="*/ 174 w 868"/>
                  <a:gd name="T89" fmla="*/ 9 h 249"/>
                  <a:gd name="T90" fmla="*/ 174 w 868"/>
                  <a:gd name="T91" fmla="*/ 8 h 249"/>
                  <a:gd name="T92" fmla="*/ 173 w 868"/>
                  <a:gd name="T93" fmla="*/ 7 h 249"/>
                  <a:gd name="T94" fmla="*/ 173 w 868"/>
                  <a:gd name="T95" fmla="*/ 6 h 249"/>
                  <a:gd name="T96" fmla="*/ 172 w 868"/>
                  <a:gd name="T97" fmla="*/ 5 h 249"/>
                  <a:gd name="T98" fmla="*/ 172 w 868"/>
                  <a:gd name="T99" fmla="*/ 4 h 249"/>
                  <a:gd name="T100" fmla="*/ 171 w 868"/>
                  <a:gd name="T101" fmla="*/ 3 h 249"/>
                  <a:gd name="T102" fmla="*/ 171 w 868"/>
                  <a:gd name="T103" fmla="*/ 2 h 249"/>
                  <a:gd name="T104" fmla="*/ 171 w 868"/>
                  <a:gd name="T105" fmla="*/ 1 h 249"/>
                  <a:gd name="T106" fmla="*/ 170 w 868"/>
                  <a:gd name="T107" fmla="*/ 0 h 24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68"/>
                  <a:gd name="T163" fmla="*/ 0 h 249"/>
                  <a:gd name="T164" fmla="*/ 868 w 868"/>
                  <a:gd name="T165" fmla="*/ 249 h 249"/>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68" h="249">
                    <a:moveTo>
                      <a:pt x="847" y="0"/>
                    </a:moveTo>
                    <a:lnTo>
                      <a:pt x="847" y="4"/>
                    </a:lnTo>
                    <a:lnTo>
                      <a:pt x="847" y="9"/>
                    </a:lnTo>
                    <a:lnTo>
                      <a:pt x="847" y="13"/>
                    </a:lnTo>
                    <a:lnTo>
                      <a:pt x="843" y="41"/>
                    </a:lnTo>
                    <a:lnTo>
                      <a:pt x="830" y="67"/>
                    </a:lnTo>
                    <a:lnTo>
                      <a:pt x="805" y="92"/>
                    </a:lnTo>
                    <a:lnTo>
                      <a:pt x="769" y="116"/>
                    </a:lnTo>
                    <a:lnTo>
                      <a:pt x="727" y="137"/>
                    </a:lnTo>
                    <a:lnTo>
                      <a:pt x="677" y="157"/>
                    </a:lnTo>
                    <a:lnTo>
                      <a:pt x="623" y="175"/>
                    </a:lnTo>
                    <a:lnTo>
                      <a:pt x="560" y="187"/>
                    </a:lnTo>
                    <a:lnTo>
                      <a:pt x="494" y="200"/>
                    </a:lnTo>
                    <a:lnTo>
                      <a:pt x="423" y="203"/>
                    </a:lnTo>
                    <a:lnTo>
                      <a:pt x="366" y="203"/>
                    </a:lnTo>
                    <a:lnTo>
                      <a:pt x="308" y="203"/>
                    </a:lnTo>
                    <a:lnTo>
                      <a:pt x="254" y="200"/>
                    </a:lnTo>
                    <a:lnTo>
                      <a:pt x="204" y="191"/>
                    </a:lnTo>
                    <a:lnTo>
                      <a:pt x="158" y="178"/>
                    </a:lnTo>
                    <a:lnTo>
                      <a:pt x="117" y="166"/>
                    </a:lnTo>
                    <a:lnTo>
                      <a:pt x="79" y="153"/>
                    </a:lnTo>
                    <a:lnTo>
                      <a:pt x="45" y="137"/>
                    </a:lnTo>
                    <a:lnTo>
                      <a:pt x="21" y="116"/>
                    </a:lnTo>
                    <a:lnTo>
                      <a:pt x="0" y="99"/>
                    </a:lnTo>
                    <a:lnTo>
                      <a:pt x="13" y="124"/>
                    </a:lnTo>
                    <a:lnTo>
                      <a:pt x="34" y="149"/>
                    </a:lnTo>
                    <a:lnTo>
                      <a:pt x="63" y="175"/>
                    </a:lnTo>
                    <a:lnTo>
                      <a:pt x="99" y="195"/>
                    </a:lnTo>
                    <a:lnTo>
                      <a:pt x="146" y="211"/>
                    </a:lnTo>
                    <a:lnTo>
                      <a:pt x="196" y="229"/>
                    </a:lnTo>
                    <a:lnTo>
                      <a:pt x="254" y="241"/>
                    </a:lnTo>
                    <a:lnTo>
                      <a:pt x="315" y="249"/>
                    </a:lnTo>
                    <a:lnTo>
                      <a:pt x="378" y="249"/>
                    </a:lnTo>
                    <a:lnTo>
                      <a:pt x="445" y="249"/>
                    </a:lnTo>
                    <a:lnTo>
                      <a:pt x="515" y="241"/>
                    </a:lnTo>
                    <a:lnTo>
                      <a:pt x="582" y="232"/>
                    </a:lnTo>
                    <a:lnTo>
                      <a:pt x="643" y="216"/>
                    </a:lnTo>
                    <a:lnTo>
                      <a:pt x="697" y="200"/>
                    </a:lnTo>
                    <a:lnTo>
                      <a:pt x="747" y="178"/>
                    </a:lnTo>
                    <a:lnTo>
                      <a:pt x="789" y="157"/>
                    </a:lnTo>
                    <a:lnTo>
                      <a:pt x="826" y="133"/>
                    </a:lnTo>
                    <a:lnTo>
                      <a:pt x="847" y="104"/>
                    </a:lnTo>
                    <a:lnTo>
                      <a:pt x="864" y="79"/>
                    </a:lnTo>
                    <a:lnTo>
                      <a:pt x="868" y="50"/>
                    </a:lnTo>
                    <a:lnTo>
                      <a:pt x="868" y="45"/>
                    </a:lnTo>
                    <a:lnTo>
                      <a:pt x="868" y="38"/>
                    </a:lnTo>
                    <a:lnTo>
                      <a:pt x="864" y="33"/>
                    </a:lnTo>
                    <a:lnTo>
                      <a:pt x="864" y="29"/>
                    </a:lnTo>
                    <a:lnTo>
                      <a:pt x="859" y="25"/>
                    </a:lnTo>
                    <a:lnTo>
                      <a:pt x="859" y="20"/>
                    </a:lnTo>
                    <a:lnTo>
                      <a:pt x="855" y="13"/>
                    </a:lnTo>
                    <a:lnTo>
                      <a:pt x="852" y="9"/>
                    </a:lnTo>
                    <a:lnTo>
                      <a:pt x="852" y="4"/>
                    </a:lnTo>
                    <a:lnTo>
                      <a:pt x="847" y="0"/>
                    </a:lnTo>
                    <a:close/>
                  </a:path>
                </a:pathLst>
              </a:custGeom>
              <a:solidFill>
                <a:srgbClr val="E5A5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46" name="Freeform 1255">
                <a:extLst>
                  <a:ext uri="{FF2B5EF4-FFF2-40B4-BE49-F238E27FC236}">
                    <a16:creationId xmlns:a16="http://schemas.microsoft.com/office/drawing/2014/main" id="{639BCDE6-F4D7-4DB7-85E6-0E1AE79F0F0F}"/>
                  </a:ext>
                </a:extLst>
              </p:cNvPr>
              <p:cNvSpPr>
                <a:spLocks/>
              </p:cNvSpPr>
              <p:nvPr/>
            </p:nvSpPr>
            <p:spPr bwMode="auto">
              <a:xfrm>
                <a:off x="2918" y="3480"/>
                <a:ext cx="173" cy="70"/>
              </a:xfrm>
              <a:custGeom>
                <a:avLst/>
                <a:gdLst>
                  <a:gd name="T0" fmla="*/ 88 w 864"/>
                  <a:gd name="T1" fmla="*/ 70 h 348"/>
                  <a:gd name="T2" fmla="*/ 102 w 864"/>
                  <a:gd name="T3" fmla="*/ 68 h 348"/>
                  <a:gd name="T4" fmla="*/ 116 w 864"/>
                  <a:gd name="T5" fmla="*/ 67 h 348"/>
                  <a:gd name="T6" fmla="*/ 128 w 864"/>
                  <a:gd name="T7" fmla="*/ 63 h 348"/>
                  <a:gd name="T8" fmla="*/ 139 w 864"/>
                  <a:gd name="T9" fmla="*/ 60 h 348"/>
                  <a:gd name="T10" fmla="*/ 149 w 864"/>
                  <a:gd name="T11" fmla="*/ 56 h 348"/>
                  <a:gd name="T12" fmla="*/ 157 w 864"/>
                  <a:gd name="T13" fmla="*/ 51 h 348"/>
                  <a:gd name="T14" fmla="*/ 164 w 864"/>
                  <a:gd name="T15" fmla="*/ 47 h 348"/>
                  <a:gd name="T16" fmla="*/ 169 w 864"/>
                  <a:gd name="T17" fmla="*/ 41 h 348"/>
                  <a:gd name="T18" fmla="*/ 172 w 864"/>
                  <a:gd name="T19" fmla="*/ 36 h 348"/>
                  <a:gd name="T20" fmla="*/ 173 w 864"/>
                  <a:gd name="T21" fmla="*/ 30 h 348"/>
                  <a:gd name="T22" fmla="*/ 171 w 864"/>
                  <a:gd name="T23" fmla="*/ 24 h 348"/>
                  <a:gd name="T24" fmla="*/ 168 w 864"/>
                  <a:gd name="T25" fmla="*/ 19 h 348"/>
                  <a:gd name="T26" fmla="*/ 162 w 864"/>
                  <a:gd name="T27" fmla="*/ 14 h 348"/>
                  <a:gd name="T28" fmla="*/ 155 w 864"/>
                  <a:gd name="T29" fmla="*/ 10 h 348"/>
                  <a:gd name="T30" fmla="*/ 146 w 864"/>
                  <a:gd name="T31" fmla="*/ 6 h 348"/>
                  <a:gd name="T32" fmla="*/ 136 w 864"/>
                  <a:gd name="T33" fmla="*/ 4 h 348"/>
                  <a:gd name="T34" fmla="*/ 124 w 864"/>
                  <a:gd name="T35" fmla="*/ 1 h 348"/>
                  <a:gd name="T36" fmla="*/ 111 w 864"/>
                  <a:gd name="T37" fmla="*/ 1 h 348"/>
                  <a:gd name="T38" fmla="*/ 98 w 864"/>
                  <a:gd name="T39" fmla="*/ 0 h 348"/>
                  <a:gd name="T40" fmla="*/ 84 w 864"/>
                  <a:gd name="T41" fmla="*/ 1 h 348"/>
                  <a:gd name="T42" fmla="*/ 70 w 864"/>
                  <a:gd name="T43" fmla="*/ 1 h 348"/>
                  <a:gd name="T44" fmla="*/ 56 w 864"/>
                  <a:gd name="T45" fmla="*/ 4 h 348"/>
                  <a:gd name="T46" fmla="*/ 45 w 864"/>
                  <a:gd name="T47" fmla="*/ 6 h 348"/>
                  <a:gd name="T48" fmla="*/ 33 w 864"/>
                  <a:gd name="T49" fmla="*/ 10 h 348"/>
                  <a:gd name="T50" fmla="*/ 23 w 864"/>
                  <a:gd name="T51" fmla="*/ 14 h 348"/>
                  <a:gd name="T52" fmla="*/ 15 w 864"/>
                  <a:gd name="T53" fmla="*/ 19 h 348"/>
                  <a:gd name="T54" fmla="*/ 8 w 864"/>
                  <a:gd name="T55" fmla="*/ 24 h 348"/>
                  <a:gd name="T56" fmla="*/ 3 w 864"/>
                  <a:gd name="T57" fmla="*/ 29 h 348"/>
                  <a:gd name="T58" fmla="*/ 1 w 864"/>
                  <a:gd name="T59" fmla="*/ 35 h 348"/>
                  <a:gd name="T60" fmla="*/ 0 w 864"/>
                  <a:gd name="T61" fmla="*/ 41 h 348"/>
                  <a:gd name="T62" fmla="*/ 1 w 864"/>
                  <a:gd name="T63" fmla="*/ 46 h 348"/>
                  <a:gd name="T64" fmla="*/ 5 w 864"/>
                  <a:gd name="T65" fmla="*/ 51 h 348"/>
                  <a:gd name="T66" fmla="*/ 11 w 864"/>
                  <a:gd name="T67" fmla="*/ 56 h 348"/>
                  <a:gd name="T68" fmla="*/ 18 w 864"/>
                  <a:gd name="T69" fmla="*/ 60 h 348"/>
                  <a:gd name="T70" fmla="*/ 27 w 864"/>
                  <a:gd name="T71" fmla="*/ 63 h 348"/>
                  <a:gd name="T72" fmla="*/ 37 w 864"/>
                  <a:gd name="T73" fmla="*/ 67 h 348"/>
                  <a:gd name="T74" fmla="*/ 48 w 864"/>
                  <a:gd name="T75" fmla="*/ 68 h 348"/>
                  <a:gd name="T76" fmla="*/ 61 w 864"/>
                  <a:gd name="T77" fmla="*/ 70 h 348"/>
                  <a:gd name="T78" fmla="*/ 74 w 864"/>
                  <a:gd name="T79" fmla="*/ 70 h 348"/>
                  <a:gd name="T80" fmla="*/ 88 w 864"/>
                  <a:gd name="T81" fmla="*/ 70 h 34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64"/>
                  <a:gd name="T124" fmla="*/ 0 h 348"/>
                  <a:gd name="T125" fmla="*/ 864 w 864"/>
                  <a:gd name="T126" fmla="*/ 348 h 34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64" h="348">
                    <a:moveTo>
                      <a:pt x="441" y="348"/>
                    </a:moveTo>
                    <a:lnTo>
                      <a:pt x="511" y="340"/>
                    </a:lnTo>
                    <a:lnTo>
                      <a:pt x="578" y="331"/>
                    </a:lnTo>
                    <a:lnTo>
                      <a:pt x="639" y="315"/>
                    </a:lnTo>
                    <a:lnTo>
                      <a:pt x="693" y="299"/>
                    </a:lnTo>
                    <a:lnTo>
                      <a:pt x="743" y="277"/>
                    </a:lnTo>
                    <a:lnTo>
                      <a:pt x="785" y="256"/>
                    </a:lnTo>
                    <a:lnTo>
                      <a:pt x="819" y="232"/>
                    </a:lnTo>
                    <a:lnTo>
                      <a:pt x="843" y="203"/>
                    </a:lnTo>
                    <a:lnTo>
                      <a:pt x="860" y="178"/>
                    </a:lnTo>
                    <a:lnTo>
                      <a:pt x="864" y="149"/>
                    </a:lnTo>
                    <a:lnTo>
                      <a:pt x="855" y="119"/>
                    </a:lnTo>
                    <a:lnTo>
                      <a:pt x="839" y="95"/>
                    </a:lnTo>
                    <a:lnTo>
                      <a:pt x="810" y="70"/>
                    </a:lnTo>
                    <a:lnTo>
                      <a:pt x="772" y="49"/>
                    </a:lnTo>
                    <a:lnTo>
                      <a:pt x="731" y="32"/>
                    </a:lnTo>
                    <a:lnTo>
                      <a:pt x="677" y="20"/>
                    </a:lnTo>
                    <a:lnTo>
                      <a:pt x="619" y="7"/>
                    </a:lnTo>
                    <a:lnTo>
                      <a:pt x="556" y="4"/>
                    </a:lnTo>
                    <a:lnTo>
                      <a:pt x="490" y="0"/>
                    </a:lnTo>
                    <a:lnTo>
                      <a:pt x="419" y="4"/>
                    </a:lnTo>
                    <a:lnTo>
                      <a:pt x="349" y="7"/>
                    </a:lnTo>
                    <a:lnTo>
                      <a:pt x="282" y="20"/>
                    </a:lnTo>
                    <a:lnTo>
                      <a:pt x="225" y="32"/>
                    </a:lnTo>
                    <a:lnTo>
                      <a:pt x="167" y="49"/>
                    </a:lnTo>
                    <a:lnTo>
                      <a:pt x="117" y="70"/>
                    </a:lnTo>
                    <a:lnTo>
                      <a:pt x="75" y="95"/>
                    </a:lnTo>
                    <a:lnTo>
                      <a:pt x="41" y="119"/>
                    </a:lnTo>
                    <a:lnTo>
                      <a:pt x="17" y="144"/>
                    </a:lnTo>
                    <a:lnTo>
                      <a:pt x="5" y="173"/>
                    </a:lnTo>
                    <a:lnTo>
                      <a:pt x="0" y="203"/>
                    </a:lnTo>
                    <a:lnTo>
                      <a:pt x="5" y="227"/>
                    </a:lnTo>
                    <a:lnTo>
                      <a:pt x="25" y="252"/>
                    </a:lnTo>
                    <a:lnTo>
                      <a:pt x="54" y="277"/>
                    </a:lnTo>
                    <a:lnTo>
                      <a:pt x="88" y="299"/>
                    </a:lnTo>
                    <a:lnTo>
                      <a:pt x="133" y="315"/>
                    </a:lnTo>
                    <a:lnTo>
                      <a:pt x="183" y="331"/>
                    </a:lnTo>
                    <a:lnTo>
                      <a:pt x="241" y="340"/>
                    </a:lnTo>
                    <a:lnTo>
                      <a:pt x="304" y="348"/>
                    </a:lnTo>
                    <a:lnTo>
                      <a:pt x="370" y="348"/>
                    </a:lnTo>
                    <a:lnTo>
                      <a:pt x="441" y="348"/>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347" name="Freeform 1256">
                <a:extLst>
                  <a:ext uri="{FF2B5EF4-FFF2-40B4-BE49-F238E27FC236}">
                    <a16:creationId xmlns:a16="http://schemas.microsoft.com/office/drawing/2014/main" id="{274867BC-FF72-40C7-8C23-4C41157EA70A}"/>
                  </a:ext>
                </a:extLst>
              </p:cNvPr>
              <p:cNvSpPr>
                <a:spLocks/>
              </p:cNvSpPr>
              <p:nvPr/>
            </p:nvSpPr>
            <p:spPr bwMode="auto">
              <a:xfrm>
                <a:off x="2068" y="3191"/>
                <a:ext cx="169" cy="78"/>
              </a:xfrm>
              <a:custGeom>
                <a:avLst/>
                <a:gdLst>
                  <a:gd name="T0" fmla="*/ 77 w 842"/>
                  <a:gd name="T1" fmla="*/ 73 h 390"/>
                  <a:gd name="T2" fmla="*/ 90 w 842"/>
                  <a:gd name="T3" fmla="*/ 76 h 390"/>
                  <a:gd name="T4" fmla="*/ 103 w 842"/>
                  <a:gd name="T5" fmla="*/ 77 h 390"/>
                  <a:gd name="T6" fmla="*/ 117 w 842"/>
                  <a:gd name="T7" fmla="*/ 78 h 390"/>
                  <a:gd name="T8" fmla="*/ 128 w 842"/>
                  <a:gd name="T9" fmla="*/ 78 h 390"/>
                  <a:gd name="T10" fmla="*/ 138 w 842"/>
                  <a:gd name="T11" fmla="*/ 77 h 390"/>
                  <a:gd name="T12" fmla="*/ 148 w 842"/>
                  <a:gd name="T13" fmla="*/ 76 h 390"/>
                  <a:gd name="T14" fmla="*/ 156 w 842"/>
                  <a:gd name="T15" fmla="*/ 73 h 390"/>
                  <a:gd name="T16" fmla="*/ 162 w 842"/>
                  <a:gd name="T17" fmla="*/ 70 h 390"/>
                  <a:gd name="T18" fmla="*/ 167 w 842"/>
                  <a:gd name="T19" fmla="*/ 65 h 390"/>
                  <a:gd name="T20" fmla="*/ 169 w 842"/>
                  <a:gd name="T21" fmla="*/ 60 h 390"/>
                  <a:gd name="T22" fmla="*/ 169 w 842"/>
                  <a:gd name="T23" fmla="*/ 54 h 390"/>
                  <a:gd name="T24" fmla="*/ 167 w 842"/>
                  <a:gd name="T25" fmla="*/ 48 h 390"/>
                  <a:gd name="T26" fmla="*/ 163 w 842"/>
                  <a:gd name="T27" fmla="*/ 42 h 390"/>
                  <a:gd name="T28" fmla="*/ 158 w 842"/>
                  <a:gd name="T29" fmla="*/ 36 h 390"/>
                  <a:gd name="T30" fmla="*/ 151 w 842"/>
                  <a:gd name="T31" fmla="*/ 30 h 390"/>
                  <a:gd name="T32" fmla="*/ 142 w 842"/>
                  <a:gd name="T33" fmla="*/ 24 h 390"/>
                  <a:gd name="T34" fmla="*/ 131 w 842"/>
                  <a:gd name="T35" fmla="*/ 19 h 390"/>
                  <a:gd name="T36" fmla="*/ 119 w 842"/>
                  <a:gd name="T37" fmla="*/ 13 h 390"/>
                  <a:gd name="T38" fmla="*/ 107 w 842"/>
                  <a:gd name="T39" fmla="*/ 9 h 390"/>
                  <a:gd name="T40" fmla="*/ 93 w 842"/>
                  <a:gd name="T41" fmla="*/ 6 h 390"/>
                  <a:gd name="T42" fmla="*/ 79 w 842"/>
                  <a:gd name="T43" fmla="*/ 3 h 390"/>
                  <a:gd name="T44" fmla="*/ 66 w 842"/>
                  <a:gd name="T45" fmla="*/ 1 h 390"/>
                  <a:gd name="T46" fmla="*/ 53 w 842"/>
                  <a:gd name="T47" fmla="*/ 0 h 390"/>
                  <a:gd name="T48" fmla="*/ 42 w 842"/>
                  <a:gd name="T49" fmla="*/ 0 h 390"/>
                  <a:gd name="T50" fmla="*/ 31 w 842"/>
                  <a:gd name="T51" fmla="*/ 1 h 390"/>
                  <a:gd name="T52" fmla="*/ 22 w 842"/>
                  <a:gd name="T53" fmla="*/ 3 h 390"/>
                  <a:gd name="T54" fmla="*/ 14 w 842"/>
                  <a:gd name="T55" fmla="*/ 5 h 390"/>
                  <a:gd name="T56" fmla="*/ 7 w 842"/>
                  <a:gd name="T57" fmla="*/ 9 h 390"/>
                  <a:gd name="T58" fmla="*/ 3 w 842"/>
                  <a:gd name="T59" fmla="*/ 13 h 390"/>
                  <a:gd name="T60" fmla="*/ 1 w 842"/>
                  <a:gd name="T61" fmla="*/ 18 h 390"/>
                  <a:gd name="T62" fmla="*/ 0 w 842"/>
                  <a:gd name="T63" fmla="*/ 24 h 390"/>
                  <a:gd name="T64" fmla="*/ 2 w 842"/>
                  <a:gd name="T65" fmla="*/ 30 h 390"/>
                  <a:gd name="T66" fmla="*/ 6 w 842"/>
                  <a:gd name="T67" fmla="*/ 36 h 390"/>
                  <a:gd name="T68" fmla="*/ 12 w 842"/>
                  <a:gd name="T69" fmla="*/ 42 h 390"/>
                  <a:gd name="T70" fmla="*/ 19 w 842"/>
                  <a:gd name="T71" fmla="*/ 48 h 390"/>
                  <a:gd name="T72" fmla="*/ 28 w 842"/>
                  <a:gd name="T73" fmla="*/ 54 h 390"/>
                  <a:gd name="T74" fmla="*/ 38 w 842"/>
                  <a:gd name="T75" fmla="*/ 60 h 390"/>
                  <a:gd name="T76" fmla="*/ 50 w 842"/>
                  <a:gd name="T77" fmla="*/ 65 h 390"/>
                  <a:gd name="T78" fmla="*/ 63 w 842"/>
                  <a:gd name="T79" fmla="*/ 69 h 390"/>
                  <a:gd name="T80" fmla="*/ 77 w 842"/>
                  <a:gd name="T81" fmla="*/ 73 h 39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42"/>
                  <a:gd name="T124" fmla="*/ 0 h 390"/>
                  <a:gd name="T125" fmla="*/ 842 w 842"/>
                  <a:gd name="T126" fmla="*/ 390 h 39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42" h="390">
                    <a:moveTo>
                      <a:pt x="382" y="366"/>
                    </a:moveTo>
                    <a:lnTo>
                      <a:pt x="448" y="378"/>
                    </a:lnTo>
                    <a:lnTo>
                      <a:pt x="515" y="386"/>
                    </a:lnTo>
                    <a:lnTo>
                      <a:pt x="581" y="390"/>
                    </a:lnTo>
                    <a:lnTo>
                      <a:pt x="639" y="390"/>
                    </a:lnTo>
                    <a:lnTo>
                      <a:pt x="689" y="386"/>
                    </a:lnTo>
                    <a:lnTo>
                      <a:pt x="738" y="378"/>
                    </a:lnTo>
                    <a:lnTo>
                      <a:pt x="776" y="366"/>
                    </a:lnTo>
                    <a:lnTo>
                      <a:pt x="809" y="348"/>
                    </a:lnTo>
                    <a:lnTo>
                      <a:pt x="830" y="324"/>
                    </a:lnTo>
                    <a:lnTo>
                      <a:pt x="842" y="299"/>
                    </a:lnTo>
                    <a:lnTo>
                      <a:pt x="842" y="270"/>
                    </a:lnTo>
                    <a:lnTo>
                      <a:pt x="834" y="240"/>
                    </a:lnTo>
                    <a:lnTo>
                      <a:pt x="814" y="212"/>
                    </a:lnTo>
                    <a:lnTo>
                      <a:pt x="785" y="179"/>
                    </a:lnTo>
                    <a:lnTo>
                      <a:pt x="751" y="150"/>
                    </a:lnTo>
                    <a:lnTo>
                      <a:pt x="706" y="121"/>
                    </a:lnTo>
                    <a:lnTo>
                      <a:pt x="652" y="96"/>
                    </a:lnTo>
                    <a:lnTo>
                      <a:pt x="594" y="67"/>
                    </a:lnTo>
                    <a:lnTo>
                      <a:pt x="531" y="46"/>
                    </a:lnTo>
                    <a:lnTo>
                      <a:pt x="464" y="29"/>
                    </a:lnTo>
                    <a:lnTo>
                      <a:pt x="394" y="13"/>
                    </a:lnTo>
                    <a:lnTo>
                      <a:pt x="328" y="4"/>
                    </a:lnTo>
                    <a:lnTo>
                      <a:pt x="265" y="0"/>
                    </a:lnTo>
                    <a:lnTo>
                      <a:pt x="207" y="0"/>
                    </a:lnTo>
                    <a:lnTo>
                      <a:pt x="153" y="4"/>
                    </a:lnTo>
                    <a:lnTo>
                      <a:pt x="108" y="13"/>
                    </a:lnTo>
                    <a:lnTo>
                      <a:pt x="70" y="25"/>
                    </a:lnTo>
                    <a:lnTo>
                      <a:pt x="37" y="46"/>
                    </a:lnTo>
                    <a:lnTo>
                      <a:pt x="16" y="67"/>
                    </a:lnTo>
                    <a:lnTo>
                      <a:pt x="4" y="92"/>
                    </a:lnTo>
                    <a:lnTo>
                      <a:pt x="0" y="121"/>
                    </a:lnTo>
                    <a:lnTo>
                      <a:pt x="12" y="150"/>
                    </a:lnTo>
                    <a:lnTo>
                      <a:pt x="29" y="179"/>
                    </a:lnTo>
                    <a:lnTo>
                      <a:pt x="58" y="212"/>
                    </a:lnTo>
                    <a:lnTo>
                      <a:pt x="95" y="240"/>
                    </a:lnTo>
                    <a:lnTo>
                      <a:pt x="140" y="270"/>
                    </a:lnTo>
                    <a:lnTo>
                      <a:pt x="191" y="299"/>
                    </a:lnTo>
                    <a:lnTo>
                      <a:pt x="248" y="324"/>
                    </a:lnTo>
                    <a:lnTo>
                      <a:pt x="315" y="345"/>
                    </a:lnTo>
                    <a:lnTo>
                      <a:pt x="382" y="366"/>
                    </a:lnTo>
                    <a:close/>
                  </a:path>
                </a:pathLst>
              </a:custGeom>
              <a:solidFill>
                <a:srgbClr val="F2BF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48" name="Freeform 1257">
                <a:extLst>
                  <a:ext uri="{FF2B5EF4-FFF2-40B4-BE49-F238E27FC236}">
                    <a16:creationId xmlns:a16="http://schemas.microsoft.com/office/drawing/2014/main" id="{65B4C733-080E-4C29-8AF3-8C5C199922B2}"/>
                  </a:ext>
                </a:extLst>
              </p:cNvPr>
              <p:cNvSpPr>
                <a:spLocks/>
              </p:cNvSpPr>
              <p:nvPr/>
            </p:nvSpPr>
            <p:spPr bwMode="auto">
              <a:xfrm>
                <a:off x="2098" y="3194"/>
                <a:ext cx="85" cy="39"/>
              </a:xfrm>
              <a:custGeom>
                <a:avLst/>
                <a:gdLst>
                  <a:gd name="T0" fmla="*/ 38 w 423"/>
                  <a:gd name="T1" fmla="*/ 36 h 199"/>
                  <a:gd name="T2" fmla="*/ 45 w 423"/>
                  <a:gd name="T3" fmla="*/ 37 h 199"/>
                  <a:gd name="T4" fmla="*/ 52 w 423"/>
                  <a:gd name="T5" fmla="*/ 38 h 199"/>
                  <a:gd name="T6" fmla="*/ 58 w 423"/>
                  <a:gd name="T7" fmla="*/ 39 h 199"/>
                  <a:gd name="T8" fmla="*/ 64 w 423"/>
                  <a:gd name="T9" fmla="*/ 39 h 199"/>
                  <a:gd name="T10" fmla="*/ 69 w 423"/>
                  <a:gd name="T11" fmla="*/ 38 h 199"/>
                  <a:gd name="T12" fmla="*/ 74 w 423"/>
                  <a:gd name="T13" fmla="*/ 37 h 199"/>
                  <a:gd name="T14" fmla="*/ 79 w 423"/>
                  <a:gd name="T15" fmla="*/ 36 h 199"/>
                  <a:gd name="T16" fmla="*/ 82 w 423"/>
                  <a:gd name="T17" fmla="*/ 34 h 199"/>
                  <a:gd name="T18" fmla="*/ 83 w 423"/>
                  <a:gd name="T19" fmla="*/ 33 h 199"/>
                  <a:gd name="T20" fmla="*/ 85 w 423"/>
                  <a:gd name="T21" fmla="*/ 30 h 199"/>
                  <a:gd name="T22" fmla="*/ 85 w 423"/>
                  <a:gd name="T23" fmla="*/ 27 h 199"/>
                  <a:gd name="T24" fmla="*/ 84 w 423"/>
                  <a:gd name="T25" fmla="*/ 24 h 199"/>
                  <a:gd name="T26" fmla="*/ 82 w 423"/>
                  <a:gd name="T27" fmla="*/ 21 h 199"/>
                  <a:gd name="T28" fmla="*/ 79 w 423"/>
                  <a:gd name="T29" fmla="*/ 18 h 199"/>
                  <a:gd name="T30" fmla="*/ 76 w 423"/>
                  <a:gd name="T31" fmla="*/ 15 h 199"/>
                  <a:gd name="T32" fmla="*/ 71 w 423"/>
                  <a:gd name="T33" fmla="*/ 12 h 199"/>
                  <a:gd name="T34" fmla="*/ 66 w 423"/>
                  <a:gd name="T35" fmla="*/ 10 h 199"/>
                  <a:gd name="T36" fmla="*/ 60 w 423"/>
                  <a:gd name="T37" fmla="*/ 7 h 199"/>
                  <a:gd name="T38" fmla="*/ 53 w 423"/>
                  <a:gd name="T39" fmla="*/ 5 h 199"/>
                  <a:gd name="T40" fmla="*/ 47 w 423"/>
                  <a:gd name="T41" fmla="*/ 3 h 199"/>
                  <a:gd name="T42" fmla="*/ 40 w 423"/>
                  <a:gd name="T43" fmla="*/ 2 h 199"/>
                  <a:gd name="T44" fmla="*/ 33 w 423"/>
                  <a:gd name="T45" fmla="*/ 1 h 199"/>
                  <a:gd name="T46" fmla="*/ 27 w 423"/>
                  <a:gd name="T47" fmla="*/ 0 h 199"/>
                  <a:gd name="T48" fmla="*/ 21 w 423"/>
                  <a:gd name="T49" fmla="*/ 0 h 199"/>
                  <a:gd name="T50" fmla="*/ 16 w 423"/>
                  <a:gd name="T51" fmla="*/ 1 h 199"/>
                  <a:gd name="T52" fmla="*/ 11 w 423"/>
                  <a:gd name="T53" fmla="*/ 2 h 199"/>
                  <a:gd name="T54" fmla="*/ 8 w 423"/>
                  <a:gd name="T55" fmla="*/ 3 h 199"/>
                  <a:gd name="T56" fmla="*/ 4 w 423"/>
                  <a:gd name="T57" fmla="*/ 5 h 199"/>
                  <a:gd name="T58" fmla="*/ 2 w 423"/>
                  <a:gd name="T59" fmla="*/ 6 h 199"/>
                  <a:gd name="T60" fmla="*/ 1 w 423"/>
                  <a:gd name="T61" fmla="*/ 10 h 199"/>
                  <a:gd name="T62" fmla="*/ 0 w 423"/>
                  <a:gd name="T63" fmla="*/ 12 h 199"/>
                  <a:gd name="T64" fmla="*/ 2 w 423"/>
                  <a:gd name="T65" fmla="*/ 15 h 199"/>
                  <a:gd name="T66" fmla="*/ 3 w 423"/>
                  <a:gd name="T67" fmla="*/ 18 h 199"/>
                  <a:gd name="T68" fmla="*/ 6 w 423"/>
                  <a:gd name="T69" fmla="*/ 21 h 199"/>
                  <a:gd name="T70" fmla="*/ 10 w 423"/>
                  <a:gd name="T71" fmla="*/ 24 h 199"/>
                  <a:gd name="T72" fmla="*/ 14 w 423"/>
                  <a:gd name="T73" fmla="*/ 27 h 199"/>
                  <a:gd name="T74" fmla="*/ 20 w 423"/>
                  <a:gd name="T75" fmla="*/ 29 h 199"/>
                  <a:gd name="T76" fmla="*/ 25 w 423"/>
                  <a:gd name="T77" fmla="*/ 32 h 199"/>
                  <a:gd name="T78" fmla="*/ 32 w 423"/>
                  <a:gd name="T79" fmla="*/ 34 h 199"/>
                  <a:gd name="T80" fmla="*/ 38 w 423"/>
                  <a:gd name="T81" fmla="*/ 36 h 19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23"/>
                  <a:gd name="T124" fmla="*/ 0 h 199"/>
                  <a:gd name="T125" fmla="*/ 423 w 423"/>
                  <a:gd name="T126" fmla="*/ 199 h 19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23" h="199">
                    <a:moveTo>
                      <a:pt x="191" y="182"/>
                    </a:moveTo>
                    <a:lnTo>
                      <a:pt x="224" y="191"/>
                    </a:lnTo>
                    <a:lnTo>
                      <a:pt x="258" y="195"/>
                    </a:lnTo>
                    <a:lnTo>
                      <a:pt x="290" y="199"/>
                    </a:lnTo>
                    <a:lnTo>
                      <a:pt x="319" y="199"/>
                    </a:lnTo>
                    <a:lnTo>
                      <a:pt x="344" y="195"/>
                    </a:lnTo>
                    <a:lnTo>
                      <a:pt x="369" y="191"/>
                    </a:lnTo>
                    <a:lnTo>
                      <a:pt x="391" y="182"/>
                    </a:lnTo>
                    <a:lnTo>
                      <a:pt x="407" y="174"/>
                    </a:lnTo>
                    <a:lnTo>
                      <a:pt x="415" y="166"/>
                    </a:lnTo>
                    <a:lnTo>
                      <a:pt x="423" y="153"/>
                    </a:lnTo>
                    <a:lnTo>
                      <a:pt x="423" y="137"/>
                    </a:lnTo>
                    <a:lnTo>
                      <a:pt x="420" y="124"/>
                    </a:lnTo>
                    <a:lnTo>
                      <a:pt x="407" y="108"/>
                    </a:lnTo>
                    <a:lnTo>
                      <a:pt x="395" y="92"/>
                    </a:lnTo>
                    <a:lnTo>
                      <a:pt x="378" y="79"/>
                    </a:lnTo>
                    <a:lnTo>
                      <a:pt x="353" y="62"/>
                    </a:lnTo>
                    <a:lnTo>
                      <a:pt x="328" y="49"/>
                    </a:lnTo>
                    <a:lnTo>
                      <a:pt x="299" y="38"/>
                    </a:lnTo>
                    <a:lnTo>
                      <a:pt x="265" y="25"/>
                    </a:lnTo>
                    <a:lnTo>
                      <a:pt x="233" y="16"/>
                    </a:lnTo>
                    <a:lnTo>
                      <a:pt x="200" y="8"/>
                    </a:lnTo>
                    <a:lnTo>
                      <a:pt x="166" y="4"/>
                    </a:lnTo>
                    <a:lnTo>
                      <a:pt x="133" y="0"/>
                    </a:lnTo>
                    <a:lnTo>
                      <a:pt x="103" y="0"/>
                    </a:lnTo>
                    <a:lnTo>
                      <a:pt x="79" y="4"/>
                    </a:lnTo>
                    <a:lnTo>
                      <a:pt x="54" y="8"/>
                    </a:lnTo>
                    <a:lnTo>
                      <a:pt x="38" y="16"/>
                    </a:lnTo>
                    <a:lnTo>
                      <a:pt x="20" y="25"/>
                    </a:lnTo>
                    <a:lnTo>
                      <a:pt x="8" y="33"/>
                    </a:lnTo>
                    <a:lnTo>
                      <a:pt x="4" y="49"/>
                    </a:lnTo>
                    <a:lnTo>
                      <a:pt x="0" y="62"/>
                    </a:lnTo>
                    <a:lnTo>
                      <a:pt x="8" y="79"/>
                    </a:lnTo>
                    <a:lnTo>
                      <a:pt x="17" y="92"/>
                    </a:lnTo>
                    <a:lnTo>
                      <a:pt x="29" y="108"/>
                    </a:lnTo>
                    <a:lnTo>
                      <a:pt x="49" y="124"/>
                    </a:lnTo>
                    <a:lnTo>
                      <a:pt x="71" y="137"/>
                    </a:lnTo>
                    <a:lnTo>
                      <a:pt x="99" y="149"/>
                    </a:lnTo>
                    <a:lnTo>
                      <a:pt x="125" y="162"/>
                    </a:lnTo>
                    <a:lnTo>
                      <a:pt x="157" y="174"/>
                    </a:lnTo>
                    <a:lnTo>
                      <a:pt x="191" y="182"/>
                    </a:lnTo>
                    <a:close/>
                  </a:path>
                </a:pathLst>
              </a:custGeom>
              <a:solidFill>
                <a:srgbClr val="F2BF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49" name="Freeform 1258">
                <a:extLst>
                  <a:ext uri="{FF2B5EF4-FFF2-40B4-BE49-F238E27FC236}">
                    <a16:creationId xmlns:a16="http://schemas.microsoft.com/office/drawing/2014/main" id="{29BF1EC5-5B3E-42C3-A973-C32FC8B3EDC8}"/>
                  </a:ext>
                </a:extLst>
              </p:cNvPr>
              <p:cNvSpPr>
                <a:spLocks/>
              </p:cNvSpPr>
              <p:nvPr/>
            </p:nvSpPr>
            <p:spPr bwMode="auto">
              <a:xfrm>
                <a:off x="2102" y="3195"/>
                <a:ext cx="75" cy="35"/>
              </a:xfrm>
              <a:custGeom>
                <a:avLst/>
                <a:gdLst>
                  <a:gd name="T0" fmla="*/ 75 w 375"/>
                  <a:gd name="T1" fmla="*/ 27 h 174"/>
                  <a:gd name="T2" fmla="*/ 75 w 375"/>
                  <a:gd name="T3" fmla="*/ 24 h 174"/>
                  <a:gd name="T4" fmla="*/ 74 w 375"/>
                  <a:gd name="T5" fmla="*/ 22 h 174"/>
                  <a:gd name="T6" fmla="*/ 72 w 375"/>
                  <a:gd name="T7" fmla="*/ 18 h 174"/>
                  <a:gd name="T8" fmla="*/ 70 w 375"/>
                  <a:gd name="T9" fmla="*/ 16 h 174"/>
                  <a:gd name="T10" fmla="*/ 67 w 375"/>
                  <a:gd name="T11" fmla="*/ 13 h 174"/>
                  <a:gd name="T12" fmla="*/ 62 w 375"/>
                  <a:gd name="T13" fmla="*/ 11 h 174"/>
                  <a:gd name="T14" fmla="*/ 58 w 375"/>
                  <a:gd name="T15" fmla="*/ 8 h 174"/>
                  <a:gd name="T16" fmla="*/ 53 w 375"/>
                  <a:gd name="T17" fmla="*/ 6 h 174"/>
                  <a:gd name="T18" fmla="*/ 48 w 375"/>
                  <a:gd name="T19" fmla="*/ 4 h 174"/>
                  <a:gd name="T20" fmla="*/ 41 w 375"/>
                  <a:gd name="T21" fmla="*/ 2 h 174"/>
                  <a:gd name="T22" fmla="*/ 35 w 375"/>
                  <a:gd name="T23" fmla="*/ 1 h 174"/>
                  <a:gd name="T24" fmla="*/ 29 w 375"/>
                  <a:gd name="T25" fmla="*/ 0 h 174"/>
                  <a:gd name="T26" fmla="*/ 23 w 375"/>
                  <a:gd name="T27" fmla="*/ 0 h 174"/>
                  <a:gd name="T28" fmla="*/ 18 w 375"/>
                  <a:gd name="T29" fmla="*/ 0 h 174"/>
                  <a:gd name="T30" fmla="*/ 14 w 375"/>
                  <a:gd name="T31" fmla="*/ 0 h 174"/>
                  <a:gd name="T32" fmla="*/ 10 w 375"/>
                  <a:gd name="T33" fmla="*/ 1 h 174"/>
                  <a:gd name="T34" fmla="*/ 6 w 375"/>
                  <a:gd name="T35" fmla="*/ 2 h 174"/>
                  <a:gd name="T36" fmla="*/ 4 w 375"/>
                  <a:gd name="T37" fmla="*/ 4 h 174"/>
                  <a:gd name="T38" fmla="*/ 2 w 375"/>
                  <a:gd name="T39" fmla="*/ 6 h 174"/>
                  <a:gd name="T40" fmla="*/ 0 w 375"/>
                  <a:gd name="T41" fmla="*/ 8 h 174"/>
                  <a:gd name="T42" fmla="*/ 0 w 375"/>
                  <a:gd name="T43" fmla="*/ 11 h 174"/>
                  <a:gd name="T44" fmla="*/ 1 w 375"/>
                  <a:gd name="T45" fmla="*/ 13 h 174"/>
                  <a:gd name="T46" fmla="*/ 3 w 375"/>
                  <a:gd name="T47" fmla="*/ 16 h 174"/>
                  <a:gd name="T48" fmla="*/ 5 w 375"/>
                  <a:gd name="T49" fmla="*/ 18 h 174"/>
                  <a:gd name="T50" fmla="*/ 8 w 375"/>
                  <a:gd name="T51" fmla="*/ 22 h 174"/>
                  <a:gd name="T52" fmla="*/ 13 w 375"/>
                  <a:gd name="T53" fmla="*/ 24 h 174"/>
                  <a:gd name="T54" fmla="*/ 18 w 375"/>
                  <a:gd name="T55" fmla="*/ 27 h 174"/>
                  <a:gd name="T56" fmla="*/ 23 w 375"/>
                  <a:gd name="T57" fmla="*/ 28 h 174"/>
                  <a:gd name="T58" fmla="*/ 27 w 375"/>
                  <a:gd name="T59" fmla="*/ 31 h 174"/>
                  <a:gd name="T60" fmla="*/ 34 w 375"/>
                  <a:gd name="T61" fmla="*/ 33 h 174"/>
                  <a:gd name="T62" fmla="*/ 40 w 375"/>
                  <a:gd name="T63" fmla="*/ 33 h 174"/>
                  <a:gd name="T64" fmla="*/ 46 w 375"/>
                  <a:gd name="T65" fmla="*/ 34 h 174"/>
                  <a:gd name="T66" fmla="*/ 52 w 375"/>
                  <a:gd name="T67" fmla="*/ 35 h 174"/>
                  <a:gd name="T68" fmla="*/ 57 w 375"/>
                  <a:gd name="T69" fmla="*/ 35 h 174"/>
                  <a:gd name="T70" fmla="*/ 62 w 375"/>
                  <a:gd name="T71" fmla="*/ 34 h 174"/>
                  <a:gd name="T72" fmla="*/ 66 w 375"/>
                  <a:gd name="T73" fmla="*/ 33 h 174"/>
                  <a:gd name="T74" fmla="*/ 69 w 375"/>
                  <a:gd name="T75" fmla="*/ 33 h 174"/>
                  <a:gd name="T76" fmla="*/ 72 w 375"/>
                  <a:gd name="T77" fmla="*/ 31 h 174"/>
                  <a:gd name="T78" fmla="*/ 74 w 375"/>
                  <a:gd name="T79" fmla="*/ 29 h 174"/>
                  <a:gd name="T80" fmla="*/ 75 w 375"/>
                  <a:gd name="T81" fmla="*/ 27 h 17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75"/>
                  <a:gd name="T124" fmla="*/ 0 h 174"/>
                  <a:gd name="T125" fmla="*/ 375 w 375"/>
                  <a:gd name="T126" fmla="*/ 174 h 17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75" h="174">
                    <a:moveTo>
                      <a:pt x="375" y="133"/>
                    </a:moveTo>
                    <a:lnTo>
                      <a:pt x="375" y="120"/>
                    </a:lnTo>
                    <a:lnTo>
                      <a:pt x="371" y="108"/>
                    </a:lnTo>
                    <a:lnTo>
                      <a:pt x="362" y="91"/>
                    </a:lnTo>
                    <a:lnTo>
                      <a:pt x="349" y="79"/>
                    </a:lnTo>
                    <a:lnTo>
                      <a:pt x="333" y="66"/>
                    </a:lnTo>
                    <a:lnTo>
                      <a:pt x="312" y="54"/>
                    </a:lnTo>
                    <a:lnTo>
                      <a:pt x="292" y="41"/>
                    </a:lnTo>
                    <a:lnTo>
                      <a:pt x="263" y="30"/>
                    </a:lnTo>
                    <a:lnTo>
                      <a:pt x="238" y="21"/>
                    </a:lnTo>
                    <a:lnTo>
                      <a:pt x="204" y="12"/>
                    </a:lnTo>
                    <a:lnTo>
                      <a:pt x="175" y="4"/>
                    </a:lnTo>
                    <a:lnTo>
                      <a:pt x="146" y="0"/>
                    </a:lnTo>
                    <a:lnTo>
                      <a:pt x="117" y="0"/>
                    </a:lnTo>
                    <a:lnTo>
                      <a:pt x="92" y="0"/>
                    </a:lnTo>
                    <a:lnTo>
                      <a:pt x="72" y="0"/>
                    </a:lnTo>
                    <a:lnTo>
                      <a:pt x="51" y="4"/>
                    </a:lnTo>
                    <a:lnTo>
                      <a:pt x="29" y="12"/>
                    </a:lnTo>
                    <a:lnTo>
                      <a:pt x="18" y="21"/>
                    </a:lnTo>
                    <a:lnTo>
                      <a:pt x="9" y="30"/>
                    </a:lnTo>
                    <a:lnTo>
                      <a:pt x="0" y="41"/>
                    </a:lnTo>
                    <a:lnTo>
                      <a:pt x="0" y="54"/>
                    </a:lnTo>
                    <a:lnTo>
                      <a:pt x="5" y="66"/>
                    </a:lnTo>
                    <a:lnTo>
                      <a:pt x="13" y="79"/>
                    </a:lnTo>
                    <a:lnTo>
                      <a:pt x="25" y="91"/>
                    </a:lnTo>
                    <a:lnTo>
                      <a:pt x="42" y="108"/>
                    </a:lnTo>
                    <a:lnTo>
                      <a:pt x="63" y="120"/>
                    </a:lnTo>
                    <a:lnTo>
                      <a:pt x="88" y="133"/>
                    </a:lnTo>
                    <a:lnTo>
                      <a:pt x="113" y="141"/>
                    </a:lnTo>
                    <a:lnTo>
                      <a:pt x="137" y="154"/>
                    </a:lnTo>
                    <a:lnTo>
                      <a:pt x="171" y="162"/>
                    </a:lnTo>
                    <a:lnTo>
                      <a:pt x="200" y="166"/>
                    </a:lnTo>
                    <a:lnTo>
                      <a:pt x="229" y="170"/>
                    </a:lnTo>
                    <a:lnTo>
                      <a:pt x="258" y="174"/>
                    </a:lnTo>
                    <a:lnTo>
                      <a:pt x="283" y="174"/>
                    </a:lnTo>
                    <a:lnTo>
                      <a:pt x="308" y="170"/>
                    </a:lnTo>
                    <a:lnTo>
                      <a:pt x="328" y="166"/>
                    </a:lnTo>
                    <a:lnTo>
                      <a:pt x="346" y="162"/>
                    </a:lnTo>
                    <a:lnTo>
                      <a:pt x="358" y="154"/>
                    </a:lnTo>
                    <a:lnTo>
                      <a:pt x="371" y="145"/>
                    </a:lnTo>
                    <a:lnTo>
                      <a:pt x="375" y="133"/>
                    </a:lnTo>
                    <a:close/>
                  </a:path>
                </a:pathLst>
              </a:custGeom>
              <a:solidFill>
                <a:srgbClr val="F3C52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50" name="Freeform 1259">
                <a:extLst>
                  <a:ext uri="{FF2B5EF4-FFF2-40B4-BE49-F238E27FC236}">
                    <a16:creationId xmlns:a16="http://schemas.microsoft.com/office/drawing/2014/main" id="{09E76D88-126D-45B9-8564-149B434A5A42}"/>
                  </a:ext>
                </a:extLst>
              </p:cNvPr>
              <p:cNvSpPr>
                <a:spLocks/>
              </p:cNvSpPr>
              <p:nvPr/>
            </p:nvSpPr>
            <p:spPr bwMode="auto">
              <a:xfrm>
                <a:off x="2106" y="3196"/>
                <a:ext cx="65" cy="31"/>
              </a:xfrm>
              <a:custGeom>
                <a:avLst/>
                <a:gdLst>
                  <a:gd name="T0" fmla="*/ 65 w 324"/>
                  <a:gd name="T1" fmla="*/ 23 h 154"/>
                  <a:gd name="T2" fmla="*/ 65 w 324"/>
                  <a:gd name="T3" fmla="*/ 21 h 154"/>
                  <a:gd name="T4" fmla="*/ 64 w 324"/>
                  <a:gd name="T5" fmla="*/ 19 h 154"/>
                  <a:gd name="T6" fmla="*/ 62 w 324"/>
                  <a:gd name="T7" fmla="*/ 17 h 154"/>
                  <a:gd name="T8" fmla="*/ 61 w 324"/>
                  <a:gd name="T9" fmla="*/ 14 h 154"/>
                  <a:gd name="T10" fmla="*/ 57 w 324"/>
                  <a:gd name="T11" fmla="*/ 12 h 154"/>
                  <a:gd name="T12" fmla="*/ 54 w 324"/>
                  <a:gd name="T13" fmla="*/ 9 h 154"/>
                  <a:gd name="T14" fmla="*/ 50 w 324"/>
                  <a:gd name="T15" fmla="*/ 7 h 154"/>
                  <a:gd name="T16" fmla="*/ 46 w 324"/>
                  <a:gd name="T17" fmla="*/ 6 h 154"/>
                  <a:gd name="T18" fmla="*/ 41 w 324"/>
                  <a:gd name="T19" fmla="*/ 4 h 154"/>
                  <a:gd name="T20" fmla="*/ 36 w 324"/>
                  <a:gd name="T21" fmla="*/ 3 h 154"/>
                  <a:gd name="T22" fmla="*/ 30 w 324"/>
                  <a:gd name="T23" fmla="*/ 1 h 154"/>
                  <a:gd name="T24" fmla="*/ 25 w 324"/>
                  <a:gd name="T25" fmla="*/ 1 h 154"/>
                  <a:gd name="T26" fmla="*/ 20 w 324"/>
                  <a:gd name="T27" fmla="*/ 0 h 154"/>
                  <a:gd name="T28" fmla="*/ 16 w 324"/>
                  <a:gd name="T29" fmla="*/ 0 h 154"/>
                  <a:gd name="T30" fmla="*/ 11 w 324"/>
                  <a:gd name="T31" fmla="*/ 1 h 154"/>
                  <a:gd name="T32" fmla="*/ 8 w 324"/>
                  <a:gd name="T33" fmla="*/ 1 h 154"/>
                  <a:gd name="T34" fmla="*/ 5 w 324"/>
                  <a:gd name="T35" fmla="*/ 3 h 154"/>
                  <a:gd name="T36" fmla="*/ 2 w 324"/>
                  <a:gd name="T37" fmla="*/ 3 h 154"/>
                  <a:gd name="T38" fmla="*/ 1 w 324"/>
                  <a:gd name="T39" fmla="*/ 5 h 154"/>
                  <a:gd name="T40" fmla="*/ 0 w 324"/>
                  <a:gd name="T41" fmla="*/ 7 h 154"/>
                  <a:gd name="T42" fmla="*/ 0 w 324"/>
                  <a:gd name="T43" fmla="*/ 9 h 154"/>
                  <a:gd name="T44" fmla="*/ 1 w 324"/>
                  <a:gd name="T45" fmla="*/ 12 h 154"/>
                  <a:gd name="T46" fmla="*/ 2 w 324"/>
                  <a:gd name="T47" fmla="*/ 14 h 154"/>
                  <a:gd name="T48" fmla="*/ 4 w 324"/>
                  <a:gd name="T49" fmla="*/ 17 h 154"/>
                  <a:gd name="T50" fmla="*/ 7 w 324"/>
                  <a:gd name="T51" fmla="*/ 19 h 154"/>
                  <a:gd name="T52" fmla="*/ 11 w 324"/>
                  <a:gd name="T53" fmla="*/ 21 h 154"/>
                  <a:gd name="T54" fmla="*/ 15 w 324"/>
                  <a:gd name="T55" fmla="*/ 23 h 154"/>
                  <a:gd name="T56" fmla="*/ 19 w 324"/>
                  <a:gd name="T57" fmla="*/ 25 h 154"/>
                  <a:gd name="T58" fmla="*/ 24 w 324"/>
                  <a:gd name="T59" fmla="*/ 27 h 154"/>
                  <a:gd name="T60" fmla="*/ 29 w 324"/>
                  <a:gd name="T61" fmla="*/ 28 h 154"/>
                  <a:gd name="T62" fmla="*/ 34 w 324"/>
                  <a:gd name="T63" fmla="*/ 29 h 154"/>
                  <a:gd name="T64" fmla="*/ 40 w 324"/>
                  <a:gd name="T65" fmla="*/ 30 h 154"/>
                  <a:gd name="T66" fmla="*/ 44 w 324"/>
                  <a:gd name="T67" fmla="*/ 31 h 154"/>
                  <a:gd name="T68" fmla="*/ 49 w 324"/>
                  <a:gd name="T69" fmla="*/ 31 h 154"/>
                  <a:gd name="T70" fmla="*/ 53 w 324"/>
                  <a:gd name="T71" fmla="*/ 30 h 154"/>
                  <a:gd name="T72" fmla="*/ 57 w 324"/>
                  <a:gd name="T73" fmla="*/ 29 h 154"/>
                  <a:gd name="T74" fmla="*/ 60 w 324"/>
                  <a:gd name="T75" fmla="*/ 28 h 154"/>
                  <a:gd name="T76" fmla="*/ 62 w 324"/>
                  <a:gd name="T77" fmla="*/ 27 h 154"/>
                  <a:gd name="T78" fmla="*/ 64 w 324"/>
                  <a:gd name="T79" fmla="*/ 25 h 154"/>
                  <a:gd name="T80" fmla="*/ 65 w 324"/>
                  <a:gd name="T81" fmla="*/ 23 h 15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24"/>
                  <a:gd name="T124" fmla="*/ 0 h 154"/>
                  <a:gd name="T125" fmla="*/ 324 w 324"/>
                  <a:gd name="T126" fmla="*/ 154 h 15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24" h="154">
                    <a:moveTo>
                      <a:pt x="324" y="116"/>
                    </a:moveTo>
                    <a:lnTo>
                      <a:pt x="324" y="104"/>
                    </a:lnTo>
                    <a:lnTo>
                      <a:pt x="319" y="96"/>
                    </a:lnTo>
                    <a:lnTo>
                      <a:pt x="311" y="83"/>
                    </a:lnTo>
                    <a:lnTo>
                      <a:pt x="302" y="71"/>
                    </a:lnTo>
                    <a:lnTo>
                      <a:pt x="286" y="58"/>
                    </a:lnTo>
                    <a:lnTo>
                      <a:pt x="270" y="46"/>
                    </a:lnTo>
                    <a:lnTo>
                      <a:pt x="248" y="37"/>
                    </a:lnTo>
                    <a:lnTo>
                      <a:pt x="228" y="29"/>
                    </a:lnTo>
                    <a:lnTo>
                      <a:pt x="203" y="21"/>
                    </a:lnTo>
                    <a:lnTo>
                      <a:pt x="178" y="13"/>
                    </a:lnTo>
                    <a:lnTo>
                      <a:pt x="149" y="4"/>
                    </a:lnTo>
                    <a:lnTo>
                      <a:pt x="124" y="4"/>
                    </a:lnTo>
                    <a:lnTo>
                      <a:pt x="99" y="0"/>
                    </a:lnTo>
                    <a:lnTo>
                      <a:pt x="79" y="0"/>
                    </a:lnTo>
                    <a:lnTo>
                      <a:pt x="57" y="4"/>
                    </a:lnTo>
                    <a:lnTo>
                      <a:pt x="41" y="4"/>
                    </a:lnTo>
                    <a:lnTo>
                      <a:pt x="25" y="13"/>
                    </a:lnTo>
                    <a:lnTo>
                      <a:pt x="12" y="17"/>
                    </a:lnTo>
                    <a:lnTo>
                      <a:pt x="3" y="26"/>
                    </a:lnTo>
                    <a:lnTo>
                      <a:pt x="0" y="37"/>
                    </a:lnTo>
                    <a:lnTo>
                      <a:pt x="0" y="46"/>
                    </a:lnTo>
                    <a:lnTo>
                      <a:pt x="3" y="58"/>
                    </a:lnTo>
                    <a:lnTo>
                      <a:pt x="12" y="71"/>
                    </a:lnTo>
                    <a:lnTo>
                      <a:pt x="20" y="83"/>
                    </a:lnTo>
                    <a:lnTo>
                      <a:pt x="37" y="96"/>
                    </a:lnTo>
                    <a:lnTo>
                      <a:pt x="54" y="104"/>
                    </a:lnTo>
                    <a:lnTo>
                      <a:pt x="74" y="116"/>
                    </a:lnTo>
                    <a:lnTo>
                      <a:pt x="95" y="125"/>
                    </a:lnTo>
                    <a:lnTo>
                      <a:pt x="120" y="133"/>
                    </a:lnTo>
                    <a:lnTo>
                      <a:pt x="145" y="141"/>
                    </a:lnTo>
                    <a:lnTo>
                      <a:pt x="169" y="145"/>
                    </a:lnTo>
                    <a:lnTo>
                      <a:pt x="199" y="150"/>
                    </a:lnTo>
                    <a:lnTo>
                      <a:pt x="219" y="154"/>
                    </a:lnTo>
                    <a:lnTo>
                      <a:pt x="245" y="154"/>
                    </a:lnTo>
                    <a:lnTo>
                      <a:pt x="265" y="150"/>
                    </a:lnTo>
                    <a:lnTo>
                      <a:pt x="282" y="145"/>
                    </a:lnTo>
                    <a:lnTo>
                      <a:pt x="299" y="141"/>
                    </a:lnTo>
                    <a:lnTo>
                      <a:pt x="311" y="133"/>
                    </a:lnTo>
                    <a:lnTo>
                      <a:pt x="319" y="125"/>
                    </a:lnTo>
                    <a:lnTo>
                      <a:pt x="324" y="116"/>
                    </a:lnTo>
                    <a:close/>
                  </a:path>
                </a:pathLst>
              </a:custGeom>
              <a:solidFill>
                <a:srgbClr val="F4CC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51" name="Freeform 1260">
                <a:extLst>
                  <a:ext uri="{FF2B5EF4-FFF2-40B4-BE49-F238E27FC236}">
                    <a16:creationId xmlns:a16="http://schemas.microsoft.com/office/drawing/2014/main" id="{4D3ACBD7-784C-4DD8-8C51-F4987524BD63}"/>
                  </a:ext>
                </a:extLst>
              </p:cNvPr>
              <p:cNvSpPr>
                <a:spLocks/>
              </p:cNvSpPr>
              <p:nvPr/>
            </p:nvSpPr>
            <p:spPr bwMode="auto">
              <a:xfrm>
                <a:off x="2110" y="3197"/>
                <a:ext cx="55" cy="26"/>
              </a:xfrm>
              <a:custGeom>
                <a:avLst/>
                <a:gdLst>
                  <a:gd name="T0" fmla="*/ 55 w 275"/>
                  <a:gd name="T1" fmla="*/ 20 h 129"/>
                  <a:gd name="T2" fmla="*/ 55 w 275"/>
                  <a:gd name="T3" fmla="*/ 19 h 129"/>
                  <a:gd name="T4" fmla="*/ 54 w 275"/>
                  <a:gd name="T5" fmla="*/ 17 h 129"/>
                  <a:gd name="T6" fmla="*/ 53 w 275"/>
                  <a:gd name="T7" fmla="*/ 14 h 129"/>
                  <a:gd name="T8" fmla="*/ 51 w 275"/>
                  <a:gd name="T9" fmla="*/ 13 h 129"/>
                  <a:gd name="T10" fmla="*/ 48 w 275"/>
                  <a:gd name="T11" fmla="*/ 10 h 129"/>
                  <a:gd name="T12" fmla="*/ 46 w 275"/>
                  <a:gd name="T13" fmla="*/ 8 h 129"/>
                  <a:gd name="T14" fmla="*/ 42 w 275"/>
                  <a:gd name="T15" fmla="*/ 7 h 129"/>
                  <a:gd name="T16" fmla="*/ 38 w 275"/>
                  <a:gd name="T17" fmla="*/ 5 h 129"/>
                  <a:gd name="T18" fmla="*/ 34 w 275"/>
                  <a:gd name="T19" fmla="*/ 3 h 129"/>
                  <a:gd name="T20" fmla="*/ 30 w 275"/>
                  <a:gd name="T21" fmla="*/ 3 h 129"/>
                  <a:gd name="T22" fmla="*/ 26 w 275"/>
                  <a:gd name="T23" fmla="*/ 2 h 129"/>
                  <a:gd name="T24" fmla="*/ 21 w 275"/>
                  <a:gd name="T25" fmla="*/ 1 h 129"/>
                  <a:gd name="T26" fmla="*/ 17 w 275"/>
                  <a:gd name="T27" fmla="*/ 0 h 129"/>
                  <a:gd name="T28" fmla="*/ 13 w 275"/>
                  <a:gd name="T29" fmla="*/ 0 h 129"/>
                  <a:gd name="T30" fmla="*/ 10 w 275"/>
                  <a:gd name="T31" fmla="*/ 1 h 129"/>
                  <a:gd name="T32" fmla="*/ 7 w 275"/>
                  <a:gd name="T33" fmla="*/ 2 h 129"/>
                  <a:gd name="T34" fmla="*/ 4 w 275"/>
                  <a:gd name="T35" fmla="*/ 3 h 129"/>
                  <a:gd name="T36" fmla="*/ 2 w 275"/>
                  <a:gd name="T37" fmla="*/ 3 h 129"/>
                  <a:gd name="T38" fmla="*/ 1 w 275"/>
                  <a:gd name="T39" fmla="*/ 5 h 129"/>
                  <a:gd name="T40" fmla="*/ 0 w 275"/>
                  <a:gd name="T41" fmla="*/ 7 h 129"/>
                  <a:gd name="T42" fmla="*/ 0 w 275"/>
                  <a:gd name="T43" fmla="*/ 8 h 129"/>
                  <a:gd name="T44" fmla="*/ 0 w 275"/>
                  <a:gd name="T45" fmla="*/ 10 h 129"/>
                  <a:gd name="T46" fmla="*/ 2 w 275"/>
                  <a:gd name="T47" fmla="*/ 13 h 129"/>
                  <a:gd name="T48" fmla="*/ 3 w 275"/>
                  <a:gd name="T49" fmla="*/ 14 h 129"/>
                  <a:gd name="T50" fmla="*/ 6 w 275"/>
                  <a:gd name="T51" fmla="*/ 17 h 129"/>
                  <a:gd name="T52" fmla="*/ 9 w 275"/>
                  <a:gd name="T53" fmla="*/ 19 h 129"/>
                  <a:gd name="T54" fmla="*/ 13 w 275"/>
                  <a:gd name="T55" fmla="*/ 20 h 129"/>
                  <a:gd name="T56" fmla="*/ 16 w 275"/>
                  <a:gd name="T57" fmla="*/ 22 h 129"/>
                  <a:gd name="T58" fmla="*/ 20 w 275"/>
                  <a:gd name="T59" fmla="*/ 24 h 129"/>
                  <a:gd name="T60" fmla="*/ 25 w 275"/>
                  <a:gd name="T61" fmla="*/ 24 h 129"/>
                  <a:gd name="T62" fmla="*/ 29 w 275"/>
                  <a:gd name="T63" fmla="*/ 25 h 129"/>
                  <a:gd name="T64" fmla="*/ 33 w 275"/>
                  <a:gd name="T65" fmla="*/ 26 h 129"/>
                  <a:gd name="T66" fmla="*/ 37 w 275"/>
                  <a:gd name="T67" fmla="*/ 26 h 129"/>
                  <a:gd name="T68" fmla="*/ 42 w 275"/>
                  <a:gd name="T69" fmla="*/ 26 h 129"/>
                  <a:gd name="T70" fmla="*/ 45 w 275"/>
                  <a:gd name="T71" fmla="*/ 26 h 129"/>
                  <a:gd name="T72" fmla="*/ 48 w 275"/>
                  <a:gd name="T73" fmla="*/ 25 h 129"/>
                  <a:gd name="T74" fmla="*/ 51 w 275"/>
                  <a:gd name="T75" fmla="*/ 24 h 129"/>
                  <a:gd name="T76" fmla="*/ 52 w 275"/>
                  <a:gd name="T77" fmla="*/ 24 h 129"/>
                  <a:gd name="T78" fmla="*/ 54 w 275"/>
                  <a:gd name="T79" fmla="*/ 22 h 129"/>
                  <a:gd name="T80" fmla="*/ 55 w 275"/>
                  <a:gd name="T81" fmla="*/ 20 h 12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5"/>
                  <a:gd name="T124" fmla="*/ 0 h 129"/>
                  <a:gd name="T125" fmla="*/ 275 w 275"/>
                  <a:gd name="T126" fmla="*/ 129 h 12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5" h="129">
                    <a:moveTo>
                      <a:pt x="275" y="100"/>
                    </a:moveTo>
                    <a:lnTo>
                      <a:pt x="275" y="92"/>
                    </a:lnTo>
                    <a:lnTo>
                      <a:pt x="270" y="83"/>
                    </a:lnTo>
                    <a:lnTo>
                      <a:pt x="266" y="71"/>
                    </a:lnTo>
                    <a:lnTo>
                      <a:pt x="253" y="63"/>
                    </a:lnTo>
                    <a:lnTo>
                      <a:pt x="241" y="50"/>
                    </a:lnTo>
                    <a:lnTo>
                      <a:pt x="228" y="42"/>
                    </a:lnTo>
                    <a:lnTo>
                      <a:pt x="212" y="33"/>
                    </a:lnTo>
                    <a:lnTo>
                      <a:pt x="191" y="25"/>
                    </a:lnTo>
                    <a:lnTo>
                      <a:pt x="171" y="17"/>
                    </a:lnTo>
                    <a:lnTo>
                      <a:pt x="149" y="13"/>
                    </a:lnTo>
                    <a:lnTo>
                      <a:pt x="129" y="9"/>
                    </a:lnTo>
                    <a:lnTo>
                      <a:pt x="104" y="4"/>
                    </a:lnTo>
                    <a:lnTo>
                      <a:pt x="84" y="0"/>
                    </a:lnTo>
                    <a:lnTo>
                      <a:pt x="66" y="0"/>
                    </a:lnTo>
                    <a:lnTo>
                      <a:pt x="50" y="4"/>
                    </a:lnTo>
                    <a:lnTo>
                      <a:pt x="34" y="9"/>
                    </a:lnTo>
                    <a:lnTo>
                      <a:pt x="21" y="13"/>
                    </a:lnTo>
                    <a:lnTo>
                      <a:pt x="9" y="17"/>
                    </a:lnTo>
                    <a:lnTo>
                      <a:pt x="5" y="25"/>
                    </a:lnTo>
                    <a:lnTo>
                      <a:pt x="0" y="33"/>
                    </a:lnTo>
                    <a:lnTo>
                      <a:pt x="0" y="42"/>
                    </a:lnTo>
                    <a:lnTo>
                      <a:pt x="0" y="50"/>
                    </a:lnTo>
                    <a:lnTo>
                      <a:pt x="9" y="63"/>
                    </a:lnTo>
                    <a:lnTo>
                      <a:pt x="17" y="71"/>
                    </a:lnTo>
                    <a:lnTo>
                      <a:pt x="30" y="83"/>
                    </a:lnTo>
                    <a:lnTo>
                      <a:pt x="46" y="92"/>
                    </a:lnTo>
                    <a:lnTo>
                      <a:pt x="63" y="100"/>
                    </a:lnTo>
                    <a:lnTo>
                      <a:pt x="79" y="108"/>
                    </a:lnTo>
                    <a:lnTo>
                      <a:pt x="100" y="117"/>
                    </a:lnTo>
                    <a:lnTo>
                      <a:pt x="125" y="121"/>
                    </a:lnTo>
                    <a:lnTo>
                      <a:pt x="145" y="125"/>
                    </a:lnTo>
                    <a:lnTo>
                      <a:pt x="167" y="129"/>
                    </a:lnTo>
                    <a:lnTo>
                      <a:pt x="187" y="129"/>
                    </a:lnTo>
                    <a:lnTo>
                      <a:pt x="208" y="129"/>
                    </a:lnTo>
                    <a:lnTo>
                      <a:pt x="225" y="129"/>
                    </a:lnTo>
                    <a:lnTo>
                      <a:pt x="241" y="125"/>
                    </a:lnTo>
                    <a:lnTo>
                      <a:pt x="253" y="121"/>
                    </a:lnTo>
                    <a:lnTo>
                      <a:pt x="262" y="117"/>
                    </a:lnTo>
                    <a:lnTo>
                      <a:pt x="270" y="108"/>
                    </a:lnTo>
                    <a:lnTo>
                      <a:pt x="275" y="100"/>
                    </a:lnTo>
                    <a:close/>
                  </a:path>
                </a:pathLst>
              </a:custGeom>
              <a:solidFill>
                <a:srgbClr val="F6D25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52" name="Freeform 1261">
                <a:extLst>
                  <a:ext uri="{FF2B5EF4-FFF2-40B4-BE49-F238E27FC236}">
                    <a16:creationId xmlns:a16="http://schemas.microsoft.com/office/drawing/2014/main" id="{3E8A73A0-F904-4A05-AF8F-5883E6CD2945}"/>
                  </a:ext>
                </a:extLst>
              </p:cNvPr>
              <p:cNvSpPr>
                <a:spLocks/>
              </p:cNvSpPr>
              <p:nvPr/>
            </p:nvSpPr>
            <p:spPr bwMode="auto">
              <a:xfrm>
                <a:off x="2114" y="3199"/>
                <a:ext cx="45" cy="20"/>
              </a:xfrm>
              <a:custGeom>
                <a:avLst/>
                <a:gdLst>
                  <a:gd name="T0" fmla="*/ 45 w 228"/>
                  <a:gd name="T1" fmla="*/ 15 h 103"/>
                  <a:gd name="T2" fmla="*/ 45 w 228"/>
                  <a:gd name="T3" fmla="*/ 14 h 103"/>
                  <a:gd name="T4" fmla="*/ 44 w 228"/>
                  <a:gd name="T5" fmla="*/ 13 h 103"/>
                  <a:gd name="T6" fmla="*/ 43 w 228"/>
                  <a:gd name="T7" fmla="*/ 11 h 103"/>
                  <a:gd name="T8" fmla="*/ 42 w 228"/>
                  <a:gd name="T9" fmla="*/ 10 h 103"/>
                  <a:gd name="T10" fmla="*/ 40 w 228"/>
                  <a:gd name="T11" fmla="*/ 8 h 103"/>
                  <a:gd name="T12" fmla="*/ 38 w 228"/>
                  <a:gd name="T13" fmla="*/ 6 h 103"/>
                  <a:gd name="T14" fmla="*/ 35 w 228"/>
                  <a:gd name="T15" fmla="*/ 5 h 103"/>
                  <a:gd name="T16" fmla="*/ 32 w 228"/>
                  <a:gd name="T17" fmla="*/ 3 h 103"/>
                  <a:gd name="T18" fmla="*/ 29 w 228"/>
                  <a:gd name="T19" fmla="*/ 3 h 103"/>
                  <a:gd name="T20" fmla="*/ 25 w 228"/>
                  <a:gd name="T21" fmla="*/ 2 h 103"/>
                  <a:gd name="T22" fmla="*/ 21 w 228"/>
                  <a:gd name="T23" fmla="*/ 1 h 103"/>
                  <a:gd name="T24" fmla="*/ 18 w 228"/>
                  <a:gd name="T25" fmla="*/ 0 h 103"/>
                  <a:gd name="T26" fmla="*/ 15 w 228"/>
                  <a:gd name="T27" fmla="*/ 0 h 103"/>
                  <a:gd name="T28" fmla="*/ 11 w 228"/>
                  <a:gd name="T29" fmla="*/ 0 h 103"/>
                  <a:gd name="T30" fmla="*/ 8 w 228"/>
                  <a:gd name="T31" fmla="*/ 0 h 103"/>
                  <a:gd name="T32" fmla="*/ 6 w 228"/>
                  <a:gd name="T33" fmla="*/ 1 h 103"/>
                  <a:gd name="T34" fmla="*/ 4 w 228"/>
                  <a:gd name="T35" fmla="*/ 2 h 103"/>
                  <a:gd name="T36" fmla="*/ 3 w 228"/>
                  <a:gd name="T37" fmla="*/ 3 h 103"/>
                  <a:gd name="T38" fmla="*/ 1 w 228"/>
                  <a:gd name="T39" fmla="*/ 3 h 103"/>
                  <a:gd name="T40" fmla="*/ 0 w 228"/>
                  <a:gd name="T41" fmla="*/ 5 h 103"/>
                  <a:gd name="T42" fmla="*/ 0 w 228"/>
                  <a:gd name="T43" fmla="*/ 6 h 103"/>
                  <a:gd name="T44" fmla="*/ 1 w 228"/>
                  <a:gd name="T45" fmla="*/ 8 h 103"/>
                  <a:gd name="T46" fmla="*/ 2 w 228"/>
                  <a:gd name="T47" fmla="*/ 10 h 103"/>
                  <a:gd name="T48" fmla="*/ 3 w 228"/>
                  <a:gd name="T49" fmla="*/ 11 h 103"/>
                  <a:gd name="T50" fmla="*/ 6 w 228"/>
                  <a:gd name="T51" fmla="*/ 13 h 103"/>
                  <a:gd name="T52" fmla="*/ 7 w 228"/>
                  <a:gd name="T53" fmla="*/ 14 h 103"/>
                  <a:gd name="T54" fmla="*/ 11 w 228"/>
                  <a:gd name="T55" fmla="*/ 15 h 103"/>
                  <a:gd name="T56" fmla="*/ 13 w 228"/>
                  <a:gd name="T57" fmla="*/ 17 h 103"/>
                  <a:gd name="T58" fmla="*/ 17 w 228"/>
                  <a:gd name="T59" fmla="*/ 18 h 103"/>
                  <a:gd name="T60" fmla="*/ 20 w 228"/>
                  <a:gd name="T61" fmla="*/ 18 h 103"/>
                  <a:gd name="T62" fmla="*/ 24 w 228"/>
                  <a:gd name="T63" fmla="*/ 19 h 103"/>
                  <a:gd name="T64" fmla="*/ 28 w 228"/>
                  <a:gd name="T65" fmla="*/ 20 h 103"/>
                  <a:gd name="T66" fmla="*/ 31 w 228"/>
                  <a:gd name="T67" fmla="*/ 20 h 103"/>
                  <a:gd name="T68" fmla="*/ 34 w 228"/>
                  <a:gd name="T69" fmla="*/ 20 h 103"/>
                  <a:gd name="T70" fmla="*/ 37 w 228"/>
                  <a:gd name="T71" fmla="*/ 20 h 103"/>
                  <a:gd name="T72" fmla="*/ 39 w 228"/>
                  <a:gd name="T73" fmla="*/ 19 h 103"/>
                  <a:gd name="T74" fmla="*/ 42 w 228"/>
                  <a:gd name="T75" fmla="*/ 19 h 103"/>
                  <a:gd name="T76" fmla="*/ 43 w 228"/>
                  <a:gd name="T77" fmla="*/ 18 h 103"/>
                  <a:gd name="T78" fmla="*/ 44 w 228"/>
                  <a:gd name="T79" fmla="*/ 17 h 103"/>
                  <a:gd name="T80" fmla="*/ 45 w 228"/>
                  <a:gd name="T81" fmla="*/ 15 h 1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28"/>
                  <a:gd name="T124" fmla="*/ 0 h 103"/>
                  <a:gd name="T125" fmla="*/ 228 w 228"/>
                  <a:gd name="T126" fmla="*/ 103 h 10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28" h="103">
                    <a:moveTo>
                      <a:pt x="228" y="78"/>
                    </a:moveTo>
                    <a:lnTo>
                      <a:pt x="228" y="70"/>
                    </a:lnTo>
                    <a:lnTo>
                      <a:pt x="224" y="67"/>
                    </a:lnTo>
                    <a:lnTo>
                      <a:pt x="220" y="58"/>
                    </a:lnTo>
                    <a:lnTo>
                      <a:pt x="211" y="49"/>
                    </a:lnTo>
                    <a:lnTo>
                      <a:pt x="204" y="41"/>
                    </a:lnTo>
                    <a:lnTo>
                      <a:pt x="191" y="33"/>
                    </a:lnTo>
                    <a:lnTo>
                      <a:pt x="179" y="24"/>
                    </a:lnTo>
                    <a:lnTo>
                      <a:pt x="162" y="16"/>
                    </a:lnTo>
                    <a:lnTo>
                      <a:pt x="145" y="13"/>
                    </a:lnTo>
                    <a:lnTo>
                      <a:pt x="125" y="8"/>
                    </a:lnTo>
                    <a:lnTo>
                      <a:pt x="108" y="4"/>
                    </a:lnTo>
                    <a:lnTo>
                      <a:pt x="91" y="0"/>
                    </a:lnTo>
                    <a:lnTo>
                      <a:pt x="74" y="0"/>
                    </a:lnTo>
                    <a:lnTo>
                      <a:pt x="58" y="0"/>
                    </a:lnTo>
                    <a:lnTo>
                      <a:pt x="42" y="0"/>
                    </a:lnTo>
                    <a:lnTo>
                      <a:pt x="29" y="4"/>
                    </a:lnTo>
                    <a:lnTo>
                      <a:pt x="20" y="8"/>
                    </a:lnTo>
                    <a:lnTo>
                      <a:pt x="13" y="13"/>
                    </a:lnTo>
                    <a:lnTo>
                      <a:pt x="4" y="16"/>
                    </a:lnTo>
                    <a:lnTo>
                      <a:pt x="0" y="24"/>
                    </a:lnTo>
                    <a:lnTo>
                      <a:pt x="0" y="33"/>
                    </a:lnTo>
                    <a:lnTo>
                      <a:pt x="4" y="41"/>
                    </a:lnTo>
                    <a:lnTo>
                      <a:pt x="8" y="49"/>
                    </a:lnTo>
                    <a:lnTo>
                      <a:pt x="17" y="58"/>
                    </a:lnTo>
                    <a:lnTo>
                      <a:pt x="29" y="67"/>
                    </a:lnTo>
                    <a:lnTo>
                      <a:pt x="37" y="70"/>
                    </a:lnTo>
                    <a:lnTo>
                      <a:pt x="54" y="78"/>
                    </a:lnTo>
                    <a:lnTo>
                      <a:pt x="67" y="87"/>
                    </a:lnTo>
                    <a:lnTo>
                      <a:pt x="87" y="91"/>
                    </a:lnTo>
                    <a:lnTo>
                      <a:pt x="103" y="95"/>
                    </a:lnTo>
                    <a:lnTo>
                      <a:pt x="121" y="99"/>
                    </a:lnTo>
                    <a:lnTo>
                      <a:pt x="141" y="103"/>
                    </a:lnTo>
                    <a:lnTo>
                      <a:pt x="157" y="103"/>
                    </a:lnTo>
                    <a:lnTo>
                      <a:pt x="174" y="103"/>
                    </a:lnTo>
                    <a:lnTo>
                      <a:pt x="186" y="103"/>
                    </a:lnTo>
                    <a:lnTo>
                      <a:pt x="199" y="99"/>
                    </a:lnTo>
                    <a:lnTo>
                      <a:pt x="211" y="99"/>
                    </a:lnTo>
                    <a:lnTo>
                      <a:pt x="220" y="91"/>
                    </a:lnTo>
                    <a:lnTo>
                      <a:pt x="224" y="87"/>
                    </a:lnTo>
                    <a:lnTo>
                      <a:pt x="228" y="78"/>
                    </a:lnTo>
                    <a:close/>
                  </a:path>
                </a:pathLst>
              </a:custGeom>
              <a:solidFill>
                <a:srgbClr val="F7D86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53" name="Freeform 1262">
                <a:extLst>
                  <a:ext uri="{FF2B5EF4-FFF2-40B4-BE49-F238E27FC236}">
                    <a16:creationId xmlns:a16="http://schemas.microsoft.com/office/drawing/2014/main" id="{A1F0202F-5325-4164-88A0-F56292BBC0E3}"/>
                  </a:ext>
                </a:extLst>
              </p:cNvPr>
              <p:cNvSpPr>
                <a:spLocks/>
              </p:cNvSpPr>
              <p:nvPr/>
            </p:nvSpPr>
            <p:spPr bwMode="auto">
              <a:xfrm>
                <a:off x="2118" y="3199"/>
                <a:ext cx="36" cy="17"/>
              </a:xfrm>
              <a:custGeom>
                <a:avLst/>
                <a:gdLst>
                  <a:gd name="T0" fmla="*/ 16 w 179"/>
                  <a:gd name="T1" fmla="*/ 16 h 83"/>
                  <a:gd name="T2" fmla="*/ 19 w 179"/>
                  <a:gd name="T3" fmla="*/ 17 h 83"/>
                  <a:gd name="T4" fmla="*/ 22 w 179"/>
                  <a:gd name="T5" fmla="*/ 17 h 83"/>
                  <a:gd name="T6" fmla="*/ 24 w 179"/>
                  <a:gd name="T7" fmla="*/ 17 h 83"/>
                  <a:gd name="T8" fmla="*/ 27 w 179"/>
                  <a:gd name="T9" fmla="*/ 17 h 83"/>
                  <a:gd name="T10" fmla="*/ 29 w 179"/>
                  <a:gd name="T11" fmla="*/ 17 h 83"/>
                  <a:gd name="T12" fmla="*/ 32 w 179"/>
                  <a:gd name="T13" fmla="*/ 17 h 83"/>
                  <a:gd name="T14" fmla="*/ 33 w 179"/>
                  <a:gd name="T15" fmla="*/ 16 h 83"/>
                  <a:gd name="T16" fmla="*/ 34 w 179"/>
                  <a:gd name="T17" fmla="*/ 15 h 83"/>
                  <a:gd name="T18" fmla="*/ 35 w 179"/>
                  <a:gd name="T19" fmla="*/ 14 h 83"/>
                  <a:gd name="T20" fmla="*/ 36 w 179"/>
                  <a:gd name="T21" fmla="*/ 13 h 83"/>
                  <a:gd name="T22" fmla="*/ 36 w 179"/>
                  <a:gd name="T23" fmla="*/ 12 h 83"/>
                  <a:gd name="T24" fmla="*/ 35 w 179"/>
                  <a:gd name="T25" fmla="*/ 11 h 83"/>
                  <a:gd name="T26" fmla="*/ 34 w 179"/>
                  <a:gd name="T27" fmla="*/ 9 h 83"/>
                  <a:gd name="T28" fmla="*/ 33 w 179"/>
                  <a:gd name="T29" fmla="*/ 8 h 83"/>
                  <a:gd name="T30" fmla="*/ 32 w 179"/>
                  <a:gd name="T31" fmla="*/ 7 h 83"/>
                  <a:gd name="T32" fmla="*/ 30 w 179"/>
                  <a:gd name="T33" fmla="*/ 5 h 83"/>
                  <a:gd name="T34" fmla="*/ 28 w 179"/>
                  <a:gd name="T35" fmla="*/ 4 h 83"/>
                  <a:gd name="T36" fmla="*/ 25 w 179"/>
                  <a:gd name="T37" fmla="*/ 3 h 83"/>
                  <a:gd name="T38" fmla="*/ 23 w 179"/>
                  <a:gd name="T39" fmla="*/ 2 h 83"/>
                  <a:gd name="T40" fmla="*/ 20 w 179"/>
                  <a:gd name="T41" fmla="*/ 2 h 83"/>
                  <a:gd name="T42" fmla="*/ 17 w 179"/>
                  <a:gd name="T43" fmla="*/ 1 h 83"/>
                  <a:gd name="T44" fmla="*/ 14 w 179"/>
                  <a:gd name="T45" fmla="*/ 0 h 83"/>
                  <a:gd name="T46" fmla="*/ 12 w 179"/>
                  <a:gd name="T47" fmla="*/ 0 h 83"/>
                  <a:gd name="T48" fmla="*/ 9 w 179"/>
                  <a:gd name="T49" fmla="*/ 0 h 83"/>
                  <a:gd name="T50" fmla="*/ 7 w 179"/>
                  <a:gd name="T51" fmla="*/ 0 h 83"/>
                  <a:gd name="T52" fmla="*/ 5 w 179"/>
                  <a:gd name="T53" fmla="*/ 1 h 83"/>
                  <a:gd name="T54" fmla="*/ 3 w 179"/>
                  <a:gd name="T55" fmla="*/ 2 h 83"/>
                  <a:gd name="T56" fmla="*/ 2 w 179"/>
                  <a:gd name="T57" fmla="*/ 2 h 83"/>
                  <a:gd name="T58" fmla="*/ 1 w 179"/>
                  <a:gd name="T59" fmla="*/ 3 h 83"/>
                  <a:gd name="T60" fmla="*/ 0 w 179"/>
                  <a:gd name="T61" fmla="*/ 4 h 83"/>
                  <a:gd name="T62" fmla="*/ 0 w 179"/>
                  <a:gd name="T63" fmla="*/ 5 h 83"/>
                  <a:gd name="T64" fmla="*/ 1 w 179"/>
                  <a:gd name="T65" fmla="*/ 7 h 83"/>
                  <a:gd name="T66" fmla="*/ 2 w 179"/>
                  <a:gd name="T67" fmla="*/ 8 h 83"/>
                  <a:gd name="T68" fmla="*/ 3 w 179"/>
                  <a:gd name="T69" fmla="*/ 9 h 83"/>
                  <a:gd name="T70" fmla="*/ 4 w 179"/>
                  <a:gd name="T71" fmla="*/ 11 h 83"/>
                  <a:gd name="T72" fmla="*/ 6 w 179"/>
                  <a:gd name="T73" fmla="*/ 12 h 83"/>
                  <a:gd name="T74" fmla="*/ 8 w 179"/>
                  <a:gd name="T75" fmla="*/ 13 h 83"/>
                  <a:gd name="T76" fmla="*/ 11 w 179"/>
                  <a:gd name="T77" fmla="*/ 14 h 83"/>
                  <a:gd name="T78" fmla="*/ 13 w 179"/>
                  <a:gd name="T79" fmla="*/ 15 h 83"/>
                  <a:gd name="T80" fmla="*/ 16 w 179"/>
                  <a:gd name="T81" fmla="*/ 16 h 8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9"/>
                  <a:gd name="T124" fmla="*/ 0 h 83"/>
                  <a:gd name="T125" fmla="*/ 179 w 179"/>
                  <a:gd name="T126" fmla="*/ 83 h 8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9" h="83">
                    <a:moveTo>
                      <a:pt x="80" y="79"/>
                    </a:moveTo>
                    <a:lnTo>
                      <a:pt x="96" y="83"/>
                    </a:lnTo>
                    <a:lnTo>
                      <a:pt x="108" y="83"/>
                    </a:lnTo>
                    <a:lnTo>
                      <a:pt x="121" y="83"/>
                    </a:lnTo>
                    <a:lnTo>
                      <a:pt x="134" y="83"/>
                    </a:lnTo>
                    <a:lnTo>
                      <a:pt x="146" y="83"/>
                    </a:lnTo>
                    <a:lnTo>
                      <a:pt x="159" y="83"/>
                    </a:lnTo>
                    <a:lnTo>
                      <a:pt x="166" y="79"/>
                    </a:lnTo>
                    <a:lnTo>
                      <a:pt x="171" y="74"/>
                    </a:lnTo>
                    <a:lnTo>
                      <a:pt x="175" y="70"/>
                    </a:lnTo>
                    <a:lnTo>
                      <a:pt x="179" y="63"/>
                    </a:lnTo>
                    <a:lnTo>
                      <a:pt x="179" y="58"/>
                    </a:lnTo>
                    <a:lnTo>
                      <a:pt x="175" y="54"/>
                    </a:lnTo>
                    <a:lnTo>
                      <a:pt x="171" y="45"/>
                    </a:lnTo>
                    <a:lnTo>
                      <a:pt x="166" y="37"/>
                    </a:lnTo>
                    <a:lnTo>
                      <a:pt x="159" y="33"/>
                    </a:lnTo>
                    <a:lnTo>
                      <a:pt x="150" y="25"/>
                    </a:lnTo>
                    <a:lnTo>
                      <a:pt x="137" y="20"/>
                    </a:lnTo>
                    <a:lnTo>
                      <a:pt x="125" y="16"/>
                    </a:lnTo>
                    <a:lnTo>
                      <a:pt x="112" y="12"/>
                    </a:lnTo>
                    <a:lnTo>
                      <a:pt x="101" y="9"/>
                    </a:lnTo>
                    <a:lnTo>
                      <a:pt x="83" y="4"/>
                    </a:lnTo>
                    <a:lnTo>
                      <a:pt x="71" y="0"/>
                    </a:lnTo>
                    <a:lnTo>
                      <a:pt x="58" y="0"/>
                    </a:lnTo>
                    <a:lnTo>
                      <a:pt x="47" y="0"/>
                    </a:lnTo>
                    <a:lnTo>
                      <a:pt x="34" y="0"/>
                    </a:lnTo>
                    <a:lnTo>
                      <a:pt x="26" y="4"/>
                    </a:lnTo>
                    <a:lnTo>
                      <a:pt x="13" y="9"/>
                    </a:lnTo>
                    <a:lnTo>
                      <a:pt x="9" y="12"/>
                    </a:lnTo>
                    <a:lnTo>
                      <a:pt x="4" y="16"/>
                    </a:lnTo>
                    <a:lnTo>
                      <a:pt x="0" y="20"/>
                    </a:lnTo>
                    <a:lnTo>
                      <a:pt x="0" y="25"/>
                    </a:lnTo>
                    <a:lnTo>
                      <a:pt x="4" y="33"/>
                    </a:lnTo>
                    <a:lnTo>
                      <a:pt x="9" y="37"/>
                    </a:lnTo>
                    <a:lnTo>
                      <a:pt x="13" y="45"/>
                    </a:lnTo>
                    <a:lnTo>
                      <a:pt x="22" y="54"/>
                    </a:lnTo>
                    <a:lnTo>
                      <a:pt x="29" y="58"/>
                    </a:lnTo>
                    <a:lnTo>
                      <a:pt x="42" y="63"/>
                    </a:lnTo>
                    <a:lnTo>
                      <a:pt x="54" y="70"/>
                    </a:lnTo>
                    <a:lnTo>
                      <a:pt x="67" y="74"/>
                    </a:lnTo>
                    <a:lnTo>
                      <a:pt x="80" y="79"/>
                    </a:lnTo>
                    <a:close/>
                  </a:path>
                </a:pathLst>
              </a:custGeom>
              <a:solidFill>
                <a:srgbClr val="F8DF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54" name="Freeform 1263">
                <a:extLst>
                  <a:ext uri="{FF2B5EF4-FFF2-40B4-BE49-F238E27FC236}">
                    <a16:creationId xmlns:a16="http://schemas.microsoft.com/office/drawing/2014/main" id="{868DBE56-D4A5-4CC7-83EE-61FF1CC3803B}"/>
                  </a:ext>
                </a:extLst>
              </p:cNvPr>
              <p:cNvSpPr>
                <a:spLocks/>
              </p:cNvSpPr>
              <p:nvPr/>
            </p:nvSpPr>
            <p:spPr bwMode="auto">
              <a:xfrm>
                <a:off x="2068" y="3208"/>
                <a:ext cx="169" cy="61"/>
              </a:xfrm>
              <a:custGeom>
                <a:avLst/>
                <a:gdLst>
                  <a:gd name="T0" fmla="*/ 168 w 846"/>
                  <a:gd name="T1" fmla="*/ 32 h 303"/>
                  <a:gd name="T2" fmla="*/ 168 w 846"/>
                  <a:gd name="T3" fmla="*/ 33 h 303"/>
                  <a:gd name="T4" fmla="*/ 167 w 846"/>
                  <a:gd name="T5" fmla="*/ 33 h 303"/>
                  <a:gd name="T6" fmla="*/ 167 w 846"/>
                  <a:gd name="T7" fmla="*/ 33 h 303"/>
                  <a:gd name="T8" fmla="*/ 167 w 846"/>
                  <a:gd name="T9" fmla="*/ 34 h 303"/>
                  <a:gd name="T10" fmla="*/ 164 w 846"/>
                  <a:gd name="T11" fmla="*/ 39 h 303"/>
                  <a:gd name="T12" fmla="*/ 160 w 846"/>
                  <a:gd name="T13" fmla="*/ 43 h 303"/>
                  <a:gd name="T14" fmla="*/ 153 w 846"/>
                  <a:gd name="T15" fmla="*/ 47 h 303"/>
                  <a:gd name="T16" fmla="*/ 146 w 846"/>
                  <a:gd name="T17" fmla="*/ 49 h 303"/>
                  <a:gd name="T18" fmla="*/ 136 w 846"/>
                  <a:gd name="T19" fmla="*/ 51 h 303"/>
                  <a:gd name="T20" fmla="*/ 126 w 846"/>
                  <a:gd name="T21" fmla="*/ 52 h 303"/>
                  <a:gd name="T22" fmla="*/ 114 w 846"/>
                  <a:gd name="T23" fmla="*/ 52 h 303"/>
                  <a:gd name="T24" fmla="*/ 101 w 846"/>
                  <a:gd name="T25" fmla="*/ 51 h 303"/>
                  <a:gd name="T26" fmla="*/ 88 w 846"/>
                  <a:gd name="T27" fmla="*/ 49 h 303"/>
                  <a:gd name="T28" fmla="*/ 75 w 846"/>
                  <a:gd name="T29" fmla="*/ 45 h 303"/>
                  <a:gd name="T30" fmla="*/ 63 w 846"/>
                  <a:gd name="T31" fmla="*/ 42 h 303"/>
                  <a:gd name="T32" fmla="*/ 52 w 846"/>
                  <a:gd name="T33" fmla="*/ 38 h 303"/>
                  <a:gd name="T34" fmla="*/ 42 w 846"/>
                  <a:gd name="T35" fmla="*/ 34 h 303"/>
                  <a:gd name="T36" fmla="*/ 33 w 846"/>
                  <a:gd name="T37" fmla="*/ 29 h 303"/>
                  <a:gd name="T38" fmla="*/ 25 w 846"/>
                  <a:gd name="T39" fmla="*/ 25 h 303"/>
                  <a:gd name="T40" fmla="*/ 18 w 846"/>
                  <a:gd name="T41" fmla="*/ 20 h 303"/>
                  <a:gd name="T42" fmla="*/ 12 w 846"/>
                  <a:gd name="T43" fmla="*/ 15 h 303"/>
                  <a:gd name="T44" fmla="*/ 6 w 846"/>
                  <a:gd name="T45" fmla="*/ 10 h 303"/>
                  <a:gd name="T46" fmla="*/ 3 w 846"/>
                  <a:gd name="T47" fmla="*/ 5 h 303"/>
                  <a:gd name="T48" fmla="*/ 0 w 846"/>
                  <a:gd name="T49" fmla="*/ 0 h 303"/>
                  <a:gd name="T50" fmla="*/ 1 w 846"/>
                  <a:gd name="T51" fmla="*/ 6 h 303"/>
                  <a:gd name="T52" fmla="*/ 3 w 846"/>
                  <a:gd name="T53" fmla="*/ 12 h 303"/>
                  <a:gd name="T54" fmla="*/ 7 w 846"/>
                  <a:gd name="T55" fmla="*/ 18 h 303"/>
                  <a:gd name="T56" fmla="*/ 13 w 846"/>
                  <a:gd name="T57" fmla="*/ 24 h 303"/>
                  <a:gd name="T58" fmla="*/ 21 w 846"/>
                  <a:gd name="T59" fmla="*/ 30 h 303"/>
                  <a:gd name="T60" fmla="*/ 30 w 846"/>
                  <a:gd name="T61" fmla="*/ 37 h 303"/>
                  <a:gd name="T62" fmla="*/ 40 w 846"/>
                  <a:gd name="T63" fmla="*/ 42 h 303"/>
                  <a:gd name="T64" fmla="*/ 51 w 846"/>
                  <a:gd name="T65" fmla="*/ 48 h 303"/>
                  <a:gd name="T66" fmla="*/ 63 w 846"/>
                  <a:gd name="T67" fmla="*/ 52 h 303"/>
                  <a:gd name="T68" fmla="*/ 76 w 846"/>
                  <a:gd name="T69" fmla="*/ 56 h 303"/>
                  <a:gd name="T70" fmla="*/ 89 w 846"/>
                  <a:gd name="T71" fmla="*/ 59 h 303"/>
                  <a:gd name="T72" fmla="*/ 103 w 846"/>
                  <a:gd name="T73" fmla="*/ 60 h 303"/>
                  <a:gd name="T74" fmla="*/ 116 w 846"/>
                  <a:gd name="T75" fmla="*/ 61 h 303"/>
                  <a:gd name="T76" fmla="*/ 128 w 846"/>
                  <a:gd name="T77" fmla="*/ 61 h 303"/>
                  <a:gd name="T78" fmla="*/ 138 w 846"/>
                  <a:gd name="T79" fmla="*/ 60 h 303"/>
                  <a:gd name="T80" fmla="*/ 147 w 846"/>
                  <a:gd name="T81" fmla="*/ 59 h 303"/>
                  <a:gd name="T82" fmla="*/ 155 w 846"/>
                  <a:gd name="T83" fmla="*/ 56 h 303"/>
                  <a:gd name="T84" fmla="*/ 162 w 846"/>
                  <a:gd name="T85" fmla="*/ 53 h 303"/>
                  <a:gd name="T86" fmla="*/ 166 w 846"/>
                  <a:gd name="T87" fmla="*/ 48 h 303"/>
                  <a:gd name="T88" fmla="*/ 168 w 846"/>
                  <a:gd name="T89" fmla="*/ 43 h 303"/>
                  <a:gd name="T90" fmla="*/ 168 w 846"/>
                  <a:gd name="T91" fmla="*/ 42 h 303"/>
                  <a:gd name="T92" fmla="*/ 169 w 846"/>
                  <a:gd name="T93" fmla="*/ 40 h 303"/>
                  <a:gd name="T94" fmla="*/ 169 w 846"/>
                  <a:gd name="T95" fmla="*/ 39 h 303"/>
                  <a:gd name="T96" fmla="*/ 169 w 846"/>
                  <a:gd name="T97" fmla="*/ 38 h 303"/>
                  <a:gd name="T98" fmla="*/ 168 w 846"/>
                  <a:gd name="T99" fmla="*/ 38 h 303"/>
                  <a:gd name="T100" fmla="*/ 168 w 846"/>
                  <a:gd name="T101" fmla="*/ 36 h 303"/>
                  <a:gd name="T102" fmla="*/ 168 w 846"/>
                  <a:gd name="T103" fmla="*/ 35 h 303"/>
                  <a:gd name="T104" fmla="*/ 168 w 846"/>
                  <a:gd name="T105" fmla="*/ 34 h 303"/>
                  <a:gd name="T106" fmla="*/ 168 w 846"/>
                  <a:gd name="T107" fmla="*/ 33 h 303"/>
                  <a:gd name="T108" fmla="*/ 168 w 846"/>
                  <a:gd name="T109" fmla="*/ 32 h 30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46"/>
                  <a:gd name="T166" fmla="*/ 0 h 303"/>
                  <a:gd name="T167" fmla="*/ 846 w 846"/>
                  <a:gd name="T168" fmla="*/ 303 h 30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46" h="303">
                    <a:moveTo>
                      <a:pt x="839" y="158"/>
                    </a:moveTo>
                    <a:lnTo>
                      <a:pt x="839" y="162"/>
                    </a:lnTo>
                    <a:lnTo>
                      <a:pt x="834" y="162"/>
                    </a:lnTo>
                    <a:lnTo>
                      <a:pt x="834" y="166"/>
                    </a:lnTo>
                    <a:lnTo>
                      <a:pt x="834" y="171"/>
                    </a:lnTo>
                    <a:lnTo>
                      <a:pt x="821" y="196"/>
                    </a:lnTo>
                    <a:lnTo>
                      <a:pt x="801" y="216"/>
                    </a:lnTo>
                    <a:lnTo>
                      <a:pt x="767" y="233"/>
                    </a:lnTo>
                    <a:lnTo>
                      <a:pt x="731" y="245"/>
                    </a:lnTo>
                    <a:lnTo>
                      <a:pt x="680" y="254"/>
                    </a:lnTo>
                    <a:lnTo>
                      <a:pt x="630" y="258"/>
                    </a:lnTo>
                    <a:lnTo>
                      <a:pt x="569" y="258"/>
                    </a:lnTo>
                    <a:lnTo>
                      <a:pt x="506" y="254"/>
                    </a:lnTo>
                    <a:lnTo>
                      <a:pt x="439" y="241"/>
                    </a:lnTo>
                    <a:lnTo>
                      <a:pt x="373" y="225"/>
                    </a:lnTo>
                    <a:lnTo>
                      <a:pt x="315" y="207"/>
                    </a:lnTo>
                    <a:lnTo>
                      <a:pt x="261" y="191"/>
                    </a:lnTo>
                    <a:lnTo>
                      <a:pt x="211" y="171"/>
                    </a:lnTo>
                    <a:lnTo>
                      <a:pt x="166" y="146"/>
                    </a:lnTo>
                    <a:lnTo>
                      <a:pt x="124" y="125"/>
                    </a:lnTo>
                    <a:lnTo>
                      <a:pt x="91" y="100"/>
                    </a:lnTo>
                    <a:lnTo>
                      <a:pt x="58" y="75"/>
                    </a:lnTo>
                    <a:lnTo>
                      <a:pt x="32" y="50"/>
                    </a:lnTo>
                    <a:lnTo>
                      <a:pt x="16" y="25"/>
                    </a:lnTo>
                    <a:lnTo>
                      <a:pt x="0" y="0"/>
                    </a:lnTo>
                    <a:lnTo>
                      <a:pt x="4" y="29"/>
                    </a:lnTo>
                    <a:lnTo>
                      <a:pt x="16" y="59"/>
                    </a:lnTo>
                    <a:lnTo>
                      <a:pt x="37" y="88"/>
                    </a:lnTo>
                    <a:lnTo>
                      <a:pt x="66" y="121"/>
                    </a:lnTo>
                    <a:lnTo>
                      <a:pt x="104" y="150"/>
                    </a:lnTo>
                    <a:lnTo>
                      <a:pt x="149" y="183"/>
                    </a:lnTo>
                    <a:lnTo>
                      <a:pt x="198" y="207"/>
                    </a:lnTo>
                    <a:lnTo>
                      <a:pt x="257" y="237"/>
                    </a:lnTo>
                    <a:lnTo>
                      <a:pt x="315" y="258"/>
                    </a:lnTo>
                    <a:lnTo>
                      <a:pt x="382" y="279"/>
                    </a:lnTo>
                    <a:lnTo>
                      <a:pt x="448" y="291"/>
                    </a:lnTo>
                    <a:lnTo>
                      <a:pt x="515" y="299"/>
                    </a:lnTo>
                    <a:lnTo>
                      <a:pt x="581" y="303"/>
                    </a:lnTo>
                    <a:lnTo>
                      <a:pt x="639" y="303"/>
                    </a:lnTo>
                    <a:lnTo>
                      <a:pt x="689" y="299"/>
                    </a:lnTo>
                    <a:lnTo>
                      <a:pt x="738" y="291"/>
                    </a:lnTo>
                    <a:lnTo>
                      <a:pt x="776" y="279"/>
                    </a:lnTo>
                    <a:lnTo>
                      <a:pt x="809" y="261"/>
                    </a:lnTo>
                    <a:lnTo>
                      <a:pt x="830" y="237"/>
                    </a:lnTo>
                    <a:lnTo>
                      <a:pt x="842" y="212"/>
                    </a:lnTo>
                    <a:lnTo>
                      <a:pt x="842" y="207"/>
                    </a:lnTo>
                    <a:lnTo>
                      <a:pt x="846" y="200"/>
                    </a:lnTo>
                    <a:lnTo>
                      <a:pt x="846" y="196"/>
                    </a:lnTo>
                    <a:lnTo>
                      <a:pt x="846" y="191"/>
                    </a:lnTo>
                    <a:lnTo>
                      <a:pt x="842" y="187"/>
                    </a:lnTo>
                    <a:lnTo>
                      <a:pt x="842" y="179"/>
                    </a:lnTo>
                    <a:lnTo>
                      <a:pt x="842" y="175"/>
                    </a:lnTo>
                    <a:lnTo>
                      <a:pt x="842" y="171"/>
                    </a:lnTo>
                    <a:lnTo>
                      <a:pt x="839" y="162"/>
                    </a:lnTo>
                    <a:lnTo>
                      <a:pt x="839" y="158"/>
                    </a:lnTo>
                    <a:close/>
                  </a:path>
                </a:pathLst>
              </a:custGeom>
              <a:solidFill>
                <a:srgbClr val="E5A5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55" name="Freeform 1264">
                <a:extLst>
                  <a:ext uri="{FF2B5EF4-FFF2-40B4-BE49-F238E27FC236}">
                    <a16:creationId xmlns:a16="http://schemas.microsoft.com/office/drawing/2014/main" id="{5843BCB4-7323-4406-8233-7029E63B61FD}"/>
                  </a:ext>
                </a:extLst>
              </p:cNvPr>
              <p:cNvSpPr>
                <a:spLocks/>
              </p:cNvSpPr>
              <p:nvPr/>
            </p:nvSpPr>
            <p:spPr bwMode="auto">
              <a:xfrm>
                <a:off x="2068" y="3190"/>
                <a:ext cx="169" cy="79"/>
              </a:xfrm>
              <a:custGeom>
                <a:avLst/>
                <a:gdLst>
                  <a:gd name="T0" fmla="*/ 77 w 842"/>
                  <a:gd name="T1" fmla="*/ 73 h 393"/>
                  <a:gd name="T2" fmla="*/ 90 w 842"/>
                  <a:gd name="T3" fmla="*/ 77 h 393"/>
                  <a:gd name="T4" fmla="*/ 103 w 842"/>
                  <a:gd name="T5" fmla="*/ 78 h 393"/>
                  <a:gd name="T6" fmla="*/ 116 w 842"/>
                  <a:gd name="T7" fmla="*/ 79 h 393"/>
                  <a:gd name="T8" fmla="*/ 128 w 842"/>
                  <a:gd name="T9" fmla="*/ 79 h 393"/>
                  <a:gd name="T10" fmla="*/ 138 w 842"/>
                  <a:gd name="T11" fmla="*/ 78 h 393"/>
                  <a:gd name="T12" fmla="*/ 148 w 842"/>
                  <a:gd name="T13" fmla="*/ 77 h 393"/>
                  <a:gd name="T14" fmla="*/ 156 w 842"/>
                  <a:gd name="T15" fmla="*/ 74 h 393"/>
                  <a:gd name="T16" fmla="*/ 162 w 842"/>
                  <a:gd name="T17" fmla="*/ 70 h 393"/>
                  <a:gd name="T18" fmla="*/ 167 w 842"/>
                  <a:gd name="T19" fmla="*/ 66 h 393"/>
                  <a:gd name="T20" fmla="*/ 169 w 842"/>
                  <a:gd name="T21" fmla="*/ 61 h 393"/>
                  <a:gd name="T22" fmla="*/ 169 w 842"/>
                  <a:gd name="T23" fmla="*/ 55 h 393"/>
                  <a:gd name="T24" fmla="*/ 167 w 842"/>
                  <a:gd name="T25" fmla="*/ 49 h 393"/>
                  <a:gd name="T26" fmla="*/ 163 w 842"/>
                  <a:gd name="T27" fmla="*/ 42 h 393"/>
                  <a:gd name="T28" fmla="*/ 158 w 842"/>
                  <a:gd name="T29" fmla="*/ 37 h 393"/>
                  <a:gd name="T30" fmla="*/ 150 w 842"/>
                  <a:gd name="T31" fmla="*/ 31 h 393"/>
                  <a:gd name="T32" fmla="*/ 142 w 842"/>
                  <a:gd name="T33" fmla="*/ 25 h 393"/>
                  <a:gd name="T34" fmla="*/ 131 w 842"/>
                  <a:gd name="T35" fmla="*/ 19 h 393"/>
                  <a:gd name="T36" fmla="*/ 119 w 842"/>
                  <a:gd name="T37" fmla="*/ 14 h 393"/>
                  <a:gd name="T38" fmla="*/ 107 w 842"/>
                  <a:gd name="T39" fmla="*/ 10 h 393"/>
                  <a:gd name="T40" fmla="*/ 93 w 842"/>
                  <a:gd name="T41" fmla="*/ 6 h 393"/>
                  <a:gd name="T42" fmla="*/ 79 w 842"/>
                  <a:gd name="T43" fmla="*/ 3 h 393"/>
                  <a:gd name="T44" fmla="*/ 66 w 842"/>
                  <a:gd name="T45" fmla="*/ 1 h 393"/>
                  <a:gd name="T46" fmla="*/ 53 w 842"/>
                  <a:gd name="T47" fmla="*/ 0 h 393"/>
                  <a:gd name="T48" fmla="*/ 42 w 842"/>
                  <a:gd name="T49" fmla="*/ 0 h 393"/>
                  <a:gd name="T50" fmla="*/ 31 w 842"/>
                  <a:gd name="T51" fmla="*/ 1 h 393"/>
                  <a:gd name="T52" fmla="*/ 22 w 842"/>
                  <a:gd name="T53" fmla="*/ 3 h 393"/>
                  <a:gd name="T54" fmla="*/ 13 w 842"/>
                  <a:gd name="T55" fmla="*/ 6 h 393"/>
                  <a:gd name="T56" fmla="*/ 7 w 842"/>
                  <a:gd name="T57" fmla="*/ 9 h 393"/>
                  <a:gd name="T58" fmla="*/ 2 w 842"/>
                  <a:gd name="T59" fmla="*/ 14 h 393"/>
                  <a:gd name="T60" fmla="*/ 1 w 842"/>
                  <a:gd name="T61" fmla="*/ 19 h 393"/>
                  <a:gd name="T62" fmla="*/ 0 w 842"/>
                  <a:gd name="T63" fmla="*/ 25 h 393"/>
                  <a:gd name="T64" fmla="*/ 2 w 842"/>
                  <a:gd name="T65" fmla="*/ 31 h 393"/>
                  <a:gd name="T66" fmla="*/ 6 w 842"/>
                  <a:gd name="T67" fmla="*/ 37 h 393"/>
                  <a:gd name="T68" fmla="*/ 12 w 842"/>
                  <a:gd name="T69" fmla="*/ 43 h 393"/>
                  <a:gd name="T70" fmla="*/ 19 w 842"/>
                  <a:gd name="T71" fmla="*/ 49 h 393"/>
                  <a:gd name="T72" fmla="*/ 28 w 842"/>
                  <a:gd name="T73" fmla="*/ 55 h 393"/>
                  <a:gd name="T74" fmla="*/ 38 w 842"/>
                  <a:gd name="T75" fmla="*/ 60 h 393"/>
                  <a:gd name="T76" fmla="*/ 50 w 842"/>
                  <a:gd name="T77" fmla="*/ 65 h 393"/>
                  <a:gd name="T78" fmla="*/ 62 w 842"/>
                  <a:gd name="T79" fmla="*/ 70 h 393"/>
                  <a:gd name="T80" fmla="*/ 77 w 842"/>
                  <a:gd name="T81" fmla="*/ 73 h 39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42"/>
                  <a:gd name="T124" fmla="*/ 0 h 393"/>
                  <a:gd name="T125" fmla="*/ 842 w 842"/>
                  <a:gd name="T126" fmla="*/ 393 h 39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42" h="393">
                    <a:moveTo>
                      <a:pt x="382" y="364"/>
                    </a:moveTo>
                    <a:lnTo>
                      <a:pt x="448" y="381"/>
                    </a:lnTo>
                    <a:lnTo>
                      <a:pt x="515" y="389"/>
                    </a:lnTo>
                    <a:lnTo>
                      <a:pt x="576" y="393"/>
                    </a:lnTo>
                    <a:lnTo>
                      <a:pt x="639" y="393"/>
                    </a:lnTo>
                    <a:lnTo>
                      <a:pt x="689" y="389"/>
                    </a:lnTo>
                    <a:lnTo>
                      <a:pt x="738" y="381"/>
                    </a:lnTo>
                    <a:lnTo>
                      <a:pt x="776" y="369"/>
                    </a:lnTo>
                    <a:lnTo>
                      <a:pt x="809" y="348"/>
                    </a:lnTo>
                    <a:lnTo>
                      <a:pt x="830" y="327"/>
                    </a:lnTo>
                    <a:lnTo>
                      <a:pt x="842" y="302"/>
                    </a:lnTo>
                    <a:lnTo>
                      <a:pt x="842" y="273"/>
                    </a:lnTo>
                    <a:lnTo>
                      <a:pt x="834" y="243"/>
                    </a:lnTo>
                    <a:lnTo>
                      <a:pt x="814" y="211"/>
                    </a:lnTo>
                    <a:lnTo>
                      <a:pt x="785" y="182"/>
                    </a:lnTo>
                    <a:lnTo>
                      <a:pt x="747" y="153"/>
                    </a:lnTo>
                    <a:lnTo>
                      <a:pt x="706" y="124"/>
                    </a:lnTo>
                    <a:lnTo>
                      <a:pt x="652" y="95"/>
                    </a:lnTo>
                    <a:lnTo>
                      <a:pt x="594" y="70"/>
                    </a:lnTo>
                    <a:lnTo>
                      <a:pt x="531" y="49"/>
                    </a:lnTo>
                    <a:lnTo>
                      <a:pt x="464" y="28"/>
                    </a:lnTo>
                    <a:lnTo>
                      <a:pt x="394" y="16"/>
                    </a:lnTo>
                    <a:lnTo>
                      <a:pt x="328" y="7"/>
                    </a:lnTo>
                    <a:lnTo>
                      <a:pt x="265" y="0"/>
                    </a:lnTo>
                    <a:lnTo>
                      <a:pt x="207" y="0"/>
                    </a:lnTo>
                    <a:lnTo>
                      <a:pt x="153" y="7"/>
                    </a:lnTo>
                    <a:lnTo>
                      <a:pt x="108" y="16"/>
                    </a:lnTo>
                    <a:lnTo>
                      <a:pt x="66" y="28"/>
                    </a:lnTo>
                    <a:lnTo>
                      <a:pt x="37" y="45"/>
                    </a:lnTo>
                    <a:lnTo>
                      <a:pt x="12" y="70"/>
                    </a:lnTo>
                    <a:lnTo>
                      <a:pt x="4" y="95"/>
                    </a:lnTo>
                    <a:lnTo>
                      <a:pt x="0" y="124"/>
                    </a:lnTo>
                    <a:lnTo>
                      <a:pt x="12" y="153"/>
                    </a:lnTo>
                    <a:lnTo>
                      <a:pt x="29" y="182"/>
                    </a:lnTo>
                    <a:lnTo>
                      <a:pt x="58" y="215"/>
                    </a:lnTo>
                    <a:lnTo>
                      <a:pt x="95" y="243"/>
                    </a:lnTo>
                    <a:lnTo>
                      <a:pt x="140" y="273"/>
                    </a:lnTo>
                    <a:lnTo>
                      <a:pt x="191" y="297"/>
                    </a:lnTo>
                    <a:lnTo>
                      <a:pt x="248" y="323"/>
                    </a:lnTo>
                    <a:lnTo>
                      <a:pt x="311" y="348"/>
                    </a:lnTo>
                    <a:lnTo>
                      <a:pt x="382" y="364"/>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356" name="Freeform 1265">
                <a:extLst>
                  <a:ext uri="{FF2B5EF4-FFF2-40B4-BE49-F238E27FC236}">
                    <a16:creationId xmlns:a16="http://schemas.microsoft.com/office/drawing/2014/main" id="{AD0BCA94-067D-4278-8195-1DB42F70B263}"/>
                  </a:ext>
                </a:extLst>
              </p:cNvPr>
              <p:cNvSpPr>
                <a:spLocks/>
              </p:cNvSpPr>
              <p:nvPr/>
            </p:nvSpPr>
            <p:spPr bwMode="auto">
              <a:xfrm>
                <a:off x="2069" y="3502"/>
                <a:ext cx="166" cy="85"/>
              </a:xfrm>
              <a:custGeom>
                <a:avLst/>
                <a:gdLst>
                  <a:gd name="T0" fmla="*/ 93 w 830"/>
                  <a:gd name="T1" fmla="*/ 76 h 423"/>
                  <a:gd name="T2" fmla="*/ 106 w 830"/>
                  <a:gd name="T3" fmla="*/ 71 h 423"/>
                  <a:gd name="T4" fmla="*/ 119 w 830"/>
                  <a:gd name="T5" fmla="*/ 66 h 423"/>
                  <a:gd name="T6" fmla="*/ 130 w 830"/>
                  <a:gd name="T7" fmla="*/ 60 h 423"/>
                  <a:gd name="T8" fmla="*/ 140 w 830"/>
                  <a:gd name="T9" fmla="*/ 53 h 423"/>
                  <a:gd name="T10" fmla="*/ 149 w 830"/>
                  <a:gd name="T11" fmla="*/ 47 h 423"/>
                  <a:gd name="T12" fmla="*/ 155 w 830"/>
                  <a:gd name="T13" fmla="*/ 41 h 423"/>
                  <a:gd name="T14" fmla="*/ 161 w 830"/>
                  <a:gd name="T15" fmla="*/ 34 h 423"/>
                  <a:gd name="T16" fmla="*/ 164 w 830"/>
                  <a:gd name="T17" fmla="*/ 28 h 423"/>
                  <a:gd name="T18" fmla="*/ 166 w 830"/>
                  <a:gd name="T19" fmla="*/ 22 h 423"/>
                  <a:gd name="T20" fmla="*/ 165 w 830"/>
                  <a:gd name="T21" fmla="*/ 16 h 423"/>
                  <a:gd name="T22" fmla="*/ 163 w 830"/>
                  <a:gd name="T23" fmla="*/ 11 h 423"/>
                  <a:gd name="T24" fmla="*/ 158 w 830"/>
                  <a:gd name="T25" fmla="*/ 6 h 423"/>
                  <a:gd name="T26" fmla="*/ 151 w 830"/>
                  <a:gd name="T27" fmla="*/ 4 h 423"/>
                  <a:gd name="T28" fmla="*/ 143 w 830"/>
                  <a:gd name="T29" fmla="*/ 1 h 423"/>
                  <a:gd name="T30" fmla="*/ 134 w 830"/>
                  <a:gd name="T31" fmla="*/ 1 h 423"/>
                  <a:gd name="T32" fmla="*/ 123 w 830"/>
                  <a:gd name="T33" fmla="*/ 0 h 423"/>
                  <a:gd name="T34" fmla="*/ 111 w 830"/>
                  <a:gd name="T35" fmla="*/ 1 h 423"/>
                  <a:gd name="T36" fmla="*/ 99 w 830"/>
                  <a:gd name="T37" fmla="*/ 2 h 423"/>
                  <a:gd name="T38" fmla="*/ 86 w 830"/>
                  <a:gd name="T39" fmla="*/ 6 h 423"/>
                  <a:gd name="T40" fmla="*/ 72 w 830"/>
                  <a:gd name="T41" fmla="*/ 9 h 423"/>
                  <a:gd name="T42" fmla="*/ 59 w 830"/>
                  <a:gd name="T43" fmla="*/ 14 h 423"/>
                  <a:gd name="T44" fmla="*/ 46 w 830"/>
                  <a:gd name="T45" fmla="*/ 20 h 423"/>
                  <a:gd name="T46" fmla="*/ 36 w 830"/>
                  <a:gd name="T47" fmla="*/ 26 h 423"/>
                  <a:gd name="T48" fmla="*/ 26 w 830"/>
                  <a:gd name="T49" fmla="*/ 32 h 423"/>
                  <a:gd name="T50" fmla="*/ 16 w 830"/>
                  <a:gd name="T51" fmla="*/ 38 h 423"/>
                  <a:gd name="T52" fmla="*/ 10 w 830"/>
                  <a:gd name="T53" fmla="*/ 44 h 423"/>
                  <a:gd name="T54" fmla="*/ 5 w 830"/>
                  <a:gd name="T55" fmla="*/ 51 h 423"/>
                  <a:gd name="T56" fmla="*/ 1 w 830"/>
                  <a:gd name="T57" fmla="*/ 57 h 423"/>
                  <a:gd name="T58" fmla="*/ 0 w 830"/>
                  <a:gd name="T59" fmla="*/ 63 h 423"/>
                  <a:gd name="T60" fmla="*/ 0 w 830"/>
                  <a:gd name="T61" fmla="*/ 69 h 423"/>
                  <a:gd name="T62" fmla="*/ 3 w 830"/>
                  <a:gd name="T63" fmla="*/ 74 h 423"/>
                  <a:gd name="T64" fmla="*/ 7 w 830"/>
                  <a:gd name="T65" fmla="*/ 78 h 423"/>
                  <a:gd name="T66" fmla="*/ 14 w 830"/>
                  <a:gd name="T67" fmla="*/ 82 h 423"/>
                  <a:gd name="T68" fmla="*/ 22 w 830"/>
                  <a:gd name="T69" fmla="*/ 83 h 423"/>
                  <a:gd name="T70" fmla="*/ 32 w 830"/>
                  <a:gd name="T71" fmla="*/ 85 h 423"/>
                  <a:gd name="T72" fmla="*/ 42 w 830"/>
                  <a:gd name="T73" fmla="*/ 85 h 423"/>
                  <a:gd name="T74" fmla="*/ 54 w 830"/>
                  <a:gd name="T75" fmla="*/ 84 h 423"/>
                  <a:gd name="T76" fmla="*/ 66 w 830"/>
                  <a:gd name="T77" fmla="*/ 82 h 423"/>
                  <a:gd name="T78" fmla="*/ 80 w 830"/>
                  <a:gd name="T79" fmla="*/ 80 h 423"/>
                  <a:gd name="T80" fmla="*/ 93 w 830"/>
                  <a:gd name="T81" fmla="*/ 76 h 42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30"/>
                  <a:gd name="T124" fmla="*/ 0 h 423"/>
                  <a:gd name="T125" fmla="*/ 830 w 830"/>
                  <a:gd name="T126" fmla="*/ 423 h 42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30" h="423">
                    <a:moveTo>
                      <a:pt x="464" y="378"/>
                    </a:moveTo>
                    <a:lnTo>
                      <a:pt x="531" y="352"/>
                    </a:lnTo>
                    <a:lnTo>
                      <a:pt x="594" y="327"/>
                    </a:lnTo>
                    <a:lnTo>
                      <a:pt x="651" y="298"/>
                    </a:lnTo>
                    <a:lnTo>
                      <a:pt x="702" y="265"/>
                    </a:lnTo>
                    <a:lnTo>
                      <a:pt x="743" y="236"/>
                    </a:lnTo>
                    <a:lnTo>
                      <a:pt x="776" y="203"/>
                    </a:lnTo>
                    <a:lnTo>
                      <a:pt x="805" y="169"/>
                    </a:lnTo>
                    <a:lnTo>
                      <a:pt x="822" y="140"/>
                    </a:lnTo>
                    <a:lnTo>
                      <a:pt x="830" y="108"/>
                    </a:lnTo>
                    <a:lnTo>
                      <a:pt x="826" y="79"/>
                    </a:lnTo>
                    <a:lnTo>
                      <a:pt x="813" y="54"/>
                    </a:lnTo>
                    <a:lnTo>
                      <a:pt x="788" y="32"/>
                    </a:lnTo>
                    <a:lnTo>
                      <a:pt x="756" y="20"/>
                    </a:lnTo>
                    <a:lnTo>
                      <a:pt x="714" y="7"/>
                    </a:lnTo>
                    <a:lnTo>
                      <a:pt x="668" y="3"/>
                    </a:lnTo>
                    <a:lnTo>
                      <a:pt x="614" y="0"/>
                    </a:lnTo>
                    <a:lnTo>
                      <a:pt x="556" y="3"/>
                    </a:lnTo>
                    <a:lnTo>
                      <a:pt x="493" y="12"/>
                    </a:lnTo>
                    <a:lnTo>
                      <a:pt x="428" y="28"/>
                    </a:lnTo>
                    <a:lnTo>
                      <a:pt x="361" y="45"/>
                    </a:lnTo>
                    <a:lnTo>
                      <a:pt x="295" y="70"/>
                    </a:lnTo>
                    <a:lnTo>
                      <a:pt x="232" y="99"/>
                    </a:lnTo>
                    <a:lnTo>
                      <a:pt x="178" y="128"/>
                    </a:lnTo>
                    <a:lnTo>
                      <a:pt x="129" y="157"/>
                    </a:lnTo>
                    <a:lnTo>
                      <a:pt x="82" y="190"/>
                    </a:lnTo>
                    <a:lnTo>
                      <a:pt x="50" y="219"/>
                    </a:lnTo>
                    <a:lnTo>
                      <a:pt x="25" y="252"/>
                    </a:lnTo>
                    <a:lnTo>
                      <a:pt x="3" y="286"/>
                    </a:lnTo>
                    <a:lnTo>
                      <a:pt x="0" y="315"/>
                    </a:lnTo>
                    <a:lnTo>
                      <a:pt x="0" y="344"/>
                    </a:lnTo>
                    <a:lnTo>
                      <a:pt x="16" y="369"/>
                    </a:lnTo>
                    <a:lnTo>
                      <a:pt x="37" y="389"/>
                    </a:lnTo>
                    <a:lnTo>
                      <a:pt x="70" y="406"/>
                    </a:lnTo>
                    <a:lnTo>
                      <a:pt x="111" y="414"/>
                    </a:lnTo>
                    <a:lnTo>
                      <a:pt x="158" y="423"/>
                    </a:lnTo>
                    <a:lnTo>
                      <a:pt x="212" y="423"/>
                    </a:lnTo>
                    <a:lnTo>
                      <a:pt x="270" y="419"/>
                    </a:lnTo>
                    <a:lnTo>
                      <a:pt x="332" y="410"/>
                    </a:lnTo>
                    <a:lnTo>
                      <a:pt x="398" y="398"/>
                    </a:lnTo>
                    <a:lnTo>
                      <a:pt x="464" y="378"/>
                    </a:lnTo>
                    <a:close/>
                  </a:path>
                </a:pathLst>
              </a:custGeom>
              <a:solidFill>
                <a:srgbClr val="F2BF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57" name="Freeform 1266">
                <a:extLst>
                  <a:ext uri="{FF2B5EF4-FFF2-40B4-BE49-F238E27FC236}">
                    <a16:creationId xmlns:a16="http://schemas.microsoft.com/office/drawing/2014/main" id="{AD552041-F50A-4AC2-AC7D-3FB1122F8344}"/>
                  </a:ext>
                </a:extLst>
              </p:cNvPr>
              <p:cNvSpPr>
                <a:spLocks/>
              </p:cNvSpPr>
              <p:nvPr/>
            </p:nvSpPr>
            <p:spPr bwMode="auto">
              <a:xfrm>
                <a:off x="2091" y="3516"/>
                <a:ext cx="83" cy="42"/>
              </a:xfrm>
              <a:custGeom>
                <a:avLst/>
                <a:gdLst>
                  <a:gd name="T0" fmla="*/ 47 w 416"/>
                  <a:gd name="T1" fmla="*/ 38 h 211"/>
                  <a:gd name="T2" fmla="*/ 53 w 416"/>
                  <a:gd name="T3" fmla="*/ 35 h 211"/>
                  <a:gd name="T4" fmla="*/ 59 w 416"/>
                  <a:gd name="T5" fmla="*/ 33 h 211"/>
                  <a:gd name="T6" fmla="*/ 65 w 416"/>
                  <a:gd name="T7" fmla="*/ 30 h 211"/>
                  <a:gd name="T8" fmla="*/ 70 w 416"/>
                  <a:gd name="T9" fmla="*/ 27 h 211"/>
                  <a:gd name="T10" fmla="*/ 74 w 416"/>
                  <a:gd name="T11" fmla="*/ 24 h 211"/>
                  <a:gd name="T12" fmla="*/ 78 w 416"/>
                  <a:gd name="T13" fmla="*/ 21 h 211"/>
                  <a:gd name="T14" fmla="*/ 80 w 416"/>
                  <a:gd name="T15" fmla="*/ 17 h 211"/>
                  <a:gd name="T16" fmla="*/ 82 w 416"/>
                  <a:gd name="T17" fmla="*/ 14 h 211"/>
                  <a:gd name="T18" fmla="*/ 83 w 416"/>
                  <a:gd name="T19" fmla="*/ 11 h 211"/>
                  <a:gd name="T20" fmla="*/ 82 w 416"/>
                  <a:gd name="T21" fmla="*/ 8 h 211"/>
                  <a:gd name="T22" fmla="*/ 81 w 416"/>
                  <a:gd name="T23" fmla="*/ 6 h 211"/>
                  <a:gd name="T24" fmla="*/ 79 w 416"/>
                  <a:gd name="T25" fmla="*/ 4 h 211"/>
                  <a:gd name="T26" fmla="*/ 75 w 416"/>
                  <a:gd name="T27" fmla="*/ 3 h 211"/>
                  <a:gd name="T28" fmla="*/ 71 w 416"/>
                  <a:gd name="T29" fmla="*/ 1 h 211"/>
                  <a:gd name="T30" fmla="*/ 66 w 416"/>
                  <a:gd name="T31" fmla="*/ 1 h 211"/>
                  <a:gd name="T32" fmla="*/ 61 w 416"/>
                  <a:gd name="T33" fmla="*/ 0 h 211"/>
                  <a:gd name="T34" fmla="*/ 56 w 416"/>
                  <a:gd name="T35" fmla="*/ 1 h 211"/>
                  <a:gd name="T36" fmla="*/ 49 w 416"/>
                  <a:gd name="T37" fmla="*/ 2 h 211"/>
                  <a:gd name="T38" fmla="*/ 43 w 416"/>
                  <a:gd name="T39" fmla="*/ 3 h 211"/>
                  <a:gd name="T40" fmla="*/ 36 w 416"/>
                  <a:gd name="T41" fmla="*/ 5 h 211"/>
                  <a:gd name="T42" fmla="*/ 29 w 416"/>
                  <a:gd name="T43" fmla="*/ 7 h 211"/>
                  <a:gd name="T44" fmla="*/ 23 w 416"/>
                  <a:gd name="T45" fmla="*/ 10 h 211"/>
                  <a:gd name="T46" fmla="*/ 18 w 416"/>
                  <a:gd name="T47" fmla="*/ 13 h 211"/>
                  <a:gd name="T48" fmla="*/ 13 w 416"/>
                  <a:gd name="T49" fmla="*/ 16 h 211"/>
                  <a:gd name="T50" fmla="*/ 8 w 416"/>
                  <a:gd name="T51" fmla="*/ 19 h 211"/>
                  <a:gd name="T52" fmla="*/ 5 w 416"/>
                  <a:gd name="T53" fmla="*/ 22 h 211"/>
                  <a:gd name="T54" fmla="*/ 3 w 416"/>
                  <a:gd name="T55" fmla="*/ 25 h 211"/>
                  <a:gd name="T56" fmla="*/ 1 w 416"/>
                  <a:gd name="T57" fmla="*/ 29 h 211"/>
                  <a:gd name="T58" fmla="*/ 0 w 416"/>
                  <a:gd name="T59" fmla="*/ 31 h 211"/>
                  <a:gd name="T60" fmla="*/ 0 w 416"/>
                  <a:gd name="T61" fmla="*/ 35 h 211"/>
                  <a:gd name="T62" fmla="*/ 2 w 416"/>
                  <a:gd name="T63" fmla="*/ 37 h 211"/>
                  <a:gd name="T64" fmla="*/ 4 w 416"/>
                  <a:gd name="T65" fmla="*/ 39 h 211"/>
                  <a:gd name="T66" fmla="*/ 8 w 416"/>
                  <a:gd name="T67" fmla="*/ 41 h 211"/>
                  <a:gd name="T68" fmla="*/ 11 w 416"/>
                  <a:gd name="T69" fmla="*/ 41 h 211"/>
                  <a:gd name="T70" fmla="*/ 16 w 416"/>
                  <a:gd name="T71" fmla="*/ 42 h 211"/>
                  <a:gd name="T72" fmla="*/ 22 w 416"/>
                  <a:gd name="T73" fmla="*/ 42 h 211"/>
                  <a:gd name="T74" fmla="*/ 27 w 416"/>
                  <a:gd name="T75" fmla="*/ 42 h 211"/>
                  <a:gd name="T76" fmla="*/ 33 w 416"/>
                  <a:gd name="T77" fmla="*/ 41 h 211"/>
                  <a:gd name="T78" fmla="*/ 40 w 416"/>
                  <a:gd name="T79" fmla="*/ 40 h 211"/>
                  <a:gd name="T80" fmla="*/ 47 w 416"/>
                  <a:gd name="T81" fmla="*/ 38 h 21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16"/>
                  <a:gd name="T124" fmla="*/ 0 h 211"/>
                  <a:gd name="T125" fmla="*/ 416 w 416"/>
                  <a:gd name="T126" fmla="*/ 211 h 21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16" h="211">
                    <a:moveTo>
                      <a:pt x="234" y="191"/>
                    </a:moveTo>
                    <a:lnTo>
                      <a:pt x="267" y="178"/>
                    </a:lnTo>
                    <a:lnTo>
                      <a:pt x="295" y="166"/>
                    </a:lnTo>
                    <a:lnTo>
                      <a:pt x="324" y="150"/>
                    </a:lnTo>
                    <a:lnTo>
                      <a:pt x="349" y="137"/>
                    </a:lnTo>
                    <a:lnTo>
                      <a:pt x="371" y="121"/>
                    </a:lnTo>
                    <a:lnTo>
                      <a:pt x="391" y="103"/>
                    </a:lnTo>
                    <a:lnTo>
                      <a:pt x="403" y="87"/>
                    </a:lnTo>
                    <a:lnTo>
                      <a:pt x="412" y="70"/>
                    </a:lnTo>
                    <a:lnTo>
                      <a:pt x="416" y="54"/>
                    </a:lnTo>
                    <a:lnTo>
                      <a:pt x="412" y="42"/>
                    </a:lnTo>
                    <a:lnTo>
                      <a:pt x="407" y="29"/>
                    </a:lnTo>
                    <a:lnTo>
                      <a:pt x="395" y="20"/>
                    </a:lnTo>
                    <a:lnTo>
                      <a:pt x="378" y="13"/>
                    </a:lnTo>
                    <a:lnTo>
                      <a:pt x="358" y="4"/>
                    </a:lnTo>
                    <a:lnTo>
                      <a:pt x="333" y="4"/>
                    </a:lnTo>
                    <a:lnTo>
                      <a:pt x="308" y="0"/>
                    </a:lnTo>
                    <a:lnTo>
                      <a:pt x="279" y="4"/>
                    </a:lnTo>
                    <a:lnTo>
                      <a:pt x="245" y="8"/>
                    </a:lnTo>
                    <a:lnTo>
                      <a:pt x="216" y="16"/>
                    </a:lnTo>
                    <a:lnTo>
                      <a:pt x="180" y="25"/>
                    </a:lnTo>
                    <a:lnTo>
                      <a:pt x="146" y="37"/>
                    </a:lnTo>
                    <a:lnTo>
                      <a:pt x="117" y="49"/>
                    </a:lnTo>
                    <a:lnTo>
                      <a:pt x="88" y="67"/>
                    </a:lnTo>
                    <a:lnTo>
                      <a:pt x="63" y="78"/>
                    </a:lnTo>
                    <a:lnTo>
                      <a:pt x="42" y="96"/>
                    </a:lnTo>
                    <a:lnTo>
                      <a:pt x="25" y="112"/>
                    </a:lnTo>
                    <a:lnTo>
                      <a:pt x="13" y="128"/>
                    </a:lnTo>
                    <a:lnTo>
                      <a:pt x="5" y="145"/>
                    </a:lnTo>
                    <a:lnTo>
                      <a:pt x="0" y="157"/>
                    </a:lnTo>
                    <a:lnTo>
                      <a:pt x="0" y="174"/>
                    </a:lnTo>
                    <a:lnTo>
                      <a:pt x="9" y="186"/>
                    </a:lnTo>
                    <a:lnTo>
                      <a:pt x="22" y="195"/>
                    </a:lnTo>
                    <a:lnTo>
                      <a:pt x="38" y="204"/>
                    </a:lnTo>
                    <a:lnTo>
                      <a:pt x="54" y="207"/>
                    </a:lnTo>
                    <a:lnTo>
                      <a:pt x="79" y="211"/>
                    </a:lnTo>
                    <a:lnTo>
                      <a:pt x="108" y="211"/>
                    </a:lnTo>
                    <a:lnTo>
                      <a:pt x="137" y="211"/>
                    </a:lnTo>
                    <a:lnTo>
                      <a:pt x="167" y="207"/>
                    </a:lnTo>
                    <a:lnTo>
                      <a:pt x="200" y="199"/>
                    </a:lnTo>
                    <a:lnTo>
                      <a:pt x="234" y="191"/>
                    </a:lnTo>
                    <a:close/>
                  </a:path>
                </a:pathLst>
              </a:custGeom>
              <a:solidFill>
                <a:srgbClr val="F2BF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58" name="Freeform 1267">
                <a:extLst>
                  <a:ext uri="{FF2B5EF4-FFF2-40B4-BE49-F238E27FC236}">
                    <a16:creationId xmlns:a16="http://schemas.microsoft.com/office/drawing/2014/main" id="{5A6BA101-D68D-4C46-B21E-5D7FB21A7858}"/>
                  </a:ext>
                </a:extLst>
              </p:cNvPr>
              <p:cNvSpPr>
                <a:spLocks/>
              </p:cNvSpPr>
              <p:nvPr/>
            </p:nvSpPr>
            <p:spPr bwMode="auto">
              <a:xfrm>
                <a:off x="2095" y="3518"/>
                <a:ext cx="73" cy="37"/>
              </a:xfrm>
              <a:custGeom>
                <a:avLst/>
                <a:gdLst>
                  <a:gd name="T0" fmla="*/ 73 w 364"/>
                  <a:gd name="T1" fmla="*/ 6 h 186"/>
                  <a:gd name="T2" fmla="*/ 72 w 364"/>
                  <a:gd name="T3" fmla="*/ 5 h 186"/>
                  <a:gd name="T4" fmla="*/ 70 w 364"/>
                  <a:gd name="T5" fmla="*/ 2 h 186"/>
                  <a:gd name="T6" fmla="*/ 66 w 364"/>
                  <a:gd name="T7" fmla="*/ 1 h 186"/>
                  <a:gd name="T8" fmla="*/ 63 w 364"/>
                  <a:gd name="T9" fmla="*/ 1 h 186"/>
                  <a:gd name="T10" fmla="*/ 59 w 364"/>
                  <a:gd name="T11" fmla="*/ 0 h 186"/>
                  <a:gd name="T12" fmla="*/ 54 w 364"/>
                  <a:gd name="T13" fmla="*/ 0 h 186"/>
                  <a:gd name="T14" fmla="*/ 49 w 364"/>
                  <a:gd name="T15" fmla="*/ 0 h 186"/>
                  <a:gd name="T16" fmla="*/ 44 w 364"/>
                  <a:gd name="T17" fmla="*/ 1 h 186"/>
                  <a:gd name="T18" fmla="*/ 38 w 364"/>
                  <a:gd name="T19" fmla="*/ 2 h 186"/>
                  <a:gd name="T20" fmla="*/ 31 w 364"/>
                  <a:gd name="T21" fmla="*/ 4 h 186"/>
                  <a:gd name="T22" fmla="*/ 26 w 364"/>
                  <a:gd name="T23" fmla="*/ 6 h 186"/>
                  <a:gd name="T24" fmla="*/ 21 w 364"/>
                  <a:gd name="T25" fmla="*/ 8 h 186"/>
                  <a:gd name="T26" fmla="*/ 16 w 364"/>
                  <a:gd name="T27" fmla="*/ 11 h 186"/>
                  <a:gd name="T28" fmla="*/ 12 w 364"/>
                  <a:gd name="T29" fmla="*/ 13 h 186"/>
                  <a:gd name="T30" fmla="*/ 7 w 364"/>
                  <a:gd name="T31" fmla="*/ 17 h 186"/>
                  <a:gd name="T32" fmla="*/ 4 w 364"/>
                  <a:gd name="T33" fmla="*/ 19 h 186"/>
                  <a:gd name="T34" fmla="*/ 1 w 364"/>
                  <a:gd name="T35" fmla="*/ 22 h 186"/>
                  <a:gd name="T36" fmla="*/ 1 w 364"/>
                  <a:gd name="T37" fmla="*/ 25 h 186"/>
                  <a:gd name="T38" fmla="*/ 0 w 364"/>
                  <a:gd name="T39" fmla="*/ 27 h 186"/>
                  <a:gd name="T40" fmla="*/ 0 w 364"/>
                  <a:gd name="T41" fmla="*/ 30 h 186"/>
                  <a:gd name="T42" fmla="*/ 1 w 364"/>
                  <a:gd name="T43" fmla="*/ 32 h 186"/>
                  <a:gd name="T44" fmla="*/ 3 w 364"/>
                  <a:gd name="T45" fmla="*/ 34 h 186"/>
                  <a:gd name="T46" fmla="*/ 7 w 364"/>
                  <a:gd name="T47" fmla="*/ 35 h 186"/>
                  <a:gd name="T48" fmla="*/ 10 w 364"/>
                  <a:gd name="T49" fmla="*/ 36 h 186"/>
                  <a:gd name="T50" fmla="*/ 14 w 364"/>
                  <a:gd name="T51" fmla="*/ 37 h 186"/>
                  <a:gd name="T52" fmla="*/ 19 w 364"/>
                  <a:gd name="T53" fmla="*/ 37 h 186"/>
                  <a:gd name="T54" fmla="*/ 24 w 364"/>
                  <a:gd name="T55" fmla="*/ 36 h 186"/>
                  <a:gd name="T56" fmla="*/ 30 w 364"/>
                  <a:gd name="T57" fmla="*/ 35 h 186"/>
                  <a:gd name="T58" fmla="*/ 35 w 364"/>
                  <a:gd name="T59" fmla="*/ 34 h 186"/>
                  <a:gd name="T60" fmla="*/ 42 w 364"/>
                  <a:gd name="T61" fmla="*/ 33 h 186"/>
                  <a:gd name="T62" fmla="*/ 47 w 364"/>
                  <a:gd name="T63" fmla="*/ 30 h 186"/>
                  <a:gd name="T64" fmla="*/ 52 w 364"/>
                  <a:gd name="T65" fmla="*/ 29 h 186"/>
                  <a:gd name="T66" fmla="*/ 57 w 364"/>
                  <a:gd name="T67" fmla="*/ 25 h 186"/>
                  <a:gd name="T68" fmla="*/ 62 w 364"/>
                  <a:gd name="T69" fmla="*/ 23 h 186"/>
                  <a:gd name="T70" fmla="*/ 66 w 364"/>
                  <a:gd name="T71" fmla="*/ 20 h 186"/>
                  <a:gd name="T72" fmla="*/ 69 w 364"/>
                  <a:gd name="T73" fmla="*/ 17 h 186"/>
                  <a:gd name="T74" fmla="*/ 72 w 364"/>
                  <a:gd name="T75" fmla="*/ 15 h 186"/>
                  <a:gd name="T76" fmla="*/ 72 w 364"/>
                  <a:gd name="T77" fmla="*/ 12 h 186"/>
                  <a:gd name="T78" fmla="*/ 73 w 364"/>
                  <a:gd name="T79" fmla="*/ 9 h 186"/>
                  <a:gd name="T80" fmla="*/ 73 w 364"/>
                  <a:gd name="T81" fmla="*/ 6 h 18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64"/>
                  <a:gd name="T124" fmla="*/ 0 h 186"/>
                  <a:gd name="T125" fmla="*/ 364 w 364"/>
                  <a:gd name="T126" fmla="*/ 186 h 18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64" h="186">
                    <a:moveTo>
                      <a:pt x="364" y="32"/>
                    </a:moveTo>
                    <a:lnTo>
                      <a:pt x="357" y="24"/>
                    </a:lnTo>
                    <a:lnTo>
                      <a:pt x="348" y="12"/>
                    </a:lnTo>
                    <a:lnTo>
                      <a:pt x="331" y="7"/>
                    </a:lnTo>
                    <a:lnTo>
                      <a:pt x="315" y="3"/>
                    </a:lnTo>
                    <a:lnTo>
                      <a:pt x="294" y="0"/>
                    </a:lnTo>
                    <a:lnTo>
                      <a:pt x="269" y="0"/>
                    </a:lnTo>
                    <a:lnTo>
                      <a:pt x="245" y="0"/>
                    </a:lnTo>
                    <a:lnTo>
                      <a:pt x="220" y="3"/>
                    </a:lnTo>
                    <a:lnTo>
                      <a:pt x="191" y="12"/>
                    </a:lnTo>
                    <a:lnTo>
                      <a:pt x="157" y="20"/>
                    </a:lnTo>
                    <a:lnTo>
                      <a:pt x="128" y="29"/>
                    </a:lnTo>
                    <a:lnTo>
                      <a:pt x="103" y="41"/>
                    </a:lnTo>
                    <a:lnTo>
                      <a:pt x="78" y="54"/>
                    </a:lnTo>
                    <a:lnTo>
                      <a:pt x="58" y="65"/>
                    </a:lnTo>
                    <a:lnTo>
                      <a:pt x="36" y="83"/>
                    </a:lnTo>
                    <a:lnTo>
                      <a:pt x="20" y="95"/>
                    </a:lnTo>
                    <a:lnTo>
                      <a:pt x="7" y="111"/>
                    </a:lnTo>
                    <a:lnTo>
                      <a:pt x="4" y="124"/>
                    </a:lnTo>
                    <a:lnTo>
                      <a:pt x="0" y="137"/>
                    </a:lnTo>
                    <a:lnTo>
                      <a:pt x="0" y="149"/>
                    </a:lnTo>
                    <a:lnTo>
                      <a:pt x="7" y="161"/>
                    </a:lnTo>
                    <a:lnTo>
                      <a:pt x="16" y="169"/>
                    </a:lnTo>
                    <a:lnTo>
                      <a:pt x="33" y="178"/>
                    </a:lnTo>
                    <a:lnTo>
                      <a:pt x="49" y="182"/>
                    </a:lnTo>
                    <a:lnTo>
                      <a:pt x="70" y="186"/>
                    </a:lnTo>
                    <a:lnTo>
                      <a:pt x="95" y="186"/>
                    </a:lnTo>
                    <a:lnTo>
                      <a:pt x="119" y="182"/>
                    </a:lnTo>
                    <a:lnTo>
                      <a:pt x="149" y="178"/>
                    </a:lnTo>
                    <a:lnTo>
                      <a:pt x="173" y="173"/>
                    </a:lnTo>
                    <a:lnTo>
                      <a:pt x="207" y="165"/>
                    </a:lnTo>
                    <a:lnTo>
                      <a:pt x="236" y="153"/>
                    </a:lnTo>
                    <a:lnTo>
                      <a:pt x="261" y="144"/>
                    </a:lnTo>
                    <a:lnTo>
                      <a:pt x="286" y="128"/>
                    </a:lnTo>
                    <a:lnTo>
                      <a:pt x="311" y="115"/>
                    </a:lnTo>
                    <a:lnTo>
                      <a:pt x="328" y="103"/>
                    </a:lnTo>
                    <a:lnTo>
                      <a:pt x="344" y="86"/>
                    </a:lnTo>
                    <a:lnTo>
                      <a:pt x="357" y="74"/>
                    </a:lnTo>
                    <a:lnTo>
                      <a:pt x="360" y="61"/>
                    </a:lnTo>
                    <a:lnTo>
                      <a:pt x="364" y="45"/>
                    </a:lnTo>
                    <a:lnTo>
                      <a:pt x="364" y="32"/>
                    </a:lnTo>
                    <a:close/>
                  </a:path>
                </a:pathLst>
              </a:custGeom>
              <a:solidFill>
                <a:srgbClr val="F3C52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59" name="Freeform 1268">
                <a:extLst>
                  <a:ext uri="{FF2B5EF4-FFF2-40B4-BE49-F238E27FC236}">
                    <a16:creationId xmlns:a16="http://schemas.microsoft.com/office/drawing/2014/main" id="{E371399D-C623-4A3D-B735-24DA22600554}"/>
                  </a:ext>
                </a:extLst>
              </p:cNvPr>
              <p:cNvSpPr>
                <a:spLocks/>
              </p:cNvSpPr>
              <p:nvPr/>
            </p:nvSpPr>
            <p:spPr bwMode="auto">
              <a:xfrm>
                <a:off x="2098" y="3520"/>
                <a:ext cx="64" cy="32"/>
              </a:xfrm>
              <a:custGeom>
                <a:avLst/>
                <a:gdLst>
                  <a:gd name="T0" fmla="*/ 64 w 319"/>
                  <a:gd name="T1" fmla="*/ 7 h 162"/>
                  <a:gd name="T2" fmla="*/ 63 w 319"/>
                  <a:gd name="T3" fmla="*/ 4 h 162"/>
                  <a:gd name="T4" fmla="*/ 61 w 319"/>
                  <a:gd name="T5" fmla="*/ 3 h 162"/>
                  <a:gd name="T6" fmla="*/ 58 w 319"/>
                  <a:gd name="T7" fmla="*/ 2 h 162"/>
                  <a:gd name="T8" fmla="*/ 55 w 319"/>
                  <a:gd name="T9" fmla="*/ 1 h 162"/>
                  <a:gd name="T10" fmla="*/ 52 w 319"/>
                  <a:gd name="T11" fmla="*/ 0 h 162"/>
                  <a:gd name="T12" fmla="*/ 47 w 319"/>
                  <a:gd name="T13" fmla="*/ 0 h 162"/>
                  <a:gd name="T14" fmla="*/ 43 w 319"/>
                  <a:gd name="T15" fmla="*/ 1 h 162"/>
                  <a:gd name="T16" fmla="*/ 38 w 319"/>
                  <a:gd name="T17" fmla="*/ 1 h 162"/>
                  <a:gd name="T18" fmla="*/ 33 w 319"/>
                  <a:gd name="T19" fmla="*/ 3 h 162"/>
                  <a:gd name="T20" fmla="*/ 27 w 319"/>
                  <a:gd name="T21" fmla="*/ 3 h 162"/>
                  <a:gd name="T22" fmla="*/ 22 w 319"/>
                  <a:gd name="T23" fmla="*/ 6 h 162"/>
                  <a:gd name="T24" fmla="*/ 18 w 319"/>
                  <a:gd name="T25" fmla="*/ 8 h 162"/>
                  <a:gd name="T26" fmla="*/ 13 w 319"/>
                  <a:gd name="T27" fmla="*/ 10 h 162"/>
                  <a:gd name="T28" fmla="*/ 10 w 319"/>
                  <a:gd name="T29" fmla="*/ 12 h 162"/>
                  <a:gd name="T30" fmla="*/ 7 w 319"/>
                  <a:gd name="T31" fmla="*/ 15 h 162"/>
                  <a:gd name="T32" fmla="*/ 4 w 319"/>
                  <a:gd name="T33" fmla="*/ 17 h 162"/>
                  <a:gd name="T34" fmla="*/ 2 w 319"/>
                  <a:gd name="T35" fmla="*/ 20 h 162"/>
                  <a:gd name="T36" fmla="*/ 1 w 319"/>
                  <a:gd name="T37" fmla="*/ 22 h 162"/>
                  <a:gd name="T38" fmla="*/ 0 w 319"/>
                  <a:gd name="T39" fmla="*/ 24 h 162"/>
                  <a:gd name="T40" fmla="*/ 0 w 319"/>
                  <a:gd name="T41" fmla="*/ 26 h 162"/>
                  <a:gd name="T42" fmla="*/ 1 w 319"/>
                  <a:gd name="T43" fmla="*/ 28 h 162"/>
                  <a:gd name="T44" fmla="*/ 3 w 319"/>
                  <a:gd name="T45" fmla="*/ 30 h 162"/>
                  <a:gd name="T46" fmla="*/ 6 w 319"/>
                  <a:gd name="T47" fmla="*/ 31 h 162"/>
                  <a:gd name="T48" fmla="*/ 8 w 319"/>
                  <a:gd name="T49" fmla="*/ 32 h 162"/>
                  <a:gd name="T50" fmla="*/ 12 w 319"/>
                  <a:gd name="T51" fmla="*/ 32 h 162"/>
                  <a:gd name="T52" fmla="*/ 17 w 319"/>
                  <a:gd name="T53" fmla="*/ 32 h 162"/>
                  <a:gd name="T54" fmla="*/ 21 w 319"/>
                  <a:gd name="T55" fmla="*/ 32 h 162"/>
                  <a:gd name="T56" fmla="*/ 26 w 319"/>
                  <a:gd name="T57" fmla="*/ 31 h 162"/>
                  <a:gd name="T58" fmla="*/ 31 w 319"/>
                  <a:gd name="T59" fmla="*/ 30 h 162"/>
                  <a:gd name="T60" fmla="*/ 36 w 319"/>
                  <a:gd name="T61" fmla="*/ 29 h 162"/>
                  <a:gd name="T62" fmla="*/ 41 w 319"/>
                  <a:gd name="T63" fmla="*/ 27 h 162"/>
                  <a:gd name="T64" fmla="*/ 46 w 319"/>
                  <a:gd name="T65" fmla="*/ 25 h 162"/>
                  <a:gd name="T66" fmla="*/ 50 w 319"/>
                  <a:gd name="T67" fmla="*/ 23 h 162"/>
                  <a:gd name="T68" fmla="*/ 54 w 319"/>
                  <a:gd name="T69" fmla="*/ 21 h 162"/>
                  <a:gd name="T70" fmla="*/ 58 w 319"/>
                  <a:gd name="T71" fmla="*/ 18 h 162"/>
                  <a:gd name="T72" fmla="*/ 60 w 319"/>
                  <a:gd name="T73" fmla="*/ 16 h 162"/>
                  <a:gd name="T74" fmla="*/ 63 w 319"/>
                  <a:gd name="T75" fmla="*/ 13 h 162"/>
                  <a:gd name="T76" fmla="*/ 63 w 319"/>
                  <a:gd name="T77" fmla="*/ 11 h 162"/>
                  <a:gd name="T78" fmla="*/ 64 w 319"/>
                  <a:gd name="T79" fmla="*/ 8 h 162"/>
                  <a:gd name="T80" fmla="*/ 64 w 319"/>
                  <a:gd name="T81" fmla="*/ 7 h 16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19"/>
                  <a:gd name="T124" fmla="*/ 0 h 162"/>
                  <a:gd name="T125" fmla="*/ 319 w 319"/>
                  <a:gd name="T126" fmla="*/ 162 h 16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19" h="162">
                    <a:moveTo>
                      <a:pt x="319" y="34"/>
                    </a:moveTo>
                    <a:lnTo>
                      <a:pt x="312" y="22"/>
                    </a:lnTo>
                    <a:lnTo>
                      <a:pt x="303" y="13"/>
                    </a:lnTo>
                    <a:lnTo>
                      <a:pt x="290" y="9"/>
                    </a:lnTo>
                    <a:lnTo>
                      <a:pt x="274" y="5"/>
                    </a:lnTo>
                    <a:lnTo>
                      <a:pt x="258" y="0"/>
                    </a:lnTo>
                    <a:lnTo>
                      <a:pt x="236" y="0"/>
                    </a:lnTo>
                    <a:lnTo>
                      <a:pt x="216" y="5"/>
                    </a:lnTo>
                    <a:lnTo>
                      <a:pt x="191" y="5"/>
                    </a:lnTo>
                    <a:lnTo>
                      <a:pt x="166" y="13"/>
                    </a:lnTo>
                    <a:lnTo>
                      <a:pt x="137" y="17"/>
                    </a:lnTo>
                    <a:lnTo>
                      <a:pt x="112" y="29"/>
                    </a:lnTo>
                    <a:lnTo>
                      <a:pt x="92" y="38"/>
                    </a:lnTo>
                    <a:lnTo>
                      <a:pt x="67" y="50"/>
                    </a:lnTo>
                    <a:lnTo>
                      <a:pt x="49" y="63"/>
                    </a:lnTo>
                    <a:lnTo>
                      <a:pt x="33" y="76"/>
                    </a:lnTo>
                    <a:lnTo>
                      <a:pt x="20" y="88"/>
                    </a:lnTo>
                    <a:lnTo>
                      <a:pt x="8" y="101"/>
                    </a:lnTo>
                    <a:lnTo>
                      <a:pt x="4" y="112"/>
                    </a:lnTo>
                    <a:lnTo>
                      <a:pt x="0" y="121"/>
                    </a:lnTo>
                    <a:lnTo>
                      <a:pt x="0" y="133"/>
                    </a:lnTo>
                    <a:lnTo>
                      <a:pt x="4" y="142"/>
                    </a:lnTo>
                    <a:lnTo>
                      <a:pt x="17" y="150"/>
                    </a:lnTo>
                    <a:lnTo>
                      <a:pt x="29" y="158"/>
                    </a:lnTo>
                    <a:lnTo>
                      <a:pt x="42" y="162"/>
                    </a:lnTo>
                    <a:lnTo>
                      <a:pt x="62" y="162"/>
                    </a:lnTo>
                    <a:lnTo>
                      <a:pt x="83" y="162"/>
                    </a:lnTo>
                    <a:lnTo>
                      <a:pt x="103" y="162"/>
                    </a:lnTo>
                    <a:lnTo>
                      <a:pt x="128" y="158"/>
                    </a:lnTo>
                    <a:lnTo>
                      <a:pt x="153" y="154"/>
                    </a:lnTo>
                    <a:lnTo>
                      <a:pt x="179" y="146"/>
                    </a:lnTo>
                    <a:lnTo>
                      <a:pt x="204" y="137"/>
                    </a:lnTo>
                    <a:lnTo>
                      <a:pt x="229" y="125"/>
                    </a:lnTo>
                    <a:lnTo>
                      <a:pt x="249" y="117"/>
                    </a:lnTo>
                    <a:lnTo>
                      <a:pt x="270" y="104"/>
                    </a:lnTo>
                    <a:lnTo>
                      <a:pt x="287" y="92"/>
                    </a:lnTo>
                    <a:lnTo>
                      <a:pt x="299" y="79"/>
                    </a:lnTo>
                    <a:lnTo>
                      <a:pt x="312" y="67"/>
                    </a:lnTo>
                    <a:lnTo>
                      <a:pt x="315" y="54"/>
                    </a:lnTo>
                    <a:lnTo>
                      <a:pt x="319" y="42"/>
                    </a:lnTo>
                    <a:lnTo>
                      <a:pt x="319" y="34"/>
                    </a:lnTo>
                    <a:close/>
                  </a:path>
                </a:pathLst>
              </a:custGeom>
              <a:solidFill>
                <a:srgbClr val="F4CC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60" name="Freeform 1269">
                <a:extLst>
                  <a:ext uri="{FF2B5EF4-FFF2-40B4-BE49-F238E27FC236}">
                    <a16:creationId xmlns:a16="http://schemas.microsoft.com/office/drawing/2014/main" id="{9BFD0F42-76A3-4E04-8E85-F08834184EE0}"/>
                  </a:ext>
                </a:extLst>
              </p:cNvPr>
              <p:cNvSpPr>
                <a:spLocks/>
              </p:cNvSpPr>
              <p:nvPr/>
            </p:nvSpPr>
            <p:spPr bwMode="auto">
              <a:xfrm>
                <a:off x="2101" y="3522"/>
                <a:ext cx="54" cy="28"/>
              </a:xfrm>
              <a:custGeom>
                <a:avLst/>
                <a:gdLst>
                  <a:gd name="T0" fmla="*/ 54 w 270"/>
                  <a:gd name="T1" fmla="*/ 5 h 137"/>
                  <a:gd name="T2" fmla="*/ 53 w 270"/>
                  <a:gd name="T3" fmla="*/ 3 h 137"/>
                  <a:gd name="T4" fmla="*/ 51 w 270"/>
                  <a:gd name="T5" fmla="*/ 2 h 137"/>
                  <a:gd name="T6" fmla="*/ 50 w 270"/>
                  <a:gd name="T7" fmla="*/ 1 h 137"/>
                  <a:gd name="T8" fmla="*/ 46 w 270"/>
                  <a:gd name="T9" fmla="*/ 0 h 137"/>
                  <a:gd name="T10" fmla="*/ 44 w 270"/>
                  <a:gd name="T11" fmla="*/ 0 h 137"/>
                  <a:gd name="T12" fmla="*/ 40 w 270"/>
                  <a:gd name="T13" fmla="*/ 0 h 137"/>
                  <a:gd name="T14" fmla="*/ 37 w 270"/>
                  <a:gd name="T15" fmla="*/ 0 h 137"/>
                  <a:gd name="T16" fmla="*/ 32 w 270"/>
                  <a:gd name="T17" fmla="*/ 1 h 137"/>
                  <a:gd name="T18" fmla="*/ 28 w 270"/>
                  <a:gd name="T19" fmla="*/ 2 h 137"/>
                  <a:gd name="T20" fmla="*/ 24 w 270"/>
                  <a:gd name="T21" fmla="*/ 2 h 137"/>
                  <a:gd name="T22" fmla="*/ 19 w 270"/>
                  <a:gd name="T23" fmla="*/ 4 h 137"/>
                  <a:gd name="T24" fmla="*/ 15 w 270"/>
                  <a:gd name="T25" fmla="*/ 6 h 137"/>
                  <a:gd name="T26" fmla="*/ 11 w 270"/>
                  <a:gd name="T27" fmla="*/ 8 h 137"/>
                  <a:gd name="T28" fmla="*/ 8 w 270"/>
                  <a:gd name="T29" fmla="*/ 10 h 137"/>
                  <a:gd name="T30" fmla="*/ 6 w 270"/>
                  <a:gd name="T31" fmla="*/ 12 h 137"/>
                  <a:gd name="T32" fmla="*/ 3 w 270"/>
                  <a:gd name="T33" fmla="*/ 14 h 137"/>
                  <a:gd name="T34" fmla="*/ 2 w 270"/>
                  <a:gd name="T35" fmla="*/ 16 h 137"/>
                  <a:gd name="T36" fmla="*/ 1 w 270"/>
                  <a:gd name="T37" fmla="*/ 19 h 137"/>
                  <a:gd name="T38" fmla="*/ 0 w 270"/>
                  <a:gd name="T39" fmla="*/ 20 h 137"/>
                  <a:gd name="T40" fmla="*/ 0 w 270"/>
                  <a:gd name="T41" fmla="*/ 23 h 137"/>
                  <a:gd name="T42" fmla="*/ 1 w 270"/>
                  <a:gd name="T43" fmla="*/ 25 h 137"/>
                  <a:gd name="T44" fmla="*/ 2 w 270"/>
                  <a:gd name="T45" fmla="*/ 25 h 137"/>
                  <a:gd name="T46" fmla="*/ 5 w 270"/>
                  <a:gd name="T47" fmla="*/ 26 h 137"/>
                  <a:gd name="T48" fmla="*/ 7 w 270"/>
                  <a:gd name="T49" fmla="*/ 27 h 137"/>
                  <a:gd name="T50" fmla="*/ 11 w 270"/>
                  <a:gd name="T51" fmla="*/ 28 h 137"/>
                  <a:gd name="T52" fmla="*/ 14 w 270"/>
                  <a:gd name="T53" fmla="*/ 28 h 137"/>
                  <a:gd name="T54" fmla="*/ 17 w 270"/>
                  <a:gd name="T55" fmla="*/ 27 h 137"/>
                  <a:gd name="T56" fmla="*/ 22 w 270"/>
                  <a:gd name="T57" fmla="*/ 27 h 137"/>
                  <a:gd name="T58" fmla="*/ 27 w 270"/>
                  <a:gd name="T59" fmla="*/ 26 h 137"/>
                  <a:gd name="T60" fmla="*/ 31 w 270"/>
                  <a:gd name="T61" fmla="*/ 25 h 137"/>
                  <a:gd name="T62" fmla="*/ 35 w 270"/>
                  <a:gd name="T63" fmla="*/ 23 h 137"/>
                  <a:gd name="T64" fmla="*/ 39 w 270"/>
                  <a:gd name="T65" fmla="*/ 21 h 137"/>
                  <a:gd name="T66" fmla="*/ 42 w 270"/>
                  <a:gd name="T67" fmla="*/ 19 h 137"/>
                  <a:gd name="T68" fmla="*/ 46 w 270"/>
                  <a:gd name="T69" fmla="*/ 18 h 137"/>
                  <a:gd name="T70" fmla="*/ 49 w 270"/>
                  <a:gd name="T71" fmla="*/ 15 h 137"/>
                  <a:gd name="T72" fmla="*/ 51 w 270"/>
                  <a:gd name="T73" fmla="*/ 13 h 137"/>
                  <a:gd name="T74" fmla="*/ 52 w 270"/>
                  <a:gd name="T75" fmla="*/ 11 h 137"/>
                  <a:gd name="T76" fmla="*/ 54 w 270"/>
                  <a:gd name="T77" fmla="*/ 8 h 137"/>
                  <a:gd name="T78" fmla="*/ 54 w 270"/>
                  <a:gd name="T79" fmla="*/ 7 h 137"/>
                  <a:gd name="T80" fmla="*/ 54 w 270"/>
                  <a:gd name="T81" fmla="*/ 5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0"/>
                  <a:gd name="T124" fmla="*/ 0 h 137"/>
                  <a:gd name="T125" fmla="*/ 270 w 270"/>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0" h="137">
                    <a:moveTo>
                      <a:pt x="270" y="25"/>
                    </a:moveTo>
                    <a:lnTo>
                      <a:pt x="266" y="16"/>
                    </a:lnTo>
                    <a:lnTo>
                      <a:pt x="257" y="9"/>
                    </a:lnTo>
                    <a:lnTo>
                      <a:pt x="248" y="4"/>
                    </a:lnTo>
                    <a:lnTo>
                      <a:pt x="232" y="0"/>
                    </a:lnTo>
                    <a:lnTo>
                      <a:pt x="219" y="0"/>
                    </a:lnTo>
                    <a:lnTo>
                      <a:pt x="199" y="0"/>
                    </a:lnTo>
                    <a:lnTo>
                      <a:pt x="183" y="0"/>
                    </a:lnTo>
                    <a:lnTo>
                      <a:pt x="162" y="4"/>
                    </a:lnTo>
                    <a:lnTo>
                      <a:pt x="140" y="9"/>
                    </a:lnTo>
                    <a:lnTo>
                      <a:pt x="120" y="12"/>
                    </a:lnTo>
                    <a:lnTo>
                      <a:pt x="95" y="21"/>
                    </a:lnTo>
                    <a:lnTo>
                      <a:pt x="75" y="29"/>
                    </a:lnTo>
                    <a:lnTo>
                      <a:pt x="57" y="37"/>
                    </a:lnTo>
                    <a:lnTo>
                      <a:pt x="41" y="50"/>
                    </a:lnTo>
                    <a:lnTo>
                      <a:pt x="28" y="58"/>
                    </a:lnTo>
                    <a:lnTo>
                      <a:pt x="16" y="70"/>
                    </a:lnTo>
                    <a:lnTo>
                      <a:pt x="8" y="79"/>
                    </a:lnTo>
                    <a:lnTo>
                      <a:pt x="3" y="91"/>
                    </a:lnTo>
                    <a:lnTo>
                      <a:pt x="0" y="99"/>
                    </a:lnTo>
                    <a:lnTo>
                      <a:pt x="0" y="112"/>
                    </a:lnTo>
                    <a:lnTo>
                      <a:pt x="3" y="120"/>
                    </a:lnTo>
                    <a:lnTo>
                      <a:pt x="12" y="124"/>
                    </a:lnTo>
                    <a:lnTo>
                      <a:pt x="25" y="129"/>
                    </a:lnTo>
                    <a:lnTo>
                      <a:pt x="37" y="133"/>
                    </a:lnTo>
                    <a:lnTo>
                      <a:pt x="54" y="137"/>
                    </a:lnTo>
                    <a:lnTo>
                      <a:pt x="70" y="137"/>
                    </a:lnTo>
                    <a:lnTo>
                      <a:pt x="86" y="133"/>
                    </a:lnTo>
                    <a:lnTo>
                      <a:pt x="108" y="133"/>
                    </a:lnTo>
                    <a:lnTo>
                      <a:pt x="133" y="129"/>
                    </a:lnTo>
                    <a:lnTo>
                      <a:pt x="153" y="120"/>
                    </a:lnTo>
                    <a:lnTo>
                      <a:pt x="174" y="112"/>
                    </a:lnTo>
                    <a:lnTo>
                      <a:pt x="194" y="104"/>
                    </a:lnTo>
                    <a:lnTo>
                      <a:pt x="212" y="95"/>
                    </a:lnTo>
                    <a:lnTo>
                      <a:pt x="228" y="88"/>
                    </a:lnTo>
                    <a:lnTo>
                      <a:pt x="244" y="75"/>
                    </a:lnTo>
                    <a:lnTo>
                      <a:pt x="253" y="63"/>
                    </a:lnTo>
                    <a:lnTo>
                      <a:pt x="261" y="54"/>
                    </a:lnTo>
                    <a:lnTo>
                      <a:pt x="270" y="41"/>
                    </a:lnTo>
                    <a:lnTo>
                      <a:pt x="270" y="34"/>
                    </a:lnTo>
                    <a:lnTo>
                      <a:pt x="270" y="25"/>
                    </a:lnTo>
                    <a:close/>
                  </a:path>
                </a:pathLst>
              </a:custGeom>
              <a:solidFill>
                <a:srgbClr val="F6D25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61" name="Freeform 1270">
                <a:extLst>
                  <a:ext uri="{FF2B5EF4-FFF2-40B4-BE49-F238E27FC236}">
                    <a16:creationId xmlns:a16="http://schemas.microsoft.com/office/drawing/2014/main" id="{E6633C7D-F5DA-4AD1-A9CB-02116F398497}"/>
                  </a:ext>
                </a:extLst>
              </p:cNvPr>
              <p:cNvSpPr>
                <a:spLocks/>
              </p:cNvSpPr>
              <p:nvPr/>
            </p:nvSpPr>
            <p:spPr bwMode="auto">
              <a:xfrm>
                <a:off x="2105" y="3524"/>
                <a:ext cx="45" cy="22"/>
              </a:xfrm>
              <a:custGeom>
                <a:avLst/>
                <a:gdLst>
                  <a:gd name="T0" fmla="*/ 45 w 225"/>
                  <a:gd name="T1" fmla="*/ 4 h 111"/>
                  <a:gd name="T2" fmla="*/ 44 w 225"/>
                  <a:gd name="T3" fmla="*/ 2 h 111"/>
                  <a:gd name="T4" fmla="*/ 42 w 225"/>
                  <a:gd name="T5" fmla="*/ 1 h 111"/>
                  <a:gd name="T6" fmla="*/ 41 w 225"/>
                  <a:gd name="T7" fmla="*/ 1 h 111"/>
                  <a:gd name="T8" fmla="*/ 38 w 225"/>
                  <a:gd name="T9" fmla="*/ 0 h 111"/>
                  <a:gd name="T10" fmla="*/ 36 w 225"/>
                  <a:gd name="T11" fmla="*/ 0 h 111"/>
                  <a:gd name="T12" fmla="*/ 33 w 225"/>
                  <a:gd name="T13" fmla="*/ 0 h 111"/>
                  <a:gd name="T14" fmla="*/ 30 w 225"/>
                  <a:gd name="T15" fmla="*/ 0 h 111"/>
                  <a:gd name="T16" fmla="*/ 27 w 225"/>
                  <a:gd name="T17" fmla="*/ 1 h 111"/>
                  <a:gd name="T18" fmla="*/ 23 w 225"/>
                  <a:gd name="T19" fmla="*/ 1 h 111"/>
                  <a:gd name="T20" fmla="*/ 20 w 225"/>
                  <a:gd name="T21" fmla="*/ 2 h 111"/>
                  <a:gd name="T22" fmla="*/ 16 w 225"/>
                  <a:gd name="T23" fmla="*/ 3 h 111"/>
                  <a:gd name="T24" fmla="*/ 13 w 225"/>
                  <a:gd name="T25" fmla="*/ 5 h 111"/>
                  <a:gd name="T26" fmla="*/ 10 w 225"/>
                  <a:gd name="T27" fmla="*/ 6 h 111"/>
                  <a:gd name="T28" fmla="*/ 7 w 225"/>
                  <a:gd name="T29" fmla="*/ 8 h 111"/>
                  <a:gd name="T30" fmla="*/ 5 w 225"/>
                  <a:gd name="T31" fmla="*/ 10 h 111"/>
                  <a:gd name="T32" fmla="*/ 2 w 225"/>
                  <a:gd name="T33" fmla="*/ 11 h 111"/>
                  <a:gd name="T34" fmla="*/ 2 w 225"/>
                  <a:gd name="T35" fmla="*/ 13 h 111"/>
                  <a:gd name="T36" fmla="*/ 1 w 225"/>
                  <a:gd name="T37" fmla="*/ 15 h 111"/>
                  <a:gd name="T38" fmla="*/ 0 w 225"/>
                  <a:gd name="T39" fmla="*/ 16 h 111"/>
                  <a:gd name="T40" fmla="*/ 0 w 225"/>
                  <a:gd name="T41" fmla="*/ 18 h 111"/>
                  <a:gd name="T42" fmla="*/ 1 w 225"/>
                  <a:gd name="T43" fmla="*/ 20 h 111"/>
                  <a:gd name="T44" fmla="*/ 2 w 225"/>
                  <a:gd name="T45" fmla="*/ 20 h 111"/>
                  <a:gd name="T46" fmla="*/ 4 w 225"/>
                  <a:gd name="T47" fmla="*/ 21 h 111"/>
                  <a:gd name="T48" fmla="*/ 6 w 225"/>
                  <a:gd name="T49" fmla="*/ 22 h 111"/>
                  <a:gd name="T50" fmla="*/ 9 w 225"/>
                  <a:gd name="T51" fmla="*/ 22 h 111"/>
                  <a:gd name="T52" fmla="*/ 12 w 225"/>
                  <a:gd name="T53" fmla="*/ 22 h 111"/>
                  <a:gd name="T54" fmla="*/ 15 w 225"/>
                  <a:gd name="T55" fmla="*/ 22 h 111"/>
                  <a:gd name="T56" fmla="*/ 18 w 225"/>
                  <a:gd name="T57" fmla="*/ 21 h 111"/>
                  <a:gd name="T58" fmla="*/ 22 w 225"/>
                  <a:gd name="T59" fmla="*/ 21 h 111"/>
                  <a:gd name="T60" fmla="*/ 25 w 225"/>
                  <a:gd name="T61" fmla="*/ 20 h 111"/>
                  <a:gd name="T62" fmla="*/ 29 w 225"/>
                  <a:gd name="T63" fmla="*/ 19 h 111"/>
                  <a:gd name="T64" fmla="*/ 32 w 225"/>
                  <a:gd name="T65" fmla="*/ 17 h 111"/>
                  <a:gd name="T66" fmla="*/ 35 w 225"/>
                  <a:gd name="T67" fmla="*/ 16 h 111"/>
                  <a:gd name="T68" fmla="*/ 37 w 225"/>
                  <a:gd name="T69" fmla="*/ 14 h 111"/>
                  <a:gd name="T70" fmla="*/ 40 w 225"/>
                  <a:gd name="T71" fmla="*/ 12 h 111"/>
                  <a:gd name="T72" fmla="*/ 42 w 225"/>
                  <a:gd name="T73" fmla="*/ 11 h 111"/>
                  <a:gd name="T74" fmla="*/ 43 w 225"/>
                  <a:gd name="T75" fmla="*/ 9 h 111"/>
                  <a:gd name="T76" fmla="*/ 44 w 225"/>
                  <a:gd name="T77" fmla="*/ 7 h 111"/>
                  <a:gd name="T78" fmla="*/ 45 w 225"/>
                  <a:gd name="T79" fmla="*/ 6 h 111"/>
                  <a:gd name="T80" fmla="*/ 45 w 225"/>
                  <a:gd name="T81" fmla="*/ 4 h 11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25"/>
                  <a:gd name="T124" fmla="*/ 0 h 111"/>
                  <a:gd name="T125" fmla="*/ 225 w 225"/>
                  <a:gd name="T126" fmla="*/ 111 h 11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25" h="111">
                    <a:moveTo>
                      <a:pt x="225" y="20"/>
                    </a:moveTo>
                    <a:lnTo>
                      <a:pt x="220" y="12"/>
                    </a:lnTo>
                    <a:lnTo>
                      <a:pt x="212" y="7"/>
                    </a:lnTo>
                    <a:lnTo>
                      <a:pt x="203" y="3"/>
                    </a:lnTo>
                    <a:lnTo>
                      <a:pt x="191" y="0"/>
                    </a:lnTo>
                    <a:lnTo>
                      <a:pt x="178" y="0"/>
                    </a:lnTo>
                    <a:lnTo>
                      <a:pt x="167" y="0"/>
                    </a:lnTo>
                    <a:lnTo>
                      <a:pt x="149" y="0"/>
                    </a:lnTo>
                    <a:lnTo>
                      <a:pt x="133" y="3"/>
                    </a:lnTo>
                    <a:lnTo>
                      <a:pt x="117" y="7"/>
                    </a:lnTo>
                    <a:lnTo>
                      <a:pt x="100" y="12"/>
                    </a:lnTo>
                    <a:lnTo>
                      <a:pt x="79" y="16"/>
                    </a:lnTo>
                    <a:lnTo>
                      <a:pt x="63" y="25"/>
                    </a:lnTo>
                    <a:lnTo>
                      <a:pt x="50" y="32"/>
                    </a:lnTo>
                    <a:lnTo>
                      <a:pt x="34" y="41"/>
                    </a:lnTo>
                    <a:lnTo>
                      <a:pt x="25" y="49"/>
                    </a:lnTo>
                    <a:lnTo>
                      <a:pt x="12" y="57"/>
                    </a:lnTo>
                    <a:lnTo>
                      <a:pt x="9" y="66"/>
                    </a:lnTo>
                    <a:lnTo>
                      <a:pt x="5" y="74"/>
                    </a:lnTo>
                    <a:lnTo>
                      <a:pt x="0" y="82"/>
                    </a:lnTo>
                    <a:lnTo>
                      <a:pt x="0" y="90"/>
                    </a:lnTo>
                    <a:lnTo>
                      <a:pt x="5" y="99"/>
                    </a:lnTo>
                    <a:lnTo>
                      <a:pt x="12" y="103"/>
                    </a:lnTo>
                    <a:lnTo>
                      <a:pt x="21" y="108"/>
                    </a:lnTo>
                    <a:lnTo>
                      <a:pt x="29" y="111"/>
                    </a:lnTo>
                    <a:lnTo>
                      <a:pt x="46" y="111"/>
                    </a:lnTo>
                    <a:lnTo>
                      <a:pt x="59" y="111"/>
                    </a:lnTo>
                    <a:lnTo>
                      <a:pt x="75" y="111"/>
                    </a:lnTo>
                    <a:lnTo>
                      <a:pt x="92" y="108"/>
                    </a:lnTo>
                    <a:lnTo>
                      <a:pt x="108" y="108"/>
                    </a:lnTo>
                    <a:lnTo>
                      <a:pt x="124" y="99"/>
                    </a:lnTo>
                    <a:lnTo>
                      <a:pt x="146" y="95"/>
                    </a:lnTo>
                    <a:lnTo>
                      <a:pt x="162" y="86"/>
                    </a:lnTo>
                    <a:lnTo>
                      <a:pt x="174" y="79"/>
                    </a:lnTo>
                    <a:lnTo>
                      <a:pt x="187" y="70"/>
                    </a:lnTo>
                    <a:lnTo>
                      <a:pt x="200" y="61"/>
                    </a:lnTo>
                    <a:lnTo>
                      <a:pt x="212" y="54"/>
                    </a:lnTo>
                    <a:lnTo>
                      <a:pt x="216" y="45"/>
                    </a:lnTo>
                    <a:lnTo>
                      <a:pt x="220" y="36"/>
                    </a:lnTo>
                    <a:lnTo>
                      <a:pt x="225" y="28"/>
                    </a:lnTo>
                    <a:lnTo>
                      <a:pt x="225" y="20"/>
                    </a:lnTo>
                    <a:close/>
                  </a:path>
                </a:pathLst>
              </a:custGeom>
              <a:solidFill>
                <a:srgbClr val="F7D86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62" name="Freeform 1271">
                <a:extLst>
                  <a:ext uri="{FF2B5EF4-FFF2-40B4-BE49-F238E27FC236}">
                    <a16:creationId xmlns:a16="http://schemas.microsoft.com/office/drawing/2014/main" id="{A326ECDB-6C35-4DC2-8E14-4AFB87B7B664}"/>
                  </a:ext>
                </a:extLst>
              </p:cNvPr>
              <p:cNvSpPr>
                <a:spLocks/>
              </p:cNvSpPr>
              <p:nvPr/>
            </p:nvSpPr>
            <p:spPr bwMode="auto">
              <a:xfrm>
                <a:off x="2108" y="3525"/>
                <a:ext cx="35" cy="19"/>
              </a:xfrm>
              <a:custGeom>
                <a:avLst/>
                <a:gdLst>
                  <a:gd name="T0" fmla="*/ 20 w 175"/>
                  <a:gd name="T1" fmla="*/ 16 h 92"/>
                  <a:gd name="T2" fmla="*/ 23 w 175"/>
                  <a:gd name="T3" fmla="*/ 15 h 92"/>
                  <a:gd name="T4" fmla="*/ 25 w 175"/>
                  <a:gd name="T5" fmla="*/ 15 h 92"/>
                  <a:gd name="T6" fmla="*/ 28 w 175"/>
                  <a:gd name="T7" fmla="*/ 13 h 92"/>
                  <a:gd name="T8" fmla="*/ 30 w 175"/>
                  <a:gd name="T9" fmla="*/ 12 h 92"/>
                  <a:gd name="T10" fmla="*/ 32 w 175"/>
                  <a:gd name="T11" fmla="*/ 10 h 92"/>
                  <a:gd name="T12" fmla="*/ 33 w 175"/>
                  <a:gd name="T13" fmla="*/ 10 h 92"/>
                  <a:gd name="T14" fmla="*/ 34 w 175"/>
                  <a:gd name="T15" fmla="*/ 8 h 92"/>
                  <a:gd name="T16" fmla="*/ 35 w 175"/>
                  <a:gd name="T17" fmla="*/ 6 h 92"/>
                  <a:gd name="T18" fmla="*/ 35 w 175"/>
                  <a:gd name="T19" fmla="*/ 5 h 92"/>
                  <a:gd name="T20" fmla="*/ 35 w 175"/>
                  <a:gd name="T21" fmla="*/ 4 h 92"/>
                  <a:gd name="T22" fmla="*/ 35 w 175"/>
                  <a:gd name="T23" fmla="*/ 3 h 92"/>
                  <a:gd name="T24" fmla="*/ 33 w 175"/>
                  <a:gd name="T25" fmla="*/ 2 h 92"/>
                  <a:gd name="T26" fmla="*/ 32 w 175"/>
                  <a:gd name="T27" fmla="*/ 1 h 92"/>
                  <a:gd name="T28" fmla="*/ 31 w 175"/>
                  <a:gd name="T29" fmla="*/ 1 h 92"/>
                  <a:gd name="T30" fmla="*/ 28 w 175"/>
                  <a:gd name="T31" fmla="*/ 0 h 92"/>
                  <a:gd name="T32" fmla="*/ 26 w 175"/>
                  <a:gd name="T33" fmla="*/ 0 h 92"/>
                  <a:gd name="T34" fmla="*/ 24 w 175"/>
                  <a:gd name="T35" fmla="*/ 0 h 92"/>
                  <a:gd name="T36" fmla="*/ 21 w 175"/>
                  <a:gd name="T37" fmla="*/ 1 h 92"/>
                  <a:gd name="T38" fmla="*/ 18 w 175"/>
                  <a:gd name="T39" fmla="*/ 2 h 92"/>
                  <a:gd name="T40" fmla="*/ 16 w 175"/>
                  <a:gd name="T41" fmla="*/ 3 h 92"/>
                  <a:gd name="T42" fmla="*/ 13 w 175"/>
                  <a:gd name="T43" fmla="*/ 4 h 92"/>
                  <a:gd name="T44" fmla="*/ 10 w 175"/>
                  <a:gd name="T45" fmla="*/ 4 h 92"/>
                  <a:gd name="T46" fmla="*/ 8 w 175"/>
                  <a:gd name="T47" fmla="*/ 6 h 92"/>
                  <a:gd name="T48" fmla="*/ 6 w 175"/>
                  <a:gd name="T49" fmla="*/ 7 h 92"/>
                  <a:gd name="T50" fmla="*/ 4 w 175"/>
                  <a:gd name="T51" fmla="*/ 9 h 92"/>
                  <a:gd name="T52" fmla="*/ 3 w 175"/>
                  <a:gd name="T53" fmla="*/ 10 h 92"/>
                  <a:gd name="T54" fmla="*/ 1 w 175"/>
                  <a:gd name="T55" fmla="*/ 11 h 92"/>
                  <a:gd name="T56" fmla="*/ 1 w 175"/>
                  <a:gd name="T57" fmla="*/ 13 h 92"/>
                  <a:gd name="T58" fmla="*/ 0 w 175"/>
                  <a:gd name="T59" fmla="*/ 14 h 92"/>
                  <a:gd name="T60" fmla="*/ 0 w 175"/>
                  <a:gd name="T61" fmla="*/ 15 h 92"/>
                  <a:gd name="T62" fmla="*/ 1 w 175"/>
                  <a:gd name="T63" fmla="*/ 16 h 92"/>
                  <a:gd name="T64" fmla="*/ 2 w 175"/>
                  <a:gd name="T65" fmla="*/ 17 h 92"/>
                  <a:gd name="T66" fmla="*/ 4 w 175"/>
                  <a:gd name="T67" fmla="*/ 18 h 92"/>
                  <a:gd name="T68" fmla="*/ 5 w 175"/>
                  <a:gd name="T69" fmla="*/ 18 h 92"/>
                  <a:gd name="T70" fmla="*/ 7 w 175"/>
                  <a:gd name="T71" fmla="*/ 19 h 92"/>
                  <a:gd name="T72" fmla="*/ 9 w 175"/>
                  <a:gd name="T73" fmla="*/ 19 h 92"/>
                  <a:gd name="T74" fmla="*/ 12 w 175"/>
                  <a:gd name="T75" fmla="*/ 19 h 92"/>
                  <a:gd name="T76" fmla="*/ 14 w 175"/>
                  <a:gd name="T77" fmla="*/ 18 h 92"/>
                  <a:gd name="T78" fmla="*/ 18 w 175"/>
                  <a:gd name="T79" fmla="*/ 17 h 92"/>
                  <a:gd name="T80" fmla="*/ 20 w 175"/>
                  <a:gd name="T81" fmla="*/ 16 h 9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5"/>
                  <a:gd name="T124" fmla="*/ 0 h 92"/>
                  <a:gd name="T125" fmla="*/ 175 w 175"/>
                  <a:gd name="T126" fmla="*/ 92 h 9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5" h="92">
                    <a:moveTo>
                      <a:pt x="101" y="79"/>
                    </a:moveTo>
                    <a:lnTo>
                      <a:pt x="113" y="75"/>
                    </a:lnTo>
                    <a:lnTo>
                      <a:pt x="126" y="72"/>
                    </a:lnTo>
                    <a:lnTo>
                      <a:pt x="138" y="63"/>
                    </a:lnTo>
                    <a:lnTo>
                      <a:pt x="151" y="59"/>
                    </a:lnTo>
                    <a:lnTo>
                      <a:pt x="158" y="50"/>
                    </a:lnTo>
                    <a:lnTo>
                      <a:pt x="167" y="47"/>
                    </a:lnTo>
                    <a:lnTo>
                      <a:pt x="171" y="38"/>
                    </a:lnTo>
                    <a:lnTo>
                      <a:pt x="175" y="29"/>
                    </a:lnTo>
                    <a:lnTo>
                      <a:pt x="175" y="25"/>
                    </a:lnTo>
                    <a:lnTo>
                      <a:pt x="175" y="18"/>
                    </a:lnTo>
                    <a:lnTo>
                      <a:pt x="175" y="13"/>
                    </a:lnTo>
                    <a:lnTo>
                      <a:pt x="167" y="9"/>
                    </a:lnTo>
                    <a:lnTo>
                      <a:pt x="162" y="5"/>
                    </a:lnTo>
                    <a:lnTo>
                      <a:pt x="155" y="5"/>
                    </a:lnTo>
                    <a:lnTo>
                      <a:pt x="142" y="0"/>
                    </a:lnTo>
                    <a:lnTo>
                      <a:pt x="130" y="0"/>
                    </a:lnTo>
                    <a:lnTo>
                      <a:pt x="121" y="0"/>
                    </a:lnTo>
                    <a:lnTo>
                      <a:pt x="104" y="5"/>
                    </a:lnTo>
                    <a:lnTo>
                      <a:pt x="92" y="9"/>
                    </a:lnTo>
                    <a:lnTo>
                      <a:pt x="79" y="13"/>
                    </a:lnTo>
                    <a:lnTo>
                      <a:pt x="63" y="18"/>
                    </a:lnTo>
                    <a:lnTo>
                      <a:pt x="50" y="21"/>
                    </a:lnTo>
                    <a:lnTo>
                      <a:pt x="38" y="29"/>
                    </a:lnTo>
                    <a:lnTo>
                      <a:pt x="30" y="34"/>
                    </a:lnTo>
                    <a:lnTo>
                      <a:pt x="22" y="42"/>
                    </a:lnTo>
                    <a:lnTo>
                      <a:pt x="13" y="47"/>
                    </a:lnTo>
                    <a:lnTo>
                      <a:pt x="5" y="54"/>
                    </a:lnTo>
                    <a:lnTo>
                      <a:pt x="5" y="63"/>
                    </a:lnTo>
                    <a:lnTo>
                      <a:pt x="0" y="67"/>
                    </a:lnTo>
                    <a:lnTo>
                      <a:pt x="0" y="75"/>
                    </a:lnTo>
                    <a:lnTo>
                      <a:pt x="5" y="79"/>
                    </a:lnTo>
                    <a:lnTo>
                      <a:pt x="9" y="83"/>
                    </a:lnTo>
                    <a:lnTo>
                      <a:pt x="18" y="88"/>
                    </a:lnTo>
                    <a:lnTo>
                      <a:pt x="25" y="88"/>
                    </a:lnTo>
                    <a:lnTo>
                      <a:pt x="34" y="92"/>
                    </a:lnTo>
                    <a:lnTo>
                      <a:pt x="47" y="92"/>
                    </a:lnTo>
                    <a:lnTo>
                      <a:pt x="59" y="92"/>
                    </a:lnTo>
                    <a:lnTo>
                      <a:pt x="72" y="88"/>
                    </a:lnTo>
                    <a:lnTo>
                      <a:pt x="88" y="83"/>
                    </a:lnTo>
                    <a:lnTo>
                      <a:pt x="101" y="79"/>
                    </a:lnTo>
                    <a:close/>
                  </a:path>
                </a:pathLst>
              </a:custGeom>
              <a:solidFill>
                <a:srgbClr val="F8DF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63" name="Freeform 1272">
                <a:extLst>
                  <a:ext uri="{FF2B5EF4-FFF2-40B4-BE49-F238E27FC236}">
                    <a16:creationId xmlns:a16="http://schemas.microsoft.com/office/drawing/2014/main" id="{0983748D-44DE-493D-BB64-A2218B7F163E}"/>
                  </a:ext>
                </a:extLst>
              </p:cNvPr>
              <p:cNvSpPr>
                <a:spLocks/>
              </p:cNvSpPr>
              <p:nvPr/>
            </p:nvSpPr>
            <p:spPr bwMode="auto">
              <a:xfrm>
                <a:off x="2068" y="3510"/>
                <a:ext cx="167" cy="76"/>
              </a:xfrm>
              <a:custGeom>
                <a:avLst/>
                <a:gdLst>
                  <a:gd name="T0" fmla="*/ 159 w 834"/>
                  <a:gd name="T1" fmla="*/ 0 h 382"/>
                  <a:gd name="T2" fmla="*/ 159 w 834"/>
                  <a:gd name="T3" fmla="*/ 1 h 382"/>
                  <a:gd name="T4" fmla="*/ 160 w 834"/>
                  <a:gd name="T5" fmla="*/ 1 h 382"/>
                  <a:gd name="T6" fmla="*/ 160 w 834"/>
                  <a:gd name="T7" fmla="*/ 2 h 382"/>
                  <a:gd name="T8" fmla="*/ 160 w 834"/>
                  <a:gd name="T9" fmla="*/ 3 h 382"/>
                  <a:gd name="T10" fmla="*/ 161 w 834"/>
                  <a:gd name="T11" fmla="*/ 7 h 382"/>
                  <a:gd name="T12" fmla="*/ 159 w 834"/>
                  <a:gd name="T13" fmla="*/ 14 h 382"/>
                  <a:gd name="T14" fmla="*/ 156 w 834"/>
                  <a:gd name="T15" fmla="*/ 20 h 382"/>
                  <a:gd name="T16" fmla="*/ 150 w 834"/>
                  <a:gd name="T17" fmla="*/ 26 h 382"/>
                  <a:gd name="T18" fmla="*/ 143 w 834"/>
                  <a:gd name="T19" fmla="*/ 32 h 382"/>
                  <a:gd name="T20" fmla="*/ 135 w 834"/>
                  <a:gd name="T21" fmla="*/ 39 h 382"/>
                  <a:gd name="T22" fmla="*/ 125 w 834"/>
                  <a:gd name="T23" fmla="*/ 45 h 382"/>
                  <a:gd name="T24" fmla="*/ 113 w 834"/>
                  <a:gd name="T25" fmla="*/ 50 h 382"/>
                  <a:gd name="T26" fmla="*/ 101 w 834"/>
                  <a:gd name="T27" fmla="*/ 55 h 382"/>
                  <a:gd name="T28" fmla="*/ 87 w 834"/>
                  <a:gd name="T29" fmla="*/ 60 h 382"/>
                  <a:gd name="T30" fmla="*/ 76 w 834"/>
                  <a:gd name="T31" fmla="*/ 63 h 382"/>
                  <a:gd name="T32" fmla="*/ 65 w 834"/>
                  <a:gd name="T33" fmla="*/ 65 h 382"/>
                  <a:gd name="T34" fmla="*/ 54 w 834"/>
                  <a:gd name="T35" fmla="*/ 67 h 382"/>
                  <a:gd name="T36" fmla="*/ 44 w 834"/>
                  <a:gd name="T37" fmla="*/ 68 h 382"/>
                  <a:gd name="T38" fmla="*/ 35 w 834"/>
                  <a:gd name="T39" fmla="*/ 68 h 382"/>
                  <a:gd name="T40" fmla="*/ 26 w 834"/>
                  <a:gd name="T41" fmla="*/ 68 h 382"/>
                  <a:gd name="T42" fmla="*/ 18 w 834"/>
                  <a:gd name="T43" fmla="*/ 67 h 382"/>
                  <a:gd name="T44" fmla="*/ 12 w 834"/>
                  <a:gd name="T45" fmla="*/ 65 h 382"/>
                  <a:gd name="T46" fmla="*/ 5 w 834"/>
                  <a:gd name="T47" fmla="*/ 63 h 382"/>
                  <a:gd name="T48" fmla="*/ 0 w 834"/>
                  <a:gd name="T49" fmla="*/ 60 h 382"/>
                  <a:gd name="T50" fmla="*/ 4 w 834"/>
                  <a:gd name="T51" fmla="*/ 65 h 382"/>
                  <a:gd name="T52" fmla="*/ 9 w 834"/>
                  <a:gd name="T53" fmla="*/ 68 h 382"/>
                  <a:gd name="T54" fmla="*/ 16 w 834"/>
                  <a:gd name="T55" fmla="*/ 72 h 382"/>
                  <a:gd name="T56" fmla="*/ 24 w 834"/>
                  <a:gd name="T57" fmla="*/ 74 h 382"/>
                  <a:gd name="T58" fmla="*/ 34 w 834"/>
                  <a:gd name="T59" fmla="*/ 75 h 382"/>
                  <a:gd name="T60" fmla="*/ 45 w 834"/>
                  <a:gd name="T61" fmla="*/ 76 h 382"/>
                  <a:gd name="T62" fmla="*/ 56 w 834"/>
                  <a:gd name="T63" fmla="*/ 75 h 382"/>
                  <a:gd name="T64" fmla="*/ 68 w 834"/>
                  <a:gd name="T65" fmla="*/ 73 h 382"/>
                  <a:gd name="T66" fmla="*/ 81 w 834"/>
                  <a:gd name="T67" fmla="*/ 71 h 382"/>
                  <a:gd name="T68" fmla="*/ 94 w 834"/>
                  <a:gd name="T69" fmla="*/ 68 h 382"/>
                  <a:gd name="T70" fmla="*/ 107 w 834"/>
                  <a:gd name="T71" fmla="*/ 63 h 382"/>
                  <a:gd name="T72" fmla="*/ 120 w 834"/>
                  <a:gd name="T73" fmla="*/ 58 h 382"/>
                  <a:gd name="T74" fmla="*/ 131 w 834"/>
                  <a:gd name="T75" fmla="*/ 52 h 382"/>
                  <a:gd name="T76" fmla="*/ 141 w 834"/>
                  <a:gd name="T77" fmla="*/ 45 h 382"/>
                  <a:gd name="T78" fmla="*/ 150 w 834"/>
                  <a:gd name="T79" fmla="*/ 40 h 382"/>
                  <a:gd name="T80" fmla="*/ 156 w 834"/>
                  <a:gd name="T81" fmla="*/ 33 h 382"/>
                  <a:gd name="T82" fmla="*/ 162 w 834"/>
                  <a:gd name="T83" fmla="*/ 26 h 382"/>
                  <a:gd name="T84" fmla="*/ 165 w 834"/>
                  <a:gd name="T85" fmla="*/ 20 h 382"/>
                  <a:gd name="T86" fmla="*/ 167 w 834"/>
                  <a:gd name="T87" fmla="*/ 14 h 382"/>
                  <a:gd name="T88" fmla="*/ 166 w 834"/>
                  <a:gd name="T89" fmla="*/ 8 h 382"/>
                  <a:gd name="T90" fmla="*/ 166 w 834"/>
                  <a:gd name="T91" fmla="*/ 7 h 382"/>
                  <a:gd name="T92" fmla="*/ 165 w 834"/>
                  <a:gd name="T93" fmla="*/ 7 h 382"/>
                  <a:gd name="T94" fmla="*/ 164 w 834"/>
                  <a:gd name="T95" fmla="*/ 6 h 382"/>
                  <a:gd name="T96" fmla="*/ 164 w 834"/>
                  <a:gd name="T97" fmla="*/ 5 h 382"/>
                  <a:gd name="T98" fmla="*/ 164 w 834"/>
                  <a:gd name="T99" fmla="*/ 4 h 382"/>
                  <a:gd name="T100" fmla="*/ 163 w 834"/>
                  <a:gd name="T101" fmla="*/ 3 h 382"/>
                  <a:gd name="T102" fmla="*/ 162 w 834"/>
                  <a:gd name="T103" fmla="*/ 3 h 382"/>
                  <a:gd name="T104" fmla="*/ 161 w 834"/>
                  <a:gd name="T105" fmla="*/ 2 h 382"/>
                  <a:gd name="T106" fmla="*/ 160 w 834"/>
                  <a:gd name="T107" fmla="*/ 1 h 382"/>
                  <a:gd name="T108" fmla="*/ 159 w 834"/>
                  <a:gd name="T109" fmla="*/ 0 h 38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34"/>
                  <a:gd name="T166" fmla="*/ 0 h 382"/>
                  <a:gd name="T167" fmla="*/ 834 w 834"/>
                  <a:gd name="T168" fmla="*/ 382 h 38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34" h="382">
                    <a:moveTo>
                      <a:pt x="796" y="0"/>
                    </a:moveTo>
                    <a:lnTo>
                      <a:pt x="796" y="4"/>
                    </a:lnTo>
                    <a:lnTo>
                      <a:pt x="801" y="4"/>
                    </a:lnTo>
                    <a:lnTo>
                      <a:pt x="801" y="8"/>
                    </a:lnTo>
                    <a:lnTo>
                      <a:pt x="801" y="13"/>
                    </a:lnTo>
                    <a:lnTo>
                      <a:pt x="805" y="37"/>
                    </a:lnTo>
                    <a:lnTo>
                      <a:pt x="796" y="71"/>
                    </a:lnTo>
                    <a:lnTo>
                      <a:pt x="780" y="99"/>
                    </a:lnTo>
                    <a:lnTo>
                      <a:pt x="751" y="132"/>
                    </a:lnTo>
                    <a:lnTo>
                      <a:pt x="713" y="161"/>
                    </a:lnTo>
                    <a:lnTo>
                      <a:pt x="672" y="195"/>
                    </a:lnTo>
                    <a:lnTo>
                      <a:pt x="623" y="224"/>
                    </a:lnTo>
                    <a:lnTo>
                      <a:pt x="564" y="253"/>
                    </a:lnTo>
                    <a:lnTo>
                      <a:pt x="502" y="278"/>
                    </a:lnTo>
                    <a:lnTo>
                      <a:pt x="436" y="303"/>
                    </a:lnTo>
                    <a:lnTo>
                      <a:pt x="378" y="315"/>
                    </a:lnTo>
                    <a:lnTo>
                      <a:pt x="324" y="328"/>
                    </a:lnTo>
                    <a:lnTo>
                      <a:pt x="270" y="336"/>
                    </a:lnTo>
                    <a:lnTo>
                      <a:pt x="220" y="344"/>
                    </a:lnTo>
                    <a:lnTo>
                      <a:pt x="174" y="344"/>
                    </a:lnTo>
                    <a:lnTo>
                      <a:pt x="128" y="341"/>
                    </a:lnTo>
                    <a:lnTo>
                      <a:pt x="91" y="336"/>
                    </a:lnTo>
                    <a:lnTo>
                      <a:pt x="58" y="328"/>
                    </a:lnTo>
                    <a:lnTo>
                      <a:pt x="25" y="319"/>
                    </a:lnTo>
                    <a:lnTo>
                      <a:pt x="0" y="303"/>
                    </a:lnTo>
                    <a:lnTo>
                      <a:pt x="20" y="328"/>
                    </a:lnTo>
                    <a:lnTo>
                      <a:pt x="45" y="344"/>
                    </a:lnTo>
                    <a:lnTo>
                      <a:pt x="79" y="361"/>
                    </a:lnTo>
                    <a:lnTo>
                      <a:pt x="120" y="373"/>
                    </a:lnTo>
                    <a:lnTo>
                      <a:pt x="169" y="377"/>
                    </a:lnTo>
                    <a:lnTo>
                      <a:pt x="223" y="382"/>
                    </a:lnTo>
                    <a:lnTo>
                      <a:pt x="282" y="377"/>
                    </a:lnTo>
                    <a:lnTo>
                      <a:pt x="340" y="369"/>
                    </a:lnTo>
                    <a:lnTo>
                      <a:pt x="407" y="357"/>
                    </a:lnTo>
                    <a:lnTo>
                      <a:pt x="468" y="341"/>
                    </a:lnTo>
                    <a:lnTo>
                      <a:pt x="535" y="315"/>
                    </a:lnTo>
                    <a:lnTo>
                      <a:pt x="598" y="290"/>
                    </a:lnTo>
                    <a:lnTo>
                      <a:pt x="655" y="261"/>
                    </a:lnTo>
                    <a:lnTo>
                      <a:pt x="706" y="228"/>
                    </a:lnTo>
                    <a:lnTo>
                      <a:pt x="747" y="199"/>
                    </a:lnTo>
                    <a:lnTo>
                      <a:pt x="780" y="166"/>
                    </a:lnTo>
                    <a:lnTo>
                      <a:pt x="809" y="132"/>
                    </a:lnTo>
                    <a:lnTo>
                      <a:pt x="826" y="103"/>
                    </a:lnTo>
                    <a:lnTo>
                      <a:pt x="834" y="71"/>
                    </a:lnTo>
                    <a:lnTo>
                      <a:pt x="830" y="42"/>
                    </a:lnTo>
                    <a:lnTo>
                      <a:pt x="830" y="37"/>
                    </a:lnTo>
                    <a:lnTo>
                      <a:pt x="826" y="33"/>
                    </a:lnTo>
                    <a:lnTo>
                      <a:pt x="821" y="29"/>
                    </a:lnTo>
                    <a:lnTo>
                      <a:pt x="821" y="24"/>
                    </a:lnTo>
                    <a:lnTo>
                      <a:pt x="817" y="20"/>
                    </a:lnTo>
                    <a:lnTo>
                      <a:pt x="814" y="17"/>
                    </a:lnTo>
                    <a:lnTo>
                      <a:pt x="809" y="13"/>
                    </a:lnTo>
                    <a:lnTo>
                      <a:pt x="805" y="8"/>
                    </a:lnTo>
                    <a:lnTo>
                      <a:pt x="801" y="4"/>
                    </a:lnTo>
                    <a:lnTo>
                      <a:pt x="796" y="0"/>
                    </a:lnTo>
                    <a:close/>
                  </a:path>
                </a:pathLst>
              </a:custGeom>
              <a:solidFill>
                <a:srgbClr val="E5A5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64" name="Freeform 1273">
                <a:extLst>
                  <a:ext uri="{FF2B5EF4-FFF2-40B4-BE49-F238E27FC236}">
                    <a16:creationId xmlns:a16="http://schemas.microsoft.com/office/drawing/2014/main" id="{84D74C3C-7A4E-4EEF-BE70-09F8B4EF3DFE}"/>
                  </a:ext>
                </a:extLst>
              </p:cNvPr>
              <p:cNvSpPr>
                <a:spLocks/>
              </p:cNvSpPr>
              <p:nvPr/>
            </p:nvSpPr>
            <p:spPr bwMode="auto">
              <a:xfrm>
                <a:off x="2068" y="3502"/>
                <a:ext cx="167" cy="85"/>
              </a:xfrm>
              <a:custGeom>
                <a:avLst/>
                <a:gdLst>
                  <a:gd name="T0" fmla="*/ 94 w 834"/>
                  <a:gd name="T1" fmla="*/ 76 h 423"/>
                  <a:gd name="T2" fmla="*/ 107 w 834"/>
                  <a:gd name="T3" fmla="*/ 71 h 423"/>
                  <a:gd name="T4" fmla="*/ 120 w 834"/>
                  <a:gd name="T5" fmla="*/ 66 h 423"/>
                  <a:gd name="T6" fmla="*/ 131 w 834"/>
                  <a:gd name="T7" fmla="*/ 60 h 423"/>
                  <a:gd name="T8" fmla="*/ 140 w 834"/>
                  <a:gd name="T9" fmla="*/ 53 h 423"/>
                  <a:gd name="T10" fmla="*/ 150 w 834"/>
                  <a:gd name="T11" fmla="*/ 47 h 423"/>
                  <a:gd name="T12" fmla="*/ 156 w 834"/>
                  <a:gd name="T13" fmla="*/ 41 h 423"/>
                  <a:gd name="T14" fmla="*/ 162 w 834"/>
                  <a:gd name="T15" fmla="*/ 34 h 423"/>
                  <a:gd name="T16" fmla="*/ 165 w 834"/>
                  <a:gd name="T17" fmla="*/ 27 h 423"/>
                  <a:gd name="T18" fmla="*/ 167 w 834"/>
                  <a:gd name="T19" fmla="*/ 22 h 423"/>
                  <a:gd name="T20" fmla="*/ 166 w 834"/>
                  <a:gd name="T21" fmla="*/ 16 h 423"/>
                  <a:gd name="T22" fmla="*/ 163 w 834"/>
                  <a:gd name="T23" fmla="*/ 11 h 423"/>
                  <a:gd name="T24" fmla="*/ 159 w 834"/>
                  <a:gd name="T25" fmla="*/ 6 h 423"/>
                  <a:gd name="T26" fmla="*/ 152 w 834"/>
                  <a:gd name="T27" fmla="*/ 4 h 423"/>
                  <a:gd name="T28" fmla="*/ 144 w 834"/>
                  <a:gd name="T29" fmla="*/ 1 h 423"/>
                  <a:gd name="T30" fmla="*/ 135 w 834"/>
                  <a:gd name="T31" fmla="*/ 0 h 423"/>
                  <a:gd name="T32" fmla="*/ 124 w 834"/>
                  <a:gd name="T33" fmla="*/ 0 h 423"/>
                  <a:gd name="T34" fmla="*/ 112 w 834"/>
                  <a:gd name="T35" fmla="*/ 1 h 423"/>
                  <a:gd name="T36" fmla="*/ 100 w 834"/>
                  <a:gd name="T37" fmla="*/ 2 h 423"/>
                  <a:gd name="T38" fmla="*/ 87 w 834"/>
                  <a:gd name="T39" fmla="*/ 6 h 423"/>
                  <a:gd name="T40" fmla="*/ 73 w 834"/>
                  <a:gd name="T41" fmla="*/ 9 h 423"/>
                  <a:gd name="T42" fmla="*/ 60 w 834"/>
                  <a:gd name="T43" fmla="*/ 14 h 423"/>
                  <a:gd name="T44" fmla="*/ 47 w 834"/>
                  <a:gd name="T45" fmla="*/ 19 h 423"/>
                  <a:gd name="T46" fmla="*/ 36 w 834"/>
                  <a:gd name="T47" fmla="*/ 25 h 423"/>
                  <a:gd name="T48" fmla="*/ 27 w 834"/>
                  <a:gd name="T49" fmla="*/ 32 h 423"/>
                  <a:gd name="T50" fmla="*/ 17 w 834"/>
                  <a:gd name="T51" fmla="*/ 38 h 423"/>
                  <a:gd name="T52" fmla="*/ 11 w 834"/>
                  <a:gd name="T53" fmla="*/ 44 h 423"/>
                  <a:gd name="T54" fmla="*/ 5 w 834"/>
                  <a:gd name="T55" fmla="*/ 51 h 423"/>
                  <a:gd name="T56" fmla="*/ 1 w 834"/>
                  <a:gd name="T57" fmla="*/ 57 h 423"/>
                  <a:gd name="T58" fmla="*/ 0 w 834"/>
                  <a:gd name="T59" fmla="*/ 63 h 423"/>
                  <a:gd name="T60" fmla="*/ 1 w 834"/>
                  <a:gd name="T61" fmla="*/ 69 h 423"/>
                  <a:gd name="T62" fmla="*/ 4 w 834"/>
                  <a:gd name="T63" fmla="*/ 74 h 423"/>
                  <a:gd name="T64" fmla="*/ 8 w 834"/>
                  <a:gd name="T65" fmla="*/ 78 h 423"/>
                  <a:gd name="T66" fmla="*/ 15 w 834"/>
                  <a:gd name="T67" fmla="*/ 82 h 423"/>
                  <a:gd name="T68" fmla="*/ 23 w 834"/>
                  <a:gd name="T69" fmla="*/ 83 h 423"/>
                  <a:gd name="T70" fmla="*/ 32 w 834"/>
                  <a:gd name="T71" fmla="*/ 85 h 423"/>
                  <a:gd name="T72" fmla="*/ 43 w 834"/>
                  <a:gd name="T73" fmla="*/ 85 h 423"/>
                  <a:gd name="T74" fmla="*/ 55 w 834"/>
                  <a:gd name="T75" fmla="*/ 84 h 423"/>
                  <a:gd name="T76" fmla="*/ 67 w 834"/>
                  <a:gd name="T77" fmla="*/ 82 h 423"/>
                  <a:gd name="T78" fmla="*/ 80 w 834"/>
                  <a:gd name="T79" fmla="*/ 79 h 423"/>
                  <a:gd name="T80" fmla="*/ 94 w 834"/>
                  <a:gd name="T81" fmla="*/ 76 h 42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34"/>
                  <a:gd name="T124" fmla="*/ 0 h 423"/>
                  <a:gd name="T125" fmla="*/ 834 w 834"/>
                  <a:gd name="T126" fmla="*/ 423 h 42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34" h="423">
                    <a:moveTo>
                      <a:pt x="468" y="378"/>
                    </a:moveTo>
                    <a:lnTo>
                      <a:pt x="535" y="352"/>
                    </a:lnTo>
                    <a:lnTo>
                      <a:pt x="598" y="327"/>
                    </a:lnTo>
                    <a:lnTo>
                      <a:pt x="652" y="298"/>
                    </a:lnTo>
                    <a:lnTo>
                      <a:pt x="701" y="265"/>
                    </a:lnTo>
                    <a:lnTo>
                      <a:pt x="747" y="236"/>
                    </a:lnTo>
                    <a:lnTo>
                      <a:pt x="780" y="203"/>
                    </a:lnTo>
                    <a:lnTo>
                      <a:pt x="809" y="169"/>
                    </a:lnTo>
                    <a:lnTo>
                      <a:pt x="826" y="136"/>
                    </a:lnTo>
                    <a:lnTo>
                      <a:pt x="834" y="108"/>
                    </a:lnTo>
                    <a:lnTo>
                      <a:pt x="830" y="79"/>
                    </a:lnTo>
                    <a:lnTo>
                      <a:pt x="814" y="54"/>
                    </a:lnTo>
                    <a:lnTo>
                      <a:pt x="792" y="32"/>
                    </a:lnTo>
                    <a:lnTo>
                      <a:pt x="760" y="20"/>
                    </a:lnTo>
                    <a:lnTo>
                      <a:pt x="718" y="7"/>
                    </a:lnTo>
                    <a:lnTo>
                      <a:pt x="672" y="0"/>
                    </a:lnTo>
                    <a:lnTo>
                      <a:pt x="618" y="0"/>
                    </a:lnTo>
                    <a:lnTo>
                      <a:pt x="560" y="3"/>
                    </a:lnTo>
                    <a:lnTo>
                      <a:pt x="497" y="12"/>
                    </a:lnTo>
                    <a:lnTo>
                      <a:pt x="432" y="28"/>
                    </a:lnTo>
                    <a:lnTo>
                      <a:pt x="365" y="45"/>
                    </a:lnTo>
                    <a:lnTo>
                      <a:pt x="299" y="70"/>
                    </a:lnTo>
                    <a:lnTo>
                      <a:pt x="236" y="95"/>
                    </a:lnTo>
                    <a:lnTo>
                      <a:pt x="182" y="124"/>
                    </a:lnTo>
                    <a:lnTo>
                      <a:pt x="133" y="157"/>
                    </a:lnTo>
                    <a:lnTo>
                      <a:pt x="86" y="187"/>
                    </a:lnTo>
                    <a:lnTo>
                      <a:pt x="54" y="219"/>
                    </a:lnTo>
                    <a:lnTo>
                      <a:pt x="25" y="252"/>
                    </a:lnTo>
                    <a:lnTo>
                      <a:pt x="7" y="286"/>
                    </a:lnTo>
                    <a:lnTo>
                      <a:pt x="0" y="315"/>
                    </a:lnTo>
                    <a:lnTo>
                      <a:pt x="4" y="344"/>
                    </a:lnTo>
                    <a:lnTo>
                      <a:pt x="20" y="369"/>
                    </a:lnTo>
                    <a:lnTo>
                      <a:pt x="41" y="389"/>
                    </a:lnTo>
                    <a:lnTo>
                      <a:pt x="74" y="406"/>
                    </a:lnTo>
                    <a:lnTo>
                      <a:pt x="115" y="414"/>
                    </a:lnTo>
                    <a:lnTo>
                      <a:pt x="162" y="423"/>
                    </a:lnTo>
                    <a:lnTo>
                      <a:pt x="216" y="423"/>
                    </a:lnTo>
                    <a:lnTo>
                      <a:pt x="274" y="419"/>
                    </a:lnTo>
                    <a:lnTo>
                      <a:pt x="336" y="410"/>
                    </a:lnTo>
                    <a:lnTo>
                      <a:pt x="402" y="394"/>
                    </a:lnTo>
                    <a:lnTo>
                      <a:pt x="468" y="378"/>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365" name="Freeform 1274">
                <a:extLst>
                  <a:ext uri="{FF2B5EF4-FFF2-40B4-BE49-F238E27FC236}">
                    <a16:creationId xmlns:a16="http://schemas.microsoft.com/office/drawing/2014/main" id="{C994AB7B-1AEC-40EA-A71D-A2413F4F5EF3}"/>
                  </a:ext>
                </a:extLst>
              </p:cNvPr>
              <p:cNvSpPr>
                <a:spLocks/>
              </p:cNvSpPr>
              <p:nvPr/>
            </p:nvSpPr>
            <p:spPr bwMode="auto">
              <a:xfrm>
                <a:off x="2429" y="3472"/>
                <a:ext cx="188" cy="236"/>
              </a:xfrm>
              <a:custGeom>
                <a:avLst/>
                <a:gdLst>
                  <a:gd name="T0" fmla="*/ 174 w 938"/>
                  <a:gd name="T1" fmla="*/ 150 h 1182"/>
                  <a:gd name="T2" fmla="*/ 145 w 938"/>
                  <a:gd name="T3" fmla="*/ 104 h 1182"/>
                  <a:gd name="T4" fmla="*/ 111 w 938"/>
                  <a:gd name="T5" fmla="*/ 63 h 1182"/>
                  <a:gd name="T6" fmla="*/ 78 w 938"/>
                  <a:gd name="T7" fmla="*/ 31 h 1182"/>
                  <a:gd name="T8" fmla="*/ 52 w 938"/>
                  <a:gd name="T9" fmla="*/ 8 h 1182"/>
                  <a:gd name="T10" fmla="*/ 42 w 938"/>
                  <a:gd name="T11" fmla="*/ 3 h 1182"/>
                  <a:gd name="T12" fmla="*/ 41 w 938"/>
                  <a:gd name="T13" fmla="*/ 2 h 1182"/>
                  <a:gd name="T14" fmla="*/ 38 w 938"/>
                  <a:gd name="T15" fmla="*/ 1 h 1182"/>
                  <a:gd name="T16" fmla="*/ 33 w 938"/>
                  <a:gd name="T17" fmla="*/ 0 h 1182"/>
                  <a:gd name="T18" fmla="*/ 26 w 938"/>
                  <a:gd name="T19" fmla="*/ 0 h 1182"/>
                  <a:gd name="T20" fmla="*/ 19 w 938"/>
                  <a:gd name="T21" fmla="*/ 2 h 1182"/>
                  <a:gd name="T22" fmla="*/ 4 w 938"/>
                  <a:gd name="T23" fmla="*/ 12 h 1182"/>
                  <a:gd name="T24" fmla="*/ 0 w 938"/>
                  <a:gd name="T25" fmla="*/ 28 h 1182"/>
                  <a:gd name="T26" fmla="*/ 4 w 938"/>
                  <a:gd name="T27" fmla="*/ 50 h 1182"/>
                  <a:gd name="T28" fmla="*/ 15 w 938"/>
                  <a:gd name="T29" fmla="*/ 73 h 1182"/>
                  <a:gd name="T30" fmla="*/ 31 w 938"/>
                  <a:gd name="T31" fmla="*/ 96 h 1182"/>
                  <a:gd name="T32" fmla="*/ 52 w 938"/>
                  <a:gd name="T33" fmla="*/ 118 h 1182"/>
                  <a:gd name="T34" fmla="*/ 73 w 938"/>
                  <a:gd name="T35" fmla="*/ 135 h 1182"/>
                  <a:gd name="T36" fmla="*/ 95 w 938"/>
                  <a:gd name="T37" fmla="*/ 150 h 1182"/>
                  <a:gd name="T38" fmla="*/ 117 w 938"/>
                  <a:gd name="T39" fmla="*/ 164 h 1182"/>
                  <a:gd name="T40" fmla="*/ 140 w 938"/>
                  <a:gd name="T41" fmla="*/ 178 h 1182"/>
                  <a:gd name="T42" fmla="*/ 147 w 938"/>
                  <a:gd name="T43" fmla="*/ 184 h 1182"/>
                  <a:gd name="T44" fmla="*/ 151 w 938"/>
                  <a:gd name="T45" fmla="*/ 191 h 1182"/>
                  <a:gd name="T46" fmla="*/ 151 w 938"/>
                  <a:gd name="T47" fmla="*/ 198 h 1182"/>
                  <a:gd name="T48" fmla="*/ 151 w 938"/>
                  <a:gd name="T49" fmla="*/ 204 h 1182"/>
                  <a:gd name="T50" fmla="*/ 146 w 938"/>
                  <a:gd name="T51" fmla="*/ 208 h 1182"/>
                  <a:gd name="T52" fmla="*/ 141 w 938"/>
                  <a:gd name="T53" fmla="*/ 210 h 1182"/>
                  <a:gd name="T54" fmla="*/ 135 w 938"/>
                  <a:gd name="T55" fmla="*/ 213 h 1182"/>
                  <a:gd name="T56" fmla="*/ 130 w 938"/>
                  <a:gd name="T57" fmla="*/ 216 h 1182"/>
                  <a:gd name="T58" fmla="*/ 127 w 938"/>
                  <a:gd name="T59" fmla="*/ 218 h 1182"/>
                  <a:gd name="T60" fmla="*/ 125 w 938"/>
                  <a:gd name="T61" fmla="*/ 219 h 1182"/>
                  <a:gd name="T62" fmla="*/ 143 w 938"/>
                  <a:gd name="T63" fmla="*/ 236 h 1182"/>
                  <a:gd name="T64" fmla="*/ 171 w 938"/>
                  <a:gd name="T65" fmla="*/ 227 h 1182"/>
                  <a:gd name="T66" fmla="*/ 184 w 938"/>
                  <a:gd name="T67" fmla="*/ 212 h 1182"/>
                  <a:gd name="T68" fmla="*/ 188 w 938"/>
                  <a:gd name="T69" fmla="*/ 195 h 1182"/>
                  <a:gd name="T70" fmla="*/ 186 w 938"/>
                  <a:gd name="T71" fmla="*/ 182 h 1182"/>
                  <a:gd name="T72" fmla="*/ 184 w 938"/>
                  <a:gd name="T73" fmla="*/ 176 h 118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938"/>
                  <a:gd name="T112" fmla="*/ 0 h 1182"/>
                  <a:gd name="T113" fmla="*/ 938 w 938"/>
                  <a:gd name="T114" fmla="*/ 1182 h 118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938" h="1182">
                    <a:moveTo>
                      <a:pt x="920" y="880"/>
                    </a:moveTo>
                    <a:lnTo>
                      <a:pt x="866" y="751"/>
                    </a:lnTo>
                    <a:lnTo>
                      <a:pt x="801" y="631"/>
                    </a:lnTo>
                    <a:lnTo>
                      <a:pt x="722" y="519"/>
                    </a:lnTo>
                    <a:lnTo>
                      <a:pt x="639" y="411"/>
                    </a:lnTo>
                    <a:lnTo>
                      <a:pt x="556" y="316"/>
                    </a:lnTo>
                    <a:lnTo>
                      <a:pt x="468" y="228"/>
                    </a:lnTo>
                    <a:lnTo>
                      <a:pt x="389" y="154"/>
                    </a:lnTo>
                    <a:lnTo>
                      <a:pt x="315" y="91"/>
                    </a:lnTo>
                    <a:lnTo>
                      <a:pt x="257" y="42"/>
                    </a:lnTo>
                    <a:lnTo>
                      <a:pt x="211" y="8"/>
                    </a:lnTo>
                    <a:lnTo>
                      <a:pt x="211" y="13"/>
                    </a:lnTo>
                    <a:lnTo>
                      <a:pt x="211" y="8"/>
                    </a:lnTo>
                    <a:lnTo>
                      <a:pt x="207" y="8"/>
                    </a:lnTo>
                    <a:lnTo>
                      <a:pt x="198" y="8"/>
                    </a:lnTo>
                    <a:lnTo>
                      <a:pt x="191" y="4"/>
                    </a:lnTo>
                    <a:lnTo>
                      <a:pt x="178" y="4"/>
                    </a:lnTo>
                    <a:lnTo>
                      <a:pt x="166" y="0"/>
                    </a:lnTo>
                    <a:lnTo>
                      <a:pt x="149" y="0"/>
                    </a:lnTo>
                    <a:lnTo>
                      <a:pt x="132" y="0"/>
                    </a:lnTo>
                    <a:lnTo>
                      <a:pt x="112" y="4"/>
                    </a:lnTo>
                    <a:lnTo>
                      <a:pt x="95" y="8"/>
                    </a:lnTo>
                    <a:lnTo>
                      <a:pt x="49" y="29"/>
                    </a:lnTo>
                    <a:lnTo>
                      <a:pt x="20" y="58"/>
                    </a:lnTo>
                    <a:lnTo>
                      <a:pt x="4" y="100"/>
                    </a:lnTo>
                    <a:lnTo>
                      <a:pt x="0" y="141"/>
                    </a:lnTo>
                    <a:lnTo>
                      <a:pt x="4" y="195"/>
                    </a:lnTo>
                    <a:lnTo>
                      <a:pt x="20" y="249"/>
                    </a:lnTo>
                    <a:lnTo>
                      <a:pt x="41" y="307"/>
                    </a:lnTo>
                    <a:lnTo>
                      <a:pt x="74" y="365"/>
                    </a:lnTo>
                    <a:lnTo>
                      <a:pt x="112" y="424"/>
                    </a:lnTo>
                    <a:lnTo>
                      <a:pt x="157" y="481"/>
                    </a:lnTo>
                    <a:lnTo>
                      <a:pt x="207" y="539"/>
                    </a:lnTo>
                    <a:lnTo>
                      <a:pt x="257" y="589"/>
                    </a:lnTo>
                    <a:lnTo>
                      <a:pt x="311" y="635"/>
                    </a:lnTo>
                    <a:lnTo>
                      <a:pt x="365" y="676"/>
                    </a:lnTo>
                    <a:lnTo>
                      <a:pt x="418" y="714"/>
                    </a:lnTo>
                    <a:lnTo>
                      <a:pt x="472" y="751"/>
                    </a:lnTo>
                    <a:lnTo>
                      <a:pt x="526" y="784"/>
                    </a:lnTo>
                    <a:lnTo>
                      <a:pt x="585" y="822"/>
                    </a:lnTo>
                    <a:lnTo>
                      <a:pt x="643" y="855"/>
                    </a:lnTo>
                    <a:lnTo>
                      <a:pt x="701" y="892"/>
                    </a:lnTo>
                    <a:lnTo>
                      <a:pt x="722" y="909"/>
                    </a:lnTo>
                    <a:lnTo>
                      <a:pt x="734" y="921"/>
                    </a:lnTo>
                    <a:lnTo>
                      <a:pt x="747" y="942"/>
                    </a:lnTo>
                    <a:lnTo>
                      <a:pt x="751" y="959"/>
                    </a:lnTo>
                    <a:lnTo>
                      <a:pt x="755" y="975"/>
                    </a:lnTo>
                    <a:lnTo>
                      <a:pt x="755" y="991"/>
                    </a:lnTo>
                    <a:lnTo>
                      <a:pt x="755" y="1008"/>
                    </a:lnTo>
                    <a:lnTo>
                      <a:pt x="751" y="1020"/>
                    </a:lnTo>
                    <a:lnTo>
                      <a:pt x="742" y="1033"/>
                    </a:lnTo>
                    <a:lnTo>
                      <a:pt x="730" y="1042"/>
                    </a:lnTo>
                    <a:lnTo>
                      <a:pt x="717" y="1045"/>
                    </a:lnTo>
                    <a:lnTo>
                      <a:pt x="705" y="1054"/>
                    </a:lnTo>
                    <a:lnTo>
                      <a:pt x="693" y="1062"/>
                    </a:lnTo>
                    <a:lnTo>
                      <a:pt x="676" y="1067"/>
                    </a:lnTo>
                    <a:lnTo>
                      <a:pt x="663" y="1074"/>
                    </a:lnTo>
                    <a:lnTo>
                      <a:pt x="651" y="1083"/>
                    </a:lnTo>
                    <a:lnTo>
                      <a:pt x="643" y="1087"/>
                    </a:lnTo>
                    <a:lnTo>
                      <a:pt x="634" y="1092"/>
                    </a:lnTo>
                    <a:lnTo>
                      <a:pt x="630" y="1092"/>
                    </a:lnTo>
                    <a:lnTo>
                      <a:pt x="626" y="1096"/>
                    </a:lnTo>
                    <a:lnTo>
                      <a:pt x="323" y="1128"/>
                    </a:lnTo>
                    <a:lnTo>
                      <a:pt x="713" y="1182"/>
                    </a:lnTo>
                    <a:lnTo>
                      <a:pt x="792" y="1162"/>
                    </a:lnTo>
                    <a:lnTo>
                      <a:pt x="855" y="1137"/>
                    </a:lnTo>
                    <a:lnTo>
                      <a:pt x="892" y="1099"/>
                    </a:lnTo>
                    <a:lnTo>
                      <a:pt x="920" y="1062"/>
                    </a:lnTo>
                    <a:lnTo>
                      <a:pt x="933" y="1020"/>
                    </a:lnTo>
                    <a:lnTo>
                      <a:pt x="938" y="979"/>
                    </a:lnTo>
                    <a:lnTo>
                      <a:pt x="933" y="942"/>
                    </a:lnTo>
                    <a:lnTo>
                      <a:pt x="929" y="912"/>
                    </a:lnTo>
                    <a:lnTo>
                      <a:pt x="925" y="888"/>
                    </a:lnTo>
                    <a:lnTo>
                      <a:pt x="920" y="880"/>
                    </a:lnTo>
                    <a:close/>
                  </a:path>
                </a:pathLst>
              </a:custGeom>
              <a:solidFill>
                <a:srgbClr val="E58C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66" name="Freeform 1275">
                <a:extLst>
                  <a:ext uri="{FF2B5EF4-FFF2-40B4-BE49-F238E27FC236}">
                    <a16:creationId xmlns:a16="http://schemas.microsoft.com/office/drawing/2014/main" id="{0053DF20-18B3-4D8B-9937-3E0C56AA04C0}"/>
                  </a:ext>
                </a:extLst>
              </p:cNvPr>
              <p:cNvSpPr>
                <a:spLocks/>
              </p:cNvSpPr>
              <p:nvPr/>
            </p:nvSpPr>
            <p:spPr bwMode="auto">
              <a:xfrm>
                <a:off x="2429" y="3471"/>
                <a:ext cx="51" cy="33"/>
              </a:xfrm>
              <a:custGeom>
                <a:avLst/>
                <a:gdLst>
                  <a:gd name="T0" fmla="*/ 19 w 252"/>
                  <a:gd name="T1" fmla="*/ 14 h 166"/>
                  <a:gd name="T2" fmla="*/ 23 w 252"/>
                  <a:gd name="T3" fmla="*/ 13 h 166"/>
                  <a:gd name="T4" fmla="*/ 27 w 252"/>
                  <a:gd name="T5" fmla="*/ 13 h 166"/>
                  <a:gd name="T6" fmla="*/ 30 w 252"/>
                  <a:gd name="T7" fmla="*/ 13 h 166"/>
                  <a:gd name="T8" fmla="*/ 34 w 252"/>
                  <a:gd name="T9" fmla="*/ 13 h 166"/>
                  <a:gd name="T10" fmla="*/ 36 w 252"/>
                  <a:gd name="T11" fmla="*/ 13 h 166"/>
                  <a:gd name="T12" fmla="*/ 39 w 252"/>
                  <a:gd name="T13" fmla="*/ 13 h 166"/>
                  <a:gd name="T14" fmla="*/ 40 w 252"/>
                  <a:gd name="T15" fmla="*/ 14 h 166"/>
                  <a:gd name="T16" fmla="*/ 42 w 252"/>
                  <a:gd name="T17" fmla="*/ 14 h 166"/>
                  <a:gd name="T18" fmla="*/ 43 w 252"/>
                  <a:gd name="T19" fmla="*/ 14 h 166"/>
                  <a:gd name="T20" fmla="*/ 43 w 252"/>
                  <a:gd name="T21" fmla="*/ 15 h 166"/>
                  <a:gd name="T22" fmla="*/ 43 w 252"/>
                  <a:gd name="T23" fmla="*/ 14 h 166"/>
                  <a:gd name="T24" fmla="*/ 43 w 252"/>
                  <a:gd name="T25" fmla="*/ 13 h 166"/>
                  <a:gd name="T26" fmla="*/ 44 w 252"/>
                  <a:gd name="T27" fmla="*/ 13 h 166"/>
                  <a:gd name="T28" fmla="*/ 44 w 252"/>
                  <a:gd name="T29" fmla="*/ 12 h 166"/>
                  <a:gd name="T30" fmla="*/ 45 w 252"/>
                  <a:gd name="T31" fmla="*/ 11 h 166"/>
                  <a:gd name="T32" fmla="*/ 45 w 252"/>
                  <a:gd name="T33" fmla="*/ 10 h 166"/>
                  <a:gd name="T34" fmla="*/ 45 w 252"/>
                  <a:gd name="T35" fmla="*/ 9 h 166"/>
                  <a:gd name="T36" fmla="*/ 47 w 252"/>
                  <a:gd name="T37" fmla="*/ 8 h 166"/>
                  <a:gd name="T38" fmla="*/ 48 w 252"/>
                  <a:gd name="T39" fmla="*/ 8 h 166"/>
                  <a:gd name="T40" fmla="*/ 50 w 252"/>
                  <a:gd name="T41" fmla="*/ 8 h 166"/>
                  <a:gd name="T42" fmla="*/ 51 w 252"/>
                  <a:gd name="T43" fmla="*/ 8 h 166"/>
                  <a:gd name="T44" fmla="*/ 50 w 252"/>
                  <a:gd name="T45" fmla="*/ 7 h 166"/>
                  <a:gd name="T46" fmla="*/ 50 w 252"/>
                  <a:gd name="T47" fmla="*/ 6 h 166"/>
                  <a:gd name="T48" fmla="*/ 49 w 252"/>
                  <a:gd name="T49" fmla="*/ 5 h 166"/>
                  <a:gd name="T50" fmla="*/ 48 w 252"/>
                  <a:gd name="T51" fmla="*/ 5 h 166"/>
                  <a:gd name="T52" fmla="*/ 47 w 252"/>
                  <a:gd name="T53" fmla="*/ 4 h 166"/>
                  <a:gd name="T54" fmla="*/ 46 w 252"/>
                  <a:gd name="T55" fmla="*/ 4 h 166"/>
                  <a:gd name="T56" fmla="*/ 45 w 252"/>
                  <a:gd name="T57" fmla="*/ 4 h 166"/>
                  <a:gd name="T58" fmla="*/ 45 w 252"/>
                  <a:gd name="T59" fmla="*/ 3 h 166"/>
                  <a:gd name="T60" fmla="*/ 44 w 252"/>
                  <a:gd name="T61" fmla="*/ 2 h 166"/>
                  <a:gd name="T62" fmla="*/ 44 w 252"/>
                  <a:gd name="T63" fmla="*/ 3 h 166"/>
                  <a:gd name="T64" fmla="*/ 43 w 252"/>
                  <a:gd name="T65" fmla="*/ 3 h 166"/>
                  <a:gd name="T66" fmla="*/ 42 w 252"/>
                  <a:gd name="T67" fmla="*/ 2 h 166"/>
                  <a:gd name="T68" fmla="*/ 40 w 252"/>
                  <a:gd name="T69" fmla="*/ 2 h 166"/>
                  <a:gd name="T70" fmla="*/ 39 w 252"/>
                  <a:gd name="T71" fmla="*/ 1 h 166"/>
                  <a:gd name="T72" fmla="*/ 36 w 252"/>
                  <a:gd name="T73" fmla="*/ 1 h 166"/>
                  <a:gd name="T74" fmla="*/ 34 w 252"/>
                  <a:gd name="T75" fmla="*/ 1 h 166"/>
                  <a:gd name="T76" fmla="*/ 30 w 252"/>
                  <a:gd name="T77" fmla="*/ 0 h 166"/>
                  <a:gd name="T78" fmla="*/ 27 w 252"/>
                  <a:gd name="T79" fmla="*/ 1 h 166"/>
                  <a:gd name="T80" fmla="*/ 23 w 252"/>
                  <a:gd name="T81" fmla="*/ 1 h 166"/>
                  <a:gd name="T82" fmla="*/ 19 w 252"/>
                  <a:gd name="T83" fmla="*/ 2 h 166"/>
                  <a:gd name="T84" fmla="*/ 15 w 252"/>
                  <a:gd name="T85" fmla="*/ 4 h 166"/>
                  <a:gd name="T86" fmla="*/ 12 w 252"/>
                  <a:gd name="T87" fmla="*/ 6 h 166"/>
                  <a:gd name="T88" fmla="*/ 8 w 252"/>
                  <a:gd name="T89" fmla="*/ 8 h 166"/>
                  <a:gd name="T90" fmla="*/ 6 w 252"/>
                  <a:gd name="T91" fmla="*/ 11 h 166"/>
                  <a:gd name="T92" fmla="*/ 3 w 252"/>
                  <a:gd name="T93" fmla="*/ 14 h 166"/>
                  <a:gd name="T94" fmla="*/ 1 w 252"/>
                  <a:gd name="T95" fmla="*/ 17 h 166"/>
                  <a:gd name="T96" fmla="*/ 1 w 252"/>
                  <a:gd name="T97" fmla="*/ 21 h 166"/>
                  <a:gd name="T98" fmla="*/ 0 w 252"/>
                  <a:gd name="T99" fmla="*/ 25 h 166"/>
                  <a:gd name="T100" fmla="*/ 0 w 252"/>
                  <a:gd name="T101" fmla="*/ 29 h 166"/>
                  <a:gd name="T102" fmla="*/ 1 w 252"/>
                  <a:gd name="T103" fmla="*/ 33 h 166"/>
                  <a:gd name="T104" fmla="*/ 1 w 252"/>
                  <a:gd name="T105" fmla="*/ 31 h 166"/>
                  <a:gd name="T106" fmla="*/ 1 w 252"/>
                  <a:gd name="T107" fmla="*/ 28 h 166"/>
                  <a:gd name="T108" fmla="*/ 3 w 252"/>
                  <a:gd name="T109" fmla="*/ 26 h 166"/>
                  <a:gd name="T110" fmla="*/ 5 w 252"/>
                  <a:gd name="T111" fmla="*/ 24 h 166"/>
                  <a:gd name="T112" fmla="*/ 6 w 252"/>
                  <a:gd name="T113" fmla="*/ 21 h 166"/>
                  <a:gd name="T114" fmla="*/ 8 w 252"/>
                  <a:gd name="T115" fmla="*/ 20 h 166"/>
                  <a:gd name="T116" fmla="*/ 11 w 252"/>
                  <a:gd name="T117" fmla="*/ 18 h 166"/>
                  <a:gd name="T118" fmla="*/ 13 w 252"/>
                  <a:gd name="T119" fmla="*/ 17 h 166"/>
                  <a:gd name="T120" fmla="*/ 16 w 252"/>
                  <a:gd name="T121" fmla="*/ 15 h 166"/>
                  <a:gd name="T122" fmla="*/ 19 w 252"/>
                  <a:gd name="T123" fmla="*/ 14 h 16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52"/>
                  <a:gd name="T187" fmla="*/ 0 h 166"/>
                  <a:gd name="T188" fmla="*/ 252 w 252"/>
                  <a:gd name="T189" fmla="*/ 166 h 16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52" h="166">
                    <a:moveTo>
                      <a:pt x="95" y="71"/>
                    </a:moveTo>
                    <a:lnTo>
                      <a:pt x="115" y="67"/>
                    </a:lnTo>
                    <a:lnTo>
                      <a:pt x="132" y="63"/>
                    </a:lnTo>
                    <a:lnTo>
                      <a:pt x="149" y="63"/>
                    </a:lnTo>
                    <a:lnTo>
                      <a:pt x="166" y="63"/>
                    </a:lnTo>
                    <a:lnTo>
                      <a:pt x="178" y="67"/>
                    </a:lnTo>
                    <a:lnTo>
                      <a:pt x="191" y="67"/>
                    </a:lnTo>
                    <a:lnTo>
                      <a:pt x="198" y="71"/>
                    </a:lnTo>
                    <a:lnTo>
                      <a:pt x="207" y="71"/>
                    </a:lnTo>
                    <a:lnTo>
                      <a:pt x="211" y="71"/>
                    </a:lnTo>
                    <a:lnTo>
                      <a:pt x="211" y="76"/>
                    </a:lnTo>
                    <a:lnTo>
                      <a:pt x="211" y="71"/>
                    </a:lnTo>
                    <a:lnTo>
                      <a:pt x="211" y="67"/>
                    </a:lnTo>
                    <a:lnTo>
                      <a:pt x="216" y="63"/>
                    </a:lnTo>
                    <a:lnTo>
                      <a:pt x="216" y="59"/>
                    </a:lnTo>
                    <a:lnTo>
                      <a:pt x="220" y="54"/>
                    </a:lnTo>
                    <a:lnTo>
                      <a:pt x="220" y="51"/>
                    </a:lnTo>
                    <a:lnTo>
                      <a:pt x="223" y="47"/>
                    </a:lnTo>
                    <a:lnTo>
                      <a:pt x="232" y="42"/>
                    </a:lnTo>
                    <a:lnTo>
                      <a:pt x="236" y="42"/>
                    </a:lnTo>
                    <a:lnTo>
                      <a:pt x="245" y="38"/>
                    </a:lnTo>
                    <a:lnTo>
                      <a:pt x="252" y="38"/>
                    </a:lnTo>
                    <a:lnTo>
                      <a:pt x="248" y="34"/>
                    </a:lnTo>
                    <a:lnTo>
                      <a:pt x="245" y="29"/>
                    </a:lnTo>
                    <a:lnTo>
                      <a:pt x="240" y="26"/>
                    </a:lnTo>
                    <a:lnTo>
                      <a:pt x="236" y="26"/>
                    </a:lnTo>
                    <a:lnTo>
                      <a:pt x="232" y="22"/>
                    </a:lnTo>
                    <a:lnTo>
                      <a:pt x="227" y="18"/>
                    </a:lnTo>
                    <a:lnTo>
                      <a:pt x="223" y="18"/>
                    </a:lnTo>
                    <a:lnTo>
                      <a:pt x="220" y="13"/>
                    </a:lnTo>
                    <a:lnTo>
                      <a:pt x="216" y="9"/>
                    </a:lnTo>
                    <a:lnTo>
                      <a:pt x="216" y="13"/>
                    </a:lnTo>
                    <a:lnTo>
                      <a:pt x="211" y="13"/>
                    </a:lnTo>
                    <a:lnTo>
                      <a:pt x="207" y="9"/>
                    </a:lnTo>
                    <a:lnTo>
                      <a:pt x="198" y="9"/>
                    </a:lnTo>
                    <a:lnTo>
                      <a:pt x="191" y="5"/>
                    </a:lnTo>
                    <a:lnTo>
                      <a:pt x="178" y="5"/>
                    </a:lnTo>
                    <a:lnTo>
                      <a:pt x="166" y="5"/>
                    </a:lnTo>
                    <a:lnTo>
                      <a:pt x="149" y="0"/>
                    </a:lnTo>
                    <a:lnTo>
                      <a:pt x="132" y="5"/>
                    </a:lnTo>
                    <a:lnTo>
                      <a:pt x="115" y="5"/>
                    </a:lnTo>
                    <a:lnTo>
                      <a:pt x="95" y="9"/>
                    </a:lnTo>
                    <a:lnTo>
                      <a:pt x="74" y="18"/>
                    </a:lnTo>
                    <a:lnTo>
                      <a:pt x="58" y="29"/>
                    </a:lnTo>
                    <a:lnTo>
                      <a:pt x="41" y="42"/>
                    </a:lnTo>
                    <a:lnTo>
                      <a:pt x="29" y="54"/>
                    </a:lnTo>
                    <a:lnTo>
                      <a:pt x="16" y="71"/>
                    </a:lnTo>
                    <a:lnTo>
                      <a:pt x="7" y="88"/>
                    </a:lnTo>
                    <a:lnTo>
                      <a:pt x="4" y="105"/>
                    </a:lnTo>
                    <a:lnTo>
                      <a:pt x="0" y="125"/>
                    </a:lnTo>
                    <a:lnTo>
                      <a:pt x="0" y="146"/>
                    </a:lnTo>
                    <a:lnTo>
                      <a:pt x="4" y="166"/>
                    </a:lnTo>
                    <a:lnTo>
                      <a:pt x="4" y="155"/>
                    </a:lnTo>
                    <a:lnTo>
                      <a:pt x="7" y="142"/>
                    </a:lnTo>
                    <a:lnTo>
                      <a:pt x="16" y="130"/>
                    </a:lnTo>
                    <a:lnTo>
                      <a:pt x="25" y="121"/>
                    </a:lnTo>
                    <a:lnTo>
                      <a:pt x="32" y="108"/>
                    </a:lnTo>
                    <a:lnTo>
                      <a:pt x="41" y="101"/>
                    </a:lnTo>
                    <a:lnTo>
                      <a:pt x="54" y="92"/>
                    </a:lnTo>
                    <a:lnTo>
                      <a:pt x="66" y="83"/>
                    </a:lnTo>
                    <a:lnTo>
                      <a:pt x="78" y="76"/>
                    </a:lnTo>
                    <a:lnTo>
                      <a:pt x="95" y="71"/>
                    </a:lnTo>
                    <a:close/>
                  </a:path>
                </a:pathLst>
              </a:custGeom>
              <a:solidFill>
                <a:srgbClr val="EDAD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67" name="Freeform 1276">
                <a:extLst>
                  <a:ext uri="{FF2B5EF4-FFF2-40B4-BE49-F238E27FC236}">
                    <a16:creationId xmlns:a16="http://schemas.microsoft.com/office/drawing/2014/main" id="{864EDE95-DE08-45BC-96CF-B36BCDB0070F}"/>
                  </a:ext>
                </a:extLst>
              </p:cNvPr>
              <p:cNvSpPr>
                <a:spLocks/>
              </p:cNvSpPr>
              <p:nvPr/>
            </p:nvSpPr>
            <p:spPr bwMode="auto">
              <a:xfrm>
                <a:off x="2472" y="3478"/>
                <a:ext cx="145" cy="189"/>
              </a:xfrm>
              <a:custGeom>
                <a:avLst/>
                <a:gdLst>
                  <a:gd name="T0" fmla="*/ 141 w 727"/>
                  <a:gd name="T1" fmla="*/ 181 h 942"/>
                  <a:gd name="T2" fmla="*/ 141 w 727"/>
                  <a:gd name="T3" fmla="*/ 182 h 942"/>
                  <a:gd name="T4" fmla="*/ 142 w 727"/>
                  <a:gd name="T5" fmla="*/ 183 h 942"/>
                  <a:gd name="T6" fmla="*/ 142 w 727"/>
                  <a:gd name="T7" fmla="*/ 184 h 942"/>
                  <a:gd name="T8" fmla="*/ 143 w 727"/>
                  <a:gd name="T9" fmla="*/ 185 h 942"/>
                  <a:gd name="T10" fmla="*/ 143 w 727"/>
                  <a:gd name="T11" fmla="*/ 186 h 942"/>
                  <a:gd name="T12" fmla="*/ 144 w 727"/>
                  <a:gd name="T13" fmla="*/ 187 h 942"/>
                  <a:gd name="T14" fmla="*/ 144 w 727"/>
                  <a:gd name="T15" fmla="*/ 187 h 942"/>
                  <a:gd name="T16" fmla="*/ 145 w 727"/>
                  <a:gd name="T17" fmla="*/ 189 h 942"/>
                  <a:gd name="T18" fmla="*/ 145 w 727"/>
                  <a:gd name="T19" fmla="*/ 186 h 942"/>
                  <a:gd name="T20" fmla="*/ 144 w 727"/>
                  <a:gd name="T21" fmla="*/ 182 h 942"/>
                  <a:gd name="T22" fmla="*/ 143 w 727"/>
                  <a:gd name="T23" fmla="*/ 180 h 942"/>
                  <a:gd name="T24" fmla="*/ 142 w 727"/>
                  <a:gd name="T25" fmla="*/ 177 h 942"/>
                  <a:gd name="T26" fmla="*/ 141 w 727"/>
                  <a:gd name="T27" fmla="*/ 175 h 942"/>
                  <a:gd name="T28" fmla="*/ 141 w 727"/>
                  <a:gd name="T29" fmla="*/ 173 h 942"/>
                  <a:gd name="T30" fmla="*/ 140 w 727"/>
                  <a:gd name="T31" fmla="*/ 172 h 942"/>
                  <a:gd name="T32" fmla="*/ 139 w 727"/>
                  <a:gd name="T33" fmla="*/ 170 h 942"/>
                  <a:gd name="T34" fmla="*/ 138 w 727"/>
                  <a:gd name="T35" fmla="*/ 169 h 942"/>
                  <a:gd name="T36" fmla="*/ 138 w 727"/>
                  <a:gd name="T37" fmla="*/ 168 h 942"/>
                  <a:gd name="T38" fmla="*/ 129 w 727"/>
                  <a:gd name="T39" fmla="*/ 145 h 942"/>
                  <a:gd name="T40" fmla="*/ 117 w 727"/>
                  <a:gd name="T41" fmla="*/ 123 h 942"/>
                  <a:gd name="T42" fmla="*/ 104 w 727"/>
                  <a:gd name="T43" fmla="*/ 102 h 942"/>
                  <a:gd name="T44" fmla="*/ 89 w 727"/>
                  <a:gd name="T45" fmla="*/ 82 h 942"/>
                  <a:gd name="T46" fmla="*/ 75 w 727"/>
                  <a:gd name="T47" fmla="*/ 64 h 942"/>
                  <a:gd name="T48" fmla="*/ 59 w 727"/>
                  <a:gd name="T49" fmla="*/ 47 h 942"/>
                  <a:gd name="T50" fmla="*/ 45 w 727"/>
                  <a:gd name="T51" fmla="*/ 33 h 942"/>
                  <a:gd name="T52" fmla="*/ 31 w 727"/>
                  <a:gd name="T53" fmla="*/ 19 h 942"/>
                  <a:gd name="T54" fmla="*/ 18 w 727"/>
                  <a:gd name="T55" fmla="*/ 8 h 942"/>
                  <a:gd name="T56" fmla="*/ 8 w 727"/>
                  <a:gd name="T57" fmla="*/ 0 h 942"/>
                  <a:gd name="T58" fmla="*/ 7 w 727"/>
                  <a:gd name="T59" fmla="*/ 0 h 942"/>
                  <a:gd name="T60" fmla="*/ 5 w 727"/>
                  <a:gd name="T61" fmla="*/ 1 h 942"/>
                  <a:gd name="T62" fmla="*/ 4 w 727"/>
                  <a:gd name="T63" fmla="*/ 1 h 942"/>
                  <a:gd name="T64" fmla="*/ 2 w 727"/>
                  <a:gd name="T65" fmla="*/ 2 h 942"/>
                  <a:gd name="T66" fmla="*/ 2 w 727"/>
                  <a:gd name="T67" fmla="*/ 3 h 942"/>
                  <a:gd name="T68" fmla="*/ 2 w 727"/>
                  <a:gd name="T69" fmla="*/ 3 h 942"/>
                  <a:gd name="T70" fmla="*/ 1 w 727"/>
                  <a:gd name="T71" fmla="*/ 4 h 942"/>
                  <a:gd name="T72" fmla="*/ 1 w 727"/>
                  <a:gd name="T73" fmla="*/ 5 h 942"/>
                  <a:gd name="T74" fmla="*/ 0 w 727"/>
                  <a:gd name="T75" fmla="*/ 6 h 942"/>
                  <a:gd name="T76" fmla="*/ 0 w 727"/>
                  <a:gd name="T77" fmla="*/ 7 h 942"/>
                  <a:gd name="T78" fmla="*/ 9 w 727"/>
                  <a:gd name="T79" fmla="*/ 13 h 942"/>
                  <a:gd name="T80" fmla="*/ 21 w 727"/>
                  <a:gd name="T81" fmla="*/ 23 h 942"/>
                  <a:gd name="T82" fmla="*/ 35 w 727"/>
                  <a:gd name="T83" fmla="*/ 36 h 942"/>
                  <a:gd name="T84" fmla="*/ 50 w 727"/>
                  <a:gd name="T85" fmla="*/ 51 h 942"/>
                  <a:gd name="T86" fmla="*/ 67 w 727"/>
                  <a:gd name="T87" fmla="*/ 68 h 942"/>
                  <a:gd name="T88" fmla="*/ 84 w 727"/>
                  <a:gd name="T89" fmla="*/ 87 h 942"/>
                  <a:gd name="T90" fmla="*/ 101 w 727"/>
                  <a:gd name="T91" fmla="*/ 109 h 942"/>
                  <a:gd name="T92" fmla="*/ 117 w 727"/>
                  <a:gd name="T93" fmla="*/ 132 h 942"/>
                  <a:gd name="T94" fmla="*/ 130 w 727"/>
                  <a:gd name="T95" fmla="*/ 156 h 942"/>
                  <a:gd name="T96" fmla="*/ 141 w 727"/>
                  <a:gd name="T97" fmla="*/ 181 h 94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727"/>
                  <a:gd name="T148" fmla="*/ 0 h 942"/>
                  <a:gd name="T149" fmla="*/ 727 w 727"/>
                  <a:gd name="T150" fmla="*/ 942 h 94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727" h="942">
                    <a:moveTo>
                      <a:pt x="709" y="904"/>
                    </a:moveTo>
                    <a:lnTo>
                      <a:pt x="709" y="909"/>
                    </a:lnTo>
                    <a:lnTo>
                      <a:pt x="714" y="913"/>
                    </a:lnTo>
                    <a:lnTo>
                      <a:pt x="714" y="917"/>
                    </a:lnTo>
                    <a:lnTo>
                      <a:pt x="718" y="921"/>
                    </a:lnTo>
                    <a:lnTo>
                      <a:pt x="718" y="926"/>
                    </a:lnTo>
                    <a:lnTo>
                      <a:pt x="722" y="930"/>
                    </a:lnTo>
                    <a:lnTo>
                      <a:pt x="722" y="933"/>
                    </a:lnTo>
                    <a:lnTo>
                      <a:pt x="727" y="942"/>
                    </a:lnTo>
                    <a:lnTo>
                      <a:pt x="727" y="926"/>
                    </a:lnTo>
                    <a:lnTo>
                      <a:pt x="722" y="909"/>
                    </a:lnTo>
                    <a:lnTo>
                      <a:pt x="718" y="897"/>
                    </a:lnTo>
                    <a:lnTo>
                      <a:pt x="714" y="884"/>
                    </a:lnTo>
                    <a:lnTo>
                      <a:pt x="709" y="872"/>
                    </a:lnTo>
                    <a:lnTo>
                      <a:pt x="706" y="863"/>
                    </a:lnTo>
                    <a:lnTo>
                      <a:pt x="702" y="855"/>
                    </a:lnTo>
                    <a:lnTo>
                      <a:pt x="698" y="847"/>
                    </a:lnTo>
                    <a:lnTo>
                      <a:pt x="693" y="843"/>
                    </a:lnTo>
                    <a:lnTo>
                      <a:pt x="693" y="838"/>
                    </a:lnTo>
                    <a:lnTo>
                      <a:pt x="648" y="722"/>
                    </a:lnTo>
                    <a:lnTo>
                      <a:pt x="585" y="614"/>
                    </a:lnTo>
                    <a:lnTo>
                      <a:pt x="519" y="506"/>
                    </a:lnTo>
                    <a:lnTo>
                      <a:pt x="448" y="411"/>
                    </a:lnTo>
                    <a:lnTo>
                      <a:pt x="374" y="319"/>
                    </a:lnTo>
                    <a:lnTo>
                      <a:pt x="295" y="232"/>
                    </a:lnTo>
                    <a:lnTo>
                      <a:pt x="225" y="162"/>
                    </a:lnTo>
                    <a:lnTo>
                      <a:pt x="154" y="95"/>
                    </a:lnTo>
                    <a:lnTo>
                      <a:pt x="91" y="41"/>
                    </a:lnTo>
                    <a:lnTo>
                      <a:pt x="41" y="0"/>
                    </a:lnTo>
                    <a:lnTo>
                      <a:pt x="34" y="0"/>
                    </a:lnTo>
                    <a:lnTo>
                      <a:pt x="25" y="4"/>
                    </a:lnTo>
                    <a:lnTo>
                      <a:pt x="21" y="4"/>
                    </a:lnTo>
                    <a:lnTo>
                      <a:pt x="12" y="9"/>
                    </a:lnTo>
                    <a:lnTo>
                      <a:pt x="9" y="13"/>
                    </a:lnTo>
                    <a:lnTo>
                      <a:pt x="9" y="16"/>
                    </a:lnTo>
                    <a:lnTo>
                      <a:pt x="5" y="21"/>
                    </a:lnTo>
                    <a:lnTo>
                      <a:pt x="5" y="25"/>
                    </a:lnTo>
                    <a:lnTo>
                      <a:pt x="0" y="29"/>
                    </a:lnTo>
                    <a:lnTo>
                      <a:pt x="0" y="33"/>
                    </a:lnTo>
                    <a:lnTo>
                      <a:pt x="46" y="67"/>
                    </a:lnTo>
                    <a:lnTo>
                      <a:pt x="104" y="117"/>
                    </a:lnTo>
                    <a:lnTo>
                      <a:pt x="174" y="178"/>
                    </a:lnTo>
                    <a:lnTo>
                      <a:pt x="253" y="254"/>
                    </a:lnTo>
                    <a:lnTo>
                      <a:pt x="336" y="340"/>
                    </a:lnTo>
                    <a:lnTo>
                      <a:pt x="423" y="436"/>
                    </a:lnTo>
                    <a:lnTo>
                      <a:pt x="506" y="544"/>
                    </a:lnTo>
                    <a:lnTo>
                      <a:pt x="585" y="656"/>
                    </a:lnTo>
                    <a:lnTo>
                      <a:pt x="652" y="776"/>
                    </a:lnTo>
                    <a:lnTo>
                      <a:pt x="709" y="904"/>
                    </a:lnTo>
                    <a:close/>
                  </a:path>
                </a:pathLst>
              </a:custGeom>
              <a:solidFill>
                <a:srgbClr val="EDAD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68" name="Freeform 1277">
                <a:extLst>
                  <a:ext uri="{FF2B5EF4-FFF2-40B4-BE49-F238E27FC236}">
                    <a16:creationId xmlns:a16="http://schemas.microsoft.com/office/drawing/2014/main" id="{8033C274-2336-45F0-ACA0-3C786C02D06E}"/>
                  </a:ext>
                </a:extLst>
              </p:cNvPr>
              <p:cNvSpPr>
                <a:spLocks/>
              </p:cNvSpPr>
              <p:nvPr/>
            </p:nvSpPr>
            <p:spPr bwMode="auto">
              <a:xfrm>
                <a:off x="2472" y="3473"/>
                <a:ext cx="144" cy="245"/>
              </a:xfrm>
              <a:custGeom>
                <a:avLst/>
                <a:gdLst>
                  <a:gd name="T0" fmla="*/ 0 w 722"/>
                  <a:gd name="T1" fmla="*/ 0 h 1224"/>
                  <a:gd name="T2" fmla="*/ 3 w 722"/>
                  <a:gd name="T3" fmla="*/ 2 h 1224"/>
                  <a:gd name="T4" fmla="*/ 12 w 722"/>
                  <a:gd name="T5" fmla="*/ 8 h 1224"/>
                  <a:gd name="T6" fmla="*/ 24 w 722"/>
                  <a:gd name="T7" fmla="*/ 18 h 1224"/>
                  <a:gd name="T8" fmla="*/ 40 w 722"/>
                  <a:gd name="T9" fmla="*/ 32 h 1224"/>
                  <a:gd name="T10" fmla="*/ 57 w 722"/>
                  <a:gd name="T11" fmla="*/ 50 h 1224"/>
                  <a:gd name="T12" fmla="*/ 76 w 722"/>
                  <a:gd name="T13" fmla="*/ 70 h 1224"/>
                  <a:gd name="T14" fmla="*/ 95 w 722"/>
                  <a:gd name="T15" fmla="*/ 92 h 1224"/>
                  <a:gd name="T16" fmla="*/ 113 w 722"/>
                  <a:gd name="T17" fmla="*/ 118 h 1224"/>
                  <a:gd name="T18" fmla="*/ 128 w 722"/>
                  <a:gd name="T19" fmla="*/ 145 h 1224"/>
                  <a:gd name="T20" fmla="*/ 141 w 722"/>
                  <a:gd name="T21" fmla="*/ 175 h 1224"/>
                  <a:gd name="T22" fmla="*/ 141 w 722"/>
                  <a:gd name="T23" fmla="*/ 177 h 1224"/>
                  <a:gd name="T24" fmla="*/ 143 w 722"/>
                  <a:gd name="T25" fmla="*/ 182 h 1224"/>
                  <a:gd name="T26" fmla="*/ 144 w 722"/>
                  <a:gd name="T27" fmla="*/ 189 h 1224"/>
                  <a:gd name="T28" fmla="*/ 144 w 722"/>
                  <a:gd name="T29" fmla="*/ 197 h 1224"/>
                  <a:gd name="T30" fmla="*/ 143 w 722"/>
                  <a:gd name="T31" fmla="*/ 206 h 1224"/>
                  <a:gd name="T32" fmla="*/ 139 w 722"/>
                  <a:gd name="T33" fmla="*/ 216 h 1224"/>
                  <a:gd name="T34" fmla="*/ 131 w 722"/>
                  <a:gd name="T35" fmla="*/ 225 h 1224"/>
                  <a:gd name="T36" fmla="*/ 119 w 722"/>
                  <a:gd name="T37" fmla="*/ 234 h 1224"/>
                  <a:gd name="T38" fmla="*/ 103 w 722"/>
                  <a:gd name="T39" fmla="*/ 240 h 1224"/>
                  <a:gd name="T40" fmla="*/ 80 w 722"/>
                  <a:gd name="T41" fmla="*/ 245 h 122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22"/>
                  <a:gd name="T64" fmla="*/ 0 h 1224"/>
                  <a:gd name="T65" fmla="*/ 722 w 722"/>
                  <a:gd name="T66" fmla="*/ 1224 h 122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22" h="1224">
                    <a:moveTo>
                      <a:pt x="0" y="0"/>
                    </a:moveTo>
                    <a:lnTo>
                      <a:pt x="16" y="9"/>
                    </a:lnTo>
                    <a:lnTo>
                      <a:pt x="59" y="41"/>
                    </a:lnTo>
                    <a:lnTo>
                      <a:pt x="120" y="92"/>
                    </a:lnTo>
                    <a:lnTo>
                      <a:pt x="199" y="162"/>
                    </a:lnTo>
                    <a:lnTo>
                      <a:pt x="286" y="249"/>
                    </a:lnTo>
                    <a:lnTo>
                      <a:pt x="382" y="349"/>
                    </a:lnTo>
                    <a:lnTo>
                      <a:pt x="477" y="461"/>
                    </a:lnTo>
                    <a:lnTo>
                      <a:pt x="565" y="589"/>
                    </a:lnTo>
                    <a:lnTo>
                      <a:pt x="644" y="726"/>
                    </a:lnTo>
                    <a:lnTo>
                      <a:pt x="706" y="872"/>
                    </a:lnTo>
                    <a:lnTo>
                      <a:pt x="709" y="884"/>
                    </a:lnTo>
                    <a:lnTo>
                      <a:pt x="718" y="909"/>
                    </a:lnTo>
                    <a:lnTo>
                      <a:pt x="722" y="942"/>
                    </a:lnTo>
                    <a:lnTo>
                      <a:pt x="722" y="983"/>
                    </a:lnTo>
                    <a:lnTo>
                      <a:pt x="718" y="1030"/>
                    </a:lnTo>
                    <a:lnTo>
                      <a:pt x="698" y="1079"/>
                    </a:lnTo>
                    <a:lnTo>
                      <a:pt x="655" y="1125"/>
                    </a:lnTo>
                    <a:lnTo>
                      <a:pt x="598" y="1167"/>
                    </a:lnTo>
                    <a:lnTo>
                      <a:pt x="515" y="1199"/>
                    </a:lnTo>
                    <a:lnTo>
                      <a:pt x="399" y="1224"/>
                    </a:lnTo>
                  </a:path>
                </a:pathLst>
              </a:custGeom>
              <a:noFill/>
              <a:ln w="0">
                <a:solidFill>
                  <a:srgbClr val="89164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369" name="Freeform 1278">
                <a:extLst>
                  <a:ext uri="{FF2B5EF4-FFF2-40B4-BE49-F238E27FC236}">
                    <a16:creationId xmlns:a16="http://schemas.microsoft.com/office/drawing/2014/main" id="{CF374674-A364-48C8-A59A-58E306CB0DAE}"/>
                  </a:ext>
                </a:extLst>
              </p:cNvPr>
              <p:cNvSpPr>
                <a:spLocks/>
              </p:cNvSpPr>
              <p:nvPr/>
            </p:nvSpPr>
            <p:spPr bwMode="auto">
              <a:xfrm>
                <a:off x="2428" y="3472"/>
                <a:ext cx="151" cy="216"/>
              </a:xfrm>
              <a:custGeom>
                <a:avLst/>
                <a:gdLst>
                  <a:gd name="T0" fmla="*/ 120 w 756"/>
                  <a:gd name="T1" fmla="*/ 216 h 1083"/>
                  <a:gd name="T2" fmla="*/ 121 w 756"/>
                  <a:gd name="T3" fmla="*/ 216 h 1083"/>
                  <a:gd name="T4" fmla="*/ 122 w 756"/>
                  <a:gd name="T5" fmla="*/ 216 h 1083"/>
                  <a:gd name="T6" fmla="*/ 124 w 756"/>
                  <a:gd name="T7" fmla="*/ 216 h 1083"/>
                  <a:gd name="T8" fmla="*/ 127 w 756"/>
                  <a:gd name="T9" fmla="*/ 215 h 1083"/>
                  <a:gd name="T10" fmla="*/ 130 w 756"/>
                  <a:gd name="T11" fmla="*/ 215 h 1083"/>
                  <a:gd name="T12" fmla="*/ 133 w 756"/>
                  <a:gd name="T13" fmla="*/ 214 h 1083"/>
                  <a:gd name="T14" fmla="*/ 137 w 756"/>
                  <a:gd name="T15" fmla="*/ 213 h 1083"/>
                  <a:gd name="T16" fmla="*/ 140 w 756"/>
                  <a:gd name="T17" fmla="*/ 212 h 1083"/>
                  <a:gd name="T18" fmla="*/ 143 w 756"/>
                  <a:gd name="T19" fmla="*/ 209 h 1083"/>
                  <a:gd name="T20" fmla="*/ 146 w 756"/>
                  <a:gd name="T21" fmla="*/ 207 h 1083"/>
                  <a:gd name="T22" fmla="*/ 148 w 756"/>
                  <a:gd name="T23" fmla="*/ 205 h 1083"/>
                  <a:gd name="T24" fmla="*/ 149 w 756"/>
                  <a:gd name="T25" fmla="*/ 203 h 1083"/>
                  <a:gd name="T26" fmla="*/ 150 w 756"/>
                  <a:gd name="T27" fmla="*/ 199 h 1083"/>
                  <a:gd name="T28" fmla="*/ 151 w 756"/>
                  <a:gd name="T29" fmla="*/ 197 h 1083"/>
                  <a:gd name="T30" fmla="*/ 151 w 756"/>
                  <a:gd name="T31" fmla="*/ 194 h 1083"/>
                  <a:gd name="T32" fmla="*/ 150 w 756"/>
                  <a:gd name="T33" fmla="*/ 190 h 1083"/>
                  <a:gd name="T34" fmla="*/ 148 w 756"/>
                  <a:gd name="T35" fmla="*/ 187 h 1083"/>
                  <a:gd name="T36" fmla="*/ 147 w 756"/>
                  <a:gd name="T37" fmla="*/ 184 h 1083"/>
                  <a:gd name="T38" fmla="*/ 144 w 756"/>
                  <a:gd name="T39" fmla="*/ 180 h 1083"/>
                  <a:gd name="T40" fmla="*/ 140 w 756"/>
                  <a:gd name="T41" fmla="*/ 177 h 1083"/>
                  <a:gd name="T42" fmla="*/ 128 w 756"/>
                  <a:gd name="T43" fmla="*/ 171 h 1083"/>
                  <a:gd name="T44" fmla="*/ 117 w 756"/>
                  <a:gd name="T45" fmla="*/ 163 h 1083"/>
                  <a:gd name="T46" fmla="*/ 105 w 756"/>
                  <a:gd name="T47" fmla="*/ 156 h 1083"/>
                  <a:gd name="T48" fmla="*/ 94 w 756"/>
                  <a:gd name="T49" fmla="*/ 149 h 1083"/>
                  <a:gd name="T50" fmla="*/ 84 w 756"/>
                  <a:gd name="T51" fmla="*/ 142 h 1083"/>
                  <a:gd name="T52" fmla="*/ 73 w 756"/>
                  <a:gd name="T53" fmla="*/ 135 h 1083"/>
                  <a:gd name="T54" fmla="*/ 62 w 756"/>
                  <a:gd name="T55" fmla="*/ 127 h 1083"/>
                  <a:gd name="T56" fmla="*/ 51 w 756"/>
                  <a:gd name="T57" fmla="*/ 117 h 1083"/>
                  <a:gd name="T58" fmla="*/ 41 w 756"/>
                  <a:gd name="T59" fmla="*/ 107 h 1083"/>
                  <a:gd name="T60" fmla="*/ 32 w 756"/>
                  <a:gd name="T61" fmla="*/ 96 h 1083"/>
                  <a:gd name="T62" fmla="*/ 22 w 756"/>
                  <a:gd name="T63" fmla="*/ 85 h 1083"/>
                  <a:gd name="T64" fmla="*/ 15 w 756"/>
                  <a:gd name="T65" fmla="*/ 72 h 1083"/>
                  <a:gd name="T66" fmla="*/ 8 w 756"/>
                  <a:gd name="T67" fmla="*/ 60 h 1083"/>
                  <a:gd name="T68" fmla="*/ 4 w 756"/>
                  <a:gd name="T69" fmla="*/ 49 h 1083"/>
                  <a:gd name="T70" fmla="*/ 1 w 756"/>
                  <a:gd name="T71" fmla="*/ 38 h 1083"/>
                  <a:gd name="T72" fmla="*/ 0 w 756"/>
                  <a:gd name="T73" fmla="*/ 28 h 1083"/>
                  <a:gd name="T74" fmla="*/ 1 w 756"/>
                  <a:gd name="T75" fmla="*/ 19 h 1083"/>
                  <a:gd name="T76" fmla="*/ 4 w 756"/>
                  <a:gd name="T77" fmla="*/ 12 h 1083"/>
                  <a:gd name="T78" fmla="*/ 10 w 756"/>
                  <a:gd name="T79" fmla="*/ 5 h 1083"/>
                  <a:gd name="T80" fmla="*/ 19 w 756"/>
                  <a:gd name="T81" fmla="*/ 2 h 1083"/>
                  <a:gd name="T82" fmla="*/ 22 w 756"/>
                  <a:gd name="T83" fmla="*/ 0 h 1083"/>
                  <a:gd name="T84" fmla="*/ 27 w 756"/>
                  <a:gd name="T85" fmla="*/ 0 h 1083"/>
                  <a:gd name="T86" fmla="*/ 30 w 756"/>
                  <a:gd name="T87" fmla="*/ 0 h 1083"/>
                  <a:gd name="T88" fmla="*/ 33 w 756"/>
                  <a:gd name="T89" fmla="*/ 0 h 1083"/>
                  <a:gd name="T90" fmla="*/ 36 w 756"/>
                  <a:gd name="T91" fmla="*/ 0 h 1083"/>
                  <a:gd name="T92" fmla="*/ 38 w 756"/>
                  <a:gd name="T93" fmla="*/ 1 h 1083"/>
                  <a:gd name="T94" fmla="*/ 40 w 756"/>
                  <a:gd name="T95" fmla="*/ 1 h 1083"/>
                  <a:gd name="T96" fmla="*/ 41 w 756"/>
                  <a:gd name="T97" fmla="*/ 2 h 1083"/>
                  <a:gd name="T98" fmla="*/ 42 w 756"/>
                  <a:gd name="T99" fmla="*/ 2 h 108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756"/>
                  <a:gd name="T151" fmla="*/ 0 h 1083"/>
                  <a:gd name="T152" fmla="*/ 756 w 756"/>
                  <a:gd name="T153" fmla="*/ 1083 h 1083"/>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756" h="1083">
                    <a:moveTo>
                      <a:pt x="602" y="1083"/>
                    </a:moveTo>
                    <a:lnTo>
                      <a:pt x="606" y="1083"/>
                    </a:lnTo>
                    <a:lnTo>
                      <a:pt x="610" y="1083"/>
                    </a:lnTo>
                    <a:lnTo>
                      <a:pt x="623" y="1083"/>
                    </a:lnTo>
                    <a:lnTo>
                      <a:pt x="635" y="1079"/>
                    </a:lnTo>
                    <a:lnTo>
                      <a:pt x="652" y="1079"/>
                    </a:lnTo>
                    <a:lnTo>
                      <a:pt x="668" y="1074"/>
                    </a:lnTo>
                    <a:lnTo>
                      <a:pt x="685" y="1067"/>
                    </a:lnTo>
                    <a:lnTo>
                      <a:pt x="702" y="1062"/>
                    </a:lnTo>
                    <a:lnTo>
                      <a:pt x="718" y="1049"/>
                    </a:lnTo>
                    <a:lnTo>
                      <a:pt x="731" y="1038"/>
                    </a:lnTo>
                    <a:lnTo>
                      <a:pt x="739" y="1029"/>
                    </a:lnTo>
                    <a:lnTo>
                      <a:pt x="747" y="1017"/>
                    </a:lnTo>
                    <a:lnTo>
                      <a:pt x="751" y="1000"/>
                    </a:lnTo>
                    <a:lnTo>
                      <a:pt x="756" y="988"/>
                    </a:lnTo>
                    <a:lnTo>
                      <a:pt x="756" y="971"/>
                    </a:lnTo>
                    <a:lnTo>
                      <a:pt x="751" y="954"/>
                    </a:lnTo>
                    <a:lnTo>
                      <a:pt x="743" y="937"/>
                    </a:lnTo>
                    <a:lnTo>
                      <a:pt x="735" y="921"/>
                    </a:lnTo>
                    <a:lnTo>
                      <a:pt x="722" y="905"/>
                    </a:lnTo>
                    <a:lnTo>
                      <a:pt x="702" y="888"/>
                    </a:lnTo>
                    <a:lnTo>
                      <a:pt x="643" y="855"/>
                    </a:lnTo>
                    <a:lnTo>
                      <a:pt x="585" y="817"/>
                    </a:lnTo>
                    <a:lnTo>
                      <a:pt x="527" y="784"/>
                    </a:lnTo>
                    <a:lnTo>
                      <a:pt x="473" y="747"/>
                    </a:lnTo>
                    <a:lnTo>
                      <a:pt x="419" y="714"/>
                    </a:lnTo>
                    <a:lnTo>
                      <a:pt x="365" y="676"/>
                    </a:lnTo>
                    <a:lnTo>
                      <a:pt x="311" y="635"/>
                    </a:lnTo>
                    <a:lnTo>
                      <a:pt x="257" y="589"/>
                    </a:lnTo>
                    <a:lnTo>
                      <a:pt x="207" y="535"/>
                    </a:lnTo>
                    <a:lnTo>
                      <a:pt x="158" y="481"/>
                    </a:lnTo>
                    <a:lnTo>
                      <a:pt x="112" y="424"/>
                    </a:lnTo>
                    <a:lnTo>
                      <a:pt x="75" y="361"/>
                    </a:lnTo>
                    <a:lnTo>
                      <a:pt x="41" y="303"/>
                    </a:lnTo>
                    <a:lnTo>
                      <a:pt x="21" y="245"/>
                    </a:lnTo>
                    <a:lnTo>
                      <a:pt x="4" y="191"/>
                    </a:lnTo>
                    <a:lnTo>
                      <a:pt x="0" y="141"/>
                    </a:lnTo>
                    <a:lnTo>
                      <a:pt x="4" y="96"/>
                    </a:lnTo>
                    <a:lnTo>
                      <a:pt x="21" y="58"/>
                    </a:lnTo>
                    <a:lnTo>
                      <a:pt x="50" y="24"/>
                    </a:lnTo>
                    <a:lnTo>
                      <a:pt x="95" y="8"/>
                    </a:lnTo>
                    <a:lnTo>
                      <a:pt x="112" y="0"/>
                    </a:lnTo>
                    <a:lnTo>
                      <a:pt x="133" y="0"/>
                    </a:lnTo>
                    <a:lnTo>
                      <a:pt x="149" y="0"/>
                    </a:lnTo>
                    <a:lnTo>
                      <a:pt x="166" y="0"/>
                    </a:lnTo>
                    <a:lnTo>
                      <a:pt x="178" y="0"/>
                    </a:lnTo>
                    <a:lnTo>
                      <a:pt x="191" y="4"/>
                    </a:lnTo>
                    <a:lnTo>
                      <a:pt x="200" y="4"/>
                    </a:lnTo>
                    <a:lnTo>
                      <a:pt x="207" y="8"/>
                    </a:lnTo>
                    <a:lnTo>
                      <a:pt x="212" y="8"/>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370" name="Freeform 1279">
                <a:extLst>
                  <a:ext uri="{FF2B5EF4-FFF2-40B4-BE49-F238E27FC236}">
                    <a16:creationId xmlns:a16="http://schemas.microsoft.com/office/drawing/2014/main" id="{5CC18D70-4D64-4DBB-BE33-CEEEFB44FDA7}"/>
                  </a:ext>
                </a:extLst>
              </p:cNvPr>
              <p:cNvSpPr>
                <a:spLocks/>
              </p:cNvSpPr>
              <p:nvPr/>
            </p:nvSpPr>
            <p:spPr bwMode="auto">
              <a:xfrm>
                <a:off x="2825" y="3560"/>
                <a:ext cx="193" cy="237"/>
              </a:xfrm>
              <a:custGeom>
                <a:avLst/>
                <a:gdLst>
                  <a:gd name="T0" fmla="*/ 174 w 963"/>
                  <a:gd name="T1" fmla="*/ 150 h 1183"/>
                  <a:gd name="T2" fmla="*/ 146 w 963"/>
                  <a:gd name="T3" fmla="*/ 104 h 1183"/>
                  <a:gd name="T4" fmla="*/ 112 w 963"/>
                  <a:gd name="T5" fmla="*/ 63 h 1183"/>
                  <a:gd name="T6" fmla="*/ 78 w 963"/>
                  <a:gd name="T7" fmla="*/ 31 h 1183"/>
                  <a:gd name="T8" fmla="*/ 52 w 963"/>
                  <a:gd name="T9" fmla="*/ 8 h 1183"/>
                  <a:gd name="T10" fmla="*/ 42 w 963"/>
                  <a:gd name="T11" fmla="*/ 2 h 1183"/>
                  <a:gd name="T12" fmla="*/ 42 w 963"/>
                  <a:gd name="T13" fmla="*/ 2 h 1183"/>
                  <a:gd name="T14" fmla="*/ 40 w 963"/>
                  <a:gd name="T15" fmla="*/ 2 h 1183"/>
                  <a:gd name="T16" fmla="*/ 36 w 963"/>
                  <a:gd name="T17" fmla="*/ 1 h 1183"/>
                  <a:gd name="T18" fmla="*/ 30 w 963"/>
                  <a:gd name="T19" fmla="*/ 0 h 1183"/>
                  <a:gd name="T20" fmla="*/ 23 w 963"/>
                  <a:gd name="T21" fmla="*/ 1 h 1183"/>
                  <a:gd name="T22" fmla="*/ 11 w 963"/>
                  <a:gd name="T23" fmla="*/ 6 h 1183"/>
                  <a:gd name="T24" fmla="*/ 1 w 963"/>
                  <a:gd name="T25" fmla="*/ 19 h 1183"/>
                  <a:gd name="T26" fmla="*/ 1 w 963"/>
                  <a:gd name="T27" fmla="*/ 39 h 1183"/>
                  <a:gd name="T28" fmla="*/ 9 w 963"/>
                  <a:gd name="T29" fmla="*/ 62 h 1183"/>
                  <a:gd name="T30" fmla="*/ 23 w 963"/>
                  <a:gd name="T31" fmla="*/ 85 h 1183"/>
                  <a:gd name="T32" fmla="*/ 41 w 963"/>
                  <a:gd name="T33" fmla="*/ 108 h 1183"/>
                  <a:gd name="T34" fmla="*/ 63 w 963"/>
                  <a:gd name="T35" fmla="*/ 127 h 1183"/>
                  <a:gd name="T36" fmla="*/ 84 w 963"/>
                  <a:gd name="T37" fmla="*/ 143 h 1183"/>
                  <a:gd name="T38" fmla="*/ 106 w 963"/>
                  <a:gd name="T39" fmla="*/ 157 h 1183"/>
                  <a:gd name="T40" fmla="*/ 130 w 963"/>
                  <a:gd name="T41" fmla="*/ 171 h 1183"/>
                  <a:gd name="T42" fmla="*/ 145 w 963"/>
                  <a:gd name="T43" fmla="*/ 181 h 1183"/>
                  <a:gd name="T44" fmla="*/ 150 w 963"/>
                  <a:gd name="T45" fmla="*/ 189 h 1183"/>
                  <a:gd name="T46" fmla="*/ 152 w 963"/>
                  <a:gd name="T47" fmla="*/ 196 h 1183"/>
                  <a:gd name="T48" fmla="*/ 152 w 963"/>
                  <a:gd name="T49" fmla="*/ 202 h 1183"/>
                  <a:gd name="T50" fmla="*/ 149 w 963"/>
                  <a:gd name="T51" fmla="*/ 207 h 1183"/>
                  <a:gd name="T52" fmla="*/ 145 w 963"/>
                  <a:gd name="T53" fmla="*/ 210 h 1183"/>
                  <a:gd name="T54" fmla="*/ 139 w 963"/>
                  <a:gd name="T55" fmla="*/ 213 h 1183"/>
                  <a:gd name="T56" fmla="*/ 134 w 963"/>
                  <a:gd name="T57" fmla="*/ 215 h 1183"/>
                  <a:gd name="T58" fmla="*/ 129 w 963"/>
                  <a:gd name="T59" fmla="*/ 218 h 1183"/>
                  <a:gd name="T60" fmla="*/ 127 w 963"/>
                  <a:gd name="T61" fmla="*/ 219 h 1183"/>
                  <a:gd name="T62" fmla="*/ 66 w 963"/>
                  <a:gd name="T63" fmla="*/ 226 h 1183"/>
                  <a:gd name="T64" fmla="*/ 163 w 963"/>
                  <a:gd name="T65" fmla="*/ 232 h 1183"/>
                  <a:gd name="T66" fmla="*/ 187 w 963"/>
                  <a:gd name="T67" fmla="*/ 218 h 1183"/>
                  <a:gd name="T68" fmla="*/ 193 w 963"/>
                  <a:gd name="T69" fmla="*/ 202 h 1183"/>
                  <a:gd name="T70" fmla="*/ 191 w 963"/>
                  <a:gd name="T71" fmla="*/ 188 h 1183"/>
                  <a:gd name="T72" fmla="*/ 187 w 963"/>
                  <a:gd name="T73" fmla="*/ 178 h 118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963"/>
                  <a:gd name="T112" fmla="*/ 0 h 1183"/>
                  <a:gd name="T113" fmla="*/ 963 w 963"/>
                  <a:gd name="T114" fmla="*/ 1183 h 118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963" h="1183">
                    <a:moveTo>
                      <a:pt x="922" y="880"/>
                    </a:moveTo>
                    <a:lnTo>
                      <a:pt x="868" y="751"/>
                    </a:lnTo>
                    <a:lnTo>
                      <a:pt x="801" y="630"/>
                    </a:lnTo>
                    <a:lnTo>
                      <a:pt x="727" y="519"/>
                    </a:lnTo>
                    <a:lnTo>
                      <a:pt x="644" y="411"/>
                    </a:lnTo>
                    <a:lnTo>
                      <a:pt x="557" y="315"/>
                    </a:lnTo>
                    <a:lnTo>
                      <a:pt x="474" y="228"/>
                    </a:lnTo>
                    <a:lnTo>
                      <a:pt x="391" y="153"/>
                    </a:lnTo>
                    <a:lnTo>
                      <a:pt x="320" y="91"/>
                    </a:lnTo>
                    <a:lnTo>
                      <a:pt x="258" y="41"/>
                    </a:lnTo>
                    <a:lnTo>
                      <a:pt x="216" y="4"/>
                    </a:lnTo>
                    <a:lnTo>
                      <a:pt x="212" y="8"/>
                    </a:lnTo>
                    <a:lnTo>
                      <a:pt x="212" y="12"/>
                    </a:lnTo>
                    <a:lnTo>
                      <a:pt x="212" y="8"/>
                    </a:lnTo>
                    <a:lnTo>
                      <a:pt x="207" y="8"/>
                    </a:lnTo>
                    <a:lnTo>
                      <a:pt x="200" y="8"/>
                    </a:lnTo>
                    <a:lnTo>
                      <a:pt x="191" y="4"/>
                    </a:lnTo>
                    <a:lnTo>
                      <a:pt x="179" y="4"/>
                    </a:lnTo>
                    <a:lnTo>
                      <a:pt x="166" y="0"/>
                    </a:lnTo>
                    <a:lnTo>
                      <a:pt x="150" y="0"/>
                    </a:lnTo>
                    <a:lnTo>
                      <a:pt x="133" y="0"/>
                    </a:lnTo>
                    <a:lnTo>
                      <a:pt x="117" y="4"/>
                    </a:lnTo>
                    <a:lnTo>
                      <a:pt x="96" y="8"/>
                    </a:lnTo>
                    <a:lnTo>
                      <a:pt x="54" y="29"/>
                    </a:lnTo>
                    <a:lnTo>
                      <a:pt x="21" y="58"/>
                    </a:lnTo>
                    <a:lnTo>
                      <a:pt x="5" y="95"/>
                    </a:lnTo>
                    <a:lnTo>
                      <a:pt x="0" y="141"/>
                    </a:lnTo>
                    <a:lnTo>
                      <a:pt x="5" y="195"/>
                    </a:lnTo>
                    <a:lnTo>
                      <a:pt x="21" y="249"/>
                    </a:lnTo>
                    <a:lnTo>
                      <a:pt x="47" y="307"/>
                    </a:lnTo>
                    <a:lnTo>
                      <a:pt x="75" y="365"/>
                    </a:lnTo>
                    <a:lnTo>
                      <a:pt x="117" y="423"/>
                    </a:lnTo>
                    <a:lnTo>
                      <a:pt x="158" y="481"/>
                    </a:lnTo>
                    <a:lnTo>
                      <a:pt x="207" y="540"/>
                    </a:lnTo>
                    <a:lnTo>
                      <a:pt x="258" y="589"/>
                    </a:lnTo>
                    <a:lnTo>
                      <a:pt x="312" y="635"/>
                    </a:lnTo>
                    <a:lnTo>
                      <a:pt x="366" y="677"/>
                    </a:lnTo>
                    <a:lnTo>
                      <a:pt x="420" y="713"/>
                    </a:lnTo>
                    <a:lnTo>
                      <a:pt x="474" y="751"/>
                    </a:lnTo>
                    <a:lnTo>
                      <a:pt x="531" y="785"/>
                    </a:lnTo>
                    <a:lnTo>
                      <a:pt x="590" y="821"/>
                    </a:lnTo>
                    <a:lnTo>
                      <a:pt x="648" y="855"/>
                    </a:lnTo>
                    <a:lnTo>
                      <a:pt x="706" y="892"/>
                    </a:lnTo>
                    <a:lnTo>
                      <a:pt x="722" y="904"/>
                    </a:lnTo>
                    <a:lnTo>
                      <a:pt x="740" y="922"/>
                    </a:lnTo>
                    <a:lnTo>
                      <a:pt x="747" y="942"/>
                    </a:lnTo>
                    <a:lnTo>
                      <a:pt x="756" y="958"/>
                    </a:lnTo>
                    <a:lnTo>
                      <a:pt x="760" y="976"/>
                    </a:lnTo>
                    <a:lnTo>
                      <a:pt x="760" y="992"/>
                    </a:lnTo>
                    <a:lnTo>
                      <a:pt x="756" y="1008"/>
                    </a:lnTo>
                    <a:lnTo>
                      <a:pt x="751" y="1021"/>
                    </a:lnTo>
                    <a:lnTo>
                      <a:pt x="744" y="1033"/>
                    </a:lnTo>
                    <a:lnTo>
                      <a:pt x="735" y="1041"/>
                    </a:lnTo>
                    <a:lnTo>
                      <a:pt x="722" y="1046"/>
                    </a:lnTo>
                    <a:lnTo>
                      <a:pt x="710" y="1054"/>
                    </a:lnTo>
                    <a:lnTo>
                      <a:pt x="693" y="1062"/>
                    </a:lnTo>
                    <a:lnTo>
                      <a:pt x="681" y="1066"/>
                    </a:lnTo>
                    <a:lnTo>
                      <a:pt x="668" y="1075"/>
                    </a:lnTo>
                    <a:lnTo>
                      <a:pt x="657" y="1079"/>
                    </a:lnTo>
                    <a:lnTo>
                      <a:pt x="644" y="1087"/>
                    </a:lnTo>
                    <a:lnTo>
                      <a:pt x="636" y="1091"/>
                    </a:lnTo>
                    <a:lnTo>
                      <a:pt x="632" y="1091"/>
                    </a:lnTo>
                    <a:lnTo>
                      <a:pt x="627" y="1091"/>
                    </a:lnTo>
                    <a:lnTo>
                      <a:pt x="328" y="1129"/>
                    </a:lnTo>
                    <a:lnTo>
                      <a:pt x="715" y="1183"/>
                    </a:lnTo>
                    <a:lnTo>
                      <a:pt x="814" y="1158"/>
                    </a:lnTo>
                    <a:lnTo>
                      <a:pt x="884" y="1124"/>
                    </a:lnTo>
                    <a:lnTo>
                      <a:pt x="931" y="1087"/>
                    </a:lnTo>
                    <a:lnTo>
                      <a:pt x="955" y="1050"/>
                    </a:lnTo>
                    <a:lnTo>
                      <a:pt x="963" y="1008"/>
                    </a:lnTo>
                    <a:lnTo>
                      <a:pt x="963" y="971"/>
                    </a:lnTo>
                    <a:lnTo>
                      <a:pt x="951" y="938"/>
                    </a:lnTo>
                    <a:lnTo>
                      <a:pt x="938" y="909"/>
                    </a:lnTo>
                    <a:lnTo>
                      <a:pt x="931" y="888"/>
                    </a:lnTo>
                    <a:lnTo>
                      <a:pt x="922" y="880"/>
                    </a:lnTo>
                    <a:close/>
                  </a:path>
                </a:pathLst>
              </a:custGeom>
              <a:solidFill>
                <a:srgbClr val="E58C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71" name="Freeform 1280">
                <a:extLst>
                  <a:ext uri="{FF2B5EF4-FFF2-40B4-BE49-F238E27FC236}">
                    <a16:creationId xmlns:a16="http://schemas.microsoft.com/office/drawing/2014/main" id="{443D5B07-2482-45C5-868D-88B452FEEAFA}"/>
                  </a:ext>
                </a:extLst>
              </p:cNvPr>
              <p:cNvSpPr>
                <a:spLocks/>
              </p:cNvSpPr>
              <p:nvPr/>
            </p:nvSpPr>
            <p:spPr bwMode="auto">
              <a:xfrm>
                <a:off x="2868" y="3555"/>
                <a:ext cx="164" cy="249"/>
              </a:xfrm>
              <a:custGeom>
                <a:avLst/>
                <a:gdLst>
                  <a:gd name="T0" fmla="*/ 157 w 818"/>
                  <a:gd name="T1" fmla="*/ 172 h 1241"/>
                  <a:gd name="T2" fmla="*/ 152 w 818"/>
                  <a:gd name="T3" fmla="*/ 150 h 1241"/>
                  <a:gd name="T4" fmla="*/ 143 w 818"/>
                  <a:gd name="T5" fmla="*/ 127 h 1241"/>
                  <a:gd name="T6" fmla="*/ 132 w 818"/>
                  <a:gd name="T7" fmla="*/ 107 h 1241"/>
                  <a:gd name="T8" fmla="*/ 117 w 818"/>
                  <a:gd name="T9" fmla="*/ 87 h 1241"/>
                  <a:gd name="T10" fmla="*/ 101 w 818"/>
                  <a:gd name="T11" fmla="*/ 67 h 1241"/>
                  <a:gd name="T12" fmla="*/ 86 w 818"/>
                  <a:gd name="T13" fmla="*/ 51 h 1241"/>
                  <a:gd name="T14" fmla="*/ 70 w 818"/>
                  <a:gd name="T15" fmla="*/ 36 h 1241"/>
                  <a:gd name="T16" fmla="*/ 55 w 818"/>
                  <a:gd name="T17" fmla="*/ 23 h 1241"/>
                  <a:gd name="T18" fmla="*/ 41 w 818"/>
                  <a:gd name="T19" fmla="*/ 14 h 1241"/>
                  <a:gd name="T20" fmla="*/ 30 w 818"/>
                  <a:gd name="T21" fmla="*/ 7 h 1241"/>
                  <a:gd name="T22" fmla="*/ 22 w 818"/>
                  <a:gd name="T23" fmla="*/ 3 h 1241"/>
                  <a:gd name="T24" fmla="*/ 17 w 818"/>
                  <a:gd name="T25" fmla="*/ 1 h 1241"/>
                  <a:gd name="T26" fmla="*/ 13 w 818"/>
                  <a:gd name="T27" fmla="*/ 0 h 1241"/>
                  <a:gd name="T28" fmla="*/ 8 w 818"/>
                  <a:gd name="T29" fmla="*/ 0 h 1241"/>
                  <a:gd name="T30" fmla="*/ 5 w 818"/>
                  <a:gd name="T31" fmla="*/ 0 h 1241"/>
                  <a:gd name="T32" fmla="*/ 3 w 818"/>
                  <a:gd name="T33" fmla="*/ 1 h 1241"/>
                  <a:gd name="T34" fmla="*/ 2 w 818"/>
                  <a:gd name="T35" fmla="*/ 2 h 1241"/>
                  <a:gd name="T36" fmla="*/ 1 w 818"/>
                  <a:gd name="T37" fmla="*/ 3 h 1241"/>
                  <a:gd name="T38" fmla="*/ 0 w 818"/>
                  <a:gd name="T39" fmla="*/ 5 h 1241"/>
                  <a:gd name="T40" fmla="*/ 0 w 818"/>
                  <a:gd name="T41" fmla="*/ 6 h 1241"/>
                  <a:gd name="T42" fmla="*/ 8 w 818"/>
                  <a:gd name="T43" fmla="*/ 13 h 1241"/>
                  <a:gd name="T44" fmla="*/ 20 w 818"/>
                  <a:gd name="T45" fmla="*/ 23 h 1241"/>
                  <a:gd name="T46" fmla="*/ 34 w 818"/>
                  <a:gd name="T47" fmla="*/ 36 h 1241"/>
                  <a:gd name="T48" fmla="*/ 50 w 818"/>
                  <a:gd name="T49" fmla="*/ 51 h 1241"/>
                  <a:gd name="T50" fmla="*/ 67 w 818"/>
                  <a:gd name="T51" fmla="*/ 67 h 1241"/>
                  <a:gd name="T52" fmla="*/ 83 w 818"/>
                  <a:gd name="T53" fmla="*/ 87 h 1241"/>
                  <a:gd name="T54" fmla="*/ 99 w 818"/>
                  <a:gd name="T55" fmla="*/ 108 h 1241"/>
                  <a:gd name="T56" fmla="*/ 114 w 818"/>
                  <a:gd name="T57" fmla="*/ 131 h 1241"/>
                  <a:gd name="T58" fmla="*/ 128 w 818"/>
                  <a:gd name="T59" fmla="*/ 155 h 1241"/>
                  <a:gd name="T60" fmla="*/ 138 w 818"/>
                  <a:gd name="T61" fmla="*/ 181 h 1241"/>
                  <a:gd name="T62" fmla="*/ 139 w 818"/>
                  <a:gd name="T63" fmla="*/ 182 h 1241"/>
                  <a:gd name="T64" fmla="*/ 141 w 818"/>
                  <a:gd name="T65" fmla="*/ 186 h 1241"/>
                  <a:gd name="T66" fmla="*/ 143 w 818"/>
                  <a:gd name="T67" fmla="*/ 192 h 1241"/>
                  <a:gd name="T68" fmla="*/ 145 w 818"/>
                  <a:gd name="T69" fmla="*/ 200 h 1241"/>
                  <a:gd name="T70" fmla="*/ 145 w 818"/>
                  <a:gd name="T71" fmla="*/ 207 h 1241"/>
                  <a:gd name="T72" fmla="*/ 142 w 818"/>
                  <a:gd name="T73" fmla="*/ 216 h 1241"/>
                  <a:gd name="T74" fmla="*/ 138 w 818"/>
                  <a:gd name="T75" fmla="*/ 225 h 1241"/>
                  <a:gd name="T76" fmla="*/ 129 w 818"/>
                  <a:gd name="T77" fmla="*/ 233 h 1241"/>
                  <a:gd name="T78" fmla="*/ 116 w 818"/>
                  <a:gd name="T79" fmla="*/ 241 h 1241"/>
                  <a:gd name="T80" fmla="*/ 97 w 818"/>
                  <a:gd name="T81" fmla="*/ 246 h 1241"/>
                  <a:gd name="T82" fmla="*/ 101 w 818"/>
                  <a:gd name="T83" fmla="*/ 249 h 1241"/>
                  <a:gd name="T84" fmla="*/ 101 w 818"/>
                  <a:gd name="T85" fmla="*/ 249 h 1241"/>
                  <a:gd name="T86" fmla="*/ 106 w 818"/>
                  <a:gd name="T87" fmla="*/ 249 h 1241"/>
                  <a:gd name="T88" fmla="*/ 112 w 818"/>
                  <a:gd name="T89" fmla="*/ 248 h 1241"/>
                  <a:gd name="T90" fmla="*/ 119 w 818"/>
                  <a:gd name="T91" fmla="*/ 246 h 1241"/>
                  <a:gd name="T92" fmla="*/ 127 w 818"/>
                  <a:gd name="T93" fmla="*/ 244 h 1241"/>
                  <a:gd name="T94" fmla="*/ 136 w 818"/>
                  <a:gd name="T95" fmla="*/ 241 h 1241"/>
                  <a:gd name="T96" fmla="*/ 144 w 818"/>
                  <a:gd name="T97" fmla="*/ 236 h 1241"/>
                  <a:gd name="T98" fmla="*/ 152 w 818"/>
                  <a:gd name="T99" fmla="*/ 228 h 1241"/>
                  <a:gd name="T100" fmla="*/ 158 w 818"/>
                  <a:gd name="T101" fmla="*/ 219 h 1241"/>
                  <a:gd name="T102" fmla="*/ 163 w 818"/>
                  <a:gd name="T103" fmla="*/ 208 h 1241"/>
                  <a:gd name="T104" fmla="*/ 164 w 818"/>
                  <a:gd name="T105" fmla="*/ 205 h 1241"/>
                  <a:gd name="T106" fmla="*/ 164 w 818"/>
                  <a:gd name="T107" fmla="*/ 201 h 1241"/>
                  <a:gd name="T108" fmla="*/ 163 w 818"/>
                  <a:gd name="T109" fmla="*/ 198 h 1241"/>
                  <a:gd name="T110" fmla="*/ 163 w 818"/>
                  <a:gd name="T111" fmla="*/ 194 h 1241"/>
                  <a:gd name="T112" fmla="*/ 161 w 818"/>
                  <a:gd name="T113" fmla="*/ 191 h 1241"/>
                  <a:gd name="T114" fmla="*/ 161 w 818"/>
                  <a:gd name="T115" fmla="*/ 186 h 1241"/>
                  <a:gd name="T116" fmla="*/ 160 w 818"/>
                  <a:gd name="T117" fmla="*/ 183 h 1241"/>
                  <a:gd name="T118" fmla="*/ 158 w 818"/>
                  <a:gd name="T119" fmla="*/ 179 h 1241"/>
                  <a:gd name="T120" fmla="*/ 157 w 818"/>
                  <a:gd name="T121" fmla="*/ 176 h 1241"/>
                  <a:gd name="T122" fmla="*/ 157 w 818"/>
                  <a:gd name="T123" fmla="*/ 172 h 124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818"/>
                  <a:gd name="T187" fmla="*/ 0 h 1241"/>
                  <a:gd name="T188" fmla="*/ 818 w 818"/>
                  <a:gd name="T189" fmla="*/ 1241 h 124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818" h="1241">
                    <a:moveTo>
                      <a:pt x="785" y="859"/>
                    </a:moveTo>
                    <a:lnTo>
                      <a:pt x="756" y="747"/>
                    </a:lnTo>
                    <a:lnTo>
                      <a:pt x="715" y="635"/>
                    </a:lnTo>
                    <a:lnTo>
                      <a:pt x="656" y="531"/>
                    </a:lnTo>
                    <a:lnTo>
                      <a:pt x="585" y="432"/>
                    </a:lnTo>
                    <a:lnTo>
                      <a:pt x="506" y="336"/>
                    </a:lnTo>
                    <a:lnTo>
                      <a:pt x="428" y="253"/>
                    </a:lnTo>
                    <a:lnTo>
                      <a:pt x="349" y="178"/>
                    </a:lnTo>
                    <a:lnTo>
                      <a:pt x="274" y="116"/>
                    </a:lnTo>
                    <a:lnTo>
                      <a:pt x="204" y="70"/>
                    </a:lnTo>
                    <a:lnTo>
                      <a:pt x="150" y="33"/>
                    </a:lnTo>
                    <a:lnTo>
                      <a:pt x="112" y="16"/>
                    </a:lnTo>
                    <a:lnTo>
                      <a:pt x="83" y="5"/>
                    </a:lnTo>
                    <a:lnTo>
                      <a:pt x="63" y="0"/>
                    </a:lnTo>
                    <a:lnTo>
                      <a:pt x="42" y="0"/>
                    </a:lnTo>
                    <a:lnTo>
                      <a:pt x="25" y="0"/>
                    </a:lnTo>
                    <a:lnTo>
                      <a:pt x="17" y="5"/>
                    </a:lnTo>
                    <a:lnTo>
                      <a:pt x="9" y="12"/>
                    </a:lnTo>
                    <a:lnTo>
                      <a:pt x="4" y="16"/>
                    </a:lnTo>
                    <a:lnTo>
                      <a:pt x="0" y="25"/>
                    </a:lnTo>
                    <a:lnTo>
                      <a:pt x="0" y="29"/>
                    </a:lnTo>
                    <a:lnTo>
                      <a:pt x="42" y="66"/>
                    </a:lnTo>
                    <a:lnTo>
                      <a:pt x="99" y="116"/>
                    </a:lnTo>
                    <a:lnTo>
                      <a:pt x="171" y="178"/>
                    </a:lnTo>
                    <a:lnTo>
                      <a:pt x="249" y="253"/>
                    </a:lnTo>
                    <a:lnTo>
                      <a:pt x="333" y="336"/>
                    </a:lnTo>
                    <a:lnTo>
                      <a:pt x="416" y="436"/>
                    </a:lnTo>
                    <a:lnTo>
                      <a:pt x="494" y="540"/>
                    </a:lnTo>
                    <a:lnTo>
                      <a:pt x="569" y="652"/>
                    </a:lnTo>
                    <a:lnTo>
                      <a:pt x="636" y="772"/>
                    </a:lnTo>
                    <a:lnTo>
                      <a:pt x="690" y="900"/>
                    </a:lnTo>
                    <a:lnTo>
                      <a:pt x="693" y="909"/>
                    </a:lnTo>
                    <a:lnTo>
                      <a:pt x="702" y="929"/>
                    </a:lnTo>
                    <a:lnTo>
                      <a:pt x="715" y="958"/>
                    </a:lnTo>
                    <a:lnTo>
                      <a:pt x="722" y="996"/>
                    </a:lnTo>
                    <a:lnTo>
                      <a:pt x="722" y="1033"/>
                    </a:lnTo>
                    <a:lnTo>
                      <a:pt x="710" y="1079"/>
                    </a:lnTo>
                    <a:lnTo>
                      <a:pt x="686" y="1120"/>
                    </a:lnTo>
                    <a:lnTo>
                      <a:pt x="643" y="1162"/>
                    </a:lnTo>
                    <a:lnTo>
                      <a:pt x="578" y="1199"/>
                    </a:lnTo>
                    <a:lnTo>
                      <a:pt x="486" y="1228"/>
                    </a:lnTo>
                    <a:lnTo>
                      <a:pt x="503" y="1241"/>
                    </a:lnTo>
                    <a:lnTo>
                      <a:pt x="506" y="1241"/>
                    </a:lnTo>
                    <a:lnTo>
                      <a:pt x="528" y="1241"/>
                    </a:lnTo>
                    <a:lnTo>
                      <a:pt x="557" y="1237"/>
                    </a:lnTo>
                    <a:lnTo>
                      <a:pt x="594" y="1228"/>
                    </a:lnTo>
                    <a:lnTo>
                      <a:pt x="632" y="1216"/>
                    </a:lnTo>
                    <a:lnTo>
                      <a:pt x="677" y="1199"/>
                    </a:lnTo>
                    <a:lnTo>
                      <a:pt x="719" y="1174"/>
                    </a:lnTo>
                    <a:lnTo>
                      <a:pt x="756" y="1136"/>
                    </a:lnTo>
                    <a:lnTo>
                      <a:pt x="789" y="1091"/>
                    </a:lnTo>
                    <a:lnTo>
                      <a:pt x="814" y="1037"/>
                    </a:lnTo>
                    <a:lnTo>
                      <a:pt x="818" y="1021"/>
                    </a:lnTo>
                    <a:lnTo>
                      <a:pt x="818" y="1004"/>
                    </a:lnTo>
                    <a:lnTo>
                      <a:pt x="814" y="988"/>
                    </a:lnTo>
                    <a:lnTo>
                      <a:pt x="814" y="967"/>
                    </a:lnTo>
                    <a:lnTo>
                      <a:pt x="805" y="950"/>
                    </a:lnTo>
                    <a:lnTo>
                      <a:pt x="801" y="929"/>
                    </a:lnTo>
                    <a:lnTo>
                      <a:pt x="798" y="913"/>
                    </a:lnTo>
                    <a:lnTo>
                      <a:pt x="789" y="893"/>
                    </a:lnTo>
                    <a:lnTo>
                      <a:pt x="785" y="875"/>
                    </a:lnTo>
                    <a:lnTo>
                      <a:pt x="785" y="859"/>
                    </a:lnTo>
                    <a:close/>
                  </a:path>
                </a:pathLst>
              </a:custGeom>
              <a:solidFill>
                <a:srgbClr val="D2458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72" name="Freeform 1281">
                <a:extLst>
                  <a:ext uri="{FF2B5EF4-FFF2-40B4-BE49-F238E27FC236}">
                    <a16:creationId xmlns:a16="http://schemas.microsoft.com/office/drawing/2014/main" id="{D5DD0197-CE92-4AAC-8F16-837C1340DE44}"/>
                  </a:ext>
                </a:extLst>
              </p:cNvPr>
              <p:cNvSpPr>
                <a:spLocks/>
              </p:cNvSpPr>
              <p:nvPr/>
            </p:nvSpPr>
            <p:spPr bwMode="auto">
              <a:xfrm>
                <a:off x="2826" y="3560"/>
                <a:ext cx="50" cy="33"/>
              </a:xfrm>
              <a:custGeom>
                <a:avLst/>
                <a:gdLst>
                  <a:gd name="T0" fmla="*/ 18 w 249"/>
                  <a:gd name="T1" fmla="*/ 14 h 166"/>
                  <a:gd name="T2" fmla="*/ 22 w 249"/>
                  <a:gd name="T3" fmla="*/ 13 h 166"/>
                  <a:gd name="T4" fmla="*/ 26 w 249"/>
                  <a:gd name="T5" fmla="*/ 12 h 166"/>
                  <a:gd name="T6" fmla="*/ 29 w 249"/>
                  <a:gd name="T7" fmla="*/ 12 h 166"/>
                  <a:gd name="T8" fmla="*/ 32 w 249"/>
                  <a:gd name="T9" fmla="*/ 12 h 166"/>
                  <a:gd name="T10" fmla="*/ 35 w 249"/>
                  <a:gd name="T11" fmla="*/ 13 h 166"/>
                  <a:gd name="T12" fmla="*/ 37 w 249"/>
                  <a:gd name="T13" fmla="*/ 13 h 166"/>
                  <a:gd name="T14" fmla="*/ 39 w 249"/>
                  <a:gd name="T15" fmla="*/ 14 h 166"/>
                  <a:gd name="T16" fmla="*/ 41 w 249"/>
                  <a:gd name="T17" fmla="*/ 14 h 166"/>
                  <a:gd name="T18" fmla="*/ 42 w 249"/>
                  <a:gd name="T19" fmla="*/ 14 h 166"/>
                  <a:gd name="T20" fmla="*/ 42 w 249"/>
                  <a:gd name="T21" fmla="*/ 15 h 166"/>
                  <a:gd name="T22" fmla="*/ 42 w 249"/>
                  <a:gd name="T23" fmla="*/ 14 h 166"/>
                  <a:gd name="T24" fmla="*/ 42 w 249"/>
                  <a:gd name="T25" fmla="*/ 14 h 166"/>
                  <a:gd name="T26" fmla="*/ 42 w 249"/>
                  <a:gd name="T27" fmla="*/ 13 h 166"/>
                  <a:gd name="T28" fmla="*/ 42 w 249"/>
                  <a:gd name="T29" fmla="*/ 12 h 166"/>
                  <a:gd name="T30" fmla="*/ 42 w 249"/>
                  <a:gd name="T31" fmla="*/ 12 h 166"/>
                  <a:gd name="T32" fmla="*/ 43 w 249"/>
                  <a:gd name="T33" fmla="*/ 11 h 166"/>
                  <a:gd name="T34" fmla="*/ 44 w 249"/>
                  <a:gd name="T35" fmla="*/ 10 h 166"/>
                  <a:gd name="T36" fmla="*/ 45 w 249"/>
                  <a:gd name="T37" fmla="*/ 9 h 166"/>
                  <a:gd name="T38" fmla="*/ 46 w 249"/>
                  <a:gd name="T39" fmla="*/ 8 h 166"/>
                  <a:gd name="T40" fmla="*/ 47 w 249"/>
                  <a:gd name="T41" fmla="*/ 8 h 166"/>
                  <a:gd name="T42" fmla="*/ 48 w 249"/>
                  <a:gd name="T43" fmla="*/ 8 h 166"/>
                  <a:gd name="T44" fmla="*/ 50 w 249"/>
                  <a:gd name="T45" fmla="*/ 8 h 166"/>
                  <a:gd name="T46" fmla="*/ 49 w 249"/>
                  <a:gd name="T47" fmla="*/ 7 h 166"/>
                  <a:gd name="T48" fmla="*/ 48 w 249"/>
                  <a:gd name="T49" fmla="*/ 6 h 166"/>
                  <a:gd name="T50" fmla="*/ 47 w 249"/>
                  <a:gd name="T51" fmla="*/ 5 h 166"/>
                  <a:gd name="T52" fmla="*/ 47 w 249"/>
                  <a:gd name="T53" fmla="*/ 5 h 166"/>
                  <a:gd name="T54" fmla="*/ 46 w 249"/>
                  <a:gd name="T55" fmla="*/ 4 h 166"/>
                  <a:gd name="T56" fmla="*/ 45 w 249"/>
                  <a:gd name="T57" fmla="*/ 3 h 166"/>
                  <a:gd name="T58" fmla="*/ 44 w 249"/>
                  <a:gd name="T59" fmla="*/ 2 h 166"/>
                  <a:gd name="T60" fmla="*/ 43 w 249"/>
                  <a:gd name="T61" fmla="*/ 2 h 166"/>
                  <a:gd name="T62" fmla="*/ 42 w 249"/>
                  <a:gd name="T63" fmla="*/ 2 h 166"/>
                  <a:gd name="T64" fmla="*/ 42 w 249"/>
                  <a:gd name="T65" fmla="*/ 2 h 166"/>
                  <a:gd name="T66" fmla="*/ 41 w 249"/>
                  <a:gd name="T67" fmla="*/ 2 h 166"/>
                  <a:gd name="T68" fmla="*/ 40 w 249"/>
                  <a:gd name="T69" fmla="*/ 2 h 166"/>
                  <a:gd name="T70" fmla="*/ 38 w 249"/>
                  <a:gd name="T71" fmla="*/ 1 h 166"/>
                  <a:gd name="T72" fmla="*/ 36 w 249"/>
                  <a:gd name="T73" fmla="*/ 1 h 166"/>
                  <a:gd name="T74" fmla="*/ 32 w 249"/>
                  <a:gd name="T75" fmla="*/ 0 h 166"/>
                  <a:gd name="T76" fmla="*/ 30 w 249"/>
                  <a:gd name="T77" fmla="*/ 0 h 166"/>
                  <a:gd name="T78" fmla="*/ 27 w 249"/>
                  <a:gd name="T79" fmla="*/ 1 h 166"/>
                  <a:gd name="T80" fmla="*/ 22 w 249"/>
                  <a:gd name="T81" fmla="*/ 1 h 166"/>
                  <a:gd name="T82" fmla="*/ 19 w 249"/>
                  <a:gd name="T83" fmla="*/ 2 h 166"/>
                  <a:gd name="T84" fmla="*/ 15 w 249"/>
                  <a:gd name="T85" fmla="*/ 3 h 166"/>
                  <a:gd name="T86" fmla="*/ 11 w 249"/>
                  <a:gd name="T87" fmla="*/ 6 h 166"/>
                  <a:gd name="T88" fmla="*/ 7 w 249"/>
                  <a:gd name="T89" fmla="*/ 8 h 166"/>
                  <a:gd name="T90" fmla="*/ 5 w 249"/>
                  <a:gd name="T91" fmla="*/ 11 h 166"/>
                  <a:gd name="T92" fmla="*/ 3 w 249"/>
                  <a:gd name="T93" fmla="*/ 14 h 166"/>
                  <a:gd name="T94" fmla="*/ 2 w 249"/>
                  <a:gd name="T95" fmla="*/ 17 h 166"/>
                  <a:gd name="T96" fmla="*/ 0 w 249"/>
                  <a:gd name="T97" fmla="*/ 20 h 166"/>
                  <a:gd name="T98" fmla="*/ 0 w 249"/>
                  <a:gd name="T99" fmla="*/ 25 h 166"/>
                  <a:gd name="T100" fmla="*/ 0 w 249"/>
                  <a:gd name="T101" fmla="*/ 29 h 166"/>
                  <a:gd name="T102" fmla="*/ 0 w 249"/>
                  <a:gd name="T103" fmla="*/ 33 h 166"/>
                  <a:gd name="T104" fmla="*/ 1 w 249"/>
                  <a:gd name="T105" fmla="*/ 30 h 166"/>
                  <a:gd name="T106" fmla="*/ 2 w 249"/>
                  <a:gd name="T107" fmla="*/ 28 h 166"/>
                  <a:gd name="T108" fmla="*/ 3 w 249"/>
                  <a:gd name="T109" fmla="*/ 25 h 166"/>
                  <a:gd name="T110" fmla="*/ 4 w 249"/>
                  <a:gd name="T111" fmla="*/ 23 h 166"/>
                  <a:gd name="T112" fmla="*/ 6 w 249"/>
                  <a:gd name="T113" fmla="*/ 21 h 166"/>
                  <a:gd name="T114" fmla="*/ 7 w 249"/>
                  <a:gd name="T115" fmla="*/ 20 h 166"/>
                  <a:gd name="T116" fmla="*/ 10 w 249"/>
                  <a:gd name="T117" fmla="*/ 18 h 166"/>
                  <a:gd name="T118" fmla="*/ 12 w 249"/>
                  <a:gd name="T119" fmla="*/ 17 h 166"/>
                  <a:gd name="T120" fmla="*/ 16 w 249"/>
                  <a:gd name="T121" fmla="*/ 15 h 166"/>
                  <a:gd name="T122" fmla="*/ 18 w 249"/>
                  <a:gd name="T123" fmla="*/ 14 h 16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49"/>
                  <a:gd name="T187" fmla="*/ 0 h 166"/>
                  <a:gd name="T188" fmla="*/ 249 w 249"/>
                  <a:gd name="T189" fmla="*/ 166 h 16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49" h="166">
                    <a:moveTo>
                      <a:pt x="91" y="70"/>
                    </a:moveTo>
                    <a:lnTo>
                      <a:pt x="112" y="66"/>
                    </a:lnTo>
                    <a:lnTo>
                      <a:pt x="128" y="62"/>
                    </a:lnTo>
                    <a:lnTo>
                      <a:pt x="145" y="62"/>
                    </a:lnTo>
                    <a:lnTo>
                      <a:pt x="161" y="62"/>
                    </a:lnTo>
                    <a:lnTo>
                      <a:pt x="174" y="66"/>
                    </a:lnTo>
                    <a:lnTo>
                      <a:pt x="186" y="66"/>
                    </a:lnTo>
                    <a:lnTo>
                      <a:pt x="195" y="70"/>
                    </a:lnTo>
                    <a:lnTo>
                      <a:pt x="202" y="70"/>
                    </a:lnTo>
                    <a:lnTo>
                      <a:pt x="207" y="70"/>
                    </a:lnTo>
                    <a:lnTo>
                      <a:pt x="207" y="74"/>
                    </a:lnTo>
                    <a:lnTo>
                      <a:pt x="207" y="70"/>
                    </a:lnTo>
                    <a:lnTo>
                      <a:pt x="211" y="70"/>
                    </a:lnTo>
                    <a:lnTo>
                      <a:pt x="211" y="66"/>
                    </a:lnTo>
                    <a:lnTo>
                      <a:pt x="211" y="62"/>
                    </a:lnTo>
                    <a:lnTo>
                      <a:pt x="211" y="58"/>
                    </a:lnTo>
                    <a:lnTo>
                      <a:pt x="215" y="54"/>
                    </a:lnTo>
                    <a:lnTo>
                      <a:pt x="220" y="49"/>
                    </a:lnTo>
                    <a:lnTo>
                      <a:pt x="224" y="45"/>
                    </a:lnTo>
                    <a:lnTo>
                      <a:pt x="228" y="41"/>
                    </a:lnTo>
                    <a:lnTo>
                      <a:pt x="232" y="41"/>
                    </a:lnTo>
                    <a:lnTo>
                      <a:pt x="240" y="38"/>
                    </a:lnTo>
                    <a:lnTo>
                      <a:pt x="249" y="38"/>
                    </a:lnTo>
                    <a:lnTo>
                      <a:pt x="245" y="33"/>
                    </a:lnTo>
                    <a:lnTo>
                      <a:pt x="240" y="29"/>
                    </a:lnTo>
                    <a:lnTo>
                      <a:pt x="236" y="25"/>
                    </a:lnTo>
                    <a:lnTo>
                      <a:pt x="232" y="25"/>
                    </a:lnTo>
                    <a:lnTo>
                      <a:pt x="228" y="20"/>
                    </a:lnTo>
                    <a:lnTo>
                      <a:pt x="224" y="16"/>
                    </a:lnTo>
                    <a:lnTo>
                      <a:pt x="220" y="12"/>
                    </a:lnTo>
                    <a:lnTo>
                      <a:pt x="215" y="8"/>
                    </a:lnTo>
                    <a:lnTo>
                      <a:pt x="211" y="8"/>
                    </a:lnTo>
                    <a:lnTo>
                      <a:pt x="211" y="12"/>
                    </a:lnTo>
                    <a:lnTo>
                      <a:pt x="202" y="8"/>
                    </a:lnTo>
                    <a:lnTo>
                      <a:pt x="199" y="8"/>
                    </a:lnTo>
                    <a:lnTo>
                      <a:pt x="191" y="4"/>
                    </a:lnTo>
                    <a:lnTo>
                      <a:pt x="178" y="4"/>
                    </a:lnTo>
                    <a:lnTo>
                      <a:pt x="161" y="0"/>
                    </a:lnTo>
                    <a:lnTo>
                      <a:pt x="149" y="0"/>
                    </a:lnTo>
                    <a:lnTo>
                      <a:pt x="132" y="4"/>
                    </a:lnTo>
                    <a:lnTo>
                      <a:pt x="112" y="4"/>
                    </a:lnTo>
                    <a:lnTo>
                      <a:pt x="95" y="8"/>
                    </a:lnTo>
                    <a:lnTo>
                      <a:pt x="74" y="16"/>
                    </a:lnTo>
                    <a:lnTo>
                      <a:pt x="54" y="29"/>
                    </a:lnTo>
                    <a:lnTo>
                      <a:pt x="37" y="38"/>
                    </a:lnTo>
                    <a:lnTo>
                      <a:pt x="24" y="54"/>
                    </a:lnTo>
                    <a:lnTo>
                      <a:pt x="16" y="70"/>
                    </a:lnTo>
                    <a:lnTo>
                      <a:pt x="8" y="87"/>
                    </a:lnTo>
                    <a:lnTo>
                      <a:pt x="0" y="103"/>
                    </a:lnTo>
                    <a:lnTo>
                      <a:pt x="0" y="124"/>
                    </a:lnTo>
                    <a:lnTo>
                      <a:pt x="0" y="145"/>
                    </a:lnTo>
                    <a:lnTo>
                      <a:pt x="0" y="166"/>
                    </a:lnTo>
                    <a:lnTo>
                      <a:pt x="4" y="153"/>
                    </a:lnTo>
                    <a:lnTo>
                      <a:pt x="8" y="141"/>
                    </a:lnTo>
                    <a:lnTo>
                      <a:pt x="13" y="128"/>
                    </a:lnTo>
                    <a:lnTo>
                      <a:pt x="20" y="116"/>
                    </a:lnTo>
                    <a:lnTo>
                      <a:pt x="29" y="108"/>
                    </a:lnTo>
                    <a:lnTo>
                      <a:pt x="37" y="99"/>
                    </a:lnTo>
                    <a:lnTo>
                      <a:pt x="49" y="92"/>
                    </a:lnTo>
                    <a:lnTo>
                      <a:pt x="62" y="83"/>
                    </a:lnTo>
                    <a:lnTo>
                      <a:pt x="78" y="74"/>
                    </a:lnTo>
                    <a:lnTo>
                      <a:pt x="91" y="70"/>
                    </a:lnTo>
                    <a:close/>
                  </a:path>
                </a:pathLst>
              </a:custGeom>
              <a:solidFill>
                <a:srgbClr val="EDAD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73" name="Freeform 1282">
                <a:extLst>
                  <a:ext uri="{FF2B5EF4-FFF2-40B4-BE49-F238E27FC236}">
                    <a16:creationId xmlns:a16="http://schemas.microsoft.com/office/drawing/2014/main" id="{83857085-636D-458B-BF06-053A3CFF907A}"/>
                  </a:ext>
                </a:extLst>
              </p:cNvPr>
              <p:cNvSpPr>
                <a:spLocks/>
              </p:cNvSpPr>
              <p:nvPr/>
            </p:nvSpPr>
            <p:spPr bwMode="auto">
              <a:xfrm>
                <a:off x="2868" y="3555"/>
                <a:ext cx="164" cy="209"/>
              </a:xfrm>
              <a:custGeom>
                <a:avLst/>
                <a:gdLst>
                  <a:gd name="T0" fmla="*/ 42 w 818"/>
                  <a:gd name="T1" fmla="*/ 27 h 1046"/>
                  <a:gd name="T2" fmla="*/ 70 w 818"/>
                  <a:gd name="T3" fmla="*/ 49 h 1046"/>
                  <a:gd name="T4" fmla="*/ 103 w 818"/>
                  <a:gd name="T5" fmla="*/ 80 h 1046"/>
                  <a:gd name="T6" fmla="*/ 133 w 818"/>
                  <a:gd name="T7" fmla="*/ 119 h 1046"/>
                  <a:gd name="T8" fmla="*/ 154 w 818"/>
                  <a:gd name="T9" fmla="*/ 163 h 1046"/>
                  <a:gd name="T10" fmla="*/ 159 w 818"/>
                  <a:gd name="T11" fmla="*/ 187 h 1046"/>
                  <a:gd name="T12" fmla="*/ 160 w 818"/>
                  <a:gd name="T13" fmla="*/ 192 h 1046"/>
                  <a:gd name="T14" fmla="*/ 161 w 818"/>
                  <a:gd name="T15" fmla="*/ 197 h 1046"/>
                  <a:gd name="T16" fmla="*/ 161 w 818"/>
                  <a:gd name="T17" fmla="*/ 201 h 1046"/>
                  <a:gd name="T18" fmla="*/ 162 w 818"/>
                  <a:gd name="T19" fmla="*/ 206 h 1046"/>
                  <a:gd name="T20" fmla="*/ 163 w 818"/>
                  <a:gd name="T21" fmla="*/ 208 h 1046"/>
                  <a:gd name="T22" fmla="*/ 164 w 818"/>
                  <a:gd name="T23" fmla="*/ 204 h 1046"/>
                  <a:gd name="T24" fmla="*/ 164 w 818"/>
                  <a:gd name="T25" fmla="*/ 197 h 1046"/>
                  <a:gd name="T26" fmla="*/ 162 w 818"/>
                  <a:gd name="T27" fmla="*/ 190 h 1046"/>
                  <a:gd name="T28" fmla="*/ 160 w 818"/>
                  <a:gd name="T29" fmla="*/ 182 h 1046"/>
                  <a:gd name="T30" fmla="*/ 158 w 818"/>
                  <a:gd name="T31" fmla="*/ 175 h 1046"/>
                  <a:gd name="T32" fmla="*/ 152 w 818"/>
                  <a:gd name="T33" fmla="*/ 149 h 1046"/>
                  <a:gd name="T34" fmla="*/ 132 w 818"/>
                  <a:gd name="T35" fmla="*/ 106 h 1046"/>
                  <a:gd name="T36" fmla="*/ 102 w 818"/>
                  <a:gd name="T37" fmla="*/ 68 h 1046"/>
                  <a:gd name="T38" fmla="*/ 70 w 818"/>
                  <a:gd name="T39" fmla="*/ 36 h 1046"/>
                  <a:gd name="T40" fmla="*/ 42 w 818"/>
                  <a:gd name="T41" fmla="*/ 14 h 1046"/>
                  <a:gd name="T42" fmla="*/ 23 w 818"/>
                  <a:gd name="T43" fmla="*/ 3 h 1046"/>
                  <a:gd name="T44" fmla="*/ 13 w 818"/>
                  <a:gd name="T45" fmla="*/ 0 h 1046"/>
                  <a:gd name="T46" fmla="*/ 6 w 818"/>
                  <a:gd name="T47" fmla="*/ 0 h 1046"/>
                  <a:gd name="T48" fmla="*/ 2 w 818"/>
                  <a:gd name="T49" fmla="*/ 2 h 1046"/>
                  <a:gd name="T50" fmla="*/ 0 w 818"/>
                  <a:gd name="T51" fmla="*/ 5 h 1046"/>
                  <a:gd name="T52" fmla="*/ 1 w 818"/>
                  <a:gd name="T53" fmla="*/ 7 h 1046"/>
                  <a:gd name="T54" fmla="*/ 3 w 818"/>
                  <a:gd name="T55" fmla="*/ 8 h 1046"/>
                  <a:gd name="T56" fmla="*/ 4 w 818"/>
                  <a:gd name="T57" fmla="*/ 10 h 1046"/>
                  <a:gd name="T58" fmla="*/ 6 w 818"/>
                  <a:gd name="T59" fmla="*/ 11 h 1046"/>
                  <a:gd name="T60" fmla="*/ 8 w 818"/>
                  <a:gd name="T61" fmla="*/ 13 h 1046"/>
                  <a:gd name="T62" fmla="*/ 11 w 818"/>
                  <a:gd name="T63" fmla="*/ 13 h 1046"/>
                  <a:gd name="T64" fmla="*/ 14 w 818"/>
                  <a:gd name="T65" fmla="*/ 13 h 1046"/>
                  <a:gd name="T66" fmla="*/ 18 w 818"/>
                  <a:gd name="T67" fmla="*/ 14 h 1046"/>
                  <a:gd name="T68" fmla="*/ 24 w 818"/>
                  <a:gd name="T69" fmla="*/ 17 h 1046"/>
                  <a:gd name="T70" fmla="*/ 30 w 818"/>
                  <a:gd name="T71" fmla="*/ 19 h 104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18"/>
                  <a:gd name="T109" fmla="*/ 0 h 1046"/>
                  <a:gd name="T110" fmla="*/ 818 w 818"/>
                  <a:gd name="T111" fmla="*/ 1046 h 104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18" h="1046">
                    <a:moveTo>
                      <a:pt x="150" y="95"/>
                    </a:moveTo>
                    <a:lnTo>
                      <a:pt x="207" y="133"/>
                    </a:lnTo>
                    <a:lnTo>
                      <a:pt x="274" y="182"/>
                    </a:lnTo>
                    <a:lnTo>
                      <a:pt x="349" y="245"/>
                    </a:lnTo>
                    <a:lnTo>
                      <a:pt x="432" y="319"/>
                    </a:lnTo>
                    <a:lnTo>
                      <a:pt x="515" y="402"/>
                    </a:lnTo>
                    <a:lnTo>
                      <a:pt x="589" y="497"/>
                    </a:lnTo>
                    <a:lnTo>
                      <a:pt x="661" y="598"/>
                    </a:lnTo>
                    <a:lnTo>
                      <a:pt x="722" y="706"/>
                    </a:lnTo>
                    <a:lnTo>
                      <a:pt x="769" y="814"/>
                    </a:lnTo>
                    <a:lnTo>
                      <a:pt x="793" y="925"/>
                    </a:lnTo>
                    <a:lnTo>
                      <a:pt x="793" y="938"/>
                    </a:lnTo>
                    <a:lnTo>
                      <a:pt x="798" y="951"/>
                    </a:lnTo>
                    <a:lnTo>
                      <a:pt x="798" y="962"/>
                    </a:lnTo>
                    <a:lnTo>
                      <a:pt x="801" y="975"/>
                    </a:lnTo>
                    <a:lnTo>
                      <a:pt x="801" y="987"/>
                    </a:lnTo>
                    <a:lnTo>
                      <a:pt x="805" y="996"/>
                    </a:lnTo>
                    <a:lnTo>
                      <a:pt x="805" y="1008"/>
                    </a:lnTo>
                    <a:lnTo>
                      <a:pt x="810" y="1021"/>
                    </a:lnTo>
                    <a:lnTo>
                      <a:pt x="810" y="1033"/>
                    </a:lnTo>
                    <a:lnTo>
                      <a:pt x="814" y="1046"/>
                    </a:lnTo>
                    <a:lnTo>
                      <a:pt x="814" y="1041"/>
                    </a:lnTo>
                    <a:lnTo>
                      <a:pt x="814" y="1037"/>
                    </a:lnTo>
                    <a:lnTo>
                      <a:pt x="818" y="1021"/>
                    </a:lnTo>
                    <a:lnTo>
                      <a:pt x="818" y="1005"/>
                    </a:lnTo>
                    <a:lnTo>
                      <a:pt x="818" y="987"/>
                    </a:lnTo>
                    <a:lnTo>
                      <a:pt x="814" y="971"/>
                    </a:lnTo>
                    <a:lnTo>
                      <a:pt x="810" y="951"/>
                    </a:lnTo>
                    <a:lnTo>
                      <a:pt x="801" y="933"/>
                    </a:lnTo>
                    <a:lnTo>
                      <a:pt x="798" y="913"/>
                    </a:lnTo>
                    <a:lnTo>
                      <a:pt x="793" y="897"/>
                    </a:lnTo>
                    <a:lnTo>
                      <a:pt x="789" y="875"/>
                    </a:lnTo>
                    <a:lnTo>
                      <a:pt x="785" y="859"/>
                    </a:lnTo>
                    <a:lnTo>
                      <a:pt x="760" y="747"/>
                    </a:lnTo>
                    <a:lnTo>
                      <a:pt x="715" y="634"/>
                    </a:lnTo>
                    <a:lnTo>
                      <a:pt x="656" y="531"/>
                    </a:lnTo>
                    <a:lnTo>
                      <a:pt x="585" y="432"/>
                    </a:lnTo>
                    <a:lnTo>
                      <a:pt x="511" y="340"/>
                    </a:lnTo>
                    <a:lnTo>
                      <a:pt x="432" y="252"/>
                    </a:lnTo>
                    <a:lnTo>
                      <a:pt x="349" y="182"/>
                    </a:lnTo>
                    <a:lnTo>
                      <a:pt x="274" y="120"/>
                    </a:lnTo>
                    <a:lnTo>
                      <a:pt x="207" y="70"/>
                    </a:lnTo>
                    <a:lnTo>
                      <a:pt x="150" y="37"/>
                    </a:lnTo>
                    <a:lnTo>
                      <a:pt x="117" y="16"/>
                    </a:lnTo>
                    <a:lnTo>
                      <a:pt x="88" y="9"/>
                    </a:lnTo>
                    <a:lnTo>
                      <a:pt x="63" y="0"/>
                    </a:lnTo>
                    <a:lnTo>
                      <a:pt x="45" y="0"/>
                    </a:lnTo>
                    <a:lnTo>
                      <a:pt x="29" y="0"/>
                    </a:lnTo>
                    <a:lnTo>
                      <a:pt x="17" y="4"/>
                    </a:lnTo>
                    <a:lnTo>
                      <a:pt x="9" y="12"/>
                    </a:lnTo>
                    <a:lnTo>
                      <a:pt x="4" y="20"/>
                    </a:lnTo>
                    <a:lnTo>
                      <a:pt x="0" y="25"/>
                    </a:lnTo>
                    <a:lnTo>
                      <a:pt x="0" y="33"/>
                    </a:lnTo>
                    <a:lnTo>
                      <a:pt x="4" y="33"/>
                    </a:lnTo>
                    <a:lnTo>
                      <a:pt x="9" y="37"/>
                    </a:lnTo>
                    <a:lnTo>
                      <a:pt x="13" y="41"/>
                    </a:lnTo>
                    <a:lnTo>
                      <a:pt x="17" y="45"/>
                    </a:lnTo>
                    <a:lnTo>
                      <a:pt x="21" y="50"/>
                    </a:lnTo>
                    <a:lnTo>
                      <a:pt x="25" y="50"/>
                    </a:lnTo>
                    <a:lnTo>
                      <a:pt x="29" y="54"/>
                    </a:lnTo>
                    <a:lnTo>
                      <a:pt x="34" y="58"/>
                    </a:lnTo>
                    <a:lnTo>
                      <a:pt x="38" y="63"/>
                    </a:lnTo>
                    <a:lnTo>
                      <a:pt x="45" y="63"/>
                    </a:lnTo>
                    <a:lnTo>
                      <a:pt x="54" y="63"/>
                    </a:lnTo>
                    <a:lnTo>
                      <a:pt x="63" y="63"/>
                    </a:lnTo>
                    <a:lnTo>
                      <a:pt x="71" y="63"/>
                    </a:lnTo>
                    <a:lnTo>
                      <a:pt x="83" y="66"/>
                    </a:lnTo>
                    <a:lnTo>
                      <a:pt x="92" y="70"/>
                    </a:lnTo>
                    <a:lnTo>
                      <a:pt x="104" y="74"/>
                    </a:lnTo>
                    <a:lnTo>
                      <a:pt x="121" y="83"/>
                    </a:lnTo>
                    <a:lnTo>
                      <a:pt x="133" y="87"/>
                    </a:lnTo>
                    <a:lnTo>
                      <a:pt x="150" y="95"/>
                    </a:lnTo>
                    <a:close/>
                  </a:path>
                </a:pathLst>
              </a:custGeom>
              <a:solidFill>
                <a:srgbClr val="DB68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74" name="Freeform 1283">
                <a:extLst>
                  <a:ext uri="{FF2B5EF4-FFF2-40B4-BE49-F238E27FC236}">
                    <a16:creationId xmlns:a16="http://schemas.microsoft.com/office/drawing/2014/main" id="{BD901771-ACA5-49B2-B30E-686FC36E3B82}"/>
                  </a:ext>
                </a:extLst>
              </p:cNvPr>
              <p:cNvSpPr>
                <a:spLocks/>
              </p:cNvSpPr>
              <p:nvPr/>
            </p:nvSpPr>
            <p:spPr bwMode="auto">
              <a:xfrm>
                <a:off x="2868" y="3561"/>
                <a:ext cx="8" cy="6"/>
              </a:xfrm>
              <a:custGeom>
                <a:avLst/>
                <a:gdLst>
                  <a:gd name="T0" fmla="*/ 8 w 38"/>
                  <a:gd name="T1" fmla="*/ 6 h 30"/>
                  <a:gd name="T2" fmla="*/ 7 w 38"/>
                  <a:gd name="T3" fmla="*/ 5 h 30"/>
                  <a:gd name="T4" fmla="*/ 6 w 38"/>
                  <a:gd name="T5" fmla="*/ 4 h 30"/>
                  <a:gd name="T6" fmla="*/ 5 w 38"/>
                  <a:gd name="T7" fmla="*/ 3 h 30"/>
                  <a:gd name="T8" fmla="*/ 4 w 38"/>
                  <a:gd name="T9" fmla="*/ 3 h 30"/>
                  <a:gd name="T10" fmla="*/ 4 w 38"/>
                  <a:gd name="T11" fmla="*/ 2 h 30"/>
                  <a:gd name="T12" fmla="*/ 3 w 38"/>
                  <a:gd name="T13" fmla="*/ 2 h 30"/>
                  <a:gd name="T14" fmla="*/ 2 w 38"/>
                  <a:gd name="T15" fmla="*/ 1 h 30"/>
                  <a:gd name="T16" fmla="*/ 1 w 38"/>
                  <a:gd name="T17" fmla="*/ 0 h 30"/>
                  <a:gd name="T18" fmla="*/ 0 w 38"/>
                  <a:gd name="T19" fmla="*/ 0 h 30"/>
                  <a:gd name="T20" fmla="*/ 1 w 38"/>
                  <a:gd name="T21" fmla="*/ 0 h 30"/>
                  <a:gd name="T22" fmla="*/ 2 w 38"/>
                  <a:gd name="T23" fmla="*/ 1 h 30"/>
                  <a:gd name="T24" fmla="*/ 3 w 38"/>
                  <a:gd name="T25" fmla="*/ 2 h 30"/>
                  <a:gd name="T26" fmla="*/ 4 w 38"/>
                  <a:gd name="T27" fmla="*/ 2 h 30"/>
                  <a:gd name="T28" fmla="*/ 4 w 38"/>
                  <a:gd name="T29" fmla="*/ 3 h 30"/>
                  <a:gd name="T30" fmla="*/ 5 w 38"/>
                  <a:gd name="T31" fmla="*/ 3 h 30"/>
                  <a:gd name="T32" fmla="*/ 6 w 38"/>
                  <a:gd name="T33" fmla="*/ 4 h 30"/>
                  <a:gd name="T34" fmla="*/ 7 w 38"/>
                  <a:gd name="T35" fmla="*/ 5 h 30"/>
                  <a:gd name="T36" fmla="*/ 8 w 38"/>
                  <a:gd name="T37" fmla="*/ 6 h 3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8"/>
                  <a:gd name="T58" fmla="*/ 0 h 30"/>
                  <a:gd name="T59" fmla="*/ 38 w 38"/>
                  <a:gd name="T60" fmla="*/ 30 h 3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8" h="30">
                    <a:moveTo>
                      <a:pt x="38" y="30"/>
                    </a:moveTo>
                    <a:lnTo>
                      <a:pt x="34" y="25"/>
                    </a:lnTo>
                    <a:lnTo>
                      <a:pt x="29" y="21"/>
                    </a:lnTo>
                    <a:lnTo>
                      <a:pt x="25" y="17"/>
                    </a:lnTo>
                    <a:lnTo>
                      <a:pt x="21" y="17"/>
                    </a:lnTo>
                    <a:lnTo>
                      <a:pt x="17" y="12"/>
                    </a:lnTo>
                    <a:lnTo>
                      <a:pt x="13" y="8"/>
                    </a:lnTo>
                    <a:lnTo>
                      <a:pt x="9" y="4"/>
                    </a:lnTo>
                    <a:lnTo>
                      <a:pt x="4" y="0"/>
                    </a:lnTo>
                    <a:lnTo>
                      <a:pt x="0" y="0"/>
                    </a:lnTo>
                    <a:lnTo>
                      <a:pt x="4" y="0"/>
                    </a:lnTo>
                    <a:lnTo>
                      <a:pt x="9" y="4"/>
                    </a:lnTo>
                    <a:lnTo>
                      <a:pt x="13" y="8"/>
                    </a:lnTo>
                    <a:lnTo>
                      <a:pt x="17" y="12"/>
                    </a:lnTo>
                    <a:lnTo>
                      <a:pt x="21" y="17"/>
                    </a:lnTo>
                    <a:lnTo>
                      <a:pt x="25" y="17"/>
                    </a:lnTo>
                    <a:lnTo>
                      <a:pt x="29" y="21"/>
                    </a:lnTo>
                    <a:lnTo>
                      <a:pt x="34" y="25"/>
                    </a:lnTo>
                    <a:lnTo>
                      <a:pt x="38" y="30"/>
                    </a:lnTo>
                    <a:close/>
                  </a:path>
                </a:pathLst>
              </a:custGeom>
              <a:solidFill>
                <a:srgbClr val="D2458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75" name="Freeform 1284">
                <a:extLst>
                  <a:ext uri="{FF2B5EF4-FFF2-40B4-BE49-F238E27FC236}">
                    <a16:creationId xmlns:a16="http://schemas.microsoft.com/office/drawing/2014/main" id="{B88FE097-83A8-46F2-85FC-1EAC9C7586FB}"/>
                  </a:ext>
                </a:extLst>
              </p:cNvPr>
              <p:cNvSpPr>
                <a:spLocks/>
              </p:cNvSpPr>
              <p:nvPr/>
            </p:nvSpPr>
            <p:spPr bwMode="auto">
              <a:xfrm>
                <a:off x="2868" y="3567"/>
                <a:ext cx="146" cy="189"/>
              </a:xfrm>
              <a:custGeom>
                <a:avLst/>
                <a:gdLst>
                  <a:gd name="T0" fmla="*/ 142 w 727"/>
                  <a:gd name="T1" fmla="*/ 181 h 942"/>
                  <a:gd name="T2" fmla="*/ 143 w 727"/>
                  <a:gd name="T3" fmla="*/ 181 h 942"/>
                  <a:gd name="T4" fmla="*/ 143 w 727"/>
                  <a:gd name="T5" fmla="*/ 182 h 942"/>
                  <a:gd name="T6" fmla="*/ 143 w 727"/>
                  <a:gd name="T7" fmla="*/ 183 h 942"/>
                  <a:gd name="T8" fmla="*/ 144 w 727"/>
                  <a:gd name="T9" fmla="*/ 184 h 942"/>
                  <a:gd name="T10" fmla="*/ 144 w 727"/>
                  <a:gd name="T11" fmla="*/ 185 h 942"/>
                  <a:gd name="T12" fmla="*/ 144 w 727"/>
                  <a:gd name="T13" fmla="*/ 185 h 942"/>
                  <a:gd name="T14" fmla="*/ 144 w 727"/>
                  <a:gd name="T15" fmla="*/ 186 h 942"/>
                  <a:gd name="T16" fmla="*/ 145 w 727"/>
                  <a:gd name="T17" fmla="*/ 187 h 942"/>
                  <a:gd name="T18" fmla="*/ 146 w 727"/>
                  <a:gd name="T19" fmla="*/ 189 h 942"/>
                  <a:gd name="T20" fmla="*/ 145 w 727"/>
                  <a:gd name="T21" fmla="*/ 185 h 942"/>
                  <a:gd name="T22" fmla="*/ 144 w 727"/>
                  <a:gd name="T23" fmla="*/ 182 h 942"/>
                  <a:gd name="T24" fmla="*/ 144 w 727"/>
                  <a:gd name="T25" fmla="*/ 180 h 942"/>
                  <a:gd name="T26" fmla="*/ 143 w 727"/>
                  <a:gd name="T27" fmla="*/ 177 h 942"/>
                  <a:gd name="T28" fmla="*/ 142 w 727"/>
                  <a:gd name="T29" fmla="*/ 175 h 942"/>
                  <a:gd name="T30" fmla="*/ 141 w 727"/>
                  <a:gd name="T31" fmla="*/ 173 h 942"/>
                  <a:gd name="T32" fmla="*/ 140 w 727"/>
                  <a:gd name="T33" fmla="*/ 171 h 942"/>
                  <a:gd name="T34" fmla="*/ 139 w 727"/>
                  <a:gd name="T35" fmla="*/ 170 h 942"/>
                  <a:gd name="T36" fmla="*/ 139 w 727"/>
                  <a:gd name="T37" fmla="*/ 169 h 942"/>
                  <a:gd name="T38" fmla="*/ 139 w 727"/>
                  <a:gd name="T39" fmla="*/ 168 h 942"/>
                  <a:gd name="T40" fmla="*/ 129 w 727"/>
                  <a:gd name="T41" fmla="*/ 145 h 942"/>
                  <a:gd name="T42" fmla="*/ 117 w 727"/>
                  <a:gd name="T43" fmla="*/ 122 h 942"/>
                  <a:gd name="T44" fmla="*/ 104 w 727"/>
                  <a:gd name="T45" fmla="*/ 102 h 942"/>
                  <a:gd name="T46" fmla="*/ 89 w 727"/>
                  <a:gd name="T47" fmla="*/ 81 h 942"/>
                  <a:gd name="T48" fmla="*/ 74 w 727"/>
                  <a:gd name="T49" fmla="*/ 63 h 942"/>
                  <a:gd name="T50" fmla="*/ 59 w 727"/>
                  <a:gd name="T51" fmla="*/ 47 h 942"/>
                  <a:gd name="T52" fmla="*/ 44 w 727"/>
                  <a:gd name="T53" fmla="*/ 32 h 942"/>
                  <a:gd name="T54" fmla="*/ 30 w 727"/>
                  <a:gd name="T55" fmla="*/ 19 h 942"/>
                  <a:gd name="T56" fmla="*/ 18 w 727"/>
                  <a:gd name="T57" fmla="*/ 8 h 942"/>
                  <a:gd name="T58" fmla="*/ 8 w 727"/>
                  <a:gd name="T59" fmla="*/ 0 h 942"/>
                  <a:gd name="T60" fmla="*/ 6 w 727"/>
                  <a:gd name="T61" fmla="*/ 0 h 942"/>
                  <a:gd name="T62" fmla="*/ 4 w 727"/>
                  <a:gd name="T63" fmla="*/ 1 h 942"/>
                  <a:gd name="T64" fmla="*/ 3 w 727"/>
                  <a:gd name="T65" fmla="*/ 1 h 942"/>
                  <a:gd name="T66" fmla="*/ 3 w 727"/>
                  <a:gd name="T67" fmla="*/ 1 h 942"/>
                  <a:gd name="T68" fmla="*/ 2 w 727"/>
                  <a:gd name="T69" fmla="*/ 2 h 942"/>
                  <a:gd name="T70" fmla="*/ 1 w 727"/>
                  <a:gd name="T71" fmla="*/ 3 h 942"/>
                  <a:gd name="T72" fmla="*/ 0 w 727"/>
                  <a:gd name="T73" fmla="*/ 4 h 942"/>
                  <a:gd name="T74" fmla="*/ 0 w 727"/>
                  <a:gd name="T75" fmla="*/ 5 h 942"/>
                  <a:gd name="T76" fmla="*/ 0 w 727"/>
                  <a:gd name="T77" fmla="*/ 6 h 942"/>
                  <a:gd name="T78" fmla="*/ 8 w 727"/>
                  <a:gd name="T79" fmla="*/ 13 h 942"/>
                  <a:gd name="T80" fmla="*/ 21 w 727"/>
                  <a:gd name="T81" fmla="*/ 23 h 942"/>
                  <a:gd name="T82" fmla="*/ 35 w 727"/>
                  <a:gd name="T83" fmla="*/ 36 h 942"/>
                  <a:gd name="T84" fmla="*/ 51 w 727"/>
                  <a:gd name="T85" fmla="*/ 51 h 942"/>
                  <a:gd name="T86" fmla="*/ 68 w 727"/>
                  <a:gd name="T87" fmla="*/ 68 h 942"/>
                  <a:gd name="T88" fmla="*/ 84 w 727"/>
                  <a:gd name="T89" fmla="*/ 87 h 942"/>
                  <a:gd name="T90" fmla="*/ 101 w 727"/>
                  <a:gd name="T91" fmla="*/ 109 h 942"/>
                  <a:gd name="T92" fmla="*/ 117 w 727"/>
                  <a:gd name="T93" fmla="*/ 131 h 942"/>
                  <a:gd name="T94" fmla="*/ 131 w 727"/>
                  <a:gd name="T95" fmla="*/ 155 h 942"/>
                  <a:gd name="T96" fmla="*/ 142 w 727"/>
                  <a:gd name="T97" fmla="*/ 181 h 94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727"/>
                  <a:gd name="T148" fmla="*/ 0 h 942"/>
                  <a:gd name="T149" fmla="*/ 727 w 727"/>
                  <a:gd name="T150" fmla="*/ 942 h 94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727" h="942">
                    <a:moveTo>
                      <a:pt x="706" y="904"/>
                    </a:moveTo>
                    <a:lnTo>
                      <a:pt x="710" y="904"/>
                    </a:lnTo>
                    <a:lnTo>
                      <a:pt x="710" y="908"/>
                    </a:lnTo>
                    <a:lnTo>
                      <a:pt x="710" y="912"/>
                    </a:lnTo>
                    <a:lnTo>
                      <a:pt x="715" y="916"/>
                    </a:lnTo>
                    <a:lnTo>
                      <a:pt x="715" y="920"/>
                    </a:lnTo>
                    <a:lnTo>
                      <a:pt x="719" y="924"/>
                    </a:lnTo>
                    <a:lnTo>
                      <a:pt x="719" y="929"/>
                    </a:lnTo>
                    <a:lnTo>
                      <a:pt x="722" y="933"/>
                    </a:lnTo>
                    <a:lnTo>
                      <a:pt x="727" y="942"/>
                    </a:lnTo>
                    <a:lnTo>
                      <a:pt x="722" y="924"/>
                    </a:lnTo>
                    <a:lnTo>
                      <a:pt x="719" y="908"/>
                    </a:lnTo>
                    <a:lnTo>
                      <a:pt x="715" y="895"/>
                    </a:lnTo>
                    <a:lnTo>
                      <a:pt x="710" y="883"/>
                    </a:lnTo>
                    <a:lnTo>
                      <a:pt x="706" y="870"/>
                    </a:lnTo>
                    <a:lnTo>
                      <a:pt x="702" y="862"/>
                    </a:lnTo>
                    <a:lnTo>
                      <a:pt x="697" y="850"/>
                    </a:lnTo>
                    <a:lnTo>
                      <a:pt x="693" y="846"/>
                    </a:lnTo>
                    <a:lnTo>
                      <a:pt x="693" y="841"/>
                    </a:lnTo>
                    <a:lnTo>
                      <a:pt x="690" y="837"/>
                    </a:lnTo>
                    <a:lnTo>
                      <a:pt x="643" y="721"/>
                    </a:lnTo>
                    <a:lnTo>
                      <a:pt x="585" y="609"/>
                    </a:lnTo>
                    <a:lnTo>
                      <a:pt x="519" y="506"/>
                    </a:lnTo>
                    <a:lnTo>
                      <a:pt x="445" y="405"/>
                    </a:lnTo>
                    <a:lnTo>
                      <a:pt x="369" y="315"/>
                    </a:lnTo>
                    <a:lnTo>
                      <a:pt x="295" y="232"/>
                    </a:lnTo>
                    <a:lnTo>
                      <a:pt x="220" y="157"/>
                    </a:lnTo>
                    <a:lnTo>
                      <a:pt x="150" y="95"/>
                    </a:lnTo>
                    <a:lnTo>
                      <a:pt x="92" y="41"/>
                    </a:lnTo>
                    <a:lnTo>
                      <a:pt x="38" y="0"/>
                    </a:lnTo>
                    <a:lnTo>
                      <a:pt x="29" y="0"/>
                    </a:lnTo>
                    <a:lnTo>
                      <a:pt x="21" y="3"/>
                    </a:lnTo>
                    <a:lnTo>
                      <a:pt x="17" y="3"/>
                    </a:lnTo>
                    <a:lnTo>
                      <a:pt x="13" y="7"/>
                    </a:lnTo>
                    <a:lnTo>
                      <a:pt x="9" y="11"/>
                    </a:lnTo>
                    <a:lnTo>
                      <a:pt x="4" y="16"/>
                    </a:lnTo>
                    <a:lnTo>
                      <a:pt x="0" y="20"/>
                    </a:lnTo>
                    <a:lnTo>
                      <a:pt x="0" y="24"/>
                    </a:lnTo>
                    <a:lnTo>
                      <a:pt x="0" y="28"/>
                    </a:lnTo>
                    <a:lnTo>
                      <a:pt x="42" y="65"/>
                    </a:lnTo>
                    <a:lnTo>
                      <a:pt x="104" y="115"/>
                    </a:lnTo>
                    <a:lnTo>
                      <a:pt x="175" y="178"/>
                    </a:lnTo>
                    <a:lnTo>
                      <a:pt x="254" y="252"/>
                    </a:lnTo>
                    <a:lnTo>
                      <a:pt x="337" y="339"/>
                    </a:lnTo>
                    <a:lnTo>
                      <a:pt x="420" y="434"/>
                    </a:lnTo>
                    <a:lnTo>
                      <a:pt x="503" y="542"/>
                    </a:lnTo>
                    <a:lnTo>
                      <a:pt x="582" y="655"/>
                    </a:lnTo>
                    <a:lnTo>
                      <a:pt x="652" y="775"/>
                    </a:lnTo>
                    <a:lnTo>
                      <a:pt x="706" y="904"/>
                    </a:lnTo>
                    <a:close/>
                  </a:path>
                </a:pathLst>
              </a:custGeom>
              <a:solidFill>
                <a:srgbClr val="EDAD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76" name="Freeform 1285">
                <a:extLst>
                  <a:ext uri="{FF2B5EF4-FFF2-40B4-BE49-F238E27FC236}">
                    <a16:creationId xmlns:a16="http://schemas.microsoft.com/office/drawing/2014/main" id="{4171A056-D242-46DB-8712-B6A808DA2E85}"/>
                  </a:ext>
                </a:extLst>
              </p:cNvPr>
              <p:cNvSpPr>
                <a:spLocks/>
              </p:cNvSpPr>
              <p:nvPr/>
            </p:nvSpPr>
            <p:spPr bwMode="auto">
              <a:xfrm>
                <a:off x="2867" y="3562"/>
                <a:ext cx="146" cy="245"/>
              </a:xfrm>
              <a:custGeom>
                <a:avLst/>
                <a:gdLst>
                  <a:gd name="T0" fmla="*/ 0 w 731"/>
                  <a:gd name="T1" fmla="*/ 0 h 1224"/>
                  <a:gd name="T2" fmla="*/ 4 w 731"/>
                  <a:gd name="T3" fmla="*/ 3 h 1224"/>
                  <a:gd name="T4" fmla="*/ 12 w 731"/>
                  <a:gd name="T5" fmla="*/ 9 h 1224"/>
                  <a:gd name="T6" fmla="*/ 24 w 731"/>
                  <a:gd name="T7" fmla="*/ 19 h 1224"/>
                  <a:gd name="T8" fmla="*/ 40 w 731"/>
                  <a:gd name="T9" fmla="*/ 33 h 1224"/>
                  <a:gd name="T10" fmla="*/ 58 w 731"/>
                  <a:gd name="T11" fmla="*/ 50 h 1224"/>
                  <a:gd name="T12" fmla="*/ 77 w 731"/>
                  <a:gd name="T13" fmla="*/ 70 h 1224"/>
                  <a:gd name="T14" fmla="*/ 96 w 731"/>
                  <a:gd name="T15" fmla="*/ 93 h 1224"/>
                  <a:gd name="T16" fmla="*/ 114 w 731"/>
                  <a:gd name="T17" fmla="*/ 118 h 1224"/>
                  <a:gd name="T18" fmla="*/ 129 w 731"/>
                  <a:gd name="T19" fmla="*/ 145 h 1224"/>
                  <a:gd name="T20" fmla="*/ 142 w 731"/>
                  <a:gd name="T21" fmla="*/ 175 h 1224"/>
                  <a:gd name="T22" fmla="*/ 143 w 731"/>
                  <a:gd name="T23" fmla="*/ 177 h 1224"/>
                  <a:gd name="T24" fmla="*/ 145 w 731"/>
                  <a:gd name="T25" fmla="*/ 181 h 1224"/>
                  <a:gd name="T26" fmla="*/ 145 w 731"/>
                  <a:gd name="T27" fmla="*/ 189 h 1224"/>
                  <a:gd name="T28" fmla="*/ 146 w 731"/>
                  <a:gd name="T29" fmla="*/ 197 h 1224"/>
                  <a:gd name="T30" fmla="*/ 145 w 731"/>
                  <a:gd name="T31" fmla="*/ 206 h 1224"/>
                  <a:gd name="T32" fmla="*/ 140 w 731"/>
                  <a:gd name="T33" fmla="*/ 216 h 1224"/>
                  <a:gd name="T34" fmla="*/ 133 w 731"/>
                  <a:gd name="T35" fmla="*/ 225 h 1224"/>
                  <a:gd name="T36" fmla="*/ 120 w 731"/>
                  <a:gd name="T37" fmla="*/ 233 h 1224"/>
                  <a:gd name="T38" fmla="*/ 104 w 731"/>
                  <a:gd name="T39" fmla="*/ 240 h 1224"/>
                  <a:gd name="T40" fmla="*/ 81 w 731"/>
                  <a:gd name="T41" fmla="*/ 245 h 122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31"/>
                  <a:gd name="T64" fmla="*/ 0 h 1224"/>
                  <a:gd name="T65" fmla="*/ 731 w 731"/>
                  <a:gd name="T66" fmla="*/ 1224 h 122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31" h="1224">
                    <a:moveTo>
                      <a:pt x="0" y="0"/>
                    </a:moveTo>
                    <a:lnTo>
                      <a:pt x="18" y="13"/>
                    </a:lnTo>
                    <a:lnTo>
                      <a:pt x="59" y="46"/>
                    </a:lnTo>
                    <a:lnTo>
                      <a:pt x="121" y="96"/>
                    </a:lnTo>
                    <a:lnTo>
                      <a:pt x="200" y="166"/>
                    </a:lnTo>
                    <a:lnTo>
                      <a:pt x="292" y="249"/>
                    </a:lnTo>
                    <a:lnTo>
                      <a:pt x="387" y="349"/>
                    </a:lnTo>
                    <a:lnTo>
                      <a:pt x="483" y="465"/>
                    </a:lnTo>
                    <a:lnTo>
                      <a:pt x="569" y="590"/>
                    </a:lnTo>
                    <a:lnTo>
                      <a:pt x="648" y="726"/>
                    </a:lnTo>
                    <a:lnTo>
                      <a:pt x="711" y="872"/>
                    </a:lnTo>
                    <a:lnTo>
                      <a:pt x="715" y="884"/>
                    </a:lnTo>
                    <a:lnTo>
                      <a:pt x="724" y="905"/>
                    </a:lnTo>
                    <a:lnTo>
                      <a:pt x="728" y="942"/>
                    </a:lnTo>
                    <a:lnTo>
                      <a:pt x="731" y="984"/>
                    </a:lnTo>
                    <a:lnTo>
                      <a:pt x="724" y="1029"/>
                    </a:lnTo>
                    <a:lnTo>
                      <a:pt x="702" y="1079"/>
                    </a:lnTo>
                    <a:lnTo>
                      <a:pt x="665" y="1125"/>
                    </a:lnTo>
                    <a:lnTo>
                      <a:pt x="603" y="1166"/>
                    </a:lnTo>
                    <a:lnTo>
                      <a:pt x="520" y="1200"/>
                    </a:lnTo>
                    <a:lnTo>
                      <a:pt x="407" y="1224"/>
                    </a:lnTo>
                  </a:path>
                </a:pathLst>
              </a:custGeom>
              <a:noFill/>
              <a:ln w="0">
                <a:solidFill>
                  <a:srgbClr val="89164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377" name="Freeform 1286">
                <a:extLst>
                  <a:ext uri="{FF2B5EF4-FFF2-40B4-BE49-F238E27FC236}">
                    <a16:creationId xmlns:a16="http://schemas.microsoft.com/office/drawing/2014/main" id="{2C3B7ACB-5190-4886-8831-FE5D7383058F}"/>
                  </a:ext>
                </a:extLst>
              </p:cNvPr>
              <p:cNvSpPr>
                <a:spLocks/>
              </p:cNvSpPr>
              <p:nvPr/>
            </p:nvSpPr>
            <p:spPr bwMode="auto">
              <a:xfrm>
                <a:off x="2825" y="3555"/>
                <a:ext cx="207" cy="223"/>
              </a:xfrm>
              <a:custGeom>
                <a:avLst/>
                <a:gdLst>
                  <a:gd name="T0" fmla="*/ 122 w 1034"/>
                  <a:gd name="T1" fmla="*/ 222 h 1112"/>
                  <a:gd name="T2" fmla="*/ 125 w 1034"/>
                  <a:gd name="T3" fmla="*/ 222 h 1112"/>
                  <a:gd name="T4" fmla="*/ 131 w 1034"/>
                  <a:gd name="T5" fmla="*/ 221 h 1112"/>
                  <a:gd name="T6" fmla="*/ 138 w 1034"/>
                  <a:gd name="T7" fmla="*/ 220 h 1112"/>
                  <a:gd name="T8" fmla="*/ 144 w 1034"/>
                  <a:gd name="T9" fmla="*/ 216 h 1112"/>
                  <a:gd name="T10" fmla="*/ 149 w 1034"/>
                  <a:gd name="T11" fmla="*/ 211 h 1112"/>
                  <a:gd name="T12" fmla="*/ 150 w 1034"/>
                  <a:gd name="T13" fmla="*/ 206 h 1112"/>
                  <a:gd name="T14" fmla="*/ 151 w 1034"/>
                  <a:gd name="T15" fmla="*/ 200 h 1112"/>
                  <a:gd name="T16" fmla="*/ 150 w 1034"/>
                  <a:gd name="T17" fmla="*/ 193 h 1112"/>
                  <a:gd name="T18" fmla="*/ 145 w 1034"/>
                  <a:gd name="T19" fmla="*/ 186 h 1112"/>
                  <a:gd name="T20" fmla="*/ 130 w 1034"/>
                  <a:gd name="T21" fmla="*/ 176 h 1112"/>
                  <a:gd name="T22" fmla="*/ 106 w 1034"/>
                  <a:gd name="T23" fmla="*/ 162 h 1112"/>
                  <a:gd name="T24" fmla="*/ 84 w 1034"/>
                  <a:gd name="T25" fmla="*/ 148 h 1112"/>
                  <a:gd name="T26" fmla="*/ 62 w 1034"/>
                  <a:gd name="T27" fmla="*/ 132 h 1112"/>
                  <a:gd name="T28" fmla="*/ 41 w 1034"/>
                  <a:gd name="T29" fmla="*/ 113 h 1112"/>
                  <a:gd name="T30" fmla="*/ 23 w 1034"/>
                  <a:gd name="T31" fmla="*/ 90 h 1112"/>
                  <a:gd name="T32" fmla="*/ 9 w 1034"/>
                  <a:gd name="T33" fmla="*/ 67 h 1112"/>
                  <a:gd name="T34" fmla="*/ 1 w 1034"/>
                  <a:gd name="T35" fmla="*/ 44 h 1112"/>
                  <a:gd name="T36" fmla="*/ 1 w 1034"/>
                  <a:gd name="T37" fmla="*/ 24 h 1112"/>
                  <a:gd name="T38" fmla="*/ 11 w 1034"/>
                  <a:gd name="T39" fmla="*/ 11 h 1112"/>
                  <a:gd name="T40" fmla="*/ 23 w 1034"/>
                  <a:gd name="T41" fmla="*/ 6 h 1112"/>
                  <a:gd name="T42" fmla="*/ 30 w 1034"/>
                  <a:gd name="T43" fmla="*/ 5 h 1112"/>
                  <a:gd name="T44" fmla="*/ 36 w 1034"/>
                  <a:gd name="T45" fmla="*/ 6 h 1112"/>
                  <a:gd name="T46" fmla="*/ 40 w 1034"/>
                  <a:gd name="T47" fmla="*/ 7 h 1112"/>
                  <a:gd name="T48" fmla="*/ 42 w 1034"/>
                  <a:gd name="T49" fmla="*/ 7 h 1112"/>
                  <a:gd name="T50" fmla="*/ 42 w 1034"/>
                  <a:gd name="T51" fmla="*/ 7 h 1112"/>
                  <a:gd name="T52" fmla="*/ 43 w 1034"/>
                  <a:gd name="T53" fmla="*/ 4 h 1112"/>
                  <a:gd name="T54" fmla="*/ 47 w 1034"/>
                  <a:gd name="T55" fmla="*/ 1 h 1112"/>
                  <a:gd name="T56" fmla="*/ 53 w 1034"/>
                  <a:gd name="T57" fmla="*/ 0 h 1112"/>
                  <a:gd name="T58" fmla="*/ 65 w 1034"/>
                  <a:gd name="T59" fmla="*/ 3 h 1112"/>
                  <a:gd name="T60" fmla="*/ 84 w 1034"/>
                  <a:gd name="T61" fmla="*/ 14 h 1112"/>
                  <a:gd name="T62" fmla="*/ 113 w 1034"/>
                  <a:gd name="T63" fmla="*/ 36 h 1112"/>
                  <a:gd name="T64" fmla="*/ 145 w 1034"/>
                  <a:gd name="T65" fmla="*/ 67 h 1112"/>
                  <a:gd name="T66" fmla="*/ 175 w 1034"/>
                  <a:gd name="T67" fmla="*/ 106 h 1112"/>
                  <a:gd name="T68" fmla="*/ 195 w 1034"/>
                  <a:gd name="T69" fmla="*/ 150 h 1112"/>
                  <a:gd name="T70" fmla="*/ 200 w 1034"/>
                  <a:gd name="T71" fmla="*/ 175 h 1112"/>
                  <a:gd name="T72" fmla="*/ 203 w 1034"/>
                  <a:gd name="T73" fmla="*/ 183 h 1112"/>
                  <a:gd name="T74" fmla="*/ 204 w 1034"/>
                  <a:gd name="T75" fmla="*/ 191 h 1112"/>
                  <a:gd name="T76" fmla="*/ 206 w 1034"/>
                  <a:gd name="T77" fmla="*/ 198 h 1112"/>
                  <a:gd name="T78" fmla="*/ 207 w 1034"/>
                  <a:gd name="T79" fmla="*/ 205 h 1112"/>
                  <a:gd name="T80" fmla="*/ 205 w 1034"/>
                  <a:gd name="T81" fmla="*/ 210 h 1112"/>
                  <a:gd name="T82" fmla="*/ 204 w 1034"/>
                  <a:gd name="T83" fmla="*/ 213 h 1112"/>
                  <a:gd name="T84" fmla="*/ 203 w 1034"/>
                  <a:gd name="T85" fmla="*/ 216 h 1112"/>
                  <a:gd name="T86" fmla="*/ 201 w 1034"/>
                  <a:gd name="T87" fmla="*/ 219 h 1112"/>
                  <a:gd name="T88" fmla="*/ 200 w 1034"/>
                  <a:gd name="T89" fmla="*/ 221 h 111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034"/>
                  <a:gd name="T136" fmla="*/ 0 h 1112"/>
                  <a:gd name="T137" fmla="*/ 1034 w 1034"/>
                  <a:gd name="T138" fmla="*/ 1112 h 111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034" h="1112">
                    <a:moveTo>
                      <a:pt x="603" y="1108"/>
                    </a:moveTo>
                    <a:lnTo>
                      <a:pt x="607" y="1108"/>
                    </a:lnTo>
                    <a:lnTo>
                      <a:pt x="614" y="1108"/>
                    </a:lnTo>
                    <a:lnTo>
                      <a:pt x="623" y="1108"/>
                    </a:lnTo>
                    <a:lnTo>
                      <a:pt x="636" y="1108"/>
                    </a:lnTo>
                    <a:lnTo>
                      <a:pt x="652" y="1104"/>
                    </a:lnTo>
                    <a:lnTo>
                      <a:pt x="668" y="1100"/>
                    </a:lnTo>
                    <a:lnTo>
                      <a:pt x="690" y="1095"/>
                    </a:lnTo>
                    <a:lnTo>
                      <a:pt x="706" y="1087"/>
                    </a:lnTo>
                    <a:lnTo>
                      <a:pt x="719" y="1079"/>
                    </a:lnTo>
                    <a:lnTo>
                      <a:pt x="735" y="1066"/>
                    </a:lnTo>
                    <a:lnTo>
                      <a:pt x="744" y="1054"/>
                    </a:lnTo>
                    <a:lnTo>
                      <a:pt x="747" y="1042"/>
                    </a:lnTo>
                    <a:lnTo>
                      <a:pt x="751" y="1029"/>
                    </a:lnTo>
                    <a:lnTo>
                      <a:pt x="756" y="1012"/>
                    </a:lnTo>
                    <a:lnTo>
                      <a:pt x="756" y="996"/>
                    </a:lnTo>
                    <a:lnTo>
                      <a:pt x="751" y="979"/>
                    </a:lnTo>
                    <a:lnTo>
                      <a:pt x="747" y="963"/>
                    </a:lnTo>
                    <a:lnTo>
                      <a:pt x="735" y="947"/>
                    </a:lnTo>
                    <a:lnTo>
                      <a:pt x="722" y="929"/>
                    </a:lnTo>
                    <a:lnTo>
                      <a:pt x="706" y="917"/>
                    </a:lnTo>
                    <a:lnTo>
                      <a:pt x="648" y="880"/>
                    </a:lnTo>
                    <a:lnTo>
                      <a:pt x="590" y="846"/>
                    </a:lnTo>
                    <a:lnTo>
                      <a:pt x="531" y="810"/>
                    </a:lnTo>
                    <a:lnTo>
                      <a:pt x="474" y="776"/>
                    </a:lnTo>
                    <a:lnTo>
                      <a:pt x="420" y="738"/>
                    </a:lnTo>
                    <a:lnTo>
                      <a:pt x="366" y="702"/>
                    </a:lnTo>
                    <a:lnTo>
                      <a:pt x="312" y="660"/>
                    </a:lnTo>
                    <a:lnTo>
                      <a:pt x="258" y="614"/>
                    </a:lnTo>
                    <a:lnTo>
                      <a:pt x="207" y="565"/>
                    </a:lnTo>
                    <a:lnTo>
                      <a:pt x="158" y="506"/>
                    </a:lnTo>
                    <a:lnTo>
                      <a:pt x="117" y="448"/>
                    </a:lnTo>
                    <a:lnTo>
                      <a:pt x="75" y="390"/>
                    </a:lnTo>
                    <a:lnTo>
                      <a:pt x="47" y="332"/>
                    </a:lnTo>
                    <a:lnTo>
                      <a:pt x="21" y="274"/>
                    </a:lnTo>
                    <a:lnTo>
                      <a:pt x="5" y="220"/>
                    </a:lnTo>
                    <a:lnTo>
                      <a:pt x="0" y="166"/>
                    </a:lnTo>
                    <a:lnTo>
                      <a:pt x="5" y="120"/>
                    </a:lnTo>
                    <a:lnTo>
                      <a:pt x="21" y="83"/>
                    </a:lnTo>
                    <a:lnTo>
                      <a:pt x="54" y="54"/>
                    </a:lnTo>
                    <a:lnTo>
                      <a:pt x="96" y="33"/>
                    </a:lnTo>
                    <a:lnTo>
                      <a:pt x="117" y="29"/>
                    </a:lnTo>
                    <a:lnTo>
                      <a:pt x="133" y="25"/>
                    </a:lnTo>
                    <a:lnTo>
                      <a:pt x="150" y="25"/>
                    </a:lnTo>
                    <a:lnTo>
                      <a:pt x="166" y="25"/>
                    </a:lnTo>
                    <a:lnTo>
                      <a:pt x="179" y="29"/>
                    </a:lnTo>
                    <a:lnTo>
                      <a:pt x="191" y="29"/>
                    </a:lnTo>
                    <a:lnTo>
                      <a:pt x="200" y="33"/>
                    </a:lnTo>
                    <a:lnTo>
                      <a:pt x="207" y="33"/>
                    </a:lnTo>
                    <a:lnTo>
                      <a:pt x="212" y="33"/>
                    </a:lnTo>
                    <a:lnTo>
                      <a:pt x="212" y="37"/>
                    </a:lnTo>
                    <a:lnTo>
                      <a:pt x="212" y="33"/>
                    </a:lnTo>
                    <a:lnTo>
                      <a:pt x="216" y="29"/>
                    </a:lnTo>
                    <a:lnTo>
                      <a:pt x="216" y="21"/>
                    </a:lnTo>
                    <a:lnTo>
                      <a:pt x="225" y="12"/>
                    </a:lnTo>
                    <a:lnTo>
                      <a:pt x="233" y="5"/>
                    </a:lnTo>
                    <a:lnTo>
                      <a:pt x="245" y="0"/>
                    </a:lnTo>
                    <a:lnTo>
                      <a:pt x="266" y="0"/>
                    </a:lnTo>
                    <a:lnTo>
                      <a:pt x="291" y="5"/>
                    </a:lnTo>
                    <a:lnTo>
                      <a:pt x="324" y="16"/>
                    </a:lnTo>
                    <a:lnTo>
                      <a:pt x="366" y="33"/>
                    </a:lnTo>
                    <a:lnTo>
                      <a:pt x="420" y="70"/>
                    </a:lnTo>
                    <a:lnTo>
                      <a:pt x="490" y="116"/>
                    </a:lnTo>
                    <a:lnTo>
                      <a:pt x="565" y="178"/>
                    </a:lnTo>
                    <a:lnTo>
                      <a:pt x="644" y="253"/>
                    </a:lnTo>
                    <a:lnTo>
                      <a:pt x="722" y="336"/>
                    </a:lnTo>
                    <a:lnTo>
                      <a:pt x="801" y="432"/>
                    </a:lnTo>
                    <a:lnTo>
                      <a:pt x="872" y="531"/>
                    </a:lnTo>
                    <a:lnTo>
                      <a:pt x="931" y="635"/>
                    </a:lnTo>
                    <a:lnTo>
                      <a:pt x="972" y="747"/>
                    </a:lnTo>
                    <a:lnTo>
                      <a:pt x="1001" y="859"/>
                    </a:lnTo>
                    <a:lnTo>
                      <a:pt x="1001" y="875"/>
                    </a:lnTo>
                    <a:lnTo>
                      <a:pt x="1005" y="893"/>
                    </a:lnTo>
                    <a:lnTo>
                      <a:pt x="1014" y="913"/>
                    </a:lnTo>
                    <a:lnTo>
                      <a:pt x="1017" y="929"/>
                    </a:lnTo>
                    <a:lnTo>
                      <a:pt x="1021" y="950"/>
                    </a:lnTo>
                    <a:lnTo>
                      <a:pt x="1026" y="967"/>
                    </a:lnTo>
                    <a:lnTo>
                      <a:pt x="1030" y="988"/>
                    </a:lnTo>
                    <a:lnTo>
                      <a:pt x="1034" y="1004"/>
                    </a:lnTo>
                    <a:lnTo>
                      <a:pt x="1034" y="1021"/>
                    </a:lnTo>
                    <a:lnTo>
                      <a:pt x="1030" y="1037"/>
                    </a:lnTo>
                    <a:lnTo>
                      <a:pt x="1026" y="1046"/>
                    </a:lnTo>
                    <a:lnTo>
                      <a:pt x="1026" y="1054"/>
                    </a:lnTo>
                    <a:lnTo>
                      <a:pt x="1021" y="1062"/>
                    </a:lnTo>
                    <a:lnTo>
                      <a:pt x="1017" y="1066"/>
                    </a:lnTo>
                    <a:lnTo>
                      <a:pt x="1014" y="1075"/>
                    </a:lnTo>
                    <a:lnTo>
                      <a:pt x="1009" y="1083"/>
                    </a:lnTo>
                    <a:lnTo>
                      <a:pt x="1005" y="1091"/>
                    </a:lnTo>
                    <a:lnTo>
                      <a:pt x="1001" y="1095"/>
                    </a:lnTo>
                    <a:lnTo>
                      <a:pt x="997" y="1104"/>
                    </a:lnTo>
                    <a:lnTo>
                      <a:pt x="992" y="1112"/>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378" name="Freeform 1287">
                <a:extLst>
                  <a:ext uri="{FF2B5EF4-FFF2-40B4-BE49-F238E27FC236}">
                    <a16:creationId xmlns:a16="http://schemas.microsoft.com/office/drawing/2014/main" id="{6C47D954-C052-4B4E-A4DD-E1E0C3AEFE7E}"/>
                  </a:ext>
                </a:extLst>
              </p:cNvPr>
              <p:cNvSpPr>
                <a:spLocks/>
              </p:cNvSpPr>
              <p:nvPr/>
            </p:nvSpPr>
            <p:spPr bwMode="auto">
              <a:xfrm>
                <a:off x="3095" y="3818"/>
                <a:ext cx="193" cy="236"/>
              </a:xfrm>
              <a:custGeom>
                <a:avLst/>
                <a:gdLst>
                  <a:gd name="T0" fmla="*/ 174 w 963"/>
                  <a:gd name="T1" fmla="*/ 86 h 1183"/>
                  <a:gd name="T2" fmla="*/ 145 w 963"/>
                  <a:gd name="T3" fmla="*/ 132 h 1183"/>
                  <a:gd name="T4" fmla="*/ 111 w 963"/>
                  <a:gd name="T5" fmla="*/ 173 h 1183"/>
                  <a:gd name="T6" fmla="*/ 78 w 963"/>
                  <a:gd name="T7" fmla="*/ 205 h 1183"/>
                  <a:gd name="T8" fmla="*/ 52 w 963"/>
                  <a:gd name="T9" fmla="*/ 228 h 1183"/>
                  <a:gd name="T10" fmla="*/ 42 w 963"/>
                  <a:gd name="T11" fmla="*/ 234 h 1183"/>
                  <a:gd name="T12" fmla="*/ 42 w 963"/>
                  <a:gd name="T13" fmla="*/ 234 h 1183"/>
                  <a:gd name="T14" fmla="*/ 38 w 963"/>
                  <a:gd name="T15" fmla="*/ 235 h 1183"/>
                  <a:gd name="T16" fmla="*/ 33 w 963"/>
                  <a:gd name="T17" fmla="*/ 236 h 1183"/>
                  <a:gd name="T18" fmla="*/ 27 w 963"/>
                  <a:gd name="T19" fmla="*/ 236 h 1183"/>
                  <a:gd name="T20" fmla="*/ 19 w 963"/>
                  <a:gd name="T21" fmla="*/ 234 h 1183"/>
                  <a:gd name="T22" fmla="*/ 4 w 963"/>
                  <a:gd name="T23" fmla="*/ 224 h 1183"/>
                  <a:gd name="T24" fmla="*/ 0 w 963"/>
                  <a:gd name="T25" fmla="*/ 208 h 1183"/>
                  <a:gd name="T26" fmla="*/ 4 w 963"/>
                  <a:gd name="T27" fmla="*/ 186 h 1183"/>
                  <a:gd name="T28" fmla="*/ 15 w 963"/>
                  <a:gd name="T29" fmla="*/ 163 h 1183"/>
                  <a:gd name="T30" fmla="*/ 32 w 963"/>
                  <a:gd name="T31" fmla="*/ 140 h 1183"/>
                  <a:gd name="T32" fmla="*/ 52 w 963"/>
                  <a:gd name="T33" fmla="*/ 118 h 1183"/>
                  <a:gd name="T34" fmla="*/ 73 w 963"/>
                  <a:gd name="T35" fmla="*/ 101 h 1183"/>
                  <a:gd name="T36" fmla="*/ 95 w 963"/>
                  <a:gd name="T37" fmla="*/ 86 h 1183"/>
                  <a:gd name="T38" fmla="*/ 117 w 963"/>
                  <a:gd name="T39" fmla="*/ 72 h 1183"/>
                  <a:gd name="T40" fmla="*/ 141 w 963"/>
                  <a:gd name="T41" fmla="*/ 58 h 1183"/>
                  <a:gd name="T42" fmla="*/ 148 w 963"/>
                  <a:gd name="T43" fmla="*/ 52 h 1183"/>
                  <a:gd name="T44" fmla="*/ 152 w 963"/>
                  <a:gd name="T45" fmla="*/ 45 h 1183"/>
                  <a:gd name="T46" fmla="*/ 152 w 963"/>
                  <a:gd name="T47" fmla="*/ 38 h 1183"/>
                  <a:gd name="T48" fmla="*/ 151 w 963"/>
                  <a:gd name="T49" fmla="*/ 32 h 1183"/>
                  <a:gd name="T50" fmla="*/ 147 w 963"/>
                  <a:gd name="T51" fmla="*/ 28 h 1183"/>
                  <a:gd name="T52" fmla="*/ 141 w 963"/>
                  <a:gd name="T53" fmla="*/ 26 h 1183"/>
                  <a:gd name="T54" fmla="*/ 137 w 963"/>
                  <a:gd name="T55" fmla="*/ 23 h 1183"/>
                  <a:gd name="T56" fmla="*/ 131 w 963"/>
                  <a:gd name="T57" fmla="*/ 20 h 1183"/>
                  <a:gd name="T58" fmla="*/ 127 w 963"/>
                  <a:gd name="T59" fmla="*/ 18 h 1183"/>
                  <a:gd name="T60" fmla="*/ 126 w 963"/>
                  <a:gd name="T61" fmla="*/ 18 h 1183"/>
                  <a:gd name="T62" fmla="*/ 143 w 963"/>
                  <a:gd name="T63" fmla="*/ 0 h 1183"/>
                  <a:gd name="T64" fmla="*/ 177 w 963"/>
                  <a:gd name="T65" fmla="*/ 12 h 1183"/>
                  <a:gd name="T66" fmla="*/ 192 w 963"/>
                  <a:gd name="T67" fmla="*/ 27 h 1183"/>
                  <a:gd name="T68" fmla="*/ 193 w 963"/>
                  <a:gd name="T69" fmla="*/ 42 h 1183"/>
                  <a:gd name="T70" fmla="*/ 188 w 963"/>
                  <a:gd name="T71" fmla="*/ 55 h 1183"/>
                  <a:gd name="T72" fmla="*/ 185 w 963"/>
                  <a:gd name="T73" fmla="*/ 60 h 118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963"/>
                  <a:gd name="T112" fmla="*/ 0 h 1183"/>
                  <a:gd name="T113" fmla="*/ 963 w 963"/>
                  <a:gd name="T114" fmla="*/ 1183 h 118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963" h="1183">
                    <a:moveTo>
                      <a:pt x="922" y="303"/>
                    </a:moveTo>
                    <a:lnTo>
                      <a:pt x="868" y="432"/>
                    </a:lnTo>
                    <a:lnTo>
                      <a:pt x="801" y="552"/>
                    </a:lnTo>
                    <a:lnTo>
                      <a:pt x="723" y="664"/>
                    </a:lnTo>
                    <a:lnTo>
                      <a:pt x="639" y="772"/>
                    </a:lnTo>
                    <a:lnTo>
                      <a:pt x="556" y="868"/>
                    </a:lnTo>
                    <a:lnTo>
                      <a:pt x="470" y="955"/>
                    </a:lnTo>
                    <a:lnTo>
                      <a:pt x="391" y="1030"/>
                    </a:lnTo>
                    <a:lnTo>
                      <a:pt x="316" y="1091"/>
                    </a:lnTo>
                    <a:lnTo>
                      <a:pt x="258" y="1142"/>
                    </a:lnTo>
                    <a:lnTo>
                      <a:pt x="212" y="1174"/>
                    </a:lnTo>
                    <a:lnTo>
                      <a:pt x="212" y="1171"/>
                    </a:lnTo>
                    <a:lnTo>
                      <a:pt x="212" y="1174"/>
                    </a:lnTo>
                    <a:lnTo>
                      <a:pt x="208" y="1174"/>
                    </a:lnTo>
                    <a:lnTo>
                      <a:pt x="200" y="1174"/>
                    </a:lnTo>
                    <a:lnTo>
                      <a:pt x="192" y="1179"/>
                    </a:lnTo>
                    <a:lnTo>
                      <a:pt x="179" y="1179"/>
                    </a:lnTo>
                    <a:lnTo>
                      <a:pt x="167" y="1183"/>
                    </a:lnTo>
                    <a:lnTo>
                      <a:pt x="151" y="1183"/>
                    </a:lnTo>
                    <a:lnTo>
                      <a:pt x="133" y="1183"/>
                    </a:lnTo>
                    <a:lnTo>
                      <a:pt x="117" y="1179"/>
                    </a:lnTo>
                    <a:lnTo>
                      <a:pt x="97" y="1174"/>
                    </a:lnTo>
                    <a:lnTo>
                      <a:pt x="50" y="1154"/>
                    </a:lnTo>
                    <a:lnTo>
                      <a:pt x="21" y="1125"/>
                    </a:lnTo>
                    <a:lnTo>
                      <a:pt x="5" y="1084"/>
                    </a:lnTo>
                    <a:lnTo>
                      <a:pt x="0" y="1042"/>
                    </a:lnTo>
                    <a:lnTo>
                      <a:pt x="5" y="988"/>
                    </a:lnTo>
                    <a:lnTo>
                      <a:pt x="21" y="934"/>
                    </a:lnTo>
                    <a:lnTo>
                      <a:pt x="46" y="875"/>
                    </a:lnTo>
                    <a:lnTo>
                      <a:pt x="75" y="818"/>
                    </a:lnTo>
                    <a:lnTo>
                      <a:pt x="113" y="760"/>
                    </a:lnTo>
                    <a:lnTo>
                      <a:pt x="158" y="702"/>
                    </a:lnTo>
                    <a:lnTo>
                      <a:pt x="208" y="643"/>
                    </a:lnTo>
                    <a:lnTo>
                      <a:pt x="258" y="594"/>
                    </a:lnTo>
                    <a:lnTo>
                      <a:pt x="312" y="548"/>
                    </a:lnTo>
                    <a:lnTo>
                      <a:pt x="366" y="506"/>
                    </a:lnTo>
                    <a:lnTo>
                      <a:pt x="420" y="470"/>
                    </a:lnTo>
                    <a:lnTo>
                      <a:pt x="474" y="432"/>
                    </a:lnTo>
                    <a:lnTo>
                      <a:pt x="532" y="398"/>
                    </a:lnTo>
                    <a:lnTo>
                      <a:pt x="585" y="362"/>
                    </a:lnTo>
                    <a:lnTo>
                      <a:pt x="644" y="328"/>
                    </a:lnTo>
                    <a:lnTo>
                      <a:pt x="702" y="291"/>
                    </a:lnTo>
                    <a:lnTo>
                      <a:pt x="723" y="274"/>
                    </a:lnTo>
                    <a:lnTo>
                      <a:pt x="736" y="261"/>
                    </a:lnTo>
                    <a:lnTo>
                      <a:pt x="747" y="241"/>
                    </a:lnTo>
                    <a:lnTo>
                      <a:pt x="756" y="225"/>
                    </a:lnTo>
                    <a:lnTo>
                      <a:pt x="756" y="207"/>
                    </a:lnTo>
                    <a:lnTo>
                      <a:pt x="756" y="191"/>
                    </a:lnTo>
                    <a:lnTo>
                      <a:pt x="756" y="175"/>
                    </a:lnTo>
                    <a:lnTo>
                      <a:pt x="752" y="162"/>
                    </a:lnTo>
                    <a:lnTo>
                      <a:pt x="744" y="149"/>
                    </a:lnTo>
                    <a:lnTo>
                      <a:pt x="731" y="142"/>
                    </a:lnTo>
                    <a:lnTo>
                      <a:pt x="723" y="137"/>
                    </a:lnTo>
                    <a:lnTo>
                      <a:pt x="706" y="129"/>
                    </a:lnTo>
                    <a:lnTo>
                      <a:pt x="693" y="121"/>
                    </a:lnTo>
                    <a:lnTo>
                      <a:pt x="682" y="117"/>
                    </a:lnTo>
                    <a:lnTo>
                      <a:pt x="664" y="108"/>
                    </a:lnTo>
                    <a:lnTo>
                      <a:pt x="652" y="100"/>
                    </a:lnTo>
                    <a:lnTo>
                      <a:pt x="644" y="95"/>
                    </a:lnTo>
                    <a:lnTo>
                      <a:pt x="636" y="92"/>
                    </a:lnTo>
                    <a:lnTo>
                      <a:pt x="632" y="92"/>
                    </a:lnTo>
                    <a:lnTo>
                      <a:pt x="628" y="88"/>
                    </a:lnTo>
                    <a:lnTo>
                      <a:pt x="200" y="54"/>
                    </a:lnTo>
                    <a:lnTo>
                      <a:pt x="715" y="0"/>
                    </a:lnTo>
                    <a:lnTo>
                      <a:pt x="814" y="25"/>
                    </a:lnTo>
                    <a:lnTo>
                      <a:pt x="884" y="59"/>
                    </a:lnTo>
                    <a:lnTo>
                      <a:pt x="931" y="95"/>
                    </a:lnTo>
                    <a:lnTo>
                      <a:pt x="956" y="133"/>
                    </a:lnTo>
                    <a:lnTo>
                      <a:pt x="963" y="175"/>
                    </a:lnTo>
                    <a:lnTo>
                      <a:pt x="963" y="212"/>
                    </a:lnTo>
                    <a:lnTo>
                      <a:pt x="951" y="245"/>
                    </a:lnTo>
                    <a:lnTo>
                      <a:pt x="938" y="274"/>
                    </a:lnTo>
                    <a:lnTo>
                      <a:pt x="927" y="295"/>
                    </a:lnTo>
                    <a:lnTo>
                      <a:pt x="922" y="303"/>
                    </a:lnTo>
                    <a:close/>
                  </a:path>
                </a:pathLst>
              </a:custGeom>
              <a:solidFill>
                <a:srgbClr val="E58C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79" name="Freeform 1288">
                <a:extLst>
                  <a:ext uri="{FF2B5EF4-FFF2-40B4-BE49-F238E27FC236}">
                    <a16:creationId xmlns:a16="http://schemas.microsoft.com/office/drawing/2014/main" id="{C8029D97-7E28-4593-BE15-9AE3C94654FE}"/>
                  </a:ext>
                </a:extLst>
              </p:cNvPr>
              <p:cNvSpPr>
                <a:spLocks/>
              </p:cNvSpPr>
              <p:nvPr/>
            </p:nvSpPr>
            <p:spPr bwMode="auto">
              <a:xfrm>
                <a:off x="3137" y="3811"/>
                <a:ext cx="164" cy="248"/>
              </a:xfrm>
              <a:custGeom>
                <a:avLst/>
                <a:gdLst>
                  <a:gd name="T0" fmla="*/ 157 w 818"/>
                  <a:gd name="T1" fmla="*/ 76 h 1241"/>
                  <a:gd name="T2" fmla="*/ 152 w 818"/>
                  <a:gd name="T3" fmla="*/ 99 h 1241"/>
                  <a:gd name="T4" fmla="*/ 144 w 818"/>
                  <a:gd name="T5" fmla="*/ 121 h 1241"/>
                  <a:gd name="T6" fmla="*/ 132 w 818"/>
                  <a:gd name="T7" fmla="*/ 142 h 1241"/>
                  <a:gd name="T8" fmla="*/ 118 w 818"/>
                  <a:gd name="T9" fmla="*/ 162 h 1241"/>
                  <a:gd name="T10" fmla="*/ 102 w 818"/>
                  <a:gd name="T11" fmla="*/ 181 h 1241"/>
                  <a:gd name="T12" fmla="*/ 87 w 818"/>
                  <a:gd name="T13" fmla="*/ 197 h 1241"/>
                  <a:gd name="T14" fmla="*/ 71 w 818"/>
                  <a:gd name="T15" fmla="*/ 211 h 1241"/>
                  <a:gd name="T16" fmla="*/ 55 w 818"/>
                  <a:gd name="T17" fmla="*/ 224 h 1241"/>
                  <a:gd name="T18" fmla="*/ 42 w 818"/>
                  <a:gd name="T19" fmla="*/ 234 h 1241"/>
                  <a:gd name="T20" fmla="*/ 31 w 818"/>
                  <a:gd name="T21" fmla="*/ 241 h 1241"/>
                  <a:gd name="T22" fmla="*/ 23 w 818"/>
                  <a:gd name="T23" fmla="*/ 245 h 1241"/>
                  <a:gd name="T24" fmla="*/ 17 w 818"/>
                  <a:gd name="T25" fmla="*/ 246 h 1241"/>
                  <a:gd name="T26" fmla="*/ 13 w 818"/>
                  <a:gd name="T27" fmla="*/ 248 h 1241"/>
                  <a:gd name="T28" fmla="*/ 9 w 818"/>
                  <a:gd name="T29" fmla="*/ 248 h 1241"/>
                  <a:gd name="T30" fmla="*/ 6 w 818"/>
                  <a:gd name="T31" fmla="*/ 248 h 1241"/>
                  <a:gd name="T32" fmla="*/ 3 w 818"/>
                  <a:gd name="T33" fmla="*/ 247 h 1241"/>
                  <a:gd name="T34" fmla="*/ 3 w 818"/>
                  <a:gd name="T35" fmla="*/ 246 h 1241"/>
                  <a:gd name="T36" fmla="*/ 1 w 818"/>
                  <a:gd name="T37" fmla="*/ 244 h 1241"/>
                  <a:gd name="T38" fmla="*/ 1 w 818"/>
                  <a:gd name="T39" fmla="*/ 243 h 1241"/>
                  <a:gd name="T40" fmla="*/ 0 w 818"/>
                  <a:gd name="T41" fmla="*/ 241 h 1241"/>
                  <a:gd name="T42" fmla="*/ 9 w 818"/>
                  <a:gd name="T43" fmla="*/ 235 h 1241"/>
                  <a:gd name="T44" fmla="*/ 21 w 818"/>
                  <a:gd name="T45" fmla="*/ 225 h 1241"/>
                  <a:gd name="T46" fmla="*/ 35 w 818"/>
                  <a:gd name="T47" fmla="*/ 212 h 1241"/>
                  <a:gd name="T48" fmla="*/ 51 w 818"/>
                  <a:gd name="T49" fmla="*/ 197 h 1241"/>
                  <a:gd name="T50" fmla="*/ 68 w 818"/>
                  <a:gd name="T51" fmla="*/ 180 h 1241"/>
                  <a:gd name="T52" fmla="*/ 84 w 818"/>
                  <a:gd name="T53" fmla="*/ 161 h 1241"/>
                  <a:gd name="T54" fmla="*/ 100 w 818"/>
                  <a:gd name="T55" fmla="*/ 140 h 1241"/>
                  <a:gd name="T56" fmla="*/ 115 w 818"/>
                  <a:gd name="T57" fmla="*/ 118 h 1241"/>
                  <a:gd name="T58" fmla="*/ 128 w 818"/>
                  <a:gd name="T59" fmla="*/ 94 h 1241"/>
                  <a:gd name="T60" fmla="*/ 139 w 818"/>
                  <a:gd name="T61" fmla="*/ 68 h 1241"/>
                  <a:gd name="T62" fmla="*/ 140 w 818"/>
                  <a:gd name="T63" fmla="*/ 66 h 1241"/>
                  <a:gd name="T64" fmla="*/ 142 w 818"/>
                  <a:gd name="T65" fmla="*/ 61 h 1241"/>
                  <a:gd name="T66" fmla="*/ 145 w 818"/>
                  <a:gd name="T67" fmla="*/ 56 h 1241"/>
                  <a:gd name="T68" fmla="*/ 147 w 818"/>
                  <a:gd name="T69" fmla="*/ 48 h 1241"/>
                  <a:gd name="T70" fmla="*/ 147 w 818"/>
                  <a:gd name="T71" fmla="*/ 40 h 1241"/>
                  <a:gd name="T72" fmla="*/ 146 w 818"/>
                  <a:gd name="T73" fmla="*/ 31 h 1241"/>
                  <a:gd name="T74" fmla="*/ 141 w 818"/>
                  <a:gd name="T75" fmla="*/ 23 h 1241"/>
                  <a:gd name="T76" fmla="*/ 132 w 818"/>
                  <a:gd name="T77" fmla="*/ 15 h 1241"/>
                  <a:gd name="T78" fmla="*/ 118 w 818"/>
                  <a:gd name="T79" fmla="*/ 8 h 1241"/>
                  <a:gd name="T80" fmla="*/ 98 w 818"/>
                  <a:gd name="T81" fmla="*/ 2 h 1241"/>
                  <a:gd name="T82" fmla="*/ 101 w 818"/>
                  <a:gd name="T83" fmla="*/ 0 h 1241"/>
                  <a:gd name="T84" fmla="*/ 102 w 818"/>
                  <a:gd name="T85" fmla="*/ 0 h 1241"/>
                  <a:gd name="T86" fmla="*/ 107 w 818"/>
                  <a:gd name="T87" fmla="*/ 0 h 1241"/>
                  <a:gd name="T88" fmla="*/ 112 w 818"/>
                  <a:gd name="T89" fmla="*/ 1 h 1241"/>
                  <a:gd name="T90" fmla="*/ 119 w 818"/>
                  <a:gd name="T91" fmla="*/ 3 h 1241"/>
                  <a:gd name="T92" fmla="*/ 128 w 818"/>
                  <a:gd name="T93" fmla="*/ 5 h 1241"/>
                  <a:gd name="T94" fmla="*/ 136 w 818"/>
                  <a:gd name="T95" fmla="*/ 8 h 1241"/>
                  <a:gd name="T96" fmla="*/ 144 w 818"/>
                  <a:gd name="T97" fmla="*/ 13 h 1241"/>
                  <a:gd name="T98" fmla="*/ 152 w 818"/>
                  <a:gd name="T99" fmla="*/ 21 h 1241"/>
                  <a:gd name="T100" fmla="*/ 159 w 818"/>
                  <a:gd name="T101" fmla="*/ 29 h 1241"/>
                  <a:gd name="T102" fmla="*/ 164 w 818"/>
                  <a:gd name="T103" fmla="*/ 41 h 1241"/>
                  <a:gd name="T104" fmla="*/ 164 w 818"/>
                  <a:gd name="T105" fmla="*/ 44 h 1241"/>
                  <a:gd name="T106" fmla="*/ 164 w 818"/>
                  <a:gd name="T107" fmla="*/ 47 h 1241"/>
                  <a:gd name="T108" fmla="*/ 164 w 818"/>
                  <a:gd name="T109" fmla="*/ 51 h 1241"/>
                  <a:gd name="T110" fmla="*/ 163 w 818"/>
                  <a:gd name="T111" fmla="*/ 54 h 1241"/>
                  <a:gd name="T112" fmla="*/ 162 w 818"/>
                  <a:gd name="T113" fmla="*/ 58 h 1241"/>
                  <a:gd name="T114" fmla="*/ 161 w 818"/>
                  <a:gd name="T115" fmla="*/ 61 h 1241"/>
                  <a:gd name="T116" fmla="*/ 160 w 818"/>
                  <a:gd name="T117" fmla="*/ 66 h 1241"/>
                  <a:gd name="T118" fmla="*/ 159 w 818"/>
                  <a:gd name="T119" fmla="*/ 70 h 1241"/>
                  <a:gd name="T120" fmla="*/ 158 w 818"/>
                  <a:gd name="T121" fmla="*/ 73 h 1241"/>
                  <a:gd name="T122" fmla="*/ 157 w 818"/>
                  <a:gd name="T123" fmla="*/ 76 h 124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818"/>
                  <a:gd name="T187" fmla="*/ 0 h 1241"/>
                  <a:gd name="T188" fmla="*/ 818 w 818"/>
                  <a:gd name="T189" fmla="*/ 1241 h 124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818" h="1241">
                    <a:moveTo>
                      <a:pt x="785" y="382"/>
                    </a:moveTo>
                    <a:lnTo>
                      <a:pt x="760" y="494"/>
                    </a:lnTo>
                    <a:lnTo>
                      <a:pt x="719" y="606"/>
                    </a:lnTo>
                    <a:lnTo>
                      <a:pt x="656" y="710"/>
                    </a:lnTo>
                    <a:lnTo>
                      <a:pt x="589" y="809"/>
                    </a:lnTo>
                    <a:lnTo>
                      <a:pt x="511" y="905"/>
                    </a:lnTo>
                    <a:lnTo>
                      <a:pt x="432" y="988"/>
                    </a:lnTo>
                    <a:lnTo>
                      <a:pt x="353" y="1058"/>
                    </a:lnTo>
                    <a:lnTo>
                      <a:pt x="274" y="1121"/>
                    </a:lnTo>
                    <a:lnTo>
                      <a:pt x="208" y="1171"/>
                    </a:lnTo>
                    <a:lnTo>
                      <a:pt x="154" y="1207"/>
                    </a:lnTo>
                    <a:lnTo>
                      <a:pt x="117" y="1224"/>
                    </a:lnTo>
                    <a:lnTo>
                      <a:pt x="87" y="1232"/>
                    </a:lnTo>
                    <a:lnTo>
                      <a:pt x="63" y="1241"/>
                    </a:lnTo>
                    <a:lnTo>
                      <a:pt x="46" y="1241"/>
                    </a:lnTo>
                    <a:lnTo>
                      <a:pt x="29" y="1241"/>
                    </a:lnTo>
                    <a:lnTo>
                      <a:pt x="17" y="1236"/>
                    </a:lnTo>
                    <a:lnTo>
                      <a:pt x="13" y="1229"/>
                    </a:lnTo>
                    <a:lnTo>
                      <a:pt x="4" y="1220"/>
                    </a:lnTo>
                    <a:lnTo>
                      <a:pt x="4" y="1216"/>
                    </a:lnTo>
                    <a:lnTo>
                      <a:pt x="0" y="1207"/>
                    </a:lnTo>
                    <a:lnTo>
                      <a:pt x="46" y="1175"/>
                    </a:lnTo>
                    <a:lnTo>
                      <a:pt x="104" y="1124"/>
                    </a:lnTo>
                    <a:lnTo>
                      <a:pt x="175" y="1063"/>
                    </a:lnTo>
                    <a:lnTo>
                      <a:pt x="254" y="988"/>
                    </a:lnTo>
                    <a:lnTo>
                      <a:pt x="337" y="901"/>
                    </a:lnTo>
                    <a:lnTo>
                      <a:pt x="420" y="805"/>
                    </a:lnTo>
                    <a:lnTo>
                      <a:pt x="499" y="701"/>
                    </a:lnTo>
                    <a:lnTo>
                      <a:pt x="573" y="589"/>
                    </a:lnTo>
                    <a:lnTo>
                      <a:pt x="640" y="469"/>
                    </a:lnTo>
                    <a:lnTo>
                      <a:pt x="694" y="341"/>
                    </a:lnTo>
                    <a:lnTo>
                      <a:pt x="697" y="332"/>
                    </a:lnTo>
                    <a:lnTo>
                      <a:pt x="710" y="307"/>
                    </a:lnTo>
                    <a:lnTo>
                      <a:pt x="722" y="278"/>
                    </a:lnTo>
                    <a:lnTo>
                      <a:pt x="731" y="240"/>
                    </a:lnTo>
                    <a:lnTo>
                      <a:pt x="735" y="199"/>
                    </a:lnTo>
                    <a:lnTo>
                      <a:pt x="726" y="157"/>
                    </a:lnTo>
                    <a:lnTo>
                      <a:pt x="702" y="116"/>
                    </a:lnTo>
                    <a:lnTo>
                      <a:pt x="656" y="74"/>
                    </a:lnTo>
                    <a:lnTo>
                      <a:pt x="589" y="38"/>
                    </a:lnTo>
                    <a:lnTo>
                      <a:pt x="490" y="8"/>
                    </a:lnTo>
                    <a:lnTo>
                      <a:pt x="503" y="0"/>
                    </a:lnTo>
                    <a:lnTo>
                      <a:pt x="511" y="0"/>
                    </a:lnTo>
                    <a:lnTo>
                      <a:pt x="532" y="0"/>
                    </a:lnTo>
                    <a:lnTo>
                      <a:pt x="560" y="4"/>
                    </a:lnTo>
                    <a:lnTo>
                      <a:pt x="594" y="13"/>
                    </a:lnTo>
                    <a:lnTo>
                      <a:pt x="636" y="25"/>
                    </a:lnTo>
                    <a:lnTo>
                      <a:pt x="677" y="42"/>
                    </a:lnTo>
                    <a:lnTo>
                      <a:pt x="719" y="67"/>
                    </a:lnTo>
                    <a:lnTo>
                      <a:pt x="760" y="103"/>
                    </a:lnTo>
                    <a:lnTo>
                      <a:pt x="793" y="146"/>
                    </a:lnTo>
                    <a:lnTo>
                      <a:pt x="818" y="204"/>
                    </a:lnTo>
                    <a:lnTo>
                      <a:pt x="818" y="220"/>
                    </a:lnTo>
                    <a:lnTo>
                      <a:pt x="818" y="236"/>
                    </a:lnTo>
                    <a:lnTo>
                      <a:pt x="818" y="253"/>
                    </a:lnTo>
                    <a:lnTo>
                      <a:pt x="814" y="270"/>
                    </a:lnTo>
                    <a:lnTo>
                      <a:pt x="810" y="290"/>
                    </a:lnTo>
                    <a:lnTo>
                      <a:pt x="805" y="307"/>
                    </a:lnTo>
                    <a:lnTo>
                      <a:pt x="798" y="328"/>
                    </a:lnTo>
                    <a:lnTo>
                      <a:pt x="793" y="348"/>
                    </a:lnTo>
                    <a:lnTo>
                      <a:pt x="789" y="366"/>
                    </a:lnTo>
                    <a:lnTo>
                      <a:pt x="785" y="382"/>
                    </a:lnTo>
                    <a:close/>
                  </a:path>
                </a:pathLst>
              </a:custGeom>
              <a:solidFill>
                <a:srgbClr val="D2458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80" name="Freeform 1289">
                <a:extLst>
                  <a:ext uri="{FF2B5EF4-FFF2-40B4-BE49-F238E27FC236}">
                    <a16:creationId xmlns:a16="http://schemas.microsoft.com/office/drawing/2014/main" id="{9E1D068D-F3E6-4605-899E-1140A68A4919}"/>
                  </a:ext>
                </a:extLst>
              </p:cNvPr>
              <p:cNvSpPr>
                <a:spLocks/>
              </p:cNvSpPr>
              <p:nvPr/>
            </p:nvSpPr>
            <p:spPr bwMode="auto">
              <a:xfrm>
                <a:off x="3095" y="4022"/>
                <a:ext cx="51" cy="33"/>
              </a:xfrm>
              <a:custGeom>
                <a:avLst/>
                <a:gdLst>
                  <a:gd name="T0" fmla="*/ 19 w 254"/>
                  <a:gd name="T1" fmla="*/ 19 h 166"/>
                  <a:gd name="T2" fmla="*/ 23 w 254"/>
                  <a:gd name="T3" fmla="*/ 20 h 166"/>
                  <a:gd name="T4" fmla="*/ 27 w 254"/>
                  <a:gd name="T5" fmla="*/ 21 h 166"/>
                  <a:gd name="T6" fmla="*/ 30 w 254"/>
                  <a:gd name="T7" fmla="*/ 21 h 166"/>
                  <a:gd name="T8" fmla="*/ 34 w 254"/>
                  <a:gd name="T9" fmla="*/ 21 h 166"/>
                  <a:gd name="T10" fmla="*/ 36 w 254"/>
                  <a:gd name="T11" fmla="*/ 20 h 166"/>
                  <a:gd name="T12" fmla="*/ 39 w 254"/>
                  <a:gd name="T13" fmla="*/ 20 h 166"/>
                  <a:gd name="T14" fmla="*/ 40 w 254"/>
                  <a:gd name="T15" fmla="*/ 19 h 166"/>
                  <a:gd name="T16" fmla="*/ 42 w 254"/>
                  <a:gd name="T17" fmla="*/ 19 h 166"/>
                  <a:gd name="T18" fmla="*/ 43 w 254"/>
                  <a:gd name="T19" fmla="*/ 19 h 166"/>
                  <a:gd name="T20" fmla="*/ 43 w 254"/>
                  <a:gd name="T21" fmla="*/ 18 h 166"/>
                  <a:gd name="T22" fmla="*/ 43 w 254"/>
                  <a:gd name="T23" fmla="*/ 19 h 166"/>
                  <a:gd name="T24" fmla="*/ 43 w 254"/>
                  <a:gd name="T25" fmla="*/ 20 h 166"/>
                  <a:gd name="T26" fmla="*/ 43 w 254"/>
                  <a:gd name="T27" fmla="*/ 21 h 166"/>
                  <a:gd name="T28" fmla="*/ 43 w 254"/>
                  <a:gd name="T29" fmla="*/ 21 h 166"/>
                  <a:gd name="T30" fmla="*/ 44 w 254"/>
                  <a:gd name="T31" fmla="*/ 22 h 166"/>
                  <a:gd name="T32" fmla="*/ 44 w 254"/>
                  <a:gd name="T33" fmla="*/ 23 h 166"/>
                  <a:gd name="T34" fmla="*/ 45 w 254"/>
                  <a:gd name="T35" fmla="*/ 24 h 166"/>
                  <a:gd name="T36" fmla="*/ 47 w 254"/>
                  <a:gd name="T37" fmla="*/ 25 h 166"/>
                  <a:gd name="T38" fmla="*/ 48 w 254"/>
                  <a:gd name="T39" fmla="*/ 25 h 166"/>
                  <a:gd name="T40" fmla="*/ 49 w 254"/>
                  <a:gd name="T41" fmla="*/ 25 h 166"/>
                  <a:gd name="T42" fmla="*/ 51 w 254"/>
                  <a:gd name="T43" fmla="*/ 25 h 166"/>
                  <a:gd name="T44" fmla="*/ 50 w 254"/>
                  <a:gd name="T45" fmla="*/ 26 h 166"/>
                  <a:gd name="T46" fmla="*/ 49 w 254"/>
                  <a:gd name="T47" fmla="*/ 27 h 166"/>
                  <a:gd name="T48" fmla="*/ 48 w 254"/>
                  <a:gd name="T49" fmla="*/ 28 h 166"/>
                  <a:gd name="T50" fmla="*/ 48 w 254"/>
                  <a:gd name="T51" fmla="*/ 28 h 166"/>
                  <a:gd name="T52" fmla="*/ 47 w 254"/>
                  <a:gd name="T53" fmla="*/ 29 h 166"/>
                  <a:gd name="T54" fmla="*/ 46 w 254"/>
                  <a:gd name="T55" fmla="*/ 30 h 166"/>
                  <a:gd name="T56" fmla="*/ 45 w 254"/>
                  <a:gd name="T57" fmla="*/ 30 h 166"/>
                  <a:gd name="T58" fmla="*/ 44 w 254"/>
                  <a:gd name="T59" fmla="*/ 30 h 166"/>
                  <a:gd name="T60" fmla="*/ 44 w 254"/>
                  <a:gd name="T61" fmla="*/ 31 h 166"/>
                  <a:gd name="T62" fmla="*/ 43 w 254"/>
                  <a:gd name="T63" fmla="*/ 31 h 166"/>
                  <a:gd name="T64" fmla="*/ 43 w 254"/>
                  <a:gd name="T65" fmla="*/ 30 h 166"/>
                  <a:gd name="T66" fmla="*/ 43 w 254"/>
                  <a:gd name="T67" fmla="*/ 30 h 166"/>
                  <a:gd name="T68" fmla="*/ 42 w 254"/>
                  <a:gd name="T69" fmla="*/ 31 h 166"/>
                  <a:gd name="T70" fmla="*/ 40 w 254"/>
                  <a:gd name="T71" fmla="*/ 31 h 166"/>
                  <a:gd name="T72" fmla="*/ 39 w 254"/>
                  <a:gd name="T73" fmla="*/ 32 h 166"/>
                  <a:gd name="T74" fmla="*/ 36 w 254"/>
                  <a:gd name="T75" fmla="*/ 32 h 166"/>
                  <a:gd name="T76" fmla="*/ 34 w 254"/>
                  <a:gd name="T77" fmla="*/ 32 h 166"/>
                  <a:gd name="T78" fmla="*/ 30 w 254"/>
                  <a:gd name="T79" fmla="*/ 33 h 166"/>
                  <a:gd name="T80" fmla="*/ 27 w 254"/>
                  <a:gd name="T81" fmla="*/ 32 h 166"/>
                  <a:gd name="T82" fmla="*/ 23 w 254"/>
                  <a:gd name="T83" fmla="*/ 32 h 166"/>
                  <a:gd name="T84" fmla="*/ 19 w 254"/>
                  <a:gd name="T85" fmla="*/ 31 h 166"/>
                  <a:gd name="T86" fmla="*/ 15 w 254"/>
                  <a:gd name="T87" fmla="*/ 30 h 166"/>
                  <a:gd name="T88" fmla="*/ 12 w 254"/>
                  <a:gd name="T89" fmla="*/ 27 h 166"/>
                  <a:gd name="T90" fmla="*/ 9 w 254"/>
                  <a:gd name="T91" fmla="*/ 25 h 166"/>
                  <a:gd name="T92" fmla="*/ 6 w 254"/>
                  <a:gd name="T93" fmla="*/ 22 h 166"/>
                  <a:gd name="T94" fmla="*/ 4 w 254"/>
                  <a:gd name="T95" fmla="*/ 19 h 166"/>
                  <a:gd name="T96" fmla="*/ 2 w 254"/>
                  <a:gd name="T97" fmla="*/ 16 h 166"/>
                  <a:gd name="T98" fmla="*/ 1 w 254"/>
                  <a:gd name="T99" fmla="*/ 13 h 166"/>
                  <a:gd name="T100" fmla="*/ 0 w 254"/>
                  <a:gd name="T101" fmla="*/ 8 h 166"/>
                  <a:gd name="T102" fmla="*/ 0 w 254"/>
                  <a:gd name="T103" fmla="*/ 4 h 166"/>
                  <a:gd name="T104" fmla="*/ 1 w 254"/>
                  <a:gd name="T105" fmla="*/ 0 h 166"/>
                  <a:gd name="T106" fmla="*/ 1 w 254"/>
                  <a:gd name="T107" fmla="*/ 3 h 166"/>
                  <a:gd name="T108" fmla="*/ 3 w 254"/>
                  <a:gd name="T109" fmla="*/ 5 h 166"/>
                  <a:gd name="T110" fmla="*/ 4 w 254"/>
                  <a:gd name="T111" fmla="*/ 8 h 166"/>
                  <a:gd name="T112" fmla="*/ 5 w 254"/>
                  <a:gd name="T113" fmla="*/ 9 h 166"/>
                  <a:gd name="T114" fmla="*/ 7 w 254"/>
                  <a:gd name="T115" fmla="*/ 12 h 166"/>
                  <a:gd name="T116" fmla="*/ 9 w 254"/>
                  <a:gd name="T117" fmla="*/ 13 h 166"/>
                  <a:gd name="T118" fmla="*/ 11 w 254"/>
                  <a:gd name="T119" fmla="*/ 15 h 166"/>
                  <a:gd name="T120" fmla="*/ 13 w 254"/>
                  <a:gd name="T121" fmla="*/ 17 h 166"/>
                  <a:gd name="T122" fmla="*/ 16 w 254"/>
                  <a:gd name="T123" fmla="*/ 18 h 166"/>
                  <a:gd name="T124" fmla="*/ 19 w 254"/>
                  <a:gd name="T125" fmla="*/ 19 h 16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54"/>
                  <a:gd name="T190" fmla="*/ 0 h 166"/>
                  <a:gd name="T191" fmla="*/ 254 w 254"/>
                  <a:gd name="T192" fmla="*/ 166 h 16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54" h="166">
                    <a:moveTo>
                      <a:pt x="97" y="96"/>
                    </a:moveTo>
                    <a:lnTo>
                      <a:pt x="117" y="99"/>
                    </a:lnTo>
                    <a:lnTo>
                      <a:pt x="133" y="104"/>
                    </a:lnTo>
                    <a:lnTo>
                      <a:pt x="151" y="104"/>
                    </a:lnTo>
                    <a:lnTo>
                      <a:pt x="167" y="104"/>
                    </a:lnTo>
                    <a:lnTo>
                      <a:pt x="179" y="99"/>
                    </a:lnTo>
                    <a:lnTo>
                      <a:pt x="192" y="99"/>
                    </a:lnTo>
                    <a:lnTo>
                      <a:pt x="200" y="96"/>
                    </a:lnTo>
                    <a:lnTo>
                      <a:pt x="208" y="96"/>
                    </a:lnTo>
                    <a:lnTo>
                      <a:pt x="212" y="96"/>
                    </a:lnTo>
                    <a:lnTo>
                      <a:pt x="212" y="92"/>
                    </a:lnTo>
                    <a:lnTo>
                      <a:pt x="212" y="96"/>
                    </a:lnTo>
                    <a:lnTo>
                      <a:pt x="212" y="99"/>
                    </a:lnTo>
                    <a:lnTo>
                      <a:pt x="216" y="104"/>
                    </a:lnTo>
                    <a:lnTo>
                      <a:pt x="216" y="108"/>
                    </a:lnTo>
                    <a:lnTo>
                      <a:pt x="221" y="112"/>
                    </a:lnTo>
                    <a:lnTo>
                      <a:pt x="221" y="117"/>
                    </a:lnTo>
                    <a:lnTo>
                      <a:pt x="225" y="121"/>
                    </a:lnTo>
                    <a:lnTo>
                      <a:pt x="234" y="124"/>
                    </a:lnTo>
                    <a:lnTo>
                      <a:pt x="237" y="124"/>
                    </a:lnTo>
                    <a:lnTo>
                      <a:pt x="245" y="128"/>
                    </a:lnTo>
                    <a:lnTo>
                      <a:pt x="254" y="128"/>
                    </a:lnTo>
                    <a:lnTo>
                      <a:pt x="250" y="133"/>
                    </a:lnTo>
                    <a:lnTo>
                      <a:pt x="245" y="137"/>
                    </a:lnTo>
                    <a:lnTo>
                      <a:pt x="241" y="141"/>
                    </a:lnTo>
                    <a:lnTo>
                      <a:pt x="237" y="141"/>
                    </a:lnTo>
                    <a:lnTo>
                      <a:pt x="234" y="146"/>
                    </a:lnTo>
                    <a:lnTo>
                      <a:pt x="229" y="150"/>
                    </a:lnTo>
                    <a:lnTo>
                      <a:pt x="225" y="150"/>
                    </a:lnTo>
                    <a:lnTo>
                      <a:pt x="221" y="153"/>
                    </a:lnTo>
                    <a:lnTo>
                      <a:pt x="221" y="158"/>
                    </a:lnTo>
                    <a:lnTo>
                      <a:pt x="216" y="158"/>
                    </a:lnTo>
                    <a:lnTo>
                      <a:pt x="216" y="153"/>
                    </a:lnTo>
                    <a:lnTo>
                      <a:pt x="212" y="153"/>
                    </a:lnTo>
                    <a:lnTo>
                      <a:pt x="208" y="158"/>
                    </a:lnTo>
                    <a:lnTo>
                      <a:pt x="200" y="158"/>
                    </a:lnTo>
                    <a:lnTo>
                      <a:pt x="192" y="162"/>
                    </a:lnTo>
                    <a:lnTo>
                      <a:pt x="179" y="162"/>
                    </a:lnTo>
                    <a:lnTo>
                      <a:pt x="167" y="162"/>
                    </a:lnTo>
                    <a:lnTo>
                      <a:pt x="151" y="166"/>
                    </a:lnTo>
                    <a:lnTo>
                      <a:pt x="133" y="162"/>
                    </a:lnTo>
                    <a:lnTo>
                      <a:pt x="117" y="162"/>
                    </a:lnTo>
                    <a:lnTo>
                      <a:pt x="97" y="158"/>
                    </a:lnTo>
                    <a:lnTo>
                      <a:pt x="75" y="150"/>
                    </a:lnTo>
                    <a:lnTo>
                      <a:pt x="59" y="137"/>
                    </a:lnTo>
                    <a:lnTo>
                      <a:pt x="43" y="124"/>
                    </a:lnTo>
                    <a:lnTo>
                      <a:pt x="30" y="112"/>
                    </a:lnTo>
                    <a:lnTo>
                      <a:pt x="18" y="96"/>
                    </a:lnTo>
                    <a:lnTo>
                      <a:pt x="9" y="79"/>
                    </a:lnTo>
                    <a:lnTo>
                      <a:pt x="5" y="63"/>
                    </a:lnTo>
                    <a:lnTo>
                      <a:pt x="0" y="42"/>
                    </a:lnTo>
                    <a:lnTo>
                      <a:pt x="0" y="21"/>
                    </a:lnTo>
                    <a:lnTo>
                      <a:pt x="5" y="0"/>
                    </a:lnTo>
                    <a:lnTo>
                      <a:pt x="5" y="13"/>
                    </a:lnTo>
                    <a:lnTo>
                      <a:pt x="13" y="25"/>
                    </a:lnTo>
                    <a:lnTo>
                      <a:pt x="18" y="38"/>
                    </a:lnTo>
                    <a:lnTo>
                      <a:pt x="25" y="45"/>
                    </a:lnTo>
                    <a:lnTo>
                      <a:pt x="34" y="58"/>
                    </a:lnTo>
                    <a:lnTo>
                      <a:pt x="43" y="67"/>
                    </a:lnTo>
                    <a:lnTo>
                      <a:pt x="54" y="74"/>
                    </a:lnTo>
                    <a:lnTo>
                      <a:pt x="67" y="83"/>
                    </a:lnTo>
                    <a:lnTo>
                      <a:pt x="79" y="92"/>
                    </a:lnTo>
                    <a:lnTo>
                      <a:pt x="97" y="96"/>
                    </a:lnTo>
                    <a:close/>
                  </a:path>
                </a:pathLst>
              </a:custGeom>
              <a:solidFill>
                <a:srgbClr val="DB5B9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81" name="Freeform 1290">
                <a:extLst>
                  <a:ext uri="{FF2B5EF4-FFF2-40B4-BE49-F238E27FC236}">
                    <a16:creationId xmlns:a16="http://schemas.microsoft.com/office/drawing/2014/main" id="{9060518A-86BF-4F8B-ACF5-0FC15BB15A9B}"/>
                  </a:ext>
                </a:extLst>
              </p:cNvPr>
              <p:cNvSpPr>
                <a:spLocks/>
              </p:cNvSpPr>
              <p:nvPr/>
            </p:nvSpPr>
            <p:spPr bwMode="auto">
              <a:xfrm>
                <a:off x="3138" y="3851"/>
                <a:ext cx="164" cy="209"/>
              </a:xfrm>
              <a:custGeom>
                <a:avLst/>
                <a:gdLst>
                  <a:gd name="T0" fmla="*/ 41 w 819"/>
                  <a:gd name="T1" fmla="*/ 182 h 1046"/>
                  <a:gd name="T2" fmla="*/ 70 w 819"/>
                  <a:gd name="T3" fmla="*/ 160 h 1046"/>
                  <a:gd name="T4" fmla="*/ 102 w 819"/>
                  <a:gd name="T5" fmla="*/ 129 h 1046"/>
                  <a:gd name="T6" fmla="*/ 132 w 819"/>
                  <a:gd name="T7" fmla="*/ 90 h 1046"/>
                  <a:gd name="T8" fmla="*/ 153 w 819"/>
                  <a:gd name="T9" fmla="*/ 46 h 1046"/>
                  <a:gd name="T10" fmla="*/ 159 w 819"/>
                  <a:gd name="T11" fmla="*/ 22 h 1046"/>
                  <a:gd name="T12" fmla="*/ 160 w 819"/>
                  <a:gd name="T13" fmla="*/ 17 h 1046"/>
                  <a:gd name="T14" fmla="*/ 160 w 819"/>
                  <a:gd name="T15" fmla="*/ 12 h 1046"/>
                  <a:gd name="T16" fmla="*/ 161 w 819"/>
                  <a:gd name="T17" fmla="*/ 7 h 1046"/>
                  <a:gd name="T18" fmla="*/ 162 w 819"/>
                  <a:gd name="T19" fmla="*/ 2 h 1046"/>
                  <a:gd name="T20" fmla="*/ 163 w 819"/>
                  <a:gd name="T21" fmla="*/ 1 h 1046"/>
                  <a:gd name="T22" fmla="*/ 164 w 819"/>
                  <a:gd name="T23" fmla="*/ 5 h 1046"/>
                  <a:gd name="T24" fmla="*/ 163 w 819"/>
                  <a:gd name="T25" fmla="*/ 12 h 1046"/>
                  <a:gd name="T26" fmla="*/ 161 w 819"/>
                  <a:gd name="T27" fmla="*/ 19 h 1046"/>
                  <a:gd name="T28" fmla="*/ 160 w 819"/>
                  <a:gd name="T29" fmla="*/ 27 h 1046"/>
                  <a:gd name="T30" fmla="*/ 157 w 819"/>
                  <a:gd name="T31" fmla="*/ 34 h 1046"/>
                  <a:gd name="T32" fmla="*/ 152 w 819"/>
                  <a:gd name="T33" fmla="*/ 60 h 1046"/>
                  <a:gd name="T34" fmla="*/ 132 w 819"/>
                  <a:gd name="T35" fmla="*/ 103 h 1046"/>
                  <a:gd name="T36" fmla="*/ 102 w 819"/>
                  <a:gd name="T37" fmla="*/ 141 h 1046"/>
                  <a:gd name="T38" fmla="*/ 70 w 819"/>
                  <a:gd name="T39" fmla="*/ 173 h 1046"/>
                  <a:gd name="T40" fmla="*/ 42 w 819"/>
                  <a:gd name="T41" fmla="*/ 195 h 1046"/>
                  <a:gd name="T42" fmla="*/ 23 w 819"/>
                  <a:gd name="T43" fmla="*/ 206 h 1046"/>
                  <a:gd name="T44" fmla="*/ 13 w 819"/>
                  <a:gd name="T45" fmla="*/ 209 h 1046"/>
                  <a:gd name="T46" fmla="*/ 6 w 819"/>
                  <a:gd name="T47" fmla="*/ 209 h 1046"/>
                  <a:gd name="T48" fmla="*/ 2 w 819"/>
                  <a:gd name="T49" fmla="*/ 206 h 1046"/>
                  <a:gd name="T50" fmla="*/ 0 w 819"/>
                  <a:gd name="T51" fmla="*/ 204 h 1046"/>
                  <a:gd name="T52" fmla="*/ 1 w 819"/>
                  <a:gd name="T53" fmla="*/ 202 h 1046"/>
                  <a:gd name="T54" fmla="*/ 2 w 819"/>
                  <a:gd name="T55" fmla="*/ 201 h 1046"/>
                  <a:gd name="T56" fmla="*/ 4 w 819"/>
                  <a:gd name="T57" fmla="*/ 200 h 1046"/>
                  <a:gd name="T58" fmla="*/ 5 w 819"/>
                  <a:gd name="T59" fmla="*/ 199 h 1046"/>
                  <a:gd name="T60" fmla="*/ 7 w 819"/>
                  <a:gd name="T61" fmla="*/ 197 h 1046"/>
                  <a:gd name="T62" fmla="*/ 9 w 819"/>
                  <a:gd name="T63" fmla="*/ 196 h 1046"/>
                  <a:gd name="T64" fmla="*/ 13 w 819"/>
                  <a:gd name="T65" fmla="*/ 196 h 1046"/>
                  <a:gd name="T66" fmla="*/ 16 w 819"/>
                  <a:gd name="T67" fmla="*/ 196 h 1046"/>
                  <a:gd name="T68" fmla="*/ 21 w 819"/>
                  <a:gd name="T69" fmla="*/ 194 h 1046"/>
                  <a:gd name="T70" fmla="*/ 27 w 819"/>
                  <a:gd name="T71" fmla="*/ 192 h 104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19"/>
                  <a:gd name="T109" fmla="*/ 0 h 1046"/>
                  <a:gd name="T110" fmla="*/ 819 w 819"/>
                  <a:gd name="T111" fmla="*/ 1046 h 104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19" h="1046">
                    <a:moveTo>
                      <a:pt x="150" y="951"/>
                    </a:moveTo>
                    <a:lnTo>
                      <a:pt x="204" y="913"/>
                    </a:lnTo>
                    <a:lnTo>
                      <a:pt x="275" y="864"/>
                    </a:lnTo>
                    <a:lnTo>
                      <a:pt x="349" y="801"/>
                    </a:lnTo>
                    <a:lnTo>
                      <a:pt x="432" y="727"/>
                    </a:lnTo>
                    <a:lnTo>
                      <a:pt x="511" y="644"/>
                    </a:lnTo>
                    <a:lnTo>
                      <a:pt x="590" y="548"/>
                    </a:lnTo>
                    <a:lnTo>
                      <a:pt x="661" y="448"/>
                    </a:lnTo>
                    <a:lnTo>
                      <a:pt x="718" y="340"/>
                    </a:lnTo>
                    <a:lnTo>
                      <a:pt x="765" y="232"/>
                    </a:lnTo>
                    <a:lnTo>
                      <a:pt x="789" y="117"/>
                    </a:lnTo>
                    <a:lnTo>
                      <a:pt x="794" y="108"/>
                    </a:lnTo>
                    <a:lnTo>
                      <a:pt x="794" y="95"/>
                    </a:lnTo>
                    <a:lnTo>
                      <a:pt x="798" y="84"/>
                    </a:lnTo>
                    <a:lnTo>
                      <a:pt x="798" y="71"/>
                    </a:lnTo>
                    <a:lnTo>
                      <a:pt x="801" y="59"/>
                    </a:lnTo>
                    <a:lnTo>
                      <a:pt x="801" y="50"/>
                    </a:lnTo>
                    <a:lnTo>
                      <a:pt x="806" y="37"/>
                    </a:lnTo>
                    <a:lnTo>
                      <a:pt x="810" y="25"/>
                    </a:lnTo>
                    <a:lnTo>
                      <a:pt x="810" y="12"/>
                    </a:lnTo>
                    <a:lnTo>
                      <a:pt x="814" y="0"/>
                    </a:lnTo>
                    <a:lnTo>
                      <a:pt x="814" y="5"/>
                    </a:lnTo>
                    <a:lnTo>
                      <a:pt x="814" y="9"/>
                    </a:lnTo>
                    <a:lnTo>
                      <a:pt x="819" y="25"/>
                    </a:lnTo>
                    <a:lnTo>
                      <a:pt x="819" y="41"/>
                    </a:lnTo>
                    <a:lnTo>
                      <a:pt x="814" y="59"/>
                    </a:lnTo>
                    <a:lnTo>
                      <a:pt x="810" y="75"/>
                    </a:lnTo>
                    <a:lnTo>
                      <a:pt x="806" y="95"/>
                    </a:lnTo>
                    <a:lnTo>
                      <a:pt x="801" y="113"/>
                    </a:lnTo>
                    <a:lnTo>
                      <a:pt x="798" y="133"/>
                    </a:lnTo>
                    <a:lnTo>
                      <a:pt x="794" y="149"/>
                    </a:lnTo>
                    <a:lnTo>
                      <a:pt x="785" y="171"/>
                    </a:lnTo>
                    <a:lnTo>
                      <a:pt x="785" y="187"/>
                    </a:lnTo>
                    <a:lnTo>
                      <a:pt x="760" y="299"/>
                    </a:lnTo>
                    <a:lnTo>
                      <a:pt x="715" y="412"/>
                    </a:lnTo>
                    <a:lnTo>
                      <a:pt x="657" y="515"/>
                    </a:lnTo>
                    <a:lnTo>
                      <a:pt x="585" y="614"/>
                    </a:lnTo>
                    <a:lnTo>
                      <a:pt x="511" y="706"/>
                    </a:lnTo>
                    <a:lnTo>
                      <a:pt x="428" y="792"/>
                    </a:lnTo>
                    <a:lnTo>
                      <a:pt x="349" y="864"/>
                    </a:lnTo>
                    <a:lnTo>
                      <a:pt x="275" y="925"/>
                    </a:lnTo>
                    <a:lnTo>
                      <a:pt x="208" y="976"/>
                    </a:lnTo>
                    <a:lnTo>
                      <a:pt x="150" y="1008"/>
                    </a:lnTo>
                    <a:lnTo>
                      <a:pt x="117" y="1030"/>
                    </a:lnTo>
                    <a:lnTo>
                      <a:pt x="88" y="1037"/>
                    </a:lnTo>
                    <a:lnTo>
                      <a:pt x="63" y="1046"/>
                    </a:lnTo>
                    <a:lnTo>
                      <a:pt x="42" y="1046"/>
                    </a:lnTo>
                    <a:lnTo>
                      <a:pt x="29" y="1046"/>
                    </a:lnTo>
                    <a:lnTo>
                      <a:pt x="18" y="1037"/>
                    </a:lnTo>
                    <a:lnTo>
                      <a:pt x="9" y="1033"/>
                    </a:lnTo>
                    <a:lnTo>
                      <a:pt x="5" y="1025"/>
                    </a:lnTo>
                    <a:lnTo>
                      <a:pt x="0" y="1021"/>
                    </a:lnTo>
                    <a:lnTo>
                      <a:pt x="0" y="1013"/>
                    </a:lnTo>
                    <a:lnTo>
                      <a:pt x="5" y="1013"/>
                    </a:lnTo>
                    <a:lnTo>
                      <a:pt x="5" y="1008"/>
                    </a:lnTo>
                    <a:lnTo>
                      <a:pt x="9" y="1005"/>
                    </a:lnTo>
                    <a:lnTo>
                      <a:pt x="13" y="1005"/>
                    </a:lnTo>
                    <a:lnTo>
                      <a:pt x="18" y="1001"/>
                    </a:lnTo>
                    <a:lnTo>
                      <a:pt x="21" y="996"/>
                    </a:lnTo>
                    <a:lnTo>
                      <a:pt x="25" y="996"/>
                    </a:lnTo>
                    <a:lnTo>
                      <a:pt x="29" y="992"/>
                    </a:lnTo>
                    <a:lnTo>
                      <a:pt x="34" y="988"/>
                    </a:lnTo>
                    <a:lnTo>
                      <a:pt x="38" y="983"/>
                    </a:lnTo>
                    <a:lnTo>
                      <a:pt x="46" y="983"/>
                    </a:lnTo>
                    <a:lnTo>
                      <a:pt x="50" y="983"/>
                    </a:lnTo>
                    <a:lnTo>
                      <a:pt x="63" y="983"/>
                    </a:lnTo>
                    <a:lnTo>
                      <a:pt x="72" y="979"/>
                    </a:lnTo>
                    <a:lnTo>
                      <a:pt x="79" y="979"/>
                    </a:lnTo>
                    <a:lnTo>
                      <a:pt x="92" y="976"/>
                    </a:lnTo>
                    <a:lnTo>
                      <a:pt x="104" y="972"/>
                    </a:lnTo>
                    <a:lnTo>
                      <a:pt x="117" y="963"/>
                    </a:lnTo>
                    <a:lnTo>
                      <a:pt x="133" y="959"/>
                    </a:lnTo>
                    <a:lnTo>
                      <a:pt x="150" y="951"/>
                    </a:lnTo>
                    <a:close/>
                  </a:path>
                </a:pathLst>
              </a:custGeom>
              <a:solidFill>
                <a:srgbClr val="C6146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82" name="Freeform 1291">
                <a:extLst>
                  <a:ext uri="{FF2B5EF4-FFF2-40B4-BE49-F238E27FC236}">
                    <a16:creationId xmlns:a16="http://schemas.microsoft.com/office/drawing/2014/main" id="{71DF79EC-B6C6-43AB-9B53-30074ED8FEAE}"/>
                  </a:ext>
                </a:extLst>
              </p:cNvPr>
              <p:cNvSpPr>
                <a:spLocks/>
              </p:cNvSpPr>
              <p:nvPr/>
            </p:nvSpPr>
            <p:spPr bwMode="auto">
              <a:xfrm>
                <a:off x="3138" y="4047"/>
                <a:ext cx="8" cy="6"/>
              </a:xfrm>
              <a:custGeom>
                <a:avLst/>
                <a:gdLst>
                  <a:gd name="T0" fmla="*/ 8 w 38"/>
                  <a:gd name="T1" fmla="*/ 0 h 30"/>
                  <a:gd name="T2" fmla="*/ 7 w 38"/>
                  <a:gd name="T3" fmla="*/ 1 h 30"/>
                  <a:gd name="T4" fmla="*/ 6 w 38"/>
                  <a:gd name="T5" fmla="*/ 2 h 30"/>
                  <a:gd name="T6" fmla="*/ 5 w 38"/>
                  <a:gd name="T7" fmla="*/ 3 h 30"/>
                  <a:gd name="T8" fmla="*/ 4 w 38"/>
                  <a:gd name="T9" fmla="*/ 3 h 30"/>
                  <a:gd name="T10" fmla="*/ 4 w 38"/>
                  <a:gd name="T11" fmla="*/ 4 h 30"/>
                  <a:gd name="T12" fmla="*/ 3 w 38"/>
                  <a:gd name="T13" fmla="*/ 4 h 30"/>
                  <a:gd name="T14" fmla="*/ 2 w 38"/>
                  <a:gd name="T15" fmla="*/ 4 h 30"/>
                  <a:gd name="T16" fmla="*/ 1 w 38"/>
                  <a:gd name="T17" fmla="*/ 5 h 30"/>
                  <a:gd name="T18" fmla="*/ 1 w 38"/>
                  <a:gd name="T19" fmla="*/ 6 h 30"/>
                  <a:gd name="T20" fmla="*/ 0 w 38"/>
                  <a:gd name="T21" fmla="*/ 6 h 30"/>
                  <a:gd name="T22" fmla="*/ 1 w 38"/>
                  <a:gd name="T23" fmla="*/ 6 h 30"/>
                  <a:gd name="T24" fmla="*/ 1 w 38"/>
                  <a:gd name="T25" fmla="*/ 5 h 30"/>
                  <a:gd name="T26" fmla="*/ 2 w 38"/>
                  <a:gd name="T27" fmla="*/ 4 h 30"/>
                  <a:gd name="T28" fmla="*/ 3 w 38"/>
                  <a:gd name="T29" fmla="*/ 4 h 30"/>
                  <a:gd name="T30" fmla="*/ 4 w 38"/>
                  <a:gd name="T31" fmla="*/ 4 h 30"/>
                  <a:gd name="T32" fmla="*/ 4 w 38"/>
                  <a:gd name="T33" fmla="*/ 3 h 30"/>
                  <a:gd name="T34" fmla="*/ 5 w 38"/>
                  <a:gd name="T35" fmla="*/ 3 h 30"/>
                  <a:gd name="T36" fmla="*/ 6 w 38"/>
                  <a:gd name="T37" fmla="*/ 2 h 30"/>
                  <a:gd name="T38" fmla="*/ 7 w 38"/>
                  <a:gd name="T39" fmla="*/ 1 h 30"/>
                  <a:gd name="T40" fmla="*/ 8 w 38"/>
                  <a:gd name="T41" fmla="*/ 0 h 3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8"/>
                  <a:gd name="T64" fmla="*/ 0 h 30"/>
                  <a:gd name="T65" fmla="*/ 38 w 38"/>
                  <a:gd name="T66" fmla="*/ 30 h 3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8" h="30">
                    <a:moveTo>
                      <a:pt x="38" y="0"/>
                    </a:moveTo>
                    <a:lnTo>
                      <a:pt x="34" y="5"/>
                    </a:lnTo>
                    <a:lnTo>
                      <a:pt x="29" y="9"/>
                    </a:lnTo>
                    <a:lnTo>
                      <a:pt x="25" y="13"/>
                    </a:lnTo>
                    <a:lnTo>
                      <a:pt x="21" y="13"/>
                    </a:lnTo>
                    <a:lnTo>
                      <a:pt x="18" y="18"/>
                    </a:lnTo>
                    <a:lnTo>
                      <a:pt x="13" y="22"/>
                    </a:lnTo>
                    <a:lnTo>
                      <a:pt x="9" y="22"/>
                    </a:lnTo>
                    <a:lnTo>
                      <a:pt x="5" y="25"/>
                    </a:lnTo>
                    <a:lnTo>
                      <a:pt x="5" y="30"/>
                    </a:lnTo>
                    <a:lnTo>
                      <a:pt x="0" y="30"/>
                    </a:lnTo>
                    <a:lnTo>
                      <a:pt x="5" y="30"/>
                    </a:lnTo>
                    <a:lnTo>
                      <a:pt x="5" y="25"/>
                    </a:lnTo>
                    <a:lnTo>
                      <a:pt x="9" y="22"/>
                    </a:lnTo>
                    <a:lnTo>
                      <a:pt x="13" y="22"/>
                    </a:lnTo>
                    <a:lnTo>
                      <a:pt x="18" y="18"/>
                    </a:lnTo>
                    <a:lnTo>
                      <a:pt x="21" y="13"/>
                    </a:lnTo>
                    <a:lnTo>
                      <a:pt x="25" y="13"/>
                    </a:lnTo>
                    <a:lnTo>
                      <a:pt x="29" y="9"/>
                    </a:lnTo>
                    <a:lnTo>
                      <a:pt x="34" y="5"/>
                    </a:lnTo>
                    <a:lnTo>
                      <a:pt x="38" y="0"/>
                    </a:lnTo>
                    <a:close/>
                  </a:path>
                </a:pathLst>
              </a:custGeom>
              <a:solidFill>
                <a:srgbClr val="D2458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83" name="Freeform 1292">
                <a:extLst>
                  <a:ext uri="{FF2B5EF4-FFF2-40B4-BE49-F238E27FC236}">
                    <a16:creationId xmlns:a16="http://schemas.microsoft.com/office/drawing/2014/main" id="{4609FE69-0171-4727-83B3-6ACA402FA37B}"/>
                  </a:ext>
                </a:extLst>
              </p:cNvPr>
              <p:cNvSpPr>
                <a:spLocks/>
              </p:cNvSpPr>
              <p:nvPr/>
            </p:nvSpPr>
            <p:spPr bwMode="auto">
              <a:xfrm>
                <a:off x="3137" y="3859"/>
                <a:ext cx="146" cy="188"/>
              </a:xfrm>
              <a:custGeom>
                <a:avLst/>
                <a:gdLst>
                  <a:gd name="T0" fmla="*/ 143 w 726"/>
                  <a:gd name="T1" fmla="*/ 8 h 942"/>
                  <a:gd name="T2" fmla="*/ 143 w 726"/>
                  <a:gd name="T3" fmla="*/ 7 h 942"/>
                  <a:gd name="T4" fmla="*/ 144 w 726"/>
                  <a:gd name="T5" fmla="*/ 7 h 942"/>
                  <a:gd name="T6" fmla="*/ 144 w 726"/>
                  <a:gd name="T7" fmla="*/ 6 h 942"/>
                  <a:gd name="T8" fmla="*/ 144 w 726"/>
                  <a:gd name="T9" fmla="*/ 5 h 942"/>
                  <a:gd name="T10" fmla="*/ 145 w 726"/>
                  <a:gd name="T11" fmla="*/ 4 h 942"/>
                  <a:gd name="T12" fmla="*/ 145 w 726"/>
                  <a:gd name="T13" fmla="*/ 4 h 942"/>
                  <a:gd name="T14" fmla="*/ 145 w 726"/>
                  <a:gd name="T15" fmla="*/ 3 h 942"/>
                  <a:gd name="T16" fmla="*/ 146 w 726"/>
                  <a:gd name="T17" fmla="*/ 2 h 942"/>
                  <a:gd name="T18" fmla="*/ 146 w 726"/>
                  <a:gd name="T19" fmla="*/ 0 h 942"/>
                  <a:gd name="T20" fmla="*/ 146 w 726"/>
                  <a:gd name="T21" fmla="*/ 4 h 942"/>
                  <a:gd name="T22" fmla="*/ 145 w 726"/>
                  <a:gd name="T23" fmla="*/ 7 h 942"/>
                  <a:gd name="T24" fmla="*/ 145 w 726"/>
                  <a:gd name="T25" fmla="*/ 9 h 942"/>
                  <a:gd name="T26" fmla="*/ 144 w 726"/>
                  <a:gd name="T27" fmla="*/ 12 h 942"/>
                  <a:gd name="T28" fmla="*/ 143 w 726"/>
                  <a:gd name="T29" fmla="*/ 14 h 942"/>
                  <a:gd name="T30" fmla="*/ 142 w 726"/>
                  <a:gd name="T31" fmla="*/ 16 h 942"/>
                  <a:gd name="T32" fmla="*/ 141 w 726"/>
                  <a:gd name="T33" fmla="*/ 18 h 942"/>
                  <a:gd name="T34" fmla="*/ 140 w 726"/>
                  <a:gd name="T35" fmla="*/ 19 h 942"/>
                  <a:gd name="T36" fmla="*/ 140 w 726"/>
                  <a:gd name="T37" fmla="*/ 20 h 942"/>
                  <a:gd name="T38" fmla="*/ 140 w 726"/>
                  <a:gd name="T39" fmla="*/ 21 h 942"/>
                  <a:gd name="T40" fmla="*/ 130 w 726"/>
                  <a:gd name="T41" fmla="*/ 44 h 942"/>
                  <a:gd name="T42" fmla="*/ 118 w 726"/>
                  <a:gd name="T43" fmla="*/ 65 h 942"/>
                  <a:gd name="T44" fmla="*/ 104 w 726"/>
                  <a:gd name="T45" fmla="*/ 87 h 942"/>
                  <a:gd name="T46" fmla="*/ 90 w 726"/>
                  <a:gd name="T47" fmla="*/ 106 h 942"/>
                  <a:gd name="T48" fmla="*/ 75 w 726"/>
                  <a:gd name="T49" fmla="*/ 124 h 942"/>
                  <a:gd name="T50" fmla="*/ 59 w 726"/>
                  <a:gd name="T51" fmla="*/ 142 h 942"/>
                  <a:gd name="T52" fmla="*/ 45 w 726"/>
                  <a:gd name="T53" fmla="*/ 156 h 942"/>
                  <a:gd name="T54" fmla="*/ 31 w 726"/>
                  <a:gd name="T55" fmla="*/ 169 h 942"/>
                  <a:gd name="T56" fmla="*/ 19 w 726"/>
                  <a:gd name="T57" fmla="*/ 180 h 942"/>
                  <a:gd name="T58" fmla="*/ 8 w 726"/>
                  <a:gd name="T59" fmla="*/ 188 h 942"/>
                  <a:gd name="T60" fmla="*/ 7 w 726"/>
                  <a:gd name="T61" fmla="*/ 188 h 942"/>
                  <a:gd name="T62" fmla="*/ 5 w 726"/>
                  <a:gd name="T63" fmla="*/ 187 h 942"/>
                  <a:gd name="T64" fmla="*/ 4 w 726"/>
                  <a:gd name="T65" fmla="*/ 187 h 942"/>
                  <a:gd name="T66" fmla="*/ 3 w 726"/>
                  <a:gd name="T67" fmla="*/ 187 h 942"/>
                  <a:gd name="T68" fmla="*/ 2 w 726"/>
                  <a:gd name="T69" fmla="*/ 186 h 942"/>
                  <a:gd name="T70" fmla="*/ 2 w 726"/>
                  <a:gd name="T71" fmla="*/ 185 h 942"/>
                  <a:gd name="T72" fmla="*/ 1 w 726"/>
                  <a:gd name="T73" fmla="*/ 184 h 942"/>
                  <a:gd name="T74" fmla="*/ 1 w 726"/>
                  <a:gd name="T75" fmla="*/ 183 h 942"/>
                  <a:gd name="T76" fmla="*/ 0 w 726"/>
                  <a:gd name="T77" fmla="*/ 182 h 942"/>
                  <a:gd name="T78" fmla="*/ 0 w 726"/>
                  <a:gd name="T79" fmla="*/ 182 h 942"/>
                  <a:gd name="T80" fmla="*/ 9 w 726"/>
                  <a:gd name="T81" fmla="*/ 175 h 942"/>
                  <a:gd name="T82" fmla="*/ 21 w 726"/>
                  <a:gd name="T83" fmla="*/ 165 h 942"/>
                  <a:gd name="T84" fmla="*/ 35 w 726"/>
                  <a:gd name="T85" fmla="*/ 152 h 942"/>
                  <a:gd name="T86" fmla="*/ 51 w 726"/>
                  <a:gd name="T87" fmla="*/ 138 h 942"/>
                  <a:gd name="T88" fmla="*/ 68 w 726"/>
                  <a:gd name="T89" fmla="*/ 120 h 942"/>
                  <a:gd name="T90" fmla="*/ 85 w 726"/>
                  <a:gd name="T91" fmla="*/ 101 h 942"/>
                  <a:gd name="T92" fmla="*/ 102 w 726"/>
                  <a:gd name="T93" fmla="*/ 80 h 942"/>
                  <a:gd name="T94" fmla="*/ 118 w 726"/>
                  <a:gd name="T95" fmla="*/ 57 h 942"/>
                  <a:gd name="T96" fmla="*/ 131 w 726"/>
                  <a:gd name="T97" fmla="*/ 33 h 942"/>
                  <a:gd name="T98" fmla="*/ 143 w 726"/>
                  <a:gd name="T99" fmla="*/ 8 h 94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726"/>
                  <a:gd name="T151" fmla="*/ 0 h 942"/>
                  <a:gd name="T152" fmla="*/ 726 w 726"/>
                  <a:gd name="T153" fmla="*/ 942 h 942"/>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726" h="942">
                    <a:moveTo>
                      <a:pt x="710" y="38"/>
                    </a:moveTo>
                    <a:lnTo>
                      <a:pt x="710" y="34"/>
                    </a:lnTo>
                    <a:lnTo>
                      <a:pt x="715" y="34"/>
                    </a:lnTo>
                    <a:lnTo>
                      <a:pt x="715" y="30"/>
                    </a:lnTo>
                    <a:lnTo>
                      <a:pt x="715" y="25"/>
                    </a:lnTo>
                    <a:lnTo>
                      <a:pt x="719" y="22"/>
                    </a:lnTo>
                    <a:lnTo>
                      <a:pt x="719" y="18"/>
                    </a:lnTo>
                    <a:lnTo>
                      <a:pt x="722" y="13"/>
                    </a:lnTo>
                    <a:lnTo>
                      <a:pt x="726" y="9"/>
                    </a:lnTo>
                    <a:lnTo>
                      <a:pt x="726" y="0"/>
                    </a:lnTo>
                    <a:lnTo>
                      <a:pt x="726" y="18"/>
                    </a:lnTo>
                    <a:lnTo>
                      <a:pt x="722" y="34"/>
                    </a:lnTo>
                    <a:lnTo>
                      <a:pt x="719" y="47"/>
                    </a:lnTo>
                    <a:lnTo>
                      <a:pt x="715" y="59"/>
                    </a:lnTo>
                    <a:lnTo>
                      <a:pt x="710" y="72"/>
                    </a:lnTo>
                    <a:lnTo>
                      <a:pt x="706" y="79"/>
                    </a:lnTo>
                    <a:lnTo>
                      <a:pt x="702" y="88"/>
                    </a:lnTo>
                    <a:lnTo>
                      <a:pt x="697" y="96"/>
                    </a:lnTo>
                    <a:lnTo>
                      <a:pt x="694" y="101"/>
                    </a:lnTo>
                    <a:lnTo>
                      <a:pt x="694" y="104"/>
                    </a:lnTo>
                    <a:lnTo>
                      <a:pt x="648" y="221"/>
                    </a:lnTo>
                    <a:lnTo>
                      <a:pt x="589" y="328"/>
                    </a:lnTo>
                    <a:lnTo>
                      <a:pt x="519" y="436"/>
                    </a:lnTo>
                    <a:lnTo>
                      <a:pt x="449" y="532"/>
                    </a:lnTo>
                    <a:lnTo>
                      <a:pt x="373" y="623"/>
                    </a:lnTo>
                    <a:lnTo>
                      <a:pt x="295" y="710"/>
                    </a:lnTo>
                    <a:lnTo>
                      <a:pt x="225" y="781"/>
                    </a:lnTo>
                    <a:lnTo>
                      <a:pt x="154" y="847"/>
                    </a:lnTo>
                    <a:lnTo>
                      <a:pt x="92" y="901"/>
                    </a:lnTo>
                    <a:lnTo>
                      <a:pt x="42" y="942"/>
                    </a:lnTo>
                    <a:lnTo>
                      <a:pt x="33" y="942"/>
                    </a:lnTo>
                    <a:lnTo>
                      <a:pt x="25" y="938"/>
                    </a:lnTo>
                    <a:lnTo>
                      <a:pt x="22" y="938"/>
                    </a:lnTo>
                    <a:lnTo>
                      <a:pt x="13" y="935"/>
                    </a:lnTo>
                    <a:lnTo>
                      <a:pt x="9" y="931"/>
                    </a:lnTo>
                    <a:lnTo>
                      <a:pt x="9" y="926"/>
                    </a:lnTo>
                    <a:lnTo>
                      <a:pt x="4" y="922"/>
                    </a:lnTo>
                    <a:lnTo>
                      <a:pt x="4" y="918"/>
                    </a:lnTo>
                    <a:lnTo>
                      <a:pt x="0" y="913"/>
                    </a:lnTo>
                    <a:lnTo>
                      <a:pt x="0" y="910"/>
                    </a:lnTo>
                    <a:lnTo>
                      <a:pt x="46" y="877"/>
                    </a:lnTo>
                    <a:lnTo>
                      <a:pt x="104" y="827"/>
                    </a:lnTo>
                    <a:lnTo>
                      <a:pt x="175" y="764"/>
                    </a:lnTo>
                    <a:lnTo>
                      <a:pt x="254" y="690"/>
                    </a:lnTo>
                    <a:lnTo>
                      <a:pt x="337" y="603"/>
                    </a:lnTo>
                    <a:lnTo>
                      <a:pt x="424" y="507"/>
                    </a:lnTo>
                    <a:lnTo>
                      <a:pt x="506" y="399"/>
                    </a:lnTo>
                    <a:lnTo>
                      <a:pt x="586" y="287"/>
                    </a:lnTo>
                    <a:lnTo>
                      <a:pt x="652" y="167"/>
                    </a:lnTo>
                    <a:lnTo>
                      <a:pt x="710" y="38"/>
                    </a:lnTo>
                    <a:close/>
                  </a:path>
                </a:pathLst>
              </a:custGeom>
              <a:solidFill>
                <a:srgbClr val="DB5B9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84" name="Freeform 1293">
                <a:extLst>
                  <a:ext uri="{FF2B5EF4-FFF2-40B4-BE49-F238E27FC236}">
                    <a16:creationId xmlns:a16="http://schemas.microsoft.com/office/drawing/2014/main" id="{5B0EB9E0-1D44-407A-8CB2-4FC9B1D7FF34}"/>
                  </a:ext>
                </a:extLst>
              </p:cNvPr>
              <p:cNvSpPr>
                <a:spLocks/>
              </p:cNvSpPr>
              <p:nvPr/>
            </p:nvSpPr>
            <p:spPr bwMode="auto">
              <a:xfrm>
                <a:off x="3137" y="3807"/>
                <a:ext cx="146" cy="245"/>
              </a:xfrm>
              <a:custGeom>
                <a:avLst/>
                <a:gdLst>
                  <a:gd name="T0" fmla="*/ 0 w 730"/>
                  <a:gd name="T1" fmla="*/ 245 h 1225"/>
                  <a:gd name="T2" fmla="*/ 3 w 730"/>
                  <a:gd name="T3" fmla="*/ 243 h 1225"/>
                  <a:gd name="T4" fmla="*/ 12 w 730"/>
                  <a:gd name="T5" fmla="*/ 237 h 1225"/>
                  <a:gd name="T6" fmla="*/ 24 w 730"/>
                  <a:gd name="T7" fmla="*/ 227 h 1225"/>
                  <a:gd name="T8" fmla="*/ 40 w 730"/>
                  <a:gd name="T9" fmla="*/ 213 h 1225"/>
                  <a:gd name="T10" fmla="*/ 58 w 730"/>
                  <a:gd name="T11" fmla="*/ 196 h 1225"/>
                  <a:gd name="T12" fmla="*/ 77 w 730"/>
                  <a:gd name="T13" fmla="*/ 176 h 1225"/>
                  <a:gd name="T14" fmla="*/ 96 w 730"/>
                  <a:gd name="T15" fmla="*/ 153 h 1225"/>
                  <a:gd name="T16" fmla="*/ 114 w 730"/>
                  <a:gd name="T17" fmla="*/ 128 h 1225"/>
                  <a:gd name="T18" fmla="*/ 129 w 730"/>
                  <a:gd name="T19" fmla="*/ 100 h 1225"/>
                  <a:gd name="T20" fmla="*/ 142 w 730"/>
                  <a:gd name="T21" fmla="*/ 71 h 1225"/>
                  <a:gd name="T22" fmla="*/ 143 w 730"/>
                  <a:gd name="T23" fmla="*/ 69 h 1225"/>
                  <a:gd name="T24" fmla="*/ 145 w 730"/>
                  <a:gd name="T25" fmla="*/ 64 h 1225"/>
                  <a:gd name="T26" fmla="*/ 145 w 730"/>
                  <a:gd name="T27" fmla="*/ 57 h 1225"/>
                  <a:gd name="T28" fmla="*/ 146 w 730"/>
                  <a:gd name="T29" fmla="*/ 49 h 1225"/>
                  <a:gd name="T30" fmla="*/ 145 w 730"/>
                  <a:gd name="T31" fmla="*/ 39 h 1225"/>
                  <a:gd name="T32" fmla="*/ 140 w 730"/>
                  <a:gd name="T33" fmla="*/ 30 h 1225"/>
                  <a:gd name="T34" fmla="*/ 134 w 730"/>
                  <a:gd name="T35" fmla="*/ 20 h 1225"/>
                  <a:gd name="T36" fmla="*/ 121 w 730"/>
                  <a:gd name="T37" fmla="*/ 12 h 1225"/>
                  <a:gd name="T38" fmla="*/ 105 w 730"/>
                  <a:gd name="T39" fmla="*/ 5 h 1225"/>
                  <a:gd name="T40" fmla="*/ 82 w 730"/>
                  <a:gd name="T41" fmla="*/ 0 h 122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30"/>
                  <a:gd name="T64" fmla="*/ 0 h 1225"/>
                  <a:gd name="T65" fmla="*/ 730 w 730"/>
                  <a:gd name="T66" fmla="*/ 1225 h 122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30" h="1225">
                    <a:moveTo>
                      <a:pt x="0" y="1225"/>
                    </a:moveTo>
                    <a:lnTo>
                      <a:pt x="17" y="1216"/>
                    </a:lnTo>
                    <a:lnTo>
                      <a:pt x="58" y="1183"/>
                    </a:lnTo>
                    <a:lnTo>
                      <a:pt x="121" y="1133"/>
                    </a:lnTo>
                    <a:lnTo>
                      <a:pt x="199" y="1063"/>
                    </a:lnTo>
                    <a:lnTo>
                      <a:pt x="291" y="980"/>
                    </a:lnTo>
                    <a:lnTo>
                      <a:pt x="386" y="880"/>
                    </a:lnTo>
                    <a:lnTo>
                      <a:pt x="478" y="764"/>
                    </a:lnTo>
                    <a:lnTo>
                      <a:pt x="569" y="639"/>
                    </a:lnTo>
                    <a:lnTo>
                      <a:pt x="647" y="502"/>
                    </a:lnTo>
                    <a:lnTo>
                      <a:pt x="710" y="357"/>
                    </a:lnTo>
                    <a:lnTo>
                      <a:pt x="714" y="345"/>
                    </a:lnTo>
                    <a:lnTo>
                      <a:pt x="723" y="320"/>
                    </a:lnTo>
                    <a:lnTo>
                      <a:pt x="726" y="286"/>
                    </a:lnTo>
                    <a:lnTo>
                      <a:pt x="730" y="245"/>
                    </a:lnTo>
                    <a:lnTo>
                      <a:pt x="723" y="196"/>
                    </a:lnTo>
                    <a:lnTo>
                      <a:pt x="701" y="149"/>
                    </a:lnTo>
                    <a:lnTo>
                      <a:pt x="669" y="100"/>
                    </a:lnTo>
                    <a:lnTo>
                      <a:pt x="606" y="59"/>
                    </a:lnTo>
                    <a:lnTo>
                      <a:pt x="523" y="25"/>
                    </a:lnTo>
                    <a:lnTo>
                      <a:pt x="411" y="0"/>
                    </a:lnTo>
                  </a:path>
                </a:pathLst>
              </a:custGeom>
              <a:noFill/>
              <a:ln w="0">
                <a:solidFill>
                  <a:srgbClr val="89164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385" name="Freeform 1294">
                <a:extLst>
                  <a:ext uri="{FF2B5EF4-FFF2-40B4-BE49-F238E27FC236}">
                    <a16:creationId xmlns:a16="http://schemas.microsoft.com/office/drawing/2014/main" id="{B3698AAE-79D7-4147-84D3-CA39E2034ACF}"/>
                  </a:ext>
                </a:extLst>
              </p:cNvPr>
              <p:cNvSpPr>
                <a:spLocks/>
              </p:cNvSpPr>
              <p:nvPr/>
            </p:nvSpPr>
            <p:spPr bwMode="auto">
              <a:xfrm>
                <a:off x="3095" y="3837"/>
                <a:ext cx="206" cy="222"/>
              </a:xfrm>
              <a:custGeom>
                <a:avLst/>
                <a:gdLst>
                  <a:gd name="T0" fmla="*/ 124 w 1030"/>
                  <a:gd name="T1" fmla="*/ 0 h 1113"/>
                  <a:gd name="T2" fmla="*/ 127 w 1030"/>
                  <a:gd name="T3" fmla="*/ 0 h 1113"/>
                  <a:gd name="T4" fmla="*/ 132 w 1030"/>
                  <a:gd name="T5" fmla="*/ 1 h 1113"/>
                  <a:gd name="T6" fmla="*/ 138 w 1030"/>
                  <a:gd name="T7" fmla="*/ 4 h 1113"/>
                  <a:gd name="T8" fmla="*/ 144 w 1030"/>
                  <a:gd name="T9" fmla="*/ 7 h 1113"/>
                  <a:gd name="T10" fmla="*/ 148 w 1030"/>
                  <a:gd name="T11" fmla="*/ 12 h 1113"/>
                  <a:gd name="T12" fmla="*/ 150 w 1030"/>
                  <a:gd name="T13" fmla="*/ 17 h 1113"/>
                  <a:gd name="T14" fmla="*/ 151 w 1030"/>
                  <a:gd name="T15" fmla="*/ 23 h 1113"/>
                  <a:gd name="T16" fmla="*/ 149 w 1030"/>
                  <a:gd name="T17" fmla="*/ 30 h 1113"/>
                  <a:gd name="T18" fmla="*/ 145 w 1030"/>
                  <a:gd name="T19" fmla="*/ 37 h 1113"/>
                  <a:gd name="T20" fmla="*/ 129 w 1030"/>
                  <a:gd name="T21" fmla="*/ 46 h 1113"/>
                  <a:gd name="T22" fmla="*/ 106 w 1030"/>
                  <a:gd name="T23" fmla="*/ 60 h 1113"/>
                  <a:gd name="T24" fmla="*/ 84 w 1030"/>
                  <a:gd name="T25" fmla="*/ 75 h 1113"/>
                  <a:gd name="T26" fmla="*/ 62 w 1030"/>
                  <a:gd name="T27" fmla="*/ 90 h 1113"/>
                  <a:gd name="T28" fmla="*/ 42 w 1030"/>
                  <a:gd name="T29" fmla="*/ 109 h 1113"/>
                  <a:gd name="T30" fmla="*/ 23 w 1030"/>
                  <a:gd name="T31" fmla="*/ 133 h 1113"/>
                  <a:gd name="T32" fmla="*/ 9 w 1030"/>
                  <a:gd name="T33" fmla="*/ 156 h 1113"/>
                  <a:gd name="T34" fmla="*/ 1 w 1030"/>
                  <a:gd name="T35" fmla="*/ 178 h 1113"/>
                  <a:gd name="T36" fmla="*/ 1 w 1030"/>
                  <a:gd name="T37" fmla="*/ 197 h 1113"/>
                  <a:gd name="T38" fmla="*/ 10 w 1030"/>
                  <a:gd name="T39" fmla="*/ 211 h 1113"/>
                  <a:gd name="T40" fmla="*/ 23 w 1030"/>
                  <a:gd name="T41" fmla="*/ 216 h 1113"/>
                  <a:gd name="T42" fmla="*/ 30 w 1030"/>
                  <a:gd name="T43" fmla="*/ 217 h 1113"/>
                  <a:gd name="T44" fmla="*/ 36 w 1030"/>
                  <a:gd name="T45" fmla="*/ 216 h 1113"/>
                  <a:gd name="T46" fmla="*/ 40 w 1030"/>
                  <a:gd name="T47" fmla="*/ 215 h 1113"/>
                  <a:gd name="T48" fmla="*/ 42 w 1030"/>
                  <a:gd name="T49" fmla="*/ 215 h 1113"/>
                  <a:gd name="T50" fmla="*/ 42 w 1030"/>
                  <a:gd name="T51" fmla="*/ 215 h 1113"/>
                  <a:gd name="T52" fmla="*/ 43 w 1030"/>
                  <a:gd name="T53" fmla="*/ 218 h 1113"/>
                  <a:gd name="T54" fmla="*/ 47 w 1030"/>
                  <a:gd name="T55" fmla="*/ 221 h 1113"/>
                  <a:gd name="T56" fmla="*/ 53 w 1030"/>
                  <a:gd name="T57" fmla="*/ 222 h 1113"/>
                  <a:gd name="T58" fmla="*/ 65 w 1030"/>
                  <a:gd name="T59" fmla="*/ 219 h 1113"/>
                  <a:gd name="T60" fmla="*/ 84 w 1030"/>
                  <a:gd name="T61" fmla="*/ 208 h 1113"/>
                  <a:gd name="T62" fmla="*/ 113 w 1030"/>
                  <a:gd name="T63" fmla="*/ 185 h 1113"/>
                  <a:gd name="T64" fmla="*/ 145 w 1030"/>
                  <a:gd name="T65" fmla="*/ 155 h 1113"/>
                  <a:gd name="T66" fmla="*/ 174 w 1030"/>
                  <a:gd name="T67" fmla="*/ 116 h 1113"/>
                  <a:gd name="T68" fmla="*/ 194 w 1030"/>
                  <a:gd name="T69" fmla="*/ 73 h 1113"/>
                  <a:gd name="T70" fmla="*/ 200 w 1030"/>
                  <a:gd name="T71" fmla="*/ 47 h 1113"/>
                  <a:gd name="T72" fmla="*/ 202 w 1030"/>
                  <a:gd name="T73" fmla="*/ 40 h 1113"/>
                  <a:gd name="T74" fmla="*/ 204 w 1030"/>
                  <a:gd name="T75" fmla="*/ 32 h 1113"/>
                  <a:gd name="T76" fmla="*/ 206 w 1030"/>
                  <a:gd name="T77" fmla="*/ 25 h 1113"/>
                  <a:gd name="T78" fmla="*/ 206 w 1030"/>
                  <a:gd name="T79" fmla="*/ 18 h 1113"/>
                  <a:gd name="T80" fmla="*/ 205 w 1030"/>
                  <a:gd name="T81" fmla="*/ 13 h 1113"/>
                  <a:gd name="T82" fmla="*/ 204 w 1030"/>
                  <a:gd name="T83" fmla="*/ 10 h 1113"/>
                  <a:gd name="T84" fmla="*/ 203 w 1030"/>
                  <a:gd name="T85" fmla="*/ 8 h 1113"/>
                  <a:gd name="T86" fmla="*/ 201 w 1030"/>
                  <a:gd name="T87" fmla="*/ 4 h 1113"/>
                  <a:gd name="T88" fmla="*/ 199 w 1030"/>
                  <a:gd name="T89" fmla="*/ 2 h 111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030"/>
                  <a:gd name="T136" fmla="*/ 0 h 1113"/>
                  <a:gd name="T137" fmla="*/ 1030 w 1030"/>
                  <a:gd name="T138" fmla="*/ 1113 h 111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030" h="1113">
                    <a:moveTo>
                      <a:pt x="615" y="0"/>
                    </a:moveTo>
                    <a:lnTo>
                      <a:pt x="619" y="0"/>
                    </a:lnTo>
                    <a:lnTo>
                      <a:pt x="623" y="0"/>
                    </a:lnTo>
                    <a:lnTo>
                      <a:pt x="636" y="0"/>
                    </a:lnTo>
                    <a:lnTo>
                      <a:pt x="644" y="5"/>
                    </a:lnTo>
                    <a:lnTo>
                      <a:pt x="661" y="5"/>
                    </a:lnTo>
                    <a:lnTo>
                      <a:pt x="673" y="9"/>
                    </a:lnTo>
                    <a:lnTo>
                      <a:pt x="690" y="18"/>
                    </a:lnTo>
                    <a:lnTo>
                      <a:pt x="706" y="26"/>
                    </a:lnTo>
                    <a:lnTo>
                      <a:pt x="718" y="34"/>
                    </a:lnTo>
                    <a:lnTo>
                      <a:pt x="731" y="47"/>
                    </a:lnTo>
                    <a:lnTo>
                      <a:pt x="740" y="59"/>
                    </a:lnTo>
                    <a:lnTo>
                      <a:pt x="747" y="71"/>
                    </a:lnTo>
                    <a:lnTo>
                      <a:pt x="752" y="83"/>
                    </a:lnTo>
                    <a:lnTo>
                      <a:pt x="756" y="101"/>
                    </a:lnTo>
                    <a:lnTo>
                      <a:pt x="756" y="117"/>
                    </a:lnTo>
                    <a:lnTo>
                      <a:pt x="752" y="134"/>
                    </a:lnTo>
                    <a:lnTo>
                      <a:pt x="744" y="150"/>
                    </a:lnTo>
                    <a:lnTo>
                      <a:pt x="736" y="166"/>
                    </a:lnTo>
                    <a:lnTo>
                      <a:pt x="723" y="184"/>
                    </a:lnTo>
                    <a:lnTo>
                      <a:pt x="702" y="196"/>
                    </a:lnTo>
                    <a:lnTo>
                      <a:pt x="644" y="233"/>
                    </a:lnTo>
                    <a:lnTo>
                      <a:pt x="585" y="267"/>
                    </a:lnTo>
                    <a:lnTo>
                      <a:pt x="532" y="303"/>
                    </a:lnTo>
                    <a:lnTo>
                      <a:pt x="474" y="337"/>
                    </a:lnTo>
                    <a:lnTo>
                      <a:pt x="420" y="375"/>
                    </a:lnTo>
                    <a:lnTo>
                      <a:pt x="366" y="411"/>
                    </a:lnTo>
                    <a:lnTo>
                      <a:pt x="312" y="453"/>
                    </a:lnTo>
                    <a:lnTo>
                      <a:pt x="258" y="499"/>
                    </a:lnTo>
                    <a:lnTo>
                      <a:pt x="208" y="548"/>
                    </a:lnTo>
                    <a:lnTo>
                      <a:pt x="158" y="607"/>
                    </a:lnTo>
                    <a:lnTo>
                      <a:pt x="113" y="665"/>
                    </a:lnTo>
                    <a:lnTo>
                      <a:pt x="75" y="723"/>
                    </a:lnTo>
                    <a:lnTo>
                      <a:pt x="46" y="780"/>
                    </a:lnTo>
                    <a:lnTo>
                      <a:pt x="21" y="839"/>
                    </a:lnTo>
                    <a:lnTo>
                      <a:pt x="5" y="893"/>
                    </a:lnTo>
                    <a:lnTo>
                      <a:pt x="0" y="947"/>
                    </a:lnTo>
                    <a:lnTo>
                      <a:pt x="5" y="989"/>
                    </a:lnTo>
                    <a:lnTo>
                      <a:pt x="21" y="1030"/>
                    </a:lnTo>
                    <a:lnTo>
                      <a:pt x="50" y="1059"/>
                    </a:lnTo>
                    <a:lnTo>
                      <a:pt x="97" y="1079"/>
                    </a:lnTo>
                    <a:lnTo>
                      <a:pt x="117" y="1084"/>
                    </a:lnTo>
                    <a:lnTo>
                      <a:pt x="133" y="1088"/>
                    </a:lnTo>
                    <a:lnTo>
                      <a:pt x="151" y="1088"/>
                    </a:lnTo>
                    <a:lnTo>
                      <a:pt x="167" y="1088"/>
                    </a:lnTo>
                    <a:lnTo>
                      <a:pt x="179" y="1084"/>
                    </a:lnTo>
                    <a:lnTo>
                      <a:pt x="192" y="1084"/>
                    </a:lnTo>
                    <a:lnTo>
                      <a:pt x="200" y="1079"/>
                    </a:lnTo>
                    <a:lnTo>
                      <a:pt x="208" y="1079"/>
                    </a:lnTo>
                    <a:lnTo>
                      <a:pt x="212" y="1079"/>
                    </a:lnTo>
                    <a:lnTo>
                      <a:pt x="212" y="1076"/>
                    </a:lnTo>
                    <a:lnTo>
                      <a:pt x="212" y="1079"/>
                    </a:lnTo>
                    <a:lnTo>
                      <a:pt x="212" y="1084"/>
                    </a:lnTo>
                    <a:lnTo>
                      <a:pt x="216" y="1092"/>
                    </a:lnTo>
                    <a:lnTo>
                      <a:pt x="225" y="1101"/>
                    </a:lnTo>
                    <a:lnTo>
                      <a:pt x="234" y="1108"/>
                    </a:lnTo>
                    <a:lnTo>
                      <a:pt x="245" y="1113"/>
                    </a:lnTo>
                    <a:lnTo>
                      <a:pt x="266" y="1113"/>
                    </a:lnTo>
                    <a:lnTo>
                      <a:pt x="291" y="1108"/>
                    </a:lnTo>
                    <a:lnTo>
                      <a:pt x="324" y="1096"/>
                    </a:lnTo>
                    <a:lnTo>
                      <a:pt x="366" y="1079"/>
                    </a:lnTo>
                    <a:lnTo>
                      <a:pt x="420" y="1043"/>
                    </a:lnTo>
                    <a:lnTo>
                      <a:pt x="486" y="993"/>
                    </a:lnTo>
                    <a:lnTo>
                      <a:pt x="565" y="930"/>
                    </a:lnTo>
                    <a:lnTo>
                      <a:pt x="644" y="860"/>
                    </a:lnTo>
                    <a:lnTo>
                      <a:pt x="723" y="777"/>
                    </a:lnTo>
                    <a:lnTo>
                      <a:pt x="801" y="681"/>
                    </a:lnTo>
                    <a:lnTo>
                      <a:pt x="868" y="582"/>
                    </a:lnTo>
                    <a:lnTo>
                      <a:pt x="931" y="478"/>
                    </a:lnTo>
                    <a:lnTo>
                      <a:pt x="972" y="366"/>
                    </a:lnTo>
                    <a:lnTo>
                      <a:pt x="997" y="254"/>
                    </a:lnTo>
                    <a:lnTo>
                      <a:pt x="1001" y="238"/>
                    </a:lnTo>
                    <a:lnTo>
                      <a:pt x="1005" y="220"/>
                    </a:lnTo>
                    <a:lnTo>
                      <a:pt x="1010" y="200"/>
                    </a:lnTo>
                    <a:lnTo>
                      <a:pt x="1017" y="184"/>
                    </a:lnTo>
                    <a:lnTo>
                      <a:pt x="1022" y="162"/>
                    </a:lnTo>
                    <a:lnTo>
                      <a:pt x="1026" y="146"/>
                    </a:lnTo>
                    <a:lnTo>
                      <a:pt x="1030" y="125"/>
                    </a:lnTo>
                    <a:lnTo>
                      <a:pt x="1030" y="108"/>
                    </a:lnTo>
                    <a:lnTo>
                      <a:pt x="1030" y="92"/>
                    </a:lnTo>
                    <a:lnTo>
                      <a:pt x="1030" y="76"/>
                    </a:lnTo>
                    <a:lnTo>
                      <a:pt x="1026" y="67"/>
                    </a:lnTo>
                    <a:lnTo>
                      <a:pt x="1022" y="59"/>
                    </a:lnTo>
                    <a:lnTo>
                      <a:pt x="1022" y="51"/>
                    </a:lnTo>
                    <a:lnTo>
                      <a:pt x="1017" y="42"/>
                    </a:lnTo>
                    <a:lnTo>
                      <a:pt x="1014" y="38"/>
                    </a:lnTo>
                    <a:lnTo>
                      <a:pt x="1010" y="29"/>
                    </a:lnTo>
                    <a:lnTo>
                      <a:pt x="1005" y="22"/>
                    </a:lnTo>
                    <a:lnTo>
                      <a:pt x="1001" y="18"/>
                    </a:lnTo>
                    <a:lnTo>
                      <a:pt x="997" y="9"/>
                    </a:lnTo>
                    <a:lnTo>
                      <a:pt x="988" y="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386" name="Freeform 1295">
                <a:extLst>
                  <a:ext uri="{FF2B5EF4-FFF2-40B4-BE49-F238E27FC236}">
                    <a16:creationId xmlns:a16="http://schemas.microsoft.com/office/drawing/2014/main" id="{2FDC5747-6140-4250-A653-69B641E7C74C}"/>
                  </a:ext>
                </a:extLst>
              </p:cNvPr>
              <p:cNvSpPr>
                <a:spLocks/>
              </p:cNvSpPr>
              <p:nvPr/>
            </p:nvSpPr>
            <p:spPr bwMode="auto">
              <a:xfrm>
                <a:off x="3544" y="3472"/>
                <a:ext cx="189" cy="235"/>
              </a:xfrm>
              <a:custGeom>
                <a:avLst/>
                <a:gdLst>
                  <a:gd name="T0" fmla="*/ 175 w 942"/>
                  <a:gd name="T1" fmla="*/ 150 h 1178"/>
                  <a:gd name="T2" fmla="*/ 146 w 942"/>
                  <a:gd name="T3" fmla="*/ 104 h 1178"/>
                  <a:gd name="T4" fmla="*/ 113 w 942"/>
                  <a:gd name="T5" fmla="*/ 64 h 1178"/>
                  <a:gd name="T6" fmla="*/ 81 w 942"/>
                  <a:gd name="T7" fmla="*/ 33 h 1178"/>
                  <a:gd name="T8" fmla="*/ 55 w 942"/>
                  <a:gd name="T9" fmla="*/ 12 h 1178"/>
                  <a:gd name="T10" fmla="*/ 45 w 942"/>
                  <a:gd name="T11" fmla="*/ 4 h 1178"/>
                  <a:gd name="T12" fmla="*/ 44 w 942"/>
                  <a:gd name="T13" fmla="*/ 3 h 1178"/>
                  <a:gd name="T14" fmla="*/ 43 w 942"/>
                  <a:gd name="T15" fmla="*/ 2 h 1178"/>
                  <a:gd name="T16" fmla="*/ 42 w 942"/>
                  <a:gd name="T17" fmla="*/ 2 h 1178"/>
                  <a:gd name="T18" fmla="*/ 38 w 942"/>
                  <a:gd name="T19" fmla="*/ 1 h 1178"/>
                  <a:gd name="T20" fmla="*/ 33 w 942"/>
                  <a:gd name="T21" fmla="*/ 0 h 1178"/>
                  <a:gd name="T22" fmla="*/ 26 w 942"/>
                  <a:gd name="T23" fmla="*/ 0 h 1178"/>
                  <a:gd name="T24" fmla="*/ 19 w 942"/>
                  <a:gd name="T25" fmla="*/ 2 h 1178"/>
                  <a:gd name="T26" fmla="*/ 5 w 942"/>
                  <a:gd name="T27" fmla="*/ 12 h 1178"/>
                  <a:gd name="T28" fmla="*/ 0 w 942"/>
                  <a:gd name="T29" fmla="*/ 28 h 1178"/>
                  <a:gd name="T30" fmla="*/ 4 w 942"/>
                  <a:gd name="T31" fmla="*/ 49 h 1178"/>
                  <a:gd name="T32" fmla="*/ 16 w 942"/>
                  <a:gd name="T33" fmla="*/ 73 h 1178"/>
                  <a:gd name="T34" fmla="*/ 32 w 942"/>
                  <a:gd name="T35" fmla="*/ 96 h 1178"/>
                  <a:gd name="T36" fmla="*/ 52 w 942"/>
                  <a:gd name="T37" fmla="*/ 118 h 1178"/>
                  <a:gd name="T38" fmla="*/ 73 w 942"/>
                  <a:gd name="T39" fmla="*/ 135 h 1178"/>
                  <a:gd name="T40" fmla="*/ 95 w 942"/>
                  <a:gd name="T41" fmla="*/ 150 h 1178"/>
                  <a:gd name="T42" fmla="*/ 118 w 942"/>
                  <a:gd name="T43" fmla="*/ 163 h 1178"/>
                  <a:gd name="T44" fmla="*/ 142 w 942"/>
                  <a:gd name="T45" fmla="*/ 178 h 1178"/>
                  <a:gd name="T46" fmla="*/ 148 w 942"/>
                  <a:gd name="T47" fmla="*/ 184 h 1178"/>
                  <a:gd name="T48" fmla="*/ 151 w 942"/>
                  <a:gd name="T49" fmla="*/ 191 h 1178"/>
                  <a:gd name="T50" fmla="*/ 152 w 942"/>
                  <a:gd name="T51" fmla="*/ 198 h 1178"/>
                  <a:gd name="T52" fmla="*/ 151 w 942"/>
                  <a:gd name="T53" fmla="*/ 203 h 1178"/>
                  <a:gd name="T54" fmla="*/ 147 w 942"/>
                  <a:gd name="T55" fmla="*/ 207 h 1178"/>
                  <a:gd name="T56" fmla="*/ 142 w 942"/>
                  <a:gd name="T57" fmla="*/ 210 h 1178"/>
                  <a:gd name="T58" fmla="*/ 137 w 942"/>
                  <a:gd name="T59" fmla="*/ 213 h 1178"/>
                  <a:gd name="T60" fmla="*/ 131 w 942"/>
                  <a:gd name="T61" fmla="*/ 215 h 1178"/>
                  <a:gd name="T62" fmla="*/ 127 w 942"/>
                  <a:gd name="T63" fmla="*/ 217 h 1178"/>
                  <a:gd name="T64" fmla="*/ 66 w 942"/>
                  <a:gd name="T65" fmla="*/ 224 h 1178"/>
                  <a:gd name="T66" fmla="*/ 161 w 942"/>
                  <a:gd name="T67" fmla="*/ 231 h 1178"/>
                  <a:gd name="T68" fmla="*/ 181 w 942"/>
                  <a:gd name="T69" fmla="*/ 218 h 1178"/>
                  <a:gd name="T70" fmla="*/ 189 w 942"/>
                  <a:gd name="T71" fmla="*/ 202 h 1178"/>
                  <a:gd name="T72" fmla="*/ 189 w 942"/>
                  <a:gd name="T73" fmla="*/ 187 h 1178"/>
                  <a:gd name="T74" fmla="*/ 186 w 942"/>
                  <a:gd name="T75" fmla="*/ 177 h 117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42"/>
                  <a:gd name="T115" fmla="*/ 0 h 1178"/>
                  <a:gd name="T116" fmla="*/ 942 w 942"/>
                  <a:gd name="T117" fmla="*/ 1178 h 117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42" h="1178">
                    <a:moveTo>
                      <a:pt x="921" y="876"/>
                    </a:moveTo>
                    <a:lnTo>
                      <a:pt x="871" y="751"/>
                    </a:lnTo>
                    <a:lnTo>
                      <a:pt x="805" y="631"/>
                    </a:lnTo>
                    <a:lnTo>
                      <a:pt x="730" y="519"/>
                    </a:lnTo>
                    <a:lnTo>
                      <a:pt x="647" y="415"/>
                    </a:lnTo>
                    <a:lnTo>
                      <a:pt x="564" y="323"/>
                    </a:lnTo>
                    <a:lnTo>
                      <a:pt x="481" y="236"/>
                    </a:lnTo>
                    <a:lnTo>
                      <a:pt x="402" y="166"/>
                    </a:lnTo>
                    <a:lnTo>
                      <a:pt x="331" y="103"/>
                    </a:lnTo>
                    <a:lnTo>
                      <a:pt x="274" y="58"/>
                    </a:lnTo>
                    <a:lnTo>
                      <a:pt x="227" y="21"/>
                    </a:lnTo>
                    <a:lnTo>
                      <a:pt x="223" y="21"/>
                    </a:lnTo>
                    <a:lnTo>
                      <a:pt x="220" y="17"/>
                    </a:lnTo>
                    <a:lnTo>
                      <a:pt x="220" y="13"/>
                    </a:lnTo>
                    <a:lnTo>
                      <a:pt x="216" y="13"/>
                    </a:lnTo>
                    <a:lnTo>
                      <a:pt x="216" y="8"/>
                    </a:lnTo>
                    <a:lnTo>
                      <a:pt x="211" y="8"/>
                    </a:lnTo>
                    <a:lnTo>
                      <a:pt x="207" y="8"/>
                    </a:lnTo>
                    <a:lnTo>
                      <a:pt x="198" y="4"/>
                    </a:lnTo>
                    <a:lnTo>
                      <a:pt x="191" y="4"/>
                    </a:lnTo>
                    <a:lnTo>
                      <a:pt x="178" y="0"/>
                    </a:lnTo>
                    <a:lnTo>
                      <a:pt x="166" y="0"/>
                    </a:lnTo>
                    <a:lnTo>
                      <a:pt x="149" y="0"/>
                    </a:lnTo>
                    <a:lnTo>
                      <a:pt x="132" y="0"/>
                    </a:lnTo>
                    <a:lnTo>
                      <a:pt x="115" y="4"/>
                    </a:lnTo>
                    <a:lnTo>
                      <a:pt x="95" y="8"/>
                    </a:lnTo>
                    <a:lnTo>
                      <a:pt x="54" y="29"/>
                    </a:lnTo>
                    <a:lnTo>
                      <a:pt x="24" y="58"/>
                    </a:lnTo>
                    <a:lnTo>
                      <a:pt x="4" y="96"/>
                    </a:lnTo>
                    <a:lnTo>
                      <a:pt x="0" y="141"/>
                    </a:lnTo>
                    <a:lnTo>
                      <a:pt x="7" y="191"/>
                    </a:lnTo>
                    <a:lnTo>
                      <a:pt x="20" y="245"/>
                    </a:lnTo>
                    <a:lnTo>
                      <a:pt x="45" y="303"/>
                    </a:lnTo>
                    <a:lnTo>
                      <a:pt x="78" y="365"/>
                    </a:lnTo>
                    <a:lnTo>
                      <a:pt x="115" y="424"/>
                    </a:lnTo>
                    <a:lnTo>
                      <a:pt x="157" y="481"/>
                    </a:lnTo>
                    <a:lnTo>
                      <a:pt x="207" y="535"/>
                    </a:lnTo>
                    <a:lnTo>
                      <a:pt x="261" y="589"/>
                    </a:lnTo>
                    <a:lnTo>
                      <a:pt x="311" y="635"/>
                    </a:lnTo>
                    <a:lnTo>
                      <a:pt x="364" y="676"/>
                    </a:lnTo>
                    <a:lnTo>
                      <a:pt x="418" y="714"/>
                    </a:lnTo>
                    <a:lnTo>
                      <a:pt x="472" y="751"/>
                    </a:lnTo>
                    <a:lnTo>
                      <a:pt x="531" y="784"/>
                    </a:lnTo>
                    <a:lnTo>
                      <a:pt x="589" y="817"/>
                    </a:lnTo>
                    <a:lnTo>
                      <a:pt x="647" y="855"/>
                    </a:lnTo>
                    <a:lnTo>
                      <a:pt x="706" y="892"/>
                    </a:lnTo>
                    <a:lnTo>
                      <a:pt x="722" y="905"/>
                    </a:lnTo>
                    <a:lnTo>
                      <a:pt x="738" y="921"/>
                    </a:lnTo>
                    <a:lnTo>
                      <a:pt x="747" y="937"/>
                    </a:lnTo>
                    <a:lnTo>
                      <a:pt x="755" y="959"/>
                    </a:lnTo>
                    <a:lnTo>
                      <a:pt x="760" y="975"/>
                    </a:lnTo>
                    <a:lnTo>
                      <a:pt x="760" y="991"/>
                    </a:lnTo>
                    <a:lnTo>
                      <a:pt x="755" y="1008"/>
                    </a:lnTo>
                    <a:lnTo>
                      <a:pt x="751" y="1020"/>
                    </a:lnTo>
                    <a:lnTo>
                      <a:pt x="742" y="1033"/>
                    </a:lnTo>
                    <a:lnTo>
                      <a:pt x="735" y="1038"/>
                    </a:lnTo>
                    <a:lnTo>
                      <a:pt x="722" y="1045"/>
                    </a:lnTo>
                    <a:lnTo>
                      <a:pt x="709" y="1054"/>
                    </a:lnTo>
                    <a:lnTo>
                      <a:pt x="693" y="1058"/>
                    </a:lnTo>
                    <a:lnTo>
                      <a:pt x="681" y="1067"/>
                    </a:lnTo>
                    <a:lnTo>
                      <a:pt x="668" y="1074"/>
                    </a:lnTo>
                    <a:lnTo>
                      <a:pt x="655" y="1079"/>
                    </a:lnTo>
                    <a:lnTo>
                      <a:pt x="643" y="1083"/>
                    </a:lnTo>
                    <a:lnTo>
                      <a:pt x="634" y="1087"/>
                    </a:lnTo>
                    <a:lnTo>
                      <a:pt x="630" y="1092"/>
                    </a:lnTo>
                    <a:lnTo>
                      <a:pt x="328" y="1125"/>
                    </a:lnTo>
                    <a:lnTo>
                      <a:pt x="713" y="1178"/>
                    </a:lnTo>
                    <a:lnTo>
                      <a:pt x="801" y="1157"/>
                    </a:lnTo>
                    <a:lnTo>
                      <a:pt x="859" y="1128"/>
                    </a:lnTo>
                    <a:lnTo>
                      <a:pt x="900" y="1092"/>
                    </a:lnTo>
                    <a:lnTo>
                      <a:pt x="929" y="1049"/>
                    </a:lnTo>
                    <a:lnTo>
                      <a:pt x="942" y="1013"/>
                    </a:lnTo>
                    <a:lnTo>
                      <a:pt x="942" y="971"/>
                    </a:lnTo>
                    <a:lnTo>
                      <a:pt x="942" y="937"/>
                    </a:lnTo>
                    <a:lnTo>
                      <a:pt x="933" y="909"/>
                    </a:lnTo>
                    <a:lnTo>
                      <a:pt x="925" y="888"/>
                    </a:lnTo>
                    <a:lnTo>
                      <a:pt x="921" y="876"/>
                    </a:lnTo>
                    <a:close/>
                  </a:path>
                </a:pathLst>
              </a:custGeom>
              <a:solidFill>
                <a:srgbClr val="E58C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87" name="Freeform 1296">
                <a:extLst>
                  <a:ext uri="{FF2B5EF4-FFF2-40B4-BE49-F238E27FC236}">
                    <a16:creationId xmlns:a16="http://schemas.microsoft.com/office/drawing/2014/main" id="{3D7E0969-4F3C-49B4-9B8C-2DC89B025C80}"/>
                  </a:ext>
                </a:extLst>
              </p:cNvPr>
              <p:cNvSpPr>
                <a:spLocks/>
              </p:cNvSpPr>
              <p:nvPr/>
            </p:nvSpPr>
            <p:spPr bwMode="auto">
              <a:xfrm>
                <a:off x="3588" y="3477"/>
                <a:ext cx="145" cy="189"/>
              </a:xfrm>
              <a:custGeom>
                <a:avLst/>
                <a:gdLst>
                  <a:gd name="T0" fmla="*/ 141 w 726"/>
                  <a:gd name="T1" fmla="*/ 182 h 942"/>
                  <a:gd name="T2" fmla="*/ 141 w 726"/>
                  <a:gd name="T3" fmla="*/ 182 h 942"/>
                  <a:gd name="T4" fmla="*/ 142 w 726"/>
                  <a:gd name="T5" fmla="*/ 182 h 942"/>
                  <a:gd name="T6" fmla="*/ 142 w 726"/>
                  <a:gd name="T7" fmla="*/ 183 h 942"/>
                  <a:gd name="T8" fmla="*/ 142 w 726"/>
                  <a:gd name="T9" fmla="*/ 184 h 942"/>
                  <a:gd name="T10" fmla="*/ 142 w 726"/>
                  <a:gd name="T11" fmla="*/ 185 h 942"/>
                  <a:gd name="T12" fmla="*/ 143 w 726"/>
                  <a:gd name="T13" fmla="*/ 186 h 942"/>
                  <a:gd name="T14" fmla="*/ 143 w 726"/>
                  <a:gd name="T15" fmla="*/ 187 h 942"/>
                  <a:gd name="T16" fmla="*/ 144 w 726"/>
                  <a:gd name="T17" fmla="*/ 188 h 942"/>
                  <a:gd name="T18" fmla="*/ 145 w 726"/>
                  <a:gd name="T19" fmla="*/ 189 h 942"/>
                  <a:gd name="T20" fmla="*/ 144 w 726"/>
                  <a:gd name="T21" fmla="*/ 186 h 942"/>
                  <a:gd name="T22" fmla="*/ 143 w 726"/>
                  <a:gd name="T23" fmla="*/ 183 h 942"/>
                  <a:gd name="T24" fmla="*/ 142 w 726"/>
                  <a:gd name="T25" fmla="*/ 180 h 942"/>
                  <a:gd name="T26" fmla="*/ 142 w 726"/>
                  <a:gd name="T27" fmla="*/ 177 h 942"/>
                  <a:gd name="T28" fmla="*/ 141 w 726"/>
                  <a:gd name="T29" fmla="*/ 176 h 942"/>
                  <a:gd name="T30" fmla="*/ 140 w 726"/>
                  <a:gd name="T31" fmla="*/ 173 h 942"/>
                  <a:gd name="T32" fmla="*/ 139 w 726"/>
                  <a:gd name="T33" fmla="*/ 171 h 942"/>
                  <a:gd name="T34" fmla="*/ 138 w 726"/>
                  <a:gd name="T35" fmla="*/ 170 h 942"/>
                  <a:gd name="T36" fmla="*/ 138 w 726"/>
                  <a:gd name="T37" fmla="*/ 169 h 942"/>
                  <a:gd name="T38" fmla="*/ 128 w 726"/>
                  <a:gd name="T39" fmla="*/ 146 h 942"/>
                  <a:gd name="T40" fmla="*/ 117 w 726"/>
                  <a:gd name="T41" fmla="*/ 123 h 942"/>
                  <a:gd name="T42" fmla="*/ 104 w 726"/>
                  <a:gd name="T43" fmla="*/ 102 h 942"/>
                  <a:gd name="T44" fmla="*/ 88 w 726"/>
                  <a:gd name="T45" fmla="*/ 82 h 942"/>
                  <a:gd name="T46" fmla="*/ 74 w 726"/>
                  <a:gd name="T47" fmla="*/ 64 h 942"/>
                  <a:gd name="T48" fmla="*/ 59 w 726"/>
                  <a:gd name="T49" fmla="*/ 47 h 942"/>
                  <a:gd name="T50" fmla="*/ 44 w 726"/>
                  <a:gd name="T51" fmla="*/ 33 h 942"/>
                  <a:gd name="T52" fmla="*/ 31 w 726"/>
                  <a:gd name="T53" fmla="*/ 20 h 942"/>
                  <a:gd name="T54" fmla="*/ 18 w 726"/>
                  <a:gd name="T55" fmla="*/ 9 h 942"/>
                  <a:gd name="T56" fmla="*/ 7 w 726"/>
                  <a:gd name="T57" fmla="*/ 0 h 942"/>
                  <a:gd name="T58" fmla="*/ 6 w 726"/>
                  <a:gd name="T59" fmla="*/ 1 h 942"/>
                  <a:gd name="T60" fmla="*/ 5 w 726"/>
                  <a:gd name="T61" fmla="*/ 1 h 942"/>
                  <a:gd name="T62" fmla="*/ 3 w 726"/>
                  <a:gd name="T63" fmla="*/ 2 h 942"/>
                  <a:gd name="T64" fmla="*/ 2 w 726"/>
                  <a:gd name="T65" fmla="*/ 3 h 942"/>
                  <a:gd name="T66" fmla="*/ 1 w 726"/>
                  <a:gd name="T67" fmla="*/ 3 h 942"/>
                  <a:gd name="T68" fmla="*/ 1 w 726"/>
                  <a:gd name="T69" fmla="*/ 4 h 942"/>
                  <a:gd name="T70" fmla="*/ 1 w 726"/>
                  <a:gd name="T71" fmla="*/ 5 h 942"/>
                  <a:gd name="T72" fmla="*/ 0 w 726"/>
                  <a:gd name="T73" fmla="*/ 5 h 942"/>
                  <a:gd name="T74" fmla="*/ 0 w 726"/>
                  <a:gd name="T75" fmla="*/ 6 h 942"/>
                  <a:gd name="T76" fmla="*/ 0 w 726"/>
                  <a:gd name="T77" fmla="*/ 7 h 942"/>
                  <a:gd name="T78" fmla="*/ 8 w 726"/>
                  <a:gd name="T79" fmla="*/ 13 h 942"/>
                  <a:gd name="T80" fmla="*/ 21 w 726"/>
                  <a:gd name="T81" fmla="*/ 23 h 942"/>
                  <a:gd name="T82" fmla="*/ 35 w 726"/>
                  <a:gd name="T83" fmla="*/ 36 h 942"/>
                  <a:gd name="T84" fmla="*/ 50 w 726"/>
                  <a:gd name="T85" fmla="*/ 52 h 942"/>
                  <a:gd name="T86" fmla="*/ 67 w 726"/>
                  <a:gd name="T87" fmla="*/ 69 h 942"/>
                  <a:gd name="T88" fmla="*/ 83 w 726"/>
                  <a:gd name="T89" fmla="*/ 88 h 942"/>
                  <a:gd name="T90" fmla="*/ 100 w 726"/>
                  <a:gd name="T91" fmla="*/ 109 h 942"/>
                  <a:gd name="T92" fmla="*/ 116 w 726"/>
                  <a:gd name="T93" fmla="*/ 132 h 942"/>
                  <a:gd name="T94" fmla="*/ 130 w 726"/>
                  <a:gd name="T95" fmla="*/ 156 h 942"/>
                  <a:gd name="T96" fmla="*/ 141 w 726"/>
                  <a:gd name="T97" fmla="*/ 182 h 94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726"/>
                  <a:gd name="T148" fmla="*/ 0 h 942"/>
                  <a:gd name="T149" fmla="*/ 726 w 726"/>
                  <a:gd name="T150" fmla="*/ 942 h 94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726" h="942">
                    <a:moveTo>
                      <a:pt x="705" y="905"/>
                    </a:moveTo>
                    <a:lnTo>
                      <a:pt x="705" y="908"/>
                    </a:lnTo>
                    <a:lnTo>
                      <a:pt x="709" y="908"/>
                    </a:lnTo>
                    <a:lnTo>
                      <a:pt x="709" y="913"/>
                    </a:lnTo>
                    <a:lnTo>
                      <a:pt x="713" y="917"/>
                    </a:lnTo>
                    <a:lnTo>
                      <a:pt x="713" y="921"/>
                    </a:lnTo>
                    <a:lnTo>
                      <a:pt x="717" y="925"/>
                    </a:lnTo>
                    <a:lnTo>
                      <a:pt x="717" y="934"/>
                    </a:lnTo>
                    <a:lnTo>
                      <a:pt x="722" y="937"/>
                    </a:lnTo>
                    <a:lnTo>
                      <a:pt x="726" y="942"/>
                    </a:lnTo>
                    <a:lnTo>
                      <a:pt x="722" y="925"/>
                    </a:lnTo>
                    <a:lnTo>
                      <a:pt x="717" y="913"/>
                    </a:lnTo>
                    <a:lnTo>
                      <a:pt x="713" y="896"/>
                    </a:lnTo>
                    <a:lnTo>
                      <a:pt x="709" y="883"/>
                    </a:lnTo>
                    <a:lnTo>
                      <a:pt x="705" y="876"/>
                    </a:lnTo>
                    <a:lnTo>
                      <a:pt x="701" y="863"/>
                    </a:lnTo>
                    <a:lnTo>
                      <a:pt x="697" y="854"/>
                    </a:lnTo>
                    <a:lnTo>
                      <a:pt x="692" y="847"/>
                    </a:lnTo>
                    <a:lnTo>
                      <a:pt x="692" y="842"/>
                    </a:lnTo>
                    <a:lnTo>
                      <a:pt x="643" y="726"/>
                    </a:lnTo>
                    <a:lnTo>
                      <a:pt x="585" y="614"/>
                    </a:lnTo>
                    <a:lnTo>
                      <a:pt x="519" y="510"/>
                    </a:lnTo>
                    <a:lnTo>
                      <a:pt x="443" y="411"/>
                    </a:lnTo>
                    <a:lnTo>
                      <a:pt x="369" y="319"/>
                    </a:lnTo>
                    <a:lnTo>
                      <a:pt x="294" y="236"/>
                    </a:lnTo>
                    <a:lnTo>
                      <a:pt x="220" y="162"/>
                    </a:lnTo>
                    <a:lnTo>
                      <a:pt x="153" y="99"/>
                    </a:lnTo>
                    <a:lnTo>
                      <a:pt x="90" y="45"/>
                    </a:lnTo>
                    <a:lnTo>
                      <a:pt x="36" y="0"/>
                    </a:lnTo>
                    <a:lnTo>
                      <a:pt x="29" y="4"/>
                    </a:lnTo>
                    <a:lnTo>
                      <a:pt x="24" y="4"/>
                    </a:lnTo>
                    <a:lnTo>
                      <a:pt x="16" y="8"/>
                    </a:lnTo>
                    <a:lnTo>
                      <a:pt x="11" y="13"/>
                    </a:lnTo>
                    <a:lnTo>
                      <a:pt x="7" y="17"/>
                    </a:lnTo>
                    <a:lnTo>
                      <a:pt x="4" y="20"/>
                    </a:lnTo>
                    <a:lnTo>
                      <a:pt x="4" y="25"/>
                    </a:lnTo>
                    <a:lnTo>
                      <a:pt x="0" y="25"/>
                    </a:lnTo>
                    <a:lnTo>
                      <a:pt x="0" y="29"/>
                    </a:lnTo>
                    <a:lnTo>
                      <a:pt x="0" y="33"/>
                    </a:lnTo>
                    <a:lnTo>
                      <a:pt x="41" y="67"/>
                    </a:lnTo>
                    <a:lnTo>
                      <a:pt x="103" y="116"/>
                    </a:lnTo>
                    <a:lnTo>
                      <a:pt x="173" y="179"/>
                    </a:lnTo>
                    <a:lnTo>
                      <a:pt x="252" y="258"/>
                    </a:lnTo>
                    <a:lnTo>
                      <a:pt x="335" y="344"/>
                    </a:lnTo>
                    <a:lnTo>
                      <a:pt x="418" y="440"/>
                    </a:lnTo>
                    <a:lnTo>
                      <a:pt x="501" y="544"/>
                    </a:lnTo>
                    <a:lnTo>
                      <a:pt x="580" y="660"/>
                    </a:lnTo>
                    <a:lnTo>
                      <a:pt x="651" y="780"/>
                    </a:lnTo>
                    <a:lnTo>
                      <a:pt x="705" y="905"/>
                    </a:lnTo>
                    <a:close/>
                  </a:path>
                </a:pathLst>
              </a:custGeom>
              <a:solidFill>
                <a:srgbClr val="EDAD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88" name="Freeform 1297">
                <a:extLst>
                  <a:ext uri="{FF2B5EF4-FFF2-40B4-BE49-F238E27FC236}">
                    <a16:creationId xmlns:a16="http://schemas.microsoft.com/office/drawing/2014/main" id="{37B706CB-AC9B-4389-9F92-9CB2E7EA42B9}"/>
                  </a:ext>
                </a:extLst>
              </p:cNvPr>
              <p:cNvSpPr>
                <a:spLocks/>
              </p:cNvSpPr>
              <p:nvPr/>
            </p:nvSpPr>
            <p:spPr bwMode="auto">
              <a:xfrm>
                <a:off x="3545" y="3471"/>
                <a:ext cx="50" cy="33"/>
              </a:xfrm>
              <a:custGeom>
                <a:avLst/>
                <a:gdLst>
                  <a:gd name="T0" fmla="*/ 19 w 248"/>
                  <a:gd name="T1" fmla="*/ 14 h 166"/>
                  <a:gd name="T2" fmla="*/ 22 w 248"/>
                  <a:gd name="T3" fmla="*/ 13 h 166"/>
                  <a:gd name="T4" fmla="*/ 26 w 248"/>
                  <a:gd name="T5" fmla="*/ 13 h 166"/>
                  <a:gd name="T6" fmla="*/ 29 w 248"/>
                  <a:gd name="T7" fmla="*/ 13 h 166"/>
                  <a:gd name="T8" fmla="*/ 33 w 248"/>
                  <a:gd name="T9" fmla="*/ 13 h 166"/>
                  <a:gd name="T10" fmla="*/ 35 w 248"/>
                  <a:gd name="T11" fmla="*/ 13 h 166"/>
                  <a:gd name="T12" fmla="*/ 38 w 248"/>
                  <a:gd name="T13" fmla="*/ 13 h 166"/>
                  <a:gd name="T14" fmla="*/ 40 w 248"/>
                  <a:gd name="T15" fmla="*/ 13 h 166"/>
                  <a:gd name="T16" fmla="*/ 41 w 248"/>
                  <a:gd name="T17" fmla="*/ 14 h 166"/>
                  <a:gd name="T18" fmla="*/ 42 w 248"/>
                  <a:gd name="T19" fmla="*/ 14 h 166"/>
                  <a:gd name="T20" fmla="*/ 43 w 248"/>
                  <a:gd name="T21" fmla="*/ 14 h 166"/>
                  <a:gd name="T22" fmla="*/ 43 w 248"/>
                  <a:gd name="T23" fmla="*/ 13 h 166"/>
                  <a:gd name="T24" fmla="*/ 43 w 248"/>
                  <a:gd name="T25" fmla="*/ 13 h 166"/>
                  <a:gd name="T26" fmla="*/ 44 w 248"/>
                  <a:gd name="T27" fmla="*/ 12 h 166"/>
                  <a:gd name="T28" fmla="*/ 44 w 248"/>
                  <a:gd name="T29" fmla="*/ 11 h 166"/>
                  <a:gd name="T30" fmla="*/ 44 w 248"/>
                  <a:gd name="T31" fmla="*/ 11 h 166"/>
                  <a:gd name="T32" fmla="*/ 45 w 248"/>
                  <a:gd name="T33" fmla="*/ 10 h 166"/>
                  <a:gd name="T34" fmla="*/ 46 w 248"/>
                  <a:gd name="T35" fmla="*/ 10 h 166"/>
                  <a:gd name="T36" fmla="*/ 48 w 248"/>
                  <a:gd name="T37" fmla="*/ 9 h 166"/>
                  <a:gd name="T38" fmla="*/ 49 w 248"/>
                  <a:gd name="T39" fmla="*/ 9 h 166"/>
                  <a:gd name="T40" fmla="*/ 50 w 248"/>
                  <a:gd name="T41" fmla="*/ 9 h 166"/>
                  <a:gd name="T42" fmla="*/ 49 w 248"/>
                  <a:gd name="T43" fmla="*/ 8 h 166"/>
                  <a:gd name="T44" fmla="*/ 49 w 248"/>
                  <a:gd name="T45" fmla="*/ 8 h 166"/>
                  <a:gd name="T46" fmla="*/ 48 w 248"/>
                  <a:gd name="T47" fmla="*/ 7 h 166"/>
                  <a:gd name="T48" fmla="*/ 47 w 248"/>
                  <a:gd name="T49" fmla="*/ 6 h 166"/>
                  <a:gd name="T50" fmla="*/ 46 w 248"/>
                  <a:gd name="T51" fmla="*/ 5 h 166"/>
                  <a:gd name="T52" fmla="*/ 46 w 248"/>
                  <a:gd name="T53" fmla="*/ 4 h 166"/>
                  <a:gd name="T54" fmla="*/ 45 w 248"/>
                  <a:gd name="T55" fmla="*/ 4 h 166"/>
                  <a:gd name="T56" fmla="*/ 44 w 248"/>
                  <a:gd name="T57" fmla="*/ 3 h 166"/>
                  <a:gd name="T58" fmla="*/ 44 w 248"/>
                  <a:gd name="T59" fmla="*/ 2 h 166"/>
                  <a:gd name="T60" fmla="*/ 43 w 248"/>
                  <a:gd name="T61" fmla="*/ 1 h 166"/>
                  <a:gd name="T62" fmla="*/ 43 w 248"/>
                  <a:gd name="T63" fmla="*/ 2 h 166"/>
                  <a:gd name="T64" fmla="*/ 42 w 248"/>
                  <a:gd name="T65" fmla="*/ 2 h 166"/>
                  <a:gd name="T66" fmla="*/ 40 w 248"/>
                  <a:gd name="T67" fmla="*/ 1 h 166"/>
                  <a:gd name="T68" fmla="*/ 39 w 248"/>
                  <a:gd name="T69" fmla="*/ 1 h 166"/>
                  <a:gd name="T70" fmla="*/ 36 w 248"/>
                  <a:gd name="T71" fmla="*/ 0 h 166"/>
                  <a:gd name="T72" fmla="*/ 33 w 248"/>
                  <a:gd name="T73" fmla="*/ 0 h 166"/>
                  <a:gd name="T74" fmla="*/ 30 w 248"/>
                  <a:gd name="T75" fmla="*/ 0 h 166"/>
                  <a:gd name="T76" fmla="*/ 27 w 248"/>
                  <a:gd name="T77" fmla="*/ 0 h 166"/>
                  <a:gd name="T78" fmla="*/ 23 w 248"/>
                  <a:gd name="T79" fmla="*/ 1 h 166"/>
                  <a:gd name="T80" fmla="*/ 19 w 248"/>
                  <a:gd name="T81" fmla="*/ 2 h 166"/>
                  <a:gd name="T82" fmla="*/ 15 w 248"/>
                  <a:gd name="T83" fmla="*/ 4 h 166"/>
                  <a:gd name="T84" fmla="*/ 11 w 248"/>
                  <a:gd name="T85" fmla="*/ 5 h 166"/>
                  <a:gd name="T86" fmla="*/ 7 w 248"/>
                  <a:gd name="T87" fmla="*/ 8 h 166"/>
                  <a:gd name="T88" fmla="*/ 5 w 248"/>
                  <a:gd name="T89" fmla="*/ 10 h 166"/>
                  <a:gd name="T90" fmla="*/ 3 w 248"/>
                  <a:gd name="T91" fmla="*/ 13 h 166"/>
                  <a:gd name="T92" fmla="*/ 2 w 248"/>
                  <a:gd name="T93" fmla="*/ 17 h 166"/>
                  <a:gd name="T94" fmla="*/ 1 w 248"/>
                  <a:gd name="T95" fmla="*/ 21 h 166"/>
                  <a:gd name="T96" fmla="*/ 0 w 248"/>
                  <a:gd name="T97" fmla="*/ 25 h 166"/>
                  <a:gd name="T98" fmla="*/ 0 w 248"/>
                  <a:gd name="T99" fmla="*/ 29 h 166"/>
                  <a:gd name="T100" fmla="*/ 0 w 248"/>
                  <a:gd name="T101" fmla="*/ 33 h 166"/>
                  <a:gd name="T102" fmla="*/ 1 w 248"/>
                  <a:gd name="T103" fmla="*/ 31 h 166"/>
                  <a:gd name="T104" fmla="*/ 2 w 248"/>
                  <a:gd name="T105" fmla="*/ 28 h 166"/>
                  <a:gd name="T106" fmla="*/ 2 w 248"/>
                  <a:gd name="T107" fmla="*/ 26 h 166"/>
                  <a:gd name="T108" fmla="*/ 4 w 248"/>
                  <a:gd name="T109" fmla="*/ 23 h 166"/>
                  <a:gd name="T110" fmla="*/ 6 w 248"/>
                  <a:gd name="T111" fmla="*/ 21 h 166"/>
                  <a:gd name="T112" fmla="*/ 8 w 248"/>
                  <a:gd name="T113" fmla="*/ 19 h 166"/>
                  <a:gd name="T114" fmla="*/ 10 w 248"/>
                  <a:gd name="T115" fmla="*/ 17 h 166"/>
                  <a:gd name="T116" fmla="*/ 12 w 248"/>
                  <a:gd name="T117" fmla="*/ 17 h 166"/>
                  <a:gd name="T118" fmla="*/ 16 w 248"/>
                  <a:gd name="T119" fmla="*/ 15 h 166"/>
                  <a:gd name="T120" fmla="*/ 19 w 248"/>
                  <a:gd name="T121" fmla="*/ 14 h 16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48"/>
                  <a:gd name="T184" fmla="*/ 0 h 166"/>
                  <a:gd name="T185" fmla="*/ 248 w 248"/>
                  <a:gd name="T186" fmla="*/ 166 h 16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48" h="166">
                    <a:moveTo>
                      <a:pt x="95" y="71"/>
                    </a:moveTo>
                    <a:lnTo>
                      <a:pt x="111" y="67"/>
                    </a:lnTo>
                    <a:lnTo>
                      <a:pt x="128" y="63"/>
                    </a:lnTo>
                    <a:lnTo>
                      <a:pt x="145" y="63"/>
                    </a:lnTo>
                    <a:lnTo>
                      <a:pt x="162" y="63"/>
                    </a:lnTo>
                    <a:lnTo>
                      <a:pt x="174" y="63"/>
                    </a:lnTo>
                    <a:lnTo>
                      <a:pt x="187" y="67"/>
                    </a:lnTo>
                    <a:lnTo>
                      <a:pt x="199" y="67"/>
                    </a:lnTo>
                    <a:lnTo>
                      <a:pt x="203" y="71"/>
                    </a:lnTo>
                    <a:lnTo>
                      <a:pt x="207" y="71"/>
                    </a:lnTo>
                    <a:lnTo>
                      <a:pt x="212" y="71"/>
                    </a:lnTo>
                    <a:lnTo>
                      <a:pt x="212" y="67"/>
                    </a:lnTo>
                    <a:lnTo>
                      <a:pt x="212" y="63"/>
                    </a:lnTo>
                    <a:lnTo>
                      <a:pt x="216" y="59"/>
                    </a:lnTo>
                    <a:lnTo>
                      <a:pt x="216" y="54"/>
                    </a:lnTo>
                    <a:lnTo>
                      <a:pt x="219" y="54"/>
                    </a:lnTo>
                    <a:lnTo>
                      <a:pt x="223" y="51"/>
                    </a:lnTo>
                    <a:lnTo>
                      <a:pt x="228" y="51"/>
                    </a:lnTo>
                    <a:lnTo>
                      <a:pt x="236" y="47"/>
                    </a:lnTo>
                    <a:lnTo>
                      <a:pt x="241" y="47"/>
                    </a:lnTo>
                    <a:lnTo>
                      <a:pt x="248" y="47"/>
                    </a:lnTo>
                    <a:lnTo>
                      <a:pt x="245" y="42"/>
                    </a:lnTo>
                    <a:lnTo>
                      <a:pt x="241" y="38"/>
                    </a:lnTo>
                    <a:lnTo>
                      <a:pt x="236" y="34"/>
                    </a:lnTo>
                    <a:lnTo>
                      <a:pt x="232" y="29"/>
                    </a:lnTo>
                    <a:lnTo>
                      <a:pt x="228" y="26"/>
                    </a:lnTo>
                    <a:lnTo>
                      <a:pt x="228" y="22"/>
                    </a:lnTo>
                    <a:lnTo>
                      <a:pt x="223" y="18"/>
                    </a:lnTo>
                    <a:lnTo>
                      <a:pt x="219" y="13"/>
                    </a:lnTo>
                    <a:lnTo>
                      <a:pt x="216" y="9"/>
                    </a:lnTo>
                    <a:lnTo>
                      <a:pt x="212" y="5"/>
                    </a:lnTo>
                    <a:lnTo>
                      <a:pt x="212" y="9"/>
                    </a:lnTo>
                    <a:lnTo>
                      <a:pt x="207" y="9"/>
                    </a:lnTo>
                    <a:lnTo>
                      <a:pt x="199" y="5"/>
                    </a:lnTo>
                    <a:lnTo>
                      <a:pt x="191" y="5"/>
                    </a:lnTo>
                    <a:lnTo>
                      <a:pt x="178" y="0"/>
                    </a:lnTo>
                    <a:lnTo>
                      <a:pt x="165" y="0"/>
                    </a:lnTo>
                    <a:lnTo>
                      <a:pt x="149" y="0"/>
                    </a:lnTo>
                    <a:lnTo>
                      <a:pt x="133" y="0"/>
                    </a:lnTo>
                    <a:lnTo>
                      <a:pt x="115" y="5"/>
                    </a:lnTo>
                    <a:lnTo>
                      <a:pt x="95" y="9"/>
                    </a:lnTo>
                    <a:lnTo>
                      <a:pt x="74" y="18"/>
                    </a:lnTo>
                    <a:lnTo>
                      <a:pt x="54" y="26"/>
                    </a:lnTo>
                    <a:lnTo>
                      <a:pt x="37" y="38"/>
                    </a:lnTo>
                    <a:lnTo>
                      <a:pt x="25" y="51"/>
                    </a:lnTo>
                    <a:lnTo>
                      <a:pt x="16" y="67"/>
                    </a:lnTo>
                    <a:lnTo>
                      <a:pt x="8" y="83"/>
                    </a:lnTo>
                    <a:lnTo>
                      <a:pt x="3" y="105"/>
                    </a:lnTo>
                    <a:lnTo>
                      <a:pt x="0" y="125"/>
                    </a:lnTo>
                    <a:lnTo>
                      <a:pt x="0" y="146"/>
                    </a:lnTo>
                    <a:lnTo>
                      <a:pt x="0" y="166"/>
                    </a:lnTo>
                    <a:lnTo>
                      <a:pt x="3" y="155"/>
                    </a:lnTo>
                    <a:lnTo>
                      <a:pt x="8" y="142"/>
                    </a:lnTo>
                    <a:lnTo>
                      <a:pt x="12" y="130"/>
                    </a:lnTo>
                    <a:lnTo>
                      <a:pt x="20" y="117"/>
                    </a:lnTo>
                    <a:lnTo>
                      <a:pt x="29" y="108"/>
                    </a:lnTo>
                    <a:lnTo>
                      <a:pt x="41" y="96"/>
                    </a:lnTo>
                    <a:lnTo>
                      <a:pt x="50" y="88"/>
                    </a:lnTo>
                    <a:lnTo>
                      <a:pt x="61" y="83"/>
                    </a:lnTo>
                    <a:lnTo>
                      <a:pt x="79" y="76"/>
                    </a:lnTo>
                    <a:lnTo>
                      <a:pt x="95" y="71"/>
                    </a:lnTo>
                    <a:close/>
                  </a:path>
                </a:pathLst>
              </a:custGeom>
              <a:solidFill>
                <a:srgbClr val="EDAD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89" name="Freeform 1298">
                <a:extLst>
                  <a:ext uri="{FF2B5EF4-FFF2-40B4-BE49-F238E27FC236}">
                    <a16:creationId xmlns:a16="http://schemas.microsoft.com/office/drawing/2014/main" id="{184F8948-63C7-4A83-B6D4-02F62431B5E0}"/>
                  </a:ext>
                </a:extLst>
              </p:cNvPr>
              <p:cNvSpPr>
                <a:spLocks/>
              </p:cNvSpPr>
              <p:nvPr/>
            </p:nvSpPr>
            <p:spPr bwMode="auto">
              <a:xfrm>
                <a:off x="3587" y="3472"/>
                <a:ext cx="145" cy="247"/>
              </a:xfrm>
              <a:custGeom>
                <a:avLst/>
                <a:gdLst>
                  <a:gd name="T0" fmla="*/ 0 w 727"/>
                  <a:gd name="T1" fmla="*/ 0 h 1232"/>
                  <a:gd name="T2" fmla="*/ 3 w 727"/>
                  <a:gd name="T3" fmla="*/ 3 h 1232"/>
                  <a:gd name="T4" fmla="*/ 12 w 727"/>
                  <a:gd name="T5" fmla="*/ 9 h 1232"/>
                  <a:gd name="T6" fmla="*/ 24 w 727"/>
                  <a:gd name="T7" fmla="*/ 19 h 1232"/>
                  <a:gd name="T8" fmla="*/ 40 w 727"/>
                  <a:gd name="T9" fmla="*/ 33 h 1232"/>
                  <a:gd name="T10" fmla="*/ 57 w 727"/>
                  <a:gd name="T11" fmla="*/ 50 h 1232"/>
                  <a:gd name="T12" fmla="*/ 76 w 727"/>
                  <a:gd name="T13" fmla="*/ 71 h 1232"/>
                  <a:gd name="T14" fmla="*/ 95 w 727"/>
                  <a:gd name="T15" fmla="*/ 93 h 1232"/>
                  <a:gd name="T16" fmla="*/ 113 w 727"/>
                  <a:gd name="T17" fmla="*/ 118 h 1232"/>
                  <a:gd name="T18" fmla="*/ 128 w 727"/>
                  <a:gd name="T19" fmla="*/ 146 h 1232"/>
                  <a:gd name="T20" fmla="*/ 141 w 727"/>
                  <a:gd name="T21" fmla="*/ 175 h 1232"/>
                  <a:gd name="T22" fmla="*/ 142 w 727"/>
                  <a:gd name="T23" fmla="*/ 177 h 1232"/>
                  <a:gd name="T24" fmla="*/ 143 w 727"/>
                  <a:gd name="T25" fmla="*/ 182 h 1232"/>
                  <a:gd name="T26" fmla="*/ 145 w 727"/>
                  <a:gd name="T27" fmla="*/ 189 h 1232"/>
                  <a:gd name="T28" fmla="*/ 145 w 727"/>
                  <a:gd name="T29" fmla="*/ 197 h 1232"/>
                  <a:gd name="T30" fmla="*/ 143 w 727"/>
                  <a:gd name="T31" fmla="*/ 207 h 1232"/>
                  <a:gd name="T32" fmla="*/ 140 w 727"/>
                  <a:gd name="T33" fmla="*/ 216 h 1232"/>
                  <a:gd name="T34" fmla="*/ 132 w 727"/>
                  <a:gd name="T35" fmla="*/ 225 h 1232"/>
                  <a:gd name="T36" fmla="*/ 121 w 727"/>
                  <a:gd name="T37" fmla="*/ 235 h 1232"/>
                  <a:gd name="T38" fmla="*/ 104 w 727"/>
                  <a:gd name="T39" fmla="*/ 241 h 1232"/>
                  <a:gd name="T40" fmla="*/ 81 w 727"/>
                  <a:gd name="T41" fmla="*/ 247 h 123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27"/>
                  <a:gd name="T64" fmla="*/ 0 h 1232"/>
                  <a:gd name="T65" fmla="*/ 727 w 727"/>
                  <a:gd name="T66" fmla="*/ 1232 h 123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27" h="1232">
                    <a:moveTo>
                      <a:pt x="0" y="0"/>
                    </a:moveTo>
                    <a:lnTo>
                      <a:pt x="16" y="13"/>
                    </a:lnTo>
                    <a:lnTo>
                      <a:pt x="58" y="45"/>
                    </a:lnTo>
                    <a:lnTo>
                      <a:pt x="120" y="96"/>
                    </a:lnTo>
                    <a:lnTo>
                      <a:pt x="200" y="166"/>
                    </a:lnTo>
                    <a:lnTo>
                      <a:pt x="286" y="249"/>
                    </a:lnTo>
                    <a:lnTo>
                      <a:pt x="382" y="353"/>
                    </a:lnTo>
                    <a:lnTo>
                      <a:pt x="477" y="465"/>
                    </a:lnTo>
                    <a:lnTo>
                      <a:pt x="565" y="589"/>
                    </a:lnTo>
                    <a:lnTo>
                      <a:pt x="644" y="726"/>
                    </a:lnTo>
                    <a:lnTo>
                      <a:pt x="706" y="872"/>
                    </a:lnTo>
                    <a:lnTo>
                      <a:pt x="710" y="884"/>
                    </a:lnTo>
                    <a:lnTo>
                      <a:pt x="718" y="908"/>
                    </a:lnTo>
                    <a:lnTo>
                      <a:pt x="727" y="942"/>
                    </a:lnTo>
                    <a:lnTo>
                      <a:pt x="727" y="984"/>
                    </a:lnTo>
                    <a:lnTo>
                      <a:pt x="718" y="1034"/>
                    </a:lnTo>
                    <a:lnTo>
                      <a:pt x="702" y="1079"/>
                    </a:lnTo>
                    <a:lnTo>
                      <a:pt x="664" y="1124"/>
                    </a:lnTo>
                    <a:lnTo>
                      <a:pt x="606" y="1171"/>
                    </a:lnTo>
                    <a:lnTo>
                      <a:pt x="519" y="1203"/>
                    </a:lnTo>
                    <a:lnTo>
                      <a:pt x="407" y="1232"/>
                    </a:lnTo>
                  </a:path>
                </a:pathLst>
              </a:custGeom>
              <a:noFill/>
              <a:ln w="0">
                <a:solidFill>
                  <a:srgbClr val="89164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390" name="Freeform 1299">
                <a:extLst>
                  <a:ext uri="{FF2B5EF4-FFF2-40B4-BE49-F238E27FC236}">
                    <a16:creationId xmlns:a16="http://schemas.microsoft.com/office/drawing/2014/main" id="{5CAB9645-DE7C-4115-A651-A6F34180A143}"/>
                  </a:ext>
                </a:extLst>
              </p:cNvPr>
              <p:cNvSpPr>
                <a:spLocks/>
              </p:cNvSpPr>
              <p:nvPr/>
            </p:nvSpPr>
            <p:spPr bwMode="auto">
              <a:xfrm>
                <a:off x="3544" y="3466"/>
                <a:ext cx="151" cy="223"/>
              </a:xfrm>
              <a:custGeom>
                <a:avLst/>
                <a:gdLst>
                  <a:gd name="T0" fmla="*/ 124 w 755"/>
                  <a:gd name="T1" fmla="*/ 223 h 1117"/>
                  <a:gd name="T2" fmla="*/ 125 w 755"/>
                  <a:gd name="T3" fmla="*/ 223 h 1117"/>
                  <a:gd name="T4" fmla="*/ 127 w 755"/>
                  <a:gd name="T5" fmla="*/ 222 h 1117"/>
                  <a:gd name="T6" fmla="*/ 129 w 755"/>
                  <a:gd name="T7" fmla="*/ 222 h 1117"/>
                  <a:gd name="T8" fmla="*/ 132 w 755"/>
                  <a:gd name="T9" fmla="*/ 221 h 1117"/>
                  <a:gd name="T10" fmla="*/ 135 w 755"/>
                  <a:gd name="T11" fmla="*/ 220 h 1117"/>
                  <a:gd name="T12" fmla="*/ 138 w 755"/>
                  <a:gd name="T13" fmla="*/ 220 h 1117"/>
                  <a:gd name="T14" fmla="*/ 141 w 755"/>
                  <a:gd name="T15" fmla="*/ 218 h 1117"/>
                  <a:gd name="T16" fmla="*/ 144 w 755"/>
                  <a:gd name="T17" fmla="*/ 215 h 1117"/>
                  <a:gd name="T18" fmla="*/ 147 w 755"/>
                  <a:gd name="T19" fmla="*/ 213 h 1117"/>
                  <a:gd name="T20" fmla="*/ 148 w 755"/>
                  <a:gd name="T21" fmla="*/ 211 h 1117"/>
                  <a:gd name="T22" fmla="*/ 149 w 755"/>
                  <a:gd name="T23" fmla="*/ 209 h 1117"/>
                  <a:gd name="T24" fmla="*/ 150 w 755"/>
                  <a:gd name="T25" fmla="*/ 206 h 1117"/>
                  <a:gd name="T26" fmla="*/ 151 w 755"/>
                  <a:gd name="T27" fmla="*/ 203 h 1117"/>
                  <a:gd name="T28" fmla="*/ 151 w 755"/>
                  <a:gd name="T29" fmla="*/ 200 h 1117"/>
                  <a:gd name="T30" fmla="*/ 150 w 755"/>
                  <a:gd name="T31" fmla="*/ 196 h 1117"/>
                  <a:gd name="T32" fmla="*/ 149 w 755"/>
                  <a:gd name="T33" fmla="*/ 193 h 1117"/>
                  <a:gd name="T34" fmla="*/ 148 w 755"/>
                  <a:gd name="T35" fmla="*/ 190 h 1117"/>
                  <a:gd name="T36" fmla="*/ 144 w 755"/>
                  <a:gd name="T37" fmla="*/ 187 h 1117"/>
                  <a:gd name="T38" fmla="*/ 141 w 755"/>
                  <a:gd name="T39" fmla="*/ 184 h 1117"/>
                  <a:gd name="T40" fmla="*/ 129 w 755"/>
                  <a:gd name="T41" fmla="*/ 177 h 1117"/>
                  <a:gd name="T42" fmla="*/ 118 w 755"/>
                  <a:gd name="T43" fmla="*/ 169 h 1117"/>
                  <a:gd name="T44" fmla="*/ 106 w 755"/>
                  <a:gd name="T45" fmla="*/ 163 h 1117"/>
                  <a:gd name="T46" fmla="*/ 94 w 755"/>
                  <a:gd name="T47" fmla="*/ 156 h 1117"/>
                  <a:gd name="T48" fmla="*/ 84 w 755"/>
                  <a:gd name="T49" fmla="*/ 149 h 1117"/>
                  <a:gd name="T50" fmla="*/ 73 w 755"/>
                  <a:gd name="T51" fmla="*/ 141 h 1117"/>
                  <a:gd name="T52" fmla="*/ 62 w 755"/>
                  <a:gd name="T53" fmla="*/ 133 h 1117"/>
                  <a:gd name="T54" fmla="*/ 52 w 755"/>
                  <a:gd name="T55" fmla="*/ 124 h 1117"/>
                  <a:gd name="T56" fmla="*/ 41 w 755"/>
                  <a:gd name="T57" fmla="*/ 113 h 1117"/>
                  <a:gd name="T58" fmla="*/ 31 w 755"/>
                  <a:gd name="T59" fmla="*/ 102 h 1117"/>
                  <a:gd name="T60" fmla="*/ 23 w 755"/>
                  <a:gd name="T61" fmla="*/ 91 h 1117"/>
                  <a:gd name="T62" fmla="*/ 16 w 755"/>
                  <a:gd name="T63" fmla="*/ 79 h 1117"/>
                  <a:gd name="T64" fmla="*/ 9 w 755"/>
                  <a:gd name="T65" fmla="*/ 66 h 1117"/>
                  <a:gd name="T66" fmla="*/ 4 w 755"/>
                  <a:gd name="T67" fmla="*/ 55 h 1117"/>
                  <a:gd name="T68" fmla="*/ 1 w 755"/>
                  <a:gd name="T69" fmla="*/ 44 h 1117"/>
                  <a:gd name="T70" fmla="*/ 0 w 755"/>
                  <a:gd name="T71" fmla="*/ 34 h 1117"/>
                  <a:gd name="T72" fmla="*/ 1 w 755"/>
                  <a:gd name="T73" fmla="*/ 25 h 1117"/>
                  <a:gd name="T74" fmla="*/ 5 w 755"/>
                  <a:gd name="T75" fmla="*/ 18 h 1117"/>
                  <a:gd name="T76" fmla="*/ 11 w 755"/>
                  <a:gd name="T77" fmla="*/ 12 h 1117"/>
                  <a:gd name="T78" fmla="*/ 19 w 755"/>
                  <a:gd name="T79" fmla="*/ 8 h 1117"/>
                  <a:gd name="T80" fmla="*/ 23 w 755"/>
                  <a:gd name="T81" fmla="*/ 7 h 1117"/>
                  <a:gd name="T82" fmla="*/ 26 w 755"/>
                  <a:gd name="T83" fmla="*/ 6 h 1117"/>
                  <a:gd name="T84" fmla="*/ 30 w 755"/>
                  <a:gd name="T85" fmla="*/ 6 h 1117"/>
                  <a:gd name="T86" fmla="*/ 33 w 755"/>
                  <a:gd name="T87" fmla="*/ 6 h 1117"/>
                  <a:gd name="T88" fmla="*/ 36 w 755"/>
                  <a:gd name="T89" fmla="*/ 6 h 1117"/>
                  <a:gd name="T90" fmla="*/ 38 w 755"/>
                  <a:gd name="T91" fmla="*/ 7 h 1117"/>
                  <a:gd name="T92" fmla="*/ 40 w 755"/>
                  <a:gd name="T93" fmla="*/ 7 h 1117"/>
                  <a:gd name="T94" fmla="*/ 41 w 755"/>
                  <a:gd name="T95" fmla="*/ 8 h 1117"/>
                  <a:gd name="T96" fmla="*/ 42 w 755"/>
                  <a:gd name="T97" fmla="*/ 8 h 1117"/>
                  <a:gd name="T98" fmla="*/ 43 w 755"/>
                  <a:gd name="T99" fmla="*/ 8 h 1117"/>
                  <a:gd name="T100" fmla="*/ 42 w 755"/>
                  <a:gd name="T101" fmla="*/ 8 h 1117"/>
                  <a:gd name="T102" fmla="*/ 42 w 755"/>
                  <a:gd name="T103" fmla="*/ 7 h 1117"/>
                  <a:gd name="T104" fmla="*/ 43 w 755"/>
                  <a:gd name="T105" fmla="*/ 6 h 1117"/>
                  <a:gd name="T106" fmla="*/ 43 w 755"/>
                  <a:gd name="T107" fmla="*/ 5 h 1117"/>
                  <a:gd name="T108" fmla="*/ 43 w 755"/>
                  <a:gd name="T109" fmla="*/ 4 h 1117"/>
                  <a:gd name="T110" fmla="*/ 44 w 755"/>
                  <a:gd name="T111" fmla="*/ 4 h 1117"/>
                  <a:gd name="T112" fmla="*/ 45 w 755"/>
                  <a:gd name="T113" fmla="*/ 3 h 1117"/>
                  <a:gd name="T114" fmla="*/ 45 w 755"/>
                  <a:gd name="T115" fmla="*/ 2 h 1117"/>
                  <a:gd name="T116" fmla="*/ 47 w 755"/>
                  <a:gd name="T117" fmla="*/ 0 h 111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55"/>
                  <a:gd name="T178" fmla="*/ 0 h 1117"/>
                  <a:gd name="T179" fmla="*/ 755 w 755"/>
                  <a:gd name="T180" fmla="*/ 1117 h 111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55" h="1117">
                    <a:moveTo>
                      <a:pt x="618" y="1117"/>
                    </a:moveTo>
                    <a:lnTo>
                      <a:pt x="627" y="1117"/>
                    </a:lnTo>
                    <a:lnTo>
                      <a:pt x="634" y="1113"/>
                    </a:lnTo>
                    <a:lnTo>
                      <a:pt x="647" y="1113"/>
                    </a:lnTo>
                    <a:lnTo>
                      <a:pt x="659" y="1109"/>
                    </a:lnTo>
                    <a:lnTo>
                      <a:pt x="676" y="1104"/>
                    </a:lnTo>
                    <a:lnTo>
                      <a:pt x="688" y="1101"/>
                    </a:lnTo>
                    <a:lnTo>
                      <a:pt x="706" y="1092"/>
                    </a:lnTo>
                    <a:lnTo>
                      <a:pt x="722" y="1079"/>
                    </a:lnTo>
                    <a:lnTo>
                      <a:pt x="735" y="1068"/>
                    </a:lnTo>
                    <a:lnTo>
                      <a:pt x="742" y="1059"/>
                    </a:lnTo>
                    <a:lnTo>
                      <a:pt x="747" y="1047"/>
                    </a:lnTo>
                    <a:lnTo>
                      <a:pt x="751" y="1034"/>
                    </a:lnTo>
                    <a:lnTo>
                      <a:pt x="755" y="1018"/>
                    </a:lnTo>
                    <a:lnTo>
                      <a:pt x="755" y="1001"/>
                    </a:lnTo>
                    <a:lnTo>
                      <a:pt x="751" y="984"/>
                    </a:lnTo>
                    <a:lnTo>
                      <a:pt x="747" y="967"/>
                    </a:lnTo>
                    <a:lnTo>
                      <a:pt x="738" y="951"/>
                    </a:lnTo>
                    <a:lnTo>
                      <a:pt x="722" y="935"/>
                    </a:lnTo>
                    <a:lnTo>
                      <a:pt x="706" y="922"/>
                    </a:lnTo>
                    <a:lnTo>
                      <a:pt x="647" y="885"/>
                    </a:lnTo>
                    <a:lnTo>
                      <a:pt x="589" y="847"/>
                    </a:lnTo>
                    <a:lnTo>
                      <a:pt x="531" y="814"/>
                    </a:lnTo>
                    <a:lnTo>
                      <a:pt x="472" y="781"/>
                    </a:lnTo>
                    <a:lnTo>
                      <a:pt x="418" y="744"/>
                    </a:lnTo>
                    <a:lnTo>
                      <a:pt x="364" y="706"/>
                    </a:lnTo>
                    <a:lnTo>
                      <a:pt x="311" y="665"/>
                    </a:lnTo>
                    <a:lnTo>
                      <a:pt x="261" y="619"/>
                    </a:lnTo>
                    <a:lnTo>
                      <a:pt x="207" y="565"/>
                    </a:lnTo>
                    <a:lnTo>
                      <a:pt x="157" y="511"/>
                    </a:lnTo>
                    <a:lnTo>
                      <a:pt x="115" y="454"/>
                    </a:lnTo>
                    <a:lnTo>
                      <a:pt x="78" y="395"/>
                    </a:lnTo>
                    <a:lnTo>
                      <a:pt x="45" y="333"/>
                    </a:lnTo>
                    <a:lnTo>
                      <a:pt x="20" y="275"/>
                    </a:lnTo>
                    <a:lnTo>
                      <a:pt x="7" y="221"/>
                    </a:lnTo>
                    <a:lnTo>
                      <a:pt x="0" y="171"/>
                    </a:lnTo>
                    <a:lnTo>
                      <a:pt x="4" y="126"/>
                    </a:lnTo>
                    <a:lnTo>
                      <a:pt x="24" y="88"/>
                    </a:lnTo>
                    <a:lnTo>
                      <a:pt x="54" y="59"/>
                    </a:lnTo>
                    <a:lnTo>
                      <a:pt x="95" y="38"/>
                    </a:lnTo>
                    <a:lnTo>
                      <a:pt x="115" y="34"/>
                    </a:lnTo>
                    <a:lnTo>
                      <a:pt x="132" y="30"/>
                    </a:lnTo>
                    <a:lnTo>
                      <a:pt x="149" y="30"/>
                    </a:lnTo>
                    <a:lnTo>
                      <a:pt x="166" y="30"/>
                    </a:lnTo>
                    <a:lnTo>
                      <a:pt x="178" y="30"/>
                    </a:lnTo>
                    <a:lnTo>
                      <a:pt x="191" y="34"/>
                    </a:lnTo>
                    <a:lnTo>
                      <a:pt x="198" y="34"/>
                    </a:lnTo>
                    <a:lnTo>
                      <a:pt x="207" y="38"/>
                    </a:lnTo>
                    <a:lnTo>
                      <a:pt x="211" y="38"/>
                    </a:lnTo>
                    <a:lnTo>
                      <a:pt x="216" y="38"/>
                    </a:lnTo>
                    <a:lnTo>
                      <a:pt x="211" y="38"/>
                    </a:lnTo>
                    <a:lnTo>
                      <a:pt x="211" y="34"/>
                    </a:lnTo>
                    <a:lnTo>
                      <a:pt x="216" y="30"/>
                    </a:lnTo>
                    <a:lnTo>
                      <a:pt x="216" y="25"/>
                    </a:lnTo>
                    <a:lnTo>
                      <a:pt x="216" y="22"/>
                    </a:lnTo>
                    <a:lnTo>
                      <a:pt x="220" y="18"/>
                    </a:lnTo>
                    <a:lnTo>
                      <a:pt x="223" y="13"/>
                    </a:lnTo>
                    <a:lnTo>
                      <a:pt x="227" y="9"/>
                    </a:lnTo>
                    <a:lnTo>
                      <a:pt x="236" y="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391" name="Freeform 1300">
                <a:extLst>
                  <a:ext uri="{FF2B5EF4-FFF2-40B4-BE49-F238E27FC236}">
                    <a16:creationId xmlns:a16="http://schemas.microsoft.com/office/drawing/2014/main" id="{B7527680-AC86-40F5-9890-1F4FAFBB6B18}"/>
                  </a:ext>
                </a:extLst>
              </p:cNvPr>
              <p:cNvSpPr>
                <a:spLocks noEditPoints="1"/>
              </p:cNvSpPr>
              <p:nvPr/>
            </p:nvSpPr>
            <p:spPr bwMode="auto">
              <a:xfrm>
                <a:off x="3706" y="1281"/>
                <a:ext cx="76" cy="75"/>
              </a:xfrm>
              <a:custGeom>
                <a:avLst/>
                <a:gdLst>
                  <a:gd name="T0" fmla="*/ 76 w 381"/>
                  <a:gd name="T1" fmla="*/ 75 h 379"/>
                  <a:gd name="T2" fmla="*/ 59 w 381"/>
                  <a:gd name="T3" fmla="*/ 75 h 379"/>
                  <a:gd name="T4" fmla="*/ 53 w 381"/>
                  <a:gd name="T5" fmla="*/ 58 h 379"/>
                  <a:gd name="T6" fmla="*/ 22 w 381"/>
                  <a:gd name="T7" fmla="*/ 58 h 379"/>
                  <a:gd name="T8" fmla="*/ 16 w 381"/>
                  <a:gd name="T9" fmla="*/ 75 h 379"/>
                  <a:gd name="T10" fmla="*/ 0 w 381"/>
                  <a:gd name="T11" fmla="*/ 75 h 379"/>
                  <a:gd name="T12" fmla="*/ 30 w 381"/>
                  <a:gd name="T13" fmla="*/ 0 h 379"/>
                  <a:gd name="T14" fmla="*/ 46 w 381"/>
                  <a:gd name="T15" fmla="*/ 0 h 379"/>
                  <a:gd name="T16" fmla="*/ 76 w 381"/>
                  <a:gd name="T17" fmla="*/ 75 h 379"/>
                  <a:gd name="T18" fmla="*/ 48 w 381"/>
                  <a:gd name="T19" fmla="*/ 45 h 379"/>
                  <a:gd name="T20" fmla="*/ 37 w 381"/>
                  <a:gd name="T21" fmla="*/ 17 h 379"/>
                  <a:gd name="T22" fmla="*/ 27 w 381"/>
                  <a:gd name="T23" fmla="*/ 45 h 379"/>
                  <a:gd name="T24" fmla="*/ 48 w 381"/>
                  <a:gd name="T25" fmla="*/ 45 h 37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81"/>
                  <a:gd name="T40" fmla="*/ 0 h 379"/>
                  <a:gd name="T41" fmla="*/ 381 w 381"/>
                  <a:gd name="T42" fmla="*/ 379 h 37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81" h="379">
                    <a:moveTo>
                      <a:pt x="381" y="379"/>
                    </a:moveTo>
                    <a:lnTo>
                      <a:pt x="297" y="379"/>
                    </a:lnTo>
                    <a:lnTo>
                      <a:pt x="265" y="293"/>
                    </a:lnTo>
                    <a:lnTo>
                      <a:pt x="112" y="293"/>
                    </a:lnTo>
                    <a:lnTo>
                      <a:pt x="81" y="379"/>
                    </a:lnTo>
                    <a:lnTo>
                      <a:pt x="0" y="379"/>
                    </a:lnTo>
                    <a:lnTo>
                      <a:pt x="148" y="0"/>
                    </a:lnTo>
                    <a:lnTo>
                      <a:pt x="229" y="0"/>
                    </a:lnTo>
                    <a:lnTo>
                      <a:pt x="381" y="379"/>
                    </a:lnTo>
                    <a:close/>
                    <a:moveTo>
                      <a:pt x="240" y="229"/>
                    </a:moveTo>
                    <a:lnTo>
                      <a:pt x="187" y="88"/>
                    </a:lnTo>
                    <a:lnTo>
                      <a:pt x="136" y="229"/>
                    </a:lnTo>
                    <a:lnTo>
                      <a:pt x="240" y="2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92" name="Freeform 1301">
                <a:extLst>
                  <a:ext uri="{FF2B5EF4-FFF2-40B4-BE49-F238E27FC236}">
                    <a16:creationId xmlns:a16="http://schemas.microsoft.com/office/drawing/2014/main" id="{66B09269-36F2-4F2B-95A3-58DC04BD162A}"/>
                  </a:ext>
                </a:extLst>
              </p:cNvPr>
              <p:cNvSpPr>
                <a:spLocks/>
              </p:cNvSpPr>
              <p:nvPr/>
            </p:nvSpPr>
            <p:spPr bwMode="auto">
              <a:xfrm>
                <a:off x="3777" y="1281"/>
                <a:ext cx="60" cy="75"/>
              </a:xfrm>
              <a:custGeom>
                <a:avLst/>
                <a:gdLst>
                  <a:gd name="T0" fmla="*/ 23 w 301"/>
                  <a:gd name="T1" fmla="*/ 75 h 379"/>
                  <a:gd name="T2" fmla="*/ 23 w 301"/>
                  <a:gd name="T3" fmla="*/ 13 h 379"/>
                  <a:gd name="T4" fmla="*/ 0 w 301"/>
                  <a:gd name="T5" fmla="*/ 13 h 379"/>
                  <a:gd name="T6" fmla="*/ 0 w 301"/>
                  <a:gd name="T7" fmla="*/ 0 h 379"/>
                  <a:gd name="T8" fmla="*/ 60 w 301"/>
                  <a:gd name="T9" fmla="*/ 0 h 379"/>
                  <a:gd name="T10" fmla="*/ 60 w 301"/>
                  <a:gd name="T11" fmla="*/ 13 h 379"/>
                  <a:gd name="T12" fmla="*/ 38 w 301"/>
                  <a:gd name="T13" fmla="*/ 13 h 379"/>
                  <a:gd name="T14" fmla="*/ 38 w 301"/>
                  <a:gd name="T15" fmla="*/ 75 h 379"/>
                  <a:gd name="T16" fmla="*/ 23 w 301"/>
                  <a:gd name="T17" fmla="*/ 75 h 37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01"/>
                  <a:gd name="T28" fmla="*/ 0 h 379"/>
                  <a:gd name="T29" fmla="*/ 301 w 301"/>
                  <a:gd name="T30" fmla="*/ 379 h 37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01" h="379">
                    <a:moveTo>
                      <a:pt x="113" y="379"/>
                    </a:moveTo>
                    <a:lnTo>
                      <a:pt x="113" y="64"/>
                    </a:lnTo>
                    <a:lnTo>
                      <a:pt x="0" y="64"/>
                    </a:lnTo>
                    <a:lnTo>
                      <a:pt x="0" y="0"/>
                    </a:lnTo>
                    <a:lnTo>
                      <a:pt x="301" y="0"/>
                    </a:lnTo>
                    <a:lnTo>
                      <a:pt x="301" y="64"/>
                    </a:lnTo>
                    <a:lnTo>
                      <a:pt x="189" y="64"/>
                    </a:lnTo>
                    <a:lnTo>
                      <a:pt x="189" y="379"/>
                    </a:lnTo>
                    <a:lnTo>
                      <a:pt x="113" y="37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93" name="Freeform 1302">
                <a:extLst>
                  <a:ext uri="{FF2B5EF4-FFF2-40B4-BE49-F238E27FC236}">
                    <a16:creationId xmlns:a16="http://schemas.microsoft.com/office/drawing/2014/main" id="{45AC2A98-7331-4625-BBEC-6642411E46A8}"/>
                  </a:ext>
                </a:extLst>
              </p:cNvPr>
              <p:cNvSpPr>
                <a:spLocks noEditPoints="1"/>
              </p:cNvSpPr>
              <p:nvPr/>
            </p:nvSpPr>
            <p:spPr bwMode="auto">
              <a:xfrm>
                <a:off x="3847" y="1281"/>
                <a:ext cx="58" cy="75"/>
              </a:xfrm>
              <a:custGeom>
                <a:avLst/>
                <a:gdLst>
                  <a:gd name="T0" fmla="*/ 0 w 290"/>
                  <a:gd name="T1" fmla="*/ 0 h 379"/>
                  <a:gd name="T2" fmla="*/ 31 w 290"/>
                  <a:gd name="T3" fmla="*/ 0 h 379"/>
                  <a:gd name="T4" fmla="*/ 40 w 290"/>
                  <a:gd name="T5" fmla="*/ 1 h 379"/>
                  <a:gd name="T6" fmla="*/ 44 w 290"/>
                  <a:gd name="T7" fmla="*/ 2 h 379"/>
                  <a:gd name="T8" fmla="*/ 47 w 290"/>
                  <a:gd name="T9" fmla="*/ 3 h 379"/>
                  <a:gd name="T10" fmla="*/ 50 w 290"/>
                  <a:gd name="T11" fmla="*/ 5 h 379"/>
                  <a:gd name="T12" fmla="*/ 52 w 290"/>
                  <a:gd name="T13" fmla="*/ 7 h 379"/>
                  <a:gd name="T14" fmla="*/ 55 w 290"/>
                  <a:gd name="T15" fmla="*/ 10 h 379"/>
                  <a:gd name="T16" fmla="*/ 56 w 290"/>
                  <a:gd name="T17" fmla="*/ 13 h 379"/>
                  <a:gd name="T18" fmla="*/ 57 w 290"/>
                  <a:gd name="T19" fmla="*/ 17 h 379"/>
                  <a:gd name="T20" fmla="*/ 58 w 290"/>
                  <a:gd name="T21" fmla="*/ 21 h 379"/>
                  <a:gd name="T22" fmla="*/ 58 w 290"/>
                  <a:gd name="T23" fmla="*/ 26 h 379"/>
                  <a:gd name="T24" fmla="*/ 57 w 290"/>
                  <a:gd name="T25" fmla="*/ 32 h 379"/>
                  <a:gd name="T26" fmla="*/ 54 w 290"/>
                  <a:gd name="T27" fmla="*/ 37 h 379"/>
                  <a:gd name="T28" fmla="*/ 51 w 290"/>
                  <a:gd name="T29" fmla="*/ 41 h 379"/>
                  <a:gd name="T30" fmla="*/ 47 w 290"/>
                  <a:gd name="T31" fmla="*/ 43 h 379"/>
                  <a:gd name="T32" fmla="*/ 43 w 290"/>
                  <a:gd name="T33" fmla="*/ 45 h 379"/>
                  <a:gd name="T34" fmla="*/ 38 w 290"/>
                  <a:gd name="T35" fmla="*/ 46 h 379"/>
                  <a:gd name="T36" fmla="*/ 30 w 290"/>
                  <a:gd name="T37" fmla="*/ 47 h 379"/>
                  <a:gd name="T38" fmla="*/ 15 w 290"/>
                  <a:gd name="T39" fmla="*/ 47 h 379"/>
                  <a:gd name="T40" fmla="*/ 0 w 290"/>
                  <a:gd name="T41" fmla="*/ 75 h 379"/>
                  <a:gd name="T42" fmla="*/ 15 w 290"/>
                  <a:gd name="T43" fmla="*/ 34 h 379"/>
                  <a:gd name="T44" fmla="*/ 28 w 290"/>
                  <a:gd name="T45" fmla="*/ 34 h 379"/>
                  <a:gd name="T46" fmla="*/ 34 w 290"/>
                  <a:gd name="T47" fmla="*/ 33 h 379"/>
                  <a:gd name="T48" fmla="*/ 37 w 290"/>
                  <a:gd name="T49" fmla="*/ 32 h 379"/>
                  <a:gd name="T50" fmla="*/ 40 w 290"/>
                  <a:gd name="T51" fmla="*/ 30 h 379"/>
                  <a:gd name="T52" fmla="*/ 41 w 290"/>
                  <a:gd name="T53" fmla="*/ 28 h 379"/>
                  <a:gd name="T54" fmla="*/ 42 w 290"/>
                  <a:gd name="T55" fmla="*/ 25 h 379"/>
                  <a:gd name="T56" fmla="*/ 42 w 290"/>
                  <a:gd name="T57" fmla="*/ 21 h 379"/>
                  <a:gd name="T58" fmla="*/ 41 w 290"/>
                  <a:gd name="T59" fmla="*/ 18 h 379"/>
                  <a:gd name="T60" fmla="*/ 39 w 290"/>
                  <a:gd name="T61" fmla="*/ 15 h 379"/>
                  <a:gd name="T62" fmla="*/ 35 w 290"/>
                  <a:gd name="T63" fmla="*/ 14 h 379"/>
                  <a:gd name="T64" fmla="*/ 32 w 290"/>
                  <a:gd name="T65" fmla="*/ 13 h 379"/>
                  <a:gd name="T66" fmla="*/ 27 w 290"/>
                  <a:gd name="T67" fmla="*/ 13 h 379"/>
                  <a:gd name="T68" fmla="*/ 15 w 290"/>
                  <a:gd name="T69" fmla="*/ 13 h 37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90"/>
                  <a:gd name="T106" fmla="*/ 0 h 379"/>
                  <a:gd name="T107" fmla="*/ 290 w 290"/>
                  <a:gd name="T108" fmla="*/ 379 h 37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90" h="379">
                    <a:moveTo>
                      <a:pt x="0" y="379"/>
                    </a:moveTo>
                    <a:lnTo>
                      <a:pt x="0" y="0"/>
                    </a:lnTo>
                    <a:lnTo>
                      <a:pt x="123" y="0"/>
                    </a:lnTo>
                    <a:lnTo>
                      <a:pt x="154" y="1"/>
                    </a:lnTo>
                    <a:lnTo>
                      <a:pt x="180" y="2"/>
                    </a:lnTo>
                    <a:lnTo>
                      <a:pt x="200" y="3"/>
                    </a:lnTo>
                    <a:lnTo>
                      <a:pt x="214" y="6"/>
                    </a:lnTo>
                    <a:lnTo>
                      <a:pt x="221" y="8"/>
                    </a:lnTo>
                    <a:lnTo>
                      <a:pt x="230" y="11"/>
                    </a:lnTo>
                    <a:lnTo>
                      <a:pt x="236" y="15"/>
                    </a:lnTo>
                    <a:lnTo>
                      <a:pt x="244" y="19"/>
                    </a:lnTo>
                    <a:lnTo>
                      <a:pt x="251" y="24"/>
                    </a:lnTo>
                    <a:lnTo>
                      <a:pt x="257" y="30"/>
                    </a:lnTo>
                    <a:lnTo>
                      <a:pt x="262" y="36"/>
                    </a:lnTo>
                    <a:lnTo>
                      <a:pt x="269" y="43"/>
                    </a:lnTo>
                    <a:lnTo>
                      <a:pt x="273" y="50"/>
                    </a:lnTo>
                    <a:lnTo>
                      <a:pt x="279" y="58"/>
                    </a:lnTo>
                    <a:lnTo>
                      <a:pt x="282" y="66"/>
                    </a:lnTo>
                    <a:lnTo>
                      <a:pt x="285" y="75"/>
                    </a:lnTo>
                    <a:lnTo>
                      <a:pt x="287" y="85"/>
                    </a:lnTo>
                    <a:lnTo>
                      <a:pt x="289" y="94"/>
                    </a:lnTo>
                    <a:lnTo>
                      <a:pt x="290" y="105"/>
                    </a:lnTo>
                    <a:lnTo>
                      <a:pt x="290" y="116"/>
                    </a:lnTo>
                    <a:lnTo>
                      <a:pt x="289" y="133"/>
                    </a:lnTo>
                    <a:lnTo>
                      <a:pt x="287" y="148"/>
                    </a:lnTo>
                    <a:lnTo>
                      <a:pt x="283" y="162"/>
                    </a:lnTo>
                    <a:lnTo>
                      <a:pt x="277" y="175"/>
                    </a:lnTo>
                    <a:lnTo>
                      <a:pt x="271" y="186"/>
                    </a:lnTo>
                    <a:lnTo>
                      <a:pt x="263" y="197"/>
                    </a:lnTo>
                    <a:lnTo>
                      <a:pt x="255" y="206"/>
                    </a:lnTo>
                    <a:lnTo>
                      <a:pt x="245" y="213"/>
                    </a:lnTo>
                    <a:lnTo>
                      <a:pt x="235" y="219"/>
                    </a:lnTo>
                    <a:lnTo>
                      <a:pt x="226" y="224"/>
                    </a:lnTo>
                    <a:lnTo>
                      <a:pt x="216" y="228"/>
                    </a:lnTo>
                    <a:lnTo>
                      <a:pt x="206" y="230"/>
                    </a:lnTo>
                    <a:lnTo>
                      <a:pt x="191" y="233"/>
                    </a:lnTo>
                    <a:lnTo>
                      <a:pt x="173" y="235"/>
                    </a:lnTo>
                    <a:lnTo>
                      <a:pt x="151" y="236"/>
                    </a:lnTo>
                    <a:lnTo>
                      <a:pt x="126" y="236"/>
                    </a:lnTo>
                    <a:lnTo>
                      <a:pt x="77" y="236"/>
                    </a:lnTo>
                    <a:lnTo>
                      <a:pt x="77" y="379"/>
                    </a:lnTo>
                    <a:lnTo>
                      <a:pt x="0" y="379"/>
                    </a:lnTo>
                    <a:close/>
                    <a:moveTo>
                      <a:pt x="77" y="64"/>
                    </a:moveTo>
                    <a:lnTo>
                      <a:pt x="77" y="172"/>
                    </a:lnTo>
                    <a:lnTo>
                      <a:pt x="119" y="172"/>
                    </a:lnTo>
                    <a:lnTo>
                      <a:pt x="139" y="171"/>
                    </a:lnTo>
                    <a:lnTo>
                      <a:pt x="157" y="170"/>
                    </a:lnTo>
                    <a:lnTo>
                      <a:pt x="170" y="168"/>
                    </a:lnTo>
                    <a:lnTo>
                      <a:pt x="179" y="166"/>
                    </a:lnTo>
                    <a:lnTo>
                      <a:pt x="186" y="162"/>
                    </a:lnTo>
                    <a:lnTo>
                      <a:pt x="192" y="158"/>
                    </a:lnTo>
                    <a:lnTo>
                      <a:pt x="198" y="153"/>
                    </a:lnTo>
                    <a:lnTo>
                      <a:pt x="203" y="147"/>
                    </a:lnTo>
                    <a:lnTo>
                      <a:pt x="206" y="141"/>
                    </a:lnTo>
                    <a:lnTo>
                      <a:pt x="209" y="133"/>
                    </a:lnTo>
                    <a:lnTo>
                      <a:pt x="211" y="126"/>
                    </a:lnTo>
                    <a:lnTo>
                      <a:pt x="212" y="117"/>
                    </a:lnTo>
                    <a:lnTo>
                      <a:pt x="211" y="107"/>
                    </a:lnTo>
                    <a:lnTo>
                      <a:pt x="208" y="99"/>
                    </a:lnTo>
                    <a:lnTo>
                      <a:pt x="205" y="90"/>
                    </a:lnTo>
                    <a:lnTo>
                      <a:pt x="200" y="84"/>
                    </a:lnTo>
                    <a:lnTo>
                      <a:pt x="193" y="77"/>
                    </a:lnTo>
                    <a:lnTo>
                      <a:pt x="186" y="73"/>
                    </a:lnTo>
                    <a:lnTo>
                      <a:pt x="177" y="69"/>
                    </a:lnTo>
                    <a:lnTo>
                      <a:pt x="168" y="66"/>
                    </a:lnTo>
                    <a:lnTo>
                      <a:pt x="160" y="65"/>
                    </a:lnTo>
                    <a:lnTo>
                      <a:pt x="148" y="64"/>
                    </a:lnTo>
                    <a:lnTo>
                      <a:pt x="133" y="64"/>
                    </a:lnTo>
                    <a:lnTo>
                      <a:pt x="113" y="64"/>
                    </a:lnTo>
                    <a:lnTo>
                      <a:pt x="77" y="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94" name="Freeform 1303">
                <a:extLst>
                  <a:ext uri="{FF2B5EF4-FFF2-40B4-BE49-F238E27FC236}">
                    <a16:creationId xmlns:a16="http://schemas.microsoft.com/office/drawing/2014/main" id="{C1364460-55FE-4578-9497-A5C426664190}"/>
                  </a:ext>
                </a:extLst>
              </p:cNvPr>
              <p:cNvSpPr>
                <a:spLocks noEditPoints="1"/>
              </p:cNvSpPr>
              <p:nvPr/>
            </p:nvSpPr>
            <p:spPr bwMode="auto">
              <a:xfrm>
                <a:off x="3750" y="2433"/>
                <a:ext cx="76" cy="76"/>
              </a:xfrm>
              <a:custGeom>
                <a:avLst/>
                <a:gdLst>
                  <a:gd name="T0" fmla="*/ 76 w 381"/>
                  <a:gd name="T1" fmla="*/ 76 h 378"/>
                  <a:gd name="T2" fmla="*/ 59 w 381"/>
                  <a:gd name="T3" fmla="*/ 76 h 378"/>
                  <a:gd name="T4" fmla="*/ 53 w 381"/>
                  <a:gd name="T5" fmla="*/ 59 h 378"/>
                  <a:gd name="T6" fmla="*/ 23 w 381"/>
                  <a:gd name="T7" fmla="*/ 59 h 378"/>
                  <a:gd name="T8" fmla="*/ 16 w 381"/>
                  <a:gd name="T9" fmla="*/ 76 h 378"/>
                  <a:gd name="T10" fmla="*/ 0 w 381"/>
                  <a:gd name="T11" fmla="*/ 76 h 378"/>
                  <a:gd name="T12" fmla="*/ 30 w 381"/>
                  <a:gd name="T13" fmla="*/ 0 h 378"/>
                  <a:gd name="T14" fmla="*/ 46 w 381"/>
                  <a:gd name="T15" fmla="*/ 0 h 378"/>
                  <a:gd name="T16" fmla="*/ 76 w 381"/>
                  <a:gd name="T17" fmla="*/ 76 h 378"/>
                  <a:gd name="T18" fmla="*/ 48 w 381"/>
                  <a:gd name="T19" fmla="*/ 46 h 378"/>
                  <a:gd name="T20" fmla="*/ 38 w 381"/>
                  <a:gd name="T21" fmla="*/ 18 h 378"/>
                  <a:gd name="T22" fmla="*/ 27 w 381"/>
                  <a:gd name="T23" fmla="*/ 46 h 378"/>
                  <a:gd name="T24" fmla="*/ 48 w 381"/>
                  <a:gd name="T25" fmla="*/ 46 h 3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81"/>
                  <a:gd name="T40" fmla="*/ 0 h 378"/>
                  <a:gd name="T41" fmla="*/ 381 w 381"/>
                  <a:gd name="T42" fmla="*/ 378 h 3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81" h="378">
                    <a:moveTo>
                      <a:pt x="381" y="378"/>
                    </a:moveTo>
                    <a:lnTo>
                      <a:pt x="298" y="378"/>
                    </a:lnTo>
                    <a:lnTo>
                      <a:pt x="265" y="293"/>
                    </a:lnTo>
                    <a:lnTo>
                      <a:pt x="113" y="293"/>
                    </a:lnTo>
                    <a:lnTo>
                      <a:pt x="82" y="378"/>
                    </a:lnTo>
                    <a:lnTo>
                      <a:pt x="0" y="378"/>
                    </a:lnTo>
                    <a:lnTo>
                      <a:pt x="148" y="0"/>
                    </a:lnTo>
                    <a:lnTo>
                      <a:pt x="229" y="0"/>
                    </a:lnTo>
                    <a:lnTo>
                      <a:pt x="381" y="378"/>
                    </a:lnTo>
                    <a:close/>
                    <a:moveTo>
                      <a:pt x="240" y="228"/>
                    </a:moveTo>
                    <a:lnTo>
                      <a:pt x="188" y="88"/>
                    </a:lnTo>
                    <a:lnTo>
                      <a:pt x="137" y="228"/>
                    </a:lnTo>
                    <a:lnTo>
                      <a:pt x="240"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95" name="Freeform 1304">
                <a:extLst>
                  <a:ext uri="{FF2B5EF4-FFF2-40B4-BE49-F238E27FC236}">
                    <a16:creationId xmlns:a16="http://schemas.microsoft.com/office/drawing/2014/main" id="{4B739F6F-C84D-4A88-8BBC-C8300A7535F2}"/>
                  </a:ext>
                </a:extLst>
              </p:cNvPr>
              <p:cNvSpPr>
                <a:spLocks/>
              </p:cNvSpPr>
              <p:nvPr/>
            </p:nvSpPr>
            <p:spPr bwMode="auto">
              <a:xfrm>
                <a:off x="3821" y="2433"/>
                <a:ext cx="60" cy="76"/>
              </a:xfrm>
              <a:custGeom>
                <a:avLst/>
                <a:gdLst>
                  <a:gd name="T0" fmla="*/ 22 w 302"/>
                  <a:gd name="T1" fmla="*/ 76 h 378"/>
                  <a:gd name="T2" fmla="*/ 22 w 302"/>
                  <a:gd name="T3" fmla="*/ 13 h 378"/>
                  <a:gd name="T4" fmla="*/ 0 w 302"/>
                  <a:gd name="T5" fmla="*/ 13 h 378"/>
                  <a:gd name="T6" fmla="*/ 0 w 302"/>
                  <a:gd name="T7" fmla="*/ 0 h 378"/>
                  <a:gd name="T8" fmla="*/ 60 w 302"/>
                  <a:gd name="T9" fmla="*/ 0 h 378"/>
                  <a:gd name="T10" fmla="*/ 60 w 302"/>
                  <a:gd name="T11" fmla="*/ 13 h 378"/>
                  <a:gd name="T12" fmla="*/ 38 w 302"/>
                  <a:gd name="T13" fmla="*/ 13 h 378"/>
                  <a:gd name="T14" fmla="*/ 38 w 302"/>
                  <a:gd name="T15" fmla="*/ 76 h 378"/>
                  <a:gd name="T16" fmla="*/ 22 w 302"/>
                  <a:gd name="T17" fmla="*/ 76 h 37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02"/>
                  <a:gd name="T28" fmla="*/ 0 h 378"/>
                  <a:gd name="T29" fmla="*/ 302 w 302"/>
                  <a:gd name="T30" fmla="*/ 378 h 37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02" h="378">
                    <a:moveTo>
                      <a:pt x="113" y="378"/>
                    </a:moveTo>
                    <a:lnTo>
                      <a:pt x="113" y="63"/>
                    </a:lnTo>
                    <a:lnTo>
                      <a:pt x="0" y="63"/>
                    </a:lnTo>
                    <a:lnTo>
                      <a:pt x="0" y="0"/>
                    </a:lnTo>
                    <a:lnTo>
                      <a:pt x="302" y="0"/>
                    </a:lnTo>
                    <a:lnTo>
                      <a:pt x="302" y="63"/>
                    </a:lnTo>
                    <a:lnTo>
                      <a:pt x="190" y="63"/>
                    </a:lnTo>
                    <a:lnTo>
                      <a:pt x="190" y="378"/>
                    </a:lnTo>
                    <a:lnTo>
                      <a:pt x="113" y="37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96" name="Freeform 1305">
                <a:extLst>
                  <a:ext uri="{FF2B5EF4-FFF2-40B4-BE49-F238E27FC236}">
                    <a16:creationId xmlns:a16="http://schemas.microsoft.com/office/drawing/2014/main" id="{530C3231-8E69-41AD-83C2-638ED0B68D96}"/>
                  </a:ext>
                </a:extLst>
              </p:cNvPr>
              <p:cNvSpPr>
                <a:spLocks noEditPoints="1"/>
              </p:cNvSpPr>
              <p:nvPr/>
            </p:nvSpPr>
            <p:spPr bwMode="auto">
              <a:xfrm>
                <a:off x="3891" y="2433"/>
                <a:ext cx="58" cy="76"/>
              </a:xfrm>
              <a:custGeom>
                <a:avLst/>
                <a:gdLst>
                  <a:gd name="T0" fmla="*/ 0 w 291"/>
                  <a:gd name="T1" fmla="*/ 0 h 378"/>
                  <a:gd name="T2" fmla="*/ 31 w 291"/>
                  <a:gd name="T3" fmla="*/ 0 h 378"/>
                  <a:gd name="T4" fmla="*/ 40 w 291"/>
                  <a:gd name="T5" fmla="*/ 1 h 378"/>
                  <a:gd name="T6" fmla="*/ 44 w 291"/>
                  <a:gd name="T7" fmla="*/ 1 h 378"/>
                  <a:gd name="T8" fmla="*/ 47 w 291"/>
                  <a:gd name="T9" fmla="*/ 3 h 378"/>
                  <a:gd name="T10" fmla="*/ 50 w 291"/>
                  <a:gd name="T11" fmla="*/ 5 h 378"/>
                  <a:gd name="T12" fmla="*/ 52 w 291"/>
                  <a:gd name="T13" fmla="*/ 7 h 378"/>
                  <a:gd name="T14" fmla="*/ 55 w 291"/>
                  <a:gd name="T15" fmla="*/ 10 h 378"/>
                  <a:gd name="T16" fmla="*/ 56 w 291"/>
                  <a:gd name="T17" fmla="*/ 13 h 378"/>
                  <a:gd name="T18" fmla="*/ 57 w 291"/>
                  <a:gd name="T19" fmla="*/ 17 h 378"/>
                  <a:gd name="T20" fmla="*/ 58 w 291"/>
                  <a:gd name="T21" fmla="*/ 21 h 378"/>
                  <a:gd name="T22" fmla="*/ 58 w 291"/>
                  <a:gd name="T23" fmla="*/ 27 h 378"/>
                  <a:gd name="T24" fmla="*/ 57 w 291"/>
                  <a:gd name="T25" fmla="*/ 33 h 378"/>
                  <a:gd name="T26" fmla="*/ 54 w 291"/>
                  <a:gd name="T27" fmla="*/ 37 h 378"/>
                  <a:gd name="T28" fmla="*/ 51 w 291"/>
                  <a:gd name="T29" fmla="*/ 41 h 378"/>
                  <a:gd name="T30" fmla="*/ 47 w 291"/>
                  <a:gd name="T31" fmla="*/ 44 h 378"/>
                  <a:gd name="T32" fmla="*/ 43 w 291"/>
                  <a:gd name="T33" fmla="*/ 46 h 378"/>
                  <a:gd name="T34" fmla="*/ 38 w 291"/>
                  <a:gd name="T35" fmla="*/ 47 h 378"/>
                  <a:gd name="T36" fmla="*/ 30 w 291"/>
                  <a:gd name="T37" fmla="*/ 47 h 378"/>
                  <a:gd name="T38" fmla="*/ 15 w 291"/>
                  <a:gd name="T39" fmla="*/ 47 h 378"/>
                  <a:gd name="T40" fmla="*/ 0 w 291"/>
                  <a:gd name="T41" fmla="*/ 76 h 378"/>
                  <a:gd name="T42" fmla="*/ 15 w 291"/>
                  <a:gd name="T43" fmla="*/ 34 h 378"/>
                  <a:gd name="T44" fmla="*/ 28 w 291"/>
                  <a:gd name="T45" fmla="*/ 34 h 378"/>
                  <a:gd name="T46" fmla="*/ 34 w 291"/>
                  <a:gd name="T47" fmla="*/ 34 h 378"/>
                  <a:gd name="T48" fmla="*/ 37 w 291"/>
                  <a:gd name="T49" fmla="*/ 32 h 378"/>
                  <a:gd name="T50" fmla="*/ 40 w 291"/>
                  <a:gd name="T51" fmla="*/ 31 h 378"/>
                  <a:gd name="T52" fmla="*/ 41 w 291"/>
                  <a:gd name="T53" fmla="*/ 28 h 378"/>
                  <a:gd name="T54" fmla="*/ 42 w 291"/>
                  <a:gd name="T55" fmla="*/ 25 h 378"/>
                  <a:gd name="T56" fmla="*/ 42 w 291"/>
                  <a:gd name="T57" fmla="*/ 22 h 378"/>
                  <a:gd name="T58" fmla="*/ 41 w 291"/>
                  <a:gd name="T59" fmla="*/ 18 h 378"/>
                  <a:gd name="T60" fmla="*/ 38 w 291"/>
                  <a:gd name="T61" fmla="*/ 15 h 378"/>
                  <a:gd name="T62" fmla="*/ 35 w 291"/>
                  <a:gd name="T63" fmla="*/ 14 h 378"/>
                  <a:gd name="T64" fmla="*/ 32 w 291"/>
                  <a:gd name="T65" fmla="*/ 13 h 378"/>
                  <a:gd name="T66" fmla="*/ 27 w 291"/>
                  <a:gd name="T67" fmla="*/ 13 h 378"/>
                  <a:gd name="T68" fmla="*/ 15 w 291"/>
                  <a:gd name="T69" fmla="*/ 13 h 37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91"/>
                  <a:gd name="T106" fmla="*/ 0 h 378"/>
                  <a:gd name="T107" fmla="*/ 291 w 291"/>
                  <a:gd name="T108" fmla="*/ 378 h 37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91" h="378">
                    <a:moveTo>
                      <a:pt x="0" y="378"/>
                    </a:moveTo>
                    <a:lnTo>
                      <a:pt x="0" y="0"/>
                    </a:lnTo>
                    <a:lnTo>
                      <a:pt x="123" y="0"/>
                    </a:lnTo>
                    <a:lnTo>
                      <a:pt x="155" y="0"/>
                    </a:lnTo>
                    <a:lnTo>
                      <a:pt x="181" y="1"/>
                    </a:lnTo>
                    <a:lnTo>
                      <a:pt x="201" y="3"/>
                    </a:lnTo>
                    <a:lnTo>
                      <a:pt x="215" y="5"/>
                    </a:lnTo>
                    <a:lnTo>
                      <a:pt x="222" y="7"/>
                    </a:lnTo>
                    <a:lnTo>
                      <a:pt x="230" y="10"/>
                    </a:lnTo>
                    <a:lnTo>
                      <a:pt x="238" y="15"/>
                    </a:lnTo>
                    <a:lnTo>
                      <a:pt x="245" y="19"/>
                    </a:lnTo>
                    <a:lnTo>
                      <a:pt x="252" y="23"/>
                    </a:lnTo>
                    <a:lnTo>
                      <a:pt x="258" y="29"/>
                    </a:lnTo>
                    <a:lnTo>
                      <a:pt x="263" y="35"/>
                    </a:lnTo>
                    <a:lnTo>
                      <a:pt x="269" y="43"/>
                    </a:lnTo>
                    <a:lnTo>
                      <a:pt x="274" y="49"/>
                    </a:lnTo>
                    <a:lnTo>
                      <a:pt x="279" y="58"/>
                    </a:lnTo>
                    <a:lnTo>
                      <a:pt x="283" y="66"/>
                    </a:lnTo>
                    <a:lnTo>
                      <a:pt x="286" y="75"/>
                    </a:lnTo>
                    <a:lnTo>
                      <a:pt x="288" y="85"/>
                    </a:lnTo>
                    <a:lnTo>
                      <a:pt x="289" y="94"/>
                    </a:lnTo>
                    <a:lnTo>
                      <a:pt x="290" y="105"/>
                    </a:lnTo>
                    <a:lnTo>
                      <a:pt x="291" y="116"/>
                    </a:lnTo>
                    <a:lnTo>
                      <a:pt x="290" y="133"/>
                    </a:lnTo>
                    <a:lnTo>
                      <a:pt x="288" y="148"/>
                    </a:lnTo>
                    <a:lnTo>
                      <a:pt x="284" y="162"/>
                    </a:lnTo>
                    <a:lnTo>
                      <a:pt x="279" y="174"/>
                    </a:lnTo>
                    <a:lnTo>
                      <a:pt x="272" y="186"/>
                    </a:lnTo>
                    <a:lnTo>
                      <a:pt x="264" y="196"/>
                    </a:lnTo>
                    <a:lnTo>
                      <a:pt x="256" y="205"/>
                    </a:lnTo>
                    <a:lnTo>
                      <a:pt x="246" y="212"/>
                    </a:lnTo>
                    <a:lnTo>
                      <a:pt x="236" y="219"/>
                    </a:lnTo>
                    <a:lnTo>
                      <a:pt x="227" y="224"/>
                    </a:lnTo>
                    <a:lnTo>
                      <a:pt x="217" y="227"/>
                    </a:lnTo>
                    <a:lnTo>
                      <a:pt x="206" y="230"/>
                    </a:lnTo>
                    <a:lnTo>
                      <a:pt x="191" y="233"/>
                    </a:lnTo>
                    <a:lnTo>
                      <a:pt x="173" y="235"/>
                    </a:lnTo>
                    <a:lnTo>
                      <a:pt x="151" y="236"/>
                    </a:lnTo>
                    <a:lnTo>
                      <a:pt x="127" y="236"/>
                    </a:lnTo>
                    <a:lnTo>
                      <a:pt x="77" y="236"/>
                    </a:lnTo>
                    <a:lnTo>
                      <a:pt x="77" y="378"/>
                    </a:lnTo>
                    <a:lnTo>
                      <a:pt x="0" y="378"/>
                    </a:lnTo>
                    <a:close/>
                    <a:moveTo>
                      <a:pt x="77" y="63"/>
                    </a:moveTo>
                    <a:lnTo>
                      <a:pt x="77" y="171"/>
                    </a:lnTo>
                    <a:lnTo>
                      <a:pt x="119" y="171"/>
                    </a:lnTo>
                    <a:lnTo>
                      <a:pt x="139" y="171"/>
                    </a:lnTo>
                    <a:lnTo>
                      <a:pt x="157" y="170"/>
                    </a:lnTo>
                    <a:lnTo>
                      <a:pt x="171" y="168"/>
                    </a:lnTo>
                    <a:lnTo>
                      <a:pt x="179" y="166"/>
                    </a:lnTo>
                    <a:lnTo>
                      <a:pt x="187" y="161"/>
                    </a:lnTo>
                    <a:lnTo>
                      <a:pt x="193" y="158"/>
                    </a:lnTo>
                    <a:lnTo>
                      <a:pt x="199" y="153"/>
                    </a:lnTo>
                    <a:lnTo>
                      <a:pt x="204" y="146"/>
                    </a:lnTo>
                    <a:lnTo>
                      <a:pt x="207" y="140"/>
                    </a:lnTo>
                    <a:lnTo>
                      <a:pt x="211" y="133"/>
                    </a:lnTo>
                    <a:lnTo>
                      <a:pt x="212" y="126"/>
                    </a:lnTo>
                    <a:lnTo>
                      <a:pt x="213" y="117"/>
                    </a:lnTo>
                    <a:lnTo>
                      <a:pt x="212" y="107"/>
                    </a:lnTo>
                    <a:lnTo>
                      <a:pt x="209" y="99"/>
                    </a:lnTo>
                    <a:lnTo>
                      <a:pt x="205" y="90"/>
                    </a:lnTo>
                    <a:lnTo>
                      <a:pt x="200" y="83"/>
                    </a:lnTo>
                    <a:lnTo>
                      <a:pt x="193" y="77"/>
                    </a:lnTo>
                    <a:lnTo>
                      <a:pt x="187" y="72"/>
                    </a:lnTo>
                    <a:lnTo>
                      <a:pt x="178" y="69"/>
                    </a:lnTo>
                    <a:lnTo>
                      <a:pt x="170" y="66"/>
                    </a:lnTo>
                    <a:lnTo>
                      <a:pt x="161" y="65"/>
                    </a:lnTo>
                    <a:lnTo>
                      <a:pt x="149" y="64"/>
                    </a:lnTo>
                    <a:lnTo>
                      <a:pt x="133" y="64"/>
                    </a:lnTo>
                    <a:lnTo>
                      <a:pt x="114" y="63"/>
                    </a:lnTo>
                    <a:lnTo>
                      <a:pt x="77"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97" name="Freeform 1306">
                <a:extLst>
                  <a:ext uri="{FF2B5EF4-FFF2-40B4-BE49-F238E27FC236}">
                    <a16:creationId xmlns:a16="http://schemas.microsoft.com/office/drawing/2014/main" id="{54233E27-CD7C-4816-B763-33E0920F8197}"/>
                  </a:ext>
                </a:extLst>
              </p:cNvPr>
              <p:cNvSpPr>
                <a:spLocks/>
              </p:cNvSpPr>
              <p:nvPr/>
            </p:nvSpPr>
            <p:spPr bwMode="auto">
              <a:xfrm>
                <a:off x="3064" y="1960"/>
                <a:ext cx="67" cy="78"/>
              </a:xfrm>
              <a:custGeom>
                <a:avLst/>
                <a:gdLst>
                  <a:gd name="T0" fmla="*/ 66 w 332"/>
                  <a:gd name="T1" fmla="*/ 57 h 392"/>
                  <a:gd name="T2" fmla="*/ 62 w 332"/>
                  <a:gd name="T3" fmla="*/ 64 h 392"/>
                  <a:gd name="T4" fmla="*/ 57 w 332"/>
                  <a:gd name="T5" fmla="*/ 70 h 392"/>
                  <a:gd name="T6" fmla="*/ 51 w 332"/>
                  <a:gd name="T7" fmla="*/ 75 h 392"/>
                  <a:gd name="T8" fmla="*/ 44 w 332"/>
                  <a:gd name="T9" fmla="*/ 77 h 392"/>
                  <a:gd name="T10" fmla="*/ 35 w 332"/>
                  <a:gd name="T11" fmla="*/ 78 h 392"/>
                  <a:gd name="T12" fmla="*/ 24 w 332"/>
                  <a:gd name="T13" fmla="*/ 76 h 392"/>
                  <a:gd name="T14" fmla="*/ 15 w 332"/>
                  <a:gd name="T15" fmla="*/ 72 h 392"/>
                  <a:gd name="T16" fmla="*/ 8 w 332"/>
                  <a:gd name="T17" fmla="*/ 65 h 392"/>
                  <a:gd name="T18" fmla="*/ 3 w 332"/>
                  <a:gd name="T19" fmla="*/ 56 h 392"/>
                  <a:gd name="T20" fmla="*/ 0 w 332"/>
                  <a:gd name="T21" fmla="*/ 44 h 392"/>
                  <a:gd name="T22" fmla="*/ 1 w 332"/>
                  <a:gd name="T23" fmla="*/ 31 h 392"/>
                  <a:gd name="T24" fmla="*/ 4 w 332"/>
                  <a:gd name="T25" fmla="*/ 19 h 392"/>
                  <a:gd name="T26" fmla="*/ 10 w 332"/>
                  <a:gd name="T27" fmla="*/ 10 h 392"/>
                  <a:gd name="T28" fmla="*/ 18 w 332"/>
                  <a:gd name="T29" fmla="*/ 4 h 392"/>
                  <a:gd name="T30" fmla="*/ 28 w 332"/>
                  <a:gd name="T31" fmla="*/ 1 h 392"/>
                  <a:gd name="T32" fmla="*/ 40 w 332"/>
                  <a:gd name="T33" fmla="*/ 0 h 392"/>
                  <a:gd name="T34" fmla="*/ 49 w 332"/>
                  <a:gd name="T35" fmla="*/ 2 h 392"/>
                  <a:gd name="T36" fmla="*/ 57 w 332"/>
                  <a:gd name="T37" fmla="*/ 6 h 392"/>
                  <a:gd name="T38" fmla="*/ 61 w 332"/>
                  <a:gd name="T39" fmla="*/ 11 h 392"/>
                  <a:gd name="T40" fmla="*/ 64 w 332"/>
                  <a:gd name="T41" fmla="*/ 16 h 392"/>
                  <a:gd name="T42" fmla="*/ 67 w 332"/>
                  <a:gd name="T43" fmla="*/ 22 h 392"/>
                  <a:gd name="T44" fmla="*/ 51 w 332"/>
                  <a:gd name="T45" fmla="*/ 23 h 392"/>
                  <a:gd name="T46" fmla="*/ 48 w 332"/>
                  <a:gd name="T47" fmla="*/ 19 h 392"/>
                  <a:gd name="T48" fmla="*/ 46 w 332"/>
                  <a:gd name="T49" fmla="*/ 16 h 392"/>
                  <a:gd name="T50" fmla="*/ 42 w 332"/>
                  <a:gd name="T51" fmla="*/ 14 h 392"/>
                  <a:gd name="T52" fmla="*/ 38 w 332"/>
                  <a:gd name="T53" fmla="*/ 13 h 392"/>
                  <a:gd name="T54" fmla="*/ 33 w 332"/>
                  <a:gd name="T55" fmla="*/ 13 h 392"/>
                  <a:gd name="T56" fmla="*/ 27 w 332"/>
                  <a:gd name="T57" fmla="*/ 14 h 392"/>
                  <a:gd name="T58" fmla="*/ 23 w 332"/>
                  <a:gd name="T59" fmla="*/ 18 h 392"/>
                  <a:gd name="T60" fmla="*/ 19 w 332"/>
                  <a:gd name="T61" fmla="*/ 22 h 392"/>
                  <a:gd name="T62" fmla="*/ 17 w 332"/>
                  <a:gd name="T63" fmla="*/ 29 h 392"/>
                  <a:gd name="T64" fmla="*/ 16 w 332"/>
                  <a:gd name="T65" fmla="*/ 38 h 392"/>
                  <a:gd name="T66" fmla="*/ 17 w 332"/>
                  <a:gd name="T67" fmla="*/ 48 h 392"/>
                  <a:gd name="T68" fmla="*/ 19 w 332"/>
                  <a:gd name="T69" fmla="*/ 56 h 392"/>
                  <a:gd name="T70" fmla="*/ 23 w 332"/>
                  <a:gd name="T71" fmla="*/ 60 h 392"/>
                  <a:gd name="T72" fmla="*/ 27 w 332"/>
                  <a:gd name="T73" fmla="*/ 63 h 392"/>
                  <a:gd name="T74" fmla="*/ 33 w 332"/>
                  <a:gd name="T75" fmla="*/ 65 h 392"/>
                  <a:gd name="T76" fmla="*/ 38 w 332"/>
                  <a:gd name="T77" fmla="*/ 65 h 392"/>
                  <a:gd name="T78" fmla="*/ 42 w 332"/>
                  <a:gd name="T79" fmla="*/ 63 h 392"/>
                  <a:gd name="T80" fmla="*/ 46 w 332"/>
                  <a:gd name="T81" fmla="*/ 61 h 392"/>
                  <a:gd name="T82" fmla="*/ 48 w 332"/>
                  <a:gd name="T83" fmla="*/ 58 h 392"/>
                  <a:gd name="T84" fmla="*/ 51 w 332"/>
                  <a:gd name="T85" fmla="*/ 53 h 39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32"/>
                  <a:gd name="T130" fmla="*/ 0 h 392"/>
                  <a:gd name="T131" fmla="*/ 332 w 332"/>
                  <a:gd name="T132" fmla="*/ 392 h 39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32" h="392">
                    <a:moveTo>
                      <a:pt x="257" y="246"/>
                    </a:moveTo>
                    <a:lnTo>
                      <a:pt x="332" y="270"/>
                    </a:lnTo>
                    <a:lnTo>
                      <a:pt x="326" y="285"/>
                    </a:lnTo>
                    <a:lnTo>
                      <a:pt x="321" y="299"/>
                    </a:lnTo>
                    <a:lnTo>
                      <a:pt x="315" y="312"/>
                    </a:lnTo>
                    <a:lnTo>
                      <a:pt x="309" y="324"/>
                    </a:lnTo>
                    <a:lnTo>
                      <a:pt x="301" y="335"/>
                    </a:lnTo>
                    <a:lnTo>
                      <a:pt x="293" y="344"/>
                    </a:lnTo>
                    <a:lnTo>
                      <a:pt x="284" y="354"/>
                    </a:lnTo>
                    <a:lnTo>
                      <a:pt x="274" y="362"/>
                    </a:lnTo>
                    <a:lnTo>
                      <a:pt x="265" y="369"/>
                    </a:lnTo>
                    <a:lnTo>
                      <a:pt x="253" y="375"/>
                    </a:lnTo>
                    <a:lnTo>
                      <a:pt x="242" y="380"/>
                    </a:lnTo>
                    <a:lnTo>
                      <a:pt x="229" y="384"/>
                    </a:lnTo>
                    <a:lnTo>
                      <a:pt x="216" y="388"/>
                    </a:lnTo>
                    <a:lnTo>
                      <a:pt x="203" y="390"/>
                    </a:lnTo>
                    <a:lnTo>
                      <a:pt x="188" y="392"/>
                    </a:lnTo>
                    <a:lnTo>
                      <a:pt x="174" y="392"/>
                    </a:lnTo>
                    <a:lnTo>
                      <a:pt x="156" y="391"/>
                    </a:lnTo>
                    <a:lnTo>
                      <a:pt x="137" y="389"/>
                    </a:lnTo>
                    <a:lnTo>
                      <a:pt x="121" y="384"/>
                    </a:lnTo>
                    <a:lnTo>
                      <a:pt x="105" y="379"/>
                    </a:lnTo>
                    <a:lnTo>
                      <a:pt x="90" y="371"/>
                    </a:lnTo>
                    <a:lnTo>
                      <a:pt x="76" y="363"/>
                    </a:lnTo>
                    <a:lnTo>
                      <a:pt x="62" y="353"/>
                    </a:lnTo>
                    <a:lnTo>
                      <a:pt x="50" y="340"/>
                    </a:lnTo>
                    <a:lnTo>
                      <a:pt x="38" y="327"/>
                    </a:lnTo>
                    <a:lnTo>
                      <a:pt x="28" y="312"/>
                    </a:lnTo>
                    <a:lnTo>
                      <a:pt x="20" y="296"/>
                    </a:lnTo>
                    <a:lnTo>
                      <a:pt x="13" y="280"/>
                    </a:lnTo>
                    <a:lnTo>
                      <a:pt x="8" y="261"/>
                    </a:lnTo>
                    <a:lnTo>
                      <a:pt x="3" y="242"/>
                    </a:lnTo>
                    <a:lnTo>
                      <a:pt x="1" y="221"/>
                    </a:lnTo>
                    <a:lnTo>
                      <a:pt x="0" y="200"/>
                    </a:lnTo>
                    <a:lnTo>
                      <a:pt x="1" y="176"/>
                    </a:lnTo>
                    <a:lnTo>
                      <a:pt x="3" y="154"/>
                    </a:lnTo>
                    <a:lnTo>
                      <a:pt x="8" y="134"/>
                    </a:lnTo>
                    <a:lnTo>
                      <a:pt x="13" y="116"/>
                    </a:lnTo>
                    <a:lnTo>
                      <a:pt x="20" y="97"/>
                    </a:lnTo>
                    <a:lnTo>
                      <a:pt x="28" y="81"/>
                    </a:lnTo>
                    <a:lnTo>
                      <a:pt x="38" y="66"/>
                    </a:lnTo>
                    <a:lnTo>
                      <a:pt x="50" y="52"/>
                    </a:lnTo>
                    <a:lnTo>
                      <a:pt x="63" y="40"/>
                    </a:lnTo>
                    <a:lnTo>
                      <a:pt x="76" y="29"/>
                    </a:lnTo>
                    <a:lnTo>
                      <a:pt x="91" y="21"/>
                    </a:lnTo>
                    <a:lnTo>
                      <a:pt x="106" y="13"/>
                    </a:lnTo>
                    <a:lnTo>
                      <a:pt x="123" y="7"/>
                    </a:lnTo>
                    <a:lnTo>
                      <a:pt x="141" y="3"/>
                    </a:lnTo>
                    <a:lnTo>
                      <a:pt x="159" y="0"/>
                    </a:lnTo>
                    <a:lnTo>
                      <a:pt x="178" y="0"/>
                    </a:lnTo>
                    <a:lnTo>
                      <a:pt x="196" y="0"/>
                    </a:lnTo>
                    <a:lnTo>
                      <a:pt x="212" y="2"/>
                    </a:lnTo>
                    <a:lnTo>
                      <a:pt x="227" y="6"/>
                    </a:lnTo>
                    <a:lnTo>
                      <a:pt x="241" y="10"/>
                    </a:lnTo>
                    <a:lnTo>
                      <a:pt x="255" y="15"/>
                    </a:lnTo>
                    <a:lnTo>
                      <a:pt x="268" y="23"/>
                    </a:lnTo>
                    <a:lnTo>
                      <a:pt x="280" y="31"/>
                    </a:lnTo>
                    <a:lnTo>
                      <a:pt x="292" y="41"/>
                    </a:lnTo>
                    <a:lnTo>
                      <a:pt x="298" y="48"/>
                    </a:lnTo>
                    <a:lnTo>
                      <a:pt x="304" y="54"/>
                    </a:lnTo>
                    <a:lnTo>
                      <a:pt x="309" y="62"/>
                    </a:lnTo>
                    <a:lnTo>
                      <a:pt x="314" y="70"/>
                    </a:lnTo>
                    <a:lnTo>
                      <a:pt x="319" y="80"/>
                    </a:lnTo>
                    <a:lnTo>
                      <a:pt x="323" y="90"/>
                    </a:lnTo>
                    <a:lnTo>
                      <a:pt x="327" y="99"/>
                    </a:lnTo>
                    <a:lnTo>
                      <a:pt x="330" y="110"/>
                    </a:lnTo>
                    <a:lnTo>
                      <a:pt x="254" y="129"/>
                    </a:lnTo>
                    <a:lnTo>
                      <a:pt x="253" y="122"/>
                    </a:lnTo>
                    <a:lnTo>
                      <a:pt x="251" y="115"/>
                    </a:lnTo>
                    <a:lnTo>
                      <a:pt x="247" y="108"/>
                    </a:lnTo>
                    <a:lnTo>
                      <a:pt x="244" y="103"/>
                    </a:lnTo>
                    <a:lnTo>
                      <a:pt x="240" y="97"/>
                    </a:lnTo>
                    <a:lnTo>
                      <a:pt x="237" y="92"/>
                    </a:lnTo>
                    <a:lnTo>
                      <a:pt x="231" y="87"/>
                    </a:lnTo>
                    <a:lnTo>
                      <a:pt x="226" y="82"/>
                    </a:lnTo>
                    <a:lnTo>
                      <a:pt x="220" y="78"/>
                    </a:lnTo>
                    <a:lnTo>
                      <a:pt x="215" y="75"/>
                    </a:lnTo>
                    <a:lnTo>
                      <a:pt x="209" y="71"/>
                    </a:lnTo>
                    <a:lnTo>
                      <a:pt x="203" y="69"/>
                    </a:lnTo>
                    <a:lnTo>
                      <a:pt x="196" y="67"/>
                    </a:lnTo>
                    <a:lnTo>
                      <a:pt x="189" y="66"/>
                    </a:lnTo>
                    <a:lnTo>
                      <a:pt x="182" y="66"/>
                    </a:lnTo>
                    <a:lnTo>
                      <a:pt x="174" y="65"/>
                    </a:lnTo>
                    <a:lnTo>
                      <a:pt x="164" y="66"/>
                    </a:lnTo>
                    <a:lnTo>
                      <a:pt x="155" y="67"/>
                    </a:lnTo>
                    <a:lnTo>
                      <a:pt x="145" y="69"/>
                    </a:lnTo>
                    <a:lnTo>
                      <a:pt x="136" y="72"/>
                    </a:lnTo>
                    <a:lnTo>
                      <a:pt x="128" y="77"/>
                    </a:lnTo>
                    <a:lnTo>
                      <a:pt x="120" y="82"/>
                    </a:lnTo>
                    <a:lnTo>
                      <a:pt x="112" y="89"/>
                    </a:lnTo>
                    <a:lnTo>
                      <a:pt x="106" y="95"/>
                    </a:lnTo>
                    <a:lnTo>
                      <a:pt x="99" y="104"/>
                    </a:lnTo>
                    <a:lnTo>
                      <a:pt x="94" y="113"/>
                    </a:lnTo>
                    <a:lnTo>
                      <a:pt x="90" y="123"/>
                    </a:lnTo>
                    <a:lnTo>
                      <a:pt x="87" y="135"/>
                    </a:lnTo>
                    <a:lnTo>
                      <a:pt x="83" y="148"/>
                    </a:lnTo>
                    <a:lnTo>
                      <a:pt x="81" y="162"/>
                    </a:lnTo>
                    <a:lnTo>
                      <a:pt x="80" y="177"/>
                    </a:lnTo>
                    <a:lnTo>
                      <a:pt x="80" y="193"/>
                    </a:lnTo>
                    <a:lnTo>
                      <a:pt x="80" y="211"/>
                    </a:lnTo>
                    <a:lnTo>
                      <a:pt x="81" y="227"/>
                    </a:lnTo>
                    <a:lnTo>
                      <a:pt x="83" y="242"/>
                    </a:lnTo>
                    <a:lnTo>
                      <a:pt x="87" y="255"/>
                    </a:lnTo>
                    <a:lnTo>
                      <a:pt x="90" y="268"/>
                    </a:lnTo>
                    <a:lnTo>
                      <a:pt x="94" y="279"/>
                    </a:lnTo>
                    <a:lnTo>
                      <a:pt x="99" y="288"/>
                    </a:lnTo>
                    <a:lnTo>
                      <a:pt x="106" y="296"/>
                    </a:lnTo>
                    <a:lnTo>
                      <a:pt x="112" y="303"/>
                    </a:lnTo>
                    <a:lnTo>
                      <a:pt x="119" y="310"/>
                    </a:lnTo>
                    <a:lnTo>
                      <a:pt x="128" y="314"/>
                    </a:lnTo>
                    <a:lnTo>
                      <a:pt x="135" y="319"/>
                    </a:lnTo>
                    <a:lnTo>
                      <a:pt x="144" y="323"/>
                    </a:lnTo>
                    <a:lnTo>
                      <a:pt x="153" y="325"/>
                    </a:lnTo>
                    <a:lnTo>
                      <a:pt x="163" y="326"/>
                    </a:lnTo>
                    <a:lnTo>
                      <a:pt x="173" y="326"/>
                    </a:lnTo>
                    <a:lnTo>
                      <a:pt x="180" y="326"/>
                    </a:lnTo>
                    <a:lnTo>
                      <a:pt x="188" y="325"/>
                    </a:lnTo>
                    <a:lnTo>
                      <a:pt x="194" y="324"/>
                    </a:lnTo>
                    <a:lnTo>
                      <a:pt x="201" y="322"/>
                    </a:lnTo>
                    <a:lnTo>
                      <a:pt x="207" y="319"/>
                    </a:lnTo>
                    <a:lnTo>
                      <a:pt x="214" y="315"/>
                    </a:lnTo>
                    <a:lnTo>
                      <a:pt x="219" y="312"/>
                    </a:lnTo>
                    <a:lnTo>
                      <a:pt x="226" y="307"/>
                    </a:lnTo>
                    <a:lnTo>
                      <a:pt x="231" y="302"/>
                    </a:lnTo>
                    <a:lnTo>
                      <a:pt x="235" y="296"/>
                    </a:lnTo>
                    <a:lnTo>
                      <a:pt x="240" y="289"/>
                    </a:lnTo>
                    <a:lnTo>
                      <a:pt x="244" y="282"/>
                    </a:lnTo>
                    <a:lnTo>
                      <a:pt x="248" y="274"/>
                    </a:lnTo>
                    <a:lnTo>
                      <a:pt x="252" y="266"/>
                    </a:lnTo>
                    <a:lnTo>
                      <a:pt x="255" y="256"/>
                    </a:lnTo>
                    <a:lnTo>
                      <a:pt x="257" y="24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98" name="Freeform 1307">
                <a:extLst>
                  <a:ext uri="{FF2B5EF4-FFF2-40B4-BE49-F238E27FC236}">
                    <a16:creationId xmlns:a16="http://schemas.microsoft.com/office/drawing/2014/main" id="{C9EA8834-BA1D-4BA2-9488-71113653B4D7}"/>
                  </a:ext>
                </a:extLst>
              </p:cNvPr>
              <p:cNvSpPr>
                <a:spLocks noEditPoints="1"/>
              </p:cNvSpPr>
              <p:nvPr/>
            </p:nvSpPr>
            <p:spPr bwMode="auto">
              <a:xfrm>
                <a:off x="3136" y="1961"/>
                <a:ext cx="76" cy="76"/>
              </a:xfrm>
              <a:custGeom>
                <a:avLst/>
                <a:gdLst>
                  <a:gd name="T0" fmla="*/ 76 w 381"/>
                  <a:gd name="T1" fmla="*/ 76 h 378"/>
                  <a:gd name="T2" fmla="*/ 59 w 381"/>
                  <a:gd name="T3" fmla="*/ 76 h 378"/>
                  <a:gd name="T4" fmla="*/ 53 w 381"/>
                  <a:gd name="T5" fmla="*/ 59 h 378"/>
                  <a:gd name="T6" fmla="*/ 22 w 381"/>
                  <a:gd name="T7" fmla="*/ 59 h 378"/>
                  <a:gd name="T8" fmla="*/ 16 w 381"/>
                  <a:gd name="T9" fmla="*/ 76 h 378"/>
                  <a:gd name="T10" fmla="*/ 0 w 381"/>
                  <a:gd name="T11" fmla="*/ 76 h 378"/>
                  <a:gd name="T12" fmla="*/ 29 w 381"/>
                  <a:gd name="T13" fmla="*/ 0 h 378"/>
                  <a:gd name="T14" fmla="*/ 45 w 381"/>
                  <a:gd name="T15" fmla="*/ 0 h 378"/>
                  <a:gd name="T16" fmla="*/ 76 w 381"/>
                  <a:gd name="T17" fmla="*/ 76 h 378"/>
                  <a:gd name="T18" fmla="*/ 48 w 381"/>
                  <a:gd name="T19" fmla="*/ 46 h 378"/>
                  <a:gd name="T20" fmla="*/ 37 w 381"/>
                  <a:gd name="T21" fmla="*/ 18 h 378"/>
                  <a:gd name="T22" fmla="*/ 27 w 381"/>
                  <a:gd name="T23" fmla="*/ 46 h 378"/>
                  <a:gd name="T24" fmla="*/ 48 w 381"/>
                  <a:gd name="T25" fmla="*/ 46 h 3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81"/>
                  <a:gd name="T40" fmla="*/ 0 h 378"/>
                  <a:gd name="T41" fmla="*/ 381 w 381"/>
                  <a:gd name="T42" fmla="*/ 378 h 3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81" h="378">
                    <a:moveTo>
                      <a:pt x="381" y="378"/>
                    </a:moveTo>
                    <a:lnTo>
                      <a:pt x="296" y="378"/>
                    </a:lnTo>
                    <a:lnTo>
                      <a:pt x="264" y="292"/>
                    </a:lnTo>
                    <a:lnTo>
                      <a:pt x="112" y="292"/>
                    </a:lnTo>
                    <a:lnTo>
                      <a:pt x="81" y="378"/>
                    </a:lnTo>
                    <a:lnTo>
                      <a:pt x="0" y="378"/>
                    </a:lnTo>
                    <a:lnTo>
                      <a:pt x="147" y="0"/>
                    </a:lnTo>
                    <a:lnTo>
                      <a:pt x="228" y="0"/>
                    </a:lnTo>
                    <a:lnTo>
                      <a:pt x="381" y="378"/>
                    </a:lnTo>
                    <a:close/>
                    <a:moveTo>
                      <a:pt x="239" y="228"/>
                    </a:moveTo>
                    <a:lnTo>
                      <a:pt x="187" y="88"/>
                    </a:lnTo>
                    <a:lnTo>
                      <a:pt x="136" y="228"/>
                    </a:lnTo>
                    <a:lnTo>
                      <a:pt x="239"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99" name="Freeform 1308">
                <a:extLst>
                  <a:ext uri="{FF2B5EF4-FFF2-40B4-BE49-F238E27FC236}">
                    <a16:creationId xmlns:a16="http://schemas.microsoft.com/office/drawing/2014/main" id="{3C9E0102-1C83-4EAD-91BD-D1C87B4F73DA}"/>
                  </a:ext>
                </a:extLst>
              </p:cNvPr>
              <p:cNvSpPr>
                <a:spLocks/>
              </p:cNvSpPr>
              <p:nvPr/>
            </p:nvSpPr>
            <p:spPr bwMode="auto">
              <a:xfrm>
                <a:off x="3208" y="1956"/>
                <a:ext cx="44" cy="44"/>
              </a:xfrm>
              <a:custGeom>
                <a:avLst/>
                <a:gdLst>
                  <a:gd name="T0" fmla="*/ 16 w 220"/>
                  <a:gd name="T1" fmla="*/ 44 h 221"/>
                  <a:gd name="T2" fmla="*/ 16 w 220"/>
                  <a:gd name="T3" fmla="*/ 28 h 221"/>
                  <a:gd name="T4" fmla="*/ 0 w 220"/>
                  <a:gd name="T5" fmla="*/ 28 h 221"/>
                  <a:gd name="T6" fmla="*/ 0 w 220"/>
                  <a:gd name="T7" fmla="*/ 16 h 221"/>
                  <a:gd name="T8" fmla="*/ 16 w 220"/>
                  <a:gd name="T9" fmla="*/ 16 h 221"/>
                  <a:gd name="T10" fmla="*/ 16 w 220"/>
                  <a:gd name="T11" fmla="*/ 0 h 221"/>
                  <a:gd name="T12" fmla="*/ 27 w 220"/>
                  <a:gd name="T13" fmla="*/ 0 h 221"/>
                  <a:gd name="T14" fmla="*/ 27 w 220"/>
                  <a:gd name="T15" fmla="*/ 16 h 221"/>
                  <a:gd name="T16" fmla="*/ 44 w 220"/>
                  <a:gd name="T17" fmla="*/ 16 h 221"/>
                  <a:gd name="T18" fmla="*/ 44 w 220"/>
                  <a:gd name="T19" fmla="*/ 28 h 221"/>
                  <a:gd name="T20" fmla="*/ 27 w 220"/>
                  <a:gd name="T21" fmla="*/ 28 h 221"/>
                  <a:gd name="T22" fmla="*/ 27 w 220"/>
                  <a:gd name="T23" fmla="*/ 44 h 221"/>
                  <a:gd name="T24" fmla="*/ 16 w 220"/>
                  <a:gd name="T25" fmla="*/ 44 h 22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20"/>
                  <a:gd name="T40" fmla="*/ 0 h 221"/>
                  <a:gd name="T41" fmla="*/ 220 w 220"/>
                  <a:gd name="T42" fmla="*/ 221 h 22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20" h="221">
                    <a:moveTo>
                      <a:pt x="82" y="221"/>
                    </a:moveTo>
                    <a:lnTo>
                      <a:pt x="82" y="139"/>
                    </a:lnTo>
                    <a:lnTo>
                      <a:pt x="0" y="139"/>
                    </a:lnTo>
                    <a:lnTo>
                      <a:pt x="0" y="82"/>
                    </a:lnTo>
                    <a:lnTo>
                      <a:pt x="82" y="82"/>
                    </a:lnTo>
                    <a:lnTo>
                      <a:pt x="82" y="0"/>
                    </a:lnTo>
                    <a:lnTo>
                      <a:pt x="137" y="0"/>
                    </a:lnTo>
                    <a:lnTo>
                      <a:pt x="137" y="82"/>
                    </a:lnTo>
                    <a:lnTo>
                      <a:pt x="220" y="82"/>
                    </a:lnTo>
                    <a:lnTo>
                      <a:pt x="220" y="139"/>
                    </a:lnTo>
                    <a:lnTo>
                      <a:pt x="137" y="139"/>
                    </a:lnTo>
                    <a:lnTo>
                      <a:pt x="137" y="221"/>
                    </a:lnTo>
                    <a:lnTo>
                      <a:pt x="82" y="2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00" name="Freeform 1309">
                <a:extLst>
                  <a:ext uri="{FF2B5EF4-FFF2-40B4-BE49-F238E27FC236}">
                    <a16:creationId xmlns:a16="http://schemas.microsoft.com/office/drawing/2014/main" id="{095742F2-224F-4E57-90B5-CFDE8DBC87B9}"/>
                  </a:ext>
                </a:extLst>
              </p:cNvPr>
              <p:cNvSpPr>
                <a:spLocks/>
              </p:cNvSpPr>
              <p:nvPr/>
            </p:nvSpPr>
            <p:spPr bwMode="auto">
              <a:xfrm>
                <a:off x="3259" y="1956"/>
                <a:ext cx="44" cy="44"/>
              </a:xfrm>
              <a:custGeom>
                <a:avLst/>
                <a:gdLst>
                  <a:gd name="T0" fmla="*/ 16 w 220"/>
                  <a:gd name="T1" fmla="*/ 44 h 221"/>
                  <a:gd name="T2" fmla="*/ 16 w 220"/>
                  <a:gd name="T3" fmla="*/ 28 h 221"/>
                  <a:gd name="T4" fmla="*/ 0 w 220"/>
                  <a:gd name="T5" fmla="*/ 28 h 221"/>
                  <a:gd name="T6" fmla="*/ 0 w 220"/>
                  <a:gd name="T7" fmla="*/ 16 h 221"/>
                  <a:gd name="T8" fmla="*/ 16 w 220"/>
                  <a:gd name="T9" fmla="*/ 16 h 221"/>
                  <a:gd name="T10" fmla="*/ 16 w 220"/>
                  <a:gd name="T11" fmla="*/ 0 h 221"/>
                  <a:gd name="T12" fmla="*/ 27 w 220"/>
                  <a:gd name="T13" fmla="*/ 0 h 221"/>
                  <a:gd name="T14" fmla="*/ 27 w 220"/>
                  <a:gd name="T15" fmla="*/ 16 h 221"/>
                  <a:gd name="T16" fmla="*/ 44 w 220"/>
                  <a:gd name="T17" fmla="*/ 16 h 221"/>
                  <a:gd name="T18" fmla="*/ 44 w 220"/>
                  <a:gd name="T19" fmla="*/ 28 h 221"/>
                  <a:gd name="T20" fmla="*/ 27 w 220"/>
                  <a:gd name="T21" fmla="*/ 28 h 221"/>
                  <a:gd name="T22" fmla="*/ 27 w 220"/>
                  <a:gd name="T23" fmla="*/ 44 h 221"/>
                  <a:gd name="T24" fmla="*/ 16 w 220"/>
                  <a:gd name="T25" fmla="*/ 44 h 22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20"/>
                  <a:gd name="T40" fmla="*/ 0 h 221"/>
                  <a:gd name="T41" fmla="*/ 220 w 220"/>
                  <a:gd name="T42" fmla="*/ 221 h 22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20" h="221">
                    <a:moveTo>
                      <a:pt x="82" y="221"/>
                    </a:moveTo>
                    <a:lnTo>
                      <a:pt x="82" y="139"/>
                    </a:lnTo>
                    <a:lnTo>
                      <a:pt x="0" y="139"/>
                    </a:lnTo>
                    <a:lnTo>
                      <a:pt x="0" y="82"/>
                    </a:lnTo>
                    <a:lnTo>
                      <a:pt x="82" y="82"/>
                    </a:lnTo>
                    <a:lnTo>
                      <a:pt x="82" y="0"/>
                    </a:lnTo>
                    <a:lnTo>
                      <a:pt x="137" y="0"/>
                    </a:lnTo>
                    <a:lnTo>
                      <a:pt x="137" y="82"/>
                    </a:lnTo>
                    <a:lnTo>
                      <a:pt x="220" y="82"/>
                    </a:lnTo>
                    <a:lnTo>
                      <a:pt x="220" y="139"/>
                    </a:lnTo>
                    <a:lnTo>
                      <a:pt x="137" y="139"/>
                    </a:lnTo>
                    <a:lnTo>
                      <a:pt x="137" y="221"/>
                    </a:lnTo>
                    <a:lnTo>
                      <a:pt x="82" y="2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01" name="Freeform 1310">
                <a:extLst>
                  <a:ext uri="{FF2B5EF4-FFF2-40B4-BE49-F238E27FC236}">
                    <a16:creationId xmlns:a16="http://schemas.microsoft.com/office/drawing/2014/main" id="{D99EB9BF-E397-4FCB-A3CF-65E9357B7EFC}"/>
                  </a:ext>
                </a:extLst>
              </p:cNvPr>
              <p:cNvSpPr>
                <a:spLocks noEditPoints="1"/>
              </p:cNvSpPr>
              <p:nvPr/>
            </p:nvSpPr>
            <p:spPr bwMode="auto">
              <a:xfrm>
                <a:off x="3354" y="3937"/>
                <a:ext cx="76" cy="76"/>
              </a:xfrm>
              <a:custGeom>
                <a:avLst/>
                <a:gdLst>
                  <a:gd name="T0" fmla="*/ 76 w 381"/>
                  <a:gd name="T1" fmla="*/ 76 h 380"/>
                  <a:gd name="T2" fmla="*/ 59 w 381"/>
                  <a:gd name="T3" fmla="*/ 76 h 380"/>
                  <a:gd name="T4" fmla="*/ 53 w 381"/>
                  <a:gd name="T5" fmla="*/ 59 h 380"/>
                  <a:gd name="T6" fmla="*/ 22 w 381"/>
                  <a:gd name="T7" fmla="*/ 59 h 380"/>
                  <a:gd name="T8" fmla="*/ 16 w 381"/>
                  <a:gd name="T9" fmla="*/ 76 h 380"/>
                  <a:gd name="T10" fmla="*/ 0 w 381"/>
                  <a:gd name="T11" fmla="*/ 76 h 380"/>
                  <a:gd name="T12" fmla="*/ 30 w 381"/>
                  <a:gd name="T13" fmla="*/ 0 h 380"/>
                  <a:gd name="T14" fmla="*/ 45 w 381"/>
                  <a:gd name="T15" fmla="*/ 0 h 380"/>
                  <a:gd name="T16" fmla="*/ 76 w 381"/>
                  <a:gd name="T17" fmla="*/ 76 h 380"/>
                  <a:gd name="T18" fmla="*/ 48 w 381"/>
                  <a:gd name="T19" fmla="*/ 46 h 380"/>
                  <a:gd name="T20" fmla="*/ 37 w 381"/>
                  <a:gd name="T21" fmla="*/ 18 h 380"/>
                  <a:gd name="T22" fmla="*/ 27 w 381"/>
                  <a:gd name="T23" fmla="*/ 46 h 380"/>
                  <a:gd name="T24" fmla="*/ 48 w 381"/>
                  <a:gd name="T25" fmla="*/ 46 h 38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81"/>
                  <a:gd name="T40" fmla="*/ 0 h 380"/>
                  <a:gd name="T41" fmla="*/ 381 w 381"/>
                  <a:gd name="T42" fmla="*/ 380 h 38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81" h="380">
                    <a:moveTo>
                      <a:pt x="381" y="380"/>
                    </a:moveTo>
                    <a:lnTo>
                      <a:pt x="298" y="380"/>
                    </a:lnTo>
                    <a:lnTo>
                      <a:pt x="264" y="293"/>
                    </a:lnTo>
                    <a:lnTo>
                      <a:pt x="112" y="293"/>
                    </a:lnTo>
                    <a:lnTo>
                      <a:pt x="81" y="380"/>
                    </a:lnTo>
                    <a:lnTo>
                      <a:pt x="0" y="380"/>
                    </a:lnTo>
                    <a:lnTo>
                      <a:pt x="148" y="0"/>
                    </a:lnTo>
                    <a:lnTo>
                      <a:pt x="228" y="0"/>
                    </a:lnTo>
                    <a:lnTo>
                      <a:pt x="381" y="380"/>
                    </a:lnTo>
                    <a:close/>
                    <a:moveTo>
                      <a:pt x="239" y="230"/>
                    </a:moveTo>
                    <a:lnTo>
                      <a:pt x="187" y="88"/>
                    </a:lnTo>
                    <a:lnTo>
                      <a:pt x="136" y="230"/>
                    </a:lnTo>
                    <a:lnTo>
                      <a:pt x="239" y="2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02" name="Freeform 1311">
                <a:extLst>
                  <a:ext uri="{FF2B5EF4-FFF2-40B4-BE49-F238E27FC236}">
                    <a16:creationId xmlns:a16="http://schemas.microsoft.com/office/drawing/2014/main" id="{5A173705-1CD5-4EB6-B61C-2B90FB45CA48}"/>
                  </a:ext>
                </a:extLst>
              </p:cNvPr>
              <p:cNvSpPr>
                <a:spLocks/>
              </p:cNvSpPr>
              <p:nvPr/>
            </p:nvSpPr>
            <p:spPr bwMode="auto">
              <a:xfrm>
                <a:off x="3425" y="3937"/>
                <a:ext cx="60" cy="76"/>
              </a:xfrm>
              <a:custGeom>
                <a:avLst/>
                <a:gdLst>
                  <a:gd name="T0" fmla="*/ 22 w 301"/>
                  <a:gd name="T1" fmla="*/ 76 h 380"/>
                  <a:gd name="T2" fmla="*/ 22 w 301"/>
                  <a:gd name="T3" fmla="*/ 13 h 380"/>
                  <a:gd name="T4" fmla="*/ 0 w 301"/>
                  <a:gd name="T5" fmla="*/ 13 h 380"/>
                  <a:gd name="T6" fmla="*/ 0 w 301"/>
                  <a:gd name="T7" fmla="*/ 0 h 380"/>
                  <a:gd name="T8" fmla="*/ 60 w 301"/>
                  <a:gd name="T9" fmla="*/ 0 h 380"/>
                  <a:gd name="T10" fmla="*/ 60 w 301"/>
                  <a:gd name="T11" fmla="*/ 13 h 380"/>
                  <a:gd name="T12" fmla="*/ 38 w 301"/>
                  <a:gd name="T13" fmla="*/ 13 h 380"/>
                  <a:gd name="T14" fmla="*/ 38 w 301"/>
                  <a:gd name="T15" fmla="*/ 76 h 380"/>
                  <a:gd name="T16" fmla="*/ 22 w 301"/>
                  <a:gd name="T17" fmla="*/ 76 h 38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01"/>
                  <a:gd name="T28" fmla="*/ 0 h 380"/>
                  <a:gd name="T29" fmla="*/ 301 w 301"/>
                  <a:gd name="T30" fmla="*/ 380 h 38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01" h="380">
                    <a:moveTo>
                      <a:pt x="112" y="380"/>
                    </a:moveTo>
                    <a:lnTo>
                      <a:pt x="112" y="65"/>
                    </a:lnTo>
                    <a:lnTo>
                      <a:pt x="0" y="65"/>
                    </a:lnTo>
                    <a:lnTo>
                      <a:pt x="0" y="0"/>
                    </a:lnTo>
                    <a:lnTo>
                      <a:pt x="301" y="0"/>
                    </a:lnTo>
                    <a:lnTo>
                      <a:pt x="301" y="65"/>
                    </a:lnTo>
                    <a:lnTo>
                      <a:pt x="189" y="65"/>
                    </a:lnTo>
                    <a:lnTo>
                      <a:pt x="189" y="380"/>
                    </a:lnTo>
                    <a:lnTo>
                      <a:pt x="112" y="38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03" name="Freeform 1312">
                <a:extLst>
                  <a:ext uri="{FF2B5EF4-FFF2-40B4-BE49-F238E27FC236}">
                    <a16:creationId xmlns:a16="http://schemas.microsoft.com/office/drawing/2014/main" id="{C66CC1D6-9C4A-4B6C-8BC7-081A817CB65D}"/>
                  </a:ext>
                </a:extLst>
              </p:cNvPr>
              <p:cNvSpPr>
                <a:spLocks noEditPoints="1"/>
              </p:cNvSpPr>
              <p:nvPr/>
            </p:nvSpPr>
            <p:spPr bwMode="auto">
              <a:xfrm>
                <a:off x="3495" y="3937"/>
                <a:ext cx="58" cy="76"/>
              </a:xfrm>
              <a:custGeom>
                <a:avLst/>
                <a:gdLst>
                  <a:gd name="T0" fmla="*/ 0 w 290"/>
                  <a:gd name="T1" fmla="*/ 0 h 380"/>
                  <a:gd name="T2" fmla="*/ 31 w 290"/>
                  <a:gd name="T3" fmla="*/ 0 h 380"/>
                  <a:gd name="T4" fmla="*/ 40 w 290"/>
                  <a:gd name="T5" fmla="*/ 1 h 380"/>
                  <a:gd name="T6" fmla="*/ 44 w 290"/>
                  <a:gd name="T7" fmla="*/ 2 h 380"/>
                  <a:gd name="T8" fmla="*/ 47 w 290"/>
                  <a:gd name="T9" fmla="*/ 3 h 380"/>
                  <a:gd name="T10" fmla="*/ 50 w 290"/>
                  <a:gd name="T11" fmla="*/ 5 h 380"/>
                  <a:gd name="T12" fmla="*/ 53 w 290"/>
                  <a:gd name="T13" fmla="*/ 7 h 380"/>
                  <a:gd name="T14" fmla="*/ 55 w 290"/>
                  <a:gd name="T15" fmla="*/ 10 h 380"/>
                  <a:gd name="T16" fmla="*/ 56 w 290"/>
                  <a:gd name="T17" fmla="*/ 13 h 380"/>
                  <a:gd name="T18" fmla="*/ 58 w 290"/>
                  <a:gd name="T19" fmla="*/ 17 h 380"/>
                  <a:gd name="T20" fmla="*/ 58 w 290"/>
                  <a:gd name="T21" fmla="*/ 21 h 380"/>
                  <a:gd name="T22" fmla="*/ 58 w 290"/>
                  <a:gd name="T23" fmla="*/ 27 h 380"/>
                  <a:gd name="T24" fmla="*/ 57 w 290"/>
                  <a:gd name="T25" fmla="*/ 33 h 380"/>
                  <a:gd name="T26" fmla="*/ 54 w 290"/>
                  <a:gd name="T27" fmla="*/ 37 h 380"/>
                  <a:gd name="T28" fmla="*/ 51 w 290"/>
                  <a:gd name="T29" fmla="*/ 41 h 380"/>
                  <a:gd name="T30" fmla="*/ 47 w 290"/>
                  <a:gd name="T31" fmla="*/ 44 h 380"/>
                  <a:gd name="T32" fmla="*/ 43 w 290"/>
                  <a:gd name="T33" fmla="*/ 46 h 380"/>
                  <a:gd name="T34" fmla="*/ 38 w 290"/>
                  <a:gd name="T35" fmla="*/ 47 h 380"/>
                  <a:gd name="T36" fmla="*/ 30 w 290"/>
                  <a:gd name="T37" fmla="*/ 47 h 380"/>
                  <a:gd name="T38" fmla="*/ 15 w 290"/>
                  <a:gd name="T39" fmla="*/ 47 h 380"/>
                  <a:gd name="T40" fmla="*/ 0 w 290"/>
                  <a:gd name="T41" fmla="*/ 76 h 380"/>
                  <a:gd name="T42" fmla="*/ 15 w 290"/>
                  <a:gd name="T43" fmla="*/ 34 h 380"/>
                  <a:gd name="T44" fmla="*/ 28 w 290"/>
                  <a:gd name="T45" fmla="*/ 34 h 380"/>
                  <a:gd name="T46" fmla="*/ 34 w 290"/>
                  <a:gd name="T47" fmla="*/ 34 h 380"/>
                  <a:gd name="T48" fmla="*/ 37 w 290"/>
                  <a:gd name="T49" fmla="*/ 33 h 380"/>
                  <a:gd name="T50" fmla="*/ 40 w 290"/>
                  <a:gd name="T51" fmla="*/ 31 h 380"/>
                  <a:gd name="T52" fmla="*/ 41 w 290"/>
                  <a:gd name="T53" fmla="*/ 28 h 380"/>
                  <a:gd name="T54" fmla="*/ 42 w 290"/>
                  <a:gd name="T55" fmla="*/ 25 h 380"/>
                  <a:gd name="T56" fmla="*/ 42 w 290"/>
                  <a:gd name="T57" fmla="*/ 22 h 380"/>
                  <a:gd name="T58" fmla="*/ 41 w 290"/>
                  <a:gd name="T59" fmla="*/ 18 h 380"/>
                  <a:gd name="T60" fmla="*/ 39 w 290"/>
                  <a:gd name="T61" fmla="*/ 16 h 380"/>
                  <a:gd name="T62" fmla="*/ 36 w 290"/>
                  <a:gd name="T63" fmla="*/ 14 h 380"/>
                  <a:gd name="T64" fmla="*/ 32 w 290"/>
                  <a:gd name="T65" fmla="*/ 13 h 380"/>
                  <a:gd name="T66" fmla="*/ 26 w 290"/>
                  <a:gd name="T67" fmla="*/ 13 h 380"/>
                  <a:gd name="T68" fmla="*/ 15 w 290"/>
                  <a:gd name="T69" fmla="*/ 13 h 38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90"/>
                  <a:gd name="T106" fmla="*/ 0 h 380"/>
                  <a:gd name="T107" fmla="*/ 290 w 290"/>
                  <a:gd name="T108" fmla="*/ 380 h 38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90" h="380">
                    <a:moveTo>
                      <a:pt x="0" y="380"/>
                    </a:moveTo>
                    <a:lnTo>
                      <a:pt x="0" y="0"/>
                    </a:lnTo>
                    <a:lnTo>
                      <a:pt x="123" y="0"/>
                    </a:lnTo>
                    <a:lnTo>
                      <a:pt x="155" y="1"/>
                    </a:lnTo>
                    <a:lnTo>
                      <a:pt x="180" y="2"/>
                    </a:lnTo>
                    <a:lnTo>
                      <a:pt x="200" y="3"/>
                    </a:lnTo>
                    <a:lnTo>
                      <a:pt x="213" y="6"/>
                    </a:lnTo>
                    <a:lnTo>
                      <a:pt x="222" y="8"/>
                    </a:lnTo>
                    <a:lnTo>
                      <a:pt x="229" y="12"/>
                    </a:lnTo>
                    <a:lnTo>
                      <a:pt x="237" y="15"/>
                    </a:lnTo>
                    <a:lnTo>
                      <a:pt x="243" y="19"/>
                    </a:lnTo>
                    <a:lnTo>
                      <a:pt x="250" y="25"/>
                    </a:lnTo>
                    <a:lnTo>
                      <a:pt x="256" y="30"/>
                    </a:lnTo>
                    <a:lnTo>
                      <a:pt x="263" y="36"/>
                    </a:lnTo>
                    <a:lnTo>
                      <a:pt x="268" y="43"/>
                    </a:lnTo>
                    <a:lnTo>
                      <a:pt x="274" y="51"/>
                    </a:lnTo>
                    <a:lnTo>
                      <a:pt x="278" y="58"/>
                    </a:lnTo>
                    <a:lnTo>
                      <a:pt x="281" y="67"/>
                    </a:lnTo>
                    <a:lnTo>
                      <a:pt x="285" y="75"/>
                    </a:lnTo>
                    <a:lnTo>
                      <a:pt x="288" y="85"/>
                    </a:lnTo>
                    <a:lnTo>
                      <a:pt x="289" y="95"/>
                    </a:lnTo>
                    <a:lnTo>
                      <a:pt x="290" y="106"/>
                    </a:lnTo>
                    <a:lnTo>
                      <a:pt x="290" y="116"/>
                    </a:lnTo>
                    <a:lnTo>
                      <a:pt x="290" y="134"/>
                    </a:lnTo>
                    <a:lnTo>
                      <a:pt x="288" y="149"/>
                    </a:lnTo>
                    <a:lnTo>
                      <a:pt x="283" y="163"/>
                    </a:lnTo>
                    <a:lnTo>
                      <a:pt x="278" y="176"/>
                    </a:lnTo>
                    <a:lnTo>
                      <a:pt x="270" y="186"/>
                    </a:lnTo>
                    <a:lnTo>
                      <a:pt x="263" y="197"/>
                    </a:lnTo>
                    <a:lnTo>
                      <a:pt x="254" y="206"/>
                    </a:lnTo>
                    <a:lnTo>
                      <a:pt x="246" y="213"/>
                    </a:lnTo>
                    <a:lnTo>
                      <a:pt x="236" y="219"/>
                    </a:lnTo>
                    <a:lnTo>
                      <a:pt x="226" y="224"/>
                    </a:lnTo>
                    <a:lnTo>
                      <a:pt x="215" y="229"/>
                    </a:lnTo>
                    <a:lnTo>
                      <a:pt x="206" y="231"/>
                    </a:lnTo>
                    <a:lnTo>
                      <a:pt x="191" y="233"/>
                    </a:lnTo>
                    <a:lnTo>
                      <a:pt x="172" y="235"/>
                    </a:lnTo>
                    <a:lnTo>
                      <a:pt x="151" y="236"/>
                    </a:lnTo>
                    <a:lnTo>
                      <a:pt x="126" y="236"/>
                    </a:lnTo>
                    <a:lnTo>
                      <a:pt x="76" y="236"/>
                    </a:lnTo>
                    <a:lnTo>
                      <a:pt x="76" y="380"/>
                    </a:lnTo>
                    <a:lnTo>
                      <a:pt x="0" y="380"/>
                    </a:lnTo>
                    <a:close/>
                    <a:moveTo>
                      <a:pt x="76" y="65"/>
                    </a:moveTo>
                    <a:lnTo>
                      <a:pt x="76" y="172"/>
                    </a:lnTo>
                    <a:lnTo>
                      <a:pt x="118" y="172"/>
                    </a:lnTo>
                    <a:lnTo>
                      <a:pt x="139" y="171"/>
                    </a:lnTo>
                    <a:lnTo>
                      <a:pt x="156" y="170"/>
                    </a:lnTo>
                    <a:lnTo>
                      <a:pt x="169" y="168"/>
                    </a:lnTo>
                    <a:lnTo>
                      <a:pt x="179" y="166"/>
                    </a:lnTo>
                    <a:lnTo>
                      <a:pt x="186" y="163"/>
                    </a:lnTo>
                    <a:lnTo>
                      <a:pt x="193" y="158"/>
                    </a:lnTo>
                    <a:lnTo>
                      <a:pt x="198" y="153"/>
                    </a:lnTo>
                    <a:lnTo>
                      <a:pt x="202" y="148"/>
                    </a:lnTo>
                    <a:lnTo>
                      <a:pt x="207" y="141"/>
                    </a:lnTo>
                    <a:lnTo>
                      <a:pt x="209" y="134"/>
                    </a:lnTo>
                    <a:lnTo>
                      <a:pt x="211" y="126"/>
                    </a:lnTo>
                    <a:lnTo>
                      <a:pt x="211" y="117"/>
                    </a:lnTo>
                    <a:lnTo>
                      <a:pt x="211" y="108"/>
                    </a:lnTo>
                    <a:lnTo>
                      <a:pt x="208" y="99"/>
                    </a:lnTo>
                    <a:lnTo>
                      <a:pt x="205" y="90"/>
                    </a:lnTo>
                    <a:lnTo>
                      <a:pt x="199" y="84"/>
                    </a:lnTo>
                    <a:lnTo>
                      <a:pt x="193" y="78"/>
                    </a:lnTo>
                    <a:lnTo>
                      <a:pt x="185" y="73"/>
                    </a:lnTo>
                    <a:lnTo>
                      <a:pt x="178" y="69"/>
                    </a:lnTo>
                    <a:lnTo>
                      <a:pt x="168" y="67"/>
                    </a:lnTo>
                    <a:lnTo>
                      <a:pt x="160" y="66"/>
                    </a:lnTo>
                    <a:lnTo>
                      <a:pt x="147" y="65"/>
                    </a:lnTo>
                    <a:lnTo>
                      <a:pt x="132" y="65"/>
                    </a:lnTo>
                    <a:lnTo>
                      <a:pt x="113" y="65"/>
                    </a:lnTo>
                    <a:lnTo>
                      <a:pt x="76" y="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04" name="Freeform 1313">
                <a:extLst>
                  <a:ext uri="{FF2B5EF4-FFF2-40B4-BE49-F238E27FC236}">
                    <a16:creationId xmlns:a16="http://schemas.microsoft.com/office/drawing/2014/main" id="{CC538D87-36A7-4C32-81EE-0AA48FD0E010}"/>
                  </a:ext>
                </a:extLst>
              </p:cNvPr>
              <p:cNvSpPr>
                <a:spLocks noEditPoints="1"/>
              </p:cNvSpPr>
              <p:nvPr/>
            </p:nvSpPr>
            <p:spPr bwMode="auto">
              <a:xfrm>
                <a:off x="3728" y="3933"/>
                <a:ext cx="76" cy="76"/>
              </a:xfrm>
              <a:custGeom>
                <a:avLst/>
                <a:gdLst>
                  <a:gd name="T0" fmla="*/ 76 w 381"/>
                  <a:gd name="T1" fmla="*/ 76 h 378"/>
                  <a:gd name="T2" fmla="*/ 59 w 381"/>
                  <a:gd name="T3" fmla="*/ 76 h 378"/>
                  <a:gd name="T4" fmla="*/ 53 w 381"/>
                  <a:gd name="T5" fmla="*/ 59 h 378"/>
                  <a:gd name="T6" fmla="*/ 22 w 381"/>
                  <a:gd name="T7" fmla="*/ 59 h 378"/>
                  <a:gd name="T8" fmla="*/ 16 w 381"/>
                  <a:gd name="T9" fmla="*/ 76 h 378"/>
                  <a:gd name="T10" fmla="*/ 0 w 381"/>
                  <a:gd name="T11" fmla="*/ 76 h 378"/>
                  <a:gd name="T12" fmla="*/ 30 w 381"/>
                  <a:gd name="T13" fmla="*/ 0 h 378"/>
                  <a:gd name="T14" fmla="*/ 46 w 381"/>
                  <a:gd name="T15" fmla="*/ 0 h 378"/>
                  <a:gd name="T16" fmla="*/ 76 w 381"/>
                  <a:gd name="T17" fmla="*/ 76 h 378"/>
                  <a:gd name="T18" fmla="*/ 48 w 381"/>
                  <a:gd name="T19" fmla="*/ 46 h 378"/>
                  <a:gd name="T20" fmla="*/ 37 w 381"/>
                  <a:gd name="T21" fmla="*/ 18 h 378"/>
                  <a:gd name="T22" fmla="*/ 27 w 381"/>
                  <a:gd name="T23" fmla="*/ 46 h 378"/>
                  <a:gd name="T24" fmla="*/ 48 w 381"/>
                  <a:gd name="T25" fmla="*/ 46 h 3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81"/>
                  <a:gd name="T40" fmla="*/ 0 h 378"/>
                  <a:gd name="T41" fmla="*/ 381 w 381"/>
                  <a:gd name="T42" fmla="*/ 378 h 3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81" h="378">
                    <a:moveTo>
                      <a:pt x="381" y="378"/>
                    </a:moveTo>
                    <a:lnTo>
                      <a:pt x="297" y="378"/>
                    </a:lnTo>
                    <a:lnTo>
                      <a:pt x="265" y="292"/>
                    </a:lnTo>
                    <a:lnTo>
                      <a:pt x="112" y="292"/>
                    </a:lnTo>
                    <a:lnTo>
                      <a:pt x="81" y="378"/>
                    </a:lnTo>
                    <a:lnTo>
                      <a:pt x="0" y="378"/>
                    </a:lnTo>
                    <a:lnTo>
                      <a:pt x="148" y="0"/>
                    </a:lnTo>
                    <a:lnTo>
                      <a:pt x="229" y="0"/>
                    </a:lnTo>
                    <a:lnTo>
                      <a:pt x="381" y="378"/>
                    </a:lnTo>
                    <a:close/>
                    <a:moveTo>
                      <a:pt x="240" y="228"/>
                    </a:moveTo>
                    <a:lnTo>
                      <a:pt x="187" y="88"/>
                    </a:lnTo>
                    <a:lnTo>
                      <a:pt x="136" y="228"/>
                    </a:lnTo>
                    <a:lnTo>
                      <a:pt x="240"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05" name="Freeform 1314">
                <a:extLst>
                  <a:ext uri="{FF2B5EF4-FFF2-40B4-BE49-F238E27FC236}">
                    <a16:creationId xmlns:a16="http://schemas.microsoft.com/office/drawing/2014/main" id="{55963C96-BA88-469D-88FA-CDBE126AB784}"/>
                  </a:ext>
                </a:extLst>
              </p:cNvPr>
              <p:cNvSpPr>
                <a:spLocks/>
              </p:cNvSpPr>
              <p:nvPr/>
            </p:nvSpPr>
            <p:spPr bwMode="auto">
              <a:xfrm>
                <a:off x="3799" y="3933"/>
                <a:ext cx="60" cy="76"/>
              </a:xfrm>
              <a:custGeom>
                <a:avLst/>
                <a:gdLst>
                  <a:gd name="T0" fmla="*/ 22 w 301"/>
                  <a:gd name="T1" fmla="*/ 76 h 378"/>
                  <a:gd name="T2" fmla="*/ 22 w 301"/>
                  <a:gd name="T3" fmla="*/ 13 h 378"/>
                  <a:gd name="T4" fmla="*/ 0 w 301"/>
                  <a:gd name="T5" fmla="*/ 13 h 378"/>
                  <a:gd name="T6" fmla="*/ 0 w 301"/>
                  <a:gd name="T7" fmla="*/ 0 h 378"/>
                  <a:gd name="T8" fmla="*/ 60 w 301"/>
                  <a:gd name="T9" fmla="*/ 0 h 378"/>
                  <a:gd name="T10" fmla="*/ 60 w 301"/>
                  <a:gd name="T11" fmla="*/ 13 h 378"/>
                  <a:gd name="T12" fmla="*/ 38 w 301"/>
                  <a:gd name="T13" fmla="*/ 13 h 378"/>
                  <a:gd name="T14" fmla="*/ 38 w 301"/>
                  <a:gd name="T15" fmla="*/ 76 h 378"/>
                  <a:gd name="T16" fmla="*/ 22 w 301"/>
                  <a:gd name="T17" fmla="*/ 76 h 37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01"/>
                  <a:gd name="T28" fmla="*/ 0 h 378"/>
                  <a:gd name="T29" fmla="*/ 301 w 301"/>
                  <a:gd name="T30" fmla="*/ 378 h 37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01" h="378">
                    <a:moveTo>
                      <a:pt x="112" y="378"/>
                    </a:moveTo>
                    <a:lnTo>
                      <a:pt x="112" y="63"/>
                    </a:lnTo>
                    <a:lnTo>
                      <a:pt x="0" y="63"/>
                    </a:lnTo>
                    <a:lnTo>
                      <a:pt x="0" y="0"/>
                    </a:lnTo>
                    <a:lnTo>
                      <a:pt x="301" y="0"/>
                    </a:lnTo>
                    <a:lnTo>
                      <a:pt x="301" y="63"/>
                    </a:lnTo>
                    <a:lnTo>
                      <a:pt x="189" y="63"/>
                    </a:lnTo>
                    <a:lnTo>
                      <a:pt x="189" y="378"/>
                    </a:lnTo>
                    <a:lnTo>
                      <a:pt x="112" y="37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06" name="Freeform 1315">
                <a:extLst>
                  <a:ext uri="{FF2B5EF4-FFF2-40B4-BE49-F238E27FC236}">
                    <a16:creationId xmlns:a16="http://schemas.microsoft.com/office/drawing/2014/main" id="{AA996CED-5374-4ABE-8382-A09DD926F7F9}"/>
                  </a:ext>
                </a:extLst>
              </p:cNvPr>
              <p:cNvSpPr>
                <a:spLocks noEditPoints="1"/>
              </p:cNvSpPr>
              <p:nvPr/>
            </p:nvSpPr>
            <p:spPr bwMode="auto">
              <a:xfrm>
                <a:off x="3869" y="3933"/>
                <a:ext cx="58" cy="76"/>
              </a:xfrm>
              <a:custGeom>
                <a:avLst/>
                <a:gdLst>
                  <a:gd name="T0" fmla="*/ 0 w 290"/>
                  <a:gd name="T1" fmla="*/ 0 h 378"/>
                  <a:gd name="T2" fmla="*/ 31 w 290"/>
                  <a:gd name="T3" fmla="*/ 0 h 378"/>
                  <a:gd name="T4" fmla="*/ 40 w 290"/>
                  <a:gd name="T5" fmla="*/ 1 h 378"/>
                  <a:gd name="T6" fmla="*/ 44 w 290"/>
                  <a:gd name="T7" fmla="*/ 1 h 378"/>
                  <a:gd name="T8" fmla="*/ 47 w 290"/>
                  <a:gd name="T9" fmla="*/ 3 h 378"/>
                  <a:gd name="T10" fmla="*/ 50 w 290"/>
                  <a:gd name="T11" fmla="*/ 5 h 378"/>
                  <a:gd name="T12" fmla="*/ 52 w 290"/>
                  <a:gd name="T13" fmla="*/ 7 h 378"/>
                  <a:gd name="T14" fmla="*/ 55 w 290"/>
                  <a:gd name="T15" fmla="*/ 10 h 378"/>
                  <a:gd name="T16" fmla="*/ 56 w 290"/>
                  <a:gd name="T17" fmla="*/ 13 h 378"/>
                  <a:gd name="T18" fmla="*/ 57 w 290"/>
                  <a:gd name="T19" fmla="*/ 17 h 378"/>
                  <a:gd name="T20" fmla="*/ 58 w 290"/>
                  <a:gd name="T21" fmla="*/ 21 h 378"/>
                  <a:gd name="T22" fmla="*/ 58 w 290"/>
                  <a:gd name="T23" fmla="*/ 27 h 378"/>
                  <a:gd name="T24" fmla="*/ 57 w 290"/>
                  <a:gd name="T25" fmla="*/ 33 h 378"/>
                  <a:gd name="T26" fmla="*/ 54 w 290"/>
                  <a:gd name="T27" fmla="*/ 37 h 378"/>
                  <a:gd name="T28" fmla="*/ 51 w 290"/>
                  <a:gd name="T29" fmla="*/ 41 h 378"/>
                  <a:gd name="T30" fmla="*/ 47 w 290"/>
                  <a:gd name="T31" fmla="*/ 44 h 378"/>
                  <a:gd name="T32" fmla="*/ 43 w 290"/>
                  <a:gd name="T33" fmla="*/ 46 h 378"/>
                  <a:gd name="T34" fmla="*/ 38 w 290"/>
                  <a:gd name="T35" fmla="*/ 47 h 378"/>
                  <a:gd name="T36" fmla="*/ 30 w 290"/>
                  <a:gd name="T37" fmla="*/ 47 h 378"/>
                  <a:gd name="T38" fmla="*/ 15 w 290"/>
                  <a:gd name="T39" fmla="*/ 47 h 378"/>
                  <a:gd name="T40" fmla="*/ 0 w 290"/>
                  <a:gd name="T41" fmla="*/ 76 h 378"/>
                  <a:gd name="T42" fmla="*/ 15 w 290"/>
                  <a:gd name="T43" fmla="*/ 34 h 378"/>
                  <a:gd name="T44" fmla="*/ 28 w 290"/>
                  <a:gd name="T45" fmla="*/ 34 h 378"/>
                  <a:gd name="T46" fmla="*/ 34 w 290"/>
                  <a:gd name="T47" fmla="*/ 34 h 378"/>
                  <a:gd name="T48" fmla="*/ 37 w 290"/>
                  <a:gd name="T49" fmla="*/ 32 h 378"/>
                  <a:gd name="T50" fmla="*/ 40 w 290"/>
                  <a:gd name="T51" fmla="*/ 31 h 378"/>
                  <a:gd name="T52" fmla="*/ 41 w 290"/>
                  <a:gd name="T53" fmla="*/ 28 h 378"/>
                  <a:gd name="T54" fmla="*/ 42 w 290"/>
                  <a:gd name="T55" fmla="*/ 25 h 378"/>
                  <a:gd name="T56" fmla="*/ 42 w 290"/>
                  <a:gd name="T57" fmla="*/ 22 h 378"/>
                  <a:gd name="T58" fmla="*/ 41 w 290"/>
                  <a:gd name="T59" fmla="*/ 18 h 378"/>
                  <a:gd name="T60" fmla="*/ 39 w 290"/>
                  <a:gd name="T61" fmla="*/ 15 h 378"/>
                  <a:gd name="T62" fmla="*/ 35 w 290"/>
                  <a:gd name="T63" fmla="*/ 14 h 378"/>
                  <a:gd name="T64" fmla="*/ 32 w 290"/>
                  <a:gd name="T65" fmla="*/ 13 h 378"/>
                  <a:gd name="T66" fmla="*/ 27 w 290"/>
                  <a:gd name="T67" fmla="*/ 13 h 378"/>
                  <a:gd name="T68" fmla="*/ 15 w 290"/>
                  <a:gd name="T69" fmla="*/ 13 h 37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90"/>
                  <a:gd name="T106" fmla="*/ 0 h 378"/>
                  <a:gd name="T107" fmla="*/ 290 w 290"/>
                  <a:gd name="T108" fmla="*/ 378 h 37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90" h="378">
                    <a:moveTo>
                      <a:pt x="0" y="378"/>
                    </a:moveTo>
                    <a:lnTo>
                      <a:pt x="0" y="0"/>
                    </a:lnTo>
                    <a:lnTo>
                      <a:pt x="123" y="0"/>
                    </a:lnTo>
                    <a:lnTo>
                      <a:pt x="154" y="0"/>
                    </a:lnTo>
                    <a:lnTo>
                      <a:pt x="180" y="1"/>
                    </a:lnTo>
                    <a:lnTo>
                      <a:pt x="200" y="3"/>
                    </a:lnTo>
                    <a:lnTo>
                      <a:pt x="214" y="5"/>
                    </a:lnTo>
                    <a:lnTo>
                      <a:pt x="221" y="7"/>
                    </a:lnTo>
                    <a:lnTo>
                      <a:pt x="230" y="10"/>
                    </a:lnTo>
                    <a:lnTo>
                      <a:pt x="236" y="15"/>
                    </a:lnTo>
                    <a:lnTo>
                      <a:pt x="244" y="19"/>
                    </a:lnTo>
                    <a:lnTo>
                      <a:pt x="250" y="23"/>
                    </a:lnTo>
                    <a:lnTo>
                      <a:pt x="257" y="29"/>
                    </a:lnTo>
                    <a:lnTo>
                      <a:pt x="262" y="35"/>
                    </a:lnTo>
                    <a:lnTo>
                      <a:pt x="269" y="42"/>
                    </a:lnTo>
                    <a:lnTo>
                      <a:pt x="274" y="49"/>
                    </a:lnTo>
                    <a:lnTo>
                      <a:pt x="279" y="58"/>
                    </a:lnTo>
                    <a:lnTo>
                      <a:pt x="282" y="67"/>
                    </a:lnTo>
                    <a:lnTo>
                      <a:pt x="285" y="75"/>
                    </a:lnTo>
                    <a:lnTo>
                      <a:pt x="287" y="85"/>
                    </a:lnTo>
                    <a:lnTo>
                      <a:pt x="289" y="95"/>
                    </a:lnTo>
                    <a:lnTo>
                      <a:pt x="290" y="105"/>
                    </a:lnTo>
                    <a:lnTo>
                      <a:pt x="290" y="116"/>
                    </a:lnTo>
                    <a:lnTo>
                      <a:pt x="289" y="132"/>
                    </a:lnTo>
                    <a:lnTo>
                      <a:pt x="287" y="149"/>
                    </a:lnTo>
                    <a:lnTo>
                      <a:pt x="283" y="163"/>
                    </a:lnTo>
                    <a:lnTo>
                      <a:pt x="277" y="174"/>
                    </a:lnTo>
                    <a:lnTo>
                      <a:pt x="271" y="186"/>
                    </a:lnTo>
                    <a:lnTo>
                      <a:pt x="263" y="196"/>
                    </a:lnTo>
                    <a:lnTo>
                      <a:pt x="255" y="205"/>
                    </a:lnTo>
                    <a:lnTo>
                      <a:pt x="245" y="212"/>
                    </a:lnTo>
                    <a:lnTo>
                      <a:pt x="235" y="219"/>
                    </a:lnTo>
                    <a:lnTo>
                      <a:pt x="226" y="223"/>
                    </a:lnTo>
                    <a:lnTo>
                      <a:pt x="216" y="227"/>
                    </a:lnTo>
                    <a:lnTo>
                      <a:pt x="206" y="231"/>
                    </a:lnTo>
                    <a:lnTo>
                      <a:pt x="191" y="233"/>
                    </a:lnTo>
                    <a:lnTo>
                      <a:pt x="173" y="234"/>
                    </a:lnTo>
                    <a:lnTo>
                      <a:pt x="151" y="235"/>
                    </a:lnTo>
                    <a:lnTo>
                      <a:pt x="126" y="236"/>
                    </a:lnTo>
                    <a:lnTo>
                      <a:pt x="77" y="236"/>
                    </a:lnTo>
                    <a:lnTo>
                      <a:pt x="77" y="378"/>
                    </a:lnTo>
                    <a:lnTo>
                      <a:pt x="0" y="378"/>
                    </a:lnTo>
                    <a:close/>
                    <a:moveTo>
                      <a:pt x="77" y="63"/>
                    </a:moveTo>
                    <a:lnTo>
                      <a:pt x="77" y="171"/>
                    </a:lnTo>
                    <a:lnTo>
                      <a:pt x="119" y="171"/>
                    </a:lnTo>
                    <a:lnTo>
                      <a:pt x="139" y="171"/>
                    </a:lnTo>
                    <a:lnTo>
                      <a:pt x="157" y="170"/>
                    </a:lnTo>
                    <a:lnTo>
                      <a:pt x="169" y="168"/>
                    </a:lnTo>
                    <a:lnTo>
                      <a:pt x="179" y="166"/>
                    </a:lnTo>
                    <a:lnTo>
                      <a:pt x="186" y="161"/>
                    </a:lnTo>
                    <a:lnTo>
                      <a:pt x="192" y="157"/>
                    </a:lnTo>
                    <a:lnTo>
                      <a:pt x="198" y="153"/>
                    </a:lnTo>
                    <a:lnTo>
                      <a:pt x="203" y="146"/>
                    </a:lnTo>
                    <a:lnTo>
                      <a:pt x="206" y="140"/>
                    </a:lnTo>
                    <a:lnTo>
                      <a:pt x="209" y="133"/>
                    </a:lnTo>
                    <a:lnTo>
                      <a:pt x="211" y="125"/>
                    </a:lnTo>
                    <a:lnTo>
                      <a:pt x="212" y="117"/>
                    </a:lnTo>
                    <a:lnTo>
                      <a:pt x="211" y="108"/>
                    </a:lnTo>
                    <a:lnTo>
                      <a:pt x="208" y="98"/>
                    </a:lnTo>
                    <a:lnTo>
                      <a:pt x="205" y="90"/>
                    </a:lnTo>
                    <a:lnTo>
                      <a:pt x="200" y="83"/>
                    </a:lnTo>
                    <a:lnTo>
                      <a:pt x="193" y="77"/>
                    </a:lnTo>
                    <a:lnTo>
                      <a:pt x="186" y="72"/>
                    </a:lnTo>
                    <a:lnTo>
                      <a:pt x="177" y="69"/>
                    </a:lnTo>
                    <a:lnTo>
                      <a:pt x="168" y="67"/>
                    </a:lnTo>
                    <a:lnTo>
                      <a:pt x="160" y="65"/>
                    </a:lnTo>
                    <a:lnTo>
                      <a:pt x="148" y="64"/>
                    </a:lnTo>
                    <a:lnTo>
                      <a:pt x="133" y="63"/>
                    </a:lnTo>
                    <a:lnTo>
                      <a:pt x="113" y="63"/>
                    </a:lnTo>
                    <a:lnTo>
                      <a:pt x="77"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07" name="Freeform 1316">
                <a:extLst>
                  <a:ext uri="{FF2B5EF4-FFF2-40B4-BE49-F238E27FC236}">
                    <a16:creationId xmlns:a16="http://schemas.microsoft.com/office/drawing/2014/main" id="{4096CFD3-A8B2-4382-9A7F-85E30ABC3103}"/>
                  </a:ext>
                </a:extLst>
              </p:cNvPr>
              <p:cNvSpPr>
                <a:spLocks/>
              </p:cNvSpPr>
              <p:nvPr/>
            </p:nvSpPr>
            <p:spPr bwMode="auto">
              <a:xfrm>
                <a:off x="3936" y="3945"/>
                <a:ext cx="53" cy="53"/>
              </a:xfrm>
              <a:custGeom>
                <a:avLst/>
                <a:gdLst>
                  <a:gd name="T0" fmla="*/ 20 w 265"/>
                  <a:gd name="T1" fmla="*/ 53 h 265"/>
                  <a:gd name="T2" fmla="*/ 20 w 265"/>
                  <a:gd name="T3" fmla="*/ 33 h 265"/>
                  <a:gd name="T4" fmla="*/ 0 w 265"/>
                  <a:gd name="T5" fmla="*/ 33 h 265"/>
                  <a:gd name="T6" fmla="*/ 0 w 265"/>
                  <a:gd name="T7" fmla="*/ 20 h 265"/>
                  <a:gd name="T8" fmla="*/ 20 w 265"/>
                  <a:gd name="T9" fmla="*/ 20 h 265"/>
                  <a:gd name="T10" fmla="*/ 20 w 265"/>
                  <a:gd name="T11" fmla="*/ 0 h 265"/>
                  <a:gd name="T12" fmla="*/ 33 w 265"/>
                  <a:gd name="T13" fmla="*/ 0 h 265"/>
                  <a:gd name="T14" fmla="*/ 33 w 265"/>
                  <a:gd name="T15" fmla="*/ 20 h 265"/>
                  <a:gd name="T16" fmla="*/ 53 w 265"/>
                  <a:gd name="T17" fmla="*/ 20 h 265"/>
                  <a:gd name="T18" fmla="*/ 53 w 265"/>
                  <a:gd name="T19" fmla="*/ 33 h 265"/>
                  <a:gd name="T20" fmla="*/ 33 w 265"/>
                  <a:gd name="T21" fmla="*/ 33 h 265"/>
                  <a:gd name="T22" fmla="*/ 33 w 265"/>
                  <a:gd name="T23" fmla="*/ 53 h 265"/>
                  <a:gd name="T24" fmla="*/ 20 w 265"/>
                  <a:gd name="T25" fmla="*/ 53 h 26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65"/>
                  <a:gd name="T40" fmla="*/ 0 h 265"/>
                  <a:gd name="T41" fmla="*/ 265 w 265"/>
                  <a:gd name="T42" fmla="*/ 265 h 26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65" h="265">
                    <a:moveTo>
                      <a:pt x="99" y="265"/>
                    </a:moveTo>
                    <a:lnTo>
                      <a:pt x="99" y="166"/>
                    </a:lnTo>
                    <a:lnTo>
                      <a:pt x="0" y="166"/>
                    </a:lnTo>
                    <a:lnTo>
                      <a:pt x="0" y="98"/>
                    </a:lnTo>
                    <a:lnTo>
                      <a:pt x="99" y="98"/>
                    </a:lnTo>
                    <a:lnTo>
                      <a:pt x="99" y="0"/>
                    </a:lnTo>
                    <a:lnTo>
                      <a:pt x="166" y="0"/>
                    </a:lnTo>
                    <a:lnTo>
                      <a:pt x="166" y="98"/>
                    </a:lnTo>
                    <a:lnTo>
                      <a:pt x="265" y="98"/>
                    </a:lnTo>
                    <a:lnTo>
                      <a:pt x="265" y="166"/>
                    </a:lnTo>
                    <a:lnTo>
                      <a:pt x="166" y="166"/>
                    </a:lnTo>
                    <a:lnTo>
                      <a:pt x="166" y="265"/>
                    </a:lnTo>
                    <a:lnTo>
                      <a:pt x="99" y="2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08" name="Rectangle 1317">
                <a:extLst>
                  <a:ext uri="{FF2B5EF4-FFF2-40B4-BE49-F238E27FC236}">
                    <a16:creationId xmlns:a16="http://schemas.microsoft.com/office/drawing/2014/main" id="{E2C4DDFE-17B9-47D7-BF42-57F707349B47}"/>
                  </a:ext>
                </a:extLst>
              </p:cNvPr>
              <p:cNvSpPr>
                <a:spLocks noChangeArrowheads="1"/>
              </p:cNvSpPr>
              <p:nvPr/>
            </p:nvSpPr>
            <p:spPr bwMode="auto">
              <a:xfrm>
                <a:off x="3568" y="3966"/>
                <a:ext cx="123" cy="1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50409" name="Freeform 1318">
                <a:extLst>
                  <a:ext uri="{FF2B5EF4-FFF2-40B4-BE49-F238E27FC236}">
                    <a16:creationId xmlns:a16="http://schemas.microsoft.com/office/drawing/2014/main" id="{315B3B94-C9EC-4A2F-9AE2-926EA5ED69F2}"/>
                  </a:ext>
                </a:extLst>
              </p:cNvPr>
              <p:cNvSpPr>
                <a:spLocks/>
              </p:cNvSpPr>
              <p:nvPr/>
            </p:nvSpPr>
            <p:spPr bwMode="auto">
              <a:xfrm>
                <a:off x="3650" y="3942"/>
                <a:ext cx="66" cy="66"/>
              </a:xfrm>
              <a:custGeom>
                <a:avLst/>
                <a:gdLst>
                  <a:gd name="T0" fmla="*/ 0 w 326"/>
                  <a:gd name="T1" fmla="*/ 0 h 327"/>
                  <a:gd name="T2" fmla="*/ 0 w 326"/>
                  <a:gd name="T3" fmla="*/ 1 h 327"/>
                  <a:gd name="T4" fmla="*/ 1 w 326"/>
                  <a:gd name="T5" fmla="*/ 3 h 327"/>
                  <a:gd name="T6" fmla="*/ 2 w 326"/>
                  <a:gd name="T7" fmla="*/ 5 h 327"/>
                  <a:gd name="T8" fmla="*/ 3 w 326"/>
                  <a:gd name="T9" fmla="*/ 7 h 327"/>
                  <a:gd name="T10" fmla="*/ 3 w 326"/>
                  <a:gd name="T11" fmla="*/ 9 h 327"/>
                  <a:gd name="T12" fmla="*/ 4 w 326"/>
                  <a:gd name="T13" fmla="*/ 11 h 327"/>
                  <a:gd name="T14" fmla="*/ 4 w 326"/>
                  <a:gd name="T15" fmla="*/ 14 h 327"/>
                  <a:gd name="T16" fmla="*/ 5 w 326"/>
                  <a:gd name="T17" fmla="*/ 15 h 327"/>
                  <a:gd name="T18" fmla="*/ 5 w 326"/>
                  <a:gd name="T19" fmla="*/ 18 h 327"/>
                  <a:gd name="T20" fmla="*/ 6 w 326"/>
                  <a:gd name="T21" fmla="*/ 20 h 327"/>
                  <a:gd name="T22" fmla="*/ 6 w 326"/>
                  <a:gd name="T23" fmla="*/ 22 h 327"/>
                  <a:gd name="T24" fmla="*/ 6 w 326"/>
                  <a:gd name="T25" fmla="*/ 24 h 327"/>
                  <a:gd name="T26" fmla="*/ 7 w 326"/>
                  <a:gd name="T27" fmla="*/ 26 h 327"/>
                  <a:gd name="T28" fmla="*/ 7 w 326"/>
                  <a:gd name="T29" fmla="*/ 28 h 327"/>
                  <a:gd name="T30" fmla="*/ 7 w 326"/>
                  <a:gd name="T31" fmla="*/ 30 h 327"/>
                  <a:gd name="T32" fmla="*/ 7 w 326"/>
                  <a:gd name="T33" fmla="*/ 32 h 327"/>
                  <a:gd name="T34" fmla="*/ 7 w 326"/>
                  <a:gd name="T35" fmla="*/ 34 h 327"/>
                  <a:gd name="T36" fmla="*/ 7 w 326"/>
                  <a:gd name="T37" fmla="*/ 36 h 327"/>
                  <a:gd name="T38" fmla="*/ 7 w 326"/>
                  <a:gd name="T39" fmla="*/ 38 h 327"/>
                  <a:gd name="T40" fmla="*/ 7 w 326"/>
                  <a:gd name="T41" fmla="*/ 40 h 327"/>
                  <a:gd name="T42" fmla="*/ 6 w 326"/>
                  <a:gd name="T43" fmla="*/ 42 h 327"/>
                  <a:gd name="T44" fmla="*/ 6 w 326"/>
                  <a:gd name="T45" fmla="*/ 44 h 327"/>
                  <a:gd name="T46" fmla="*/ 6 w 326"/>
                  <a:gd name="T47" fmla="*/ 46 h 327"/>
                  <a:gd name="T48" fmla="*/ 5 w 326"/>
                  <a:gd name="T49" fmla="*/ 48 h 327"/>
                  <a:gd name="T50" fmla="*/ 5 w 326"/>
                  <a:gd name="T51" fmla="*/ 50 h 327"/>
                  <a:gd name="T52" fmla="*/ 4 w 326"/>
                  <a:gd name="T53" fmla="*/ 52 h 327"/>
                  <a:gd name="T54" fmla="*/ 4 w 326"/>
                  <a:gd name="T55" fmla="*/ 55 h 327"/>
                  <a:gd name="T56" fmla="*/ 3 w 326"/>
                  <a:gd name="T57" fmla="*/ 57 h 327"/>
                  <a:gd name="T58" fmla="*/ 3 w 326"/>
                  <a:gd name="T59" fmla="*/ 59 h 327"/>
                  <a:gd name="T60" fmla="*/ 2 w 326"/>
                  <a:gd name="T61" fmla="*/ 61 h 327"/>
                  <a:gd name="T62" fmla="*/ 1 w 326"/>
                  <a:gd name="T63" fmla="*/ 63 h 327"/>
                  <a:gd name="T64" fmla="*/ 0 w 326"/>
                  <a:gd name="T65" fmla="*/ 65 h 327"/>
                  <a:gd name="T66" fmla="*/ 66 w 326"/>
                  <a:gd name="T67" fmla="*/ 33 h 327"/>
                  <a:gd name="T68" fmla="*/ 66 w 326"/>
                  <a:gd name="T69" fmla="*/ 33 h 32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26"/>
                  <a:gd name="T106" fmla="*/ 0 h 327"/>
                  <a:gd name="T107" fmla="*/ 326 w 326"/>
                  <a:gd name="T108" fmla="*/ 327 h 32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26" h="327">
                    <a:moveTo>
                      <a:pt x="326" y="163"/>
                    </a:moveTo>
                    <a:lnTo>
                      <a:pt x="0" y="0"/>
                    </a:lnTo>
                    <a:lnTo>
                      <a:pt x="2" y="5"/>
                    </a:lnTo>
                    <a:lnTo>
                      <a:pt x="4" y="11"/>
                    </a:lnTo>
                    <a:lnTo>
                      <a:pt x="6" y="15"/>
                    </a:lnTo>
                    <a:lnTo>
                      <a:pt x="8" y="20"/>
                    </a:lnTo>
                    <a:lnTo>
                      <a:pt x="10" y="26"/>
                    </a:lnTo>
                    <a:lnTo>
                      <a:pt x="11" y="31"/>
                    </a:lnTo>
                    <a:lnTo>
                      <a:pt x="14" y="35"/>
                    </a:lnTo>
                    <a:lnTo>
                      <a:pt x="15" y="41"/>
                    </a:lnTo>
                    <a:lnTo>
                      <a:pt x="17" y="46"/>
                    </a:lnTo>
                    <a:lnTo>
                      <a:pt x="18" y="51"/>
                    </a:lnTo>
                    <a:lnTo>
                      <a:pt x="20" y="56"/>
                    </a:lnTo>
                    <a:lnTo>
                      <a:pt x="21" y="61"/>
                    </a:lnTo>
                    <a:lnTo>
                      <a:pt x="22" y="67"/>
                    </a:lnTo>
                    <a:lnTo>
                      <a:pt x="23" y="71"/>
                    </a:lnTo>
                    <a:lnTo>
                      <a:pt x="24" y="76"/>
                    </a:lnTo>
                    <a:lnTo>
                      <a:pt x="27" y="82"/>
                    </a:lnTo>
                    <a:lnTo>
                      <a:pt x="27" y="87"/>
                    </a:lnTo>
                    <a:lnTo>
                      <a:pt x="28" y="92"/>
                    </a:lnTo>
                    <a:lnTo>
                      <a:pt x="29" y="97"/>
                    </a:lnTo>
                    <a:lnTo>
                      <a:pt x="30" y="102"/>
                    </a:lnTo>
                    <a:lnTo>
                      <a:pt x="31" y="107"/>
                    </a:lnTo>
                    <a:lnTo>
                      <a:pt x="31" y="112"/>
                    </a:lnTo>
                    <a:lnTo>
                      <a:pt x="32" y="117"/>
                    </a:lnTo>
                    <a:lnTo>
                      <a:pt x="33" y="123"/>
                    </a:lnTo>
                    <a:lnTo>
                      <a:pt x="33" y="127"/>
                    </a:lnTo>
                    <a:lnTo>
                      <a:pt x="33" y="133"/>
                    </a:lnTo>
                    <a:lnTo>
                      <a:pt x="34" y="138"/>
                    </a:lnTo>
                    <a:lnTo>
                      <a:pt x="34" y="143"/>
                    </a:lnTo>
                    <a:lnTo>
                      <a:pt x="34" y="148"/>
                    </a:lnTo>
                    <a:lnTo>
                      <a:pt x="34" y="153"/>
                    </a:lnTo>
                    <a:lnTo>
                      <a:pt x="35" y="158"/>
                    </a:lnTo>
                    <a:lnTo>
                      <a:pt x="35" y="163"/>
                    </a:lnTo>
                    <a:lnTo>
                      <a:pt x="35" y="168"/>
                    </a:lnTo>
                    <a:lnTo>
                      <a:pt x="34" y="174"/>
                    </a:lnTo>
                    <a:lnTo>
                      <a:pt x="34" y="179"/>
                    </a:lnTo>
                    <a:lnTo>
                      <a:pt x="34" y="183"/>
                    </a:lnTo>
                    <a:lnTo>
                      <a:pt x="34" y="189"/>
                    </a:lnTo>
                    <a:lnTo>
                      <a:pt x="33" y="194"/>
                    </a:lnTo>
                    <a:lnTo>
                      <a:pt x="33" y="198"/>
                    </a:lnTo>
                    <a:lnTo>
                      <a:pt x="33" y="204"/>
                    </a:lnTo>
                    <a:lnTo>
                      <a:pt x="32" y="209"/>
                    </a:lnTo>
                    <a:lnTo>
                      <a:pt x="31" y="215"/>
                    </a:lnTo>
                    <a:lnTo>
                      <a:pt x="31" y="219"/>
                    </a:lnTo>
                    <a:lnTo>
                      <a:pt x="30" y="224"/>
                    </a:lnTo>
                    <a:lnTo>
                      <a:pt x="29" y="230"/>
                    </a:lnTo>
                    <a:lnTo>
                      <a:pt x="28" y="235"/>
                    </a:lnTo>
                    <a:lnTo>
                      <a:pt x="27" y="239"/>
                    </a:lnTo>
                    <a:lnTo>
                      <a:pt x="27" y="245"/>
                    </a:lnTo>
                    <a:lnTo>
                      <a:pt x="24" y="250"/>
                    </a:lnTo>
                    <a:lnTo>
                      <a:pt x="23" y="255"/>
                    </a:lnTo>
                    <a:lnTo>
                      <a:pt x="22" y="260"/>
                    </a:lnTo>
                    <a:lnTo>
                      <a:pt x="21" y="265"/>
                    </a:lnTo>
                    <a:lnTo>
                      <a:pt x="20" y="271"/>
                    </a:lnTo>
                    <a:lnTo>
                      <a:pt x="18" y="275"/>
                    </a:lnTo>
                    <a:lnTo>
                      <a:pt x="17" y="280"/>
                    </a:lnTo>
                    <a:lnTo>
                      <a:pt x="15" y="286"/>
                    </a:lnTo>
                    <a:lnTo>
                      <a:pt x="14" y="290"/>
                    </a:lnTo>
                    <a:lnTo>
                      <a:pt x="11" y="296"/>
                    </a:lnTo>
                    <a:lnTo>
                      <a:pt x="10" y="301"/>
                    </a:lnTo>
                    <a:lnTo>
                      <a:pt x="8" y="306"/>
                    </a:lnTo>
                    <a:lnTo>
                      <a:pt x="6" y="311"/>
                    </a:lnTo>
                    <a:lnTo>
                      <a:pt x="4" y="316"/>
                    </a:lnTo>
                    <a:lnTo>
                      <a:pt x="2" y="321"/>
                    </a:lnTo>
                    <a:lnTo>
                      <a:pt x="0" y="327"/>
                    </a:lnTo>
                    <a:lnTo>
                      <a:pt x="326" y="163"/>
                    </a:lnTo>
                    <a:lnTo>
                      <a:pt x="220" y="163"/>
                    </a:lnTo>
                    <a:lnTo>
                      <a:pt x="326" y="1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10" name="Freeform 1319">
                <a:extLst>
                  <a:ext uri="{FF2B5EF4-FFF2-40B4-BE49-F238E27FC236}">
                    <a16:creationId xmlns:a16="http://schemas.microsoft.com/office/drawing/2014/main" id="{58499F50-5CAF-42CD-8F1B-C6C3764C920A}"/>
                  </a:ext>
                </a:extLst>
              </p:cNvPr>
              <p:cNvSpPr>
                <a:spLocks/>
              </p:cNvSpPr>
              <p:nvPr/>
            </p:nvSpPr>
            <p:spPr bwMode="auto">
              <a:xfrm>
                <a:off x="912" y="1183"/>
                <a:ext cx="62" cy="82"/>
              </a:xfrm>
              <a:custGeom>
                <a:avLst/>
                <a:gdLst>
                  <a:gd name="T0" fmla="*/ 0 w 314"/>
                  <a:gd name="T1" fmla="*/ 0 h 411"/>
                  <a:gd name="T2" fmla="*/ 62 w 314"/>
                  <a:gd name="T3" fmla="*/ 0 h 411"/>
                  <a:gd name="T4" fmla="*/ 62 w 314"/>
                  <a:gd name="T5" fmla="*/ 18 h 411"/>
                  <a:gd name="T6" fmla="*/ 25 w 314"/>
                  <a:gd name="T7" fmla="*/ 18 h 411"/>
                  <a:gd name="T8" fmla="*/ 25 w 314"/>
                  <a:gd name="T9" fmla="*/ 32 h 411"/>
                  <a:gd name="T10" fmla="*/ 57 w 314"/>
                  <a:gd name="T11" fmla="*/ 32 h 411"/>
                  <a:gd name="T12" fmla="*/ 57 w 314"/>
                  <a:gd name="T13" fmla="*/ 48 h 411"/>
                  <a:gd name="T14" fmla="*/ 25 w 314"/>
                  <a:gd name="T15" fmla="*/ 48 h 411"/>
                  <a:gd name="T16" fmla="*/ 25 w 314"/>
                  <a:gd name="T17" fmla="*/ 82 h 411"/>
                  <a:gd name="T18" fmla="*/ 0 w 314"/>
                  <a:gd name="T19" fmla="*/ 82 h 411"/>
                  <a:gd name="T20" fmla="*/ 0 w 314"/>
                  <a:gd name="T21" fmla="*/ 0 h 4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14"/>
                  <a:gd name="T34" fmla="*/ 0 h 411"/>
                  <a:gd name="T35" fmla="*/ 314 w 314"/>
                  <a:gd name="T36" fmla="*/ 411 h 41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14" h="411">
                    <a:moveTo>
                      <a:pt x="0" y="0"/>
                    </a:moveTo>
                    <a:lnTo>
                      <a:pt x="314" y="0"/>
                    </a:lnTo>
                    <a:lnTo>
                      <a:pt x="314" y="88"/>
                    </a:lnTo>
                    <a:lnTo>
                      <a:pt x="127" y="88"/>
                    </a:lnTo>
                    <a:lnTo>
                      <a:pt x="127" y="159"/>
                    </a:lnTo>
                    <a:lnTo>
                      <a:pt x="287" y="159"/>
                    </a:lnTo>
                    <a:lnTo>
                      <a:pt x="287" y="242"/>
                    </a:lnTo>
                    <a:lnTo>
                      <a:pt x="127" y="242"/>
                    </a:lnTo>
                    <a:lnTo>
                      <a:pt x="127" y="411"/>
                    </a:lnTo>
                    <a:lnTo>
                      <a:pt x="0" y="41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11" name="Freeform 1320">
                <a:extLst>
                  <a:ext uri="{FF2B5EF4-FFF2-40B4-BE49-F238E27FC236}">
                    <a16:creationId xmlns:a16="http://schemas.microsoft.com/office/drawing/2014/main" id="{534F39E3-EA3D-41BA-855F-008A16D11EFA}"/>
                  </a:ext>
                </a:extLst>
              </p:cNvPr>
              <p:cNvSpPr>
                <a:spLocks noEditPoints="1"/>
              </p:cNvSpPr>
              <p:nvPr/>
            </p:nvSpPr>
            <p:spPr bwMode="auto">
              <a:xfrm>
                <a:off x="988" y="1183"/>
                <a:ext cx="22" cy="82"/>
              </a:xfrm>
              <a:custGeom>
                <a:avLst/>
                <a:gdLst>
                  <a:gd name="T0" fmla="*/ 0 w 113"/>
                  <a:gd name="T1" fmla="*/ 0 h 411"/>
                  <a:gd name="T2" fmla="*/ 22 w 113"/>
                  <a:gd name="T3" fmla="*/ 0 h 411"/>
                  <a:gd name="T4" fmla="*/ 22 w 113"/>
                  <a:gd name="T5" fmla="*/ 15 h 411"/>
                  <a:gd name="T6" fmla="*/ 0 w 113"/>
                  <a:gd name="T7" fmla="*/ 15 h 411"/>
                  <a:gd name="T8" fmla="*/ 0 w 113"/>
                  <a:gd name="T9" fmla="*/ 0 h 411"/>
                  <a:gd name="T10" fmla="*/ 0 w 113"/>
                  <a:gd name="T11" fmla="*/ 23 h 411"/>
                  <a:gd name="T12" fmla="*/ 22 w 113"/>
                  <a:gd name="T13" fmla="*/ 23 h 411"/>
                  <a:gd name="T14" fmla="*/ 22 w 113"/>
                  <a:gd name="T15" fmla="*/ 82 h 411"/>
                  <a:gd name="T16" fmla="*/ 0 w 113"/>
                  <a:gd name="T17" fmla="*/ 82 h 411"/>
                  <a:gd name="T18" fmla="*/ 0 w 113"/>
                  <a:gd name="T19" fmla="*/ 23 h 4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3"/>
                  <a:gd name="T31" fmla="*/ 0 h 411"/>
                  <a:gd name="T32" fmla="*/ 113 w 113"/>
                  <a:gd name="T33" fmla="*/ 411 h 4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3" h="411">
                    <a:moveTo>
                      <a:pt x="0" y="0"/>
                    </a:moveTo>
                    <a:lnTo>
                      <a:pt x="113" y="0"/>
                    </a:lnTo>
                    <a:lnTo>
                      <a:pt x="113" y="77"/>
                    </a:lnTo>
                    <a:lnTo>
                      <a:pt x="0" y="77"/>
                    </a:lnTo>
                    <a:lnTo>
                      <a:pt x="0" y="0"/>
                    </a:lnTo>
                    <a:close/>
                    <a:moveTo>
                      <a:pt x="0" y="113"/>
                    </a:moveTo>
                    <a:lnTo>
                      <a:pt x="113" y="113"/>
                    </a:lnTo>
                    <a:lnTo>
                      <a:pt x="113" y="411"/>
                    </a:lnTo>
                    <a:lnTo>
                      <a:pt x="0" y="411"/>
                    </a:lnTo>
                    <a:lnTo>
                      <a:pt x="0" y="1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12" name="Freeform 1321">
                <a:extLst>
                  <a:ext uri="{FF2B5EF4-FFF2-40B4-BE49-F238E27FC236}">
                    <a16:creationId xmlns:a16="http://schemas.microsoft.com/office/drawing/2014/main" id="{A001CF09-7FF7-4301-9D07-5C361BABF0E7}"/>
                  </a:ext>
                </a:extLst>
              </p:cNvPr>
              <p:cNvSpPr>
                <a:spLocks noEditPoints="1"/>
              </p:cNvSpPr>
              <p:nvPr/>
            </p:nvSpPr>
            <p:spPr bwMode="auto">
              <a:xfrm>
                <a:off x="1025" y="1183"/>
                <a:ext cx="65" cy="83"/>
              </a:xfrm>
              <a:custGeom>
                <a:avLst/>
                <a:gdLst>
                  <a:gd name="T0" fmla="*/ 23 w 328"/>
                  <a:gd name="T1" fmla="*/ 0 h 417"/>
                  <a:gd name="T2" fmla="*/ 25 w 328"/>
                  <a:gd name="T3" fmla="*/ 26 h 417"/>
                  <a:gd name="T4" fmla="*/ 29 w 328"/>
                  <a:gd name="T5" fmla="*/ 24 h 417"/>
                  <a:gd name="T6" fmla="*/ 33 w 328"/>
                  <a:gd name="T7" fmla="*/ 22 h 417"/>
                  <a:gd name="T8" fmla="*/ 38 w 328"/>
                  <a:gd name="T9" fmla="*/ 21 h 417"/>
                  <a:gd name="T10" fmla="*/ 43 w 328"/>
                  <a:gd name="T11" fmla="*/ 21 h 417"/>
                  <a:gd name="T12" fmla="*/ 48 w 328"/>
                  <a:gd name="T13" fmla="*/ 22 h 417"/>
                  <a:gd name="T14" fmla="*/ 52 w 328"/>
                  <a:gd name="T15" fmla="*/ 24 h 417"/>
                  <a:gd name="T16" fmla="*/ 56 w 328"/>
                  <a:gd name="T17" fmla="*/ 27 h 417"/>
                  <a:gd name="T18" fmla="*/ 60 w 328"/>
                  <a:gd name="T19" fmla="*/ 31 h 417"/>
                  <a:gd name="T20" fmla="*/ 62 w 328"/>
                  <a:gd name="T21" fmla="*/ 36 h 417"/>
                  <a:gd name="T22" fmla="*/ 64 w 328"/>
                  <a:gd name="T23" fmla="*/ 41 h 417"/>
                  <a:gd name="T24" fmla="*/ 65 w 328"/>
                  <a:gd name="T25" fmla="*/ 48 h 417"/>
                  <a:gd name="T26" fmla="*/ 65 w 328"/>
                  <a:gd name="T27" fmla="*/ 56 h 417"/>
                  <a:gd name="T28" fmla="*/ 64 w 328"/>
                  <a:gd name="T29" fmla="*/ 62 h 417"/>
                  <a:gd name="T30" fmla="*/ 63 w 328"/>
                  <a:gd name="T31" fmla="*/ 66 h 417"/>
                  <a:gd name="T32" fmla="*/ 61 w 328"/>
                  <a:gd name="T33" fmla="*/ 70 h 417"/>
                  <a:gd name="T34" fmla="*/ 59 w 328"/>
                  <a:gd name="T35" fmla="*/ 73 h 417"/>
                  <a:gd name="T36" fmla="*/ 57 w 328"/>
                  <a:gd name="T37" fmla="*/ 76 h 417"/>
                  <a:gd name="T38" fmla="*/ 54 w 328"/>
                  <a:gd name="T39" fmla="*/ 78 h 417"/>
                  <a:gd name="T40" fmla="*/ 52 w 328"/>
                  <a:gd name="T41" fmla="*/ 80 h 417"/>
                  <a:gd name="T42" fmla="*/ 49 w 328"/>
                  <a:gd name="T43" fmla="*/ 82 h 417"/>
                  <a:gd name="T44" fmla="*/ 45 w 328"/>
                  <a:gd name="T45" fmla="*/ 82 h 417"/>
                  <a:gd name="T46" fmla="*/ 42 w 328"/>
                  <a:gd name="T47" fmla="*/ 83 h 417"/>
                  <a:gd name="T48" fmla="*/ 37 w 328"/>
                  <a:gd name="T49" fmla="*/ 83 h 417"/>
                  <a:gd name="T50" fmla="*/ 32 w 328"/>
                  <a:gd name="T51" fmla="*/ 82 h 417"/>
                  <a:gd name="T52" fmla="*/ 27 w 328"/>
                  <a:gd name="T53" fmla="*/ 79 h 417"/>
                  <a:gd name="T54" fmla="*/ 23 w 328"/>
                  <a:gd name="T55" fmla="*/ 75 h 417"/>
                  <a:gd name="T56" fmla="*/ 21 w 328"/>
                  <a:gd name="T57" fmla="*/ 82 h 417"/>
                  <a:gd name="T58" fmla="*/ 0 w 328"/>
                  <a:gd name="T59" fmla="*/ 0 h 417"/>
                  <a:gd name="T60" fmla="*/ 23 w 328"/>
                  <a:gd name="T61" fmla="*/ 55 h 417"/>
                  <a:gd name="T62" fmla="*/ 24 w 328"/>
                  <a:gd name="T63" fmla="*/ 60 h 417"/>
                  <a:gd name="T64" fmla="*/ 25 w 328"/>
                  <a:gd name="T65" fmla="*/ 62 h 417"/>
                  <a:gd name="T66" fmla="*/ 26 w 328"/>
                  <a:gd name="T67" fmla="*/ 64 h 417"/>
                  <a:gd name="T68" fmla="*/ 28 w 328"/>
                  <a:gd name="T69" fmla="*/ 65 h 417"/>
                  <a:gd name="T70" fmla="*/ 30 w 328"/>
                  <a:gd name="T71" fmla="*/ 66 h 417"/>
                  <a:gd name="T72" fmla="*/ 32 w 328"/>
                  <a:gd name="T73" fmla="*/ 66 h 417"/>
                  <a:gd name="T74" fmla="*/ 34 w 328"/>
                  <a:gd name="T75" fmla="*/ 66 h 417"/>
                  <a:gd name="T76" fmla="*/ 36 w 328"/>
                  <a:gd name="T77" fmla="*/ 66 h 417"/>
                  <a:gd name="T78" fmla="*/ 37 w 328"/>
                  <a:gd name="T79" fmla="*/ 65 h 417"/>
                  <a:gd name="T80" fmla="*/ 39 w 328"/>
                  <a:gd name="T81" fmla="*/ 64 h 417"/>
                  <a:gd name="T82" fmla="*/ 40 w 328"/>
                  <a:gd name="T83" fmla="*/ 62 h 417"/>
                  <a:gd name="T84" fmla="*/ 41 w 328"/>
                  <a:gd name="T85" fmla="*/ 60 h 417"/>
                  <a:gd name="T86" fmla="*/ 42 w 328"/>
                  <a:gd name="T87" fmla="*/ 55 h 417"/>
                  <a:gd name="T88" fmla="*/ 42 w 328"/>
                  <a:gd name="T89" fmla="*/ 49 h 417"/>
                  <a:gd name="T90" fmla="*/ 41 w 328"/>
                  <a:gd name="T91" fmla="*/ 44 h 417"/>
                  <a:gd name="T92" fmla="*/ 40 w 328"/>
                  <a:gd name="T93" fmla="*/ 42 h 417"/>
                  <a:gd name="T94" fmla="*/ 38 w 328"/>
                  <a:gd name="T95" fmla="*/ 40 h 417"/>
                  <a:gd name="T96" fmla="*/ 36 w 328"/>
                  <a:gd name="T97" fmla="*/ 39 h 417"/>
                  <a:gd name="T98" fmla="*/ 34 w 328"/>
                  <a:gd name="T99" fmla="*/ 38 h 417"/>
                  <a:gd name="T100" fmla="*/ 32 w 328"/>
                  <a:gd name="T101" fmla="*/ 38 h 417"/>
                  <a:gd name="T102" fmla="*/ 30 w 328"/>
                  <a:gd name="T103" fmla="*/ 39 h 417"/>
                  <a:gd name="T104" fmla="*/ 28 w 328"/>
                  <a:gd name="T105" fmla="*/ 39 h 417"/>
                  <a:gd name="T106" fmla="*/ 27 w 328"/>
                  <a:gd name="T107" fmla="*/ 41 h 417"/>
                  <a:gd name="T108" fmla="*/ 25 w 328"/>
                  <a:gd name="T109" fmla="*/ 42 h 417"/>
                  <a:gd name="T110" fmla="*/ 24 w 328"/>
                  <a:gd name="T111" fmla="*/ 45 h 417"/>
                  <a:gd name="T112" fmla="*/ 23 w 328"/>
                  <a:gd name="T113" fmla="*/ 49 h 41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28"/>
                  <a:gd name="T172" fmla="*/ 0 h 417"/>
                  <a:gd name="T173" fmla="*/ 328 w 328"/>
                  <a:gd name="T174" fmla="*/ 417 h 41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28" h="417">
                    <a:moveTo>
                      <a:pt x="0" y="0"/>
                    </a:moveTo>
                    <a:lnTo>
                      <a:pt x="116" y="0"/>
                    </a:lnTo>
                    <a:lnTo>
                      <a:pt x="116" y="142"/>
                    </a:lnTo>
                    <a:lnTo>
                      <a:pt x="124" y="133"/>
                    </a:lnTo>
                    <a:lnTo>
                      <a:pt x="134" y="126"/>
                    </a:lnTo>
                    <a:lnTo>
                      <a:pt x="144" y="119"/>
                    </a:lnTo>
                    <a:lnTo>
                      <a:pt x="155" y="115"/>
                    </a:lnTo>
                    <a:lnTo>
                      <a:pt x="165" y="111"/>
                    </a:lnTo>
                    <a:lnTo>
                      <a:pt x="177" y="108"/>
                    </a:lnTo>
                    <a:lnTo>
                      <a:pt x="190" y="106"/>
                    </a:lnTo>
                    <a:lnTo>
                      <a:pt x="203" y="105"/>
                    </a:lnTo>
                    <a:lnTo>
                      <a:pt x="216" y="106"/>
                    </a:lnTo>
                    <a:lnTo>
                      <a:pt x="229" y="109"/>
                    </a:lnTo>
                    <a:lnTo>
                      <a:pt x="241" y="111"/>
                    </a:lnTo>
                    <a:lnTo>
                      <a:pt x="253" y="115"/>
                    </a:lnTo>
                    <a:lnTo>
                      <a:pt x="264" y="122"/>
                    </a:lnTo>
                    <a:lnTo>
                      <a:pt x="274" y="128"/>
                    </a:lnTo>
                    <a:lnTo>
                      <a:pt x="284" y="136"/>
                    </a:lnTo>
                    <a:lnTo>
                      <a:pt x="293" y="145"/>
                    </a:lnTo>
                    <a:lnTo>
                      <a:pt x="301" y="155"/>
                    </a:lnTo>
                    <a:lnTo>
                      <a:pt x="309" y="167"/>
                    </a:lnTo>
                    <a:lnTo>
                      <a:pt x="314" y="179"/>
                    </a:lnTo>
                    <a:lnTo>
                      <a:pt x="320" y="193"/>
                    </a:lnTo>
                    <a:lnTo>
                      <a:pt x="324" y="207"/>
                    </a:lnTo>
                    <a:lnTo>
                      <a:pt x="326" y="223"/>
                    </a:lnTo>
                    <a:lnTo>
                      <a:pt x="328" y="239"/>
                    </a:lnTo>
                    <a:lnTo>
                      <a:pt x="328" y="258"/>
                    </a:lnTo>
                    <a:lnTo>
                      <a:pt x="327" y="281"/>
                    </a:lnTo>
                    <a:lnTo>
                      <a:pt x="324" y="303"/>
                    </a:lnTo>
                    <a:lnTo>
                      <a:pt x="322" y="314"/>
                    </a:lnTo>
                    <a:lnTo>
                      <a:pt x="320" y="323"/>
                    </a:lnTo>
                    <a:lnTo>
                      <a:pt x="317" y="334"/>
                    </a:lnTo>
                    <a:lnTo>
                      <a:pt x="312" y="343"/>
                    </a:lnTo>
                    <a:lnTo>
                      <a:pt x="308" y="352"/>
                    </a:lnTo>
                    <a:lnTo>
                      <a:pt x="304" y="360"/>
                    </a:lnTo>
                    <a:lnTo>
                      <a:pt x="298" y="369"/>
                    </a:lnTo>
                    <a:lnTo>
                      <a:pt x="293" y="375"/>
                    </a:lnTo>
                    <a:lnTo>
                      <a:pt x="287" y="383"/>
                    </a:lnTo>
                    <a:lnTo>
                      <a:pt x="281" y="388"/>
                    </a:lnTo>
                    <a:lnTo>
                      <a:pt x="274" y="393"/>
                    </a:lnTo>
                    <a:lnTo>
                      <a:pt x="267" y="399"/>
                    </a:lnTo>
                    <a:lnTo>
                      <a:pt x="260" y="403"/>
                    </a:lnTo>
                    <a:lnTo>
                      <a:pt x="253" y="406"/>
                    </a:lnTo>
                    <a:lnTo>
                      <a:pt x="245" y="410"/>
                    </a:lnTo>
                    <a:lnTo>
                      <a:pt x="237" y="413"/>
                    </a:lnTo>
                    <a:lnTo>
                      <a:pt x="229" y="414"/>
                    </a:lnTo>
                    <a:lnTo>
                      <a:pt x="220" y="416"/>
                    </a:lnTo>
                    <a:lnTo>
                      <a:pt x="212" y="417"/>
                    </a:lnTo>
                    <a:lnTo>
                      <a:pt x="203" y="417"/>
                    </a:lnTo>
                    <a:lnTo>
                      <a:pt x="189" y="416"/>
                    </a:lnTo>
                    <a:lnTo>
                      <a:pt x="175" y="414"/>
                    </a:lnTo>
                    <a:lnTo>
                      <a:pt x="161" y="410"/>
                    </a:lnTo>
                    <a:lnTo>
                      <a:pt x="148" y="404"/>
                    </a:lnTo>
                    <a:lnTo>
                      <a:pt x="138" y="398"/>
                    </a:lnTo>
                    <a:lnTo>
                      <a:pt x="129" y="389"/>
                    </a:lnTo>
                    <a:lnTo>
                      <a:pt x="118" y="379"/>
                    </a:lnTo>
                    <a:lnTo>
                      <a:pt x="107" y="367"/>
                    </a:lnTo>
                    <a:lnTo>
                      <a:pt x="107" y="411"/>
                    </a:lnTo>
                    <a:lnTo>
                      <a:pt x="0" y="411"/>
                    </a:lnTo>
                    <a:lnTo>
                      <a:pt x="0" y="0"/>
                    </a:lnTo>
                    <a:close/>
                    <a:moveTo>
                      <a:pt x="115" y="261"/>
                    </a:moveTo>
                    <a:lnTo>
                      <a:pt x="116" y="278"/>
                    </a:lnTo>
                    <a:lnTo>
                      <a:pt x="119" y="294"/>
                    </a:lnTo>
                    <a:lnTo>
                      <a:pt x="121" y="301"/>
                    </a:lnTo>
                    <a:lnTo>
                      <a:pt x="123" y="306"/>
                    </a:lnTo>
                    <a:lnTo>
                      <a:pt x="127" y="311"/>
                    </a:lnTo>
                    <a:lnTo>
                      <a:pt x="130" y="316"/>
                    </a:lnTo>
                    <a:lnTo>
                      <a:pt x="133" y="320"/>
                    </a:lnTo>
                    <a:lnTo>
                      <a:pt x="137" y="323"/>
                    </a:lnTo>
                    <a:lnTo>
                      <a:pt x="142" y="327"/>
                    </a:lnTo>
                    <a:lnTo>
                      <a:pt x="146" y="329"/>
                    </a:lnTo>
                    <a:lnTo>
                      <a:pt x="150" y="331"/>
                    </a:lnTo>
                    <a:lnTo>
                      <a:pt x="156" y="332"/>
                    </a:lnTo>
                    <a:lnTo>
                      <a:pt x="161" y="333"/>
                    </a:lnTo>
                    <a:lnTo>
                      <a:pt x="166" y="333"/>
                    </a:lnTo>
                    <a:lnTo>
                      <a:pt x="171" y="333"/>
                    </a:lnTo>
                    <a:lnTo>
                      <a:pt x="176" y="332"/>
                    </a:lnTo>
                    <a:lnTo>
                      <a:pt x="181" y="331"/>
                    </a:lnTo>
                    <a:lnTo>
                      <a:pt x="185" y="329"/>
                    </a:lnTo>
                    <a:lnTo>
                      <a:pt x="189" y="327"/>
                    </a:lnTo>
                    <a:lnTo>
                      <a:pt x="193" y="324"/>
                    </a:lnTo>
                    <a:lnTo>
                      <a:pt x="197" y="320"/>
                    </a:lnTo>
                    <a:lnTo>
                      <a:pt x="201" y="317"/>
                    </a:lnTo>
                    <a:lnTo>
                      <a:pt x="204" y="311"/>
                    </a:lnTo>
                    <a:lnTo>
                      <a:pt x="206" y="306"/>
                    </a:lnTo>
                    <a:lnTo>
                      <a:pt x="209" y="301"/>
                    </a:lnTo>
                    <a:lnTo>
                      <a:pt x="211" y="294"/>
                    </a:lnTo>
                    <a:lnTo>
                      <a:pt x="214" y="278"/>
                    </a:lnTo>
                    <a:lnTo>
                      <a:pt x="214" y="260"/>
                    </a:lnTo>
                    <a:lnTo>
                      <a:pt x="214" y="244"/>
                    </a:lnTo>
                    <a:lnTo>
                      <a:pt x="211" y="228"/>
                    </a:lnTo>
                    <a:lnTo>
                      <a:pt x="209" y="223"/>
                    </a:lnTo>
                    <a:lnTo>
                      <a:pt x="206" y="217"/>
                    </a:lnTo>
                    <a:lnTo>
                      <a:pt x="204" y="212"/>
                    </a:lnTo>
                    <a:lnTo>
                      <a:pt x="201" y="208"/>
                    </a:lnTo>
                    <a:lnTo>
                      <a:pt x="193" y="200"/>
                    </a:lnTo>
                    <a:lnTo>
                      <a:pt x="186" y="195"/>
                    </a:lnTo>
                    <a:lnTo>
                      <a:pt x="182" y="194"/>
                    </a:lnTo>
                    <a:lnTo>
                      <a:pt x="177" y="192"/>
                    </a:lnTo>
                    <a:lnTo>
                      <a:pt x="173" y="192"/>
                    </a:lnTo>
                    <a:lnTo>
                      <a:pt x="168" y="191"/>
                    </a:lnTo>
                    <a:lnTo>
                      <a:pt x="162" y="192"/>
                    </a:lnTo>
                    <a:lnTo>
                      <a:pt x="157" y="192"/>
                    </a:lnTo>
                    <a:lnTo>
                      <a:pt x="151" y="194"/>
                    </a:lnTo>
                    <a:lnTo>
                      <a:pt x="147" y="195"/>
                    </a:lnTo>
                    <a:lnTo>
                      <a:pt x="142" y="198"/>
                    </a:lnTo>
                    <a:lnTo>
                      <a:pt x="137" y="200"/>
                    </a:lnTo>
                    <a:lnTo>
                      <a:pt x="134" y="205"/>
                    </a:lnTo>
                    <a:lnTo>
                      <a:pt x="130" y="208"/>
                    </a:lnTo>
                    <a:lnTo>
                      <a:pt x="127" y="213"/>
                    </a:lnTo>
                    <a:lnTo>
                      <a:pt x="123" y="218"/>
                    </a:lnTo>
                    <a:lnTo>
                      <a:pt x="121" y="224"/>
                    </a:lnTo>
                    <a:lnTo>
                      <a:pt x="119" y="229"/>
                    </a:lnTo>
                    <a:lnTo>
                      <a:pt x="116" y="245"/>
                    </a:lnTo>
                    <a:lnTo>
                      <a:pt x="115" y="26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13" name="Freeform 1322">
                <a:extLst>
                  <a:ext uri="{FF2B5EF4-FFF2-40B4-BE49-F238E27FC236}">
                    <a16:creationId xmlns:a16="http://schemas.microsoft.com/office/drawing/2014/main" id="{FEFA162E-9710-413C-9094-79727312C8C9}"/>
                  </a:ext>
                </a:extLst>
              </p:cNvPr>
              <p:cNvSpPr>
                <a:spLocks/>
              </p:cNvSpPr>
              <p:nvPr/>
            </p:nvSpPr>
            <p:spPr bwMode="auto">
              <a:xfrm>
                <a:off x="1102" y="1204"/>
                <a:ext cx="47" cy="61"/>
              </a:xfrm>
              <a:custGeom>
                <a:avLst/>
                <a:gdLst>
                  <a:gd name="T0" fmla="*/ 0 w 234"/>
                  <a:gd name="T1" fmla="*/ 2 h 306"/>
                  <a:gd name="T2" fmla="*/ 21 w 234"/>
                  <a:gd name="T3" fmla="*/ 2 h 306"/>
                  <a:gd name="T4" fmla="*/ 21 w 234"/>
                  <a:gd name="T5" fmla="*/ 11 h 306"/>
                  <a:gd name="T6" fmla="*/ 23 w 234"/>
                  <a:gd name="T7" fmla="*/ 8 h 306"/>
                  <a:gd name="T8" fmla="*/ 24 w 234"/>
                  <a:gd name="T9" fmla="*/ 6 h 306"/>
                  <a:gd name="T10" fmla="*/ 26 w 234"/>
                  <a:gd name="T11" fmla="*/ 4 h 306"/>
                  <a:gd name="T12" fmla="*/ 28 w 234"/>
                  <a:gd name="T13" fmla="*/ 2 h 306"/>
                  <a:gd name="T14" fmla="*/ 29 w 234"/>
                  <a:gd name="T15" fmla="*/ 2 h 306"/>
                  <a:gd name="T16" fmla="*/ 31 w 234"/>
                  <a:gd name="T17" fmla="*/ 1 h 306"/>
                  <a:gd name="T18" fmla="*/ 34 w 234"/>
                  <a:gd name="T19" fmla="*/ 0 h 306"/>
                  <a:gd name="T20" fmla="*/ 36 w 234"/>
                  <a:gd name="T21" fmla="*/ 0 h 306"/>
                  <a:gd name="T22" fmla="*/ 39 w 234"/>
                  <a:gd name="T23" fmla="*/ 0 h 306"/>
                  <a:gd name="T24" fmla="*/ 41 w 234"/>
                  <a:gd name="T25" fmla="*/ 1 h 306"/>
                  <a:gd name="T26" fmla="*/ 44 w 234"/>
                  <a:gd name="T27" fmla="*/ 2 h 306"/>
                  <a:gd name="T28" fmla="*/ 47 w 234"/>
                  <a:gd name="T29" fmla="*/ 3 h 306"/>
                  <a:gd name="T30" fmla="*/ 40 w 234"/>
                  <a:gd name="T31" fmla="*/ 19 h 306"/>
                  <a:gd name="T32" fmla="*/ 38 w 234"/>
                  <a:gd name="T33" fmla="*/ 19 h 306"/>
                  <a:gd name="T34" fmla="*/ 36 w 234"/>
                  <a:gd name="T35" fmla="*/ 18 h 306"/>
                  <a:gd name="T36" fmla="*/ 35 w 234"/>
                  <a:gd name="T37" fmla="*/ 18 h 306"/>
                  <a:gd name="T38" fmla="*/ 34 w 234"/>
                  <a:gd name="T39" fmla="*/ 18 h 306"/>
                  <a:gd name="T40" fmla="*/ 32 w 234"/>
                  <a:gd name="T41" fmla="*/ 18 h 306"/>
                  <a:gd name="T42" fmla="*/ 31 w 234"/>
                  <a:gd name="T43" fmla="*/ 18 h 306"/>
                  <a:gd name="T44" fmla="*/ 30 w 234"/>
                  <a:gd name="T45" fmla="*/ 18 h 306"/>
                  <a:gd name="T46" fmla="*/ 29 w 234"/>
                  <a:gd name="T47" fmla="*/ 19 h 306"/>
                  <a:gd name="T48" fmla="*/ 29 w 234"/>
                  <a:gd name="T49" fmla="*/ 19 h 306"/>
                  <a:gd name="T50" fmla="*/ 28 w 234"/>
                  <a:gd name="T51" fmla="*/ 20 h 306"/>
                  <a:gd name="T52" fmla="*/ 27 w 234"/>
                  <a:gd name="T53" fmla="*/ 21 h 306"/>
                  <a:gd name="T54" fmla="*/ 27 w 234"/>
                  <a:gd name="T55" fmla="*/ 22 h 306"/>
                  <a:gd name="T56" fmla="*/ 26 w 234"/>
                  <a:gd name="T57" fmla="*/ 23 h 306"/>
                  <a:gd name="T58" fmla="*/ 25 w 234"/>
                  <a:gd name="T59" fmla="*/ 25 h 306"/>
                  <a:gd name="T60" fmla="*/ 24 w 234"/>
                  <a:gd name="T61" fmla="*/ 27 h 306"/>
                  <a:gd name="T62" fmla="*/ 24 w 234"/>
                  <a:gd name="T63" fmla="*/ 29 h 306"/>
                  <a:gd name="T64" fmla="*/ 23 w 234"/>
                  <a:gd name="T65" fmla="*/ 31 h 306"/>
                  <a:gd name="T66" fmla="*/ 23 w 234"/>
                  <a:gd name="T67" fmla="*/ 34 h 306"/>
                  <a:gd name="T68" fmla="*/ 23 w 234"/>
                  <a:gd name="T69" fmla="*/ 37 h 306"/>
                  <a:gd name="T70" fmla="*/ 23 w 234"/>
                  <a:gd name="T71" fmla="*/ 41 h 306"/>
                  <a:gd name="T72" fmla="*/ 23 w 234"/>
                  <a:gd name="T73" fmla="*/ 61 h 306"/>
                  <a:gd name="T74" fmla="*/ 0 w 234"/>
                  <a:gd name="T75" fmla="*/ 61 h 306"/>
                  <a:gd name="T76" fmla="*/ 0 w 234"/>
                  <a:gd name="T77" fmla="*/ 2 h 30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34"/>
                  <a:gd name="T118" fmla="*/ 0 h 306"/>
                  <a:gd name="T119" fmla="*/ 234 w 234"/>
                  <a:gd name="T120" fmla="*/ 306 h 30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34" h="306">
                    <a:moveTo>
                      <a:pt x="0" y="8"/>
                    </a:moveTo>
                    <a:lnTo>
                      <a:pt x="106" y="8"/>
                    </a:lnTo>
                    <a:lnTo>
                      <a:pt x="106" y="56"/>
                    </a:lnTo>
                    <a:lnTo>
                      <a:pt x="114" y="41"/>
                    </a:lnTo>
                    <a:lnTo>
                      <a:pt x="121" y="30"/>
                    </a:lnTo>
                    <a:lnTo>
                      <a:pt x="130" y="20"/>
                    </a:lnTo>
                    <a:lnTo>
                      <a:pt x="138" y="12"/>
                    </a:lnTo>
                    <a:lnTo>
                      <a:pt x="146" y="8"/>
                    </a:lnTo>
                    <a:lnTo>
                      <a:pt x="156" y="4"/>
                    </a:lnTo>
                    <a:lnTo>
                      <a:pt x="167" y="1"/>
                    </a:lnTo>
                    <a:lnTo>
                      <a:pt x="179" y="0"/>
                    </a:lnTo>
                    <a:lnTo>
                      <a:pt x="192" y="1"/>
                    </a:lnTo>
                    <a:lnTo>
                      <a:pt x="205" y="5"/>
                    </a:lnTo>
                    <a:lnTo>
                      <a:pt x="219" y="10"/>
                    </a:lnTo>
                    <a:lnTo>
                      <a:pt x="234" y="17"/>
                    </a:lnTo>
                    <a:lnTo>
                      <a:pt x="198" y="97"/>
                    </a:lnTo>
                    <a:lnTo>
                      <a:pt x="188" y="94"/>
                    </a:lnTo>
                    <a:lnTo>
                      <a:pt x="181" y="91"/>
                    </a:lnTo>
                    <a:lnTo>
                      <a:pt x="173" y="90"/>
                    </a:lnTo>
                    <a:lnTo>
                      <a:pt x="167" y="89"/>
                    </a:lnTo>
                    <a:lnTo>
                      <a:pt x="161" y="90"/>
                    </a:lnTo>
                    <a:lnTo>
                      <a:pt x="156" y="91"/>
                    </a:lnTo>
                    <a:lnTo>
                      <a:pt x="151" y="92"/>
                    </a:lnTo>
                    <a:lnTo>
                      <a:pt x="146" y="94"/>
                    </a:lnTo>
                    <a:lnTo>
                      <a:pt x="142" y="96"/>
                    </a:lnTo>
                    <a:lnTo>
                      <a:pt x="139" y="100"/>
                    </a:lnTo>
                    <a:lnTo>
                      <a:pt x="134" y="104"/>
                    </a:lnTo>
                    <a:lnTo>
                      <a:pt x="132" y="108"/>
                    </a:lnTo>
                    <a:lnTo>
                      <a:pt x="128" y="115"/>
                    </a:lnTo>
                    <a:lnTo>
                      <a:pt x="124" y="123"/>
                    </a:lnTo>
                    <a:lnTo>
                      <a:pt x="121" y="134"/>
                    </a:lnTo>
                    <a:lnTo>
                      <a:pt x="118" y="145"/>
                    </a:lnTo>
                    <a:lnTo>
                      <a:pt x="116" y="158"/>
                    </a:lnTo>
                    <a:lnTo>
                      <a:pt x="115" y="173"/>
                    </a:lnTo>
                    <a:lnTo>
                      <a:pt x="114" y="188"/>
                    </a:lnTo>
                    <a:lnTo>
                      <a:pt x="114" y="205"/>
                    </a:lnTo>
                    <a:lnTo>
                      <a:pt x="114" y="306"/>
                    </a:lnTo>
                    <a:lnTo>
                      <a:pt x="0" y="30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14" name="Freeform 1323">
                <a:extLst>
                  <a:ext uri="{FF2B5EF4-FFF2-40B4-BE49-F238E27FC236}">
                    <a16:creationId xmlns:a16="http://schemas.microsoft.com/office/drawing/2014/main" id="{1EF17315-B685-45AB-8D42-62D19A5E42DE}"/>
                  </a:ext>
                </a:extLst>
              </p:cNvPr>
              <p:cNvSpPr>
                <a:spLocks noEditPoints="1"/>
              </p:cNvSpPr>
              <p:nvPr/>
            </p:nvSpPr>
            <p:spPr bwMode="auto">
              <a:xfrm>
                <a:off x="1152" y="1204"/>
                <a:ext cx="68" cy="62"/>
              </a:xfrm>
              <a:custGeom>
                <a:avLst/>
                <a:gdLst>
                  <a:gd name="T0" fmla="*/ 3 w 343"/>
                  <a:gd name="T1" fmla="*/ 16 h 312"/>
                  <a:gd name="T2" fmla="*/ 5 w 343"/>
                  <a:gd name="T3" fmla="*/ 10 h 312"/>
                  <a:gd name="T4" fmla="*/ 10 w 343"/>
                  <a:gd name="T5" fmla="*/ 5 h 312"/>
                  <a:gd name="T6" fmla="*/ 16 w 343"/>
                  <a:gd name="T7" fmla="*/ 2 h 312"/>
                  <a:gd name="T8" fmla="*/ 23 w 343"/>
                  <a:gd name="T9" fmla="*/ 1 h 312"/>
                  <a:gd name="T10" fmla="*/ 32 w 343"/>
                  <a:gd name="T11" fmla="*/ 0 h 312"/>
                  <a:gd name="T12" fmla="*/ 45 w 343"/>
                  <a:gd name="T13" fmla="*/ 1 h 312"/>
                  <a:gd name="T14" fmla="*/ 54 w 343"/>
                  <a:gd name="T15" fmla="*/ 3 h 312"/>
                  <a:gd name="T16" fmla="*/ 60 w 343"/>
                  <a:gd name="T17" fmla="*/ 7 h 312"/>
                  <a:gd name="T18" fmla="*/ 63 w 343"/>
                  <a:gd name="T19" fmla="*/ 13 h 312"/>
                  <a:gd name="T20" fmla="*/ 65 w 343"/>
                  <a:gd name="T21" fmla="*/ 20 h 312"/>
                  <a:gd name="T22" fmla="*/ 65 w 343"/>
                  <a:gd name="T23" fmla="*/ 50 h 312"/>
                  <a:gd name="T24" fmla="*/ 66 w 343"/>
                  <a:gd name="T25" fmla="*/ 54 h 312"/>
                  <a:gd name="T26" fmla="*/ 47 w 343"/>
                  <a:gd name="T27" fmla="*/ 61 h 312"/>
                  <a:gd name="T28" fmla="*/ 45 w 343"/>
                  <a:gd name="T29" fmla="*/ 56 h 312"/>
                  <a:gd name="T30" fmla="*/ 40 w 343"/>
                  <a:gd name="T31" fmla="*/ 57 h 312"/>
                  <a:gd name="T32" fmla="*/ 32 w 343"/>
                  <a:gd name="T33" fmla="*/ 61 h 312"/>
                  <a:gd name="T34" fmla="*/ 22 w 343"/>
                  <a:gd name="T35" fmla="*/ 62 h 312"/>
                  <a:gd name="T36" fmla="*/ 14 w 343"/>
                  <a:gd name="T37" fmla="*/ 61 h 312"/>
                  <a:gd name="T38" fmla="*/ 9 w 343"/>
                  <a:gd name="T39" fmla="*/ 59 h 312"/>
                  <a:gd name="T40" fmla="*/ 4 w 343"/>
                  <a:gd name="T41" fmla="*/ 56 h 312"/>
                  <a:gd name="T42" fmla="*/ 1 w 343"/>
                  <a:gd name="T43" fmla="*/ 51 h 312"/>
                  <a:gd name="T44" fmla="*/ 0 w 343"/>
                  <a:gd name="T45" fmla="*/ 47 h 312"/>
                  <a:gd name="T46" fmla="*/ 0 w 343"/>
                  <a:gd name="T47" fmla="*/ 42 h 312"/>
                  <a:gd name="T48" fmla="*/ 1 w 343"/>
                  <a:gd name="T49" fmla="*/ 38 h 312"/>
                  <a:gd name="T50" fmla="*/ 4 w 343"/>
                  <a:gd name="T51" fmla="*/ 34 h 312"/>
                  <a:gd name="T52" fmla="*/ 8 w 343"/>
                  <a:gd name="T53" fmla="*/ 31 h 312"/>
                  <a:gd name="T54" fmla="*/ 14 w 343"/>
                  <a:gd name="T55" fmla="*/ 29 h 312"/>
                  <a:gd name="T56" fmla="*/ 24 w 343"/>
                  <a:gd name="T57" fmla="*/ 26 h 312"/>
                  <a:gd name="T58" fmla="*/ 35 w 343"/>
                  <a:gd name="T59" fmla="*/ 24 h 312"/>
                  <a:gd name="T60" fmla="*/ 41 w 343"/>
                  <a:gd name="T61" fmla="*/ 22 h 312"/>
                  <a:gd name="T62" fmla="*/ 43 w 343"/>
                  <a:gd name="T63" fmla="*/ 18 h 312"/>
                  <a:gd name="T64" fmla="*/ 40 w 343"/>
                  <a:gd name="T65" fmla="*/ 15 h 312"/>
                  <a:gd name="T66" fmla="*/ 35 w 343"/>
                  <a:gd name="T67" fmla="*/ 14 h 312"/>
                  <a:gd name="T68" fmla="*/ 28 w 343"/>
                  <a:gd name="T69" fmla="*/ 15 h 312"/>
                  <a:gd name="T70" fmla="*/ 25 w 343"/>
                  <a:gd name="T71" fmla="*/ 17 h 312"/>
                  <a:gd name="T72" fmla="*/ 43 w 343"/>
                  <a:gd name="T73" fmla="*/ 33 h 312"/>
                  <a:gd name="T74" fmla="*/ 36 w 343"/>
                  <a:gd name="T75" fmla="*/ 35 h 312"/>
                  <a:gd name="T76" fmla="*/ 28 w 343"/>
                  <a:gd name="T77" fmla="*/ 37 h 312"/>
                  <a:gd name="T78" fmla="*/ 24 w 343"/>
                  <a:gd name="T79" fmla="*/ 40 h 312"/>
                  <a:gd name="T80" fmla="*/ 23 w 343"/>
                  <a:gd name="T81" fmla="*/ 43 h 312"/>
                  <a:gd name="T82" fmla="*/ 24 w 343"/>
                  <a:gd name="T83" fmla="*/ 47 h 312"/>
                  <a:gd name="T84" fmla="*/ 27 w 343"/>
                  <a:gd name="T85" fmla="*/ 49 h 312"/>
                  <a:gd name="T86" fmla="*/ 32 w 343"/>
                  <a:gd name="T87" fmla="*/ 49 h 312"/>
                  <a:gd name="T88" fmla="*/ 37 w 343"/>
                  <a:gd name="T89" fmla="*/ 48 h 312"/>
                  <a:gd name="T90" fmla="*/ 41 w 343"/>
                  <a:gd name="T91" fmla="*/ 45 h 312"/>
                  <a:gd name="T92" fmla="*/ 43 w 343"/>
                  <a:gd name="T93" fmla="*/ 40 h 312"/>
                  <a:gd name="T94" fmla="*/ 43 w 343"/>
                  <a:gd name="T95" fmla="*/ 33 h 31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43"/>
                  <a:gd name="T145" fmla="*/ 0 h 312"/>
                  <a:gd name="T146" fmla="*/ 343 w 343"/>
                  <a:gd name="T147" fmla="*/ 312 h 31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43" h="312">
                    <a:moveTo>
                      <a:pt x="119" y="104"/>
                    </a:moveTo>
                    <a:lnTo>
                      <a:pt x="8" y="92"/>
                    </a:lnTo>
                    <a:lnTo>
                      <a:pt x="13" y="79"/>
                    </a:lnTo>
                    <a:lnTo>
                      <a:pt x="16" y="67"/>
                    </a:lnTo>
                    <a:lnTo>
                      <a:pt x="21" y="56"/>
                    </a:lnTo>
                    <a:lnTo>
                      <a:pt x="27" y="48"/>
                    </a:lnTo>
                    <a:lnTo>
                      <a:pt x="33" y="39"/>
                    </a:lnTo>
                    <a:lnTo>
                      <a:pt x="41" y="32"/>
                    </a:lnTo>
                    <a:lnTo>
                      <a:pt x="50" y="25"/>
                    </a:lnTo>
                    <a:lnTo>
                      <a:pt x="60" y="19"/>
                    </a:lnTo>
                    <a:lnTo>
                      <a:pt x="69" y="14"/>
                    </a:lnTo>
                    <a:lnTo>
                      <a:pt x="79" y="11"/>
                    </a:lnTo>
                    <a:lnTo>
                      <a:pt x="91" y="8"/>
                    </a:lnTo>
                    <a:lnTo>
                      <a:pt x="103" y="6"/>
                    </a:lnTo>
                    <a:lnTo>
                      <a:pt x="118" y="4"/>
                    </a:lnTo>
                    <a:lnTo>
                      <a:pt x="132" y="1"/>
                    </a:lnTo>
                    <a:lnTo>
                      <a:pt x="148" y="1"/>
                    </a:lnTo>
                    <a:lnTo>
                      <a:pt x="163" y="0"/>
                    </a:lnTo>
                    <a:lnTo>
                      <a:pt x="188" y="1"/>
                    </a:lnTo>
                    <a:lnTo>
                      <a:pt x="209" y="3"/>
                    </a:lnTo>
                    <a:lnTo>
                      <a:pt x="229" y="4"/>
                    </a:lnTo>
                    <a:lnTo>
                      <a:pt x="245" y="7"/>
                    </a:lnTo>
                    <a:lnTo>
                      <a:pt x="260" y="10"/>
                    </a:lnTo>
                    <a:lnTo>
                      <a:pt x="274" y="15"/>
                    </a:lnTo>
                    <a:lnTo>
                      <a:pt x="286" y="22"/>
                    </a:lnTo>
                    <a:lnTo>
                      <a:pt x="298" y="31"/>
                    </a:lnTo>
                    <a:lnTo>
                      <a:pt x="304" y="37"/>
                    </a:lnTo>
                    <a:lnTo>
                      <a:pt x="311" y="46"/>
                    </a:lnTo>
                    <a:lnTo>
                      <a:pt x="316" y="55"/>
                    </a:lnTo>
                    <a:lnTo>
                      <a:pt x="320" y="66"/>
                    </a:lnTo>
                    <a:lnTo>
                      <a:pt x="324" y="78"/>
                    </a:lnTo>
                    <a:lnTo>
                      <a:pt x="327" y="89"/>
                    </a:lnTo>
                    <a:lnTo>
                      <a:pt x="328" y="100"/>
                    </a:lnTo>
                    <a:lnTo>
                      <a:pt x="329" y="110"/>
                    </a:lnTo>
                    <a:lnTo>
                      <a:pt x="329" y="242"/>
                    </a:lnTo>
                    <a:lnTo>
                      <a:pt x="329" y="252"/>
                    </a:lnTo>
                    <a:lnTo>
                      <a:pt x="329" y="260"/>
                    </a:lnTo>
                    <a:lnTo>
                      <a:pt x="330" y="268"/>
                    </a:lnTo>
                    <a:lnTo>
                      <a:pt x="331" y="274"/>
                    </a:lnTo>
                    <a:lnTo>
                      <a:pt x="336" y="288"/>
                    </a:lnTo>
                    <a:lnTo>
                      <a:pt x="343" y="306"/>
                    </a:lnTo>
                    <a:lnTo>
                      <a:pt x="236" y="306"/>
                    </a:lnTo>
                    <a:lnTo>
                      <a:pt x="231" y="295"/>
                    </a:lnTo>
                    <a:lnTo>
                      <a:pt x="228" y="287"/>
                    </a:lnTo>
                    <a:lnTo>
                      <a:pt x="225" y="280"/>
                    </a:lnTo>
                    <a:lnTo>
                      <a:pt x="223" y="269"/>
                    </a:lnTo>
                    <a:lnTo>
                      <a:pt x="212" y="279"/>
                    </a:lnTo>
                    <a:lnTo>
                      <a:pt x="202" y="287"/>
                    </a:lnTo>
                    <a:lnTo>
                      <a:pt x="190" y="294"/>
                    </a:lnTo>
                    <a:lnTo>
                      <a:pt x="179" y="299"/>
                    </a:lnTo>
                    <a:lnTo>
                      <a:pt x="163" y="305"/>
                    </a:lnTo>
                    <a:lnTo>
                      <a:pt x="147" y="309"/>
                    </a:lnTo>
                    <a:lnTo>
                      <a:pt x="128" y="311"/>
                    </a:lnTo>
                    <a:lnTo>
                      <a:pt x="109" y="312"/>
                    </a:lnTo>
                    <a:lnTo>
                      <a:pt x="96" y="311"/>
                    </a:lnTo>
                    <a:lnTo>
                      <a:pt x="84" y="310"/>
                    </a:lnTo>
                    <a:lnTo>
                      <a:pt x="72" y="309"/>
                    </a:lnTo>
                    <a:lnTo>
                      <a:pt x="61" y="306"/>
                    </a:lnTo>
                    <a:lnTo>
                      <a:pt x="52" y="303"/>
                    </a:lnTo>
                    <a:lnTo>
                      <a:pt x="43" y="298"/>
                    </a:lnTo>
                    <a:lnTo>
                      <a:pt x="34" y="293"/>
                    </a:lnTo>
                    <a:lnTo>
                      <a:pt x="28" y="287"/>
                    </a:lnTo>
                    <a:lnTo>
                      <a:pt x="21" y="281"/>
                    </a:lnTo>
                    <a:lnTo>
                      <a:pt x="15" y="274"/>
                    </a:lnTo>
                    <a:lnTo>
                      <a:pt x="11" y="267"/>
                    </a:lnTo>
                    <a:lnTo>
                      <a:pt x="7" y="259"/>
                    </a:lnTo>
                    <a:lnTo>
                      <a:pt x="4" y="252"/>
                    </a:lnTo>
                    <a:lnTo>
                      <a:pt x="2" y="244"/>
                    </a:lnTo>
                    <a:lnTo>
                      <a:pt x="1" y="236"/>
                    </a:lnTo>
                    <a:lnTo>
                      <a:pt x="0" y="227"/>
                    </a:lnTo>
                    <a:lnTo>
                      <a:pt x="0" y="218"/>
                    </a:lnTo>
                    <a:lnTo>
                      <a:pt x="1" y="211"/>
                    </a:lnTo>
                    <a:lnTo>
                      <a:pt x="3" y="203"/>
                    </a:lnTo>
                    <a:lnTo>
                      <a:pt x="5" y="196"/>
                    </a:lnTo>
                    <a:lnTo>
                      <a:pt x="7" y="189"/>
                    </a:lnTo>
                    <a:lnTo>
                      <a:pt x="12" y="183"/>
                    </a:lnTo>
                    <a:lnTo>
                      <a:pt x="15" y="176"/>
                    </a:lnTo>
                    <a:lnTo>
                      <a:pt x="20" y="171"/>
                    </a:lnTo>
                    <a:lnTo>
                      <a:pt x="26" y="165"/>
                    </a:lnTo>
                    <a:lnTo>
                      <a:pt x="32" y="160"/>
                    </a:lnTo>
                    <a:lnTo>
                      <a:pt x="40" y="156"/>
                    </a:lnTo>
                    <a:lnTo>
                      <a:pt x="48" y="151"/>
                    </a:lnTo>
                    <a:lnTo>
                      <a:pt x="58" y="148"/>
                    </a:lnTo>
                    <a:lnTo>
                      <a:pt x="69" y="144"/>
                    </a:lnTo>
                    <a:lnTo>
                      <a:pt x="81" y="141"/>
                    </a:lnTo>
                    <a:lnTo>
                      <a:pt x="94" y="139"/>
                    </a:lnTo>
                    <a:lnTo>
                      <a:pt x="123" y="132"/>
                    </a:lnTo>
                    <a:lnTo>
                      <a:pt x="147" y="128"/>
                    </a:lnTo>
                    <a:lnTo>
                      <a:pt x="164" y="123"/>
                    </a:lnTo>
                    <a:lnTo>
                      <a:pt x="177" y="120"/>
                    </a:lnTo>
                    <a:lnTo>
                      <a:pt x="187" y="117"/>
                    </a:lnTo>
                    <a:lnTo>
                      <a:pt x="196" y="114"/>
                    </a:lnTo>
                    <a:lnTo>
                      <a:pt x="206" y="110"/>
                    </a:lnTo>
                    <a:lnTo>
                      <a:pt x="217" y="106"/>
                    </a:lnTo>
                    <a:lnTo>
                      <a:pt x="217" y="96"/>
                    </a:lnTo>
                    <a:lnTo>
                      <a:pt x="215" y="89"/>
                    </a:lnTo>
                    <a:lnTo>
                      <a:pt x="212" y="82"/>
                    </a:lnTo>
                    <a:lnTo>
                      <a:pt x="208" y="77"/>
                    </a:lnTo>
                    <a:lnTo>
                      <a:pt x="203" y="74"/>
                    </a:lnTo>
                    <a:lnTo>
                      <a:pt x="196" y="71"/>
                    </a:lnTo>
                    <a:lnTo>
                      <a:pt x="188" y="69"/>
                    </a:lnTo>
                    <a:lnTo>
                      <a:pt x="178" y="68"/>
                    </a:lnTo>
                    <a:lnTo>
                      <a:pt x="165" y="69"/>
                    </a:lnTo>
                    <a:lnTo>
                      <a:pt x="153" y="71"/>
                    </a:lnTo>
                    <a:lnTo>
                      <a:pt x="143" y="74"/>
                    </a:lnTo>
                    <a:lnTo>
                      <a:pt x="136" y="78"/>
                    </a:lnTo>
                    <a:lnTo>
                      <a:pt x="130" y="82"/>
                    </a:lnTo>
                    <a:lnTo>
                      <a:pt x="126" y="88"/>
                    </a:lnTo>
                    <a:lnTo>
                      <a:pt x="122" y="95"/>
                    </a:lnTo>
                    <a:lnTo>
                      <a:pt x="119" y="104"/>
                    </a:lnTo>
                    <a:close/>
                    <a:moveTo>
                      <a:pt x="217" y="164"/>
                    </a:moveTo>
                    <a:lnTo>
                      <a:pt x="205" y="168"/>
                    </a:lnTo>
                    <a:lnTo>
                      <a:pt x="193" y="172"/>
                    </a:lnTo>
                    <a:lnTo>
                      <a:pt x="180" y="175"/>
                    </a:lnTo>
                    <a:lnTo>
                      <a:pt x="168" y="178"/>
                    </a:lnTo>
                    <a:lnTo>
                      <a:pt x="152" y="184"/>
                    </a:lnTo>
                    <a:lnTo>
                      <a:pt x="139" y="188"/>
                    </a:lnTo>
                    <a:lnTo>
                      <a:pt x="130" y="192"/>
                    </a:lnTo>
                    <a:lnTo>
                      <a:pt x="124" y="197"/>
                    </a:lnTo>
                    <a:lnTo>
                      <a:pt x="120" y="202"/>
                    </a:lnTo>
                    <a:lnTo>
                      <a:pt x="116" y="206"/>
                    </a:lnTo>
                    <a:lnTo>
                      <a:pt x="115" y="212"/>
                    </a:lnTo>
                    <a:lnTo>
                      <a:pt x="114" y="218"/>
                    </a:lnTo>
                    <a:lnTo>
                      <a:pt x="115" y="225"/>
                    </a:lnTo>
                    <a:lnTo>
                      <a:pt x="116" y="230"/>
                    </a:lnTo>
                    <a:lnTo>
                      <a:pt x="120" y="236"/>
                    </a:lnTo>
                    <a:lnTo>
                      <a:pt x="124" y="240"/>
                    </a:lnTo>
                    <a:lnTo>
                      <a:pt x="129" y="244"/>
                    </a:lnTo>
                    <a:lnTo>
                      <a:pt x="136" y="246"/>
                    </a:lnTo>
                    <a:lnTo>
                      <a:pt x="143" y="249"/>
                    </a:lnTo>
                    <a:lnTo>
                      <a:pt x="151" y="249"/>
                    </a:lnTo>
                    <a:lnTo>
                      <a:pt x="161" y="249"/>
                    </a:lnTo>
                    <a:lnTo>
                      <a:pt x="169" y="246"/>
                    </a:lnTo>
                    <a:lnTo>
                      <a:pt x="179" y="243"/>
                    </a:lnTo>
                    <a:lnTo>
                      <a:pt x="187" y="240"/>
                    </a:lnTo>
                    <a:lnTo>
                      <a:pt x="194" y="235"/>
                    </a:lnTo>
                    <a:lnTo>
                      <a:pt x="201" y="229"/>
                    </a:lnTo>
                    <a:lnTo>
                      <a:pt x="206" y="224"/>
                    </a:lnTo>
                    <a:lnTo>
                      <a:pt x="210" y="217"/>
                    </a:lnTo>
                    <a:lnTo>
                      <a:pt x="214" y="210"/>
                    </a:lnTo>
                    <a:lnTo>
                      <a:pt x="216" y="201"/>
                    </a:lnTo>
                    <a:lnTo>
                      <a:pt x="217" y="192"/>
                    </a:lnTo>
                    <a:lnTo>
                      <a:pt x="217" y="183"/>
                    </a:lnTo>
                    <a:lnTo>
                      <a:pt x="217" y="1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15" name="Freeform 1324">
                <a:extLst>
                  <a:ext uri="{FF2B5EF4-FFF2-40B4-BE49-F238E27FC236}">
                    <a16:creationId xmlns:a16="http://schemas.microsoft.com/office/drawing/2014/main" id="{667FAF86-3F5F-4905-8F19-8B3CC28AE8EC}"/>
                  </a:ext>
                </a:extLst>
              </p:cNvPr>
              <p:cNvSpPr>
                <a:spLocks/>
              </p:cNvSpPr>
              <p:nvPr/>
            </p:nvSpPr>
            <p:spPr bwMode="auto">
              <a:xfrm>
                <a:off x="1271" y="1183"/>
                <a:ext cx="92" cy="82"/>
              </a:xfrm>
              <a:custGeom>
                <a:avLst/>
                <a:gdLst>
                  <a:gd name="T0" fmla="*/ 0 w 463"/>
                  <a:gd name="T1" fmla="*/ 0 h 411"/>
                  <a:gd name="T2" fmla="*/ 33 w 463"/>
                  <a:gd name="T3" fmla="*/ 0 h 411"/>
                  <a:gd name="T4" fmla="*/ 46 w 463"/>
                  <a:gd name="T5" fmla="*/ 50 h 411"/>
                  <a:gd name="T6" fmla="*/ 59 w 463"/>
                  <a:gd name="T7" fmla="*/ 0 h 411"/>
                  <a:gd name="T8" fmla="*/ 92 w 463"/>
                  <a:gd name="T9" fmla="*/ 0 h 411"/>
                  <a:gd name="T10" fmla="*/ 92 w 463"/>
                  <a:gd name="T11" fmla="*/ 82 h 411"/>
                  <a:gd name="T12" fmla="*/ 71 w 463"/>
                  <a:gd name="T13" fmla="*/ 82 h 411"/>
                  <a:gd name="T14" fmla="*/ 71 w 463"/>
                  <a:gd name="T15" fmla="*/ 19 h 411"/>
                  <a:gd name="T16" fmla="*/ 55 w 463"/>
                  <a:gd name="T17" fmla="*/ 82 h 411"/>
                  <a:gd name="T18" fmla="*/ 37 w 463"/>
                  <a:gd name="T19" fmla="*/ 82 h 411"/>
                  <a:gd name="T20" fmla="*/ 21 w 463"/>
                  <a:gd name="T21" fmla="*/ 19 h 411"/>
                  <a:gd name="T22" fmla="*/ 21 w 463"/>
                  <a:gd name="T23" fmla="*/ 82 h 411"/>
                  <a:gd name="T24" fmla="*/ 0 w 463"/>
                  <a:gd name="T25" fmla="*/ 82 h 411"/>
                  <a:gd name="T26" fmla="*/ 0 w 463"/>
                  <a:gd name="T27" fmla="*/ 0 h 4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63"/>
                  <a:gd name="T43" fmla="*/ 0 h 411"/>
                  <a:gd name="T44" fmla="*/ 463 w 463"/>
                  <a:gd name="T45" fmla="*/ 411 h 41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63" h="411">
                    <a:moveTo>
                      <a:pt x="0" y="0"/>
                    </a:moveTo>
                    <a:lnTo>
                      <a:pt x="167" y="0"/>
                    </a:lnTo>
                    <a:lnTo>
                      <a:pt x="232" y="249"/>
                    </a:lnTo>
                    <a:lnTo>
                      <a:pt x="295" y="0"/>
                    </a:lnTo>
                    <a:lnTo>
                      <a:pt x="463" y="0"/>
                    </a:lnTo>
                    <a:lnTo>
                      <a:pt x="463" y="411"/>
                    </a:lnTo>
                    <a:lnTo>
                      <a:pt x="359" y="411"/>
                    </a:lnTo>
                    <a:lnTo>
                      <a:pt x="359" y="97"/>
                    </a:lnTo>
                    <a:lnTo>
                      <a:pt x="278" y="411"/>
                    </a:lnTo>
                    <a:lnTo>
                      <a:pt x="184" y="411"/>
                    </a:lnTo>
                    <a:lnTo>
                      <a:pt x="104" y="97"/>
                    </a:lnTo>
                    <a:lnTo>
                      <a:pt x="104" y="411"/>
                    </a:lnTo>
                    <a:lnTo>
                      <a:pt x="0" y="41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16" name="Freeform 1325">
                <a:extLst>
                  <a:ext uri="{FF2B5EF4-FFF2-40B4-BE49-F238E27FC236}">
                    <a16:creationId xmlns:a16="http://schemas.microsoft.com/office/drawing/2014/main" id="{1E1C9C56-E172-45FA-BD4E-B50575CB7A58}"/>
                  </a:ext>
                </a:extLst>
              </p:cNvPr>
              <p:cNvSpPr>
                <a:spLocks/>
              </p:cNvSpPr>
              <p:nvPr/>
            </p:nvSpPr>
            <p:spPr bwMode="auto">
              <a:xfrm>
                <a:off x="1378" y="1205"/>
                <a:ext cx="63" cy="61"/>
              </a:xfrm>
              <a:custGeom>
                <a:avLst/>
                <a:gdLst>
                  <a:gd name="T0" fmla="*/ 63 w 315"/>
                  <a:gd name="T1" fmla="*/ 60 h 304"/>
                  <a:gd name="T2" fmla="*/ 42 w 315"/>
                  <a:gd name="T3" fmla="*/ 60 h 304"/>
                  <a:gd name="T4" fmla="*/ 42 w 315"/>
                  <a:gd name="T5" fmla="*/ 50 h 304"/>
                  <a:gd name="T6" fmla="*/ 39 w 315"/>
                  <a:gd name="T7" fmla="*/ 53 h 304"/>
                  <a:gd name="T8" fmla="*/ 37 w 315"/>
                  <a:gd name="T9" fmla="*/ 55 h 304"/>
                  <a:gd name="T10" fmla="*/ 34 w 315"/>
                  <a:gd name="T11" fmla="*/ 57 h 304"/>
                  <a:gd name="T12" fmla="*/ 32 w 315"/>
                  <a:gd name="T13" fmla="*/ 58 h 304"/>
                  <a:gd name="T14" fmla="*/ 29 w 315"/>
                  <a:gd name="T15" fmla="*/ 60 h 304"/>
                  <a:gd name="T16" fmla="*/ 27 w 315"/>
                  <a:gd name="T17" fmla="*/ 60 h 304"/>
                  <a:gd name="T18" fmla="*/ 24 w 315"/>
                  <a:gd name="T19" fmla="*/ 61 h 304"/>
                  <a:gd name="T20" fmla="*/ 20 w 315"/>
                  <a:gd name="T21" fmla="*/ 61 h 304"/>
                  <a:gd name="T22" fmla="*/ 18 w 315"/>
                  <a:gd name="T23" fmla="*/ 61 h 304"/>
                  <a:gd name="T24" fmla="*/ 16 w 315"/>
                  <a:gd name="T25" fmla="*/ 61 h 304"/>
                  <a:gd name="T26" fmla="*/ 14 w 315"/>
                  <a:gd name="T27" fmla="*/ 60 h 304"/>
                  <a:gd name="T28" fmla="*/ 12 w 315"/>
                  <a:gd name="T29" fmla="*/ 60 h 304"/>
                  <a:gd name="T30" fmla="*/ 10 w 315"/>
                  <a:gd name="T31" fmla="*/ 59 h 304"/>
                  <a:gd name="T32" fmla="*/ 8 w 315"/>
                  <a:gd name="T33" fmla="*/ 58 h 304"/>
                  <a:gd name="T34" fmla="*/ 7 w 315"/>
                  <a:gd name="T35" fmla="*/ 57 h 304"/>
                  <a:gd name="T36" fmla="*/ 5 w 315"/>
                  <a:gd name="T37" fmla="*/ 55 h 304"/>
                  <a:gd name="T38" fmla="*/ 4 w 315"/>
                  <a:gd name="T39" fmla="*/ 54 h 304"/>
                  <a:gd name="T40" fmla="*/ 3 w 315"/>
                  <a:gd name="T41" fmla="*/ 52 h 304"/>
                  <a:gd name="T42" fmla="*/ 2 w 315"/>
                  <a:gd name="T43" fmla="*/ 50 h 304"/>
                  <a:gd name="T44" fmla="*/ 1 w 315"/>
                  <a:gd name="T45" fmla="*/ 48 h 304"/>
                  <a:gd name="T46" fmla="*/ 1 w 315"/>
                  <a:gd name="T47" fmla="*/ 46 h 304"/>
                  <a:gd name="T48" fmla="*/ 0 w 315"/>
                  <a:gd name="T49" fmla="*/ 44 h 304"/>
                  <a:gd name="T50" fmla="*/ 0 w 315"/>
                  <a:gd name="T51" fmla="*/ 41 h 304"/>
                  <a:gd name="T52" fmla="*/ 0 w 315"/>
                  <a:gd name="T53" fmla="*/ 38 h 304"/>
                  <a:gd name="T54" fmla="*/ 0 w 315"/>
                  <a:gd name="T55" fmla="*/ 0 h 304"/>
                  <a:gd name="T56" fmla="*/ 23 w 315"/>
                  <a:gd name="T57" fmla="*/ 0 h 304"/>
                  <a:gd name="T58" fmla="*/ 23 w 315"/>
                  <a:gd name="T59" fmla="*/ 33 h 304"/>
                  <a:gd name="T60" fmla="*/ 23 w 315"/>
                  <a:gd name="T61" fmla="*/ 35 h 304"/>
                  <a:gd name="T62" fmla="*/ 23 w 315"/>
                  <a:gd name="T63" fmla="*/ 38 h 304"/>
                  <a:gd name="T64" fmla="*/ 24 w 315"/>
                  <a:gd name="T65" fmla="*/ 39 h 304"/>
                  <a:gd name="T66" fmla="*/ 25 w 315"/>
                  <a:gd name="T67" fmla="*/ 41 h 304"/>
                  <a:gd name="T68" fmla="*/ 26 w 315"/>
                  <a:gd name="T69" fmla="*/ 42 h 304"/>
                  <a:gd name="T70" fmla="*/ 27 w 315"/>
                  <a:gd name="T71" fmla="*/ 43 h 304"/>
                  <a:gd name="T72" fmla="*/ 29 w 315"/>
                  <a:gd name="T73" fmla="*/ 43 h 304"/>
                  <a:gd name="T74" fmla="*/ 31 w 315"/>
                  <a:gd name="T75" fmla="*/ 43 h 304"/>
                  <a:gd name="T76" fmla="*/ 33 w 315"/>
                  <a:gd name="T77" fmla="*/ 43 h 304"/>
                  <a:gd name="T78" fmla="*/ 35 w 315"/>
                  <a:gd name="T79" fmla="*/ 42 h 304"/>
                  <a:gd name="T80" fmla="*/ 36 w 315"/>
                  <a:gd name="T81" fmla="*/ 41 h 304"/>
                  <a:gd name="T82" fmla="*/ 38 w 315"/>
                  <a:gd name="T83" fmla="*/ 40 h 304"/>
                  <a:gd name="T84" fmla="*/ 38 w 315"/>
                  <a:gd name="T85" fmla="*/ 39 h 304"/>
                  <a:gd name="T86" fmla="*/ 39 w 315"/>
                  <a:gd name="T87" fmla="*/ 38 h 304"/>
                  <a:gd name="T88" fmla="*/ 39 w 315"/>
                  <a:gd name="T89" fmla="*/ 37 h 304"/>
                  <a:gd name="T90" fmla="*/ 39 w 315"/>
                  <a:gd name="T91" fmla="*/ 36 h 304"/>
                  <a:gd name="T92" fmla="*/ 40 w 315"/>
                  <a:gd name="T93" fmla="*/ 33 h 304"/>
                  <a:gd name="T94" fmla="*/ 40 w 315"/>
                  <a:gd name="T95" fmla="*/ 28 h 304"/>
                  <a:gd name="T96" fmla="*/ 40 w 315"/>
                  <a:gd name="T97" fmla="*/ 0 h 304"/>
                  <a:gd name="T98" fmla="*/ 63 w 315"/>
                  <a:gd name="T99" fmla="*/ 0 h 304"/>
                  <a:gd name="T100" fmla="*/ 63 w 315"/>
                  <a:gd name="T101" fmla="*/ 60 h 30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15"/>
                  <a:gd name="T154" fmla="*/ 0 h 304"/>
                  <a:gd name="T155" fmla="*/ 315 w 315"/>
                  <a:gd name="T156" fmla="*/ 304 h 30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15" h="304">
                    <a:moveTo>
                      <a:pt x="315" y="298"/>
                    </a:moveTo>
                    <a:lnTo>
                      <a:pt x="208" y="298"/>
                    </a:lnTo>
                    <a:lnTo>
                      <a:pt x="208" y="249"/>
                    </a:lnTo>
                    <a:lnTo>
                      <a:pt x="196" y="263"/>
                    </a:lnTo>
                    <a:lnTo>
                      <a:pt x="185" y="274"/>
                    </a:lnTo>
                    <a:lnTo>
                      <a:pt x="172" y="284"/>
                    </a:lnTo>
                    <a:lnTo>
                      <a:pt x="160" y="291"/>
                    </a:lnTo>
                    <a:lnTo>
                      <a:pt x="147" y="297"/>
                    </a:lnTo>
                    <a:lnTo>
                      <a:pt x="133" y="301"/>
                    </a:lnTo>
                    <a:lnTo>
                      <a:pt x="118" y="303"/>
                    </a:lnTo>
                    <a:lnTo>
                      <a:pt x="100" y="304"/>
                    </a:lnTo>
                    <a:lnTo>
                      <a:pt x="88" y="303"/>
                    </a:lnTo>
                    <a:lnTo>
                      <a:pt x="78" y="302"/>
                    </a:lnTo>
                    <a:lnTo>
                      <a:pt x="68" y="300"/>
                    </a:lnTo>
                    <a:lnTo>
                      <a:pt x="58" y="297"/>
                    </a:lnTo>
                    <a:lnTo>
                      <a:pt x="50" y="293"/>
                    </a:lnTo>
                    <a:lnTo>
                      <a:pt x="41" y="288"/>
                    </a:lnTo>
                    <a:lnTo>
                      <a:pt x="33" y="283"/>
                    </a:lnTo>
                    <a:lnTo>
                      <a:pt x="27" y="276"/>
                    </a:lnTo>
                    <a:lnTo>
                      <a:pt x="20" y="269"/>
                    </a:lnTo>
                    <a:lnTo>
                      <a:pt x="15" y="260"/>
                    </a:lnTo>
                    <a:lnTo>
                      <a:pt x="10" y="250"/>
                    </a:lnTo>
                    <a:lnTo>
                      <a:pt x="6" y="241"/>
                    </a:lnTo>
                    <a:lnTo>
                      <a:pt x="3" y="229"/>
                    </a:lnTo>
                    <a:lnTo>
                      <a:pt x="1" y="217"/>
                    </a:lnTo>
                    <a:lnTo>
                      <a:pt x="0" y="203"/>
                    </a:lnTo>
                    <a:lnTo>
                      <a:pt x="0" y="189"/>
                    </a:lnTo>
                    <a:lnTo>
                      <a:pt x="0" y="0"/>
                    </a:lnTo>
                    <a:lnTo>
                      <a:pt x="114" y="0"/>
                    </a:lnTo>
                    <a:lnTo>
                      <a:pt x="114" y="163"/>
                    </a:lnTo>
                    <a:lnTo>
                      <a:pt x="115" y="176"/>
                    </a:lnTo>
                    <a:lnTo>
                      <a:pt x="117" y="188"/>
                    </a:lnTo>
                    <a:lnTo>
                      <a:pt x="120" y="196"/>
                    </a:lnTo>
                    <a:lnTo>
                      <a:pt x="125" y="203"/>
                    </a:lnTo>
                    <a:lnTo>
                      <a:pt x="131" y="208"/>
                    </a:lnTo>
                    <a:lnTo>
                      <a:pt x="137" y="213"/>
                    </a:lnTo>
                    <a:lnTo>
                      <a:pt x="145" y="215"/>
                    </a:lnTo>
                    <a:lnTo>
                      <a:pt x="154" y="215"/>
                    </a:lnTo>
                    <a:lnTo>
                      <a:pt x="164" y="214"/>
                    </a:lnTo>
                    <a:lnTo>
                      <a:pt x="173" y="211"/>
                    </a:lnTo>
                    <a:lnTo>
                      <a:pt x="180" y="206"/>
                    </a:lnTo>
                    <a:lnTo>
                      <a:pt x="188" y="200"/>
                    </a:lnTo>
                    <a:lnTo>
                      <a:pt x="191" y="195"/>
                    </a:lnTo>
                    <a:lnTo>
                      <a:pt x="193" y="190"/>
                    </a:lnTo>
                    <a:lnTo>
                      <a:pt x="195" y="183"/>
                    </a:lnTo>
                    <a:lnTo>
                      <a:pt x="197" y="177"/>
                    </a:lnTo>
                    <a:lnTo>
                      <a:pt x="200" y="162"/>
                    </a:lnTo>
                    <a:lnTo>
                      <a:pt x="201" y="142"/>
                    </a:lnTo>
                    <a:lnTo>
                      <a:pt x="201" y="0"/>
                    </a:lnTo>
                    <a:lnTo>
                      <a:pt x="315" y="0"/>
                    </a:lnTo>
                    <a:lnTo>
                      <a:pt x="315" y="29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17" name="Freeform 1326">
                <a:extLst>
                  <a:ext uri="{FF2B5EF4-FFF2-40B4-BE49-F238E27FC236}">
                    <a16:creationId xmlns:a16="http://schemas.microsoft.com/office/drawing/2014/main" id="{9A35D8EC-31FA-4B81-869A-736C7CCC7EE0}"/>
                  </a:ext>
                </a:extLst>
              </p:cNvPr>
              <p:cNvSpPr>
                <a:spLocks/>
              </p:cNvSpPr>
              <p:nvPr/>
            </p:nvSpPr>
            <p:spPr bwMode="auto">
              <a:xfrm>
                <a:off x="1450" y="1204"/>
                <a:ext cx="64" cy="62"/>
              </a:xfrm>
              <a:custGeom>
                <a:avLst/>
                <a:gdLst>
                  <a:gd name="T0" fmla="*/ 24 w 316"/>
                  <a:gd name="T1" fmla="*/ 44 h 312"/>
                  <a:gd name="T2" fmla="*/ 27 w 316"/>
                  <a:gd name="T3" fmla="*/ 48 h 312"/>
                  <a:gd name="T4" fmla="*/ 32 w 316"/>
                  <a:gd name="T5" fmla="*/ 50 h 312"/>
                  <a:gd name="T6" fmla="*/ 38 w 316"/>
                  <a:gd name="T7" fmla="*/ 49 h 312"/>
                  <a:gd name="T8" fmla="*/ 42 w 316"/>
                  <a:gd name="T9" fmla="*/ 47 h 312"/>
                  <a:gd name="T10" fmla="*/ 43 w 316"/>
                  <a:gd name="T11" fmla="*/ 44 h 312"/>
                  <a:gd name="T12" fmla="*/ 42 w 316"/>
                  <a:gd name="T13" fmla="*/ 41 h 312"/>
                  <a:gd name="T14" fmla="*/ 37 w 316"/>
                  <a:gd name="T15" fmla="*/ 39 h 312"/>
                  <a:gd name="T16" fmla="*/ 25 w 316"/>
                  <a:gd name="T17" fmla="*/ 37 h 312"/>
                  <a:gd name="T18" fmla="*/ 14 w 316"/>
                  <a:gd name="T19" fmla="*/ 34 h 312"/>
                  <a:gd name="T20" fmla="*/ 7 w 316"/>
                  <a:gd name="T21" fmla="*/ 30 h 312"/>
                  <a:gd name="T22" fmla="*/ 4 w 316"/>
                  <a:gd name="T23" fmla="*/ 26 h 312"/>
                  <a:gd name="T24" fmla="*/ 3 w 316"/>
                  <a:gd name="T25" fmla="*/ 21 h 312"/>
                  <a:gd name="T26" fmla="*/ 3 w 316"/>
                  <a:gd name="T27" fmla="*/ 16 h 312"/>
                  <a:gd name="T28" fmla="*/ 4 w 316"/>
                  <a:gd name="T29" fmla="*/ 12 h 312"/>
                  <a:gd name="T30" fmla="*/ 6 w 316"/>
                  <a:gd name="T31" fmla="*/ 9 h 312"/>
                  <a:gd name="T32" fmla="*/ 13 w 316"/>
                  <a:gd name="T33" fmla="*/ 4 h 312"/>
                  <a:gd name="T34" fmla="*/ 23 w 316"/>
                  <a:gd name="T35" fmla="*/ 1 h 312"/>
                  <a:gd name="T36" fmla="*/ 37 w 316"/>
                  <a:gd name="T37" fmla="*/ 0 h 312"/>
                  <a:gd name="T38" fmla="*/ 48 w 316"/>
                  <a:gd name="T39" fmla="*/ 2 h 312"/>
                  <a:gd name="T40" fmla="*/ 55 w 316"/>
                  <a:gd name="T41" fmla="*/ 5 h 312"/>
                  <a:gd name="T42" fmla="*/ 59 w 316"/>
                  <a:gd name="T43" fmla="*/ 11 h 312"/>
                  <a:gd name="T44" fmla="*/ 40 w 316"/>
                  <a:gd name="T45" fmla="*/ 18 h 312"/>
                  <a:gd name="T46" fmla="*/ 38 w 316"/>
                  <a:gd name="T47" fmla="*/ 15 h 312"/>
                  <a:gd name="T48" fmla="*/ 34 w 316"/>
                  <a:gd name="T49" fmla="*/ 13 h 312"/>
                  <a:gd name="T50" fmla="*/ 29 w 316"/>
                  <a:gd name="T51" fmla="*/ 12 h 312"/>
                  <a:gd name="T52" fmla="*/ 25 w 316"/>
                  <a:gd name="T53" fmla="*/ 14 h 312"/>
                  <a:gd name="T54" fmla="*/ 23 w 316"/>
                  <a:gd name="T55" fmla="*/ 16 h 312"/>
                  <a:gd name="T56" fmla="*/ 24 w 316"/>
                  <a:gd name="T57" fmla="*/ 19 h 312"/>
                  <a:gd name="T58" fmla="*/ 27 w 316"/>
                  <a:gd name="T59" fmla="*/ 21 h 312"/>
                  <a:gd name="T60" fmla="*/ 35 w 316"/>
                  <a:gd name="T61" fmla="*/ 22 h 312"/>
                  <a:gd name="T62" fmla="*/ 49 w 316"/>
                  <a:gd name="T63" fmla="*/ 24 h 312"/>
                  <a:gd name="T64" fmla="*/ 58 w 316"/>
                  <a:gd name="T65" fmla="*/ 28 h 312"/>
                  <a:gd name="T66" fmla="*/ 62 w 316"/>
                  <a:gd name="T67" fmla="*/ 34 h 312"/>
                  <a:gd name="T68" fmla="*/ 64 w 316"/>
                  <a:gd name="T69" fmla="*/ 42 h 312"/>
                  <a:gd name="T70" fmla="*/ 62 w 316"/>
                  <a:gd name="T71" fmla="*/ 49 h 312"/>
                  <a:gd name="T72" fmla="*/ 59 w 316"/>
                  <a:gd name="T73" fmla="*/ 54 h 312"/>
                  <a:gd name="T74" fmla="*/ 55 w 316"/>
                  <a:gd name="T75" fmla="*/ 57 h 312"/>
                  <a:gd name="T76" fmla="*/ 51 w 316"/>
                  <a:gd name="T77" fmla="*/ 59 h 312"/>
                  <a:gd name="T78" fmla="*/ 45 w 316"/>
                  <a:gd name="T79" fmla="*/ 61 h 312"/>
                  <a:gd name="T80" fmla="*/ 33 w 316"/>
                  <a:gd name="T81" fmla="*/ 62 h 312"/>
                  <a:gd name="T82" fmla="*/ 21 w 316"/>
                  <a:gd name="T83" fmla="*/ 61 h 312"/>
                  <a:gd name="T84" fmla="*/ 13 w 316"/>
                  <a:gd name="T85" fmla="*/ 59 h 312"/>
                  <a:gd name="T86" fmla="*/ 7 w 316"/>
                  <a:gd name="T87" fmla="*/ 56 h 312"/>
                  <a:gd name="T88" fmla="*/ 3 w 316"/>
                  <a:gd name="T89" fmla="*/ 52 h 312"/>
                  <a:gd name="T90" fmla="*/ 1 w 316"/>
                  <a:gd name="T91" fmla="*/ 46 h 31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16"/>
                  <a:gd name="T139" fmla="*/ 0 h 312"/>
                  <a:gd name="T140" fmla="*/ 316 w 316"/>
                  <a:gd name="T141" fmla="*/ 312 h 31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16" h="312">
                    <a:moveTo>
                      <a:pt x="0" y="223"/>
                    </a:moveTo>
                    <a:lnTo>
                      <a:pt x="113" y="212"/>
                    </a:lnTo>
                    <a:lnTo>
                      <a:pt x="117" y="222"/>
                    </a:lnTo>
                    <a:lnTo>
                      <a:pt x="122" y="229"/>
                    </a:lnTo>
                    <a:lnTo>
                      <a:pt x="127" y="236"/>
                    </a:lnTo>
                    <a:lnTo>
                      <a:pt x="132" y="241"/>
                    </a:lnTo>
                    <a:lnTo>
                      <a:pt x="139" y="245"/>
                    </a:lnTo>
                    <a:lnTo>
                      <a:pt x="148" y="247"/>
                    </a:lnTo>
                    <a:lnTo>
                      <a:pt x="156" y="250"/>
                    </a:lnTo>
                    <a:lnTo>
                      <a:pt x="166" y="250"/>
                    </a:lnTo>
                    <a:lnTo>
                      <a:pt x="177" y="250"/>
                    </a:lnTo>
                    <a:lnTo>
                      <a:pt x="186" y="247"/>
                    </a:lnTo>
                    <a:lnTo>
                      <a:pt x="195" y="244"/>
                    </a:lnTo>
                    <a:lnTo>
                      <a:pt x="202" y="240"/>
                    </a:lnTo>
                    <a:lnTo>
                      <a:pt x="206" y="236"/>
                    </a:lnTo>
                    <a:lnTo>
                      <a:pt x="209" y="231"/>
                    </a:lnTo>
                    <a:lnTo>
                      <a:pt x="211" y="227"/>
                    </a:lnTo>
                    <a:lnTo>
                      <a:pt x="211" y="222"/>
                    </a:lnTo>
                    <a:lnTo>
                      <a:pt x="211" y="216"/>
                    </a:lnTo>
                    <a:lnTo>
                      <a:pt x="208" y="211"/>
                    </a:lnTo>
                    <a:lnTo>
                      <a:pt x="205" y="206"/>
                    </a:lnTo>
                    <a:lnTo>
                      <a:pt x="199" y="203"/>
                    </a:lnTo>
                    <a:lnTo>
                      <a:pt x="192" y="200"/>
                    </a:lnTo>
                    <a:lnTo>
                      <a:pt x="182" y="198"/>
                    </a:lnTo>
                    <a:lnTo>
                      <a:pt x="168" y="195"/>
                    </a:lnTo>
                    <a:lnTo>
                      <a:pt x="150" y="191"/>
                    </a:lnTo>
                    <a:lnTo>
                      <a:pt x="123" y="186"/>
                    </a:lnTo>
                    <a:lnTo>
                      <a:pt x="99" y="181"/>
                    </a:lnTo>
                    <a:lnTo>
                      <a:pt x="81" y="176"/>
                    </a:lnTo>
                    <a:lnTo>
                      <a:pt x="67" y="172"/>
                    </a:lnTo>
                    <a:lnTo>
                      <a:pt x="56" y="167"/>
                    </a:lnTo>
                    <a:lnTo>
                      <a:pt x="46" y="160"/>
                    </a:lnTo>
                    <a:lnTo>
                      <a:pt x="36" y="151"/>
                    </a:lnTo>
                    <a:lnTo>
                      <a:pt x="28" y="142"/>
                    </a:lnTo>
                    <a:lnTo>
                      <a:pt x="25" y="136"/>
                    </a:lnTo>
                    <a:lnTo>
                      <a:pt x="21" y="131"/>
                    </a:lnTo>
                    <a:lnTo>
                      <a:pt x="18" y="126"/>
                    </a:lnTo>
                    <a:lnTo>
                      <a:pt x="16" y="119"/>
                    </a:lnTo>
                    <a:lnTo>
                      <a:pt x="14" y="107"/>
                    </a:lnTo>
                    <a:lnTo>
                      <a:pt x="13" y="94"/>
                    </a:lnTo>
                    <a:lnTo>
                      <a:pt x="13" y="87"/>
                    </a:lnTo>
                    <a:lnTo>
                      <a:pt x="14" y="80"/>
                    </a:lnTo>
                    <a:lnTo>
                      <a:pt x="15" y="73"/>
                    </a:lnTo>
                    <a:lnTo>
                      <a:pt x="17" y="66"/>
                    </a:lnTo>
                    <a:lnTo>
                      <a:pt x="19" y="61"/>
                    </a:lnTo>
                    <a:lnTo>
                      <a:pt x="22" y="54"/>
                    </a:lnTo>
                    <a:lnTo>
                      <a:pt x="26" y="49"/>
                    </a:lnTo>
                    <a:lnTo>
                      <a:pt x="30" y="44"/>
                    </a:lnTo>
                    <a:lnTo>
                      <a:pt x="39" y="33"/>
                    </a:lnTo>
                    <a:lnTo>
                      <a:pt x="49" y="24"/>
                    </a:lnTo>
                    <a:lnTo>
                      <a:pt x="62" y="18"/>
                    </a:lnTo>
                    <a:lnTo>
                      <a:pt x="76" y="11"/>
                    </a:lnTo>
                    <a:lnTo>
                      <a:pt x="93" y="7"/>
                    </a:lnTo>
                    <a:lnTo>
                      <a:pt x="112" y="4"/>
                    </a:lnTo>
                    <a:lnTo>
                      <a:pt x="134" y="1"/>
                    </a:lnTo>
                    <a:lnTo>
                      <a:pt x="157" y="0"/>
                    </a:lnTo>
                    <a:lnTo>
                      <a:pt x="182" y="1"/>
                    </a:lnTo>
                    <a:lnTo>
                      <a:pt x="204" y="3"/>
                    </a:lnTo>
                    <a:lnTo>
                      <a:pt x="221" y="6"/>
                    </a:lnTo>
                    <a:lnTo>
                      <a:pt x="236" y="9"/>
                    </a:lnTo>
                    <a:lnTo>
                      <a:pt x="248" y="13"/>
                    </a:lnTo>
                    <a:lnTo>
                      <a:pt x="259" y="20"/>
                    </a:lnTo>
                    <a:lnTo>
                      <a:pt x="270" y="26"/>
                    </a:lnTo>
                    <a:lnTo>
                      <a:pt x="278" y="34"/>
                    </a:lnTo>
                    <a:lnTo>
                      <a:pt x="286" y="44"/>
                    </a:lnTo>
                    <a:lnTo>
                      <a:pt x="293" y="54"/>
                    </a:lnTo>
                    <a:lnTo>
                      <a:pt x="300" y="66"/>
                    </a:lnTo>
                    <a:lnTo>
                      <a:pt x="306" y="80"/>
                    </a:lnTo>
                    <a:lnTo>
                      <a:pt x="198" y="91"/>
                    </a:lnTo>
                    <a:lnTo>
                      <a:pt x="195" y="85"/>
                    </a:lnTo>
                    <a:lnTo>
                      <a:pt x="192" y="79"/>
                    </a:lnTo>
                    <a:lnTo>
                      <a:pt x="189" y="74"/>
                    </a:lnTo>
                    <a:lnTo>
                      <a:pt x="184" y="71"/>
                    </a:lnTo>
                    <a:lnTo>
                      <a:pt x="177" y="66"/>
                    </a:lnTo>
                    <a:lnTo>
                      <a:pt x="169" y="63"/>
                    </a:lnTo>
                    <a:lnTo>
                      <a:pt x="161" y="62"/>
                    </a:lnTo>
                    <a:lnTo>
                      <a:pt x="152" y="61"/>
                    </a:lnTo>
                    <a:lnTo>
                      <a:pt x="142" y="62"/>
                    </a:lnTo>
                    <a:lnTo>
                      <a:pt x="135" y="63"/>
                    </a:lnTo>
                    <a:lnTo>
                      <a:pt x="128" y="65"/>
                    </a:lnTo>
                    <a:lnTo>
                      <a:pt x="123" y="68"/>
                    </a:lnTo>
                    <a:lnTo>
                      <a:pt x="120" y="72"/>
                    </a:lnTo>
                    <a:lnTo>
                      <a:pt x="116" y="76"/>
                    </a:lnTo>
                    <a:lnTo>
                      <a:pt x="115" y="80"/>
                    </a:lnTo>
                    <a:lnTo>
                      <a:pt x="114" y="85"/>
                    </a:lnTo>
                    <a:lnTo>
                      <a:pt x="115" y="90"/>
                    </a:lnTo>
                    <a:lnTo>
                      <a:pt x="117" y="94"/>
                    </a:lnTo>
                    <a:lnTo>
                      <a:pt x="121" y="99"/>
                    </a:lnTo>
                    <a:lnTo>
                      <a:pt x="126" y="101"/>
                    </a:lnTo>
                    <a:lnTo>
                      <a:pt x="132" y="104"/>
                    </a:lnTo>
                    <a:lnTo>
                      <a:pt x="143" y="106"/>
                    </a:lnTo>
                    <a:lnTo>
                      <a:pt x="157" y="109"/>
                    </a:lnTo>
                    <a:lnTo>
                      <a:pt x="175" y="112"/>
                    </a:lnTo>
                    <a:lnTo>
                      <a:pt x="202" y="115"/>
                    </a:lnTo>
                    <a:lnTo>
                      <a:pt x="224" y="119"/>
                    </a:lnTo>
                    <a:lnTo>
                      <a:pt x="244" y="123"/>
                    </a:lnTo>
                    <a:lnTo>
                      <a:pt x="259" y="129"/>
                    </a:lnTo>
                    <a:lnTo>
                      <a:pt x="272" y="135"/>
                    </a:lnTo>
                    <a:lnTo>
                      <a:pt x="284" y="143"/>
                    </a:lnTo>
                    <a:lnTo>
                      <a:pt x="293" y="151"/>
                    </a:lnTo>
                    <a:lnTo>
                      <a:pt x="302" y="162"/>
                    </a:lnTo>
                    <a:lnTo>
                      <a:pt x="308" y="173"/>
                    </a:lnTo>
                    <a:lnTo>
                      <a:pt x="313" y="185"/>
                    </a:lnTo>
                    <a:lnTo>
                      <a:pt x="315" y="197"/>
                    </a:lnTo>
                    <a:lnTo>
                      <a:pt x="316" y="209"/>
                    </a:lnTo>
                    <a:lnTo>
                      <a:pt x="315" y="222"/>
                    </a:lnTo>
                    <a:lnTo>
                      <a:pt x="313" y="235"/>
                    </a:lnTo>
                    <a:lnTo>
                      <a:pt x="307" y="246"/>
                    </a:lnTo>
                    <a:lnTo>
                      <a:pt x="301" y="259"/>
                    </a:lnTo>
                    <a:lnTo>
                      <a:pt x="297" y="265"/>
                    </a:lnTo>
                    <a:lnTo>
                      <a:pt x="292" y="270"/>
                    </a:lnTo>
                    <a:lnTo>
                      <a:pt x="287" y="276"/>
                    </a:lnTo>
                    <a:lnTo>
                      <a:pt x="280" y="281"/>
                    </a:lnTo>
                    <a:lnTo>
                      <a:pt x="274" y="285"/>
                    </a:lnTo>
                    <a:lnTo>
                      <a:pt x="267" y="290"/>
                    </a:lnTo>
                    <a:lnTo>
                      <a:pt x="260" y="294"/>
                    </a:lnTo>
                    <a:lnTo>
                      <a:pt x="251" y="298"/>
                    </a:lnTo>
                    <a:lnTo>
                      <a:pt x="243" y="301"/>
                    </a:lnTo>
                    <a:lnTo>
                      <a:pt x="234" y="305"/>
                    </a:lnTo>
                    <a:lnTo>
                      <a:pt x="223" y="307"/>
                    </a:lnTo>
                    <a:lnTo>
                      <a:pt x="212" y="309"/>
                    </a:lnTo>
                    <a:lnTo>
                      <a:pt x="188" y="311"/>
                    </a:lnTo>
                    <a:lnTo>
                      <a:pt x="161" y="312"/>
                    </a:lnTo>
                    <a:lnTo>
                      <a:pt x="141" y="312"/>
                    </a:lnTo>
                    <a:lnTo>
                      <a:pt x="123" y="311"/>
                    </a:lnTo>
                    <a:lnTo>
                      <a:pt x="105" y="309"/>
                    </a:lnTo>
                    <a:lnTo>
                      <a:pt x="90" y="307"/>
                    </a:lnTo>
                    <a:lnTo>
                      <a:pt x="76" y="304"/>
                    </a:lnTo>
                    <a:lnTo>
                      <a:pt x="64" y="299"/>
                    </a:lnTo>
                    <a:lnTo>
                      <a:pt x="54" y="295"/>
                    </a:lnTo>
                    <a:lnTo>
                      <a:pt x="44" y="290"/>
                    </a:lnTo>
                    <a:lnTo>
                      <a:pt x="36" y="283"/>
                    </a:lnTo>
                    <a:lnTo>
                      <a:pt x="29" y="277"/>
                    </a:lnTo>
                    <a:lnTo>
                      <a:pt x="21" y="269"/>
                    </a:lnTo>
                    <a:lnTo>
                      <a:pt x="16" y="260"/>
                    </a:lnTo>
                    <a:lnTo>
                      <a:pt x="11" y="252"/>
                    </a:lnTo>
                    <a:lnTo>
                      <a:pt x="6" y="243"/>
                    </a:lnTo>
                    <a:lnTo>
                      <a:pt x="3" y="233"/>
                    </a:lnTo>
                    <a:lnTo>
                      <a:pt x="0" y="2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18" name="Freeform 1327">
                <a:extLst>
                  <a:ext uri="{FF2B5EF4-FFF2-40B4-BE49-F238E27FC236}">
                    <a16:creationId xmlns:a16="http://schemas.microsoft.com/office/drawing/2014/main" id="{6A36CA8D-B9A3-4CCB-84F3-288E25D877F5}"/>
                  </a:ext>
                </a:extLst>
              </p:cNvPr>
              <p:cNvSpPr>
                <a:spLocks/>
              </p:cNvSpPr>
              <p:nvPr/>
            </p:nvSpPr>
            <p:spPr bwMode="auto">
              <a:xfrm>
                <a:off x="1522" y="1204"/>
                <a:ext cx="69" cy="62"/>
              </a:xfrm>
              <a:custGeom>
                <a:avLst/>
                <a:gdLst>
                  <a:gd name="T0" fmla="*/ 69 w 344"/>
                  <a:gd name="T1" fmla="*/ 40 h 312"/>
                  <a:gd name="T2" fmla="*/ 67 w 344"/>
                  <a:gd name="T3" fmla="*/ 46 h 312"/>
                  <a:gd name="T4" fmla="*/ 63 w 344"/>
                  <a:gd name="T5" fmla="*/ 52 h 312"/>
                  <a:gd name="T6" fmla="*/ 58 w 344"/>
                  <a:gd name="T7" fmla="*/ 56 h 312"/>
                  <a:gd name="T8" fmla="*/ 53 w 344"/>
                  <a:gd name="T9" fmla="*/ 59 h 312"/>
                  <a:gd name="T10" fmla="*/ 49 w 344"/>
                  <a:gd name="T11" fmla="*/ 61 h 312"/>
                  <a:gd name="T12" fmla="*/ 46 w 344"/>
                  <a:gd name="T13" fmla="*/ 61 h 312"/>
                  <a:gd name="T14" fmla="*/ 36 w 344"/>
                  <a:gd name="T15" fmla="*/ 62 h 312"/>
                  <a:gd name="T16" fmla="*/ 28 w 344"/>
                  <a:gd name="T17" fmla="*/ 62 h 312"/>
                  <a:gd name="T18" fmla="*/ 21 w 344"/>
                  <a:gd name="T19" fmla="*/ 60 h 312"/>
                  <a:gd name="T20" fmla="*/ 15 w 344"/>
                  <a:gd name="T21" fmla="*/ 58 h 312"/>
                  <a:gd name="T22" fmla="*/ 10 w 344"/>
                  <a:gd name="T23" fmla="*/ 54 h 312"/>
                  <a:gd name="T24" fmla="*/ 6 w 344"/>
                  <a:gd name="T25" fmla="*/ 50 h 312"/>
                  <a:gd name="T26" fmla="*/ 3 w 344"/>
                  <a:gd name="T27" fmla="*/ 45 h 312"/>
                  <a:gd name="T28" fmla="*/ 2 w 344"/>
                  <a:gd name="T29" fmla="*/ 43 h 312"/>
                  <a:gd name="T30" fmla="*/ 1 w 344"/>
                  <a:gd name="T31" fmla="*/ 39 h 312"/>
                  <a:gd name="T32" fmla="*/ 0 w 344"/>
                  <a:gd name="T33" fmla="*/ 31 h 312"/>
                  <a:gd name="T34" fmla="*/ 1 w 344"/>
                  <a:gd name="T35" fmla="*/ 23 h 312"/>
                  <a:gd name="T36" fmla="*/ 2 w 344"/>
                  <a:gd name="T37" fmla="*/ 19 h 312"/>
                  <a:gd name="T38" fmla="*/ 3 w 344"/>
                  <a:gd name="T39" fmla="*/ 16 h 312"/>
                  <a:gd name="T40" fmla="*/ 6 w 344"/>
                  <a:gd name="T41" fmla="*/ 12 h 312"/>
                  <a:gd name="T42" fmla="*/ 9 w 344"/>
                  <a:gd name="T43" fmla="*/ 8 h 312"/>
                  <a:gd name="T44" fmla="*/ 13 w 344"/>
                  <a:gd name="T45" fmla="*/ 5 h 312"/>
                  <a:gd name="T46" fmla="*/ 18 w 344"/>
                  <a:gd name="T47" fmla="*/ 3 h 312"/>
                  <a:gd name="T48" fmla="*/ 21 w 344"/>
                  <a:gd name="T49" fmla="*/ 2 h 312"/>
                  <a:gd name="T50" fmla="*/ 25 w 344"/>
                  <a:gd name="T51" fmla="*/ 1 h 312"/>
                  <a:gd name="T52" fmla="*/ 35 w 344"/>
                  <a:gd name="T53" fmla="*/ 0 h 312"/>
                  <a:gd name="T54" fmla="*/ 42 w 344"/>
                  <a:gd name="T55" fmla="*/ 1 h 312"/>
                  <a:gd name="T56" fmla="*/ 48 w 344"/>
                  <a:gd name="T57" fmla="*/ 1 h 312"/>
                  <a:gd name="T58" fmla="*/ 53 w 344"/>
                  <a:gd name="T59" fmla="*/ 3 h 312"/>
                  <a:gd name="T60" fmla="*/ 57 w 344"/>
                  <a:gd name="T61" fmla="*/ 5 h 312"/>
                  <a:gd name="T62" fmla="*/ 61 w 344"/>
                  <a:gd name="T63" fmla="*/ 8 h 312"/>
                  <a:gd name="T64" fmla="*/ 64 w 344"/>
                  <a:gd name="T65" fmla="*/ 12 h 312"/>
                  <a:gd name="T66" fmla="*/ 66 w 344"/>
                  <a:gd name="T67" fmla="*/ 16 h 312"/>
                  <a:gd name="T68" fmla="*/ 68 w 344"/>
                  <a:gd name="T69" fmla="*/ 20 h 312"/>
                  <a:gd name="T70" fmla="*/ 46 w 344"/>
                  <a:gd name="T71" fmla="*/ 21 h 312"/>
                  <a:gd name="T72" fmla="*/ 44 w 344"/>
                  <a:gd name="T73" fmla="*/ 19 h 312"/>
                  <a:gd name="T74" fmla="*/ 41 w 344"/>
                  <a:gd name="T75" fmla="*/ 17 h 312"/>
                  <a:gd name="T76" fmla="*/ 38 w 344"/>
                  <a:gd name="T77" fmla="*/ 16 h 312"/>
                  <a:gd name="T78" fmla="*/ 34 w 344"/>
                  <a:gd name="T79" fmla="*/ 16 h 312"/>
                  <a:gd name="T80" fmla="*/ 32 w 344"/>
                  <a:gd name="T81" fmla="*/ 16 h 312"/>
                  <a:gd name="T82" fmla="*/ 29 w 344"/>
                  <a:gd name="T83" fmla="*/ 17 h 312"/>
                  <a:gd name="T84" fmla="*/ 27 w 344"/>
                  <a:gd name="T85" fmla="*/ 19 h 312"/>
                  <a:gd name="T86" fmla="*/ 25 w 344"/>
                  <a:gd name="T87" fmla="*/ 21 h 312"/>
                  <a:gd name="T88" fmla="*/ 24 w 344"/>
                  <a:gd name="T89" fmla="*/ 23 h 312"/>
                  <a:gd name="T90" fmla="*/ 23 w 344"/>
                  <a:gd name="T91" fmla="*/ 26 h 312"/>
                  <a:gd name="T92" fmla="*/ 23 w 344"/>
                  <a:gd name="T93" fmla="*/ 30 h 312"/>
                  <a:gd name="T94" fmla="*/ 23 w 344"/>
                  <a:gd name="T95" fmla="*/ 34 h 312"/>
                  <a:gd name="T96" fmla="*/ 23 w 344"/>
                  <a:gd name="T97" fmla="*/ 37 h 312"/>
                  <a:gd name="T98" fmla="*/ 24 w 344"/>
                  <a:gd name="T99" fmla="*/ 40 h 312"/>
                  <a:gd name="T100" fmla="*/ 25 w 344"/>
                  <a:gd name="T101" fmla="*/ 42 h 312"/>
                  <a:gd name="T102" fmla="*/ 27 w 344"/>
                  <a:gd name="T103" fmla="*/ 44 h 312"/>
                  <a:gd name="T104" fmla="*/ 29 w 344"/>
                  <a:gd name="T105" fmla="*/ 45 h 312"/>
                  <a:gd name="T106" fmla="*/ 31 w 344"/>
                  <a:gd name="T107" fmla="*/ 46 h 312"/>
                  <a:gd name="T108" fmla="*/ 34 w 344"/>
                  <a:gd name="T109" fmla="*/ 47 h 312"/>
                  <a:gd name="T110" fmla="*/ 37 w 344"/>
                  <a:gd name="T111" fmla="*/ 47 h 312"/>
                  <a:gd name="T112" fmla="*/ 41 w 344"/>
                  <a:gd name="T113" fmla="*/ 46 h 312"/>
                  <a:gd name="T114" fmla="*/ 44 w 344"/>
                  <a:gd name="T115" fmla="*/ 43 h 312"/>
                  <a:gd name="T116" fmla="*/ 47 w 344"/>
                  <a:gd name="T117" fmla="*/ 40 h 31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44"/>
                  <a:gd name="T178" fmla="*/ 0 h 312"/>
                  <a:gd name="T179" fmla="*/ 344 w 344"/>
                  <a:gd name="T180" fmla="*/ 312 h 31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44" h="312">
                    <a:moveTo>
                      <a:pt x="236" y="189"/>
                    </a:moveTo>
                    <a:lnTo>
                      <a:pt x="344" y="201"/>
                    </a:lnTo>
                    <a:lnTo>
                      <a:pt x="339" y="217"/>
                    </a:lnTo>
                    <a:lnTo>
                      <a:pt x="332" y="233"/>
                    </a:lnTo>
                    <a:lnTo>
                      <a:pt x="325" y="247"/>
                    </a:lnTo>
                    <a:lnTo>
                      <a:pt x="315" y="260"/>
                    </a:lnTo>
                    <a:lnTo>
                      <a:pt x="304" y="272"/>
                    </a:lnTo>
                    <a:lnTo>
                      <a:pt x="291" y="282"/>
                    </a:lnTo>
                    <a:lnTo>
                      <a:pt x="277" y="291"/>
                    </a:lnTo>
                    <a:lnTo>
                      <a:pt x="262" y="298"/>
                    </a:lnTo>
                    <a:lnTo>
                      <a:pt x="255" y="301"/>
                    </a:lnTo>
                    <a:lnTo>
                      <a:pt x="246" y="305"/>
                    </a:lnTo>
                    <a:lnTo>
                      <a:pt x="236" y="307"/>
                    </a:lnTo>
                    <a:lnTo>
                      <a:pt x="227" y="309"/>
                    </a:lnTo>
                    <a:lnTo>
                      <a:pt x="205" y="311"/>
                    </a:lnTo>
                    <a:lnTo>
                      <a:pt x="181" y="312"/>
                    </a:lnTo>
                    <a:lnTo>
                      <a:pt x="159" y="312"/>
                    </a:lnTo>
                    <a:lnTo>
                      <a:pt x="138" y="310"/>
                    </a:lnTo>
                    <a:lnTo>
                      <a:pt x="120" y="307"/>
                    </a:lnTo>
                    <a:lnTo>
                      <a:pt x="103" y="304"/>
                    </a:lnTo>
                    <a:lnTo>
                      <a:pt x="87" y="298"/>
                    </a:lnTo>
                    <a:lnTo>
                      <a:pt x="73" y="292"/>
                    </a:lnTo>
                    <a:lnTo>
                      <a:pt x="60" y="284"/>
                    </a:lnTo>
                    <a:lnTo>
                      <a:pt x="49" y="274"/>
                    </a:lnTo>
                    <a:lnTo>
                      <a:pt x="38" y="265"/>
                    </a:lnTo>
                    <a:lnTo>
                      <a:pt x="28" y="253"/>
                    </a:lnTo>
                    <a:lnTo>
                      <a:pt x="20" y="241"/>
                    </a:lnTo>
                    <a:lnTo>
                      <a:pt x="13" y="228"/>
                    </a:lnTo>
                    <a:lnTo>
                      <a:pt x="10" y="222"/>
                    </a:lnTo>
                    <a:lnTo>
                      <a:pt x="8" y="214"/>
                    </a:lnTo>
                    <a:lnTo>
                      <a:pt x="5" y="206"/>
                    </a:lnTo>
                    <a:lnTo>
                      <a:pt x="3" y="198"/>
                    </a:lnTo>
                    <a:lnTo>
                      <a:pt x="1" y="178"/>
                    </a:lnTo>
                    <a:lnTo>
                      <a:pt x="0" y="158"/>
                    </a:lnTo>
                    <a:lnTo>
                      <a:pt x="1" y="136"/>
                    </a:lnTo>
                    <a:lnTo>
                      <a:pt x="4" y="116"/>
                    </a:lnTo>
                    <a:lnTo>
                      <a:pt x="6" y="106"/>
                    </a:lnTo>
                    <a:lnTo>
                      <a:pt x="9" y="97"/>
                    </a:lnTo>
                    <a:lnTo>
                      <a:pt x="12" y="89"/>
                    </a:lnTo>
                    <a:lnTo>
                      <a:pt x="16" y="81"/>
                    </a:lnTo>
                    <a:lnTo>
                      <a:pt x="22" y="71"/>
                    </a:lnTo>
                    <a:lnTo>
                      <a:pt x="29" y="60"/>
                    </a:lnTo>
                    <a:lnTo>
                      <a:pt x="38" y="50"/>
                    </a:lnTo>
                    <a:lnTo>
                      <a:pt x="47" y="41"/>
                    </a:lnTo>
                    <a:lnTo>
                      <a:pt x="57" y="33"/>
                    </a:lnTo>
                    <a:lnTo>
                      <a:pt x="67" y="25"/>
                    </a:lnTo>
                    <a:lnTo>
                      <a:pt x="78" y="20"/>
                    </a:lnTo>
                    <a:lnTo>
                      <a:pt x="88" y="14"/>
                    </a:lnTo>
                    <a:lnTo>
                      <a:pt x="97" y="11"/>
                    </a:lnTo>
                    <a:lnTo>
                      <a:pt x="106" y="9"/>
                    </a:lnTo>
                    <a:lnTo>
                      <a:pt x="115" y="6"/>
                    </a:lnTo>
                    <a:lnTo>
                      <a:pt x="126" y="5"/>
                    </a:lnTo>
                    <a:lnTo>
                      <a:pt x="149" y="1"/>
                    </a:lnTo>
                    <a:lnTo>
                      <a:pt x="174" y="0"/>
                    </a:lnTo>
                    <a:lnTo>
                      <a:pt x="191" y="1"/>
                    </a:lnTo>
                    <a:lnTo>
                      <a:pt x="208" y="3"/>
                    </a:lnTo>
                    <a:lnTo>
                      <a:pt x="223" y="5"/>
                    </a:lnTo>
                    <a:lnTo>
                      <a:pt x="237" y="7"/>
                    </a:lnTo>
                    <a:lnTo>
                      <a:pt x="251" y="11"/>
                    </a:lnTo>
                    <a:lnTo>
                      <a:pt x="263" y="15"/>
                    </a:lnTo>
                    <a:lnTo>
                      <a:pt x="274" y="21"/>
                    </a:lnTo>
                    <a:lnTo>
                      <a:pt x="285" y="27"/>
                    </a:lnTo>
                    <a:lnTo>
                      <a:pt x="294" y="34"/>
                    </a:lnTo>
                    <a:lnTo>
                      <a:pt x="302" y="41"/>
                    </a:lnTo>
                    <a:lnTo>
                      <a:pt x="310" y="50"/>
                    </a:lnTo>
                    <a:lnTo>
                      <a:pt x="317" y="59"/>
                    </a:lnTo>
                    <a:lnTo>
                      <a:pt x="324" y="69"/>
                    </a:lnTo>
                    <a:lnTo>
                      <a:pt x="329" y="79"/>
                    </a:lnTo>
                    <a:lnTo>
                      <a:pt x="335" y="91"/>
                    </a:lnTo>
                    <a:lnTo>
                      <a:pt x="339" y="103"/>
                    </a:lnTo>
                    <a:lnTo>
                      <a:pt x="231" y="117"/>
                    </a:lnTo>
                    <a:lnTo>
                      <a:pt x="228" y="108"/>
                    </a:lnTo>
                    <a:lnTo>
                      <a:pt x="224" y="101"/>
                    </a:lnTo>
                    <a:lnTo>
                      <a:pt x="219" y="94"/>
                    </a:lnTo>
                    <a:lnTo>
                      <a:pt x="213" y="89"/>
                    </a:lnTo>
                    <a:lnTo>
                      <a:pt x="205" y="85"/>
                    </a:lnTo>
                    <a:lnTo>
                      <a:pt x="198" y="81"/>
                    </a:lnTo>
                    <a:lnTo>
                      <a:pt x="188" y="79"/>
                    </a:lnTo>
                    <a:lnTo>
                      <a:pt x="177" y="79"/>
                    </a:lnTo>
                    <a:lnTo>
                      <a:pt x="171" y="79"/>
                    </a:lnTo>
                    <a:lnTo>
                      <a:pt x="163" y="80"/>
                    </a:lnTo>
                    <a:lnTo>
                      <a:pt x="158" y="82"/>
                    </a:lnTo>
                    <a:lnTo>
                      <a:pt x="151" y="85"/>
                    </a:lnTo>
                    <a:lnTo>
                      <a:pt x="146" y="87"/>
                    </a:lnTo>
                    <a:lnTo>
                      <a:pt x="140" y="91"/>
                    </a:lnTo>
                    <a:lnTo>
                      <a:pt x="136" y="94"/>
                    </a:lnTo>
                    <a:lnTo>
                      <a:pt x="131" y="100"/>
                    </a:lnTo>
                    <a:lnTo>
                      <a:pt x="127" y="105"/>
                    </a:lnTo>
                    <a:lnTo>
                      <a:pt x="123" y="110"/>
                    </a:lnTo>
                    <a:lnTo>
                      <a:pt x="121" y="118"/>
                    </a:lnTo>
                    <a:lnTo>
                      <a:pt x="118" y="124"/>
                    </a:lnTo>
                    <a:lnTo>
                      <a:pt x="115" y="133"/>
                    </a:lnTo>
                    <a:lnTo>
                      <a:pt x="114" y="142"/>
                    </a:lnTo>
                    <a:lnTo>
                      <a:pt x="113" y="151"/>
                    </a:lnTo>
                    <a:lnTo>
                      <a:pt x="113" y="161"/>
                    </a:lnTo>
                    <a:lnTo>
                      <a:pt x="113" y="170"/>
                    </a:lnTo>
                    <a:lnTo>
                      <a:pt x="114" y="178"/>
                    </a:lnTo>
                    <a:lnTo>
                      <a:pt x="115" y="186"/>
                    </a:lnTo>
                    <a:lnTo>
                      <a:pt x="118" y="194"/>
                    </a:lnTo>
                    <a:lnTo>
                      <a:pt x="121" y="200"/>
                    </a:lnTo>
                    <a:lnTo>
                      <a:pt x="123" y="206"/>
                    </a:lnTo>
                    <a:lnTo>
                      <a:pt x="127" y="212"/>
                    </a:lnTo>
                    <a:lnTo>
                      <a:pt x="131" y="216"/>
                    </a:lnTo>
                    <a:lnTo>
                      <a:pt x="136" y="222"/>
                    </a:lnTo>
                    <a:lnTo>
                      <a:pt x="140" y="225"/>
                    </a:lnTo>
                    <a:lnTo>
                      <a:pt x="146" y="228"/>
                    </a:lnTo>
                    <a:lnTo>
                      <a:pt x="151" y="231"/>
                    </a:lnTo>
                    <a:lnTo>
                      <a:pt x="156" y="233"/>
                    </a:lnTo>
                    <a:lnTo>
                      <a:pt x="162" y="235"/>
                    </a:lnTo>
                    <a:lnTo>
                      <a:pt x="168" y="236"/>
                    </a:lnTo>
                    <a:lnTo>
                      <a:pt x="175" y="236"/>
                    </a:lnTo>
                    <a:lnTo>
                      <a:pt x="186" y="235"/>
                    </a:lnTo>
                    <a:lnTo>
                      <a:pt x="196" y="232"/>
                    </a:lnTo>
                    <a:lnTo>
                      <a:pt x="205" y="229"/>
                    </a:lnTo>
                    <a:lnTo>
                      <a:pt x="213" y="224"/>
                    </a:lnTo>
                    <a:lnTo>
                      <a:pt x="220" y="217"/>
                    </a:lnTo>
                    <a:lnTo>
                      <a:pt x="227" y="210"/>
                    </a:lnTo>
                    <a:lnTo>
                      <a:pt x="232" y="200"/>
                    </a:lnTo>
                    <a:lnTo>
                      <a:pt x="236" y="1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19" name="Freeform 1328">
                <a:extLst>
                  <a:ext uri="{FF2B5EF4-FFF2-40B4-BE49-F238E27FC236}">
                    <a16:creationId xmlns:a16="http://schemas.microsoft.com/office/drawing/2014/main" id="{ACCC6933-0947-4E0F-AAF0-221E9067B910}"/>
                  </a:ext>
                </a:extLst>
              </p:cNvPr>
              <p:cNvSpPr>
                <a:spLocks/>
              </p:cNvSpPr>
              <p:nvPr/>
            </p:nvSpPr>
            <p:spPr bwMode="auto">
              <a:xfrm>
                <a:off x="1601" y="1205"/>
                <a:ext cx="63" cy="61"/>
              </a:xfrm>
              <a:custGeom>
                <a:avLst/>
                <a:gdLst>
                  <a:gd name="T0" fmla="*/ 63 w 314"/>
                  <a:gd name="T1" fmla="*/ 60 h 304"/>
                  <a:gd name="T2" fmla="*/ 42 w 314"/>
                  <a:gd name="T3" fmla="*/ 60 h 304"/>
                  <a:gd name="T4" fmla="*/ 42 w 314"/>
                  <a:gd name="T5" fmla="*/ 50 h 304"/>
                  <a:gd name="T6" fmla="*/ 40 w 314"/>
                  <a:gd name="T7" fmla="*/ 53 h 304"/>
                  <a:gd name="T8" fmla="*/ 37 w 314"/>
                  <a:gd name="T9" fmla="*/ 55 h 304"/>
                  <a:gd name="T10" fmla="*/ 35 w 314"/>
                  <a:gd name="T11" fmla="*/ 57 h 304"/>
                  <a:gd name="T12" fmla="*/ 32 w 314"/>
                  <a:gd name="T13" fmla="*/ 58 h 304"/>
                  <a:gd name="T14" fmla="*/ 29 w 314"/>
                  <a:gd name="T15" fmla="*/ 60 h 304"/>
                  <a:gd name="T16" fmla="*/ 27 w 314"/>
                  <a:gd name="T17" fmla="*/ 60 h 304"/>
                  <a:gd name="T18" fmla="*/ 24 w 314"/>
                  <a:gd name="T19" fmla="*/ 61 h 304"/>
                  <a:gd name="T20" fmla="*/ 20 w 314"/>
                  <a:gd name="T21" fmla="*/ 61 h 304"/>
                  <a:gd name="T22" fmla="*/ 18 w 314"/>
                  <a:gd name="T23" fmla="*/ 61 h 304"/>
                  <a:gd name="T24" fmla="*/ 16 w 314"/>
                  <a:gd name="T25" fmla="*/ 61 h 304"/>
                  <a:gd name="T26" fmla="*/ 14 w 314"/>
                  <a:gd name="T27" fmla="*/ 60 h 304"/>
                  <a:gd name="T28" fmla="*/ 12 w 314"/>
                  <a:gd name="T29" fmla="*/ 60 h 304"/>
                  <a:gd name="T30" fmla="*/ 10 w 314"/>
                  <a:gd name="T31" fmla="*/ 59 h 304"/>
                  <a:gd name="T32" fmla="*/ 8 w 314"/>
                  <a:gd name="T33" fmla="*/ 58 h 304"/>
                  <a:gd name="T34" fmla="*/ 7 w 314"/>
                  <a:gd name="T35" fmla="*/ 57 h 304"/>
                  <a:gd name="T36" fmla="*/ 5 w 314"/>
                  <a:gd name="T37" fmla="*/ 55 h 304"/>
                  <a:gd name="T38" fmla="*/ 4 w 314"/>
                  <a:gd name="T39" fmla="*/ 54 h 304"/>
                  <a:gd name="T40" fmla="*/ 3 w 314"/>
                  <a:gd name="T41" fmla="*/ 52 h 304"/>
                  <a:gd name="T42" fmla="*/ 2 w 314"/>
                  <a:gd name="T43" fmla="*/ 50 h 304"/>
                  <a:gd name="T44" fmla="*/ 1 w 314"/>
                  <a:gd name="T45" fmla="*/ 48 h 304"/>
                  <a:gd name="T46" fmla="*/ 1 w 314"/>
                  <a:gd name="T47" fmla="*/ 46 h 304"/>
                  <a:gd name="T48" fmla="*/ 0 w 314"/>
                  <a:gd name="T49" fmla="*/ 44 h 304"/>
                  <a:gd name="T50" fmla="*/ 0 w 314"/>
                  <a:gd name="T51" fmla="*/ 41 h 304"/>
                  <a:gd name="T52" fmla="*/ 0 w 314"/>
                  <a:gd name="T53" fmla="*/ 38 h 304"/>
                  <a:gd name="T54" fmla="*/ 0 w 314"/>
                  <a:gd name="T55" fmla="*/ 0 h 304"/>
                  <a:gd name="T56" fmla="*/ 23 w 314"/>
                  <a:gd name="T57" fmla="*/ 0 h 304"/>
                  <a:gd name="T58" fmla="*/ 23 w 314"/>
                  <a:gd name="T59" fmla="*/ 33 h 304"/>
                  <a:gd name="T60" fmla="*/ 23 w 314"/>
                  <a:gd name="T61" fmla="*/ 35 h 304"/>
                  <a:gd name="T62" fmla="*/ 23 w 314"/>
                  <a:gd name="T63" fmla="*/ 38 h 304"/>
                  <a:gd name="T64" fmla="*/ 24 w 314"/>
                  <a:gd name="T65" fmla="*/ 39 h 304"/>
                  <a:gd name="T66" fmla="*/ 25 w 314"/>
                  <a:gd name="T67" fmla="*/ 41 h 304"/>
                  <a:gd name="T68" fmla="*/ 26 w 314"/>
                  <a:gd name="T69" fmla="*/ 42 h 304"/>
                  <a:gd name="T70" fmla="*/ 27 w 314"/>
                  <a:gd name="T71" fmla="*/ 43 h 304"/>
                  <a:gd name="T72" fmla="*/ 29 w 314"/>
                  <a:gd name="T73" fmla="*/ 43 h 304"/>
                  <a:gd name="T74" fmla="*/ 31 w 314"/>
                  <a:gd name="T75" fmla="*/ 43 h 304"/>
                  <a:gd name="T76" fmla="*/ 33 w 314"/>
                  <a:gd name="T77" fmla="*/ 43 h 304"/>
                  <a:gd name="T78" fmla="*/ 35 w 314"/>
                  <a:gd name="T79" fmla="*/ 42 h 304"/>
                  <a:gd name="T80" fmla="*/ 36 w 314"/>
                  <a:gd name="T81" fmla="*/ 41 h 304"/>
                  <a:gd name="T82" fmla="*/ 38 w 314"/>
                  <a:gd name="T83" fmla="*/ 40 h 304"/>
                  <a:gd name="T84" fmla="*/ 38 w 314"/>
                  <a:gd name="T85" fmla="*/ 39 h 304"/>
                  <a:gd name="T86" fmla="*/ 39 w 314"/>
                  <a:gd name="T87" fmla="*/ 38 h 304"/>
                  <a:gd name="T88" fmla="*/ 39 w 314"/>
                  <a:gd name="T89" fmla="*/ 37 h 304"/>
                  <a:gd name="T90" fmla="*/ 40 w 314"/>
                  <a:gd name="T91" fmla="*/ 36 h 304"/>
                  <a:gd name="T92" fmla="*/ 40 w 314"/>
                  <a:gd name="T93" fmla="*/ 33 h 304"/>
                  <a:gd name="T94" fmla="*/ 40 w 314"/>
                  <a:gd name="T95" fmla="*/ 28 h 304"/>
                  <a:gd name="T96" fmla="*/ 40 w 314"/>
                  <a:gd name="T97" fmla="*/ 0 h 304"/>
                  <a:gd name="T98" fmla="*/ 63 w 314"/>
                  <a:gd name="T99" fmla="*/ 0 h 304"/>
                  <a:gd name="T100" fmla="*/ 63 w 314"/>
                  <a:gd name="T101" fmla="*/ 60 h 30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14"/>
                  <a:gd name="T154" fmla="*/ 0 h 304"/>
                  <a:gd name="T155" fmla="*/ 314 w 314"/>
                  <a:gd name="T156" fmla="*/ 304 h 30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14" h="304">
                    <a:moveTo>
                      <a:pt x="314" y="298"/>
                    </a:moveTo>
                    <a:lnTo>
                      <a:pt x="208" y="298"/>
                    </a:lnTo>
                    <a:lnTo>
                      <a:pt x="208" y="249"/>
                    </a:lnTo>
                    <a:lnTo>
                      <a:pt x="197" y="263"/>
                    </a:lnTo>
                    <a:lnTo>
                      <a:pt x="185" y="274"/>
                    </a:lnTo>
                    <a:lnTo>
                      <a:pt x="172" y="284"/>
                    </a:lnTo>
                    <a:lnTo>
                      <a:pt x="160" y="291"/>
                    </a:lnTo>
                    <a:lnTo>
                      <a:pt x="147" y="297"/>
                    </a:lnTo>
                    <a:lnTo>
                      <a:pt x="133" y="301"/>
                    </a:lnTo>
                    <a:lnTo>
                      <a:pt x="118" y="303"/>
                    </a:lnTo>
                    <a:lnTo>
                      <a:pt x="100" y="304"/>
                    </a:lnTo>
                    <a:lnTo>
                      <a:pt x="89" y="303"/>
                    </a:lnTo>
                    <a:lnTo>
                      <a:pt x="78" y="302"/>
                    </a:lnTo>
                    <a:lnTo>
                      <a:pt x="68" y="300"/>
                    </a:lnTo>
                    <a:lnTo>
                      <a:pt x="58" y="297"/>
                    </a:lnTo>
                    <a:lnTo>
                      <a:pt x="50" y="293"/>
                    </a:lnTo>
                    <a:lnTo>
                      <a:pt x="41" y="288"/>
                    </a:lnTo>
                    <a:lnTo>
                      <a:pt x="34" y="283"/>
                    </a:lnTo>
                    <a:lnTo>
                      <a:pt x="26" y="276"/>
                    </a:lnTo>
                    <a:lnTo>
                      <a:pt x="21" y="269"/>
                    </a:lnTo>
                    <a:lnTo>
                      <a:pt x="15" y="260"/>
                    </a:lnTo>
                    <a:lnTo>
                      <a:pt x="10" y="250"/>
                    </a:lnTo>
                    <a:lnTo>
                      <a:pt x="7" y="241"/>
                    </a:lnTo>
                    <a:lnTo>
                      <a:pt x="3" y="229"/>
                    </a:lnTo>
                    <a:lnTo>
                      <a:pt x="1" y="217"/>
                    </a:lnTo>
                    <a:lnTo>
                      <a:pt x="0" y="203"/>
                    </a:lnTo>
                    <a:lnTo>
                      <a:pt x="0" y="189"/>
                    </a:lnTo>
                    <a:lnTo>
                      <a:pt x="0" y="0"/>
                    </a:lnTo>
                    <a:lnTo>
                      <a:pt x="115" y="0"/>
                    </a:lnTo>
                    <a:lnTo>
                      <a:pt x="115" y="163"/>
                    </a:lnTo>
                    <a:lnTo>
                      <a:pt x="116" y="176"/>
                    </a:lnTo>
                    <a:lnTo>
                      <a:pt x="117" y="188"/>
                    </a:lnTo>
                    <a:lnTo>
                      <a:pt x="120" y="196"/>
                    </a:lnTo>
                    <a:lnTo>
                      <a:pt x="125" y="203"/>
                    </a:lnTo>
                    <a:lnTo>
                      <a:pt x="131" y="208"/>
                    </a:lnTo>
                    <a:lnTo>
                      <a:pt x="137" y="213"/>
                    </a:lnTo>
                    <a:lnTo>
                      <a:pt x="145" y="215"/>
                    </a:lnTo>
                    <a:lnTo>
                      <a:pt x="154" y="215"/>
                    </a:lnTo>
                    <a:lnTo>
                      <a:pt x="164" y="214"/>
                    </a:lnTo>
                    <a:lnTo>
                      <a:pt x="173" y="211"/>
                    </a:lnTo>
                    <a:lnTo>
                      <a:pt x="180" y="206"/>
                    </a:lnTo>
                    <a:lnTo>
                      <a:pt x="188" y="200"/>
                    </a:lnTo>
                    <a:lnTo>
                      <a:pt x="190" y="195"/>
                    </a:lnTo>
                    <a:lnTo>
                      <a:pt x="193" y="190"/>
                    </a:lnTo>
                    <a:lnTo>
                      <a:pt x="195" y="183"/>
                    </a:lnTo>
                    <a:lnTo>
                      <a:pt x="198" y="177"/>
                    </a:lnTo>
                    <a:lnTo>
                      <a:pt x="200" y="162"/>
                    </a:lnTo>
                    <a:lnTo>
                      <a:pt x="201" y="142"/>
                    </a:lnTo>
                    <a:lnTo>
                      <a:pt x="201" y="0"/>
                    </a:lnTo>
                    <a:lnTo>
                      <a:pt x="314" y="0"/>
                    </a:lnTo>
                    <a:lnTo>
                      <a:pt x="314" y="29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20" name="Rectangle 1329">
                <a:extLst>
                  <a:ext uri="{FF2B5EF4-FFF2-40B4-BE49-F238E27FC236}">
                    <a16:creationId xmlns:a16="http://schemas.microsoft.com/office/drawing/2014/main" id="{B9264C9B-7CC8-46B9-A903-9BDD59D7F065}"/>
                  </a:ext>
                </a:extLst>
              </p:cNvPr>
              <p:cNvSpPr>
                <a:spLocks noChangeArrowheads="1"/>
              </p:cNvSpPr>
              <p:nvPr/>
            </p:nvSpPr>
            <p:spPr bwMode="auto">
              <a:xfrm>
                <a:off x="1679" y="1183"/>
                <a:ext cx="22" cy="8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50421" name="Freeform 1330">
                <a:extLst>
                  <a:ext uri="{FF2B5EF4-FFF2-40B4-BE49-F238E27FC236}">
                    <a16:creationId xmlns:a16="http://schemas.microsoft.com/office/drawing/2014/main" id="{8A1F122A-F523-4A7D-A0F8-9CA33FEF2581}"/>
                  </a:ext>
                </a:extLst>
              </p:cNvPr>
              <p:cNvSpPr>
                <a:spLocks noEditPoints="1"/>
              </p:cNvSpPr>
              <p:nvPr/>
            </p:nvSpPr>
            <p:spPr bwMode="auto">
              <a:xfrm>
                <a:off x="1713" y="1204"/>
                <a:ext cx="69" cy="62"/>
              </a:xfrm>
              <a:custGeom>
                <a:avLst/>
                <a:gdLst>
                  <a:gd name="T0" fmla="*/ 2 w 344"/>
                  <a:gd name="T1" fmla="*/ 16 h 312"/>
                  <a:gd name="T2" fmla="*/ 5 w 344"/>
                  <a:gd name="T3" fmla="*/ 10 h 312"/>
                  <a:gd name="T4" fmla="*/ 10 w 344"/>
                  <a:gd name="T5" fmla="*/ 5 h 312"/>
                  <a:gd name="T6" fmla="*/ 16 w 344"/>
                  <a:gd name="T7" fmla="*/ 2 h 312"/>
                  <a:gd name="T8" fmla="*/ 24 w 344"/>
                  <a:gd name="T9" fmla="*/ 1 h 312"/>
                  <a:gd name="T10" fmla="*/ 33 w 344"/>
                  <a:gd name="T11" fmla="*/ 0 h 312"/>
                  <a:gd name="T12" fmla="*/ 46 w 344"/>
                  <a:gd name="T13" fmla="*/ 1 h 312"/>
                  <a:gd name="T14" fmla="*/ 55 w 344"/>
                  <a:gd name="T15" fmla="*/ 3 h 312"/>
                  <a:gd name="T16" fmla="*/ 61 w 344"/>
                  <a:gd name="T17" fmla="*/ 7 h 312"/>
                  <a:gd name="T18" fmla="*/ 64 w 344"/>
                  <a:gd name="T19" fmla="*/ 13 h 312"/>
                  <a:gd name="T20" fmla="*/ 66 w 344"/>
                  <a:gd name="T21" fmla="*/ 20 h 312"/>
                  <a:gd name="T22" fmla="*/ 66 w 344"/>
                  <a:gd name="T23" fmla="*/ 50 h 312"/>
                  <a:gd name="T24" fmla="*/ 67 w 344"/>
                  <a:gd name="T25" fmla="*/ 54 h 312"/>
                  <a:gd name="T26" fmla="*/ 47 w 344"/>
                  <a:gd name="T27" fmla="*/ 61 h 312"/>
                  <a:gd name="T28" fmla="*/ 45 w 344"/>
                  <a:gd name="T29" fmla="*/ 56 h 312"/>
                  <a:gd name="T30" fmla="*/ 40 w 344"/>
                  <a:gd name="T31" fmla="*/ 57 h 312"/>
                  <a:gd name="T32" fmla="*/ 33 w 344"/>
                  <a:gd name="T33" fmla="*/ 61 h 312"/>
                  <a:gd name="T34" fmla="*/ 22 w 344"/>
                  <a:gd name="T35" fmla="*/ 62 h 312"/>
                  <a:gd name="T36" fmla="*/ 15 w 344"/>
                  <a:gd name="T37" fmla="*/ 61 h 312"/>
                  <a:gd name="T38" fmla="*/ 9 w 344"/>
                  <a:gd name="T39" fmla="*/ 59 h 312"/>
                  <a:gd name="T40" fmla="*/ 4 w 344"/>
                  <a:gd name="T41" fmla="*/ 56 h 312"/>
                  <a:gd name="T42" fmla="*/ 1 w 344"/>
                  <a:gd name="T43" fmla="*/ 51 h 312"/>
                  <a:gd name="T44" fmla="*/ 0 w 344"/>
                  <a:gd name="T45" fmla="*/ 47 h 312"/>
                  <a:gd name="T46" fmla="*/ 0 w 344"/>
                  <a:gd name="T47" fmla="*/ 42 h 312"/>
                  <a:gd name="T48" fmla="*/ 2 w 344"/>
                  <a:gd name="T49" fmla="*/ 38 h 312"/>
                  <a:gd name="T50" fmla="*/ 4 w 344"/>
                  <a:gd name="T51" fmla="*/ 34 h 312"/>
                  <a:gd name="T52" fmla="*/ 8 w 344"/>
                  <a:gd name="T53" fmla="*/ 31 h 312"/>
                  <a:gd name="T54" fmla="*/ 14 w 344"/>
                  <a:gd name="T55" fmla="*/ 29 h 312"/>
                  <a:gd name="T56" fmla="*/ 24 w 344"/>
                  <a:gd name="T57" fmla="*/ 26 h 312"/>
                  <a:gd name="T58" fmla="*/ 36 w 344"/>
                  <a:gd name="T59" fmla="*/ 24 h 312"/>
                  <a:gd name="T60" fmla="*/ 42 w 344"/>
                  <a:gd name="T61" fmla="*/ 22 h 312"/>
                  <a:gd name="T62" fmla="*/ 43 w 344"/>
                  <a:gd name="T63" fmla="*/ 18 h 312"/>
                  <a:gd name="T64" fmla="*/ 41 w 344"/>
                  <a:gd name="T65" fmla="*/ 15 h 312"/>
                  <a:gd name="T66" fmla="*/ 36 w 344"/>
                  <a:gd name="T67" fmla="*/ 14 h 312"/>
                  <a:gd name="T68" fmla="*/ 29 w 344"/>
                  <a:gd name="T69" fmla="*/ 15 h 312"/>
                  <a:gd name="T70" fmla="*/ 25 w 344"/>
                  <a:gd name="T71" fmla="*/ 17 h 312"/>
                  <a:gd name="T72" fmla="*/ 44 w 344"/>
                  <a:gd name="T73" fmla="*/ 33 h 312"/>
                  <a:gd name="T74" fmla="*/ 36 w 344"/>
                  <a:gd name="T75" fmla="*/ 35 h 312"/>
                  <a:gd name="T76" fmla="*/ 28 w 344"/>
                  <a:gd name="T77" fmla="*/ 37 h 312"/>
                  <a:gd name="T78" fmla="*/ 24 w 344"/>
                  <a:gd name="T79" fmla="*/ 40 h 312"/>
                  <a:gd name="T80" fmla="*/ 23 w 344"/>
                  <a:gd name="T81" fmla="*/ 43 h 312"/>
                  <a:gd name="T82" fmla="*/ 24 w 344"/>
                  <a:gd name="T83" fmla="*/ 47 h 312"/>
                  <a:gd name="T84" fmla="*/ 27 w 344"/>
                  <a:gd name="T85" fmla="*/ 49 h 312"/>
                  <a:gd name="T86" fmla="*/ 32 w 344"/>
                  <a:gd name="T87" fmla="*/ 49 h 312"/>
                  <a:gd name="T88" fmla="*/ 38 w 344"/>
                  <a:gd name="T89" fmla="*/ 48 h 312"/>
                  <a:gd name="T90" fmla="*/ 42 w 344"/>
                  <a:gd name="T91" fmla="*/ 45 h 312"/>
                  <a:gd name="T92" fmla="*/ 43 w 344"/>
                  <a:gd name="T93" fmla="*/ 40 h 312"/>
                  <a:gd name="T94" fmla="*/ 44 w 344"/>
                  <a:gd name="T95" fmla="*/ 33 h 31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44"/>
                  <a:gd name="T145" fmla="*/ 0 h 312"/>
                  <a:gd name="T146" fmla="*/ 344 w 344"/>
                  <a:gd name="T147" fmla="*/ 312 h 31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44" h="312">
                    <a:moveTo>
                      <a:pt x="118" y="104"/>
                    </a:moveTo>
                    <a:lnTo>
                      <a:pt x="9" y="92"/>
                    </a:lnTo>
                    <a:lnTo>
                      <a:pt x="12" y="79"/>
                    </a:lnTo>
                    <a:lnTo>
                      <a:pt x="17" y="67"/>
                    </a:lnTo>
                    <a:lnTo>
                      <a:pt x="22" y="56"/>
                    </a:lnTo>
                    <a:lnTo>
                      <a:pt x="27" y="48"/>
                    </a:lnTo>
                    <a:lnTo>
                      <a:pt x="34" y="39"/>
                    </a:lnTo>
                    <a:lnTo>
                      <a:pt x="41" y="32"/>
                    </a:lnTo>
                    <a:lnTo>
                      <a:pt x="50" y="25"/>
                    </a:lnTo>
                    <a:lnTo>
                      <a:pt x="61" y="19"/>
                    </a:lnTo>
                    <a:lnTo>
                      <a:pt x="69" y="14"/>
                    </a:lnTo>
                    <a:lnTo>
                      <a:pt x="79" y="11"/>
                    </a:lnTo>
                    <a:lnTo>
                      <a:pt x="91" y="8"/>
                    </a:lnTo>
                    <a:lnTo>
                      <a:pt x="104" y="6"/>
                    </a:lnTo>
                    <a:lnTo>
                      <a:pt x="118" y="4"/>
                    </a:lnTo>
                    <a:lnTo>
                      <a:pt x="132" y="1"/>
                    </a:lnTo>
                    <a:lnTo>
                      <a:pt x="147" y="1"/>
                    </a:lnTo>
                    <a:lnTo>
                      <a:pt x="163" y="0"/>
                    </a:lnTo>
                    <a:lnTo>
                      <a:pt x="187" y="1"/>
                    </a:lnTo>
                    <a:lnTo>
                      <a:pt x="210" y="3"/>
                    </a:lnTo>
                    <a:lnTo>
                      <a:pt x="229" y="4"/>
                    </a:lnTo>
                    <a:lnTo>
                      <a:pt x="245" y="7"/>
                    </a:lnTo>
                    <a:lnTo>
                      <a:pt x="261" y="10"/>
                    </a:lnTo>
                    <a:lnTo>
                      <a:pt x="275" y="15"/>
                    </a:lnTo>
                    <a:lnTo>
                      <a:pt x="286" y="22"/>
                    </a:lnTo>
                    <a:lnTo>
                      <a:pt x="297" y="31"/>
                    </a:lnTo>
                    <a:lnTo>
                      <a:pt x="305" y="37"/>
                    </a:lnTo>
                    <a:lnTo>
                      <a:pt x="310" y="46"/>
                    </a:lnTo>
                    <a:lnTo>
                      <a:pt x="316" y="55"/>
                    </a:lnTo>
                    <a:lnTo>
                      <a:pt x="321" y="66"/>
                    </a:lnTo>
                    <a:lnTo>
                      <a:pt x="324" y="78"/>
                    </a:lnTo>
                    <a:lnTo>
                      <a:pt x="326" y="89"/>
                    </a:lnTo>
                    <a:lnTo>
                      <a:pt x="329" y="100"/>
                    </a:lnTo>
                    <a:lnTo>
                      <a:pt x="329" y="110"/>
                    </a:lnTo>
                    <a:lnTo>
                      <a:pt x="329" y="242"/>
                    </a:lnTo>
                    <a:lnTo>
                      <a:pt x="329" y="252"/>
                    </a:lnTo>
                    <a:lnTo>
                      <a:pt x="330" y="260"/>
                    </a:lnTo>
                    <a:lnTo>
                      <a:pt x="331" y="268"/>
                    </a:lnTo>
                    <a:lnTo>
                      <a:pt x="332" y="274"/>
                    </a:lnTo>
                    <a:lnTo>
                      <a:pt x="336" y="288"/>
                    </a:lnTo>
                    <a:lnTo>
                      <a:pt x="344" y="306"/>
                    </a:lnTo>
                    <a:lnTo>
                      <a:pt x="236" y="306"/>
                    </a:lnTo>
                    <a:lnTo>
                      <a:pt x="230" y="295"/>
                    </a:lnTo>
                    <a:lnTo>
                      <a:pt x="228" y="287"/>
                    </a:lnTo>
                    <a:lnTo>
                      <a:pt x="226" y="280"/>
                    </a:lnTo>
                    <a:lnTo>
                      <a:pt x="224" y="269"/>
                    </a:lnTo>
                    <a:lnTo>
                      <a:pt x="213" y="279"/>
                    </a:lnTo>
                    <a:lnTo>
                      <a:pt x="201" y="287"/>
                    </a:lnTo>
                    <a:lnTo>
                      <a:pt x="190" y="294"/>
                    </a:lnTo>
                    <a:lnTo>
                      <a:pt x="180" y="299"/>
                    </a:lnTo>
                    <a:lnTo>
                      <a:pt x="163" y="305"/>
                    </a:lnTo>
                    <a:lnTo>
                      <a:pt x="146" y="309"/>
                    </a:lnTo>
                    <a:lnTo>
                      <a:pt x="128" y="311"/>
                    </a:lnTo>
                    <a:lnTo>
                      <a:pt x="108" y="312"/>
                    </a:lnTo>
                    <a:lnTo>
                      <a:pt x="95" y="311"/>
                    </a:lnTo>
                    <a:lnTo>
                      <a:pt x="83" y="310"/>
                    </a:lnTo>
                    <a:lnTo>
                      <a:pt x="73" y="309"/>
                    </a:lnTo>
                    <a:lnTo>
                      <a:pt x="62" y="306"/>
                    </a:lnTo>
                    <a:lnTo>
                      <a:pt x="52" y="303"/>
                    </a:lnTo>
                    <a:lnTo>
                      <a:pt x="44" y="298"/>
                    </a:lnTo>
                    <a:lnTo>
                      <a:pt x="35" y="293"/>
                    </a:lnTo>
                    <a:lnTo>
                      <a:pt x="27" y="287"/>
                    </a:lnTo>
                    <a:lnTo>
                      <a:pt x="21" y="281"/>
                    </a:lnTo>
                    <a:lnTo>
                      <a:pt x="15" y="274"/>
                    </a:lnTo>
                    <a:lnTo>
                      <a:pt x="11" y="267"/>
                    </a:lnTo>
                    <a:lnTo>
                      <a:pt x="7" y="259"/>
                    </a:lnTo>
                    <a:lnTo>
                      <a:pt x="4" y="252"/>
                    </a:lnTo>
                    <a:lnTo>
                      <a:pt x="1" y="244"/>
                    </a:lnTo>
                    <a:lnTo>
                      <a:pt x="0" y="236"/>
                    </a:lnTo>
                    <a:lnTo>
                      <a:pt x="0" y="227"/>
                    </a:lnTo>
                    <a:lnTo>
                      <a:pt x="0" y="218"/>
                    </a:lnTo>
                    <a:lnTo>
                      <a:pt x="1" y="211"/>
                    </a:lnTo>
                    <a:lnTo>
                      <a:pt x="3" y="203"/>
                    </a:lnTo>
                    <a:lnTo>
                      <a:pt x="5" y="196"/>
                    </a:lnTo>
                    <a:lnTo>
                      <a:pt x="8" y="189"/>
                    </a:lnTo>
                    <a:lnTo>
                      <a:pt x="11" y="183"/>
                    </a:lnTo>
                    <a:lnTo>
                      <a:pt x="15" y="176"/>
                    </a:lnTo>
                    <a:lnTo>
                      <a:pt x="20" y="171"/>
                    </a:lnTo>
                    <a:lnTo>
                      <a:pt x="25" y="165"/>
                    </a:lnTo>
                    <a:lnTo>
                      <a:pt x="32" y="160"/>
                    </a:lnTo>
                    <a:lnTo>
                      <a:pt x="39" y="156"/>
                    </a:lnTo>
                    <a:lnTo>
                      <a:pt x="48" y="151"/>
                    </a:lnTo>
                    <a:lnTo>
                      <a:pt x="58" y="148"/>
                    </a:lnTo>
                    <a:lnTo>
                      <a:pt x="68" y="144"/>
                    </a:lnTo>
                    <a:lnTo>
                      <a:pt x="80" y="141"/>
                    </a:lnTo>
                    <a:lnTo>
                      <a:pt x="93" y="139"/>
                    </a:lnTo>
                    <a:lnTo>
                      <a:pt x="122" y="132"/>
                    </a:lnTo>
                    <a:lnTo>
                      <a:pt x="146" y="128"/>
                    </a:lnTo>
                    <a:lnTo>
                      <a:pt x="164" y="123"/>
                    </a:lnTo>
                    <a:lnTo>
                      <a:pt x="177" y="120"/>
                    </a:lnTo>
                    <a:lnTo>
                      <a:pt x="186" y="117"/>
                    </a:lnTo>
                    <a:lnTo>
                      <a:pt x="197" y="114"/>
                    </a:lnTo>
                    <a:lnTo>
                      <a:pt x="207" y="110"/>
                    </a:lnTo>
                    <a:lnTo>
                      <a:pt x="217" y="106"/>
                    </a:lnTo>
                    <a:lnTo>
                      <a:pt x="216" y="96"/>
                    </a:lnTo>
                    <a:lnTo>
                      <a:pt x="215" y="89"/>
                    </a:lnTo>
                    <a:lnTo>
                      <a:pt x="212" y="82"/>
                    </a:lnTo>
                    <a:lnTo>
                      <a:pt x="209" y="77"/>
                    </a:lnTo>
                    <a:lnTo>
                      <a:pt x="203" y="74"/>
                    </a:lnTo>
                    <a:lnTo>
                      <a:pt x="197" y="71"/>
                    </a:lnTo>
                    <a:lnTo>
                      <a:pt x="188" y="69"/>
                    </a:lnTo>
                    <a:lnTo>
                      <a:pt x="178" y="68"/>
                    </a:lnTo>
                    <a:lnTo>
                      <a:pt x="164" y="69"/>
                    </a:lnTo>
                    <a:lnTo>
                      <a:pt x="154" y="71"/>
                    </a:lnTo>
                    <a:lnTo>
                      <a:pt x="144" y="74"/>
                    </a:lnTo>
                    <a:lnTo>
                      <a:pt x="136" y="78"/>
                    </a:lnTo>
                    <a:lnTo>
                      <a:pt x="131" y="82"/>
                    </a:lnTo>
                    <a:lnTo>
                      <a:pt x="126" y="88"/>
                    </a:lnTo>
                    <a:lnTo>
                      <a:pt x="122" y="95"/>
                    </a:lnTo>
                    <a:lnTo>
                      <a:pt x="118" y="104"/>
                    </a:lnTo>
                    <a:close/>
                    <a:moveTo>
                      <a:pt x="217" y="164"/>
                    </a:moveTo>
                    <a:lnTo>
                      <a:pt x="205" y="168"/>
                    </a:lnTo>
                    <a:lnTo>
                      <a:pt x="194" y="172"/>
                    </a:lnTo>
                    <a:lnTo>
                      <a:pt x="181" y="175"/>
                    </a:lnTo>
                    <a:lnTo>
                      <a:pt x="168" y="178"/>
                    </a:lnTo>
                    <a:lnTo>
                      <a:pt x="153" y="184"/>
                    </a:lnTo>
                    <a:lnTo>
                      <a:pt x="140" y="188"/>
                    </a:lnTo>
                    <a:lnTo>
                      <a:pt x="130" y="192"/>
                    </a:lnTo>
                    <a:lnTo>
                      <a:pt x="125" y="197"/>
                    </a:lnTo>
                    <a:lnTo>
                      <a:pt x="120" y="202"/>
                    </a:lnTo>
                    <a:lnTo>
                      <a:pt x="117" y="206"/>
                    </a:lnTo>
                    <a:lnTo>
                      <a:pt x="115" y="212"/>
                    </a:lnTo>
                    <a:lnTo>
                      <a:pt x="115" y="218"/>
                    </a:lnTo>
                    <a:lnTo>
                      <a:pt x="115" y="225"/>
                    </a:lnTo>
                    <a:lnTo>
                      <a:pt x="117" y="230"/>
                    </a:lnTo>
                    <a:lnTo>
                      <a:pt x="120" y="236"/>
                    </a:lnTo>
                    <a:lnTo>
                      <a:pt x="125" y="240"/>
                    </a:lnTo>
                    <a:lnTo>
                      <a:pt x="129" y="244"/>
                    </a:lnTo>
                    <a:lnTo>
                      <a:pt x="135" y="246"/>
                    </a:lnTo>
                    <a:lnTo>
                      <a:pt x="143" y="249"/>
                    </a:lnTo>
                    <a:lnTo>
                      <a:pt x="152" y="249"/>
                    </a:lnTo>
                    <a:lnTo>
                      <a:pt x="161" y="249"/>
                    </a:lnTo>
                    <a:lnTo>
                      <a:pt x="170" y="246"/>
                    </a:lnTo>
                    <a:lnTo>
                      <a:pt x="178" y="243"/>
                    </a:lnTo>
                    <a:lnTo>
                      <a:pt x="187" y="240"/>
                    </a:lnTo>
                    <a:lnTo>
                      <a:pt x="195" y="235"/>
                    </a:lnTo>
                    <a:lnTo>
                      <a:pt x="201" y="229"/>
                    </a:lnTo>
                    <a:lnTo>
                      <a:pt x="207" y="224"/>
                    </a:lnTo>
                    <a:lnTo>
                      <a:pt x="211" y="217"/>
                    </a:lnTo>
                    <a:lnTo>
                      <a:pt x="213" y="210"/>
                    </a:lnTo>
                    <a:lnTo>
                      <a:pt x="215" y="201"/>
                    </a:lnTo>
                    <a:lnTo>
                      <a:pt x="217" y="192"/>
                    </a:lnTo>
                    <a:lnTo>
                      <a:pt x="217" y="183"/>
                    </a:lnTo>
                    <a:lnTo>
                      <a:pt x="217" y="1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22" name="Freeform 1331">
                <a:extLst>
                  <a:ext uri="{FF2B5EF4-FFF2-40B4-BE49-F238E27FC236}">
                    <a16:creationId xmlns:a16="http://schemas.microsoft.com/office/drawing/2014/main" id="{829855AA-35BD-4C44-8EF1-F6677C81660E}"/>
                  </a:ext>
                </a:extLst>
              </p:cNvPr>
              <p:cNvSpPr>
                <a:spLocks/>
              </p:cNvSpPr>
              <p:nvPr/>
            </p:nvSpPr>
            <p:spPr bwMode="auto">
              <a:xfrm>
                <a:off x="1793" y="1204"/>
                <a:ext cx="47" cy="61"/>
              </a:xfrm>
              <a:custGeom>
                <a:avLst/>
                <a:gdLst>
                  <a:gd name="T0" fmla="*/ 0 w 234"/>
                  <a:gd name="T1" fmla="*/ 2 h 306"/>
                  <a:gd name="T2" fmla="*/ 21 w 234"/>
                  <a:gd name="T3" fmla="*/ 2 h 306"/>
                  <a:gd name="T4" fmla="*/ 21 w 234"/>
                  <a:gd name="T5" fmla="*/ 11 h 306"/>
                  <a:gd name="T6" fmla="*/ 23 w 234"/>
                  <a:gd name="T7" fmla="*/ 8 h 306"/>
                  <a:gd name="T8" fmla="*/ 25 w 234"/>
                  <a:gd name="T9" fmla="*/ 6 h 306"/>
                  <a:gd name="T10" fmla="*/ 26 w 234"/>
                  <a:gd name="T11" fmla="*/ 4 h 306"/>
                  <a:gd name="T12" fmla="*/ 28 w 234"/>
                  <a:gd name="T13" fmla="*/ 2 h 306"/>
                  <a:gd name="T14" fmla="*/ 29 w 234"/>
                  <a:gd name="T15" fmla="*/ 2 h 306"/>
                  <a:gd name="T16" fmla="*/ 31 w 234"/>
                  <a:gd name="T17" fmla="*/ 1 h 306"/>
                  <a:gd name="T18" fmla="*/ 34 w 234"/>
                  <a:gd name="T19" fmla="*/ 0 h 306"/>
                  <a:gd name="T20" fmla="*/ 36 w 234"/>
                  <a:gd name="T21" fmla="*/ 0 h 306"/>
                  <a:gd name="T22" fmla="*/ 39 w 234"/>
                  <a:gd name="T23" fmla="*/ 0 h 306"/>
                  <a:gd name="T24" fmla="*/ 41 w 234"/>
                  <a:gd name="T25" fmla="*/ 1 h 306"/>
                  <a:gd name="T26" fmla="*/ 44 w 234"/>
                  <a:gd name="T27" fmla="*/ 2 h 306"/>
                  <a:gd name="T28" fmla="*/ 47 w 234"/>
                  <a:gd name="T29" fmla="*/ 3 h 306"/>
                  <a:gd name="T30" fmla="*/ 40 w 234"/>
                  <a:gd name="T31" fmla="*/ 19 h 306"/>
                  <a:gd name="T32" fmla="*/ 38 w 234"/>
                  <a:gd name="T33" fmla="*/ 19 h 306"/>
                  <a:gd name="T34" fmla="*/ 36 w 234"/>
                  <a:gd name="T35" fmla="*/ 18 h 306"/>
                  <a:gd name="T36" fmla="*/ 35 w 234"/>
                  <a:gd name="T37" fmla="*/ 18 h 306"/>
                  <a:gd name="T38" fmla="*/ 34 w 234"/>
                  <a:gd name="T39" fmla="*/ 18 h 306"/>
                  <a:gd name="T40" fmla="*/ 33 w 234"/>
                  <a:gd name="T41" fmla="*/ 18 h 306"/>
                  <a:gd name="T42" fmla="*/ 31 w 234"/>
                  <a:gd name="T43" fmla="*/ 18 h 306"/>
                  <a:gd name="T44" fmla="*/ 30 w 234"/>
                  <a:gd name="T45" fmla="*/ 18 h 306"/>
                  <a:gd name="T46" fmla="*/ 29 w 234"/>
                  <a:gd name="T47" fmla="*/ 19 h 306"/>
                  <a:gd name="T48" fmla="*/ 29 w 234"/>
                  <a:gd name="T49" fmla="*/ 19 h 306"/>
                  <a:gd name="T50" fmla="*/ 28 w 234"/>
                  <a:gd name="T51" fmla="*/ 20 h 306"/>
                  <a:gd name="T52" fmla="*/ 27 w 234"/>
                  <a:gd name="T53" fmla="*/ 21 h 306"/>
                  <a:gd name="T54" fmla="*/ 26 w 234"/>
                  <a:gd name="T55" fmla="*/ 22 h 306"/>
                  <a:gd name="T56" fmla="*/ 26 w 234"/>
                  <a:gd name="T57" fmla="*/ 23 h 306"/>
                  <a:gd name="T58" fmla="*/ 25 w 234"/>
                  <a:gd name="T59" fmla="*/ 25 h 306"/>
                  <a:gd name="T60" fmla="*/ 24 w 234"/>
                  <a:gd name="T61" fmla="*/ 27 h 306"/>
                  <a:gd name="T62" fmla="*/ 24 w 234"/>
                  <a:gd name="T63" fmla="*/ 29 h 306"/>
                  <a:gd name="T64" fmla="*/ 23 w 234"/>
                  <a:gd name="T65" fmla="*/ 31 h 306"/>
                  <a:gd name="T66" fmla="*/ 23 w 234"/>
                  <a:gd name="T67" fmla="*/ 34 h 306"/>
                  <a:gd name="T68" fmla="*/ 23 w 234"/>
                  <a:gd name="T69" fmla="*/ 37 h 306"/>
                  <a:gd name="T70" fmla="*/ 23 w 234"/>
                  <a:gd name="T71" fmla="*/ 41 h 306"/>
                  <a:gd name="T72" fmla="*/ 23 w 234"/>
                  <a:gd name="T73" fmla="*/ 61 h 306"/>
                  <a:gd name="T74" fmla="*/ 0 w 234"/>
                  <a:gd name="T75" fmla="*/ 61 h 306"/>
                  <a:gd name="T76" fmla="*/ 0 w 234"/>
                  <a:gd name="T77" fmla="*/ 2 h 30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34"/>
                  <a:gd name="T118" fmla="*/ 0 h 306"/>
                  <a:gd name="T119" fmla="*/ 234 w 234"/>
                  <a:gd name="T120" fmla="*/ 306 h 30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34" h="306">
                    <a:moveTo>
                      <a:pt x="0" y="8"/>
                    </a:moveTo>
                    <a:lnTo>
                      <a:pt x="107" y="8"/>
                    </a:lnTo>
                    <a:lnTo>
                      <a:pt x="107" y="56"/>
                    </a:lnTo>
                    <a:lnTo>
                      <a:pt x="114" y="41"/>
                    </a:lnTo>
                    <a:lnTo>
                      <a:pt x="122" y="30"/>
                    </a:lnTo>
                    <a:lnTo>
                      <a:pt x="130" y="20"/>
                    </a:lnTo>
                    <a:lnTo>
                      <a:pt x="138" y="12"/>
                    </a:lnTo>
                    <a:lnTo>
                      <a:pt x="146" y="8"/>
                    </a:lnTo>
                    <a:lnTo>
                      <a:pt x="156" y="4"/>
                    </a:lnTo>
                    <a:lnTo>
                      <a:pt x="167" y="1"/>
                    </a:lnTo>
                    <a:lnTo>
                      <a:pt x="179" y="0"/>
                    </a:lnTo>
                    <a:lnTo>
                      <a:pt x="192" y="1"/>
                    </a:lnTo>
                    <a:lnTo>
                      <a:pt x="205" y="5"/>
                    </a:lnTo>
                    <a:lnTo>
                      <a:pt x="219" y="10"/>
                    </a:lnTo>
                    <a:lnTo>
                      <a:pt x="234" y="17"/>
                    </a:lnTo>
                    <a:lnTo>
                      <a:pt x="198" y="97"/>
                    </a:lnTo>
                    <a:lnTo>
                      <a:pt x="189" y="94"/>
                    </a:lnTo>
                    <a:lnTo>
                      <a:pt x="181" y="91"/>
                    </a:lnTo>
                    <a:lnTo>
                      <a:pt x="173" y="90"/>
                    </a:lnTo>
                    <a:lnTo>
                      <a:pt x="167" y="89"/>
                    </a:lnTo>
                    <a:lnTo>
                      <a:pt x="162" y="90"/>
                    </a:lnTo>
                    <a:lnTo>
                      <a:pt x="156" y="91"/>
                    </a:lnTo>
                    <a:lnTo>
                      <a:pt x="151" y="92"/>
                    </a:lnTo>
                    <a:lnTo>
                      <a:pt x="146" y="94"/>
                    </a:lnTo>
                    <a:lnTo>
                      <a:pt x="142" y="96"/>
                    </a:lnTo>
                    <a:lnTo>
                      <a:pt x="139" y="100"/>
                    </a:lnTo>
                    <a:lnTo>
                      <a:pt x="135" y="104"/>
                    </a:lnTo>
                    <a:lnTo>
                      <a:pt x="131" y="108"/>
                    </a:lnTo>
                    <a:lnTo>
                      <a:pt x="128" y="115"/>
                    </a:lnTo>
                    <a:lnTo>
                      <a:pt x="124" y="123"/>
                    </a:lnTo>
                    <a:lnTo>
                      <a:pt x="121" y="134"/>
                    </a:lnTo>
                    <a:lnTo>
                      <a:pt x="118" y="145"/>
                    </a:lnTo>
                    <a:lnTo>
                      <a:pt x="116" y="158"/>
                    </a:lnTo>
                    <a:lnTo>
                      <a:pt x="115" y="173"/>
                    </a:lnTo>
                    <a:lnTo>
                      <a:pt x="114" y="188"/>
                    </a:lnTo>
                    <a:lnTo>
                      <a:pt x="114" y="205"/>
                    </a:lnTo>
                    <a:lnTo>
                      <a:pt x="114" y="306"/>
                    </a:lnTo>
                    <a:lnTo>
                      <a:pt x="0" y="30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23" name="Freeform 1332">
                <a:extLst>
                  <a:ext uri="{FF2B5EF4-FFF2-40B4-BE49-F238E27FC236}">
                    <a16:creationId xmlns:a16="http://schemas.microsoft.com/office/drawing/2014/main" id="{42CC0899-ECE6-439D-A425-9BFEE4FFAA5A}"/>
                  </a:ext>
                </a:extLst>
              </p:cNvPr>
              <p:cNvSpPr>
                <a:spLocks noEditPoints="1"/>
              </p:cNvSpPr>
              <p:nvPr/>
            </p:nvSpPr>
            <p:spPr bwMode="auto">
              <a:xfrm>
                <a:off x="1849" y="1205"/>
                <a:ext cx="24" cy="60"/>
              </a:xfrm>
              <a:custGeom>
                <a:avLst/>
                <a:gdLst>
                  <a:gd name="T0" fmla="*/ 0 w 122"/>
                  <a:gd name="T1" fmla="*/ 0 h 298"/>
                  <a:gd name="T2" fmla="*/ 24 w 122"/>
                  <a:gd name="T3" fmla="*/ 0 h 298"/>
                  <a:gd name="T4" fmla="*/ 24 w 122"/>
                  <a:gd name="T5" fmla="*/ 23 h 298"/>
                  <a:gd name="T6" fmla="*/ 0 w 122"/>
                  <a:gd name="T7" fmla="*/ 23 h 298"/>
                  <a:gd name="T8" fmla="*/ 0 w 122"/>
                  <a:gd name="T9" fmla="*/ 0 h 298"/>
                  <a:gd name="T10" fmla="*/ 0 w 122"/>
                  <a:gd name="T11" fmla="*/ 37 h 298"/>
                  <a:gd name="T12" fmla="*/ 24 w 122"/>
                  <a:gd name="T13" fmla="*/ 37 h 298"/>
                  <a:gd name="T14" fmla="*/ 24 w 122"/>
                  <a:gd name="T15" fmla="*/ 60 h 298"/>
                  <a:gd name="T16" fmla="*/ 0 w 122"/>
                  <a:gd name="T17" fmla="*/ 60 h 298"/>
                  <a:gd name="T18" fmla="*/ 0 w 122"/>
                  <a:gd name="T19" fmla="*/ 37 h 29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2"/>
                  <a:gd name="T31" fmla="*/ 0 h 298"/>
                  <a:gd name="T32" fmla="*/ 122 w 122"/>
                  <a:gd name="T33" fmla="*/ 298 h 29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2" h="298">
                    <a:moveTo>
                      <a:pt x="0" y="0"/>
                    </a:moveTo>
                    <a:lnTo>
                      <a:pt x="122" y="0"/>
                    </a:lnTo>
                    <a:lnTo>
                      <a:pt x="122" y="114"/>
                    </a:lnTo>
                    <a:lnTo>
                      <a:pt x="0" y="114"/>
                    </a:lnTo>
                    <a:lnTo>
                      <a:pt x="0" y="0"/>
                    </a:lnTo>
                    <a:close/>
                    <a:moveTo>
                      <a:pt x="0" y="183"/>
                    </a:moveTo>
                    <a:lnTo>
                      <a:pt x="122" y="183"/>
                    </a:lnTo>
                    <a:lnTo>
                      <a:pt x="122" y="298"/>
                    </a:lnTo>
                    <a:lnTo>
                      <a:pt x="0" y="298"/>
                    </a:lnTo>
                    <a:lnTo>
                      <a:pt x="0" y="18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24" name="Freeform 1333">
                <a:extLst>
                  <a:ext uri="{FF2B5EF4-FFF2-40B4-BE49-F238E27FC236}">
                    <a16:creationId xmlns:a16="http://schemas.microsoft.com/office/drawing/2014/main" id="{DF37AED1-3C43-4AE9-A3A6-99D269B910E3}"/>
                  </a:ext>
                </a:extLst>
              </p:cNvPr>
              <p:cNvSpPr>
                <a:spLocks noEditPoints="1"/>
              </p:cNvSpPr>
              <p:nvPr/>
            </p:nvSpPr>
            <p:spPr bwMode="auto">
              <a:xfrm>
                <a:off x="1342" y="1344"/>
                <a:ext cx="81" cy="83"/>
              </a:xfrm>
              <a:custGeom>
                <a:avLst/>
                <a:gdLst>
                  <a:gd name="T0" fmla="*/ 0 w 405"/>
                  <a:gd name="T1" fmla="*/ 0 h 411"/>
                  <a:gd name="T2" fmla="*/ 48 w 405"/>
                  <a:gd name="T3" fmla="*/ 0 h 411"/>
                  <a:gd name="T4" fmla="*/ 57 w 405"/>
                  <a:gd name="T5" fmla="*/ 1 h 411"/>
                  <a:gd name="T6" fmla="*/ 62 w 405"/>
                  <a:gd name="T7" fmla="*/ 3 h 411"/>
                  <a:gd name="T8" fmla="*/ 65 w 405"/>
                  <a:gd name="T9" fmla="*/ 4 h 411"/>
                  <a:gd name="T10" fmla="*/ 67 w 405"/>
                  <a:gd name="T11" fmla="*/ 6 h 411"/>
                  <a:gd name="T12" fmla="*/ 70 w 405"/>
                  <a:gd name="T13" fmla="*/ 8 h 411"/>
                  <a:gd name="T14" fmla="*/ 71 w 405"/>
                  <a:gd name="T15" fmla="*/ 11 h 411"/>
                  <a:gd name="T16" fmla="*/ 73 w 405"/>
                  <a:gd name="T17" fmla="*/ 14 h 411"/>
                  <a:gd name="T18" fmla="*/ 74 w 405"/>
                  <a:gd name="T19" fmla="*/ 17 h 411"/>
                  <a:gd name="T20" fmla="*/ 74 w 405"/>
                  <a:gd name="T21" fmla="*/ 21 h 411"/>
                  <a:gd name="T22" fmla="*/ 74 w 405"/>
                  <a:gd name="T23" fmla="*/ 26 h 411"/>
                  <a:gd name="T24" fmla="*/ 73 w 405"/>
                  <a:gd name="T25" fmla="*/ 32 h 411"/>
                  <a:gd name="T26" fmla="*/ 70 w 405"/>
                  <a:gd name="T27" fmla="*/ 37 h 411"/>
                  <a:gd name="T28" fmla="*/ 66 w 405"/>
                  <a:gd name="T29" fmla="*/ 41 h 411"/>
                  <a:gd name="T30" fmla="*/ 62 w 405"/>
                  <a:gd name="T31" fmla="*/ 44 h 411"/>
                  <a:gd name="T32" fmla="*/ 57 w 405"/>
                  <a:gd name="T33" fmla="*/ 46 h 411"/>
                  <a:gd name="T34" fmla="*/ 57 w 405"/>
                  <a:gd name="T35" fmla="*/ 47 h 411"/>
                  <a:gd name="T36" fmla="*/ 60 w 405"/>
                  <a:gd name="T37" fmla="*/ 49 h 411"/>
                  <a:gd name="T38" fmla="*/ 63 w 405"/>
                  <a:gd name="T39" fmla="*/ 51 h 411"/>
                  <a:gd name="T40" fmla="*/ 67 w 405"/>
                  <a:gd name="T41" fmla="*/ 57 h 411"/>
                  <a:gd name="T42" fmla="*/ 81 w 405"/>
                  <a:gd name="T43" fmla="*/ 83 h 411"/>
                  <a:gd name="T44" fmla="*/ 39 w 405"/>
                  <a:gd name="T45" fmla="*/ 58 h 411"/>
                  <a:gd name="T46" fmla="*/ 36 w 405"/>
                  <a:gd name="T47" fmla="*/ 54 h 411"/>
                  <a:gd name="T48" fmla="*/ 34 w 405"/>
                  <a:gd name="T49" fmla="*/ 51 h 411"/>
                  <a:gd name="T50" fmla="*/ 31 w 405"/>
                  <a:gd name="T51" fmla="*/ 50 h 411"/>
                  <a:gd name="T52" fmla="*/ 28 w 405"/>
                  <a:gd name="T53" fmla="*/ 49 h 411"/>
                  <a:gd name="T54" fmla="*/ 26 w 405"/>
                  <a:gd name="T55" fmla="*/ 83 h 411"/>
                  <a:gd name="T56" fmla="*/ 26 w 405"/>
                  <a:gd name="T57" fmla="*/ 34 h 411"/>
                  <a:gd name="T58" fmla="*/ 37 w 405"/>
                  <a:gd name="T59" fmla="*/ 34 h 411"/>
                  <a:gd name="T60" fmla="*/ 41 w 405"/>
                  <a:gd name="T61" fmla="*/ 33 h 411"/>
                  <a:gd name="T62" fmla="*/ 44 w 405"/>
                  <a:gd name="T63" fmla="*/ 32 h 411"/>
                  <a:gd name="T64" fmla="*/ 46 w 405"/>
                  <a:gd name="T65" fmla="*/ 31 h 411"/>
                  <a:gd name="T66" fmla="*/ 48 w 405"/>
                  <a:gd name="T67" fmla="*/ 29 h 411"/>
                  <a:gd name="T68" fmla="*/ 49 w 405"/>
                  <a:gd name="T69" fmla="*/ 26 h 411"/>
                  <a:gd name="T70" fmla="*/ 49 w 405"/>
                  <a:gd name="T71" fmla="*/ 23 h 411"/>
                  <a:gd name="T72" fmla="*/ 47 w 405"/>
                  <a:gd name="T73" fmla="*/ 20 h 411"/>
                  <a:gd name="T74" fmla="*/ 46 w 405"/>
                  <a:gd name="T75" fmla="*/ 19 h 411"/>
                  <a:gd name="T76" fmla="*/ 44 w 405"/>
                  <a:gd name="T77" fmla="*/ 18 h 411"/>
                  <a:gd name="T78" fmla="*/ 40 w 405"/>
                  <a:gd name="T79" fmla="*/ 17 h 411"/>
                  <a:gd name="T80" fmla="*/ 26 w 405"/>
                  <a:gd name="T81" fmla="*/ 17 h 41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05"/>
                  <a:gd name="T124" fmla="*/ 0 h 411"/>
                  <a:gd name="T125" fmla="*/ 405 w 405"/>
                  <a:gd name="T126" fmla="*/ 411 h 41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05" h="411">
                    <a:moveTo>
                      <a:pt x="0" y="411"/>
                    </a:moveTo>
                    <a:lnTo>
                      <a:pt x="0" y="0"/>
                    </a:lnTo>
                    <a:lnTo>
                      <a:pt x="212" y="0"/>
                    </a:lnTo>
                    <a:lnTo>
                      <a:pt x="240" y="1"/>
                    </a:lnTo>
                    <a:lnTo>
                      <a:pt x="264" y="2"/>
                    </a:lnTo>
                    <a:lnTo>
                      <a:pt x="285" y="5"/>
                    </a:lnTo>
                    <a:lnTo>
                      <a:pt x="302" y="10"/>
                    </a:lnTo>
                    <a:lnTo>
                      <a:pt x="310" y="13"/>
                    </a:lnTo>
                    <a:lnTo>
                      <a:pt x="317" y="16"/>
                    </a:lnTo>
                    <a:lnTo>
                      <a:pt x="324" y="20"/>
                    </a:lnTo>
                    <a:lnTo>
                      <a:pt x="330" y="25"/>
                    </a:lnTo>
                    <a:lnTo>
                      <a:pt x="337" y="29"/>
                    </a:lnTo>
                    <a:lnTo>
                      <a:pt x="342" y="34"/>
                    </a:lnTo>
                    <a:lnTo>
                      <a:pt x="348" y="41"/>
                    </a:lnTo>
                    <a:lnTo>
                      <a:pt x="352" y="47"/>
                    </a:lnTo>
                    <a:lnTo>
                      <a:pt x="357" y="55"/>
                    </a:lnTo>
                    <a:lnTo>
                      <a:pt x="361" y="61"/>
                    </a:lnTo>
                    <a:lnTo>
                      <a:pt x="364" y="70"/>
                    </a:lnTo>
                    <a:lnTo>
                      <a:pt x="367" y="78"/>
                    </a:lnTo>
                    <a:lnTo>
                      <a:pt x="369" y="86"/>
                    </a:lnTo>
                    <a:lnTo>
                      <a:pt x="370" y="95"/>
                    </a:lnTo>
                    <a:lnTo>
                      <a:pt x="371" y="105"/>
                    </a:lnTo>
                    <a:lnTo>
                      <a:pt x="371" y="114"/>
                    </a:lnTo>
                    <a:lnTo>
                      <a:pt x="370" y="130"/>
                    </a:lnTo>
                    <a:lnTo>
                      <a:pt x="368" y="146"/>
                    </a:lnTo>
                    <a:lnTo>
                      <a:pt x="363" y="160"/>
                    </a:lnTo>
                    <a:lnTo>
                      <a:pt x="357" y="173"/>
                    </a:lnTo>
                    <a:lnTo>
                      <a:pt x="349" y="184"/>
                    </a:lnTo>
                    <a:lnTo>
                      <a:pt x="339" y="195"/>
                    </a:lnTo>
                    <a:lnTo>
                      <a:pt x="329" y="205"/>
                    </a:lnTo>
                    <a:lnTo>
                      <a:pt x="316" y="214"/>
                    </a:lnTo>
                    <a:lnTo>
                      <a:pt x="308" y="218"/>
                    </a:lnTo>
                    <a:lnTo>
                      <a:pt x="298" y="222"/>
                    </a:lnTo>
                    <a:lnTo>
                      <a:pt x="285" y="226"/>
                    </a:lnTo>
                    <a:lnTo>
                      <a:pt x="272" y="230"/>
                    </a:lnTo>
                    <a:lnTo>
                      <a:pt x="283" y="233"/>
                    </a:lnTo>
                    <a:lnTo>
                      <a:pt x="291" y="237"/>
                    </a:lnTo>
                    <a:lnTo>
                      <a:pt x="299" y="241"/>
                    </a:lnTo>
                    <a:lnTo>
                      <a:pt x="305" y="245"/>
                    </a:lnTo>
                    <a:lnTo>
                      <a:pt x="314" y="252"/>
                    </a:lnTo>
                    <a:lnTo>
                      <a:pt x="326" y="266"/>
                    </a:lnTo>
                    <a:lnTo>
                      <a:pt x="337" y="280"/>
                    </a:lnTo>
                    <a:lnTo>
                      <a:pt x="343" y="292"/>
                    </a:lnTo>
                    <a:lnTo>
                      <a:pt x="405" y="411"/>
                    </a:lnTo>
                    <a:lnTo>
                      <a:pt x="261" y="411"/>
                    </a:lnTo>
                    <a:lnTo>
                      <a:pt x="193" y="286"/>
                    </a:lnTo>
                    <a:lnTo>
                      <a:pt x="187" y="274"/>
                    </a:lnTo>
                    <a:lnTo>
                      <a:pt x="181" y="265"/>
                    </a:lnTo>
                    <a:lnTo>
                      <a:pt x="176" y="259"/>
                    </a:lnTo>
                    <a:lnTo>
                      <a:pt x="171" y="253"/>
                    </a:lnTo>
                    <a:lnTo>
                      <a:pt x="163" y="249"/>
                    </a:lnTo>
                    <a:lnTo>
                      <a:pt x="155" y="247"/>
                    </a:lnTo>
                    <a:lnTo>
                      <a:pt x="148" y="245"/>
                    </a:lnTo>
                    <a:lnTo>
                      <a:pt x="139" y="244"/>
                    </a:lnTo>
                    <a:lnTo>
                      <a:pt x="128" y="244"/>
                    </a:lnTo>
                    <a:lnTo>
                      <a:pt x="128" y="411"/>
                    </a:lnTo>
                    <a:lnTo>
                      <a:pt x="0" y="411"/>
                    </a:lnTo>
                    <a:close/>
                    <a:moveTo>
                      <a:pt x="128" y="166"/>
                    </a:moveTo>
                    <a:lnTo>
                      <a:pt x="181" y="166"/>
                    </a:lnTo>
                    <a:lnTo>
                      <a:pt x="187" y="166"/>
                    </a:lnTo>
                    <a:lnTo>
                      <a:pt x="194" y="165"/>
                    </a:lnTo>
                    <a:lnTo>
                      <a:pt x="204" y="164"/>
                    </a:lnTo>
                    <a:lnTo>
                      <a:pt x="215" y="161"/>
                    </a:lnTo>
                    <a:lnTo>
                      <a:pt x="221" y="160"/>
                    </a:lnTo>
                    <a:lnTo>
                      <a:pt x="227" y="156"/>
                    </a:lnTo>
                    <a:lnTo>
                      <a:pt x="231" y="153"/>
                    </a:lnTo>
                    <a:lnTo>
                      <a:pt x="235" y="148"/>
                    </a:lnTo>
                    <a:lnTo>
                      <a:pt x="240" y="142"/>
                    </a:lnTo>
                    <a:lnTo>
                      <a:pt x="242" y="137"/>
                    </a:lnTo>
                    <a:lnTo>
                      <a:pt x="243" y="130"/>
                    </a:lnTo>
                    <a:lnTo>
                      <a:pt x="244" y="124"/>
                    </a:lnTo>
                    <a:lnTo>
                      <a:pt x="243" y="114"/>
                    </a:lnTo>
                    <a:lnTo>
                      <a:pt x="241" y="107"/>
                    </a:lnTo>
                    <a:lnTo>
                      <a:pt x="236" y="99"/>
                    </a:lnTo>
                    <a:lnTo>
                      <a:pt x="231" y="94"/>
                    </a:lnTo>
                    <a:lnTo>
                      <a:pt x="228" y="92"/>
                    </a:lnTo>
                    <a:lnTo>
                      <a:pt x="223" y="89"/>
                    </a:lnTo>
                    <a:lnTo>
                      <a:pt x="218" y="87"/>
                    </a:lnTo>
                    <a:lnTo>
                      <a:pt x="213" y="85"/>
                    </a:lnTo>
                    <a:lnTo>
                      <a:pt x="200" y="84"/>
                    </a:lnTo>
                    <a:lnTo>
                      <a:pt x="184" y="83"/>
                    </a:lnTo>
                    <a:lnTo>
                      <a:pt x="128" y="83"/>
                    </a:lnTo>
                    <a:lnTo>
                      <a:pt x="128" y="166"/>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25" name="Freeform 1334">
                <a:extLst>
                  <a:ext uri="{FF2B5EF4-FFF2-40B4-BE49-F238E27FC236}">
                    <a16:creationId xmlns:a16="http://schemas.microsoft.com/office/drawing/2014/main" id="{FFF98DE7-9CCA-4FD8-BCC0-16978BB83105}"/>
                  </a:ext>
                </a:extLst>
              </p:cNvPr>
              <p:cNvSpPr>
                <a:spLocks noEditPoints="1"/>
              </p:cNvSpPr>
              <p:nvPr/>
            </p:nvSpPr>
            <p:spPr bwMode="auto">
              <a:xfrm>
                <a:off x="1424" y="1366"/>
                <a:ext cx="69" cy="62"/>
              </a:xfrm>
              <a:custGeom>
                <a:avLst/>
                <a:gdLst>
                  <a:gd name="T0" fmla="*/ 24 w 346"/>
                  <a:gd name="T1" fmla="*/ 39 h 310"/>
                  <a:gd name="T2" fmla="*/ 26 w 346"/>
                  <a:gd name="T3" fmla="*/ 45 h 310"/>
                  <a:gd name="T4" fmla="*/ 29 w 346"/>
                  <a:gd name="T5" fmla="*/ 47 h 310"/>
                  <a:gd name="T6" fmla="*/ 32 w 346"/>
                  <a:gd name="T7" fmla="*/ 48 h 310"/>
                  <a:gd name="T8" fmla="*/ 36 w 346"/>
                  <a:gd name="T9" fmla="*/ 49 h 310"/>
                  <a:gd name="T10" fmla="*/ 41 w 346"/>
                  <a:gd name="T11" fmla="*/ 47 h 310"/>
                  <a:gd name="T12" fmla="*/ 44 w 346"/>
                  <a:gd name="T13" fmla="*/ 45 h 310"/>
                  <a:gd name="T14" fmla="*/ 66 w 346"/>
                  <a:gd name="T15" fmla="*/ 48 h 310"/>
                  <a:gd name="T16" fmla="*/ 62 w 346"/>
                  <a:gd name="T17" fmla="*/ 53 h 310"/>
                  <a:gd name="T18" fmla="*/ 57 w 346"/>
                  <a:gd name="T19" fmla="*/ 57 h 310"/>
                  <a:gd name="T20" fmla="*/ 51 w 346"/>
                  <a:gd name="T21" fmla="*/ 60 h 310"/>
                  <a:gd name="T22" fmla="*/ 43 w 346"/>
                  <a:gd name="T23" fmla="*/ 62 h 310"/>
                  <a:gd name="T24" fmla="*/ 34 w 346"/>
                  <a:gd name="T25" fmla="*/ 62 h 310"/>
                  <a:gd name="T26" fmla="*/ 26 w 346"/>
                  <a:gd name="T27" fmla="*/ 62 h 310"/>
                  <a:gd name="T28" fmla="*/ 19 w 346"/>
                  <a:gd name="T29" fmla="*/ 60 h 310"/>
                  <a:gd name="T30" fmla="*/ 14 w 346"/>
                  <a:gd name="T31" fmla="*/ 58 h 310"/>
                  <a:gd name="T32" fmla="*/ 10 w 346"/>
                  <a:gd name="T33" fmla="*/ 55 h 310"/>
                  <a:gd name="T34" fmla="*/ 6 w 346"/>
                  <a:gd name="T35" fmla="*/ 50 h 310"/>
                  <a:gd name="T36" fmla="*/ 3 w 346"/>
                  <a:gd name="T37" fmla="*/ 44 h 310"/>
                  <a:gd name="T38" fmla="*/ 1 w 346"/>
                  <a:gd name="T39" fmla="*/ 38 h 310"/>
                  <a:gd name="T40" fmla="*/ 0 w 346"/>
                  <a:gd name="T41" fmla="*/ 31 h 310"/>
                  <a:gd name="T42" fmla="*/ 1 w 346"/>
                  <a:gd name="T43" fmla="*/ 21 h 310"/>
                  <a:gd name="T44" fmla="*/ 5 w 346"/>
                  <a:gd name="T45" fmla="*/ 13 h 310"/>
                  <a:gd name="T46" fmla="*/ 11 w 346"/>
                  <a:gd name="T47" fmla="*/ 6 h 310"/>
                  <a:gd name="T48" fmla="*/ 20 w 346"/>
                  <a:gd name="T49" fmla="*/ 2 h 310"/>
                  <a:gd name="T50" fmla="*/ 30 w 346"/>
                  <a:gd name="T51" fmla="*/ 0 h 310"/>
                  <a:gd name="T52" fmla="*/ 40 w 346"/>
                  <a:gd name="T53" fmla="*/ 0 h 310"/>
                  <a:gd name="T54" fmla="*/ 47 w 346"/>
                  <a:gd name="T55" fmla="*/ 1 h 310"/>
                  <a:gd name="T56" fmla="*/ 54 w 346"/>
                  <a:gd name="T57" fmla="*/ 4 h 310"/>
                  <a:gd name="T58" fmla="*/ 59 w 346"/>
                  <a:gd name="T59" fmla="*/ 7 h 310"/>
                  <a:gd name="T60" fmla="*/ 63 w 346"/>
                  <a:gd name="T61" fmla="*/ 12 h 310"/>
                  <a:gd name="T62" fmla="*/ 66 w 346"/>
                  <a:gd name="T63" fmla="*/ 17 h 310"/>
                  <a:gd name="T64" fmla="*/ 68 w 346"/>
                  <a:gd name="T65" fmla="*/ 23 h 310"/>
                  <a:gd name="T66" fmla="*/ 69 w 346"/>
                  <a:gd name="T67" fmla="*/ 31 h 310"/>
                  <a:gd name="T68" fmla="*/ 46 w 346"/>
                  <a:gd name="T69" fmla="*/ 26 h 310"/>
                  <a:gd name="T70" fmla="*/ 44 w 346"/>
                  <a:gd name="T71" fmla="*/ 19 h 310"/>
                  <a:gd name="T72" fmla="*/ 42 w 346"/>
                  <a:gd name="T73" fmla="*/ 16 h 310"/>
                  <a:gd name="T74" fmla="*/ 37 w 346"/>
                  <a:gd name="T75" fmla="*/ 14 h 310"/>
                  <a:gd name="T76" fmla="*/ 32 w 346"/>
                  <a:gd name="T77" fmla="*/ 14 h 310"/>
                  <a:gd name="T78" fmla="*/ 29 w 346"/>
                  <a:gd name="T79" fmla="*/ 15 h 310"/>
                  <a:gd name="T80" fmla="*/ 26 w 346"/>
                  <a:gd name="T81" fmla="*/ 18 h 310"/>
                  <a:gd name="T82" fmla="*/ 24 w 346"/>
                  <a:gd name="T83" fmla="*/ 23 h 31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46"/>
                  <a:gd name="T127" fmla="*/ 0 h 310"/>
                  <a:gd name="T128" fmla="*/ 346 w 346"/>
                  <a:gd name="T129" fmla="*/ 310 h 31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46" h="310">
                    <a:moveTo>
                      <a:pt x="346" y="183"/>
                    </a:moveTo>
                    <a:lnTo>
                      <a:pt x="117" y="183"/>
                    </a:lnTo>
                    <a:lnTo>
                      <a:pt x="119" y="196"/>
                    </a:lnTo>
                    <a:lnTo>
                      <a:pt x="122" y="207"/>
                    </a:lnTo>
                    <a:lnTo>
                      <a:pt x="126" y="217"/>
                    </a:lnTo>
                    <a:lnTo>
                      <a:pt x="132" y="224"/>
                    </a:lnTo>
                    <a:lnTo>
                      <a:pt x="135" y="228"/>
                    </a:lnTo>
                    <a:lnTo>
                      <a:pt x="140" y="233"/>
                    </a:lnTo>
                    <a:lnTo>
                      <a:pt x="145" y="236"/>
                    </a:lnTo>
                    <a:lnTo>
                      <a:pt x="150" y="239"/>
                    </a:lnTo>
                    <a:lnTo>
                      <a:pt x="156" y="241"/>
                    </a:lnTo>
                    <a:lnTo>
                      <a:pt x="162" y="242"/>
                    </a:lnTo>
                    <a:lnTo>
                      <a:pt x="167" y="244"/>
                    </a:lnTo>
                    <a:lnTo>
                      <a:pt x="174" y="244"/>
                    </a:lnTo>
                    <a:lnTo>
                      <a:pt x="183" y="244"/>
                    </a:lnTo>
                    <a:lnTo>
                      <a:pt x="191" y="241"/>
                    </a:lnTo>
                    <a:lnTo>
                      <a:pt x="199" y="239"/>
                    </a:lnTo>
                    <a:lnTo>
                      <a:pt x="206" y="235"/>
                    </a:lnTo>
                    <a:lnTo>
                      <a:pt x="212" y="232"/>
                    </a:lnTo>
                    <a:lnTo>
                      <a:pt x="216" y="227"/>
                    </a:lnTo>
                    <a:lnTo>
                      <a:pt x="221" y="223"/>
                    </a:lnTo>
                    <a:lnTo>
                      <a:pt x="227" y="217"/>
                    </a:lnTo>
                    <a:lnTo>
                      <a:pt x="339" y="226"/>
                    </a:lnTo>
                    <a:lnTo>
                      <a:pt x="333" y="238"/>
                    </a:lnTo>
                    <a:lnTo>
                      <a:pt x="325" y="248"/>
                    </a:lnTo>
                    <a:lnTo>
                      <a:pt x="317" y="257"/>
                    </a:lnTo>
                    <a:lnTo>
                      <a:pt x="310" y="265"/>
                    </a:lnTo>
                    <a:lnTo>
                      <a:pt x="302" y="273"/>
                    </a:lnTo>
                    <a:lnTo>
                      <a:pt x="294" y="280"/>
                    </a:lnTo>
                    <a:lnTo>
                      <a:pt x="285" y="286"/>
                    </a:lnTo>
                    <a:lnTo>
                      <a:pt x="276" y="291"/>
                    </a:lnTo>
                    <a:lnTo>
                      <a:pt x="267" y="295"/>
                    </a:lnTo>
                    <a:lnTo>
                      <a:pt x="256" y="300"/>
                    </a:lnTo>
                    <a:lnTo>
                      <a:pt x="245" y="303"/>
                    </a:lnTo>
                    <a:lnTo>
                      <a:pt x="232" y="306"/>
                    </a:lnTo>
                    <a:lnTo>
                      <a:pt x="218" y="308"/>
                    </a:lnTo>
                    <a:lnTo>
                      <a:pt x="204" y="309"/>
                    </a:lnTo>
                    <a:lnTo>
                      <a:pt x="189" y="310"/>
                    </a:lnTo>
                    <a:lnTo>
                      <a:pt x="172" y="310"/>
                    </a:lnTo>
                    <a:lnTo>
                      <a:pt x="158" y="310"/>
                    </a:lnTo>
                    <a:lnTo>
                      <a:pt x="144" y="309"/>
                    </a:lnTo>
                    <a:lnTo>
                      <a:pt x="131" y="308"/>
                    </a:lnTo>
                    <a:lnTo>
                      <a:pt x="119" y="306"/>
                    </a:lnTo>
                    <a:lnTo>
                      <a:pt x="108" y="304"/>
                    </a:lnTo>
                    <a:lnTo>
                      <a:pt x="97" y="302"/>
                    </a:lnTo>
                    <a:lnTo>
                      <a:pt x="88" y="298"/>
                    </a:lnTo>
                    <a:lnTo>
                      <a:pt x="79" y="294"/>
                    </a:lnTo>
                    <a:lnTo>
                      <a:pt x="70" y="290"/>
                    </a:lnTo>
                    <a:lnTo>
                      <a:pt x="63" y="285"/>
                    </a:lnTo>
                    <a:lnTo>
                      <a:pt x="55" y="279"/>
                    </a:lnTo>
                    <a:lnTo>
                      <a:pt x="48" y="273"/>
                    </a:lnTo>
                    <a:lnTo>
                      <a:pt x="41" y="265"/>
                    </a:lnTo>
                    <a:lnTo>
                      <a:pt x="35" y="258"/>
                    </a:lnTo>
                    <a:lnTo>
                      <a:pt x="28" y="250"/>
                    </a:lnTo>
                    <a:lnTo>
                      <a:pt x="23" y="241"/>
                    </a:lnTo>
                    <a:lnTo>
                      <a:pt x="17" y="232"/>
                    </a:lnTo>
                    <a:lnTo>
                      <a:pt x="13" y="222"/>
                    </a:lnTo>
                    <a:lnTo>
                      <a:pt x="9" y="212"/>
                    </a:lnTo>
                    <a:lnTo>
                      <a:pt x="6" y="201"/>
                    </a:lnTo>
                    <a:lnTo>
                      <a:pt x="3" y="191"/>
                    </a:lnTo>
                    <a:lnTo>
                      <a:pt x="1" y="180"/>
                    </a:lnTo>
                    <a:lnTo>
                      <a:pt x="0" y="168"/>
                    </a:lnTo>
                    <a:lnTo>
                      <a:pt x="0" y="156"/>
                    </a:lnTo>
                    <a:lnTo>
                      <a:pt x="1" y="139"/>
                    </a:lnTo>
                    <a:lnTo>
                      <a:pt x="3" y="123"/>
                    </a:lnTo>
                    <a:lnTo>
                      <a:pt x="7" y="107"/>
                    </a:lnTo>
                    <a:lnTo>
                      <a:pt x="12" y="93"/>
                    </a:lnTo>
                    <a:lnTo>
                      <a:pt x="17" y="78"/>
                    </a:lnTo>
                    <a:lnTo>
                      <a:pt x="25" y="66"/>
                    </a:lnTo>
                    <a:lnTo>
                      <a:pt x="35" y="54"/>
                    </a:lnTo>
                    <a:lnTo>
                      <a:pt x="45" y="43"/>
                    </a:lnTo>
                    <a:lnTo>
                      <a:pt x="56" y="32"/>
                    </a:lnTo>
                    <a:lnTo>
                      <a:pt x="69" y="23"/>
                    </a:lnTo>
                    <a:lnTo>
                      <a:pt x="83" y="16"/>
                    </a:lnTo>
                    <a:lnTo>
                      <a:pt x="98" y="11"/>
                    </a:lnTo>
                    <a:lnTo>
                      <a:pt x="115" y="5"/>
                    </a:lnTo>
                    <a:lnTo>
                      <a:pt x="132" y="2"/>
                    </a:lnTo>
                    <a:lnTo>
                      <a:pt x="149" y="0"/>
                    </a:lnTo>
                    <a:lnTo>
                      <a:pt x="168" y="0"/>
                    </a:lnTo>
                    <a:lnTo>
                      <a:pt x="184" y="0"/>
                    </a:lnTo>
                    <a:lnTo>
                      <a:pt x="199" y="1"/>
                    </a:lnTo>
                    <a:lnTo>
                      <a:pt x="213" y="2"/>
                    </a:lnTo>
                    <a:lnTo>
                      <a:pt x="226" y="4"/>
                    </a:lnTo>
                    <a:lnTo>
                      <a:pt x="238" y="7"/>
                    </a:lnTo>
                    <a:lnTo>
                      <a:pt x="249" y="11"/>
                    </a:lnTo>
                    <a:lnTo>
                      <a:pt x="260" y="15"/>
                    </a:lnTo>
                    <a:lnTo>
                      <a:pt x="270" y="19"/>
                    </a:lnTo>
                    <a:lnTo>
                      <a:pt x="279" y="23"/>
                    </a:lnTo>
                    <a:lnTo>
                      <a:pt x="287" y="30"/>
                    </a:lnTo>
                    <a:lnTo>
                      <a:pt x="295" y="35"/>
                    </a:lnTo>
                    <a:lnTo>
                      <a:pt x="302" y="43"/>
                    </a:lnTo>
                    <a:lnTo>
                      <a:pt x="309" y="49"/>
                    </a:lnTo>
                    <a:lnTo>
                      <a:pt x="315" y="58"/>
                    </a:lnTo>
                    <a:lnTo>
                      <a:pt x="321" y="66"/>
                    </a:lnTo>
                    <a:lnTo>
                      <a:pt x="326" y="75"/>
                    </a:lnTo>
                    <a:lnTo>
                      <a:pt x="330" y="84"/>
                    </a:lnTo>
                    <a:lnTo>
                      <a:pt x="335" y="95"/>
                    </a:lnTo>
                    <a:lnTo>
                      <a:pt x="338" y="105"/>
                    </a:lnTo>
                    <a:lnTo>
                      <a:pt x="340" y="117"/>
                    </a:lnTo>
                    <a:lnTo>
                      <a:pt x="342" y="129"/>
                    </a:lnTo>
                    <a:lnTo>
                      <a:pt x="344" y="142"/>
                    </a:lnTo>
                    <a:lnTo>
                      <a:pt x="344" y="156"/>
                    </a:lnTo>
                    <a:lnTo>
                      <a:pt x="346" y="170"/>
                    </a:lnTo>
                    <a:lnTo>
                      <a:pt x="346" y="183"/>
                    </a:lnTo>
                    <a:close/>
                    <a:moveTo>
                      <a:pt x="229" y="129"/>
                    </a:moveTo>
                    <a:lnTo>
                      <a:pt x="227" y="113"/>
                    </a:lnTo>
                    <a:lnTo>
                      <a:pt x="224" y="100"/>
                    </a:lnTo>
                    <a:lnTo>
                      <a:pt x="220" y="95"/>
                    </a:lnTo>
                    <a:lnTo>
                      <a:pt x="218" y="89"/>
                    </a:lnTo>
                    <a:lnTo>
                      <a:pt x="215" y="85"/>
                    </a:lnTo>
                    <a:lnTo>
                      <a:pt x="212" y="82"/>
                    </a:lnTo>
                    <a:lnTo>
                      <a:pt x="203" y="75"/>
                    </a:lnTo>
                    <a:lnTo>
                      <a:pt x="194" y="71"/>
                    </a:lnTo>
                    <a:lnTo>
                      <a:pt x="185" y="68"/>
                    </a:lnTo>
                    <a:lnTo>
                      <a:pt x="174" y="67"/>
                    </a:lnTo>
                    <a:lnTo>
                      <a:pt x="166" y="68"/>
                    </a:lnTo>
                    <a:lnTo>
                      <a:pt x="161" y="69"/>
                    </a:lnTo>
                    <a:lnTo>
                      <a:pt x="154" y="70"/>
                    </a:lnTo>
                    <a:lnTo>
                      <a:pt x="149" y="72"/>
                    </a:lnTo>
                    <a:lnTo>
                      <a:pt x="144" y="75"/>
                    </a:lnTo>
                    <a:lnTo>
                      <a:pt x="138" y="80"/>
                    </a:lnTo>
                    <a:lnTo>
                      <a:pt x="134" y="84"/>
                    </a:lnTo>
                    <a:lnTo>
                      <a:pt x="130" y="88"/>
                    </a:lnTo>
                    <a:lnTo>
                      <a:pt x="125" y="96"/>
                    </a:lnTo>
                    <a:lnTo>
                      <a:pt x="121" y="105"/>
                    </a:lnTo>
                    <a:lnTo>
                      <a:pt x="119" y="116"/>
                    </a:lnTo>
                    <a:lnTo>
                      <a:pt x="117" y="129"/>
                    </a:lnTo>
                    <a:lnTo>
                      <a:pt x="229" y="129"/>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26" name="Rectangle 1335">
                <a:extLst>
                  <a:ext uri="{FF2B5EF4-FFF2-40B4-BE49-F238E27FC236}">
                    <a16:creationId xmlns:a16="http://schemas.microsoft.com/office/drawing/2014/main" id="{FDBB6F6B-BB14-4D01-B8C1-97168EA7D11F}"/>
                  </a:ext>
                </a:extLst>
              </p:cNvPr>
              <p:cNvSpPr>
                <a:spLocks noChangeArrowheads="1"/>
              </p:cNvSpPr>
              <p:nvPr/>
            </p:nvSpPr>
            <p:spPr bwMode="auto">
              <a:xfrm>
                <a:off x="1505" y="1344"/>
                <a:ext cx="22" cy="83"/>
              </a:xfrm>
              <a:prstGeom prst="rect">
                <a:avLst/>
              </a:prstGeom>
              <a:solidFill>
                <a:srgbClr val="DA251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50427" name="Freeform 1336">
                <a:extLst>
                  <a:ext uri="{FF2B5EF4-FFF2-40B4-BE49-F238E27FC236}">
                    <a16:creationId xmlns:a16="http://schemas.microsoft.com/office/drawing/2014/main" id="{1CDCBFF8-84F8-43EF-B270-E52CE112238E}"/>
                  </a:ext>
                </a:extLst>
              </p:cNvPr>
              <p:cNvSpPr>
                <a:spLocks noEditPoints="1"/>
              </p:cNvSpPr>
              <p:nvPr/>
            </p:nvSpPr>
            <p:spPr bwMode="auto">
              <a:xfrm>
                <a:off x="1539" y="1366"/>
                <a:ext cx="69" cy="62"/>
              </a:xfrm>
              <a:custGeom>
                <a:avLst/>
                <a:gdLst>
                  <a:gd name="T0" fmla="*/ 2 w 343"/>
                  <a:gd name="T1" fmla="*/ 15 h 310"/>
                  <a:gd name="T2" fmla="*/ 5 w 343"/>
                  <a:gd name="T3" fmla="*/ 9 h 310"/>
                  <a:gd name="T4" fmla="*/ 10 w 343"/>
                  <a:gd name="T5" fmla="*/ 5 h 310"/>
                  <a:gd name="T6" fmla="*/ 16 w 343"/>
                  <a:gd name="T7" fmla="*/ 2 h 310"/>
                  <a:gd name="T8" fmla="*/ 24 w 343"/>
                  <a:gd name="T9" fmla="*/ 0 h 310"/>
                  <a:gd name="T10" fmla="*/ 33 w 343"/>
                  <a:gd name="T11" fmla="*/ 0 h 310"/>
                  <a:gd name="T12" fmla="*/ 46 w 343"/>
                  <a:gd name="T13" fmla="*/ 1 h 310"/>
                  <a:gd name="T14" fmla="*/ 55 w 343"/>
                  <a:gd name="T15" fmla="*/ 3 h 310"/>
                  <a:gd name="T16" fmla="*/ 61 w 343"/>
                  <a:gd name="T17" fmla="*/ 7 h 310"/>
                  <a:gd name="T18" fmla="*/ 64 w 343"/>
                  <a:gd name="T19" fmla="*/ 13 h 310"/>
                  <a:gd name="T20" fmla="*/ 66 w 343"/>
                  <a:gd name="T21" fmla="*/ 20 h 310"/>
                  <a:gd name="T22" fmla="*/ 66 w 343"/>
                  <a:gd name="T23" fmla="*/ 50 h 310"/>
                  <a:gd name="T24" fmla="*/ 67 w 343"/>
                  <a:gd name="T25" fmla="*/ 55 h 310"/>
                  <a:gd name="T26" fmla="*/ 47 w 343"/>
                  <a:gd name="T27" fmla="*/ 61 h 310"/>
                  <a:gd name="T28" fmla="*/ 45 w 343"/>
                  <a:gd name="T29" fmla="*/ 56 h 310"/>
                  <a:gd name="T30" fmla="*/ 40 w 343"/>
                  <a:gd name="T31" fmla="*/ 57 h 310"/>
                  <a:gd name="T32" fmla="*/ 33 w 343"/>
                  <a:gd name="T33" fmla="*/ 61 h 310"/>
                  <a:gd name="T34" fmla="*/ 22 w 343"/>
                  <a:gd name="T35" fmla="*/ 62 h 310"/>
                  <a:gd name="T36" fmla="*/ 14 w 343"/>
                  <a:gd name="T37" fmla="*/ 61 h 310"/>
                  <a:gd name="T38" fmla="*/ 9 w 343"/>
                  <a:gd name="T39" fmla="*/ 59 h 310"/>
                  <a:gd name="T40" fmla="*/ 4 w 343"/>
                  <a:gd name="T41" fmla="*/ 56 h 310"/>
                  <a:gd name="T42" fmla="*/ 1 w 343"/>
                  <a:gd name="T43" fmla="*/ 52 h 310"/>
                  <a:gd name="T44" fmla="*/ 0 w 343"/>
                  <a:gd name="T45" fmla="*/ 47 h 310"/>
                  <a:gd name="T46" fmla="*/ 0 w 343"/>
                  <a:gd name="T47" fmla="*/ 42 h 310"/>
                  <a:gd name="T48" fmla="*/ 2 w 343"/>
                  <a:gd name="T49" fmla="*/ 37 h 310"/>
                  <a:gd name="T50" fmla="*/ 4 w 343"/>
                  <a:gd name="T51" fmla="*/ 34 h 310"/>
                  <a:gd name="T52" fmla="*/ 8 w 343"/>
                  <a:gd name="T53" fmla="*/ 31 h 310"/>
                  <a:gd name="T54" fmla="*/ 14 w 343"/>
                  <a:gd name="T55" fmla="*/ 29 h 310"/>
                  <a:gd name="T56" fmla="*/ 25 w 343"/>
                  <a:gd name="T57" fmla="*/ 26 h 310"/>
                  <a:gd name="T58" fmla="*/ 35 w 343"/>
                  <a:gd name="T59" fmla="*/ 24 h 310"/>
                  <a:gd name="T60" fmla="*/ 42 w 343"/>
                  <a:gd name="T61" fmla="*/ 22 h 310"/>
                  <a:gd name="T62" fmla="*/ 43 w 343"/>
                  <a:gd name="T63" fmla="*/ 17 h 310"/>
                  <a:gd name="T64" fmla="*/ 41 w 343"/>
                  <a:gd name="T65" fmla="*/ 14 h 310"/>
                  <a:gd name="T66" fmla="*/ 36 w 343"/>
                  <a:gd name="T67" fmla="*/ 14 h 310"/>
                  <a:gd name="T68" fmla="*/ 29 w 343"/>
                  <a:gd name="T69" fmla="*/ 14 h 310"/>
                  <a:gd name="T70" fmla="*/ 25 w 343"/>
                  <a:gd name="T71" fmla="*/ 17 h 310"/>
                  <a:gd name="T72" fmla="*/ 44 w 343"/>
                  <a:gd name="T73" fmla="*/ 33 h 310"/>
                  <a:gd name="T74" fmla="*/ 36 w 343"/>
                  <a:gd name="T75" fmla="*/ 35 h 310"/>
                  <a:gd name="T76" fmla="*/ 28 w 343"/>
                  <a:gd name="T77" fmla="*/ 37 h 310"/>
                  <a:gd name="T78" fmla="*/ 24 w 343"/>
                  <a:gd name="T79" fmla="*/ 40 h 310"/>
                  <a:gd name="T80" fmla="*/ 23 w 343"/>
                  <a:gd name="T81" fmla="*/ 43 h 310"/>
                  <a:gd name="T82" fmla="*/ 24 w 343"/>
                  <a:gd name="T83" fmla="*/ 47 h 310"/>
                  <a:gd name="T84" fmla="*/ 27 w 343"/>
                  <a:gd name="T85" fmla="*/ 49 h 310"/>
                  <a:gd name="T86" fmla="*/ 32 w 343"/>
                  <a:gd name="T87" fmla="*/ 49 h 310"/>
                  <a:gd name="T88" fmla="*/ 38 w 343"/>
                  <a:gd name="T89" fmla="*/ 48 h 310"/>
                  <a:gd name="T90" fmla="*/ 42 w 343"/>
                  <a:gd name="T91" fmla="*/ 44 h 310"/>
                  <a:gd name="T92" fmla="*/ 43 w 343"/>
                  <a:gd name="T93" fmla="*/ 40 h 310"/>
                  <a:gd name="T94" fmla="*/ 44 w 343"/>
                  <a:gd name="T95" fmla="*/ 33 h 31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43"/>
                  <a:gd name="T145" fmla="*/ 0 h 310"/>
                  <a:gd name="T146" fmla="*/ 343 w 343"/>
                  <a:gd name="T147" fmla="*/ 310 h 31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43" h="310">
                    <a:moveTo>
                      <a:pt x="118" y="102"/>
                    </a:moveTo>
                    <a:lnTo>
                      <a:pt x="9" y="91"/>
                    </a:lnTo>
                    <a:lnTo>
                      <a:pt x="12" y="77"/>
                    </a:lnTo>
                    <a:lnTo>
                      <a:pt x="17" y="66"/>
                    </a:lnTo>
                    <a:lnTo>
                      <a:pt x="21" y="55"/>
                    </a:lnTo>
                    <a:lnTo>
                      <a:pt x="26" y="46"/>
                    </a:lnTo>
                    <a:lnTo>
                      <a:pt x="33" y="39"/>
                    </a:lnTo>
                    <a:lnTo>
                      <a:pt x="41" y="31"/>
                    </a:lnTo>
                    <a:lnTo>
                      <a:pt x="50" y="25"/>
                    </a:lnTo>
                    <a:lnTo>
                      <a:pt x="60" y="18"/>
                    </a:lnTo>
                    <a:lnTo>
                      <a:pt x="68" y="14"/>
                    </a:lnTo>
                    <a:lnTo>
                      <a:pt x="79" y="11"/>
                    </a:lnTo>
                    <a:lnTo>
                      <a:pt x="90" y="7"/>
                    </a:lnTo>
                    <a:lnTo>
                      <a:pt x="103" y="4"/>
                    </a:lnTo>
                    <a:lnTo>
                      <a:pt x="117" y="2"/>
                    </a:lnTo>
                    <a:lnTo>
                      <a:pt x="132" y="1"/>
                    </a:lnTo>
                    <a:lnTo>
                      <a:pt x="147" y="0"/>
                    </a:lnTo>
                    <a:lnTo>
                      <a:pt x="163" y="0"/>
                    </a:lnTo>
                    <a:lnTo>
                      <a:pt x="187" y="0"/>
                    </a:lnTo>
                    <a:lnTo>
                      <a:pt x="209" y="1"/>
                    </a:lnTo>
                    <a:lnTo>
                      <a:pt x="228" y="3"/>
                    </a:lnTo>
                    <a:lnTo>
                      <a:pt x="245" y="5"/>
                    </a:lnTo>
                    <a:lnTo>
                      <a:pt x="261" y="8"/>
                    </a:lnTo>
                    <a:lnTo>
                      <a:pt x="273" y="14"/>
                    </a:lnTo>
                    <a:lnTo>
                      <a:pt x="286" y="21"/>
                    </a:lnTo>
                    <a:lnTo>
                      <a:pt x="297" y="29"/>
                    </a:lnTo>
                    <a:lnTo>
                      <a:pt x="304" y="36"/>
                    </a:lnTo>
                    <a:lnTo>
                      <a:pt x="310" y="44"/>
                    </a:lnTo>
                    <a:lnTo>
                      <a:pt x="316" y="54"/>
                    </a:lnTo>
                    <a:lnTo>
                      <a:pt x="320" y="64"/>
                    </a:lnTo>
                    <a:lnTo>
                      <a:pt x="324" y="76"/>
                    </a:lnTo>
                    <a:lnTo>
                      <a:pt x="326" y="87"/>
                    </a:lnTo>
                    <a:lnTo>
                      <a:pt x="329" y="99"/>
                    </a:lnTo>
                    <a:lnTo>
                      <a:pt x="329" y="109"/>
                    </a:lnTo>
                    <a:lnTo>
                      <a:pt x="329" y="240"/>
                    </a:lnTo>
                    <a:lnTo>
                      <a:pt x="329" y="250"/>
                    </a:lnTo>
                    <a:lnTo>
                      <a:pt x="330" y="260"/>
                    </a:lnTo>
                    <a:lnTo>
                      <a:pt x="330" y="267"/>
                    </a:lnTo>
                    <a:lnTo>
                      <a:pt x="332" y="274"/>
                    </a:lnTo>
                    <a:lnTo>
                      <a:pt x="335" y="287"/>
                    </a:lnTo>
                    <a:lnTo>
                      <a:pt x="343" y="304"/>
                    </a:lnTo>
                    <a:lnTo>
                      <a:pt x="236" y="304"/>
                    </a:lnTo>
                    <a:lnTo>
                      <a:pt x="230" y="294"/>
                    </a:lnTo>
                    <a:lnTo>
                      <a:pt x="227" y="287"/>
                    </a:lnTo>
                    <a:lnTo>
                      <a:pt x="225" y="279"/>
                    </a:lnTo>
                    <a:lnTo>
                      <a:pt x="224" y="267"/>
                    </a:lnTo>
                    <a:lnTo>
                      <a:pt x="212" y="278"/>
                    </a:lnTo>
                    <a:lnTo>
                      <a:pt x="201" y="286"/>
                    </a:lnTo>
                    <a:lnTo>
                      <a:pt x="190" y="293"/>
                    </a:lnTo>
                    <a:lnTo>
                      <a:pt x="179" y="299"/>
                    </a:lnTo>
                    <a:lnTo>
                      <a:pt x="163" y="304"/>
                    </a:lnTo>
                    <a:lnTo>
                      <a:pt x="146" y="307"/>
                    </a:lnTo>
                    <a:lnTo>
                      <a:pt x="128" y="309"/>
                    </a:lnTo>
                    <a:lnTo>
                      <a:pt x="108" y="310"/>
                    </a:lnTo>
                    <a:lnTo>
                      <a:pt x="95" y="310"/>
                    </a:lnTo>
                    <a:lnTo>
                      <a:pt x="84" y="309"/>
                    </a:lnTo>
                    <a:lnTo>
                      <a:pt x="72" y="307"/>
                    </a:lnTo>
                    <a:lnTo>
                      <a:pt x="62" y="304"/>
                    </a:lnTo>
                    <a:lnTo>
                      <a:pt x="52" y="301"/>
                    </a:lnTo>
                    <a:lnTo>
                      <a:pt x="43" y="296"/>
                    </a:lnTo>
                    <a:lnTo>
                      <a:pt x="35" y="292"/>
                    </a:lnTo>
                    <a:lnTo>
                      <a:pt x="27" y="286"/>
                    </a:lnTo>
                    <a:lnTo>
                      <a:pt x="21" y="279"/>
                    </a:lnTo>
                    <a:lnTo>
                      <a:pt x="16" y="273"/>
                    </a:lnTo>
                    <a:lnTo>
                      <a:pt x="11" y="266"/>
                    </a:lnTo>
                    <a:lnTo>
                      <a:pt x="7" y="259"/>
                    </a:lnTo>
                    <a:lnTo>
                      <a:pt x="4" y="251"/>
                    </a:lnTo>
                    <a:lnTo>
                      <a:pt x="1" y="242"/>
                    </a:lnTo>
                    <a:lnTo>
                      <a:pt x="0" y="234"/>
                    </a:lnTo>
                    <a:lnTo>
                      <a:pt x="0" y="225"/>
                    </a:lnTo>
                    <a:lnTo>
                      <a:pt x="0" y="217"/>
                    </a:lnTo>
                    <a:lnTo>
                      <a:pt x="1" y="209"/>
                    </a:lnTo>
                    <a:lnTo>
                      <a:pt x="3" y="201"/>
                    </a:lnTo>
                    <a:lnTo>
                      <a:pt x="5" y="194"/>
                    </a:lnTo>
                    <a:lnTo>
                      <a:pt x="8" y="187"/>
                    </a:lnTo>
                    <a:lnTo>
                      <a:pt x="11" y="181"/>
                    </a:lnTo>
                    <a:lnTo>
                      <a:pt x="16" y="176"/>
                    </a:lnTo>
                    <a:lnTo>
                      <a:pt x="20" y="169"/>
                    </a:lnTo>
                    <a:lnTo>
                      <a:pt x="25" y="164"/>
                    </a:lnTo>
                    <a:lnTo>
                      <a:pt x="32" y="159"/>
                    </a:lnTo>
                    <a:lnTo>
                      <a:pt x="39" y="155"/>
                    </a:lnTo>
                    <a:lnTo>
                      <a:pt x="48" y="151"/>
                    </a:lnTo>
                    <a:lnTo>
                      <a:pt x="58" y="146"/>
                    </a:lnTo>
                    <a:lnTo>
                      <a:pt x="68" y="143"/>
                    </a:lnTo>
                    <a:lnTo>
                      <a:pt x="80" y="140"/>
                    </a:lnTo>
                    <a:lnTo>
                      <a:pt x="93" y="137"/>
                    </a:lnTo>
                    <a:lnTo>
                      <a:pt x="122" y="131"/>
                    </a:lnTo>
                    <a:lnTo>
                      <a:pt x="146" y="126"/>
                    </a:lnTo>
                    <a:lnTo>
                      <a:pt x="164" y="122"/>
                    </a:lnTo>
                    <a:lnTo>
                      <a:pt x="176" y="118"/>
                    </a:lnTo>
                    <a:lnTo>
                      <a:pt x="186" y="116"/>
                    </a:lnTo>
                    <a:lnTo>
                      <a:pt x="196" y="113"/>
                    </a:lnTo>
                    <a:lnTo>
                      <a:pt x="207" y="109"/>
                    </a:lnTo>
                    <a:lnTo>
                      <a:pt x="217" y="105"/>
                    </a:lnTo>
                    <a:lnTo>
                      <a:pt x="216" y="96"/>
                    </a:lnTo>
                    <a:lnTo>
                      <a:pt x="215" y="87"/>
                    </a:lnTo>
                    <a:lnTo>
                      <a:pt x="212" y="81"/>
                    </a:lnTo>
                    <a:lnTo>
                      <a:pt x="209" y="75"/>
                    </a:lnTo>
                    <a:lnTo>
                      <a:pt x="203" y="72"/>
                    </a:lnTo>
                    <a:lnTo>
                      <a:pt x="197" y="70"/>
                    </a:lnTo>
                    <a:lnTo>
                      <a:pt x="188" y="68"/>
                    </a:lnTo>
                    <a:lnTo>
                      <a:pt x="177" y="68"/>
                    </a:lnTo>
                    <a:lnTo>
                      <a:pt x="164" y="68"/>
                    </a:lnTo>
                    <a:lnTo>
                      <a:pt x="154" y="70"/>
                    </a:lnTo>
                    <a:lnTo>
                      <a:pt x="144" y="72"/>
                    </a:lnTo>
                    <a:lnTo>
                      <a:pt x="135" y="76"/>
                    </a:lnTo>
                    <a:lnTo>
                      <a:pt x="130" y="81"/>
                    </a:lnTo>
                    <a:lnTo>
                      <a:pt x="126" y="86"/>
                    </a:lnTo>
                    <a:lnTo>
                      <a:pt x="121" y="94"/>
                    </a:lnTo>
                    <a:lnTo>
                      <a:pt x="118" y="102"/>
                    </a:lnTo>
                    <a:close/>
                    <a:moveTo>
                      <a:pt x="217" y="163"/>
                    </a:moveTo>
                    <a:lnTo>
                      <a:pt x="205" y="167"/>
                    </a:lnTo>
                    <a:lnTo>
                      <a:pt x="193" y="170"/>
                    </a:lnTo>
                    <a:lnTo>
                      <a:pt x="181" y="175"/>
                    </a:lnTo>
                    <a:lnTo>
                      <a:pt x="168" y="178"/>
                    </a:lnTo>
                    <a:lnTo>
                      <a:pt x="153" y="182"/>
                    </a:lnTo>
                    <a:lnTo>
                      <a:pt x="140" y="186"/>
                    </a:lnTo>
                    <a:lnTo>
                      <a:pt x="130" y="192"/>
                    </a:lnTo>
                    <a:lnTo>
                      <a:pt x="123" y="196"/>
                    </a:lnTo>
                    <a:lnTo>
                      <a:pt x="120" y="200"/>
                    </a:lnTo>
                    <a:lnTo>
                      <a:pt x="117" y="206"/>
                    </a:lnTo>
                    <a:lnTo>
                      <a:pt x="115" y="211"/>
                    </a:lnTo>
                    <a:lnTo>
                      <a:pt x="115" y="217"/>
                    </a:lnTo>
                    <a:lnTo>
                      <a:pt x="115" y="223"/>
                    </a:lnTo>
                    <a:lnTo>
                      <a:pt x="117" y="230"/>
                    </a:lnTo>
                    <a:lnTo>
                      <a:pt x="119" y="234"/>
                    </a:lnTo>
                    <a:lnTo>
                      <a:pt x="123" y="239"/>
                    </a:lnTo>
                    <a:lnTo>
                      <a:pt x="129" y="242"/>
                    </a:lnTo>
                    <a:lnTo>
                      <a:pt x="135" y="245"/>
                    </a:lnTo>
                    <a:lnTo>
                      <a:pt x="143" y="247"/>
                    </a:lnTo>
                    <a:lnTo>
                      <a:pt x="152" y="247"/>
                    </a:lnTo>
                    <a:lnTo>
                      <a:pt x="161" y="247"/>
                    </a:lnTo>
                    <a:lnTo>
                      <a:pt x="170" y="245"/>
                    </a:lnTo>
                    <a:lnTo>
                      <a:pt x="179" y="242"/>
                    </a:lnTo>
                    <a:lnTo>
                      <a:pt x="187" y="238"/>
                    </a:lnTo>
                    <a:lnTo>
                      <a:pt x="195" y="233"/>
                    </a:lnTo>
                    <a:lnTo>
                      <a:pt x="201" y="227"/>
                    </a:lnTo>
                    <a:lnTo>
                      <a:pt x="207" y="222"/>
                    </a:lnTo>
                    <a:lnTo>
                      <a:pt x="210" y="216"/>
                    </a:lnTo>
                    <a:lnTo>
                      <a:pt x="213" y="208"/>
                    </a:lnTo>
                    <a:lnTo>
                      <a:pt x="215" y="200"/>
                    </a:lnTo>
                    <a:lnTo>
                      <a:pt x="216" y="191"/>
                    </a:lnTo>
                    <a:lnTo>
                      <a:pt x="217" y="181"/>
                    </a:lnTo>
                    <a:lnTo>
                      <a:pt x="217" y="163"/>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28" name="Freeform 1337">
                <a:extLst>
                  <a:ext uri="{FF2B5EF4-FFF2-40B4-BE49-F238E27FC236}">
                    <a16:creationId xmlns:a16="http://schemas.microsoft.com/office/drawing/2014/main" id="{CBA0E9BD-ADCD-46D4-BE6F-8D85A627C7A7}"/>
                  </a:ext>
                </a:extLst>
              </p:cNvPr>
              <p:cNvSpPr>
                <a:spLocks noEditPoints="1"/>
              </p:cNvSpPr>
              <p:nvPr/>
            </p:nvSpPr>
            <p:spPr bwMode="auto">
              <a:xfrm>
                <a:off x="1606" y="1344"/>
                <a:ext cx="36" cy="107"/>
              </a:xfrm>
              <a:custGeom>
                <a:avLst/>
                <a:gdLst>
                  <a:gd name="T0" fmla="*/ 13 w 181"/>
                  <a:gd name="T1" fmla="*/ 0 h 532"/>
                  <a:gd name="T2" fmla="*/ 36 w 181"/>
                  <a:gd name="T3" fmla="*/ 0 h 532"/>
                  <a:gd name="T4" fmla="*/ 36 w 181"/>
                  <a:gd name="T5" fmla="*/ 16 h 532"/>
                  <a:gd name="T6" fmla="*/ 13 w 181"/>
                  <a:gd name="T7" fmla="*/ 16 h 532"/>
                  <a:gd name="T8" fmla="*/ 13 w 181"/>
                  <a:gd name="T9" fmla="*/ 0 h 532"/>
                  <a:gd name="T10" fmla="*/ 13 w 181"/>
                  <a:gd name="T11" fmla="*/ 23 h 532"/>
                  <a:gd name="T12" fmla="*/ 36 w 181"/>
                  <a:gd name="T13" fmla="*/ 23 h 532"/>
                  <a:gd name="T14" fmla="*/ 36 w 181"/>
                  <a:gd name="T15" fmla="*/ 81 h 532"/>
                  <a:gd name="T16" fmla="*/ 36 w 181"/>
                  <a:gd name="T17" fmla="*/ 86 h 532"/>
                  <a:gd name="T18" fmla="*/ 36 w 181"/>
                  <a:gd name="T19" fmla="*/ 90 h 532"/>
                  <a:gd name="T20" fmla="*/ 35 w 181"/>
                  <a:gd name="T21" fmla="*/ 94 h 532"/>
                  <a:gd name="T22" fmla="*/ 34 w 181"/>
                  <a:gd name="T23" fmla="*/ 97 h 532"/>
                  <a:gd name="T24" fmla="*/ 33 w 181"/>
                  <a:gd name="T25" fmla="*/ 99 h 532"/>
                  <a:gd name="T26" fmla="*/ 32 w 181"/>
                  <a:gd name="T27" fmla="*/ 101 h 532"/>
                  <a:gd name="T28" fmla="*/ 30 w 181"/>
                  <a:gd name="T29" fmla="*/ 103 h 532"/>
                  <a:gd name="T30" fmla="*/ 29 w 181"/>
                  <a:gd name="T31" fmla="*/ 104 h 532"/>
                  <a:gd name="T32" fmla="*/ 27 w 181"/>
                  <a:gd name="T33" fmla="*/ 105 h 532"/>
                  <a:gd name="T34" fmla="*/ 26 w 181"/>
                  <a:gd name="T35" fmla="*/ 105 h 532"/>
                  <a:gd name="T36" fmla="*/ 25 w 181"/>
                  <a:gd name="T37" fmla="*/ 106 h 532"/>
                  <a:gd name="T38" fmla="*/ 23 w 181"/>
                  <a:gd name="T39" fmla="*/ 106 h 532"/>
                  <a:gd name="T40" fmla="*/ 20 w 181"/>
                  <a:gd name="T41" fmla="*/ 107 h 532"/>
                  <a:gd name="T42" fmla="*/ 16 w 181"/>
                  <a:gd name="T43" fmla="*/ 107 h 532"/>
                  <a:gd name="T44" fmla="*/ 13 w 181"/>
                  <a:gd name="T45" fmla="*/ 107 h 532"/>
                  <a:gd name="T46" fmla="*/ 9 w 181"/>
                  <a:gd name="T47" fmla="*/ 107 h 532"/>
                  <a:gd name="T48" fmla="*/ 5 w 181"/>
                  <a:gd name="T49" fmla="*/ 106 h 532"/>
                  <a:gd name="T50" fmla="*/ 0 w 181"/>
                  <a:gd name="T51" fmla="*/ 105 h 532"/>
                  <a:gd name="T52" fmla="*/ 3 w 181"/>
                  <a:gd name="T53" fmla="*/ 88 h 532"/>
                  <a:gd name="T54" fmla="*/ 6 w 181"/>
                  <a:gd name="T55" fmla="*/ 89 h 532"/>
                  <a:gd name="T56" fmla="*/ 7 w 181"/>
                  <a:gd name="T57" fmla="*/ 89 h 532"/>
                  <a:gd name="T58" fmla="*/ 9 w 181"/>
                  <a:gd name="T59" fmla="*/ 89 h 532"/>
                  <a:gd name="T60" fmla="*/ 10 w 181"/>
                  <a:gd name="T61" fmla="*/ 88 h 532"/>
                  <a:gd name="T62" fmla="*/ 11 w 181"/>
                  <a:gd name="T63" fmla="*/ 88 h 532"/>
                  <a:gd name="T64" fmla="*/ 12 w 181"/>
                  <a:gd name="T65" fmla="*/ 87 h 532"/>
                  <a:gd name="T66" fmla="*/ 13 w 181"/>
                  <a:gd name="T67" fmla="*/ 86 h 532"/>
                  <a:gd name="T68" fmla="*/ 13 w 181"/>
                  <a:gd name="T69" fmla="*/ 84 h 532"/>
                  <a:gd name="T70" fmla="*/ 13 w 181"/>
                  <a:gd name="T71" fmla="*/ 82 h 532"/>
                  <a:gd name="T72" fmla="*/ 13 w 181"/>
                  <a:gd name="T73" fmla="*/ 79 h 532"/>
                  <a:gd name="T74" fmla="*/ 13 w 181"/>
                  <a:gd name="T75" fmla="*/ 23 h 53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81"/>
                  <a:gd name="T115" fmla="*/ 0 h 532"/>
                  <a:gd name="T116" fmla="*/ 181 w 181"/>
                  <a:gd name="T117" fmla="*/ 532 h 532"/>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81" h="532">
                    <a:moveTo>
                      <a:pt x="67" y="0"/>
                    </a:moveTo>
                    <a:lnTo>
                      <a:pt x="181" y="0"/>
                    </a:lnTo>
                    <a:lnTo>
                      <a:pt x="181" y="79"/>
                    </a:lnTo>
                    <a:lnTo>
                      <a:pt x="67" y="79"/>
                    </a:lnTo>
                    <a:lnTo>
                      <a:pt x="67" y="0"/>
                    </a:lnTo>
                    <a:close/>
                    <a:moveTo>
                      <a:pt x="67" y="113"/>
                    </a:moveTo>
                    <a:lnTo>
                      <a:pt x="181" y="113"/>
                    </a:lnTo>
                    <a:lnTo>
                      <a:pt x="181" y="402"/>
                    </a:lnTo>
                    <a:lnTo>
                      <a:pt x="180" y="427"/>
                    </a:lnTo>
                    <a:lnTo>
                      <a:pt x="179" y="449"/>
                    </a:lnTo>
                    <a:lnTo>
                      <a:pt x="176" y="467"/>
                    </a:lnTo>
                    <a:lnTo>
                      <a:pt x="173" y="480"/>
                    </a:lnTo>
                    <a:lnTo>
                      <a:pt x="168" y="491"/>
                    </a:lnTo>
                    <a:lnTo>
                      <a:pt x="162" y="501"/>
                    </a:lnTo>
                    <a:lnTo>
                      <a:pt x="153" y="510"/>
                    </a:lnTo>
                    <a:lnTo>
                      <a:pt x="144" y="518"/>
                    </a:lnTo>
                    <a:lnTo>
                      <a:pt x="138" y="521"/>
                    </a:lnTo>
                    <a:lnTo>
                      <a:pt x="132" y="524"/>
                    </a:lnTo>
                    <a:lnTo>
                      <a:pt x="124" y="526"/>
                    </a:lnTo>
                    <a:lnTo>
                      <a:pt x="118" y="529"/>
                    </a:lnTo>
                    <a:lnTo>
                      <a:pt x="100" y="531"/>
                    </a:lnTo>
                    <a:lnTo>
                      <a:pt x="82" y="532"/>
                    </a:lnTo>
                    <a:lnTo>
                      <a:pt x="64" y="531"/>
                    </a:lnTo>
                    <a:lnTo>
                      <a:pt x="44" y="530"/>
                    </a:lnTo>
                    <a:lnTo>
                      <a:pt x="23" y="526"/>
                    </a:lnTo>
                    <a:lnTo>
                      <a:pt x="0" y="522"/>
                    </a:lnTo>
                    <a:lnTo>
                      <a:pt x="16" y="439"/>
                    </a:lnTo>
                    <a:lnTo>
                      <a:pt x="28" y="441"/>
                    </a:lnTo>
                    <a:lnTo>
                      <a:pt x="37" y="442"/>
                    </a:lnTo>
                    <a:lnTo>
                      <a:pt x="43" y="441"/>
                    </a:lnTo>
                    <a:lnTo>
                      <a:pt x="50" y="439"/>
                    </a:lnTo>
                    <a:lnTo>
                      <a:pt x="55" y="436"/>
                    </a:lnTo>
                    <a:lnTo>
                      <a:pt x="59" y="431"/>
                    </a:lnTo>
                    <a:lnTo>
                      <a:pt x="63" y="426"/>
                    </a:lnTo>
                    <a:lnTo>
                      <a:pt x="65" y="417"/>
                    </a:lnTo>
                    <a:lnTo>
                      <a:pt x="66" y="406"/>
                    </a:lnTo>
                    <a:lnTo>
                      <a:pt x="67" y="393"/>
                    </a:lnTo>
                    <a:lnTo>
                      <a:pt x="67" y="113"/>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29" name="Freeform 1338">
                <a:extLst>
                  <a:ext uri="{FF2B5EF4-FFF2-40B4-BE49-F238E27FC236}">
                    <a16:creationId xmlns:a16="http://schemas.microsoft.com/office/drawing/2014/main" id="{C344110F-44CC-4CBB-82F4-FEFBADB30A48}"/>
                  </a:ext>
                </a:extLst>
              </p:cNvPr>
              <p:cNvSpPr>
                <a:spLocks noEditPoints="1"/>
              </p:cNvSpPr>
              <p:nvPr/>
            </p:nvSpPr>
            <p:spPr bwMode="auto">
              <a:xfrm>
                <a:off x="1654" y="1366"/>
                <a:ext cx="69" cy="62"/>
              </a:xfrm>
              <a:custGeom>
                <a:avLst/>
                <a:gdLst>
                  <a:gd name="T0" fmla="*/ 2 w 342"/>
                  <a:gd name="T1" fmla="*/ 15 h 310"/>
                  <a:gd name="T2" fmla="*/ 5 w 342"/>
                  <a:gd name="T3" fmla="*/ 9 h 310"/>
                  <a:gd name="T4" fmla="*/ 10 w 342"/>
                  <a:gd name="T5" fmla="*/ 5 h 310"/>
                  <a:gd name="T6" fmla="*/ 16 w 342"/>
                  <a:gd name="T7" fmla="*/ 2 h 310"/>
                  <a:gd name="T8" fmla="*/ 24 w 342"/>
                  <a:gd name="T9" fmla="*/ 0 h 310"/>
                  <a:gd name="T10" fmla="*/ 33 w 342"/>
                  <a:gd name="T11" fmla="*/ 0 h 310"/>
                  <a:gd name="T12" fmla="*/ 46 w 342"/>
                  <a:gd name="T13" fmla="*/ 1 h 310"/>
                  <a:gd name="T14" fmla="*/ 55 w 342"/>
                  <a:gd name="T15" fmla="*/ 3 h 310"/>
                  <a:gd name="T16" fmla="*/ 61 w 342"/>
                  <a:gd name="T17" fmla="*/ 7 h 310"/>
                  <a:gd name="T18" fmla="*/ 64 w 342"/>
                  <a:gd name="T19" fmla="*/ 13 h 310"/>
                  <a:gd name="T20" fmla="*/ 66 w 342"/>
                  <a:gd name="T21" fmla="*/ 20 h 310"/>
                  <a:gd name="T22" fmla="*/ 66 w 342"/>
                  <a:gd name="T23" fmla="*/ 50 h 310"/>
                  <a:gd name="T24" fmla="*/ 67 w 342"/>
                  <a:gd name="T25" fmla="*/ 55 h 310"/>
                  <a:gd name="T26" fmla="*/ 47 w 342"/>
                  <a:gd name="T27" fmla="*/ 61 h 310"/>
                  <a:gd name="T28" fmla="*/ 45 w 342"/>
                  <a:gd name="T29" fmla="*/ 56 h 310"/>
                  <a:gd name="T30" fmla="*/ 40 w 342"/>
                  <a:gd name="T31" fmla="*/ 57 h 310"/>
                  <a:gd name="T32" fmla="*/ 33 w 342"/>
                  <a:gd name="T33" fmla="*/ 61 h 310"/>
                  <a:gd name="T34" fmla="*/ 22 w 342"/>
                  <a:gd name="T35" fmla="*/ 62 h 310"/>
                  <a:gd name="T36" fmla="*/ 15 w 342"/>
                  <a:gd name="T37" fmla="*/ 61 h 310"/>
                  <a:gd name="T38" fmla="*/ 9 w 342"/>
                  <a:gd name="T39" fmla="*/ 59 h 310"/>
                  <a:gd name="T40" fmla="*/ 4 w 342"/>
                  <a:gd name="T41" fmla="*/ 56 h 310"/>
                  <a:gd name="T42" fmla="*/ 1 w 342"/>
                  <a:gd name="T43" fmla="*/ 52 h 310"/>
                  <a:gd name="T44" fmla="*/ 0 w 342"/>
                  <a:gd name="T45" fmla="*/ 47 h 310"/>
                  <a:gd name="T46" fmla="*/ 0 w 342"/>
                  <a:gd name="T47" fmla="*/ 42 h 310"/>
                  <a:gd name="T48" fmla="*/ 1 w 342"/>
                  <a:gd name="T49" fmla="*/ 37 h 310"/>
                  <a:gd name="T50" fmla="*/ 4 w 342"/>
                  <a:gd name="T51" fmla="*/ 34 h 310"/>
                  <a:gd name="T52" fmla="*/ 8 w 342"/>
                  <a:gd name="T53" fmla="*/ 31 h 310"/>
                  <a:gd name="T54" fmla="*/ 14 w 342"/>
                  <a:gd name="T55" fmla="*/ 29 h 310"/>
                  <a:gd name="T56" fmla="*/ 25 w 342"/>
                  <a:gd name="T57" fmla="*/ 26 h 310"/>
                  <a:gd name="T58" fmla="*/ 36 w 342"/>
                  <a:gd name="T59" fmla="*/ 24 h 310"/>
                  <a:gd name="T60" fmla="*/ 42 w 342"/>
                  <a:gd name="T61" fmla="*/ 22 h 310"/>
                  <a:gd name="T62" fmla="*/ 43 w 342"/>
                  <a:gd name="T63" fmla="*/ 17 h 310"/>
                  <a:gd name="T64" fmla="*/ 41 w 342"/>
                  <a:gd name="T65" fmla="*/ 14 h 310"/>
                  <a:gd name="T66" fmla="*/ 36 w 342"/>
                  <a:gd name="T67" fmla="*/ 14 h 310"/>
                  <a:gd name="T68" fmla="*/ 29 w 342"/>
                  <a:gd name="T69" fmla="*/ 14 h 310"/>
                  <a:gd name="T70" fmla="*/ 25 w 342"/>
                  <a:gd name="T71" fmla="*/ 17 h 310"/>
                  <a:gd name="T72" fmla="*/ 44 w 342"/>
                  <a:gd name="T73" fmla="*/ 33 h 310"/>
                  <a:gd name="T74" fmla="*/ 36 w 342"/>
                  <a:gd name="T75" fmla="*/ 35 h 310"/>
                  <a:gd name="T76" fmla="*/ 28 w 342"/>
                  <a:gd name="T77" fmla="*/ 37 h 310"/>
                  <a:gd name="T78" fmla="*/ 24 w 342"/>
                  <a:gd name="T79" fmla="*/ 40 h 310"/>
                  <a:gd name="T80" fmla="*/ 23 w 342"/>
                  <a:gd name="T81" fmla="*/ 43 h 310"/>
                  <a:gd name="T82" fmla="*/ 24 w 342"/>
                  <a:gd name="T83" fmla="*/ 47 h 310"/>
                  <a:gd name="T84" fmla="*/ 27 w 342"/>
                  <a:gd name="T85" fmla="*/ 49 h 310"/>
                  <a:gd name="T86" fmla="*/ 32 w 342"/>
                  <a:gd name="T87" fmla="*/ 49 h 310"/>
                  <a:gd name="T88" fmla="*/ 38 w 342"/>
                  <a:gd name="T89" fmla="*/ 48 h 310"/>
                  <a:gd name="T90" fmla="*/ 42 w 342"/>
                  <a:gd name="T91" fmla="*/ 44 h 310"/>
                  <a:gd name="T92" fmla="*/ 43 w 342"/>
                  <a:gd name="T93" fmla="*/ 40 h 310"/>
                  <a:gd name="T94" fmla="*/ 44 w 342"/>
                  <a:gd name="T95" fmla="*/ 33 h 31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42"/>
                  <a:gd name="T145" fmla="*/ 0 h 310"/>
                  <a:gd name="T146" fmla="*/ 342 w 342"/>
                  <a:gd name="T147" fmla="*/ 310 h 31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42" h="310">
                    <a:moveTo>
                      <a:pt x="117" y="102"/>
                    </a:moveTo>
                    <a:lnTo>
                      <a:pt x="8" y="91"/>
                    </a:lnTo>
                    <a:lnTo>
                      <a:pt x="12" y="77"/>
                    </a:lnTo>
                    <a:lnTo>
                      <a:pt x="16" y="66"/>
                    </a:lnTo>
                    <a:lnTo>
                      <a:pt x="20" y="55"/>
                    </a:lnTo>
                    <a:lnTo>
                      <a:pt x="27" y="46"/>
                    </a:lnTo>
                    <a:lnTo>
                      <a:pt x="32" y="39"/>
                    </a:lnTo>
                    <a:lnTo>
                      <a:pt x="41" y="31"/>
                    </a:lnTo>
                    <a:lnTo>
                      <a:pt x="49" y="25"/>
                    </a:lnTo>
                    <a:lnTo>
                      <a:pt x="60" y="18"/>
                    </a:lnTo>
                    <a:lnTo>
                      <a:pt x="69" y="14"/>
                    </a:lnTo>
                    <a:lnTo>
                      <a:pt x="78" y="11"/>
                    </a:lnTo>
                    <a:lnTo>
                      <a:pt x="90" y="7"/>
                    </a:lnTo>
                    <a:lnTo>
                      <a:pt x="103" y="4"/>
                    </a:lnTo>
                    <a:lnTo>
                      <a:pt x="117" y="2"/>
                    </a:lnTo>
                    <a:lnTo>
                      <a:pt x="131" y="1"/>
                    </a:lnTo>
                    <a:lnTo>
                      <a:pt x="146" y="0"/>
                    </a:lnTo>
                    <a:lnTo>
                      <a:pt x="163" y="0"/>
                    </a:lnTo>
                    <a:lnTo>
                      <a:pt x="186" y="0"/>
                    </a:lnTo>
                    <a:lnTo>
                      <a:pt x="209" y="1"/>
                    </a:lnTo>
                    <a:lnTo>
                      <a:pt x="227" y="3"/>
                    </a:lnTo>
                    <a:lnTo>
                      <a:pt x="245" y="5"/>
                    </a:lnTo>
                    <a:lnTo>
                      <a:pt x="260" y="8"/>
                    </a:lnTo>
                    <a:lnTo>
                      <a:pt x="273" y="14"/>
                    </a:lnTo>
                    <a:lnTo>
                      <a:pt x="286" y="21"/>
                    </a:lnTo>
                    <a:lnTo>
                      <a:pt x="296" y="29"/>
                    </a:lnTo>
                    <a:lnTo>
                      <a:pt x="303" y="36"/>
                    </a:lnTo>
                    <a:lnTo>
                      <a:pt x="309" y="44"/>
                    </a:lnTo>
                    <a:lnTo>
                      <a:pt x="315" y="54"/>
                    </a:lnTo>
                    <a:lnTo>
                      <a:pt x="319" y="64"/>
                    </a:lnTo>
                    <a:lnTo>
                      <a:pt x="323" y="76"/>
                    </a:lnTo>
                    <a:lnTo>
                      <a:pt x="326" y="87"/>
                    </a:lnTo>
                    <a:lnTo>
                      <a:pt x="328" y="99"/>
                    </a:lnTo>
                    <a:lnTo>
                      <a:pt x="328" y="109"/>
                    </a:lnTo>
                    <a:lnTo>
                      <a:pt x="328" y="240"/>
                    </a:lnTo>
                    <a:lnTo>
                      <a:pt x="328" y="250"/>
                    </a:lnTo>
                    <a:lnTo>
                      <a:pt x="329" y="260"/>
                    </a:lnTo>
                    <a:lnTo>
                      <a:pt x="330" y="267"/>
                    </a:lnTo>
                    <a:lnTo>
                      <a:pt x="331" y="274"/>
                    </a:lnTo>
                    <a:lnTo>
                      <a:pt x="335" y="287"/>
                    </a:lnTo>
                    <a:lnTo>
                      <a:pt x="342" y="304"/>
                    </a:lnTo>
                    <a:lnTo>
                      <a:pt x="235" y="304"/>
                    </a:lnTo>
                    <a:lnTo>
                      <a:pt x="230" y="294"/>
                    </a:lnTo>
                    <a:lnTo>
                      <a:pt x="226" y="287"/>
                    </a:lnTo>
                    <a:lnTo>
                      <a:pt x="225" y="279"/>
                    </a:lnTo>
                    <a:lnTo>
                      <a:pt x="223" y="267"/>
                    </a:lnTo>
                    <a:lnTo>
                      <a:pt x="211" y="278"/>
                    </a:lnTo>
                    <a:lnTo>
                      <a:pt x="200" y="286"/>
                    </a:lnTo>
                    <a:lnTo>
                      <a:pt x="190" y="293"/>
                    </a:lnTo>
                    <a:lnTo>
                      <a:pt x="178" y="299"/>
                    </a:lnTo>
                    <a:lnTo>
                      <a:pt x="163" y="304"/>
                    </a:lnTo>
                    <a:lnTo>
                      <a:pt x="145" y="307"/>
                    </a:lnTo>
                    <a:lnTo>
                      <a:pt x="127" y="309"/>
                    </a:lnTo>
                    <a:lnTo>
                      <a:pt x="108" y="310"/>
                    </a:lnTo>
                    <a:lnTo>
                      <a:pt x="95" y="310"/>
                    </a:lnTo>
                    <a:lnTo>
                      <a:pt x="83" y="309"/>
                    </a:lnTo>
                    <a:lnTo>
                      <a:pt x="72" y="307"/>
                    </a:lnTo>
                    <a:lnTo>
                      <a:pt x="61" y="304"/>
                    </a:lnTo>
                    <a:lnTo>
                      <a:pt x="51" y="301"/>
                    </a:lnTo>
                    <a:lnTo>
                      <a:pt x="43" y="296"/>
                    </a:lnTo>
                    <a:lnTo>
                      <a:pt x="34" y="292"/>
                    </a:lnTo>
                    <a:lnTo>
                      <a:pt x="27" y="286"/>
                    </a:lnTo>
                    <a:lnTo>
                      <a:pt x="20" y="279"/>
                    </a:lnTo>
                    <a:lnTo>
                      <a:pt x="15" y="273"/>
                    </a:lnTo>
                    <a:lnTo>
                      <a:pt x="10" y="266"/>
                    </a:lnTo>
                    <a:lnTo>
                      <a:pt x="6" y="259"/>
                    </a:lnTo>
                    <a:lnTo>
                      <a:pt x="3" y="251"/>
                    </a:lnTo>
                    <a:lnTo>
                      <a:pt x="1" y="242"/>
                    </a:lnTo>
                    <a:lnTo>
                      <a:pt x="0" y="234"/>
                    </a:lnTo>
                    <a:lnTo>
                      <a:pt x="0" y="225"/>
                    </a:lnTo>
                    <a:lnTo>
                      <a:pt x="0" y="217"/>
                    </a:lnTo>
                    <a:lnTo>
                      <a:pt x="1" y="209"/>
                    </a:lnTo>
                    <a:lnTo>
                      <a:pt x="2" y="201"/>
                    </a:lnTo>
                    <a:lnTo>
                      <a:pt x="4" y="194"/>
                    </a:lnTo>
                    <a:lnTo>
                      <a:pt x="7" y="187"/>
                    </a:lnTo>
                    <a:lnTo>
                      <a:pt x="10" y="181"/>
                    </a:lnTo>
                    <a:lnTo>
                      <a:pt x="15" y="176"/>
                    </a:lnTo>
                    <a:lnTo>
                      <a:pt x="19" y="169"/>
                    </a:lnTo>
                    <a:lnTo>
                      <a:pt x="24" y="164"/>
                    </a:lnTo>
                    <a:lnTo>
                      <a:pt x="31" y="159"/>
                    </a:lnTo>
                    <a:lnTo>
                      <a:pt x="38" y="155"/>
                    </a:lnTo>
                    <a:lnTo>
                      <a:pt x="47" y="151"/>
                    </a:lnTo>
                    <a:lnTo>
                      <a:pt x="57" y="146"/>
                    </a:lnTo>
                    <a:lnTo>
                      <a:pt x="68" y="143"/>
                    </a:lnTo>
                    <a:lnTo>
                      <a:pt x="80" y="140"/>
                    </a:lnTo>
                    <a:lnTo>
                      <a:pt x="92" y="137"/>
                    </a:lnTo>
                    <a:lnTo>
                      <a:pt x="122" y="131"/>
                    </a:lnTo>
                    <a:lnTo>
                      <a:pt x="145" y="126"/>
                    </a:lnTo>
                    <a:lnTo>
                      <a:pt x="164" y="122"/>
                    </a:lnTo>
                    <a:lnTo>
                      <a:pt x="176" y="118"/>
                    </a:lnTo>
                    <a:lnTo>
                      <a:pt x="185" y="116"/>
                    </a:lnTo>
                    <a:lnTo>
                      <a:pt x="196" y="113"/>
                    </a:lnTo>
                    <a:lnTo>
                      <a:pt x="206" y="109"/>
                    </a:lnTo>
                    <a:lnTo>
                      <a:pt x="217" y="105"/>
                    </a:lnTo>
                    <a:lnTo>
                      <a:pt x="216" y="96"/>
                    </a:lnTo>
                    <a:lnTo>
                      <a:pt x="214" y="87"/>
                    </a:lnTo>
                    <a:lnTo>
                      <a:pt x="211" y="81"/>
                    </a:lnTo>
                    <a:lnTo>
                      <a:pt x="208" y="75"/>
                    </a:lnTo>
                    <a:lnTo>
                      <a:pt x="203" y="72"/>
                    </a:lnTo>
                    <a:lnTo>
                      <a:pt x="196" y="70"/>
                    </a:lnTo>
                    <a:lnTo>
                      <a:pt x="187" y="68"/>
                    </a:lnTo>
                    <a:lnTo>
                      <a:pt x="177" y="68"/>
                    </a:lnTo>
                    <a:lnTo>
                      <a:pt x="164" y="68"/>
                    </a:lnTo>
                    <a:lnTo>
                      <a:pt x="153" y="70"/>
                    </a:lnTo>
                    <a:lnTo>
                      <a:pt x="143" y="72"/>
                    </a:lnTo>
                    <a:lnTo>
                      <a:pt x="135" y="76"/>
                    </a:lnTo>
                    <a:lnTo>
                      <a:pt x="130" y="81"/>
                    </a:lnTo>
                    <a:lnTo>
                      <a:pt x="125" y="86"/>
                    </a:lnTo>
                    <a:lnTo>
                      <a:pt x="121" y="94"/>
                    </a:lnTo>
                    <a:lnTo>
                      <a:pt x="117" y="102"/>
                    </a:lnTo>
                    <a:close/>
                    <a:moveTo>
                      <a:pt x="217" y="163"/>
                    </a:moveTo>
                    <a:lnTo>
                      <a:pt x="205" y="167"/>
                    </a:lnTo>
                    <a:lnTo>
                      <a:pt x="192" y="170"/>
                    </a:lnTo>
                    <a:lnTo>
                      <a:pt x="180" y="175"/>
                    </a:lnTo>
                    <a:lnTo>
                      <a:pt x="167" y="178"/>
                    </a:lnTo>
                    <a:lnTo>
                      <a:pt x="152" y="182"/>
                    </a:lnTo>
                    <a:lnTo>
                      <a:pt x="139" y="186"/>
                    </a:lnTo>
                    <a:lnTo>
                      <a:pt x="129" y="192"/>
                    </a:lnTo>
                    <a:lnTo>
                      <a:pt x="124" y="196"/>
                    </a:lnTo>
                    <a:lnTo>
                      <a:pt x="119" y="200"/>
                    </a:lnTo>
                    <a:lnTo>
                      <a:pt x="116" y="206"/>
                    </a:lnTo>
                    <a:lnTo>
                      <a:pt x="114" y="211"/>
                    </a:lnTo>
                    <a:lnTo>
                      <a:pt x="114" y="217"/>
                    </a:lnTo>
                    <a:lnTo>
                      <a:pt x="114" y="223"/>
                    </a:lnTo>
                    <a:lnTo>
                      <a:pt x="116" y="230"/>
                    </a:lnTo>
                    <a:lnTo>
                      <a:pt x="119" y="234"/>
                    </a:lnTo>
                    <a:lnTo>
                      <a:pt x="123" y="239"/>
                    </a:lnTo>
                    <a:lnTo>
                      <a:pt x="128" y="242"/>
                    </a:lnTo>
                    <a:lnTo>
                      <a:pt x="135" y="245"/>
                    </a:lnTo>
                    <a:lnTo>
                      <a:pt x="142" y="247"/>
                    </a:lnTo>
                    <a:lnTo>
                      <a:pt x="151" y="247"/>
                    </a:lnTo>
                    <a:lnTo>
                      <a:pt x="160" y="247"/>
                    </a:lnTo>
                    <a:lnTo>
                      <a:pt x="169" y="245"/>
                    </a:lnTo>
                    <a:lnTo>
                      <a:pt x="178" y="242"/>
                    </a:lnTo>
                    <a:lnTo>
                      <a:pt x="186" y="238"/>
                    </a:lnTo>
                    <a:lnTo>
                      <a:pt x="194" y="233"/>
                    </a:lnTo>
                    <a:lnTo>
                      <a:pt x="200" y="227"/>
                    </a:lnTo>
                    <a:lnTo>
                      <a:pt x="206" y="222"/>
                    </a:lnTo>
                    <a:lnTo>
                      <a:pt x="209" y="216"/>
                    </a:lnTo>
                    <a:lnTo>
                      <a:pt x="212" y="208"/>
                    </a:lnTo>
                    <a:lnTo>
                      <a:pt x="214" y="200"/>
                    </a:lnTo>
                    <a:lnTo>
                      <a:pt x="216" y="191"/>
                    </a:lnTo>
                    <a:lnTo>
                      <a:pt x="217" y="181"/>
                    </a:lnTo>
                    <a:lnTo>
                      <a:pt x="217" y="163"/>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30" name="Freeform 1339">
                <a:extLst>
                  <a:ext uri="{FF2B5EF4-FFF2-40B4-BE49-F238E27FC236}">
                    <a16:creationId xmlns:a16="http://schemas.microsoft.com/office/drawing/2014/main" id="{C7CC018E-58AC-422B-ADCD-C6054828D1C1}"/>
                  </a:ext>
                </a:extLst>
              </p:cNvPr>
              <p:cNvSpPr>
                <a:spLocks noEditPoints="1"/>
              </p:cNvSpPr>
              <p:nvPr/>
            </p:nvSpPr>
            <p:spPr bwMode="auto">
              <a:xfrm>
                <a:off x="1731" y="1344"/>
                <a:ext cx="65" cy="84"/>
              </a:xfrm>
              <a:custGeom>
                <a:avLst/>
                <a:gdLst>
                  <a:gd name="T0" fmla="*/ 65 w 328"/>
                  <a:gd name="T1" fmla="*/ 83 h 417"/>
                  <a:gd name="T2" fmla="*/ 44 w 328"/>
                  <a:gd name="T3" fmla="*/ 74 h 417"/>
                  <a:gd name="T4" fmla="*/ 39 w 328"/>
                  <a:gd name="T5" fmla="*/ 79 h 417"/>
                  <a:gd name="T6" fmla="*/ 36 w 328"/>
                  <a:gd name="T7" fmla="*/ 82 h 417"/>
                  <a:gd name="T8" fmla="*/ 31 w 328"/>
                  <a:gd name="T9" fmla="*/ 83 h 417"/>
                  <a:gd name="T10" fmla="*/ 25 w 328"/>
                  <a:gd name="T11" fmla="*/ 84 h 417"/>
                  <a:gd name="T12" fmla="*/ 19 w 328"/>
                  <a:gd name="T13" fmla="*/ 84 h 417"/>
                  <a:gd name="T14" fmla="*/ 14 w 328"/>
                  <a:gd name="T15" fmla="*/ 82 h 417"/>
                  <a:gd name="T16" fmla="*/ 10 w 328"/>
                  <a:gd name="T17" fmla="*/ 79 h 417"/>
                  <a:gd name="T18" fmla="*/ 6 w 328"/>
                  <a:gd name="T19" fmla="*/ 75 h 417"/>
                  <a:gd name="T20" fmla="*/ 4 w 328"/>
                  <a:gd name="T21" fmla="*/ 70 h 417"/>
                  <a:gd name="T22" fmla="*/ 2 w 328"/>
                  <a:gd name="T23" fmla="*/ 64 h 417"/>
                  <a:gd name="T24" fmla="*/ 0 w 328"/>
                  <a:gd name="T25" fmla="*/ 59 h 417"/>
                  <a:gd name="T26" fmla="*/ 0 w 328"/>
                  <a:gd name="T27" fmla="*/ 52 h 417"/>
                  <a:gd name="T28" fmla="*/ 0 w 328"/>
                  <a:gd name="T29" fmla="*/ 45 h 417"/>
                  <a:gd name="T30" fmla="*/ 2 w 328"/>
                  <a:gd name="T31" fmla="*/ 39 h 417"/>
                  <a:gd name="T32" fmla="*/ 4 w 328"/>
                  <a:gd name="T33" fmla="*/ 34 h 417"/>
                  <a:gd name="T34" fmla="*/ 7 w 328"/>
                  <a:gd name="T35" fmla="*/ 29 h 417"/>
                  <a:gd name="T36" fmla="*/ 11 w 328"/>
                  <a:gd name="T37" fmla="*/ 26 h 417"/>
                  <a:gd name="T38" fmla="*/ 15 w 328"/>
                  <a:gd name="T39" fmla="*/ 23 h 417"/>
                  <a:gd name="T40" fmla="*/ 20 w 328"/>
                  <a:gd name="T41" fmla="*/ 22 h 417"/>
                  <a:gd name="T42" fmla="*/ 25 w 328"/>
                  <a:gd name="T43" fmla="*/ 22 h 417"/>
                  <a:gd name="T44" fmla="*/ 30 w 328"/>
                  <a:gd name="T45" fmla="*/ 22 h 417"/>
                  <a:gd name="T46" fmla="*/ 35 w 328"/>
                  <a:gd name="T47" fmla="*/ 23 h 417"/>
                  <a:gd name="T48" fmla="*/ 39 w 328"/>
                  <a:gd name="T49" fmla="*/ 26 h 417"/>
                  <a:gd name="T50" fmla="*/ 42 w 328"/>
                  <a:gd name="T51" fmla="*/ 29 h 417"/>
                  <a:gd name="T52" fmla="*/ 65 w 328"/>
                  <a:gd name="T53" fmla="*/ 0 h 417"/>
                  <a:gd name="T54" fmla="*/ 42 w 328"/>
                  <a:gd name="T55" fmla="*/ 49 h 417"/>
                  <a:gd name="T56" fmla="*/ 41 w 328"/>
                  <a:gd name="T57" fmla="*/ 45 h 417"/>
                  <a:gd name="T58" fmla="*/ 40 w 328"/>
                  <a:gd name="T59" fmla="*/ 43 h 417"/>
                  <a:gd name="T60" fmla="*/ 39 w 328"/>
                  <a:gd name="T61" fmla="*/ 41 h 417"/>
                  <a:gd name="T62" fmla="*/ 37 w 328"/>
                  <a:gd name="T63" fmla="*/ 40 h 417"/>
                  <a:gd name="T64" fmla="*/ 35 w 328"/>
                  <a:gd name="T65" fmla="*/ 39 h 417"/>
                  <a:gd name="T66" fmla="*/ 33 w 328"/>
                  <a:gd name="T67" fmla="*/ 39 h 417"/>
                  <a:gd name="T68" fmla="*/ 31 w 328"/>
                  <a:gd name="T69" fmla="*/ 39 h 417"/>
                  <a:gd name="T70" fmla="*/ 29 w 328"/>
                  <a:gd name="T71" fmla="*/ 39 h 417"/>
                  <a:gd name="T72" fmla="*/ 27 w 328"/>
                  <a:gd name="T73" fmla="*/ 40 h 417"/>
                  <a:gd name="T74" fmla="*/ 25 w 328"/>
                  <a:gd name="T75" fmla="*/ 43 h 417"/>
                  <a:gd name="T76" fmla="*/ 24 w 328"/>
                  <a:gd name="T77" fmla="*/ 45 h 417"/>
                  <a:gd name="T78" fmla="*/ 23 w 328"/>
                  <a:gd name="T79" fmla="*/ 50 h 417"/>
                  <a:gd name="T80" fmla="*/ 23 w 328"/>
                  <a:gd name="T81" fmla="*/ 56 h 417"/>
                  <a:gd name="T82" fmla="*/ 24 w 328"/>
                  <a:gd name="T83" fmla="*/ 61 h 417"/>
                  <a:gd name="T84" fmla="*/ 25 w 328"/>
                  <a:gd name="T85" fmla="*/ 63 h 417"/>
                  <a:gd name="T86" fmla="*/ 26 w 328"/>
                  <a:gd name="T87" fmla="*/ 65 h 417"/>
                  <a:gd name="T88" fmla="*/ 28 w 328"/>
                  <a:gd name="T89" fmla="*/ 66 h 417"/>
                  <a:gd name="T90" fmla="*/ 29 w 328"/>
                  <a:gd name="T91" fmla="*/ 67 h 417"/>
                  <a:gd name="T92" fmla="*/ 31 w 328"/>
                  <a:gd name="T93" fmla="*/ 67 h 417"/>
                  <a:gd name="T94" fmla="*/ 33 w 328"/>
                  <a:gd name="T95" fmla="*/ 67 h 417"/>
                  <a:gd name="T96" fmla="*/ 35 w 328"/>
                  <a:gd name="T97" fmla="*/ 67 h 417"/>
                  <a:gd name="T98" fmla="*/ 37 w 328"/>
                  <a:gd name="T99" fmla="*/ 66 h 417"/>
                  <a:gd name="T100" fmla="*/ 39 w 328"/>
                  <a:gd name="T101" fmla="*/ 65 h 417"/>
                  <a:gd name="T102" fmla="*/ 40 w 328"/>
                  <a:gd name="T103" fmla="*/ 63 h 417"/>
                  <a:gd name="T104" fmla="*/ 41 w 328"/>
                  <a:gd name="T105" fmla="*/ 61 h 417"/>
                  <a:gd name="T106" fmla="*/ 42 w 328"/>
                  <a:gd name="T107" fmla="*/ 56 h 41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28"/>
                  <a:gd name="T163" fmla="*/ 0 h 417"/>
                  <a:gd name="T164" fmla="*/ 328 w 328"/>
                  <a:gd name="T165" fmla="*/ 417 h 417"/>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28" h="417">
                    <a:moveTo>
                      <a:pt x="328" y="0"/>
                    </a:moveTo>
                    <a:lnTo>
                      <a:pt x="328" y="411"/>
                    </a:lnTo>
                    <a:lnTo>
                      <a:pt x="221" y="411"/>
                    </a:lnTo>
                    <a:lnTo>
                      <a:pt x="221" y="367"/>
                    </a:lnTo>
                    <a:lnTo>
                      <a:pt x="210" y="380"/>
                    </a:lnTo>
                    <a:lnTo>
                      <a:pt x="199" y="390"/>
                    </a:lnTo>
                    <a:lnTo>
                      <a:pt x="190" y="399"/>
                    </a:lnTo>
                    <a:lnTo>
                      <a:pt x="180" y="405"/>
                    </a:lnTo>
                    <a:lnTo>
                      <a:pt x="167" y="410"/>
                    </a:lnTo>
                    <a:lnTo>
                      <a:pt x="154" y="414"/>
                    </a:lnTo>
                    <a:lnTo>
                      <a:pt x="140" y="416"/>
                    </a:lnTo>
                    <a:lnTo>
                      <a:pt x="125" y="417"/>
                    </a:lnTo>
                    <a:lnTo>
                      <a:pt x="111" y="417"/>
                    </a:lnTo>
                    <a:lnTo>
                      <a:pt x="97" y="415"/>
                    </a:lnTo>
                    <a:lnTo>
                      <a:pt x="84" y="411"/>
                    </a:lnTo>
                    <a:lnTo>
                      <a:pt x="72" y="406"/>
                    </a:lnTo>
                    <a:lnTo>
                      <a:pt x="60" y="399"/>
                    </a:lnTo>
                    <a:lnTo>
                      <a:pt x="50" y="392"/>
                    </a:lnTo>
                    <a:lnTo>
                      <a:pt x="41" y="382"/>
                    </a:lnTo>
                    <a:lnTo>
                      <a:pt x="32" y="371"/>
                    </a:lnTo>
                    <a:lnTo>
                      <a:pt x="25" y="359"/>
                    </a:lnTo>
                    <a:lnTo>
                      <a:pt x="18" y="347"/>
                    </a:lnTo>
                    <a:lnTo>
                      <a:pt x="13" y="334"/>
                    </a:lnTo>
                    <a:lnTo>
                      <a:pt x="8" y="320"/>
                    </a:lnTo>
                    <a:lnTo>
                      <a:pt x="5" y="306"/>
                    </a:lnTo>
                    <a:lnTo>
                      <a:pt x="2" y="291"/>
                    </a:lnTo>
                    <a:lnTo>
                      <a:pt x="1" y="275"/>
                    </a:lnTo>
                    <a:lnTo>
                      <a:pt x="0" y="259"/>
                    </a:lnTo>
                    <a:lnTo>
                      <a:pt x="1" y="241"/>
                    </a:lnTo>
                    <a:lnTo>
                      <a:pt x="2" y="224"/>
                    </a:lnTo>
                    <a:lnTo>
                      <a:pt x="5" y="208"/>
                    </a:lnTo>
                    <a:lnTo>
                      <a:pt x="9" y="194"/>
                    </a:lnTo>
                    <a:lnTo>
                      <a:pt x="14" y="180"/>
                    </a:lnTo>
                    <a:lnTo>
                      <a:pt x="20" y="167"/>
                    </a:lnTo>
                    <a:lnTo>
                      <a:pt x="28" y="156"/>
                    </a:lnTo>
                    <a:lnTo>
                      <a:pt x="35" y="146"/>
                    </a:lnTo>
                    <a:lnTo>
                      <a:pt x="45" y="137"/>
                    </a:lnTo>
                    <a:lnTo>
                      <a:pt x="55" y="128"/>
                    </a:lnTo>
                    <a:lnTo>
                      <a:pt x="65" y="122"/>
                    </a:lnTo>
                    <a:lnTo>
                      <a:pt x="76" y="116"/>
                    </a:lnTo>
                    <a:lnTo>
                      <a:pt x="87" y="112"/>
                    </a:lnTo>
                    <a:lnTo>
                      <a:pt x="100" y="109"/>
                    </a:lnTo>
                    <a:lnTo>
                      <a:pt x="112" y="107"/>
                    </a:lnTo>
                    <a:lnTo>
                      <a:pt x="126" y="107"/>
                    </a:lnTo>
                    <a:lnTo>
                      <a:pt x="139" y="107"/>
                    </a:lnTo>
                    <a:lnTo>
                      <a:pt x="151" y="109"/>
                    </a:lnTo>
                    <a:lnTo>
                      <a:pt x="163" y="111"/>
                    </a:lnTo>
                    <a:lnTo>
                      <a:pt x="175" y="115"/>
                    </a:lnTo>
                    <a:lnTo>
                      <a:pt x="184" y="121"/>
                    </a:lnTo>
                    <a:lnTo>
                      <a:pt x="195" y="127"/>
                    </a:lnTo>
                    <a:lnTo>
                      <a:pt x="204" y="134"/>
                    </a:lnTo>
                    <a:lnTo>
                      <a:pt x="212" y="142"/>
                    </a:lnTo>
                    <a:lnTo>
                      <a:pt x="212" y="0"/>
                    </a:lnTo>
                    <a:lnTo>
                      <a:pt x="328" y="0"/>
                    </a:lnTo>
                    <a:close/>
                    <a:moveTo>
                      <a:pt x="213" y="261"/>
                    </a:moveTo>
                    <a:lnTo>
                      <a:pt x="212" y="245"/>
                    </a:lnTo>
                    <a:lnTo>
                      <a:pt x="210" y="231"/>
                    </a:lnTo>
                    <a:lnTo>
                      <a:pt x="208" y="224"/>
                    </a:lnTo>
                    <a:lnTo>
                      <a:pt x="205" y="219"/>
                    </a:lnTo>
                    <a:lnTo>
                      <a:pt x="203" y="214"/>
                    </a:lnTo>
                    <a:lnTo>
                      <a:pt x="198" y="209"/>
                    </a:lnTo>
                    <a:lnTo>
                      <a:pt x="195" y="205"/>
                    </a:lnTo>
                    <a:lnTo>
                      <a:pt x="191" y="202"/>
                    </a:lnTo>
                    <a:lnTo>
                      <a:pt x="186" y="198"/>
                    </a:lnTo>
                    <a:lnTo>
                      <a:pt x="182" y="196"/>
                    </a:lnTo>
                    <a:lnTo>
                      <a:pt x="177" y="194"/>
                    </a:lnTo>
                    <a:lnTo>
                      <a:pt x="172" y="193"/>
                    </a:lnTo>
                    <a:lnTo>
                      <a:pt x="167" y="192"/>
                    </a:lnTo>
                    <a:lnTo>
                      <a:pt x="162" y="192"/>
                    </a:lnTo>
                    <a:lnTo>
                      <a:pt x="156" y="192"/>
                    </a:lnTo>
                    <a:lnTo>
                      <a:pt x="152" y="193"/>
                    </a:lnTo>
                    <a:lnTo>
                      <a:pt x="148" y="194"/>
                    </a:lnTo>
                    <a:lnTo>
                      <a:pt x="143" y="196"/>
                    </a:lnTo>
                    <a:lnTo>
                      <a:pt x="135" y="201"/>
                    </a:lnTo>
                    <a:lnTo>
                      <a:pt x="128" y="208"/>
                    </a:lnTo>
                    <a:lnTo>
                      <a:pt x="125" y="212"/>
                    </a:lnTo>
                    <a:lnTo>
                      <a:pt x="122" y="218"/>
                    </a:lnTo>
                    <a:lnTo>
                      <a:pt x="120" y="224"/>
                    </a:lnTo>
                    <a:lnTo>
                      <a:pt x="117" y="231"/>
                    </a:lnTo>
                    <a:lnTo>
                      <a:pt x="115" y="246"/>
                    </a:lnTo>
                    <a:lnTo>
                      <a:pt x="114" y="264"/>
                    </a:lnTo>
                    <a:lnTo>
                      <a:pt x="115" y="280"/>
                    </a:lnTo>
                    <a:lnTo>
                      <a:pt x="117" y="296"/>
                    </a:lnTo>
                    <a:lnTo>
                      <a:pt x="120" y="302"/>
                    </a:lnTo>
                    <a:lnTo>
                      <a:pt x="122" y="307"/>
                    </a:lnTo>
                    <a:lnTo>
                      <a:pt x="125" y="313"/>
                    </a:lnTo>
                    <a:lnTo>
                      <a:pt x="128" y="317"/>
                    </a:lnTo>
                    <a:lnTo>
                      <a:pt x="131" y="321"/>
                    </a:lnTo>
                    <a:lnTo>
                      <a:pt x="136" y="325"/>
                    </a:lnTo>
                    <a:lnTo>
                      <a:pt x="139" y="328"/>
                    </a:lnTo>
                    <a:lnTo>
                      <a:pt x="143" y="330"/>
                    </a:lnTo>
                    <a:lnTo>
                      <a:pt x="148" y="332"/>
                    </a:lnTo>
                    <a:lnTo>
                      <a:pt x="153" y="333"/>
                    </a:lnTo>
                    <a:lnTo>
                      <a:pt x="157" y="334"/>
                    </a:lnTo>
                    <a:lnTo>
                      <a:pt x="163" y="334"/>
                    </a:lnTo>
                    <a:lnTo>
                      <a:pt x="168" y="334"/>
                    </a:lnTo>
                    <a:lnTo>
                      <a:pt x="174" y="333"/>
                    </a:lnTo>
                    <a:lnTo>
                      <a:pt x="178" y="332"/>
                    </a:lnTo>
                    <a:lnTo>
                      <a:pt x="182" y="330"/>
                    </a:lnTo>
                    <a:lnTo>
                      <a:pt x="188" y="328"/>
                    </a:lnTo>
                    <a:lnTo>
                      <a:pt x="191" y="325"/>
                    </a:lnTo>
                    <a:lnTo>
                      <a:pt x="195" y="321"/>
                    </a:lnTo>
                    <a:lnTo>
                      <a:pt x="199" y="317"/>
                    </a:lnTo>
                    <a:lnTo>
                      <a:pt x="203" y="313"/>
                    </a:lnTo>
                    <a:lnTo>
                      <a:pt x="205" y="307"/>
                    </a:lnTo>
                    <a:lnTo>
                      <a:pt x="208" y="301"/>
                    </a:lnTo>
                    <a:lnTo>
                      <a:pt x="210" y="294"/>
                    </a:lnTo>
                    <a:lnTo>
                      <a:pt x="212" y="279"/>
                    </a:lnTo>
                    <a:lnTo>
                      <a:pt x="213" y="261"/>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31" name="Freeform 1340">
                <a:extLst>
                  <a:ext uri="{FF2B5EF4-FFF2-40B4-BE49-F238E27FC236}">
                    <a16:creationId xmlns:a16="http://schemas.microsoft.com/office/drawing/2014/main" id="{5D21031B-71FB-47D9-AB41-528C28D379F4}"/>
                  </a:ext>
                </a:extLst>
              </p:cNvPr>
              <p:cNvSpPr>
                <a:spLocks noEditPoints="1"/>
              </p:cNvSpPr>
              <p:nvPr/>
            </p:nvSpPr>
            <p:spPr bwMode="auto">
              <a:xfrm>
                <a:off x="1807" y="1366"/>
                <a:ext cx="69" cy="62"/>
              </a:xfrm>
              <a:custGeom>
                <a:avLst/>
                <a:gdLst>
                  <a:gd name="T0" fmla="*/ 2 w 342"/>
                  <a:gd name="T1" fmla="*/ 15 h 310"/>
                  <a:gd name="T2" fmla="*/ 5 w 342"/>
                  <a:gd name="T3" fmla="*/ 9 h 310"/>
                  <a:gd name="T4" fmla="*/ 10 w 342"/>
                  <a:gd name="T5" fmla="*/ 5 h 310"/>
                  <a:gd name="T6" fmla="*/ 16 w 342"/>
                  <a:gd name="T7" fmla="*/ 2 h 310"/>
                  <a:gd name="T8" fmla="*/ 24 w 342"/>
                  <a:gd name="T9" fmla="*/ 0 h 310"/>
                  <a:gd name="T10" fmla="*/ 33 w 342"/>
                  <a:gd name="T11" fmla="*/ 0 h 310"/>
                  <a:gd name="T12" fmla="*/ 46 w 342"/>
                  <a:gd name="T13" fmla="*/ 1 h 310"/>
                  <a:gd name="T14" fmla="*/ 55 w 342"/>
                  <a:gd name="T15" fmla="*/ 3 h 310"/>
                  <a:gd name="T16" fmla="*/ 61 w 342"/>
                  <a:gd name="T17" fmla="*/ 7 h 310"/>
                  <a:gd name="T18" fmla="*/ 64 w 342"/>
                  <a:gd name="T19" fmla="*/ 13 h 310"/>
                  <a:gd name="T20" fmla="*/ 66 w 342"/>
                  <a:gd name="T21" fmla="*/ 20 h 310"/>
                  <a:gd name="T22" fmla="*/ 66 w 342"/>
                  <a:gd name="T23" fmla="*/ 50 h 310"/>
                  <a:gd name="T24" fmla="*/ 67 w 342"/>
                  <a:gd name="T25" fmla="*/ 55 h 310"/>
                  <a:gd name="T26" fmla="*/ 47 w 342"/>
                  <a:gd name="T27" fmla="*/ 61 h 310"/>
                  <a:gd name="T28" fmla="*/ 45 w 342"/>
                  <a:gd name="T29" fmla="*/ 56 h 310"/>
                  <a:gd name="T30" fmla="*/ 41 w 342"/>
                  <a:gd name="T31" fmla="*/ 57 h 310"/>
                  <a:gd name="T32" fmla="*/ 33 w 342"/>
                  <a:gd name="T33" fmla="*/ 61 h 310"/>
                  <a:gd name="T34" fmla="*/ 22 w 342"/>
                  <a:gd name="T35" fmla="*/ 62 h 310"/>
                  <a:gd name="T36" fmla="*/ 14 w 342"/>
                  <a:gd name="T37" fmla="*/ 61 h 310"/>
                  <a:gd name="T38" fmla="*/ 8 w 342"/>
                  <a:gd name="T39" fmla="*/ 59 h 310"/>
                  <a:gd name="T40" fmla="*/ 4 w 342"/>
                  <a:gd name="T41" fmla="*/ 56 h 310"/>
                  <a:gd name="T42" fmla="*/ 1 w 342"/>
                  <a:gd name="T43" fmla="*/ 52 h 310"/>
                  <a:gd name="T44" fmla="*/ 0 w 342"/>
                  <a:gd name="T45" fmla="*/ 47 h 310"/>
                  <a:gd name="T46" fmla="*/ 0 w 342"/>
                  <a:gd name="T47" fmla="*/ 42 h 310"/>
                  <a:gd name="T48" fmla="*/ 2 w 342"/>
                  <a:gd name="T49" fmla="*/ 37 h 310"/>
                  <a:gd name="T50" fmla="*/ 4 w 342"/>
                  <a:gd name="T51" fmla="*/ 34 h 310"/>
                  <a:gd name="T52" fmla="*/ 8 w 342"/>
                  <a:gd name="T53" fmla="*/ 31 h 310"/>
                  <a:gd name="T54" fmla="*/ 14 w 342"/>
                  <a:gd name="T55" fmla="*/ 29 h 310"/>
                  <a:gd name="T56" fmla="*/ 25 w 342"/>
                  <a:gd name="T57" fmla="*/ 26 h 310"/>
                  <a:gd name="T58" fmla="*/ 36 w 342"/>
                  <a:gd name="T59" fmla="*/ 24 h 310"/>
                  <a:gd name="T60" fmla="*/ 42 w 342"/>
                  <a:gd name="T61" fmla="*/ 22 h 310"/>
                  <a:gd name="T62" fmla="*/ 43 w 342"/>
                  <a:gd name="T63" fmla="*/ 17 h 310"/>
                  <a:gd name="T64" fmla="*/ 41 w 342"/>
                  <a:gd name="T65" fmla="*/ 14 h 310"/>
                  <a:gd name="T66" fmla="*/ 36 w 342"/>
                  <a:gd name="T67" fmla="*/ 14 h 310"/>
                  <a:gd name="T68" fmla="*/ 29 w 342"/>
                  <a:gd name="T69" fmla="*/ 14 h 310"/>
                  <a:gd name="T70" fmla="*/ 25 w 342"/>
                  <a:gd name="T71" fmla="*/ 17 h 310"/>
                  <a:gd name="T72" fmla="*/ 44 w 342"/>
                  <a:gd name="T73" fmla="*/ 33 h 310"/>
                  <a:gd name="T74" fmla="*/ 36 w 342"/>
                  <a:gd name="T75" fmla="*/ 35 h 310"/>
                  <a:gd name="T76" fmla="*/ 28 w 342"/>
                  <a:gd name="T77" fmla="*/ 37 h 310"/>
                  <a:gd name="T78" fmla="*/ 24 w 342"/>
                  <a:gd name="T79" fmla="*/ 40 h 310"/>
                  <a:gd name="T80" fmla="*/ 23 w 342"/>
                  <a:gd name="T81" fmla="*/ 43 h 310"/>
                  <a:gd name="T82" fmla="*/ 24 w 342"/>
                  <a:gd name="T83" fmla="*/ 47 h 310"/>
                  <a:gd name="T84" fmla="*/ 27 w 342"/>
                  <a:gd name="T85" fmla="*/ 49 h 310"/>
                  <a:gd name="T86" fmla="*/ 32 w 342"/>
                  <a:gd name="T87" fmla="*/ 49 h 310"/>
                  <a:gd name="T88" fmla="*/ 38 w 342"/>
                  <a:gd name="T89" fmla="*/ 48 h 310"/>
                  <a:gd name="T90" fmla="*/ 42 w 342"/>
                  <a:gd name="T91" fmla="*/ 44 h 310"/>
                  <a:gd name="T92" fmla="*/ 43 w 342"/>
                  <a:gd name="T93" fmla="*/ 40 h 310"/>
                  <a:gd name="T94" fmla="*/ 44 w 342"/>
                  <a:gd name="T95" fmla="*/ 33 h 31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42"/>
                  <a:gd name="T145" fmla="*/ 0 h 310"/>
                  <a:gd name="T146" fmla="*/ 342 w 342"/>
                  <a:gd name="T147" fmla="*/ 310 h 31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42" h="310">
                    <a:moveTo>
                      <a:pt x="118" y="102"/>
                    </a:moveTo>
                    <a:lnTo>
                      <a:pt x="9" y="91"/>
                    </a:lnTo>
                    <a:lnTo>
                      <a:pt x="12" y="77"/>
                    </a:lnTo>
                    <a:lnTo>
                      <a:pt x="16" y="66"/>
                    </a:lnTo>
                    <a:lnTo>
                      <a:pt x="21" y="55"/>
                    </a:lnTo>
                    <a:lnTo>
                      <a:pt x="26" y="46"/>
                    </a:lnTo>
                    <a:lnTo>
                      <a:pt x="32" y="39"/>
                    </a:lnTo>
                    <a:lnTo>
                      <a:pt x="41" y="31"/>
                    </a:lnTo>
                    <a:lnTo>
                      <a:pt x="50" y="25"/>
                    </a:lnTo>
                    <a:lnTo>
                      <a:pt x="59" y="18"/>
                    </a:lnTo>
                    <a:lnTo>
                      <a:pt x="68" y="14"/>
                    </a:lnTo>
                    <a:lnTo>
                      <a:pt x="79" y="11"/>
                    </a:lnTo>
                    <a:lnTo>
                      <a:pt x="90" y="7"/>
                    </a:lnTo>
                    <a:lnTo>
                      <a:pt x="103" y="4"/>
                    </a:lnTo>
                    <a:lnTo>
                      <a:pt x="117" y="2"/>
                    </a:lnTo>
                    <a:lnTo>
                      <a:pt x="132" y="1"/>
                    </a:lnTo>
                    <a:lnTo>
                      <a:pt x="147" y="0"/>
                    </a:lnTo>
                    <a:lnTo>
                      <a:pt x="163" y="0"/>
                    </a:lnTo>
                    <a:lnTo>
                      <a:pt x="187" y="0"/>
                    </a:lnTo>
                    <a:lnTo>
                      <a:pt x="208" y="1"/>
                    </a:lnTo>
                    <a:lnTo>
                      <a:pt x="228" y="3"/>
                    </a:lnTo>
                    <a:lnTo>
                      <a:pt x="245" y="5"/>
                    </a:lnTo>
                    <a:lnTo>
                      <a:pt x="260" y="8"/>
                    </a:lnTo>
                    <a:lnTo>
                      <a:pt x="273" y="14"/>
                    </a:lnTo>
                    <a:lnTo>
                      <a:pt x="286" y="21"/>
                    </a:lnTo>
                    <a:lnTo>
                      <a:pt x="297" y="29"/>
                    </a:lnTo>
                    <a:lnTo>
                      <a:pt x="303" y="36"/>
                    </a:lnTo>
                    <a:lnTo>
                      <a:pt x="310" y="44"/>
                    </a:lnTo>
                    <a:lnTo>
                      <a:pt x="315" y="54"/>
                    </a:lnTo>
                    <a:lnTo>
                      <a:pt x="319" y="64"/>
                    </a:lnTo>
                    <a:lnTo>
                      <a:pt x="324" y="76"/>
                    </a:lnTo>
                    <a:lnTo>
                      <a:pt x="326" y="87"/>
                    </a:lnTo>
                    <a:lnTo>
                      <a:pt x="328" y="99"/>
                    </a:lnTo>
                    <a:lnTo>
                      <a:pt x="328" y="109"/>
                    </a:lnTo>
                    <a:lnTo>
                      <a:pt x="328" y="240"/>
                    </a:lnTo>
                    <a:lnTo>
                      <a:pt x="328" y="250"/>
                    </a:lnTo>
                    <a:lnTo>
                      <a:pt x="329" y="260"/>
                    </a:lnTo>
                    <a:lnTo>
                      <a:pt x="329" y="267"/>
                    </a:lnTo>
                    <a:lnTo>
                      <a:pt x="331" y="274"/>
                    </a:lnTo>
                    <a:lnTo>
                      <a:pt x="335" y="287"/>
                    </a:lnTo>
                    <a:lnTo>
                      <a:pt x="342" y="304"/>
                    </a:lnTo>
                    <a:lnTo>
                      <a:pt x="235" y="304"/>
                    </a:lnTo>
                    <a:lnTo>
                      <a:pt x="230" y="294"/>
                    </a:lnTo>
                    <a:lnTo>
                      <a:pt x="227" y="287"/>
                    </a:lnTo>
                    <a:lnTo>
                      <a:pt x="225" y="279"/>
                    </a:lnTo>
                    <a:lnTo>
                      <a:pt x="223" y="267"/>
                    </a:lnTo>
                    <a:lnTo>
                      <a:pt x="212" y="278"/>
                    </a:lnTo>
                    <a:lnTo>
                      <a:pt x="201" y="286"/>
                    </a:lnTo>
                    <a:lnTo>
                      <a:pt x="190" y="293"/>
                    </a:lnTo>
                    <a:lnTo>
                      <a:pt x="178" y="299"/>
                    </a:lnTo>
                    <a:lnTo>
                      <a:pt x="163" y="304"/>
                    </a:lnTo>
                    <a:lnTo>
                      <a:pt x="146" y="307"/>
                    </a:lnTo>
                    <a:lnTo>
                      <a:pt x="127" y="309"/>
                    </a:lnTo>
                    <a:lnTo>
                      <a:pt x="108" y="310"/>
                    </a:lnTo>
                    <a:lnTo>
                      <a:pt x="95" y="310"/>
                    </a:lnTo>
                    <a:lnTo>
                      <a:pt x="83" y="309"/>
                    </a:lnTo>
                    <a:lnTo>
                      <a:pt x="71" y="307"/>
                    </a:lnTo>
                    <a:lnTo>
                      <a:pt x="62" y="304"/>
                    </a:lnTo>
                    <a:lnTo>
                      <a:pt x="52" y="301"/>
                    </a:lnTo>
                    <a:lnTo>
                      <a:pt x="42" y="296"/>
                    </a:lnTo>
                    <a:lnTo>
                      <a:pt x="35" y="292"/>
                    </a:lnTo>
                    <a:lnTo>
                      <a:pt x="27" y="286"/>
                    </a:lnTo>
                    <a:lnTo>
                      <a:pt x="21" y="279"/>
                    </a:lnTo>
                    <a:lnTo>
                      <a:pt x="15" y="273"/>
                    </a:lnTo>
                    <a:lnTo>
                      <a:pt x="11" y="266"/>
                    </a:lnTo>
                    <a:lnTo>
                      <a:pt x="6" y="259"/>
                    </a:lnTo>
                    <a:lnTo>
                      <a:pt x="3" y="251"/>
                    </a:lnTo>
                    <a:lnTo>
                      <a:pt x="1" y="242"/>
                    </a:lnTo>
                    <a:lnTo>
                      <a:pt x="0" y="234"/>
                    </a:lnTo>
                    <a:lnTo>
                      <a:pt x="0" y="225"/>
                    </a:lnTo>
                    <a:lnTo>
                      <a:pt x="0" y="217"/>
                    </a:lnTo>
                    <a:lnTo>
                      <a:pt x="1" y="209"/>
                    </a:lnTo>
                    <a:lnTo>
                      <a:pt x="2" y="201"/>
                    </a:lnTo>
                    <a:lnTo>
                      <a:pt x="4" y="194"/>
                    </a:lnTo>
                    <a:lnTo>
                      <a:pt x="8" y="187"/>
                    </a:lnTo>
                    <a:lnTo>
                      <a:pt x="11" y="181"/>
                    </a:lnTo>
                    <a:lnTo>
                      <a:pt x="15" y="176"/>
                    </a:lnTo>
                    <a:lnTo>
                      <a:pt x="19" y="169"/>
                    </a:lnTo>
                    <a:lnTo>
                      <a:pt x="25" y="164"/>
                    </a:lnTo>
                    <a:lnTo>
                      <a:pt x="31" y="159"/>
                    </a:lnTo>
                    <a:lnTo>
                      <a:pt x="39" y="155"/>
                    </a:lnTo>
                    <a:lnTo>
                      <a:pt x="47" y="151"/>
                    </a:lnTo>
                    <a:lnTo>
                      <a:pt x="57" y="146"/>
                    </a:lnTo>
                    <a:lnTo>
                      <a:pt x="68" y="143"/>
                    </a:lnTo>
                    <a:lnTo>
                      <a:pt x="80" y="140"/>
                    </a:lnTo>
                    <a:lnTo>
                      <a:pt x="93" y="137"/>
                    </a:lnTo>
                    <a:lnTo>
                      <a:pt x="122" y="131"/>
                    </a:lnTo>
                    <a:lnTo>
                      <a:pt x="146" y="126"/>
                    </a:lnTo>
                    <a:lnTo>
                      <a:pt x="164" y="122"/>
                    </a:lnTo>
                    <a:lnTo>
                      <a:pt x="176" y="118"/>
                    </a:lnTo>
                    <a:lnTo>
                      <a:pt x="186" y="116"/>
                    </a:lnTo>
                    <a:lnTo>
                      <a:pt x="195" y="113"/>
                    </a:lnTo>
                    <a:lnTo>
                      <a:pt x="206" y="109"/>
                    </a:lnTo>
                    <a:lnTo>
                      <a:pt x="217" y="105"/>
                    </a:lnTo>
                    <a:lnTo>
                      <a:pt x="216" y="96"/>
                    </a:lnTo>
                    <a:lnTo>
                      <a:pt x="215" y="87"/>
                    </a:lnTo>
                    <a:lnTo>
                      <a:pt x="212" y="81"/>
                    </a:lnTo>
                    <a:lnTo>
                      <a:pt x="208" y="75"/>
                    </a:lnTo>
                    <a:lnTo>
                      <a:pt x="203" y="72"/>
                    </a:lnTo>
                    <a:lnTo>
                      <a:pt x="196" y="70"/>
                    </a:lnTo>
                    <a:lnTo>
                      <a:pt x="188" y="68"/>
                    </a:lnTo>
                    <a:lnTo>
                      <a:pt x="177" y="68"/>
                    </a:lnTo>
                    <a:lnTo>
                      <a:pt x="164" y="68"/>
                    </a:lnTo>
                    <a:lnTo>
                      <a:pt x="153" y="70"/>
                    </a:lnTo>
                    <a:lnTo>
                      <a:pt x="144" y="72"/>
                    </a:lnTo>
                    <a:lnTo>
                      <a:pt x="135" y="76"/>
                    </a:lnTo>
                    <a:lnTo>
                      <a:pt x="130" y="81"/>
                    </a:lnTo>
                    <a:lnTo>
                      <a:pt x="125" y="86"/>
                    </a:lnTo>
                    <a:lnTo>
                      <a:pt x="121" y="94"/>
                    </a:lnTo>
                    <a:lnTo>
                      <a:pt x="118" y="102"/>
                    </a:lnTo>
                    <a:close/>
                    <a:moveTo>
                      <a:pt x="217" y="163"/>
                    </a:moveTo>
                    <a:lnTo>
                      <a:pt x="205" y="167"/>
                    </a:lnTo>
                    <a:lnTo>
                      <a:pt x="192" y="170"/>
                    </a:lnTo>
                    <a:lnTo>
                      <a:pt x="180" y="175"/>
                    </a:lnTo>
                    <a:lnTo>
                      <a:pt x="167" y="178"/>
                    </a:lnTo>
                    <a:lnTo>
                      <a:pt x="152" y="182"/>
                    </a:lnTo>
                    <a:lnTo>
                      <a:pt x="139" y="186"/>
                    </a:lnTo>
                    <a:lnTo>
                      <a:pt x="130" y="192"/>
                    </a:lnTo>
                    <a:lnTo>
                      <a:pt x="123" y="196"/>
                    </a:lnTo>
                    <a:lnTo>
                      <a:pt x="120" y="200"/>
                    </a:lnTo>
                    <a:lnTo>
                      <a:pt x="117" y="206"/>
                    </a:lnTo>
                    <a:lnTo>
                      <a:pt x="114" y="211"/>
                    </a:lnTo>
                    <a:lnTo>
                      <a:pt x="114" y="217"/>
                    </a:lnTo>
                    <a:lnTo>
                      <a:pt x="114" y="223"/>
                    </a:lnTo>
                    <a:lnTo>
                      <a:pt x="117" y="230"/>
                    </a:lnTo>
                    <a:lnTo>
                      <a:pt x="119" y="234"/>
                    </a:lnTo>
                    <a:lnTo>
                      <a:pt x="123" y="239"/>
                    </a:lnTo>
                    <a:lnTo>
                      <a:pt x="128" y="242"/>
                    </a:lnTo>
                    <a:lnTo>
                      <a:pt x="135" y="245"/>
                    </a:lnTo>
                    <a:lnTo>
                      <a:pt x="142" y="247"/>
                    </a:lnTo>
                    <a:lnTo>
                      <a:pt x="151" y="247"/>
                    </a:lnTo>
                    <a:lnTo>
                      <a:pt x="161" y="247"/>
                    </a:lnTo>
                    <a:lnTo>
                      <a:pt x="169" y="245"/>
                    </a:lnTo>
                    <a:lnTo>
                      <a:pt x="178" y="242"/>
                    </a:lnTo>
                    <a:lnTo>
                      <a:pt x="187" y="238"/>
                    </a:lnTo>
                    <a:lnTo>
                      <a:pt x="194" y="233"/>
                    </a:lnTo>
                    <a:lnTo>
                      <a:pt x="201" y="227"/>
                    </a:lnTo>
                    <a:lnTo>
                      <a:pt x="206" y="222"/>
                    </a:lnTo>
                    <a:lnTo>
                      <a:pt x="209" y="216"/>
                    </a:lnTo>
                    <a:lnTo>
                      <a:pt x="213" y="208"/>
                    </a:lnTo>
                    <a:lnTo>
                      <a:pt x="215" y="200"/>
                    </a:lnTo>
                    <a:lnTo>
                      <a:pt x="216" y="191"/>
                    </a:lnTo>
                    <a:lnTo>
                      <a:pt x="217" y="181"/>
                    </a:lnTo>
                    <a:lnTo>
                      <a:pt x="217" y="163"/>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32" name="Freeform 1341">
                <a:extLst>
                  <a:ext uri="{FF2B5EF4-FFF2-40B4-BE49-F238E27FC236}">
                    <a16:creationId xmlns:a16="http://schemas.microsoft.com/office/drawing/2014/main" id="{D826AE9D-2AAA-4709-9AA4-BB35B0F00322}"/>
                  </a:ext>
                </a:extLst>
              </p:cNvPr>
              <p:cNvSpPr>
                <a:spLocks/>
              </p:cNvSpPr>
              <p:nvPr/>
            </p:nvSpPr>
            <p:spPr bwMode="auto">
              <a:xfrm>
                <a:off x="911" y="2400"/>
                <a:ext cx="63" cy="83"/>
              </a:xfrm>
              <a:custGeom>
                <a:avLst/>
                <a:gdLst>
                  <a:gd name="T0" fmla="*/ 0 w 314"/>
                  <a:gd name="T1" fmla="*/ 0 h 412"/>
                  <a:gd name="T2" fmla="*/ 63 w 314"/>
                  <a:gd name="T3" fmla="*/ 0 h 412"/>
                  <a:gd name="T4" fmla="*/ 63 w 314"/>
                  <a:gd name="T5" fmla="*/ 18 h 412"/>
                  <a:gd name="T6" fmla="*/ 26 w 314"/>
                  <a:gd name="T7" fmla="*/ 18 h 412"/>
                  <a:gd name="T8" fmla="*/ 26 w 314"/>
                  <a:gd name="T9" fmla="*/ 32 h 412"/>
                  <a:gd name="T10" fmla="*/ 58 w 314"/>
                  <a:gd name="T11" fmla="*/ 32 h 412"/>
                  <a:gd name="T12" fmla="*/ 58 w 314"/>
                  <a:gd name="T13" fmla="*/ 49 h 412"/>
                  <a:gd name="T14" fmla="*/ 26 w 314"/>
                  <a:gd name="T15" fmla="*/ 49 h 412"/>
                  <a:gd name="T16" fmla="*/ 26 w 314"/>
                  <a:gd name="T17" fmla="*/ 83 h 412"/>
                  <a:gd name="T18" fmla="*/ 0 w 314"/>
                  <a:gd name="T19" fmla="*/ 83 h 412"/>
                  <a:gd name="T20" fmla="*/ 0 w 314"/>
                  <a:gd name="T21" fmla="*/ 0 h 4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14"/>
                  <a:gd name="T34" fmla="*/ 0 h 412"/>
                  <a:gd name="T35" fmla="*/ 314 w 314"/>
                  <a:gd name="T36" fmla="*/ 412 h 41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14" h="412">
                    <a:moveTo>
                      <a:pt x="0" y="0"/>
                    </a:moveTo>
                    <a:lnTo>
                      <a:pt x="314" y="0"/>
                    </a:lnTo>
                    <a:lnTo>
                      <a:pt x="314" y="89"/>
                    </a:lnTo>
                    <a:lnTo>
                      <a:pt x="128" y="89"/>
                    </a:lnTo>
                    <a:lnTo>
                      <a:pt x="128" y="160"/>
                    </a:lnTo>
                    <a:lnTo>
                      <a:pt x="287" y="160"/>
                    </a:lnTo>
                    <a:lnTo>
                      <a:pt x="287" y="243"/>
                    </a:lnTo>
                    <a:lnTo>
                      <a:pt x="128" y="243"/>
                    </a:lnTo>
                    <a:lnTo>
                      <a:pt x="128" y="412"/>
                    </a:lnTo>
                    <a:lnTo>
                      <a:pt x="0" y="412"/>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33" name="Freeform 1342">
                <a:extLst>
                  <a:ext uri="{FF2B5EF4-FFF2-40B4-BE49-F238E27FC236}">
                    <a16:creationId xmlns:a16="http://schemas.microsoft.com/office/drawing/2014/main" id="{243BF6BA-606C-4E4A-8A9F-8AC49231BB20}"/>
                  </a:ext>
                </a:extLst>
              </p:cNvPr>
              <p:cNvSpPr>
                <a:spLocks noEditPoints="1"/>
              </p:cNvSpPr>
              <p:nvPr/>
            </p:nvSpPr>
            <p:spPr bwMode="auto">
              <a:xfrm>
                <a:off x="987" y="2400"/>
                <a:ext cx="23" cy="83"/>
              </a:xfrm>
              <a:custGeom>
                <a:avLst/>
                <a:gdLst>
                  <a:gd name="T0" fmla="*/ 0 w 114"/>
                  <a:gd name="T1" fmla="*/ 0 h 412"/>
                  <a:gd name="T2" fmla="*/ 23 w 114"/>
                  <a:gd name="T3" fmla="*/ 0 h 412"/>
                  <a:gd name="T4" fmla="*/ 23 w 114"/>
                  <a:gd name="T5" fmla="*/ 16 h 412"/>
                  <a:gd name="T6" fmla="*/ 0 w 114"/>
                  <a:gd name="T7" fmla="*/ 16 h 412"/>
                  <a:gd name="T8" fmla="*/ 0 w 114"/>
                  <a:gd name="T9" fmla="*/ 0 h 412"/>
                  <a:gd name="T10" fmla="*/ 0 w 114"/>
                  <a:gd name="T11" fmla="*/ 23 h 412"/>
                  <a:gd name="T12" fmla="*/ 23 w 114"/>
                  <a:gd name="T13" fmla="*/ 23 h 412"/>
                  <a:gd name="T14" fmla="*/ 23 w 114"/>
                  <a:gd name="T15" fmla="*/ 83 h 412"/>
                  <a:gd name="T16" fmla="*/ 0 w 114"/>
                  <a:gd name="T17" fmla="*/ 83 h 412"/>
                  <a:gd name="T18" fmla="*/ 0 w 114"/>
                  <a:gd name="T19" fmla="*/ 23 h 41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4"/>
                  <a:gd name="T31" fmla="*/ 0 h 412"/>
                  <a:gd name="T32" fmla="*/ 114 w 114"/>
                  <a:gd name="T33" fmla="*/ 412 h 41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4" h="412">
                    <a:moveTo>
                      <a:pt x="0" y="0"/>
                    </a:moveTo>
                    <a:lnTo>
                      <a:pt x="114" y="0"/>
                    </a:lnTo>
                    <a:lnTo>
                      <a:pt x="114" y="78"/>
                    </a:lnTo>
                    <a:lnTo>
                      <a:pt x="0" y="78"/>
                    </a:lnTo>
                    <a:lnTo>
                      <a:pt x="0" y="0"/>
                    </a:lnTo>
                    <a:close/>
                    <a:moveTo>
                      <a:pt x="0" y="114"/>
                    </a:moveTo>
                    <a:lnTo>
                      <a:pt x="114" y="114"/>
                    </a:lnTo>
                    <a:lnTo>
                      <a:pt x="114" y="412"/>
                    </a:lnTo>
                    <a:lnTo>
                      <a:pt x="0" y="412"/>
                    </a:lnTo>
                    <a:lnTo>
                      <a:pt x="0" y="1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34" name="Freeform 1343">
                <a:extLst>
                  <a:ext uri="{FF2B5EF4-FFF2-40B4-BE49-F238E27FC236}">
                    <a16:creationId xmlns:a16="http://schemas.microsoft.com/office/drawing/2014/main" id="{0E2D640D-2DAC-4C8A-875B-F40B1E03E810}"/>
                  </a:ext>
                </a:extLst>
              </p:cNvPr>
              <p:cNvSpPr>
                <a:spLocks noEditPoints="1"/>
              </p:cNvSpPr>
              <p:nvPr/>
            </p:nvSpPr>
            <p:spPr bwMode="auto">
              <a:xfrm>
                <a:off x="1025" y="2400"/>
                <a:ext cx="65" cy="84"/>
              </a:xfrm>
              <a:custGeom>
                <a:avLst/>
                <a:gdLst>
                  <a:gd name="T0" fmla="*/ 23 w 328"/>
                  <a:gd name="T1" fmla="*/ 0 h 418"/>
                  <a:gd name="T2" fmla="*/ 25 w 328"/>
                  <a:gd name="T3" fmla="*/ 27 h 418"/>
                  <a:gd name="T4" fmla="*/ 29 w 328"/>
                  <a:gd name="T5" fmla="*/ 24 h 418"/>
                  <a:gd name="T6" fmla="*/ 33 w 328"/>
                  <a:gd name="T7" fmla="*/ 23 h 418"/>
                  <a:gd name="T8" fmla="*/ 38 w 328"/>
                  <a:gd name="T9" fmla="*/ 22 h 418"/>
                  <a:gd name="T10" fmla="*/ 43 w 328"/>
                  <a:gd name="T11" fmla="*/ 22 h 418"/>
                  <a:gd name="T12" fmla="*/ 48 w 328"/>
                  <a:gd name="T13" fmla="*/ 23 h 418"/>
                  <a:gd name="T14" fmla="*/ 52 w 328"/>
                  <a:gd name="T15" fmla="*/ 25 h 418"/>
                  <a:gd name="T16" fmla="*/ 56 w 328"/>
                  <a:gd name="T17" fmla="*/ 28 h 418"/>
                  <a:gd name="T18" fmla="*/ 60 w 328"/>
                  <a:gd name="T19" fmla="*/ 32 h 418"/>
                  <a:gd name="T20" fmla="*/ 62 w 328"/>
                  <a:gd name="T21" fmla="*/ 36 h 418"/>
                  <a:gd name="T22" fmla="*/ 64 w 328"/>
                  <a:gd name="T23" fmla="*/ 42 h 418"/>
                  <a:gd name="T24" fmla="*/ 65 w 328"/>
                  <a:gd name="T25" fmla="*/ 48 h 418"/>
                  <a:gd name="T26" fmla="*/ 65 w 328"/>
                  <a:gd name="T27" fmla="*/ 57 h 418"/>
                  <a:gd name="T28" fmla="*/ 64 w 328"/>
                  <a:gd name="T29" fmla="*/ 63 h 418"/>
                  <a:gd name="T30" fmla="*/ 63 w 328"/>
                  <a:gd name="T31" fmla="*/ 67 h 418"/>
                  <a:gd name="T32" fmla="*/ 61 w 328"/>
                  <a:gd name="T33" fmla="*/ 71 h 418"/>
                  <a:gd name="T34" fmla="*/ 59 w 328"/>
                  <a:gd name="T35" fmla="*/ 74 h 418"/>
                  <a:gd name="T36" fmla="*/ 57 w 328"/>
                  <a:gd name="T37" fmla="*/ 77 h 418"/>
                  <a:gd name="T38" fmla="*/ 54 w 328"/>
                  <a:gd name="T39" fmla="*/ 79 h 418"/>
                  <a:gd name="T40" fmla="*/ 52 w 328"/>
                  <a:gd name="T41" fmla="*/ 81 h 418"/>
                  <a:gd name="T42" fmla="*/ 49 w 328"/>
                  <a:gd name="T43" fmla="*/ 83 h 418"/>
                  <a:gd name="T44" fmla="*/ 45 w 328"/>
                  <a:gd name="T45" fmla="*/ 84 h 418"/>
                  <a:gd name="T46" fmla="*/ 42 w 328"/>
                  <a:gd name="T47" fmla="*/ 84 h 418"/>
                  <a:gd name="T48" fmla="*/ 37 w 328"/>
                  <a:gd name="T49" fmla="*/ 84 h 418"/>
                  <a:gd name="T50" fmla="*/ 32 w 328"/>
                  <a:gd name="T51" fmla="*/ 82 h 418"/>
                  <a:gd name="T52" fmla="*/ 27 w 328"/>
                  <a:gd name="T53" fmla="*/ 80 h 418"/>
                  <a:gd name="T54" fmla="*/ 24 w 328"/>
                  <a:gd name="T55" fmla="*/ 76 h 418"/>
                  <a:gd name="T56" fmla="*/ 21 w 328"/>
                  <a:gd name="T57" fmla="*/ 83 h 418"/>
                  <a:gd name="T58" fmla="*/ 0 w 328"/>
                  <a:gd name="T59" fmla="*/ 0 h 418"/>
                  <a:gd name="T60" fmla="*/ 23 w 328"/>
                  <a:gd name="T61" fmla="*/ 56 h 418"/>
                  <a:gd name="T62" fmla="*/ 24 w 328"/>
                  <a:gd name="T63" fmla="*/ 60 h 418"/>
                  <a:gd name="T64" fmla="*/ 25 w 328"/>
                  <a:gd name="T65" fmla="*/ 63 h 418"/>
                  <a:gd name="T66" fmla="*/ 26 w 328"/>
                  <a:gd name="T67" fmla="*/ 65 h 418"/>
                  <a:gd name="T68" fmla="*/ 28 w 328"/>
                  <a:gd name="T69" fmla="*/ 66 h 418"/>
                  <a:gd name="T70" fmla="*/ 30 w 328"/>
                  <a:gd name="T71" fmla="*/ 67 h 418"/>
                  <a:gd name="T72" fmla="*/ 32 w 328"/>
                  <a:gd name="T73" fmla="*/ 67 h 418"/>
                  <a:gd name="T74" fmla="*/ 34 w 328"/>
                  <a:gd name="T75" fmla="*/ 67 h 418"/>
                  <a:gd name="T76" fmla="*/ 36 w 328"/>
                  <a:gd name="T77" fmla="*/ 67 h 418"/>
                  <a:gd name="T78" fmla="*/ 37 w 328"/>
                  <a:gd name="T79" fmla="*/ 66 h 418"/>
                  <a:gd name="T80" fmla="*/ 39 w 328"/>
                  <a:gd name="T81" fmla="*/ 65 h 418"/>
                  <a:gd name="T82" fmla="*/ 40 w 328"/>
                  <a:gd name="T83" fmla="*/ 63 h 418"/>
                  <a:gd name="T84" fmla="*/ 41 w 328"/>
                  <a:gd name="T85" fmla="*/ 60 h 418"/>
                  <a:gd name="T86" fmla="*/ 42 w 328"/>
                  <a:gd name="T87" fmla="*/ 56 h 418"/>
                  <a:gd name="T88" fmla="*/ 42 w 328"/>
                  <a:gd name="T89" fmla="*/ 49 h 418"/>
                  <a:gd name="T90" fmla="*/ 42 w 328"/>
                  <a:gd name="T91" fmla="*/ 45 h 418"/>
                  <a:gd name="T92" fmla="*/ 40 w 328"/>
                  <a:gd name="T93" fmla="*/ 43 h 418"/>
                  <a:gd name="T94" fmla="*/ 38 w 328"/>
                  <a:gd name="T95" fmla="*/ 40 h 418"/>
                  <a:gd name="T96" fmla="*/ 36 w 328"/>
                  <a:gd name="T97" fmla="*/ 39 h 418"/>
                  <a:gd name="T98" fmla="*/ 34 w 328"/>
                  <a:gd name="T99" fmla="*/ 39 h 418"/>
                  <a:gd name="T100" fmla="*/ 32 w 328"/>
                  <a:gd name="T101" fmla="*/ 39 h 418"/>
                  <a:gd name="T102" fmla="*/ 30 w 328"/>
                  <a:gd name="T103" fmla="*/ 39 h 418"/>
                  <a:gd name="T104" fmla="*/ 28 w 328"/>
                  <a:gd name="T105" fmla="*/ 40 h 418"/>
                  <a:gd name="T106" fmla="*/ 27 w 328"/>
                  <a:gd name="T107" fmla="*/ 41 h 418"/>
                  <a:gd name="T108" fmla="*/ 25 w 328"/>
                  <a:gd name="T109" fmla="*/ 43 h 418"/>
                  <a:gd name="T110" fmla="*/ 24 w 328"/>
                  <a:gd name="T111" fmla="*/ 45 h 418"/>
                  <a:gd name="T112" fmla="*/ 23 w 328"/>
                  <a:gd name="T113" fmla="*/ 49 h 41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28"/>
                  <a:gd name="T172" fmla="*/ 0 h 418"/>
                  <a:gd name="T173" fmla="*/ 328 w 328"/>
                  <a:gd name="T174" fmla="*/ 418 h 41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28" h="418">
                    <a:moveTo>
                      <a:pt x="0" y="0"/>
                    </a:moveTo>
                    <a:lnTo>
                      <a:pt x="116" y="0"/>
                    </a:lnTo>
                    <a:lnTo>
                      <a:pt x="116" y="143"/>
                    </a:lnTo>
                    <a:lnTo>
                      <a:pt x="124" y="134"/>
                    </a:lnTo>
                    <a:lnTo>
                      <a:pt x="134" y="127"/>
                    </a:lnTo>
                    <a:lnTo>
                      <a:pt x="144" y="121"/>
                    </a:lnTo>
                    <a:lnTo>
                      <a:pt x="155" y="116"/>
                    </a:lnTo>
                    <a:lnTo>
                      <a:pt x="166" y="112"/>
                    </a:lnTo>
                    <a:lnTo>
                      <a:pt x="177" y="109"/>
                    </a:lnTo>
                    <a:lnTo>
                      <a:pt x="190" y="107"/>
                    </a:lnTo>
                    <a:lnTo>
                      <a:pt x="203" y="107"/>
                    </a:lnTo>
                    <a:lnTo>
                      <a:pt x="216" y="107"/>
                    </a:lnTo>
                    <a:lnTo>
                      <a:pt x="229" y="109"/>
                    </a:lnTo>
                    <a:lnTo>
                      <a:pt x="241" y="113"/>
                    </a:lnTo>
                    <a:lnTo>
                      <a:pt x="253" y="117"/>
                    </a:lnTo>
                    <a:lnTo>
                      <a:pt x="264" y="122"/>
                    </a:lnTo>
                    <a:lnTo>
                      <a:pt x="274" y="129"/>
                    </a:lnTo>
                    <a:lnTo>
                      <a:pt x="284" y="137"/>
                    </a:lnTo>
                    <a:lnTo>
                      <a:pt x="293" y="146"/>
                    </a:lnTo>
                    <a:lnTo>
                      <a:pt x="301" y="157"/>
                    </a:lnTo>
                    <a:lnTo>
                      <a:pt x="309" y="168"/>
                    </a:lnTo>
                    <a:lnTo>
                      <a:pt x="314" y="181"/>
                    </a:lnTo>
                    <a:lnTo>
                      <a:pt x="320" y="194"/>
                    </a:lnTo>
                    <a:lnTo>
                      <a:pt x="324" y="209"/>
                    </a:lnTo>
                    <a:lnTo>
                      <a:pt x="326" y="224"/>
                    </a:lnTo>
                    <a:lnTo>
                      <a:pt x="328" y="241"/>
                    </a:lnTo>
                    <a:lnTo>
                      <a:pt x="328" y="258"/>
                    </a:lnTo>
                    <a:lnTo>
                      <a:pt x="327" y="282"/>
                    </a:lnTo>
                    <a:lnTo>
                      <a:pt x="324" y="305"/>
                    </a:lnTo>
                    <a:lnTo>
                      <a:pt x="322" y="314"/>
                    </a:lnTo>
                    <a:lnTo>
                      <a:pt x="320" y="325"/>
                    </a:lnTo>
                    <a:lnTo>
                      <a:pt x="316" y="335"/>
                    </a:lnTo>
                    <a:lnTo>
                      <a:pt x="312" y="345"/>
                    </a:lnTo>
                    <a:lnTo>
                      <a:pt x="308" y="353"/>
                    </a:lnTo>
                    <a:lnTo>
                      <a:pt x="303" y="362"/>
                    </a:lnTo>
                    <a:lnTo>
                      <a:pt x="298" y="369"/>
                    </a:lnTo>
                    <a:lnTo>
                      <a:pt x="293" y="377"/>
                    </a:lnTo>
                    <a:lnTo>
                      <a:pt x="287" y="383"/>
                    </a:lnTo>
                    <a:lnTo>
                      <a:pt x="281" y="390"/>
                    </a:lnTo>
                    <a:lnTo>
                      <a:pt x="274" y="395"/>
                    </a:lnTo>
                    <a:lnTo>
                      <a:pt x="267" y="400"/>
                    </a:lnTo>
                    <a:lnTo>
                      <a:pt x="260" y="404"/>
                    </a:lnTo>
                    <a:lnTo>
                      <a:pt x="253" y="408"/>
                    </a:lnTo>
                    <a:lnTo>
                      <a:pt x="245" y="412"/>
                    </a:lnTo>
                    <a:lnTo>
                      <a:pt x="237" y="414"/>
                    </a:lnTo>
                    <a:lnTo>
                      <a:pt x="229" y="416"/>
                    </a:lnTo>
                    <a:lnTo>
                      <a:pt x="220" y="417"/>
                    </a:lnTo>
                    <a:lnTo>
                      <a:pt x="212" y="418"/>
                    </a:lnTo>
                    <a:lnTo>
                      <a:pt x="203" y="418"/>
                    </a:lnTo>
                    <a:lnTo>
                      <a:pt x="189" y="417"/>
                    </a:lnTo>
                    <a:lnTo>
                      <a:pt x="175" y="415"/>
                    </a:lnTo>
                    <a:lnTo>
                      <a:pt x="161" y="410"/>
                    </a:lnTo>
                    <a:lnTo>
                      <a:pt x="148" y="405"/>
                    </a:lnTo>
                    <a:lnTo>
                      <a:pt x="138" y="400"/>
                    </a:lnTo>
                    <a:lnTo>
                      <a:pt x="129" y="391"/>
                    </a:lnTo>
                    <a:lnTo>
                      <a:pt x="119" y="380"/>
                    </a:lnTo>
                    <a:lnTo>
                      <a:pt x="107" y="367"/>
                    </a:lnTo>
                    <a:lnTo>
                      <a:pt x="107" y="412"/>
                    </a:lnTo>
                    <a:lnTo>
                      <a:pt x="0" y="412"/>
                    </a:lnTo>
                    <a:lnTo>
                      <a:pt x="0" y="0"/>
                    </a:lnTo>
                    <a:close/>
                    <a:moveTo>
                      <a:pt x="116" y="262"/>
                    </a:moveTo>
                    <a:lnTo>
                      <a:pt x="116" y="280"/>
                    </a:lnTo>
                    <a:lnTo>
                      <a:pt x="119" y="295"/>
                    </a:lnTo>
                    <a:lnTo>
                      <a:pt x="121" y="301"/>
                    </a:lnTo>
                    <a:lnTo>
                      <a:pt x="123" y="308"/>
                    </a:lnTo>
                    <a:lnTo>
                      <a:pt x="126" y="312"/>
                    </a:lnTo>
                    <a:lnTo>
                      <a:pt x="130" y="318"/>
                    </a:lnTo>
                    <a:lnTo>
                      <a:pt x="133" y="322"/>
                    </a:lnTo>
                    <a:lnTo>
                      <a:pt x="137" y="325"/>
                    </a:lnTo>
                    <a:lnTo>
                      <a:pt x="142" y="328"/>
                    </a:lnTo>
                    <a:lnTo>
                      <a:pt x="146" y="331"/>
                    </a:lnTo>
                    <a:lnTo>
                      <a:pt x="150" y="332"/>
                    </a:lnTo>
                    <a:lnTo>
                      <a:pt x="156" y="334"/>
                    </a:lnTo>
                    <a:lnTo>
                      <a:pt x="161" y="334"/>
                    </a:lnTo>
                    <a:lnTo>
                      <a:pt x="166" y="335"/>
                    </a:lnTo>
                    <a:lnTo>
                      <a:pt x="171" y="334"/>
                    </a:lnTo>
                    <a:lnTo>
                      <a:pt x="176" y="334"/>
                    </a:lnTo>
                    <a:lnTo>
                      <a:pt x="180" y="333"/>
                    </a:lnTo>
                    <a:lnTo>
                      <a:pt x="185" y="331"/>
                    </a:lnTo>
                    <a:lnTo>
                      <a:pt x="189" y="328"/>
                    </a:lnTo>
                    <a:lnTo>
                      <a:pt x="193" y="325"/>
                    </a:lnTo>
                    <a:lnTo>
                      <a:pt x="197" y="322"/>
                    </a:lnTo>
                    <a:lnTo>
                      <a:pt x="201" y="318"/>
                    </a:lnTo>
                    <a:lnTo>
                      <a:pt x="204" y="313"/>
                    </a:lnTo>
                    <a:lnTo>
                      <a:pt x="206" y="308"/>
                    </a:lnTo>
                    <a:lnTo>
                      <a:pt x="209" y="301"/>
                    </a:lnTo>
                    <a:lnTo>
                      <a:pt x="211" y="295"/>
                    </a:lnTo>
                    <a:lnTo>
                      <a:pt x="214" y="279"/>
                    </a:lnTo>
                    <a:lnTo>
                      <a:pt x="214" y="260"/>
                    </a:lnTo>
                    <a:lnTo>
                      <a:pt x="214" y="244"/>
                    </a:lnTo>
                    <a:lnTo>
                      <a:pt x="211" y="230"/>
                    </a:lnTo>
                    <a:lnTo>
                      <a:pt x="210" y="224"/>
                    </a:lnTo>
                    <a:lnTo>
                      <a:pt x="206" y="218"/>
                    </a:lnTo>
                    <a:lnTo>
                      <a:pt x="204" y="213"/>
                    </a:lnTo>
                    <a:lnTo>
                      <a:pt x="201" y="209"/>
                    </a:lnTo>
                    <a:lnTo>
                      <a:pt x="193" y="201"/>
                    </a:lnTo>
                    <a:lnTo>
                      <a:pt x="186" y="197"/>
                    </a:lnTo>
                    <a:lnTo>
                      <a:pt x="182" y="195"/>
                    </a:lnTo>
                    <a:lnTo>
                      <a:pt x="177" y="194"/>
                    </a:lnTo>
                    <a:lnTo>
                      <a:pt x="173" y="192"/>
                    </a:lnTo>
                    <a:lnTo>
                      <a:pt x="167" y="192"/>
                    </a:lnTo>
                    <a:lnTo>
                      <a:pt x="162" y="192"/>
                    </a:lnTo>
                    <a:lnTo>
                      <a:pt x="157" y="194"/>
                    </a:lnTo>
                    <a:lnTo>
                      <a:pt x="151" y="195"/>
                    </a:lnTo>
                    <a:lnTo>
                      <a:pt x="147" y="197"/>
                    </a:lnTo>
                    <a:lnTo>
                      <a:pt x="142" y="199"/>
                    </a:lnTo>
                    <a:lnTo>
                      <a:pt x="137" y="202"/>
                    </a:lnTo>
                    <a:lnTo>
                      <a:pt x="134" y="205"/>
                    </a:lnTo>
                    <a:lnTo>
                      <a:pt x="130" y="210"/>
                    </a:lnTo>
                    <a:lnTo>
                      <a:pt x="126" y="214"/>
                    </a:lnTo>
                    <a:lnTo>
                      <a:pt x="123" y="219"/>
                    </a:lnTo>
                    <a:lnTo>
                      <a:pt x="121" y="225"/>
                    </a:lnTo>
                    <a:lnTo>
                      <a:pt x="119" y="231"/>
                    </a:lnTo>
                    <a:lnTo>
                      <a:pt x="116" y="245"/>
                    </a:lnTo>
                    <a:lnTo>
                      <a:pt x="116" y="26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35" name="Freeform 1344">
                <a:extLst>
                  <a:ext uri="{FF2B5EF4-FFF2-40B4-BE49-F238E27FC236}">
                    <a16:creationId xmlns:a16="http://schemas.microsoft.com/office/drawing/2014/main" id="{9A5FAE3D-A862-4CE2-A2F1-A6275DEAB378}"/>
                  </a:ext>
                </a:extLst>
              </p:cNvPr>
              <p:cNvSpPr>
                <a:spLocks/>
              </p:cNvSpPr>
              <p:nvPr/>
            </p:nvSpPr>
            <p:spPr bwMode="auto">
              <a:xfrm>
                <a:off x="1101" y="2422"/>
                <a:ext cx="47" cy="61"/>
              </a:xfrm>
              <a:custGeom>
                <a:avLst/>
                <a:gdLst>
                  <a:gd name="T0" fmla="*/ 0 w 235"/>
                  <a:gd name="T1" fmla="*/ 1 h 305"/>
                  <a:gd name="T2" fmla="*/ 21 w 235"/>
                  <a:gd name="T3" fmla="*/ 1 h 305"/>
                  <a:gd name="T4" fmla="*/ 21 w 235"/>
                  <a:gd name="T5" fmla="*/ 11 h 305"/>
                  <a:gd name="T6" fmla="*/ 23 w 235"/>
                  <a:gd name="T7" fmla="*/ 8 h 305"/>
                  <a:gd name="T8" fmla="*/ 24 w 235"/>
                  <a:gd name="T9" fmla="*/ 6 h 305"/>
                  <a:gd name="T10" fmla="*/ 26 w 235"/>
                  <a:gd name="T11" fmla="*/ 4 h 305"/>
                  <a:gd name="T12" fmla="*/ 28 w 235"/>
                  <a:gd name="T13" fmla="*/ 2 h 305"/>
                  <a:gd name="T14" fmla="*/ 29 w 235"/>
                  <a:gd name="T15" fmla="*/ 1 h 305"/>
                  <a:gd name="T16" fmla="*/ 31 w 235"/>
                  <a:gd name="T17" fmla="*/ 1 h 305"/>
                  <a:gd name="T18" fmla="*/ 34 w 235"/>
                  <a:gd name="T19" fmla="*/ 0 h 305"/>
                  <a:gd name="T20" fmla="*/ 36 w 235"/>
                  <a:gd name="T21" fmla="*/ 0 h 305"/>
                  <a:gd name="T22" fmla="*/ 39 w 235"/>
                  <a:gd name="T23" fmla="*/ 0 h 305"/>
                  <a:gd name="T24" fmla="*/ 41 w 235"/>
                  <a:gd name="T25" fmla="*/ 1 h 305"/>
                  <a:gd name="T26" fmla="*/ 44 w 235"/>
                  <a:gd name="T27" fmla="*/ 2 h 305"/>
                  <a:gd name="T28" fmla="*/ 47 w 235"/>
                  <a:gd name="T29" fmla="*/ 3 h 305"/>
                  <a:gd name="T30" fmla="*/ 40 w 235"/>
                  <a:gd name="T31" fmla="*/ 19 h 305"/>
                  <a:gd name="T32" fmla="*/ 38 w 235"/>
                  <a:gd name="T33" fmla="*/ 19 h 305"/>
                  <a:gd name="T34" fmla="*/ 36 w 235"/>
                  <a:gd name="T35" fmla="*/ 18 h 305"/>
                  <a:gd name="T36" fmla="*/ 35 w 235"/>
                  <a:gd name="T37" fmla="*/ 18 h 305"/>
                  <a:gd name="T38" fmla="*/ 34 w 235"/>
                  <a:gd name="T39" fmla="*/ 18 h 305"/>
                  <a:gd name="T40" fmla="*/ 32 w 235"/>
                  <a:gd name="T41" fmla="*/ 18 h 305"/>
                  <a:gd name="T42" fmla="*/ 31 w 235"/>
                  <a:gd name="T43" fmla="*/ 18 h 305"/>
                  <a:gd name="T44" fmla="*/ 31 w 235"/>
                  <a:gd name="T45" fmla="*/ 18 h 305"/>
                  <a:gd name="T46" fmla="*/ 29 w 235"/>
                  <a:gd name="T47" fmla="*/ 19 h 305"/>
                  <a:gd name="T48" fmla="*/ 29 w 235"/>
                  <a:gd name="T49" fmla="*/ 19 h 305"/>
                  <a:gd name="T50" fmla="*/ 28 w 235"/>
                  <a:gd name="T51" fmla="*/ 20 h 305"/>
                  <a:gd name="T52" fmla="*/ 27 w 235"/>
                  <a:gd name="T53" fmla="*/ 21 h 305"/>
                  <a:gd name="T54" fmla="*/ 27 w 235"/>
                  <a:gd name="T55" fmla="*/ 21 h 305"/>
                  <a:gd name="T56" fmla="*/ 26 w 235"/>
                  <a:gd name="T57" fmla="*/ 23 h 305"/>
                  <a:gd name="T58" fmla="*/ 25 w 235"/>
                  <a:gd name="T59" fmla="*/ 25 h 305"/>
                  <a:gd name="T60" fmla="*/ 24 w 235"/>
                  <a:gd name="T61" fmla="*/ 27 h 305"/>
                  <a:gd name="T62" fmla="*/ 24 w 235"/>
                  <a:gd name="T63" fmla="*/ 29 h 305"/>
                  <a:gd name="T64" fmla="*/ 23 w 235"/>
                  <a:gd name="T65" fmla="*/ 32 h 305"/>
                  <a:gd name="T66" fmla="*/ 23 w 235"/>
                  <a:gd name="T67" fmla="*/ 34 h 305"/>
                  <a:gd name="T68" fmla="*/ 23 w 235"/>
                  <a:gd name="T69" fmla="*/ 38 h 305"/>
                  <a:gd name="T70" fmla="*/ 23 w 235"/>
                  <a:gd name="T71" fmla="*/ 41 h 305"/>
                  <a:gd name="T72" fmla="*/ 23 w 235"/>
                  <a:gd name="T73" fmla="*/ 61 h 305"/>
                  <a:gd name="T74" fmla="*/ 0 w 235"/>
                  <a:gd name="T75" fmla="*/ 61 h 305"/>
                  <a:gd name="T76" fmla="*/ 0 w 235"/>
                  <a:gd name="T77" fmla="*/ 1 h 305"/>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35"/>
                  <a:gd name="T118" fmla="*/ 0 h 305"/>
                  <a:gd name="T119" fmla="*/ 235 w 235"/>
                  <a:gd name="T120" fmla="*/ 305 h 305"/>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35" h="305">
                    <a:moveTo>
                      <a:pt x="0" y="7"/>
                    </a:moveTo>
                    <a:lnTo>
                      <a:pt x="107" y="7"/>
                    </a:lnTo>
                    <a:lnTo>
                      <a:pt x="107" y="55"/>
                    </a:lnTo>
                    <a:lnTo>
                      <a:pt x="115" y="41"/>
                    </a:lnTo>
                    <a:lnTo>
                      <a:pt x="122" y="28"/>
                    </a:lnTo>
                    <a:lnTo>
                      <a:pt x="131" y="20"/>
                    </a:lnTo>
                    <a:lnTo>
                      <a:pt x="139" y="12"/>
                    </a:lnTo>
                    <a:lnTo>
                      <a:pt x="147" y="7"/>
                    </a:lnTo>
                    <a:lnTo>
                      <a:pt x="157" y="3"/>
                    </a:lnTo>
                    <a:lnTo>
                      <a:pt x="168" y="0"/>
                    </a:lnTo>
                    <a:lnTo>
                      <a:pt x="180" y="0"/>
                    </a:lnTo>
                    <a:lnTo>
                      <a:pt x="193" y="1"/>
                    </a:lnTo>
                    <a:lnTo>
                      <a:pt x="206" y="3"/>
                    </a:lnTo>
                    <a:lnTo>
                      <a:pt x="220" y="9"/>
                    </a:lnTo>
                    <a:lnTo>
                      <a:pt x="235" y="15"/>
                    </a:lnTo>
                    <a:lnTo>
                      <a:pt x="199" y="97"/>
                    </a:lnTo>
                    <a:lnTo>
                      <a:pt x="190" y="93"/>
                    </a:lnTo>
                    <a:lnTo>
                      <a:pt x="182" y="91"/>
                    </a:lnTo>
                    <a:lnTo>
                      <a:pt x="174" y="89"/>
                    </a:lnTo>
                    <a:lnTo>
                      <a:pt x="168" y="89"/>
                    </a:lnTo>
                    <a:lnTo>
                      <a:pt x="162" y="89"/>
                    </a:lnTo>
                    <a:lnTo>
                      <a:pt x="157" y="90"/>
                    </a:lnTo>
                    <a:lnTo>
                      <a:pt x="153" y="91"/>
                    </a:lnTo>
                    <a:lnTo>
                      <a:pt x="147" y="93"/>
                    </a:lnTo>
                    <a:lnTo>
                      <a:pt x="143" y="96"/>
                    </a:lnTo>
                    <a:lnTo>
                      <a:pt x="140" y="100"/>
                    </a:lnTo>
                    <a:lnTo>
                      <a:pt x="136" y="103"/>
                    </a:lnTo>
                    <a:lnTo>
                      <a:pt x="133" y="107"/>
                    </a:lnTo>
                    <a:lnTo>
                      <a:pt x="129" y="115"/>
                    </a:lnTo>
                    <a:lnTo>
                      <a:pt x="125" y="123"/>
                    </a:lnTo>
                    <a:lnTo>
                      <a:pt x="122" y="133"/>
                    </a:lnTo>
                    <a:lnTo>
                      <a:pt x="119" y="145"/>
                    </a:lnTo>
                    <a:lnTo>
                      <a:pt x="117" y="158"/>
                    </a:lnTo>
                    <a:lnTo>
                      <a:pt x="116" y="172"/>
                    </a:lnTo>
                    <a:lnTo>
                      <a:pt x="115" y="188"/>
                    </a:lnTo>
                    <a:lnTo>
                      <a:pt x="115" y="204"/>
                    </a:lnTo>
                    <a:lnTo>
                      <a:pt x="115" y="305"/>
                    </a:lnTo>
                    <a:lnTo>
                      <a:pt x="0" y="30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36" name="Freeform 1345">
                <a:extLst>
                  <a:ext uri="{FF2B5EF4-FFF2-40B4-BE49-F238E27FC236}">
                    <a16:creationId xmlns:a16="http://schemas.microsoft.com/office/drawing/2014/main" id="{AF6F2D75-F7BD-470E-B1D4-A739EA32955E}"/>
                  </a:ext>
                </a:extLst>
              </p:cNvPr>
              <p:cNvSpPr>
                <a:spLocks noEditPoints="1"/>
              </p:cNvSpPr>
              <p:nvPr/>
            </p:nvSpPr>
            <p:spPr bwMode="auto">
              <a:xfrm>
                <a:off x="1151" y="2422"/>
                <a:ext cx="69" cy="62"/>
              </a:xfrm>
              <a:custGeom>
                <a:avLst/>
                <a:gdLst>
                  <a:gd name="T0" fmla="*/ 3 w 343"/>
                  <a:gd name="T1" fmla="*/ 16 h 311"/>
                  <a:gd name="T2" fmla="*/ 5 w 343"/>
                  <a:gd name="T3" fmla="*/ 9 h 311"/>
                  <a:gd name="T4" fmla="*/ 10 w 343"/>
                  <a:gd name="T5" fmla="*/ 5 h 311"/>
                  <a:gd name="T6" fmla="*/ 16 w 343"/>
                  <a:gd name="T7" fmla="*/ 2 h 311"/>
                  <a:gd name="T8" fmla="*/ 24 w 343"/>
                  <a:gd name="T9" fmla="*/ 0 h 311"/>
                  <a:gd name="T10" fmla="*/ 33 w 343"/>
                  <a:gd name="T11" fmla="*/ 0 h 311"/>
                  <a:gd name="T12" fmla="*/ 46 w 343"/>
                  <a:gd name="T13" fmla="*/ 1 h 311"/>
                  <a:gd name="T14" fmla="*/ 55 w 343"/>
                  <a:gd name="T15" fmla="*/ 3 h 311"/>
                  <a:gd name="T16" fmla="*/ 61 w 343"/>
                  <a:gd name="T17" fmla="*/ 7 h 311"/>
                  <a:gd name="T18" fmla="*/ 64 w 343"/>
                  <a:gd name="T19" fmla="*/ 13 h 311"/>
                  <a:gd name="T20" fmla="*/ 66 w 343"/>
                  <a:gd name="T21" fmla="*/ 20 h 311"/>
                  <a:gd name="T22" fmla="*/ 66 w 343"/>
                  <a:gd name="T23" fmla="*/ 50 h 311"/>
                  <a:gd name="T24" fmla="*/ 67 w 343"/>
                  <a:gd name="T25" fmla="*/ 55 h 311"/>
                  <a:gd name="T26" fmla="*/ 47 w 343"/>
                  <a:gd name="T27" fmla="*/ 61 h 311"/>
                  <a:gd name="T28" fmla="*/ 45 w 343"/>
                  <a:gd name="T29" fmla="*/ 56 h 311"/>
                  <a:gd name="T30" fmla="*/ 41 w 343"/>
                  <a:gd name="T31" fmla="*/ 57 h 311"/>
                  <a:gd name="T32" fmla="*/ 33 w 343"/>
                  <a:gd name="T33" fmla="*/ 61 h 311"/>
                  <a:gd name="T34" fmla="*/ 22 w 343"/>
                  <a:gd name="T35" fmla="*/ 62 h 311"/>
                  <a:gd name="T36" fmla="*/ 14 w 343"/>
                  <a:gd name="T37" fmla="*/ 61 h 311"/>
                  <a:gd name="T38" fmla="*/ 9 w 343"/>
                  <a:gd name="T39" fmla="*/ 59 h 311"/>
                  <a:gd name="T40" fmla="*/ 4 w 343"/>
                  <a:gd name="T41" fmla="*/ 56 h 311"/>
                  <a:gd name="T42" fmla="*/ 1 w 343"/>
                  <a:gd name="T43" fmla="*/ 52 h 311"/>
                  <a:gd name="T44" fmla="*/ 0 w 343"/>
                  <a:gd name="T45" fmla="*/ 47 h 311"/>
                  <a:gd name="T46" fmla="*/ 0 w 343"/>
                  <a:gd name="T47" fmla="*/ 42 h 311"/>
                  <a:gd name="T48" fmla="*/ 1 w 343"/>
                  <a:gd name="T49" fmla="*/ 37 h 311"/>
                  <a:gd name="T50" fmla="*/ 4 w 343"/>
                  <a:gd name="T51" fmla="*/ 34 h 311"/>
                  <a:gd name="T52" fmla="*/ 8 w 343"/>
                  <a:gd name="T53" fmla="*/ 31 h 311"/>
                  <a:gd name="T54" fmla="*/ 14 w 343"/>
                  <a:gd name="T55" fmla="*/ 29 h 311"/>
                  <a:gd name="T56" fmla="*/ 25 w 343"/>
                  <a:gd name="T57" fmla="*/ 26 h 311"/>
                  <a:gd name="T58" fmla="*/ 36 w 343"/>
                  <a:gd name="T59" fmla="*/ 24 h 311"/>
                  <a:gd name="T60" fmla="*/ 42 w 343"/>
                  <a:gd name="T61" fmla="*/ 22 h 311"/>
                  <a:gd name="T62" fmla="*/ 43 w 343"/>
                  <a:gd name="T63" fmla="*/ 18 h 311"/>
                  <a:gd name="T64" fmla="*/ 41 w 343"/>
                  <a:gd name="T65" fmla="*/ 15 h 311"/>
                  <a:gd name="T66" fmla="*/ 36 w 343"/>
                  <a:gd name="T67" fmla="*/ 14 h 311"/>
                  <a:gd name="T68" fmla="*/ 29 w 343"/>
                  <a:gd name="T69" fmla="*/ 15 h 311"/>
                  <a:gd name="T70" fmla="*/ 25 w 343"/>
                  <a:gd name="T71" fmla="*/ 17 h 311"/>
                  <a:gd name="T72" fmla="*/ 44 w 343"/>
                  <a:gd name="T73" fmla="*/ 32 h 311"/>
                  <a:gd name="T74" fmla="*/ 36 w 343"/>
                  <a:gd name="T75" fmla="*/ 35 h 311"/>
                  <a:gd name="T76" fmla="*/ 28 w 343"/>
                  <a:gd name="T77" fmla="*/ 37 h 311"/>
                  <a:gd name="T78" fmla="*/ 24 w 343"/>
                  <a:gd name="T79" fmla="*/ 40 h 311"/>
                  <a:gd name="T80" fmla="*/ 23 w 343"/>
                  <a:gd name="T81" fmla="*/ 43 h 311"/>
                  <a:gd name="T82" fmla="*/ 24 w 343"/>
                  <a:gd name="T83" fmla="*/ 47 h 311"/>
                  <a:gd name="T84" fmla="*/ 27 w 343"/>
                  <a:gd name="T85" fmla="*/ 49 h 311"/>
                  <a:gd name="T86" fmla="*/ 32 w 343"/>
                  <a:gd name="T87" fmla="*/ 49 h 311"/>
                  <a:gd name="T88" fmla="*/ 38 w 343"/>
                  <a:gd name="T89" fmla="*/ 48 h 311"/>
                  <a:gd name="T90" fmla="*/ 41 w 343"/>
                  <a:gd name="T91" fmla="*/ 44 h 311"/>
                  <a:gd name="T92" fmla="*/ 43 w 343"/>
                  <a:gd name="T93" fmla="*/ 40 h 311"/>
                  <a:gd name="T94" fmla="*/ 44 w 343"/>
                  <a:gd name="T95" fmla="*/ 32 h 31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43"/>
                  <a:gd name="T145" fmla="*/ 0 h 311"/>
                  <a:gd name="T146" fmla="*/ 343 w 343"/>
                  <a:gd name="T147" fmla="*/ 311 h 311"/>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43" h="311">
                    <a:moveTo>
                      <a:pt x="119" y="103"/>
                    </a:moveTo>
                    <a:lnTo>
                      <a:pt x="9" y="92"/>
                    </a:lnTo>
                    <a:lnTo>
                      <a:pt x="13" y="78"/>
                    </a:lnTo>
                    <a:lnTo>
                      <a:pt x="17" y="66"/>
                    </a:lnTo>
                    <a:lnTo>
                      <a:pt x="21" y="55"/>
                    </a:lnTo>
                    <a:lnTo>
                      <a:pt x="27" y="47"/>
                    </a:lnTo>
                    <a:lnTo>
                      <a:pt x="33" y="39"/>
                    </a:lnTo>
                    <a:lnTo>
                      <a:pt x="41" y="32"/>
                    </a:lnTo>
                    <a:lnTo>
                      <a:pt x="51" y="25"/>
                    </a:lnTo>
                    <a:lnTo>
                      <a:pt x="60" y="19"/>
                    </a:lnTo>
                    <a:lnTo>
                      <a:pt x="69" y="14"/>
                    </a:lnTo>
                    <a:lnTo>
                      <a:pt x="79" y="11"/>
                    </a:lnTo>
                    <a:lnTo>
                      <a:pt x="90" y="8"/>
                    </a:lnTo>
                    <a:lnTo>
                      <a:pt x="103" y="5"/>
                    </a:lnTo>
                    <a:lnTo>
                      <a:pt x="117" y="2"/>
                    </a:lnTo>
                    <a:lnTo>
                      <a:pt x="133" y="1"/>
                    </a:lnTo>
                    <a:lnTo>
                      <a:pt x="148" y="0"/>
                    </a:lnTo>
                    <a:lnTo>
                      <a:pt x="163" y="0"/>
                    </a:lnTo>
                    <a:lnTo>
                      <a:pt x="188" y="0"/>
                    </a:lnTo>
                    <a:lnTo>
                      <a:pt x="209" y="1"/>
                    </a:lnTo>
                    <a:lnTo>
                      <a:pt x="229" y="3"/>
                    </a:lnTo>
                    <a:lnTo>
                      <a:pt x="246" y="6"/>
                    </a:lnTo>
                    <a:lnTo>
                      <a:pt x="260" y="9"/>
                    </a:lnTo>
                    <a:lnTo>
                      <a:pt x="274" y="14"/>
                    </a:lnTo>
                    <a:lnTo>
                      <a:pt x="286" y="22"/>
                    </a:lnTo>
                    <a:lnTo>
                      <a:pt x="298" y="29"/>
                    </a:lnTo>
                    <a:lnTo>
                      <a:pt x="304" y="37"/>
                    </a:lnTo>
                    <a:lnTo>
                      <a:pt x="311" y="44"/>
                    </a:lnTo>
                    <a:lnTo>
                      <a:pt x="316" y="54"/>
                    </a:lnTo>
                    <a:lnTo>
                      <a:pt x="320" y="65"/>
                    </a:lnTo>
                    <a:lnTo>
                      <a:pt x="324" y="77"/>
                    </a:lnTo>
                    <a:lnTo>
                      <a:pt x="327" y="88"/>
                    </a:lnTo>
                    <a:lnTo>
                      <a:pt x="328" y="100"/>
                    </a:lnTo>
                    <a:lnTo>
                      <a:pt x="329" y="109"/>
                    </a:lnTo>
                    <a:lnTo>
                      <a:pt x="329" y="241"/>
                    </a:lnTo>
                    <a:lnTo>
                      <a:pt x="329" y="251"/>
                    </a:lnTo>
                    <a:lnTo>
                      <a:pt x="329" y="260"/>
                    </a:lnTo>
                    <a:lnTo>
                      <a:pt x="330" y="268"/>
                    </a:lnTo>
                    <a:lnTo>
                      <a:pt x="331" y="274"/>
                    </a:lnTo>
                    <a:lnTo>
                      <a:pt x="335" y="287"/>
                    </a:lnTo>
                    <a:lnTo>
                      <a:pt x="343" y="305"/>
                    </a:lnTo>
                    <a:lnTo>
                      <a:pt x="236" y="305"/>
                    </a:lnTo>
                    <a:lnTo>
                      <a:pt x="231" y="295"/>
                    </a:lnTo>
                    <a:lnTo>
                      <a:pt x="228" y="287"/>
                    </a:lnTo>
                    <a:lnTo>
                      <a:pt x="225" y="280"/>
                    </a:lnTo>
                    <a:lnTo>
                      <a:pt x="223" y="268"/>
                    </a:lnTo>
                    <a:lnTo>
                      <a:pt x="212" y="278"/>
                    </a:lnTo>
                    <a:lnTo>
                      <a:pt x="202" y="286"/>
                    </a:lnTo>
                    <a:lnTo>
                      <a:pt x="190" y="294"/>
                    </a:lnTo>
                    <a:lnTo>
                      <a:pt x="179" y="299"/>
                    </a:lnTo>
                    <a:lnTo>
                      <a:pt x="163" y="305"/>
                    </a:lnTo>
                    <a:lnTo>
                      <a:pt x="147" y="308"/>
                    </a:lnTo>
                    <a:lnTo>
                      <a:pt x="128" y="310"/>
                    </a:lnTo>
                    <a:lnTo>
                      <a:pt x="109" y="311"/>
                    </a:lnTo>
                    <a:lnTo>
                      <a:pt x="96" y="311"/>
                    </a:lnTo>
                    <a:lnTo>
                      <a:pt x="84" y="310"/>
                    </a:lnTo>
                    <a:lnTo>
                      <a:pt x="72" y="308"/>
                    </a:lnTo>
                    <a:lnTo>
                      <a:pt x="61" y="305"/>
                    </a:lnTo>
                    <a:lnTo>
                      <a:pt x="52" y="301"/>
                    </a:lnTo>
                    <a:lnTo>
                      <a:pt x="43" y="297"/>
                    </a:lnTo>
                    <a:lnTo>
                      <a:pt x="35" y="293"/>
                    </a:lnTo>
                    <a:lnTo>
                      <a:pt x="28" y="286"/>
                    </a:lnTo>
                    <a:lnTo>
                      <a:pt x="21" y="280"/>
                    </a:lnTo>
                    <a:lnTo>
                      <a:pt x="16" y="273"/>
                    </a:lnTo>
                    <a:lnTo>
                      <a:pt x="11" y="267"/>
                    </a:lnTo>
                    <a:lnTo>
                      <a:pt x="7" y="259"/>
                    </a:lnTo>
                    <a:lnTo>
                      <a:pt x="4" y="252"/>
                    </a:lnTo>
                    <a:lnTo>
                      <a:pt x="2" y="243"/>
                    </a:lnTo>
                    <a:lnTo>
                      <a:pt x="1" y="234"/>
                    </a:lnTo>
                    <a:lnTo>
                      <a:pt x="0" y="226"/>
                    </a:lnTo>
                    <a:lnTo>
                      <a:pt x="1" y="217"/>
                    </a:lnTo>
                    <a:lnTo>
                      <a:pt x="1" y="210"/>
                    </a:lnTo>
                    <a:lnTo>
                      <a:pt x="3" y="202"/>
                    </a:lnTo>
                    <a:lnTo>
                      <a:pt x="5" y="194"/>
                    </a:lnTo>
                    <a:lnTo>
                      <a:pt x="7" y="188"/>
                    </a:lnTo>
                    <a:lnTo>
                      <a:pt x="12" y="182"/>
                    </a:lnTo>
                    <a:lnTo>
                      <a:pt x="15" y="176"/>
                    </a:lnTo>
                    <a:lnTo>
                      <a:pt x="20" y="170"/>
                    </a:lnTo>
                    <a:lnTo>
                      <a:pt x="26" y="164"/>
                    </a:lnTo>
                    <a:lnTo>
                      <a:pt x="32" y="160"/>
                    </a:lnTo>
                    <a:lnTo>
                      <a:pt x="40" y="155"/>
                    </a:lnTo>
                    <a:lnTo>
                      <a:pt x="48" y="151"/>
                    </a:lnTo>
                    <a:lnTo>
                      <a:pt x="58" y="147"/>
                    </a:lnTo>
                    <a:lnTo>
                      <a:pt x="69" y="144"/>
                    </a:lnTo>
                    <a:lnTo>
                      <a:pt x="81" y="141"/>
                    </a:lnTo>
                    <a:lnTo>
                      <a:pt x="94" y="137"/>
                    </a:lnTo>
                    <a:lnTo>
                      <a:pt x="123" y="132"/>
                    </a:lnTo>
                    <a:lnTo>
                      <a:pt x="147" y="126"/>
                    </a:lnTo>
                    <a:lnTo>
                      <a:pt x="164" y="122"/>
                    </a:lnTo>
                    <a:lnTo>
                      <a:pt x="177" y="119"/>
                    </a:lnTo>
                    <a:lnTo>
                      <a:pt x="187" y="117"/>
                    </a:lnTo>
                    <a:lnTo>
                      <a:pt x="196" y="114"/>
                    </a:lnTo>
                    <a:lnTo>
                      <a:pt x="207" y="109"/>
                    </a:lnTo>
                    <a:lnTo>
                      <a:pt x="217" y="106"/>
                    </a:lnTo>
                    <a:lnTo>
                      <a:pt x="217" y="96"/>
                    </a:lnTo>
                    <a:lnTo>
                      <a:pt x="215" y="88"/>
                    </a:lnTo>
                    <a:lnTo>
                      <a:pt x="212" y="81"/>
                    </a:lnTo>
                    <a:lnTo>
                      <a:pt x="208" y="76"/>
                    </a:lnTo>
                    <a:lnTo>
                      <a:pt x="203" y="73"/>
                    </a:lnTo>
                    <a:lnTo>
                      <a:pt x="196" y="70"/>
                    </a:lnTo>
                    <a:lnTo>
                      <a:pt x="188" y="68"/>
                    </a:lnTo>
                    <a:lnTo>
                      <a:pt x="178" y="68"/>
                    </a:lnTo>
                    <a:lnTo>
                      <a:pt x="165" y="68"/>
                    </a:lnTo>
                    <a:lnTo>
                      <a:pt x="153" y="70"/>
                    </a:lnTo>
                    <a:lnTo>
                      <a:pt x="143" y="73"/>
                    </a:lnTo>
                    <a:lnTo>
                      <a:pt x="136" y="77"/>
                    </a:lnTo>
                    <a:lnTo>
                      <a:pt x="130" y="81"/>
                    </a:lnTo>
                    <a:lnTo>
                      <a:pt x="126" y="87"/>
                    </a:lnTo>
                    <a:lnTo>
                      <a:pt x="122" y="94"/>
                    </a:lnTo>
                    <a:lnTo>
                      <a:pt x="119" y="103"/>
                    </a:lnTo>
                    <a:close/>
                    <a:moveTo>
                      <a:pt x="217" y="163"/>
                    </a:moveTo>
                    <a:lnTo>
                      <a:pt x="205" y="167"/>
                    </a:lnTo>
                    <a:lnTo>
                      <a:pt x="193" y="171"/>
                    </a:lnTo>
                    <a:lnTo>
                      <a:pt x="181" y="175"/>
                    </a:lnTo>
                    <a:lnTo>
                      <a:pt x="168" y="178"/>
                    </a:lnTo>
                    <a:lnTo>
                      <a:pt x="152" y="183"/>
                    </a:lnTo>
                    <a:lnTo>
                      <a:pt x="140" y="187"/>
                    </a:lnTo>
                    <a:lnTo>
                      <a:pt x="130" y="191"/>
                    </a:lnTo>
                    <a:lnTo>
                      <a:pt x="124" y="197"/>
                    </a:lnTo>
                    <a:lnTo>
                      <a:pt x="120" y="201"/>
                    </a:lnTo>
                    <a:lnTo>
                      <a:pt x="116" y="206"/>
                    </a:lnTo>
                    <a:lnTo>
                      <a:pt x="115" y="212"/>
                    </a:lnTo>
                    <a:lnTo>
                      <a:pt x="114" y="217"/>
                    </a:lnTo>
                    <a:lnTo>
                      <a:pt x="115" y="224"/>
                    </a:lnTo>
                    <a:lnTo>
                      <a:pt x="116" y="229"/>
                    </a:lnTo>
                    <a:lnTo>
                      <a:pt x="120" y="234"/>
                    </a:lnTo>
                    <a:lnTo>
                      <a:pt x="124" y="240"/>
                    </a:lnTo>
                    <a:lnTo>
                      <a:pt x="129" y="243"/>
                    </a:lnTo>
                    <a:lnTo>
                      <a:pt x="136" y="245"/>
                    </a:lnTo>
                    <a:lnTo>
                      <a:pt x="143" y="247"/>
                    </a:lnTo>
                    <a:lnTo>
                      <a:pt x="152" y="247"/>
                    </a:lnTo>
                    <a:lnTo>
                      <a:pt x="161" y="247"/>
                    </a:lnTo>
                    <a:lnTo>
                      <a:pt x="170" y="245"/>
                    </a:lnTo>
                    <a:lnTo>
                      <a:pt x="179" y="243"/>
                    </a:lnTo>
                    <a:lnTo>
                      <a:pt x="187" y="239"/>
                    </a:lnTo>
                    <a:lnTo>
                      <a:pt x="194" y="233"/>
                    </a:lnTo>
                    <a:lnTo>
                      <a:pt x="201" y="228"/>
                    </a:lnTo>
                    <a:lnTo>
                      <a:pt x="206" y="223"/>
                    </a:lnTo>
                    <a:lnTo>
                      <a:pt x="210" y="216"/>
                    </a:lnTo>
                    <a:lnTo>
                      <a:pt x="213" y="208"/>
                    </a:lnTo>
                    <a:lnTo>
                      <a:pt x="216" y="201"/>
                    </a:lnTo>
                    <a:lnTo>
                      <a:pt x="217" y="191"/>
                    </a:lnTo>
                    <a:lnTo>
                      <a:pt x="217" y="182"/>
                    </a:lnTo>
                    <a:lnTo>
                      <a:pt x="217" y="1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37" name="Freeform 1346">
                <a:extLst>
                  <a:ext uri="{FF2B5EF4-FFF2-40B4-BE49-F238E27FC236}">
                    <a16:creationId xmlns:a16="http://schemas.microsoft.com/office/drawing/2014/main" id="{9DFD1FED-15DB-4C40-ACC1-AB575EFCB8D1}"/>
                  </a:ext>
                </a:extLst>
              </p:cNvPr>
              <p:cNvSpPr>
                <a:spLocks/>
              </p:cNvSpPr>
              <p:nvPr/>
            </p:nvSpPr>
            <p:spPr bwMode="auto">
              <a:xfrm>
                <a:off x="1270" y="2400"/>
                <a:ext cx="93" cy="83"/>
              </a:xfrm>
              <a:custGeom>
                <a:avLst/>
                <a:gdLst>
                  <a:gd name="T0" fmla="*/ 0 w 463"/>
                  <a:gd name="T1" fmla="*/ 0 h 412"/>
                  <a:gd name="T2" fmla="*/ 34 w 463"/>
                  <a:gd name="T3" fmla="*/ 0 h 412"/>
                  <a:gd name="T4" fmla="*/ 47 w 463"/>
                  <a:gd name="T5" fmla="*/ 51 h 412"/>
                  <a:gd name="T6" fmla="*/ 59 w 463"/>
                  <a:gd name="T7" fmla="*/ 0 h 412"/>
                  <a:gd name="T8" fmla="*/ 93 w 463"/>
                  <a:gd name="T9" fmla="*/ 0 h 412"/>
                  <a:gd name="T10" fmla="*/ 93 w 463"/>
                  <a:gd name="T11" fmla="*/ 83 h 412"/>
                  <a:gd name="T12" fmla="*/ 72 w 463"/>
                  <a:gd name="T13" fmla="*/ 83 h 412"/>
                  <a:gd name="T14" fmla="*/ 72 w 463"/>
                  <a:gd name="T15" fmla="*/ 20 h 412"/>
                  <a:gd name="T16" fmla="*/ 56 w 463"/>
                  <a:gd name="T17" fmla="*/ 83 h 412"/>
                  <a:gd name="T18" fmla="*/ 37 w 463"/>
                  <a:gd name="T19" fmla="*/ 83 h 412"/>
                  <a:gd name="T20" fmla="*/ 21 w 463"/>
                  <a:gd name="T21" fmla="*/ 20 h 412"/>
                  <a:gd name="T22" fmla="*/ 21 w 463"/>
                  <a:gd name="T23" fmla="*/ 83 h 412"/>
                  <a:gd name="T24" fmla="*/ 0 w 463"/>
                  <a:gd name="T25" fmla="*/ 83 h 412"/>
                  <a:gd name="T26" fmla="*/ 0 w 463"/>
                  <a:gd name="T27" fmla="*/ 0 h 4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63"/>
                  <a:gd name="T43" fmla="*/ 0 h 412"/>
                  <a:gd name="T44" fmla="*/ 463 w 463"/>
                  <a:gd name="T45" fmla="*/ 412 h 41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63" h="412">
                    <a:moveTo>
                      <a:pt x="0" y="0"/>
                    </a:moveTo>
                    <a:lnTo>
                      <a:pt x="167" y="0"/>
                    </a:lnTo>
                    <a:lnTo>
                      <a:pt x="232" y="251"/>
                    </a:lnTo>
                    <a:lnTo>
                      <a:pt x="295" y="0"/>
                    </a:lnTo>
                    <a:lnTo>
                      <a:pt x="463" y="0"/>
                    </a:lnTo>
                    <a:lnTo>
                      <a:pt x="463" y="412"/>
                    </a:lnTo>
                    <a:lnTo>
                      <a:pt x="359" y="412"/>
                    </a:lnTo>
                    <a:lnTo>
                      <a:pt x="359" y="98"/>
                    </a:lnTo>
                    <a:lnTo>
                      <a:pt x="278" y="412"/>
                    </a:lnTo>
                    <a:lnTo>
                      <a:pt x="184" y="412"/>
                    </a:lnTo>
                    <a:lnTo>
                      <a:pt x="104" y="98"/>
                    </a:lnTo>
                    <a:lnTo>
                      <a:pt x="104" y="412"/>
                    </a:lnTo>
                    <a:lnTo>
                      <a:pt x="0" y="412"/>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38" name="Freeform 1347">
                <a:extLst>
                  <a:ext uri="{FF2B5EF4-FFF2-40B4-BE49-F238E27FC236}">
                    <a16:creationId xmlns:a16="http://schemas.microsoft.com/office/drawing/2014/main" id="{87F3EF4A-98A6-4EBD-A499-05CC6172C840}"/>
                  </a:ext>
                </a:extLst>
              </p:cNvPr>
              <p:cNvSpPr>
                <a:spLocks/>
              </p:cNvSpPr>
              <p:nvPr/>
            </p:nvSpPr>
            <p:spPr bwMode="auto">
              <a:xfrm>
                <a:off x="1377" y="2423"/>
                <a:ext cx="63" cy="61"/>
              </a:xfrm>
              <a:custGeom>
                <a:avLst/>
                <a:gdLst>
                  <a:gd name="T0" fmla="*/ 63 w 315"/>
                  <a:gd name="T1" fmla="*/ 60 h 304"/>
                  <a:gd name="T2" fmla="*/ 42 w 315"/>
                  <a:gd name="T3" fmla="*/ 60 h 304"/>
                  <a:gd name="T4" fmla="*/ 42 w 315"/>
                  <a:gd name="T5" fmla="*/ 50 h 304"/>
                  <a:gd name="T6" fmla="*/ 39 w 315"/>
                  <a:gd name="T7" fmla="*/ 53 h 304"/>
                  <a:gd name="T8" fmla="*/ 37 w 315"/>
                  <a:gd name="T9" fmla="*/ 55 h 304"/>
                  <a:gd name="T10" fmla="*/ 35 w 315"/>
                  <a:gd name="T11" fmla="*/ 57 h 304"/>
                  <a:gd name="T12" fmla="*/ 32 w 315"/>
                  <a:gd name="T13" fmla="*/ 58 h 304"/>
                  <a:gd name="T14" fmla="*/ 29 w 315"/>
                  <a:gd name="T15" fmla="*/ 60 h 304"/>
                  <a:gd name="T16" fmla="*/ 27 w 315"/>
                  <a:gd name="T17" fmla="*/ 60 h 304"/>
                  <a:gd name="T18" fmla="*/ 24 w 315"/>
                  <a:gd name="T19" fmla="*/ 61 h 304"/>
                  <a:gd name="T20" fmla="*/ 20 w 315"/>
                  <a:gd name="T21" fmla="*/ 61 h 304"/>
                  <a:gd name="T22" fmla="*/ 18 w 315"/>
                  <a:gd name="T23" fmla="*/ 61 h 304"/>
                  <a:gd name="T24" fmla="*/ 16 w 315"/>
                  <a:gd name="T25" fmla="*/ 61 h 304"/>
                  <a:gd name="T26" fmla="*/ 14 w 315"/>
                  <a:gd name="T27" fmla="*/ 60 h 304"/>
                  <a:gd name="T28" fmla="*/ 12 w 315"/>
                  <a:gd name="T29" fmla="*/ 60 h 304"/>
                  <a:gd name="T30" fmla="*/ 10 w 315"/>
                  <a:gd name="T31" fmla="*/ 59 h 304"/>
                  <a:gd name="T32" fmla="*/ 8 w 315"/>
                  <a:gd name="T33" fmla="*/ 58 h 304"/>
                  <a:gd name="T34" fmla="*/ 7 w 315"/>
                  <a:gd name="T35" fmla="*/ 57 h 304"/>
                  <a:gd name="T36" fmla="*/ 5 w 315"/>
                  <a:gd name="T37" fmla="*/ 55 h 304"/>
                  <a:gd name="T38" fmla="*/ 4 w 315"/>
                  <a:gd name="T39" fmla="*/ 54 h 304"/>
                  <a:gd name="T40" fmla="*/ 3 w 315"/>
                  <a:gd name="T41" fmla="*/ 52 h 304"/>
                  <a:gd name="T42" fmla="*/ 2 w 315"/>
                  <a:gd name="T43" fmla="*/ 50 h 304"/>
                  <a:gd name="T44" fmla="*/ 1 w 315"/>
                  <a:gd name="T45" fmla="*/ 48 h 304"/>
                  <a:gd name="T46" fmla="*/ 1 w 315"/>
                  <a:gd name="T47" fmla="*/ 46 h 304"/>
                  <a:gd name="T48" fmla="*/ 0 w 315"/>
                  <a:gd name="T49" fmla="*/ 44 h 304"/>
                  <a:gd name="T50" fmla="*/ 0 w 315"/>
                  <a:gd name="T51" fmla="*/ 41 h 304"/>
                  <a:gd name="T52" fmla="*/ 0 w 315"/>
                  <a:gd name="T53" fmla="*/ 38 h 304"/>
                  <a:gd name="T54" fmla="*/ 0 w 315"/>
                  <a:gd name="T55" fmla="*/ 0 h 304"/>
                  <a:gd name="T56" fmla="*/ 23 w 315"/>
                  <a:gd name="T57" fmla="*/ 0 h 304"/>
                  <a:gd name="T58" fmla="*/ 23 w 315"/>
                  <a:gd name="T59" fmla="*/ 33 h 304"/>
                  <a:gd name="T60" fmla="*/ 23 w 315"/>
                  <a:gd name="T61" fmla="*/ 36 h 304"/>
                  <a:gd name="T62" fmla="*/ 23 w 315"/>
                  <a:gd name="T63" fmla="*/ 38 h 304"/>
                  <a:gd name="T64" fmla="*/ 24 w 315"/>
                  <a:gd name="T65" fmla="*/ 39 h 304"/>
                  <a:gd name="T66" fmla="*/ 25 w 315"/>
                  <a:gd name="T67" fmla="*/ 41 h 304"/>
                  <a:gd name="T68" fmla="*/ 26 w 315"/>
                  <a:gd name="T69" fmla="*/ 42 h 304"/>
                  <a:gd name="T70" fmla="*/ 27 w 315"/>
                  <a:gd name="T71" fmla="*/ 43 h 304"/>
                  <a:gd name="T72" fmla="*/ 29 w 315"/>
                  <a:gd name="T73" fmla="*/ 43 h 304"/>
                  <a:gd name="T74" fmla="*/ 31 w 315"/>
                  <a:gd name="T75" fmla="*/ 43 h 304"/>
                  <a:gd name="T76" fmla="*/ 33 w 315"/>
                  <a:gd name="T77" fmla="*/ 43 h 304"/>
                  <a:gd name="T78" fmla="*/ 35 w 315"/>
                  <a:gd name="T79" fmla="*/ 42 h 304"/>
                  <a:gd name="T80" fmla="*/ 36 w 315"/>
                  <a:gd name="T81" fmla="*/ 41 h 304"/>
                  <a:gd name="T82" fmla="*/ 38 w 315"/>
                  <a:gd name="T83" fmla="*/ 40 h 304"/>
                  <a:gd name="T84" fmla="*/ 38 w 315"/>
                  <a:gd name="T85" fmla="*/ 39 h 304"/>
                  <a:gd name="T86" fmla="*/ 39 w 315"/>
                  <a:gd name="T87" fmla="*/ 38 h 304"/>
                  <a:gd name="T88" fmla="*/ 39 w 315"/>
                  <a:gd name="T89" fmla="*/ 37 h 304"/>
                  <a:gd name="T90" fmla="*/ 39 w 315"/>
                  <a:gd name="T91" fmla="*/ 36 h 304"/>
                  <a:gd name="T92" fmla="*/ 40 w 315"/>
                  <a:gd name="T93" fmla="*/ 33 h 304"/>
                  <a:gd name="T94" fmla="*/ 40 w 315"/>
                  <a:gd name="T95" fmla="*/ 29 h 304"/>
                  <a:gd name="T96" fmla="*/ 40 w 315"/>
                  <a:gd name="T97" fmla="*/ 0 h 304"/>
                  <a:gd name="T98" fmla="*/ 63 w 315"/>
                  <a:gd name="T99" fmla="*/ 0 h 304"/>
                  <a:gd name="T100" fmla="*/ 63 w 315"/>
                  <a:gd name="T101" fmla="*/ 60 h 30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15"/>
                  <a:gd name="T154" fmla="*/ 0 h 304"/>
                  <a:gd name="T155" fmla="*/ 315 w 315"/>
                  <a:gd name="T156" fmla="*/ 304 h 30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15" h="304">
                    <a:moveTo>
                      <a:pt x="315" y="298"/>
                    </a:moveTo>
                    <a:lnTo>
                      <a:pt x="208" y="298"/>
                    </a:lnTo>
                    <a:lnTo>
                      <a:pt x="208" y="249"/>
                    </a:lnTo>
                    <a:lnTo>
                      <a:pt x="196" y="263"/>
                    </a:lnTo>
                    <a:lnTo>
                      <a:pt x="184" y="275"/>
                    </a:lnTo>
                    <a:lnTo>
                      <a:pt x="173" y="285"/>
                    </a:lnTo>
                    <a:lnTo>
                      <a:pt x="160" y="291"/>
                    </a:lnTo>
                    <a:lnTo>
                      <a:pt x="147" y="298"/>
                    </a:lnTo>
                    <a:lnTo>
                      <a:pt x="133" y="301"/>
                    </a:lnTo>
                    <a:lnTo>
                      <a:pt x="118" y="303"/>
                    </a:lnTo>
                    <a:lnTo>
                      <a:pt x="100" y="304"/>
                    </a:lnTo>
                    <a:lnTo>
                      <a:pt x="88" y="304"/>
                    </a:lnTo>
                    <a:lnTo>
                      <a:pt x="78" y="303"/>
                    </a:lnTo>
                    <a:lnTo>
                      <a:pt x="68" y="301"/>
                    </a:lnTo>
                    <a:lnTo>
                      <a:pt x="58" y="298"/>
                    </a:lnTo>
                    <a:lnTo>
                      <a:pt x="50" y="293"/>
                    </a:lnTo>
                    <a:lnTo>
                      <a:pt x="41" y="288"/>
                    </a:lnTo>
                    <a:lnTo>
                      <a:pt x="33" y="282"/>
                    </a:lnTo>
                    <a:lnTo>
                      <a:pt x="27" y="276"/>
                    </a:lnTo>
                    <a:lnTo>
                      <a:pt x="20" y="268"/>
                    </a:lnTo>
                    <a:lnTo>
                      <a:pt x="15" y="260"/>
                    </a:lnTo>
                    <a:lnTo>
                      <a:pt x="11" y="251"/>
                    </a:lnTo>
                    <a:lnTo>
                      <a:pt x="6" y="240"/>
                    </a:lnTo>
                    <a:lnTo>
                      <a:pt x="3" y="228"/>
                    </a:lnTo>
                    <a:lnTo>
                      <a:pt x="1" y="217"/>
                    </a:lnTo>
                    <a:lnTo>
                      <a:pt x="0" y="204"/>
                    </a:lnTo>
                    <a:lnTo>
                      <a:pt x="0" y="190"/>
                    </a:lnTo>
                    <a:lnTo>
                      <a:pt x="0" y="0"/>
                    </a:lnTo>
                    <a:lnTo>
                      <a:pt x="114" y="0"/>
                    </a:lnTo>
                    <a:lnTo>
                      <a:pt x="114" y="164"/>
                    </a:lnTo>
                    <a:lnTo>
                      <a:pt x="115" y="177"/>
                    </a:lnTo>
                    <a:lnTo>
                      <a:pt x="116" y="187"/>
                    </a:lnTo>
                    <a:lnTo>
                      <a:pt x="120" y="196"/>
                    </a:lnTo>
                    <a:lnTo>
                      <a:pt x="125" y="204"/>
                    </a:lnTo>
                    <a:lnTo>
                      <a:pt x="130" y="208"/>
                    </a:lnTo>
                    <a:lnTo>
                      <a:pt x="137" y="212"/>
                    </a:lnTo>
                    <a:lnTo>
                      <a:pt x="145" y="214"/>
                    </a:lnTo>
                    <a:lnTo>
                      <a:pt x="154" y="216"/>
                    </a:lnTo>
                    <a:lnTo>
                      <a:pt x="164" y="214"/>
                    </a:lnTo>
                    <a:lnTo>
                      <a:pt x="173" y="211"/>
                    </a:lnTo>
                    <a:lnTo>
                      <a:pt x="180" y="206"/>
                    </a:lnTo>
                    <a:lnTo>
                      <a:pt x="188" y="199"/>
                    </a:lnTo>
                    <a:lnTo>
                      <a:pt x="191" y="195"/>
                    </a:lnTo>
                    <a:lnTo>
                      <a:pt x="193" y="190"/>
                    </a:lnTo>
                    <a:lnTo>
                      <a:pt x="195" y="184"/>
                    </a:lnTo>
                    <a:lnTo>
                      <a:pt x="197" y="178"/>
                    </a:lnTo>
                    <a:lnTo>
                      <a:pt x="200" y="162"/>
                    </a:lnTo>
                    <a:lnTo>
                      <a:pt x="201" y="143"/>
                    </a:lnTo>
                    <a:lnTo>
                      <a:pt x="201" y="0"/>
                    </a:lnTo>
                    <a:lnTo>
                      <a:pt x="315" y="0"/>
                    </a:lnTo>
                    <a:lnTo>
                      <a:pt x="315" y="29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39" name="Freeform 1348">
                <a:extLst>
                  <a:ext uri="{FF2B5EF4-FFF2-40B4-BE49-F238E27FC236}">
                    <a16:creationId xmlns:a16="http://schemas.microsoft.com/office/drawing/2014/main" id="{B3802A6F-6319-4562-9C5C-54A0189415A1}"/>
                  </a:ext>
                </a:extLst>
              </p:cNvPr>
              <p:cNvSpPr>
                <a:spLocks/>
              </p:cNvSpPr>
              <p:nvPr/>
            </p:nvSpPr>
            <p:spPr bwMode="auto">
              <a:xfrm>
                <a:off x="1450" y="2422"/>
                <a:ext cx="63" cy="62"/>
              </a:xfrm>
              <a:custGeom>
                <a:avLst/>
                <a:gdLst>
                  <a:gd name="T0" fmla="*/ 23 w 316"/>
                  <a:gd name="T1" fmla="*/ 44 h 311"/>
                  <a:gd name="T2" fmla="*/ 26 w 316"/>
                  <a:gd name="T3" fmla="*/ 48 h 311"/>
                  <a:gd name="T4" fmla="*/ 31 w 316"/>
                  <a:gd name="T5" fmla="*/ 49 h 311"/>
                  <a:gd name="T6" fmla="*/ 37 w 316"/>
                  <a:gd name="T7" fmla="*/ 49 h 311"/>
                  <a:gd name="T8" fmla="*/ 41 w 316"/>
                  <a:gd name="T9" fmla="*/ 47 h 311"/>
                  <a:gd name="T10" fmla="*/ 42 w 316"/>
                  <a:gd name="T11" fmla="*/ 44 h 311"/>
                  <a:gd name="T12" fmla="*/ 41 w 316"/>
                  <a:gd name="T13" fmla="*/ 41 h 311"/>
                  <a:gd name="T14" fmla="*/ 36 w 316"/>
                  <a:gd name="T15" fmla="*/ 39 h 311"/>
                  <a:gd name="T16" fmla="*/ 25 w 316"/>
                  <a:gd name="T17" fmla="*/ 37 h 311"/>
                  <a:gd name="T18" fmla="*/ 14 w 316"/>
                  <a:gd name="T19" fmla="*/ 34 h 311"/>
                  <a:gd name="T20" fmla="*/ 7 w 316"/>
                  <a:gd name="T21" fmla="*/ 30 h 311"/>
                  <a:gd name="T22" fmla="*/ 4 w 316"/>
                  <a:gd name="T23" fmla="*/ 26 h 311"/>
                  <a:gd name="T24" fmla="*/ 3 w 316"/>
                  <a:gd name="T25" fmla="*/ 21 h 311"/>
                  <a:gd name="T26" fmla="*/ 3 w 316"/>
                  <a:gd name="T27" fmla="*/ 16 h 311"/>
                  <a:gd name="T28" fmla="*/ 4 w 316"/>
                  <a:gd name="T29" fmla="*/ 12 h 311"/>
                  <a:gd name="T30" fmla="*/ 6 w 316"/>
                  <a:gd name="T31" fmla="*/ 8 h 311"/>
                  <a:gd name="T32" fmla="*/ 12 w 316"/>
                  <a:gd name="T33" fmla="*/ 3 h 311"/>
                  <a:gd name="T34" fmla="*/ 22 w 316"/>
                  <a:gd name="T35" fmla="*/ 0 h 311"/>
                  <a:gd name="T36" fmla="*/ 36 w 316"/>
                  <a:gd name="T37" fmla="*/ 0 h 311"/>
                  <a:gd name="T38" fmla="*/ 47 w 316"/>
                  <a:gd name="T39" fmla="*/ 2 h 311"/>
                  <a:gd name="T40" fmla="*/ 54 w 316"/>
                  <a:gd name="T41" fmla="*/ 5 h 311"/>
                  <a:gd name="T42" fmla="*/ 58 w 316"/>
                  <a:gd name="T43" fmla="*/ 11 h 311"/>
                  <a:gd name="T44" fmla="*/ 39 w 316"/>
                  <a:gd name="T45" fmla="*/ 18 h 311"/>
                  <a:gd name="T46" fmla="*/ 38 w 316"/>
                  <a:gd name="T47" fmla="*/ 15 h 311"/>
                  <a:gd name="T48" fmla="*/ 34 w 316"/>
                  <a:gd name="T49" fmla="*/ 13 h 311"/>
                  <a:gd name="T50" fmla="*/ 28 w 316"/>
                  <a:gd name="T51" fmla="*/ 12 h 311"/>
                  <a:gd name="T52" fmla="*/ 25 w 316"/>
                  <a:gd name="T53" fmla="*/ 13 h 311"/>
                  <a:gd name="T54" fmla="*/ 23 w 316"/>
                  <a:gd name="T55" fmla="*/ 16 h 311"/>
                  <a:gd name="T56" fmla="*/ 23 w 316"/>
                  <a:gd name="T57" fmla="*/ 19 h 311"/>
                  <a:gd name="T58" fmla="*/ 26 w 316"/>
                  <a:gd name="T59" fmla="*/ 21 h 311"/>
                  <a:gd name="T60" fmla="*/ 35 w 316"/>
                  <a:gd name="T61" fmla="*/ 22 h 311"/>
                  <a:gd name="T62" fmla="*/ 49 w 316"/>
                  <a:gd name="T63" fmla="*/ 25 h 311"/>
                  <a:gd name="T64" fmla="*/ 57 w 316"/>
                  <a:gd name="T65" fmla="*/ 29 h 311"/>
                  <a:gd name="T66" fmla="*/ 61 w 316"/>
                  <a:gd name="T67" fmla="*/ 34 h 311"/>
                  <a:gd name="T68" fmla="*/ 63 w 316"/>
                  <a:gd name="T69" fmla="*/ 41 h 311"/>
                  <a:gd name="T70" fmla="*/ 61 w 316"/>
                  <a:gd name="T71" fmla="*/ 49 h 311"/>
                  <a:gd name="T72" fmla="*/ 58 w 316"/>
                  <a:gd name="T73" fmla="*/ 54 h 311"/>
                  <a:gd name="T74" fmla="*/ 55 w 316"/>
                  <a:gd name="T75" fmla="*/ 57 h 311"/>
                  <a:gd name="T76" fmla="*/ 50 w 316"/>
                  <a:gd name="T77" fmla="*/ 59 h 311"/>
                  <a:gd name="T78" fmla="*/ 44 w 316"/>
                  <a:gd name="T79" fmla="*/ 61 h 311"/>
                  <a:gd name="T80" fmla="*/ 32 w 316"/>
                  <a:gd name="T81" fmla="*/ 62 h 311"/>
                  <a:gd name="T82" fmla="*/ 21 w 316"/>
                  <a:gd name="T83" fmla="*/ 61 h 311"/>
                  <a:gd name="T84" fmla="*/ 13 w 316"/>
                  <a:gd name="T85" fmla="*/ 59 h 311"/>
                  <a:gd name="T86" fmla="*/ 7 w 316"/>
                  <a:gd name="T87" fmla="*/ 56 h 311"/>
                  <a:gd name="T88" fmla="*/ 3 w 316"/>
                  <a:gd name="T89" fmla="*/ 52 h 311"/>
                  <a:gd name="T90" fmla="*/ 1 w 316"/>
                  <a:gd name="T91" fmla="*/ 46 h 311"/>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16"/>
                  <a:gd name="T139" fmla="*/ 0 h 311"/>
                  <a:gd name="T140" fmla="*/ 316 w 316"/>
                  <a:gd name="T141" fmla="*/ 311 h 311"/>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16" h="311">
                    <a:moveTo>
                      <a:pt x="0" y="223"/>
                    </a:moveTo>
                    <a:lnTo>
                      <a:pt x="113" y="212"/>
                    </a:lnTo>
                    <a:lnTo>
                      <a:pt x="117" y="220"/>
                    </a:lnTo>
                    <a:lnTo>
                      <a:pt x="122" y="229"/>
                    </a:lnTo>
                    <a:lnTo>
                      <a:pt x="127" y="235"/>
                    </a:lnTo>
                    <a:lnTo>
                      <a:pt x="132" y="240"/>
                    </a:lnTo>
                    <a:lnTo>
                      <a:pt x="140" y="244"/>
                    </a:lnTo>
                    <a:lnTo>
                      <a:pt x="148" y="247"/>
                    </a:lnTo>
                    <a:lnTo>
                      <a:pt x="156" y="248"/>
                    </a:lnTo>
                    <a:lnTo>
                      <a:pt x="166" y="249"/>
                    </a:lnTo>
                    <a:lnTo>
                      <a:pt x="177" y="248"/>
                    </a:lnTo>
                    <a:lnTo>
                      <a:pt x="186" y="246"/>
                    </a:lnTo>
                    <a:lnTo>
                      <a:pt x="195" y="243"/>
                    </a:lnTo>
                    <a:lnTo>
                      <a:pt x="201" y="239"/>
                    </a:lnTo>
                    <a:lnTo>
                      <a:pt x="206" y="235"/>
                    </a:lnTo>
                    <a:lnTo>
                      <a:pt x="209" y="231"/>
                    </a:lnTo>
                    <a:lnTo>
                      <a:pt x="211" y="226"/>
                    </a:lnTo>
                    <a:lnTo>
                      <a:pt x="211" y="221"/>
                    </a:lnTo>
                    <a:lnTo>
                      <a:pt x="211" y="215"/>
                    </a:lnTo>
                    <a:lnTo>
                      <a:pt x="208" y="210"/>
                    </a:lnTo>
                    <a:lnTo>
                      <a:pt x="205" y="205"/>
                    </a:lnTo>
                    <a:lnTo>
                      <a:pt x="199" y="202"/>
                    </a:lnTo>
                    <a:lnTo>
                      <a:pt x="192" y="200"/>
                    </a:lnTo>
                    <a:lnTo>
                      <a:pt x="182" y="197"/>
                    </a:lnTo>
                    <a:lnTo>
                      <a:pt x="168" y="193"/>
                    </a:lnTo>
                    <a:lnTo>
                      <a:pt x="150" y="190"/>
                    </a:lnTo>
                    <a:lnTo>
                      <a:pt x="123" y="185"/>
                    </a:lnTo>
                    <a:lnTo>
                      <a:pt x="99" y="180"/>
                    </a:lnTo>
                    <a:lnTo>
                      <a:pt x="81" y="175"/>
                    </a:lnTo>
                    <a:lnTo>
                      <a:pt x="68" y="171"/>
                    </a:lnTo>
                    <a:lnTo>
                      <a:pt x="56" y="165"/>
                    </a:lnTo>
                    <a:lnTo>
                      <a:pt x="46" y="159"/>
                    </a:lnTo>
                    <a:lnTo>
                      <a:pt x="36" y="150"/>
                    </a:lnTo>
                    <a:lnTo>
                      <a:pt x="28" y="141"/>
                    </a:lnTo>
                    <a:lnTo>
                      <a:pt x="24" y="136"/>
                    </a:lnTo>
                    <a:lnTo>
                      <a:pt x="21" y="130"/>
                    </a:lnTo>
                    <a:lnTo>
                      <a:pt x="18" y="124"/>
                    </a:lnTo>
                    <a:lnTo>
                      <a:pt x="16" y="119"/>
                    </a:lnTo>
                    <a:lnTo>
                      <a:pt x="14" y="106"/>
                    </a:lnTo>
                    <a:lnTo>
                      <a:pt x="13" y="93"/>
                    </a:lnTo>
                    <a:lnTo>
                      <a:pt x="13" y="85"/>
                    </a:lnTo>
                    <a:lnTo>
                      <a:pt x="14" y="79"/>
                    </a:lnTo>
                    <a:lnTo>
                      <a:pt x="15" y="73"/>
                    </a:lnTo>
                    <a:lnTo>
                      <a:pt x="17" y="66"/>
                    </a:lnTo>
                    <a:lnTo>
                      <a:pt x="19" y="60"/>
                    </a:lnTo>
                    <a:lnTo>
                      <a:pt x="22" y="53"/>
                    </a:lnTo>
                    <a:lnTo>
                      <a:pt x="26" y="48"/>
                    </a:lnTo>
                    <a:lnTo>
                      <a:pt x="30" y="42"/>
                    </a:lnTo>
                    <a:lnTo>
                      <a:pt x="38" y="33"/>
                    </a:lnTo>
                    <a:lnTo>
                      <a:pt x="49" y="24"/>
                    </a:lnTo>
                    <a:lnTo>
                      <a:pt x="62" y="16"/>
                    </a:lnTo>
                    <a:lnTo>
                      <a:pt x="76" y="10"/>
                    </a:lnTo>
                    <a:lnTo>
                      <a:pt x="92" y="6"/>
                    </a:lnTo>
                    <a:lnTo>
                      <a:pt x="112" y="2"/>
                    </a:lnTo>
                    <a:lnTo>
                      <a:pt x="133" y="0"/>
                    </a:lnTo>
                    <a:lnTo>
                      <a:pt x="157" y="0"/>
                    </a:lnTo>
                    <a:lnTo>
                      <a:pt x="182" y="0"/>
                    </a:lnTo>
                    <a:lnTo>
                      <a:pt x="204" y="2"/>
                    </a:lnTo>
                    <a:lnTo>
                      <a:pt x="221" y="5"/>
                    </a:lnTo>
                    <a:lnTo>
                      <a:pt x="236" y="8"/>
                    </a:lnTo>
                    <a:lnTo>
                      <a:pt x="248" y="13"/>
                    </a:lnTo>
                    <a:lnTo>
                      <a:pt x="259" y="19"/>
                    </a:lnTo>
                    <a:lnTo>
                      <a:pt x="269" y="25"/>
                    </a:lnTo>
                    <a:lnTo>
                      <a:pt x="278" y="34"/>
                    </a:lnTo>
                    <a:lnTo>
                      <a:pt x="286" y="42"/>
                    </a:lnTo>
                    <a:lnTo>
                      <a:pt x="293" y="53"/>
                    </a:lnTo>
                    <a:lnTo>
                      <a:pt x="301" y="66"/>
                    </a:lnTo>
                    <a:lnTo>
                      <a:pt x="306" y="80"/>
                    </a:lnTo>
                    <a:lnTo>
                      <a:pt x="198" y="90"/>
                    </a:lnTo>
                    <a:lnTo>
                      <a:pt x="195" y="83"/>
                    </a:lnTo>
                    <a:lnTo>
                      <a:pt x="193" y="78"/>
                    </a:lnTo>
                    <a:lnTo>
                      <a:pt x="189" y="74"/>
                    </a:lnTo>
                    <a:lnTo>
                      <a:pt x="184" y="69"/>
                    </a:lnTo>
                    <a:lnTo>
                      <a:pt x="177" y="65"/>
                    </a:lnTo>
                    <a:lnTo>
                      <a:pt x="169" y="63"/>
                    </a:lnTo>
                    <a:lnTo>
                      <a:pt x="160" y="61"/>
                    </a:lnTo>
                    <a:lnTo>
                      <a:pt x="152" y="61"/>
                    </a:lnTo>
                    <a:lnTo>
                      <a:pt x="142" y="61"/>
                    </a:lnTo>
                    <a:lnTo>
                      <a:pt x="135" y="62"/>
                    </a:lnTo>
                    <a:lnTo>
                      <a:pt x="128" y="64"/>
                    </a:lnTo>
                    <a:lnTo>
                      <a:pt x="124" y="67"/>
                    </a:lnTo>
                    <a:lnTo>
                      <a:pt x="119" y="70"/>
                    </a:lnTo>
                    <a:lnTo>
                      <a:pt x="116" y="75"/>
                    </a:lnTo>
                    <a:lnTo>
                      <a:pt x="115" y="79"/>
                    </a:lnTo>
                    <a:lnTo>
                      <a:pt x="114" y="83"/>
                    </a:lnTo>
                    <a:lnTo>
                      <a:pt x="115" y="89"/>
                    </a:lnTo>
                    <a:lnTo>
                      <a:pt x="117" y="93"/>
                    </a:lnTo>
                    <a:lnTo>
                      <a:pt x="121" y="97"/>
                    </a:lnTo>
                    <a:lnTo>
                      <a:pt x="126" y="101"/>
                    </a:lnTo>
                    <a:lnTo>
                      <a:pt x="132" y="103"/>
                    </a:lnTo>
                    <a:lnTo>
                      <a:pt x="143" y="106"/>
                    </a:lnTo>
                    <a:lnTo>
                      <a:pt x="157" y="108"/>
                    </a:lnTo>
                    <a:lnTo>
                      <a:pt x="174" y="110"/>
                    </a:lnTo>
                    <a:lnTo>
                      <a:pt x="201" y="114"/>
                    </a:lnTo>
                    <a:lnTo>
                      <a:pt x="224" y="118"/>
                    </a:lnTo>
                    <a:lnTo>
                      <a:pt x="244" y="123"/>
                    </a:lnTo>
                    <a:lnTo>
                      <a:pt x="259" y="129"/>
                    </a:lnTo>
                    <a:lnTo>
                      <a:pt x="273" y="135"/>
                    </a:lnTo>
                    <a:lnTo>
                      <a:pt x="284" y="143"/>
                    </a:lnTo>
                    <a:lnTo>
                      <a:pt x="293" y="151"/>
                    </a:lnTo>
                    <a:lnTo>
                      <a:pt x="302" y="161"/>
                    </a:lnTo>
                    <a:lnTo>
                      <a:pt x="308" y="172"/>
                    </a:lnTo>
                    <a:lnTo>
                      <a:pt x="313" y="184"/>
                    </a:lnTo>
                    <a:lnTo>
                      <a:pt x="316" y="196"/>
                    </a:lnTo>
                    <a:lnTo>
                      <a:pt x="316" y="208"/>
                    </a:lnTo>
                    <a:lnTo>
                      <a:pt x="316" y="220"/>
                    </a:lnTo>
                    <a:lnTo>
                      <a:pt x="313" y="233"/>
                    </a:lnTo>
                    <a:lnTo>
                      <a:pt x="307" y="246"/>
                    </a:lnTo>
                    <a:lnTo>
                      <a:pt x="301" y="258"/>
                    </a:lnTo>
                    <a:lnTo>
                      <a:pt x="296" y="265"/>
                    </a:lnTo>
                    <a:lnTo>
                      <a:pt x="292" y="270"/>
                    </a:lnTo>
                    <a:lnTo>
                      <a:pt x="287" y="275"/>
                    </a:lnTo>
                    <a:lnTo>
                      <a:pt x="280" y="280"/>
                    </a:lnTo>
                    <a:lnTo>
                      <a:pt x="274" y="285"/>
                    </a:lnTo>
                    <a:lnTo>
                      <a:pt x="267" y="289"/>
                    </a:lnTo>
                    <a:lnTo>
                      <a:pt x="260" y="294"/>
                    </a:lnTo>
                    <a:lnTo>
                      <a:pt x="252" y="297"/>
                    </a:lnTo>
                    <a:lnTo>
                      <a:pt x="242" y="300"/>
                    </a:lnTo>
                    <a:lnTo>
                      <a:pt x="234" y="303"/>
                    </a:lnTo>
                    <a:lnTo>
                      <a:pt x="223" y="306"/>
                    </a:lnTo>
                    <a:lnTo>
                      <a:pt x="212" y="308"/>
                    </a:lnTo>
                    <a:lnTo>
                      <a:pt x="187" y="311"/>
                    </a:lnTo>
                    <a:lnTo>
                      <a:pt x="160" y="311"/>
                    </a:lnTo>
                    <a:lnTo>
                      <a:pt x="141" y="311"/>
                    </a:lnTo>
                    <a:lnTo>
                      <a:pt x="123" y="310"/>
                    </a:lnTo>
                    <a:lnTo>
                      <a:pt x="105" y="308"/>
                    </a:lnTo>
                    <a:lnTo>
                      <a:pt x="90" y="306"/>
                    </a:lnTo>
                    <a:lnTo>
                      <a:pt x="76" y="302"/>
                    </a:lnTo>
                    <a:lnTo>
                      <a:pt x="64" y="298"/>
                    </a:lnTo>
                    <a:lnTo>
                      <a:pt x="54" y="294"/>
                    </a:lnTo>
                    <a:lnTo>
                      <a:pt x="44" y="288"/>
                    </a:lnTo>
                    <a:lnTo>
                      <a:pt x="36" y="282"/>
                    </a:lnTo>
                    <a:lnTo>
                      <a:pt x="29" y="275"/>
                    </a:lnTo>
                    <a:lnTo>
                      <a:pt x="21" y="268"/>
                    </a:lnTo>
                    <a:lnTo>
                      <a:pt x="16" y="260"/>
                    </a:lnTo>
                    <a:lnTo>
                      <a:pt x="10" y="252"/>
                    </a:lnTo>
                    <a:lnTo>
                      <a:pt x="6" y="242"/>
                    </a:lnTo>
                    <a:lnTo>
                      <a:pt x="3" y="232"/>
                    </a:lnTo>
                    <a:lnTo>
                      <a:pt x="0" y="2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40" name="Freeform 1349">
                <a:extLst>
                  <a:ext uri="{FF2B5EF4-FFF2-40B4-BE49-F238E27FC236}">
                    <a16:creationId xmlns:a16="http://schemas.microsoft.com/office/drawing/2014/main" id="{0BBDC973-9F04-45D6-80C3-444AF6967CFE}"/>
                  </a:ext>
                </a:extLst>
              </p:cNvPr>
              <p:cNvSpPr>
                <a:spLocks/>
              </p:cNvSpPr>
              <p:nvPr/>
            </p:nvSpPr>
            <p:spPr bwMode="auto">
              <a:xfrm>
                <a:off x="1522" y="2422"/>
                <a:ext cx="68" cy="62"/>
              </a:xfrm>
              <a:custGeom>
                <a:avLst/>
                <a:gdLst>
                  <a:gd name="T0" fmla="*/ 68 w 344"/>
                  <a:gd name="T1" fmla="*/ 40 h 311"/>
                  <a:gd name="T2" fmla="*/ 66 w 344"/>
                  <a:gd name="T3" fmla="*/ 46 h 311"/>
                  <a:gd name="T4" fmla="*/ 62 w 344"/>
                  <a:gd name="T5" fmla="*/ 52 h 311"/>
                  <a:gd name="T6" fmla="*/ 58 w 344"/>
                  <a:gd name="T7" fmla="*/ 56 h 311"/>
                  <a:gd name="T8" fmla="*/ 52 w 344"/>
                  <a:gd name="T9" fmla="*/ 59 h 311"/>
                  <a:gd name="T10" fmla="*/ 49 w 344"/>
                  <a:gd name="T11" fmla="*/ 60 h 311"/>
                  <a:gd name="T12" fmla="*/ 45 w 344"/>
                  <a:gd name="T13" fmla="*/ 61 h 311"/>
                  <a:gd name="T14" fmla="*/ 36 w 344"/>
                  <a:gd name="T15" fmla="*/ 62 h 311"/>
                  <a:gd name="T16" fmla="*/ 27 w 344"/>
                  <a:gd name="T17" fmla="*/ 62 h 311"/>
                  <a:gd name="T18" fmla="*/ 20 w 344"/>
                  <a:gd name="T19" fmla="*/ 60 h 311"/>
                  <a:gd name="T20" fmla="*/ 14 w 344"/>
                  <a:gd name="T21" fmla="*/ 58 h 311"/>
                  <a:gd name="T22" fmla="*/ 9 w 344"/>
                  <a:gd name="T23" fmla="*/ 55 h 311"/>
                  <a:gd name="T24" fmla="*/ 6 w 344"/>
                  <a:gd name="T25" fmla="*/ 50 h 311"/>
                  <a:gd name="T26" fmla="*/ 3 w 344"/>
                  <a:gd name="T27" fmla="*/ 45 h 311"/>
                  <a:gd name="T28" fmla="*/ 1 w 344"/>
                  <a:gd name="T29" fmla="*/ 42 h 311"/>
                  <a:gd name="T30" fmla="*/ 1 w 344"/>
                  <a:gd name="T31" fmla="*/ 39 h 311"/>
                  <a:gd name="T32" fmla="*/ 0 w 344"/>
                  <a:gd name="T33" fmla="*/ 31 h 311"/>
                  <a:gd name="T34" fmla="*/ 1 w 344"/>
                  <a:gd name="T35" fmla="*/ 23 h 311"/>
                  <a:gd name="T36" fmla="*/ 2 w 344"/>
                  <a:gd name="T37" fmla="*/ 19 h 311"/>
                  <a:gd name="T38" fmla="*/ 3 w 344"/>
                  <a:gd name="T39" fmla="*/ 16 h 311"/>
                  <a:gd name="T40" fmla="*/ 6 w 344"/>
                  <a:gd name="T41" fmla="*/ 12 h 311"/>
                  <a:gd name="T42" fmla="*/ 9 w 344"/>
                  <a:gd name="T43" fmla="*/ 8 h 311"/>
                  <a:gd name="T44" fmla="*/ 13 w 344"/>
                  <a:gd name="T45" fmla="*/ 5 h 311"/>
                  <a:gd name="T46" fmla="*/ 17 w 344"/>
                  <a:gd name="T47" fmla="*/ 3 h 311"/>
                  <a:gd name="T48" fmla="*/ 21 w 344"/>
                  <a:gd name="T49" fmla="*/ 2 h 311"/>
                  <a:gd name="T50" fmla="*/ 25 w 344"/>
                  <a:gd name="T51" fmla="*/ 1 h 311"/>
                  <a:gd name="T52" fmla="*/ 34 w 344"/>
                  <a:gd name="T53" fmla="*/ 0 h 311"/>
                  <a:gd name="T54" fmla="*/ 41 w 344"/>
                  <a:gd name="T55" fmla="*/ 0 h 311"/>
                  <a:gd name="T56" fmla="*/ 47 w 344"/>
                  <a:gd name="T57" fmla="*/ 1 h 311"/>
                  <a:gd name="T58" fmla="*/ 52 w 344"/>
                  <a:gd name="T59" fmla="*/ 3 h 311"/>
                  <a:gd name="T60" fmla="*/ 56 w 344"/>
                  <a:gd name="T61" fmla="*/ 5 h 311"/>
                  <a:gd name="T62" fmla="*/ 60 w 344"/>
                  <a:gd name="T63" fmla="*/ 8 h 311"/>
                  <a:gd name="T64" fmla="*/ 63 w 344"/>
                  <a:gd name="T65" fmla="*/ 12 h 311"/>
                  <a:gd name="T66" fmla="*/ 65 w 344"/>
                  <a:gd name="T67" fmla="*/ 16 h 311"/>
                  <a:gd name="T68" fmla="*/ 67 w 344"/>
                  <a:gd name="T69" fmla="*/ 21 h 311"/>
                  <a:gd name="T70" fmla="*/ 45 w 344"/>
                  <a:gd name="T71" fmla="*/ 22 h 311"/>
                  <a:gd name="T72" fmla="*/ 43 w 344"/>
                  <a:gd name="T73" fmla="*/ 19 h 311"/>
                  <a:gd name="T74" fmla="*/ 41 w 344"/>
                  <a:gd name="T75" fmla="*/ 17 h 311"/>
                  <a:gd name="T76" fmla="*/ 37 w 344"/>
                  <a:gd name="T77" fmla="*/ 16 h 311"/>
                  <a:gd name="T78" fmla="*/ 34 w 344"/>
                  <a:gd name="T79" fmla="*/ 16 h 311"/>
                  <a:gd name="T80" fmla="*/ 31 w 344"/>
                  <a:gd name="T81" fmla="*/ 16 h 311"/>
                  <a:gd name="T82" fmla="*/ 29 w 344"/>
                  <a:gd name="T83" fmla="*/ 17 h 311"/>
                  <a:gd name="T84" fmla="*/ 27 w 344"/>
                  <a:gd name="T85" fmla="*/ 19 h 311"/>
                  <a:gd name="T86" fmla="*/ 25 w 344"/>
                  <a:gd name="T87" fmla="*/ 21 h 311"/>
                  <a:gd name="T88" fmla="*/ 24 w 344"/>
                  <a:gd name="T89" fmla="*/ 23 h 311"/>
                  <a:gd name="T90" fmla="*/ 23 w 344"/>
                  <a:gd name="T91" fmla="*/ 26 h 311"/>
                  <a:gd name="T92" fmla="*/ 23 w 344"/>
                  <a:gd name="T93" fmla="*/ 30 h 311"/>
                  <a:gd name="T94" fmla="*/ 23 w 344"/>
                  <a:gd name="T95" fmla="*/ 34 h 311"/>
                  <a:gd name="T96" fmla="*/ 23 w 344"/>
                  <a:gd name="T97" fmla="*/ 37 h 311"/>
                  <a:gd name="T98" fmla="*/ 24 w 344"/>
                  <a:gd name="T99" fmla="*/ 40 h 311"/>
                  <a:gd name="T100" fmla="*/ 25 w 344"/>
                  <a:gd name="T101" fmla="*/ 42 h 311"/>
                  <a:gd name="T102" fmla="*/ 27 w 344"/>
                  <a:gd name="T103" fmla="*/ 44 h 311"/>
                  <a:gd name="T104" fmla="*/ 29 w 344"/>
                  <a:gd name="T105" fmla="*/ 45 h 311"/>
                  <a:gd name="T106" fmla="*/ 31 w 344"/>
                  <a:gd name="T107" fmla="*/ 46 h 311"/>
                  <a:gd name="T108" fmla="*/ 33 w 344"/>
                  <a:gd name="T109" fmla="*/ 47 h 311"/>
                  <a:gd name="T110" fmla="*/ 37 w 344"/>
                  <a:gd name="T111" fmla="*/ 47 h 311"/>
                  <a:gd name="T112" fmla="*/ 41 w 344"/>
                  <a:gd name="T113" fmla="*/ 45 h 311"/>
                  <a:gd name="T114" fmla="*/ 43 w 344"/>
                  <a:gd name="T115" fmla="*/ 43 h 311"/>
                  <a:gd name="T116" fmla="*/ 46 w 344"/>
                  <a:gd name="T117" fmla="*/ 40 h 31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44"/>
                  <a:gd name="T178" fmla="*/ 0 h 311"/>
                  <a:gd name="T179" fmla="*/ 344 w 344"/>
                  <a:gd name="T180" fmla="*/ 311 h 31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44" h="311">
                    <a:moveTo>
                      <a:pt x="236" y="188"/>
                    </a:moveTo>
                    <a:lnTo>
                      <a:pt x="344" y="201"/>
                    </a:lnTo>
                    <a:lnTo>
                      <a:pt x="339" y="217"/>
                    </a:lnTo>
                    <a:lnTo>
                      <a:pt x="332" y="232"/>
                    </a:lnTo>
                    <a:lnTo>
                      <a:pt x="325" y="246"/>
                    </a:lnTo>
                    <a:lnTo>
                      <a:pt x="315" y="259"/>
                    </a:lnTo>
                    <a:lnTo>
                      <a:pt x="304" y="271"/>
                    </a:lnTo>
                    <a:lnTo>
                      <a:pt x="291" y="281"/>
                    </a:lnTo>
                    <a:lnTo>
                      <a:pt x="277" y="291"/>
                    </a:lnTo>
                    <a:lnTo>
                      <a:pt x="262" y="298"/>
                    </a:lnTo>
                    <a:lnTo>
                      <a:pt x="255" y="301"/>
                    </a:lnTo>
                    <a:lnTo>
                      <a:pt x="246" y="303"/>
                    </a:lnTo>
                    <a:lnTo>
                      <a:pt x="236" y="306"/>
                    </a:lnTo>
                    <a:lnTo>
                      <a:pt x="227" y="308"/>
                    </a:lnTo>
                    <a:lnTo>
                      <a:pt x="205" y="311"/>
                    </a:lnTo>
                    <a:lnTo>
                      <a:pt x="181" y="311"/>
                    </a:lnTo>
                    <a:lnTo>
                      <a:pt x="159" y="311"/>
                    </a:lnTo>
                    <a:lnTo>
                      <a:pt x="138" y="309"/>
                    </a:lnTo>
                    <a:lnTo>
                      <a:pt x="120" y="307"/>
                    </a:lnTo>
                    <a:lnTo>
                      <a:pt x="102" y="302"/>
                    </a:lnTo>
                    <a:lnTo>
                      <a:pt x="87" y="298"/>
                    </a:lnTo>
                    <a:lnTo>
                      <a:pt x="73" y="292"/>
                    </a:lnTo>
                    <a:lnTo>
                      <a:pt x="60" y="283"/>
                    </a:lnTo>
                    <a:lnTo>
                      <a:pt x="48" y="274"/>
                    </a:lnTo>
                    <a:lnTo>
                      <a:pt x="38" y="264"/>
                    </a:lnTo>
                    <a:lnTo>
                      <a:pt x="28" y="253"/>
                    </a:lnTo>
                    <a:lnTo>
                      <a:pt x="20" y="241"/>
                    </a:lnTo>
                    <a:lnTo>
                      <a:pt x="13" y="228"/>
                    </a:lnTo>
                    <a:lnTo>
                      <a:pt x="10" y="220"/>
                    </a:lnTo>
                    <a:lnTo>
                      <a:pt x="7" y="213"/>
                    </a:lnTo>
                    <a:lnTo>
                      <a:pt x="5" y="205"/>
                    </a:lnTo>
                    <a:lnTo>
                      <a:pt x="3" y="197"/>
                    </a:lnTo>
                    <a:lnTo>
                      <a:pt x="1" y="178"/>
                    </a:lnTo>
                    <a:lnTo>
                      <a:pt x="0" y="157"/>
                    </a:lnTo>
                    <a:lnTo>
                      <a:pt x="1" y="135"/>
                    </a:lnTo>
                    <a:lnTo>
                      <a:pt x="4" y="115"/>
                    </a:lnTo>
                    <a:lnTo>
                      <a:pt x="6" y="106"/>
                    </a:lnTo>
                    <a:lnTo>
                      <a:pt x="9" y="96"/>
                    </a:lnTo>
                    <a:lnTo>
                      <a:pt x="12" y="89"/>
                    </a:lnTo>
                    <a:lnTo>
                      <a:pt x="16" y="80"/>
                    </a:lnTo>
                    <a:lnTo>
                      <a:pt x="21" y="69"/>
                    </a:lnTo>
                    <a:lnTo>
                      <a:pt x="29" y="60"/>
                    </a:lnTo>
                    <a:lnTo>
                      <a:pt x="38" y="50"/>
                    </a:lnTo>
                    <a:lnTo>
                      <a:pt x="47" y="40"/>
                    </a:lnTo>
                    <a:lnTo>
                      <a:pt x="57" y="32"/>
                    </a:lnTo>
                    <a:lnTo>
                      <a:pt x="67" y="25"/>
                    </a:lnTo>
                    <a:lnTo>
                      <a:pt x="78" y="19"/>
                    </a:lnTo>
                    <a:lnTo>
                      <a:pt x="88" y="14"/>
                    </a:lnTo>
                    <a:lnTo>
                      <a:pt x="97" y="11"/>
                    </a:lnTo>
                    <a:lnTo>
                      <a:pt x="106" y="8"/>
                    </a:lnTo>
                    <a:lnTo>
                      <a:pt x="115" y="6"/>
                    </a:lnTo>
                    <a:lnTo>
                      <a:pt x="126" y="3"/>
                    </a:lnTo>
                    <a:lnTo>
                      <a:pt x="149" y="1"/>
                    </a:lnTo>
                    <a:lnTo>
                      <a:pt x="174" y="0"/>
                    </a:lnTo>
                    <a:lnTo>
                      <a:pt x="191" y="0"/>
                    </a:lnTo>
                    <a:lnTo>
                      <a:pt x="208" y="1"/>
                    </a:lnTo>
                    <a:lnTo>
                      <a:pt x="223" y="3"/>
                    </a:lnTo>
                    <a:lnTo>
                      <a:pt x="237" y="7"/>
                    </a:lnTo>
                    <a:lnTo>
                      <a:pt x="251" y="10"/>
                    </a:lnTo>
                    <a:lnTo>
                      <a:pt x="263" y="14"/>
                    </a:lnTo>
                    <a:lnTo>
                      <a:pt x="275" y="20"/>
                    </a:lnTo>
                    <a:lnTo>
                      <a:pt x="285" y="26"/>
                    </a:lnTo>
                    <a:lnTo>
                      <a:pt x="293" y="33"/>
                    </a:lnTo>
                    <a:lnTo>
                      <a:pt x="302" y="40"/>
                    </a:lnTo>
                    <a:lnTo>
                      <a:pt x="311" y="49"/>
                    </a:lnTo>
                    <a:lnTo>
                      <a:pt x="317" y="59"/>
                    </a:lnTo>
                    <a:lnTo>
                      <a:pt x="324" y="68"/>
                    </a:lnTo>
                    <a:lnTo>
                      <a:pt x="329" y="79"/>
                    </a:lnTo>
                    <a:lnTo>
                      <a:pt x="335" y="90"/>
                    </a:lnTo>
                    <a:lnTo>
                      <a:pt x="339" y="103"/>
                    </a:lnTo>
                    <a:lnTo>
                      <a:pt x="231" y="117"/>
                    </a:lnTo>
                    <a:lnTo>
                      <a:pt x="228" y="108"/>
                    </a:lnTo>
                    <a:lnTo>
                      <a:pt x="224" y="100"/>
                    </a:lnTo>
                    <a:lnTo>
                      <a:pt x="219" y="93"/>
                    </a:lnTo>
                    <a:lnTo>
                      <a:pt x="213" y="88"/>
                    </a:lnTo>
                    <a:lnTo>
                      <a:pt x="205" y="83"/>
                    </a:lnTo>
                    <a:lnTo>
                      <a:pt x="197" y="81"/>
                    </a:lnTo>
                    <a:lnTo>
                      <a:pt x="188" y="79"/>
                    </a:lnTo>
                    <a:lnTo>
                      <a:pt x="177" y="78"/>
                    </a:lnTo>
                    <a:lnTo>
                      <a:pt x="170" y="79"/>
                    </a:lnTo>
                    <a:lnTo>
                      <a:pt x="164" y="79"/>
                    </a:lnTo>
                    <a:lnTo>
                      <a:pt x="157" y="81"/>
                    </a:lnTo>
                    <a:lnTo>
                      <a:pt x="151" y="83"/>
                    </a:lnTo>
                    <a:lnTo>
                      <a:pt x="146" y="87"/>
                    </a:lnTo>
                    <a:lnTo>
                      <a:pt x="140" y="90"/>
                    </a:lnTo>
                    <a:lnTo>
                      <a:pt x="136" y="94"/>
                    </a:lnTo>
                    <a:lnTo>
                      <a:pt x="132" y="98"/>
                    </a:lnTo>
                    <a:lnTo>
                      <a:pt x="127" y="104"/>
                    </a:lnTo>
                    <a:lnTo>
                      <a:pt x="123" y="110"/>
                    </a:lnTo>
                    <a:lnTo>
                      <a:pt x="121" y="117"/>
                    </a:lnTo>
                    <a:lnTo>
                      <a:pt x="118" y="124"/>
                    </a:lnTo>
                    <a:lnTo>
                      <a:pt x="116" y="132"/>
                    </a:lnTo>
                    <a:lnTo>
                      <a:pt x="114" y="141"/>
                    </a:lnTo>
                    <a:lnTo>
                      <a:pt x="114" y="150"/>
                    </a:lnTo>
                    <a:lnTo>
                      <a:pt x="113" y="160"/>
                    </a:lnTo>
                    <a:lnTo>
                      <a:pt x="114" y="169"/>
                    </a:lnTo>
                    <a:lnTo>
                      <a:pt x="114" y="177"/>
                    </a:lnTo>
                    <a:lnTo>
                      <a:pt x="116" y="185"/>
                    </a:lnTo>
                    <a:lnTo>
                      <a:pt x="118" y="192"/>
                    </a:lnTo>
                    <a:lnTo>
                      <a:pt x="121" y="199"/>
                    </a:lnTo>
                    <a:lnTo>
                      <a:pt x="123" y="205"/>
                    </a:lnTo>
                    <a:lnTo>
                      <a:pt x="127" y="211"/>
                    </a:lnTo>
                    <a:lnTo>
                      <a:pt x="131" y="216"/>
                    </a:lnTo>
                    <a:lnTo>
                      <a:pt x="136" y="220"/>
                    </a:lnTo>
                    <a:lnTo>
                      <a:pt x="140" y="225"/>
                    </a:lnTo>
                    <a:lnTo>
                      <a:pt x="146" y="228"/>
                    </a:lnTo>
                    <a:lnTo>
                      <a:pt x="151" y="230"/>
                    </a:lnTo>
                    <a:lnTo>
                      <a:pt x="156" y="232"/>
                    </a:lnTo>
                    <a:lnTo>
                      <a:pt x="163" y="233"/>
                    </a:lnTo>
                    <a:lnTo>
                      <a:pt x="168" y="234"/>
                    </a:lnTo>
                    <a:lnTo>
                      <a:pt x="175" y="234"/>
                    </a:lnTo>
                    <a:lnTo>
                      <a:pt x="186" y="234"/>
                    </a:lnTo>
                    <a:lnTo>
                      <a:pt x="196" y="232"/>
                    </a:lnTo>
                    <a:lnTo>
                      <a:pt x="205" y="228"/>
                    </a:lnTo>
                    <a:lnTo>
                      <a:pt x="213" y="224"/>
                    </a:lnTo>
                    <a:lnTo>
                      <a:pt x="220" y="217"/>
                    </a:lnTo>
                    <a:lnTo>
                      <a:pt x="227" y="208"/>
                    </a:lnTo>
                    <a:lnTo>
                      <a:pt x="232" y="199"/>
                    </a:lnTo>
                    <a:lnTo>
                      <a:pt x="236" y="1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41" name="Freeform 1350">
                <a:extLst>
                  <a:ext uri="{FF2B5EF4-FFF2-40B4-BE49-F238E27FC236}">
                    <a16:creationId xmlns:a16="http://schemas.microsoft.com/office/drawing/2014/main" id="{3A16D941-487B-4317-8736-AEA2712DE779}"/>
                  </a:ext>
                </a:extLst>
              </p:cNvPr>
              <p:cNvSpPr>
                <a:spLocks/>
              </p:cNvSpPr>
              <p:nvPr/>
            </p:nvSpPr>
            <p:spPr bwMode="auto">
              <a:xfrm>
                <a:off x="1601" y="2423"/>
                <a:ext cx="63" cy="61"/>
              </a:xfrm>
              <a:custGeom>
                <a:avLst/>
                <a:gdLst>
                  <a:gd name="T0" fmla="*/ 63 w 315"/>
                  <a:gd name="T1" fmla="*/ 60 h 304"/>
                  <a:gd name="T2" fmla="*/ 42 w 315"/>
                  <a:gd name="T3" fmla="*/ 60 h 304"/>
                  <a:gd name="T4" fmla="*/ 42 w 315"/>
                  <a:gd name="T5" fmla="*/ 50 h 304"/>
                  <a:gd name="T6" fmla="*/ 39 w 315"/>
                  <a:gd name="T7" fmla="*/ 53 h 304"/>
                  <a:gd name="T8" fmla="*/ 37 w 315"/>
                  <a:gd name="T9" fmla="*/ 55 h 304"/>
                  <a:gd name="T10" fmla="*/ 34 w 315"/>
                  <a:gd name="T11" fmla="*/ 57 h 304"/>
                  <a:gd name="T12" fmla="*/ 32 w 315"/>
                  <a:gd name="T13" fmla="*/ 58 h 304"/>
                  <a:gd name="T14" fmla="*/ 29 w 315"/>
                  <a:gd name="T15" fmla="*/ 60 h 304"/>
                  <a:gd name="T16" fmla="*/ 27 w 315"/>
                  <a:gd name="T17" fmla="*/ 60 h 304"/>
                  <a:gd name="T18" fmla="*/ 24 w 315"/>
                  <a:gd name="T19" fmla="*/ 61 h 304"/>
                  <a:gd name="T20" fmla="*/ 20 w 315"/>
                  <a:gd name="T21" fmla="*/ 61 h 304"/>
                  <a:gd name="T22" fmla="*/ 18 w 315"/>
                  <a:gd name="T23" fmla="*/ 61 h 304"/>
                  <a:gd name="T24" fmla="*/ 16 w 315"/>
                  <a:gd name="T25" fmla="*/ 61 h 304"/>
                  <a:gd name="T26" fmla="*/ 14 w 315"/>
                  <a:gd name="T27" fmla="*/ 60 h 304"/>
                  <a:gd name="T28" fmla="*/ 12 w 315"/>
                  <a:gd name="T29" fmla="*/ 60 h 304"/>
                  <a:gd name="T30" fmla="*/ 10 w 315"/>
                  <a:gd name="T31" fmla="*/ 59 h 304"/>
                  <a:gd name="T32" fmla="*/ 8 w 315"/>
                  <a:gd name="T33" fmla="*/ 58 h 304"/>
                  <a:gd name="T34" fmla="*/ 7 w 315"/>
                  <a:gd name="T35" fmla="*/ 57 h 304"/>
                  <a:gd name="T36" fmla="*/ 5 w 315"/>
                  <a:gd name="T37" fmla="*/ 55 h 304"/>
                  <a:gd name="T38" fmla="*/ 4 w 315"/>
                  <a:gd name="T39" fmla="*/ 54 h 304"/>
                  <a:gd name="T40" fmla="*/ 3 w 315"/>
                  <a:gd name="T41" fmla="*/ 52 h 304"/>
                  <a:gd name="T42" fmla="*/ 2 w 315"/>
                  <a:gd name="T43" fmla="*/ 50 h 304"/>
                  <a:gd name="T44" fmla="*/ 1 w 315"/>
                  <a:gd name="T45" fmla="*/ 48 h 304"/>
                  <a:gd name="T46" fmla="*/ 1 w 315"/>
                  <a:gd name="T47" fmla="*/ 46 h 304"/>
                  <a:gd name="T48" fmla="*/ 0 w 315"/>
                  <a:gd name="T49" fmla="*/ 44 h 304"/>
                  <a:gd name="T50" fmla="*/ 0 w 315"/>
                  <a:gd name="T51" fmla="*/ 41 h 304"/>
                  <a:gd name="T52" fmla="*/ 0 w 315"/>
                  <a:gd name="T53" fmla="*/ 38 h 304"/>
                  <a:gd name="T54" fmla="*/ 0 w 315"/>
                  <a:gd name="T55" fmla="*/ 0 h 304"/>
                  <a:gd name="T56" fmla="*/ 23 w 315"/>
                  <a:gd name="T57" fmla="*/ 0 h 304"/>
                  <a:gd name="T58" fmla="*/ 23 w 315"/>
                  <a:gd name="T59" fmla="*/ 33 h 304"/>
                  <a:gd name="T60" fmla="*/ 23 w 315"/>
                  <a:gd name="T61" fmla="*/ 36 h 304"/>
                  <a:gd name="T62" fmla="*/ 23 w 315"/>
                  <a:gd name="T63" fmla="*/ 38 h 304"/>
                  <a:gd name="T64" fmla="*/ 24 w 315"/>
                  <a:gd name="T65" fmla="*/ 39 h 304"/>
                  <a:gd name="T66" fmla="*/ 25 w 315"/>
                  <a:gd name="T67" fmla="*/ 41 h 304"/>
                  <a:gd name="T68" fmla="*/ 26 w 315"/>
                  <a:gd name="T69" fmla="*/ 42 h 304"/>
                  <a:gd name="T70" fmla="*/ 27 w 315"/>
                  <a:gd name="T71" fmla="*/ 43 h 304"/>
                  <a:gd name="T72" fmla="*/ 29 w 315"/>
                  <a:gd name="T73" fmla="*/ 43 h 304"/>
                  <a:gd name="T74" fmla="*/ 31 w 315"/>
                  <a:gd name="T75" fmla="*/ 43 h 304"/>
                  <a:gd name="T76" fmla="*/ 33 w 315"/>
                  <a:gd name="T77" fmla="*/ 43 h 304"/>
                  <a:gd name="T78" fmla="*/ 35 w 315"/>
                  <a:gd name="T79" fmla="*/ 42 h 304"/>
                  <a:gd name="T80" fmla="*/ 36 w 315"/>
                  <a:gd name="T81" fmla="*/ 41 h 304"/>
                  <a:gd name="T82" fmla="*/ 38 w 315"/>
                  <a:gd name="T83" fmla="*/ 40 h 304"/>
                  <a:gd name="T84" fmla="*/ 38 w 315"/>
                  <a:gd name="T85" fmla="*/ 39 h 304"/>
                  <a:gd name="T86" fmla="*/ 39 w 315"/>
                  <a:gd name="T87" fmla="*/ 38 h 304"/>
                  <a:gd name="T88" fmla="*/ 39 w 315"/>
                  <a:gd name="T89" fmla="*/ 37 h 304"/>
                  <a:gd name="T90" fmla="*/ 40 w 315"/>
                  <a:gd name="T91" fmla="*/ 36 h 304"/>
                  <a:gd name="T92" fmla="*/ 40 w 315"/>
                  <a:gd name="T93" fmla="*/ 33 h 304"/>
                  <a:gd name="T94" fmla="*/ 40 w 315"/>
                  <a:gd name="T95" fmla="*/ 29 h 304"/>
                  <a:gd name="T96" fmla="*/ 40 w 315"/>
                  <a:gd name="T97" fmla="*/ 0 h 304"/>
                  <a:gd name="T98" fmla="*/ 63 w 315"/>
                  <a:gd name="T99" fmla="*/ 0 h 304"/>
                  <a:gd name="T100" fmla="*/ 63 w 315"/>
                  <a:gd name="T101" fmla="*/ 60 h 30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15"/>
                  <a:gd name="T154" fmla="*/ 0 h 304"/>
                  <a:gd name="T155" fmla="*/ 315 w 315"/>
                  <a:gd name="T156" fmla="*/ 304 h 30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15" h="304">
                    <a:moveTo>
                      <a:pt x="315" y="298"/>
                    </a:moveTo>
                    <a:lnTo>
                      <a:pt x="208" y="298"/>
                    </a:lnTo>
                    <a:lnTo>
                      <a:pt x="208" y="249"/>
                    </a:lnTo>
                    <a:lnTo>
                      <a:pt x="196" y="263"/>
                    </a:lnTo>
                    <a:lnTo>
                      <a:pt x="185" y="275"/>
                    </a:lnTo>
                    <a:lnTo>
                      <a:pt x="172" y="285"/>
                    </a:lnTo>
                    <a:lnTo>
                      <a:pt x="160" y="291"/>
                    </a:lnTo>
                    <a:lnTo>
                      <a:pt x="147" y="298"/>
                    </a:lnTo>
                    <a:lnTo>
                      <a:pt x="133" y="301"/>
                    </a:lnTo>
                    <a:lnTo>
                      <a:pt x="118" y="303"/>
                    </a:lnTo>
                    <a:lnTo>
                      <a:pt x="100" y="304"/>
                    </a:lnTo>
                    <a:lnTo>
                      <a:pt x="89" y="304"/>
                    </a:lnTo>
                    <a:lnTo>
                      <a:pt x="78" y="303"/>
                    </a:lnTo>
                    <a:lnTo>
                      <a:pt x="68" y="301"/>
                    </a:lnTo>
                    <a:lnTo>
                      <a:pt x="58" y="298"/>
                    </a:lnTo>
                    <a:lnTo>
                      <a:pt x="50" y="293"/>
                    </a:lnTo>
                    <a:lnTo>
                      <a:pt x="41" y="288"/>
                    </a:lnTo>
                    <a:lnTo>
                      <a:pt x="33" y="282"/>
                    </a:lnTo>
                    <a:lnTo>
                      <a:pt x="26" y="276"/>
                    </a:lnTo>
                    <a:lnTo>
                      <a:pt x="21" y="268"/>
                    </a:lnTo>
                    <a:lnTo>
                      <a:pt x="15" y="260"/>
                    </a:lnTo>
                    <a:lnTo>
                      <a:pt x="10" y="251"/>
                    </a:lnTo>
                    <a:lnTo>
                      <a:pt x="7" y="240"/>
                    </a:lnTo>
                    <a:lnTo>
                      <a:pt x="3" y="228"/>
                    </a:lnTo>
                    <a:lnTo>
                      <a:pt x="1" y="217"/>
                    </a:lnTo>
                    <a:lnTo>
                      <a:pt x="0" y="204"/>
                    </a:lnTo>
                    <a:lnTo>
                      <a:pt x="0" y="190"/>
                    </a:lnTo>
                    <a:lnTo>
                      <a:pt x="0" y="0"/>
                    </a:lnTo>
                    <a:lnTo>
                      <a:pt x="114" y="0"/>
                    </a:lnTo>
                    <a:lnTo>
                      <a:pt x="114" y="164"/>
                    </a:lnTo>
                    <a:lnTo>
                      <a:pt x="116" y="177"/>
                    </a:lnTo>
                    <a:lnTo>
                      <a:pt x="117" y="187"/>
                    </a:lnTo>
                    <a:lnTo>
                      <a:pt x="120" y="196"/>
                    </a:lnTo>
                    <a:lnTo>
                      <a:pt x="125" y="204"/>
                    </a:lnTo>
                    <a:lnTo>
                      <a:pt x="131" y="208"/>
                    </a:lnTo>
                    <a:lnTo>
                      <a:pt x="137" y="212"/>
                    </a:lnTo>
                    <a:lnTo>
                      <a:pt x="145" y="214"/>
                    </a:lnTo>
                    <a:lnTo>
                      <a:pt x="154" y="216"/>
                    </a:lnTo>
                    <a:lnTo>
                      <a:pt x="164" y="214"/>
                    </a:lnTo>
                    <a:lnTo>
                      <a:pt x="173" y="211"/>
                    </a:lnTo>
                    <a:lnTo>
                      <a:pt x="180" y="206"/>
                    </a:lnTo>
                    <a:lnTo>
                      <a:pt x="188" y="199"/>
                    </a:lnTo>
                    <a:lnTo>
                      <a:pt x="190" y="195"/>
                    </a:lnTo>
                    <a:lnTo>
                      <a:pt x="193" y="190"/>
                    </a:lnTo>
                    <a:lnTo>
                      <a:pt x="195" y="184"/>
                    </a:lnTo>
                    <a:lnTo>
                      <a:pt x="198" y="178"/>
                    </a:lnTo>
                    <a:lnTo>
                      <a:pt x="200" y="162"/>
                    </a:lnTo>
                    <a:lnTo>
                      <a:pt x="201" y="143"/>
                    </a:lnTo>
                    <a:lnTo>
                      <a:pt x="201" y="0"/>
                    </a:lnTo>
                    <a:lnTo>
                      <a:pt x="315" y="0"/>
                    </a:lnTo>
                    <a:lnTo>
                      <a:pt x="315" y="29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42" name="Rectangle 1351">
                <a:extLst>
                  <a:ext uri="{FF2B5EF4-FFF2-40B4-BE49-F238E27FC236}">
                    <a16:creationId xmlns:a16="http://schemas.microsoft.com/office/drawing/2014/main" id="{41F6D514-D895-4479-ADC8-D8F75A847CA3}"/>
                  </a:ext>
                </a:extLst>
              </p:cNvPr>
              <p:cNvSpPr>
                <a:spLocks noChangeArrowheads="1"/>
              </p:cNvSpPr>
              <p:nvPr/>
            </p:nvSpPr>
            <p:spPr bwMode="auto">
              <a:xfrm>
                <a:off x="1678" y="2400"/>
                <a:ext cx="23" cy="8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50443" name="Freeform 1352">
                <a:extLst>
                  <a:ext uri="{FF2B5EF4-FFF2-40B4-BE49-F238E27FC236}">
                    <a16:creationId xmlns:a16="http://schemas.microsoft.com/office/drawing/2014/main" id="{188DC069-1C1D-40D6-884C-A33429EDDA7B}"/>
                  </a:ext>
                </a:extLst>
              </p:cNvPr>
              <p:cNvSpPr>
                <a:spLocks noEditPoints="1"/>
              </p:cNvSpPr>
              <p:nvPr/>
            </p:nvSpPr>
            <p:spPr bwMode="auto">
              <a:xfrm>
                <a:off x="1713" y="2422"/>
                <a:ext cx="69" cy="62"/>
              </a:xfrm>
              <a:custGeom>
                <a:avLst/>
                <a:gdLst>
                  <a:gd name="T0" fmla="*/ 2 w 344"/>
                  <a:gd name="T1" fmla="*/ 16 h 311"/>
                  <a:gd name="T2" fmla="*/ 5 w 344"/>
                  <a:gd name="T3" fmla="*/ 9 h 311"/>
                  <a:gd name="T4" fmla="*/ 10 w 344"/>
                  <a:gd name="T5" fmla="*/ 5 h 311"/>
                  <a:gd name="T6" fmla="*/ 16 w 344"/>
                  <a:gd name="T7" fmla="*/ 2 h 311"/>
                  <a:gd name="T8" fmla="*/ 24 w 344"/>
                  <a:gd name="T9" fmla="*/ 0 h 311"/>
                  <a:gd name="T10" fmla="*/ 33 w 344"/>
                  <a:gd name="T11" fmla="*/ 0 h 311"/>
                  <a:gd name="T12" fmla="*/ 46 w 344"/>
                  <a:gd name="T13" fmla="*/ 1 h 311"/>
                  <a:gd name="T14" fmla="*/ 55 w 344"/>
                  <a:gd name="T15" fmla="*/ 3 h 311"/>
                  <a:gd name="T16" fmla="*/ 61 w 344"/>
                  <a:gd name="T17" fmla="*/ 7 h 311"/>
                  <a:gd name="T18" fmla="*/ 64 w 344"/>
                  <a:gd name="T19" fmla="*/ 13 h 311"/>
                  <a:gd name="T20" fmla="*/ 66 w 344"/>
                  <a:gd name="T21" fmla="*/ 20 h 311"/>
                  <a:gd name="T22" fmla="*/ 66 w 344"/>
                  <a:gd name="T23" fmla="*/ 50 h 311"/>
                  <a:gd name="T24" fmla="*/ 67 w 344"/>
                  <a:gd name="T25" fmla="*/ 55 h 311"/>
                  <a:gd name="T26" fmla="*/ 47 w 344"/>
                  <a:gd name="T27" fmla="*/ 61 h 311"/>
                  <a:gd name="T28" fmla="*/ 45 w 344"/>
                  <a:gd name="T29" fmla="*/ 56 h 311"/>
                  <a:gd name="T30" fmla="*/ 40 w 344"/>
                  <a:gd name="T31" fmla="*/ 57 h 311"/>
                  <a:gd name="T32" fmla="*/ 33 w 344"/>
                  <a:gd name="T33" fmla="*/ 61 h 311"/>
                  <a:gd name="T34" fmla="*/ 22 w 344"/>
                  <a:gd name="T35" fmla="*/ 62 h 311"/>
                  <a:gd name="T36" fmla="*/ 15 w 344"/>
                  <a:gd name="T37" fmla="*/ 61 h 311"/>
                  <a:gd name="T38" fmla="*/ 9 w 344"/>
                  <a:gd name="T39" fmla="*/ 59 h 311"/>
                  <a:gd name="T40" fmla="*/ 4 w 344"/>
                  <a:gd name="T41" fmla="*/ 56 h 311"/>
                  <a:gd name="T42" fmla="*/ 1 w 344"/>
                  <a:gd name="T43" fmla="*/ 52 h 311"/>
                  <a:gd name="T44" fmla="*/ 0 w 344"/>
                  <a:gd name="T45" fmla="*/ 47 h 311"/>
                  <a:gd name="T46" fmla="*/ 0 w 344"/>
                  <a:gd name="T47" fmla="*/ 42 h 311"/>
                  <a:gd name="T48" fmla="*/ 2 w 344"/>
                  <a:gd name="T49" fmla="*/ 37 h 311"/>
                  <a:gd name="T50" fmla="*/ 4 w 344"/>
                  <a:gd name="T51" fmla="*/ 34 h 311"/>
                  <a:gd name="T52" fmla="*/ 8 w 344"/>
                  <a:gd name="T53" fmla="*/ 31 h 311"/>
                  <a:gd name="T54" fmla="*/ 14 w 344"/>
                  <a:gd name="T55" fmla="*/ 29 h 311"/>
                  <a:gd name="T56" fmla="*/ 25 w 344"/>
                  <a:gd name="T57" fmla="*/ 26 h 311"/>
                  <a:gd name="T58" fmla="*/ 36 w 344"/>
                  <a:gd name="T59" fmla="*/ 24 h 311"/>
                  <a:gd name="T60" fmla="*/ 41 w 344"/>
                  <a:gd name="T61" fmla="*/ 22 h 311"/>
                  <a:gd name="T62" fmla="*/ 43 w 344"/>
                  <a:gd name="T63" fmla="*/ 18 h 311"/>
                  <a:gd name="T64" fmla="*/ 41 w 344"/>
                  <a:gd name="T65" fmla="*/ 15 h 311"/>
                  <a:gd name="T66" fmla="*/ 36 w 344"/>
                  <a:gd name="T67" fmla="*/ 14 h 311"/>
                  <a:gd name="T68" fmla="*/ 29 w 344"/>
                  <a:gd name="T69" fmla="*/ 15 h 311"/>
                  <a:gd name="T70" fmla="*/ 25 w 344"/>
                  <a:gd name="T71" fmla="*/ 17 h 311"/>
                  <a:gd name="T72" fmla="*/ 44 w 344"/>
                  <a:gd name="T73" fmla="*/ 32 h 311"/>
                  <a:gd name="T74" fmla="*/ 36 w 344"/>
                  <a:gd name="T75" fmla="*/ 35 h 311"/>
                  <a:gd name="T76" fmla="*/ 28 w 344"/>
                  <a:gd name="T77" fmla="*/ 37 h 311"/>
                  <a:gd name="T78" fmla="*/ 24 w 344"/>
                  <a:gd name="T79" fmla="*/ 40 h 311"/>
                  <a:gd name="T80" fmla="*/ 23 w 344"/>
                  <a:gd name="T81" fmla="*/ 43 h 311"/>
                  <a:gd name="T82" fmla="*/ 24 w 344"/>
                  <a:gd name="T83" fmla="*/ 47 h 311"/>
                  <a:gd name="T84" fmla="*/ 27 w 344"/>
                  <a:gd name="T85" fmla="*/ 49 h 311"/>
                  <a:gd name="T86" fmla="*/ 32 w 344"/>
                  <a:gd name="T87" fmla="*/ 49 h 311"/>
                  <a:gd name="T88" fmla="*/ 38 w 344"/>
                  <a:gd name="T89" fmla="*/ 48 h 311"/>
                  <a:gd name="T90" fmla="*/ 41 w 344"/>
                  <a:gd name="T91" fmla="*/ 44 h 311"/>
                  <a:gd name="T92" fmla="*/ 43 w 344"/>
                  <a:gd name="T93" fmla="*/ 40 h 311"/>
                  <a:gd name="T94" fmla="*/ 44 w 344"/>
                  <a:gd name="T95" fmla="*/ 32 h 31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44"/>
                  <a:gd name="T145" fmla="*/ 0 h 311"/>
                  <a:gd name="T146" fmla="*/ 344 w 344"/>
                  <a:gd name="T147" fmla="*/ 311 h 311"/>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44" h="311">
                    <a:moveTo>
                      <a:pt x="118" y="103"/>
                    </a:moveTo>
                    <a:lnTo>
                      <a:pt x="9" y="92"/>
                    </a:lnTo>
                    <a:lnTo>
                      <a:pt x="12" y="78"/>
                    </a:lnTo>
                    <a:lnTo>
                      <a:pt x="16" y="66"/>
                    </a:lnTo>
                    <a:lnTo>
                      <a:pt x="22" y="55"/>
                    </a:lnTo>
                    <a:lnTo>
                      <a:pt x="27" y="47"/>
                    </a:lnTo>
                    <a:lnTo>
                      <a:pt x="34" y="39"/>
                    </a:lnTo>
                    <a:lnTo>
                      <a:pt x="41" y="32"/>
                    </a:lnTo>
                    <a:lnTo>
                      <a:pt x="50" y="25"/>
                    </a:lnTo>
                    <a:lnTo>
                      <a:pt x="61" y="19"/>
                    </a:lnTo>
                    <a:lnTo>
                      <a:pt x="69" y="14"/>
                    </a:lnTo>
                    <a:lnTo>
                      <a:pt x="79" y="11"/>
                    </a:lnTo>
                    <a:lnTo>
                      <a:pt x="91" y="8"/>
                    </a:lnTo>
                    <a:lnTo>
                      <a:pt x="104" y="5"/>
                    </a:lnTo>
                    <a:lnTo>
                      <a:pt x="118" y="2"/>
                    </a:lnTo>
                    <a:lnTo>
                      <a:pt x="132" y="1"/>
                    </a:lnTo>
                    <a:lnTo>
                      <a:pt x="147" y="0"/>
                    </a:lnTo>
                    <a:lnTo>
                      <a:pt x="163" y="0"/>
                    </a:lnTo>
                    <a:lnTo>
                      <a:pt x="187" y="0"/>
                    </a:lnTo>
                    <a:lnTo>
                      <a:pt x="210" y="1"/>
                    </a:lnTo>
                    <a:lnTo>
                      <a:pt x="229" y="3"/>
                    </a:lnTo>
                    <a:lnTo>
                      <a:pt x="245" y="6"/>
                    </a:lnTo>
                    <a:lnTo>
                      <a:pt x="260" y="9"/>
                    </a:lnTo>
                    <a:lnTo>
                      <a:pt x="274" y="14"/>
                    </a:lnTo>
                    <a:lnTo>
                      <a:pt x="286" y="22"/>
                    </a:lnTo>
                    <a:lnTo>
                      <a:pt x="297" y="29"/>
                    </a:lnTo>
                    <a:lnTo>
                      <a:pt x="305" y="37"/>
                    </a:lnTo>
                    <a:lnTo>
                      <a:pt x="310" y="44"/>
                    </a:lnTo>
                    <a:lnTo>
                      <a:pt x="315" y="54"/>
                    </a:lnTo>
                    <a:lnTo>
                      <a:pt x="321" y="65"/>
                    </a:lnTo>
                    <a:lnTo>
                      <a:pt x="324" y="77"/>
                    </a:lnTo>
                    <a:lnTo>
                      <a:pt x="326" y="88"/>
                    </a:lnTo>
                    <a:lnTo>
                      <a:pt x="328" y="100"/>
                    </a:lnTo>
                    <a:lnTo>
                      <a:pt x="328" y="109"/>
                    </a:lnTo>
                    <a:lnTo>
                      <a:pt x="328" y="241"/>
                    </a:lnTo>
                    <a:lnTo>
                      <a:pt x="330" y="251"/>
                    </a:lnTo>
                    <a:lnTo>
                      <a:pt x="330" y="260"/>
                    </a:lnTo>
                    <a:lnTo>
                      <a:pt x="331" y="268"/>
                    </a:lnTo>
                    <a:lnTo>
                      <a:pt x="332" y="274"/>
                    </a:lnTo>
                    <a:lnTo>
                      <a:pt x="336" y="287"/>
                    </a:lnTo>
                    <a:lnTo>
                      <a:pt x="344" y="305"/>
                    </a:lnTo>
                    <a:lnTo>
                      <a:pt x="236" y="305"/>
                    </a:lnTo>
                    <a:lnTo>
                      <a:pt x="230" y="295"/>
                    </a:lnTo>
                    <a:lnTo>
                      <a:pt x="228" y="287"/>
                    </a:lnTo>
                    <a:lnTo>
                      <a:pt x="226" y="280"/>
                    </a:lnTo>
                    <a:lnTo>
                      <a:pt x="224" y="268"/>
                    </a:lnTo>
                    <a:lnTo>
                      <a:pt x="213" y="278"/>
                    </a:lnTo>
                    <a:lnTo>
                      <a:pt x="201" y="286"/>
                    </a:lnTo>
                    <a:lnTo>
                      <a:pt x="190" y="294"/>
                    </a:lnTo>
                    <a:lnTo>
                      <a:pt x="179" y="299"/>
                    </a:lnTo>
                    <a:lnTo>
                      <a:pt x="163" y="305"/>
                    </a:lnTo>
                    <a:lnTo>
                      <a:pt x="146" y="308"/>
                    </a:lnTo>
                    <a:lnTo>
                      <a:pt x="128" y="310"/>
                    </a:lnTo>
                    <a:lnTo>
                      <a:pt x="108" y="311"/>
                    </a:lnTo>
                    <a:lnTo>
                      <a:pt x="95" y="311"/>
                    </a:lnTo>
                    <a:lnTo>
                      <a:pt x="83" y="310"/>
                    </a:lnTo>
                    <a:lnTo>
                      <a:pt x="73" y="308"/>
                    </a:lnTo>
                    <a:lnTo>
                      <a:pt x="62" y="305"/>
                    </a:lnTo>
                    <a:lnTo>
                      <a:pt x="52" y="301"/>
                    </a:lnTo>
                    <a:lnTo>
                      <a:pt x="43" y="297"/>
                    </a:lnTo>
                    <a:lnTo>
                      <a:pt x="35" y="293"/>
                    </a:lnTo>
                    <a:lnTo>
                      <a:pt x="27" y="286"/>
                    </a:lnTo>
                    <a:lnTo>
                      <a:pt x="21" y="280"/>
                    </a:lnTo>
                    <a:lnTo>
                      <a:pt x="15" y="273"/>
                    </a:lnTo>
                    <a:lnTo>
                      <a:pt x="11" y="267"/>
                    </a:lnTo>
                    <a:lnTo>
                      <a:pt x="7" y="259"/>
                    </a:lnTo>
                    <a:lnTo>
                      <a:pt x="4" y="252"/>
                    </a:lnTo>
                    <a:lnTo>
                      <a:pt x="1" y="243"/>
                    </a:lnTo>
                    <a:lnTo>
                      <a:pt x="0" y="234"/>
                    </a:lnTo>
                    <a:lnTo>
                      <a:pt x="0" y="226"/>
                    </a:lnTo>
                    <a:lnTo>
                      <a:pt x="0" y="217"/>
                    </a:lnTo>
                    <a:lnTo>
                      <a:pt x="1" y="210"/>
                    </a:lnTo>
                    <a:lnTo>
                      <a:pt x="2" y="202"/>
                    </a:lnTo>
                    <a:lnTo>
                      <a:pt x="5" y="194"/>
                    </a:lnTo>
                    <a:lnTo>
                      <a:pt x="8" y="188"/>
                    </a:lnTo>
                    <a:lnTo>
                      <a:pt x="11" y="182"/>
                    </a:lnTo>
                    <a:lnTo>
                      <a:pt x="15" y="176"/>
                    </a:lnTo>
                    <a:lnTo>
                      <a:pt x="20" y="170"/>
                    </a:lnTo>
                    <a:lnTo>
                      <a:pt x="25" y="164"/>
                    </a:lnTo>
                    <a:lnTo>
                      <a:pt x="33" y="160"/>
                    </a:lnTo>
                    <a:lnTo>
                      <a:pt x="40" y="155"/>
                    </a:lnTo>
                    <a:lnTo>
                      <a:pt x="49" y="151"/>
                    </a:lnTo>
                    <a:lnTo>
                      <a:pt x="59" y="147"/>
                    </a:lnTo>
                    <a:lnTo>
                      <a:pt x="69" y="144"/>
                    </a:lnTo>
                    <a:lnTo>
                      <a:pt x="80" y="141"/>
                    </a:lnTo>
                    <a:lnTo>
                      <a:pt x="93" y="137"/>
                    </a:lnTo>
                    <a:lnTo>
                      <a:pt x="123" y="132"/>
                    </a:lnTo>
                    <a:lnTo>
                      <a:pt x="146" y="126"/>
                    </a:lnTo>
                    <a:lnTo>
                      <a:pt x="164" y="122"/>
                    </a:lnTo>
                    <a:lnTo>
                      <a:pt x="177" y="119"/>
                    </a:lnTo>
                    <a:lnTo>
                      <a:pt x="187" y="117"/>
                    </a:lnTo>
                    <a:lnTo>
                      <a:pt x="197" y="114"/>
                    </a:lnTo>
                    <a:lnTo>
                      <a:pt x="206" y="109"/>
                    </a:lnTo>
                    <a:lnTo>
                      <a:pt x="217" y="106"/>
                    </a:lnTo>
                    <a:lnTo>
                      <a:pt x="216" y="96"/>
                    </a:lnTo>
                    <a:lnTo>
                      <a:pt x="215" y="88"/>
                    </a:lnTo>
                    <a:lnTo>
                      <a:pt x="212" y="81"/>
                    </a:lnTo>
                    <a:lnTo>
                      <a:pt x="209" y="76"/>
                    </a:lnTo>
                    <a:lnTo>
                      <a:pt x="203" y="73"/>
                    </a:lnTo>
                    <a:lnTo>
                      <a:pt x="197" y="70"/>
                    </a:lnTo>
                    <a:lnTo>
                      <a:pt x="188" y="68"/>
                    </a:lnTo>
                    <a:lnTo>
                      <a:pt x="178" y="68"/>
                    </a:lnTo>
                    <a:lnTo>
                      <a:pt x="164" y="68"/>
                    </a:lnTo>
                    <a:lnTo>
                      <a:pt x="154" y="70"/>
                    </a:lnTo>
                    <a:lnTo>
                      <a:pt x="144" y="73"/>
                    </a:lnTo>
                    <a:lnTo>
                      <a:pt x="136" y="77"/>
                    </a:lnTo>
                    <a:lnTo>
                      <a:pt x="131" y="81"/>
                    </a:lnTo>
                    <a:lnTo>
                      <a:pt x="126" y="87"/>
                    </a:lnTo>
                    <a:lnTo>
                      <a:pt x="122" y="94"/>
                    </a:lnTo>
                    <a:lnTo>
                      <a:pt x="118" y="103"/>
                    </a:lnTo>
                    <a:close/>
                    <a:moveTo>
                      <a:pt x="217" y="163"/>
                    </a:moveTo>
                    <a:lnTo>
                      <a:pt x="205" y="167"/>
                    </a:lnTo>
                    <a:lnTo>
                      <a:pt x="194" y="171"/>
                    </a:lnTo>
                    <a:lnTo>
                      <a:pt x="181" y="175"/>
                    </a:lnTo>
                    <a:lnTo>
                      <a:pt x="169" y="178"/>
                    </a:lnTo>
                    <a:lnTo>
                      <a:pt x="153" y="183"/>
                    </a:lnTo>
                    <a:lnTo>
                      <a:pt x="140" y="187"/>
                    </a:lnTo>
                    <a:lnTo>
                      <a:pt x="130" y="191"/>
                    </a:lnTo>
                    <a:lnTo>
                      <a:pt x="124" y="197"/>
                    </a:lnTo>
                    <a:lnTo>
                      <a:pt x="120" y="201"/>
                    </a:lnTo>
                    <a:lnTo>
                      <a:pt x="117" y="206"/>
                    </a:lnTo>
                    <a:lnTo>
                      <a:pt x="115" y="212"/>
                    </a:lnTo>
                    <a:lnTo>
                      <a:pt x="115" y="217"/>
                    </a:lnTo>
                    <a:lnTo>
                      <a:pt x="115" y="224"/>
                    </a:lnTo>
                    <a:lnTo>
                      <a:pt x="117" y="229"/>
                    </a:lnTo>
                    <a:lnTo>
                      <a:pt x="120" y="234"/>
                    </a:lnTo>
                    <a:lnTo>
                      <a:pt x="124" y="240"/>
                    </a:lnTo>
                    <a:lnTo>
                      <a:pt x="129" y="243"/>
                    </a:lnTo>
                    <a:lnTo>
                      <a:pt x="135" y="245"/>
                    </a:lnTo>
                    <a:lnTo>
                      <a:pt x="143" y="247"/>
                    </a:lnTo>
                    <a:lnTo>
                      <a:pt x="151" y="247"/>
                    </a:lnTo>
                    <a:lnTo>
                      <a:pt x="161" y="247"/>
                    </a:lnTo>
                    <a:lnTo>
                      <a:pt x="170" y="245"/>
                    </a:lnTo>
                    <a:lnTo>
                      <a:pt x="178" y="243"/>
                    </a:lnTo>
                    <a:lnTo>
                      <a:pt x="187" y="239"/>
                    </a:lnTo>
                    <a:lnTo>
                      <a:pt x="195" y="233"/>
                    </a:lnTo>
                    <a:lnTo>
                      <a:pt x="201" y="228"/>
                    </a:lnTo>
                    <a:lnTo>
                      <a:pt x="206" y="223"/>
                    </a:lnTo>
                    <a:lnTo>
                      <a:pt x="211" y="216"/>
                    </a:lnTo>
                    <a:lnTo>
                      <a:pt x="213" y="208"/>
                    </a:lnTo>
                    <a:lnTo>
                      <a:pt x="215" y="201"/>
                    </a:lnTo>
                    <a:lnTo>
                      <a:pt x="217" y="191"/>
                    </a:lnTo>
                    <a:lnTo>
                      <a:pt x="217" y="182"/>
                    </a:lnTo>
                    <a:lnTo>
                      <a:pt x="217" y="1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44" name="Freeform 1353">
                <a:extLst>
                  <a:ext uri="{FF2B5EF4-FFF2-40B4-BE49-F238E27FC236}">
                    <a16:creationId xmlns:a16="http://schemas.microsoft.com/office/drawing/2014/main" id="{F3458C47-482D-4A21-A349-2C6846857129}"/>
                  </a:ext>
                </a:extLst>
              </p:cNvPr>
              <p:cNvSpPr>
                <a:spLocks/>
              </p:cNvSpPr>
              <p:nvPr/>
            </p:nvSpPr>
            <p:spPr bwMode="auto">
              <a:xfrm>
                <a:off x="1793" y="2422"/>
                <a:ext cx="47" cy="61"/>
              </a:xfrm>
              <a:custGeom>
                <a:avLst/>
                <a:gdLst>
                  <a:gd name="T0" fmla="*/ 0 w 234"/>
                  <a:gd name="T1" fmla="*/ 1 h 305"/>
                  <a:gd name="T2" fmla="*/ 21 w 234"/>
                  <a:gd name="T3" fmla="*/ 1 h 305"/>
                  <a:gd name="T4" fmla="*/ 21 w 234"/>
                  <a:gd name="T5" fmla="*/ 11 h 305"/>
                  <a:gd name="T6" fmla="*/ 23 w 234"/>
                  <a:gd name="T7" fmla="*/ 8 h 305"/>
                  <a:gd name="T8" fmla="*/ 25 w 234"/>
                  <a:gd name="T9" fmla="*/ 6 h 305"/>
                  <a:gd name="T10" fmla="*/ 26 w 234"/>
                  <a:gd name="T11" fmla="*/ 4 h 305"/>
                  <a:gd name="T12" fmla="*/ 28 w 234"/>
                  <a:gd name="T13" fmla="*/ 2 h 305"/>
                  <a:gd name="T14" fmla="*/ 29 w 234"/>
                  <a:gd name="T15" fmla="*/ 1 h 305"/>
                  <a:gd name="T16" fmla="*/ 31 w 234"/>
                  <a:gd name="T17" fmla="*/ 1 h 305"/>
                  <a:gd name="T18" fmla="*/ 34 w 234"/>
                  <a:gd name="T19" fmla="*/ 0 h 305"/>
                  <a:gd name="T20" fmla="*/ 36 w 234"/>
                  <a:gd name="T21" fmla="*/ 0 h 305"/>
                  <a:gd name="T22" fmla="*/ 39 w 234"/>
                  <a:gd name="T23" fmla="*/ 0 h 305"/>
                  <a:gd name="T24" fmla="*/ 41 w 234"/>
                  <a:gd name="T25" fmla="*/ 1 h 305"/>
                  <a:gd name="T26" fmla="*/ 44 w 234"/>
                  <a:gd name="T27" fmla="*/ 2 h 305"/>
                  <a:gd name="T28" fmla="*/ 47 w 234"/>
                  <a:gd name="T29" fmla="*/ 3 h 305"/>
                  <a:gd name="T30" fmla="*/ 40 w 234"/>
                  <a:gd name="T31" fmla="*/ 19 h 305"/>
                  <a:gd name="T32" fmla="*/ 38 w 234"/>
                  <a:gd name="T33" fmla="*/ 19 h 305"/>
                  <a:gd name="T34" fmla="*/ 36 w 234"/>
                  <a:gd name="T35" fmla="*/ 18 h 305"/>
                  <a:gd name="T36" fmla="*/ 35 w 234"/>
                  <a:gd name="T37" fmla="*/ 18 h 305"/>
                  <a:gd name="T38" fmla="*/ 34 w 234"/>
                  <a:gd name="T39" fmla="*/ 18 h 305"/>
                  <a:gd name="T40" fmla="*/ 33 w 234"/>
                  <a:gd name="T41" fmla="*/ 18 h 305"/>
                  <a:gd name="T42" fmla="*/ 31 w 234"/>
                  <a:gd name="T43" fmla="*/ 18 h 305"/>
                  <a:gd name="T44" fmla="*/ 30 w 234"/>
                  <a:gd name="T45" fmla="*/ 18 h 305"/>
                  <a:gd name="T46" fmla="*/ 29 w 234"/>
                  <a:gd name="T47" fmla="*/ 19 h 305"/>
                  <a:gd name="T48" fmla="*/ 29 w 234"/>
                  <a:gd name="T49" fmla="*/ 19 h 305"/>
                  <a:gd name="T50" fmla="*/ 28 w 234"/>
                  <a:gd name="T51" fmla="*/ 20 h 305"/>
                  <a:gd name="T52" fmla="*/ 27 w 234"/>
                  <a:gd name="T53" fmla="*/ 21 h 305"/>
                  <a:gd name="T54" fmla="*/ 27 w 234"/>
                  <a:gd name="T55" fmla="*/ 21 h 305"/>
                  <a:gd name="T56" fmla="*/ 26 w 234"/>
                  <a:gd name="T57" fmla="*/ 23 h 305"/>
                  <a:gd name="T58" fmla="*/ 25 w 234"/>
                  <a:gd name="T59" fmla="*/ 25 h 305"/>
                  <a:gd name="T60" fmla="*/ 25 w 234"/>
                  <a:gd name="T61" fmla="*/ 27 h 305"/>
                  <a:gd name="T62" fmla="*/ 24 w 234"/>
                  <a:gd name="T63" fmla="*/ 29 h 305"/>
                  <a:gd name="T64" fmla="*/ 23 w 234"/>
                  <a:gd name="T65" fmla="*/ 32 h 305"/>
                  <a:gd name="T66" fmla="*/ 23 w 234"/>
                  <a:gd name="T67" fmla="*/ 34 h 305"/>
                  <a:gd name="T68" fmla="*/ 23 w 234"/>
                  <a:gd name="T69" fmla="*/ 38 h 305"/>
                  <a:gd name="T70" fmla="*/ 23 w 234"/>
                  <a:gd name="T71" fmla="*/ 41 h 305"/>
                  <a:gd name="T72" fmla="*/ 23 w 234"/>
                  <a:gd name="T73" fmla="*/ 61 h 305"/>
                  <a:gd name="T74" fmla="*/ 0 w 234"/>
                  <a:gd name="T75" fmla="*/ 61 h 305"/>
                  <a:gd name="T76" fmla="*/ 0 w 234"/>
                  <a:gd name="T77" fmla="*/ 1 h 305"/>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34"/>
                  <a:gd name="T118" fmla="*/ 0 h 305"/>
                  <a:gd name="T119" fmla="*/ 234 w 234"/>
                  <a:gd name="T120" fmla="*/ 305 h 305"/>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34" h="305">
                    <a:moveTo>
                      <a:pt x="0" y="7"/>
                    </a:moveTo>
                    <a:lnTo>
                      <a:pt x="106" y="7"/>
                    </a:lnTo>
                    <a:lnTo>
                      <a:pt x="106" y="55"/>
                    </a:lnTo>
                    <a:lnTo>
                      <a:pt x="114" y="41"/>
                    </a:lnTo>
                    <a:lnTo>
                      <a:pt x="122" y="28"/>
                    </a:lnTo>
                    <a:lnTo>
                      <a:pt x="130" y="20"/>
                    </a:lnTo>
                    <a:lnTo>
                      <a:pt x="138" y="12"/>
                    </a:lnTo>
                    <a:lnTo>
                      <a:pt x="146" y="7"/>
                    </a:lnTo>
                    <a:lnTo>
                      <a:pt x="156" y="3"/>
                    </a:lnTo>
                    <a:lnTo>
                      <a:pt x="167" y="0"/>
                    </a:lnTo>
                    <a:lnTo>
                      <a:pt x="179" y="0"/>
                    </a:lnTo>
                    <a:lnTo>
                      <a:pt x="192" y="1"/>
                    </a:lnTo>
                    <a:lnTo>
                      <a:pt x="205" y="3"/>
                    </a:lnTo>
                    <a:lnTo>
                      <a:pt x="219" y="9"/>
                    </a:lnTo>
                    <a:lnTo>
                      <a:pt x="234" y="15"/>
                    </a:lnTo>
                    <a:lnTo>
                      <a:pt x="198" y="97"/>
                    </a:lnTo>
                    <a:lnTo>
                      <a:pt x="188" y="93"/>
                    </a:lnTo>
                    <a:lnTo>
                      <a:pt x="181" y="91"/>
                    </a:lnTo>
                    <a:lnTo>
                      <a:pt x="173" y="89"/>
                    </a:lnTo>
                    <a:lnTo>
                      <a:pt x="167" y="89"/>
                    </a:lnTo>
                    <a:lnTo>
                      <a:pt x="162" y="89"/>
                    </a:lnTo>
                    <a:lnTo>
                      <a:pt x="156" y="90"/>
                    </a:lnTo>
                    <a:lnTo>
                      <a:pt x="151" y="91"/>
                    </a:lnTo>
                    <a:lnTo>
                      <a:pt x="146" y="93"/>
                    </a:lnTo>
                    <a:lnTo>
                      <a:pt x="142" y="96"/>
                    </a:lnTo>
                    <a:lnTo>
                      <a:pt x="139" y="100"/>
                    </a:lnTo>
                    <a:lnTo>
                      <a:pt x="135" y="103"/>
                    </a:lnTo>
                    <a:lnTo>
                      <a:pt x="132" y="107"/>
                    </a:lnTo>
                    <a:lnTo>
                      <a:pt x="128" y="115"/>
                    </a:lnTo>
                    <a:lnTo>
                      <a:pt x="124" y="123"/>
                    </a:lnTo>
                    <a:lnTo>
                      <a:pt x="122" y="133"/>
                    </a:lnTo>
                    <a:lnTo>
                      <a:pt x="118" y="145"/>
                    </a:lnTo>
                    <a:lnTo>
                      <a:pt x="116" y="158"/>
                    </a:lnTo>
                    <a:lnTo>
                      <a:pt x="115" y="172"/>
                    </a:lnTo>
                    <a:lnTo>
                      <a:pt x="114" y="188"/>
                    </a:lnTo>
                    <a:lnTo>
                      <a:pt x="114" y="204"/>
                    </a:lnTo>
                    <a:lnTo>
                      <a:pt x="114" y="305"/>
                    </a:lnTo>
                    <a:lnTo>
                      <a:pt x="0" y="30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45" name="Freeform 1354">
                <a:extLst>
                  <a:ext uri="{FF2B5EF4-FFF2-40B4-BE49-F238E27FC236}">
                    <a16:creationId xmlns:a16="http://schemas.microsoft.com/office/drawing/2014/main" id="{3FC43214-0EA6-4448-9CF6-9D5717AA4DC7}"/>
                  </a:ext>
                </a:extLst>
              </p:cNvPr>
              <p:cNvSpPr>
                <a:spLocks noEditPoints="1"/>
              </p:cNvSpPr>
              <p:nvPr/>
            </p:nvSpPr>
            <p:spPr bwMode="auto">
              <a:xfrm>
                <a:off x="1848" y="2423"/>
                <a:ext cx="25" cy="60"/>
              </a:xfrm>
              <a:custGeom>
                <a:avLst/>
                <a:gdLst>
                  <a:gd name="T0" fmla="*/ 0 w 122"/>
                  <a:gd name="T1" fmla="*/ 0 h 298"/>
                  <a:gd name="T2" fmla="*/ 25 w 122"/>
                  <a:gd name="T3" fmla="*/ 0 h 298"/>
                  <a:gd name="T4" fmla="*/ 25 w 122"/>
                  <a:gd name="T5" fmla="*/ 23 h 298"/>
                  <a:gd name="T6" fmla="*/ 0 w 122"/>
                  <a:gd name="T7" fmla="*/ 23 h 298"/>
                  <a:gd name="T8" fmla="*/ 0 w 122"/>
                  <a:gd name="T9" fmla="*/ 0 h 298"/>
                  <a:gd name="T10" fmla="*/ 0 w 122"/>
                  <a:gd name="T11" fmla="*/ 37 h 298"/>
                  <a:gd name="T12" fmla="*/ 25 w 122"/>
                  <a:gd name="T13" fmla="*/ 37 h 298"/>
                  <a:gd name="T14" fmla="*/ 25 w 122"/>
                  <a:gd name="T15" fmla="*/ 60 h 298"/>
                  <a:gd name="T16" fmla="*/ 0 w 122"/>
                  <a:gd name="T17" fmla="*/ 60 h 298"/>
                  <a:gd name="T18" fmla="*/ 0 w 122"/>
                  <a:gd name="T19" fmla="*/ 37 h 29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2"/>
                  <a:gd name="T31" fmla="*/ 0 h 298"/>
                  <a:gd name="T32" fmla="*/ 122 w 122"/>
                  <a:gd name="T33" fmla="*/ 298 h 29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2" h="298">
                    <a:moveTo>
                      <a:pt x="0" y="0"/>
                    </a:moveTo>
                    <a:lnTo>
                      <a:pt x="122" y="0"/>
                    </a:lnTo>
                    <a:lnTo>
                      <a:pt x="122" y="114"/>
                    </a:lnTo>
                    <a:lnTo>
                      <a:pt x="0" y="114"/>
                    </a:lnTo>
                    <a:lnTo>
                      <a:pt x="0" y="0"/>
                    </a:lnTo>
                    <a:close/>
                    <a:moveTo>
                      <a:pt x="0" y="183"/>
                    </a:moveTo>
                    <a:lnTo>
                      <a:pt x="122" y="183"/>
                    </a:lnTo>
                    <a:lnTo>
                      <a:pt x="122" y="298"/>
                    </a:lnTo>
                    <a:lnTo>
                      <a:pt x="0" y="298"/>
                    </a:lnTo>
                    <a:lnTo>
                      <a:pt x="0" y="18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46" name="Freeform 1355">
                <a:extLst>
                  <a:ext uri="{FF2B5EF4-FFF2-40B4-BE49-F238E27FC236}">
                    <a16:creationId xmlns:a16="http://schemas.microsoft.com/office/drawing/2014/main" id="{29DAD759-D3F8-4090-A66C-638B3E9D8661}"/>
                  </a:ext>
                </a:extLst>
              </p:cNvPr>
              <p:cNvSpPr>
                <a:spLocks/>
              </p:cNvSpPr>
              <p:nvPr/>
            </p:nvSpPr>
            <p:spPr bwMode="auto">
              <a:xfrm>
                <a:off x="939" y="2561"/>
                <a:ext cx="79" cy="85"/>
              </a:xfrm>
              <a:custGeom>
                <a:avLst/>
                <a:gdLst>
                  <a:gd name="T0" fmla="*/ 78 w 399"/>
                  <a:gd name="T1" fmla="*/ 61 h 425"/>
                  <a:gd name="T2" fmla="*/ 74 w 399"/>
                  <a:gd name="T3" fmla="*/ 69 h 425"/>
                  <a:gd name="T4" fmla="*/ 71 w 399"/>
                  <a:gd name="T5" fmla="*/ 74 h 425"/>
                  <a:gd name="T6" fmla="*/ 67 w 399"/>
                  <a:gd name="T7" fmla="*/ 78 h 425"/>
                  <a:gd name="T8" fmla="*/ 62 w 399"/>
                  <a:gd name="T9" fmla="*/ 81 h 425"/>
                  <a:gd name="T10" fmla="*/ 56 w 399"/>
                  <a:gd name="T11" fmla="*/ 83 h 425"/>
                  <a:gd name="T12" fmla="*/ 50 w 399"/>
                  <a:gd name="T13" fmla="*/ 85 h 425"/>
                  <a:gd name="T14" fmla="*/ 42 w 399"/>
                  <a:gd name="T15" fmla="*/ 85 h 425"/>
                  <a:gd name="T16" fmla="*/ 33 w 399"/>
                  <a:gd name="T17" fmla="*/ 85 h 425"/>
                  <a:gd name="T18" fmla="*/ 25 w 399"/>
                  <a:gd name="T19" fmla="*/ 83 h 425"/>
                  <a:gd name="T20" fmla="*/ 18 w 399"/>
                  <a:gd name="T21" fmla="*/ 80 h 425"/>
                  <a:gd name="T22" fmla="*/ 13 w 399"/>
                  <a:gd name="T23" fmla="*/ 76 h 425"/>
                  <a:gd name="T24" fmla="*/ 8 w 399"/>
                  <a:gd name="T25" fmla="*/ 70 h 425"/>
                  <a:gd name="T26" fmla="*/ 3 w 399"/>
                  <a:gd name="T27" fmla="*/ 62 h 425"/>
                  <a:gd name="T28" fmla="*/ 1 w 399"/>
                  <a:gd name="T29" fmla="*/ 53 h 425"/>
                  <a:gd name="T30" fmla="*/ 0 w 399"/>
                  <a:gd name="T31" fmla="*/ 42 h 425"/>
                  <a:gd name="T32" fmla="*/ 1 w 399"/>
                  <a:gd name="T33" fmla="*/ 28 h 425"/>
                  <a:gd name="T34" fmla="*/ 4 w 399"/>
                  <a:gd name="T35" fmla="*/ 21 h 425"/>
                  <a:gd name="T36" fmla="*/ 7 w 399"/>
                  <a:gd name="T37" fmla="*/ 15 h 425"/>
                  <a:gd name="T38" fmla="*/ 10 w 399"/>
                  <a:gd name="T39" fmla="*/ 11 h 425"/>
                  <a:gd name="T40" fmla="*/ 15 w 399"/>
                  <a:gd name="T41" fmla="*/ 7 h 425"/>
                  <a:gd name="T42" fmla="*/ 20 w 399"/>
                  <a:gd name="T43" fmla="*/ 4 h 425"/>
                  <a:gd name="T44" fmla="*/ 28 w 399"/>
                  <a:gd name="T45" fmla="*/ 2 h 425"/>
                  <a:gd name="T46" fmla="*/ 41 w 399"/>
                  <a:gd name="T47" fmla="*/ 0 h 425"/>
                  <a:gd name="T48" fmla="*/ 52 w 399"/>
                  <a:gd name="T49" fmla="*/ 1 h 425"/>
                  <a:gd name="T50" fmla="*/ 60 w 399"/>
                  <a:gd name="T51" fmla="*/ 3 h 425"/>
                  <a:gd name="T52" fmla="*/ 68 w 399"/>
                  <a:gd name="T53" fmla="*/ 8 h 425"/>
                  <a:gd name="T54" fmla="*/ 73 w 399"/>
                  <a:gd name="T55" fmla="*/ 14 h 425"/>
                  <a:gd name="T56" fmla="*/ 77 w 399"/>
                  <a:gd name="T57" fmla="*/ 22 h 425"/>
                  <a:gd name="T58" fmla="*/ 55 w 399"/>
                  <a:gd name="T59" fmla="*/ 29 h 425"/>
                  <a:gd name="T60" fmla="*/ 53 w 399"/>
                  <a:gd name="T61" fmla="*/ 25 h 425"/>
                  <a:gd name="T62" fmla="*/ 50 w 399"/>
                  <a:gd name="T63" fmla="*/ 21 h 425"/>
                  <a:gd name="T64" fmla="*/ 45 w 399"/>
                  <a:gd name="T65" fmla="*/ 19 h 425"/>
                  <a:gd name="T66" fmla="*/ 40 w 399"/>
                  <a:gd name="T67" fmla="*/ 19 h 425"/>
                  <a:gd name="T68" fmla="*/ 34 w 399"/>
                  <a:gd name="T69" fmla="*/ 21 h 425"/>
                  <a:gd name="T70" fmla="*/ 30 w 399"/>
                  <a:gd name="T71" fmla="*/ 24 h 425"/>
                  <a:gd name="T72" fmla="*/ 27 w 399"/>
                  <a:gd name="T73" fmla="*/ 29 h 425"/>
                  <a:gd name="T74" fmla="*/ 26 w 399"/>
                  <a:gd name="T75" fmla="*/ 35 h 425"/>
                  <a:gd name="T76" fmla="*/ 25 w 399"/>
                  <a:gd name="T77" fmla="*/ 42 h 425"/>
                  <a:gd name="T78" fmla="*/ 26 w 399"/>
                  <a:gd name="T79" fmla="*/ 51 h 425"/>
                  <a:gd name="T80" fmla="*/ 28 w 399"/>
                  <a:gd name="T81" fmla="*/ 58 h 425"/>
                  <a:gd name="T82" fmla="*/ 30 w 399"/>
                  <a:gd name="T83" fmla="*/ 62 h 425"/>
                  <a:gd name="T84" fmla="*/ 34 w 399"/>
                  <a:gd name="T85" fmla="*/ 65 h 425"/>
                  <a:gd name="T86" fmla="*/ 39 w 399"/>
                  <a:gd name="T87" fmla="*/ 66 h 425"/>
                  <a:gd name="T88" fmla="*/ 44 w 399"/>
                  <a:gd name="T89" fmla="*/ 66 h 425"/>
                  <a:gd name="T90" fmla="*/ 49 w 399"/>
                  <a:gd name="T91" fmla="*/ 64 h 425"/>
                  <a:gd name="T92" fmla="*/ 52 w 399"/>
                  <a:gd name="T93" fmla="*/ 62 h 425"/>
                  <a:gd name="T94" fmla="*/ 54 w 399"/>
                  <a:gd name="T95" fmla="*/ 58 h 425"/>
                  <a:gd name="T96" fmla="*/ 57 w 399"/>
                  <a:gd name="T97" fmla="*/ 50 h 42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99"/>
                  <a:gd name="T148" fmla="*/ 0 h 425"/>
                  <a:gd name="T149" fmla="*/ 399 w 399"/>
                  <a:gd name="T150" fmla="*/ 425 h 42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99" h="425">
                    <a:moveTo>
                      <a:pt x="288" y="251"/>
                    </a:moveTo>
                    <a:lnTo>
                      <a:pt x="399" y="284"/>
                    </a:lnTo>
                    <a:lnTo>
                      <a:pt x="392" y="307"/>
                    </a:lnTo>
                    <a:lnTo>
                      <a:pt x="385" y="327"/>
                    </a:lnTo>
                    <a:lnTo>
                      <a:pt x="381" y="337"/>
                    </a:lnTo>
                    <a:lnTo>
                      <a:pt x="375" y="345"/>
                    </a:lnTo>
                    <a:lnTo>
                      <a:pt x="370" y="354"/>
                    </a:lnTo>
                    <a:lnTo>
                      <a:pt x="364" y="362"/>
                    </a:lnTo>
                    <a:lnTo>
                      <a:pt x="358" y="369"/>
                    </a:lnTo>
                    <a:lnTo>
                      <a:pt x="351" y="377"/>
                    </a:lnTo>
                    <a:lnTo>
                      <a:pt x="344" y="383"/>
                    </a:lnTo>
                    <a:lnTo>
                      <a:pt x="337" y="390"/>
                    </a:lnTo>
                    <a:lnTo>
                      <a:pt x="329" y="395"/>
                    </a:lnTo>
                    <a:lnTo>
                      <a:pt x="321" y="401"/>
                    </a:lnTo>
                    <a:lnTo>
                      <a:pt x="313" y="405"/>
                    </a:lnTo>
                    <a:lnTo>
                      <a:pt x="304" y="409"/>
                    </a:lnTo>
                    <a:lnTo>
                      <a:pt x="295" y="413"/>
                    </a:lnTo>
                    <a:lnTo>
                      <a:pt x="284" y="417"/>
                    </a:lnTo>
                    <a:lnTo>
                      <a:pt x="275" y="419"/>
                    </a:lnTo>
                    <a:lnTo>
                      <a:pt x="263" y="421"/>
                    </a:lnTo>
                    <a:lnTo>
                      <a:pt x="252" y="423"/>
                    </a:lnTo>
                    <a:lnTo>
                      <a:pt x="239" y="424"/>
                    </a:lnTo>
                    <a:lnTo>
                      <a:pt x="226" y="425"/>
                    </a:lnTo>
                    <a:lnTo>
                      <a:pt x="213" y="425"/>
                    </a:lnTo>
                    <a:lnTo>
                      <a:pt x="197" y="425"/>
                    </a:lnTo>
                    <a:lnTo>
                      <a:pt x="181" y="424"/>
                    </a:lnTo>
                    <a:lnTo>
                      <a:pt x="166" y="423"/>
                    </a:lnTo>
                    <a:lnTo>
                      <a:pt x="152" y="421"/>
                    </a:lnTo>
                    <a:lnTo>
                      <a:pt x="139" y="418"/>
                    </a:lnTo>
                    <a:lnTo>
                      <a:pt x="126" y="415"/>
                    </a:lnTo>
                    <a:lnTo>
                      <a:pt x="115" y="410"/>
                    </a:lnTo>
                    <a:lnTo>
                      <a:pt x="103" y="406"/>
                    </a:lnTo>
                    <a:lnTo>
                      <a:pt x="93" y="401"/>
                    </a:lnTo>
                    <a:lnTo>
                      <a:pt x="83" y="394"/>
                    </a:lnTo>
                    <a:lnTo>
                      <a:pt x="73" y="388"/>
                    </a:lnTo>
                    <a:lnTo>
                      <a:pt x="64" y="379"/>
                    </a:lnTo>
                    <a:lnTo>
                      <a:pt x="55" y="370"/>
                    </a:lnTo>
                    <a:lnTo>
                      <a:pt x="46" y="361"/>
                    </a:lnTo>
                    <a:lnTo>
                      <a:pt x="38" y="349"/>
                    </a:lnTo>
                    <a:lnTo>
                      <a:pt x="30" y="337"/>
                    </a:lnTo>
                    <a:lnTo>
                      <a:pt x="23" y="325"/>
                    </a:lnTo>
                    <a:lnTo>
                      <a:pt x="17" y="311"/>
                    </a:lnTo>
                    <a:lnTo>
                      <a:pt x="11" y="297"/>
                    </a:lnTo>
                    <a:lnTo>
                      <a:pt x="7" y="282"/>
                    </a:lnTo>
                    <a:lnTo>
                      <a:pt x="4" y="266"/>
                    </a:lnTo>
                    <a:lnTo>
                      <a:pt x="2" y="248"/>
                    </a:lnTo>
                    <a:lnTo>
                      <a:pt x="0" y="230"/>
                    </a:lnTo>
                    <a:lnTo>
                      <a:pt x="0" y="212"/>
                    </a:lnTo>
                    <a:lnTo>
                      <a:pt x="1" y="187"/>
                    </a:lnTo>
                    <a:lnTo>
                      <a:pt x="3" y="164"/>
                    </a:lnTo>
                    <a:lnTo>
                      <a:pt x="7" y="142"/>
                    </a:lnTo>
                    <a:lnTo>
                      <a:pt x="12" y="121"/>
                    </a:lnTo>
                    <a:lnTo>
                      <a:pt x="17" y="112"/>
                    </a:lnTo>
                    <a:lnTo>
                      <a:pt x="20" y="103"/>
                    </a:lnTo>
                    <a:lnTo>
                      <a:pt x="25" y="94"/>
                    </a:lnTo>
                    <a:lnTo>
                      <a:pt x="30" y="85"/>
                    </a:lnTo>
                    <a:lnTo>
                      <a:pt x="35" y="77"/>
                    </a:lnTo>
                    <a:lnTo>
                      <a:pt x="41" y="69"/>
                    </a:lnTo>
                    <a:lnTo>
                      <a:pt x="47" y="62"/>
                    </a:lnTo>
                    <a:lnTo>
                      <a:pt x="53" y="55"/>
                    </a:lnTo>
                    <a:lnTo>
                      <a:pt x="61" y="49"/>
                    </a:lnTo>
                    <a:lnTo>
                      <a:pt x="68" y="42"/>
                    </a:lnTo>
                    <a:lnTo>
                      <a:pt x="75" y="37"/>
                    </a:lnTo>
                    <a:lnTo>
                      <a:pt x="84" y="31"/>
                    </a:lnTo>
                    <a:lnTo>
                      <a:pt x="92" y="26"/>
                    </a:lnTo>
                    <a:lnTo>
                      <a:pt x="101" y="22"/>
                    </a:lnTo>
                    <a:lnTo>
                      <a:pt x="110" y="17"/>
                    </a:lnTo>
                    <a:lnTo>
                      <a:pt x="119" y="14"/>
                    </a:lnTo>
                    <a:lnTo>
                      <a:pt x="139" y="8"/>
                    </a:lnTo>
                    <a:lnTo>
                      <a:pt x="160" y="3"/>
                    </a:lnTo>
                    <a:lnTo>
                      <a:pt x="183" y="1"/>
                    </a:lnTo>
                    <a:lnTo>
                      <a:pt x="207" y="0"/>
                    </a:lnTo>
                    <a:lnTo>
                      <a:pt x="226" y="0"/>
                    </a:lnTo>
                    <a:lnTo>
                      <a:pt x="243" y="2"/>
                    </a:lnTo>
                    <a:lnTo>
                      <a:pt x="261" y="5"/>
                    </a:lnTo>
                    <a:lnTo>
                      <a:pt x="277" y="8"/>
                    </a:lnTo>
                    <a:lnTo>
                      <a:pt x="291" y="12"/>
                    </a:lnTo>
                    <a:lnTo>
                      <a:pt x="305" y="17"/>
                    </a:lnTo>
                    <a:lnTo>
                      <a:pt x="318" y="24"/>
                    </a:lnTo>
                    <a:lnTo>
                      <a:pt x="330" y="31"/>
                    </a:lnTo>
                    <a:lnTo>
                      <a:pt x="341" y="40"/>
                    </a:lnTo>
                    <a:lnTo>
                      <a:pt x="350" y="50"/>
                    </a:lnTo>
                    <a:lnTo>
                      <a:pt x="359" y="60"/>
                    </a:lnTo>
                    <a:lnTo>
                      <a:pt x="368" y="71"/>
                    </a:lnTo>
                    <a:lnTo>
                      <a:pt x="376" y="84"/>
                    </a:lnTo>
                    <a:lnTo>
                      <a:pt x="383" y="97"/>
                    </a:lnTo>
                    <a:lnTo>
                      <a:pt x="389" y="112"/>
                    </a:lnTo>
                    <a:lnTo>
                      <a:pt x="396" y="128"/>
                    </a:lnTo>
                    <a:lnTo>
                      <a:pt x="283" y="153"/>
                    </a:lnTo>
                    <a:lnTo>
                      <a:pt x="280" y="144"/>
                    </a:lnTo>
                    <a:lnTo>
                      <a:pt x="277" y="136"/>
                    </a:lnTo>
                    <a:lnTo>
                      <a:pt x="274" y="131"/>
                    </a:lnTo>
                    <a:lnTo>
                      <a:pt x="270" y="125"/>
                    </a:lnTo>
                    <a:lnTo>
                      <a:pt x="265" y="119"/>
                    </a:lnTo>
                    <a:lnTo>
                      <a:pt x="259" y="112"/>
                    </a:lnTo>
                    <a:lnTo>
                      <a:pt x="252" y="107"/>
                    </a:lnTo>
                    <a:lnTo>
                      <a:pt x="245" y="103"/>
                    </a:lnTo>
                    <a:lnTo>
                      <a:pt x="237" y="99"/>
                    </a:lnTo>
                    <a:lnTo>
                      <a:pt x="228" y="97"/>
                    </a:lnTo>
                    <a:lnTo>
                      <a:pt x="220" y="95"/>
                    </a:lnTo>
                    <a:lnTo>
                      <a:pt x="210" y="95"/>
                    </a:lnTo>
                    <a:lnTo>
                      <a:pt x="200" y="96"/>
                    </a:lnTo>
                    <a:lnTo>
                      <a:pt x="189" y="97"/>
                    </a:lnTo>
                    <a:lnTo>
                      <a:pt x="181" y="101"/>
                    </a:lnTo>
                    <a:lnTo>
                      <a:pt x="172" y="104"/>
                    </a:lnTo>
                    <a:lnTo>
                      <a:pt x="165" y="109"/>
                    </a:lnTo>
                    <a:lnTo>
                      <a:pt x="157" y="115"/>
                    </a:lnTo>
                    <a:lnTo>
                      <a:pt x="151" y="122"/>
                    </a:lnTo>
                    <a:lnTo>
                      <a:pt x="144" y="130"/>
                    </a:lnTo>
                    <a:lnTo>
                      <a:pt x="140" y="137"/>
                    </a:lnTo>
                    <a:lnTo>
                      <a:pt x="137" y="145"/>
                    </a:lnTo>
                    <a:lnTo>
                      <a:pt x="133" y="153"/>
                    </a:lnTo>
                    <a:lnTo>
                      <a:pt x="131" y="163"/>
                    </a:lnTo>
                    <a:lnTo>
                      <a:pt x="129" y="174"/>
                    </a:lnTo>
                    <a:lnTo>
                      <a:pt x="128" y="185"/>
                    </a:lnTo>
                    <a:lnTo>
                      <a:pt x="127" y="198"/>
                    </a:lnTo>
                    <a:lnTo>
                      <a:pt x="127" y="211"/>
                    </a:lnTo>
                    <a:lnTo>
                      <a:pt x="127" y="228"/>
                    </a:lnTo>
                    <a:lnTo>
                      <a:pt x="128" y="243"/>
                    </a:lnTo>
                    <a:lnTo>
                      <a:pt x="130" y="256"/>
                    </a:lnTo>
                    <a:lnTo>
                      <a:pt x="132" y="269"/>
                    </a:lnTo>
                    <a:lnTo>
                      <a:pt x="134" y="280"/>
                    </a:lnTo>
                    <a:lnTo>
                      <a:pt x="139" y="289"/>
                    </a:lnTo>
                    <a:lnTo>
                      <a:pt x="143" y="298"/>
                    </a:lnTo>
                    <a:lnTo>
                      <a:pt x="147" y="304"/>
                    </a:lnTo>
                    <a:lnTo>
                      <a:pt x="153" y="311"/>
                    </a:lnTo>
                    <a:lnTo>
                      <a:pt x="159" y="316"/>
                    </a:lnTo>
                    <a:lnTo>
                      <a:pt x="166" y="321"/>
                    </a:lnTo>
                    <a:lnTo>
                      <a:pt x="172" y="324"/>
                    </a:lnTo>
                    <a:lnTo>
                      <a:pt x="180" y="326"/>
                    </a:lnTo>
                    <a:lnTo>
                      <a:pt x="188" y="328"/>
                    </a:lnTo>
                    <a:lnTo>
                      <a:pt x="197" y="329"/>
                    </a:lnTo>
                    <a:lnTo>
                      <a:pt x="206" y="330"/>
                    </a:lnTo>
                    <a:lnTo>
                      <a:pt x="214" y="329"/>
                    </a:lnTo>
                    <a:lnTo>
                      <a:pt x="223" y="329"/>
                    </a:lnTo>
                    <a:lnTo>
                      <a:pt x="230" y="327"/>
                    </a:lnTo>
                    <a:lnTo>
                      <a:pt x="238" y="325"/>
                    </a:lnTo>
                    <a:lnTo>
                      <a:pt x="245" y="322"/>
                    </a:lnTo>
                    <a:lnTo>
                      <a:pt x="250" y="319"/>
                    </a:lnTo>
                    <a:lnTo>
                      <a:pt x="256" y="314"/>
                    </a:lnTo>
                    <a:lnTo>
                      <a:pt x="261" y="310"/>
                    </a:lnTo>
                    <a:lnTo>
                      <a:pt x="265" y="304"/>
                    </a:lnTo>
                    <a:lnTo>
                      <a:pt x="269" y="298"/>
                    </a:lnTo>
                    <a:lnTo>
                      <a:pt x="274" y="292"/>
                    </a:lnTo>
                    <a:lnTo>
                      <a:pt x="277" y="285"/>
                    </a:lnTo>
                    <a:lnTo>
                      <a:pt x="283" y="269"/>
                    </a:lnTo>
                    <a:lnTo>
                      <a:pt x="288" y="251"/>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47" name="Freeform 1356">
                <a:extLst>
                  <a:ext uri="{FF2B5EF4-FFF2-40B4-BE49-F238E27FC236}">
                    <a16:creationId xmlns:a16="http://schemas.microsoft.com/office/drawing/2014/main" id="{520722EB-B3F4-4AFC-84A5-4A3FC3FECC21}"/>
                  </a:ext>
                </a:extLst>
              </p:cNvPr>
              <p:cNvSpPr>
                <a:spLocks noEditPoints="1"/>
              </p:cNvSpPr>
              <p:nvPr/>
            </p:nvSpPr>
            <p:spPr bwMode="auto">
              <a:xfrm>
                <a:off x="1027" y="2583"/>
                <a:ext cx="68" cy="63"/>
              </a:xfrm>
              <a:custGeom>
                <a:avLst/>
                <a:gdLst>
                  <a:gd name="T0" fmla="*/ 0 w 342"/>
                  <a:gd name="T1" fmla="*/ 25 h 312"/>
                  <a:gd name="T2" fmla="*/ 3 w 342"/>
                  <a:gd name="T3" fmla="*/ 16 h 312"/>
                  <a:gd name="T4" fmla="*/ 9 w 342"/>
                  <a:gd name="T5" fmla="*/ 9 h 312"/>
                  <a:gd name="T6" fmla="*/ 17 w 342"/>
                  <a:gd name="T7" fmla="*/ 4 h 312"/>
                  <a:gd name="T8" fmla="*/ 26 w 342"/>
                  <a:gd name="T9" fmla="*/ 1 h 312"/>
                  <a:gd name="T10" fmla="*/ 38 w 342"/>
                  <a:gd name="T11" fmla="*/ 0 h 312"/>
                  <a:gd name="T12" fmla="*/ 49 w 342"/>
                  <a:gd name="T13" fmla="*/ 3 h 312"/>
                  <a:gd name="T14" fmla="*/ 58 w 342"/>
                  <a:gd name="T15" fmla="*/ 8 h 312"/>
                  <a:gd name="T16" fmla="*/ 64 w 342"/>
                  <a:gd name="T17" fmla="*/ 15 h 312"/>
                  <a:gd name="T18" fmla="*/ 67 w 342"/>
                  <a:gd name="T19" fmla="*/ 23 h 312"/>
                  <a:gd name="T20" fmla="*/ 68 w 342"/>
                  <a:gd name="T21" fmla="*/ 32 h 312"/>
                  <a:gd name="T22" fmla="*/ 67 w 342"/>
                  <a:gd name="T23" fmla="*/ 41 h 312"/>
                  <a:gd name="T24" fmla="*/ 63 w 342"/>
                  <a:gd name="T25" fmla="*/ 49 h 312"/>
                  <a:gd name="T26" fmla="*/ 56 w 342"/>
                  <a:gd name="T27" fmla="*/ 56 h 312"/>
                  <a:gd name="T28" fmla="*/ 48 w 342"/>
                  <a:gd name="T29" fmla="*/ 61 h 312"/>
                  <a:gd name="T30" fmla="*/ 38 w 342"/>
                  <a:gd name="T31" fmla="*/ 63 h 312"/>
                  <a:gd name="T32" fmla="*/ 27 w 342"/>
                  <a:gd name="T33" fmla="*/ 62 h 312"/>
                  <a:gd name="T34" fmla="*/ 18 w 342"/>
                  <a:gd name="T35" fmla="*/ 60 h 312"/>
                  <a:gd name="T36" fmla="*/ 11 w 342"/>
                  <a:gd name="T37" fmla="*/ 56 h 312"/>
                  <a:gd name="T38" fmla="*/ 4 w 342"/>
                  <a:gd name="T39" fmla="*/ 48 h 312"/>
                  <a:gd name="T40" fmla="*/ 1 w 342"/>
                  <a:gd name="T41" fmla="*/ 39 h 312"/>
                  <a:gd name="T42" fmla="*/ 23 w 342"/>
                  <a:gd name="T43" fmla="*/ 32 h 312"/>
                  <a:gd name="T44" fmla="*/ 23 w 342"/>
                  <a:gd name="T45" fmla="*/ 37 h 312"/>
                  <a:gd name="T46" fmla="*/ 24 w 342"/>
                  <a:gd name="T47" fmla="*/ 41 h 312"/>
                  <a:gd name="T48" fmla="*/ 27 w 342"/>
                  <a:gd name="T49" fmla="*/ 45 h 312"/>
                  <a:gd name="T50" fmla="*/ 29 w 342"/>
                  <a:gd name="T51" fmla="*/ 46 h 312"/>
                  <a:gd name="T52" fmla="*/ 33 w 342"/>
                  <a:gd name="T53" fmla="*/ 47 h 312"/>
                  <a:gd name="T54" fmla="*/ 36 w 342"/>
                  <a:gd name="T55" fmla="*/ 47 h 312"/>
                  <a:gd name="T56" fmla="*/ 39 w 342"/>
                  <a:gd name="T57" fmla="*/ 46 h 312"/>
                  <a:gd name="T58" fmla="*/ 42 w 342"/>
                  <a:gd name="T59" fmla="*/ 44 h 312"/>
                  <a:gd name="T60" fmla="*/ 44 w 342"/>
                  <a:gd name="T61" fmla="*/ 40 h 312"/>
                  <a:gd name="T62" fmla="*/ 45 w 342"/>
                  <a:gd name="T63" fmla="*/ 35 h 312"/>
                  <a:gd name="T64" fmla="*/ 45 w 342"/>
                  <a:gd name="T65" fmla="*/ 29 h 312"/>
                  <a:gd name="T66" fmla="*/ 44 w 342"/>
                  <a:gd name="T67" fmla="*/ 25 h 312"/>
                  <a:gd name="T68" fmla="*/ 43 w 342"/>
                  <a:gd name="T69" fmla="*/ 21 h 312"/>
                  <a:gd name="T70" fmla="*/ 40 w 342"/>
                  <a:gd name="T71" fmla="*/ 18 h 312"/>
                  <a:gd name="T72" fmla="*/ 37 w 342"/>
                  <a:gd name="T73" fmla="*/ 16 h 312"/>
                  <a:gd name="T74" fmla="*/ 34 w 342"/>
                  <a:gd name="T75" fmla="*/ 16 h 312"/>
                  <a:gd name="T76" fmla="*/ 31 w 342"/>
                  <a:gd name="T77" fmla="*/ 16 h 312"/>
                  <a:gd name="T78" fmla="*/ 28 w 342"/>
                  <a:gd name="T79" fmla="*/ 18 h 312"/>
                  <a:gd name="T80" fmla="*/ 25 w 342"/>
                  <a:gd name="T81" fmla="*/ 21 h 312"/>
                  <a:gd name="T82" fmla="*/ 23 w 342"/>
                  <a:gd name="T83" fmla="*/ 25 h 312"/>
                  <a:gd name="T84" fmla="*/ 23 w 342"/>
                  <a:gd name="T85" fmla="*/ 30 h 31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42"/>
                  <a:gd name="T130" fmla="*/ 0 h 312"/>
                  <a:gd name="T131" fmla="*/ 342 w 342"/>
                  <a:gd name="T132" fmla="*/ 312 h 31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42" h="312">
                    <a:moveTo>
                      <a:pt x="0" y="157"/>
                    </a:moveTo>
                    <a:lnTo>
                      <a:pt x="0" y="141"/>
                    </a:lnTo>
                    <a:lnTo>
                      <a:pt x="2" y="125"/>
                    </a:lnTo>
                    <a:lnTo>
                      <a:pt x="6" y="109"/>
                    </a:lnTo>
                    <a:lnTo>
                      <a:pt x="11" y="95"/>
                    </a:lnTo>
                    <a:lnTo>
                      <a:pt x="17" y="81"/>
                    </a:lnTo>
                    <a:lnTo>
                      <a:pt x="25" y="68"/>
                    </a:lnTo>
                    <a:lnTo>
                      <a:pt x="34" y="57"/>
                    </a:lnTo>
                    <a:lnTo>
                      <a:pt x="45" y="45"/>
                    </a:lnTo>
                    <a:lnTo>
                      <a:pt x="57" y="35"/>
                    </a:lnTo>
                    <a:lnTo>
                      <a:pt x="70" y="25"/>
                    </a:lnTo>
                    <a:lnTo>
                      <a:pt x="84" y="18"/>
                    </a:lnTo>
                    <a:lnTo>
                      <a:pt x="99" y="11"/>
                    </a:lnTo>
                    <a:lnTo>
                      <a:pt x="115" y="7"/>
                    </a:lnTo>
                    <a:lnTo>
                      <a:pt x="133" y="4"/>
                    </a:lnTo>
                    <a:lnTo>
                      <a:pt x="151" y="2"/>
                    </a:lnTo>
                    <a:lnTo>
                      <a:pt x="169" y="0"/>
                    </a:lnTo>
                    <a:lnTo>
                      <a:pt x="191" y="2"/>
                    </a:lnTo>
                    <a:lnTo>
                      <a:pt x="211" y="4"/>
                    </a:lnTo>
                    <a:lnTo>
                      <a:pt x="231" y="8"/>
                    </a:lnTo>
                    <a:lnTo>
                      <a:pt x="248" y="13"/>
                    </a:lnTo>
                    <a:lnTo>
                      <a:pt x="264" y="21"/>
                    </a:lnTo>
                    <a:lnTo>
                      <a:pt x="279" y="30"/>
                    </a:lnTo>
                    <a:lnTo>
                      <a:pt x="292" y="40"/>
                    </a:lnTo>
                    <a:lnTo>
                      <a:pt x="304" y="52"/>
                    </a:lnTo>
                    <a:lnTo>
                      <a:pt x="313" y="63"/>
                    </a:lnTo>
                    <a:lnTo>
                      <a:pt x="320" y="75"/>
                    </a:lnTo>
                    <a:lnTo>
                      <a:pt x="327" y="87"/>
                    </a:lnTo>
                    <a:lnTo>
                      <a:pt x="332" y="99"/>
                    </a:lnTo>
                    <a:lnTo>
                      <a:pt x="337" y="113"/>
                    </a:lnTo>
                    <a:lnTo>
                      <a:pt x="339" y="126"/>
                    </a:lnTo>
                    <a:lnTo>
                      <a:pt x="341" y="141"/>
                    </a:lnTo>
                    <a:lnTo>
                      <a:pt x="342" y="156"/>
                    </a:lnTo>
                    <a:lnTo>
                      <a:pt x="341" y="172"/>
                    </a:lnTo>
                    <a:lnTo>
                      <a:pt x="339" y="188"/>
                    </a:lnTo>
                    <a:lnTo>
                      <a:pt x="336" y="203"/>
                    </a:lnTo>
                    <a:lnTo>
                      <a:pt x="330" y="217"/>
                    </a:lnTo>
                    <a:lnTo>
                      <a:pt x="324" y="231"/>
                    </a:lnTo>
                    <a:lnTo>
                      <a:pt x="316" y="244"/>
                    </a:lnTo>
                    <a:lnTo>
                      <a:pt x="306" y="256"/>
                    </a:lnTo>
                    <a:lnTo>
                      <a:pt x="296" y="268"/>
                    </a:lnTo>
                    <a:lnTo>
                      <a:pt x="284" y="278"/>
                    </a:lnTo>
                    <a:lnTo>
                      <a:pt x="271" y="288"/>
                    </a:lnTo>
                    <a:lnTo>
                      <a:pt x="257" y="295"/>
                    </a:lnTo>
                    <a:lnTo>
                      <a:pt x="242" y="300"/>
                    </a:lnTo>
                    <a:lnTo>
                      <a:pt x="225" y="306"/>
                    </a:lnTo>
                    <a:lnTo>
                      <a:pt x="208" y="309"/>
                    </a:lnTo>
                    <a:lnTo>
                      <a:pt x="190" y="311"/>
                    </a:lnTo>
                    <a:lnTo>
                      <a:pt x="170" y="312"/>
                    </a:lnTo>
                    <a:lnTo>
                      <a:pt x="152" y="311"/>
                    </a:lnTo>
                    <a:lnTo>
                      <a:pt x="136" y="309"/>
                    </a:lnTo>
                    <a:lnTo>
                      <a:pt x="120" y="307"/>
                    </a:lnTo>
                    <a:lnTo>
                      <a:pt x="105" y="303"/>
                    </a:lnTo>
                    <a:lnTo>
                      <a:pt x="91" y="297"/>
                    </a:lnTo>
                    <a:lnTo>
                      <a:pt x="78" y="292"/>
                    </a:lnTo>
                    <a:lnTo>
                      <a:pt x="66" y="284"/>
                    </a:lnTo>
                    <a:lnTo>
                      <a:pt x="54" y="276"/>
                    </a:lnTo>
                    <a:lnTo>
                      <a:pt x="41" y="264"/>
                    </a:lnTo>
                    <a:lnTo>
                      <a:pt x="30" y="251"/>
                    </a:lnTo>
                    <a:lnTo>
                      <a:pt x="20" y="238"/>
                    </a:lnTo>
                    <a:lnTo>
                      <a:pt x="13" y="223"/>
                    </a:lnTo>
                    <a:lnTo>
                      <a:pt x="7" y="208"/>
                    </a:lnTo>
                    <a:lnTo>
                      <a:pt x="3" y="191"/>
                    </a:lnTo>
                    <a:lnTo>
                      <a:pt x="0" y="175"/>
                    </a:lnTo>
                    <a:lnTo>
                      <a:pt x="0" y="157"/>
                    </a:lnTo>
                    <a:close/>
                    <a:moveTo>
                      <a:pt x="114" y="157"/>
                    </a:moveTo>
                    <a:lnTo>
                      <a:pt x="114" y="167"/>
                    </a:lnTo>
                    <a:lnTo>
                      <a:pt x="114" y="175"/>
                    </a:lnTo>
                    <a:lnTo>
                      <a:pt x="116" y="184"/>
                    </a:lnTo>
                    <a:lnTo>
                      <a:pt x="118" y="191"/>
                    </a:lnTo>
                    <a:lnTo>
                      <a:pt x="120" y="199"/>
                    </a:lnTo>
                    <a:lnTo>
                      <a:pt x="123" y="204"/>
                    </a:lnTo>
                    <a:lnTo>
                      <a:pt x="126" y="211"/>
                    </a:lnTo>
                    <a:lnTo>
                      <a:pt x="131" y="215"/>
                    </a:lnTo>
                    <a:lnTo>
                      <a:pt x="134" y="221"/>
                    </a:lnTo>
                    <a:lnTo>
                      <a:pt x="138" y="224"/>
                    </a:lnTo>
                    <a:lnTo>
                      <a:pt x="143" y="227"/>
                    </a:lnTo>
                    <a:lnTo>
                      <a:pt x="148" y="230"/>
                    </a:lnTo>
                    <a:lnTo>
                      <a:pt x="153" y="232"/>
                    </a:lnTo>
                    <a:lnTo>
                      <a:pt x="159" y="234"/>
                    </a:lnTo>
                    <a:lnTo>
                      <a:pt x="164" y="235"/>
                    </a:lnTo>
                    <a:lnTo>
                      <a:pt x="170" y="235"/>
                    </a:lnTo>
                    <a:lnTo>
                      <a:pt x="177" y="235"/>
                    </a:lnTo>
                    <a:lnTo>
                      <a:pt x="182" y="234"/>
                    </a:lnTo>
                    <a:lnTo>
                      <a:pt x="188" y="232"/>
                    </a:lnTo>
                    <a:lnTo>
                      <a:pt x="193" y="230"/>
                    </a:lnTo>
                    <a:lnTo>
                      <a:pt x="197" y="227"/>
                    </a:lnTo>
                    <a:lnTo>
                      <a:pt x="203" y="224"/>
                    </a:lnTo>
                    <a:lnTo>
                      <a:pt x="207" y="221"/>
                    </a:lnTo>
                    <a:lnTo>
                      <a:pt x="211" y="216"/>
                    </a:lnTo>
                    <a:lnTo>
                      <a:pt x="215" y="211"/>
                    </a:lnTo>
                    <a:lnTo>
                      <a:pt x="218" y="206"/>
                    </a:lnTo>
                    <a:lnTo>
                      <a:pt x="221" y="199"/>
                    </a:lnTo>
                    <a:lnTo>
                      <a:pt x="223" y="191"/>
                    </a:lnTo>
                    <a:lnTo>
                      <a:pt x="224" y="184"/>
                    </a:lnTo>
                    <a:lnTo>
                      <a:pt x="225" y="175"/>
                    </a:lnTo>
                    <a:lnTo>
                      <a:pt x="227" y="166"/>
                    </a:lnTo>
                    <a:lnTo>
                      <a:pt x="227" y="156"/>
                    </a:lnTo>
                    <a:lnTo>
                      <a:pt x="227" y="146"/>
                    </a:lnTo>
                    <a:lnTo>
                      <a:pt x="225" y="138"/>
                    </a:lnTo>
                    <a:lnTo>
                      <a:pt x="224" y="130"/>
                    </a:lnTo>
                    <a:lnTo>
                      <a:pt x="223" y="122"/>
                    </a:lnTo>
                    <a:lnTo>
                      <a:pt x="220" y="115"/>
                    </a:lnTo>
                    <a:lnTo>
                      <a:pt x="218" y="108"/>
                    </a:lnTo>
                    <a:lnTo>
                      <a:pt x="215" y="103"/>
                    </a:lnTo>
                    <a:lnTo>
                      <a:pt x="210" y="98"/>
                    </a:lnTo>
                    <a:lnTo>
                      <a:pt x="207" y="93"/>
                    </a:lnTo>
                    <a:lnTo>
                      <a:pt x="203" y="90"/>
                    </a:lnTo>
                    <a:lnTo>
                      <a:pt x="197" y="87"/>
                    </a:lnTo>
                    <a:lnTo>
                      <a:pt x="193" y="84"/>
                    </a:lnTo>
                    <a:lnTo>
                      <a:pt x="188" y="81"/>
                    </a:lnTo>
                    <a:lnTo>
                      <a:pt x="182" y="80"/>
                    </a:lnTo>
                    <a:lnTo>
                      <a:pt x="177" y="79"/>
                    </a:lnTo>
                    <a:lnTo>
                      <a:pt x="172" y="79"/>
                    </a:lnTo>
                    <a:lnTo>
                      <a:pt x="165" y="79"/>
                    </a:lnTo>
                    <a:lnTo>
                      <a:pt x="160" y="80"/>
                    </a:lnTo>
                    <a:lnTo>
                      <a:pt x="154" y="81"/>
                    </a:lnTo>
                    <a:lnTo>
                      <a:pt x="149" y="84"/>
                    </a:lnTo>
                    <a:lnTo>
                      <a:pt x="143" y="87"/>
                    </a:lnTo>
                    <a:lnTo>
                      <a:pt x="139" y="90"/>
                    </a:lnTo>
                    <a:lnTo>
                      <a:pt x="134" y="94"/>
                    </a:lnTo>
                    <a:lnTo>
                      <a:pt x="131" y="99"/>
                    </a:lnTo>
                    <a:lnTo>
                      <a:pt x="126" y="103"/>
                    </a:lnTo>
                    <a:lnTo>
                      <a:pt x="123" y="109"/>
                    </a:lnTo>
                    <a:lnTo>
                      <a:pt x="120" y="116"/>
                    </a:lnTo>
                    <a:lnTo>
                      <a:pt x="118" y="122"/>
                    </a:lnTo>
                    <a:lnTo>
                      <a:pt x="116" y="130"/>
                    </a:lnTo>
                    <a:lnTo>
                      <a:pt x="114" y="139"/>
                    </a:lnTo>
                    <a:lnTo>
                      <a:pt x="114" y="147"/>
                    </a:lnTo>
                    <a:lnTo>
                      <a:pt x="114" y="157"/>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48" name="Freeform 1357">
                <a:extLst>
                  <a:ext uri="{FF2B5EF4-FFF2-40B4-BE49-F238E27FC236}">
                    <a16:creationId xmlns:a16="http://schemas.microsoft.com/office/drawing/2014/main" id="{EADAEE92-96D5-405B-999D-B3B87FC33193}"/>
                  </a:ext>
                </a:extLst>
              </p:cNvPr>
              <p:cNvSpPr>
                <a:spLocks/>
              </p:cNvSpPr>
              <p:nvPr/>
            </p:nvSpPr>
            <p:spPr bwMode="auto">
              <a:xfrm>
                <a:off x="1106" y="2583"/>
                <a:ext cx="63" cy="61"/>
              </a:xfrm>
              <a:custGeom>
                <a:avLst/>
                <a:gdLst>
                  <a:gd name="T0" fmla="*/ 0 w 315"/>
                  <a:gd name="T1" fmla="*/ 1 h 305"/>
                  <a:gd name="T2" fmla="*/ 21 w 315"/>
                  <a:gd name="T3" fmla="*/ 1 h 305"/>
                  <a:gd name="T4" fmla="*/ 21 w 315"/>
                  <a:gd name="T5" fmla="*/ 11 h 305"/>
                  <a:gd name="T6" fmla="*/ 24 w 315"/>
                  <a:gd name="T7" fmla="*/ 9 h 305"/>
                  <a:gd name="T8" fmla="*/ 26 w 315"/>
                  <a:gd name="T9" fmla="*/ 6 h 305"/>
                  <a:gd name="T10" fmla="*/ 29 w 315"/>
                  <a:gd name="T11" fmla="*/ 4 h 305"/>
                  <a:gd name="T12" fmla="*/ 31 w 315"/>
                  <a:gd name="T13" fmla="*/ 3 h 305"/>
                  <a:gd name="T14" fmla="*/ 34 w 315"/>
                  <a:gd name="T15" fmla="*/ 2 h 305"/>
                  <a:gd name="T16" fmla="*/ 36 w 315"/>
                  <a:gd name="T17" fmla="*/ 1 h 305"/>
                  <a:gd name="T18" fmla="*/ 40 w 315"/>
                  <a:gd name="T19" fmla="*/ 0 h 305"/>
                  <a:gd name="T20" fmla="*/ 43 w 315"/>
                  <a:gd name="T21" fmla="*/ 0 h 305"/>
                  <a:gd name="T22" fmla="*/ 45 w 315"/>
                  <a:gd name="T23" fmla="*/ 0 h 305"/>
                  <a:gd name="T24" fmla="*/ 47 w 315"/>
                  <a:gd name="T25" fmla="*/ 1 h 305"/>
                  <a:gd name="T26" fmla="*/ 49 w 315"/>
                  <a:gd name="T27" fmla="*/ 1 h 305"/>
                  <a:gd name="T28" fmla="*/ 51 w 315"/>
                  <a:gd name="T29" fmla="*/ 2 h 305"/>
                  <a:gd name="T30" fmla="*/ 53 w 315"/>
                  <a:gd name="T31" fmla="*/ 2 h 305"/>
                  <a:gd name="T32" fmla="*/ 55 w 315"/>
                  <a:gd name="T33" fmla="*/ 3 h 305"/>
                  <a:gd name="T34" fmla="*/ 56 w 315"/>
                  <a:gd name="T35" fmla="*/ 4 h 305"/>
                  <a:gd name="T36" fmla="*/ 58 w 315"/>
                  <a:gd name="T37" fmla="*/ 6 h 305"/>
                  <a:gd name="T38" fmla="*/ 59 w 315"/>
                  <a:gd name="T39" fmla="*/ 7 h 305"/>
                  <a:gd name="T40" fmla="*/ 60 w 315"/>
                  <a:gd name="T41" fmla="*/ 9 h 305"/>
                  <a:gd name="T42" fmla="*/ 61 w 315"/>
                  <a:gd name="T43" fmla="*/ 11 h 305"/>
                  <a:gd name="T44" fmla="*/ 62 w 315"/>
                  <a:gd name="T45" fmla="*/ 13 h 305"/>
                  <a:gd name="T46" fmla="*/ 62 w 315"/>
                  <a:gd name="T47" fmla="*/ 15 h 305"/>
                  <a:gd name="T48" fmla="*/ 63 w 315"/>
                  <a:gd name="T49" fmla="*/ 18 h 305"/>
                  <a:gd name="T50" fmla="*/ 63 w 315"/>
                  <a:gd name="T51" fmla="*/ 20 h 305"/>
                  <a:gd name="T52" fmla="*/ 63 w 315"/>
                  <a:gd name="T53" fmla="*/ 23 h 305"/>
                  <a:gd name="T54" fmla="*/ 63 w 315"/>
                  <a:gd name="T55" fmla="*/ 61 h 305"/>
                  <a:gd name="T56" fmla="*/ 40 w 315"/>
                  <a:gd name="T57" fmla="*/ 61 h 305"/>
                  <a:gd name="T58" fmla="*/ 40 w 315"/>
                  <a:gd name="T59" fmla="*/ 28 h 305"/>
                  <a:gd name="T60" fmla="*/ 40 w 315"/>
                  <a:gd name="T61" fmla="*/ 26 h 305"/>
                  <a:gd name="T62" fmla="*/ 40 w 315"/>
                  <a:gd name="T63" fmla="*/ 23 h 305"/>
                  <a:gd name="T64" fmla="*/ 39 w 315"/>
                  <a:gd name="T65" fmla="*/ 22 h 305"/>
                  <a:gd name="T66" fmla="*/ 38 w 315"/>
                  <a:gd name="T67" fmla="*/ 20 h 305"/>
                  <a:gd name="T68" fmla="*/ 37 w 315"/>
                  <a:gd name="T69" fmla="*/ 19 h 305"/>
                  <a:gd name="T70" fmla="*/ 36 w 315"/>
                  <a:gd name="T71" fmla="*/ 19 h 305"/>
                  <a:gd name="T72" fmla="*/ 34 w 315"/>
                  <a:gd name="T73" fmla="*/ 18 h 305"/>
                  <a:gd name="T74" fmla="*/ 32 w 315"/>
                  <a:gd name="T75" fmla="*/ 18 h 305"/>
                  <a:gd name="T76" fmla="*/ 30 w 315"/>
                  <a:gd name="T77" fmla="*/ 18 h 305"/>
                  <a:gd name="T78" fmla="*/ 29 w 315"/>
                  <a:gd name="T79" fmla="*/ 19 h 305"/>
                  <a:gd name="T80" fmla="*/ 27 w 315"/>
                  <a:gd name="T81" fmla="*/ 20 h 305"/>
                  <a:gd name="T82" fmla="*/ 25 w 315"/>
                  <a:gd name="T83" fmla="*/ 21 h 305"/>
                  <a:gd name="T84" fmla="*/ 25 w 315"/>
                  <a:gd name="T85" fmla="*/ 22 h 305"/>
                  <a:gd name="T86" fmla="*/ 24 w 315"/>
                  <a:gd name="T87" fmla="*/ 23 h 305"/>
                  <a:gd name="T88" fmla="*/ 24 w 315"/>
                  <a:gd name="T89" fmla="*/ 24 h 305"/>
                  <a:gd name="T90" fmla="*/ 24 w 315"/>
                  <a:gd name="T91" fmla="*/ 26 h 305"/>
                  <a:gd name="T92" fmla="*/ 23 w 315"/>
                  <a:gd name="T93" fmla="*/ 29 h 305"/>
                  <a:gd name="T94" fmla="*/ 23 w 315"/>
                  <a:gd name="T95" fmla="*/ 32 h 305"/>
                  <a:gd name="T96" fmla="*/ 23 w 315"/>
                  <a:gd name="T97" fmla="*/ 61 h 305"/>
                  <a:gd name="T98" fmla="*/ 0 w 315"/>
                  <a:gd name="T99" fmla="*/ 61 h 305"/>
                  <a:gd name="T100" fmla="*/ 0 w 315"/>
                  <a:gd name="T101" fmla="*/ 1 h 30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15"/>
                  <a:gd name="T154" fmla="*/ 0 h 305"/>
                  <a:gd name="T155" fmla="*/ 315 w 315"/>
                  <a:gd name="T156" fmla="*/ 305 h 30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15" h="305">
                    <a:moveTo>
                      <a:pt x="0" y="7"/>
                    </a:moveTo>
                    <a:lnTo>
                      <a:pt x="107" y="7"/>
                    </a:lnTo>
                    <a:lnTo>
                      <a:pt x="107" y="56"/>
                    </a:lnTo>
                    <a:lnTo>
                      <a:pt x="119" y="43"/>
                    </a:lnTo>
                    <a:lnTo>
                      <a:pt x="131" y="31"/>
                    </a:lnTo>
                    <a:lnTo>
                      <a:pt x="143" y="21"/>
                    </a:lnTo>
                    <a:lnTo>
                      <a:pt x="155" y="13"/>
                    </a:lnTo>
                    <a:lnTo>
                      <a:pt x="168" y="8"/>
                    </a:lnTo>
                    <a:lnTo>
                      <a:pt x="182" y="4"/>
                    </a:lnTo>
                    <a:lnTo>
                      <a:pt x="198" y="2"/>
                    </a:lnTo>
                    <a:lnTo>
                      <a:pt x="215" y="0"/>
                    </a:lnTo>
                    <a:lnTo>
                      <a:pt x="226" y="2"/>
                    </a:lnTo>
                    <a:lnTo>
                      <a:pt x="236" y="3"/>
                    </a:lnTo>
                    <a:lnTo>
                      <a:pt x="247" y="5"/>
                    </a:lnTo>
                    <a:lnTo>
                      <a:pt x="257" y="8"/>
                    </a:lnTo>
                    <a:lnTo>
                      <a:pt x="266" y="11"/>
                    </a:lnTo>
                    <a:lnTo>
                      <a:pt x="274" y="17"/>
                    </a:lnTo>
                    <a:lnTo>
                      <a:pt x="282" y="22"/>
                    </a:lnTo>
                    <a:lnTo>
                      <a:pt x="288" y="29"/>
                    </a:lnTo>
                    <a:lnTo>
                      <a:pt x="295" y="36"/>
                    </a:lnTo>
                    <a:lnTo>
                      <a:pt x="300" y="45"/>
                    </a:lnTo>
                    <a:lnTo>
                      <a:pt x="305" y="54"/>
                    </a:lnTo>
                    <a:lnTo>
                      <a:pt x="309" y="64"/>
                    </a:lnTo>
                    <a:lnTo>
                      <a:pt x="312" y="76"/>
                    </a:lnTo>
                    <a:lnTo>
                      <a:pt x="314" y="88"/>
                    </a:lnTo>
                    <a:lnTo>
                      <a:pt x="315" y="102"/>
                    </a:lnTo>
                    <a:lnTo>
                      <a:pt x="315" y="116"/>
                    </a:lnTo>
                    <a:lnTo>
                      <a:pt x="315" y="305"/>
                    </a:lnTo>
                    <a:lnTo>
                      <a:pt x="201" y="305"/>
                    </a:lnTo>
                    <a:lnTo>
                      <a:pt x="201" y="142"/>
                    </a:lnTo>
                    <a:lnTo>
                      <a:pt x="200" y="129"/>
                    </a:lnTo>
                    <a:lnTo>
                      <a:pt x="199" y="117"/>
                    </a:lnTo>
                    <a:lnTo>
                      <a:pt x="195" y="108"/>
                    </a:lnTo>
                    <a:lnTo>
                      <a:pt x="190" y="102"/>
                    </a:lnTo>
                    <a:lnTo>
                      <a:pt x="185" y="97"/>
                    </a:lnTo>
                    <a:lnTo>
                      <a:pt x="178" y="93"/>
                    </a:lnTo>
                    <a:lnTo>
                      <a:pt x="171" y="91"/>
                    </a:lnTo>
                    <a:lnTo>
                      <a:pt x="161" y="90"/>
                    </a:lnTo>
                    <a:lnTo>
                      <a:pt x="151" y="91"/>
                    </a:lnTo>
                    <a:lnTo>
                      <a:pt x="143" y="94"/>
                    </a:lnTo>
                    <a:lnTo>
                      <a:pt x="135" y="99"/>
                    </a:lnTo>
                    <a:lnTo>
                      <a:pt x="127" y="106"/>
                    </a:lnTo>
                    <a:lnTo>
                      <a:pt x="124" y="111"/>
                    </a:lnTo>
                    <a:lnTo>
                      <a:pt x="122" y="115"/>
                    </a:lnTo>
                    <a:lnTo>
                      <a:pt x="120" y="121"/>
                    </a:lnTo>
                    <a:lnTo>
                      <a:pt x="118" y="128"/>
                    </a:lnTo>
                    <a:lnTo>
                      <a:pt x="116" y="143"/>
                    </a:lnTo>
                    <a:lnTo>
                      <a:pt x="114" y="162"/>
                    </a:lnTo>
                    <a:lnTo>
                      <a:pt x="114" y="305"/>
                    </a:lnTo>
                    <a:lnTo>
                      <a:pt x="0" y="305"/>
                    </a:lnTo>
                    <a:lnTo>
                      <a:pt x="0" y="7"/>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49" name="Freeform 1358">
                <a:extLst>
                  <a:ext uri="{FF2B5EF4-FFF2-40B4-BE49-F238E27FC236}">
                    <a16:creationId xmlns:a16="http://schemas.microsoft.com/office/drawing/2014/main" id="{578EA985-C1B1-4EAF-950C-41985F2A942D}"/>
                  </a:ext>
                </a:extLst>
              </p:cNvPr>
              <p:cNvSpPr>
                <a:spLocks/>
              </p:cNvSpPr>
              <p:nvPr/>
            </p:nvSpPr>
            <p:spPr bwMode="auto">
              <a:xfrm>
                <a:off x="1179" y="2562"/>
                <a:ext cx="44" cy="84"/>
              </a:xfrm>
              <a:custGeom>
                <a:avLst/>
                <a:gdLst>
                  <a:gd name="T0" fmla="*/ 31 w 223"/>
                  <a:gd name="T1" fmla="*/ 0 h 418"/>
                  <a:gd name="T2" fmla="*/ 31 w 223"/>
                  <a:gd name="T3" fmla="*/ 23 h 418"/>
                  <a:gd name="T4" fmla="*/ 43 w 223"/>
                  <a:gd name="T5" fmla="*/ 23 h 418"/>
                  <a:gd name="T6" fmla="*/ 43 w 223"/>
                  <a:gd name="T7" fmla="*/ 40 h 418"/>
                  <a:gd name="T8" fmla="*/ 31 w 223"/>
                  <a:gd name="T9" fmla="*/ 40 h 418"/>
                  <a:gd name="T10" fmla="*/ 31 w 223"/>
                  <a:gd name="T11" fmla="*/ 61 h 418"/>
                  <a:gd name="T12" fmla="*/ 31 w 223"/>
                  <a:gd name="T13" fmla="*/ 63 h 418"/>
                  <a:gd name="T14" fmla="*/ 31 w 223"/>
                  <a:gd name="T15" fmla="*/ 64 h 418"/>
                  <a:gd name="T16" fmla="*/ 31 w 223"/>
                  <a:gd name="T17" fmla="*/ 65 h 418"/>
                  <a:gd name="T18" fmla="*/ 32 w 223"/>
                  <a:gd name="T19" fmla="*/ 66 h 418"/>
                  <a:gd name="T20" fmla="*/ 32 w 223"/>
                  <a:gd name="T21" fmla="*/ 67 h 418"/>
                  <a:gd name="T22" fmla="*/ 33 w 223"/>
                  <a:gd name="T23" fmla="*/ 67 h 418"/>
                  <a:gd name="T24" fmla="*/ 34 w 223"/>
                  <a:gd name="T25" fmla="*/ 68 h 418"/>
                  <a:gd name="T26" fmla="*/ 36 w 223"/>
                  <a:gd name="T27" fmla="*/ 68 h 418"/>
                  <a:gd name="T28" fmla="*/ 37 w 223"/>
                  <a:gd name="T29" fmla="*/ 68 h 418"/>
                  <a:gd name="T30" fmla="*/ 38 w 223"/>
                  <a:gd name="T31" fmla="*/ 67 h 418"/>
                  <a:gd name="T32" fmla="*/ 40 w 223"/>
                  <a:gd name="T33" fmla="*/ 67 h 418"/>
                  <a:gd name="T34" fmla="*/ 42 w 223"/>
                  <a:gd name="T35" fmla="*/ 66 h 418"/>
                  <a:gd name="T36" fmla="*/ 44 w 223"/>
                  <a:gd name="T37" fmla="*/ 82 h 418"/>
                  <a:gd name="T38" fmla="*/ 40 w 223"/>
                  <a:gd name="T39" fmla="*/ 83 h 418"/>
                  <a:gd name="T40" fmla="*/ 36 w 223"/>
                  <a:gd name="T41" fmla="*/ 83 h 418"/>
                  <a:gd name="T42" fmla="*/ 32 w 223"/>
                  <a:gd name="T43" fmla="*/ 84 h 418"/>
                  <a:gd name="T44" fmla="*/ 28 w 223"/>
                  <a:gd name="T45" fmla="*/ 84 h 418"/>
                  <a:gd name="T46" fmla="*/ 24 w 223"/>
                  <a:gd name="T47" fmla="*/ 84 h 418"/>
                  <a:gd name="T48" fmla="*/ 21 w 223"/>
                  <a:gd name="T49" fmla="*/ 83 h 418"/>
                  <a:gd name="T50" fmla="*/ 20 w 223"/>
                  <a:gd name="T51" fmla="*/ 83 h 418"/>
                  <a:gd name="T52" fmla="*/ 18 w 223"/>
                  <a:gd name="T53" fmla="*/ 83 h 418"/>
                  <a:gd name="T54" fmla="*/ 17 w 223"/>
                  <a:gd name="T55" fmla="*/ 82 h 418"/>
                  <a:gd name="T56" fmla="*/ 16 w 223"/>
                  <a:gd name="T57" fmla="*/ 82 h 418"/>
                  <a:gd name="T58" fmla="*/ 14 w 223"/>
                  <a:gd name="T59" fmla="*/ 81 h 418"/>
                  <a:gd name="T60" fmla="*/ 13 w 223"/>
                  <a:gd name="T61" fmla="*/ 79 h 418"/>
                  <a:gd name="T62" fmla="*/ 11 w 223"/>
                  <a:gd name="T63" fmla="*/ 77 h 418"/>
                  <a:gd name="T64" fmla="*/ 10 w 223"/>
                  <a:gd name="T65" fmla="*/ 75 h 418"/>
                  <a:gd name="T66" fmla="*/ 9 w 223"/>
                  <a:gd name="T67" fmla="*/ 73 h 418"/>
                  <a:gd name="T68" fmla="*/ 9 w 223"/>
                  <a:gd name="T69" fmla="*/ 69 h 418"/>
                  <a:gd name="T70" fmla="*/ 8 w 223"/>
                  <a:gd name="T71" fmla="*/ 65 h 418"/>
                  <a:gd name="T72" fmla="*/ 8 w 223"/>
                  <a:gd name="T73" fmla="*/ 61 h 418"/>
                  <a:gd name="T74" fmla="*/ 8 w 223"/>
                  <a:gd name="T75" fmla="*/ 40 h 418"/>
                  <a:gd name="T76" fmla="*/ 0 w 223"/>
                  <a:gd name="T77" fmla="*/ 40 h 418"/>
                  <a:gd name="T78" fmla="*/ 0 w 223"/>
                  <a:gd name="T79" fmla="*/ 23 h 418"/>
                  <a:gd name="T80" fmla="*/ 8 w 223"/>
                  <a:gd name="T81" fmla="*/ 23 h 418"/>
                  <a:gd name="T82" fmla="*/ 8 w 223"/>
                  <a:gd name="T83" fmla="*/ 12 h 418"/>
                  <a:gd name="T84" fmla="*/ 31 w 223"/>
                  <a:gd name="T85" fmla="*/ 0 h 41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23"/>
                  <a:gd name="T130" fmla="*/ 0 h 418"/>
                  <a:gd name="T131" fmla="*/ 223 w 223"/>
                  <a:gd name="T132" fmla="*/ 418 h 41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23" h="418">
                    <a:moveTo>
                      <a:pt x="156" y="0"/>
                    </a:moveTo>
                    <a:lnTo>
                      <a:pt x="156" y="113"/>
                    </a:lnTo>
                    <a:lnTo>
                      <a:pt x="219" y="113"/>
                    </a:lnTo>
                    <a:lnTo>
                      <a:pt x="219" y="197"/>
                    </a:lnTo>
                    <a:lnTo>
                      <a:pt x="156" y="197"/>
                    </a:lnTo>
                    <a:lnTo>
                      <a:pt x="156" y="302"/>
                    </a:lnTo>
                    <a:lnTo>
                      <a:pt x="156" y="312"/>
                    </a:lnTo>
                    <a:lnTo>
                      <a:pt x="157" y="318"/>
                    </a:lnTo>
                    <a:lnTo>
                      <a:pt x="159" y="323"/>
                    </a:lnTo>
                    <a:lnTo>
                      <a:pt x="160" y="328"/>
                    </a:lnTo>
                    <a:lnTo>
                      <a:pt x="163" y="332"/>
                    </a:lnTo>
                    <a:lnTo>
                      <a:pt x="167" y="335"/>
                    </a:lnTo>
                    <a:lnTo>
                      <a:pt x="174" y="336"/>
                    </a:lnTo>
                    <a:lnTo>
                      <a:pt x="180" y="337"/>
                    </a:lnTo>
                    <a:lnTo>
                      <a:pt x="187" y="336"/>
                    </a:lnTo>
                    <a:lnTo>
                      <a:pt x="195" y="335"/>
                    </a:lnTo>
                    <a:lnTo>
                      <a:pt x="204" y="333"/>
                    </a:lnTo>
                    <a:lnTo>
                      <a:pt x="215" y="330"/>
                    </a:lnTo>
                    <a:lnTo>
                      <a:pt x="223" y="409"/>
                    </a:lnTo>
                    <a:lnTo>
                      <a:pt x="203" y="413"/>
                    </a:lnTo>
                    <a:lnTo>
                      <a:pt x="182" y="415"/>
                    </a:lnTo>
                    <a:lnTo>
                      <a:pt x="163" y="417"/>
                    </a:lnTo>
                    <a:lnTo>
                      <a:pt x="144" y="418"/>
                    </a:lnTo>
                    <a:lnTo>
                      <a:pt x="124" y="417"/>
                    </a:lnTo>
                    <a:lnTo>
                      <a:pt x="107" y="415"/>
                    </a:lnTo>
                    <a:lnTo>
                      <a:pt x="100" y="414"/>
                    </a:lnTo>
                    <a:lnTo>
                      <a:pt x="93" y="412"/>
                    </a:lnTo>
                    <a:lnTo>
                      <a:pt x="87" y="410"/>
                    </a:lnTo>
                    <a:lnTo>
                      <a:pt x="82" y="406"/>
                    </a:lnTo>
                    <a:lnTo>
                      <a:pt x="72" y="401"/>
                    </a:lnTo>
                    <a:lnTo>
                      <a:pt x="64" y="394"/>
                    </a:lnTo>
                    <a:lnTo>
                      <a:pt x="57" y="384"/>
                    </a:lnTo>
                    <a:lnTo>
                      <a:pt x="52" y="374"/>
                    </a:lnTo>
                    <a:lnTo>
                      <a:pt x="47" y="361"/>
                    </a:lnTo>
                    <a:lnTo>
                      <a:pt x="44" y="345"/>
                    </a:lnTo>
                    <a:lnTo>
                      <a:pt x="43" y="324"/>
                    </a:lnTo>
                    <a:lnTo>
                      <a:pt x="42" y="302"/>
                    </a:lnTo>
                    <a:lnTo>
                      <a:pt x="42" y="197"/>
                    </a:lnTo>
                    <a:lnTo>
                      <a:pt x="0" y="197"/>
                    </a:lnTo>
                    <a:lnTo>
                      <a:pt x="0" y="113"/>
                    </a:lnTo>
                    <a:lnTo>
                      <a:pt x="42" y="113"/>
                    </a:lnTo>
                    <a:lnTo>
                      <a:pt x="42" y="59"/>
                    </a:lnTo>
                    <a:lnTo>
                      <a:pt x="156" y="0"/>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50" name="Freeform 1359">
                <a:extLst>
                  <a:ext uri="{FF2B5EF4-FFF2-40B4-BE49-F238E27FC236}">
                    <a16:creationId xmlns:a16="http://schemas.microsoft.com/office/drawing/2014/main" id="{813A8E80-53CC-41E2-A7A7-46C1CD6A8917}"/>
                  </a:ext>
                </a:extLst>
              </p:cNvPr>
              <p:cNvSpPr>
                <a:spLocks/>
              </p:cNvSpPr>
              <p:nvPr/>
            </p:nvSpPr>
            <p:spPr bwMode="auto">
              <a:xfrm>
                <a:off x="1234" y="2583"/>
                <a:ext cx="47" cy="61"/>
              </a:xfrm>
              <a:custGeom>
                <a:avLst/>
                <a:gdLst>
                  <a:gd name="T0" fmla="*/ 0 w 234"/>
                  <a:gd name="T1" fmla="*/ 1 h 305"/>
                  <a:gd name="T2" fmla="*/ 21 w 234"/>
                  <a:gd name="T3" fmla="*/ 1 h 305"/>
                  <a:gd name="T4" fmla="*/ 21 w 234"/>
                  <a:gd name="T5" fmla="*/ 11 h 305"/>
                  <a:gd name="T6" fmla="*/ 23 w 234"/>
                  <a:gd name="T7" fmla="*/ 8 h 305"/>
                  <a:gd name="T8" fmla="*/ 25 w 234"/>
                  <a:gd name="T9" fmla="*/ 6 h 305"/>
                  <a:gd name="T10" fmla="*/ 26 w 234"/>
                  <a:gd name="T11" fmla="*/ 4 h 305"/>
                  <a:gd name="T12" fmla="*/ 28 w 234"/>
                  <a:gd name="T13" fmla="*/ 2 h 305"/>
                  <a:gd name="T14" fmla="*/ 30 w 234"/>
                  <a:gd name="T15" fmla="*/ 1 h 305"/>
                  <a:gd name="T16" fmla="*/ 32 w 234"/>
                  <a:gd name="T17" fmla="*/ 1 h 305"/>
                  <a:gd name="T18" fmla="*/ 34 w 234"/>
                  <a:gd name="T19" fmla="*/ 0 h 305"/>
                  <a:gd name="T20" fmla="*/ 36 w 234"/>
                  <a:gd name="T21" fmla="*/ 0 h 305"/>
                  <a:gd name="T22" fmla="*/ 39 w 234"/>
                  <a:gd name="T23" fmla="*/ 0 h 305"/>
                  <a:gd name="T24" fmla="*/ 41 w 234"/>
                  <a:gd name="T25" fmla="*/ 1 h 305"/>
                  <a:gd name="T26" fmla="*/ 44 w 234"/>
                  <a:gd name="T27" fmla="*/ 2 h 305"/>
                  <a:gd name="T28" fmla="*/ 47 w 234"/>
                  <a:gd name="T29" fmla="*/ 3 h 305"/>
                  <a:gd name="T30" fmla="*/ 40 w 234"/>
                  <a:gd name="T31" fmla="*/ 20 h 305"/>
                  <a:gd name="T32" fmla="*/ 38 w 234"/>
                  <a:gd name="T33" fmla="*/ 19 h 305"/>
                  <a:gd name="T34" fmla="*/ 36 w 234"/>
                  <a:gd name="T35" fmla="*/ 18 h 305"/>
                  <a:gd name="T36" fmla="*/ 35 w 234"/>
                  <a:gd name="T37" fmla="*/ 18 h 305"/>
                  <a:gd name="T38" fmla="*/ 33 w 234"/>
                  <a:gd name="T39" fmla="*/ 18 h 305"/>
                  <a:gd name="T40" fmla="*/ 32 w 234"/>
                  <a:gd name="T41" fmla="*/ 18 h 305"/>
                  <a:gd name="T42" fmla="*/ 32 w 234"/>
                  <a:gd name="T43" fmla="*/ 18 h 305"/>
                  <a:gd name="T44" fmla="*/ 30 w 234"/>
                  <a:gd name="T45" fmla="*/ 18 h 305"/>
                  <a:gd name="T46" fmla="*/ 30 w 234"/>
                  <a:gd name="T47" fmla="*/ 19 h 305"/>
                  <a:gd name="T48" fmla="*/ 29 w 234"/>
                  <a:gd name="T49" fmla="*/ 19 h 305"/>
                  <a:gd name="T50" fmla="*/ 28 w 234"/>
                  <a:gd name="T51" fmla="*/ 20 h 305"/>
                  <a:gd name="T52" fmla="*/ 27 w 234"/>
                  <a:gd name="T53" fmla="*/ 21 h 305"/>
                  <a:gd name="T54" fmla="*/ 27 w 234"/>
                  <a:gd name="T55" fmla="*/ 21 h 305"/>
                  <a:gd name="T56" fmla="*/ 26 w 234"/>
                  <a:gd name="T57" fmla="*/ 23 h 305"/>
                  <a:gd name="T58" fmla="*/ 25 w 234"/>
                  <a:gd name="T59" fmla="*/ 25 h 305"/>
                  <a:gd name="T60" fmla="*/ 24 w 234"/>
                  <a:gd name="T61" fmla="*/ 27 h 305"/>
                  <a:gd name="T62" fmla="*/ 24 w 234"/>
                  <a:gd name="T63" fmla="*/ 29 h 305"/>
                  <a:gd name="T64" fmla="*/ 24 w 234"/>
                  <a:gd name="T65" fmla="*/ 32 h 305"/>
                  <a:gd name="T66" fmla="*/ 23 w 234"/>
                  <a:gd name="T67" fmla="*/ 34 h 305"/>
                  <a:gd name="T68" fmla="*/ 23 w 234"/>
                  <a:gd name="T69" fmla="*/ 38 h 305"/>
                  <a:gd name="T70" fmla="*/ 23 w 234"/>
                  <a:gd name="T71" fmla="*/ 41 h 305"/>
                  <a:gd name="T72" fmla="*/ 23 w 234"/>
                  <a:gd name="T73" fmla="*/ 61 h 305"/>
                  <a:gd name="T74" fmla="*/ 0 w 234"/>
                  <a:gd name="T75" fmla="*/ 61 h 305"/>
                  <a:gd name="T76" fmla="*/ 0 w 234"/>
                  <a:gd name="T77" fmla="*/ 1 h 305"/>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34"/>
                  <a:gd name="T118" fmla="*/ 0 h 305"/>
                  <a:gd name="T119" fmla="*/ 234 w 234"/>
                  <a:gd name="T120" fmla="*/ 305 h 305"/>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34" h="305">
                    <a:moveTo>
                      <a:pt x="0" y="7"/>
                    </a:moveTo>
                    <a:lnTo>
                      <a:pt x="107" y="7"/>
                    </a:lnTo>
                    <a:lnTo>
                      <a:pt x="107" y="57"/>
                    </a:lnTo>
                    <a:lnTo>
                      <a:pt x="115" y="42"/>
                    </a:lnTo>
                    <a:lnTo>
                      <a:pt x="122" y="30"/>
                    </a:lnTo>
                    <a:lnTo>
                      <a:pt x="131" y="20"/>
                    </a:lnTo>
                    <a:lnTo>
                      <a:pt x="138" y="12"/>
                    </a:lnTo>
                    <a:lnTo>
                      <a:pt x="147" y="7"/>
                    </a:lnTo>
                    <a:lnTo>
                      <a:pt x="157" y="4"/>
                    </a:lnTo>
                    <a:lnTo>
                      <a:pt x="167" y="2"/>
                    </a:lnTo>
                    <a:lnTo>
                      <a:pt x="179" y="0"/>
                    </a:lnTo>
                    <a:lnTo>
                      <a:pt x="192" y="2"/>
                    </a:lnTo>
                    <a:lnTo>
                      <a:pt x="205" y="5"/>
                    </a:lnTo>
                    <a:lnTo>
                      <a:pt x="219" y="9"/>
                    </a:lnTo>
                    <a:lnTo>
                      <a:pt x="234" y="17"/>
                    </a:lnTo>
                    <a:lnTo>
                      <a:pt x="199" y="98"/>
                    </a:lnTo>
                    <a:lnTo>
                      <a:pt x="189" y="94"/>
                    </a:lnTo>
                    <a:lnTo>
                      <a:pt x="180" y="91"/>
                    </a:lnTo>
                    <a:lnTo>
                      <a:pt x="173" y="90"/>
                    </a:lnTo>
                    <a:lnTo>
                      <a:pt x="166" y="89"/>
                    </a:lnTo>
                    <a:lnTo>
                      <a:pt x="161" y="90"/>
                    </a:lnTo>
                    <a:lnTo>
                      <a:pt x="157" y="90"/>
                    </a:lnTo>
                    <a:lnTo>
                      <a:pt x="151" y="92"/>
                    </a:lnTo>
                    <a:lnTo>
                      <a:pt x="147" y="94"/>
                    </a:lnTo>
                    <a:lnTo>
                      <a:pt x="143" y="97"/>
                    </a:lnTo>
                    <a:lnTo>
                      <a:pt x="139" y="100"/>
                    </a:lnTo>
                    <a:lnTo>
                      <a:pt x="135" y="103"/>
                    </a:lnTo>
                    <a:lnTo>
                      <a:pt x="132" y="107"/>
                    </a:lnTo>
                    <a:lnTo>
                      <a:pt x="127" y="115"/>
                    </a:lnTo>
                    <a:lnTo>
                      <a:pt x="124" y="124"/>
                    </a:lnTo>
                    <a:lnTo>
                      <a:pt x="121" y="133"/>
                    </a:lnTo>
                    <a:lnTo>
                      <a:pt x="119" y="145"/>
                    </a:lnTo>
                    <a:lnTo>
                      <a:pt x="117" y="158"/>
                    </a:lnTo>
                    <a:lnTo>
                      <a:pt x="116" y="172"/>
                    </a:lnTo>
                    <a:lnTo>
                      <a:pt x="115" y="188"/>
                    </a:lnTo>
                    <a:lnTo>
                      <a:pt x="115" y="206"/>
                    </a:lnTo>
                    <a:lnTo>
                      <a:pt x="115" y="305"/>
                    </a:lnTo>
                    <a:lnTo>
                      <a:pt x="0" y="305"/>
                    </a:lnTo>
                    <a:lnTo>
                      <a:pt x="0" y="7"/>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51" name="Freeform 1360">
                <a:extLst>
                  <a:ext uri="{FF2B5EF4-FFF2-40B4-BE49-F238E27FC236}">
                    <a16:creationId xmlns:a16="http://schemas.microsoft.com/office/drawing/2014/main" id="{ABEB6C15-9911-4B59-BBEE-3EFD676ED633}"/>
                  </a:ext>
                </a:extLst>
              </p:cNvPr>
              <p:cNvSpPr>
                <a:spLocks noEditPoints="1"/>
              </p:cNvSpPr>
              <p:nvPr/>
            </p:nvSpPr>
            <p:spPr bwMode="auto">
              <a:xfrm>
                <a:off x="1284" y="2583"/>
                <a:ext cx="68" cy="63"/>
              </a:xfrm>
              <a:custGeom>
                <a:avLst/>
                <a:gdLst>
                  <a:gd name="T0" fmla="*/ 2 w 344"/>
                  <a:gd name="T1" fmla="*/ 16 h 312"/>
                  <a:gd name="T2" fmla="*/ 5 w 344"/>
                  <a:gd name="T3" fmla="*/ 9 h 312"/>
                  <a:gd name="T4" fmla="*/ 10 w 344"/>
                  <a:gd name="T5" fmla="*/ 5 h 312"/>
                  <a:gd name="T6" fmla="*/ 16 w 344"/>
                  <a:gd name="T7" fmla="*/ 2 h 312"/>
                  <a:gd name="T8" fmla="*/ 23 w 344"/>
                  <a:gd name="T9" fmla="*/ 1 h 312"/>
                  <a:gd name="T10" fmla="*/ 32 w 344"/>
                  <a:gd name="T11" fmla="*/ 0 h 312"/>
                  <a:gd name="T12" fmla="*/ 45 w 344"/>
                  <a:gd name="T13" fmla="*/ 1 h 312"/>
                  <a:gd name="T14" fmla="*/ 54 w 344"/>
                  <a:gd name="T15" fmla="*/ 3 h 312"/>
                  <a:gd name="T16" fmla="*/ 60 w 344"/>
                  <a:gd name="T17" fmla="*/ 7 h 312"/>
                  <a:gd name="T18" fmla="*/ 63 w 344"/>
                  <a:gd name="T19" fmla="*/ 13 h 312"/>
                  <a:gd name="T20" fmla="*/ 65 w 344"/>
                  <a:gd name="T21" fmla="*/ 20 h 312"/>
                  <a:gd name="T22" fmla="*/ 65 w 344"/>
                  <a:gd name="T23" fmla="*/ 51 h 312"/>
                  <a:gd name="T24" fmla="*/ 66 w 344"/>
                  <a:gd name="T25" fmla="*/ 56 h 312"/>
                  <a:gd name="T26" fmla="*/ 47 w 344"/>
                  <a:gd name="T27" fmla="*/ 62 h 312"/>
                  <a:gd name="T28" fmla="*/ 45 w 344"/>
                  <a:gd name="T29" fmla="*/ 57 h 312"/>
                  <a:gd name="T30" fmla="*/ 40 w 344"/>
                  <a:gd name="T31" fmla="*/ 58 h 312"/>
                  <a:gd name="T32" fmla="*/ 32 w 344"/>
                  <a:gd name="T33" fmla="*/ 62 h 312"/>
                  <a:gd name="T34" fmla="*/ 21 w 344"/>
                  <a:gd name="T35" fmla="*/ 63 h 312"/>
                  <a:gd name="T36" fmla="*/ 14 w 344"/>
                  <a:gd name="T37" fmla="*/ 62 h 312"/>
                  <a:gd name="T38" fmla="*/ 9 w 344"/>
                  <a:gd name="T39" fmla="*/ 60 h 312"/>
                  <a:gd name="T40" fmla="*/ 4 w 344"/>
                  <a:gd name="T41" fmla="*/ 57 h 312"/>
                  <a:gd name="T42" fmla="*/ 1 w 344"/>
                  <a:gd name="T43" fmla="*/ 52 h 312"/>
                  <a:gd name="T44" fmla="*/ 0 w 344"/>
                  <a:gd name="T45" fmla="*/ 48 h 312"/>
                  <a:gd name="T46" fmla="*/ 0 w 344"/>
                  <a:gd name="T47" fmla="*/ 42 h 312"/>
                  <a:gd name="T48" fmla="*/ 2 w 344"/>
                  <a:gd name="T49" fmla="*/ 38 h 312"/>
                  <a:gd name="T50" fmla="*/ 4 w 344"/>
                  <a:gd name="T51" fmla="*/ 35 h 312"/>
                  <a:gd name="T52" fmla="*/ 8 w 344"/>
                  <a:gd name="T53" fmla="*/ 32 h 312"/>
                  <a:gd name="T54" fmla="*/ 14 w 344"/>
                  <a:gd name="T55" fmla="*/ 29 h 312"/>
                  <a:gd name="T56" fmla="*/ 24 w 344"/>
                  <a:gd name="T57" fmla="*/ 27 h 312"/>
                  <a:gd name="T58" fmla="*/ 35 w 344"/>
                  <a:gd name="T59" fmla="*/ 24 h 312"/>
                  <a:gd name="T60" fmla="*/ 41 w 344"/>
                  <a:gd name="T61" fmla="*/ 22 h 312"/>
                  <a:gd name="T62" fmla="*/ 43 w 344"/>
                  <a:gd name="T63" fmla="*/ 18 h 312"/>
                  <a:gd name="T64" fmla="*/ 40 w 344"/>
                  <a:gd name="T65" fmla="*/ 15 h 312"/>
                  <a:gd name="T66" fmla="*/ 35 w 344"/>
                  <a:gd name="T67" fmla="*/ 14 h 312"/>
                  <a:gd name="T68" fmla="*/ 28 w 344"/>
                  <a:gd name="T69" fmla="*/ 15 h 312"/>
                  <a:gd name="T70" fmla="*/ 25 w 344"/>
                  <a:gd name="T71" fmla="*/ 18 h 312"/>
                  <a:gd name="T72" fmla="*/ 43 w 344"/>
                  <a:gd name="T73" fmla="*/ 33 h 312"/>
                  <a:gd name="T74" fmla="*/ 36 w 344"/>
                  <a:gd name="T75" fmla="*/ 35 h 312"/>
                  <a:gd name="T76" fmla="*/ 28 w 344"/>
                  <a:gd name="T77" fmla="*/ 38 h 312"/>
                  <a:gd name="T78" fmla="*/ 24 w 344"/>
                  <a:gd name="T79" fmla="*/ 41 h 312"/>
                  <a:gd name="T80" fmla="*/ 23 w 344"/>
                  <a:gd name="T81" fmla="*/ 44 h 312"/>
                  <a:gd name="T82" fmla="*/ 24 w 344"/>
                  <a:gd name="T83" fmla="*/ 48 h 312"/>
                  <a:gd name="T84" fmla="*/ 27 w 344"/>
                  <a:gd name="T85" fmla="*/ 50 h 312"/>
                  <a:gd name="T86" fmla="*/ 32 w 344"/>
                  <a:gd name="T87" fmla="*/ 50 h 312"/>
                  <a:gd name="T88" fmla="*/ 37 w 344"/>
                  <a:gd name="T89" fmla="*/ 48 h 312"/>
                  <a:gd name="T90" fmla="*/ 41 w 344"/>
                  <a:gd name="T91" fmla="*/ 45 h 312"/>
                  <a:gd name="T92" fmla="*/ 43 w 344"/>
                  <a:gd name="T93" fmla="*/ 41 h 312"/>
                  <a:gd name="T94" fmla="*/ 43 w 344"/>
                  <a:gd name="T95" fmla="*/ 33 h 31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44"/>
                  <a:gd name="T145" fmla="*/ 0 h 312"/>
                  <a:gd name="T146" fmla="*/ 344 w 344"/>
                  <a:gd name="T147" fmla="*/ 312 h 31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44" h="312">
                    <a:moveTo>
                      <a:pt x="118" y="104"/>
                    </a:moveTo>
                    <a:lnTo>
                      <a:pt x="9" y="92"/>
                    </a:lnTo>
                    <a:lnTo>
                      <a:pt x="12" y="79"/>
                    </a:lnTo>
                    <a:lnTo>
                      <a:pt x="17" y="66"/>
                    </a:lnTo>
                    <a:lnTo>
                      <a:pt x="22" y="57"/>
                    </a:lnTo>
                    <a:lnTo>
                      <a:pt x="27" y="47"/>
                    </a:lnTo>
                    <a:lnTo>
                      <a:pt x="34" y="39"/>
                    </a:lnTo>
                    <a:lnTo>
                      <a:pt x="41" y="32"/>
                    </a:lnTo>
                    <a:lnTo>
                      <a:pt x="50" y="25"/>
                    </a:lnTo>
                    <a:lnTo>
                      <a:pt x="61" y="19"/>
                    </a:lnTo>
                    <a:lnTo>
                      <a:pt x="70" y="15"/>
                    </a:lnTo>
                    <a:lnTo>
                      <a:pt x="79" y="11"/>
                    </a:lnTo>
                    <a:lnTo>
                      <a:pt x="91" y="8"/>
                    </a:lnTo>
                    <a:lnTo>
                      <a:pt x="104" y="6"/>
                    </a:lnTo>
                    <a:lnTo>
                      <a:pt x="118" y="4"/>
                    </a:lnTo>
                    <a:lnTo>
                      <a:pt x="132" y="2"/>
                    </a:lnTo>
                    <a:lnTo>
                      <a:pt x="147" y="0"/>
                    </a:lnTo>
                    <a:lnTo>
                      <a:pt x="163" y="0"/>
                    </a:lnTo>
                    <a:lnTo>
                      <a:pt x="187" y="0"/>
                    </a:lnTo>
                    <a:lnTo>
                      <a:pt x="210" y="2"/>
                    </a:lnTo>
                    <a:lnTo>
                      <a:pt x="229" y="4"/>
                    </a:lnTo>
                    <a:lnTo>
                      <a:pt x="245" y="6"/>
                    </a:lnTo>
                    <a:lnTo>
                      <a:pt x="261" y="10"/>
                    </a:lnTo>
                    <a:lnTo>
                      <a:pt x="275" y="16"/>
                    </a:lnTo>
                    <a:lnTo>
                      <a:pt x="286" y="22"/>
                    </a:lnTo>
                    <a:lnTo>
                      <a:pt x="297" y="31"/>
                    </a:lnTo>
                    <a:lnTo>
                      <a:pt x="305" y="37"/>
                    </a:lnTo>
                    <a:lnTo>
                      <a:pt x="310" y="46"/>
                    </a:lnTo>
                    <a:lnTo>
                      <a:pt x="316" y="56"/>
                    </a:lnTo>
                    <a:lnTo>
                      <a:pt x="321" y="66"/>
                    </a:lnTo>
                    <a:lnTo>
                      <a:pt x="324" y="77"/>
                    </a:lnTo>
                    <a:lnTo>
                      <a:pt x="326" y="89"/>
                    </a:lnTo>
                    <a:lnTo>
                      <a:pt x="329" y="100"/>
                    </a:lnTo>
                    <a:lnTo>
                      <a:pt x="329" y="111"/>
                    </a:lnTo>
                    <a:lnTo>
                      <a:pt x="329" y="242"/>
                    </a:lnTo>
                    <a:lnTo>
                      <a:pt x="330" y="252"/>
                    </a:lnTo>
                    <a:lnTo>
                      <a:pt x="330" y="261"/>
                    </a:lnTo>
                    <a:lnTo>
                      <a:pt x="331" y="268"/>
                    </a:lnTo>
                    <a:lnTo>
                      <a:pt x="332" y="275"/>
                    </a:lnTo>
                    <a:lnTo>
                      <a:pt x="336" y="289"/>
                    </a:lnTo>
                    <a:lnTo>
                      <a:pt x="344" y="305"/>
                    </a:lnTo>
                    <a:lnTo>
                      <a:pt x="236" y="305"/>
                    </a:lnTo>
                    <a:lnTo>
                      <a:pt x="230" y="295"/>
                    </a:lnTo>
                    <a:lnTo>
                      <a:pt x="228" y="288"/>
                    </a:lnTo>
                    <a:lnTo>
                      <a:pt x="226" y="280"/>
                    </a:lnTo>
                    <a:lnTo>
                      <a:pt x="224" y="269"/>
                    </a:lnTo>
                    <a:lnTo>
                      <a:pt x="213" y="279"/>
                    </a:lnTo>
                    <a:lnTo>
                      <a:pt x="201" y="288"/>
                    </a:lnTo>
                    <a:lnTo>
                      <a:pt x="190" y="294"/>
                    </a:lnTo>
                    <a:lnTo>
                      <a:pt x="180" y="299"/>
                    </a:lnTo>
                    <a:lnTo>
                      <a:pt x="163" y="305"/>
                    </a:lnTo>
                    <a:lnTo>
                      <a:pt x="146" y="309"/>
                    </a:lnTo>
                    <a:lnTo>
                      <a:pt x="128" y="311"/>
                    </a:lnTo>
                    <a:lnTo>
                      <a:pt x="108" y="312"/>
                    </a:lnTo>
                    <a:lnTo>
                      <a:pt x="95" y="311"/>
                    </a:lnTo>
                    <a:lnTo>
                      <a:pt x="84" y="310"/>
                    </a:lnTo>
                    <a:lnTo>
                      <a:pt x="73" y="308"/>
                    </a:lnTo>
                    <a:lnTo>
                      <a:pt x="62" y="306"/>
                    </a:lnTo>
                    <a:lnTo>
                      <a:pt x="52" y="303"/>
                    </a:lnTo>
                    <a:lnTo>
                      <a:pt x="44" y="298"/>
                    </a:lnTo>
                    <a:lnTo>
                      <a:pt x="35" y="293"/>
                    </a:lnTo>
                    <a:lnTo>
                      <a:pt x="27" y="288"/>
                    </a:lnTo>
                    <a:lnTo>
                      <a:pt x="21" y="281"/>
                    </a:lnTo>
                    <a:lnTo>
                      <a:pt x="16" y="275"/>
                    </a:lnTo>
                    <a:lnTo>
                      <a:pt x="11" y="267"/>
                    </a:lnTo>
                    <a:lnTo>
                      <a:pt x="7" y="259"/>
                    </a:lnTo>
                    <a:lnTo>
                      <a:pt x="4" y="252"/>
                    </a:lnTo>
                    <a:lnTo>
                      <a:pt x="2" y="243"/>
                    </a:lnTo>
                    <a:lnTo>
                      <a:pt x="0" y="236"/>
                    </a:lnTo>
                    <a:lnTo>
                      <a:pt x="0" y="226"/>
                    </a:lnTo>
                    <a:lnTo>
                      <a:pt x="0" y="218"/>
                    </a:lnTo>
                    <a:lnTo>
                      <a:pt x="2" y="210"/>
                    </a:lnTo>
                    <a:lnTo>
                      <a:pt x="3" y="202"/>
                    </a:lnTo>
                    <a:lnTo>
                      <a:pt x="5" y="196"/>
                    </a:lnTo>
                    <a:lnTo>
                      <a:pt x="8" y="188"/>
                    </a:lnTo>
                    <a:lnTo>
                      <a:pt x="11" y="182"/>
                    </a:lnTo>
                    <a:lnTo>
                      <a:pt x="16" y="176"/>
                    </a:lnTo>
                    <a:lnTo>
                      <a:pt x="20" y="171"/>
                    </a:lnTo>
                    <a:lnTo>
                      <a:pt x="25" y="166"/>
                    </a:lnTo>
                    <a:lnTo>
                      <a:pt x="33" y="160"/>
                    </a:lnTo>
                    <a:lnTo>
                      <a:pt x="40" y="156"/>
                    </a:lnTo>
                    <a:lnTo>
                      <a:pt x="49" y="152"/>
                    </a:lnTo>
                    <a:lnTo>
                      <a:pt x="59" y="147"/>
                    </a:lnTo>
                    <a:lnTo>
                      <a:pt x="70" y="144"/>
                    </a:lnTo>
                    <a:lnTo>
                      <a:pt x="80" y="141"/>
                    </a:lnTo>
                    <a:lnTo>
                      <a:pt x="93" y="138"/>
                    </a:lnTo>
                    <a:lnTo>
                      <a:pt x="123" y="132"/>
                    </a:lnTo>
                    <a:lnTo>
                      <a:pt x="146" y="127"/>
                    </a:lnTo>
                    <a:lnTo>
                      <a:pt x="164" y="124"/>
                    </a:lnTo>
                    <a:lnTo>
                      <a:pt x="177" y="120"/>
                    </a:lnTo>
                    <a:lnTo>
                      <a:pt x="187" y="117"/>
                    </a:lnTo>
                    <a:lnTo>
                      <a:pt x="197" y="114"/>
                    </a:lnTo>
                    <a:lnTo>
                      <a:pt x="207" y="111"/>
                    </a:lnTo>
                    <a:lnTo>
                      <a:pt x="217" y="106"/>
                    </a:lnTo>
                    <a:lnTo>
                      <a:pt x="216" y="97"/>
                    </a:lnTo>
                    <a:lnTo>
                      <a:pt x="215" y="89"/>
                    </a:lnTo>
                    <a:lnTo>
                      <a:pt x="212" y="81"/>
                    </a:lnTo>
                    <a:lnTo>
                      <a:pt x="209" y="77"/>
                    </a:lnTo>
                    <a:lnTo>
                      <a:pt x="203" y="73"/>
                    </a:lnTo>
                    <a:lnTo>
                      <a:pt x="197" y="71"/>
                    </a:lnTo>
                    <a:lnTo>
                      <a:pt x="188" y="70"/>
                    </a:lnTo>
                    <a:lnTo>
                      <a:pt x="179" y="68"/>
                    </a:lnTo>
                    <a:lnTo>
                      <a:pt x="164" y="70"/>
                    </a:lnTo>
                    <a:lnTo>
                      <a:pt x="154" y="71"/>
                    </a:lnTo>
                    <a:lnTo>
                      <a:pt x="144" y="74"/>
                    </a:lnTo>
                    <a:lnTo>
                      <a:pt x="136" y="77"/>
                    </a:lnTo>
                    <a:lnTo>
                      <a:pt x="131" y="81"/>
                    </a:lnTo>
                    <a:lnTo>
                      <a:pt x="126" y="88"/>
                    </a:lnTo>
                    <a:lnTo>
                      <a:pt x="122" y="95"/>
                    </a:lnTo>
                    <a:lnTo>
                      <a:pt x="118" y="104"/>
                    </a:lnTo>
                    <a:close/>
                    <a:moveTo>
                      <a:pt x="217" y="163"/>
                    </a:moveTo>
                    <a:lnTo>
                      <a:pt x="206" y="168"/>
                    </a:lnTo>
                    <a:lnTo>
                      <a:pt x="194" y="172"/>
                    </a:lnTo>
                    <a:lnTo>
                      <a:pt x="181" y="175"/>
                    </a:lnTo>
                    <a:lnTo>
                      <a:pt x="169" y="179"/>
                    </a:lnTo>
                    <a:lnTo>
                      <a:pt x="153" y="183"/>
                    </a:lnTo>
                    <a:lnTo>
                      <a:pt x="140" y="188"/>
                    </a:lnTo>
                    <a:lnTo>
                      <a:pt x="130" y="193"/>
                    </a:lnTo>
                    <a:lnTo>
                      <a:pt x="125" y="197"/>
                    </a:lnTo>
                    <a:lnTo>
                      <a:pt x="120" y="201"/>
                    </a:lnTo>
                    <a:lnTo>
                      <a:pt x="117" y="207"/>
                    </a:lnTo>
                    <a:lnTo>
                      <a:pt x="115" y="212"/>
                    </a:lnTo>
                    <a:lnTo>
                      <a:pt x="115" y="218"/>
                    </a:lnTo>
                    <a:lnTo>
                      <a:pt x="115" y="225"/>
                    </a:lnTo>
                    <a:lnTo>
                      <a:pt x="117" y="230"/>
                    </a:lnTo>
                    <a:lnTo>
                      <a:pt x="120" y="236"/>
                    </a:lnTo>
                    <a:lnTo>
                      <a:pt x="125" y="240"/>
                    </a:lnTo>
                    <a:lnTo>
                      <a:pt x="129" y="243"/>
                    </a:lnTo>
                    <a:lnTo>
                      <a:pt x="135" y="247"/>
                    </a:lnTo>
                    <a:lnTo>
                      <a:pt x="143" y="248"/>
                    </a:lnTo>
                    <a:lnTo>
                      <a:pt x="152" y="249"/>
                    </a:lnTo>
                    <a:lnTo>
                      <a:pt x="161" y="248"/>
                    </a:lnTo>
                    <a:lnTo>
                      <a:pt x="170" y="247"/>
                    </a:lnTo>
                    <a:lnTo>
                      <a:pt x="179" y="243"/>
                    </a:lnTo>
                    <a:lnTo>
                      <a:pt x="187" y="239"/>
                    </a:lnTo>
                    <a:lnTo>
                      <a:pt x="195" y="235"/>
                    </a:lnTo>
                    <a:lnTo>
                      <a:pt x="201" y="229"/>
                    </a:lnTo>
                    <a:lnTo>
                      <a:pt x="207" y="223"/>
                    </a:lnTo>
                    <a:lnTo>
                      <a:pt x="211" y="216"/>
                    </a:lnTo>
                    <a:lnTo>
                      <a:pt x="213" y="210"/>
                    </a:lnTo>
                    <a:lnTo>
                      <a:pt x="215" y="201"/>
                    </a:lnTo>
                    <a:lnTo>
                      <a:pt x="217" y="193"/>
                    </a:lnTo>
                    <a:lnTo>
                      <a:pt x="217" y="182"/>
                    </a:lnTo>
                    <a:lnTo>
                      <a:pt x="217" y="163"/>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52" name="Freeform 1361">
                <a:extLst>
                  <a:ext uri="{FF2B5EF4-FFF2-40B4-BE49-F238E27FC236}">
                    <a16:creationId xmlns:a16="http://schemas.microsoft.com/office/drawing/2014/main" id="{9633BDB8-3B1C-4901-9C63-1A23FDB6DEF6}"/>
                  </a:ext>
                </a:extLst>
              </p:cNvPr>
              <p:cNvSpPr>
                <a:spLocks/>
              </p:cNvSpPr>
              <p:nvPr/>
            </p:nvSpPr>
            <p:spPr bwMode="auto">
              <a:xfrm>
                <a:off x="1356" y="2585"/>
                <a:ext cx="71" cy="84"/>
              </a:xfrm>
              <a:custGeom>
                <a:avLst/>
                <a:gdLst>
                  <a:gd name="T0" fmla="*/ 0 w 352"/>
                  <a:gd name="T1" fmla="*/ 0 h 419"/>
                  <a:gd name="T2" fmla="*/ 24 w 352"/>
                  <a:gd name="T3" fmla="*/ 0 h 419"/>
                  <a:gd name="T4" fmla="*/ 37 w 352"/>
                  <a:gd name="T5" fmla="*/ 40 h 419"/>
                  <a:gd name="T6" fmla="*/ 48 w 352"/>
                  <a:gd name="T7" fmla="*/ 0 h 419"/>
                  <a:gd name="T8" fmla="*/ 71 w 352"/>
                  <a:gd name="T9" fmla="*/ 0 h 419"/>
                  <a:gd name="T10" fmla="*/ 47 w 352"/>
                  <a:gd name="T11" fmla="*/ 64 h 419"/>
                  <a:gd name="T12" fmla="*/ 45 w 352"/>
                  <a:gd name="T13" fmla="*/ 69 h 419"/>
                  <a:gd name="T14" fmla="*/ 43 w 352"/>
                  <a:gd name="T15" fmla="*/ 73 h 419"/>
                  <a:gd name="T16" fmla="*/ 42 w 352"/>
                  <a:gd name="T17" fmla="*/ 75 h 419"/>
                  <a:gd name="T18" fmla="*/ 41 w 352"/>
                  <a:gd name="T19" fmla="*/ 76 h 419"/>
                  <a:gd name="T20" fmla="*/ 40 w 352"/>
                  <a:gd name="T21" fmla="*/ 77 h 419"/>
                  <a:gd name="T22" fmla="*/ 39 w 352"/>
                  <a:gd name="T23" fmla="*/ 79 h 419"/>
                  <a:gd name="T24" fmla="*/ 37 w 352"/>
                  <a:gd name="T25" fmla="*/ 80 h 419"/>
                  <a:gd name="T26" fmla="*/ 36 w 352"/>
                  <a:gd name="T27" fmla="*/ 81 h 419"/>
                  <a:gd name="T28" fmla="*/ 33 w 352"/>
                  <a:gd name="T29" fmla="*/ 82 h 419"/>
                  <a:gd name="T30" fmla="*/ 31 w 352"/>
                  <a:gd name="T31" fmla="*/ 83 h 419"/>
                  <a:gd name="T32" fmla="*/ 29 w 352"/>
                  <a:gd name="T33" fmla="*/ 83 h 419"/>
                  <a:gd name="T34" fmla="*/ 26 w 352"/>
                  <a:gd name="T35" fmla="*/ 84 h 419"/>
                  <a:gd name="T36" fmla="*/ 24 w 352"/>
                  <a:gd name="T37" fmla="*/ 84 h 419"/>
                  <a:gd name="T38" fmla="*/ 21 w 352"/>
                  <a:gd name="T39" fmla="*/ 84 h 419"/>
                  <a:gd name="T40" fmla="*/ 18 w 352"/>
                  <a:gd name="T41" fmla="*/ 84 h 419"/>
                  <a:gd name="T42" fmla="*/ 14 w 352"/>
                  <a:gd name="T43" fmla="*/ 84 h 419"/>
                  <a:gd name="T44" fmla="*/ 10 w 352"/>
                  <a:gd name="T45" fmla="*/ 83 h 419"/>
                  <a:gd name="T46" fmla="*/ 5 w 352"/>
                  <a:gd name="T47" fmla="*/ 83 h 419"/>
                  <a:gd name="T48" fmla="*/ 3 w 352"/>
                  <a:gd name="T49" fmla="*/ 67 h 419"/>
                  <a:gd name="T50" fmla="*/ 6 w 352"/>
                  <a:gd name="T51" fmla="*/ 67 h 419"/>
                  <a:gd name="T52" fmla="*/ 8 w 352"/>
                  <a:gd name="T53" fmla="*/ 68 h 419"/>
                  <a:gd name="T54" fmla="*/ 11 w 352"/>
                  <a:gd name="T55" fmla="*/ 68 h 419"/>
                  <a:gd name="T56" fmla="*/ 14 w 352"/>
                  <a:gd name="T57" fmla="*/ 68 h 419"/>
                  <a:gd name="T58" fmla="*/ 16 w 352"/>
                  <a:gd name="T59" fmla="*/ 68 h 419"/>
                  <a:gd name="T60" fmla="*/ 18 w 352"/>
                  <a:gd name="T61" fmla="*/ 68 h 419"/>
                  <a:gd name="T62" fmla="*/ 20 w 352"/>
                  <a:gd name="T63" fmla="*/ 67 h 419"/>
                  <a:gd name="T64" fmla="*/ 21 w 352"/>
                  <a:gd name="T65" fmla="*/ 66 h 419"/>
                  <a:gd name="T66" fmla="*/ 22 w 352"/>
                  <a:gd name="T67" fmla="*/ 65 h 419"/>
                  <a:gd name="T68" fmla="*/ 23 w 352"/>
                  <a:gd name="T69" fmla="*/ 64 h 419"/>
                  <a:gd name="T70" fmla="*/ 24 w 352"/>
                  <a:gd name="T71" fmla="*/ 62 h 419"/>
                  <a:gd name="T72" fmla="*/ 25 w 352"/>
                  <a:gd name="T73" fmla="*/ 60 h 419"/>
                  <a:gd name="T74" fmla="*/ 0 w 352"/>
                  <a:gd name="T75" fmla="*/ 0 h 41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352"/>
                  <a:gd name="T115" fmla="*/ 0 h 419"/>
                  <a:gd name="T116" fmla="*/ 352 w 352"/>
                  <a:gd name="T117" fmla="*/ 419 h 41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352" h="419">
                    <a:moveTo>
                      <a:pt x="0" y="0"/>
                    </a:moveTo>
                    <a:lnTo>
                      <a:pt x="121" y="0"/>
                    </a:lnTo>
                    <a:lnTo>
                      <a:pt x="183" y="199"/>
                    </a:lnTo>
                    <a:lnTo>
                      <a:pt x="240" y="0"/>
                    </a:lnTo>
                    <a:lnTo>
                      <a:pt x="352" y="0"/>
                    </a:lnTo>
                    <a:lnTo>
                      <a:pt x="233" y="318"/>
                    </a:lnTo>
                    <a:lnTo>
                      <a:pt x="224" y="343"/>
                    </a:lnTo>
                    <a:lnTo>
                      <a:pt x="213" y="365"/>
                    </a:lnTo>
                    <a:lnTo>
                      <a:pt x="209" y="373"/>
                    </a:lnTo>
                    <a:lnTo>
                      <a:pt x="203" y="381"/>
                    </a:lnTo>
                    <a:lnTo>
                      <a:pt x="198" y="386"/>
                    </a:lnTo>
                    <a:lnTo>
                      <a:pt x="192" y="392"/>
                    </a:lnTo>
                    <a:lnTo>
                      <a:pt x="185" y="398"/>
                    </a:lnTo>
                    <a:lnTo>
                      <a:pt x="176" y="404"/>
                    </a:lnTo>
                    <a:lnTo>
                      <a:pt x="165" y="409"/>
                    </a:lnTo>
                    <a:lnTo>
                      <a:pt x="155" y="412"/>
                    </a:lnTo>
                    <a:lnTo>
                      <a:pt x="143" y="415"/>
                    </a:lnTo>
                    <a:lnTo>
                      <a:pt x="131" y="418"/>
                    </a:lnTo>
                    <a:lnTo>
                      <a:pt x="117" y="419"/>
                    </a:lnTo>
                    <a:lnTo>
                      <a:pt x="102" y="419"/>
                    </a:lnTo>
                    <a:lnTo>
                      <a:pt x="88" y="419"/>
                    </a:lnTo>
                    <a:lnTo>
                      <a:pt x="70" y="418"/>
                    </a:lnTo>
                    <a:lnTo>
                      <a:pt x="50" y="415"/>
                    </a:lnTo>
                    <a:lnTo>
                      <a:pt x="26" y="412"/>
                    </a:lnTo>
                    <a:lnTo>
                      <a:pt x="16" y="332"/>
                    </a:lnTo>
                    <a:lnTo>
                      <a:pt x="29" y="336"/>
                    </a:lnTo>
                    <a:lnTo>
                      <a:pt x="42" y="339"/>
                    </a:lnTo>
                    <a:lnTo>
                      <a:pt x="56" y="340"/>
                    </a:lnTo>
                    <a:lnTo>
                      <a:pt x="71" y="341"/>
                    </a:lnTo>
                    <a:lnTo>
                      <a:pt x="81" y="340"/>
                    </a:lnTo>
                    <a:lnTo>
                      <a:pt x="90" y="338"/>
                    </a:lnTo>
                    <a:lnTo>
                      <a:pt x="97" y="336"/>
                    </a:lnTo>
                    <a:lnTo>
                      <a:pt x="104" y="331"/>
                    </a:lnTo>
                    <a:lnTo>
                      <a:pt x="110" y="326"/>
                    </a:lnTo>
                    <a:lnTo>
                      <a:pt x="116" y="318"/>
                    </a:lnTo>
                    <a:lnTo>
                      <a:pt x="121" y="310"/>
                    </a:lnTo>
                    <a:lnTo>
                      <a:pt x="125" y="298"/>
                    </a:lnTo>
                    <a:lnTo>
                      <a:pt x="0" y="0"/>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53" name="Freeform 1362">
                <a:extLst>
                  <a:ext uri="{FF2B5EF4-FFF2-40B4-BE49-F238E27FC236}">
                    <a16:creationId xmlns:a16="http://schemas.microsoft.com/office/drawing/2014/main" id="{8D018A0F-843B-4768-B84D-4641A47CFE67}"/>
                  </a:ext>
                </a:extLst>
              </p:cNvPr>
              <p:cNvSpPr>
                <a:spLocks noEditPoints="1"/>
              </p:cNvSpPr>
              <p:nvPr/>
            </p:nvSpPr>
            <p:spPr bwMode="auto">
              <a:xfrm>
                <a:off x="1430" y="2561"/>
                <a:ext cx="69" cy="85"/>
              </a:xfrm>
              <a:custGeom>
                <a:avLst/>
                <a:gdLst>
                  <a:gd name="T0" fmla="*/ 24 w 345"/>
                  <a:gd name="T1" fmla="*/ 62 h 425"/>
                  <a:gd name="T2" fmla="*/ 26 w 345"/>
                  <a:gd name="T3" fmla="*/ 68 h 425"/>
                  <a:gd name="T4" fmla="*/ 29 w 345"/>
                  <a:gd name="T5" fmla="*/ 70 h 425"/>
                  <a:gd name="T6" fmla="*/ 32 w 345"/>
                  <a:gd name="T7" fmla="*/ 71 h 425"/>
                  <a:gd name="T8" fmla="*/ 37 w 345"/>
                  <a:gd name="T9" fmla="*/ 71 h 425"/>
                  <a:gd name="T10" fmla="*/ 41 w 345"/>
                  <a:gd name="T11" fmla="*/ 70 h 425"/>
                  <a:gd name="T12" fmla="*/ 44 w 345"/>
                  <a:gd name="T13" fmla="*/ 67 h 425"/>
                  <a:gd name="T14" fmla="*/ 66 w 345"/>
                  <a:gd name="T15" fmla="*/ 70 h 425"/>
                  <a:gd name="T16" fmla="*/ 62 w 345"/>
                  <a:gd name="T17" fmla="*/ 76 h 425"/>
                  <a:gd name="T18" fmla="*/ 57 w 345"/>
                  <a:gd name="T19" fmla="*/ 80 h 425"/>
                  <a:gd name="T20" fmla="*/ 51 w 345"/>
                  <a:gd name="T21" fmla="*/ 83 h 425"/>
                  <a:gd name="T22" fmla="*/ 44 w 345"/>
                  <a:gd name="T23" fmla="*/ 84 h 425"/>
                  <a:gd name="T24" fmla="*/ 34 w 345"/>
                  <a:gd name="T25" fmla="*/ 85 h 425"/>
                  <a:gd name="T26" fmla="*/ 26 w 345"/>
                  <a:gd name="T27" fmla="*/ 84 h 425"/>
                  <a:gd name="T28" fmla="*/ 20 w 345"/>
                  <a:gd name="T29" fmla="*/ 83 h 425"/>
                  <a:gd name="T30" fmla="*/ 14 w 345"/>
                  <a:gd name="T31" fmla="*/ 81 h 425"/>
                  <a:gd name="T32" fmla="*/ 10 w 345"/>
                  <a:gd name="T33" fmla="*/ 77 h 425"/>
                  <a:gd name="T34" fmla="*/ 6 w 345"/>
                  <a:gd name="T35" fmla="*/ 73 h 425"/>
                  <a:gd name="T36" fmla="*/ 2 w 345"/>
                  <a:gd name="T37" fmla="*/ 67 h 425"/>
                  <a:gd name="T38" fmla="*/ 1 w 345"/>
                  <a:gd name="T39" fmla="*/ 61 h 425"/>
                  <a:gd name="T40" fmla="*/ 0 w 345"/>
                  <a:gd name="T41" fmla="*/ 54 h 425"/>
                  <a:gd name="T42" fmla="*/ 1 w 345"/>
                  <a:gd name="T43" fmla="*/ 44 h 425"/>
                  <a:gd name="T44" fmla="*/ 5 w 345"/>
                  <a:gd name="T45" fmla="*/ 36 h 425"/>
                  <a:gd name="T46" fmla="*/ 11 w 345"/>
                  <a:gd name="T47" fmla="*/ 29 h 425"/>
                  <a:gd name="T48" fmla="*/ 20 w 345"/>
                  <a:gd name="T49" fmla="*/ 25 h 425"/>
                  <a:gd name="T50" fmla="*/ 30 w 345"/>
                  <a:gd name="T51" fmla="*/ 23 h 425"/>
                  <a:gd name="T52" fmla="*/ 40 w 345"/>
                  <a:gd name="T53" fmla="*/ 23 h 425"/>
                  <a:gd name="T54" fmla="*/ 48 w 345"/>
                  <a:gd name="T55" fmla="*/ 24 h 425"/>
                  <a:gd name="T56" fmla="*/ 54 w 345"/>
                  <a:gd name="T57" fmla="*/ 27 h 425"/>
                  <a:gd name="T58" fmla="*/ 59 w 345"/>
                  <a:gd name="T59" fmla="*/ 30 h 425"/>
                  <a:gd name="T60" fmla="*/ 63 w 345"/>
                  <a:gd name="T61" fmla="*/ 34 h 425"/>
                  <a:gd name="T62" fmla="*/ 66 w 345"/>
                  <a:gd name="T63" fmla="*/ 40 h 425"/>
                  <a:gd name="T64" fmla="*/ 68 w 345"/>
                  <a:gd name="T65" fmla="*/ 46 h 425"/>
                  <a:gd name="T66" fmla="*/ 69 w 345"/>
                  <a:gd name="T67" fmla="*/ 54 h 425"/>
                  <a:gd name="T68" fmla="*/ 46 w 345"/>
                  <a:gd name="T69" fmla="*/ 49 h 425"/>
                  <a:gd name="T70" fmla="*/ 44 w 345"/>
                  <a:gd name="T71" fmla="*/ 42 h 425"/>
                  <a:gd name="T72" fmla="*/ 42 w 345"/>
                  <a:gd name="T73" fmla="*/ 39 h 425"/>
                  <a:gd name="T74" fmla="*/ 37 w 345"/>
                  <a:gd name="T75" fmla="*/ 37 h 425"/>
                  <a:gd name="T76" fmla="*/ 32 w 345"/>
                  <a:gd name="T77" fmla="*/ 37 h 425"/>
                  <a:gd name="T78" fmla="*/ 29 w 345"/>
                  <a:gd name="T79" fmla="*/ 38 h 425"/>
                  <a:gd name="T80" fmla="*/ 26 w 345"/>
                  <a:gd name="T81" fmla="*/ 41 h 425"/>
                  <a:gd name="T82" fmla="*/ 24 w 345"/>
                  <a:gd name="T83" fmla="*/ 46 h 425"/>
                  <a:gd name="T84" fmla="*/ 34 w 345"/>
                  <a:gd name="T85" fmla="*/ 0 h 425"/>
                  <a:gd name="T86" fmla="*/ 24 w 345"/>
                  <a:gd name="T87" fmla="*/ 17 h 42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45"/>
                  <a:gd name="T133" fmla="*/ 0 h 425"/>
                  <a:gd name="T134" fmla="*/ 345 w 345"/>
                  <a:gd name="T135" fmla="*/ 425 h 42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45" h="425">
                    <a:moveTo>
                      <a:pt x="345" y="298"/>
                    </a:moveTo>
                    <a:lnTo>
                      <a:pt x="116" y="298"/>
                    </a:lnTo>
                    <a:lnTo>
                      <a:pt x="118" y="311"/>
                    </a:lnTo>
                    <a:lnTo>
                      <a:pt x="121" y="322"/>
                    </a:lnTo>
                    <a:lnTo>
                      <a:pt x="126" y="331"/>
                    </a:lnTo>
                    <a:lnTo>
                      <a:pt x="131" y="339"/>
                    </a:lnTo>
                    <a:lnTo>
                      <a:pt x="135" y="343"/>
                    </a:lnTo>
                    <a:lnTo>
                      <a:pt x="140" y="347"/>
                    </a:lnTo>
                    <a:lnTo>
                      <a:pt x="145" y="350"/>
                    </a:lnTo>
                    <a:lnTo>
                      <a:pt x="150" y="353"/>
                    </a:lnTo>
                    <a:lnTo>
                      <a:pt x="156" y="355"/>
                    </a:lnTo>
                    <a:lnTo>
                      <a:pt x="161" y="356"/>
                    </a:lnTo>
                    <a:lnTo>
                      <a:pt x="168" y="357"/>
                    </a:lnTo>
                    <a:lnTo>
                      <a:pt x="174" y="357"/>
                    </a:lnTo>
                    <a:lnTo>
                      <a:pt x="183" y="357"/>
                    </a:lnTo>
                    <a:lnTo>
                      <a:pt x="190" y="356"/>
                    </a:lnTo>
                    <a:lnTo>
                      <a:pt x="198" y="353"/>
                    </a:lnTo>
                    <a:lnTo>
                      <a:pt x="207" y="350"/>
                    </a:lnTo>
                    <a:lnTo>
                      <a:pt x="211" y="347"/>
                    </a:lnTo>
                    <a:lnTo>
                      <a:pt x="215" y="342"/>
                    </a:lnTo>
                    <a:lnTo>
                      <a:pt x="221" y="337"/>
                    </a:lnTo>
                    <a:lnTo>
                      <a:pt x="226" y="330"/>
                    </a:lnTo>
                    <a:lnTo>
                      <a:pt x="338" y="341"/>
                    </a:lnTo>
                    <a:lnTo>
                      <a:pt x="332" y="352"/>
                    </a:lnTo>
                    <a:lnTo>
                      <a:pt x="325" y="362"/>
                    </a:lnTo>
                    <a:lnTo>
                      <a:pt x="318" y="371"/>
                    </a:lnTo>
                    <a:lnTo>
                      <a:pt x="310" y="380"/>
                    </a:lnTo>
                    <a:lnTo>
                      <a:pt x="302" y="388"/>
                    </a:lnTo>
                    <a:lnTo>
                      <a:pt x="294" y="394"/>
                    </a:lnTo>
                    <a:lnTo>
                      <a:pt x="285" y="401"/>
                    </a:lnTo>
                    <a:lnTo>
                      <a:pt x="277" y="406"/>
                    </a:lnTo>
                    <a:lnTo>
                      <a:pt x="267" y="410"/>
                    </a:lnTo>
                    <a:lnTo>
                      <a:pt x="256" y="413"/>
                    </a:lnTo>
                    <a:lnTo>
                      <a:pt x="244" y="417"/>
                    </a:lnTo>
                    <a:lnTo>
                      <a:pt x="231" y="420"/>
                    </a:lnTo>
                    <a:lnTo>
                      <a:pt x="218" y="422"/>
                    </a:lnTo>
                    <a:lnTo>
                      <a:pt x="203" y="423"/>
                    </a:lnTo>
                    <a:lnTo>
                      <a:pt x="188" y="424"/>
                    </a:lnTo>
                    <a:lnTo>
                      <a:pt x="172" y="425"/>
                    </a:lnTo>
                    <a:lnTo>
                      <a:pt x="157" y="424"/>
                    </a:lnTo>
                    <a:lnTo>
                      <a:pt x="144" y="424"/>
                    </a:lnTo>
                    <a:lnTo>
                      <a:pt x="131" y="422"/>
                    </a:lnTo>
                    <a:lnTo>
                      <a:pt x="119" y="421"/>
                    </a:lnTo>
                    <a:lnTo>
                      <a:pt x="107" y="419"/>
                    </a:lnTo>
                    <a:lnTo>
                      <a:pt x="98" y="416"/>
                    </a:lnTo>
                    <a:lnTo>
                      <a:pt x="88" y="412"/>
                    </a:lnTo>
                    <a:lnTo>
                      <a:pt x="78" y="408"/>
                    </a:lnTo>
                    <a:lnTo>
                      <a:pt x="71" y="404"/>
                    </a:lnTo>
                    <a:lnTo>
                      <a:pt x="62" y="398"/>
                    </a:lnTo>
                    <a:lnTo>
                      <a:pt x="54" y="393"/>
                    </a:lnTo>
                    <a:lnTo>
                      <a:pt x="48" y="386"/>
                    </a:lnTo>
                    <a:lnTo>
                      <a:pt x="40" y="380"/>
                    </a:lnTo>
                    <a:lnTo>
                      <a:pt x="34" y="372"/>
                    </a:lnTo>
                    <a:lnTo>
                      <a:pt x="28" y="364"/>
                    </a:lnTo>
                    <a:lnTo>
                      <a:pt x="22" y="355"/>
                    </a:lnTo>
                    <a:lnTo>
                      <a:pt x="17" y="345"/>
                    </a:lnTo>
                    <a:lnTo>
                      <a:pt x="12" y="336"/>
                    </a:lnTo>
                    <a:lnTo>
                      <a:pt x="9" y="326"/>
                    </a:lnTo>
                    <a:lnTo>
                      <a:pt x="6" y="315"/>
                    </a:lnTo>
                    <a:lnTo>
                      <a:pt x="4" y="304"/>
                    </a:lnTo>
                    <a:lnTo>
                      <a:pt x="1" y="294"/>
                    </a:lnTo>
                    <a:lnTo>
                      <a:pt x="0" y="282"/>
                    </a:lnTo>
                    <a:lnTo>
                      <a:pt x="0" y="270"/>
                    </a:lnTo>
                    <a:lnTo>
                      <a:pt x="0" y="253"/>
                    </a:lnTo>
                    <a:lnTo>
                      <a:pt x="3" y="237"/>
                    </a:lnTo>
                    <a:lnTo>
                      <a:pt x="6" y="221"/>
                    </a:lnTo>
                    <a:lnTo>
                      <a:pt x="11" y="206"/>
                    </a:lnTo>
                    <a:lnTo>
                      <a:pt x="18" y="193"/>
                    </a:lnTo>
                    <a:lnTo>
                      <a:pt x="25" y="180"/>
                    </a:lnTo>
                    <a:lnTo>
                      <a:pt x="34" y="169"/>
                    </a:lnTo>
                    <a:lnTo>
                      <a:pt x="45" y="157"/>
                    </a:lnTo>
                    <a:lnTo>
                      <a:pt x="57" y="147"/>
                    </a:lnTo>
                    <a:lnTo>
                      <a:pt x="69" y="138"/>
                    </a:lnTo>
                    <a:lnTo>
                      <a:pt x="84" y="131"/>
                    </a:lnTo>
                    <a:lnTo>
                      <a:pt x="98" y="124"/>
                    </a:lnTo>
                    <a:lnTo>
                      <a:pt x="114" y="120"/>
                    </a:lnTo>
                    <a:lnTo>
                      <a:pt x="131" y="117"/>
                    </a:lnTo>
                    <a:lnTo>
                      <a:pt x="149" y="115"/>
                    </a:lnTo>
                    <a:lnTo>
                      <a:pt x="169" y="113"/>
                    </a:lnTo>
                    <a:lnTo>
                      <a:pt x="184" y="113"/>
                    </a:lnTo>
                    <a:lnTo>
                      <a:pt x="199" y="115"/>
                    </a:lnTo>
                    <a:lnTo>
                      <a:pt x="212" y="117"/>
                    </a:lnTo>
                    <a:lnTo>
                      <a:pt x="226" y="119"/>
                    </a:lnTo>
                    <a:lnTo>
                      <a:pt x="238" y="121"/>
                    </a:lnTo>
                    <a:lnTo>
                      <a:pt x="249" y="124"/>
                    </a:lnTo>
                    <a:lnTo>
                      <a:pt x="259" y="129"/>
                    </a:lnTo>
                    <a:lnTo>
                      <a:pt x="269" y="133"/>
                    </a:lnTo>
                    <a:lnTo>
                      <a:pt x="278" y="138"/>
                    </a:lnTo>
                    <a:lnTo>
                      <a:pt x="286" y="144"/>
                    </a:lnTo>
                    <a:lnTo>
                      <a:pt x="294" y="150"/>
                    </a:lnTo>
                    <a:lnTo>
                      <a:pt x="302" y="157"/>
                    </a:lnTo>
                    <a:lnTo>
                      <a:pt x="309" y="164"/>
                    </a:lnTo>
                    <a:lnTo>
                      <a:pt x="315" y="172"/>
                    </a:lnTo>
                    <a:lnTo>
                      <a:pt x="321" y="180"/>
                    </a:lnTo>
                    <a:lnTo>
                      <a:pt x="325" y="189"/>
                    </a:lnTo>
                    <a:lnTo>
                      <a:pt x="330" y="199"/>
                    </a:lnTo>
                    <a:lnTo>
                      <a:pt x="334" y="208"/>
                    </a:lnTo>
                    <a:lnTo>
                      <a:pt x="337" y="219"/>
                    </a:lnTo>
                    <a:lnTo>
                      <a:pt x="340" y="231"/>
                    </a:lnTo>
                    <a:lnTo>
                      <a:pt x="343" y="244"/>
                    </a:lnTo>
                    <a:lnTo>
                      <a:pt x="344" y="257"/>
                    </a:lnTo>
                    <a:lnTo>
                      <a:pt x="345" y="270"/>
                    </a:lnTo>
                    <a:lnTo>
                      <a:pt x="345" y="285"/>
                    </a:lnTo>
                    <a:lnTo>
                      <a:pt x="345" y="298"/>
                    </a:lnTo>
                    <a:close/>
                    <a:moveTo>
                      <a:pt x="229" y="243"/>
                    </a:moveTo>
                    <a:lnTo>
                      <a:pt x="226" y="228"/>
                    </a:lnTo>
                    <a:lnTo>
                      <a:pt x="223" y="215"/>
                    </a:lnTo>
                    <a:lnTo>
                      <a:pt x="221" y="208"/>
                    </a:lnTo>
                    <a:lnTo>
                      <a:pt x="217" y="204"/>
                    </a:lnTo>
                    <a:lnTo>
                      <a:pt x="214" y="200"/>
                    </a:lnTo>
                    <a:lnTo>
                      <a:pt x="211" y="196"/>
                    </a:lnTo>
                    <a:lnTo>
                      <a:pt x="203" y="189"/>
                    </a:lnTo>
                    <a:lnTo>
                      <a:pt x="195" y="185"/>
                    </a:lnTo>
                    <a:lnTo>
                      <a:pt x="184" y="183"/>
                    </a:lnTo>
                    <a:lnTo>
                      <a:pt x="173" y="181"/>
                    </a:lnTo>
                    <a:lnTo>
                      <a:pt x="167" y="181"/>
                    </a:lnTo>
                    <a:lnTo>
                      <a:pt x="160" y="183"/>
                    </a:lnTo>
                    <a:lnTo>
                      <a:pt x="154" y="185"/>
                    </a:lnTo>
                    <a:lnTo>
                      <a:pt x="148" y="187"/>
                    </a:lnTo>
                    <a:lnTo>
                      <a:pt x="143" y="190"/>
                    </a:lnTo>
                    <a:lnTo>
                      <a:pt x="139" y="193"/>
                    </a:lnTo>
                    <a:lnTo>
                      <a:pt x="134" y="198"/>
                    </a:lnTo>
                    <a:lnTo>
                      <a:pt x="130" y="203"/>
                    </a:lnTo>
                    <a:lnTo>
                      <a:pt x="125" y="211"/>
                    </a:lnTo>
                    <a:lnTo>
                      <a:pt x="121" y="219"/>
                    </a:lnTo>
                    <a:lnTo>
                      <a:pt x="118" y="230"/>
                    </a:lnTo>
                    <a:lnTo>
                      <a:pt x="116" y="243"/>
                    </a:lnTo>
                    <a:lnTo>
                      <a:pt x="229" y="243"/>
                    </a:lnTo>
                    <a:close/>
                    <a:moveTo>
                      <a:pt x="169" y="0"/>
                    </a:moveTo>
                    <a:lnTo>
                      <a:pt x="267" y="0"/>
                    </a:lnTo>
                    <a:lnTo>
                      <a:pt x="176" y="84"/>
                    </a:lnTo>
                    <a:lnTo>
                      <a:pt x="121" y="84"/>
                    </a:lnTo>
                    <a:lnTo>
                      <a:pt x="169" y="0"/>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54" name="Freeform 1363">
                <a:extLst>
                  <a:ext uri="{FF2B5EF4-FFF2-40B4-BE49-F238E27FC236}">
                    <a16:creationId xmlns:a16="http://schemas.microsoft.com/office/drawing/2014/main" id="{7CF1B876-C357-46D3-9892-085518C9192F}"/>
                  </a:ext>
                </a:extLst>
              </p:cNvPr>
              <p:cNvSpPr>
                <a:spLocks/>
              </p:cNvSpPr>
              <p:nvPr/>
            </p:nvSpPr>
            <p:spPr bwMode="auto">
              <a:xfrm>
                <a:off x="1510" y="2583"/>
                <a:ext cx="63" cy="61"/>
              </a:xfrm>
              <a:custGeom>
                <a:avLst/>
                <a:gdLst>
                  <a:gd name="T0" fmla="*/ 0 w 315"/>
                  <a:gd name="T1" fmla="*/ 1 h 305"/>
                  <a:gd name="T2" fmla="*/ 21 w 315"/>
                  <a:gd name="T3" fmla="*/ 1 h 305"/>
                  <a:gd name="T4" fmla="*/ 21 w 315"/>
                  <a:gd name="T5" fmla="*/ 11 h 305"/>
                  <a:gd name="T6" fmla="*/ 23 w 315"/>
                  <a:gd name="T7" fmla="*/ 9 h 305"/>
                  <a:gd name="T8" fmla="*/ 26 w 315"/>
                  <a:gd name="T9" fmla="*/ 6 h 305"/>
                  <a:gd name="T10" fmla="*/ 28 w 315"/>
                  <a:gd name="T11" fmla="*/ 4 h 305"/>
                  <a:gd name="T12" fmla="*/ 31 w 315"/>
                  <a:gd name="T13" fmla="*/ 3 h 305"/>
                  <a:gd name="T14" fmla="*/ 33 w 315"/>
                  <a:gd name="T15" fmla="*/ 2 h 305"/>
                  <a:gd name="T16" fmla="*/ 36 w 315"/>
                  <a:gd name="T17" fmla="*/ 1 h 305"/>
                  <a:gd name="T18" fmla="*/ 39 w 315"/>
                  <a:gd name="T19" fmla="*/ 0 h 305"/>
                  <a:gd name="T20" fmla="*/ 43 w 315"/>
                  <a:gd name="T21" fmla="*/ 0 h 305"/>
                  <a:gd name="T22" fmla="*/ 45 w 315"/>
                  <a:gd name="T23" fmla="*/ 0 h 305"/>
                  <a:gd name="T24" fmla="*/ 47 w 315"/>
                  <a:gd name="T25" fmla="*/ 1 h 305"/>
                  <a:gd name="T26" fmla="*/ 49 w 315"/>
                  <a:gd name="T27" fmla="*/ 1 h 305"/>
                  <a:gd name="T28" fmla="*/ 51 w 315"/>
                  <a:gd name="T29" fmla="*/ 2 h 305"/>
                  <a:gd name="T30" fmla="*/ 53 w 315"/>
                  <a:gd name="T31" fmla="*/ 2 h 305"/>
                  <a:gd name="T32" fmla="*/ 55 w 315"/>
                  <a:gd name="T33" fmla="*/ 3 h 305"/>
                  <a:gd name="T34" fmla="*/ 56 w 315"/>
                  <a:gd name="T35" fmla="*/ 4 h 305"/>
                  <a:gd name="T36" fmla="*/ 58 w 315"/>
                  <a:gd name="T37" fmla="*/ 6 h 305"/>
                  <a:gd name="T38" fmla="*/ 59 w 315"/>
                  <a:gd name="T39" fmla="*/ 7 h 305"/>
                  <a:gd name="T40" fmla="*/ 60 w 315"/>
                  <a:gd name="T41" fmla="*/ 9 h 305"/>
                  <a:gd name="T42" fmla="*/ 61 w 315"/>
                  <a:gd name="T43" fmla="*/ 11 h 305"/>
                  <a:gd name="T44" fmla="*/ 61 w 315"/>
                  <a:gd name="T45" fmla="*/ 13 h 305"/>
                  <a:gd name="T46" fmla="*/ 62 w 315"/>
                  <a:gd name="T47" fmla="*/ 15 h 305"/>
                  <a:gd name="T48" fmla="*/ 63 w 315"/>
                  <a:gd name="T49" fmla="*/ 18 h 305"/>
                  <a:gd name="T50" fmla="*/ 63 w 315"/>
                  <a:gd name="T51" fmla="*/ 20 h 305"/>
                  <a:gd name="T52" fmla="*/ 63 w 315"/>
                  <a:gd name="T53" fmla="*/ 23 h 305"/>
                  <a:gd name="T54" fmla="*/ 63 w 315"/>
                  <a:gd name="T55" fmla="*/ 61 h 305"/>
                  <a:gd name="T56" fmla="*/ 40 w 315"/>
                  <a:gd name="T57" fmla="*/ 61 h 305"/>
                  <a:gd name="T58" fmla="*/ 40 w 315"/>
                  <a:gd name="T59" fmla="*/ 28 h 305"/>
                  <a:gd name="T60" fmla="*/ 40 w 315"/>
                  <a:gd name="T61" fmla="*/ 26 h 305"/>
                  <a:gd name="T62" fmla="*/ 39 w 315"/>
                  <a:gd name="T63" fmla="*/ 23 h 305"/>
                  <a:gd name="T64" fmla="*/ 39 w 315"/>
                  <a:gd name="T65" fmla="*/ 22 h 305"/>
                  <a:gd name="T66" fmla="*/ 38 w 315"/>
                  <a:gd name="T67" fmla="*/ 20 h 305"/>
                  <a:gd name="T68" fmla="*/ 37 w 315"/>
                  <a:gd name="T69" fmla="*/ 19 h 305"/>
                  <a:gd name="T70" fmla="*/ 35 w 315"/>
                  <a:gd name="T71" fmla="*/ 19 h 305"/>
                  <a:gd name="T72" fmla="*/ 34 w 315"/>
                  <a:gd name="T73" fmla="*/ 18 h 305"/>
                  <a:gd name="T74" fmla="*/ 32 w 315"/>
                  <a:gd name="T75" fmla="*/ 18 h 305"/>
                  <a:gd name="T76" fmla="*/ 30 w 315"/>
                  <a:gd name="T77" fmla="*/ 18 h 305"/>
                  <a:gd name="T78" fmla="*/ 28 w 315"/>
                  <a:gd name="T79" fmla="*/ 19 h 305"/>
                  <a:gd name="T80" fmla="*/ 27 w 315"/>
                  <a:gd name="T81" fmla="*/ 20 h 305"/>
                  <a:gd name="T82" fmla="*/ 25 w 315"/>
                  <a:gd name="T83" fmla="*/ 21 h 305"/>
                  <a:gd name="T84" fmla="*/ 25 w 315"/>
                  <a:gd name="T85" fmla="*/ 22 h 305"/>
                  <a:gd name="T86" fmla="*/ 24 w 315"/>
                  <a:gd name="T87" fmla="*/ 23 h 305"/>
                  <a:gd name="T88" fmla="*/ 24 w 315"/>
                  <a:gd name="T89" fmla="*/ 24 h 305"/>
                  <a:gd name="T90" fmla="*/ 23 w 315"/>
                  <a:gd name="T91" fmla="*/ 26 h 305"/>
                  <a:gd name="T92" fmla="*/ 23 w 315"/>
                  <a:gd name="T93" fmla="*/ 29 h 305"/>
                  <a:gd name="T94" fmla="*/ 23 w 315"/>
                  <a:gd name="T95" fmla="*/ 32 h 305"/>
                  <a:gd name="T96" fmla="*/ 23 w 315"/>
                  <a:gd name="T97" fmla="*/ 61 h 305"/>
                  <a:gd name="T98" fmla="*/ 0 w 315"/>
                  <a:gd name="T99" fmla="*/ 61 h 305"/>
                  <a:gd name="T100" fmla="*/ 0 w 315"/>
                  <a:gd name="T101" fmla="*/ 1 h 30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15"/>
                  <a:gd name="T154" fmla="*/ 0 h 305"/>
                  <a:gd name="T155" fmla="*/ 315 w 315"/>
                  <a:gd name="T156" fmla="*/ 305 h 30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15" h="305">
                    <a:moveTo>
                      <a:pt x="0" y="7"/>
                    </a:moveTo>
                    <a:lnTo>
                      <a:pt x="105" y="7"/>
                    </a:lnTo>
                    <a:lnTo>
                      <a:pt x="105" y="56"/>
                    </a:lnTo>
                    <a:lnTo>
                      <a:pt x="117" y="43"/>
                    </a:lnTo>
                    <a:lnTo>
                      <a:pt x="130" y="31"/>
                    </a:lnTo>
                    <a:lnTo>
                      <a:pt x="142" y="21"/>
                    </a:lnTo>
                    <a:lnTo>
                      <a:pt x="154" y="13"/>
                    </a:lnTo>
                    <a:lnTo>
                      <a:pt x="167" y="8"/>
                    </a:lnTo>
                    <a:lnTo>
                      <a:pt x="181" y="4"/>
                    </a:lnTo>
                    <a:lnTo>
                      <a:pt x="196" y="2"/>
                    </a:lnTo>
                    <a:lnTo>
                      <a:pt x="213" y="0"/>
                    </a:lnTo>
                    <a:lnTo>
                      <a:pt x="225" y="2"/>
                    </a:lnTo>
                    <a:lnTo>
                      <a:pt x="236" y="3"/>
                    </a:lnTo>
                    <a:lnTo>
                      <a:pt x="246" y="5"/>
                    </a:lnTo>
                    <a:lnTo>
                      <a:pt x="255" y="8"/>
                    </a:lnTo>
                    <a:lnTo>
                      <a:pt x="264" y="11"/>
                    </a:lnTo>
                    <a:lnTo>
                      <a:pt x="273" y="17"/>
                    </a:lnTo>
                    <a:lnTo>
                      <a:pt x="280" y="22"/>
                    </a:lnTo>
                    <a:lnTo>
                      <a:pt x="288" y="29"/>
                    </a:lnTo>
                    <a:lnTo>
                      <a:pt x="294" y="36"/>
                    </a:lnTo>
                    <a:lnTo>
                      <a:pt x="300" y="45"/>
                    </a:lnTo>
                    <a:lnTo>
                      <a:pt x="304" y="54"/>
                    </a:lnTo>
                    <a:lnTo>
                      <a:pt x="307" y="64"/>
                    </a:lnTo>
                    <a:lnTo>
                      <a:pt x="310" y="76"/>
                    </a:lnTo>
                    <a:lnTo>
                      <a:pt x="313" y="88"/>
                    </a:lnTo>
                    <a:lnTo>
                      <a:pt x="314" y="102"/>
                    </a:lnTo>
                    <a:lnTo>
                      <a:pt x="315" y="116"/>
                    </a:lnTo>
                    <a:lnTo>
                      <a:pt x="315" y="305"/>
                    </a:lnTo>
                    <a:lnTo>
                      <a:pt x="199" y="305"/>
                    </a:lnTo>
                    <a:lnTo>
                      <a:pt x="199" y="142"/>
                    </a:lnTo>
                    <a:lnTo>
                      <a:pt x="199" y="129"/>
                    </a:lnTo>
                    <a:lnTo>
                      <a:pt x="197" y="117"/>
                    </a:lnTo>
                    <a:lnTo>
                      <a:pt x="194" y="108"/>
                    </a:lnTo>
                    <a:lnTo>
                      <a:pt x="190" y="102"/>
                    </a:lnTo>
                    <a:lnTo>
                      <a:pt x="183" y="97"/>
                    </a:lnTo>
                    <a:lnTo>
                      <a:pt x="177" y="93"/>
                    </a:lnTo>
                    <a:lnTo>
                      <a:pt x="169" y="91"/>
                    </a:lnTo>
                    <a:lnTo>
                      <a:pt x="160" y="90"/>
                    </a:lnTo>
                    <a:lnTo>
                      <a:pt x="151" y="91"/>
                    </a:lnTo>
                    <a:lnTo>
                      <a:pt x="141" y="94"/>
                    </a:lnTo>
                    <a:lnTo>
                      <a:pt x="133" y="99"/>
                    </a:lnTo>
                    <a:lnTo>
                      <a:pt x="127" y="106"/>
                    </a:lnTo>
                    <a:lnTo>
                      <a:pt x="124" y="111"/>
                    </a:lnTo>
                    <a:lnTo>
                      <a:pt x="121" y="115"/>
                    </a:lnTo>
                    <a:lnTo>
                      <a:pt x="118" y="121"/>
                    </a:lnTo>
                    <a:lnTo>
                      <a:pt x="117" y="128"/>
                    </a:lnTo>
                    <a:lnTo>
                      <a:pt x="114" y="143"/>
                    </a:lnTo>
                    <a:lnTo>
                      <a:pt x="114" y="162"/>
                    </a:lnTo>
                    <a:lnTo>
                      <a:pt x="114" y="305"/>
                    </a:lnTo>
                    <a:lnTo>
                      <a:pt x="0" y="305"/>
                    </a:lnTo>
                    <a:lnTo>
                      <a:pt x="0" y="7"/>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55" name="Freeform 1364">
                <a:extLst>
                  <a:ext uri="{FF2B5EF4-FFF2-40B4-BE49-F238E27FC236}">
                    <a16:creationId xmlns:a16="http://schemas.microsoft.com/office/drawing/2014/main" id="{75D8590E-AF63-497F-830A-EFD925D5FC5D}"/>
                  </a:ext>
                </a:extLst>
              </p:cNvPr>
              <p:cNvSpPr>
                <a:spLocks noEditPoints="1"/>
              </p:cNvSpPr>
              <p:nvPr/>
            </p:nvSpPr>
            <p:spPr bwMode="auto">
              <a:xfrm>
                <a:off x="1584" y="2562"/>
                <a:ext cx="65" cy="84"/>
              </a:xfrm>
              <a:custGeom>
                <a:avLst/>
                <a:gdLst>
                  <a:gd name="T0" fmla="*/ 65 w 328"/>
                  <a:gd name="T1" fmla="*/ 83 h 418"/>
                  <a:gd name="T2" fmla="*/ 44 w 328"/>
                  <a:gd name="T3" fmla="*/ 74 h 418"/>
                  <a:gd name="T4" fmla="*/ 39 w 328"/>
                  <a:gd name="T5" fmla="*/ 78 h 418"/>
                  <a:gd name="T6" fmla="*/ 36 w 328"/>
                  <a:gd name="T7" fmla="*/ 81 h 418"/>
                  <a:gd name="T8" fmla="*/ 31 w 328"/>
                  <a:gd name="T9" fmla="*/ 83 h 418"/>
                  <a:gd name="T10" fmla="*/ 25 w 328"/>
                  <a:gd name="T11" fmla="*/ 84 h 418"/>
                  <a:gd name="T12" fmla="*/ 19 w 328"/>
                  <a:gd name="T13" fmla="*/ 83 h 418"/>
                  <a:gd name="T14" fmla="*/ 14 w 328"/>
                  <a:gd name="T15" fmla="*/ 82 h 418"/>
                  <a:gd name="T16" fmla="*/ 10 w 328"/>
                  <a:gd name="T17" fmla="*/ 79 h 418"/>
                  <a:gd name="T18" fmla="*/ 6 w 328"/>
                  <a:gd name="T19" fmla="*/ 75 h 418"/>
                  <a:gd name="T20" fmla="*/ 4 w 328"/>
                  <a:gd name="T21" fmla="*/ 70 h 418"/>
                  <a:gd name="T22" fmla="*/ 2 w 328"/>
                  <a:gd name="T23" fmla="*/ 64 h 418"/>
                  <a:gd name="T24" fmla="*/ 0 w 328"/>
                  <a:gd name="T25" fmla="*/ 58 h 418"/>
                  <a:gd name="T26" fmla="*/ 0 w 328"/>
                  <a:gd name="T27" fmla="*/ 52 h 418"/>
                  <a:gd name="T28" fmla="*/ 1 w 328"/>
                  <a:gd name="T29" fmla="*/ 45 h 418"/>
                  <a:gd name="T30" fmla="*/ 2 w 328"/>
                  <a:gd name="T31" fmla="*/ 39 h 418"/>
                  <a:gd name="T32" fmla="*/ 4 w 328"/>
                  <a:gd name="T33" fmla="*/ 34 h 418"/>
                  <a:gd name="T34" fmla="*/ 7 w 328"/>
                  <a:gd name="T35" fmla="*/ 29 h 418"/>
                  <a:gd name="T36" fmla="*/ 11 w 328"/>
                  <a:gd name="T37" fmla="*/ 26 h 418"/>
                  <a:gd name="T38" fmla="*/ 15 w 328"/>
                  <a:gd name="T39" fmla="*/ 23 h 418"/>
                  <a:gd name="T40" fmla="*/ 20 w 328"/>
                  <a:gd name="T41" fmla="*/ 22 h 418"/>
                  <a:gd name="T42" fmla="*/ 25 w 328"/>
                  <a:gd name="T43" fmla="*/ 21 h 418"/>
                  <a:gd name="T44" fmla="*/ 30 w 328"/>
                  <a:gd name="T45" fmla="*/ 22 h 418"/>
                  <a:gd name="T46" fmla="*/ 35 w 328"/>
                  <a:gd name="T47" fmla="*/ 23 h 418"/>
                  <a:gd name="T48" fmla="*/ 39 w 328"/>
                  <a:gd name="T49" fmla="*/ 26 h 418"/>
                  <a:gd name="T50" fmla="*/ 42 w 328"/>
                  <a:gd name="T51" fmla="*/ 29 h 418"/>
                  <a:gd name="T52" fmla="*/ 65 w 328"/>
                  <a:gd name="T53" fmla="*/ 0 h 418"/>
                  <a:gd name="T54" fmla="*/ 42 w 328"/>
                  <a:gd name="T55" fmla="*/ 49 h 418"/>
                  <a:gd name="T56" fmla="*/ 41 w 328"/>
                  <a:gd name="T57" fmla="*/ 45 h 418"/>
                  <a:gd name="T58" fmla="*/ 40 w 328"/>
                  <a:gd name="T59" fmla="*/ 43 h 418"/>
                  <a:gd name="T60" fmla="*/ 39 w 328"/>
                  <a:gd name="T61" fmla="*/ 41 h 418"/>
                  <a:gd name="T62" fmla="*/ 37 w 328"/>
                  <a:gd name="T63" fmla="*/ 40 h 418"/>
                  <a:gd name="T64" fmla="*/ 35 w 328"/>
                  <a:gd name="T65" fmla="*/ 39 h 418"/>
                  <a:gd name="T66" fmla="*/ 33 w 328"/>
                  <a:gd name="T67" fmla="*/ 39 h 418"/>
                  <a:gd name="T68" fmla="*/ 31 w 328"/>
                  <a:gd name="T69" fmla="*/ 39 h 418"/>
                  <a:gd name="T70" fmla="*/ 29 w 328"/>
                  <a:gd name="T71" fmla="*/ 39 h 418"/>
                  <a:gd name="T72" fmla="*/ 27 w 328"/>
                  <a:gd name="T73" fmla="*/ 40 h 418"/>
                  <a:gd name="T74" fmla="*/ 25 w 328"/>
                  <a:gd name="T75" fmla="*/ 43 h 418"/>
                  <a:gd name="T76" fmla="*/ 24 w 328"/>
                  <a:gd name="T77" fmla="*/ 45 h 418"/>
                  <a:gd name="T78" fmla="*/ 23 w 328"/>
                  <a:gd name="T79" fmla="*/ 49 h 418"/>
                  <a:gd name="T80" fmla="*/ 23 w 328"/>
                  <a:gd name="T81" fmla="*/ 56 h 418"/>
                  <a:gd name="T82" fmla="*/ 24 w 328"/>
                  <a:gd name="T83" fmla="*/ 61 h 418"/>
                  <a:gd name="T84" fmla="*/ 25 w 328"/>
                  <a:gd name="T85" fmla="*/ 63 h 418"/>
                  <a:gd name="T86" fmla="*/ 26 w 328"/>
                  <a:gd name="T87" fmla="*/ 65 h 418"/>
                  <a:gd name="T88" fmla="*/ 28 w 328"/>
                  <a:gd name="T89" fmla="*/ 66 h 418"/>
                  <a:gd name="T90" fmla="*/ 30 w 328"/>
                  <a:gd name="T91" fmla="*/ 67 h 418"/>
                  <a:gd name="T92" fmla="*/ 31 w 328"/>
                  <a:gd name="T93" fmla="*/ 67 h 418"/>
                  <a:gd name="T94" fmla="*/ 33 w 328"/>
                  <a:gd name="T95" fmla="*/ 67 h 418"/>
                  <a:gd name="T96" fmla="*/ 35 w 328"/>
                  <a:gd name="T97" fmla="*/ 67 h 418"/>
                  <a:gd name="T98" fmla="*/ 37 w 328"/>
                  <a:gd name="T99" fmla="*/ 66 h 418"/>
                  <a:gd name="T100" fmla="*/ 39 w 328"/>
                  <a:gd name="T101" fmla="*/ 65 h 418"/>
                  <a:gd name="T102" fmla="*/ 40 w 328"/>
                  <a:gd name="T103" fmla="*/ 63 h 418"/>
                  <a:gd name="T104" fmla="*/ 41 w 328"/>
                  <a:gd name="T105" fmla="*/ 61 h 418"/>
                  <a:gd name="T106" fmla="*/ 42 w 328"/>
                  <a:gd name="T107" fmla="*/ 56 h 41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28"/>
                  <a:gd name="T163" fmla="*/ 0 h 418"/>
                  <a:gd name="T164" fmla="*/ 328 w 328"/>
                  <a:gd name="T165" fmla="*/ 418 h 418"/>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28" h="418">
                    <a:moveTo>
                      <a:pt x="328" y="0"/>
                    </a:moveTo>
                    <a:lnTo>
                      <a:pt x="328" y="411"/>
                    </a:lnTo>
                    <a:lnTo>
                      <a:pt x="221" y="411"/>
                    </a:lnTo>
                    <a:lnTo>
                      <a:pt x="221" y="368"/>
                    </a:lnTo>
                    <a:lnTo>
                      <a:pt x="210" y="379"/>
                    </a:lnTo>
                    <a:lnTo>
                      <a:pt x="199" y="390"/>
                    </a:lnTo>
                    <a:lnTo>
                      <a:pt x="190" y="399"/>
                    </a:lnTo>
                    <a:lnTo>
                      <a:pt x="180" y="405"/>
                    </a:lnTo>
                    <a:lnTo>
                      <a:pt x="168" y="411"/>
                    </a:lnTo>
                    <a:lnTo>
                      <a:pt x="154" y="415"/>
                    </a:lnTo>
                    <a:lnTo>
                      <a:pt x="140" y="417"/>
                    </a:lnTo>
                    <a:lnTo>
                      <a:pt x="125" y="418"/>
                    </a:lnTo>
                    <a:lnTo>
                      <a:pt x="111" y="417"/>
                    </a:lnTo>
                    <a:lnTo>
                      <a:pt x="97" y="415"/>
                    </a:lnTo>
                    <a:lnTo>
                      <a:pt x="84" y="412"/>
                    </a:lnTo>
                    <a:lnTo>
                      <a:pt x="72" y="406"/>
                    </a:lnTo>
                    <a:lnTo>
                      <a:pt x="60" y="400"/>
                    </a:lnTo>
                    <a:lnTo>
                      <a:pt x="50" y="391"/>
                    </a:lnTo>
                    <a:lnTo>
                      <a:pt x="41" y="383"/>
                    </a:lnTo>
                    <a:lnTo>
                      <a:pt x="32" y="372"/>
                    </a:lnTo>
                    <a:lnTo>
                      <a:pt x="25" y="360"/>
                    </a:lnTo>
                    <a:lnTo>
                      <a:pt x="18" y="347"/>
                    </a:lnTo>
                    <a:lnTo>
                      <a:pt x="13" y="334"/>
                    </a:lnTo>
                    <a:lnTo>
                      <a:pt x="8" y="320"/>
                    </a:lnTo>
                    <a:lnTo>
                      <a:pt x="5" y="306"/>
                    </a:lnTo>
                    <a:lnTo>
                      <a:pt x="2" y="291"/>
                    </a:lnTo>
                    <a:lnTo>
                      <a:pt x="1" y="276"/>
                    </a:lnTo>
                    <a:lnTo>
                      <a:pt x="0" y="259"/>
                    </a:lnTo>
                    <a:lnTo>
                      <a:pt x="1" y="241"/>
                    </a:lnTo>
                    <a:lnTo>
                      <a:pt x="3" y="224"/>
                    </a:lnTo>
                    <a:lnTo>
                      <a:pt x="5" y="209"/>
                    </a:lnTo>
                    <a:lnTo>
                      <a:pt x="9" y="194"/>
                    </a:lnTo>
                    <a:lnTo>
                      <a:pt x="14" y="180"/>
                    </a:lnTo>
                    <a:lnTo>
                      <a:pt x="20" y="168"/>
                    </a:lnTo>
                    <a:lnTo>
                      <a:pt x="28" y="156"/>
                    </a:lnTo>
                    <a:lnTo>
                      <a:pt x="35" y="146"/>
                    </a:lnTo>
                    <a:lnTo>
                      <a:pt x="45" y="137"/>
                    </a:lnTo>
                    <a:lnTo>
                      <a:pt x="55" y="129"/>
                    </a:lnTo>
                    <a:lnTo>
                      <a:pt x="66" y="122"/>
                    </a:lnTo>
                    <a:lnTo>
                      <a:pt x="76" y="116"/>
                    </a:lnTo>
                    <a:lnTo>
                      <a:pt x="87" y="112"/>
                    </a:lnTo>
                    <a:lnTo>
                      <a:pt x="100" y="109"/>
                    </a:lnTo>
                    <a:lnTo>
                      <a:pt x="112" y="108"/>
                    </a:lnTo>
                    <a:lnTo>
                      <a:pt x="126" y="106"/>
                    </a:lnTo>
                    <a:lnTo>
                      <a:pt x="139" y="108"/>
                    </a:lnTo>
                    <a:lnTo>
                      <a:pt x="151" y="109"/>
                    </a:lnTo>
                    <a:lnTo>
                      <a:pt x="163" y="112"/>
                    </a:lnTo>
                    <a:lnTo>
                      <a:pt x="175" y="115"/>
                    </a:lnTo>
                    <a:lnTo>
                      <a:pt x="184" y="121"/>
                    </a:lnTo>
                    <a:lnTo>
                      <a:pt x="195" y="127"/>
                    </a:lnTo>
                    <a:lnTo>
                      <a:pt x="204" y="135"/>
                    </a:lnTo>
                    <a:lnTo>
                      <a:pt x="212" y="142"/>
                    </a:lnTo>
                    <a:lnTo>
                      <a:pt x="212" y="0"/>
                    </a:lnTo>
                    <a:lnTo>
                      <a:pt x="328" y="0"/>
                    </a:lnTo>
                    <a:close/>
                    <a:moveTo>
                      <a:pt x="213" y="262"/>
                    </a:moveTo>
                    <a:lnTo>
                      <a:pt x="212" y="245"/>
                    </a:lnTo>
                    <a:lnTo>
                      <a:pt x="210" y="231"/>
                    </a:lnTo>
                    <a:lnTo>
                      <a:pt x="208" y="224"/>
                    </a:lnTo>
                    <a:lnTo>
                      <a:pt x="205" y="219"/>
                    </a:lnTo>
                    <a:lnTo>
                      <a:pt x="203" y="213"/>
                    </a:lnTo>
                    <a:lnTo>
                      <a:pt x="198" y="209"/>
                    </a:lnTo>
                    <a:lnTo>
                      <a:pt x="195" y="205"/>
                    </a:lnTo>
                    <a:lnTo>
                      <a:pt x="191" y="201"/>
                    </a:lnTo>
                    <a:lnTo>
                      <a:pt x="186" y="198"/>
                    </a:lnTo>
                    <a:lnTo>
                      <a:pt x="182" y="196"/>
                    </a:lnTo>
                    <a:lnTo>
                      <a:pt x="177" y="194"/>
                    </a:lnTo>
                    <a:lnTo>
                      <a:pt x="172" y="193"/>
                    </a:lnTo>
                    <a:lnTo>
                      <a:pt x="167" y="192"/>
                    </a:lnTo>
                    <a:lnTo>
                      <a:pt x="162" y="192"/>
                    </a:lnTo>
                    <a:lnTo>
                      <a:pt x="156" y="192"/>
                    </a:lnTo>
                    <a:lnTo>
                      <a:pt x="152" y="193"/>
                    </a:lnTo>
                    <a:lnTo>
                      <a:pt x="148" y="194"/>
                    </a:lnTo>
                    <a:lnTo>
                      <a:pt x="143" y="196"/>
                    </a:lnTo>
                    <a:lnTo>
                      <a:pt x="135" y="201"/>
                    </a:lnTo>
                    <a:lnTo>
                      <a:pt x="128" y="208"/>
                    </a:lnTo>
                    <a:lnTo>
                      <a:pt x="125" y="213"/>
                    </a:lnTo>
                    <a:lnTo>
                      <a:pt x="122" y="218"/>
                    </a:lnTo>
                    <a:lnTo>
                      <a:pt x="119" y="224"/>
                    </a:lnTo>
                    <a:lnTo>
                      <a:pt x="117" y="231"/>
                    </a:lnTo>
                    <a:lnTo>
                      <a:pt x="115" y="246"/>
                    </a:lnTo>
                    <a:lnTo>
                      <a:pt x="114" y="264"/>
                    </a:lnTo>
                    <a:lnTo>
                      <a:pt x="115" y="281"/>
                    </a:lnTo>
                    <a:lnTo>
                      <a:pt x="117" y="295"/>
                    </a:lnTo>
                    <a:lnTo>
                      <a:pt x="119" y="302"/>
                    </a:lnTo>
                    <a:lnTo>
                      <a:pt x="122" y="307"/>
                    </a:lnTo>
                    <a:lnTo>
                      <a:pt x="125" y="313"/>
                    </a:lnTo>
                    <a:lnTo>
                      <a:pt x="128" y="317"/>
                    </a:lnTo>
                    <a:lnTo>
                      <a:pt x="131" y="321"/>
                    </a:lnTo>
                    <a:lnTo>
                      <a:pt x="136" y="324"/>
                    </a:lnTo>
                    <a:lnTo>
                      <a:pt x="140" y="328"/>
                    </a:lnTo>
                    <a:lnTo>
                      <a:pt x="143" y="330"/>
                    </a:lnTo>
                    <a:lnTo>
                      <a:pt x="149" y="332"/>
                    </a:lnTo>
                    <a:lnTo>
                      <a:pt x="153" y="333"/>
                    </a:lnTo>
                    <a:lnTo>
                      <a:pt x="157" y="334"/>
                    </a:lnTo>
                    <a:lnTo>
                      <a:pt x="163" y="334"/>
                    </a:lnTo>
                    <a:lnTo>
                      <a:pt x="168" y="334"/>
                    </a:lnTo>
                    <a:lnTo>
                      <a:pt x="173" y="333"/>
                    </a:lnTo>
                    <a:lnTo>
                      <a:pt x="178" y="332"/>
                    </a:lnTo>
                    <a:lnTo>
                      <a:pt x="183" y="330"/>
                    </a:lnTo>
                    <a:lnTo>
                      <a:pt x="187" y="328"/>
                    </a:lnTo>
                    <a:lnTo>
                      <a:pt x="192" y="324"/>
                    </a:lnTo>
                    <a:lnTo>
                      <a:pt x="195" y="321"/>
                    </a:lnTo>
                    <a:lnTo>
                      <a:pt x="199" y="317"/>
                    </a:lnTo>
                    <a:lnTo>
                      <a:pt x="203" y="313"/>
                    </a:lnTo>
                    <a:lnTo>
                      <a:pt x="206" y="307"/>
                    </a:lnTo>
                    <a:lnTo>
                      <a:pt x="208" y="302"/>
                    </a:lnTo>
                    <a:lnTo>
                      <a:pt x="210" y="294"/>
                    </a:lnTo>
                    <a:lnTo>
                      <a:pt x="212" y="279"/>
                    </a:lnTo>
                    <a:lnTo>
                      <a:pt x="213" y="262"/>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56" name="Freeform 1365">
                <a:extLst>
                  <a:ext uri="{FF2B5EF4-FFF2-40B4-BE49-F238E27FC236}">
                    <a16:creationId xmlns:a16="http://schemas.microsoft.com/office/drawing/2014/main" id="{760D5EA7-1BCC-491B-9B9B-F61B0C9D677D}"/>
                  </a:ext>
                </a:extLst>
              </p:cNvPr>
              <p:cNvSpPr>
                <a:spLocks noEditPoints="1"/>
              </p:cNvSpPr>
              <p:nvPr/>
            </p:nvSpPr>
            <p:spPr bwMode="auto">
              <a:xfrm>
                <a:off x="1660" y="2583"/>
                <a:ext cx="69" cy="63"/>
              </a:xfrm>
              <a:custGeom>
                <a:avLst/>
                <a:gdLst>
                  <a:gd name="T0" fmla="*/ 0 w 342"/>
                  <a:gd name="T1" fmla="*/ 25 h 312"/>
                  <a:gd name="T2" fmla="*/ 3 w 342"/>
                  <a:gd name="T3" fmla="*/ 16 h 312"/>
                  <a:gd name="T4" fmla="*/ 9 w 342"/>
                  <a:gd name="T5" fmla="*/ 9 h 312"/>
                  <a:gd name="T6" fmla="*/ 17 w 342"/>
                  <a:gd name="T7" fmla="*/ 4 h 312"/>
                  <a:gd name="T8" fmla="*/ 27 w 342"/>
                  <a:gd name="T9" fmla="*/ 1 h 312"/>
                  <a:gd name="T10" fmla="*/ 39 w 342"/>
                  <a:gd name="T11" fmla="*/ 0 h 312"/>
                  <a:gd name="T12" fmla="*/ 50 w 342"/>
                  <a:gd name="T13" fmla="*/ 3 h 312"/>
                  <a:gd name="T14" fmla="*/ 59 w 342"/>
                  <a:gd name="T15" fmla="*/ 8 h 312"/>
                  <a:gd name="T16" fmla="*/ 65 w 342"/>
                  <a:gd name="T17" fmla="*/ 15 h 312"/>
                  <a:gd name="T18" fmla="*/ 68 w 342"/>
                  <a:gd name="T19" fmla="*/ 23 h 312"/>
                  <a:gd name="T20" fmla="*/ 69 w 342"/>
                  <a:gd name="T21" fmla="*/ 32 h 312"/>
                  <a:gd name="T22" fmla="*/ 68 w 342"/>
                  <a:gd name="T23" fmla="*/ 41 h 312"/>
                  <a:gd name="T24" fmla="*/ 64 w 342"/>
                  <a:gd name="T25" fmla="*/ 49 h 312"/>
                  <a:gd name="T26" fmla="*/ 57 w 342"/>
                  <a:gd name="T27" fmla="*/ 56 h 312"/>
                  <a:gd name="T28" fmla="*/ 49 w 342"/>
                  <a:gd name="T29" fmla="*/ 61 h 312"/>
                  <a:gd name="T30" fmla="*/ 38 w 342"/>
                  <a:gd name="T31" fmla="*/ 63 h 312"/>
                  <a:gd name="T32" fmla="*/ 27 w 342"/>
                  <a:gd name="T33" fmla="*/ 62 h 312"/>
                  <a:gd name="T34" fmla="*/ 18 w 342"/>
                  <a:gd name="T35" fmla="*/ 60 h 312"/>
                  <a:gd name="T36" fmla="*/ 11 w 342"/>
                  <a:gd name="T37" fmla="*/ 56 h 312"/>
                  <a:gd name="T38" fmla="*/ 4 w 342"/>
                  <a:gd name="T39" fmla="*/ 48 h 312"/>
                  <a:gd name="T40" fmla="*/ 1 w 342"/>
                  <a:gd name="T41" fmla="*/ 39 h 312"/>
                  <a:gd name="T42" fmla="*/ 23 w 342"/>
                  <a:gd name="T43" fmla="*/ 32 h 312"/>
                  <a:gd name="T44" fmla="*/ 24 w 342"/>
                  <a:gd name="T45" fmla="*/ 37 h 312"/>
                  <a:gd name="T46" fmla="*/ 25 w 342"/>
                  <a:gd name="T47" fmla="*/ 41 h 312"/>
                  <a:gd name="T48" fmla="*/ 27 w 342"/>
                  <a:gd name="T49" fmla="*/ 45 h 312"/>
                  <a:gd name="T50" fmla="*/ 30 w 342"/>
                  <a:gd name="T51" fmla="*/ 46 h 312"/>
                  <a:gd name="T52" fmla="*/ 33 w 342"/>
                  <a:gd name="T53" fmla="*/ 47 h 312"/>
                  <a:gd name="T54" fmla="*/ 37 w 342"/>
                  <a:gd name="T55" fmla="*/ 47 h 312"/>
                  <a:gd name="T56" fmla="*/ 40 w 342"/>
                  <a:gd name="T57" fmla="*/ 46 h 312"/>
                  <a:gd name="T58" fmla="*/ 43 w 342"/>
                  <a:gd name="T59" fmla="*/ 44 h 312"/>
                  <a:gd name="T60" fmla="*/ 45 w 342"/>
                  <a:gd name="T61" fmla="*/ 40 h 312"/>
                  <a:gd name="T62" fmla="*/ 46 w 342"/>
                  <a:gd name="T63" fmla="*/ 35 h 312"/>
                  <a:gd name="T64" fmla="*/ 46 w 342"/>
                  <a:gd name="T65" fmla="*/ 29 h 312"/>
                  <a:gd name="T66" fmla="*/ 45 w 342"/>
                  <a:gd name="T67" fmla="*/ 25 h 312"/>
                  <a:gd name="T68" fmla="*/ 43 w 342"/>
                  <a:gd name="T69" fmla="*/ 21 h 312"/>
                  <a:gd name="T70" fmla="*/ 41 w 342"/>
                  <a:gd name="T71" fmla="*/ 18 h 312"/>
                  <a:gd name="T72" fmla="*/ 38 w 342"/>
                  <a:gd name="T73" fmla="*/ 16 h 312"/>
                  <a:gd name="T74" fmla="*/ 35 w 342"/>
                  <a:gd name="T75" fmla="*/ 16 h 312"/>
                  <a:gd name="T76" fmla="*/ 31 w 342"/>
                  <a:gd name="T77" fmla="*/ 16 h 312"/>
                  <a:gd name="T78" fmla="*/ 28 w 342"/>
                  <a:gd name="T79" fmla="*/ 18 h 312"/>
                  <a:gd name="T80" fmla="*/ 25 w 342"/>
                  <a:gd name="T81" fmla="*/ 21 h 312"/>
                  <a:gd name="T82" fmla="*/ 24 w 342"/>
                  <a:gd name="T83" fmla="*/ 25 h 312"/>
                  <a:gd name="T84" fmla="*/ 23 w 342"/>
                  <a:gd name="T85" fmla="*/ 30 h 31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42"/>
                  <a:gd name="T130" fmla="*/ 0 h 312"/>
                  <a:gd name="T131" fmla="*/ 342 w 342"/>
                  <a:gd name="T132" fmla="*/ 312 h 31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42" h="312">
                    <a:moveTo>
                      <a:pt x="0" y="157"/>
                    </a:moveTo>
                    <a:lnTo>
                      <a:pt x="0" y="141"/>
                    </a:lnTo>
                    <a:lnTo>
                      <a:pt x="2" y="125"/>
                    </a:lnTo>
                    <a:lnTo>
                      <a:pt x="6" y="109"/>
                    </a:lnTo>
                    <a:lnTo>
                      <a:pt x="11" y="95"/>
                    </a:lnTo>
                    <a:lnTo>
                      <a:pt x="17" y="81"/>
                    </a:lnTo>
                    <a:lnTo>
                      <a:pt x="26" y="68"/>
                    </a:lnTo>
                    <a:lnTo>
                      <a:pt x="34" y="57"/>
                    </a:lnTo>
                    <a:lnTo>
                      <a:pt x="45" y="45"/>
                    </a:lnTo>
                    <a:lnTo>
                      <a:pt x="57" y="35"/>
                    </a:lnTo>
                    <a:lnTo>
                      <a:pt x="70" y="25"/>
                    </a:lnTo>
                    <a:lnTo>
                      <a:pt x="84" y="18"/>
                    </a:lnTo>
                    <a:lnTo>
                      <a:pt x="99" y="11"/>
                    </a:lnTo>
                    <a:lnTo>
                      <a:pt x="115" y="7"/>
                    </a:lnTo>
                    <a:lnTo>
                      <a:pt x="133" y="4"/>
                    </a:lnTo>
                    <a:lnTo>
                      <a:pt x="151" y="2"/>
                    </a:lnTo>
                    <a:lnTo>
                      <a:pt x="169" y="0"/>
                    </a:lnTo>
                    <a:lnTo>
                      <a:pt x="191" y="2"/>
                    </a:lnTo>
                    <a:lnTo>
                      <a:pt x="211" y="4"/>
                    </a:lnTo>
                    <a:lnTo>
                      <a:pt x="231" y="8"/>
                    </a:lnTo>
                    <a:lnTo>
                      <a:pt x="248" y="13"/>
                    </a:lnTo>
                    <a:lnTo>
                      <a:pt x="264" y="21"/>
                    </a:lnTo>
                    <a:lnTo>
                      <a:pt x="279" y="30"/>
                    </a:lnTo>
                    <a:lnTo>
                      <a:pt x="292" y="40"/>
                    </a:lnTo>
                    <a:lnTo>
                      <a:pt x="305" y="52"/>
                    </a:lnTo>
                    <a:lnTo>
                      <a:pt x="314" y="63"/>
                    </a:lnTo>
                    <a:lnTo>
                      <a:pt x="321" y="75"/>
                    </a:lnTo>
                    <a:lnTo>
                      <a:pt x="327" y="87"/>
                    </a:lnTo>
                    <a:lnTo>
                      <a:pt x="332" y="99"/>
                    </a:lnTo>
                    <a:lnTo>
                      <a:pt x="337" y="113"/>
                    </a:lnTo>
                    <a:lnTo>
                      <a:pt x="340" y="126"/>
                    </a:lnTo>
                    <a:lnTo>
                      <a:pt x="341" y="141"/>
                    </a:lnTo>
                    <a:lnTo>
                      <a:pt x="342" y="156"/>
                    </a:lnTo>
                    <a:lnTo>
                      <a:pt x="341" y="172"/>
                    </a:lnTo>
                    <a:lnTo>
                      <a:pt x="339" y="188"/>
                    </a:lnTo>
                    <a:lnTo>
                      <a:pt x="336" y="203"/>
                    </a:lnTo>
                    <a:lnTo>
                      <a:pt x="330" y="217"/>
                    </a:lnTo>
                    <a:lnTo>
                      <a:pt x="324" y="231"/>
                    </a:lnTo>
                    <a:lnTo>
                      <a:pt x="316" y="244"/>
                    </a:lnTo>
                    <a:lnTo>
                      <a:pt x="306" y="256"/>
                    </a:lnTo>
                    <a:lnTo>
                      <a:pt x="296" y="268"/>
                    </a:lnTo>
                    <a:lnTo>
                      <a:pt x="284" y="278"/>
                    </a:lnTo>
                    <a:lnTo>
                      <a:pt x="271" y="288"/>
                    </a:lnTo>
                    <a:lnTo>
                      <a:pt x="257" y="295"/>
                    </a:lnTo>
                    <a:lnTo>
                      <a:pt x="242" y="300"/>
                    </a:lnTo>
                    <a:lnTo>
                      <a:pt x="226" y="306"/>
                    </a:lnTo>
                    <a:lnTo>
                      <a:pt x="208" y="309"/>
                    </a:lnTo>
                    <a:lnTo>
                      <a:pt x="190" y="311"/>
                    </a:lnTo>
                    <a:lnTo>
                      <a:pt x="170" y="312"/>
                    </a:lnTo>
                    <a:lnTo>
                      <a:pt x="152" y="311"/>
                    </a:lnTo>
                    <a:lnTo>
                      <a:pt x="136" y="309"/>
                    </a:lnTo>
                    <a:lnTo>
                      <a:pt x="120" y="307"/>
                    </a:lnTo>
                    <a:lnTo>
                      <a:pt x="105" y="303"/>
                    </a:lnTo>
                    <a:lnTo>
                      <a:pt x="91" y="297"/>
                    </a:lnTo>
                    <a:lnTo>
                      <a:pt x="78" y="292"/>
                    </a:lnTo>
                    <a:lnTo>
                      <a:pt x="66" y="284"/>
                    </a:lnTo>
                    <a:lnTo>
                      <a:pt x="54" y="276"/>
                    </a:lnTo>
                    <a:lnTo>
                      <a:pt x="41" y="264"/>
                    </a:lnTo>
                    <a:lnTo>
                      <a:pt x="30" y="251"/>
                    </a:lnTo>
                    <a:lnTo>
                      <a:pt x="20" y="238"/>
                    </a:lnTo>
                    <a:lnTo>
                      <a:pt x="13" y="223"/>
                    </a:lnTo>
                    <a:lnTo>
                      <a:pt x="7" y="208"/>
                    </a:lnTo>
                    <a:lnTo>
                      <a:pt x="3" y="191"/>
                    </a:lnTo>
                    <a:lnTo>
                      <a:pt x="0" y="175"/>
                    </a:lnTo>
                    <a:lnTo>
                      <a:pt x="0" y="157"/>
                    </a:lnTo>
                    <a:close/>
                    <a:moveTo>
                      <a:pt x="114" y="157"/>
                    </a:moveTo>
                    <a:lnTo>
                      <a:pt x="114" y="167"/>
                    </a:lnTo>
                    <a:lnTo>
                      <a:pt x="115" y="175"/>
                    </a:lnTo>
                    <a:lnTo>
                      <a:pt x="117" y="184"/>
                    </a:lnTo>
                    <a:lnTo>
                      <a:pt x="118" y="191"/>
                    </a:lnTo>
                    <a:lnTo>
                      <a:pt x="120" y="199"/>
                    </a:lnTo>
                    <a:lnTo>
                      <a:pt x="123" y="204"/>
                    </a:lnTo>
                    <a:lnTo>
                      <a:pt x="126" y="211"/>
                    </a:lnTo>
                    <a:lnTo>
                      <a:pt x="131" y="215"/>
                    </a:lnTo>
                    <a:lnTo>
                      <a:pt x="134" y="221"/>
                    </a:lnTo>
                    <a:lnTo>
                      <a:pt x="139" y="224"/>
                    </a:lnTo>
                    <a:lnTo>
                      <a:pt x="143" y="227"/>
                    </a:lnTo>
                    <a:lnTo>
                      <a:pt x="148" y="230"/>
                    </a:lnTo>
                    <a:lnTo>
                      <a:pt x="153" y="232"/>
                    </a:lnTo>
                    <a:lnTo>
                      <a:pt x="159" y="234"/>
                    </a:lnTo>
                    <a:lnTo>
                      <a:pt x="165" y="235"/>
                    </a:lnTo>
                    <a:lnTo>
                      <a:pt x="170" y="235"/>
                    </a:lnTo>
                    <a:lnTo>
                      <a:pt x="177" y="235"/>
                    </a:lnTo>
                    <a:lnTo>
                      <a:pt x="182" y="234"/>
                    </a:lnTo>
                    <a:lnTo>
                      <a:pt x="188" y="232"/>
                    </a:lnTo>
                    <a:lnTo>
                      <a:pt x="193" y="230"/>
                    </a:lnTo>
                    <a:lnTo>
                      <a:pt x="199" y="227"/>
                    </a:lnTo>
                    <a:lnTo>
                      <a:pt x="203" y="224"/>
                    </a:lnTo>
                    <a:lnTo>
                      <a:pt x="207" y="221"/>
                    </a:lnTo>
                    <a:lnTo>
                      <a:pt x="211" y="216"/>
                    </a:lnTo>
                    <a:lnTo>
                      <a:pt x="215" y="211"/>
                    </a:lnTo>
                    <a:lnTo>
                      <a:pt x="218" y="206"/>
                    </a:lnTo>
                    <a:lnTo>
                      <a:pt x="221" y="199"/>
                    </a:lnTo>
                    <a:lnTo>
                      <a:pt x="223" y="191"/>
                    </a:lnTo>
                    <a:lnTo>
                      <a:pt x="224" y="184"/>
                    </a:lnTo>
                    <a:lnTo>
                      <a:pt x="226" y="175"/>
                    </a:lnTo>
                    <a:lnTo>
                      <a:pt x="227" y="166"/>
                    </a:lnTo>
                    <a:lnTo>
                      <a:pt x="227" y="156"/>
                    </a:lnTo>
                    <a:lnTo>
                      <a:pt x="227" y="146"/>
                    </a:lnTo>
                    <a:lnTo>
                      <a:pt x="226" y="138"/>
                    </a:lnTo>
                    <a:lnTo>
                      <a:pt x="224" y="130"/>
                    </a:lnTo>
                    <a:lnTo>
                      <a:pt x="223" y="122"/>
                    </a:lnTo>
                    <a:lnTo>
                      <a:pt x="221" y="115"/>
                    </a:lnTo>
                    <a:lnTo>
                      <a:pt x="218" y="108"/>
                    </a:lnTo>
                    <a:lnTo>
                      <a:pt x="215" y="103"/>
                    </a:lnTo>
                    <a:lnTo>
                      <a:pt x="211" y="98"/>
                    </a:lnTo>
                    <a:lnTo>
                      <a:pt x="207" y="93"/>
                    </a:lnTo>
                    <a:lnTo>
                      <a:pt x="203" y="90"/>
                    </a:lnTo>
                    <a:lnTo>
                      <a:pt x="197" y="87"/>
                    </a:lnTo>
                    <a:lnTo>
                      <a:pt x="193" y="84"/>
                    </a:lnTo>
                    <a:lnTo>
                      <a:pt x="188" y="81"/>
                    </a:lnTo>
                    <a:lnTo>
                      <a:pt x="182" y="80"/>
                    </a:lnTo>
                    <a:lnTo>
                      <a:pt x="177" y="79"/>
                    </a:lnTo>
                    <a:lnTo>
                      <a:pt x="172" y="79"/>
                    </a:lnTo>
                    <a:lnTo>
                      <a:pt x="165" y="79"/>
                    </a:lnTo>
                    <a:lnTo>
                      <a:pt x="160" y="80"/>
                    </a:lnTo>
                    <a:lnTo>
                      <a:pt x="154" y="81"/>
                    </a:lnTo>
                    <a:lnTo>
                      <a:pt x="149" y="84"/>
                    </a:lnTo>
                    <a:lnTo>
                      <a:pt x="143" y="87"/>
                    </a:lnTo>
                    <a:lnTo>
                      <a:pt x="139" y="90"/>
                    </a:lnTo>
                    <a:lnTo>
                      <a:pt x="135" y="94"/>
                    </a:lnTo>
                    <a:lnTo>
                      <a:pt x="131" y="99"/>
                    </a:lnTo>
                    <a:lnTo>
                      <a:pt x="126" y="103"/>
                    </a:lnTo>
                    <a:lnTo>
                      <a:pt x="123" y="109"/>
                    </a:lnTo>
                    <a:lnTo>
                      <a:pt x="121" y="116"/>
                    </a:lnTo>
                    <a:lnTo>
                      <a:pt x="118" y="122"/>
                    </a:lnTo>
                    <a:lnTo>
                      <a:pt x="117" y="130"/>
                    </a:lnTo>
                    <a:lnTo>
                      <a:pt x="115" y="139"/>
                    </a:lnTo>
                    <a:lnTo>
                      <a:pt x="114" y="147"/>
                    </a:lnTo>
                    <a:lnTo>
                      <a:pt x="114" y="157"/>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57" name="Freeform 1366">
                <a:extLst>
                  <a:ext uri="{FF2B5EF4-FFF2-40B4-BE49-F238E27FC236}">
                    <a16:creationId xmlns:a16="http://schemas.microsoft.com/office/drawing/2014/main" id="{3060D666-8AAB-4EC5-85E6-E11C0D4E2C8C}"/>
                  </a:ext>
                </a:extLst>
              </p:cNvPr>
              <p:cNvSpPr>
                <a:spLocks/>
              </p:cNvSpPr>
              <p:nvPr/>
            </p:nvSpPr>
            <p:spPr bwMode="auto">
              <a:xfrm>
                <a:off x="1736" y="2583"/>
                <a:ext cx="63" cy="63"/>
              </a:xfrm>
              <a:custGeom>
                <a:avLst/>
                <a:gdLst>
                  <a:gd name="T0" fmla="*/ 23 w 316"/>
                  <a:gd name="T1" fmla="*/ 45 h 312"/>
                  <a:gd name="T2" fmla="*/ 26 w 316"/>
                  <a:gd name="T3" fmla="*/ 49 h 312"/>
                  <a:gd name="T4" fmla="*/ 31 w 316"/>
                  <a:gd name="T5" fmla="*/ 50 h 312"/>
                  <a:gd name="T6" fmla="*/ 37 w 316"/>
                  <a:gd name="T7" fmla="*/ 50 h 312"/>
                  <a:gd name="T8" fmla="*/ 41 w 316"/>
                  <a:gd name="T9" fmla="*/ 48 h 312"/>
                  <a:gd name="T10" fmla="*/ 42 w 316"/>
                  <a:gd name="T11" fmla="*/ 45 h 312"/>
                  <a:gd name="T12" fmla="*/ 41 w 316"/>
                  <a:gd name="T13" fmla="*/ 42 h 312"/>
                  <a:gd name="T14" fmla="*/ 36 w 316"/>
                  <a:gd name="T15" fmla="*/ 40 h 312"/>
                  <a:gd name="T16" fmla="*/ 24 w 316"/>
                  <a:gd name="T17" fmla="*/ 38 h 312"/>
                  <a:gd name="T18" fmla="*/ 13 w 316"/>
                  <a:gd name="T19" fmla="*/ 35 h 312"/>
                  <a:gd name="T20" fmla="*/ 7 w 316"/>
                  <a:gd name="T21" fmla="*/ 31 h 312"/>
                  <a:gd name="T22" fmla="*/ 4 w 316"/>
                  <a:gd name="T23" fmla="*/ 26 h 312"/>
                  <a:gd name="T24" fmla="*/ 3 w 316"/>
                  <a:gd name="T25" fmla="*/ 22 h 312"/>
                  <a:gd name="T26" fmla="*/ 3 w 316"/>
                  <a:gd name="T27" fmla="*/ 16 h 312"/>
                  <a:gd name="T28" fmla="*/ 4 w 316"/>
                  <a:gd name="T29" fmla="*/ 12 h 312"/>
                  <a:gd name="T30" fmla="*/ 6 w 316"/>
                  <a:gd name="T31" fmla="*/ 9 h 312"/>
                  <a:gd name="T32" fmla="*/ 12 w 316"/>
                  <a:gd name="T33" fmla="*/ 3 h 312"/>
                  <a:gd name="T34" fmla="*/ 22 w 316"/>
                  <a:gd name="T35" fmla="*/ 1 h 312"/>
                  <a:gd name="T36" fmla="*/ 36 w 316"/>
                  <a:gd name="T37" fmla="*/ 0 h 312"/>
                  <a:gd name="T38" fmla="*/ 47 w 316"/>
                  <a:gd name="T39" fmla="*/ 2 h 312"/>
                  <a:gd name="T40" fmla="*/ 53 w 316"/>
                  <a:gd name="T41" fmla="*/ 5 h 312"/>
                  <a:gd name="T42" fmla="*/ 58 w 316"/>
                  <a:gd name="T43" fmla="*/ 11 h 312"/>
                  <a:gd name="T44" fmla="*/ 39 w 316"/>
                  <a:gd name="T45" fmla="*/ 18 h 312"/>
                  <a:gd name="T46" fmla="*/ 38 w 316"/>
                  <a:gd name="T47" fmla="*/ 15 h 312"/>
                  <a:gd name="T48" fmla="*/ 34 w 316"/>
                  <a:gd name="T49" fmla="*/ 13 h 312"/>
                  <a:gd name="T50" fmla="*/ 28 w 316"/>
                  <a:gd name="T51" fmla="*/ 12 h 312"/>
                  <a:gd name="T52" fmla="*/ 25 w 316"/>
                  <a:gd name="T53" fmla="*/ 14 h 312"/>
                  <a:gd name="T54" fmla="*/ 23 w 316"/>
                  <a:gd name="T55" fmla="*/ 16 h 312"/>
                  <a:gd name="T56" fmla="*/ 23 w 316"/>
                  <a:gd name="T57" fmla="*/ 19 h 312"/>
                  <a:gd name="T58" fmla="*/ 26 w 316"/>
                  <a:gd name="T59" fmla="*/ 21 h 312"/>
                  <a:gd name="T60" fmla="*/ 35 w 316"/>
                  <a:gd name="T61" fmla="*/ 23 h 312"/>
                  <a:gd name="T62" fmla="*/ 49 w 316"/>
                  <a:gd name="T63" fmla="*/ 25 h 312"/>
                  <a:gd name="T64" fmla="*/ 57 w 316"/>
                  <a:gd name="T65" fmla="*/ 29 h 312"/>
                  <a:gd name="T66" fmla="*/ 61 w 316"/>
                  <a:gd name="T67" fmla="*/ 35 h 312"/>
                  <a:gd name="T68" fmla="*/ 63 w 316"/>
                  <a:gd name="T69" fmla="*/ 42 h 312"/>
                  <a:gd name="T70" fmla="*/ 61 w 316"/>
                  <a:gd name="T71" fmla="*/ 50 h 312"/>
                  <a:gd name="T72" fmla="*/ 58 w 316"/>
                  <a:gd name="T73" fmla="*/ 55 h 312"/>
                  <a:gd name="T74" fmla="*/ 55 w 316"/>
                  <a:gd name="T75" fmla="*/ 58 h 312"/>
                  <a:gd name="T76" fmla="*/ 50 w 316"/>
                  <a:gd name="T77" fmla="*/ 60 h 312"/>
                  <a:gd name="T78" fmla="*/ 44 w 316"/>
                  <a:gd name="T79" fmla="*/ 62 h 312"/>
                  <a:gd name="T80" fmla="*/ 32 w 316"/>
                  <a:gd name="T81" fmla="*/ 63 h 312"/>
                  <a:gd name="T82" fmla="*/ 21 w 316"/>
                  <a:gd name="T83" fmla="*/ 62 h 312"/>
                  <a:gd name="T84" fmla="*/ 13 w 316"/>
                  <a:gd name="T85" fmla="*/ 60 h 312"/>
                  <a:gd name="T86" fmla="*/ 7 w 316"/>
                  <a:gd name="T87" fmla="*/ 57 h 312"/>
                  <a:gd name="T88" fmla="*/ 3 w 316"/>
                  <a:gd name="T89" fmla="*/ 53 h 312"/>
                  <a:gd name="T90" fmla="*/ 0 w 316"/>
                  <a:gd name="T91" fmla="*/ 47 h 31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16"/>
                  <a:gd name="T139" fmla="*/ 0 h 312"/>
                  <a:gd name="T140" fmla="*/ 316 w 316"/>
                  <a:gd name="T141" fmla="*/ 312 h 31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16" h="312">
                    <a:moveTo>
                      <a:pt x="0" y="223"/>
                    </a:moveTo>
                    <a:lnTo>
                      <a:pt x="113" y="212"/>
                    </a:lnTo>
                    <a:lnTo>
                      <a:pt x="116" y="222"/>
                    </a:lnTo>
                    <a:lnTo>
                      <a:pt x="122" y="229"/>
                    </a:lnTo>
                    <a:lnTo>
                      <a:pt x="126" y="236"/>
                    </a:lnTo>
                    <a:lnTo>
                      <a:pt x="132" y="241"/>
                    </a:lnTo>
                    <a:lnTo>
                      <a:pt x="139" y="244"/>
                    </a:lnTo>
                    <a:lnTo>
                      <a:pt x="148" y="248"/>
                    </a:lnTo>
                    <a:lnTo>
                      <a:pt x="156" y="249"/>
                    </a:lnTo>
                    <a:lnTo>
                      <a:pt x="166" y="250"/>
                    </a:lnTo>
                    <a:lnTo>
                      <a:pt x="177" y="249"/>
                    </a:lnTo>
                    <a:lnTo>
                      <a:pt x="186" y="248"/>
                    </a:lnTo>
                    <a:lnTo>
                      <a:pt x="195" y="244"/>
                    </a:lnTo>
                    <a:lnTo>
                      <a:pt x="201" y="240"/>
                    </a:lnTo>
                    <a:lnTo>
                      <a:pt x="206" y="236"/>
                    </a:lnTo>
                    <a:lnTo>
                      <a:pt x="209" y="231"/>
                    </a:lnTo>
                    <a:lnTo>
                      <a:pt x="211" y="227"/>
                    </a:lnTo>
                    <a:lnTo>
                      <a:pt x="211" y="222"/>
                    </a:lnTo>
                    <a:lnTo>
                      <a:pt x="211" y="216"/>
                    </a:lnTo>
                    <a:lnTo>
                      <a:pt x="208" y="211"/>
                    </a:lnTo>
                    <a:lnTo>
                      <a:pt x="205" y="207"/>
                    </a:lnTo>
                    <a:lnTo>
                      <a:pt x="198" y="202"/>
                    </a:lnTo>
                    <a:lnTo>
                      <a:pt x="192" y="200"/>
                    </a:lnTo>
                    <a:lnTo>
                      <a:pt x="182" y="197"/>
                    </a:lnTo>
                    <a:lnTo>
                      <a:pt x="168" y="194"/>
                    </a:lnTo>
                    <a:lnTo>
                      <a:pt x="150" y="190"/>
                    </a:lnTo>
                    <a:lnTo>
                      <a:pt x="122" y="186"/>
                    </a:lnTo>
                    <a:lnTo>
                      <a:pt x="99" y="181"/>
                    </a:lnTo>
                    <a:lnTo>
                      <a:pt x="81" y="176"/>
                    </a:lnTo>
                    <a:lnTo>
                      <a:pt x="67" y="172"/>
                    </a:lnTo>
                    <a:lnTo>
                      <a:pt x="56" y="167"/>
                    </a:lnTo>
                    <a:lnTo>
                      <a:pt x="46" y="159"/>
                    </a:lnTo>
                    <a:lnTo>
                      <a:pt x="36" y="152"/>
                    </a:lnTo>
                    <a:lnTo>
                      <a:pt x="28" y="142"/>
                    </a:lnTo>
                    <a:lnTo>
                      <a:pt x="24" y="136"/>
                    </a:lnTo>
                    <a:lnTo>
                      <a:pt x="21" y="131"/>
                    </a:lnTo>
                    <a:lnTo>
                      <a:pt x="18" y="126"/>
                    </a:lnTo>
                    <a:lnTo>
                      <a:pt x="16" y="119"/>
                    </a:lnTo>
                    <a:lnTo>
                      <a:pt x="13" y="107"/>
                    </a:lnTo>
                    <a:lnTo>
                      <a:pt x="13" y="93"/>
                    </a:lnTo>
                    <a:lnTo>
                      <a:pt x="13" y="87"/>
                    </a:lnTo>
                    <a:lnTo>
                      <a:pt x="14" y="79"/>
                    </a:lnTo>
                    <a:lnTo>
                      <a:pt x="15" y="73"/>
                    </a:lnTo>
                    <a:lnTo>
                      <a:pt x="17" y="66"/>
                    </a:lnTo>
                    <a:lnTo>
                      <a:pt x="19" y="60"/>
                    </a:lnTo>
                    <a:lnTo>
                      <a:pt x="21" y="54"/>
                    </a:lnTo>
                    <a:lnTo>
                      <a:pt x="26" y="48"/>
                    </a:lnTo>
                    <a:lnTo>
                      <a:pt x="29" y="43"/>
                    </a:lnTo>
                    <a:lnTo>
                      <a:pt x="39" y="33"/>
                    </a:lnTo>
                    <a:lnTo>
                      <a:pt x="49" y="24"/>
                    </a:lnTo>
                    <a:lnTo>
                      <a:pt x="62" y="17"/>
                    </a:lnTo>
                    <a:lnTo>
                      <a:pt x="76" y="11"/>
                    </a:lnTo>
                    <a:lnTo>
                      <a:pt x="92" y="7"/>
                    </a:lnTo>
                    <a:lnTo>
                      <a:pt x="112" y="4"/>
                    </a:lnTo>
                    <a:lnTo>
                      <a:pt x="132" y="2"/>
                    </a:lnTo>
                    <a:lnTo>
                      <a:pt x="157" y="0"/>
                    </a:lnTo>
                    <a:lnTo>
                      <a:pt x="182" y="2"/>
                    </a:lnTo>
                    <a:lnTo>
                      <a:pt x="204" y="3"/>
                    </a:lnTo>
                    <a:lnTo>
                      <a:pt x="221" y="5"/>
                    </a:lnTo>
                    <a:lnTo>
                      <a:pt x="236" y="9"/>
                    </a:lnTo>
                    <a:lnTo>
                      <a:pt x="248" y="13"/>
                    </a:lnTo>
                    <a:lnTo>
                      <a:pt x="259" y="19"/>
                    </a:lnTo>
                    <a:lnTo>
                      <a:pt x="268" y="26"/>
                    </a:lnTo>
                    <a:lnTo>
                      <a:pt x="278" y="34"/>
                    </a:lnTo>
                    <a:lnTo>
                      <a:pt x="286" y="44"/>
                    </a:lnTo>
                    <a:lnTo>
                      <a:pt x="293" y="54"/>
                    </a:lnTo>
                    <a:lnTo>
                      <a:pt x="300" y="66"/>
                    </a:lnTo>
                    <a:lnTo>
                      <a:pt x="306" y="80"/>
                    </a:lnTo>
                    <a:lnTo>
                      <a:pt x="198" y="91"/>
                    </a:lnTo>
                    <a:lnTo>
                      <a:pt x="195" y="85"/>
                    </a:lnTo>
                    <a:lnTo>
                      <a:pt x="192" y="78"/>
                    </a:lnTo>
                    <a:lnTo>
                      <a:pt x="189" y="74"/>
                    </a:lnTo>
                    <a:lnTo>
                      <a:pt x="184" y="70"/>
                    </a:lnTo>
                    <a:lnTo>
                      <a:pt x="177" y="66"/>
                    </a:lnTo>
                    <a:lnTo>
                      <a:pt x="169" y="63"/>
                    </a:lnTo>
                    <a:lnTo>
                      <a:pt x="160" y="62"/>
                    </a:lnTo>
                    <a:lnTo>
                      <a:pt x="151" y="61"/>
                    </a:lnTo>
                    <a:lnTo>
                      <a:pt x="142" y="61"/>
                    </a:lnTo>
                    <a:lnTo>
                      <a:pt x="135" y="63"/>
                    </a:lnTo>
                    <a:lnTo>
                      <a:pt x="128" y="65"/>
                    </a:lnTo>
                    <a:lnTo>
                      <a:pt x="123" y="67"/>
                    </a:lnTo>
                    <a:lnTo>
                      <a:pt x="119" y="72"/>
                    </a:lnTo>
                    <a:lnTo>
                      <a:pt x="116" y="75"/>
                    </a:lnTo>
                    <a:lnTo>
                      <a:pt x="115" y="79"/>
                    </a:lnTo>
                    <a:lnTo>
                      <a:pt x="114" y="85"/>
                    </a:lnTo>
                    <a:lnTo>
                      <a:pt x="115" y="90"/>
                    </a:lnTo>
                    <a:lnTo>
                      <a:pt x="117" y="94"/>
                    </a:lnTo>
                    <a:lnTo>
                      <a:pt x="121" y="98"/>
                    </a:lnTo>
                    <a:lnTo>
                      <a:pt x="126" y="101"/>
                    </a:lnTo>
                    <a:lnTo>
                      <a:pt x="132" y="104"/>
                    </a:lnTo>
                    <a:lnTo>
                      <a:pt x="143" y="106"/>
                    </a:lnTo>
                    <a:lnTo>
                      <a:pt x="157" y="108"/>
                    </a:lnTo>
                    <a:lnTo>
                      <a:pt x="175" y="112"/>
                    </a:lnTo>
                    <a:lnTo>
                      <a:pt x="200" y="115"/>
                    </a:lnTo>
                    <a:lnTo>
                      <a:pt x="224" y="119"/>
                    </a:lnTo>
                    <a:lnTo>
                      <a:pt x="244" y="124"/>
                    </a:lnTo>
                    <a:lnTo>
                      <a:pt x="259" y="129"/>
                    </a:lnTo>
                    <a:lnTo>
                      <a:pt x="272" y="135"/>
                    </a:lnTo>
                    <a:lnTo>
                      <a:pt x="284" y="143"/>
                    </a:lnTo>
                    <a:lnTo>
                      <a:pt x="293" y="152"/>
                    </a:lnTo>
                    <a:lnTo>
                      <a:pt x="302" y="162"/>
                    </a:lnTo>
                    <a:lnTo>
                      <a:pt x="308" y="173"/>
                    </a:lnTo>
                    <a:lnTo>
                      <a:pt x="313" y="184"/>
                    </a:lnTo>
                    <a:lnTo>
                      <a:pt x="315" y="196"/>
                    </a:lnTo>
                    <a:lnTo>
                      <a:pt x="316" y="209"/>
                    </a:lnTo>
                    <a:lnTo>
                      <a:pt x="315" y="222"/>
                    </a:lnTo>
                    <a:lnTo>
                      <a:pt x="313" y="235"/>
                    </a:lnTo>
                    <a:lnTo>
                      <a:pt x="307" y="247"/>
                    </a:lnTo>
                    <a:lnTo>
                      <a:pt x="301" y="258"/>
                    </a:lnTo>
                    <a:lnTo>
                      <a:pt x="296" y="265"/>
                    </a:lnTo>
                    <a:lnTo>
                      <a:pt x="292" y="270"/>
                    </a:lnTo>
                    <a:lnTo>
                      <a:pt x="287" y="276"/>
                    </a:lnTo>
                    <a:lnTo>
                      <a:pt x="280" y="281"/>
                    </a:lnTo>
                    <a:lnTo>
                      <a:pt x="274" y="285"/>
                    </a:lnTo>
                    <a:lnTo>
                      <a:pt x="267" y="290"/>
                    </a:lnTo>
                    <a:lnTo>
                      <a:pt x="260" y="294"/>
                    </a:lnTo>
                    <a:lnTo>
                      <a:pt x="251" y="297"/>
                    </a:lnTo>
                    <a:lnTo>
                      <a:pt x="243" y="302"/>
                    </a:lnTo>
                    <a:lnTo>
                      <a:pt x="233" y="304"/>
                    </a:lnTo>
                    <a:lnTo>
                      <a:pt x="223" y="307"/>
                    </a:lnTo>
                    <a:lnTo>
                      <a:pt x="212" y="308"/>
                    </a:lnTo>
                    <a:lnTo>
                      <a:pt x="187" y="311"/>
                    </a:lnTo>
                    <a:lnTo>
                      <a:pt x="160" y="312"/>
                    </a:lnTo>
                    <a:lnTo>
                      <a:pt x="141" y="311"/>
                    </a:lnTo>
                    <a:lnTo>
                      <a:pt x="123" y="310"/>
                    </a:lnTo>
                    <a:lnTo>
                      <a:pt x="105" y="309"/>
                    </a:lnTo>
                    <a:lnTo>
                      <a:pt x="90" y="306"/>
                    </a:lnTo>
                    <a:lnTo>
                      <a:pt x="76" y="303"/>
                    </a:lnTo>
                    <a:lnTo>
                      <a:pt x="64" y="299"/>
                    </a:lnTo>
                    <a:lnTo>
                      <a:pt x="54" y="294"/>
                    </a:lnTo>
                    <a:lnTo>
                      <a:pt x="44" y="289"/>
                    </a:lnTo>
                    <a:lnTo>
                      <a:pt x="35" y="283"/>
                    </a:lnTo>
                    <a:lnTo>
                      <a:pt x="28" y="276"/>
                    </a:lnTo>
                    <a:lnTo>
                      <a:pt x="21" y="269"/>
                    </a:lnTo>
                    <a:lnTo>
                      <a:pt x="16" y="261"/>
                    </a:lnTo>
                    <a:lnTo>
                      <a:pt x="10" y="252"/>
                    </a:lnTo>
                    <a:lnTo>
                      <a:pt x="6" y="243"/>
                    </a:lnTo>
                    <a:lnTo>
                      <a:pt x="2" y="234"/>
                    </a:lnTo>
                    <a:lnTo>
                      <a:pt x="0" y="223"/>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58" name="Freeform 1367">
                <a:extLst>
                  <a:ext uri="{FF2B5EF4-FFF2-40B4-BE49-F238E27FC236}">
                    <a16:creationId xmlns:a16="http://schemas.microsoft.com/office/drawing/2014/main" id="{2390543F-EA06-45B4-B182-421F41568212}"/>
                  </a:ext>
                </a:extLst>
              </p:cNvPr>
              <p:cNvSpPr>
                <a:spLocks noEditPoints="1"/>
              </p:cNvSpPr>
              <p:nvPr/>
            </p:nvSpPr>
            <p:spPr bwMode="auto">
              <a:xfrm>
                <a:off x="1807" y="2583"/>
                <a:ext cx="69" cy="63"/>
              </a:xfrm>
              <a:custGeom>
                <a:avLst/>
                <a:gdLst>
                  <a:gd name="T0" fmla="*/ 24 w 345"/>
                  <a:gd name="T1" fmla="*/ 40 h 312"/>
                  <a:gd name="T2" fmla="*/ 26 w 345"/>
                  <a:gd name="T3" fmla="*/ 46 h 312"/>
                  <a:gd name="T4" fmla="*/ 29 w 345"/>
                  <a:gd name="T5" fmla="*/ 48 h 312"/>
                  <a:gd name="T6" fmla="*/ 32 w 345"/>
                  <a:gd name="T7" fmla="*/ 49 h 312"/>
                  <a:gd name="T8" fmla="*/ 36 w 345"/>
                  <a:gd name="T9" fmla="*/ 49 h 312"/>
                  <a:gd name="T10" fmla="*/ 41 w 345"/>
                  <a:gd name="T11" fmla="*/ 48 h 312"/>
                  <a:gd name="T12" fmla="*/ 44 w 345"/>
                  <a:gd name="T13" fmla="*/ 45 h 312"/>
                  <a:gd name="T14" fmla="*/ 66 w 345"/>
                  <a:gd name="T15" fmla="*/ 48 h 312"/>
                  <a:gd name="T16" fmla="*/ 62 w 345"/>
                  <a:gd name="T17" fmla="*/ 54 h 312"/>
                  <a:gd name="T18" fmla="*/ 57 w 345"/>
                  <a:gd name="T19" fmla="*/ 58 h 312"/>
                  <a:gd name="T20" fmla="*/ 51 w 345"/>
                  <a:gd name="T21" fmla="*/ 61 h 312"/>
                  <a:gd name="T22" fmla="*/ 44 w 345"/>
                  <a:gd name="T23" fmla="*/ 62 h 312"/>
                  <a:gd name="T24" fmla="*/ 34 w 345"/>
                  <a:gd name="T25" fmla="*/ 63 h 312"/>
                  <a:gd name="T26" fmla="*/ 26 w 345"/>
                  <a:gd name="T27" fmla="*/ 62 h 312"/>
                  <a:gd name="T28" fmla="*/ 19 w 345"/>
                  <a:gd name="T29" fmla="*/ 61 h 312"/>
                  <a:gd name="T30" fmla="*/ 14 w 345"/>
                  <a:gd name="T31" fmla="*/ 59 h 312"/>
                  <a:gd name="T32" fmla="*/ 9 w 345"/>
                  <a:gd name="T33" fmla="*/ 55 h 312"/>
                  <a:gd name="T34" fmla="*/ 6 w 345"/>
                  <a:gd name="T35" fmla="*/ 51 h 312"/>
                  <a:gd name="T36" fmla="*/ 3 w 345"/>
                  <a:gd name="T37" fmla="*/ 45 h 312"/>
                  <a:gd name="T38" fmla="*/ 1 w 345"/>
                  <a:gd name="T39" fmla="*/ 39 h 312"/>
                  <a:gd name="T40" fmla="*/ 0 w 345"/>
                  <a:gd name="T41" fmla="*/ 32 h 312"/>
                  <a:gd name="T42" fmla="*/ 1 w 345"/>
                  <a:gd name="T43" fmla="*/ 22 h 312"/>
                  <a:gd name="T44" fmla="*/ 5 w 345"/>
                  <a:gd name="T45" fmla="*/ 14 h 312"/>
                  <a:gd name="T46" fmla="*/ 11 w 345"/>
                  <a:gd name="T47" fmla="*/ 7 h 312"/>
                  <a:gd name="T48" fmla="*/ 20 w 345"/>
                  <a:gd name="T49" fmla="*/ 2 h 312"/>
                  <a:gd name="T50" fmla="*/ 30 w 345"/>
                  <a:gd name="T51" fmla="*/ 0 h 312"/>
                  <a:gd name="T52" fmla="*/ 40 w 345"/>
                  <a:gd name="T53" fmla="*/ 0 h 312"/>
                  <a:gd name="T54" fmla="*/ 48 w 345"/>
                  <a:gd name="T55" fmla="*/ 2 h 312"/>
                  <a:gd name="T56" fmla="*/ 54 w 345"/>
                  <a:gd name="T57" fmla="*/ 4 h 312"/>
                  <a:gd name="T58" fmla="*/ 59 w 345"/>
                  <a:gd name="T59" fmla="*/ 7 h 312"/>
                  <a:gd name="T60" fmla="*/ 63 w 345"/>
                  <a:gd name="T61" fmla="*/ 12 h 312"/>
                  <a:gd name="T62" fmla="*/ 66 w 345"/>
                  <a:gd name="T63" fmla="*/ 17 h 312"/>
                  <a:gd name="T64" fmla="*/ 68 w 345"/>
                  <a:gd name="T65" fmla="*/ 24 h 312"/>
                  <a:gd name="T66" fmla="*/ 69 w 345"/>
                  <a:gd name="T67" fmla="*/ 32 h 312"/>
                  <a:gd name="T68" fmla="*/ 46 w 345"/>
                  <a:gd name="T69" fmla="*/ 26 h 312"/>
                  <a:gd name="T70" fmla="*/ 44 w 345"/>
                  <a:gd name="T71" fmla="*/ 19 h 312"/>
                  <a:gd name="T72" fmla="*/ 42 w 345"/>
                  <a:gd name="T73" fmla="*/ 17 h 312"/>
                  <a:gd name="T74" fmla="*/ 37 w 345"/>
                  <a:gd name="T75" fmla="*/ 14 h 312"/>
                  <a:gd name="T76" fmla="*/ 32 w 345"/>
                  <a:gd name="T77" fmla="*/ 14 h 312"/>
                  <a:gd name="T78" fmla="*/ 29 w 345"/>
                  <a:gd name="T79" fmla="*/ 16 h 312"/>
                  <a:gd name="T80" fmla="*/ 26 w 345"/>
                  <a:gd name="T81" fmla="*/ 18 h 312"/>
                  <a:gd name="T82" fmla="*/ 24 w 345"/>
                  <a:gd name="T83" fmla="*/ 24 h 31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45"/>
                  <a:gd name="T127" fmla="*/ 0 h 312"/>
                  <a:gd name="T128" fmla="*/ 345 w 345"/>
                  <a:gd name="T129" fmla="*/ 312 h 312"/>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45" h="312">
                    <a:moveTo>
                      <a:pt x="345" y="185"/>
                    </a:moveTo>
                    <a:lnTo>
                      <a:pt x="116" y="185"/>
                    </a:lnTo>
                    <a:lnTo>
                      <a:pt x="119" y="198"/>
                    </a:lnTo>
                    <a:lnTo>
                      <a:pt x="122" y="209"/>
                    </a:lnTo>
                    <a:lnTo>
                      <a:pt x="126" y="218"/>
                    </a:lnTo>
                    <a:lnTo>
                      <a:pt x="132" y="226"/>
                    </a:lnTo>
                    <a:lnTo>
                      <a:pt x="136" y="230"/>
                    </a:lnTo>
                    <a:lnTo>
                      <a:pt x="140" y="234"/>
                    </a:lnTo>
                    <a:lnTo>
                      <a:pt x="144" y="237"/>
                    </a:lnTo>
                    <a:lnTo>
                      <a:pt x="150" y="240"/>
                    </a:lnTo>
                    <a:lnTo>
                      <a:pt x="156" y="242"/>
                    </a:lnTo>
                    <a:lnTo>
                      <a:pt x="162" y="243"/>
                    </a:lnTo>
                    <a:lnTo>
                      <a:pt x="168" y="244"/>
                    </a:lnTo>
                    <a:lnTo>
                      <a:pt x="175" y="244"/>
                    </a:lnTo>
                    <a:lnTo>
                      <a:pt x="182" y="244"/>
                    </a:lnTo>
                    <a:lnTo>
                      <a:pt x="191" y="243"/>
                    </a:lnTo>
                    <a:lnTo>
                      <a:pt x="198" y="240"/>
                    </a:lnTo>
                    <a:lnTo>
                      <a:pt x="206" y="237"/>
                    </a:lnTo>
                    <a:lnTo>
                      <a:pt x="211" y="234"/>
                    </a:lnTo>
                    <a:lnTo>
                      <a:pt x="216" y="229"/>
                    </a:lnTo>
                    <a:lnTo>
                      <a:pt x="221" y="224"/>
                    </a:lnTo>
                    <a:lnTo>
                      <a:pt x="227" y="217"/>
                    </a:lnTo>
                    <a:lnTo>
                      <a:pt x="339" y="228"/>
                    </a:lnTo>
                    <a:lnTo>
                      <a:pt x="332" y="239"/>
                    </a:lnTo>
                    <a:lnTo>
                      <a:pt x="325" y="249"/>
                    </a:lnTo>
                    <a:lnTo>
                      <a:pt x="318" y="258"/>
                    </a:lnTo>
                    <a:lnTo>
                      <a:pt x="311" y="267"/>
                    </a:lnTo>
                    <a:lnTo>
                      <a:pt x="302" y="275"/>
                    </a:lnTo>
                    <a:lnTo>
                      <a:pt x="295" y="281"/>
                    </a:lnTo>
                    <a:lnTo>
                      <a:pt x="286" y="288"/>
                    </a:lnTo>
                    <a:lnTo>
                      <a:pt x="276" y="293"/>
                    </a:lnTo>
                    <a:lnTo>
                      <a:pt x="266" y="297"/>
                    </a:lnTo>
                    <a:lnTo>
                      <a:pt x="257" y="300"/>
                    </a:lnTo>
                    <a:lnTo>
                      <a:pt x="245" y="304"/>
                    </a:lnTo>
                    <a:lnTo>
                      <a:pt x="232" y="307"/>
                    </a:lnTo>
                    <a:lnTo>
                      <a:pt x="219" y="309"/>
                    </a:lnTo>
                    <a:lnTo>
                      <a:pt x="204" y="310"/>
                    </a:lnTo>
                    <a:lnTo>
                      <a:pt x="189" y="311"/>
                    </a:lnTo>
                    <a:lnTo>
                      <a:pt x="171" y="312"/>
                    </a:lnTo>
                    <a:lnTo>
                      <a:pt x="157" y="311"/>
                    </a:lnTo>
                    <a:lnTo>
                      <a:pt x="143" y="311"/>
                    </a:lnTo>
                    <a:lnTo>
                      <a:pt x="132" y="309"/>
                    </a:lnTo>
                    <a:lnTo>
                      <a:pt x="119" y="308"/>
                    </a:lnTo>
                    <a:lnTo>
                      <a:pt x="108" y="306"/>
                    </a:lnTo>
                    <a:lnTo>
                      <a:pt x="97" y="303"/>
                    </a:lnTo>
                    <a:lnTo>
                      <a:pt x="87" y="299"/>
                    </a:lnTo>
                    <a:lnTo>
                      <a:pt x="79" y="295"/>
                    </a:lnTo>
                    <a:lnTo>
                      <a:pt x="70" y="291"/>
                    </a:lnTo>
                    <a:lnTo>
                      <a:pt x="62" y="285"/>
                    </a:lnTo>
                    <a:lnTo>
                      <a:pt x="55" y="280"/>
                    </a:lnTo>
                    <a:lnTo>
                      <a:pt x="47" y="273"/>
                    </a:lnTo>
                    <a:lnTo>
                      <a:pt x="41" y="267"/>
                    </a:lnTo>
                    <a:lnTo>
                      <a:pt x="34" y="259"/>
                    </a:lnTo>
                    <a:lnTo>
                      <a:pt x="28" y="251"/>
                    </a:lnTo>
                    <a:lnTo>
                      <a:pt x="23" y="242"/>
                    </a:lnTo>
                    <a:lnTo>
                      <a:pt x="17" y="232"/>
                    </a:lnTo>
                    <a:lnTo>
                      <a:pt x="13" y="223"/>
                    </a:lnTo>
                    <a:lnTo>
                      <a:pt x="8" y="213"/>
                    </a:lnTo>
                    <a:lnTo>
                      <a:pt x="6" y="202"/>
                    </a:lnTo>
                    <a:lnTo>
                      <a:pt x="3" y="191"/>
                    </a:lnTo>
                    <a:lnTo>
                      <a:pt x="2" y="181"/>
                    </a:lnTo>
                    <a:lnTo>
                      <a:pt x="1" y="169"/>
                    </a:lnTo>
                    <a:lnTo>
                      <a:pt x="0" y="157"/>
                    </a:lnTo>
                    <a:lnTo>
                      <a:pt x="1" y="140"/>
                    </a:lnTo>
                    <a:lnTo>
                      <a:pt x="3" y="124"/>
                    </a:lnTo>
                    <a:lnTo>
                      <a:pt x="6" y="108"/>
                    </a:lnTo>
                    <a:lnTo>
                      <a:pt x="12" y="93"/>
                    </a:lnTo>
                    <a:lnTo>
                      <a:pt x="18" y="80"/>
                    </a:lnTo>
                    <a:lnTo>
                      <a:pt x="26" y="67"/>
                    </a:lnTo>
                    <a:lnTo>
                      <a:pt x="34" y="56"/>
                    </a:lnTo>
                    <a:lnTo>
                      <a:pt x="45" y="44"/>
                    </a:lnTo>
                    <a:lnTo>
                      <a:pt x="57" y="34"/>
                    </a:lnTo>
                    <a:lnTo>
                      <a:pt x="69" y="25"/>
                    </a:lnTo>
                    <a:lnTo>
                      <a:pt x="83" y="18"/>
                    </a:lnTo>
                    <a:lnTo>
                      <a:pt x="98" y="11"/>
                    </a:lnTo>
                    <a:lnTo>
                      <a:pt x="114" y="7"/>
                    </a:lnTo>
                    <a:lnTo>
                      <a:pt x="132" y="4"/>
                    </a:lnTo>
                    <a:lnTo>
                      <a:pt x="150" y="2"/>
                    </a:lnTo>
                    <a:lnTo>
                      <a:pt x="168" y="0"/>
                    </a:lnTo>
                    <a:lnTo>
                      <a:pt x="184" y="0"/>
                    </a:lnTo>
                    <a:lnTo>
                      <a:pt x="198" y="2"/>
                    </a:lnTo>
                    <a:lnTo>
                      <a:pt x="212" y="4"/>
                    </a:lnTo>
                    <a:lnTo>
                      <a:pt x="225" y="6"/>
                    </a:lnTo>
                    <a:lnTo>
                      <a:pt x="238" y="8"/>
                    </a:lnTo>
                    <a:lnTo>
                      <a:pt x="249" y="11"/>
                    </a:lnTo>
                    <a:lnTo>
                      <a:pt x="260" y="16"/>
                    </a:lnTo>
                    <a:lnTo>
                      <a:pt x="270" y="20"/>
                    </a:lnTo>
                    <a:lnTo>
                      <a:pt x="278" y="25"/>
                    </a:lnTo>
                    <a:lnTo>
                      <a:pt x="287" y="31"/>
                    </a:lnTo>
                    <a:lnTo>
                      <a:pt x="295" y="37"/>
                    </a:lnTo>
                    <a:lnTo>
                      <a:pt x="302" y="44"/>
                    </a:lnTo>
                    <a:lnTo>
                      <a:pt x="309" y="51"/>
                    </a:lnTo>
                    <a:lnTo>
                      <a:pt x="315" y="59"/>
                    </a:lnTo>
                    <a:lnTo>
                      <a:pt x="320" y="67"/>
                    </a:lnTo>
                    <a:lnTo>
                      <a:pt x="326" y="76"/>
                    </a:lnTo>
                    <a:lnTo>
                      <a:pt x="330" y="86"/>
                    </a:lnTo>
                    <a:lnTo>
                      <a:pt x="334" y="95"/>
                    </a:lnTo>
                    <a:lnTo>
                      <a:pt x="338" y="106"/>
                    </a:lnTo>
                    <a:lnTo>
                      <a:pt x="340" y="118"/>
                    </a:lnTo>
                    <a:lnTo>
                      <a:pt x="342" y="131"/>
                    </a:lnTo>
                    <a:lnTo>
                      <a:pt x="344" y="144"/>
                    </a:lnTo>
                    <a:lnTo>
                      <a:pt x="345" y="157"/>
                    </a:lnTo>
                    <a:lnTo>
                      <a:pt x="345" y="172"/>
                    </a:lnTo>
                    <a:lnTo>
                      <a:pt x="345" y="185"/>
                    </a:lnTo>
                    <a:close/>
                    <a:moveTo>
                      <a:pt x="229" y="130"/>
                    </a:moveTo>
                    <a:lnTo>
                      <a:pt x="227" y="115"/>
                    </a:lnTo>
                    <a:lnTo>
                      <a:pt x="223" y="102"/>
                    </a:lnTo>
                    <a:lnTo>
                      <a:pt x="220" y="95"/>
                    </a:lnTo>
                    <a:lnTo>
                      <a:pt x="218" y="91"/>
                    </a:lnTo>
                    <a:lnTo>
                      <a:pt x="215" y="87"/>
                    </a:lnTo>
                    <a:lnTo>
                      <a:pt x="211" y="83"/>
                    </a:lnTo>
                    <a:lnTo>
                      <a:pt x="204" y="76"/>
                    </a:lnTo>
                    <a:lnTo>
                      <a:pt x="194" y="72"/>
                    </a:lnTo>
                    <a:lnTo>
                      <a:pt x="184" y="70"/>
                    </a:lnTo>
                    <a:lnTo>
                      <a:pt x="174" y="68"/>
                    </a:lnTo>
                    <a:lnTo>
                      <a:pt x="167" y="68"/>
                    </a:lnTo>
                    <a:lnTo>
                      <a:pt x="161" y="70"/>
                    </a:lnTo>
                    <a:lnTo>
                      <a:pt x="154" y="72"/>
                    </a:lnTo>
                    <a:lnTo>
                      <a:pt x="149" y="74"/>
                    </a:lnTo>
                    <a:lnTo>
                      <a:pt x="143" y="77"/>
                    </a:lnTo>
                    <a:lnTo>
                      <a:pt x="139" y="80"/>
                    </a:lnTo>
                    <a:lnTo>
                      <a:pt x="134" y="85"/>
                    </a:lnTo>
                    <a:lnTo>
                      <a:pt x="129" y="90"/>
                    </a:lnTo>
                    <a:lnTo>
                      <a:pt x="125" y="98"/>
                    </a:lnTo>
                    <a:lnTo>
                      <a:pt x="122" y="106"/>
                    </a:lnTo>
                    <a:lnTo>
                      <a:pt x="119" y="117"/>
                    </a:lnTo>
                    <a:lnTo>
                      <a:pt x="116" y="130"/>
                    </a:lnTo>
                    <a:lnTo>
                      <a:pt x="229" y="130"/>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59" name="Freeform 1368">
                <a:extLst>
                  <a:ext uri="{FF2B5EF4-FFF2-40B4-BE49-F238E27FC236}">
                    <a16:creationId xmlns:a16="http://schemas.microsoft.com/office/drawing/2014/main" id="{0DFF3526-DDFF-4A14-8FAD-59819A17D45F}"/>
                  </a:ext>
                </a:extLst>
              </p:cNvPr>
              <p:cNvSpPr>
                <a:spLocks noEditPoints="1"/>
              </p:cNvSpPr>
              <p:nvPr/>
            </p:nvSpPr>
            <p:spPr bwMode="auto">
              <a:xfrm>
                <a:off x="3899" y="1012"/>
                <a:ext cx="64" cy="63"/>
              </a:xfrm>
              <a:custGeom>
                <a:avLst/>
                <a:gdLst>
                  <a:gd name="T0" fmla="*/ 64 w 317"/>
                  <a:gd name="T1" fmla="*/ 63 h 316"/>
                  <a:gd name="T2" fmla="*/ 50 w 317"/>
                  <a:gd name="T3" fmla="*/ 63 h 316"/>
                  <a:gd name="T4" fmla="*/ 44 w 317"/>
                  <a:gd name="T5" fmla="*/ 49 h 316"/>
                  <a:gd name="T6" fmla="*/ 19 w 317"/>
                  <a:gd name="T7" fmla="*/ 49 h 316"/>
                  <a:gd name="T8" fmla="*/ 14 w 317"/>
                  <a:gd name="T9" fmla="*/ 63 h 316"/>
                  <a:gd name="T10" fmla="*/ 0 w 317"/>
                  <a:gd name="T11" fmla="*/ 63 h 316"/>
                  <a:gd name="T12" fmla="*/ 25 w 317"/>
                  <a:gd name="T13" fmla="*/ 0 h 316"/>
                  <a:gd name="T14" fmla="*/ 38 w 317"/>
                  <a:gd name="T15" fmla="*/ 0 h 316"/>
                  <a:gd name="T16" fmla="*/ 64 w 317"/>
                  <a:gd name="T17" fmla="*/ 63 h 316"/>
                  <a:gd name="T18" fmla="*/ 40 w 317"/>
                  <a:gd name="T19" fmla="*/ 38 h 316"/>
                  <a:gd name="T20" fmla="*/ 31 w 317"/>
                  <a:gd name="T21" fmla="*/ 15 h 316"/>
                  <a:gd name="T22" fmla="*/ 23 w 317"/>
                  <a:gd name="T23" fmla="*/ 38 h 316"/>
                  <a:gd name="T24" fmla="*/ 40 w 317"/>
                  <a:gd name="T25" fmla="*/ 38 h 3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17"/>
                  <a:gd name="T40" fmla="*/ 0 h 316"/>
                  <a:gd name="T41" fmla="*/ 317 w 317"/>
                  <a:gd name="T42" fmla="*/ 316 h 3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17" h="316">
                    <a:moveTo>
                      <a:pt x="317" y="316"/>
                    </a:moveTo>
                    <a:lnTo>
                      <a:pt x="247" y="316"/>
                    </a:lnTo>
                    <a:lnTo>
                      <a:pt x="220" y="245"/>
                    </a:lnTo>
                    <a:lnTo>
                      <a:pt x="94" y="245"/>
                    </a:lnTo>
                    <a:lnTo>
                      <a:pt x="67" y="316"/>
                    </a:lnTo>
                    <a:lnTo>
                      <a:pt x="0" y="316"/>
                    </a:lnTo>
                    <a:lnTo>
                      <a:pt x="123" y="0"/>
                    </a:lnTo>
                    <a:lnTo>
                      <a:pt x="190" y="0"/>
                    </a:lnTo>
                    <a:lnTo>
                      <a:pt x="317" y="316"/>
                    </a:lnTo>
                    <a:close/>
                    <a:moveTo>
                      <a:pt x="200" y="191"/>
                    </a:moveTo>
                    <a:lnTo>
                      <a:pt x="156" y="75"/>
                    </a:lnTo>
                    <a:lnTo>
                      <a:pt x="113" y="191"/>
                    </a:lnTo>
                    <a:lnTo>
                      <a:pt x="200" y="19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60" name="Freeform 1369">
                <a:extLst>
                  <a:ext uri="{FF2B5EF4-FFF2-40B4-BE49-F238E27FC236}">
                    <a16:creationId xmlns:a16="http://schemas.microsoft.com/office/drawing/2014/main" id="{A140F452-7AA6-450C-B369-C887B3771DD3}"/>
                  </a:ext>
                </a:extLst>
              </p:cNvPr>
              <p:cNvSpPr>
                <a:spLocks/>
              </p:cNvSpPr>
              <p:nvPr/>
            </p:nvSpPr>
            <p:spPr bwMode="auto">
              <a:xfrm>
                <a:off x="3967" y="1029"/>
                <a:ext cx="43" cy="48"/>
              </a:xfrm>
              <a:custGeom>
                <a:avLst/>
                <a:gdLst>
                  <a:gd name="T0" fmla="*/ 30 w 217"/>
                  <a:gd name="T1" fmla="*/ 17 h 240"/>
                  <a:gd name="T2" fmla="*/ 30 w 217"/>
                  <a:gd name="T3" fmla="*/ 14 h 240"/>
                  <a:gd name="T4" fmla="*/ 28 w 217"/>
                  <a:gd name="T5" fmla="*/ 12 h 240"/>
                  <a:gd name="T6" fmla="*/ 25 w 217"/>
                  <a:gd name="T7" fmla="*/ 10 h 240"/>
                  <a:gd name="T8" fmla="*/ 22 w 217"/>
                  <a:gd name="T9" fmla="*/ 10 h 240"/>
                  <a:gd name="T10" fmla="*/ 18 w 217"/>
                  <a:gd name="T11" fmla="*/ 10 h 240"/>
                  <a:gd name="T12" fmla="*/ 16 w 217"/>
                  <a:gd name="T13" fmla="*/ 12 h 240"/>
                  <a:gd name="T14" fmla="*/ 15 w 217"/>
                  <a:gd name="T15" fmla="*/ 13 h 240"/>
                  <a:gd name="T16" fmla="*/ 14 w 217"/>
                  <a:gd name="T17" fmla="*/ 15 h 240"/>
                  <a:gd name="T18" fmla="*/ 13 w 217"/>
                  <a:gd name="T19" fmla="*/ 17 h 240"/>
                  <a:gd name="T20" fmla="*/ 12 w 217"/>
                  <a:gd name="T21" fmla="*/ 23 h 240"/>
                  <a:gd name="T22" fmla="*/ 13 w 217"/>
                  <a:gd name="T23" fmla="*/ 30 h 240"/>
                  <a:gd name="T24" fmla="*/ 14 w 217"/>
                  <a:gd name="T25" fmla="*/ 33 h 240"/>
                  <a:gd name="T26" fmla="*/ 15 w 217"/>
                  <a:gd name="T27" fmla="*/ 35 h 240"/>
                  <a:gd name="T28" fmla="*/ 17 w 217"/>
                  <a:gd name="T29" fmla="*/ 36 h 240"/>
                  <a:gd name="T30" fmla="*/ 18 w 217"/>
                  <a:gd name="T31" fmla="*/ 37 h 240"/>
                  <a:gd name="T32" fmla="*/ 20 w 217"/>
                  <a:gd name="T33" fmla="*/ 38 h 240"/>
                  <a:gd name="T34" fmla="*/ 22 w 217"/>
                  <a:gd name="T35" fmla="*/ 38 h 240"/>
                  <a:gd name="T36" fmla="*/ 25 w 217"/>
                  <a:gd name="T37" fmla="*/ 38 h 240"/>
                  <a:gd name="T38" fmla="*/ 28 w 217"/>
                  <a:gd name="T39" fmla="*/ 36 h 240"/>
                  <a:gd name="T40" fmla="*/ 30 w 217"/>
                  <a:gd name="T41" fmla="*/ 34 h 240"/>
                  <a:gd name="T42" fmla="*/ 31 w 217"/>
                  <a:gd name="T43" fmla="*/ 29 h 240"/>
                  <a:gd name="T44" fmla="*/ 42 w 217"/>
                  <a:gd name="T45" fmla="*/ 34 h 240"/>
                  <a:gd name="T46" fmla="*/ 41 w 217"/>
                  <a:gd name="T47" fmla="*/ 37 h 240"/>
                  <a:gd name="T48" fmla="*/ 39 w 217"/>
                  <a:gd name="T49" fmla="*/ 40 h 240"/>
                  <a:gd name="T50" fmla="*/ 37 w 217"/>
                  <a:gd name="T51" fmla="*/ 43 h 240"/>
                  <a:gd name="T52" fmla="*/ 34 w 217"/>
                  <a:gd name="T53" fmla="*/ 45 h 240"/>
                  <a:gd name="T54" fmla="*/ 32 w 217"/>
                  <a:gd name="T55" fmla="*/ 46 h 240"/>
                  <a:gd name="T56" fmla="*/ 28 w 217"/>
                  <a:gd name="T57" fmla="*/ 47 h 240"/>
                  <a:gd name="T58" fmla="*/ 24 w 217"/>
                  <a:gd name="T59" fmla="*/ 48 h 240"/>
                  <a:gd name="T60" fmla="*/ 19 w 217"/>
                  <a:gd name="T61" fmla="*/ 48 h 240"/>
                  <a:gd name="T62" fmla="*/ 15 w 217"/>
                  <a:gd name="T63" fmla="*/ 47 h 240"/>
                  <a:gd name="T64" fmla="*/ 11 w 217"/>
                  <a:gd name="T65" fmla="*/ 46 h 240"/>
                  <a:gd name="T66" fmla="*/ 8 w 217"/>
                  <a:gd name="T67" fmla="*/ 43 h 240"/>
                  <a:gd name="T68" fmla="*/ 5 w 217"/>
                  <a:gd name="T69" fmla="*/ 40 h 240"/>
                  <a:gd name="T70" fmla="*/ 2 w 217"/>
                  <a:gd name="T71" fmla="*/ 36 h 240"/>
                  <a:gd name="T72" fmla="*/ 1 w 217"/>
                  <a:gd name="T73" fmla="*/ 32 h 240"/>
                  <a:gd name="T74" fmla="*/ 0 w 217"/>
                  <a:gd name="T75" fmla="*/ 27 h 240"/>
                  <a:gd name="T76" fmla="*/ 0 w 217"/>
                  <a:gd name="T77" fmla="*/ 21 h 240"/>
                  <a:gd name="T78" fmla="*/ 1 w 217"/>
                  <a:gd name="T79" fmla="*/ 16 h 240"/>
                  <a:gd name="T80" fmla="*/ 2 w 217"/>
                  <a:gd name="T81" fmla="*/ 12 h 240"/>
                  <a:gd name="T82" fmla="*/ 5 w 217"/>
                  <a:gd name="T83" fmla="*/ 8 h 240"/>
                  <a:gd name="T84" fmla="*/ 8 w 217"/>
                  <a:gd name="T85" fmla="*/ 5 h 240"/>
                  <a:gd name="T86" fmla="*/ 11 w 217"/>
                  <a:gd name="T87" fmla="*/ 3 h 240"/>
                  <a:gd name="T88" fmla="*/ 15 w 217"/>
                  <a:gd name="T89" fmla="*/ 1 h 240"/>
                  <a:gd name="T90" fmla="*/ 20 w 217"/>
                  <a:gd name="T91" fmla="*/ 0 h 240"/>
                  <a:gd name="T92" fmla="*/ 24 w 217"/>
                  <a:gd name="T93" fmla="*/ 0 h 240"/>
                  <a:gd name="T94" fmla="*/ 28 w 217"/>
                  <a:gd name="T95" fmla="*/ 1 h 240"/>
                  <a:gd name="T96" fmla="*/ 31 w 217"/>
                  <a:gd name="T97" fmla="*/ 2 h 240"/>
                  <a:gd name="T98" fmla="*/ 34 w 217"/>
                  <a:gd name="T99" fmla="*/ 3 h 240"/>
                  <a:gd name="T100" fmla="*/ 36 w 217"/>
                  <a:gd name="T101" fmla="*/ 5 h 240"/>
                  <a:gd name="T102" fmla="*/ 38 w 217"/>
                  <a:gd name="T103" fmla="*/ 7 h 240"/>
                  <a:gd name="T104" fmla="*/ 40 w 217"/>
                  <a:gd name="T105" fmla="*/ 10 h 240"/>
                  <a:gd name="T106" fmla="*/ 42 w 217"/>
                  <a:gd name="T107" fmla="*/ 13 h 240"/>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17"/>
                  <a:gd name="T163" fmla="*/ 0 h 240"/>
                  <a:gd name="T164" fmla="*/ 217 w 217"/>
                  <a:gd name="T165" fmla="*/ 240 h 240"/>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17" h="240">
                    <a:moveTo>
                      <a:pt x="214" y="74"/>
                    </a:moveTo>
                    <a:lnTo>
                      <a:pt x="153" y="84"/>
                    </a:lnTo>
                    <a:lnTo>
                      <a:pt x="152" y="76"/>
                    </a:lnTo>
                    <a:lnTo>
                      <a:pt x="149" y="68"/>
                    </a:lnTo>
                    <a:lnTo>
                      <a:pt x="145" y="63"/>
                    </a:lnTo>
                    <a:lnTo>
                      <a:pt x="140" y="58"/>
                    </a:lnTo>
                    <a:lnTo>
                      <a:pt x="134" y="53"/>
                    </a:lnTo>
                    <a:lnTo>
                      <a:pt x="127" y="51"/>
                    </a:lnTo>
                    <a:lnTo>
                      <a:pt x="121" y="49"/>
                    </a:lnTo>
                    <a:lnTo>
                      <a:pt x="112" y="48"/>
                    </a:lnTo>
                    <a:lnTo>
                      <a:pt x="101" y="49"/>
                    </a:lnTo>
                    <a:lnTo>
                      <a:pt x="92" y="52"/>
                    </a:lnTo>
                    <a:lnTo>
                      <a:pt x="87" y="54"/>
                    </a:lnTo>
                    <a:lnTo>
                      <a:pt x="83" y="58"/>
                    </a:lnTo>
                    <a:lnTo>
                      <a:pt x="80" y="61"/>
                    </a:lnTo>
                    <a:lnTo>
                      <a:pt x="77" y="64"/>
                    </a:lnTo>
                    <a:lnTo>
                      <a:pt x="73" y="68"/>
                    </a:lnTo>
                    <a:lnTo>
                      <a:pt x="70" y="73"/>
                    </a:lnTo>
                    <a:lnTo>
                      <a:pt x="68" y="79"/>
                    </a:lnTo>
                    <a:lnTo>
                      <a:pt x="66" y="84"/>
                    </a:lnTo>
                    <a:lnTo>
                      <a:pt x="64" y="100"/>
                    </a:lnTo>
                    <a:lnTo>
                      <a:pt x="63" y="116"/>
                    </a:lnTo>
                    <a:lnTo>
                      <a:pt x="64" y="135"/>
                    </a:lnTo>
                    <a:lnTo>
                      <a:pt x="66" y="151"/>
                    </a:lnTo>
                    <a:lnTo>
                      <a:pt x="68" y="158"/>
                    </a:lnTo>
                    <a:lnTo>
                      <a:pt x="70" y="164"/>
                    </a:lnTo>
                    <a:lnTo>
                      <a:pt x="73" y="170"/>
                    </a:lnTo>
                    <a:lnTo>
                      <a:pt x="77" y="174"/>
                    </a:lnTo>
                    <a:lnTo>
                      <a:pt x="80" y="177"/>
                    </a:lnTo>
                    <a:lnTo>
                      <a:pt x="84" y="182"/>
                    </a:lnTo>
                    <a:lnTo>
                      <a:pt x="87" y="184"/>
                    </a:lnTo>
                    <a:lnTo>
                      <a:pt x="93" y="186"/>
                    </a:lnTo>
                    <a:lnTo>
                      <a:pt x="97" y="188"/>
                    </a:lnTo>
                    <a:lnTo>
                      <a:pt x="102" y="189"/>
                    </a:lnTo>
                    <a:lnTo>
                      <a:pt x="108" y="190"/>
                    </a:lnTo>
                    <a:lnTo>
                      <a:pt x="113" y="190"/>
                    </a:lnTo>
                    <a:lnTo>
                      <a:pt x="121" y="190"/>
                    </a:lnTo>
                    <a:lnTo>
                      <a:pt x="128" y="188"/>
                    </a:lnTo>
                    <a:lnTo>
                      <a:pt x="135" y="185"/>
                    </a:lnTo>
                    <a:lnTo>
                      <a:pt x="141" y="181"/>
                    </a:lnTo>
                    <a:lnTo>
                      <a:pt x="147" y="175"/>
                    </a:lnTo>
                    <a:lnTo>
                      <a:pt x="151" y="168"/>
                    </a:lnTo>
                    <a:lnTo>
                      <a:pt x="154" y="158"/>
                    </a:lnTo>
                    <a:lnTo>
                      <a:pt x="156" y="147"/>
                    </a:lnTo>
                    <a:lnTo>
                      <a:pt x="217" y="157"/>
                    </a:lnTo>
                    <a:lnTo>
                      <a:pt x="214" y="168"/>
                    </a:lnTo>
                    <a:lnTo>
                      <a:pt x="210" y="176"/>
                    </a:lnTo>
                    <a:lnTo>
                      <a:pt x="207" y="185"/>
                    </a:lnTo>
                    <a:lnTo>
                      <a:pt x="203" y="193"/>
                    </a:lnTo>
                    <a:lnTo>
                      <a:pt x="199" y="201"/>
                    </a:lnTo>
                    <a:lnTo>
                      <a:pt x="193" y="207"/>
                    </a:lnTo>
                    <a:lnTo>
                      <a:pt x="187" y="214"/>
                    </a:lnTo>
                    <a:lnTo>
                      <a:pt x="181" y="219"/>
                    </a:lnTo>
                    <a:lnTo>
                      <a:pt x="174" y="224"/>
                    </a:lnTo>
                    <a:lnTo>
                      <a:pt x="166" y="228"/>
                    </a:lnTo>
                    <a:lnTo>
                      <a:pt x="159" y="232"/>
                    </a:lnTo>
                    <a:lnTo>
                      <a:pt x="150" y="234"/>
                    </a:lnTo>
                    <a:lnTo>
                      <a:pt x="141" y="237"/>
                    </a:lnTo>
                    <a:lnTo>
                      <a:pt x="132" y="239"/>
                    </a:lnTo>
                    <a:lnTo>
                      <a:pt x="121" y="240"/>
                    </a:lnTo>
                    <a:lnTo>
                      <a:pt x="110" y="240"/>
                    </a:lnTo>
                    <a:lnTo>
                      <a:pt x="98" y="240"/>
                    </a:lnTo>
                    <a:lnTo>
                      <a:pt x="86" y="238"/>
                    </a:lnTo>
                    <a:lnTo>
                      <a:pt x="75" y="236"/>
                    </a:lnTo>
                    <a:lnTo>
                      <a:pt x="65" y="232"/>
                    </a:lnTo>
                    <a:lnTo>
                      <a:pt x="55" y="228"/>
                    </a:lnTo>
                    <a:lnTo>
                      <a:pt x="46" y="223"/>
                    </a:lnTo>
                    <a:lnTo>
                      <a:pt x="38" y="216"/>
                    </a:lnTo>
                    <a:lnTo>
                      <a:pt x="30" y="209"/>
                    </a:lnTo>
                    <a:lnTo>
                      <a:pt x="23" y="200"/>
                    </a:lnTo>
                    <a:lnTo>
                      <a:pt x="17" y="191"/>
                    </a:lnTo>
                    <a:lnTo>
                      <a:pt x="12" y="182"/>
                    </a:lnTo>
                    <a:lnTo>
                      <a:pt x="7" y="171"/>
                    </a:lnTo>
                    <a:lnTo>
                      <a:pt x="4" y="159"/>
                    </a:lnTo>
                    <a:lnTo>
                      <a:pt x="2" y="147"/>
                    </a:lnTo>
                    <a:lnTo>
                      <a:pt x="1" y="134"/>
                    </a:lnTo>
                    <a:lnTo>
                      <a:pt x="0" y="120"/>
                    </a:lnTo>
                    <a:lnTo>
                      <a:pt x="1" y="107"/>
                    </a:lnTo>
                    <a:lnTo>
                      <a:pt x="2" y="94"/>
                    </a:lnTo>
                    <a:lnTo>
                      <a:pt x="4" y="81"/>
                    </a:lnTo>
                    <a:lnTo>
                      <a:pt x="7" y="70"/>
                    </a:lnTo>
                    <a:lnTo>
                      <a:pt x="12" y="60"/>
                    </a:lnTo>
                    <a:lnTo>
                      <a:pt x="17" y="50"/>
                    </a:lnTo>
                    <a:lnTo>
                      <a:pt x="23" y="40"/>
                    </a:lnTo>
                    <a:lnTo>
                      <a:pt x="30" y="33"/>
                    </a:lnTo>
                    <a:lnTo>
                      <a:pt x="38" y="25"/>
                    </a:lnTo>
                    <a:lnTo>
                      <a:pt x="46" y="19"/>
                    </a:lnTo>
                    <a:lnTo>
                      <a:pt x="56" y="13"/>
                    </a:lnTo>
                    <a:lnTo>
                      <a:pt x="66" y="9"/>
                    </a:lnTo>
                    <a:lnTo>
                      <a:pt x="75" y="5"/>
                    </a:lnTo>
                    <a:lnTo>
                      <a:pt x="87" y="2"/>
                    </a:lnTo>
                    <a:lnTo>
                      <a:pt x="99" y="1"/>
                    </a:lnTo>
                    <a:lnTo>
                      <a:pt x="111" y="0"/>
                    </a:lnTo>
                    <a:lnTo>
                      <a:pt x="122" y="1"/>
                    </a:lnTo>
                    <a:lnTo>
                      <a:pt x="132" y="1"/>
                    </a:lnTo>
                    <a:lnTo>
                      <a:pt x="140" y="4"/>
                    </a:lnTo>
                    <a:lnTo>
                      <a:pt x="149" y="5"/>
                    </a:lnTo>
                    <a:lnTo>
                      <a:pt x="156" y="8"/>
                    </a:lnTo>
                    <a:lnTo>
                      <a:pt x="164" y="11"/>
                    </a:lnTo>
                    <a:lnTo>
                      <a:pt x="172" y="14"/>
                    </a:lnTo>
                    <a:lnTo>
                      <a:pt x="178" y="19"/>
                    </a:lnTo>
                    <a:lnTo>
                      <a:pt x="183" y="23"/>
                    </a:lnTo>
                    <a:lnTo>
                      <a:pt x="189" y="28"/>
                    </a:lnTo>
                    <a:lnTo>
                      <a:pt x="194" y="35"/>
                    </a:lnTo>
                    <a:lnTo>
                      <a:pt x="199" y="41"/>
                    </a:lnTo>
                    <a:lnTo>
                      <a:pt x="203" y="49"/>
                    </a:lnTo>
                    <a:lnTo>
                      <a:pt x="207" y="56"/>
                    </a:lnTo>
                    <a:lnTo>
                      <a:pt x="210" y="65"/>
                    </a:lnTo>
                    <a:lnTo>
                      <a:pt x="214" y="7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61" name="Freeform 1370">
                <a:extLst>
                  <a:ext uri="{FF2B5EF4-FFF2-40B4-BE49-F238E27FC236}">
                    <a16:creationId xmlns:a16="http://schemas.microsoft.com/office/drawing/2014/main" id="{631CDD42-35F5-462B-A8AB-B0315AB43827}"/>
                  </a:ext>
                </a:extLst>
              </p:cNvPr>
              <p:cNvSpPr>
                <a:spLocks/>
              </p:cNvSpPr>
              <p:nvPr/>
            </p:nvSpPr>
            <p:spPr bwMode="auto">
              <a:xfrm>
                <a:off x="4013" y="1014"/>
                <a:ext cx="27" cy="63"/>
              </a:xfrm>
              <a:custGeom>
                <a:avLst/>
                <a:gdLst>
                  <a:gd name="T0" fmla="*/ 26 w 135"/>
                  <a:gd name="T1" fmla="*/ 16 h 315"/>
                  <a:gd name="T2" fmla="*/ 26 w 135"/>
                  <a:gd name="T3" fmla="*/ 26 h 315"/>
                  <a:gd name="T4" fmla="*/ 18 w 135"/>
                  <a:gd name="T5" fmla="*/ 26 h 315"/>
                  <a:gd name="T6" fmla="*/ 18 w 135"/>
                  <a:gd name="T7" fmla="*/ 44 h 315"/>
                  <a:gd name="T8" fmla="*/ 18 w 135"/>
                  <a:gd name="T9" fmla="*/ 47 h 315"/>
                  <a:gd name="T10" fmla="*/ 18 w 135"/>
                  <a:gd name="T11" fmla="*/ 49 h 315"/>
                  <a:gd name="T12" fmla="*/ 18 w 135"/>
                  <a:gd name="T13" fmla="*/ 50 h 315"/>
                  <a:gd name="T14" fmla="*/ 18 w 135"/>
                  <a:gd name="T15" fmla="*/ 51 h 315"/>
                  <a:gd name="T16" fmla="*/ 18 w 135"/>
                  <a:gd name="T17" fmla="*/ 52 h 315"/>
                  <a:gd name="T18" fmla="*/ 19 w 135"/>
                  <a:gd name="T19" fmla="*/ 52 h 315"/>
                  <a:gd name="T20" fmla="*/ 20 w 135"/>
                  <a:gd name="T21" fmla="*/ 53 h 315"/>
                  <a:gd name="T22" fmla="*/ 21 w 135"/>
                  <a:gd name="T23" fmla="*/ 53 h 315"/>
                  <a:gd name="T24" fmla="*/ 23 w 135"/>
                  <a:gd name="T25" fmla="*/ 53 h 315"/>
                  <a:gd name="T26" fmla="*/ 26 w 135"/>
                  <a:gd name="T27" fmla="*/ 52 h 315"/>
                  <a:gd name="T28" fmla="*/ 27 w 135"/>
                  <a:gd name="T29" fmla="*/ 61 h 315"/>
                  <a:gd name="T30" fmla="*/ 25 w 135"/>
                  <a:gd name="T31" fmla="*/ 62 h 315"/>
                  <a:gd name="T32" fmla="*/ 22 w 135"/>
                  <a:gd name="T33" fmla="*/ 63 h 315"/>
                  <a:gd name="T34" fmla="*/ 20 w 135"/>
                  <a:gd name="T35" fmla="*/ 63 h 315"/>
                  <a:gd name="T36" fmla="*/ 18 w 135"/>
                  <a:gd name="T37" fmla="*/ 63 h 315"/>
                  <a:gd name="T38" fmla="*/ 16 w 135"/>
                  <a:gd name="T39" fmla="*/ 63 h 315"/>
                  <a:gd name="T40" fmla="*/ 14 w 135"/>
                  <a:gd name="T41" fmla="*/ 63 h 315"/>
                  <a:gd name="T42" fmla="*/ 13 w 135"/>
                  <a:gd name="T43" fmla="*/ 62 h 315"/>
                  <a:gd name="T44" fmla="*/ 11 w 135"/>
                  <a:gd name="T45" fmla="*/ 62 h 315"/>
                  <a:gd name="T46" fmla="*/ 10 w 135"/>
                  <a:gd name="T47" fmla="*/ 61 h 315"/>
                  <a:gd name="T48" fmla="*/ 9 w 135"/>
                  <a:gd name="T49" fmla="*/ 61 h 315"/>
                  <a:gd name="T50" fmla="*/ 8 w 135"/>
                  <a:gd name="T51" fmla="*/ 60 h 315"/>
                  <a:gd name="T52" fmla="*/ 8 w 135"/>
                  <a:gd name="T53" fmla="*/ 59 h 315"/>
                  <a:gd name="T54" fmla="*/ 7 w 135"/>
                  <a:gd name="T55" fmla="*/ 58 h 315"/>
                  <a:gd name="T56" fmla="*/ 7 w 135"/>
                  <a:gd name="T57" fmla="*/ 57 h 315"/>
                  <a:gd name="T58" fmla="*/ 6 w 135"/>
                  <a:gd name="T59" fmla="*/ 56 h 315"/>
                  <a:gd name="T60" fmla="*/ 6 w 135"/>
                  <a:gd name="T61" fmla="*/ 54 h 315"/>
                  <a:gd name="T62" fmla="*/ 6 w 135"/>
                  <a:gd name="T63" fmla="*/ 53 h 315"/>
                  <a:gd name="T64" fmla="*/ 6 w 135"/>
                  <a:gd name="T65" fmla="*/ 51 h 315"/>
                  <a:gd name="T66" fmla="*/ 6 w 135"/>
                  <a:gd name="T67" fmla="*/ 49 h 315"/>
                  <a:gd name="T68" fmla="*/ 6 w 135"/>
                  <a:gd name="T69" fmla="*/ 46 h 315"/>
                  <a:gd name="T70" fmla="*/ 6 w 135"/>
                  <a:gd name="T71" fmla="*/ 26 h 315"/>
                  <a:gd name="T72" fmla="*/ 0 w 135"/>
                  <a:gd name="T73" fmla="*/ 26 h 315"/>
                  <a:gd name="T74" fmla="*/ 0 w 135"/>
                  <a:gd name="T75" fmla="*/ 16 h 315"/>
                  <a:gd name="T76" fmla="*/ 6 w 135"/>
                  <a:gd name="T77" fmla="*/ 16 h 315"/>
                  <a:gd name="T78" fmla="*/ 6 w 135"/>
                  <a:gd name="T79" fmla="*/ 7 h 315"/>
                  <a:gd name="T80" fmla="*/ 18 w 135"/>
                  <a:gd name="T81" fmla="*/ 0 h 315"/>
                  <a:gd name="T82" fmla="*/ 18 w 135"/>
                  <a:gd name="T83" fmla="*/ 16 h 315"/>
                  <a:gd name="T84" fmla="*/ 26 w 135"/>
                  <a:gd name="T85" fmla="*/ 16 h 31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5"/>
                  <a:gd name="T130" fmla="*/ 0 h 315"/>
                  <a:gd name="T131" fmla="*/ 135 w 135"/>
                  <a:gd name="T132" fmla="*/ 315 h 31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5" h="315">
                    <a:moveTo>
                      <a:pt x="131" y="81"/>
                    </a:moveTo>
                    <a:lnTo>
                      <a:pt x="131" y="129"/>
                    </a:lnTo>
                    <a:lnTo>
                      <a:pt x="89" y="129"/>
                    </a:lnTo>
                    <a:lnTo>
                      <a:pt x="89" y="221"/>
                    </a:lnTo>
                    <a:lnTo>
                      <a:pt x="89" y="234"/>
                    </a:lnTo>
                    <a:lnTo>
                      <a:pt x="90" y="244"/>
                    </a:lnTo>
                    <a:lnTo>
                      <a:pt x="90" y="250"/>
                    </a:lnTo>
                    <a:lnTo>
                      <a:pt x="90" y="254"/>
                    </a:lnTo>
                    <a:lnTo>
                      <a:pt x="92" y="259"/>
                    </a:lnTo>
                    <a:lnTo>
                      <a:pt x="95" y="262"/>
                    </a:lnTo>
                    <a:lnTo>
                      <a:pt x="101" y="264"/>
                    </a:lnTo>
                    <a:lnTo>
                      <a:pt x="106" y="265"/>
                    </a:lnTo>
                    <a:lnTo>
                      <a:pt x="116" y="263"/>
                    </a:lnTo>
                    <a:lnTo>
                      <a:pt x="130" y="259"/>
                    </a:lnTo>
                    <a:lnTo>
                      <a:pt x="135" y="306"/>
                    </a:lnTo>
                    <a:lnTo>
                      <a:pt x="124" y="309"/>
                    </a:lnTo>
                    <a:lnTo>
                      <a:pt x="112" y="313"/>
                    </a:lnTo>
                    <a:lnTo>
                      <a:pt x="101" y="315"/>
                    </a:lnTo>
                    <a:lnTo>
                      <a:pt x="88" y="315"/>
                    </a:lnTo>
                    <a:lnTo>
                      <a:pt x="79" y="315"/>
                    </a:lnTo>
                    <a:lnTo>
                      <a:pt x="71" y="314"/>
                    </a:lnTo>
                    <a:lnTo>
                      <a:pt x="65" y="312"/>
                    </a:lnTo>
                    <a:lnTo>
                      <a:pt x="57" y="309"/>
                    </a:lnTo>
                    <a:lnTo>
                      <a:pt x="52" y="306"/>
                    </a:lnTo>
                    <a:lnTo>
                      <a:pt x="47" y="303"/>
                    </a:lnTo>
                    <a:lnTo>
                      <a:pt x="42" y="300"/>
                    </a:lnTo>
                    <a:lnTo>
                      <a:pt x="39" y="295"/>
                    </a:lnTo>
                    <a:lnTo>
                      <a:pt x="36" y="290"/>
                    </a:lnTo>
                    <a:lnTo>
                      <a:pt x="34" y="285"/>
                    </a:lnTo>
                    <a:lnTo>
                      <a:pt x="31" y="278"/>
                    </a:lnTo>
                    <a:lnTo>
                      <a:pt x="30" y="272"/>
                    </a:lnTo>
                    <a:lnTo>
                      <a:pt x="29" y="265"/>
                    </a:lnTo>
                    <a:lnTo>
                      <a:pt x="28" y="256"/>
                    </a:lnTo>
                    <a:lnTo>
                      <a:pt x="28" y="244"/>
                    </a:lnTo>
                    <a:lnTo>
                      <a:pt x="28" y="229"/>
                    </a:lnTo>
                    <a:lnTo>
                      <a:pt x="28" y="129"/>
                    </a:lnTo>
                    <a:lnTo>
                      <a:pt x="0" y="129"/>
                    </a:lnTo>
                    <a:lnTo>
                      <a:pt x="0" y="81"/>
                    </a:lnTo>
                    <a:lnTo>
                      <a:pt x="28" y="81"/>
                    </a:lnTo>
                    <a:lnTo>
                      <a:pt x="28" y="35"/>
                    </a:lnTo>
                    <a:lnTo>
                      <a:pt x="89" y="0"/>
                    </a:lnTo>
                    <a:lnTo>
                      <a:pt x="89" y="81"/>
                    </a:lnTo>
                    <a:lnTo>
                      <a:pt x="131" y="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62" name="Freeform 1371">
                <a:extLst>
                  <a:ext uri="{FF2B5EF4-FFF2-40B4-BE49-F238E27FC236}">
                    <a16:creationId xmlns:a16="http://schemas.microsoft.com/office/drawing/2014/main" id="{E46B814D-A1DF-45F0-8DB9-6EB05F973A32}"/>
                  </a:ext>
                </a:extLst>
              </p:cNvPr>
              <p:cNvSpPr>
                <a:spLocks noEditPoints="1"/>
              </p:cNvSpPr>
              <p:nvPr/>
            </p:nvSpPr>
            <p:spPr bwMode="auto">
              <a:xfrm>
                <a:off x="4048" y="1012"/>
                <a:ext cx="12" cy="63"/>
              </a:xfrm>
              <a:custGeom>
                <a:avLst/>
                <a:gdLst>
                  <a:gd name="T0" fmla="*/ 0 w 60"/>
                  <a:gd name="T1" fmla="*/ 11 h 316"/>
                  <a:gd name="T2" fmla="*/ 0 w 60"/>
                  <a:gd name="T3" fmla="*/ 0 h 316"/>
                  <a:gd name="T4" fmla="*/ 12 w 60"/>
                  <a:gd name="T5" fmla="*/ 0 h 316"/>
                  <a:gd name="T6" fmla="*/ 12 w 60"/>
                  <a:gd name="T7" fmla="*/ 11 h 316"/>
                  <a:gd name="T8" fmla="*/ 0 w 60"/>
                  <a:gd name="T9" fmla="*/ 11 h 316"/>
                  <a:gd name="T10" fmla="*/ 0 w 60"/>
                  <a:gd name="T11" fmla="*/ 63 h 316"/>
                  <a:gd name="T12" fmla="*/ 0 w 60"/>
                  <a:gd name="T13" fmla="*/ 18 h 316"/>
                  <a:gd name="T14" fmla="*/ 12 w 60"/>
                  <a:gd name="T15" fmla="*/ 18 h 316"/>
                  <a:gd name="T16" fmla="*/ 12 w 60"/>
                  <a:gd name="T17" fmla="*/ 63 h 316"/>
                  <a:gd name="T18" fmla="*/ 0 w 60"/>
                  <a:gd name="T19" fmla="*/ 63 h 3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0"/>
                  <a:gd name="T31" fmla="*/ 0 h 316"/>
                  <a:gd name="T32" fmla="*/ 60 w 60"/>
                  <a:gd name="T33" fmla="*/ 316 h 3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0" h="316">
                    <a:moveTo>
                      <a:pt x="0" y="56"/>
                    </a:moveTo>
                    <a:lnTo>
                      <a:pt x="0" y="0"/>
                    </a:lnTo>
                    <a:lnTo>
                      <a:pt x="60" y="0"/>
                    </a:lnTo>
                    <a:lnTo>
                      <a:pt x="60" y="56"/>
                    </a:lnTo>
                    <a:lnTo>
                      <a:pt x="0" y="56"/>
                    </a:lnTo>
                    <a:close/>
                    <a:moveTo>
                      <a:pt x="0" y="316"/>
                    </a:moveTo>
                    <a:lnTo>
                      <a:pt x="0" y="88"/>
                    </a:lnTo>
                    <a:lnTo>
                      <a:pt x="60" y="88"/>
                    </a:lnTo>
                    <a:lnTo>
                      <a:pt x="60" y="316"/>
                    </a:lnTo>
                    <a:lnTo>
                      <a:pt x="0" y="3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63" name="Freeform 1372">
                <a:extLst>
                  <a:ext uri="{FF2B5EF4-FFF2-40B4-BE49-F238E27FC236}">
                    <a16:creationId xmlns:a16="http://schemas.microsoft.com/office/drawing/2014/main" id="{E45E91E6-2A1D-476F-989E-566B646BAF38}"/>
                  </a:ext>
                </a:extLst>
              </p:cNvPr>
              <p:cNvSpPr>
                <a:spLocks/>
              </p:cNvSpPr>
              <p:nvPr/>
            </p:nvSpPr>
            <p:spPr bwMode="auto">
              <a:xfrm>
                <a:off x="4072" y="1029"/>
                <a:ext cx="42" cy="46"/>
              </a:xfrm>
              <a:custGeom>
                <a:avLst/>
                <a:gdLst>
                  <a:gd name="T0" fmla="*/ 42 w 208"/>
                  <a:gd name="T1" fmla="*/ 46 h 234"/>
                  <a:gd name="T2" fmla="*/ 30 w 208"/>
                  <a:gd name="T3" fmla="*/ 46 h 234"/>
                  <a:gd name="T4" fmla="*/ 30 w 208"/>
                  <a:gd name="T5" fmla="*/ 23 h 234"/>
                  <a:gd name="T6" fmla="*/ 30 w 208"/>
                  <a:gd name="T7" fmla="*/ 20 h 234"/>
                  <a:gd name="T8" fmla="*/ 30 w 208"/>
                  <a:gd name="T9" fmla="*/ 17 h 234"/>
                  <a:gd name="T10" fmla="*/ 29 w 208"/>
                  <a:gd name="T11" fmla="*/ 15 h 234"/>
                  <a:gd name="T12" fmla="*/ 29 w 208"/>
                  <a:gd name="T13" fmla="*/ 14 h 234"/>
                  <a:gd name="T14" fmla="*/ 29 w 208"/>
                  <a:gd name="T15" fmla="*/ 13 h 234"/>
                  <a:gd name="T16" fmla="*/ 28 w 208"/>
                  <a:gd name="T17" fmla="*/ 12 h 234"/>
                  <a:gd name="T18" fmla="*/ 27 w 208"/>
                  <a:gd name="T19" fmla="*/ 11 h 234"/>
                  <a:gd name="T20" fmla="*/ 26 w 208"/>
                  <a:gd name="T21" fmla="*/ 10 h 234"/>
                  <a:gd name="T22" fmla="*/ 26 w 208"/>
                  <a:gd name="T23" fmla="*/ 10 h 234"/>
                  <a:gd name="T24" fmla="*/ 25 w 208"/>
                  <a:gd name="T25" fmla="*/ 10 h 234"/>
                  <a:gd name="T26" fmla="*/ 23 w 208"/>
                  <a:gd name="T27" fmla="*/ 9 h 234"/>
                  <a:gd name="T28" fmla="*/ 22 w 208"/>
                  <a:gd name="T29" fmla="*/ 9 h 234"/>
                  <a:gd name="T30" fmla="*/ 21 w 208"/>
                  <a:gd name="T31" fmla="*/ 9 h 234"/>
                  <a:gd name="T32" fmla="*/ 19 w 208"/>
                  <a:gd name="T33" fmla="*/ 10 h 234"/>
                  <a:gd name="T34" fmla="*/ 18 w 208"/>
                  <a:gd name="T35" fmla="*/ 10 h 234"/>
                  <a:gd name="T36" fmla="*/ 17 w 208"/>
                  <a:gd name="T37" fmla="*/ 11 h 234"/>
                  <a:gd name="T38" fmla="*/ 15 w 208"/>
                  <a:gd name="T39" fmla="*/ 12 h 234"/>
                  <a:gd name="T40" fmla="*/ 15 w 208"/>
                  <a:gd name="T41" fmla="*/ 13 h 234"/>
                  <a:gd name="T42" fmla="*/ 14 w 208"/>
                  <a:gd name="T43" fmla="*/ 14 h 234"/>
                  <a:gd name="T44" fmla="*/ 13 w 208"/>
                  <a:gd name="T45" fmla="*/ 15 h 234"/>
                  <a:gd name="T46" fmla="*/ 13 w 208"/>
                  <a:gd name="T47" fmla="*/ 17 h 234"/>
                  <a:gd name="T48" fmla="*/ 12 w 208"/>
                  <a:gd name="T49" fmla="*/ 19 h 234"/>
                  <a:gd name="T50" fmla="*/ 12 w 208"/>
                  <a:gd name="T51" fmla="*/ 22 h 234"/>
                  <a:gd name="T52" fmla="*/ 12 w 208"/>
                  <a:gd name="T53" fmla="*/ 26 h 234"/>
                  <a:gd name="T54" fmla="*/ 12 w 208"/>
                  <a:gd name="T55" fmla="*/ 46 h 234"/>
                  <a:gd name="T56" fmla="*/ 0 w 208"/>
                  <a:gd name="T57" fmla="*/ 46 h 234"/>
                  <a:gd name="T58" fmla="*/ 0 w 208"/>
                  <a:gd name="T59" fmla="*/ 1 h 234"/>
                  <a:gd name="T60" fmla="*/ 11 w 208"/>
                  <a:gd name="T61" fmla="*/ 1 h 234"/>
                  <a:gd name="T62" fmla="*/ 11 w 208"/>
                  <a:gd name="T63" fmla="*/ 8 h 234"/>
                  <a:gd name="T64" fmla="*/ 13 w 208"/>
                  <a:gd name="T65" fmla="*/ 6 h 234"/>
                  <a:gd name="T66" fmla="*/ 15 w 208"/>
                  <a:gd name="T67" fmla="*/ 4 h 234"/>
                  <a:gd name="T68" fmla="*/ 16 w 208"/>
                  <a:gd name="T69" fmla="*/ 3 h 234"/>
                  <a:gd name="T70" fmla="*/ 18 w 208"/>
                  <a:gd name="T71" fmla="*/ 2 h 234"/>
                  <a:gd name="T72" fmla="*/ 20 w 208"/>
                  <a:gd name="T73" fmla="*/ 1 h 234"/>
                  <a:gd name="T74" fmla="*/ 22 w 208"/>
                  <a:gd name="T75" fmla="*/ 0 h 234"/>
                  <a:gd name="T76" fmla="*/ 24 w 208"/>
                  <a:gd name="T77" fmla="*/ 0 h 234"/>
                  <a:gd name="T78" fmla="*/ 26 w 208"/>
                  <a:gd name="T79" fmla="*/ 0 h 234"/>
                  <a:gd name="T80" fmla="*/ 28 w 208"/>
                  <a:gd name="T81" fmla="*/ 0 h 234"/>
                  <a:gd name="T82" fmla="*/ 30 w 208"/>
                  <a:gd name="T83" fmla="*/ 0 h 234"/>
                  <a:gd name="T84" fmla="*/ 32 w 208"/>
                  <a:gd name="T85" fmla="*/ 1 h 234"/>
                  <a:gd name="T86" fmla="*/ 34 w 208"/>
                  <a:gd name="T87" fmla="*/ 2 h 234"/>
                  <a:gd name="T88" fmla="*/ 36 w 208"/>
                  <a:gd name="T89" fmla="*/ 2 h 234"/>
                  <a:gd name="T90" fmla="*/ 37 w 208"/>
                  <a:gd name="T91" fmla="*/ 3 h 234"/>
                  <a:gd name="T92" fmla="*/ 38 w 208"/>
                  <a:gd name="T93" fmla="*/ 4 h 234"/>
                  <a:gd name="T94" fmla="*/ 39 w 208"/>
                  <a:gd name="T95" fmla="*/ 5 h 234"/>
                  <a:gd name="T96" fmla="*/ 40 w 208"/>
                  <a:gd name="T97" fmla="*/ 6 h 234"/>
                  <a:gd name="T98" fmla="*/ 41 w 208"/>
                  <a:gd name="T99" fmla="*/ 7 h 234"/>
                  <a:gd name="T100" fmla="*/ 41 w 208"/>
                  <a:gd name="T101" fmla="*/ 9 h 234"/>
                  <a:gd name="T102" fmla="*/ 41 w 208"/>
                  <a:gd name="T103" fmla="*/ 10 h 234"/>
                  <a:gd name="T104" fmla="*/ 42 w 208"/>
                  <a:gd name="T105" fmla="*/ 12 h 234"/>
                  <a:gd name="T106" fmla="*/ 42 w 208"/>
                  <a:gd name="T107" fmla="*/ 14 h 234"/>
                  <a:gd name="T108" fmla="*/ 42 w 208"/>
                  <a:gd name="T109" fmla="*/ 16 h 234"/>
                  <a:gd name="T110" fmla="*/ 42 w 208"/>
                  <a:gd name="T111" fmla="*/ 18 h 234"/>
                  <a:gd name="T112" fmla="*/ 42 w 208"/>
                  <a:gd name="T113" fmla="*/ 46 h 23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08"/>
                  <a:gd name="T172" fmla="*/ 0 h 234"/>
                  <a:gd name="T173" fmla="*/ 208 w 208"/>
                  <a:gd name="T174" fmla="*/ 234 h 23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08" h="234">
                    <a:moveTo>
                      <a:pt x="208" y="234"/>
                    </a:moveTo>
                    <a:lnTo>
                      <a:pt x="148" y="234"/>
                    </a:lnTo>
                    <a:lnTo>
                      <a:pt x="148" y="118"/>
                    </a:lnTo>
                    <a:lnTo>
                      <a:pt x="148" y="101"/>
                    </a:lnTo>
                    <a:lnTo>
                      <a:pt x="147" y="88"/>
                    </a:lnTo>
                    <a:lnTo>
                      <a:pt x="146" y="77"/>
                    </a:lnTo>
                    <a:lnTo>
                      <a:pt x="144" y="69"/>
                    </a:lnTo>
                    <a:lnTo>
                      <a:pt x="142" y="65"/>
                    </a:lnTo>
                    <a:lnTo>
                      <a:pt x="139" y="61"/>
                    </a:lnTo>
                    <a:lnTo>
                      <a:pt x="136" y="56"/>
                    </a:lnTo>
                    <a:lnTo>
                      <a:pt x="131" y="53"/>
                    </a:lnTo>
                    <a:lnTo>
                      <a:pt x="127" y="50"/>
                    </a:lnTo>
                    <a:lnTo>
                      <a:pt x="122" y="49"/>
                    </a:lnTo>
                    <a:lnTo>
                      <a:pt x="116" y="48"/>
                    </a:lnTo>
                    <a:lnTo>
                      <a:pt x="110" y="47"/>
                    </a:lnTo>
                    <a:lnTo>
                      <a:pt x="102" y="48"/>
                    </a:lnTo>
                    <a:lnTo>
                      <a:pt x="96" y="49"/>
                    </a:lnTo>
                    <a:lnTo>
                      <a:pt x="88" y="52"/>
                    </a:lnTo>
                    <a:lnTo>
                      <a:pt x="82" y="55"/>
                    </a:lnTo>
                    <a:lnTo>
                      <a:pt x="76" y="61"/>
                    </a:lnTo>
                    <a:lnTo>
                      <a:pt x="72" y="66"/>
                    </a:lnTo>
                    <a:lnTo>
                      <a:pt x="68" y="72"/>
                    </a:lnTo>
                    <a:lnTo>
                      <a:pt x="65" y="78"/>
                    </a:lnTo>
                    <a:lnTo>
                      <a:pt x="62" y="87"/>
                    </a:lnTo>
                    <a:lnTo>
                      <a:pt x="61" y="99"/>
                    </a:lnTo>
                    <a:lnTo>
                      <a:pt x="60" y="114"/>
                    </a:lnTo>
                    <a:lnTo>
                      <a:pt x="60" y="131"/>
                    </a:lnTo>
                    <a:lnTo>
                      <a:pt x="60" y="234"/>
                    </a:lnTo>
                    <a:lnTo>
                      <a:pt x="0" y="234"/>
                    </a:lnTo>
                    <a:lnTo>
                      <a:pt x="0" y="6"/>
                    </a:lnTo>
                    <a:lnTo>
                      <a:pt x="56" y="6"/>
                    </a:lnTo>
                    <a:lnTo>
                      <a:pt x="56" y="39"/>
                    </a:lnTo>
                    <a:lnTo>
                      <a:pt x="63" y="31"/>
                    </a:lnTo>
                    <a:lnTo>
                      <a:pt x="72" y="22"/>
                    </a:lnTo>
                    <a:lnTo>
                      <a:pt x="81" y="15"/>
                    </a:lnTo>
                    <a:lnTo>
                      <a:pt x="89" y="10"/>
                    </a:lnTo>
                    <a:lnTo>
                      <a:pt x="99" y="6"/>
                    </a:lnTo>
                    <a:lnTo>
                      <a:pt x="110" y="2"/>
                    </a:lnTo>
                    <a:lnTo>
                      <a:pt x="121" y="1"/>
                    </a:lnTo>
                    <a:lnTo>
                      <a:pt x="131" y="0"/>
                    </a:lnTo>
                    <a:lnTo>
                      <a:pt x="141" y="1"/>
                    </a:lnTo>
                    <a:lnTo>
                      <a:pt x="151" y="2"/>
                    </a:lnTo>
                    <a:lnTo>
                      <a:pt x="160" y="5"/>
                    </a:lnTo>
                    <a:lnTo>
                      <a:pt x="168" y="8"/>
                    </a:lnTo>
                    <a:lnTo>
                      <a:pt x="176" y="12"/>
                    </a:lnTo>
                    <a:lnTo>
                      <a:pt x="183" y="17"/>
                    </a:lnTo>
                    <a:lnTo>
                      <a:pt x="189" y="21"/>
                    </a:lnTo>
                    <a:lnTo>
                      <a:pt x="193" y="26"/>
                    </a:lnTo>
                    <a:lnTo>
                      <a:pt x="197" y="32"/>
                    </a:lnTo>
                    <a:lnTo>
                      <a:pt x="201" y="38"/>
                    </a:lnTo>
                    <a:lnTo>
                      <a:pt x="203" y="45"/>
                    </a:lnTo>
                    <a:lnTo>
                      <a:pt x="205" y="52"/>
                    </a:lnTo>
                    <a:lnTo>
                      <a:pt x="207" y="60"/>
                    </a:lnTo>
                    <a:lnTo>
                      <a:pt x="208" y="69"/>
                    </a:lnTo>
                    <a:lnTo>
                      <a:pt x="208" y="80"/>
                    </a:lnTo>
                    <a:lnTo>
                      <a:pt x="208" y="92"/>
                    </a:lnTo>
                    <a:lnTo>
                      <a:pt x="208" y="2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64" name="Freeform 1373">
                <a:extLst>
                  <a:ext uri="{FF2B5EF4-FFF2-40B4-BE49-F238E27FC236}">
                    <a16:creationId xmlns:a16="http://schemas.microsoft.com/office/drawing/2014/main" id="{F89FD027-DE33-4233-A50D-91637B7E68ED}"/>
                  </a:ext>
                </a:extLst>
              </p:cNvPr>
              <p:cNvSpPr>
                <a:spLocks noEditPoints="1"/>
              </p:cNvSpPr>
              <p:nvPr/>
            </p:nvSpPr>
            <p:spPr bwMode="auto">
              <a:xfrm>
                <a:off x="4123" y="1029"/>
                <a:ext cx="43" cy="48"/>
              </a:xfrm>
              <a:custGeom>
                <a:avLst/>
                <a:gdLst>
                  <a:gd name="T0" fmla="*/ 2 w 214"/>
                  <a:gd name="T1" fmla="*/ 12 h 240"/>
                  <a:gd name="T2" fmla="*/ 4 w 214"/>
                  <a:gd name="T3" fmla="*/ 7 h 240"/>
                  <a:gd name="T4" fmla="*/ 6 w 214"/>
                  <a:gd name="T5" fmla="*/ 4 h 240"/>
                  <a:gd name="T6" fmla="*/ 10 w 214"/>
                  <a:gd name="T7" fmla="*/ 2 h 240"/>
                  <a:gd name="T8" fmla="*/ 15 w 214"/>
                  <a:gd name="T9" fmla="*/ 0 h 240"/>
                  <a:gd name="T10" fmla="*/ 21 w 214"/>
                  <a:gd name="T11" fmla="*/ 0 h 240"/>
                  <a:gd name="T12" fmla="*/ 31 w 214"/>
                  <a:gd name="T13" fmla="*/ 1 h 240"/>
                  <a:gd name="T14" fmla="*/ 37 w 214"/>
                  <a:gd name="T15" fmla="*/ 4 h 240"/>
                  <a:gd name="T16" fmla="*/ 39 w 214"/>
                  <a:gd name="T17" fmla="*/ 9 h 240"/>
                  <a:gd name="T18" fmla="*/ 40 w 214"/>
                  <a:gd name="T19" fmla="*/ 18 h 240"/>
                  <a:gd name="T20" fmla="*/ 40 w 214"/>
                  <a:gd name="T21" fmla="*/ 37 h 240"/>
                  <a:gd name="T22" fmla="*/ 42 w 214"/>
                  <a:gd name="T23" fmla="*/ 44 h 240"/>
                  <a:gd name="T24" fmla="*/ 31 w 214"/>
                  <a:gd name="T25" fmla="*/ 45 h 240"/>
                  <a:gd name="T26" fmla="*/ 29 w 214"/>
                  <a:gd name="T27" fmla="*/ 42 h 240"/>
                  <a:gd name="T28" fmla="*/ 24 w 214"/>
                  <a:gd name="T29" fmla="*/ 46 h 240"/>
                  <a:gd name="T30" fmla="*/ 19 w 214"/>
                  <a:gd name="T31" fmla="*/ 48 h 240"/>
                  <a:gd name="T32" fmla="*/ 13 w 214"/>
                  <a:gd name="T33" fmla="*/ 48 h 240"/>
                  <a:gd name="T34" fmla="*/ 9 w 214"/>
                  <a:gd name="T35" fmla="*/ 47 h 240"/>
                  <a:gd name="T36" fmla="*/ 5 w 214"/>
                  <a:gd name="T37" fmla="*/ 45 h 240"/>
                  <a:gd name="T38" fmla="*/ 2 w 214"/>
                  <a:gd name="T39" fmla="*/ 42 h 240"/>
                  <a:gd name="T40" fmla="*/ 0 w 214"/>
                  <a:gd name="T41" fmla="*/ 38 h 240"/>
                  <a:gd name="T42" fmla="*/ 0 w 214"/>
                  <a:gd name="T43" fmla="*/ 34 h 240"/>
                  <a:gd name="T44" fmla="*/ 1 w 214"/>
                  <a:gd name="T45" fmla="*/ 29 h 240"/>
                  <a:gd name="T46" fmla="*/ 4 w 214"/>
                  <a:gd name="T47" fmla="*/ 25 h 240"/>
                  <a:gd name="T48" fmla="*/ 9 w 214"/>
                  <a:gd name="T49" fmla="*/ 22 h 240"/>
                  <a:gd name="T50" fmla="*/ 17 w 214"/>
                  <a:gd name="T51" fmla="*/ 20 h 240"/>
                  <a:gd name="T52" fmla="*/ 26 w 214"/>
                  <a:gd name="T53" fmla="*/ 18 h 240"/>
                  <a:gd name="T54" fmla="*/ 28 w 214"/>
                  <a:gd name="T55" fmla="*/ 14 h 240"/>
                  <a:gd name="T56" fmla="*/ 27 w 214"/>
                  <a:gd name="T57" fmla="*/ 11 h 240"/>
                  <a:gd name="T58" fmla="*/ 23 w 214"/>
                  <a:gd name="T59" fmla="*/ 10 h 240"/>
                  <a:gd name="T60" fmla="*/ 17 w 214"/>
                  <a:gd name="T61" fmla="*/ 10 h 240"/>
                  <a:gd name="T62" fmla="*/ 14 w 214"/>
                  <a:gd name="T63" fmla="*/ 12 h 240"/>
                  <a:gd name="T64" fmla="*/ 12 w 214"/>
                  <a:gd name="T65" fmla="*/ 15 h 240"/>
                  <a:gd name="T66" fmla="*/ 26 w 214"/>
                  <a:gd name="T67" fmla="*/ 26 h 240"/>
                  <a:gd name="T68" fmla="*/ 19 w 214"/>
                  <a:gd name="T69" fmla="*/ 27 h 240"/>
                  <a:gd name="T70" fmla="*/ 14 w 214"/>
                  <a:gd name="T71" fmla="*/ 29 h 240"/>
                  <a:gd name="T72" fmla="*/ 12 w 214"/>
                  <a:gd name="T73" fmla="*/ 32 h 240"/>
                  <a:gd name="T74" fmla="*/ 12 w 214"/>
                  <a:gd name="T75" fmla="*/ 36 h 240"/>
                  <a:gd name="T76" fmla="*/ 15 w 214"/>
                  <a:gd name="T77" fmla="*/ 38 h 240"/>
                  <a:gd name="T78" fmla="*/ 19 w 214"/>
                  <a:gd name="T79" fmla="*/ 40 h 240"/>
                  <a:gd name="T80" fmla="*/ 24 w 214"/>
                  <a:gd name="T81" fmla="*/ 38 h 240"/>
                  <a:gd name="T82" fmla="*/ 27 w 214"/>
                  <a:gd name="T83" fmla="*/ 35 h 240"/>
                  <a:gd name="T84" fmla="*/ 28 w 214"/>
                  <a:gd name="T85" fmla="*/ 31 h 24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4"/>
                  <a:gd name="T130" fmla="*/ 0 h 240"/>
                  <a:gd name="T131" fmla="*/ 214 w 214"/>
                  <a:gd name="T132" fmla="*/ 240 h 24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4" h="240">
                    <a:moveTo>
                      <a:pt x="60" y="76"/>
                    </a:moveTo>
                    <a:lnTo>
                      <a:pt x="5" y="66"/>
                    </a:lnTo>
                    <a:lnTo>
                      <a:pt x="8" y="58"/>
                    </a:lnTo>
                    <a:lnTo>
                      <a:pt x="10" y="50"/>
                    </a:lnTo>
                    <a:lnTo>
                      <a:pt x="15" y="43"/>
                    </a:lnTo>
                    <a:lnTo>
                      <a:pt x="18" y="37"/>
                    </a:lnTo>
                    <a:lnTo>
                      <a:pt x="22" y="31"/>
                    </a:lnTo>
                    <a:lnTo>
                      <a:pt x="27" y="25"/>
                    </a:lnTo>
                    <a:lnTo>
                      <a:pt x="32" y="21"/>
                    </a:lnTo>
                    <a:lnTo>
                      <a:pt x="37" y="17"/>
                    </a:lnTo>
                    <a:lnTo>
                      <a:pt x="44" y="13"/>
                    </a:lnTo>
                    <a:lnTo>
                      <a:pt x="50" y="10"/>
                    </a:lnTo>
                    <a:lnTo>
                      <a:pt x="58" y="7"/>
                    </a:lnTo>
                    <a:lnTo>
                      <a:pt x="65" y="5"/>
                    </a:lnTo>
                    <a:lnTo>
                      <a:pt x="74" y="2"/>
                    </a:lnTo>
                    <a:lnTo>
                      <a:pt x="84" y="1"/>
                    </a:lnTo>
                    <a:lnTo>
                      <a:pt x="93" y="0"/>
                    </a:lnTo>
                    <a:lnTo>
                      <a:pt x="104" y="0"/>
                    </a:lnTo>
                    <a:lnTo>
                      <a:pt x="124" y="1"/>
                    </a:lnTo>
                    <a:lnTo>
                      <a:pt x="140" y="2"/>
                    </a:lnTo>
                    <a:lnTo>
                      <a:pt x="154" y="6"/>
                    </a:lnTo>
                    <a:lnTo>
                      <a:pt x="165" y="10"/>
                    </a:lnTo>
                    <a:lnTo>
                      <a:pt x="174" y="15"/>
                    </a:lnTo>
                    <a:lnTo>
                      <a:pt x="182" y="21"/>
                    </a:lnTo>
                    <a:lnTo>
                      <a:pt x="188" y="27"/>
                    </a:lnTo>
                    <a:lnTo>
                      <a:pt x="193" y="35"/>
                    </a:lnTo>
                    <a:lnTo>
                      <a:pt x="196" y="43"/>
                    </a:lnTo>
                    <a:lnTo>
                      <a:pt x="199" y="55"/>
                    </a:lnTo>
                    <a:lnTo>
                      <a:pt x="200" y="70"/>
                    </a:lnTo>
                    <a:lnTo>
                      <a:pt x="201" y="89"/>
                    </a:lnTo>
                    <a:lnTo>
                      <a:pt x="200" y="160"/>
                    </a:lnTo>
                    <a:lnTo>
                      <a:pt x="200" y="174"/>
                    </a:lnTo>
                    <a:lnTo>
                      <a:pt x="201" y="186"/>
                    </a:lnTo>
                    <a:lnTo>
                      <a:pt x="202" y="196"/>
                    </a:lnTo>
                    <a:lnTo>
                      <a:pt x="204" y="204"/>
                    </a:lnTo>
                    <a:lnTo>
                      <a:pt x="208" y="219"/>
                    </a:lnTo>
                    <a:lnTo>
                      <a:pt x="214" y="234"/>
                    </a:lnTo>
                    <a:lnTo>
                      <a:pt x="154" y="234"/>
                    </a:lnTo>
                    <a:lnTo>
                      <a:pt x="152" y="227"/>
                    </a:lnTo>
                    <a:lnTo>
                      <a:pt x="148" y="217"/>
                    </a:lnTo>
                    <a:lnTo>
                      <a:pt x="147" y="213"/>
                    </a:lnTo>
                    <a:lnTo>
                      <a:pt x="146" y="210"/>
                    </a:lnTo>
                    <a:lnTo>
                      <a:pt x="139" y="217"/>
                    </a:lnTo>
                    <a:lnTo>
                      <a:pt x="130" y="223"/>
                    </a:lnTo>
                    <a:lnTo>
                      <a:pt x="121" y="228"/>
                    </a:lnTo>
                    <a:lnTo>
                      <a:pt x="113" y="232"/>
                    </a:lnTo>
                    <a:lnTo>
                      <a:pt x="104" y="236"/>
                    </a:lnTo>
                    <a:lnTo>
                      <a:pt x="95" y="238"/>
                    </a:lnTo>
                    <a:lnTo>
                      <a:pt x="85" y="240"/>
                    </a:lnTo>
                    <a:lnTo>
                      <a:pt x="75" y="240"/>
                    </a:lnTo>
                    <a:lnTo>
                      <a:pt x="66" y="240"/>
                    </a:lnTo>
                    <a:lnTo>
                      <a:pt x="59" y="239"/>
                    </a:lnTo>
                    <a:lnTo>
                      <a:pt x="51" y="238"/>
                    </a:lnTo>
                    <a:lnTo>
                      <a:pt x="44" y="236"/>
                    </a:lnTo>
                    <a:lnTo>
                      <a:pt x="37" y="232"/>
                    </a:lnTo>
                    <a:lnTo>
                      <a:pt x="31" y="229"/>
                    </a:lnTo>
                    <a:lnTo>
                      <a:pt x="24" y="226"/>
                    </a:lnTo>
                    <a:lnTo>
                      <a:pt x="19" y="220"/>
                    </a:lnTo>
                    <a:lnTo>
                      <a:pt x="15" y="216"/>
                    </a:lnTo>
                    <a:lnTo>
                      <a:pt x="10" y="211"/>
                    </a:lnTo>
                    <a:lnTo>
                      <a:pt x="7" y="205"/>
                    </a:lnTo>
                    <a:lnTo>
                      <a:pt x="4" y="199"/>
                    </a:lnTo>
                    <a:lnTo>
                      <a:pt x="2" y="192"/>
                    </a:lnTo>
                    <a:lnTo>
                      <a:pt x="1" y="186"/>
                    </a:lnTo>
                    <a:lnTo>
                      <a:pt x="0" y="179"/>
                    </a:lnTo>
                    <a:lnTo>
                      <a:pt x="0" y="172"/>
                    </a:lnTo>
                    <a:lnTo>
                      <a:pt x="0" y="163"/>
                    </a:lnTo>
                    <a:lnTo>
                      <a:pt x="2" y="154"/>
                    </a:lnTo>
                    <a:lnTo>
                      <a:pt x="4" y="146"/>
                    </a:lnTo>
                    <a:lnTo>
                      <a:pt x="8" y="137"/>
                    </a:lnTo>
                    <a:lnTo>
                      <a:pt x="14" y="131"/>
                    </a:lnTo>
                    <a:lnTo>
                      <a:pt x="20" y="124"/>
                    </a:lnTo>
                    <a:lnTo>
                      <a:pt x="27" y="119"/>
                    </a:lnTo>
                    <a:lnTo>
                      <a:pt x="34" y="115"/>
                    </a:lnTo>
                    <a:lnTo>
                      <a:pt x="44" y="110"/>
                    </a:lnTo>
                    <a:lnTo>
                      <a:pt x="55" y="107"/>
                    </a:lnTo>
                    <a:lnTo>
                      <a:pt x="68" y="104"/>
                    </a:lnTo>
                    <a:lnTo>
                      <a:pt x="83" y="101"/>
                    </a:lnTo>
                    <a:lnTo>
                      <a:pt x="102" y="96"/>
                    </a:lnTo>
                    <a:lnTo>
                      <a:pt x="118" y="92"/>
                    </a:lnTo>
                    <a:lnTo>
                      <a:pt x="131" y="89"/>
                    </a:lnTo>
                    <a:lnTo>
                      <a:pt x="141" y="86"/>
                    </a:lnTo>
                    <a:lnTo>
                      <a:pt x="141" y="79"/>
                    </a:lnTo>
                    <a:lnTo>
                      <a:pt x="141" y="72"/>
                    </a:lnTo>
                    <a:lnTo>
                      <a:pt x="139" y="64"/>
                    </a:lnTo>
                    <a:lnTo>
                      <a:pt x="137" y="59"/>
                    </a:lnTo>
                    <a:lnTo>
                      <a:pt x="132" y="54"/>
                    </a:lnTo>
                    <a:lnTo>
                      <a:pt x="128" y="51"/>
                    </a:lnTo>
                    <a:lnTo>
                      <a:pt x="120" y="49"/>
                    </a:lnTo>
                    <a:lnTo>
                      <a:pt x="112" y="48"/>
                    </a:lnTo>
                    <a:lnTo>
                      <a:pt x="100" y="47"/>
                    </a:lnTo>
                    <a:lnTo>
                      <a:pt x="92" y="48"/>
                    </a:lnTo>
                    <a:lnTo>
                      <a:pt x="86" y="49"/>
                    </a:lnTo>
                    <a:lnTo>
                      <a:pt x="80" y="51"/>
                    </a:lnTo>
                    <a:lnTo>
                      <a:pt x="75" y="53"/>
                    </a:lnTo>
                    <a:lnTo>
                      <a:pt x="71" y="58"/>
                    </a:lnTo>
                    <a:lnTo>
                      <a:pt x="66" y="62"/>
                    </a:lnTo>
                    <a:lnTo>
                      <a:pt x="63" y="68"/>
                    </a:lnTo>
                    <a:lnTo>
                      <a:pt x="60" y="76"/>
                    </a:lnTo>
                    <a:close/>
                    <a:moveTo>
                      <a:pt x="141" y="124"/>
                    </a:moveTo>
                    <a:lnTo>
                      <a:pt x="134" y="127"/>
                    </a:lnTo>
                    <a:lnTo>
                      <a:pt x="127" y="129"/>
                    </a:lnTo>
                    <a:lnTo>
                      <a:pt x="116" y="132"/>
                    </a:lnTo>
                    <a:lnTo>
                      <a:pt x="104" y="134"/>
                    </a:lnTo>
                    <a:lnTo>
                      <a:pt x="93" y="136"/>
                    </a:lnTo>
                    <a:lnTo>
                      <a:pt x="84" y="140"/>
                    </a:lnTo>
                    <a:lnTo>
                      <a:pt x="76" y="142"/>
                    </a:lnTo>
                    <a:lnTo>
                      <a:pt x="72" y="145"/>
                    </a:lnTo>
                    <a:lnTo>
                      <a:pt x="66" y="149"/>
                    </a:lnTo>
                    <a:lnTo>
                      <a:pt x="62" y="155"/>
                    </a:lnTo>
                    <a:lnTo>
                      <a:pt x="60" y="160"/>
                    </a:lnTo>
                    <a:lnTo>
                      <a:pt x="60" y="166"/>
                    </a:lnTo>
                    <a:lnTo>
                      <a:pt x="60" y="172"/>
                    </a:lnTo>
                    <a:lnTo>
                      <a:pt x="62" y="178"/>
                    </a:lnTo>
                    <a:lnTo>
                      <a:pt x="65" y="183"/>
                    </a:lnTo>
                    <a:lnTo>
                      <a:pt x="70" y="188"/>
                    </a:lnTo>
                    <a:lnTo>
                      <a:pt x="74" y="192"/>
                    </a:lnTo>
                    <a:lnTo>
                      <a:pt x="80" y="195"/>
                    </a:lnTo>
                    <a:lnTo>
                      <a:pt x="86" y="197"/>
                    </a:lnTo>
                    <a:lnTo>
                      <a:pt x="93" y="198"/>
                    </a:lnTo>
                    <a:lnTo>
                      <a:pt x="101" y="197"/>
                    </a:lnTo>
                    <a:lnTo>
                      <a:pt x="110" y="195"/>
                    </a:lnTo>
                    <a:lnTo>
                      <a:pt x="117" y="191"/>
                    </a:lnTo>
                    <a:lnTo>
                      <a:pt x="125" y="187"/>
                    </a:lnTo>
                    <a:lnTo>
                      <a:pt x="130" y="183"/>
                    </a:lnTo>
                    <a:lnTo>
                      <a:pt x="133" y="177"/>
                    </a:lnTo>
                    <a:lnTo>
                      <a:pt x="137" y="172"/>
                    </a:lnTo>
                    <a:lnTo>
                      <a:pt x="139" y="166"/>
                    </a:lnTo>
                    <a:lnTo>
                      <a:pt x="141" y="155"/>
                    </a:lnTo>
                    <a:lnTo>
                      <a:pt x="141" y="137"/>
                    </a:lnTo>
                    <a:lnTo>
                      <a:pt x="141" y="1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65" name="Rectangle 1374">
                <a:extLst>
                  <a:ext uri="{FF2B5EF4-FFF2-40B4-BE49-F238E27FC236}">
                    <a16:creationId xmlns:a16="http://schemas.microsoft.com/office/drawing/2014/main" id="{D160212F-0D62-4933-BF5F-6DB5F323B92F}"/>
                  </a:ext>
                </a:extLst>
              </p:cNvPr>
              <p:cNvSpPr>
                <a:spLocks noChangeArrowheads="1"/>
              </p:cNvSpPr>
              <p:nvPr/>
            </p:nvSpPr>
            <p:spPr bwMode="auto">
              <a:xfrm>
                <a:off x="3693" y="1035"/>
                <a:ext cx="195" cy="1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50466" name="Freeform 1375">
                <a:extLst>
                  <a:ext uri="{FF2B5EF4-FFF2-40B4-BE49-F238E27FC236}">
                    <a16:creationId xmlns:a16="http://schemas.microsoft.com/office/drawing/2014/main" id="{FADBC43F-53CA-451E-87C4-8568484EAA1B}"/>
                  </a:ext>
                </a:extLst>
              </p:cNvPr>
              <p:cNvSpPr>
                <a:spLocks/>
              </p:cNvSpPr>
              <p:nvPr/>
            </p:nvSpPr>
            <p:spPr bwMode="auto">
              <a:xfrm>
                <a:off x="3669" y="1011"/>
                <a:ext cx="65" cy="66"/>
              </a:xfrm>
              <a:custGeom>
                <a:avLst/>
                <a:gdLst>
                  <a:gd name="T0" fmla="*/ 65 w 326"/>
                  <a:gd name="T1" fmla="*/ 66 h 326"/>
                  <a:gd name="T2" fmla="*/ 65 w 326"/>
                  <a:gd name="T3" fmla="*/ 65 h 326"/>
                  <a:gd name="T4" fmla="*/ 64 w 326"/>
                  <a:gd name="T5" fmla="*/ 63 h 326"/>
                  <a:gd name="T6" fmla="*/ 63 w 326"/>
                  <a:gd name="T7" fmla="*/ 61 h 326"/>
                  <a:gd name="T8" fmla="*/ 62 w 326"/>
                  <a:gd name="T9" fmla="*/ 59 h 326"/>
                  <a:gd name="T10" fmla="*/ 62 w 326"/>
                  <a:gd name="T11" fmla="*/ 56 h 326"/>
                  <a:gd name="T12" fmla="*/ 61 w 326"/>
                  <a:gd name="T13" fmla="*/ 55 h 326"/>
                  <a:gd name="T14" fmla="*/ 61 w 326"/>
                  <a:gd name="T15" fmla="*/ 52 h 326"/>
                  <a:gd name="T16" fmla="*/ 60 w 326"/>
                  <a:gd name="T17" fmla="*/ 50 h 326"/>
                  <a:gd name="T18" fmla="*/ 60 w 326"/>
                  <a:gd name="T19" fmla="*/ 48 h 326"/>
                  <a:gd name="T20" fmla="*/ 59 w 326"/>
                  <a:gd name="T21" fmla="*/ 46 h 326"/>
                  <a:gd name="T22" fmla="*/ 59 w 326"/>
                  <a:gd name="T23" fmla="*/ 44 h 326"/>
                  <a:gd name="T24" fmla="*/ 59 w 326"/>
                  <a:gd name="T25" fmla="*/ 42 h 326"/>
                  <a:gd name="T26" fmla="*/ 58 w 326"/>
                  <a:gd name="T27" fmla="*/ 40 h 326"/>
                  <a:gd name="T28" fmla="*/ 58 w 326"/>
                  <a:gd name="T29" fmla="*/ 38 h 326"/>
                  <a:gd name="T30" fmla="*/ 58 w 326"/>
                  <a:gd name="T31" fmla="*/ 36 h 326"/>
                  <a:gd name="T32" fmla="*/ 58 w 326"/>
                  <a:gd name="T33" fmla="*/ 34 h 326"/>
                  <a:gd name="T34" fmla="*/ 58 w 326"/>
                  <a:gd name="T35" fmla="*/ 32 h 326"/>
                  <a:gd name="T36" fmla="*/ 58 w 326"/>
                  <a:gd name="T37" fmla="*/ 30 h 326"/>
                  <a:gd name="T38" fmla="*/ 58 w 326"/>
                  <a:gd name="T39" fmla="*/ 28 h 326"/>
                  <a:gd name="T40" fmla="*/ 58 w 326"/>
                  <a:gd name="T41" fmla="*/ 26 h 326"/>
                  <a:gd name="T42" fmla="*/ 59 w 326"/>
                  <a:gd name="T43" fmla="*/ 24 h 326"/>
                  <a:gd name="T44" fmla="*/ 59 w 326"/>
                  <a:gd name="T45" fmla="*/ 22 h 326"/>
                  <a:gd name="T46" fmla="*/ 59 w 326"/>
                  <a:gd name="T47" fmla="*/ 19 h 326"/>
                  <a:gd name="T48" fmla="*/ 60 w 326"/>
                  <a:gd name="T49" fmla="*/ 17 h 326"/>
                  <a:gd name="T50" fmla="*/ 60 w 326"/>
                  <a:gd name="T51" fmla="*/ 15 h 326"/>
                  <a:gd name="T52" fmla="*/ 61 w 326"/>
                  <a:gd name="T53" fmla="*/ 13 h 326"/>
                  <a:gd name="T54" fmla="*/ 61 w 326"/>
                  <a:gd name="T55" fmla="*/ 11 h 326"/>
                  <a:gd name="T56" fmla="*/ 62 w 326"/>
                  <a:gd name="T57" fmla="*/ 9 h 326"/>
                  <a:gd name="T58" fmla="*/ 62 w 326"/>
                  <a:gd name="T59" fmla="*/ 7 h 326"/>
                  <a:gd name="T60" fmla="*/ 63 w 326"/>
                  <a:gd name="T61" fmla="*/ 5 h 326"/>
                  <a:gd name="T62" fmla="*/ 64 w 326"/>
                  <a:gd name="T63" fmla="*/ 3 h 326"/>
                  <a:gd name="T64" fmla="*/ 65 w 326"/>
                  <a:gd name="T65" fmla="*/ 1 h 326"/>
                  <a:gd name="T66" fmla="*/ 0 w 326"/>
                  <a:gd name="T67" fmla="*/ 33 h 326"/>
                  <a:gd name="T68" fmla="*/ 0 w 326"/>
                  <a:gd name="T69" fmla="*/ 33 h 32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26"/>
                  <a:gd name="T106" fmla="*/ 0 h 326"/>
                  <a:gd name="T107" fmla="*/ 326 w 326"/>
                  <a:gd name="T108" fmla="*/ 326 h 32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26" h="326">
                    <a:moveTo>
                      <a:pt x="0" y="163"/>
                    </a:moveTo>
                    <a:lnTo>
                      <a:pt x="326" y="326"/>
                    </a:lnTo>
                    <a:lnTo>
                      <a:pt x="324" y="320"/>
                    </a:lnTo>
                    <a:lnTo>
                      <a:pt x="322" y="315"/>
                    </a:lnTo>
                    <a:lnTo>
                      <a:pt x="320" y="311"/>
                    </a:lnTo>
                    <a:lnTo>
                      <a:pt x="318" y="305"/>
                    </a:lnTo>
                    <a:lnTo>
                      <a:pt x="317" y="300"/>
                    </a:lnTo>
                    <a:lnTo>
                      <a:pt x="315" y="295"/>
                    </a:lnTo>
                    <a:lnTo>
                      <a:pt x="312" y="290"/>
                    </a:lnTo>
                    <a:lnTo>
                      <a:pt x="311" y="285"/>
                    </a:lnTo>
                    <a:lnTo>
                      <a:pt x="309" y="279"/>
                    </a:lnTo>
                    <a:lnTo>
                      <a:pt x="308" y="275"/>
                    </a:lnTo>
                    <a:lnTo>
                      <a:pt x="307" y="270"/>
                    </a:lnTo>
                    <a:lnTo>
                      <a:pt x="305" y="264"/>
                    </a:lnTo>
                    <a:lnTo>
                      <a:pt x="304" y="259"/>
                    </a:lnTo>
                    <a:lnTo>
                      <a:pt x="303" y="255"/>
                    </a:lnTo>
                    <a:lnTo>
                      <a:pt x="302" y="249"/>
                    </a:lnTo>
                    <a:lnTo>
                      <a:pt x="301" y="244"/>
                    </a:lnTo>
                    <a:lnTo>
                      <a:pt x="299" y="238"/>
                    </a:lnTo>
                    <a:lnTo>
                      <a:pt x="298" y="234"/>
                    </a:lnTo>
                    <a:lnTo>
                      <a:pt x="297" y="229"/>
                    </a:lnTo>
                    <a:lnTo>
                      <a:pt x="296" y="223"/>
                    </a:lnTo>
                    <a:lnTo>
                      <a:pt x="296" y="219"/>
                    </a:lnTo>
                    <a:lnTo>
                      <a:pt x="295" y="214"/>
                    </a:lnTo>
                    <a:lnTo>
                      <a:pt x="294" y="208"/>
                    </a:lnTo>
                    <a:lnTo>
                      <a:pt x="294" y="203"/>
                    </a:lnTo>
                    <a:lnTo>
                      <a:pt x="293" y="199"/>
                    </a:lnTo>
                    <a:lnTo>
                      <a:pt x="293" y="193"/>
                    </a:lnTo>
                    <a:lnTo>
                      <a:pt x="293" y="188"/>
                    </a:lnTo>
                    <a:lnTo>
                      <a:pt x="292" y="183"/>
                    </a:lnTo>
                    <a:lnTo>
                      <a:pt x="292" y="178"/>
                    </a:lnTo>
                    <a:lnTo>
                      <a:pt x="292" y="173"/>
                    </a:lnTo>
                    <a:lnTo>
                      <a:pt x="292" y="167"/>
                    </a:lnTo>
                    <a:lnTo>
                      <a:pt x="292" y="163"/>
                    </a:lnTo>
                    <a:lnTo>
                      <a:pt x="292" y="158"/>
                    </a:lnTo>
                    <a:lnTo>
                      <a:pt x="292" y="152"/>
                    </a:lnTo>
                    <a:lnTo>
                      <a:pt x="292" y="147"/>
                    </a:lnTo>
                    <a:lnTo>
                      <a:pt x="292" y="142"/>
                    </a:lnTo>
                    <a:lnTo>
                      <a:pt x="293" y="137"/>
                    </a:lnTo>
                    <a:lnTo>
                      <a:pt x="293" y="132"/>
                    </a:lnTo>
                    <a:lnTo>
                      <a:pt x="293" y="127"/>
                    </a:lnTo>
                    <a:lnTo>
                      <a:pt x="294" y="122"/>
                    </a:lnTo>
                    <a:lnTo>
                      <a:pt x="294" y="117"/>
                    </a:lnTo>
                    <a:lnTo>
                      <a:pt x="295" y="111"/>
                    </a:lnTo>
                    <a:lnTo>
                      <a:pt x="296" y="107"/>
                    </a:lnTo>
                    <a:lnTo>
                      <a:pt x="296" y="101"/>
                    </a:lnTo>
                    <a:lnTo>
                      <a:pt x="297" y="96"/>
                    </a:lnTo>
                    <a:lnTo>
                      <a:pt x="298" y="92"/>
                    </a:lnTo>
                    <a:lnTo>
                      <a:pt x="299" y="86"/>
                    </a:lnTo>
                    <a:lnTo>
                      <a:pt x="301" y="81"/>
                    </a:lnTo>
                    <a:lnTo>
                      <a:pt x="302" y="76"/>
                    </a:lnTo>
                    <a:lnTo>
                      <a:pt x="303" y="71"/>
                    </a:lnTo>
                    <a:lnTo>
                      <a:pt x="304" y="66"/>
                    </a:lnTo>
                    <a:lnTo>
                      <a:pt x="305" y="60"/>
                    </a:lnTo>
                    <a:lnTo>
                      <a:pt x="307" y="55"/>
                    </a:lnTo>
                    <a:lnTo>
                      <a:pt x="308" y="51"/>
                    </a:lnTo>
                    <a:lnTo>
                      <a:pt x="309" y="45"/>
                    </a:lnTo>
                    <a:lnTo>
                      <a:pt x="311" y="40"/>
                    </a:lnTo>
                    <a:lnTo>
                      <a:pt x="312" y="36"/>
                    </a:lnTo>
                    <a:lnTo>
                      <a:pt x="315" y="30"/>
                    </a:lnTo>
                    <a:lnTo>
                      <a:pt x="317" y="25"/>
                    </a:lnTo>
                    <a:lnTo>
                      <a:pt x="318" y="19"/>
                    </a:lnTo>
                    <a:lnTo>
                      <a:pt x="320" y="15"/>
                    </a:lnTo>
                    <a:lnTo>
                      <a:pt x="322" y="10"/>
                    </a:lnTo>
                    <a:lnTo>
                      <a:pt x="324" y="4"/>
                    </a:lnTo>
                    <a:lnTo>
                      <a:pt x="326" y="0"/>
                    </a:lnTo>
                    <a:lnTo>
                      <a:pt x="0" y="163"/>
                    </a:lnTo>
                    <a:lnTo>
                      <a:pt x="107" y="163"/>
                    </a:lnTo>
                    <a:lnTo>
                      <a:pt x="0" y="163"/>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67" name="Freeform 1376">
                <a:extLst>
                  <a:ext uri="{FF2B5EF4-FFF2-40B4-BE49-F238E27FC236}">
                    <a16:creationId xmlns:a16="http://schemas.microsoft.com/office/drawing/2014/main" id="{65A966A3-7C1F-4E04-A4B4-8B3E1A135A30}"/>
                  </a:ext>
                </a:extLst>
              </p:cNvPr>
              <p:cNvSpPr>
                <a:spLocks/>
              </p:cNvSpPr>
              <p:nvPr/>
            </p:nvSpPr>
            <p:spPr bwMode="auto">
              <a:xfrm>
                <a:off x="2889" y="771"/>
                <a:ext cx="50" cy="63"/>
              </a:xfrm>
              <a:custGeom>
                <a:avLst/>
                <a:gdLst>
                  <a:gd name="T0" fmla="*/ 19 w 251"/>
                  <a:gd name="T1" fmla="*/ 63 h 316"/>
                  <a:gd name="T2" fmla="*/ 19 w 251"/>
                  <a:gd name="T3" fmla="*/ 11 h 316"/>
                  <a:gd name="T4" fmla="*/ 0 w 251"/>
                  <a:gd name="T5" fmla="*/ 11 h 316"/>
                  <a:gd name="T6" fmla="*/ 0 w 251"/>
                  <a:gd name="T7" fmla="*/ 0 h 316"/>
                  <a:gd name="T8" fmla="*/ 50 w 251"/>
                  <a:gd name="T9" fmla="*/ 0 h 316"/>
                  <a:gd name="T10" fmla="*/ 50 w 251"/>
                  <a:gd name="T11" fmla="*/ 11 h 316"/>
                  <a:gd name="T12" fmla="*/ 31 w 251"/>
                  <a:gd name="T13" fmla="*/ 11 h 316"/>
                  <a:gd name="T14" fmla="*/ 31 w 251"/>
                  <a:gd name="T15" fmla="*/ 63 h 316"/>
                  <a:gd name="T16" fmla="*/ 19 w 251"/>
                  <a:gd name="T17" fmla="*/ 63 h 31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51"/>
                  <a:gd name="T28" fmla="*/ 0 h 316"/>
                  <a:gd name="T29" fmla="*/ 251 w 251"/>
                  <a:gd name="T30" fmla="*/ 316 h 31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51" h="316">
                    <a:moveTo>
                      <a:pt x="94" y="316"/>
                    </a:moveTo>
                    <a:lnTo>
                      <a:pt x="94" y="54"/>
                    </a:lnTo>
                    <a:lnTo>
                      <a:pt x="0" y="54"/>
                    </a:lnTo>
                    <a:lnTo>
                      <a:pt x="0" y="0"/>
                    </a:lnTo>
                    <a:lnTo>
                      <a:pt x="251" y="0"/>
                    </a:lnTo>
                    <a:lnTo>
                      <a:pt x="251" y="54"/>
                    </a:lnTo>
                    <a:lnTo>
                      <a:pt x="157" y="54"/>
                    </a:lnTo>
                    <a:lnTo>
                      <a:pt x="157" y="316"/>
                    </a:lnTo>
                    <a:lnTo>
                      <a:pt x="94" y="3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68" name="Freeform 1377">
                <a:extLst>
                  <a:ext uri="{FF2B5EF4-FFF2-40B4-BE49-F238E27FC236}">
                    <a16:creationId xmlns:a16="http://schemas.microsoft.com/office/drawing/2014/main" id="{552491DF-2C01-4012-96B7-6126B824AD22}"/>
                  </a:ext>
                </a:extLst>
              </p:cNvPr>
              <p:cNvSpPr>
                <a:spLocks/>
              </p:cNvSpPr>
              <p:nvPr/>
            </p:nvSpPr>
            <p:spPr bwMode="auto">
              <a:xfrm>
                <a:off x="2942" y="787"/>
                <a:ext cx="30" cy="47"/>
              </a:xfrm>
              <a:custGeom>
                <a:avLst/>
                <a:gdLst>
                  <a:gd name="T0" fmla="*/ 12 w 148"/>
                  <a:gd name="T1" fmla="*/ 47 h 234"/>
                  <a:gd name="T2" fmla="*/ 0 w 148"/>
                  <a:gd name="T3" fmla="*/ 47 h 234"/>
                  <a:gd name="T4" fmla="*/ 0 w 148"/>
                  <a:gd name="T5" fmla="*/ 1 h 234"/>
                  <a:gd name="T6" fmla="*/ 11 w 148"/>
                  <a:gd name="T7" fmla="*/ 1 h 234"/>
                  <a:gd name="T8" fmla="*/ 11 w 148"/>
                  <a:gd name="T9" fmla="*/ 8 h 234"/>
                  <a:gd name="T10" fmla="*/ 13 w 148"/>
                  <a:gd name="T11" fmla="*/ 5 h 234"/>
                  <a:gd name="T12" fmla="*/ 14 w 148"/>
                  <a:gd name="T13" fmla="*/ 4 h 234"/>
                  <a:gd name="T14" fmla="*/ 16 w 148"/>
                  <a:gd name="T15" fmla="*/ 2 h 234"/>
                  <a:gd name="T16" fmla="*/ 17 w 148"/>
                  <a:gd name="T17" fmla="*/ 2 h 234"/>
                  <a:gd name="T18" fmla="*/ 18 w 148"/>
                  <a:gd name="T19" fmla="*/ 1 h 234"/>
                  <a:gd name="T20" fmla="*/ 19 w 148"/>
                  <a:gd name="T21" fmla="*/ 0 h 234"/>
                  <a:gd name="T22" fmla="*/ 21 w 148"/>
                  <a:gd name="T23" fmla="*/ 0 h 234"/>
                  <a:gd name="T24" fmla="*/ 22 w 148"/>
                  <a:gd name="T25" fmla="*/ 0 h 234"/>
                  <a:gd name="T26" fmla="*/ 24 w 148"/>
                  <a:gd name="T27" fmla="*/ 0 h 234"/>
                  <a:gd name="T28" fmla="*/ 26 w 148"/>
                  <a:gd name="T29" fmla="*/ 1 h 234"/>
                  <a:gd name="T30" fmla="*/ 28 w 148"/>
                  <a:gd name="T31" fmla="*/ 1 h 234"/>
                  <a:gd name="T32" fmla="*/ 30 w 148"/>
                  <a:gd name="T33" fmla="*/ 2 h 234"/>
                  <a:gd name="T34" fmla="*/ 26 w 148"/>
                  <a:gd name="T35" fmla="*/ 13 h 234"/>
                  <a:gd name="T36" fmla="*/ 25 w 148"/>
                  <a:gd name="T37" fmla="*/ 12 h 234"/>
                  <a:gd name="T38" fmla="*/ 23 w 148"/>
                  <a:gd name="T39" fmla="*/ 11 h 234"/>
                  <a:gd name="T40" fmla="*/ 22 w 148"/>
                  <a:gd name="T41" fmla="*/ 11 h 234"/>
                  <a:gd name="T42" fmla="*/ 21 w 148"/>
                  <a:gd name="T43" fmla="*/ 11 h 234"/>
                  <a:gd name="T44" fmla="*/ 19 w 148"/>
                  <a:gd name="T45" fmla="*/ 11 h 234"/>
                  <a:gd name="T46" fmla="*/ 18 w 148"/>
                  <a:gd name="T47" fmla="*/ 11 h 234"/>
                  <a:gd name="T48" fmla="*/ 17 w 148"/>
                  <a:gd name="T49" fmla="*/ 12 h 234"/>
                  <a:gd name="T50" fmla="*/ 16 w 148"/>
                  <a:gd name="T51" fmla="*/ 12 h 234"/>
                  <a:gd name="T52" fmla="*/ 15 w 148"/>
                  <a:gd name="T53" fmla="*/ 13 h 234"/>
                  <a:gd name="T54" fmla="*/ 15 w 148"/>
                  <a:gd name="T55" fmla="*/ 14 h 234"/>
                  <a:gd name="T56" fmla="*/ 14 w 148"/>
                  <a:gd name="T57" fmla="*/ 16 h 234"/>
                  <a:gd name="T58" fmla="*/ 13 w 148"/>
                  <a:gd name="T59" fmla="*/ 17 h 234"/>
                  <a:gd name="T60" fmla="*/ 13 w 148"/>
                  <a:gd name="T61" fmla="*/ 20 h 234"/>
                  <a:gd name="T62" fmla="*/ 13 w 148"/>
                  <a:gd name="T63" fmla="*/ 23 h 234"/>
                  <a:gd name="T64" fmla="*/ 12 w 148"/>
                  <a:gd name="T65" fmla="*/ 28 h 234"/>
                  <a:gd name="T66" fmla="*/ 12 w 148"/>
                  <a:gd name="T67" fmla="*/ 33 h 234"/>
                  <a:gd name="T68" fmla="*/ 12 w 148"/>
                  <a:gd name="T69" fmla="*/ 47 h 23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48"/>
                  <a:gd name="T106" fmla="*/ 0 h 234"/>
                  <a:gd name="T107" fmla="*/ 148 w 148"/>
                  <a:gd name="T108" fmla="*/ 234 h 23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48" h="234">
                    <a:moveTo>
                      <a:pt x="61" y="234"/>
                    </a:moveTo>
                    <a:lnTo>
                      <a:pt x="0" y="234"/>
                    </a:lnTo>
                    <a:lnTo>
                      <a:pt x="0" y="5"/>
                    </a:lnTo>
                    <a:lnTo>
                      <a:pt x="56" y="5"/>
                    </a:lnTo>
                    <a:lnTo>
                      <a:pt x="56" y="38"/>
                    </a:lnTo>
                    <a:lnTo>
                      <a:pt x="64" y="27"/>
                    </a:lnTo>
                    <a:lnTo>
                      <a:pt x="70" y="18"/>
                    </a:lnTo>
                    <a:lnTo>
                      <a:pt x="77" y="12"/>
                    </a:lnTo>
                    <a:lnTo>
                      <a:pt x="82" y="8"/>
                    </a:lnTo>
                    <a:lnTo>
                      <a:pt x="89" y="4"/>
                    </a:lnTo>
                    <a:lnTo>
                      <a:pt x="94" y="2"/>
                    </a:lnTo>
                    <a:lnTo>
                      <a:pt x="102" y="0"/>
                    </a:lnTo>
                    <a:lnTo>
                      <a:pt x="108" y="0"/>
                    </a:lnTo>
                    <a:lnTo>
                      <a:pt x="119" y="1"/>
                    </a:lnTo>
                    <a:lnTo>
                      <a:pt x="129" y="3"/>
                    </a:lnTo>
                    <a:lnTo>
                      <a:pt x="138" y="6"/>
                    </a:lnTo>
                    <a:lnTo>
                      <a:pt x="148" y="12"/>
                    </a:lnTo>
                    <a:lnTo>
                      <a:pt x="130" y="64"/>
                    </a:lnTo>
                    <a:lnTo>
                      <a:pt x="122" y="60"/>
                    </a:lnTo>
                    <a:lnTo>
                      <a:pt x="115" y="57"/>
                    </a:lnTo>
                    <a:lnTo>
                      <a:pt x="108" y="55"/>
                    </a:lnTo>
                    <a:lnTo>
                      <a:pt x="102" y="54"/>
                    </a:lnTo>
                    <a:lnTo>
                      <a:pt x="95" y="55"/>
                    </a:lnTo>
                    <a:lnTo>
                      <a:pt x="90" y="56"/>
                    </a:lnTo>
                    <a:lnTo>
                      <a:pt x="84" y="58"/>
                    </a:lnTo>
                    <a:lnTo>
                      <a:pt x="80" y="62"/>
                    </a:lnTo>
                    <a:lnTo>
                      <a:pt x="76" y="66"/>
                    </a:lnTo>
                    <a:lnTo>
                      <a:pt x="72" y="71"/>
                    </a:lnTo>
                    <a:lnTo>
                      <a:pt x="68" y="78"/>
                    </a:lnTo>
                    <a:lnTo>
                      <a:pt x="66" y="86"/>
                    </a:lnTo>
                    <a:lnTo>
                      <a:pt x="64" y="98"/>
                    </a:lnTo>
                    <a:lnTo>
                      <a:pt x="62" y="115"/>
                    </a:lnTo>
                    <a:lnTo>
                      <a:pt x="61" y="137"/>
                    </a:lnTo>
                    <a:lnTo>
                      <a:pt x="61" y="163"/>
                    </a:lnTo>
                    <a:lnTo>
                      <a:pt x="61" y="2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69" name="Freeform 1378">
                <a:extLst>
                  <a:ext uri="{FF2B5EF4-FFF2-40B4-BE49-F238E27FC236}">
                    <a16:creationId xmlns:a16="http://schemas.microsoft.com/office/drawing/2014/main" id="{90F81541-E675-4FE5-ACD0-A6158DF8B4AF}"/>
                  </a:ext>
                </a:extLst>
              </p:cNvPr>
              <p:cNvSpPr>
                <a:spLocks noEditPoints="1"/>
              </p:cNvSpPr>
              <p:nvPr/>
            </p:nvSpPr>
            <p:spPr bwMode="auto">
              <a:xfrm>
                <a:off x="2974" y="787"/>
                <a:ext cx="48" cy="48"/>
              </a:xfrm>
              <a:custGeom>
                <a:avLst/>
                <a:gdLst>
                  <a:gd name="T0" fmla="*/ 1 w 236"/>
                  <a:gd name="T1" fmla="*/ 17 h 240"/>
                  <a:gd name="T2" fmla="*/ 4 w 236"/>
                  <a:gd name="T3" fmla="*/ 10 h 240"/>
                  <a:gd name="T4" fmla="*/ 7 w 236"/>
                  <a:gd name="T5" fmla="*/ 7 h 240"/>
                  <a:gd name="T6" fmla="*/ 10 w 236"/>
                  <a:gd name="T7" fmla="*/ 4 h 240"/>
                  <a:gd name="T8" fmla="*/ 17 w 236"/>
                  <a:gd name="T9" fmla="*/ 1 h 240"/>
                  <a:gd name="T10" fmla="*/ 27 w 236"/>
                  <a:gd name="T11" fmla="*/ 0 h 240"/>
                  <a:gd name="T12" fmla="*/ 34 w 236"/>
                  <a:gd name="T13" fmla="*/ 2 h 240"/>
                  <a:gd name="T14" fmla="*/ 39 w 236"/>
                  <a:gd name="T15" fmla="*/ 5 h 240"/>
                  <a:gd name="T16" fmla="*/ 44 w 236"/>
                  <a:gd name="T17" fmla="*/ 10 h 240"/>
                  <a:gd name="T18" fmla="*/ 47 w 236"/>
                  <a:gd name="T19" fmla="*/ 17 h 240"/>
                  <a:gd name="T20" fmla="*/ 48 w 236"/>
                  <a:gd name="T21" fmla="*/ 24 h 240"/>
                  <a:gd name="T22" fmla="*/ 47 w 236"/>
                  <a:gd name="T23" fmla="*/ 31 h 240"/>
                  <a:gd name="T24" fmla="*/ 44 w 236"/>
                  <a:gd name="T25" fmla="*/ 37 h 240"/>
                  <a:gd name="T26" fmla="*/ 39 w 236"/>
                  <a:gd name="T27" fmla="*/ 43 h 240"/>
                  <a:gd name="T28" fmla="*/ 33 w 236"/>
                  <a:gd name="T29" fmla="*/ 46 h 240"/>
                  <a:gd name="T30" fmla="*/ 27 w 236"/>
                  <a:gd name="T31" fmla="*/ 48 h 240"/>
                  <a:gd name="T32" fmla="*/ 18 w 236"/>
                  <a:gd name="T33" fmla="*/ 47 h 240"/>
                  <a:gd name="T34" fmla="*/ 10 w 236"/>
                  <a:gd name="T35" fmla="*/ 44 h 240"/>
                  <a:gd name="T36" fmla="*/ 7 w 236"/>
                  <a:gd name="T37" fmla="*/ 41 h 240"/>
                  <a:gd name="T38" fmla="*/ 4 w 236"/>
                  <a:gd name="T39" fmla="*/ 38 h 240"/>
                  <a:gd name="T40" fmla="*/ 2 w 236"/>
                  <a:gd name="T41" fmla="*/ 34 h 240"/>
                  <a:gd name="T42" fmla="*/ 0 w 236"/>
                  <a:gd name="T43" fmla="*/ 27 h 240"/>
                  <a:gd name="T44" fmla="*/ 13 w 236"/>
                  <a:gd name="T45" fmla="*/ 26 h 240"/>
                  <a:gd name="T46" fmla="*/ 13 w 236"/>
                  <a:gd name="T47" fmla="*/ 30 h 240"/>
                  <a:gd name="T48" fmla="*/ 15 w 236"/>
                  <a:gd name="T49" fmla="*/ 33 h 240"/>
                  <a:gd name="T50" fmla="*/ 17 w 236"/>
                  <a:gd name="T51" fmla="*/ 36 h 240"/>
                  <a:gd name="T52" fmla="*/ 21 w 236"/>
                  <a:gd name="T53" fmla="*/ 38 h 240"/>
                  <a:gd name="T54" fmla="*/ 24 w 236"/>
                  <a:gd name="T55" fmla="*/ 38 h 240"/>
                  <a:gd name="T56" fmla="*/ 27 w 236"/>
                  <a:gd name="T57" fmla="*/ 38 h 240"/>
                  <a:gd name="T58" fmla="*/ 30 w 236"/>
                  <a:gd name="T59" fmla="*/ 36 h 240"/>
                  <a:gd name="T60" fmla="*/ 33 w 236"/>
                  <a:gd name="T61" fmla="*/ 33 h 240"/>
                  <a:gd name="T62" fmla="*/ 35 w 236"/>
                  <a:gd name="T63" fmla="*/ 30 h 240"/>
                  <a:gd name="T64" fmla="*/ 35 w 236"/>
                  <a:gd name="T65" fmla="*/ 25 h 240"/>
                  <a:gd name="T66" fmla="*/ 35 w 236"/>
                  <a:gd name="T67" fmla="*/ 21 h 240"/>
                  <a:gd name="T68" fmla="*/ 34 w 236"/>
                  <a:gd name="T69" fmla="*/ 17 h 240"/>
                  <a:gd name="T70" fmla="*/ 32 w 236"/>
                  <a:gd name="T71" fmla="*/ 13 h 240"/>
                  <a:gd name="T72" fmla="*/ 29 w 236"/>
                  <a:gd name="T73" fmla="*/ 11 h 240"/>
                  <a:gd name="T74" fmla="*/ 26 w 236"/>
                  <a:gd name="T75" fmla="*/ 10 h 240"/>
                  <a:gd name="T76" fmla="*/ 23 w 236"/>
                  <a:gd name="T77" fmla="*/ 10 h 240"/>
                  <a:gd name="T78" fmla="*/ 20 w 236"/>
                  <a:gd name="T79" fmla="*/ 11 h 240"/>
                  <a:gd name="T80" fmla="*/ 17 w 236"/>
                  <a:gd name="T81" fmla="*/ 13 h 240"/>
                  <a:gd name="T82" fmla="*/ 14 w 236"/>
                  <a:gd name="T83" fmla="*/ 16 h 240"/>
                  <a:gd name="T84" fmla="*/ 13 w 236"/>
                  <a:gd name="T85" fmla="*/ 19 h 240"/>
                  <a:gd name="T86" fmla="*/ 13 w 236"/>
                  <a:gd name="T87" fmla="*/ 24 h 24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36"/>
                  <a:gd name="T133" fmla="*/ 0 h 240"/>
                  <a:gd name="T134" fmla="*/ 236 w 236"/>
                  <a:gd name="T135" fmla="*/ 240 h 24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36" h="240">
                    <a:moveTo>
                      <a:pt x="0" y="117"/>
                    </a:moveTo>
                    <a:lnTo>
                      <a:pt x="0" y="101"/>
                    </a:lnTo>
                    <a:lnTo>
                      <a:pt x="3" y="86"/>
                    </a:lnTo>
                    <a:lnTo>
                      <a:pt x="8" y="72"/>
                    </a:lnTo>
                    <a:lnTo>
                      <a:pt x="14" y="58"/>
                    </a:lnTo>
                    <a:lnTo>
                      <a:pt x="18" y="51"/>
                    </a:lnTo>
                    <a:lnTo>
                      <a:pt x="23" y="44"/>
                    </a:lnTo>
                    <a:lnTo>
                      <a:pt x="27" y="39"/>
                    </a:lnTo>
                    <a:lnTo>
                      <a:pt x="32" y="33"/>
                    </a:lnTo>
                    <a:lnTo>
                      <a:pt x="38" y="28"/>
                    </a:lnTo>
                    <a:lnTo>
                      <a:pt x="43" y="23"/>
                    </a:lnTo>
                    <a:lnTo>
                      <a:pt x="50" y="18"/>
                    </a:lnTo>
                    <a:lnTo>
                      <a:pt x="56" y="15"/>
                    </a:lnTo>
                    <a:lnTo>
                      <a:pt x="70" y="9"/>
                    </a:lnTo>
                    <a:lnTo>
                      <a:pt x="85" y="3"/>
                    </a:lnTo>
                    <a:lnTo>
                      <a:pt x="102" y="1"/>
                    </a:lnTo>
                    <a:lnTo>
                      <a:pt x="118" y="0"/>
                    </a:lnTo>
                    <a:lnTo>
                      <a:pt x="131" y="0"/>
                    </a:lnTo>
                    <a:lnTo>
                      <a:pt x="143" y="2"/>
                    </a:lnTo>
                    <a:lnTo>
                      <a:pt x="154" y="4"/>
                    </a:lnTo>
                    <a:lnTo>
                      <a:pt x="165" y="9"/>
                    </a:lnTo>
                    <a:lnTo>
                      <a:pt x="175" y="13"/>
                    </a:lnTo>
                    <a:lnTo>
                      <a:pt x="185" y="19"/>
                    </a:lnTo>
                    <a:lnTo>
                      <a:pt x="194" y="26"/>
                    </a:lnTo>
                    <a:lnTo>
                      <a:pt x="203" y="33"/>
                    </a:lnTo>
                    <a:lnTo>
                      <a:pt x="211" y="42"/>
                    </a:lnTo>
                    <a:lnTo>
                      <a:pt x="217" y="52"/>
                    </a:lnTo>
                    <a:lnTo>
                      <a:pt x="224" y="62"/>
                    </a:lnTo>
                    <a:lnTo>
                      <a:pt x="228" y="72"/>
                    </a:lnTo>
                    <a:lnTo>
                      <a:pt x="231" y="83"/>
                    </a:lnTo>
                    <a:lnTo>
                      <a:pt x="234" y="94"/>
                    </a:lnTo>
                    <a:lnTo>
                      <a:pt x="235" y="107"/>
                    </a:lnTo>
                    <a:lnTo>
                      <a:pt x="236" y="119"/>
                    </a:lnTo>
                    <a:lnTo>
                      <a:pt x="235" y="132"/>
                    </a:lnTo>
                    <a:lnTo>
                      <a:pt x="234" y="144"/>
                    </a:lnTo>
                    <a:lnTo>
                      <a:pt x="231" y="155"/>
                    </a:lnTo>
                    <a:lnTo>
                      <a:pt x="228" y="166"/>
                    </a:lnTo>
                    <a:lnTo>
                      <a:pt x="222" y="177"/>
                    </a:lnTo>
                    <a:lnTo>
                      <a:pt x="217" y="187"/>
                    </a:lnTo>
                    <a:lnTo>
                      <a:pt x="211" y="196"/>
                    </a:lnTo>
                    <a:lnTo>
                      <a:pt x="203" y="205"/>
                    </a:lnTo>
                    <a:lnTo>
                      <a:pt x="193" y="214"/>
                    </a:lnTo>
                    <a:lnTo>
                      <a:pt x="185" y="220"/>
                    </a:lnTo>
                    <a:lnTo>
                      <a:pt x="175" y="226"/>
                    </a:lnTo>
                    <a:lnTo>
                      <a:pt x="164" y="231"/>
                    </a:lnTo>
                    <a:lnTo>
                      <a:pt x="153" y="234"/>
                    </a:lnTo>
                    <a:lnTo>
                      <a:pt x="143" y="237"/>
                    </a:lnTo>
                    <a:lnTo>
                      <a:pt x="131" y="238"/>
                    </a:lnTo>
                    <a:lnTo>
                      <a:pt x="118" y="240"/>
                    </a:lnTo>
                    <a:lnTo>
                      <a:pt x="103" y="238"/>
                    </a:lnTo>
                    <a:lnTo>
                      <a:pt x="88" y="236"/>
                    </a:lnTo>
                    <a:lnTo>
                      <a:pt x="72" y="231"/>
                    </a:lnTo>
                    <a:lnTo>
                      <a:pt x="58" y="226"/>
                    </a:lnTo>
                    <a:lnTo>
                      <a:pt x="51" y="221"/>
                    </a:lnTo>
                    <a:lnTo>
                      <a:pt x="44" y="217"/>
                    </a:lnTo>
                    <a:lnTo>
                      <a:pt x="39" y="213"/>
                    </a:lnTo>
                    <a:lnTo>
                      <a:pt x="32" y="207"/>
                    </a:lnTo>
                    <a:lnTo>
                      <a:pt x="27" y="202"/>
                    </a:lnTo>
                    <a:lnTo>
                      <a:pt x="23" y="196"/>
                    </a:lnTo>
                    <a:lnTo>
                      <a:pt x="18" y="190"/>
                    </a:lnTo>
                    <a:lnTo>
                      <a:pt x="14" y="183"/>
                    </a:lnTo>
                    <a:lnTo>
                      <a:pt x="11" y="176"/>
                    </a:lnTo>
                    <a:lnTo>
                      <a:pt x="8" y="169"/>
                    </a:lnTo>
                    <a:lnTo>
                      <a:pt x="5" y="161"/>
                    </a:lnTo>
                    <a:lnTo>
                      <a:pt x="3" y="153"/>
                    </a:lnTo>
                    <a:lnTo>
                      <a:pt x="0" y="135"/>
                    </a:lnTo>
                    <a:lnTo>
                      <a:pt x="0" y="117"/>
                    </a:lnTo>
                    <a:close/>
                    <a:moveTo>
                      <a:pt x="62" y="120"/>
                    </a:moveTo>
                    <a:lnTo>
                      <a:pt x="62" y="128"/>
                    </a:lnTo>
                    <a:lnTo>
                      <a:pt x="63" y="136"/>
                    </a:lnTo>
                    <a:lnTo>
                      <a:pt x="64" y="142"/>
                    </a:lnTo>
                    <a:lnTo>
                      <a:pt x="66" y="150"/>
                    </a:lnTo>
                    <a:lnTo>
                      <a:pt x="68" y="156"/>
                    </a:lnTo>
                    <a:lnTo>
                      <a:pt x="71" y="162"/>
                    </a:lnTo>
                    <a:lnTo>
                      <a:pt x="75" y="167"/>
                    </a:lnTo>
                    <a:lnTo>
                      <a:pt x="78" y="172"/>
                    </a:lnTo>
                    <a:lnTo>
                      <a:pt x="82" y="176"/>
                    </a:lnTo>
                    <a:lnTo>
                      <a:pt x="86" y="180"/>
                    </a:lnTo>
                    <a:lnTo>
                      <a:pt x="91" y="182"/>
                    </a:lnTo>
                    <a:lnTo>
                      <a:pt x="96" y="186"/>
                    </a:lnTo>
                    <a:lnTo>
                      <a:pt x="102" y="188"/>
                    </a:lnTo>
                    <a:lnTo>
                      <a:pt x="107" y="189"/>
                    </a:lnTo>
                    <a:lnTo>
                      <a:pt x="112" y="190"/>
                    </a:lnTo>
                    <a:lnTo>
                      <a:pt x="118" y="190"/>
                    </a:lnTo>
                    <a:lnTo>
                      <a:pt x="123" y="190"/>
                    </a:lnTo>
                    <a:lnTo>
                      <a:pt x="130" y="189"/>
                    </a:lnTo>
                    <a:lnTo>
                      <a:pt x="135" y="188"/>
                    </a:lnTo>
                    <a:lnTo>
                      <a:pt x="139" y="186"/>
                    </a:lnTo>
                    <a:lnTo>
                      <a:pt x="145" y="182"/>
                    </a:lnTo>
                    <a:lnTo>
                      <a:pt x="149" y="180"/>
                    </a:lnTo>
                    <a:lnTo>
                      <a:pt x="153" y="176"/>
                    </a:lnTo>
                    <a:lnTo>
                      <a:pt x="158" y="172"/>
                    </a:lnTo>
                    <a:lnTo>
                      <a:pt x="161" y="167"/>
                    </a:lnTo>
                    <a:lnTo>
                      <a:pt x="164" y="162"/>
                    </a:lnTo>
                    <a:lnTo>
                      <a:pt x="167" y="156"/>
                    </a:lnTo>
                    <a:lnTo>
                      <a:pt x="170" y="150"/>
                    </a:lnTo>
                    <a:lnTo>
                      <a:pt x="172" y="142"/>
                    </a:lnTo>
                    <a:lnTo>
                      <a:pt x="173" y="136"/>
                    </a:lnTo>
                    <a:lnTo>
                      <a:pt x="174" y="127"/>
                    </a:lnTo>
                    <a:lnTo>
                      <a:pt x="174" y="119"/>
                    </a:lnTo>
                    <a:lnTo>
                      <a:pt x="174" y="111"/>
                    </a:lnTo>
                    <a:lnTo>
                      <a:pt x="173" y="104"/>
                    </a:lnTo>
                    <a:lnTo>
                      <a:pt x="172" y="96"/>
                    </a:lnTo>
                    <a:lnTo>
                      <a:pt x="170" y="90"/>
                    </a:lnTo>
                    <a:lnTo>
                      <a:pt x="167" y="83"/>
                    </a:lnTo>
                    <a:lnTo>
                      <a:pt x="164" y="78"/>
                    </a:lnTo>
                    <a:lnTo>
                      <a:pt x="161" y="72"/>
                    </a:lnTo>
                    <a:lnTo>
                      <a:pt x="158" y="67"/>
                    </a:lnTo>
                    <a:lnTo>
                      <a:pt x="153" y="64"/>
                    </a:lnTo>
                    <a:lnTo>
                      <a:pt x="149" y="59"/>
                    </a:lnTo>
                    <a:lnTo>
                      <a:pt x="145" y="56"/>
                    </a:lnTo>
                    <a:lnTo>
                      <a:pt x="139" y="54"/>
                    </a:lnTo>
                    <a:lnTo>
                      <a:pt x="135" y="52"/>
                    </a:lnTo>
                    <a:lnTo>
                      <a:pt x="130" y="51"/>
                    </a:lnTo>
                    <a:lnTo>
                      <a:pt x="123" y="50"/>
                    </a:lnTo>
                    <a:lnTo>
                      <a:pt x="118" y="50"/>
                    </a:lnTo>
                    <a:lnTo>
                      <a:pt x="112" y="50"/>
                    </a:lnTo>
                    <a:lnTo>
                      <a:pt x="107" y="51"/>
                    </a:lnTo>
                    <a:lnTo>
                      <a:pt x="102" y="52"/>
                    </a:lnTo>
                    <a:lnTo>
                      <a:pt x="96" y="54"/>
                    </a:lnTo>
                    <a:lnTo>
                      <a:pt x="91" y="56"/>
                    </a:lnTo>
                    <a:lnTo>
                      <a:pt x="86" y="59"/>
                    </a:lnTo>
                    <a:lnTo>
                      <a:pt x="82" y="64"/>
                    </a:lnTo>
                    <a:lnTo>
                      <a:pt x="78" y="67"/>
                    </a:lnTo>
                    <a:lnTo>
                      <a:pt x="75" y="72"/>
                    </a:lnTo>
                    <a:lnTo>
                      <a:pt x="71" y="78"/>
                    </a:lnTo>
                    <a:lnTo>
                      <a:pt x="68" y="83"/>
                    </a:lnTo>
                    <a:lnTo>
                      <a:pt x="66" y="90"/>
                    </a:lnTo>
                    <a:lnTo>
                      <a:pt x="64" y="96"/>
                    </a:lnTo>
                    <a:lnTo>
                      <a:pt x="63" y="104"/>
                    </a:lnTo>
                    <a:lnTo>
                      <a:pt x="62" y="111"/>
                    </a:lnTo>
                    <a:lnTo>
                      <a:pt x="62" y="1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70" name="Freeform 1379">
                <a:extLst>
                  <a:ext uri="{FF2B5EF4-FFF2-40B4-BE49-F238E27FC236}">
                    <a16:creationId xmlns:a16="http://schemas.microsoft.com/office/drawing/2014/main" id="{42F1D244-005F-4FF5-96BD-DCC715B676F2}"/>
                  </a:ext>
                </a:extLst>
              </p:cNvPr>
              <p:cNvSpPr>
                <a:spLocks noEditPoints="1"/>
              </p:cNvSpPr>
              <p:nvPr/>
            </p:nvSpPr>
            <p:spPr bwMode="auto">
              <a:xfrm>
                <a:off x="3031" y="787"/>
                <a:ext cx="44" cy="65"/>
              </a:xfrm>
              <a:custGeom>
                <a:avLst/>
                <a:gdLst>
                  <a:gd name="T0" fmla="*/ 11 w 223"/>
                  <a:gd name="T1" fmla="*/ 1 h 322"/>
                  <a:gd name="T2" fmla="*/ 12 w 223"/>
                  <a:gd name="T3" fmla="*/ 6 h 322"/>
                  <a:gd name="T4" fmla="*/ 15 w 223"/>
                  <a:gd name="T5" fmla="*/ 3 h 322"/>
                  <a:gd name="T6" fmla="*/ 19 w 223"/>
                  <a:gd name="T7" fmla="*/ 1 h 322"/>
                  <a:gd name="T8" fmla="*/ 23 w 223"/>
                  <a:gd name="T9" fmla="*/ 0 h 322"/>
                  <a:gd name="T10" fmla="*/ 27 w 223"/>
                  <a:gd name="T11" fmla="*/ 0 h 322"/>
                  <a:gd name="T12" fmla="*/ 31 w 223"/>
                  <a:gd name="T13" fmla="*/ 1 h 322"/>
                  <a:gd name="T14" fmla="*/ 34 w 223"/>
                  <a:gd name="T15" fmla="*/ 2 h 322"/>
                  <a:gd name="T16" fmla="*/ 37 w 223"/>
                  <a:gd name="T17" fmla="*/ 5 h 322"/>
                  <a:gd name="T18" fmla="*/ 40 w 223"/>
                  <a:gd name="T19" fmla="*/ 8 h 322"/>
                  <a:gd name="T20" fmla="*/ 42 w 223"/>
                  <a:gd name="T21" fmla="*/ 12 h 322"/>
                  <a:gd name="T22" fmla="*/ 43 w 223"/>
                  <a:gd name="T23" fmla="*/ 16 h 322"/>
                  <a:gd name="T24" fmla="*/ 44 w 223"/>
                  <a:gd name="T25" fmla="*/ 21 h 322"/>
                  <a:gd name="T26" fmla="*/ 44 w 223"/>
                  <a:gd name="T27" fmla="*/ 27 h 322"/>
                  <a:gd name="T28" fmla="*/ 43 w 223"/>
                  <a:gd name="T29" fmla="*/ 32 h 322"/>
                  <a:gd name="T30" fmla="*/ 42 w 223"/>
                  <a:gd name="T31" fmla="*/ 36 h 322"/>
                  <a:gd name="T32" fmla="*/ 40 w 223"/>
                  <a:gd name="T33" fmla="*/ 40 h 322"/>
                  <a:gd name="T34" fmla="*/ 37 w 223"/>
                  <a:gd name="T35" fmla="*/ 43 h 322"/>
                  <a:gd name="T36" fmla="*/ 34 w 223"/>
                  <a:gd name="T37" fmla="*/ 46 h 322"/>
                  <a:gd name="T38" fmla="*/ 31 w 223"/>
                  <a:gd name="T39" fmla="*/ 47 h 322"/>
                  <a:gd name="T40" fmla="*/ 27 w 223"/>
                  <a:gd name="T41" fmla="*/ 48 h 322"/>
                  <a:gd name="T42" fmla="*/ 23 w 223"/>
                  <a:gd name="T43" fmla="*/ 48 h 322"/>
                  <a:gd name="T44" fmla="*/ 20 w 223"/>
                  <a:gd name="T45" fmla="*/ 47 h 322"/>
                  <a:gd name="T46" fmla="*/ 17 w 223"/>
                  <a:gd name="T47" fmla="*/ 46 h 322"/>
                  <a:gd name="T48" fmla="*/ 14 w 223"/>
                  <a:gd name="T49" fmla="*/ 43 h 322"/>
                  <a:gd name="T50" fmla="*/ 12 w 223"/>
                  <a:gd name="T51" fmla="*/ 65 h 322"/>
                  <a:gd name="T52" fmla="*/ 0 w 223"/>
                  <a:gd name="T53" fmla="*/ 1 h 322"/>
                  <a:gd name="T54" fmla="*/ 12 w 223"/>
                  <a:gd name="T55" fmla="*/ 25 h 322"/>
                  <a:gd name="T56" fmla="*/ 12 w 223"/>
                  <a:gd name="T57" fmla="*/ 29 h 322"/>
                  <a:gd name="T58" fmla="*/ 13 w 223"/>
                  <a:gd name="T59" fmla="*/ 31 h 322"/>
                  <a:gd name="T60" fmla="*/ 14 w 223"/>
                  <a:gd name="T61" fmla="*/ 34 h 322"/>
                  <a:gd name="T62" fmla="*/ 16 w 223"/>
                  <a:gd name="T63" fmla="*/ 36 h 322"/>
                  <a:gd name="T64" fmla="*/ 17 w 223"/>
                  <a:gd name="T65" fmla="*/ 37 h 322"/>
                  <a:gd name="T66" fmla="*/ 19 w 223"/>
                  <a:gd name="T67" fmla="*/ 38 h 322"/>
                  <a:gd name="T68" fmla="*/ 21 w 223"/>
                  <a:gd name="T69" fmla="*/ 39 h 322"/>
                  <a:gd name="T70" fmla="*/ 23 w 223"/>
                  <a:gd name="T71" fmla="*/ 39 h 322"/>
                  <a:gd name="T72" fmla="*/ 25 w 223"/>
                  <a:gd name="T73" fmla="*/ 38 h 322"/>
                  <a:gd name="T74" fmla="*/ 27 w 223"/>
                  <a:gd name="T75" fmla="*/ 37 h 322"/>
                  <a:gd name="T76" fmla="*/ 28 w 223"/>
                  <a:gd name="T77" fmla="*/ 36 h 322"/>
                  <a:gd name="T78" fmla="*/ 30 w 223"/>
                  <a:gd name="T79" fmla="*/ 34 h 322"/>
                  <a:gd name="T80" fmla="*/ 31 w 223"/>
                  <a:gd name="T81" fmla="*/ 32 h 322"/>
                  <a:gd name="T82" fmla="*/ 32 w 223"/>
                  <a:gd name="T83" fmla="*/ 28 h 322"/>
                  <a:gd name="T84" fmla="*/ 32 w 223"/>
                  <a:gd name="T85" fmla="*/ 20 h 322"/>
                  <a:gd name="T86" fmla="*/ 31 w 223"/>
                  <a:gd name="T87" fmla="*/ 16 h 322"/>
                  <a:gd name="T88" fmla="*/ 30 w 223"/>
                  <a:gd name="T89" fmla="*/ 14 h 322"/>
                  <a:gd name="T90" fmla="*/ 28 w 223"/>
                  <a:gd name="T91" fmla="*/ 13 h 322"/>
                  <a:gd name="T92" fmla="*/ 27 w 223"/>
                  <a:gd name="T93" fmla="*/ 11 h 322"/>
                  <a:gd name="T94" fmla="*/ 25 w 223"/>
                  <a:gd name="T95" fmla="*/ 10 h 322"/>
                  <a:gd name="T96" fmla="*/ 23 w 223"/>
                  <a:gd name="T97" fmla="*/ 10 h 322"/>
                  <a:gd name="T98" fmla="*/ 21 w 223"/>
                  <a:gd name="T99" fmla="*/ 10 h 322"/>
                  <a:gd name="T100" fmla="*/ 19 w 223"/>
                  <a:gd name="T101" fmla="*/ 10 h 322"/>
                  <a:gd name="T102" fmla="*/ 17 w 223"/>
                  <a:gd name="T103" fmla="*/ 11 h 322"/>
                  <a:gd name="T104" fmla="*/ 16 w 223"/>
                  <a:gd name="T105" fmla="*/ 13 h 322"/>
                  <a:gd name="T106" fmla="*/ 14 w 223"/>
                  <a:gd name="T107" fmla="*/ 14 h 322"/>
                  <a:gd name="T108" fmla="*/ 13 w 223"/>
                  <a:gd name="T109" fmla="*/ 16 h 322"/>
                  <a:gd name="T110" fmla="*/ 12 w 223"/>
                  <a:gd name="T111" fmla="*/ 20 h 3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23"/>
                  <a:gd name="T169" fmla="*/ 0 h 322"/>
                  <a:gd name="T170" fmla="*/ 223 w 223"/>
                  <a:gd name="T171" fmla="*/ 322 h 3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23" h="322">
                    <a:moveTo>
                      <a:pt x="0" y="5"/>
                    </a:moveTo>
                    <a:lnTo>
                      <a:pt x="56" y="5"/>
                    </a:lnTo>
                    <a:lnTo>
                      <a:pt x="56" y="39"/>
                    </a:lnTo>
                    <a:lnTo>
                      <a:pt x="62" y="30"/>
                    </a:lnTo>
                    <a:lnTo>
                      <a:pt x="69" y="23"/>
                    </a:lnTo>
                    <a:lnTo>
                      <a:pt x="78" y="16"/>
                    </a:lnTo>
                    <a:lnTo>
                      <a:pt x="86" y="11"/>
                    </a:lnTo>
                    <a:lnTo>
                      <a:pt x="96" y="6"/>
                    </a:lnTo>
                    <a:lnTo>
                      <a:pt x="106" y="2"/>
                    </a:lnTo>
                    <a:lnTo>
                      <a:pt x="116" y="1"/>
                    </a:lnTo>
                    <a:lnTo>
                      <a:pt x="128" y="0"/>
                    </a:lnTo>
                    <a:lnTo>
                      <a:pt x="138" y="0"/>
                    </a:lnTo>
                    <a:lnTo>
                      <a:pt x="147" y="2"/>
                    </a:lnTo>
                    <a:lnTo>
                      <a:pt x="156" y="4"/>
                    </a:lnTo>
                    <a:lnTo>
                      <a:pt x="165" y="8"/>
                    </a:lnTo>
                    <a:lnTo>
                      <a:pt x="173" y="12"/>
                    </a:lnTo>
                    <a:lnTo>
                      <a:pt x="181" y="17"/>
                    </a:lnTo>
                    <a:lnTo>
                      <a:pt x="189" y="24"/>
                    </a:lnTo>
                    <a:lnTo>
                      <a:pt x="195" y="31"/>
                    </a:lnTo>
                    <a:lnTo>
                      <a:pt x="202" y="40"/>
                    </a:lnTo>
                    <a:lnTo>
                      <a:pt x="207" y="49"/>
                    </a:lnTo>
                    <a:lnTo>
                      <a:pt x="212" y="58"/>
                    </a:lnTo>
                    <a:lnTo>
                      <a:pt x="217" y="69"/>
                    </a:lnTo>
                    <a:lnTo>
                      <a:pt x="219" y="80"/>
                    </a:lnTo>
                    <a:lnTo>
                      <a:pt x="221" y="92"/>
                    </a:lnTo>
                    <a:lnTo>
                      <a:pt x="223" y="105"/>
                    </a:lnTo>
                    <a:lnTo>
                      <a:pt x="223" y="119"/>
                    </a:lnTo>
                    <a:lnTo>
                      <a:pt x="223" y="133"/>
                    </a:lnTo>
                    <a:lnTo>
                      <a:pt x="221" y="146"/>
                    </a:lnTo>
                    <a:lnTo>
                      <a:pt x="219" y="158"/>
                    </a:lnTo>
                    <a:lnTo>
                      <a:pt x="217" y="169"/>
                    </a:lnTo>
                    <a:lnTo>
                      <a:pt x="212" y="180"/>
                    </a:lnTo>
                    <a:lnTo>
                      <a:pt x="207" y="190"/>
                    </a:lnTo>
                    <a:lnTo>
                      <a:pt x="202" y="200"/>
                    </a:lnTo>
                    <a:lnTo>
                      <a:pt x="195" y="207"/>
                    </a:lnTo>
                    <a:lnTo>
                      <a:pt x="188" y="215"/>
                    </a:lnTo>
                    <a:lnTo>
                      <a:pt x="180" y="221"/>
                    </a:lnTo>
                    <a:lnTo>
                      <a:pt x="173" y="227"/>
                    </a:lnTo>
                    <a:lnTo>
                      <a:pt x="164" y="231"/>
                    </a:lnTo>
                    <a:lnTo>
                      <a:pt x="155" y="235"/>
                    </a:lnTo>
                    <a:lnTo>
                      <a:pt x="147" y="237"/>
                    </a:lnTo>
                    <a:lnTo>
                      <a:pt x="137" y="238"/>
                    </a:lnTo>
                    <a:lnTo>
                      <a:pt x="127" y="240"/>
                    </a:lnTo>
                    <a:lnTo>
                      <a:pt x="117" y="238"/>
                    </a:lnTo>
                    <a:lnTo>
                      <a:pt x="109" y="237"/>
                    </a:lnTo>
                    <a:lnTo>
                      <a:pt x="101" y="235"/>
                    </a:lnTo>
                    <a:lnTo>
                      <a:pt x="93" y="232"/>
                    </a:lnTo>
                    <a:lnTo>
                      <a:pt x="85" y="228"/>
                    </a:lnTo>
                    <a:lnTo>
                      <a:pt x="78" y="221"/>
                    </a:lnTo>
                    <a:lnTo>
                      <a:pt x="69" y="215"/>
                    </a:lnTo>
                    <a:lnTo>
                      <a:pt x="60" y="206"/>
                    </a:lnTo>
                    <a:lnTo>
                      <a:pt x="60" y="322"/>
                    </a:lnTo>
                    <a:lnTo>
                      <a:pt x="0" y="322"/>
                    </a:lnTo>
                    <a:lnTo>
                      <a:pt x="0" y="5"/>
                    </a:lnTo>
                    <a:close/>
                    <a:moveTo>
                      <a:pt x="60" y="115"/>
                    </a:moveTo>
                    <a:lnTo>
                      <a:pt x="60" y="125"/>
                    </a:lnTo>
                    <a:lnTo>
                      <a:pt x="60" y="134"/>
                    </a:lnTo>
                    <a:lnTo>
                      <a:pt x="62" y="142"/>
                    </a:lnTo>
                    <a:lnTo>
                      <a:pt x="63" y="149"/>
                    </a:lnTo>
                    <a:lnTo>
                      <a:pt x="66" y="156"/>
                    </a:lnTo>
                    <a:lnTo>
                      <a:pt x="69" y="162"/>
                    </a:lnTo>
                    <a:lnTo>
                      <a:pt x="71" y="168"/>
                    </a:lnTo>
                    <a:lnTo>
                      <a:pt x="75" y="173"/>
                    </a:lnTo>
                    <a:lnTo>
                      <a:pt x="79" y="177"/>
                    </a:lnTo>
                    <a:lnTo>
                      <a:pt x="83" y="181"/>
                    </a:lnTo>
                    <a:lnTo>
                      <a:pt x="87" y="185"/>
                    </a:lnTo>
                    <a:lnTo>
                      <a:pt x="92" y="187"/>
                    </a:lnTo>
                    <a:lnTo>
                      <a:pt x="97" y="189"/>
                    </a:lnTo>
                    <a:lnTo>
                      <a:pt x="101" y="190"/>
                    </a:lnTo>
                    <a:lnTo>
                      <a:pt x="107" y="191"/>
                    </a:lnTo>
                    <a:lnTo>
                      <a:pt x="112" y="191"/>
                    </a:lnTo>
                    <a:lnTo>
                      <a:pt x="117" y="191"/>
                    </a:lnTo>
                    <a:lnTo>
                      <a:pt x="123" y="190"/>
                    </a:lnTo>
                    <a:lnTo>
                      <a:pt x="127" y="189"/>
                    </a:lnTo>
                    <a:lnTo>
                      <a:pt x="131" y="187"/>
                    </a:lnTo>
                    <a:lnTo>
                      <a:pt x="136" y="185"/>
                    </a:lnTo>
                    <a:lnTo>
                      <a:pt x="140" y="181"/>
                    </a:lnTo>
                    <a:lnTo>
                      <a:pt x="144" y="178"/>
                    </a:lnTo>
                    <a:lnTo>
                      <a:pt x="148" y="175"/>
                    </a:lnTo>
                    <a:lnTo>
                      <a:pt x="151" y="169"/>
                    </a:lnTo>
                    <a:lnTo>
                      <a:pt x="154" y="164"/>
                    </a:lnTo>
                    <a:lnTo>
                      <a:pt x="156" y="159"/>
                    </a:lnTo>
                    <a:lnTo>
                      <a:pt x="158" y="152"/>
                    </a:lnTo>
                    <a:lnTo>
                      <a:pt x="161" y="137"/>
                    </a:lnTo>
                    <a:lnTo>
                      <a:pt x="162" y="119"/>
                    </a:lnTo>
                    <a:lnTo>
                      <a:pt x="161" y="101"/>
                    </a:lnTo>
                    <a:lnTo>
                      <a:pt x="158" y="87"/>
                    </a:lnTo>
                    <a:lnTo>
                      <a:pt x="156" y="81"/>
                    </a:lnTo>
                    <a:lnTo>
                      <a:pt x="153" y="76"/>
                    </a:lnTo>
                    <a:lnTo>
                      <a:pt x="151" y="70"/>
                    </a:lnTo>
                    <a:lnTo>
                      <a:pt x="147" y="66"/>
                    </a:lnTo>
                    <a:lnTo>
                      <a:pt x="143" y="62"/>
                    </a:lnTo>
                    <a:lnTo>
                      <a:pt x="139" y="57"/>
                    </a:lnTo>
                    <a:lnTo>
                      <a:pt x="135" y="55"/>
                    </a:lnTo>
                    <a:lnTo>
                      <a:pt x="130" y="52"/>
                    </a:lnTo>
                    <a:lnTo>
                      <a:pt x="126" y="51"/>
                    </a:lnTo>
                    <a:lnTo>
                      <a:pt x="122" y="49"/>
                    </a:lnTo>
                    <a:lnTo>
                      <a:pt x="116" y="49"/>
                    </a:lnTo>
                    <a:lnTo>
                      <a:pt x="111" y="47"/>
                    </a:lnTo>
                    <a:lnTo>
                      <a:pt x="106" y="49"/>
                    </a:lnTo>
                    <a:lnTo>
                      <a:pt x="100" y="49"/>
                    </a:lnTo>
                    <a:lnTo>
                      <a:pt x="96" y="51"/>
                    </a:lnTo>
                    <a:lnTo>
                      <a:pt x="90" y="52"/>
                    </a:lnTo>
                    <a:lnTo>
                      <a:pt x="86" y="55"/>
                    </a:lnTo>
                    <a:lnTo>
                      <a:pt x="82" y="57"/>
                    </a:lnTo>
                    <a:lnTo>
                      <a:pt x="79" y="62"/>
                    </a:lnTo>
                    <a:lnTo>
                      <a:pt x="74" y="65"/>
                    </a:lnTo>
                    <a:lnTo>
                      <a:pt x="71" y="69"/>
                    </a:lnTo>
                    <a:lnTo>
                      <a:pt x="68" y="74"/>
                    </a:lnTo>
                    <a:lnTo>
                      <a:pt x="66" y="80"/>
                    </a:lnTo>
                    <a:lnTo>
                      <a:pt x="63" y="86"/>
                    </a:lnTo>
                    <a:lnTo>
                      <a:pt x="60" y="100"/>
                    </a:lnTo>
                    <a:lnTo>
                      <a:pt x="60" y="1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71" name="Freeform 1380">
                <a:extLst>
                  <a:ext uri="{FF2B5EF4-FFF2-40B4-BE49-F238E27FC236}">
                    <a16:creationId xmlns:a16="http://schemas.microsoft.com/office/drawing/2014/main" id="{B8F3D78E-0C4B-4C91-BFB9-358955F6856E}"/>
                  </a:ext>
                </a:extLst>
              </p:cNvPr>
              <p:cNvSpPr>
                <a:spLocks noEditPoints="1"/>
              </p:cNvSpPr>
              <p:nvPr/>
            </p:nvSpPr>
            <p:spPr bwMode="auto">
              <a:xfrm>
                <a:off x="3082" y="787"/>
                <a:ext cx="48" cy="48"/>
              </a:xfrm>
              <a:custGeom>
                <a:avLst/>
                <a:gdLst>
                  <a:gd name="T0" fmla="*/ 1 w 236"/>
                  <a:gd name="T1" fmla="*/ 17 h 240"/>
                  <a:gd name="T2" fmla="*/ 4 w 236"/>
                  <a:gd name="T3" fmla="*/ 10 h 240"/>
                  <a:gd name="T4" fmla="*/ 7 w 236"/>
                  <a:gd name="T5" fmla="*/ 7 h 240"/>
                  <a:gd name="T6" fmla="*/ 10 w 236"/>
                  <a:gd name="T7" fmla="*/ 4 h 240"/>
                  <a:gd name="T8" fmla="*/ 17 w 236"/>
                  <a:gd name="T9" fmla="*/ 1 h 240"/>
                  <a:gd name="T10" fmla="*/ 26 w 236"/>
                  <a:gd name="T11" fmla="*/ 0 h 240"/>
                  <a:gd name="T12" fmla="*/ 34 w 236"/>
                  <a:gd name="T13" fmla="*/ 2 h 240"/>
                  <a:gd name="T14" fmla="*/ 39 w 236"/>
                  <a:gd name="T15" fmla="*/ 5 h 240"/>
                  <a:gd name="T16" fmla="*/ 44 w 236"/>
                  <a:gd name="T17" fmla="*/ 10 h 240"/>
                  <a:gd name="T18" fmla="*/ 47 w 236"/>
                  <a:gd name="T19" fmla="*/ 17 h 240"/>
                  <a:gd name="T20" fmla="*/ 48 w 236"/>
                  <a:gd name="T21" fmla="*/ 24 h 240"/>
                  <a:gd name="T22" fmla="*/ 47 w 236"/>
                  <a:gd name="T23" fmla="*/ 31 h 240"/>
                  <a:gd name="T24" fmla="*/ 44 w 236"/>
                  <a:gd name="T25" fmla="*/ 37 h 240"/>
                  <a:gd name="T26" fmla="*/ 39 w 236"/>
                  <a:gd name="T27" fmla="*/ 43 h 240"/>
                  <a:gd name="T28" fmla="*/ 33 w 236"/>
                  <a:gd name="T29" fmla="*/ 46 h 240"/>
                  <a:gd name="T30" fmla="*/ 26 w 236"/>
                  <a:gd name="T31" fmla="*/ 48 h 240"/>
                  <a:gd name="T32" fmla="*/ 18 w 236"/>
                  <a:gd name="T33" fmla="*/ 47 h 240"/>
                  <a:gd name="T34" fmla="*/ 10 w 236"/>
                  <a:gd name="T35" fmla="*/ 44 h 240"/>
                  <a:gd name="T36" fmla="*/ 7 w 236"/>
                  <a:gd name="T37" fmla="*/ 41 h 240"/>
                  <a:gd name="T38" fmla="*/ 4 w 236"/>
                  <a:gd name="T39" fmla="*/ 38 h 240"/>
                  <a:gd name="T40" fmla="*/ 1 w 236"/>
                  <a:gd name="T41" fmla="*/ 34 h 240"/>
                  <a:gd name="T42" fmla="*/ 0 w 236"/>
                  <a:gd name="T43" fmla="*/ 27 h 240"/>
                  <a:gd name="T44" fmla="*/ 12 w 236"/>
                  <a:gd name="T45" fmla="*/ 26 h 240"/>
                  <a:gd name="T46" fmla="*/ 13 w 236"/>
                  <a:gd name="T47" fmla="*/ 30 h 240"/>
                  <a:gd name="T48" fmla="*/ 15 w 236"/>
                  <a:gd name="T49" fmla="*/ 33 h 240"/>
                  <a:gd name="T50" fmla="*/ 17 w 236"/>
                  <a:gd name="T51" fmla="*/ 36 h 240"/>
                  <a:gd name="T52" fmla="*/ 21 w 236"/>
                  <a:gd name="T53" fmla="*/ 38 h 240"/>
                  <a:gd name="T54" fmla="*/ 24 w 236"/>
                  <a:gd name="T55" fmla="*/ 38 h 240"/>
                  <a:gd name="T56" fmla="*/ 27 w 236"/>
                  <a:gd name="T57" fmla="*/ 38 h 240"/>
                  <a:gd name="T58" fmla="*/ 30 w 236"/>
                  <a:gd name="T59" fmla="*/ 36 h 240"/>
                  <a:gd name="T60" fmla="*/ 33 w 236"/>
                  <a:gd name="T61" fmla="*/ 33 h 240"/>
                  <a:gd name="T62" fmla="*/ 34 w 236"/>
                  <a:gd name="T63" fmla="*/ 30 h 240"/>
                  <a:gd name="T64" fmla="*/ 35 w 236"/>
                  <a:gd name="T65" fmla="*/ 25 h 240"/>
                  <a:gd name="T66" fmla="*/ 35 w 236"/>
                  <a:gd name="T67" fmla="*/ 21 h 240"/>
                  <a:gd name="T68" fmla="*/ 34 w 236"/>
                  <a:gd name="T69" fmla="*/ 17 h 240"/>
                  <a:gd name="T70" fmla="*/ 32 w 236"/>
                  <a:gd name="T71" fmla="*/ 13 h 240"/>
                  <a:gd name="T72" fmla="*/ 29 w 236"/>
                  <a:gd name="T73" fmla="*/ 11 h 240"/>
                  <a:gd name="T74" fmla="*/ 26 w 236"/>
                  <a:gd name="T75" fmla="*/ 10 h 240"/>
                  <a:gd name="T76" fmla="*/ 23 w 236"/>
                  <a:gd name="T77" fmla="*/ 10 h 240"/>
                  <a:gd name="T78" fmla="*/ 20 w 236"/>
                  <a:gd name="T79" fmla="*/ 11 h 240"/>
                  <a:gd name="T80" fmla="*/ 17 w 236"/>
                  <a:gd name="T81" fmla="*/ 13 h 240"/>
                  <a:gd name="T82" fmla="*/ 14 w 236"/>
                  <a:gd name="T83" fmla="*/ 16 h 240"/>
                  <a:gd name="T84" fmla="*/ 13 w 236"/>
                  <a:gd name="T85" fmla="*/ 19 h 240"/>
                  <a:gd name="T86" fmla="*/ 12 w 236"/>
                  <a:gd name="T87" fmla="*/ 24 h 24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36"/>
                  <a:gd name="T133" fmla="*/ 0 h 240"/>
                  <a:gd name="T134" fmla="*/ 236 w 236"/>
                  <a:gd name="T135" fmla="*/ 240 h 24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36" h="240">
                    <a:moveTo>
                      <a:pt x="0" y="117"/>
                    </a:moveTo>
                    <a:lnTo>
                      <a:pt x="0" y="101"/>
                    </a:lnTo>
                    <a:lnTo>
                      <a:pt x="3" y="86"/>
                    </a:lnTo>
                    <a:lnTo>
                      <a:pt x="7" y="72"/>
                    </a:lnTo>
                    <a:lnTo>
                      <a:pt x="14" y="58"/>
                    </a:lnTo>
                    <a:lnTo>
                      <a:pt x="18" y="51"/>
                    </a:lnTo>
                    <a:lnTo>
                      <a:pt x="22" y="44"/>
                    </a:lnTo>
                    <a:lnTo>
                      <a:pt x="27" y="39"/>
                    </a:lnTo>
                    <a:lnTo>
                      <a:pt x="32" y="33"/>
                    </a:lnTo>
                    <a:lnTo>
                      <a:pt x="38" y="28"/>
                    </a:lnTo>
                    <a:lnTo>
                      <a:pt x="44" y="23"/>
                    </a:lnTo>
                    <a:lnTo>
                      <a:pt x="49" y="18"/>
                    </a:lnTo>
                    <a:lnTo>
                      <a:pt x="56" y="15"/>
                    </a:lnTo>
                    <a:lnTo>
                      <a:pt x="70" y="9"/>
                    </a:lnTo>
                    <a:lnTo>
                      <a:pt x="85" y="3"/>
                    </a:lnTo>
                    <a:lnTo>
                      <a:pt x="101" y="1"/>
                    </a:lnTo>
                    <a:lnTo>
                      <a:pt x="117" y="0"/>
                    </a:lnTo>
                    <a:lnTo>
                      <a:pt x="130" y="0"/>
                    </a:lnTo>
                    <a:lnTo>
                      <a:pt x="142" y="2"/>
                    </a:lnTo>
                    <a:lnTo>
                      <a:pt x="154" y="4"/>
                    </a:lnTo>
                    <a:lnTo>
                      <a:pt x="165" y="9"/>
                    </a:lnTo>
                    <a:lnTo>
                      <a:pt x="175" y="13"/>
                    </a:lnTo>
                    <a:lnTo>
                      <a:pt x="184" y="19"/>
                    </a:lnTo>
                    <a:lnTo>
                      <a:pt x="194" y="26"/>
                    </a:lnTo>
                    <a:lnTo>
                      <a:pt x="203" y="33"/>
                    </a:lnTo>
                    <a:lnTo>
                      <a:pt x="210" y="42"/>
                    </a:lnTo>
                    <a:lnTo>
                      <a:pt x="217" y="52"/>
                    </a:lnTo>
                    <a:lnTo>
                      <a:pt x="223" y="62"/>
                    </a:lnTo>
                    <a:lnTo>
                      <a:pt x="228" y="72"/>
                    </a:lnTo>
                    <a:lnTo>
                      <a:pt x="231" y="83"/>
                    </a:lnTo>
                    <a:lnTo>
                      <a:pt x="234" y="94"/>
                    </a:lnTo>
                    <a:lnTo>
                      <a:pt x="235" y="107"/>
                    </a:lnTo>
                    <a:lnTo>
                      <a:pt x="236" y="119"/>
                    </a:lnTo>
                    <a:lnTo>
                      <a:pt x="235" y="132"/>
                    </a:lnTo>
                    <a:lnTo>
                      <a:pt x="234" y="144"/>
                    </a:lnTo>
                    <a:lnTo>
                      <a:pt x="231" y="155"/>
                    </a:lnTo>
                    <a:lnTo>
                      <a:pt x="228" y="166"/>
                    </a:lnTo>
                    <a:lnTo>
                      <a:pt x="222" y="177"/>
                    </a:lnTo>
                    <a:lnTo>
                      <a:pt x="217" y="187"/>
                    </a:lnTo>
                    <a:lnTo>
                      <a:pt x="210" y="196"/>
                    </a:lnTo>
                    <a:lnTo>
                      <a:pt x="203" y="205"/>
                    </a:lnTo>
                    <a:lnTo>
                      <a:pt x="194" y="214"/>
                    </a:lnTo>
                    <a:lnTo>
                      <a:pt x="184" y="220"/>
                    </a:lnTo>
                    <a:lnTo>
                      <a:pt x="175" y="226"/>
                    </a:lnTo>
                    <a:lnTo>
                      <a:pt x="164" y="231"/>
                    </a:lnTo>
                    <a:lnTo>
                      <a:pt x="153" y="234"/>
                    </a:lnTo>
                    <a:lnTo>
                      <a:pt x="142" y="237"/>
                    </a:lnTo>
                    <a:lnTo>
                      <a:pt x="130" y="238"/>
                    </a:lnTo>
                    <a:lnTo>
                      <a:pt x="117" y="240"/>
                    </a:lnTo>
                    <a:lnTo>
                      <a:pt x="102" y="238"/>
                    </a:lnTo>
                    <a:lnTo>
                      <a:pt x="87" y="236"/>
                    </a:lnTo>
                    <a:lnTo>
                      <a:pt x="72" y="231"/>
                    </a:lnTo>
                    <a:lnTo>
                      <a:pt x="58" y="226"/>
                    </a:lnTo>
                    <a:lnTo>
                      <a:pt x="51" y="221"/>
                    </a:lnTo>
                    <a:lnTo>
                      <a:pt x="44" y="217"/>
                    </a:lnTo>
                    <a:lnTo>
                      <a:pt x="39" y="213"/>
                    </a:lnTo>
                    <a:lnTo>
                      <a:pt x="32" y="207"/>
                    </a:lnTo>
                    <a:lnTo>
                      <a:pt x="28" y="202"/>
                    </a:lnTo>
                    <a:lnTo>
                      <a:pt x="22" y="196"/>
                    </a:lnTo>
                    <a:lnTo>
                      <a:pt x="18" y="190"/>
                    </a:lnTo>
                    <a:lnTo>
                      <a:pt x="14" y="183"/>
                    </a:lnTo>
                    <a:lnTo>
                      <a:pt x="11" y="176"/>
                    </a:lnTo>
                    <a:lnTo>
                      <a:pt x="7" y="169"/>
                    </a:lnTo>
                    <a:lnTo>
                      <a:pt x="5" y="161"/>
                    </a:lnTo>
                    <a:lnTo>
                      <a:pt x="3" y="153"/>
                    </a:lnTo>
                    <a:lnTo>
                      <a:pt x="0" y="135"/>
                    </a:lnTo>
                    <a:lnTo>
                      <a:pt x="0" y="117"/>
                    </a:lnTo>
                    <a:close/>
                    <a:moveTo>
                      <a:pt x="61" y="120"/>
                    </a:moveTo>
                    <a:lnTo>
                      <a:pt x="61" y="128"/>
                    </a:lnTo>
                    <a:lnTo>
                      <a:pt x="62" y="136"/>
                    </a:lnTo>
                    <a:lnTo>
                      <a:pt x="63" y="142"/>
                    </a:lnTo>
                    <a:lnTo>
                      <a:pt x="66" y="150"/>
                    </a:lnTo>
                    <a:lnTo>
                      <a:pt x="68" y="156"/>
                    </a:lnTo>
                    <a:lnTo>
                      <a:pt x="71" y="162"/>
                    </a:lnTo>
                    <a:lnTo>
                      <a:pt x="74" y="167"/>
                    </a:lnTo>
                    <a:lnTo>
                      <a:pt x="77" y="172"/>
                    </a:lnTo>
                    <a:lnTo>
                      <a:pt x="82" y="176"/>
                    </a:lnTo>
                    <a:lnTo>
                      <a:pt x="86" y="180"/>
                    </a:lnTo>
                    <a:lnTo>
                      <a:pt x="90" y="182"/>
                    </a:lnTo>
                    <a:lnTo>
                      <a:pt x="96" y="186"/>
                    </a:lnTo>
                    <a:lnTo>
                      <a:pt x="101" y="188"/>
                    </a:lnTo>
                    <a:lnTo>
                      <a:pt x="107" y="189"/>
                    </a:lnTo>
                    <a:lnTo>
                      <a:pt x="112" y="190"/>
                    </a:lnTo>
                    <a:lnTo>
                      <a:pt x="117" y="190"/>
                    </a:lnTo>
                    <a:lnTo>
                      <a:pt x="124" y="190"/>
                    </a:lnTo>
                    <a:lnTo>
                      <a:pt x="129" y="189"/>
                    </a:lnTo>
                    <a:lnTo>
                      <a:pt x="135" y="188"/>
                    </a:lnTo>
                    <a:lnTo>
                      <a:pt x="139" y="186"/>
                    </a:lnTo>
                    <a:lnTo>
                      <a:pt x="144" y="182"/>
                    </a:lnTo>
                    <a:lnTo>
                      <a:pt x="149" y="180"/>
                    </a:lnTo>
                    <a:lnTo>
                      <a:pt x="153" y="176"/>
                    </a:lnTo>
                    <a:lnTo>
                      <a:pt x="157" y="172"/>
                    </a:lnTo>
                    <a:lnTo>
                      <a:pt x="161" y="167"/>
                    </a:lnTo>
                    <a:lnTo>
                      <a:pt x="165" y="162"/>
                    </a:lnTo>
                    <a:lnTo>
                      <a:pt x="167" y="156"/>
                    </a:lnTo>
                    <a:lnTo>
                      <a:pt x="169" y="150"/>
                    </a:lnTo>
                    <a:lnTo>
                      <a:pt x="171" y="142"/>
                    </a:lnTo>
                    <a:lnTo>
                      <a:pt x="172" y="136"/>
                    </a:lnTo>
                    <a:lnTo>
                      <a:pt x="174" y="127"/>
                    </a:lnTo>
                    <a:lnTo>
                      <a:pt x="174" y="119"/>
                    </a:lnTo>
                    <a:lnTo>
                      <a:pt x="174" y="111"/>
                    </a:lnTo>
                    <a:lnTo>
                      <a:pt x="172" y="104"/>
                    </a:lnTo>
                    <a:lnTo>
                      <a:pt x="171" y="96"/>
                    </a:lnTo>
                    <a:lnTo>
                      <a:pt x="169" y="90"/>
                    </a:lnTo>
                    <a:lnTo>
                      <a:pt x="167" y="83"/>
                    </a:lnTo>
                    <a:lnTo>
                      <a:pt x="165" y="78"/>
                    </a:lnTo>
                    <a:lnTo>
                      <a:pt x="161" y="72"/>
                    </a:lnTo>
                    <a:lnTo>
                      <a:pt x="157" y="67"/>
                    </a:lnTo>
                    <a:lnTo>
                      <a:pt x="153" y="64"/>
                    </a:lnTo>
                    <a:lnTo>
                      <a:pt x="149" y="59"/>
                    </a:lnTo>
                    <a:lnTo>
                      <a:pt x="144" y="56"/>
                    </a:lnTo>
                    <a:lnTo>
                      <a:pt x="139" y="54"/>
                    </a:lnTo>
                    <a:lnTo>
                      <a:pt x="135" y="52"/>
                    </a:lnTo>
                    <a:lnTo>
                      <a:pt x="129" y="51"/>
                    </a:lnTo>
                    <a:lnTo>
                      <a:pt x="124" y="50"/>
                    </a:lnTo>
                    <a:lnTo>
                      <a:pt x="117" y="50"/>
                    </a:lnTo>
                    <a:lnTo>
                      <a:pt x="112" y="50"/>
                    </a:lnTo>
                    <a:lnTo>
                      <a:pt x="107" y="51"/>
                    </a:lnTo>
                    <a:lnTo>
                      <a:pt x="101" y="52"/>
                    </a:lnTo>
                    <a:lnTo>
                      <a:pt x="96" y="54"/>
                    </a:lnTo>
                    <a:lnTo>
                      <a:pt x="90" y="56"/>
                    </a:lnTo>
                    <a:lnTo>
                      <a:pt x="86" y="59"/>
                    </a:lnTo>
                    <a:lnTo>
                      <a:pt x="82" y="64"/>
                    </a:lnTo>
                    <a:lnTo>
                      <a:pt x="77" y="67"/>
                    </a:lnTo>
                    <a:lnTo>
                      <a:pt x="74" y="72"/>
                    </a:lnTo>
                    <a:lnTo>
                      <a:pt x="71" y="78"/>
                    </a:lnTo>
                    <a:lnTo>
                      <a:pt x="68" y="83"/>
                    </a:lnTo>
                    <a:lnTo>
                      <a:pt x="66" y="90"/>
                    </a:lnTo>
                    <a:lnTo>
                      <a:pt x="63" y="96"/>
                    </a:lnTo>
                    <a:lnTo>
                      <a:pt x="62" y="104"/>
                    </a:lnTo>
                    <a:lnTo>
                      <a:pt x="61" y="111"/>
                    </a:lnTo>
                    <a:lnTo>
                      <a:pt x="61" y="1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72" name="Freeform 1381">
                <a:extLst>
                  <a:ext uri="{FF2B5EF4-FFF2-40B4-BE49-F238E27FC236}">
                    <a16:creationId xmlns:a16="http://schemas.microsoft.com/office/drawing/2014/main" id="{A0742FF8-3B6C-4C72-86D0-243D8040EA67}"/>
                  </a:ext>
                </a:extLst>
              </p:cNvPr>
              <p:cNvSpPr>
                <a:spLocks/>
              </p:cNvSpPr>
              <p:nvPr/>
            </p:nvSpPr>
            <p:spPr bwMode="auto">
              <a:xfrm>
                <a:off x="3139" y="787"/>
                <a:ext cx="42" cy="47"/>
              </a:xfrm>
              <a:custGeom>
                <a:avLst/>
                <a:gdLst>
                  <a:gd name="T0" fmla="*/ 42 w 209"/>
                  <a:gd name="T1" fmla="*/ 47 h 234"/>
                  <a:gd name="T2" fmla="*/ 30 w 209"/>
                  <a:gd name="T3" fmla="*/ 47 h 234"/>
                  <a:gd name="T4" fmla="*/ 30 w 209"/>
                  <a:gd name="T5" fmla="*/ 24 h 234"/>
                  <a:gd name="T6" fmla="*/ 30 w 209"/>
                  <a:gd name="T7" fmla="*/ 20 h 234"/>
                  <a:gd name="T8" fmla="*/ 30 w 209"/>
                  <a:gd name="T9" fmla="*/ 17 h 234"/>
                  <a:gd name="T10" fmla="*/ 29 w 209"/>
                  <a:gd name="T11" fmla="*/ 15 h 234"/>
                  <a:gd name="T12" fmla="*/ 29 w 209"/>
                  <a:gd name="T13" fmla="*/ 14 h 234"/>
                  <a:gd name="T14" fmla="*/ 29 w 209"/>
                  <a:gd name="T15" fmla="*/ 13 h 234"/>
                  <a:gd name="T16" fmla="*/ 28 w 209"/>
                  <a:gd name="T17" fmla="*/ 12 h 234"/>
                  <a:gd name="T18" fmla="*/ 27 w 209"/>
                  <a:gd name="T19" fmla="*/ 11 h 234"/>
                  <a:gd name="T20" fmla="*/ 26 w 209"/>
                  <a:gd name="T21" fmla="*/ 11 h 234"/>
                  <a:gd name="T22" fmla="*/ 26 w 209"/>
                  <a:gd name="T23" fmla="*/ 10 h 234"/>
                  <a:gd name="T24" fmla="*/ 25 w 209"/>
                  <a:gd name="T25" fmla="*/ 9 h 234"/>
                  <a:gd name="T26" fmla="*/ 23 w 209"/>
                  <a:gd name="T27" fmla="*/ 9 h 234"/>
                  <a:gd name="T28" fmla="*/ 22 w 209"/>
                  <a:gd name="T29" fmla="*/ 9 h 234"/>
                  <a:gd name="T30" fmla="*/ 21 w 209"/>
                  <a:gd name="T31" fmla="*/ 9 h 234"/>
                  <a:gd name="T32" fmla="*/ 19 w 209"/>
                  <a:gd name="T33" fmla="*/ 10 h 234"/>
                  <a:gd name="T34" fmla="*/ 18 w 209"/>
                  <a:gd name="T35" fmla="*/ 10 h 234"/>
                  <a:gd name="T36" fmla="*/ 17 w 209"/>
                  <a:gd name="T37" fmla="*/ 11 h 234"/>
                  <a:gd name="T38" fmla="*/ 15 w 209"/>
                  <a:gd name="T39" fmla="*/ 12 h 234"/>
                  <a:gd name="T40" fmla="*/ 14 w 209"/>
                  <a:gd name="T41" fmla="*/ 13 h 234"/>
                  <a:gd name="T42" fmla="*/ 14 w 209"/>
                  <a:gd name="T43" fmla="*/ 14 h 234"/>
                  <a:gd name="T44" fmla="*/ 13 w 209"/>
                  <a:gd name="T45" fmla="*/ 16 h 234"/>
                  <a:gd name="T46" fmla="*/ 13 w 209"/>
                  <a:gd name="T47" fmla="*/ 17 h 234"/>
                  <a:gd name="T48" fmla="*/ 12 w 209"/>
                  <a:gd name="T49" fmla="*/ 20 h 234"/>
                  <a:gd name="T50" fmla="*/ 12 w 209"/>
                  <a:gd name="T51" fmla="*/ 23 h 234"/>
                  <a:gd name="T52" fmla="*/ 12 w 209"/>
                  <a:gd name="T53" fmla="*/ 26 h 234"/>
                  <a:gd name="T54" fmla="*/ 12 w 209"/>
                  <a:gd name="T55" fmla="*/ 47 h 234"/>
                  <a:gd name="T56" fmla="*/ 0 w 209"/>
                  <a:gd name="T57" fmla="*/ 47 h 234"/>
                  <a:gd name="T58" fmla="*/ 0 w 209"/>
                  <a:gd name="T59" fmla="*/ 1 h 234"/>
                  <a:gd name="T60" fmla="*/ 11 w 209"/>
                  <a:gd name="T61" fmla="*/ 1 h 234"/>
                  <a:gd name="T62" fmla="*/ 11 w 209"/>
                  <a:gd name="T63" fmla="*/ 8 h 234"/>
                  <a:gd name="T64" fmla="*/ 13 w 209"/>
                  <a:gd name="T65" fmla="*/ 6 h 234"/>
                  <a:gd name="T66" fmla="*/ 14 w 209"/>
                  <a:gd name="T67" fmla="*/ 4 h 234"/>
                  <a:gd name="T68" fmla="*/ 16 w 209"/>
                  <a:gd name="T69" fmla="*/ 3 h 234"/>
                  <a:gd name="T70" fmla="*/ 18 w 209"/>
                  <a:gd name="T71" fmla="*/ 2 h 234"/>
                  <a:gd name="T72" fmla="*/ 20 w 209"/>
                  <a:gd name="T73" fmla="*/ 1 h 234"/>
                  <a:gd name="T74" fmla="*/ 22 w 209"/>
                  <a:gd name="T75" fmla="*/ 0 h 234"/>
                  <a:gd name="T76" fmla="*/ 24 w 209"/>
                  <a:gd name="T77" fmla="*/ 0 h 234"/>
                  <a:gd name="T78" fmla="*/ 26 w 209"/>
                  <a:gd name="T79" fmla="*/ 0 h 234"/>
                  <a:gd name="T80" fmla="*/ 28 w 209"/>
                  <a:gd name="T81" fmla="*/ 0 h 234"/>
                  <a:gd name="T82" fmla="*/ 30 w 209"/>
                  <a:gd name="T83" fmla="*/ 0 h 234"/>
                  <a:gd name="T84" fmla="*/ 32 w 209"/>
                  <a:gd name="T85" fmla="*/ 1 h 234"/>
                  <a:gd name="T86" fmla="*/ 34 w 209"/>
                  <a:gd name="T87" fmla="*/ 2 h 234"/>
                  <a:gd name="T88" fmla="*/ 36 w 209"/>
                  <a:gd name="T89" fmla="*/ 2 h 234"/>
                  <a:gd name="T90" fmla="*/ 37 w 209"/>
                  <a:gd name="T91" fmla="*/ 3 h 234"/>
                  <a:gd name="T92" fmla="*/ 38 w 209"/>
                  <a:gd name="T93" fmla="*/ 4 h 234"/>
                  <a:gd name="T94" fmla="*/ 39 w 209"/>
                  <a:gd name="T95" fmla="*/ 5 h 234"/>
                  <a:gd name="T96" fmla="*/ 40 w 209"/>
                  <a:gd name="T97" fmla="*/ 6 h 234"/>
                  <a:gd name="T98" fmla="*/ 40 w 209"/>
                  <a:gd name="T99" fmla="*/ 8 h 234"/>
                  <a:gd name="T100" fmla="*/ 41 w 209"/>
                  <a:gd name="T101" fmla="*/ 9 h 234"/>
                  <a:gd name="T102" fmla="*/ 41 w 209"/>
                  <a:gd name="T103" fmla="*/ 10 h 234"/>
                  <a:gd name="T104" fmla="*/ 42 w 209"/>
                  <a:gd name="T105" fmla="*/ 12 h 234"/>
                  <a:gd name="T106" fmla="*/ 42 w 209"/>
                  <a:gd name="T107" fmla="*/ 14 h 234"/>
                  <a:gd name="T108" fmla="*/ 42 w 209"/>
                  <a:gd name="T109" fmla="*/ 16 h 234"/>
                  <a:gd name="T110" fmla="*/ 42 w 209"/>
                  <a:gd name="T111" fmla="*/ 18 h 234"/>
                  <a:gd name="T112" fmla="*/ 42 w 209"/>
                  <a:gd name="T113" fmla="*/ 47 h 23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09"/>
                  <a:gd name="T172" fmla="*/ 0 h 234"/>
                  <a:gd name="T173" fmla="*/ 209 w 209"/>
                  <a:gd name="T174" fmla="*/ 234 h 23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09" h="234">
                    <a:moveTo>
                      <a:pt x="209" y="234"/>
                    </a:moveTo>
                    <a:lnTo>
                      <a:pt x="149" y="234"/>
                    </a:lnTo>
                    <a:lnTo>
                      <a:pt x="149" y="118"/>
                    </a:lnTo>
                    <a:lnTo>
                      <a:pt x="147" y="100"/>
                    </a:lnTo>
                    <a:lnTo>
                      <a:pt x="147" y="86"/>
                    </a:lnTo>
                    <a:lnTo>
                      <a:pt x="146" y="77"/>
                    </a:lnTo>
                    <a:lnTo>
                      <a:pt x="144" y="69"/>
                    </a:lnTo>
                    <a:lnTo>
                      <a:pt x="142" y="64"/>
                    </a:lnTo>
                    <a:lnTo>
                      <a:pt x="139" y="59"/>
                    </a:lnTo>
                    <a:lnTo>
                      <a:pt x="136" y="56"/>
                    </a:lnTo>
                    <a:lnTo>
                      <a:pt x="131" y="53"/>
                    </a:lnTo>
                    <a:lnTo>
                      <a:pt x="127" y="50"/>
                    </a:lnTo>
                    <a:lnTo>
                      <a:pt x="122" y="47"/>
                    </a:lnTo>
                    <a:lnTo>
                      <a:pt x="116" y="46"/>
                    </a:lnTo>
                    <a:lnTo>
                      <a:pt x="111" y="46"/>
                    </a:lnTo>
                    <a:lnTo>
                      <a:pt x="103" y="46"/>
                    </a:lnTo>
                    <a:lnTo>
                      <a:pt x="96" y="49"/>
                    </a:lnTo>
                    <a:lnTo>
                      <a:pt x="89" y="51"/>
                    </a:lnTo>
                    <a:lnTo>
                      <a:pt x="83" y="55"/>
                    </a:lnTo>
                    <a:lnTo>
                      <a:pt x="76" y="59"/>
                    </a:lnTo>
                    <a:lnTo>
                      <a:pt x="72" y="65"/>
                    </a:lnTo>
                    <a:lnTo>
                      <a:pt x="68" y="71"/>
                    </a:lnTo>
                    <a:lnTo>
                      <a:pt x="65" y="78"/>
                    </a:lnTo>
                    <a:lnTo>
                      <a:pt x="63" y="86"/>
                    </a:lnTo>
                    <a:lnTo>
                      <a:pt x="61" y="98"/>
                    </a:lnTo>
                    <a:lnTo>
                      <a:pt x="61" y="113"/>
                    </a:lnTo>
                    <a:lnTo>
                      <a:pt x="60" y="131"/>
                    </a:lnTo>
                    <a:lnTo>
                      <a:pt x="60" y="234"/>
                    </a:lnTo>
                    <a:lnTo>
                      <a:pt x="0" y="234"/>
                    </a:lnTo>
                    <a:lnTo>
                      <a:pt x="0" y="5"/>
                    </a:lnTo>
                    <a:lnTo>
                      <a:pt x="56" y="5"/>
                    </a:lnTo>
                    <a:lnTo>
                      <a:pt x="56" y="39"/>
                    </a:lnTo>
                    <a:lnTo>
                      <a:pt x="64" y="30"/>
                    </a:lnTo>
                    <a:lnTo>
                      <a:pt x="72" y="22"/>
                    </a:lnTo>
                    <a:lnTo>
                      <a:pt x="81" y="15"/>
                    </a:lnTo>
                    <a:lnTo>
                      <a:pt x="90" y="10"/>
                    </a:lnTo>
                    <a:lnTo>
                      <a:pt x="100" y="5"/>
                    </a:lnTo>
                    <a:lnTo>
                      <a:pt x="110" y="2"/>
                    </a:lnTo>
                    <a:lnTo>
                      <a:pt x="120" y="1"/>
                    </a:lnTo>
                    <a:lnTo>
                      <a:pt x="131" y="0"/>
                    </a:lnTo>
                    <a:lnTo>
                      <a:pt x="141" y="0"/>
                    </a:lnTo>
                    <a:lnTo>
                      <a:pt x="151" y="2"/>
                    </a:lnTo>
                    <a:lnTo>
                      <a:pt x="159" y="4"/>
                    </a:lnTo>
                    <a:lnTo>
                      <a:pt x="168" y="8"/>
                    </a:lnTo>
                    <a:lnTo>
                      <a:pt x="177" y="11"/>
                    </a:lnTo>
                    <a:lnTo>
                      <a:pt x="183" y="15"/>
                    </a:lnTo>
                    <a:lnTo>
                      <a:pt x="188" y="21"/>
                    </a:lnTo>
                    <a:lnTo>
                      <a:pt x="194" y="26"/>
                    </a:lnTo>
                    <a:lnTo>
                      <a:pt x="197" y="31"/>
                    </a:lnTo>
                    <a:lnTo>
                      <a:pt x="200" y="38"/>
                    </a:lnTo>
                    <a:lnTo>
                      <a:pt x="204" y="44"/>
                    </a:lnTo>
                    <a:lnTo>
                      <a:pt x="206" y="51"/>
                    </a:lnTo>
                    <a:lnTo>
                      <a:pt x="207" y="59"/>
                    </a:lnTo>
                    <a:lnTo>
                      <a:pt x="208" y="68"/>
                    </a:lnTo>
                    <a:lnTo>
                      <a:pt x="209" y="80"/>
                    </a:lnTo>
                    <a:lnTo>
                      <a:pt x="209" y="92"/>
                    </a:lnTo>
                    <a:lnTo>
                      <a:pt x="209" y="2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73" name="Freeform 1382">
                <a:extLst>
                  <a:ext uri="{FF2B5EF4-FFF2-40B4-BE49-F238E27FC236}">
                    <a16:creationId xmlns:a16="http://schemas.microsoft.com/office/drawing/2014/main" id="{A16C6F3F-9EE6-4C0C-95EF-5268558D4744}"/>
                  </a:ext>
                </a:extLst>
              </p:cNvPr>
              <p:cNvSpPr>
                <a:spLocks noEditPoints="1"/>
              </p:cNvSpPr>
              <p:nvPr/>
            </p:nvSpPr>
            <p:spPr bwMode="auto">
              <a:xfrm>
                <a:off x="3193" y="771"/>
                <a:ext cx="12" cy="63"/>
              </a:xfrm>
              <a:custGeom>
                <a:avLst/>
                <a:gdLst>
                  <a:gd name="T0" fmla="*/ 0 w 60"/>
                  <a:gd name="T1" fmla="*/ 11 h 316"/>
                  <a:gd name="T2" fmla="*/ 0 w 60"/>
                  <a:gd name="T3" fmla="*/ 0 h 316"/>
                  <a:gd name="T4" fmla="*/ 12 w 60"/>
                  <a:gd name="T5" fmla="*/ 0 h 316"/>
                  <a:gd name="T6" fmla="*/ 12 w 60"/>
                  <a:gd name="T7" fmla="*/ 11 h 316"/>
                  <a:gd name="T8" fmla="*/ 0 w 60"/>
                  <a:gd name="T9" fmla="*/ 11 h 316"/>
                  <a:gd name="T10" fmla="*/ 0 w 60"/>
                  <a:gd name="T11" fmla="*/ 63 h 316"/>
                  <a:gd name="T12" fmla="*/ 0 w 60"/>
                  <a:gd name="T13" fmla="*/ 17 h 316"/>
                  <a:gd name="T14" fmla="*/ 12 w 60"/>
                  <a:gd name="T15" fmla="*/ 17 h 316"/>
                  <a:gd name="T16" fmla="*/ 12 w 60"/>
                  <a:gd name="T17" fmla="*/ 63 h 316"/>
                  <a:gd name="T18" fmla="*/ 0 w 60"/>
                  <a:gd name="T19" fmla="*/ 63 h 3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0"/>
                  <a:gd name="T31" fmla="*/ 0 h 316"/>
                  <a:gd name="T32" fmla="*/ 60 w 60"/>
                  <a:gd name="T33" fmla="*/ 316 h 3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0" h="316">
                    <a:moveTo>
                      <a:pt x="0" y="56"/>
                    </a:moveTo>
                    <a:lnTo>
                      <a:pt x="0" y="0"/>
                    </a:lnTo>
                    <a:lnTo>
                      <a:pt x="60" y="0"/>
                    </a:lnTo>
                    <a:lnTo>
                      <a:pt x="60" y="56"/>
                    </a:lnTo>
                    <a:lnTo>
                      <a:pt x="0" y="56"/>
                    </a:lnTo>
                    <a:close/>
                    <a:moveTo>
                      <a:pt x="0" y="316"/>
                    </a:moveTo>
                    <a:lnTo>
                      <a:pt x="0" y="87"/>
                    </a:lnTo>
                    <a:lnTo>
                      <a:pt x="60" y="87"/>
                    </a:lnTo>
                    <a:lnTo>
                      <a:pt x="60" y="316"/>
                    </a:lnTo>
                    <a:lnTo>
                      <a:pt x="0" y="3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74" name="Freeform 1383">
                <a:extLst>
                  <a:ext uri="{FF2B5EF4-FFF2-40B4-BE49-F238E27FC236}">
                    <a16:creationId xmlns:a16="http://schemas.microsoft.com/office/drawing/2014/main" id="{258D1E40-E6EA-4DE9-8810-579DD7F65D24}"/>
                  </a:ext>
                </a:extLst>
              </p:cNvPr>
              <p:cNvSpPr>
                <a:spLocks/>
              </p:cNvSpPr>
              <p:nvPr/>
            </p:nvSpPr>
            <p:spPr bwMode="auto">
              <a:xfrm>
                <a:off x="3217" y="787"/>
                <a:ext cx="42" cy="47"/>
              </a:xfrm>
              <a:custGeom>
                <a:avLst/>
                <a:gdLst>
                  <a:gd name="T0" fmla="*/ 42 w 209"/>
                  <a:gd name="T1" fmla="*/ 47 h 234"/>
                  <a:gd name="T2" fmla="*/ 30 w 209"/>
                  <a:gd name="T3" fmla="*/ 47 h 234"/>
                  <a:gd name="T4" fmla="*/ 30 w 209"/>
                  <a:gd name="T5" fmla="*/ 24 h 234"/>
                  <a:gd name="T6" fmla="*/ 30 w 209"/>
                  <a:gd name="T7" fmla="*/ 20 h 234"/>
                  <a:gd name="T8" fmla="*/ 30 w 209"/>
                  <a:gd name="T9" fmla="*/ 17 h 234"/>
                  <a:gd name="T10" fmla="*/ 29 w 209"/>
                  <a:gd name="T11" fmla="*/ 15 h 234"/>
                  <a:gd name="T12" fmla="*/ 29 w 209"/>
                  <a:gd name="T13" fmla="*/ 14 h 234"/>
                  <a:gd name="T14" fmla="*/ 29 w 209"/>
                  <a:gd name="T15" fmla="*/ 13 h 234"/>
                  <a:gd name="T16" fmla="*/ 28 w 209"/>
                  <a:gd name="T17" fmla="*/ 12 h 234"/>
                  <a:gd name="T18" fmla="*/ 27 w 209"/>
                  <a:gd name="T19" fmla="*/ 11 h 234"/>
                  <a:gd name="T20" fmla="*/ 27 w 209"/>
                  <a:gd name="T21" fmla="*/ 11 h 234"/>
                  <a:gd name="T22" fmla="*/ 26 w 209"/>
                  <a:gd name="T23" fmla="*/ 10 h 234"/>
                  <a:gd name="T24" fmla="*/ 25 w 209"/>
                  <a:gd name="T25" fmla="*/ 9 h 234"/>
                  <a:gd name="T26" fmla="*/ 24 w 209"/>
                  <a:gd name="T27" fmla="*/ 9 h 234"/>
                  <a:gd name="T28" fmla="*/ 23 w 209"/>
                  <a:gd name="T29" fmla="*/ 9 h 234"/>
                  <a:gd name="T30" fmla="*/ 21 w 209"/>
                  <a:gd name="T31" fmla="*/ 9 h 234"/>
                  <a:gd name="T32" fmla="*/ 19 w 209"/>
                  <a:gd name="T33" fmla="*/ 10 h 234"/>
                  <a:gd name="T34" fmla="*/ 18 w 209"/>
                  <a:gd name="T35" fmla="*/ 10 h 234"/>
                  <a:gd name="T36" fmla="*/ 17 w 209"/>
                  <a:gd name="T37" fmla="*/ 11 h 234"/>
                  <a:gd name="T38" fmla="*/ 15 w 209"/>
                  <a:gd name="T39" fmla="*/ 12 h 234"/>
                  <a:gd name="T40" fmla="*/ 15 w 209"/>
                  <a:gd name="T41" fmla="*/ 13 h 234"/>
                  <a:gd name="T42" fmla="*/ 14 w 209"/>
                  <a:gd name="T43" fmla="*/ 14 h 234"/>
                  <a:gd name="T44" fmla="*/ 13 w 209"/>
                  <a:gd name="T45" fmla="*/ 16 h 234"/>
                  <a:gd name="T46" fmla="*/ 13 w 209"/>
                  <a:gd name="T47" fmla="*/ 17 h 234"/>
                  <a:gd name="T48" fmla="*/ 12 w 209"/>
                  <a:gd name="T49" fmla="*/ 20 h 234"/>
                  <a:gd name="T50" fmla="*/ 12 w 209"/>
                  <a:gd name="T51" fmla="*/ 23 h 234"/>
                  <a:gd name="T52" fmla="*/ 12 w 209"/>
                  <a:gd name="T53" fmla="*/ 26 h 234"/>
                  <a:gd name="T54" fmla="*/ 12 w 209"/>
                  <a:gd name="T55" fmla="*/ 47 h 234"/>
                  <a:gd name="T56" fmla="*/ 0 w 209"/>
                  <a:gd name="T57" fmla="*/ 47 h 234"/>
                  <a:gd name="T58" fmla="*/ 0 w 209"/>
                  <a:gd name="T59" fmla="*/ 1 h 234"/>
                  <a:gd name="T60" fmla="*/ 11 w 209"/>
                  <a:gd name="T61" fmla="*/ 1 h 234"/>
                  <a:gd name="T62" fmla="*/ 11 w 209"/>
                  <a:gd name="T63" fmla="*/ 8 h 234"/>
                  <a:gd name="T64" fmla="*/ 13 w 209"/>
                  <a:gd name="T65" fmla="*/ 6 h 234"/>
                  <a:gd name="T66" fmla="*/ 15 w 209"/>
                  <a:gd name="T67" fmla="*/ 4 h 234"/>
                  <a:gd name="T68" fmla="*/ 16 w 209"/>
                  <a:gd name="T69" fmla="*/ 3 h 234"/>
                  <a:gd name="T70" fmla="*/ 18 w 209"/>
                  <a:gd name="T71" fmla="*/ 2 h 234"/>
                  <a:gd name="T72" fmla="*/ 20 w 209"/>
                  <a:gd name="T73" fmla="*/ 1 h 234"/>
                  <a:gd name="T74" fmla="*/ 22 w 209"/>
                  <a:gd name="T75" fmla="*/ 0 h 234"/>
                  <a:gd name="T76" fmla="*/ 24 w 209"/>
                  <a:gd name="T77" fmla="*/ 0 h 234"/>
                  <a:gd name="T78" fmla="*/ 27 w 209"/>
                  <a:gd name="T79" fmla="*/ 0 h 234"/>
                  <a:gd name="T80" fmla="*/ 29 w 209"/>
                  <a:gd name="T81" fmla="*/ 0 h 234"/>
                  <a:gd name="T82" fmla="*/ 31 w 209"/>
                  <a:gd name="T83" fmla="*/ 0 h 234"/>
                  <a:gd name="T84" fmla="*/ 32 w 209"/>
                  <a:gd name="T85" fmla="*/ 1 h 234"/>
                  <a:gd name="T86" fmla="*/ 34 w 209"/>
                  <a:gd name="T87" fmla="*/ 2 h 234"/>
                  <a:gd name="T88" fmla="*/ 35 w 209"/>
                  <a:gd name="T89" fmla="*/ 2 h 234"/>
                  <a:gd name="T90" fmla="*/ 37 w 209"/>
                  <a:gd name="T91" fmla="*/ 3 h 234"/>
                  <a:gd name="T92" fmla="*/ 38 w 209"/>
                  <a:gd name="T93" fmla="*/ 4 h 234"/>
                  <a:gd name="T94" fmla="*/ 39 w 209"/>
                  <a:gd name="T95" fmla="*/ 5 h 234"/>
                  <a:gd name="T96" fmla="*/ 40 w 209"/>
                  <a:gd name="T97" fmla="*/ 6 h 234"/>
                  <a:gd name="T98" fmla="*/ 40 w 209"/>
                  <a:gd name="T99" fmla="*/ 8 h 234"/>
                  <a:gd name="T100" fmla="*/ 41 w 209"/>
                  <a:gd name="T101" fmla="*/ 9 h 234"/>
                  <a:gd name="T102" fmla="*/ 41 w 209"/>
                  <a:gd name="T103" fmla="*/ 10 h 234"/>
                  <a:gd name="T104" fmla="*/ 42 w 209"/>
                  <a:gd name="T105" fmla="*/ 12 h 234"/>
                  <a:gd name="T106" fmla="*/ 42 w 209"/>
                  <a:gd name="T107" fmla="*/ 14 h 234"/>
                  <a:gd name="T108" fmla="*/ 42 w 209"/>
                  <a:gd name="T109" fmla="*/ 16 h 234"/>
                  <a:gd name="T110" fmla="*/ 42 w 209"/>
                  <a:gd name="T111" fmla="*/ 18 h 234"/>
                  <a:gd name="T112" fmla="*/ 42 w 209"/>
                  <a:gd name="T113" fmla="*/ 47 h 23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09"/>
                  <a:gd name="T172" fmla="*/ 0 h 234"/>
                  <a:gd name="T173" fmla="*/ 209 w 209"/>
                  <a:gd name="T174" fmla="*/ 234 h 23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09" h="234">
                    <a:moveTo>
                      <a:pt x="209" y="234"/>
                    </a:moveTo>
                    <a:lnTo>
                      <a:pt x="148" y="234"/>
                    </a:lnTo>
                    <a:lnTo>
                      <a:pt x="148" y="118"/>
                    </a:lnTo>
                    <a:lnTo>
                      <a:pt x="148" y="100"/>
                    </a:lnTo>
                    <a:lnTo>
                      <a:pt x="147" y="86"/>
                    </a:lnTo>
                    <a:lnTo>
                      <a:pt x="146" y="77"/>
                    </a:lnTo>
                    <a:lnTo>
                      <a:pt x="145" y="69"/>
                    </a:lnTo>
                    <a:lnTo>
                      <a:pt x="143" y="64"/>
                    </a:lnTo>
                    <a:lnTo>
                      <a:pt x="140" y="59"/>
                    </a:lnTo>
                    <a:lnTo>
                      <a:pt x="136" y="56"/>
                    </a:lnTo>
                    <a:lnTo>
                      <a:pt x="132" y="53"/>
                    </a:lnTo>
                    <a:lnTo>
                      <a:pt x="128" y="50"/>
                    </a:lnTo>
                    <a:lnTo>
                      <a:pt x="122" y="47"/>
                    </a:lnTo>
                    <a:lnTo>
                      <a:pt x="117" y="46"/>
                    </a:lnTo>
                    <a:lnTo>
                      <a:pt x="112" y="46"/>
                    </a:lnTo>
                    <a:lnTo>
                      <a:pt x="103" y="46"/>
                    </a:lnTo>
                    <a:lnTo>
                      <a:pt x="97" y="49"/>
                    </a:lnTo>
                    <a:lnTo>
                      <a:pt x="89" y="51"/>
                    </a:lnTo>
                    <a:lnTo>
                      <a:pt x="83" y="55"/>
                    </a:lnTo>
                    <a:lnTo>
                      <a:pt x="77" y="59"/>
                    </a:lnTo>
                    <a:lnTo>
                      <a:pt x="73" y="65"/>
                    </a:lnTo>
                    <a:lnTo>
                      <a:pt x="68" y="71"/>
                    </a:lnTo>
                    <a:lnTo>
                      <a:pt x="65" y="78"/>
                    </a:lnTo>
                    <a:lnTo>
                      <a:pt x="64" y="86"/>
                    </a:lnTo>
                    <a:lnTo>
                      <a:pt x="62" y="98"/>
                    </a:lnTo>
                    <a:lnTo>
                      <a:pt x="61" y="113"/>
                    </a:lnTo>
                    <a:lnTo>
                      <a:pt x="61" y="131"/>
                    </a:lnTo>
                    <a:lnTo>
                      <a:pt x="61" y="234"/>
                    </a:lnTo>
                    <a:lnTo>
                      <a:pt x="0" y="234"/>
                    </a:lnTo>
                    <a:lnTo>
                      <a:pt x="0" y="5"/>
                    </a:lnTo>
                    <a:lnTo>
                      <a:pt x="57" y="5"/>
                    </a:lnTo>
                    <a:lnTo>
                      <a:pt x="57" y="39"/>
                    </a:lnTo>
                    <a:lnTo>
                      <a:pt x="64" y="30"/>
                    </a:lnTo>
                    <a:lnTo>
                      <a:pt x="73" y="22"/>
                    </a:lnTo>
                    <a:lnTo>
                      <a:pt x="81" y="15"/>
                    </a:lnTo>
                    <a:lnTo>
                      <a:pt x="91" y="10"/>
                    </a:lnTo>
                    <a:lnTo>
                      <a:pt x="101" y="5"/>
                    </a:lnTo>
                    <a:lnTo>
                      <a:pt x="111" y="2"/>
                    </a:lnTo>
                    <a:lnTo>
                      <a:pt x="121" y="1"/>
                    </a:lnTo>
                    <a:lnTo>
                      <a:pt x="132" y="0"/>
                    </a:lnTo>
                    <a:lnTo>
                      <a:pt x="142" y="0"/>
                    </a:lnTo>
                    <a:lnTo>
                      <a:pt x="152" y="2"/>
                    </a:lnTo>
                    <a:lnTo>
                      <a:pt x="160" y="4"/>
                    </a:lnTo>
                    <a:lnTo>
                      <a:pt x="169" y="8"/>
                    </a:lnTo>
                    <a:lnTo>
                      <a:pt x="176" y="11"/>
                    </a:lnTo>
                    <a:lnTo>
                      <a:pt x="184" y="15"/>
                    </a:lnTo>
                    <a:lnTo>
                      <a:pt x="189" y="21"/>
                    </a:lnTo>
                    <a:lnTo>
                      <a:pt x="194" y="26"/>
                    </a:lnTo>
                    <a:lnTo>
                      <a:pt x="198" y="31"/>
                    </a:lnTo>
                    <a:lnTo>
                      <a:pt x="201" y="38"/>
                    </a:lnTo>
                    <a:lnTo>
                      <a:pt x="204" y="44"/>
                    </a:lnTo>
                    <a:lnTo>
                      <a:pt x="206" y="51"/>
                    </a:lnTo>
                    <a:lnTo>
                      <a:pt x="208" y="59"/>
                    </a:lnTo>
                    <a:lnTo>
                      <a:pt x="209" y="68"/>
                    </a:lnTo>
                    <a:lnTo>
                      <a:pt x="209" y="80"/>
                    </a:lnTo>
                    <a:lnTo>
                      <a:pt x="209" y="92"/>
                    </a:lnTo>
                    <a:lnTo>
                      <a:pt x="209" y="2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75" name="Freeform 1384">
                <a:extLst>
                  <a:ext uri="{FF2B5EF4-FFF2-40B4-BE49-F238E27FC236}">
                    <a16:creationId xmlns:a16="http://schemas.microsoft.com/office/drawing/2014/main" id="{6ADA5032-6687-4260-9C71-58C70E351BFD}"/>
                  </a:ext>
                </a:extLst>
              </p:cNvPr>
              <p:cNvSpPr>
                <a:spLocks noEditPoints="1"/>
              </p:cNvSpPr>
              <p:nvPr/>
            </p:nvSpPr>
            <p:spPr bwMode="auto">
              <a:xfrm>
                <a:off x="3268" y="787"/>
                <a:ext cx="43" cy="48"/>
              </a:xfrm>
              <a:custGeom>
                <a:avLst/>
                <a:gdLst>
                  <a:gd name="T0" fmla="*/ 2 w 215"/>
                  <a:gd name="T1" fmla="*/ 11 h 240"/>
                  <a:gd name="T2" fmla="*/ 4 w 215"/>
                  <a:gd name="T3" fmla="*/ 7 h 240"/>
                  <a:gd name="T4" fmla="*/ 7 w 215"/>
                  <a:gd name="T5" fmla="*/ 4 h 240"/>
                  <a:gd name="T6" fmla="*/ 10 w 215"/>
                  <a:gd name="T7" fmla="*/ 2 h 240"/>
                  <a:gd name="T8" fmla="*/ 15 w 215"/>
                  <a:gd name="T9" fmla="*/ 0 h 240"/>
                  <a:gd name="T10" fmla="*/ 21 w 215"/>
                  <a:gd name="T11" fmla="*/ 0 h 240"/>
                  <a:gd name="T12" fmla="*/ 31 w 215"/>
                  <a:gd name="T13" fmla="*/ 1 h 240"/>
                  <a:gd name="T14" fmla="*/ 37 w 215"/>
                  <a:gd name="T15" fmla="*/ 4 h 240"/>
                  <a:gd name="T16" fmla="*/ 39 w 215"/>
                  <a:gd name="T17" fmla="*/ 9 h 240"/>
                  <a:gd name="T18" fmla="*/ 40 w 215"/>
                  <a:gd name="T19" fmla="*/ 18 h 240"/>
                  <a:gd name="T20" fmla="*/ 40 w 215"/>
                  <a:gd name="T21" fmla="*/ 37 h 240"/>
                  <a:gd name="T22" fmla="*/ 42 w 215"/>
                  <a:gd name="T23" fmla="*/ 44 h 240"/>
                  <a:gd name="T24" fmla="*/ 30 w 215"/>
                  <a:gd name="T25" fmla="*/ 45 h 240"/>
                  <a:gd name="T26" fmla="*/ 29 w 215"/>
                  <a:gd name="T27" fmla="*/ 42 h 240"/>
                  <a:gd name="T28" fmla="*/ 24 w 215"/>
                  <a:gd name="T29" fmla="*/ 46 h 240"/>
                  <a:gd name="T30" fmla="*/ 19 w 215"/>
                  <a:gd name="T31" fmla="*/ 47 h 240"/>
                  <a:gd name="T32" fmla="*/ 13 w 215"/>
                  <a:gd name="T33" fmla="*/ 48 h 240"/>
                  <a:gd name="T34" fmla="*/ 9 w 215"/>
                  <a:gd name="T35" fmla="*/ 47 h 240"/>
                  <a:gd name="T36" fmla="*/ 5 w 215"/>
                  <a:gd name="T37" fmla="*/ 45 h 240"/>
                  <a:gd name="T38" fmla="*/ 2 w 215"/>
                  <a:gd name="T39" fmla="*/ 42 h 240"/>
                  <a:gd name="T40" fmla="*/ 0 w 215"/>
                  <a:gd name="T41" fmla="*/ 38 h 240"/>
                  <a:gd name="T42" fmla="*/ 0 w 215"/>
                  <a:gd name="T43" fmla="*/ 34 h 240"/>
                  <a:gd name="T44" fmla="*/ 1 w 215"/>
                  <a:gd name="T45" fmla="*/ 29 h 240"/>
                  <a:gd name="T46" fmla="*/ 4 w 215"/>
                  <a:gd name="T47" fmla="*/ 25 h 240"/>
                  <a:gd name="T48" fmla="*/ 9 w 215"/>
                  <a:gd name="T49" fmla="*/ 22 h 240"/>
                  <a:gd name="T50" fmla="*/ 17 w 215"/>
                  <a:gd name="T51" fmla="*/ 20 h 240"/>
                  <a:gd name="T52" fmla="*/ 26 w 215"/>
                  <a:gd name="T53" fmla="*/ 18 h 240"/>
                  <a:gd name="T54" fmla="*/ 28 w 215"/>
                  <a:gd name="T55" fmla="*/ 14 h 240"/>
                  <a:gd name="T56" fmla="*/ 27 w 215"/>
                  <a:gd name="T57" fmla="*/ 11 h 240"/>
                  <a:gd name="T58" fmla="*/ 22 w 215"/>
                  <a:gd name="T59" fmla="*/ 9 h 240"/>
                  <a:gd name="T60" fmla="*/ 17 w 215"/>
                  <a:gd name="T61" fmla="*/ 9 h 240"/>
                  <a:gd name="T62" fmla="*/ 14 w 215"/>
                  <a:gd name="T63" fmla="*/ 11 h 240"/>
                  <a:gd name="T64" fmla="*/ 12 w 215"/>
                  <a:gd name="T65" fmla="*/ 15 h 240"/>
                  <a:gd name="T66" fmla="*/ 26 w 215"/>
                  <a:gd name="T67" fmla="*/ 26 h 240"/>
                  <a:gd name="T68" fmla="*/ 19 w 215"/>
                  <a:gd name="T69" fmla="*/ 27 h 240"/>
                  <a:gd name="T70" fmla="*/ 15 w 215"/>
                  <a:gd name="T71" fmla="*/ 29 h 240"/>
                  <a:gd name="T72" fmla="*/ 12 w 215"/>
                  <a:gd name="T73" fmla="*/ 32 h 240"/>
                  <a:gd name="T74" fmla="*/ 13 w 215"/>
                  <a:gd name="T75" fmla="*/ 35 h 240"/>
                  <a:gd name="T76" fmla="*/ 15 w 215"/>
                  <a:gd name="T77" fmla="*/ 38 h 240"/>
                  <a:gd name="T78" fmla="*/ 19 w 215"/>
                  <a:gd name="T79" fmla="*/ 39 h 240"/>
                  <a:gd name="T80" fmla="*/ 24 w 215"/>
                  <a:gd name="T81" fmla="*/ 38 h 240"/>
                  <a:gd name="T82" fmla="*/ 27 w 215"/>
                  <a:gd name="T83" fmla="*/ 35 h 240"/>
                  <a:gd name="T84" fmla="*/ 28 w 215"/>
                  <a:gd name="T85" fmla="*/ 31 h 24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5"/>
                  <a:gd name="T130" fmla="*/ 0 h 240"/>
                  <a:gd name="T131" fmla="*/ 215 w 215"/>
                  <a:gd name="T132" fmla="*/ 240 h 24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5" h="240">
                    <a:moveTo>
                      <a:pt x="61" y="76"/>
                    </a:moveTo>
                    <a:lnTo>
                      <a:pt x="6" y="65"/>
                    </a:lnTo>
                    <a:lnTo>
                      <a:pt x="9" y="57"/>
                    </a:lnTo>
                    <a:lnTo>
                      <a:pt x="12" y="50"/>
                    </a:lnTo>
                    <a:lnTo>
                      <a:pt x="15" y="42"/>
                    </a:lnTo>
                    <a:lnTo>
                      <a:pt x="19" y="37"/>
                    </a:lnTo>
                    <a:lnTo>
                      <a:pt x="23" y="30"/>
                    </a:lnTo>
                    <a:lnTo>
                      <a:pt x="27" y="25"/>
                    </a:lnTo>
                    <a:lnTo>
                      <a:pt x="33" y="21"/>
                    </a:lnTo>
                    <a:lnTo>
                      <a:pt x="38" y="16"/>
                    </a:lnTo>
                    <a:lnTo>
                      <a:pt x="44" y="12"/>
                    </a:lnTo>
                    <a:lnTo>
                      <a:pt x="51" y="9"/>
                    </a:lnTo>
                    <a:lnTo>
                      <a:pt x="58" y="6"/>
                    </a:lnTo>
                    <a:lnTo>
                      <a:pt x="66" y="4"/>
                    </a:lnTo>
                    <a:lnTo>
                      <a:pt x="75" y="2"/>
                    </a:lnTo>
                    <a:lnTo>
                      <a:pt x="84" y="1"/>
                    </a:lnTo>
                    <a:lnTo>
                      <a:pt x="94" y="0"/>
                    </a:lnTo>
                    <a:lnTo>
                      <a:pt x="105" y="0"/>
                    </a:lnTo>
                    <a:lnTo>
                      <a:pt x="124" y="1"/>
                    </a:lnTo>
                    <a:lnTo>
                      <a:pt x="141" y="2"/>
                    </a:lnTo>
                    <a:lnTo>
                      <a:pt x="155" y="5"/>
                    </a:lnTo>
                    <a:lnTo>
                      <a:pt x="165" y="10"/>
                    </a:lnTo>
                    <a:lnTo>
                      <a:pt x="175" y="15"/>
                    </a:lnTo>
                    <a:lnTo>
                      <a:pt x="183" y="21"/>
                    </a:lnTo>
                    <a:lnTo>
                      <a:pt x="189" y="27"/>
                    </a:lnTo>
                    <a:lnTo>
                      <a:pt x="193" y="33"/>
                    </a:lnTo>
                    <a:lnTo>
                      <a:pt x="197" y="43"/>
                    </a:lnTo>
                    <a:lnTo>
                      <a:pt x="200" y="55"/>
                    </a:lnTo>
                    <a:lnTo>
                      <a:pt x="201" y="70"/>
                    </a:lnTo>
                    <a:lnTo>
                      <a:pt x="202" y="88"/>
                    </a:lnTo>
                    <a:lnTo>
                      <a:pt x="201" y="159"/>
                    </a:lnTo>
                    <a:lnTo>
                      <a:pt x="201" y="173"/>
                    </a:lnTo>
                    <a:lnTo>
                      <a:pt x="202" y="186"/>
                    </a:lnTo>
                    <a:lnTo>
                      <a:pt x="203" y="195"/>
                    </a:lnTo>
                    <a:lnTo>
                      <a:pt x="204" y="204"/>
                    </a:lnTo>
                    <a:lnTo>
                      <a:pt x="209" y="218"/>
                    </a:lnTo>
                    <a:lnTo>
                      <a:pt x="215" y="234"/>
                    </a:lnTo>
                    <a:lnTo>
                      <a:pt x="155" y="234"/>
                    </a:lnTo>
                    <a:lnTo>
                      <a:pt x="152" y="227"/>
                    </a:lnTo>
                    <a:lnTo>
                      <a:pt x="149" y="216"/>
                    </a:lnTo>
                    <a:lnTo>
                      <a:pt x="148" y="211"/>
                    </a:lnTo>
                    <a:lnTo>
                      <a:pt x="147" y="209"/>
                    </a:lnTo>
                    <a:lnTo>
                      <a:pt x="139" y="216"/>
                    </a:lnTo>
                    <a:lnTo>
                      <a:pt x="131" y="222"/>
                    </a:lnTo>
                    <a:lnTo>
                      <a:pt x="122" y="228"/>
                    </a:lnTo>
                    <a:lnTo>
                      <a:pt x="114" y="232"/>
                    </a:lnTo>
                    <a:lnTo>
                      <a:pt x="105" y="235"/>
                    </a:lnTo>
                    <a:lnTo>
                      <a:pt x="95" y="237"/>
                    </a:lnTo>
                    <a:lnTo>
                      <a:pt x="85" y="238"/>
                    </a:lnTo>
                    <a:lnTo>
                      <a:pt x="76" y="240"/>
                    </a:lnTo>
                    <a:lnTo>
                      <a:pt x="67" y="240"/>
                    </a:lnTo>
                    <a:lnTo>
                      <a:pt x="60" y="238"/>
                    </a:lnTo>
                    <a:lnTo>
                      <a:pt x="52" y="236"/>
                    </a:lnTo>
                    <a:lnTo>
                      <a:pt x="44" y="234"/>
                    </a:lnTo>
                    <a:lnTo>
                      <a:pt x="38" y="232"/>
                    </a:lnTo>
                    <a:lnTo>
                      <a:pt x="32" y="229"/>
                    </a:lnTo>
                    <a:lnTo>
                      <a:pt x="25" y="224"/>
                    </a:lnTo>
                    <a:lnTo>
                      <a:pt x="21" y="220"/>
                    </a:lnTo>
                    <a:lnTo>
                      <a:pt x="15" y="215"/>
                    </a:lnTo>
                    <a:lnTo>
                      <a:pt x="11" y="210"/>
                    </a:lnTo>
                    <a:lnTo>
                      <a:pt x="8" y="204"/>
                    </a:lnTo>
                    <a:lnTo>
                      <a:pt x="5" y="199"/>
                    </a:lnTo>
                    <a:lnTo>
                      <a:pt x="2" y="192"/>
                    </a:lnTo>
                    <a:lnTo>
                      <a:pt x="1" y="186"/>
                    </a:lnTo>
                    <a:lnTo>
                      <a:pt x="0" y="179"/>
                    </a:lnTo>
                    <a:lnTo>
                      <a:pt x="0" y="172"/>
                    </a:lnTo>
                    <a:lnTo>
                      <a:pt x="0" y="162"/>
                    </a:lnTo>
                    <a:lnTo>
                      <a:pt x="2" y="153"/>
                    </a:lnTo>
                    <a:lnTo>
                      <a:pt x="5" y="145"/>
                    </a:lnTo>
                    <a:lnTo>
                      <a:pt x="9" y="137"/>
                    </a:lnTo>
                    <a:lnTo>
                      <a:pt x="14" y="129"/>
                    </a:lnTo>
                    <a:lnTo>
                      <a:pt x="21" y="124"/>
                    </a:lnTo>
                    <a:lnTo>
                      <a:pt x="27" y="119"/>
                    </a:lnTo>
                    <a:lnTo>
                      <a:pt x="35" y="113"/>
                    </a:lnTo>
                    <a:lnTo>
                      <a:pt x="44" y="110"/>
                    </a:lnTo>
                    <a:lnTo>
                      <a:pt x="55" y="106"/>
                    </a:lnTo>
                    <a:lnTo>
                      <a:pt x="68" y="103"/>
                    </a:lnTo>
                    <a:lnTo>
                      <a:pt x="83" y="99"/>
                    </a:lnTo>
                    <a:lnTo>
                      <a:pt x="103" y="96"/>
                    </a:lnTo>
                    <a:lnTo>
                      <a:pt x="119" y="92"/>
                    </a:lnTo>
                    <a:lnTo>
                      <a:pt x="132" y="88"/>
                    </a:lnTo>
                    <a:lnTo>
                      <a:pt x="143" y="85"/>
                    </a:lnTo>
                    <a:lnTo>
                      <a:pt x="143" y="79"/>
                    </a:lnTo>
                    <a:lnTo>
                      <a:pt x="142" y="70"/>
                    </a:lnTo>
                    <a:lnTo>
                      <a:pt x="141" y="64"/>
                    </a:lnTo>
                    <a:lnTo>
                      <a:pt x="137" y="58"/>
                    </a:lnTo>
                    <a:lnTo>
                      <a:pt x="134" y="54"/>
                    </a:lnTo>
                    <a:lnTo>
                      <a:pt x="129" y="51"/>
                    </a:lnTo>
                    <a:lnTo>
                      <a:pt x="121" y="49"/>
                    </a:lnTo>
                    <a:lnTo>
                      <a:pt x="112" y="46"/>
                    </a:lnTo>
                    <a:lnTo>
                      <a:pt x="101" y="46"/>
                    </a:lnTo>
                    <a:lnTo>
                      <a:pt x="93" y="46"/>
                    </a:lnTo>
                    <a:lnTo>
                      <a:pt x="87" y="47"/>
                    </a:lnTo>
                    <a:lnTo>
                      <a:pt x="81" y="50"/>
                    </a:lnTo>
                    <a:lnTo>
                      <a:pt x="76" y="53"/>
                    </a:lnTo>
                    <a:lnTo>
                      <a:pt x="71" y="56"/>
                    </a:lnTo>
                    <a:lnTo>
                      <a:pt x="67" y="62"/>
                    </a:lnTo>
                    <a:lnTo>
                      <a:pt x="64" y="68"/>
                    </a:lnTo>
                    <a:lnTo>
                      <a:pt x="61" y="76"/>
                    </a:lnTo>
                    <a:close/>
                    <a:moveTo>
                      <a:pt x="143" y="124"/>
                    </a:moveTo>
                    <a:lnTo>
                      <a:pt x="135" y="126"/>
                    </a:lnTo>
                    <a:lnTo>
                      <a:pt x="128" y="128"/>
                    </a:lnTo>
                    <a:lnTo>
                      <a:pt x="117" y="131"/>
                    </a:lnTo>
                    <a:lnTo>
                      <a:pt x="105" y="134"/>
                    </a:lnTo>
                    <a:lnTo>
                      <a:pt x="94" y="136"/>
                    </a:lnTo>
                    <a:lnTo>
                      <a:pt x="84" y="139"/>
                    </a:lnTo>
                    <a:lnTo>
                      <a:pt x="77" y="141"/>
                    </a:lnTo>
                    <a:lnTo>
                      <a:pt x="73" y="144"/>
                    </a:lnTo>
                    <a:lnTo>
                      <a:pt x="67" y="149"/>
                    </a:lnTo>
                    <a:lnTo>
                      <a:pt x="64" y="153"/>
                    </a:lnTo>
                    <a:lnTo>
                      <a:pt x="61" y="160"/>
                    </a:lnTo>
                    <a:lnTo>
                      <a:pt x="61" y="165"/>
                    </a:lnTo>
                    <a:lnTo>
                      <a:pt x="61" y="172"/>
                    </a:lnTo>
                    <a:lnTo>
                      <a:pt x="63" y="177"/>
                    </a:lnTo>
                    <a:lnTo>
                      <a:pt x="66" y="182"/>
                    </a:lnTo>
                    <a:lnTo>
                      <a:pt x="70" y="188"/>
                    </a:lnTo>
                    <a:lnTo>
                      <a:pt x="75" y="191"/>
                    </a:lnTo>
                    <a:lnTo>
                      <a:pt x="81" y="194"/>
                    </a:lnTo>
                    <a:lnTo>
                      <a:pt x="87" y="196"/>
                    </a:lnTo>
                    <a:lnTo>
                      <a:pt x="94" y="196"/>
                    </a:lnTo>
                    <a:lnTo>
                      <a:pt x="102" y="196"/>
                    </a:lnTo>
                    <a:lnTo>
                      <a:pt x="110" y="194"/>
                    </a:lnTo>
                    <a:lnTo>
                      <a:pt x="118" y="191"/>
                    </a:lnTo>
                    <a:lnTo>
                      <a:pt x="125" y="186"/>
                    </a:lnTo>
                    <a:lnTo>
                      <a:pt x="131" y="181"/>
                    </a:lnTo>
                    <a:lnTo>
                      <a:pt x="134" y="177"/>
                    </a:lnTo>
                    <a:lnTo>
                      <a:pt x="137" y="172"/>
                    </a:lnTo>
                    <a:lnTo>
                      <a:pt x="139" y="166"/>
                    </a:lnTo>
                    <a:lnTo>
                      <a:pt x="142" y="154"/>
                    </a:lnTo>
                    <a:lnTo>
                      <a:pt x="143" y="136"/>
                    </a:lnTo>
                    <a:lnTo>
                      <a:pt x="143" y="1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76" name="Rectangle 1385">
                <a:extLst>
                  <a:ext uri="{FF2B5EF4-FFF2-40B4-BE49-F238E27FC236}">
                    <a16:creationId xmlns:a16="http://schemas.microsoft.com/office/drawing/2014/main" id="{2C37FFA1-E47C-48A3-8281-A887D1A9F2AB}"/>
                  </a:ext>
                </a:extLst>
              </p:cNvPr>
              <p:cNvSpPr>
                <a:spLocks noChangeArrowheads="1"/>
              </p:cNvSpPr>
              <p:nvPr/>
            </p:nvSpPr>
            <p:spPr bwMode="auto">
              <a:xfrm>
                <a:off x="3076" y="840"/>
                <a:ext cx="18" cy="92"/>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50477" name="Freeform 1386">
                <a:extLst>
                  <a:ext uri="{FF2B5EF4-FFF2-40B4-BE49-F238E27FC236}">
                    <a16:creationId xmlns:a16="http://schemas.microsoft.com/office/drawing/2014/main" id="{819C1B14-CFCB-475C-825A-1AD6383869B6}"/>
                  </a:ext>
                </a:extLst>
              </p:cNvPr>
              <p:cNvSpPr>
                <a:spLocks/>
              </p:cNvSpPr>
              <p:nvPr/>
            </p:nvSpPr>
            <p:spPr bwMode="auto">
              <a:xfrm>
                <a:off x="3052" y="891"/>
                <a:ext cx="65" cy="65"/>
              </a:xfrm>
              <a:custGeom>
                <a:avLst/>
                <a:gdLst>
                  <a:gd name="T0" fmla="*/ 65 w 326"/>
                  <a:gd name="T1" fmla="*/ 0 h 326"/>
                  <a:gd name="T2" fmla="*/ 64 w 326"/>
                  <a:gd name="T3" fmla="*/ 0 h 326"/>
                  <a:gd name="T4" fmla="*/ 62 w 326"/>
                  <a:gd name="T5" fmla="*/ 1 h 326"/>
                  <a:gd name="T6" fmla="*/ 60 w 326"/>
                  <a:gd name="T7" fmla="*/ 2 h 326"/>
                  <a:gd name="T8" fmla="*/ 58 w 326"/>
                  <a:gd name="T9" fmla="*/ 3 h 326"/>
                  <a:gd name="T10" fmla="*/ 56 w 326"/>
                  <a:gd name="T11" fmla="*/ 3 h 326"/>
                  <a:gd name="T12" fmla="*/ 54 w 326"/>
                  <a:gd name="T13" fmla="*/ 4 h 326"/>
                  <a:gd name="T14" fmla="*/ 52 w 326"/>
                  <a:gd name="T15" fmla="*/ 5 h 326"/>
                  <a:gd name="T16" fmla="*/ 50 w 326"/>
                  <a:gd name="T17" fmla="*/ 5 h 326"/>
                  <a:gd name="T18" fmla="*/ 48 w 326"/>
                  <a:gd name="T19" fmla="*/ 6 h 326"/>
                  <a:gd name="T20" fmla="*/ 45 w 326"/>
                  <a:gd name="T21" fmla="*/ 6 h 326"/>
                  <a:gd name="T22" fmla="*/ 44 w 326"/>
                  <a:gd name="T23" fmla="*/ 6 h 326"/>
                  <a:gd name="T24" fmla="*/ 42 w 326"/>
                  <a:gd name="T25" fmla="*/ 6 h 326"/>
                  <a:gd name="T26" fmla="*/ 39 w 326"/>
                  <a:gd name="T27" fmla="*/ 7 h 326"/>
                  <a:gd name="T28" fmla="*/ 38 w 326"/>
                  <a:gd name="T29" fmla="*/ 7 h 326"/>
                  <a:gd name="T30" fmla="*/ 35 w 326"/>
                  <a:gd name="T31" fmla="*/ 7 h 326"/>
                  <a:gd name="T32" fmla="*/ 33 w 326"/>
                  <a:gd name="T33" fmla="*/ 7 h 326"/>
                  <a:gd name="T34" fmla="*/ 31 w 326"/>
                  <a:gd name="T35" fmla="*/ 7 h 326"/>
                  <a:gd name="T36" fmla="*/ 30 w 326"/>
                  <a:gd name="T37" fmla="*/ 7 h 326"/>
                  <a:gd name="T38" fmla="*/ 27 w 326"/>
                  <a:gd name="T39" fmla="*/ 7 h 326"/>
                  <a:gd name="T40" fmla="*/ 25 w 326"/>
                  <a:gd name="T41" fmla="*/ 7 h 326"/>
                  <a:gd name="T42" fmla="*/ 23 w 326"/>
                  <a:gd name="T43" fmla="*/ 6 h 326"/>
                  <a:gd name="T44" fmla="*/ 21 w 326"/>
                  <a:gd name="T45" fmla="*/ 6 h 326"/>
                  <a:gd name="T46" fmla="*/ 19 w 326"/>
                  <a:gd name="T47" fmla="*/ 6 h 326"/>
                  <a:gd name="T48" fmla="*/ 17 w 326"/>
                  <a:gd name="T49" fmla="*/ 6 h 326"/>
                  <a:gd name="T50" fmla="*/ 15 w 326"/>
                  <a:gd name="T51" fmla="*/ 5 h 326"/>
                  <a:gd name="T52" fmla="*/ 13 w 326"/>
                  <a:gd name="T53" fmla="*/ 5 h 326"/>
                  <a:gd name="T54" fmla="*/ 11 w 326"/>
                  <a:gd name="T55" fmla="*/ 4 h 326"/>
                  <a:gd name="T56" fmla="*/ 9 w 326"/>
                  <a:gd name="T57" fmla="*/ 3 h 326"/>
                  <a:gd name="T58" fmla="*/ 7 w 326"/>
                  <a:gd name="T59" fmla="*/ 3 h 326"/>
                  <a:gd name="T60" fmla="*/ 5 w 326"/>
                  <a:gd name="T61" fmla="*/ 2 h 326"/>
                  <a:gd name="T62" fmla="*/ 3 w 326"/>
                  <a:gd name="T63" fmla="*/ 1 h 326"/>
                  <a:gd name="T64" fmla="*/ 1 w 326"/>
                  <a:gd name="T65" fmla="*/ 0 h 326"/>
                  <a:gd name="T66" fmla="*/ 33 w 326"/>
                  <a:gd name="T67" fmla="*/ 65 h 326"/>
                  <a:gd name="T68" fmla="*/ 33 w 326"/>
                  <a:gd name="T69" fmla="*/ 65 h 32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26"/>
                  <a:gd name="T106" fmla="*/ 0 h 326"/>
                  <a:gd name="T107" fmla="*/ 326 w 326"/>
                  <a:gd name="T108" fmla="*/ 326 h 32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26" h="326">
                    <a:moveTo>
                      <a:pt x="163" y="326"/>
                    </a:moveTo>
                    <a:lnTo>
                      <a:pt x="326" y="0"/>
                    </a:lnTo>
                    <a:lnTo>
                      <a:pt x="320" y="2"/>
                    </a:lnTo>
                    <a:lnTo>
                      <a:pt x="316" y="4"/>
                    </a:lnTo>
                    <a:lnTo>
                      <a:pt x="311" y="6"/>
                    </a:lnTo>
                    <a:lnTo>
                      <a:pt x="305" y="9"/>
                    </a:lnTo>
                    <a:lnTo>
                      <a:pt x="301" y="11"/>
                    </a:lnTo>
                    <a:lnTo>
                      <a:pt x="295" y="12"/>
                    </a:lnTo>
                    <a:lnTo>
                      <a:pt x="290" y="14"/>
                    </a:lnTo>
                    <a:lnTo>
                      <a:pt x="285" y="16"/>
                    </a:lnTo>
                    <a:lnTo>
                      <a:pt x="280" y="17"/>
                    </a:lnTo>
                    <a:lnTo>
                      <a:pt x="275" y="18"/>
                    </a:lnTo>
                    <a:lnTo>
                      <a:pt x="270" y="21"/>
                    </a:lnTo>
                    <a:lnTo>
                      <a:pt x="264" y="22"/>
                    </a:lnTo>
                    <a:lnTo>
                      <a:pt x="260" y="23"/>
                    </a:lnTo>
                    <a:lnTo>
                      <a:pt x="254" y="25"/>
                    </a:lnTo>
                    <a:lnTo>
                      <a:pt x="249" y="26"/>
                    </a:lnTo>
                    <a:lnTo>
                      <a:pt x="245" y="27"/>
                    </a:lnTo>
                    <a:lnTo>
                      <a:pt x="239" y="28"/>
                    </a:lnTo>
                    <a:lnTo>
                      <a:pt x="234" y="29"/>
                    </a:lnTo>
                    <a:lnTo>
                      <a:pt x="228" y="29"/>
                    </a:lnTo>
                    <a:lnTo>
                      <a:pt x="224" y="30"/>
                    </a:lnTo>
                    <a:lnTo>
                      <a:pt x="219" y="31"/>
                    </a:lnTo>
                    <a:lnTo>
                      <a:pt x="213" y="32"/>
                    </a:lnTo>
                    <a:lnTo>
                      <a:pt x="209" y="32"/>
                    </a:lnTo>
                    <a:lnTo>
                      <a:pt x="204" y="33"/>
                    </a:lnTo>
                    <a:lnTo>
                      <a:pt x="198" y="33"/>
                    </a:lnTo>
                    <a:lnTo>
                      <a:pt x="193" y="35"/>
                    </a:lnTo>
                    <a:lnTo>
                      <a:pt x="189" y="35"/>
                    </a:lnTo>
                    <a:lnTo>
                      <a:pt x="183" y="35"/>
                    </a:lnTo>
                    <a:lnTo>
                      <a:pt x="178" y="35"/>
                    </a:lnTo>
                    <a:lnTo>
                      <a:pt x="172" y="36"/>
                    </a:lnTo>
                    <a:lnTo>
                      <a:pt x="168" y="36"/>
                    </a:lnTo>
                    <a:lnTo>
                      <a:pt x="163" y="36"/>
                    </a:lnTo>
                    <a:lnTo>
                      <a:pt x="157" y="36"/>
                    </a:lnTo>
                    <a:lnTo>
                      <a:pt x="153" y="36"/>
                    </a:lnTo>
                    <a:lnTo>
                      <a:pt x="148" y="35"/>
                    </a:lnTo>
                    <a:lnTo>
                      <a:pt x="142" y="35"/>
                    </a:lnTo>
                    <a:lnTo>
                      <a:pt x="137" y="35"/>
                    </a:lnTo>
                    <a:lnTo>
                      <a:pt x="132" y="35"/>
                    </a:lnTo>
                    <a:lnTo>
                      <a:pt x="127" y="33"/>
                    </a:lnTo>
                    <a:lnTo>
                      <a:pt x="122" y="33"/>
                    </a:lnTo>
                    <a:lnTo>
                      <a:pt x="117" y="32"/>
                    </a:lnTo>
                    <a:lnTo>
                      <a:pt x="112" y="32"/>
                    </a:lnTo>
                    <a:lnTo>
                      <a:pt x="107" y="31"/>
                    </a:lnTo>
                    <a:lnTo>
                      <a:pt x="101" y="30"/>
                    </a:lnTo>
                    <a:lnTo>
                      <a:pt x="97" y="29"/>
                    </a:lnTo>
                    <a:lnTo>
                      <a:pt x="91" y="29"/>
                    </a:lnTo>
                    <a:lnTo>
                      <a:pt x="86" y="28"/>
                    </a:lnTo>
                    <a:lnTo>
                      <a:pt x="81" y="27"/>
                    </a:lnTo>
                    <a:lnTo>
                      <a:pt x="76" y="26"/>
                    </a:lnTo>
                    <a:lnTo>
                      <a:pt x="71" y="25"/>
                    </a:lnTo>
                    <a:lnTo>
                      <a:pt x="66" y="23"/>
                    </a:lnTo>
                    <a:lnTo>
                      <a:pt x="61" y="22"/>
                    </a:lnTo>
                    <a:lnTo>
                      <a:pt x="56" y="21"/>
                    </a:lnTo>
                    <a:lnTo>
                      <a:pt x="50" y="18"/>
                    </a:lnTo>
                    <a:lnTo>
                      <a:pt x="45" y="17"/>
                    </a:lnTo>
                    <a:lnTo>
                      <a:pt x="41" y="16"/>
                    </a:lnTo>
                    <a:lnTo>
                      <a:pt x="35" y="14"/>
                    </a:lnTo>
                    <a:lnTo>
                      <a:pt x="30" y="12"/>
                    </a:lnTo>
                    <a:lnTo>
                      <a:pt x="24" y="11"/>
                    </a:lnTo>
                    <a:lnTo>
                      <a:pt x="20" y="9"/>
                    </a:lnTo>
                    <a:lnTo>
                      <a:pt x="15" y="6"/>
                    </a:lnTo>
                    <a:lnTo>
                      <a:pt x="9" y="4"/>
                    </a:lnTo>
                    <a:lnTo>
                      <a:pt x="5" y="2"/>
                    </a:lnTo>
                    <a:lnTo>
                      <a:pt x="0" y="0"/>
                    </a:lnTo>
                    <a:lnTo>
                      <a:pt x="163" y="326"/>
                    </a:lnTo>
                    <a:lnTo>
                      <a:pt x="163" y="220"/>
                    </a:lnTo>
                    <a:lnTo>
                      <a:pt x="163" y="326"/>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78" name="Freeform 1387">
                <a:extLst>
                  <a:ext uri="{FF2B5EF4-FFF2-40B4-BE49-F238E27FC236}">
                    <a16:creationId xmlns:a16="http://schemas.microsoft.com/office/drawing/2014/main" id="{671A0517-8494-475B-BE85-0D7DFDC11131}"/>
                  </a:ext>
                </a:extLst>
              </p:cNvPr>
              <p:cNvSpPr>
                <a:spLocks/>
              </p:cNvSpPr>
              <p:nvPr/>
            </p:nvSpPr>
            <p:spPr bwMode="auto">
              <a:xfrm>
                <a:off x="2492" y="836"/>
                <a:ext cx="336" cy="116"/>
              </a:xfrm>
              <a:custGeom>
                <a:avLst/>
                <a:gdLst>
                  <a:gd name="T0" fmla="*/ 336 w 1681"/>
                  <a:gd name="T1" fmla="*/ 99 h 583"/>
                  <a:gd name="T2" fmla="*/ 5 w 1681"/>
                  <a:gd name="T3" fmla="*/ 0 h 583"/>
                  <a:gd name="T4" fmla="*/ 0 w 1681"/>
                  <a:gd name="T5" fmla="*/ 17 h 583"/>
                  <a:gd name="T6" fmla="*/ 331 w 1681"/>
                  <a:gd name="T7" fmla="*/ 116 h 583"/>
                  <a:gd name="T8" fmla="*/ 336 w 1681"/>
                  <a:gd name="T9" fmla="*/ 99 h 583"/>
                  <a:gd name="T10" fmla="*/ 0 60000 65536"/>
                  <a:gd name="T11" fmla="*/ 0 60000 65536"/>
                  <a:gd name="T12" fmla="*/ 0 60000 65536"/>
                  <a:gd name="T13" fmla="*/ 0 60000 65536"/>
                  <a:gd name="T14" fmla="*/ 0 60000 65536"/>
                  <a:gd name="T15" fmla="*/ 0 w 1681"/>
                  <a:gd name="T16" fmla="*/ 0 h 583"/>
                  <a:gd name="T17" fmla="*/ 1681 w 1681"/>
                  <a:gd name="T18" fmla="*/ 583 h 583"/>
                </a:gdLst>
                <a:ahLst/>
                <a:cxnLst>
                  <a:cxn ang="T10">
                    <a:pos x="T0" y="T1"/>
                  </a:cxn>
                  <a:cxn ang="T11">
                    <a:pos x="T2" y="T3"/>
                  </a:cxn>
                  <a:cxn ang="T12">
                    <a:pos x="T4" y="T5"/>
                  </a:cxn>
                  <a:cxn ang="T13">
                    <a:pos x="T6" y="T7"/>
                  </a:cxn>
                  <a:cxn ang="T14">
                    <a:pos x="T8" y="T9"/>
                  </a:cxn>
                </a:cxnLst>
                <a:rect l="T15" t="T16" r="T17" b="T18"/>
                <a:pathLst>
                  <a:path w="1681" h="583">
                    <a:moveTo>
                      <a:pt x="1681" y="499"/>
                    </a:moveTo>
                    <a:lnTo>
                      <a:pt x="25" y="0"/>
                    </a:lnTo>
                    <a:lnTo>
                      <a:pt x="0" y="84"/>
                    </a:lnTo>
                    <a:lnTo>
                      <a:pt x="1656" y="583"/>
                    </a:lnTo>
                    <a:lnTo>
                      <a:pt x="1681" y="499"/>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79" name="Freeform 1388">
                <a:extLst>
                  <a:ext uri="{FF2B5EF4-FFF2-40B4-BE49-F238E27FC236}">
                    <a16:creationId xmlns:a16="http://schemas.microsoft.com/office/drawing/2014/main" id="{1856C1B8-6C85-4202-A01C-31306AA086B9}"/>
                  </a:ext>
                </a:extLst>
              </p:cNvPr>
              <p:cNvSpPr>
                <a:spLocks/>
              </p:cNvSpPr>
              <p:nvPr/>
            </p:nvSpPr>
            <p:spPr bwMode="auto">
              <a:xfrm>
                <a:off x="2778" y="901"/>
                <a:ext cx="71" cy="63"/>
              </a:xfrm>
              <a:custGeom>
                <a:avLst/>
                <a:gdLst>
                  <a:gd name="T0" fmla="*/ 19 w 359"/>
                  <a:gd name="T1" fmla="*/ 0 h 313"/>
                  <a:gd name="T2" fmla="*/ 19 w 359"/>
                  <a:gd name="T3" fmla="*/ 1 h 313"/>
                  <a:gd name="T4" fmla="*/ 19 w 359"/>
                  <a:gd name="T5" fmla="*/ 3 h 313"/>
                  <a:gd name="T6" fmla="*/ 19 w 359"/>
                  <a:gd name="T7" fmla="*/ 6 h 313"/>
                  <a:gd name="T8" fmla="*/ 19 w 359"/>
                  <a:gd name="T9" fmla="*/ 8 h 313"/>
                  <a:gd name="T10" fmla="*/ 19 w 359"/>
                  <a:gd name="T11" fmla="*/ 10 h 313"/>
                  <a:gd name="T12" fmla="*/ 19 w 359"/>
                  <a:gd name="T13" fmla="*/ 12 h 313"/>
                  <a:gd name="T14" fmla="*/ 19 w 359"/>
                  <a:gd name="T15" fmla="*/ 14 h 313"/>
                  <a:gd name="T16" fmla="*/ 19 w 359"/>
                  <a:gd name="T17" fmla="*/ 16 h 313"/>
                  <a:gd name="T18" fmla="*/ 19 w 359"/>
                  <a:gd name="T19" fmla="*/ 18 h 313"/>
                  <a:gd name="T20" fmla="*/ 19 w 359"/>
                  <a:gd name="T21" fmla="*/ 20 h 313"/>
                  <a:gd name="T22" fmla="*/ 18 w 359"/>
                  <a:gd name="T23" fmla="*/ 22 h 313"/>
                  <a:gd name="T24" fmla="*/ 18 w 359"/>
                  <a:gd name="T25" fmla="*/ 25 h 313"/>
                  <a:gd name="T26" fmla="*/ 18 w 359"/>
                  <a:gd name="T27" fmla="*/ 26 h 313"/>
                  <a:gd name="T28" fmla="*/ 17 w 359"/>
                  <a:gd name="T29" fmla="*/ 28 h 313"/>
                  <a:gd name="T30" fmla="*/ 17 w 359"/>
                  <a:gd name="T31" fmla="*/ 31 h 313"/>
                  <a:gd name="T32" fmla="*/ 16 w 359"/>
                  <a:gd name="T33" fmla="*/ 32 h 313"/>
                  <a:gd name="T34" fmla="*/ 16 w 359"/>
                  <a:gd name="T35" fmla="*/ 34 h 313"/>
                  <a:gd name="T36" fmla="*/ 15 w 359"/>
                  <a:gd name="T37" fmla="*/ 36 h 313"/>
                  <a:gd name="T38" fmla="*/ 14 w 359"/>
                  <a:gd name="T39" fmla="*/ 38 h 313"/>
                  <a:gd name="T40" fmla="*/ 14 w 359"/>
                  <a:gd name="T41" fmla="*/ 40 h 313"/>
                  <a:gd name="T42" fmla="*/ 13 w 359"/>
                  <a:gd name="T43" fmla="*/ 42 h 313"/>
                  <a:gd name="T44" fmla="*/ 12 w 359"/>
                  <a:gd name="T45" fmla="*/ 44 h 313"/>
                  <a:gd name="T46" fmla="*/ 11 w 359"/>
                  <a:gd name="T47" fmla="*/ 46 h 313"/>
                  <a:gd name="T48" fmla="*/ 10 w 359"/>
                  <a:gd name="T49" fmla="*/ 48 h 313"/>
                  <a:gd name="T50" fmla="*/ 9 w 359"/>
                  <a:gd name="T51" fmla="*/ 50 h 313"/>
                  <a:gd name="T52" fmla="*/ 8 w 359"/>
                  <a:gd name="T53" fmla="*/ 51 h 313"/>
                  <a:gd name="T54" fmla="*/ 7 w 359"/>
                  <a:gd name="T55" fmla="*/ 53 h 313"/>
                  <a:gd name="T56" fmla="*/ 6 w 359"/>
                  <a:gd name="T57" fmla="*/ 55 h 313"/>
                  <a:gd name="T58" fmla="*/ 5 w 359"/>
                  <a:gd name="T59" fmla="*/ 57 h 313"/>
                  <a:gd name="T60" fmla="*/ 3 w 359"/>
                  <a:gd name="T61" fmla="*/ 59 h 313"/>
                  <a:gd name="T62" fmla="*/ 2 w 359"/>
                  <a:gd name="T63" fmla="*/ 60 h 313"/>
                  <a:gd name="T64" fmla="*/ 1 w 359"/>
                  <a:gd name="T65" fmla="*/ 62 h 313"/>
                  <a:gd name="T66" fmla="*/ 71 w 359"/>
                  <a:gd name="T67" fmla="*/ 50 h 313"/>
                  <a:gd name="T68" fmla="*/ 71 w 359"/>
                  <a:gd name="T69" fmla="*/ 50 h 31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9"/>
                  <a:gd name="T106" fmla="*/ 0 h 313"/>
                  <a:gd name="T107" fmla="*/ 359 w 359"/>
                  <a:gd name="T108" fmla="*/ 313 h 31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9" h="313">
                    <a:moveTo>
                      <a:pt x="359" y="250"/>
                    </a:moveTo>
                    <a:lnTo>
                      <a:pt x="95" y="0"/>
                    </a:lnTo>
                    <a:lnTo>
                      <a:pt x="95" y="5"/>
                    </a:lnTo>
                    <a:lnTo>
                      <a:pt x="96" y="10"/>
                    </a:lnTo>
                    <a:lnTo>
                      <a:pt x="96" y="16"/>
                    </a:lnTo>
                    <a:lnTo>
                      <a:pt x="96" y="22"/>
                    </a:lnTo>
                    <a:lnTo>
                      <a:pt x="97" y="28"/>
                    </a:lnTo>
                    <a:lnTo>
                      <a:pt x="97" y="33"/>
                    </a:lnTo>
                    <a:lnTo>
                      <a:pt x="97" y="38"/>
                    </a:lnTo>
                    <a:lnTo>
                      <a:pt x="97" y="44"/>
                    </a:lnTo>
                    <a:lnTo>
                      <a:pt x="97" y="48"/>
                    </a:lnTo>
                    <a:lnTo>
                      <a:pt x="97" y="54"/>
                    </a:lnTo>
                    <a:lnTo>
                      <a:pt x="97" y="59"/>
                    </a:lnTo>
                    <a:lnTo>
                      <a:pt x="97" y="64"/>
                    </a:lnTo>
                    <a:lnTo>
                      <a:pt x="97" y="70"/>
                    </a:lnTo>
                    <a:lnTo>
                      <a:pt x="97" y="75"/>
                    </a:lnTo>
                    <a:lnTo>
                      <a:pt x="96" y="81"/>
                    </a:lnTo>
                    <a:lnTo>
                      <a:pt x="96" y="86"/>
                    </a:lnTo>
                    <a:lnTo>
                      <a:pt x="96" y="90"/>
                    </a:lnTo>
                    <a:lnTo>
                      <a:pt x="95" y="96"/>
                    </a:lnTo>
                    <a:lnTo>
                      <a:pt x="94" y="101"/>
                    </a:lnTo>
                    <a:lnTo>
                      <a:pt x="94" y="106"/>
                    </a:lnTo>
                    <a:lnTo>
                      <a:pt x="93" y="111"/>
                    </a:lnTo>
                    <a:lnTo>
                      <a:pt x="91" y="116"/>
                    </a:lnTo>
                    <a:lnTo>
                      <a:pt x="91" y="122"/>
                    </a:lnTo>
                    <a:lnTo>
                      <a:pt x="90" y="126"/>
                    </a:lnTo>
                    <a:lnTo>
                      <a:pt x="89" y="131"/>
                    </a:lnTo>
                    <a:lnTo>
                      <a:pt x="88" y="137"/>
                    </a:lnTo>
                    <a:lnTo>
                      <a:pt x="87" y="141"/>
                    </a:lnTo>
                    <a:lnTo>
                      <a:pt x="86" y="146"/>
                    </a:lnTo>
                    <a:lnTo>
                      <a:pt x="85" y="152"/>
                    </a:lnTo>
                    <a:lnTo>
                      <a:pt x="83" y="156"/>
                    </a:lnTo>
                    <a:lnTo>
                      <a:pt x="82" y="161"/>
                    </a:lnTo>
                    <a:lnTo>
                      <a:pt x="81" y="166"/>
                    </a:lnTo>
                    <a:lnTo>
                      <a:pt x="79" y="171"/>
                    </a:lnTo>
                    <a:lnTo>
                      <a:pt x="77" y="176"/>
                    </a:lnTo>
                    <a:lnTo>
                      <a:pt x="75" y="181"/>
                    </a:lnTo>
                    <a:lnTo>
                      <a:pt x="74" y="185"/>
                    </a:lnTo>
                    <a:lnTo>
                      <a:pt x="72" y="191"/>
                    </a:lnTo>
                    <a:lnTo>
                      <a:pt x="71" y="195"/>
                    </a:lnTo>
                    <a:lnTo>
                      <a:pt x="69" y="199"/>
                    </a:lnTo>
                    <a:lnTo>
                      <a:pt x="67" y="205"/>
                    </a:lnTo>
                    <a:lnTo>
                      <a:pt x="64" y="209"/>
                    </a:lnTo>
                    <a:lnTo>
                      <a:pt x="62" y="214"/>
                    </a:lnTo>
                    <a:lnTo>
                      <a:pt x="60" y="219"/>
                    </a:lnTo>
                    <a:lnTo>
                      <a:pt x="58" y="223"/>
                    </a:lnTo>
                    <a:lnTo>
                      <a:pt x="56" y="227"/>
                    </a:lnTo>
                    <a:lnTo>
                      <a:pt x="54" y="233"/>
                    </a:lnTo>
                    <a:lnTo>
                      <a:pt x="52" y="237"/>
                    </a:lnTo>
                    <a:lnTo>
                      <a:pt x="48" y="241"/>
                    </a:lnTo>
                    <a:lnTo>
                      <a:pt x="46" y="246"/>
                    </a:lnTo>
                    <a:lnTo>
                      <a:pt x="43" y="251"/>
                    </a:lnTo>
                    <a:lnTo>
                      <a:pt x="41" y="255"/>
                    </a:lnTo>
                    <a:lnTo>
                      <a:pt x="37" y="260"/>
                    </a:lnTo>
                    <a:lnTo>
                      <a:pt x="35" y="264"/>
                    </a:lnTo>
                    <a:lnTo>
                      <a:pt x="32" y="268"/>
                    </a:lnTo>
                    <a:lnTo>
                      <a:pt x="29" y="273"/>
                    </a:lnTo>
                    <a:lnTo>
                      <a:pt x="27" y="277"/>
                    </a:lnTo>
                    <a:lnTo>
                      <a:pt x="23" y="282"/>
                    </a:lnTo>
                    <a:lnTo>
                      <a:pt x="20" y="287"/>
                    </a:lnTo>
                    <a:lnTo>
                      <a:pt x="17" y="291"/>
                    </a:lnTo>
                    <a:lnTo>
                      <a:pt x="14" y="295"/>
                    </a:lnTo>
                    <a:lnTo>
                      <a:pt x="11" y="300"/>
                    </a:lnTo>
                    <a:lnTo>
                      <a:pt x="7" y="304"/>
                    </a:lnTo>
                    <a:lnTo>
                      <a:pt x="3" y="308"/>
                    </a:lnTo>
                    <a:lnTo>
                      <a:pt x="0" y="313"/>
                    </a:lnTo>
                    <a:lnTo>
                      <a:pt x="359" y="250"/>
                    </a:lnTo>
                    <a:lnTo>
                      <a:pt x="258" y="220"/>
                    </a:lnTo>
                    <a:lnTo>
                      <a:pt x="359" y="250"/>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80" name="Freeform 1389">
                <a:extLst>
                  <a:ext uri="{FF2B5EF4-FFF2-40B4-BE49-F238E27FC236}">
                    <a16:creationId xmlns:a16="http://schemas.microsoft.com/office/drawing/2014/main" id="{49B778F4-B197-431D-82CC-7C2268BA1016}"/>
                  </a:ext>
                </a:extLst>
              </p:cNvPr>
              <p:cNvSpPr>
                <a:spLocks/>
              </p:cNvSpPr>
              <p:nvPr/>
            </p:nvSpPr>
            <p:spPr bwMode="auto">
              <a:xfrm>
                <a:off x="2619" y="1675"/>
                <a:ext cx="43" cy="63"/>
              </a:xfrm>
              <a:custGeom>
                <a:avLst/>
                <a:gdLst>
                  <a:gd name="T0" fmla="*/ 0 w 217"/>
                  <a:gd name="T1" fmla="*/ 63 h 316"/>
                  <a:gd name="T2" fmla="*/ 0 w 217"/>
                  <a:gd name="T3" fmla="*/ 0 h 316"/>
                  <a:gd name="T4" fmla="*/ 43 w 217"/>
                  <a:gd name="T5" fmla="*/ 0 h 316"/>
                  <a:gd name="T6" fmla="*/ 43 w 217"/>
                  <a:gd name="T7" fmla="*/ 11 h 316"/>
                  <a:gd name="T8" fmla="*/ 13 w 217"/>
                  <a:gd name="T9" fmla="*/ 11 h 316"/>
                  <a:gd name="T10" fmla="*/ 13 w 217"/>
                  <a:gd name="T11" fmla="*/ 26 h 316"/>
                  <a:gd name="T12" fmla="*/ 39 w 217"/>
                  <a:gd name="T13" fmla="*/ 26 h 316"/>
                  <a:gd name="T14" fmla="*/ 39 w 217"/>
                  <a:gd name="T15" fmla="*/ 36 h 316"/>
                  <a:gd name="T16" fmla="*/ 13 w 217"/>
                  <a:gd name="T17" fmla="*/ 36 h 316"/>
                  <a:gd name="T18" fmla="*/ 13 w 217"/>
                  <a:gd name="T19" fmla="*/ 63 h 316"/>
                  <a:gd name="T20" fmla="*/ 0 w 217"/>
                  <a:gd name="T21" fmla="*/ 63 h 31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7"/>
                  <a:gd name="T34" fmla="*/ 0 h 316"/>
                  <a:gd name="T35" fmla="*/ 217 w 217"/>
                  <a:gd name="T36" fmla="*/ 316 h 31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7" h="316">
                    <a:moveTo>
                      <a:pt x="0" y="316"/>
                    </a:moveTo>
                    <a:lnTo>
                      <a:pt x="0" y="0"/>
                    </a:lnTo>
                    <a:lnTo>
                      <a:pt x="217" y="0"/>
                    </a:lnTo>
                    <a:lnTo>
                      <a:pt x="217" y="54"/>
                    </a:lnTo>
                    <a:lnTo>
                      <a:pt x="64" y="54"/>
                    </a:lnTo>
                    <a:lnTo>
                      <a:pt x="64" y="128"/>
                    </a:lnTo>
                    <a:lnTo>
                      <a:pt x="197" y="128"/>
                    </a:lnTo>
                    <a:lnTo>
                      <a:pt x="197" y="182"/>
                    </a:lnTo>
                    <a:lnTo>
                      <a:pt x="64" y="182"/>
                    </a:lnTo>
                    <a:lnTo>
                      <a:pt x="64" y="316"/>
                    </a:lnTo>
                    <a:lnTo>
                      <a:pt x="0" y="3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81" name="Freeform 1390">
                <a:extLst>
                  <a:ext uri="{FF2B5EF4-FFF2-40B4-BE49-F238E27FC236}">
                    <a16:creationId xmlns:a16="http://schemas.microsoft.com/office/drawing/2014/main" id="{CB462159-7419-40A9-BC0B-B0FF6E570D47}"/>
                  </a:ext>
                </a:extLst>
              </p:cNvPr>
              <p:cNvSpPr>
                <a:spLocks noEditPoints="1"/>
              </p:cNvSpPr>
              <p:nvPr/>
            </p:nvSpPr>
            <p:spPr bwMode="auto">
              <a:xfrm>
                <a:off x="2672" y="1675"/>
                <a:ext cx="13" cy="63"/>
              </a:xfrm>
              <a:custGeom>
                <a:avLst/>
                <a:gdLst>
                  <a:gd name="T0" fmla="*/ 0 w 62"/>
                  <a:gd name="T1" fmla="*/ 11 h 316"/>
                  <a:gd name="T2" fmla="*/ 0 w 62"/>
                  <a:gd name="T3" fmla="*/ 0 h 316"/>
                  <a:gd name="T4" fmla="*/ 13 w 62"/>
                  <a:gd name="T5" fmla="*/ 0 h 316"/>
                  <a:gd name="T6" fmla="*/ 13 w 62"/>
                  <a:gd name="T7" fmla="*/ 11 h 316"/>
                  <a:gd name="T8" fmla="*/ 0 w 62"/>
                  <a:gd name="T9" fmla="*/ 11 h 316"/>
                  <a:gd name="T10" fmla="*/ 0 w 62"/>
                  <a:gd name="T11" fmla="*/ 63 h 316"/>
                  <a:gd name="T12" fmla="*/ 0 w 62"/>
                  <a:gd name="T13" fmla="*/ 17 h 316"/>
                  <a:gd name="T14" fmla="*/ 13 w 62"/>
                  <a:gd name="T15" fmla="*/ 17 h 316"/>
                  <a:gd name="T16" fmla="*/ 13 w 62"/>
                  <a:gd name="T17" fmla="*/ 63 h 316"/>
                  <a:gd name="T18" fmla="*/ 0 w 62"/>
                  <a:gd name="T19" fmla="*/ 63 h 3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2"/>
                  <a:gd name="T31" fmla="*/ 0 h 316"/>
                  <a:gd name="T32" fmla="*/ 62 w 62"/>
                  <a:gd name="T33" fmla="*/ 316 h 3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2" h="316">
                    <a:moveTo>
                      <a:pt x="0" y="56"/>
                    </a:moveTo>
                    <a:lnTo>
                      <a:pt x="0" y="0"/>
                    </a:lnTo>
                    <a:lnTo>
                      <a:pt x="62" y="0"/>
                    </a:lnTo>
                    <a:lnTo>
                      <a:pt x="62" y="56"/>
                    </a:lnTo>
                    <a:lnTo>
                      <a:pt x="0" y="56"/>
                    </a:lnTo>
                    <a:close/>
                    <a:moveTo>
                      <a:pt x="0" y="316"/>
                    </a:moveTo>
                    <a:lnTo>
                      <a:pt x="0" y="87"/>
                    </a:lnTo>
                    <a:lnTo>
                      <a:pt x="62" y="87"/>
                    </a:lnTo>
                    <a:lnTo>
                      <a:pt x="62" y="316"/>
                    </a:lnTo>
                    <a:lnTo>
                      <a:pt x="0" y="3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82" name="Rectangle 1391">
                <a:extLst>
                  <a:ext uri="{FF2B5EF4-FFF2-40B4-BE49-F238E27FC236}">
                    <a16:creationId xmlns:a16="http://schemas.microsoft.com/office/drawing/2014/main" id="{53698E80-EAEF-4EBF-AD26-FAEDAFC4738E}"/>
                  </a:ext>
                </a:extLst>
              </p:cNvPr>
              <p:cNvSpPr>
                <a:spLocks noChangeArrowheads="1"/>
              </p:cNvSpPr>
              <p:nvPr/>
            </p:nvSpPr>
            <p:spPr bwMode="auto">
              <a:xfrm>
                <a:off x="2697" y="1675"/>
                <a:ext cx="12" cy="6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50483" name="Freeform 1392">
                <a:extLst>
                  <a:ext uri="{FF2B5EF4-FFF2-40B4-BE49-F238E27FC236}">
                    <a16:creationId xmlns:a16="http://schemas.microsoft.com/office/drawing/2014/main" id="{C5DCD724-244E-4830-9A96-68ABF3E1B9C8}"/>
                  </a:ext>
                </a:extLst>
              </p:cNvPr>
              <p:cNvSpPr>
                <a:spLocks noEditPoints="1"/>
              </p:cNvSpPr>
              <p:nvPr/>
            </p:nvSpPr>
            <p:spPr bwMode="auto">
              <a:xfrm>
                <a:off x="2718" y="1691"/>
                <a:ext cx="43" cy="48"/>
              </a:xfrm>
              <a:custGeom>
                <a:avLst/>
                <a:gdLst>
                  <a:gd name="T0" fmla="*/ 2 w 215"/>
                  <a:gd name="T1" fmla="*/ 11 h 239"/>
                  <a:gd name="T2" fmla="*/ 4 w 215"/>
                  <a:gd name="T3" fmla="*/ 7 h 239"/>
                  <a:gd name="T4" fmla="*/ 6 w 215"/>
                  <a:gd name="T5" fmla="*/ 4 h 239"/>
                  <a:gd name="T6" fmla="*/ 10 w 215"/>
                  <a:gd name="T7" fmla="*/ 2 h 239"/>
                  <a:gd name="T8" fmla="*/ 15 w 215"/>
                  <a:gd name="T9" fmla="*/ 0 h 239"/>
                  <a:gd name="T10" fmla="*/ 21 w 215"/>
                  <a:gd name="T11" fmla="*/ 0 h 239"/>
                  <a:gd name="T12" fmla="*/ 31 w 215"/>
                  <a:gd name="T13" fmla="*/ 1 h 239"/>
                  <a:gd name="T14" fmla="*/ 36 w 215"/>
                  <a:gd name="T15" fmla="*/ 4 h 239"/>
                  <a:gd name="T16" fmla="*/ 39 w 215"/>
                  <a:gd name="T17" fmla="*/ 9 h 239"/>
                  <a:gd name="T18" fmla="*/ 40 w 215"/>
                  <a:gd name="T19" fmla="*/ 18 h 239"/>
                  <a:gd name="T20" fmla="*/ 40 w 215"/>
                  <a:gd name="T21" fmla="*/ 37 h 239"/>
                  <a:gd name="T22" fmla="*/ 42 w 215"/>
                  <a:gd name="T23" fmla="*/ 44 h 239"/>
                  <a:gd name="T24" fmla="*/ 30 w 215"/>
                  <a:gd name="T25" fmla="*/ 45 h 239"/>
                  <a:gd name="T26" fmla="*/ 29 w 215"/>
                  <a:gd name="T27" fmla="*/ 42 h 239"/>
                  <a:gd name="T28" fmla="*/ 25 w 215"/>
                  <a:gd name="T29" fmla="*/ 46 h 239"/>
                  <a:gd name="T30" fmla="*/ 19 w 215"/>
                  <a:gd name="T31" fmla="*/ 48 h 239"/>
                  <a:gd name="T32" fmla="*/ 14 w 215"/>
                  <a:gd name="T33" fmla="*/ 48 h 239"/>
                  <a:gd name="T34" fmla="*/ 9 w 215"/>
                  <a:gd name="T35" fmla="*/ 47 h 239"/>
                  <a:gd name="T36" fmla="*/ 5 w 215"/>
                  <a:gd name="T37" fmla="*/ 45 h 239"/>
                  <a:gd name="T38" fmla="*/ 2 w 215"/>
                  <a:gd name="T39" fmla="*/ 42 h 239"/>
                  <a:gd name="T40" fmla="*/ 1 w 215"/>
                  <a:gd name="T41" fmla="*/ 39 h 239"/>
                  <a:gd name="T42" fmla="*/ 0 w 215"/>
                  <a:gd name="T43" fmla="*/ 34 h 239"/>
                  <a:gd name="T44" fmla="*/ 1 w 215"/>
                  <a:gd name="T45" fmla="*/ 29 h 239"/>
                  <a:gd name="T46" fmla="*/ 4 w 215"/>
                  <a:gd name="T47" fmla="*/ 25 h 239"/>
                  <a:gd name="T48" fmla="*/ 9 w 215"/>
                  <a:gd name="T49" fmla="*/ 22 h 239"/>
                  <a:gd name="T50" fmla="*/ 17 w 215"/>
                  <a:gd name="T51" fmla="*/ 20 h 239"/>
                  <a:gd name="T52" fmla="*/ 27 w 215"/>
                  <a:gd name="T53" fmla="*/ 18 h 239"/>
                  <a:gd name="T54" fmla="*/ 28 w 215"/>
                  <a:gd name="T55" fmla="*/ 14 h 239"/>
                  <a:gd name="T56" fmla="*/ 27 w 215"/>
                  <a:gd name="T57" fmla="*/ 11 h 239"/>
                  <a:gd name="T58" fmla="*/ 22 w 215"/>
                  <a:gd name="T59" fmla="*/ 9 h 239"/>
                  <a:gd name="T60" fmla="*/ 17 w 215"/>
                  <a:gd name="T61" fmla="*/ 9 h 239"/>
                  <a:gd name="T62" fmla="*/ 14 w 215"/>
                  <a:gd name="T63" fmla="*/ 11 h 239"/>
                  <a:gd name="T64" fmla="*/ 12 w 215"/>
                  <a:gd name="T65" fmla="*/ 15 h 239"/>
                  <a:gd name="T66" fmla="*/ 25 w 215"/>
                  <a:gd name="T67" fmla="*/ 26 h 239"/>
                  <a:gd name="T68" fmla="*/ 19 w 215"/>
                  <a:gd name="T69" fmla="*/ 27 h 239"/>
                  <a:gd name="T70" fmla="*/ 14 w 215"/>
                  <a:gd name="T71" fmla="*/ 29 h 239"/>
                  <a:gd name="T72" fmla="*/ 12 w 215"/>
                  <a:gd name="T73" fmla="*/ 32 h 239"/>
                  <a:gd name="T74" fmla="*/ 13 w 215"/>
                  <a:gd name="T75" fmla="*/ 36 h 239"/>
                  <a:gd name="T76" fmla="*/ 15 w 215"/>
                  <a:gd name="T77" fmla="*/ 38 h 239"/>
                  <a:gd name="T78" fmla="*/ 19 w 215"/>
                  <a:gd name="T79" fmla="*/ 39 h 239"/>
                  <a:gd name="T80" fmla="*/ 24 w 215"/>
                  <a:gd name="T81" fmla="*/ 38 h 239"/>
                  <a:gd name="T82" fmla="*/ 27 w 215"/>
                  <a:gd name="T83" fmla="*/ 36 h 239"/>
                  <a:gd name="T84" fmla="*/ 28 w 215"/>
                  <a:gd name="T85" fmla="*/ 31 h 23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5"/>
                  <a:gd name="T130" fmla="*/ 0 h 239"/>
                  <a:gd name="T131" fmla="*/ 215 w 215"/>
                  <a:gd name="T132" fmla="*/ 239 h 23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5" h="239">
                    <a:moveTo>
                      <a:pt x="61" y="75"/>
                    </a:moveTo>
                    <a:lnTo>
                      <a:pt x="6" y="65"/>
                    </a:lnTo>
                    <a:lnTo>
                      <a:pt x="9" y="57"/>
                    </a:lnTo>
                    <a:lnTo>
                      <a:pt x="12" y="49"/>
                    </a:lnTo>
                    <a:lnTo>
                      <a:pt x="15" y="42"/>
                    </a:lnTo>
                    <a:lnTo>
                      <a:pt x="18" y="36"/>
                    </a:lnTo>
                    <a:lnTo>
                      <a:pt x="23" y="30"/>
                    </a:lnTo>
                    <a:lnTo>
                      <a:pt x="28" y="25"/>
                    </a:lnTo>
                    <a:lnTo>
                      <a:pt x="32" y="20"/>
                    </a:lnTo>
                    <a:lnTo>
                      <a:pt x="38" y="16"/>
                    </a:lnTo>
                    <a:lnTo>
                      <a:pt x="44" y="12"/>
                    </a:lnTo>
                    <a:lnTo>
                      <a:pt x="51" y="8"/>
                    </a:lnTo>
                    <a:lnTo>
                      <a:pt x="58" y="6"/>
                    </a:lnTo>
                    <a:lnTo>
                      <a:pt x="66" y="4"/>
                    </a:lnTo>
                    <a:lnTo>
                      <a:pt x="76" y="2"/>
                    </a:lnTo>
                    <a:lnTo>
                      <a:pt x="84" y="1"/>
                    </a:lnTo>
                    <a:lnTo>
                      <a:pt x="95" y="0"/>
                    </a:lnTo>
                    <a:lnTo>
                      <a:pt x="106" y="0"/>
                    </a:lnTo>
                    <a:lnTo>
                      <a:pt x="124" y="1"/>
                    </a:lnTo>
                    <a:lnTo>
                      <a:pt x="141" y="2"/>
                    </a:lnTo>
                    <a:lnTo>
                      <a:pt x="154" y="5"/>
                    </a:lnTo>
                    <a:lnTo>
                      <a:pt x="166" y="9"/>
                    </a:lnTo>
                    <a:lnTo>
                      <a:pt x="175" y="15"/>
                    </a:lnTo>
                    <a:lnTo>
                      <a:pt x="182" y="20"/>
                    </a:lnTo>
                    <a:lnTo>
                      <a:pt x="189" y="27"/>
                    </a:lnTo>
                    <a:lnTo>
                      <a:pt x="194" y="33"/>
                    </a:lnTo>
                    <a:lnTo>
                      <a:pt x="197" y="43"/>
                    </a:lnTo>
                    <a:lnTo>
                      <a:pt x="200" y="55"/>
                    </a:lnTo>
                    <a:lnTo>
                      <a:pt x="202" y="70"/>
                    </a:lnTo>
                    <a:lnTo>
                      <a:pt x="202" y="88"/>
                    </a:lnTo>
                    <a:lnTo>
                      <a:pt x="201" y="158"/>
                    </a:lnTo>
                    <a:lnTo>
                      <a:pt x="202" y="172"/>
                    </a:lnTo>
                    <a:lnTo>
                      <a:pt x="202" y="185"/>
                    </a:lnTo>
                    <a:lnTo>
                      <a:pt x="203" y="195"/>
                    </a:lnTo>
                    <a:lnTo>
                      <a:pt x="204" y="204"/>
                    </a:lnTo>
                    <a:lnTo>
                      <a:pt x="208" y="218"/>
                    </a:lnTo>
                    <a:lnTo>
                      <a:pt x="215" y="234"/>
                    </a:lnTo>
                    <a:lnTo>
                      <a:pt x="155" y="234"/>
                    </a:lnTo>
                    <a:lnTo>
                      <a:pt x="152" y="226"/>
                    </a:lnTo>
                    <a:lnTo>
                      <a:pt x="149" y="216"/>
                    </a:lnTo>
                    <a:lnTo>
                      <a:pt x="148" y="211"/>
                    </a:lnTo>
                    <a:lnTo>
                      <a:pt x="147" y="209"/>
                    </a:lnTo>
                    <a:lnTo>
                      <a:pt x="139" y="216"/>
                    </a:lnTo>
                    <a:lnTo>
                      <a:pt x="131" y="222"/>
                    </a:lnTo>
                    <a:lnTo>
                      <a:pt x="123" y="227"/>
                    </a:lnTo>
                    <a:lnTo>
                      <a:pt x="114" y="232"/>
                    </a:lnTo>
                    <a:lnTo>
                      <a:pt x="105" y="235"/>
                    </a:lnTo>
                    <a:lnTo>
                      <a:pt x="96" y="237"/>
                    </a:lnTo>
                    <a:lnTo>
                      <a:pt x="86" y="238"/>
                    </a:lnTo>
                    <a:lnTo>
                      <a:pt x="77" y="239"/>
                    </a:lnTo>
                    <a:lnTo>
                      <a:pt x="68" y="239"/>
                    </a:lnTo>
                    <a:lnTo>
                      <a:pt x="59" y="238"/>
                    </a:lnTo>
                    <a:lnTo>
                      <a:pt x="52" y="236"/>
                    </a:lnTo>
                    <a:lnTo>
                      <a:pt x="44" y="234"/>
                    </a:lnTo>
                    <a:lnTo>
                      <a:pt x="38" y="232"/>
                    </a:lnTo>
                    <a:lnTo>
                      <a:pt x="31" y="229"/>
                    </a:lnTo>
                    <a:lnTo>
                      <a:pt x="26" y="224"/>
                    </a:lnTo>
                    <a:lnTo>
                      <a:pt x="20" y="220"/>
                    </a:lnTo>
                    <a:lnTo>
                      <a:pt x="15" y="214"/>
                    </a:lnTo>
                    <a:lnTo>
                      <a:pt x="12" y="210"/>
                    </a:lnTo>
                    <a:lnTo>
                      <a:pt x="8" y="204"/>
                    </a:lnTo>
                    <a:lnTo>
                      <a:pt x="5" y="198"/>
                    </a:lnTo>
                    <a:lnTo>
                      <a:pt x="3" y="192"/>
                    </a:lnTo>
                    <a:lnTo>
                      <a:pt x="1" y="185"/>
                    </a:lnTo>
                    <a:lnTo>
                      <a:pt x="0" y="179"/>
                    </a:lnTo>
                    <a:lnTo>
                      <a:pt x="0" y="171"/>
                    </a:lnTo>
                    <a:lnTo>
                      <a:pt x="1" y="162"/>
                    </a:lnTo>
                    <a:lnTo>
                      <a:pt x="2" y="153"/>
                    </a:lnTo>
                    <a:lnTo>
                      <a:pt x="5" y="144"/>
                    </a:lnTo>
                    <a:lnTo>
                      <a:pt x="10" y="137"/>
                    </a:lnTo>
                    <a:lnTo>
                      <a:pt x="14" y="129"/>
                    </a:lnTo>
                    <a:lnTo>
                      <a:pt x="20" y="124"/>
                    </a:lnTo>
                    <a:lnTo>
                      <a:pt x="27" y="118"/>
                    </a:lnTo>
                    <a:lnTo>
                      <a:pt x="36" y="113"/>
                    </a:lnTo>
                    <a:lnTo>
                      <a:pt x="44" y="110"/>
                    </a:lnTo>
                    <a:lnTo>
                      <a:pt x="56" y="106"/>
                    </a:lnTo>
                    <a:lnTo>
                      <a:pt x="69" y="102"/>
                    </a:lnTo>
                    <a:lnTo>
                      <a:pt x="83" y="99"/>
                    </a:lnTo>
                    <a:lnTo>
                      <a:pt x="104" y="96"/>
                    </a:lnTo>
                    <a:lnTo>
                      <a:pt x="120" y="91"/>
                    </a:lnTo>
                    <a:lnTo>
                      <a:pt x="133" y="88"/>
                    </a:lnTo>
                    <a:lnTo>
                      <a:pt x="142" y="85"/>
                    </a:lnTo>
                    <a:lnTo>
                      <a:pt x="142" y="79"/>
                    </a:lnTo>
                    <a:lnTo>
                      <a:pt x="141" y="70"/>
                    </a:lnTo>
                    <a:lnTo>
                      <a:pt x="140" y="63"/>
                    </a:lnTo>
                    <a:lnTo>
                      <a:pt x="137" y="58"/>
                    </a:lnTo>
                    <a:lnTo>
                      <a:pt x="134" y="54"/>
                    </a:lnTo>
                    <a:lnTo>
                      <a:pt x="128" y="50"/>
                    </a:lnTo>
                    <a:lnTo>
                      <a:pt x="121" y="48"/>
                    </a:lnTo>
                    <a:lnTo>
                      <a:pt x="112" y="46"/>
                    </a:lnTo>
                    <a:lnTo>
                      <a:pt x="101" y="46"/>
                    </a:lnTo>
                    <a:lnTo>
                      <a:pt x="94" y="46"/>
                    </a:lnTo>
                    <a:lnTo>
                      <a:pt x="86" y="47"/>
                    </a:lnTo>
                    <a:lnTo>
                      <a:pt x="81" y="49"/>
                    </a:lnTo>
                    <a:lnTo>
                      <a:pt x="76" y="53"/>
                    </a:lnTo>
                    <a:lnTo>
                      <a:pt x="71" y="56"/>
                    </a:lnTo>
                    <a:lnTo>
                      <a:pt x="68" y="61"/>
                    </a:lnTo>
                    <a:lnTo>
                      <a:pt x="65" y="68"/>
                    </a:lnTo>
                    <a:lnTo>
                      <a:pt x="61" y="75"/>
                    </a:lnTo>
                    <a:close/>
                    <a:moveTo>
                      <a:pt x="142" y="124"/>
                    </a:moveTo>
                    <a:lnTo>
                      <a:pt x="136" y="126"/>
                    </a:lnTo>
                    <a:lnTo>
                      <a:pt x="127" y="128"/>
                    </a:lnTo>
                    <a:lnTo>
                      <a:pt x="118" y="130"/>
                    </a:lnTo>
                    <a:lnTo>
                      <a:pt x="106" y="134"/>
                    </a:lnTo>
                    <a:lnTo>
                      <a:pt x="94" y="136"/>
                    </a:lnTo>
                    <a:lnTo>
                      <a:pt x="84" y="139"/>
                    </a:lnTo>
                    <a:lnTo>
                      <a:pt x="78" y="141"/>
                    </a:lnTo>
                    <a:lnTo>
                      <a:pt x="72" y="143"/>
                    </a:lnTo>
                    <a:lnTo>
                      <a:pt x="67" y="149"/>
                    </a:lnTo>
                    <a:lnTo>
                      <a:pt x="64" y="153"/>
                    </a:lnTo>
                    <a:lnTo>
                      <a:pt x="61" y="159"/>
                    </a:lnTo>
                    <a:lnTo>
                      <a:pt x="60" y="165"/>
                    </a:lnTo>
                    <a:lnTo>
                      <a:pt x="61" y="171"/>
                    </a:lnTo>
                    <a:lnTo>
                      <a:pt x="63" y="177"/>
                    </a:lnTo>
                    <a:lnTo>
                      <a:pt x="66" y="182"/>
                    </a:lnTo>
                    <a:lnTo>
                      <a:pt x="70" y="188"/>
                    </a:lnTo>
                    <a:lnTo>
                      <a:pt x="76" y="191"/>
                    </a:lnTo>
                    <a:lnTo>
                      <a:pt x="81" y="194"/>
                    </a:lnTo>
                    <a:lnTo>
                      <a:pt x="87" y="196"/>
                    </a:lnTo>
                    <a:lnTo>
                      <a:pt x="94" y="196"/>
                    </a:lnTo>
                    <a:lnTo>
                      <a:pt x="102" y="196"/>
                    </a:lnTo>
                    <a:lnTo>
                      <a:pt x="110" y="194"/>
                    </a:lnTo>
                    <a:lnTo>
                      <a:pt x="118" y="191"/>
                    </a:lnTo>
                    <a:lnTo>
                      <a:pt x="125" y="185"/>
                    </a:lnTo>
                    <a:lnTo>
                      <a:pt x="131" y="181"/>
                    </a:lnTo>
                    <a:lnTo>
                      <a:pt x="135" y="177"/>
                    </a:lnTo>
                    <a:lnTo>
                      <a:pt x="138" y="171"/>
                    </a:lnTo>
                    <a:lnTo>
                      <a:pt x="140" y="166"/>
                    </a:lnTo>
                    <a:lnTo>
                      <a:pt x="141" y="154"/>
                    </a:lnTo>
                    <a:lnTo>
                      <a:pt x="142" y="136"/>
                    </a:lnTo>
                    <a:lnTo>
                      <a:pt x="142" y="1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84" name="Freeform 1393">
                <a:extLst>
                  <a:ext uri="{FF2B5EF4-FFF2-40B4-BE49-F238E27FC236}">
                    <a16:creationId xmlns:a16="http://schemas.microsoft.com/office/drawing/2014/main" id="{344C3FFA-D645-4126-A783-1BCB8360534F}"/>
                  </a:ext>
                </a:extLst>
              </p:cNvPr>
              <p:cNvSpPr>
                <a:spLocks/>
              </p:cNvSpPr>
              <p:nvPr/>
            </p:nvSpPr>
            <p:spPr bwMode="auto">
              <a:xfrm>
                <a:off x="2770" y="1691"/>
                <a:ext cx="67" cy="47"/>
              </a:xfrm>
              <a:custGeom>
                <a:avLst/>
                <a:gdLst>
                  <a:gd name="T0" fmla="*/ 11 w 337"/>
                  <a:gd name="T1" fmla="*/ 1 h 234"/>
                  <a:gd name="T2" fmla="*/ 13 w 337"/>
                  <a:gd name="T3" fmla="*/ 6 h 234"/>
                  <a:gd name="T4" fmla="*/ 16 w 337"/>
                  <a:gd name="T5" fmla="*/ 3 h 234"/>
                  <a:gd name="T6" fmla="*/ 19 w 337"/>
                  <a:gd name="T7" fmla="*/ 1 h 234"/>
                  <a:gd name="T8" fmla="*/ 23 w 337"/>
                  <a:gd name="T9" fmla="*/ 0 h 234"/>
                  <a:gd name="T10" fmla="*/ 27 w 337"/>
                  <a:gd name="T11" fmla="*/ 0 h 234"/>
                  <a:gd name="T12" fmla="*/ 31 w 337"/>
                  <a:gd name="T13" fmla="*/ 1 h 234"/>
                  <a:gd name="T14" fmla="*/ 35 w 337"/>
                  <a:gd name="T15" fmla="*/ 3 h 234"/>
                  <a:gd name="T16" fmla="*/ 37 w 337"/>
                  <a:gd name="T17" fmla="*/ 6 h 234"/>
                  <a:gd name="T18" fmla="*/ 40 w 337"/>
                  <a:gd name="T19" fmla="*/ 6 h 234"/>
                  <a:gd name="T20" fmla="*/ 43 w 337"/>
                  <a:gd name="T21" fmla="*/ 3 h 234"/>
                  <a:gd name="T22" fmla="*/ 47 w 337"/>
                  <a:gd name="T23" fmla="*/ 1 h 234"/>
                  <a:gd name="T24" fmla="*/ 50 w 337"/>
                  <a:gd name="T25" fmla="*/ 0 h 234"/>
                  <a:gd name="T26" fmla="*/ 54 w 337"/>
                  <a:gd name="T27" fmla="*/ 0 h 234"/>
                  <a:gd name="T28" fmla="*/ 59 w 337"/>
                  <a:gd name="T29" fmla="*/ 1 h 234"/>
                  <a:gd name="T30" fmla="*/ 62 w 337"/>
                  <a:gd name="T31" fmla="*/ 3 h 234"/>
                  <a:gd name="T32" fmla="*/ 65 w 337"/>
                  <a:gd name="T33" fmla="*/ 6 h 234"/>
                  <a:gd name="T34" fmla="*/ 66 w 337"/>
                  <a:gd name="T35" fmla="*/ 10 h 234"/>
                  <a:gd name="T36" fmla="*/ 67 w 337"/>
                  <a:gd name="T37" fmla="*/ 14 h 234"/>
                  <a:gd name="T38" fmla="*/ 67 w 337"/>
                  <a:gd name="T39" fmla="*/ 47 h 234"/>
                  <a:gd name="T40" fmla="*/ 55 w 337"/>
                  <a:gd name="T41" fmla="*/ 21 h 234"/>
                  <a:gd name="T42" fmla="*/ 55 w 337"/>
                  <a:gd name="T43" fmla="*/ 15 h 234"/>
                  <a:gd name="T44" fmla="*/ 54 w 337"/>
                  <a:gd name="T45" fmla="*/ 12 h 234"/>
                  <a:gd name="T46" fmla="*/ 52 w 337"/>
                  <a:gd name="T47" fmla="*/ 10 h 234"/>
                  <a:gd name="T48" fmla="*/ 49 w 337"/>
                  <a:gd name="T49" fmla="*/ 9 h 234"/>
                  <a:gd name="T50" fmla="*/ 46 w 337"/>
                  <a:gd name="T51" fmla="*/ 10 h 234"/>
                  <a:gd name="T52" fmla="*/ 44 w 337"/>
                  <a:gd name="T53" fmla="*/ 11 h 234"/>
                  <a:gd name="T54" fmla="*/ 42 w 337"/>
                  <a:gd name="T55" fmla="*/ 13 h 234"/>
                  <a:gd name="T56" fmla="*/ 41 w 337"/>
                  <a:gd name="T57" fmla="*/ 15 h 234"/>
                  <a:gd name="T58" fmla="*/ 40 w 337"/>
                  <a:gd name="T59" fmla="*/ 19 h 234"/>
                  <a:gd name="T60" fmla="*/ 40 w 337"/>
                  <a:gd name="T61" fmla="*/ 25 h 234"/>
                  <a:gd name="T62" fmla="*/ 28 w 337"/>
                  <a:gd name="T63" fmla="*/ 47 h 234"/>
                  <a:gd name="T64" fmla="*/ 27 w 337"/>
                  <a:gd name="T65" fmla="*/ 19 h 234"/>
                  <a:gd name="T66" fmla="*/ 27 w 337"/>
                  <a:gd name="T67" fmla="*/ 14 h 234"/>
                  <a:gd name="T68" fmla="*/ 27 w 337"/>
                  <a:gd name="T69" fmla="*/ 12 h 234"/>
                  <a:gd name="T70" fmla="*/ 25 w 337"/>
                  <a:gd name="T71" fmla="*/ 11 h 234"/>
                  <a:gd name="T72" fmla="*/ 24 w 337"/>
                  <a:gd name="T73" fmla="*/ 10 h 234"/>
                  <a:gd name="T74" fmla="*/ 22 w 337"/>
                  <a:gd name="T75" fmla="*/ 9 h 234"/>
                  <a:gd name="T76" fmla="*/ 20 w 337"/>
                  <a:gd name="T77" fmla="*/ 9 h 234"/>
                  <a:gd name="T78" fmla="*/ 17 w 337"/>
                  <a:gd name="T79" fmla="*/ 10 h 234"/>
                  <a:gd name="T80" fmla="*/ 15 w 337"/>
                  <a:gd name="T81" fmla="*/ 12 h 234"/>
                  <a:gd name="T82" fmla="*/ 14 w 337"/>
                  <a:gd name="T83" fmla="*/ 14 h 234"/>
                  <a:gd name="T84" fmla="*/ 13 w 337"/>
                  <a:gd name="T85" fmla="*/ 17 h 234"/>
                  <a:gd name="T86" fmla="*/ 12 w 337"/>
                  <a:gd name="T87" fmla="*/ 22 h 234"/>
                  <a:gd name="T88" fmla="*/ 12 w 337"/>
                  <a:gd name="T89" fmla="*/ 47 h 234"/>
                  <a:gd name="T90" fmla="*/ 0 w 337"/>
                  <a:gd name="T91" fmla="*/ 1 h 23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37"/>
                  <a:gd name="T139" fmla="*/ 0 h 234"/>
                  <a:gd name="T140" fmla="*/ 337 w 337"/>
                  <a:gd name="T141" fmla="*/ 234 h 23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37" h="234">
                    <a:moveTo>
                      <a:pt x="0" y="5"/>
                    </a:moveTo>
                    <a:lnTo>
                      <a:pt x="56" y="5"/>
                    </a:lnTo>
                    <a:lnTo>
                      <a:pt x="56" y="36"/>
                    </a:lnTo>
                    <a:lnTo>
                      <a:pt x="64" y="28"/>
                    </a:lnTo>
                    <a:lnTo>
                      <a:pt x="72" y="20"/>
                    </a:lnTo>
                    <a:lnTo>
                      <a:pt x="80" y="14"/>
                    </a:lnTo>
                    <a:lnTo>
                      <a:pt x="88" y="8"/>
                    </a:lnTo>
                    <a:lnTo>
                      <a:pt x="98" y="5"/>
                    </a:lnTo>
                    <a:lnTo>
                      <a:pt x="108" y="2"/>
                    </a:lnTo>
                    <a:lnTo>
                      <a:pt x="118" y="0"/>
                    </a:lnTo>
                    <a:lnTo>
                      <a:pt x="127" y="0"/>
                    </a:lnTo>
                    <a:lnTo>
                      <a:pt x="138" y="0"/>
                    </a:lnTo>
                    <a:lnTo>
                      <a:pt x="148" y="2"/>
                    </a:lnTo>
                    <a:lnTo>
                      <a:pt x="157" y="5"/>
                    </a:lnTo>
                    <a:lnTo>
                      <a:pt x="166" y="8"/>
                    </a:lnTo>
                    <a:lnTo>
                      <a:pt x="174" y="14"/>
                    </a:lnTo>
                    <a:lnTo>
                      <a:pt x="180" y="20"/>
                    </a:lnTo>
                    <a:lnTo>
                      <a:pt x="187" y="28"/>
                    </a:lnTo>
                    <a:lnTo>
                      <a:pt x="192" y="36"/>
                    </a:lnTo>
                    <a:lnTo>
                      <a:pt x="200" y="28"/>
                    </a:lnTo>
                    <a:lnTo>
                      <a:pt x="208" y="20"/>
                    </a:lnTo>
                    <a:lnTo>
                      <a:pt x="216" y="14"/>
                    </a:lnTo>
                    <a:lnTo>
                      <a:pt x="224" y="8"/>
                    </a:lnTo>
                    <a:lnTo>
                      <a:pt x="234" y="5"/>
                    </a:lnTo>
                    <a:lnTo>
                      <a:pt x="243" y="2"/>
                    </a:lnTo>
                    <a:lnTo>
                      <a:pt x="252" y="0"/>
                    </a:lnTo>
                    <a:lnTo>
                      <a:pt x="262" y="0"/>
                    </a:lnTo>
                    <a:lnTo>
                      <a:pt x="274" y="1"/>
                    </a:lnTo>
                    <a:lnTo>
                      <a:pt x="285" y="2"/>
                    </a:lnTo>
                    <a:lnTo>
                      <a:pt x="296" y="5"/>
                    </a:lnTo>
                    <a:lnTo>
                      <a:pt x="304" y="9"/>
                    </a:lnTo>
                    <a:lnTo>
                      <a:pt x="313" y="16"/>
                    </a:lnTo>
                    <a:lnTo>
                      <a:pt x="320" y="22"/>
                    </a:lnTo>
                    <a:lnTo>
                      <a:pt x="326" y="31"/>
                    </a:lnTo>
                    <a:lnTo>
                      <a:pt x="331" y="40"/>
                    </a:lnTo>
                    <a:lnTo>
                      <a:pt x="333" y="48"/>
                    </a:lnTo>
                    <a:lnTo>
                      <a:pt x="336" y="59"/>
                    </a:lnTo>
                    <a:lnTo>
                      <a:pt x="337" y="72"/>
                    </a:lnTo>
                    <a:lnTo>
                      <a:pt x="337" y="87"/>
                    </a:lnTo>
                    <a:lnTo>
                      <a:pt x="337" y="234"/>
                    </a:lnTo>
                    <a:lnTo>
                      <a:pt x="276" y="234"/>
                    </a:lnTo>
                    <a:lnTo>
                      <a:pt x="276" y="103"/>
                    </a:lnTo>
                    <a:lnTo>
                      <a:pt x="276" y="87"/>
                    </a:lnTo>
                    <a:lnTo>
                      <a:pt x="275" y="75"/>
                    </a:lnTo>
                    <a:lnTo>
                      <a:pt x="273" y="66"/>
                    </a:lnTo>
                    <a:lnTo>
                      <a:pt x="270" y="59"/>
                    </a:lnTo>
                    <a:lnTo>
                      <a:pt x="265" y="54"/>
                    </a:lnTo>
                    <a:lnTo>
                      <a:pt x="260" y="49"/>
                    </a:lnTo>
                    <a:lnTo>
                      <a:pt x="252" y="47"/>
                    </a:lnTo>
                    <a:lnTo>
                      <a:pt x="245" y="46"/>
                    </a:lnTo>
                    <a:lnTo>
                      <a:pt x="238" y="46"/>
                    </a:lnTo>
                    <a:lnTo>
                      <a:pt x="232" y="48"/>
                    </a:lnTo>
                    <a:lnTo>
                      <a:pt x="227" y="50"/>
                    </a:lnTo>
                    <a:lnTo>
                      <a:pt x="220" y="54"/>
                    </a:lnTo>
                    <a:lnTo>
                      <a:pt x="215" y="58"/>
                    </a:lnTo>
                    <a:lnTo>
                      <a:pt x="210" y="63"/>
                    </a:lnTo>
                    <a:lnTo>
                      <a:pt x="207" y="70"/>
                    </a:lnTo>
                    <a:lnTo>
                      <a:pt x="204" y="76"/>
                    </a:lnTo>
                    <a:lnTo>
                      <a:pt x="202" y="85"/>
                    </a:lnTo>
                    <a:lnTo>
                      <a:pt x="201" y="96"/>
                    </a:lnTo>
                    <a:lnTo>
                      <a:pt x="200" y="109"/>
                    </a:lnTo>
                    <a:lnTo>
                      <a:pt x="200" y="124"/>
                    </a:lnTo>
                    <a:lnTo>
                      <a:pt x="200" y="234"/>
                    </a:lnTo>
                    <a:lnTo>
                      <a:pt x="139" y="234"/>
                    </a:lnTo>
                    <a:lnTo>
                      <a:pt x="139" y="109"/>
                    </a:lnTo>
                    <a:lnTo>
                      <a:pt x="138" y="94"/>
                    </a:lnTo>
                    <a:lnTo>
                      <a:pt x="138" y="81"/>
                    </a:lnTo>
                    <a:lnTo>
                      <a:pt x="137" y="72"/>
                    </a:lnTo>
                    <a:lnTo>
                      <a:pt x="136" y="66"/>
                    </a:lnTo>
                    <a:lnTo>
                      <a:pt x="134" y="61"/>
                    </a:lnTo>
                    <a:lnTo>
                      <a:pt x="132" y="57"/>
                    </a:lnTo>
                    <a:lnTo>
                      <a:pt x="128" y="54"/>
                    </a:lnTo>
                    <a:lnTo>
                      <a:pt x="125" y="50"/>
                    </a:lnTo>
                    <a:lnTo>
                      <a:pt x="122" y="48"/>
                    </a:lnTo>
                    <a:lnTo>
                      <a:pt x="118" y="47"/>
                    </a:lnTo>
                    <a:lnTo>
                      <a:pt x="112" y="46"/>
                    </a:lnTo>
                    <a:lnTo>
                      <a:pt x="107" y="46"/>
                    </a:lnTo>
                    <a:lnTo>
                      <a:pt x="100" y="46"/>
                    </a:lnTo>
                    <a:lnTo>
                      <a:pt x="94" y="48"/>
                    </a:lnTo>
                    <a:lnTo>
                      <a:pt x="87" y="50"/>
                    </a:lnTo>
                    <a:lnTo>
                      <a:pt x="82" y="54"/>
                    </a:lnTo>
                    <a:lnTo>
                      <a:pt x="76" y="58"/>
                    </a:lnTo>
                    <a:lnTo>
                      <a:pt x="72" y="62"/>
                    </a:lnTo>
                    <a:lnTo>
                      <a:pt x="69" y="69"/>
                    </a:lnTo>
                    <a:lnTo>
                      <a:pt x="66" y="75"/>
                    </a:lnTo>
                    <a:lnTo>
                      <a:pt x="64" y="84"/>
                    </a:lnTo>
                    <a:lnTo>
                      <a:pt x="62" y="95"/>
                    </a:lnTo>
                    <a:lnTo>
                      <a:pt x="61" y="108"/>
                    </a:lnTo>
                    <a:lnTo>
                      <a:pt x="60" y="123"/>
                    </a:lnTo>
                    <a:lnTo>
                      <a:pt x="60" y="234"/>
                    </a:lnTo>
                    <a:lnTo>
                      <a:pt x="0" y="234"/>
                    </a:lnTo>
                    <a:lnTo>
                      <a:pt x="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85" name="Freeform 1394">
                <a:extLst>
                  <a:ext uri="{FF2B5EF4-FFF2-40B4-BE49-F238E27FC236}">
                    <a16:creationId xmlns:a16="http://schemas.microsoft.com/office/drawing/2014/main" id="{85641594-0B15-434E-88BE-17BB10B8E53C}"/>
                  </a:ext>
                </a:extLst>
              </p:cNvPr>
              <p:cNvSpPr>
                <a:spLocks noEditPoints="1"/>
              </p:cNvSpPr>
              <p:nvPr/>
            </p:nvSpPr>
            <p:spPr bwMode="auto">
              <a:xfrm>
                <a:off x="2846" y="1691"/>
                <a:ext cx="43" cy="48"/>
              </a:xfrm>
              <a:custGeom>
                <a:avLst/>
                <a:gdLst>
                  <a:gd name="T0" fmla="*/ 42 w 214"/>
                  <a:gd name="T1" fmla="*/ 34 h 239"/>
                  <a:gd name="T2" fmla="*/ 41 w 214"/>
                  <a:gd name="T3" fmla="*/ 37 h 239"/>
                  <a:gd name="T4" fmla="*/ 39 w 214"/>
                  <a:gd name="T5" fmla="*/ 40 h 239"/>
                  <a:gd name="T6" fmla="*/ 37 w 214"/>
                  <a:gd name="T7" fmla="*/ 43 h 239"/>
                  <a:gd name="T8" fmla="*/ 35 w 214"/>
                  <a:gd name="T9" fmla="*/ 45 h 239"/>
                  <a:gd name="T10" fmla="*/ 32 w 214"/>
                  <a:gd name="T11" fmla="*/ 46 h 239"/>
                  <a:gd name="T12" fmla="*/ 29 w 214"/>
                  <a:gd name="T13" fmla="*/ 47 h 239"/>
                  <a:gd name="T14" fmla="*/ 26 w 214"/>
                  <a:gd name="T15" fmla="*/ 48 h 239"/>
                  <a:gd name="T16" fmla="*/ 22 w 214"/>
                  <a:gd name="T17" fmla="*/ 48 h 239"/>
                  <a:gd name="T18" fmla="*/ 17 w 214"/>
                  <a:gd name="T19" fmla="*/ 48 h 239"/>
                  <a:gd name="T20" fmla="*/ 12 w 214"/>
                  <a:gd name="T21" fmla="*/ 46 h 239"/>
                  <a:gd name="T22" fmla="*/ 8 w 214"/>
                  <a:gd name="T23" fmla="*/ 44 h 239"/>
                  <a:gd name="T24" fmla="*/ 4 w 214"/>
                  <a:gd name="T25" fmla="*/ 40 h 239"/>
                  <a:gd name="T26" fmla="*/ 3 w 214"/>
                  <a:gd name="T27" fmla="*/ 37 h 239"/>
                  <a:gd name="T28" fmla="*/ 1 w 214"/>
                  <a:gd name="T29" fmla="*/ 33 h 239"/>
                  <a:gd name="T30" fmla="*/ 0 w 214"/>
                  <a:gd name="T31" fmla="*/ 29 h 239"/>
                  <a:gd name="T32" fmla="*/ 0 w 214"/>
                  <a:gd name="T33" fmla="*/ 24 h 239"/>
                  <a:gd name="T34" fmla="*/ 0 w 214"/>
                  <a:gd name="T35" fmla="*/ 19 h 239"/>
                  <a:gd name="T36" fmla="*/ 1 w 214"/>
                  <a:gd name="T37" fmla="*/ 14 h 239"/>
                  <a:gd name="T38" fmla="*/ 3 w 214"/>
                  <a:gd name="T39" fmla="*/ 10 h 239"/>
                  <a:gd name="T40" fmla="*/ 6 w 214"/>
                  <a:gd name="T41" fmla="*/ 6 h 239"/>
                  <a:gd name="T42" fmla="*/ 9 w 214"/>
                  <a:gd name="T43" fmla="*/ 4 h 239"/>
                  <a:gd name="T44" fmla="*/ 13 w 214"/>
                  <a:gd name="T45" fmla="*/ 1 h 239"/>
                  <a:gd name="T46" fmla="*/ 17 w 214"/>
                  <a:gd name="T47" fmla="*/ 0 h 239"/>
                  <a:gd name="T48" fmla="*/ 21 w 214"/>
                  <a:gd name="T49" fmla="*/ 0 h 239"/>
                  <a:gd name="T50" fmla="*/ 26 w 214"/>
                  <a:gd name="T51" fmla="*/ 0 h 239"/>
                  <a:gd name="T52" fmla="*/ 30 w 214"/>
                  <a:gd name="T53" fmla="*/ 2 h 239"/>
                  <a:gd name="T54" fmla="*/ 34 w 214"/>
                  <a:gd name="T55" fmla="*/ 4 h 239"/>
                  <a:gd name="T56" fmla="*/ 37 w 214"/>
                  <a:gd name="T57" fmla="*/ 7 h 239"/>
                  <a:gd name="T58" fmla="*/ 40 w 214"/>
                  <a:gd name="T59" fmla="*/ 11 h 239"/>
                  <a:gd name="T60" fmla="*/ 42 w 214"/>
                  <a:gd name="T61" fmla="*/ 15 h 239"/>
                  <a:gd name="T62" fmla="*/ 43 w 214"/>
                  <a:gd name="T63" fmla="*/ 21 h 239"/>
                  <a:gd name="T64" fmla="*/ 43 w 214"/>
                  <a:gd name="T65" fmla="*/ 28 h 239"/>
                  <a:gd name="T66" fmla="*/ 13 w 214"/>
                  <a:gd name="T67" fmla="*/ 30 h 239"/>
                  <a:gd name="T68" fmla="*/ 14 w 214"/>
                  <a:gd name="T69" fmla="*/ 33 h 239"/>
                  <a:gd name="T70" fmla="*/ 15 w 214"/>
                  <a:gd name="T71" fmla="*/ 35 h 239"/>
                  <a:gd name="T72" fmla="*/ 17 w 214"/>
                  <a:gd name="T73" fmla="*/ 37 h 239"/>
                  <a:gd name="T74" fmla="*/ 20 w 214"/>
                  <a:gd name="T75" fmla="*/ 39 h 239"/>
                  <a:gd name="T76" fmla="*/ 24 w 214"/>
                  <a:gd name="T77" fmla="*/ 39 h 239"/>
                  <a:gd name="T78" fmla="*/ 26 w 214"/>
                  <a:gd name="T79" fmla="*/ 38 h 239"/>
                  <a:gd name="T80" fmla="*/ 28 w 214"/>
                  <a:gd name="T81" fmla="*/ 37 h 239"/>
                  <a:gd name="T82" fmla="*/ 30 w 214"/>
                  <a:gd name="T83" fmla="*/ 34 h 239"/>
                  <a:gd name="T84" fmla="*/ 31 w 214"/>
                  <a:gd name="T85" fmla="*/ 20 h 239"/>
                  <a:gd name="T86" fmla="*/ 30 w 214"/>
                  <a:gd name="T87" fmla="*/ 15 h 239"/>
                  <a:gd name="T88" fmla="*/ 28 w 214"/>
                  <a:gd name="T89" fmla="*/ 12 h 239"/>
                  <a:gd name="T90" fmla="*/ 25 w 214"/>
                  <a:gd name="T91" fmla="*/ 10 h 239"/>
                  <a:gd name="T92" fmla="*/ 22 w 214"/>
                  <a:gd name="T93" fmla="*/ 9 h 239"/>
                  <a:gd name="T94" fmla="*/ 18 w 214"/>
                  <a:gd name="T95" fmla="*/ 10 h 239"/>
                  <a:gd name="T96" fmla="*/ 15 w 214"/>
                  <a:gd name="T97" fmla="*/ 12 h 239"/>
                  <a:gd name="T98" fmla="*/ 13 w 214"/>
                  <a:gd name="T99" fmla="*/ 15 h 239"/>
                  <a:gd name="T100" fmla="*/ 13 w 214"/>
                  <a:gd name="T101" fmla="*/ 20 h 23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14"/>
                  <a:gd name="T154" fmla="*/ 0 h 239"/>
                  <a:gd name="T155" fmla="*/ 214 w 214"/>
                  <a:gd name="T156" fmla="*/ 239 h 23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14" h="239">
                    <a:moveTo>
                      <a:pt x="150" y="161"/>
                    </a:moveTo>
                    <a:lnTo>
                      <a:pt x="210" y="171"/>
                    </a:lnTo>
                    <a:lnTo>
                      <a:pt x="207" y="179"/>
                    </a:lnTo>
                    <a:lnTo>
                      <a:pt x="204" y="186"/>
                    </a:lnTo>
                    <a:lnTo>
                      <a:pt x="199" y="194"/>
                    </a:lnTo>
                    <a:lnTo>
                      <a:pt x="195" y="200"/>
                    </a:lnTo>
                    <a:lnTo>
                      <a:pt x="191" y="207"/>
                    </a:lnTo>
                    <a:lnTo>
                      <a:pt x="185" y="212"/>
                    </a:lnTo>
                    <a:lnTo>
                      <a:pt x="180" y="217"/>
                    </a:lnTo>
                    <a:lnTo>
                      <a:pt x="174" y="222"/>
                    </a:lnTo>
                    <a:lnTo>
                      <a:pt x="167" y="225"/>
                    </a:lnTo>
                    <a:lnTo>
                      <a:pt x="161" y="230"/>
                    </a:lnTo>
                    <a:lnTo>
                      <a:pt x="153" y="233"/>
                    </a:lnTo>
                    <a:lnTo>
                      <a:pt x="146" y="235"/>
                    </a:lnTo>
                    <a:lnTo>
                      <a:pt x="138" y="237"/>
                    </a:lnTo>
                    <a:lnTo>
                      <a:pt x="129" y="238"/>
                    </a:lnTo>
                    <a:lnTo>
                      <a:pt x="120" y="239"/>
                    </a:lnTo>
                    <a:lnTo>
                      <a:pt x="111" y="239"/>
                    </a:lnTo>
                    <a:lnTo>
                      <a:pt x="97" y="238"/>
                    </a:lnTo>
                    <a:lnTo>
                      <a:pt x="83" y="237"/>
                    </a:lnTo>
                    <a:lnTo>
                      <a:pt x="70" y="234"/>
                    </a:lnTo>
                    <a:lnTo>
                      <a:pt x="59" y="230"/>
                    </a:lnTo>
                    <a:lnTo>
                      <a:pt x="48" y="224"/>
                    </a:lnTo>
                    <a:lnTo>
                      <a:pt x="39" y="217"/>
                    </a:lnTo>
                    <a:lnTo>
                      <a:pt x="30" y="209"/>
                    </a:lnTo>
                    <a:lnTo>
                      <a:pt x="22" y="200"/>
                    </a:lnTo>
                    <a:lnTo>
                      <a:pt x="17" y="192"/>
                    </a:lnTo>
                    <a:lnTo>
                      <a:pt x="13" y="183"/>
                    </a:lnTo>
                    <a:lnTo>
                      <a:pt x="8" y="175"/>
                    </a:lnTo>
                    <a:lnTo>
                      <a:pt x="5" y="165"/>
                    </a:lnTo>
                    <a:lnTo>
                      <a:pt x="3" y="154"/>
                    </a:lnTo>
                    <a:lnTo>
                      <a:pt x="1" y="144"/>
                    </a:lnTo>
                    <a:lnTo>
                      <a:pt x="0" y="132"/>
                    </a:lnTo>
                    <a:lnTo>
                      <a:pt x="0" y="121"/>
                    </a:lnTo>
                    <a:lnTo>
                      <a:pt x="0" y="108"/>
                    </a:lnTo>
                    <a:lnTo>
                      <a:pt x="2" y="95"/>
                    </a:lnTo>
                    <a:lnTo>
                      <a:pt x="4" y="82"/>
                    </a:lnTo>
                    <a:lnTo>
                      <a:pt x="7" y="70"/>
                    </a:lnTo>
                    <a:lnTo>
                      <a:pt x="12" y="59"/>
                    </a:lnTo>
                    <a:lnTo>
                      <a:pt x="17" y="49"/>
                    </a:lnTo>
                    <a:lnTo>
                      <a:pt x="22" y="41"/>
                    </a:lnTo>
                    <a:lnTo>
                      <a:pt x="30" y="32"/>
                    </a:lnTo>
                    <a:lnTo>
                      <a:pt x="38" y="25"/>
                    </a:lnTo>
                    <a:lnTo>
                      <a:pt x="45" y="18"/>
                    </a:lnTo>
                    <a:lnTo>
                      <a:pt x="54" y="13"/>
                    </a:lnTo>
                    <a:lnTo>
                      <a:pt x="63" y="7"/>
                    </a:lnTo>
                    <a:lnTo>
                      <a:pt x="73" y="4"/>
                    </a:lnTo>
                    <a:lnTo>
                      <a:pt x="83" y="2"/>
                    </a:lnTo>
                    <a:lnTo>
                      <a:pt x="94" y="0"/>
                    </a:lnTo>
                    <a:lnTo>
                      <a:pt x="104" y="0"/>
                    </a:lnTo>
                    <a:lnTo>
                      <a:pt x="117" y="0"/>
                    </a:lnTo>
                    <a:lnTo>
                      <a:pt x="129" y="2"/>
                    </a:lnTo>
                    <a:lnTo>
                      <a:pt x="140" y="4"/>
                    </a:lnTo>
                    <a:lnTo>
                      <a:pt x="151" y="8"/>
                    </a:lnTo>
                    <a:lnTo>
                      <a:pt x="161" y="13"/>
                    </a:lnTo>
                    <a:lnTo>
                      <a:pt x="169" y="19"/>
                    </a:lnTo>
                    <a:lnTo>
                      <a:pt x="178" y="26"/>
                    </a:lnTo>
                    <a:lnTo>
                      <a:pt x="185" y="33"/>
                    </a:lnTo>
                    <a:lnTo>
                      <a:pt x="192" y="43"/>
                    </a:lnTo>
                    <a:lnTo>
                      <a:pt x="198" y="53"/>
                    </a:lnTo>
                    <a:lnTo>
                      <a:pt x="204" y="63"/>
                    </a:lnTo>
                    <a:lnTo>
                      <a:pt x="207" y="76"/>
                    </a:lnTo>
                    <a:lnTo>
                      <a:pt x="210" y="89"/>
                    </a:lnTo>
                    <a:lnTo>
                      <a:pt x="212" y="104"/>
                    </a:lnTo>
                    <a:lnTo>
                      <a:pt x="214" y="120"/>
                    </a:lnTo>
                    <a:lnTo>
                      <a:pt x="214" y="137"/>
                    </a:lnTo>
                    <a:lnTo>
                      <a:pt x="62" y="137"/>
                    </a:lnTo>
                    <a:lnTo>
                      <a:pt x="63" y="150"/>
                    </a:lnTo>
                    <a:lnTo>
                      <a:pt x="66" y="161"/>
                    </a:lnTo>
                    <a:lnTo>
                      <a:pt x="68" y="166"/>
                    </a:lnTo>
                    <a:lnTo>
                      <a:pt x="70" y="170"/>
                    </a:lnTo>
                    <a:lnTo>
                      <a:pt x="73" y="175"/>
                    </a:lnTo>
                    <a:lnTo>
                      <a:pt x="76" y="179"/>
                    </a:lnTo>
                    <a:lnTo>
                      <a:pt x="84" y="185"/>
                    </a:lnTo>
                    <a:lnTo>
                      <a:pt x="93" y="190"/>
                    </a:lnTo>
                    <a:lnTo>
                      <a:pt x="101" y="193"/>
                    </a:lnTo>
                    <a:lnTo>
                      <a:pt x="112" y="194"/>
                    </a:lnTo>
                    <a:lnTo>
                      <a:pt x="119" y="193"/>
                    </a:lnTo>
                    <a:lnTo>
                      <a:pt x="125" y="192"/>
                    </a:lnTo>
                    <a:lnTo>
                      <a:pt x="130" y="190"/>
                    </a:lnTo>
                    <a:lnTo>
                      <a:pt x="136" y="186"/>
                    </a:lnTo>
                    <a:lnTo>
                      <a:pt x="140" y="182"/>
                    </a:lnTo>
                    <a:lnTo>
                      <a:pt x="144" y="176"/>
                    </a:lnTo>
                    <a:lnTo>
                      <a:pt x="148" y="169"/>
                    </a:lnTo>
                    <a:lnTo>
                      <a:pt x="150" y="161"/>
                    </a:lnTo>
                    <a:close/>
                    <a:moveTo>
                      <a:pt x="154" y="100"/>
                    </a:moveTo>
                    <a:lnTo>
                      <a:pt x="152" y="87"/>
                    </a:lnTo>
                    <a:lnTo>
                      <a:pt x="150" y="76"/>
                    </a:lnTo>
                    <a:lnTo>
                      <a:pt x="146" y="68"/>
                    </a:lnTo>
                    <a:lnTo>
                      <a:pt x="140" y="60"/>
                    </a:lnTo>
                    <a:lnTo>
                      <a:pt x="134" y="54"/>
                    </a:lnTo>
                    <a:lnTo>
                      <a:pt x="126" y="49"/>
                    </a:lnTo>
                    <a:lnTo>
                      <a:pt x="117" y="47"/>
                    </a:lnTo>
                    <a:lnTo>
                      <a:pt x="109" y="46"/>
                    </a:lnTo>
                    <a:lnTo>
                      <a:pt x="99" y="47"/>
                    </a:lnTo>
                    <a:lnTo>
                      <a:pt x="90" y="49"/>
                    </a:lnTo>
                    <a:lnTo>
                      <a:pt x="83" y="54"/>
                    </a:lnTo>
                    <a:lnTo>
                      <a:pt x="75" y="60"/>
                    </a:lnTo>
                    <a:lnTo>
                      <a:pt x="70" y="69"/>
                    </a:lnTo>
                    <a:lnTo>
                      <a:pt x="66" y="77"/>
                    </a:lnTo>
                    <a:lnTo>
                      <a:pt x="63" y="88"/>
                    </a:lnTo>
                    <a:lnTo>
                      <a:pt x="63" y="100"/>
                    </a:lnTo>
                    <a:lnTo>
                      <a:pt x="154" y="10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86" name="Freeform 1395">
                <a:extLst>
                  <a:ext uri="{FF2B5EF4-FFF2-40B4-BE49-F238E27FC236}">
                    <a16:creationId xmlns:a16="http://schemas.microsoft.com/office/drawing/2014/main" id="{ECFA308D-E764-4D9B-BBA4-3BA4A23E9B98}"/>
                  </a:ext>
                </a:extLst>
              </p:cNvPr>
              <p:cNvSpPr>
                <a:spLocks/>
              </p:cNvSpPr>
              <p:nvPr/>
            </p:nvSpPr>
            <p:spPr bwMode="auto">
              <a:xfrm>
                <a:off x="2898" y="1691"/>
                <a:ext cx="42" cy="47"/>
              </a:xfrm>
              <a:custGeom>
                <a:avLst/>
                <a:gdLst>
                  <a:gd name="T0" fmla="*/ 42 w 208"/>
                  <a:gd name="T1" fmla="*/ 47 h 234"/>
                  <a:gd name="T2" fmla="*/ 30 w 208"/>
                  <a:gd name="T3" fmla="*/ 47 h 234"/>
                  <a:gd name="T4" fmla="*/ 30 w 208"/>
                  <a:gd name="T5" fmla="*/ 24 h 234"/>
                  <a:gd name="T6" fmla="*/ 30 w 208"/>
                  <a:gd name="T7" fmla="*/ 20 h 234"/>
                  <a:gd name="T8" fmla="*/ 30 w 208"/>
                  <a:gd name="T9" fmla="*/ 17 h 234"/>
                  <a:gd name="T10" fmla="*/ 29 w 208"/>
                  <a:gd name="T11" fmla="*/ 15 h 234"/>
                  <a:gd name="T12" fmla="*/ 29 w 208"/>
                  <a:gd name="T13" fmla="*/ 14 h 234"/>
                  <a:gd name="T14" fmla="*/ 29 w 208"/>
                  <a:gd name="T15" fmla="*/ 13 h 234"/>
                  <a:gd name="T16" fmla="*/ 28 w 208"/>
                  <a:gd name="T17" fmla="*/ 12 h 234"/>
                  <a:gd name="T18" fmla="*/ 27 w 208"/>
                  <a:gd name="T19" fmla="*/ 11 h 234"/>
                  <a:gd name="T20" fmla="*/ 27 w 208"/>
                  <a:gd name="T21" fmla="*/ 10 h 234"/>
                  <a:gd name="T22" fmla="*/ 25 w 208"/>
                  <a:gd name="T23" fmla="*/ 10 h 234"/>
                  <a:gd name="T24" fmla="*/ 25 w 208"/>
                  <a:gd name="T25" fmla="*/ 9 h 234"/>
                  <a:gd name="T26" fmla="*/ 24 w 208"/>
                  <a:gd name="T27" fmla="*/ 9 h 234"/>
                  <a:gd name="T28" fmla="*/ 22 w 208"/>
                  <a:gd name="T29" fmla="*/ 9 h 234"/>
                  <a:gd name="T30" fmla="*/ 21 w 208"/>
                  <a:gd name="T31" fmla="*/ 9 h 234"/>
                  <a:gd name="T32" fmla="*/ 19 w 208"/>
                  <a:gd name="T33" fmla="*/ 10 h 234"/>
                  <a:gd name="T34" fmla="*/ 18 w 208"/>
                  <a:gd name="T35" fmla="*/ 10 h 234"/>
                  <a:gd name="T36" fmla="*/ 17 w 208"/>
                  <a:gd name="T37" fmla="*/ 11 h 234"/>
                  <a:gd name="T38" fmla="*/ 16 w 208"/>
                  <a:gd name="T39" fmla="*/ 12 h 234"/>
                  <a:gd name="T40" fmla="*/ 14 w 208"/>
                  <a:gd name="T41" fmla="*/ 13 h 234"/>
                  <a:gd name="T42" fmla="*/ 14 w 208"/>
                  <a:gd name="T43" fmla="*/ 14 h 234"/>
                  <a:gd name="T44" fmla="*/ 13 w 208"/>
                  <a:gd name="T45" fmla="*/ 15 h 234"/>
                  <a:gd name="T46" fmla="*/ 13 w 208"/>
                  <a:gd name="T47" fmla="*/ 17 h 234"/>
                  <a:gd name="T48" fmla="*/ 13 w 208"/>
                  <a:gd name="T49" fmla="*/ 20 h 234"/>
                  <a:gd name="T50" fmla="*/ 12 w 208"/>
                  <a:gd name="T51" fmla="*/ 23 h 234"/>
                  <a:gd name="T52" fmla="*/ 12 w 208"/>
                  <a:gd name="T53" fmla="*/ 26 h 234"/>
                  <a:gd name="T54" fmla="*/ 12 w 208"/>
                  <a:gd name="T55" fmla="*/ 47 h 234"/>
                  <a:gd name="T56" fmla="*/ 0 w 208"/>
                  <a:gd name="T57" fmla="*/ 47 h 234"/>
                  <a:gd name="T58" fmla="*/ 0 w 208"/>
                  <a:gd name="T59" fmla="*/ 1 h 234"/>
                  <a:gd name="T60" fmla="*/ 11 w 208"/>
                  <a:gd name="T61" fmla="*/ 1 h 234"/>
                  <a:gd name="T62" fmla="*/ 11 w 208"/>
                  <a:gd name="T63" fmla="*/ 8 h 234"/>
                  <a:gd name="T64" fmla="*/ 13 w 208"/>
                  <a:gd name="T65" fmla="*/ 6 h 234"/>
                  <a:gd name="T66" fmla="*/ 15 w 208"/>
                  <a:gd name="T67" fmla="*/ 4 h 234"/>
                  <a:gd name="T68" fmla="*/ 16 w 208"/>
                  <a:gd name="T69" fmla="*/ 3 h 234"/>
                  <a:gd name="T70" fmla="*/ 18 w 208"/>
                  <a:gd name="T71" fmla="*/ 2 h 234"/>
                  <a:gd name="T72" fmla="*/ 20 w 208"/>
                  <a:gd name="T73" fmla="*/ 1 h 234"/>
                  <a:gd name="T74" fmla="*/ 22 w 208"/>
                  <a:gd name="T75" fmla="*/ 0 h 234"/>
                  <a:gd name="T76" fmla="*/ 24 w 208"/>
                  <a:gd name="T77" fmla="*/ 0 h 234"/>
                  <a:gd name="T78" fmla="*/ 27 w 208"/>
                  <a:gd name="T79" fmla="*/ 0 h 234"/>
                  <a:gd name="T80" fmla="*/ 29 w 208"/>
                  <a:gd name="T81" fmla="*/ 0 h 234"/>
                  <a:gd name="T82" fmla="*/ 30 w 208"/>
                  <a:gd name="T83" fmla="*/ 0 h 234"/>
                  <a:gd name="T84" fmla="*/ 32 w 208"/>
                  <a:gd name="T85" fmla="*/ 1 h 234"/>
                  <a:gd name="T86" fmla="*/ 34 w 208"/>
                  <a:gd name="T87" fmla="*/ 1 h 234"/>
                  <a:gd name="T88" fmla="*/ 36 w 208"/>
                  <a:gd name="T89" fmla="*/ 2 h 234"/>
                  <a:gd name="T90" fmla="*/ 37 w 208"/>
                  <a:gd name="T91" fmla="*/ 3 h 234"/>
                  <a:gd name="T92" fmla="*/ 38 w 208"/>
                  <a:gd name="T93" fmla="*/ 4 h 234"/>
                  <a:gd name="T94" fmla="*/ 39 w 208"/>
                  <a:gd name="T95" fmla="*/ 5 h 234"/>
                  <a:gd name="T96" fmla="*/ 40 w 208"/>
                  <a:gd name="T97" fmla="*/ 6 h 234"/>
                  <a:gd name="T98" fmla="*/ 41 w 208"/>
                  <a:gd name="T99" fmla="*/ 8 h 234"/>
                  <a:gd name="T100" fmla="*/ 41 w 208"/>
                  <a:gd name="T101" fmla="*/ 9 h 234"/>
                  <a:gd name="T102" fmla="*/ 41 w 208"/>
                  <a:gd name="T103" fmla="*/ 10 h 234"/>
                  <a:gd name="T104" fmla="*/ 42 w 208"/>
                  <a:gd name="T105" fmla="*/ 12 h 234"/>
                  <a:gd name="T106" fmla="*/ 42 w 208"/>
                  <a:gd name="T107" fmla="*/ 14 h 234"/>
                  <a:gd name="T108" fmla="*/ 42 w 208"/>
                  <a:gd name="T109" fmla="*/ 16 h 234"/>
                  <a:gd name="T110" fmla="*/ 42 w 208"/>
                  <a:gd name="T111" fmla="*/ 18 h 234"/>
                  <a:gd name="T112" fmla="*/ 42 w 208"/>
                  <a:gd name="T113" fmla="*/ 47 h 23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08"/>
                  <a:gd name="T172" fmla="*/ 0 h 234"/>
                  <a:gd name="T173" fmla="*/ 208 w 208"/>
                  <a:gd name="T174" fmla="*/ 234 h 23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08" h="234">
                    <a:moveTo>
                      <a:pt x="208" y="234"/>
                    </a:moveTo>
                    <a:lnTo>
                      <a:pt x="148" y="234"/>
                    </a:lnTo>
                    <a:lnTo>
                      <a:pt x="148" y="117"/>
                    </a:lnTo>
                    <a:lnTo>
                      <a:pt x="148" y="100"/>
                    </a:lnTo>
                    <a:lnTo>
                      <a:pt x="147" y="86"/>
                    </a:lnTo>
                    <a:lnTo>
                      <a:pt x="146" y="76"/>
                    </a:lnTo>
                    <a:lnTo>
                      <a:pt x="144" y="69"/>
                    </a:lnTo>
                    <a:lnTo>
                      <a:pt x="142" y="63"/>
                    </a:lnTo>
                    <a:lnTo>
                      <a:pt x="139" y="59"/>
                    </a:lnTo>
                    <a:lnTo>
                      <a:pt x="135" y="56"/>
                    </a:lnTo>
                    <a:lnTo>
                      <a:pt x="132" y="52"/>
                    </a:lnTo>
                    <a:lnTo>
                      <a:pt x="126" y="49"/>
                    </a:lnTo>
                    <a:lnTo>
                      <a:pt x="122" y="47"/>
                    </a:lnTo>
                    <a:lnTo>
                      <a:pt x="117" y="46"/>
                    </a:lnTo>
                    <a:lnTo>
                      <a:pt x="110" y="46"/>
                    </a:lnTo>
                    <a:lnTo>
                      <a:pt x="103" y="46"/>
                    </a:lnTo>
                    <a:lnTo>
                      <a:pt x="95" y="48"/>
                    </a:lnTo>
                    <a:lnTo>
                      <a:pt x="89" y="50"/>
                    </a:lnTo>
                    <a:lnTo>
                      <a:pt x="82" y="55"/>
                    </a:lnTo>
                    <a:lnTo>
                      <a:pt x="77" y="59"/>
                    </a:lnTo>
                    <a:lnTo>
                      <a:pt x="71" y="65"/>
                    </a:lnTo>
                    <a:lnTo>
                      <a:pt x="68" y="71"/>
                    </a:lnTo>
                    <a:lnTo>
                      <a:pt x="65" y="77"/>
                    </a:lnTo>
                    <a:lnTo>
                      <a:pt x="63" y="86"/>
                    </a:lnTo>
                    <a:lnTo>
                      <a:pt x="62" y="98"/>
                    </a:lnTo>
                    <a:lnTo>
                      <a:pt x="61" y="113"/>
                    </a:lnTo>
                    <a:lnTo>
                      <a:pt x="61" y="130"/>
                    </a:lnTo>
                    <a:lnTo>
                      <a:pt x="61" y="234"/>
                    </a:lnTo>
                    <a:lnTo>
                      <a:pt x="0" y="234"/>
                    </a:lnTo>
                    <a:lnTo>
                      <a:pt x="0" y="5"/>
                    </a:lnTo>
                    <a:lnTo>
                      <a:pt x="56" y="5"/>
                    </a:lnTo>
                    <a:lnTo>
                      <a:pt x="56" y="39"/>
                    </a:lnTo>
                    <a:lnTo>
                      <a:pt x="64" y="30"/>
                    </a:lnTo>
                    <a:lnTo>
                      <a:pt x="72" y="21"/>
                    </a:lnTo>
                    <a:lnTo>
                      <a:pt x="81" y="15"/>
                    </a:lnTo>
                    <a:lnTo>
                      <a:pt x="90" y="9"/>
                    </a:lnTo>
                    <a:lnTo>
                      <a:pt x="99" y="5"/>
                    </a:lnTo>
                    <a:lnTo>
                      <a:pt x="110" y="2"/>
                    </a:lnTo>
                    <a:lnTo>
                      <a:pt x="120" y="1"/>
                    </a:lnTo>
                    <a:lnTo>
                      <a:pt x="132" y="0"/>
                    </a:lnTo>
                    <a:lnTo>
                      <a:pt x="142" y="0"/>
                    </a:lnTo>
                    <a:lnTo>
                      <a:pt x="151" y="2"/>
                    </a:lnTo>
                    <a:lnTo>
                      <a:pt x="160" y="4"/>
                    </a:lnTo>
                    <a:lnTo>
                      <a:pt x="169" y="7"/>
                    </a:lnTo>
                    <a:lnTo>
                      <a:pt x="176" y="11"/>
                    </a:lnTo>
                    <a:lnTo>
                      <a:pt x="183" y="15"/>
                    </a:lnTo>
                    <a:lnTo>
                      <a:pt x="189" y="20"/>
                    </a:lnTo>
                    <a:lnTo>
                      <a:pt x="193" y="26"/>
                    </a:lnTo>
                    <a:lnTo>
                      <a:pt x="198" y="31"/>
                    </a:lnTo>
                    <a:lnTo>
                      <a:pt x="201" y="38"/>
                    </a:lnTo>
                    <a:lnTo>
                      <a:pt x="203" y="44"/>
                    </a:lnTo>
                    <a:lnTo>
                      <a:pt x="205" y="50"/>
                    </a:lnTo>
                    <a:lnTo>
                      <a:pt x="206" y="59"/>
                    </a:lnTo>
                    <a:lnTo>
                      <a:pt x="207" y="68"/>
                    </a:lnTo>
                    <a:lnTo>
                      <a:pt x="208" y="80"/>
                    </a:lnTo>
                    <a:lnTo>
                      <a:pt x="208" y="91"/>
                    </a:lnTo>
                    <a:lnTo>
                      <a:pt x="208" y="2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87" name="Freeform 1396">
                <a:extLst>
                  <a:ext uri="{FF2B5EF4-FFF2-40B4-BE49-F238E27FC236}">
                    <a16:creationId xmlns:a16="http://schemas.microsoft.com/office/drawing/2014/main" id="{E0CC25C9-FD3F-45D4-B1E3-AAB5ACD255FB}"/>
                  </a:ext>
                </a:extLst>
              </p:cNvPr>
              <p:cNvSpPr>
                <a:spLocks/>
              </p:cNvSpPr>
              <p:nvPr/>
            </p:nvSpPr>
            <p:spPr bwMode="auto">
              <a:xfrm>
                <a:off x="2947" y="1676"/>
                <a:ext cx="27" cy="63"/>
              </a:xfrm>
              <a:custGeom>
                <a:avLst/>
                <a:gdLst>
                  <a:gd name="T0" fmla="*/ 26 w 135"/>
                  <a:gd name="T1" fmla="*/ 16 h 315"/>
                  <a:gd name="T2" fmla="*/ 26 w 135"/>
                  <a:gd name="T3" fmla="*/ 26 h 315"/>
                  <a:gd name="T4" fmla="*/ 18 w 135"/>
                  <a:gd name="T5" fmla="*/ 26 h 315"/>
                  <a:gd name="T6" fmla="*/ 18 w 135"/>
                  <a:gd name="T7" fmla="*/ 44 h 315"/>
                  <a:gd name="T8" fmla="*/ 18 w 135"/>
                  <a:gd name="T9" fmla="*/ 47 h 315"/>
                  <a:gd name="T10" fmla="*/ 18 w 135"/>
                  <a:gd name="T11" fmla="*/ 49 h 315"/>
                  <a:gd name="T12" fmla="*/ 18 w 135"/>
                  <a:gd name="T13" fmla="*/ 50 h 315"/>
                  <a:gd name="T14" fmla="*/ 18 w 135"/>
                  <a:gd name="T15" fmla="*/ 51 h 315"/>
                  <a:gd name="T16" fmla="*/ 18 w 135"/>
                  <a:gd name="T17" fmla="*/ 52 h 315"/>
                  <a:gd name="T18" fmla="*/ 19 w 135"/>
                  <a:gd name="T19" fmla="*/ 52 h 315"/>
                  <a:gd name="T20" fmla="*/ 20 w 135"/>
                  <a:gd name="T21" fmla="*/ 53 h 315"/>
                  <a:gd name="T22" fmla="*/ 21 w 135"/>
                  <a:gd name="T23" fmla="*/ 53 h 315"/>
                  <a:gd name="T24" fmla="*/ 23 w 135"/>
                  <a:gd name="T25" fmla="*/ 53 h 315"/>
                  <a:gd name="T26" fmla="*/ 26 w 135"/>
                  <a:gd name="T27" fmla="*/ 52 h 315"/>
                  <a:gd name="T28" fmla="*/ 27 w 135"/>
                  <a:gd name="T29" fmla="*/ 61 h 315"/>
                  <a:gd name="T30" fmla="*/ 25 w 135"/>
                  <a:gd name="T31" fmla="*/ 62 h 315"/>
                  <a:gd name="T32" fmla="*/ 22 w 135"/>
                  <a:gd name="T33" fmla="*/ 63 h 315"/>
                  <a:gd name="T34" fmla="*/ 20 w 135"/>
                  <a:gd name="T35" fmla="*/ 63 h 315"/>
                  <a:gd name="T36" fmla="*/ 18 w 135"/>
                  <a:gd name="T37" fmla="*/ 63 h 315"/>
                  <a:gd name="T38" fmla="*/ 16 w 135"/>
                  <a:gd name="T39" fmla="*/ 63 h 315"/>
                  <a:gd name="T40" fmla="*/ 14 w 135"/>
                  <a:gd name="T41" fmla="*/ 63 h 315"/>
                  <a:gd name="T42" fmla="*/ 13 w 135"/>
                  <a:gd name="T43" fmla="*/ 62 h 315"/>
                  <a:gd name="T44" fmla="*/ 11 w 135"/>
                  <a:gd name="T45" fmla="*/ 62 h 315"/>
                  <a:gd name="T46" fmla="*/ 10 w 135"/>
                  <a:gd name="T47" fmla="*/ 61 h 315"/>
                  <a:gd name="T48" fmla="*/ 9 w 135"/>
                  <a:gd name="T49" fmla="*/ 61 h 315"/>
                  <a:gd name="T50" fmla="*/ 8 w 135"/>
                  <a:gd name="T51" fmla="*/ 60 h 315"/>
                  <a:gd name="T52" fmla="*/ 8 w 135"/>
                  <a:gd name="T53" fmla="*/ 59 h 315"/>
                  <a:gd name="T54" fmla="*/ 7 w 135"/>
                  <a:gd name="T55" fmla="*/ 58 h 315"/>
                  <a:gd name="T56" fmla="*/ 7 w 135"/>
                  <a:gd name="T57" fmla="*/ 57 h 315"/>
                  <a:gd name="T58" fmla="*/ 6 w 135"/>
                  <a:gd name="T59" fmla="*/ 56 h 315"/>
                  <a:gd name="T60" fmla="*/ 6 w 135"/>
                  <a:gd name="T61" fmla="*/ 54 h 315"/>
                  <a:gd name="T62" fmla="*/ 6 w 135"/>
                  <a:gd name="T63" fmla="*/ 53 h 315"/>
                  <a:gd name="T64" fmla="*/ 6 w 135"/>
                  <a:gd name="T65" fmla="*/ 51 h 315"/>
                  <a:gd name="T66" fmla="*/ 6 w 135"/>
                  <a:gd name="T67" fmla="*/ 49 h 315"/>
                  <a:gd name="T68" fmla="*/ 6 w 135"/>
                  <a:gd name="T69" fmla="*/ 46 h 315"/>
                  <a:gd name="T70" fmla="*/ 6 w 135"/>
                  <a:gd name="T71" fmla="*/ 26 h 315"/>
                  <a:gd name="T72" fmla="*/ 0 w 135"/>
                  <a:gd name="T73" fmla="*/ 26 h 315"/>
                  <a:gd name="T74" fmla="*/ 0 w 135"/>
                  <a:gd name="T75" fmla="*/ 16 h 315"/>
                  <a:gd name="T76" fmla="*/ 6 w 135"/>
                  <a:gd name="T77" fmla="*/ 16 h 315"/>
                  <a:gd name="T78" fmla="*/ 6 w 135"/>
                  <a:gd name="T79" fmla="*/ 7 h 315"/>
                  <a:gd name="T80" fmla="*/ 18 w 135"/>
                  <a:gd name="T81" fmla="*/ 0 h 315"/>
                  <a:gd name="T82" fmla="*/ 18 w 135"/>
                  <a:gd name="T83" fmla="*/ 16 h 315"/>
                  <a:gd name="T84" fmla="*/ 26 w 135"/>
                  <a:gd name="T85" fmla="*/ 16 h 31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5"/>
                  <a:gd name="T130" fmla="*/ 0 h 315"/>
                  <a:gd name="T131" fmla="*/ 135 w 135"/>
                  <a:gd name="T132" fmla="*/ 315 h 31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5" h="315">
                    <a:moveTo>
                      <a:pt x="130" y="81"/>
                    </a:moveTo>
                    <a:lnTo>
                      <a:pt x="130" y="130"/>
                    </a:lnTo>
                    <a:lnTo>
                      <a:pt x="89" y="130"/>
                    </a:lnTo>
                    <a:lnTo>
                      <a:pt x="89" y="221"/>
                    </a:lnTo>
                    <a:lnTo>
                      <a:pt x="89" y="234"/>
                    </a:lnTo>
                    <a:lnTo>
                      <a:pt x="89" y="244"/>
                    </a:lnTo>
                    <a:lnTo>
                      <a:pt x="90" y="251"/>
                    </a:lnTo>
                    <a:lnTo>
                      <a:pt x="90" y="254"/>
                    </a:lnTo>
                    <a:lnTo>
                      <a:pt x="92" y="258"/>
                    </a:lnTo>
                    <a:lnTo>
                      <a:pt x="95" y="261"/>
                    </a:lnTo>
                    <a:lnTo>
                      <a:pt x="99" y="265"/>
                    </a:lnTo>
                    <a:lnTo>
                      <a:pt x="106" y="265"/>
                    </a:lnTo>
                    <a:lnTo>
                      <a:pt x="116" y="264"/>
                    </a:lnTo>
                    <a:lnTo>
                      <a:pt x="130" y="259"/>
                    </a:lnTo>
                    <a:lnTo>
                      <a:pt x="135" y="306"/>
                    </a:lnTo>
                    <a:lnTo>
                      <a:pt x="124" y="310"/>
                    </a:lnTo>
                    <a:lnTo>
                      <a:pt x="112" y="313"/>
                    </a:lnTo>
                    <a:lnTo>
                      <a:pt x="101" y="314"/>
                    </a:lnTo>
                    <a:lnTo>
                      <a:pt x="88" y="315"/>
                    </a:lnTo>
                    <a:lnTo>
                      <a:pt x="79" y="314"/>
                    </a:lnTo>
                    <a:lnTo>
                      <a:pt x="71" y="314"/>
                    </a:lnTo>
                    <a:lnTo>
                      <a:pt x="65" y="312"/>
                    </a:lnTo>
                    <a:lnTo>
                      <a:pt x="57" y="310"/>
                    </a:lnTo>
                    <a:lnTo>
                      <a:pt x="52" y="307"/>
                    </a:lnTo>
                    <a:lnTo>
                      <a:pt x="47" y="303"/>
                    </a:lnTo>
                    <a:lnTo>
                      <a:pt x="42" y="299"/>
                    </a:lnTo>
                    <a:lnTo>
                      <a:pt x="38" y="296"/>
                    </a:lnTo>
                    <a:lnTo>
                      <a:pt x="36" y="290"/>
                    </a:lnTo>
                    <a:lnTo>
                      <a:pt x="34" y="285"/>
                    </a:lnTo>
                    <a:lnTo>
                      <a:pt x="31" y="279"/>
                    </a:lnTo>
                    <a:lnTo>
                      <a:pt x="29" y="272"/>
                    </a:lnTo>
                    <a:lnTo>
                      <a:pt x="29" y="265"/>
                    </a:lnTo>
                    <a:lnTo>
                      <a:pt x="28" y="256"/>
                    </a:lnTo>
                    <a:lnTo>
                      <a:pt x="28" y="244"/>
                    </a:lnTo>
                    <a:lnTo>
                      <a:pt x="28" y="229"/>
                    </a:lnTo>
                    <a:lnTo>
                      <a:pt x="28" y="130"/>
                    </a:lnTo>
                    <a:lnTo>
                      <a:pt x="0" y="130"/>
                    </a:lnTo>
                    <a:lnTo>
                      <a:pt x="0" y="81"/>
                    </a:lnTo>
                    <a:lnTo>
                      <a:pt x="28" y="81"/>
                    </a:lnTo>
                    <a:lnTo>
                      <a:pt x="28" y="36"/>
                    </a:lnTo>
                    <a:lnTo>
                      <a:pt x="89" y="0"/>
                    </a:lnTo>
                    <a:lnTo>
                      <a:pt x="89" y="81"/>
                    </a:lnTo>
                    <a:lnTo>
                      <a:pt x="130" y="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88" name="Freeform 1397">
                <a:extLst>
                  <a:ext uri="{FF2B5EF4-FFF2-40B4-BE49-F238E27FC236}">
                    <a16:creationId xmlns:a16="http://schemas.microsoft.com/office/drawing/2014/main" id="{A50A8765-EFE9-4BF9-B658-9A5ABD9370BC}"/>
                  </a:ext>
                </a:extLst>
              </p:cNvPr>
              <p:cNvSpPr>
                <a:spLocks noEditPoints="1"/>
              </p:cNvSpPr>
              <p:nvPr/>
            </p:nvSpPr>
            <p:spPr bwMode="auto">
              <a:xfrm>
                <a:off x="2979" y="1691"/>
                <a:ext cx="47" cy="48"/>
              </a:xfrm>
              <a:custGeom>
                <a:avLst/>
                <a:gdLst>
                  <a:gd name="T0" fmla="*/ 1 w 236"/>
                  <a:gd name="T1" fmla="*/ 17 h 239"/>
                  <a:gd name="T2" fmla="*/ 4 w 236"/>
                  <a:gd name="T3" fmla="*/ 10 h 239"/>
                  <a:gd name="T4" fmla="*/ 7 w 236"/>
                  <a:gd name="T5" fmla="*/ 7 h 239"/>
                  <a:gd name="T6" fmla="*/ 10 w 236"/>
                  <a:gd name="T7" fmla="*/ 4 h 239"/>
                  <a:gd name="T8" fmla="*/ 17 w 236"/>
                  <a:gd name="T9" fmla="*/ 1 h 239"/>
                  <a:gd name="T10" fmla="*/ 26 w 236"/>
                  <a:gd name="T11" fmla="*/ 0 h 239"/>
                  <a:gd name="T12" fmla="*/ 33 w 236"/>
                  <a:gd name="T13" fmla="*/ 2 h 239"/>
                  <a:gd name="T14" fmla="*/ 39 w 236"/>
                  <a:gd name="T15" fmla="*/ 5 h 239"/>
                  <a:gd name="T16" fmla="*/ 43 w 236"/>
                  <a:gd name="T17" fmla="*/ 10 h 239"/>
                  <a:gd name="T18" fmla="*/ 46 w 236"/>
                  <a:gd name="T19" fmla="*/ 17 h 239"/>
                  <a:gd name="T20" fmla="*/ 47 w 236"/>
                  <a:gd name="T21" fmla="*/ 24 h 239"/>
                  <a:gd name="T22" fmla="*/ 46 w 236"/>
                  <a:gd name="T23" fmla="*/ 31 h 239"/>
                  <a:gd name="T24" fmla="*/ 43 w 236"/>
                  <a:gd name="T25" fmla="*/ 37 h 239"/>
                  <a:gd name="T26" fmla="*/ 39 w 236"/>
                  <a:gd name="T27" fmla="*/ 43 h 239"/>
                  <a:gd name="T28" fmla="*/ 33 w 236"/>
                  <a:gd name="T29" fmla="*/ 46 h 239"/>
                  <a:gd name="T30" fmla="*/ 26 w 236"/>
                  <a:gd name="T31" fmla="*/ 48 h 239"/>
                  <a:gd name="T32" fmla="*/ 18 w 236"/>
                  <a:gd name="T33" fmla="*/ 47 h 239"/>
                  <a:gd name="T34" fmla="*/ 10 w 236"/>
                  <a:gd name="T35" fmla="*/ 44 h 239"/>
                  <a:gd name="T36" fmla="*/ 7 w 236"/>
                  <a:gd name="T37" fmla="*/ 42 h 239"/>
                  <a:gd name="T38" fmla="*/ 4 w 236"/>
                  <a:gd name="T39" fmla="*/ 38 h 239"/>
                  <a:gd name="T40" fmla="*/ 2 w 236"/>
                  <a:gd name="T41" fmla="*/ 34 h 239"/>
                  <a:gd name="T42" fmla="*/ 0 w 236"/>
                  <a:gd name="T43" fmla="*/ 27 h 239"/>
                  <a:gd name="T44" fmla="*/ 12 w 236"/>
                  <a:gd name="T45" fmla="*/ 26 h 239"/>
                  <a:gd name="T46" fmla="*/ 13 w 236"/>
                  <a:gd name="T47" fmla="*/ 30 h 239"/>
                  <a:gd name="T48" fmla="*/ 15 w 236"/>
                  <a:gd name="T49" fmla="*/ 34 h 239"/>
                  <a:gd name="T50" fmla="*/ 17 w 236"/>
                  <a:gd name="T51" fmla="*/ 36 h 239"/>
                  <a:gd name="T52" fmla="*/ 20 w 236"/>
                  <a:gd name="T53" fmla="*/ 38 h 239"/>
                  <a:gd name="T54" fmla="*/ 24 w 236"/>
                  <a:gd name="T55" fmla="*/ 38 h 239"/>
                  <a:gd name="T56" fmla="*/ 27 w 236"/>
                  <a:gd name="T57" fmla="*/ 38 h 239"/>
                  <a:gd name="T58" fmla="*/ 30 w 236"/>
                  <a:gd name="T59" fmla="*/ 36 h 239"/>
                  <a:gd name="T60" fmla="*/ 32 w 236"/>
                  <a:gd name="T61" fmla="*/ 34 h 239"/>
                  <a:gd name="T62" fmla="*/ 34 w 236"/>
                  <a:gd name="T63" fmla="*/ 30 h 239"/>
                  <a:gd name="T64" fmla="*/ 35 w 236"/>
                  <a:gd name="T65" fmla="*/ 26 h 239"/>
                  <a:gd name="T66" fmla="*/ 35 w 236"/>
                  <a:gd name="T67" fmla="*/ 21 h 239"/>
                  <a:gd name="T68" fmla="*/ 33 w 236"/>
                  <a:gd name="T69" fmla="*/ 17 h 239"/>
                  <a:gd name="T70" fmla="*/ 31 w 236"/>
                  <a:gd name="T71" fmla="*/ 13 h 239"/>
                  <a:gd name="T72" fmla="*/ 29 w 236"/>
                  <a:gd name="T73" fmla="*/ 11 h 239"/>
                  <a:gd name="T74" fmla="*/ 26 w 236"/>
                  <a:gd name="T75" fmla="*/ 10 h 239"/>
                  <a:gd name="T76" fmla="*/ 23 w 236"/>
                  <a:gd name="T77" fmla="*/ 10 h 239"/>
                  <a:gd name="T78" fmla="*/ 19 w 236"/>
                  <a:gd name="T79" fmla="*/ 11 h 239"/>
                  <a:gd name="T80" fmla="*/ 17 w 236"/>
                  <a:gd name="T81" fmla="*/ 13 h 239"/>
                  <a:gd name="T82" fmla="*/ 14 w 236"/>
                  <a:gd name="T83" fmla="*/ 15 h 239"/>
                  <a:gd name="T84" fmla="*/ 13 w 236"/>
                  <a:gd name="T85" fmla="*/ 19 h 239"/>
                  <a:gd name="T86" fmla="*/ 12 w 236"/>
                  <a:gd name="T87" fmla="*/ 24 h 23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36"/>
                  <a:gd name="T133" fmla="*/ 0 h 239"/>
                  <a:gd name="T134" fmla="*/ 236 w 236"/>
                  <a:gd name="T135" fmla="*/ 239 h 23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36" h="239">
                    <a:moveTo>
                      <a:pt x="0" y="116"/>
                    </a:moveTo>
                    <a:lnTo>
                      <a:pt x="1" y="101"/>
                    </a:lnTo>
                    <a:lnTo>
                      <a:pt x="4" y="86"/>
                    </a:lnTo>
                    <a:lnTo>
                      <a:pt x="8" y="72"/>
                    </a:lnTo>
                    <a:lnTo>
                      <a:pt x="15" y="58"/>
                    </a:lnTo>
                    <a:lnTo>
                      <a:pt x="19" y="50"/>
                    </a:lnTo>
                    <a:lnTo>
                      <a:pt x="24" y="44"/>
                    </a:lnTo>
                    <a:lnTo>
                      <a:pt x="28" y="39"/>
                    </a:lnTo>
                    <a:lnTo>
                      <a:pt x="33" y="33"/>
                    </a:lnTo>
                    <a:lnTo>
                      <a:pt x="39" y="28"/>
                    </a:lnTo>
                    <a:lnTo>
                      <a:pt x="44" y="22"/>
                    </a:lnTo>
                    <a:lnTo>
                      <a:pt x="50" y="18"/>
                    </a:lnTo>
                    <a:lnTo>
                      <a:pt x="57" y="15"/>
                    </a:lnTo>
                    <a:lnTo>
                      <a:pt x="71" y="8"/>
                    </a:lnTo>
                    <a:lnTo>
                      <a:pt x="86" y="3"/>
                    </a:lnTo>
                    <a:lnTo>
                      <a:pt x="102" y="1"/>
                    </a:lnTo>
                    <a:lnTo>
                      <a:pt x="118" y="0"/>
                    </a:lnTo>
                    <a:lnTo>
                      <a:pt x="131" y="0"/>
                    </a:lnTo>
                    <a:lnTo>
                      <a:pt x="143" y="2"/>
                    </a:lnTo>
                    <a:lnTo>
                      <a:pt x="154" y="4"/>
                    </a:lnTo>
                    <a:lnTo>
                      <a:pt x="166" y="8"/>
                    </a:lnTo>
                    <a:lnTo>
                      <a:pt x="176" y="13"/>
                    </a:lnTo>
                    <a:lnTo>
                      <a:pt x="185" y="19"/>
                    </a:lnTo>
                    <a:lnTo>
                      <a:pt x="195" y="26"/>
                    </a:lnTo>
                    <a:lnTo>
                      <a:pt x="204" y="33"/>
                    </a:lnTo>
                    <a:lnTo>
                      <a:pt x="211" y="42"/>
                    </a:lnTo>
                    <a:lnTo>
                      <a:pt x="218" y="52"/>
                    </a:lnTo>
                    <a:lnTo>
                      <a:pt x="223" y="61"/>
                    </a:lnTo>
                    <a:lnTo>
                      <a:pt x="229" y="72"/>
                    </a:lnTo>
                    <a:lnTo>
                      <a:pt x="232" y="83"/>
                    </a:lnTo>
                    <a:lnTo>
                      <a:pt x="235" y="94"/>
                    </a:lnTo>
                    <a:lnTo>
                      <a:pt x="236" y="107"/>
                    </a:lnTo>
                    <a:lnTo>
                      <a:pt x="236" y="118"/>
                    </a:lnTo>
                    <a:lnTo>
                      <a:pt x="236" y="131"/>
                    </a:lnTo>
                    <a:lnTo>
                      <a:pt x="235" y="143"/>
                    </a:lnTo>
                    <a:lnTo>
                      <a:pt x="232" y="155"/>
                    </a:lnTo>
                    <a:lnTo>
                      <a:pt x="229" y="166"/>
                    </a:lnTo>
                    <a:lnTo>
                      <a:pt x="223" y="177"/>
                    </a:lnTo>
                    <a:lnTo>
                      <a:pt x="218" y="186"/>
                    </a:lnTo>
                    <a:lnTo>
                      <a:pt x="211" y="196"/>
                    </a:lnTo>
                    <a:lnTo>
                      <a:pt x="203" y="205"/>
                    </a:lnTo>
                    <a:lnTo>
                      <a:pt x="194" y="213"/>
                    </a:lnTo>
                    <a:lnTo>
                      <a:pt x="185" y="220"/>
                    </a:lnTo>
                    <a:lnTo>
                      <a:pt x="176" y="225"/>
                    </a:lnTo>
                    <a:lnTo>
                      <a:pt x="165" y="231"/>
                    </a:lnTo>
                    <a:lnTo>
                      <a:pt x="154" y="234"/>
                    </a:lnTo>
                    <a:lnTo>
                      <a:pt x="143" y="237"/>
                    </a:lnTo>
                    <a:lnTo>
                      <a:pt x="131" y="238"/>
                    </a:lnTo>
                    <a:lnTo>
                      <a:pt x="118" y="239"/>
                    </a:lnTo>
                    <a:lnTo>
                      <a:pt x="103" y="238"/>
                    </a:lnTo>
                    <a:lnTo>
                      <a:pt x="88" y="236"/>
                    </a:lnTo>
                    <a:lnTo>
                      <a:pt x="73" y="231"/>
                    </a:lnTo>
                    <a:lnTo>
                      <a:pt x="59" y="225"/>
                    </a:lnTo>
                    <a:lnTo>
                      <a:pt x="52" y="221"/>
                    </a:lnTo>
                    <a:lnTo>
                      <a:pt x="45" y="217"/>
                    </a:lnTo>
                    <a:lnTo>
                      <a:pt x="39" y="212"/>
                    </a:lnTo>
                    <a:lnTo>
                      <a:pt x="33" y="207"/>
                    </a:lnTo>
                    <a:lnTo>
                      <a:pt x="28" y="202"/>
                    </a:lnTo>
                    <a:lnTo>
                      <a:pt x="24" y="196"/>
                    </a:lnTo>
                    <a:lnTo>
                      <a:pt x="19" y="190"/>
                    </a:lnTo>
                    <a:lnTo>
                      <a:pt x="15" y="183"/>
                    </a:lnTo>
                    <a:lnTo>
                      <a:pt x="12" y="176"/>
                    </a:lnTo>
                    <a:lnTo>
                      <a:pt x="8" y="169"/>
                    </a:lnTo>
                    <a:lnTo>
                      <a:pt x="6" y="161"/>
                    </a:lnTo>
                    <a:lnTo>
                      <a:pt x="4" y="153"/>
                    </a:lnTo>
                    <a:lnTo>
                      <a:pt x="1" y="135"/>
                    </a:lnTo>
                    <a:lnTo>
                      <a:pt x="0" y="116"/>
                    </a:lnTo>
                    <a:close/>
                    <a:moveTo>
                      <a:pt x="62" y="120"/>
                    </a:moveTo>
                    <a:lnTo>
                      <a:pt x="62" y="128"/>
                    </a:lnTo>
                    <a:lnTo>
                      <a:pt x="63" y="136"/>
                    </a:lnTo>
                    <a:lnTo>
                      <a:pt x="65" y="142"/>
                    </a:lnTo>
                    <a:lnTo>
                      <a:pt x="67" y="150"/>
                    </a:lnTo>
                    <a:lnTo>
                      <a:pt x="69" y="156"/>
                    </a:lnTo>
                    <a:lnTo>
                      <a:pt x="71" y="162"/>
                    </a:lnTo>
                    <a:lnTo>
                      <a:pt x="74" y="167"/>
                    </a:lnTo>
                    <a:lnTo>
                      <a:pt x="79" y="171"/>
                    </a:lnTo>
                    <a:lnTo>
                      <a:pt x="83" y="176"/>
                    </a:lnTo>
                    <a:lnTo>
                      <a:pt x="87" y="180"/>
                    </a:lnTo>
                    <a:lnTo>
                      <a:pt x="92" y="182"/>
                    </a:lnTo>
                    <a:lnTo>
                      <a:pt x="97" y="185"/>
                    </a:lnTo>
                    <a:lnTo>
                      <a:pt x="101" y="188"/>
                    </a:lnTo>
                    <a:lnTo>
                      <a:pt x="107" y="189"/>
                    </a:lnTo>
                    <a:lnTo>
                      <a:pt x="113" y="190"/>
                    </a:lnTo>
                    <a:lnTo>
                      <a:pt x="118" y="190"/>
                    </a:lnTo>
                    <a:lnTo>
                      <a:pt x="124" y="190"/>
                    </a:lnTo>
                    <a:lnTo>
                      <a:pt x="130" y="189"/>
                    </a:lnTo>
                    <a:lnTo>
                      <a:pt x="135" y="188"/>
                    </a:lnTo>
                    <a:lnTo>
                      <a:pt x="140" y="185"/>
                    </a:lnTo>
                    <a:lnTo>
                      <a:pt x="145" y="182"/>
                    </a:lnTo>
                    <a:lnTo>
                      <a:pt x="150" y="180"/>
                    </a:lnTo>
                    <a:lnTo>
                      <a:pt x="154" y="176"/>
                    </a:lnTo>
                    <a:lnTo>
                      <a:pt x="158" y="171"/>
                    </a:lnTo>
                    <a:lnTo>
                      <a:pt x="162" y="167"/>
                    </a:lnTo>
                    <a:lnTo>
                      <a:pt x="165" y="162"/>
                    </a:lnTo>
                    <a:lnTo>
                      <a:pt x="168" y="156"/>
                    </a:lnTo>
                    <a:lnTo>
                      <a:pt x="170" y="150"/>
                    </a:lnTo>
                    <a:lnTo>
                      <a:pt x="172" y="142"/>
                    </a:lnTo>
                    <a:lnTo>
                      <a:pt x="174" y="136"/>
                    </a:lnTo>
                    <a:lnTo>
                      <a:pt x="175" y="127"/>
                    </a:lnTo>
                    <a:lnTo>
                      <a:pt x="175" y="118"/>
                    </a:lnTo>
                    <a:lnTo>
                      <a:pt x="175" y="111"/>
                    </a:lnTo>
                    <a:lnTo>
                      <a:pt x="174" y="103"/>
                    </a:lnTo>
                    <a:lnTo>
                      <a:pt x="172" y="96"/>
                    </a:lnTo>
                    <a:lnTo>
                      <a:pt x="170" y="89"/>
                    </a:lnTo>
                    <a:lnTo>
                      <a:pt x="168" y="83"/>
                    </a:lnTo>
                    <a:lnTo>
                      <a:pt x="165" y="77"/>
                    </a:lnTo>
                    <a:lnTo>
                      <a:pt x="162" y="72"/>
                    </a:lnTo>
                    <a:lnTo>
                      <a:pt x="158" y="67"/>
                    </a:lnTo>
                    <a:lnTo>
                      <a:pt x="154" y="63"/>
                    </a:lnTo>
                    <a:lnTo>
                      <a:pt x="150" y="59"/>
                    </a:lnTo>
                    <a:lnTo>
                      <a:pt x="145" y="56"/>
                    </a:lnTo>
                    <a:lnTo>
                      <a:pt x="140" y="54"/>
                    </a:lnTo>
                    <a:lnTo>
                      <a:pt x="135" y="52"/>
                    </a:lnTo>
                    <a:lnTo>
                      <a:pt x="130" y="50"/>
                    </a:lnTo>
                    <a:lnTo>
                      <a:pt x="124" y="49"/>
                    </a:lnTo>
                    <a:lnTo>
                      <a:pt x="118" y="49"/>
                    </a:lnTo>
                    <a:lnTo>
                      <a:pt x="113" y="49"/>
                    </a:lnTo>
                    <a:lnTo>
                      <a:pt x="107" y="50"/>
                    </a:lnTo>
                    <a:lnTo>
                      <a:pt x="101" y="52"/>
                    </a:lnTo>
                    <a:lnTo>
                      <a:pt x="97" y="54"/>
                    </a:lnTo>
                    <a:lnTo>
                      <a:pt x="92" y="56"/>
                    </a:lnTo>
                    <a:lnTo>
                      <a:pt x="87" y="59"/>
                    </a:lnTo>
                    <a:lnTo>
                      <a:pt x="83" y="63"/>
                    </a:lnTo>
                    <a:lnTo>
                      <a:pt x="79" y="67"/>
                    </a:lnTo>
                    <a:lnTo>
                      <a:pt x="74" y="72"/>
                    </a:lnTo>
                    <a:lnTo>
                      <a:pt x="71" y="77"/>
                    </a:lnTo>
                    <a:lnTo>
                      <a:pt x="69" y="83"/>
                    </a:lnTo>
                    <a:lnTo>
                      <a:pt x="67" y="89"/>
                    </a:lnTo>
                    <a:lnTo>
                      <a:pt x="65" y="96"/>
                    </a:lnTo>
                    <a:lnTo>
                      <a:pt x="63" y="103"/>
                    </a:lnTo>
                    <a:lnTo>
                      <a:pt x="62" y="111"/>
                    </a:lnTo>
                    <a:lnTo>
                      <a:pt x="62" y="1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89" name="Freeform 1398">
                <a:extLst>
                  <a:ext uri="{FF2B5EF4-FFF2-40B4-BE49-F238E27FC236}">
                    <a16:creationId xmlns:a16="http://schemas.microsoft.com/office/drawing/2014/main" id="{0382ECC2-1CF5-4CA4-A806-5EB2EAD69BBA}"/>
                  </a:ext>
                </a:extLst>
              </p:cNvPr>
              <p:cNvSpPr>
                <a:spLocks noEditPoints="1"/>
              </p:cNvSpPr>
              <p:nvPr/>
            </p:nvSpPr>
            <p:spPr bwMode="auto">
              <a:xfrm>
                <a:off x="3058" y="1675"/>
                <a:ext cx="44" cy="64"/>
              </a:xfrm>
              <a:custGeom>
                <a:avLst/>
                <a:gdLst>
                  <a:gd name="T0" fmla="*/ 33 w 223"/>
                  <a:gd name="T1" fmla="*/ 63 h 321"/>
                  <a:gd name="T2" fmla="*/ 31 w 223"/>
                  <a:gd name="T3" fmla="*/ 58 h 321"/>
                  <a:gd name="T4" fmla="*/ 28 w 223"/>
                  <a:gd name="T5" fmla="*/ 61 h 321"/>
                  <a:gd name="T6" fmla="*/ 24 w 223"/>
                  <a:gd name="T7" fmla="*/ 63 h 321"/>
                  <a:gd name="T8" fmla="*/ 21 w 223"/>
                  <a:gd name="T9" fmla="*/ 64 h 321"/>
                  <a:gd name="T10" fmla="*/ 17 w 223"/>
                  <a:gd name="T11" fmla="*/ 64 h 321"/>
                  <a:gd name="T12" fmla="*/ 13 w 223"/>
                  <a:gd name="T13" fmla="*/ 63 h 321"/>
                  <a:gd name="T14" fmla="*/ 10 w 223"/>
                  <a:gd name="T15" fmla="*/ 61 h 321"/>
                  <a:gd name="T16" fmla="*/ 7 w 223"/>
                  <a:gd name="T17" fmla="*/ 59 h 321"/>
                  <a:gd name="T18" fmla="*/ 4 w 223"/>
                  <a:gd name="T19" fmla="*/ 56 h 321"/>
                  <a:gd name="T20" fmla="*/ 2 w 223"/>
                  <a:gd name="T21" fmla="*/ 52 h 321"/>
                  <a:gd name="T22" fmla="*/ 1 w 223"/>
                  <a:gd name="T23" fmla="*/ 48 h 321"/>
                  <a:gd name="T24" fmla="*/ 0 w 223"/>
                  <a:gd name="T25" fmla="*/ 43 h 321"/>
                  <a:gd name="T26" fmla="*/ 0 w 223"/>
                  <a:gd name="T27" fmla="*/ 37 h 321"/>
                  <a:gd name="T28" fmla="*/ 1 w 223"/>
                  <a:gd name="T29" fmla="*/ 32 h 321"/>
                  <a:gd name="T30" fmla="*/ 2 w 223"/>
                  <a:gd name="T31" fmla="*/ 28 h 321"/>
                  <a:gd name="T32" fmla="*/ 4 w 223"/>
                  <a:gd name="T33" fmla="*/ 24 h 321"/>
                  <a:gd name="T34" fmla="*/ 7 w 223"/>
                  <a:gd name="T35" fmla="*/ 21 h 321"/>
                  <a:gd name="T36" fmla="*/ 10 w 223"/>
                  <a:gd name="T37" fmla="*/ 19 h 321"/>
                  <a:gd name="T38" fmla="*/ 13 w 223"/>
                  <a:gd name="T39" fmla="*/ 17 h 321"/>
                  <a:gd name="T40" fmla="*/ 17 w 223"/>
                  <a:gd name="T41" fmla="*/ 16 h 321"/>
                  <a:gd name="T42" fmla="*/ 21 w 223"/>
                  <a:gd name="T43" fmla="*/ 16 h 321"/>
                  <a:gd name="T44" fmla="*/ 24 w 223"/>
                  <a:gd name="T45" fmla="*/ 17 h 321"/>
                  <a:gd name="T46" fmla="*/ 28 w 223"/>
                  <a:gd name="T47" fmla="*/ 19 h 321"/>
                  <a:gd name="T48" fmla="*/ 31 w 223"/>
                  <a:gd name="T49" fmla="*/ 21 h 321"/>
                  <a:gd name="T50" fmla="*/ 32 w 223"/>
                  <a:gd name="T51" fmla="*/ 0 h 321"/>
                  <a:gd name="T52" fmla="*/ 44 w 223"/>
                  <a:gd name="T53" fmla="*/ 63 h 321"/>
                  <a:gd name="T54" fmla="*/ 12 w 223"/>
                  <a:gd name="T55" fmla="*/ 42 h 321"/>
                  <a:gd name="T56" fmla="*/ 13 w 223"/>
                  <a:gd name="T57" fmla="*/ 48 h 321"/>
                  <a:gd name="T58" fmla="*/ 15 w 223"/>
                  <a:gd name="T59" fmla="*/ 51 h 321"/>
                  <a:gd name="T60" fmla="*/ 17 w 223"/>
                  <a:gd name="T61" fmla="*/ 53 h 321"/>
                  <a:gd name="T62" fmla="*/ 19 w 223"/>
                  <a:gd name="T63" fmla="*/ 54 h 321"/>
                  <a:gd name="T64" fmla="*/ 21 w 223"/>
                  <a:gd name="T65" fmla="*/ 54 h 321"/>
                  <a:gd name="T66" fmla="*/ 23 w 223"/>
                  <a:gd name="T67" fmla="*/ 54 h 321"/>
                  <a:gd name="T68" fmla="*/ 25 w 223"/>
                  <a:gd name="T69" fmla="*/ 54 h 321"/>
                  <a:gd name="T70" fmla="*/ 27 w 223"/>
                  <a:gd name="T71" fmla="*/ 53 h 321"/>
                  <a:gd name="T72" fmla="*/ 28 w 223"/>
                  <a:gd name="T73" fmla="*/ 52 h 321"/>
                  <a:gd name="T74" fmla="*/ 30 w 223"/>
                  <a:gd name="T75" fmla="*/ 50 h 321"/>
                  <a:gd name="T76" fmla="*/ 31 w 223"/>
                  <a:gd name="T77" fmla="*/ 48 h 321"/>
                  <a:gd name="T78" fmla="*/ 32 w 223"/>
                  <a:gd name="T79" fmla="*/ 44 h 321"/>
                  <a:gd name="T80" fmla="*/ 32 w 223"/>
                  <a:gd name="T81" fmla="*/ 37 h 321"/>
                  <a:gd name="T82" fmla="*/ 31 w 223"/>
                  <a:gd name="T83" fmla="*/ 32 h 321"/>
                  <a:gd name="T84" fmla="*/ 30 w 223"/>
                  <a:gd name="T85" fmla="*/ 30 h 321"/>
                  <a:gd name="T86" fmla="*/ 28 w 223"/>
                  <a:gd name="T87" fmla="*/ 28 h 321"/>
                  <a:gd name="T88" fmla="*/ 27 w 223"/>
                  <a:gd name="T89" fmla="*/ 27 h 321"/>
                  <a:gd name="T90" fmla="*/ 25 w 223"/>
                  <a:gd name="T91" fmla="*/ 26 h 321"/>
                  <a:gd name="T92" fmla="*/ 23 w 223"/>
                  <a:gd name="T93" fmla="*/ 26 h 321"/>
                  <a:gd name="T94" fmla="*/ 21 w 223"/>
                  <a:gd name="T95" fmla="*/ 26 h 321"/>
                  <a:gd name="T96" fmla="*/ 19 w 223"/>
                  <a:gd name="T97" fmla="*/ 26 h 321"/>
                  <a:gd name="T98" fmla="*/ 17 w 223"/>
                  <a:gd name="T99" fmla="*/ 27 h 321"/>
                  <a:gd name="T100" fmla="*/ 16 w 223"/>
                  <a:gd name="T101" fmla="*/ 28 h 321"/>
                  <a:gd name="T102" fmla="*/ 14 w 223"/>
                  <a:gd name="T103" fmla="*/ 30 h 321"/>
                  <a:gd name="T104" fmla="*/ 13 w 223"/>
                  <a:gd name="T105" fmla="*/ 32 h 321"/>
                  <a:gd name="T106" fmla="*/ 12 w 223"/>
                  <a:gd name="T107" fmla="*/ 36 h 32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23"/>
                  <a:gd name="T163" fmla="*/ 0 h 321"/>
                  <a:gd name="T164" fmla="*/ 223 w 223"/>
                  <a:gd name="T165" fmla="*/ 321 h 32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23" h="321">
                    <a:moveTo>
                      <a:pt x="223" y="316"/>
                    </a:moveTo>
                    <a:lnTo>
                      <a:pt x="167" y="316"/>
                    </a:lnTo>
                    <a:lnTo>
                      <a:pt x="167" y="282"/>
                    </a:lnTo>
                    <a:lnTo>
                      <a:pt x="159" y="291"/>
                    </a:lnTo>
                    <a:lnTo>
                      <a:pt x="152" y="300"/>
                    </a:lnTo>
                    <a:lnTo>
                      <a:pt x="143" y="306"/>
                    </a:lnTo>
                    <a:lnTo>
                      <a:pt x="134" y="312"/>
                    </a:lnTo>
                    <a:lnTo>
                      <a:pt x="124" y="316"/>
                    </a:lnTo>
                    <a:lnTo>
                      <a:pt x="114" y="319"/>
                    </a:lnTo>
                    <a:lnTo>
                      <a:pt x="104" y="320"/>
                    </a:lnTo>
                    <a:lnTo>
                      <a:pt x="95" y="321"/>
                    </a:lnTo>
                    <a:lnTo>
                      <a:pt x="85" y="320"/>
                    </a:lnTo>
                    <a:lnTo>
                      <a:pt x="76" y="319"/>
                    </a:lnTo>
                    <a:lnTo>
                      <a:pt x="67" y="317"/>
                    </a:lnTo>
                    <a:lnTo>
                      <a:pt x="58" y="313"/>
                    </a:lnTo>
                    <a:lnTo>
                      <a:pt x="50" y="308"/>
                    </a:lnTo>
                    <a:lnTo>
                      <a:pt x="42" y="303"/>
                    </a:lnTo>
                    <a:lnTo>
                      <a:pt x="34" y="296"/>
                    </a:lnTo>
                    <a:lnTo>
                      <a:pt x="28" y="289"/>
                    </a:lnTo>
                    <a:lnTo>
                      <a:pt x="21" y="281"/>
                    </a:lnTo>
                    <a:lnTo>
                      <a:pt x="15" y="272"/>
                    </a:lnTo>
                    <a:lnTo>
                      <a:pt x="11" y="262"/>
                    </a:lnTo>
                    <a:lnTo>
                      <a:pt x="6" y="251"/>
                    </a:lnTo>
                    <a:lnTo>
                      <a:pt x="3" y="239"/>
                    </a:lnTo>
                    <a:lnTo>
                      <a:pt x="1" y="227"/>
                    </a:lnTo>
                    <a:lnTo>
                      <a:pt x="0" y="214"/>
                    </a:lnTo>
                    <a:lnTo>
                      <a:pt x="0" y="200"/>
                    </a:lnTo>
                    <a:lnTo>
                      <a:pt x="0" y="186"/>
                    </a:lnTo>
                    <a:lnTo>
                      <a:pt x="1" y="173"/>
                    </a:lnTo>
                    <a:lnTo>
                      <a:pt x="3" y="161"/>
                    </a:lnTo>
                    <a:lnTo>
                      <a:pt x="6" y="150"/>
                    </a:lnTo>
                    <a:lnTo>
                      <a:pt x="9" y="139"/>
                    </a:lnTo>
                    <a:lnTo>
                      <a:pt x="15" y="129"/>
                    </a:lnTo>
                    <a:lnTo>
                      <a:pt x="20" y="120"/>
                    </a:lnTo>
                    <a:lnTo>
                      <a:pt x="27" y="112"/>
                    </a:lnTo>
                    <a:lnTo>
                      <a:pt x="34" y="104"/>
                    </a:lnTo>
                    <a:lnTo>
                      <a:pt x="41" y="99"/>
                    </a:lnTo>
                    <a:lnTo>
                      <a:pt x="49" y="94"/>
                    </a:lnTo>
                    <a:lnTo>
                      <a:pt x="58" y="89"/>
                    </a:lnTo>
                    <a:lnTo>
                      <a:pt x="67" y="86"/>
                    </a:lnTo>
                    <a:lnTo>
                      <a:pt x="76" y="84"/>
                    </a:lnTo>
                    <a:lnTo>
                      <a:pt x="86" y="82"/>
                    </a:lnTo>
                    <a:lnTo>
                      <a:pt x="96" y="82"/>
                    </a:lnTo>
                    <a:lnTo>
                      <a:pt x="106" y="82"/>
                    </a:lnTo>
                    <a:lnTo>
                      <a:pt x="114" y="84"/>
                    </a:lnTo>
                    <a:lnTo>
                      <a:pt x="123" y="86"/>
                    </a:lnTo>
                    <a:lnTo>
                      <a:pt x="131" y="89"/>
                    </a:lnTo>
                    <a:lnTo>
                      <a:pt x="140" y="95"/>
                    </a:lnTo>
                    <a:lnTo>
                      <a:pt x="148" y="100"/>
                    </a:lnTo>
                    <a:lnTo>
                      <a:pt x="155" y="107"/>
                    </a:lnTo>
                    <a:lnTo>
                      <a:pt x="163" y="114"/>
                    </a:lnTo>
                    <a:lnTo>
                      <a:pt x="163" y="0"/>
                    </a:lnTo>
                    <a:lnTo>
                      <a:pt x="223" y="0"/>
                    </a:lnTo>
                    <a:lnTo>
                      <a:pt x="223" y="316"/>
                    </a:lnTo>
                    <a:close/>
                    <a:moveTo>
                      <a:pt x="61" y="196"/>
                    </a:moveTo>
                    <a:lnTo>
                      <a:pt x="62" y="213"/>
                    </a:lnTo>
                    <a:lnTo>
                      <a:pt x="63" y="229"/>
                    </a:lnTo>
                    <a:lnTo>
                      <a:pt x="67" y="240"/>
                    </a:lnTo>
                    <a:lnTo>
                      <a:pt x="71" y="249"/>
                    </a:lnTo>
                    <a:lnTo>
                      <a:pt x="75" y="255"/>
                    </a:lnTo>
                    <a:lnTo>
                      <a:pt x="80" y="260"/>
                    </a:lnTo>
                    <a:lnTo>
                      <a:pt x="84" y="264"/>
                    </a:lnTo>
                    <a:lnTo>
                      <a:pt x="89" y="267"/>
                    </a:lnTo>
                    <a:lnTo>
                      <a:pt x="95" y="270"/>
                    </a:lnTo>
                    <a:lnTo>
                      <a:pt x="100" y="272"/>
                    </a:lnTo>
                    <a:lnTo>
                      <a:pt x="106" y="273"/>
                    </a:lnTo>
                    <a:lnTo>
                      <a:pt x="112" y="273"/>
                    </a:lnTo>
                    <a:lnTo>
                      <a:pt x="117" y="273"/>
                    </a:lnTo>
                    <a:lnTo>
                      <a:pt x="123" y="272"/>
                    </a:lnTo>
                    <a:lnTo>
                      <a:pt x="127" y="271"/>
                    </a:lnTo>
                    <a:lnTo>
                      <a:pt x="131" y="268"/>
                    </a:lnTo>
                    <a:lnTo>
                      <a:pt x="136" y="266"/>
                    </a:lnTo>
                    <a:lnTo>
                      <a:pt x="140" y="263"/>
                    </a:lnTo>
                    <a:lnTo>
                      <a:pt x="144" y="260"/>
                    </a:lnTo>
                    <a:lnTo>
                      <a:pt x="148" y="255"/>
                    </a:lnTo>
                    <a:lnTo>
                      <a:pt x="151" y="251"/>
                    </a:lnTo>
                    <a:lnTo>
                      <a:pt x="154" y="246"/>
                    </a:lnTo>
                    <a:lnTo>
                      <a:pt x="157" y="239"/>
                    </a:lnTo>
                    <a:lnTo>
                      <a:pt x="158" y="233"/>
                    </a:lnTo>
                    <a:lnTo>
                      <a:pt x="162" y="219"/>
                    </a:lnTo>
                    <a:lnTo>
                      <a:pt x="163" y="203"/>
                    </a:lnTo>
                    <a:lnTo>
                      <a:pt x="162" y="184"/>
                    </a:lnTo>
                    <a:lnTo>
                      <a:pt x="159" y="168"/>
                    </a:lnTo>
                    <a:lnTo>
                      <a:pt x="157" y="162"/>
                    </a:lnTo>
                    <a:lnTo>
                      <a:pt x="154" y="155"/>
                    </a:lnTo>
                    <a:lnTo>
                      <a:pt x="152" y="150"/>
                    </a:lnTo>
                    <a:lnTo>
                      <a:pt x="149" y="145"/>
                    </a:lnTo>
                    <a:lnTo>
                      <a:pt x="144" y="141"/>
                    </a:lnTo>
                    <a:lnTo>
                      <a:pt x="141" y="138"/>
                    </a:lnTo>
                    <a:lnTo>
                      <a:pt x="137" y="135"/>
                    </a:lnTo>
                    <a:lnTo>
                      <a:pt x="132" y="132"/>
                    </a:lnTo>
                    <a:lnTo>
                      <a:pt x="127" y="130"/>
                    </a:lnTo>
                    <a:lnTo>
                      <a:pt x="123" y="129"/>
                    </a:lnTo>
                    <a:lnTo>
                      <a:pt x="117" y="128"/>
                    </a:lnTo>
                    <a:lnTo>
                      <a:pt x="112" y="128"/>
                    </a:lnTo>
                    <a:lnTo>
                      <a:pt x="107" y="128"/>
                    </a:lnTo>
                    <a:lnTo>
                      <a:pt x="101" y="129"/>
                    </a:lnTo>
                    <a:lnTo>
                      <a:pt x="97" y="130"/>
                    </a:lnTo>
                    <a:lnTo>
                      <a:pt x="93" y="132"/>
                    </a:lnTo>
                    <a:lnTo>
                      <a:pt x="87" y="135"/>
                    </a:lnTo>
                    <a:lnTo>
                      <a:pt x="84" y="138"/>
                    </a:lnTo>
                    <a:lnTo>
                      <a:pt x="80" y="141"/>
                    </a:lnTo>
                    <a:lnTo>
                      <a:pt x="75" y="145"/>
                    </a:lnTo>
                    <a:lnTo>
                      <a:pt x="72" y="150"/>
                    </a:lnTo>
                    <a:lnTo>
                      <a:pt x="70" y="155"/>
                    </a:lnTo>
                    <a:lnTo>
                      <a:pt x="67" y="161"/>
                    </a:lnTo>
                    <a:lnTo>
                      <a:pt x="64" y="167"/>
                    </a:lnTo>
                    <a:lnTo>
                      <a:pt x="62" y="180"/>
                    </a:lnTo>
                    <a:lnTo>
                      <a:pt x="61" y="19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90" name="Freeform 1399">
                <a:extLst>
                  <a:ext uri="{FF2B5EF4-FFF2-40B4-BE49-F238E27FC236}">
                    <a16:creationId xmlns:a16="http://schemas.microsoft.com/office/drawing/2014/main" id="{DBC5869C-8524-48C9-A088-036A7B0F262B}"/>
                  </a:ext>
                </a:extLst>
              </p:cNvPr>
              <p:cNvSpPr>
                <a:spLocks noEditPoints="1"/>
              </p:cNvSpPr>
              <p:nvPr/>
            </p:nvSpPr>
            <p:spPr bwMode="auto">
              <a:xfrm>
                <a:off x="3111" y="1691"/>
                <a:ext cx="43" cy="48"/>
              </a:xfrm>
              <a:custGeom>
                <a:avLst/>
                <a:gdLst>
                  <a:gd name="T0" fmla="*/ 42 w 214"/>
                  <a:gd name="T1" fmla="*/ 34 h 239"/>
                  <a:gd name="T2" fmla="*/ 41 w 214"/>
                  <a:gd name="T3" fmla="*/ 37 h 239"/>
                  <a:gd name="T4" fmla="*/ 39 w 214"/>
                  <a:gd name="T5" fmla="*/ 40 h 239"/>
                  <a:gd name="T6" fmla="*/ 37 w 214"/>
                  <a:gd name="T7" fmla="*/ 43 h 239"/>
                  <a:gd name="T8" fmla="*/ 35 w 214"/>
                  <a:gd name="T9" fmla="*/ 45 h 239"/>
                  <a:gd name="T10" fmla="*/ 32 w 214"/>
                  <a:gd name="T11" fmla="*/ 46 h 239"/>
                  <a:gd name="T12" fmla="*/ 29 w 214"/>
                  <a:gd name="T13" fmla="*/ 47 h 239"/>
                  <a:gd name="T14" fmla="*/ 26 w 214"/>
                  <a:gd name="T15" fmla="*/ 48 h 239"/>
                  <a:gd name="T16" fmla="*/ 22 w 214"/>
                  <a:gd name="T17" fmla="*/ 48 h 239"/>
                  <a:gd name="T18" fmla="*/ 17 w 214"/>
                  <a:gd name="T19" fmla="*/ 48 h 239"/>
                  <a:gd name="T20" fmla="*/ 12 w 214"/>
                  <a:gd name="T21" fmla="*/ 46 h 239"/>
                  <a:gd name="T22" fmla="*/ 8 w 214"/>
                  <a:gd name="T23" fmla="*/ 44 h 239"/>
                  <a:gd name="T24" fmla="*/ 5 w 214"/>
                  <a:gd name="T25" fmla="*/ 40 h 239"/>
                  <a:gd name="T26" fmla="*/ 3 w 214"/>
                  <a:gd name="T27" fmla="*/ 37 h 239"/>
                  <a:gd name="T28" fmla="*/ 1 w 214"/>
                  <a:gd name="T29" fmla="*/ 33 h 239"/>
                  <a:gd name="T30" fmla="*/ 0 w 214"/>
                  <a:gd name="T31" fmla="*/ 29 h 239"/>
                  <a:gd name="T32" fmla="*/ 0 w 214"/>
                  <a:gd name="T33" fmla="*/ 24 h 239"/>
                  <a:gd name="T34" fmla="*/ 0 w 214"/>
                  <a:gd name="T35" fmla="*/ 19 h 239"/>
                  <a:gd name="T36" fmla="*/ 2 w 214"/>
                  <a:gd name="T37" fmla="*/ 14 h 239"/>
                  <a:gd name="T38" fmla="*/ 3 w 214"/>
                  <a:gd name="T39" fmla="*/ 10 h 239"/>
                  <a:gd name="T40" fmla="*/ 6 w 214"/>
                  <a:gd name="T41" fmla="*/ 6 h 239"/>
                  <a:gd name="T42" fmla="*/ 9 w 214"/>
                  <a:gd name="T43" fmla="*/ 4 h 239"/>
                  <a:gd name="T44" fmla="*/ 13 w 214"/>
                  <a:gd name="T45" fmla="*/ 1 h 239"/>
                  <a:gd name="T46" fmla="*/ 17 w 214"/>
                  <a:gd name="T47" fmla="*/ 0 h 239"/>
                  <a:gd name="T48" fmla="*/ 21 w 214"/>
                  <a:gd name="T49" fmla="*/ 0 h 239"/>
                  <a:gd name="T50" fmla="*/ 26 w 214"/>
                  <a:gd name="T51" fmla="*/ 0 h 239"/>
                  <a:gd name="T52" fmla="*/ 30 w 214"/>
                  <a:gd name="T53" fmla="*/ 2 h 239"/>
                  <a:gd name="T54" fmla="*/ 34 w 214"/>
                  <a:gd name="T55" fmla="*/ 4 h 239"/>
                  <a:gd name="T56" fmla="*/ 37 w 214"/>
                  <a:gd name="T57" fmla="*/ 7 h 239"/>
                  <a:gd name="T58" fmla="*/ 40 w 214"/>
                  <a:gd name="T59" fmla="*/ 11 h 239"/>
                  <a:gd name="T60" fmla="*/ 42 w 214"/>
                  <a:gd name="T61" fmla="*/ 15 h 239"/>
                  <a:gd name="T62" fmla="*/ 43 w 214"/>
                  <a:gd name="T63" fmla="*/ 21 h 239"/>
                  <a:gd name="T64" fmla="*/ 43 w 214"/>
                  <a:gd name="T65" fmla="*/ 28 h 239"/>
                  <a:gd name="T66" fmla="*/ 13 w 214"/>
                  <a:gd name="T67" fmla="*/ 30 h 239"/>
                  <a:gd name="T68" fmla="*/ 14 w 214"/>
                  <a:gd name="T69" fmla="*/ 33 h 239"/>
                  <a:gd name="T70" fmla="*/ 15 w 214"/>
                  <a:gd name="T71" fmla="*/ 35 h 239"/>
                  <a:gd name="T72" fmla="*/ 17 w 214"/>
                  <a:gd name="T73" fmla="*/ 37 h 239"/>
                  <a:gd name="T74" fmla="*/ 20 w 214"/>
                  <a:gd name="T75" fmla="*/ 39 h 239"/>
                  <a:gd name="T76" fmla="*/ 24 w 214"/>
                  <a:gd name="T77" fmla="*/ 39 h 239"/>
                  <a:gd name="T78" fmla="*/ 26 w 214"/>
                  <a:gd name="T79" fmla="*/ 38 h 239"/>
                  <a:gd name="T80" fmla="*/ 28 w 214"/>
                  <a:gd name="T81" fmla="*/ 37 h 239"/>
                  <a:gd name="T82" fmla="*/ 30 w 214"/>
                  <a:gd name="T83" fmla="*/ 34 h 239"/>
                  <a:gd name="T84" fmla="*/ 31 w 214"/>
                  <a:gd name="T85" fmla="*/ 20 h 239"/>
                  <a:gd name="T86" fmla="*/ 30 w 214"/>
                  <a:gd name="T87" fmla="*/ 15 h 239"/>
                  <a:gd name="T88" fmla="*/ 28 w 214"/>
                  <a:gd name="T89" fmla="*/ 12 h 239"/>
                  <a:gd name="T90" fmla="*/ 25 w 214"/>
                  <a:gd name="T91" fmla="*/ 10 h 239"/>
                  <a:gd name="T92" fmla="*/ 22 w 214"/>
                  <a:gd name="T93" fmla="*/ 9 h 239"/>
                  <a:gd name="T94" fmla="*/ 18 w 214"/>
                  <a:gd name="T95" fmla="*/ 10 h 239"/>
                  <a:gd name="T96" fmla="*/ 15 w 214"/>
                  <a:gd name="T97" fmla="*/ 12 h 239"/>
                  <a:gd name="T98" fmla="*/ 13 w 214"/>
                  <a:gd name="T99" fmla="*/ 15 h 239"/>
                  <a:gd name="T100" fmla="*/ 13 w 214"/>
                  <a:gd name="T101" fmla="*/ 20 h 23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14"/>
                  <a:gd name="T154" fmla="*/ 0 h 239"/>
                  <a:gd name="T155" fmla="*/ 214 w 214"/>
                  <a:gd name="T156" fmla="*/ 239 h 23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14" h="239">
                    <a:moveTo>
                      <a:pt x="150" y="161"/>
                    </a:moveTo>
                    <a:lnTo>
                      <a:pt x="211" y="171"/>
                    </a:lnTo>
                    <a:lnTo>
                      <a:pt x="208" y="179"/>
                    </a:lnTo>
                    <a:lnTo>
                      <a:pt x="204" y="186"/>
                    </a:lnTo>
                    <a:lnTo>
                      <a:pt x="200" y="194"/>
                    </a:lnTo>
                    <a:lnTo>
                      <a:pt x="196" y="200"/>
                    </a:lnTo>
                    <a:lnTo>
                      <a:pt x="191" y="207"/>
                    </a:lnTo>
                    <a:lnTo>
                      <a:pt x="186" y="212"/>
                    </a:lnTo>
                    <a:lnTo>
                      <a:pt x="181" y="217"/>
                    </a:lnTo>
                    <a:lnTo>
                      <a:pt x="174" y="222"/>
                    </a:lnTo>
                    <a:lnTo>
                      <a:pt x="168" y="225"/>
                    </a:lnTo>
                    <a:lnTo>
                      <a:pt x="161" y="230"/>
                    </a:lnTo>
                    <a:lnTo>
                      <a:pt x="154" y="233"/>
                    </a:lnTo>
                    <a:lnTo>
                      <a:pt x="146" y="235"/>
                    </a:lnTo>
                    <a:lnTo>
                      <a:pt x="137" y="237"/>
                    </a:lnTo>
                    <a:lnTo>
                      <a:pt x="129" y="238"/>
                    </a:lnTo>
                    <a:lnTo>
                      <a:pt x="120" y="239"/>
                    </a:lnTo>
                    <a:lnTo>
                      <a:pt x="111" y="239"/>
                    </a:lnTo>
                    <a:lnTo>
                      <a:pt x="96" y="238"/>
                    </a:lnTo>
                    <a:lnTo>
                      <a:pt x="83" y="237"/>
                    </a:lnTo>
                    <a:lnTo>
                      <a:pt x="70" y="234"/>
                    </a:lnTo>
                    <a:lnTo>
                      <a:pt x="60" y="230"/>
                    </a:lnTo>
                    <a:lnTo>
                      <a:pt x="49" y="224"/>
                    </a:lnTo>
                    <a:lnTo>
                      <a:pt x="39" y="217"/>
                    </a:lnTo>
                    <a:lnTo>
                      <a:pt x="30" y="209"/>
                    </a:lnTo>
                    <a:lnTo>
                      <a:pt x="23" y="200"/>
                    </a:lnTo>
                    <a:lnTo>
                      <a:pt x="18" y="192"/>
                    </a:lnTo>
                    <a:lnTo>
                      <a:pt x="13" y="183"/>
                    </a:lnTo>
                    <a:lnTo>
                      <a:pt x="9" y="175"/>
                    </a:lnTo>
                    <a:lnTo>
                      <a:pt x="6" y="165"/>
                    </a:lnTo>
                    <a:lnTo>
                      <a:pt x="3" y="154"/>
                    </a:lnTo>
                    <a:lnTo>
                      <a:pt x="1" y="144"/>
                    </a:lnTo>
                    <a:lnTo>
                      <a:pt x="0" y="132"/>
                    </a:lnTo>
                    <a:lnTo>
                      <a:pt x="0" y="121"/>
                    </a:lnTo>
                    <a:lnTo>
                      <a:pt x="0" y="108"/>
                    </a:lnTo>
                    <a:lnTo>
                      <a:pt x="2" y="95"/>
                    </a:lnTo>
                    <a:lnTo>
                      <a:pt x="5" y="82"/>
                    </a:lnTo>
                    <a:lnTo>
                      <a:pt x="8" y="70"/>
                    </a:lnTo>
                    <a:lnTo>
                      <a:pt x="12" y="59"/>
                    </a:lnTo>
                    <a:lnTo>
                      <a:pt x="16" y="49"/>
                    </a:lnTo>
                    <a:lnTo>
                      <a:pt x="23" y="41"/>
                    </a:lnTo>
                    <a:lnTo>
                      <a:pt x="29" y="32"/>
                    </a:lnTo>
                    <a:lnTo>
                      <a:pt x="38" y="25"/>
                    </a:lnTo>
                    <a:lnTo>
                      <a:pt x="46" y="18"/>
                    </a:lnTo>
                    <a:lnTo>
                      <a:pt x="54" y="13"/>
                    </a:lnTo>
                    <a:lnTo>
                      <a:pt x="64" y="7"/>
                    </a:lnTo>
                    <a:lnTo>
                      <a:pt x="74" y="4"/>
                    </a:lnTo>
                    <a:lnTo>
                      <a:pt x="83" y="2"/>
                    </a:lnTo>
                    <a:lnTo>
                      <a:pt x="94" y="0"/>
                    </a:lnTo>
                    <a:lnTo>
                      <a:pt x="105" y="0"/>
                    </a:lnTo>
                    <a:lnTo>
                      <a:pt x="118" y="0"/>
                    </a:lnTo>
                    <a:lnTo>
                      <a:pt x="130" y="2"/>
                    </a:lnTo>
                    <a:lnTo>
                      <a:pt x="141" y="4"/>
                    </a:lnTo>
                    <a:lnTo>
                      <a:pt x="151" y="8"/>
                    </a:lnTo>
                    <a:lnTo>
                      <a:pt x="161" y="13"/>
                    </a:lnTo>
                    <a:lnTo>
                      <a:pt x="170" y="19"/>
                    </a:lnTo>
                    <a:lnTo>
                      <a:pt x="178" y="26"/>
                    </a:lnTo>
                    <a:lnTo>
                      <a:pt x="186" y="33"/>
                    </a:lnTo>
                    <a:lnTo>
                      <a:pt x="192" y="43"/>
                    </a:lnTo>
                    <a:lnTo>
                      <a:pt x="199" y="53"/>
                    </a:lnTo>
                    <a:lnTo>
                      <a:pt x="203" y="63"/>
                    </a:lnTo>
                    <a:lnTo>
                      <a:pt x="208" y="76"/>
                    </a:lnTo>
                    <a:lnTo>
                      <a:pt x="211" y="89"/>
                    </a:lnTo>
                    <a:lnTo>
                      <a:pt x="213" y="104"/>
                    </a:lnTo>
                    <a:lnTo>
                      <a:pt x="214" y="120"/>
                    </a:lnTo>
                    <a:lnTo>
                      <a:pt x="214" y="137"/>
                    </a:lnTo>
                    <a:lnTo>
                      <a:pt x="62" y="137"/>
                    </a:lnTo>
                    <a:lnTo>
                      <a:pt x="63" y="150"/>
                    </a:lnTo>
                    <a:lnTo>
                      <a:pt x="66" y="161"/>
                    </a:lnTo>
                    <a:lnTo>
                      <a:pt x="68" y="166"/>
                    </a:lnTo>
                    <a:lnTo>
                      <a:pt x="70" y="170"/>
                    </a:lnTo>
                    <a:lnTo>
                      <a:pt x="74" y="175"/>
                    </a:lnTo>
                    <a:lnTo>
                      <a:pt x="77" y="179"/>
                    </a:lnTo>
                    <a:lnTo>
                      <a:pt x="84" y="185"/>
                    </a:lnTo>
                    <a:lnTo>
                      <a:pt x="93" y="190"/>
                    </a:lnTo>
                    <a:lnTo>
                      <a:pt x="102" y="193"/>
                    </a:lnTo>
                    <a:lnTo>
                      <a:pt x="111" y="194"/>
                    </a:lnTo>
                    <a:lnTo>
                      <a:pt x="119" y="193"/>
                    </a:lnTo>
                    <a:lnTo>
                      <a:pt x="124" y="192"/>
                    </a:lnTo>
                    <a:lnTo>
                      <a:pt x="131" y="190"/>
                    </a:lnTo>
                    <a:lnTo>
                      <a:pt x="136" y="186"/>
                    </a:lnTo>
                    <a:lnTo>
                      <a:pt x="141" y="182"/>
                    </a:lnTo>
                    <a:lnTo>
                      <a:pt x="144" y="176"/>
                    </a:lnTo>
                    <a:lnTo>
                      <a:pt x="148" y="169"/>
                    </a:lnTo>
                    <a:lnTo>
                      <a:pt x="150" y="161"/>
                    </a:lnTo>
                    <a:close/>
                    <a:moveTo>
                      <a:pt x="154" y="100"/>
                    </a:moveTo>
                    <a:lnTo>
                      <a:pt x="152" y="87"/>
                    </a:lnTo>
                    <a:lnTo>
                      <a:pt x="150" y="76"/>
                    </a:lnTo>
                    <a:lnTo>
                      <a:pt x="146" y="68"/>
                    </a:lnTo>
                    <a:lnTo>
                      <a:pt x="141" y="60"/>
                    </a:lnTo>
                    <a:lnTo>
                      <a:pt x="133" y="54"/>
                    </a:lnTo>
                    <a:lnTo>
                      <a:pt x="125" y="49"/>
                    </a:lnTo>
                    <a:lnTo>
                      <a:pt x="118" y="47"/>
                    </a:lnTo>
                    <a:lnTo>
                      <a:pt x="109" y="46"/>
                    </a:lnTo>
                    <a:lnTo>
                      <a:pt x="100" y="47"/>
                    </a:lnTo>
                    <a:lnTo>
                      <a:pt x="91" y="49"/>
                    </a:lnTo>
                    <a:lnTo>
                      <a:pt x="83" y="54"/>
                    </a:lnTo>
                    <a:lnTo>
                      <a:pt x="76" y="60"/>
                    </a:lnTo>
                    <a:lnTo>
                      <a:pt x="70" y="69"/>
                    </a:lnTo>
                    <a:lnTo>
                      <a:pt x="66" y="77"/>
                    </a:lnTo>
                    <a:lnTo>
                      <a:pt x="64" y="88"/>
                    </a:lnTo>
                    <a:lnTo>
                      <a:pt x="63" y="100"/>
                    </a:lnTo>
                    <a:lnTo>
                      <a:pt x="154" y="10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91" name="Freeform 1400">
                <a:extLst>
                  <a:ext uri="{FF2B5EF4-FFF2-40B4-BE49-F238E27FC236}">
                    <a16:creationId xmlns:a16="http://schemas.microsoft.com/office/drawing/2014/main" id="{3D0C23EE-CE76-4DF8-9256-3842FAA4C5FF}"/>
                  </a:ext>
                </a:extLst>
              </p:cNvPr>
              <p:cNvSpPr>
                <a:spLocks/>
              </p:cNvSpPr>
              <p:nvPr/>
            </p:nvSpPr>
            <p:spPr bwMode="auto">
              <a:xfrm>
                <a:off x="2726" y="1763"/>
                <a:ext cx="61" cy="64"/>
              </a:xfrm>
              <a:custGeom>
                <a:avLst/>
                <a:gdLst>
                  <a:gd name="T0" fmla="*/ 0 w 305"/>
                  <a:gd name="T1" fmla="*/ 64 h 316"/>
                  <a:gd name="T2" fmla="*/ 0 w 305"/>
                  <a:gd name="T3" fmla="*/ 0 h 316"/>
                  <a:gd name="T4" fmla="*/ 19 w 305"/>
                  <a:gd name="T5" fmla="*/ 0 h 316"/>
                  <a:gd name="T6" fmla="*/ 31 w 305"/>
                  <a:gd name="T7" fmla="*/ 44 h 316"/>
                  <a:gd name="T8" fmla="*/ 42 w 305"/>
                  <a:gd name="T9" fmla="*/ 0 h 316"/>
                  <a:gd name="T10" fmla="*/ 61 w 305"/>
                  <a:gd name="T11" fmla="*/ 0 h 316"/>
                  <a:gd name="T12" fmla="*/ 61 w 305"/>
                  <a:gd name="T13" fmla="*/ 64 h 316"/>
                  <a:gd name="T14" fmla="*/ 49 w 305"/>
                  <a:gd name="T15" fmla="*/ 64 h 316"/>
                  <a:gd name="T16" fmla="*/ 49 w 305"/>
                  <a:gd name="T17" fmla="*/ 14 h 316"/>
                  <a:gd name="T18" fmla="*/ 37 w 305"/>
                  <a:gd name="T19" fmla="*/ 64 h 316"/>
                  <a:gd name="T20" fmla="*/ 24 w 305"/>
                  <a:gd name="T21" fmla="*/ 64 h 316"/>
                  <a:gd name="T22" fmla="*/ 12 w 305"/>
                  <a:gd name="T23" fmla="*/ 14 h 316"/>
                  <a:gd name="T24" fmla="*/ 12 w 305"/>
                  <a:gd name="T25" fmla="*/ 64 h 316"/>
                  <a:gd name="T26" fmla="*/ 0 w 305"/>
                  <a:gd name="T27" fmla="*/ 64 h 31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05"/>
                  <a:gd name="T43" fmla="*/ 0 h 316"/>
                  <a:gd name="T44" fmla="*/ 305 w 305"/>
                  <a:gd name="T45" fmla="*/ 316 h 31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05" h="316">
                    <a:moveTo>
                      <a:pt x="0" y="316"/>
                    </a:moveTo>
                    <a:lnTo>
                      <a:pt x="0" y="0"/>
                    </a:lnTo>
                    <a:lnTo>
                      <a:pt x="96" y="0"/>
                    </a:lnTo>
                    <a:lnTo>
                      <a:pt x="153" y="215"/>
                    </a:lnTo>
                    <a:lnTo>
                      <a:pt x="210" y="0"/>
                    </a:lnTo>
                    <a:lnTo>
                      <a:pt x="305" y="0"/>
                    </a:lnTo>
                    <a:lnTo>
                      <a:pt x="305" y="316"/>
                    </a:lnTo>
                    <a:lnTo>
                      <a:pt x="246" y="316"/>
                    </a:lnTo>
                    <a:lnTo>
                      <a:pt x="246" y="67"/>
                    </a:lnTo>
                    <a:lnTo>
                      <a:pt x="183" y="316"/>
                    </a:lnTo>
                    <a:lnTo>
                      <a:pt x="122" y="316"/>
                    </a:lnTo>
                    <a:lnTo>
                      <a:pt x="59" y="67"/>
                    </a:lnTo>
                    <a:lnTo>
                      <a:pt x="59" y="316"/>
                    </a:lnTo>
                    <a:lnTo>
                      <a:pt x="0" y="3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92" name="Freeform 1401">
                <a:extLst>
                  <a:ext uri="{FF2B5EF4-FFF2-40B4-BE49-F238E27FC236}">
                    <a16:creationId xmlns:a16="http://schemas.microsoft.com/office/drawing/2014/main" id="{378DF837-399F-4611-A3FA-EC26294F3074}"/>
                  </a:ext>
                </a:extLst>
              </p:cNvPr>
              <p:cNvSpPr>
                <a:spLocks noEditPoints="1"/>
              </p:cNvSpPr>
              <p:nvPr/>
            </p:nvSpPr>
            <p:spPr bwMode="auto">
              <a:xfrm>
                <a:off x="2800" y="1763"/>
                <a:ext cx="12" cy="64"/>
              </a:xfrm>
              <a:custGeom>
                <a:avLst/>
                <a:gdLst>
                  <a:gd name="T0" fmla="*/ 0 w 60"/>
                  <a:gd name="T1" fmla="*/ 11 h 316"/>
                  <a:gd name="T2" fmla="*/ 0 w 60"/>
                  <a:gd name="T3" fmla="*/ 0 h 316"/>
                  <a:gd name="T4" fmla="*/ 12 w 60"/>
                  <a:gd name="T5" fmla="*/ 0 h 316"/>
                  <a:gd name="T6" fmla="*/ 12 w 60"/>
                  <a:gd name="T7" fmla="*/ 11 h 316"/>
                  <a:gd name="T8" fmla="*/ 0 w 60"/>
                  <a:gd name="T9" fmla="*/ 11 h 316"/>
                  <a:gd name="T10" fmla="*/ 0 w 60"/>
                  <a:gd name="T11" fmla="*/ 64 h 316"/>
                  <a:gd name="T12" fmla="*/ 0 w 60"/>
                  <a:gd name="T13" fmla="*/ 18 h 316"/>
                  <a:gd name="T14" fmla="*/ 12 w 60"/>
                  <a:gd name="T15" fmla="*/ 18 h 316"/>
                  <a:gd name="T16" fmla="*/ 12 w 60"/>
                  <a:gd name="T17" fmla="*/ 64 h 316"/>
                  <a:gd name="T18" fmla="*/ 0 w 60"/>
                  <a:gd name="T19" fmla="*/ 64 h 3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0"/>
                  <a:gd name="T31" fmla="*/ 0 h 316"/>
                  <a:gd name="T32" fmla="*/ 60 w 60"/>
                  <a:gd name="T33" fmla="*/ 316 h 3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0" h="316">
                    <a:moveTo>
                      <a:pt x="0" y="56"/>
                    </a:moveTo>
                    <a:lnTo>
                      <a:pt x="0" y="0"/>
                    </a:lnTo>
                    <a:lnTo>
                      <a:pt x="60" y="0"/>
                    </a:lnTo>
                    <a:lnTo>
                      <a:pt x="60" y="56"/>
                    </a:lnTo>
                    <a:lnTo>
                      <a:pt x="0" y="56"/>
                    </a:lnTo>
                    <a:close/>
                    <a:moveTo>
                      <a:pt x="0" y="316"/>
                    </a:moveTo>
                    <a:lnTo>
                      <a:pt x="0" y="87"/>
                    </a:lnTo>
                    <a:lnTo>
                      <a:pt x="60" y="87"/>
                    </a:lnTo>
                    <a:lnTo>
                      <a:pt x="60" y="316"/>
                    </a:lnTo>
                    <a:lnTo>
                      <a:pt x="0" y="3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93" name="Freeform 1402">
                <a:extLst>
                  <a:ext uri="{FF2B5EF4-FFF2-40B4-BE49-F238E27FC236}">
                    <a16:creationId xmlns:a16="http://schemas.microsoft.com/office/drawing/2014/main" id="{6C96124E-2018-4B20-A430-F25953D49851}"/>
                  </a:ext>
                </a:extLst>
              </p:cNvPr>
              <p:cNvSpPr>
                <a:spLocks noEditPoints="1"/>
              </p:cNvSpPr>
              <p:nvPr/>
            </p:nvSpPr>
            <p:spPr bwMode="auto">
              <a:xfrm>
                <a:off x="2822" y="1780"/>
                <a:ext cx="47" cy="48"/>
              </a:xfrm>
              <a:custGeom>
                <a:avLst/>
                <a:gdLst>
                  <a:gd name="T0" fmla="*/ 1 w 236"/>
                  <a:gd name="T1" fmla="*/ 18 h 240"/>
                  <a:gd name="T2" fmla="*/ 4 w 236"/>
                  <a:gd name="T3" fmla="*/ 10 h 240"/>
                  <a:gd name="T4" fmla="*/ 7 w 236"/>
                  <a:gd name="T5" fmla="*/ 7 h 240"/>
                  <a:gd name="T6" fmla="*/ 10 w 236"/>
                  <a:gd name="T7" fmla="*/ 4 h 240"/>
                  <a:gd name="T8" fmla="*/ 17 w 236"/>
                  <a:gd name="T9" fmla="*/ 1 h 240"/>
                  <a:gd name="T10" fmla="*/ 26 w 236"/>
                  <a:gd name="T11" fmla="*/ 0 h 240"/>
                  <a:gd name="T12" fmla="*/ 33 w 236"/>
                  <a:gd name="T13" fmla="*/ 2 h 240"/>
                  <a:gd name="T14" fmla="*/ 39 w 236"/>
                  <a:gd name="T15" fmla="*/ 5 h 240"/>
                  <a:gd name="T16" fmla="*/ 43 w 236"/>
                  <a:gd name="T17" fmla="*/ 10 h 240"/>
                  <a:gd name="T18" fmla="*/ 46 w 236"/>
                  <a:gd name="T19" fmla="*/ 17 h 240"/>
                  <a:gd name="T20" fmla="*/ 47 w 236"/>
                  <a:gd name="T21" fmla="*/ 24 h 240"/>
                  <a:gd name="T22" fmla="*/ 46 w 236"/>
                  <a:gd name="T23" fmla="*/ 31 h 240"/>
                  <a:gd name="T24" fmla="*/ 43 w 236"/>
                  <a:gd name="T25" fmla="*/ 38 h 240"/>
                  <a:gd name="T26" fmla="*/ 39 w 236"/>
                  <a:gd name="T27" fmla="*/ 43 h 240"/>
                  <a:gd name="T28" fmla="*/ 33 w 236"/>
                  <a:gd name="T29" fmla="*/ 46 h 240"/>
                  <a:gd name="T30" fmla="*/ 26 w 236"/>
                  <a:gd name="T31" fmla="*/ 48 h 240"/>
                  <a:gd name="T32" fmla="*/ 18 w 236"/>
                  <a:gd name="T33" fmla="*/ 47 h 240"/>
                  <a:gd name="T34" fmla="*/ 10 w 236"/>
                  <a:gd name="T35" fmla="*/ 45 h 240"/>
                  <a:gd name="T36" fmla="*/ 7 w 236"/>
                  <a:gd name="T37" fmla="*/ 42 h 240"/>
                  <a:gd name="T38" fmla="*/ 4 w 236"/>
                  <a:gd name="T39" fmla="*/ 38 h 240"/>
                  <a:gd name="T40" fmla="*/ 2 w 236"/>
                  <a:gd name="T41" fmla="*/ 34 h 240"/>
                  <a:gd name="T42" fmla="*/ 0 w 236"/>
                  <a:gd name="T43" fmla="*/ 27 h 240"/>
                  <a:gd name="T44" fmla="*/ 13 w 236"/>
                  <a:gd name="T45" fmla="*/ 26 h 240"/>
                  <a:gd name="T46" fmla="*/ 13 w 236"/>
                  <a:gd name="T47" fmla="*/ 30 h 240"/>
                  <a:gd name="T48" fmla="*/ 15 w 236"/>
                  <a:gd name="T49" fmla="*/ 33 h 240"/>
                  <a:gd name="T50" fmla="*/ 17 w 236"/>
                  <a:gd name="T51" fmla="*/ 36 h 240"/>
                  <a:gd name="T52" fmla="*/ 20 w 236"/>
                  <a:gd name="T53" fmla="*/ 38 h 240"/>
                  <a:gd name="T54" fmla="*/ 24 w 236"/>
                  <a:gd name="T55" fmla="*/ 38 h 240"/>
                  <a:gd name="T56" fmla="*/ 27 w 236"/>
                  <a:gd name="T57" fmla="*/ 38 h 240"/>
                  <a:gd name="T58" fmla="*/ 30 w 236"/>
                  <a:gd name="T59" fmla="*/ 36 h 240"/>
                  <a:gd name="T60" fmla="*/ 32 w 236"/>
                  <a:gd name="T61" fmla="*/ 33 h 240"/>
                  <a:gd name="T62" fmla="*/ 34 w 236"/>
                  <a:gd name="T63" fmla="*/ 30 h 240"/>
                  <a:gd name="T64" fmla="*/ 35 w 236"/>
                  <a:gd name="T65" fmla="*/ 26 h 240"/>
                  <a:gd name="T66" fmla="*/ 35 w 236"/>
                  <a:gd name="T67" fmla="*/ 21 h 240"/>
                  <a:gd name="T68" fmla="*/ 33 w 236"/>
                  <a:gd name="T69" fmla="*/ 17 h 240"/>
                  <a:gd name="T70" fmla="*/ 32 w 236"/>
                  <a:gd name="T71" fmla="*/ 14 h 240"/>
                  <a:gd name="T72" fmla="*/ 29 w 236"/>
                  <a:gd name="T73" fmla="*/ 11 h 240"/>
                  <a:gd name="T74" fmla="*/ 26 w 236"/>
                  <a:gd name="T75" fmla="*/ 10 h 240"/>
                  <a:gd name="T76" fmla="*/ 23 w 236"/>
                  <a:gd name="T77" fmla="*/ 10 h 240"/>
                  <a:gd name="T78" fmla="*/ 19 w 236"/>
                  <a:gd name="T79" fmla="*/ 11 h 240"/>
                  <a:gd name="T80" fmla="*/ 17 w 236"/>
                  <a:gd name="T81" fmla="*/ 13 h 240"/>
                  <a:gd name="T82" fmla="*/ 14 w 236"/>
                  <a:gd name="T83" fmla="*/ 16 h 240"/>
                  <a:gd name="T84" fmla="*/ 13 w 236"/>
                  <a:gd name="T85" fmla="*/ 19 h 240"/>
                  <a:gd name="T86" fmla="*/ 13 w 236"/>
                  <a:gd name="T87" fmla="*/ 24 h 24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36"/>
                  <a:gd name="T133" fmla="*/ 0 h 240"/>
                  <a:gd name="T134" fmla="*/ 236 w 236"/>
                  <a:gd name="T135" fmla="*/ 240 h 24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36" h="240">
                    <a:moveTo>
                      <a:pt x="0" y="117"/>
                    </a:moveTo>
                    <a:lnTo>
                      <a:pt x="1" y="103"/>
                    </a:lnTo>
                    <a:lnTo>
                      <a:pt x="4" y="88"/>
                    </a:lnTo>
                    <a:lnTo>
                      <a:pt x="9" y="73"/>
                    </a:lnTo>
                    <a:lnTo>
                      <a:pt x="15" y="58"/>
                    </a:lnTo>
                    <a:lnTo>
                      <a:pt x="19" y="52"/>
                    </a:lnTo>
                    <a:lnTo>
                      <a:pt x="24" y="46"/>
                    </a:lnTo>
                    <a:lnTo>
                      <a:pt x="28" y="39"/>
                    </a:lnTo>
                    <a:lnTo>
                      <a:pt x="33" y="34"/>
                    </a:lnTo>
                    <a:lnTo>
                      <a:pt x="39" y="28"/>
                    </a:lnTo>
                    <a:lnTo>
                      <a:pt x="44" y="24"/>
                    </a:lnTo>
                    <a:lnTo>
                      <a:pt x="51" y="20"/>
                    </a:lnTo>
                    <a:lnTo>
                      <a:pt x="57" y="15"/>
                    </a:lnTo>
                    <a:lnTo>
                      <a:pt x="71" y="9"/>
                    </a:lnTo>
                    <a:lnTo>
                      <a:pt x="86" y="5"/>
                    </a:lnTo>
                    <a:lnTo>
                      <a:pt x="101" y="1"/>
                    </a:lnTo>
                    <a:lnTo>
                      <a:pt x="119" y="0"/>
                    </a:lnTo>
                    <a:lnTo>
                      <a:pt x="131" y="1"/>
                    </a:lnTo>
                    <a:lnTo>
                      <a:pt x="144" y="2"/>
                    </a:lnTo>
                    <a:lnTo>
                      <a:pt x="154" y="6"/>
                    </a:lnTo>
                    <a:lnTo>
                      <a:pt x="166" y="9"/>
                    </a:lnTo>
                    <a:lnTo>
                      <a:pt x="176" y="14"/>
                    </a:lnTo>
                    <a:lnTo>
                      <a:pt x="186" y="20"/>
                    </a:lnTo>
                    <a:lnTo>
                      <a:pt x="195" y="26"/>
                    </a:lnTo>
                    <a:lnTo>
                      <a:pt x="204" y="35"/>
                    </a:lnTo>
                    <a:lnTo>
                      <a:pt x="212" y="43"/>
                    </a:lnTo>
                    <a:lnTo>
                      <a:pt x="218" y="52"/>
                    </a:lnTo>
                    <a:lnTo>
                      <a:pt x="223" y="63"/>
                    </a:lnTo>
                    <a:lnTo>
                      <a:pt x="229" y="73"/>
                    </a:lnTo>
                    <a:lnTo>
                      <a:pt x="232" y="83"/>
                    </a:lnTo>
                    <a:lnTo>
                      <a:pt x="235" y="95"/>
                    </a:lnTo>
                    <a:lnTo>
                      <a:pt x="236" y="107"/>
                    </a:lnTo>
                    <a:lnTo>
                      <a:pt x="236" y="120"/>
                    </a:lnTo>
                    <a:lnTo>
                      <a:pt x="236" y="133"/>
                    </a:lnTo>
                    <a:lnTo>
                      <a:pt x="234" y="145"/>
                    </a:lnTo>
                    <a:lnTo>
                      <a:pt x="232" y="157"/>
                    </a:lnTo>
                    <a:lnTo>
                      <a:pt x="229" y="167"/>
                    </a:lnTo>
                    <a:lnTo>
                      <a:pt x="223" y="178"/>
                    </a:lnTo>
                    <a:lnTo>
                      <a:pt x="218" y="188"/>
                    </a:lnTo>
                    <a:lnTo>
                      <a:pt x="212" y="198"/>
                    </a:lnTo>
                    <a:lnTo>
                      <a:pt x="203" y="206"/>
                    </a:lnTo>
                    <a:lnTo>
                      <a:pt x="194" y="214"/>
                    </a:lnTo>
                    <a:lnTo>
                      <a:pt x="186" y="221"/>
                    </a:lnTo>
                    <a:lnTo>
                      <a:pt x="176" y="227"/>
                    </a:lnTo>
                    <a:lnTo>
                      <a:pt x="165" y="231"/>
                    </a:lnTo>
                    <a:lnTo>
                      <a:pt x="154" y="235"/>
                    </a:lnTo>
                    <a:lnTo>
                      <a:pt x="144" y="238"/>
                    </a:lnTo>
                    <a:lnTo>
                      <a:pt x="132" y="240"/>
                    </a:lnTo>
                    <a:lnTo>
                      <a:pt x="119" y="240"/>
                    </a:lnTo>
                    <a:lnTo>
                      <a:pt x="104" y="240"/>
                    </a:lnTo>
                    <a:lnTo>
                      <a:pt x="88" y="237"/>
                    </a:lnTo>
                    <a:lnTo>
                      <a:pt x="73" y="232"/>
                    </a:lnTo>
                    <a:lnTo>
                      <a:pt x="58" y="226"/>
                    </a:lnTo>
                    <a:lnTo>
                      <a:pt x="52" y="223"/>
                    </a:lnTo>
                    <a:lnTo>
                      <a:pt x="45" y="218"/>
                    </a:lnTo>
                    <a:lnTo>
                      <a:pt x="39" y="214"/>
                    </a:lnTo>
                    <a:lnTo>
                      <a:pt x="33" y="208"/>
                    </a:lnTo>
                    <a:lnTo>
                      <a:pt x="28" y="203"/>
                    </a:lnTo>
                    <a:lnTo>
                      <a:pt x="24" y="197"/>
                    </a:lnTo>
                    <a:lnTo>
                      <a:pt x="19" y="191"/>
                    </a:lnTo>
                    <a:lnTo>
                      <a:pt x="15" y="184"/>
                    </a:lnTo>
                    <a:lnTo>
                      <a:pt x="12" y="177"/>
                    </a:lnTo>
                    <a:lnTo>
                      <a:pt x="9" y="170"/>
                    </a:lnTo>
                    <a:lnTo>
                      <a:pt x="6" y="162"/>
                    </a:lnTo>
                    <a:lnTo>
                      <a:pt x="4" y="153"/>
                    </a:lnTo>
                    <a:lnTo>
                      <a:pt x="1" y="136"/>
                    </a:lnTo>
                    <a:lnTo>
                      <a:pt x="0" y="117"/>
                    </a:lnTo>
                    <a:close/>
                    <a:moveTo>
                      <a:pt x="63" y="120"/>
                    </a:moveTo>
                    <a:lnTo>
                      <a:pt x="63" y="129"/>
                    </a:lnTo>
                    <a:lnTo>
                      <a:pt x="64" y="136"/>
                    </a:lnTo>
                    <a:lnTo>
                      <a:pt x="65" y="144"/>
                    </a:lnTo>
                    <a:lnTo>
                      <a:pt x="67" y="150"/>
                    </a:lnTo>
                    <a:lnTo>
                      <a:pt x="69" y="157"/>
                    </a:lnTo>
                    <a:lnTo>
                      <a:pt x="71" y="162"/>
                    </a:lnTo>
                    <a:lnTo>
                      <a:pt x="74" y="167"/>
                    </a:lnTo>
                    <a:lnTo>
                      <a:pt x="79" y="173"/>
                    </a:lnTo>
                    <a:lnTo>
                      <a:pt x="83" y="177"/>
                    </a:lnTo>
                    <a:lnTo>
                      <a:pt x="87" y="180"/>
                    </a:lnTo>
                    <a:lnTo>
                      <a:pt x="92" y="184"/>
                    </a:lnTo>
                    <a:lnTo>
                      <a:pt x="97" y="186"/>
                    </a:lnTo>
                    <a:lnTo>
                      <a:pt x="101" y="188"/>
                    </a:lnTo>
                    <a:lnTo>
                      <a:pt x="107" y="190"/>
                    </a:lnTo>
                    <a:lnTo>
                      <a:pt x="113" y="190"/>
                    </a:lnTo>
                    <a:lnTo>
                      <a:pt x="119" y="191"/>
                    </a:lnTo>
                    <a:lnTo>
                      <a:pt x="124" y="190"/>
                    </a:lnTo>
                    <a:lnTo>
                      <a:pt x="130" y="190"/>
                    </a:lnTo>
                    <a:lnTo>
                      <a:pt x="135" y="188"/>
                    </a:lnTo>
                    <a:lnTo>
                      <a:pt x="140" y="186"/>
                    </a:lnTo>
                    <a:lnTo>
                      <a:pt x="146" y="184"/>
                    </a:lnTo>
                    <a:lnTo>
                      <a:pt x="150" y="180"/>
                    </a:lnTo>
                    <a:lnTo>
                      <a:pt x="154" y="177"/>
                    </a:lnTo>
                    <a:lnTo>
                      <a:pt x="159" y="173"/>
                    </a:lnTo>
                    <a:lnTo>
                      <a:pt x="162" y="167"/>
                    </a:lnTo>
                    <a:lnTo>
                      <a:pt x="165" y="162"/>
                    </a:lnTo>
                    <a:lnTo>
                      <a:pt x="168" y="157"/>
                    </a:lnTo>
                    <a:lnTo>
                      <a:pt x="171" y="150"/>
                    </a:lnTo>
                    <a:lnTo>
                      <a:pt x="173" y="144"/>
                    </a:lnTo>
                    <a:lnTo>
                      <a:pt x="174" y="136"/>
                    </a:lnTo>
                    <a:lnTo>
                      <a:pt x="174" y="129"/>
                    </a:lnTo>
                    <a:lnTo>
                      <a:pt x="175" y="120"/>
                    </a:lnTo>
                    <a:lnTo>
                      <a:pt x="174" y="111"/>
                    </a:lnTo>
                    <a:lnTo>
                      <a:pt x="174" y="104"/>
                    </a:lnTo>
                    <a:lnTo>
                      <a:pt x="173" y="97"/>
                    </a:lnTo>
                    <a:lnTo>
                      <a:pt x="171" y="90"/>
                    </a:lnTo>
                    <a:lnTo>
                      <a:pt x="168" y="84"/>
                    </a:lnTo>
                    <a:lnTo>
                      <a:pt x="165" y="78"/>
                    </a:lnTo>
                    <a:lnTo>
                      <a:pt x="162" y="73"/>
                    </a:lnTo>
                    <a:lnTo>
                      <a:pt x="159" y="68"/>
                    </a:lnTo>
                    <a:lnTo>
                      <a:pt x="154" y="64"/>
                    </a:lnTo>
                    <a:lnTo>
                      <a:pt x="150" y="61"/>
                    </a:lnTo>
                    <a:lnTo>
                      <a:pt x="146" y="57"/>
                    </a:lnTo>
                    <a:lnTo>
                      <a:pt x="140" y="54"/>
                    </a:lnTo>
                    <a:lnTo>
                      <a:pt x="135" y="53"/>
                    </a:lnTo>
                    <a:lnTo>
                      <a:pt x="130" y="51"/>
                    </a:lnTo>
                    <a:lnTo>
                      <a:pt x="124" y="51"/>
                    </a:lnTo>
                    <a:lnTo>
                      <a:pt x="119" y="50"/>
                    </a:lnTo>
                    <a:lnTo>
                      <a:pt x="113" y="51"/>
                    </a:lnTo>
                    <a:lnTo>
                      <a:pt x="107" y="51"/>
                    </a:lnTo>
                    <a:lnTo>
                      <a:pt x="101" y="53"/>
                    </a:lnTo>
                    <a:lnTo>
                      <a:pt x="97" y="54"/>
                    </a:lnTo>
                    <a:lnTo>
                      <a:pt x="92" y="57"/>
                    </a:lnTo>
                    <a:lnTo>
                      <a:pt x="87" y="61"/>
                    </a:lnTo>
                    <a:lnTo>
                      <a:pt x="83" y="64"/>
                    </a:lnTo>
                    <a:lnTo>
                      <a:pt x="79" y="68"/>
                    </a:lnTo>
                    <a:lnTo>
                      <a:pt x="74" y="73"/>
                    </a:lnTo>
                    <a:lnTo>
                      <a:pt x="71" y="78"/>
                    </a:lnTo>
                    <a:lnTo>
                      <a:pt x="69" y="84"/>
                    </a:lnTo>
                    <a:lnTo>
                      <a:pt x="67" y="91"/>
                    </a:lnTo>
                    <a:lnTo>
                      <a:pt x="65" y="97"/>
                    </a:lnTo>
                    <a:lnTo>
                      <a:pt x="64" y="105"/>
                    </a:lnTo>
                    <a:lnTo>
                      <a:pt x="63" y="112"/>
                    </a:lnTo>
                    <a:lnTo>
                      <a:pt x="63" y="1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94" name="Freeform 1403">
                <a:extLst>
                  <a:ext uri="{FF2B5EF4-FFF2-40B4-BE49-F238E27FC236}">
                    <a16:creationId xmlns:a16="http://schemas.microsoft.com/office/drawing/2014/main" id="{AB50B9FF-4177-4C31-8436-B52E194B21BF}"/>
                  </a:ext>
                </a:extLst>
              </p:cNvPr>
              <p:cNvSpPr>
                <a:spLocks/>
              </p:cNvSpPr>
              <p:nvPr/>
            </p:nvSpPr>
            <p:spPr bwMode="auto">
              <a:xfrm>
                <a:off x="2874" y="1780"/>
                <a:ext cx="43" cy="48"/>
              </a:xfrm>
              <a:custGeom>
                <a:avLst/>
                <a:gdLst>
                  <a:gd name="T0" fmla="*/ 13 w 214"/>
                  <a:gd name="T1" fmla="*/ 34 h 240"/>
                  <a:gd name="T2" fmla="*/ 15 w 214"/>
                  <a:gd name="T3" fmla="*/ 37 h 240"/>
                  <a:gd name="T4" fmla="*/ 20 w 214"/>
                  <a:gd name="T5" fmla="*/ 39 h 240"/>
                  <a:gd name="T6" fmla="*/ 26 w 214"/>
                  <a:gd name="T7" fmla="*/ 39 h 240"/>
                  <a:gd name="T8" fmla="*/ 30 w 214"/>
                  <a:gd name="T9" fmla="*/ 37 h 240"/>
                  <a:gd name="T10" fmla="*/ 31 w 214"/>
                  <a:gd name="T11" fmla="*/ 34 h 240"/>
                  <a:gd name="T12" fmla="*/ 30 w 214"/>
                  <a:gd name="T13" fmla="*/ 32 h 240"/>
                  <a:gd name="T14" fmla="*/ 29 w 214"/>
                  <a:gd name="T15" fmla="*/ 31 h 240"/>
                  <a:gd name="T16" fmla="*/ 19 w 214"/>
                  <a:gd name="T17" fmla="*/ 29 h 240"/>
                  <a:gd name="T18" fmla="*/ 10 w 214"/>
                  <a:gd name="T19" fmla="*/ 26 h 240"/>
                  <a:gd name="T20" fmla="*/ 6 w 214"/>
                  <a:gd name="T21" fmla="*/ 24 h 240"/>
                  <a:gd name="T22" fmla="*/ 3 w 214"/>
                  <a:gd name="T23" fmla="*/ 20 h 240"/>
                  <a:gd name="T24" fmla="*/ 2 w 214"/>
                  <a:gd name="T25" fmla="*/ 16 h 240"/>
                  <a:gd name="T26" fmla="*/ 2 w 214"/>
                  <a:gd name="T27" fmla="*/ 11 h 240"/>
                  <a:gd name="T28" fmla="*/ 4 w 214"/>
                  <a:gd name="T29" fmla="*/ 8 h 240"/>
                  <a:gd name="T30" fmla="*/ 6 w 214"/>
                  <a:gd name="T31" fmla="*/ 4 h 240"/>
                  <a:gd name="T32" fmla="*/ 11 w 214"/>
                  <a:gd name="T33" fmla="*/ 2 h 240"/>
                  <a:gd name="T34" fmla="*/ 16 w 214"/>
                  <a:gd name="T35" fmla="*/ 0 h 240"/>
                  <a:gd name="T36" fmla="*/ 23 w 214"/>
                  <a:gd name="T37" fmla="*/ 0 h 240"/>
                  <a:gd name="T38" fmla="*/ 29 w 214"/>
                  <a:gd name="T39" fmla="*/ 1 h 240"/>
                  <a:gd name="T40" fmla="*/ 34 w 214"/>
                  <a:gd name="T41" fmla="*/ 2 h 240"/>
                  <a:gd name="T42" fmla="*/ 37 w 214"/>
                  <a:gd name="T43" fmla="*/ 5 h 240"/>
                  <a:gd name="T44" fmla="*/ 40 w 214"/>
                  <a:gd name="T45" fmla="*/ 8 h 240"/>
                  <a:gd name="T46" fmla="*/ 42 w 214"/>
                  <a:gd name="T47" fmla="*/ 12 h 240"/>
                  <a:gd name="T48" fmla="*/ 29 w 214"/>
                  <a:gd name="T49" fmla="*/ 12 h 240"/>
                  <a:gd name="T50" fmla="*/ 26 w 214"/>
                  <a:gd name="T51" fmla="*/ 10 h 240"/>
                  <a:gd name="T52" fmla="*/ 21 w 214"/>
                  <a:gd name="T53" fmla="*/ 9 h 240"/>
                  <a:gd name="T54" fmla="*/ 16 w 214"/>
                  <a:gd name="T55" fmla="*/ 10 h 240"/>
                  <a:gd name="T56" fmla="*/ 13 w 214"/>
                  <a:gd name="T57" fmla="*/ 11 h 240"/>
                  <a:gd name="T58" fmla="*/ 13 w 214"/>
                  <a:gd name="T59" fmla="*/ 13 h 240"/>
                  <a:gd name="T60" fmla="*/ 14 w 214"/>
                  <a:gd name="T61" fmla="*/ 15 h 240"/>
                  <a:gd name="T62" fmla="*/ 21 w 214"/>
                  <a:gd name="T63" fmla="*/ 17 h 240"/>
                  <a:gd name="T64" fmla="*/ 34 w 214"/>
                  <a:gd name="T65" fmla="*/ 21 h 240"/>
                  <a:gd name="T66" fmla="*/ 38 w 214"/>
                  <a:gd name="T67" fmla="*/ 23 h 240"/>
                  <a:gd name="T68" fmla="*/ 41 w 214"/>
                  <a:gd name="T69" fmla="*/ 26 h 240"/>
                  <a:gd name="T70" fmla="*/ 42 w 214"/>
                  <a:gd name="T71" fmla="*/ 29 h 240"/>
                  <a:gd name="T72" fmla="*/ 43 w 214"/>
                  <a:gd name="T73" fmla="*/ 33 h 240"/>
                  <a:gd name="T74" fmla="*/ 42 w 214"/>
                  <a:gd name="T75" fmla="*/ 37 h 240"/>
                  <a:gd name="T76" fmla="*/ 40 w 214"/>
                  <a:gd name="T77" fmla="*/ 41 h 240"/>
                  <a:gd name="T78" fmla="*/ 36 w 214"/>
                  <a:gd name="T79" fmla="*/ 45 h 240"/>
                  <a:gd name="T80" fmla="*/ 31 w 214"/>
                  <a:gd name="T81" fmla="*/ 47 h 240"/>
                  <a:gd name="T82" fmla="*/ 25 w 214"/>
                  <a:gd name="T83" fmla="*/ 48 h 240"/>
                  <a:gd name="T84" fmla="*/ 18 w 214"/>
                  <a:gd name="T85" fmla="*/ 48 h 240"/>
                  <a:gd name="T86" fmla="*/ 12 w 214"/>
                  <a:gd name="T87" fmla="*/ 46 h 240"/>
                  <a:gd name="T88" fmla="*/ 7 w 214"/>
                  <a:gd name="T89" fmla="*/ 44 h 240"/>
                  <a:gd name="T90" fmla="*/ 4 w 214"/>
                  <a:gd name="T91" fmla="*/ 41 h 240"/>
                  <a:gd name="T92" fmla="*/ 1 w 214"/>
                  <a:gd name="T93" fmla="*/ 37 h 24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14"/>
                  <a:gd name="T142" fmla="*/ 0 h 240"/>
                  <a:gd name="T143" fmla="*/ 214 w 214"/>
                  <a:gd name="T144" fmla="*/ 240 h 24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14" h="240">
                    <a:moveTo>
                      <a:pt x="0" y="170"/>
                    </a:moveTo>
                    <a:lnTo>
                      <a:pt x="61" y="160"/>
                    </a:lnTo>
                    <a:lnTo>
                      <a:pt x="63" y="169"/>
                    </a:lnTo>
                    <a:lnTo>
                      <a:pt x="66" y="176"/>
                    </a:lnTo>
                    <a:lnTo>
                      <a:pt x="72" y="183"/>
                    </a:lnTo>
                    <a:lnTo>
                      <a:pt x="77" y="187"/>
                    </a:lnTo>
                    <a:lnTo>
                      <a:pt x="83" y="191"/>
                    </a:lnTo>
                    <a:lnTo>
                      <a:pt x="91" y="194"/>
                    </a:lnTo>
                    <a:lnTo>
                      <a:pt x="100" y="196"/>
                    </a:lnTo>
                    <a:lnTo>
                      <a:pt x="109" y="197"/>
                    </a:lnTo>
                    <a:lnTo>
                      <a:pt x="121" y="196"/>
                    </a:lnTo>
                    <a:lnTo>
                      <a:pt x="130" y="194"/>
                    </a:lnTo>
                    <a:lnTo>
                      <a:pt x="139" y="191"/>
                    </a:lnTo>
                    <a:lnTo>
                      <a:pt x="145" y="188"/>
                    </a:lnTo>
                    <a:lnTo>
                      <a:pt x="148" y="185"/>
                    </a:lnTo>
                    <a:lnTo>
                      <a:pt x="151" y="180"/>
                    </a:lnTo>
                    <a:lnTo>
                      <a:pt x="153" y="176"/>
                    </a:lnTo>
                    <a:lnTo>
                      <a:pt x="154" y="172"/>
                    </a:lnTo>
                    <a:lnTo>
                      <a:pt x="153" y="169"/>
                    </a:lnTo>
                    <a:lnTo>
                      <a:pt x="153" y="165"/>
                    </a:lnTo>
                    <a:lnTo>
                      <a:pt x="150" y="162"/>
                    </a:lnTo>
                    <a:lnTo>
                      <a:pt x="149" y="160"/>
                    </a:lnTo>
                    <a:lnTo>
                      <a:pt x="146" y="158"/>
                    </a:lnTo>
                    <a:lnTo>
                      <a:pt x="142" y="156"/>
                    </a:lnTo>
                    <a:lnTo>
                      <a:pt x="135" y="155"/>
                    </a:lnTo>
                    <a:lnTo>
                      <a:pt x="129" y="152"/>
                    </a:lnTo>
                    <a:lnTo>
                      <a:pt x="95" y="145"/>
                    </a:lnTo>
                    <a:lnTo>
                      <a:pt x="68" y="137"/>
                    </a:lnTo>
                    <a:lnTo>
                      <a:pt x="58" y="133"/>
                    </a:lnTo>
                    <a:lnTo>
                      <a:pt x="49" y="130"/>
                    </a:lnTo>
                    <a:lnTo>
                      <a:pt x="41" y="126"/>
                    </a:lnTo>
                    <a:lnTo>
                      <a:pt x="36" y="122"/>
                    </a:lnTo>
                    <a:lnTo>
                      <a:pt x="29" y="118"/>
                    </a:lnTo>
                    <a:lnTo>
                      <a:pt x="24" y="112"/>
                    </a:lnTo>
                    <a:lnTo>
                      <a:pt x="19" y="107"/>
                    </a:lnTo>
                    <a:lnTo>
                      <a:pt x="15" y="101"/>
                    </a:lnTo>
                    <a:lnTo>
                      <a:pt x="12" y="94"/>
                    </a:lnTo>
                    <a:lnTo>
                      <a:pt x="10" y="87"/>
                    </a:lnTo>
                    <a:lnTo>
                      <a:pt x="9" y="79"/>
                    </a:lnTo>
                    <a:lnTo>
                      <a:pt x="8" y="71"/>
                    </a:lnTo>
                    <a:lnTo>
                      <a:pt x="9" y="64"/>
                    </a:lnTo>
                    <a:lnTo>
                      <a:pt x="10" y="56"/>
                    </a:lnTo>
                    <a:lnTo>
                      <a:pt x="11" y="50"/>
                    </a:lnTo>
                    <a:lnTo>
                      <a:pt x="14" y="43"/>
                    </a:lnTo>
                    <a:lnTo>
                      <a:pt x="18" y="38"/>
                    </a:lnTo>
                    <a:lnTo>
                      <a:pt x="22" y="32"/>
                    </a:lnTo>
                    <a:lnTo>
                      <a:pt x="26" y="26"/>
                    </a:lnTo>
                    <a:lnTo>
                      <a:pt x="32" y="21"/>
                    </a:lnTo>
                    <a:lnTo>
                      <a:pt x="38" y="16"/>
                    </a:lnTo>
                    <a:lnTo>
                      <a:pt x="46" y="12"/>
                    </a:lnTo>
                    <a:lnTo>
                      <a:pt x="53" y="9"/>
                    </a:lnTo>
                    <a:lnTo>
                      <a:pt x="62" y="6"/>
                    </a:lnTo>
                    <a:lnTo>
                      <a:pt x="72" y="3"/>
                    </a:lnTo>
                    <a:lnTo>
                      <a:pt x="81" y="2"/>
                    </a:lnTo>
                    <a:lnTo>
                      <a:pt x="93" y="1"/>
                    </a:lnTo>
                    <a:lnTo>
                      <a:pt x="105" y="0"/>
                    </a:lnTo>
                    <a:lnTo>
                      <a:pt x="116" y="1"/>
                    </a:lnTo>
                    <a:lnTo>
                      <a:pt x="127" y="1"/>
                    </a:lnTo>
                    <a:lnTo>
                      <a:pt x="136" y="3"/>
                    </a:lnTo>
                    <a:lnTo>
                      <a:pt x="146" y="5"/>
                    </a:lnTo>
                    <a:lnTo>
                      <a:pt x="154" y="7"/>
                    </a:lnTo>
                    <a:lnTo>
                      <a:pt x="162" y="10"/>
                    </a:lnTo>
                    <a:lnTo>
                      <a:pt x="169" y="12"/>
                    </a:lnTo>
                    <a:lnTo>
                      <a:pt x="175" y="16"/>
                    </a:lnTo>
                    <a:lnTo>
                      <a:pt x="181" y="20"/>
                    </a:lnTo>
                    <a:lnTo>
                      <a:pt x="185" y="25"/>
                    </a:lnTo>
                    <a:lnTo>
                      <a:pt x="190" y="29"/>
                    </a:lnTo>
                    <a:lnTo>
                      <a:pt x="194" y="35"/>
                    </a:lnTo>
                    <a:lnTo>
                      <a:pt x="198" y="41"/>
                    </a:lnTo>
                    <a:lnTo>
                      <a:pt x="201" y="48"/>
                    </a:lnTo>
                    <a:lnTo>
                      <a:pt x="203" y="54"/>
                    </a:lnTo>
                    <a:lnTo>
                      <a:pt x="207" y="62"/>
                    </a:lnTo>
                    <a:lnTo>
                      <a:pt x="149" y="71"/>
                    </a:lnTo>
                    <a:lnTo>
                      <a:pt x="147" y="66"/>
                    </a:lnTo>
                    <a:lnTo>
                      <a:pt x="144" y="61"/>
                    </a:lnTo>
                    <a:lnTo>
                      <a:pt x="140" y="55"/>
                    </a:lnTo>
                    <a:lnTo>
                      <a:pt x="135" y="51"/>
                    </a:lnTo>
                    <a:lnTo>
                      <a:pt x="130" y="49"/>
                    </a:lnTo>
                    <a:lnTo>
                      <a:pt x="122" y="47"/>
                    </a:lnTo>
                    <a:lnTo>
                      <a:pt x="115" y="44"/>
                    </a:lnTo>
                    <a:lnTo>
                      <a:pt x="106" y="44"/>
                    </a:lnTo>
                    <a:lnTo>
                      <a:pt x="94" y="44"/>
                    </a:lnTo>
                    <a:lnTo>
                      <a:pt x="86" y="46"/>
                    </a:lnTo>
                    <a:lnTo>
                      <a:pt x="78" y="48"/>
                    </a:lnTo>
                    <a:lnTo>
                      <a:pt x="72" y="51"/>
                    </a:lnTo>
                    <a:lnTo>
                      <a:pt x="68" y="53"/>
                    </a:lnTo>
                    <a:lnTo>
                      <a:pt x="66" y="56"/>
                    </a:lnTo>
                    <a:lnTo>
                      <a:pt x="65" y="60"/>
                    </a:lnTo>
                    <a:lnTo>
                      <a:pt x="65" y="63"/>
                    </a:lnTo>
                    <a:lnTo>
                      <a:pt x="65" y="66"/>
                    </a:lnTo>
                    <a:lnTo>
                      <a:pt x="66" y="69"/>
                    </a:lnTo>
                    <a:lnTo>
                      <a:pt x="68" y="71"/>
                    </a:lnTo>
                    <a:lnTo>
                      <a:pt x="71" y="75"/>
                    </a:lnTo>
                    <a:lnTo>
                      <a:pt x="77" y="78"/>
                    </a:lnTo>
                    <a:lnTo>
                      <a:pt x="89" y="81"/>
                    </a:lnTo>
                    <a:lnTo>
                      <a:pt x="106" y="87"/>
                    </a:lnTo>
                    <a:lnTo>
                      <a:pt x="128" y="91"/>
                    </a:lnTo>
                    <a:lnTo>
                      <a:pt x="149" y="97"/>
                    </a:lnTo>
                    <a:lnTo>
                      <a:pt x="169" y="104"/>
                    </a:lnTo>
                    <a:lnTo>
                      <a:pt x="176" y="107"/>
                    </a:lnTo>
                    <a:lnTo>
                      <a:pt x="184" y="110"/>
                    </a:lnTo>
                    <a:lnTo>
                      <a:pt x="189" y="115"/>
                    </a:lnTo>
                    <a:lnTo>
                      <a:pt x="195" y="118"/>
                    </a:lnTo>
                    <a:lnTo>
                      <a:pt x="199" y="122"/>
                    </a:lnTo>
                    <a:lnTo>
                      <a:pt x="203" y="128"/>
                    </a:lnTo>
                    <a:lnTo>
                      <a:pt x="207" y="132"/>
                    </a:lnTo>
                    <a:lnTo>
                      <a:pt x="210" y="137"/>
                    </a:lnTo>
                    <a:lnTo>
                      <a:pt x="211" y="144"/>
                    </a:lnTo>
                    <a:lnTo>
                      <a:pt x="213" y="150"/>
                    </a:lnTo>
                    <a:lnTo>
                      <a:pt x="214" y="157"/>
                    </a:lnTo>
                    <a:lnTo>
                      <a:pt x="214" y="163"/>
                    </a:lnTo>
                    <a:lnTo>
                      <a:pt x="214" y="171"/>
                    </a:lnTo>
                    <a:lnTo>
                      <a:pt x="212" y="178"/>
                    </a:lnTo>
                    <a:lnTo>
                      <a:pt x="210" y="186"/>
                    </a:lnTo>
                    <a:lnTo>
                      <a:pt x="208" y="192"/>
                    </a:lnTo>
                    <a:lnTo>
                      <a:pt x="203" y="200"/>
                    </a:lnTo>
                    <a:lnTo>
                      <a:pt x="199" y="205"/>
                    </a:lnTo>
                    <a:lnTo>
                      <a:pt x="194" y="212"/>
                    </a:lnTo>
                    <a:lnTo>
                      <a:pt x="187" y="217"/>
                    </a:lnTo>
                    <a:lnTo>
                      <a:pt x="181" y="223"/>
                    </a:lnTo>
                    <a:lnTo>
                      <a:pt x="173" y="228"/>
                    </a:lnTo>
                    <a:lnTo>
                      <a:pt x="164" y="231"/>
                    </a:lnTo>
                    <a:lnTo>
                      <a:pt x="155" y="234"/>
                    </a:lnTo>
                    <a:lnTo>
                      <a:pt x="145" y="237"/>
                    </a:lnTo>
                    <a:lnTo>
                      <a:pt x="134" y="239"/>
                    </a:lnTo>
                    <a:lnTo>
                      <a:pt x="122" y="240"/>
                    </a:lnTo>
                    <a:lnTo>
                      <a:pt x="109" y="240"/>
                    </a:lnTo>
                    <a:lnTo>
                      <a:pt x="99" y="240"/>
                    </a:lnTo>
                    <a:lnTo>
                      <a:pt x="88" y="239"/>
                    </a:lnTo>
                    <a:lnTo>
                      <a:pt x="77" y="238"/>
                    </a:lnTo>
                    <a:lnTo>
                      <a:pt x="68" y="235"/>
                    </a:lnTo>
                    <a:lnTo>
                      <a:pt x="59" y="232"/>
                    </a:lnTo>
                    <a:lnTo>
                      <a:pt x="50" y="229"/>
                    </a:lnTo>
                    <a:lnTo>
                      <a:pt x="42" y="226"/>
                    </a:lnTo>
                    <a:lnTo>
                      <a:pt x="36" y="221"/>
                    </a:lnTo>
                    <a:lnTo>
                      <a:pt x="29" y="216"/>
                    </a:lnTo>
                    <a:lnTo>
                      <a:pt x="23" y="211"/>
                    </a:lnTo>
                    <a:lnTo>
                      <a:pt x="18" y="205"/>
                    </a:lnTo>
                    <a:lnTo>
                      <a:pt x="13" y="199"/>
                    </a:lnTo>
                    <a:lnTo>
                      <a:pt x="9" y="192"/>
                    </a:lnTo>
                    <a:lnTo>
                      <a:pt x="6" y="185"/>
                    </a:lnTo>
                    <a:lnTo>
                      <a:pt x="3" y="177"/>
                    </a:lnTo>
                    <a:lnTo>
                      <a:pt x="0" y="17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95" name="Freeform 1404">
                <a:extLst>
                  <a:ext uri="{FF2B5EF4-FFF2-40B4-BE49-F238E27FC236}">
                    <a16:creationId xmlns:a16="http://schemas.microsoft.com/office/drawing/2014/main" id="{EA27B428-875B-44CA-B3A9-62DB54BD265D}"/>
                  </a:ext>
                </a:extLst>
              </p:cNvPr>
              <p:cNvSpPr>
                <a:spLocks noEditPoints="1"/>
              </p:cNvSpPr>
              <p:nvPr/>
            </p:nvSpPr>
            <p:spPr bwMode="auto">
              <a:xfrm>
                <a:off x="2928" y="1763"/>
                <a:ext cx="12" cy="64"/>
              </a:xfrm>
              <a:custGeom>
                <a:avLst/>
                <a:gdLst>
                  <a:gd name="T0" fmla="*/ 0 w 60"/>
                  <a:gd name="T1" fmla="*/ 11 h 316"/>
                  <a:gd name="T2" fmla="*/ 0 w 60"/>
                  <a:gd name="T3" fmla="*/ 0 h 316"/>
                  <a:gd name="T4" fmla="*/ 12 w 60"/>
                  <a:gd name="T5" fmla="*/ 0 h 316"/>
                  <a:gd name="T6" fmla="*/ 12 w 60"/>
                  <a:gd name="T7" fmla="*/ 11 h 316"/>
                  <a:gd name="T8" fmla="*/ 0 w 60"/>
                  <a:gd name="T9" fmla="*/ 11 h 316"/>
                  <a:gd name="T10" fmla="*/ 0 w 60"/>
                  <a:gd name="T11" fmla="*/ 64 h 316"/>
                  <a:gd name="T12" fmla="*/ 0 w 60"/>
                  <a:gd name="T13" fmla="*/ 18 h 316"/>
                  <a:gd name="T14" fmla="*/ 12 w 60"/>
                  <a:gd name="T15" fmla="*/ 18 h 316"/>
                  <a:gd name="T16" fmla="*/ 12 w 60"/>
                  <a:gd name="T17" fmla="*/ 64 h 316"/>
                  <a:gd name="T18" fmla="*/ 0 w 60"/>
                  <a:gd name="T19" fmla="*/ 64 h 3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0"/>
                  <a:gd name="T31" fmla="*/ 0 h 316"/>
                  <a:gd name="T32" fmla="*/ 60 w 60"/>
                  <a:gd name="T33" fmla="*/ 316 h 3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0" h="316">
                    <a:moveTo>
                      <a:pt x="0" y="56"/>
                    </a:moveTo>
                    <a:lnTo>
                      <a:pt x="0" y="0"/>
                    </a:lnTo>
                    <a:lnTo>
                      <a:pt x="60" y="0"/>
                    </a:lnTo>
                    <a:lnTo>
                      <a:pt x="60" y="56"/>
                    </a:lnTo>
                    <a:lnTo>
                      <a:pt x="0" y="56"/>
                    </a:lnTo>
                    <a:close/>
                    <a:moveTo>
                      <a:pt x="0" y="316"/>
                    </a:moveTo>
                    <a:lnTo>
                      <a:pt x="0" y="87"/>
                    </a:lnTo>
                    <a:lnTo>
                      <a:pt x="60" y="87"/>
                    </a:lnTo>
                    <a:lnTo>
                      <a:pt x="60" y="316"/>
                    </a:lnTo>
                    <a:lnTo>
                      <a:pt x="0" y="3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96" name="Freeform 1405">
                <a:extLst>
                  <a:ext uri="{FF2B5EF4-FFF2-40B4-BE49-F238E27FC236}">
                    <a16:creationId xmlns:a16="http://schemas.microsoft.com/office/drawing/2014/main" id="{53AEAEF1-8F0A-427A-8BE4-887AB9643CF9}"/>
                  </a:ext>
                </a:extLst>
              </p:cNvPr>
              <p:cNvSpPr>
                <a:spLocks/>
              </p:cNvSpPr>
              <p:nvPr/>
            </p:nvSpPr>
            <p:spPr bwMode="auto">
              <a:xfrm>
                <a:off x="2952" y="1780"/>
                <a:ext cx="42" cy="47"/>
              </a:xfrm>
              <a:custGeom>
                <a:avLst/>
                <a:gdLst>
                  <a:gd name="T0" fmla="*/ 42 w 209"/>
                  <a:gd name="T1" fmla="*/ 47 h 235"/>
                  <a:gd name="T2" fmla="*/ 30 w 209"/>
                  <a:gd name="T3" fmla="*/ 47 h 235"/>
                  <a:gd name="T4" fmla="*/ 30 w 209"/>
                  <a:gd name="T5" fmla="*/ 24 h 235"/>
                  <a:gd name="T6" fmla="*/ 30 w 209"/>
                  <a:gd name="T7" fmla="*/ 20 h 235"/>
                  <a:gd name="T8" fmla="*/ 30 w 209"/>
                  <a:gd name="T9" fmla="*/ 18 h 235"/>
                  <a:gd name="T10" fmla="*/ 30 w 209"/>
                  <a:gd name="T11" fmla="*/ 15 h 235"/>
                  <a:gd name="T12" fmla="*/ 29 w 209"/>
                  <a:gd name="T13" fmla="*/ 14 h 235"/>
                  <a:gd name="T14" fmla="*/ 29 w 209"/>
                  <a:gd name="T15" fmla="*/ 13 h 235"/>
                  <a:gd name="T16" fmla="*/ 28 w 209"/>
                  <a:gd name="T17" fmla="*/ 12 h 235"/>
                  <a:gd name="T18" fmla="*/ 27 w 209"/>
                  <a:gd name="T19" fmla="*/ 11 h 235"/>
                  <a:gd name="T20" fmla="*/ 27 w 209"/>
                  <a:gd name="T21" fmla="*/ 11 h 235"/>
                  <a:gd name="T22" fmla="*/ 26 w 209"/>
                  <a:gd name="T23" fmla="*/ 10 h 235"/>
                  <a:gd name="T24" fmla="*/ 25 w 209"/>
                  <a:gd name="T25" fmla="*/ 10 h 235"/>
                  <a:gd name="T26" fmla="*/ 23 w 209"/>
                  <a:gd name="T27" fmla="*/ 10 h 235"/>
                  <a:gd name="T28" fmla="*/ 22 w 209"/>
                  <a:gd name="T29" fmla="*/ 9 h 235"/>
                  <a:gd name="T30" fmla="*/ 21 w 209"/>
                  <a:gd name="T31" fmla="*/ 10 h 235"/>
                  <a:gd name="T32" fmla="*/ 19 w 209"/>
                  <a:gd name="T33" fmla="*/ 10 h 235"/>
                  <a:gd name="T34" fmla="*/ 18 w 209"/>
                  <a:gd name="T35" fmla="*/ 10 h 235"/>
                  <a:gd name="T36" fmla="*/ 17 w 209"/>
                  <a:gd name="T37" fmla="*/ 11 h 235"/>
                  <a:gd name="T38" fmla="*/ 15 w 209"/>
                  <a:gd name="T39" fmla="*/ 12 h 235"/>
                  <a:gd name="T40" fmla="*/ 14 w 209"/>
                  <a:gd name="T41" fmla="*/ 13 h 235"/>
                  <a:gd name="T42" fmla="*/ 14 w 209"/>
                  <a:gd name="T43" fmla="*/ 14 h 235"/>
                  <a:gd name="T44" fmla="*/ 13 w 209"/>
                  <a:gd name="T45" fmla="*/ 16 h 235"/>
                  <a:gd name="T46" fmla="*/ 13 w 209"/>
                  <a:gd name="T47" fmla="*/ 18 h 235"/>
                  <a:gd name="T48" fmla="*/ 13 w 209"/>
                  <a:gd name="T49" fmla="*/ 20 h 235"/>
                  <a:gd name="T50" fmla="*/ 12 w 209"/>
                  <a:gd name="T51" fmla="*/ 23 h 235"/>
                  <a:gd name="T52" fmla="*/ 12 w 209"/>
                  <a:gd name="T53" fmla="*/ 26 h 235"/>
                  <a:gd name="T54" fmla="*/ 12 w 209"/>
                  <a:gd name="T55" fmla="*/ 47 h 235"/>
                  <a:gd name="T56" fmla="*/ 0 w 209"/>
                  <a:gd name="T57" fmla="*/ 47 h 235"/>
                  <a:gd name="T58" fmla="*/ 0 w 209"/>
                  <a:gd name="T59" fmla="*/ 1 h 235"/>
                  <a:gd name="T60" fmla="*/ 11 w 209"/>
                  <a:gd name="T61" fmla="*/ 1 h 235"/>
                  <a:gd name="T62" fmla="*/ 11 w 209"/>
                  <a:gd name="T63" fmla="*/ 8 h 235"/>
                  <a:gd name="T64" fmla="*/ 13 w 209"/>
                  <a:gd name="T65" fmla="*/ 6 h 235"/>
                  <a:gd name="T66" fmla="*/ 14 w 209"/>
                  <a:gd name="T67" fmla="*/ 5 h 235"/>
                  <a:gd name="T68" fmla="*/ 16 w 209"/>
                  <a:gd name="T69" fmla="*/ 3 h 235"/>
                  <a:gd name="T70" fmla="*/ 18 w 209"/>
                  <a:gd name="T71" fmla="*/ 2 h 235"/>
                  <a:gd name="T72" fmla="*/ 20 w 209"/>
                  <a:gd name="T73" fmla="*/ 1 h 235"/>
                  <a:gd name="T74" fmla="*/ 22 w 209"/>
                  <a:gd name="T75" fmla="*/ 1 h 235"/>
                  <a:gd name="T76" fmla="*/ 24 w 209"/>
                  <a:gd name="T77" fmla="*/ 0 h 235"/>
                  <a:gd name="T78" fmla="*/ 27 w 209"/>
                  <a:gd name="T79" fmla="*/ 0 h 235"/>
                  <a:gd name="T80" fmla="*/ 29 w 209"/>
                  <a:gd name="T81" fmla="*/ 0 h 235"/>
                  <a:gd name="T82" fmla="*/ 30 w 209"/>
                  <a:gd name="T83" fmla="*/ 0 h 235"/>
                  <a:gd name="T84" fmla="*/ 32 w 209"/>
                  <a:gd name="T85" fmla="*/ 1 h 235"/>
                  <a:gd name="T86" fmla="*/ 34 w 209"/>
                  <a:gd name="T87" fmla="*/ 2 h 235"/>
                  <a:gd name="T88" fmla="*/ 36 w 209"/>
                  <a:gd name="T89" fmla="*/ 2 h 235"/>
                  <a:gd name="T90" fmla="*/ 37 w 209"/>
                  <a:gd name="T91" fmla="*/ 3 h 235"/>
                  <a:gd name="T92" fmla="*/ 38 w 209"/>
                  <a:gd name="T93" fmla="*/ 4 h 235"/>
                  <a:gd name="T94" fmla="*/ 39 w 209"/>
                  <a:gd name="T95" fmla="*/ 5 h 235"/>
                  <a:gd name="T96" fmla="*/ 40 w 209"/>
                  <a:gd name="T97" fmla="*/ 7 h 235"/>
                  <a:gd name="T98" fmla="*/ 40 w 209"/>
                  <a:gd name="T99" fmla="*/ 8 h 235"/>
                  <a:gd name="T100" fmla="*/ 41 w 209"/>
                  <a:gd name="T101" fmla="*/ 9 h 235"/>
                  <a:gd name="T102" fmla="*/ 41 w 209"/>
                  <a:gd name="T103" fmla="*/ 10 h 235"/>
                  <a:gd name="T104" fmla="*/ 42 w 209"/>
                  <a:gd name="T105" fmla="*/ 12 h 235"/>
                  <a:gd name="T106" fmla="*/ 42 w 209"/>
                  <a:gd name="T107" fmla="*/ 14 h 235"/>
                  <a:gd name="T108" fmla="*/ 42 w 209"/>
                  <a:gd name="T109" fmla="*/ 16 h 235"/>
                  <a:gd name="T110" fmla="*/ 42 w 209"/>
                  <a:gd name="T111" fmla="*/ 19 h 235"/>
                  <a:gd name="T112" fmla="*/ 42 w 209"/>
                  <a:gd name="T113" fmla="*/ 47 h 23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09"/>
                  <a:gd name="T172" fmla="*/ 0 h 235"/>
                  <a:gd name="T173" fmla="*/ 209 w 209"/>
                  <a:gd name="T174" fmla="*/ 235 h 23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09" h="235">
                    <a:moveTo>
                      <a:pt x="209" y="235"/>
                    </a:moveTo>
                    <a:lnTo>
                      <a:pt x="149" y="235"/>
                    </a:lnTo>
                    <a:lnTo>
                      <a:pt x="149" y="118"/>
                    </a:lnTo>
                    <a:lnTo>
                      <a:pt x="149" y="102"/>
                    </a:lnTo>
                    <a:lnTo>
                      <a:pt x="148" y="88"/>
                    </a:lnTo>
                    <a:lnTo>
                      <a:pt x="147" y="77"/>
                    </a:lnTo>
                    <a:lnTo>
                      <a:pt x="145" y="70"/>
                    </a:lnTo>
                    <a:lnTo>
                      <a:pt x="142" y="65"/>
                    </a:lnTo>
                    <a:lnTo>
                      <a:pt x="139" y="61"/>
                    </a:lnTo>
                    <a:lnTo>
                      <a:pt x="136" y="56"/>
                    </a:lnTo>
                    <a:lnTo>
                      <a:pt x="132" y="53"/>
                    </a:lnTo>
                    <a:lnTo>
                      <a:pt x="127" y="51"/>
                    </a:lnTo>
                    <a:lnTo>
                      <a:pt x="122" y="49"/>
                    </a:lnTo>
                    <a:lnTo>
                      <a:pt x="116" y="48"/>
                    </a:lnTo>
                    <a:lnTo>
                      <a:pt x="111" y="47"/>
                    </a:lnTo>
                    <a:lnTo>
                      <a:pt x="104" y="48"/>
                    </a:lnTo>
                    <a:lnTo>
                      <a:pt x="96" y="49"/>
                    </a:lnTo>
                    <a:lnTo>
                      <a:pt x="90" y="52"/>
                    </a:lnTo>
                    <a:lnTo>
                      <a:pt x="83" y="55"/>
                    </a:lnTo>
                    <a:lnTo>
                      <a:pt x="77" y="61"/>
                    </a:lnTo>
                    <a:lnTo>
                      <a:pt x="72" y="66"/>
                    </a:lnTo>
                    <a:lnTo>
                      <a:pt x="68" y="71"/>
                    </a:lnTo>
                    <a:lnTo>
                      <a:pt x="66" y="79"/>
                    </a:lnTo>
                    <a:lnTo>
                      <a:pt x="64" y="88"/>
                    </a:lnTo>
                    <a:lnTo>
                      <a:pt x="63" y="98"/>
                    </a:lnTo>
                    <a:lnTo>
                      <a:pt x="61" y="114"/>
                    </a:lnTo>
                    <a:lnTo>
                      <a:pt x="61" y="131"/>
                    </a:lnTo>
                    <a:lnTo>
                      <a:pt x="61" y="235"/>
                    </a:lnTo>
                    <a:lnTo>
                      <a:pt x="0" y="235"/>
                    </a:lnTo>
                    <a:lnTo>
                      <a:pt x="0" y="6"/>
                    </a:lnTo>
                    <a:lnTo>
                      <a:pt x="57" y="6"/>
                    </a:lnTo>
                    <a:lnTo>
                      <a:pt x="57" y="39"/>
                    </a:lnTo>
                    <a:lnTo>
                      <a:pt x="65" y="30"/>
                    </a:lnTo>
                    <a:lnTo>
                      <a:pt x="72" y="23"/>
                    </a:lnTo>
                    <a:lnTo>
                      <a:pt x="81" y="16"/>
                    </a:lnTo>
                    <a:lnTo>
                      <a:pt x="91" y="10"/>
                    </a:lnTo>
                    <a:lnTo>
                      <a:pt x="100" y="7"/>
                    </a:lnTo>
                    <a:lnTo>
                      <a:pt x="110" y="3"/>
                    </a:lnTo>
                    <a:lnTo>
                      <a:pt x="121" y="1"/>
                    </a:lnTo>
                    <a:lnTo>
                      <a:pt x="133" y="0"/>
                    </a:lnTo>
                    <a:lnTo>
                      <a:pt x="142" y="1"/>
                    </a:lnTo>
                    <a:lnTo>
                      <a:pt x="151" y="2"/>
                    </a:lnTo>
                    <a:lnTo>
                      <a:pt x="161" y="5"/>
                    </a:lnTo>
                    <a:lnTo>
                      <a:pt x="169" y="8"/>
                    </a:lnTo>
                    <a:lnTo>
                      <a:pt x="177" y="12"/>
                    </a:lnTo>
                    <a:lnTo>
                      <a:pt x="183" y="16"/>
                    </a:lnTo>
                    <a:lnTo>
                      <a:pt x="189" y="21"/>
                    </a:lnTo>
                    <a:lnTo>
                      <a:pt x="194" y="26"/>
                    </a:lnTo>
                    <a:lnTo>
                      <a:pt x="197" y="33"/>
                    </a:lnTo>
                    <a:lnTo>
                      <a:pt x="201" y="38"/>
                    </a:lnTo>
                    <a:lnTo>
                      <a:pt x="204" y="44"/>
                    </a:lnTo>
                    <a:lnTo>
                      <a:pt x="206" y="52"/>
                    </a:lnTo>
                    <a:lnTo>
                      <a:pt x="207" y="60"/>
                    </a:lnTo>
                    <a:lnTo>
                      <a:pt x="208" y="69"/>
                    </a:lnTo>
                    <a:lnTo>
                      <a:pt x="209" y="80"/>
                    </a:lnTo>
                    <a:lnTo>
                      <a:pt x="209" y="93"/>
                    </a:lnTo>
                    <a:lnTo>
                      <a:pt x="209" y="23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97" name="Freeform 1406">
                <a:extLst>
                  <a:ext uri="{FF2B5EF4-FFF2-40B4-BE49-F238E27FC236}">
                    <a16:creationId xmlns:a16="http://schemas.microsoft.com/office/drawing/2014/main" id="{E657AF67-F666-4BFD-9965-99D7A85887EB}"/>
                  </a:ext>
                </a:extLst>
              </p:cNvPr>
              <p:cNvSpPr>
                <a:spLocks noEditPoints="1"/>
              </p:cNvSpPr>
              <p:nvPr/>
            </p:nvSpPr>
            <p:spPr bwMode="auto">
              <a:xfrm>
                <a:off x="3003" y="1780"/>
                <a:ext cx="43" cy="48"/>
              </a:xfrm>
              <a:custGeom>
                <a:avLst/>
                <a:gdLst>
                  <a:gd name="T0" fmla="*/ 2 w 214"/>
                  <a:gd name="T1" fmla="*/ 11 h 240"/>
                  <a:gd name="T2" fmla="*/ 4 w 214"/>
                  <a:gd name="T3" fmla="*/ 7 h 240"/>
                  <a:gd name="T4" fmla="*/ 6 w 214"/>
                  <a:gd name="T5" fmla="*/ 4 h 240"/>
                  <a:gd name="T6" fmla="*/ 10 w 214"/>
                  <a:gd name="T7" fmla="*/ 2 h 240"/>
                  <a:gd name="T8" fmla="*/ 15 w 214"/>
                  <a:gd name="T9" fmla="*/ 1 h 240"/>
                  <a:gd name="T10" fmla="*/ 21 w 214"/>
                  <a:gd name="T11" fmla="*/ 0 h 240"/>
                  <a:gd name="T12" fmla="*/ 31 w 214"/>
                  <a:gd name="T13" fmla="*/ 1 h 240"/>
                  <a:gd name="T14" fmla="*/ 37 w 214"/>
                  <a:gd name="T15" fmla="*/ 4 h 240"/>
                  <a:gd name="T16" fmla="*/ 40 w 214"/>
                  <a:gd name="T17" fmla="*/ 9 h 240"/>
                  <a:gd name="T18" fmla="*/ 40 w 214"/>
                  <a:gd name="T19" fmla="*/ 18 h 240"/>
                  <a:gd name="T20" fmla="*/ 40 w 214"/>
                  <a:gd name="T21" fmla="*/ 37 h 240"/>
                  <a:gd name="T22" fmla="*/ 42 w 214"/>
                  <a:gd name="T23" fmla="*/ 44 h 240"/>
                  <a:gd name="T24" fmla="*/ 31 w 214"/>
                  <a:gd name="T25" fmla="*/ 46 h 240"/>
                  <a:gd name="T26" fmla="*/ 29 w 214"/>
                  <a:gd name="T27" fmla="*/ 42 h 240"/>
                  <a:gd name="T28" fmla="*/ 25 w 214"/>
                  <a:gd name="T29" fmla="*/ 46 h 240"/>
                  <a:gd name="T30" fmla="*/ 19 w 214"/>
                  <a:gd name="T31" fmla="*/ 48 h 240"/>
                  <a:gd name="T32" fmla="*/ 14 w 214"/>
                  <a:gd name="T33" fmla="*/ 48 h 240"/>
                  <a:gd name="T34" fmla="*/ 9 w 214"/>
                  <a:gd name="T35" fmla="*/ 47 h 240"/>
                  <a:gd name="T36" fmla="*/ 5 w 214"/>
                  <a:gd name="T37" fmla="*/ 45 h 240"/>
                  <a:gd name="T38" fmla="*/ 2 w 214"/>
                  <a:gd name="T39" fmla="*/ 42 h 240"/>
                  <a:gd name="T40" fmla="*/ 1 w 214"/>
                  <a:gd name="T41" fmla="*/ 39 h 240"/>
                  <a:gd name="T42" fmla="*/ 0 w 214"/>
                  <a:gd name="T43" fmla="*/ 35 h 240"/>
                  <a:gd name="T44" fmla="*/ 1 w 214"/>
                  <a:gd name="T45" fmla="*/ 29 h 240"/>
                  <a:gd name="T46" fmla="*/ 4 w 214"/>
                  <a:gd name="T47" fmla="*/ 25 h 240"/>
                  <a:gd name="T48" fmla="*/ 9 w 214"/>
                  <a:gd name="T49" fmla="*/ 22 h 240"/>
                  <a:gd name="T50" fmla="*/ 17 w 214"/>
                  <a:gd name="T51" fmla="*/ 20 h 240"/>
                  <a:gd name="T52" fmla="*/ 27 w 214"/>
                  <a:gd name="T53" fmla="*/ 18 h 240"/>
                  <a:gd name="T54" fmla="*/ 28 w 214"/>
                  <a:gd name="T55" fmla="*/ 14 h 240"/>
                  <a:gd name="T56" fmla="*/ 27 w 214"/>
                  <a:gd name="T57" fmla="*/ 11 h 240"/>
                  <a:gd name="T58" fmla="*/ 23 w 214"/>
                  <a:gd name="T59" fmla="*/ 10 h 240"/>
                  <a:gd name="T60" fmla="*/ 17 w 214"/>
                  <a:gd name="T61" fmla="*/ 10 h 240"/>
                  <a:gd name="T62" fmla="*/ 14 w 214"/>
                  <a:gd name="T63" fmla="*/ 11 h 240"/>
                  <a:gd name="T64" fmla="*/ 12 w 214"/>
                  <a:gd name="T65" fmla="*/ 15 h 240"/>
                  <a:gd name="T66" fmla="*/ 26 w 214"/>
                  <a:gd name="T67" fmla="*/ 26 h 240"/>
                  <a:gd name="T68" fmla="*/ 19 w 214"/>
                  <a:gd name="T69" fmla="*/ 27 h 240"/>
                  <a:gd name="T70" fmla="*/ 14 w 214"/>
                  <a:gd name="T71" fmla="*/ 29 h 240"/>
                  <a:gd name="T72" fmla="*/ 12 w 214"/>
                  <a:gd name="T73" fmla="*/ 32 h 240"/>
                  <a:gd name="T74" fmla="*/ 12 w 214"/>
                  <a:gd name="T75" fmla="*/ 36 h 240"/>
                  <a:gd name="T76" fmla="*/ 15 w 214"/>
                  <a:gd name="T77" fmla="*/ 38 h 240"/>
                  <a:gd name="T78" fmla="*/ 19 w 214"/>
                  <a:gd name="T79" fmla="*/ 40 h 240"/>
                  <a:gd name="T80" fmla="*/ 24 w 214"/>
                  <a:gd name="T81" fmla="*/ 38 h 240"/>
                  <a:gd name="T82" fmla="*/ 27 w 214"/>
                  <a:gd name="T83" fmla="*/ 35 h 240"/>
                  <a:gd name="T84" fmla="*/ 28 w 214"/>
                  <a:gd name="T85" fmla="*/ 31 h 24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4"/>
                  <a:gd name="T130" fmla="*/ 0 h 240"/>
                  <a:gd name="T131" fmla="*/ 214 w 214"/>
                  <a:gd name="T132" fmla="*/ 240 h 24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4" h="240">
                    <a:moveTo>
                      <a:pt x="61" y="76"/>
                    </a:moveTo>
                    <a:lnTo>
                      <a:pt x="6" y="66"/>
                    </a:lnTo>
                    <a:lnTo>
                      <a:pt x="8" y="57"/>
                    </a:lnTo>
                    <a:lnTo>
                      <a:pt x="12" y="50"/>
                    </a:lnTo>
                    <a:lnTo>
                      <a:pt x="15" y="43"/>
                    </a:lnTo>
                    <a:lnTo>
                      <a:pt x="19" y="37"/>
                    </a:lnTo>
                    <a:lnTo>
                      <a:pt x="22" y="32"/>
                    </a:lnTo>
                    <a:lnTo>
                      <a:pt x="28" y="26"/>
                    </a:lnTo>
                    <a:lnTo>
                      <a:pt x="32" y="21"/>
                    </a:lnTo>
                    <a:lnTo>
                      <a:pt x="37" y="16"/>
                    </a:lnTo>
                    <a:lnTo>
                      <a:pt x="44" y="13"/>
                    </a:lnTo>
                    <a:lnTo>
                      <a:pt x="50" y="10"/>
                    </a:lnTo>
                    <a:lnTo>
                      <a:pt x="58" y="7"/>
                    </a:lnTo>
                    <a:lnTo>
                      <a:pt x="67" y="5"/>
                    </a:lnTo>
                    <a:lnTo>
                      <a:pt x="75" y="3"/>
                    </a:lnTo>
                    <a:lnTo>
                      <a:pt x="84" y="1"/>
                    </a:lnTo>
                    <a:lnTo>
                      <a:pt x="95" y="1"/>
                    </a:lnTo>
                    <a:lnTo>
                      <a:pt x="105" y="0"/>
                    </a:lnTo>
                    <a:lnTo>
                      <a:pt x="124" y="1"/>
                    </a:lnTo>
                    <a:lnTo>
                      <a:pt x="141" y="3"/>
                    </a:lnTo>
                    <a:lnTo>
                      <a:pt x="154" y="7"/>
                    </a:lnTo>
                    <a:lnTo>
                      <a:pt x="166" y="10"/>
                    </a:lnTo>
                    <a:lnTo>
                      <a:pt x="175" y="15"/>
                    </a:lnTo>
                    <a:lnTo>
                      <a:pt x="182" y="22"/>
                    </a:lnTo>
                    <a:lnTo>
                      <a:pt x="189" y="27"/>
                    </a:lnTo>
                    <a:lnTo>
                      <a:pt x="194" y="35"/>
                    </a:lnTo>
                    <a:lnTo>
                      <a:pt x="197" y="43"/>
                    </a:lnTo>
                    <a:lnTo>
                      <a:pt x="199" y="55"/>
                    </a:lnTo>
                    <a:lnTo>
                      <a:pt x="201" y="70"/>
                    </a:lnTo>
                    <a:lnTo>
                      <a:pt x="201" y="89"/>
                    </a:lnTo>
                    <a:lnTo>
                      <a:pt x="201" y="160"/>
                    </a:lnTo>
                    <a:lnTo>
                      <a:pt x="201" y="174"/>
                    </a:lnTo>
                    <a:lnTo>
                      <a:pt x="201" y="186"/>
                    </a:lnTo>
                    <a:lnTo>
                      <a:pt x="203" y="197"/>
                    </a:lnTo>
                    <a:lnTo>
                      <a:pt x="204" y="204"/>
                    </a:lnTo>
                    <a:lnTo>
                      <a:pt x="208" y="219"/>
                    </a:lnTo>
                    <a:lnTo>
                      <a:pt x="214" y="235"/>
                    </a:lnTo>
                    <a:lnTo>
                      <a:pt x="155" y="235"/>
                    </a:lnTo>
                    <a:lnTo>
                      <a:pt x="152" y="228"/>
                    </a:lnTo>
                    <a:lnTo>
                      <a:pt x="149" y="217"/>
                    </a:lnTo>
                    <a:lnTo>
                      <a:pt x="148" y="213"/>
                    </a:lnTo>
                    <a:lnTo>
                      <a:pt x="146" y="210"/>
                    </a:lnTo>
                    <a:lnTo>
                      <a:pt x="139" y="217"/>
                    </a:lnTo>
                    <a:lnTo>
                      <a:pt x="130" y="224"/>
                    </a:lnTo>
                    <a:lnTo>
                      <a:pt x="123" y="228"/>
                    </a:lnTo>
                    <a:lnTo>
                      <a:pt x="114" y="232"/>
                    </a:lnTo>
                    <a:lnTo>
                      <a:pt x="104" y="235"/>
                    </a:lnTo>
                    <a:lnTo>
                      <a:pt x="96" y="239"/>
                    </a:lnTo>
                    <a:lnTo>
                      <a:pt x="86" y="240"/>
                    </a:lnTo>
                    <a:lnTo>
                      <a:pt x="76" y="240"/>
                    </a:lnTo>
                    <a:lnTo>
                      <a:pt x="68" y="240"/>
                    </a:lnTo>
                    <a:lnTo>
                      <a:pt x="59" y="239"/>
                    </a:lnTo>
                    <a:lnTo>
                      <a:pt x="51" y="238"/>
                    </a:lnTo>
                    <a:lnTo>
                      <a:pt x="44" y="235"/>
                    </a:lnTo>
                    <a:lnTo>
                      <a:pt x="37" y="232"/>
                    </a:lnTo>
                    <a:lnTo>
                      <a:pt x="31" y="229"/>
                    </a:lnTo>
                    <a:lnTo>
                      <a:pt x="26" y="226"/>
                    </a:lnTo>
                    <a:lnTo>
                      <a:pt x="20" y="221"/>
                    </a:lnTo>
                    <a:lnTo>
                      <a:pt x="16" y="216"/>
                    </a:lnTo>
                    <a:lnTo>
                      <a:pt x="12" y="211"/>
                    </a:lnTo>
                    <a:lnTo>
                      <a:pt x="7" y="205"/>
                    </a:lnTo>
                    <a:lnTo>
                      <a:pt x="5" y="199"/>
                    </a:lnTo>
                    <a:lnTo>
                      <a:pt x="3" y="193"/>
                    </a:lnTo>
                    <a:lnTo>
                      <a:pt x="1" y="187"/>
                    </a:lnTo>
                    <a:lnTo>
                      <a:pt x="0" y="179"/>
                    </a:lnTo>
                    <a:lnTo>
                      <a:pt x="0" y="173"/>
                    </a:lnTo>
                    <a:lnTo>
                      <a:pt x="1" y="163"/>
                    </a:lnTo>
                    <a:lnTo>
                      <a:pt x="2" y="155"/>
                    </a:lnTo>
                    <a:lnTo>
                      <a:pt x="5" y="146"/>
                    </a:lnTo>
                    <a:lnTo>
                      <a:pt x="9" y="138"/>
                    </a:lnTo>
                    <a:lnTo>
                      <a:pt x="14" y="131"/>
                    </a:lnTo>
                    <a:lnTo>
                      <a:pt x="20" y="124"/>
                    </a:lnTo>
                    <a:lnTo>
                      <a:pt x="27" y="119"/>
                    </a:lnTo>
                    <a:lnTo>
                      <a:pt x="35" y="115"/>
                    </a:lnTo>
                    <a:lnTo>
                      <a:pt x="44" y="110"/>
                    </a:lnTo>
                    <a:lnTo>
                      <a:pt x="56" y="107"/>
                    </a:lnTo>
                    <a:lnTo>
                      <a:pt x="69" y="104"/>
                    </a:lnTo>
                    <a:lnTo>
                      <a:pt x="83" y="101"/>
                    </a:lnTo>
                    <a:lnTo>
                      <a:pt x="103" y="96"/>
                    </a:lnTo>
                    <a:lnTo>
                      <a:pt x="119" y="93"/>
                    </a:lnTo>
                    <a:lnTo>
                      <a:pt x="132" y="89"/>
                    </a:lnTo>
                    <a:lnTo>
                      <a:pt x="142" y="85"/>
                    </a:lnTo>
                    <a:lnTo>
                      <a:pt x="142" y="79"/>
                    </a:lnTo>
                    <a:lnTo>
                      <a:pt x="141" y="71"/>
                    </a:lnTo>
                    <a:lnTo>
                      <a:pt x="140" y="65"/>
                    </a:lnTo>
                    <a:lnTo>
                      <a:pt x="137" y="58"/>
                    </a:lnTo>
                    <a:lnTo>
                      <a:pt x="133" y="54"/>
                    </a:lnTo>
                    <a:lnTo>
                      <a:pt x="128" y="51"/>
                    </a:lnTo>
                    <a:lnTo>
                      <a:pt x="121" y="49"/>
                    </a:lnTo>
                    <a:lnTo>
                      <a:pt x="112" y="48"/>
                    </a:lnTo>
                    <a:lnTo>
                      <a:pt x="101" y="47"/>
                    </a:lnTo>
                    <a:lnTo>
                      <a:pt x="94" y="48"/>
                    </a:lnTo>
                    <a:lnTo>
                      <a:pt x="86" y="49"/>
                    </a:lnTo>
                    <a:lnTo>
                      <a:pt x="81" y="51"/>
                    </a:lnTo>
                    <a:lnTo>
                      <a:pt x="75" y="53"/>
                    </a:lnTo>
                    <a:lnTo>
                      <a:pt x="71" y="57"/>
                    </a:lnTo>
                    <a:lnTo>
                      <a:pt x="68" y="62"/>
                    </a:lnTo>
                    <a:lnTo>
                      <a:pt x="64" y="68"/>
                    </a:lnTo>
                    <a:lnTo>
                      <a:pt x="61" y="76"/>
                    </a:lnTo>
                    <a:close/>
                    <a:moveTo>
                      <a:pt x="142" y="125"/>
                    </a:moveTo>
                    <a:lnTo>
                      <a:pt x="136" y="128"/>
                    </a:lnTo>
                    <a:lnTo>
                      <a:pt x="127" y="130"/>
                    </a:lnTo>
                    <a:lnTo>
                      <a:pt x="117" y="132"/>
                    </a:lnTo>
                    <a:lnTo>
                      <a:pt x="105" y="134"/>
                    </a:lnTo>
                    <a:lnTo>
                      <a:pt x="94" y="137"/>
                    </a:lnTo>
                    <a:lnTo>
                      <a:pt x="84" y="139"/>
                    </a:lnTo>
                    <a:lnTo>
                      <a:pt x="77" y="143"/>
                    </a:lnTo>
                    <a:lnTo>
                      <a:pt x="72" y="145"/>
                    </a:lnTo>
                    <a:lnTo>
                      <a:pt x="67" y="149"/>
                    </a:lnTo>
                    <a:lnTo>
                      <a:pt x="63" y="155"/>
                    </a:lnTo>
                    <a:lnTo>
                      <a:pt x="61" y="160"/>
                    </a:lnTo>
                    <a:lnTo>
                      <a:pt x="60" y="166"/>
                    </a:lnTo>
                    <a:lnTo>
                      <a:pt x="61" y="173"/>
                    </a:lnTo>
                    <a:lnTo>
                      <a:pt x="62" y="178"/>
                    </a:lnTo>
                    <a:lnTo>
                      <a:pt x="65" y="184"/>
                    </a:lnTo>
                    <a:lnTo>
                      <a:pt x="70" y="188"/>
                    </a:lnTo>
                    <a:lnTo>
                      <a:pt x="75" y="192"/>
                    </a:lnTo>
                    <a:lnTo>
                      <a:pt x="81" y="196"/>
                    </a:lnTo>
                    <a:lnTo>
                      <a:pt x="87" y="197"/>
                    </a:lnTo>
                    <a:lnTo>
                      <a:pt x="94" y="198"/>
                    </a:lnTo>
                    <a:lnTo>
                      <a:pt x="102" y="197"/>
                    </a:lnTo>
                    <a:lnTo>
                      <a:pt x="110" y="194"/>
                    </a:lnTo>
                    <a:lnTo>
                      <a:pt x="117" y="191"/>
                    </a:lnTo>
                    <a:lnTo>
                      <a:pt x="125" y="187"/>
                    </a:lnTo>
                    <a:lnTo>
                      <a:pt x="130" y="183"/>
                    </a:lnTo>
                    <a:lnTo>
                      <a:pt x="135" y="177"/>
                    </a:lnTo>
                    <a:lnTo>
                      <a:pt x="138" y="173"/>
                    </a:lnTo>
                    <a:lnTo>
                      <a:pt x="140" y="166"/>
                    </a:lnTo>
                    <a:lnTo>
                      <a:pt x="141" y="156"/>
                    </a:lnTo>
                    <a:lnTo>
                      <a:pt x="142" y="137"/>
                    </a:lnTo>
                    <a:lnTo>
                      <a:pt x="142" y="1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98" name="Freeform 1407">
                <a:extLst>
                  <a:ext uri="{FF2B5EF4-FFF2-40B4-BE49-F238E27FC236}">
                    <a16:creationId xmlns:a16="http://schemas.microsoft.com/office/drawing/2014/main" id="{3358CA4C-78BB-4538-886C-D9B563CEC7D1}"/>
                  </a:ext>
                </a:extLst>
              </p:cNvPr>
              <p:cNvSpPr>
                <a:spLocks/>
              </p:cNvSpPr>
              <p:nvPr/>
            </p:nvSpPr>
            <p:spPr bwMode="auto">
              <a:xfrm>
                <a:off x="2228" y="771"/>
                <a:ext cx="50" cy="63"/>
              </a:xfrm>
              <a:custGeom>
                <a:avLst/>
                <a:gdLst>
                  <a:gd name="T0" fmla="*/ 19 w 251"/>
                  <a:gd name="T1" fmla="*/ 63 h 316"/>
                  <a:gd name="T2" fmla="*/ 19 w 251"/>
                  <a:gd name="T3" fmla="*/ 11 h 316"/>
                  <a:gd name="T4" fmla="*/ 0 w 251"/>
                  <a:gd name="T5" fmla="*/ 11 h 316"/>
                  <a:gd name="T6" fmla="*/ 0 w 251"/>
                  <a:gd name="T7" fmla="*/ 0 h 316"/>
                  <a:gd name="T8" fmla="*/ 50 w 251"/>
                  <a:gd name="T9" fmla="*/ 0 h 316"/>
                  <a:gd name="T10" fmla="*/ 50 w 251"/>
                  <a:gd name="T11" fmla="*/ 11 h 316"/>
                  <a:gd name="T12" fmla="*/ 31 w 251"/>
                  <a:gd name="T13" fmla="*/ 11 h 316"/>
                  <a:gd name="T14" fmla="*/ 31 w 251"/>
                  <a:gd name="T15" fmla="*/ 63 h 316"/>
                  <a:gd name="T16" fmla="*/ 19 w 251"/>
                  <a:gd name="T17" fmla="*/ 63 h 31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51"/>
                  <a:gd name="T28" fmla="*/ 0 h 316"/>
                  <a:gd name="T29" fmla="*/ 251 w 251"/>
                  <a:gd name="T30" fmla="*/ 316 h 31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51" h="316">
                    <a:moveTo>
                      <a:pt x="94" y="316"/>
                    </a:moveTo>
                    <a:lnTo>
                      <a:pt x="94" y="54"/>
                    </a:lnTo>
                    <a:lnTo>
                      <a:pt x="0" y="54"/>
                    </a:lnTo>
                    <a:lnTo>
                      <a:pt x="0" y="0"/>
                    </a:lnTo>
                    <a:lnTo>
                      <a:pt x="251" y="0"/>
                    </a:lnTo>
                    <a:lnTo>
                      <a:pt x="251" y="54"/>
                    </a:lnTo>
                    <a:lnTo>
                      <a:pt x="157" y="54"/>
                    </a:lnTo>
                    <a:lnTo>
                      <a:pt x="157" y="316"/>
                    </a:lnTo>
                    <a:lnTo>
                      <a:pt x="94" y="3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499" name="Freeform 1408">
                <a:extLst>
                  <a:ext uri="{FF2B5EF4-FFF2-40B4-BE49-F238E27FC236}">
                    <a16:creationId xmlns:a16="http://schemas.microsoft.com/office/drawing/2014/main" id="{0A2905BE-7554-43CE-86B0-5EE5848CA314}"/>
                  </a:ext>
                </a:extLst>
              </p:cNvPr>
              <p:cNvSpPr>
                <a:spLocks/>
              </p:cNvSpPr>
              <p:nvPr/>
            </p:nvSpPr>
            <p:spPr bwMode="auto">
              <a:xfrm>
                <a:off x="2281" y="787"/>
                <a:ext cx="30" cy="47"/>
              </a:xfrm>
              <a:custGeom>
                <a:avLst/>
                <a:gdLst>
                  <a:gd name="T0" fmla="*/ 12 w 148"/>
                  <a:gd name="T1" fmla="*/ 47 h 234"/>
                  <a:gd name="T2" fmla="*/ 0 w 148"/>
                  <a:gd name="T3" fmla="*/ 47 h 234"/>
                  <a:gd name="T4" fmla="*/ 0 w 148"/>
                  <a:gd name="T5" fmla="*/ 1 h 234"/>
                  <a:gd name="T6" fmla="*/ 11 w 148"/>
                  <a:gd name="T7" fmla="*/ 1 h 234"/>
                  <a:gd name="T8" fmla="*/ 11 w 148"/>
                  <a:gd name="T9" fmla="*/ 8 h 234"/>
                  <a:gd name="T10" fmla="*/ 13 w 148"/>
                  <a:gd name="T11" fmla="*/ 5 h 234"/>
                  <a:gd name="T12" fmla="*/ 14 w 148"/>
                  <a:gd name="T13" fmla="*/ 4 h 234"/>
                  <a:gd name="T14" fmla="*/ 15 w 148"/>
                  <a:gd name="T15" fmla="*/ 2 h 234"/>
                  <a:gd name="T16" fmla="*/ 17 w 148"/>
                  <a:gd name="T17" fmla="*/ 2 h 234"/>
                  <a:gd name="T18" fmla="*/ 18 w 148"/>
                  <a:gd name="T19" fmla="*/ 1 h 234"/>
                  <a:gd name="T20" fmla="*/ 19 w 148"/>
                  <a:gd name="T21" fmla="*/ 0 h 234"/>
                  <a:gd name="T22" fmla="*/ 21 w 148"/>
                  <a:gd name="T23" fmla="*/ 0 h 234"/>
                  <a:gd name="T24" fmla="*/ 22 w 148"/>
                  <a:gd name="T25" fmla="*/ 0 h 234"/>
                  <a:gd name="T26" fmla="*/ 24 w 148"/>
                  <a:gd name="T27" fmla="*/ 0 h 234"/>
                  <a:gd name="T28" fmla="*/ 26 w 148"/>
                  <a:gd name="T29" fmla="*/ 1 h 234"/>
                  <a:gd name="T30" fmla="*/ 28 w 148"/>
                  <a:gd name="T31" fmla="*/ 1 h 234"/>
                  <a:gd name="T32" fmla="*/ 30 w 148"/>
                  <a:gd name="T33" fmla="*/ 2 h 234"/>
                  <a:gd name="T34" fmla="*/ 26 w 148"/>
                  <a:gd name="T35" fmla="*/ 13 h 234"/>
                  <a:gd name="T36" fmla="*/ 25 w 148"/>
                  <a:gd name="T37" fmla="*/ 12 h 234"/>
                  <a:gd name="T38" fmla="*/ 23 w 148"/>
                  <a:gd name="T39" fmla="*/ 11 h 234"/>
                  <a:gd name="T40" fmla="*/ 22 w 148"/>
                  <a:gd name="T41" fmla="*/ 11 h 234"/>
                  <a:gd name="T42" fmla="*/ 20 w 148"/>
                  <a:gd name="T43" fmla="*/ 11 h 234"/>
                  <a:gd name="T44" fmla="*/ 19 w 148"/>
                  <a:gd name="T45" fmla="*/ 11 h 234"/>
                  <a:gd name="T46" fmla="*/ 18 w 148"/>
                  <a:gd name="T47" fmla="*/ 11 h 234"/>
                  <a:gd name="T48" fmla="*/ 17 w 148"/>
                  <a:gd name="T49" fmla="*/ 12 h 234"/>
                  <a:gd name="T50" fmla="*/ 16 w 148"/>
                  <a:gd name="T51" fmla="*/ 12 h 234"/>
                  <a:gd name="T52" fmla="*/ 15 w 148"/>
                  <a:gd name="T53" fmla="*/ 13 h 234"/>
                  <a:gd name="T54" fmla="*/ 14 w 148"/>
                  <a:gd name="T55" fmla="*/ 14 h 234"/>
                  <a:gd name="T56" fmla="*/ 14 w 148"/>
                  <a:gd name="T57" fmla="*/ 16 h 234"/>
                  <a:gd name="T58" fmla="*/ 13 w 148"/>
                  <a:gd name="T59" fmla="*/ 17 h 234"/>
                  <a:gd name="T60" fmla="*/ 13 w 148"/>
                  <a:gd name="T61" fmla="*/ 20 h 234"/>
                  <a:gd name="T62" fmla="*/ 13 w 148"/>
                  <a:gd name="T63" fmla="*/ 23 h 234"/>
                  <a:gd name="T64" fmla="*/ 12 w 148"/>
                  <a:gd name="T65" fmla="*/ 28 h 234"/>
                  <a:gd name="T66" fmla="*/ 12 w 148"/>
                  <a:gd name="T67" fmla="*/ 33 h 234"/>
                  <a:gd name="T68" fmla="*/ 12 w 148"/>
                  <a:gd name="T69" fmla="*/ 47 h 23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48"/>
                  <a:gd name="T106" fmla="*/ 0 h 234"/>
                  <a:gd name="T107" fmla="*/ 148 w 148"/>
                  <a:gd name="T108" fmla="*/ 234 h 23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48" h="234">
                    <a:moveTo>
                      <a:pt x="61" y="234"/>
                    </a:moveTo>
                    <a:lnTo>
                      <a:pt x="0" y="234"/>
                    </a:lnTo>
                    <a:lnTo>
                      <a:pt x="0" y="5"/>
                    </a:lnTo>
                    <a:lnTo>
                      <a:pt x="56" y="5"/>
                    </a:lnTo>
                    <a:lnTo>
                      <a:pt x="56" y="38"/>
                    </a:lnTo>
                    <a:lnTo>
                      <a:pt x="63" y="27"/>
                    </a:lnTo>
                    <a:lnTo>
                      <a:pt x="70" y="18"/>
                    </a:lnTo>
                    <a:lnTo>
                      <a:pt x="76" y="12"/>
                    </a:lnTo>
                    <a:lnTo>
                      <a:pt x="82" y="8"/>
                    </a:lnTo>
                    <a:lnTo>
                      <a:pt x="88" y="4"/>
                    </a:lnTo>
                    <a:lnTo>
                      <a:pt x="94" y="2"/>
                    </a:lnTo>
                    <a:lnTo>
                      <a:pt x="102" y="0"/>
                    </a:lnTo>
                    <a:lnTo>
                      <a:pt x="108" y="0"/>
                    </a:lnTo>
                    <a:lnTo>
                      <a:pt x="119" y="1"/>
                    </a:lnTo>
                    <a:lnTo>
                      <a:pt x="129" y="3"/>
                    </a:lnTo>
                    <a:lnTo>
                      <a:pt x="138" y="6"/>
                    </a:lnTo>
                    <a:lnTo>
                      <a:pt x="148" y="12"/>
                    </a:lnTo>
                    <a:lnTo>
                      <a:pt x="130" y="64"/>
                    </a:lnTo>
                    <a:lnTo>
                      <a:pt x="122" y="60"/>
                    </a:lnTo>
                    <a:lnTo>
                      <a:pt x="115" y="57"/>
                    </a:lnTo>
                    <a:lnTo>
                      <a:pt x="108" y="55"/>
                    </a:lnTo>
                    <a:lnTo>
                      <a:pt x="101" y="54"/>
                    </a:lnTo>
                    <a:lnTo>
                      <a:pt x="95" y="55"/>
                    </a:lnTo>
                    <a:lnTo>
                      <a:pt x="90" y="56"/>
                    </a:lnTo>
                    <a:lnTo>
                      <a:pt x="84" y="58"/>
                    </a:lnTo>
                    <a:lnTo>
                      <a:pt x="79" y="62"/>
                    </a:lnTo>
                    <a:lnTo>
                      <a:pt x="76" y="66"/>
                    </a:lnTo>
                    <a:lnTo>
                      <a:pt x="71" y="71"/>
                    </a:lnTo>
                    <a:lnTo>
                      <a:pt x="68" y="78"/>
                    </a:lnTo>
                    <a:lnTo>
                      <a:pt x="66" y="86"/>
                    </a:lnTo>
                    <a:lnTo>
                      <a:pt x="64" y="98"/>
                    </a:lnTo>
                    <a:lnTo>
                      <a:pt x="62" y="115"/>
                    </a:lnTo>
                    <a:lnTo>
                      <a:pt x="61" y="137"/>
                    </a:lnTo>
                    <a:lnTo>
                      <a:pt x="61" y="163"/>
                    </a:lnTo>
                    <a:lnTo>
                      <a:pt x="61" y="2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00" name="Freeform 1409">
                <a:extLst>
                  <a:ext uri="{FF2B5EF4-FFF2-40B4-BE49-F238E27FC236}">
                    <a16:creationId xmlns:a16="http://schemas.microsoft.com/office/drawing/2014/main" id="{6970DCE0-B325-4612-BB39-DDB5782D1C35}"/>
                  </a:ext>
                </a:extLst>
              </p:cNvPr>
              <p:cNvSpPr>
                <a:spLocks noEditPoints="1"/>
              </p:cNvSpPr>
              <p:nvPr/>
            </p:nvSpPr>
            <p:spPr bwMode="auto">
              <a:xfrm>
                <a:off x="2313" y="787"/>
                <a:ext cx="47" cy="48"/>
              </a:xfrm>
              <a:custGeom>
                <a:avLst/>
                <a:gdLst>
                  <a:gd name="T0" fmla="*/ 1 w 236"/>
                  <a:gd name="T1" fmla="*/ 17 h 240"/>
                  <a:gd name="T2" fmla="*/ 4 w 236"/>
                  <a:gd name="T3" fmla="*/ 10 h 240"/>
                  <a:gd name="T4" fmla="*/ 7 w 236"/>
                  <a:gd name="T5" fmla="*/ 7 h 240"/>
                  <a:gd name="T6" fmla="*/ 10 w 236"/>
                  <a:gd name="T7" fmla="*/ 4 h 240"/>
                  <a:gd name="T8" fmla="*/ 17 w 236"/>
                  <a:gd name="T9" fmla="*/ 1 h 240"/>
                  <a:gd name="T10" fmla="*/ 26 w 236"/>
                  <a:gd name="T11" fmla="*/ 0 h 240"/>
                  <a:gd name="T12" fmla="*/ 33 w 236"/>
                  <a:gd name="T13" fmla="*/ 2 h 240"/>
                  <a:gd name="T14" fmla="*/ 39 w 236"/>
                  <a:gd name="T15" fmla="*/ 5 h 240"/>
                  <a:gd name="T16" fmla="*/ 43 w 236"/>
                  <a:gd name="T17" fmla="*/ 10 h 240"/>
                  <a:gd name="T18" fmla="*/ 46 w 236"/>
                  <a:gd name="T19" fmla="*/ 17 h 240"/>
                  <a:gd name="T20" fmla="*/ 47 w 236"/>
                  <a:gd name="T21" fmla="*/ 24 h 240"/>
                  <a:gd name="T22" fmla="*/ 46 w 236"/>
                  <a:gd name="T23" fmla="*/ 31 h 240"/>
                  <a:gd name="T24" fmla="*/ 43 w 236"/>
                  <a:gd name="T25" fmla="*/ 37 h 240"/>
                  <a:gd name="T26" fmla="*/ 39 w 236"/>
                  <a:gd name="T27" fmla="*/ 43 h 240"/>
                  <a:gd name="T28" fmla="*/ 33 w 236"/>
                  <a:gd name="T29" fmla="*/ 46 h 240"/>
                  <a:gd name="T30" fmla="*/ 26 w 236"/>
                  <a:gd name="T31" fmla="*/ 48 h 240"/>
                  <a:gd name="T32" fmla="*/ 18 w 236"/>
                  <a:gd name="T33" fmla="*/ 47 h 240"/>
                  <a:gd name="T34" fmla="*/ 10 w 236"/>
                  <a:gd name="T35" fmla="*/ 44 h 240"/>
                  <a:gd name="T36" fmla="*/ 7 w 236"/>
                  <a:gd name="T37" fmla="*/ 41 h 240"/>
                  <a:gd name="T38" fmla="*/ 4 w 236"/>
                  <a:gd name="T39" fmla="*/ 38 h 240"/>
                  <a:gd name="T40" fmla="*/ 2 w 236"/>
                  <a:gd name="T41" fmla="*/ 34 h 240"/>
                  <a:gd name="T42" fmla="*/ 0 w 236"/>
                  <a:gd name="T43" fmla="*/ 27 h 240"/>
                  <a:gd name="T44" fmla="*/ 12 w 236"/>
                  <a:gd name="T45" fmla="*/ 26 h 240"/>
                  <a:gd name="T46" fmla="*/ 13 w 236"/>
                  <a:gd name="T47" fmla="*/ 30 h 240"/>
                  <a:gd name="T48" fmla="*/ 15 w 236"/>
                  <a:gd name="T49" fmla="*/ 33 h 240"/>
                  <a:gd name="T50" fmla="*/ 17 w 236"/>
                  <a:gd name="T51" fmla="*/ 36 h 240"/>
                  <a:gd name="T52" fmla="*/ 20 w 236"/>
                  <a:gd name="T53" fmla="*/ 38 h 240"/>
                  <a:gd name="T54" fmla="*/ 24 w 236"/>
                  <a:gd name="T55" fmla="*/ 38 h 240"/>
                  <a:gd name="T56" fmla="*/ 27 w 236"/>
                  <a:gd name="T57" fmla="*/ 38 h 240"/>
                  <a:gd name="T58" fmla="*/ 30 w 236"/>
                  <a:gd name="T59" fmla="*/ 36 h 240"/>
                  <a:gd name="T60" fmla="*/ 32 w 236"/>
                  <a:gd name="T61" fmla="*/ 33 h 240"/>
                  <a:gd name="T62" fmla="*/ 34 w 236"/>
                  <a:gd name="T63" fmla="*/ 30 h 240"/>
                  <a:gd name="T64" fmla="*/ 35 w 236"/>
                  <a:gd name="T65" fmla="*/ 25 h 240"/>
                  <a:gd name="T66" fmla="*/ 35 w 236"/>
                  <a:gd name="T67" fmla="*/ 21 h 240"/>
                  <a:gd name="T68" fmla="*/ 33 w 236"/>
                  <a:gd name="T69" fmla="*/ 17 h 240"/>
                  <a:gd name="T70" fmla="*/ 32 w 236"/>
                  <a:gd name="T71" fmla="*/ 13 h 240"/>
                  <a:gd name="T72" fmla="*/ 29 w 236"/>
                  <a:gd name="T73" fmla="*/ 11 h 240"/>
                  <a:gd name="T74" fmla="*/ 26 w 236"/>
                  <a:gd name="T75" fmla="*/ 10 h 240"/>
                  <a:gd name="T76" fmla="*/ 23 w 236"/>
                  <a:gd name="T77" fmla="*/ 10 h 240"/>
                  <a:gd name="T78" fmla="*/ 19 w 236"/>
                  <a:gd name="T79" fmla="*/ 11 h 240"/>
                  <a:gd name="T80" fmla="*/ 17 w 236"/>
                  <a:gd name="T81" fmla="*/ 13 h 240"/>
                  <a:gd name="T82" fmla="*/ 14 w 236"/>
                  <a:gd name="T83" fmla="*/ 16 h 240"/>
                  <a:gd name="T84" fmla="*/ 13 w 236"/>
                  <a:gd name="T85" fmla="*/ 19 h 240"/>
                  <a:gd name="T86" fmla="*/ 12 w 236"/>
                  <a:gd name="T87" fmla="*/ 24 h 24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36"/>
                  <a:gd name="T133" fmla="*/ 0 h 240"/>
                  <a:gd name="T134" fmla="*/ 236 w 236"/>
                  <a:gd name="T135" fmla="*/ 240 h 24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36" h="240">
                    <a:moveTo>
                      <a:pt x="0" y="117"/>
                    </a:moveTo>
                    <a:lnTo>
                      <a:pt x="1" y="101"/>
                    </a:lnTo>
                    <a:lnTo>
                      <a:pt x="4" y="86"/>
                    </a:lnTo>
                    <a:lnTo>
                      <a:pt x="9" y="72"/>
                    </a:lnTo>
                    <a:lnTo>
                      <a:pt x="15" y="58"/>
                    </a:lnTo>
                    <a:lnTo>
                      <a:pt x="19" y="51"/>
                    </a:lnTo>
                    <a:lnTo>
                      <a:pt x="24" y="44"/>
                    </a:lnTo>
                    <a:lnTo>
                      <a:pt x="28" y="39"/>
                    </a:lnTo>
                    <a:lnTo>
                      <a:pt x="33" y="33"/>
                    </a:lnTo>
                    <a:lnTo>
                      <a:pt x="39" y="28"/>
                    </a:lnTo>
                    <a:lnTo>
                      <a:pt x="44" y="23"/>
                    </a:lnTo>
                    <a:lnTo>
                      <a:pt x="51" y="18"/>
                    </a:lnTo>
                    <a:lnTo>
                      <a:pt x="57" y="15"/>
                    </a:lnTo>
                    <a:lnTo>
                      <a:pt x="71" y="9"/>
                    </a:lnTo>
                    <a:lnTo>
                      <a:pt x="86" y="3"/>
                    </a:lnTo>
                    <a:lnTo>
                      <a:pt x="102" y="1"/>
                    </a:lnTo>
                    <a:lnTo>
                      <a:pt x="119" y="0"/>
                    </a:lnTo>
                    <a:lnTo>
                      <a:pt x="132" y="0"/>
                    </a:lnTo>
                    <a:lnTo>
                      <a:pt x="143" y="2"/>
                    </a:lnTo>
                    <a:lnTo>
                      <a:pt x="154" y="4"/>
                    </a:lnTo>
                    <a:lnTo>
                      <a:pt x="166" y="9"/>
                    </a:lnTo>
                    <a:lnTo>
                      <a:pt x="176" y="13"/>
                    </a:lnTo>
                    <a:lnTo>
                      <a:pt x="186" y="19"/>
                    </a:lnTo>
                    <a:lnTo>
                      <a:pt x="195" y="26"/>
                    </a:lnTo>
                    <a:lnTo>
                      <a:pt x="204" y="33"/>
                    </a:lnTo>
                    <a:lnTo>
                      <a:pt x="211" y="42"/>
                    </a:lnTo>
                    <a:lnTo>
                      <a:pt x="218" y="52"/>
                    </a:lnTo>
                    <a:lnTo>
                      <a:pt x="223" y="62"/>
                    </a:lnTo>
                    <a:lnTo>
                      <a:pt x="229" y="72"/>
                    </a:lnTo>
                    <a:lnTo>
                      <a:pt x="232" y="83"/>
                    </a:lnTo>
                    <a:lnTo>
                      <a:pt x="235" y="94"/>
                    </a:lnTo>
                    <a:lnTo>
                      <a:pt x="236" y="107"/>
                    </a:lnTo>
                    <a:lnTo>
                      <a:pt x="236" y="119"/>
                    </a:lnTo>
                    <a:lnTo>
                      <a:pt x="236" y="132"/>
                    </a:lnTo>
                    <a:lnTo>
                      <a:pt x="235" y="144"/>
                    </a:lnTo>
                    <a:lnTo>
                      <a:pt x="232" y="155"/>
                    </a:lnTo>
                    <a:lnTo>
                      <a:pt x="229" y="166"/>
                    </a:lnTo>
                    <a:lnTo>
                      <a:pt x="223" y="177"/>
                    </a:lnTo>
                    <a:lnTo>
                      <a:pt x="218" y="187"/>
                    </a:lnTo>
                    <a:lnTo>
                      <a:pt x="211" y="196"/>
                    </a:lnTo>
                    <a:lnTo>
                      <a:pt x="203" y="205"/>
                    </a:lnTo>
                    <a:lnTo>
                      <a:pt x="194" y="214"/>
                    </a:lnTo>
                    <a:lnTo>
                      <a:pt x="186" y="220"/>
                    </a:lnTo>
                    <a:lnTo>
                      <a:pt x="176" y="226"/>
                    </a:lnTo>
                    <a:lnTo>
                      <a:pt x="165" y="231"/>
                    </a:lnTo>
                    <a:lnTo>
                      <a:pt x="154" y="234"/>
                    </a:lnTo>
                    <a:lnTo>
                      <a:pt x="143" y="237"/>
                    </a:lnTo>
                    <a:lnTo>
                      <a:pt x="132" y="238"/>
                    </a:lnTo>
                    <a:lnTo>
                      <a:pt x="119" y="240"/>
                    </a:lnTo>
                    <a:lnTo>
                      <a:pt x="104" y="238"/>
                    </a:lnTo>
                    <a:lnTo>
                      <a:pt x="88" y="236"/>
                    </a:lnTo>
                    <a:lnTo>
                      <a:pt x="73" y="231"/>
                    </a:lnTo>
                    <a:lnTo>
                      <a:pt x="59" y="226"/>
                    </a:lnTo>
                    <a:lnTo>
                      <a:pt x="52" y="221"/>
                    </a:lnTo>
                    <a:lnTo>
                      <a:pt x="45" y="217"/>
                    </a:lnTo>
                    <a:lnTo>
                      <a:pt x="39" y="213"/>
                    </a:lnTo>
                    <a:lnTo>
                      <a:pt x="33" y="207"/>
                    </a:lnTo>
                    <a:lnTo>
                      <a:pt x="28" y="202"/>
                    </a:lnTo>
                    <a:lnTo>
                      <a:pt x="24" y="196"/>
                    </a:lnTo>
                    <a:lnTo>
                      <a:pt x="19" y="190"/>
                    </a:lnTo>
                    <a:lnTo>
                      <a:pt x="15" y="183"/>
                    </a:lnTo>
                    <a:lnTo>
                      <a:pt x="12" y="176"/>
                    </a:lnTo>
                    <a:lnTo>
                      <a:pt x="9" y="169"/>
                    </a:lnTo>
                    <a:lnTo>
                      <a:pt x="6" y="161"/>
                    </a:lnTo>
                    <a:lnTo>
                      <a:pt x="4" y="153"/>
                    </a:lnTo>
                    <a:lnTo>
                      <a:pt x="1" y="135"/>
                    </a:lnTo>
                    <a:lnTo>
                      <a:pt x="0" y="117"/>
                    </a:lnTo>
                    <a:close/>
                    <a:moveTo>
                      <a:pt x="62" y="120"/>
                    </a:moveTo>
                    <a:lnTo>
                      <a:pt x="62" y="128"/>
                    </a:lnTo>
                    <a:lnTo>
                      <a:pt x="64" y="136"/>
                    </a:lnTo>
                    <a:lnTo>
                      <a:pt x="65" y="142"/>
                    </a:lnTo>
                    <a:lnTo>
                      <a:pt x="67" y="150"/>
                    </a:lnTo>
                    <a:lnTo>
                      <a:pt x="69" y="156"/>
                    </a:lnTo>
                    <a:lnTo>
                      <a:pt x="71" y="162"/>
                    </a:lnTo>
                    <a:lnTo>
                      <a:pt x="74" y="167"/>
                    </a:lnTo>
                    <a:lnTo>
                      <a:pt x="79" y="172"/>
                    </a:lnTo>
                    <a:lnTo>
                      <a:pt x="83" y="176"/>
                    </a:lnTo>
                    <a:lnTo>
                      <a:pt x="87" y="180"/>
                    </a:lnTo>
                    <a:lnTo>
                      <a:pt x="92" y="182"/>
                    </a:lnTo>
                    <a:lnTo>
                      <a:pt x="97" y="186"/>
                    </a:lnTo>
                    <a:lnTo>
                      <a:pt x="101" y="188"/>
                    </a:lnTo>
                    <a:lnTo>
                      <a:pt x="107" y="189"/>
                    </a:lnTo>
                    <a:lnTo>
                      <a:pt x="113" y="190"/>
                    </a:lnTo>
                    <a:lnTo>
                      <a:pt x="119" y="190"/>
                    </a:lnTo>
                    <a:lnTo>
                      <a:pt x="124" y="190"/>
                    </a:lnTo>
                    <a:lnTo>
                      <a:pt x="130" y="189"/>
                    </a:lnTo>
                    <a:lnTo>
                      <a:pt x="135" y="188"/>
                    </a:lnTo>
                    <a:lnTo>
                      <a:pt x="140" y="186"/>
                    </a:lnTo>
                    <a:lnTo>
                      <a:pt x="146" y="182"/>
                    </a:lnTo>
                    <a:lnTo>
                      <a:pt x="150" y="180"/>
                    </a:lnTo>
                    <a:lnTo>
                      <a:pt x="154" y="176"/>
                    </a:lnTo>
                    <a:lnTo>
                      <a:pt x="159" y="172"/>
                    </a:lnTo>
                    <a:lnTo>
                      <a:pt x="162" y="167"/>
                    </a:lnTo>
                    <a:lnTo>
                      <a:pt x="165" y="162"/>
                    </a:lnTo>
                    <a:lnTo>
                      <a:pt x="168" y="156"/>
                    </a:lnTo>
                    <a:lnTo>
                      <a:pt x="170" y="150"/>
                    </a:lnTo>
                    <a:lnTo>
                      <a:pt x="173" y="142"/>
                    </a:lnTo>
                    <a:lnTo>
                      <a:pt x="174" y="136"/>
                    </a:lnTo>
                    <a:lnTo>
                      <a:pt x="175" y="127"/>
                    </a:lnTo>
                    <a:lnTo>
                      <a:pt x="175" y="119"/>
                    </a:lnTo>
                    <a:lnTo>
                      <a:pt x="175" y="111"/>
                    </a:lnTo>
                    <a:lnTo>
                      <a:pt x="174" y="104"/>
                    </a:lnTo>
                    <a:lnTo>
                      <a:pt x="173" y="96"/>
                    </a:lnTo>
                    <a:lnTo>
                      <a:pt x="170" y="90"/>
                    </a:lnTo>
                    <a:lnTo>
                      <a:pt x="168" y="83"/>
                    </a:lnTo>
                    <a:lnTo>
                      <a:pt x="165" y="78"/>
                    </a:lnTo>
                    <a:lnTo>
                      <a:pt x="162" y="72"/>
                    </a:lnTo>
                    <a:lnTo>
                      <a:pt x="159" y="67"/>
                    </a:lnTo>
                    <a:lnTo>
                      <a:pt x="154" y="64"/>
                    </a:lnTo>
                    <a:lnTo>
                      <a:pt x="150" y="59"/>
                    </a:lnTo>
                    <a:lnTo>
                      <a:pt x="146" y="56"/>
                    </a:lnTo>
                    <a:lnTo>
                      <a:pt x="140" y="54"/>
                    </a:lnTo>
                    <a:lnTo>
                      <a:pt x="135" y="52"/>
                    </a:lnTo>
                    <a:lnTo>
                      <a:pt x="130" y="51"/>
                    </a:lnTo>
                    <a:lnTo>
                      <a:pt x="124" y="50"/>
                    </a:lnTo>
                    <a:lnTo>
                      <a:pt x="119" y="50"/>
                    </a:lnTo>
                    <a:lnTo>
                      <a:pt x="113" y="50"/>
                    </a:lnTo>
                    <a:lnTo>
                      <a:pt x="107" y="51"/>
                    </a:lnTo>
                    <a:lnTo>
                      <a:pt x="101" y="52"/>
                    </a:lnTo>
                    <a:lnTo>
                      <a:pt x="97" y="54"/>
                    </a:lnTo>
                    <a:lnTo>
                      <a:pt x="92" y="56"/>
                    </a:lnTo>
                    <a:lnTo>
                      <a:pt x="87" y="59"/>
                    </a:lnTo>
                    <a:lnTo>
                      <a:pt x="83" y="64"/>
                    </a:lnTo>
                    <a:lnTo>
                      <a:pt x="79" y="67"/>
                    </a:lnTo>
                    <a:lnTo>
                      <a:pt x="74" y="72"/>
                    </a:lnTo>
                    <a:lnTo>
                      <a:pt x="71" y="78"/>
                    </a:lnTo>
                    <a:lnTo>
                      <a:pt x="69" y="83"/>
                    </a:lnTo>
                    <a:lnTo>
                      <a:pt x="67" y="90"/>
                    </a:lnTo>
                    <a:lnTo>
                      <a:pt x="65" y="96"/>
                    </a:lnTo>
                    <a:lnTo>
                      <a:pt x="64" y="104"/>
                    </a:lnTo>
                    <a:lnTo>
                      <a:pt x="62" y="111"/>
                    </a:lnTo>
                    <a:lnTo>
                      <a:pt x="62" y="1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01" name="Freeform 1410">
                <a:extLst>
                  <a:ext uri="{FF2B5EF4-FFF2-40B4-BE49-F238E27FC236}">
                    <a16:creationId xmlns:a16="http://schemas.microsoft.com/office/drawing/2014/main" id="{40B3B875-9EC5-4355-9DB2-ADE5822DF54A}"/>
                  </a:ext>
                </a:extLst>
              </p:cNvPr>
              <p:cNvSpPr>
                <a:spLocks noEditPoints="1"/>
              </p:cNvSpPr>
              <p:nvPr/>
            </p:nvSpPr>
            <p:spPr bwMode="auto">
              <a:xfrm>
                <a:off x="2370" y="787"/>
                <a:ext cx="44" cy="65"/>
              </a:xfrm>
              <a:custGeom>
                <a:avLst/>
                <a:gdLst>
                  <a:gd name="T0" fmla="*/ 11 w 223"/>
                  <a:gd name="T1" fmla="*/ 1 h 322"/>
                  <a:gd name="T2" fmla="*/ 12 w 223"/>
                  <a:gd name="T3" fmla="*/ 6 h 322"/>
                  <a:gd name="T4" fmla="*/ 15 w 223"/>
                  <a:gd name="T5" fmla="*/ 3 h 322"/>
                  <a:gd name="T6" fmla="*/ 19 w 223"/>
                  <a:gd name="T7" fmla="*/ 1 h 322"/>
                  <a:gd name="T8" fmla="*/ 23 w 223"/>
                  <a:gd name="T9" fmla="*/ 0 h 322"/>
                  <a:gd name="T10" fmla="*/ 27 w 223"/>
                  <a:gd name="T11" fmla="*/ 0 h 322"/>
                  <a:gd name="T12" fmla="*/ 31 w 223"/>
                  <a:gd name="T13" fmla="*/ 1 h 322"/>
                  <a:gd name="T14" fmla="*/ 34 w 223"/>
                  <a:gd name="T15" fmla="*/ 2 h 322"/>
                  <a:gd name="T16" fmla="*/ 37 w 223"/>
                  <a:gd name="T17" fmla="*/ 5 h 322"/>
                  <a:gd name="T18" fmla="*/ 40 w 223"/>
                  <a:gd name="T19" fmla="*/ 8 h 322"/>
                  <a:gd name="T20" fmla="*/ 42 w 223"/>
                  <a:gd name="T21" fmla="*/ 12 h 322"/>
                  <a:gd name="T22" fmla="*/ 43 w 223"/>
                  <a:gd name="T23" fmla="*/ 16 h 322"/>
                  <a:gd name="T24" fmla="*/ 44 w 223"/>
                  <a:gd name="T25" fmla="*/ 21 h 322"/>
                  <a:gd name="T26" fmla="*/ 44 w 223"/>
                  <a:gd name="T27" fmla="*/ 27 h 322"/>
                  <a:gd name="T28" fmla="*/ 43 w 223"/>
                  <a:gd name="T29" fmla="*/ 32 h 322"/>
                  <a:gd name="T30" fmla="*/ 42 w 223"/>
                  <a:gd name="T31" fmla="*/ 36 h 322"/>
                  <a:gd name="T32" fmla="*/ 40 w 223"/>
                  <a:gd name="T33" fmla="*/ 40 h 322"/>
                  <a:gd name="T34" fmla="*/ 37 w 223"/>
                  <a:gd name="T35" fmla="*/ 43 h 322"/>
                  <a:gd name="T36" fmla="*/ 34 w 223"/>
                  <a:gd name="T37" fmla="*/ 46 h 322"/>
                  <a:gd name="T38" fmla="*/ 31 w 223"/>
                  <a:gd name="T39" fmla="*/ 47 h 322"/>
                  <a:gd name="T40" fmla="*/ 27 w 223"/>
                  <a:gd name="T41" fmla="*/ 48 h 322"/>
                  <a:gd name="T42" fmla="*/ 23 w 223"/>
                  <a:gd name="T43" fmla="*/ 48 h 322"/>
                  <a:gd name="T44" fmla="*/ 20 w 223"/>
                  <a:gd name="T45" fmla="*/ 47 h 322"/>
                  <a:gd name="T46" fmla="*/ 17 w 223"/>
                  <a:gd name="T47" fmla="*/ 46 h 322"/>
                  <a:gd name="T48" fmla="*/ 14 w 223"/>
                  <a:gd name="T49" fmla="*/ 43 h 322"/>
                  <a:gd name="T50" fmla="*/ 12 w 223"/>
                  <a:gd name="T51" fmla="*/ 65 h 322"/>
                  <a:gd name="T52" fmla="*/ 0 w 223"/>
                  <a:gd name="T53" fmla="*/ 1 h 322"/>
                  <a:gd name="T54" fmla="*/ 12 w 223"/>
                  <a:gd name="T55" fmla="*/ 25 h 322"/>
                  <a:gd name="T56" fmla="*/ 12 w 223"/>
                  <a:gd name="T57" fmla="*/ 29 h 322"/>
                  <a:gd name="T58" fmla="*/ 13 w 223"/>
                  <a:gd name="T59" fmla="*/ 31 h 322"/>
                  <a:gd name="T60" fmla="*/ 14 w 223"/>
                  <a:gd name="T61" fmla="*/ 34 h 322"/>
                  <a:gd name="T62" fmla="*/ 15 w 223"/>
                  <a:gd name="T63" fmla="*/ 36 h 322"/>
                  <a:gd name="T64" fmla="*/ 17 w 223"/>
                  <a:gd name="T65" fmla="*/ 37 h 322"/>
                  <a:gd name="T66" fmla="*/ 19 w 223"/>
                  <a:gd name="T67" fmla="*/ 38 h 322"/>
                  <a:gd name="T68" fmla="*/ 21 w 223"/>
                  <a:gd name="T69" fmla="*/ 39 h 322"/>
                  <a:gd name="T70" fmla="*/ 23 w 223"/>
                  <a:gd name="T71" fmla="*/ 39 h 322"/>
                  <a:gd name="T72" fmla="*/ 25 w 223"/>
                  <a:gd name="T73" fmla="*/ 38 h 322"/>
                  <a:gd name="T74" fmla="*/ 27 w 223"/>
                  <a:gd name="T75" fmla="*/ 37 h 322"/>
                  <a:gd name="T76" fmla="*/ 28 w 223"/>
                  <a:gd name="T77" fmla="*/ 36 h 322"/>
                  <a:gd name="T78" fmla="*/ 30 w 223"/>
                  <a:gd name="T79" fmla="*/ 34 h 322"/>
                  <a:gd name="T80" fmla="*/ 31 w 223"/>
                  <a:gd name="T81" fmla="*/ 32 h 322"/>
                  <a:gd name="T82" fmla="*/ 32 w 223"/>
                  <a:gd name="T83" fmla="*/ 28 h 322"/>
                  <a:gd name="T84" fmla="*/ 32 w 223"/>
                  <a:gd name="T85" fmla="*/ 20 h 322"/>
                  <a:gd name="T86" fmla="*/ 31 w 223"/>
                  <a:gd name="T87" fmla="*/ 16 h 322"/>
                  <a:gd name="T88" fmla="*/ 30 w 223"/>
                  <a:gd name="T89" fmla="*/ 14 h 322"/>
                  <a:gd name="T90" fmla="*/ 28 w 223"/>
                  <a:gd name="T91" fmla="*/ 13 h 322"/>
                  <a:gd name="T92" fmla="*/ 27 w 223"/>
                  <a:gd name="T93" fmla="*/ 11 h 322"/>
                  <a:gd name="T94" fmla="*/ 25 w 223"/>
                  <a:gd name="T95" fmla="*/ 10 h 322"/>
                  <a:gd name="T96" fmla="*/ 23 w 223"/>
                  <a:gd name="T97" fmla="*/ 10 h 322"/>
                  <a:gd name="T98" fmla="*/ 21 w 223"/>
                  <a:gd name="T99" fmla="*/ 10 h 322"/>
                  <a:gd name="T100" fmla="*/ 19 w 223"/>
                  <a:gd name="T101" fmla="*/ 10 h 322"/>
                  <a:gd name="T102" fmla="*/ 17 w 223"/>
                  <a:gd name="T103" fmla="*/ 11 h 322"/>
                  <a:gd name="T104" fmla="*/ 15 w 223"/>
                  <a:gd name="T105" fmla="*/ 13 h 322"/>
                  <a:gd name="T106" fmla="*/ 14 w 223"/>
                  <a:gd name="T107" fmla="*/ 14 h 322"/>
                  <a:gd name="T108" fmla="*/ 13 w 223"/>
                  <a:gd name="T109" fmla="*/ 16 h 322"/>
                  <a:gd name="T110" fmla="*/ 12 w 223"/>
                  <a:gd name="T111" fmla="*/ 20 h 3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23"/>
                  <a:gd name="T169" fmla="*/ 0 h 322"/>
                  <a:gd name="T170" fmla="*/ 223 w 223"/>
                  <a:gd name="T171" fmla="*/ 322 h 3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23" h="322">
                    <a:moveTo>
                      <a:pt x="0" y="5"/>
                    </a:moveTo>
                    <a:lnTo>
                      <a:pt x="56" y="5"/>
                    </a:lnTo>
                    <a:lnTo>
                      <a:pt x="56" y="39"/>
                    </a:lnTo>
                    <a:lnTo>
                      <a:pt x="62" y="30"/>
                    </a:lnTo>
                    <a:lnTo>
                      <a:pt x="69" y="23"/>
                    </a:lnTo>
                    <a:lnTo>
                      <a:pt x="77" y="16"/>
                    </a:lnTo>
                    <a:lnTo>
                      <a:pt x="86" y="11"/>
                    </a:lnTo>
                    <a:lnTo>
                      <a:pt x="96" y="6"/>
                    </a:lnTo>
                    <a:lnTo>
                      <a:pt x="105" y="2"/>
                    </a:lnTo>
                    <a:lnTo>
                      <a:pt x="116" y="1"/>
                    </a:lnTo>
                    <a:lnTo>
                      <a:pt x="127" y="0"/>
                    </a:lnTo>
                    <a:lnTo>
                      <a:pt x="137" y="0"/>
                    </a:lnTo>
                    <a:lnTo>
                      <a:pt x="146" y="2"/>
                    </a:lnTo>
                    <a:lnTo>
                      <a:pt x="156" y="4"/>
                    </a:lnTo>
                    <a:lnTo>
                      <a:pt x="165" y="8"/>
                    </a:lnTo>
                    <a:lnTo>
                      <a:pt x="172" y="12"/>
                    </a:lnTo>
                    <a:lnTo>
                      <a:pt x="181" y="17"/>
                    </a:lnTo>
                    <a:lnTo>
                      <a:pt x="187" y="24"/>
                    </a:lnTo>
                    <a:lnTo>
                      <a:pt x="195" y="31"/>
                    </a:lnTo>
                    <a:lnTo>
                      <a:pt x="202" y="40"/>
                    </a:lnTo>
                    <a:lnTo>
                      <a:pt x="207" y="49"/>
                    </a:lnTo>
                    <a:lnTo>
                      <a:pt x="212" y="58"/>
                    </a:lnTo>
                    <a:lnTo>
                      <a:pt x="216" y="69"/>
                    </a:lnTo>
                    <a:lnTo>
                      <a:pt x="219" y="80"/>
                    </a:lnTo>
                    <a:lnTo>
                      <a:pt x="221" y="92"/>
                    </a:lnTo>
                    <a:lnTo>
                      <a:pt x="222" y="105"/>
                    </a:lnTo>
                    <a:lnTo>
                      <a:pt x="223" y="119"/>
                    </a:lnTo>
                    <a:lnTo>
                      <a:pt x="222" y="133"/>
                    </a:lnTo>
                    <a:lnTo>
                      <a:pt x="221" y="146"/>
                    </a:lnTo>
                    <a:lnTo>
                      <a:pt x="219" y="158"/>
                    </a:lnTo>
                    <a:lnTo>
                      <a:pt x="216" y="169"/>
                    </a:lnTo>
                    <a:lnTo>
                      <a:pt x="212" y="180"/>
                    </a:lnTo>
                    <a:lnTo>
                      <a:pt x="207" y="190"/>
                    </a:lnTo>
                    <a:lnTo>
                      <a:pt x="202" y="200"/>
                    </a:lnTo>
                    <a:lnTo>
                      <a:pt x="195" y="207"/>
                    </a:lnTo>
                    <a:lnTo>
                      <a:pt x="187" y="215"/>
                    </a:lnTo>
                    <a:lnTo>
                      <a:pt x="180" y="221"/>
                    </a:lnTo>
                    <a:lnTo>
                      <a:pt x="172" y="227"/>
                    </a:lnTo>
                    <a:lnTo>
                      <a:pt x="164" y="231"/>
                    </a:lnTo>
                    <a:lnTo>
                      <a:pt x="155" y="235"/>
                    </a:lnTo>
                    <a:lnTo>
                      <a:pt x="146" y="237"/>
                    </a:lnTo>
                    <a:lnTo>
                      <a:pt x="137" y="238"/>
                    </a:lnTo>
                    <a:lnTo>
                      <a:pt x="127" y="240"/>
                    </a:lnTo>
                    <a:lnTo>
                      <a:pt x="117" y="238"/>
                    </a:lnTo>
                    <a:lnTo>
                      <a:pt x="109" y="237"/>
                    </a:lnTo>
                    <a:lnTo>
                      <a:pt x="100" y="235"/>
                    </a:lnTo>
                    <a:lnTo>
                      <a:pt x="93" y="232"/>
                    </a:lnTo>
                    <a:lnTo>
                      <a:pt x="85" y="228"/>
                    </a:lnTo>
                    <a:lnTo>
                      <a:pt x="76" y="221"/>
                    </a:lnTo>
                    <a:lnTo>
                      <a:pt x="69" y="215"/>
                    </a:lnTo>
                    <a:lnTo>
                      <a:pt x="60" y="206"/>
                    </a:lnTo>
                    <a:lnTo>
                      <a:pt x="60" y="322"/>
                    </a:lnTo>
                    <a:lnTo>
                      <a:pt x="0" y="322"/>
                    </a:lnTo>
                    <a:lnTo>
                      <a:pt x="0" y="5"/>
                    </a:lnTo>
                    <a:close/>
                    <a:moveTo>
                      <a:pt x="59" y="115"/>
                    </a:moveTo>
                    <a:lnTo>
                      <a:pt x="60" y="125"/>
                    </a:lnTo>
                    <a:lnTo>
                      <a:pt x="60" y="134"/>
                    </a:lnTo>
                    <a:lnTo>
                      <a:pt x="61" y="142"/>
                    </a:lnTo>
                    <a:lnTo>
                      <a:pt x="63" y="149"/>
                    </a:lnTo>
                    <a:lnTo>
                      <a:pt x="66" y="156"/>
                    </a:lnTo>
                    <a:lnTo>
                      <a:pt x="68" y="162"/>
                    </a:lnTo>
                    <a:lnTo>
                      <a:pt x="71" y="168"/>
                    </a:lnTo>
                    <a:lnTo>
                      <a:pt x="75" y="173"/>
                    </a:lnTo>
                    <a:lnTo>
                      <a:pt x="78" y="177"/>
                    </a:lnTo>
                    <a:lnTo>
                      <a:pt x="83" y="181"/>
                    </a:lnTo>
                    <a:lnTo>
                      <a:pt x="87" y="185"/>
                    </a:lnTo>
                    <a:lnTo>
                      <a:pt x="91" y="187"/>
                    </a:lnTo>
                    <a:lnTo>
                      <a:pt x="97" y="189"/>
                    </a:lnTo>
                    <a:lnTo>
                      <a:pt x="101" y="190"/>
                    </a:lnTo>
                    <a:lnTo>
                      <a:pt x="107" y="191"/>
                    </a:lnTo>
                    <a:lnTo>
                      <a:pt x="112" y="191"/>
                    </a:lnTo>
                    <a:lnTo>
                      <a:pt x="117" y="191"/>
                    </a:lnTo>
                    <a:lnTo>
                      <a:pt x="123" y="190"/>
                    </a:lnTo>
                    <a:lnTo>
                      <a:pt x="127" y="189"/>
                    </a:lnTo>
                    <a:lnTo>
                      <a:pt x="131" y="187"/>
                    </a:lnTo>
                    <a:lnTo>
                      <a:pt x="136" y="185"/>
                    </a:lnTo>
                    <a:lnTo>
                      <a:pt x="140" y="181"/>
                    </a:lnTo>
                    <a:lnTo>
                      <a:pt x="143" y="178"/>
                    </a:lnTo>
                    <a:lnTo>
                      <a:pt x="148" y="175"/>
                    </a:lnTo>
                    <a:lnTo>
                      <a:pt x="151" y="169"/>
                    </a:lnTo>
                    <a:lnTo>
                      <a:pt x="153" y="164"/>
                    </a:lnTo>
                    <a:lnTo>
                      <a:pt x="156" y="159"/>
                    </a:lnTo>
                    <a:lnTo>
                      <a:pt x="158" y="152"/>
                    </a:lnTo>
                    <a:lnTo>
                      <a:pt x="161" y="137"/>
                    </a:lnTo>
                    <a:lnTo>
                      <a:pt x="162" y="119"/>
                    </a:lnTo>
                    <a:lnTo>
                      <a:pt x="161" y="101"/>
                    </a:lnTo>
                    <a:lnTo>
                      <a:pt x="157" y="87"/>
                    </a:lnTo>
                    <a:lnTo>
                      <a:pt x="155" y="81"/>
                    </a:lnTo>
                    <a:lnTo>
                      <a:pt x="153" y="76"/>
                    </a:lnTo>
                    <a:lnTo>
                      <a:pt x="150" y="70"/>
                    </a:lnTo>
                    <a:lnTo>
                      <a:pt x="146" y="66"/>
                    </a:lnTo>
                    <a:lnTo>
                      <a:pt x="143" y="62"/>
                    </a:lnTo>
                    <a:lnTo>
                      <a:pt x="139" y="57"/>
                    </a:lnTo>
                    <a:lnTo>
                      <a:pt x="135" y="55"/>
                    </a:lnTo>
                    <a:lnTo>
                      <a:pt x="130" y="52"/>
                    </a:lnTo>
                    <a:lnTo>
                      <a:pt x="126" y="51"/>
                    </a:lnTo>
                    <a:lnTo>
                      <a:pt x="122" y="49"/>
                    </a:lnTo>
                    <a:lnTo>
                      <a:pt x="116" y="49"/>
                    </a:lnTo>
                    <a:lnTo>
                      <a:pt x="111" y="47"/>
                    </a:lnTo>
                    <a:lnTo>
                      <a:pt x="105" y="49"/>
                    </a:lnTo>
                    <a:lnTo>
                      <a:pt x="100" y="49"/>
                    </a:lnTo>
                    <a:lnTo>
                      <a:pt x="96" y="51"/>
                    </a:lnTo>
                    <a:lnTo>
                      <a:pt x="90" y="52"/>
                    </a:lnTo>
                    <a:lnTo>
                      <a:pt x="86" y="55"/>
                    </a:lnTo>
                    <a:lnTo>
                      <a:pt x="82" y="57"/>
                    </a:lnTo>
                    <a:lnTo>
                      <a:pt x="78" y="62"/>
                    </a:lnTo>
                    <a:lnTo>
                      <a:pt x="74" y="65"/>
                    </a:lnTo>
                    <a:lnTo>
                      <a:pt x="71" y="69"/>
                    </a:lnTo>
                    <a:lnTo>
                      <a:pt x="68" y="74"/>
                    </a:lnTo>
                    <a:lnTo>
                      <a:pt x="66" y="80"/>
                    </a:lnTo>
                    <a:lnTo>
                      <a:pt x="63" y="86"/>
                    </a:lnTo>
                    <a:lnTo>
                      <a:pt x="60" y="100"/>
                    </a:lnTo>
                    <a:lnTo>
                      <a:pt x="59" y="1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02" name="Freeform 1411">
                <a:extLst>
                  <a:ext uri="{FF2B5EF4-FFF2-40B4-BE49-F238E27FC236}">
                    <a16:creationId xmlns:a16="http://schemas.microsoft.com/office/drawing/2014/main" id="{5094300D-9C38-40DD-88CB-33BE691C7ABE}"/>
                  </a:ext>
                </a:extLst>
              </p:cNvPr>
              <p:cNvSpPr>
                <a:spLocks noEditPoints="1"/>
              </p:cNvSpPr>
              <p:nvPr/>
            </p:nvSpPr>
            <p:spPr bwMode="auto">
              <a:xfrm>
                <a:off x="2421" y="787"/>
                <a:ext cx="47" cy="48"/>
              </a:xfrm>
              <a:custGeom>
                <a:avLst/>
                <a:gdLst>
                  <a:gd name="T0" fmla="*/ 1 w 237"/>
                  <a:gd name="T1" fmla="*/ 17 h 240"/>
                  <a:gd name="T2" fmla="*/ 4 w 237"/>
                  <a:gd name="T3" fmla="*/ 10 h 240"/>
                  <a:gd name="T4" fmla="*/ 7 w 237"/>
                  <a:gd name="T5" fmla="*/ 7 h 240"/>
                  <a:gd name="T6" fmla="*/ 10 w 237"/>
                  <a:gd name="T7" fmla="*/ 4 h 240"/>
                  <a:gd name="T8" fmla="*/ 17 w 237"/>
                  <a:gd name="T9" fmla="*/ 1 h 240"/>
                  <a:gd name="T10" fmla="*/ 26 w 237"/>
                  <a:gd name="T11" fmla="*/ 0 h 240"/>
                  <a:gd name="T12" fmla="*/ 33 w 237"/>
                  <a:gd name="T13" fmla="*/ 2 h 240"/>
                  <a:gd name="T14" fmla="*/ 39 w 237"/>
                  <a:gd name="T15" fmla="*/ 5 h 240"/>
                  <a:gd name="T16" fmla="*/ 43 w 237"/>
                  <a:gd name="T17" fmla="*/ 10 h 240"/>
                  <a:gd name="T18" fmla="*/ 46 w 237"/>
                  <a:gd name="T19" fmla="*/ 17 h 240"/>
                  <a:gd name="T20" fmla="*/ 47 w 237"/>
                  <a:gd name="T21" fmla="*/ 24 h 240"/>
                  <a:gd name="T22" fmla="*/ 46 w 237"/>
                  <a:gd name="T23" fmla="*/ 31 h 240"/>
                  <a:gd name="T24" fmla="*/ 43 w 237"/>
                  <a:gd name="T25" fmla="*/ 37 h 240"/>
                  <a:gd name="T26" fmla="*/ 38 w 237"/>
                  <a:gd name="T27" fmla="*/ 43 h 240"/>
                  <a:gd name="T28" fmla="*/ 33 w 237"/>
                  <a:gd name="T29" fmla="*/ 46 h 240"/>
                  <a:gd name="T30" fmla="*/ 26 w 237"/>
                  <a:gd name="T31" fmla="*/ 48 h 240"/>
                  <a:gd name="T32" fmla="*/ 17 w 237"/>
                  <a:gd name="T33" fmla="*/ 47 h 240"/>
                  <a:gd name="T34" fmla="*/ 10 w 237"/>
                  <a:gd name="T35" fmla="*/ 44 h 240"/>
                  <a:gd name="T36" fmla="*/ 7 w 237"/>
                  <a:gd name="T37" fmla="*/ 41 h 240"/>
                  <a:gd name="T38" fmla="*/ 4 w 237"/>
                  <a:gd name="T39" fmla="*/ 38 h 240"/>
                  <a:gd name="T40" fmla="*/ 2 w 237"/>
                  <a:gd name="T41" fmla="*/ 34 h 240"/>
                  <a:gd name="T42" fmla="*/ 0 w 237"/>
                  <a:gd name="T43" fmla="*/ 27 h 240"/>
                  <a:gd name="T44" fmla="*/ 12 w 237"/>
                  <a:gd name="T45" fmla="*/ 26 h 240"/>
                  <a:gd name="T46" fmla="*/ 13 w 237"/>
                  <a:gd name="T47" fmla="*/ 30 h 240"/>
                  <a:gd name="T48" fmla="*/ 15 w 237"/>
                  <a:gd name="T49" fmla="*/ 33 h 240"/>
                  <a:gd name="T50" fmla="*/ 17 w 237"/>
                  <a:gd name="T51" fmla="*/ 36 h 240"/>
                  <a:gd name="T52" fmla="*/ 20 w 237"/>
                  <a:gd name="T53" fmla="*/ 38 h 240"/>
                  <a:gd name="T54" fmla="*/ 23 w 237"/>
                  <a:gd name="T55" fmla="*/ 38 h 240"/>
                  <a:gd name="T56" fmla="*/ 27 w 237"/>
                  <a:gd name="T57" fmla="*/ 38 h 240"/>
                  <a:gd name="T58" fmla="*/ 30 w 237"/>
                  <a:gd name="T59" fmla="*/ 36 h 240"/>
                  <a:gd name="T60" fmla="*/ 32 w 237"/>
                  <a:gd name="T61" fmla="*/ 33 h 240"/>
                  <a:gd name="T62" fmla="*/ 34 w 237"/>
                  <a:gd name="T63" fmla="*/ 30 h 240"/>
                  <a:gd name="T64" fmla="*/ 35 w 237"/>
                  <a:gd name="T65" fmla="*/ 25 h 240"/>
                  <a:gd name="T66" fmla="*/ 34 w 237"/>
                  <a:gd name="T67" fmla="*/ 21 h 240"/>
                  <a:gd name="T68" fmla="*/ 33 w 237"/>
                  <a:gd name="T69" fmla="*/ 17 h 240"/>
                  <a:gd name="T70" fmla="*/ 31 w 237"/>
                  <a:gd name="T71" fmla="*/ 13 h 240"/>
                  <a:gd name="T72" fmla="*/ 29 w 237"/>
                  <a:gd name="T73" fmla="*/ 11 h 240"/>
                  <a:gd name="T74" fmla="*/ 26 w 237"/>
                  <a:gd name="T75" fmla="*/ 10 h 240"/>
                  <a:gd name="T76" fmla="*/ 22 w 237"/>
                  <a:gd name="T77" fmla="*/ 10 h 240"/>
                  <a:gd name="T78" fmla="*/ 19 w 237"/>
                  <a:gd name="T79" fmla="*/ 11 h 240"/>
                  <a:gd name="T80" fmla="*/ 16 w 237"/>
                  <a:gd name="T81" fmla="*/ 13 h 240"/>
                  <a:gd name="T82" fmla="*/ 14 w 237"/>
                  <a:gd name="T83" fmla="*/ 16 h 240"/>
                  <a:gd name="T84" fmla="*/ 13 w 237"/>
                  <a:gd name="T85" fmla="*/ 19 h 240"/>
                  <a:gd name="T86" fmla="*/ 12 w 237"/>
                  <a:gd name="T87" fmla="*/ 24 h 24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37"/>
                  <a:gd name="T133" fmla="*/ 0 h 240"/>
                  <a:gd name="T134" fmla="*/ 237 w 237"/>
                  <a:gd name="T135" fmla="*/ 240 h 24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37" h="240">
                    <a:moveTo>
                      <a:pt x="0" y="117"/>
                    </a:moveTo>
                    <a:lnTo>
                      <a:pt x="1" y="101"/>
                    </a:lnTo>
                    <a:lnTo>
                      <a:pt x="4" y="86"/>
                    </a:lnTo>
                    <a:lnTo>
                      <a:pt x="8" y="72"/>
                    </a:lnTo>
                    <a:lnTo>
                      <a:pt x="15" y="58"/>
                    </a:lnTo>
                    <a:lnTo>
                      <a:pt x="19" y="51"/>
                    </a:lnTo>
                    <a:lnTo>
                      <a:pt x="23" y="44"/>
                    </a:lnTo>
                    <a:lnTo>
                      <a:pt x="28" y="39"/>
                    </a:lnTo>
                    <a:lnTo>
                      <a:pt x="33" y="33"/>
                    </a:lnTo>
                    <a:lnTo>
                      <a:pt x="38" y="28"/>
                    </a:lnTo>
                    <a:lnTo>
                      <a:pt x="44" y="23"/>
                    </a:lnTo>
                    <a:lnTo>
                      <a:pt x="50" y="18"/>
                    </a:lnTo>
                    <a:lnTo>
                      <a:pt x="57" y="15"/>
                    </a:lnTo>
                    <a:lnTo>
                      <a:pt x="71" y="9"/>
                    </a:lnTo>
                    <a:lnTo>
                      <a:pt x="86" y="3"/>
                    </a:lnTo>
                    <a:lnTo>
                      <a:pt x="102" y="1"/>
                    </a:lnTo>
                    <a:lnTo>
                      <a:pt x="118" y="0"/>
                    </a:lnTo>
                    <a:lnTo>
                      <a:pt x="131" y="0"/>
                    </a:lnTo>
                    <a:lnTo>
                      <a:pt x="143" y="2"/>
                    </a:lnTo>
                    <a:lnTo>
                      <a:pt x="154" y="4"/>
                    </a:lnTo>
                    <a:lnTo>
                      <a:pt x="166" y="9"/>
                    </a:lnTo>
                    <a:lnTo>
                      <a:pt x="176" y="13"/>
                    </a:lnTo>
                    <a:lnTo>
                      <a:pt x="185" y="19"/>
                    </a:lnTo>
                    <a:lnTo>
                      <a:pt x="195" y="26"/>
                    </a:lnTo>
                    <a:lnTo>
                      <a:pt x="204" y="33"/>
                    </a:lnTo>
                    <a:lnTo>
                      <a:pt x="211" y="42"/>
                    </a:lnTo>
                    <a:lnTo>
                      <a:pt x="218" y="52"/>
                    </a:lnTo>
                    <a:lnTo>
                      <a:pt x="224" y="62"/>
                    </a:lnTo>
                    <a:lnTo>
                      <a:pt x="228" y="72"/>
                    </a:lnTo>
                    <a:lnTo>
                      <a:pt x="232" y="83"/>
                    </a:lnTo>
                    <a:lnTo>
                      <a:pt x="235" y="94"/>
                    </a:lnTo>
                    <a:lnTo>
                      <a:pt x="236" y="107"/>
                    </a:lnTo>
                    <a:lnTo>
                      <a:pt x="237" y="119"/>
                    </a:lnTo>
                    <a:lnTo>
                      <a:pt x="236" y="132"/>
                    </a:lnTo>
                    <a:lnTo>
                      <a:pt x="235" y="144"/>
                    </a:lnTo>
                    <a:lnTo>
                      <a:pt x="232" y="155"/>
                    </a:lnTo>
                    <a:lnTo>
                      <a:pt x="228" y="166"/>
                    </a:lnTo>
                    <a:lnTo>
                      <a:pt x="223" y="177"/>
                    </a:lnTo>
                    <a:lnTo>
                      <a:pt x="218" y="187"/>
                    </a:lnTo>
                    <a:lnTo>
                      <a:pt x="211" y="196"/>
                    </a:lnTo>
                    <a:lnTo>
                      <a:pt x="203" y="205"/>
                    </a:lnTo>
                    <a:lnTo>
                      <a:pt x="194" y="214"/>
                    </a:lnTo>
                    <a:lnTo>
                      <a:pt x="185" y="220"/>
                    </a:lnTo>
                    <a:lnTo>
                      <a:pt x="176" y="226"/>
                    </a:lnTo>
                    <a:lnTo>
                      <a:pt x="165" y="231"/>
                    </a:lnTo>
                    <a:lnTo>
                      <a:pt x="154" y="234"/>
                    </a:lnTo>
                    <a:lnTo>
                      <a:pt x="143" y="237"/>
                    </a:lnTo>
                    <a:lnTo>
                      <a:pt x="131" y="238"/>
                    </a:lnTo>
                    <a:lnTo>
                      <a:pt x="118" y="240"/>
                    </a:lnTo>
                    <a:lnTo>
                      <a:pt x="103" y="238"/>
                    </a:lnTo>
                    <a:lnTo>
                      <a:pt x="88" y="236"/>
                    </a:lnTo>
                    <a:lnTo>
                      <a:pt x="73" y="231"/>
                    </a:lnTo>
                    <a:lnTo>
                      <a:pt x="59" y="226"/>
                    </a:lnTo>
                    <a:lnTo>
                      <a:pt x="51" y="221"/>
                    </a:lnTo>
                    <a:lnTo>
                      <a:pt x="45" y="217"/>
                    </a:lnTo>
                    <a:lnTo>
                      <a:pt x="38" y="213"/>
                    </a:lnTo>
                    <a:lnTo>
                      <a:pt x="33" y="207"/>
                    </a:lnTo>
                    <a:lnTo>
                      <a:pt x="28" y="202"/>
                    </a:lnTo>
                    <a:lnTo>
                      <a:pt x="23" y="196"/>
                    </a:lnTo>
                    <a:lnTo>
                      <a:pt x="19" y="190"/>
                    </a:lnTo>
                    <a:lnTo>
                      <a:pt x="15" y="183"/>
                    </a:lnTo>
                    <a:lnTo>
                      <a:pt x="11" y="176"/>
                    </a:lnTo>
                    <a:lnTo>
                      <a:pt x="8" y="169"/>
                    </a:lnTo>
                    <a:lnTo>
                      <a:pt x="6" y="161"/>
                    </a:lnTo>
                    <a:lnTo>
                      <a:pt x="4" y="153"/>
                    </a:lnTo>
                    <a:lnTo>
                      <a:pt x="1" y="135"/>
                    </a:lnTo>
                    <a:lnTo>
                      <a:pt x="0" y="117"/>
                    </a:lnTo>
                    <a:close/>
                    <a:moveTo>
                      <a:pt x="62" y="120"/>
                    </a:moveTo>
                    <a:lnTo>
                      <a:pt x="62" y="128"/>
                    </a:lnTo>
                    <a:lnTo>
                      <a:pt x="63" y="136"/>
                    </a:lnTo>
                    <a:lnTo>
                      <a:pt x="64" y="142"/>
                    </a:lnTo>
                    <a:lnTo>
                      <a:pt x="67" y="150"/>
                    </a:lnTo>
                    <a:lnTo>
                      <a:pt x="69" y="156"/>
                    </a:lnTo>
                    <a:lnTo>
                      <a:pt x="71" y="162"/>
                    </a:lnTo>
                    <a:lnTo>
                      <a:pt x="75" y="167"/>
                    </a:lnTo>
                    <a:lnTo>
                      <a:pt x="78" y="172"/>
                    </a:lnTo>
                    <a:lnTo>
                      <a:pt x="83" y="176"/>
                    </a:lnTo>
                    <a:lnTo>
                      <a:pt x="87" y="180"/>
                    </a:lnTo>
                    <a:lnTo>
                      <a:pt x="91" y="182"/>
                    </a:lnTo>
                    <a:lnTo>
                      <a:pt x="97" y="186"/>
                    </a:lnTo>
                    <a:lnTo>
                      <a:pt x="102" y="188"/>
                    </a:lnTo>
                    <a:lnTo>
                      <a:pt x="106" y="189"/>
                    </a:lnTo>
                    <a:lnTo>
                      <a:pt x="113" y="190"/>
                    </a:lnTo>
                    <a:lnTo>
                      <a:pt x="118" y="190"/>
                    </a:lnTo>
                    <a:lnTo>
                      <a:pt x="124" y="190"/>
                    </a:lnTo>
                    <a:lnTo>
                      <a:pt x="130" y="189"/>
                    </a:lnTo>
                    <a:lnTo>
                      <a:pt x="136" y="188"/>
                    </a:lnTo>
                    <a:lnTo>
                      <a:pt x="140" y="186"/>
                    </a:lnTo>
                    <a:lnTo>
                      <a:pt x="145" y="182"/>
                    </a:lnTo>
                    <a:lnTo>
                      <a:pt x="150" y="180"/>
                    </a:lnTo>
                    <a:lnTo>
                      <a:pt x="154" y="176"/>
                    </a:lnTo>
                    <a:lnTo>
                      <a:pt x="158" y="172"/>
                    </a:lnTo>
                    <a:lnTo>
                      <a:pt x="161" y="167"/>
                    </a:lnTo>
                    <a:lnTo>
                      <a:pt x="165" y="162"/>
                    </a:lnTo>
                    <a:lnTo>
                      <a:pt x="168" y="156"/>
                    </a:lnTo>
                    <a:lnTo>
                      <a:pt x="170" y="150"/>
                    </a:lnTo>
                    <a:lnTo>
                      <a:pt x="172" y="142"/>
                    </a:lnTo>
                    <a:lnTo>
                      <a:pt x="173" y="136"/>
                    </a:lnTo>
                    <a:lnTo>
                      <a:pt x="174" y="127"/>
                    </a:lnTo>
                    <a:lnTo>
                      <a:pt x="174" y="119"/>
                    </a:lnTo>
                    <a:lnTo>
                      <a:pt x="174" y="111"/>
                    </a:lnTo>
                    <a:lnTo>
                      <a:pt x="173" y="104"/>
                    </a:lnTo>
                    <a:lnTo>
                      <a:pt x="172" y="96"/>
                    </a:lnTo>
                    <a:lnTo>
                      <a:pt x="170" y="90"/>
                    </a:lnTo>
                    <a:lnTo>
                      <a:pt x="168" y="83"/>
                    </a:lnTo>
                    <a:lnTo>
                      <a:pt x="165" y="78"/>
                    </a:lnTo>
                    <a:lnTo>
                      <a:pt x="161" y="72"/>
                    </a:lnTo>
                    <a:lnTo>
                      <a:pt x="158" y="67"/>
                    </a:lnTo>
                    <a:lnTo>
                      <a:pt x="154" y="64"/>
                    </a:lnTo>
                    <a:lnTo>
                      <a:pt x="150" y="59"/>
                    </a:lnTo>
                    <a:lnTo>
                      <a:pt x="145" y="56"/>
                    </a:lnTo>
                    <a:lnTo>
                      <a:pt x="140" y="54"/>
                    </a:lnTo>
                    <a:lnTo>
                      <a:pt x="136" y="52"/>
                    </a:lnTo>
                    <a:lnTo>
                      <a:pt x="130" y="51"/>
                    </a:lnTo>
                    <a:lnTo>
                      <a:pt x="124" y="50"/>
                    </a:lnTo>
                    <a:lnTo>
                      <a:pt x="118" y="50"/>
                    </a:lnTo>
                    <a:lnTo>
                      <a:pt x="113" y="50"/>
                    </a:lnTo>
                    <a:lnTo>
                      <a:pt x="106" y="51"/>
                    </a:lnTo>
                    <a:lnTo>
                      <a:pt x="102" y="52"/>
                    </a:lnTo>
                    <a:lnTo>
                      <a:pt x="97" y="54"/>
                    </a:lnTo>
                    <a:lnTo>
                      <a:pt x="91" y="56"/>
                    </a:lnTo>
                    <a:lnTo>
                      <a:pt x="87" y="59"/>
                    </a:lnTo>
                    <a:lnTo>
                      <a:pt x="83" y="64"/>
                    </a:lnTo>
                    <a:lnTo>
                      <a:pt x="78" y="67"/>
                    </a:lnTo>
                    <a:lnTo>
                      <a:pt x="75" y="72"/>
                    </a:lnTo>
                    <a:lnTo>
                      <a:pt x="71" y="78"/>
                    </a:lnTo>
                    <a:lnTo>
                      <a:pt x="69" y="83"/>
                    </a:lnTo>
                    <a:lnTo>
                      <a:pt x="67" y="90"/>
                    </a:lnTo>
                    <a:lnTo>
                      <a:pt x="64" y="96"/>
                    </a:lnTo>
                    <a:lnTo>
                      <a:pt x="63" y="104"/>
                    </a:lnTo>
                    <a:lnTo>
                      <a:pt x="62" y="111"/>
                    </a:lnTo>
                    <a:lnTo>
                      <a:pt x="62" y="1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03" name="Freeform 1412">
                <a:extLst>
                  <a:ext uri="{FF2B5EF4-FFF2-40B4-BE49-F238E27FC236}">
                    <a16:creationId xmlns:a16="http://schemas.microsoft.com/office/drawing/2014/main" id="{A67518FE-68B6-4A35-84CA-248BC8E127DC}"/>
                  </a:ext>
                </a:extLst>
              </p:cNvPr>
              <p:cNvSpPr>
                <a:spLocks/>
              </p:cNvSpPr>
              <p:nvPr/>
            </p:nvSpPr>
            <p:spPr bwMode="auto">
              <a:xfrm>
                <a:off x="2477" y="787"/>
                <a:ext cx="67" cy="47"/>
              </a:xfrm>
              <a:custGeom>
                <a:avLst/>
                <a:gdLst>
                  <a:gd name="T0" fmla="*/ 11 w 338"/>
                  <a:gd name="T1" fmla="*/ 1 h 234"/>
                  <a:gd name="T2" fmla="*/ 13 w 338"/>
                  <a:gd name="T3" fmla="*/ 6 h 234"/>
                  <a:gd name="T4" fmla="*/ 16 w 338"/>
                  <a:gd name="T5" fmla="*/ 3 h 234"/>
                  <a:gd name="T6" fmla="*/ 19 w 338"/>
                  <a:gd name="T7" fmla="*/ 1 h 234"/>
                  <a:gd name="T8" fmla="*/ 23 w 338"/>
                  <a:gd name="T9" fmla="*/ 0 h 234"/>
                  <a:gd name="T10" fmla="*/ 27 w 338"/>
                  <a:gd name="T11" fmla="*/ 0 h 234"/>
                  <a:gd name="T12" fmla="*/ 31 w 338"/>
                  <a:gd name="T13" fmla="*/ 1 h 234"/>
                  <a:gd name="T14" fmla="*/ 34 w 338"/>
                  <a:gd name="T15" fmla="*/ 3 h 234"/>
                  <a:gd name="T16" fmla="*/ 37 w 338"/>
                  <a:gd name="T17" fmla="*/ 6 h 234"/>
                  <a:gd name="T18" fmla="*/ 40 w 338"/>
                  <a:gd name="T19" fmla="*/ 6 h 234"/>
                  <a:gd name="T20" fmla="*/ 43 w 338"/>
                  <a:gd name="T21" fmla="*/ 3 h 234"/>
                  <a:gd name="T22" fmla="*/ 46 w 338"/>
                  <a:gd name="T23" fmla="*/ 1 h 234"/>
                  <a:gd name="T24" fmla="*/ 50 w 338"/>
                  <a:gd name="T25" fmla="*/ 0 h 234"/>
                  <a:gd name="T26" fmla="*/ 54 w 338"/>
                  <a:gd name="T27" fmla="*/ 0 h 234"/>
                  <a:gd name="T28" fmla="*/ 59 w 338"/>
                  <a:gd name="T29" fmla="*/ 1 h 234"/>
                  <a:gd name="T30" fmla="*/ 62 w 338"/>
                  <a:gd name="T31" fmla="*/ 3 h 234"/>
                  <a:gd name="T32" fmla="*/ 65 w 338"/>
                  <a:gd name="T33" fmla="*/ 6 h 234"/>
                  <a:gd name="T34" fmla="*/ 66 w 338"/>
                  <a:gd name="T35" fmla="*/ 10 h 234"/>
                  <a:gd name="T36" fmla="*/ 67 w 338"/>
                  <a:gd name="T37" fmla="*/ 14 h 234"/>
                  <a:gd name="T38" fmla="*/ 67 w 338"/>
                  <a:gd name="T39" fmla="*/ 47 h 234"/>
                  <a:gd name="T40" fmla="*/ 55 w 338"/>
                  <a:gd name="T41" fmla="*/ 21 h 234"/>
                  <a:gd name="T42" fmla="*/ 55 w 338"/>
                  <a:gd name="T43" fmla="*/ 15 h 234"/>
                  <a:gd name="T44" fmla="*/ 54 w 338"/>
                  <a:gd name="T45" fmla="*/ 12 h 234"/>
                  <a:gd name="T46" fmla="*/ 52 w 338"/>
                  <a:gd name="T47" fmla="*/ 10 h 234"/>
                  <a:gd name="T48" fmla="*/ 49 w 338"/>
                  <a:gd name="T49" fmla="*/ 9 h 234"/>
                  <a:gd name="T50" fmla="*/ 46 w 338"/>
                  <a:gd name="T51" fmla="*/ 10 h 234"/>
                  <a:gd name="T52" fmla="*/ 44 w 338"/>
                  <a:gd name="T53" fmla="*/ 11 h 234"/>
                  <a:gd name="T54" fmla="*/ 42 w 338"/>
                  <a:gd name="T55" fmla="*/ 13 h 234"/>
                  <a:gd name="T56" fmla="*/ 40 w 338"/>
                  <a:gd name="T57" fmla="*/ 15 h 234"/>
                  <a:gd name="T58" fmla="*/ 40 w 338"/>
                  <a:gd name="T59" fmla="*/ 19 h 234"/>
                  <a:gd name="T60" fmla="*/ 40 w 338"/>
                  <a:gd name="T61" fmla="*/ 25 h 234"/>
                  <a:gd name="T62" fmla="*/ 28 w 338"/>
                  <a:gd name="T63" fmla="*/ 47 h 234"/>
                  <a:gd name="T64" fmla="*/ 27 w 338"/>
                  <a:gd name="T65" fmla="*/ 19 h 234"/>
                  <a:gd name="T66" fmla="*/ 27 w 338"/>
                  <a:gd name="T67" fmla="*/ 14 h 234"/>
                  <a:gd name="T68" fmla="*/ 27 w 338"/>
                  <a:gd name="T69" fmla="*/ 12 h 234"/>
                  <a:gd name="T70" fmla="*/ 26 w 338"/>
                  <a:gd name="T71" fmla="*/ 11 h 234"/>
                  <a:gd name="T72" fmla="*/ 24 w 338"/>
                  <a:gd name="T73" fmla="*/ 10 h 234"/>
                  <a:gd name="T74" fmla="*/ 22 w 338"/>
                  <a:gd name="T75" fmla="*/ 9 h 234"/>
                  <a:gd name="T76" fmla="*/ 20 w 338"/>
                  <a:gd name="T77" fmla="*/ 9 h 234"/>
                  <a:gd name="T78" fmla="*/ 17 w 338"/>
                  <a:gd name="T79" fmla="*/ 10 h 234"/>
                  <a:gd name="T80" fmla="*/ 15 w 338"/>
                  <a:gd name="T81" fmla="*/ 12 h 234"/>
                  <a:gd name="T82" fmla="*/ 14 w 338"/>
                  <a:gd name="T83" fmla="*/ 14 h 234"/>
                  <a:gd name="T84" fmla="*/ 13 w 338"/>
                  <a:gd name="T85" fmla="*/ 17 h 234"/>
                  <a:gd name="T86" fmla="*/ 12 w 338"/>
                  <a:gd name="T87" fmla="*/ 22 h 234"/>
                  <a:gd name="T88" fmla="*/ 12 w 338"/>
                  <a:gd name="T89" fmla="*/ 47 h 234"/>
                  <a:gd name="T90" fmla="*/ 0 w 338"/>
                  <a:gd name="T91" fmla="*/ 1 h 23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38"/>
                  <a:gd name="T139" fmla="*/ 0 h 234"/>
                  <a:gd name="T140" fmla="*/ 338 w 338"/>
                  <a:gd name="T141" fmla="*/ 234 h 23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38" h="234">
                    <a:moveTo>
                      <a:pt x="0" y="5"/>
                    </a:moveTo>
                    <a:lnTo>
                      <a:pt x="56" y="5"/>
                    </a:lnTo>
                    <a:lnTo>
                      <a:pt x="56" y="37"/>
                    </a:lnTo>
                    <a:lnTo>
                      <a:pt x="64" y="28"/>
                    </a:lnTo>
                    <a:lnTo>
                      <a:pt x="72" y="21"/>
                    </a:lnTo>
                    <a:lnTo>
                      <a:pt x="80" y="14"/>
                    </a:lnTo>
                    <a:lnTo>
                      <a:pt x="90" y="9"/>
                    </a:lnTo>
                    <a:lnTo>
                      <a:pt x="98" y="5"/>
                    </a:lnTo>
                    <a:lnTo>
                      <a:pt x="108" y="2"/>
                    </a:lnTo>
                    <a:lnTo>
                      <a:pt x="118" y="0"/>
                    </a:lnTo>
                    <a:lnTo>
                      <a:pt x="128" y="0"/>
                    </a:lnTo>
                    <a:lnTo>
                      <a:pt x="138" y="0"/>
                    </a:lnTo>
                    <a:lnTo>
                      <a:pt x="148" y="2"/>
                    </a:lnTo>
                    <a:lnTo>
                      <a:pt x="158" y="5"/>
                    </a:lnTo>
                    <a:lnTo>
                      <a:pt x="166" y="9"/>
                    </a:lnTo>
                    <a:lnTo>
                      <a:pt x="174" y="14"/>
                    </a:lnTo>
                    <a:lnTo>
                      <a:pt x="180" y="21"/>
                    </a:lnTo>
                    <a:lnTo>
                      <a:pt x="187" y="28"/>
                    </a:lnTo>
                    <a:lnTo>
                      <a:pt x="192" y="37"/>
                    </a:lnTo>
                    <a:lnTo>
                      <a:pt x="200" y="28"/>
                    </a:lnTo>
                    <a:lnTo>
                      <a:pt x="208" y="21"/>
                    </a:lnTo>
                    <a:lnTo>
                      <a:pt x="216" y="14"/>
                    </a:lnTo>
                    <a:lnTo>
                      <a:pt x="225" y="9"/>
                    </a:lnTo>
                    <a:lnTo>
                      <a:pt x="234" y="5"/>
                    </a:lnTo>
                    <a:lnTo>
                      <a:pt x="243" y="2"/>
                    </a:lnTo>
                    <a:lnTo>
                      <a:pt x="253" y="0"/>
                    </a:lnTo>
                    <a:lnTo>
                      <a:pt x="262" y="0"/>
                    </a:lnTo>
                    <a:lnTo>
                      <a:pt x="274" y="1"/>
                    </a:lnTo>
                    <a:lnTo>
                      <a:pt x="286" y="2"/>
                    </a:lnTo>
                    <a:lnTo>
                      <a:pt x="296" y="5"/>
                    </a:lnTo>
                    <a:lnTo>
                      <a:pt x="306" y="10"/>
                    </a:lnTo>
                    <a:lnTo>
                      <a:pt x="313" y="16"/>
                    </a:lnTo>
                    <a:lnTo>
                      <a:pt x="321" y="23"/>
                    </a:lnTo>
                    <a:lnTo>
                      <a:pt x="326" y="31"/>
                    </a:lnTo>
                    <a:lnTo>
                      <a:pt x="332" y="40"/>
                    </a:lnTo>
                    <a:lnTo>
                      <a:pt x="334" y="49"/>
                    </a:lnTo>
                    <a:lnTo>
                      <a:pt x="336" y="59"/>
                    </a:lnTo>
                    <a:lnTo>
                      <a:pt x="337" y="72"/>
                    </a:lnTo>
                    <a:lnTo>
                      <a:pt x="338" y="87"/>
                    </a:lnTo>
                    <a:lnTo>
                      <a:pt x="338" y="234"/>
                    </a:lnTo>
                    <a:lnTo>
                      <a:pt x="276" y="234"/>
                    </a:lnTo>
                    <a:lnTo>
                      <a:pt x="276" y="104"/>
                    </a:lnTo>
                    <a:lnTo>
                      <a:pt x="276" y="87"/>
                    </a:lnTo>
                    <a:lnTo>
                      <a:pt x="275" y="76"/>
                    </a:lnTo>
                    <a:lnTo>
                      <a:pt x="273" y="66"/>
                    </a:lnTo>
                    <a:lnTo>
                      <a:pt x="271" y="59"/>
                    </a:lnTo>
                    <a:lnTo>
                      <a:pt x="266" y="54"/>
                    </a:lnTo>
                    <a:lnTo>
                      <a:pt x="260" y="50"/>
                    </a:lnTo>
                    <a:lnTo>
                      <a:pt x="253" y="47"/>
                    </a:lnTo>
                    <a:lnTo>
                      <a:pt x="245" y="46"/>
                    </a:lnTo>
                    <a:lnTo>
                      <a:pt x="239" y="46"/>
                    </a:lnTo>
                    <a:lnTo>
                      <a:pt x="232" y="49"/>
                    </a:lnTo>
                    <a:lnTo>
                      <a:pt x="227" y="51"/>
                    </a:lnTo>
                    <a:lnTo>
                      <a:pt x="220" y="54"/>
                    </a:lnTo>
                    <a:lnTo>
                      <a:pt x="216" y="58"/>
                    </a:lnTo>
                    <a:lnTo>
                      <a:pt x="211" y="64"/>
                    </a:lnTo>
                    <a:lnTo>
                      <a:pt x="207" y="70"/>
                    </a:lnTo>
                    <a:lnTo>
                      <a:pt x="204" y="77"/>
                    </a:lnTo>
                    <a:lnTo>
                      <a:pt x="202" y="85"/>
                    </a:lnTo>
                    <a:lnTo>
                      <a:pt x="201" y="96"/>
                    </a:lnTo>
                    <a:lnTo>
                      <a:pt x="200" y="109"/>
                    </a:lnTo>
                    <a:lnTo>
                      <a:pt x="200" y="124"/>
                    </a:lnTo>
                    <a:lnTo>
                      <a:pt x="200" y="234"/>
                    </a:lnTo>
                    <a:lnTo>
                      <a:pt x="139" y="234"/>
                    </a:lnTo>
                    <a:lnTo>
                      <a:pt x="139" y="109"/>
                    </a:lnTo>
                    <a:lnTo>
                      <a:pt x="138" y="94"/>
                    </a:lnTo>
                    <a:lnTo>
                      <a:pt x="138" y="81"/>
                    </a:lnTo>
                    <a:lnTo>
                      <a:pt x="137" y="72"/>
                    </a:lnTo>
                    <a:lnTo>
                      <a:pt x="136" y="66"/>
                    </a:lnTo>
                    <a:lnTo>
                      <a:pt x="134" y="62"/>
                    </a:lnTo>
                    <a:lnTo>
                      <a:pt x="132" y="57"/>
                    </a:lnTo>
                    <a:lnTo>
                      <a:pt x="129" y="54"/>
                    </a:lnTo>
                    <a:lnTo>
                      <a:pt x="125" y="51"/>
                    </a:lnTo>
                    <a:lnTo>
                      <a:pt x="122" y="49"/>
                    </a:lnTo>
                    <a:lnTo>
                      <a:pt x="118" y="47"/>
                    </a:lnTo>
                    <a:lnTo>
                      <a:pt x="112" y="46"/>
                    </a:lnTo>
                    <a:lnTo>
                      <a:pt x="107" y="46"/>
                    </a:lnTo>
                    <a:lnTo>
                      <a:pt x="101" y="46"/>
                    </a:lnTo>
                    <a:lnTo>
                      <a:pt x="94" y="49"/>
                    </a:lnTo>
                    <a:lnTo>
                      <a:pt x="88" y="51"/>
                    </a:lnTo>
                    <a:lnTo>
                      <a:pt x="82" y="54"/>
                    </a:lnTo>
                    <a:lnTo>
                      <a:pt x="77" y="58"/>
                    </a:lnTo>
                    <a:lnTo>
                      <a:pt x="72" y="63"/>
                    </a:lnTo>
                    <a:lnTo>
                      <a:pt x="69" y="69"/>
                    </a:lnTo>
                    <a:lnTo>
                      <a:pt x="66" y="76"/>
                    </a:lnTo>
                    <a:lnTo>
                      <a:pt x="64" y="84"/>
                    </a:lnTo>
                    <a:lnTo>
                      <a:pt x="63" y="95"/>
                    </a:lnTo>
                    <a:lnTo>
                      <a:pt x="62" y="108"/>
                    </a:lnTo>
                    <a:lnTo>
                      <a:pt x="61" y="123"/>
                    </a:lnTo>
                    <a:lnTo>
                      <a:pt x="61" y="234"/>
                    </a:lnTo>
                    <a:lnTo>
                      <a:pt x="0" y="234"/>
                    </a:lnTo>
                    <a:lnTo>
                      <a:pt x="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04" name="Freeform 1413">
                <a:extLst>
                  <a:ext uri="{FF2B5EF4-FFF2-40B4-BE49-F238E27FC236}">
                    <a16:creationId xmlns:a16="http://schemas.microsoft.com/office/drawing/2014/main" id="{58310721-F73A-4A98-B5EC-DE196C9F4A27}"/>
                  </a:ext>
                </a:extLst>
              </p:cNvPr>
              <p:cNvSpPr>
                <a:spLocks noEditPoints="1"/>
              </p:cNvSpPr>
              <p:nvPr/>
            </p:nvSpPr>
            <p:spPr bwMode="auto">
              <a:xfrm>
                <a:off x="2556" y="771"/>
                <a:ext cx="13" cy="63"/>
              </a:xfrm>
              <a:custGeom>
                <a:avLst/>
                <a:gdLst>
                  <a:gd name="T0" fmla="*/ 0 w 61"/>
                  <a:gd name="T1" fmla="*/ 11 h 316"/>
                  <a:gd name="T2" fmla="*/ 0 w 61"/>
                  <a:gd name="T3" fmla="*/ 0 h 316"/>
                  <a:gd name="T4" fmla="*/ 13 w 61"/>
                  <a:gd name="T5" fmla="*/ 0 h 316"/>
                  <a:gd name="T6" fmla="*/ 13 w 61"/>
                  <a:gd name="T7" fmla="*/ 11 h 316"/>
                  <a:gd name="T8" fmla="*/ 0 w 61"/>
                  <a:gd name="T9" fmla="*/ 11 h 316"/>
                  <a:gd name="T10" fmla="*/ 0 w 61"/>
                  <a:gd name="T11" fmla="*/ 63 h 316"/>
                  <a:gd name="T12" fmla="*/ 0 w 61"/>
                  <a:gd name="T13" fmla="*/ 17 h 316"/>
                  <a:gd name="T14" fmla="*/ 13 w 61"/>
                  <a:gd name="T15" fmla="*/ 17 h 316"/>
                  <a:gd name="T16" fmla="*/ 13 w 61"/>
                  <a:gd name="T17" fmla="*/ 63 h 316"/>
                  <a:gd name="T18" fmla="*/ 0 w 61"/>
                  <a:gd name="T19" fmla="*/ 63 h 3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1"/>
                  <a:gd name="T31" fmla="*/ 0 h 316"/>
                  <a:gd name="T32" fmla="*/ 61 w 61"/>
                  <a:gd name="T33" fmla="*/ 316 h 3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1" h="316">
                    <a:moveTo>
                      <a:pt x="0" y="56"/>
                    </a:moveTo>
                    <a:lnTo>
                      <a:pt x="0" y="0"/>
                    </a:lnTo>
                    <a:lnTo>
                      <a:pt x="61" y="0"/>
                    </a:lnTo>
                    <a:lnTo>
                      <a:pt x="61" y="56"/>
                    </a:lnTo>
                    <a:lnTo>
                      <a:pt x="0" y="56"/>
                    </a:lnTo>
                    <a:close/>
                    <a:moveTo>
                      <a:pt x="0" y="316"/>
                    </a:moveTo>
                    <a:lnTo>
                      <a:pt x="0" y="87"/>
                    </a:lnTo>
                    <a:lnTo>
                      <a:pt x="61" y="87"/>
                    </a:lnTo>
                    <a:lnTo>
                      <a:pt x="61" y="316"/>
                    </a:lnTo>
                    <a:lnTo>
                      <a:pt x="0" y="3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05" name="Freeform 1414">
                <a:extLst>
                  <a:ext uri="{FF2B5EF4-FFF2-40B4-BE49-F238E27FC236}">
                    <a16:creationId xmlns:a16="http://schemas.microsoft.com/office/drawing/2014/main" id="{296F85DF-7645-4173-AFDC-DF655F74583A}"/>
                  </a:ext>
                </a:extLst>
              </p:cNvPr>
              <p:cNvSpPr>
                <a:spLocks noEditPoints="1"/>
              </p:cNvSpPr>
              <p:nvPr/>
            </p:nvSpPr>
            <p:spPr bwMode="auto">
              <a:xfrm>
                <a:off x="2578" y="787"/>
                <a:ext cx="47" cy="48"/>
              </a:xfrm>
              <a:custGeom>
                <a:avLst/>
                <a:gdLst>
                  <a:gd name="T0" fmla="*/ 1 w 237"/>
                  <a:gd name="T1" fmla="*/ 17 h 240"/>
                  <a:gd name="T2" fmla="*/ 4 w 237"/>
                  <a:gd name="T3" fmla="*/ 10 h 240"/>
                  <a:gd name="T4" fmla="*/ 7 w 237"/>
                  <a:gd name="T5" fmla="*/ 7 h 240"/>
                  <a:gd name="T6" fmla="*/ 10 w 237"/>
                  <a:gd name="T7" fmla="*/ 4 h 240"/>
                  <a:gd name="T8" fmla="*/ 17 w 237"/>
                  <a:gd name="T9" fmla="*/ 1 h 240"/>
                  <a:gd name="T10" fmla="*/ 26 w 237"/>
                  <a:gd name="T11" fmla="*/ 0 h 240"/>
                  <a:gd name="T12" fmla="*/ 33 w 237"/>
                  <a:gd name="T13" fmla="*/ 2 h 240"/>
                  <a:gd name="T14" fmla="*/ 39 w 237"/>
                  <a:gd name="T15" fmla="*/ 5 h 240"/>
                  <a:gd name="T16" fmla="*/ 43 w 237"/>
                  <a:gd name="T17" fmla="*/ 10 h 240"/>
                  <a:gd name="T18" fmla="*/ 46 w 237"/>
                  <a:gd name="T19" fmla="*/ 17 h 240"/>
                  <a:gd name="T20" fmla="*/ 47 w 237"/>
                  <a:gd name="T21" fmla="*/ 24 h 240"/>
                  <a:gd name="T22" fmla="*/ 46 w 237"/>
                  <a:gd name="T23" fmla="*/ 31 h 240"/>
                  <a:gd name="T24" fmla="*/ 43 w 237"/>
                  <a:gd name="T25" fmla="*/ 37 h 240"/>
                  <a:gd name="T26" fmla="*/ 39 w 237"/>
                  <a:gd name="T27" fmla="*/ 43 h 240"/>
                  <a:gd name="T28" fmla="*/ 33 w 237"/>
                  <a:gd name="T29" fmla="*/ 46 h 240"/>
                  <a:gd name="T30" fmla="*/ 26 w 237"/>
                  <a:gd name="T31" fmla="*/ 48 h 240"/>
                  <a:gd name="T32" fmla="*/ 17 w 237"/>
                  <a:gd name="T33" fmla="*/ 47 h 240"/>
                  <a:gd name="T34" fmla="*/ 10 w 237"/>
                  <a:gd name="T35" fmla="*/ 44 h 240"/>
                  <a:gd name="T36" fmla="*/ 7 w 237"/>
                  <a:gd name="T37" fmla="*/ 41 h 240"/>
                  <a:gd name="T38" fmla="*/ 4 w 237"/>
                  <a:gd name="T39" fmla="*/ 38 h 240"/>
                  <a:gd name="T40" fmla="*/ 2 w 237"/>
                  <a:gd name="T41" fmla="*/ 34 h 240"/>
                  <a:gd name="T42" fmla="*/ 0 w 237"/>
                  <a:gd name="T43" fmla="*/ 27 h 240"/>
                  <a:gd name="T44" fmla="*/ 12 w 237"/>
                  <a:gd name="T45" fmla="*/ 26 h 240"/>
                  <a:gd name="T46" fmla="*/ 13 w 237"/>
                  <a:gd name="T47" fmla="*/ 30 h 240"/>
                  <a:gd name="T48" fmla="*/ 15 w 237"/>
                  <a:gd name="T49" fmla="*/ 33 h 240"/>
                  <a:gd name="T50" fmla="*/ 17 w 237"/>
                  <a:gd name="T51" fmla="*/ 36 h 240"/>
                  <a:gd name="T52" fmla="*/ 20 w 237"/>
                  <a:gd name="T53" fmla="*/ 38 h 240"/>
                  <a:gd name="T54" fmla="*/ 24 w 237"/>
                  <a:gd name="T55" fmla="*/ 38 h 240"/>
                  <a:gd name="T56" fmla="*/ 27 w 237"/>
                  <a:gd name="T57" fmla="*/ 38 h 240"/>
                  <a:gd name="T58" fmla="*/ 30 w 237"/>
                  <a:gd name="T59" fmla="*/ 36 h 240"/>
                  <a:gd name="T60" fmla="*/ 32 w 237"/>
                  <a:gd name="T61" fmla="*/ 33 h 240"/>
                  <a:gd name="T62" fmla="*/ 34 w 237"/>
                  <a:gd name="T63" fmla="*/ 30 h 240"/>
                  <a:gd name="T64" fmla="*/ 35 w 237"/>
                  <a:gd name="T65" fmla="*/ 25 h 240"/>
                  <a:gd name="T66" fmla="*/ 35 w 237"/>
                  <a:gd name="T67" fmla="*/ 21 h 240"/>
                  <a:gd name="T68" fmla="*/ 34 w 237"/>
                  <a:gd name="T69" fmla="*/ 17 h 240"/>
                  <a:gd name="T70" fmla="*/ 32 w 237"/>
                  <a:gd name="T71" fmla="*/ 13 h 240"/>
                  <a:gd name="T72" fmla="*/ 29 w 237"/>
                  <a:gd name="T73" fmla="*/ 11 h 240"/>
                  <a:gd name="T74" fmla="*/ 26 w 237"/>
                  <a:gd name="T75" fmla="*/ 10 h 240"/>
                  <a:gd name="T76" fmla="*/ 22 w 237"/>
                  <a:gd name="T77" fmla="*/ 10 h 240"/>
                  <a:gd name="T78" fmla="*/ 19 w 237"/>
                  <a:gd name="T79" fmla="*/ 11 h 240"/>
                  <a:gd name="T80" fmla="*/ 16 w 237"/>
                  <a:gd name="T81" fmla="*/ 13 h 240"/>
                  <a:gd name="T82" fmla="*/ 14 w 237"/>
                  <a:gd name="T83" fmla="*/ 16 h 240"/>
                  <a:gd name="T84" fmla="*/ 13 w 237"/>
                  <a:gd name="T85" fmla="*/ 19 h 240"/>
                  <a:gd name="T86" fmla="*/ 12 w 237"/>
                  <a:gd name="T87" fmla="*/ 24 h 24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37"/>
                  <a:gd name="T133" fmla="*/ 0 h 240"/>
                  <a:gd name="T134" fmla="*/ 237 w 237"/>
                  <a:gd name="T135" fmla="*/ 240 h 24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37" h="240">
                    <a:moveTo>
                      <a:pt x="0" y="117"/>
                    </a:moveTo>
                    <a:lnTo>
                      <a:pt x="1" y="101"/>
                    </a:lnTo>
                    <a:lnTo>
                      <a:pt x="5" y="86"/>
                    </a:lnTo>
                    <a:lnTo>
                      <a:pt x="9" y="72"/>
                    </a:lnTo>
                    <a:lnTo>
                      <a:pt x="15" y="58"/>
                    </a:lnTo>
                    <a:lnTo>
                      <a:pt x="20" y="51"/>
                    </a:lnTo>
                    <a:lnTo>
                      <a:pt x="24" y="44"/>
                    </a:lnTo>
                    <a:lnTo>
                      <a:pt x="28" y="39"/>
                    </a:lnTo>
                    <a:lnTo>
                      <a:pt x="34" y="33"/>
                    </a:lnTo>
                    <a:lnTo>
                      <a:pt x="39" y="28"/>
                    </a:lnTo>
                    <a:lnTo>
                      <a:pt x="45" y="23"/>
                    </a:lnTo>
                    <a:lnTo>
                      <a:pt x="51" y="18"/>
                    </a:lnTo>
                    <a:lnTo>
                      <a:pt x="58" y="15"/>
                    </a:lnTo>
                    <a:lnTo>
                      <a:pt x="72" y="9"/>
                    </a:lnTo>
                    <a:lnTo>
                      <a:pt x="87" y="3"/>
                    </a:lnTo>
                    <a:lnTo>
                      <a:pt x="102" y="1"/>
                    </a:lnTo>
                    <a:lnTo>
                      <a:pt x="119" y="0"/>
                    </a:lnTo>
                    <a:lnTo>
                      <a:pt x="131" y="0"/>
                    </a:lnTo>
                    <a:lnTo>
                      <a:pt x="144" y="2"/>
                    </a:lnTo>
                    <a:lnTo>
                      <a:pt x="155" y="4"/>
                    </a:lnTo>
                    <a:lnTo>
                      <a:pt x="166" y="9"/>
                    </a:lnTo>
                    <a:lnTo>
                      <a:pt x="176" y="13"/>
                    </a:lnTo>
                    <a:lnTo>
                      <a:pt x="186" y="19"/>
                    </a:lnTo>
                    <a:lnTo>
                      <a:pt x="196" y="26"/>
                    </a:lnTo>
                    <a:lnTo>
                      <a:pt x="204" y="33"/>
                    </a:lnTo>
                    <a:lnTo>
                      <a:pt x="212" y="42"/>
                    </a:lnTo>
                    <a:lnTo>
                      <a:pt x="218" y="52"/>
                    </a:lnTo>
                    <a:lnTo>
                      <a:pt x="224" y="62"/>
                    </a:lnTo>
                    <a:lnTo>
                      <a:pt x="229" y="72"/>
                    </a:lnTo>
                    <a:lnTo>
                      <a:pt x="232" y="83"/>
                    </a:lnTo>
                    <a:lnTo>
                      <a:pt x="235" y="94"/>
                    </a:lnTo>
                    <a:lnTo>
                      <a:pt x="237" y="107"/>
                    </a:lnTo>
                    <a:lnTo>
                      <a:pt x="237" y="119"/>
                    </a:lnTo>
                    <a:lnTo>
                      <a:pt x="237" y="132"/>
                    </a:lnTo>
                    <a:lnTo>
                      <a:pt x="235" y="144"/>
                    </a:lnTo>
                    <a:lnTo>
                      <a:pt x="232" y="155"/>
                    </a:lnTo>
                    <a:lnTo>
                      <a:pt x="228" y="166"/>
                    </a:lnTo>
                    <a:lnTo>
                      <a:pt x="224" y="177"/>
                    </a:lnTo>
                    <a:lnTo>
                      <a:pt x="218" y="187"/>
                    </a:lnTo>
                    <a:lnTo>
                      <a:pt x="211" y="196"/>
                    </a:lnTo>
                    <a:lnTo>
                      <a:pt x="203" y="205"/>
                    </a:lnTo>
                    <a:lnTo>
                      <a:pt x="195" y="214"/>
                    </a:lnTo>
                    <a:lnTo>
                      <a:pt x="186" y="220"/>
                    </a:lnTo>
                    <a:lnTo>
                      <a:pt x="176" y="226"/>
                    </a:lnTo>
                    <a:lnTo>
                      <a:pt x="166" y="231"/>
                    </a:lnTo>
                    <a:lnTo>
                      <a:pt x="155" y="234"/>
                    </a:lnTo>
                    <a:lnTo>
                      <a:pt x="144" y="237"/>
                    </a:lnTo>
                    <a:lnTo>
                      <a:pt x="132" y="238"/>
                    </a:lnTo>
                    <a:lnTo>
                      <a:pt x="119" y="240"/>
                    </a:lnTo>
                    <a:lnTo>
                      <a:pt x="104" y="238"/>
                    </a:lnTo>
                    <a:lnTo>
                      <a:pt x="88" y="236"/>
                    </a:lnTo>
                    <a:lnTo>
                      <a:pt x="74" y="231"/>
                    </a:lnTo>
                    <a:lnTo>
                      <a:pt x="59" y="226"/>
                    </a:lnTo>
                    <a:lnTo>
                      <a:pt x="52" y="221"/>
                    </a:lnTo>
                    <a:lnTo>
                      <a:pt x="46" y="217"/>
                    </a:lnTo>
                    <a:lnTo>
                      <a:pt x="39" y="213"/>
                    </a:lnTo>
                    <a:lnTo>
                      <a:pt x="34" y="207"/>
                    </a:lnTo>
                    <a:lnTo>
                      <a:pt x="28" y="202"/>
                    </a:lnTo>
                    <a:lnTo>
                      <a:pt x="24" y="196"/>
                    </a:lnTo>
                    <a:lnTo>
                      <a:pt x="20" y="190"/>
                    </a:lnTo>
                    <a:lnTo>
                      <a:pt x="15" y="183"/>
                    </a:lnTo>
                    <a:lnTo>
                      <a:pt x="12" y="176"/>
                    </a:lnTo>
                    <a:lnTo>
                      <a:pt x="9" y="169"/>
                    </a:lnTo>
                    <a:lnTo>
                      <a:pt x="7" y="161"/>
                    </a:lnTo>
                    <a:lnTo>
                      <a:pt x="5" y="153"/>
                    </a:lnTo>
                    <a:lnTo>
                      <a:pt x="1" y="135"/>
                    </a:lnTo>
                    <a:lnTo>
                      <a:pt x="0" y="117"/>
                    </a:lnTo>
                    <a:close/>
                    <a:moveTo>
                      <a:pt x="63" y="120"/>
                    </a:moveTo>
                    <a:lnTo>
                      <a:pt x="63" y="128"/>
                    </a:lnTo>
                    <a:lnTo>
                      <a:pt x="64" y="136"/>
                    </a:lnTo>
                    <a:lnTo>
                      <a:pt x="65" y="142"/>
                    </a:lnTo>
                    <a:lnTo>
                      <a:pt x="67" y="150"/>
                    </a:lnTo>
                    <a:lnTo>
                      <a:pt x="69" y="156"/>
                    </a:lnTo>
                    <a:lnTo>
                      <a:pt x="72" y="162"/>
                    </a:lnTo>
                    <a:lnTo>
                      <a:pt x="75" y="167"/>
                    </a:lnTo>
                    <a:lnTo>
                      <a:pt x="79" y="172"/>
                    </a:lnTo>
                    <a:lnTo>
                      <a:pt x="83" y="176"/>
                    </a:lnTo>
                    <a:lnTo>
                      <a:pt x="88" y="180"/>
                    </a:lnTo>
                    <a:lnTo>
                      <a:pt x="92" y="182"/>
                    </a:lnTo>
                    <a:lnTo>
                      <a:pt x="98" y="186"/>
                    </a:lnTo>
                    <a:lnTo>
                      <a:pt x="102" y="188"/>
                    </a:lnTo>
                    <a:lnTo>
                      <a:pt x="107" y="189"/>
                    </a:lnTo>
                    <a:lnTo>
                      <a:pt x="113" y="190"/>
                    </a:lnTo>
                    <a:lnTo>
                      <a:pt x="119" y="190"/>
                    </a:lnTo>
                    <a:lnTo>
                      <a:pt x="124" y="190"/>
                    </a:lnTo>
                    <a:lnTo>
                      <a:pt x="130" y="189"/>
                    </a:lnTo>
                    <a:lnTo>
                      <a:pt x="135" y="188"/>
                    </a:lnTo>
                    <a:lnTo>
                      <a:pt x="141" y="186"/>
                    </a:lnTo>
                    <a:lnTo>
                      <a:pt x="145" y="182"/>
                    </a:lnTo>
                    <a:lnTo>
                      <a:pt x="150" y="180"/>
                    </a:lnTo>
                    <a:lnTo>
                      <a:pt x="155" y="176"/>
                    </a:lnTo>
                    <a:lnTo>
                      <a:pt x="159" y="172"/>
                    </a:lnTo>
                    <a:lnTo>
                      <a:pt x="162" y="167"/>
                    </a:lnTo>
                    <a:lnTo>
                      <a:pt x="166" y="162"/>
                    </a:lnTo>
                    <a:lnTo>
                      <a:pt x="169" y="156"/>
                    </a:lnTo>
                    <a:lnTo>
                      <a:pt x="171" y="150"/>
                    </a:lnTo>
                    <a:lnTo>
                      <a:pt x="172" y="142"/>
                    </a:lnTo>
                    <a:lnTo>
                      <a:pt x="174" y="136"/>
                    </a:lnTo>
                    <a:lnTo>
                      <a:pt x="174" y="127"/>
                    </a:lnTo>
                    <a:lnTo>
                      <a:pt x="175" y="119"/>
                    </a:lnTo>
                    <a:lnTo>
                      <a:pt x="174" y="111"/>
                    </a:lnTo>
                    <a:lnTo>
                      <a:pt x="174" y="104"/>
                    </a:lnTo>
                    <a:lnTo>
                      <a:pt x="172" y="96"/>
                    </a:lnTo>
                    <a:lnTo>
                      <a:pt x="171" y="90"/>
                    </a:lnTo>
                    <a:lnTo>
                      <a:pt x="169" y="83"/>
                    </a:lnTo>
                    <a:lnTo>
                      <a:pt x="166" y="78"/>
                    </a:lnTo>
                    <a:lnTo>
                      <a:pt x="162" y="72"/>
                    </a:lnTo>
                    <a:lnTo>
                      <a:pt x="159" y="67"/>
                    </a:lnTo>
                    <a:lnTo>
                      <a:pt x="155" y="64"/>
                    </a:lnTo>
                    <a:lnTo>
                      <a:pt x="150" y="59"/>
                    </a:lnTo>
                    <a:lnTo>
                      <a:pt x="145" y="56"/>
                    </a:lnTo>
                    <a:lnTo>
                      <a:pt x="141" y="54"/>
                    </a:lnTo>
                    <a:lnTo>
                      <a:pt x="135" y="52"/>
                    </a:lnTo>
                    <a:lnTo>
                      <a:pt x="130" y="51"/>
                    </a:lnTo>
                    <a:lnTo>
                      <a:pt x="124" y="50"/>
                    </a:lnTo>
                    <a:lnTo>
                      <a:pt x="119" y="50"/>
                    </a:lnTo>
                    <a:lnTo>
                      <a:pt x="113" y="50"/>
                    </a:lnTo>
                    <a:lnTo>
                      <a:pt x="107" y="51"/>
                    </a:lnTo>
                    <a:lnTo>
                      <a:pt x="102" y="52"/>
                    </a:lnTo>
                    <a:lnTo>
                      <a:pt x="98" y="54"/>
                    </a:lnTo>
                    <a:lnTo>
                      <a:pt x="92" y="56"/>
                    </a:lnTo>
                    <a:lnTo>
                      <a:pt x="88" y="59"/>
                    </a:lnTo>
                    <a:lnTo>
                      <a:pt x="83" y="64"/>
                    </a:lnTo>
                    <a:lnTo>
                      <a:pt x="79" y="67"/>
                    </a:lnTo>
                    <a:lnTo>
                      <a:pt x="75" y="72"/>
                    </a:lnTo>
                    <a:lnTo>
                      <a:pt x="72" y="78"/>
                    </a:lnTo>
                    <a:lnTo>
                      <a:pt x="69" y="83"/>
                    </a:lnTo>
                    <a:lnTo>
                      <a:pt x="67" y="90"/>
                    </a:lnTo>
                    <a:lnTo>
                      <a:pt x="65" y="96"/>
                    </a:lnTo>
                    <a:lnTo>
                      <a:pt x="64" y="104"/>
                    </a:lnTo>
                    <a:lnTo>
                      <a:pt x="63" y="111"/>
                    </a:lnTo>
                    <a:lnTo>
                      <a:pt x="63" y="1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06" name="Freeform 1415">
                <a:extLst>
                  <a:ext uri="{FF2B5EF4-FFF2-40B4-BE49-F238E27FC236}">
                    <a16:creationId xmlns:a16="http://schemas.microsoft.com/office/drawing/2014/main" id="{527D1A60-C298-4D71-AAF7-7A477E41580C}"/>
                  </a:ext>
                </a:extLst>
              </p:cNvPr>
              <p:cNvSpPr>
                <a:spLocks/>
              </p:cNvSpPr>
              <p:nvPr/>
            </p:nvSpPr>
            <p:spPr bwMode="auto">
              <a:xfrm>
                <a:off x="2631" y="787"/>
                <a:ext cx="42" cy="48"/>
              </a:xfrm>
              <a:custGeom>
                <a:avLst/>
                <a:gdLst>
                  <a:gd name="T0" fmla="*/ 12 w 214"/>
                  <a:gd name="T1" fmla="*/ 34 h 240"/>
                  <a:gd name="T2" fmla="*/ 15 w 214"/>
                  <a:gd name="T3" fmla="*/ 37 h 240"/>
                  <a:gd name="T4" fmla="*/ 20 w 214"/>
                  <a:gd name="T5" fmla="*/ 39 h 240"/>
                  <a:gd name="T6" fmla="*/ 26 w 214"/>
                  <a:gd name="T7" fmla="*/ 39 h 240"/>
                  <a:gd name="T8" fmla="*/ 29 w 214"/>
                  <a:gd name="T9" fmla="*/ 37 h 240"/>
                  <a:gd name="T10" fmla="*/ 30 w 214"/>
                  <a:gd name="T11" fmla="*/ 34 h 240"/>
                  <a:gd name="T12" fmla="*/ 30 w 214"/>
                  <a:gd name="T13" fmla="*/ 32 h 240"/>
                  <a:gd name="T14" fmla="*/ 28 w 214"/>
                  <a:gd name="T15" fmla="*/ 31 h 240"/>
                  <a:gd name="T16" fmla="*/ 19 w 214"/>
                  <a:gd name="T17" fmla="*/ 29 h 240"/>
                  <a:gd name="T18" fmla="*/ 10 w 214"/>
                  <a:gd name="T19" fmla="*/ 26 h 240"/>
                  <a:gd name="T20" fmla="*/ 6 w 214"/>
                  <a:gd name="T21" fmla="*/ 23 h 240"/>
                  <a:gd name="T22" fmla="*/ 3 w 214"/>
                  <a:gd name="T23" fmla="*/ 20 h 240"/>
                  <a:gd name="T24" fmla="*/ 2 w 214"/>
                  <a:gd name="T25" fmla="*/ 16 h 240"/>
                  <a:gd name="T26" fmla="*/ 2 w 214"/>
                  <a:gd name="T27" fmla="*/ 11 h 240"/>
                  <a:gd name="T28" fmla="*/ 4 w 214"/>
                  <a:gd name="T29" fmla="*/ 7 h 240"/>
                  <a:gd name="T30" fmla="*/ 6 w 214"/>
                  <a:gd name="T31" fmla="*/ 4 h 240"/>
                  <a:gd name="T32" fmla="*/ 11 w 214"/>
                  <a:gd name="T33" fmla="*/ 2 h 240"/>
                  <a:gd name="T34" fmla="*/ 16 w 214"/>
                  <a:gd name="T35" fmla="*/ 0 h 240"/>
                  <a:gd name="T36" fmla="*/ 23 w 214"/>
                  <a:gd name="T37" fmla="*/ 0 h 240"/>
                  <a:gd name="T38" fmla="*/ 29 w 214"/>
                  <a:gd name="T39" fmla="*/ 1 h 240"/>
                  <a:gd name="T40" fmla="*/ 33 w 214"/>
                  <a:gd name="T41" fmla="*/ 2 h 240"/>
                  <a:gd name="T42" fmla="*/ 36 w 214"/>
                  <a:gd name="T43" fmla="*/ 5 h 240"/>
                  <a:gd name="T44" fmla="*/ 39 w 214"/>
                  <a:gd name="T45" fmla="*/ 8 h 240"/>
                  <a:gd name="T46" fmla="*/ 41 w 214"/>
                  <a:gd name="T47" fmla="*/ 12 h 240"/>
                  <a:gd name="T48" fmla="*/ 28 w 214"/>
                  <a:gd name="T49" fmla="*/ 12 h 240"/>
                  <a:gd name="T50" fmla="*/ 25 w 214"/>
                  <a:gd name="T51" fmla="*/ 9 h 240"/>
                  <a:gd name="T52" fmla="*/ 21 w 214"/>
                  <a:gd name="T53" fmla="*/ 9 h 240"/>
                  <a:gd name="T54" fmla="*/ 15 w 214"/>
                  <a:gd name="T55" fmla="*/ 9 h 240"/>
                  <a:gd name="T56" fmla="*/ 13 w 214"/>
                  <a:gd name="T57" fmla="*/ 11 h 240"/>
                  <a:gd name="T58" fmla="*/ 13 w 214"/>
                  <a:gd name="T59" fmla="*/ 13 h 240"/>
                  <a:gd name="T60" fmla="*/ 14 w 214"/>
                  <a:gd name="T61" fmla="*/ 15 h 240"/>
                  <a:gd name="T62" fmla="*/ 21 w 214"/>
                  <a:gd name="T63" fmla="*/ 17 h 240"/>
                  <a:gd name="T64" fmla="*/ 33 w 214"/>
                  <a:gd name="T65" fmla="*/ 21 h 240"/>
                  <a:gd name="T66" fmla="*/ 37 w 214"/>
                  <a:gd name="T67" fmla="*/ 23 h 240"/>
                  <a:gd name="T68" fmla="*/ 40 w 214"/>
                  <a:gd name="T69" fmla="*/ 25 h 240"/>
                  <a:gd name="T70" fmla="*/ 41 w 214"/>
                  <a:gd name="T71" fmla="*/ 28 h 240"/>
                  <a:gd name="T72" fmla="*/ 42 w 214"/>
                  <a:gd name="T73" fmla="*/ 33 h 240"/>
                  <a:gd name="T74" fmla="*/ 41 w 214"/>
                  <a:gd name="T75" fmla="*/ 37 h 240"/>
                  <a:gd name="T76" fmla="*/ 39 w 214"/>
                  <a:gd name="T77" fmla="*/ 41 h 240"/>
                  <a:gd name="T78" fmla="*/ 36 w 214"/>
                  <a:gd name="T79" fmla="*/ 44 h 240"/>
                  <a:gd name="T80" fmla="*/ 30 w 214"/>
                  <a:gd name="T81" fmla="*/ 47 h 240"/>
                  <a:gd name="T82" fmla="*/ 24 w 214"/>
                  <a:gd name="T83" fmla="*/ 48 h 240"/>
                  <a:gd name="T84" fmla="*/ 17 w 214"/>
                  <a:gd name="T85" fmla="*/ 48 h 240"/>
                  <a:gd name="T86" fmla="*/ 12 w 214"/>
                  <a:gd name="T87" fmla="*/ 46 h 240"/>
                  <a:gd name="T88" fmla="*/ 7 w 214"/>
                  <a:gd name="T89" fmla="*/ 44 h 240"/>
                  <a:gd name="T90" fmla="*/ 4 w 214"/>
                  <a:gd name="T91" fmla="*/ 41 h 240"/>
                  <a:gd name="T92" fmla="*/ 1 w 214"/>
                  <a:gd name="T93" fmla="*/ 37 h 24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14"/>
                  <a:gd name="T142" fmla="*/ 0 h 240"/>
                  <a:gd name="T143" fmla="*/ 214 w 214"/>
                  <a:gd name="T144" fmla="*/ 240 h 24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14" h="240">
                    <a:moveTo>
                      <a:pt x="0" y="168"/>
                    </a:moveTo>
                    <a:lnTo>
                      <a:pt x="61" y="160"/>
                    </a:lnTo>
                    <a:lnTo>
                      <a:pt x="63" y="168"/>
                    </a:lnTo>
                    <a:lnTo>
                      <a:pt x="67" y="175"/>
                    </a:lnTo>
                    <a:lnTo>
                      <a:pt x="71" y="181"/>
                    </a:lnTo>
                    <a:lnTo>
                      <a:pt x="76" y="187"/>
                    </a:lnTo>
                    <a:lnTo>
                      <a:pt x="83" y="190"/>
                    </a:lnTo>
                    <a:lnTo>
                      <a:pt x="91" y="193"/>
                    </a:lnTo>
                    <a:lnTo>
                      <a:pt x="100" y="195"/>
                    </a:lnTo>
                    <a:lnTo>
                      <a:pt x="110" y="195"/>
                    </a:lnTo>
                    <a:lnTo>
                      <a:pt x="121" y="195"/>
                    </a:lnTo>
                    <a:lnTo>
                      <a:pt x="130" y="193"/>
                    </a:lnTo>
                    <a:lnTo>
                      <a:pt x="139" y="191"/>
                    </a:lnTo>
                    <a:lnTo>
                      <a:pt x="145" y="187"/>
                    </a:lnTo>
                    <a:lnTo>
                      <a:pt x="149" y="183"/>
                    </a:lnTo>
                    <a:lnTo>
                      <a:pt x="152" y="180"/>
                    </a:lnTo>
                    <a:lnTo>
                      <a:pt x="153" y="176"/>
                    </a:lnTo>
                    <a:lnTo>
                      <a:pt x="153" y="170"/>
                    </a:lnTo>
                    <a:lnTo>
                      <a:pt x="153" y="167"/>
                    </a:lnTo>
                    <a:lnTo>
                      <a:pt x="152" y="164"/>
                    </a:lnTo>
                    <a:lnTo>
                      <a:pt x="151" y="162"/>
                    </a:lnTo>
                    <a:lnTo>
                      <a:pt x="149" y="160"/>
                    </a:lnTo>
                    <a:lnTo>
                      <a:pt x="146" y="158"/>
                    </a:lnTo>
                    <a:lnTo>
                      <a:pt x="142" y="155"/>
                    </a:lnTo>
                    <a:lnTo>
                      <a:pt x="136" y="153"/>
                    </a:lnTo>
                    <a:lnTo>
                      <a:pt x="129" y="151"/>
                    </a:lnTo>
                    <a:lnTo>
                      <a:pt x="96" y="144"/>
                    </a:lnTo>
                    <a:lnTo>
                      <a:pt x="69" y="136"/>
                    </a:lnTo>
                    <a:lnTo>
                      <a:pt x="58" y="133"/>
                    </a:lnTo>
                    <a:lnTo>
                      <a:pt x="49" y="128"/>
                    </a:lnTo>
                    <a:lnTo>
                      <a:pt x="42" y="125"/>
                    </a:lnTo>
                    <a:lnTo>
                      <a:pt x="35" y="122"/>
                    </a:lnTo>
                    <a:lnTo>
                      <a:pt x="30" y="117"/>
                    </a:lnTo>
                    <a:lnTo>
                      <a:pt x="23" y="111"/>
                    </a:lnTo>
                    <a:lnTo>
                      <a:pt x="19" y="106"/>
                    </a:lnTo>
                    <a:lnTo>
                      <a:pt x="16" y="99"/>
                    </a:lnTo>
                    <a:lnTo>
                      <a:pt x="13" y="93"/>
                    </a:lnTo>
                    <a:lnTo>
                      <a:pt x="10" y="86"/>
                    </a:lnTo>
                    <a:lnTo>
                      <a:pt x="9" y="79"/>
                    </a:lnTo>
                    <a:lnTo>
                      <a:pt x="8" y="70"/>
                    </a:lnTo>
                    <a:lnTo>
                      <a:pt x="9" y="63"/>
                    </a:lnTo>
                    <a:lnTo>
                      <a:pt x="10" y="56"/>
                    </a:lnTo>
                    <a:lnTo>
                      <a:pt x="12" y="50"/>
                    </a:lnTo>
                    <a:lnTo>
                      <a:pt x="15" y="43"/>
                    </a:lnTo>
                    <a:lnTo>
                      <a:pt x="18" y="37"/>
                    </a:lnTo>
                    <a:lnTo>
                      <a:pt x="21" y="31"/>
                    </a:lnTo>
                    <a:lnTo>
                      <a:pt x="27" y="26"/>
                    </a:lnTo>
                    <a:lnTo>
                      <a:pt x="32" y="21"/>
                    </a:lnTo>
                    <a:lnTo>
                      <a:pt x="39" y="15"/>
                    </a:lnTo>
                    <a:lnTo>
                      <a:pt x="45" y="12"/>
                    </a:lnTo>
                    <a:lnTo>
                      <a:pt x="54" y="8"/>
                    </a:lnTo>
                    <a:lnTo>
                      <a:pt x="62" y="5"/>
                    </a:lnTo>
                    <a:lnTo>
                      <a:pt x="72" y="3"/>
                    </a:lnTo>
                    <a:lnTo>
                      <a:pt x="82" y="1"/>
                    </a:lnTo>
                    <a:lnTo>
                      <a:pt x="92" y="0"/>
                    </a:lnTo>
                    <a:lnTo>
                      <a:pt x="105" y="0"/>
                    </a:lnTo>
                    <a:lnTo>
                      <a:pt x="116" y="0"/>
                    </a:lnTo>
                    <a:lnTo>
                      <a:pt x="127" y="1"/>
                    </a:lnTo>
                    <a:lnTo>
                      <a:pt x="137" y="2"/>
                    </a:lnTo>
                    <a:lnTo>
                      <a:pt x="146" y="4"/>
                    </a:lnTo>
                    <a:lnTo>
                      <a:pt x="154" y="6"/>
                    </a:lnTo>
                    <a:lnTo>
                      <a:pt x="162" y="9"/>
                    </a:lnTo>
                    <a:lnTo>
                      <a:pt x="169" y="12"/>
                    </a:lnTo>
                    <a:lnTo>
                      <a:pt x="175" y="15"/>
                    </a:lnTo>
                    <a:lnTo>
                      <a:pt x="180" y="19"/>
                    </a:lnTo>
                    <a:lnTo>
                      <a:pt x="185" y="24"/>
                    </a:lnTo>
                    <a:lnTo>
                      <a:pt x="190" y="29"/>
                    </a:lnTo>
                    <a:lnTo>
                      <a:pt x="194" y="35"/>
                    </a:lnTo>
                    <a:lnTo>
                      <a:pt x="198" y="40"/>
                    </a:lnTo>
                    <a:lnTo>
                      <a:pt x="201" y="46"/>
                    </a:lnTo>
                    <a:lnTo>
                      <a:pt x="204" y="53"/>
                    </a:lnTo>
                    <a:lnTo>
                      <a:pt x="207" y="60"/>
                    </a:lnTo>
                    <a:lnTo>
                      <a:pt x="150" y="71"/>
                    </a:lnTo>
                    <a:lnTo>
                      <a:pt x="146" y="65"/>
                    </a:lnTo>
                    <a:lnTo>
                      <a:pt x="144" y="59"/>
                    </a:lnTo>
                    <a:lnTo>
                      <a:pt x="140" y="55"/>
                    </a:lnTo>
                    <a:lnTo>
                      <a:pt x="136" y="51"/>
                    </a:lnTo>
                    <a:lnTo>
                      <a:pt x="129" y="47"/>
                    </a:lnTo>
                    <a:lnTo>
                      <a:pt x="123" y="45"/>
                    </a:lnTo>
                    <a:lnTo>
                      <a:pt x="115" y="44"/>
                    </a:lnTo>
                    <a:lnTo>
                      <a:pt x="107" y="43"/>
                    </a:lnTo>
                    <a:lnTo>
                      <a:pt x="95" y="44"/>
                    </a:lnTo>
                    <a:lnTo>
                      <a:pt x="86" y="45"/>
                    </a:lnTo>
                    <a:lnTo>
                      <a:pt x="77" y="47"/>
                    </a:lnTo>
                    <a:lnTo>
                      <a:pt x="72" y="51"/>
                    </a:lnTo>
                    <a:lnTo>
                      <a:pt x="69" y="53"/>
                    </a:lnTo>
                    <a:lnTo>
                      <a:pt x="67" y="56"/>
                    </a:lnTo>
                    <a:lnTo>
                      <a:pt x="65" y="59"/>
                    </a:lnTo>
                    <a:lnTo>
                      <a:pt x="64" y="63"/>
                    </a:lnTo>
                    <a:lnTo>
                      <a:pt x="65" y="66"/>
                    </a:lnTo>
                    <a:lnTo>
                      <a:pt x="67" y="68"/>
                    </a:lnTo>
                    <a:lnTo>
                      <a:pt x="69" y="71"/>
                    </a:lnTo>
                    <a:lnTo>
                      <a:pt x="71" y="73"/>
                    </a:lnTo>
                    <a:lnTo>
                      <a:pt x="77" y="77"/>
                    </a:lnTo>
                    <a:lnTo>
                      <a:pt x="89" y="81"/>
                    </a:lnTo>
                    <a:lnTo>
                      <a:pt x="105" y="85"/>
                    </a:lnTo>
                    <a:lnTo>
                      <a:pt x="128" y="91"/>
                    </a:lnTo>
                    <a:lnTo>
                      <a:pt x="150" y="96"/>
                    </a:lnTo>
                    <a:lnTo>
                      <a:pt x="169" y="103"/>
                    </a:lnTo>
                    <a:lnTo>
                      <a:pt x="177" y="106"/>
                    </a:lnTo>
                    <a:lnTo>
                      <a:pt x="184" y="110"/>
                    </a:lnTo>
                    <a:lnTo>
                      <a:pt x="190" y="113"/>
                    </a:lnTo>
                    <a:lnTo>
                      <a:pt x="195" y="118"/>
                    </a:lnTo>
                    <a:lnTo>
                      <a:pt x="199" y="122"/>
                    </a:lnTo>
                    <a:lnTo>
                      <a:pt x="204" y="126"/>
                    </a:lnTo>
                    <a:lnTo>
                      <a:pt x="207" y="132"/>
                    </a:lnTo>
                    <a:lnTo>
                      <a:pt x="209" y="137"/>
                    </a:lnTo>
                    <a:lnTo>
                      <a:pt x="211" y="142"/>
                    </a:lnTo>
                    <a:lnTo>
                      <a:pt x="213" y="149"/>
                    </a:lnTo>
                    <a:lnTo>
                      <a:pt x="213" y="155"/>
                    </a:lnTo>
                    <a:lnTo>
                      <a:pt x="214" y="163"/>
                    </a:lnTo>
                    <a:lnTo>
                      <a:pt x="213" y="170"/>
                    </a:lnTo>
                    <a:lnTo>
                      <a:pt x="212" y="178"/>
                    </a:lnTo>
                    <a:lnTo>
                      <a:pt x="210" y="185"/>
                    </a:lnTo>
                    <a:lnTo>
                      <a:pt x="208" y="192"/>
                    </a:lnTo>
                    <a:lnTo>
                      <a:pt x="204" y="199"/>
                    </a:lnTo>
                    <a:lnTo>
                      <a:pt x="199" y="205"/>
                    </a:lnTo>
                    <a:lnTo>
                      <a:pt x="194" y="210"/>
                    </a:lnTo>
                    <a:lnTo>
                      <a:pt x="187" y="217"/>
                    </a:lnTo>
                    <a:lnTo>
                      <a:pt x="181" y="222"/>
                    </a:lnTo>
                    <a:lnTo>
                      <a:pt x="173" y="227"/>
                    </a:lnTo>
                    <a:lnTo>
                      <a:pt x="165" y="231"/>
                    </a:lnTo>
                    <a:lnTo>
                      <a:pt x="155" y="234"/>
                    </a:lnTo>
                    <a:lnTo>
                      <a:pt x="145" y="236"/>
                    </a:lnTo>
                    <a:lnTo>
                      <a:pt x="135" y="237"/>
                    </a:lnTo>
                    <a:lnTo>
                      <a:pt x="123" y="238"/>
                    </a:lnTo>
                    <a:lnTo>
                      <a:pt x="110" y="240"/>
                    </a:lnTo>
                    <a:lnTo>
                      <a:pt x="99" y="240"/>
                    </a:lnTo>
                    <a:lnTo>
                      <a:pt x="88" y="238"/>
                    </a:lnTo>
                    <a:lnTo>
                      <a:pt x="77" y="236"/>
                    </a:lnTo>
                    <a:lnTo>
                      <a:pt x="68" y="234"/>
                    </a:lnTo>
                    <a:lnTo>
                      <a:pt x="59" y="232"/>
                    </a:lnTo>
                    <a:lnTo>
                      <a:pt x="50" y="229"/>
                    </a:lnTo>
                    <a:lnTo>
                      <a:pt x="43" y="224"/>
                    </a:lnTo>
                    <a:lnTo>
                      <a:pt x="36" y="220"/>
                    </a:lnTo>
                    <a:lnTo>
                      <a:pt x="29" y="216"/>
                    </a:lnTo>
                    <a:lnTo>
                      <a:pt x="23" y="210"/>
                    </a:lnTo>
                    <a:lnTo>
                      <a:pt x="18" y="204"/>
                    </a:lnTo>
                    <a:lnTo>
                      <a:pt x="14" y="197"/>
                    </a:lnTo>
                    <a:lnTo>
                      <a:pt x="9" y="191"/>
                    </a:lnTo>
                    <a:lnTo>
                      <a:pt x="5" y="185"/>
                    </a:lnTo>
                    <a:lnTo>
                      <a:pt x="3" y="177"/>
                    </a:lnTo>
                    <a:lnTo>
                      <a:pt x="0" y="16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507" name="Freeform 1416">
                <a:extLst>
                  <a:ext uri="{FF2B5EF4-FFF2-40B4-BE49-F238E27FC236}">
                    <a16:creationId xmlns:a16="http://schemas.microsoft.com/office/drawing/2014/main" id="{4C32C326-74F6-4815-BB34-E0393144FC1C}"/>
                  </a:ext>
                </a:extLst>
              </p:cNvPr>
              <p:cNvSpPr>
                <a:spLocks noEditPoints="1"/>
              </p:cNvSpPr>
              <p:nvPr/>
            </p:nvSpPr>
            <p:spPr bwMode="auto">
              <a:xfrm>
                <a:off x="2684" y="771"/>
                <a:ext cx="12" cy="63"/>
              </a:xfrm>
              <a:custGeom>
                <a:avLst/>
                <a:gdLst>
                  <a:gd name="T0" fmla="*/ 0 w 61"/>
                  <a:gd name="T1" fmla="*/ 11 h 316"/>
                  <a:gd name="T2" fmla="*/ 0 w 61"/>
                  <a:gd name="T3" fmla="*/ 0 h 316"/>
                  <a:gd name="T4" fmla="*/ 12 w 61"/>
                  <a:gd name="T5" fmla="*/ 0 h 316"/>
                  <a:gd name="T6" fmla="*/ 12 w 61"/>
                  <a:gd name="T7" fmla="*/ 11 h 316"/>
                  <a:gd name="T8" fmla="*/ 0 w 61"/>
                  <a:gd name="T9" fmla="*/ 11 h 316"/>
                  <a:gd name="T10" fmla="*/ 0 w 61"/>
                  <a:gd name="T11" fmla="*/ 63 h 316"/>
                  <a:gd name="T12" fmla="*/ 0 w 61"/>
                  <a:gd name="T13" fmla="*/ 17 h 316"/>
                  <a:gd name="T14" fmla="*/ 12 w 61"/>
                  <a:gd name="T15" fmla="*/ 17 h 316"/>
                  <a:gd name="T16" fmla="*/ 12 w 61"/>
                  <a:gd name="T17" fmla="*/ 63 h 316"/>
                  <a:gd name="T18" fmla="*/ 0 w 61"/>
                  <a:gd name="T19" fmla="*/ 63 h 3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1"/>
                  <a:gd name="T31" fmla="*/ 0 h 316"/>
                  <a:gd name="T32" fmla="*/ 61 w 61"/>
                  <a:gd name="T33" fmla="*/ 316 h 3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1" h="316">
                    <a:moveTo>
                      <a:pt x="0" y="56"/>
                    </a:moveTo>
                    <a:lnTo>
                      <a:pt x="0" y="0"/>
                    </a:lnTo>
                    <a:lnTo>
                      <a:pt x="61" y="0"/>
                    </a:lnTo>
                    <a:lnTo>
                      <a:pt x="61" y="56"/>
                    </a:lnTo>
                    <a:lnTo>
                      <a:pt x="0" y="56"/>
                    </a:lnTo>
                    <a:close/>
                    <a:moveTo>
                      <a:pt x="0" y="316"/>
                    </a:moveTo>
                    <a:lnTo>
                      <a:pt x="0" y="87"/>
                    </a:lnTo>
                    <a:lnTo>
                      <a:pt x="61" y="87"/>
                    </a:lnTo>
                    <a:lnTo>
                      <a:pt x="61" y="316"/>
                    </a:lnTo>
                    <a:lnTo>
                      <a:pt x="0" y="3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50190" name="Freeform 1418">
              <a:extLst>
                <a:ext uri="{FF2B5EF4-FFF2-40B4-BE49-F238E27FC236}">
                  <a16:creationId xmlns:a16="http://schemas.microsoft.com/office/drawing/2014/main" id="{13AC9523-6F19-4360-B3EC-60406E9E5A63}"/>
                </a:ext>
              </a:extLst>
            </p:cNvPr>
            <p:cNvSpPr>
              <a:spLocks/>
            </p:cNvSpPr>
            <p:nvPr/>
          </p:nvSpPr>
          <p:spPr bwMode="auto">
            <a:xfrm>
              <a:off x="2708" y="787"/>
              <a:ext cx="42" cy="47"/>
            </a:xfrm>
            <a:custGeom>
              <a:avLst/>
              <a:gdLst>
                <a:gd name="T0" fmla="*/ 42 w 210"/>
                <a:gd name="T1" fmla="*/ 47 h 234"/>
                <a:gd name="T2" fmla="*/ 30 w 210"/>
                <a:gd name="T3" fmla="*/ 47 h 234"/>
                <a:gd name="T4" fmla="*/ 30 w 210"/>
                <a:gd name="T5" fmla="*/ 24 h 234"/>
                <a:gd name="T6" fmla="*/ 30 w 210"/>
                <a:gd name="T7" fmla="*/ 20 h 234"/>
                <a:gd name="T8" fmla="*/ 30 w 210"/>
                <a:gd name="T9" fmla="*/ 17 h 234"/>
                <a:gd name="T10" fmla="*/ 29 w 210"/>
                <a:gd name="T11" fmla="*/ 15 h 234"/>
                <a:gd name="T12" fmla="*/ 29 w 210"/>
                <a:gd name="T13" fmla="*/ 14 h 234"/>
                <a:gd name="T14" fmla="*/ 29 w 210"/>
                <a:gd name="T15" fmla="*/ 13 h 234"/>
                <a:gd name="T16" fmla="*/ 28 w 210"/>
                <a:gd name="T17" fmla="*/ 12 h 234"/>
                <a:gd name="T18" fmla="*/ 27 w 210"/>
                <a:gd name="T19" fmla="*/ 11 h 234"/>
                <a:gd name="T20" fmla="*/ 26 w 210"/>
                <a:gd name="T21" fmla="*/ 11 h 234"/>
                <a:gd name="T22" fmla="*/ 26 w 210"/>
                <a:gd name="T23" fmla="*/ 10 h 234"/>
                <a:gd name="T24" fmla="*/ 24 w 210"/>
                <a:gd name="T25" fmla="*/ 9 h 234"/>
                <a:gd name="T26" fmla="*/ 23 w 210"/>
                <a:gd name="T27" fmla="*/ 9 h 234"/>
                <a:gd name="T28" fmla="*/ 22 w 210"/>
                <a:gd name="T29" fmla="*/ 9 h 234"/>
                <a:gd name="T30" fmla="*/ 21 w 210"/>
                <a:gd name="T31" fmla="*/ 9 h 234"/>
                <a:gd name="T32" fmla="*/ 19 w 210"/>
                <a:gd name="T33" fmla="*/ 10 h 234"/>
                <a:gd name="T34" fmla="*/ 18 w 210"/>
                <a:gd name="T35" fmla="*/ 10 h 234"/>
                <a:gd name="T36" fmla="*/ 17 w 210"/>
                <a:gd name="T37" fmla="*/ 11 h 234"/>
                <a:gd name="T38" fmla="*/ 15 w 210"/>
                <a:gd name="T39" fmla="*/ 12 h 234"/>
                <a:gd name="T40" fmla="*/ 15 w 210"/>
                <a:gd name="T41" fmla="*/ 13 h 234"/>
                <a:gd name="T42" fmla="*/ 14 w 210"/>
                <a:gd name="T43" fmla="*/ 14 h 234"/>
                <a:gd name="T44" fmla="*/ 13 w 210"/>
                <a:gd name="T45" fmla="*/ 16 h 234"/>
                <a:gd name="T46" fmla="*/ 13 w 210"/>
                <a:gd name="T47" fmla="*/ 17 h 234"/>
                <a:gd name="T48" fmla="*/ 12 w 210"/>
                <a:gd name="T49" fmla="*/ 20 h 234"/>
                <a:gd name="T50" fmla="*/ 12 w 210"/>
                <a:gd name="T51" fmla="*/ 23 h 234"/>
                <a:gd name="T52" fmla="*/ 12 w 210"/>
                <a:gd name="T53" fmla="*/ 26 h 234"/>
                <a:gd name="T54" fmla="*/ 12 w 210"/>
                <a:gd name="T55" fmla="*/ 47 h 234"/>
                <a:gd name="T56" fmla="*/ 0 w 210"/>
                <a:gd name="T57" fmla="*/ 47 h 234"/>
                <a:gd name="T58" fmla="*/ 0 w 210"/>
                <a:gd name="T59" fmla="*/ 1 h 234"/>
                <a:gd name="T60" fmla="*/ 11 w 210"/>
                <a:gd name="T61" fmla="*/ 1 h 234"/>
                <a:gd name="T62" fmla="*/ 11 w 210"/>
                <a:gd name="T63" fmla="*/ 8 h 234"/>
                <a:gd name="T64" fmla="*/ 13 w 210"/>
                <a:gd name="T65" fmla="*/ 6 h 234"/>
                <a:gd name="T66" fmla="*/ 15 w 210"/>
                <a:gd name="T67" fmla="*/ 4 h 234"/>
                <a:gd name="T68" fmla="*/ 16 w 210"/>
                <a:gd name="T69" fmla="*/ 3 h 234"/>
                <a:gd name="T70" fmla="*/ 18 w 210"/>
                <a:gd name="T71" fmla="*/ 2 h 234"/>
                <a:gd name="T72" fmla="*/ 20 w 210"/>
                <a:gd name="T73" fmla="*/ 1 h 234"/>
                <a:gd name="T74" fmla="*/ 22 w 210"/>
                <a:gd name="T75" fmla="*/ 0 h 234"/>
                <a:gd name="T76" fmla="*/ 24 w 210"/>
                <a:gd name="T77" fmla="*/ 0 h 234"/>
                <a:gd name="T78" fmla="*/ 26 w 210"/>
                <a:gd name="T79" fmla="*/ 0 h 234"/>
                <a:gd name="T80" fmla="*/ 28 w 210"/>
                <a:gd name="T81" fmla="*/ 0 h 234"/>
                <a:gd name="T82" fmla="*/ 30 w 210"/>
                <a:gd name="T83" fmla="*/ 0 h 234"/>
                <a:gd name="T84" fmla="*/ 32 w 210"/>
                <a:gd name="T85" fmla="*/ 1 h 234"/>
                <a:gd name="T86" fmla="*/ 34 w 210"/>
                <a:gd name="T87" fmla="*/ 2 h 234"/>
                <a:gd name="T88" fmla="*/ 35 w 210"/>
                <a:gd name="T89" fmla="*/ 2 h 234"/>
                <a:gd name="T90" fmla="*/ 37 w 210"/>
                <a:gd name="T91" fmla="*/ 3 h 234"/>
                <a:gd name="T92" fmla="*/ 38 w 210"/>
                <a:gd name="T93" fmla="*/ 4 h 234"/>
                <a:gd name="T94" fmla="*/ 39 w 210"/>
                <a:gd name="T95" fmla="*/ 5 h 234"/>
                <a:gd name="T96" fmla="*/ 40 w 210"/>
                <a:gd name="T97" fmla="*/ 6 h 234"/>
                <a:gd name="T98" fmla="*/ 40 w 210"/>
                <a:gd name="T99" fmla="*/ 8 h 234"/>
                <a:gd name="T100" fmla="*/ 41 w 210"/>
                <a:gd name="T101" fmla="*/ 9 h 234"/>
                <a:gd name="T102" fmla="*/ 41 w 210"/>
                <a:gd name="T103" fmla="*/ 10 h 234"/>
                <a:gd name="T104" fmla="*/ 42 w 210"/>
                <a:gd name="T105" fmla="*/ 12 h 234"/>
                <a:gd name="T106" fmla="*/ 42 w 210"/>
                <a:gd name="T107" fmla="*/ 14 h 234"/>
                <a:gd name="T108" fmla="*/ 42 w 210"/>
                <a:gd name="T109" fmla="*/ 16 h 234"/>
                <a:gd name="T110" fmla="*/ 42 w 210"/>
                <a:gd name="T111" fmla="*/ 18 h 234"/>
                <a:gd name="T112" fmla="*/ 42 w 210"/>
                <a:gd name="T113" fmla="*/ 47 h 23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10"/>
                <a:gd name="T172" fmla="*/ 0 h 234"/>
                <a:gd name="T173" fmla="*/ 210 w 210"/>
                <a:gd name="T174" fmla="*/ 234 h 23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10" h="234">
                  <a:moveTo>
                    <a:pt x="210" y="234"/>
                  </a:moveTo>
                  <a:lnTo>
                    <a:pt x="149" y="234"/>
                  </a:lnTo>
                  <a:lnTo>
                    <a:pt x="149" y="118"/>
                  </a:lnTo>
                  <a:lnTo>
                    <a:pt x="148" y="100"/>
                  </a:lnTo>
                  <a:lnTo>
                    <a:pt x="148" y="86"/>
                  </a:lnTo>
                  <a:lnTo>
                    <a:pt x="147" y="77"/>
                  </a:lnTo>
                  <a:lnTo>
                    <a:pt x="145" y="69"/>
                  </a:lnTo>
                  <a:lnTo>
                    <a:pt x="143" y="64"/>
                  </a:lnTo>
                  <a:lnTo>
                    <a:pt x="140" y="59"/>
                  </a:lnTo>
                  <a:lnTo>
                    <a:pt x="136" y="56"/>
                  </a:lnTo>
                  <a:lnTo>
                    <a:pt x="132" y="53"/>
                  </a:lnTo>
                  <a:lnTo>
                    <a:pt x="128" y="50"/>
                  </a:lnTo>
                  <a:lnTo>
                    <a:pt x="122" y="47"/>
                  </a:lnTo>
                  <a:lnTo>
                    <a:pt x="117" y="46"/>
                  </a:lnTo>
                  <a:lnTo>
                    <a:pt x="111" y="46"/>
                  </a:lnTo>
                  <a:lnTo>
                    <a:pt x="104" y="46"/>
                  </a:lnTo>
                  <a:lnTo>
                    <a:pt x="96" y="49"/>
                  </a:lnTo>
                  <a:lnTo>
                    <a:pt x="90" y="51"/>
                  </a:lnTo>
                  <a:lnTo>
                    <a:pt x="83" y="55"/>
                  </a:lnTo>
                  <a:lnTo>
                    <a:pt x="77" y="59"/>
                  </a:lnTo>
                  <a:lnTo>
                    <a:pt x="73" y="65"/>
                  </a:lnTo>
                  <a:lnTo>
                    <a:pt x="68" y="71"/>
                  </a:lnTo>
                  <a:lnTo>
                    <a:pt x="66" y="78"/>
                  </a:lnTo>
                  <a:lnTo>
                    <a:pt x="64" y="86"/>
                  </a:lnTo>
                  <a:lnTo>
                    <a:pt x="62" y="98"/>
                  </a:lnTo>
                  <a:lnTo>
                    <a:pt x="62" y="113"/>
                  </a:lnTo>
                  <a:lnTo>
                    <a:pt x="61" y="131"/>
                  </a:lnTo>
                  <a:lnTo>
                    <a:pt x="61" y="234"/>
                  </a:lnTo>
                  <a:lnTo>
                    <a:pt x="0" y="234"/>
                  </a:lnTo>
                  <a:lnTo>
                    <a:pt x="0" y="5"/>
                  </a:lnTo>
                  <a:lnTo>
                    <a:pt x="56" y="5"/>
                  </a:lnTo>
                  <a:lnTo>
                    <a:pt x="56" y="39"/>
                  </a:lnTo>
                  <a:lnTo>
                    <a:pt x="65" y="30"/>
                  </a:lnTo>
                  <a:lnTo>
                    <a:pt x="73" y="22"/>
                  </a:lnTo>
                  <a:lnTo>
                    <a:pt x="81" y="15"/>
                  </a:lnTo>
                  <a:lnTo>
                    <a:pt x="91" y="10"/>
                  </a:lnTo>
                  <a:lnTo>
                    <a:pt x="101" y="5"/>
                  </a:lnTo>
                  <a:lnTo>
                    <a:pt x="110" y="2"/>
                  </a:lnTo>
                  <a:lnTo>
                    <a:pt x="121" y="1"/>
                  </a:lnTo>
                  <a:lnTo>
                    <a:pt x="132" y="0"/>
                  </a:lnTo>
                  <a:lnTo>
                    <a:pt x="142" y="0"/>
                  </a:lnTo>
                  <a:lnTo>
                    <a:pt x="151" y="2"/>
                  </a:lnTo>
                  <a:lnTo>
                    <a:pt x="160" y="4"/>
                  </a:lnTo>
                  <a:lnTo>
                    <a:pt x="169" y="8"/>
                  </a:lnTo>
                  <a:lnTo>
                    <a:pt x="177" y="11"/>
                  </a:lnTo>
                  <a:lnTo>
                    <a:pt x="184" y="15"/>
                  </a:lnTo>
                  <a:lnTo>
                    <a:pt x="189" y="21"/>
                  </a:lnTo>
                  <a:lnTo>
                    <a:pt x="195" y="26"/>
                  </a:lnTo>
                  <a:lnTo>
                    <a:pt x="198" y="31"/>
                  </a:lnTo>
                  <a:lnTo>
                    <a:pt x="201" y="38"/>
                  </a:lnTo>
                  <a:lnTo>
                    <a:pt x="204" y="44"/>
                  </a:lnTo>
                  <a:lnTo>
                    <a:pt x="206" y="51"/>
                  </a:lnTo>
                  <a:lnTo>
                    <a:pt x="208" y="59"/>
                  </a:lnTo>
                  <a:lnTo>
                    <a:pt x="209" y="68"/>
                  </a:lnTo>
                  <a:lnTo>
                    <a:pt x="210" y="80"/>
                  </a:lnTo>
                  <a:lnTo>
                    <a:pt x="210" y="92"/>
                  </a:lnTo>
                  <a:lnTo>
                    <a:pt x="210" y="2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191" name="Freeform 1419">
              <a:extLst>
                <a:ext uri="{FF2B5EF4-FFF2-40B4-BE49-F238E27FC236}">
                  <a16:creationId xmlns:a16="http://schemas.microsoft.com/office/drawing/2014/main" id="{8F9F7F7D-A18A-44E8-9115-95045BB5F225}"/>
                </a:ext>
              </a:extLst>
            </p:cNvPr>
            <p:cNvSpPr>
              <a:spLocks noEditPoints="1"/>
            </p:cNvSpPr>
            <p:nvPr/>
          </p:nvSpPr>
          <p:spPr bwMode="auto">
            <a:xfrm>
              <a:off x="2759" y="787"/>
              <a:ext cx="43" cy="48"/>
            </a:xfrm>
            <a:custGeom>
              <a:avLst/>
              <a:gdLst>
                <a:gd name="T0" fmla="*/ 2 w 215"/>
                <a:gd name="T1" fmla="*/ 11 h 240"/>
                <a:gd name="T2" fmla="*/ 4 w 215"/>
                <a:gd name="T3" fmla="*/ 7 h 240"/>
                <a:gd name="T4" fmla="*/ 6 w 215"/>
                <a:gd name="T5" fmla="*/ 4 h 240"/>
                <a:gd name="T6" fmla="*/ 10 w 215"/>
                <a:gd name="T7" fmla="*/ 2 h 240"/>
                <a:gd name="T8" fmla="*/ 15 w 215"/>
                <a:gd name="T9" fmla="*/ 0 h 240"/>
                <a:gd name="T10" fmla="*/ 21 w 215"/>
                <a:gd name="T11" fmla="*/ 0 h 240"/>
                <a:gd name="T12" fmla="*/ 31 w 215"/>
                <a:gd name="T13" fmla="*/ 1 h 240"/>
                <a:gd name="T14" fmla="*/ 36 w 215"/>
                <a:gd name="T15" fmla="*/ 4 h 240"/>
                <a:gd name="T16" fmla="*/ 40 w 215"/>
                <a:gd name="T17" fmla="*/ 9 h 240"/>
                <a:gd name="T18" fmla="*/ 40 w 215"/>
                <a:gd name="T19" fmla="*/ 18 h 240"/>
                <a:gd name="T20" fmla="*/ 40 w 215"/>
                <a:gd name="T21" fmla="*/ 37 h 240"/>
                <a:gd name="T22" fmla="*/ 42 w 215"/>
                <a:gd name="T23" fmla="*/ 44 h 240"/>
                <a:gd name="T24" fmla="*/ 30 w 215"/>
                <a:gd name="T25" fmla="*/ 45 h 240"/>
                <a:gd name="T26" fmla="*/ 29 w 215"/>
                <a:gd name="T27" fmla="*/ 42 h 240"/>
                <a:gd name="T28" fmla="*/ 24 w 215"/>
                <a:gd name="T29" fmla="*/ 46 h 240"/>
                <a:gd name="T30" fmla="*/ 19 w 215"/>
                <a:gd name="T31" fmla="*/ 47 h 240"/>
                <a:gd name="T32" fmla="*/ 13 w 215"/>
                <a:gd name="T33" fmla="*/ 48 h 240"/>
                <a:gd name="T34" fmla="*/ 9 w 215"/>
                <a:gd name="T35" fmla="*/ 47 h 240"/>
                <a:gd name="T36" fmla="*/ 5 w 215"/>
                <a:gd name="T37" fmla="*/ 45 h 240"/>
                <a:gd name="T38" fmla="*/ 2 w 215"/>
                <a:gd name="T39" fmla="*/ 42 h 240"/>
                <a:gd name="T40" fmla="*/ 1 w 215"/>
                <a:gd name="T41" fmla="*/ 38 h 240"/>
                <a:gd name="T42" fmla="*/ 0 w 215"/>
                <a:gd name="T43" fmla="*/ 34 h 240"/>
                <a:gd name="T44" fmla="*/ 1 w 215"/>
                <a:gd name="T45" fmla="*/ 29 h 240"/>
                <a:gd name="T46" fmla="*/ 4 w 215"/>
                <a:gd name="T47" fmla="*/ 25 h 240"/>
                <a:gd name="T48" fmla="*/ 9 w 215"/>
                <a:gd name="T49" fmla="*/ 22 h 240"/>
                <a:gd name="T50" fmla="*/ 17 w 215"/>
                <a:gd name="T51" fmla="*/ 20 h 240"/>
                <a:gd name="T52" fmla="*/ 27 w 215"/>
                <a:gd name="T53" fmla="*/ 18 h 240"/>
                <a:gd name="T54" fmla="*/ 28 w 215"/>
                <a:gd name="T55" fmla="*/ 14 h 240"/>
                <a:gd name="T56" fmla="*/ 27 w 215"/>
                <a:gd name="T57" fmla="*/ 11 h 240"/>
                <a:gd name="T58" fmla="*/ 22 w 215"/>
                <a:gd name="T59" fmla="*/ 9 h 240"/>
                <a:gd name="T60" fmla="*/ 17 w 215"/>
                <a:gd name="T61" fmla="*/ 9 h 240"/>
                <a:gd name="T62" fmla="*/ 14 w 215"/>
                <a:gd name="T63" fmla="*/ 11 h 240"/>
                <a:gd name="T64" fmla="*/ 12 w 215"/>
                <a:gd name="T65" fmla="*/ 15 h 240"/>
                <a:gd name="T66" fmla="*/ 25 w 215"/>
                <a:gd name="T67" fmla="*/ 26 h 240"/>
                <a:gd name="T68" fmla="*/ 19 w 215"/>
                <a:gd name="T69" fmla="*/ 27 h 240"/>
                <a:gd name="T70" fmla="*/ 14 w 215"/>
                <a:gd name="T71" fmla="*/ 29 h 240"/>
                <a:gd name="T72" fmla="*/ 12 w 215"/>
                <a:gd name="T73" fmla="*/ 32 h 240"/>
                <a:gd name="T74" fmla="*/ 13 w 215"/>
                <a:gd name="T75" fmla="*/ 35 h 240"/>
                <a:gd name="T76" fmla="*/ 15 w 215"/>
                <a:gd name="T77" fmla="*/ 38 h 240"/>
                <a:gd name="T78" fmla="*/ 19 w 215"/>
                <a:gd name="T79" fmla="*/ 39 h 240"/>
                <a:gd name="T80" fmla="*/ 24 w 215"/>
                <a:gd name="T81" fmla="*/ 38 h 240"/>
                <a:gd name="T82" fmla="*/ 27 w 215"/>
                <a:gd name="T83" fmla="*/ 35 h 240"/>
                <a:gd name="T84" fmla="*/ 28 w 215"/>
                <a:gd name="T85" fmla="*/ 31 h 24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5"/>
                <a:gd name="T130" fmla="*/ 0 h 240"/>
                <a:gd name="T131" fmla="*/ 215 w 215"/>
                <a:gd name="T132" fmla="*/ 240 h 24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5" h="240">
                  <a:moveTo>
                    <a:pt x="62" y="76"/>
                  </a:moveTo>
                  <a:lnTo>
                    <a:pt x="7" y="65"/>
                  </a:lnTo>
                  <a:lnTo>
                    <a:pt x="9" y="57"/>
                  </a:lnTo>
                  <a:lnTo>
                    <a:pt x="12" y="50"/>
                  </a:lnTo>
                  <a:lnTo>
                    <a:pt x="15" y="42"/>
                  </a:lnTo>
                  <a:lnTo>
                    <a:pt x="18" y="37"/>
                  </a:lnTo>
                  <a:lnTo>
                    <a:pt x="23" y="30"/>
                  </a:lnTo>
                  <a:lnTo>
                    <a:pt x="28" y="25"/>
                  </a:lnTo>
                  <a:lnTo>
                    <a:pt x="32" y="21"/>
                  </a:lnTo>
                  <a:lnTo>
                    <a:pt x="38" y="16"/>
                  </a:lnTo>
                  <a:lnTo>
                    <a:pt x="44" y="12"/>
                  </a:lnTo>
                  <a:lnTo>
                    <a:pt x="51" y="9"/>
                  </a:lnTo>
                  <a:lnTo>
                    <a:pt x="58" y="6"/>
                  </a:lnTo>
                  <a:lnTo>
                    <a:pt x="66" y="4"/>
                  </a:lnTo>
                  <a:lnTo>
                    <a:pt x="75" y="2"/>
                  </a:lnTo>
                  <a:lnTo>
                    <a:pt x="84" y="1"/>
                  </a:lnTo>
                  <a:lnTo>
                    <a:pt x="95" y="0"/>
                  </a:lnTo>
                  <a:lnTo>
                    <a:pt x="106" y="0"/>
                  </a:lnTo>
                  <a:lnTo>
                    <a:pt x="124" y="1"/>
                  </a:lnTo>
                  <a:lnTo>
                    <a:pt x="140" y="2"/>
                  </a:lnTo>
                  <a:lnTo>
                    <a:pt x="154" y="5"/>
                  </a:lnTo>
                  <a:lnTo>
                    <a:pt x="166" y="10"/>
                  </a:lnTo>
                  <a:lnTo>
                    <a:pt x="175" y="15"/>
                  </a:lnTo>
                  <a:lnTo>
                    <a:pt x="182" y="21"/>
                  </a:lnTo>
                  <a:lnTo>
                    <a:pt x="189" y="27"/>
                  </a:lnTo>
                  <a:lnTo>
                    <a:pt x="193" y="33"/>
                  </a:lnTo>
                  <a:lnTo>
                    <a:pt x="198" y="43"/>
                  </a:lnTo>
                  <a:lnTo>
                    <a:pt x="200" y="55"/>
                  </a:lnTo>
                  <a:lnTo>
                    <a:pt x="201" y="70"/>
                  </a:lnTo>
                  <a:lnTo>
                    <a:pt x="202" y="88"/>
                  </a:lnTo>
                  <a:lnTo>
                    <a:pt x="201" y="159"/>
                  </a:lnTo>
                  <a:lnTo>
                    <a:pt x="201" y="173"/>
                  </a:lnTo>
                  <a:lnTo>
                    <a:pt x="202" y="186"/>
                  </a:lnTo>
                  <a:lnTo>
                    <a:pt x="203" y="195"/>
                  </a:lnTo>
                  <a:lnTo>
                    <a:pt x="204" y="204"/>
                  </a:lnTo>
                  <a:lnTo>
                    <a:pt x="208" y="218"/>
                  </a:lnTo>
                  <a:lnTo>
                    <a:pt x="215" y="234"/>
                  </a:lnTo>
                  <a:lnTo>
                    <a:pt x="155" y="234"/>
                  </a:lnTo>
                  <a:lnTo>
                    <a:pt x="152" y="227"/>
                  </a:lnTo>
                  <a:lnTo>
                    <a:pt x="149" y="216"/>
                  </a:lnTo>
                  <a:lnTo>
                    <a:pt x="148" y="211"/>
                  </a:lnTo>
                  <a:lnTo>
                    <a:pt x="147" y="209"/>
                  </a:lnTo>
                  <a:lnTo>
                    <a:pt x="139" y="216"/>
                  </a:lnTo>
                  <a:lnTo>
                    <a:pt x="131" y="222"/>
                  </a:lnTo>
                  <a:lnTo>
                    <a:pt x="122" y="228"/>
                  </a:lnTo>
                  <a:lnTo>
                    <a:pt x="113" y="232"/>
                  </a:lnTo>
                  <a:lnTo>
                    <a:pt x="105" y="235"/>
                  </a:lnTo>
                  <a:lnTo>
                    <a:pt x="95" y="237"/>
                  </a:lnTo>
                  <a:lnTo>
                    <a:pt x="86" y="238"/>
                  </a:lnTo>
                  <a:lnTo>
                    <a:pt x="76" y="240"/>
                  </a:lnTo>
                  <a:lnTo>
                    <a:pt x="67" y="240"/>
                  </a:lnTo>
                  <a:lnTo>
                    <a:pt x="59" y="238"/>
                  </a:lnTo>
                  <a:lnTo>
                    <a:pt x="52" y="236"/>
                  </a:lnTo>
                  <a:lnTo>
                    <a:pt x="44" y="234"/>
                  </a:lnTo>
                  <a:lnTo>
                    <a:pt x="38" y="232"/>
                  </a:lnTo>
                  <a:lnTo>
                    <a:pt x="31" y="229"/>
                  </a:lnTo>
                  <a:lnTo>
                    <a:pt x="26" y="224"/>
                  </a:lnTo>
                  <a:lnTo>
                    <a:pt x="21" y="220"/>
                  </a:lnTo>
                  <a:lnTo>
                    <a:pt x="15" y="215"/>
                  </a:lnTo>
                  <a:lnTo>
                    <a:pt x="11" y="210"/>
                  </a:lnTo>
                  <a:lnTo>
                    <a:pt x="8" y="204"/>
                  </a:lnTo>
                  <a:lnTo>
                    <a:pt x="5" y="199"/>
                  </a:lnTo>
                  <a:lnTo>
                    <a:pt x="3" y="192"/>
                  </a:lnTo>
                  <a:lnTo>
                    <a:pt x="1" y="186"/>
                  </a:lnTo>
                  <a:lnTo>
                    <a:pt x="0" y="179"/>
                  </a:lnTo>
                  <a:lnTo>
                    <a:pt x="0" y="172"/>
                  </a:lnTo>
                  <a:lnTo>
                    <a:pt x="0" y="162"/>
                  </a:lnTo>
                  <a:lnTo>
                    <a:pt x="2" y="153"/>
                  </a:lnTo>
                  <a:lnTo>
                    <a:pt x="5" y="145"/>
                  </a:lnTo>
                  <a:lnTo>
                    <a:pt x="9" y="137"/>
                  </a:lnTo>
                  <a:lnTo>
                    <a:pt x="14" y="129"/>
                  </a:lnTo>
                  <a:lnTo>
                    <a:pt x="21" y="124"/>
                  </a:lnTo>
                  <a:lnTo>
                    <a:pt x="27" y="119"/>
                  </a:lnTo>
                  <a:lnTo>
                    <a:pt x="36" y="113"/>
                  </a:lnTo>
                  <a:lnTo>
                    <a:pt x="44" y="110"/>
                  </a:lnTo>
                  <a:lnTo>
                    <a:pt x="55" y="106"/>
                  </a:lnTo>
                  <a:lnTo>
                    <a:pt x="69" y="103"/>
                  </a:lnTo>
                  <a:lnTo>
                    <a:pt x="83" y="99"/>
                  </a:lnTo>
                  <a:lnTo>
                    <a:pt x="103" y="96"/>
                  </a:lnTo>
                  <a:lnTo>
                    <a:pt x="120" y="92"/>
                  </a:lnTo>
                  <a:lnTo>
                    <a:pt x="133" y="88"/>
                  </a:lnTo>
                  <a:lnTo>
                    <a:pt x="143" y="85"/>
                  </a:lnTo>
                  <a:lnTo>
                    <a:pt x="143" y="79"/>
                  </a:lnTo>
                  <a:lnTo>
                    <a:pt x="141" y="70"/>
                  </a:lnTo>
                  <a:lnTo>
                    <a:pt x="140" y="64"/>
                  </a:lnTo>
                  <a:lnTo>
                    <a:pt x="137" y="58"/>
                  </a:lnTo>
                  <a:lnTo>
                    <a:pt x="134" y="54"/>
                  </a:lnTo>
                  <a:lnTo>
                    <a:pt x="128" y="51"/>
                  </a:lnTo>
                  <a:lnTo>
                    <a:pt x="121" y="49"/>
                  </a:lnTo>
                  <a:lnTo>
                    <a:pt x="112" y="46"/>
                  </a:lnTo>
                  <a:lnTo>
                    <a:pt x="102" y="46"/>
                  </a:lnTo>
                  <a:lnTo>
                    <a:pt x="94" y="46"/>
                  </a:lnTo>
                  <a:lnTo>
                    <a:pt x="86" y="47"/>
                  </a:lnTo>
                  <a:lnTo>
                    <a:pt x="81" y="50"/>
                  </a:lnTo>
                  <a:lnTo>
                    <a:pt x="76" y="53"/>
                  </a:lnTo>
                  <a:lnTo>
                    <a:pt x="71" y="56"/>
                  </a:lnTo>
                  <a:lnTo>
                    <a:pt x="68" y="62"/>
                  </a:lnTo>
                  <a:lnTo>
                    <a:pt x="64" y="68"/>
                  </a:lnTo>
                  <a:lnTo>
                    <a:pt x="62" y="76"/>
                  </a:lnTo>
                  <a:close/>
                  <a:moveTo>
                    <a:pt x="143" y="124"/>
                  </a:moveTo>
                  <a:lnTo>
                    <a:pt x="136" y="126"/>
                  </a:lnTo>
                  <a:lnTo>
                    <a:pt x="127" y="128"/>
                  </a:lnTo>
                  <a:lnTo>
                    <a:pt x="117" y="131"/>
                  </a:lnTo>
                  <a:lnTo>
                    <a:pt x="106" y="134"/>
                  </a:lnTo>
                  <a:lnTo>
                    <a:pt x="94" y="136"/>
                  </a:lnTo>
                  <a:lnTo>
                    <a:pt x="84" y="139"/>
                  </a:lnTo>
                  <a:lnTo>
                    <a:pt x="78" y="141"/>
                  </a:lnTo>
                  <a:lnTo>
                    <a:pt x="72" y="144"/>
                  </a:lnTo>
                  <a:lnTo>
                    <a:pt x="67" y="149"/>
                  </a:lnTo>
                  <a:lnTo>
                    <a:pt x="64" y="153"/>
                  </a:lnTo>
                  <a:lnTo>
                    <a:pt x="62" y="160"/>
                  </a:lnTo>
                  <a:lnTo>
                    <a:pt x="60" y="165"/>
                  </a:lnTo>
                  <a:lnTo>
                    <a:pt x="62" y="172"/>
                  </a:lnTo>
                  <a:lnTo>
                    <a:pt x="63" y="177"/>
                  </a:lnTo>
                  <a:lnTo>
                    <a:pt x="66" y="182"/>
                  </a:lnTo>
                  <a:lnTo>
                    <a:pt x="70" y="188"/>
                  </a:lnTo>
                  <a:lnTo>
                    <a:pt x="76" y="191"/>
                  </a:lnTo>
                  <a:lnTo>
                    <a:pt x="81" y="194"/>
                  </a:lnTo>
                  <a:lnTo>
                    <a:pt x="87" y="196"/>
                  </a:lnTo>
                  <a:lnTo>
                    <a:pt x="94" y="196"/>
                  </a:lnTo>
                  <a:lnTo>
                    <a:pt x="103" y="196"/>
                  </a:lnTo>
                  <a:lnTo>
                    <a:pt x="110" y="194"/>
                  </a:lnTo>
                  <a:lnTo>
                    <a:pt x="118" y="191"/>
                  </a:lnTo>
                  <a:lnTo>
                    <a:pt x="125" y="186"/>
                  </a:lnTo>
                  <a:lnTo>
                    <a:pt x="131" y="181"/>
                  </a:lnTo>
                  <a:lnTo>
                    <a:pt x="135" y="177"/>
                  </a:lnTo>
                  <a:lnTo>
                    <a:pt x="138" y="172"/>
                  </a:lnTo>
                  <a:lnTo>
                    <a:pt x="140" y="166"/>
                  </a:lnTo>
                  <a:lnTo>
                    <a:pt x="141" y="154"/>
                  </a:lnTo>
                  <a:lnTo>
                    <a:pt x="143" y="136"/>
                  </a:lnTo>
                  <a:lnTo>
                    <a:pt x="143" y="1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192" name="Freeform 1420">
              <a:extLst>
                <a:ext uri="{FF2B5EF4-FFF2-40B4-BE49-F238E27FC236}">
                  <a16:creationId xmlns:a16="http://schemas.microsoft.com/office/drawing/2014/main" id="{3C93AC8D-8739-435C-ADD4-6EE13D15C4A3}"/>
                </a:ext>
              </a:extLst>
            </p:cNvPr>
            <p:cNvSpPr>
              <a:spLocks noEditPoints="1"/>
            </p:cNvSpPr>
            <p:nvPr/>
          </p:nvSpPr>
          <p:spPr bwMode="auto">
            <a:xfrm>
              <a:off x="3857" y="2132"/>
              <a:ext cx="48" cy="63"/>
            </a:xfrm>
            <a:custGeom>
              <a:avLst/>
              <a:gdLst>
                <a:gd name="T0" fmla="*/ 0 w 241"/>
                <a:gd name="T1" fmla="*/ 0 h 316"/>
                <a:gd name="T2" fmla="*/ 25 w 241"/>
                <a:gd name="T3" fmla="*/ 0 h 316"/>
                <a:gd name="T4" fmla="*/ 33 w 241"/>
                <a:gd name="T5" fmla="*/ 1 h 316"/>
                <a:gd name="T6" fmla="*/ 37 w 241"/>
                <a:gd name="T7" fmla="*/ 2 h 316"/>
                <a:gd name="T8" fmla="*/ 39 w 241"/>
                <a:gd name="T9" fmla="*/ 3 h 316"/>
                <a:gd name="T10" fmla="*/ 41 w 241"/>
                <a:gd name="T11" fmla="*/ 4 h 316"/>
                <a:gd name="T12" fmla="*/ 44 w 241"/>
                <a:gd name="T13" fmla="*/ 6 h 316"/>
                <a:gd name="T14" fmla="*/ 45 w 241"/>
                <a:gd name="T15" fmla="*/ 8 h 316"/>
                <a:gd name="T16" fmla="*/ 47 w 241"/>
                <a:gd name="T17" fmla="*/ 11 h 316"/>
                <a:gd name="T18" fmla="*/ 48 w 241"/>
                <a:gd name="T19" fmla="*/ 14 h 316"/>
                <a:gd name="T20" fmla="*/ 48 w 241"/>
                <a:gd name="T21" fmla="*/ 18 h 316"/>
                <a:gd name="T22" fmla="*/ 48 w 241"/>
                <a:gd name="T23" fmla="*/ 22 h 316"/>
                <a:gd name="T24" fmla="*/ 47 w 241"/>
                <a:gd name="T25" fmla="*/ 27 h 316"/>
                <a:gd name="T26" fmla="*/ 45 w 241"/>
                <a:gd name="T27" fmla="*/ 31 h 316"/>
                <a:gd name="T28" fmla="*/ 42 w 241"/>
                <a:gd name="T29" fmla="*/ 34 h 316"/>
                <a:gd name="T30" fmla="*/ 39 w 241"/>
                <a:gd name="T31" fmla="*/ 37 h 316"/>
                <a:gd name="T32" fmla="*/ 36 w 241"/>
                <a:gd name="T33" fmla="*/ 38 h 316"/>
                <a:gd name="T34" fmla="*/ 31 w 241"/>
                <a:gd name="T35" fmla="*/ 39 h 316"/>
                <a:gd name="T36" fmla="*/ 25 w 241"/>
                <a:gd name="T37" fmla="*/ 39 h 316"/>
                <a:gd name="T38" fmla="*/ 13 w 241"/>
                <a:gd name="T39" fmla="*/ 39 h 316"/>
                <a:gd name="T40" fmla="*/ 0 w 241"/>
                <a:gd name="T41" fmla="*/ 63 h 316"/>
                <a:gd name="T42" fmla="*/ 13 w 241"/>
                <a:gd name="T43" fmla="*/ 29 h 316"/>
                <a:gd name="T44" fmla="*/ 23 w 241"/>
                <a:gd name="T45" fmla="*/ 29 h 316"/>
                <a:gd name="T46" fmla="*/ 28 w 241"/>
                <a:gd name="T47" fmla="*/ 28 h 316"/>
                <a:gd name="T48" fmla="*/ 31 w 241"/>
                <a:gd name="T49" fmla="*/ 27 h 316"/>
                <a:gd name="T50" fmla="*/ 33 w 241"/>
                <a:gd name="T51" fmla="*/ 26 h 316"/>
                <a:gd name="T52" fmla="*/ 34 w 241"/>
                <a:gd name="T53" fmla="*/ 24 h 316"/>
                <a:gd name="T54" fmla="*/ 35 w 241"/>
                <a:gd name="T55" fmla="*/ 21 h 316"/>
                <a:gd name="T56" fmla="*/ 35 w 241"/>
                <a:gd name="T57" fmla="*/ 18 h 316"/>
                <a:gd name="T58" fmla="*/ 34 w 241"/>
                <a:gd name="T59" fmla="*/ 15 h 316"/>
                <a:gd name="T60" fmla="*/ 32 w 241"/>
                <a:gd name="T61" fmla="*/ 13 h 316"/>
                <a:gd name="T62" fmla="*/ 29 w 241"/>
                <a:gd name="T63" fmla="*/ 12 h 316"/>
                <a:gd name="T64" fmla="*/ 26 w 241"/>
                <a:gd name="T65" fmla="*/ 11 h 316"/>
                <a:gd name="T66" fmla="*/ 22 w 241"/>
                <a:gd name="T67" fmla="*/ 11 h 316"/>
                <a:gd name="T68" fmla="*/ 13 w 241"/>
                <a:gd name="T69" fmla="*/ 11 h 3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41"/>
                <a:gd name="T106" fmla="*/ 0 h 316"/>
                <a:gd name="T107" fmla="*/ 241 w 241"/>
                <a:gd name="T108" fmla="*/ 316 h 3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41" h="316">
                  <a:moveTo>
                    <a:pt x="0" y="316"/>
                  </a:moveTo>
                  <a:lnTo>
                    <a:pt x="0" y="0"/>
                  </a:lnTo>
                  <a:lnTo>
                    <a:pt x="102" y="0"/>
                  </a:lnTo>
                  <a:lnTo>
                    <a:pt x="128" y="1"/>
                  </a:lnTo>
                  <a:lnTo>
                    <a:pt x="150" y="2"/>
                  </a:lnTo>
                  <a:lnTo>
                    <a:pt x="166" y="3"/>
                  </a:lnTo>
                  <a:lnTo>
                    <a:pt x="178" y="6"/>
                  </a:lnTo>
                  <a:lnTo>
                    <a:pt x="184" y="8"/>
                  </a:lnTo>
                  <a:lnTo>
                    <a:pt x="191" y="10"/>
                  </a:lnTo>
                  <a:lnTo>
                    <a:pt x="197" y="13"/>
                  </a:lnTo>
                  <a:lnTo>
                    <a:pt x="202" y="16"/>
                  </a:lnTo>
                  <a:lnTo>
                    <a:pt x="208" y="21"/>
                  </a:lnTo>
                  <a:lnTo>
                    <a:pt x="213" y="25"/>
                  </a:lnTo>
                  <a:lnTo>
                    <a:pt x="219" y="30"/>
                  </a:lnTo>
                  <a:lnTo>
                    <a:pt x="223" y="37"/>
                  </a:lnTo>
                  <a:lnTo>
                    <a:pt x="227" y="42"/>
                  </a:lnTo>
                  <a:lnTo>
                    <a:pt x="232" y="49"/>
                  </a:lnTo>
                  <a:lnTo>
                    <a:pt x="234" y="56"/>
                  </a:lnTo>
                  <a:lnTo>
                    <a:pt x="237" y="64"/>
                  </a:lnTo>
                  <a:lnTo>
                    <a:pt x="239" y="71"/>
                  </a:lnTo>
                  <a:lnTo>
                    <a:pt x="240" y="80"/>
                  </a:lnTo>
                  <a:lnTo>
                    <a:pt x="241" y="89"/>
                  </a:lnTo>
                  <a:lnTo>
                    <a:pt x="241" y="98"/>
                  </a:lnTo>
                  <a:lnTo>
                    <a:pt x="241" y="112"/>
                  </a:lnTo>
                  <a:lnTo>
                    <a:pt x="239" y="124"/>
                  </a:lnTo>
                  <a:lnTo>
                    <a:pt x="236" y="136"/>
                  </a:lnTo>
                  <a:lnTo>
                    <a:pt x="230" y="147"/>
                  </a:lnTo>
                  <a:lnTo>
                    <a:pt x="225" y="157"/>
                  </a:lnTo>
                  <a:lnTo>
                    <a:pt x="219" y="164"/>
                  </a:lnTo>
                  <a:lnTo>
                    <a:pt x="212" y="172"/>
                  </a:lnTo>
                  <a:lnTo>
                    <a:pt x="204" y="178"/>
                  </a:lnTo>
                  <a:lnTo>
                    <a:pt x="196" y="184"/>
                  </a:lnTo>
                  <a:lnTo>
                    <a:pt x="187" y="188"/>
                  </a:lnTo>
                  <a:lnTo>
                    <a:pt x="180" y="191"/>
                  </a:lnTo>
                  <a:lnTo>
                    <a:pt x="171" y="193"/>
                  </a:lnTo>
                  <a:lnTo>
                    <a:pt x="158" y="195"/>
                  </a:lnTo>
                  <a:lnTo>
                    <a:pt x="143" y="197"/>
                  </a:lnTo>
                  <a:lnTo>
                    <a:pt x="125" y="198"/>
                  </a:lnTo>
                  <a:lnTo>
                    <a:pt x="104" y="198"/>
                  </a:lnTo>
                  <a:lnTo>
                    <a:pt x="63" y="198"/>
                  </a:lnTo>
                  <a:lnTo>
                    <a:pt x="63" y="316"/>
                  </a:lnTo>
                  <a:lnTo>
                    <a:pt x="0" y="316"/>
                  </a:lnTo>
                  <a:close/>
                  <a:moveTo>
                    <a:pt x="63" y="54"/>
                  </a:moveTo>
                  <a:lnTo>
                    <a:pt x="63" y="144"/>
                  </a:lnTo>
                  <a:lnTo>
                    <a:pt x="98" y="144"/>
                  </a:lnTo>
                  <a:lnTo>
                    <a:pt x="115" y="144"/>
                  </a:lnTo>
                  <a:lnTo>
                    <a:pt x="129" y="143"/>
                  </a:lnTo>
                  <a:lnTo>
                    <a:pt x="141" y="142"/>
                  </a:lnTo>
                  <a:lnTo>
                    <a:pt x="148" y="139"/>
                  </a:lnTo>
                  <a:lnTo>
                    <a:pt x="155" y="136"/>
                  </a:lnTo>
                  <a:lnTo>
                    <a:pt x="159" y="133"/>
                  </a:lnTo>
                  <a:lnTo>
                    <a:pt x="165" y="129"/>
                  </a:lnTo>
                  <a:lnTo>
                    <a:pt x="168" y="123"/>
                  </a:lnTo>
                  <a:lnTo>
                    <a:pt x="171" y="118"/>
                  </a:lnTo>
                  <a:lnTo>
                    <a:pt x="173" y="112"/>
                  </a:lnTo>
                  <a:lnTo>
                    <a:pt x="175" y="106"/>
                  </a:lnTo>
                  <a:lnTo>
                    <a:pt x="175" y="98"/>
                  </a:lnTo>
                  <a:lnTo>
                    <a:pt x="175" y="91"/>
                  </a:lnTo>
                  <a:lnTo>
                    <a:pt x="173" y="83"/>
                  </a:lnTo>
                  <a:lnTo>
                    <a:pt x="170" y="77"/>
                  </a:lnTo>
                  <a:lnTo>
                    <a:pt x="166" y="70"/>
                  </a:lnTo>
                  <a:lnTo>
                    <a:pt x="160" y="65"/>
                  </a:lnTo>
                  <a:lnTo>
                    <a:pt x="154" y="62"/>
                  </a:lnTo>
                  <a:lnTo>
                    <a:pt x="147" y="58"/>
                  </a:lnTo>
                  <a:lnTo>
                    <a:pt x="140" y="56"/>
                  </a:lnTo>
                  <a:lnTo>
                    <a:pt x="132" y="55"/>
                  </a:lnTo>
                  <a:lnTo>
                    <a:pt x="123" y="55"/>
                  </a:lnTo>
                  <a:lnTo>
                    <a:pt x="110" y="54"/>
                  </a:lnTo>
                  <a:lnTo>
                    <a:pt x="93" y="54"/>
                  </a:lnTo>
                  <a:lnTo>
                    <a:pt x="63" y="5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193" name="Freeform 1421">
              <a:extLst>
                <a:ext uri="{FF2B5EF4-FFF2-40B4-BE49-F238E27FC236}">
                  <a16:creationId xmlns:a16="http://schemas.microsoft.com/office/drawing/2014/main" id="{9700CFAC-3926-43B8-960A-779F81C5D256}"/>
                </a:ext>
              </a:extLst>
            </p:cNvPr>
            <p:cNvSpPr>
              <a:spLocks/>
            </p:cNvSpPr>
            <p:nvPr/>
          </p:nvSpPr>
          <p:spPr bwMode="auto">
            <a:xfrm>
              <a:off x="3915" y="2149"/>
              <a:ext cx="42" cy="47"/>
            </a:xfrm>
            <a:custGeom>
              <a:avLst/>
              <a:gdLst>
                <a:gd name="T0" fmla="*/ 31 w 208"/>
                <a:gd name="T1" fmla="*/ 46 h 234"/>
                <a:gd name="T2" fmla="*/ 31 w 208"/>
                <a:gd name="T3" fmla="*/ 39 h 234"/>
                <a:gd name="T4" fmla="*/ 29 w 208"/>
                <a:gd name="T5" fmla="*/ 41 h 234"/>
                <a:gd name="T6" fmla="*/ 28 w 208"/>
                <a:gd name="T7" fmla="*/ 42 h 234"/>
                <a:gd name="T8" fmla="*/ 26 w 208"/>
                <a:gd name="T9" fmla="*/ 44 h 234"/>
                <a:gd name="T10" fmla="*/ 24 w 208"/>
                <a:gd name="T11" fmla="*/ 45 h 234"/>
                <a:gd name="T12" fmla="*/ 22 w 208"/>
                <a:gd name="T13" fmla="*/ 46 h 234"/>
                <a:gd name="T14" fmla="*/ 20 w 208"/>
                <a:gd name="T15" fmla="*/ 47 h 234"/>
                <a:gd name="T16" fmla="*/ 18 w 208"/>
                <a:gd name="T17" fmla="*/ 47 h 234"/>
                <a:gd name="T18" fmla="*/ 16 w 208"/>
                <a:gd name="T19" fmla="*/ 47 h 234"/>
                <a:gd name="T20" fmla="*/ 13 w 208"/>
                <a:gd name="T21" fmla="*/ 47 h 234"/>
                <a:gd name="T22" fmla="*/ 11 w 208"/>
                <a:gd name="T23" fmla="*/ 47 h 234"/>
                <a:gd name="T24" fmla="*/ 9 w 208"/>
                <a:gd name="T25" fmla="*/ 46 h 234"/>
                <a:gd name="T26" fmla="*/ 7 w 208"/>
                <a:gd name="T27" fmla="*/ 45 h 234"/>
                <a:gd name="T28" fmla="*/ 5 w 208"/>
                <a:gd name="T29" fmla="*/ 44 h 234"/>
                <a:gd name="T30" fmla="*/ 4 w 208"/>
                <a:gd name="T31" fmla="*/ 43 h 234"/>
                <a:gd name="T32" fmla="*/ 3 w 208"/>
                <a:gd name="T33" fmla="*/ 41 h 234"/>
                <a:gd name="T34" fmla="*/ 2 w 208"/>
                <a:gd name="T35" fmla="*/ 39 h 234"/>
                <a:gd name="T36" fmla="*/ 1 w 208"/>
                <a:gd name="T37" fmla="*/ 37 h 234"/>
                <a:gd name="T38" fmla="*/ 0 w 208"/>
                <a:gd name="T39" fmla="*/ 35 h 234"/>
                <a:gd name="T40" fmla="*/ 0 w 208"/>
                <a:gd name="T41" fmla="*/ 32 h 234"/>
                <a:gd name="T42" fmla="*/ 0 w 208"/>
                <a:gd name="T43" fmla="*/ 29 h 234"/>
                <a:gd name="T44" fmla="*/ 0 w 208"/>
                <a:gd name="T45" fmla="*/ 0 h 234"/>
                <a:gd name="T46" fmla="*/ 12 w 208"/>
                <a:gd name="T47" fmla="*/ 0 h 234"/>
                <a:gd name="T48" fmla="*/ 12 w 208"/>
                <a:gd name="T49" fmla="*/ 21 h 234"/>
                <a:gd name="T50" fmla="*/ 12 w 208"/>
                <a:gd name="T51" fmla="*/ 26 h 234"/>
                <a:gd name="T52" fmla="*/ 13 w 208"/>
                <a:gd name="T53" fmla="*/ 29 h 234"/>
                <a:gd name="T54" fmla="*/ 13 w 208"/>
                <a:gd name="T55" fmla="*/ 31 h 234"/>
                <a:gd name="T56" fmla="*/ 13 w 208"/>
                <a:gd name="T57" fmla="*/ 33 h 234"/>
                <a:gd name="T58" fmla="*/ 13 w 208"/>
                <a:gd name="T59" fmla="*/ 34 h 234"/>
                <a:gd name="T60" fmla="*/ 14 w 208"/>
                <a:gd name="T61" fmla="*/ 35 h 234"/>
                <a:gd name="T62" fmla="*/ 15 w 208"/>
                <a:gd name="T63" fmla="*/ 36 h 234"/>
                <a:gd name="T64" fmla="*/ 16 w 208"/>
                <a:gd name="T65" fmla="*/ 37 h 234"/>
                <a:gd name="T66" fmla="*/ 16 w 208"/>
                <a:gd name="T67" fmla="*/ 37 h 234"/>
                <a:gd name="T68" fmla="*/ 17 w 208"/>
                <a:gd name="T69" fmla="*/ 37 h 234"/>
                <a:gd name="T70" fmla="*/ 19 w 208"/>
                <a:gd name="T71" fmla="*/ 38 h 234"/>
                <a:gd name="T72" fmla="*/ 20 w 208"/>
                <a:gd name="T73" fmla="*/ 38 h 234"/>
                <a:gd name="T74" fmla="*/ 21 w 208"/>
                <a:gd name="T75" fmla="*/ 38 h 234"/>
                <a:gd name="T76" fmla="*/ 23 w 208"/>
                <a:gd name="T77" fmla="*/ 37 h 234"/>
                <a:gd name="T78" fmla="*/ 24 w 208"/>
                <a:gd name="T79" fmla="*/ 37 h 234"/>
                <a:gd name="T80" fmla="*/ 25 w 208"/>
                <a:gd name="T81" fmla="*/ 36 h 234"/>
                <a:gd name="T82" fmla="*/ 27 w 208"/>
                <a:gd name="T83" fmla="*/ 35 h 234"/>
                <a:gd name="T84" fmla="*/ 28 w 208"/>
                <a:gd name="T85" fmla="*/ 34 h 234"/>
                <a:gd name="T86" fmla="*/ 28 w 208"/>
                <a:gd name="T87" fmla="*/ 33 h 234"/>
                <a:gd name="T88" fmla="*/ 29 w 208"/>
                <a:gd name="T89" fmla="*/ 32 h 234"/>
                <a:gd name="T90" fmla="*/ 29 w 208"/>
                <a:gd name="T91" fmla="*/ 30 h 234"/>
                <a:gd name="T92" fmla="*/ 30 w 208"/>
                <a:gd name="T93" fmla="*/ 28 h 234"/>
                <a:gd name="T94" fmla="*/ 30 w 208"/>
                <a:gd name="T95" fmla="*/ 24 h 234"/>
                <a:gd name="T96" fmla="*/ 30 w 208"/>
                <a:gd name="T97" fmla="*/ 19 h 234"/>
                <a:gd name="T98" fmla="*/ 30 w 208"/>
                <a:gd name="T99" fmla="*/ 0 h 234"/>
                <a:gd name="T100" fmla="*/ 42 w 208"/>
                <a:gd name="T101" fmla="*/ 0 h 234"/>
                <a:gd name="T102" fmla="*/ 42 w 208"/>
                <a:gd name="T103" fmla="*/ 46 h 234"/>
                <a:gd name="T104" fmla="*/ 31 w 208"/>
                <a:gd name="T105" fmla="*/ 46 h 23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08"/>
                <a:gd name="T160" fmla="*/ 0 h 234"/>
                <a:gd name="T161" fmla="*/ 208 w 208"/>
                <a:gd name="T162" fmla="*/ 234 h 23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08" h="234">
                  <a:moveTo>
                    <a:pt x="152" y="228"/>
                  </a:moveTo>
                  <a:lnTo>
                    <a:pt x="152" y="195"/>
                  </a:lnTo>
                  <a:lnTo>
                    <a:pt x="146" y="203"/>
                  </a:lnTo>
                  <a:lnTo>
                    <a:pt x="138" y="211"/>
                  </a:lnTo>
                  <a:lnTo>
                    <a:pt x="128" y="218"/>
                  </a:lnTo>
                  <a:lnTo>
                    <a:pt x="120" y="223"/>
                  </a:lnTo>
                  <a:lnTo>
                    <a:pt x="109" y="228"/>
                  </a:lnTo>
                  <a:lnTo>
                    <a:pt x="98" y="232"/>
                  </a:lnTo>
                  <a:lnTo>
                    <a:pt x="87" y="234"/>
                  </a:lnTo>
                  <a:lnTo>
                    <a:pt x="77" y="234"/>
                  </a:lnTo>
                  <a:lnTo>
                    <a:pt x="65" y="234"/>
                  </a:lnTo>
                  <a:lnTo>
                    <a:pt x="54" y="232"/>
                  </a:lnTo>
                  <a:lnTo>
                    <a:pt x="44" y="228"/>
                  </a:lnTo>
                  <a:lnTo>
                    <a:pt x="35" y="224"/>
                  </a:lnTo>
                  <a:lnTo>
                    <a:pt x="26" y="219"/>
                  </a:lnTo>
                  <a:lnTo>
                    <a:pt x="19" y="212"/>
                  </a:lnTo>
                  <a:lnTo>
                    <a:pt x="13" y="205"/>
                  </a:lnTo>
                  <a:lnTo>
                    <a:pt x="9" y="195"/>
                  </a:lnTo>
                  <a:lnTo>
                    <a:pt x="4" y="185"/>
                  </a:lnTo>
                  <a:lnTo>
                    <a:pt x="2" y="173"/>
                  </a:lnTo>
                  <a:lnTo>
                    <a:pt x="1" y="160"/>
                  </a:lnTo>
                  <a:lnTo>
                    <a:pt x="0" y="144"/>
                  </a:lnTo>
                  <a:lnTo>
                    <a:pt x="0" y="0"/>
                  </a:lnTo>
                  <a:lnTo>
                    <a:pt x="60" y="0"/>
                  </a:lnTo>
                  <a:lnTo>
                    <a:pt x="60" y="105"/>
                  </a:lnTo>
                  <a:lnTo>
                    <a:pt x="60" y="127"/>
                  </a:lnTo>
                  <a:lnTo>
                    <a:pt x="62" y="144"/>
                  </a:lnTo>
                  <a:lnTo>
                    <a:pt x="63" y="156"/>
                  </a:lnTo>
                  <a:lnTo>
                    <a:pt x="64" y="165"/>
                  </a:lnTo>
                  <a:lnTo>
                    <a:pt x="66" y="169"/>
                  </a:lnTo>
                  <a:lnTo>
                    <a:pt x="69" y="174"/>
                  </a:lnTo>
                  <a:lnTo>
                    <a:pt x="72" y="178"/>
                  </a:lnTo>
                  <a:lnTo>
                    <a:pt x="77" y="182"/>
                  </a:lnTo>
                  <a:lnTo>
                    <a:pt x="81" y="184"/>
                  </a:lnTo>
                  <a:lnTo>
                    <a:pt x="86" y="186"/>
                  </a:lnTo>
                  <a:lnTo>
                    <a:pt x="92" y="187"/>
                  </a:lnTo>
                  <a:lnTo>
                    <a:pt x="98" y="187"/>
                  </a:lnTo>
                  <a:lnTo>
                    <a:pt x="106" y="187"/>
                  </a:lnTo>
                  <a:lnTo>
                    <a:pt x="113" y="186"/>
                  </a:lnTo>
                  <a:lnTo>
                    <a:pt x="120" y="183"/>
                  </a:lnTo>
                  <a:lnTo>
                    <a:pt x="126" y="180"/>
                  </a:lnTo>
                  <a:lnTo>
                    <a:pt x="132" y="174"/>
                  </a:lnTo>
                  <a:lnTo>
                    <a:pt x="137" y="170"/>
                  </a:lnTo>
                  <a:lnTo>
                    <a:pt x="140" y="165"/>
                  </a:lnTo>
                  <a:lnTo>
                    <a:pt x="144" y="158"/>
                  </a:lnTo>
                  <a:lnTo>
                    <a:pt x="146" y="150"/>
                  </a:lnTo>
                  <a:lnTo>
                    <a:pt x="147" y="137"/>
                  </a:lnTo>
                  <a:lnTo>
                    <a:pt x="148" y="118"/>
                  </a:lnTo>
                  <a:lnTo>
                    <a:pt x="148" y="97"/>
                  </a:lnTo>
                  <a:lnTo>
                    <a:pt x="148" y="0"/>
                  </a:lnTo>
                  <a:lnTo>
                    <a:pt x="208" y="0"/>
                  </a:lnTo>
                  <a:lnTo>
                    <a:pt x="208" y="228"/>
                  </a:lnTo>
                  <a:lnTo>
                    <a:pt x="152"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194" name="Freeform 1422">
              <a:extLst>
                <a:ext uri="{FF2B5EF4-FFF2-40B4-BE49-F238E27FC236}">
                  <a16:creationId xmlns:a16="http://schemas.microsoft.com/office/drawing/2014/main" id="{9524AE33-F695-4513-BD10-620A1E2241E9}"/>
                </a:ext>
              </a:extLst>
            </p:cNvPr>
            <p:cNvSpPr>
              <a:spLocks/>
            </p:cNvSpPr>
            <p:nvPr/>
          </p:nvSpPr>
          <p:spPr bwMode="auto">
            <a:xfrm>
              <a:off x="3969" y="2148"/>
              <a:ext cx="42" cy="47"/>
            </a:xfrm>
            <a:custGeom>
              <a:avLst/>
              <a:gdLst>
                <a:gd name="T0" fmla="*/ 42 w 208"/>
                <a:gd name="T1" fmla="*/ 47 h 234"/>
                <a:gd name="T2" fmla="*/ 30 w 208"/>
                <a:gd name="T3" fmla="*/ 47 h 234"/>
                <a:gd name="T4" fmla="*/ 30 w 208"/>
                <a:gd name="T5" fmla="*/ 24 h 234"/>
                <a:gd name="T6" fmla="*/ 30 w 208"/>
                <a:gd name="T7" fmla="*/ 20 h 234"/>
                <a:gd name="T8" fmla="*/ 30 w 208"/>
                <a:gd name="T9" fmla="*/ 18 h 234"/>
                <a:gd name="T10" fmla="*/ 29 w 208"/>
                <a:gd name="T11" fmla="*/ 15 h 234"/>
                <a:gd name="T12" fmla="*/ 29 w 208"/>
                <a:gd name="T13" fmla="*/ 14 h 234"/>
                <a:gd name="T14" fmla="*/ 29 w 208"/>
                <a:gd name="T15" fmla="*/ 13 h 234"/>
                <a:gd name="T16" fmla="*/ 28 w 208"/>
                <a:gd name="T17" fmla="*/ 12 h 234"/>
                <a:gd name="T18" fmla="*/ 27 w 208"/>
                <a:gd name="T19" fmla="*/ 11 h 234"/>
                <a:gd name="T20" fmla="*/ 27 w 208"/>
                <a:gd name="T21" fmla="*/ 11 h 234"/>
                <a:gd name="T22" fmla="*/ 26 w 208"/>
                <a:gd name="T23" fmla="*/ 10 h 234"/>
                <a:gd name="T24" fmla="*/ 25 w 208"/>
                <a:gd name="T25" fmla="*/ 10 h 234"/>
                <a:gd name="T26" fmla="*/ 24 w 208"/>
                <a:gd name="T27" fmla="*/ 10 h 234"/>
                <a:gd name="T28" fmla="*/ 22 w 208"/>
                <a:gd name="T29" fmla="*/ 9 h 234"/>
                <a:gd name="T30" fmla="*/ 21 w 208"/>
                <a:gd name="T31" fmla="*/ 10 h 234"/>
                <a:gd name="T32" fmla="*/ 19 w 208"/>
                <a:gd name="T33" fmla="*/ 10 h 234"/>
                <a:gd name="T34" fmla="*/ 18 w 208"/>
                <a:gd name="T35" fmla="*/ 10 h 234"/>
                <a:gd name="T36" fmla="*/ 17 w 208"/>
                <a:gd name="T37" fmla="*/ 11 h 234"/>
                <a:gd name="T38" fmla="*/ 16 w 208"/>
                <a:gd name="T39" fmla="*/ 12 h 234"/>
                <a:gd name="T40" fmla="*/ 14 w 208"/>
                <a:gd name="T41" fmla="*/ 13 h 234"/>
                <a:gd name="T42" fmla="*/ 14 w 208"/>
                <a:gd name="T43" fmla="*/ 14 h 234"/>
                <a:gd name="T44" fmla="*/ 13 w 208"/>
                <a:gd name="T45" fmla="*/ 16 h 234"/>
                <a:gd name="T46" fmla="*/ 13 w 208"/>
                <a:gd name="T47" fmla="*/ 18 h 234"/>
                <a:gd name="T48" fmla="*/ 12 w 208"/>
                <a:gd name="T49" fmla="*/ 20 h 234"/>
                <a:gd name="T50" fmla="*/ 12 w 208"/>
                <a:gd name="T51" fmla="*/ 23 h 234"/>
                <a:gd name="T52" fmla="*/ 12 w 208"/>
                <a:gd name="T53" fmla="*/ 26 h 234"/>
                <a:gd name="T54" fmla="*/ 12 w 208"/>
                <a:gd name="T55" fmla="*/ 47 h 234"/>
                <a:gd name="T56" fmla="*/ 0 w 208"/>
                <a:gd name="T57" fmla="*/ 47 h 234"/>
                <a:gd name="T58" fmla="*/ 0 w 208"/>
                <a:gd name="T59" fmla="*/ 1 h 234"/>
                <a:gd name="T60" fmla="*/ 11 w 208"/>
                <a:gd name="T61" fmla="*/ 1 h 234"/>
                <a:gd name="T62" fmla="*/ 11 w 208"/>
                <a:gd name="T63" fmla="*/ 8 h 234"/>
                <a:gd name="T64" fmla="*/ 13 w 208"/>
                <a:gd name="T65" fmla="*/ 6 h 234"/>
                <a:gd name="T66" fmla="*/ 15 w 208"/>
                <a:gd name="T67" fmla="*/ 5 h 234"/>
                <a:gd name="T68" fmla="*/ 16 w 208"/>
                <a:gd name="T69" fmla="*/ 3 h 234"/>
                <a:gd name="T70" fmla="*/ 18 w 208"/>
                <a:gd name="T71" fmla="*/ 2 h 234"/>
                <a:gd name="T72" fmla="*/ 20 w 208"/>
                <a:gd name="T73" fmla="*/ 1 h 234"/>
                <a:gd name="T74" fmla="*/ 22 w 208"/>
                <a:gd name="T75" fmla="*/ 1 h 234"/>
                <a:gd name="T76" fmla="*/ 24 w 208"/>
                <a:gd name="T77" fmla="*/ 0 h 234"/>
                <a:gd name="T78" fmla="*/ 27 w 208"/>
                <a:gd name="T79" fmla="*/ 0 h 234"/>
                <a:gd name="T80" fmla="*/ 28 w 208"/>
                <a:gd name="T81" fmla="*/ 0 h 234"/>
                <a:gd name="T82" fmla="*/ 30 w 208"/>
                <a:gd name="T83" fmla="*/ 0 h 234"/>
                <a:gd name="T84" fmla="*/ 32 w 208"/>
                <a:gd name="T85" fmla="*/ 1 h 234"/>
                <a:gd name="T86" fmla="*/ 34 w 208"/>
                <a:gd name="T87" fmla="*/ 2 h 234"/>
                <a:gd name="T88" fmla="*/ 36 w 208"/>
                <a:gd name="T89" fmla="*/ 2 h 234"/>
                <a:gd name="T90" fmla="*/ 37 w 208"/>
                <a:gd name="T91" fmla="*/ 3 h 234"/>
                <a:gd name="T92" fmla="*/ 38 w 208"/>
                <a:gd name="T93" fmla="*/ 4 h 234"/>
                <a:gd name="T94" fmla="*/ 39 w 208"/>
                <a:gd name="T95" fmla="*/ 5 h 234"/>
                <a:gd name="T96" fmla="*/ 40 w 208"/>
                <a:gd name="T97" fmla="*/ 7 h 234"/>
                <a:gd name="T98" fmla="*/ 41 w 208"/>
                <a:gd name="T99" fmla="*/ 8 h 234"/>
                <a:gd name="T100" fmla="*/ 41 w 208"/>
                <a:gd name="T101" fmla="*/ 9 h 234"/>
                <a:gd name="T102" fmla="*/ 41 w 208"/>
                <a:gd name="T103" fmla="*/ 10 h 234"/>
                <a:gd name="T104" fmla="*/ 42 w 208"/>
                <a:gd name="T105" fmla="*/ 12 h 234"/>
                <a:gd name="T106" fmla="*/ 42 w 208"/>
                <a:gd name="T107" fmla="*/ 14 h 234"/>
                <a:gd name="T108" fmla="*/ 42 w 208"/>
                <a:gd name="T109" fmla="*/ 16 h 234"/>
                <a:gd name="T110" fmla="*/ 42 w 208"/>
                <a:gd name="T111" fmla="*/ 19 h 234"/>
                <a:gd name="T112" fmla="*/ 42 w 208"/>
                <a:gd name="T113" fmla="*/ 47 h 23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08"/>
                <a:gd name="T172" fmla="*/ 0 h 234"/>
                <a:gd name="T173" fmla="*/ 208 w 208"/>
                <a:gd name="T174" fmla="*/ 234 h 23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08" h="234">
                  <a:moveTo>
                    <a:pt x="208" y="234"/>
                  </a:moveTo>
                  <a:lnTo>
                    <a:pt x="148" y="234"/>
                  </a:lnTo>
                  <a:lnTo>
                    <a:pt x="148" y="118"/>
                  </a:lnTo>
                  <a:lnTo>
                    <a:pt x="148" y="101"/>
                  </a:lnTo>
                  <a:lnTo>
                    <a:pt x="147" y="88"/>
                  </a:lnTo>
                  <a:lnTo>
                    <a:pt x="146" y="77"/>
                  </a:lnTo>
                  <a:lnTo>
                    <a:pt x="145" y="70"/>
                  </a:lnTo>
                  <a:lnTo>
                    <a:pt x="142" y="65"/>
                  </a:lnTo>
                  <a:lnTo>
                    <a:pt x="139" y="61"/>
                  </a:lnTo>
                  <a:lnTo>
                    <a:pt x="136" y="56"/>
                  </a:lnTo>
                  <a:lnTo>
                    <a:pt x="132" y="53"/>
                  </a:lnTo>
                  <a:lnTo>
                    <a:pt x="127" y="51"/>
                  </a:lnTo>
                  <a:lnTo>
                    <a:pt x="122" y="49"/>
                  </a:lnTo>
                  <a:lnTo>
                    <a:pt x="117" y="48"/>
                  </a:lnTo>
                  <a:lnTo>
                    <a:pt x="110" y="47"/>
                  </a:lnTo>
                  <a:lnTo>
                    <a:pt x="102" y="48"/>
                  </a:lnTo>
                  <a:lnTo>
                    <a:pt x="96" y="49"/>
                  </a:lnTo>
                  <a:lnTo>
                    <a:pt x="88" y="52"/>
                  </a:lnTo>
                  <a:lnTo>
                    <a:pt x="82" y="55"/>
                  </a:lnTo>
                  <a:lnTo>
                    <a:pt x="77" y="61"/>
                  </a:lnTo>
                  <a:lnTo>
                    <a:pt x="71" y="66"/>
                  </a:lnTo>
                  <a:lnTo>
                    <a:pt x="68" y="71"/>
                  </a:lnTo>
                  <a:lnTo>
                    <a:pt x="65" y="79"/>
                  </a:lnTo>
                  <a:lnTo>
                    <a:pt x="63" y="88"/>
                  </a:lnTo>
                  <a:lnTo>
                    <a:pt x="61" y="98"/>
                  </a:lnTo>
                  <a:lnTo>
                    <a:pt x="60" y="113"/>
                  </a:lnTo>
                  <a:lnTo>
                    <a:pt x="60" y="131"/>
                  </a:lnTo>
                  <a:lnTo>
                    <a:pt x="60" y="234"/>
                  </a:lnTo>
                  <a:lnTo>
                    <a:pt x="0" y="234"/>
                  </a:lnTo>
                  <a:lnTo>
                    <a:pt x="0" y="6"/>
                  </a:lnTo>
                  <a:lnTo>
                    <a:pt x="56" y="6"/>
                  </a:lnTo>
                  <a:lnTo>
                    <a:pt x="56" y="39"/>
                  </a:lnTo>
                  <a:lnTo>
                    <a:pt x="64" y="30"/>
                  </a:lnTo>
                  <a:lnTo>
                    <a:pt x="72" y="23"/>
                  </a:lnTo>
                  <a:lnTo>
                    <a:pt x="81" y="15"/>
                  </a:lnTo>
                  <a:lnTo>
                    <a:pt x="90" y="10"/>
                  </a:lnTo>
                  <a:lnTo>
                    <a:pt x="99" y="6"/>
                  </a:lnTo>
                  <a:lnTo>
                    <a:pt x="110" y="3"/>
                  </a:lnTo>
                  <a:lnTo>
                    <a:pt x="121" y="1"/>
                  </a:lnTo>
                  <a:lnTo>
                    <a:pt x="132" y="0"/>
                  </a:lnTo>
                  <a:lnTo>
                    <a:pt x="141" y="1"/>
                  </a:lnTo>
                  <a:lnTo>
                    <a:pt x="151" y="2"/>
                  </a:lnTo>
                  <a:lnTo>
                    <a:pt x="160" y="4"/>
                  </a:lnTo>
                  <a:lnTo>
                    <a:pt x="168" y="8"/>
                  </a:lnTo>
                  <a:lnTo>
                    <a:pt x="176" y="12"/>
                  </a:lnTo>
                  <a:lnTo>
                    <a:pt x="183" y="16"/>
                  </a:lnTo>
                  <a:lnTo>
                    <a:pt x="189" y="21"/>
                  </a:lnTo>
                  <a:lnTo>
                    <a:pt x="193" y="26"/>
                  </a:lnTo>
                  <a:lnTo>
                    <a:pt x="197" y="33"/>
                  </a:lnTo>
                  <a:lnTo>
                    <a:pt x="201" y="38"/>
                  </a:lnTo>
                  <a:lnTo>
                    <a:pt x="203" y="44"/>
                  </a:lnTo>
                  <a:lnTo>
                    <a:pt x="205" y="52"/>
                  </a:lnTo>
                  <a:lnTo>
                    <a:pt x="207" y="60"/>
                  </a:lnTo>
                  <a:lnTo>
                    <a:pt x="208" y="69"/>
                  </a:lnTo>
                  <a:lnTo>
                    <a:pt x="208" y="80"/>
                  </a:lnTo>
                  <a:lnTo>
                    <a:pt x="208" y="93"/>
                  </a:lnTo>
                  <a:lnTo>
                    <a:pt x="208" y="2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195" name="Freeform 1423">
              <a:extLst>
                <a:ext uri="{FF2B5EF4-FFF2-40B4-BE49-F238E27FC236}">
                  <a16:creationId xmlns:a16="http://schemas.microsoft.com/office/drawing/2014/main" id="{39A07B70-8F76-45F1-955A-EB709962AA9B}"/>
                </a:ext>
              </a:extLst>
            </p:cNvPr>
            <p:cNvSpPr>
              <a:spLocks/>
            </p:cNvSpPr>
            <p:nvPr/>
          </p:nvSpPr>
          <p:spPr bwMode="auto">
            <a:xfrm>
              <a:off x="4018" y="2133"/>
              <a:ext cx="27" cy="63"/>
            </a:xfrm>
            <a:custGeom>
              <a:avLst/>
              <a:gdLst>
                <a:gd name="T0" fmla="*/ 26 w 135"/>
                <a:gd name="T1" fmla="*/ 16 h 315"/>
                <a:gd name="T2" fmla="*/ 26 w 135"/>
                <a:gd name="T3" fmla="*/ 26 h 315"/>
                <a:gd name="T4" fmla="*/ 18 w 135"/>
                <a:gd name="T5" fmla="*/ 26 h 315"/>
                <a:gd name="T6" fmla="*/ 18 w 135"/>
                <a:gd name="T7" fmla="*/ 44 h 315"/>
                <a:gd name="T8" fmla="*/ 18 w 135"/>
                <a:gd name="T9" fmla="*/ 47 h 315"/>
                <a:gd name="T10" fmla="*/ 18 w 135"/>
                <a:gd name="T11" fmla="*/ 49 h 315"/>
                <a:gd name="T12" fmla="*/ 18 w 135"/>
                <a:gd name="T13" fmla="*/ 50 h 315"/>
                <a:gd name="T14" fmla="*/ 18 w 135"/>
                <a:gd name="T15" fmla="*/ 51 h 315"/>
                <a:gd name="T16" fmla="*/ 18 w 135"/>
                <a:gd name="T17" fmla="*/ 52 h 315"/>
                <a:gd name="T18" fmla="*/ 19 w 135"/>
                <a:gd name="T19" fmla="*/ 52 h 315"/>
                <a:gd name="T20" fmla="*/ 20 w 135"/>
                <a:gd name="T21" fmla="*/ 53 h 315"/>
                <a:gd name="T22" fmla="*/ 21 w 135"/>
                <a:gd name="T23" fmla="*/ 53 h 315"/>
                <a:gd name="T24" fmla="*/ 23 w 135"/>
                <a:gd name="T25" fmla="*/ 53 h 315"/>
                <a:gd name="T26" fmla="*/ 26 w 135"/>
                <a:gd name="T27" fmla="*/ 52 h 315"/>
                <a:gd name="T28" fmla="*/ 27 w 135"/>
                <a:gd name="T29" fmla="*/ 61 h 315"/>
                <a:gd name="T30" fmla="*/ 25 w 135"/>
                <a:gd name="T31" fmla="*/ 62 h 315"/>
                <a:gd name="T32" fmla="*/ 22 w 135"/>
                <a:gd name="T33" fmla="*/ 63 h 315"/>
                <a:gd name="T34" fmla="*/ 20 w 135"/>
                <a:gd name="T35" fmla="*/ 63 h 315"/>
                <a:gd name="T36" fmla="*/ 17 w 135"/>
                <a:gd name="T37" fmla="*/ 63 h 315"/>
                <a:gd name="T38" fmla="*/ 16 w 135"/>
                <a:gd name="T39" fmla="*/ 63 h 315"/>
                <a:gd name="T40" fmla="*/ 14 w 135"/>
                <a:gd name="T41" fmla="*/ 63 h 315"/>
                <a:gd name="T42" fmla="*/ 13 w 135"/>
                <a:gd name="T43" fmla="*/ 62 h 315"/>
                <a:gd name="T44" fmla="*/ 12 w 135"/>
                <a:gd name="T45" fmla="*/ 62 h 315"/>
                <a:gd name="T46" fmla="*/ 10 w 135"/>
                <a:gd name="T47" fmla="*/ 61 h 315"/>
                <a:gd name="T48" fmla="*/ 9 w 135"/>
                <a:gd name="T49" fmla="*/ 61 h 315"/>
                <a:gd name="T50" fmla="*/ 8 w 135"/>
                <a:gd name="T51" fmla="*/ 60 h 315"/>
                <a:gd name="T52" fmla="*/ 8 w 135"/>
                <a:gd name="T53" fmla="*/ 59 h 315"/>
                <a:gd name="T54" fmla="*/ 7 w 135"/>
                <a:gd name="T55" fmla="*/ 58 h 315"/>
                <a:gd name="T56" fmla="*/ 7 w 135"/>
                <a:gd name="T57" fmla="*/ 57 h 315"/>
                <a:gd name="T58" fmla="*/ 6 w 135"/>
                <a:gd name="T59" fmla="*/ 56 h 315"/>
                <a:gd name="T60" fmla="*/ 6 w 135"/>
                <a:gd name="T61" fmla="*/ 54 h 315"/>
                <a:gd name="T62" fmla="*/ 6 w 135"/>
                <a:gd name="T63" fmla="*/ 53 h 315"/>
                <a:gd name="T64" fmla="*/ 6 w 135"/>
                <a:gd name="T65" fmla="*/ 51 h 315"/>
                <a:gd name="T66" fmla="*/ 6 w 135"/>
                <a:gd name="T67" fmla="*/ 49 h 315"/>
                <a:gd name="T68" fmla="*/ 6 w 135"/>
                <a:gd name="T69" fmla="*/ 46 h 315"/>
                <a:gd name="T70" fmla="*/ 6 w 135"/>
                <a:gd name="T71" fmla="*/ 26 h 315"/>
                <a:gd name="T72" fmla="*/ 0 w 135"/>
                <a:gd name="T73" fmla="*/ 26 h 315"/>
                <a:gd name="T74" fmla="*/ 0 w 135"/>
                <a:gd name="T75" fmla="*/ 16 h 315"/>
                <a:gd name="T76" fmla="*/ 6 w 135"/>
                <a:gd name="T77" fmla="*/ 16 h 315"/>
                <a:gd name="T78" fmla="*/ 6 w 135"/>
                <a:gd name="T79" fmla="*/ 7 h 315"/>
                <a:gd name="T80" fmla="*/ 18 w 135"/>
                <a:gd name="T81" fmla="*/ 0 h 315"/>
                <a:gd name="T82" fmla="*/ 18 w 135"/>
                <a:gd name="T83" fmla="*/ 16 h 315"/>
                <a:gd name="T84" fmla="*/ 26 w 135"/>
                <a:gd name="T85" fmla="*/ 16 h 31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5"/>
                <a:gd name="T130" fmla="*/ 0 h 315"/>
                <a:gd name="T131" fmla="*/ 135 w 135"/>
                <a:gd name="T132" fmla="*/ 315 h 31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5" h="315">
                  <a:moveTo>
                    <a:pt x="131" y="81"/>
                  </a:moveTo>
                  <a:lnTo>
                    <a:pt x="131" y="129"/>
                  </a:lnTo>
                  <a:lnTo>
                    <a:pt x="88" y="129"/>
                  </a:lnTo>
                  <a:lnTo>
                    <a:pt x="88" y="222"/>
                  </a:lnTo>
                  <a:lnTo>
                    <a:pt x="88" y="234"/>
                  </a:lnTo>
                  <a:lnTo>
                    <a:pt x="90" y="243"/>
                  </a:lnTo>
                  <a:lnTo>
                    <a:pt x="90" y="250"/>
                  </a:lnTo>
                  <a:lnTo>
                    <a:pt x="90" y="254"/>
                  </a:lnTo>
                  <a:lnTo>
                    <a:pt x="92" y="259"/>
                  </a:lnTo>
                  <a:lnTo>
                    <a:pt x="95" y="262"/>
                  </a:lnTo>
                  <a:lnTo>
                    <a:pt x="100" y="264"/>
                  </a:lnTo>
                  <a:lnTo>
                    <a:pt x="106" y="265"/>
                  </a:lnTo>
                  <a:lnTo>
                    <a:pt x="115" y="263"/>
                  </a:lnTo>
                  <a:lnTo>
                    <a:pt x="131" y="259"/>
                  </a:lnTo>
                  <a:lnTo>
                    <a:pt x="135" y="306"/>
                  </a:lnTo>
                  <a:lnTo>
                    <a:pt x="124" y="310"/>
                  </a:lnTo>
                  <a:lnTo>
                    <a:pt x="112" y="313"/>
                  </a:lnTo>
                  <a:lnTo>
                    <a:pt x="100" y="315"/>
                  </a:lnTo>
                  <a:lnTo>
                    <a:pt x="87" y="315"/>
                  </a:lnTo>
                  <a:lnTo>
                    <a:pt x="79" y="315"/>
                  </a:lnTo>
                  <a:lnTo>
                    <a:pt x="71" y="314"/>
                  </a:lnTo>
                  <a:lnTo>
                    <a:pt x="65" y="311"/>
                  </a:lnTo>
                  <a:lnTo>
                    <a:pt x="58" y="309"/>
                  </a:lnTo>
                  <a:lnTo>
                    <a:pt x="52" y="306"/>
                  </a:lnTo>
                  <a:lnTo>
                    <a:pt x="46" y="303"/>
                  </a:lnTo>
                  <a:lnTo>
                    <a:pt x="42" y="300"/>
                  </a:lnTo>
                  <a:lnTo>
                    <a:pt x="39" y="295"/>
                  </a:lnTo>
                  <a:lnTo>
                    <a:pt x="36" y="291"/>
                  </a:lnTo>
                  <a:lnTo>
                    <a:pt x="33" y="284"/>
                  </a:lnTo>
                  <a:lnTo>
                    <a:pt x="31" y="279"/>
                  </a:lnTo>
                  <a:lnTo>
                    <a:pt x="30" y="272"/>
                  </a:lnTo>
                  <a:lnTo>
                    <a:pt x="29" y="265"/>
                  </a:lnTo>
                  <a:lnTo>
                    <a:pt x="28" y="255"/>
                  </a:lnTo>
                  <a:lnTo>
                    <a:pt x="28" y="243"/>
                  </a:lnTo>
                  <a:lnTo>
                    <a:pt x="28" y="228"/>
                  </a:lnTo>
                  <a:lnTo>
                    <a:pt x="28" y="129"/>
                  </a:lnTo>
                  <a:lnTo>
                    <a:pt x="0" y="129"/>
                  </a:lnTo>
                  <a:lnTo>
                    <a:pt x="0" y="81"/>
                  </a:lnTo>
                  <a:lnTo>
                    <a:pt x="28" y="81"/>
                  </a:lnTo>
                  <a:lnTo>
                    <a:pt x="28" y="35"/>
                  </a:lnTo>
                  <a:lnTo>
                    <a:pt x="88" y="0"/>
                  </a:lnTo>
                  <a:lnTo>
                    <a:pt x="88" y="81"/>
                  </a:lnTo>
                  <a:lnTo>
                    <a:pt x="131" y="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196" name="Freeform 1424">
              <a:extLst>
                <a:ext uri="{FF2B5EF4-FFF2-40B4-BE49-F238E27FC236}">
                  <a16:creationId xmlns:a16="http://schemas.microsoft.com/office/drawing/2014/main" id="{78876B56-1638-4E24-8B5F-C6FC11B459A0}"/>
                </a:ext>
              </a:extLst>
            </p:cNvPr>
            <p:cNvSpPr>
              <a:spLocks noEditPoints="1"/>
            </p:cNvSpPr>
            <p:nvPr/>
          </p:nvSpPr>
          <p:spPr bwMode="auto">
            <a:xfrm>
              <a:off x="4050" y="2148"/>
              <a:ext cx="47" cy="48"/>
            </a:xfrm>
            <a:custGeom>
              <a:avLst/>
              <a:gdLst>
                <a:gd name="T0" fmla="*/ 1 w 236"/>
                <a:gd name="T1" fmla="*/ 18 h 240"/>
                <a:gd name="T2" fmla="*/ 4 w 236"/>
                <a:gd name="T3" fmla="*/ 10 h 240"/>
                <a:gd name="T4" fmla="*/ 6 w 236"/>
                <a:gd name="T5" fmla="*/ 7 h 240"/>
                <a:gd name="T6" fmla="*/ 10 w 236"/>
                <a:gd name="T7" fmla="*/ 4 h 240"/>
                <a:gd name="T8" fmla="*/ 17 w 236"/>
                <a:gd name="T9" fmla="*/ 1 h 240"/>
                <a:gd name="T10" fmla="*/ 26 w 236"/>
                <a:gd name="T11" fmla="*/ 0 h 240"/>
                <a:gd name="T12" fmla="*/ 33 w 236"/>
                <a:gd name="T13" fmla="*/ 2 h 240"/>
                <a:gd name="T14" fmla="*/ 39 w 236"/>
                <a:gd name="T15" fmla="*/ 5 h 240"/>
                <a:gd name="T16" fmla="*/ 43 w 236"/>
                <a:gd name="T17" fmla="*/ 10 h 240"/>
                <a:gd name="T18" fmla="*/ 46 w 236"/>
                <a:gd name="T19" fmla="*/ 17 h 240"/>
                <a:gd name="T20" fmla="*/ 47 w 236"/>
                <a:gd name="T21" fmla="*/ 24 h 240"/>
                <a:gd name="T22" fmla="*/ 46 w 236"/>
                <a:gd name="T23" fmla="*/ 31 h 240"/>
                <a:gd name="T24" fmla="*/ 43 w 236"/>
                <a:gd name="T25" fmla="*/ 38 h 240"/>
                <a:gd name="T26" fmla="*/ 39 w 236"/>
                <a:gd name="T27" fmla="*/ 43 h 240"/>
                <a:gd name="T28" fmla="*/ 33 w 236"/>
                <a:gd name="T29" fmla="*/ 46 h 240"/>
                <a:gd name="T30" fmla="*/ 26 w 236"/>
                <a:gd name="T31" fmla="*/ 48 h 240"/>
                <a:gd name="T32" fmla="*/ 17 w 236"/>
                <a:gd name="T33" fmla="*/ 47 h 240"/>
                <a:gd name="T34" fmla="*/ 10 w 236"/>
                <a:gd name="T35" fmla="*/ 44 h 240"/>
                <a:gd name="T36" fmla="*/ 6 w 236"/>
                <a:gd name="T37" fmla="*/ 42 h 240"/>
                <a:gd name="T38" fmla="*/ 4 w 236"/>
                <a:gd name="T39" fmla="*/ 38 h 240"/>
                <a:gd name="T40" fmla="*/ 1 w 236"/>
                <a:gd name="T41" fmla="*/ 34 h 240"/>
                <a:gd name="T42" fmla="*/ 0 w 236"/>
                <a:gd name="T43" fmla="*/ 27 h 240"/>
                <a:gd name="T44" fmla="*/ 12 w 236"/>
                <a:gd name="T45" fmla="*/ 26 h 240"/>
                <a:gd name="T46" fmla="*/ 13 w 236"/>
                <a:gd name="T47" fmla="*/ 30 h 240"/>
                <a:gd name="T48" fmla="*/ 15 w 236"/>
                <a:gd name="T49" fmla="*/ 33 h 240"/>
                <a:gd name="T50" fmla="*/ 17 w 236"/>
                <a:gd name="T51" fmla="*/ 36 h 240"/>
                <a:gd name="T52" fmla="*/ 20 w 236"/>
                <a:gd name="T53" fmla="*/ 38 h 240"/>
                <a:gd name="T54" fmla="*/ 23 w 236"/>
                <a:gd name="T55" fmla="*/ 38 h 240"/>
                <a:gd name="T56" fmla="*/ 27 w 236"/>
                <a:gd name="T57" fmla="*/ 38 h 240"/>
                <a:gd name="T58" fmla="*/ 30 w 236"/>
                <a:gd name="T59" fmla="*/ 36 h 240"/>
                <a:gd name="T60" fmla="*/ 32 w 236"/>
                <a:gd name="T61" fmla="*/ 33 h 240"/>
                <a:gd name="T62" fmla="*/ 34 w 236"/>
                <a:gd name="T63" fmla="*/ 30 h 240"/>
                <a:gd name="T64" fmla="*/ 34 w 236"/>
                <a:gd name="T65" fmla="*/ 26 h 240"/>
                <a:gd name="T66" fmla="*/ 34 w 236"/>
                <a:gd name="T67" fmla="*/ 21 h 240"/>
                <a:gd name="T68" fmla="*/ 33 w 236"/>
                <a:gd name="T69" fmla="*/ 17 h 240"/>
                <a:gd name="T70" fmla="*/ 31 w 236"/>
                <a:gd name="T71" fmla="*/ 14 h 240"/>
                <a:gd name="T72" fmla="*/ 29 w 236"/>
                <a:gd name="T73" fmla="*/ 11 h 240"/>
                <a:gd name="T74" fmla="*/ 26 w 236"/>
                <a:gd name="T75" fmla="*/ 10 h 240"/>
                <a:gd name="T76" fmla="*/ 22 w 236"/>
                <a:gd name="T77" fmla="*/ 10 h 240"/>
                <a:gd name="T78" fmla="*/ 19 w 236"/>
                <a:gd name="T79" fmla="*/ 11 h 240"/>
                <a:gd name="T80" fmla="*/ 16 w 236"/>
                <a:gd name="T81" fmla="*/ 13 h 240"/>
                <a:gd name="T82" fmla="*/ 14 w 236"/>
                <a:gd name="T83" fmla="*/ 16 h 240"/>
                <a:gd name="T84" fmla="*/ 13 w 236"/>
                <a:gd name="T85" fmla="*/ 19 h 240"/>
                <a:gd name="T86" fmla="*/ 12 w 236"/>
                <a:gd name="T87" fmla="*/ 24 h 24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36"/>
                <a:gd name="T133" fmla="*/ 0 h 240"/>
                <a:gd name="T134" fmla="*/ 236 w 236"/>
                <a:gd name="T135" fmla="*/ 240 h 24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36" h="240">
                  <a:moveTo>
                    <a:pt x="0" y="117"/>
                  </a:moveTo>
                  <a:lnTo>
                    <a:pt x="1" y="102"/>
                  </a:lnTo>
                  <a:lnTo>
                    <a:pt x="3" y="88"/>
                  </a:lnTo>
                  <a:lnTo>
                    <a:pt x="7" y="72"/>
                  </a:lnTo>
                  <a:lnTo>
                    <a:pt x="14" y="58"/>
                  </a:lnTo>
                  <a:lnTo>
                    <a:pt x="18" y="52"/>
                  </a:lnTo>
                  <a:lnTo>
                    <a:pt x="22" y="45"/>
                  </a:lnTo>
                  <a:lnTo>
                    <a:pt x="27" y="39"/>
                  </a:lnTo>
                  <a:lnTo>
                    <a:pt x="32" y="34"/>
                  </a:lnTo>
                  <a:lnTo>
                    <a:pt x="37" y="28"/>
                  </a:lnTo>
                  <a:lnTo>
                    <a:pt x="44" y="24"/>
                  </a:lnTo>
                  <a:lnTo>
                    <a:pt x="49" y="20"/>
                  </a:lnTo>
                  <a:lnTo>
                    <a:pt x="57" y="15"/>
                  </a:lnTo>
                  <a:lnTo>
                    <a:pt x="71" y="9"/>
                  </a:lnTo>
                  <a:lnTo>
                    <a:pt x="85" y="4"/>
                  </a:lnTo>
                  <a:lnTo>
                    <a:pt x="101" y="1"/>
                  </a:lnTo>
                  <a:lnTo>
                    <a:pt x="117" y="0"/>
                  </a:lnTo>
                  <a:lnTo>
                    <a:pt x="130" y="1"/>
                  </a:lnTo>
                  <a:lnTo>
                    <a:pt x="142" y="2"/>
                  </a:lnTo>
                  <a:lnTo>
                    <a:pt x="154" y="6"/>
                  </a:lnTo>
                  <a:lnTo>
                    <a:pt x="165" y="9"/>
                  </a:lnTo>
                  <a:lnTo>
                    <a:pt x="174" y="14"/>
                  </a:lnTo>
                  <a:lnTo>
                    <a:pt x="184" y="20"/>
                  </a:lnTo>
                  <a:lnTo>
                    <a:pt x="194" y="26"/>
                  </a:lnTo>
                  <a:lnTo>
                    <a:pt x="203" y="35"/>
                  </a:lnTo>
                  <a:lnTo>
                    <a:pt x="210" y="43"/>
                  </a:lnTo>
                  <a:lnTo>
                    <a:pt x="217" y="52"/>
                  </a:lnTo>
                  <a:lnTo>
                    <a:pt x="223" y="63"/>
                  </a:lnTo>
                  <a:lnTo>
                    <a:pt x="227" y="72"/>
                  </a:lnTo>
                  <a:lnTo>
                    <a:pt x="231" y="83"/>
                  </a:lnTo>
                  <a:lnTo>
                    <a:pt x="234" y="95"/>
                  </a:lnTo>
                  <a:lnTo>
                    <a:pt x="235" y="107"/>
                  </a:lnTo>
                  <a:lnTo>
                    <a:pt x="236" y="120"/>
                  </a:lnTo>
                  <a:lnTo>
                    <a:pt x="235" y="133"/>
                  </a:lnTo>
                  <a:lnTo>
                    <a:pt x="234" y="145"/>
                  </a:lnTo>
                  <a:lnTo>
                    <a:pt x="231" y="157"/>
                  </a:lnTo>
                  <a:lnTo>
                    <a:pt x="227" y="167"/>
                  </a:lnTo>
                  <a:lnTo>
                    <a:pt x="223" y="178"/>
                  </a:lnTo>
                  <a:lnTo>
                    <a:pt x="217" y="188"/>
                  </a:lnTo>
                  <a:lnTo>
                    <a:pt x="210" y="197"/>
                  </a:lnTo>
                  <a:lnTo>
                    <a:pt x="203" y="206"/>
                  </a:lnTo>
                  <a:lnTo>
                    <a:pt x="194" y="214"/>
                  </a:lnTo>
                  <a:lnTo>
                    <a:pt x="184" y="220"/>
                  </a:lnTo>
                  <a:lnTo>
                    <a:pt x="174" y="227"/>
                  </a:lnTo>
                  <a:lnTo>
                    <a:pt x="165" y="231"/>
                  </a:lnTo>
                  <a:lnTo>
                    <a:pt x="154" y="235"/>
                  </a:lnTo>
                  <a:lnTo>
                    <a:pt x="142" y="238"/>
                  </a:lnTo>
                  <a:lnTo>
                    <a:pt x="130" y="240"/>
                  </a:lnTo>
                  <a:lnTo>
                    <a:pt x="117" y="240"/>
                  </a:lnTo>
                  <a:lnTo>
                    <a:pt x="102" y="239"/>
                  </a:lnTo>
                  <a:lnTo>
                    <a:pt x="87" y="236"/>
                  </a:lnTo>
                  <a:lnTo>
                    <a:pt x="72" y="232"/>
                  </a:lnTo>
                  <a:lnTo>
                    <a:pt x="58" y="226"/>
                  </a:lnTo>
                  <a:lnTo>
                    <a:pt x="50" y="222"/>
                  </a:lnTo>
                  <a:lnTo>
                    <a:pt x="44" y="218"/>
                  </a:lnTo>
                  <a:lnTo>
                    <a:pt x="38" y="213"/>
                  </a:lnTo>
                  <a:lnTo>
                    <a:pt x="32" y="208"/>
                  </a:lnTo>
                  <a:lnTo>
                    <a:pt x="28" y="203"/>
                  </a:lnTo>
                  <a:lnTo>
                    <a:pt x="22" y="197"/>
                  </a:lnTo>
                  <a:lnTo>
                    <a:pt x="18" y="191"/>
                  </a:lnTo>
                  <a:lnTo>
                    <a:pt x="14" y="184"/>
                  </a:lnTo>
                  <a:lnTo>
                    <a:pt x="10" y="177"/>
                  </a:lnTo>
                  <a:lnTo>
                    <a:pt x="7" y="170"/>
                  </a:lnTo>
                  <a:lnTo>
                    <a:pt x="5" y="162"/>
                  </a:lnTo>
                  <a:lnTo>
                    <a:pt x="3" y="153"/>
                  </a:lnTo>
                  <a:lnTo>
                    <a:pt x="1" y="136"/>
                  </a:lnTo>
                  <a:lnTo>
                    <a:pt x="0" y="117"/>
                  </a:lnTo>
                  <a:close/>
                  <a:moveTo>
                    <a:pt x="61" y="120"/>
                  </a:moveTo>
                  <a:lnTo>
                    <a:pt x="61" y="129"/>
                  </a:lnTo>
                  <a:lnTo>
                    <a:pt x="62" y="136"/>
                  </a:lnTo>
                  <a:lnTo>
                    <a:pt x="63" y="144"/>
                  </a:lnTo>
                  <a:lnTo>
                    <a:pt x="65" y="150"/>
                  </a:lnTo>
                  <a:lnTo>
                    <a:pt x="68" y="157"/>
                  </a:lnTo>
                  <a:lnTo>
                    <a:pt x="71" y="162"/>
                  </a:lnTo>
                  <a:lnTo>
                    <a:pt x="74" y="167"/>
                  </a:lnTo>
                  <a:lnTo>
                    <a:pt x="77" y="173"/>
                  </a:lnTo>
                  <a:lnTo>
                    <a:pt x="82" y="177"/>
                  </a:lnTo>
                  <a:lnTo>
                    <a:pt x="86" y="180"/>
                  </a:lnTo>
                  <a:lnTo>
                    <a:pt x="90" y="184"/>
                  </a:lnTo>
                  <a:lnTo>
                    <a:pt x="96" y="186"/>
                  </a:lnTo>
                  <a:lnTo>
                    <a:pt x="101" y="188"/>
                  </a:lnTo>
                  <a:lnTo>
                    <a:pt x="106" y="189"/>
                  </a:lnTo>
                  <a:lnTo>
                    <a:pt x="112" y="190"/>
                  </a:lnTo>
                  <a:lnTo>
                    <a:pt x="117" y="190"/>
                  </a:lnTo>
                  <a:lnTo>
                    <a:pt x="124" y="190"/>
                  </a:lnTo>
                  <a:lnTo>
                    <a:pt x="129" y="189"/>
                  </a:lnTo>
                  <a:lnTo>
                    <a:pt x="135" y="188"/>
                  </a:lnTo>
                  <a:lnTo>
                    <a:pt x="139" y="186"/>
                  </a:lnTo>
                  <a:lnTo>
                    <a:pt x="144" y="184"/>
                  </a:lnTo>
                  <a:lnTo>
                    <a:pt x="149" y="180"/>
                  </a:lnTo>
                  <a:lnTo>
                    <a:pt x="153" y="177"/>
                  </a:lnTo>
                  <a:lnTo>
                    <a:pt x="157" y="173"/>
                  </a:lnTo>
                  <a:lnTo>
                    <a:pt x="162" y="167"/>
                  </a:lnTo>
                  <a:lnTo>
                    <a:pt x="165" y="162"/>
                  </a:lnTo>
                  <a:lnTo>
                    <a:pt x="167" y="157"/>
                  </a:lnTo>
                  <a:lnTo>
                    <a:pt x="169" y="150"/>
                  </a:lnTo>
                  <a:lnTo>
                    <a:pt x="171" y="144"/>
                  </a:lnTo>
                  <a:lnTo>
                    <a:pt x="172" y="136"/>
                  </a:lnTo>
                  <a:lnTo>
                    <a:pt x="173" y="129"/>
                  </a:lnTo>
                  <a:lnTo>
                    <a:pt x="173" y="120"/>
                  </a:lnTo>
                  <a:lnTo>
                    <a:pt x="173" y="111"/>
                  </a:lnTo>
                  <a:lnTo>
                    <a:pt x="172" y="104"/>
                  </a:lnTo>
                  <a:lnTo>
                    <a:pt x="171" y="97"/>
                  </a:lnTo>
                  <a:lnTo>
                    <a:pt x="169" y="90"/>
                  </a:lnTo>
                  <a:lnTo>
                    <a:pt x="167" y="84"/>
                  </a:lnTo>
                  <a:lnTo>
                    <a:pt x="165" y="78"/>
                  </a:lnTo>
                  <a:lnTo>
                    <a:pt x="162" y="72"/>
                  </a:lnTo>
                  <a:lnTo>
                    <a:pt x="157" y="68"/>
                  </a:lnTo>
                  <a:lnTo>
                    <a:pt x="153" y="64"/>
                  </a:lnTo>
                  <a:lnTo>
                    <a:pt x="149" y="61"/>
                  </a:lnTo>
                  <a:lnTo>
                    <a:pt x="144" y="57"/>
                  </a:lnTo>
                  <a:lnTo>
                    <a:pt x="139" y="54"/>
                  </a:lnTo>
                  <a:lnTo>
                    <a:pt x="135" y="53"/>
                  </a:lnTo>
                  <a:lnTo>
                    <a:pt x="129" y="51"/>
                  </a:lnTo>
                  <a:lnTo>
                    <a:pt x="124" y="50"/>
                  </a:lnTo>
                  <a:lnTo>
                    <a:pt x="117" y="50"/>
                  </a:lnTo>
                  <a:lnTo>
                    <a:pt x="112" y="50"/>
                  </a:lnTo>
                  <a:lnTo>
                    <a:pt x="106" y="51"/>
                  </a:lnTo>
                  <a:lnTo>
                    <a:pt x="101" y="53"/>
                  </a:lnTo>
                  <a:lnTo>
                    <a:pt x="96" y="54"/>
                  </a:lnTo>
                  <a:lnTo>
                    <a:pt x="90" y="57"/>
                  </a:lnTo>
                  <a:lnTo>
                    <a:pt x="86" y="61"/>
                  </a:lnTo>
                  <a:lnTo>
                    <a:pt x="82" y="64"/>
                  </a:lnTo>
                  <a:lnTo>
                    <a:pt x="77" y="68"/>
                  </a:lnTo>
                  <a:lnTo>
                    <a:pt x="74" y="72"/>
                  </a:lnTo>
                  <a:lnTo>
                    <a:pt x="71" y="78"/>
                  </a:lnTo>
                  <a:lnTo>
                    <a:pt x="68" y="84"/>
                  </a:lnTo>
                  <a:lnTo>
                    <a:pt x="65" y="90"/>
                  </a:lnTo>
                  <a:lnTo>
                    <a:pt x="63" y="97"/>
                  </a:lnTo>
                  <a:lnTo>
                    <a:pt x="62" y="104"/>
                  </a:lnTo>
                  <a:lnTo>
                    <a:pt x="61" y="112"/>
                  </a:lnTo>
                  <a:lnTo>
                    <a:pt x="61" y="1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197" name="Freeform 1425">
              <a:extLst>
                <a:ext uri="{FF2B5EF4-FFF2-40B4-BE49-F238E27FC236}">
                  <a16:creationId xmlns:a16="http://schemas.microsoft.com/office/drawing/2014/main" id="{A285B24B-AE97-470F-BD84-30D9733FA64B}"/>
                </a:ext>
              </a:extLst>
            </p:cNvPr>
            <p:cNvSpPr>
              <a:spLocks noEditPoints="1"/>
            </p:cNvSpPr>
            <p:nvPr/>
          </p:nvSpPr>
          <p:spPr bwMode="auto">
            <a:xfrm>
              <a:off x="3850" y="2221"/>
              <a:ext cx="64" cy="63"/>
            </a:xfrm>
            <a:custGeom>
              <a:avLst/>
              <a:gdLst>
                <a:gd name="T0" fmla="*/ 64 w 317"/>
                <a:gd name="T1" fmla="*/ 63 h 316"/>
                <a:gd name="T2" fmla="*/ 50 w 317"/>
                <a:gd name="T3" fmla="*/ 63 h 316"/>
                <a:gd name="T4" fmla="*/ 44 w 317"/>
                <a:gd name="T5" fmla="*/ 49 h 316"/>
                <a:gd name="T6" fmla="*/ 19 w 317"/>
                <a:gd name="T7" fmla="*/ 49 h 316"/>
                <a:gd name="T8" fmla="*/ 14 w 317"/>
                <a:gd name="T9" fmla="*/ 63 h 316"/>
                <a:gd name="T10" fmla="*/ 0 w 317"/>
                <a:gd name="T11" fmla="*/ 63 h 316"/>
                <a:gd name="T12" fmla="*/ 25 w 317"/>
                <a:gd name="T13" fmla="*/ 0 h 316"/>
                <a:gd name="T14" fmla="*/ 39 w 317"/>
                <a:gd name="T15" fmla="*/ 0 h 316"/>
                <a:gd name="T16" fmla="*/ 64 w 317"/>
                <a:gd name="T17" fmla="*/ 63 h 316"/>
                <a:gd name="T18" fmla="*/ 40 w 317"/>
                <a:gd name="T19" fmla="*/ 38 h 316"/>
                <a:gd name="T20" fmla="*/ 32 w 317"/>
                <a:gd name="T21" fmla="*/ 15 h 316"/>
                <a:gd name="T22" fmla="*/ 23 w 317"/>
                <a:gd name="T23" fmla="*/ 38 h 316"/>
                <a:gd name="T24" fmla="*/ 40 w 317"/>
                <a:gd name="T25" fmla="*/ 38 h 3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17"/>
                <a:gd name="T40" fmla="*/ 0 h 316"/>
                <a:gd name="T41" fmla="*/ 317 w 317"/>
                <a:gd name="T42" fmla="*/ 316 h 3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17" h="316">
                  <a:moveTo>
                    <a:pt x="317" y="316"/>
                  </a:moveTo>
                  <a:lnTo>
                    <a:pt x="248" y="316"/>
                  </a:lnTo>
                  <a:lnTo>
                    <a:pt x="220" y="244"/>
                  </a:lnTo>
                  <a:lnTo>
                    <a:pt x="94" y="244"/>
                  </a:lnTo>
                  <a:lnTo>
                    <a:pt x="68" y="316"/>
                  </a:lnTo>
                  <a:lnTo>
                    <a:pt x="0" y="316"/>
                  </a:lnTo>
                  <a:lnTo>
                    <a:pt x="123" y="0"/>
                  </a:lnTo>
                  <a:lnTo>
                    <a:pt x="191" y="0"/>
                  </a:lnTo>
                  <a:lnTo>
                    <a:pt x="317" y="316"/>
                  </a:lnTo>
                  <a:close/>
                  <a:moveTo>
                    <a:pt x="200" y="191"/>
                  </a:moveTo>
                  <a:lnTo>
                    <a:pt x="157" y="73"/>
                  </a:lnTo>
                  <a:lnTo>
                    <a:pt x="113" y="191"/>
                  </a:lnTo>
                  <a:lnTo>
                    <a:pt x="200" y="19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198" name="Freeform 1426">
              <a:extLst>
                <a:ext uri="{FF2B5EF4-FFF2-40B4-BE49-F238E27FC236}">
                  <a16:creationId xmlns:a16="http://schemas.microsoft.com/office/drawing/2014/main" id="{747B1E4D-B6DC-4A84-A8AB-7AE8E304B0A9}"/>
                </a:ext>
              </a:extLst>
            </p:cNvPr>
            <p:cNvSpPr>
              <a:spLocks/>
            </p:cNvSpPr>
            <p:nvPr/>
          </p:nvSpPr>
          <p:spPr bwMode="auto">
            <a:xfrm>
              <a:off x="3918" y="2237"/>
              <a:ext cx="43" cy="48"/>
            </a:xfrm>
            <a:custGeom>
              <a:avLst/>
              <a:gdLst>
                <a:gd name="T0" fmla="*/ 31 w 217"/>
                <a:gd name="T1" fmla="*/ 17 h 239"/>
                <a:gd name="T2" fmla="*/ 30 w 217"/>
                <a:gd name="T3" fmla="*/ 14 h 239"/>
                <a:gd name="T4" fmla="*/ 28 w 217"/>
                <a:gd name="T5" fmla="*/ 11 h 239"/>
                <a:gd name="T6" fmla="*/ 25 w 217"/>
                <a:gd name="T7" fmla="*/ 10 h 239"/>
                <a:gd name="T8" fmla="*/ 22 w 217"/>
                <a:gd name="T9" fmla="*/ 9 h 239"/>
                <a:gd name="T10" fmla="*/ 18 w 217"/>
                <a:gd name="T11" fmla="*/ 10 h 239"/>
                <a:gd name="T12" fmla="*/ 16 w 217"/>
                <a:gd name="T13" fmla="*/ 11 h 239"/>
                <a:gd name="T14" fmla="*/ 15 w 217"/>
                <a:gd name="T15" fmla="*/ 13 h 239"/>
                <a:gd name="T16" fmla="*/ 14 w 217"/>
                <a:gd name="T17" fmla="*/ 14 h 239"/>
                <a:gd name="T18" fmla="*/ 13 w 217"/>
                <a:gd name="T19" fmla="*/ 17 h 239"/>
                <a:gd name="T20" fmla="*/ 12 w 217"/>
                <a:gd name="T21" fmla="*/ 23 h 239"/>
                <a:gd name="T22" fmla="*/ 13 w 217"/>
                <a:gd name="T23" fmla="*/ 30 h 239"/>
                <a:gd name="T24" fmla="*/ 14 w 217"/>
                <a:gd name="T25" fmla="*/ 33 h 239"/>
                <a:gd name="T26" fmla="*/ 15 w 217"/>
                <a:gd name="T27" fmla="*/ 35 h 239"/>
                <a:gd name="T28" fmla="*/ 17 w 217"/>
                <a:gd name="T29" fmla="*/ 36 h 239"/>
                <a:gd name="T30" fmla="*/ 18 w 217"/>
                <a:gd name="T31" fmla="*/ 37 h 239"/>
                <a:gd name="T32" fmla="*/ 20 w 217"/>
                <a:gd name="T33" fmla="*/ 38 h 239"/>
                <a:gd name="T34" fmla="*/ 22 w 217"/>
                <a:gd name="T35" fmla="*/ 38 h 239"/>
                <a:gd name="T36" fmla="*/ 26 w 217"/>
                <a:gd name="T37" fmla="*/ 38 h 239"/>
                <a:gd name="T38" fmla="*/ 28 w 217"/>
                <a:gd name="T39" fmla="*/ 36 h 239"/>
                <a:gd name="T40" fmla="*/ 30 w 217"/>
                <a:gd name="T41" fmla="*/ 34 h 239"/>
                <a:gd name="T42" fmla="*/ 31 w 217"/>
                <a:gd name="T43" fmla="*/ 29 h 239"/>
                <a:gd name="T44" fmla="*/ 42 w 217"/>
                <a:gd name="T45" fmla="*/ 33 h 239"/>
                <a:gd name="T46" fmla="*/ 41 w 217"/>
                <a:gd name="T47" fmla="*/ 37 h 239"/>
                <a:gd name="T48" fmla="*/ 39 w 217"/>
                <a:gd name="T49" fmla="*/ 40 h 239"/>
                <a:gd name="T50" fmla="*/ 37 w 217"/>
                <a:gd name="T51" fmla="*/ 43 h 239"/>
                <a:gd name="T52" fmla="*/ 34 w 217"/>
                <a:gd name="T53" fmla="*/ 45 h 239"/>
                <a:gd name="T54" fmla="*/ 32 w 217"/>
                <a:gd name="T55" fmla="*/ 46 h 239"/>
                <a:gd name="T56" fmla="*/ 28 w 217"/>
                <a:gd name="T57" fmla="*/ 47 h 239"/>
                <a:gd name="T58" fmla="*/ 24 w 217"/>
                <a:gd name="T59" fmla="*/ 48 h 239"/>
                <a:gd name="T60" fmla="*/ 19 w 217"/>
                <a:gd name="T61" fmla="*/ 48 h 239"/>
                <a:gd name="T62" fmla="*/ 15 w 217"/>
                <a:gd name="T63" fmla="*/ 47 h 239"/>
                <a:gd name="T64" fmla="*/ 11 w 217"/>
                <a:gd name="T65" fmla="*/ 45 h 239"/>
                <a:gd name="T66" fmla="*/ 8 w 217"/>
                <a:gd name="T67" fmla="*/ 43 h 239"/>
                <a:gd name="T68" fmla="*/ 5 w 217"/>
                <a:gd name="T69" fmla="*/ 40 h 239"/>
                <a:gd name="T70" fmla="*/ 2 w 217"/>
                <a:gd name="T71" fmla="*/ 36 h 239"/>
                <a:gd name="T72" fmla="*/ 1 w 217"/>
                <a:gd name="T73" fmla="*/ 32 h 239"/>
                <a:gd name="T74" fmla="*/ 0 w 217"/>
                <a:gd name="T75" fmla="*/ 27 h 239"/>
                <a:gd name="T76" fmla="*/ 0 w 217"/>
                <a:gd name="T77" fmla="*/ 21 h 239"/>
                <a:gd name="T78" fmla="*/ 1 w 217"/>
                <a:gd name="T79" fmla="*/ 16 h 239"/>
                <a:gd name="T80" fmla="*/ 2 w 217"/>
                <a:gd name="T81" fmla="*/ 12 h 239"/>
                <a:gd name="T82" fmla="*/ 5 w 217"/>
                <a:gd name="T83" fmla="*/ 8 h 239"/>
                <a:gd name="T84" fmla="*/ 8 w 217"/>
                <a:gd name="T85" fmla="*/ 5 h 239"/>
                <a:gd name="T86" fmla="*/ 11 w 217"/>
                <a:gd name="T87" fmla="*/ 2 h 239"/>
                <a:gd name="T88" fmla="*/ 15 w 217"/>
                <a:gd name="T89" fmla="*/ 1 h 239"/>
                <a:gd name="T90" fmla="*/ 20 w 217"/>
                <a:gd name="T91" fmla="*/ 0 h 239"/>
                <a:gd name="T92" fmla="*/ 24 w 217"/>
                <a:gd name="T93" fmla="*/ 0 h 239"/>
                <a:gd name="T94" fmla="*/ 28 w 217"/>
                <a:gd name="T95" fmla="*/ 0 h 239"/>
                <a:gd name="T96" fmla="*/ 31 w 217"/>
                <a:gd name="T97" fmla="*/ 1 h 239"/>
                <a:gd name="T98" fmla="*/ 34 w 217"/>
                <a:gd name="T99" fmla="*/ 3 h 239"/>
                <a:gd name="T100" fmla="*/ 36 w 217"/>
                <a:gd name="T101" fmla="*/ 4 h 239"/>
                <a:gd name="T102" fmla="*/ 38 w 217"/>
                <a:gd name="T103" fmla="*/ 7 h 239"/>
                <a:gd name="T104" fmla="*/ 40 w 217"/>
                <a:gd name="T105" fmla="*/ 9 h 239"/>
                <a:gd name="T106" fmla="*/ 42 w 217"/>
                <a:gd name="T107" fmla="*/ 13 h 23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17"/>
                <a:gd name="T163" fmla="*/ 0 h 239"/>
                <a:gd name="T164" fmla="*/ 217 w 217"/>
                <a:gd name="T165" fmla="*/ 239 h 239"/>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17" h="239">
                  <a:moveTo>
                    <a:pt x="214" y="73"/>
                  </a:moveTo>
                  <a:lnTo>
                    <a:pt x="154" y="84"/>
                  </a:lnTo>
                  <a:lnTo>
                    <a:pt x="152" y="75"/>
                  </a:lnTo>
                  <a:lnTo>
                    <a:pt x="149" y="68"/>
                  </a:lnTo>
                  <a:lnTo>
                    <a:pt x="145" y="61"/>
                  </a:lnTo>
                  <a:lnTo>
                    <a:pt x="140" y="57"/>
                  </a:lnTo>
                  <a:lnTo>
                    <a:pt x="135" y="53"/>
                  </a:lnTo>
                  <a:lnTo>
                    <a:pt x="128" y="49"/>
                  </a:lnTo>
                  <a:lnTo>
                    <a:pt x="121" y="48"/>
                  </a:lnTo>
                  <a:lnTo>
                    <a:pt x="112" y="47"/>
                  </a:lnTo>
                  <a:lnTo>
                    <a:pt x="101" y="48"/>
                  </a:lnTo>
                  <a:lnTo>
                    <a:pt x="92" y="52"/>
                  </a:lnTo>
                  <a:lnTo>
                    <a:pt x="87" y="54"/>
                  </a:lnTo>
                  <a:lnTo>
                    <a:pt x="83" y="56"/>
                  </a:lnTo>
                  <a:lnTo>
                    <a:pt x="80" y="59"/>
                  </a:lnTo>
                  <a:lnTo>
                    <a:pt x="77" y="63"/>
                  </a:lnTo>
                  <a:lnTo>
                    <a:pt x="73" y="68"/>
                  </a:lnTo>
                  <a:lnTo>
                    <a:pt x="70" y="72"/>
                  </a:lnTo>
                  <a:lnTo>
                    <a:pt x="68" y="77"/>
                  </a:lnTo>
                  <a:lnTo>
                    <a:pt x="66" y="84"/>
                  </a:lnTo>
                  <a:lnTo>
                    <a:pt x="64" y="98"/>
                  </a:lnTo>
                  <a:lnTo>
                    <a:pt x="62" y="115"/>
                  </a:lnTo>
                  <a:lnTo>
                    <a:pt x="64" y="135"/>
                  </a:lnTo>
                  <a:lnTo>
                    <a:pt x="66" y="150"/>
                  </a:lnTo>
                  <a:lnTo>
                    <a:pt x="68" y="157"/>
                  </a:lnTo>
                  <a:lnTo>
                    <a:pt x="70" y="163"/>
                  </a:lnTo>
                  <a:lnTo>
                    <a:pt x="73" y="168"/>
                  </a:lnTo>
                  <a:lnTo>
                    <a:pt x="77" y="172"/>
                  </a:lnTo>
                  <a:lnTo>
                    <a:pt x="80" y="177"/>
                  </a:lnTo>
                  <a:lnTo>
                    <a:pt x="84" y="180"/>
                  </a:lnTo>
                  <a:lnTo>
                    <a:pt x="88" y="183"/>
                  </a:lnTo>
                  <a:lnTo>
                    <a:pt x="93" y="185"/>
                  </a:lnTo>
                  <a:lnTo>
                    <a:pt x="97" y="187"/>
                  </a:lnTo>
                  <a:lnTo>
                    <a:pt x="102" y="189"/>
                  </a:lnTo>
                  <a:lnTo>
                    <a:pt x="108" y="190"/>
                  </a:lnTo>
                  <a:lnTo>
                    <a:pt x="113" y="190"/>
                  </a:lnTo>
                  <a:lnTo>
                    <a:pt x="122" y="189"/>
                  </a:lnTo>
                  <a:lnTo>
                    <a:pt x="129" y="187"/>
                  </a:lnTo>
                  <a:lnTo>
                    <a:pt x="136" y="184"/>
                  </a:lnTo>
                  <a:lnTo>
                    <a:pt x="141" y="180"/>
                  </a:lnTo>
                  <a:lnTo>
                    <a:pt x="147" y="175"/>
                  </a:lnTo>
                  <a:lnTo>
                    <a:pt x="151" y="167"/>
                  </a:lnTo>
                  <a:lnTo>
                    <a:pt x="154" y="157"/>
                  </a:lnTo>
                  <a:lnTo>
                    <a:pt x="157" y="146"/>
                  </a:lnTo>
                  <a:lnTo>
                    <a:pt x="217" y="156"/>
                  </a:lnTo>
                  <a:lnTo>
                    <a:pt x="214" y="166"/>
                  </a:lnTo>
                  <a:lnTo>
                    <a:pt x="210" y="176"/>
                  </a:lnTo>
                  <a:lnTo>
                    <a:pt x="207" y="184"/>
                  </a:lnTo>
                  <a:lnTo>
                    <a:pt x="203" y="192"/>
                  </a:lnTo>
                  <a:lnTo>
                    <a:pt x="198" y="199"/>
                  </a:lnTo>
                  <a:lnTo>
                    <a:pt x="193" y="207"/>
                  </a:lnTo>
                  <a:lnTo>
                    <a:pt x="188" y="212"/>
                  </a:lnTo>
                  <a:lnTo>
                    <a:pt x="181" y="218"/>
                  </a:lnTo>
                  <a:lnTo>
                    <a:pt x="174" y="223"/>
                  </a:lnTo>
                  <a:lnTo>
                    <a:pt x="167" y="227"/>
                  </a:lnTo>
                  <a:lnTo>
                    <a:pt x="159" y="231"/>
                  </a:lnTo>
                  <a:lnTo>
                    <a:pt x="150" y="234"/>
                  </a:lnTo>
                  <a:lnTo>
                    <a:pt x="141" y="236"/>
                  </a:lnTo>
                  <a:lnTo>
                    <a:pt x="132" y="238"/>
                  </a:lnTo>
                  <a:lnTo>
                    <a:pt x="121" y="239"/>
                  </a:lnTo>
                  <a:lnTo>
                    <a:pt x="110" y="239"/>
                  </a:lnTo>
                  <a:lnTo>
                    <a:pt x="98" y="238"/>
                  </a:lnTo>
                  <a:lnTo>
                    <a:pt x="86" y="237"/>
                  </a:lnTo>
                  <a:lnTo>
                    <a:pt x="75" y="235"/>
                  </a:lnTo>
                  <a:lnTo>
                    <a:pt x="66" y="231"/>
                  </a:lnTo>
                  <a:lnTo>
                    <a:pt x="56" y="226"/>
                  </a:lnTo>
                  <a:lnTo>
                    <a:pt x="46" y="221"/>
                  </a:lnTo>
                  <a:lnTo>
                    <a:pt x="38" y="214"/>
                  </a:lnTo>
                  <a:lnTo>
                    <a:pt x="30" y="207"/>
                  </a:lnTo>
                  <a:lnTo>
                    <a:pt x="24" y="199"/>
                  </a:lnTo>
                  <a:lnTo>
                    <a:pt x="17" y="190"/>
                  </a:lnTo>
                  <a:lnTo>
                    <a:pt x="12" y="180"/>
                  </a:lnTo>
                  <a:lnTo>
                    <a:pt x="7" y="169"/>
                  </a:lnTo>
                  <a:lnTo>
                    <a:pt x="4" y="158"/>
                  </a:lnTo>
                  <a:lnTo>
                    <a:pt x="2" y="146"/>
                  </a:lnTo>
                  <a:lnTo>
                    <a:pt x="1" y="134"/>
                  </a:lnTo>
                  <a:lnTo>
                    <a:pt x="0" y="119"/>
                  </a:lnTo>
                  <a:lnTo>
                    <a:pt x="1" y="105"/>
                  </a:lnTo>
                  <a:lnTo>
                    <a:pt x="2" y="93"/>
                  </a:lnTo>
                  <a:lnTo>
                    <a:pt x="4" y="81"/>
                  </a:lnTo>
                  <a:lnTo>
                    <a:pt x="7" y="69"/>
                  </a:lnTo>
                  <a:lnTo>
                    <a:pt x="12" y="59"/>
                  </a:lnTo>
                  <a:lnTo>
                    <a:pt x="17" y="48"/>
                  </a:lnTo>
                  <a:lnTo>
                    <a:pt x="24" y="40"/>
                  </a:lnTo>
                  <a:lnTo>
                    <a:pt x="30" y="31"/>
                  </a:lnTo>
                  <a:lnTo>
                    <a:pt x="38" y="23"/>
                  </a:lnTo>
                  <a:lnTo>
                    <a:pt x="46" y="17"/>
                  </a:lnTo>
                  <a:lnTo>
                    <a:pt x="56" y="12"/>
                  </a:lnTo>
                  <a:lnTo>
                    <a:pt x="66" y="7"/>
                  </a:lnTo>
                  <a:lnTo>
                    <a:pt x="77" y="4"/>
                  </a:lnTo>
                  <a:lnTo>
                    <a:pt x="87" y="2"/>
                  </a:lnTo>
                  <a:lnTo>
                    <a:pt x="99" y="0"/>
                  </a:lnTo>
                  <a:lnTo>
                    <a:pt x="111" y="0"/>
                  </a:lnTo>
                  <a:lnTo>
                    <a:pt x="122" y="0"/>
                  </a:lnTo>
                  <a:lnTo>
                    <a:pt x="132" y="1"/>
                  </a:lnTo>
                  <a:lnTo>
                    <a:pt x="140" y="2"/>
                  </a:lnTo>
                  <a:lnTo>
                    <a:pt x="149" y="4"/>
                  </a:lnTo>
                  <a:lnTo>
                    <a:pt x="157" y="6"/>
                  </a:lnTo>
                  <a:lnTo>
                    <a:pt x="165" y="9"/>
                  </a:lnTo>
                  <a:lnTo>
                    <a:pt x="172" y="14"/>
                  </a:lnTo>
                  <a:lnTo>
                    <a:pt x="178" y="18"/>
                  </a:lnTo>
                  <a:lnTo>
                    <a:pt x="184" y="22"/>
                  </a:lnTo>
                  <a:lnTo>
                    <a:pt x="190" y="28"/>
                  </a:lnTo>
                  <a:lnTo>
                    <a:pt x="194" y="34"/>
                  </a:lnTo>
                  <a:lnTo>
                    <a:pt x="200" y="41"/>
                  </a:lnTo>
                  <a:lnTo>
                    <a:pt x="204" y="47"/>
                  </a:lnTo>
                  <a:lnTo>
                    <a:pt x="207" y="56"/>
                  </a:lnTo>
                  <a:lnTo>
                    <a:pt x="210" y="63"/>
                  </a:lnTo>
                  <a:lnTo>
                    <a:pt x="214" y="7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199" name="Freeform 1427">
              <a:extLst>
                <a:ext uri="{FF2B5EF4-FFF2-40B4-BE49-F238E27FC236}">
                  <a16:creationId xmlns:a16="http://schemas.microsoft.com/office/drawing/2014/main" id="{68A4F97D-6A50-49F9-AB07-600E9DD0A885}"/>
                </a:ext>
              </a:extLst>
            </p:cNvPr>
            <p:cNvSpPr>
              <a:spLocks/>
            </p:cNvSpPr>
            <p:nvPr/>
          </p:nvSpPr>
          <p:spPr bwMode="auto">
            <a:xfrm>
              <a:off x="3964" y="2222"/>
              <a:ext cx="27" cy="63"/>
            </a:xfrm>
            <a:custGeom>
              <a:avLst/>
              <a:gdLst>
                <a:gd name="T0" fmla="*/ 26 w 135"/>
                <a:gd name="T1" fmla="*/ 16 h 315"/>
                <a:gd name="T2" fmla="*/ 26 w 135"/>
                <a:gd name="T3" fmla="*/ 26 h 315"/>
                <a:gd name="T4" fmla="*/ 18 w 135"/>
                <a:gd name="T5" fmla="*/ 26 h 315"/>
                <a:gd name="T6" fmla="*/ 18 w 135"/>
                <a:gd name="T7" fmla="*/ 44 h 315"/>
                <a:gd name="T8" fmla="*/ 18 w 135"/>
                <a:gd name="T9" fmla="*/ 47 h 315"/>
                <a:gd name="T10" fmla="*/ 18 w 135"/>
                <a:gd name="T11" fmla="*/ 49 h 315"/>
                <a:gd name="T12" fmla="*/ 18 w 135"/>
                <a:gd name="T13" fmla="*/ 50 h 315"/>
                <a:gd name="T14" fmla="*/ 18 w 135"/>
                <a:gd name="T15" fmla="*/ 51 h 315"/>
                <a:gd name="T16" fmla="*/ 18 w 135"/>
                <a:gd name="T17" fmla="*/ 52 h 315"/>
                <a:gd name="T18" fmla="*/ 19 w 135"/>
                <a:gd name="T19" fmla="*/ 52 h 315"/>
                <a:gd name="T20" fmla="*/ 20 w 135"/>
                <a:gd name="T21" fmla="*/ 53 h 315"/>
                <a:gd name="T22" fmla="*/ 21 w 135"/>
                <a:gd name="T23" fmla="*/ 53 h 315"/>
                <a:gd name="T24" fmla="*/ 23 w 135"/>
                <a:gd name="T25" fmla="*/ 53 h 315"/>
                <a:gd name="T26" fmla="*/ 26 w 135"/>
                <a:gd name="T27" fmla="*/ 52 h 315"/>
                <a:gd name="T28" fmla="*/ 27 w 135"/>
                <a:gd name="T29" fmla="*/ 61 h 315"/>
                <a:gd name="T30" fmla="*/ 25 w 135"/>
                <a:gd name="T31" fmla="*/ 62 h 315"/>
                <a:gd name="T32" fmla="*/ 23 w 135"/>
                <a:gd name="T33" fmla="*/ 63 h 315"/>
                <a:gd name="T34" fmla="*/ 20 w 135"/>
                <a:gd name="T35" fmla="*/ 63 h 315"/>
                <a:gd name="T36" fmla="*/ 18 w 135"/>
                <a:gd name="T37" fmla="*/ 63 h 315"/>
                <a:gd name="T38" fmla="*/ 16 w 135"/>
                <a:gd name="T39" fmla="*/ 63 h 315"/>
                <a:gd name="T40" fmla="*/ 14 w 135"/>
                <a:gd name="T41" fmla="*/ 63 h 315"/>
                <a:gd name="T42" fmla="*/ 13 w 135"/>
                <a:gd name="T43" fmla="*/ 62 h 315"/>
                <a:gd name="T44" fmla="*/ 12 w 135"/>
                <a:gd name="T45" fmla="*/ 62 h 315"/>
                <a:gd name="T46" fmla="*/ 10 w 135"/>
                <a:gd name="T47" fmla="*/ 61 h 315"/>
                <a:gd name="T48" fmla="*/ 9 w 135"/>
                <a:gd name="T49" fmla="*/ 61 h 315"/>
                <a:gd name="T50" fmla="*/ 8 w 135"/>
                <a:gd name="T51" fmla="*/ 60 h 315"/>
                <a:gd name="T52" fmla="*/ 8 w 135"/>
                <a:gd name="T53" fmla="*/ 59 h 315"/>
                <a:gd name="T54" fmla="*/ 7 w 135"/>
                <a:gd name="T55" fmla="*/ 58 h 315"/>
                <a:gd name="T56" fmla="*/ 7 w 135"/>
                <a:gd name="T57" fmla="*/ 57 h 315"/>
                <a:gd name="T58" fmla="*/ 6 w 135"/>
                <a:gd name="T59" fmla="*/ 56 h 315"/>
                <a:gd name="T60" fmla="*/ 6 w 135"/>
                <a:gd name="T61" fmla="*/ 54 h 315"/>
                <a:gd name="T62" fmla="*/ 6 w 135"/>
                <a:gd name="T63" fmla="*/ 53 h 315"/>
                <a:gd name="T64" fmla="*/ 6 w 135"/>
                <a:gd name="T65" fmla="*/ 51 h 315"/>
                <a:gd name="T66" fmla="*/ 6 w 135"/>
                <a:gd name="T67" fmla="*/ 49 h 315"/>
                <a:gd name="T68" fmla="*/ 6 w 135"/>
                <a:gd name="T69" fmla="*/ 46 h 315"/>
                <a:gd name="T70" fmla="*/ 6 w 135"/>
                <a:gd name="T71" fmla="*/ 26 h 315"/>
                <a:gd name="T72" fmla="*/ 0 w 135"/>
                <a:gd name="T73" fmla="*/ 26 h 315"/>
                <a:gd name="T74" fmla="*/ 0 w 135"/>
                <a:gd name="T75" fmla="*/ 16 h 315"/>
                <a:gd name="T76" fmla="*/ 6 w 135"/>
                <a:gd name="T77" fmla="*/ 16 h 315"/>
                <a:gd name="T78" fmla="*/ 6 w 135"/>
                <a:gd name="T79" fmla="*/ 7 h 315"/>
                <a:gd name="T80" fmla="*/ 18 w 135"/>
                <a:gd name="T81" fmla="*/ 0 h 315"/>
                <a:gd name="T82" fmla="*/ 18 w 135"/>
                <a:gd name="T83" fmla="*/ 16 h 315"/>
                <a:gd name="T84" fmla="*/ 26 w 135"/>
                <a:gd name="T85" fmla="*/ 16 h 31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5"/>
                <a:gd name="T130" fmla="*/ 0 h 315"/>
                <a:gd name="T131" fmla="*/ 135 w 135"/>
                <a:gd name="T132" fmla="*/ 315 h 31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5" h="315">
                  <a:moveTo>
                    <a:pt x="131" y="81"/>
                  </a:moveTo>
                  <a:lnTo>
                    <a:pt x="131" y="130"/>
                  </a:lnTo>
                  <a:lnTo>
                    <a:pt x="89" y="130"/>
                  </a:lnTo>
                  <a:lnTo>
                    <a:pt x="89" y="221"/>
                  </a:lnTo>
                  <a:lnTo>
                    <a:pt x="90" y="234"/>
                  </a:lnTo>
                  <a:lnTo>
                    <a:pt x="90" y="244"/>
                  </a:lnTo>
                  <a:lnTo>
                    <a:pt x="90" y="251"/>
                  </a:lnTo>
                  <a:lnTo>
                    <a:pt x="91" y="254"/>
                  </a:lnTo>
                  <a:lnTo>
                    <a:pt x="92" y="258"/>
                  </a:lnTo>
                  <a:lnTo>
                    <a:pt x="96" y="261"/>
                  </a:lnTo>
                  <a:lnTo>
                    <a:pt x="100" y="265"/>
                  </a:lnTo>
                  <a:lnTo>
                    <a:pt x="106" y="265"/>
                  </a:lnTo>
                  <a:lnTo>
                    <a:pt x="117" y="263"/>
                  </a:lnTo>
                  <a:lnTo>
                    <a:pt x="131" y="259"/>
                  </a:lnTo>
                  <a:lnTo>
                    <a:pt x="135" y="306"/>
                  </a:lnTo>
                  <a:lnTo>
                    <a:pt x="124" y="310"/>
                  </a:lnTo>
                  <a:lnTo>
                    <a:pt x="113" y="313"/>
                  </a:lnTo>
                  <a:lnTo>
                    <a:pt x="100" y="314"/>
                  </a:lnTo>
                  <a:lnTo>
                    <a:pt x="88" y="315"/>
                  </a:lnTo>
                  <a:lnTo>
                    <a:pt x="80" y="314"/>
                  </a:lnTo>
                  <a:lnTo>
                    <a:pt x="72" y="314"/>
                  </a:lnTo>
                  <a:lnTo>
                    <a:pt x="65" y="312"/>
                  </a:lnTo>
                  <a:lnTo>
                    <a:pt x="58" y="310"/>
                  </a:lnTo>
                  <a:lnTo>
                    <a:pt x="52" y="307"/>
                  </a:lnTo>
                  <a:lnTo>
                    <a:pt x="47" y="303"/>
                  </a:lnTo>
                  <a:lnTo>
                    <a:pt x="42" y="299"/>
                  </a:lnTo>
                  <a:lnTo>
                    <a:pt x="39" y="296"/>
                  </a:lnTo>
                  <a:lnTo>
                    <a:pt x="36" y="290"/>
                  </a:lnTo>
                  <a:lnTo>
                    <a:pt x="34" y="285"/>
                  </a:lnTo>
                  <a:lnTo>
                    <a:pt x="31" y="279"/>
                  </a:lnTo>
                  <a:lnTo>
                    <a:pt x="30" y="272"/>
                  </a:lnTo>
                  <a:lnTo>
                    <a:pt x="29" y="265"/>
                  </a:lnTo>
                  <a:lnTo>
                    <a:pt x="29" y="256"/>
                  </a:lnTo>
                  <a:lnTo>
                    <a:pt x="28" y="244"/>
                  </a:lnTo>
                  <a:lnTo>
                    <a:pt x="28" y="229"/>
                  </a:lnTo>
                  <a:lnTo>
                    <a:pt x="28" y="130"/>
                  </a:lnTo>
                  <a:lnTo>
                    <a:pt x="0" y="130"/>
                  </a:lnTo>
                  <a:lnTo>
                    <a:pt x="0" y="81"/>
                  </a:lnTo>
                  <a:lnTo>
                    <a:pt x="28" y="81"/>
                  </a:lnTo>
                  <a:lnTo>
                    <a:pt x="28" y="36"/>
                  </a:lnTo>
                  <a:lnTo>
                    <a:pt x="89" y="0"/>
                  </a:lnTo>
                  <a:lnTo>
                    <a:pt x="89" y="81"/>
                  </a:lnTo>
                  <a:lnTo>
                    <a:pt x="131" y="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00" name="Freeform 1428">
              <a:extLst>
                <a:ext uri="{FF2B5EF4-FFF2-40B4-BE49-F238E27FC236}">
                  <a16:creationId xmlns:a16="http://schemas.microsoft.com/office/drawing/2014/main" id="{721539C7-15EE-4DFC-BE80-4AF73465034F}"/>
                </a:ext>
              </a:extLst>
            </p:cNvPr>
            <p:cNvSpPr>
              <a:spLocks noEditPoints="1"/>
            </p:cNvSpPr>
            <p:nvPr/>
          </p:nvSpPr>
          <p:spPr bwMode="auto">
            <a:xfrm>
              <a:off x="3999" y="2221"/>
              <a:ext cx="12" cy="63"/>
            </a:xfrm>
            <a:custGeom>
              <a:avLst/>
              <a:gdLst>
                <a:gd name="T0" fmla="*/ 0 w 60"/>
                <a:gd name="T1" fmla="*/ 11 h 316"/>
                <a:gd name="T2" fmla="*/ 0 w 60"/>
                <a:gd name="T3" fmla="*/ 0 h 316"/>
                <a:gd name="T4" fmla="*/ 12 w 60"/>
                <a:gd name="T5" fmla="*/ 0 h 316"/>
                <a:gd name="T6" fmla="*/ 12 w 60"/>
                <a:gd name="T7" fmla="*/ 11 h 316"/>
                <a:gd name="T8" fmla="*/ 0 w 60"/>
                <a:gd name="T9" fmla="*/ 11 h 316"/>
                <a:gd name="T10" fmla="*/ 0 w 60"/>
                <a:gd name="T11" fmla="*/ 63 h 316"/>
                <a:gd name="T12" fmla="*/ 0 w 60"/>
                <a:gd name="T13" fmla="*/ 17 h 316"/>
                <a:gd name="T14" fmla="*/ 12 w 60"/>
                <a:gd name="T15" fmla="*/ 17 h 316"/>
                <a:gd name="T16" fmla="*/ 12 w 60"/>
                <a:gd name="T17" fmla="*/ 63 h 316"/>
                <a:gd name="T18" fmla="*/ 0 w 60"/>
                <a:gd name="T19" fmla="*/ 63 h 3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0"/>
                <a:gd name="T31" fmla="*/ 0 h 316"/>
                <a:gd name="T32" fmla="*/ 60 w 60"/>
                <a:gd name="T33" fmla="*/ 316 h 3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0" h="316">
                  <a:moveTo>
                    <a:pt x="0" y="56"/>
                  </a:moveTo>
                  <a:lnTo>
                    <a:pt x="0" y="0"/>
                  </a:lnTo>
                  <a:lnTo>
                    <a:pt x="60" y="0"/>
                  </a:lnTo>
                  <a:lnTo>
                    <a:pt x="60" y="56"/>
                  </a:lnTo>
                  <a:lnTo>
                    <a:pt x="0" y="56"/>
                  </a:lnTo>
                  <a:close/>
                  <a:moveTo>
                    <a:pt x="0" y="316"/>
                  </a:moveTo>
                  <a:lnTo>
                    <a:pt x="0" y="87"/>
                  </a:lnTo>
                  <a:lnTo>
                    <a:pt x="60" y="87"/>
                  </a:lnTo>
                  <a:lnTo>
                    <a:pt x="60" y="316"/>
                  </a:lnTo>
                  <a:lnTo>
                    <a:pt x="0" y="3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01" name="Freeform 1429">
              <a:extLst>
                <a:ext uri="{FF2B5EF4-FFF2-40B4-BE49-F238E27FC236}">
                  <a16:creationId xmlns:a16="http://schemas.microsoft.com/office/drawing/2014/main" id="{31AABAF8-7BE7-42F1-837F-5047CD6DF156}"/>
                </a:ext>
              </a:extLst>
            </p:cNvPr>
            <p:cNvSpPr>
              <a:spLocks/>
            </p:cNvSpPr>
            <p:nvPr/>
          </p:nvSpPr>
          <p:spPr bwMode="auto">
            <a:xfrm>
              <a:off x="4018" y="2238"/>
              <a:ext cx="47" cy="46"/>
            </a:xfrm>
            <a:custGeom>
              <a:avLst/>
              <a:gdLst>
                <a:gd name="T0" fmla="*/ 18 w 238"/>
                <a:gd name="T1" fmla="*/ 46 h 229"/>
                <a:gd name="T2" fmla="*/ 0 w 238"/>
                <a:gd name="T3" fmla="*/ 0 h 229"/>
                <a:gd name="T4" fmla="*/ 12 w 238"/>
                <a:gd name="T5" fmla="*/ 0 h 229"/>
                <a:gd name="T6" fmla="*/ 21 w 238"/>
                <a:gd name="T7" fmla="*/ 24 h 229"/>
                <a:gd name="T8" fmla="*/ 24 w 238"/>
                <a:gd name="T9" fmla="*/ 31 h 229"/>
                <a:gd name="T10" fmla="*/ 24 w 238"/>
                <a:gd name="T11" fmla="*/ 29 h 229"/>
                <a:gd name="T12" fmla="*/ 25 w 238"/>
                <a:gd name="T13" fmla="*/ 27 h 229"/>
                <a:gd name="T14" fmla="*/ 25 w 238"/>
                <a:gd name="T15" fmla="*/ 25 h 229"/>
                <a:gd name="T16" fmla="*/ 26 w 238"/>
                <a:gd name="T17" fmla="*/ 24 h 229"/>
                <a:gd name="T18" fmla="*/ 35 w 238"/>
                <a:gd name="T19" fmla="*/ 0 h 229"/>
                <a:gd name="T20" fmla="*/ 47 w 238"/>
                <a:gd name="T21" fmla="*/ 0 h 229"/>
                <a:gd name="T22" fmla="*/ 29 w 238"/>
                <a:gd name="T23" fmla="*/ 46 h 229"/>
                <a:gd name="T24" fmla="*/ 18 w 238"/>
                <a:gd name="T25" fmla="*/ 46 h 22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38"/>
                <a:gd name="T40" fmla="*/ 0 h 229"/>
                <a:gd name="T41" fmla="*/ 238 w 238"/>
                <a:gd name="T42" fmla="*/ 229 h 22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38" h="229">
                  <a:moveTo>
                    <a:pt x="92" y="229"/>
                  </a:moveTo>
                  <a:lnTo>
                    <a:pt x="0" y="0"/>
                  </a:lnTo>
                  <a:lnTo>
                    <a:pt x="63" y="0"/>
                  </a:lnTo>
                  <a:lnTo>
                    <a:pt x="106" y="117"/>
                  </a:lnTo>
                  <a:lnTo>
                    <a:pt x="119" y="155"/>
                  </a:lnTo>
                  <a:lnTo>
                    <a:pt x="124" y="144"/>
                  </a:lnTo>
                  <a:lnTo>
                    <a:pt x="126" y="136"/>
                  </a:lnTo>
                  <a:lnTo>
                    <a:pt x="129" y="126"/>
                  </a:lnTo>
                  <a:lnTo>
                    <a:pt x="132" y="117"/>
                  </a:lnTo>
                  <a:lnTo>
                    <a:pt x="176" y="0"/>
                  </a:lnTo>
                  <a:lnTo>
                    <a:pt x="238" y="0"/>
                  </a:lnTo>
                  <a:lnTo>
                    <a:pt x="146" y="229"/>
                  </a:lnTo>
                  <a:lnTo>
                    <a:pt x="92" y="2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02" name="Freeform 1430">
              <a:extLst>
                <a:ext uri="{FF2B5EF4-FFF2-40B4-BE49-F238E27FC236}">
                  <a16:creationId xmlns:a16="http://schemas.microsoft.com/office/drawing/2014/main" id="{3BA35124-E685-4F4D-B69A-3B7FB9A3035F}"/>
                </a:ext>
              </a:extLst>
            </p:cNvPr>
            <p:cNvSpPr>
              <a:spLocks noEditPoints="1"/>
            </p:cNvSpPr>
            <p:nvPr/>
          </p:nvSpPr>
          <p:spPr bwMode="auto">
            <a:xfrm>
              <a:off x="4070" y="2237"/>
              <a:ext cx="47" cy="48"/>
            </a:xfrm>
            <a:custGeom>
              <a:avLst/>
              <a:gdLst>
                <a:gd name="T0" fmla="*/ 1 w 236"/>
                <a:gd name="T1" fmla="*/ 17 h 239"/>
                <a:gd name="T2" fmla="*/ 4 w 236"/>
                <a:gd name="T3" fmla="*/ 10 h 239"/>
                <a:gd name="T4" fmla="*/ 7 w 236"/>
                <a:gd name="T5" fmla="*/ 7 h 239"/>
                <a:gd name="T6" fmla="*/ 10 w 236"/>
                <a:gd name="T7" fmla="*/ 4 h 239"/>
                <a:gd name="T8" fmla="*/ 17 w 236"/>
                <a:gd name="T9" fmla="*/ 1 h 239"/>
                <a:gd name="T10" fmla="*/ 26 w 236"/>
                <a:gd name="T11" fmla="*/ 0 h 239"/>
                <a:gd name="T12" fmla="*/ 33 w 236"/>
                <a:gd name="T13" fmla="*/ 2 h 239"/>
                <a:gd name="T14" fmla="*/ 39 w 236"/>
                <a:gd name="T15" fmla="*/ 5 h 239"/>
                <a:gd name="T16" fmla="*/ 43 w 236"/>
                <a:gd name="T17" fmla="*/ 10 h 239"/>
                <a:gd name="T18" fmla="*/ 46 w 236"/>
                <a:gd name="T19" fmla="*/ 17 h 239"/>
                <a:gd name="T20" fmla="*/ 47 w 236"/>
                <a:gd name="T21" fmla="*/ 24 h 239"/>
                <a:gd name="T22" fmla="*/ 46 w 236"/>
                <a:gd name="T23" fmla="*/ 31 h 239"/>
                <a:gd name="T24" fmla="*/ 43 w 236"/>
                <a:gd name="T25" fmla="*/ 37 h 239"/>
                <a:gd name="T26" fmla="*/ 39 w 236"/>
                <a:gd name="T27" fmla="*/ 43 h 239"/>
                <a:gd name="T28" fmla="*/ 33 w 236"/>
                <a:gd name="T29" fmla="*/ 46 h 239"/>
                <a:gd name="T30" fmla="*/ 26 w 236"/>
                <a:gd name="T31" fmla="*/ 48 h 239"/>
                <a:gd name="T32" fmla="*/ 17 w 236"/>
                <a:gd name="T33" fmla="*/ 47 h 239"/>
                <a:gd name="T34" fmla="*/ 10 w 236"/>
                <a:gd name="T35" fmla="*/ 44 h 239"/>
                <a:gd name="T36" fmla="*/ 7 w 236"/>
                <a:gd name="T37" fmla="*/ 42 h 239"/>
                <a:gd name="T38" fmla="*/ 4 w 236"/>
                <a:gd name="T39" fmla="*/ 38 h 239"/>
                <a:gd name="T40" fmla="*/ 2 w 236"/>
                <a:gd name="T41" fmla="*/ 34 h 239"/>
                <a:gd name="T42" fmla="*/ 0 w 236"/>
                <a:gd name="T43" fmla="*/ 27 h 239"/>
                <a:gd name="T44" fmla="*/ 12 w 236"/>
                <a:gd name="T45" fmla="*/ 26 h 239"/>
                <a:gd name="T46" fmla="*/ 13 w 236"/>
                <a:gd name="T47" fmla="*/ 30 h 239"/>
                <a:gd name="T48" fmla="*/ 15 w 236"/>
                <a:gd name="T49" fmla="*/ 34 h 239"/>
                <a:gd name="T50" fmla="*/ 17 w 236"/>
                <a:gd name="T51" fmla="*/ 36 h 239"/>
                <a:gd name="T52" fmla="*/ 20 w 236"/>
                <a:gd name="T53" fmla="*/ 38 h 239"/>
                <a:gd name="T54" fmla="*/ 24 w 236"/>
                <a:gd name="T55" fmla="*/ 38 h 239"/>
                <a:gd name="T56" fmla="*/ 27 w 236"/>
                <a:gd name="T57" fmla="*/ 38 h 239"/>
                <a:gd name="T58" fmla="*/ 30 w 236"/>
                <a:gd name="T59" fmla="*/ 36 h 239"/>
                <a:gd name="T60" fmla="*/ 32 w 236"/>
                <a:gd name="T61" fmla="*/ 34 h 239"/>
                <a:gd name="T62" fmla="*/ 34 w 236"/>
                <a:gd name="T63" fmla="*/ 30 h 239"/>
                <a:gd name="T64" fmla="*/ 35 w 236"/>
                <a:gd name="T65" fmla="*/ 26 h 239"/>
                <a:gd name="T66" fmla="*/ 35 w 236"/>
                <a:gd name="T67" fmla="*/ 21 h 239"/>
                <a:gd name="T68" fmla="*/ 33 w 236"/>
                <a:gd name="T69" fmla="*/ 17 h 239"/>
                <a:gd name="T70" fmla="*/ 32 w 236"/>
                <a:gd name="T71" fmla="*/ 14 h 239"/>
                <a:gd name="T72" fmla="*/ 29 w 236"/>
                <a:gd name="T73" fmla="*/ 11 h 239"/>
                <a:gd name="T74" fmla="*/ 26 w 236"/>
                <a:gd name="T75" fmla="*/ 10 h 239"/>
                <a:gd name="T76" fmla="*/ 22 w 236"/>
                <a:gd name="T77" fmla="*/ 10 h 239"/>
                <a:gd name="T78" fmla="*/ 19 w 236"/>
                <a:gd name="T79" fmla="*/ 11 h 239"/>
                <a:gd name="T80" fmla="*/ 17 w 236"/>
                <a:gd name="T81" fmla="*/ 13 h 239"/>
                <a:gd name="T82" fmla="*/ 14 w 236"/>
                <a:gd name="T83" fmla="*/ 15 h 239"/>
                <a:gd name="T84" fmla="*/ 13 w 236"/>
                <a:gd name="T85" fmla="*/ 19 h 239"/>
                <a:gd name="T86" fmla="*/ 12 w 236"/>
                <a:gd name="T87" fmla="*/ 24 h 23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36"/>
                <a:gd name="T133" fmla="*/ 0 h 239"/>
                <a:gd name="T134" fmla="*/ 236 w 236"/>
                <a:gd name="T135" fmla="*/ 239 h 23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36" h="239">
                  <a:moveTo>
                    <a:pt x="0" y="116"/>
                  </a:moveTo>
                  <a:lnTo>
                    <a:pt x="1" y="101"/>
                  </a:lnTo>
                  <a:lnTo>
                    <a:pt x="4" y="86"/>
                  </a:lnTo>
                  <a:lnTo>
                    <a:pt x="8" y="72"/>
                  </a:lnTo>
                  <a:lnTo>
                    <a:pt x="15" y="58"/>
                  </a:lnTo>
                  <a:lnTo>
                    <a:pt x="19" y="50"/>
                  </a:lnTo>
                  <a:lnTo>
                    <a:pt x="24" y="44"/>
                  </a:lnTo>
                  <a:lnTo>
                    <a:pt x="28" y="39"/>
                  </a:lnTo>
                  <a:lnTo>
                    <a:pt x="33" y="33"/>
                  </a:lnTo>
                  <a:lnTo>
                    <a:pt x="39" y="28"/>
                  </a:lnTo>
                  <a:lnTo>
                    <a:pt x="44" y="22"/>
                  </a:lnTo>
                  <a:lnTo>
                    <a:pt x="51" y="18"/>
                  </a:lnTo>
                  <a:lnTo>
                    <a:pt x="57" y="15"/>
                  </a:lnTo>
                  <a:lnTo>
                    <a:pt x="71" y="8"/>
                  </a:lnTo>
                  <a:lnTo>
                    <a:pt x="86" y="3"/>
                  </a:lnTo>
                  <a:lnTo>
                    <a:pt x="101" y="1"/>
                  </a:lnTo>
                  <a:lnTo>
                    <a:pt x="119" y="0"/>
                  </a:lnTo>
                  <a:lnTo>
                    <a:pt x="130" y="0"/>
                  </a:lnTo>
                  <a:lnTo>
                    <a:pt x="143" y="2"/>
                  </a:lnTo>
                  <a:lnTo>
                    <a:pt x="154" y="4"/>
                  </a:lnTo>
                  <a:lnTo>
                    <a:pt x="165" y="8"/>
                  </a:lnTo>
                  <a:lnTo>
                    <a:pt x="176" y="13"/>
                  </a:lnTo>
                  <a:lnTo>
                    <a:pt x="185" y="19"/>
                  </a:lnTo>
                  <a:lnTo>
                    <a:pt x="195" y="26"/>
                  </a:lnTo>
                  <a:lnTo>
                    <a:pt x="203" y="33"/>
                  </a:lnTo>
                  <a:lnTo>
                    <a:pt x="211" y="42"/>
                  </a:lnTo>
                  <a:lnTo>
                    <a:pt x="218" y="52"/>
                  </a:lnTo>
                  <a:lnTo>
                    <a:pt x="223" y="61"/>
                  </a:lnTo>
                  <a:lnTo>
                    <a:pt x="229" y="72"/>
                  </a:lnTo>
                  <a:lnTo>
                    <a:pt x="232" y="83"/>
                  </a:lnTo>
                  <a:lnTo>
                    <a:pt x="234" y="94"/>
                  </a:lnTo>
                  <a:lnTo>
                    <a:pt x="236" y="107"/>
                  </a:lnTo>
                  <a:lnTo>
                    <a:pt x="236" y="118"/>
                  </a:lnTo>
                  <a:lnTo>
                    <a:pt x="236" y="131"/>
                  </a:lnTo>
                  <a:lnTo>
                    <a:pt x="234" y="143"/>
                  </a:lnTo>
                  <a:lnTo>
                    <a:pt x="232" y="155"/>
                  </a:lnTo>
                  <a:lnTo>
                    <a:pt x="228" y="166"/>
                  </a:lnTo>
                  <a:lnTo>
                    <a:pt x="223" y="177"/>
                  </a:lnTo>
                  <a:lnTo>
                    <a:pt x="218" y="186"/>
                  </a:lnTo>
                  <a:lnTo>
                    <a:pt x="210" y="196"/>
                  </a:lnTo>
                  <a:lnTo>
                    <a:pt x="203" y="205"/>
                  </a:lnTo>
                  <a:lnTo>
                    <a:pt x="194" y="213"/>
                  </a:lnTo>
                  <a:lnTo>
                    <a:pt x="185" y="220"/>
                  </a:lnTo>
                  <a:lnTo>
                    <a:pt x="176" y="225"/>
                  </a:lnTo>
                  <a:lnTo>
                    <a:pt x="165" y="231"/>
                  </a:lnTo>
                  <a:lnTo>
                    <a:pt x="154" y="234"/>
                  </a:lnTo>
                  <a:lnTo>
                    <a:pt x="143" y="237"/>
                  </a:lnTo>
                  <a:lnTo>
                    <a:pt x="130" y="238"/>
                  </a:lnTo>
                  <a:lnTo>
                    <a:pt x="119" y="239"/>
                  </a:lnTo>
                  <a:lnTo>
                    <a:pt x="103" y="238"/>
                  </a:lnTo>
                  <a:lnTo>
                    <a:pt x="87" y="236"/>
                  </a:lnTo>
                  <a:lnTo>
                    <a:pt x="73" y="231"/>
                  </a:lnTo>
                  <a:lnTo>
                    <a:pt x="58" y="225"/>
                  </a:lnTo>
                  <a:lnTo>
                    <a:pt x="52" y="221"/>
                  </a:lnTo>
                  <a:lnTo>
                    <a:pt x="45" y="217"/>
                  </a:lnTo>
                  <a:lnTo>
                    <a:pt x="39" y="212"/>
                  </a:lnTo>
                  <a:lnTo>
                    <a:pt x="33" y="207"/>
                  </a:lnTo>
                  <a:lnTo>
                    <a:pt x="28" y="201"/>
                  </a:lnTo>
                  <a:lnTo>
                    <a:pt x="24" y="196"/>
                  </a:lnTo>
                  <a:lnTo>
                    <a:pt x="19" y="190"/>
                  </a:lnTo>
                  <a:lnTo>
                    <a:pt x="15" y="183"/>
                  </a:lnTo>
                  <a:lnTo>
                    <a:pt x="12" y="176"/>
                  </a:lnTo>
                  <a:lnTo>
                    <a:pt x="8" y="169"/>
                  </a:lnTo>
                  <a:lnTo>
                    <a:pt x="6" y="160"/>
                  </a:lnTo>
                  <a:lnTo>
                    <a:pt x="4" y="153"/>
                  </a:lnTo>
                  <a:lnTo>
                    <a:pt x="1" y="135"/>
                  </a:lnTo>
                  <a:lnTo>
                    <a:pt x="0" y="116"/>
                  </a:lnTo>
                  <a:close/>
                  <a:moveTo>
                    <a:pt x="62" y="119"/>
                  </a:moveTo>
                  <a:lnTo>
                    <a:pt x="62" y="128"/>
                  </a:lnTo>
                  <a:lnTo>
                    <a:pt x="64" y="136"/>
                  </a:lnTo>
                  <a:lnTo>
                    <a:pt x="65" y="143"/>
                  </a:lnTo>
                  <a:lnTo>
                    <a:pt x="67" y="150"/>
                  </a:lnTo>
                  <a:lnTo>
                    <a:pt x="69" y="156"/>
                  </a:lnTo>
                  <a:lnTo>
                    <a:pt x="71" y="162"/>
                  </a:lnTo>
                  <a:lnTo>
                    <a:pt x="74" y="167"/>
                  </a:lnTo>
                  <a:lnTo>
                    <a:pt x="79" y="171"/>
                  </a:lnTo>
                  <a:lnTo>
                    <a:pt x="83" y="176"/>
                  </a:lnTo>
                  <a:lnTo>
                    <a:pt x="87" y="180"/>
                  </a:lnTo>
                  <a:lnTo>
                    <a:pt x="92" y="182"/>
                  </a:lnTo>
                  <a:lnTo>
                    <a:pt x="97" y="185"/>
                  </a:lnTo>
                  <a:lnTo>
                    <a:pt x="101" y="187"/>
                  </a:lnTo>
                  <a:lnTo>
                    <a:pt x="107" y="189"/>
                  </a:lnTo>
                  <a:lnTo>
                    <a:pt x="112" y="190"/>
                  </a:lnTo>
                  <a:lnTo>
                    <a:pt x="119" y="190"/>
                  </a:lnTo>
                  <a:lnTo>
                    <a:pt x="124" y="190"/>
                  </a:lnTo>
                  <a:lnTo>
                    <a:pt x="129" y="189"/>
                  </a:lnTo>
                  <a:lnTo>
                    <a:pt x="135" y="187"/>
                  </a:lnTo>
                  <a:lnTo>
                    <a:pt x="140" y="185"/>
                  </a:lnTo>
                  <a:lnTo>
                    <a:pt x="144" y="182"/>
                  </a:lnTo>
                  <a:lnTo>
                    <a:pt x="150" y="180"/>
                  </a:lnTo>
                  <a:lnTo>
                    <a:pt x="154" y="176"/>
                  </a:lnTo>
                  <a:lnTo>
                    <a:pt x="159" y="171"/>
                  </a:lnTo>
                  <a:lnTo>
                    <a:pt x="162" y="167"/>
                  </a:lnTo>
                  <a:lnTo>
                    <a:pt x="165" y="162"/>
                  </a:lnTo>
                  <a:lnTo>
                    <a:pt x="168" y="156"/>
                  </a:lnTo>
                  <a:lnTo>
                    <a:pt x="170" y="150"/>
                  </a:lnTo>
                  <a:lnTo>
                    <a:pt x="171" y="142"/>
                  </a:lnTo>
                  <a:lnTo>
                    <a:pt x="174" y="136"/>
                  </a:lnTo>
                  <a:lnTo>
                    <a:pt x="174" y="127"/>
                  </a:lnTo>
                  <a:lnTo>
                    <a:pt x="175" y="118"/>
                  </a:lnTo>
                  <a:lnTo>
                    <a:pt x="174" y="111"/>
                  </a:lnTo>
                  <a:lnTo>
                    <a:pt x="174" y="103"/>
                  </a:lnTo>
                  <a:lnTo>
                    <a:pt x="171" y="96"/>
                  </a:lnTo>
                  <a:lnTo>
                    <a:pt x="170" y="89"/>
                  </a:lnTo>
                  <a:lnTo>
                    <a:pt x="168" y="83"/>
                  </a:lnTo>
                  <a:lnTo>
                    <a:pt x="165" y="77"/>
                  </a:lnTo>
                  <a:lnTo>
                    <a:pt x="162" y="72"/>
                  </a:lnTo>
                  <a:lnTo>
                    <a:pt x="159" y="68"/>
                  </a:lnTo>
                  <a:lnTo>
                    <a:pt x="154" y="63"/>
                  </a:lnTo>
                  <a:lnTo>
                    <a:pt x="150" y="59"/>
                  </a:lnTo>
                  <a:lnTo>
                    <a:pt x="144" y="56"/>
                  </a:lnTo>
                  <a:lnTo>
                    <a:pt x="140" y="54"/>
                  </a:lnTo>
                  <a:lnTo>
                    <a:pt x="135" y="52"/>
                  </a:lnTo>
                  <a:lnTo>
                    <a:pt x="129" y="50"/>
                  </a:lnTo>
                  <a:lnTo>
                    <a:pt x="124" y="49"/>
                  </a:lnTo>
                  <a:lnTo>
                    <a:pt x="119" y="49"/>
                  </a:lnTo>
                  <a:lnTo>
                    <a:pt x="112" y="49"/>
                  </a:lnTo>
                  <a:lnTo>
                    <a:pt x="107" y="50"/>
                  </a:lnTo>
                  <a:lnTo>
                    <a:pt x="101" y="52"/>
                  </a:lnTo>
                  <a:lnTo>
                    <a:pt x="97" y="54"/>
                  </a:lnTo>
                  <a:lnTo>
                    <a:pt x="92" y="56"/>
                  </a:lnTo>
                  <a:lnTo>
                    <a:pt x="87" y="59"/>
                  </a:lnTo>
                  <a:lnTo>
                    <a:pt x="83" y="63"/>
                  </a:lnTo>
                  <a:lnTo>
                    <a:pt x="79" y="68"/>
                  </a:lnTo>
                  <a:lnTo>
                    <a:pt x="74" y="72"/>
                  </a:lnTo>
                  <a:lnTo>
                    <a:pt x="71" y="77"/>
                  </a:lnTo>
                  <a:lnTo>
                    <a:pt x="69" y="83"/>
                  </a:lnTo>
                  <a:lnTo>
                    <a:pt x="67" y="89"/>
                  </a:lnTo>
                  <a:lnTo>
                    <a:pt x="65" y="96"/>
                  </a:lnTo>
                  <a:lnTo>
                    <a:pt x="64" y="103"/>
                  </a:lnTo>
                  <a:lnTo>
                    <a:pt x="62" y="111"/>
                  </a:lnTo>
                  <a:lnTo>
                    <a:pt x="62" y="1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03" name="Freeform 1431">
              <a:extLst>
                <a:ext uri="{FF2B5EF4-FFF2-40B4-BE49-F238E27FC236}">
                  <a16:creationId xmlns:a16="http://schemas.microsoft.com/office/drawing/2014/main" id="{0FA3CC86-EF79-424B-8C4B-882013142EA8}"/>
                </a:ext>
              </a:extLst>
            </p:cNvPr>
            <p:cNvSpPr>
              <a:spLocks/>
            </p:cNvSpPr>
            <p:nvPr/>
          </p:nvSpPr>
          <p:spPr bwMode="auto">
            <a:xfrm>
              <a:off x="3573" y="2202"/>
              <a:ext cx="273" cy="198"/>
            </a:xfrm>
            <a:custGeom>
              <a:avLst/>
              <a:gdLst>
                <a:gd name="T0" fmla="*/ 10 w 1363"/>
                <a:gd name="T1" fmla="*/ 198 h 992"/>
                <a:gd name="T2" fmla="*/ 273 w 1363"/>
                <a:gd name="T3" fmla="*/ 14 h 992"/>
                <a:gd name="T4" fmla="*/ 263 w 1363"/>
                <a:gd name="T5" fmla="*/ 0 h 992"/>
                <a:gd name="T6" fmla="*/ 0 w 1363"/>
                <a:gd name="T7" fmla="*/ 184 h 992"/>
                <a:gd name="T8" fmla="*/ 10 w 1363"/>
                <a:gd name="T9" fmla="*/ 198 h 992"/>
                <a:gd name="T10" fmla="*/ 0 60000 65536"/>
                <a:gd name="T11" fmla="*/ 0 60000 65536"/>
                <a:gd name="T12" fmla="*/ 0 60000 65536"/>
                <a:gd name="T13" fmla="*/ 0 60000 65536"/>
                <a:gd name="T14" fmla="*/ 0 60000 65536"/>
                <a:gd name="T15" fmla="*/ 0 w 1363"/>
                <a:gd name="T16" fmla="*/ 0 h 992"/>
                <a:gd name="T17" fmla="*/ 1363 w 1363"/>
                <a:gd name="T18" fmla="*/ 992 h 992"/>
              </a:gdLst>
              <a:ahLst/>
              <a:cxnLst>
                <a:cxn ang="T10">
                  <a:pos x="T0" y="T1"/>
                </a:cxn>
                <a:cxn ang="T11">
                  <a:pos x="T2" y="T3"/>
                </a:cxn>
                <a:cxn ang="T12">
                  <a:pos x="T4" y="T5"/>
                </a:cxn>
                <a:cxn ang="T13">
                  <a:pos x="T6" y="T7"/>
                </a:cxn>
                <a:cxn ang="T14">
                  <a:pos x="T8" y="T9"/>
                </a:cxn>
              </a:cxnLst>
              <a:rect l="T15" t="T16" r="T17" b="T18"/>
              <a:pathLst>
                <a:path w="1363" h="992">
                  <a:moveTo>
                    <a:pt x="51" y="992"/>
                  </a:moveTo>
                  <a:lnTo>
                    <a:pt x="1363" y="72"/>
                  </a:lnTo>
                  <a:lnTo>
                    <a:pt x="1313" y="0"/>
                  </a:lnTo>
                  <a:lnTo>
                    <a:pt x="0" y="921"/>
                  </a:lnTo>
                  <a:lnTo>
                    <a:pt x="51" y="992"/>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04" name="Freeform 1432">
              <a:extLst>
                <a:ext uri="{FF2B5EF4-FFF2-40B4-BE49-F238E27FC236}">
                  <a16:creationId xmlns:a16="http://schemas.microsoft.com/office/drawing/2014/main" id="{27EB8CC1-577F-47D8-85C8-43E9465ED36A}"/>
                </a:ext>
              </a:extLst>
            </p:cNvPr>
            <p:cNvSpPr>
              <a:spLocks/>
            </p:cNvSpPr>
            <p:nvPr/>
          </p:nvSpPr>
          <p:spPr bwMode="auto">
            <a:xfrm>
              <a:off x="3558" y="2343"/>
              <a:ext cx="72" cy="64"/>
            </a:xfrm>
            <a:custGeom>
              <a:avLst/>
              <a:gdLst>
                <a:gd name="T0" fmla="*/ 72 w 359"/>
                <a:gd name="T1" fmla="*/ 53 h 319"/>
                <a:gd name="T2" fmla="*/ 71 w 359"/>
                <a:gd name="T3" fmla="*/ 53 h 319"/>
                <a:gd name="T4" fmla="*/ 69 w 359"/>
                <a:gd name="T5" fmla="*/ 51 h 319"/>
                <a:gd name="T6" fmla="*/ 67 w 359"/>
                <a:gd name="T7" fmla="*/ 50 h 319"/>
                <a:gd name="T8" fmla="*/ 66 w 359"/>
                <a:gd name="T9" fmla="*/ 49 h 319"/>
                <a:gd name="T10" fmla="*/ 64 w 359"/>
                <a:gd name="T11" fmla="*/ 48 h 319"/>
                <a:gd name="T12" fmla="*/ 62 w 359"/>
                <a:gd name="T13" fmla="*/ 47 h 319"/>
                <a:gd name="T14" fmla="*/ 61 w 359"/>
                <a:gd name="T15" fmla="*/ 45 h 319"/>
                <a:gd name="T16" fmla="*/ 59 w 359"/>
                <a:gd name="T17" fmla="*/ 44 h 319"/>
                <a:gd name="T18" fmla="*/ 58 w 359"/>
                <a:gd name="T19" fmla="*/ 42 h 319"/>
                <a:gd name="T20" fmla="*/ 56 w 359"/>
                <a:gd name="T21" fmla="*/ 41 h 319"/>
                <a:gd name="T22" fmla="*/ 55 w 359"/>
                <a:gd name="T23" fmla="*/ 39 h 319"/>
                <a:gd name="T24" fmla="*/ 53 w 359"/>
                <a:gd name="T25" fmla="*/ 38 h 319"/>
                <a:gd name="T26" fmla="*/ 52 w 359"/>
                <a:gd name="T27" fmla="*/ 36 h 319"/>
                <a:gd name="T28" fmla="*/ 51 w 359"/>
                <a:gd name="T29" fmla="*/ 35 h 319"/>
                <a:gd name="T30" fmla="*/ 49 w 359"/>
                <a:gd name="T31" fmla="*/ 33 h 319"/>
                <a:gd name="T32" fmla="*/ 48 w 359"/>
                <a:gd name="T33" fmla="*/ 31 h 319"/>
                <a:gd name="T34" fmla="*/ 47 w 359"/>
                <a:gd name="T35" fmla="*/ 30 h 319"/>
                <a:gd name="T36" fmla="*/ 46 w 359"/>
                <a:gd name="T37" fmla="*/ 28 h 319"/>
                <a:gd name="T38" fmla="*/ 45 w 359"/>
                <a:gd name="T39" fmla="*/ 26 h 319"/>
                <a:gd name="T40" fmla="*/ 44 w 359"/>
                <a:gd name="T41" fmla="*/ 25 h 319"/>
                <a:gd name="T42" fmla="*/ 43 w 359"/>
                <a:gd name="T43" fmla="*/ 23 h 319"/>
                <a:gd name="T44" fmla="*/ 42 w 359"/>
                <a:gd name="T45" fmla="*/ 21 h 319"/>
                <a:gd name="T46" fmla="*/ 41 w 359"/>
                <a:gd name="T47" fmla="*/ 19 h 319"/>
                <a:gd name="T48" fmla="*/ 40 w 359"/>
                <a:gd name="T49" fmla="*/ 17 h 319"/>
                <a:gd name="T50" fmla="*/ 39 w 359"/>
                <a:gd name="T51" fmla="*/ 15 h 319"/>
                <a:gd name="T52" fmla="*/ 39 w 359"/>
                <a:gd name="T53" fmla="*/ 13 h 319"/>
                <a:gd name="T54" fmla="*/ 38 w 359"/>
                <a:gd name="T55" fmla="*/ 11 h 319"/>
                <a:gd name="T56" fmla="*/ 37 w 359"/>
                <a:gd name="T57" fmla="*/ 9 h 319"/>
                <a:gd name="T58" fmla="*/ 37 w 359"/>
                <a:gd name="T59" fmla="*/ 7 h 319"/>
                <a:gd name="T60" fmla="*/ 36 w 359"/>
                <a:gd name="T61" fmla="*/ 5 h 319"/>
                <a:gd name="T62" fmla="*/ 35 w 359"/>
                <a:gd name="T63" fmla="*/ 3 h 319"/>
                <a:gd name="T64" fmla="*/ 35 w 359"/>
                <a:gd name="T65" fmla="*/ 1 h 319"/>
                <a:gd name="T66" fmla="*/ 0 w 359"/>
                <a:gd name="T67" fmla="*/ 64 h 319"/>
                <a:gd name="T68" fmla="*/ 0 w 359"/>
                <a:gd name="T69" fmla="*/ 64 h 31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9"/>
                <a:gd name="T106" fmla="*/ 0 h 319"/>
                <a:gd name="T107" fmla="*/ 359 w 359"/>
                <a:gd name="T108" fmla="*/ 319 h 31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9" h="319">
                  <a:moveTo>
                    <a:pt x="0" y="319"/>
                  </a:moveTo>
                  <a:lnTo>
                    <a:pt x="359" y="265"/>
                  </a:lnTo>
                  <a:lnTo>
                    <a:pt x="355" y="263"/>
                  </a:lnTo>
                  <a:lnTo>
                    <a:pt x="351" y="260"/>
                  </a:lnTo>
                  <a:lnTo>
                    <a:pt x="345" y="256"/>
                  </a:lnTo>
                  <a:lnTo>
                    <a:pt x="341" y="253"/>
                  </a:lnTo>
                  <a:lnTo>
                    <a:pt x="336" y="251"/>
                  </a:lnTo>
                  <a:lnTo>
                    <a:pt x="332" y="248"/>
                  </a:lnTo>
                  <a:lnTo>
                    <a:pt x="328" y="245"/>
                  </a:lnTo>
                  <a:lnTo>
                    <a:pt x="324" y="241"/>
                  </a:lnTo>
                  <a:lnTo>
                    <a:pt x="319" y="238"/>
                  </a:lnTo>
                  <a:lnTo>
                    <a:pt x="315" y="235"/>
                  </a:lnTo>
                  <a:lnTo>
                    <a:pt x="311" y="232"/>
                  </a:lnTo>
                  <a:lnTo>
                    <a:pt x="307" y="227"/>
                  </a:lnTo>
                  <a:lnTo>
                    <a:pt x="303" y="224"/>
                  </a:lnTo>
                  <a:lnTo>
                    <a:pt x="299" y="221"/>
                  </a:lnTo>
                  <a:lnTo>
                    <a:pt x="295" y="218"/>
                  </a:lnTo>
                  <a:lnTo>
                    <a:pt x="291" y="214"/>
                  </a:lnTo>
                  <a:lnTo>
                    <a:pt x="288" y="210"/>
                  </a:lnTo>
                  <a:lnTo>
                    <a:pt x="284" y="207"/>
                  </a:lnTo>
                  <a:lnTo>
                    <a:pt x="280" y="204"/>
                  </a:lnTo>
                  <a:lnTo>
                    <a:pt x="276" y="199"/>
                  </a:lnTo>
                  <a:lnTo>
                    <a:pt x="273" y="196"/>
                  </a:lnTo>
                  <a:lnTo>
                    <a:pt x="270" y="192"/>
                  </a:lnTo>
                  <a:lnTo>
                    <a:pt x="266" y="188"/>
                  </a:lnTo>
                  <a:lnTo>
                    <a:pt x="262" y="184"/>
                  </a:lnTo>
                  <a:lnTo>
                    <a:pt x="259" y="181"/>
                  </a:lnTo>
                  <a:lnTo>
                    <a:pt x="256" y="177"/>
                  </a:lnTo>
                  <a:lnTo>
                    <a:pt x="252" y="172"/>
                  </a:lnTo>
                  <a:lnTo>
                    <a:pt x="249" y="169"/>
                  </a:lnTo>
                  <a:lnTo>
                    <a:pt x="246" y="165"/>
                  </a:lnTo>
                  <a:lnTo>
                    <a:pt x="244" y="160"/>
                  </a:lnTo>
                  <a:lnTo>
                    <a:pt x="240" y="156"/>
                  </a:lnTo>
                  <a:lnTo>
                    <a:pt x="237" y="153"/>
                  </a:lnTo>
                  <a:lnTo>
                    <a:pt x="234" y="148"/>
                  </a:lnTo>
                  <a:lnTo>
                    <a:pt x="232" y="144"/>
                  </a:lnTo>
                  <a:lnTo>
                    <a:pt x="229" y="140"/>
                  </a:lnTo>
                  <a:lnTo>
                    <a:pt x="226" y="136"/>
                  </a:lnTo>
                  <a:lnTo>
                    <a:pt x="223" y="131"/>
                  </a:lnTo>
                  <a:lnTo>
                    <a:pt x="221" y="127"/>
                  </a:lnTo>
                  <a:lnTo>
                    <a:pt x="218" y="123"/>
                  </a:lnTo>
                  <a:lnTo>
                    <a:pt x="216" y="118"/>
                  </a:lnTo>
                  <a:lnTo>
                    <a:pt x="213" y="113"/>
                  </a:lnTo>
                  <a:lnTo>
                    <a:pt x="211" y="109"/>
                  </a:lnTo>
                  <a:lnTo>
                    <a:pt x="208" y="104"/>
                  </a:lnTo>
                  <a:lnTo>
                    <a:pt x="206" y="100"/>
                  </a:lnTo>
                  <a:lnTo>
                    <a:pt x="204" y="95"/>
                  </a:lnTo>
                  <a:lnTo>
                    <a:pt x="202" y="90"/>
                  </a:lnTo>
                  <a:lnTo>
                    <a:pt x="199" y="86"/>
                  </a:lnTo>
                  <a:lnTo>
                    <a:pt x="197" y="81"/>
                  </a:lnTo>
                  <a:lnTo>
                    <a:pt x="196" y="76"/>
                  </a:lnTo>
                  <a:lnTo>
                    <a:pt x="194" y="71"/>
                  </a:lnTo>
                  <a:lnTo>
                    <a:pt x="192" y="66"/>
                  </a:lnTo>
                  <a:lnTo>
                    <a:pt x="190" y="61"/>
                  </a:lnTo>
                  <a:lnTo>
                    <a:pt x="189" y="57"/>
                  </a:lnTo>
                  <a:lnTo>
                    <a:pt x="186" y="51"/>
                  </a:lnTo>
                  <a:lnTo>
                    <a:pt x="184" y="46"/>
                  </a:lnTo>
                  <a:lnTo>
                    <a:pt x="183" y="42"/>
                  </a:lnTo>
                  <a:lnTo>
                    <a:pt x="182" y="36"/>
                  </a:lnTo>
                  <a:lnTo>
                    <a:pt x="180" y="31"/>
                  </a:lnTo>
                  <a:lnTo>
                    <a:pt x="179" y="25"/>
                  </a:lnTo>
                  <a:lnTo>
                    <a:pt x="177" y="20"/>
                  </a:lnTo>
                  <a:lnTo>
                    <a:pt x="176" y="15"/>
                  </a:lnTo>
                  <a:lnTo>
                    <a:pt x="175" y="9"/>
                  </a:lnTo>
                  <a:lnTo>
                    <a:pt x="174" y="5"/>
                  </a:lnTo>
                  <a:lnTo>
                    <a:pt x="172" y="0"/>
                  </a:lnTo>
                  <a:lnTo>
                    <a:pt x="0" y="319"/>
                  </a:lnTo>
                  <a:lnTo>
                    <a:pt x="86" y="259"/>
                  </a:lnTo>
                  <a:lnTo>
                    <a:pt x="0" y="319"/>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05" name="Freeform 1433">
              <a:extLst>
                <a:ext uri="{FF2B5EF4-FFF2-40B4-BE49-F238E27FC236}">
                  <a16:creationId xmlns:a16="http://schemas.microsoft.com/office/drawing/2014/main" id="{26357CD9-8BEA-4559-9D63-A326D511A00F}"/>
                </a:ext>
              </a:extLst>
            </p:cNvPr>
            <p:cNvSpPr>
              <a:spLocks noEditPoints="1"/>
            </p:cNvSpPr>
            <p:nvPr/>
          </p:nvSpPr>
          <p:spPr bwMode="auto">
            <a:xfrm>
              <a:off x="3920" y="3164"/>
              <a:ext cx="48" cy="64"/>
            </a:xfrm>
            <a:custGeom>
              <a:avLst/>
              <a:gdLst>
                <a:gd name="T0" fmla="*/ 0 w 242"/>
                <a:gd name="T1" fmla="*/ 0 h 316"/>
                <a:gd name="T2" fmla="*/ 26 w 242"/>
                <a:gd name="T3" fmla="*/ 0 h 316"/>
                <a:gd name="T4" fmla="*/ 33 w 242"/>
                <a:gd name="T5" fmla="*/ 1 h 316"/>
                <a:gd name="T6" fmla="*/ 36 w 242"/>
                <a:gd name="T7" fmla="*/ 2 h 316"/>
                <a:gd name="T8" fmla="*/ 39 w 242"/>
                <a:gd name="T9" fmla="*/ 3 h 316"/>
                <a:gd name="T10" fmla="*/ 41 w 242"/>
                <a:gd name="T11" fmla="*/ 4 h 316"/>
                <a:gd name="T12" fmla="*/ 43 w 242"/>
                <a:gd name="T13" fmla="*/ 6 h 316"/>
                <a:gd name="T14" fmla="*/ 45 w 242"/>
                <a:gd name="T15" fmla="*/ 9 h 316"/>
                <a:gd name="T16" fmla="*/ 47 w 242"/>
                <a:gd name="T17" fmla="*/ 11 h 316"/>
                <a:gd name="T18" fmla="*/ 47 w 242"/>
                <a:gd name="T19" fmla="*/ 14 h 316"/>
                <a:gd name="T20" fmla="*/ 48 w 242"/>
                <a:gd name="T21" fmla="*/ 18 h 316"/>
                <a:gd name="T22" fmla="*/ 48 w 242"/>
                <a:gd name="T23" fmla="*/ 22 h 316"/>
                <a:gd name="T24" fmla="*/ 47 w 242"/>
                <a:gd name="T25" fmla="*/ 28 h 316"/>
                <a:gd name="T26" fmla="*/ 45 w 242"/>
                <a:gd name="T27" fmla="*/ 32 h 316"/>
                <a:gd name="T28" fmla="*/ 42 w 242"/>
                <a:gd name="T29" fmla="*/ 35 h 316"/>
                <a:gd name="T30" fmla="*/ 39 w 242"/>
                <a:gd name="T31" fmla="*/ 37 h 316"/>
                <a:gd name="T32" fmla="*/ 36 w 242"/>
                <a:gd name="T33" fmla="*/ 38 h 316"/>
                <a:gd name="T34" fmla="*/ 31 w 242"/>
                <a:gd name="T35" fmla="*/ 39 h 316"/>
                <a:gd name="T36" fmla="*/ 25 w 242"/>
                <a:gd name="T37" fmla="*/ 40 h 316"/>
                <a:gd name="T38" fmla="*/ 12 w 242"/>
                <a:gd name="T39" fmla="*/ 40 h 316"/>
                <a:gd name="T40" fmla="*/ 0 w 242"/>
                <a:gd name="T41" fmla="*/ 64 h 316"/>
                <a:gd name="T42" fmla="*/ 12 w 242"/>
                <a:gd name="T43" fmla="*/ 29 h 316"/>
                <a:gd name="T44" fmla="*/ 23 w 242"/>
                <a:gd name="T45" fmla="*/ 29 h 316"/>
                <a:gd name="T46" fmla="*/ 28 w 242"/>
                <a:gd name="T47" fmla="*/ 28 h 316"/>
                <a:gd name="T48" fmla="*/ 31 w 242"/>
                <a:gd name="T49" fmla="*/ 28 h 316"/>
                <a:gd name="T50" fmla="*/ 33 w 242"/>
                <a:gd name="T51" fmla="*/ 26 h 316"/>
                <a:gd name="T52" fmla="*/ 34 w 242"/>
                <a:gd name="T53" fmla="*/ 24 h 316"/>
                <a:gd name="T54" fmla="*/ 35 w 242"/>
                <a:gd name="T55" fmla="*/ 21 h 316"/>
                <a:gd name="T56" fmla="*/ 35 w 242"/>
                <a:gd name="T57" fmla="*/ 18 h 316"/>
                <a:gd name="T58" fmla="*/ 34 w 242"/>
                <a:gd name="T59" fmla="*/ 15 h 316"/>
                <a:gd name="T60" fmla="*/ 32 w 242"/>
                <a:gd name="T61" fmla="*/ 13 h 316"/>
                <a:gd name="T62" fmla="*/ 29 w 242"/>
                <a:gd name="T63" fmla="*/ 12 h 316"/>
                <a:gd name="T64" fmla="*/ 27 w 242"/>
                <a:gd name="T65" fmla="*/ 11 h 316"/>
                <a:gd name="T66" fmla="*/ 22 w 242"/>
                <a:gd name="T67" fmla="*/ 11 h 316"/>
                <a:gd name="T68" fmla="*/ 12 w 242"/>
                <a:gd name="T69" fmla="*/ 11 h 3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42"/>
                <a:gd name="T106" fmla="*/ 0 h 316"/>
                <a:gd name="T107" fmla="*/ 242 w 242"/>
                <a:gd name="T108" fmla="*/ 316 h 3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42" h="316">
                  <a:moveTo>
                    <a:pt x="0" y="316"/>
                  </a:moveTo>
                  <a:lnTo>
                    <a:pt x="0" y="0"/>
                  </a:lnTo>
                  <a:lnTo>
                    <a:pt x="102" y="0"/>
                  </a:lnTo>
                  <a:lnTo>
                    <a:pt x="129" y="1"/>
                  </a:lnTo>
                  <a:lnTo>
                    <a:pt x="150" y="1"/>
                  </a:lnTo>
                  <a:lnTo>
                    <a:pt x="167" y="3"/>
                  </a:lnTo>
                  <a:lnTo>
                    <a:pt x="178" y="6"/>
                  </a:lnTo>
                  <a:lnTo>
                    <a:pt x="184" y="8"/>
                  </a:lnTo>
                  <a:lnTo>
                    <a:pt x="191" y="10"/>
                  </a:lnTo>
                  <a:lnTo>
                    <a:pt x="197" y="13"/>
                  </a:lnTo>
                  <a:lnTo>
                    <a:pt x="203" y="16"/>
                  </a:lnTo>
                  <a:lnTo>
                    <a:pt x="209" y="21"/>
                  </a:lnTo>
                  <a:lnTo>
                    <a:pt x="213" y="25"/>
                  </a:lnTo>
                  <a:lnTo>
                    <a:pt x="219" y="30"/>
                  </a:lnTo>
                  <a:lnTo>
                    <a:pt x="223" y="36"/>
                  </a:lnTo>
                  <a:lnTo>
                    <a:pt x="228" y="42"/>
                  </a:lnTo>
                  <a:lnTo>
                    <a:pt x="232" y="49"/>
                  </a:lnTo>
                  <a:lnTo>
                    <a:pt x="235" y="56"/>
                  </a:lnTo>
                  <a:lnTo>
                    <a:pt x="237" y="64"/>
                  </a:lnTo>
                  <a:lnTo>
                    <a:pt x="239" y="71"/>
                  </a:lnTo>
                  <a:lnTo>
                    <a:pt x="240" y="80"/>
                  </a:lnTo>
                  <a:lnTo>
                    <a:pt x="242" y="89"/>
                  </a:lnTo>
                  <a:lnTo>
                    <a:pt x="242" y="97"/>
                  </a:lnTo>
                  <a:lnTo>
                    <a:pt x="242" y="111"/>
                  </a:lnTo>
                  <a:lnTo>
                    <a:pt x="239" y="124"/>
                  </a:lnTo>
                  <a:lnTo>
                    <a:pt x="236" y="136"/>
                  </a:lnTo>
                  <a:lnTo>
                    <a:pt x="232" y="147"/>
                  </a:lnTo>
                  <a:lnTo>
                    <a:pt x="225" y="156"/>
                  </a:lnTo>
                  <a:lnTo>
                    <a:pt x="220" y="164"/>
                  </a:lnTo>
                  <a:lnTo>
                    <a:pt x="212" y="172"/>
                  </a:lnTo>
                  <a:lnTo>
                    <a:pt x="205" y="178"/>
                  </a:lnTo>
                  <a:lnTo>
                    <a:pt x="196" y="184"/>
                  </a:lnTo>
                  <a:lnTo>
                    <a:pt x="189" y="187"/>
                  </a:lnTo>
                  <a:lnTo>
                    <a:pt x="180" y="190"/>
                  </a:lnTo>
                  <a:lnTo>
                    <a:pt x="171" y="193"/>
                  </a:lnTo>
                  <a:lnTo>
                    <a:pt x="158" y="194"/>
                  </a:lnTo>
                  <a:lnTo>
                    <a:pt x="143" y="197"/>
                  </a:lnTo>
                  <a:lnTo>
                    <a:pt x="126" y="198"/>
                  </a:lnTo>
                  <a:lnTo>
                    <a:pt x="106" y="198"/>
                  </a:lnTo>
                  <a:lnTo>
                    <a:pt x="63" y="198"/>
                  </a:lnTo>
                  <a:lnTo>
                    <a:pt x="63" y="316"/>
                  </a:lnTo>
                  <a:lnTo>
                    <a:pt x="0" y="316"/>
                  </a:lnTo>
                  <a:close/>
                  <a:moveTo>
                    <a:pt x="63" y="54"/>
                  </a:moveTo>
                  <a:lnTo>
                    <a:pt x="63" y="144"/>
                  </a:lnTo>
                  <a:lnTo>
                    <a:pt x="98" y="144"/>
                  </a:lnTo>
                  <a:lnTo>
                    <a:pt x="116" y="144"/>
                  </a:lnTo>
                  <a:lnTo>
                    <a:pt x="130" y="143"/>
                  </a:lnTo>
                  <a:lnTo>
                    <a:pt x="141" y="140"/>
                  </a:lnTo>
                  <a:lnTo>
                    <a:pt x="149" y="138"/>
                  </a:lnTo>
                  <a:lnTo>
                    <a:pt x="155" y="136"/>
                  </a:lnTo>
                  <a:lnTo>
                    <a:pt x="161" y="133"/>
                  </a:lnTo>
                  <a:lnTo>
                    <a:pt x="165" y="129"/>
                  </a:lnTo>
                  <a:lnTo>
                    <a:pt x="169" y="123"/>
                  </a:lnTo>
                  <a:lnTo>
                    <a:pt x="172" y="118"/>
                  </a:lnTo>
                  <a:lnTo>
                    <a:pt x="175" y="111"/>
                  </a:lnTo>
                  <a:lnTo>
                    <a:pt x="176" y="106"/>
                  </a:lnTo>
                  <a:lnTo>
                    <a:pt x="176" y="98"/>
                  </a:lnTo>
                  <a:lnTo>
                    <a:pt x="176" y="91"/>
                  </a:lnTo>
                  <a:lnTo>
                    <a:pt x="174" y="83"/>
                  </a:lnTo>
                  <a:lnTo>
                    <a:pt x="170" y="76"/>
                  </a:lnTo>
                  <a:lnTo>
                    <a:pt x="166" y="70"/>
                  </a:lnTo>
                  <a:lnTo>
                    <a:pt x="161" y="65"/>
                  </a:lnTo>
                  <a:lnTo>
                    <a:pt x="154" y="61"/>
                  </a:lnTo>
                  <a:lnTo>
                    <a:pt x="148" y="58"/>
                  </a:lnTo>
                  <a:lnTo>
                    <a:pt x="140" y="56"/>
                  </a:lnTo>
                  <a:lnTo>
                    <a:pt x="134" y="55"/>
                  </a:lnTo>
                  <a:lnTo>
                    <a:pt x="123" y="54"/>
                  </a:lnTo>
                  <a:lnTo>
                    <a:pt x="110" y="54"/>
                  </a:lnTo>
                  <a:lnTo>
                    <a:pt x="95" y="54"/>
                  </a:lnTo>
                  <a:lnTo>
                    <a:pt x="63" y="5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06" name="Freeform 1434">
              <a:extLst>
                <a:ext uri="{FF2B5EF4-FFF2-40B4-BE49-F238E27FC236}">
                  <a16:creationId xmlns:a16="http://schemas.microsoft.com/office/drawing/2014/main" id="{DE822886-1065-4070-8BAB-CDF04583A192}"/>
                </a:ext>
              </a:extLst>
            </p:cNvPr>
            <p:cNvSpPr>
              <a:spLocks/>
            </p:cNvSpPr>
            <p:nvPr/>
          </p:nvSpPr>
          <p:spPr bwMode="auto">
            <a:xfrm>
              <a:off x="3978" y="3182"/>
              <a:ext cx="42" cy="47"/>
            </a:xfrm>
            <a:custGeom>
              <a:avLst/>
              <a:gdLst>
                <a:gd name="T0" fmla="*/ 31 w 209"/>
                <a:gd name="T1" fmla="*/ 46 h 234"/>
                <a:gd name="T2" fmla="*/ 31 w 209"/>
                <a:gd name="T3" fmla="*/ 39 h 234"/>
                <a:gd name="T4" fmla="*/ 29 w 209"/>
                <a:gd name="T5" fmla="*/ 41 h 234"/>
                <a:gd name="T6" fmla="*/ 28 w 209"/>
                <a:gd name="T7" fmla="*/ 42 h 234"/>
                <a:gd name="T8" fmla="*/ 26 w 209"/>
                <a:gd name="T9" fmla="*/ 44 h 234"/>
                <a:gd name="T10" fmla="*/ 24 w 209"/>
                <a:gd name="T11" fmla="*/ 45 h 234"/>
                <a:gd name="T12" fmla="*/ 22 w 209"/>
                <a:gd name="T13" fmla="*/ 46 h 234"/>
                <a:gd name="T14" fmla="*/ 20 w 209"/>
                <a:gd name="T15" fmla="*/ 47 h 234"/>
                <a:gd name="T16" fmla="*/ 18 w 209"/>
                <a:gd name="T17" fmla="*/ 47 h 234"/>
                <a:gd name="T18" fmla="*/ 15 w 209"/>
                <a:gd name="T19" fmla="*/ 47 h 234"/>
                <a:gd name="T20" fmla="*/ 13 w 209"/>
                <a:gd name="T21" fmla="*/ 47 h 234"/>
                <a:gd name="T22" fmla="*/ 11 w 209"/>
                <a:gd name="T23" fmla="*/ 47 h 234"/>
                <a:gd name="T24" fmla="*/ 9 w 209"/>
                <a:gd name="T25" fmla="*/ 46 h 234"/>
                <a:gd name="T26" fmla="*/ 7 w 209"/>
                <a:gd name="T27" fmla="*/ 45 h 234"/>
                <a:gd name="T28" fmla="*/ 5 w 209"/>
                <a:gd name="T29" fmla="*/ 44 h 234"/>
                <a:gd name="T30" fmla="*/ 4 w 209"/>
                <a:gd name="T31" fmla="*/ 42 h 234"/>
                <a:gd name="T32" fmla="*/ 3 w 209"/>
                <a:gd name="T33" fmla="*/ 41 h 234"/>
                <a:gd name="T34" fmla="*/ 2 w 209"/>
                <a:gd name="T35" fmla="*/ 39 h 234"/>
                <a:gd name="T36" fmla="*/ 1 w 209"/>
                <a:gd name="T37" fmla="*/ 37 h 234"/>
                <a:gd name="T38" fmla="*/ 0 w 209"/>
                <a:gd name="T39" fmla="*/ 35 h 234"/>
                <a:gd name="T40" fmla="*/ 0 w 209"/>
                <a:gd name="T41" fmla="*/ 32 h 234"/>
                <a:gd name="T42" fmla="*/ 0 w 209"/>
                <a:gd name="T43" fmla="*/ 29 h 234"/>
                <a:gd name="T44" fmla="*/ 0 w 209"/>
                <a:gd name="T45" fmla="*/ 0 h 234"/>
                <a:gd name="T46" fmla="*/ 12 w 209"/>
                <a:gd name="T47" fmla="*/ 0 h 234"/>
                <a:gd name="T48" fmla="*/ 12 w 209"/>
                <a:gd name="T49" fmla="*/ 21 h 234"/>
                <a:gd name="T50" fmla="*/ 12 w 209"/>
                <a:gd name="T51" fmla="*/ 26 h 234"/>
                <a:gd name="T52" fmla="*/ 12 w 209"/>
                <a:gd name="T53" fmla="*/ 29 h 234"/>
                <a:gd name="T54" fmla="*/ 13 w 209"/>
                <a:gd name="T55" fmla="*/ 31 h 234"/>
                <a:gd name="T56" fmla="*/ 13 w 209"/>
                <a:gd name="T57" fmla="*/ 33 h 234"/>
                <a:gd name="T58" fmla="*/ 13 w 209"/>
                <a:gd name="T59" fmla="*/ 34 h 234"/>
                <a:gd name="T60" fmla="*/ 14 w 209"/>
                <a:gd name="T61" fmla="*/ 35 h 234"/>
                <a:gd name="T62" fmla="*/ 15 w 209"/>
                <a:gd name="T63" fmla="*/ 36 h 234"/>
                <a:gd name="T64" fmla="*/ 15 w 209"/>
                <a:gd name="T65" fmla="*/ 36 h 234"/>
                <a:gd name="T66" fmla="*/ 16 w 209"/>
                <a:gd name="T67" fmla="*/ 37 h 234"/>
                <a:gd name="T68" fmla="*/ 17 w 209"/>
                <a:gd name="T69" fmla="*/ 37 h 234"/>
                <a:gd name="T70" fmla="*/ 19 w 209"/>
                <a:gd name="T71" fmla="*/ 38 h 234"/>
                <a:gd name="T72" fmla="*/ 20 w 209"/>
                <a:gd name="T73" fmla="*/ 38 h 234"/>
                <a:gd name="T74" fmla="*/ 22 w 209"/>
                <a:gd name="T75" fmla="*/ 38 h 234"/>
                <a:gd name="T76" fmla="*/ 23 w 209"/>
                <a:gd name="T77" fmla="*/ 37 h 234"/>
                <a:gd name="T78" fmla="*/ 24 w 209"/>
                <a:gd name="T79" fmla="*/ 37 h 234"/>
                <a:gd name="T80" fmla="*/ 26 w 209"/>
                <a:gd name="T81" fmla="*/ 36 h 234"/>
                <a:gd name="T82" fmla="*/ 27 w 209"/>
                <a:gd name="T83" fmla="*/ 35 h 234"/>
                <a:gd name="T84" fmla="*/ 28 w 209"/>
                <a:gd name="T85" fmla="*/ 34 h 234"/>
                <a:gd name="T86" fmla="*/ 29 w 209"/>
                <a:gd name="T87" fmla="*/ 33 h 234"/>
                <a:gd name="T88" fmla="*/ 29 w 209"/>
                <a:gd name="T89" fmla="*/ 32 h 234"/>
                <a:gd name="T90" fmla="*/ 29 w 209"/>
                <a:gd name="T91" fmla="*/ 30 h 234"/>
                <a:gd name="T92" fmla="*/ 30 w 209"/>
                <a:gd name="T93" fmla="*/ 28 h 234"/>
                <a:gd name="T94" fmla="*/ 30 w 209"/>
                <a:gd name="T95" fmla="*/ 24 h 234"/>
                <a:gd name="T96" fmla="*/ 30 w 209"/>
                <a:gd name="T97" fmla="*/ 19 h 234"/>
                <a:gd name="T98" fmla="*/ 30 w 209"/>
                <a:gd name="T99" fmla="*/ 0 h 234"/>
                <a:gd name="T100" fmla="*/ 42 w 209"/>
                <a:gd name="T101" fmla="*/ 0 h 234"/>
                <a:gd name="T102" fmla="*/ 42 w 209"/>
                <a:gd name="T103" fmla="*/ 46 h 234"/>
                <a:gd name="T104" fmla="*/ 31 w 209"/>
                <a:gd name="T105" fmla="*/ 46 h 23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09"/>
                <a:gd name="T160" fmla="*/ 0 h 234"/>
                <a:gd name="T161" fmla="*/ 209 w 209"/>
                <a:gd name="T162" fmla="*/ 234 h 23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09" h="234">
                  <a:moveTo>
                    <a:pt x="152" y="228"/>
                  </a:moveTo>
                  <a:lnTo>
                    <a:pt x="152" y="195"/>
                  </a:lnTo>
                  <a:lnTo>
                    <a:pt x="146" y="203"/>
                  </a:lnTo>
                  <a:lnTo>
                    <a:pt x="138" y="211"/>
                  </a:lnTo>
                  <a:lnTo>
                    <a:pt x="130" y="218"/>
                  </a:lnTo>
                  <a:lnTo>
                    <a:pt x="120" y="223"/>
                  </a:lnTo>
                  <a:lnTo>
                    <a:pt x="109" y="228"/>
                  </a:lnTo>
                  <a:lnTo>
                    <a:pt x="98" y="232"/>
                  </a:lnTo>
                  <a:lnTo>
                    <a:pt x="88" y="233"/>
                  </a:lnTo>
                  <a:lnTo>
                    <a:pt x="77" y="234"/>
                  </a:lnTo>
                  <a:lnTo>
                    <a:pt x="66" y="234"/>
                  </a:lnTo>
                  <a:lnTo>
                    <a:pt x="55" y="232"/>
                  </a:lnTo>
                  <a:lnTo>
                    <a:pt x="45" y="228"/>
                  </a:lnTo>
                  <a:lnTo>
                    <a:pt x="36" y="224"/>
                  </a:lnTo>
                  <a:lnTo>
                    <a:pt x="27" y="219"/>
                  </a:lnTo>
                  <a:lnTo>
                    <a:pt x="20" y="211"/>
                  </a:lnTo>
                  <a:lnTo>
                    <a:pt x="13" y="203"/>
                  </a:lnTo>
                  <a:lnTo>
                    <a:pt x="9" y="195"/>
                  </a:lnTo>
                  <a:lnTo>
                    <a:pt x="6" y="185"/>
                  </a:lnTo>
                  <a:lnTo>
                    <a:pt x="2" y="173"/>
                  </a:lnTo>
                  <a:lnTo>
                    <a:pt x="1" y="160"/>
                  </a:lnTo>
                  <a:lnTo>
                    <a:pt x="0" y="144"/>
                  </a:lnTo>
                  <a:lnTo>
                    <a:pt x="0" y="0"/>
                  </a:lnTo>
                  <a:lnTo>
                    <a:pt x="62" y="0"/>
                  </a:lnTo>
                  <a:lnTo>
                    <a:pt x="62" y="105"/>
                  </a:lnTo>
                  <a:lnTo>
                    <a:pt x="62" y="127"/>
                  </a:lnTo>
                  <a:lnTo>
                    <a:pt x="62" y="144"/>
                  </a:lnTo>
                  <a:lnTo>
                    <a:pt x="63" y="156"/>
                  </a:lnTo>
                  <a:lnTo>
                    <a:pt x="65" y="164"/>
                  </a:lnTo>
                  <a:lnTo>
                    <a:pt x="67" y="169"/>
                  </a:lnTo>
                  <a:lnTo>
                    <a:pt x="69" y="173"/>
                  </a:lnTo>
                  <a:lnTo>
                    <a:pt x="73" y="178"/>
                  </a:lnTo>
                  <a:lnTo>
                    <a:pt x="77" y="181"/>
                  </a:lnTo>
                  <a:lnTo>
                    <a:pt x="81" y="184"/>
                  </a:lnTo>
                  <a:lnTo>
                    <a:pt x="87" y="186"/>
                  </a:lnTo>
                  <a:lnTo>
                    <a:pt x="93" y="187"/>
                  </a:lnTo>
                  <a:lnTo>
                    <a:pt x="100" y="187"/>
                  </a:lnTo>
                  <a:lnTo>
                    <a:pt x="107" y="187"/>
                  </a:lnTo>
                  <a:lnTo>
                    <a:pt x="114" y="185"/>
                  </a:lnTo>
                  <a:lnTo>
                    <a:pt x="121" y="183"/>
                  </a:lnTo>
                  <a:lnTo>
                    <a:pt x="128" y="179"/>
                  </a:lnTo>
                  <a:lnTo>
                    <a:pt x="133" y="174"/>
                  </a:lnTo>
                  <a:lnTo>
                    <a:pt x="137" y="170"/>
                  </a:lnTo>
                  <a:lnTo>
                    <a:pt x="142" y="164"/>
                  </a:lnTo>
                  <a:lnTo>
                    <a:pt x="144" y="158"/>
                  </a:lnTo>
                  <a:lnTo>
                    <a:pt x="146" y="150"/>
                  </a:lnTo>
                  <a:lnTo>
                    <a:pt x="147" y="137"/>
                  </a:lnTo>
                  <a:lnTo>
                    <a:pt x="148" y="118"/>
                  </a:lnTo>
                  <a:lnTo>
                    <a:pt x="148" y="97"/>
                  </a:lnTo>
                  <a:lnTo>
                    <a:pt x="148" y="0"/>
                  </a:lnTo>
                  <a:lnTo>
                    <a:pt x="209" y="0"/>
                  </a:lnTo>
                  <a:lnTo>
                    <a:pt x="209" y="228"/>
                  </a:lnTo>
                  <a:lnTo>
                    <a:pt x="152"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07" name="Freeform 1435">
              <a:extLst>
                <a:ext uri="{FF2B5EF4-FFF2-40B4-BE49-F238E27FC236}">
                  <a16:creationId xmlns:a16="http://schemas.microsoft.com/office/drawing/2014/main" id="{9F3AAF26-D5C2-4E24-9200-D90ACA90B652}"/>
                </a:ext>
              </a:extLst>
            </p:cNvPr>
            <p:cNvSpPr>
              <a:spLocks/>
            </p:cNvSpPr>
            <p:nvPr/>
          </p:nvSpPr>
          <p:spPr bwMode="auto">
            <a:xfrm>
              <a:off x="4033" y="3181"/>
              <a:ext cx="42" cy="47"/>
            </a:xfrm>
            <a:custGeom>
              <a:avLst/>
              <a:gdLst>
                <a:gd name="T0" fmla="*/ 42 w 210"/>
                <a:gd name="T1" fmla="*/ 47 h 234"/>
                <a:gd name="T2" fmla="*/ 30 w 210"/>
                <a:gd name="T3" fmla="*/ 47 h 234"/>
                <a:gd name="T4" fmla="*/ 30 w 210"/>
                <a:gd name="T5" fmla="*/ 24 h 234"/>
                <a:gd name="T6" fmla="*/ 30 w 210"/>
                <a:gd name="T7" fmla="*/ 20 h 234"/>
                <a:gd name="T8" fmla="*/ 30 w 210"/>
                <a:gd name="T9" fmla="*/ 18 h 234"/>
                <a:gd name="T10" fmla="*/ 29 w 210"/>
                <a:gd name="T11" fmla="*/ 15 h 234"/>
                <a:gd name="T12" fmla="*/ 29 w 210"/>
                <a:gd name="T13" fmla="*/ 14 h 234"/>
                <a:gd name="T14" fmla="*/ 29 w 210"/>
                <a:gd name="T15" fmla="*/ 13 h 234"/>
                <a:gd name="T16" fmla="*/ 28 w 210"/>
                <a:gd name="T17" fmla="*/ 12 h 234"/>
                <a:gd name="T18" fmla="*/ 27 w 210"/>
                <a:gd name="T19" fmla="*/ 11 h 234"/>
                <a:gd name="T20" fmla="*/ 26 w 210"/>
                <a:gd name="T21" fmla="*/ 11 h 234"/>
                <a:gd name="T22" fmla="*/ 26 w 210"/>
                <a:gd name="T23" fmla="*/ 10 h 234"/>
                <a:gd name="T24" fmla="*/ 24 w 210"/>
                <a:gd name="T25" fmla="*/ 10 h 234"/>
                <a:gd name="T26" fmla="*/ 23 w 210"/>
                <a:gd name="T27" fmla="*/ 10 h 234"/>
                <a:gd name="T28" fmla="*/ 22 w 210"/>
                <a:gd name="T29" fmla="*/ 9 h 234"/>
                <a:gd name="T30" fmla="*/ 21 w 210"/>
                <a:gd name="T31" fmla="*/ 10 h 234"/>
                <a:gd name="T32" fmla="*/ 19 w 210"/>
                <a:gd name="T33" fmla="*/ 10 h 234"/>
                <a:gd name="T34" fmla="*/ 18 w 210"/>
                <a:gd name="T35" fmla="*/ 10 h 234"/>
                <a:gd name="T36" fmla="*/ 17 w 210"/>
                <a:gd name="T37" fmla="*/ 11 h 234"/>
                <a:gd name="T38" fmla="*/ 15 w 210"/>
                <a:gd name="T39" fmla="*/ 12 h 234"/>
                <a:gd name="T40" fmla="*/ 15 w 210"/>
                <a:gd name="T41" fmla="*/ 13 h 234"/>
                <a:gd name="T42" fmla="*/ 14 w 210"/>
                <a:gd name="T43" fmla="*/ 14 h 234"/>
                <a:gd name="T44" fmla="*/ 13 w 210"/>
                <a:gd name="T45" fmla="*/ 16 h 234"/>
                <a:gd name="T46" fmla="*/ 13 w 210"/>
                <a:gd name="T47" fmla="*/ 17 h 234"/>
                <a:gd name="T48" fmla="*/ 12 w 210"/>
                <a:gd name="T49" fmla="*/ 20 h 234"/>
                <a:gd name="T50" fmla="*/ 12 w 210"/>
                <a:gd name="T51" fmla="*/ 23 h 234"/>
                <a:gd name="T52" fmla="*/ 12 w 210"/>
                <a:gd name="T53" fmla="*/ 26 h 234"/>
                <a:gd name="T54" fmla="*/ 12 w 210"/>
                <a:gd name="T55" fmla="*/ 47 h 234"/>
                <a:gd name="T56" fmla="*/ 0 w 210"/>
                <a:gd name="T57" fmla="*/ 47 h 234"/>
                <a:gd name="T58" fmla="*/ 0 w 210"/>
                <a:gd name="T59" fmla="*/ 1 h 234"/>
                <a:gd name="T60" fmla="*/ 11 w 210"/>
                <a:gd name="T61" fmla="*/ 1 h 234"/>
                <a:gd name="T62" fmla="*/ 11 w 210"/>
                <a:gd name="T63" fmla="*/ 8 h 234"/>
                <a:gd name="T64" fmla="*/ 13 w 210"/>
                <a:gd name="T65" fmla="*/ 6 h 234"/>
                <a:gd name="T66" fmla="*/ 15 w 210"/>
                <a:gd name="T67" fmla="*/ 4 h 234"/>
                <a:gd name="T68" fmla="*/ 16 w 210"/>
                <a:gd name="T69" fmla="*/ 3 h 234"/>
                <a:gd name="T70" fmla="*/ 18 w 210"/>
                <a:gd name="T71" fmla="*/ 2 h 234"/>
                <a:gd name="T72" fmla="*/ 20 w 210"/>
                <a:gd name="T73" fmla="*/ 1 h 234"/>
                <a:gd name="T74" fmla="*/ 22 w 210"/>
                <a:gd name="T75" fmla="*/ 0 h 234"/>
                <a:gd name="T76" fmla="*/ 24 w 210"/>
                <a:gd name="T77" fmla="*/ 0 h 234"/>
                <a:gd name="T78" fmla="*/ 26 w 210"/>
                <a:gd name="T79" fmla="*/ 0 h 234"/>
                <a:gd name="T80" fmla="*/ 28 w 210"/>
                <a:gd name="T81" fmla="*/ 0 h 234"/>
                <a:gd name="T82" fmla="*/ 30 w 210"/>
                <a:gd name="T83" fmla="*/ 0 h 234"/>
                <a:gd name="T84" fmla="*/ 32 w 210"/>
                <a:gd name="T85" fmla="*/ 1 h 234"/>
                <a:gd name="T86" fmla="*/ 34 w 210"/>
                <a:gd name="T87" fmla="*/ 2 h 234"/>
                <a:gd name="T88" fmla="*/ 35 w 210"/>
                <a:gd name="T89" fmla="*/ 2 h 234"/>
                <a:gd name="T90" fmla="*/ 37 w 210"/>
                <a:gd name="T91" fmla="*/ 3 h 234"/>
                <a:gd name="T92" fmla="*/ 38 w 210"/>
                <a:gd name="T93" fmla="*/ 4 h 234"/>
                <a:gd name="T94" fmla="*/ 39 w 210"/>
                <a:gd name="T95" fmla="*/ 5 h 234"/>
                <a:gd name="T96" fmla="*/ 40 w 210"/>
                <a:gd name="T97" fmla="*/ 6 h 234"/>
                <a:gd name="T98" fmla="*/ 40 w 210"/>
                <a:gd name="T99" fmla="*/ 8 h 234"/>
                <a:gd name="T100" fmla="*/ 41 w 210"/>
                <a:gd name="T101" fmla="*/ 9 h 234"/>
                <a:gd name="T102" fmla="*/ 41 w 210"/>
                <a:gd name="T103" fmla="*/ 10 h 234"/>
                <a:gd name="T104" fmla="*/ 41 w 210"/>
                <a:gd name="T105" fmla="*/ 12 h 234"/>
                <a:gd name="T106" fmla="*/ 42 w 210"/>
                <a:gd name="T107" fmla="*/ 14 h 234"/>
                <a:gd name="T108" fmla="*/ 42 w 210"/>
                <a:gd name="T109" fmla="*/ 16 h 234"/>
                <a:gd name="T110" fmla="*/ 42 w 210"/>
                <a:gd name="T111" fmla="*/ 18 h 234"/>
                <a:gd name="T112" fmla="*/ 42 w 210"/>
                <a:gd name="T113" fmla="*/ 47 h 23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10"/>
                <a:gd name="T172" fmla="*/ 0 h 234"/>
                <a:gd name="T173" fmla="*/ 210 w 210"/>
                <a:gd name="T174" fmla="*/ 234 h 23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10" h="234">
                  <a:moveTo>
                    <a:pt x="210" y="234"/>
                  </a:moveTo>
                  <a:lnTo>
                    <a:pt x="149" y="234"/>
                  </a:lnTo>
                  <a:lnTo>
                    <a:pt x="149" y="118"/>
                  </a:lnTo>
                  <a:lnTo>
                    <a:pt x="148" y="101"/>
                  </a:lnTo>
                  <a:lnTo>
                    <a:pt x="148" y="88"/>
                  </a:lnTo>
                  <a:lnTo>
                    <a:pt x="147" y="77"/>
                  </a:lnTo>
                  <a:lnTo>
                    <a:pt x="145" y="69"/>
                  </a:lnTo>
                  <a:lnTo>
                    <a:pt x="143" y="65"/>
                  </a:lnTo>
                  <a:lnTo>
                    <a:pt x="139" y="61"/>
                  </a:lnTo>
                  <a:lnTo>
                    <a:pt x="136" y="56"/>
                  </a:lnTo>
                  <a:lnTo>
                    <a:pt x="132" y="53"/>
                  </a:lnTo>
                  <a:lnTo>
                    <a:pt x="128" y="50"/>
                  </a:lnTo>
                  <a:lnTo>
                    <a:pt x="122" y="49"/>
                  </a:lnTo>
                  <a:lnTo>
                    <a:pt x="117" y="48"/>
                  </a:lnTo>
                  <a:lnTo>
                    <a:pt x="111" y="47"/>
                  </a:lnTo>
                  <a:lnTo>
                    <a:pt x="104" y="48"/>
                  </a:lnTo>
                  <a:lnTo>
                    <a:pt x="96" y="49"/>
                  </a:lnTo>
                  <a:lnTo>
                    <a:pt x="90" y="52"/>
                  </a:lnTo>
                  <a:lnTo>
                    <a:pt x="83" y="55"/>
                  </a:lnTo>
                  <a:lnTo>
                    <a:pt x="77" y="61"/>
                  </a:lnTo>
                  <a:lnTo>
                    <a:pt x="73" y="66"/>
                  </a:lnTo>
                  <a:lnTo>
                    <a:pt x="68" y="71"/>
                  </a:lnTo>
                  <a:lnTo>
                    <a:pt x="66" y="78"/>
                  </a:lnTo>
                  <a:lnTo>
                    <a:pt x="64" y="86"/>
                  </a:lnTo>
                  <a:lnTo>
                    <a:pt x="62" y="98"/>
                  </a:lnTo>
                  <a:lnTo>
                    <a:pt x="62" y="113"/>
                  </a:lnTo>
                  <a:lnTo>
                    <a:pt x="61" y="131"/>
                  </a:lnTo>
                  <a:lnTo>
                    <a:pt x="61" y="234"/>
                  </a:lnTo>
                  <a:lnTo>
                    <a:pt x="0" y="234"/>
                  </a:lnTo>
                  <a:lnTo>
                    <a:pt x="0" y="6"/>
                  </a:lnTo>
                  <a:lnTo>
                    <a:pt x="56" y="6"/>
                  </a:lnTo>
                  <a:lnTo>
                    <a:pt x="56" y="39"/>
                  </a:lnTo>
                  <a:lnTo>
                    <a:pt x="65" y="30"/>
                  </a:lnTo>
                  <a:lnTo>
                    <a:pt x="73" y="22"/>
                  </a:lnTo>
                  <a:lnTo>
                    <a:pt x="81" y="15"/>
                  </a:lnTo>
                  <a:lnTo>
                    <a:pt x="91" y="10"/>
                  </a:lnTo>
                  <a:lnTo>
                    <a:pt x="101" y="6"/>
                  </a:lnTo>
                  <a:lnTo>
                    <a:pt x="110" y="2"/>
                  </a:lnTo>
                  <a:lnTo>
                    <a:pt x="121" y="1"/>
                  </a:lnTo>
                  <a:lnTo>
                    <a:pt x="132" y="0"/>
                  </a:lnTo>
                  <a:lnTo>
                    <a:pt x="142" y="1"/>
                  </a:lnTo>
                  <a:lnTo>
                    <a:pt x="151" y="2"/>
                  </a:lnTo>
                  <a:lnTo>
                    <a:pt x="160" y="4"/>
                  </a:lnTo>
                  <a:lnTo>
                    <a:pt x="169" y="8"/>
                  </a:lnTo>
                  <a:lnTo>
                    <a:pt x="177" y="12"/>
                  </a:lnTo>
                  <a:lnTo>
                    <a:pt x="184" y="16"/>
                  </a:lnTo>
                  <a:lnTo>
                    <a:pt x="189" y="21"/>
                  </a:lnTo>
                  <a:lnTo>
                    <a:pt x="194" y="26"/>
                  </a:lnTo>
                  <a:lnTo>
                    <a:pt x="198" y="31"/>
                  </a:lnTo>
                  <a:lnTo>
                    <a:pt x="201" y="38"/>
                  </a:lnTo>
                  <a:lnTo>
                    <a:pt x="204" y="44"/>
                  </a:lnTo>
                  <a:lnTo>
                    <a:pt x="206" y="52"/>
                  </a:lnTo>
                  <a:lnTo>
                    <a:pt x="207" y="60"/>
                  </a:lnTo>
                  <a:lnTo>
                    <a:pt x="209" y="69"/>
                  </a:lnTo>
                  <a:lnTo>
                    <a:pt x="210" y="80"/>
                  </a:lnTo>
                  <a:lnTo>
                    <a:pt x="210" y="92"/>
                  </a:lnTo>
                  <a:lnTo>
                    <a:pt x="210" y="2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08" name="Freeform 1436">
              <a:extLst>
                <a:ext uri="{FF2B5EF4-FFF2-40B4-BE49-F238E27FC236}">
                  <a16:creationId xmlns:a16="http://schemas.microsoft.com/office/drawing/2014/main" id="{BE070509-C213-4861-BAB9-DFAAB5E9181F}"/>
                </a:ext>
              </a:extLst>
            </p:cNvPr>
            <p:cNvSpPr>
              <a:spLocks/>
            </p:cNvSpPr>
            <p:nvPr/>
          </p:nvSpPr>
          <p:spPr bwMode="auto">
            <a:xfrm>
              <a:off x="4082" y="3166"/>
              <a:ext cx="27" cy="63"/>
            </a:xfrm>
            <a:custGeom>
              <a:avLst/>
              <a:gdLst>
                <a:gd name="T0" fmla="*/ 26 w 136"/>
                <a:gd name="T1" fmla="*/ 16 h 315"/>
                <a:gd name="T2" fmla="*/ 26 w 136"/>
                <a:gd name="T3" fmla="*/ 26 h 315"/>
                <a:gd name="T4" fmla="*/ 18 w 136"/>
                <a:gd name="T5" fmla="*/ 26 h 315"/>
                <a:gd name="T6" fmla="*/ 18 w 136"/>
                <a:gd name="T7" fmla="*/ 44 h 315"/>
                <a:gd name="T8" fmla="*/ 18 w 136"/>
                <a:gd name="T9" fmla="*/ 47 h 315"/>
                <a:gd name="T10" fmla="*/ 18 w 136"/>
                <a:gd name="T11" fmla="*/ 49 h 315"/>
                <a:gd name="T12" fmla="*/ 18 w 136"/>
                <a:gd name="T13" fmla="*/ 50 h 315"/>
                <a:gd name="T14" fmla="*/ 18 w 136"/>
                <a:gd name="T15" fmla="*/ 51 h 315"/>
                <a:gd name="T16" fmla="*/ 18 w 136"/>
                <a:gd name="T17" fmla="*/ 52 h 315"/>
                <a:gd name="T18" fmla="*/ 19 w 136"/>
                <a:gd name="T19" fmla="*/ 52 h 315"/>
                <a:gd name="T20" fmla="*/ 20 w 136"/>
                <a:gd name="T21" fmla="*/ 53 h 315"/>
                <a:gd name="T22" fmla="*/ 21 w 136"/>
                <a:gd name="T23" fmla="*/ 53 h 315"/>
                <a:gd name="T24" fmla="*/ 23 w 136"/>
                <a:gd name="T25" fmla="*/ 53 h 315"/>
                <a:gd name="T26" fmla="*/ 26 w 136"/>
                <a:gd name="T27" fmla="*/ 52 h 315"/>
                <a:gd name="T28" fmla="*/ 27 w 136"/>
                <a:gd name="T29" fmla="*/ 61 h 315"/>
                <a:gd name="T30" fmla="*/ 25 w 136"/>
                <a:gd name="T31" fmla="*/ 62 h 315"/>
                <a:gd name="T32" fmla="*/ 23 w 136"/>
                <a:gd name="T33" fmla="*/ 63 h 315"/>
                <a:gd name="T34" fmla="*/ 20 w 136"/>
                <a:gd name="T35" fmla="*/ 63 h 315"/>
                <a:gd name="T36" fmla="*/ 17 w 136"/>
                <a:gd name="T37" fmla="*/ 63 h 315"/>
                <a:gd name="T38" fmla="*/ 16 w 136"/>
                <a:gd name="T39" fmla="*/ 63 h 315"/>
                <a:gd name="T40" fmla="*/ 14 w 136"/>
                <a:gd name="T41" fmla="*/ 63 h 315"/>
                <a:gd name="T42" fmla="*/ 13 w 136"/>
                <a:gd name="T43" fmla="*/ 62 h 315"/>
                <a:gd name="T44" fmla="*/ 12 w 136"/>
                <a:gd name="T45" fmla="*/ 62 h 315"/>
                <a:gd name="T46" fmla="*/ 10 w 136"/>
                <a:gd name="T47" fmla="*/ 61 h 315"/>
                <a:gd name="T48" fmla="*/ 9 w 136"/>
                <a:gd name="T49" fmla="*/ 61 h 315"/>
                <a:gd name="T50" fmla="*/ 8 w 136"/>
                <a:gd name="T51" fmla="*/ 60 h 315"/>
                <a:gd name="T52" fmla="*/ 8 w 136"/>
                <a:gd name="T53" fmla="*/ 59 h 315"/>
                <a:gd name="T54" fmla="*/ 7 w 136"/>
                <a:gd name="T55" fmla="*/ 58 h 315"/>
                <a:gd name="T56" fmla="*/ 7 w 136"/>
                <a:gd name="T57" fmla="*/ 57 h 315"/>
                <a:gd name="T58" fmla="*/ 6 w 136"/>
                <a:gd name="T59" fmla="*/ 56 h 315"/>
                <a:gd name="T60" fmla="*/ 6 w 136"/>
                <a:gd name="T61" fmla="*/ 54 h 315"/>
                <a:gd name="T62" fmla="*/ 6 w 136"/>
                <a:gd name="T63" fmla="*/ 53 h 315"/>
                <a:gd name="T64" fmla="*/ 6 w 136"/>
                <a:gd name="T65" fmla="*/ 51 h 315"/>
                <a:gd name="T66" fmla="*/ 6 w 136"/>
                <a:gd name="T67" fmla="*/ 49 h 315"/>
                <a:gd name="T68" fmla="*/ 6 w 136"/>
                <a:gd name="T69" fmla="*/ 46 h 315"/>
                <a:gd name="T70" fmla="*/ 6 w 136"/>
                <a:gd name="T71" fmla="*/ 26 h 315"/>
                <a:gd name="T72" fmla="*/ 0 w 136"/>
                <a:gd name="T73" fmla="*/ 26 h 315"/>
                <a:gd name="T74" fmla="*/ 0 w 136"/>
                <a:gd name="T75" fmla="*/ 16 h 315"/>
                <a:gd name="T76" fmla="*/ 6 w 136"/>
                <a:gd name="T77" fmla="*/ 16 h 315"/>
                <a:gd name="T78" fmla="*/ 6 w 136"/>
                <a:gd name="T79" fmla="*/ 7 h 315"/>
                <a:gd name="T80" fmla="*/ 18 w 136"/>
                <a:gd name="T81" fmla="*/ 0 h 315"/>
                <a:gd name="T82" fmla="*/ 18 w 136"/>
                <a:gd name="T83" fmla="*/ 16 h 315"/>
                <a:gd name="T84" fmla="*/ 26 w 136"/>
                <a:gd name="T85" fmla="*/ 16 h 31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6"/>
                <a:gd name="T130" fmla="*/ 0 h 315"/>
                <a:gd name="T131" fmla="*/ 136 w 136"/>
                <a:gd name="T132" fmla="*/ 315 h 31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6" h="315">
                  <a:moveTo>
                    <a:pt x="131" y="81"/>
                  </a:moveTo>
                  <a:lnTo>
                    <a:pt x="131" y="129"/>
                  </a:lnTo>
                  <a:lnTo>
                    <a:pt x="90" y="129"/>
                  </a:lnTo>
                  <a:lnTo>
                    <a:pt x="90" y="221"/>
                  </a:lnTo>
                  <a:lnTo>
                    <a:pt x="90" y="234"/>
                  </a:lnTo>
                  <a:lnTo>
                    <a:pt x="90" y="243"/>
                  </a:lnTo>
                  <a:lnTo>
                    <a:pt x="90" y="250"/>
                  </a:lnTo>
                  <a:lnTo>
                    <a:pt x="91" y="254"/>
                  </a:lnTo>
                  <a:lnTo>
                    <a:pt x="93" y="259"/>
                  </a:lnTo>
                  <a:lnTo>
                    <a:pt x="96" y="262"/>
                  </a:lnTo>
                  <a:lnTo>
                    <a:pt x="101" y="264"/>
                  </a:lnTo>
                  <a:lnTo>
                    <a:pt x="106" y="265"/>
                  </a:lnTo>
                  <a:lnTo>
                    <a:pt x="117" y="263"/>
                  </a:lnTo>
                  <a:lnTo>
                    <a:pt x="131" y="259"/>
                  </a:lnTo>
                  <a:lnTo>
                    <a:pt x="136" y="306"/>
                  </a:lnTo>
                  <a:lnTo>
                    <a:pt x="124" y="309"/>
                  </a:lnTo>
                  <a:lnTo>
                    <a:pt x="114" y="313"/>
                  </a:lnTo>
                  <a:lnTo>
                    <a:pt x="101" y="315"/>
                  </a:lnTo>
                  <a:lnTo>
                    <a:pt x="88" y="315"/>
                  </a:lnTo>
                  <a:lnTo>
                    <a:pt x="80" y="315"/>
                  </a:lnTo>
                  <a:lnTo>
                    <a:pt x="73" y="314"/>
                  </a:lnTo>
                  <a:lnTo>
                    <a:pt x="65" y="311"/>
                  </a:lnTo>
                  <a:lnTo>
                    <a:pt x="58" y="309"/>
                  </a:lnTo>
                  <a:lnTo>
                    <a:pt x="52" y="306"/>
                  </a:lnTo>
                  <a:lnTo>
                    <a:pt x="47" y="303"/>
                  </a:lnTo>
                  <a:lnTo>
                    <a:pt x="42" y="300"/>
                  </a:lnTo>
                  <a:lnTo>
                    <a:pt x="39" y="295"/>
                  </a:lnTo>
                  <a:lnTo>
                    <a:pt x="36" y="290"/>
                  </a:lnTo>
                  <a:lnTo>
                    <a:pt x="34" y="284"/>
                  </a:lnTo>
                  <a:lnTo>
                    <a:pt x="32" y="278"/>
                  </a:lnTo>
                  <a:lnTo>
                    <a:pt x="30" y="272"/>
                  </a:lnTo>
                  <a:lnTo>
                    <a:pt x="29" y="265"/>
                  </a:lnTo>
                  <a:lnTo>
                    <a:pt x="29" y="255"/>
                  </a:lnTo>
                  <a:lnTo>
                    <a:pt x="28" y="243"/>
                  </a:lnTo>
                  <a:lnTo>
                    <a:pt x="28" y="228"/>
                  </a:lnTo>
                  <a:lnTo>
                    <a:pt x="28" y="129"/>
                  </a:lnTo>
                  <a:lnTo>
                    <a:pt x="0" y="129"/>
                  </a:lnTo>
                  <a:lnTo>
                    <a:pt x="0" y="81"/>
                  </a:lnTo>
                  <a:lnTo>
                    <a:pt x="28" y="81"/>
                  </a:lnTo>
                  <a:lnTo>
                    <a:pt x="28" y="35"/>
                  </a:lnTo>
                  <a:lnTo>
                    <a:pt x="90" y="0"/>
                  </a:lnTo>
                  <a:lnTo>
                    <a:pt x="90" y="81"/>
                  </a:lnTo>
                  <a:lnTo>
                    <a:pt x="131" y="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09" name="Freeform 1437">
              <a:extLst>
                <a:ext uri="{FF2B5EF4-FFF2-40B4-BE49-F238E27FC236}">
                  <a16:creationId xmlns:a16="http://schemas.microsoft.com/office/drawing/2014/main" id="{21D8E2A4-C4B2-41A8-AB2D-C8D42507183F}"/>
                </a:ext>
              </a:extLst>
            </p:cNvPr>
            <p:cNvSpPr>
              <a:spLocks noEditPoints="1"/>
            </p:cNvSpPr>
            <p:nvPr/>
          </p:nvSpPr>
          <p:spPr bwMode="auto">
            <a:xfrm>
              <a:off x="4113" y="3181"/>
              <a:ext cx="48" cy="48"/>
            </a:xfrm>
            <a:custGeom>
              <a:avLst/>
              <a:gdLst>
                <a:gd name="T0" fmla="*/ 1 w 236"/>
                <a:gd name="T1" fmla="*/ 18 h 240"/>
                <a:gd name="T2" fmla="*/ 4 w 236"/>
                <a:gd name="T3" fmla="*/ 10 h 240"/>
                <a:gd name="T4" fmla="*/ 7 w 236"/>
                <a:gd name="T5" fmla="*/ 7 h 240"/>
                <a:gd name="T6" fmla="*/ 10 w 236"/>
                <a:gd name="T7" fmla="*/ 4 h 240"/>
                <a:gd name="T8" fmla="*/ 17 w 236"/>
                <a:gd name="T9" fmla="*/ 1 h 240"/>
                <a:gd name="T10" fmla="*/ 26 w 236"/>
                <a:gd name="T11" fmla="*/ 0 h 240"/>
                <a:gd name="T12" fmla="*/ 34 w 236"/>
                <a:gd name="T13" fmla="*/ 2 h 240"/>
                <a:gd name="T14" fmla="*/ 39 w 236"/>
                <a:gd name="T15" fmla="*/ 5 h 240"/>
                <a:gd name="T16" fmla="*/ 44 w 236"/>
                <a:gd name="T17" fmla="*/ 10 h 240"/>
                <a:gd name="T18" fmla="*/ 47 w 236"/>
                <a:gd name="T19" fmla="*/ 17 h 240"/>
                <a:gd name="T20" fmla="*/ 48 w 236"/>
                <a:gd name="T21" fmla="*/ 24 h 240"/>
                <a:gd name="T22" fmla="*/ 47 w 236"/>
                <a:gd name="T23" fmla="*/ 31 h 240"/>
                <a:gd name="T24" fmla="*/ 44 w 236"/>
                <a:gd name="T25" fmla="*/ 38 h 240"/>
                <a:gd name="T26" fmla="*/ 39 w 236"/>
                <a:gd name="T27" fmla="*/ 43 h 240"/>
                <a:gd name="T28" fmla="*/ 34 w 236"/>
                <a:gd name="T29" fmla="*/ 46 h 240"/>
                <a:gd name="T30" fmla="*/ 26 w 236"/>
                <a:gd name="T31" fmla="*/ 48 h 240"/>
                <a:gd name="T32" fmla="*/ 18 w 236"/>
                <a:gd name="T33" fmla="*/ 47 h 240"/>
                <a:gd name="T34" fmla="*/ 11 w 236"/>
                <a:gd name="T35" fmla="*/ 44 h 240"/>
                <a:gd name="T36" fmla="*/ 7 w 236"/>
                <a:gd name="T37" fmla="*/ 42 h 240"/>
                <a:gd name="T38" fmla="*/ 4 w 236"/>
                <a:gd name="T39" fmla="*/ 38 h 240"/>
                <a:gd name="T40" fmla="*/ 2 w 236"/>
                <a:gd name="T41" fmla="*/ 34 h 240"/>
                <a:gd name="T42" fmla="*/ 0 w 236"/>
                <a:gd name="T43" fmla="*/ 27 h 240"/>
                <a:gd name="T44" fmla="*/ 13 w 236"/>
                <a:gd name="T45" fmla="*/ 26 h 240"/>
                <a:gd name="T46" fmla="*/ 13 w 236"/>
                <a:gd name="T47" fmla="*/ 30 h 240"/>
                <a:gd name="T48" fmla="*/ 15 w 236"/>
                <a:gd name="T49" fmla="*/ 33 h 240"/>
                <a:gd name="T50" fmla="*/ 17 w 236"/>
                <a:gd name="T51" fmla="*/ 36 h 240"/>
                <a:gd name="T52" fmla="*/ 21 w 236"/>
                <a:gd name="T53" fmla="*/ 38 h 240"/>
                <a:gd name="T54" fmla="*/ 24 w 236"/>
                <a:gd name="T55" fmla="*/ 38 h 240"/>
                <a:gd name="T56" fmla="*/ 27 w 236"/>
                <a:gd name="T57" fmla="*/ 38 h 240"/>
                <a:gd name="T58" fmla="*/ 31 w 236"/>
                <a:gd name="T59" fmla="*/ 36 h 240"/>
                <a:gd name="T60" fmla="*/ 33 w 236"/>
                <a:gd name="T61" fmla="*/ 33 h 240"/>
                <a:gd name="T62" fmla="*/ 35 w 236"/>
                <a:gd name="T63" fmla="*/ 30 h 240"/>
                <a:gd name="T64" fmla="*/ 35 w 236"/>
                <a:gd name="T65" fmla="*/ 26 h 240"/>
                <a:gd name="T66" fmla="*/ 35 w 236"/>
                <a:gd name="T67" fmla="*/ 21 h 240"/>
                <a:gd name="T68" fmla="*/ 34 w 236"/>
                <a:gd name="T69" fmla="*/ 17 h 240"/>
                <a:gd name="T70" fmla="*/ 32 w 236"/>
                <a:gd name="T71" fmla="*/ 14 h 240"/>
                <a:gd name="T72" fmla="*/ 29 w 236"/>
                <a:gd name="T73" fmla="*/ 11 h 240"/>
                <a:gd name="T74" fmla="*/ 26 w 236"/>
                <a:gd name="T75" fmla="*/ 10 h 240"/>
                <a:gd name="T76" fmla="*/ 23 w 236"/>
                <a:gd name="T77" fmla="*/ 10 h 240"/>
                <a:gd name="T78" fmla="*/ 20 w 236"/>
                <a:gd name="T79" fmla="*/ 11 h 240"/>
                <a:gd name="T80" fmla="*/ 17 w 236"/>
                <a:gd name="T81" fmla="*/ 13 h 240"/>
                <a:gd name="T82" fmla="*/ 14 w 236"/>
                <a:gd name="T83" fmla="*/ 16 h 240"/>
                <a:gd name="T84" fmla="*/ 13 w 236"/>
                <a:gd name="T85" fmla="*/ 19 h 240"/>
                <a:gd name="T86" fmla="*/ 13 w 236"/>
                <a:gd name="T87" fmla="*/ 24 h 24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36"/>
                <a:gd name="T133" fmla="*/ 0 h 240"/>
                <a:gd name="T134" fmla="*/ 236 w 236"/>
                <a:gd name="T135" fmla="*/ 240 h 24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36" h="240">
                  <a:moveTo>
                    <a:pt x="0" y="117"/>
                  </a:moveTo>
                  <a:lnTo>
                    <a:pt x="1" y="102"/>
                  </a:lnTo>
                  <a:lnTo>
                    <a:pt x="3" y="88"/>
                  </a:lnTo>
                  <a:lnTo>
                    <a:pt x="9" y="72"/>
                  </a:lnTo>
                  <a:lnTo>
                    <a:pt x="15" y="58"/>
                  </a:lnTo>
                  <a:lnTo>
                    <a:pt x="18" y="52"/>
                  </a:lnTo>
                  <a:lnTo>
                    <a:pt x="23" y="45"/>
                  </a:lnTo>
                  <a:lnTo>
                    <a:pt x="28" y="39"/>
                  </a:lnTo>
                  <a:lnTo>
                    <a:pt x="32" y="34"/>
                  </a:lnTo>
                  <a:lnTo>
                    <a:pt x="38" y="28"/>
                  </a:lnTo>
                  <a:lnTo>
                    <a:pt x="44" y="24"/>
                  </a:lnTo>
                  <a:lnTo>
                    <a:pt x="51" y="20"/>
                  </a:lnTo>
                  <a:lnTo>
                    <a:pt x="57" y="15"/>
                  </a:lnTo>
                  <a:lnTo>
                    <a:pt x="71" y="9"/>
                  </a:lnTo>
                  <a:lnTo>
                    <a:pt x="86" y="4"/>
                  </a:lnTo>
                  <a:lnTo>
                    <a:pt x="101" y="1"/>
                  </a:lnTo>
                  <a:lnTo>
                    <a:pt x="118" y="0"/>
                  </a:lnTo>
                  <a:lnTo>
                    <a:pt x="130" y="1"/>
                  </a:lnTo>
                  <a:lnTo>
                    <a:pt x="142" y="2"/>
                  </a:lnTo>
                  <a:lnTo>
                    <a:pt x="154" y="6"/>
                  </a:lnTo>
                  <a:lnTo>
                    <a:pt x="165" y="9"/>
                  </a:lnTo>
                  <a:lnTo>
                    <a:pt x="176" y="13"/>
                  </a:lnTo>
                  <a:lnTo>
                    <a:pt x="186" y="20"/>
                  </a:lnTo>
                  <a:lnTo>
                    <a:pt x="194" y="26"/>
                  </a:lnTo>
                  <a:lnTo>
                    <a:pt x="203" y="35"/>
                  </a:lnTo>
                  <a:lnTo>
                    <a:pt x="210" y="43"/>
                  </a:lnTo>
                  <a:lnTo>
                    <a:pt x="218" y="52"/>
                  </a:lnTo>
                  <a:lnTo>
                    <a:pt x="223" y="62"/>
                  </a:lnTo>
                  <a:lnTo>
                    <a:pt x="228" y="72"/>
                  </a:lnTo>
                  <a:lnTo>
                    <a:pt x="232" y="83"/>
                  </a:lnTo>
                  <a:lnTo>
                    <a:pt x="234" y="95"/>
                  </a:lnTo>
                  <a:lnTo>
                    <a:pt x="236" y="107"/>
                  </a:lnTo>
                  <a:lnTo>
                    <a:pt x="236" y="120"/>
                  </a:lnTo>
                  <a:lnTo>
                    <a:pt x="236" y="132"/>
                  </a:lnTo>
                  <a:lnTo>
                    <a:pt x="234" y="145"/>
                  </a:lnTo>
                  <a:lnTo>
                    <a:pt x="232" y="156"/>
                  </a:lnTo>
                  <a:lnTo>
                    <a:pt x="228" y="167"/>
                  </a:lnTo>
                  <a:lnTo>
                    <a:pt x="223" y="177"/>
                  </a:lnTo>
                  <a:lnTo>
                    <a:pt x="218" y="188"/>
                  </a:lnTo>
                  <a:lnTo>
                    <a:pt x="210" y="197"/>
                  </a:lnTo>
                  <a:lnTo>
                    <a:pt x="203" y="205"/>
                  </a:lnTo>
                  <a:lnTo>
                    <a:pt x="194" y="214"/>
                  </a:lnTo>
                  <a:lnTo>
                    <a:pt x="184" y="220"/>
                  </a:lnTo>
                  <a:lnTo>
                    <a:pt x="175" y="227"/>
                  </a:lnTo>
                  <a:lnTo>
                    <a:pt x="165" y="231"/>
                  </a:lnTo>
                  <a:lnTo>
                    <a:pt x="154" y="235"/>
                  </a:lnTo>
                  <a:lnTo>
                    <a:pt x="142" y="238"/>
                  </a:lnTo>
                  <a:lnTo>
                    <a:pt x="130" y="240"/>
                  </a:lnTo>
                  <a:lnTo>
                    <a:pt x="119" y="240"/>
                  </a:lnTo>
                  <a:lnTo>
                    <a:pt x="102" y="239"/>
                  </a:lnTo>
                  <a:lnTo>
                    <a:pt x="87" y="236"/>
                  </a:lnTo>
                  <a:lnTo>
                    <a:pt x="72" y="232"/>
                  </a:lnTo>
                  <a:lnTo>
                    <a:pt x="58" y="226"/>
                  </a:lnTo>
                  <a:lnTo>
                    <a:pt x="52" y="221"/>
                  </a:lnTo>
                  <a:lnTo>
                    <a:pt x="45" y="218"/>
                  </a:lnTo>
                  <a:lnTo>
                    <a:pt x="39" y="213"/>
                  </a:lnTo>
                  <a:lnTo>
                    <a:pt x="33" y="208"/>
                  </a:lnTo>
                  <a:lnTo>
                    <a:pt x="28" y="203"/>
                  </a:lnTo>
                  <a:lnTo>
                    <a:pt x="23" y="197"/>
                  </a:lnTo>
                  <a:lnTo>
                    <a:pt x="18" y="190"/>
                  </a:lnTo>
                  <a:lnTo>
                    <a:pt x="15" y="184"/>
                  </a:lnTo>
                  <a:lnTo>
                    <a:pt x="12" y="177"/>
                  </a:lnTo>
                  <a:lnTo>
                    <a:pt x="9" y="170"/>
                  </a:lnTo>
                  <a:lnTo>
                    <a:pt x="5" y="162"/>
                  </a:lnTo>
                  <a:lnTo>
                    <a:pt x="3" y="153"/>
                  </a:lnTo>
                  <a:lnTo>
                    <a:pt x="1" y="136"/>
                  </a:lnTo>
                  <a:lnTo>
                    <a:pt x="0" y="117"/>
                  </a:lnTo>
                  <a:close/>
                  <a:moveTo>
                    <a:pt x="62" y="120"/>
                  </a:moveTo>
                  <a:lnTo>
                    <a:pt x="62" y="129"/>
                  </a:lnTo>
                  <a:lnTo>
                    <a:pt x="62" y="136"/>
                  </a:lnTo>
                  <a:lnTo>
                    <a:pt x="65" y="144"/>
                  </a:lnTo>
                  <a:lnTo>
                    <a:pt x="66" y="150"/>
                  </a:lnTo>
                  <a:lnTo>
                    <a:pt x="68" y="157"/>
                  </a:lnTo>
                  <a:lnTo>
                    <a:pt x="71" y="162"/>
                  </a:lnTo>
                  <a:lnTo>
                    <a:pt x="74" y="167"/>
                  </a:lnTo>
                  <a:lnTo>
                    <a:pt x="79" y="173"/>
                  </a:lnTo>
                  <a:lnTo>
                    <a:pt x="82" y="176"/>
                  </a:lnTo>
                  <a:lnTo>
                    <a:pt x="86" y="180"/>
                  </a:lnTo>
                  <a:lnTo>
                    <a:pt x="92" y="184"/>
                  </a:lnTo>
                  <a:lnTo>
                    <a:pt x="96" y="186"/>
                  </a:lnTo>
                  <a:lnTo>
                    <a:pt x="101" y="188"/>
                  </a:lnTo>
                  <a:lnTo>
                    <a:pt x="107" y="189"/>
                  </a:lnTo>
                  <a:lnTo>
                    <a:pt x="112" y="190"/>
                  </a:lnTo>
                  <a:lnTo>
                    <a:pt x="119" y="190"/>
                  </a:lnTo>
                  <a:lnTo>
                    <a:pt x="124" y="190"/>
                  </a:lnTo>
                  <a:lnTo>
                    <a:pt x="129" y="189"/>
                  </a:lnTo>
                  <a:lnTo>
                    <a:pt x="135" y="188"/>
                  </a:lnTo>
                  <a:lnTo>
                    <a:pt x="140" y="186"/>
                  </a:lnTo>
                  <a:lnTo>
                    <a:pt x="145" y="184"/>
                  </a:lnTo>
                  <a:lnTo>
                    <a:pt x="150" y="180"/>
                  </a:lnTo>
                  <a:lnTo>
                    <a:pt x="154" y="176"/>
                  </a:lnTo>
                  <a:lnTo>
                    <a:pt x="157" y="173"/>
                  </a:lnTo>
                  <a:lnTo>
                    <a:pt x="162" y="167"/>
                  </a:lnTo>
                  <a:lnTo>
                    <a:pt x="165" y="162"/>
                  </a:lnTo>
                  <a:lnTo>
                    <a:pt x="167" y="157"/>
                  </a:lnTo>
                  <a:lnTo>
                    <a:pt x="170" y="150"/>
                  </a:lnTo>
                  <a:lnTo>
                    <a:pt x="171" y="144"/>
                  </a:lnTo>
                  <a:lnTo>
                    <a:pt x="173" y="136"/>
                  </a:lnTo>
                  <a:lnTo>
                    <a:pt x="174" y="129"/>
                  </a:lnTo>
                  <a:lnTo>
                    <a:pt x="174" y="120"/>
                  </a:lnTo>
                  <a:lnTo>
                    <a:pt x="174" y="111"/>
                  </a:lnTo>
                  <a:lnTo>
                    <a:pt x="173" y="104"/>
                  </a:lnTo>
                  <a:lnTo>
                    <a:pt x="171" y="96"/>
                  </a:lnTo>
                  <a:lnTo>
                    <a:pt x="170" y="90"/>
                  </a:lnTo>
                  <a:lnTo>
                    <a:pt x="167" y="83"/>
                  </a:lnTo>
                  <a:lnTo>
                    <a:pt x="165" y="78"/>
                  </a:lnTo>
                  <a:lnTo>
                    <a:pt x="162" y="72"/>
                  </a:lnTo>
                  <a:lnTo>
                    <a:pt x="157" y="68"/>
                  </a:lnTo>
                  <a:lnTo>
                    <a:pt x="154" y="64"/>
                  </a:lnTo>
                  <a:lnTo>
                    <a:pt x="150" y="60"/>
                  </a:lnTo>
                  <a:lnTo>
                    <a:pt x="145" y="57"/>
                  </a:lnTo>
                  <a:lnTo>
                    <a:pt x="140" y="54"/>
                  </a:lnTo>
                  <a:lnTo>
                    <a:pt x="135" y="52"/>
                  </a:lnTo>
                  <a:lnTo>
                    <a:pt x="129" y="51"/>
                  </a:lnTo>
                  <a:lnTo>
                    <a:pt x="124" y="50"/>
                  </a:lnTo>
                  <a:lnTo>
                    <a:pt x="119" y="50"/>
                  </a:lnTo>
                  <a:lnTo>
                    <a:pt x="112" y="50"/>
                  </a:lnTo>
                  <a:lnTo>
                    <a:pt x="107" y="51"/>
                  </a:lnTo>
                  <a:lnTo>
                    <a:pt x="101" y="52"/>
                  </a:lnTo>
                  <a:lnTo>
                    <a:pt x="96" y="54"/>
                  </a:lnTo>
                  <a:lnTo>
                    <a:pt x="92" y="57"/>
                  </a:lnTo>
                  <a:lnTo>
                    <a:pt x="86" y="60"/>
                  </a:lnTo>
                  <a:lnTo>
                    <a:pt x="82" y="64"/>
                  </a:lnTo>
                  <a:lnTo>
                    <a:pt x="79" y="68"/>
                  </a:lnTo>
                  <a:lnTo>
                    <a:pt x="74" y="72"/>
                  </a:lnTo>
                  <a:lnTo>
                    <a:pt x="71" y="78"/>
                  </a:lnTo>
                  <a:lnTo>
                    <a:pt x="68" y="83"/>
                  </a:lnTo>
                  <a:lnTo>
                    <a:pt x="66" y="90"/>
                  </a:lnTo>
                  <a:lnTo>
                    <a:pt x="65" y="97"/>
                  </a:lnTo>
                  <a:lnTo>
                    <a:pt x="62" y="104"/>
                  </a:lnTo>
                  <a:lnTo>
                    <a:pt x="62" y="112"/>
                  </a:lnTo>
                  <a:lnTo>
                    <a:pt x="62" y="1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10" name="Freeform 1438">
              <a:extLst>
                <a:ext uri="{FF2B5EF4-FFF2-40B4-BE49-F238E27FC236}">
                  <a16:creationId xmlns:a16="http://schemas.microsoft.com/office/drawing/2014/main" id="{513459F9-A929-4E72-94E1-14380CA2A29F}"/>
                </a:ext>
              </a:extLst>
            </p:cNvPr>
            <p:cNvSpPr>
              <a:spLocks noEditPoints="1"/>
            </p:cNvSpPr>
            <p:nvPr/>
          </p:nvSpPr>
          <p:spPr bwMode="auto">
            <a:xfrm>
              <a:off x="3913" y="3253"/>
              <a:ext cx="64" cy="64"/>
            </a:xfrm>
            <a:custGeom>
              <a:avLst/>
              <a:gdLst>
                <a:gd name="T0" fmla="*/ 64 w 318"/>
                <a:gd name="T1" fmla="*/ 64 h 316"/>
                <a:gd name="T2" fmla="*/ 50 w 318"/>
                <a:gd name="T3" fmla="*/ 64 h 316"/>
                <a:gd name="T4" fmla="*/ 44 w 318"/>
                <a:gd name="T5" fmla="*/ 49 h 316"/>
                <a:gd name="T6" fmla="*/ 19 w 318"/>
                <a:gd name="T7" fmla="*/ 49 h 316"/>
                <a:gd name="T8" fmla="*/ 14 w 318"/>
                <a:gd name="T9" fmla="*/ 64 h 316"/>
                <a:gd name="T10" fmla="*/ 0 w 318"/>
                <a:gd name="T11" fmla="*/ 64 h 316"/>
                <a:gd name="T12" fmla="*/ 25 w 318"/>
                <a:gd name="T13" fmla="*/ 0 h 316"/>
                <a:gd name="T14" fmla="*/ 38 w 318"/>
                <a:gd name="T15" fmla="*/ 0 h 316"/>
                <a:gd name="T16" fmla="*/ 64 w 318"/>
                <a:gd name="T17" fmla="*/ 64 h 316"/>
                <a:gd name="T18" fmla="*/ 40 w 318"/>
                <a:gd name="T19" fmla="*/ 39 h 316"/>
                <a:gd name="T20" fmla="*/ 32 w 318"/>
                <a:gd name="T21" fmla="*/ 15 h 316"/>
                <a:gd name="T22" fmla="*/ 23 w 318"/>
                <a:gd name="T23" fmla="*/ 39 h 316"/>
                <a:gd name="T24" fmla="*/ 40 w 318"/>
                <a:gd name="T25" fmla="*/ 39 h 3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18"/>
                <a:gd name="T40" fmla="*/ 0 h 316"/>
                <a:gd name="T41" fmla="*/ 318 w 318"/>
                <a:gd name="T42" fmla="*/ 316 h 3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18" h="316">
                  <a:moveTo>
                    <a:pt x="318" y="316"/>
                  </a:moveTo>
                  <a:lnTo>
                    <a:pt x="249" y="316"/>
                  </a:lnTo>
                  <a:lnTo>
                    <a:pt x="221" y="244"/>
                  </a:lnTo>
                  <a:lnTo>
                    <a:pt x="94" y="244"/>
                  </a:lnTo>
                  <a:lnTo>
                    <a:pt x="68" y="316"/>
                  </a:lnTo>
                  <a:lnTo>
                    <a:pt x="0" y="316"/>
                  </a:lnTo>
                  <a:lnTo>
                    <a:pt x="123" y="0"/>
                  </a:lnTo>
                  <a:lnTo>
                    <a:pt x="191" y="0"/>
                  </a:lnTo>
                  <a:lnTo>
                    <a:pt x="318" y="316"/>
                  </a:lnTo>
                  <a:close/>
                  <a:moveTo>
                    <a:pt x="200" y="191"/>
                  </a:moveTo>
                  <a:lnTo>
                    <a:pt x="157" y="73"/>
                  </a:lnTo>
                  <a:lnTo>
                    <a:pt x="114" y="191"/>
                  </a:lnTo>
                  <a:lnTo>
                    <a:pt x="200" y="19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11" name="Freeform 1439">
              <a:extLst>
                <a:ext uri="{FF2B5EF4-FFF2-40B4-BE49-F238E27FC236}">
                  <a16:creationId xmlns:a16="http://schemas.microsoft.com/office/drawing/2014/main" id="{20F5D906-6057-4F4D-AFAC-D537434A0BF2}"/>
                </a:ext>
              </a:extLst>
            </p:cNvPr>
            <p:cNvSpPr>
              <a:spLocks/>
            </p:cNvSpPr>
            <p:nvPr/>
          </p:nvSpPr>
          <p:spPr bwMode="auto">
            <a:xfrm>
              <a:off x="3981" y="3270"/>
              <a:ext cx="43" cy="48"/>
            </a:xfrm>
            <a:custGeom>
              <a:avLst/>
              <a:gdLst>
                <a:gd name="T0" fmla="*/ 30 w 216"/>
                <a:gd name="T1" fmla="*/ 17 h 239"/>
                <a:gd name="T2" fmla="*/ 29 w 216"/>
                <a:gd name="T3" fmla="*/ 14 h 239"/>
                <a:gd name="T4" fmla="*/ 28 w 216"/>
                <a:gd name="T5" fmla="*/ 11 h 239"/>
                <a:gd name="T6" fmla="*/ 25 w 216"/>
                <a:gd name="T7" fmla="*/ 10 h 239"/>
                <a:gd name="T8" fmla="*/ 22 w 216"/>
                <a:gd name="T9" fmla="*/ 9 h 239"/>
                <a:gd name="T10" fmla="*/ 18 w 216"/>
                <a:gd name="T11" fmla="*/ 10 h 239"/>
                <a:gd name="T12" fmla="*/ 17 w 216"/>
                <a:gd name="T13" fmla="*/ 11 h 239"/>
                <a:gd name="T14" fmla="*/ 15 w 216"/>
                <a:gd name="T15" fmla="*/ 12 h 239"/>
                <a:gd name="T16" fmla="*/ 14 w 216"/>
                <a:gd name="T17" fmla="*/ 14 h 239"/>
                <a:gd name="T18" fmla="*/ 13 w 216"/>
                <a:gd name="T19" fmla="*/ 17 h 239"/>
                <a:gd name="T20" fmla="*/ 13 w 216"/>
                <a:gd name="T21" fmla="*/ 23 h 239"/>
                <a:gd name="T22" fmla="*/ 13 w 216"/>
                <a:gd name="T23" fmla="*/ 30 h 239"/>
                <a:gd name="T24" fmla="*/ 14 w 216"/>
                <a:gd name="T25" fmla="*/ 33 h 239"/>
                <a:gd name="T26" fmla="*/ 15 w 216"/>
                <a:gd name="T27" fmla="*/ 35 h 239"/>
                <a:gd name="T28" fmla="*/ 17 w 216"/>
                <a:gd name="T29" fmla="*/ 36 h 239"/>
                <a:gd name="T30" fmla="*/ 18 w 216"/>
                <a:gd name="T31" fmla="*/ 37 h 239"/>
                <a:gd name="T32" fmla="*/ 20 w 216"/>
                <a:gd name="T33" fmla="*/ 38 h 239"/>
                <a:gd name="T34" fmla="*/ 22 w 216"/>
                <a:gd name="T35" fmla="*/ 38 h 239"/>
                <a:gd name="T36" fmla="*/ 26 w 216"/>
                <a:gd name="T37" fmla="*/ 38 h 239"/>
                <a:gd name="T38" fmla="*/ 28 w 216"/>
                <a:gd name="T39" fmla="*/ 36 h 239"/>
                <a:gd name="T40" fmla="*/ 30 w 216"/>
                <a:gd name="T41" fmla="*/ 33 h 239"/>
                <a:gd name="T42" fmla="*/ 31 w 216"/>
                <a:gd name="T43" fmla="*/ 29 h 239"/>
                <a:gd name="T44" fmla="*/ 43 w 216"/>
                <a:gd name="T45" fmla="*/ 33 h 239"/>
                <a:gd name="T46" fmla="*/ 41 w 216"/>
                <a:gd name="T47" fmla="*/ 37 h 239"/>
                <a:gd name="T48" fmla="*/ 39 w 216"/>
                <a:gd name="T49" fmla="*/ 40 h 239"/>
                <a:gd name="T50" fmla="*/ 37 w 216"/>
                <a:gd name="T51" fmla="*/ 43 h 239"/>
                <a:gd name="T52" fmla="*/ 35 w 216"/>
                <a:gd name="T53" fmla="*/ 45 h 239"/>
                <a:gd name="T54" fmla="*/ 31 w 216"/>
                <a:gd name="T55" fmla="*/ 46 h 239"/>
                <a:gd name="T56" fmla="*/ 28 w 216"/>
                <a:gd name="T57" fmla="*/ 47 h 239"/>
                <a:gd name="T58" fmla="*/ 24 w 216"/>
                <a:gd name="T59" fmla="*/ 48 h 239"/>
                <a:gd name="T60" fmla="*/ 19 w 216"/>
                <a:gd name="T61" fmla="*/ 48 h 239"/>
                <a:gd name="T62" fmla="*/ 15 w 216"/>
                <a:gd name="T63" fmla="*/ 47 h 239"/>
                <a:gd name="T64" fmla="*/ 11 w 216"/>
                <a:gd name="T65" fmla="*/ 45 h 239"/>
                <a:gd name="T66" fmla="*/ 8 w 216"/>
                <a:gd name="T67" fmla="*/ 43 h 239"/>
                <a:gd name="T68" fmla="*/ 5 w 216"/>
                <a:gd name="T69" fmla="*/ 40 h 239"/>
                <a:gd name="T70" fmla="*/ 2 w 216"/>
                <a:gd name="T71" fmla="*/ 36 h 239"/>
                <a:gd name="T72" fmla="*/ 1 w 216"/>
                <a:gd name="T73" fmla="*/ 32 h 239"/>
                <a:gd name="T74" fmla="*/ 0 w 216"/>
                <a:gd name="T75" fmla="*/ 27 h 239"/>
                <a:gd name="T76" fmla="*/ 0 w 216"/>
                <a:gd name="T77" fmla="*/ 21 h 239"/>
                <a:gd name="T78" fmla="*/ 1 w 216"/>
                <a:gd name="T79" fmla="*/ 16 h 239"/>
                <a:gd name="T80" fmla="*/ 2 w 216"/>
                <a:gd name="T81" fmla="*/ 12 h 239"/>
                <a:gd name="T82" fmla="*/ 5 w 216"/>
                <a:gd name="T83" fmla="*/ 8 h 239"/>
                <a:gd name="T84" fmla="*/ 8 w 216"/>
                <a:gd name="T85" fmla="*/ 5 h 239"/>
                <a:gd name="T86" fmla="*/ 11 w 216"/>
                <a:gd name="T87" fmla="*/ 2 h 239"/>
                <a:gd name="T88" fmla="*/ 15 w 216"/>
                <a:gd name="T89" fmla="*/ 1 h 239"/>
                <a:gd name="T90" fmla="*/ 20 w 216"/>
                <a:gd name="T91" fmla="*/ 0 h 239"/>
                <a:gd name="T92" fmla="*/ 24 w 216"/>
                <a:gd name="T93" fmla="*/ 0 h 239"/>
                <a:gd name="T94" fmla="*/ 28 w 216"/>
                <a:gd name="T95" fmla="*/ 0 h 239"/>
                <a:gd name="T96" fmla="*/ 31 w 216"/>
                <a:gd name="T97" fmla="*/ 1 h 239"/>
                <a:gd name="T98" fmla="*/ 34 w 216"/>
                <a:gd name="T99" fmla="*/ 3 h 239"/>
                <a:gd name="T100" fmla="*/ 37 w 216"/>
                <a:gd name="T101" fmla="*/ 4 h 239"/>
                <a:gd name="T102" fmla="*/ 39 w 216"/>
                <a:gd name="T103" fmla="*/ 7 h 239"/>
                <a:gd name="T104" fmla="*/ 40 w 216"/>
                <a:gd name="T105" fmla="*/ 9 h 239"/>
                <a:gd name="T106" fmla="*/ 42 w 216"/>
                <a:gd name="T107" fmla="*/ 13 h 23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16"/>
                <a:gd name="T163" fmla="*/ 0 h 239"/>
                <a:gd name="T164" fmla="*/ 216 w 216"/>
                <a:gd name="T165" fmla="*/ 239 h 239"/>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16" h="239">
                  <a:moveTo>
                    <a:pt x="213" y="72"/>
                  </a:moveTo>
                  <a:lnTo>
                    <a:pt x="153" y="83"/>
                  </a:lnTo>
                  <a:lnTo>
                    <a:pt x="151" y="75"/>
                  </a:lnTo>
                  <a:lnTo>
                    <a:pt x="148" y="68"/>
                  </a:lnTo>
                  <a:lnTo>
                    <a:pt x="145" y="61"/>
                  </a:lnTo>
                  <a:lnTo>
                    <a:pt x="139" y="56"/>
                  </a:lnTo>
                  <a:lnTo>
                    <a:pt x="134" y="53"/>
                  </a:lnTo>
                  <a:lnTo>
                    <a:pt x="128" y="49"/>
                  </a:lnTo>
                  <a:lnTo>
                    <a:pt x="120" y="48"/>
                  </a:lnTo>
                  <a:lnTo>
                    <a:pt x="112" y="47"/>
                  </a:lnTo>
                  <a:lnTo>
                    <a:pt x="102" y="48"/>
                  </a:lnTo>
                  <a:lnTo>
                    <a:pt x="92" y="52"/>
                  </a:lnTo>
                  <a:lnTo>
                    <a:pt x="88" y="54"/>
                  </a:lnTo>
                  <a:lnTo>
                    <a:pt x="83" y="56"/>
                  </a:lnTo>
                  <a:lnTo>
                    <a:pt x="79" y="59"/>
                  </a:lnTo>
                  <a:lnTo>
                    <a:pt x="76" y="62"/>
                  </a:lnTo>
                  <a:lnTo>
                    <a:pt x="73" y="67"/>
                  </a:lnTo>
                  <a:lnTo>
                    <a:pt x="70" y="72"/>
                  </a:lnTo>
                  <a:lnTo>
                    <a:pt x="67" y="77"/>
                  </a:lnTo>
                  <a:lnTo>
                    <a:pt x="66" y="84"/>
                  </a:lnTo>
                  <a:lnTo>
                    <a:pt x="63" y="98"/>
                  </a:lnTo>
                  <a:lnTo>
                    <a:pt x="63" y="115"/>
                  </a:lnTo>
                  <a:lnTo>
                    <a:pt x="63" y="134"/>
                  </a:lnTo>
                  <a:lnTo>
                    <a:pt x="66" y="150"/>
                  </a:lnTo>
                  <a:lnTo>
                    <a:pt x="68" y="157"/>
                  </a:lnTo>
                  <a:lnTo>
                    <a:pt x="70" y="163"/>
                  </a:lnTo>
                  <a:lnTo>
                    <a:pt x="73" y="168"/>
                  </a:lnTo>
                  <a:lnTo>
                    <a:pt x="76" y="172"/>
                  </a:lnTo>
                  <a:lnTo>
                    <a:pt x="80" y="177"/>
                  </a:lnTo>
                  <a:lnTo>
                    <a:pt x="83" y="180"/>
                  </a:lnTo>
                  <a:lnTo>
                    <a:pt x="88" y="183"/>
                  </a:lnTo>
                  <a:lnTo>
                    <a:pt x="92" y="185"/>
                  </a:lnTo>
                  <a:lnTo>
                    <a:pt x="96" y="187"/>
                  </a:lnTo>
                  <a:lnTo>
                    <a:pt x="102" y="189"/>
                  </a:lnTo>
                  <a:lnTo>
                    <a:pt x="107" y="190"/>
                  </a:lnTo>
                  <a:lnTo>
                    <a:pt x="112" y="190"/>
                  </a:lnTo>
                  <a:lnTo>
                    <a:pt x="121" y="189"/>
                  </a:lnTo>
                  <a:lnTo>
                    <a:pt x="129" y="187"/>
                  </a:lnTo>
                  <a:lnTo>
                    <a:pt x="135" y="184"/>
                  </a:lnTo>
                  <a:lnTo>
                    <a:pt x="142" y="180"/>
                  </a:lnTo>
                  <a:lnTo>
                    <a:pt x="146" y="173"/>
                  </a:lnTo>
                  <a:lnTo>
                    <a:pt x="150" y="166"/>
                  </a:lnTo>
                  <a:lnTo>
                    <a:pt x="153" y="157"/>
                  </a:lnTo>
                  <a:lnTo>
                    <a:pt x="157" y="146"/>
                  </a:lnTo>
                  <a:lnTo>
                    <a:pt x="216" y="156"/>
                  </a:lnTo>
                  <a:lnTo>
                    <a:pt x="214" y="166"/>
                  </a:lnTo>
                  <a:lnTo>
                    <a:pt x="211" y="176"/>
                  </a:lnTo>
                  <a:lnTo>
                    <a:pt x="206" y="184"/>
                  </a:lnTo>
                  <a:lnTo>
                    <a:pt x="203" y="192"/>
                  </a:lnTo>
                  <a:lnTo>
                    <a:pt x="198" y="199"/>
                  </a:lnTo>
                  <a:lnTo>
                    <a:pt x="192" y="206"/>
                  </a:lnTo>
                  <a:lnTo>
                    <a:pt x="187" y="212"/>
                  </a:lnTo>
                  <a:lnTo>
                    <a:pt x="180" y="218"/>
                  </a:lnTo>
                  <a:lnTo>
                    <a:pt x="174" y="223"/>
                  </a:lnTo>
                  <a:lnTo>
                    <a:pt x="166" y="227"/>
                  </a:lnTo>
                  <a:lnTo>
                    <a:pt x="158" y="231"/>
                  </a:lnTo>
                  <a:lnTo>
                    <a:pt x="150" y="234"/>
                  </a:lnTo>
                  <a:lnTo>
                    <a:pt x="141" y="236"/>
                  </a:lnTo>
                  <a:lnTo>
                    <a:pt x="131" y="237"/>
                  </a:lnTo>
                  <a:lnTo>
                    <a:pt x="121" y="238"/>
                  </a:lnTo>
                  <a:lnTo>
                    <a:pt x="110" y="239"/>
                  </a:lnTo>
                  <a:lnTo>
                    <a:pt x="97" y="238"/>
                  </a:lnTo>
                  <a:lnTo>
                    <a:pt x="87" y="237"/>
                  </a:lnTo>
                  <a:lnTo>
                    <a:pt x="75" y="235"/>
                  </a:lnTo>
                  <a:lnTo>
                    <a:pt x="65" y="231"/>
                  </a:lnTo>
                  <a:lnTo>
                    <a:pt x="55" y="226"/>
                  </a:lnTo>
                  <a:lnTo>
                    <a:pt x="46" y="221"/>
                  </a:lnTo>
                  <a:lnTo>
                    <a:pt x="38" y="214"/>
                  </a:lnTo>
                  <a:lnTo>
                    <a:pt x="29" y="207"/>
                  </a:lnTo>
                  <a:lnTo>
                    <a:pt x="23" y="199"/>
                  </a:lnTo>
                  <a:lnTo>
                    <a:pt x="16" y="190"/>
                  </a:lnTo>
                  <a:lnTo>
                    <a:pt x="12" y="180"/>
                  </a:lnTo>
                  <a:lnTo>
                    <a:pt x="8" y="169"/>
                  </a:lnTo>
                  <a:lnTo>
                    <a:pt x="5" y="158"/>
                  </a:lnTo>
                  <a:lnTo>
                    <a:pt x="2" y="146"/>
                  </a:lnTo>
                  <a:lnTo>
                    <a:pt x="0" y="134"/>
                  </a:lnTo>
                  <a:lnTo>
                    <a:pt x="0" y="119"/>
                  </a:lnTo>
                  <a:lnTo>
                    <a:pt x="0" y="105"/>
                  </a:lnTo>
                  <a:lnTo>
                    <a:pt x="2" y="93"/>
                  </a:lnTo>
                  <a:lnTo>
                    <a:pt x="5" y="81"/>
                  </a:lnTo>
                  <a:lnTo>
                    <a:pt x="8" y="69"/>
                  </a:lnTo>
                  <a:lnTo>
                    <a:pt x="12" y="58"/>
                  </a:lnTo>
                  <a:lnTo>
                    <a:pt x="16" y="48"/>
                  </a:lnTo>
                  <a:lnTo>
                    <a:pt x="23" y="40"/>
                  </a:lnTo>
                  <a:lnTo>
                    <a:pt x="30" y="31"/>
                  </a:lnTo>
                  <a:lnTo>
                    <a:pt x="38" y="23"/>
                  </a:lnTo>
                  <a:lnTo>
                    <a:pt x="47" y="17"/>
                  </a:lnTo>
                  <a:lnTo>
                    <a:pt x="55" y="12"/>
                  </a:lnTo>
                  <a:lnTo>
                    <a:pt x="65" y="7"/>
                  </a:lnTo>
                  <a:lnTo>
                    <a:pt x="76" y="4"/>
                  </a:lnTo>
                  <a:lnTo>
                    <a:pt x="87" y="2"/>
                  </a:lnTo>
                  <a:lnTo>
                    <a:pt x="98" y="0"/>
                  </a:lnTo>
                  <a:lnTo>
                    <a:pt x="111" y="0"/>
                  </a:lnTo>
                  <a:lnTo>
                    <a:pt x="121" y="0"/>
                  </a:lnTo>
                  <a:lnTo>
                    <a:pt x="131" y="1"/>
                  </a:lnTo>
                  <a:lnTo>
                    <a:pt x="141" y="2"/>
                  </a:lnTo>
                  <a:lnTo>
                    <a:pt x="149" y="4"/>
                  </a:lnTo>
                  <a:lnTo>
                    <a:pt x="157" y="6"/>
                  </a:lnTo>
                  <a:lnTo>
                    <a:pt x="164" y="9"/>
                  </a:lnTo>
                  <a:lnTo>
                    <a:pt x="171" y="14"/>
                  </a:lnTo>
                  <a:lnTo>
                    <a:pt x="177" y="17"/>
                  </a:lnTo>
                  <a:lnTo>
                    <a:pt x="184" y="22"/>
                  </a:lnTo>
                  <a:lnTo>
                    <a:pt x="189" y="28"/>
                  </a:lnTo>
                  <a:lnTo>
                    <a:pt x="195" y="33"/>
                  </a:lnTo>
                  <a:lnTo>
                    <a:pt x="199" y="41"/>
                  </a:lnTo>
                  <a:lnTo>
                    <a:pt x="203" y="47"/>
                  </a:lnTo>
                  <a:lnTo>
                    <a:pt x="206" y="55"/>
                  </a:lnTo>
                  <a:lnTo>
                    <a:pt x="211" y="63"/>
                  </a:lnTo>
                  <a:lnTo>
                    <a:pt x="213" y="7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12" name="Freeform 1440">
              <a:extLst>
                <a:ext uri="{FF2B5EF4-FFF2-40B4-BE49-F238E27FC236}">
                  <a16:creationId xmlns:a16="http://schemas.microsoft.com/office/drawing/2014/main" id="{3ABC36E3-1A77-4666-A0E9-3535C5987B39}"/>
                </a:ext>
              </a:extLst>
            </p:cNvPr>
            <p:cNvSpPr>
              <a:spLocks/>
            </p:cNvSpPr>
            <p:nvPr/>
          </p:nvSpPr>
          <p:spPr bwMode="auto">
            <a:xfrm>
              <a:off x="4028" y="3255"/>
              <a:ext cx="27" cy="63"/>
            </a:xfrm>
            <a:custGeom>
              <a:avLst/>
              <a:gdLst>
                <a:gd name="T0" fmla="*/ 26 w 135"/>
                <a:gd name="T1" fmla="*/ 16 h 315"/>
                <a:gd name="T2" fmla="*/ 26 w 135"/>
                <a:gd name="T3" fmla="*/ 26 h 315"/>
                <a:gd name="T4" fmla="*/ 18 w 135"/>
                <a:gd name="T5" fmla="*/ 26 h 315"/>
                <a:gd name="T6" fmla="*/ 18 w 135"/>
                <a:gd name="T7" fmla="*/ 44 h 315"/>
                <a:gd name="T8" fmla="*/ 18 w 135"/>
                <a:gd name="T9" fmla="*/ 47 h 315"/>
                <a:gd name="T10" fmla="*/ 18 w 135"/>
                <a:gd name="T11" fmla="*/ 49 h 315"/>
                <a:gd name="T12" fmla="*/ 18 w 135"/>
                <a:gd name="T13" fmla="*/ 50 h 315"/>
                <a:gd name="T14" fmla="*/ 18 w 135"/>
                <a:gd name="T15" fmla="*/ 51 h 315"/>
                <a:gd name="T16" fmla="*/ 18 w 135"/>
                <a:gd name="T17" fmla="*/ 52 h 315"/>
                <a:gd name="T18" fmla="*/ 19 w 135"/>
                <a:gd name="T19" fmla="*/ 52 h 315"/>
                <a:gd name="T20" fmla="*/ 20 w 135"/>
                <a:gd name="T21" fmla="*/ 53 h 315"/>
                <a:gd name="T22" fmla="*/ 21 w 135"/>
                <a:gd name="T23" fmla="*/ 53 h 315"/>
                <a:gd name="T24" fmla="*/ 23 w 135"/>
                <a:gd name="T25" fmla="*/ 53 h 315"/>
                <a:gd name="T26" fmla="*/ 26 w 135"/>
                <a:gd name="T27" fmla="*/ 52 h 315"/>
                <a:gd name="T28" fmla="*/ 27 w 135"/>
                <a:gd name="T29" fmla="*/ 61 h 315"/>
                <a:gd name="T30" fmla="*/ 25 w 135"/>
                <a:gd name="T31" fmla="*/ 62 h 315"/>
                <a:gd name="T32" fmla="*/ 23 w 135"/>
                <a:gd name="T33" fmla="*/ 63 h 315"/>
                <a:gd name="T34" fmla="*/ 20 w 135"/>
                <a:gd name="T35" fmla="*/ 63 h 315"/>
                <a:gd name="T36" fmla="*/ 17 w 135"/>
                <a:gd name="T37" fmla="*/ 63 h 315"/>
                <a:gd name="T38" fmla="*/ 16 w 135"/>
                <a:gd name="T39" fmla="*/ 63 h 315"/>
                <a:gd name="T40" fmla="*/ 14 w 135"/>
                <a:gd name="T41" fmla="*/ 63 h 315"/>
                <a:gd name="T42" fmla="*/ 13 w 135"/>
                <a:gd name="T43" fmla="*/ 62 h 315"/>
                <a:gd name="T44" fmla="*/ 12 w 135"/>
                <a:gd name="T45" fmla="*/ 62 h 315"/>
                <a:gd name="T46" fmla="*/ 10 w 135"/>
                <a:gd name="T47" fmla="*/ 61 h 315"/>
                <a:gd name="T48" fmla="*/ 9 w 135"/>
                <a:gd name="T49" fmla="*/ 61 h 315"/>
                <a:gd name="T50" fmla="*/ 8 w 135"/>
                <a:gd name="T51" fmla="*/ 60 h 315"/>
                <a:gd name="T52" fmla="*/ 8 w 135"/>
                <a:gd name="T53" fmla="*/ 59 h 315"/>
                <a:gd name="T54" fmla="*/ 7 w 135"/>
                <a:gd name="T55" fmla="*/ 58 h 315"/>
                <a:gd name="T56" fmla="*/ 7 w 135"/>
                <a:gd name="T57" fmla="*/ 57 h 315"/>
                <a:gd name="T58" fmla="*/ 6 w 135"/>
                <a:gd name="T59" fmla="*/ 56 h 315"/>
                <a:gd name="T60" fmla="*/ 6 w 135"/>
                <a:gd name="T61" fmla="*/ 54 h 315"/>
                <a:gd name="T62" fmla="*/ 6 w 135"/>
                <a:gd name="T63" fmla="*/ 53 h 315"/>
                <a:gd name="T64" fmla="*/ 6 w 135"/>
                <a:gd name="T65" fmla="*/ 51 h 315"/>
                <a:gd name="T66" fmla="*/ 6 w 135"/>
                <a:gd name="T67" fmla="*/ 49 h 315"/>
                <a:gd name="T68" fmla="*/ 5 w 135"/>
                <a:gd name="T69" fmla="*/ 46 h 315"/>
                <a:gd name="T70" fmla="*/ 5 w 135"/>
                <a:gd name="T71" fmla="*/ 26 h 315"/>
                <a:gd name="T72" fmla="*/ 0 w 135"/>
                <a:gd name="T73" fmla="*/ 26 h 315"/>
                <a:gd name="T74" fmla="*/ 0 w 135"/>
                <a:gd name="T75" fmla="*/ 16 h 315"/>
                <a:gd name="T76" fmla="*/ 5 w 135"/>
                <a:gd name="T77" fmla="*/ 16 h 315"/>
                <a:gd name="T78" fmla="*/ 5 w 135"/>
                <a:gd name="T79" fmla="*/ 7 h 315"/>
                <a:gd name="T80" fmla="*/ 18 w 135"/>
                <a:gd name="T81" fmla="*/ 0 h 315"/>
                <a:gd name="T82" fmla="*/ 18 w 135"/>
                <a:gd name="T83" fmla="*/ 16 h 315"/>
                <a:gd name="T84" fmla="*/ 26 w 135"/>
                <a:gd name="T85" fmla="*/ 16 h 31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5"/>
                <a:gd name="T130" fmla="*/ 0 h 315"/>
                <a:gd name="T131" fmla="*/ 135 w 135"/>
                <a:gd name="T132" fmla="*/ 315 h 31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5" h="315">
                  <a:moveTo>
                    <a:pt x="130" y="81"/>
                  </a:moveTo>
                  <a:lnTo>
                    <a:pt x="130" y="129"/>
                  </a:lnTo>
                  <a:lnTo>
                    <a:pt x="89" y="129"/>
                  </a:lnTo>
                  <a:lnTo>
                    <a:pt x="89" y="221"/>
                  </a:lnTo>
                  <a:lnTo>
                    <a:pt x="89" y="234"/>
                  </a:lnTo>
                  <a:lnTo>
                    <a:pt x="89" y="244"/>
                  </a:lnTo>
                  <a:lnTo>
                    <a:pt x="89" y="251"/>
                  </a:lnTo>
                  <a:lnTo>
                    <a:pt x="90" y="254"/>
                  </a:lnTo>
                  <a:lnTo>
                    <a:pt x="92" y="258"/>
                  </a:lnTo>
                  <a:lnTo>
                    <a:pt x="95" y="261"/>
                  </a:lnTo>
                  <a:lnTo>
                    <a:pt x="100" y="263"/>
                  </a:lnTo>
                  <a:lnTo>
                    <a:pt x="105" y="265"/>
                  </a:lnTo>
                  <a:lnTo>
                    <a:pt x="116" y="263"/>
                  </a:lnTo>
                  <a:lnTo>
                    <a:pt x="130" y="259"/>
                  </a:lnTo>
                  <a:lnTo>
                    <a:pt x="135" y="306"/>
                  </a:lnTo>
                  <a:lnTo>
                    <a:pt x="125" y="310"/>
                  </a:lnTo>
                  <a:lnTo>
                    <a:pt x="113" y="313"/>
                  </a:lnTo>
                  <a:lnTo>
                    <a:pt x="100" y="314"/>
                  </a:lnTo>
                  <a:lnTo>
                    <a:pt x="87" y="315"/>
                  </a:lnTo>
                  <a:lnTo>
                    <a:pt x="79" y="314"/>
                  </a:lnTo>
                  <a:lnTo>
                    <a:pt x="72" y="313"/>
                  </a:lnTo>
                  <a:lnTo>
                    <a:pt x="64" y="312"/>
                  </a:lnTo>
                  <a:lnTo>
                    <a:pt x="58" y="310"/>
                  </a:lnTo>
                  <a:lnTo>
                    <a:pt x="51" y="307"/>
                  </a:lnTo>
                  <a:lnTo>
                    <a:pt x="46" y="303"/>
                  </a:lnTo>
                  <a:lnTo>
                    <a:pt x="41" y="299"/>
                  </a:lnTo>
                  <a:lnTo>
                    <a:pt x="38" y="295"/>
                  </a:lnTo>
                  <a:lnTo>
                    <a:pt x="35" y="290"/>
                  </a:lnTo>
                  <a:lnTo>
                    <a:pt x="33" y="285"/>
                  </a:lnTo>
                  <a:lnTo>
                    <a:pt x="32" y="279"/>
                  </a:lnTo>
                  <a:lnTo>
                    <a:pt x="30" y="271"/>
                  </a:lnTo>
                  <a:lnTo>
                    <a:pt x="29" y="265"/>
                  </a:lnTo>
                  <a:lnTo>
                    <a:pt x="29" y="256"/>
                  </a:lnTo>
                  <a:lnTo>
                    <a:pt x="29" y="244"/>
                  </a:lnTo>
                  <a:lnTo>
                    <a:pt x="27" y="229"/>
                  </a:lnTo>
                  <a:lnTo>
                    <a:pt x="27" y="129"/>
                  </a:lnTo>
                  <a:lnTo>
                    <a:pt x="0" y="129"/>
                  </a:lnTo>
                  <a:lnTo>
                    <a:pt x="0" y="81"/>
                  </a:lnTo>
                  <a:lnTo>
                    <a:pt x="27" y="81"/>
                  </a:lnTo>
                  <a:lnTo>
                    <a:pt x="27" y="35"/>
                  </a:lnTo>
                  <a:lnTo>
                    <a:pt x="89" y="0"/>
                  </a:lnTo>
                  <a:lnTo>
                    <a:pt x="89" y="81"/>
                  </a:lnTo>
                  <a:lnTo>
                    <a:pt x="130" y="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13" name="Freeform 1441">
              <a:extLst>
                <a:ext uri="{FF2B5EF4-FFF2-40B4-BE49-F238E27FC236}">
                  <a16:creationId xmlns:a16="http://schemas.microsoft.com/office/drawing/2014/main" id="{791B5EFE-9F37-49E3-A51F-CC67850A3AEC}"/>
                </a:ext>
              </a:extLst>
            </p:cNvPr>
            <p:cNvSpPr>
              <a:spLocks noEditPoints="1"/>
            </p:cNvSpPr>
            <p:nvPr/>
          </p:nvSpPr>
          <p:spPr bwMode="auto">
            <a:xfrm>
              <a:off x="4062" y="3253"/>
              <a:ext cx="12" cy="64"/>
            </a:xfrm>
            <a:custGeom>
              <a:avLst/>
              <a:gdLst>
                <a:gd name="T0" fmla="*/ 0 w 61"/>
                <a:gd name="T1" fmla="*/ 11 h 316"/>
                <a:gd name="T2" fmla="*/ 0 w 61"/>
                <a:gd name="T3" fmla="*/ 0 h 316"/>
                <a:gd name="T4" fmla="*/ 12 w 61"/>
                <a:gd name="T5" fmla="*/ 0 h 316"/>
                <a:gd name="T6" fmla="*/ 12 w 61"/>
                <a:gd name="T7" fmla="*/ 11 h 316"/>
                <a:gd name="T8" fmla="*/ 0 w 61"/>
                <a:gd name="T9" fmla="*/ 11 h 316"/>
                <a:gd name="T10" fmla="*/ 0 w 61"/>
                <a:gd name="T11" fmla="*/ 64 h 316"/>
                <a:gd name="T12" fmla="*/ 0 w 61"/>
                <a:gd name="T13" fmla="*/ 18 h 316"/>
                <a:gd name="T14" fmla="*/ 12 w 61"/>
                <a:gd name="T15" fmla="*/ 18 h 316"/>
                <a:gd name="T16" fmla="*/ 12 w 61"/>
                <a:gd name="T17" fmla="*/ 64 h 316"/>
                <a:gd name="T18" fmla="*/ 0 w 61"/>
                <a:gd name="T19" fmla="*/ 64 h 3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1"/>
                <a:gd name="T31" fmla="*/ 0 h 316"/>
                <a:gd name="T32" fmla="*/ 61 w 61"/>
                <a:gd name="T33" fmla="*/ 316 h 3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1" h="316">
                  <a:moveTo>
                    <a:pt x="0" y="56"/>
                  </a:moveTo>
                  <a:lnTo>
                    <a:pt x="0" y="0"/>
                  </a:lnTo>
                  <a:lnTo>
                    <a:pt x="61" y="0"/>
                  </a:lnTo>
                  <a:lnTo>
                    <a:pt x="61" y="56"/>
                  </a:lnTo>
                  <a:lnTo>
                    <a:pt x="0" y="56"/>
                  </a:lnTo>
                  <a:close/>
                  <a:moveTo>
                    <a:pt x="0" y="316"/>
                  </a:moveTo>
                  <a:lnTo>
                    <a:pt x="0" y="87"/>
                  </a:lnTo>
                  <a:lnTo>
                    <a:pt x="61" y="87"/>
                  </a:lnTo>
                  <a:lnTo>
                    <a:pt x="61" y="316"/>
                  </a:lnTo>
                  <a:lnTo>
                    <a:pt x="0" y="3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14" name="Freeform 1442">
              <a:extLst>
                <a:ext uri="{FF2B5EF4-FFF2-40B4-BE49-F238E27FC236}">
                  <a16:creationId xmlns:a16="http://schemas.microsoft.com/office/drawing/2014/main" id="{51ED73DD-8A03-42A2-9F98-5D81F5F890AC}"/>
                </a:ext>
              </a:extLst>
            </p:cNvPr>
            <p:cNvSpPr>
              <a:spLocks/>
            </p:cNvSpPr>
            <p:nvPr/>
          </p:nvSpPr>
          <p:spPr bwMode="auto">
            <a:xfrm>
              <a:off x="4081" y="3271"/>
              <a:ext cx="47" cy="46"/>
            </a:xfrm>
            <a:custGeom>
              <a:avLst/>
              <a:gdLst>
                <a:gd name="T0" fmla="*/ 18 w 237"/>
                <a:gd name="T1" fmla="*/ 46 h 229"/>
                <a:gd name="T2" fmla="*/ 0 w 237"/>
                <a:gd name="T3" fmla="*/ 0 h 229"/>
                <a:gd name="T4" fmla="*/ 13 w 237"/>
                <a:gd name="T5" fmla="*/ 0 h 229"/>
                <a:gd name="T6" fmla="*/ 21 w 237"/>
                <a:gd name="T7" fmla="*/ 24 h 229"/>
                <a:gd name="T8" fmla="*/ 24 w 237"/>
                <a:gd name="T9" fmla="*/ 31 h 229"/>
                <a:gd name="T10" fmla="*/ 24 w 237"/>
                <a:gd name="T11" fmla="*/ 29 h 229"/>
                <a:gd name="T12" fmla="*/ 25 w 237"/>
                <a:gd name="T13" fmla="*/ 27 h 229"/>
                <a:gd name="T14" fmla="*/ 25 w 237"/>
                <a:gd name="T15" fmla="*/ 25 h 229"/>
                <a:gd name="T16" fmla="*/ 26 w 237"/>
                <a:gd name="T17" fmla="*/ 24 h 229"/>
                <a:gd name="T18" fmla="*/ 35 w 237"/>
                <a:gd name="T19" fmla="*/ 0 h 229"/>
                <a:gd name="T20" fmla="*/ 47 w 237"/>
                <a:gd name="T21" fmla="*/ 0 h 229"/>
                <a:gd name="T22" fmla="*/ 29 w 237"/>
                <a:gd name="T23" fmla="*/ 46 h 229"/>
                <a:gd name="T24" fmla="*/ 18 w 237"/>
                <a:gd name="T25" fmla="*/ 46 h 22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37"/>
                <a:gd name="T40" fmla="*/ 0 h 229"/>
                <a:gd name="T41" fmla="*/ 237 w 237"/>
                <a:gd name="T42" fmla="*/ 229 h 22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37" h="229">
                  <a:moveTo>
                    <a:pt x="92" y="229"/>
                  </a:moveTo>
                  <a:lnTo>
                    <a:pt x="0" y="0"/>
                  </a:lnTo>
                  <a:lnTo>
                    <a:pt x="64" y="0"/>
                  </a:lnTo>
                  <a:lnTo>
                    <a:pt x="107" y="117"/>
                  </a:lnTo>
                  <a:lnTo>
                    <a:pt x="119" y="155"/>
                  </a:lnTo>
                  <a:lnTo>
                    <a:pt x="123" y="144"/>
                  </a:lnTo>
                  <a:lnTo>
                    <a:pt x="125" y="136"/>
                  </a:lnTo>
                  <a:lnTo>
                    <a:pt x="128" y="126"/>
                  </a:lnTo>
                  <a:lnTo>
                    <a:pt x="132" y="117"/>
                  </a:lnTo>
                  <a:lnTo>
                    <a:pt x="175" y="0"/>
                  </a:lnTo>
                  <a:lnTo>
                    <a:pt x="237" y="0"/>
                  </a:lnTo>
                  <a:lnTo>
                    <a:pt x="147" y="229"/>
                  </a:lnTo>
                  <a:lnTo>
                    <a:pt x="92" y="2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15" name="Freeform 1443">
              <a:extLst>
                <a:ext uri="{FF2B5EF4-FFF2-40B4-BE49-F238E27FC236}">
                  <a16:creationId xmlns:a16="http://schemas.microsoft.com/office/drawing/2014/main" id="{5D786C6C-7607-42CC-9E4B-B40A304AE8D7}"/>
                </a:ext>
              </a:extLst>
            </p:cNvPr>
            <p:cNvSpPr>
              <a:spLocks noEditPoints="1"/>
            </p:cNvSpPr>
            <p:nvPr/>
          </p:nvSpPr>
          <p:spPr bwMode="auto">
            <a:xfrm>
              <a:off x="4133" y="3270"/>
              <a:ext cx="48" cy="48"/>
            </a:xfrm>
            <a:custGeom>
              <a:avLst/>
              <a:gdLst>
                <a:gd name="T0" fmla="*/ 1 w 237"/>
                <a:gd name="T1" fmla="*/ 17 h 239"/>
                <a:gd name="T2" fmla="*/ 4 w 237"/>
                <a:gd name="T3" fmla="*/ 10 h 239"/>
                <a:gd name="T4" fmla="*/ 7 w 237"/>
                <a:gd name="T5" fmla="*/ 6 h 239"/>
                <a:gd name="T6" fmla="*/ 10 w 237"/>
                <a:gd name="T7" fmla="*/ 4 h 239"/>
                <a:gd name="T8" fmla="*/ 17 w 237"/>
                <a:gd name="T9" fmla="*/ 1 h 239"/>
                <a:gd name="T10" fmla="*/ 27 w 237"/>
                <a:gd name="T11" fmla="*/ 0 h 239"/>
                <a:gd name="T12" fmla="*/ 33 w 237"/>
                <a:gd name="T13" fmla="*/ 2 h 239"/>
                <a:gd name="T14" fmla="*/ 39 w 237"/>
                <a:gd name="T15" fmla="*/ 5 h 239"/>
                <a:gd name="T16" fmla="*/ 44 w 237"/>
                <a:gd name="T17" fmla="*/ 10 h 239"/>
                <a:gd name="T18" fmla="*/ 47 w 237"/>
                <a:gd name="T19" fmla="*/ 17 h 239"/>
                <a:gd name="T20" fmla="*/ 48 w 237"/>
                <a:gd name="T21" fmla="*/ 24 h 239"/>
                <a:gd name="T22" fmla="*/ 47 w 237"/>
                <a:gd name="T23" fmla="*/ 31 h 239"/>
                <a:gd name="T24" fmla="*/ 44 w 237"/>
                <a:gd name="T25" fmla="*/ 37 h 239"/>
                <a:gd name="T26" fmla="*/ 39 w 237"/>
                <a:gd name="T27" fmla="*/ 43 h 239"/>
                <a:gd name="T28" fmla="*/ 33 w 237"/>
                <a:gd name="T29" fmla="*/ 46 h 239"/>
                <a:gd name="T30" fmla="*/ 27 w 237"/>
                <a:gd name="T31" fmla="*/ 48 h 239"/>
                <a:gd name="T32" fmla="*/ 18 w 237"/>
                <a:gd name="T33" fmla="*/ 47 h 239"/>
                <a:gd name="T34" fmla="*/ 10 w 237"/>
                <a:gd name="T35" fmla="*/ 44 h 239"/>
                <a:gd name="T36" fmla="*/ 7 w 237"/>
                <a:gd name="T37" fmla="*/ 42 h 239"/>
                <a:gd name="T38" fmla="*/ 4 w 237"/>
                <a:gd name="T39" fmla="*/ 38 h 239"/>
                <a:gd name="T40" fmla="*/ 2 w 237"/>
                <a:gd name="T41" fmla="*/ 34 h 239"/>
                <a:gd name="T42" fmla="*/ 0 w 237"/>
                <a:gd name="T43" fmla="*/ 27 h 239"/>
                <a:gd name="T44" fmla="*/ 13 w 237"/>
                <a:gd name="T45" fmla="*/ 26 h 239"/>
                <a:gd name="T46" fmla="*/ 13 w 237"/>
                <a:gd name="T47" fmla="*/ 30 h 239"/>
                <a:gd name="T48" fmla="*/ 15 w 237"/>
                <a:gd name="T49" fmla="*/ 34 h 239"/>
                <a:gd name="T50" fmla="*/ 18 w 237"/>
                <a:gd name="T51" fmla="*/ 36 h 239"/>
                <a:gd name="T52" fmla="*/ 21 w 237"/>
                <a:gd name="T53" fmla="*/ 38 h 239"/>
                <a:gd name="T54" fmla="*/ 24 w 237"/>
                <a:gd name="T55" fmla="*/ 38 h 239"/>
                <a:gd name="T56" fmla="*/ 27 w 237"/>
                <a:gd name="T57" fmla="*/ 38 h 239"/>
                <a:gd name="T58" fmla="*/ 30 w 237"/>
                <a:gd name="T59" fmla="*/ 36 h 239"/>
                <a:gd name="T60" fmla="*/ 33 w 237"/>
                <a:gd name="T61" fmla="*/ 34 h 239"/>
                <a:gd name="T62" fmla="*/ 34 w 237"/>
                <a:gd name="T63" fmla="*/ 30 h 239"/>
                <a:gd name="T64" fmla="*/ 35 w 237"/>
                <a:gd name="T65" fmla="*/ 26 h 239"/>
                <a:gd name="T66" fmla="*/ 35 w 237"/>
                <a:gd name="T67" fmla="*/ 21 h 239"/>
                <a:gd name="T68" fmla="*/ 34 w 237"/>
                <a:gd name="T69" fmla="*/ 17 h 239"/>
                <a:gd name="T70" fmla="*/ 32 w 237"/>
                <a:gd name="T71" fmla="*/ 13 h 239"/>
                <a:gd name="T72" fmla="*/ 29 w 237"/>
                <a:gd name="T73" fmla="*/ 11 h 239"/>
                <a:gd name="T74" fmla="*/ 26 w 237"/>
                <a:gd name="T75" fmla="*/ 10 h 239"/>
                <a:gd name="T76" fmla="*/ 23 w 237"/>
                <a:gd name="T77" fmla="*/ 10 h 239"/>
                <a:gd name="T78" fmla="*/ 19 w 237"/>
                <a:gd name="T79" fmla="*/ 11 h 239"/>
                <a:gd name="T80" fmla="*/ 17 w 237"/>
                <a:gd name="T81" fmla="*/ 12 h 239"/>
                <a:gd name="T82" fmla="*/ 14 w 237"/>
                <a:gd name="T83" fmla="*/ 15 h 239"/>
                <a:gd name="T84" fmla="*/ 13 w 237"/>
                <a:gd name="T85" fmla="*/ 19 h 239"/>
                <a:gd name="T86" fmla="*/ 13 w 237"/>
                <a:gd name="T87" fmla="*/ 24 h 23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37"/>
                <a:gd name="T133" fmla="*/ 0 h 239"/>
                <a:gd name="T134" fmla="*/ 237 w 237"/>
                <a:gd name="T135" fmla="*/ 239 h 23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37" h="239">
                  <a:moveTo>
                    <a:pt x="0" y="116"/>
                  </a:moveTo>
                  <a:lnTo>
                    <a:pt x="0" y="101"/>
                  </a:lnTo>
                  <a:lnTo>
                    <a:pt x="3" y="86"/>
                  </a:lnTo>
                  <a:lnTo>
                    <a:pt x="8" y="72"/>
                  </a:lnTo>
                  <a:lnTo>
                    <a:pt x="14" y="58"/>
                  </a:lnTo>
                  <a:lnTo>
                    <a:pt x="19" y="50"/>
                  </a:lnTo>
                  <a:lnTo>
                    <a:pt x="23" y="44"/>
                  </a:lnTo>
                  <a:lnTo>
                    <a:pt x="27" y="39"/>
                  </a:lnTo>
                  <a:lnTo>
                    <a:pt x="33" y="32"/>
                  </a:lnTo>
                  <a:lnTo>
                    <a:pt x="38" y="28"/>
                  </a:lnTo>
                  <a:lnTo>
                    <a:pt x="43" y="22"/>
                  </a:lnTo>
                  <a:lnTo>
                    <a:pt x="50" y="18"/>
                  </a:lnTo>
                  <a:lnTo>
                    <a:pt x="56" y="15"/>
                  </a:lnTo>
                  <a:lnTo>
                    <a:pt x="70" y="8"/>
                  </a:lnTo>
                  <a:lnTo>
                    <a:pt x="85" y="3"/>
                  </a:lnTo>
                  <a:lnTo>
                    <a:pt x="102" y="1"/>
                  </a:lnTo>
                  <a:lnTo>
                    <a:pt x="118" y="0"/>
                  </a:lnTo>
                  <a:lnTo>
                    <a:pt x="131" y="0"/>
                  </a:lnTo>
                  <a:lnTo>
                    <a:pt x="143" y="2"/>
                  </a:lnTo>
                  <a:lnTo>
                    <a:pt x="155" y="4"/>
                  </a:lnTo>
                  <a:lnTo>
                    <a:pt x="165" y="8"/>
                  </a:lnTo>
                  <a:lnTo>
                    <a:pt x="175" y="13"/>
                  </a:lnTo>
                  <a:lnTo>
                    <a:pt x="185" y="18"/>
                  </a:lnTo>
                  <a:lnTo>
                    <a:pt x="194" y="26"/>
                  </a:lnTo>
                  <a:lnTo>
                    <a:pt x="203" y="33"/>
                  </a:lnTo>
                  <a:lnTo>
                    <a:pt x="211" y="42"/>
                  </a:lnTo>
                  <a:lnTo>
                    <a:pt x="217" y="52"/>
                  </a:lnTo>
                  <a:lnTo>
                    <a:pt x="224" y="61"/>
                  </a:lnTo>
                  <a:lnTo>
                    <a:pt x="228" y="72"/>
                  </a:lnTo>
                  <a:lnTo>
                    <a:pt x="231" y="83"/>
                  </a:lnTo>
                  <a:lnTo>
                    <a:pt x="234" y="94"/>
                  </a:lnTo>
                  <a:lnTo>
                    <a:pt x="235" y="105"/>
                  </a:lnTo>
                  <a:lnTo>
                    <a:pt x="237" y="118"/>
                  </a:lnTo>
                  <a:lnTo>
                    <a:pt x="235" y="131"/>
                  </a:lnTo>
                  <a:lnTo>
                    <a:pt x="234" y="143"/>
                  </a:lnTo>
                  <a:lnTo>
                    <a:pt x="231" y="155"/>
                  </a:lnTo>
                  <a:lnTo>
                    <a:pt x="228" y="166"/>
                  </a:lnTo>
                  <a:lnTo>
                    <a:pt x="223" y="177"/>
                  </a:lnTo>
                  <a:lnTo>
                    <a:pt x="217" y="186"/>
                  </a:lnTo>
                  <a:lnTo>
                    <a:pt x="211" y="196"/>
                  </a:lnTo>
                  <a:lnTo>
                    <a:pt x="203" y="205"/>
                  </a:lnTo>
                  <a:lnTo>
                    <a:pt x="194" y="212"/>
                  </a:lnTo>
                  <a:lnTo>
                    <a:pt x="185" y="220"/>
                  </a:lnTo>
                  <a:lnTo>
                    <a:pt x="175" y="225"/>
                  </a:lnTo>
                  <a:lnTo>
                    <a:pt x="164" y="231"/>
                  </a:lnTo>
                  <a:lnTo>
                    <a:pt x="153" y="234"/>
                  </a:lnTo>
                  <a:lnTo>
                    <a:pt x="143" y="237"/>
                  </a:lnTo>
                  <a:lnTo>
                    <a:pt x="131" y="238"/>
                  </a:lnTo>
                  <a:lnTo>
                    <a:pt x="118" y="239"/>
                  </a:lnTo>
                  <a:lnTo>
                    <a:pt x="103" y="238"/>
                  </a:lnTo>
                  <a:lnTo>
                    <a:pt x="88" y="235"/>
                  </a:lnTo>
                  <a:lnTo>
                    <a:pt x="72" y="231"/>
                  </a:lnTo>
                  <a:lnTo>
                    <a:pt x="58" y="224"/>
                  </a:lnTo>
                  <a:lnTo>
                    <a:pt x="51" y="221"/>
                  </a:lnTo>
                  <a:lnTo>
                    <a:pt x="44" y="217"/>
                  </a:lnTo>
                  <a:lnTo>
                    <a:pt x="39" y="212"/>
                  </a:lnTo>
                  <a:lnTo>
                    <a:pt x="33" y="207"/>
                  </a:lnTo>
                  <a:lnTo>
                    <a:pt x="27" y="201"/>
                  </a:lnTo>
                  <a:lnTo>
                    <a:pt x="23" y="196"/>
                  </a:lnTo>
                  <a:lnTo>
                    <a:pt x="19" y="190"/>
                  </a:lnTo>
                  <a:lnTo>
                    <a:pt x="14" y="183"/>
                  </a:lnTo>
                  <a:lnTo>
                    <a:pt x="11" y="176"/>
                  </a:lnTo>
                  <a:lnTo>
                    <a:pt x="8" y="168"/>
                  </a:lnTo>
                  <a:lnTo>
                    <a:pt x="6" y="160"/>
                  </a:lnTo>
                  <a:lnTo>
                    <a:pt x="3" y="153"/>
                  </a:lnTo>
                  <a:lnTo>
                    <a:pt x="0" y="135"/>
                  </a:lnTo>
                  <a:lnTo>
                    <a:pt x="0" y="116"/>
                  </a:lnTo>
                  <a:close/>
                  <a:moveTo>
                    <a:pt x="62" y="119"/>
                  </a:moveTo>
                  <a:lnTo>
                    <a:pt x="62" y="127"/>
                  </a:lnTo>
                  <a:lnTo>
                    <a:pt x="63" y="136"/>
                  </a:lnTo>
                  <a:lnTo>
                    <a:pt x="64" y="142"/>
                  </a:lnTo>
                  <a:lnTo>
                    <a:pt x="66" y="150"/>
                  </a:lnTo>
                  <a:lnTo>
                    <a:pt x="68" y="155"/>
                  </a:lnTo>
                  <a:lnTo>
                    <a:pt x="71" y="162"/>
                  </a:lnTo>
                  <a:lnTo>
                    <a:pt x="75" y="167"/>
                  </a:lnTo>
                  <a:lnTo>
                    <a:pt x="78" y="171"/>
                  </a:lnTo>
                  <a:lnTo>
                    <a:pt x="82" y="176"/>
                  </a:lnTo>
                  <a:lnTo>
                    <a:pt x="87" y="179"/>
                  </a:lnTo>
                  <a:lnTo>
                    <a:pt x="91" y="182"/>
                  </a:lnTo>
                  <a:lnTo>
                    <a:pt x="96" y="185"/>
                  </a:lnTo>
                  <a:lnTo>
                    <a:pt x="102" y="187"/>
                  </a:lnTo>
                  <a:lnTo>
                    <a:pt x="107" y="189"/>
                  </a:lnTo>
                  <a:lnTo>
                    <a:pt x="112" y="190"/>
                  </a:lnTo>
                  <a:lnTo>
                    <a:pt x="118" y="190"/>
                  </a:lnTo>
                  <a:lnTo>
                    <a:pt x="123" y="190"/>
                  </a:lnTo>
                  <a:lnTo>
                    <a:pt x="130" y="189"/>
                  </a:lnTo>
                  <a:lnTo>
                    <a:pt x="135" y="187"/>
                  </a:lnTo>
                  <a:lnTo>
                    <a:pt x="139" y="185"/>
                  </a:lnTo>
                  <a:lnTo>
                    <a:pt x="145" y="182"/>
                  </a:lnTo>
                  <a:lnTo>
                    <a:pt x="149" y="179"/>
                  </a:lnTo>
                  <a:lnTo>
                    <a:pt x="153" y="176"/>
                  </a:lnTo>
                  <a:lnTo>
                    <a:pt x="158" y="171"/>
                  </a:lnTo>
                  <a:lnTo>
                    <a:pt x="161" y="167"/>
                  </a:lnTo>
                  <a:lnTo>
                    <a:pt x="164" y="162"/>
                  </a:lnTo>
                  <a:lnTo>
                    <a:pt x="167" y="155"/>
                  </a:lnTo>
                  <a:lnTo>
                    <a:pt x="170" y="150"/>
                  </a:lnTo>
                  <a:lnTo>
                    <a:pt x="172" y="142"/>
                  </a:lnTo>
                  <a:lnTo>
                    <a:pt x="173" y="135"/>
                  </a:lnTo>
                  <a:lnTo>
                    <a:pt x="174" y="127"/>
                  </a:lnTo>
                  <a:lnTo>
                    <a:pt x="174" y="118"/>
                  </a:lnTo>
                  <a:lnTo>
                    <a:pt x="174" y="111"/>
                  </a:lnTo>
                  <a:lnTo>
                    <a:pt x="173" y="103"/>
                  </a:lnTo>
                  <a:lnTo>
                    <a:pt x="172" y="96"/>
                  </a:lnTo>
                  <a:lnTo>
                    <a:pt x="170" y="89"/>
                  </a:lnTo>
                  <a:lnTo>
                    <a:pt x="167" y="83"/>
                  </a:lnTo>
                  <a:lnTo>
                    <a:pt x="164" y="77"/>
                  </a:lnTo>
                  <a:lnTo>
                    <a:pt x="161" y="72"/>
                  </a:lnTo>
                  <a:lnTo>
                    <a:pt x="158" y="67"/>
                  </a:lnTo>
                  <a:lnTo>
                    <a:pt x="153" y="62"/>
                  </a:lnTo>
                  <a:lnTo>
                    <a:pt x="149" y="59"/>
                  </a:lnTo>
                  <a:lnTo>
                    <a:pt x="145" y="56"/>
                  </a:lnTo>
                  <a:lnTo>
                    <a:pt x="139" y="54"/>
                  </a:lnTo>
                  <a:lnTo>
                    <a:pt x="135" y="52"/>
                  </a:lnTo>
                  <a:lnTo>
                    <a:pt x="130" y="50"/>
                  </a:lnTo>
                  <a:lnTo>
                    <a:pt x="123" y="49"/>
                  </a:lnTo>
                  <a:lnTo>
                    <a:pt x="118" y="49"/>
                  </a:lnTo>
                  <a:lnTo>
                    <a:pt x="112" y="49"/>
                  </a:lnTo>
                  <a:lnTo>
                    <a:pt x="107" y="50"/>
                  </a:lnTo>
                  <a:lnTo>
                    <a:pt x="102" y="52"/>
                  </a:lnTo>
                  <a:lnTo>
                    <a:pt x="96" y="54"/>
                  </a:lnTo>
                  <a:lnTo>
                    <a:pt x="91" y="56"/>
                  </a:lnTo>
                  <a:lnTo>
                    <a:pt x="87" y="59"/>
                  </a:lnTo>
                  <a:lnTo>
                    <a:pt x="82" y="62"/>
                  </a:lnTo>
                  <a:lnTo>
                    <a:pt x="78" y="67"/>
                  </a:lnTo>
                  <a:lnTo>
                    <a:pt x="75" y="72"/>
                  </a:lnTo>
                  <a:lnTo>
                    <a:pt x="71" y="77"/>
                  </a:lnTo>
                  <a:lnTo>
                    <a:pt x="68" y="83"/>
                  </a:lnTo>
                  <a:lnTo>
                    <a:pt x="66" y="89"/>
                  </a:lnTo>
                  <a:lnTo>
                    <a:pt x="64" y="96"/>
                  </a:lnTo>
                  <a:lnTo>
                    <a:pt x="63" y="103"/>
                  </a:lnTo>
                  <a:lnTo>
                    <a:pt x="62" y="111"/>
                  </a:lnTo>
                  <a:lnTo>
                    <a:pt x="62" y="1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16" name="Freeform 1444">
              <a:extLst>
                <a:ext uri="{FF2B5EF4-FFF2-40B4-BE49-F238E27FC236}">
                  <a16:creationId xmlns:a16="http://schemas.microsoft.com/office/drawing/2014/main" id="{D9CB0C79-1810-4B14-8A07-A6E56BC210CE}"/>
                </a:ext>
              </a:extLst>
            </p:cNvPr>
            <p:cNvSpPr>
              <a:spLocks/>
            </p:cNvSpPr>
            <p:nvPr/>
          </p:nvSpPr>
          <p:spPr bwMode="auto">
            <a:xfrm>
              <a:off x="3917" y="3341"/>
              <a:ext cx="51" cy="66"/>
            </a:xfrm>
            <a:custGeom>
              <a:avLst/>
              <a:gdLst>
                <a:gd name="T0" fmla="*/ 13 w 256"/>
                <a:gd name="T1" fmla="*/ 46 h 328"/>
                <a:gd name="T2" fmla="*/ 15 w 256"/>
                <a:gd name="T3" fmla="*/ 50 h 328"/>
                <a:gd name="T4" fmla="*/ 18 w 256"/>
                <a:gd name="T5" fmla="*/ 53 h 328"/>
                <a:gd name="T6" fmla="*/ 21 w 256"/>
                <a:gd name="T7" fmla="*/ 54 h 328"/>
                <a:gd name="T8" fmla="*/ 29 w 256"/>
                <a:gd name="T9" fmla="*/ 55 h 328"/>
                <a:gd name="T10" fmla="*/ 33 w 256"/>
                <a:gd name="T11" fmla="*/ 54 h 328"/>
                <a:gd name="T12" fmla="*/ 37 w 256"/>
                <a:gd name="T13" fmla="*/ 51 h 328"/>
                <a:gd name="T14" fmla="*/ 38 w 256"/>
                <a:gd name="T15" fmla="*/ 46 h 328"/>
                <a:gd name="T16" fmla="*/ 38 w 256"/>
                <a:gd name="T17" fmla="*/ 43 h 328"/>
                <a:gd name="T18" fmla="*/ 35 w 256"/>
                <a:gd name="T19" fmla="*/ 41 h 328"/>
                <a:gd name="T20" fmla="*/ 31 w 256"/>
                <a:gd name="T21" fmla="*/ 39 h 328"/>
                <a:gd name="T22" fmla="*/ 22 w 256"/>
                <a:gd name="T23" fmla="*/ 37 h 328"/>
                <a:gd name="T24" fmla="*/ 12 w 256"/>
                <a:gd name="T25" fmla="*/ 33 h 328"/>
                <a:gd name="T26" fmla="*/ 8 w 256"/>
                <a:gd name="T27" fmla="*/ 31 h 328"/>
                <a:gd name="T28" fmla="*/ 4 w 256"/>
                <a:gd name="T29" fmla="*/ 26 h 328"/>
                <a:gd name="T30" fmla="*/ 3 w 256"/>
                <a:gd name="T31" fmla="*/ 22 h 328"/>
                <a:gd name="T32" fmla="*/ 2 w 256"/>
                <a:gd name="T33" fmla="*/ 15 h 328"/>
                <a:gd name="T34" fmla="*/ 5 w 256"/>
                <a:gd name="T35" fmla="*/ 9 h 328"/>
                <a:gd name="T36" fmla="*/ 10 w 256"/>
                <a:gd name="T37" fmla="*/ 3 h 328"/>
                <a:gd name="T38" fmla="*/ 18 w 256"/>
                <a:gd name="T39" fmla="*/ 1 h 328"/>
                <a:gd name="T40" fmla="*/ 28 w 256"/>
                <a:gd name="T41" fmla="*/ 0 h 328"/>
                <a:gd name="T42" fmla="*/ 36 w 256"/>
                <a:gd name="T43" fmla="*/ 1 h 328"/>
                <a:gd name="T44" fmla="*/ 41 w 256"/>
                <a:gd name="T45" fmla="*/ 4 h 328"/>
                <a:gd name="T46" fmla="*/ 46 w 256"/>
                <a:gd name="T47" fmla="*/ 8 h 328"/>
                <a:gd name="T48" fmla="*/ 48 w 256"/>
                <a:gd name="T49" fmla="*/ 13 h 328"/>
                <a:gd name="T50" fmla="*/ 49 w 256"/>
                <a:gd name="T51" fmla="*/ 19 h 328"/>
                <a:gd name="T52" fmla="*/ 35 w 256"/>
                <a:gd name="T53" fmla="*/ 15 h 328"/>
                <a:gd name="T54" fmla="*/ 31 w 256"/>
                <a:gd name="T55" fmla="*/ 12 h 328"/>
                <a:gd name="T56" fmla="*/ 25 w 256"/>
                <a:gd name="T57" fmla="*/ 11 h 328"/>
                <a:gd name="T58" fmla="*/ 18 w 256"/>
                <a:gd name="T59" fmla="*/ 12 h 328"/>
                <a:gd name="T60" fmla="*/ 15 w 256"/>
                <a:gd name="T61" fmla="*/ 15 h 328"/>
                <a:gd name="T62" fmla="*/ 15 w 256"/>
                <a:gd name="T63" fmla="*/ 18 h 328"/>
                <a:gd name="T64" fmla="*/ 16 w 256"/>
                <a:gd name="T65" fmla="*/ 21 h 328"/>
                <a:gd name="T66" fmla="*/ 24 w 256"/>
                <a:gd name="T67" fmla="*/ 24 h 328"/>
                <a:gd name="T68" fmla="*/ 36 w 256"/>
                <a:gd name="T69" fmla="*/ 27 h 328"/>
                <a:gd name="T70" fmla="*/ 44 w 256"/>
                <a:gd name="T71" fmla="*/ 31 h 328"/>
                <a:gd name="T72" fmla="*/ 49 w 256"/>
                <a:gd name="T73" fmla="*/ 36 h 328"/>
                <a:gd name="T74" fmla="*/ 51 w 256"/>
                <a:gd name="T75" fmla="*/ 43 h 328"/>
                <a:gd name="T76" fmla="*/ 50 w 256"/>
                <a:gd name="T77" fmla="*/ 52 h 328"/>
                <a:gd name="T78" fmla="*/ 47 w 256"/>
                <a:gd name="T79" fmla="*/ 58 h 328"/>
                <a:gd name="T80" fmla="*/ 44 w 256"/>
                <a:gd name="T81" fmla="*/ 61 h 328"/>
                <a:gd name="T82" fmla="*/ 37 w 256"/>
                <a:gd name="T83" fmla="*/ 65 h 328"/>
                <a:gd name="T84" fmla="*/ 26 w 256"/>
                <a:gd name="T85" fmla="*/ 66 h 328"/>
                <a:gd name="T86" fmla="*/ 18 w 256"/>
                <a:gd name="T87" fmla="*/ 65 h 328"/>
                <a:gd name="T88" fmla="*/ 11 w 256"/>
                <a:gd name="T89" fmla="*/ 63 h 328"/>
                <a:gd name="T90" fmla="*/ 6 w 256"/>
                <a:gd name="T91" fmla="*/ 59 h 328"/>
                <a:gd name="T92" fmla="*/ 3 w 256"/>
                <a:gd name="T93" fmla="*/ 53 h 328"/>
                <a:gd name="T94" fmla="*/ 0 w 256"/>
                <a:gd name="T95" fmla="*/ 47 h 32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56"/>
                <a:gd name="T145" fmla="*/ 0 h 328"/>
                <a:gd name="T146" fmla="*/ 256 w 256"/>
                <a:gd name="T147" fmla="*/ 328 h 32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56" h="328">
                  <a:moveTo>
                    <a:pt x="0" y="219"/>
                  </a:moveTo>
                  <a:lnTo>
                    <a:pt x="62" y="212"/>
                  </a:lnTo>
                  <a:lnTo>
                    <a:pt x="65" y="227"/>
                  </a:lnTo>
                  <a:lnTo>
                    <a:pt x="70" y="240"/>
                  </a:lnTo>
                  <a:lnTo>
                    <a:pt x="73" y="246"/>
                  </a:lnTo>
                  <a:lnTo>
                    <a:pt x="76" y="250"/>
                  </a:lnTo>
                  <a:lnTo>
                    <a:pt x="81" y="254"/>
                  </a:lnTo>
                  <a:lnTo>
                    <a:pt x="85" y="259"/>
                  </a:lnTo>
                  <a:lnTo>
                    <a:pt x="89" y="262"/>
                  </a:lnTo>
                  <a:lnTo>
                    <a:pt x="93" y="265"/>
                  </a:lnTo>
                  <a:lnTo>
                    <a:pt x="99" y="267"/>
                  </a:lnTo>
                  <a:lnTo>
                    <a:pt x="104" y="270"/>
                  </a:lnTo>
                  <a:lnTo>
                    <a:pt x="117" y="273"/>
                  </a:lnTo>
                  <a:lnTo>
                    <a:pt x="131" y="274"/>
                  </a:lnTo>
                  <a:lnTo>
                    <a:pt x="145" y="273"/>
                  </a:lnTo>
                  <a:lnTo>
                    <a:pt x="158" y="271"/>
                  </a:lnTo>
                  <a:lnTo>
                    <a:pt x="164" y="268"/>
                  </a:lnTo>
                  <a:lnTo>
                    <a:pt x="168" y="266"/>
                  </a:lnTo>
                  <a:lnTo>
                    <a:pt x="173" y="263"/>
                  </a:lnTo>
                  <a:lnTo>
                    <a:pt x="178" y="261"/>
                  </a:lnTo>
                  <a:lnTo>
                    <a:pt x="184" y="253"/>
                  </a:lnTo>
                  <a:lnTo>
                    <a:pt x="188" y="246"/>
                  </a:lnTo>
                  <a:lnTo>
                    <a:pt x="192" y="238"/>
                  </a:lnTo>
                  <a:lnTo>
                    <a:pt x="193" y="230"/>
                  </a:lnTo>
                  <a:lnTo>
                    <a:pt x="193" y="224"/>
                  </a:lnTo>
                  <a:lnTo>
                    <a:pt x="192" y="220"/>
                  </a:lnTo>
                  <a:lnTo>
                    <a:pt x="190" y="215"/>
                  </a:lnTo>
                  <a:lnTo>
                    <a:pt x="186" y="211"/>
                  </a:lnTo>
                  <a:lnTo>
                    <a:pt x="182" y="207"/>
                  </a:lnTo>
                  <a:lnTo>
                    <a:pt x="178" y="204"/>
                  </a:lnTo>
                  <a:lnTo>
                    <a:pt x="171" y="200"/>
                  </a:lnTo>
                  <a:lnTo>
                    <a:pt x="164" y="197"/>
                  </a:lnTo>
                  <a:lnTo>
                    <a:pt x="156" y="195"/>
                  </a:lnTo>
                  <a:lnTo>
                    <a:pt x="145" y="192"/>
                  </a:lnTo>
                  <a:lnTo>
                    <a:pt x="130" y="188"/>
                  </a:lnTo>
                  <a:lnTo>
                    <a:pt x="112" y="183"/>
                  </a:lnTo>
                  <a:lnTo>
                    <a:pt x="88" y="177"/>
                  </a:lnTo>
                  <a:lnTo>
                    <a:pt x="69" y="169"/>
                  </a:lnTo>
                  <a:lnTo>
                    <a:pt x="60" y="165"/>
                  </a:lnTo>
                  <a:lnTo>
                    <a:pt x="52" y="161"/>
                  </a:lnTo>
                  <a:lnTo>
                    <a:pt x="46" y="156"/>
                  </a:lnTo>
                  <a:lnTo>
                    <a:pt x="41" y="152"/>
                  </a:lnTo>
                  <a:lnTo>
                    <a:pt x="33" y="145"/>
                  </a:lnTo>
                  <a:lnTo>
                    <a:pt x="28" y="138"/>
                  </a:lnTo>
                  <a:lnTo>
                    <a:pt x="22" y="131"/>
                  </a:lnTo>
                  <a:lnTo>
                    <a:pt x="18" y="123"/>
                  </a:lnTo>
                  <a:lnTo>
                    <a:pt x="15" y="115"/>
                  </a:lnTo>
                  <a:lnTo>
                    <a:pt x="13" y="107"/>
                  </a:lnTo>
                  <a:lnTo>
                    <a:pt x="11" y="98"/>
                  </a:lnTo>
                  <a:lnTo>
                    <a:pt x="11" y="88"/>
                  </a:lnTo>
                  <a:lnTo>
                    <a:pt x="11" y="76"/>
                  </a:lnTo>
                  <a:lnTo>
                    <a:pt x="15" y="66"/>
                  </a:lnTo>
                  <a:lnTo>
                    <a:pt x="19" y="54"/>
                  </a:lnTo>
                  <a:lnTo>
                    <a:pt x="24" y="43"/>
                  </a:lnTo>
                  <a:lnTo>
                    <a:pt x="32" y="33"/>
                  </a:lnTo>
                  <a:lnTo>
                    <a:pt x="42" y="25"/>
                  </a:lnTo>
                  <a:lnTo>
                    <a:pt x="52" y="17"/>
                  </a:lnTo>
                  <a:lnTo>
                    <a:pt x="64" y="12"/>
                  </a:lnTo>
                  <a:lnTo>
                    <a:pt x="77" y="6"/>
                  </a:lnTo>
                  <a:lnTo>
                    <a:pt x="92" y="3"/>
                  </a:lnTo>
                  <a:lnTo>
                    <a:pt x="109" y="1"/>
                  </a:lnTo>
                  <a:lnTo>
                    <a:pt x="126" y="0"/>
                  </a:lnTo>
                  <a:lnTo>
                    <a:pt x="141" y="1"/>
                  </a:lnTo>
                  <a:lnTo>
                    <a:pt x="154" y="2"/>
                  </a:lnTo>
                  <a:lnTo>
                    <a:pt x="167" y="4"/>
                  </a:lnTo>
                  <a:lnTo>
                    <a:pt x="179" y="6"/>
                  </a:lnTo>
                  <a:lnTo>
                    <a:pt x="190" y="11"/>
                  </a:lnTo>
                  <a:lnTo>
                    <a:pt x="199" y="15"/>
                  </a:lnTo>
                  <a:lnTo>
                    <a:pt x="208" y="20"/>
                  </a:lnTo>
                  <a:lnTo>
                    <a:pt x="217" y="27"/>
                  </a:lnTo>
                  <a:lnTo>
                    <a:pt x="223" y="33"/>
                  </a:lnTo>
                  <a:lnTo>
                    <a:pt x="229" y="41"/>
                  </a:lnTo>
                  <a:lnTo>
                    <a:pt x="235" y="48"/>
                  </a:lnTo>
                  <a:lnTo>
                    <a:pt x="239" y="57"/>
                  </a:lnTo>
                  <a:lnTo>
                    <a:pt x="242" y="66"/>
                  </a:lnTo>
                  <a:lnTo>
                    <a:pt x="245" y="75"/>
                  </a:lnTo>
                  <a:lnTo>
                    <a:pt x="247" y="85"/>
                  </a:lnTo>
                  <a:lnTo>
                    <a:pt x="248" y="96"/>
                  </a:lnTo>
                  <a:lnTo>
                    <a:pt x="184" y="99"/>
                  </a:lnTo>
                  <a:lnTo>
                    <a:pt x="181" y="87"/>
                  </a:lnTo>
                  <a:lnTo>
                    <a:pt x="178" y="77"/>
                  </a:lnTo>
                  <a:lnTo>
                    <a:pt x="172" y="70"/>
                  </a:lnTo>
                  <a:lnTo>
                    <a:pt x="166" y="63"/>
                  </a:lnTo>
                  <a:lnTo>
                    <a:pt x="158" y="59"/>
                  </a:lnTo>
                  <a:lnTo>
                    <a:pt x="150" y="56"/>
                  </a:lnTo>
                  <a:lnTo>
                    <a:pt x="139" y="54"/>
                  </a:lnTo>
                  <a:lnTo>
                    <a:pt x="126" y="53"/>
                  </a:lnTo>
                  <a:lnTo>
                    <a:pt x="113" y="54"/>
                  </a:lnTo>
                  <a:lnTo>
                    <a:pt x="101" y="56"/>
                  </a:lnTo>
                  <a:lnTo>
                    <a:pt x="91" y="59"/>
                  </a:lnTo>
                  <a:lnTo>
                    <a:pt x="83" y="65"/>
                  </a:lnTo>
                  <a:lnTo>
                    <a:pt x="77" y="69"/>
                  </a:lnTo>
                  <a:lnTo>
                    <a:pt x="74" y="73"/>
                  </a:lnTo>
                  <a:lnTo>
                    <a:pt x="73" y="79"/>
                  </a:lnTo>
                  <a:lnTo>
                    <a:pt x="72" y="84"/>
                  </a:lnTo>
                  <a:lnTo>
                    <a:pt x="73" y="89"/>
                  </a:lnTo>
                  <a:lnTo>
                    <a:pt x="74" y="95"/>
                  </a:lnTo>
                  <a:lnTo>
                    <a:pt x="77" y="99"/>
                  </a:lnTo>
                  <a:lnTo>
                    <a:pt x="82" y="103"/>
                  </a:lnTo>
                  <a:lnTo>
                    <a:pt x="89" y="109"/>
                  </a:lnTo>
                  <a:lnTo>
                    <a:pt x="102" y="114"/>
                  </a:lnTo>
                  <a:lnTo>
                    <a:pt x="119" y="120"/>
                  </a:lnTo>
                  <a:lnTo>
                    <a:pt x="140" y="125"/>
                  </a:lnTo>
                  <a:lnTo>
                    <a:pt x="161" y="130"/>
                  </a:lnTo>
                  <a:lnTo>
                    <a:pt x="181" y="136"/>
                  </a:lnTo>
                  <a:lnTo>
                    <a:pt x="196" y="141"/>
                  </a:lnTo>
                  <a:lnTo>
                    <a:pt x="209" y="148"/>
                  </a:lnTo>
                  <a:lnTo>
                    <a:pt x="220" y="154"/>
                  </a:lnTo>
                  <a:lnTo>
                    <a:pt x="229" y="162"/>
                  </a:lnTo>
                  <a:lnTo>
                    <a:pt x="237" y="169"/>
                  </a:lnTo>
                  <a:lnTo>
                    <a:pt x="245" y="179"/>
                  </a:lnTo>
                  <a:lnTo>
                    <a:pt x="250" y="190"/>
                  </a:lnTo>
                  <a:lnTo>
                    <a:pt x="253" y="203"/>
                  </a:lnTo>
                  <a:lnTo>
                    <a:pt x="256" y="216"/>
                  </a:lnTo>
                  <a:lnTo>
                    <a:pt x="256" y="230"/>
                  </a:lnTo>
                  <a:lnTo>
                    <a:pt x="255" y="243"/>
                  </a:lnTo>
                  <a:lnTo>
                    <a:pt x="253" y="256"/>
                  </a:lnTo>
                  <a:lnTo>
                    <a:pt x="248" y="268"/>
                  </a:lnTo>
                  <a:lnTo>
                    <a:pt x="241" y="280"/>
                  </a:lnTo>
                  <a:lnTo>
                    <a:pt x="238" y="287"/>
                  </a:lnTo>
                  <a:lnTo>
                    <a:pt x="234" y="292"/>
                  </a:lnTo>
                  <a:lnTo>
                    <a:pt x="228" y="297"/>
                  </a:lnTo>
                  <a:lnTo>
                    <a:pt x="223" y="301"/>
                  </a:lnTo>
                  <a:lnTo>
                    <a:pt x="212" y="309"/>
                  </a:lnTo>
                  <a:lnTo>
                    <a:pt x="199" y="316"/>
                  </a:lnTo>
                  <a:lnTo>
                    <a:pt x="184" y="321"/>
                  </a:lnTo>
                  <a:lnTo>
                    <a:pt x="168" y="325"/>
                  </a:lnTo>
                  <a:lnTo>
                    <a:pt x="150" y="327"/>
                  </a:lnTo>
                  <a:lnTo>
                    <a:pt x="130" y="328"/>
                  </a:lnTo>
                  <a:lnTo>
                    <a:pt x="115" y="327"/>
                  </a:lnTo>
                  <a:lnTo>
                    <a:pt x="102" y="326"/>
                  </a:lnTo>
                  <a:lnTo>
                    <a:pt x="89" y="323"/>
                  </a:lnTo>
                  <a:lnTo>
                    <a:pt x="77" y="320"/>
                  </a:lnTo>
                  <a:lnTo>
                    <a:pt x="65" y="317"/>
                  </a:lnTo>
                  <a:lnTo>
                    <a:pt x="56" y="312"/>
                  </a:lnTo>
                  <a:lnTo>
                    <a:pt x="46" y="306"/>
                  </a:lnTo>
                  <a:lnTo>
                    <a:pt x="38" y="300"/>
                  </a:lnTo>
                  <a:lnTo>
                    <a:pt x="30" y="292"/>
                  </a:lnTo>
                  <a:lnTo>
                    <a:pt x="23" y="285"/>
                  </a:lnTo>
                  <a:lnTo>
                    <a:pt x="18" y="275"/>
                  </a:lnTo>
                  <a:lnTo>
                    <a:pt x="13" y="265"/>
                  </a:lnTo>
                  <a:lnTo>
                    <a:pt x="8" y="256"/>
                  </a:lnTo>
                  <a:lnTo>
                    <a:pt x="4" y="244"/>
                  </a:lnTo>
                  <a:lnTo>
                    <a:pt x="2" y="232"/>
                  </a:lnTo>
                  <a:lnTo>
                    <a:pt x="0" y="2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17" name="Freeform 1445">
              <a:extLst>
                <a:ext uri="{FF2B5EF4-FFF2-40B4-BE49-F238E27FC236}">
                  <a16:creationId xmlns:a16="http://schemas.microsoft.com/office/drawing/2014/main" id="{F09E4692-4AE2-4891-8031-97CB250F132D}"/>
                </a:ext>
              </a:extLst>
            </p:cNvPr>
            <p:cNvSpPr>
              <a:spLocks noEditPoints="1"/>
            </p:cNvSpPr>
            <p:nvPr/>
          </p:nvSpPr>
          <p:spPr bwMode="auto">
            <a:xfrm>
              <a:off x="3979" y="3342"/>
              <a:ext cx="12" cy="63"/>
            </a:xfrm>
            <a:custGeom>
              <a:avLst/>
              <a:gdLst>
                <a:gd name="T0" fmla="*/ 0 w 61"/>
                <a:gd name="T1" fmla="*/ 11 h 316"/>
                <a:gd name="T2" fmla="*/ 0 w 61"/>
                <a:gd name="T3" fmla="*/ 0 h 316"/>
                <a:gd name="T4" fmla="*/ 12 w 61"/>
                <a:gd name="T5" fmla="*/ 0 h 316"/>
                <a:gd name="T6" fmla="*/ 12 w 61"/>
                <a:gd name="T7" fmla="*/ 11 h 316"/>
                <a:gd name="T8" fmla="*/ 0 w 61"/>
                <a:gd name="T9" fmla="*/ 11 h 316"/>
                <a:gd name="T10" fmla="*/ 0 w 61"/>
                <a:gd name="T11" fmla="*/ 63 h 316"/>
                <a:gd name="T12" fmla="*/ 0 w 61"/>
                <a:gd name="T13" fmla="*/ 18 h 316"/>
                <a:gd name="T14" fmla="*/ 12 w 61"/>
                <a:gd name="T15" fmla="*/ 18 h 316"/>
                <a:gd name="T16" fmla="*/ 12 w 61"/>
                <a:gd name="T17" fmla="*/ 63 h 316"/>
                <a:gd name="T18" fmla="*/ 0 w 61"/>
                <a:gd name="T19" fmla="*/ 63 h 3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1"/>
                <a:gd name="T31" fmla="*/ 0 h 316"/>
                <a:gd name="T32" fmla="*/ 61 w 61"/>
                <a:gd name="T33" fmla="*/ 316 h 3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1" h="316">
                  <a:moveTo>
                    <a:pt x="0" y="56"/>
                  </a:moveTo>
                  <a:lnTo>
                    <a:pt x="0" y="0"/>
                  </a:lnTo>
                  <a:lnTo>
                    <a:pt x="61" y="0"/>
                  </a:lnTo>
                  <a:lnTo>
                    <a:pt x="61" y="56"/>
                  </a:lnTo>
                  <a:lnTo>
                    <a:pt x="0" y="56"/>
                  </a:lnTo>
                  <a:close/>
                  <a:moveTo>
                    <a:pt x="0" y="316"/>
                  </a:moveTo>
                  <a:lnTo>
                    <a:pt x="0" y="88"/>
                  </a:lnTo>
                  <a:lnTo>
                    <a:pt x="61" y="88"/>
                  </a:lnTo>
                  <a:lnTo>
                    <a:pt x="61" y="316"/>
                  </a:lnTo>
                  <a:lnTo>
                    <a:pt x="0" y="3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18" name="Freeform 1446">
              <a:extLst>
                <a:ext uri="{FF2B5EF4-FFF2-40B4-BE49-F238E27FC236}">
                  <a16:creationId xmlns:a16="http://schemas.microsoft.com/office/drawing/2014/main" id="{F6128CB0-65BC-4562-A17E-6532ACB7F667}"/>
                </a:ext>
              </a:extLst>
            </p:cNvPr>
            <p:cNvSpPr>
              <a:spLocks noEditPoints="1"/>
            </p:cNvSpPr>
            <p:nvPr/>
          </p:nvSpPr>
          <p:spPr bwMode="auto">
            <a:xfrm>
              <a:off x="4001" y="3358"/>
              <a:ext cx="44" cy="66"/>
            </a:xfrm>
            <a:custGeom>
              <a:avLst/>
              <a:gdLst>
                <a:gd name="T0" fmla="*/ 15 w 224"/>
                <a:gd name="T1" fmla="*/ 53 h 328"/>
                <a:gd name="T2" fmla="*/ 17 w 224"/>
                <a:gd name="T3" fmla="*/ 55 h 328"/>
                <a:gd name="T4" fmla="*/ 20 w 224"/>
                <a:gd name="T5" fmla="*/ 57 h 328"/>
                <a:gd name="T6" fmla="*/ 26 w 224"/>
                <a:gd name="T7" fmla="*/ 56 h 328"/>
                <a:gd name="T8" fmla="*/ 30 w 224"/>
                <a:gd name="T9" fmla="*/ 55 h 328"/>
                <a:gd name="T10" fmla="*/ 31 w 224"/>
                <a:gd name="T11" fmla="*/ 52 h 328"/>
                <a:gd name="T12" fmla="*/ 32 w 224"/>
                <a:gd name="T13" fmla="*/ 40 h 328"/>
                <a:gd name="T14" fmla="*/ 28 w 224"/>
                <a:gd name="T15" fmla="*/ 44 h 328"/>
                <a:gd name="T16" fmla="*/ 22 w 224"/>
                <a:gd name="T17" fmla="*/ 47 h 328"/>
                <a:gd name="T18" fmla="*/ 17 w 224"/>
                <a:gd name="T19" fmla="*/ 47 h 328"/>
                <a:gd name="T20" fmla="*/ 10 w 224"/>
                <a:gd name="T21" fmla="*/ 45 h 328"/>
                <a:gd name="T22" fmla="*/ 6 w 224"/>
                <a:gd name="T23" fmla="*/ 41 h 328"/>
                <a:gd name="T24" fmla="*/ 2 w 224"/>
                <a:gd name="T25" fmla="*/ 36 h 328"/>
                <a:gd name="T26" fmla="*/ 1 w 224"/>
                <a:gd name="T27" fmla="*/ 30 h 328"/>
                <a:gd name="T28" fmla="*/ 0 w 224"/>
                <a:gd name="T29" fmla="*/ 24 h 328"/>
                <a:gd name="T30" fmla="*/ 1 w 224"/>
                <a:gd name="T31" fmla="*/ 16 h 328"/>
                <a:gd name="T32" fmla="*/ 3 w 224"/>
                <a:gd name="T33" fmla="*/ 10 h 328"/>
                <a:gd name="T34" fmla="*/ 7 w 224"/>
                <a:gd name="T35" fmla="*/ 5 h 328"/>
                <a:gd name="T36" fmla="*/ 12 w 224"/>
                <a:gd name="T37" fmla="*/ 2 h 328"/>
                <a:gd name="T38" fmla="*/ 17 w 224"/>
                <a:gd name="T39" fmla="*/ 0 h 328"/>
                <a:gd name="T40" fmla="*/ 23 w 224"/>
                <a:gd name="T41" fmla="*/ 1 h 328"/>
                <a:gd name="T42" fmla="*/ 28 w 224"/>
                <a:gd name="T43" fmla="*/ 3 h 328"/>
                <a:gd name="T44" fmla="*/ 33 w 224"/>
                <a:gd name="T45" fmla="*/ 8 h 328"/>
                <a:gd name="T46" fmla="*/ 44 w 224"/>
                <a:gd name="T47" fmla="*/ 43 h 328"/>
                <a:gd name="T48" fmla="*/ 43 w 224"/>
                <a:gd name="T49" fmla="*/ 52 h 328"/>
                <a:gd name="T50" fmla="*/ 41 w 224"/>
                <a:gd name="T51" fmla="*/ 58 h 328"/>
                <a:gd name="T52" fmla="*/ 38 w 224"/>
                <a:gd name="T53" fmla="*/ 62 h 328"/>
                <a:gd name="T54" fmla="*/ 33 w 224"/>
                <a:gd name="T55" fmla="*/ 65 h 328"/>
                <a:gd name="T56" fmla="*/ 26 w 224"/>
                <a:gd name="T57" fmla="*/ 66 h 328"/>
                <a:gd name="T58" fmla="*/ 17 w 224"/>
                <a:gd name="T59" fmla="*/ 66 h 328"/>
                <a:gd name="T60" fmla="*/ 11 w 224"/>
                <a:gd name="T61" fmla="*/ 64 h 328"/>
                <a:gd name="T62" fmla="*/ 6 w 224"/>
                <a:gd name="T63" fmla="*/ 62 h 328"/>
                <a:gd name="T64" fmla="*/ 4 w 224"/>
                <a:gd name="T65" fmla="*/ 59 h 328"/>
                <a:gd name="T66" fmla="*/ 2 w 224"/>
                <a:gd name="T67" fmla="*/ 55 h 328"/>
                <a:gd name="T68" fmla="*/ 2 w 224"/>
                <a:gd name="T69" fmla="*/ 51 h 328"/>
                <a:gd name="T70" fmla="*/ 12 w 224"/>
                <a:gd name="T71" fmla="*/ 27 h 328"/>
                <a:gd name="T72" fmla="*/ 14 w 224"/>
                <a:gd name="T73" fmla="*/ 32 h 328"/>
                <a:gd name="T74" fmla="*/ 16 w 224"/>
                <a:gd name="T75" fmla="*/ 35 h 328"/>
                <a:gd name="T76" fmla="*/ 18 w 224"/>
                <a:gd name="T77" fmla="*/ 36 h 328"/>
                <a:gd name="T78" fmla="*/ 21 w 224"/>
                <a:gd name="T79" fmla="*/ 37 h 328"/>
                <a:gd name="T80" fmla="*/ 24 w 224"/>
                <a:gd name="T81" fmla="*/ 37 h 328"/>
                <a:gd name="T82" fmla="*/ 27 w 224"/>
                <a:gd name="T83" fmla="*/ 36 h 328"/>
                <a:gd name="T84" fmla="*/ 29 w 224"/>
                <a:gd name="T85" fmla="*/ 34 h 328"/>
                <a:gd name="T86" fmla="*/ 31 w 224"/>
                <a:gd name="T87" fmla="*/ 31 h 328"/>
                <a:gd name="T88" fmla="*/ 32 w 224"/>
                <a:gd name="T89" fmla="*/ 27 h 328"/>
                <a:gd name="T90" fmla="*/ 32 w 224"/>
                <a:gd name="T91" fmla="*/ 20 h 328"/>
                <a:gd name="T92" fmla="*/ 31 w 224"/>
                <a:gd name="T93" fmla="*/ 15 h 328"/>
                <a:gd name="T94" fmla="*/ 29 w 224"/>
                <a:gd name="T95" fmla="*/ 12 h 328"/>
                <a:gd name="T96" fmla="*/ 26 w 224"/>
                <a:gd name="T97" fmla="*/ 10 h 328"/>
                <a:gd name="T98" fmla="*/ 23 w 224"/>
                <a:gd name="T99" fmla="*/ 10 h 328"/>
                <a:gd name="T100" fmla="*/ 20 w 224"/>
                <a:gd name="T101" fmla="*/ 10 h 328"/>
                <a:gd name="T102" fmla="*/ 17 w 224"/>
                <a:gd name="T103" fmla="*/ 11 h 328"/>
                <a:gd name="T104" fmla="*/ 15 w 224"/>
                <a:gd name="T105" fmla="*/ 13 h 328"/>
                <a:gd name="T106" fmla="*/ 13 w 224"/>
                <a:gd name="T107" fmla="*/ 16 h 328"/>
                <a:gd name="T108" fmla="*/ 12 w 224"/>
                <a:gd name="T109" fmla="*/ 23 h 32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24"/>
                <a:gd name="T166" fmla="*/ 0 h 328"/>
                <a:gd name="T167" fmla="*/ 224 w 224"/>
                <a:gd name="T168" fmla="*/ 328 h 32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24" h="328">
                  <a:moveTo>
                    <a:pt x="8" y="249"/>
                  </a:moveTo>
                  <a:lnTo>
                    <a:pt x="77" y="258"/>
                  </a:lnTo>
                  <a:lnTo>
                    <a:pt x="78" y="263"/>
                  </a:lnTo>
                  <a:lnTo>
                    <a:pt x="80" y="269"/>
                  </a:lnTo>
                  <a:lnTo>
                    <a:pt x="82" y="272"/>
                  </a:lnTo>
                  <a:lnTo>
                    <a:pt x="86" y="275"/>
                  </a:lnTo>
                  <a:lnTo>
                    <a:pt x="90" y="277"/>
                  </a:lnTo>
                  <a:lnTo>
                    <a:pt x="97" y="280"/>
                  </a:lnTo>
                  <a:lnTo>
                    <a:pt x="104" y="281"/>
                  </a:lnTo>
                  <a:lnTo>
                    <a:pt x="113" y="282"/>
                  </a:lnTo>
                  <a:lnTo>
                    <a:pt x="123" y="281"/>
                  </a:lnTo>
                  <a:lnTo>
                    <a:pt x="133" y="280"/>
                  </a:lnTo>
                  <a:lnTo>
                    <a:pt x="142" y="277"/>
                  </a:lnTo>
                  <a:lnTo>
                    <a:pt x="148" y="274"/>
                  </a:lnTo>
                  <a:lnTo>
                    <a:pt x="152" y="271"/>
                  </a:lnTo>
                  <a:lnTo>
                    <a:pt x="155" y="268"/>
                  </a:lnTo>
                  <a:lnTo>
                    <a:pt x="158" y="263"/>
                  </a:lnTo>
                  <a:lnTo>
                    <a:pt x="160" y="259"/>
                  </a:lnTo>
                  <a:lnTo>
                    <a:pt x="162" y="248"/>
                  </a:lnTo>
                  <a:lnTo>
                    <a:pt x="163" y="231"/>
                  </a:lnTo>
                  <a:lnTo>
                    <a:pt x="163" y="198"/>
                  </a:lnTo>
                  <a:lnTo>
                    <a:pt x="156" y="206"/>
                  </a:lnTo>
                  <a:lnTo>
                    <a:pt x="148" y="214"/>
                  </a:lnTo>
                  <a:lnTo>
                    <a:pt x="141" y="220"/>
                  </a:lnTo>
                  <a:lnTo>
                    <a:pt x="132" y="226"/>
                  </a:lnTo>
                  <a:lnTo>
                    <a:pt x="123" y="230"/>
                  </a:lnTo>
                  <a:lnTo>
                    <a:pt x="114" y="232"/>
                  </a:lnTo>
                  <a:lnTo>
                    <a:pt x="104" y="234"/>
                  </a:lnTo>
                  <a:lnTo>
                    <a:pt x="94" y="234"/>
                  </a:lnTo>
                  <a:lnTo>
                    <a:pt x="84" y="234"/>
                  </a:lnTo>
                  <a:lnTo>
                    <a:pt x="73" y="232"/>
                  </a:lnTo>
                  <a:lnTo>
                    <a:pt x="62" y="229"/>
                  </a:lnTo>
                  <a:lnTo>
                    <a:pt x="53" y="225"/>
                  </a:lnTo>
                  <a:lnTo>
                    <a:pt x="45" y="219"/>
                  </a:lnTo>
                  <a:lnTo>
                    <a:pt x="36" y="213"/>
                  </a:lnTo>
                  <a:lnTo>
                    <a:pt x="29" y="205"/>
                  </a:lnTo>
                  <a:lnTo>
                    <a:pt x="21" y="195"/>
                  </a:lnTo>
                  <a:lnTo>
                    <a:pt x="17" y="188"/>
                  </a:lnTo>
                  <a:lnTo>
                    <a:pt x="12" y="179"/>
                  </a:lnTo>
                  <a:lnTo>
                    <a:pt x="8" y="171"/>
                  </a:lnTo>
                  <a:lnTo>
                    <a:pt x="6" y="161"/>
                  </a:lnTo>
                  <a:lnTo>
                    <a:pt x="3" y="151"/>
                  </a:lnTo>
                  <a:lnTo>
                    <a:pt x="2" y="142"/>
                  </a:lnTo>
                  <a:lnTo>
                    <a:pt x="0" y="131"/>
                  </a:lnTo>
                  <a:lnTo>
                    <a:pt x="0" y="119"/>
                  </a:lnTo>
                  <a:lnTo>
                    <a:pt x="0" y="105"/>
                  </a:lnTo>
                  <a:lnTo>
                    <a:pt x="2" y="92"/>
                  </a:lnTo>
                  <a:lnTo>
                    <a:pt x="4" y="80"/>
                  </a:lnTo>
                  <a:lnTo>
                    <a:pt x="7" y="68"/>
                  </a:lnTo>
                  <a:lnTo>
                    <a:pt x="11" y="57"/>
                  </a:lnTo>
                  <a:lnTo>
                    <a:pt x="16" y="48"/>
                  </a:lnTo>
                  <a:lnTo>
                    <a:pt x="21" y="39"/>
                  </a:lnTo>
                  <a:lnTo>
                    <a:pt x="27" y="31"/>
                  </a:lnTo>
                  <a:lnTo>
                    <a:pt x="35" y="24"/>
                  </a:lnTo>
                  <a:lnTo>
                    <a:pt x="43" y="17"/>
                  </a:lnTo>
                  <a:lnTo>
                    <a:pt x="50" y="12"/>
                  </a:lnTo>
                  <a:lnTo>
                    <a:pt x="59" y="8"/>
                  </a:lnTo>
                  <a:lnTo>
                    <a:pt x="67" y="4"/>
                  </a:lnTo>
                  <a:lnTo>
                    <a:pt x="77" y="2"/>
                  </a:lnTo>
                  <a:lnTo>
                    <a:pt x="87" y="1"/>
                  </a:lnTo>
                  <a:lnTo>
                    <a:pt x="97" y="0"/>
                  </a:lnTo>
                  <a:lnTo>
                    <a:pt x="107" y="1"/>
                  </a:lnTo>
                  <a:lnTo>
                    <a:pt x="117" y="3"/>
                  </a:lnTo>
                  <a:lnTo>
                    <a:pt x="127" y="6"/>
                  </a:lnTo>
                  <a:lnTo>
                    <a:pt x="135" y="10"/>
                  </a:lnTo>
                  <a:lnTo>
                    <a:pt x="144" y="15"/>
                  </a:lnTo>
                  <a:lnTo>
                    <a:pt x="153" y="22"/>
                  </a:lnTo>
                  <a:lnTo>
                    <a:pt x="160" y="29"/>
                  </a:lnTo>
                  <a:lnTo>
                    <a:pt x="167" y="38"/>
                  </a:lnTo>
                  <a:lnTo>
                    <a:pt x="167" y="6"/>
                  </a:lnTo>
                  <a:lnTo>
                    <a:pt x="224" y="6"/>
                  </a:lnTo>
                  <a:lnTo>
                    <a:pt x="224" y="212"/>
                  </a:lnTo>
                  <a:lnTo>
                    <a:pt x="223" y="230"/>
                  </a:lnTo>
                  <a:lnTo>
                    <a:pt x="222" y="246"/>
                  </a:lnTo>
                  <a:lnTo>
                    <a:pt x="220" y="260"/>
                  </a:lnTo>
                  <a:lnTo>
                    <a:pt x="217" y="272"/>
                  </a:lnTo>
                  <a:lnTo>
                    <a:pt x="213" y="282"/>
                  </a:lnTo>
                  <a:lnTo>
                    <a:pt x="209" y="289"/>
                  </a:lnTo>
                  <a:lnTo>
                    <a:pt x="204" y="297"/>
                  </a:lnTo>
                  <a:lnTo>
                    <a:pt x="198" y="303"/>
                  </a:lnTo>
                  <a:lnTo>
                    <a:pt x="191" y="309"/>
                  </a:lnTo>
                  <a:lnTo>
                    <a:pt x="184" y="313"/>
                  </a:lnTo>
                  <a:lnTo>
                    <a:pt x="175" y="317"/>
                  </a:lnTo>
                  <a:lnTo>
                    <a:pt x="166" y="322"/>
                  </a:lnTo>
                  <a:lnTo>
                    <a:pt x="155" y="324"/>
                  </a:lnTo>
                  <a:lnTo>
                    <a:pt x="143" y="326"/>
                  </a:lnTo>
                  <a:lnTo>
                    <a:pt x="130" y="327"/>
                  </a:lnTo>
                  <a:lnTo>
                    <a:pt x="115" y="328"/>
                  </a:lnTo>
                  <a:lnTo>
                    <a:pt x="101" y="327"/>
                  </a:lnTo>
                  <a:lnTo>
                    <a:pt x="88" y="326"/>
                  </a:lnTo>
                  <a:lnTo>
                    <a:pt x="76" y="325"/>
                  </a:lnTo>
                  <a:lnTo>
                    <a:pt x="65" y="323"/>
                  </a:lnTo>
                  <a:lnTo>
                    <a:pt x="55" y="320"/>
                  </a:lnTo>
                  <a:lnTo>
                    <a:pt x="47" y="316"/>
                  </a:lnTo>
                  <a:lnTo>
                    <a:pt x="39" y="312"/>
                  </a:lnTo>
                  <a:lnTo>
                    <a:pt x="33" y="308"/>
                  </a:lnTo>
                  <a:lnTo>
                    <a:pt x="26" y="302"/>
                  </a:lnTo>
                  <a:lnTo>
                    <a:pt x="22" y="297"/>
                  </a:lnTo>
                  <a:lnTo>
                    <a:pt x="18" y="292"/>
                  </a:lnTo>
                  <a:lnTo>
                    <a:pt x="14" y="285"/>
                  </a:lnTo>
                  <a:lnTo>
                    <a:pt x="11" y="279"/>
                  </a:lnTo>
                  <a:lnTo>
                    <a:pt x="9" y="272"/>
                  </a:lnTo>
                  <a:lnTo>
                    <a:pt x="8" y="265"/>
                  </a:lnTo>
                  <a:lnTo>
                    <a:pt x="8" y="257"/>
                  </a:lnTo>
                  <a:lnTo>
                    <a:pt x="8" y="254"/>
                  </a:lnTo>
                  <a:lnTo>
                    <a:pt x="8" y="249"/>
                  </a:lnTo>
                  <a:close/>
                  <a:moveTo>
                    <a:pt x="62" y="116"/>
                  </a:moveTo>
                  <a:lnTo>
                    <a:pt x="63" y="133"/>
                  </a:lnTo>
                  <a:lnTo>
                    <a:pt x="66" y="147"/>
                  </a:lnTo>
                  <a:lnTo>
                    <a:pt x="67" y="153"/>
                  </a:lnTo>
                  <a:lnTo>
                    <a:pt x="71" y="159"/>
                  </a:lnTo>
                  <a:lnTo>
                    <a:pt x="73" y="164"/>
                  </a:lnTo>
                  <a:lnTo>
                    <a:pt x="76" y="169"/>
                  </a:lnTo>
                  <a:lnTo>
                    <a:pt x="80" y="173"/>
                  </a:lnTo>
                  <a:lnTo>
                    <a:pt x="84" y="176"/>
                  </a:lnTo>
                  <a:lnTo>
                    <a:pt x="88" y="179"/>
                  </a:lnTo>
                  <a:lnTo>
                    <a:pt x="92" y="181"/>
                  </a:lnTo>
                  <a:lnTo>
                    <a:pt x="97" y="184"/>
                  </a:lnTo>
                  <a:lnTo>
                    <a:pt x="101" y="185"/>
                  </a:lnTo>
                  <a:lnTo>
                    <a:pt x="106" y="186"/>
                  </a:lnTo>
                  <a:lnTo>
                    <a:pt x="112" y="186"/>
                  </a:lnTo>
                  <a:lnTo>
                    <a:pt x="117" y="186"/>
                  </a:lnTo>
                  <a:lnTo>
                    <a:pt x="122" y="185"/>
                  </a:lnTo>
                  <a:lnTo>
                    <a:pt x="127" y="184"/>
                  </a:lnTo>
                  <a:lnTo>
                    <a:pt x="132" y="181"/>
                  </a:lnTo>
                  <a:lnTo>
                    <a:pt x="136" y="179"/>
                  </a:lnTo>
                  <a:lnTo>
                    <a:pt x="141" y="176"/>
                  </a:lnTo>
                  <a:lnTo>
                    <a:pt x="145" y="173"/>
                  </a:lnTo>
                  <a:lnTo>
                    <a:pt x="148" y="169"/>
                  </a:lnTo>
                  <a:lnTo>
                    <a:pt x="153" y="164"/>
                  </a:lnTo>
                  <a:lnTo>
                    <a:pt x="156" y="159"/>
                  </a:lnTo>
                  <a:lnTo>
                    <a:pt x="158" y="153"/>
                  </a:lnTo>
                  <a:lnTo>
                    <a:pt x="160" y="147"/>
                  </a:lnTo>
                  <a:lnTo>
                    <a:pt x="162" y="140"/>
                  </a:lnTo>
                  <a:lnTo>
                    <a:pt x="163" y="133"/>
                  </a:lnTo>
                  <a:lnTo>
                    <a:pt x="163" y="125"/>
                  </a:lnTo>
                  <a:lnTo>
                    <a:pt x="165" y="117"/>
                  </a:lnTo>
                  <a:lnTo>
                    <a:pt x="163" y="101"/>
                  </a:lnTo>
                  <a:lnTo>
                    <a:pt x="160" y="86"/>
                  </a:lnTo>
                  <a:lnTo>
                    <a:pt x="158" y="80"/>
                  </a:lnTo>
                  <a:lnTo>
                    <a:pt x="156" y="74"/>
                  </a:lnTo>
                  <a:lnTo>
                    <a:pt x="153" y="69"/>
                  </a:lnTo>
                  <a:lnTo>
                    <a:pt x="149" y="64"/>
                  </a:lnTo>
                  <a:lnTo>
                    <a:pt x="146" y="61"/>
                  </a:lnTo>
                  <a:lnTo>
                    <a:pt x="142" y="56"/>
                  </a:lnTo>
                  <a:lnTo>
                    <a:pt x="138" y="54"/>
                  </a:lnTo>
                  <a:lnTo>
                    <a:pt x="133" y="51"/>
                  </a:lnTo>
                  <a:lnTo>
                    <a:pt x="128" y="50"/>
                  </a:lnTo>
                  <a:lnTo>
                    <a:pt x="123" y="48"/>
                  </a:lnTo>
                  <a:lnTo>
                    <a:pt x="118" y="48"/>
                  </a:lnTo>
                  <a:lnTo>
                    <a:pt x="113" y="47"/>
                  </a:lnTo>
                  <a:lnTo>
                    <a:pt x="107" y="48"/>
                  </a:lnTo>
                  <a:lnTo>
                    <a:pt x="102" y="48"/>
                  </a:lnTo>
                  <a:lnTo>
                    <a:pt x="98" y="50"/>
                  </a:lnTo>
                  <a:lnTo>
                    <a:pt x="92" y="51"/>
                  </a:lnTo>
                  <a:lnTo>
                    <a:pt x="88" y="53"/>
                  </a:lnTo>
                  <a:lnTo>
                    <a:pt x="84" y="56"/>
                  </a:lnTo>
                  <a:lnTo>
                    <a:pt x="80" y="60"/>
                  </a:lnTo>
                  <a:lnTo>
                    <a:pt x="76" y="64"/>
                  </a:lnTo>
                  <a:lnTo>
                    <a:pt x="73" y="68"/>
                  </a:lnTo>
                  <a:lnTo>
                    <a:pt x="71" y="74"/>
                  </a:lnTo>
                  <a:lnTo>
                    <a:pt x="67" y="79"/>
                  </a:lnTo>
                  <a:lnTo>
                    <a:pt x="66" y="85"/>
                  </a:lnTo>
                  <a:lnTo>
                    <a:pt x="63" y="99"/>
                  </a:lnTo>
                  <a:lnTo>
                    <a:pt x="62" y="1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19" name="Freeform 1447">
              <a:extLst>
                <a:ext uri="{FF2B5EF4-FFF2-40B4-BE49-F238E27FC236}">
                  <a16:creationId xmlns:a16="http://schemas.microsoft.com/office/drawing/2014/main" id="{7C4CB0A9-8F14-4828-BE29-21786699443A}"/>
                </a:ext>
              </a:extLst>
            </p:cNvPr>
            <p:cNvSpPr>
              <a:spLocks/>
            </p:cNvSpPr>
            <p:nvPr/>
          </p:nvSpPr>
          <p:spPr bwMode="auto">
            <a:xfrm>
              <a:off x="4057" y="3360"/>
              <a:ext cx="42" cy="46"/>
            </a:xfrm>
            <a:custGeom>
              <a:avLst/>
              <a:gdLst>
                <a:gd name="T0" fmla="*/ 31 w 208"/>
                <a:gd name="T1" fmla="*/ 45 h 234"/>
                <a:gd name="T2" fmla="*/ 31 w 208"/>
                <a:gd name="T3" fmla="*/ 38 h 234"/>
                <a:gd name="T4" fmla="*/ 29 w 208"/>
                <a:gd name="T5" fmla="*/ 40 h 234"/>
                <a:gd name="T6" fmla="*/ 28 w 208"/>
                <a:gd name="T7" fmla="*/ 41 h 234"/>
                <a:gd name="T8" fmla="*/ 26 w 208"/>
                <a:gd name="T9" fmla="*/ 43 h 234"/>
                <a:gd name="T10" fmla="*/ 24 w 208"/>
                <a:gd name="T11" fmla="*/ 44 h 234"/>
                <a:gd name="T12" fmla="*/ 22 w 208"/>
                <a:gd name="T13" fmla="*/ 45 h 234"/>
                <a:gd name="T14" fmla="*/ 20 w 208"/>
                <a:gd name="T15" fmla="*/ 46 h 234"/>
                <a:gd name="T16" fmla="*/ 18 w 208"/>
                <a:gd name="T17" fmla="*/ 46 h 234"/>
                <a:gd name="T18" fmla="*/ 16 w 208"/>
                <a:gd name="T19" fmla="*/ 46 h 234"/>
                <a:gd name="T20" fmla="*/ 13 w 208"/>
                <a:gd name="T21" fmla="*/ 46 h 234"/>
                <a:gd name="T22" fmla="*/ 11 w 208"/>
                <a:gd name="T23" fmla="*/ 46 h 234"/>
                <a:gd name="T24" fmla="*/ 9 w 208"/>
                <a:gd name="T25" fmla="*/ 45 h 234"/>
                <a:gd name="T26" fmla="*/ 7 w 208"/>
                <a:gd name="T27" fmla="*/ 44 h 234"/>
                <a:gd name="T28" fmla="*/ 5 w 208"/>
                <a:gd name="T29" fmla="*/ 43 h 234"/>
                <a:gd name="T30" fmla="*/ 4 w 208"/>
                <a:gd name="T31" fmla="*/ 42 h 234"/>
                <a:gd name="T32" fmla="*/ 3 w 208"/>
                <a:gd name="T33" fmla="*/ 40 h 234"/>
                <a:gd name="T34" fmla="*/ 2 w 208"/>
                <a:gd name="T35" fmla="*/ 38 h 234"/>
                <a:gd name="T36" fmla="*/ 1 w 208"/>
                <a:gd name="T37" fmla="*/ 36 h 234"/>
                <a:gd name="T38" fmla="*/ 0 w 208"/>
                <a:gd name="T39" fmla="*/ 34 h 234"/>
                <a:gd name="T40" fmla="*/ 0 w 208"/>
                <a:gd name="T41" fmla="*/ 31 h 234"/>
                <a:gd name="T42" fmla="*/ 0 w 208"/>
                <a:gd name="T43" fmla="*/ 28 h 234"/>
                <a:gd name="T44" fmla="*/ 0 w 208"/>
                <a:gd name="T45" fmla="*/ 0 h 234"/>
                <a:gd name="T46" fmla="*/ 12 w 208"/>
                <a:gd name="T47" fmla="*/ 0 h 234"/>
                <a:gd name="T48" fmla="*/ 12 w 208"/>
                <a:gd name="T49" fmla="*/ 21 h 234"/>
                <a:gd name="T50" fmla="*/ 12 w 208"/>
                <a:gd name="T51" fmla="*/ 25 h 234"/>
                <a:gd name="T52" fmla="*/ 13 w 208"/>
                <a:gd name="T53" fmla="*/ 28 h 234"/>
                <a:gd name="T54" fmla="*/ 13 w 208"/>
                <a:gd name="T55" fmla="*/ 31 h 234"/>
                <a:gd name="T56" fmla="*/ 13 w 208"/>
                <a:gd name="T57" fmla="*/ 32 h 234"/>
                <a:gd name="T58" fmla="*/ 13 w 208"/>
                <a:gd name="T59" fmla="*/ 33 h 234"/>
                <a:gd name="T60" fmla="*/ 14 w 208"/>
                <a:gd name="T61" fmla="*/ 34 h 234"/>
                <a:gd name="T62" fmla="*/ 15 w 208"/>
                <a:gd name="T63" fmla="*/ 35 h 234"/>
                <a:gd name="T64" fmla="*/ 16 w 208"/>
                <a:gd name="T65" fmla="*/ 36 h 234"/>
                <a:gd name="T66" fmla="*/ 16 w 208"/>
                <a:gd name="T67" fmla="*/ 36 h 234"/>
                <a:gd name="T68" fmla="*/ 18 w 208"/>
                <a:gd name="T69" fmla="*/ 37 h 234"/>
                <a:gd name="T70" fmla="*/ 19 w 208"/>
                <a:gd name="T71" fmla="*/ 37 h 234"/>
                <a:gd name="T72" fmla="*/ 20 w 208"/>
                <a:gd name="T73" fmla="*/ 37 h 234"/>
                <a:gd name="T74" fmla="*/ 22 w 208"/>
                <a:gd name="T75" fmla="*/ 37 h 234"/>
                <a:gd name="T76" fmla="*/ 23 w 208"/>
                <a:gd name="T77" fmla="*/ 36 h 234"/>
                <a:gd name="T78" fmla="*/ 24 w 208"/>
                <a:gd name="T79" fmla="*/ 36 h 234"/>
                <a:gd name="T80" fmla="*/ 25 w 208"/>
                <a:gd name="T81" fmla="*/ 35 h 234"/>
                <a:gd name="T82" fmla="*/ 27 w 208"/>
                <a:gd name="T83" fmla="*/ 34 h 234"/>
                <a:gd name="T84" fmla="*/ 28 w 208"/>
                <a:gd name="T85" fmla="*/ 33 h 234"/>
                <a:gd name="T86" fmla="*/ 28 w 208"/>
                <a:gd name="T87" fmla="*/ 32 h 234"/>
                <a:gd name="T88" fmla="*/ 29 w 208"/>
                <a:gd name="T89" fmla="*/ 31 h 234"/>
                <a:gd name="T90" fmla="*/ 29 w 208"/>
                <a:gd name="T91" fmla="*/ 29 h 234"/>
                <a:gd name="T92" fmla="*/ 30 w 208"/>
                <a:gd name="T93" fmla="*/ 27 h 234"/>
                <a:gd name="T94" fmla="*/ 30 w 208"/>
                <a:gd name="T95" fmla="*/ 23 h 234"/>
                <a:gd name="T96" fmla="*/ 30 w 208"/>
                <a:gd name="T97" fmla="*/ 19 h 234"/>
                <a:gd name="T98" fmla="*/ 30 w 208"/>
                <a:gd name="T99" fmla="*/ 0 h 234"/>
                <a:gd name="T100" fmla="*/ 42 w 208"/>
                <a:gd name="T101" fmla="*/ 0 h 234"/>
                <a:gd name="T102" fmla="*/ 42 w 208"/>
                <a:gd name="T103" fmla="*/ 45 h 234"/>
                <a:gd name="T104" fmla="*/ 31 w 208"/>
                <a:gd name="T105" fmla="*/ 45 h 23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08"/>
                <a:gd name="T160" fmla="*/ 0 h 234"/>
                <a:gd name="T161" fmla="*/ 208 w 208"/>
                <a:gd name="T162" fmla="*/ 234 h 23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08" h="234">
                  <a:moveTo>
                    <a:pt x="152" y="228"/>
                  </a:moveTo>
                  <a:lnTo>
                    <a:pt x="152" y="195"/>
                  </a:lnTo>
                  <a:lnTo>
                    <a:pt x="146" y="204"/>
                  </a:lnTo>
                  <a:lnTo>
                    <a:pt x="138" y="211"/>
                  </a:lnTo>
                  <a:lnTo>
                    <a:pt x="130" y="218"/>
                  </a:lnTo>
                  <a:lnTo>
                    <a:pt x="120" y="223"/>
                  </a:lnTo>
                  <a:lnTo>
                    <a:pt x="109" y="228"/>
                  </a:lnTo>
                  <a:lnTo>
                    <a:pt x="98" y="232"/>
                  </a:lnTo>
                  <a:lnTo>
                    <a:pt x="88" y="234"/>
                  </a:lnTo>
                  <a:lnTo>
                    <a:pt x="77" y="234"/>
                  </a:lnTo>
                  <a:lnTo>
                    <a:pt x="65" y="234"/>
                  </a:lnTo>
                  <a:lnTo>
                    <a:pt x="54" y="232"/>
                  </a:lnTo>
                  <a:lnTo>
                    <a:pt x="44" y="228"/>
                  </a:lnTo>
                  <a:lnTo>
                    <a:pt x="35" y="224"/>
                  </a:lnTo>
                  <a:lnTo>
                    <a:pt x="26" y="219"/>
                  </a:lnTo>
                  <a:lnTo>
                    <a:pt x="20" y="212"/>
                  </a:lnTo>
                  <a:lnTo>
                    <a:pt x="13" y="204"/>
                  </a:lnTo>
                  <a:lnTo>
                    <a:pt x="9" y="195"/>
                  </a:lnTo>
                  <a:lnTo>
                    <a:pt x="4" y="185"/>
                  </a:lnTo>
                  <a:lnTo>
                    <a:pt x="2" y="173"/>
                  </a:lnTo>
                  <a:lnTo>
                    <a:pt x="1" y="160"/>
                  </a:lnTo>
                  <a:lnTo>
                    <a:pt x="0" y="144"/>
                  </a:lnTo>
                  <a:lnTo>
                    <a:pt x="0" y="0"/>
                  </a:lnTo>
                  <a:lnTo>
                    <a:pt x="61" y="0"/>
                  </a:lnTo>
                  <a:lnTo>
                    <a:pt x="61" y="105"/>
                  </a:lnTo>
                  <a:lnTo>
                    <a:pt x="61" y="127"/>
                  </a:lnTo>
                  <a:lnTo>
                    <a:pt x="62" y="144"/>
                  </a:lnTo>
                  <a:lnTo>
                    <a:pt x="63" y="156"/>
                  </a:lnTo>
                  <a:lnTo>
                    <a:pt x="64" y="165"/>
                  </a:lnTo>
                  <a:lnTo>
                    <a:pt x="66" y="169"/>
                  </a:lnTo>
                  <a:lnTo>
                    <a:pt x="69" y="174"/>
                  </a:lnTo>
                  <a:lnTo>
                    <a:pt x="72" y="178"/>
                  </a:lnTo>
                  <a:lnTo>
                    <a:pt x="77" y="182"/>
                  </a:lnTo>
                  <a:lnTo>
                    <a:pt x="81" y="184"/>
                  </a:lnTo>
                  <a:lnTo>
                    <a:pt x="87" y="186"/>
                  </a:lnTo>
                  <a:lnTo>
                    <a:pt x="92" y="187"/>
                  </a:lnTo>
                  <a:lnTo>
                    <a:pt x="99" y="187"/>
                  </a:lnTo>
                  <a:lnTo>
                    <a:pt x="107" y="187"/>
                  </a:lnTo>
                  <a:lnTo>
                    <a:pt x="113" y="185"/>
                  </a:lnTo>
                  <a:lnTo>
                    <a:pt x="120" y="183"/>
                  </a:lnTo>
                  <a:lnTo>
                    <a:pt x="126" y="180"/>
                  </a:lnTo>
                  <a:lnTo>
                    <a:pt x="133" y="174"/>
                  </a:lnTo>
                  <a:lnTo>
                    <a:pt x="137" y="170"/>
                  </a:lnTo>
                  <a:lnTo>
                    <a:pt x="140" y="165"/>
                  </a:lnTo>
                  <a:lnTo>
                    <a:pt x="144" y="158"/>
                  </a:lnTo>
                  <a:lnTo>
                    <a:pt x="146" y="150"/>
                  </a:lnTo>
                  <a:lnTo>
                    <a:pt x="147" y="137"/>
                  </a:lnTo>
                  <a:lnTo>
                    <a:pt x="148" y="118"/>
                  </a:lnTo>
                  <a:lnTo>
                    <a:pt x="148" y="97"/>
                  </a:lnTo>
                  <a:lnTo>
                    <a:pt x="148" y="0"/>
                  </a:lnTo>
                  <a:lnTo>
                    <a:pt x="208" y="0"/>
                  </a:lnTo>
                  <a:lnTo>
                    <a:pt x="208" y="228"/>
                  </a:lnTo>
                  <a:lnTo>
                    <a:pt x="152"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20" name="Freeform 1448">
              <a:extLst>
                <a:ext uri="{FF2B5EF4-FFF2-40B4-BE49-F238E27FC236}">
                  <a16:creationId xmlns:a16="http://schemas.microsoft.com/office/drawing/2014/main" id="{C0849F47-70D1-45BE-85DF-D604A85D85C2}"/>
                </a:ext>
              </a:extLst>
            </p:cNvPr>
            <p:cNvSpPr>
              <a:spLocks noEditPoints="1"/>
            </p:cNvSpPr>
            <p:nvPr/>
          </p:nvSpPr>
          <p:spPr bwMode="auto">
            <a:xfrm>
              <a:off x="4111" y="3342"/>
              <a:ext cx="13" cy="63"/>
            </a:xfrm>
            <a:custGeom>
              <a:avLst/>
              <a:gdLst>
                <a:gd name="T0" fmla="*/ 0 w 62"/>
                <a:gd name="T1" fmla="*/ 11 h 316"/>
                <a:gd name="T2" fmla="*/ 0 w 62"/>
                <a:gd name="T3" fmla="*/ 0 h 316"/>
                <a:gd name="T4" fmla="*/ 13 w 62"/>
                <a:gd name="T5" fmla="*/ 0 h 316"/>
                <a:gd name="T6" fmla="*/ 13 w 62"/>
                <a:gd name="T7" fmla="*/ 11 h 316"/>
                <a:gd name="T8" fmla="*/ 0 w 62"/>
                <a:gd name="T9" fmla="*/ 11 h 316"/>
                <a:gd name="T10" fmla="*/ 0 w 62"/>
                <a:gd name="T11" fmla="*/ 63 h 316"/>
                <a:gd name="T12" fmla="*/ 0 w 62"/>
                <a:gd name="T13" fmla="*/ 18 h 316"/>
                <a:gd name="T14" fmla="*/ 13 w 62"/>
                <a:gd name="T15" fmla="*/ 18 h 316"/>
                <a:gd name="T16" fmla="*/ 13 w 62"/>
                <a:gd name="T17" fmla="*/ 63 h 316"/>
                <a:gd name="T18" fmla="*/ 0 w 62"/>
                <a:gd name="T19" fmla="*/ 63 h 3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2"/>
                <a:gd name="T31" fmla="*/ 0 h 316"/>
                <a:gd name="T32" fmla="*/ 62 w 62"/>
                <a:gd name="T33" fmla="*/ 316 h 3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2" h="316">
                  <a:moveTo>
                    <a:pt x="0" y="56"/>
                  </a:moveTo>
                  <a:lnTo>
                    <a:pt x="0" y="0"/>
                  </a:lnTo>
                  <a:lnTo>
                    <a:pt x="62" y="0"/>
                  </a:lnTo>
                  <a:lnTo>
                    <a:pt x="62" y="56"/>
                  </a:lnTo>
                  <a:lnTo>
                    <a:pt x="0" y="56"/>
                  </a:lnTo>
                  <a:close/>
                  <a:moveTo>
                    <a:pt x="0" y="316"/>
                  </a:moveTo>
                  <a:lnTo>
                    <a:pt x="0" y="88"/>
                  </a:lnTo>
                  <a:lnTo>
                    <a:pt x="62" y="88"/>
                  </a:lnTo>
                  <a:lnTo>
                    <a:pt x="62" y="316"/>
                  </a:lnTo>
                  <a:lnTo>
                    <a:pt x="0" y="3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21" name="Freeform 1449">
              <a:extLst>
                <a:ext uri="{FF2B5EF4-FFF2-40B4-BE49-F238E27FC236}">
                  <a16:creationId xmlns:a16="http://schemas.microsoft.com/office/drawing/2014/main" id="{7C300C62-9288-4992-BF9B-D6569AA98198}"/>
                </a:ext>
              </a:extLst>
            </p:cNvPr>
            <p:cNvSpPr>
              <a:spLocks noEditPoints="1"/>
            </p:cNvSpPr>
            <p:nvPr/>
          </p:nvSpPr>
          <p:spPr bwMode="auto">
            <a:xfrm>
              <a:off x="4132" y="3358"/>
              <a:ext cx="43" cy="48"/>
            </a:xfrm>
            <a:custGeom>
              <a:avLst/>
              <a:gdLst>
                <a:gd name="T0" fmla="*/ 42 w 214"/>
                <a:gd name="T1" fmla="*/ 34 h 240"/>
                <a:gd name="T2" fmla="*/ 41 w 214"/>
                <a:gd name="T3" fmla="*/ 38 h 240"/>
                <a:gd name="T4" fmla="*/ 39 w 214"/>
                <a:gd name="T5" fmla="*/ 40 h 240"/>
                <a:gd name="T6" fmla="*/ 37 w 214"/>
                <a:gd name="T7" fmla="*/ 43 h 240"/>
                <a:gd name="T8" fmla="*/ 35 w 214"/>
                <a:gd name="T9" fmla="*/ 44 h 240"/>
                <a:gd name="T10" fmla="*/ 32 w 214"/>
                <a:gd name="T11" fmla="*/ 46 h 240"/>
                <a:gd name="T12" fmla="*/ 29 w 214"/>
                <a:gd name="T13" fmla="*/ 47 h 240"/>
                <a:gd name="T14" fmla="*/ 26 w 214"/>
                <a:gd name="T15" fmla="*/ 48 h 240"/>
                <a:gd name="T16" fmla="*/ 22 w 214"/>
                <a:gd name="T17" fmla="*/ 48 h 240"/>
                <a:gd name="T18" fmla="*/ 17 w 214"/>
                <a:gd name="T19" fmla="*/ 48 h 240"/>
                <a:gd name="T20" fmla="*/ 12 w 214"/>
                <a:gd name="T21" fmla="*/ 46 h 240"/>
                <a:gd name="T22" fmla="*/ 8 w 214"/>
                <a:gd name="T23" fmla="*/ 44 h 240"/>
                <a:gd name="T24" fmla="*/ 5 w 214"/>
                <a:gd name="T25" fmla="*/ 40 h 240"/>
                <a:gd name="T26" fmla="*/ 3 w 214"/>
                <a:gd name="T27" fmla="*/ 37 h 240"/>
                <a:gd name="T28" fmla="*/ 1 w 214"/>
                <a:gd name="T29" fmla="*/ 33 h 240"/>
                <a:gd name="T30" fmla="*/ 0 w 214"/>
                <a:gd name="T31" fmla="*/ 29 h 240"/>
                <a:gd name="T32" fmla="*/ 0 w 214"/>
                <a:gd name="T33" fmla="*/ 24 h 240"/>
                <a:gd name="T34" fmla="*/ 0 w 214"/>
                <a:gd name="T35" fmla="*/ 19 h 240"/>
                <a:gd name="T36" fmla="*/ 1 w 214"/>
                <a:gd name="T37" fmla="*/ 14 h 240"/>
                <a:gd name="T38" fmla="*/ 3 w 214"/>
                <a:gd name="T39" fmla="*/ 10 h 240"/>
                <a:gd name="T40" fmla="*/ 6 w 214"/>
                <a:gd name="T41" fmla="*/ 7 h 240"/>
                <a:gd name="T42" fmla="*/ 9 w 214"/>
                <a:gd name="T43" fmla="*/ 4 h 240"/>
                <a:gd name="T44" fmla="*/ 13 w 214"/>
                <a:gd name="T45" fmla="*/ 2 h 240"/>
                <a:gd name="T46" fmla="*/ 17 w 214"/>
                <a:gd name="T47" fmla="*/ 0 h 240"/>
                <a:gd name="T48" fmla="*/ 21 w 214"/>
                <a:gd name="T49" fmla="*/ 0 h 240"/>
                <a:gd name="T50" fmla="*/ 26 w 214"/>
                <a:gd name="T51" fmla="*/ 0 h 240"/>
                <a:gd name="T52" fmla="*/ 30 w 214"/>
                <a:gd name="T53" fmla="*/ 2 h 240"/>
                <a:gd name="T54" fmla="*/ 34 w 214"/>
                <a:gd name="T55" fmla="*/ 4 h 240"/>
                <a:gd name="T56" fmla="*/ 37 w 214"/>
                <a:gd name="T57" fmla="*/ 7 h 240"/>
                <a:gd name="T58" fmla="*/ 40 w 214"/>
                <a:gd name="T59" fmla="*/ 11 h 240"/>
                <a:gd name="T60" fmla="*/ 42 w 214"/>
                <a:gd name="T61" fmla="*/ 15 h 240"/>
                <a:gd name="T62" fmla="*/ 43 w 214"/>
                <a:gd name="T63" fmla="*/ 21 h 240"/>
                <a:gd name="T64" fmla="*/ 43 w 214"/>
                <a:gd name="T65" fmla="*/ 28 h 240"/>
                <a:gd name="T66" fmla="*/ 12 w 214"/>
                <a:gd name="T67" fmla="*/ 30 h 240"/>
                <a:gd name="T68" fmla="*/ 14 w 214"/>
                <a:gd name="T69" fmla="*/ 33 h 240"/>
                <a:gd name="T70" fmla="*/ 15 w 214"/>
                <a:gd name="T71" fmla="*/ 35 h 240"/>
                <a:gd name="T72" fmla="*/ 17 w 214"/>
                <a:gd name="T73" fmla="*/ 37 h 240"/>
                <a:gd name="T74" fmla="*/ 20 w 214"/>
                <a:gd name="T75" fmla="*/ 39 h 240"/>
                <a:gd name="T76" fmla="*/ 24 w 214"/>
                <a:gd name="T77" fmla="*/ 39 h 240"/>
                <a:gd name="T78" fmla="*/ 26 w 214"/>
                <a:gd name="T79" fmla="*/ 38 h 240"/>
                <a:gd name="T80" fmla="*/ 28 w 214"/>
                <a:gd name="T81" fmla="*/ 37 h 240"/>
                <a:gd name="T82" fmla="*/ 30 w 214"/>
                <a:gd name="T83" fmla="*/ 34 h 240"/>
                <a:gd name="T84" fmla="*/ 31 w 214"/>
                <a:gd name="T85" fmla="*/ 20 h 240"/>
                <a:gd name="T86" fmla="*/ 30 w 214"/>
                <a:gd name="T87" fmla="*/ 16 h 240"/>
                <a:gd name="T88" fmla="*/ 28 w 214"/>
                <a:gd name="T89" fmla="*/ 12 h 240"/>
                <a:gd name="T90" fmla="*/ 25 w 214"/>
                <a:gd name="T91" fmla="*/ 10 h 240"/>
                <a:gd name="T92" fmla="*/ 22 w 214"/>
                <a:gd name="T93" fmla="*/ 9 h 240"/>
                <a:gd name="T94" fmla="*/ 18 w 214"/>
                <a:gd name="T95" fmla="*/ 10 h 240"/>
                <a:gd name="T96" fmla="*/ 15 w 214"/>
                <a:gd name="T97" fmla="*/ 12 h 240"/>
                <a:gd name="T98" fmla="*/ 13 w 214"/>
                <a:gd name="T99" fmla="*/ 16 h 240"/>
                <a:gd name="T100" fmla="*/ 12 w 214"/>
                <a:gd name="T101" fmla="*/ 20 h 24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14"/>
                <a:gd name="T154" fmla="*/ 0 h 240"/>
                <a:gd name="T155" fmla="*/ 214 w 214"/>
                <a:gd name="T156" fmla="*/ 240 h 24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14" h="240">
                  <a:moveTo>
                    <a:pt x="150" y="162"/>
                  </a:moveTo>
                  <a:lnTo>
                    <a:pt x="210" y="172"/>
                  </a:lnTo>
                  <a:lnTo>
                    <a:pt x="207" y="180"/>
                  </a:lnTo>
                  <a:lnTo>
                    <a:pt x="204" y="188"/>
                  </a:lnTo>
                  <a:lnTo>
                    <a:pt x="200" y="194"/>
                  </a:lnTo>
                  <a:lnTo>
                    <a:pt x="195" y="201"/>
                  </a:lnTo>
                  <a:lnTo>
                    <a:pt x="191" y="207"/>
                  </a:lnTo>
                  <a:lnTo>
                    <a:pt x="186" y="213"/>
                  </a:lnTo>
                  <a:lnTo>
                    <a:pt x="180" y="218"/>
                  </a:lnTo>
                  <a:lnTo>
                    <a:pt x="174" y="222"/>
                  </a:lnTo>
                  <a:lnTo>
                    <a:pt x="167" y="227"/>
                  </a:lnTo>
                  <a:lnTo>
                    <a:pt x="161" y="230"/>
                  </a:lnTo>
                  <a:lnTo>
                    <a:pt x="153" y="233"/>
                  </a:lnTo>
                  <a:lnTo>
                    <a:pt x="146" y="235"/>
                  </a:lnTo>
                  <a:lnTo>
                    <a:pt x="137" y="238"/>
                  </a:lnTo>
                  <a:lnTo>
                    <a:pt x="128" y="239"/>
                  </a:lnTo>
                  <a:lnTo>
                    <a:pt x="120" y="240"/>
                  </a:lnTo>
                  <a:lnTo>
                    <a:pt x="111" y="240"/>
                  </a:lnTo>
                  <a:lnTo>
                    <a:pt x="96" y="240"/>
                  </a:lnTo>
                  <a:lnTo>
                    <a:pt x="83" y="238"/>
                  </a:lnTo>
                  <a:lnTo>
                    <a:pt x="70" y="234"/>
                  </a:lnTo>
                  <a:lnTo>
                    <a:pt x="58" y="230"/>
                  </a:lnTo>
                  <a:lnTo>
                    <a:pt x="48" y="225"/>
                  </a:lnTo>
                  <a:lnTo>
                    <a:pt x="39" y="218"/>
                  </a:lnTo>
                  <a:lnTo>
                    <a:pt x="30" y="211"/>
                  </a:lnTo>
                  <a:lnTo>
                    <a:pt x="23" y="201"/>
                  </a:lnTo>
                  <a:lnTo>
                    <a:pt x="17" y="193"/>
                  </a:lnTo>
                  <a:lnTo>
                    <a:pt x="13" y="185"/>
                  </a:lnTo>
                  <a:lnTo>
                    <a:pt x="8" y="175"/>
                  </a:lnTo>
                  <a:lnTo>
                    <a:pt x="5" y="165"/>
                  </a:lnTo>
                  <a:lnTo>
                    <a:pt x="3" y="156"/>
                  </a:lnTo>
                  <a:lnTo>
                    <a:pt x="1" y="145"/>
                  </a:lnTo>
                  <a:lnTo>
                    <a:pt x="0" y="134"/>
                  </a:lnTo>
                  <a:lnTo>
                    <a:pt x="0" y="122"/>
                  </a:lnTo>
                  <a:lnTo>
                    <a:pt x="0" y="108"/>
                  </a:lnTo>
                  <a:lnTo>
                    <a:pt x="1" y="95"/>
                  </a:lnTo>
                  <a:lnTo>
                    <a:pt x="4" y="83"/>
                  </a:lnTo>
                  <a:lnTo>
                    <a:pt x="7" y="71"/>
                  </a:lnTo>
                  <a:lnTo>
                    <a:pt x="11" y="61"/>
                  </a:lnTo>
                  <a:lnTo>
                    <a:pt x="16" y="51"/>
                  </a:lnTo>
                  <a:lnTo>
                    <a:pt x="23" y="41"/>
                  </a:lnTo>
                  <a:lnTo>
                    <a:pt x="29" y="33"/>
                  </a:lnTo>
                  <a:lnTo>
                    <a:pt x="37" y="25"/>
                  </a:lnTo>
                  <a:lnTo>
                    <a:pt x="45" y="19"/>
                  </a:lnTo>
                  <a:lnTo>
                    <a:pt x="54" y="13"/>
                  </a:lnTo>
                  <a:lnTo>
                    <a:pt x="64" y="9"/>
                  </a:lnTo>
                  <a:lnTo>
                    <a:pt x="72" y="6"/>
                  </a:lnTo>
                  <a:lnTo>
                    <a:pt x="83" y="2"/>
                  </a:lnTo>
                  <a:lnTo>
                    <a:pt x="94" y="1"/>
                  </a:lnTo>
                  <a:lnTo>
                    <a:pt x="105" y="0"/>
                  </a:lnTo>
                  <a:lnTo>
                    <a:pt x="118" y="1"/>
                  </a:lnTo>
                  <a:lnTo>
                    <a:pt x="128" y="2"/>
                  </a:lnTo>
                  <a:lnTo>
                    <a:pt x="140" y="6"/>
                  </a:lnTo>
                  <a:lnTo>
                    <a:pt x="150" y="9"/>
                  </a:lnTo>
                  <a:lnTo>
                    <a:pt x="160" y="14"/>
                  </a:lnTo>
                  <a:lnTo>
                    <a:pt x="169" y="20"/>
                  </a:lnTo>
                  <a:lnTo>
                    <a:pt x="178" y="26"/>
                  </a:lnTo>
                  <a:lnTo>
                    <a:pt x="186" y="35"/>
                  </a:lnTo>
                  <a:lnTo>
                    <a:pt x="192" y="43"/>
                  </a:lnTo>
                  <a:lnTo>
                    <a:pt x="198" y="53"/>
                  </a:lnTo>
                  <a:lnTo>
                    <a:pt x="203" y="65"/>
                  </a:lnTo>
                  <a:lnTo>
                    <a:pt x="207" y="77"/>
                  </a:lnTo>
                  <a:lnTo>
                    <a:pt x="210" y="91"/>
                  </a:lnTo>
                  <a:lnTo>
                    <a:pt x="213" y="105"/>
                  </a:lnTo>
                  <a:lnTo>
                    <a:pt x="214" y="121"/>
                  </a:lnTo>
                  <a:lnTo>
                    <a:pt x="214" y="138"/>
                  </a:lnTo>
                  <a:lnTo>
                    <a:pt x="61" y="138"/>
                  </a:lnTo>
                  <a:lnTo>
                    <a:pt x="62" y="150"/>
                  </a:lnTo>
                  <a:lnTo>
                    <a:pt x="66" y="162"/>
                  </a:lnTo>
                  <a:lnTo>
                    <a:pt x="68" y="166"/>
                  </a:lnTo>
                  <a:lnTo>
                    <a:pt x="70" y="172"/>
                  </a:lnTo>
                  <a:lnTo>
                    <a:pt x="73" y="176"/>
                  </a:lnTo>
                  <a:lnTo>
                    <a:pt x="76" y="179"/>
                  </a:lnTo>
                  <a:lnTo>
                    <a:pt x="84" y="186"/>
                  </a:lnTo>
                  <a:lnTo>
                    <a:pt x="92" y="191"/>
                  </a:lnTo>
                  <a:lnTo>
                    <a:pt x="101" y="193"/>
                  </a:lnTo>
                  <a:lnTo>
                    <a:pt x="111" y="194"/>
                  </a:lnTo>
                  <a:lnTo>
                    <a:pt x="119" y="194"/>
                  </a:lnTo>
                  <a:lnTo>
                    <a:pt x="124" y="192"/>
                  </a:lnTo>
                  <a:lnTo>
                    <a:pt x="130" y="190"/>
                  </a:lnTo>
                  <a:lnTo>
                    <a:pt x="135" y="187"/>
                  </a:lnTo>
                  <a:lnTo>
                    <a:pt x="140" y="183"/>
                  </a:lnTo>
                  <a:lnTo>
                    <a:pt x="143" y="177"/>
                  </a:lnTo>
                  <a:lnTo>
                    <a:pt x="147" y="170"/>
                  </a:lnTo>
                  <a:lnTo>
                    <a:pt x="150" y="162"/>
                  </a:lnTo>
                  <a:close/>
                  <a:moveTo>
                    <a:pt x="153" y="101"/>
                  </a:moveTo>
                  <a:lnTo>
                    <a:pt x="152" y="89"/>
                  </a:lnTo>
                  <a:lnTo>
                    <a:pt x="150" y="78"/>
                  </a:lnTo>
                  <a:lnTo>
                    <a:pt x="146" y="68"/>
                  </a:lnTo>
                  <a:lnTo>
                    <a:pt x="140" y="61"/>
                  </a:lnTo>
                  <a:lnTo>
                    <a:pt x="133" y="54"/>
                  </a:lnTo>
                  <a:lnTo>
                    <a:pt x="125" y="51"/>
                  </a:lnTo>
                  <a:lnTo>
                    <a:pt x="118" y="48"/>
                  </a:lnTo>
                  <a:lnTo>
                    <a:pt x="108" y="47"/>
                  </a:lnTo>
                  <a:lnTo>
                    <a:pt x="99" y="48"/>
                  </a:lnTo>
                  <a:lnTo>
                    <a:pt x="91" y="51"/>
                  </a:lnTo>
                  <a:lnTo>
                    <a:pt x="82" y="55"/>
                  </a:lnTo>
                  <a:lnTo>
                    <a:pt x="75" y="62"/>
                  </a:lnTo>
                  <a:lnTo>
                    <a:pt x="70" y="69"/>
                  </a:lnTo>
                  <a:lnTo>
                    <a:pt x="66" y="79"/>
                  </a:lnTo>
                  <a:lnTo>
                    <a:pt x="64" y="89"/>
                  </a:lnTo>
                  <a:lnTo>
                    <a:pt x="62" y="101"/>
                  </a:lnTo>
                  <a:lnTo>
                    <a:pt x="153" y="10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22" name="Freeform 1450">
              <a:extLst>
                <a:ext uri="{FF2B5EF4-FFF2-40B4-BE49-F238E27FC236}">
                  <a16:creationId xmlns:a16="http://schemas.microsoft.com/office/drawing/2014/main" id="{F8F5DB1D-5AF2-4E99-9424-B140C7BD1A09}"/>
                </a:ext>
              </a:extLst>
            </p:cNvPr>
            <p:cNvSpPr>
              <a:spLocks/>
            </p:cNvSpPr>
            <p:nvPr/>
          </p:nvSpPr>
          <p:spPr bwMode="auto">
            <a:xfrm>
              <a:off x="4185" y="3358"/>
              <a:ext cx="42" cy="47"/>
            </a:xfrm>
            <a:custGeom>
              <a:avLst/>
              <a:gdLst>
                <a:gd name="T0" fmla="*/ 42 w 210"/>
                <a:gd name="T1" fmla="*/ 47 h 234"/>
                <a:gd name="T2" fmla="*/ 30 w 210"/>
                <a:gd name="T3" fmla="*/ 47 h 234"/>
                <a:gd name="T4" fmla="*/ 30 w 210"/>
                <a:gd name="T5" fmla="*/ 24 h 234"/>
                <a:gd name="T6" fmla="*/ 30 w 210"/>
                <a:gd name="T7" fmla="*/ 20 h 234"/>
                <a:gd name="T8" fmla="*/ 30 w 210"/>
                <a:gd name="T9" fmla="*/ 18 h 234"/>
                <a:gd name="T10" fmla="*/ 29 w 210"/>
                <a:gd name="T11" fmla="*/ 15 h 234"/>
                <a:gd name="T12" fmla="*/ 29 w 210"/>
                <a:gd name="T13" fmla="*/ 14 h 234"/>
                <a:gd name="T14" fmla="*/ 29 w 210"/>
                <a:gd name="T15" fmla="*/ 13 h 234"/>
                <a:gd name="T16" fmla="*/ 28 w 210"/>
                <a:gd name="T17" fmla="*/ 12 h 234"/>
                <a:gd name="T18" fmla="*/ 27 w 210"/>
                <a:gd name="T19" fmla="*/ 11 h 234"/>
                <a:gd name="T20" fmla="*/ 26 w 210"/>
                <a:gd name="T21" fmla="*/ 11 h 234"/>
                <a:gd name="T22" fmla="*/ 26 w 210"/>
                <a:gd name="T23" fmla="*/ 10 h 234"/>
                <a:gd name="T24" fmla="*/ 24 w 210"/>
                <a:gd name="T25" fmla="*/ 10 h 234"/>
                <a:gd name="T26" fmla="*/ 23 w 210"/>
                <a:gd name="T27" fmla="*/ 10 h 234"/>
                <a:gd name="T28" fmla="*/ 22 w 210"/>
                <a:gd name="T29" fmla="*/ 9 h 234"/>
                <a:gd name="T30" fmla="*/ 21 w 210"/>
                <a:gd name="T31" fmla="*/ 10 h 234"/>
                <a:gd name="T32" fmla="*/ 19 w 210"/>
                <a:gd name="T33" fmla="*/ 10 h 234"/>
                <a:gd name="T34" fmla="*/ 18 w 210"/>
                <a:gd name="T35" fmla="*/ 10 h 234"/>
                <a:gd name="T36" fmla="*/ 17 w 210"/>
                <a:gd name="T37" fmla="*/ 11 h 234"/>
                <a:gd name="T38" fmla="*/ 15 w 210"/>
                <a:gd name="T39" fmla="*/ 12 h 234"/>
                <a:gd name="T40" fmla="*/ 14 w 210"/>
                <a:gd name="T41" fmla="*/ 13 h 234"/>
                <a:gd name="T42" fmla="*/ 14 w 210"/>
                <a:gd name="T43" fmla="*/ 14 h 234"/>
                <a:gd name="T44" fmla="*/ 13 w 210"/>
                <a:gd name="T45" fmla="*/ 16 h 234"/>
                <a:gd name="T46" fmla="*/ 13 w 210"/>
                <a:gd name="T47" fmla="*/ 18 h 234"/>
                <a:gd name="T48" fmla="*/ 13 w 210"/>
                <a:gd name="T49" fmla="*/ 20 h 234"/>
                <a:gd name="T50" fmla="*/ 12 w 210"/>
                <a:gd name="T51" fmla="*/ 23 h 234"/>
                <a:gd name="T52" fmla="*/ 12 w 210"/>
                <a:gd name="T53" fmla="*/ 26 h 234"/>
                <a:gd name="T54" fmla="*/ 12 w 210"/>
                <a:gd name="T55" fmla="*/ 47 h 234"/>
                <a:gd name="T56" fmla="*/ 0 w 210"/>
                <a:gd name="T57" fmla="*/ 47 h 234"/>
                <a:gd name="T58" fmla="*/ 0 w 210"/>
                <a:gd name="T59" fmla="*/ 1 h 234"/>
                <a:gd name="T60" fmla="*/ 11 w 210"/>
                <a:gd name="T61" fmla="*/ 1 h 234"/>
                <a:gd name="T62" fmla="*/ 11 w 210"/>
                <a:gd name="T63" fmla="*/ 8 h 234"/>
                <a:gd name="T64" fmla="*/ 13 w 210"/>
                <a:gd name="T65" fmla="*/ 6 h 234"/>
                <a:gd name="T66" fmla="*/ 14 w 210"/>
                <a:gd name="T67" fmla="*/ 5 h 234"/>
                <a:gd name="T68" fmla="*/ 16 w 210"/>
                <a:gd name="T69" fmla="*/ 3 h 234"/>
                <a:gd name="T70" fmla="*/ 18 w 210"/>
                <a:gd name="T71" fmla="*/ 2 h 234"/>
                <a:gd name="T72" fmla="*/ 20 w 210"/>
                <a:gd name="T73" fmla="*/ 1 h 234"/>
                <a:gd name="T74" fmla="*/ 22 w 210"/>
                <a:gd name="T75" fmla="*/ 1 h 234"/>
                <a:gd name="T76" fmla="*/ 24 w 210"/>
                <a:gd name="T77" fmla="*/ 0 h 234"/>
                <a:gd name="T78" fmla="*/ 27 w 210"/>
                <a:gd name="T79" fmla="*/ 0 h 234"/>
                <a:gd name="T80" fmla="*/ 29 w 210"/>
                <a:gd name="T81" fmla="*/ 0 h 234"/>
                <a:gd name="T82" fmla="*/ 30 w 210"/>
                <a:gd name="T83" fmla="*/ 0 h 234"/>
                <a:gd name="T84" fmla="*/ 32 w 210"/>
                <a:gd name="T85" fmla="*/ 1 h 234"/>
                <a:gd name="T86" fmla="*/ 34 w 210"/>
                <a:gd name="T87" fmla="*/ 2 h 234"/>
                <a:gd name="T88" fmla="*/ 35 w 210"/>
                <a:gd name="T89" fmla="*/ 2 h 234"/>
                <a:gd name="T90" fmla="*/ 37 w 210"/>
                <a:gd name="T91" fmla="*/ 3 h 234"/>
                <a:gd name="T92" fmla="*/ 38 w 210"/>
                <a:gd name="T93" fmla="*/ 4 h 234"/>
                <a:gd name="T94" fmla="*/ 39 w 210"/>
                <a:gd name="T95" fmla="*/ 5 h 234"/>
                <a:gd name="T96" fmla="*/ 40 w 210"/>
                <a:gd name="T97" fmla="*/ 7 h 234"/>
                <a:gd name="T98" fmla="*/ 40 w 210"/>
                <a:gd name="T99" fmla="*/ 8 h 234"/>
                <a:gd name="T100" fmla="*/ 41 w 210"/>
                <a:gd name="T101" fmla="*/ 9 h 234"/>
                <a:gd name="T102" fmla="*/ 41 w 210"/>
                <a:gd name="T103" fmla="*/ 10 h 234"/>
                <a:gd name="T104" fmla="*/ 41 w 210"/>
                <a:gd name="T105" fmla="*/ 12 h 234"/>
                <a:gd name="T106" fmla="*/ 42 w 210"/>
                <a:gd name="T107" fmla="*/ 14 h 234"/>
                <a:gd name="T108" fmla="*/ 42 w 210"/>
                <a:gd name="T109" fmla="*/ 16 h 234"/>
                <a:gd name="T110" fmla="*/ 42 w 210"/>
                <a:gd name="T111" fmla="*/ 18 h 234"/>
                <a:gd name="T112" fmla="*/ 42 w 210"/>
                <a:gd name="T113" fmla="*/ 47 h 23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10"/>
                <a:gd name="T172" fmla="*/ 0 h 234"/>
                <a:gd name="T173" fmla="*/ 210 w 210"/>
                <a:gd name="T174" fmla="*/ 234 h 23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10" h="234">
                  <a:moveTo>
                    <a:pt x="210" y="234"/>
                  </a:moveTo>
                  <a:lnTo>
                    <a:pt x="149" y="234"/>
                  </a:lnTo>
                  <a:lnTo>
                    <a:pt x="149" y="118"/>
                  </a:lnTo>
                  <a:lnTo>
                    <a:pt x="148" y="101"/>
                  </a:lnTo>
                  <a:lnTo>
                    <a:pt x="148" y="88"/>
                  </a:lnTo>
                  <a:lnTo>
                    <a:pt x="147" y="77"/>
                  </a:lnTo>
                  <a:lnTo>
                    <a:pt x="145" y="70"/>
                  </a:lnTo>
                  <a:lnTo>
                    <a:pt x="143" y="65"/>
                  </a:lnTo>
                  <a:lnTo>
                    <a:pt x="139" y="61"/>
                  </a:lnTo>
                  <a:lnTo>
                    <a:pt x="136" y="56"/>
                  </a:lnTo>
                  <a:lnTo>
                    <a:pt x="132" y="53"/>
                  </a:lnTo>
                  <a:lnTo>
                    <a:pt x="128" y="50"/>
                  </a:lnTo>
                  <a:lnTo>
                    <a:pt x="122" y="49"/>
                  </a:lnTo>
                  <a:lnTo>
                    <a:pt x="117" y="48"/>
                  </a:lnTo>
                  <a:lnTo>
                    <a:pt x="111" y="47"/>
                  </a:lnTo>
                  <a:lnTo>
                    <a:pt x="104" y="48"/>
                  </a:lnTo>
                  <a:lnTo>
                    <a:pt x="96" y="49"/>
                  </a:lnTo>
                  <a:lnTo>
                    <a:pt x="90" y="52"/>
                  </a:lnTo>
                  <a:lnTo>
                    <a:pt x="83" y="55"/>
                  </a:lnTo>
                  <a:lnTo>
                    <a:pt x="77" y="61"/>
                  </a:lnTo>
                  <a:lnTo>
                    <a:pt x="72" y="66"/>
                  </a:lnTo>
                  <a:lnTo>
                    <a:pt x="68" y="71"/>
                  </a:lnTo>
                  <a:lnTo>
                    <a:pt x="66" y="79"/>
                  </a:lnTo>
                  <a:lnTo>
                    <a:pt x="64" y="88"/>
                  </a:lnTo>
                  <a:lnTo>
                    <a:pt x="63" y="98"/>
                  </a:lnTo>
                  <a:lnTo>
                    <a:pt x="62" y="113"/>
                  </a:lnTo>
                  <a:lnTo>
                    <a:pt x="62" y="131"/>
                  </a:lnTo>
                  <a:lnTo>
                    <a:pt x="62" y="234"/>
                  </a:lnTo>
                  <a:lnTo>
                    <a:pt x="0" y="234"/>
                  </a:lnTo>
                  <a:lnTo>
                    <a:pt x="0" y="6"/>
                  </a:lnTo>
                  <a:lnTo>
                    <a:pt x="57" y="6"/>
                  </a:lnTo>
                  <a:lnTo>
                    <a:pt x="57" y="39"/>
                  </a:lnTo>
                  <a:lnTo>
                    <a:pt x="65" y="30"/>
                  </a:lnTo>
                  <a:lnTo>
                    <a:pt x="72" y="23"/>
                  </a:lnTo>
                  <a:lnTo>
                    <a:pt x="81" y="15"/>
                  </a:lnTo>
                  <a:lnTo>
                    <a:pt x="91" y="10"/>
                  </a:lnTo>
                  <a:lnTo>
                    <a:pt x="101" y="6"/>
                  </a:lnTo>
                  <a:lnTo>
                    <a:pt x="110" y="3"/>
                  </a:lnTo>
                  <a:lnTo>
                    <a:pt x="121" y="1"/>
                  </a:lnTo>
                  <a:lnTo>
                    <a:pt x="133" y="0"/>
                  </a:lnTo>
                  <a:lnTo>
                    <a:pt x="143" y="1"/>
                  </a:lnTo>
                  <a:lnTo>
                    <a:pt x="151" y="2"/>
                  </a:lnTo>
                  <a:lnTo>
                    <a:pt x="161" y="4"/>
                  </a:lnTo>
                  <a:lnTo>
                    <a:pt x="169" y="8"/>
                  </a:lnTo>
                  <a:lnTo>
                    <a:pt x="177" y="12"/>
                  </a:lnTo>
                  <a:lnTo>
                    <a:pt x="184" y="16"/>
                  </a:lnTo>
                  <a:lnTo>
                    <a:pt x="189" y="21"/>
                  </a:lnTo>
                  <a:lnTo>
                    <a:pt x="194" y="26"/>
                  </a:lnTo>
                  <a:lnTo>
                    <a:pt x="198" y="33"/>
                  </a:lnTo>
                  <a:lnTo>
                    <a:pt x="201" y="38"/>
                  </a:lnTo>
                  <a:lnTo>
                    <a:pt x="204" y="44"/>
                  </a:lnTo>
                  <a:lnTo>
                    <a:pt x="206" y="52"/>
                  </a:lnTo>
                  <a:lnTo>
                    <a:pt x="207" y="60"/>
                  </a:lnTo>
                  <a:lnTo>
                    <a:pt x="208" y="69"/>
                  </a:lnTo>
                  <a:lnTo>
                    <a:pt x="210" y="80"/>
                  </a:lnTo>
                  <a:lnTo>
                    <a:pt x="210" y="92"/>
                  </a:lnTo>
                  <a:lnTo>
                    <a:pt x="210" y="2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23" name="Freeform 1451">
              <a:extLst>
                <a:ext uri="{FF2B5EF4-FFF2-40B4-BE49-F238E27FC236}">
                  <a16:creationId xmlns:a16="http://schemas.microsoft.com/office/drawing/2014/main" id="{27B83B01-4BE3-477F-B690-9FCEE5A3A5DD}"/>
                </a:ext>
              </a:extLst>
            </p:cNvPr>
            <p:cNvSpPr>
              <a:spLocks/>
            </p:cNvSpPr>
            <p:nvPr/>
          </p:nvSpPr>
          <p:spPr bwMode="auto">
            <a:xfrm>
              <a:off x="4234" y="3343"/>
              <a:ext cx="27" cy="63"/>
            </a:xfrm>
            <a:custGeom>
              <a:avLst/>
              <a:gdLst>
                <a:gd name="T0" fmla="*/ 26 w 135"/>
                <a:gd name="T1" fmla="*/ 16 h 315"/>
                <a:gd name="T2" fmla="*/ 26 w 135"/>
                <a:gd name="T3" fmla="*/ 26 h 315"/>
                <a:gd name="T4" fmla="*/ 18 w 135"/>
                <a:gd name="T5" fmla="*/ 26 h 315"/>
                <a:gd name="T6" fmla="*/ 18 w 135"/>
                <a:gd name="T7" fmla="*/ 44 h 315"/>
                <a:gd name="T8" fmla="*/ 18 w 135"/>
                <a:gd name="T9" fmla="*/ 47 h 315"/>
                <a:gd name="T10" fmla="*/ 18 w 135"/>
                <a:gd name="T11" fmla="*/ 49 h 315"/>
                <a:gd name="T12" fmla="*/ 18 w 135"/>
                <a:gd name="T13" fmla="*/ 50 h 315"/>
                <a:gd name="T14" fmla="*/ 18 w 135"/>
                <a:gd name="T15" fmla="*/ 51 h 315"/>
                <a:gd name="T16" fmla="*/ 18 w 135"/>
                <a:gd name="T17" fmla="*/ 52 h 315"/>
                <a:gd name="T18" fmla="*/ 19 w 135"/>
                <a:gd name="T19" fmla="*/ 52 h 315"/>
                <a:gd name="T20" fmla="*/ 20 w 135"/>
                <a:gd name="T21" fmla="*/ 53 h 315"/>
                <a:gd name="T22" fmla="*/ 21 w 135"/>
                <a:gd name="T23" fmla="*/ 53 h 315"/>
                <a:gd name="T24" fmla="*/ 23 w 135"/>
                <a:gd name="T25" fmla="*/ 53 h 315"/>
                <a:gd name="T26" fmla="*/ 26 w 135"/>
                <a:gd name="T27" fmla="*/ 52 h 315"/>
                <a:gd name="T28" fmla="*/ 27 w 135"/>
                <a:gd name="T29" fmla="*/ 61 h 315"/>
                <a:gd name="T30" fmla="*/ 25 w 135"/>
                <a:gd name="T31" fmla="*/ 62 h 315"/>
                <a:gd name="T32" fmla="*/ 23 w 135"/>
                <a:gd name="T33" fmla="*/ 63 h 315"/>
                <a:gd name="T34" fmla="*/ 20 w 135"/>
                <a:gd name="T35" fmla="*/ 63 h 315"/>
                <a:gd name="T36" fmla="*/ 17 w 135"/>
                <a:gd name="T37" fmla="*/ 63 h 315"/>
                <a:gd name="T38" fmla="*/ 16 w 135"/>
                <a:gd name="T39" fmla="*/ 63 h 315"/>
                <a:gd name="T40" fmla="*/ 14 w 135"/>
                <a:gd name="T41" fmla="*/ 63 h 315"/>
                <a:gd name="T42" fmla="*/ 13 w 135"/>
                <a:gd name="T43" fmla="*/ 62 h 315"/>
                <a:gd name="T44" fmla="*/ 11 w 135"/>
                <a:gd name="T45" fmla="*/ 62 h 315"/>
                <a:gd name="T46" fmla="*/ 10 w 135"/>
                <a:gd name="T47" fmla="*/ 61 h 315"/>
                <a:gd name="T48" fmla="*/ 9 w 135"/>
                <a:gd name="T49" fmla="*/ 61 h 315"/>
                <a:gd name="T50" fmla="*/ 8 w 135"/>
                <a:gd name="T51" fmla="*/ 60 h 315"/>
                <a:gd name="T52" fmla="*/ 8 w 135"/>
                <a:gd name="T53" fmla="*/ 59 h 315"/>
                <a:gd name="T54" fmla="*/ 7 w 135"/>
                <a:gd name="T55" fmla="*/ 58 h 315"/>
                <a:gd name="T56" fmla="*/ 7 w 135"/>
                <a:gd name="T57" fmla="*/ 57 h 315"/>
                <a:gd name="T58" fmla="*/ 6 w 135"/>
                <a:gd name="T59" fmla="*/ 56 h 315"/>
                <a:gd name="T60" fmla="*/ 6 w 135"/>
                <a:gd name="T61" fmla="*/ 54 h 315"/>
                <a:gd name="T62" fmla="*/ 6 w 135"/>
                <a:gd name="T63" fmla="*/ 53 h 315"/>
                <a:gd name="T64" fmla="*/ 6 w 135"/>
                <a:gd name="T65" fmla="*/ 51 h 315"/>
                <a:gd name="T66" fmla="*/ 6 w 135"/>
                <a:gd name="T67" fmla="*/ 49 h 315"/>
                <a:gd name="T68" fmla="*/ 5 w 135"/>
                <a:gd name="T69" fmla="*/ 46 h 315"/>
                <a:gd name="T70" fmla="*/ 5 w 135"/>
                <a:gd name="T71" fmla="*/ 26 h 315"/>
                <a:gd name="T72" fmla="*/ 0 w 135"/>
                <a:gd name="T73" fmla="*/ 26 h 315"/>
                <a:gd name="T74" fmla="*/ 0 w 135"/>
                <a:gd name="T75" fmla="*/ 16 h 315"/>
                <a:gd name="T76" fmla="*/ 5 w 135"/>
                <a:gd name="T77" fmla="*/ 16 h 315"/>
                <a:gd name="T78" fmla="*/ 5 w 135"/>
                <a:gd name="T79" fmla="*/ 7 h 315"/>
                <a:gd name="T80" fmla="*/ 18 w 135"/>
                <a:gd name="T81" fmla="*/ 0 h 315"/>
                <a:gd name="T82" fmla="*/ 18 w 135"/>
                <a:gd name="T83" fmla="*/ 16 h 315"/>
                <a:gd name="T84" fmla="*/ 26 w 135"/>
                <a:gd name="T85" fmla="*/ 16 h 31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5"/>
                <a:gd name="T130" fmla="*/ 0 h 315"/>
                <a:gd name="T131" fmla="*/ 135 w 135"/>
                <a:gd name="T132" fmla="*/ 315 h 31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5" h="315">
                  <a:moveTo>
                    <a:pt x="130" y="81"/>
                  </a:moveTo>
                  <a:lnTo>
                    <a:pt x="130" y="129"/>
                  </a:lnTo>
                  <a:lnTo>
                    <a:pt x="89" y="129"/>
                  </a:lnTo>
                  <a:lnTo>
                    <a:pt x="89" y="221"/>
                  </a:lnTo>
                  <a:lnTo>
                    <a:pt x="89" y="234"/>
                  </a:lnTo>
                  <a:lnTo>
                    <a:pt x="89" y="244"/>
                  </a:lnTo>
                  <a:lnTo>
                    <a:pt x="89" y="250"/>
                  </a:lnTo>
                  <a:lnTo>
                    <a:pt x="90" y="254"/>
                  </a:lnTo>
                  <a:lnTo>
                    <a:pt x="92" y="259"/>
                  </a:lnTo>
                  <a:lnTo>
                    <a:pt x="95" y="262"/>
                  </a:lnTo>
                  <a:lnTo>
                    <a:pt x="100" y="264"/>
                  </a:lnTo>
                  <a:lnTo>
                    <a:pt x="105" y="265"/>
                  </a:lnTo>
                  <a:lnTo>
                    <a:pt x="116" y="263"/>
                  </a:lnTo>
                  <a:lnTo>
                    <a:pt x="130" y="259"/>
                  </a:lnTo>
                  <a:lnTo>
                    <a:pt x="135" y="306"/>
                  </a:lnTo>
                  <a:lnTo>
                    <a:pt x="124" y="309"/>
                  </a:lnTo>
                  <a:lnTo>
                    <a:pt x="113" y="313"/>
                  </a:lnTo>
                  <a:lnTo>
                    <a:pt x="100" y="315"/>
                  </a:lnTo>
                  <a:lnTo>
                    <a:pt x="87" y="315"/>
                  </a:lnTo>
                  <a:lnTo>
                    <a:pt x="79" y="315"/>
                  </a:lnTo>
                  <a:lnTo>
                    <a:pt x="71" y="314"/>
                  </a:lnTo>
                  <a:lnTo>
                    <a:pt x="64" y="311"/>
                  </a:lnTo>
                  <a:lnTo>
                    <a:pt x="57" y="309"/>
                  </a:lnTo>
                  <a:lnTo>
                    <a:pt x="51" y="306"/>
                  </a:lnTo>
                  <a:lnTo>
                    <a:pt x="46" y="303"/>
                  </a:lnTo>
                  <a:lnTo>
                    <a:pt x="41" y="300"/>
                  </a:lnTo>
                  <a:lnTo>
                    <a:pt x="38" y="295"/>
                  </a:lnTo>
                  <a:lnTo>
                    <a:pt x="35" y="291"/>
                  </a:lnTo>
                  <a:lnTo>
                    <a:pt x="33" y="285"/>
                  </a:lnTo>
                  <a:lnTo>
                    <a:pt x="32" y="279"/>
                  </a:lnTo>
                  <a:lnTo>
                    <a:pt x="29" y="272"/>
                  </a:lnTo>
                  <a:lnTo>
                    <a:pt x="28" y="265"/>
                  </a:lnTo>
                  <a:lnTo>
                    <a:pt x="28" y="255"/>
                  </a:lnTo>
                  <a:lnTo>
                    <a:pt x="28" y="244"/>
                  </a:lnTo>
                  <a:lnTo>
                    <a:pt x="27" y="228"/>
                  </a:lnTo>
                  <a:lnTo>
                    <a:pt x="27" y="129"/>
                  </a:lnTo>
                  <a:lnTo>
                    <a:pt x="0" y="129"/>
                  </a:lnTo>
                  <a:lnTo>
                    <a:pt x="0" y="81"/>
                  </a:lnTo>
                  <a:lnTo>
                    <a:pt x="27" y="81"/>
                  </a:lnTo>
                  <a:lnTo>
                    <a:pt x="27" y="35"/>
                  </a:lnTo>
                  <a:lnTo>
                    <a:pt x="89" y="0"/>
                  </a:lnTo>
                  <a:lnTo>
                    <a:pt x="89" y="81"/>
                  </a:lnTo>
                  <a:lnTo>
                    <a:pt x="130" y="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24" name="Freeform 1452">
              <a:extLst>
                <a:ext uri="{FF2B5EF4-FFF2-40B4-BE49-F238E27FC236}">
                  <a16:creationId xmlns:a16="http://schemas.microsoft.com/office/drawing/2014/main" id="{DD0DB7A3-3A8C-44F5-8C40-928CEAFFE74F}"/>
                </a:ext>
              </a:extLst>
            </p:cNvPr>
            <p:cNvSpPr>
              <a:spLocks noEditPoints="1"/>
            </p:cNvSpPr>
            <p:nvPr/>
          </p:nvSpPr>
          <p:spPr bwMode="auto">
            <a:xfrm>
              <a:off x="4265" y="3358"/>
              <a:ext cx="43" cy="48"/>
            </a:xfrm>
            <a:custGeom>
              <a:avLst/>
              <a:gdLst>
                <a:gd name="T0" fmla="*/ 42 w 213"/>
                <a:gd name="T1" fmla="*/ 34 h 240"/>
                <a:gd name="T2" fmla="*/ 41 w 213"/>
                <a:gd name="T3" fmla="*/ 38 h 240"/>
                <a:gd name="T4" fmla="*/ 39 w 213"/>
                <a:gd name="T5" fmla="*/ 40 h 240"/>
                <a:gd name="T6" fmla="*/ 37 w 213"/>
                <a:gd name="T7" fmla="*/ 43 h 240"/>
                <a:gd name="T8" fmla="*/ 35 w 213"/>
                <a:gd name="T9" fmla="*/ 44 h 240"/>
                <a:gd name="T10" fmla="*/ 32 w 213"/>
                <a:gd name="T11" fmla="*/ 46 h 240"/>
                <a:gd name="T12" fmla="*/ 29 w 213"/>
                <a:gd name="T13" fmla="*/ 47 h 240"/>
                <a:gd name="T14" fmla="*/ 26 w 213"/>
                <a:gd name="T15" fmla="*/ 48 h 240"/>
                <a:gd name="T16" fmla="*/ 22 w 213"/>
                <a:gd name="T17" fmla="*/ 48 h 240"/>
                <a:gd name="T18" fmla="*/ 17 w 213"/>
                <a:gd name="T19" fmla="*/ 48 h 240"/>
                <a:gd name="T20" fmla="*/ 12 w 213"/>
                <a:gd name="T21" fmla="*/ 46 h 240"/>
                <a:gd name="T22" fmla="*/ 8 w 213"/>
                <a:gd name="T23" fmla="*/ 44 h 240"/>
                <a:gd name="T24" fmla="*/ 4 w 213"/>
                <a:gd name="T25" fmla="*/ 40 h 240"/>
                <a:gd name="T26" fmla="*/ 3 w 213"/>
                <a:gd name="T27" fmla="*/ 37 h 240"/>
                <a:gd name="T28" fmla="*/ 1 w 213"/>
                <a:gd name="T29" fmla="*/ 33 h 240"/>
                <a:gd name="T30" fmla="*/ 0 w 213"/>
                <a:gd name="T31" fmla="*/ 29 h 240"/>
                <a:gd name="T32" fmla="*/ 0 w 213"/>
                <a:gd name="T33" fmla="*/ 24 h 240"/>
                <a:gd name="T34" fmla="*/ 0 w 213"/>
                <a:gd name="T35" fmla="*/ 19 h 240"/>
                <a:gd name="T36" fmla="*/ 1 w 213"/>
                <a:gd name="T37" fmla="*/ 14 h 240"/>
                <a:gd name="T38" fmla="*/ 3 w 213"/>
                <a:gd name="T39" fmla="*/ 10 h 240"/>
                <a:gd name="T40" fmla="*/ 6 w 213"/>
                <a:gd name="T41" fmla="*/ 7 h 240"/>
                <a:gd name="T42" fmla="*/ 9 w 213"/>
                <a:gd name="T43" fmla="*/ 4 h 240"/>
                <a:gd name="T44" fmla="*/ 13 w 213"/>
                <a:gd name="T45" fmla="*/ 2 h 240"/>
                <a:gd name="T46" fmla="*/ 17 w 213"/>
                <a:gd name="T47" fmla="*/ 0 h 240"/>
                <a:gd name="T48" fmla="*/ 21 w 213"/>
                <a:gd name="T49" fmla="*/ 0 h 240"/>
                <a:gd name="T50" fmla="*/ 26 w 213"/>
                <a:gd name="T51" fmla="*/ 0 h 240"/>
                <a:gd name="T52" fmla="*/ 30 w 213"/>
                <a:gd name="T53" fmla="*/ 2 h 240"/>
                <a:gd name="T54" fmla="*/ 34 w 213"/>
                <a:gd name="T55" fmla="*/ 4 h 240"/>
                <a:gd name="T56" fmla="*/ 37 w 213"/>
                <a:gd name="T57" fmla="*/ 7 h 240"/>
                <a:gd name="T58" fmla="*/ 40 w 213"/>
                <a:gd name="T59" fmla="*/ 11 h 240"/>
                <a:gd name="T60" fmla="*/ 42 w 213"/>
                <a:gd name="T61" fmla="*/ 15 h 240"/>
                <a:gd name="T62" fmla="*/ 43 w 213"/>
                <a:gd name="T63" fmla="*/ 21 h 240"/>
                <a:gd name="T64" fmla="*/ 43 w 213"/>
                <a:gd name="T65" fmla="*/ 28 h 240"/>
                <a:gd name="T66" fmla="*/ 13 w 213"/>
                <a:gd name="T67" fmla="*/ 30 h 240"/>
                <a:gd name="T68" fmla="*/ 14 w 213"/>
                <a:gd name="T69" fmla="*/ 33 h 240"/>
                <a:gd name="T70" fmla="*/ 15 w 213"/>
                <a:gd name="T71" fmla="*/ 35 h 240"/>
                <a:gd name="T72" fmla="*/ 17 w 213"/>
                <a:gd name="T73" fmla="*/ 37 h 240"/>
                <a:gd name="T74" fmla="*/ 20 w 213"/>
                <a:gd name="T75" fmla="*/ 39 h 240"/>
                <a:gd name="T76" fmla="*/ 24 w 213"/>
                <a:gd name="T77" fmla="*/ 39 h 240"/>
                <a:gd name="T78" fmla="*/ 26 w 213"/>
                <a:gd name="T79" fmla="*/ 38 h 240"/>
                <a:gd name="T80" fmla="*/ 28 w 213"/>
                <a:gd name="T81" fmla="*/ 37 h 240"/>
                <a:gd name="T82" fmla="*/ 29 w 213"/>
                <a:gd name="T83" fmla="*/ 34 h 240"/>
                <a:gd name="T84" fmla="*/ 31 w 213"/>
                <a:gd name="T85" fmla="*/ 20 h 240"/>
                <a:gd name="T86" fmla="*/ 30 w 213"/>
                <a:gd name="T87" fmla="*/ 16 h 240"/>
                <a:gd name="T88" fmla="*/ 28 w 213"/>
                <a:gd name="T89" fmla="*/ 12 h 240"/>
                <a:gd name="T90" fmla="*/ 25 w 213"/>
                <a:gd name="T91" fmla="*/ 10 h 240"/>
                <a:gd name="T92" fmla="*/ 22 w 213"/>
                <a:gd name="T93" fmla="*/ 9 h 240"/>
                <a:gd name="T94" fmla="*/ 18 w 213"/>
                <a:gd name="T95" fmla="*/ 10 h 240"/>
                <a:gd name="T96" fmla="*/ 15 w 213"/>
                <a:gd name="T97" fmla="*/ 12 h 240"/>
                <a:gd name="T98" fmla="*/ 13 w 213"/>
                <a:gd name="T99" fmla="*/ 16 h 240"/>
                <a:gd name="T100" fmla="*/ 13 w 213"/>
                <a:gd name="T101" fmla="*/ 20 h 24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13"/>
                <a:gd name="T154" fmla="*/ 0 h 240"/>
                <a:gd name="T155" fmla="*/ 213 w 213"/>
                <a:gd name="T156" fmla="*/ 240 h 24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13" h="240">
                  <a:moveTo>
                    <a:pt x="150" y="162"/>
                  </a:moveTo>
                  <a:lnTo>
                    <a:pt x="210" y="172"/>
                  </a:lnTo>
                  <a:lnTo>
                    <a:pt x="207" y="180"/>
                  </a:lnTo>
                  <a:lnTo>
                    <a:pt x="204" y="188"/>
                  </a:lnTo>
                  <a:lnTo>
                    <a:pt x="199" y="194"/>
                  </a:lnTo>
                  <a:lnTo>
                    <a:pt x="195" y="201"/>
                  </a:lnTo>
                  <a:lnTo>
                    <a:pt x="191" y="207"/>
                  </a:lnTo>
                  <a:lnTo>
                    <a:pt x="185" y="213"/>
                  </a:lnTo>
                  <a:lnTo>
                    <a:pt x="180" y="218"/>
                  </a:lnTo>
                  <a:lnTo>
                    <a:pt x="173" y="222"/>
                  </a:lnTo>
                  <a:lnTo>
                    <a:pt x="167" y="227"/>
                  </a:lnTo>
                  <a:lnTo>
                    <a:pt x="160" y="230"/>
                  </a:lnTo>
                  <a:lnTo>
                    <a:pt x="153" y="233"/>
                  </a:lnTo>
                  <a:lnTo>
                    <a:pt x="145" y="235"/>
                  </a:lnTo>
                  <a:lnTo>
                    <a:pt x="137" y="238"/>
                  </a:lnTo>
                  <a:lnTo>
                    <a:pt x="128" y="239"/>
                  </a:lnTo>
                  <a:lnTo>
                    <a:pt x="119" y="240"/>
                  </a:lnTo>
                  <a:lnTo>
                    <a:pt x="111" y="240"/>
                  </a:lnTo>
                  <a:lnTo>
                    <a:pt x="96" y="240"/>
                  </a:lnTo>
                  <a:lnTo>
                    <a:pt x="83" y="238"/>
                  </a:lnTo>
                  <a:lnTo>
                    <a:pt x="70" y="234"/>
                  </a:lnTo>
                  <a:lnTo>
                    <a:pt x="58" y="230"/>
                  </a:lnTo>
                  <a:lnTo>
                    <a:pt x="48" y="225"/>
                  </a:lnTo>
                  <a:lnTo>
                    <a:pt x="38" y="218"/>
                  </a:lnTo>
                  <a:lnTo>
                    <a:pt x="30" y="211"/>
                  </a:lnTo>
                  <a:lnTo>
                    <a:pt x="22" y="201"/>
                  </a:lnTo>
                  <a:lnTo>
                    <a:pt x="17" y="193"/>
                  </a:lnTo>
                  <a:lnTo>
                    <a:pt x="13" y="185"/>
                  </a:lnTo>
                  <a:lnTo>
                    <a:pt x="8" y="175"/>
                  </a:lnTo>
                  <a:lnTo>
                    <a:pt x="5" y="165"/>
                  </a:lnTo>
                  <a:lnTo>
                    <a:pt x="3" y="156"/>
                  </a:lnTo>
                  <a:lnTo>
                    <a:pt x="1" y="145"/>
                  </a:lnTo>
                  <a:lnTo>
                    <a:pt x="0" y="134"/>
                  </a:lnTo>
                  <a:lnTo>
                    <a:pt x="0" y="122"/>
                  </a:lnTo>
                  <a:lnTo>
                    <a:pt x="0" y="108"/>
                  </a:lnTo>
                  <a:lnTo>
                    <a:pt x="1" y="95"/>
                  </a:lnTo>
                  <a:lnTo>
                    <a:pt x="4" y="83"/>
                  </a:lnTo>
                  <a:lnTo>
                    <a:pt x="7" y="71"/>
                  </a:lnTo>
                  <a:lnTo>
                    <a:pt x="10" y="61"/>
                  </a:lnTo>
                  <a:lnTo>
                    <a:pt x="16" y="51"/>
                  </a:lnTo>
                  <a:lnTo>
                    <a:pt x="22" y="41"/>
                  </a:lnTo>
                  <a:lnTo>
                    <a:pt x="29" y="33"/>
                  </a:lnTo>
                  <a:lnTo>
                    <a:pt x="36" y="25"/>
                  </a:lnTo>
                  <a:lnTo>
                    <a:pt x="45" y="19"/>
                  </a:lnTo>
                  <a:lnTo>
                    <a:pt x="54" y="13"/>
                  </a:lnTo>
                  <a:lnTo>
                    <a:pt x="63" y="9"/>
                  </a:lnTo>
                  <a:lnTo>
                    <a:pt x="72" y="6"/>
                  </a:lnTo>
                  <a:lnTo>
                    <a:pt x="83" y="2"/>
                  </a:lnTo>
                  <a:lnTo>
                    <a:pt x="94" y="1"/>
                  </a:lnTo>
                  <a:lnTo>
                    <a:pt x="104" y="0"/>
                  </a:lnTo>
                  <a:lnTo>
                    <a:pt x="117" y="1"/>
                  </a:lnTo>
                  <a:lnTo>
                    <a:pt x="128" y="2"/>
                  </a:lnTo>
                  <a:lnTo>
                    <a:pt x="140" y="6"/>
                  </a:lnTo>
                  <a:lnTo>
                    <a:pt x="150" y="9"/>
                  </a:lnTo>
                  <a:lnTo>
                    <a:pt x="159" y="14"/>
                  </a:lnTo>
                  <a:lnTo>
                    <a:pt x="169" y="20"/>
                  </a:lnTo>
                  <a:lnTo>
                    <a:pt x="178" y="26"/>
                  </a:lnTo>
                  <a:lnTo>
                    <a:pt x="185" y="35"/>
                  </a:lnTo>
                  <a:lnTo>
                    <a:pt x="192" y="43"/>
                  </a:lnTo>
                  <a:lnTo>
                    <a:pt x="198" y="53"/>
                  </a:lnTo>
                  <a:lnTo>
                    <a:pt x="203" y="65"/>
                  </a:lnTo>
                  <a:lnTo>
                    <a:pt x="207" y="77"/>
                  </a:lnTo>
                  <a:lnTo>
                    <a:pt x="210" y="91"/>
                  </a:lnTo>
                  <a:lnTo>
                    <a:pt x="212" y="105"/>
                  </a:lnTo>
                  <a:lnTo>
                    <a:pt x="213" y="121"/>
                  </a:lnTo>
                  <a:lnTo>
                    <a:pt x="213" y="138"/>
                  </a:lnTo>
                  <a:lnTo>
                    <a:pt x="61" y="138"/>
                  </a:lnTo>
                  <a:lnTo>
                    <a:pt x="62" y="150"/>
                  </a:lnTo>
                  <a:lnTo>
                    <a:pt x="65" y="162"/>
                  </a:lnTo>
                  <a:lnTo>
                    <a:pt x="68" y="166"/>
                  </a:lnTo>
                  <a:lnTo>
                    <a:pt x="70" y="172"/>
                  </a:lnTo>
                  <a:lnTo>
                    <a:pt x="73" y="176"/>
                  </a:lnTo>
                  <a:lnTo>
                    <a:pt x="76" y="179"/>
                  </a:lnTo>
                  <a:lnTo>
                    <a:pt x="84" y="186"/>
                  </a:lnTo>
                  <a:lnTo>
                    <a:pt x="91" y="191"/>
                  </a:lnTo>
                  <a:lnTo>
                    <a:pt x="101" y="193"/>
                  </a:lnTo>
                  <a:lnTo>
                    <a:pt x="111" y="194"/>
                  </a:lnTo>
                  <a:lnTo>
                    <a:pt x="118" y="194"/>
                  </a:lnTo>
                  <a:lnTo>
                    <a:pt x="124" y="192"/>
                  </a:lnTo>
                  <a:lnTo>
                    <a:pt x="130" y="190"/>
                  </a:lnTo>
                  <a:lnTo>
                    <a:pt x="135" y="187"/>
                  </a:lnTo>
                  <a:lnTo>
                    <a:pt x="140" y="183"/>
                  </a:lnTo>
                  <a:lnTo>
                    <a:pt x="143" y="177"/>
                  </a:lnTo>
                  <a:lnTo>
                    <a:pt x="146" y="170"/>
                  </a:lnTo>
                  <a:lnTo>
                    <a:pt x="150" y="162"/>
                  </a:lnTo>
                  <a:close/>
                  <a:moveTo>
                    <a:pt x="153" y="101"/>
                  </a:moveTo>
                  <a:lnTo>
                    <a:pt x="152" y="89"/>
                  </a:lnTo>
                  <a:lnTo>
                    <a:pt x="150" y="78"/>
                  </a:lnTo>
                  <a:lnTo>
                    <a:pt x="145" y="68"/>
                  </a:lnTo>
                  <a:lnTo>
                    <a:pt x="140" y="61"/>
                  </a:lnTo>
                  <a:lnTo>
                    <a:pt x="132" y="54"/>
                  </a:lnTo>
                  <a:lnTo>
                    <a:pt x="125" y="51"/>
                  </a:lnTo>
                  <a:lnTo>
                    <a:pt x="117" y="48"/>
                  </a:lnTo>
                  <a:lnTo>
                    <a:pt x="108" y="47"/>
                  </a:lnTo>
                  <a:lnTo>
                    <a:pt x="99" y="48"/>
                  </a:lnTo>
                  <a:lnTo>
                    <a:pt x="90" y="51"/>
                  </a:lnTo>
                  <a:lnTo>
                    <a:pt x="82" y="55"/>
                  </a:lnTo>
                  <a:lnTo>
                    <a:pt x="75" y="62"/>
                  </a:lnTo>
                  <a:lnTo>
                    <a:pt x="70" y="69"/>
                  </a:lnTo>
                  <a:lnTo>
                    <a:pt x="65" y="79"/>
                  </a:lnTo>
                  <a:lnTo>
                    <a:pt x="63" y="89"/>
                  </a:lnTo>
                  <a:lnTo>
                    <a:pt x="62" y="101"/>
                  </a:lnTo>
                  <a:lnTo>
                    <a:pt x="153" y="10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25" name="Freeform 1453">
              <a:extLst>
                <a:ext uri="{FF2B5EF4-FFF2-40B4-BE49-F238E27FC236}">
                  <a16:creationId xmlns:a16="http://schemas.microsoft.com/office/drawing/2014/main" id="{AED44E28-411E-489F-81D4-7A3361A53715}"/>
                </a:ext>
              </a:extLst>
            </p:cNvPr>
            <p:cNvSpPr>
              <a:spLocks/>
            </p:cNvSpPr>
            <p:nvPr/>
          </p:nvSpPr>
          <p:spPr bwMode="auto">
            <a:xfrm>
              <a:off x="3636" y="3274"/>
              <a:ext cx="273" cy="199"/>
            </a:xfrm>
            <a:custGeom>
              <a:avLst/>
              <a:gdLst>
                <a:gd name="T0" fmla="*/ 10 w 1364"/>
                <a:gd name="T1" fmla="*/ 199 h 994"/>
                <a:gd name="T2" fmla="*/ 273 w 1364"/>
                <a:gd name="T3" fmla="*/ 15 h 994"/>
                <a:gd name="T4" fmla="*/ 263 w 1364"/>
                <a:gd name="T5" fmla="*/ 0 h 994"/>
                <a:gd name="T6" fmla="*/ 0 w 1364"/>
                <a:gd name="T7" fmla="*/ 185 h 994"/>
                <a:gd name="T8" fmla="*/ 10 w 1364"/>
                <a:gd name="T9" fmla="*/ 199 h 994"/>
                <a:gd name="T10" fmla="*/ 0 60000 65536"/>
                <a:gd name="T11" fmla="*/ 0 60000 65536"/>
                <a:gd name="T12" fmla="*/ 0 60000 65536"/>
                <a:gd name="T13" fmla="*/ 0 60000 65536"/>
                <a:gd name="T14" fmla="*/ 0 60000 65536"/>
                <a:gd name="T15" fmla="*/ 0 w 1364"/>
                <a:gd name="T16" fmla="*/ 0 h 994"/>
                <a:gd name="T17" fmla="*/ 1364 w 1364"/>
                <a:gd name="T18" fmla="*/ 994 h 994"/>
              </a:gdLst>
              <a:ahLst/>
              <a:cxnLst>
                <a:cxn ang="T10">
                  <a:pos x="T0" y="T1"/>
                </a:cxn>
                <a:cxn ang="T11">
                  <a:pos x="T2" y="T3"/>
                </a:cxn>
                <a:cxn ang="T12">
                  <a:pos x="T4" y="T5"/>
                </a:cxn>
                <a:cxn ang="T13">
                  <a:pos x="T6" y="T7"/>
                </a:cxn>
                <a:cxn ang="T14">
                  <a:pos x="T8" y="T9"/>
                </a:cxn>
              </a:cxnLst>
              <a:rect l="T15" t="T16" r="T17" b="T18"/>
              <a:pathLst>
                <a:path w="1364" h="994">
                  <a:moveTo>
                    <a:pt x="52" y="994"/>
                  </a:moveTo>
                  <a:lnTo>
                    <a:pt x="1364" y="73"/>
                  </a:lnTo>
                  <a:lnTo>
                    <a:pt x="1313" y="0"/>
                  </a:lnTo>
                  <a:lnTo>
                    <a:pt x="0" y="922"/>
                  </a:lnTo>
                  <a:lnTo>
                    <a:pt x="52" y="994"/>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26" name="Freeform 1454">
              <a:extLst>
                <a:ext uri="{FF2B5EF4-FFF2-40B4-BE49-F238E27FC236}">
                  <a16:creationId xmlns:a16="http://schemas.microsoft.com/office/drawing/2014/main" id="{7EFF7905-94A7-4FFB-9091-C0C12F511A63}"/>
                </a:ext>
              </a:extLst>
            </p:cNvPr>
            <p:cNvSpPr>
              <a:spLocks/>
            </p:cNvSpPr>
            <p:nvPr/>
          </p:nvSpPr>
          <p:spPr bwMode="auto">
            <a:xfrm>
              <a:off x="3621" y="3415"/>
              <a:ext cx="72" cy="64"/>
            </a:xfrm>
            <a:custGeom>
              <a:avLst/>
              <a:gdLst>
                <a:gd name="T0" fmla="*/ 72 w 359"/>
                <a:gd name="T1" fmla="*/ 54 h 319"/>
                <a:gd name="T2" fmla="*/ 71 w 359"/>
                <a:gd name="T3" fmla="*/ 53 h 319"/>
                <a:gd name="T4" fmla="*/ 69 w 359"/>
                <a:gd name="T5" fmla="*/ 52 h 319"/>
                <a:gd name="T6" fmla="*/ 68 w 359"/>
                <a:gd name="T7" fmla="*/ 50 h 319"/>
                <a:gd name="T8" fmla="*/ 66 w 359"/>
                <a:gd name="T9" fmla="*/ 49 h 319"/>
                <a:gd name="T10" fmla="*/ 64 w 359"/>
                <a:gd name="T11" fmla="*/ 48 h 319"/>
                <a:gd name="T12" fmla="*/ 63 w 359"/>
                <a:gd name="T13" fmla="*/ 47 h 319"/>
                <a:gd name="T14" fmla="*/ 61 w 359"/>
                <a:gd name="T15" fmla="*/ 45 h 319"/>
                <a:gd name="T16" fmla="*/ 59 w 359"/>
                <a:gd name="T17" fmla="*/ 44 h 319"/>
                <a:gd name="T18" fmla="*/ 58 w 359"/>
                <a:gd name="T19" fmla="*/ 43 h 319"/>
                <a:gd name="T20" fmla="*/ 56 w 359"/>
                <a:gd name="T21" fmla="*/ 41 h 319"/>
                <a:gd name="T22" fmla="*/ 55 w 359"/>
                <a:gd name="T23" fmla="*/ 39 h 319"/>
                <a:gd name="T24" fmla="*/ 54 w 359"/>
                <a:gd name="T25" fmla="*/ 38 h 319"/>
                <a:gd name="T26" fmla="*/ 52 w 359"/>
                <a:gd name="T27" fmla="*/ 36 h 319"/>
                <a:gd name="T28" fmla="*/ 51 w 359"/>
                <a:gd name="T29" fmla="*/ 35 h 319"/>
                <a:gd name="T30" fmla="*/ 50 w 359"/>
                <a:gd name="T31" fmla="*/ 33 h 319"/>
                <a:gd name="T32" fmla="*/ 48 w 359"/>
                <a:gd name="T33" fmla="*/ 32 h 319"/>
                <a:gd name="T34" fmla="*/ 47 w 359"/>
                <a:gd name="T35" fmla="*/ 30 h 319"/>
                <a:gd name="T36" fmla="*/ 46 w 359"/>
                <a:gd name="T37" fmla="*/ 28 h 319"/>
                <a:gd name="T38" fmla="*/ 45 w 359"/>
                <a:gd name="T39" fmla="*/ 26 h 319"/>
                <a:gd name="T40" fmla="*/ 44 w 359"/>
                <a:gd name="T41" fmla="*/ 25 h 319"/>
                <a:gd name="T42" fmla="*/ 43 w 359"/>
                <a:gd name="T43" fmla="*/ 23 h 319"/>
                <a:gd name="T44" fmla="*/ 42 w 359"/>
                <a:gd name="T45" fmla="*/ 21 h 319"/>
                <a:gd name="T46" fmla="*/ 41 w 359"/>
                <a:gd name="T47" fmla="*/ 19 h 319"/>
                <a:gd name="T48" fmla="*/ 40 w 359"/>
                <a:gd name="T49" fmla="*/ 17 h 319"/>
                <a:gd name="T50" fmla="*/ 39 w 359"/>
                <a:gd name="T51" fmla="*/ 15 h 319"/>
                <a:gd name="T52" fmla="*/ 39 w 359"/>
                <a:gd name="T53" fmla="*/ 13 h 319"/>
                <a:gd name="T54" fmla="*/ 38 w 359"/>
                <a:gd name="T55" fmla="*/ 11 h 319"/>
                <a:gd name="T56" fmla="*/ 37 w 359"/>
                <a:gd name="T57" fmla="*/ 9 h 319"/>
                <a:gd name="T58" fmla="*/ 37 w 359"/>
                <a:gd name="T59" fmla="*/ 7 h 319"/>
                <a:gd name="T60" fmla="*/ 36 w 359"/>
                <a:gd name="T61" fmla="*/ 5 h 319"/>
                <a:gd name="T62" fmla="*/ 35 w 359"/>
                <a:gd name="T63" fmla="*/ 3 h 319"/>
                <a:gd name="T64" fmla="*/ 35 w 359"/>
                <a:gd name="T65" fmla="*/ 1 h 319"/>
                <a:gd name="T66" fmla="*/ 0 w 359"/>
                <a:gd name="T67" fmla="*/ 64 h 319"/>
                <a:gd name="T68" fmla="*/ 0 w 359"/>
                <a:gd name="T69" fmla="*/ 64 h 31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9"/>
                <a:gd name="T106" fmla="*/ 0 h 319"/>
                <a:gd name="T107" fmla="*/ 359 w 359"/>
                <a:gd name="T108" fmla="*/ 319 h 31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9" h="319">
                  <a:moveTo>
                    <a:pt x="0" y="319"/>
                  </a:moveTo>
                  <a:lnTo>
                    <a:pt x="359" y="267"/>
                  </a:lnTo>
                  <a:lnTo>
                    <a:pt x="355" y="263"/>
                  </a:lnTo>
                  <a:lnTo>
                    <a:pt x="351" y="260"/>
                  </a:lnTo>
                  <a:lnTo>
                    <a:pt x="346" y="257"/>
                  </a:lnTo>
                  <a:lnTo>
                    <a:pt x="341" y="255"/>
                  </a:lnTo>
                  <a:lnTo>
                    <a:pt x="337" y="251"/>
                  </a:lnTo>
                  <a:lnTo>
                    <a:pt x="332" y="248"/>
                  </a:lnTo>
                  <a:lnTo>
                    <a:pt x="328" y="245"/>
                  </a:lnTo>
                  <a:lnTo>
                    <a:pt x="324" y="242"/>
                  </a:lnTo>
                  <a:lnTo>
                    <a:pt x="319" y="238"/>
                  </a:lnTo>
                  <a:lnTo>
                    <a:pt x="315" y="235"/>
                  </a:lnTo>
                  <a:lnTo>
                    <a:pt x="312" y="232"/>
                  </a:lnTo>
                  <a:lnTo>
                    <a:pt x="308" y="229"/>
                  </a:lnTo>
                  <a:lnTo>
                    <a:pt x="303" y="224"/>
                  </a:lnTo>
                  <a:lnTo>
                    <a:pt x="300" y="221"/>
                  </a:lnTo>
                  <a:lnTo>
                    <a:pt x="296" y="218"/>
                  </a:lnTo>
                  <a:lnTo>
                    <a:pt x="291" y="215"/>
                  </a:lnTo>
                  <a:lnTo>
                    <a:pt x="288" y="212"/>
                  </a:lnTo>
                  <a:lnTo>
                    <a:pt x="284" y="207"/>
                  </a:lnTo>
                  <a:lnTo>
                    <a:pt x="281" y="204"/>
                  </a:lnTo>
                  <a:lnTo>
                    <a:pt x="277" y="200"/>
                  </a:lnTo>
                  <a:lnTo>
                    <a:pt x="273" y="196"/>
                  </a:lnTo>
                  <a:lnTo>
                    <a:pt x="270" y="192"/>
                  </a:lnTo>
                  <a:lnTo>
                    <a:pt x="267" y="189"/>
                  </a:lnTo>
                  <a:lnTo>
                    <a:pt x="263" y="185"/>
                  </a:lnTo>
                  <a:lnTo>
                    <a:pt x="260" y="181"/>
                  </a:lnTo>
                  <a:lnTo>
                    <a:pt x="257" y="177"/>
                  </a:lnTo>
                  <a:lnTo>
                    <a:pt x="254" y="174"/>
                  </a:lnTo>
                  <a:lnTo>
                    <a:pt x="250" y="169"/>
                  </a:lnTo>
                  <a:lnTo>
                    <a:pt x="247" y="165"/>
                  </a:lnTo>
                  <a:lnTo>
                    <a:pt x="244" y="161"/>
                  </a:lnTo>
                  <a:lnTo>
                    <a:pt x="241" y="158"/>
                  </a:lnTo>
                  <a:lnTo>
                    <a:pt x="237" y="153"/>
                  </a:lnTo>
                  <a:lnTo>
                    <a:pt x="235" y="149"/>
                  </a:lnTo>
                  <a:lnTo>
                    <a:pt x="232" y="145"/>
                  </a:lnTo>
                  <a:lnTo>
                    <a:pt x="230" y="140"/>
                  </a:lnTo>
                  <a:lnTo>
                    <a:pt x="227" y="136"/>
                  </a:lnTo>
                  <a:lnTo>
                    <a:pt x="224" y="132"/>
                  </a:lnTo>
                  <a:lnTo>
                    <a:pt x="221" y="127"/>
                  </a:lnTo>
                  <a:lnTo>
                    <a:pt x="219" y="123"/>
                  </a:lnTo>
                  <a:lnTo>
                    <a:pt x="216" y="119"/>
                  </a:lnTo>
                  <a:lnTo>
                    <a:pt x="214" y="114"/>
                  </a:lnTo>
                  <a:lnTo>
                    <a:pt x="212" y="109"/>
                  </a:lnTo>
                  <a:lnTo>
                    <a:pt x="209" y="105"/>
                  </a:lnTo>
                  <a:lnTo>
                    <a:pt x="207" y="100"/>
                  </a:lnTo>
                  <a:lnTo>
                    <a:pt x="205" y="95"/>
                  </a:lnTo>
                  <a:lnTo>
                    <a:pt x="203" y="91"/>
                  </a:lnTo>
                  <a:lnTo>
                    <a:pt x="201" y="86"/>
                  </a:lnTo>
                  <a:lnTo>
                    <a:pt x="199" y="81"/>
                  </a:lnTo>
                  <a:lnTo>
                    <a:pt x="196" y="77"/>
                  </a:lnTo>
                  <a:lnTo>
                    <a:pt x="194" y="71"/>
                  </a:lnTo>
                  <a:lnTo>
                    <a:pt x="192" y="67"/>
                  </a:lnTo>
                  <a:lnTo>
                    <a:pt x="191" y="62"/>
                  </a:lnTo>
                  <a:lnTo>
                    <a:pt x="189" y="57"/>
                  </a:lnTo>
                  <a:lnTo>
                    <a:pt x="187" y="52"/>
                  </a:lnTo>
                  <a:lnTo>
                    <a:pt x="186" y="46"/>
                  </a:lnTo>
                  <a:lnTo>
                    <a:pt x="183" y="42"/>
                  </a:lnTo>
                  <a:lnTo>
                    <a:pt x="182" y="37"/>
                  </a:lnTo>
                  <a:lnTo>
                    <a:pt x="180" y="31"/>
                  </a:lnTo>
                  <a:lnTo>
                    <a:pt x="179" y="26"/>
                  </a:lnTo>
                  <a:lnTo>
                    <a:pt x="178" y="21"/>
                  </a:lnTo>
                  <a:lnTo>
                    <a:pt x="177" y="16"/>
                  </a:lnTo>
                  <a:lnTo>
                    <a:pt x="175" y="11"/>
                  </a:lnTo>
                  <a:lnTo>
                    <a:pt x="174" y="5"/>
                  </a:lnTo>
                  <a:lnTo>
                    <a:pt x="173" y="0"/>
                  </a:lnTo>
                  <a:lnTo>
                    <a:pt x="0" y="319"/>
                  </a:lnTo>
                  <a:lnTo>
                    <a:pt x="87" y="259"/>
                  </a:lnTo>
                  <a:lnTo>
                    <a:pt x="0" y="319"/>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27" name="Freeform 1455">
              <a:extLst>
                <a:ext uri="{FF2B5EF4-FFF2-40B4-BE49-F238E27FC236}">
                  <a16:creationId xmlns:a16="http://schemas.microsoft.com/office/drawing/2014/main" id="{72022FD5-A68C-49A8-BC94-8DECBA6DBCE1}"/>
                </a:ext>
              </a:extLst>
            </p:cNvPr>
            <p:cNvSpPr>
              <a:spLocks/>
            </p:cNvSpPr>
            <p:nvPr/>
          </p:nvSpPr>
          <p:spPr bwMode="auto">
            <a:xfrm>
              <a:off x="3571" y="1684"/>
              <a:ext cx="51" cy="65"/>
            </a:xfrm>
            <a:custGeom>
              <a:avLst/>
              <a:gdLst>
                <a:gd name="T0" fmla="*/ 13 w 257"/>
                <a:gd name="T1" fmla="*/ 45 h 327"/>
                <a:gd name="T2" fmla="*/ 15 w 257"/>
                <a:gd name="T3" fmla="*/ 50 h 327"/>
                <a:gd name="T4" fmla="*/ 18 w 257"/>
                <a:gd name="T5" fmla="*/ 52 h 327"/>
                <a:gd name="T6" fmla="*/ 21 w 257"/>
                <a:gd name="T7" fmla="*/ 54 h 327"/>
                <a:gd name="T8" fmla="*/ 29 w 257"/>
                <a:gd name="T9" fmla="*/ 54 h 327"/>
                <a:gd name="T10" fmla="*/ 34 w 257"/>
                <a:gd name="T11" fmla="*/ 53 h 327"/>
                <a:gd name="T12" fmla="*/ 37 w 257"/>
                <a:gd name="T13" fmla="*/ 50 h 327"/>
                <a:gd name="T14" fmla="*/ 38 w 257"/>
                <a:gd name="T15" fmla="*/ 46 h 327"/>
                <a:gd name="T16" fmla="*/ 38 w 257"/>
                <a:gd name="T17" fmla="*/ 43 h 327"/>
                <a:gd name="T18" fmla="*/ 35 w 257"/>
                <a:gd name="T19" fmla="*/ 40 h 327"/>
                <a:gd name="T20" fmla="*/ 31 w 257"/>
                <a:gd name="T21" fmla="*/ 39 h 327"/>
                <a:gd name="T22" fmla="*/ 22 w 257"/>
                <a:gd name="T23" fmla="*/ 37 h 327"/>
                <a:gd name="T24" fmla="*/ 12 w 257"/>
                <a:gd name="T25" fmla="*/ 33 h 327"/>
                <a:gd name="T26" fmla="*/ 8 w 257"/>
                <a:gd name="T27" fmla="*/ 30 h 327"/>
                <a:gd name="T28" fmla="*/ 5 w 257"/>
                <a:gd name="T29" fmla="*/ 26 h 327"/>
                <a:gd name="T30" fmla="*/ 3 w 257"/>
                <a:gd name="T31" fmla="*/ 21 h 327"/>
                <a:gd name="T32" fmla="*/ 2 w 257"/>
                <a:gd name="T33" fmla="*/ 15 h 327"/>
                <a:gd name="T34" fmla="*/ 5 w 257"/>
                <a:gd name="T35" fmla="*/ 9 h 327"/>
                <a:gd name="T36" fmla="*/ 10 w 257"/>
                <a:gd name="T37" fmla="*/ 3 h 327"/>
                <a:gd name="T38" fmla="*/ 18 w 257"/>
                <a:gd name="T39" fmla="*/ 0 h 327"/>
                <a:gd name="T40" fmla="*/ 28 w 257"/>
                <a:gd name="T41" fmla="*/ 0 h 327"/>
                <a:gd name="T42" fmla="*/ 36 w 257"/>
                <a:gd name="T43" fmla="*/ 1 h 327"/>
                <a:gd name="T44" fmla="*/ 41 w 257"/>
                <a:gd name="T45" fmla="*/ 4 h 327"/>
                <a:gd name="T46" fmla="*/ 46 w 257"/>
                <a:gd name="T47" fmla="*/ 8 h 327"/>
                <a:gd name="T48" fmla="*/ 48 w 257"/>
                <a:gd name="T49" fmla="*/ 13 h 327"/>
                <a:gd name="T50" fmla="*/ 49 w 257"/>
                <a:gd name="T51" fmla="*/ 19 h 327"/>
                <a:gd name="T52" fmla="*/ 36 w 257"/>
                <a:gd name="T53" fmla="*/ 16 h 327"/>
                <a:gd name="T54" fmla="*/ 32 w 257"/>
                <a:gd name="T55" fmla="*/ 12 h 327"/>
                <a:gd name="T56" fmla="*/ 25 w 257"/>
                <a:gd name="T57" fmla="*/ 11 h 327"/>
                <a:gd name="T58" fmla="*/ 18 w 257"/>
                <a:gd name="T59" fmla="*/ 12 h 327"/>
                <a:gd name="T60" fmla="*/ 15 w 257"/>
                <a:gd name="T61" fmla="*/ 14 h 327"/>
                <a:gd name="T62" fmla="*/ 14 w 257"/>
                <a:gd name="T63" fmla="*/ 18 h 327"/>
                <a:gd name="T64" fmla="*/ 16 w 257"/>
                <a:gd name="T65" fmla="*/ 20 h 327"/>
                <a:gd name="T66" fmla="*/ 24 w 257"/>
                <a:gd name="T67" fmla="*/ 24 h 327"/>
                <a:gd name="T68" fmla="*/ 36 w 257"/>
                <a:gd name="T69" fmla="*/ 27 h 327"/>
                <a:gd name="T70" fmla="*/ 44 w 257"/>
                <a:gd name="T71" fmla="*/ 30 h 327"/>
                <a:gd name="T72" fmla="*/ 48 w 257"/>
                <a:gd name="T73" fmla="*/ 36 h 327"/>
                <a:gd name="T74" fmla="*/ 51 w 257"/>
                <a:gd name="T75" fmla="*/ 43 h 327"/>
                <a:gd name="T76" fmla="*/ 50 w 257"/>
                <a:gd name="T77" fmla="*/ 51 h 327"/>
                <a:gd name="T78" fmla="*/ 47 w 257"/>
                <a:gd name="T79" fmla="*/ 57 h 327"/>
                <a:gd name="T80" fmla="*/ 44 w 257"/>
                <a:gd name="T81" fmla="*/ 60 h 327"/>
                <a:gd name="T82" fmla="*/ 37 w 257"/>
                <a:gd name="T83" fmla="*/ 64 h 327"/>
                <a:gd name="T84" fmla="*/ 26 w 257"/>
                <a:gd name="T85" fmla="*/ 65 h 327"/>
                <a:gd name="T86" fmla="*/ 18 w 257"/>
                <a:gd name="T87" fmla="*/ 64 h 327"/>
                <a:gd name="T88" fmla="*/ 11 w 257"/>
                <a:gd name="T89" fmla="*/ 62 h 327"/>
                <a:gd name="T90" fmla="*/ 6 w 257"/>
                <a:gd name="T91" fmla="*/ 58 h 327"/>
                <a:gd name="T92" fmla="*/ 3 w 257"/>
                <a:gd name="T93" fmla="*/ 53 h 327"/>
                <a:gd name="T94" fmla="*/ 1 w 257"/>
                <a:gd name="T95" fmla="*/ 46 h 32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57"/>
                <a:gd name="T145" fmla="*/ 0 h 327"/>
                <a:gd name="T146" fmla="*/ 257 w 257"/>
                <a:gd name="T147" fmla="*/ 327 h 32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57" h="327">
                  <a:moveTo>
                    <a:pt x="0" y="219"/>
                  </a:moveTo>
                  <a:lnTo>
                    <a:pt x="62" y="213"/>
                  </a:lnTo>
                  <a:lnTo>
                    <a:pt x="66" y="227"/>
                  </a:lnTo>
                  <a:lnTo>
                    <a:pt x="71" y="240"/>
                  </a:lnTo>
                  <a:lnTo>
                    <a:pt x="74" y="245"/>
                  </a:lnTo>
                  <a:lnTo>
                    <a:pt x="77" y="250"/>
                  </a:lnTo>
                  <a:lnTo>
                    <a:pt x="81" y="255"/>
                  </a:lnTo>
                  <a:lnTo>
                    <a:pt x="85" y="259"/>
                  </a:lnTo>
                  <a:lnTo>
                    <a:pt x="90" y="262"/>
                  </a:lnTo>
                  <a:lnTo>
                    <a:pt x="94" y="265"/>
                  </a:lnTo>
                  <a:lnTo>
                    <a:pt x="100" y="268"/>
                  </a:lnTo>
                  <a:lnTo>
                    <a:pt x="105" y="270"/>
                  </a:lnTo>
                  <a:lnTo>
                    <a:pt x="118" y="272"/>
                  </a:lnTo>
                  <a:lnTo>
                    <a:pt x="131" y="273"/>
                  </a:lnTo>
                  <a:lnTo>
                    <a:pt x="146" y="272"/>
                  </a:lnTo>
                  <a:lnTo>
                    <a:pt x="158" y="270"/>
                  </a:lnTo>
                  <a:lnTo>
                    <a:pt x="164" y="268"/>
                  </a:lnTo>
                  <a:lnTo>
                    <a:pt x="169" y="266"/>
                  </a:lnTo>
                  <a:lnTo>
                    <a:pt x="174" y="263"/>
                  </a:lnTo>
                  <a:lnTo>
                    <a:pt x="177" y="260"/>
                  </a:lnTo>
                  <a:lnTo>
                    <a:pt x="185" y="254"/>
                  </a:lnTo>
                  <a:lnTo>
                    <a:pt x="189" y="246"/>
                  </a:lnTo>
                  <a:lnTo>
                    <a:pt x="193" y="239"/>
                  </a:lnTo>
                  <a:lnTo>
                    <a:pt x="194" y="230"/>
                  </a:lnTo>
                  <a:lnTo>
                    <a:pt x="194" y="225"/>
                  </a:lnTo>
                  <a:lnTo>
                    <a:pt x="191" y="219"/>
                  </a:lnTo>
                  <a:lnTo>
                    <a:pt x="189" y="215"/>
                  </a:lnTo>
                  <a:lnTo>
                    <a:pt x="187" y="211"/>
                  </a:lnTo>
                  <a:lnTo>
                    <a:pt x="183" y="207"/>
                  </a:lnTo>
                  <a:lnTo>
                    <a:pt x="177" y="203"/>
                  </a:lnTo>
                  <a:lnTo>
                    <a:pt x="172" y="200"/>
                  </a:lnTo>
                  <a:lnTo>
                    <a:pt x="163" y="197"/>
                  </a:lnTo>
                  <a:lnTo>
                    <a:pt x="157" y="194"/>
                  </a:lnTo>
                  <a:lnTo>
                    <a:pt x="145" y="191"/>
                  </a:lnTo>
                  <a:lnTo>
                    <a:pt x="131" y="188"/>
                  </a:lnTo>
                  <a:lnTo>
                    <a:pt x="113" y="184"/>
                  </a:lnTo>
                  <a:lnTo>
                    <a:pt x="89" y="176"/>
                  </a:lnTo>
                  <a:lnTo>
                    <a:pt x="69" y="168"/>
                  </a:lnTo>
                  <a:lnTo>
                    <a:pt x="61" y="165"/>
                  </a:lnTo>
                  <a:lnTo>
                    <a:pt x="53" y="161"/>
                  </a:lnTo>
                  <a:lnTo>
                    <a:pt x="47" y="157"/>
                  </a:lnTo>
                  <a:lnTo>
                    <a:pt x="40" y="152"/>
                  </a:lnTo>
                  <a:lnTo>
                    <a:pt x="34" y="145"/>
                  </a:lnTo>
                  <a:lnTo>
                    <a:pt x="28" y="138"/>
                  </a:lnTo>
                  <a:lnTo>
                    <a:pt x="23" y="131"/>
                  </a:lnTo>
                  <a:lnTo>
                    <a:pt x="19" y="123"/>
                  </a:lnTo>
                  <a:lnTo>
                    <a:pt x="16" y="115"/>
                  </a:lnTo>
                  <a:lnTo>
                    <a:pt x="13" y="106"/>
                  </a:lnTo>
                  <a:lnTo>
                    <a:pt x="12" y="97"/>
                  </a:lnTo>
                  <a:lnTo>
                    <a:pt x="11" y="89"/>
                  </a:lnTo>
                  <a:lnTo>
                    <a:pt x="12" y="77"/>
                  </a:lnTo>
                  <a:lnTo>
                    <a:pt x="16" y="65"/>
                  </a:lnTo>
                  <a:lnTo>
                    <a:pt x="20" y="54"/>
                  </a:lnTo>
                  <a:lnTo>
                    <a:pt x="25" y="43"/>
                  </a:lnTo>
                  <a:lnTo>
                    <a:pt x="33" y="34"/>
                  </a:lnTo>
                  <a:lnTo>
                    <a:pt x="43" y="25"/>
                  </a:lnTo>
                  <a:lnTo>
                    <a:pt x="52" y="17"/>
                  </a:lnTo>
                  <a:lnTo>
                    <a:pt x="65" y="11"/>
                  </a:lnTo>
                  <a:lnTo>
                    <a:pt x="78" y="7"/>
                  </a:lnTo>
                  <a:lnTo>
                    <a:pt x="93" y="2"/>
                  </a:lnTo>
                  <a:lnTo>
                    <a:pt x="109" y="1"/>
                  </a:lnTo>
                  <a:lnTo>
                    <a:pt x="127" y="0"/>
                  </a:lnTo>
                  <a:lnTo>
                    <a:pt x="142" y="0"/>
                  </a:lnTo>
                  <a:lnTo>
                    <a:pt x="155" y="1"/>
                  </a:lnTo>
                  <a:lnTo>
                    <a:pt x="168" y="3"/>
                  </a:lnTo>
                  <a:lnTo>
                    <a:pt x="180" y="7"/>
                  </a:lnTo>
                  <a:lnTo>
                    <a:pt x="190" y="10"/>
                  </a:lnTo>
                  <a:lnTo>
                    <a:pt x="200" y="14"/>
                  </a:lnTo>
                  <a:lnTo>
                    <a:pt x="209" y="20"/>
                  </a:lnTo>
                  <a:lnTo>
                    <a:pt x="216" y="26"/>
                  </a:lnTo>
                  <a:lnTo>
                    <a:pt x="224" y="33"/>
                  </a:lnTo>
                  <a:lnTo>
                    <a:pt x="230" y="40"/>
                  </a:lnTo>
                  <a:lnTo>
                    <a:pt x="236" y="48"/>
                  </a:lnTo>
                  <a:lnTo>
                    <a:pt x="240" y="56"/>
                  </a:lnTo>
                  <a:lnTo>
                    <a:pt x="243" y="66"/>
                  </a:lnTo>
                  <a:lnTo>
                    <a:pt x="245" y="75"/>
                  </a:lnTo>
                  <a:lnTo>
                    <a:pt x="248" y="85"/>
                  </a:lnTo>
                  <a:lnTo>
                    <a:pt x="249" y="96"/>
                  </a:lnTo>
                  <a:lnTo>
                    <a:pt x="185" y="98"/>
                  </a:lnTo>
                  <a:lnTo>
                    <a:pt x="182" y="88"/>
                  </a:lnTo>
                  <a:lnTo>
                    <a:pt x="179" y="78"/>
                  </a:lnTo>
                  <a:lnTo>
                    <a:pt x="173" y="69"/>
                  </a:lnTo>
                  <a:lnTo>
                    <a:pt x="167" y="64"/>
                  </a:lnTo>
                  <a:lnTo>
                    <a:pt x="159" y="58"/>
                  </a:lnTo>
                  <a:lnTo>
                    <a:pt x="150" y="55"/>
                  </a:lnTo>
                  <a:lnTo>
                    <a:pt x="139" y="53"/>
                  </a:lnTo>
                  <a:lnTo>
                    <a:pt x="127" y="53"/>
                  </a:lnTo>
                  <a:lnTo>
                    <a:pt x="114" y="54"/>
                  </a:lnTo>
                  <a:lnTo>
                    <a:pt x="102" y="55"/>
                  </a:lnTo>
                  <a:lnTo>
                    <a:pt x="91" y="60"/>
                  </a:lnTo>
                  <a:lnTo>
                    <a:pt x="82" y="64"/>
                  </a:lnTo>
                  <a:lnTo>
                    <a:pt x="78" y="68"/>
                  </a:lnTo>
                  <a:lnTo>
                    <a:pt x="75" y="72"/>
                  </a:lnTo>
                  <a:lnTo>
                    <a:pt x="74" y="78"/>
                  </a:lnTo>
                  <a:lnTo>
                    <a:pt x="73" y="84"/>
                  </a:lnTo>
                  <a:lnTo>
                    <a:pt x="73" y="90"/>
                  </a:lnTo>
                  <a:lnTo>
                    <a:pt x="75" y="94"/>
                  </a:lnTo>
                  <a:lnTo>
                    <a:pt x="78" y="99"/>
                  </a:lnTo>
                  <a:lnTo>
                    <a:pt x="82" y="103"/>
                  </a:lnTo>
                  <a:lnTo>
                    <a:pt x="90" y="108"/>
                  </a:lnTo>
                  <a:lnTo>
                    <a:pt x="103" y="113"/>
                  </a:lnTo>
                  <a:lnTo>
                    <a:pt x="120" y="119"/>
                  </a:lnTo>
                  <a:lnTo>
                    <a:pt x="141" y="124"/>
                  </a:lnTo>
                  <a:lnTo>
                    <a:pt x="162" y="130"/>
                  </a:lnTo>
                  <a:lnTo>
                    <a:pt x="182" y="135"/>
                  </a:lnTo>
                  <a:lnTo>
                    <a:pt x="197" y="142"/>
                  </a:lnTo>
                  <a:lnTo>
                    <a:pt x="210" y="147"/>
                  </a:lnTo>
                  <a:lnTo>
                    <a:pt x="221" y="153"/>
                  </a:lnTo>
                  <a:lnTo>
                    <a:pt x="229" y="161"/>
                  </a:lnTo>
                  <a:lnTo>
                    <a:pt x="238" y="170"/>
                  </a:lnTo>
                  <a:lnTo>
                    <a:pt x="244" y="179"/>
                  </a:lnTo>
                  <a:lnTo>
                    <a:pt x="250" y="190"/>
                  </a:lnTo>
                  <a:lnTo>
                    <a:pt x="254" y="202"/>
                  </a:lnTo>
                  <a:lnTo>
                    <a:pt x="256" y="215"/>
                  </a:lnTo>
                  <a:lnTo>
                    <a:pt x="257" y="230"/>
                  </a:lnTo>
                  <a:lnTo>
                    <a:pt x="256" y="243"/>
                  </a:lnTo>
                  <a:lnTo>
                    <a:pt x="254" y="256"/>
                  </a:lnTo>
                  <a:lnTo>
                    <a:pt x="249" y="269"/>
                  </a:lnTo>
                  <a:lnTo>
                    <a:pt x="242" y="281"/>
                  </a:lnTo>
                  <a:lnTo>
                    <a:pt x="238" y="286"/>
                  </a:lnTo>
                  <a:lnTo>
                    <a:pt x="234" y="291"/>
                  </a:lnTo>
                  <a:lnTo>
                    <a:pt x="229" y="297"/>
                  </a:lnTo>
                  <a:lnTo>
                    <a:pt x="224" y="301"/>
                  </a:lnTo>
                  <a:lnTo>
                    <a:pt x="213" y="309"/>
                  </a:lnTo>
                  <a:lnTo>
                    <a:pt x="200" y="315"/>
                  </a:lnTo>
                  <a:lnTo>
                    <a:pt x="185" y="321"/>
                  </a:lnTo>
                  <a:lnTo>
                    <a:pt x="169" y="324"/>
                  </a:lnTo>
                  <a:lnTo>
                    <a:pt x="150" y="326"/>
                  </a:lnTo>
                  <a:lnTo>
                    <a:pt x="131" y="327"/>
                  </a:lnTo>
                  <a:lnTo>
                    <a:pt x="116" y="327"/>
                  </a:lnTo>
                  <a:lnTo>
                    <a:pt x="103" y="325"/>
                  </a:lnTo>
                  <a:lnTo>
                    <a:pt x="90" y="323"/>
                  </a:lnTo>
                  <a:lnTo>
                    <a:pt x="78" y="321"/>
                  </a:lnTo>
                  <a:lnTo>
                    <a:pt x="66" y="316"/>
                  </a:lnTo>
                  <a:lnTo>
                    <a:pt x="57" y="312"/>
                  </a:lnTo>
                  <a:lnTo>
                    <a:pt x="47" y="306"/>
                  </a:lnTo>
                  <a:lnTo>
                    <a:pt x="38" y="299"/>
                  </a:lnTo>
                  <a:lnTo>
                    <a:pt x="31" y="293"/>
                  </a:lnTo>
                  <a:lnTo>
                    <a:pt x="24" y="284"/>
                  </a:lnTo>
                  <a:lnTo>
                    <a:pt x="18" y="275"/>
                  </a:lnTo>
                  <a:lnTo>
                    <a:pt x="13" y="266"/>
                  </a:lnTo>
                  <a:lnTo>
                    <a:pt x="8" y="255"/>
                  </a:lnTo>
                  <a:lnTo>
                    <a:pt x="5" y="244"/>
                  </a:lnTo>
                  <a:lnTo>
                    <a:pt x="3" y="231"/>
                  </a:lnTo>
                  <a:lnTo>
                    <a:pt x="0" y="2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28" name="Freeform 1456">
              <a:extLst>
                <a:ext uri="{FF2B5EF4-FFF2-40B4-BE49-F238E27FC236}">
                  <a16:creationId xmlns:a16="http://schemas.microsoft.com/office/drawing/2014/main" id="{CCDB0BC0-1C87-4B7D-AAEF-6EDDFB438DF9}"/>
                </a:ext>
              </a:extLst>
            </p:cNvPr>
            <p:cNvSpPr>
              <a:spLocks noEditPoints="1"/>
            </p:cNvSpPr>
            <p:nvPr/>
          </p:nvSpPr>
          <p:spPr bwMode="auto">
            <a:xfrm>
              <a:off x="3633" y="1685"/>
              <a:ext cx="12" cy="63"/>
            </a:xfrm>
            <a:custGeom>
              <a:avLst/>
              <a:gdLst>
                <a:gd name="T0" fmla="*/ 0 w 62"/>
                <a:gd name="T1" fmla="*/ 11 h 316"/>
                <a:gd name="T2" fmla="*/ 0 w 62"/>
                <a:gd name="T3" fmla="*/ 0 h 316"/>
                <a:gd name="T4" fmla="*/ 12 w 62"/>
                <a:gd name="T5" fmla="*/ 0 h 316"/>
                <a:gd name="T6" fmla="*/ 12 w 62"/>
                <a:gd name="T7" fmla="*/ 11 h 316"/>
                <a:gd name="T8" fmla="*/ 0 w 62"/>
                <a:gd name="T9" fmla="*/ 11 h 316"/>
                <a:gd name="T10" fmla="*/ 0 w 62"/>
                <a:gd name="T11" fmla="*/ 63 h 316"/>
                <a:gd name="T12" fmla="*/ 0 w 62"/>
                <a:gd name="T13" fmla="*/ 17 h 316"/>
                <a:gd name="T14" fmla="*/ 12 w 62"/>
                <a:gd name="T15" fmla="*/ 17 h 316"/>
                <a:gd name="T16" fmla="*/ 12 w 62"/>
                <a:gd name="T17" fmla="*/ 63 h 316"/>
                <a:gd name="T18" fmla="*/ 0 w 62"/>
                <a:gd name="T19" fmla="*/ 63 h 3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2"/>
                <a:gd name="T31" fmla="*/ 0 h 316"/>
                <a:gd name="T32" fmla="*/ 62 w 62"/>
                <a:gd name="T33" fmla="*/ 316 h 3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2" h="316">
                  <a:moveTo>
                    <a:pt x="0" y="56"/>
                  </a:moveTo>
                  <a:lnTo>
                    <a:pt x="0" y="0"/>
                  </a:lnTo>
                  <a:lnTo>
                    <a:pt x="62" y="0"/>
                  </a:lnTo>
                  <a:lnTo>
                    <a:pt x="62" y="56"/>
                  </a:lnTo>
                  <a:lnTo>
                    <a:pt x="0" y="56"/>
                  </a:lnTo>
                  <a:close/>
                  <a:moveTo>
                    <a:pt x="0" y="316"/>
                  </a:moveTo>
                  <a:lnTo>
                    <a:pt x="0" y="87"/>
                  </a:lnTo>
                  <a:lnTo>
                    <a:pt x="62" y="87"/>
                  </a:lnTo>
                  <a:lnTo>
                    <a:pt x="62" y="316"/>
                  </a:lnTo>
                  <a:lnTo>
                    <a:pt x="0" y="3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29" name="Freeform 1457">
              <a:extLst>
                <a:ext uri="{FF2B5EF4-FFF2-40B4-BE49-F238E27FC236}">
                  <a16:creationId xmlns:a16="http://schemas.microsoft.com/office/drawing/2014/main" id="{BDD97DD2-91EB-4ECC-B72E-F597A73FF938}"/>
                </a:ext>
              </a:extLst>
            </p:cNvPr>
            <p:cNvSpPr>
              <a:spLocks/>
            </p:cNvSpPr>
            <p:nvPr/>
          </p:nvSpPr>
          <p:spPr bwMode="auto">
            <a:xfrm>
              <a:off x="3652" y="1686"/>
              <a:ext cx="27" cy="63"/>
            </a:xfrm>
            <a:custGeom>
              <a:avLst/>
              <a:gdLst>
                <a:gd name="T0" fmla="*/ 26 w 135"/>
                <a:gd name="T1" fmla="*/ 16 h 315"/>
                <a:gd name="T2" fmla="*/ 26 w 135"/>
                <a:gd name="T3" fmla="*/ 26 h 315"/>
                <a:gd name="T4" fmla="*/ 18 w 135"/>
                <a:gd name="T5" fmla="*/ 26 h 315"/>
                <a:gd name="T6" fmla="*/ 18 w 135"/>
                <a:gd name="T7" fmla="*/ 44 h 315"/>
                <a:gd name="T8" fmla="*/ 18 w 135"/>
                <a:gd name="T9" fmla="*/ 47 h 315"/>
                <a:gd name="T10" fmla="*/ 18 w 135"/>
                <a:gd name="T11" fmla="*/ 49 h 315"/>
                <a:gd name="T12" fmla="*/ 18 w 135"/>
                <a:gd name="T13" fmla="*/ 50 h 315"/>
                <a:gd name="T14" fmla="*/ 18 w 135"/>
                <a:gd name="T15" fmla="*/ 51 h 315"/>
                <a:gd name="T16" fmla="*/ 18 w 135"/>
                <a:gd name="T17" fmla="*/ 52 h 315"/>
                <a:gd name="T18" fmla="*/ 19 w 135"/>
                <a:gd name="T19" fmla="*/ 52 h 315"/>
                <a:gd name="T20" fmla="*/ 20 w 135"/>
                <a:gd name="T21" fmla="*/ 53 h 315"/>
                <a:gd name="T22" fmla="*/ 21 w 135"/>
                <a:gd name="T23" fmla="*/ 53 h 315"/>
                <a:gd name="T24" fmla="*/ 23 w 135"/>
                <a:gd name="T25" fmla="*/ 53 h 315"/>
                <a:gd name="T26" fmla="*/ 26 w 135"/>
                <a:gd name="T27" fmla="*/ 52 h 315"/>
                <a:gd name="T28" fmla="*/ 27 w 135"/>
                <a:gd name="T29" fmla="*/ 61 h 315"/>
                <a:gd name="T30" fmla="*/ 25 w 135"/>
                <a:gd name="T31" fmla="*/ 62 h 315"/>
                <a:gd name="T32" fmla="*/ 23 w 135"/>
                <a:gd name="T33" fmla="*/ 63 h 315"/>
                <a:gd name="T34" fmla="*/ 20 w 135"/>
                <a:gd name="T35" fmla="*/ 63 h 315"/>
                <a:gd name="T36" fmla="*/ 18 w 135"/>
                <a:gd name="T37" fmla="*/ 63 h 315"/>
                <a:gd name="T38" fmla="*/ 16 w 135"/>
                <a:gd name="T39" fmla="*/ 63 h 315"/>
                <a:gd name="T40" fmla="*/ 14 w 135"/>
                <a:gd name="T41" fmla="*/ 63 h 315"/>
                <a:gd name="T42" fmla="*/ 13 w 135"/>
                <a:gd name="T43" fmla="*/ 62 h 315"/>
                <a:gd name="T44" fmla="*/ 12 w 135"/>
                <a:gd name="T45" fmla="*/ 62 h 315"/>
                <a:gd name="T46" fmla="*/ 10 w 135"/>
                <a:gd name="T47" fmla="*/ 61 h 315"/>
                <a:gd name="T48" fmla="*/ 9 w 135"/>
                <a:gd name="T49" fmla="*/ 61 h 315"/>
                <a:gd name="T50" fmla="*/ 9 w 135"/>
                <a:gd name="T51" fmla="*/ 60 h 315"/>
                <a:gd name="T52" fmla="*/ 8 w 135"/>
                <a:gd name="T53" fmla="*/ 59 h 315"/>
                <a:gd name="T54" fmla="*/ 7 w 135"/>
                <a:gd name="T55" fmla="*/ 58 h 315"/>
                <a:gd name="T56" fmla="*/ 7 w 135"/>
                <a:gd name="T57" fmla="*/ 57 h 315"/>
                <a:gd name="T58" fmla="*/ 6 w 135"/>
                <a:gd name="T59" fmla="*/ 56 h 315"/>
                <a:gd name="T60" fmla="*/ 6 w 135"/>
                <a:gd name="T61" fmla="*/ 54 h 315"/>
                <a:gd name="T62" fmla="*/ 6 w 135"/>
                <a:gd name="T63" fmla="*/ 53 h 315"/>
                <a:gd name="T64" fmla="*/ 6 w 135"/>
                <a:gd name="T65" fmla="*/ 51 h 315"/>
                <a:gd name="T66" fmla="*/ 6 w 135"/>
                <a:gd name="T67" fmla="*/ 49 h 315"/>
                <a:gd name="T68" fmla="*/ 6 w 135"/>
                <a:gd name="T69" fmla="*/ 46 h 315"/>
                <a:gd name="T70" fmla="*/ 6 w 135"/>
                <a:gd name="T71" fmla="*/ 26 h 315"/>
                <a:gd name="T72" fmla="*/ 0 w 135"/>
                <a:gd name="T73" fmla="*/ 26 h 315"/>
                <a:gd name="T74" fmla="*/ 0 w 135"/>
                <a:gd name="T75" fmla="*/ 16 h 315"/>
                <a:gd name="T76" fmla="*/ 6 w 135"/>
                <a:gd name="T77" fmla="*/ 16 h 315"/>
                <a:gd name="T78" fmla="*/ 6 w 135"/>
                <a:gd name="T79" fmla="*/ 7 h 315"/>
                <a:gd name="T80" fmla="*/ 18 w 135"/>
                <a:gd name="T81" fmla="*/ 0 h 315"/>
                <a:gd name="T82" fmla="*/ 18 w 135"/>
                <a:gd name="T83" fmla="*/ 16 h 315"/>
                <a:gd name="T84" fmla="*/ 26 w 135"/>
                <a:gd name="T85" fmla="*/ 16 h 31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5"/>
                <a:gd name="T130" fmla="*/ 0 h 315"/>
                <a:gd name="T131" fmla="*/ 135 w 135"/>
                <a:gd name="T132" fmla="*/ 315 h 31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5" h="315">
                  <a:moveTo>
                    <a:pt x="130" y="81"/>
                  </a:moveTo>
                  <a:lnTo>
                    <a:pt x="130" y="128"/>
                  </a:lnTo>
                  <a:lnTo>
                    <a:pt x="89" y="128"/>
                  </a:lnTo>
                  <a:lnTo>
                    <a:pt x="89" y="221"/>
                  </a:lnTo>
                  <a:lnTo>
                    <a:pt x="89" y="234"/>
                  </a:lnTo>
                  <a:lnTo>
                    <a:pt x="89" y="244"/>
                  </a:lnTo>
                  <a:lnTo>
                    <a:pt x="90" y="250"/>
                  </a:lnTo>
                  <a:lnTo>
                    <a:pt x="90" y="254"/>
                  </a:lnTo>
                  <a:lnTo>
                    <a:pt x="92" y="258"/>
                  </a:lnTo>
                  <a:lnTo>
                    <a:pt x="95" y="261"/>
                  </a:lnTo>
                  <a:lnTo>
                    <a:pt x="101" y="263"/>
                  </a:lnTo>
                  <a:lnTo>
                    <a:pt x="106" y="264"/>
                  </a:lnTo>
                  <a:lnTo>
                    <a:pt x="116" y="263"/>
                  </a:lnTo>
                  <a:lnTo>
                    <a:pt x="130" y="259"/>
                  </a:lnTo>
                  <a:lnTo>
                    <a:pt x="135" y="305"/>
                  </a:lnTo>
                  <a:lnTo>
                    <a:pt x="125" y="310"/>
                  </a:lnTo>
                  <a:lnTo>
                    <a:pt x="113" y="313"/>
                  </a:lnTo>
                  <a:lnTo>
                    <a:pt x="101" y="314"/>
                  </a:lnTo>
                  <a:lnTo>
                    <a:pt x="88" y="315"/>
                  </a:lnTo>
                  <a:lnTo>
                    <a:pt x="79" y="314"/>
                  </a:lnTo>
                  <a:lnTo>
                    <a:pt x="72" y="313"/>
                  </a:lnTo>
                  <a:lnTo>
                    <a:pt x="65" y="312"/>
                  </a:lnTo>
                  <a:lnTo>
                    <a:pt x="58" y="310"/>
                  </a:lnTo>
                  <a:lnTo>
                    <a:pt x="52" y="306"/>
                  </a:lnTo>
                  <a:lnTo>
                    <a:pt x="47" y="303"/>
                  </a:lnTo>
                  <a:lnTo>
                    <a:pt x="43" y="299"/>
                  </a:lnTo>
                  <a:lnTo>
                    <a:pt x="38" y="295"/>
                  </a:lnTo>
                  <a:lnTo>
                    <a:pt x="36" y="290"/>
                  </a:lnTo>
                  <a:lnTo>
                    <a:pt x="34" y="285"/>
                  </a:lnTo>
                  <a:lnTo>
                    <a:pt x="32" y="278"/>
                  </a:lnTo>
                  <a:lnTo>
                    <a:pt x="31" y="271"/>
                  </a:lnTo>
                  <a:lnTo>
                    <a:pt x="30" y="264"/>
                  </a:lnTo>
                  <a:lnTo>
                    <a:pt x="28" y="256"/>
                  </a:lnTo>
                  <a:lnTo>
                    <a:pt x="28" y="244"/>
                  </a:lnTo>
                  <a:lnTo>
                    <a:pt x="28" y="229"/>
                  </a:lnTo>
                  <a:lnTo>
                    <a:pt x="28" y="128"/>
                  </a:lnTo>
                  <a:lnTo>
                    <a:pt x="0" y="128"/>
                  </a:lnTo>
                  <a:lnTo>
                    <a:pt x="0" y="81"/>
                  </a:lnTo>
                  <a:lnTo>
                    <a:pt x="28" y="81"/>
                  </a:lnTo>
                  <a:lnTo>
                    <a:pt x="28" y="35"/>
                  </a:lnTo>
                  <a:lnTo>
                    <a:pt x="89" y="0"/>
                  </a:lnTo>
                  <a:lnTo>
                    <a:pt x="89" y="81"/>
                  </a:lnTo>
                  <a:lnTo>
                    <a:pt x="130" y="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30" name="Freeform 1458">
              <a:extLst>
                <a:ext uri="{FF2B5EF4-FFF2-40B4-BE49-F238E27FC236}">
                  <a16:creationId xmlns:a16="http://schemas.microsoft.com/office/drawing/2014/main" id="{1084BDC0-0D74-4436-AD87-718E1FF24F99}"/>
                </a:ext>
              </a:extLst>
            </p:cNvPr>
            <p:cNvSpPr>
              <a:spLocks noEditPoints="1"/>
            </p:cNvSpPr>
            <p:nvPr/>
          </p:nvSpPr>
          <p:spPr bwMode="auto">
            <a:xfrm>
              <a:off x="3687" y="1685"/>
              <a:ext cx="12" cy="63"/>
            </a:xfrm>
            <a:custGeom>
              <a:avLst/>
              <a:gdLst>
                <a:gd name="T0" fmla="*/ 0 w 62"/>
                <a:gd name="T1" fmla="*/ 11 h 316"/>
                <a:gd name="T2" fmla="*/ 0 w 62"/>
                <a:gd name="T3" fmla="*/ 0 h 316"/>
                <a:gd name="T4" fmla="*/ 12 w 62"/>
                <a:gd name="T5" fmla="*/ 0 h 316"/>
                <a:gd name="T6" fmla="*/ 12 w 62"/>
                <a:gd name="T7" fmla="*/ 11 h 316"/>
                <a:gd name="T8" fmla="*/ 0 w 62"/>
                <a:gd name="T9" fmla="*/ 11 h 316"/>
                <a:gd name="T10" fmla="*/ 0 w 62"/>
                <a:gd name="T11" fmla="*/ 63 h 316"/>
                <a:gd name="T12" fmla="*/ 0 w 62"/>
                <a:gd name="T13" fmla="*/ 17 h 316"/>
                <a:gd name="T14" fmla="*/ 12 w 62"/>
                <a:gd name="T15" fmla="*/ 17 h 316"/>
                <a:gd name="T16" fmla="*/ 12 w 62"/>
                <a:gd name="T17" fmla="*/ 63 h 316"/>
                <a:gd name="T18" fmla="*/ 0 w 62"/>
                <a:gd name="T19" fmla="*/ 63 h 3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2"/>
                <a:gd name="T31" fmla="*/ 0 h 316"/>
                <a:gd name="T32" fmla="*/ 62 w 62"/>
                <a:gd name="T33" fmla="*/ 316 h 3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2" h="316">
                  <a:moveTo>
                    <a:pt x="0" y="56"/>
                  </a:moveTo>
                  <a:lnTo>
                    <a:pt x="0" y="0"/>
                  </a:lnTo>
                  <a:lnTo>
                    <a:pt x="62" y="0"/>
                  </a:lnTo>
                  <a:lnTo>
                    <a:pt x="62" y="56"/>
                  </a:lnTo>
                  <a:lnTo>
                    <a:pt x="0" y="56"/>
                  </a:lnTo>
                  <a:close/>
                  <a:moveTo>
                    <a:pt x="0" y="316"/>
                  </a:moveTo>
                  <a:lnTo>
                    <a:pt x="0" y="87"/>
                  </a:lnTo>
                  <a:lnTo>
                    <a:pt x="62" y="87"/>
                  </a:lnTo>
                  <a:lnTo>
                    <a:pt x="62" y="316"/>
                  </a:lnTo>
                  <a:lnTo>
                    <a:pt x="0" y="3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31" name="Freeform 1459">
              <a:extLst>
                <a:ext uri="{FF2B5EF4-FFF2-40B4-BE49-F238E27FC236}">
                  <a16:creationId xmlns:a16="http://schemas.microsoft.com/office/drawing/2014/main" id="{0B5D60D2-7906-4D0E-A366-594BC5707011}"/>
                </a:ext>
              </a:extLst>
            </p:cNvPr>
            <p:cNvSpPr>
              <a:spLocks noEditPoints="1"/>
            </p:cNvSpPr>
            <p:nvPr/>
          </p:nvSpPr>
          <p:spPr bwMode="auto">
            <a:xfrm>
              <a:off x="3709" y="1701"/>
              <a:ext cx="47" cy="48"/>
            </a:xfrm>
            <a:custGeom>
              <a:avLst/>
              <a:gdLst>
                <a:gd name="T0" fmla="*/ 1 w 236"/>
                <a:gd name="T1" fmla="*/ 17 h 239"/>
                <a:gd name="T2" fmla="*/ 4 w 236"/>
                <a:gd name="T3" fmla="*/ 10 h 239"/>
                <a:gd name="T4" fmla="*/ 7 w 236"/>
                <a:gd name="T5" fmla="*/ 7 h 239"/>
                <a:gd name="T6" fmla="*/ 10 w 236"/>
                <a:gd name="T7" fmla="*/ 4 h 239"/>
                <a:gd name="T8" fmla="*/ 17 w 236"/>
                <a:gd name="T9" fmla="*/ 1 h 239"/>
                <a:gd name="T10" fmla="*/ 26 w 236"/>
                <a:gd name="T11" fmla="*/ 0 h 239"/>
                <a:gd name="T12" fmla="*/ 33 w 236"/>
                <a:gd name="T13" fmla="*/ 2 h 239"/>
                <a:gd name="T14" fmla="*/ 39 w 236"/>
                <a:gd name="T15" fmla="*/ 5 h 239"/>
                <a:gd name="T16" fmla="*/ 43 w 236"/>
                <a:gd name="T17" fmla="*/ 10 h 239"/>
                <a:gd name="T18" fmla="*/ 46 w 236"/>
                <a:gd name="T19" fmla="*/ 17 h 239"/>
                <a:gd name="T20" fmla="*/ 47 w 236"/>
                <a:gd name="T21" fmla="*/ 24 h 239"/>
                <a:gd name="T22" fmla="*/ 46 w 236"/>
                <a:gd name="T23" fmla="*/ 31 h 239"/>
                <a:gd name="T24" fmla="*/ 43 w 236"/>
                <a:gd name="T25" fmla="*/ 37 h 239"/>
                <a:gd name="T26" fmla="*/ 39 w 236"/>
                <a:gd name="T27" fmla="*/ 43 h 239"/>
                <a:gd name="T28" fmla="*/ 33 w 236"/>
                <a:gd name="T29" fmla="*/ 46 h 239"/>
                <a:gd name="T30" fmla="*/ 26 w 236"/>
                <a:gd name="T31" fmla="*/ 48 h 239"/>
                <a:gd name="T32" fmla="*/ 17 w 236"/>
                <a:gd name="T33" fmla="*/ 47 h 239"/>
                <a:gd name="T34" fmla="*/ 10 w 236"/>
                <a:gd name="T35" fmla="*/ 44 h 239"/>
                <a:gd name="T36" fmla="*/ 7 w 236"/>
                <a:gd name="T37" fmla="*/ 42 h 239"/>
                <a:gd name="T38" fmla="*/ 4 w 236"/>
                <a:gd name="T39" fmla="*/ 38 h 239"/>
                <a:gd name="T40" fmla="*/ 2 w 236"/>
                <a:gd name="T41" fmla="*/ 34 h 239"/>
                <a:gd name="T42" fmla="*/ 0 w 236"/>
                <a:gd name="T43" fmla="*/ 27 h 239"/>
                <a:gd name="T44" fmla="*/ 13 w 236"/>
                <a:gd name="T45" fmla="*/ 26 h 239"/>
                <a:gd name="T46" fmla="*/ 13 w 236"/>
                <a:gd name="T47" fmla="*/ 30 h 239"/>
                <a:gd name="T48" fmla="*/ 15 w 236"/>
                <a:gd name="T49" fmla="*/ 34 h 239"/>
                <a:gd name="T50" fmla="*/ 17 w 236"/>
                <a:gd name="T51" fmla="*/ 36 h 239"/>
                <a:gd name="T52" fmla="*/ 20 w 236"/>
                <a:gd name="T53" fmla="*/ 38 h 239"/>
                <a:gd name="T54" fmla="*/ 24 w 236"/>
                <a:gd name="T55" fmla="*/ 38 h 239"/>
                <a:gd name="T56" fmla="*/ 27 w 236"/>
                <a:gd name="T57" fmla="*/ 38 h 239"/>
                <a:gd name="T58" fmla="*/ 30 w 236"/>
                <a:gd name="T59" fmla="*/ 36 h 239"/>
                <a:gd name="T60" fmla="*/ 32 w 236"/>
                <a:gd name="T61" fmla="*/ 34 h 239"/>
                <a:gd name="T62" fmla="*/ 34 w 236"/>
                <a:gd name="T63" fmla="*/ 30 h 239"/>
                <a:gd name="T64" fmla="*/ 35 w 236"/>
                <a:gd name="T65" fmla="*/ 26 h 239"/>
                <a:gd name="T66" fmla="*/ 35 w 236"/>
                <a:gd name="T67" fmla="*/ 21 h 239"/>
                <a:gd name="T68" fmla="*/ 33 w 236"/>
                <a:gd name="T69" fmla="*/ 17 h 239"/>
                <a:gd name="T70" fmla="*/ 32 w 236"/>
                <a:gd name="T71" fmla="*/ 13 h 239"/>
                <a:gd name="T72" fmla="*/ 29 w 236"/>
                <a:gd name="T73" fmla="*/ 11 h 239"/>
                <a:gd name="T74" fmla="*/ 26 w 236"/>
                <a:gd name="T75" fmla="*/ 10 h 239"/>
                <a:gd name="T76" fmla="*/ 22 w 236"/>
                <a:gd name="T77" fmla="*/ 10 h 239"/>
                <a:gd name="T78" fmla="*/ 19 w 236"/>
                <a:gd name="T79" fmla="*/ 11 h 239"/>
                <a:gd name="T80" fmla="*/ 17 w 236"/>
                <a:gd name="T81" fmla="*/ 12 h 239"/>
                <a:gd name="T82" fmla="*/ 14 w 236"/>
                <a:gd name="T83" fmla="*/ 15 h 239"/>
                <a:gd name="T84" fmla="*/ 13 w 236"/>
                <a:gd name="T85" fmla="*/ 19 h 239"/>
                <a:gd name="T86" fmla="*/ 13 w 236"/>
                <a:gd name="T87" fmla="*/ 24 h 23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36"/>
                <a:gd name="T133" fmla="*/ 0 h 239"/>
                <a:gd name="T134" fmla="*/ 236 w 236"/>
                <a:gd name="T135" fmla="*/ 239 h 23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36" h="239">
                  <a:moveTo>
                    <a:pt x="0" y="116"/>
                  </a:moveTo>
                  <a:lnTo>
                    <a:pt x="1" y="101"/>
                  </a:lnTo>
                  <a:lnTo>
                    <a:pt x="4" y="86"/>
                  </a:lnTo>
                  <a:lnTo>
                    <a:pt x="9" y="72"/>
                  </a:lnTo>
                  <a:lnTo>
                    <a:pt x="15" y="58"/>
                  </a:lnTo>
                  <a:lnTo>
                    <a:pt x="19" y="50"/>
                  </a:lnTo>
                  <a:lnTo>
                    <a:pt x="24" y="44"/>
                  </a:lnTo>
                  <a:lnTo>
                    <a:pt x="28" y="38"/>
                  </a:lnTo>
                  <a:lnTo>
                    <a:pt x="34" y="33"/>
                  </a:lnTo>
                  <a:lnTo>
                    <a:pt x="39" y="28"/>
                  </a:lnTo>
                  <a:lnTo>
                    <a:pt x="44" y="22"/>
                  </a:lnTo>
                  <a:lnTo>
                    <a:pt x="51" y="18"/>
                  </a:lnTo>
                  <a:lnTo>
                    <a:pt x="57" y="15"/>
                  </a:lnTo>
                  <a:lnTo>
                    <a:pt x="71" y="8"/>
                  </a:lnTo>
                  <a:lnTo>
                    <a:pt x="86" y="3"/>
                  </a:lnTo>
                  <a:lnTo>
                    <a:pt x="102" y="1"/>
                  </a:lnTo>
                  <a:lnTo>
                    <a:pt x="119" y="0"/>
                  </a:lnTo>
                  <a:lnTo>
                    <a:pt x="131" y="0"/>
                  </a:lnTo>
                  <a:lnTo>
                    <a:pt x="144" y="2"/>
                  </a:lnTo>
                  <a:lnTo>
                    <a:pt x="154" y="4"/>
                  </a:lnTo>
                  <a:lnTo>
                    <a:pt x="165" y="8"/>
                  </a:lnTo>
                  <a:lnTo>
                    <a:pt x="176" y="13"/>
                  </a:lnTo>
                  <a:lnTo>
                    <a:pt x="186" y="18"/>
                  </a:lnTo>
                  <a:lnTo>
                    <a:pt x="194" y="25"/>
                  </a:lnTo>
                  <a:lnTo>
                    <a:pt x="203" y="33"/>
                  </a:lnTo>
                  <a:lnTo>
                    <a:pt x="212" y="42"/>
                  </a:lnTo>
                  <a:lnTo>
                    <a:pt x="218" y="51"/>
                  </a:lnTo>
                  <a:lnTo>
                    <a:pt x="223" y="61"/>
                  </a:lnTo>
                  <a:lnTo>
                    <a:pt x="229" y="72"/>
                  </a:lnTo>
                  <a:lnTo>
                    <a:pt x="232" y="83"/>
                  </a:lnTo>
                  <a:lnTo>
                    <a:pt x="234" y="93"/>
                  </a:lnTo>
                  <a:lnTo>
                    <a:pt x="236" y="105"/>
                  </a:lnTo>
                  <a:lnTo>
                    <a:pt x="236" y="118"/>
                  </a:lnTo>
                  <a:lnTo>
                    <a:pt x="236" y="131"/>
                  </a:lnTo>
                  <a:lnTo>
                    <a:pt x="234" y="143"/>
                  </a:lnTo>
                  <a:lnTo>
                    <a:pt x="232" y="155"/>
                  </a:lnTo>
                  <a:lnTo>
                    <a:pt x="228" y="166"/>
                  </a:lnTo>
                  <a:lnTo>
                    <a:pt x="223" y="177"/>
                  </a:lnTo>
                  <a:lnTo>
                    <a:pt x="218" y="186"/>
                  </a:lnTo>
                  <a:lnTo>
                    <a:pt x="211" y="196"/>
                  </a:lnTo>
                  <a:lnTo>
                    <a:pt x="203" y="205"/>
                  </a:lnTo>
                  <a:lnTo>
                    <a:pt x="194" y="212"/>
                  </a:lnTo>
                  <a:lnTo>
                    <a:pt x="186" y="220"/>
                  </a:lnTo>
                  <a:lnTo>
                    <a:pt x="176" y="225"/>
                  </a:lnTo>
                  <a:lnTo>
                    <a:pt x="165" y="230"/>
                  </a:lnTo>
                  <a:lnTo>
                    <a:pt x="154" y="234"/>
                  </a:lnTo>
                  <a:lnTo>
                    <a:pt x="144" y="237"/>
                  </a:lnTo>
                  <a:lnTo>
                    <a:pt x="131" y="238"/>
                  </a:lnTo>
                  <a:lnTo>
                    <a:pt x="119" y="239"/>
                  </a:lnTo>
                  <a:lnTo>
                    <a:pt x="104" y="238"/>
                  </a:lnTo>
                  <a:lnTo>
                    <a:pt x="87" y="235"/>
                  </a:lnTo>
                  <a:lnTo>
                    <a:pt x="73" y="230"/>
                  </a:lnTo>
                  <a:lnTo>
                    <a:pt x="58" y="224"/>
                  </a:lnTo>
                  <a:lnTo>
                    <a:pt x="52" y="221"/>
                  </a:lnTo>
                  <a:lnTo>
                    <a:pt x="45" y="216"/>
                  </a:lnTo>
                  <a:lnTo>
                    <a:pt x="39" y="212"/>
                  </a:lnTo>
                  <a:lnTo>
                    <a:pt x="34" y="207"/>
                  </a:lnTo>
                  <a:lnTo>
                    <a:pt x="28" y="201"/>
                  </a:lnTo>
                  <a:lnTo>
                    <a:pt x="24" y="196"/>
                  </a:lnTo>
                  <a:lnTo>
                    <a:pt x="19" y="189"/>
                  </a:lnTo>
                  <a:lnTo>
                    <a:pt x="15" y="183"/>
                  </a:lnTo>
                  <a:lnTo>
                    <a:pt x="12" y="175"/>
                  </a:lnTo>
                  <a:lnTo>
                    <a:pt x="9" y="168"/>
                  </a:lnTo>
                  <a:lnTo>
                    <a:pt x="7" y="160"/>
                  </a:lnTo>
                  <a:lnTo>
                    <a:pt x="4" y="153"/>
                  </a:lnTo>
                  <a:lnTo>
                    <a:pt x="1" y="134"/>
                  </a:lnTo>
                  <a:lnTo>
                    <a:pt x="0" y="116"/>
                  </a:lnTo>
                  <a:close/>
                  <a:moveTo>
                    <a:pt x="63" y="119"/>
                  </a:moveTo>
                  <a:lnTo>
                    <a:pt x="63" y="127"/>
                  </a:lnTo>
                  <a:lnTo>
                    <a:pt x="64" y="136"/>
                  </a:lnTo>
                  <a:lnTo>
                    <a:pt x="65" y="142"/>
                  </a:lnTo>
                  <a:lnTo>
                    <a:pt x="67" y="150"/>
                  </a:lnTo>
                  <a:lnTo>
                    <a:pt x="69" y="155"/>
                  </a:lnTo>
                  <a:lnTo>
                    <a:pt x="71" y="161"/>
                  </a:lnTo>
                  <a:lnTo>
                    <a:pt x="75" y="167"/>
                  </a:lnTo>
                  <a:lnTo>
                    <a:pt x="79" y="171"/>
                  </a:lnTo>
                  <a:lnTo>
                    <a:pt x="83" y="175"/>
                  </a:lnTo>
                  <a:lnTo>
                    <a:pt x="87" y="179"/>
                  </a:lnTo>
                  <a:lnTo>
                    <a:pt x="92" y="182"/>
                  </a:lnTo>
                  <a:lnTo>
                    <a:pt x="96" y="185"/>
                  </a:lnTo>
                  <a:lnTo>
                    <a:pt x="102" y="187"/>
                  </a:lnTo>
                  <a:lnTo>
                    <a:pt x="107" y="188"/>
                  </a:lnTo>
                  <a:lnTo>
                    <a:pt x="112" y="189"/>
                  </a:lnTo>
                  <a:lnTo>
                    <a:pt x="119" y="189"/>
                  </a:lnTo>
                  <a:lnTo>
                    <a:pt x="124" y="189"/>
                  </a:lnTo>
                  <a:lnTo>
                    <a:pt x="130" y="188"/>
                  </a:lnTo>
                  <a:lnTo>
                    <a:pt x="135" y="187"/>
                  </a:lnTo>
                  <a:lnTo>
                    <a:pt x="140" y="185"/>
                  </a:lnTo>
                  <a:lnTo>
                    <a:pt x="145" y="182"/>
                  </a:lnTo>
                  <a:lnTo>
                    <a:pt x="150" y="179"/>
                  </a:lnTo>
                  <a:lnTo>
                    <a:pt x="154" y="175"/>
                  </a:lnTo>
                  <a:lnTo>
                    <a:pt x="159" y="171"/>
                  </a:lnTo>
                  <a:lnTo>
                    <a:pt x="162" y="167"/>
                  </a:lnTo>
                  <a:lnTo>
                    <a:pt x="165" y="161"/>
                  </a:lnTo>
                  <a:lnTo>
                    <a:pt x="168" y="155"/>
                  </a:lnTo>
                  <a:lnTo>
                    <a:pt x="171" y="150"/>
                  </a:lnTo>
                  <a:lnTo>
                    <a:pt x="172" y="142"/>
                  </a:lnTo>
                  <a:lnTo>
                    <a:pt x="174" y="134"/>
                  </a:lnTo>
                  <a:lnTo>
                    <a:pt x="174" y="127"/>
                  </a:lnTo>
                  <a:lnTo>
                    <a:pt x="175" y="118"/>
                  </a:lnTo>
                  <a:lnTo>
                    <a:pt x="174" y="111"/>
                  </a:lnTo>
                  <a:lnTo>
                    <a:pt x="174" y="103"/>
                  </a:lnTo>
                  <a:lnTo>
                    <a:pt x="172" y="96"/>
                  </a:lnTo>
                  <a:lnTo>
                    <a:pt x="171" y="89"/>
                  </a:lnTo>
                  <a:lnTo>
                    <a:pt x="168" y="83"/>
                  </a:lnTo>
                  <a:lnTo>
                    <a:pt x="165" y="77"/>
                  </a:lnTo>
                  <a:lnTo>
                    <a:pt x="162" y="72"/>
                  </a:lnTo>
                  <a:lnTo>
                    <a:pt x="159" y="66"/>
                  </a:lnTo>
                  <a:lnTo>
                    <a:pt x="154" y="62"/>
                  </a:lnTo>
                  <a:lnTo>
                    <a:pt x="150" y="59"/>
                  </a:lnTo>
                  <a:lnTo>
                    <a:pt x="145" y="56"/>
                  </a:lnTo>
                  <a:lnTo>
                    <a:pt x="140" y="54"/>
                  </a:lnTo>
                  <a:lnTo>
                    <a:pt x="135" y="51"/>
                  </a:lnTo>
                  <a:lnTo>
                    <a:pt x="130" y="50"/>
                  </a:lnTo>
                  <a:lnTo>
                    <a:pt x="124" y="49"/>
                  </a:lnTo>
                  <a:lnTo>
                    <a:pt x="119" y="49"/>
                  </a:lnTo>
                  <a:lnTo>
                    <a:pt x="112" y="49"/>
                  </a:lnTo>
                  <a:lnTo>
                    <a:pt x="107" y="50"/>
                  </a:lnTo>
                  <a:lnTo>
                    <a:pt x="102" y="51"/>
                  </a:lnTo>
                  <a:lnTo>
                    <a:pt x="96" y="54"/>
                  </a:lnTo>
                  <a:lnTo>
                    <a:pt x="92" y="56"/>
                  </a:lnTo>
                  <a:lnTo>
                    <a:pt x="87" y="59"/>
                  </a:lnTo>
                  <a:lnTo>
                    <a:pt x="83" y="62"/>
                  </a:lnTo>
                  <a:lnTo>
                    <a:pt x="79" y="66"/>
                  </a:lnTo>
                  <a:lnTo>
                    <a:pt x="75" y="72"/>
                  </a:lnTo>
                  <a:lnTo>
                    <a:pt x="71" y="77"/>
                  </a:lnTo>
                  <a:lnTo>
                    <a:pt x="69" y="83"/>
                  </a:lnTo>
                  <a:lnTo>
                    <a:pt x="67" y="89"/>
                  </a:lnTo>
                  <a:lnTo>
                    <a:pt x="65" y="96"/>
                  </a:lnTo>
                  <a:lnTo>
                    <a:pt x="64" y="103"/>
                  </a:lnTo>
                  <a:lnTo>
                    <a:pt x="63" y="111"/>
                  </a:lnTo>
                  <a:lnTo>
                    <a:pt x="63" y="1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32" name="Freeform 1460">
              <a:extLst>
                <a:ext uri="{FF2B5EF4-FFF2-40B4-BE49-F238E27FC236}">
                  <a16:creationId xmlns:a16="http://schemas.microsoft.com/office/drawing/2014/main" id="{295F212F-DE60-4C73-AB2C-C7B76C6FB141}"/>
                </a:ext>
              </a:extLst>
            </p:cNvPr>
            <p:cNvSpPr>
              <a:spLocks noEditPoints="1"/>
            </p:cNvSpPr>
            <p:nvPr/>
          </p:nvSpPr>
          <p:spPr bwMode="auto">
            <a:xfrm>
              <a:off x="3787" y="1685"/>
              <a:ext cx="45" cy="64"/>
            </a:xfrm>
            <a:custGeom>
              <a:avLst/>
              <a:gdLst>
                <a:gd name="T0" fmla="*/ 34 w 224"/>
                <a:gd name="T1" fmla="*/ 63 h 321"/>
                <a:gd name="T2" fmla="*/ 32 w 224"/>
                <a:gd name="T3" fmla="*/ 58 h 321"/>
                <a:gd name="T4" fmla="*/ 29 w 224"/>
                <a:gd name="T5" fmla="*/ 61 h 321"/>
                <a:gd name="T6" fmla="*/ 25 w 224"/>
                <a:gd name="T7" fmla="*/ 63 h 321"/>
                <a:gd name="T8" fmla="*/ 21 w 224"/>
                <a:gd name="T9" fmla="*/ 64 h 321"/>
                <a:gd name="T10" fmla="*/ 17 w 224"/>
                <a:gd name="T11" fmla="*/ 64 h 321"/>
                <a:gd name="T12" fmla="*/ 14 w 224"/>
                <a:gd name="T13" fmla="*/ 63 h 321"/>
                <a:gd name="T14" fmla="*/ 10 w 224"/>
                <a:gd name="T15" fmla="*/ 61 h 321"/>
                <a:gd name="T16" fmla="*/ 7 w 224"/>
                <a:gd name="T17" fmla="*/ 59 h 321"/>
                <a:gd name="T18" fmla="*/ 4 w 224"/>
                <a:gd name="T19" fmla="*/ 56 h 321"/>
                <a:gd name="T20" fmla="*/ 2 w 224"/>
                <a:gd name="T21" fmla="*/ 52 h 321"/>
                <a:gd name="T22" fmla="*/ 1 w 224"/>
                <a:gd name="T23" fmla="*/ 48 h 321"/>
                <a:gd name="T24" fmla="*/ 0 w 224"/>
                <a:gd name="T25" fmla="*/ 43 h 321"/>
                <a:gd name="T26" fmla="*/ 0 w 224"/>
                <a:gd name="T27" fmla="*/ 37 h 321"/>
                <a:gd name="T28" fmla="*/ 1 w 224"/>
                <a:gd name="T29" fmla="*/ 32 h 321"/>
                <a:gd name="T30" fmla="*/ 2 w 224"/>
                <a:gd name="T31" fmla="*/ 28 h 321"/>
                <a:gd name="T32" fmla="*/ 4 w 224"/>
                <a:gd name="T33" fmla="*/ 24 h 321"/>
                <a:gd name="T34" fmla="*/ 7 w 224"/>
                <a:gd name="T35" fmla="*/ 21 h 321"/>
                <a:gd name="T36" fmla="*/ 10 w 224"/>
                <a:gd name="T37" fmla="*/ 19 h 321"/>
                <a:gd name="T38" fmla="*/ 14 w 224"/>
                <a:gd name="T39" fmla="*/ 17 h 321"/>
                <a:gd name="T40" fmla="*/ 17 w 224"/>
                <a:gd name="T41" fmla="*/ 16 h 321"/>
                <a:gd name="T42" fmla="*/ 21 w 224"/>
                <a:gd name="T43" fmla="*/ 16 h 321"/>
                <a:gd name="T44" fmla="*/ 25 w 224"/>
                <a:gd name="T45" fmla="*/ 17 h 321"/>
                <a:gd name="T46" fmla="*/ 28 w 224"/>
                <a:gd name="T47" fmla="*/ 19 h 321"/>
                <a:gd name="T48" fmla="*/ 31 w 224"/>
                <a:gd name="T49" fmla="*/ 21 h 321"/>
                <a:gd name="T50" fmla="*/ 33 w 224"/>
                <a:gd name="T51" fmla="*/ 0 h 321"/>
                <a:gd name="T52" fmla="*/ 45 w 224"/>
                <a:gd name="T53" fmla="*/ 63 h 321"/>
                <a:gd name="T54" fmla="*/ 13 w 224"/>
                <a:gd name="T55" fmla="*/ 42 h 321"/>
                <a:gd name="T56" fmla="*/ 14 w 224"/>
                <a:gd name="T57" fmla="*/ 48 h 321"/>
                <a:gd name="T58" fmla="*/ 15 w 224"/>
                <a:gd name="T59" fmla="*/ 51 h 321"/>
                <a:gd name="T60" fmla="*/ 17 w 224"/>
                <a:gd name="T61" fmla="*/ 53 h 321"/>
                <a:gd name="T62" fmla="*/ 19 w 224"/>
                <a:gd name="T63" fmla="*/ 54 h 321"/>
                <a:gd name="T64" fmla="*/ 21 w 224"/>
                <a:gd name="T65" fmla="*/ 54 h 321"/>
                <a:gd name="T66" fmla="*/ 24 w 224"/>
                <a:gd name="T67" fmla="*/ 54 h 321"/>
                <a:gd name="T68" fmla="*/ 26 w 224"/>
                <a:gd name="T69" fmla="*/ 54 h 321"/>
                <a:gd name="T70" fmla="*/ 28 w 224"/>
                <a:gd name="T71" fmla="*/ 53 h 321"/>
                <a:gd name="T72" fmla="*/ 29 w 224"/>
                <a:gd name="T73" fmla="*/ 52 h 321"/>
                <a:gd name="T74" fmla="*/ 31 w 224"/>
                <a:gd name="T75" fmla="*/ 50 h 321"/>
                <a:gd name="T76" fmla="*/ 32 w 224"/>
                <a:gd name="T77" fmla="*/ 48 h 321"/>
                <a:gd name="T78" fmla="*/ 33 w 224"/>
                <a:gd name="T79" fmla="*/ 44 h 321"/>
                <a:gd name="T80" fmla="*/ 33 w 224"/>
                <a:gd name="T81" fmla="*/ 37 h 321"/>
                <a:gd name="T82" fmla="*/ 32 w 224"/>
                <a:gd name="T83" fmla="*/ 32 h 321"/>
                <a:gd name="T84" fmla="*/ 31 w 224"/>
                <a:gd name="T85" fmla="*/ 30 h 321"/>
                <a:gd name="T86" fmla="*/ 29 w 224"/>
                <a:gd name="T87" fmla="*/ 28 h 321"/>
                <a:gd name="T88" fmla="*/ 28 w 224"/>
                <a:gd name="T89" fmla="*/ 27 h 321"/>
                <a:gd name="T90" fmla="*/ 26 w 224"/>
                <a:gd name="T91" fmla="*/ 26 h 321"/>
                <a:gd name="T92" fmla="*/ 24 w 224"/>
                <a:gd name="T93" fmla="*/ 26 h 321"/>
                <a:gd name="T94" fmla="*/ 22 w 224"/>
                <a:gd name="T95" fmla="*/ 26 h 321"/>
                <a:gd name="T96" fmla="*/ 20 w 224"/>
                <a:gd name="T97" fmla="*/ 26 h 321"/>
                <a:gd name="T98" fmla="*/ 18 w 224"/>
                <a:gd name="T99" fmla="*/ 27 h 321"/>
                <a:gd name="T100" fmla="*/ 16 w 224"/>
                <a:gd name="T101" fmla="*/ 28 h 321"/>
                <a:gd name="T102" fmla="*/ 15 w 224"/>
                <a:gd name="T103" fmla="*/ 30 h 321"/>
                <a:gd name="T104" fmla="*/ 14 w 224"/>
                <a:gd name="T105" fmla="*/ 32 h 321"/>
                <a:gd name="T106" fmla="*/ 13 w 224"/>
                <a:gd name="T107" fmla="*/ 36 h 32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24"/>
                <a:gd name="T163" fmla="*/ 0 h 321"/>
                <a:gd name="T164" fmla="*/ 224 w 224"/>
                <a:gd name="T165" fmla="*/ 321 h 32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24" h="321">
                  <a:moveTo>
                    <a:pt x="224" y="316"/>
                  </a:moveTo>
                  <a:lnTo>
                    <a:pt x="167" y="316"/>
                  </a:lnTo>
                  <a:lnTo>
                    <a:pt x="167" y="282"/>
                  </a:lnTo>
                  <a:lnTo>
                    <a:pt x="161" y="291"/>
                  </a:lnTo>
                  <a:lnTo>
                    <a:pt x="152" y="300"/>
                  </a:lnTo>
                  <a:lnTo>
                    <a:pt x="144" y="306"/>
                  </a:lnTo>
                  <a:lnTo>
                    <a:pt x="135" y="311"/>
                  </a:lnTo>
                  <a:lnTo>
                    <a:pt x="125" y="316"/>
                  </a:lnTo>
                  <a:lnTo>
                    <a:pt x="115" y="318"/>
                  </a:lnTo>
                  <a:lnTo>
                    <a:pt x="106" y="320"/>
                  </a:lnTo>
                  <a:lnTo>
                    <a:pt x="96" y="321"/>
                  </a:lnTo>
                  <a:lnTo>
                    <a:pt x="86" y="320"/>
                  </a:lnTo>
                  <a:lnTo>
                    <a:pt x="77" y="319"/>
                  </a:lnTo>
                  <a:lnTo>
                    <a:pt x="68" y="317"/>
                  </a:lnTo>
                  <a:lnTo>
                    <a:pt x="59" y="312"/>
                  </a:lnTo>
                  <a:lnTo>
                    <a:pt x="51" y="308"/>
                  </a:lnTo>
                  <a:lnTo>
                    <a:pt x="43" y="303"/>
                  </a:lnTo>
                  <a:lnTo>
                    <a:pt x="36" y="296"/>
                  </a:lnTo>
                  <a:lnTo>
                    <a:pt x="28" y="289"/>
                  </a:lnTo>
                  <a:lnTo>
                    <a:pt x="22" y="280"/>
                  </a:lnTo>
                  <a:lnTo>
                    <a:pt x="16" y="271"/>
                  </a:lnTo>
                  <a:lnTo>
                    <a:pt x="12" y="262"/>
                  </a:lnTo>
                  <a:lnTo>
                    <a:pt x="7" y="251"/>
                  </a:lnTo>
                  <a:lnTo>
                    <a:pt x="4" y="239"/>
                  </a:lnTo>
                  <a:lnTo>
                    <a:pt x="2" y="227"/>
                  </a:lnTo>
                  <a:lnTo>
                    <a:pt x="1" y="214"/>
                  </a:lnTo>
                  <a:lnTo>
                    <a:pt x="0" y="200"/>
                  </a:lnTo>
                  <a:lnTo>
                    <a:pt x="1" y="186"/>
                  </a:lnTo>
                  <a:lnTo>
                    <a:pt x="2" y="173"/>
                  </a:lnTo>
                  <a:lnTo>
                    <a:pt x="4" y="160"/>
                  </a:lnTo>
                  <a:lnTo>
                    <a:pt x="7" y="148"/>
                  </a:lnTo>
                  <a:lnTo>
                    <a:pt x="11" y="139"/>
                  </a:lnTo>
                  <a:lnTo>
                    <a:pt x="16" y="129"/>
                  </a:lnTo>
                  <a:lnTo>
                    <a:pt x="22" y="119"/>
                  </a:lnTo>
                  <a:lnTo>
                    <a:pt x="28" y="112"/>
                  </a:lnTo>
                  <a:lnTo>
                    <a:pt x="34" y="104"/>
                  </a:lnTo>
                  <a:lnTo>
                    <a:pt x="42" y="99"/>
                  </a:lnTo>
                  <a:lnTo>
                    <a:pt x="51" y="93"/>
                  </a:lnTo>
                  <a:lnTo>
                    <a:pt x="58" y="89"/>
                  </a:lnTo>
                  <a:lnTo>
                    <a:pt x="68" y="86"/>
                  </a:lnTo>
                  <a:lnTo>
                    <a:pt x="77" y="84"/>
                  </a:lnTo>
                  <a:lnTo>
                    <a:pt x="86" y="82"/>
                  </a:lnTo>
                  <a:lnTo>
                    <a:pt x="97" y="82"/>
                  </a:lnTo>
                  <a:lnTo>
                    <a:pt x="107" y="82"/>
                  </a:lnTo>
                  <a:lnTo>
                    <a:pt x="115" y="84"/>
                  </a:lnTo>
                  <a:lnTo>
                    <a:pt x="124" y="86"/>
                  </a:lnTo>
                  <a:lnTo>
                    <a:pt x="133" y="89"/>
                  </a:lnTo>
                  <a:lnTo>
                    <a:pt x="141" y="93"/>
                  </a:lnTo>
                  <a:lnTo>
                    <a:pt x="149" y="99"/>
                  </a:lnTo>
                  <a:lnTo>
                    <a:pt x="156" y="105"/>
                  </a:lnTo>
                  <a:lnTo>
                    <a:pt x="163" y="113"/>
                  </a:lnTo>
                  <a:lnTo>
                    <a:pt x="163" y="0"/>
                  </a:lnTo>
                  <a:lnTo>
                    <a:pt x="224" y="0"/>
                  </a:lnTo>
                  <a:lnTo>
                    <a:pt x="224" y="316"/>
                  </a:lnTo>
                  <a:close/>
                  <a:moveTo>
                    <a:pt x="63" y="196"/>
                  </a:moveTo>
                  <a:lnTo>
                    <a:pt x="63" y="213"/>
                  </a:lnTo>
                  <a:lnTo>
                    <a:pt x="65" y="227"/>
                  </a:lnTo>
                  <a:lnTo>
                    <a:pt x="68" y="240"/>
                  </a:lnTo>
                  <a:lnTo>
                    <a:pt x="72" y="249"/>
                  </a:lnTo>
                  <a:lnTo>
                    <a:pt x="77" y="254"/>
                  </a:lnTo>
                  <a:lnTo>
                    <a:pt x="81" y="260"/>
                  </a:lnTo>
                  <a:lnTo>
                    <a:pt x="85" y="264"/>
                  </a:lnTo>
                  <a:lnTo>
                    <a:pt x="90" y="267"/>
                  </a:lnTo>
                  <a:lnTo>
                    <a:pt x="95" y="269"/>
                  </a:lnTo>
                  <a:lnTo>
                    <a:pt x="101" y="271"/>
                  </a:lnTo>
                  <a:lnTo>
                    <a:pt x="107" y="273"/>
                  </a:lnTo>
                  <a:lnTo>
                    <a:pt x="113" y="273"/>
                  </a:lnTo>
                  <a:lnTo>
                    <a:pt x="119" y="273"/>
                  </a:lnTo>
                  <a:lnTo>
                    <a:pt x="123" y="271"/>
                  </a:lnTo>
                  <a:lnTo>
                    <a:pt x="128" y="270"/>
                  </a:lnTo>
                  <a:lnTo>
                    <a:pt x="133" y="268"/>
                  </a:lnTo>
                  <a:lnTo>
                    <a:pt x="137" y="266"/>
                  </a:lnTo>
                  <a:lnTo>
                    <a:pt x="141" y="263"/>
                  </a:lnTo>
                  <a:lnTo>
                    <a:pt x="146" y="260"/>
                  </a:lnTo>
                  <a:lnTo>
                    <a:pt x="149" y="255"/>
                  </a:lnTo>
                  <a:lnTo>
                    <a:pt x="152" y="250"/>
                  </a:lnTo>
                  <a:lnTo>
                    <a:pt x="155" y="246"/>
                  </a:lnTo>
                  <a:lnTo>
                    <a:pt x="158" y="239"/>
                  </a:lnTo>
                  <a:lnTo>
                    <a:pt x="160" y="233"/>
                  </a:lnTo>
                  <a:lnTo>
                    <a:pt x="163" y="219"/>
                  </a:lnTo>
                  <a:lnTo>
                    <a:pt x="164" y="202"/>
                  </a:lnTo>
                  <a:lnTo>
                    <a:pt x="163" y="184"/>
                  </a:lnTo>
                  <a:lnTo>
                    <a:pt x="160" y="168"/>
                  </a:lnTo>
                  <a:lnTo>
                    <a:pt x="158" y="161"/>
                  </a:lnTo>
                  <a:lnTo>
                    <a:pt x="155" y="155"/>
                  </a:lnTo>
                  <a:lnTo>
                    <a:pt x="153" y="150"/>
                  </a:lnTo>
                  <a:lnTo>
                    <a:pt x="150" y="145"/>
                  </a:lnTo>
                  <a:lnTo>
                    <a:pt x="146" y="141"/>
                  </a:lnTo>
                  <a:lnTo>
                    <a:pt x="141" y="138"/>
                  </a:lnTo>
                  <a:lnTo>
                    <a:pt x="138" y="134"/>
                  </a:lnTo>
                  <a:lnTo>
                    <a:pt x="133" y="132"/>
                  </a:lnTo>
                  <a:lnTo>
                    <a:pt x="128" y="130"/>
                  </a:lnTo>
                  <a:lnTo>
                    <a:pt x="124" y="129"/>
                  </a:lnTo>
                  <a:lnTo>
                    <a:pt x="119" y="128"/>
                  </a:lnTo>
                  <a:lnTo>
                    <a:pt x="113" y="128"/>
                  </a:lnTo>
                  <a:lnTo>
                    <a:pt x="108" y="128"/>
                  </a:lnTo>
                  <a:lnTo>
                    <a:pt x="102" y="129"/>
                  </a:lnTo>
                  <a:lnTo>
                    <a:pt x="98" y="130"/>
                  </a:lnTo>
                  <a:lnTo>
                    <a:pt x="93" y="132"/>
                  </a:lnTo>
                  <a:lnTo>
                    <a:pt x="88" y="134"/>
                  </a:lnTo>
                  <a:lnTo>
                    <a:pt x="84" y="138"/>
                  </a:lnTo>
                  <a:lnTo>
                    <a:pt x="81" y="141"/>
                  </a:lnTo>
                  <a:lnTo>
                    <a:pt x="77" y="145"/>
                  </a:lnTo>
                  <a:lnTo>
                    <a:pt x="73" y="150"/>
                  </a:lnTo>
                  <a:lnTo>
                    <a:pt x="70" y="155"/>
                  </a:lnTo>
                  <a:lnTo>
                    <a:pt x="68" y="160"/>
                  </a:lnTo>
                  <a:lnTo>
                    <a:pt x="66" y="166"/>
                  </a:lnTo>
                  <a:lnTo>
                    <a:pt x="64" y="180"/>
                  </a:lnTo>
                  <a:lnTo>
                    <a:pt x="63" y="19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33" name="Freeform 1461">
              <a:extLst>
                <a:ext uri="{FF2B5EF4-FFF2-40B4-BE49-F238E27FC236}">
                  <a16:creationId xmlns:a16="http://schemas.microsoft.com/office/drawing/2014/main" id="{9026928D-CC04-4B0B-9B81-4B1B66911F1D}"/>
                </a:ext>
              </a:extLst>
            </p:cNvPr>
            <p:cNvSpPr>
              <a:spLocks noEditPoints="1"/>
            </p:cNvSpPr>
            <p:nvPr/>
          </p:nvSpPr>
          <p:spPr bwMode="auto">
            <a:xfrm>
              <a:off x="3841" y="1701"/>
              <a:ext cx="42" cy="48"/>
            </a:xfrm>
            <a:custGeom>
              <a:avLst/>
              <a:gdLst>
                <a:gd name="T0" fmla="*/ 41 w 213"/>
                <a:gd name="T1" fmla="*/ 34 h 239"/>
                <a:gd name="T2" fmla="*/ 40 w 213"/>
                <a:gd name="T3" fmla="*/ 37 h 239"/>
                <a:gd name="T4" fmla="*/ 38 w 213"/>
                <a:gd name="T5" fmla="*/ 40 h 239"/>
                <a:gd name="T6" fmla="*/ 36 w 213"/>
                <a:gd name="T7" fmla="*/ 43 h 239"/>
                <a:gd name="T8" fmla="*/ 34 w 213"/>
                <a:gd name="T9" fmla="*/ 45 h 239"/>
                <a:gd name="T10" fmla="*/ 31 w 213"/>
                <a:gd name="T11" fmla="*/ 46 h 239"/>
                <a:gd name="T12" fmla="*/ 29 w 213"/>
                <a:gd name="T13" fmla="*/ 47 h 239"/>
                <a:gd name="T14" fmla="*/ 25 w 213"/>
                <a:gd name="T15" fmla="*/ 48 h 239"/>
                <a:gd name="T16" fmla="*/ 22 w 213"/>
                <a:gd name="T17" fmla="*/ 48 h 239"/>
                <a:gd name="T18" fmla="*/ 16 w 213"/>
                <a:gd name="T19" fmla="*/ 47 h 239"/>
                <a:gd name="T20" fmla="*/ 11 w 213"/>
                <a:gd name="T21" fmla="*/ 46 h 239"/>
                <a:gd name="T22" fmla="*/ 7 w 213"/>
                <a:gd name="T23" fmla="*/ 43 h 239"/>
                <a:gd name="T24" fmla="*/ 4 w 213"/>
                <a:gd name="T25" fmla="*/ 40 h 239"/>
                <a:gd name="T26" fmla="*/ 2 w 213"/>
                <a:gd name="T27" fmla="*/ 37 h 239"/>
                <a:gd name="T28" fmla="*/ 1 w 213"/>
                <a:gd name="T29" fmla="*/ 33 h 239"/>
                <a:gd name="T30" fmla="*/ 0 w 213"/>
                <a:gd name="T31" fmla="*/ 29 h 239"/>
                <a:gd name="T32" fmla="*/ 0 w 213"/>
                <a:gd name="T33" fmla="*/ 24 h 239"/>
                <a:gd name="T34" fmla="*/ 0 w 213"/>
                <a:gd name="T35" fmla="*/ 19 h 239"/>
                <a:gd name="T36" fmla="*/ 1 w 213"/>
                <a:gd name="T37" fmla="*/ 14 h 239"/>
                <a:gd name="T38" fmla="*/ 3 w 213"/>
                <a:gd name="T39" fmla="*/ 10 h 239"/>
                <a:gd name="T40" fmla="*/ 6 w 213"/>
                <a:gd name="T41" fmla="*/ 6 h 239"/>
                <a:gd name="T42" fmla="*/ 9 w 213"/>
                <a:gd name="T43" fmla="*/ 4 h 239"/>
                <a:gd name="T44" fmla="*/ 12 w 213"/>
                <a:gd name="T45" fmla="*/ 1 h 239"/>
                <a:gd name="T46" fmla="*/ 16 w 213"/>
                <a:gd name="T47" fmla="*/ 0 h 239"/>
                <a:gd name="T48" fmla="*/ 21 w 213"/>
                <a:gd name="T49" fmla="*/ 0 h 239"/>
                <a:gd name="T50" fmla="*/ 25 w 213"/>
                <a:gd name="T51" fmla="*/ 0 h 239"/>
                <a:gd name="T52" fmla="*/ 30 w 213"/>
                <a:gd name="T53" fmla="*/ 2 h 239"/>
                <a:gd name="T54" fmla="*/ 33 w 213"/>
                <a:gd name="T55" fmla="*/ 4 h 239"/>
                <a:gd name="T56" fmla="*/ 36 w 213"/>
                <a:gd name="T57" fmla="*/ 7 h 239"/>
                <a:gd name="T58" fmla="*/ 39 w 213"/>
                <a:gd name="T59" fmla="*/ 10 h 239"/>
                <a:gd name="T60" fmla="*/ 41 w 213"/>
                <a:gd name="T61" fmla="*/ 15 h 239"/>
                <a:gd name="T62" fmla="*/ 42 w 213"/>
                <a:gd name="T63" fmla="*/ 21 h 239"/>
                <a:gd name="T64" fmla="*/ 42 w 213"/>
                <a:gd name="T65" fmla="*/ 28 h 239"/>
                <a:gd name="T66" fmla="*/ 12 w 213"/>
                <a:gd name="T67" fmla="*/ 30 h 239"/>
                <a:gd name="T68" fmla="*/ 13 w 213"/>
                <a:gd name="T69" fmla="*/ 33 h 239"/>
                <a:gd name="T70" fmla="*/ 14 w 213"/>
                <a:gd name="T71" fmla="*/ 35 h 239"/>
                <a:gd name="T72" fmla="*/ 17 w 213"/>
                <a:gd name="T73" fmla="*/ 37 h 239"/>
                <a:gd name="T74" fmla="*/ 20 w 213"/>
                <a:gd name="T75" fmla="*/ 39 h 239"/>
                <a:gd name="T76" fmla="*/ 23 w 213"/>
                <a:gd name="T77" fmla="*/ 39 h 239"/>
                <a:gd name="T78" fmla="*/ 26 w 213"/>
                <a:gd name="T79" fmla="*/ 38 h 239"/>
                <a:gd name="T80" fmla="*/ 28 w 213"/>
                <a:gd name="T81" fmla="*/ 36 h 239"/>
                <a:gd name="T82" fmla="*/ 29 w 213"/>
                <a:gd name="T83" fmla="*/ 34 h 239"/>
                <a:gd name="T84" fmla="*/ 30 w 213"/>
                <a:gd name="T85" fmla="*/ 20 h 239"/>
                <a:gd name="T86" fmla="*/ 30 w 213"/>
                <a:gd name="T87" fmla="*/ 15 h 239"/>
                <a:gd name="T88" fmla="*/ 28 w 213"/>
                <a:gd name="T89" fmla="*/ 12 h 239"/>
                <a:gd name="T90" fmla="*/ 25 w 213"/>
                <a:gd name="T91" fmla="*/ 10 h 239"/>
                <a:gd name="T92" fmla="*/ 21 w 213"/>
                <a:gd name="T93" fmla="*/ 9 h 239"/>
                <a:gd name="T94" fmla="*/ 18 w 213"/>
                <a:gd name="T95" fmla="*/ 10 h 239"/>
                <a:gd name="T96" fmla="*/ 15 w 213"/>
                <a:gd name="T97" fmla="*/ 12 h 239"/>
                <a:gd name="T98" fmla="*/ 13 w 213"/>
                <a:gd name="T99" fmla="*/ 15 h 239"/>
                <a:gd name="T100" fmla="*/ 12 w 213"/>
                <a:gd name="T101" fmla="*/ 20 h 23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13"/>
                <a:gd name="T154" fmla="*/ 0 h 239"/>
                <a:gd name="T155" fmla="*/ 213 w 213"/>
                <a:gd name="T156" fmla="*/ 239 h 23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13" h="239">
                  <a:moveTo>
                    <a:pt x="150" y="160"/>
                  </a:moveTo>
                  <a:lnTo>
                    <a:pt x="210" y="171"/>
                  </a:lnTo>
                  <a:lnTo>
                    <a:pt x="207" y="179"/>
                  </a:lnTo>
                  <a:lnTo>
                    <a:pt x="204" y="186"/>
                  </a:lnTo>
                  <a:lnTo>
                    <a:pt x="199" y="194"/>
                  </a:lnTo>
                  <a:lnTo>
                    <a:pt x="195" y="200"/>
                  </a:lnTo>
                  <a:lnTo>
                    <a:pt x="190" y="206"/>
                  </a:lnTo>
                  <a:lnTo>
                    <a:pt x="185" y="212"/>
                  </a:lnTo>
                  <a:lnTo>
                    <a:pt x="179" y="216"/>
                  </a:lnTo>
                  <a:lnTo>
                    <a:pt x="173" y="222"/>
                  </a:lnTo>
                  <a:lnTo>
                    <a:pt x="167" y="225"/>
                  </a:lnTo>
                  <a:lnTo>
                    <a:pt x="159" y="229"/>
                  </a:lnTo>
                  <a:lnTo>
                    <a:pt x="153" y="232"/>
                  </a:lnTo>
                  <a:lnTo>
                    <a:pt x="145" y="235"/>
                  </a:lnTo>
                  <a:lnTo>
                    <a:pt x="137" y="236"/>
                  </a:lnTo>
                  <a:lnTo>
                    <a:pt x="128" y="238"/>
                  </a:lnTo>
                  <a:lnTo>
                    <a:pt x="119" y="238"/>
                  </a:lnTo>
                  <a:lnTo>
                    <a:pt x="111" y="239"/>
                  </a:lnTo>
                  <a:lnTo>
                    <a:pt x="96" y="238"/>
                  </a:lnTo>
                  <a:lnTo>
                    <a:pt x="83" y="236"/>
                  </a:lnTo>
                  <a:lnTo>
                    <a:pt x="70" y="234"/>
                  </a:lnTo>
                  <a:lnTo>
                    <a:pt x="58" y="229"/>
                  </a:lnTo>
                  <a:lnTo>
                    <a:pt x="48" y="224"/>
                  </a:lnTo>
                  <a:lnTo>
                    <a:pt x="38" y="216"/>
                  </a:lnTo>
                  <a:lnTo>
                    <a:pt x="30" y="209"/>
                  </a:lnTo>
                  <a:lnTo>
                    <a:pt x="22" y="199"/>
                  </a:lnTo>
                  <a:lnTo>
                    <a:pt x="17" y="192"/>
                  </a:lnTo>
                  <a:lnTo>
                    <a:pt x="11" y="183"/>
                  </a:lnTo>
                  <a:lnTo>
                    <a:pt x="8" y="174"/>
                  </a:lnTo>
                  <a:lnTo>
                    <a:pt x="5" y="165"/>
                  </a:lnTo>
                  <a:lnTo>
                    <a:pt x="3" y="154"/>
                  </a:lnTo>
                  <a:lnTo>
                    <a:pt x="1" y="143"/>
                  </a:lnTo>
                  <a:lnTo>
                    <a:pt x="0" y="132"/>
                  </a:lnTo>
                  <a:lnTo>
                    <a:pt x="0" y="120"/>
                  </a:lnTo>
                  <a:lnTo>
                    <a:pt x="0" y="107"/>
                  </a:lnTo>
                  <a:lnTo>
                    <a:pt x="1" y="93"/>
                  </a:lnTo>
                  <a:lnTo>
                    <a:pt x="3" y="82"/>
                  </a:lnTo>
                  <a:lnTo>
                    <a:pt x="6" y="70"/>
                  </a:lnTo>
                  <a:lnTo>
                    <a:pt x="10" y="59"/>
                  </a:lnTo>
                  <a:lnTo>
                    <a:pt x="16" y="49"/>
                  </a:lnTo>
                  <a:lnTo>
                    <a:pt x="22" y="41"/>
                  </a:lnTo>
                  <a:lnTo>
                    <a:pt x="29" y="32"/>
                  </a:lnTo>
                  <a:lnTo>
                    <a:pt x="36" y="24"/>
                  </a:lnTo>
                  <a:lnTo>
                    <a:pt x="45" y="18"/>
                  </a:lnTo>
                  <a:lnTo>
                    <a:pt x="54" y="11"/>
                  </a:lnTo>
                  <a:lnTo>
                    <a:pt x="62" y="7"/>
                  </a:lnTo>
                  <a:lnTo>
                    <a:pt x="72" y="4"/>
                  </a:lnTo>
                  <a:lnTo>
                    <a:pt x="83" y="2"/>
                  </a:lnTo>
                  <a:lnTo>
                    <a:pt x="93" y="0"/>
                  </a:lnTo>
                  <a:lnTo>
                    <a:pt x="104" y="0"/>
                  </a:lnTo>
                  <a:lnTo>
                    <a:pt x="116" y="0"/>
                  </a:lnTo>
                  <a:lnTo>
                    <a:pt x="128" y="2"/>
                  </a:lnTo>
                  <a:lnTo>
                    <a:pt x="140" y="4"/>
                  </a:lnTo>
                  <a:lnTo>
                    <a:pt x="150" y="8"/>
                  </a:lnTo>
                  <a:lnTo>
                    <a:pt x="159" y="13"/>
                  </a:lnTo>
                  <a:lnTo>
                    <a:pt x="169" y="18"/>
                  </a:lnTo>
                  <a:lnTo>
                    <a:pt x="178" y="25"/>
                  </a:lnTo>
                  <a:lnTo>
                    <a:pt x="185" y="33"/>
                  </a:lnTo>
                  <a:lnTo>
                    <a:pt x="192" y="42"/>
                  </a:lnTo>
                  <a:lnTo>
                    <a:pt x="198" y="52"/>
                  </a:lnTo>
                  <a:lnTo>
                    <a:pt x="202" y="63"/>
                  </a:lnTo>
                  <a:lnTo>
                    <a:pt x="207" y="76"/>
                  </a:lnTo>
                  <a:lnTo>
                    <a:pt x="210" y="89"/>
                  </a:lnTo>
                  <a:lnTo>
                    <a:pt x="212" y="104"/>
                  </a:lnTo>
                  <a:lnTo>
                    <a:pt x="213" y="119"/>
                  </a:lnTo>
                  <a:lnTo>
                    <a:pt x="213" y="137"/>
                  </a:lnTo>
                  <a:lnTo>
                    <a:pt x="61" y="137"/>
                  </a:lnTo>
                  <a:lnTo>
                    <a:pt x="62" y="150"/>
                  </a:lnTo>
                  <a:lnTo>
                    <a:pt x="65" y="160"/>
                  </a:lnTo>
                  <a:lnTo>
                    <a:pt x="68" y="166"/>
                  </a:lnTo>
                  <a:lnTo>
                    <a:pt x="70" y="170"/>
                  </a:lnTo>
                  <a:lnTo>
                    <a:pt x="73" y="174"/>
                  </a:lnTo>
                  <a:lnTo>
                    <a:pt x="76" y="179"/>
                  </a:lnTo>
                  <a:lnTo>
                    <a:pt x="84" y="185"/>
                  </a:lnTo>
                  <a:lnTo>
                    <a:pt x="91" y="189"/>
                  </a:lnTo>
                  <a:lnTo>
                    <a:pt x="101" y="193"/>
                  </a:lnTo>
                  <a:lnTo>
                    <a:pt x="111" y="194"/>
                  </a:lnTo>
                  <a:lnTo>
                    <a:pt x="117" y="193"/>
                  </a:lnTo>
                  <a:lnTo>
                    <a:pt x="124" y="192"/>
                  </a:lnTo>
                  <a:lnTo>
                    <a:pt x="130" y="189"/>
                  </a:lnTo>
                  <a:lnTo>
                    <a:pt x="134" y="186"/>
                  </a:lnTo>
                  <a:lnTo>
                    <a:pt x="140" y="181"/>
                  </a:lnTo>
                  <a:lnTo>
                    <a:pt x="143" y="175"/>
                  </a:lnTo>
                  <a:lnTo>
                    <a:pt x="146" y="169"/>
                  </a:lnTo>
                  <a:lnTo>
                    <a:pt x="150" y="160"/>
                  </a:lnTo>
                  <a:close/>
                  <a:moveTo>
                    <a:pt x="153" y="100"/>
                  </a:moveTo>
                  <a:lnTo>
                    <a:pt x="152" y="87"/>
                  </a:lnTo>
                  <a:lnTo>
                    <a:pt x="150" y="76"/>
                  </a:lnTo>
                  <a:lnTo>
                    <a:pt x="145" y="68"/>
                  </a:lnTo>
                  <a:lnTo>
                    <a:pt x="140" y="59"/>
                  </a:lnTo>
                  <a:lnTo>
                    <a:pt x="132" y="54"/>
                  </a:lnTo>
                  <a:lnTo>
                    <a:pt x="125" y="49"/>
                  </a:lnTo>
                  <a:lnTo>
                    <a:pt x="117" y="47"/>
                  </a:lnTo>
                  <a:lnTo>
                    <a:pt x="107" y="46"/>
                  </a:lnTo>
                  <a:lnTo>
                    <a:pt x="99" y="47"/>
                  </a:lnTo>
                  <a:lnTo>
                    <a:pt x="90" y="49"/>
                  </a:lnTo>
                  <a:lnTo>
                    <a:pt x="82" y="54"/>
                  </a:lnTo>
                  <a:lnTo>
                    <a:pt x="75" y="60"/>
                  </a:lnTo>
                  <a:lnTo>
                    <a:pt x="70" y="68"/>
                  </a:lnTo>
                  <a:lnTo>
                    <a:pt x="65" y="77"/>
                  </a:lnTo>
                  <a:lnTo>
                    <a:pt x="63" y="88"/>
                  </a:lnTo>
                  <a:lnTo>
                    <a:pt x="62" y="100"/>
                  </a:lnTo>
                  <a:lnTo>
                    <a:pt x="153" y="10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34" name="Freeform 1462">
              <a:extLst>
                <a:ext uri="{FF2B5EF4-FFF2-40B4-BE49-F238E27FC236}">
                  <a16:creationId xmlns:a16="http://schemas.microsoft.com/office/drawing/2014/main" id="{6269F785-125D-4C74-B30A-D02E9D4FA188}"/>
                </a:ext>
              </a:extLst>
            </p:cNvPr>
            <p:cNvSpPr>
              <a:spLocks/>
            </p:cNvSpPr>
            <p:nvPr/>
          </p:nvSpPr>
          <p:spPr bwMode="auto">
            <a:xfrm>
              <a:off x="3918" y="1685"/>
              <a:ext cx="50" cy="64"/>
            </a:xfrm>
            <a:custGeom>
              <a:avLst/>
              <a:gdLst>
                <a:gd name="T0" fmla="*/ 0 w 252"/>
                <a:gd name="T1" fmla="*/ 0 h 321"/>
                <a:gd name="T2" fmla="*/ 13 w 252"/>
                <a:gd name="T3" fmla="*/ 0 h 321"/>
                <a:gd name="T4" fmla="*/ 13 w 252"/>
                <a:gd name="T5" fmla="*/ 34 h 321"/>
                <a:gd name="T6" fmla="*/ 13 w 252"/>
                <a:gd name="T7" fmla="*/ 38 h 321"/>
                <a:gd name="T8" fmla="*/ 13 w 252"/>
                <a:gd name="T9" fmla="*/ 41 h 321"/>
                <a:gd name="T10" fmla="*/ 13 w 252"/>
                <a:gd name="T11" fmla="*/ 43 h 321"/>
                <a:gd name="T12" fmla="*/ 13 w 252"/>
                <a:gd name="T13" fmla="*/ 45 h 321"/>
                <a:gd name="T14" fmla="*/ 14 w 252"/>
                <a:gd name="T15" fmla="*/ 46 h 321"/>
                <a:gd name="T16" fmla="*/ 14 w 252"/>
                <a:gd name="T17" fmla="*/ 48 h 321"/>
                <a:gd name="T18" fmla="*/ 16 w 252"/>
                <a:gd name="T19" fmla="*/ 50 h 321"/>
                <a:gd name="T20" fmla="*/ 17 w 252"/>
                <a:gd name="T21" fmla="*/ 51 h 321"/>
                <a:gd name="T22" fmla="*/ 19 w 252"/>
                <a:gd name="T23" fmla="*/ 52 h 321"/>
                <a:gd name="T24" fmla="*/ 21 w 252"/>
                <a:gd name="T25" fmla="*/ 53 h 321"/>
                <a:gd name="T26" fmla="*/ 23 w 252"/>
                <a:gd name="T27" fmla="*/ 53 h 321"/>
                <a:gd name="T28" fmla="*/ 25 w 252"/>
                <a:gd name="T29" fmla="*/ 53 h 321"/>
                <a:gd name="T30" fmla="*/ 28 w 252"/>
                <a:gd name="T31" fmla="*/ 53 h 321"/>
                <a:gd name="T32" fmla="*/ 30 w 252"/>
                <a:gd name="T33" fmla="*/ 53 h 321"/>
                <a:gd name="T34" fmla="*/ 32 w 252"/>
                <a:gd name="T35" fmla="*/ 52 h 321"/>
                <a:gd name="T36" fmla="*/ 34 w 252"/>
                <a:gd name="T37" fmla="*/ 51 h 321"/>
                <a:gd name="T38" fmla="*/ 35 w 252"/>
                <a:gd name="T39" fmla="*/ 50 h 321"/>
                <a:gd name="T40" fmla="*/ 36 w 252"/>
                <a:gd name="T41" fmla="*/ 48 h 321"/>
                <a:gd name="T42" fmla="*/ 36 w 252"/>
                <a:gd name="T43" fmla="*/ 47 h 321"/>
                <a:gd name="T44" fmla="*/ 37 w 252"/>
                <a:gd name="T45" fmla="*/ 45 h 321"/>
                <a:gd name="T46" fmla="*/ 37 w 252"/>
                <a:gd name="T47" fmla="*/ 44 h 321"/>
                <a:gd name="T48" fmla="*/ 37 w 252"/>
                <a:gd name="T49" fmla="*/ 41 h 321"/>
                <a:gd name="T50" fmla="*/ 38 w 252"/>
                <a:gd name="T51" fmla="*/ 38 h 321"/>
                <a:gd name="T52" fmla="*/ 38 w 252"/>
                <a:gd name="T53" fmla="*/ 35 h 321"/>
                <a:gd name="T54" fmla="*/ 38 w 252"/>
                <a:gd name="T55" fmla="*/ 0 h 321"/>
                <a:gd name="T56" fmla="*/ 50 w 252"/>
                <a:gd name="T57" fmla="*/ 0 h 321"/>
                <a:gd name="T58" fmla="*/ 50 w 252"/>
                <a:gd name="T59" fmla="*/ 33 h 321"/>
                <a:gd name="T60" fmla="*/ 50 w 252"/>
                <a:gd name="T61" fmla="*/ 38 h 321"/>
                <a:gd name="T62" fmla="*/ 50 w 252"/>
                <a:gd name="T63" fmla="*/ 43 h 321"/>
                <a:gd name="T64" fmla="*/ 49 w 252"/>
                <a:gd name="T65" fmla="*/ 46 h 321"/>
                <a:gd name="T66" fmla="*/ 49 w 252"/>
                <a:gd name="T67" fmla="*/ 49 h 321"/>
                <a:gd name="T68" fmla="*/ 48 w 252"/>
                <a:gd name="T69" fmla="*/ 51 h 321"/>
                <a:gd name="T70" fmla="*/ 48 w 252"/>
                <a:gd name="T71" fmla="*/ 53 h 321"/>
                <a:gd name="T72" fmla="*/ 46 w 252"/>
                <a:gd name="T73" fmla="*/ 55 h 321"/>
                <a:gd name="T74" fmla="*/ 45 w 252"/>
                <a:gd name="T75" fmla="*/ 57 h 321"/>
                <a:gd name="T76" fmla="*/ 44 w 252"/>
                <a:gd name="T77" fmla="*/ 58 h 321"/>
                <a:gd name="T78" fmla="*/ 42 w 252"/>
                <a:gd name="T79" fmla="*/ 60 h 321"/>
                <a:gd name="T80" fmla="*/ 40 w 252"/>
                <a:gd name="T81" fmla="*/ 61 h 321"/>
                <a:gd name="T82" fmla="*/ 38 w 252"/>
                <a:gd name="T83" fmla="*/ 62 h 321"/>
                <a:gd name="T84" fmla="*/ 35 w 252"/>
                <a:gd name="T85" fmla="*/ 63 h 321"/>
                <a:gd name="T86" fmla="*/ 33 w 252"/>
                <a:gd name="T87" fmla="*/ 64 h 321"/>
                <a:gd name="T88" fmla="*/ 29 w 252"/>
                <a:gd name="T89" fmla="*/ 64 h 321"/>
                <a:gd name="T90" fmla="*/ 26 w 252"/>
                <a:gd name="T91" fmla="*/ 64 h 321"/>
                <a:gd name="T92" fmla="*/ 22 w 252"/>
                <a:gd name="T93" fmla="*/ 64 h 321"/>
                <a:gd name="T94" fmla="*/ 18 w 252"/>
                <a:gd name="T95" fmla="*/ 63 h 321"/>
                <a:gd name="T96" fmla="*/ 15 w 252"/>
                <a:gd name="T97" fmla="*/ 63 h 321"/>
                <a:gd name="T98" fmla="*/ 12 w 252"/>
                <a:gd name="T99" fmla="*/ 62 h 321"/>
                <a:gd name="T100" fmla="*/ 10 w 252"/>
                <a:gd name="T101" fmla="*/ 61 h 321"/>
                <a:gd name="T102" fmla="*/ 8 w 252"/>
                <a:gd name="T103" fmla="*/ 59 h 321"/>
                <a:gd name="T104" fmla="*/ 6 w 252"/>
                <a:gd name="T105" fmla="*/ 58 h 321"/>
                <a:gd name="T106" fmla="*/ 5 w 252"/>
                <a:gd name="T107" fmla="*/ 56 h 321"/>
                <a:gd name="T108" fmla="*/ 4 w 252"/>
                <a:gd name="T109" fmla="*/ 55 h 321"/>
                <a:gd name="T110" fmla="*/ 3 w 252"/>
                <a:gd name="T111" fmla="*/ 53 h 321"/>
                <a:gd name="T112" fmla="*/ 2 w 252"/>
                <a:gd name="T113" fmla="*/ 51 h 321"/>
                <a:gd name="T114" fmla="*/ 1 w 252"/>
                <a:gd name="T115" fmla="*/ 50 h 321"/>
                <a:gd name="T116" fmla="*/ 1 w 252"/>
                <a:gd name="T117" fmla="*/ 46 h 321"/>
                <a:gd name="T118" fmla="*/ 0 w 252"/>
                <a:gd name="T119" fmla="*/ 43 h 321"/>
                <a:gd name="T120" fmla="*/ 0 w 252"/>
                <a:gd name="T121" fmla="*/ 38 h 321"/>
                <a:gd name="T122" fmla="*/ 0 w 252"/>
                <a:gd name="T123" fmla="*/ 33 h 321"/>
                <a:gd name="T124" fmla="*/ 0 w 252"/>
                <a:gd name="T125" fmla="*/ 0 h 32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52"/>
                <a:gd name="T190" fmla="*/ 0 h 321"/>
                <a:gd name="T191" fmla="*/ 252 w 252"/>
                <a:gd name="T192" fmla="*/ 321 h 321"/>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52" h="321">
                  <a:moveTo>
                    <a:pt x="0" y="0"/>
                  </a:moveTo>
                  <a:lnTo>
                    <a:pt x="65" y="0"/>
                  </a:lnTo>
                  <a:lnTo>
                    <a:pt x="65" y="171"/>
                  </a:lnTo>
                  <a:lnTo>
                    <a:pt x="65" y="189"/>
                  </a:lnTo>
                  <a:lnTo>
                    <a:pt x="65" y="205"/>
                  </a:lnTo>
                  <a:lnTo>
                    <a:pt x="66" y="215"/>
                  </a:lnTo>
                  <a:lnTo>
                    <a:pt x="67" y="224"/>
                  </a:lnTo>
                  <a:lnTo>
                    <a:pt x="69" y="233"/>
                  </a:lnTo>
                  <a:lnTo>
                    <a:pt x="73" y="241"/>
                  </a:lnTo>
                  <a:lnTo>
                    <a:pt x="79" y="249"/>
                  </a:lnTo>
                  <a:lnTo>
                    <a:pt x="86" y="254"/>
                  </a:lnTo>
                  <a:lnTo>
                    <a:pt x="95" y="260"/>
                  </a:lnTo>
                  <a:lnTo>
                    <a:pt x="105" y="264"/>
                  </a:lnTo>
                  <a:lnTo>
                    <a:pt x="115" y="266"/>
                  </a:lnTo>
                  <a:lnTo>
                    <a:pt x="128" y="266"/>
                  </a:lnTo>
                  <a:lnTo>
                    <a:pt x="141" y="266"/>
                  </a:lnTo>
                  <a:lnTo>
                    <a:pt x="152" y="264"/>
                  </a:lnTo>
                  <a:lnTo>
                    <a:pt x="162" y="261"/>
                  </a:lnTo>
                  <a:lnTo>
                    <a:pt x="169" y="255"/>
                  </a:lnTo>
                  <a:lnTo>
                    <a:pt x="176" y="250"/>
                  </a:lnTo>
                  <a:lnTo>
                    <a:pt x="180" y="243"/>
                  </a:lnTo>
                  <a:lnTo>
                    <a:pt x="183" y="236"/>
                  </a:lnTo>
                  <a:lnTo>
                    <a:pt x="186" y="228"/>
                  </a:lnTo>
                  <a:lnTo>
                    <a:pt x="187" y="219"/>
                  </a:lnTo>
                  <a:lnTo>
                    <a:pt x="188" y="207"/>
                  </a:lnTo>
                  <a:lnTo>
                    <a:pt x="189" y="192"/>
                  </a:lnTo>
                  <a:lnTo>
                    <a:pt x="189" y="174"/>
                  </a:lnTo>
                  <a:lnTo>
                    <a:pt x="189" y="0"/>
                  </a:lnTo>
                  <a:lnTo>
                    <a:pt x="252" y="0"/>
                  </a:lnTo>
                  <a:lnTo>
                    <a:pt x="252" y="166"/>
                  </a:lnTo>
                  <a:lnTo>
                    <a:pt x="252" y="192"/>
                  </a:lnTo>
                  <a:lnTo>
                    <a:pt x="251" y="214"/>
                  </a:lnTo>
                  <a:lnTo>
                    <a:pt x="249" y="233"/>
                  </a:lnTo>
                  <a:lnTo>
                    <a:pt x="247" y="246"/>
                  </a:lnTo>
                  <a:lnTo>
                    <a:pt x="244" y="257"/>
                  </a:lnTo>
                  <a:lnTo>
                    <a:pt x="240" y="267"/>
                  </a:lnTo>
                  <a:lnTo>
                    <a:pt x="234" y="277"/>
                  </a:lnTo>
                  <a:lnTo>
                    <a:pt x="229" y="285"/>
                  </a:lnTo>
                  <a:lnTo>
                    <a:pt x="221" y="293"/>
                  </a:lnTo>
                  <a:lnTo>
                    <a:pt x="211" y="301"/>
                  </a:lnTo>
                  <a:lnTo>
                    <a:pt x="202" y="306"/>
                  </a:lnTo>
                  <a:lnTo>
                    <a:pt x="191" y="311"/>
                  </a:lnTo>
                  <a:lnTo>
                    <a:pt x="178" y="316"/>
                  </a:lnTo>
                  <a:lnTo>
                    <a:pt x="164" y="319"/>
                  </a:lnTo>
                  <a:lnTo>
                    <a:pt x="148" y="320"/>
                  </a:lnTo>
                  <a:lnTo>
                    <a:pt x="130" y="321"/>
                  </a:lnTo>
                  <a:lnTo>
                    <a:pt x="109" y="320"/>
                  </a:lnTo>
                  <a:lnTo>
                    <a:pt x="91" y="318"/>
                  </a:lnTo>
                  <a:lnTo>
                    <a:pt x="74" y="315"/>
                  </a:lnTo>
                  <a:lnTo>
                    <a:pt x="61" y="310"/>
                  </a:lnTo>
                  <a:lnTo>
                    <a:pt x="51" y="305"/>
                  </a:lnTo>
                  <a:lnTo>
                    <a:pt x="41" y="298"/>
                  </a:lnTo>
                  <a:lnTo>
                    <a:pt x="32" y="291"/>
                  </a:lnTo>
                  <a:lnTo>
                    <a:pt x="25" y="283"/>
                  </a:lnTo>
                  <a:lnTo>
                    <a:pt x="18" y="275"/>
                  </a:lnTo>
                  <a:lnTo>
                    <a:pt x="13" y="266"/>
                  </a:lnTo>
                  <a:lnTo>
                    <a:pt x="10" y="257"/>
                  </a:lnTo>
                  <a:lnTo>
                    <a:pt x="6" y="249"/>
                  </a:lnTo>
                  <a:lnTo>
                    <a:pt x="4" y="233"/>
                  </a:lnTo>
                  <a:lnTo>
                    <a:pt x="2" y="214"/>
                  </a:lnTo>
                  <a:lnTo>
                    <a:pt x="1" y="193"/>
                  </a:lnTo>
                  <a:lnTo>
                    <a:pt x="0" y="168"/>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35" name="Freeform 1463">
              <a:extLst>
                <a:ext uri="{FF2B5EF4-FFF2-40B4-BE49-F238E27FC236}">
                  <a16:creationId xmlns:a16="http://schemas.microsoft.com/office/drawing/2014/main" id="{B3EDB418-1B91-4685-9C80-D6C879169C74}"/>
                </a:ext>
              </a:extLst>
            </p:cNvPr>
            <p:cNvSpPr>
              <a:spLocks/>
            </p:cNvSpPr>
            <p:nvPr/>
          </p:nvSpPr>
          <p:spPr bwMode="auto">
            <a:xfrm>
              <a:off x="3981" y="1701"/>
              <a:ext cx="42" cy="47"/>
            </a:xfrm>
            <a:custGeom>
              <a:avLst/>
              <a:gdLst>
                <a:gd name="T0" fmla="*/ 42 w 209"/>
                <a:gd name="T1" fmla="*/ 47 h 234"/>
                <a:gd name="T2" fmla="*/ 30 w 209"/>
                <a:gd name="T3" fmla="*/ 47 h 234"/>
                <a:gd name="T4" fmla="*/ 30 w 209"/>
                <a:gd name="T5" fmla="*/ 24 h 234"/>
                <a:gd name="T6" fmla="*/ 30 w 209"/>
                <a:gd name="T7" fmla="*/ 20 h 234"/>
                <a:gd name="T8" fmla="*/ 30 w 209"/>
                <a:gd name="T9" fmla="*/ 17 h 234"/>
                <a:gd name="T10" fmla="*/ 29 w 209"/>
                <a:gd name="T11" fmla="*/ 15 h 234"/>
                <a:gd name="T12" fmla="*/ 29 w 209"/>
                <a:gd name="T13" fmla="*/ 14 h 234"/>
                <a:gd name="T14" fmla="*/ 29 w 209"/>
                <a:gd name="T15" fmla="*/ 13 h 234"/>
                <a:gd name="T16" fmla="*/ 28 w 209"/>
                <a:gd name="T17" fmla="*/ 12 h 234"/>
                <a:gd name="T18" fmla="*/ 27 w 209"/>
                <a:gd name="T19" fmla="*/ 11 h 234"/>
                <a:gd name="T20" fmla="*/ 27 w 209"/>
                <a:gd name="T21" fmla="*/ 10 h 234"/>
                <a:gd name="T22" fmla="*/ 26 w 209"/>
                <a:gd name="T23" fmla="*/ 10 h 234"/>
                <a:gd name="T24" fmla="*/ 25 w 209"/>
                <a:gd name="T25" fmla="*/ 9 h 234"/>
                <a:gd name="T26" fmla="*/ 24 w 209"/>
                <a:gd name="T27" fmla="*/ 9 h 234"/>
                <a:gd name="T28" fmla="*/ 22 w 209"/>
                <a:gd name="T29" fmla="*/ 9 h 234"/>
                <a:gd name="T30" fmla="*/ 21 w 209"/>
                <a:gd name="T31" fmla="*/ 9 h 234"/>
                <a:gd name="T32" fmla="*/ 19 w 209"/>
                <a:gd name="T33" fmla="*/ 10 h 234"/>
                <a:gd name="T34" fmla="*/ 18 w 209"/>
                <a:gd name="T35" fmla="*/ 10 h 234"/>
                <a:gd name="T36" fmla="*/ 16 w 209"/>
                <a:gd name="T37" fmla="*/ 11 h 234"/>
                <a:gd name="T38" fmla="*/ 15 w 209"/>
                <a:gd name="T39" fmla="*/ 12 h 234"/>
                <a:gd name="T40" fmla="*/ 14 w 209"/>
                <a:gd name="T41" fmla="*/ 13 h 234"/>
                <a:gd name="T42" fmla="*/ 14 w 209"/>
                <a:gd name="T43" fmla="*/ 14 h 234"/>
                <a:gd name="T44" fmla="*/ 13 w 209"/>
                <a:gd name="T45" fmla="*/ 15 h 234"/>
                <a:gd name="T46" fmla="*/ 13 w 209"/>
                <a:gd name="T47" fmla="*/ 17 h 234"/>
                <a:gd name="T48" fmla="*/ 12 w 209"/>
                <a:gd name="T49" fmla="*/ 20 h 234"/>
                <a:gd name="T50" fmla="*/ 12 w 209"/>
                <a:gd name="T51" fmla="*/ 22 h 234"/>
                <a:gd name="T52" fmla="*/ 12 w 209"/>
                <a:gd name="T53" fmla="*/ 26 h 234"/>
                <a:gd name="T54" fmla="*/ 12 w 209"/>
                <a:gd name="T55" fmla="*/ 47 h 234"/>
                <a:gd name="T56" fmla="*/ 0 w 209"/>
                <a:gd name="T57" fmla="*/ 47 h 234"/>
                <a:gd name="T58" fmla="*/ 0 w 209"/>
                <a:gd name="T59" fmla="*/ 1 h 234"/>
                <a:gd name="T60" fmla="*/ 11 w 209"/>
                <a:gd name="T61" fmla="*/ 1 h 234"/>
                <a:gd name="T62" fmla="*/ 11 w 209"/>
                <a:gd name="T63" fmla="*/ 8 h 234"/>
                <a:gd name="T64" fmla="*/ 13 w 209"/>
                <a:gd name="T65" fmla="*/ 6 h 234"/>
                <a:gd name="T66" fmla="*/ 15 w 209"/>
                <a:gd name="T67" fmla="*/ 4 h 234"/>
                <a:gd name="T68" fmla="*/ 16 w 209"/>
                <a:gd name="T69" fmla="*/ 3 h 234"/>
                <a:gd name="T70" fmla="*/ 18 w 209"/>
                <a:gd name="T71" fmla="*/ 2 h 234"/>
                <a:gd name="T72" fmla="*/ 20 w 209"/>
                <a:gd name="T73" fmla="*/ 1 h 234"/>
                <a:gd name="T74" fmla="*/ 22 w 209"/>
                <a:gd name="T75" fmla="*/ 0 h 234"/>
                <a:gd name="T76" fmla="*/ 24 w 209"/>
                <a:gd name="T77" fmla="*/ 0 h 234"/>
                <a:gd name="T78" fmla="*/ 27 w 209"/>
                <a:gd name="T79" fmla="*/ 0 h 234"/>
                <a:gd name="T80" fmla="*/ 29 w 209"/>
                <a:gd name="T81" fmla="*/ 0 h 234"/>
                <a:gd name="T82" fmla="*/ 30 w 209"/>
                <a:gd name="T83" fmla="*/ 0 h 234"/>
                <a:gd name="T84" fmla="*/ 32 w 209"/>
                <a:gd name="T85" fmla="*/ 1 h 234"/>
                <a:gd name="T86" fmla="*/ 34 w 209"/>
                <a:gd name="T87" fmla="*/ 1 h 234"/>
                <a:gd name="T88" fmla="*/ 35 w 209"/>
                <a:gd name="T89" fmla="*/ 2 h 234"/>
                <a:gd name="T90" fmla="*/ 37 w 209"/>
                <a:gd name="T91" fmla="*/ 3 h 234"/>
                <a:gd name="T92" fmla="*/ 38 w 209"/>
                <a:gd name="T93" fmla="*/ 4 h 234"/>
                <a:gd name="T94" fmla="*/ 39 w 209"/>
                <a:gd name="T95" fmla="*/ 5 h 234"/>
                <a:gd name="T96" fmla="*/ 40 w 209"/>
                <a:gd name="T97" fmla="*/ 6 h 234"/>
                <a:gd name="T98" fmla="*/ 40 w 209"/>
                <a:gd name="T99" fmla="*/ 7 h 234"/>
                <a:gd name="T100" fmla="*/ 41 w 209"/>
                <a:gd name="T101" fmla="*/ 9 h 234"/>
                <a:gd name="T102" fmla="*/ 41 w 209"/>
                <a:gd name="T103" fmla="*/ 10 h 234"/>
                <a:gd name="T104" fmla="*/ 42 w 209"/>
                <a:gd name="T105" fmla="*/ 12 h 234"/>
                <a:gd name="T106" fmla="*/ 42 w 209"/>
                <a:gd name="T107" fmla="*/ 14 h 234"/>
                <a:gd name="T108" fmla="*/ 42 w 209"/>
                <a:gd name="T109" fmla="*/ 16 h 234"/>
                <a:gd name="T110" fmla="*/ 42 w 209"/>
                <a:gd name="T111" fmla="*/ 18 h 234"/>
                <a:gd name="T112" fmla="*/ 42 w 209"/>
                <a:gd name="T113" fmla="*/ 47 h 23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09"/>
                <a:gd name="T172" fmla="*/ 0 h 234"/>
                <a:gd name="T173" fmla="*/ 209 w 209"/>
                <a:gd name="T174" fmla="*/ 234 h 23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09" h="234">
                  <a:moveTo>
                    <a:pt x="209" y="234"/>
                  </a:moveTo>
                  <a:lnTo>
                    <a:pt x="148" y="234"/>
                  </a:lnTo>
                  <a:lnTo>
                    <a:pt x="148" y="117"/>
                  </a:lnTo>
                  <a:lnTo>
                    <a:pt x="148" y="100"/>
                  </a:lnTo>
                  <a:lnTo>
                    <a:pt x="147" y="86"/>
                  </a:lnTo>
                  <a:lnTo>
                    <a:pt x="146" y="76"/>
                  </a:lnTo>
                  <a:lnTo>
                    <a:pt x="144" y="69"/>
                  </a:lnTo>
                  <a:lnTo>
                    <a:pt x="142" y="63"/>
                  </a:lnTo>
                  <a:lnTo>
                    <a:pt x="140" y="59"/>
                  </a:lnTo>
                  <a:lnTo>
                    <a:pt x="135" y="55"/>
                  </a:lnTo>
                  <a:lnTo>
                    <a:pt x="132" y="51"/>
                  </a:lnTo>
                  <a:lnTo>
                    <a:pt x="127" y="49"/>
                  </a:lnTo>
                  <a:lnTo>
                    <a:pt x="122" y="47"/>
                  </a:lnTo>
                  <a:lnTo>
                    <a:pt x="117" y="46"/>
                  </a:lnTo>
                  <a:lnTo>
                    <a:pt x="110" y="46"/>
                  </a:lnTo>
                  <a:lnTo>
                    <a:pt x="103" y="46"/>
                  </a:lnTo>
                  <a:lnTo>
                    <a:pt x="95" y="48"/>
                  </a:lnTo>
                  <a:lnTo>
                    <a:pt x="89" y="50"/>
                  </a:lnTo>
                  <a:lnTo>
                    <a:pt x="82" y="55"/>
                  </a:lnTo>
                  <a:lnTo>
                    <a:pt x="77" y="59"/>
                  </a:lnTo>
                  <a:lnTo>
                    <a:pt x="72" y="64"/>
                  </a:lnTo>
                  <a:lnTo>
                    <a:pt x="68" y="71"/>
                  </a:lnTo>
                  <a:lnTo>
                    <a:pt x="65" y="77"/>
                  </a:lnTo>
                  <a:lnTo>
                    <a:pt x="63" y="86"/>
                  </a:lnTo>
                  <a:lnTo>
                    <a:pt x="62" y="98"/>
                  </a:lnTo>
                  <a:lnTo>
                    <a:pt x="61" y="112"/>
                  </a:lnTo>
                  <a:lnTo>
                    <a:pt x="61" y="130"/>
                  </a:lnTo>
                  <a:lnTo>
                    <a:pt x="61" y="234"/>
                  </a:lnTo>
                  <a:lnTo>
                    <a:pt x="0" y="234"/>
                  </a:lnTo>
                  <a:lnTo>
                    <a:pt x="0" y="5"/>
                  </a:lnTo>
                  <a:lnTo>
                    <a:pt x="57" y="5"/>
                  </a:lnTo>
                  <a:lnTo>
                    <a:pt x="57" y="38"/>
                  </a:lnTo>
                  <a:lnTo>
                    <a:pt x="64" y="29"/>
                  </a:lnTo>
                  <a:lnTo>
                    <a:pt x="73" y="21"/>
                  </a:lnTo>
                  <a:lnTo>
                    <a:pt x="81" y="15"/>
                  </a:lnTo>
                  <a:lnTo>
                    <a:pt x="90" y="9"/>
                  </a:lnTo>
                  <a:lnTo>
                    <a:pt x="100" y="5"/>
                  </a:lnTo>
                  <a:lnTo>
                    <a:pt x="110" y="2"/>
                  </a:lnTo>
                  <a:lnTo>
                    <a:pt x="120" y="0"/>
                  </a:lnTo>
                  <a:lnTo>
                    <a:pt x="132" y="0"/>
                  </a:lnTo>
                  <a:lnTo>
                    <a:pt x="142" y="0"/>
                  </a:lnTo>
                  <a:lnTo>
                    <a:pt x="150" y="1"/>
                  </a:lnTo>
                  <a:lnTo>
                    <a:pt x="160" y="4"/>
                  </a:lnTo>
                  <a:lnTo>
                    <a:pt x="169" y="6"/>
                  </a:lnTo>
                  <a:lnTo>
                    <a:pt x="176" y="10"/>
                  </a:lnTo>
                  <a:lnTo>
                    <a:pt x="183" y="15"/>
                  </a:lnTo>
                  <a:lnTo>
                    <a:pt x="189" y="20"/>
                  </a:lnTo>
                  <a:lnTo>
                    <a:pt x="194" y="25"/>
                  </a:lnTo>
                  <a:lnTo>
                    <a:pt x="198" y="31"/>
                  </a:lnTo>
                  <a:lnTo>
                    <a:pt x="201" y="37"/>
                  </a:lnTo>
                  <a:lnTo>
                    <a:pt x="203" y="44"/>
                  </a:lnTo>
                  <a:lnTo>
                    <a:pt x="205" y="50"/>
                  </a:lnTo>
                  <a:lnTo>
                    <a:pt x="207" y="59"/>
                  </a:lnTo>
                  <a:lnTo>
                    <a:pt x="208" y="68"/>
                  </a:lnTo>
                  <a:lnTo>
                    <a:pt x="209" y="78"/>
                  </a:lnTo>
                  <a:lnTo>
                    <a:pt x="209" y="91"/>
                  </a:lnTo>
                  <a:lnTo>
                    <a:pt x="209" y="2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36" name="Freeform 1464">
              <a:extLst>
                <a:ext uri="{FF2B5EF4-FFF2-40B4-BE49-F238E27FC236}">
                  <a16:creationId xmlns:a16="http://schemas.microsoft.com/office/drawing/2014/main" id="{AC0F0887-87E3-4234-8C1D-88C2E598B38D}"/>
                </a:ext>
              </a:extLst>
            </p:cNvPr>
            <p:cNvSpPr>
              <a:spLocks noEditPoints="1"/>
            </p:cNvSpPr>
            <p:nvPr/>
          </p:nvSpPr>
          <p:spPr bwMode="auto">
            <a:xfrm>
              <a:off x="4035" y="1685"/>
              <a:ext cx="13" cy="63"/>
            </a:xfrm>
            <a:custGeom>
              <a:avLst/>
              <a:gdLst>
                <a:gd name="T0" fmla="*/ 0 w 61"/>
                <a:gd name="T1" fmla="*/ 11 h 316"/>
                <a:gd name="T2" fmla="*/ 0 w 61"/>
                <a:gd name="T3" fmla="*/ 0 h 316"/>
                <a:gd name="T4" fmla="*/ 13 w 61"/>
                <a:gd name="T5" fmla="*/ 0 h 316"/>
                <a:gd name="T6" fmla="*/ 13 w 61"/>
                <a:gd name="T7" fmla="*/ 11 h 316"/>
                <a:gd name="T8" fmla="*/ 0 w 61"/>
                <a:gd name="T9" fmla="*/ 11 h 316"/>
                <a:gd name="T10" fmla="*/ 0 w 61"/>
                <a:gd name="T11" fmla="*/ 63 h 316"/>
                <a:gd name="T12" fmla="*/ 0 w 61"/>
                <a:gd name="T13" fmla="*/ 17 h 316"/>
                <a:gd name="T14" fmla="*/ 13 w 61"/>
                <a:gd name="T15" fmla="*/ 17 h 316"/>
                <a:gd name="T16" fmla="*/ 13 w 61"/>
                <a:gd name="T17" fmla="*/ 63 h 316"/>
                <a:gd name="T18" fmla="*/ 0 w 61"/>
                <a:gd name="T19" fmla="*/ 63 h 3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1"/>
                <a:gd name="T31" fmla="*/ 0 h 316"/>
                <a:gd name="T32" fmla="*/ 61 w 61"/>
                <a:gd name="T33" fmla="*/ 316 h 3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1" h="316">
                  <a:moveTo>
                    <a:pt x="0" y="56"/>
                  </a:moveTo>
                  <a:lnTo>
                    <a:pt x="0" y="0"/>
                  </a:lnTo>
                  <a:lnTo>
                    <a:pt x="61" y="0"/>
                  </a:lnTo>
                  <a:lnTo>
                    <a:pt x="61" y="56"/>
                  </a:lnTo>
                  <a:lnTo>
                    <a:pt x="0" y="56"/>
                  </a:lnTo>
                  <a:close/>
                  <a:moveTo>
                    <a:pt x="0" y="316"/>
                  </a:moveTo>
                  <a:lnTo>
                    <a:pt x="0" y="87"/>
                  </a:lnTo>
                  <a:lnTo>
                    <a:pt x="61" y="87"/>
                  </a:lnTo>
                  <a:lnTo>
                    <a:pt x="61" y="316"/>
                  </a:lnTo>
                  <a:lnTo>
                    <a:pt x="0" y="3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37" name="Freeform 1465">
              <a:extLst>
                <a:ext uri="{FF2B5EF4-FFF2-40B4-BE49-F238E27FC236}">
                  <a16:creationId xmlns:a16="http://schemas.microsoft.com/office/drawing/2014/main" id="{6EAAF0F3-BFE6-4B73-AFE9-47D166C0D6A0}"/>
                </a:ext>
              </a:extLst>
            </p:cNvPr>
            <p:cNvSpPr>
              <a:spLocks noEditPoints="1"/>
            </p:cNvSpPr>
            <p:nvPr/>
          </p:nvSpPr>
          <p:spPr bwMode="auto">
            <a:xfrm>
              <a:off x="4057" y="1684"/>
              <a:ext cx="48" cy="65"/>
            </a:xfrm>
            <a:custGeom>
              <a:avLst/>
              <a:gdLst>
                <a:gd name="T0" fmla="*/ 1 w 237"/>
                <a:gd name="T1" fmla="*/ 35 h 327"/>
                <a:gd name="T2" fmla="*/ 4 w 237"/>
                <a:gd name="T3" fmla="*/ 27 h 327"/>
                <a:gd name="T4" fmla="*/ 7 w 237"/>
                <a:gd name="T5" fmla="*/ 24 h 327"/>
                <a:gd name="T6" fmla="*/ 10 w 237"/>
                <a:gd name="T7" fmla="*/ 21 h 327"/>
                <a:gd name="T8" fmla="*/ 17 w 237"/>
                <a:gd name="T9" fmla="*/ 18 h 327"/>
                <a:gd name="T10" fmla="*/ 27 w 237"/>
                <a:gd name="T11" fmla="*/ 17 h 327"/>
                <a:gd name="T12" fmla="*/ 33 w 237"/>
                <a:gd name="T13" fmla="*/ 19 h 327"/>
                <a:gd name="T14" fmla="*/ 39 w 237"/>
                <a:gd name="T15" fmla="*/ 22 h 327"/>
                <a:gd name="T16" fmla="*/ 44 w 237"/>
                <a:gd name="T17" fmla="*/ 28 h 327"/>
                <a:gd name="T18" fmla="*/ 47 w 237"/>
                <a:gd name="T19" fmla="*/ 34 h 327"/>
                <a:gd name="T20" fmla="*/ 48 w 237"/>
                <a:gd name="T21" fmla="*/ 41 h 327"/>
                <a:gd name="T22" fmla="*/ 47 w 237"/>
                <a:gd name="T23" fmla="*/ 48 h 327"/>
                <a:gd name="T24" fmla="*/ 44 w 237"/>
                <a:gd name="T25" fmla="*/ 54 h 327"/>
                <a:gd name="T26" fmla="*/ 39 w 237"/>
                <a:gd name="T27" fmla="*/ 60 h 327"/>
                <a:gd name="T28" fmla="*/ 33 w 237"/>
                <a:gd name="T29" fmla="*/ 63 h 327"/>
                <a:gd name="T30" fmla="*/ 27 w 237"/>
                <a:gd name="T31" fmla="*/ 65 h 327"/>
                <a:gd name="T32" fmla="*/ 18 w 237"/>
                <a:gd name="T33" fmla="*/ 64 h 327"/>
                <a:gd name="T34" fmla="*/ 10 w 237"/>
                <a:gd name="T35" fmla="*/ 61 h 327"/>
                <a:gd name="T36" fmla="*/ 7 w 237"/>
                <a:gd name="T37" fmla="*/ 59 h 327"/>
                <a:gd name="T38" fmla="*/ 4 w 237"/>
                <a:gd name="T39" fmla="*/ 55 h 327"/>
                <a:gd name="T40" fmla="*/ 2 w 237"/>
                <a:gd name="T41" fmla="*/ 51 h 327"/>
                <a:gd name="T42" fmla="*/ 0 w 237"/>
                <a:gd name="T43" fmla="*/ 44 h 327"/>
                <a:gd name="T44" fmla="*/ 13 w 237"/>
                <a:gd name="T45" fmla="*/ 43 h 327"/>
                <a:gd name="T46" fmla="*/ 13 w 237"/>
                <a:gd name="T47" fmla="*/ 47 h 327"/>
                <a:gd name="T48" fmla="*/ 15 w 237"/>
                <a:gd name="T49" fmla="*/ 51 h 327"/>
                <a:gd name="T50" fmla="*/ 18 w 237"/>
                <a:gd name="T51" fmla="*/ 53 h 327"/>
                <a:gd name="T52" fmla="*/ 21 w 237"/>
                <a:gd name="T53" fmla="*/ 55 h 327"/>
                <a:gd name="T54" fmla="*/ 24 w 237"/>
                <a:gd name="T55" fmla="*/ 55 h 327"/>
                <a:gd name="T56" fmla="*/ 27 w 237"/>
                <a:gd name="T57" fmla="*/ 55 h 327"/>
                <a:gd name="T58" fmla="*/ 30 w 237"/>
                <a:gd name="T59" fmla="*/ 53 h 327"/>
                <a:gd name="T60" fmla="*/ 33 w 237"/>
                <a:gd name="T61" fmla="*/ 51 h 327"/>
                <a:gd name="T62" fmla="*/ 34 w 237"/>
                <a:gd name="T63" fmla="*/ 47 h 327"/>
                <a:gd name="T64" fmla="*/ 35 w 237"/>
                <a:gd name="T65" fmla="*/ 43 h 327"/>
                <a:gd name="T66" fmla="*/ 35 w 237"/>
                <a:gd name="T67" fmla="*/ 38 h 327"/>
                <a:gd name="T68" fmla="*/ 34 w 237"/>
                <a:gd name="T69" fmla="*/ 34 h 327"/>
                <a:gd name="T70" fmla="*/ 32 w 237"/>
                <a:gd name="T71" fmla="*/ 31 h 327"/>
                <a:gd name="T72" fmla="*/ 29 w 237"/>
                <a:gd name="T73" fmla="*/ 29 h 327"/>
                <a:gd name="T74" fmla="*/ 26 w 237"/>
                <a:gd name="T75" fmla="*/ 27 h 327"/>
                <a:gd name="T76" fmla="*/ 23 w 237"/>
                <a:gd name="T77" fmla="*/ 27 h 327"/>
                <a:gd name="T78" fmla="*/ 19 w 237"/>
                <a:gd name="T79" fmla="*/ 28 h 327"/>
                <a:gd name="T80" fmla="*/ 17 w 237"/>
                <a:gd name="T81" fmla="*/ 30 h 327"/>
                <a:gd name="T82" fmla="*/ 14 w 237"/>
                <a:gd name="T83" fmla="*/ 33 h 327"/>
                <a:gd name="T84" fmla="*/ 13 w 237"/>
                <a:gd name="T85" fmla="*/ 37 h 327"/>
                <a:gd name="T86" fmla="*/ 13 w 237"/>
                <a:gd name="T87" fmla="*/ 41 h 327"/>
                <a:gd name="T88" fmla="*/ 37 w 237"/>
                <a:gd name="T89" fmla="*/ 0 h 32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37"/>
                <a:gd name="T136" fmla="*/ 0 h 327"/>
                <a:gd name="T137" fmla="*/ 237 w 237"/>
                <a:gd name="T138" fmla="*/ 327 h 32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37" h="327">
                  <a:moveTo>
                    <a:pt x="0" y="204"/>
                  </a:moveTo>
                  <a:lnTo>
                    <a:pt x="1" y="189"/>
                  </a:lnTo>
                  <a:lnTo>
                    <a:pt x="3" y="174"/>
                  </a:lnTo>
                  <a:lnTo>
                    <a:pt x="8" y="160"/>
                  </a:lnTo>
                  <a:lnTo>
                    <a:pt x="15" y="146"/>
                  </a:lnTo>
                  <a:lnTo>
                    <a:pt x="19" y="138"/>
                  </a:lnTo>
                  <a:lnTo>
                    <a:pt x="23" y="132"/>
                  </a:lnTo>
                  <a:lnTo>
                    <a:pt x="27" y="126"/>
                  </a:lnTo>
                  <a:lnTo>
                    <a:pt x="33" y="121"/>
                  </a:lnTo>
                  <a:lnTo>
                    <a:pt x="38" y="116"/>
                  </a:lnTo>
                  <a:lnTo>
                    <a:pt x="44" y="110"/>
                  </a:lnTo>
                  <a:lnTo>
                    <a:pt x="50" y="106"/>
                  </a:lnTo>
                  <a:lnTo>
                    <a:pt x="57" y="103"/>
                  </a:lnTo>
                  <a:lnTo>
                    <a:pt x="71" y="96"/>
                  </a:lnTo>
                  <a:lnTo>
                    <a:pt x="86" y="91"/>
                  </a:lnTo>
                  <a:lnTo>
                    <a:pt x="102" y="89"/>
                  </a:lnTo>
                  <a:lnTo>
                    <a:pt x="118" y="88"/>
                  </a:lnTo>
                  <a:lnTo>
                    <a:pt x="131" y="88"/>
                  </a:lnTo>
                  <a:lnTo>
                    <a:pt x="143" y="90"/>
                  </a:lnTo>
                  <a:lnTo>
                    <a:pt x="155" y="92"/>
                  </a:lnTo>
                  <a:lnTo>
                    <a:pt x="165" y="96"/>
                  </a:lnTo>
                  <a:lnTo>
                    <a:pt x="175" y="101"/>
                  </a:lnTo>
                  <a:lnTo>
                    <a:pt x="186" y="106"/>
                  </a:lnTo>
                  <a:lnTo>
                    <a:pt x="195" y="113"/>
                  </a:lnTo>
                  <a:lnTo>
                    <a:pt x="203" y="121"/>
                  </a:lnTo>
                  <a:lnTo>
                    <a:pt x="211" y="130"/>
                  </a:lnTo>
                  <a:lnTo>
                    <a:pt x="217" y="139"/>
                  </a:lnTo>
                  <a:lnTo>
                    <a:pt x="224" y="149"/>
                  </a:lnTo>
                  <a:lnTo>
                    <a:pt x="228" y="160"/>
                  </a:lnTo>
                  <a:lnTo>
                    <a:pt x="231" y="171"/>
                  </a:lnTo>
                  <a:lnTo>
                    <a:pt x="234" y="181"/>
                  </a:lnTo>
                  <a:lnTo>
                    <a:pt x="236" y="193"/>
                  </a:lnTo>
                  <a:lnTo>
                    <a:pt x="237" y="206"/>
                  </a:lnTo>
                  <a:lnTo>
                    <a:pt x="236" y="219"/>
                  </a:lnTo>
                  <a:lnTo>
                    <a:pt x="234" y="231"/>
                  </a:lnTo>
                  <a:lnTo>
                    <a:pt x="231" y="243"/>
                  </a:lnTo>
                  <a:lnTo>
                    <a:pt x="228" y="254"/>
                  </a:lnTo>
                  <a:lnTo>
                    <a:pt x="224" y="265"/>
                  </a:lnTo>
                  <a:lnTo>
                    <a:pt x="217" y="274"/>
                  </a:lnTo>
                  <a:lnTo>
                    <a:pt x="211" y="284"/>
                  </a:lnTo>
                  <a:lnTo>
                    <a:pt x="203" y="293"/>
                  </a:lnTo>
                  <a:lnTo>
                    <a:pt x="195" y="300"/>
                  </a:lnTo>
                  <a:lnTo>
                    <a:pt x="185" y="308"/>
                  </a:lnTo>
                  <a:lnTo>
                    <a:pt x="175" y="313"/>
                  </a:lnTo>
                  <a:lnTo>
                    <a:pt x="165" y="318"/>
                  </a:lnTo>
                  <a:lnTo>
                    <a:pt x="155" y="322"/>
                  </a:lnTo>
                  <a:lnTo>
                    <a:pt x="143" y="325"/>
                  </a:lnTo>
                  <a:lnTo>
                    <a:pt x="131" y="326"/>
                  </a:lnTo>
                  <a:lnTo>
                    <a:pt x="119" y="327"/>
                  </a:lnTo>
                  <a:lnTo>
                    <a:pt x="103" y="326"/>
                  </a:lnTo>
                  <a:lnTo>
                    <a:pt x="88" y="323"/>
                  </a:lnTo>
                  <a:lnTo>
                    <a:pt x="73" y="318"/>
                  </a:lnTo>
                  <a:lnTo>
                    <a:pt x="59" y="312"/>
                  </a:lnTo>
                  <a:lnTo>
                    <a:pt x="51" y="309"/>
                  </a:lnTo>
                  <a:lnTo>
                    <a:pt x="44" y="304"/>
                  </a:lnTo>
                  <a:lnTo>
                    <a:pt x="39" y="300"/>
                  </a:lnTo>
                  <a:lnTo>
                    <a:pt x="34" y="295"/>
                  </a:lnTo>
                  <a:lnTo>
                    <a:pt x="28" y="289"/>
                  </a:lnTo>
                  <a:lnTo>
                    <a:pt x="23" y="284"/>
                  </a:lnTo>
                  <a:lnTo>
                    <a:pt x="19" y="277"/>
                  </a:lnTo>
                  <a:lnTo>
                    <a:pt x="15" y="271"/>
                  </a:lnTo>
                  <a:lnTo>
                    <a:pt x="11" y="263"/>
                  </a:lnTo>
                  <a:lnTo>
                    <a:pt x="8" y="256"/>
                  </a:lnTo>
                  <a:lnTo>
                    <a:pt x="6" y="248"/>
                  </a:lnTo>
                  <a:lnTo>
                    <a:pt x="3" y="241"/>
                  </a:lnTo>
                  <a:lnTo>
                    <a:pt x="1" y="222"/>
                  </a:lnTo>
                  <a:lnTo>
                    <a:pt x="0" y="204"/>
                  </a:lnTo>
                  <a:close/>
                  <a:moveTo>
                    <a:pt x="62" y="207"/>
                  </a:moveTo>
                  <a:lnTo>
                    <a:pt x="63" y="215"/>
                  </a:lnTo>
                  <a:lnTo>
                    <a:pt x="63" y="224"/>
                  </a:lnTo>
                  <a:lnTo>
                    <a:pt x="64" y="230"/>
                  </a:lnTo>
                  <a:lnTo>
                    <a:pt x="66" y="238"/>
                  </a:lnTo>
                  <a:lnTo>
                    <a:pt x="68" y="243"/>
                  </a:lnTo>
                  <a:lnTo>
                    <a:pt x="71" y="249"/>
                  </a:lnTo>
                  <a:lnTo>
                    <a:pt x="75" y="255"/>
                  </a:lnTo>
                  <a:lnTo>
                    <a:pt x="78" y="259"/>
                  </a:lnTo>
                  <a:lnTo>
                    <a:pt x="82" y="263"/>
                  </a:lnTo>
                  <a:lnTo>
                    <a:pt x="87" y="267"/>
                  </a:lnTo>
                  <a:lnTo>
                    <a:pt x="92" y="270"/>
                  </a:lnTo>
                  <a:lnTo>
                    <a:pt x="96" y="273"/>
                  </a:lnTo>
                  <a:lnTo>
                    <a:pt x="102" y="275"/>
                  </a:lnTo>
                  <a:lnTo>
                    <a:pt x="107" y="276"/>
                  </a:lnTo>
                  <a:lnTo>
                    <a:pt x="112" y="277"/>
                  </a:lnTo>
                  <a:lnTo>
                    <a:pt x="118" y="277"/>
                  </a:lnTo>
                  <a:lnTo>
                    <a:pt x="124" y="277"/>
                  </a:lnTo>
                  <a:lnTo>
                    <a:pt x="130" y="276"/>
                  </a:lnTo>
                  <a:lnTo>
                    <a:pt x="135" y="275"/>
                  </a:lnTo>
                  <a:lnTo>
                    <a:pt x="141" y="273"/>
                  </a:lnTo>
                  <a:lnTo>
                    <a:pt x="145" y="270"/>
                  </a:lnTo>
                  <a:lnTo>
                    <a:pt x="149" y="267"/>
                  </a:lnTo>
                  <a:lnTo>
                    <a:pt x="154" y="263"/>
                  </a:lnTo>
                  <a:lnTo>
                    <a:pt x="158" y="259"/>
                  </a:lnTo>
                  <a:lnTo>
                    <a:pt x="162" y="255"/>
                  </a:lnTo>
                  <a:lnTo>
                    <a:pt x="165" y="249"/>
                  </a:lnTo>
                  <a:lnTo>
                    <a:pt x="168" y="243"/>
                  </a:lnTo>
                  <a:lnTo>
                    <a:pt x="170" y="238"/>
                  </a:lnTo>
                  <a:lnTo>
                    <a:pt x="172" y="230"/>
                  </a:lnTo>
                  <a:lnTo>
                    <a:pt x="173" y="222"/>
                  </a:lnTo>
                  <a:lnTo>
                    <a:pt x="174" y="215"/>
                  </a:lnTo>
                  <a:lnTo>
                    <a:pt x="174" y="206"/>
                  </a:lnTo>
                  <a:lnTo>
                    <a:pt x="174" y="199"/>
                  </a:lnTo>
                  <a:lnTo>
                    <a:pt x="173" y="191"/>
                  </a:lnTo>
                  <a:lnTo>
                    <a:pt x="172" y="184"/>
                  </a:lnTo>
                  <a:lnTo>
                    <a:pt x="170" y="177"/>
                  </a:lnTo>
                  <a:lnTo>
                    <a:pt x="168" y="171"/>
                  </a:lnTo>
                  <a:lnTo>
                    <a:pt x="165" y="165"/>
                  </a:lnTo>
                  <a:lnTo>
                    <a:pt x="162" y="160"/>
                  </a:lnTo>
                  <a:lnTo>
                    <a:pt x="158" y="154"/>
                  </a:lnTo>
                  <a:lnTo>
                    <a:pt x="154" y="150"/>
                  </a:lnTo>
                  <a:lnTo>
                    <a:pt x="149" y="147"/>
                  </a:lnTo>
                  <a:lnTo>
                    <a:pt x="145" y="144"/>
                  </a:lnTo>
                  <a:lnTo>
                    <a:pt x="141" y="142"/>
                  </a:lnTo>
                  <a:lnTo>
                    <a:pt x="135" y="139"/>
                  </a:lnTo>
                  <a:lnTo>
                    <a:pt x="130" y="138"/>
                  </a:lnTo>
                  <a:lnTo>
                    <a:pt x="124" y="137"/>
                  </a:lnTo>
                  <a:lnTo>
                    <a:pt x="118" y="137"/>
                  </a:lnTo>
                  <a:lnTo>
                    <a:pt x="112" y="137"/>
                  </a:lnTo>
                  <a:lnTo>
                    <a:pt x="107" y="138"/>
                  </a:lnTo>
                  <a:lnTo>
                    <a:pt x="102" y="139"/>
                  </a:lnTo>
                  <a:lnTo>
                    <a:pt x="96" y="142"/>
                  </a:lnTo>
                  <a:lnTo>
                    <a:pt x="92" y="144"/>
                  </a:lnTo>
                  <a:lnTo>
                    <a:pt x="87" y="147"/>
                  </a:lnTo>
                  <a:lnTo>
                    <a:pt x="82" y="150"/>
                  </a:lnTo>
                  <a:lnTo>
                    <a:pt x="78" y="154"/>
                  </a:lnTo>
                  <a:lnTo>
                    <a:pt x="75" y="160"/>
                  </a:lnTo>
                  <a:lnTo>
                    <a:pt x="71" y="165"/>
                  </a:lnTo>
                  <a:lnTo>
                    <a:pt x="68" y="171"/>
                  </a:lnTo>
                  <a:lnTo>
                    <a:pt x="66" y="177"/>
                  </a:lnTo>
                  <a:lnTo>
                    <a:pt x="64" y="184"/>
                  </a:lnTo>
                  <a:lnTo>
                    <a:pt x="63" y="191"/>
                  </a:lnTo>
                  <a:lnTo>
                    <a:pt x="63" y="199"/>
                  </a:lnTo>
                  <a:lnTo>
                    <a:pt x="62" y="207"/>
                  </a:lnTo>
                  <a:close/>
                  <a:moveTo>
                    <a:pt x="88" y="65"/>
                  </a:moveTo>
                  <a:lnTo>
                    <a:pt x="117" y="0"/>
                  </a:lnTo>
                  <a:lnTo>
                    <a:pt x="185" y="0"/>
                  </a:lnTo>
                  <a:lnTo>
                    <a:pt x="125" y="65"/>
                  </a:lnTo>
                  <a:lnTo>
                    <a:pt x="88" y="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38" name="Freeform 1466">
              <a:extLst>
                <a:ext uri="{FF2B5EF4-FFF2-40B4-BE49-F238E27FC236}">
                  <a16:creationId xmlns:a16="http://schemas.microsoft.com/office/drawing/2014/main" id="{6AFCE356-2C64-4D0C-8A20-F8756D83811B}"/>
                </a:ext>
              </a:extLst>
            </p:cNvPr>
            <p:cNvSpPr>
              <a:spLocks/>
            </p:cNvSpPr>
            <p:nvPr/>
          </p:nvSpPr>
          <p:spPr bwMode="auto">
            <a:xfrm>
              <a:off x="4114" y="1701"/>
              <a:ext cx="42" cy="47"/>
            </a:xfrm>
            <a:custGeom>
              <a:avLst/>
              <a:gdLst>
                <a:gd name="T0" fmla="*/ 42 w 209"/>
                <a:gd name="T1" fmla="*/ 47 h 234"/>
                <a:gd name="T2" fmla="*/ 30 w 209"/>
                <a:gd name="T3" fmla="*/ 47 h 234"/>
                <a:gd name="T4" fmla="*/ 30 w 209"/>
                <a:gd name="T5" fmla="*/ 24 h 234"/>
                <a:gd name="T6" fmla="*/ 30 w 209"/>
                <a:gd name="T7" fmla="*/ 20 h 234"/>
                <a:gd name="T8" fmla="*/ 30 w 209"/>
                <a:gd name="T9" fmla="*/ 17 h 234"/>
                <a:gd name="T10" fmla="*/ 30 w 209"/>
                <a:gd name="T11" fmla="*/ 15 h 234"/>
                <a:gd name="T12" fmla="*/ 29 w 209"/>
                <a:gd name="T13" fmla="*/ 14 h 234"/>
                <a:gd name="T14" fmla="*/ 29 w 209"/>
                <a:gd name="T15" fmla="*/ 13 h 234"/>
                <a:gd name="T16" fmla="*/ 28 w 209"/>
                <a:gd name="T17" fmla="*/ 12 h 234"/>
                <a:gd name="T18" fmla="*/ 27 w 209"/>
                <a:gd name="T19" fmla="*/ 11 h 234"/>
                <a:gd name="T20" fmla="*/ 27 w 209"/>
                <a:gd name="T21" fmla="*/ 10 h 234"/>
                <a:gd name="T22" fmla="*/ 26 w 209"/>
                <a:gd name="T23" fmla="*/ 10 h 234"/>
                <a:gd name="T24" fmla="*/ 25 w 209"/>
                <a:gd name="T25" fmla="*/ 9 h 234"/>
                <a:gd name="T26" fmla="*/ 24 w 209"/>
                <a:gd name="T27" fmla="*/ 9 h 234"/>
                <a:gd name="T28" fmla="*/ 22 w 209"/>
                <a:gd name="T29" fmla="*/ 9 h 234"/>
                <a:gd name="T30" fmla="*/ 21 w 209"/>
                <a:gd name="T31" fmla="*/ 9 h 234"/>
                <a:gd name="T32" fmla="*/ 19 w 209"/>
                <a:gd name="T33" fmla="*/ 10 h 234"/>
                <a:gd name="T34" fmla="*/ 18 w 209"/>
                <a:gd name="T35" fmla="*/ 10 h 234"/>
                <a:gd name="T36" fmla="*/ 17 w 209"/>
                <a:gd name="T37" fmla="*/ 11 h 234"/>
                <a:gd name="T38" fmla="*/ 15 w 209"/>
                <a:gd name="T39" fmla="*/ 12 h 234"/>
                <a:gd name="T40" fmla="*/ 14 w 209"/>
                <a:gd name="T41" fmla="*/ 13 h 234"/>
                <a:gd name="T42" fmla="*/ 14 w 209"/>
                <a:gd name="T43" fmla="*/ 14 h 234"/>
                <a:gd name="T44" fmla="*/ 13 w 209"/>
                <a:gd name="T45" fmla="*/ 15 h 234"/>
                <a:gd name="T46" fmla="*/ 13 w 209"/>
                <a:gd name="T47" fmla="*/ 17 h 234"/>
                <a:gd name="T48" fmla="*/ 13 w 209"/>
                <a:gd name="T49" fmla="*/ 20 h 234"/>
                <a:gd name="T50" fmla="*/ 12 w 209"/>
                <a:gd name="T51" fmla="*/ 22 h 234"/>
                <a:gd name="T52" fmla="*/ 12 w 209"/>
                <a:gd name="T53" fmla="*/ 26 h 234"/>
                <a:gd name="T54" fmla="*/ 12 w 209"/>
                <a:gd name="T55" fmla="*/ 47 h 234"/>
                <a:gd name="T56" fmla="*/ 0 w 209"/>
                <a:gd name="T57" fmla="*/ 47 h 234"/>
                <a:gd name="T58" fmla="*/ 0 w 209"/>
                <a:gd name="T59" fmla="*/ 1 h 234"/>
                <a:gd name="T60" fmla="*/ 11 w 209"/>
                <a:gd name="T61" fmla="*/ 1 h 234"/>
                <a:gd name="T62" fmla="*/ 11 w 209"/>
                <a:gd name="T63" fmla="*/ 8 h 234"/>
                <a:gd name="T64" fmla="*/ 13 w 209"/>
                <a:gd name="T65" fmla="*/ 6 h 234"/>
                <a:gd name="T66" fmla="*/ 14 w 209"/>
                <a:gd name="T67" fmla="*/ 4 h 234"/>
                <a:gd name="T68" fmla="*/ 16 w 209"/>
                <a:gd name="T69" fmla="*/ 3 h 234"/>
                <a:gd name="T70" fmla="*/ 18 w 209"/>
                <a:gd name="T71" fmla="*/ 2 h 234"/>
                <a:gd name="T72" fmla="*/ 20 w 209"/>
                <a:gd name="T73" fmla="*/ 1 h 234"/>
                <a:gd name="T74" fmla="*/ 22 w 209"/>
                <a:gd name="T75" fmla="*/ 0 h 234"/>
                <a:gd name="T76" fmla="*/ 24 w 209"/>
                <a:gd name="T77" fmla="*/ 0 h 234"/>
                <a:gd name="T78" fmla="*/ 27 w 209"/>
                <a:gd name="T79" fmla="*/ 0 h 234"/>
                <a:gd name="T80" fmla="*/ 29 w 209"/>
                <a:gd name="T81" fmla="*/ 0 h 234"/>
                <a:gd name="T82" fmla="*/ 30 w 209"/>
                <a:gd name="T83" fmla="*/ 0 h 234"/>
                <a:gd name="T84" fmla="*/ 32 w 209"/>
                <a:gd name="T85" fmla="*/ 1 h 234"/>
                <a:gd name="T86" fmla="*/ 34 w 209"/>
                <a:gd name="T87" fmla="*/ 1 h 234"/>
                <a:gd name="T88" fmla="*/ 36 w 209"/>
                <a:gd name="T89" fmla="*/ 2 h 234"/>
                <a:gd name="T90" fmla="*/ 37 w 209"/>
                <a:gd name="T91" fmla="*/ 3 h 234"/>
                <a:gd name="T92" fmla="*/ 38 w 209"/>
                <a:gd name="T93" fmla="*/ 4 h 234"/>
                <a:gd name="T94" fmla="*/ 39 w 209"/>
                <a:gd name="T95" fmla="*/ 5 h 234"/>
                <a:gd name="T96" fmla="*/ 40 w 209"/>
                <a:gd name="T97" fmla="*/ 6 h 234"/>
                <a:gd name="T98" fmla="*/ 40 w 209"/>
                <a:gd name="T99" fmla="*/ 7 h 234"/>
                <a:gd name="T100" fmla="*/ 41 w 209"/>
                <a:gd name="T101" fmla="*/ 9 h 234"/>
                <a:gd name="T102" fmla="*/ 41 w 209"/>
                <a:gd name="T103" fmla="*/ 10 h 234"/>
                <a:gd name="T104" fmla="*/ 42 w 209"/>
                <a:gd name="T105" fmla="*/ 12 h 234"/>
                <a:gd name="T106" fmla="*/ 42 w 209"/>
                <a:gd name="T107" fmla="*/ 14 h 234"/>
                <a:gd name="T108" fmla="*/ 42 w 209"/>
                <a:gd name="T109" fmla="*/ 16 h 234"/>
                <a:gd name="T110" fmla="*/ 42 w 209"/>
                <a:gd name="T111" fmla="*/ 18 h 234"/>
                <a:gd name="T112" fmla="*/ 42 w 209"/>
                <a:gd name="T113" fmla="*/ 47 h 23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09"/>
                <a:gd name="T172" fmla="*/ 0 h 234"/>
                <a:gd name="T173" fmla="*/ 209 w 209"/>
                <a:gd name="T174" fmla="*/ 234 h 23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09" h="234">
                  <a:moveTo>
                    <a:pt x="209" y="234"/>
                  </a:moveTo>
                  <a:lnTo>
                    <a:pt x="149" y="234"/>
                  </a:lnTo>
                  <a:lnTo>
                    <a:pt x="149" y="117"/>
                  </a:lnTo>
                  <a:lnTo>
                    <a:pt x="148" y="100"/>
                  </a:lnTo>
                  <a:lnTo>
                    <a:pt x="148" y="86"/>
                  </a:lnTo>
                  <a:lnTo>
                    <a:pt x="147" y="76"/>
                  </a:lnTo>
                  <a:lnTo>
                    <a:pt x="145" y="69"/>
                  </a:lnTo>
                  <a:lnTo>
                    <a:pt x="143" y="63"/>
                  </a:lnTo>
                  <a:lnTo>
                    <a:pt x="139" y="59"/>
                  </a:lnTo>
                  <a:lnTo>
                    <a:pt x="136" y="55"/>
                  </a:lnTo>
                  <a:lnTo>
                    <a:pt x="132" y="51"/>
                  </a:lnTo>
                  <a:lnTo>
                    <a:pt x="127" y="49"/>
                  </a:lnTo>
                  <a:lnTo>
                    <a:pt x="122" y="47"/>
                  </a:lnTo>
                  <a:lnTo>
                    <a:pt x="117" y="46"/>
                  </a:lnTo>
                  <a:lnTo>
                    <a:pt x="111" y="46"/>
                  </a:lnTo>
                  <a:lnTo>
                    <a:pt x="104" y="46"/>
                  </a:lnTo>
                  <a:lnTo>
                    <a:pt x="96" y="48"/>
                  </a:lnTo>
                  <a:lnTo>
                    <a:pt x="90" y="50"/>
                  </a:lnTo>
                  <a:lnTo>
                    <a:pt x="83" y="55"/>
                  </a:lnTo>
                  <a:lnTo>
                    <a:pt x="77" y="59"/>
                  </a:lnTo>
                  <a:lnTo>
                    <a:pt x="72" y="64"/>
                  </a:lnTo>
                  <a:lnTo>
                    <a:pt x="68" y="71"/>
                  </a:lnTo>
                  <a:lnTo>
                    <a:pt x="66" y="77"/>
                  </a:lnTo>
                  <a:lnTo>
                    <a:pt x="64" y="86"/>
                  </a:lnTo>
                  <a:lnTo>
                    <a:pt x="63" y="98"/>
                  </a:lnTo>
                  <a:lnTo>
                    <a:pt x="62" y="112"/>
                  </a:lnTo>
                  <a:lnTo>
                    <a:pt x="62" y="130"/>
                  </a:lnTo>
                  <a:lnTo>
                    <a:pt x="62" y="234"/>
                  </a:lnTo>
                  <a:lnTo>
                    <a:pt x="0" y="234"/>
                  </a:lnTo>
                  <a:lnTo>
                    <a:pt x="0" y="5"/>
                  </a:lnTo>
                  <a:lnTo>
                    <a:pt x="57" y="5"/>
                  </a:lnTo>
                  <a:lnTo>
                    <a:pt x="57" y="38"/>
                  </a:lnTo>
                  <a:lnTo>
                    <a:pt x="65" y="29"/>
                  </a:lnTo>
                  <a:lnTo>
                    <a:pt x="72" y="21"/>
                  </a:lnTo>
                  <a:lnTo>
                    <a:pt x="81" y="15"/>
                  </a:lnTo>
                  <a:lnTo>
                    <a:pt x="91" y="9"/>
                  </a:lnTo>
                  <a:lnTo>
                    <a:pt x="100" y="5"/>
                  </a:lnTo>
                  <a:lnTo>
                    <a:pt x="110" y="2"/>
                  </a:lnTo>
                  <a:lnTo>
                    <a:pt x="121" y="0"/>
                  </a:lnTo>
                  <a:lnTo>
                    <a:pt x="133" y="0"/>
                  </a:lnTo>
                  <a:lnTo>
                    <a:pt x="143" y="0"/>
                  </a:lnTo>
                  <a:lnTo>
                    <a:pt x="151" y="1"/>
                  </a:lnTo>
                  <a:lnTo>
                    <a:pt x="161" y="4"/>
                  </a:lnTo>
                  <a:lnTo>
                    <a:pt x="168" y="6"/>
                  </a:lnTo>
                  <a:lnTo>
                    <a:pt x="177" y="10"/>
                  </a:lnTo>
                  <a:lnTo>
                    <a:pt x="184" y="15"/>
                  </a:lnTo>
                  <a:lnTo>
                    <a:pt x="189" y="20"/>
                  </a:lnTo>
                  <a:lnTo>
                    <a:pt x="194" y="25"/>
                  </a:lnTo>
                  <a:lnTo>
                    <a:pt x="198" y="31"/>
                  </a:lnTo>
                  <a:lnTo>
                    <a:pt x="201" y="37"/>
                  </a:lnTo>
                  <a:lnTo>
                    <a:pt x="204" y="44"/>
                  </a:lnTo>
                  <a:lnTo>
                    <a:pt x="206" y="50"/>
                  </a:lnTo>
                  <a:lnTo>
                    <a:pt x="207" y="59"/>
                  </a:lnTo>
                  <a:lnTo>
                    <a:pt x="208" y="68"/>
                  </a:lnTo>
                  <a:lnTo>
                    <a:pt x="209" y="78"/>
                  </a:lnTo>
                  <a:lnTo>
                    <a:pt x="209" y="91"/>
                  </a:lnTo>
                  <a:lnTo>
                    <a:pt x="209" y="2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39" name="Freeform 1467">
              <a:extLst>
                <a:ext uri="{FF2B5EF4-FFF2-40B4-BE49-F238E27FC236}">
                  <a16:creationId xmlns:a16="http://schemas.microsoft.com/office/drawing/2014/main" id="{6210D7FD-D0E7-4E9A-9F5A-9C6A8F797ADF}"/>
                </a:ext>
              </a:extLst>
            </p:cNvPr>
            <p:cNvSpPr>
              <a:spLocks noEditPoints="1"/>
            </p:cNvSpPr>
            <p:nvPr/>
          </p:nvSpPr>
          <p:spPr bwMode="auto">
            <a:xfrm>
              <a:off x="3574" y="1790"/>
              <a:ext cx="44" cy="64"/>
            </a:xfrm>
            <a:custGeom>
              <a:avLst/>
              <a:gdLst>
                <a:gd name="T0" fmla="*/ 11 w 224"/>
                <a:gd name="T1" fmla="*/ 1 h 322"/>
                <a:gd name="T2" fmla="*/ 12 w 224"/>
                <a:gd name="T3" fmla="*/ 6 h 322"/>
                <a:gd name="T4" fmla="*/ 15 w 224"/>
                <a:gd name="T5" fmla="*/ 3 h 322"/>
                <a:gd name="T6" fmla="*/ 19 w 224"/>
                <a:gd name="T7" fmla="*/ 1 h 322"/>
                <a:gd name="T8" fmla="*/ 23 w 224"/>
                <a:gd name="T9" fmla="*/ 0 h 322"/>
                <a:gd name="T10" fmla="*/ 27 w 224"/>
                <a:gd name="T11" fmla="*/ 0 h 322"/>
                <a:gd name="T12" fmla="*/ 31 w 224"/>
                <a:gd name="T13" fmla="*/ 1 h 322"/>
                <a:gd name="T14" fmla="*/ 34 w 224"/>
                <a:gd name="T15" fmla="*/ 3 h 322"/>
                <a:gd name="T16" fmla="*/ 37 w 224"/>
                <a:gd name="T17" fmla="*/ 5 h 322"/>
                <a:gd name="T18" fmla="*/ 40 w 224"/>
                <a:gd name="T19" fmla="*/ 8 h 322"/>
                <a:gd name="T20" fmla="*/ 42 w 224"/>
                <a:gd name="T21" fmla="*/ 12 h 322"/>
                <a:gd name="T22" fmla="*/ 43 w 224"/>
                <a:gd name="T23" fmla="*/ 16 h 322"/>
                <a:gd name="T24" fmla="*/ 44 w 224"/>
                <a:gd name="T25" fmla="*/ 21 h 322"/>
                <a:gd name="T26" fmla="*/ 44 w 224"/>
                <a:gd name="T27" fmla="*/ 26 h 322"/>
                <a:gd name="T28" fmla="*/ 43 w 224"/>
                <a:gd name="T29" fmla="*/ 32 h 322"/>
                <a:gd name="T30" fmla="*/ 42 w 224"/>
                <a:gd name="T31" fmla="*/ 36 h 322"/>
                <a:gd name="T32" fmla="*/ 40 w 224"/>
                <a:gd name="T33" fmla="*/ 40 h 322"/>
                <a:gd name="T34" fmla="*/ 37 w 224"/>
                <a:gd name="T35" fmla="*/ 43 h 322"/>
                <a:gd name="T36" fmla="*/ 34 w 224"/>
                <a:gd name="T37" fmla="*/ 45 h 322"/>
                <a:gd name="T38" fmla="*/ 31 w 224"/>
                <a:gd name="T39" fmla="*/ 47 h 322"/>
                <a:gd name="T40" fmla="*/ 27 w 224"/>
                <a:gd name="T41" fmla="*/ 48 h 322"/>
                <a:gd name="T42" fmla="*/ 23 w 224"/>
                <a:gd name="T43" fmla="*/ 48 h 322"/>
                <a:gd name="T44" fmla="*/ 20 w 224"/>
                <a:gd name="T45" fmla="*/ 47 h 322"/>
                <a:gd name="T46" fmla="*/ 17 w 224"/>
                <a:gd name="T47" fmla="*/ 45 h 322"/>
                <a:gd name="T48" fmla="*/ 14 w 224"/>
                <a:gd name="T49" fmla="*/ 43 h 322"/>
                <a:gd name="T50" fmla="*/ 12 w 224"/>
                <a:gd name="T51" fmla="*/ 64 h 322"/>
                <a:gd name="T52" fmla="*/ 0 w 224"/>
                <a:gd name="T53" fmla="*/ 1 h 322"/>
                <a:gd name="T54" fmla="*/ 12 w 224"/>
                <a:gd name="T55" fmla="*/ 25 h 322"/>
                <a:gd name="T56" fmla="*/ 12 w 224"/>
                <a:gd name="T57" fmla="*/ 28 h 322"/>
                <a:gd name="T58" fmla="*/ 13 w 224"/>
                <a:gd name="T59" fmla="*/ 31 h 322"/>
                <a:gd name="T60" fmla="*/ 14 w 224"/>
                <a:gd name="T61" fmla="*/ 33 h 322"/>
                <a:gd name="T62" fmla="*/ 16 w 224"/>
                <a:gd name="T63" fmla="*/ 35 h 322"/>
                <a:gd name="T64" fmla="*/ 17 w 224"/>
                <a:gd name="T65" fmla="*/ 37 h 322"/>
                <a:gd name="T66" fmla="*/ 19 w 224"/>
                <a:gd name="T67" fmla="*/ 38 h 322"/>
                <a:gd name="T68" fmla="*/ 21 w 224"/>
                <a:gd name="T69" fmla="*/ 38 h 322"/>
                <a:gd name="T70" fmla="*/ 23 w 224"/>
                <a:gd name="T71" fmla="*/ 38 h 322"/>
                <a:gd name="T72" fmla="*/ 25 w 224"/>
                <a:gd name="T73" fmla="*/ 38 h 322"/>
                <a:gd name="T74" fmla="*/ 27 w 224"/>
                <a:gd name="T75" fmla="*/ 37 h 322"/>
                <a:gd name="T76" fmla="*/ 28 w 224"/>
                <a:gd name="T77" fmla="*/ 36 h 322"/>
                <a:gd name="T78" fmla="*/ 30 w 224"/>
                <a:gd name="T79" fmla="*/ 34 h 322"/>
                <a:gd name="T80" fmla="*/ 31 w 224"/>
                <a:gd name="T81" fmla="*/ 32 h 322"/>
                <a:gd name="T82" fmla="*/ 32 w 224"/>
                <a:gd name="T83" fmla="*/ 27 h 322"/>
                <a:gd name="T84" fmla="*/ 32 w 224"/>
                <a:gd name="T85" fmla="*/ 20 h 322"/>
                <a:gd name="T86" fmla="*/ 31 w 224"/>
                <a:gd name="T87" fmla="*/ 16 h 322"/>
                <a:gd name="T88" fmla="*/ 29 w 224"/>
                <a:gd name="T89" fmla="*/ 14 h 322"/>
                <a:gd name="T90" fmla="*/ 28 w 224"/>
                <a:gd name="T91" fmla="*/ 12 h 322"/>
                <a:gd name="T92" fmla="*/ 27 w 224"/>
                <a:gd name="T93" fmla="*/ 11 h 322"/>
                <a:gd name="T94" fmla="*/ 25 w 224"/>
                <a:gd name="T95" fmla="*/ 10 h 322"/>
                <a:gd name="T96" fmla="*/ 23 w 224"/>
                <a:gd name="T97" fmla="*/ 10 h 322"/>
                <a:gd name="T98" fmla="*/ 21 w 224"/>
                <a:gd name="T99" fmla="*/ 10 h 322"/>
                <a:gd name="T100" fmla="*/ 19 w 224"/>
                <a:gd name="T101" fmla="*/ 10 h 322"/>
                <a:gd name="T102" fmla="*/ 17 w 224"/>
                <a:gd name="T103" fmla="*/ 11 h 322"/>
                <a:gd name="T104" fmla="*/ 15 w 224"/>
                <a:gd name="T105" fmla="*/ 12 h 322"/>
                <a:gd name="T106" fmla="*/ 14 w 224"/>
                <a:gd name="T107" fmla="*/ 14 h 322"/>
                <a:gd name="T108" fmla="*/ 13 w 224"/>
                <a:gd name="T109" fmla="*/ 16 h 322"/>
                <a:gd name="T110" fmla="*/ 12 w 224"/>
                <a:gd name="T111" fmla="*/ 20 h 3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24"/>
                <a:gd name="T169" fmla="*/ 0 h 322"/>
                <a:gd name="T170" fmla="*/ 224 w 224"/>
                <a:gd name="T171" fmla="*/ 322 h 3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24" h="322">
                  <a:moveTo>
                    <a:pt x="0" y="5"/>
                  </a:moveTo>
                  <a:lnTo>
                    <a:pt x="57" y="5"/>
                  </a:lnTo>
                  <a:lnTo>
                    <a:pt x="57" y="39"/>
                  </a:lnTo>
                  <a:lnTo>
                    <a:pt x="63" y="31"/>
                  </a:lnTo>
                  <a:lnTo>
                    <a:pt x="70" y="24"/>
                  </a:lnTo>
                  <a:lnTo>
                    <a:pt x="77" y="17"/>
                  </a:lnTo>
                  <a:lnTo>
                    <a:pt x="87" y="11"/>
                  </a:lnTo>
                  <a:lnTo>
                    <a:pt x="97" y="6"/>
                  </a:lnTo>
                  <a:lnTo>
                    <a:pt x="106" y="3"/>
                  </a:lnTo>
                  <a:lnTo>
                    <a:pt x="117" y="1"/>
                  </a:lnTo>
                  <a:lnTo>
                    <a:pt x="128" y="0"/>
                  </a:lnTo>
                  <a:lnTo>
                    <a:pt x="138" y="1"/>
                  </a:lnTo>
                  <a:lnTo>
                    <a:pt x="147" y="2"/>
                  </a:lnTo>
                  <a:lnTo>
                    <a:pt x="156" y="4"/>
                  </a:lnTo>
                  <a:lnTo>
                    <a:pt x="166" y="9"/>
                  </a:lnTo>
                  <a:lnTo>
                    <a:pt x="173" y="13"/>
                  </a:lnTo>
                  <a:lnTo>
                    <a:pt x="181" y="18"/>
                  </a:lnTo>
                  <a:lnTo>
                    <a:pt x="188" y="25"/>
                  </a:lnTo>
                  <a:lnTo>
                    <a:pt x="196" y="31"/>
                  </a:lnTo>
                  <a:lnTo>
                    <a:pt x="202" y="40"/>
                  </a:lnTo>
                  <a:lnTo>
                    <a:pt x="208" y="49"/>
                  </a:lnTo>
                  <a:lnTo>
                    <a:pt x="213" y="58"/>
                  </a:lnTo>
                  <a:lnTo>
                    <a:pt x="216" y="69"/>
                  </a:lnTo>
                  <a:lnTo>
                    <a:pt x="220" y="81"/>
                  </a:lnTo>
                  <a:lnTo>
                    <a:pt x="222" y="93"/>
                  </a:lnTo>
                  <a:lnTo>
                    <a:pt x="223" y="106"/>
                  </a:lnTo>
                  <a:lnTo>
                    <a:pt x="224" y="119"/>
                  </a:lnTo>
                  <a:lnTo>
                    <a:pt x="223" y="133"/>
                  </a:lnTo>
                  <a:lnTo>
                    <a:pt x="222" y="146"/>
                  </a:lnTo>
                  <a:lnTo>
                    <a:pt x="220" y="159"/>
                  </a:lnTo>
                  <a:lnTo>
                    <a:pt x="216" y="169"/>
                  </a:lnTo>
                  <a:lnTo>
                    <a:pt x="213" y="180"/>
                  </a:lnTo>
                  <a:lnTo>
                    <a:pt x="208" y="191"/>
                  </a:lnTo>
                  <a:lnTo>
                    <a:pt x="202" y="200"/>
                  </a:lnTo>
                  <a:lnTo>
                    <a:pt x="196" y="208"/>
                  </a:lnTo>
                  <a:lnTo>
                    <a:pt x="188" y="216"/>
                  </a:lnTo>
                  <a:lnTo>
                    <a:pt x="181" y="222"/>
                  </a:lnTo>
                  <a:lnTo>
                    <a:pt x="173" y="228"/>
                  </a:lnTo>
                  <a:lnTo>
                    <a:pt x="165" y="232"/>
                  </a:lnTo>
                  <a:lnTo>
                    <a:pt x="156" y="235"/>
                  </a:lnTo>
                  <a:lnTo>
                    <a:pt x="147" y="237"/>
                  </a:lnTo>
                  <a:lnTo>
                    <a:pt x="138" y="240"/>
                  </a:lnTo>
                  <a:lnTo>
                    <a:pt x="128" y="240"/>
                  </a:lnTo>
                  <a:lnTo>
                    <a:pt x="118" y="240"/>
                  </a:lnTo>
                  <a:lnTo>
                    <a:pt x="109" y="237"/>
                  </a:lnTo>
                  <a:lnTo>
                    <a:pt x="101" y="235"/>
                  </a:lnTo>
                  <a:lnTo>
                    <a:pt x="93" y="232"/>
                  </a:lnTo>
                  <a:lnTo>
                    <a:pt x="86" y="228"/>
                  </a:lnTo>
                  <a:lnTo>
                    <a:pt x="77" y="222"/>
                  </a:lnTo>
                  <a:lnTo>
                    <a:pt x="70" y="215"/>
                  </a:lnTo>
                  <a:lnTo>
                    <a:pt x="61" y="206"/>
                  </a:lnTo>
                  <a:lnTo>
                    <a:pt x="61" y="322"/>
                  </a:lnTo>
                  <a:lnTo>
                    <a:pt x="0" y="322"/>
                  </a:lnTo>
                  <a:lnTo>
                    <a:pt x="0" y="5"/>
                  </a:lnTo>
                  <a:close/>
                  <a:moveTo>
                    <a:pt x="60" y="117"/>
                  </a:moveTo>
                  <a:lnTo>
                    <a:pt x="61" y="125"/>
                  </a:lnTo>
                  <a:lnTo>
                    <a:pt x="61" y="134"/>
                  </a:lnTo>
                  <a:lnTo>
                    <a:pt x="62" y="142"/>
                  </a:lnTo>
                  <a:lnTo>
                    <a:pt x="64" y="150"/>
                  </a:lnTo>
                  <a:lnTo>
                    <a:pt x="66" y="156"/>
                  </a:lnTo>
                  <a:lnTo>
                    <a:pt x="68" y="163"/>
                  </a:lnTo>
                  <a:lnTo>
                    <a:pt x="72" y="168"/>
                  </a:lnTo>
                  <a:lnTo>
                    <a:pt x="76" y="174"/>
                  </a:lnTo>
                  <a:lnTo>
                    <a:pt x="79" y="178"/>
                  </a:lnTo>
                  <a:lnTo>
                    <a:pt x="84" y="181"/>
                  </a:lnTo>
                  <a:lnTo>
                    <a:pt x="88" y="185"/>
                  </a:lnTo>
                  <a:lnTo>
                    <a:pt x="92" y="187"/>
                  </a:lnTo>
                  <a:lnTo>
                    <a:pt x="98" y="189"/>
                  </a:lnTo>
                  <a:lnTo>
                    <a:pt x="102" y="191"/>
                  </a:lnTo>
                  <a:lnTo>
                    <a:pt x="107" y="191"/>
                  </a:lnTo>
                  <a:lnTo>
                    <a:pt x="113" y="192"/>
                  </a:lnTo>
                  <a:lnTo>
                    <a:pt x="118" y="191"/>
                  </a:lnTo>
                  <a:lnTo>
                    <a:pt x="123" y="191"/>
                  </a:lnTo>
                  <a:lnTo>
                    <a:pt x="128" y="189"/>
                  </a:lnTo>
                  <a:lnTo>
                    <a:pt x="132" y="188"/>
                  </a:lnTo>
                  <a:lnTo>
                    <a:pt x="136" y="186"/>
                  </a:lnTo>
                  <a:lnTo>
                    <a:pt x="141" y="182"/>
                  </a:lnTo>
                  <a:lnTo>
                    <a:pt x="144" y="179"/>
                  </a:lnTo>
                  <a:lnTo>
                    <a:pt x="148" y="175"/>
                  </a:lnTo>
                  <a:lnTo>
                    <a:pt x="152" y="171"/>
                  </a:lnTo>
                  <a:lnTo>
                    <a:pt x="154" y="165"/>
                  </a:lnTo>
                  <a:lnTo>
                    <a:pt x="157" y="159"/>
                  </a:lnTo>
                  <a:lnTo>
                    <a:pt x="158" y="152"/>
                  </a:lnTo>
                  <a:lnTo>
                    <a:pt x="161" y="137"/>
                  </a:lnTo>
                  <a:lnTo>
                    <a:pt x="162" y="120"/>
                  </a:lnTo>
                  <a:lnTo>
                    <a:pt x="161" y="103"/>
                  </a:lnTo>
                  <a:lnTo>
                    <a:pt x="158" y="87"/>
                  </a:lnTo>
                  <a:lnTo>
                    <a:pt x="156" y="81"/>
                  </a:lnTo>
                  <a:lnTo>
                    <a:pt x="154" y="76"/>
                  </a:lnTo>
                  <a:lnTo>
                    <a:pt x="150" y="70"/>
                  </a:lnTo>
                  <a:lnTo>
                    <a:pt x="147" y="66"/>
                  </a:lnTo>
                  <a:lnTo>
                    <a:pt x="144" y="62"/>
                  </a:lnTo>
                  <a:lnTo>
                    <a:pt x="140" y="58"/>
                  </a:lnTo>
                  <a:lnTo>
                    <a:pt x="135" y="55"/>
                  </a:lnTo>
                  <a:lnTo>
                    <a:pt x="131" y="53"/>
                  </a:lnTo>
                  <a:lnTo>
                    <a:pt x="127" y="51"/>
                  </a:lnTo>
                  <a:lnTo>
                    <a:pt x="122" y="50"/>
                  </a:lnTo>
                  <a:lnTo>
                    <a:pt x="117" y="49"/>
                  </a:lnTo>
                  <a:lnTo>
                    <a:pt x="112" y="49"/>
                  </a:lnTo>
                  <a:lnTo>
                    <a:pt x="106" y="49"/>
                  </a:lnTo>
                  <a:lnTo>
                    <a:pt x="101" y="50"/>
                  </a:lnTo>
                  <a:lnTo>
                    <a:pt x="97" y="51"/>
                  </a:lnTo>
                  <a:lnTo>
                    <a:pt x="91" y="53"/>
                  </a:lnTo>
                  <a:lnTo>
                    <a:pt x="87" y="55"/>
                  </a:lnTo>
                  <a:lnTo>
                    <a:pt x="82" y="58"/>
                  </a:lnTo>
                  <a:lnTo>
                    <a:pt x="78" y="62"/>
                  </a:lnTo>
                  <a:lnTo>
                    <a:pt x="75" y="66"/>
                  </a:lnTo>
                  <a:lnTo>
                    <a:pt x="72" y="70"/>
                  </a:lnTo>
                  <a:lnTo>
                    <a:pt x="68" y="76"/>
                  </a:lnTo>
                  <a:lnTo>
                    <a:pt x="66" y="81"/>
                  </a:lnTo>
                  <a:lnTo>
                    <a:pt x="64" y="86"/>
                  </a:lnTo>
                  <a:lnTo>
                    <a:pt x="61" y="100"/>
                  </a:lnTo>
                  <a:lnTo>
                    <a:pt x="60" y="1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40" name="Freeform 1468">
              <a:extLst>
                <a:ext uri="{FF2B5EF4-FFF2-40B4-BE49-F238E27FC236}">
                  <a16:creationId xmlns:a16="http://schemas.microsoft.com/office/drawing/2014/main" id="{68D24ED4-79CA-4A1E-BA72-9373EFAE9A84}"/>
                </a:ext>
              </a:extLst>
            </p:cNvPr>
            <p:cNvSpPr>
              <a:spLocks noEditPoints="1"/>
            </p:cNvSpPr>
            <p:nvPr/>
          </p:nvSpPr>
          <p:spPr bwMode="auto">
            <a:xfrm>
              <a:off x="3625" y="1790"/>
              <a:ext cx="43" cy="48"/>
            </a:xfrm>
            <a:custGeom>
              <a:avLst/>
              <a:gdLst>
                <a:gd name="T0" fmla="*/ 2 w 215"/>
                <a:gd name="T1" fmla="*/ 11 h 240"/>
                <a:gd name="T2" fmla="*/ 4 w 215"/>
                <a:gd name="T3" fmla="*/ 7 h 240"/>
                <a:gd name="T4" fmla="*/ 7 w 215"/>
                <a:gd name="T5" fmla="*/ 4 h 240"/>
                <a:gd name="T6" fmla="*/ 10 w 215"/>
                <a:gd name="T7" fmla="*/ 2 h 240"/>
                <a:gd name="T8" fmla="*/ 15 w 215"/>
                <a:gd name="T9" fmla="*/ 0 h 240"/>
                <a:gd name="T10" fmla="*/ 21 w 215"/>
                <a:gd name="T11" fmla="*/ 0 h 240"/>
                <a:gd name="T12" fmla="*/ 31 w 215"/>
                <a:gd name="T13" fmla="*/ 1 h 240"/>
                <a:gd name="T14" fmla="*/ 37 w 215"/>
                <a:gd name="T15" fmla="*/ 4 h 240"/>
                <a:gd name="T16" fmla="*/ 39 w 215"/>
                <a:gd name="T17" fmla="*/ 9 h 240"/>
                <a:gd name="T18" fmla="*/ 40 w 215"/>
                <a:gd name="T19" fmla="*/ 18 h 240"/>
                <a:gd name="T20" fmla="*/ 40 w 215"/>
                <a:gd name="T21" fmla="*/ 37 h 240"/>
                <a:gd name="T22" fmla="*/ 42 w 215"/>
                <a:gd name="T23" fmla="*/ 44 h 240"/>
                <a:gd name="T24" fmla="*/ 30 w 215"/>
                <a:gd name="T25" fmla="*/ 45 h 240"/>
                <a:gd name="T26" fmla="*/ 29 w 215"/>
                <a:gd name="T27" fmla="*/ 42 h 240"/>
                <a:gd name="T28" fmla="*/ 24 w 215"/>
                <a:gd name="T29" fmla="*/ 46 h 240"/>
                <a:gd name="T30" fmla="*/ 19 w 215"/>
                <a:gd name="T31" fmla="*/ 47 h 240"/>
                <a:gd name="T32" fmla="*/ 13 w 215"/>
                <a:gd name="T33" fmla="*/ 48 h 240"/>
                <a:gd name="T34" fmla="*/ 9 w 215"/>
                <a:gd name="T35" fmla="*/ 47 h 240"/>
                <a:gd name="T36" fmla="*/ 5 w 215"/>
                <a:gd name="T37" fmla="*/ 45 h 240"/>
                <a:gd name="T38" fmla="*/ 2 w 215"/>
                <a:gd name="T39" fmla="*/ 42 h 240"/>
                <a:gd name="T40" fmla="*/ 0 w 215"/>
                <a:gd name="T41" fmla="*/ 39 h 240"/>
                <a:gd name="T42" fmla="*/ 0 w 215"/>
                <a:gd name="T43" fmla="*/ 34 h 240"/>
                <a:gd name="T44" fmla="*/ 1 w 215"/>
                <a:gd name="T45" fmla="*/ 29 h 240"/>
                <a:gd name="T46" fmla="*/ 4 w 215"/>
                <a:gd name="T47" fmla="*/ 25 h 240"/>
                <a:gd name="T48" fmla="*/ 9 w 215"/>
                <a:gd name="T49" fmla="*/ 22 h 240"/>
                <a:gd name="T50" fmla="*/ 17 w 215"/>
                <a:gd name="T51" fmla="*/ 20 h 240"/>
                <a:gd name="T52" fmla="*/ 26 w 215"/>
                <a:gd name="T53" fmla="*/ 18 h 240"/>
                <a:gd name="T54" fmla="*/ 28 w 215"/>
                <a:gd name="T55" fmla="*/ 14 h 240"/>
                <a:gd name="T56" fmla="*/ 27 w 215"/>
                <a:gd name="T57" fmla="*/ 11 h 240"/>
                <a:gd name="T58" fmla="*/ 23 w 215"/>
                <a:gd name="T59" fmla="*/ 10 h 240"/>
                <a:gd name="T60" fmla="*/ 17 w 215"/>
                <a:gd name="T61" fmla="*/ 10 h 240"/>
                <a:gd name="T62" fmla="*/ 14 w 215"/>
                <a:gd name="T63" fmla="*/ 11 h 240"/>
                <a:gd name="T64" fmla="*/ 12 w 215"/>
                <a:gd name="T65" fmla="*/ 15 h 240"/>
                <a:gd name="T66" fmla="*/ 26 w 215"/>
                <a:gd name="T67" fmla="*/ 26 h 240"/>
                <a:gd name="T68" fmla="*/ 19 w 215"/>
                <a:gd name="T69" fmla="*/ 27 h 240"/>
                <a:gd name="T70" fmla="*/ 15 w 215"/>
                <a:gd name="T71" fmla="*/ 29 h 240"/>
                <a:gd name="T72" fmla="*/ 12 w 215"/>
                <a:gd name="T73" fmla="*/ 32 h 240"/>
                <a:gd name="T74" fmla="*/ 13 w 215"/>
                <a:gd name="T75" fmla="*/ 36 h 240"/>
                <a:gd name="T76" fmla="*/ 15 w 215"/>
                <a:gd name="T77" fmla="*/ 38 h 240"/>
                <a:gd name="T78" fmla="*/ 19 w 215"/>
                <a:gd name="T79" fmla="*/ 39 h 240"/>
                <a:gd name="T80" fmla="*/ 24 w 215"/>
                <a:gd name="T81" fmla="*/ 38 h 240"/>
                <a:gd name="T82" fmla="*/ 27 w 215"/>
                <a:gd name="T83" fmla="*/ 35 h 240"/>
                <a:gd name="T84" fmla="*/ 28 w 215"/>
                <a:gd name="T85" fmla="*/ 31 h 24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5"/>
                <a:gd name="T130" fmla="*/ 0 h 240"/>
                <a:gd name="T131" fmla="*/ 215 w 215"/>
                <a:gd name="T132" fmla="*/ 240 h 24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5" h="240">
                  <a:moveTo>
                    <a:pt x="61" y="76"/>
                  </a:moveTo>
                  <a:lnTo>
                    <a:pt x="6" y="66"/>
                  </a:lnTo>
                  <a:lnTo>
                    <a:pt x="9" y="57"/>
                  </a:lnTo>
                  <a:lnTo>
                    <a:pt x="12" y="50"/>
                  </a:lnTo>
                  <a:lnTo>
                    <a:pt x="15" y="43"/>
                  </a:lnTo>
                  <a:lnTo>
                    <a:pt x="19" y="37"/>
                  </a:lnTo>
                  <a:lnTo>
                    <a:pt x="23" y="31"/>
                  </a:lnTo>
                  <a:lnTo>
                    <a:pt x="27" y="26"/>
                  </a:lnTo>
                  <a:lnTo>
                    <a:pt x="33" y="21"/>
                  </a:lnTo>
                  <a:lnTo>
                    <a:pt x="38" y="16"/>
                  </a:lnTo>
                  <a:lnTo>
                    <a:pt x="45" y="13"/>
                  </a:lnTo>
                  <a:lnTo>
                    <a:pt x="51" y="10"/>
                  </a:lnTo>
                  <a:lnTo>
                    <a:pt x="59" y="6"/>
                  </a:lnTo>
                  <a:lnTo>
                    <a:pt x="66" y="4"/>
                  </a:lnTo>
                  <a:lnTo>
                    <a:pt x="75" y="2"/>
                  </a:lnTo>
                  <a:lnTo>
                    <a:pt x="84" y="1"/>
                  </a:lnTo>
                  <a:lnTo>
                    <a:pt x="94" y="1"/>
                  </a:lnTo>
                  <a:lnTo>
                    <a:pt x="105" y="0"/>
                  </a:lnTo>
                  <a:lnTo>
                    <a:pt x="124" y="1"/>
                  </a:lnTo>
                  <a:lnTo>
                    <a:pt x="141" y="3"/>
                  </a:lnTo>
                  <a:lnTo>
                    <a:pt x="155" y="5"/>
                  </a:lnTo>
                  <a:lnTo>
                    <a:pt x="165" y="10"/>
                  </a:lnTo>
                  <a:lnTo>
                    <a:pt x="175" y="15"/>
                  </a:lnTo>
                  <a:lnTo>
                    <a:pt x="183" y="21"/>
                  </a:lnTo>
                  <a:lnTo>
                    <a:pt x="189" y="27"/>
                  </a:lnTo>
                  <a:lnTo>
                    <a:pt x="193" y="35"/>
                  </a:lnTo>
                  <a:lnTo>
                    <a:pt x="197" y="43"/>
                  </a:lnTo>
                  <a:lnTo>
                    <a:pt x="200" y="55"/>
                  </a:lnTo>
                  <a:lnTo>
                    <a:pt x="201" y="70"/>
                  </a:lnTo>
                  <a:lnTo>
                    <a:pt x="202" y="89"/>
                  </a:lnTo>
                  <a:lnTo>
                    <a:pt x="201" y="160"/>
                  </a:lnTo>
                  <a:lnTo>
                    <a:pt x="201" y="174"/>
                  </a:lnTo>
                  <a:lnTo>
                    <a:pt x="202" y="186"/>
                  </a:lnTo>
                  <a:lnTo>
                    <a:pt x="203" y="195"/>
                  </a:lnTo>
                  <a:lnTo>
                    <a:pt x="204" y="204"/>
                  </a:lnTo>
                  <a:lnTo>
                    <a:pt x="209" y="219"/>
                  </a:lnTo>
                  <a:lnTo>
                    <a:pt x="215" y="234"/>
                  </a:lnTo>
                  <a:lnTo>
                    <a:pt x="155" y="234"/>
                  </a:lnTo>
                  <a:lnTo>
                    <a:pt x="152" y="227"/>
                  </a:lnTo>
                  <a:lnTo>
                    <a:pt x="149" y="217"/>
                  </a:lnTo>
                  <a:lnTo>
                    <a:pt x="148" y="213"/>
                  </a:lnTo>
                  <a:lnTo>
                    <a:pt x="147" y="209"/>
                  </a:lnTo>
                  <a:lnTo>
                    <a:pt x="139" y="217"/>
                  </a:lnTo>
                  <a:lnTo>
                    <a:pt x="131" y="222"/>
                  </a:lnTo>
                  <a:lnTo>
                    <a:pt x="122" y="228"/>
                  </a:lnTo>
                  <a:lnTo>
                    <a:pt x="114" y="232"/>
                  </a:lnTo>
                  <a:lnTo>
                    <a:pt x="105" y="235"/>
                  </a:lnTo>
                  <a:lnTo>
                    <a:pt x="95" y="237"/>
                  </a:lnTo>
                  <a:lnTo>
                    <a:pt x="86" y="240"/>
                  </a:lnTo>
                  <a:lnTo>
                    <a:pt x="76" y="240"/>
                  </a:lnTo>
                  <a:lnTo>
                    <a:pt x="67" y="240"/>
                  </a:lnTo>
                  <a:lnTo>
                    <a:pt x="60" y="238"/>
                  </a:lnTo>
                  <a:lnTo>
                    <a:pt x="52" y="237"/>
                  </a:lnTo>
                  <a:lnTo>
                    <a:pt x="45" y="235"/>
                  </a:lnTo>
                  <a:lnTo>
                    <a:pt x="38" y="232"/>
                  </a:lnTo>
                  <a:lnTo>
                    <a:pt x="32" y="229"/>
                  </a:lnTo>
                  <a:lnTo>
                    <a:pt x="25" y="226"/>
                  </a:lnTo>
                  <a:lnTo>
                    <a:pt x="21" y="220"/>
                  </a:lnTo>
                  <a:lnTo>
                    <a:pt x="15" y="216"/>
                  </a:lnTo>
                  <a:lnTo>
                    <a:pt x="11" y="210"/>
                  </a:lnTo>
                  <a:lnTo>
                    <a:pt x="8" y="205"/>
                  </a:lnTo>
                  <a:lnTo>
                    <a:pt x="5" y="199"/>
                  </a:lnTo>
                  <a:lnTo>
                    <a:pt x="2" y="193"/>
                  </a:lnTo>
                  <a:lnTo>
                    <a:pt x="1" y="186"/>
                  </a:lnTo>
                  <a:lnTo>
                    <a:pt x="0" y="179"/>
                  </a:lnTo>
                  <a:lnTo>
                    <a:pt x="0" y="172"/>
                  </a:lnTo>
                  <a:lnTo>
                    <a:pt x="0" y="163"/>
                  </a:lnTo>
                  <a:lnTo>
                    <a:pt x="2" y="153"/>
                  </a:lnTo>
                  <a:lnTo>
                    <a:pt x="5" y="146"/>
                  </a:lnTo>
                  <a:lnTo>
                    <a:pt x="9" y="137"/>
                  </a:lnTo>
                  <a:lnTo>
                    <a:pt x="14" y="131"/>
                  </a:lnTo>
                  <a:lnTo>
                    <a:pt x="21" y="124"/>
                  </a:lnTo>
                  <a:lnTo>
                    <a:pt x="27" y="119"/>
                  </a:lnTo>
                  <a:lnTo>
                    <a:pt x="35" y="114"/>
                  </a:lnTo>
                  <a:lnTo>
                    <a:pt x="45" y="110"/>
                  </a:lnTo>
                  <a:lnTo>
                    <a:pt x="55" y="107"/>
                  </a:lnTo>
                  <a:lnTo>
                    <a:pt x="68" y="104"/>
                  </a:lnTo>
                  <a:lnTo>
                    <a:pt x="83" y="100"/>
                  </a:lnTo>
                  <a:lnTo>
                    <a:pt x="103" y="96"/>
                  </a:lnTo>
                  <a:lnTo>
                    <a:pt x="119" y="93"/>
                  </a:lnTo>
                  <a:lnTo>
                    <a:pt x="132" y="89"/>
                  </a:lnTo>
                  <a:lnTo>
                    <a:pt x="143" y="85"/>
                  </a:lnTo>
                  <a:lnTo>
                    <a:pt x="143" y="79"/>
                  </a:lnTo>
                  <a:lnTo>
                    <a:pt x="142" y="71"/>
                  </a:lnTo>
                  <a:lnTo>
                    <a:pt x="141" y="64"/>
                  </a:lnTo>
                  <a:lnTo>
                    <a:pt x="137" y="58"/>
                  </a:lnTo>
                  <a:lnTo>
                    <a:pt x="134" y="54"/>
                  </a:lnTo>
                  <a:lnTo>
                    <a:pt x="129" y="51"/>
                  </a:lnTo>
                  <a:lnTo>
                    <a:pt x="121" y="49"/>
                  </a:lnTo>
                  <a:lnTo>
                    <a:pt x="113" y="48"/>
                  </a:lnTo>
                  <a:lnTo>
                    <a:pt x="101" y="46"/>
                  </a:lnTo>
                  <a:lnTo>
                    <a:pt x="93" y="48"/>
                  </a:lnTo>
                  <a:lnTo>
                    <a:pt x="87" y="49"/>
                  </a:lnTo>
                  <a:lnTo>
                    <a:pt x="81" y="51"/>
                  </a:lnTo>
                  <a:lnTo>
                    <a:pt x="76" y="53"/>
                  </a:lnTo>
                  <a:lnTo>
                    <a:pt x="71" y="57"/>
                  </a:lnTo>
                  <a:lnTo>
                    <a:pt x="67" y="62"/>
                  </a:lnTo>
                  <a:lnTo>
                    <a:pt x="64" y="68"/>
                  </a:lnTo>
                  <a:lnTo>
                    <a:pt x="61" y="76"/>
                  </a:lnTo>
                  <a:close/>
                  <a:moveTo>
                    <a:pt x="143" y="125"/>
                  </a:moveTo>
                  <a:lnTo>
                    <a:pt x="135" y="126"/>
                  </a:lnTo>
                  <a:lnTo>
                    <a:pt x="128" y="128"/>
                  </a:lnTo>
                  <a:lnTo>
                    <a:pt x="117" y="132"/>
                  </a:lnTo>
                  <a:lnTo>
                    <a:pt x="105" y="134"/>
                  </a:lnTo>
                  <a:lnTo>
                    <a:pt x="94" y="137"/>
                  </a:lnTo>
                  <a:lnTo>
                    <a:pt x="84" y="139"/>
                  </a:lnTo>
                  <a:lnTo>
                    <a:pt x="77" y="141"/>
                  </a:lnTo>
                  <a:lnTo>
                    <a:pt x="73" y="145"/>
                  </a:lnTo>
                  <a:lnTo>
                    <a:pt x="67" y="149"/>
                  </a:lnTo>
                  <a:lnTo>
                    <a:pt x="64" y="154"/>
                  </a:lnTo>
                  <a:lnTo>
                    <a:pt x="61" y="160"/>
                  </a:lnTo>
                  <a:lnTo>
                    <a:pt x="61" y="166"/>
                  </a:lnTo>
                  <a:lnTo>
                    <a:pt x="61" y="172"/>
                  </a:lnTo>
                  <a:lnTo>
                    <a:pt x="63" y="178"/>
                  </a:lnTo>
                  <a:lnTo>
                    <a:pt x="66" y="183"/>
                  </a:lnTo>
                  <a:lnTo>
                    <a:pt x="70" y="188"/>
                  </a:lnTo>
                  <a:lnTo>
                    <a:pt x="75" y="192"/>
                  </a:lnTo>
                  <a:lnTo>
                    <a:pt x="81" y="194"/>
                  </a:lnTo>
                  <a:lnTo>
                    <a:pt x="87" y="196"/>
                  </a:lnTo>
                  <a:lnTo>
                    <a:pt x="94" y="197"/>
                  </a:lnTo>
                  <a:lnTo>
                    <a:pt x="103" y="196"/>
                  </a:lnTo>
                  <a:lnTo>
                    <a:pt x="110" y="194"/>
                  </a:lnTo>
                  <a:lnTo>
                    <a:pt x="118" y="191"/>
                  </a:lnTo>
                  <a:lnTo>
                    <a:pt x="125" y="187"/>
                  </a:lnTo>
                  <a:lnTo>
                    <a:pt x="131" y="182"/>
                  </a:lnTo>
                  <a:lnTo>
                    <a:pt x="134" y="177"/>
                  </a:lnTo>
                  <a:lnTo>
                    <a:pt x="137" y="172"/>
                  </a:lnTo>
                  <a:lnTo>
                    <a:pt x="139" y="166"/>
                  </a:lnTo>
                  <a:lnTo>
                    <a:pt x="142" y="155"/>
                  </a:lnTo>
                  <a:lnTo>
                    <a:pt x="143" y="137"/>
                  </a:lnTo>
                  <a:lnTo>
                    <a:pt x="143" y="1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41" name="Freeform 1469">
              <a:extLst>
                <a:ext uri="{FF2B5EF4-FFF2-40B4-BE49-F238E27FC236}">
                  <a16:creationId xmlns:a16="http://schemas.microsoft.com/office/drawing/2014/main" id="{0901D622-FA31-4A91-A8C2-1EBFE5044796}"/>
                </a:ext>
              </a:extLst>
            </p:cNvPr>
            <p:cNvSpPr>
              <a:spLocks/>
            </p:cNvSpPr>
            <p:nvPr/>
          </p:nvSpPr>
          <p:spPr bwMode="auto">
            <a:xfrm>
              <a:off x="3677" y="1790"/>
              <a:ext cx="29" cy="47"/>
            </a:xfrm>
            <a:custGeom>
              <a:avLst/>
              <a:gdLst>
                <a:gd name="T0" fmla="*/ 12 w 148"/>
                <a:gd name="T1" fmla="*/ 47 h 234"/>
                <a:gd name="T2" fmla="*/ 0 w 148"/>
                <a:gd name="T3" fmla="*/ 47 h 234"/>
                <a:gd name="T4" fmla="*/ 0 w 148"/>
                <a:gd name="T5" fmla="*/ 1 h 234"/>
                <a:gd name="T6" fmla="*/ 11 w 148"/>
                <a:gd name="T7" fmla="*/ 1 h 234"/>
                <a:gd name="T8" fmla="*/ 11 w 148"/>
                <a:gd name="T9" fmla="*/ 8 h 234"/>
                <a:gd name="T10" fmla="*/ 12 w 148"/>
                <a:gd name="T11" fmla="*/ 6 h 234"/>
                <a:gd name="T12" fmla="*/ 14 w 148"/>
                <a:gd name="T13" fmla="*/ 4 h 234"/>
                <a:gd name="T14" fmla="*/ 15 w 148"/>
                <a:gd name="T15" fmla="*/ 2 h 234"/>
                <a:gd name="T16" fmla="*/ 16 w 148"/>
                <a:gd name="T17" fmla="*/ 2 h 234"/>
                <a:gd name="T18" fmla="*/ 17 w 148"/>
                <a:gd name="T19" fmla="*/ 1 h 234"/>
                <a:gd name="T20" fmla="*/ 18 w 148"/>
                <a:gd name="T21" fmla="*/ 0 h 234"/>
                <a:gd name="T22" fmla="*/ 20 w 148"/>
                <a:gd name="T23" fmla="*/ 0 h 234"/>
                <a:gd name="T24" fmla="*/ 21 w 148"/>
                <a:gd name="T25" fmla="*/ 0 h 234"/>
                <a:gd name="T26" fmla="*/ 23 w 148"/>
                <a:gd name="T27" fmla="*/ 0 h 234"/>
                <a:gd name="T28" fmla="*/ 25 w 148"/>
                <a:gd name="T29" fmla="*/ 1 h 234"/>
                <a:gd name="T30" fmla="*/ 27 w 148"/>
                <a:gd name="T31" fmla="*/ 1 h 234"/>
                <a:gd name="T32" fmla="*/ 29 w 148"/>
                <a:gd name="T33" fmla="*/ 2 h 234"/>
                <a:gd name="T34" fmla="*/ 25 w 148"/>
                <a:gd name="T35" fmla="*/ 13 h 234"/>
                <a:gd name="T36" fmla="*/ 24 w 148"/>
                <a:gd name="T37" fmla="*/ 12 h 234"/>
                <a:gd name="T38" fmla="*/ 23 w 148"/>
                <a:gd name="T39" fmla="*/ 11 h 234"/>
                <a:gd name="T40" fmla="*/ 21 w 148"/>
                <a:gd name="T41" fmla="*/ 11 h 234"/>
                <a:gd name="T42" fmla="*/ 20 w 148"/>
                <a:gd name="T43" fmla="*/ 11 h 234"/>
                <a:gd name="T44" fmla="*/ 19 w 148"/>
                <a:gd name="T45" fmla="*/ 11 h 234"/>
                <a:gd name="T46" fmla="*/ 18 w 148"/>
                <a:gd name="T47" fmla="*/ 11 h 234"/>
                <a:gd name="T48" fmla="*/ 16 w 148"/>
                <a:gd name="T49" fmla="*/ 12 h 234"/>
                <a:gd name="T50" fmla="*/ 15 w 148"/>
                <a:gd name="T51" fmla="*/ 12 h 234"/>
                <a:gd name="T52" fmla="*/ 15 w 148"/>
                <a:gd name="T53" fmla="*/ 13 h 234"/>
                <a:gd name="T54" fmla="*/ 14 w 148"/>
                <a:gd name="T55" fmla="*/ 14 h 234"/>
                <a:gd name="T56" fmla="*/ 13 w 148"/>
                <a:gd name="T57" fmla="*/ 16 h 234"/>
                <a:gd name="T58" fmla="*/ 13 w 148"/>
                <a:gd name="T59" fmla="*/ 17 h 234"/>
                <a:gd name="T60" fmla="*/ 13 w 148"/>
                <a:gd name="T61" fmla="*/ 20 h 234"/>
                <a:gd name="T62" fmla="*/ 12 w 148"/>
                <a:gd name="T63" fmla="*/ 23 h 234"/>
                <a:gd name="T64" fmla="*/ 12 w 148"/>
                <a:gd name="T65" fmla="*/ 28 h 234"/>
                <a:gd name="T66" fmla="*/ 12 w 148"/>
                <a:gd name="T67" fmla="*/ 33 h 234"/>
                <a:gd name="T68" fmla="*/ 12 w 148"/>
                <a:gd name="T69" fmla="*/ 47 h 23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48"/>
                <a:gd name="T106" fmla="*/ 0 h 234"/>
                <a:gd name="T107" fmla="*/ 148 w 148"/>
                <a:gd name="T108" fmla="*/ 234 h 23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48" h="234">
                  <a:moveTo>
                    <a:pt x="61" y="234"/>
                  </a:moveTo>
                  <a:lnTo>
                    <a:pt x="0" y="234"/>
                  </a:lnTo>
                  <a:lnTo>
                    <a:pt x="0" y="5"/>
                  </a:lnTo>
                  <a:lnTo>
                    <a:pt x="56" y="5"/>
                  </a:lnTo>
                  <a:lnTo>
                    <a:pt x="56" y="38"/>
                  </a:lnTo>
                  <a:lnTo>
                    <a:pt x="63" y="28"/>
                  </a:lnTo>
                  <a:lnTo>
                    <a:pt x="70" y="19"/>
                  </a:lnTo>
                  <a:lnTo>
                    <a:pt x="76" y="12"/>
                  </a:lnTo>
                  <a:lnTo>
                    <a:pt x="82" y="8"/>
                  </a:lnTo>
                  <a:lnTo>
                    <a:pt x="88" y="4"/>
                  </a:lnTo>
                  <a:lnTo>
                    <a:pt x="94" y="2"/>
                  </a:lnTo>
                  <a:lnTo>
                    <a:pt x="102" y="1"/>
                  </a:lnTo>
                  <a:lnTo>
                    <a:pt x="108" y="0"/>
                  </a:lnTo>
                  <a:lnTo>
                    <a:pt x="119" y="1"/>
                  </a:lnTo>
                  <a:lnTo>
                    <a:pt x="129" y="3"/>
                  </a:lnTo>
                  <a:lnTo>
                    <a:pt x="138" y="6"/>
                  </a:lnTo>
                  <a:lnTo>
                    <a:pt x="148" y="12"/>
                  </a:lnTo>
                  <a:lnTo>
                    <a:pt x="130" y="65"/>
                  </a:lnTo>
                  <a:lnTo>
                    <a:pt x="122" y="60"/>
                  </a:lnTo>
                  <a:lnTo>
                    <a:pt x="115" y="57"/>
                  </a:lnTo>
                  <a:lnTo>
                    <a:pt x="108" y="55"/>
                  </a:lnTo>
                  <a:lnTo>
                    <a:pt x="101" y="55"/>
                  </a:lnTo>
                  <a:lnTo>
                    <a:pt x="95" y="55"/>
                  </a:lnTo>
                  <a:lnTo>
                    <a:pt x="90" y="56"/>
                  </a:lnTo>
                  <a:lnTo>
                    <a:pt x="84" y="58"/>
                  </a:lnTo>
                  <a:lnTo>
                    <a:pt x="79" y="62"/>
                  </a:lnTo>
                  <a:lnTo>
                    <a:pt x="76" y="66"/>
                  </a:lnTo>
                  <a:lnTo>
                    <a:pt x="72" y="71"/>
                  </a:lnTo>
                  <a:lnTo>
                    <a:pt x="68" y="79"/>
                  </a:lnTo>
                  <a:lnTo>
                    <a:pt x="66" y="87"/>
                  </a:lnTo>
                  <a:lnTo>
                    <a:pt x="64" y="99"/>
                  </a:lnTo>
                  <a:lnTo>
                    <a:pt x="62" y="115"/>
                  </a:lnTo>
                  <a:lnTo>
                    <a:pt x="61" y="137"/>
                  </a:lnTo>
                  <a:lnTo>
                    <a:pt x="61" y="164"/>
                  </a:lnTo>
                  <a:lnTo>
                    <a:pt x="61" y="2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42" name="Freeform 1470">
              <a:extLst>
                <a:ext uri="{FF2B5EF4-FFF2-40B4-BE49-F238E27FC236}">
                  <a16:creationId xmlns:a16="http://schemas.microsoft.com/office/drawing/2014/main" id="{D6C47C55-836D-4C5F-9452-74D9EB83C4C3}"/>
                </a:ext>
              </a:extLst>
            </p:cNvPr>
            <p:cNvSpPr>
              <a:spLocks noEditPoints="1"/>
            </p:cNvSpPr>
            <p:nvPr/>
          </p:nvSpPr>
          <p:spPr bwMode="auto">
            <a:xfrm>
              <a:off x="3708" y="1790"/>
              <a:ext cx="43" cy="48"/>
            </a:xfrm>
            <a:custGeom>
              <a:avLst/>
              <a:gdLst>
                <a:gd name="T0" fmla="*/ 2 w 215"/>
                <a:gd name="T1" fmla="*/ 11 h 240"/>
                <a:gd name="T2" fmla="*/ 4 w 215"/>
                <a:gd name="T3" fmla="*/ 7 h 240"/>
                <a:gd name="T4" fmla="*/ 6 w 215"/>
                <a:gd name="T5" fmla="*/ 4 h 240"/>
                <a:gd name="T6" fmla="*/ 10 w 215"/>
                <a:gd name="T7" fmla="*/ 2 h 240"/>
                <a:gd name="T8" fmla="*/ 15 w 215"/>
                <a:gd name="T9" fmla="*/ 0 h 240"/>
                <a:gd name="T10" fmla="*/ 21 w 215"/>
                <a:gd name="T11" fmla="*/ 0 h 240"/>
                <a:gd name="T12" fmla="*/ 31 w 215"/>
                <a:gd name="T13" fmla="*/ 1 h 240"/>
                <a:gd name="T14" fmla="*/ 36 w 215"/>
                <a:gd name="T15" fmla="*/ 4 h 240"/>
                <a:gd name="T16" fmla="*/ 39 w 215"/>
                <a:gd name="T17" fmla="*/ 9 h 240"/>
                <a:gd name="T18" fmla="*/ 40 w 215"/>
                <a:gd name="T19" fmla="*/ 18 h 240"/>
                <a:gd name="T20" fmla="*/ 40 w 215"/>
                <a:gd name="T21" fmla="*/ 37 h 240"/>
                <a:gd name="T22" fmla="*/ 42 w 215"/>
                <a:gd name="T23" fmla="*/ 44 h 240"/>
                <a:gd name="T24" fmla="*/ 30 w 215"/>
                <a:gd name="T25" fmla="*/ 45 h 240"/>
                <a:gd name="T26" fmla="*/ 29 w 215"/>
                <a:gd name="T27" fmla="*/ 42 h 240"/>
                <a:gd name="T28" fmla="*/ 24 w 215"/>
                <a:gd name="T29" fmla="*/ 46 h 240"/>
                <a:gd name="T30" fmla="*/ 19 w 215"/>
                <a:gd name="T31" fmla="*/ 47 h 240"/>
                <a:gd name="T32" fmla="*/ 13 w 215"/>
                <a:gd name="T33" fmla="*/ 48 h 240"/>
                <a:gd name="T34" fmla="*/ 9 w 215"/>
                <a:gd name="T35" fmla="*/ 47 h 240"/>
                <a:gd name="T36" fmla="*/ 5 w 215"/>
                <a:gd name="T37" fmla="*/ 45 h 240"/>
                <a:gd name="T38" fmla="*/ 2 w 215"/>
                <a:gd name="T39" fmla="*/ 42 h 240"/>
                <a:gd name="T40" fmla="*/ 0 w 215"/>
                <a:gd name="T41" fmla="*/ 39 h 240"/>
                <a:gd name="T42" fmla="*/ 0 w 215"/>
                <a:gd name="T43" fmla="*/ 34 h 240"/>
                <a:gd name="T44" fmla="*/ 1 w 215"/>
                <a:gd name="T45" fmla="*/ 29 h 240"/>
                <a:gd name="T46" fmla="*/ 4 w 215"/>
                <a:gd name="T47" fmla="*/ 25 h 240"/>
                <a:gd name="T48" fmla="*/ 9 w 215"/>
                <a:gd name="T49" fmla="*/ 22 h 240"/>
                <a:gd name="T50" fmla="*/ 17 w 215"/>
                <a:gd name="T51" fmla="*/ 20 h 240"/>
                <a:gd name="T52" fmla="*/ 26 w 215"/>
                <a:gd name="T53" fmla="*/ 18 h 240"/>
                <a:gd name="T54" fmla="*/ 28 w 215"/>
                <a:gd name="T55" fmla="*/ 14 h 240"/>
                <a:gd name="T56" fmla="*/ 27 w 215"/>
                <a:gd name="T57" fmla="*/ 11 h 240"/>
                <a:gd name="T58" fmla="*/ 22 w 215"/>
                <a:gd name="T59" fmla="*/ 10 h 240"/>
                <a:gd name="T60" fmla="*/ 17 w 215"/>
                <a:gd name="T61" fmla="*/ 10 h 240"/>
                <a:gd name="T62" fmla="*/ 14 w 215"/>
                <a:gd name="T63" fmla="*/ 11 h 240"/>
                <a:gd name="T64" fmla="*/ 12 w 215"/>
                <a:gd name="T65" fmla="*/ 15 h 240"/>
                <a:gd name="T66" fmla="*/ 25 w 215"/>
                <a:gd name="T67" fmla="*/ 26 h 240"/>
                <a:gd name="T68" fmla="*/ 19 w 215"/>
                <a:gd name="T69" fmla="*/ 27 h 240"/>
                <a:gd name="T70" fmla="*/ 14 w 215"/>
                <a:gd name="T71" fmla="*/ 29 h 240"/>
                <a:gd name="T72" fmla="*/ 12 w 215"/>
                <a:gd name="T73" fmla="*/ 32 h 240"/>
                <a:gd name="T74" fmla="*/ 13 w 215"/>
                <a:gd name="T75" fmla="*/ 36 h 240"/>
                <a:gd name="T76" fmla="*/ 15 w 215"/>
                <a:gd name="T77" fmla="*/ 38 h 240"/>
                <a:gd name="T78" fmla="*/ 19 w 215"/>
                <a:gd name="T79" fmla="*/ 39 h 240"/>
                <a:gd name="T80" fmla="*/ 24 w 215"/>
                <a:gd name="T81" fmla="*/ 38 h 240"/>
                <a:gd name="T82" fmla="*/ 27 w 215"/>
                <a:gd name="T83" fmla="*/ 35 h 240"/>
                <a:gd name="T84" fmla="*/ 28 w 215"/>
                <a:gd name="T85" fmla="*/ 31 h 24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5"/>
                <a:gd name="T130" fmla="*/ 0 h 240"/>
                <a:gd name="T131" fmla="*/ 215 w 215"/>
                <a:gd name="T132" fmla="*/ 240 h 24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5" h="240">
                  <a:moveTo>
                    <a:pt x="60" y="76"/>
                  </a:moveTo>
                  <a:lnTo>
                    <a:pt x="5" y="66"/>
                  </a:lnTo>
                  <a:lnTo>
                    <a:pt x="9" y="57"/>
                  </a:lnTo>
                  <a:lnTo>
                    <a:pt x="11" y="50"/>
                  </a:lnTo>
                  <a:lnTo>
                    <a:pt x="15" y="43"/>
                  </a:lnTo>
                  <a:lnTo>
                    <a:pt x="18" y="37"/>
                  </a:lnTo>
                  <a:lnTo>
                    <a:pt x="23" y="31"/>
                  </a:lnTo>
                  <a:lnTo>
                    <a:pt x="27" y="26"/>
                  </a:lnTo>
                  <a:lnTo>
                    <a:pt x="32" y="21"/>
                  </a:lnTo>
                  <a:lnTo>
                    <a:pt x="38" y="16"/>
                  </a:lnTo>
                  <a:lnTo>
                    <a:pt x="44" y="13"/>
                  </a:lnTo>
                  <a:lnTo>
                    <a:pt x="51" y="10"/>
                  </a:lnTo>
                  <a:lnTo>
                    <a:pt x="58" y="6"/>
                  </a:lnTo>
                  <a:lnTo>
                    <a:pt x="66" y="4"/>
                  </a:lnTo>
                  <a:lnTo>
                    <a:pt x="74" y="2"/>
                  </a:lnTo>
                  <a:lnTo>
                    <a:pt x="84" y="1"/>
                  </a:lnTo>
                  <a:lnTo>
                    <a:pt x="94" y="1"/>
                  </a:lnTo>
                  <a:lnTo>
                    <a:pt x="105" y="0"/>
                  </a:lnTo>
                  <a:lnTo>
                    <a:pt x="124" y="1"/>
                  </a:lnTo>
                  <a:lnTo>
                    <a:pt x="140" y="3"/>
                  </a:lnTo>
                  <a:lnTo>
                    <a:pt x="154" y="5"/>
                  </a:lnTo>
                  <a:lnTo>
                    <a:pt x="165" y="10"/>
                  </a:lnTo>
                  <a:lnTo>
                    <a:pt x="175" y="15"/>
                  </a:lnTo>
                  <a:lnTo>
                    <a:pt x="182" y="21"/>
                  </a:lnTo>
                  <a:lnTo>
                    <a:pt x="189" y="27"/>
                  </a:lnTo>
                  <a:lnTo>
                    <a:pt x="193" y="35"/>
                  </a:lnTo>
                  <a:lnTo>
                    <a:pt x="196" y="43"/>
                  </a:lnTo>
                  <a:lnTo>
                    <a:pt x="200" y="55"/>
                  </a:lnTo>
                  <a:lnTo>
                    <a:pt x="201" y="70"/>
                  </a:lnTo>
                  <a:lnTo>
                    <a:pt x="202" y="89"/>
                  </a:lnTo>
                  <a:lnTo>
                    <a:pt x="201" y="160"/>
                  </a:lnTo>
                  <a:lnTo>
                    <a:pt x="201" y="174"/>
                  </a:lnTo>
                  <a:lnTo>
                    <a:pt x="202" y="186"/>
                  </a:lnTo>
                  <a:lnTo>
                    <a:pt x="203" y="195"/>
                  </a:lnTo>
                  <a:lnTo>
                    <a:pt x="204" y="204"/>
                  </a:lnTo>
                  <a:lnTo>
                    <a:pt x="208" y="219"/>
                  </a:lnTo>
                  <a:lnTo>
                    <a:pt x="215" y="234"/>
                  </a:lnTo>
                  <a:lnTo>
                    <a:pt x="154" y="234"/>
                  </a:lnTo>
                  <a:lnTo>
                    <a:pt x="152" y="227"/>
                  </a:lnTo>
                  <a:lnTo>
                    <a:pt x="149" y="217"/>
                  </a:lnTo>
                  <a:lnTo>
                    <a:pt x="148" y="213"/>
                  </a:lnTo>
                  <a:lnTo>
                    <a:pt x="147" y="209"/>
                  </a:lnTo>
                  <a:lnTo>
                    <a:pt x="139" y="217"/>
                  </a:lnTo>
                  <a:lnTo>
                    <a:pt x="131" y="222"/>
                  </a:lnTo>
                  <a:lnTo>
                    <a:pt x="122" y="228"/>
                  </a:lnTo>
                  <a:lnTo>
                    <a:pt x="113" y="232"/>
                  </a:lnTo>
                  <a:lnTo>
                    <a:pt x="105" y="235"/>
                  </a:lnTo>
                  <a:lnTo>
                    <a:pt x="95" y="237"/>
                  </a:lnTo>
                  <a:lnTo>
                    <a:pt x="85" y="240"/>
                  </a:lnTo>
                  <a:lnTo>
                    <a:pt x="76" y="240"/>
                  </a:lnTo>
                  <a:lnTo>
                    <a:pt x="67" y="240"/>
                  </a:lnTo>
                  <a:lnTo>
                    <a:pt x="59" y="238"/>
                  </a:lnTo>
                  <a:lnTo>
                    <a:pt x="52" y="237"/>
                  </a:lnTo>
                  <a:lnTo>
                    <a:pt x="44" y="235"/>
                  </a:lnTo>
                  <a:lnTo>
                    <a:pt x="38" y="232"/>
                  </a:lnTo>
                  <a:lnTo>
                    <a:pt x="31" y="229"/>
                  </a:lnTo>
                  <a:lnTo>
                    <a:pt x="25" y="226"/>
                  </a:lnTo>
                  <a:lnTo>
                    <a:pt x="20" y="220"/>
                  </a:lnTo>
                  <a:lnTo>
                    <a:pt x="15" y="216"/>
                  </a:lnTo>
                  <a:lnTo>
                    <a:pt x="11" y="210"/>
                  </a:lnTo>
                  <a:lnTo>
                    <a:pt x="8" y="205"/>
                  </a:lnTo>
                  <a:lnTo>
                    <a:pt x="4" y="199"/>
                  </a:lnTo>
                  <a:lnTo>
                    <a:pt x="2" y="193"/>
                  </a:lnTo>
                  <a:lnTo>
                    <a:pt x="1" y="186"/>
                  </a:lnTo>
                  <a:lnTo>
                    <a:pt x="0" y="179"/>
                  </a:lnTo>
                  <a:lnTo>
                    <a:pt x="0" y="172"/>
                  </a:lnTo>
                  <a:lnTo>
                    <a:pt x="0" y="163"/>
                  </a:lnTo>
                  <a:lnTo>
                    <a:pt x="2" y="153"/>
                  </a:lnTo>
                  <a:lnTo>
                    <a:pt x="4" y="146"/>
                  </a:lnTo>
                  <a:lnTo>
                    <a:pt x="9" y="137"/>
                  </a:lnTo>
                  <a:lnTo>
                    <a:pt x="14" y="131"/>
                  </a:lnTo>
                  <a:lnTo>
                    <a:pt x="20" y="124"/>
                  </a:lnTo>
                  <a:lnTo>
                    <a:pt x="27" y="119"/>
                  </a:lnTo>
                  <a:lnTo>
                    <a:pt x="35" y="114"/>
                  </a:lnTo>
                  <a:lnTo>
                    <a:pt x="44" y="110"/>
                  </a:lnTo>
                  <a:lnTo>
                    <a:pt x="55" y="107"/>
                  </a:lnTo>
                  <a:lnTo>
                    <a:pt x="68" y="104"/>
                  </a:lnTo>
                  <a:lnTo>
                    <a:pt x="83" y="100"/>
                  </a:lnTo>
                  <a:lnTo>
                    <a:pt x="103" y="96"/>
                  </a:lnTo>
                  <a:lnTo>
                    <a:pt x="119" y="93"/>
                  </a:lnTo>
                  <a:lnTo>
                    <a:pt x="132" y="89"/>
                  </a:lnTo>
                  <a:lnTo>
                    <a:pt x="141" y="85"/>
                  </a:lnTo>
                  <a:lnTo>
                    <a:pt x="141" y="79"/>
                  </a:lnTo>
                  <a:lnTo>
                    <a:pt x="141" y="71"/>
                  </a:lnTo>
                  <a:lnTo>
                    <a:pt x="139" y="64"/>
                  </a:lnTo>
                  <a:lnTo>
                    <a:pt x="137" y="58"/>
                  </a:lnTo>
                  <a:lnTo>
                    <a:pt x="134" y="54"/>
                  </a:lnTo>
                  <a:lnTo>
                    <a:pt x="128" y="51"/>
                  </a:lnTo>
                  <a:lnTo>
                    <a:pt x="121" y="49"/>
                  </a:lnTo>
                  <a:lnTo>
                    <a:pt x="112" y="48"/>
                  </a:lnTo>
                  <a:lnTo>
                    <a:pt x="100" y="46"/>
                  </a:lnTo>
                  <a:lnTo>
                    <a:pt x="93" y="48"/>
                  </a:lnTo>
                  <a:lnTo>
                    <a:pt x="86" y="49"/>
                  </a:lnTo>
                  <a:lnTo>
                    <a:pt x="81" y="51"/>
                  </a:lnTo>
                  <a:lnTo>
                    <a:pt x="76" y="53"/>
                  </a:lnTo>
                  <a:lnTo>
                    <a:pt x="71" y="57"/>
                  </a:lnTo>
                  <a:lnTo>
                    <a:pt x="67" y="62"/>
                  </a:lnTo>
                  <a:lnTo>
                    <a:pt x="64" y="68"/>
                  </a:lnTo>
                  <a:lnTo>
                    <a:pt x="60" y="76"/>
                  </a:lnTo>
                  <a:close/>
                  <a:moveTo>
                    <a:pt x="141" y="125"/>
                  </a:moveTo>
                  <a:lnTo>
                    <a:pt x="135" y="126"/>
                  </a:lnTo>
                  <a:lnTo>
                    <a:pt x="127" y="128"/>
                  </a:lnTo>
                  <a:lnTo>
                    <a:pt x="117" y="132"/>
                  </a:lnTo>
                  <a:lnTo>
                    <a:pt x="105" y="134"/>
                  </a:lnTo>
                  <a:lnTo>
                    <a:pt x="94" y="137"/>
                  </a:lnTo>
                  <a:lnTo>
                    <a:pt x="84" y="139"/>
                  </a:lnTo>
                  <a:lnTo>
                    <a:pt x="77" y="141"/>
                  </a:lnTo>
                  <a:lnTo>
                    <a:pt x="72" y="145"/>
                  </a:lnTo>
                  <a:lnTo>
                    <a:pt x="67" y="149"/>
                  </a:lnTo>
                  <a:lnTo>
                    <a:pt x="64" y="154"/>
                  </a:lnTo>
                  <a:lnTo>
                    <a:pt x="60" y="160"/>
                  </a:lnTo>
                  <a:lnTo>
                    <a:pt x="60" y="166"/>
                  </a:lnTo>
                  <a:lnTo>
                    <a:pt x="60" y="172"/>
                  </a:lnTo>
                  <a:lnTo>
                    <a:pt x="63" y="178"/>
                  </a:lnTo>
                  <a:lnTo>
                    <a:pt x="66" y="183"/>
                  </a:lnTo>
                  <a:lnTo>
                    <a:pt x="70" y="188"/>
                  </a:lnTo>
                  <a:lnTo>
                    <a:pt x="74" y="192"/>
                  </a:lnTo>
                  <a:lnTo>
                    <a:pt x="81" y="194"/>
                  </a:lnTo>
                  <a:lnTo>
                    <a:pt x="86" y="196"/>
                  </a:lnTo>
                  <a:lnTo>
                    <a:pt x="94" y="197"/>
                  </a:lnTo>
                  <a:lnTo>
                    <a:pt x="101" y="196"/>
                  </a:lnTo>
                  <a:lnTo>
                    <a:pt x="110" y="194"/>
                  </a:lnTo>
                  <a:lnTo>
                    <a:pt x="118" y="191"/>
                  </a:lnTo>
                  <a:lnTo>
                    <a:pt x="125" y="187"/>
                  </a:lnTo>
                  <a:lnTo>
                    <a:pt x="131" y="182"/>
                  </a:lnTo>
                  <a:lnTo>
                    <a:pt x="134" y="177"/>
                  </a:lnTo>
                  <a:lnTo>
                    <a:pt x="137" y="172"/>
                  </a:lnTo>
                  <a:lnTo>
                    <a:pt x="139" y="166"/>
                  </a:lnTo>
                  <a:lnTo>
                    <a:pt x="141" y="155"/>
                  </a:lnTo>
                  <a:lnTo>
                    <a:pt x="141" y="137"/>
                  </a:lnTo>
                  <a:lnTo>
                    <a:pt x="141" y="1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43" name="Rectangle 1471">
              <a:extLst>
                <a:ext uri="{FF2B5EF4-FFF2-40B4-BE49-F238E27FC236}">
                  <a16:creationId xmlns:a16="http://schemas.microsoft.com/office/drawing/2014/main" id="{5C8DC781-ABA2-461D-82AF-03E426150CFF}"/>
                </a:ext>
              </a:extLst>
            </p:cNvPr>
            <p:cNvSpPr>
              <a:spLocks noChangeArrowheads="1"/>
            </p:cNvSpPr>
            <p:nvPr/>
          </p:nvSpPr>
          <p:spPr bwMode="auto">
            <a:xfrm>
              <a:off x="3785" y="1774"/>
              <a:ext cx="12" cy="6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50244" name="Freeform 1472">
              <a:extLst>
                <a:ext uri="{FF2B5EF4-FFF2-40B4-BE49-F238E27FC236}">
                  <a16:creationId xmlns:a16="http://schemas.microsoft.com/office/drawing/2014/main" id="{A9E6F29C-03EA-427B-B657-3C75B474725C}"/>
                </a:ext>
              </a:extLst>
            </p:cNvPr>
            <p:cNvSpPr>
              <a:spLocks noEditPoints="1"/>
            </p:cNvSpPr>
            <p:nvPr/>
          </p:nvSpPr>
          <p:spPr bwMode="auto">
            <a:xfrm>
              <a:off x="3807" y="1790"/>
              <a:ext cx="43" cy="48"/>
            </a:xfrm>
            <a:custGeom>
              <a:avLst/>
              <a:gdLst>
                <a:gd name="T0" fmla="*/ 2 w 215"/>
                <a:gd name="T1" fmla="*/ 11 h 240"/>
                <a:gd name="T2" fmla="*/ 4 w 215"/>
                <a:gd name="T3" fmla="*/ 7 h 240"/>
                <a:gd name="T4" fmla="*/ 6 w 215"/>
                <a:gd name="T5" fmla="*/ 4 h 240"/>
                <a:gd name="T6" fmla="*/ 10 w 215"/>
                <a:gd name="T7" fmla="*/ 2 h 240"/>
                <a:gd name="T8" fmla="*/ 15 w 215"/>
                <a:gd name="T9" fmla="*/ 0 h 240"/>
                <a:gd name="T10" fmla="*/ 21 w 215"/>
                <a:gd name="T11" fmla="*/ 0 h 240"/>
                <a:gd name="T12" fmla="*/ 31 w 215"/>
                <a:gd name="T13" fmla="*/ 1 h 240"/>
                <a:gd name="T14" fmla="*/ 37 w 215"/>
                <a:gd name="T15" fmla="*/ 4 h 240"/>
                <a:gd name="T16" fmla="*/ 40 w 215"/>
                <a:gd name="T17" fmla="*/ 9 h 240"/>
                <a:gd name="T18" fmla="*/ 40 w 215"/>
                <a:gd name="T19" fmla="*/ 18 h 240"/>
                <a:gd name="T20" fmla="*/ 40 w 215"/>
                <a:gd name="T21" fmla="*/ 37 h 240"/>
                <a:gd name="T22" fmla="*/ 42 w 215"/>
                <a:gd name="T23" fmla="*/ 44 h 240"/>
                <a:gd name="T24" fmla="*/ 30 w 215"/>
                <a:gd name="T25" fmla="*/ 45 h 240"/>
                <a:gd name="T26" fmla="*/ 29 w 215"/>
                <a:gd name="T27" fmla="*/ 42 h 240"/>
                <a:gd name="T28" fmla="*/ 24 w 215"/>
                <a:gd name="T29" fmla="*/ 46 h 240"/>
                <a:gd name="T30" fmla="*/ 19 w 215"/>
                <a:gd name="T31" fmla="*/ 47 h 240"/>
                <a:gd name="T32" fmla="*/ 13 w 215"/>
                <a:gd name="T33" fmla="*/ 48 h 240"/>
                <a:gd name="T34" fmla="*/ 9 w 215"/>
                <a:gd name="T35" fmla="*/ 47 h 240"/>
                <a:gd name="T36" fmla="*/ 5 w 215"/>
                <a:gd name="T37" fmla="*/ 45 h 240"/>
                <a:gd name="T38" fmla="*/ 2 w 215"/>
                <a:gd name="T39" fmla="*/ 42 h 240"/>
                <a:gd name="T40" fmla="*/ 0 w 215"/>
                <a:gd name="T41" fmla="*/ 39 h 240"/>
                <a:gd name="T42" fmla="*/ 0 w 215"/>
                <a:gd name="T43" fmla="*/ 34 h 240"/>
                <a:gd name="T44" fmla="*/ 1 w 215"/>
                <a:gd name="T45" fmla="*/ 29 h 240"/>
                <a:gd name="T46" fmla="*/ 4 w 215"/>
                <a:gd name="T47" fmla="*/ 25 h 240"/>
                <a:gd name="T48" fmla="*/ 9 w 215"/>
                <a:gd name="T49" fmla="*/ 22 h 240"/>
                <a:gd name="T50" fmla="*/ 17 w 215"/>
                <a:gd name="T51" fmla="*/ 20 h 240"/>
                <a:gd name="T52" fmla="*/ 26 w 215"/>
                <a:gd name="T53" fmla="*/ 18 h 240"/>
                <a:gd name="T54" fmla="*/ 28 w 215"/>
                <a:gd name="T55" fmla="*/ 14 h 240"/>
                <a:gd name="T56" fmla="*/ 27 w 215"/>
                <a:gd name="T57" fmla="*/ 11 h 240"/>
                <a:gd name="T58" fmla="*/ 22 w 215"/>
                <a:gd name="T59" fmla="*/ 10 h 240"/>
                <a:gd name="T60" fmla="*/ 17 w 215"/>
                <a:gd name="T61" fmla="*/ 10 h 240"/>
                <a:gd name="T62" fmla="*/ 14 w 215"/>
                <a:gd name="T63" fmla="*/ 11 h 240"/>
                <a:gd name="T64" fmla="*/ 12 w 215"/>
                <a:gd name="T65" fmla="*/ 15 h 240"/>
                <a:gd name="T66" fmla="*/ 25 w 215"/>
                <a:gd name="T67" fmla="*/ 26 h 240"/>
                <a:gd name="T68" fmla="*/ 19 w 215"/>
                <a:gd name="T69" fmla="*/ 27 h 240"/>
                <a:gd name="T70" fmla="*/ 14 w 215"/>
                <a:gd name="T71" fmla="*/ 29 h 240"/>
                <a:gd name="T72" fmla="*/ 12 w 215"/>
                <a:gd name="T73" fmla="*/ 32 h 240"/>
                <a:gd name="T74" fmla="*/ 13 w 215"/>
                <a:gd name="T75" fmla="*/ 36 h 240"/>
                <a:gd name="T76" fmla="*/ 15 w 215"/>
                <a:gd name="T77" fmla="*/ 38 h 240"/>
                <a:gd name="T78" fmla="*/ 19 w 215"/>
                <a:gd name="T79" fmla="*/ 39 h 240"/>
                <a:gd name="T80" fmla="*/ 24 w 215"/>
                <a:gd name="T81" fmla="*/ 38 h 240"/>
                <a:gd name="T82" fmla="*/ 27 w 215"/>
                <a:gd name="T83" fmla="*/ 35 h 240"/>
                <a:gd name="T84" fmla="*/ 28 w 215"/>
                <a:gd name="T85" fmla="*/ 31 h 24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5"/>
                <a:gd name="T130" fmla="*/ 0 h 240"/>
                <a:gd name="T131" fmla="*/ 215 w 215"/>
                <a:gd name="T132" fmla="*/ 240 h 24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5" h="240">
                  <a:moveTo>
                    <a:pt x="61" y="76"/>
                  </a:moveTo>
                  <a:lnTo>
                    <a:pt x="7" y="66"/>
                  </a:lnTo>
                  <a:lnTo>
                    <a:pt x="9" y="57"/>
                  </a:lnTo>
                  <a:lnTo>
                    <a:pt x="12" y="50"/>
                  </a:lnTo>
                  <a:lnTo>
                    <a:pt x="15" y="43"/>
                  </a:lnTo>
                  <a:lnTo>
                    <a:pt x="18" y="37"/>
                  </a:lnTo>
                  <a:lnTo>
                    <a:pt x="23" y="31"/>
                  </a:lnTo>
                  <a:lnTo>
                    <a:pt x="27" y="26"/>
                  </a:lnTo>
                  <a:lnTo>
                    <a:pt x="32" y="21"/>
                  </a:lnTo>
                  <a:lnTo>
                    <a:pt x="38" y="16"/>
                  </a:lnTo>
                  <a:lnTo>
                    <a:pt x="44" y="13"/>
                  </a:lnTo>
                  <a:lnTo>
                    <a:pt x="51" y="10"/>
                  </a:lnTo>
                  <a:lnTo>
                    <a:pt x="58" y="6"/>
                  </a:lnTo>
                  <a:lnTo>
                    <a:pt x="66" y="4"/>
                  </a:lnTo>
                  <a:lnTo>
                    <a:pt x="75" y="2"/>
                  </a:lnTo>
                  <a:lnTo>
                    <a:pt x="84" y="1"/>
                  </a:lnTo>
                  <a:lnTo>
                    <a:pt x="94" y="1"/>
                  </a:lnTo>
                  <a:lnTo>
                    <a:pt x="105" y="0"/>
                  </a:lnTo>
                  <a:lnTo>
                    <a:pt x="124" y="1"/>
                  </a:lnTo>
                  <a:lnTo>
                    <a:pt x="140" y="3"/>
                  </a:lnTo>
                  <a:lnTo>
                    <a:pt x="154" y="5"/>
                  </a:lnTo>
                  <a:lnTo>
                    <a:pt x="165" y="10"/>
                  </a:lnTo>
                  <a:lnTo>
                    <a:pt x="175" y="15"/>
                  </a:lnTo>
                  <a:lnTo>
                    <a:pt x="183" y="21"/>
                  </a:lnTo>
                  <a:lnTo>
                    <a:pt x="189" y="27"/>
                  </a:lnTo>
                  <a:lnTo>
                    <a:pt x="193" y="35"/>
                  </a:lnTo>
                  <a:lnTo>
                    <a:pt x="198" y="43"/>
                  </a:lnTo>
                  <a:lnTo>
                    <a:pt x="200" y="55"/>
                  </a:lnTo>
                  <a:lnTo>
                    <a:pt x="201" y="70"/>
                  </a:lnTo>
                  <a:lnTo>
                    <a:pt x="202" y="89"/>
                  </a:lnTo>
                  <a:lnTo>
                    <a:pt x="201" y="160"/>
                  </a:lnTo>
                  <a:lnTo>
                    <a:pt x="201" y="174"/>
                  </a:lnTo>
                  <a:lnTo>
                    <a:pt x="202" y="186"/>
                  </a:lnTo>
                  <a:lnTo>
                    <a:pt x="203" y="195"/>
                  </a:lnTo>
                  <a:lnTo>
                    <a:pt x="204" y="204"/>
                  </a:lnTo>
                  <a:lnTo>
                    <a:pt x="208" y="219"/>
                  </a:lnTo>
                  <a:lnTo>
                    <a:pt x="215" y="234"/>
                  </a:lnTo>
                  <a:lnTo>
                    <a:pt x="154" y="234"/>
                  </a:lnTo>
                  <a:lnTo>
                    <a:pt x="152" y="227"/>
                  </a:lnTo>
                  <a:lnTo>
                    <a:pt x="149" y="217"/>
                  </a:lnTo>
                  <a:lnTo>
                    <a:pt x="148" y="213"/>
                  </a:lnTo>
                  <a:lnTo>
                    <a:pt x="147" y="209"/>
                  </a:lnTo>
                  <a:lnTo>
                    <a:pt x="139" y="217"/>
                  </a:lnTo>
                  <a:lnTo>
                    <a:pt x="131" y="222"/>
                  </a:lnTo>
                  <a:lnTo>
                    <a:pt x="122" y="228"/>
                  </a:lnTo>
                  <a:lnTo>
                    <a:pt x="113" y="232"/>
                  </a:lnTo>
                  <a:lnTo>
                    <a:pt x="105" y="235"/>
                  </a:lnTo>
                  <a:lnTo>
                    <a:pt x="95" y="237"/>
                  </a:lnTo>
                  <a:lnTo>
                    <a:pt x="85" y="240"/>
                  </a:lnTo>
                  <a:lnTo>
                    <a:pt x="76" y="240"/>
                  </a:lnTo>
                  <a:lnTo>
                    <a:pt x="67" y="240"/>
                  </a:lnTo>
                  <a:lnTo>
                    <a:pt x="59" y="238"/>
                  </a:lnTo>
                  <a:lnTo>
                    <a:pt x="52" y="237"/>
                  </a:lnTo>
                  <a:lnTo>
                    <a:pt x="44" y="235"/>
                  </a:lnTo>
                  <a:lnTo>
                    <a:pt x="38" y="232"/>
                  </a:lnTo>
                  <a:lnTo>
                    <a:pt x="31" y="229"/>
                  </a:lnTo>
                  <a:lnTo>
                    <a:pt x="26" y="226"/>
                  </a:lnTo>
                  <a:lnTo>
                    <a:pt x="21" y="220"/>
                  </a:lnTo>
                  <a:lnTo>
                    <a:pt x="15" y="216"/>
                  </a:lnTo>
                  <a:lnTo>
                    <a:pt x="11" y="210"/>
                  </a:lnTo>
                  <a:lnTo>
                    <a:pt x="8" y="205"/>
                  </a:lnTo>
                  <a:lnTo>
                    <a:pt x="4" y="199"/>
                  </a:lnTo>
                  <a:lnTo>
                    <a:pt x="2" y="193"/>
                  </a:lnTo>
                  <a:lnTo>
                    <a:pt x="1" y="186"/>
                  </a:lnTo>
                  <a:lnTo>
                    <a:pt x="0" y="179"/>
                  </a:lnTo>
                  <a:lnTo>
                    <a:pt x="0" y="172"/>
                  </a:lnTo>
                  <a:lnTo>
                    <a:pt x="0" y="163"/>
                  </a:lnTo>
                  <a:lnTo>
                    <a:pt x="2" y="153"/>
                  </a:lnTo>
                  <a:lnTo>
                    <a:pt x="5" y="146"/>
                  </a:lnTo>
                  <a:lnTo>
                    <a:pt x="9" y="137"/>
                  </a:lnTo>
                  <a:lnTo>
                    <a:pt x="14" y="131"/>
                  </a:lnTo>
                  <a:lnTo>
                    <a:pt x="21" y="124"/>
                  </a:lnTo>
                  <a:lnTo>
                    <a:pt x="27" y="119"/>
                  </a:lnTo>
                  <a:lnTo>
                    <a:pt x="35" y="114"/>
                  </a:lnTo>
                  <a:lnTo>
                    <a:pt x="44" y="110"/>
                  </a:lnTo>
                  <a:lnTo>
                    <a:pt x="55" y="107"/>
                  </a:lnTo>
                  <a:lnTo>
                    <a:pt x="68" y="104"/>
                  </a:lnTo>
                  <a:lnTo>
                    <a:pt x="83" y="100"/>
                  </a:lnTo>
                  <a:lnTo>
                    <a:pt x="103" y="96"/>
                  </a:lnTo>
                  <a:lnTo>
                    <a:pt x="119" y="93"/>
                  </a:lnTo>
                  <a:lnTo>
                    <a:pt x="132" y="89"/>
                  </a:lnTo>
                  <a:lnTo>
                    <a:pt x="143" y="85"/>
                  </a:lnTo>
                  <a:lnTo>
                    <a:pt x="143" y="79"/>
                  </a:lnTo>
                  <a:lnTo>
                    <a:pt x="141" y="71"/>
                  </a:lnTo>
                  <a:lnTo>
                    <a:pt x="140" y="64"/>
                  </a:lnTo>
                  <a:lnTo>
                    <a:pt x="137" y="58"/>
                  </a:lnTo>
                  <a:lnTo>
                    <a:pt x="134" y="54"/>
                  </a:lnTo>
                  <a:lnTo>
                    <a:pt x="129" y="51"/>
                  </a:lnTo>
                  <a:lnTo>
                    <a:pt x="121" y="49"/>
                  </a:lnTo>
                  <a:lnTo>
                    <a:pt x="112" y="48"/>
                  </a:lnTo>
                  <a:lnTo>
                    <a:pt x="100" y="46"/>
                  </a:lnTo>
                  <a:lnTo>
                    <a:pt x="93" y="48"/>
                  </a:lnTo>
                  <a:lnTo>
                    <a:pt x="86" y="49"/>
                  </a:lnTo>
                  <a:lnTo>
                    <a:pt x="81" y="51"/>
                  </a:lnTo>
                  <a:lnTo>
                    <a:pt x="76" y="53"/>
                  </a:lnTo>
                  <a:lnTo>
                    <a:pt x="71" y="57"/>
                  </a:lnTo>
                  <a:lnTo>
                    <a:pt x="67" y="62"/>
                  </a:lnTo>
                  <a:lnTo>
                    <a:pt x="64" y="68"/>
                  </a:lnTo>
                  <a:lnTo>
                    <a:pt x="61" y="76"/>
                  </a:lnTo>
                  <a:close/>
                  <a:moveTo>
                    <a:pt x="143" y="125"/>
                  </a:moveTo>
                  <a:lnTo>
                    <a:pt x="135" y="126"/>
                  </a:lnTo>
                  <a:lnTo>
                    <a:pt x="127" y="128"/>
                  </a:lnTo>
                  <a:lnTo>
                    <a:pt x="117" y="132"/>
                  </a:lnTo>
                  <a:lnTo>
                    <a:pt x="105" y="134"/>
                  </a:lnTo>
                  <a:lnTo>
                    <a:pt x="94" y="137"/>
                  </a:lnTo>
                  <a:lnTo>
                    <a:pt x="84" y="139"/>
                  </a:lnTo>
                  <a:lnTo>
                    <a:pt x="77" y="141"/>
                  </a:lnTo>
                  <a:lnTo>
                    <a:pt x="72" y="145"/>
                  </a:lnTo>
                  <a:lnTo>
                    <a:pt x="67" y="149"/>
                  </a:lnTo>
                  <a:lnTo>
                    <a:pt x="64" y="154"/>
                  </a:lnTo>
                  <a:lnTo>
                    <a:pt x="62" y="160"/>
                  </a:lnTo>
                  <a:lnTo>
                    <a:pt x="61" y="166"/>
                  </a:lnTo>
                  <a:lnTo>
                    <a:pt x="61" y="172"/>
                  </a:lnTo>
                  <a:lnTo>
                    <a:pt x="63" y="178"/>
                  </a:lnTo>
                  <a:lnTo>
                    <a:pt x="66" y="183"/>
                  </a:lnTo>
                  <a:lnTo>
                    <a:pt x="70" y="188"/>
                  </a:lnTo>
                  <a:lnTo>
                    <a:pt x="75" y="192"/>
                  </a:lnTo>
                  <a:lnTo>
                    <a:pt x="81" y="194"/>
                  </a:lnTo>
                  <a:lnTo>
                    <a:pt x="88" y="196"/>
                  </a:lnTo>
                  <a:lnTo>
                    <a:pt x="94" y="197"/>
                  </a:lnTo>
                  <a:lnTo>
                    <a:pt x="103" y="196"/>
                  </a:lnTo>
                  <a:lnTo>
                    <a:pt x="110" y="194"/>
                  </a:lnTo>
                  <a:lnTo>
                    <a:pt x="118" y="191"/>
                  </a:lnTo>
                  <a:lnTo>
                    <a:pt x="125" y="187"/>
                  </a:lnTo>
                  <a:lnTo>
                    <a:pt x="131" y="182"/>
                  </a:lnTo>
                  <a:lnTo>
                    <a:pt x="134" y="177"/>
                  </a:lnTo>
                  <a:lnTo>
                    <a:pt x="137" y="172"/>
                  </a:lnTo>
                  <a:lnTo>
                    <a:pt x="139" y="166"/>
                  </a:lnTo>
                  <a:lnTo>
                    <a:pt x="141" y="155"/>
                  </a:lnTo>
                  <a:lnTo>
                    <a:pt x="143" y="137"/>
                  </a:lnTo>
                  <a:lnTo>
                    <a:pt x="143" y="1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45" name="Freeform 1473">
              <a:extLst>
                <a:ext uri="{FF2B5EF4-FFF2-40B4-BE49-F238E27FC236}">
                  <a16:creationId xmlns:a16="http://schemas.microsoft.com/office/drawing/2014/main" id="{D6B32B4E-3D3E-43DA-BE0F-6E35AFBF688D}"/>
                </a:ext>
              </a:extLst>
            </p:cNvPr>
            <p:cNvSpPr>
              <a:spLocks noEditPoints="1"/>
            </p:cNvSpPr>
            <p:nvPr/>
          </p:nvSpPr>
          <p:spPr bwMode="auto">
            <a:xfrm>
              <a:off x="3877" y="1774"/>
              <a:ext cx="64" cy="63"/>
            </a:xfrm>
            <a:custGeom>
              <a:avLst/>
              <a:gdLst>
                <a:gd name="T0" fmla="*/ 64 w 318"/>
                <a:gd name="T1" fmla="*/ 63 h 316"/>
                <a:gd name="T2" fmla="*/ 50 w 318"/>
                <a:gd name="T3" fmla="*/ 63 h 316"/>
                <a:gd name="T4" fmla="*/ 44 w 318"/>
                <a:gd name="T5" fmla="*/ 49 h 316"/>
                <a:gd name="T6" fmla="*/ 19 w 318"/>
                <a:gd name="T7" fmla="*/ 49 h 316"/>
                <a:gd name="T8" fmla="*/ 14 w 318"/>
                <a:gd name="T9" fmla="*/ 63 h 316"/>
                <a:gd name="T10" fmla="*/ 0 w 318"/>
                <a:gd name="T11" fmla="*/ 63 h 316"/>
                <a:gd name="T12" fmla="*/ 25 w 318"/>
                <a:gd name="T13" fmla="*/ 0 h 316"/>
                <a:gd name="T14" fmla="*/ 38 w 318"/>
                <a:gd name="T15" fmla="*/ 0 h 316"/>
                <a:gd name="T16" fmla="*/ 64 w 318"/>
                <a:gd name="T17" fmla="*/ 63 h 316"/>
                <a:gd name="T18" fmla="*/ 40 w 318"/>
                <a:gd name="T19" fmla="*/ 38 h 316"/>
                <a:gd name="T20" fmla="*/ 31 w 318"/>
                <a:gd name="T21" fmla="*/ 15 h 316"/>
                <a:gd name="T22" fmla="*/ 23 w 318"/>
                <a:gd name="T23" fmla="*/ 38 h 316"/>
                <a:gd name="T24" fmla="*/ 40 w 318"/>
                <a:gd name="T25" fmla="*/ 38 h 3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18"/>
                <a:gd name="T40" fmla="*/ 0 h 316"/>
                <a:gd name="T41" fmla="*/ 318 w 318"/>
                <a:gd name="T42" fmla="*/ 316 h 3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18" h="316">
                  <a:moveTo>
                    <a:pt x="318" y="316"/>
                  </a:moveTo>
                  <a:lnTo>
                    <a:pt x="248" y="316"/>
                  </a:lnTo>
                  <a:lnTo>
                    <a:pt x="221" y="245"/>
                  </a:lnTo>
                  <a:lnTo>
                    <a:pt x="94" y="245"/>
                  </a:lnTo>
                  <a:lnTo>
                    <a:pt x="68" y="316"/>
                  </a:lnTo>
                  <a:lnTo>
                    <a:pt x="0" y="316"/>
                  </a:lnTo>
                  <a:lnTo>
                    <a:pt x="124" y="0"/>
                  </a:lnTo>
                  <a:lnTo>
                    <a:pt x="191" y="0"/>
                  </a:lnTo>
                  <a:lnTo>
                    <a:pt x="318" y="316"/>
                  </a:lnTo>
                  <a:close/>
                  <a:moveTo>
                    <a:pt x="201" y="192"/>
                  </a:moveTo>
                  <a:lnTo>
                    <a:pt x="156" y="74"/>
                  </a:lnTo>
                  <a:lnTo>
                    <a:pt x="114" y="192"/>
                  </a:lnTo>
                  <a:lnTo>
                    <a:pt x="201" y="19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46" name="Freeform 1474">
              <a:extLst>
                <a:ext uri="{FF2B5EF4-FFF2-40B4-BE49-F238E27FC236}">
                  <a16:creationId xmlns:a16="http://schemas.microsoft.com/office/drawing/2014/main" id="{0FD06324-EB72-4E24-80AC-88057C04476C}"/>
                </a:ext>
              </a:extLst>
            </p:cNvPr>
            <p:cNvSpPr>
              <a:spLocks/>
            </p:cNvSpPr>
            <p:nvPr/>
          </p:nvSpPr>
          <p:spPr bwMode="auto">
            <a:xfrm>
              <a:off x="3936" y="1774"/>
              <a:ext cx="50" cy="63"/>
            </a:xfrm>
            <a:custGeom>
              <a:avLst/>
              <a:gdLst>
                <a:gd name="T0" fmla="*/ 19 w 250"/>
                <a:gd name="T1" fmla="*/ 63 h 316"/>
                <a:gd name="T2" fmla="*/ 19 w 250"/>
                <a:gd name="T3" fmla="*/ 11 h 316"/>
                <a:gd name="T4" fmla="*/ 0 w 250"/>
                <a:gd name="T5" fmla="*/ 11 h 316"/>
                <a:gd name="T6" fmla="*/ 0 w 250"/>
                <a:gd name="T7" fmla="*/ 0 h 316"/>
                <a:gd name="T8" fmla="*/ 50 w 250"/>
                <a:gd name="T9" fmla="*/ 0 h 316"/>
                <a:gd name="T10" fmla="*/ 50 w 250"/>
                <a:gd name="T11" fmla="*/ 11 h 316"/>
                <a:gd name="T12" fmla="*/ 31 w 250"/>
                <a:gd name="T13" fmla="*/ 11 h 316"/>
                <a:gd name="T14" fmla="*/ 31 w 250"/>
                <a:gd name="T15" fmla="*/ 63 h 316"/>
                <a:gd name="T16" fmla="*/ 19 w 250"/>
                <a:gd name="T17" fmla="*/ 63 h 31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50"/>
                <a:gd name="T28" fmla="*/ 0 h 316"/>
                <a:gd name="T29" fmla="*/ 250 w 250"/>
                <a:gd name="T30" fmla="*/ 316 h 31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50" h="316">
                  <a:moveTo>
                    <a:pt x="93" y="316"/>
                  </a:moveTo>
                  <a:lnTo>
                    <a:pt x="93" y="54"/>
                  </a:lnTo>
                  <a:lnTo>
                    <a:pt x="0" y="54"/>
                  </a:lnTo>
                  <a:lnTo>
                    <a:pt x="0" y="0"/>
                  </a:lnTo>
                  <a:lnTo>
                    <a:pt x="250" y="0"/>
                  </a:lnTo>
                  <a:lnTo>
                    <a:pt x="250" y="54"/>
                  </a:lnTo>
                  <a:lnTo>
                    <a:pt x="157" y="54"/>
                  </a:lnTo>
                  <a:lnTo>
                    <a:pt x="157" y="316"/>
                  </a:lnTo>
                  <a:lnTo>
                    <a:pt x="93" y="3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47" name="Freeform 1475">
              <a:extLst>
                <a:ext uri="{FF2B5EF4-FFF2-40B4-BE49-F238E27FC236}">
                  <a16:creationId xmlns:a16="http://schemas.microsoft.com/office/drawing/2014/main" id="{9E25ED67-A007-4214-8644-CF048013C76D}"/>
                </a:ext>
              </a:extLst>
            </p:cNvPr>
            <p:cNvSpPr>
              <a:spLocks noEditPoints="1"/>
            </p:cNvSpPr>
            <p:nvPr/>
          </p:nvSpPr>
          <p:spPr bwMode="auto">
            <a:xfrm>
              <a:off x="3995" y="1774"/>
              <a:ext cx="48" cy="63"/>
            </a:xfrm>
            <a:custGeom>
              <a:avLst/>
              <a:gdLst>
                <a:gd name="T0" fmla="*/ 0 w 242"/>
                <a:gd name="T1" fmla="*/ 0 h 316"/>
                <a:gd name="T2" fmla="*/ 26 w 242"/>
                <a:gd name="T3" fmla="*/ 0 h 316"/>
                <a:gd name="T4" fmla="*/ 33 w 242"/>
                <a:gd name="T5" fmla="*/ 1 h 316"/>
                <a:gd name="T6" fmla="*/ 37 w 242"/>
                <a:gd name="T7" fmla="*/ 2 h 316"/>
                <a:gd name="T8" fmla="*/ 39 w 242"/>
                <a:gd name="T9" fmla="*/ 3 h 316"/>
                <a:gd name="T10" fmla="*/ 41 w 242"/>
                <a:gd name="T11" fmla="*/ 4 h 316"/>
                <a:gd name="T12" fmla="*/ 43 w 242"/>
                <a:gd name="T13" fmla="*/ 6 h 316"/>
                <a:gd name="T14" fmla="*/ 45 w 242"/>
                <a:gd name="T15" fmla="*/ 8 h 316"/>
                <a:gd name="T16" fmla="*/ 47 w 242"/>
                <a:gd name="T17" fmla="*/ 11 h 316"/>
                <a:gd name="T18" fmla="*/ 48 w 242"/>
                <a:gd name="T19" fmla="*/ 14 h 316"/>
                <a:gd name="T20" fmla="*/ 48 w 242"/>
                <a:gd name="T21" fmla="*/ 18 h 316"/>
                <a:gd name="T22" fmla="*/ 48 w 242"/>
                <a:gd name="T23" fmla="*/ 22 h 316"/>
                <a:gd name="T24" fmla="*/ 47 w 242"/>
                <a:gd name="T25" fmla="*/ 27 h 316"/>
                <a:gd name="T26" fmla="*/ 45 w 242"/>
                <a:gd name="T27" fmla="*/ 31 h 316"/>
                <a:gd name="T28" fmla="*/ 42 w 242"/>
                <a:gd name="T29" fmla="*/ 34 h 316"/>
                <a:gd name="T30" fmla="*/ 39 w 242"/>
                <a:gd name="T31" fmla="*/ 36 h 316"/>
                <a:gd name="T32" fmla="*/ 36 w 242"/>
                <a:gd name="T33" fmla="*/ 38 h 316"/>
                <a:gd name="T34" fmla="*/ 32 w 242"/>
                <a:gd name="T35" fmla="*/ 39 h 316"/>
                <a:gd name="T36" fmla="*/ 25 w 242"/>
                <a:gd name="T37" fmla="*/ 39 h 316"/>
                <a:gd name="T38" fmla="*/ 13 w 242"/>
                <a:gd name="T39" fmla="*/ 39 h 316"/>
                <a:gd name="T40" fmla="*/ 0 w 242"/>
                <a:gd name="T41" fmla="*/ 63 h 316"/>
                <a:gd name="T42" fmla="*/ 13 w 242"/>
                <a:gd name="T43" fmla="*/ 29 h 316"/>
                <a:gd name="T44" fmla="*/ 23 w 242"/>
                <a:gd name="T45" fmla="*/ 29 h 316"/>
                <a:gd name="T46" fmla="*/ 28 w 242"/>
                <a:gd name="T47" fmla="*/ 28 h 316"/>
                <a:gd name="T48" fmla="*/ 31 w 242"/>
                <a:gd name="T49" fmla="*/ 27 h 316"/>
                <a:gd name="T50" fmla="*/ 33 w 242"/>
                <a:gd name="T51" fmla="*/ 26 h 316"/>
                <a:gd name="T52" fmla="*/ 34 w 242"/>
                <a:gd name="T53" fmla="*/ 24 h 316"/>
                <a:gd name="T54" fmla="*/ 35 w 242"/>
                <a:gd name="T55" fmla="*/ 21 h 316"/>
                <a:gd name="T56" fmla="*/ 35 w 242"/>
                <a:gd name="T57" fmla="*/ 18 h 316"/>
                <a:gd name="T58" fmla="*/ 34 w 242"/>
                <a:gd name="T59" fmla="*/ 15 h 316"/>
                <a:gd name="T60" fmla="*/ 32 w 242"/>
                <a:gd name="T61" fmla="*/ 13 h 316"/>
                <a:gd name="T62" fmla="*/ 29 w 242"/>
                <a:gd name="T63" fmla="*/ 12 h 316"/>
                <a:gd name="T64" fmla="*/ 26 w 242"/>
                <a:gd name="T65" fmla="*/ 11 h 316"/>
                <a:gd name="T66" fmla="*/ 22 w 242"/>
                <a:gd name="T67" fmla="*/ 11 h 316"/>
                <a:gd name="T68" fmla="*/ 13 w 242"/>
                <a:gd name="T69" fmla="*/ 11 h 3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42"/>
                <a:gd name="T106" fmla="*/ 0 h 316"/>
                <a:gd name="T107" fmla="*/ 242 w 242"/>
                <a:gd name="T108" fmla="*/ 316 h 3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42" h="316">
                  <a:moveTo>
                    <a:pt x="0" y="316"/>
                  </a:moveTo>
                  <a:lnTo>
                    <a:pt x="0" y="0"/>
                  </a:lnTo>
                  <a:lnTo>
                    <a:pt x="103" y="0"/>
                  </a:lnTo>
                  <a:lnTo>
                    <a:pt x="129" y="1"/>
                  </a:lnTo>
                  <a:lnTo>
                    <a:pt x="150" y="2"/>
                  </a:lnTo>
                  <a:lnTo>
                    <a:pt x="167" y="3"/>
                  </a:lnTo>
                  <a:lnTo>
                    <a:pt x="178" y="5"/>
                  </a:lnTo>
                  <a:lnTo>
                    <a:pt x="185" y="8"/>
                  </a:lnTo>
                  <a:lnTo>
                    <a:pt x="191" y="10"/>
                  </a:lnTo>
                  <a:lnTo>
                    <a:pt x="198" y="13"/>
                  </a:lnTo>
                  <a:lnTo>
                    <a:pt x="203" y="16"/>
                  </a:lnTo>
                  <a:lnTo>
                    <a:pt x="209" y="21"/>
                  </a:lnTo>
                  <a:lnTo>
                    <a:pt x="214" y="25"/>
                  </a:lnTo>
                  <a:lnTo>
                    <a:pt x="219" y="30"/>
                  </a:lnTo>
                  <a:lnTo>
                    <a:pt x="224" y="36"/>
                  </a:lnTo>
                  <a:lnTo>
                    <a:pt x="228" y="42"/>
                  </a:lnTo>
                  <a:lnTo>
                    <a:pt x="231" y="49"/>
                  </a:lnTo>
                  <a:lnTo>
                    <a:pt x="235" y="56"/>
                  </a:lnTo>
                  <a:lnTo>
                    <a:pt x="238" y="64"/>
                  </a:lnTo>
                  <a:lnTo>
                    <a:pt x="240" y="71"/>
                  </a:lnTo>
                  <a:lnTo>
                    <a:pt x="241" y="80"/>
                  </a:lnTo>
                  <a:lnTo>
                    <a:pt x="242" y="88"/>
                  </a:lnTo>
                  <a:lnTo>
                    <a:pt x="242" y="98"/>
                  </a:lnTo>
                  <a:lnTo>
                    <a:pt x="241" y="112"/>
                  </a:lnTo>
                  <a:lnTo>
                    <a:pt x="240" y="124"/>
                  </a:lnTo>
                  <a:lnTo>
                    <a:pt x="237" y="136"/>
                  </a:lnTo>
                  <a:lnTo>
                    <a:pt x="231" y="147"/>
                  </a:lnTo>
                  <a:lnTo>
                    <a:pt x="226" y="156"/>
                  </a:lnTo>
                  <a:lnTo>
                    <a:pt x="219" y="164"/>
                  </a:lnTo>
                  <a:lnTo>
                    <a:pt x="213" y="172"/>
                  </a:lnTo>
                  <a:lnTo>
                    <a:pt x="204" y="178"/>
                  </a:lnTo>
                  <a:lnTo>
                    <a:pt x="197" y="183"/>
                  </a:lnTo>
                  <a:lnTo>
                    <a:pt x="188" y="188"/>
                  </a:lnTo>
                  <a:lnTo>
                    <a:pt x="179" y="191"/>
                  </a:lnTo>
                  <a:lnTo>
                    <a:pt x="172" y="193"/>
                  </a:lnTo>
                  <a:lnTo>
                    <a:pt x="159" y="195"/>
                  </a:lnTo>
                  <a:lnTo>
                    <a:pt x="144" y="196"/>
                  </a:lnTo>
                  <a:lnTo>
                    <a:pt x="126" y="197"/>
                  </a:lnTo>
                  <a:lnTo>
                    <a:pt x="105" y="197"/>
                  </a:lnTo>
                  <a:lnTo>
                    <a:pt x="64" y="197"/>
                  </a:lnTo>
                  <a:lnTo>
                    <a:pt x="64" y="316"/>
                  </a:lnTo>
                  <a:lnTo>
                    <a:pt x="0" y="316"/>
                  </a:lnTo>
                  <a:close/>
                  <a:moveTo>
                    <a:pt x="64" y="54"/>
                  </a:moveTo>
                  <a:lnTo>
                    <a:pt x="64" y="144"/>
                  </a:lnTo>
                  <a:lnTo>
                    <a:pt x="99" y="144"/>
                  </a:lnTo>
                  <a:lnTo>
                    <a:pt x="116" y="144"/>
                  </a:lnTo>
                  <a:lnTo>
                    <a:pt x="130" y="142"/>
                  </a:lnTo>
                  <a:lnTo>
                    <a:pt x="142" y="141"/>
                  </a:lnTo>
                  <a:lnTo>
                    <a:pt x="149" y="139"/>
                  </a:lnTo>
                  <a:lnTo>
                    <a:pt x="155" y="136"/>
                  </a:lnTo>
                  <a:lnTo>
                    <a:pt x="160" y="133"/>
                  </a:lnTo>
                  <a:lnTo>
                    <a:pt x="165" y="128"/>
                  </a:lnTo>
                  <a:lnTo>
                    <a:pt x="169" y="123"/>
                  </a:lnTo>
                  <a:lnTo>
                    <a:pt x="172" y="118"/>
                  </a:lnTo>
                  <a:lnTo>
                    <a:pt x="174" y="112"/>
                  </a:lnTo>
                  <a:lnTo>
                    <a:pt x="176" y="106"/>
                  </a:lnTo>
                  <a:lnTo>
                    <a:pt x="176" y="98"/>
                  </a:lnTo>
                  <a:lnTo>
                    <a:pt x="175" y="91"/>
                  </a:lnTo>
                  <a:lnTo>
                    <a:pt x="174" y="83"/>
                  </a:lnTo>
                  <a:lnTo>
                    <a:pt x="171" y="77"/>
                  </a:lnTo>
                  <a:lnTo>
                    <a:pt x="167" y="70"/>
                  </a:lnTo>
                  <a:lnTo>
                    <a:pt x="161" y="65"/>
                  </a:lnTo>
                  <a:lnTo>
                    <a:pt x="155" y="62"/>
                  </a:lnTo>
                  <a:lnTo>
                    <a:pt x="148" y="58"/>
                  </a:lnTo>
                  <a:lnTo>
                    <a:pt x="141" y="56"/>
                  </a:lnTo>
                  <a:lnTo>
                    <a:pt x="133" y="55"/>
                  </a:lnTo>
                  <a:lnTo>
                    <a:pt x="123" y="54"/>
                  </a:lnTo>
                  <a:lnTo>
                    <a:pt x="110" y="54"/>
                  </a:lnTo>
                  <a:lnTo>
                    <a:pt x="94" y="54"/>
                  </a:lnTo>
                  <a:lnTo>
                    <a:pt x="64" y="5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48" name="Freeform 1476">
              <a:extLst>
                <a:ext uri="{FF2B5EF4-FFF2-40B4-BE49-F238E27FC236}">
                  <a16:creationId xmlns:a16="http://schemas.microsoft.com/office/drawing/2014/main" id="{F5979A83-26EE-47C2-BD05-32C09247580D}"/>
                </a:ext>
              </a:extLst>
            </p:cNvPr>
            <p:cNvSpPr>
              <a:spLocks noEditPoints="1"/>
            </p:cNvSpPr>
            <p:nvPr/>
          </p:nvSpPr>
          <p:spPr bwMode="auto">
            <a:xfrm>
              <a:off x="4050" y="1790"/>
              <a:ext cx="44" cy="48"/>
            </a:xfrm>
            <a:custGeom>
              <a:avLst/>
              <a:gdLst>
                <a:gd name="T0" fmla="*/ 2 w 216"/>
                <a:gd name="T1" fmla="*/ 11 h 240"/>
                <a:gd name="T2" fmla="*/ 4 w 216"/>
                <a:gd name="T3" fmla="*/ 7 h 240"/>
                <a:gd name="T4" fmla="*/ 7 w 216"/>
                <a:gd name="T5" fmla="*/ 4 h 240"/>
                <a:gd name="T6" fmla="*/ 11 w 216"/>
                <a:gd name="T7" fmla="*/ 2 h 240"/>
                <a:gd name="T8" fmla="*/ 15 w 216"/>
                <a:gd name="T9" fmla="*/ 0 h 240"/>
                <a:gd name="T10" fmla="*/ 21 w 216"/>
                <a:gd name="T11" fmla="*/ 0 h 240"/>
                <a:gd name="T12" fmla="*/ 32 w 216"/>
                <a:gd name="T13" fmla="*/ 1 h 240"/>
                <a:gd name="T14" fmla="*/ 37 w 216"/>
                <a:gd name="T15" fmla="*/ 4 h 240"/>
                <a:gd name="T16" fmla="*/ 40 w 216"/>
                <a:gd name="T17" fmla="*/ 9 h 240"/>
                <a:gd name="T18" fmla="*/ 41 w 216"/>
                <a:gd name="T19" fmla="*/ 18 h 240"/>
                <a:gd name="T20" fmla="*/ 41 w 216"/>
                <a:gd name="T21" fmla="*/ 37 h 240"/>
                <a:gd name="T22" fmla="*/ 42 w 216"/>
                <a:gd name="T23" fmla="*/ 44 h 240"/>
                <a:gd name="T24" fmla="*/ 31 w 216"/>
                <a:gd name="T25" fmla="*/ 45 h 240"/>
                <a:gd name="T26" fmla="*/ 30 w 216"/>
                <a:gd name="T27" fmla="*/ 42 h 240"/>
                <a:gd name="T28" fmla="*/ 25 w 216"/>
                <a:gd name="T29" fmla="*/ 46 h 240"/>
                <a:gd name="T30" fmla="*/ 20 w 216"/>
                <a:gd name="T31" fmla="*/ 47 h 240"/>
                <a:gd name="T32" fmla="*/ 14 w 216"/>
                <a:gd name="T33" fmla="*/ 48 h 240"/>
                <a:gd name="T34" fmla="*/ 9 w 216"/>
                <a:gd name="T35" fmla="*/ 47 h 240"/>
                <a:gd name="T36" fmla="*/ 5 w 216"/>
                <a:gd name="T37" fmla="*/ 45 h 240"/>
                <a:gd name="T38" fmla="*/ 2 w 216"/>
                <a:gd name="T39" fmla="*/ 42 h 240"/>
                <a:gd name="T40" fmla="*/ 1 w 216"/>
                <a:gd name="T41" fmla="*/ 39 h 240"/>
                <a:gd name="T42" fmla="*/ 0 w 216"/>
                <a:gd name="T43" fmla="*/ 34 h 240"/>
                <a:gd name="T44" fmla="*/ 1 w 216"/>
                <a:gd name="T45" fmla="*/ 29 h 240"/>
                <a:gd name="T46" fmla="*/ 4 w 216"/>
                <a:gd name="T47" fmla="*/ 25 h 240"/>
                <a:gd name="T48" fmla="*/ 9 w 216"/>
                <a:gd name="T49" fmla="*/ 22 h 240"/>
                <a:gd name="T50" fmla="*/ 17 w 216"/>
                <a:gd name="T51" fmla="*/ 20 h 240"/>
                <a:gd name="T52" fmla="*/ 27 w 216"/>
                <a:gd name="T53" fmla="*/ 18 h 240"/>
                <a:gd name="T54" fmla="*/ 29 w 216"/>
                <a:gd name="T55" fmla="*/ 14 h 240"/>
                <a:gd name="T56" fmla="*/ 27 w 216"/>
                <a:gd name="T57" fmla="*/ 11 h 240"/>
                <a:gd name="T58" fmla="*/ 23 w 216"/>
                <a:gd name="T59" fmla="*/ 10 h 240"/>
                <a:gd name="T60" fmla="*/ 18 w 216"/>
                <a:gd name="T61" fmla="*/ 10 h 240"/>
                <a:gd name="T62" fmla="*/ 15 w 216"/>
                <a:gd name="T63" fmla="*/ 11 h 240"/>
                <a:gd name="T64" fmla="*/ 12 w 216"/>
                <a:gd name="T65" fmla="*/ 15 h 240"/>
                <a:gd name="T66" fmla="*/ 26 w 216"/>
                <a:gd name="T67" fmla="*/ 26 h 240"/>
                <a:gd name="T68" fmla="*/ 19 w 216"/>
                <a:gd name="T69" fmla="*/ 27 h 240"/>
                <a:gd name="T70" fmla="*/ 15 w 216"/>
                <a:gd name="T71" fmla="*/ 29 h 240"/>
                <a:gd name="T72" fmla="*/ 12 w 216"/>
                <a:gd name="T73" fmla="*/ 32 h 240"/>
                <a:gd name="T74" fmla="*/ 13 w 216"/>
                <a:gd name="T75" fmla="*/ 36 h 240"/>
                <a:gd name="T76" fmla="*/ 15 w 216"/>
                <a:gd name="T77" fmla="*/ 38 h 240"/>
                <a:gd name="T78" fmla="*/ 19 w 216"/>
                <a:gd name="T79" fmla="*/ 39 h 240"/>
                <a:gd name="T80" fmla="*/ 24 w 216"/>
                <a:gd name="T81" fmla="*/ 38 h 240"/>
                <a:gd name="T82" fmla="*/ 28 w 216"/>
                <a:gd name="T83" fmla="*/ 35 h 240"/>
                <a:gd name="T84" fmla="*/ 29 w 216"/>
                <a:gd name="T85" fmla="*/ 31 h 24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6"/>
                <a:gd name="T130" fmla="*/ 0 h 240"/>
                <a:gd name="T131" fmla="*/ 216 w 216"/>
                <a:gd name="T132" fmla="*/ 240 h 24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6" h="240">
                  <a:moveTo>
                    <a:pt x="61" y="76"/>
                  </a:moveTo>
                  <a:lnTo>
                    <a:pt x="6" y="66"/>
                  </a:lnTo>
                  <a:lnTo>
                    <a:pt x="9" y="57"/>
                  </a:lnTo>
                  <a:lnTo>
                    <a:pt x="12" y="50"/>
                  </a:lnTo>
                  <a:lnTo>
                    <a:pt x="15" y="43"/>
                  </a:lnTo>
                  <a:lnTo>
                    <a:pt x="19" y="37"/>
                  </a:lnTo>
                  <a:lnTo>
                    <a:pt x="23" y="31"/>
                  </a:lnTo>
                  <a:lnTo>
                    <a:pt x="28" y="26"/>
                  </a:lnTo>
                  <a:lnTo>
                    <a:pt x="33" y="21"/>
                  </a:lnTo>
                  <a:lnTo>
                    <a:pt x="39" y="16"/>
                  </a:lnTo>
                  <a:lnTo>
                    <a:pt x="44" y="13"/>
                  </a:lnTo>
                  <a:lnTo>
                    <a:pt x="52" y="10"/>
                  </a:lnTo>
                  <a:lnTo>
                    <a:pt x="58" y="6"/>
                  </a:lnTo>
                  <a:lnTo>
                    <a:pt x="67" y="4"/>
                  </a:lnTo>
                  <a:lnTo>
                    <a:pt x="75" y="2"/>
                  </a:lnTo>
                  <a:lnTo>
                    <a:pt x="85" y="1"/>
                  </a:lnTo>
                  <a:lnTo>
                    <a:pt x="95" y="1"/>
                  </a:lnTo>
                  <a:lnTo>
                    <a:pt x="105" y="0"/>
                  </a:lnTo>
                  <a:lnTo>
                    <a:pt x="125" y="1"/>
                  </a:lnTo>
                  <a:lnTo>
                    <a:pt x="141" y="3"/>
                  </a:lnTo>
                  <a:lnTo>
                    <a:pt x="155" y="5"/>
                  </a:lnTo>
                  <a:lnTo>
                    <a:pt x="166" y="10"/>
                  </a:lnTo>
                  <a:lnTo>
                    <a:pt x="176" y="15"/>
                  </a:lnTo>
                  <a:lnTo>
                    <a:pt x="183" y="21"/>
                  </a:lnTo>
                  <a:lnTo>
                    <a:pt x="190" y="27"/>
                  </a:lnTo>
                  <a:lnTo>
                    <a:pt x="194" y="35"/>
                  </a:lnTo>
                  <a:lnTo>
                    <a:pt x="197" y="43"/>
                  </a:lnTo>
                  <a:lnTo>
                    <a:pt x="200" y="55"/>
                  </a:lnTo>
                  <a:lnTo>
                    <a:pt x="202" y="70"/>
                  </a:lnTo>
                  <a:lnTo>
                    <a:pt x="202" y="89"/>
                  </a:lnTo>
                  <a:lnTo>
                    <a:pt x="202" y="160"/>
                  </a:lnTo>
                  <a:lnTo>
                    <a:pt x="202" y="174"/>
                  </a:lnTo>
                  <a:lnTo>
                    <a:pt x="203" y="186"/>
                  </a:lnTo>
                  <a:lnTo>
                    <a:pt x="203" y="195"/>
                  </a:lnTo>
                  <a:lnTo>
                    <a:pt x="205" y="204"/>
                  </a:lnTo>
                  <a:lnTo>
                    <a:pt x="208" y="219"/>
                  </a:lnTo>
                  <a:lnTo>
                    <a:pt x="216" y="234"/>
                  </a:lnTo>
                  <a:lnTo>
                    <a:pt x="155" y="234"/>
                  </a:lnTo>
                  <a:lnTo>
                    <a:pt x="153" y="227"/>
                  </a:lnTo>
                  <a:lnTo>
                    <a:pt x="150" y="217"/>
                  </a:lnTo>
                  <a:lnTo>
                    <a:pt x="149" y="213"/>
                  </a:lnTo>
                  <a:lnTo>
                    <a:pt x="148" y="209"/>
                  </a:lnTo>
                  <a:lnTo>
                    <a:pt x="139" y="217"/>
                  </a:lnTo>
                  <a:lnTo>
                    <a:pt x="131" y="222"/>
                  </a:lnTo>
                  <a:lnTo>
                    <a:pt x="123" y="228"/>
                  </a:lnTo>
                  <a:lnTo>
                    <a:pt x="114" y="232"/>
                  </a:lnTo>
                  <a:lnTo>
                    <a:pt x="105" y="235"/>
                  </a:lnTo>
                  <a:lnTo>
                    <a:pt x="96" y="237"/>
                  </a:lnTo>
                  <a:lnTo>
                    <a:pt x="86" y="240"/>
                  </a:lnTo>
                  <a:lnTo>
                    <a:pt x="76" y="240"/>
                  </a:lnTo>
                  <a:lnTo>
                    <a:pt x="68" y="240"/>
                  </a:lnTo>
                  <a:lnTo>
                    <a:pt x="59" y="238"/>
                  </a:lnTo>
                  <a:lnTo>
                    <a:pt x="52" y="237"/>
                  </a:lnTo>
                  <a:lnTo>
                    <a:pt x="45" y="235"/>
                  </a:lnTo>
                  <a:lnTo>
                    <a:pt x="37" y="232"/>
                  </a:lnTo>
                  <a:lnTo>
                    <a:pt x="32" y="229"/>
                  </a:lnTo>
                  <a:lnTo>
                    <a:pt x="26" y="226"/>
                  </a:lnTo>
                  <a:lnTo>
                    <a:pt x="20" y="220"/>
                  </a:lnTo>
                  <a:lnTo>
                    <a:pt x="16" y="216"/>
                  </a:lnTo>
                  <a:lnTo>
                    <a:pt x="12" y="210"/>
                  </a:lnTo>
                  <a:lnTo>
                    <a:pt x="8" y="205"/>
                  </a:lnTo>
                  <a:lnTo>
                    <a:pt x="5" y="199"/>
                  </a:lnTo>
                  <a:lnTo>
                    <a:pt x="3" y="193"/>
                  </a:lnTo>
                  <a:lnTo>
                    <a:pt x="2" y="186"/>
                  </a:lnTo>
                  <a:lnTo>
                    <a:pt x="1" y="179"/>
                  </a:lnTo>
                  <a:lnTo>
                    <a:pt x="0" y="172"/>
                  </a:lnTo>
                  <a:lnTo>
                    <a:pt x="1" y="163"/>
                  </a:lnTo>
                  <a:lnTo>
                    <a:pt x="3" y="153"/>
                  </a:lnTo>
                  <a:lnTo>
                    <a:pt x="5" y="146"/>
                  </a:lnTo>
                  <a:lnTo>
                    <a:pt x="9" y="137"/>
                  </a:lnTo>
                  <a:lnTo>
                    <a:pt x="15" y="131"/>
                  </a:lnTo>
                  <a:lnTo>
                    <a:pt x="20" y="124"/>
                  </a:lnTo>
                  <a:lnTo>
                    <a:pt x="28" y="119"/>
                  </a:lnTo>
                  <a:lnTo>
                    <a:pt x="35" y="114"/>
                  </a:lnTo>
                  <a:lnTo>
                    <a:pt x="45" y="110"/>
                  </a:lnTo>
                  <a:lnTo>
                    <a:pt x="56" y="107"/>
                  </a:lnTo>
                  <a:lnTo>
                    <a:pt x="69" y="104"/>
                  </a:lnTo>
                  <a:lnTo>
                    <a:pt x="84" y="100"/>
                  </a:lnTo>
                  <a:lnTo>
                    <a:pt x="103" y="96"/>
                  </a:lnTo>
                  <a:lnTo>
                    <a:pt x="120" y="93"/>
                  </a:lnTo>
                  <a:lnTo>
                    <a:pt x="132" y="89"/>
                  </a:lnTo>
                  <a:lnTo>
                    <a:pt x="142" y="85"/>
                  </a:lnTo>
                  <a:lnTo>
                    <a:pt x="142" y="79"/>
                  </a:lnTo>
                  <a:lnTo>
                    <a:pt x="142" y="71"/>
                  </a:lnTo>
                  <a:lnTo>
                    <a:pt x="140" y="64"/>
                  </a:lnTo>
                  <a:lnTo>
                    <a:pt x="138" y="58"/>
                  </a:lnTo>
                  <a:lnTo>
                    <a:pt x="134" y="54"/>
                  </a:lnTo>
                  <a:lnTo>
                    <a:pt x="128" y="51"/>
                  </a:lnTo>
                  <a:lnTo>
                    <a:pt x="122" y="49"/>
                  </a:lnTo>
                  <a:lnTo>
                    <a:pt x="112" y="48"/>
                  </a:lnTo>
                  <a:lnTo>
                    <a:pt x="101" y="46"/>
                  </a:lnTo>
                  <a:lnTo>
                    <a:pt x="94" y="48"/>
                  </a:lnTo>
                  <a:lnTo>
                    <a:pt x="87" y="49"/>
                  </a:lnTo>
                  <a:lnTo>
                    <a:pt x="81" y="51"/>
                  </a:lnTo>
                  <a:lnTo>
                    <a:pt x="76" y="53"/>
                  </a:lnTo>
                  <a:lnTo>
                    <a:pt x="72" y="57"/>
                  </a:lnTo>
                  <a:lnTo>
                    <a:pt x="68" y="62"/>
                  </a:lnTo>
                  <a:lnTo>
                    <a:pt x="64" y="68"/>
                  </a:lnTo>
                  <a:lnTo>
                    <a:pt x="61" y="76"/>
                  </a:lnTo>
                  <a:close/>
                  <a:moveTo>
                    <a:pt x="142" y="125"/>
                  </a:moveTo>
                  <a:lnTo>
                    <a:pt x="136" y="126"/>
                  </a:lnTo>
                  <a:lnTo>
                    <a:pt x="127" y="128"/>
                  </a:lnTo>
                  <a:lnTo>
                    <a:pt x="117" y="132"/>
                  </a:lnTo>
                  <a:lnTo>
                    <a:pt x="105" y="134"/>
                  </a:lnTo>
                  <a:lnTo>
                    <a:pt x="94" y="137"/>
                  </a:lnTo>
                  <a:lnTo>
                    <a:pt x="85" y="139"/>
                  </a:lnTo>
                  <a:lnTo>
                    <a:pt x="77" y="141"/>
                  </a:lnTo>
                  <a:lnTo>
                    <a:pt x="73" y="145"/>
                  </a:lnTo>
                  <a:lnTo>
                    <a:pt x="68" y="149"/>
                  </a:lnTo>
                  <a:lnTo>
                    <a:pt x="63" y="154"/>
                  </a:lnTo>
                  <a:lnTo>
                    <a:pt x="61" y="160"/>
                  </a:lnTo>
                  <a:lnTo>
                    <a:pt x="61" y="166"/>
                  </a:lnTo>
                  <a:lnTo>
                    <a:pt x="61" y="172"/>
                  </a:lnTo>
                  <a:lnTo>
                    <a:pt x="63" y="178"/>
                  </a:lnTo>
                  <a:lnTo>
                    <a:pt x="67" y="183"/>
                  </a:lnTo>
                  <a:lnTo>
                    <a:pt x="70" y="188"/>
                  </a:lnTo>
                  <a:lnTo>
                    <a:pt x="75" y="192"/>
                  </a:lnTo>
                  <a:lnTo>
                    <a:pt x="81" y="194"/>
                  </a:lnTo>
                  <a:lnTo>
                    <a:pt x="87" y="196"/>
                  </a:lnTo>
                  <a:lnTo>
                    <a:pt x="95" y="197"/>
                  </a:lnTo>
                  <a:lnTo>
                    <a:pt x="102" y="196"/>
                  </a:lnTo>
                  <a:lnTo>
                    <a:pt x="111" y="194"/>
                  </a:lnTo>
                  <a:lnTo>
                    <a:pt x="118" y="191"/>
                  </a:lnTo>
                  <a:lnTo>
                    <a:pt x="126" y="187"/>
                  </a:lnTo>
                  <a:lnTo>
                    <a:pt x="130" y="182"/>
                  </a:lnTo>
                  <a:lnTo>
                    <a:pt x="135" y="177"/>
                  </a:lnTo>
                  <a:lnTo>
                    <a:pt x="138" y="172"/>
                  </a:lnTo>
                  <a:lnTo>
                    <a:pt x="140" y="166"/>
                  </a:lnTo>
                  <a:lnTo>
                    <a:pt x="142" y="155"/>
                  </a:lnTo>
                  <a:lnTo>
                    <a:pt x="142" y="137"/>
                  </a:lnTo>
                  <a:lnTo>
                    <a:pt x="142" y="1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49" name="Freeform 1477">
              <a:extLst>
                <a:ext uri="{FF2B5EF4-FFF2-40B4-BE49-F238E27FC236}">
                  <a16:creationId xmlns:a16="http://schemas.microsoft.com/office/drawing/2014/main" id="{763D57D3-94E2-4129-910A-7179EA171EC1}"/>
                </a:ext>
              </a:extLst>
            </p:cNvPr>
            <p:cNvSpPr>
              <a:spLocks/>
            </p:cNvSpPr>
            <p:nvPr/>
          </p:nvSpPr>
          <p:spPr bwMode="auto">
            <a:xfrm>
              <a:off x="4098" y="1790"/>
              <a:ext cx="43" cy="48"/>
            </a:xfrm>
            <a:custGeom>
              <a:avLst/>
              <a:gdLst>
                <a:gd name="T0" fmla="*/ 13 w 214"/>
                <a:gd name="T1" fmla="*/ 34 h 240"/>
                <a:gd name="T2" fmla="*/ 15 w 214"/>
                <a:gd name="T3" fmla="*/ 37 h 240"/>
                <a:gd name="T4" fmla="*/ 20 w 214"/>
                <a:gd name="T5" fmla="*/ 39 h 240"/>
                <a:gd name="T6" fmla="*/ 26 w 214"/>
                <a:gd name="T7" fmla="*/ 39 h 240"/>
                <a:gd name="T8" fmla="*/ 30 w 214"/>
                <a:gd name="T9" fmla="*/ 37 h 240"/>
                <a:gd name="T10" fmla="*/ 31 w 214"/>
                <a:gd name="T11" fmla="*/ 34 h 240"/>
                <a:gd name="T12" fmla="*/ 31 w 214"/>
                <a:gd name="T13" fmla="*/ 32 h 240"/>
                <a:gd name="T14" fmla="*/ 29 w 214"/>
                <a:gd name="T15" fmla="*/ 31 h 240"/>
                <a:gd name="T16" fmla="*/ 19 w 214"/>
                <a:gd name="T17" fmla="*/ 29 h 240"/>
                <a:gd name="T18" fmla="*/ 10 w 214"/>
                <a:gd name="T19" fmla="*/ 26 h 240"/>
                <a:gd name="T20" fmla="*/ 6 w 214"/>
                <a:gd name="T21" fmla="*/ 24 h 240"/>
                <a:gd name="T22" fmla="*/ 3 w 214"/>
                <a:gd name="T23" fmla="*/ 20 h 240"/>
                <a:gd name="T24" fmla="*/ 2 w 214"/>
                <a:gd name="T25" fmla="*/ 16 h 240"/>
                <a:gd name="T26" fmla="*/ 2 w 214"/>
                <a:gd name="T27" fmla="*/ 11 h 240"/>
                <a:gd name="T28" fmla="*/ 4 w 214"/>
                <a:gd name="T29" fmla="*/ 8 h 240"/>
                <a:gd name="T30" fmla="*/ 7 w 214"/>
                <a:gd name="T31" fmla="*/ 4 h 240"/>
                <a:gd name="T32" fmla="*/ 11 w 214"/>
                <a:gd name="T33" fmla="*/ 2 h 240"/>
                <a:gd name="T34" fmla="*/ 16 w 214"/>
                <a:gd name="T35" fmla="*/ 0 h 240"/>
                <a:gd name="T36" fmla="*/ 24 w 214"/>
                <a:gd name="T37" fmla="*/ 0 h 240"/>
                <a:gd name="T38" fmla="*/ 29 w 214"/>
                <a:gd name="T39" fmla="*/ 1 h 240"/>
                <a:gd name="T40" fmla="*/ 34 w 214"/>
                <a:gd name="T41" fmla="*/ 2 h 240"/>
                <a:gd name="T42" fmla="*/ 37 w 214"/>
                <a:gd name="T43" fmla="*/ 5 h 240"/>
                <a:gd name="T44" fmla="*/ 40 w 214"/>
                <a:gd name="T45" fmla="*/ 8 h 240"/>
                <a:gd name="T46" fmla="*/ 42 w 214"/>
                <a:gd name="T47" fmla="*/ 12 h 240"/>
                <a:gd name="T48" fmla="*/ 29 w 214"/>
                <a:gd name="T49" fmla="*/ 12 h 240"/>
                <a:gd name="T50" fmla="*/ 26 w 214"/>
                <a:gd name="T51" fmla="*/ 10 h 240"/>
                <a:gd name="T52" fmla="*/ 21 w 214"/>
                <a:gd name="T53" fmla="*/ 9 h 240"/>
                <a:gd name="T54" fmla="*/ 16 w 214"/>
                <a:gd name="T55" fmla="*/ 10 h 240"/>
                <a:gd name="T56" fmla="*/ 13 w 214"/>
                <a:gd name="T57" fmla="*/ 11 h 240"/>
                <a:gd name="T58" fmla="*/ 13 w 214"/>
                <a:gd name="T59" fmla="*/ 13 h 240"/>
                <a:gd name="T60" fmla="*/ 14 w 214"/>
                <a:gd name="T61" fmla="*/ 15 h 240"/>
                <a:gd name="T62" fmla="*/ 21 w 214"/>
                <a:gd name="T63" fmla="*/ 17 h 240"/>
                <a:gd name="T64" fmla="*/ 34 w 214"/>
                <a:gd name="T65" fmla="*/ 21 h 240"/>
                <a:gd name="T66" fmla="*/ 38 w 214"/>
                <a:gd name="T67" fmla="*/ 23 h 240"/>
                <a:gd name="T68" fmla="*/ 41 w 214"/>
                <a:gd name="T69" fmla="*/ 25 h 240"/>
                <a:gd name="T70" fmla="*/ 43 w 214"/>
                <a:gd name="T71" fmla="*/ 29 h 240"/>
                <a:gd name="T72" fmla="*/ 43 w 214"/>
                <a:gd name="T73" fmla="*/ 33 h 240"/>
                <a:gd name="T74" fmla="*/ 42 w 214"/>
                <a:gd name="T75" fmla="*/ 37 h 240"/>
                <a:gd name="T76" fmla="*/ 40 w 214"/>
                <a:gd name="T77" fmla="*/ 41 h 240"/>
                <a:gd name="T78" fmla="*/ 36 w 214"/>
                <a:gd name="T79" fmla="*/ 44 h 240"/>
                <a:gd name="T80" fmla="*/ 31 w 214"/>
                <a:gd name="T81" fmla="*/ 47 h 240"/>
                <a:gd name="T82" fmla="*/ 25 w 214"/>
                <a:gd name="T83" fmla="*/ 48 h 240"/>
                <a:gd name="T84" fmla="*/ 18 w 214"/>
                <a:gd name="T85" fmla="*/ 48 h 240"/>
                <a:gd name="T86" fmla="*/ 12 w 214"/>
                <a:gd name="T87" fmla="*/ 46 h 240"/>
                <a:gd name="T88" fmla="*/ 7 w 214"/>
                <a:gd name="T89" fmla="*/ 44 h 240"/>
                <a:gd name="T90" fmla="*/ 4 w 214"/>
                <a:gd name="T91" fmla="*/ 41 h 240"/>
                <a:gd name="T92" fmla="*/ 1 w 214"/>
                <a:gd name="T93" fmla="*/ 37 h 24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14"/>
                <a:gd name="T142" fmla="*/ 0 h 240"/>
                <a:gd name="T143" fmla="*/ 214 w 214"/>
                <a:gd name="T144" fmla="*/ 240 h 24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14" h="240">
                  <a:moveTo>
                    <a:pt x="0" y="169"/>
                  </a:moveTo>
                  <a:lnTo>
                    <a:pt x="61" y="160"/>
                  </a:lnTo>
                  <a:lnTo>
                    <a:pt x="64" y="168"/>
                  </a:lnTo>
                  <a:lnTo>
                    <a:pt x="67" y="176"/>
                  </a:lnTo>
                  <a:lnTo>
                    <a:pt x="72" y="181"/>
                  </a:lnTo>
                  <a:lnTo>
                    <a:pt x="77" y="187"/>
                  </a:lnTo>
                  <a:lnTo>
                    <a:pt x="84" y="191"/>
                  </a:lnTo>
                  <a:lnTo>
                    <a:pt x="91" y="194"/>
                  </a:lnTo>
                  <a:lnTo>
                    <a:pt x="100" y="195"/>
                  </a:lnTo>
                  <a:lnTo>
                    <a:pt x="110" y="196"/>
                  </a:lnTo>
                  <a:lnTo>
                    <a:pt x="121" y="195"/>
                  </a:lnTo>
                  <a:lnTo>
                    <a:pt x="131" y="194"/>
                  </a:lnTo>
                  <a:lnTo>
                    <a:pt x="139" y="191"/>
                  </a:lnTo>
                  <a:lnTo>
                    <a:pt x="146" y="188"/>
                  </a:lnTo>
                  <a:lnTo>
                    <a:pt x="149" y="185"/>
                  </a:lnTo>
                  <a:lnTo>
                    <a:pt x="152" y="180"/>
                  </a:lnTo>
                  <a:lnTo>
                    <a:pt x="154" y="176"/>
                  </a:lnTo>
                  <a:lnTo>
                    <a:pt x="154" y="172"/>
                  </a:lnTo>
                  <a:lnTo>
                    <a:pt x="154" y="168"/>
                  </a:lnTo>
                  <a:lnTo>
                    <a:pt x="153" y="165"/>
                  </a:lnTo>
                  <a:lnTo>
                    <a:pt x="152" y="162"/>
                  </a:lnTo>
                  <a:lnTo>
                    <a:pt x="149" y="160"/>
                  </a:lnTo>
                  <a:lnTo>
                    <a:pt x="146" y="158"/>
                  </a:lnTo>
                  <a:lnTo>
                    <a:pt x="142" y="155"/>
                  </a:lnTo>
                  <a:lnTo>
                    <a:pt x="136" y="153"/>
                  </a:lnTo>
                  <a:lnTo>
                    <a:pt x="129" y="152"/>
                  </a:lnTo>
                  <a:lnTo>
                    <a:pt x="95" y="144"/>
                  </a:lnTo>
                  <a:lnTo>
                    <a:pt x="69" y="136"/>
                  </a:lnTo>
                  <a:lnTo>
                    <a:pt x="59" y="133"/>
                  </a:lnTo>
                  <a:lnTo>
                    <a:pt x="49" y="130"/>
                  </a:lnTo>
                  <a:lnTo>
                    <a:pt x="41" y="125"/>
                  </a:lnTo>
                  <a:lnTo>
                    <a:pt x="36" y="122"/>
                  </a:lnTo>
                  <a:lnTo>
                    <a:pt x="30" y="118"/>
                  </a:lnTo>
                  <a:lnTo>
                    <a:pt x="24" y="112"/>
                  </a:lnTo>
                  <a:lnTo>
                    <a:pt x="20" y="107"/>
                  </a:lnTo>
                  <a:lnTo>
                    <a:pt x="16" y="100"/>
                  </a:lnTo>
                  <a:lnTo>
                    <a:pt x="12" y="94"/>
                  </a:lnTo>
                  <a:lnTo>
                    <a:pt x="10" y="86"/>
                  </a:lnTo>
                  <a:lnTo>
                    <a:pt x="9" y="79"/>
                  </a:lnTo>
                  <a:lnTo>
                    <a:pt x="9" y="70"/>
                  </a:lnTo>
                  <a:lnTo>
                    <a:pt x="9" y="64"/>
                  </a:lnTo>
                  <a:lnTo>
                    <a:pt x="10" y="56"/>
                  </a:lnTo>
                  <a:lnTo>
                    <a:pt x="12" y="50"/>
                  </a:lnTo>
                  <a:lnTo>
                    <a:pt x="14" y="43"/>
                  </a:lnTo>
                  <a:lnTo>
                    <a:pt x="18" y="38"/>
                  </a:lnTo>
                  <a:lnTo>
                    <a:pt x="22" y="31"/>
                  </a:lnTo>
                  <a:lnTo>
                    <a:pt x="27" y="26"/>
                  </a:lnTo>
                  <a:lnTo>
                    <a:pt x="33" y="21"/>
                  </a:lnTo>
                  <a:lnTo>
                    <a:pt x="38" y="16"/>
                  </a:lnTo>
                  <a:lnTo>
                    <a:pt x="46" y="12"/>
                  </a:lnTo>
                  <a:lnTo>
                    <a:pt x="53" y="9"/>
                  </a:lnTo>
                  <a:lnTo>
                    <a:pt x="62" y="5"/>
                  </a:lnTo>
                  <a:lnTo>
                    <a:pt x="72" y="3"/>
                  </a:lnTo>
                  <a:lnTo>
                    <a:pt x="82" y="2"/>
                  </a:lnTo>
                  <a:lnTo>
                    <a:pt x="93" y="1"/>
                  </a:lnTo>
                  <a:lnTo>
                    <a:pt x="105" y="0"/>
                  </a:lnTo>
                  <a:lnTo>
                    <a:pt x="117" y="1"/>
                  </a:lnTo>
                  <a:lnTo>
                    <a:pt x="128" y="1"/>
                  </a:lnTo>
                  <a:lnTo>
                    <a:pt x="137" y="2"/>
                  </a:lnTo>
                  <a:lnTo>
                    <a:pt x="146" y="4"/>
                  </a:lnTo>
                  <a:lnTo>
                    <a:pt x="155" y="6"/>
                  </a:lnTo>
                  <a:lnTo>
                    <a:pt x="162" y="9"/>
                  </a:lnTo>
                  <a:lnTo>
                    <a:pt x="169" y="12"/>
                  </a:lnTo>
                  <a:lnTo>
                    <a:pt x="175" y="16"/>
                  </a:lnTo>
                  <a:lnTo>
                    <a:pt x="181" y="19"/>
                  </a:lnTo>
                  <a:lnTo>
                    <a:pt x="186" y="25"/>
                  </a:lnTo>
                  <a:lnTo>
                    <a:pt x="190" y="29"/>
                  </a:lnTo>
                  <a:lnTo>
                    <a:pt x="195" y="35"/>
                  </a:lnTo>
                  <a:lnTo>
                    <a:pt x="198" y="41"/>
                  </a:lnTo>
                  <a:lnTo>
                    <a:pt x="201" y="48"/>
                  </a:lnTo>
                  <a:lnTo>
                    <a:pt x="204" y="54"/>
                  </a:lnTo>
                  <a:lnTo>
                    <a:pt x="207" y="62"/>
                  </a:lnTo>
                  <a:lnTo>
                    <a:pt x="149" y="71"/>
                  </a:lnTo>
                  <a:lnTo>
                    <a:pt x="147" y="65"/>
                  </a:lnTo>
                  <a:lnTo>
                    <a:pt x="144" y="59"/>
                  </a:lnTo>
                  <a:lnTo>
                    <a:pt x="141" y="55"/>
                  </a:lnTo>
                  <a:lnTo>
                    <a:pt x="135" y="51"/>
                  </a:lnTo>
                  <a:lnTo>
                    <a:pt x="130" y="48"/>
                  </a:lnTo>
                  <a:lnTo>
                    <a:pt x="123" y="45"/>
                  </a:lnTo>
                  <a:lnTo>
                    <a:pt x="115" y="44"/>
                  </a:lnTo>
                  <a:lnTo>
                    <a:pt x="106" y="44"/>
                  </a:lnTo>
                  <a:lnTo>
                    <a:pt x="95" y="44"/>
                  </a:lnTo>
                  <a:lnTo>
                    <a:pt x="86" y="45"/>
                  </a:lnTo>
                  <a:lnTo>
                    <a:pt x="78" y="48"/>
                  </a:lnTo>
                  <a:lnTo>
                    <a:pt x="72" y="51"/>
                  </a:lnTo>
                  <a:lnTo>
                    <a:pt x="69" y="53"/>
                  </a:lnTo>
                  <a:lnTo>
                    <a:pt x="67" y="56"/>
                  </a:lnTo>
                  <a:lnTo>
                    <a:pt x="65" y="59"/>
                  </a:lnTo>
                  <a:lnTo>
                    <a:pt x="65" y="63"/>
                  </a:lnTo>
                  <a:lnTo>
                    <a:pt x="65" y="66"/>
                  </a:lnTo>
                  <a:lnTo>
                    <a:pt x="66" y="69"/>
                  </a:lnTo>
                  <a:lnTo>
                    <a:pt x="68" y="71"/>
                  </a:lnTo>
                  <a:lnTo>
                    <a:pt x="72" y="74"/>
                  </a:lnTo>
                  <a:lnTo>
                    <a:pt x="78" y="78"/>
                  </a:lnTo>
                  <a:lnTo>
                    <a:pt x="90" y="81"/>
                  </a:lnTo>
                  <a:lnTo>
                    <a:pt x="106" y="86"/>
                  </a:lnTo>
                  <a:lnTo>
                    <a:pt x="128" y="91"/>
                  </a:lnTo>
                  <a:lnTo>
                    <a:pt x="150" y="97"/>
                  </a:lnTo>
                  <a:lnTo>
                    <a:pt x="169" y="104"/>
                  </a:lnTo>
                  <a:lnTo>
                    <a:pt x="177" y="107"/>
                  </a:lnTo>
                  <a:lnTo>
                    <a:pt x="184" y="110"/>
                  </a:lnTo>
                  <a:lnTo>
                    <a:pt x="190" y="114"/>
                  </a:lnTo>
                  <a:lnTo>
                    <a:pt x="196" y="118"/>
                  </a:lnTo>
                  <a:lnTo>
                    <a:pt x="200" y="122"/>
                  </a:lnTo>
                  <a:lnTo>
                    <a:pt x="203" y="127"/>
                  </a:lnTo>
                  <a:lnTo>
                    <a:pt x="207" y="132"/>
                  </a:lnTo>
                  <a:lnTo>
                    <a:pt x="210" y="137"/>
                  </a:lnTo>
                  <a:lnTo>
                    <a:pt x="212" y="144"/>
                  </a:lnTo>
                  <a:lnTo>
                    <a:pt x="213" y="149"/>
                  </a:lnTo>
                  <a:lnTo>
                    <a:pt x="214" y="156"/>
                  </a:lnTo>
                  <a:lnTo>
                    <a:pt x="214" y="163"/>
                  </a:lnTo>
                  <a:lnTo>
                    <a:pt x="214" y="171"/>
                  </a:lnTo>
                  <a:lnTo>
                    <a:pt x="213" y="178"/>
                  </a:lnTo>
                  <a:lnTo>
                    <a:pt x="211" y="186"/>
                  </a:lnTo>
                  <a:lnTo>
                    <a:pt x="208" y="192"/>
                  </a:lnTo>
                  <a:lnTo>
                    <a:pt x="204" y="199"/>
                  </a:lnTo>
                  <a:lnTo>
                    <a:pt x="200" y="205"/>
                  </a:lnTo>
                  <a:lnTo>
                    <a:pt x="195" y="212"/>
                  </a:lnTo>
                  <a:lnTo>
                    <a:pt x="188" y="217"/>
                  </a:lnTo>
                  <a:lnTo>
                    <a:pt x="181" y="222"/>
                  </a:lnTo>
                  <a:lnTo>
                    <a:pt x="173" y="227"/>
                  </a:lnTo>
                  <a:lnTo>
                    <a:pt x="164" y="231"/>
                  </a:lnTo>
                  <a:lnTo>
                    <a:pt x="156" y="234"/>
                  </a:lnTo>
                  <a:lnTo>
                    <a:pt x="145" y="236"/>
                  </a:lnTo>
                  <a:lnTo>
                    <a:pt x="134" y="238"/>
                  </a:lnTo>
                  <a:lnTo>
                    <a:pt x="122" y="240"/>
                  </a:lnTo>
                  <a:lnTo>
                    <a:pt x="110" y="240"/>
                  </a:lnTo>
                  <a:lnTo>
                    <a:pt x="99" y="240"/>
                  </a:lnTo>
                  <a:lnTo>
                    <a:pt x="88" y="238"/>
                  </a:lnTo>
                  <a:lnTo>
                    <a:pt x="78" y="237"/>
                  </a:lnTo>
                  <a:lnTo>
                    <a:pt x="68" y="235"/>
                  </a:lnTo>
                  <a:lnTo>
                    <a:pt x="60" y="232"/>
                  </a:lnTo>
                  <a:lnTo>
                    <a:pt x="51" y="229"/>
                  </a:lnTo>
                  <a:lnTo>
                    <a:pt x="44" y="226"/>
                  </a:lnTo>
                  <a:lnTo>
                    <a:pt x="36" y="221"/>
                  </a:lnTo>
                  <a:lnTo>
                    <a:pt x="30" y="216"/>
                  </a:lnTo>
                  <a:lnTo>
                    <a:pt x="24" y="210"/>
                  </a:lnTo>
                  <a:lnTo>
                    <a:pt x="19" y="205"/>
                  </a:lnTo>
                  <a:lnTo>
                    <a:pt x="13" y="199"/>
                  </a:lnTo>
                  <a:lnTo>
                    <a:pt x="9" y="192"/>
                  </a:lnTo>
                  <a:lnTo>
                    <a:pt x="6" y="185"/>
                  </a:lnTo>
                  <a:lnTo>
                    <a:pt x="3" y="177"/>
                  </a:lnTo>
                  <a:lnTo>
                    <a:pt x="0" y="16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50" name="Freeform 1478">
              <a:extLst>
                <a:ext uri="{FF2B5EF4-FFF2-40B4-BE49-F238E27FC236}">
                  <a16:creationId xmlns:a16="http://schemas.microsoft.com/office/drawing/2014/main" id="{ED86B653-384F-437F-BF48-CC70F49EEACE}"/>
                </a:ext>
              </a:extLst>
            </p:cNvPr>
            <p:cNvSpPr>
              <a:spLocks noEditPoints="1"/>
            </p:cNvSpPr>
            <p:nvPr/>
          </p:nvSpPr>
          <p:spPr bwMode="auto">
            <a:xfrm>
              <a:off x="4148" y="1790"/>
              <a:ext cx="43" cy="48"/>
            </a:xfrm>
            <a:custGeom>
              <a:avLst/>
              <a:gdLst>
                <a:gd name="T0" fmla="*/ 42 w 213"/>
                <a:gd name="T1" fmla="*/ 34 h 240"/>
                <a:gd name="T2" fmla="*/ 41 w 213"/>
                <a:gd name="T3" fmla="*/ 38 h 240"/>
                <a:gd name="T4" fmla="*/ 39 w 213"/>
                <a:gd name="T5" fmla="*/ 40 h 240"/>
                <a:gd name="T6" fmla="*/ 37 w 213"/>
                <a:gd name="T7" fmla="*/ 43 h 240"/>
                <a:gd name="T8" fmla="*/ 35 w 213"/>
                <a:gd name="T9" fmla="*/ 44 h 240"/>
                <a:gd name="T10" fmla="*/ 33 w 213"/>
                <a:gd name="T11" fmla="*/ 46 h 240"/>
                <a:gd name="T12" fmla="*/ 29 w 213"/>
                <a:gd name="T13" fmla="*/ 47 h 240"/>
                <a:gd name="T14" fmla="*/ 26 w 213"/>
                <a:gd name="T15" fmla="*/ 48 h 240"/>
                <a:gd name="T16" fmla="*/ 22 w 213"/>
                <a:gd name="T17" fmla="*/ 48 h 240"/>
                <a:gd name="T18" fmla="*/ 17 w 213"/>
                <a:gd name="T19" fmla="*/ 47 h 240"/>
                <a:gd name="T20" fmla="*/ 12 w 213"/>
                <a:gd name="T21" fmla="*/ 46 h 240"/>
                <a:gd name="T22" fmla="*/ 8 w 213"/>
                <a:gd name="T23" fmla="*/ 44 h 240"/>
                <a:gd name="T24" fmla="*/ 4 w 213"/>
                <a:gd name="T25" fmla="*/ 40 h 240"/>
                <a:gd name="T26" fmla="*/ 3 w 213"/>
                <a:gd name="T27" fmla="*/ 37 h 240"/>
                <a:gd name="T28" fmla="*/ 1 w 213"/>
                <a:gd name="T29" fmla="*/ 33 h 240"/>
                <a:gd name="T30" fmla="*/ 0 w 213"/>
                <a:gd name="T31" fmla="*/ 29 h 240"/>
                <a:gd name="T32" fmla="*/ 0 w 213"/>
                <a:gd name="T33" fmla="*/ 24 h 240"/>
                <a:gd name="T34" fmla="*/ 0 w 213"/>
                <a:gd name="T35" fmla="*/ 19 h 240"/>
                <a:gd name="T36" fmla="*/ 1 w 213"/>
                <a:gd name="T37" fmla="*/ 14 h 240"/>
                <a:gd name="T38" fmla="*/ 3 w 213"/>
                <a:gd name="T39" fmla="*/ 10 h 240"/>
                <a:gd name="T40" fmla="*/ 6 w 213"/>
                <a:gd name="T41" fmla="*/ 6 h 240"/>
                <a:gd name="T42" fmla="*/ 9 w 213"/>
                <a:gd name="T43" fmla="*/ 4 h 240"/>
                <a:gd name="T44" fmla="*/ 13 w 213"/>
                <a:gd name="T45" fmla="*/ 2 h 240"/>
                <a:gd name="T46" fmla="*/ 17 w 213"/>
                <a:gd name="T47" fmla="*/ 0 h 240"/>
                <a:gd name="T48" fmla="*/ 21 w 213"/>
                <a:gd name="T49" fmla="*/ 0 h 240"/>
                <a:gd name="T50" fmla="*/ 26 w 213"/>
                <a:gd name="T51" fmla="*/ 0 h 240"/>
                <a:gd name="T52" fmla="*/ 30 w 213"/>
                <a:gd name="T53" fmla="*/ 2 h 240"/>
                <a:gd name="T54" fmla="*/ 34 w 213"/>
                <a:gd name="T55" fmla="*/ 4 h 240"/>
                <a:gd name="T56" fmla="*/ 37 w 213"/>
                <a:gd name="T57" fmla="*/ 7 h 240"/>
                <a:gd name="T58" fmla="*/ 40 w 213"/>
                <a:gd name="T59" fmla="*/ 11 h 240"/>
                <a:gd name="T60" fmla="*/ 42 w 213"/>
                <a:gd name="T61" fmla="*/ 15 h 240"/>
                <a:gd name="T62" fmla="*/ 43 w 213"/>
                <a:gd name="T63" fmla="*/ 21 h 240"/>
                <a:gd name="T64" fmla="*/ 43 w 213"/>
                <a:gd name="T65" fmla="*/ 28 h 240"/>
                <a:gd name="T66" fmla="*/ 13 w 213"/>
                <a:gd name="T67" fmla="*/ 30 h 240"/>
                <a:gd name="T68" fmla="*/ 14 w 213"/>
                <a:gd name="T69" fmla="*/ 33 h 240"/>
                <a:gd name="T70" fmla="*/ 15 w 213"/>
                <a:gd name="T71" fmla="*/ 35 h 240"/>
                <a:gd name="T72" fmla="*/ 17 w 213"/>
                <a:gd name="T73" fmla="*/ 37 h 240"/>
                <a:gd name="T74" fmla="*/ 20 w 213"/>
                <a:gd name="T75" fmla="*/ 39 h 240"/>
                <a:gd name="T76" fmla="*/ 24 w 213"/>
                <a:gd name="T77" fmla="*/ 39 h 240"/>
                <a:gd name="T78" fmla="*/ 26 w 213"/>
                <a:gd name="T79" fmla="*/ 38 h 240"/>
                <a:gd name="T80" fmla="*/ 28 w 213"/>
                <a:gd name="T81" fmla="*/ 36 h 240"/>
                <a:gd name="T82" fmla="*/ 30 w 213"/>
                <a:gd name="T83" fmla="*/ 34 h 240"/>
                <a:gd name="T84" fmla="*/ 31 w 213"/>
                <a:gd name="T85" fmla="*/ 20 h 240"/>
                <a:gd name="T86" fmla="*/ 30 w 213"/>
                <a:gd name="T87" fmla="*/ 16 h 240"/>
                <a:gd name="T88" fmla="*/ 28 w 213"/>
                <a:gd name="T89" fmla="*/ 12 h 240"/>
                <a:gd name="T90" fmla="*/ 25 w 213"/>
                <a:gd name="T91" fmla="*/ 10 h 240"/>
                <a:gd name="T92" fmla="*/ 22 w 213"/>
                <a:gd name="T93" fmla="*/ 9 h 240"/>
                <a:gd name="T94" fmla="*/ 18 w 213"/>
                <a:gd name="T95" fmla="*/ 10 h 240"/>
                <a:gd name="T96" fmla="*/ 15 w 213"/>
                <a:gd name="T97" fmla="*/ 12 h 240"/>
                <a:gd name="T98" fmla="*/ 14 w 213"/>
                <a:gd name="T99" fmla="*/ 16 h 240"/>
                <a:gd name="T100" fmla="*/ 13 w 213"/>
                <a:gd name="T101" fmla="*/ 20 h 24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13"/>
                <a:gd name="T154" fmla="*/ 0 h 240"/>
                <a:gd name="T155" fmla="*/ 213 w 213"/>
                <a:gd name="T156" fmla="*/ 240 h 24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13" h="240">
                  <a:moveTo>
                    <a:pt x="150" y="162"/>
                  </a:moveTo>
                  <a:lnTo>
                    <a:pt x="210" y="172"/>
                  </a:lnTo>
                  <a:lnTo>
                    <a:pt x="208" y="180"/>
                  </a:lnTo>
                  <a:lnTo>
                    <a:pt x="204" y="188"/>
                  </a:lnTo>
                  <a:lnTo>
                    <a:pt x="201" y="194"/>
                  </a:lnTo>
                  <a:lnTo>
                    <a:pt x="195" y="201"/>
                  </a:lnTo>
                  <a:lnTo>
                    <a:pt x="191" y="207"/>
                  </a:lnTo>
                  <a:lnTo>
                    <a:pt x="185" y="213"/>
                  </a:lnTo>
                  <a:lnTo>
                    <a:pt x="180" y="218"/>
                  </a:lnTo>
                  <a:lnTo>
                    <a:pt x="174" y="222"/>
                  </a:lnTo>
                  <a:lnTo>
                    <a:pt x="167" y="227"/>
                  </a:lnTo>
                  <a:lnTo>
                    <a:pt x="161" y="230"/>
                  </a:lnTo>
                  <a:lnTo>
                    <a:pt x="153" y="233"/>
                  </a:lnTo>
                  <a:lnTo>
                    <a:pt x="145" y="235"/>
                  </a:lnTo>
                  <a:lnTo>
                    <a:pt x="138" y="237"/>
                  </a:lnTo>
                  <a:lnTo>
                    <a:pt x="129" y="238"/>
                  </a:lnTo>
                  <a:lnTo>
                    <a:pt x="121" y="240"/>
                  </a:lnTo>
                  <a:lnTo>
                    <a:pt x="111" y="240"/>
                  </a:lnTo>
                  <a:lnTo>
                    <a:pt x="97" y="240"/>
                  </a:lnTo>
                  <a:lnTo>
                    <a:pt x="83" y="237"/>
                  </a:lnTo>
                  <a:lnTo>
                    <a:pt x="71" y="234"/>
                  </a:lnTo>
                  <a:lnTo>
                    <a:pt x="59" y="230"/>
                  </a:lnTo>
                  <a:lnTo>
                    <a:pt x="48" y="224"/>
                  </a:lnTo>
                  <a:lnTo>
                    <a:pt x="39" y="218"/>
                  </a:lnTo>
                  <a:lnTo>
                    <a:pt x="30" y="210"/>
                  </a:lnTo>
                  <a:lnTo>
                    <a:pt x="22" y="201"/>
                  </a:lnTo>
                  <a:lnTo>
                    <a:pt x="17" y="193"/>
                  </a:lnTo>
                  <a:lnTo>
                    <a:pt x="13" y="185"/>
                  </a:lnTo>
                  <a:lnTo>
                    <a:pt x="8" y="175"/>
                  </a:lnTo>
                  <a:lnTo>
                    <a:pt x="5" y="165"/>
                  </a:lnTo>
                  <a:lnTo>
                    <a:pt x="3" y="155"/>
                  </a:lnTo>
                  <a:lnTo>
                    <a:pt x="1" y="145"/>
                  </a:lnTo>
                  <a:lnTo>
                    <a:pt x="0" y="134"/>
                  </a:lnTo>
                  <a:lnTo>
                    <a:pt x="0" y="122"/>
                  </a:lnTo>
                  <a:lnTo>
                    <a:pt x="1" y="108"/>
                  </a:lnTo>
                  <a:lnTo>
                    <a:pt x="2" y="95"/>
                  </a:lnTo>
                  <a:lnTo>
                    <a:pt x="4" y="83"/>
                  </a:lnTo>
                  <a:lnTo>
                    <a:pt x="7" y="71"/>
                  </a:lnTo>
                  <a:lnTo>
                    <a:pt x="12" y="60"/>
                  </a:lnTo>
                  <a:lnTo>
                    <a:pt x="17" y="51"/>
                  </a:lnTo>
                  <a:lnTo>
                    <a:pt x="22" y="41"/>
                  </a:lnTo>
                  <a:lnTo>
                    <a:pt x="30" y="32"/>
                  </a:lnTo>
                  <a:lnTo>
                    <a:pt x="38" y="25"/>
                  </a:lnTo>
                  <a:lnTo>
                    <a:pt x="45" y="18"/>
                  </a:lnTo>
                  <a:lnTo>
                    <a:pt x="54" y="13"/>
                  </a:lnTo>
                  <a:lnTo>
                    <a:pt x="63" y="9"/>
                  </a:lnTo>
                  <a:lnTo>
                    <a:pt x="73" y="5"/>
                  </a:lnTo>
                  <a:lnTo>
                    <a:pt x="83" y="2"/>
                  </a:lnTo>
                  <a:lnTo>
                    <a:pt x="94" y="1"/>
                  </a:lnTo>
                  <a:lnTo>
                    <a:pt x="104" y="0"/>
                  </a:lnTo>
                  <a:lnTo>
                    <a:pt x="117" y="1"/>
                  </a:lnTo>
                  <a:lnTo>
                    <a:pt x="129" y="2"/>
                  </a:lnTo>
                  <a:lnTo>
                    <a:pt x="140" y="5"/>
                  </a:lnTo>
                  <a:lnTo>
                    <a:pt x="151" y="9"/>
                  </a:lnTo>
                  <a:lnTo>
                    <a:pt x="161" y="14"/>
                  </a:lnTo>
                  <a:lnTo>
                    <a:pt x="169" y="19"/>
                  </a:lnTo>
                  <a:lnTo>
                    <a:pt x="178" y="26"/>
                  </a:lnTo>
                  <a:lnTo>
                    <a:pt x="185" y="35"/>
                  </a:lnTo>
                  <a:lnTo>
                    <a:pt x="193" y="43"/>
                  </a:lnTo>
                  <a:lnTo>
                    <a:pt x="198" y="53"/>
                  </a:lnTo>
                  <a:lnTo>
                    <a:pt x="204" y="65"/>
                  </a:lnTo>
                  <a:lnTo>
                    <a:pt x="207" y="77"/>
                  </a:lnTo>
                  <a:lnTo>
                    <a:pt x="210" y="91"/>
                  </a:lnTo>
                  <a:lnTo>
                    <a:pt x="212" y="105"/>
                  </a:lnTo>
                  <a:lnTo>
                    <a:pt x="213" y="121"/>
                  </a:lnTo>
                  <a:lnTo>
                    <a:pt x="213" y="138"/>
                  </a:lnTo>
                  <a:lnTo>
                    <a:pt x="62" y="138"/>
                  </a:lnTo>
                  <a:lnTo>
                    <a:pt x="63" y="150"/>
                  </a:lnTo>
                  <a:lnTo>
                    <a:pt x="66" y="162"/>
                  </a:lnTo>
                  <a:lnTo>
                    <a:pt x="68" y="166"/>
                  </a:lnTo>
                  <a:lnTo>
                    <a:pt x="71" y="172"/>
                  </a:lnTo>
                  <a:lnTo>
                    <a:pt x="73" y="176"/>
                  </a:lnTo>
                  <a:lnTo>
                    <a:pt x="76" y="179"/>
                  </a:lnTo>
                  <a:lnTo>
                    <a:pt x="84" y="186"/>
                  </a:lnTo>
                  <a:lnTo>
                    <a:pt x="93" y="191"/>
                  </a:lnTo>
                  <a:lnTo>
                    <a:pt x="101" y="193"/>
                  </a:lnTo>
                  <a:lnTo>
                    <a:pt x="112" y="194"/>
                  </a:lnTo>
                  <a:lnTo>
                    <a:pt x="118" y="194"/>
                  </a:lnTo>
                  <a:lnTo>
                    <a:pt x="125" y="192"/>
                  </a:lnTo>
                  <a:lnTo>
                    <a:pt x="130" y="190"/>
                  </a:lnTo>
                  <a:lnTo>
                    <a:pt x="136" y="187"/>
                  </a:lnTo>
                  <a:lnTo>
                    <a:pt x="140" y="182"/>
                  </a:lnTo>
                  <a:lnTo>
                    <a:pt x="144" y="177"/>
                  </a:lnTo>
                  <a:lnTo>
                    <a:pt x="148" y="169"/>
                  </a:lnTo>
                  <a:lnTo>
                    <a:pt x="150" y="162"/>
                  </a:lnTo>
                  <a:close/>
                  <a:moveTo>
                    <a:pt x="154" y="100"/>
                  </a:moveTo>
                  <a:lnTo>
                    <a:pt x="153" y="89"/>
                  </a:lnTo>
                  <a:lnTo>
                    <a:pt x="150" y="78"/>
                  </a:lnTo>
                  <a:lnTo>
                    <a:pt x="145" y="68"/>
                  </a:lnTo>
                  <a:lnTo>
                    <a:pt x="140" y="60"/>
                  </a:lnTo>
                  <a:lnTo>
                    <a:pt x="134" y="54"/>
                  </a:lnTo>
                  <a:lnTo>
                    <a:pt x="126" y="51"/>
                  </a:lnTo>
                  <a:lnTo>
                    <a:pt x="117" y="48"/>
                  </a:lnTo>
                  <a:lnTo>
                    <a:pt x="109" y="46"/>
                  </a:lnTo>
                  <a:lnTo>
                    <a:pt x="99" y="48"/>
                  </a:lnTo>
                  <a:lnTo>
                    <a:pt x="90" y="51"/>
                  </a:lnTo>
                  <a:lnTo>
                    <a:pt x="83" y="55"/>
                  </a:lnTo>
                  <a:lnTo>
                    <a:pt x="75" y="62"/>
                  </a:lnTo>
                  <a:lnTo>
                    <a:pt x="70" y="69"/>
                  </a:lnTo>
                  <a:lnTo>
                    <a:pt x="67" y="79"/>
                  </a:lnTo>
                  <a:lnTo>
                    <a:pt x="63" y="89"/>
                  </a:lnTo>
                  <a:lnTo>
                    <a:pt x="63" y="100"/>
                  </a:lnTo>
                  <a:lnTo>
                    <a:pt x="154" y="10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51" name="Rectangle 1479">
              <a:extLst>
                <a:ext uri="{FF2B5EF4-FFF2-40B4-BE49-F238E27FC236}">
                  <a16:creationId xmlns:a16="http://schemas.microsoft.com/office/drawing/2014/main" id="{990111D3-BEB6-41F3-8E67-FD1D18438108}"/>
                </a:ext>
              </a:extLst>
            </p:cNvPr>
            <p:cNvSpPr>
              <a:spLocks noChangeArrowheads="1"/>
            </p:cNvSpPr>
            <p:nvPr/>
          </p:nvSpPr>
          <p:spPr bwMode="auto">
            <a:xfrm>
              <a:off x="3428" y="1755"/>
              <a:ext cx="136" cy="1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50252" name="Freeform 1480">
              <a:extLst>
                <a:ext uri="{FF2B5EF4-FFF2-40B4-BE49-F238E27FC236}">
                  <a16:creationId xmlns:a16="http://schemas.microsoft.com/office/drawing/2014/main" id="{9631876B-B54E-4194-976C-FDAA266ACE3E}"/>
                </a:ext>
              </a:extLst>
            </p:cNvPr>
            <p:cNvSpPr>
              <a:spLocks/>
            </p:cNvSpPr>
            <p:nvPr/>
          </p:nvSpPr>
          <p:spPr bwMode="auto">
            <a:xfrm>
              <a:off x="3404" y="1731"/>
              <a:ext cx="65" cy="65"/>
            </a:xfrm>
            <a:custGeom>
              <a:avLst/>
              <a:gdLst>
                <a:gd name="T0" fmla="*/ 65 w 326"/>
                <a:gd name="T1" fmla="*/ 65 h 325"/>
                <a:gd name="T2" fmla="*/ 65 w 326"/>
                <a:gd name="T3" fmla="*/ 64 h 325"/>
                <a:gd name="T4" fmla="*/ 64 w 326"/>
                <a:gd name="T5" fmla="*/ 62 h 325"/>
                <a:gd name="T6" fmla="*/ 63 w 326"/>
                <a:gd name="T7" fmla="*/ 60 h 325"/>
                <a:gd name="T8" fmla="*/ 62 w 326"/>
                <a:gd name="T9" fmla="*/ 58 h 325"/>
                <a:gd name="T10" fmla="*/ 62 w 326"/>
                <a:gd name="T11" fmla="*/ 56 h 325"/>
                <a:gd name="T12" fmla="*/ 61 w 326"/>
                <a:gd name="T13" fmla="*/ 54 h 325"/>
                <a:gd name="T14" fmla="*/ 60 w 326"/>
                <a:gd name="T15" fmla="*/ 52 h 325"/>
                <a:gd name="T16" fmla="*/ 60 w 326"/>
                <a:gd name="T17" fmla="*/ 50 h 325"/>
                <a:gd name="T18" fmla="*/ 60 w 326"/>
                <a:gd name="T19" fmla="*/ 48 h 325"/>
                <a:gd name="T20" fmla="*/ 59 w 326"/>
                <a:gd name="T21" fmla="*/ 46 h 325"/>
                <a:gd name="T22" fmla="*/ 59 w 326"/>
                <a:gd name="T23" fmla="*/ 44 h 325"/>
                <a:gd name="T24" fmla="*/ 59 w 326"/>
                <a:gd name="T25" fmla="*/ 42 h 325"/>
                <a:gd name="T26" fmla="*/ 58 w 326"/>
                <a:gd name="T27" fmla="*/ 40 h 325"/>
                <a:gd name="T28" fmla="*/ 58 w 326"/>
                <a:gd name="T29" fmla="*/ 38 h 325"/>
                <a:gd name="T30" fmla="*/ 58 w 326"/>
                <a:gd name="T31" fmla="*/ 36 h 325"/>
                <a:gd name="T32" fmla="*/ 58 w 326"/>
                <a:gd name="T33" fmla="*/ 34 h 325"/>
                <a:gd name="T34" fmla="*/ 58 w 326"/>
                <a:gd name="T35" fmla="*/ 31 h 325"/>
                <a:gd name="T36" fmla="*/ 58 w 326"/>
                <a:gd name="T37" fmla="*/ 29 h 325"/>
                <a:gd name="T38" fmla="*/ 58 w 326"/>
                <a:gd name="T39" fmla="*/ 28 h 325"/>
                <a:gd name="T40" fmla="*/ 58 w 326"/>
                <a:gd name="T41" fmla="*/ 25 h 325"/>
                <a:gd name="T42" fmla="*/ 59 w 326"/>
                <a:gd name="T43" fmla="*/ 23 h 325"/>
                <a:gd name="T44" fmla="*/ 59 w 326"/>
                <a:gd name="T45" fmla="*/ 21 h 325"/>
                <a:gd name="T46" fmla="*/ 59 w 326"/>
                <a:gd name="T47" fmla="*/ 19 h 325"/>
                <a:gd name="T48" fmla="*/ 60 w 326"/>
                <a:gd name="T49" fmla="*/ 17 h 325"/>
                <a:gd name="T50" fmla="*/ 60 w 326"/>
                <a:gd name="T51" fmla="*/ 15 h 325"/>
                <a:gd name="T52" fmla="*/ 60 w 326"/>
                <a:gd name="T53" fmla="*/ 13 h 325"/>
                <a:gd name="T54" fmla="*/ 61 w 326"/>
                <a:gd name="T55" fmla="*/ 11 h 325"/>
                <a:gd name="T56" fmla="*/ 62 w 326"/>
                <a:gd name="T57" fmla="*/ 9 h 325"/>
                <a:gd name="T58" fmla="*/ 62 w 326"/>
                <a:gd name="T59" fmla="*/ 7 h 325"/>
                <a:gd name="T60" fmla="*/ 63 w 326"/>
                <a:gd name="T61" fmla="*/ 5 h 325"/>
                <a:gd name="T62" fmla="*/ 64 w 326"/>
                <a:gd name="T63" fmla="*/ 3 h 325"/>
                <a:gd name="T64" fmla="*/ 65 w 326"/>
                <a:gd name="T65" fmla="*/ 1 h 325"/>
                <a:gd name="T66" fmla="*/ 0 w 326"/>
                <a:gd name="T67" fmla="*/ 32 h 325"/>
                <a:gd name="T68" fmla="*/ 0 w 326"/>
                <a:gd name="T69" fmla="*/ 32 h 32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26"/>
                <a:gd name="T106" fmla="*/ 0 h 325"/>
                <a:gd name="T107" fmla="*/ 326 w 326"/>
                <a:gd name="T108" fmla="*/ 325 h 32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26" h="325">
                  <a:moveTo>
                    <a:pt x="0" y="162"/>
                  </a:moveTo>
                  <a:lnTo>
                    <a:pt x="326" y="325"/>
                  </a:lnTo>
                  <a:lnTo>
                    <a:pt x="324" y="321"/>
                  </a:lnTo>
                  <a:lnTo>
                    <a:pt x="322" y="316"/>
                  </a:lnTo>
                  <a:lnTo>
                    <a:pt x="319" y="310"/>
                  </a:lnTo>
                  <a:lnTo>
                    <a:pt x="317" y="305"/>
                  </a:lnTo>
                  <a:lnTo>
                    <a:pt x="315" y="301"/>
                  </a:lnTo>
                  <a:lnTo>
                    <a:pt x="314" y="295"/>
                  </a:lnTo>
                  <a:lnTo>
                    <a:pt x="312" y="290"/>
                  </a:lnTo>
                  <a:lnTo>
                    <a:pt x="311" y="285"/>
                  </a:lnTo>
                  <a:lnTo>
                    <a:pt x="309" y="280"/>
                  </a:lnTo>
                  <a:lnTo>
                    <a:pt x="308" y="275"/>
                  </a:lnTo>
                  <a:lnTo>
                    <a:pt x="305" y="269"/>
                  </a:lnTo>
                  <a:lnTo>
                    <a:pt x="304" y="265"/>
                  </a:lnTo>
                  <a:lnTo>
                    <a:pt x="303" y="260"/>
                  </a:lnTo>
                  <a:lnTo>
                    <a:pt x="302" y="254"/>
                  </a:lnTo>
                  <a:lnTo>
                    <a:pt x="301" y="249"/>
                  </a:lnTo>
                  <a:lnTo>
                    <a:pt x="299" y="244"/>
                  </a:lnTo>
                  <a:lnTo>
                    <a:pt x="299" y="239"/>
                  </a:lnTo>
                  <a:lnTo>
                    <a:pt x="298" y="234"/>
                  </a:lnTo>
                  <a:lnTo>
                    <a:pt x="297" y="229"/>
                  </a:lnTo>
                  <a:lnTo>
                    <a:pt x="296" y="224"/>
                  </a:lnTo>
                  <a:lnTo>
                    <a:pt x="295" y="219"/>
                  </a:lnTo>
                  <a:lnTo>
                    <a:pt x="295" y="213"/>
                  </a:lnTo>
                  <a:lnTo>
                    <a:pt x="294" y="209"/>
                  </a:lnTo>
                  <a:lnTo>
                    <a:pt x="292" y="203"/>
                  </a:lnTo>
                  <a:lnTo>
                    <a:pt x="292" y="198"/>
                  </a:lnTo>
                  <a:lnTo>
                    <a:pt x="292" y="194"/>
                  </a:lnTo>
                  <a:lnTo>
                    <a:pt x="291" y="188"/>
                  </a:lnTo>
                  <a:lnTo>
                    <a:pt x="291" y="183"/>
                  </a:lnTo>
                  <a:lnTo>
                    <a:pt x="291" y="178"/>
                  </a:lnTo>
                  <a:lnTo>
                    <a:pt x="291" y="173"/>
                  </a:lnTo>
                  <a:lnTo>
                    <a:pt x="290" y="168"/>
                  </a:lnTo>
                  <a:lnTo>
                    <a:pt x="290" y="162"/>
                  </a:lnTo>
                  <a:lnTo>
                    <a:pt x="290" y="157"/>
                  </a:lnTo>
                  <a:lnTo>
                    <a:pt x="291" y="153"/>
                  </a:lnTo>
                  <a:lnTo>
                    <a:pt x="291" y="147"/>
                  </a:lnTo>
                  <a:lnTo>
                    <a:pt x="291" y="142"/>
                  </a:lnTo>
                  <a:lnTo>
                    <a:pt x="291" y="138"/>
                  </a:lnTo>
                  <a:lnTo>
                    <a:pt x="292" y="132"/>
                  </a:lnTo>
                  <a:lnTo>
                    <a:pt x="292" y="127"/>
                  </a:lnTo>
                  <a:lnTo>
                    <a:pt x="292" y="121"/>
                  </a:lnTo>
                  <a:lnTo>
                    <a:pt x="294" y="117"/>
                  </a:lnTo>
                  <a:lnTo>
                    <a:pt x="295" y="112"/>
                  </a:lnTo>
                  <a:lnTo>
                    <a:pt x="295" y="106"/>
                  </a:lnTo>
                  <a:lnTo>
                    <a:pt x="296" y="102"/>
                  </a:lnTo>
                  <a:lnTo>
                    <a:pt x="297" y="97"/>
                  </a:lnTo>
                  <a:lnTo>
                    <a:pt x="298" y="91"/>
                  </a:lnTo>
                  <a:lnTo>
                    <a:pt x="299" y="86"/>
                  </a:lnTo>
                  <a:lnTo>
                    <a:pt x="299" y="82"/>
                  </a:lnTo>
                  <a:lnTo>
                    <a:pt x="301" y="76"/>
                  </a:lnTo>
                  <a:lnTo>
                    <a:pt x="302" y="71"/>
                  </a:lnTo>
                  <a:lnTo>
                    <a:pt x="303" y="65"/>
                  </a:lnTo>
                  <a:lnTo>
                    <a:pt x="304" y="61"/>
                  </a:lnTo>
                  <a:lnTo>
                    <a:pt x="305" y="56"/>
                  </a:lnTo>
                  <a:lnTo>
                    <a:pt x="308" y="50"/>
                  </a:lnTo>
                  <a:lnTo>
                    <a:pt x="309" y="46"/>
                  </a:lnTo>
                  <a:lnTo>
                    <a:pt x="311" y="41"/>
                  </a:lnTo>
                  <a:lnTo>
                    <a:pt x="312" y="35"/>
                  </a:lnTo>
                  <a:lnTo>
                    <a:pt x="314" y="30"/>
                  </a:lnTo>
                  <a:lnTo>
                    <a:pt x="315" y="25"/>
                  </a:lnTo>
                  <a:lnTo>
                    <a:pt x="317" y="20"/>
                  </a:lnTo>
                  <a:lnTo>
                    <a:pt x="319" y="15"/>
                  </a:lnTo>
                  <a:lnTo>
                    <a:pt x="322" y="10"/>
                  </a:lnTo>
                  <a:lnTo>
                    <a:pt x="324" y="5"/>
                  </a:lnTo>
                  <a:lnTo>
                    <a:pt x="326" y="0"/>
                  </a:lnTo>
                  <a:lnTo>
                    <a:pt x="0" y="162"/>
                  </a:lnTo>
                  <a:lnTo>
                    <a:pt x="106" y="162"/>
                  </a:lnTo>
                  <a:lnTo>
                    <a:pt x="0" y="162"/>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53" name="Freeform 1481">
              <a:extLst>
                <a:ext uri="{FF2B5EF4-FFF2-40B4-BE49-F238E27FC236}">
                  <a16:creationId xmlns:a16="http://schemas.microsoft.com/office/drawing/2014/main" id="{11F2E3E6-F4C3-4BF2-A6D7-72C0A3B664D8}"/>
                </a:ext>
              </a:extLst>
            </p:cNvPr>
            <p:cNvSpPr>
              <a:spLocks/>
            </p:cNvSpPr>
            <p:nvPr/>
          </p:nvSpPr>
          <p:spPr bwMode="auto">
            <a:xfrm>
              <a:off x="1713" y="1668"/>
              <a:ext cx="56" cy="65"/>
            </a:xfrm>
            <a:custGeom>
              <a:avLst/>
              <a:gdLst>
                <a:gd name="T0" fmla="*/ 56 w 276"/>
                <a:gd name="T1" fmla="*/ 45 h 327"/>
                <a:gd name="T2" fmla="*/ 54 w 276"/>
                <a:gd name="T3" fmla="*/ 49 h 327"/>
                <a:gd name="T4" fmla="*/ 52 w 276"/>
                <a:gd name="T5" fmla="*/ 54 h 327"/>
                <a:gd name="T6" fmla="*/ 50 w 276"/>
                <a:gd name="T7" fmla="*/ 57 h 327"/>
                <a:gd name="T8" fmla="*/ 46 w 276"/>
                <a:gd name="T9" fmla="*/ 60 h 327"/>
                <a:gd name="T10" fmla="*/ 43 w 276"/>
                <a:gd name="T11" fmla="*/ 62 h 327"/>
                <a:gd name="T12" fmla="*/ 39 w 276"/>
                <a:gd name="T13" fmla="*/ 64 h 327"/>
                <a:gd name="T14" fmla="*/ 34 w 276"/>
                <a:gd name="T15" fmla="*/ 65 h 327"/>
                <a:gd name="T16" fmla="*/ 29 w 276"/>
                <a:gd name="T17" fmla="*/ 65 h 327"/>
                <a:gd name="T18" fmla="*/ 23 w 276"/>
                <a:gd name="T19" fmla="*/ 64 h 327"/>
                <a:gd name="T20" fmla="*/ 18 w 276"/>
                <a:gd name="T21" fmla="*/ 63 h 327"/>
                <a:gd name="T22" fmla="*/ 13 w 276"/>
                <a:gd name="T23" fmla="*/ 60 h 327"/>
                <a:gd name="T24" fmla="*/ 8 w 276"/>
                <a:gd name="T25" fmla="*/ 56 h 327"/>
                <a:gd name="T26" fmla="*/ 5 w 276"/>
                <a:gd name="T27" fmla="*/ 52 h 327"/>
                <a:gd name="T28" fmla="*/ 2 w 276"/>
                <a:gd name="T29" fmla="*/ 46 h 327"/>
                <a:gd name="T30" fmla="*/ 1 w 276"/>
                <a:gd name="T31" fmla="*/ 40 h 327"/>
                <a:gd name="T32" fmla="*/ 0 w 276"/>
                <a:gd name="T33" fmla="*/ 33 h 327"/>
                <a:gd name="T34" fmla="*/ 1 w 276"/>
                <a:gd name="T35" fmla="*/ 26 h 327"/>
                <a:gd name="T36" fmla="*/ 2 w 276"/>
                <a:gd name="T37" fmla="*/ 19 h 327"/>
                <a:gd name="T38" fmla="*/ 5 w 276"/>
                <a:gd name="T39" fmla="*/ 13 h 327"/>
                <a:gd name="T40" fmla="*/ 8 w 276"/>
                <a:gd name="T41" fmla="*/ 9 h 327"/>
                <a:gd name="T42" fmla="*/ 13 w 276"/>
                <a:gd name="T43" fmla="*/ 5 h 327"/>
                <a:gd name="T44" fmla="*/ 18 w 276"/>
                <a:gd name="T45" fmla="*/ 2 h 327"/>
                <a:gd name="T46" fmla="*/ 24 w 276"/>
                <a:gd name="T47" fmla="*/ 1 h 327"/>
                <a:gd name="T48" fmla="*/ 30 w 276"/>
                <a:gd name="T49" fmla="*/ 0 h 327"/>
                <a:gd name="T50" fmla="*/ 36 w 276"/>
                <a:gd name="T51" fmla="*/ 1 h 327"/>
                <a:gd name="T52" fmla="*/ 41 w 276"/>
                <a:gd name="T53" fmla="*/ 2 h 327"/>
                <a:gd name="T54" fmla="*/ 45 w 276"/>
                <a:gd name="T55" fmla="*/ 4 h 327"/>
                <a:gd name="T56" fmla="*/ 49 w 276"/>
                <a:gd name="T57" fmla="*/ 7 h 327"/>
                <a:gd name="T58" fmla="*/ 51 w 276"/>
                <a:gd name="T59" fmla="*/ 9 h 327"/>
                <a:gd name="T60" fmla="*/ 53 w 276"/>
                <a:gd name="T61" fmla="*/ 12 h 327"/>
                <a:gd name="T62" fmla="*/ 56 w 276"/>
                <a:gd name="T63" fmla="*/ 18 h 327"/>
                <a:gd name="T64" fmla="*/ 42 w 276"/>
                <a:gd name="T65" fmla="*/ 19 h 327"/>
                <a:gd name="T66" fmla="*/ 40 w 276"/>
                <a:gd name="T67" fmla="*/ 15 h 327"/>
                <a:gd name="T68" fmla="*/ 37 w 276"/>
                <a:gd name="T69" fmla="*/ 13 h 327"/>
                <a:gd name="T70" fmla="*/ 32 w 276"/>
                <a:gd name="T71" fmla="*/ 11 h 327"/>
                <a:gd name="T72" fmla="*/ 28 w 276"/>
                <a:gd name="T73" fmla="*/ 11 h 327"/>
                <a:gd name="T74" fmla="*/ 25 w 276"/>
                <a:gd name="T75" fmla="*/ 12 h 327"/>
                <a:gd name="T76" fmla="*/ 22 w 276"/>
                <a:gd name="T77" fmla="*/ 13 h 327"/>
                <a:gd name="T78" fmla="*/ 19 w 276"/>
                <a:gd name="T79" fmla="*/ 15 h 327"/>
                <a:gd name="T80" fmla="*/ 17 w 276"/>
                <a:gd name="T81" fmla="*/ 17 h 327"/>
                <a:gd name="T82" fmla="*/ 15 w 276"/>
                <a:gd name="T83" fmla="*/ 20 h 327"/>
                <a:gd name="T84" fmla="*/ 14 w 276"/>
                <a:gd name="T85" fmla="*/ 24 h 327"/>
                <a:gd name="T86" fmla="*/ 14 w 276"/>
                <a:gd name="T87" fmla="*/ 29 h 327"/>
                <a:gd name="T88" fmla="*/ 14 w 276"/>
                <a:gd name="T89" fmla="*/ 35 h 327"/>
                <a:gd name="T90" fmla="*/ 14 w 276"/>
                <a:gd name="T91" fmla="*/ 40 h 327"/>
                <a:gd name="T92" fmla="*/ 15 w 276"/>
                <a:gd name="T93" fmla="*/ 44 h 327"/>
                <a:gd name="T94" fmla="*/ 17 w 276"/>
                <a:gd name="T95" fmla="*/ 48 h 327"/>
                <a:gd name="T96" fmla="*/ 19 w 276"/>
                <a:gd name="T97" fmla="*/ 50 h 327"/>
                <a:gd name="T98" fmla="*/ 22 w 276"/>
                <a:gd name="T99" fmla="*/ 52 h 327"/>
                <a:gd name="T100" fmla="*/ 24 w 276"/>
                <a:gd name="T101" fmla="*/ 53 h 327"/>
                <a:gd name="T102" fmla="*/ 27 w 276"/>
                <a:gd name="T103" fmla="*/ 54 h 327"/>
                <a:gd name="T104" fmla="*/ 31 w 276"/>
                <a:gd name="T105" fmla="*/ 54 h 327"/>
                <a:gd name="T106" fmla="*/ 33 w 276"/>
                <a:gd name="T107" fmla="*/ 54 h 327"/>
                <a:gd name="T108" fmla="*/ 35 w 276"/>
                <a:gd name="T109" fmla="*/ 53 h 327"/>
                <a:gd name="T110" fmla="*/ 37 w 276"/>
                <a:gd name="T111" fmla="*/ 51 h 327"/>
                <a:gd name="T112" fmla="*/ 39 w 276"/>
                <a:gd name="T113" fmla="*/ 50 h 327"/>
                <a:gd name="T114" fmla="*/ 41 w 276"/>
                <a:gd name="T115" fmla="*/ 48 h 327"/>
                <a:gd name="T116" fmla="*/ 43 w 276"/>
                <a:gd name="T117" fmla="*/ 44 h 32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76"/>
                <a:gd name="T178" fmla="*/ 0 h 327"/>
                <a:gd name="T179" fmla="*/ 276 w 276"/>
                <a:gd name="T180" fmla="*/ 327 h 32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76" h="327">
                  <a:moveTo>
                    <a:pt x="214" y="205"/>
                  </a:moveTo>
                  <a:lnTo>
                    <a:pt x="276" y="225"/>
                  </a:lnTo>
                  <a:lnTo>
                    <a:pt x="272" y="238"/>
                  </a:lnTo>
                  <a:lnTo>
                    <a:pt x="268" y="249"/>
                  </a:lnTo>
                  <a:lnTo>
                    <a:pt x="263" y="259"/>
                  </a:lnTo>
                  <a:lnTo>
                    <a:pt x="257" y="270"/>
                  </a:lnTo>
                  <a:lnTo>
                    <a:pt x="251" y="279"/>
                  </a:lnTo>
                  <a:lnTo>
                    <a:pt x="244" y="287"/>
                  </a:lnTo>
                  <a:lnTo>
                    <a:pt x="237" y="295"/>
                  </a:lnTo>
                  <a:lnTo>
                    <a:pt x="229" y="301"/>
                  </a:lnTo>
                  <a:lnTo>
                    <a:pt x="221" y="308"/>
                  </a:lnTo>
                  <a:lnTo>
                    <a:pt x="211" y="312"/>
                  </a:lnTo>
                  <a:lnTo>
                    <a:pt x="201" y="317"/>
                  </a:lnTo>
                  <a:lnTo>
                    <a:pt x="192" y="321"/>
                  </a:lnTo>
                  <a:lnTo>
                    <a:pt x="181" y="323"/>
                  </a:lnTo>
                  <a:lnTo>
                    <a:pt x="169" y="325"/>
                  </a:lnTo>
                  <a:lnTo>
                    <a:pt x="157" y="326"/>
                  </a:lnTo>
                  <a:lnTo>
                    <a:pt x="145" y="327"/>
                  </a:lnTo>
                  <a:lnTo>
                    <a:pt x="129" y="326"/>
                  </a:lnTo>
                  <a:lnTo>
                    <a:pt x="115" y="324"/>
                  </a:lnTo>
                  <a:lnTo>
                    <a:pt x="101" y="321"/>
                  </a:lnTo>
                  <a:lnTo>
                    <a:pt x="88" y="317"/>
                  </a:lnTo>
                  <a:lnTo>
                    <a:pt x="75" y="310"/>
                  </a:lnTo>
                  <a:lnTo>
                    <a:pt x="63" y="303"/>
                  </a:lnTo>
                  <a:lnTo>
                    <a:pt x="52" y="294"/>
                  </a:lnTo>
                  <a:lnTo>
                    <a:pt x="41" y="284"/>
                  </a:lnTo>
                  <a:lnTo>
                    <a:pt x="32" y="272"/>
                  </a:lnTo>
                  <a:lnTo>
                    <a:pt x="23" y="260"/>
                  </a:lnTo>
                  <a:lnTo>
                    <a:pt x="17" y="247"/>
                  </a:lnTo>
                  <a:lnTo>
                    <a:pt x="11" y="232"/>
                  </a:lnTo>
                  <a:lnTo>
                    <a:pt x="7" y="217"/>
                  </a:lnTo>
                  <a:lnTo>
                    <a:pt x="4" y="201"/>
                  </a:lnTo>
                  <a:lnTo>
                    <a:pt x="2" y="184"/>
                  </a:lnTo>
                  <a:lnTo>
                    <a:pt x="0" y="167"/>
                  </a:lnTo>
                  <a:lnTo>
                    <a:pt x="2" y="147"/>
                  </a:lnTo>
                  <a:lnTo>
                    <a:pt x="4" y="129"/>
                  </a:lnTo>
                  <a:lnTo>
                    <a:pt x="7" y="112"/>
                  </a:lnTo>
                  <a:lnTo>
                    <a:pt x="11" y="96"/>
                  </a:lnTo>
                  <a:lnTo>
                    <a:pt x="17" y="81"/>
                  </a:lnTo>
                  <a:lnTo>
                    <a:pt x="24" y="67"/>
                  </a:lnTo>
                  <a:lnTo>
                    <a:pt x="32" y="55"/>
                  </a:lnTo>
                  <a:lnTo>
                    <a:pt x="41" y="44"/>
                  </a:lnTo>
                  <a:lnTo>
                    <a:pt x="52" y="34"/>
                  </a:lnTo>
                  <a:lnTo>
                    <a:pt x="63" y="24"/>
                  </a:lnTo>
                  <a:lnTo>
                    <a:pt x="76" y="17"/>
                  </a:lnTo>
                  <a:lnTo>
                    <a:pt x="89" y="11"/>
                  </a:lnTo>
                  <a:lnTo>
                    <a:pt x="103" y="6"/>
                  </a:lnTo>
                  <a:lnTo>
                    <a:pt x="117" y="3"/>
                  </a:lnTo>
                  <a:lnTo>
                    <a:pt x="132" y="0"/>
                  </a:lnTo>
                  <a:lnTo>
                    <a:pt x="148" y="0"/>
                  </a:lnTo>
                  <a:lnTo>
                    <a:pt x="162" y="0"/>
                  </a:lnTo>
                  <a:lnTo>
                    <a:pt x="176" y="3"/>
                  </a:lnTo>
                  <a:lnTo>
                    <a:pt x="189" y="5"/>
                  </a:lnTo>
                  <a:lnTo>
                    <a:pt x="201" y="8"/>
                  </a:lnTo>
                  <a:lnTo>
                    <a:pt x="213" y="13"/>
                  </a:lnTo>
                  <a:lnTo>
                    <a:pt x="224" y="19"/>
                  </a:lnTo>
                  <a:lnTo>
                    <a:pt x="234" y="26"/>
                  </a:lnTo>
                  <a:lnTo>
                    <a:pt x="243" y="34"/>
                  </a:lnTo>
                  <a:lnTo>
                    <a:pt x="249" y="39"/>
                  </a:lnTo>
                  <a:lnTo>
                    <a:pt x="253" y="46"/>
                  </a:lnTo>
                  <a:lnTo>
                    <a:pt x="257" y="52"/>
                  </a:lnTo>
                  <a:lnTo>
                    <a:pt x="262" y="59"/>
                  </a:lnTo>
                  <a:lnTo>
                    <a:pt x="269" y="75"/>
                  </a:lnTo>
                  <a:lnTo>
                    <a:pt x="276" y="92"/>
                  </a:lnTo>
                  <a:lnTo>
                    <a:pt x="212" y="107"/>
                  </a:lnTo>
                  <a:lnTo>
                    <a:pt x="209" y="95"/>
                  </a:lnTo>
                  <a:lnTo>
                    <a:pt x="203" y="86"/>
                  </a:lnTo>
                  <a:lnTo>
                    <a:pt x="197" y="76"/>
                  </a:lnTo>
                  <a:lnTo>
                    <a:pt x="188" y="68"/>
                  </a:lnTo>
                  <a:lnTo>
                    <a:pt x="180" y="63"/>
                  </a:lnTo>
                  <a:lnTo>
                    <a:pt x="169" y="58"/>
                  </a:lnTo>
                  <a:lnTo>
                    <a:pt x="158" y="55"/>
                  </a:lnTo>
                  <a:lnTo>
                    <a:pt x="145" y="54"/>
                  </a:lnTo>
                  <a:lnTo>
                    <a:pt x="136" y="54"/>
                  </a:lnTo>
                  <a:lnTo>
                    <a:pt x="129" y="57"/>
                  </a:lnTo>
                  <a:lnTo>
                    <a:pt x="121" y="58"/>
                  </a:lnTo>
                  <a:lnTo>
                    <a:pt x="114" y="61"/>
                  </a:lnTo>
                  <a:lnTo>
                    <a:pt x="106" y="64"/>
                  </a:lnTo>
                  <a:lnTo>
                    <a:pt x="100" y="68"/>
                  </a:lnTo>
                  <a:lnTo>
                    <a:pt x="94" y="74"/>
                  </a:lnTo>
                  <a:lnTo>
                    <a:pt x="89" y="79"/>
                  </a:lnTo>
                  <a:lnTo>
                    <a:pt x="84" y="87"/>
                  </a:lnTo>
                  <a:lnTo>
                    <a:pt x="79" y="94"/>
                  </a:lnTo>
                  <a:lnTo>
                    <a:pt x="75" y="103"/>
                  </a:lnTo>
                  <a:lnTo>
                    <a:pt x="72" y="113"/>
                  </a:lnTo>
                  <a:lnTo>
                    <a:pt x="70" y="123"/>
                  </a:lnTo>
                  <a:lnTo>
                    <a:pt x="67" y="135"/>
                  </a:lnTo>
                  <a:lnTo>
                    <a:pt x="67" y="148"/>
                  </a:lnTo>
                  <a:lnTo>
                    <a:pt x="66" y="161"/>
                  </a:lnTo>
                  <a:lnTo>
                    <a:pt x="67" y="176"/>
                  </a:lnTo>
                  <a:lnTo>
                    <a:pt x="67" y="189"/>
                  </a:lnTo>
                  <a:lnTo>
                    <a:pt x="70" y="201"/>
                  </a:lnTo>
                  <a:lnTo>
                    <a:pt x="72" y="213"/>
                  </a:lnTo>
                  <a:lnTo>
                    <a:pt x="75" y="223"/>
                  </a:lnTo>
                  <a:lnTo>
                    <a:pt x="78" y="232"/>
                  </a:lnTo>
                  <a:lnTo>
                    <a:pt x="84" y="240"/>
                  </a:lnTo>
                  <a:lnTo>
                    <a:pt x="88" y="246"/>
                  </a:lnTo>
                  <a:lnTo>
                    <a:pt x="93" y="253"/>
                  </a:lnTo>
                  <a:lnTo>
                    <a:pt x="100" y="258"/>
                  </a:lnTo>
                  <a:lnTo>
                    <a:pt x="106" y="263"/>
                  </a:lnTo>
                  <a:lnTo>
                    <a:pt x="113" y="266"/>
                  </a:lnTo>
                  <a:lnTo>
                    <a:pt x="120" y="269"/>
                  </a:lnTo>
                  <a:lnTo>
                    <a:pt x="128" y="270"/>
                  </a:lnTo>
                  <a:lnTo>
                    <a:pt x="135" y="272"/>
                  </a:lnTo>
                  <a:lnTo>
                    <a:pt x="144" y="272"/>
                  </a:lnTo>
                  <a:lnTo>
                    <a:pt x="151" y="272"/>
                  </a:lnTo>
                  <a:lnTo>
                    <a:pt x="157" y="271"/>
                  </a:lnTo>
                  <a:lnTo>
                    <a:pt x="162" y="270"/>
                  </a:lnTo>
                  <a:lnTo>
                    <a:pt x="168" y="268"/>
                  </a:lnTo>
                  <a:lnTo>
                    <a:pt x="173" y="266"/>
                  </a:lnTo>
                  <a:lnTo>
                    <a:pt x="179" y="264"/>
                  </a:lnTo>
                  <a:lnTo>
                    <a:pt x="183" y="259"/>
                  </a:lnTo>
                  <a:lnTo>
                    <a:pt x="188" y="256"/>
                  </a:lnTo>
                  <a:lnTo>
                    <a:pt x="193" y="252"/>
                  </a:lnTo>
                  <a:lnTo>
                    <a:pt x="197" y="246"/>
                  </a:lnTo>
                  <a:lnTo>
                    <a:pt x="200" y="241"/>
                  </a:lnTo>
                  <a:lnTo>
                    <a:pt x="203" y="236"/>
                  </a:lnTo>
                  <a:lnTo>
                    <a:pt x="210" y="222"/>
                  </a:lnTo>
                  <a:lnTo>
                    <a:pt x="214" y="20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54" name="Freeform 1482">
              <a:extLst>
                <a:ext uri="{FF2B5EF4-FFF2-40B4-BE49-F238E27FC236}">
                  <a16:creationId xmlns:a16="http://schemas.microsoft.com/office/drawing/2014/main" id="{75127978-2F29-4B01-83EA-203EED240A45}"/>
                </a:ext>
              </a:extLst>
            </p:cNvPr>
            <p:cNvSpPr>
              <a:spLocks noEditPoints="1"/>
            </p:cNvSpPr>
            <p:nvPr/>
          </p:nvSpPr>
          <p:spPr bwMode="auto">
            <a:xfrm>
              <a:off x="1776" y="1685"/>
              <a:ext cx="43" cy="48"/>
            </a:xfrm>
            <a:custGeom>
              <a:avLst/>
              <a:gdLst>
                <a:gd name="T0" fmla="*/ 2 w 214"/>
                <a:gd name="T1" fmla="*/ 11 h 239"/>
                <a:gd name="T2" fmla="*/ 4 w 214"/>
                <a:gd name="T3" fmla="*/ 7 h 239"/>
                <a:gd name="T4" fmla="*/ 6 w 214"/>
                <a:gd name="T5" fmla="*/ 4 h 239"/>
                <a:gd name="T6" fmla="*/ 10 w 214"/>
                <a:gd name="T7" fmla="*/ 2 h 239"/>
                <a:gd name="T8" fmla="*/ 15 w 214"/>
                <a:gd name="T9" fmla="*/ 1 h 239"/>
                <a:gd name="T10" fmla="*/ 21 w 214"/>
                <a:gd name="T11" fmla="*/ 0 h 239"/>
                <a:gd name="T12" fmla="*/ 31 w 214"/>
                <a:gd name="T13" fmla="*/ 1 h 239"/>
                <a:gd name="T14" fmla="*/ 37 w 214"/>
                <a:gd name="T15" fmla="*/ 4 h 239"/>
                <a:gd name="T16" fmla="*/ 40 w 214"/>
                <a:gd name="T17" fmla="*/ 9 h 239"/>
                <a:gd name="T18" fmla="*/ 40 w 214"/>
                <a:gd name="T19" fmla="*/ 18 h 239"/>
                <a:gd name="T20" fmla="*/ 40 w 214"/>
                <a:gd name="T21" fmla="*/ 37 h 239"/>
                <a:gd name="T22" fmla="*/ 42 w 214"/>
                <a:gd name="T23" fmla="*/ 44 h 239"/>
                <a:gd name="T24" fmla="*/ 31 w 214"/>
                <a:gd name="T25" fmla="*/ 46 h 239"/>
                <a:gd name="T26" fmla="*/ 29 w 214"/>
                <a:gd name="T27" fmla="*/ 42 h 239"/>
                <a:gd name="T28" fmla="*/ 25 w 214"/>
                <a:gd name="T29" fmla="*/ 46 h 239"/>
                <a:gd name="T30" fmla="*/ 19 w 214"/>
                <a:gd name="T31" fmla="*/ 48 h 239"/>
                <a:gd name="T32" fmla="*/ 14 w 214"/>
                <a:gd name="T33" fmla="*/ 48 h 239"/>
                <a:gd name="T34" fmla="*/ 9 w 214"/>
                <a:gd name="T35" fmla="*/ 47 h 239"/>
                <a:gd name="T36" fmla="*/ 5 w 214"/>
                <a:gd name="T37" fmla="*/ 45 h 239"/>
                <a:gd name="T38" fmla="*/ 2 w 214"/>
                <a:gd name="T39" fmla="*/ 42 h 239"/>
                <a:gd name="T40" fmla="*/ 1 w 214"/>
                <a:gd name="T41" fmla="*/ 39 h 239"/>
                <a:gd name="T42" fmla="*/ 0 w 214"/>
                <a:gd name="T43" fmla="*/ 35 h 239"/>
                <a:gd name="T44" fmla="*/ 1 w 214"/>
                <a:gd name="T45" fmla="*/ 29 h 239"/>
                <a:gd name="T46" fmla="*/ 4 w 214"/>
                <a:gd name="T47" fmla="*/ 25 h 239"/>
                <a:gd name="T48" fmla="*/ 9 w 214"/>
                <a:gd name="T49" fmla="*/ 22 h 239"/>
                <a:gd name="T50" fmla="*/ 17 w 214"/>
                <a:gd name="T51" fmla="*/ 20 h 239"/>
                <a:gd name="T52" fmla="*/ 27 w 214"/>
                <a:gd name="T53" fmla="*/ 18 h 239"/>
                <a:gd name="T54" fmla="*/ 28 w 214"/>
                <a:gd name="T55" fmla="*/ 14 h 239"/>
                <a:gd name="T56" fmla="*/ 27 w 214"/>
                <a:gd name="T57" fmla="*/ 11 h 239"/>
                <a:gd name="T58" fmla="*/ 23 w 214"/>
                <a:gd name="T59" fmla="*/ 9 h 239"/>
                <a:gd name="T60" fmla="*/ 17 w 214"/>
                <a:gd name="T61" fmla="*/ 10 h 239"/>
                <a:gd name="T62" fmla="*/ 14 w 214"/>
                <a:gd name="T63" fmla="*/ 11 h 239"/>
                <a:gd name="T64" fmla="*/ 12 w 214"/>
                <a:gd name="T65" fmla="*/ 15 h 239"/>
                <a:gd name="T66" fmla="*/ 26 w 214"/>
                <a:gd name="T67" fmla="*/ 26 h 239"/>
                <a:gd name="T68" fmla="*/ 19 w 214"/>
                <a:gd name="T69" fmla="*/ 28 h 239"/>
                <a:gd name="T70" fmla="*/ 14 w 214"/>
                <a:gd name="T71" fmla="*/ 29 h 239"/>
                <a:gd name="T72" fmla="*/ 12 w 214"/>
                <a:gd name="T73" fmla="*/ 32 h 239"/>
                <a:gd name="T74" fmla="*/ 12 w 214"/>
                <a:gd name="T75" fmla="*/ 36 h 239"/>
                <a:gd name="T76" fmla="*/ 15 w 214"/>
                <a:gd name="T77" fmla="*/ 39 h 239"/>
                <a:gd name="T78" fmla="*/ 19 w 214"/>
                <a:gd name="T79" fmla="*/ 40 h 239"/>
                <a:gd name="T80" fmla="*/ 24 w 214"/>
                <a:gd name="T81" fmla="*/ 38 h 239"/>
                <a:gd name="T82" fmla="*/ 27 w 214"/>
                <a:gd name="T83" fmla="*/ 36 h 239"/>
                <a:gd name="T84" fmla="*/ 28 w 214"/>
                <a:gd name="T85" fmla="*/ 31 h 23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4"/>
                <a:gd name="T130" fmla="*/ 0 h 239"/>
                <a:gd name="T131" fmla="*/ 214 w 214"/>
                <a:gd name="T132" fmla="*/ 239 h 23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4" h="239">
                  <a:moveTo>
                    <a:pt x="61" y="75"/>
                  </a:moveTo>
                  <a:lnTo>
                    <a:pt x="6" y="66"/>
                  </a:lnTo>
                  <a:lnTo>
                    <a:pt x="8" y="57"/>
                  </a:lnTo>
                  <a:lnTo>
                    <a:pt x="11" y="49"/>
                  </a:lnTo>
                  <a:lnTo>
                    <a:pt x="15" y="43"/>
                  </a:lnTo>
                  <a:lnTo>
                    <a:pt x="19" y="36"/>
                  </a:lnTo>
                  <a:lnTo>
                    <a:pt x="22" y="31"/>
                  </a:lnTo>
                  <a:lnTo>
                    <a:pt x="28" y="26"/>
                  </a:lnTo>
                  <a:lnTo>
                    <a:pt x="32" y="20"/>
                  </a:lnTo>
                  <a:lnTo>
                    <a:pt x="37" y="16"/>
                  </a:lnTo>
                  <a:lnTo>
                    <a:pt x="44" y="13"/>
                  </a:lnTo>
                  <a:lnTo>
                    <a:pt x="50" y="9"/>
                  </a:lnTo>
                  <a:lnTo>
                    <a:pt x="58" y="6"/>
                  </a:lnTo>
                  <a:lnTo>
                    <a:pt x="66" y="4"/>
                  </a:lnTo>
                  <a:lnTo>
                    <a:pt x="75" y="3"/>
                  </a:lnTo>
                  <a:lnTo>
                    <a:pt x="84" y="1"/>
                  </a:lnTo>
                  <a:lnTo>
                    <a:pt x="95" y="1"/>
                  </a:lnTo>
                  <a:lnTo>
                    <a:pt x="105" y="0"/>
                  </a:lnTo>
                  <a:lnTo>
                    <a:pt x="124" y="1"/>
                  </a:lnTo>
                  <a:lnTo>
                    <a:pt x="141" y="3"/>
                  </a:lnTo>
                  <a:lnTo>
                    <a:pt x="154" y="6"/>
                  </a:lnTo>
                  <a:lnTo>
                    <a:pt x="166" y="9"/>
                  </a:lnTo>
                  <a:lnTo>
                    <a:pt x="174" y="15"/>
                  </a:lnTo>
                  <a:lnTo>
                    <a:pt x="182" y="20"/>
                  </a:lnTo>
                  <a:lnTo>
                    <a:pt x="188" y="27"/>
                  </a:lnTo>
                  <a:lnTo>
                    <a:pt x="194" y="34"/>
                  </a:lnTo>
                  <a:lnTo>
                    <a:pt x="197" y="43"/>
                  </a:lnTo>
                  <a:lnTo>
                    <a:pt x="199" y="55"/>
                  </a:lnTo>
                  <a:lnTo>
                    <a:pt x="201" y="70"/>
                  </a:lnTo>
                  <a:lnTo>
                    <a:pt x="201" y="88"/>
                  </a:lnTo>
                  <a:lnTo>
                    <a:pt x="201" y="159"/>
                  </a:lnTo>
                  <a:lnTo>
                    <a:pt x="201" y="173"/>
                  </a:lnTo>
                  <a:lnTo>
                    <a:pt x="201" y="185"/>
                  </a:lnTo>
                  <a:lnTo>
                    <a:pt x="202" y="196"/>
                  </a:lnTo>
                  <a:lnTo>
                    <a:pt x="204" y="204"/>
                  </a:lnTo>
                  <a:lnTo>
                    <a:pt x="208" y="219"/>
                  </a:lnTo>
                  <a:lnTo>
                    <a:pt x="214" y="235"/>
                  </a:lnTo>
                  <a:lnTo>
                    <a:pt x="155" y="235"/>
                  </a:lnTo>
                  <a:lnTo>
                    <a:pt x="152" y="227"/>
                  </a:lnTo>
                  <a:lnTo>
                    <a:pt x="149" y="217"/>
                  </a:lnTo>
                  <a:lnTo>
                    <a:pt x="147" y="212"/>
                  </a:lnTo>
                  <a:lnTo>
                    <a:pt x="146" y="209"/>
                  </a:lnTo>
                  <a:lnTo>
                    <a:pt x="139" y="217"/>
                  </a:lnTo>
                  <a:lnTo>
                    <a:pt x="130" y="223"/>
                  </a:lnTo>
                  <a:lnTo>
                    <a:pt x="123" y="227"/>
                  </a:lnTo>
                  <a:lnTo>
                    <a:pt x="114" y="232"/>
                  </a:lnTo>
                  <a:lnTo>
                    <a:pt x="104" y="235"/>
                  </a:lnTo>
                  <a:lnTo>
                    <a:pt x="96" y="238"/>
                  </a:lnTo>
                  <a:lnTo>
                    <a:pt x="86" y="239"/>
                  </a:lnTo>
                  <a:lnTo>
                    <a:pt x="76" y="239"/>
                  </a:lnTo>
                  <a:lnTo>
                    <a:pt x="68" y="239"/>
                  </a:lnTo>
                  <a:lnTo>
                    <a:pt x="59" y="238"/>
                  </a:lnTo>
                  <a:lnTo>
                    <a:pt x="51" y="237"/>
                  </a:lnTo>
                  <a:lnTo>
                    <a:pt x="44" y="235"/>
                  </a:lnTo>
                  <a:lnTo>
                    <a:pt x="37" y="232"/>
                  </a:lnTo>
                  <a:lnTo>
                    <a:pt x="31" y="228"/>
                  </a:lnTo>
                  <a:lnTo>
                    <a:pt x="25" y="225"/>
                  </a:lnTo>
                  <a:lnTo>
                    <a:pt x="20" y="221"/>
                  </a:lnTo>
                  <a:lnTo>
                    <a:pt x="16" y="216"/>
                  </a:lnTo>
                  <a:lnTo>
                    <a:pt x="11" y="210"/>
                  </a:lnTo>
                  <a:lnTo>
                    <a:pt x="7" y="205"/>
                  </a:lnTo>
                  <a:lnTo>
                    <a:pt x="5" y="198"/>
                  </a:lnTo>
                  <a:lnTo>
                    <a:pt x="3" y="193"/>
                  </a:lnTo>
                  <a:lnTo>
                    <a:pt x="1" y="186"/>
                  </a:lnTo>
                  <a:lnTo>
                    <a:pt x="0" y="179"/>
                  </a:lnTo>
                  <a:lnTo>
                    <a:pt x="0" y="172"/>
                  </a:lnTo>
                  <a:lnTo>
                    <a:pt x="1" y="163"/>
                  </a:lnTo>
                  <a:lnTo>
                    <a:pt x="2" y="154"/>
                  </a:lnTo>
                  <a:lnTo>
                    <a:pt x="5" y="145"/>
                  </a:lnTo>
                  <a:lnTo>
                    <a:pt x="9" y="137"/>
                  </a:lnTo>
                  <a:lnTo>
                    <a:pt x="14" y="130"/>
                  </a:lnTo>
                  <a:lnTo>
                    <a:pt x="20" y="124"/>
                  </a:lnTo>
                  <a:lnTo>
                    <a:pt x="27" y="118"/>
                  </a:lnTo>
                  <a:lnTo>
                    <a:pt x="35" y="114"/>
                  </a:lnTo>
                  <a:lnTo>
                    <a:pt x="44" y="110"/>
                  </a:lnTo>
                  <a:lnTo>
                    <a:pt x="56" y="107"/>
                  </a:lnTo>
                  <a:lnTo>
                    <a:pt x="69" y="103"/>
                  </a:lnTo>
                  <a:lnTo>
                    <a:pt x="83" y="100"/>
                  </a:lnTo>
                  <a:lnTo>
                    <a:pt x="103" y="96"/>
                  </a:lnTo>
                  <a:lnTo>
                    <a:pt x="119" y="93"/>
                  </a:lnTo>
                  <a:lnTo>
                    <a:pt x="132" y="88"/>
                  </a:lnTo>
                  <a:lnTo>
                    <a:pt x="142" y="85"/>
                  </a:lnTo>
                  <a:lnTo>
                    <a:pt x="142" y="78"/>
                  </a:lnTo>
                  <a:lnTo>
                    <a:pt x="141" y="71"/>
                  </a:lnTo>
                  <a:lnTo>
                    <a:pt x="140" y="64"/>
                  </a:lnTo>
                  <a:lnTo>
                    <a:pt x="137" y="58"/>
                  </a:lnTo>
                  <a:lnTo>
                    <a:pt x="133" y="54"/>
                  </a:lnTo>
                  <a:lnTo>
                    <a:pt x="128" y="50"/>
                  </a:lnTo>
                  <a:lnTo>
                    <a:pt x="120" y="48"/>
                  </a:lnTo>
                  <a:lnTo>
                    <a:pt x="112" y="47"/>
                  </a:lnTo>
                  <a:lnTo>
                    <a:pt x="101" y="46"/>
                  </a:lnTo>
                  <a:lnTo>
                    <a:pt x="93" y="47"/>
                  </a:lnTo>
                  <a:lnTo>
                    <a:pt x="86" y="48"/>
                  </a:lnTo>
                  <a:lnTo>
                    <a:pt x="81" y="50"/>
                  </a:lnTo>
                  <a:lnTo>
                    <a:pt x="75" y="53"/>
                  </a:lnTo>
                  <a:lnTo>
                    <a:pt x="71" y="57"/>
                  </a:lnTo>
                  <a:lnTo>
                    <a:pt x="68" y="61"/>
                  </a:lnTo>
                  <a:lnTo>
                    <a:pt x="64" y="68"/>
                  </a:lnTo>
                  <a:lnTo>
                    <a:pt x="61" y="75"/>
                  </a:lnTo>
                  <a:close/>
                  <a:moveTo>
                    <a:pt x="142" y="125"/>
                  </a:moveTo>
                  <a:lnTo>
                    <a:pt x="136" y="127"/>
                  </a:lnTo>
                  <a:lnTo>
                    <a:pt x="127" y="129"/>
                  </a:lnTo>
                  <a:lnTo>
                    <a:pt x="117" y="131"/>
                  </a:lnTo>
                  <a:lnTo>
                    <a:pt x="105" y="134"/>
                  </a:lnTo>
                  <a:lnTo>
                    <a:pt x="93" y="137"/>
                  </a:lnTo>
                  <a:lnTo>
                    <a:pt x="84" y="139"/>
                  </a:lnTo>
                  <a:lnTo>
                    <a:pt x="77" y="142"/>
                  </a:lnTo>
                  <a:lnTo>
                    <a:pt x="72" y="144"/>
                  </a:lnTo>
                  <a:lnTo>
                    <a:pt x="66" y="149"/>
                  </a:lnTo>
                  <a:lnTo>
                    <a:pt x="63" y="154"/>
                  </a:lnTo>
                  <a:lnTo>
                    <a:pt x="61" y="159"/>
                  </a:lnTo>
                  <a:lnTo>
                    <a:pt x="60" y="166"/>
                  </a:lnTo>
                  <a:lnTo>
                    <a:pt x="61" y="171"/>
                  </a:lnTo>
                  <a:lnTo>
                    <a:pt x="62" y="178"/>
                  </a:lnTo>
                  <a:lnTo>
                    <a:pt x="65" y="183"/>
                  </a:lnTo>
                  <a:lnTo>
                    <a:pt x="70" y="187"/>
                  </a:lnTo>
                  <a:lnTo>
                    <a:pt x="75" y="192"/>
                  </a:lnTo>
                  <a:lnTo>
                    <a:pt x="81" y="195"/>
                  </a:lnTo>
                  <a:lnTo>
                    <a:pt x="87" y="196"/>
                  </a:lnTo>
                  <a:lnTo>
                    <a:pt x="93" y="197"/>
                  </a:lnTo>
                  <a:lnTo>
                    <a:pt x="102" y="196"/>
                  </a:lnTo>
                  <a:lnTo>
                    <a:pt x="110" y="194"/>
                  </a:lnTo>
                  <a:lnTo>
                    <a:pt x="117" y="191"/>
                  </a:lnTo>
                  <a:lnTo>
                    <a:pt x="125" y="186"/>
                  </a:lnTo>
                  <a:lnTo>
                    <a:pt x="130" y="182"/>
                  </a:lnTo>
                  <a:lnTo>
                    <a:pt x="134" y="177"/>
                  </a:lnTo>
                  <a:lnTo>
                    <a:pt x="138" y="171"/>
                  </a:lnTo>
                  <a:lnTo>
                    <a:pt x="140" y="166"/>
                  </a:lnTo>
                  <a:lnTo>
                    <a:pt x="141" y="155"/>
                  </a:lnTo>
                  <a:lnTo>
                    <a:pt x="142" y="137"/>
                  </a:lnTo>
                  <a:lnTo>
                    <a:pt x="142" y="1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55" name="Freeform 1483">
              <a:extLst>
                <a:ext uri="{FF2B5EF4-FFF2-40B4-BE49-F238E27FC236}">
                  <a16:creationId xmlns:a16="http://schemas.microsoft.com/office/drawing/2014/main" id="{F9DA2293-4E87-4C7F-98E9-EFBD5CBD60BD}"/>
                </a:ext>
              </a:extLst>
            </p:cNvPr>
            <p:cNvSpPr>
              <a:spLocks noEditPoints="1"/>
            </p:cNvSpPr>
            <p:nvPr/>
          </p:nvSpPr>
          <p:spPr bwMode="auto">
            <a:xfrm>
              <a:off x="1828" y="1669"/>
              <a:ext cx="45" cy="64"/>
            </a:xfrm>
            <a:custGeom>
              <a:avLst/>
              <a:gdLst>
                <a:gd name="T0" fmla="*/ 0 w 223"/>
                <a:gd name="T1" fmla="*/ 0 h 320"/>
                <a:gd name="T2" fmla="*/ 12 w 223"/>
                <a:gd name="T3" fmla="*/ 23 h 320"/>
                <a:gd name="T4" fmla="*/ 15 w 223"/>
                <a:gd name="T5" fmla="*/ 20 h 320"/>
                <a:gd name="T6" fmla="*/ 18 w 223"/>
                <a:gd name="T7" fmla="*/ 18 h 320"/>
                <a:gd name="T8" fmla="*/ 22 w 223"/>
                <a:gd name="T9" fmla="*/ 17 h 320"/>
                <a:gd name="T10" fmla="*/ 26 w 223"/>
                <a:gd name="T11" fmla="*/ 16 h 320"/>
                <a:gd name="T12" fmla="*/ 29 w 223"/>
                <a:gd name="T13" fmla="*/ 17 h 320"/>
                <a:gd name="T14" fmla="*/ 33 w 223"/>
                <a:gd name="T15" fmla="*/ 18 h 320"/>
                <a:gd name="T16" fmla="*/ 37 w 223"/>
                <a:gd name="T17" fmla="*/ 20 h 320"/>
                <a:gd name="T18" fmla="*/ 40 w 223"/>
                <a:gd name="T19" fmla="*/ 22 h 320"/>
                <a:gd name="T20" fmla="*/ 42 w 223"/>
                <a:gd name="T21" fmla="*/ 26 h 320"/>
                <a:gd name="T22" fmla="*/ 44 w 223"/>
                <a:gd name="T23" fmla="*/ 30 h 320"/>
                <a:gd name="T24" fmla="*/ 45 w 223"/>
                <a:gd name="T25" fmla="*/ 34 h 320"/>
                <a:gd name="T26" fmla="*/ 45 w 223"/>
                <a:gd name="T27" fmla="*/ 40 h 320"/>
                <a:gd name="T28" fmla="*/ 45 w 223"/>
                <a:gd name="T29" fmla="*/ 45 h 320"/>
                <a:gd name="T30" fmla="*/ 44 w 223"/>
                <a:gd name="T31" fmla="*/ 50 h 320"/>
                <a:gd name="T32" fmla="*/ 42 w 223"/>
                <a:gd name="T33" fmla="*/ 54 h 320"/>
                <a:gd name="T34" fmla="*/ 40 w 223"/>
                <a:gd name="T35" fmla="*/ 58 h 320"/>
                <a:gd name="T36" fmla="*/ 37 w 223"/>
                <a:gd name="T37" fmla="*/ 61 h 320"/>
                <a:gd name="T38" fmla="*/ 33 w 223"/>
                <a:gd name="T39" fmla="*/ 63 h 320"/>
                <a:gd name="T40" fmla="*/ 29 w 223"/>
                <a:gd name="T41" fmla="*/ 64 h 320"/>
                <a:gd name="T42" fmla="*/ 26 w 223"/>
                <a:gd name="T43" fmla="*/ 64 h 320"/>
                <a:gd name="T44" fmla="*/ 22 w 223"/>
                <a:gd name="T45" fmla="*/ 64 h 320"/>
                <a:gd name="T46" fmla="*/ 18 w 223"/>
                <a:gd name="T47" fmla="*/ 62 h 320"/>
                <a:gd name="T48" fmla="*/ 14 w 223"/>
                <a:gd name="T49" fmla="*/ 60 h 320"/>
                <a:gd name="T50" fmla="*/ 11 w 223"/>
                <a:gd name="T51" fmla="*/ 56 h 320"/>
                <a:gd name="T52" fmla="*/ 0 w 223"/>
                <a:gd name="T53" fmla="*/ 63 h 320"/>
                <a:gd name="T54" fmla="*/ 12 w 223"/>
                <a:gd name="T55" fmla="*/ 42 h 320"/>
                <a:gd name="T56" fmla="*/ 14 w 223"/>
                <a:gd name="T57" fmla="*/ 48 h 320"/>
                <a:gd name="T58" fmla="*/ 15 w 223"/>
                <a:gd name="T59" fmla="*/ 51 h 320"/>
                <a:gd name="T60" fmla="*/ 17 w 223"/>
                <a:gd name="T61" fmla="*/ 53 h 320"/>
                <a:gd name="T62" fmla="*/ 19 w 223"/>
                <a:gd name="T63" fmla="*/ 54 h 320"/>
                <a:gd name="T64" fmla="*/ 21 w 223"/>
                <a:gd name="T65" fmla="*/ 55 h 320"/>
                <a:gd name="T66" fmla="*/ 24 w 223"/>
                <a:gd name="T67" fmla="*/ 55 h 320"/>
                <a:gd name="T68" fmla="*/ 26 w 223"/>
                <a:gd name="T69" fmla="*/ 54 h 320"/>
                <a:gd name="T70" fmla="*/ 28 w 223"/>
                <a:gd name="T71" fmla="*/ 53 h 320"/>
                <a:gd name="T72" fmla="*/ 30 w 223"/>
                <a:gd name="T73" fmla="*/ 50 h 320"/>
                <a:gd name="T74" fmla="*/ 31 w 223"/>
                <a:gd name="T75" fmla="*/ 48 h 320"/>
                <a:gd name="T76" fmla="*/ 32 w 223"/>
                <a:gd name="T77" fmla="*/ 44 h 320"/>
                <a:gd name="T78" fmla="*/ 32 w 223"/>
                <a:gd name="T79" fmla="*/ 37 h 320"/>
                <a:gd name="T80" fmla="*/ 31 w 223"/>
                <a:gd name="T81" fmla="*/ 32 h 320"/>
                <a:gd name="T82" fmla="*/ 30 w 223"/>
                <a:gd name="T83" fmla="*/ 30 h 320"/>
                <a:gd name="T84" fmla="*/ 29 w 223"/>
                <a:gd name="T85" fmla="*/ 28 h 320"/>
                <a:gd name="T86" fmla="*/ 27 w 223"/>
                <a:gd name="T87" fmla="*/ 27 h 320"/>
                <a:gd name="T88" fmla="*/ 25 w 223"/>
                <a:gd name="T89" fmla="*/ 26 h 320"/>
                <a:gd name="T90" fmla="*/ 23 w 223"/>
                <a:gd name="T91" fmla="*/ 26 h 320"/>
                <a:gd name="T92" fmla="*/ 21 w 223"/>
                <a:gd name="T93" fmla="*/ 26 h 320"/>
                <a:gd name="T94" fmla="*/ 19 w 223"/>
                <a:gd name="T95" fmla="*/ 26 h 320"/>
                <a:gd name="T96" fmla="*/ 17 w 223"/>
                <a:gd name="T97" fmla="*/ 27 h 320"/>
                <a:gd name="T98" fmla="*/ 16 w 223"/>
                <a:gd name="T99" fmla="*/ 28 h 320"/>
                <a:gd name="T100" fmla="*/ 14 w 223"/>
                <a:gd name="T101" fmla="*/ 30 h 320"/>
                <a:gd name="T102" fmla="*/ 13 w 223"/>
                <a:gd name="T103" fmla="*/ 32 h 320"/>
                <a:gd name="T104" fmla="*/ 12 w 223"/>
                <a:gd name="T105" fmla="*/ 36 h 32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23"/>
                <a:gd name="T160" fmla="*/ 0 h 320"/>
                <a:gd name="T161" fmla="*/ 223 w 223"/>
                <a:gd name="T162" fmla="*/ 320 h 32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23" h="320">
                  <a:moveTo>
                    <a:pt x="0" y="316"/>
                  </a:moveTo>
                  <a:lnTo>
                    <a:pt x="0" y="0"/>
                  </a:lnTo>
                  <a:lnTo>
                    <a:pt x="60" y="0"/>
                  </a:lnTo>
                  <a:lnTo>
                    <a:pt x="60" y="113"/>
                  </a:lnTo>
                  <a:lnTo>
                    <a:pt x="68" y="106"/>
                  </a:lnTo>
                  <a:lnTo>
                    <a:pt x="75" y="99"/>
                  </a:lnTo>
                  <a:lnTo>
                    <a:pt x="83" y="94"/>
                  </a:lnTo>
                  <a:lnTo>
                    <a:pt x="91" y="89"/>
                  </a:lnTo>
                  <a:lnTo>
                    <a:pt x="99" y="86"/>
                  </a:lnTo>
                  <a:lnTo>
                    <a:pt x="109" y="83"/>
                  </a:lnTo>
                  <a:lnTo>
                    <a:pt x="117" y="82"/>
                  </a:lnTo>
                  <a:lnTo>
                    <a:pt x="127" y="81"/>
                  </a:lnTo>
                  <a:lnTo>
                    <a:pt x="137" y="82"/>
                  </a:lnTo>
                  <a:lnTo>
                    <a:pt x="146" y="83"/>
                  </a:lnTo>
                  <a:lnTo>
                    <a:pt x="156" y="85"/>
                  </a:lnTo>
                  <a:lnTo>
                    <a:pt x="165" y="89"/>
                  </a:lnTo>
                  <a:lnTo>
                    <a:pt x="173" y="93"/>
                  </a:lnTo>
                  <a:lnTo>
                    <a:pt x="181" y="98"/>
                  </a:lnTo>
                  <a:lnTo>
                    <a:pt x="189" y="104"/>
                  </a:lnTo>
                  <a:lnTo>
                    <a:pt x="196" y="112"/>
                  </a:lnTo>
                  <a:lnTo>
                    <a:pt x="203" y="120"/>
                  </a:lnTo>
                  <a:lnTo>
                    <a:pt x="208" y="128"/>
                  </a:lnTo>
                  <a:lnTo>
                    <a:pt x="212" y="138"/>
                  </a:lnTo>
                  <a:lnTo>
                    <a:pt x="217" y="149"/>
                  </a:lnTo>
                  <a:lnTo>
                    <a:pt x="220" y="159"/>
                  </a:lnTo>
                  <a:lnTo>
                    <a:pt x="222" y="171"/>
                  </a:lnTo>
                  <a:lnTo>
                    <a:pt x="223" y="184"/>
                  </a:lnTo>
                  <a:lnTo>
                    <a:pt x="223" y="198"/>
                  </a:lnTo>
                  <a:lnTo>
                    <a:pt x="223" y="212"/>
                  </a:lnTo>
                  <a:lnTo>
                    <a:pt x="222" y="226"/>
                  </a:lnTo>
                  <a:lnTo>
                    <a:pt x="220" y="238"/>
                  </a:lnTo>
                  <a:lnTo>
                    <a:pt x="217" y="250"/>
                  </a:lnTo>
                  <a:lnTo>
                    <a:pt x="212" y="261"/>
                  </a:lnTo>
                  <a:lnTo>
                    <a:pt x="208" y="272"/>
                  </a:lnTo>
                  <a:lnTo>
                    <a:pt x="203" y="280"/>
                  </a:lnTo>
                  <a:lnTo>
                    <a:pt x="196" y="289"/>
                  </a:lnTo>
                  <a:lnTo>
                    <a:pt x="189" y="297"/>
                  </a:lnTo>
                  <a:lnTo>
                    <a:pt x="181" y="303"/>
                  </a:lnTo>
                  <a:lnTo>
                    <a:pt x="173" y="308"/>
                  </a:lnTo>
                  <a:lnTo>
                    <a:pt x="165" y="313"/>
                  </a:lnTo>
                  <a:lnTo>
                    <a:pt x="156" y="316"/>
                  </a:lnTo>
                  <a:lnTo>
                    <a:pt x="146" y="318"/>
                  </a:lnTo>
                  <a:lnTo>
                    <a:pt x="138" y="320"/>
                  </a:lnTo>
                  <a:lnTo>
                    <a:pt x="128" y="320"/>
                  </a:lnTo>
                  <a:lnTo>
                    <a:pt x="118" y="320"/>
                  </a:lnTo>
                  <a:lnTo>
                    <a:pt x="109" y="318"/>
                  </a:lnTo>
                  <a:lnTo>
                    <a:pt x="99" y="315"/>
                  </a:lnTo>
                  <a:lnTo>
                    <a:pt x="89" y="311"/>
                  </a:lnTo>
                  <a:lnTo>
                    <a:pt x="79" y="305"/>
                  </a:lnTo>
                  <a:lnTo>
                    <a:pt x="71" y="299"/>
                  </a:lnTo>
                  <a:lnTo>
                    <a:pt x="63" y="291"/>
                  </a:lnTo>
                  <a:lnTo>
                    <a:pt x="56" y="281"/>
                  </a:lnTo>
                  <a:lnTo>
                    <a:pt x="56" y="316"/>
                  </a:lnTo>
                  <a:lnTo>
                    <a:pt x="0" y="316"/>
                  </a:lnTo>
                  <a:close/>
                  <a:moveTo>
                    <a:pt x="60" y="196"/>
                  </a:moveTo>
                  <a:lnTo>
                    <a:pt x="61" y="212"/>
                  </a:lnTo>
                  <a:lnTo>
                    <a:pt x="63" y="226"/>
                  </a:lnTo>
                  <a:lnTo>
                    <a:pt x="67" y="239"/>
                  </a:lnTo>
                  <a:lnTo>
                    <a:pt x="71" y="249"/>
                  </a:lnTo>
                  <a:lnTo>
                    <a:pt x="75" y="254"/>
                  </a:lnTo>
                  <a:lnTo>
                    <a:pt x="79" y="259"/>
                  </a:lnTo>
                  <a:lnTo>
                    <a:pt x="85" y="263"/>
                  </a:lnTo>
                  <a:lnTo>
                    <a:pt x="89" y="266"/>
                  </a:lnTo>
                  <a:lnTo>
                    <a:pt x="95" y="270"/>
                  </a:lnTo>
                  <a:lnTo>
                    <a:pt x="101" y="272"/>
                  </a:lnTo>
                  <a:lnTo>
                    <a:pt x="106" y="273"/>
                  </a:lnTo>
                  <a:lnTo>
                    <a:pt x="113" y="273"/>
                  </a:lnTo>
                  <a:lnTo>
                    <a:pt x="118" y="273"/>
                  </a:lnTo>
                  <a:lnTo>
                    <a:pt x="123" y="272"/>
                  </a:lnTo>
                  <a:lnTo>
                    <a:pt x="127" y="271"/>
                  </a:lnTo>
                  <a:lnTo>
                    <a:pt x="131" y="268"/>
                  </a:lnTo>
                  <a:lnTo>
                    <a:pt x="140" y="263"/>
                  </a:lnTo>
                  <a:lnTo>
                    <a:pt x="147" y="256"/>
                  </a:lnTo>
                  <a:lnTo>
                    <a:pt x="151" y="251"/>
                  </a:lnTo>
                  <a:lnTo>
                    <a:pt x="153" y="246"/>
                  </a:lnTo>
                  <a:lnTo>
                    <a:pt x="156" y="240"/>
                  </a:lnTo>
                  <a:lnTo>
                    <a:pt x="158" y="234"/>
                  </a:lnTo>
                  <a:lnTo>
                    <a:pt x="160" y="219"/>
                  </a:lnTo>
                  <a:lnTo>
                    <a:pt x="162" y="202"/>
                  </a:lnTo>
                  <a:lnTo>
                    <a:pt x="160" y="183"/>
                  </a:lnTo>
                  <a:lnTo>
                    <a:pt x="158" y="168"/>
                  </a:lnTo>
                  <a:lnTo>
                    <a:pt x="156" y="161"/>
                  </a:lnTo>
                  <a:lnTo>
                    <a:pt x="153" y="155"/>
                  </a:lnTo>
                  <a:lnTo>
                    <a:pt x="151" y="150"/>
                  </a:lnTo>
                  <a:lnTo>
                    <a:pt x="147" y="145"/>
                  </a:lnTo>
                  <a:lnTo>
                    <a:pt x="143" y="141"/>
                  </a:lnTo>
                  <a:lnTo>
                    <a:pt x="140" y="138"/>
                  </a:lnTo>
                  <a:lnTo>
                    <a:pt x="136" y="135"/>
                  </a:lnTo>
                  <a:lnTo>
                    <a:pt x="131" y="131"/>
                  </a:lnTo>
                  <a:lnTo>
                    <a:pt x="126" y="130"/>
                  </a:lnTo>
                  <a:lnTo>
                    <a:pt x="122" y="128"/>
                  </a:lnTo>
                  <a:lnTo>
                    <a:pt x="116" y="128"/>
                  </a:lnTo>
                  <a:lnTo>
                    <a:pt x="111" y="127"/>
                  </a:lnTo>
                  <a:lnTo>
                    <a:pt x="105" y="128"/>
                  </a:lnTo>
                  <a:lnTo>
                    <a:pt x="100" y="128"/>
                  </a:lnTo>
                  <a:lnTo>
                    <a:pt x="96" y="130"/>
                  </a:lnTo>
                  <a:lnTo>
                    <a:pt x="90" y="131"/>
                  </a:lnTo>
                  <a:lnTo>
                    <a:pt x="86" y="135"/>
                  </a:lnTo>
                  <a:lnTo>
                    <a:pt x="82" y="137"/>
                  </a:lnTo>
                  <a:lnTo>
                    <a:pt x="78" y="140"/>
                  </a:lnTo>
                  <a:lnTo>
                    <a:pt x="74" y="144"/>
                  </a:lnTo>
                  <a:lnTo>
                    <a:pt x="71" y="149"/>
                  </a:lnTo>
                  <a:lnTo>
                    <a:pt x="68" y="154"/>
                  </a:lnTo>
                  <a:lnTo>
                    <a:pt x="65" y="159"/>
                  </a:lnTo>
                  <a:lnTo>
                    <a:pt x="63" y="166"/>
                  </a:lnTo>
                  <a:lnTo>
                    <a:pt x="61" y="180"/>
                  </a:lnTo>
                  <a:lnTo>
                    <a:pt x="60" y="19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56" name="Freeform 1484">
              <a:extLst>
                <a:ext uri="{FF2B5EF4-FFF2-40B4-BE49-F238E27FC236}">
                  <a16:creationId xmlns:a16="http://schemas.microsoft.com/office/drawing/2014/main" id="{5B22E421-E862-45D5-85A4-8458CC4BC9EB}"/>
                </a:ext>
              </a:extLst>
            </p:cNvPr>
            <p:cNvSpPr>
              <a:spLocks noEditPoints="1"/>
            </p:cNvSpPr>
            <p:nvPr/>
          </p:nvSpPr>
          <p:spPr bwMode="auto">
            <a:xfrm>
              <a:off x="1879" y="1685"/>
              <a:ext cx="43" cy="48"/>
            </a:xfrm>
            <a:custGeom>
              <a:avLst/>
              <a:gdLst>
                <a:gd name="T0" fmla="*/ 42 w 214"/>
                <a:gd name="T1" fmla="*/ 34 h 239"/>
                <a:gd name="T2" fmla="*/ 41 w 214"/>
                <a:gd name="T3" fmla="*/ 38 h 239"/>
                <a:gd name="T4" fmla="*/ 40 w 214"/>
                <a:gd name="T5" fmla="*/ 40 h 239"/>
                <a:gd name="T6" fmla="*/ 37 w 214"/>
                <a:gd name="T7" fmla="*/ 43 h 239"/>
                <a:gd name="T8" fmla="*/ 35 w 214"/>
                <a:gd name="T9" fmla="*/ 45 h 239"/>
                <a:gd name="T10" fmla="*/ 32 w 214"/>
                <a:gd name="T11" fmla="*/ 46 h 239"/>
                <a:gd name="T12" fmla="*/ 29 w 214"/>
                <a:gd name="T13" fmla="*/ 47 h 239"/>
                <a:gd name="T14" fmla="*/ 26 w 214"/>
                <a:gd name="T15" fmla="*/ 48 h 239"/>
                <a:gd name="T16" fmla="*/ 23 w 214"/>
                <a:gd name="T17" fmla="*/ 48 h 239"/>
                <a:gd name="T18" fmla="*/ 17 w 214"/>
                <a:gd name="T19" fmla="*/ 48 h 239"/>
                <a:gd name="T20" fmla="*/ 12 w 214"/>
                <a:gd name="T21" fmla="*/ 46 h 239"/>
                <a:gd name="T22" fmla="*/ 8 w 214"/>
                <a:gd name="T23" fmla="*/ 44 h 239"/>
                <a:gd name="T24" fmla="*/ 5 w 214"/>
                <a:gd name="T25" fmla="*/ 40 h 239"/>
                <a:gd name="T26" fmla="*/ 3 w 214"/>
                <a:gd name="T27" fmla="*/ 37 h 239"/>
                <a:gd name="T28" fmla="*/ 1 w 214"/>
                <a:gd name="T29" fmla="*/ 33 h 239"/>
                <a:gd name="T30" fmla="*/ 0 w 214"/>
                <a:gd name="T31" fmla="*/ 29 h 239"/>
                <a:gd name="T32" fmla="*/ 0 w 214"/>
                <a:gd name="T33" fmla="*/ 25 h 239"/>
                <a:gd name="T34" fmla="*/ 1 w 214"/>
                <a:gd name="T35" fmla="*/ 19 h 239"/>
                <a:gd name="T36" fmla="*/ 2 w 214"/>
                <a:gd name="T37" fmla="*/ 14 h 239"/>
                <a:gd name="T38" fmla="*/ 4 w 214"/>
                <a:gd name="T39" fmla="*/ 10 h 239"/>
                <a:gd name="T40" fmla="*/ 6 w 214"/>
                <a:gd name="T41" fmla="*/ 6 h 239"/>
                <a:gd name="T42" fmla="*/ 9 w 214"/>
                <a:gd name="T43" fmla="*/ 4 h 239"/>
                <a:gd name="T44" fmla="*/ 13 w 214"/>
                <a:gd name="T45" fmla="*/ 2 h 239"/>
                <a:gd name="T46" fmla="*/ 17 w 214"/>
                <a:gd name="T47" fmla="*/ 0 h 239"/>
                <a:gd name="T48" fmla="*/ 21 w 214"/>
                <a:gd name="T49" fmla="*/ 0 h 239"/>
                <a:gd name="T50" fmla="*/ 26 w 214"/>
                <a:gd name="T51" fmla="*/ 0 h 239"/>
                <a:gd name="T52" fmla="*/ 30 w 214"/>
                <a:gd name="T53" fmla="*/ 2 h 239"/>
                <a:gd name="T54" fmla="*/ 34 w 214"/>
                <a:gd name="T55" fmla="*/ 4 h 239"/>
                <a:gd name="T56" fmla="*/ 37 w 214"/>
                <a:gd name="T57" fmla="*/ 7 h 239"/>
                <a:gd name="T58" fmla="*/ 40 w 214"/>
                <a:gd name="T59" fmla="*/ 11 h 239"/>
                <a:gd name="T60" fmla="*/ 42 w 214"/>
                <a:gd name="T61" fmla="*/ 15 h 239"/>
                <a:gd name="T62" fmla="*/ 43 w 214"/>
                <a:gd name="T63" fmla="*/ 21 h 239"/>
                <a:gd name="T64" fmla="*/ 43 w 214"/>
                <a:gd name="T65" fmla="*/ 28 h 239"/>
                <a:gd name="T66" fmla="*/ 13 w 214"/>
                <a:gd name="T67" fmla="*/ 30 h 239"/>
                <a:gd name="T68" fmla="*/ 14 w 214"/>
                <a:gd name="T69" fmla="*/ 34 h 239"/>
                <a:gd name="T70" fmla="*/ 15 w 214"/>
                <a:gd name="T71" fmla="*/ 35 h 239"/>
                <a:gd name="T72" fmla="*/ 17 w 214"/>
                <a:gd name="T73" fmla="*/ 37 h 239"/>
                <a:gd name="T74" fmla="*/ 20 w 214"/>
                <a:gd name="T75" fmla="*/ 39 h 239"/>
                <a:gd name="T76" fmla="*/ 24 w 214"/>
                <a:gd name="T77" fmla="*/ 39 h 239"/>
                <a:gd name="T78" fmla="*/ 26 w 214"/>
                <a:gd name="T79" fmla="*/ 38 h 239"/>
                <a:gd name="T80" fmla="*/ 28 w 214"/>
                <a:gd name="T81" fmla="*/ 37 h 239"/>
                <a:gd name="T82" fmla="*/ 30 w 214"/>
                <a:gd name="T83" fmla="*/ 34 h 239"/>
                <a:gd name="T84" fmla="*/ 31 w 214"/>
                <a:gd name="T85" fmla="*/ 20 h 239"/>
                <a:gd name="T86" fmla="*/ 30 w 214"/>
                <a:gd name="T87" fmla="*/ 15 h 239"/>
                <a:gd name="T88" fmla="*/ 28 w 214"/>
                <a:gd name="T89" fmla="*/ 12 h 239"/>
                <a:gd name="T90" fmla="*/ 26 w 214"/>
                <a:gd name="T91" fmla="*/ 10 h 239"/>
                <a:gd name="T92" fmla="*/ 22 w 214"/>
                <a:gd name="T93" fmla="*/ 9 h 239"/>
                <a:gd name="T94" fmla="*/ 18 w 214"/>
                <a:gd name="T95" fmla="*/ 10 h 239"/>
                <a:gd name="T96" fmla="*/ 15 w 214"/>
                <a:gd name="T97" fmla="*/ 12 h 239"/>
                <a:gd name="T98" fmla="*/ 13 w 214"/>
                <a:gd name="T99" fmla="*/ 16 h 239"/>
                <a:gd name="T100" fmla="*/ 13 w 214"/>
                <a:gd name="T101" fmla="*/ 20 h 23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14"/>
                <a:gd name="T154" fmla="*/ 0 h 239"/>
                <a:gd name="T155" fmla="*/ 214 w 214"/>
                <a:gd name="T156" fmla="*/ 239 h 23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14" h="239">
                  <a:moveTo>
                    <a:pt x="150" y="162"/>
                  </a:moveTo>
                  <a:lnTo>
                    <a:pt x="211" y="171"/>
                  </a:lnTo>
                  <a:lnTo>
                    <a:pt x="209" y="180"/>
                  </a:lnTo>
                  <a:lnTo>
                    <a:pt x="204" y="187"/>
                  </a:lnTo>
                  <a:lnTo>
                    <a:pt x="201" y="194"/>
                  </a:lnTo>
                  <a:lnTo>
                    <a:pt x="197" y="200"/>
                  </a:lnTo>
                  <a:lnTo>
                    <a:pt x="191" y="207"/>
                  </a:lnTo>
                  <a:lnTo>
                    <a:pt x="186" y="212"/>
                  </a:lnTo>
                  <a:lnTo>
                    <a:pt x="181" y="218"/>
                  </a:lnTo>
                  <a:lnTo>
                    <a:pt x="174" y="222"/>
                  </a:lnTo>
                  <a:lnTo>
                    <a:pt x="168" y="226"/>
                  </a:lnTo>
                  <a:lnTo>
                    <a:pt x="161" y="230"/>
                  </a:lnTo>
                  <a:lnTo>
                    <a:pt x="154" y="233"/>
                  </a:lnTo>
                  <a:lnTo>
                    <a:pt x="146" y="235"/>
                  </a:lnTo>
                  <a:lnTo>
                    <a:pt x="139" y="237"/>
                  </a:lnTo>
                  <a:lnTo>
                    <a:pt x="130" y="238"/>
                  </a:lnTo>
                  <a:lnTo>
                    <a:pt x="121" y="239"/>
                  </a:lnTo>
                  <a:lnTo>
                    <a:pt x="112" y="239"/>
                  </a:lnTo>
                  <a:lnTo>
                    <a:pt x="97" y="239"/>
                  </a:lnTo>
                  <a:lnTo>
                    <a:pt x="83" y="237"/>
                  </a:lnTo>
                  <a:lnTo>
                    <a:pt x="72" y="234"/>
                  </a:lnTo>
                  <a:lnTo>
                    <a:pt x="60" y="230"/>
                  </a:lnTo>
                  <a:lnTo>
                    <a:pt x="49" y="224"/>
                  </a:lnTo>
                  <a:lnTo>
                    <a:pt x="39" y="218"/>
                  </a:lnTo>
                  <a:lnTo>
                    <a:pt x="31" y="210"/>
                  </a:lnTo>
                  <a:lnTo>
                    <a:pt x="23" y="200"/>
                  </a:lnTo>
                  <a:lnTo>
                    <a:pt x="18" y="193"/>
                  </a:lnTo>
                  <a:lnTo>
                    <a:pt x="13" y="184"/>
                  </a:lnTo>
                  <a:lnTo>
                    <a:pt x="9" y="175"/>
                  </a:lnTo>
                  <a:lnTo>
                    <a:pt x="6" y="165"/>
                  </a:lnTo>
                  <a:lnTo>
                    <a:pt x="4" y="155"/>
                  </a:lnTo>
                  <a:lnTo>
                    <a:pt x="1" y="144"/>
                  </a:lnTo>
                  <a:lnTo>
                    <a:pt x="0" y="134"/>
                  </a:lnTo>
                  <a:lnTo>
                    <a:pt x="0" y="122"/>
                  </a:lnTo>
                  <a:lnTo>
                    <a:pt x="1" y="108"/>
                  </a:lnTo>
                  <a:lnTo>
                    <a:pt x="3" y="95"/>
                  </a:lnTo>
                  <a:lnTo>
                    <a:pt x="5" y="83"/>
                  </a:lnTo>
                  <a:lnTo>
                    <a:pt x="8" y="71"/>
                  </a:lnTo>
                  <a:lnTo>
                    <a:pt x="12" y="60"/>
                  </a:lnTo>
                  <a:lnTo>
                    <a:pt x="18" y="50"/>
                  </a:lnTo>
                  <a:lnTo>
                    <a:pt x="23" y="41"/>
                  </a:lnTo>
                  <a:lnTo>
                    <a:pt x="31" y="32"/>
                  </a:lnTo>
                  <a:lnTo>
                    <a:pt x="38" y="25"/>
                  </a:lnTo>
                  <a:lnTo>
                    <a:pt x="46" y="18"/>
                  </a:lnTo>
                  <a:lnTo>
                    <a:pt x="54" y="13"/>
                  </a:lnTo>
                  <a:lnTo>
                    <a:pt x="64" y="8"/>
                  </a:lnTo>
                  <a:lnTo>
                    <a:pt x="74" y="5"/>
                  </a:lnTo>
                  <a:lnTo>
                    <a:pt x="83" y="2"/>
                  </a:lnTo>
                  <a:lnTo>
                    <a:pt x="94" y="1"/>
                  </a:lnTo>
                  <a:lnTo>
                    <a:pt x="105" y="0"/>
                  </a:lnTo>
                  <a:lnTo>
                    <a:pt x="118" y="1"/>
                  </a:lnTo>
                  <a:lnTo>
                    <a:pt x="130" y="2"/>
                  </a:lnTo>
                  <a:lnTo>
                    <a:pt x="141" y="5"/>
                  </a:lnTo>
                  <a:lnTo>
                    <a:pt x="151" y="8"/>
                  </a:lnTo>
                  <a:lnTo>
                    <a:pt x="161" y="14"/>
                  </a:lnTo>
                  <a:lnTo>
                    <a:pt x="170" y="19"/>
                  </a:lnTo>
                  <a:lnTo>
                    <a:pt x="178" y="26"/>
                  </a:lnTo>
                  <a:lnTo>
                    <a:pt x="186" y="34"/>
                  </a:lnTo>
                  <a:lnTo>
                    <a:pt x="194" y="43"/>
                  </a:lnTo>
                  <a:lnTo>
                    <a:pt x="199" y="54"/>
                  </a:lnTo>
                  <a:lnTo>
                    <a:pt x="204" y="64"/>
                  </a:lnTo>
                  <a:lnTo>
                    <a:pt x="208" y="76"/>
                  </a:lnTo>
                  <a:lnTo>
                    <a:pt x="211" y="90"/>
                  </a:lnTo>
                  <a:lnTo>
                    <a:pt x="213" y="104"/>
                  </a:lnTo>
                  <a:lnTo>
                    <a:pt x="214" y="121"/>
                  </a:lnTo>
                  <a:lnTo>
                    <a:pt x="214" y="138"/>
                  </a:lnTo>
                  <a:lnTo>
                    <a:pt x="63" y="138"/>
                  </a:lnTo>
                  <a:lnTo>
                    <a:pt x="64" y="150"/>
                  </a:lnTo>
                  <a:lnTo>
                    <a:pt x="66" y="162"/>
                  </a:lnTo>
                  <a:lnTo>
                    <a:pt x="68" y="167"/>
                  </a:lnTo>
                  <a:lnTo>
                    <a:pt x="72" y="171"/>
                  </a:lnTo>
                  <a:lnTo>
                    <a:pt x="74" y="176"/>
                  </a:lnTo>
                  <a:lnTo>
                    <a:pt x="77" y="179"/>
                  </a:lnTo>
                  <a:lnTo>
                    <a:pt x="85" y="186"/>
                  </a:lnTo>
                  <a:lnTo>
                    <a:pt x="93" y="191"/>
                  </a:lnTo>
                  <a:lnTo>
                    <a:pt x="102" y="193"/>
                  </a:lnTo>
                  <a:lnTo>
                    <a:pt x="113" y="194"/>
                  </a:lnTo>
                  <a:lnTo>
                    <a:pt x="119" y="194"/>
                  </a:lnTo>
                  <a:lnTo>
                    <a:pt x="126" y="193"/>
                  </a:lnTo>
                  <a:lnTo>
                    <a:pt x="131" y="190"/>
                  </a:lnTo>
                  <a:lnTo>
                    <a:pt x="136" y="186"/>
                  </a:lnTo>
                  <a:lnTo>
                    <a:pt x="141" y="182"/>
                  </a:lnTo>
                  <a:lnTo>
                    <a:pt x="145" y="177"/>
                  </a:lnTo>
                  <a:lnTo>
                    <a:pt x="148" y="169"/>
                  </a:lnTo>
                  <a:lnTo>
                    <a:pt x="150" y="162"/>
                  </a:lnTo>
                  <a:close/>
                  <a:moveTo>
                    <a:pt x="155" y="100"/>
                  </a:moveTo>
                  <a:lnTo>
                    <a:pt x="154" y="88"/>
                  </a:lnTo>
                  <a:lnTo>
                    <a:pt x="150" y="77"/>
                  </a:lnTo>
                  <a:lnTo>
                    <a:pt x="146" y="68"/>
                  </a:lnTo>
                  <a:lnTo>
                    <a:pt x="141" y="60"/>
                  </a:lnTo>
                  <a:lnTo>
                    <a:pt x="134" y="55"/>
                  </a:lnTo>
                  <a:lnTo>
                    <a:pt x="127" y="50"/>
                  </a:lnTo>
                  <a:lnTo>
                    <a:pt x="118" y="47"/>
                  </a:lnTo>
                  <a:lnTo>
                    <a:pt x="109" y="46"/>
                  </a:lnTo>
                  <a:lnTo>
                    <a:pt x="100" y="47"/>
                  </a:lnTo>
                  <a:lnTo>
                    <a:pt x="91" y="50"/>
                  </a:lnTo>
                  <a:lnTo>
                    <a:pt x="83" y="55"/>
                  </a:lnTo>
                  <a:lnTo>
                    <a:pt x="77" y="61"/>
                  </a:lnTo>
                  <a:lnTo>
                    <a:pt x="71" y="69"/>
                  </a:lnTo>
                  <a:lnTo>
                    <a:pt x="67" y="78"/>
                  </a:lnTo>
                  <a:lnTo>
                    <a:pt x="64" y="88"/>
                  </a:lnTo>
                  <a:lnTo>
                    <a:pt x="64" y="100"/>
                  </a:lnTo>
                  <a:lnTo>
                    <a:pt x="155" y="10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57" name="Freeform 1485">
              <a:extLst>
                <a:ext uri="{FF2B5EF4-FFF2-40B4-BE49-F238E27FC236}">
                  <a16:creationId xmlns:a16="http://schemas.microsoft.com/office/drawing/2014/main" id="{7252175A-E35F-4D0E-A244-1D99428E3D88}"/>
                </a:ext>
              </a:extLst>
            </p:cNvPr>
            <p:cNvSpPr>
              <a:spLocks/>
            </p:cNvSpPr>
            <p:nvPr/>
          </p:nvSpPr>
          <p:spPr bwMode="auto">
            <a:xfrm>
              <a:off x="1927" y="1686"/>
              <a:ext cx="41" cy="46"/>
            </a:xfrm>
            <a:custGeom>
              <a:avLst/>
              <a:gdLst>
                <a:gd name="T0" fmla="*/ 0 w 204"/>
                <a:gd name="T1" fmla="*/ 46 h 230"/>
                <a:gd name="T2" fmla="*/ 0 w 204"/>
                <a:gd name="T3" fmla="*/ 36 h 230"/>
                <a:gd name="T4" fmla="*/ 17 w 204"/>
                <a:gd name="T5" fmla="*/ 17 h 230"/>
                <a:gd name="T6" fmla="*/ 19 w 204"/>
                <a:gd name="T7" fmla="*/ 14 h 230"/>
                <a:gd name="T8" fmla="*/ 21 w 204"/>
                <a:gd name="T9" fmla="*/ 13 h 230"/>
                <a:gd name="T10" fmla="*/ 22 w 204"/>
                <a:gd name="T11" fmla="*/ 11 h 230"/>
                <a:gd name="T12" fmla="*/ 24 w 204"/>
                <a:gd name="T13" fmla="*/ 10 h 230"/>
                <a:gd name="T14" fmla="*/ 21 w 204"/>
                <a:gd name="T15" fmla="*/ 10 h 230"/>
                <a:gd name="T16" fmla="*/ 18 w 204"/>
                <a:gd name="T17" fmla="*/ 10 h 230"/>
                <a:gd name="T18" fmla="*/ 2 w 204"/>
                <a:gd name="T19" fmla="*/ 10 h 230"/>
                <a:gd name="T20" fmla="*/ 2 w 204"/>
                <a:gd name="T21" fmla="*/ 0 h 230"/>
                <a:gd name="T22" fmla="*/ 40 w 204"/>
                <a:gd name="T23" fmla="*/ 0 h 230"/>
                <a:gd name="T24" fmla="*/ 40 w 204"/>
                <a:gd name="T25" fmla="*/ 9 h 230"/>
                <a:gd name="T26" fmla="*/ 22 w 204"/>
                <a:gd name="T27" fmla="*/ 29 h 230"/>
                <a:gd name="T28" fmla="*/ 16 w 204"/>
                <a:gd name="T29" fmla="*/ 36 h 230"/>
                <a:gd name="T30" fmla="*/ 20 w 204"/>
                <a:gd name="T31" fmla="*/ 35 h 230"/>
                <a:gd name="T32" fmla="*/ 22 w 204"/>
                <a:gd name="T33" fmla="*/ 35 h 230"/>
                <a:gd name="T34" fmla="*/ 41 w 204"/>
                <a:gd name="T35" fmla="*/ 35 h 230"/>
                <a:gd name="T36" fmla="*/ 41 w 204"/>
                <a:gd name="T37" fmla="*/ 46 h 230"/>
                <a:gd name="T38" fmla="*/ 0 w 204"/>
                <a:gd name="T39" fmla="*/ 46 h 23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04"/>
                <a:gd name="T61" fmla="*/ 0 h 230"/>
                <a:gd name="T62" fmla="*/ 204 w 204"/>
                <a:gd name="T63" fmla="*/ 230 h 23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04" h="230">
                  <a:moveTo>
                    <a:pt x="0" y="230"/>
                  </a:moveTo>
                  <a:lnTo>
                    <a:pt x="0" y="182"/>
                  </a:lnTo>
                  <a:lnTo>
                    <a:pt x="85" y="83"/>
                  </a:lnTo>
                  <a:lnTo>
                    <a:pt x="95" y="72"/>
                  </a:lnTo>
                  <a:lnTo>
                    <a:pt x="104" y="63"/>
                  </a:lnTo>
                  <a:lnTo>
                    <a:pt x="111" y="55"/>
                  </a:lnTo>
                  <a:lnTo>
                    <a:pt x="117" y="50"/>
                  </a:lnTo>
                  <a:lnTo>
                    <a:pt x="105" y="50"/>
                  </a:lnTo>
                  <a:lnTo>
                    <a:pt x="88" y="50"/>
                  </a:lnTo>
                  <a:lnTo>
                    <a:pt x="8" y="51"/>
                  </a:lnTo>
                  <a:lnTo>
                    <a:pt x="8" y="0"/>
                  </a:lnTo>
                  <a:lnTo>
                    <a:pt x="197" y="0"/>
                  </a:lnTo>
                  <a:lnTo>
                    <a:pt x="197" y="43"/>
                  </a:lnTo>
                  <a:lnTo>
                    <a:pt x="110" y="145"/>
                  </a:lnTo>
                  <a:lnTo>
                    <a:pt x="79" y="178"/>
                  </a:lnTo>
                  <a:lnTo>
                    <a:pt x="99" y="177"/>
                  </a:lnTo>
                  <a:lnTo>
                    <a:pt x="110" y="176"/>
                  </a:lnTo>
                  <a:lnTo>
                    <a:pt x="204" y="176"/>
                  </a:lnTo>
                  <a:lnTo>
                    <a:pt x="204" y="230"/>
                  </a:lnTo>
                  <a:lnTo>
                    <a:pt x="0" y="2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58" name="Freeform 1486">
              <a:extLst>
                <a:ext uri="{FF2B5EF4-FFF2-40B4-BE49-F238E27FC236}">
                  <a16:creationId xmlns:a16="http://schemas.microsoft.com/office/drawing/2014/main" id="{5FD7A745-F95A-450F-AA5E-8A82169C1CEC}"/>
                </a:ext>
              </a:extLst>
            </p:cNvPr>
            <p:cNvSpPr>
              <a:spLocks noEditPoints="1"/>
            </p:cNvSpPr>
            <p:nvPr/>
          </p:nvSpPr>
          <p:spPr bwMode="auto">
            <a:xfrm>
              <a:off x="1973" y="1685"/>
              <a:ext cx="43" cy="48"/>
            </a:xfrm>
            <a:custGeom>
              <a:avLst/>
              <a:gdLst>
                <a:gd name="T0" fmla="*/ 2 w 215"/>
                <a:gd name="T1" fmla="*/ 11 h 239"/>
                <a:gd name="T2" fmla="*/ 4 w 215"/>
                <a:gd name="T3" fmla="*/ 7 h 239"/>
                <a:gd name="T4" fmla="*/ 6 w 215"/>
                <a:gd name="T5" fmla="*/ 4 h 239"/>
                <a:gd name="T6" fmla="*/ 10 w 215"/>
                <a:gd name="T7" fmla="*/ 2 h 239"/>
                <a:gd name="T8" fmla="*/ 15 w 215"/>
                <a:gd name="T9" fmla="*/ 1 h 239"/>
                <a:gd name="T10" fmla="*/ 21 w 215"/>
                <a:gd name="T11" fmla="*/ 0 h 239"/>
                <a:gd name="T12" fmla="*/ 31 w 215"/>
                <a:gd name="T13" fmla="*/ 1 h 239"/>
                <a:gd name="T14" fmla="*/ 36 w 215"/>
                <a:gd name="T15" fmla="*/ 4 h 239"/>
                <a:gd name="T16" fmla="*/ 39 w 215"/>
                <a:gd name="T17" fmla="*/ 9 h 239"/>
                <a:gd name="T18" fmla="*/ 40 w 215"/>
                <a:gd name="T19" fmla="*/ 18 h 239"/>
                <a:gd name="T20" fmla="*/ 40 w 215"/>
                <a:gd name="T21" fmla="*/ 37 h 239"/>
                <a:gd name="T22" fmla="*/ 42 w 215"/>
                <a:gd name="T23" fmla="*/ 44 h 239"/>
                <a:gd name="T24" fmla="*/ 30 w 215"/>
                <a:gd name="T25" fmla="*/ 46 h 239"/>
                <a:gd name="T26" fmla="*/ 29 w 215"/>
                <a:gd name="T27" fmla="*/ 42 h 239"/>
                <a:gd name="T28" fmla="*/ 25 w 215"/>
                <a:gd name="T29" fmla="*/ 46 h 239"/>
                <a:gd name="T30" fmla="*/ 19 w 215"/>
                <a:gd name="T31" fmla="*/ 48 h 239"/>
                <a:gd name="T32" fmla="*/ 14 w 215"/>
                <a:gd name="T33" fmla="*/ 48 h 239"/>
                <a:gd name="T34" fmla="*/ 9 w 215"/>
                <a:gd name="T35" fmla="*/ 47 h 239"/>
                <a:gd name="T36" fmla="*/ 5 w 215"/>
                <a:gd name="T37" fmla="*/ 45 h 239"/>
                <a:gd name="T38" fmla="*/ 2 w 215"/>
                <a:gd name="T39" fmla="*/ 42 h 239"/>
                <a:gd name="T40" fmla="*/ 1 w 215"/>
                <a:gd name="T41" fmla="*/ 39 h 239"/>
                <a:gd name="T42" fmla="*/ 0 w 215"/>
                <a:gd name="T43" fmla="*/ 35 h 239"/>
                <a:gd name="T44" fmla="*/ 1 w 215"/>
                <a:gd name="T45" fmla="*/ 29 h 239"/>
                <a:gd name="T46" fmla="*/ 4 w 215"/>
                <a:gd name="T47" fmla="*/ 25 h 239"/>
                <a:gd name="T48" fmla="*/ 9 w 215"/>
                <a:gd name="T49" fmla="*/ 22 h 239"/>
                <a:gd name="T50" fmla="*/ 17 w 215"/>
                <a:gd name="T51" fmla="*/ 20 h 239"/>
                <a:gd name="T52" fmla="*/ 27 w 215"/>
                <a:gd name="T53" fmla="*/ 18 h 239"/>
                <a:gd name="T54" fmla="*/ 28 w 215"/>
                <a:gd name="T55" fmla="*/ 14 h 239"/>
                <a:gd name="T56" fmla="*/ 27 w 215"/>
                <a:gd name="T57" fmla="*/ 11 h 239"/>
                <a:gd name="T58" fmla="*/ 22 w 215"/>
                <a:gd name="T59" fmla="*/ 9 h 239"/>
                <a:gd name="T60" fmla="*/ 17 w 215"/>
                <a:gd name="T61" fmla="*/ 10 h 239"/>
                <a:gd name="T62" fmla="*/ 14 w 215"/>
                <a:gd name="T63" fmla="*/ 11 h 239"/>
                <a:gd name="T64" fmla="*/ 12 w 215"/>
                <a:gd name="T65" fmla="*/ 15 h 239"/>
                <a:gd name="T66" fmla="*/ 25 w 215"/>
                <a:gd name="T67" fmla="*/ 26 h 239"/>
                <a:gd name="T68" fmla="*/ 19 w 215"/>
                <a:gd name="T69" fmla="*/ 28 h 239"/>
                <a:gd name="T70" fmla="*/ 14 w 215"/>
                <a:gd name="T71" fmla="*/ 29 h 239"/>
                <a:gd name="T72" fmla="*/ 12 w 215"/>
                <a:gd name="T73" fmla="*/ 32 h 239"/>
                <a:gd name="T74" fmla="*/ 12 w 215"/>
                <a:gd name="T75" fmla="*/ 36 h 239"/>
                <a:gd name="T76" fmla="*/ 15 w 215"/>
                <a:gd name="T77" fmla="*/ 39 h 239"/>
                <a:gd name="T78" fmla="*/ 19 w 215"/>
                <a:gd name="T79" fmla="*/ 40 h 239"/>
                <a:gd name="T80" fmla="*/ 23 w 215"/>
                <a:gd name="T81" fmla="*/ 38 h 239"/>
                <a:gd name="T82" fmla="*/ 27 w 215"/>
                <a:gd name="T83" fmla="*/ 36 h 239"/>
                <a:gd name="T84" fmla="*/ 28 w 215"/>
                <a:gd name="T85" fmla="*/ 31 h 23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5"/>
                <a:gd name="T130" fmla="*/ 0 h 239"/>
                <a:gd name="T131" fmla="*/ 215 w 215"/>
                <a:gd name="T132" fmla="*/ 239 h 23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5" h="239">
                  <a:moveTo>
                    <a:pt x="61" y="75"/>
                  </a:moveTo>
                  <a:lnTo>
                    <a:pt x="6" y="66"/>
                  </a:lnTo>
                  <a:lnTo>
                    <a:pt x="8" y="57"/>
                  </a:lnTo>
                  <a:lnTo>
                    <a:pt x="12" y="49"/>
                  </a:lnTo>
                  <a:lnTo>
                    <a:pt x="15" y="43"/>
                  </a:lnTo>
                  <a:lnTo>
                    <a:pt x="19" y="36"/>
                  </a:lnTo>
                  <a:lnTo>
                    <a:pt x="22" y="31"/>
                  </a:lnTo>
                  <a:lnTo>
                    <a:pt x="28" y="26"/>
                  </a:lnTo>
                  <a:lnTo>
                    <a:pt x="32" y="20"/>
                  </a:lnTo>
                  <a:lnTo>
                    <a:pt x="38" y="16"/>
                  </a:lnTo>
                  <a:lnTo>
                    <a:pt x="44" y="13"/>
                  </a:lnTo>
                  <a:lnTo>
                    <a:pt x="51" y="9"/>
                  </a:lnTo>
                  <a:lnTo>
                    <a:pt x="58" y="6"/>
                  </a:lnTo>
                  <a:lnTo>
                    <a:pt x="67" y="4"/>
                  </a:lnTo>
                  <a:lnTo>
                    <a:pt x="75" y="3"/>
                  </a:lnTo>
                  <a:lnTo>
                    <a:pt x="84" y="1"/>
                  </a:lnTo>
                  <a:lnTo>
                    <a:pt x="95" y="1"/>
                  </a:lnTo>
                  <a:lnTo>
                    <a:pt x="106" y="0"/>
                  </a:lnTo>
                  <a:lnTo>
                    <a:pt x="124" y="1"/>
                  </a:lnTo>
                  <a:lnTo>
                    <a:pt x="141" y="3"/>
                  </a:lnTo>
                  <a:lnTo>
                    <a:pt x="154" y="6"/>
                  </a:lnTo>
                  <a:lnTo>
                    <a:pt x="166" y="9"/>
                  </a:lnTo>
                  <a:lnTo>
                    <a:pt x="175" y="15"/>
                  </a:lnTo>
                  <a:lnTo>
                    <a:pt x="182" y="20"/>
                  </a:lnTo>
                  <a:lnTo>
                    <a:pt x="189" y="27"/>
                  </a:lnTo>
                  <a:lnTo>
                    <a:pt x="194" y="34"/>
                  </a:lnTo>
                  <a:lnTo>
                    <a:pt x="197" y="43"/>
                  </a:lnTo>
                  <a:lnTo>
                    <a:pt x="199" y="55"/>
                  </a:lnTo>
                  <a:lnTo>
                    <a:pt x="202" y="70"/>
                  </a:lnTo>
                  <a:lnTo>
                    <a:pt x="202" y="88"/>
                  </a:lnTo>
                  <a:lnTo>
                    <a:pt x="202" y="159"/>
                  </a:lnTo>
                  <a:lnTo>
                    <a:pt x="202" y="173"/>
                  </a:lnTo>
                  <a:lnTo>
                    <a:pt x="202" y="185"/>
                  </a:lnTo>
                  <a:lnTo>
                    <a:pt x="203" y="196"/>
                  </a:lnTo>
                  <a:lnTo>
                    <a:pt x="204" y="204"/>
                  </a:lnTo>
                  <a:lnTo>
                    <a:pt x="208" y="219"/>
                  </a:lnTo>
                  <a:lnTo>
                    <a:pt x="215" y="235"/>
                  </a:lnTo>
                  <a:lnTo>
                    <a:pt x="155" y="235"/>
                  </a:lnTo>
                  <a:lnTo>
                    <a:pt x="152" y="227"/>
                  </a:lnTo>
                  <a:lnTo>
                    <a:pt x="149" y="217"/>
                  </a:lnTo>
                  <a:lnTo>
                    <a:pt x="148" y="212"/>
                  </a:lnTo>
                  <a:lnTo>
                    <a:pt x="147" y="209"/>
                  </a:lnTo>
                  <a:lnTo>
                    <a:pt x="139" y="217"/>
                  </a:lnTo>
                  <a:lnTo>
                    <a:pt x="131" y="223"/>
                  </a:lnTo>
                  <a:lnTo>
                    <a:pt x="123" y="227"/>
                  </a:lnTo>
                  <a:lnTo>
                    <a:pt x="114" y="232"/>
                  </a:lnTo>
                  <a:lnTo>
                    <a:pt x="104" y="235"/>
                  </a:lnTo>
                  <a:lnTo>
                    <a:pt x="96" y="238"/>
                  </a:lnTo>
                  <a:lnTo>
                    <a:pt x="86" y="239"/>
                  </a:lnTo>
                  <a:lnTo>
                    <a:pt x="76" y="239"/>
                  </a:lnTo>
                  <a:lnTo>
                    <a:pt x="68" y="239"/>
                  </a:lnTo>
                  <a:lnTo>
                    <a:pt x="59" y="238"/>
                  </a:lnTo>
                  <a:lnTo>
                    <a:pt x="52" y="237"/>
                  </a:lnTo>
                  <a:lnTo>
                    <a:pt x="44" y="235"/>
                  </a:lnTo>
                  <a:lnTo>
                    <a:pt x="38" y="232"/>
                  </a:lnTo>
                  <a:lnTo>
                    <a:pt x="31" y="228"/>
                  </a:lnTo>
                  <a:lnTo>
                    <a:pt x="26" y="225"/>
                  </a:lnTo>
                  <a:lnTo>
                    <a:pt x="20" y="221"/>
                  </a:lnTo>
                  <a:lnTo>
                    <a:pt x="16" y="216"/>
                  </a:lnTo>
                  <a:lnTo>
                    <a:pt x="12" y="210"/>
                  </a:lnTo>
                  <a:lnTo>
                    <a:pt x="7" y="205"/>
                  </a:lnTo>
                  <a:lnTo>
                    <a:pt x="5" y="198"/>
                  </a:lnTo>
                  <a:lnTo>
                    <a:pt x="3" y="193"/>
                  </a:lnTo>
                  <a:lnTo>
                    <a:pt x="1" y="186"/>
                  </a:lnTo>
                  <a:lnTo>
                    <a:pt x="0" y="179"/>
                  </a:lnTo>
                  <a:lnTo>
                    <a:pt x="0" y="172"/>
                  </a:lnTo>
                  <a:lnTo>
                    <a:pt x="1" y="163"/>
                  </a:lnTo>
                  <a:lnTo>
                    <a:pt x="2" y="154"/>
                  </a:lnTo>
                  <a:lnTo>
                    <a:pt x="5" y="145"/>
                  </a:lnTo>
                  <a:lnTo>
                    <a:pt x="10" y="137"/>
                  </a:lnTo>
                  <a:lnTo>
                    <a:pt x="14" y="130"/>
                  </a:lnTo>
                  <a:lnTo>
                    <a:pt x="20" y="124"/>
                  </a:lnTo>
                  <a:lnTo>
                    <a:pt x="27" y="118"/>
                  </a:lnTo>
                  <a:lnTo>
                    <a:pt x="35" y="114"/>
                  </a:lnTo>
                  <a:lnTo>
                    <a:pt x="44" y="110"/>
                  </a:lnTo>
                  <a:lnTo>
                    <a:pt x="56" y="107"/>
                  </a:lnTo>
                  <a:lnTo>
                    <a:pt x="69" y="103"/>
                  </a:lnTo>
                  <a:lnTo>
                    <a:pt x="83" y="100"/>
                  </a:lnTo>
                  <a:lnTo>
                    <a:pt x="103" y="96"/>
                  </a:lnTo>
                  <a:lnTo>
                    <a:pt x="120" y="93"/>
                  </a:lnTo>
                  <a:lnTo>
                    <a:pt x="133" y="88"/>
                  </a:lnTo>
                  <a:lnTo>
                    <a:pt x="142" y="85"/>
                  </a:lnTo>
                  <a:lnTo>
                    <a:pt x="142" y="78"/>
                  </a:lnTo>
                  <a:lnTo>
                    <a:pt x="141" y="71"/>
                  </a:lnTo>
                  <a:lnTo>
                    <a:pt x="140" y="64"/>
                  </a:lnTo>
                  <a:lnTo>
                    <a:pt x="137" y="58"/>
                  </a:lnTo>
                  <a:lnTo>
                    <a:pt x="134" y="54"/>
                  </a:lnTo>
                  <a:lnTo>
                    <a:pt x="128" y="50"/>
                  </a:lnTo>
                  <a:lnTo>
                    <a:pt x="121" y="48"/>
                  </a:lnTo>
                  <a:lnTo>
                    <a:pt x="112" y="47"/>
                  </a:lnTo>
                  <a:lnTo>
                    <a:pt x="101" y="46"/>
                  </a:lnTo>
                  <a:lnTo>
                    <a:pt x="94" y="47"/>
                  </a:lnTo>
                  <a:lnTo>
                    <a:pt x="86" y="48"/>
                  </a:lnTo>
                  <a:lnTo>
                    <a:pt x="81" y="50"/>
                  </a:lnTo>
                  <a:lnTo>
                    <a:pt x="75" y="53"/>
                  </a:lnTo>
                  <a:lnTo>
                    <a:pt x="71" y="57"/>
                  </a:lnTo>
                  <a:lnTo>
                    <a:pt x="68" y="61"/>
                  </a:lnTo>
                  <a:lnTo>
                    <a:pt x="65" y="68"/>
                  </a:lnTo>
                  <a:lnTo>
                    <a:pt x="61" y="75"/>
                  </a:lnTo>
                  <a:close/>
                  <a:moveTo>
                    <a:pt x="142" y="125"/>
                  </a:moveTo>
                  <a:lnTo>
                    <a:pt x="136" y="127"/>
                  </a:lnTo>
                  <a:lnTo>
                    <a:pt x="127" y="129"/>
                  </a:lnTo>
                  <a:lnTo>
                    <a:pt x="117" y="131"/>
                  </a:lnTo>
                  <a:lnTo>
                    <a:pt x="106" y="134"/>
                  </a:lnTo>
                  <a:lnTo>
                    <a:pt x="94" y="137"/>
                  </a:lnTo>
                  <a:lnTo>
                    <a:pt x="84" y="139"/>
                  </a:lnTo>
                  <a:lnTo>
                    <a:pt x="78" y="142"/>
                  </a:lnTo>
                  <a:lnTo>
                    <a:pt x="72" y="144"/>
                  </a:lnTo>
                  <a:lnTo>
                    <a:pt x="67" y="149"/>
                  </a:lnTo>
                  <a:lnTo>
                    <a:pt x="63" y="154"/>
                  </a:lnTo>
                  <a:lnTo>
                    <a:pt x="61" y="159"/>
                  </a:lnTo>
                  <a:lnTo>
                    <a:pt x="60" y="166"/>
                  </a:lnTo>
                  <a:lnTo>
                    <a:pt x="61" y="171"/>
                  </a:lnTo>
                  <a:lnTo>
                    <a:pt x="62" y="178"/>
                  </a:lnTo>
                  <a:lnTo>
                    <a:pt x="66" y="183"/>
                  </a:lnTo>
                  <a:lnTo>
                    <a:pt x="70" y="187"/>
                  </a:lnTo>
                  <a:lnTo>
                    <a:pt x="75" y="192"/>
                  </a:lnTo>
                  <a:lnTo>
                    <a:pt x="81" y="195"/>
                  </a:lnTo>
                  <a:lnTo>
                    <a:pt x="87" y="196"/>
                  </a:lnTo>
                  <a:lnTo>
                    <a:pt x="94" y="197"/>
                  </a:lnTo>
                  <a:lnTo>
                    <a:pt x="102" y="196"/>
                  </a:lnTo>
                  <a:lnTo>
                    <a:pt x="110" y="194"/>
                  </a:lnTo>
                  <a:lnTo>
                    <a:pt x="117" y="191"/>
                  </a:lnTo>
                  <a:lnTo>
                    <a:pt x="125" y="186"/>
                  </a:lnTo>
                  <a:lnTo>
                    <a:pt x="130" y="182"/>
                  </a:lnTo>
                  <a:lnTo>
                    <a:pt x="135" y="177"/>
                  </a:lnTo>
                  <a:lnTo>
                    <a:pt x="138" y="171"/>
                  </a:lnTo>
                  <a:lnTo>
                    <a:pt x="140" y="166"/>
                  </a:lnTo>
                  <a:lnTo>
                    <a:pt x="141" y="155"/>
                  </a:lnTo>
                  <a:lnTo>
                    <a:pt x="142" y="137"/>
                  </a:lnTo>
                  <a:lnTo>
                    <a:pt x="142" y="1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59" name="Freeform 1487">
              <a:extLst>
                <a:ext uri="{FF2B5EF4-FFF2-40B4-BE49-F238E27FC236}">
                  <a16:creationId xmlns:a16="http://schemas.microsoft.com/office/drawing/2014/main" id="{8ED07DD6-D00A-41E6-9DCD-7EB7892A2E3F}"/>
                </a:ext>
              </a:extLst>
            </p:cNvPr>
            <p:cNvSpPr>
              <a:spLocks noEditPoints="1"/>
            </p:cNvSpPr>
            <p:nvPr/>
          </p:nvSpPr>
          <p:spPr bwMode="auto">
            <a:xfrm>
              <a:off x="2047" y="1669"/>
              <a:ext cx="45" cy="64"/>
            </a:xfrm>
            <a:custGeom>
              <a:avLst/>
              <a:gdLst>
                <a:gd name="T0" fmla="*/ 34 w 224"/>
                <a:gd name="T1" fmla="*/ 63 h 320"/>
                <a:gd name="T2" fmla="*/ 32 w 224"/>
                <a:gd name="T3" fmla="*/ 58 h 320"/>
                <a:gd name="T4" fmla="*/ 29 w 224"/>
                <a:gd name="T5" fmla="*/ 61 h 320"/>
                <a:gd name="T6" fmla="*/ 25 w 224"/>
                <a:gd name="T7" fmla="*/ 63 h 320"/>
                <a:gd name="T8" fmla="*/ 21 w 224"/>
                <a:gd name="T9" fmla="*/ 64 h 320"/>
                <a:gd name="T10" fmla="*/ 17 w 224"/>
                <a:gd name="T11" fmla="*/ 64 h 320"/>
                <a:gd name="T12" fmla="*/ 13 w 224"/>
                <a:gd name="T13" fmla="*/ 63 h 320"/>
                <a:gd name="T14" fmla="*/ 10 w 224"/>
                <a:gd name="T15" fmla="*/ 62 h 320"/>
                <a:gd name="T16" fmla="*/ 7 w 224"/>
                <a:gd name="T17" fmla="*/ 59 h 320"/>
                <a:gd name="T18" fmla="*/ 4 w 224"/>
                <a:gd name="T19" fmla="*/ 56 h 320"/>
                <a:gd name="T20" fmla="*/ 2 w 224"/>
                <a:gd name="T21" fmla="*/ 52 h 320"/>
                <a:gd name="T22" fmla="*/ 1 w 224"/>
                <a:gd name="T23" fmla="*/ 48 h 320"/>
                <a:gd name="T24" fmla="*/ 0 w 224"/>
                <a:gd name="T25" fmla="*/ 43 h 320"/>
                <a:gd name="T26" fmla="*/ 0 w 224"/>
                <a:gd name="T27" fmla="*/ 37 h 320"/>
                <a:gd name="T28" fmla="*/ 1 w 224"/>
                <a:gd name="T29" fmla="*/ 32 h 320"/>
                <a:gd name="T30" fmla="*/ 2 w 224"/>
                <a:gd name="T31" fmla="*/ 28 h 320"/>
                <a:gd name="T32" fmla="*/ 4 w 224"/>
                <a:gd name="T33" fmla="*/ 24 h 320"/>
                <a:gd name="T34" fmla="*/ 7 w 224"/>
                <a:gd name="T35" fmla="*/ 21 h 320"/>
                <a:gd name="T36" fmla="*/ 10 w 224"/>
                <a:gd name="T37" fmla="*/ 19 h 320"/>
                <a:gd name="T38" fmla="*/ 13 w 224"/>
                <a:gd name="T39" fmla="*/ 17 h 320"/>
                <a:gd name="T40" fmla="*/ 17 w 224"/>
                <a:gd name="T41" fmla="*/ 16 h 320"/>
                <a:gd name="T42" fmla="*/ 21 w 224"/>
                <a:gd name="T43" fmla="*/ 16 h 320"/>
                <a:gd name="T44" fmla="*/ 25 w 224"/>
                <a:gd name="T45" fmla="*/ 17 h 320"/>
                <a:gd name="T46" fmla="*/ 28 w 224"/>
                <a:gd name="T47" fmla="*/ 19 h 320"/>
                <a:gd name="T48" fmla="*/ 31 w 224"/>
                <a:gd name="T49" fmla="*/ 21 h 320"/>
                <a:gd name="T50" fmla="*/ 33 w 224"/>
                <a:gd name="T51" fmla="*/ 0 h 320"/>
                <a:gd name="T52" fmla="*/ 45 w 224"/>
                <a:gd name="T53" fmla="*/ 63 h 320"/>
                <a:gd name="T54" fmla="*/ 13 w 224"/>
                <a:gd name="T55" fmla="*/ 43 h 320"/>
                <a:gd name="T56" fmla="*/ 13 w 224"/>
                <a:gd name="T57" fmla="*/ 48 h 320"/>
                <a:gd name="T58" fmla="*/ 15 w 224"/>
                <a:gd name="T59" fmla="*/ 51 h 320"/>
                <a:gd name="T60" fmla="*/ 17 w 224"/>
                <a:gd name="T61" fmla="*/ 53 h 320"/>
                <a:gd name="T62" fmla="*/ 19 w 224"/>
                <a:gd name="T63" fmla="*/ 54 h 320"/>
                <a:gd name="T64" fmla="*/ 21 w 224"/>
                <a:gd name="T65" fmla="*/ 55 h 320"/>
                <a:gd name="T66" fmla="*/ 24 w 224"/>
                <a:gd name="T67" fmla="*/ 55 h 320"/>
                <a:gd name="T68" fmla="*/ 26 w 224"/>
                <a:gd name="T69" fmla="*/ 54 h 320"/>
                <a:gd name="T70" fmla="*/ 27 w 224"/>
                <a:gd name="T71" fmla="*/ 53 h 320"/>
                <a:gd name="T72" fmla="*/ 29 w 224"/>
                <a:gd name="T73" fmla="*/ 52 h 320"/>
                <a:gd name="T74" fmla="*/ 31 w 224"/>
                <a:gd name="T75" fmla="*/ 50 h 320"/>
                <a:gd name="T76" fmla="*/ 32 w 224"/>
                <a:gd name="T77" fmla="*/ 48 h 320"/>
                <a:gd name="T78" fmla="*/ 33 w 224"/>
                <a:gd name="T79" fmla="*/ 44 h 320"/>
                <a:gd name="T80" fmla="*/ 33 w 224"/>
                <a:gd name="T81" fmla="*/ 37 h 320"/>
                <a:gd name="T82" fmla="*/ 32 w 224"/>
                <a:gd name="T83" fmla="*/ 32 h 320"/>
                <a:gd name="T84" fmla="*/ 31 w 224"/>
                <a:gd name="T85" fmla="*/ 30 h 320"/>
                <a:gd name="T86" fmla="*/ 29 w 224"/>
                <a:gd name="T87" fmla="*/ 28 h 320"/>
                <a:gd name="T88" fmla="*/ 28 w 224"/>
                <a:gd name="T89" fmla="*/ 27 h 320"/>
                <a:gd name="T90" fmla="*/ 26 w 224"/>
                <a:gd name="T91" fmla="*/ 26 h 320"/>
                <a:gd name="T92" fmla="*/ 24 w 224"/>
                <a:gd name="T93" fmla="*/ 26 h 320"/>
                <a:gd name="T94" fmla="*/ 21 w 224"/>
                <a:gd name="T95" fmla="*/ 26 h 320"/>
                <a:gd name="T96" fmla="*/ 19 w 224"/>
                <a:gd name="T97" fmla="*/ 26 h 320"/>
                <a:gd name="T98" fmla="*/ 18 w 224"/>
                <a:gd name="T99" fmla="*/ 27 h 320"/>
                <a:gd name="T100" fmla="*/ 16 w 224"/>
                <a:gd name="T101" fmla="*/ 28 h 320"/>
                <a:gd name="T102" fmla="*/ 14 w 224"/>
                <a:gd name="T103" fmla="*/ 30 h 320"/>
                <a:gd name="T104" fmla="*/ 13 w 224"/>
                <a:gd name="T105" fmla="*/ 32 h 320"/>
                <a:gd name="T106" fmla="*/ 13 w 224"/>
                <a:gd name="T107" fmla="*/ 36 h 320"/>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24"/>
                <a:gd name="T163" fmla="*/ 0 h 320"/>
                <a:gd name="T164" fmla="*/ 224 w 224"/>
                <a:gd name="T165" fmla="*/ 320 h 320"/>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24" h="320">
                  <a:moveTo>
                    <a:pt x="224" y="316"/>
                  </a:moveTo>
                  <a:lnTo>
                    <a:pt x="167" y="316"/>
                  </a:lnTo>
                  <a:lnTo>
                    <a:pt x="167" y="281"/>
                  </a:lnTo>
                  <a:lnTo>
                    <a:pt x="160" y="291"/>
                  </a:lnTo>
                  <a:lnTo>
                    <a:pt x="152" y="299"/>
                  </a:lnTo>
                  <a:lnTo>
                    <a:pt x="144" y="305"/>
                  </a:lnTo>
                  <a:lnTo>
                    <a:pt x="134" y="311"/>
                  </a:lnTo>
                  <a:lnTo>
                    <a:pt x="124" y="315"/>
                  </a:lnTo>
                  <a:lnTo>
                    <a:pt x="115" y="318"/>
                  </a:lnTo>
                  <a:lnTo>
                    <a:pt x="105" y="320"/>
                  </a:lnTo>
                  <a:lnTo>
                    <a:pt x="95" y="320"/>
                  </a:lnTo>
                  <a:lnTo>
                    <a:pt x="85" y="320"/>
                  </a:lnTo>
                  <a:lnTo>
                    <a:pt x="77" y="318"/>
                  </a:lnTo>
                  <a:lnTo>
                    <a:pt x="67" y="316"/>
                  </a:lnTo>
                  <a:lnTo>
                    <a:pt x="58" y="313"/>
                  </a:lnTo>
                  <a:lnTo>
                    <a:pt x="51" y="308"/>
                  </a:lnTo>
                  <a:lnTo>
                    <a:pt x="42" y="303"/>
                  </a:lnTo>
                  <a:lnTo>
                    <a:pt x="35" y="297"/>
                  </a:lnTo>
                  <a:lnTo>
                    <a:pt x="28" y="289"/>
                  </a:lnTo>
                  <a:lnTo>
                    <a:pt x="22" y="280"/>
                  </a:lnTo>
                  <a:lnTo>
                    <a:pt x="15" y="272"/>
                  </a:lnTo>
                  <a:lnTo>
                    <a:pt x="11" y="261"/>
                  </a:lnTo>
                  <a:lnTo>
                    <a:pt x="7" y="251"/>
                  </a:lnTo>
                  <a:lnTo>
                    <a:pt x="3" y="239"/>
                  </a:lnTo>
                  <a:lnTo>
                    <a:pt x="1" y="227"/>
                  </a:lnTo>
                  <a:lnTo>
                    <a:pt x="0" y="213"/>
                  </a:lnTo>
                  <a:lnTo>
                    <a:pt x="0" y="200"/>
                  </a:lnTo>
                  <a:lnTo>
                    <a:pt x="0" y="186"/>
                  </a:lnTo>
                  <a:lnTo>
                    <a:pt x="1" y="172"/>
                  </a:lnTo>
                  <a:lnTo>
                    <a:pt x="3" y="161"/>
                  </a:lnTo>
                  <a:lnTo>
                    <a:pt x="7" y="149"/>
                  </a:lnTo>
                  <a:lnTo>
                    <a:pt x="11" y="138"/>
                  </a:lnTo>
                  <a:lnTo>
                    <a:pt x="15" y="128"/>
                  </a:lnTo>
                  <a:lnTo>
                    <a:pt x="21" y="120"/>
                  </a:lnTo>
                  <a:lnTo>
                    <a:pt x="27" y="112"/>
                  </a:lnTo>
                  <a:lnTo>
                    <a:pt x="35" y="104"/>
                  </a:lnTo>
                  <a:lnTo>
                    <a:pt x="42" y="98"/>
                  </a:lnTo>
                  <a:lnTo>
                    <a:pt x="50" y="93"/>
                  </a:lnTo>
                  <a:lnTo>
                    <a:pt x="58" y="89"/>
                  </a:lnTo>
                  <a:lnTo>
                    <a:pt x="67" y="85"/>
                  </a:lnTo>
                  <a:lnTo>
                    <a:pt x="77" y="83"/>
                  </a:lnTo>
                  <a:lnTo>
                    <a:pt x="86" y="82"/>
                  </a:lnTo>
                  <a:lnTo>
                    <a:pt x="96" y="81"/>
                  </a:lnTo>
                  <a:lnTo>
                    <a:pt x="106" y="82"/>
                  </a:lnTo>
                  <a:lnTo>
                    <a:pt x="115" y="83"/>
                  </a:lnTo>
                  <a:lnTo>
                    <a:pt x="124" y="86"/>
                  </a:lnTo>
                  <a:lnTo>
                    <a:pt x="132" y="89"/>
                  </a:lnTo>
                  <a:lnTo>
                    <a:pt x="140" y="94"/>
                  </a:lnTo>
                  <a:lnTo>
                    <a:pt x="148" y="99"/>
                  </a:lnTo>
                  <a:lnTo>
                    <a:pt x="156" y="106"/>
                  </a:lnTo>
                  <a:lnTo>
                    <a:pt x="163" y="113"/>
                  </a:lnTo>
                  <a:lnTo>
                    <a:pt x="163" y="0"/>
                  </a:lnTo>
                  <a:lnTo>
                    <a:pt x="224" y="0"/>
                  </a:lnTo>
                  <a:lnTo>
                    <a:pt x="224" y="316"/>
                  </a:lnTo>
                  <a:close/>
                  <a:moveTo>
                    <a:pt x="62" y="196"/>
                  </a:moveTo>
                  <a:lnTo>
                    <a:pt x="63" y="213"/>
                  </a:lnTo>
                  <a:lnTo>
                    <a:pt x="64" y="227"/>
                  </a:lnTo>
                  <a:lnTo>
                    <a:pt x="67" y="239"/>
                  </a:lnTo>
                  <a:lnTo>
                    <a:pt x="71" y="249"/>
                  </a:lnTo>
                  <a:lnTo>
                    <a:pt x="76" y="254"/>
                  </a:lnTo>
                  <a:lnTo>
                    <a:pt x="80" y="260"/>
                  </a:lnTo>
                  <a:lnTo>
                    <a:pt x="84" y="263"/>
                  </a:lnTo>
                  <a:lnTo>
                    <a:pt x="90" y="266"/>
                  </a:lnTo>
                  <a:lnTo>
                    <a:pt x="95" y="270"/>
                  </a:lnTo>
                  <a:lnTo>
                    <a:pt x="100" y="272"/>
                  </a:lnTo>
                  <a:lnTo>
                    <a:pt x="106" y="273"/>
                  </a:lnTo>
                  <a:lnTo>
                    <a:pt x="112" y="273"/>
                  </a:lnTo>
                  <a:lnTo>
                    <a:pt x="118" y="273"/>
                  </a:lnTo>
                  <a:lnTo>
                    <a:pt x="123" y="272"/>
                  </a:lnTo>
                  <a:lnTo>
                    <a:pt x="127" y="271"/>
                  </a:lnTo>
                  <a:lnTo>
                    <a:pt x="132" y="268"/>
                  </a:lnTo>
                  <a:lnTo>
                    <a:pt x="136" y="266"/>
                  </a:lnTo>
                  <a:lnTo>
                    <a:pt x="140" y="263"/>
                  </a:lnTo>
                  <a:lnTo>
                    <a:pt x="145" y="259"/>
                  </a:lnTo>
                  <a:lnTo>
                    <a:pt x="148" y="254"/>
                  </a:lnTo>
                  <a:lnTo>
                    <a:pt x="152" y="250"/>
                  </a:lnTo>
                  <a:lnTo>
                    <a:pt x="154" y="245"/>
                  </a:lnTo>
                  <a:lnTo>
                    <a:pt x="158" y="239"/>
                  </a:lnTo>
                  <a:lnTo>
                    <a:pt x="160" y="233"/>
                  </a:lnTo>
                  <a:lnTo>
                    <a:pt x="162" y="219"/>
                  </a:lnTo>
                  <a:lnTo>
                    <a:pt x="163" y="202"/>
                  </a:lnTo>
                  <a:lnTo>
                    <a:pt x="162" y="183"/>
                  </a:lnTo>
                  <a:lnTo>
                    <a:pt x="160" y="168"/>
                  </a:lnTo>
                  <a:lnTo>
                    <a:pt x="158" y="162"/>
                  </a:lnTo>
                  <a:lnTo>
                    <a:pt x="156" y="155"/>
                  </a:lnTo>
                  <a:lnTo>
                    <a:pt x="152" y="150"/>
                  </a:lnTo>
                  <a:lnTo>
                    <a:pt x="149" y="145"/>
                  </a:lnTo>
                  <a:lnTo>
                    <a:pt x="145" y="141"/>
                  </a:lnTo>
                  <a:lnTo>
                    <a:pt x="141" y="138"/>
                  </a:lnTo>
                  <a:lnTo>
                    <a:pt x="137" y="135"/>
                  </a:lnTo>
                  <a:lnTo>
                    <a:pt x="133" y="131"/>
                  </a:lnTo>
                  <a:lnTo>
                    <a:pt x="127" y="130"/>
                  </a:lnTo>
                  <a:lnTo>
                    <a:pt x="123" y="128"/>
                  </a:lnTo>
                  <a:lnTo>
                    <a:pt x="118" y="128"/>
                  </a:lnTo>
                  <a:lnTo>
                    <a:pt x="112" y="127"/>
                  </a:lnTo>
                  <a:lnTo>
                    <a:pt x="107" y="128"/>
                  </a:lnTo>
                  <a:lnTo>
                    <a:pt x="102" y="128"/>
                  </a:lnTo>
                  <a:lnTo>
                    <a:pt x="97" y="130"/>
                  </a:lnTo>
                  <a:lnTo>
                    <a:pt x="93" y="131"/>
                  </a:lnTo>
                  <a:lnTo>
                    <a:pt x="89" y="135"/>
                  </a:lnTo>
                  <a:lnTo>
                    <a:pt x="84" y="137"/>
                  </a:lnTo>
                  <a:lnTo>
                    <a:pt x="80" y="141"/>
                  </a:lnTo>
                  <a:lnTo>
                    <a:pt x="77" y="144"/>
                  </a:lnTo>
                  <a:lnTo>
                    <a:pt x="72" y="150"/>
                  </a:lnTo>
                  <a:lnTo>
                    <a:pt x="70" y="154"/>
                  </a:lnTo>
                  <a:lnTo>
                    <a:pt x="67" y="159"/>
                  </a:lnTo>
                  <a:lnTo>
                    <a:pt x="65" y="166"/>
                  </a:lnTo>
                  <a:lnTo>
                    <a:pt x="63" y="180"/>
                  </a:lnTo>
                  <a:lnTo>
                    <a:pt x="62" y="19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60" name="Freeform 1488">
              <a:extLst>
                <a:ext uri="{FF2B5EF4-FFF2-40B4-BE49-F238E27FC236}">
                  <a16:creationId xmlns:a16="http://schemas.microsoft.com/office/drawing/2014/main" id="{97B99873-0A4B-411D-9008-DC0DA37CDED1}"/>
                </a:ext>
              </a:extLst>
            </p:cNvPr>
            <p:cNvSpPr>
              <a:spLocks noEditPoints="1"/>
            </p:cNvSpPr>
            <p:nvPr/>
          </p:nvSpPr>
          <p:spPr bwMode="auto">
            <a:xfrm>
              <a:off x="2100" y="1685"/>
              <a:ext cx="43" cy="48"/>
            </a:xfrm>
            <a:custGeom>
              <a:avLst/>
              <a:gdLst>
                <a:gd name="T0" fmla="*/ 42 w 213"/>
                <a:gd name="T1" fmla="*/ 34 h 239"/>
                <a:gd name="T2" fmla="*/ 41 w 213"/>
                <a:gd name="T3" fmla="*/ 38 h 239"/>
                <a:gd name="T4" fmla="*/ 39 w 213"/>
                <a:gd name="T5" fmla="*/ 40 h 239"/>
                <a:gd name="T6" fmla="*/ 37 w 213"/>
                <a:gd name="T7" fmla="*/ 43 h 239"/>
                <a:gd name="T8" fmla="*/ 35 w 213"/>
                <a:gd name="T9" fmla="*/ 45 h 239"/>
                <a:gd name="T10" fmla="*/ 32 w 213"/>
                <a:gd name="T11" fmla="*/ 46 h 239"/>
                <a:gd name="T12" fmla="*/ 29 w 213"/>
                <a:gd name="T13" fmla="*/ 47 h 239"/>
                <a:gd name="T14" fmla="*/ 26 w 213"/>
                <a:gd name="T15" fmla="*/ 48 h 239"/>
                <a:gd name="T16" fmla="*/ 22 w 213"/>
                <a:gd name="T17" fmla="*/ 48 h 239"/>
                <a:gd name="T18" fmla="*/ 17 w 213"/>
                <a:gd name="T19" fmla="*/ 48 h 239"/>
                <a:gd name="T20" fmla="*/ 12 w 213"/>
                <a:gd name="T21" fmla="*/ 46 h 239"/>
                <a:gd name="T22" fmla="*/ 8 w 213"/>
                <a:gd name="T23" fmla="*/ 44 h 239"/>
                <a:gd name="T24" fmla="*/ 4 w 213"/>
                <a:gd name="T25" fmla="*/ 40 h 239"/>
                <a:gd name="T26" fmla="*/ 3 w 213"/>
                <a:gd name="T27" fmla="*/ 37 h 239"/>
                <a:gd name="T28" fmla="*/ 1 w 213"/>
                <a:gd name="T29" fmla="*/ 33 h 239"/>
                <a:gd name="T30" fmla="*/ 0 w 213"/>
                <a:gd name="T31" fmla="*/ 29 h 239"/>
                <a:gd name="T32" fmla="*/ 0 w 213"/>
                <a:gd name="T33" fmla="*/ 25 h 239"/>
                <a:gd name="T34" fmla="*/ 0 w 213"/>
                <a:gd name="T35" fmla="*/ 19 h 239"/>
                <a:gd name="T36" fmla="*/ 1 w 213"/>
                <a:gd name="T37" fmla="*/ 14 h 239"/>
                <a:gd name="T38" fmla="*/ 3 w 213"/>
                <a:gd name="T39" fmla="*/ 10 h 239"/>
                <a:gd name="T40" fmla="*/ 6 w 213"/>
                <a:gd name="T41" fmla="*/ 6 h 239"/>
                <a:gd name="T42" fmla="*/ 9 w 213"/>
                <a:gd name="T43" fmla="*/ 4 h 239"/>
                <a:gd name="T44" fmla="*/ 13 w 213"/>
                <a:gd name="T45" fmla="*/ 2 h 239"/>
                <a:gd name="T46" fmla="*/ 17 w 213"/>
                <a:gd name="T47" fmla="*/ 0 h 239"/>
                <a:gd name="T48" fmla="*/ 21 w 213"/>
                <a:gd name="T49" fmla="*/ 0 h 239"/>
                <a:gd name="T50" fmla="*/ 26 w 213"/>
                <a:gd name="T51" fmla="*/ 0 h 239"/>
                <a:gd name="T52" fmla="*/ 30 w 213"/>
                <a:gd name="T53" fmla="*/ 2 h 239"/>
                <a:gd name="T54" fmla="*/ 34 w 213"/>
                <a:gd name="T55" fmla="*/ 4 h 239"/>
                <a:gd name="T56" fmla="*/ 37 w 213"/>
                <a:gd name="T57" fmla="*/ 7 h 239"/>
                <a:gd name="T58" fmla="*/ 40 w 213"/>
                <a:gd name="T59" fmla="*/ 11 h 239"/>
                <a:gd name="T60" fmla="*/ 42 w 213"/>
                <a:gd name="T61" fmla="*/ 15 h 239"/>
                <a:gd name="T62" fmla="*/ 43 w 213"/>
                <a:gd name="T63" fmla="*/ 21 h 239"/>
                <a:gd name="T64" fmla="*/ 43 w 213"/>
                <a:gd name="T65" fmla="*/ 28 h 239"/>
                <a:gd name="T66" fmla="*/ 13 w 213"/>
                <a:gd name="T67" fmla="*/ 30 h 239"/>
                <a:gd name="T68" fmla="*/ 14 w 213"/>
                <a:gd name="T69" fmla="*/ 34 h 239"/>
                <a:gd name="T70" fmla="*/ 15 w 213"/>
                <a:gd name="T71" fmla="*/ 35 h 239"/>
                <a:gd name="T72" fmla="*/ 17 w 213"/>
                <a:gd name="T73" fmla="*/ 37 h 239"/>
                <a:gd name="T74" fmla="*/ 20 w 213"/>
                <a:gd name="T75" fmla="*/ 39 h 239"/>
                <a:gd name="T76" fmla="*/ 24 w 213"/>
                <a:gd name="T77" fmla="*/ 39 h 239"/>
                <a:gd name="T78" fmla="*/ 26 w 213"/>
                <a:gd name="T79" fmla="*/ 38 h 239"/>
                <a:gd name="T80" fmla="*/ 28 w 213"/>
                <a:gd name="T81" fmla="*/ 37 h 239"/>
                <a:gd name="T82" fmla="*/ 30 w 213"/>
                <a:gd name="T83" fmla="*/ 34 h 239"/>
                <a:gd name="T84" fmla="*/ 31 w 213"/>
                <a:gd name="T85" fmla="*/ 20 h 239"/>
                <a:gd name="T86" fmla="*/ 30 w 213"/>
                <a:gd name="T87" fmla="*/ 15 h 239"/>
                <a:gd name="T88" fmla="*/ 28 w 213"/>
                <a:gd name="T89" fmla="*/ 12 h 239"/>
                <a:gd name="T90" fmla="*/ 25 w 213"/>
                <a:gd name="T91" fmla="*/ 10 h 239"/>
                <a:gd name="T92" fmla="*/ 22 w 213"/>
                <a:gd name="T93" fmla="*/ 9 h 239"/>
                <a:gd name="T94" fmla="*/ 18 w 213"/>
                <a:gd name="T95" fmla="*/ 10 h 239"/>
                <a:gd name="T96" fmla="*/ 15 w 213"/>
                <a:gd name="T97" fmla="*/ 12 h 239"/>
                <a:gd name="T98" fmla="*/ 13 w 213"/>
                <a:gd name="T99" fmla="*/ 16 h 239"/>
                <a:gd name="T100" fmla="*/ 13 w 213"/>
                <a:gd name="T101" fmla="*/ 20 h 23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13"/>
                <a:gd name="T154" fmla="*/ 0 h 239"/>
                <a:gd name="T155" fmla="*/ 213 w 213"/>
                <a:gd name="T156" fmla="*/ 239 h 23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13" h="239">
                  <a:moveTo>
                    <a:pt x="150" y="162"/>
                  </a:moveTo>
                  <a:lnTo>
                    <a:pt x="210" y="171"/>
                  </a:lnTo>
                  <a:lnTo>
                    <a:pt x="207" y="180"/>
                  </a:lnTo>
                  <a:lnTo>
                    <a:pt x="204" y="187"/>
                  </a:lnTo>
                  <a:lnTo>
                    <a:pt x="199" y="194"/>
                  </a:lnTo>
                  <a:lnTo>
                    <a:pt x="195" y="200"/>
                  </a:lnTo>
                  <a:lnTo>
                    <a:pt x="191" y="207"/>
                  </a:lnTo>
                  <a:lnTo>
                    <a:pt x="185" y="212"/>
                  </a:lnTo>
                  <a:lnTo>
                    <a:pt x="180" y="218"/>
                  </a:lnTo>
                  <a:lnTo>
                    <a:pt x="173" y="222"/>
                  </a:lnTo>
                  <a:lnTo>
                    <a:pt x="167" y="226"/>
                  </a:lnTo>
                  <a:lnTo>
                    <a:pt x="160" y="230"/>
                  </a:lnTo>
                  <a:lnTo>
                    <a:pt x="153" y="233"/>
                  </a:lnTo>
                  <a:lnTo>
                    <a:pt x="145" y="235"/>
                  </a:lnTo>
                  <a:lnTo>
                    <a:pt x="137" y="237"/>
                  </a:lnTo>
                  <a:lnTo>
                    <a:pt x="129" y="238"/>
                  </a:lnTo>
                  <a:lnTo>
                    <a:pt x="119" y="239"/>
                  </a:lnTo>
                  <a:lnTo>
                    <a:pt x="111" y="239"/>
                  </a:lnTo>
                  <a:lnTo>
                    <a:pt x="96" y="239"/>
                  </a:lnTo>
                  <a:lnTo>
                    <a:pt x="83" y="237"/>
                  </a:lnTo>
                  <a:lnTo>
                    <a:pt x="70" y="234"/>
                  </a:lnTo>
                  <a:lnTo>
                    <a:pt x="59" y="230"/>
                  </a:lnTo>
                  <a:lnTo>
                    <a:pt x="48" y="224"/>
                  </a:lnTo>
                  <a:lnTo>
                    <a:pt x="38" y="218"/>
                  </a:lnTo>
                  <a:lnTo>
                    <a:pt x="30" y="210"/>
                  </a:lnTo>
                  <a:lnTo>
                    <a:pt x="22" y="200"/>
                  </a:lnTo>
                  <a:lnTo>
                    <a:pt x="17" y="193"/>
                  </a:lnTo>
                  <a:lnTo>
                    <a:pt x="13" y="184"/>
                  </a:lnTo>
                  <a:lnTo>
                    <a:pt x="8" y="175"/>
                  </a:lnTo>
                  <a:lnTo>
                    <a:pt x="5" y="165"/>
                  </a:lnTo>
                  <a:lnTo>
                    <a:pt x="3" y="155"/>
                  </a:lnTo>
                  <a:lnTo>
                    <a:pt x="1" y="144"/>
                  </a:lnTo>
                  <a:lnTo>
                    <a:pt x="0" y="134"/>
                  </a:lnTo>
                  <a:lnTo>
                    <a:pt x="0" y="122"/>
                  </a:lnTo>
                  <a:lnTo>
                    <a:pt x="0" y="108"/>
                  </a:lnTo>
                  <a:lnTo>
                    <a:pt x="2" y="95"/>
                  </a:lnTo>
                  <a:lnTo>
                    <a:pt x="4" y="83"/>
                  </a:lnTo>
                  <a:lnTo>
                    <a:pt x="7" y="71"/>
                  </a:lnTo>
                  <a:lnTo>
                    <a:pt x="12" y="60"/>
                  </a:lnTo>
                  <a:lnTo>
                    <a:pt x="16" y="50"/>
                  </a:lnTo>
                  <a:lnTo>
                    <a:pt x="22" y="41"/>
                  </a:lnTo>
                  <a:lnTo>
                    <a:pt x="30" y="32"/>
                  </a:lnTo>
                  <a:lnTo>
                    <a:pt x="37" y="25"/>
                  </a:lnTo>
                  <a:lnTo>
                    <a:pt x="45" y="18"/>
                  </a:lnTo>
                  <a:lnTo>
                    <a:pt x="54" y="13"/>
                  </a:lnTo>
                  <a:lnTo>
                    <a:pt x="63" y="8"/>
                  </a:lnTo>
                  <a:lnTo>
                    <a:pt x="73" y="5"/>
                  </a:lnTo>
                  <a:lnTo>
                    <a:pt x="83" y="2"/>
                  </a:lnTo>
                  <a:lnTo>
                    <a:pt x="94" y="1"/>
                  </a:lnTo>
                  <a:lnTo>
                    <a:pt x="104" y="0"/>
                  </a:lnTo>
                  <a:lnTo>
                    <a:pt x="117" y="1"/>
                  </a:lnTo>
                  <a:lnTo>
                    <a:pt x="129" y="2"/>
                  </a:lnTo>
                  <a:lnTo>
                    <a:pt x="140" y="5"/>
                  </a:lnTo>
                  <a:lnTo>
                    <a:pt x="151" y="8"/>
                  </a:lnTo>
                  <a:lnTo>
                    <a:pt x="160" y="14"/>
                  </a:lnTo>
                  <a:lnTo>
                    <a:pt x="169" y="19"/>
                  </a:lnTo>
                  <a:lnTo>
                    <a:pt x="178" y="26"/>
                  </a:lnTo>
                  <a:lnTo>
                    <a:pt x="185" y="34"/>
                  </a:lnTo>
                  <a:lnTo>
                    <a:pt x="192" y="43"/>
                  </a:lnTo>
                  <a:lnTo>
                    <a:pt x="198" y="54"/>
                  </a:lnTo>
                  <a:lnTo>
                    <a:pt x="203" y="64"/>
                  </a:lnTo>
                  <a:lnTo>
                    <a:pt x="207" y="76"/>
                  </a:lnTo>
                  <a:lnTo>
                    <a:pt x="210" y="90"/>
                  </a:lnTo>
                  <a:lnTo>
                    <a:pt x="212" y="104"/>
                  </a:lnTo>
                  <a:lnTo>
                    <a:pt x="213" y="121"/>
                  </a:lnTo>
                  <a:lnTo>
                    <a:pt x="213" y="138"/>
                  </a:lnTo>
                  <a:lnTo>
                    <a:pt x="61" y="138"/>
                  </a:lnTo>
                  <a:lnTo>
                    <a:pt x="63" y="150"/>
                  </a:lnTo>
                  <a:lnTo>
                    <a:pt x="65" y="162"/>
                  </a:lnTo>
                  <a:lnTo>
                    <a:pt x="68" y="167"/>
                  </a:lnTo>
                  <a:lnTo>
                    <a:pt x="70" y="171"/>
                  </a:lnTo>
                  <a:lnTo>
                    <a:pt x="73" y="176"/>
                  </a:lnTo>
                  <a:lnTo>
                    <a:pt x="76" y="179"/>
                  </a:lnTo>
                  <a:lnTo>
                    <a:pt x="84" y="186"/>
                  </a:lnTo>
                  <a:lnTo>
                    <a:pt x="92" y="191"/>
                  </a:lnTo>
                  <a:lnTo>
                    <a:pt x="101" y="193"/>
                  </a:lnTo>
                  <a:lnTo>
                    <a:pt x="111" y="194"/>
                  </a:lnTo>
                  <a:lnTo>
                    <a:pt x="118" y="194"/>
                  </a:lnTo>
                  <a:lnTo>
                    <a:pt x="125" y="193"/>
                  </a:lnTo>
                  <a:lnTo>
                    <a:pt x="130" y="190"/>
                  </a:lnTo>
                  <a:lnTo>
                    <a:pt x="136" y="186"/>
                  </a:lnTo>
                  <a:lnTo>
                    <a:pt x="140" y="182"/>
                  </a:lnTo>
                  <a:lnTo>
                    <a:pt x="144" y="177"/>
                  </a:lnTo>
                  <a:lnTo>
                    <a:pt x="148" y="169"/>
                  </a:lnTo>
                  <a:lnTo>
                    <a:pt x="150" y="162"/>
                  </a:lnTo>
                  <a:close/>
                  <a:moveTo>
                    <a:pt x="153" y="100"/>
                  </a:moveTo>
                  <a:lnTo>
                    <a:pt x="152" y="88"/>
                  </a:lnTo>
                  <a:lnTo>
                    <a:pt x="150" y="77"/>
                  </a:lnTo>
                  <a:lnTo>
                    <a:pt x="145" y="68"/>
                  </a:lnTo>
                  <a:lnTo>
                    <a:pt x="140" y="60"/>
                  </a:lnTo>
                  <a:lnTo>
                    <a:pt x="133" y="55"/>
                  </a:lnTo>
                  <a:lnTo>
                    <a:pt x="126" y="50"/>
                  </a:lnTo>
                  <a:lnTo>
                    <a:pt x="117" y="47"/>
                  </a:lnTo>
                  <a:lnTo>
                    <a:pt x="109" y="46"/>
                  </a:lnTo>
                  <a:lnTo>
                    <a:pt x="99" y="47"/>
                  </a:lnTo>
                  <a:lnTo>
                    <a:pt x="90" y="50"/>
                  </a:lnTo>
                  <a:lnTo>
                    <a:pt x="83" y="55"/>
                  </a:lnTo>
                  <a:lnTo>
                    <a:pt x="75" y="61"/>
                  </a:lnTo>
                  <a:lnTo>
                    <a:pt x="70" y="69"/>
                  </a:lnTo>
                  <a:lnTo>
                    <a:pt x="65" y="78"/>
                  </a:lnTo>
                  <a:lnTo>
                    <a:pt x="63" y="88"/>
                  </a:lnTo>
                  <a:lnTo>
                    <a:pt x="62" y="100"/>
                  </a:lnTo>
                  <a:lnTo>
                    <a:pt x="153" y="10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61" name="Rectangle 1489">
              <a:extLst>
                <a:ext uri="{FF2B5EF4-FFF2-40B4-BE49-F238E27FC236}">
                  <a16:creationId xmlns:a16="http://schemas.microsoft.com/office/drawing/2014/main" id="{AE465683-75AA-4372-BD13-BF90E4565B54}"/>
                </a:ext>
              </a:extLst>
            </p:cNvPr>
            <p:cNvSpPr>
              <a:spLocks noChangeArrowheads="1"/>
            </p:cNvSpPr>
            <p:nvPr/>
          </p:nvSpPr>
          <p:spPr bwMode="auto">
            <a:xfrm>
              <a:off x="2177" y="1669"/>
              <a:ext cx="12" cy="6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50262" name="Freeform 1490">
              <a:extLst>
                <a:ext uri="{FF2B5EF4-FFF2-40B4-BE49-F238E27FC236}">
                  <a16:creationId xmlns:a16="http://schemas.microsoft.com/office/drawing/2014/main" id="{6140058D-70E0-4A9F-B755-958BE13614CC}"/>
                </a:ext>
              </a:extLst>
            </p:cNvPr>
            <p:cNvSpPr>
              <a:spLocks noEditPoints="1"/>
            </p:cNvSpPr>
            <p:nvPr/>
          </p:nvSpPr>
          <p:spPr bwMode="auto">
            <a:xfrm>
              <a:off x="2199" y="1685"/>
              <a:ext cx="43" cy="48"/>
            </a:xfrm>
            <a:custGeom>
              <a:avLst/>
              <a:gdLst>
                <a:gd name="T0" fmla="*/ 2 w 215"/>
                <a:gd name="T1" fmla="*/ 11 h 239"/>
                <a:gd name="T2" fmla="*/ 4 w 215"/>
                <a:gd name="T3" fmla="*/ 7 h 239"/>
                <a:gd name="T4" fmla="*/ 6 w 215"/>
                <a:gd name="T5" fmla="*/ 4 h 239"/>
                <a:gd name="T6" fmla="*/ 10 w 215"/>
                <a:gd name="T7" fmla="*/ 2 h 239"/>
                <a:gd name="T8" fmla="*/ 15 w 215"/>
                <a:gd name="T9" fmla="*/ 1 h 239"/>
                <a:gd name="T10" fmla="*/ 21 w 215"/>
                <a:gd name="T11" fmla="*/ 0 h 239"/>
                <a:gd name="T12" fmla="*/ 31 w 215"/>
                <a:gd name="T13" fmla="*/ 1 h 239"/>
                <a:gd name="T14" fmla="*/ 36 w 215"/>
                <a:gd name="T15" fmla="*/ 4 h 239"/>
                <a:gd name="T16" fmla="*/ 39 w 215"/>
                <a:gd name="T17" fmla="*/ 9 h 239"/>
                <a:gd name="T18" fmla="*/ 40 w 215"/>
                <a:gd name="T19" fmla="*/ 18 h 239"/>
                <a:gd name="T20" fmla="*/ 40 w 215"/>
                <a:gd name="T21" fmla="*/ 37 h 239"/>
                <a:gd name="T22" fmla="*/ 42 w 215"/>
                <a:gd name="T23" fmla="*/ 44 h 239"/>
                <a:gd name="T24" fmla="*/ 30 w 215"/>
                <a:gd name="T25" fmla="*/ 46 h 239"/>
                <a:gd name="T26" fmla="*/ 29 w 215"/>
                <a:gd name="T27" fmla="*/ 42 h 239"/>
                <a:gd name="T28" fmla="*/ 24 w 215"/>
                <a:gd name="T29" fmla="*/ 46 h 239"/>
                <a:gd name="T30" fmla="*/ 19 w 215"/>
                <a:gd name="T31" fmla="*/ 48 h 239"/>
                <a:gd name="T32" fmla="*/ 13 w 215"/>
                <a:gd name="T33" fmla="*/ 48 h 239"/>
                <a:gd name="T34" fmla="*/ 9 w 215"/>
                <a:gd name="T35" fmla="*/ 47 h 239"/>
                <a:gd name="T36" fmla="*/ 5 w 215"/>
                <a:gd name="T37" fmla="*/ 45 h 239"/>
                <a:gd name="T38" fmla="*/ 2 w 215"/>
                <a:gd name="T39" fmla="*/ 42 h 239"/>
                <a:gd name="T40" fmla="*/ 0 w 215"/>
                <a:gd name="T41" fmla="*/ 39 h 239"/>
                <a:gd name="T42" fmla="*/ 0 w 215"/>
                <a:gd name="T43" fmla="*/ 35 h 239"/>
                <a:gd name="T44" fmla="*/ 1 w 215"/>
                <a:gd name="T45" fmla="*/ 29 h 239"/>
                <a:gd name="T46" fmla="*/ 4 w 215"/>
                <a:gd name="T47" fmla="*/ 25 h 239"/>
                <a:gd name="T48" fmla="*/ 9 w 215"/>
                <a:gd name="T49" fmla="*/ 22 h 239"/>
                <a:gd name="T50" fmla="*/ 17 w 215"/>
                <a:gd name="T51" fmla="*/ 20 h 239"/>
                <a:gd name="T52" fmla="*/ 26 w 215"/>
                <a:gd name="T53" fmla="*/ 18 h 239"/>
                <a:gd name="T54" fmla="*/ 28 w 215"/>
                <a:gd name="T55" fmla="*/ 14 h 239"/>
                <a:gd name="T56" fmla="*/ 27 w 215"/>
                <a:gd name="T57" fmla="*/ 11 h 239"/>
                <a:gd name="T58" fmla="*/ 22 w 215"/>
                <a:gd name="T59" fmla="*/ 9 h 239"/>
                <a:gd name="T60" fmla="*/ 17 w 215"/>
                <a:gd name="T61" fmla="*/ 10 h 239"/>
                <a:gd name="T62" fmla="*/ 14 w 215"/>
                <a:gd name="T63" fmla="*/ 11 h 239"/>
                <a:gd name="T64" fmla="*/ 12 w 215"/>
                <a:gd name="T65" fmla="*/ 15 h 239"/>
                <a:gd name="T66" fmla="*/ 25 w 215"/>
                <a:gd name="T67" fmla="*/ 26 h 239"/>
                <a:gd name="T68" fmla="*/ 19 w 215"/>
                <a:gd name="T69" fmla="*/ 28 h 239"/>
                <a:gd name="T70" fmla="*/ 14 w 215"/>
                <a:gd name="T71" fmla="*/ 29 h 239"/>
                <a:gd name="T72" fmla="*/ 12 w 215"/>
                <a:gd name="T73" fmla="*/ 32 h 239"/>
                <a:gd name="T74" fmla="*/ 13 w 215"/>
                <a:gd name="T75" fmla="*/ 36 h 239"/>
                <a:gd name="T76" fmla="*/ 15 w 215"/>
                <a:gd name="T77" fmla="*/ 39 h 239"/>
                <a:gd name="T78" fmla="*/ 19 w 215"/>
                <a:gd name="T79" fmla="*/ 40 h 239"/>
                <a:gd name="T80" fmla="*/ 24 w 215"/>
                <a:gd name="T81" fmla="*/ 38 h 239"/>
                <a:gd name="T82" fmla="*/ 27 w 215"/>
                <a:gd name="T83" fmla="*/ 36 h 239"/>
                <a:gd name="T84" fmla="*/ 28 w 215"/>
                <a:gd name="T85" fmla="*/ 31 h 23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5"/>
                <a:gd name="T130" fmla="*/ 0 h 239"/>
                <a:gd name="T131" fmla="*/ 215 w 215"/>
                <a:gd name="T132" fmla="*/ 239 h 23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5" h="239">
                  <a:moveTo>
                    <a:pt x="60" y="75"/>
                  </a:moveTo>
                  <a:lnTo>
                    <a:pt x="5" y="66"/>
                  </a:lnTo>
                  <a:lnTo>
                    <a:pt x="9" y="57"/>
                  </a:lnTo>
                  <a:lnTo>
                    <a:pt x="11" y="49"/>
                  </a:lnTo>
                  <a:lnTo>
                    <a:pt x="15" y="43"/>
                  </a:lnTo>
                  <a:lnTo>
                    <a:pt x="18" y="36"/>
                  </a:lnTo>
                  <a:lnTo>
                    <a:pt x="23" y="31"/>
                  </a:lnTo>
                  <a:lnTo>
                    <a:pt x="27" y="26"/>
                  </a:lnTo>
                  <a:lnTo>
                    <a:pt x="32" y="20"/>
                  </a:lnTo>
                  <a:lnTo>
                    <a:pt x="38" y="16"/>
                  </a:lnTo>
                  <a:lnTo>
                    <a:pt x="44" y="13"/>
                  </a:lnTo>
                  <a:lnTo>
                    <a:pt x="51" y="9"/>
                  </a:lnTo>
                  <a:lnTo>
                    <a:pt x="58" y="6"/>
                  </a:lnTo>
                  <a:lnTo>
                    <a:pt x="66" y="4"/>
                  </a:lnTo>
                  <a:lnTo>
                    <a:pt x="74" y="3"/>
                  </a:lnTo>
                  <a:lnTo>
                    <a:pt x="84" y="1"/>
                  </a:lnTo>
                  <a:lnTo>
                    <a:pt x="94" y="1"/>
                  </a:lnTo>
                  <a:lnTo>
                    <a:pt x="105" y="0"/>
                  </a:lnTo>
                  <a:lnTo>
                    <a:pt x="124" y="1"/>
                  </a:lnTo>
                  <a:lnTo>
                    <a:pt x="140" y="3"/>
                  </a:lnTo>
                  <a:lnTo>
                    <a:pt x="154" y="6"/>
                  </a:lnTo>
                  <a:lnTo>
                    <a:pt x="165" y="9"/>
                  </a:lnTo>
                  <a:lnTo>
                    <a:pt x="175" y="15"/>
                  </a:lnTo>
                  <a:lnTo>
                    <a:pt x="182" y="20"/>
                  </a:lnTo>
                  <a:lnTo>
                    <a:pt x="189" y="27"/>
                  </a:lnTo>
                  <a:lnTo>
                    <a:pt x="193" y="34"/>
                  </a:lnTo>
                  <a:lnTo>
                    <a:pt x="196" y="43"/>
                  </a:lnTo>
                  <a:lnTo>
                    <a:pt x="200" y="55"/>
                  </a:lnTo>
                  <a:lnTo>
                    <a:pt x="201" y="70"/>
                  </a:lnTo>
                  <a:lnTo>
                    <a:pt x="202" y="88"/>
                  </a:lnTo>
                  <a:lnTo>
                    <a:pt x="201" y="159"/>
                  </a:lnTo>
                  <a:lnTo>
                    <a:pt x="201" y="173"/>
                  </a:lnTo>
                  <a:lnTo>
                    <a:pt x="202" y="185"/>
                  </a:lnTo>
                  <a:lnTo>
                    <a:pt x="203" y="196"/>
                  </a:lnTo>
                  <a:lnTo>
                    <a:pt x="204" y="204"/>
                  </a:lnTo>
                  <a:lnTo>
                    <a:pt x="208" y="219"/>
                  </a:lnTo>
                  <a:lnTo>
                    <a:pt x="215" y="235"/>
                  </a:lnTo>
                  <a:lnTo>
                    <a:pt x="154" y="235"/>
                  </a:lnTo>
                  <a:lnTo>
                    <a:pt x="152" y="227"/>
                  </a:lnTo>
                  <a:lnTo>
                    <a:pt x="149" y="217"/>
                  </a:lnTo>
                  <a:lnTo>
                    <a:pt x="148" y="212"/>
                  </a:lnTo>
                  <a:lnTo>
                    <a:pt x="147" y="209"/>
                  </a:lnTo>
                  <a:lnTo>
                    <a:pt x="139" y="217"/>
                  </a:lnTo>
                  <a:lnTo>
                    <a:pt x="131" y="223"/>
                  </a:lnTo>
                  <a:lnTo>
                    <a:pt x="122" y="227"/>
                  </a:lnTo>
                  <a:lnTo>
                    <a:pt x="113" y="232"/>
                  </a:lnTo>
                  <a:lnTo>
                    <a:pt x="105" y="235"/>
                  </a:lnTo>
                  <a:lnTo>
                    <a:pt x="95" y="238"/>
                  </a:lnTo>
                  <a:lnTo>
                    <a:pt x="85" y="239"/>
                  </a:lnTo>
                  <a:lnTo>
                    <a:pt x="75" y="239"/>
                  </a:lnTo>
                  <a:lnTo>
                    <a:pt x="67" y="239"/>
                  </a:lnTo>
                  <a:lnTo>
                    <a:pt x="59" y="238"/>
                  </a:lnTo>
                  <a:lnTo>
                    <a:pt x="52" y="237"/>
                  </a:lnTo>
                  <a:lnTo>
                    <a:pt x="44" y="235"/>
                  </a:lnTo>
                  <a:lnTo>
                    <a:pt x="38" y="232"/>
                  </a:lnTo>
                  <a:lnTo>
                    <a:pt x="31" y="228"/>
                  </a:lnTo>
                  <a:lnTo>
                    <a:pt x="25" y="225"/>
                  </a:lnTo>
                  <a:lnTo>
                    <a:pt x="20" y="221"/>
                  </a:lnTo>
                  <a:lnTo>
                    <a:pt x="15" y="216"/>
                  </a:lnTo>
                  <a:lnTo>
                    <a:pt x="11" y="210"/>
                  </a:lnTo>
                  <a:lnTo>
                    <a:pt x="7" y="205"/>
                  </a:lnTo>
                  <a:lnTo>
                    <a:pt x="4" y="198"/>
                  </a:lnTo>
                  <a:lnTo>
                    <a:pt x="2" y="193"/>
                  </a:lnTo>
                  <a:lnTo>
                    <a:pt x="1" y="186"/>
                  </a:lnTo>
                  <a:lnTo>
                    <a:pt x="0" y="179"/>
                  </a:lnTo>
                  <a:lnTo>
                    <a:pt x="0" y="172"/>
                  </a:lnTo>
                  <a:lnTo>
                    <a:pt x="0" y="163"/>
                  </a:lnTo>
                  <a:lnTo>
                    <a:pt x="2" y="154"/>
                  </a:lnTo>
                  <a:lnTo>
                    <a:pt x="4" y="145"/>
                  </a:lnTo>
                  <a:lnTo>
                    <a:pt x="9" y="137"/>
                  </a:lnTo>
                  <a:lnTo>
                    <a:pt x="14" y="130"/>
                  </a:lnTo>
                  <a:lnTo>
                    <a:pt x="20" y="124"/>
                  </a:lnTo>
                  <a:lnTo>
                    <a:pt x="27" y="118"/>
                  </a:lnTo>
                  <a:lnTo>
                    <a:pt x="34" y="114"/>
                  </a:lnTo>
                  <a:lnTo>
                    <a:pt x="44" y="110"/>
                  </a:lnTo>
                  <a:lnTo>
                    <a:pt x="55" y="107"/>
                  </a:lnTo>
                  <a:lnTo>
                    <a:pt x="68" y="103"/>
                  </a:lnTo>
                  <a:lnTo>
                    <a:pt x="83" y="100"/>
                  </a:lnTo>
                  <a:lnTo>
                    <a:pt x="102" y="96"/>
                  </a:lnTo>
                  <a:lnTo>
                    <a:pt x="119" y="93"/>
                  </a:lnTo>
                  <a:lnTo>
                    <a:pt x="132" y="88"/>
                  </a:lnTo>
                  <a:lnTo>
                    <a:pt x="142" y="85"/>
                  </a:lnTo>
                  <a:lnTo>
                    <a:pt x="142" y="78"/>
                  </a:lnTo>
                  <a:lnTo>
                    <a:pt x="141" y="71"/>
                  </a:lnTo>
                  <a:lnTo>
                    <a:pt x="139" y="64"/>
                  </a:lnTo>
                  <a:lnTo>
                    <a:pt x="137" y="58"/>
                  </a:lnTo>
                  <a:lnTo>
                    <a:pt x="134" y="54"/>
                  </a:lnTo>
                  <a:lnTo>
                    <a:pt x="128" y="50"/>
                  </a:lnTo>
                  <a:lnTo>
                    <a:pt x="121" y="48"/>
                  </a:lnTo>
                  <a:lnTo>
                    <a:pt x="112" y="47"/>
                  </a:lnTo>
                  <a:lnTo>
                    <a:pt x="100" y="46"/>
                  </a:lnTo>
                  <a:lnTo>
                    <a:pt x="93" y="47"/>
                  </a:lnTo>
                  <a:lnTo>
                    <a:pt x="86" y="48"/>
                  </a:lnTo>
                  <a:lnTo>
                    <a:pt x="81" y="50"/>
                  </a:lnTo>
                  <a:lnTo>
                    <a:pt x="75" y="53"/>
                  </a:lnTo>
                  <a:lnTo>
                    <a:pt x="71" y="57"/>
                  </a:lnTo>
                  <a:lnTo>
                    <a:pt x="67" y="61"/>
                  </a:lnTo>
                  <a:lnTo>
                    <a:pt x="64" y="68"/>
                  </a:lnTo>
                  <a:lnTo>
                    <a:pt x="60" y="75"/>
                  </a:lnTo>
                  <a:close/>
                  <a:moveTo>
                    <a:pt x="142" y="125"/>
                  </a:moveTo>
                  <a:lnTo>
                    <a:pt x="135" y="127"/>
                  </a:lnTo>
                  <a:lnTo>
                    <a:pt x="127" y="129"/>
                  </a:lnTo>
                  <a:lnTo>
                    <a:pt x="116" y="131"/>
                  </a:lnTo>
                  <a:lnTo>
                    <a:pt x="105" y="134"/>
                  </a:lnTo>
                  <a:lnTo>
                    <a:pt x="94" y="137"/>
                  </a:lnTo>
                  <a:lnTo>
                    <a:pt x="84" y="139"/>
                  </a:lnTo>
                  <a:lnTo>
                    <a:pt x="77" y="142"/>
                  </a:lnTo>
                  <a:lnTo>
                    <a:pt x="72" y="144"/>
                  </a:lnTo>
                  <a:lnTo>
                    <a:pt x="67" y="149"/>
                  </a:lnTo>
                  <a:lnTo>
                    <a:pt x="64" y="154"/>
                  </a:lnTo>
                  <a:lnTo>
                    <a:pt x="60" y="159"/>
                  </a:lnTo>
                  <a:lnTo>
                    <a:pt x="60" y="166"/>
                  </a:lnTo>
                  <a:lnTo>
                    <a:pt x="60" y="171"/>
                  </a:lnTo>
                  <a:lnTo>
                    <a:pt x="63" y="178"/>
                  </a:lnTo>
                  <a:lnTo>
                    <a:pt x="66" y="183"/>
                  </a:lnTo>
                  <a:lnTo>
                    <a:pt x="70" y="187"/>
                  </a:lnTo>
                  <a:lnTo>
                    <a:pt x="74" y="192"/>
                  </a:lnTo>
                  <a:lnTo>
                    <a:pt x="81" y="195"/>
                  </a:lnTo>
                  <a:lnTo>
                    <a:pt x="86" y="196"/>
                  </a:lnTo>
                  <a:lnTo>
                    <a:pt x="94" y="197"/>
                  </a:lnTo>
                  <a:lnTo>
                    <a:pt x="101" y="196"/>
                  </a:lnTo>
                  <a:lnTo>
                    <a:pt x="110" y="194"/>
                  </a:lnTo>
                  <a:lnTo>
                    <a:pt x="118" y="191"/>
                  </a:lnTo>
                  <a:lnTo>
                    <a:pt x="125" y="186"/>
                  </a:lnTo>
                  <a:lnTo>
                    <a:pt x="131" y="182"/>
                  </a:lnTo>
                  <a:lnTo>
                    <a:pt x="134" y="177"/>
                  </a:lnTo>
                  <a:lnTo>
                    <a:pt x="137" y="171"/>
                  </a:lnTo>
                  <a:lnTo>
                    <a:pt x="139" y="166"/>
                  </a:lnTo>
                  <a:lnTo>
                    <a:pt x="141" y="155"/>
                  </a:lnTo>
                  <a:lnTo>
                    <a:pt x="142" y="137"/>
                  </a:lnTo>
                  <a:lnTo>
                    <a:pt x="142" y="1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63" name="Freeform 1491">
              <a:extLst>
                <a:ext uri="{FF2B5EF4-FFF2-40B4-BE49-F238E27FC236}">
                  <a16:creationId xmlns:a16="http://schemas.microsoft.com/office/drawing/2014/main" id="{3242C1C8-C3CF-4027-A0EA-7F872E3D2F4B}"/>
                </a:ext>
              </a:extLst>
            </p:cNvPr>
            <p:cNvSpPr>
              <a:spLocks/>
            </p:cNvSpPr>
            <p:nvPr/>
          </p:nvSpPr>
          <p:spPr bwMode="auto">
            <a:xfrm>
              <a:off x="1922" y="1758"/>
              <a:ext cx="61" cy="63"/>
            </a:xfrm>
            <a:custGeom>
              <a:avLst/>
              <a:gdLst>
                <a:gd name="T0" fmla="*/ 0 w 306"/>
                <a:gd name="T1" fmla="*/ 63 h 316"/>
                <a:gd name="T2" fmla="*/ 0 w 306"/>
                <a:gd name="T3" fmla="*/ 0 h 316"/>
                <a:gd name="T4" fmla="*/ 19 w 306"/>
                <a:gd name="T5" fmla="*/ 0 h 316"/>
                <a:gd name="T6" fmla="*/ 31 w 306"/>
                <a:gd name="T7" fmla="*/ 43 h 316"/>
                <a:gd name="T8" fmla="*/ 42 w 306"/>
                <a:gd name="T9" fmla="*/ 0 h 316"/>
                <a:gd name="T10" fmla="*/ 61 w 306"/>
                <a:gd name="T11" fmla="*/ 0 h 316"/>
                <a:gd name="T12" fmla="*/ 61 w 306"/>
                <a:gd name="T13" fmla="*/ 63 h 316"/>
                <a:gd name="T14" fmla="*/ 49 w 306"/>
                <a:gd name="T15" fmla="*/ 63 h 316"/>
                <a:gd name="T16" fmla="*/ 49 w 306"/>
                <a:gd name="T17" fmla="*/ 13 h 316"/>
                <a:gd name="T18" fmla="*/ 37 w 306"/>
                <a:gd name="T19" fmla="*/ 63 h 316"/>
                <a:gd name="T20" fmla="*/ 24 w 306"/>
                <a:gd name="T21" fmla="*/ 63 h 316"/>
                <a:gd name="T22" fmla="*/ 12 w 306"/>
                <a:gd name="T23" fmla="*/ 13 h 316"/>
                <a:gd name="T24" fmla="*/ 12 w 306"/>
                <a:gd name="T25" fmla="*/ 63 h 316"/>
                <a:gd name="T26" fmla="*/ 0 w 306"/>
                <a:gd name="T27" fmla="*/ 63 h 31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06"/>
                <a:gd name="T43" fmla="*/ 0 h 316"/>
                <a:gd name="T44" fmla="*/ 306 w 306"/>
                <a:gd name="T45" fmla="*/ 316 h 31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06" h="316">
                  <a:moveTo>
                    <a:pt x="0" y="316"/>
                  </a:moveTo>
                  <a:lnTo>
                    <a:pt x="0" y="0"/>
                  </a:lnTo>
                  <a:lnTo>
                    <a:pt x="95" y="0"/>
                  </a:lnTo>
                  <a:lnTo>
                    <a:pt x="153" y="216"/>
                  </a:lnTo>
                  <a:lnTo>
                    <a:pt x="210" y="0"/>
                  </a:lnTo>
                  <a:lnTo>
                    <a:pt x="306" y="0"/>
                  </a:lnTo>
                  <a:lnTo>
                    <a:pt x="306" y="316"/>
                  </a:lnTo>
                  <a:lnTo>
                    <a:pt x="246" y="316"/>
                  </a:lnTo>
                  <a:lnTo>
                    <a:pt x="246" y="67"/>
                  </a:lnTo>
                  <a:lnTo>
                    <a:pt x="184" y="316"/>
                  </a:lnTo>
                  <a:lnTo>
                    <a:pt x="122" y="316"/>
                  </a:lnTo>
                  <a:lnTo>
                    <a:pt x="60" y="67"/>
                  </a:lnTo>
                  <a:lnTo>
                    <a:pt x="60" y="316"/>
                  </a:lnTo>
                  <a:lnTo>
                    <a:pt x="0" y="3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64" name="Freeform 1492">
              <a:extLst>
                <a:ext uri="{FF2B5EF4-FFF2-40B4-BE49-F238E27FC236}">
                  <a16:creationId xmlns:a16="http://schemas.microsoft.com/office/drawing/2014/main" id="{4FA1FCDE-23CF-457C-AE17-5E93E7767318}"/>
                </a:ext>
              </a:extLst>
            </p:cNvPr>
            <p:cNvSpPr>
              <a:spLocks noEditPoints="1"/>
            </p:cNvSpPr>
            <p:nvPr/>
          </p:nvSpPr>
          <p:spPr bwMode="auto">
            <a:xfrm>
              <a:off x="1996" y="1758"/>
              <a:ext cx="12" cy="63"/>
            </a:xfrm>
            <a:custGeom>
              <a:avLst/>
              <a:gdLst>
                <a:gd name="T0" fmla="*/ 0 w 61"/>
                <a:gd name="T1" fmla="*/ 11 h 316"/>
                <a:gd name="T2" fmla="*/ 0 w 61"/>
                <a:gd name="T3" fmla="*/ 0 h 316"/>
                <a:gd name="T4" fmla="*/ 12 w 61"/>
                <a:gd name="T5" fmla="*/ 0 h 316"/>
                <a:gd name="T6" fmla="*/ 12 w 61"/>
                <a:gd name="T7" fmla="*/ 11 h 316"/>
                <a:gd name="T8" fmla="*/ 0 w 61"/>
                <a:gd name="T9" fmla="*/ 11 h 316"/>
                <a:gd name="T10" fmla="*/ 0 w 61"/>
                <a:gd name="T11" fmla="*/ 63 h 316"/>
                <a:gd name="T12" fmla="*/ 0 w 61"/>
                <a:gd name="T13" fmla="*/ 18 h 316"/>
                <a:gd name="T14" fmla="*/ 12 w 61"/>
                <a:gd name="T15" fmla="*/ 18 h 316"/>
                <a:gd name="T16" fmla="*/ 12 w 61"/>
                <a:gd name="T17" fmla="*/ 63 h 316"/>
                <a:gd name="T18" fmla="*/ 0 w 61"/>
                <a:gd name="T19" fmla="*/ 63 h 3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1"/>
                <a:gd name="T31" fmla="*/ 0 h 316"/>
                <a:gd name="T32" fmla="*/ 61 w 61"/>
                <a:gd name="T33" fmla="*/ 316 h 3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1" h="316">
                  <a:moveTo>
                    <a:pt x="0" y="56"/>
                  </a:moveTo>
                  <a:lnTo>
                    <a:pt x="0" y="0"/>
                  </a:lnTo>
                  <a:lnTo>
                    <a:pt x="61" y="0"/>
                  </a:lnTo>
                  <a:lnTo>
                    <a:pt x="61" y="56"/>
                  </a:lnTo>
                  <a:lnTo>
                    <a:pt x="0" y="56"/>
                  </a:lnTo>
                  <a:close/>
                  <a:moveTo>
                    <a:pt x="0" y="316"/>
                  </a:moveTo>
                  <a:lnTo>
                    <a:pt x="0" y="88"/>
                  </a:lnTo>
                  <a:lnTo>
                    <a:pt x="61" y="88"/>
                  </a:lnTo>
                  <a:lnTo>
                    <a:pt x="61" y="316"/>
                  </a:lnTo>
                  <a:lnTo>
                    <a:pt x="0" y="3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65" name="Freeform 1493">
              <a:extLst>
                <a:ext uri="{FF2B5EF4-FFF2-40B4-BE49-F238E27FC236}">
                  <a16:creationId xmlns:a16="http://schemas.microsoft.com/office/drawing/2014/main" id="{A80D5542-32A0-4034-B0DE-0AD63CA5381A}"/>
                </a:ext>
              </a:extLst>
            </p:cNvPr>
            <p:cNvSpPr>
              <a:spLocks noEditPoints="1"/>
            </p:cNvSpPr>
            <p:nvPr/>
          </p:nvSpPr>
          <p:spPr bwMode="auto">
            <a:xfrm>
              <a:off x="2017" y="1774"/>
              <a:ext cx="48" cy="48"/>
            </a:xfrm>
            <a:custGeom>
              <a:avLst/>
              <a:gdLst>
                <a:gd name="T0" fmla="*/ 1 w 237"/>
                <a:gd name="T1" fmla="*/ 17 h 240"/>
                <a:gd name="T2" fmla="*/ 4 w 237"/>
                <a:gd name="T3" fmla="*/ 10 h 240"/>
                <a:gd name="T4" fmla="*/ 7 w 237"/>
                <a:gd name="T5" fmla="*/ 7 h 240"/>
                <a:gd name="T6" fmla="*/ 10 w 237"/>
                <a:gd name="T7" fmla="*/ 4 h 240"/>
                <a:gd name="T8" fmla="*/ 18 w 237"/>
                <a:gd name="T9" fmla="*/ 1 h 240"/>
                <a:gd name="T10" fmla="*/ 27 w 237"/>
                <a:gd name="T11" fmla="*/ 0 h 240"/>
                <a:gd name="T12" fmla="*/ 33 w 237"/>
                <a:gd name="T13" fmla="*/ 2 h 240"/>
                <a:gd name="T14" fmla="*/ 39 w 237"/>
                <a:gd name="T15" fmla="*/ 5 h 240"/>
                <a:gd name="T16" fmla="*/ 44 w 237"/>
                <a:gd name="T17" fmla="*/ 10 h 240"/>
                <a:gd name="T18" fmla="*/ 47 w 237"/>
                <a:gd name="T19" fmla="*/ 17 h 240"/>
                <a:gd name="T20" fmla="*/ 48 w 237"/>
                <a:gd name="T21" fmla="*/ 24 h 240"/>
                <a:gd name="T22" fmla="*/ 47 w 237"/>
                <a:gd name="T23" fmla="*/ 31 h 240"/>
                <a:gd name="T24" fmla="*/ 44 w 237"/>
                <a:gd name="T25" fmla="*/ 37 h 240"/>
                <a:gd name="T26" fmla="*/ 39 w 237"/>
                <a:gd name="T27" fmla="*/ 43 h 240"/>
                <a:gd name="T28" fmla="*/ 33 w 237"/>
                <a:gd name="T29" fmla="*/ 46 h 240"/>
                <a:gd name="T30" fmla="*/ 27 w 237"/>
                <a:gd name="T31" fmla="*/ 48 h 240"/>
                <a:gd name="T32" fmla="*/ 18 w 237"/>
                <a:gd name="T33" fmla="*/ 47 h 240"/>
                <a:gd name="T34" fmla="*/ 11 w 237"/>
                <a:gd name="T35" fmla="*/ 44 h 240"/>
                <a:gd name="T36" fmla="*/ 7 w 237"/>
                <a:gd name="T37" fmla="*/ 41 h 240"/>
                <a:gd name="T38" fmla="*/ 4 w 237"/>
                <a:gd name="T39" fmla="*/ 38 h 240"/>
                <a:gd name="T40" fmla="*/ 2 w 237"/>
                <a:gd name="T41" fmla="*/ 34 h 240"/>
                <a:gd name="T42" fmla="*/ 0 w 237"/>
                <a:gd name="T43" fmla="*/ 27 h 240"/>
                <a:gd name="T44" fmla="*/ 13 w 237"/>
                <a:gd name="T45" fmla="*/ 26 h 240"/>
                <a:gd name="T46" fmla="*/ 13 w 237"/>
                <a:gd name="T47" fmla="*/ 30 h 240"/>
                <a:gd name="T48" fmla="*/ 15 w 237"/>
                <a:gd name="T49" fmla="*/ 34 h 240"/>
                <a:gd name="T50" fmla="*/ 18 w 237"/>
                <a:gd name="T51" fmla="*/ 36 h 240"/>
                <a:gd name="T52" fmla="*/ 21 w 237"/>
                <a:gd name="T53" fmla="*/ 38 h 240"/>
                <a:gd name="T54" fmla="*/ 24 w 237"/>
                <a:gd name="T55" fmla="*/ 38 h 240"/>
                <a:gd name="T56" fmla="*/ 27 w 237"/>
                <a:gd name="T57" fmla="*/ 38 h 240"/>
                <a:gd name="T58" fmla="*/ 30 w 237"/>
                <a:gd name="T59" fmla="*/ 36 h 240"/>
                <a:gd name="T60" fmla="*/ 33 w 237"/>
                <a:gd name="T61" fmla="*/ 34 h 240"/>
                <a:gd name="T62" fmla="*/ 35 w 237"/>
                <a:gd name="T63" fmla="*/ 30 h 240"/>
                <a:gd name="T64" fmla="*/ 35 w 237"/>
                <a:gd name="T65" fmla="*/ 26 h 240"/>
                <a:gd name="T66" fmla="*/ 35 w 237"/>
                <a:gd name="T67" fmla="*/ 21 h 240"/>
                <a:gd name="T68" fmla="*/ 34 w 237"/>
                <a:gd name="T69" fmla="*/ 17 h 240"/>
                <a:gd name="T70" fmla="*/ 32 w 237"/>
                <a:gd name="T71" fmla="*/ 14 h 240"/>
                <a:gd name="T72" fmla="*/ 29 w 237"/>
                <a:gd name="T73" fmla="*/ 11 h 240"/>
                <a:gd name="T74" fmla="*/ 26 w 237"/>
                <a:gd name="T75" fmla="*/ 10 h 240"/>
                <a:gd name="T76" fmla="*/ 23 w 237"/>
                <a:gd name="T77" fmla="*/ 10 h 240"/>
                <a:gd name="T78" fmla="*/ 19 w 237"/>
                <a:gd name="T79" fmla="*/ 11 h 240"/>
                <a:gd name="T80" fmla="*/ 17 w 237"/>
                <a:gd name="T81" fmla="*/ 13 h 240"/>
                <a:gd name="T82" fmla="*/ 14 w 237"/>
                <a:gd name="T83" fmla="*/ 16 h 240"/>
                <a:gd name="T84" fmla="*/ 13 w 237"/>
                <a:gd name="T85" fmla="*/ 19 h 240"/>
                <a:gd name="T86" fmla="*/ 13 w 237"/>
                <a:gd name="T87" fmla="*/ 24 h 24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37"/>
                <a:gd name="T133" fmla="*/ 0 h 240"/>
                <a:gd name="T134" fmla="*/ 237 w 237"/>
                <a:gd name="T135" fmla="*/ 240 h 24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37" h="240">
                  <a:moveTo>
                    <a:pt x="0" y="117"/>
                  </a:moveTo>
                  <a:lnTo>
                    <a:pt x="1" y="102"/>
                  </a:lnTo>
                  <a:lnTo>
                    <a:pt x="3" y="87"/>
                  </a:lnTo>
                  <a:lnTo>
                    <a:pt x="9" y="73"/>
                  </a:lnTo>
                  <a:lnTo>
                    <a:pt x="15" y="59"/>
                  </a:lnTo>
                  <a:lnTo>
                    <a:pt x="19" y="51"/>
                  </a:lnTo>
                  <a:lnTo>
                    <a:pt x="23" y="44"/>
                  </a:lnTo>
                  <a:lnTo>
                    <a:pt x="28" y="39"/>
                  </a:lnTo>
                  <a:lnTo>
                    <a:pt x="33" y="34"/>
                  </a:lnTo>
                  <a:lnTo>
                    <a:pt x="38" y="28"/>
                  </a:lnTo>
                  <a:lnTo>
                    <a:pt x="44" y="24"/>
                  </a:lnTo>
                  <a:lnTo>
                    <a:pt x="51" y="19"/>
                  </a:lnTo>
                  <a:lnTo>
                    <a:pt x="57" y="15"/>
                  </a:lnTo>
                  <a:lnTo>
                    <a:pt x="71" y="9"/>
                  </a:lnTo>
                  <a:lnTo>
                    <a:pt x="87" y="3"/>
                  </a:lnTo>
                  <a:lnTo>
                    <a:pt x="102" y="1"/>
                  </a:lnTo>
                  <a:lnTo>
                    <a:pt x="118" y="0"/>
                  </a:lnTo>
                  <a:lnTo>
                    <a:pt x="131" y="1"/>
                  </a:lnTo>
                  <a:lnTo>
                    <a:pt x="143" y="2"/>
                  </a:lnTo>
                  <a:lnTo>
                    <a:pt x="155" y="5"/>
                  </a:lnTo>
                  <a:lnTo>
                    <a:pt x="165" y="9"/>
                  </a:lnTo>
                  <a:lnTo>
                    <a:pt x="176" y="13"/>
                  </a:lnTo>
                  <a:lnTo>
                    <a:pt x="186" y="20"/>
                  </a:lnTo>
                  <a:lnTo>
                    <a:pt x="195" y="26"/>
                  </a:lnTo>
                  <a:lnTo>
                    <a:pt x="203" y="34"/>
                  </a:lnTo>
                  <a:lnTo>
                    <a:pt x="211" y="42"/>
                  </a:lnTo>
                  <a:lnTo>
                    <a:pt x="218" y="52"/>
                  </a:lnTo>
                  <a:lnTo>
                    <a:pt x="224" y="62"/>
                  </a:lnTo>
                  <a:lnTo>
                    <a:pt x="228" y="73"/>
                  </a:lnTo>
                  <a:lnTo>
                    <a:pt x="232" y="83"/>
                  </a:lnTo>
                  <a:lnTo>
                    <a:pt x="234" y="95"/>
                  </a:lnTo>
                  <a:lnTo>
                    <a:pt x="237" y="107"/>
                  </a:lnTo>
                  <a:lnTo>
                    <a:pt x="237" y="119"/>
                  </a:lnTo>
                  <a:lnTo>
                    <a:pt x="237" y="132"/>
                  </a:lnTo>
                  <a:lnTo>
                    <a:pt x="234" y="144"/>
                  </a:lnTo>
                  <a:lnTo>
                    <a:pt x="232" y="156"/>
                  </a:lnTo>
                  <a:lnTo>
                    <a:pt x="228" y="166"/>
                  </a:lnTo>
                  <a:lnTo>
                    <a:pt x="224" y="177"/>
                  </a:lnTo>
                  <a:lnTo>
                    <a:pt x="218" y="187"/>
                  </a:lnTo>
                  <a:lnTo>
                    <a:pt x="211" y="197"/>
                  </a:lnTo>
                  <a:lnTo>
                    <a:pt x="203" y="205"/>
                  </a:lnTo>
                  <a:lnTo>
                    <a:pt x="195" y="214"/>
                  </a:lnTo>
                  <a:lnTo>
                    <a:pt x="185" y="220"/>
                  </a:lnTo>
                  <a:lnTo>
                    <a:pt x="175" y="227"/>
                  </a:lnTo>
                  <a:lnTo>
                    <a:pt x="165" y="231"/>
                  </a:lnTo>
                  <a:lnTo>
                    <a:pt x="155" y="234"/>
                  </a:lnTo>
                  <a:lnTo>
                    <a:pt x="143" y="238"/>
                  </a:lnTo>
                  <a:lnTo>
                    <a:pt x="131" y="239"/>
                  </a:lnTo>
                  <a:lnTo>
                    <a:pt x="119" y="240"/>
                  </a:lnTo>
                  <a:lnTo>
                    <a:pt x="103" y="239"/>
                  </a:lnTo>
                  <a:lnTo>
                    <a:pt x="88" y="237"/>
                  </a:lnTo>
                  <a:lnTo>
                    <a:pt x="73" y="231"/>
                  </a:lnTo>
                  <a:lnTo>
                    <a:pt x="59" y="226"/>
                  </a:lnTo>
                  <a:lnTo>
                    <a:pt x="52" y="221"/>
                  </a:lnTo>
                  <a:lnTo>
                    <a:pt x="46" y="217"/>
                  </a:lnTo>
                  <a:lnTo>
                    <a:pt x="39" y="213"/>
                  </a:lnTo>
                  <a:lnTo>
                    <a:pt x="34" y="207"/>
                  </a:lnTo>
                  <a:lnTo>
                    <a:pt x="28" y="202"/>
                  </a:lnTo>
                  <a:lnTo>
                    <a:pt x="23" y="197"/>
                  </a:lnTo>
                  <a:lnTo>
                    <a:pt x="19" y="190"/>
                  </a:lnTo>
                  <a:lnTo>
                    <a:pt x="15" y="184"/>
                  </a:lnTo>
                  <a:lnTo>
                    <a:pt x="11" y="177"/>
                  </a:lnTo>
                  <a:lnTo>
                    <a:pt x="9" y="170"/>
                  </a:lnTo>
                  <a:lnTo>
                    <a:pt x="6" y="161"/>
                  </a:lnTo>
                  <a:lnTo>
                    <a:pt x="3" y="153"/>
                  </a:lnTo>
                  <a:lnTo>
                    <a:pt x="1" y="136"/>
                  </a:lnTo>
                  <a:lnTo>
                    <a:pt x="0" y="117"/>
                  </a:lnTo>
                  <a:close/>
                  <a:moveTo>
                    <a:pt x="63" y="120"/>
                  </a:moveTo>
                  <a:lnTo>
                    <a:pt x="63" y="129"/>
                  </a:lnTo>
                  <a:lnTo>
                    <a:pt x="63" y="136"/>
                  </a:lnTo>
                  <a:lnTo>
                    <a:pt x="65" y="144"/>
                  </a:lnTo>
                  <a:lnTo>
                    <a:pt x="66" y="150"/>
                  </a:lnTo>
                  <a:lnTo>
                    <a:pt x="68" y="157"/>
                  </a:lnTo>
                  <a:lnTo>
                    <a:pt x="71" y="162"/>
                  </a:lnTo>
                  <a:lnTo>
                    <a:pt x="75" y="168"/>
                  </a:lnTo>
                  <a:lnTo>
                    <a:pt x="79" y="172"/>
                  </a:lnTo>
                  <a:lnTo>
                    <a:pt x="82" y="176"/>
                  </a:lnTo>
                  <a:lnTo>
                    <a:pt x="87" y="180"/>
                  </a:lnTo>
                  <a:lnTo>
                    <a:pt x="92" y="184"/>
                  </a:lnTo>
                  <a:lnTo>
                    <a:pt x="96" y="186"/>
                  </a:lnTo>
                  <a:lnTo>
                    <a:pt x="102" y="188"/>
                  </a:lnTo>
                  <a:lnTo>
                    <a:pt x="107" y="189"/>
                  </a:lnTo>
                  <a:lnTo>
                    <a:pt x="112" y="190"/>
                  </a:lnTo>
                  <a:lnTo>
                    <a:pt x="119" y="190"/>
                  </a:lnTo>
                  <a:lnTo>
                    <a:pt x="124" y="190"/>
                  </a:lnTo>
                  <a:lnTo>
                    <a:pt x="130" y="189"/>
                  </a:lnTo>
                  <a:lnTo>
                    <a:pt x="135" y="188"/>
                  </a:lnTo>
                  <a:lnTo>
                    <a:pt x="141" y="186"/>
                  </a:lnTo>
                  <a:lnTo>
                    <a:pt x="145" y="184"/>
                  </a:lnTo>
                  <a:lnTo>
                    <a:pt x="149" y="180"/>
                  </a:lnTo>
                  <a:lnTo>
                    <a:pt x="155" y="176"/>
                  </a:lnTo>
                  <a:lnTo>
                    <a:pt x="158" y="172"/>
                  </a:lnTo>
                  <a:lnTo>
                    <a:pt x="162" y="168"/>
                  </a:lnTo>
                  <a:lnTo>
                    <a:pt x="165" y="162"/>
                  </a:lnTo>
                  <a:lnTo>
                    <a:pt x="168" y="157"/>
                  </a:lnTo>
                  <a:lnTo>
                    <a:pt x="171" y="150"/>
                  </a:lnTo>
                  <a:lnTo>
                    <a:pt x="172" y="143"/>
                  </a:lnTo>
                  <a:lnTo>
                    <a:pt x="173" y="136"/>
                  </a:lnTo>
                  <a:lnTo>
                    <a:pt x="174" y="128"/>
                  </a:lnTo>
                  <a:lnTo>
                    <a:pt x="174" y="120"/>
                  </a:lnTo>
                  <a:lnTo>
                    <a:pt x="174" y="111"/>
                  </a:lnTo>
                  <a:lnTo>
                    <a:pt x="173" y="104"/>
                  </a:lnTo>
                  <a:lnTo>
                    <a:pt x="172" y="96"/>
                  </a:lnTo>
                  <a:lnTo>
                    <a:pt x="171" y="90"/>
                  </a:lnTo>
                  <a:lnTo>
                    <a:pt x="168" y="83"/>
                  </a:lnTo>
                  <a:lnTo>
                    <a:pt x="165" y="78"/>
                  </a:lnTo>
                  <a:lnTo>
                    <a:pt x="162" y="73"/>
                  </a:lnTo>
                  <a:lnTo>
                    <a:pt x="158" y="68"/>
                  </a:lnTo>
                  <a:lnTo>
                    <a:pt x="155" y="64"/>
                  </a:lnTo>
                  <a:lnTo>
                    <a:pt x="149" y="60"/>
                  </a:lnTo>
                  <a:lnTo>
                    <a:pt x="145" y="56"/>
                  </a:lnTo>
                  <a:lnTo>
                    <a:pt x="141" y="54"/>
                  </a:lnTo>
                  <a:lnTo>
                    <a:pt x="135" y="52"/>
                  </a:lnTo>
                  <a:lnTo>
                    <a:pt x="130" y="51"/>
                  </a:lnTo>
                  <a:lnTo>
                    <a:pt x="124" y="50"/>
                  </a:lnTo>
                  <a:lnTo>
                    <a:pt x="119" y="50"/>
                  </a:lnTo>
                  <a:lnTo>
                    <a:pt x="112" y="50"/>
                  </a:lnTo>
                  <a:lnTo>
                    <a:pt x="107" y="51"/>
                  </a:lnTo>
                  <a:lnTo>
                    <a:pt x="102" y="52"/>
                  </a:lnTo>
                  <a:lnTo>
                    <a:pt x="96" y="54"/>
                  </a:lnTo>
                  <a:lnTo>
                    <a:pt x="92" y="56"/>
                  </a:lnTo>
                  <a:lnTo>
                    <a:pt x="87" y="60"/>
                  </a:lnTo>
                  <a:lnTo>
                    <a:pt x="82" y="64"/>
                  </a:lnTo>
                  <a:lnTo>
                    <a:pt x="79" y="68"/>
                  </a:lnTo>
                  <a:lnTo>
                    <a:pt x="75" y="73"/>
                  </a:lnTo>
                  <a:lnTo>
                    <a:pt x="71" y="78"/>
                  </a:lnTo>
                  <a:lnTo>
                    <a:pt x="68" y="83"/>
                  </a:lnTo>
                  <a:lnTo>
                    <a:pt x="66" y="90"/>
                  </a:lnTo>
                  <a:lnTo>
                    <a:pt x="65" y="96"/>
                  </a:lnTo>
                  <a:lnTo>
                    <a:pt x="63" y="104"/>
                  </a:lnTo>
                  <a:lnTo>
                    <a:pt x="63" y="111"/>
                  </a:lnTo>
                  <a:lnTo>
                    <a:pt x="63" y="1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66" name="Freeform 1494">
              <a:extLst>
                <a:ext uri="{FF2B5EF4-FFF2-40B4-BE49-F238E27FC236}">
                  <a16:creationId xmlns:a16="http://schemas.microsoft.com/office/drawing/2014/main" id="{DFD2D0D5-4266-4406-B339-7C538F726449}"/>
                </a:ext>
              </a:extLst>
            </p:cNvPr>
            <p:cNvSpPr>
              <a:spLocks/>
            </p:cNvSpPr>
            <p:nvPr/>
          </p:nvSpPr>
          <p:spPr bwMode="auto">
            <a:xfrm>
              <a:off x="2070" y="1774"/>
              <a:ext cx="43" cy="48"/>
            </a:xfrm>
            <a:custGeom>
              <a:avLst/>
              <a:gdLst>
                <a:gd name="T0" fmla="*/ 13 w 213"/>
                <a:gd name="T1" fmla="*/ 34 h 240"/>
                <a:gd name="T2" fmla="*/ 15 w 213"/>
                <a:gd name="T3" fmla="*/ 37 h 240"/>
                <a:gd name="T4" fmla="*/ 20 w 213"/>
                <a:gd name="T5" fmla="*/ 39 h 240"/>
                <a:gd name="T6" fmla="*/ 26 w 213"/>
                <a:gd name="T7" fmla="*/ 39 h 240"/>
                <a:gd name="T8" fmla="*/ 30 w 213"/>
                <a:gd name="T9" fmla="*/ 37 h 240"/>
                <a:gd name="T10" fmla="*/ 31 w 213"/>
                <a:gd name="T11" fmla="*/ 34 h 240"/>
                <a:gd name="T12" fmla="*/ 30 w 213"/>
                <a:gd name="T13" fmla="*/ 32 h 240"/>
                <a:gd name="T14" fmla="*/ 28 w 213"/>
                <a:gd name="T15" fmla="*/ 31 h 240"/>
                <a:gd name="T16" fmla="*/ 19 w 213"/>
                <a:gd name="T17" fmla="*/ 29 h 240"/>
                <a:gd name="T18" fmla="*/ 10 w 213"/>
                <a:gd name="T19" fmla="*/ 26 h 240"/>
                <a:gd name="T20" fmla="*/ 6 w 213"/>
                <a:gd name="T21" fmla="*/ 24 h 240"/>
                <a:gd name="T22" fmla="*/ 3 w 213"/>
                <a:gd name="T23" fmla="*/ 20 h 240"/>
                <a:gd name="T24" fmla="*/ 2 w 213"/>
                <a:gd name="T25" fmla="*/ 16 h 240"/>
                <a:gd name="T26" fmla="*/ 2 w 213"/>
                <a:gd name="T27" fmla="*/ 11 h 240"/>
                <a:gd name="T28" fmla="*/ 3 w 213"/>
                <a:gd name="T29" fmla="*/ 7 h 240"/>
                <a:gd name="T30" fmla="*/ 6 w 213"/>
                <a:gd name="T31" fmla="*/ 4 h 240"/>
                <a:gd name="T32" fmla="*/ 10 w 213"/>
                <a:gd name="T33" fmla="*/ 2 h 240"/>
                <a:gd name="T34" fmla="*/ 17 w 213"/>
                <a:gd name="T35" fmla="*/ 0 h 240"/>
                <a:gd name="T36" fmla="*/ 23 w 213"/>
                <a:gd name="T37" fmla="*/ 0 h 240"/>
                <a:gd name="T38" fmla="*/ 29 w 213"/>
                <a:gd name="T39" fmla="*/ 1 h 240"/>
                <a:gd name="T40" fmla="*/ 34 w 213"/>
                <a:gd name="T41" fmla="*/ 2 h 240"/>
                <a:gd name="T42" fmla="*/ 37 w 213"/>
                <a:gd name="T43" fmla="*/ 5 h 240"/>
                <a:gd name="T44" fmla="*/ 40 w 213"/>
                <a:gd name="T45" fmla="*/ 8 h 240"/>
                <a:gd name="T46" fmla="*/ 42 w 213"/>
                <a:gd name="T47" fmla="*/ 12 h 240"/>
                <a:gd name="T48" fmla="*/ 29 w 213"/>
                <a:gd name="T49" fmla="*/ 12 h 240"/>
                <a:gd name="T50" fmla="*/ 26 w 213"/>
                <a:gd name="T51" fmla="*/ 10 h 240"/>
                <a:gd name="T52" fmla="*/ 21 w 213"/>
                <a:gd name="T53" fmla="*/ 9 h 240"/>
                <a:gd name="T54" fmla="*/ 16 w 213"/>
                <a:gd name="T55" fmla="*/ 10 h 240"/>
                <a:gd name="T56" fmla="*/ 13 w 213"/>
                <a:gd name="T57" fmla="*/ 11 h 240"/>
                <a:gd name="T58" fmla="*/ 13 w 213"/>
                <a:gd name="T59" fmla="*/ 13 h 240"/>
                <a:gd name="T60" fmla="*/ 14 w 213"/>
                <a:gd name="T61" fmla="*/ 15 h 240"/>
                <a:gd name="T62" fmla="*/ 21 w 213"/>
                <a:gd name="T63" fmla="*/ 17 h 240"/>
                <a:gd name="T64" fmla="*/ 34 w 213"/>
                <a:gd name="T65" fmla="*/ 21 h 240"/>
                <a:gd name="T66" fmla="*/ 38 w 213"/>
                <a:gd name="T67" fmla="*/ 23 h 240"/>
                <a:gd name="T68" fmla="*/ 41 w 213"/>
                <a:gd name="T69" fmla="*/ 25 h 240"/>
                <a:gd name="T70" fmla="*/ 43 w 213"/>
                <a:gd name="T71" fmla="*/ 29 h 240"/>
                <a:gd name="T72" fmla="*/ 43 w 213"/>
                <a:gd name="T73" fmla="*/ 33 h 240"/>
                <a:gd name="T74" fmla="*/ 42 w 213"/>
                <a:gd name="T75" fmla="*/ 37 h 240"/>
                <a:gd name="T76" fmla="*/ 40 w 213"/>
                <a:gd name="T77" fmla="*/ 41 h 240"/>
                <a:gd name="T78" fmla="*/ 37 w 213"/>
                <a:gd name="T79" fmla="*/ 45 h 240"/>
                <a:gd name="T80" fmla="*/ 31 w 213"/>
                <a:gd name="T81" fmla="*/ 47 h 240"/>
                <a:gd name="T82" fmla="*/ 25 w 213"/>
                <a:gd name="T83" fmla="*/ 48 h 240"/>
                <a:gd name="T84" fmla="*/ 18 w 213"/>
                <a:gd name="T85" fmla="*/ 48 h 240"/>
                <a:gd name="T86" fmla="*/ 12 w 213"/>
                <a:gd name="T87" fmla="*/ 46 h 240"/>
                <a:gd name="T88" fmla="*/ 7 w 213"/>
                <a:gd name="T89" fmla="*/ 44 h 240"/>
                <a:gd name="T90" fmla="*/ 4 w 213"/>
                <a:gd name="T91" fmla="*/ 41 h 240"/>
                <a:gd name="T92" fmla="*/ 1 w 213"/>
                <a:gd name="T93" fmla="*/ 37 h 24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13"/>
                <a:gd name="T142" fmla="*/ 0 h 240"/>
                <a:gd name="T143" fmla="*/ 213 w 213"/>
                <a:gd name="T144" fmla="*/ 240 h 24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13" h="240">
                  <a:moveTo>
                    <a:pt x="0" y="170"/>
                  </a:moveTo>
                  <a:lnTo>
                    <a:pt x="61" y="160"/>
                  </a:lnTo>
                  <a:lnTo>
                    <a:pt x="63" y="169"/>
                  </a:lnTo>
                  <a:lnTo>
                    <a:pt x="66" y="175"/>
                  </a:lnTo>
                  <a:lnTo>
                    <a:pt x="71" y="182"/>
                  </a:lnTo>
                  <a:lnTo>
                    <a:pt x="76" y="187"/>
                  </a:lnTo>
                  <a:lnTo>
                    <a:pt x="83" y="191"/>
                  </a:lnTo>
                  <a:lnTo>
                    <a:pt x="90" y="193"/>
                  </a:lnTo>
                  <a:lnTo>
                    <a:pt x="100" y="196"/>
                  </a:lnTo>
                  <a:lnTo>
                    <a:pt x="110" y="196"/>
                  </a:lnTo>
                  <a:lnTo>
                    <a:pt x="120" y="196"/>
                  </a:lnTo>
                  <a:lnTo>
                    <a:pt x="130" y="193"/>
                  </a:lnTo>
                  <a:lnTo>
                    <a:pt x="139" y="191"/>
                  </a:lnTo>
                  <a:lnTo>
                    <a:pt x="145" y="187"/>
                  </a:lnTo>
                  <a:lnTo>
                    <a:pt x="148" y="184"/>
                  </a:lnTo>
                  <a:lnTo>
                    <a:pt x="151" y="180"/>
                  </a:lnTo>
                  <a:lnTo>
                    <a:pt x="153" y="176"/>
                  </a:lnTo>
                  <a:lnTo>
                    <a:pt x="153" y="171"/>
                  </a:lnTo>
                  <a:lnTo>
                    <a:pt x="153" y="168"/>
                  </a:lnTo>
                  <a:lnTo>
                    <a:pt x="152" y="164"/>
                  </a:lnTo>
                  <a:lnTo>
                    <a:pt x="151" y="162"/>
                  </a:lnTo>
                  <a:lnTo>
                    <a:pt x="148" y="160"/>
                  </a:lnTo>
                  <a:lnTo>
                    <a:pt x="145" y="158"/>
                  </a:lnTo>
                  <a:lnTo>
                    <a:pt x="141" y="156"/>
                  </a:lnTo>
                  <a:lnTo>
                    <a:pt x="136" y="153"/>
                  </a:lnTo>
                  <a:lnTo>
                    <a:pt x="128" y="151"/>
                  </a:lnTo>
                  <a:lnTo>
                    <a:pt x="95" y="144"/>
                  </a:lnTo>
                  <a:lnTo>
                    <a:pt x="69" y="136"/>
                  </a:lnTo>
                  <a:lnTo>
                    <a:pt x="58" y="133"/>
                  </a:lnTo>
                  <a:lnTo>
                    <a:pt x="48" y="129"/>
                  </a:lnTo>
                  <a:lnTo>
                    <a:pt x="41" y="125"/>
                  </a:lnTo>
                  <a:lnTo>
                    <a:pt x="35" y="122"/>
                  </a:lnTo>
                  <a:lnTo>
                    <a:pt x="29" y="118"/>
                  </a:lnTo>
                  <a:lnTo>
                    <a:pt x="23" y="112"/>
                  </a:lnTo>
                  <a:lnTo>
                    <a:pt x="19" y="106"/>
                  </a:lnTo>
                  <a:lnTo>
                    <a:pt x="15" y="100"/>
                  </a:lnTo>
                  <a:lnTo>
                    <a:pt x="12" y="93"/>
                  </a:lnTo>
                  <a:lnTo>
                    <a:pt x="10" y="87"/>
                  </a:lnTo>
                  <a:lnTo>
                    <a:pt x="8" y="79"/>
                  </a:lnTo>
                  <a:lnTo>
                    <a:pt x="8" y="70"/>
                  </a:lnTo>
                  <a:lnTo>
                    <a:pt x="8" y="63"/>
                  </a:lnTo>
                  <a:lnTo>
                    <a:pt x="9" y="56"/>
                  </a:lnTo>
                  <a:lnTo>
                    <a:pt x="11" y="50"/>
                  </a:lnTo>
                  <a:lnTo>
                    <a:pt x="14" y="43"/>
                  </a:lnTo>
                  <a:lnTo>
                    <a:pt x="17" y="37"/>
                  </a:lnTo>
                  <a:lnTo>
                    <a:pt x="21" y="32"/>
                  </a:lnTo>
                  <a:lnTo>
                    <a:pt x="26" y="26"/>
                  </a:lnTo>
                  <a:lnTo>
                    <a:pt x="32" y="21"/>
                  </a:lnTo>
                  <a:lnTo>
                    <a:pt x="38" y="15"/>
                  </a:lnTo>
                  <a:lnTo>
                    <a:pt x="45" y="12"/>
                  </a:lnTo>
                  <a:lnTo>
                    <a:pt x="52" y="8"/>
                  </a:lnTo>
                  <a:lnTo>
                    <a:pt x="62" y="6"/>
                  </a:lnTo>
                  <a:lnTo>
                    <a:pt x="71" y="3"/>
                  </a:lnTo>
                  <a:lnTo>
                    <a:pt x="82" y="1"/>
                  </a:lnTo>
                  <a:lnTo>
                    <a:pt x="92" y="0"/>
                  </a:lnTo>
                  <a:lnTo>
                    <a:pt x="104" y="0"/>
                  </a:lnTo>
                  <a:lnTo>
                    <a:pt x="116" y="0"/>
                  </a:lnTo>
                  <a:lnTo>
                    <a:pt x="127" y="1"/>
                  </a:lnTo>
                  <a:lnTo>
                    <a:pt x="137" y="2"/>
                  </a:lnTo>
                  <a:lnTo>
                    <a:pt x="145" y="5"/>
                  </a:lnTo>
                  <a:lnTo>
                    <a:pt x="154" y="7"/>
                  </a:lnTo>
                  <a:lnTo>
                    <a:pt x="161" y="9"/>
                  </a:lnTo>
                  <a:lnTo>
                    <a:pt x="168" y="12"/>
                  </a:lnTo>
                  <a:lnTo>
                    <a:pt x="174" y="15"/>
                  </a:lnTo>
                  <a:lnTo>
                    <a:pt x="180" y="20"/>
                  </a:lnTo>
                  <a:lnTo>
                    <a:pt x="185" y="24"/>
                  </a:lnTo>
                  <a:lnTo>
                    <a:pt x="189" y="29"/>
                  </a:lnTo>
                  <a:lnTo>
                    <a:pt x="194" y="35"/>
                  </a:lnTo>
                  <a:lnTo>
                    <a:pt x="197" y="40"/>
                  </a:lnTo>
                  <a:lnTo>
                    <a:pt x="200" y="47"/>
                  </a:lnTo>
                  <a:lnTo>
                    <a:pt x="204" y="54"/>
                  </a:lnTo>
                  <a:lnTo>
                    <a:pt x="206" y="61"/>
                  </a:lnTo>
                  <a:lnTo>
                    <a:pt x="148" y="71"/>
                  </a:lnTo>
                  <a:lnTo>
                    <a:pt x="146" y="65"/>
                  </a:lnTo>
                  <a:lnTo>
                    <a:pt x="143" y="60"/>
                  </a:lnTo>
                  <a:lnTo>
                    <a:pt x="140" y="55"/>
                  </a:lnTo>
                  <a:lnTo>
                    <a:pt x="134" y="51"/>
                  </a:lnTo>
                  <a:lnTo>
                    <a:pt x="129" y="48"/>
                  </a:lnTo>
                  <a:lnTo>
                    <a:pt x="123" y="46"/>
                  </a:lnTo>
                  <a:lnTo>
                    <a:pt x="115" y="44"/>
                  </a:lnTo>
                  <a:lnTo>
                    <a:pt x="105" y="43"/>
                  </a:lnTo>
                  <a:lnTo>
                    <a:pt x="95" y="44"/>
                  </a:lnTo>
                  <a:lnTo>
                    <a:pt x="85" y="46"/>
                  </a:lnTo>
                  <a:lnTo>
                    <a:pt x="77" y="48"/>
                  </a:lnTo>
                  <a:lnTo>
                    <a:pt x="72" y="51"/>
                  </a:lnTo>
                  <a:lnTo>
                    <a:pt x="69" y="53"/>
                  </a:lnTo>
                  <a:lnTo>
                    <a:pt x="66" y="56"/>
                  </a:lnTo>
                  <a:lnTo>
                    <a:pt x="65" y="60"/>
                  </a:lnTo>
                  <a:lnTo>
                    <a:pt x="64" y="63"/>
                  </a:lnTo>
                  <a:lnTo>
                    <a:pt x="65" y="66"/>
                  </a:lnTo>
                  <a:lnTo>
                    <a:pt x="66" y="69"/>
                  </a:lnTo>
                  <a:lnTo>
                    <a:pt x="68" y="71"/>
                  </a:lnTo>
                  <a:lnTo>
                    <a:pt x="71" y="74"/>
                  </a:lnTo>
                  <a:lnTo>
                    <a:pt x="77" y="77"/>
                  </a:lnTo>
                  <a:lnTo>
                    <a:pt x="89" y="81"/>
                  </a:lnTo>
                  <a:lnTo>
                    <a:pt x="105" y="85"/>
                  </a:lnTo>
                  <a:lnTo>
                    <a:pt x="127" y="91"/>
                  </a:lnTo>
                  <a:lnTo>
                    <a:pt x="150" y="96"/>
                  </a:lnTo>
                  <a:lnTo>
                    <a:pt x="168" y="103"/>
                  </a:lnTo>
                  <a:lnTo>
                    <a:pt x="177" y="107"/>
                  </a:lnTo>
                  <a:lnTo>
                    <a:pt x="183" y="110"/>
                  </a:lnTo>
                  <a:lnTo>
                    <a:pt x="189" y="114"/>
                  </a:lnTo>
                  <a:lnTo>
                    <a:pt x="195" y="118"/>
                  </a:lnTo>
                  <a:lnTo>
                    <a:pt x="199" y="122"/>
                  </a:lnTo>
                  <a:lnTo>
                    <a:pt x="204" y="127"/>
                  </a:lnTo>
                  <a:lnTo>
                    <a:pt x="207" y="132"/>
                  </a:lnTo>
                  <a:lnTo>
                    <a:pt x="209" y="137"/>
                  </a:lnTo>
                  <a:lnTo>
                    <a:pt x="211" y="143"/>
                  </a:lnTo>
                  <a:lnTo>
                    <a:pt x="212" y="149"/>
                  </a:lnTo>
                  <a:lnTo>
                    <a:pt x="213" y="156"/>
                  </a:lnTo>
                  <a:lnTo>
                    <a:pt x="213" y="163"/>
                  </a:lnTo>
                  <a:lnTo>
                    <a:pt x="213" y="171"/>
                  </a:lnTo>
                  <a:lnTo>
                    <a:pt x="212" y="178"/>
                  </a:lnTo>
                  <a:lnTo>
                    <a:pt x="210" y="185"/>
                  </a:lnTo>
                  <a:lnTo>
                    <a:pt x="207" y="192"/>
                  </a:lnTo>
                  <a:lnTo>
                    <a:pt x="204" y="199"/>
                  </a:lnTo>
                  <a:lnTo>
                    <a:pt x="199" y="205"/>
                  </a:lnTo>
                  <a:lnTo>
                    <a:pt x="194" y="212"/>
                  </a:lnTo>
                  <a:lnTo>
                    <a:pt x="187" y="217"/>
                  </a:lnTo>
                  <a:lnTo>
                    <a:pt x="181" y="223"/>
                  </a:lnTo>
                  <a:lnTo>
                    <a:pt x="172" y="227"/>
                  </a:lnTo>
                  <a:lnTo>
                    <a:pt x="164" y="231"/>
                  </a:lnTo>
                  <a:lnTo>
                    <a:pt x="155" y="234"/>
                  </a:lnTo>
                  <a:lnTo>
                    <a:pt x="144" y="237"/>
                  </a:lnTo>
                  <a:lnTo>
                    <a:pt x="133" y="239"/>
                  </a:lnTo>
                  <a:lnTo>
                    <a:pt x="123" y="240"/>
                  </a:lnTo>
                  <a:lnTo>
                    <a:pt x="110" y="240"/>
                  </a:lnTo>
                  <a:lnTo>
                    <a:pt x="98" y="240"/>
                  </a:lnTo>
                  <a:lnTo>
                    <a:pt x="87" y="239"/>
                  </a:lnTo>
                  <a:lnTo>
                    <a:pt x="77" y="237"/>
                  </a:lnTo>
                  <a:lnTo>
                    <a:pt x="68" y="234"/>
                  </a:lnTo>
                  <a:lnTo>
                    <a:pt x="59" y="232"/>
                  </a:lnTo>
                  <a:lnTo>
                    <a:pt x="50" y="229"/>
                  </a:lnTo>
                  <a:lnTo>
                    <a:pt x="43" y="225"/>
                  </a:lnTo>
                  <a:lnTo>
                    <a:pt x="35" y="220"/>
                  </a:lnTo>
                  <a:lnTo>
                    <a:pt x="29" y="216"/>
                  </a:lnTo>
                  <a:lnTo>
                    <a:pt x="23" y="211"/>
                  </a:lnTo>
                  <a:lnTo>
                    <a:pt x="18" y="204"/>
                  </a:lnTo>
                  <a:lnTo>
                    <a:pt x="12" y="199"/>
                  </a:lnTo>
                  <a:lnTo>
                    <a:pt x="8" y="191"/>
                  </a:lnTo>
                  <a:lnTo>
                    <a:pt x="5" y="185"/>
                  </a:lnTo>
                  <a:lnTo>
                    <a:pt x="2" y="177"/>
                  </a:lnTo>
                  <a:lnTo>
                    <a:pt x="0" y="17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67" name="Freeform 1495">
              <a:extLst>
                <a:ext uri="{FF2B5EF4-FFF2-40B4-BE49-F238E27FC236}">
                  <a16:creationId xmlns:a16="http://schemas.microsoft.com/office/drawing/2014/main" id="{B9A76C80-B9C5-4942-824F-596BEAE8932C}"/>
                </a:ext>
              </a:extLst>
            </p:cNvPr>
            <p:cNvSpPr>
              <a:spLocks noEditPoints="1"/>
            </p:cNvSpPr>
            <p:nvPr/>
          </p:nvSpPr>
          <p:spPr bwMode="auto">
            <a:xfrm>
              <a:off x="2123" y="1758"/>
              <a:ext cx="13" cy="63"/>
            </a:xfrm>
            <a:custGeom>
              <a:avLst/>
              <a:gdLst>
                <a:gd name="T0" fmla="*/ 0 w 61"/>
                <a:gd name="T1" fmla="*/ 11 h 316"/>
                <a:gd name="T2" fmla="*/ 0 w 61"/>
                <a:gd name="T3" fmla="*/ 0 h 316"/>
                <a:gd name="T4" fmla="*/ 13 w 61"/>
                <a:gd name="T5" fmla="*/ 0 h 316"/>
                <a:gd name="T6" fmla="*/ 13 w 61"/>
                <a:gd name="T7" fmla="*/ 11 h 316"/>
                <a:gd name="T8" fmla="*/ 0 w 61"/>
                <a:gd name="T9" fmla="*/ 11 h 316"/>
                <a:gd name="T10" fmla="*/ 0 w 61"/>
                <a:gd name="T11" fmla="*/ 63 h 316"/>
                <a:gd name="T12" fmla="*/ 0 w 61"/>
                <a:gd name="T13" fmla="*/ 18 h 316"/>
                <a:gd name="T14" fmla="*/ 13 w 61"/>
                <a:gd name="T15" fmla="*/ 18 h 316"/>
                <a:gd name="T16" fmla="*/ 13 w 61"/>
                <a:gd name="T17" fmla="*/ 63 h 316"/>
                <a:gd name="T18" fmla="*/ 0 w 61"/>
                <a:gd name="T19" fmla="*/ 63 h 3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1"/>
                <a:gd name="T31" fmla="*/ 0 h 316"/>
                <a:gd name="T32" fmla="*/ 61 w 61"/>
                <a:gd name="T33" fmla="*/ 316 h 3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1" h="316">
                  <a:moveTo>
                    <a:pt x="0" y="56"/>
                  </a:moveTo>
                  <a:lnTo>
                    <a:pt x="0" y="0"/>
                  </a:lnTo>
                  <a:lnTo>
                    <a:pt x="61" y="0"/>
                  </a:lnTo>
                  <a:lnTo>
                    <a:pt x="61" y="56"/>
                  </a:lnTo>
                  <a:lnTo>
                    <a:pt x="0" y="56"/>
                  </a:lnTo>
                  <a:close/>
                  <a:moveTo>
                    <a:pt x="0" y="316"/>
                  </a:moveTo>
                  <a:lnTo>
                    <a:pt x="0" y="88"/>
                  </a:lnTo>
                  <a:lnTo>
                    <a:pt x="61" y="88"/>
                  </a:lnTo>
                  <a:lnTo>
                    <a:pt x="61" y="316"/>
                  </a:lnTo>
                  <a:lnTo>
                    <a:pt x="0" y="3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68" name="Freeform 1496">
              <a:extLst>
                <a:ext uri="{FF2B5EF4-FFF2-40B4-BE49-F238E27FC236}">
                  <a16:creationId xmlns:a16="http://schemas.microsoft.com/office/drawing/2014/main" id="{EF492E76-FEEC-4B8B-9D5A-F1BE70646820}"/>
                </a:ext>
              </a:extLst>
            </p:cNvPr>
            <p:cNvSpPr>
              <a:spLocks/>
            </p:cNvSpPr>
            <p:nvPr/>
          </p:nvSpPr>
          <p:spPr bwMode="auto">
            <a:xfrm>
              <a:off x="2148" y="1774"/>
              <a:ext cx="41" cy="47"/>
            </a:xfrm>
            <a:custGeom>
              <a:avLst/>
              <a:gdLst>
                <a:gd name="T0" fmla="*/ 41 w 208"/>
                <a:gd name="T1" fmla="*/ 47 h 234"/>
                <a:gd name="T2" fmla="*/ 29 w 208"/>
                <a:gd name="T3" fmla="*/ 47 h 234"/>
                <a:gd name="T4" fmla="*/ 29 w 208"/>
                <a:gd name="T5" fmla="*/ 24 h 234"/>
                <a:gd name="T6" fmla="*/ 29 w 208"/>
                <a:gd name="T7" fmla="*/ 20 h 234"/>
                <a:gd name="T8" fmla="*/ 29 w 208"/>
                <a:gd name="T9" fmla="*/ 17 h 234"/>
                <a:gd name="T10" fmla="*/ 29 w 208"/>
                <a:gd name="T11" fmla="*/ 15 h 234"/>
                <a:gd name="T12" fmla="*/ 29 w 208"/>
                <a:gd name="T13" fmla="*/ 14 h 234"/>
                <a:gd name="T14" fmla="*/ 28 w 208"/>
                <a:gd name="T15" fmla="*/ 13 h 234"/>
                <a:gd name="T16" fmla="*/ 27 w 208"/>
                <a:gd name="T17" fmla="*/ 12 h 234"/>
                <a:gd name="T18" fmla="*/ 27 w 208"/>
                <a:gd name="T19" fmla="*/ 11 h 234"/>
                <a:gd name="T20" fmla="*/ 26 w 208"/>
                <a:gd name="T21" fmla="*/ 11 h 234"/>
                <a:gd name="T22" fmla="*/ 25 w 208"/>
                <a:gd name="T23" fmla="*/ 10 h 234"/>
                <a:gd name="T24" fmla="*/ 24 w 208"/>
                <a:gd name="T25" fmla="*/ 10 h 234"/>
                <a:gd name="T26" fmla="*/ 23 w 208"/>
                <a:gd name="T27" fmla="*/ 9 h 234"/>
                <a:gd name="T28" fmla="*/ 22 w 208"/>
                <a:gd name="T29" fmla="*/ 9 h 234"/>
                <a:gd name="T30" fmla="*/ 20 w 208"/>
                <a:gd name="T31" fmla="*/ 10 h 234"/>
                <a:gd name="T32" fmla="*/ 19 w 208"/>
                <a:gd name="T33" fmla="*/ 10 h 234"/>
                <a:gd name="T34" fmla="*/ 18 w 208"/>
                <a:gd name="T35" fmla="*/ 10 h 234"/>
                <a:gd name="T36" fmla="*/ 16 w 208"/>
                <a:gd name="T37" fmla="*/ 11 h 234"/>
                <a:gd name="T38" fmla="*/ 15 w 208"/>
                <a:gd name="T39" fmla="*/ 12 h 234"/>
                <a:gd name="T40" fmla="*/ 14 w 208"/>
                <a:gd name="T41" fmla="*/ 13 h 234"/>
                <a:gd name="T42" fmla="*/ 13 w 208"/>
                <a:gd name="T43" fmla="*/ 14 h 234"/>
                <a:gd name="T44" fmla="*/ 13 w 208"/>
                <a:gd name="T45" fmla="*/ 16 h 234"/>
                <a:gd name="T46" fmla="*/ 13 w 208"/>
                <a:gd name="T47" fmla="*/ 17 h 234"/>
                <a:gd name="T48" fmla="*/ 12 w 208"/>
                <a:gd name="T49" fmla="*/ 20 h 234"/>
                <a:gd name="T50" fmla="*/ 12 w 208"/>
                <a:gd name="T51" fmla="*/ 23 h 234"/>
                <a:gd name="T52" fmla="*/ 12 w 208"/>
                <a:gd name="T53" fmla="*/ 26 h 234"/>
                <a:gd name="T54" fmla="*/ 12 w 208"/>
                <a:gd name="T55" fmla="*/ 47 h 234"/>
                <a:gd name="T56" fmla="*/ 0 w 208"/>
                <a:gd name="T57" fmla="*/ 47 h 234"/>
                <a:gd name="T58" fmla="*/ 0 w 208"/>
                <a:gd name="T59" fmla="*/ 1 h 234"/>
                <a:gd name="T60" fmla="*/ 11 w 208"/>
                <a:gd name="T61" fmla="*/ 1 h 234"/>
                <a:gd name="T62" fmla="*/ 11 w 208"/>
                <a:gd name="T63" fmla="*/ 8 h 234"/>
                <a:gd name="T64" fmla="*/ 13 w 208"/>
                <a:gd name="T65" fmla="*/ 6 h 234"/>
                <a:gd name="T66" fmla="*/ 14 w 208"/>
                <a:gd name="T67" fmla="*/ 4 h 234"/>
                <a:gd name="T68" fmla="*/ 16 w 208"/>
                <a:gd name="T69" fmla="*/ 3 h 234"/>
                <a:gd name="T70" fmla="*/ 18 w 208"/>
                <a:gd name="T71" fmla="*/ 2 h 234"/>
                <a:gd name="T72" fmla="*/ 20 w 208"/>
                <a:gd name="T73" fmla="*/ 1 h 234"/>
                <a:gd name="T74" fmla="*/ 22 w 208"/>
                <a:gd name="T75" fmla="*/ 0 h 234"/>
                <a:gd name="T76" fmla="*/ 24 w 208"/>
                <a:gd name="T77" fmla="*/ 0 h 234"/>
                <a:gd name="T78" fmla="*/ 26 w 208"/>
                <a:gd name="T79" fmla="*/ 0 h 234"/>
                <a:gd name="T80" fmla="*/ 28 w 208"/>
                <a:gd name="T81" fmla="*/ 0 h 234"/>
                <a:gd name="T82" fmla="*/ 30 w 208"/>
                <a:gd name="T83" fmla="*/ 0 h 234"/>
                <a:gd name="T84" fmla="*/ 32 w 208"/>
                <a:gd name="T85" fmla="*/ 1 h 234"/>
                <a:gd name="T86" fmla="*/ 33 w 208"/>
                <a:gd name="T87" fmla="*/ 2 h 234"/>
                <a:gd name="T88" fmla="*/ 35 w 208"/>
                <a:gd name="T89" fmla="*/ 2 h 234"/>
                <a:gd name="T90" fmla="*/ 36 w 208"/>
                <a:gd name="T91" fmla="*/ 3 h 234"/>
                <a:gd name="T92" fmla="*/ 37 w 208"/>
                <a:gd name="T93" fmla="*/ 4 h 234"/>
                <a:gd name="T94" fmla="*/ 38 w 208"/>
                <a:gd name="T95" fmla="*/ 5 h 234"/>
                <a:gd name="T96" fmla="*/ 39 w 208"/>
                <a:gd name="T97" fmla="*/ 6 h 234"/>
                <a:gd name="T98" fmla="*/ 40 w 208"/>
                <a:gd name="T99" fmla="*/ 8 h 234"/>
                <a:gd name="T100" fmla="*/ 40 w 208"/>
                <a:gd name="T101" fmla="*/ 9 h 234"/>
                <a:gd name="T102" fmla="*/ 40 w 208"/>
                <a:gd name="T103" fmla="*/ 10 h 234"/>
                <a:gd name="T104" fmla="*/ 41 w 208"/>
                <a:gd name="T105" fmla="*/ 12 h 234"/>
                <a:gd name="T106" fmla="*/ 41 w 208"/>
                <a:gd name="T107" fmla="*/ 14 h 234"/>
                <a:gd name="T108" fmla="*/ 41 w 208"/>
                <a:gd name="T109" fmla="*/ 16 h 234"/>
                <a:gd name="T110" fmla="*/ 41 w 208"/>
                <a:gd name="T111" fmla="*/ 18 h 234"/>
                <a:gd name="T112" fmla="*/ 41 w 208"/>
                <a:gd name="T113" fmla="*/ 47 h 23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08"/>
                <a:gd name="T172" fmla="*/ 0 h 234"/>
                <a:gd name="T173" fmla="*/ 208 w 208"/>
                <a:gd name="T174" fmla="*/ 234 h 23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08" h="234">
                  <a:moveTo>
                    <a:pt x="208" y="234"/>
                  </a:moveTo>
                  <a:lnTo>
                    <a:pt x="148" y="234"/>
                  </a:lnTo>
                  <a:lnTo>
                    <a:pt x="148" y="118"/>
                  </a:lnTo>
                  <a:lnTo>
                    <a:pt x="148" y="101"/>
                  </a:lnTo>
                  <a:lnTo>
                    <a:pt x="147" y="87"/>
                  </a:lnTo>
                  <a:lnTo>
                    <a:pt x="146" y="77"/>
                  </a:lnTo>
                  <a:lnTo>
                    <a:pt x="145" y="69"/>
                  </a:lnTo>
                  <a:lnTo>
                    <a:pt x="143" y="65"/>
                  </a:lnTo>
                  <a:lnTo>
                    <a:pt x="139" y="60"/>
                  </a:lnTo>
                  <a:lnTo>
                    <a:pt x="136" y="56"/>
                  </a:lnTo>
                  <a:lnTo>
                    <a:pt x="132" y="53"/>
                  </a:lnTo>
                  <a:lnTo>
                    <a:pt x="128" y="50"/>
                  </a:lnTo>
                  <a:lnTo>
                    <a:pt x="122" y="48"/>
                  </a:lnTo>
                  <a:lnTo>
                    <a:pt x="117" y="47"/>
                  </a:lnTo>
                  <a:lnTo>
                    <a:pt x="111" y="47"/>
                  </a:lnTo>
                  <a:lnTo>
                    <a:pt x="103" y="48"/>
                  </a:lnTo>
                  <a:lnTo>
                    <a:pt x="96" y="49"/>
                  </a:lnTo>
                  <a:lnTo>
                    <a:pt x="89" y="51"/>
                  </a:lnTo>
                  <a:lnTo>
                    <a:pt x="82" y="55"/>
                  </a:lnTo>
                  <a:lnTo>
                    <a:pt x="77" y="60"/>
                  </a:lnTo>
                  <a:lnTo>
                    <a:pt x="72" y="65"/>
                  </a:lnTo>
                  <a:lnTo>
                    <a:pt x="68" y="71"/>
                  </a:lnTo>
                  <a:lnTo>
                    <a:pt x="65" y="78"/>
                  </a:lnTo>
                  <a:lnTo>
                    <a:pt x="64" y="87"/>
                  </a:lnTo>
                  <a:lnTo>
                    <a:pt x="62" y="98"/>
                  </a:lnTo>
                  <a:lnTo>
                    <a:pt x="61" y="114"/>
                  </a:lnTo>
                  <a:lnTo>
                    <a:pt x="61" y="131"/>
                  </a:lnTo>
                  <a:lnTo>
                    <a:pt x="61" y="234"/>
                  </a:lnTo>
                  <a:lnTo>
                    <a:pt x="0" y="234"/>
                  </a:lnTo>
                  <a:lnTo>
                    <a:pt x="0" y="6"/>
                  </a:lnTo>
                  <a:lnTo>
                    <a:pt x="56" y="6"/>
                  </a:lnTo>
                  <a:lnTo>
                    <a:pt x="56" y="39"/>
                  </a:lnTo>
                  <a:lnTo>
                    <a:pt x="64" y="30"/>
                  </a:lnTo>
                  <a:lnTo>
                    <a:pt x="72" y="22"/>
                  </a:lnTo>
                  <a:lnTo>
                    <a:pt x="81" y="15"/>
                  </a:lnTo>
                  <a:lnTo>
                    <a:pt x="91" y="10"/>
                  </a:lnTo>
                  <a:lnTo>
                    <a:pt x="99" y="6"/>
                  </a:lnTo>
                  <a:lnTo>
                    <a:pt x="110" y="2"/>
                  </a:lnTo>
                  <a:lnTo>
                    <a:pt x="121" y="1"/>
                  </a:lnTo>
                  <a:lnTo>
                    <a:pt x="132" y="0"/>
                  </a:lnTo>
                  <a:lnTo>
                    <a:pt x="142" y="0"/>
                  </a:lnTo>
                  <a:lnTo>
                    <a:pt x="151" y="2"/>
                  </a:lnTo>
                  <a:lnTo>
                    <a:pt x="160" y="5"/>
                  </a:lnTo>
                  <a:lnTo>
                    <a:pt x="169" y="8"/>
                  </a:lnTo>
                  <a:lnTo>
                    <a:pt x="176" y="11"/>
                  </a:lnTo>
                  <a:lnTo>
                    <a:pt x="184" y="15"/>
                  </a:lnTo>
                  <a:lnTo>
                    <a:pt x="189" y="21"/>
                  </a:lnTo>
                  <a:lnTo>
                    <a:pt x="193" y="26"/>
                  </a:lnTo>
                  <a:lnTo>
                    <a:pt x="198" y="32"/>
                  </a:lnTo>
                  <a:lnTo>
                    <a:pt x="201" y="38"/>
                  </a:lnTo>
                  <a:lnTo>
                    <a:pt x="203" y="44"/>
                  </a:lnTo>
                  <a:lnTo>
                    <a:pt x="205" y="51"/>
                  </a:lnTo>
                  <a:lnTo>
                    <a:pt x="207" y="60"/>
                  </a:lnTo>
                  <a:lnTo>
                    <a:pt x="208" y="68"/>
                  </a:lnTo>
                  <a:lnTo>
                    <a:pt x="208" y="80"/>
                  </a:lnTo>
                  <a:lnTo>
                    <a:pt x="208" y="92"/>
                  </a:lnTo>
                  <a:lnTo>
                    <a:pt x="208" y="2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69" name="Freeform 1497">
              <a:extLst>
                <a:ext uri="{FF2B5EF4-FFF2-40B4-BE49-F238E27FC236}">
                  <a16:creationId xmlns:a16="http://schemas.microsoft.com/office/drawing/2014/main" id="{171186E1-B55D-4D19-826F-427EBD7BE86F}"/>
                </a:ext>
              </a:extLst>
            </p:cNvPr>
            <p:cNvSpPr>
              <a:spLocks noEditPoints="1"/>
            </p:cNvSpPr>
            <p:nvPr/>
          </p:nvSpPr>
          <p:spPr bwMode="auto">
            <a:xfrm>
              <a:off x="2199" y="1774"/>
              <a:ext cx="43" cy="48"/>
            </a:xfrm>
            <a:custGeom>
              <a:avLst/>
              <a:gdLst>
                <a:gd name="T0" fmla="*/ 2 w 215"/>
                <a:gd name="T1" fmla="*/ 11 h 240"/>
                <a:gd name="T2" fmla="*/ 4 w 215"/>
                <a:gd name="T3" fmla="*/ 7 h 240"/>
                <a:gd name="T4" fmla="*/ 6 w 215"/>
                <a:gd name="T5" fmla="*/ 4 h 240"/>
                <a:gd name="T6" fmla="*/ 10 w 215"/>
                <a:gd name="T7" fmla="*/ 2 h 240"/>
                <a:gd name="T8" fmla="*/ 15 w 215"/>
                <a:gd name="T9" fmla="*/ 0 h 240"/>
                <a:gd name="T10" fmla="*/ 21 w 215"/>
                <a:gd name="T11" fmla="*/ 0 h 240"/>
                <a:gd name="T12" fmla="*/ 31 w 215"/>
                <a:gd name="T13" fmla="*/ 1 h 240"/>
                <a:gd name="T14" fmla="*/ 36 w 215"/>
                <a:gd name="T15" fmla="*/ 4 h 240"/>
                <a:gd name="T16" fmla="*/ 39 w 215"/>
                <a:gd name="T17" fmla="*/ 9 h 240"/>
                <a:gd name="T18" fmla="*/ 40 w 215"/>
                <a:gd name="T19" fmla="*/ 18 h 240"/>
                <a:gd name="T20" fmla="*/ 40 w 215"/>
                <a:gd name="T21" fmla="*/ 37 h 240"/>
                <a:gd name="T22" fmla="*/ 42 w 215"/>
                <a:gd name="T23" fmla="*/ 44 h 240"/>
                <a:gd name="T24" fmla="*/ 30 w 215"/>
                <a:gd name="T25" fmla="*/ 45 h 240"/>
                <a:gd name="T26" fmla="*/ 29 w 215"/>
                <a:gd name="T27" fmla="*/ 42 h 240"/>
                <a:gd name="T28" fmla="*/ 24 w 215"/>
                <a:gd name="T29" fmla="*/ 46 h 240"/>
                <a:gd name="T30" fmla="*/ 19 w 215"/>
                <a:gd name="T31" fmla="*/ 48 h 240"/>
                <a:gd name="T32" fmla="*/ 13 w 215"/>
                <a:gd name="T33" fmla="*/ 48 h 240"/>
                <a:gd name="T34" fmla="*/ 9 w 215"/>
                <a:gd name="T35" fmla="*/ 47 h 240"/>
                <a:gd name="T36" fmla="*/ 5 w 215"/>
                <a:gd name="T37" fmla="*/ 45 h 240"/>
                <a:gd name="T38" fmla="*/ 2 w 215"/>
                <a:gd name="T39" fmla="*/ 42 h 240"/>
                <a:gd name="T40" fmla="*/ 0 w 215"/>
                <a:gd name="T41" fmla="*/ 38 h 240"/>
                <a:gd name="T42" fmla="*/ 0 w 215"/>
                <a:gd name="T43" fmla="*/ 34 h 240"/>
                <a:gd name="T44" fmla="*/ 1 w 215"/>
                <a:gd name="T45" fmla="*/ 29 h 240"/>
                <a:gd name="T46" fmla="*/ 4 w 215"/>
                <a:gd name="T47" fmla="*/ 25 h 240"/>
                <a:gd name="T48" fmla="*/ 9 w 215"/>
                <a:gd name="T49" fmla="*/ 22 h 240"/>
                <a:gd name="T50" fmla="*/ 17 w 215"/>
                <a:gd name="T51" fmla="*/ 20 h 240"/>
                <a:gd name="T52" fmla="*/ 26 w 215"/>
                <a:gd name="T53" fmla="*/ 18 h 240"/>
                <a:gd name="T54" fmla="*/ 28 w 215"/>
                <a:gd name="T55" fmla="*/ 14 h 240"/>
                <a:gd name="T56" fmla="*/ 27 w 215"/>
                <a:gd name="T57" fmla="*/ 11 h 240"/>
                <a:gd name="T58" fmla="*/ 22 w 215"/>
                <a:gd name="T59" fmla="*/ 9 h 240"/>
                <a:gd name="T60" fmla="*/ 17 w 215"/>
                <a:gd name="T61" fmla="*/ 10 h 240"/>
                <a:gd name="T62" fmla="*/ 14 w 215"/>
                <a:gd name="T63" fmla="*/ 11 h 240"/>
                <a:gd name="T64" fmla="*/ 12 w 215"/>
                <a:gd name="T65" fmla="*/ 15 h 240"/>
                <a:gd name="T66" fmla="*/ 25 w 215"/>
                <a:gd name="T67" fmla="*/ 26 h 240"/>
                <a:gd name="T68" fmla="*/ 19 w 215"/>
                <a:gd name="T69" fmla="*/ 27 h 240"/>
                <a:gd name="T70" fmla="*/ 14 w 215"/>
                <a:gd name="T71" fmla="*/ 29 h 240"/>
                <a:gd name="T72" fmla="*/ 12 w 215"/>
                <a:gd name="T73" fmla="*/ 32 h 240"/>
                <a:gd name="T74" fmla="*/ 13 w 215"/>
                <a:gd name="T75" fmla="*/ 35 h 240"/>
                <a:gd name="T76" fmla="*/ 15 w 215"/>
                <a:gd name="T77" fmla="*/ 38 h 240"/>
                <a:gd name="T78" fmla="*/ 19 w 215"/>
                <a:gd name="T79" fmla="*/ 39 h 240"/>
                <a:gd name="T80" fmla="*/ 24 w 215"/>
                <a:gd name="T81" fmla="*/ 38 h 240"/>
                <a:gd name="T82" fmla="*/ 27 w 215"/>
                <a:gd name="T83" fmla="*/ 35 h 240"/>
                <a:gd name="T84" fmla="*/ 28 w 215"/>
                <a:gd name="T85" fmla="*/ 31 h 24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5"/>
                <a:gd name="T130" fmla="*/ 0 h 240"/>
                <a:gd name="T131" fmla="*/ 215 w 215"/>
                <a:gd name="T132" fmla="*/ 240 h 24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5" h="240">
                  <a:moveTo>
                    <a:pt x="60" y="76"/>
                  </a:moveTo>
                  <a:lnTo>
                    <a:pt x="5" y="65"/>
                  </a:lnTo>
                  <a:lnTo>
                    <a:pt x="9" y="57"/>
                  </a:lnTo>
                  <a:lnTo>
                    <a:pt x="11" y="50"/>
                  </a:lnTo>
                  <a:lnTo>
                    <a:pt x="15" y="43"/>
                  </a:lnTo>
                  <a:lnTo>
                    <a:pt x="18" y="37"/>
                  </a:lnTo>
                  <a:lnTo>
                    <a:pt x="23" y="30"/>
                  </a:lnTo>
                  <a:lnTo>
                    <a:pt x="27" y="25"/>
                  </a:lnTo>
                  <a:lnTo>
                    <a:pt x="32" y="21"/>
                  </a:lnTo>
                  <a:lnTo>
                    <a:pt x="38" y="16"/>
                  </a:lnTo>
                  <a:lnTo>
                    <a:pt x="44" y="12"/>
                  </a:lnTo>
                  <a:lnTo>
                    <a:pt x="51" y="9"/>
                  </a:lnTo>
                  <a:lnTo>
                    <a:pt x="58" y="7"/>
                  </a:lnTo>
                  <a:lnTo>
                    <a:pt x="66" y="5"/>
                  </a:lnTo>
                  <a:lnTo>
                    <a:pt x="74" y="2"/>
                  </a:lnTo>
                  <a:lnTo>
                    <a:pt x="84" y="1"/>
                  </a:lnTo>
                  <a:lnTo>
                    <a:pt x="94" y="0"/>
                  </a:lnTo>
                  <a:lnTo>
                    <a:pt x="105" y="0"/>
                  </a:lnTo>
                  <a:lnTo>
                    <a:pt x="124" y="1"/>
                  </a:lnTo>
                  <a:lnTo>
                    <a:pt x="140" y="2"/>
                  </a:lnTo>
                  <a:lnTo>
                    <a:pt x="154" y="6"/>
                  </a:lnTo>
                  <a:lnTo>
                    <a:pt x="165" y="10"/>
                  </a:lnTo>
                  <a:lnTo>
                    <a:pt x="175" y="15"/>
                  </a:lnTo>
                  <a:lnTo>
                    <a:pt x="182" y="21"/>
                  </a:lnTo>
                  <a:lnTo>
                    <a:pt x="189" y="27"/>
                  </a:lnTo>
                  <a:lnTo>
                    <a:pt x="193" y="35"/>
                  </a:lnTo>
                  <a:lnTo>
                    <a:pt x="196" y="43"/>
                  </a:lnTo>
                  <a:lnTo>
                    <a:pt x="200" y="55"/>
                  </a:lnTo>
                  <a:lnTo>
                    <a:pt x="201" y="70"/>
                  </a:lnTo>
                  <a:lnTo>
                    <a:pt x="202" y="89"/>
                  </a:lnTo>
                  <a:lnTo>
                    <a:pt x="201" y="159"/>
                  </a:lnTo>
                  <a:lnTo>
                    <a:pt x="201" y="173"/>
                  </a:lnTo>
                  <a:lnTo>
                    <a:pt x="202" y="186"/>
                  </a:lnTo>
                  <a:lnTo>
                    <a:pt x="203" y="196"/>
                  </a:lnTo>
                  <a:lnTo>
                    <a:pt x="204" y="204"/>
                  </a:lnTo>
                  <a:lnTo>
                    <a:pt x="208" y="218"/>
                  </a:lnTo>
                  <a:lnTo>
                    <a:pt x="215" y="234"/>
                  </a:lnTo>
                  <a:lnTo>
                    <a:pt x="154" y="234"/>
                  </a:lnTo>
                  <a:lnTo>
                    <a:pt x="152" y="227"/>
                  </a:lnTo>
                  <a:lnTo>
                    <a:pt x="149" y="217"/>
                  </a:lnTo>
                  <a:lnTo>
                    <a:pt x="148" y="212"/>
                  </a:lnTo>
                  <a:lnTo>
                    <a:pt x="147" y="210"/>
                  </a:lnTo>
                  <a:lnTo>
                    <a:pt x="139" y="216"/>
                  </a:lnTo>
                  <a:lnTo>
                    <a:pt x="131" y="223"/>
                  </a:lnTo>
                  <a:lnTo>
                    <a:pt x="122" y="228"/>
                  </a:lnTo>
                  <a:lnTo>
                    <a:pt x="113" y="232"/>
                  </a:lnTo>
                  <a:lnTo>
                    <a:pt x="105" y="235"/>
                  </a:lnTo>
                  <a:lnTo>
                    <a:pt x="95" y="238"/>
                  </a:lnTo>
                  <a:lnTo>
                    <a:pt x="85" y="239"/>
                  </a:lnTo>
                  <a:lnTo>
                    <a:pt x="75" y="240"/>
                  </a:lnTo>
                  <a:lnTo>
                    <a:pt x="67" y="240"/>
                  </a:lnTo>
                  <a:lnTo>
                    <a:pt x="59" y="239"/>
                  </a:lnTo>
                  <a:lnTo>
                    <a:pt x="52" y="237"/>
                  </a:lnTo>
                  <a:lnTo>
                    <a:pt x="44" y="234"/>
                  </a:lnTo>
                  <a:lnTo>
                    <a:pt x="38" y="232"/>
                  </a:lnTo>
                  <a:lnTo>
                    <a:pt x="31" y="229"/>
                  </a:lnTo>
                  <a:lnTo>
                    <a:pt x="25" y="225"/>
                  </a:lnTo>
                  <a:lnTo>
                    <a:pt x="20" y="220"/>
                  </a:lnTo>
                  <a:lnTo>
                    <a:pt x="15" y="216"/>
                  </a:lnTo>
                  <a:lnTo>
                    <a:pt x="11" y="211"/>
                  </a:lnTo>
                  <a:lnTo>
                    <a:pt x="7" y="204"/>
                  </a:lnTo>
                  <a:lnTo>
                    <a:pt x="4" y="199"/>
                  </a:lnTo>
                  <a:lnTo>
                    <a:pt x="2" y="192"/>
                  </a:lnTo>
                  <a:lnTo>
                    <a:pt x="1" y="186"/>
                  </a:lnTo>
                  <a:lnTo>
                    <a:pt x="0" y="179"/>
                  </a:lnTo>
                  <a:lnTo>
                    <a:pt x="0" y="172"/>
                  </a:lnTo>
                  <a:lnTo>
                    <a:pt x="0" y="162"/>
                  </a:lnTo>
                  <a:lnTo>
                    <a:pt x="2" y="153"/>
                  </a:lnTo>
                  <a:lnTo>
                    <a:pt x="4" y="145"/>
                  </a:lnTo>
                  <a:lnTo>
                    <a:pt x="9" y="137"/>
                  </a:lnTo>
                  <a:lnTo>
                    <a:pt x="14" y="130"/>
                  </a:lnTo>
                  <a:lnTo>
                    <a:pt x="20" y="124"/>
                  </a:lnTo>
                  <a:lnTo>
                    <a:pt x="27" y="119"/>
                  </a:lnTo>
                  <a:lnTo>
                    <a:pt x="34" y="114"/>
                  </a:lnTo>
                  <a:lnTo>
                    <a:pt x="44" y="110"/>
                  </a:lnTo>
                  <a:lnTo>
                    <a:pt x="55" y="106"/>
                  </a:lnTo>
                  <a:lnTo>
                    <a:pt x="68" y="103"/>
                  </a:lnTo>
                  <a:lnTo>
                    <a:pt x="83" y="100"/>
                  </a:lnTo>
                  <a:lnTo>
                    <a:pt x="102" y="96"/>
                  </a:lnTo>
                  <a:lnTo>
                    <a:pt x="119" y="92"/>
                  </a:lnTo>
                  <a:lnTo>
                    <a:pt x="132" y="89"/>
                  </a:lnTo>
                  <a:lnTo>
                    <a:pt x="142" y="85"/>
                  </a:lnTo>
                  <a:lnTo>
                    <a:pt x="142" y="79"/>
                  </a:lnTo>
                  <a:lnTo>
                    <a:pt x="141" y="70"/>
                  </a:lnTo>
                  <a:lnTo>
                    <a:pt x="139" y="64"/>
                  </a:lnTo>
                  <a:lnTo>
                    <a:pt x="137" y="59"/>
                  </a:lnTo>
                  <a:lnTo>
                    <a:pt x="134" y="54"/>
                  </a:lnTo>
                  <a:lnTo>
                    <a:pt x="128" y="51"/>
                  </a:lnTo>
                  <a:lnTo>
                    <a:pt x="121" y="49"/>
                  </a:lnTo>
                  <a:lnTo>
                    <a:pt x="112" y="47"/>
                  </a:lnTo>
                  <a:lnTo>
                    <a:pt x="100" y="47"/>
                  </a:lnTo>
                  <a:lnTo>
                    <a:pt x="93" y="47"/>
                  </a:lnTo>
                  <a:lnTo>
                    <a:pt x="86" y="48"/>
                  </a:lnTo>
                  <a:lnTo>
                    <a:pt x="81" y="50"/>
                  </a:lnTo>
                  <a:lnTo>
                    <a:pt x="75" y="53"/>
                  </a:lnTo>
                  <a:lnTo>
                    <a:pt x="71" y="56"/>
                  </a:lnTo>
                  <a:lnTo>
                    <a:pt x="67" y="62"/>
                  </a:lnTo>
                  <a:lnTo>
                    <a:pt x="64" y="68"/>
                  </a:lnTo>
                  <a:lnTo>
                    <a:pt x="60" y="76"/>
                  </a:lnTo>
                  <a:close/>
                  <a:moveTo>
                    <a:pt x="142" y="124"/>
                  </a:moveTo>
                  <a:lnTo>
                    <a:pt x="135" y="127"/>
                  </a:lnTo>
                  <a:lnTo>
                    <a:pt x="127" y="129"/>
                  </a:lnTo>
                  <a:lnTo>
                    <a:pt x="116" y="131"/>
                  </a:lnTo>
                  <a:lnTo>
                    <a:pt x="105" y="134"/>
                  </a:lnTo>
                  <a:lnTo>
                    <a:pt x="94" y="136"/>
                  </a:lnTo>
                  <a:lnTo>
                    <a:pt x="84" y="139"/>
                  </a:lnTo>
                  <a:lnTo>
                    <a:pt x="77" y="142"/>
                  </a:lnTo>
                  <a:lnTo>
                    <a:pt x="72" y="145"/>
                  </a:lnTo>
                  <a:lnTo>
                    <a:pt x="67" y="149"/>
                  </a:lnTo>
                  <a:lnTo>
                    <a:pt x="64" y="153"/>
                  </a:lnTo>
                  <a:lnTo>
                    <a:pt x="60" y="160"/>
                  </a:lnTo>
                  <a:lnTo>
                    <a:pt x="60" y="165"/>
                  </a:lnTo>
                  <a:lnTo>
                    <a:pt x="60" y="172"/>
                  </a:lnTo>
                  <a:lnTo>
                    <a:pt x="63" y="177"/>
                  </a:lnTo>
                  <a:lnTo>
                    <a:pt x="66" y="183"/>
                  </a:lnTo>
                  <a:lnTo>
                    <a:pt x="70" y="188"/>
                  </a:lnTo>
                  <a:lnTo>
                    <a:pt x="74" y="191"/>
                  </a:lnTo>
                  <a:lnTo>
                    <a:pt x="81" y="194"/>
                  </a:lnTo>
                  <a:lnTo>
                    <a:pt x="86" y="197"/>
                  </a:lnTo>
                  <a:lnTo>
                    <a:pt x="94" y="197"/>
                  </a:lnTo>
                  <a:lnTo>
                    <a:pt x="101" y="197"/>
                  </a:lnTo>
                  <a:lnTo>
                    <a:pt x="110" y="194"/>
                  </a:lnTo>
                  <a:lnTo>
                    <a:pt x="118" y="191"/>
                  </a:lnTo>
                  <a:lnTo>
                    <a:pt x="125" y="186"/>
                  </a:lnTo>
                  <a:lnTo>
                    <a:pt x="131" y="182"/>
                  </a:lnTo>
                  <a:lnTo>
                    <a:pt x="134" y="177"/>
                  </a:lnTo>
                  <a:lnTo>
                    <a:pt x="137" y="172"/>
                  </a:lnTo>
                  <a:lnTo>
                    <a:pt x="139" y="166"/>
                  </a:lnTo>
                  <a:lnTo>
                    <a:pt x="141" y="155"/>
                  </a:lnTo>
                  <a:lnTo>
                    <a:pt x="142" y="136"/>
                  </a:lnTo>
                  <a:lnTo>
                    <a:pt x="142" y="1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70" name="Rectangle 1498">
              <a:extLst>
                <a:ext uri="{FF2B5EF4-FFF2-40B4-BE49-F238E27FC236}">
                  <a16:creationId xmlns:a16="http://schemas.microsoft.com/office/drawing/2014/main" id="{C2E2CE7F-5DDA-4EF6-84FC-3441A3E1C4C9}"/>
                </a:ext>
              </a:extLst>
            </p:cNvPr>
            <p:cNvSpPr>
              <a:spLocks noChangeArrowheads="1"/>
            </p:cNvSpPr>
            <p:nvPr/>
          </p:nvSpPr>
          <p:spPr bwMode="auto">
            <a:xfrm>
              <a:off x="2248" y="1747"/>
              <a:ext cx="135" cy="1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50271" name="Freeform 1499">
              <a:extLst>
                <a:ext uri="{FF2B5EF4-FFF2-40B4-BE49-F238E27FC236}">
                  <a16:creationId xmlns:a16="http://schemas.microsoft.com/office/drawing/2014/main" id="{25718BC2-68BF-46BA-A434-E1B476138282}"/>
                </a:ext>
              </a:extLst>
            </p:cNvPr>
            <p:cNvSpPr>
              <a:spLocks/>
            </p:cNvSpPr>
            <p:nvPr/>
          </p:nvSpPr>
          <p:spPr bwMode="auto">
            <a:xfrm>
              <a:off x="2343" y="1723"/>
              <a:ext cx="65" cy="66"/>
            </a:xfrm>
            <a:custGeom>
              <a:avLst/>
              <a:gdLst>
                <a:gd name="T0" fmla="*/ 0 w 326"/>
                <a:gd name="T1" fmla="*/ 0 h 327"/>
                <a:gd name="T2" fmla="*/ 0 w 326"/>
                <a:gd name="T3" fmla="*/ 1 h 327"/>
                <a:gd name="T4" fmla="*/ 1 w 326"/>
                <a:gd name="T5" fmla="*/ 3 h 327"/>
                <a:gd name="T6" fmla="*/ 2 w 326"/>
                <a:gd name="T7" fmla="*/ 5 h 327"/>
                <a:gd name="T8" fmla="*/ 3 w 326"/>
                <a:gd name="T9" fmla="*/ 7 h 327"/>
                <a:gd name="T10" fmla="*/ 3 w 326"/>
                <a:gd name="T11" fmla="*/ 9 h 327"/>
                <a:gd name="T12" fmla="*/ 4 w 326"/>
                <a:gd name="T13" fmla="*/ 11 h 327"/>
                <a:gd name="T14" fmla="*/ 4 w 326"/>
                <a:gd name="T15" fmla="*/ 14 h 327"/>
                <a:gd name="T16" fmla="*/ 5 w 326"/>
                <a:gd name="T17" fmla="*/ 15 h 327"/>
                <a:gd name="T18" fmla="*/ 5 w 326"/>
                <a:gd name="T19" fmla="*/ 18 h 327"/>
                <a:gd name="T20" fmla="*/ 6 w 326"/>
                <a:gd name="T21" fmla="*/ 20 h 327"/>
                <a:gd name="T22" fmla="*/ 6 w 326"/>
                <a:gd name="T23" fmla="*/ 22 h 327"/>
                <a:gd name="T24" fmla="*/ 6 w 326"/>
                <a:gd name="T25" fmla="*/ 24 h 327"/>
                <a:gd name="T26" fmla="*/ 7 w 326"/>
                <a:gd name="T27" fmla="*/ 26 h 327"/>
                <a:gd name="T28" fmla="*/ 7 w 326"/>
                <a:gd name="T29" fmla="*/ 28 h 327"/>
                <a:gd name="T30" fmla="*/ 7 w 326"/>
                <a:gd name="T31" fmla="*/ 30 h 327"/>
                <a:gd name="T32" fmla="*/ 7 w 326"/>
                <a:gd name="T33" fmla="*/ 32 h 327"/>
                <a:gd name="T34" fmla="*/ 7 w 326"/>
                <a:gd name="T35" fmla="*/ 34 h 327"/>
                <a:gd name="T36" fmla="*/ 7 w 326"/>
                <a:gd name="T37" fmla="*/ 36 h 327"/>
                <a:gd name="T38" fmla="*/ 7 w 326"/>
                <a:gd name="T39" fmla="*/ 38 h 327"/>
                <a:gd name="T40" fmla="*/ 7 w 326"/>
                <a:gd name="T41" fmla="*/ 40 h 327"/>
                <a:gd name="T42" fmla="*/ 6 w 326"/>
                <a:gd name="T43" fmla="*/ 42 h 327"/>
                <a:gd name="T44" fmla="*/ 6 w 326"/>
                <a:gd name="T45" fmla="*/ 44 h 327"/>
                <a:gd name="T46" fmla="*/ 6 w 326"/>
                <a:gd name="T47" fmla="*/ 46 h 327"/>
                <a:gd name="T48" fmla="*/ 5 w 326"/>
                <a:gd name="T49" fmla="*/ 48 h 327"/>
                <a:gd name="T50" fmla="*/ 5 w 326"/>
                <a:gd name="T51" fmla="*/ 50 h 327"/>
                <a:gd name="T52" fmla="*/ 4 w 326"/>
                <a:gd name="T53" fmla="*/ 52 h 327"/>
                <a:gd name="T54" fmla="*/ 4 w 326"/>
                <a:gd name="T55" fmla="*/ 54 h 327"/>
                <a:gd name="T56" fmla="*/ 3 w 326"/>
                <a:gd name="T57" fmla="*/ 57 h 327"/>
                <a:gd name="T58" fmla="*/ 3 w 326"/>
                <a:gd name="T59" fmla="*/ 59 h 327"/>
                <a:gd name="T60" fmla="*/ 2 w 326"/>
                <a:gd name="T61" fmla="*/ 61 h 327"/>
                <a:gd name="T62" fmla="*/ 1 w 326"/>
                <a:gd name="T63" fmla="*/ 63 h 327"/>
                <a:gd name="T64" fmla="*/ 0 w 326"/>
                <a:gd name="T65" fmla="*/ 65 h 327"/>
                <a:gd name="T66" fmla="*/ 65 w 326"/>
                <a:gd name="T67" fmla="*/ 33 h 327"/>
                <a:gd name="T68" fmla="*/ 65 w 326"/>
                <a:gd name="T69" fmla="*/ 33 h 32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26"/>
                <a:gd name="T106" fmla="*/ 0 h 327"/>
                <a:gd name="T107" fmla="*/ 326 w 326"/>
                <a:gd name="T108" fmla="*/ 327 h 32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26" h="327">
                  <a:moveTo>
                    <a:pt x="326" y="164"/>
                  </a:moveTo>
                  <a:lnTo>
                    <a:pt x="0" y="0"/>
                  </a:lnTo>
                  <a:lnTo>
                    <a:pt x="2" y="5"/>
                  </a:lnTo>
                  <a:lnTo>
                    <a:pt x="4" y="10"/>
                  </a:lnTo>
                  <a:lnTo>
                    <a:pt x="6" y="16"/>
                  </a:lnTo>
                  <a:lnTo>
                    <a:pt x="8" y="20"/>
                  </a:lnTo>
                  <a:lnTo>
                    <a:pt x="11" y="26"/>
                  </a:lnTo>
                  <a:lnTo>
                    <a:pt x="12" y="31"/>
                  </a:lnTo>
                  <a:lnTo>
                    <a:pt x="14" y="35"/>
                  </a:lnTo>
                  <a:lnTo>
                    <a:pt x="15" y="41"/>
                  </a:lnTo>
                  <a:lnTo>
                    <a:pt x="17" y="46"/>
                  </a:lnTo>
                  <a:lnTo>
                    <a:pt x="18" y="51"/>
                  </a:lnTo>
                  <a:lnTo>
                    <a:pt x="20" y="56"/>
                  </a:lnTo>
                  <a:lnTo>
                    <a:pt x="21" y="61"/>
                  </a:lnTo>
                  <a:lnTo>
                    <a:pt x="22" y="67"/>
                  </a:lnTo>
                  <a:lnTo>
                    <a:pt x="24" y="72"/>
                  </a:lnTo>
                  <a:lnTo>
                    <a:pt x="25" y="76"/>
                  </a:lnTo>
                  <a:lnTo>
                    <a:pt x="26" y="82"/>
                  </a:lnTo>
                  <a:lnTo>
                    <a:pt x="27" y="87"/>
                  </a:lnTo>
                  <a:lnTo>
                    <a:pt x="28" y="91"/>
                  </a:lnTo>
                  <a:lnTo>
                    <a:pt x="29" y="97"/>
                  </a:lnTo>
                  <a:lnTo>
                    <a:pt x="30" y="102"/>
                  </a:lnTo>
                  <a:lnTo>
                    <a:pt x="31" y="108"/>
                  </a:lnTo>
                  <a:lnTo>
                    <a:pt x="31" y="112"/>
                  </a:lnTo>
                  <a:lnTo>
                    <a:pt x="32" y="117"/>
                  </a:lnTo>
                  <a:lnTo>
                    <a:pt x="33" y="123"/>
                  </a:lnTo>
                  <a:lnTo>
                    <a:pt x="33" y="127"/>
                  </a:lnTo>
                  <a:lnTo>
                    <a:pt x="33" y="132"/>
                  </a:lnTo>
                  <a:lnTo>
                    <a:pt x="34" y="138"/>
                  </a:lnTo>
                  <a:lnTo>
                    <a:pt x="34" y="143"/>
                  </a:lnTo>
                  <a:lnTo>
                    <a:pt x="34" y="147"/>
                  </a:lnTo>
                  <a:lnTo>
                    <a:pt x="34" y="153"/>
                  </a:lnTo>
                  <a:lnTo>
                    <a:pt x="35" y="158"/>
                  </a:lnTo>
                  <a:lnTo>
                    <a:pt x="35" y="164"/>
                  </a:lnTo>
                  <a:lnTo>
                    <a:pt x="35" y="168"/>
                  </a:lnTo>
                  <a:lnTo>
                    <a:pt x="34" y="173"/>
                  </a:lnTo>
                  <a:lnTo>
                    <a:pt x="34" y="179"/>
                  </a:lnTo>
                  <a:lnTo>
                    <a:pt x="34" y="183"/>
                  </a:lnTo>
                  <a:lnTo>
                    <a:pt x="34" y="188"/>
                  </a:lnTo>
                  <a:lnTo>
                    <a:pt x="33" y="194"/>
                  </a:lnTo>
                  <a:lnTo>
                    <a:pt x="33" y="199"/>
                  </a:lnTo>
                  <a:lnTo>
                    <a:pt x="33" y="204"/>
                  </a:lnTo>
                  <a:lnTo>
                    <a:pt x="32" y="209"/>
                  </a:lnTo>
                  <a:lnTo>
                    <a:pt x="31" y="214"/>
                  </a:lnTo>
                  <a:lnTo>
                    <a:pt x="31" y="219"/>
                  </a:lnTo>
                  <a:lnTo>
                    <a:pt x="30" y="224"/>
                  </a:lnTo>
                  <a:lnTo>
                    <a:pt x="29" y="229"/>
                  </a:lnTo>
                  <a:lnTo>
                    <a:pt x="28" y="235"/>
                  </a:lnTo>
                  <a:lnTo>
                    <a:pt x="27" y="239"/>
                  </a:lnTo>
                  <a:lnTo>
                    <a:pt x="26" y="245"/>
                  </a:lnTo>
                  <a:lnTo>
                    <a:pt x="25" y="250"/>
                  </a:lnTo>
                  <a:lnTo>
                    <a:pt x="24" y="255"/>
                  </a:lnTo>
                  <a:lnTo>
                    <a:pt x="22" y="260"/>
                  </a:lnTo>
                  <a:lnTo>
                    <a:pt x="21" y="265"/>
                  </a:lnTo>
                  <a:lnTo>
                    <a:pt x="20" y="270"/>
                  </a:lnTo>
                  <a:lnTo>
                    <a:pt x="18" y="275"/>
                  </a:lnTo>
                  <a:lnTo>
                    <a:pt x="17" y="280"/>
                  </a:lnTo>
                  <a:lnTo>
                    <a:pt x="15" y="286"/>
                  </a:lnTo>
                  <a:lnTo>
                    <a:pt x="14" y="291"/>
                  </a:lnTo>
                  <a:lnTo>
                    <a:pt x="12" y="295"/>
                  </a:lnTo>
                  <a:lnTo>
                    <a:pt x="11" y="301"/>
                  </a:lnTo>
                  <a:lnTo>
                    <a:pt x="8" y="306"/>
                  </a:lnTo>
                  <a:lnTo>
                    <a:pt x="6" y="311"/>
                  </a:lnTo>
                  <a:lnTo>
                    <a:pt x="4" y="316"/>
                  </a:lnTo>
                  <a:lnTo>
                    <a:pt x="2" y="321"/>
                  </a:lnTo>
                  <a:lnTo>
                    <a:pt x="0" y="327"/>
                  </a:lnTo>
                  <a:lnTo>
                    <a:pt x="326" y="164"/>
                  </a:lnTo>
                  <a:lnTo>
                    <a:pt x="220" y="164"/>
                  </a:lnTo>
                  <a:lnTo>
                    <a:pt x="326" y="164"/>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72" name="Freeform 1500">
              <a:extLst>
                <a:ext uri="{FF2B5EF4-FFF2-40B4-BE49-F238E27FC236}">
                  <a16:creationId xmlns:a16="http://schemas.microsoft.com/office/drawing/2014/main" id="{1BF5A0F3-9E44-4ECE-A871-66C1B59921BF}"/>
                </a:ext>
              </a:extLst>
            </p:cNvPr>
            <p:cNvSpPr>
              <a:spLocks/>
            </p:cNvSpPr>
            <p:nvPr/>
          </p:nvSpPr>
          <p:spPr bwMode="auto">
            <a:xfrm>
              <a:off x="907" y="3314"/>
              <a:ext cx="63" cy="83"/>
            </a:xfrm>
            <a:custGeom>
              <a:avLst/>
              <a:gdLst>
                <a:gd name="T0" fmla="*/ 0 w 314"/>
                <a:gd name="T1" fmla="*/ 0 h 411"/>
                <a:gd name="T2" fmla="*/ 63 w 314"/>
                <a:gd name="T3" fmla="*/ 0 h 411"/>
                <a:gd name="T4" fmla="*/ 63 w 314"/>
                <a:gd name="T5" fmla="*/ 18 h 411"/>
                <a:gd name="T6" fmla="*/ 25 w 314"/>
                <a:gd name="T7" fmla="*/ 18 h 411"/>
                <a:gd name="T8" fmla="*/ 25 w 314"/>
                <a:gd name="T9" fmla="*/ 32 h 411"/>
                <a:gd name="T10" fmla="*/ 58 w 314"/>
                <a:gd name="T11" fmla="*/ 32 h 411"/>
                <a:gd name="T12" fmla="*/ 58 w 314"/>
                <a:gd name="T13" fmla="*/ 49 h 411"/>
                <a:gd name="T14" fmla="*/ 25 w 314"/>
                <a:gd name="T15" fmla="*/ 49 h 411"/>
                <a:gd name="T16" fmla="*/ 25 w 314"/>
                <a:gd name="T17" fmla="*/ 83 h 411"/>
                <a:gd name="T18" fmla="*/ 0 w 314"/>
                <a:gd name="T19" fmla="*/ 83 h 411"/>
                <a:gd name="T20" fmla="*/ 0 w 314"/>
                <a:gd name="T21" fmla="*/ 0 h 4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14"/>
                <a:gd name="T34" fmla="*/ 0 h 411"/>
                <a:gd name="T35" fmla="*/ 314 w 314"/>
                <a:gd name="T36" fmla="*/ 411 h 41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14" h="411">
                  <a:moveTo>
                    <a:pt x="0" y="0"/>
                  </a:moveTo>
                  <a:lnTo>
                    <a:pt x="314" y="0"/>
                  </a:lnTo>
                  <a:lnTo>
                    <a:pt x="314" y="89"/>
                  </a:lnTo>
                  <a:lnTo>
                    <a:pt x="127" y="89"/>
                  </a:lnTo>
                  <a:lnTo>
                    <a:pt x="127" y="160"/>
                  </a:lnTo>
                  <a:lnTo>
                    <a:pt x="287" y="160"/>
                  </a:lnTo>
                  <a:lnTo>
                    <a:pt x="287" y="243"/>
                  </a:lnTo>
                  <a:lnTo>
                    <a:pt x="127" y="243"/>
                  </a:lnTo>
                  <a:lnTo>
                    <a:pt x="127" y="411"/>
                  </a:lnTo>
                  <a:lnTo>
                    <a:pt x="0" y="41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73" name="Freeform 1501">
              <a:extLst>
                <a:ext uri="{FF2B5EF4-FFF2-40B4-BE49-F238E27FC236}">
                  <a16:creationId xmlns:a16="http://schemas.microsoft.com/office/drawing/2014/main" id="{358EDF0C-05D4-44B0-9759-F221D66DD635}"/>
                </a:ext>
              </a:extLst>
            </p:cNvPr>
            <p:cNvSpPr>
              <a:spLocks noEditPoints="1"/>
            </p:cNvSpPr>
            <p:nvPr/>
          </p:nvSpPr>
          <p:spPr bwMode="auto">
            <a:xfrm>
              <a:off x="983" y="3314"/>
              <a:ext cx="23" cy="83"/>
            </a:xfrm>
            <a:custGeom>
              <a:avLst/>
              <a:gdLst>
                <a:gd name="T0" fmla="*/ 0 w 114"/>
                <a:gd name="T1" fmla="*/ 0 h 411"/>
                <a:gd name="T2" fmla="*/ 23 w 114"/>
                <a:gd name="T3" fmla="*/ 0 h 411"/>
                <a:gd name="T4" fmla="*/ 23 w 114"/>
                <a:gd name="T5" fmla="*/ 16 h 411"/>
                <a:gd name="T6" fmla="*/ 0 w 114"/>
                <a:gd name="T7" fmla="*/ 16 h 411"/>
                <a:gd name="T8" fmla="*/ 0 w 114"/>
                <a:gd name="T9" fmla="*/ 0 h 411"/>
                <a:gd name="T10" fmla="*/ 0 w 114"/>
                <a:gd name="T11" fmla="*/ 23 h 411"/>
                <a:gd name="T12" fmla="*/ 23 w 114"/>
                <a:gd name="T13" fmla="*/ 23 h 411"/>
                <a:gd name="T14" fmla="*/ 23 w 114"/>
                <a:gd name="T15" fmla="*/ 83 h 411"/>
                <a:gd name="T16" fmla="*/ 0 w 114"/>
                <a:gd name="T17" fmla="*/ 83 h 411"/>
                <a:gd name="T18" fmla="*/ 0 w 114"/>
                <a:gd name="T19" fmla="*/ 23 h 4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4"/>
                <a:gd name="T31" fmla="*/ 0 h 411"/>
                <a:gd name="T32" fmla="*/ 114 w 114"/>
                <a:gd name="T33" fmla="*/ 411 h 4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4" h="411">
                  <a:moveTo>
                    <a:pt x="0" y="0"/>
                  </a:moveTo>
                  <a:lnTo>
                    <a:pt x="114" y="0"/>
                  </a:lnTo>
                  <a:lnTo>
                    <a:pt x="114" y="78"/>
                  </a:lnTo>
                  <a:lnTo>
                    <a:pt x="0" y="78"/>
                  </a:lnTo>
                  <a:lnTo>
                    <a:pt x="0" y="0"/>
                  </a:lnTo>
                  <a:close/>
                  <a:moveTo>
                    <a:pt x="0" y="113"/>
                  </a:moveTo>
                  <a:lnTo>
                    <a:pt x="114" y="113"/>
                  </a:lnTo>
                  <a:lnTo>
                    <a:pt x="114" y="411"/>
                  </a:lnTo>
                  <a:lnTo>
                    <a:pt x="0" y="411"/>
                  </a:lnTo>
                  <a:lnTo>
                    <a:pt x="0" y="1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74" name="Freeform 1502">
              <a:extLst>
                <a:ext uri="{FF2B5EF4-FFF2-40B4-BE49-F238E27FC236}">
                  <a16:creationId xmlns:a16="http://schemas.microsoft.com/office/drawing/2014/main" id="{485A11F0-6B19-4AF5-8405-071F3C196CBD}"/>
                </a:ext>
              </a:extLst>
            </p:cNvPr>
            <p:cNvSpPr>
              <a:spLocks noEditPoints="1"/>
            </p:cNvSpPr>
            <p:nvPr/>
          </p:nvSpPr>
          <p:spPr bwMode="auto">
            <a:xfrm>
              <a:off x="1021" y="3314"/>
              <a:ext cx="65" cy="84"/>
            </a:xfrm>
            <a:custGeom>
              <a:avLst/>
              <a:gdLst>
                <a:gd name="T0" fmla="*/ 23 w 328"/>
                <a:gd name="T1" fmla="*/ 0 h 418"/>
                <a:gd name="T2" fmla="*/ 25 w 328"/>
                <a:gd name="T3" fmla="*/ 27 h 418"/>
                <a:gd name="T4" fmla="*/ 28 w 328"/>
                <a:gd name="T5" fmla="*/ 24 h 418"/>
                <a:gd name="T6" fmla="*/ 33 w 328"/>
                <a:gd name="T7" fmla="*/ 22 h 418"/>
                <a:gd name="T8" fmla="*/ 38 w 328"/>
                <a:gd name="T9" fmla="*/ 22 h 418"/>
                <a:gd name="T10" fmla="*/ 43 w 328"/>
                <a:gd name="T11" fmla="*/ 22 h 418"/>
                <a:gd name="T12" fmla="*/ 48 w 328"/>
                <a:gd name="T13" fmla="*/ 23 h 418"/>
                <a:gd name="T14" fmla="*/ 52 w 328"/>
                <a:gd name="T15" fmla="*/ 25 h 418"/>
                <a:gd name="T16" fmla="*/ 56 w 328"/>
                <a:gd name="T17" fmla="*/ 28 h 418"/>
                <a:gd name="T18" fmla="*/ 60 w 328"/>
                <a:gd name="T19" fmla="*/ 32 h 418"/>
                <a:gd name="T20" fmla="*/ 62 w 328"/>
                <a:gd name="T21" fmla="*/ 36 h 418"/>
                <a:gd name="T22" fmla="*/ 64 w 328"/>
                <a:gd name="T23" fmla="*/ 42 h 418"/>
                <a:gd name="T24" fmla="*/ 65 w 328"/>
                <a:gd name="T25" fmla="*/ 48 h 418"/>
                <a:gd name="T26" fmla="*/ 65 w 328"/>
                <a:gd name="T27" fmla="*/ 57 h 418"/>
                <a:gd name="T28" fmla="*/ 64 w 328"/>
                <a:gd name="T29" fmla="*/ 63 h 418"/>
                <a:gd name="T30" fmla="*/ 62 w 328"/>
                <a:gd name="T31" fmla="*/ 67 h 418"/>
                <a:gd name="T32" fmla="*/ 61 w 328"/>
                <a:gd name="T33" fmla="*/ 71 h 418"/>
                <a:gd name="T34" fmla="*/ 59 w 328"/>
                <a:gd name="T35" fmla="*/ 74 h 418"/>
                <a:gd name="T36" fmla="*/ 57 w 328"/>
                <a:gd name="T37" fmla="*/ 77 h 418"/>
                <a:gd name="T38" fmla="*/ 54 w 328"/>
                <a:gd name="T39" fmla="*/ 79 h 418"/>
                <a:gd name="T40" fmla="*/ 51 w 328"/>
                <a:gd name="T41" fmla="*/ 81 h 418"/>
                <a:gd name="T42" fmla="*/ 48 w 328"/>
                <a:gd name="T43" fmla="*/ 83 h 418"/>
                <a:gd name="T44" fmla="*/ 45 w 328"/>
                <a:gd name="T45" fmla="*/ 83 h 418"/>
                <a:gd name="T46" fmla="*/ 42 w 328"/>
                <a:gd name="T47" fmla="*/ 84 h 418"/>
                <a:gd name="T48" fmla="*/ 37 w 328"/>
                <a:gd name="T49" fmla="*/ 84 h 418"/>
                <a:gd name="T50" fmla="*/ 32 w 328"/>
                <a:gd name="T51" fmla="*/ 82 h 418"/>
                <a:gd name="T52" fmla="*/ 27 w 328"/>
                <a:gd name="T53" fmla="*/ 80 h 418"/>
                <a:gd name="T54" fmla="*/ 23 w 328"/>
                <a:gd name="T55" fmla="*/ 76 h 418"/>
                <a:gd name="T56" fmla="*/ 21 w 328"/>
                <a:gd name="T57" fmla="*/ 83 h 418"/>
                <a:gd name="T58" fmla="*/ 0 w 328"/>
                <a:gd name="T59" fmla="*/ 0 h 418"/>
                <a:gd name="T60" fmla="*/ 23 w 328"/>
                <a:gd name="T61" fmla="*/ 56 h 418"/>
                <a:gd name="T62" fmla="*/ 24 w 328"/>
                <a:gd name="T63" fmla="*/ 60 h 418"/>
                <a:gd name="T64" fmla="*/ 25 w 328"/>
                <a:gd name="T65" fmla="*/ 63 h 418"/>
                <a:gd name="T66" fmla="*/ 26 w 328"/>
                <a:gd name="T67" fmla="*/ 65 h 418"/>
                <a:gd name="T68" fmla="*/ 28 w 328"/>
                <a:gd name="T69" fmla="*/ 66 h 418"/>
                <a:gd name="T70" fmla="*/ 30 w 328"/>
                <a:gd name="T71" fmla="*/ 67 h 418"/>
                <a:gd name="T72" fmla="*/ 32 w 328"/>
                <a:gd name="T73" fmla="*/ 67 h 418"/>
                <a:gd name="T74" fmla="*/ 34 w 328"/>
                <a:gd name="T75" fmla="*/ 67 h 418"/>
                <a:gd name="T76" fmla="*/ 36 w 328"/>
                <a:gd name="T77" fmla="*/ 67 h 418"/>
                <a:gd name="T78" fmla="*/ 37 w 328"/>
                <a:gd name="T79" fmla="*/ 66 h 418"/>
                <a:gd name="T80" fmla="*/ 39 w 328"/>
                <a:gd name="T81" fmla="*/ 65 h 418"/>
                <a:gd name="T82" fmla="*/ 40 w 328"/>
                <a:gd name="T83" fmla="*/ 63 h 418"/>
                <a:gd name="T84" fmla="*/ 41 w 328"/>
                <a:gd name="T85" fmla="*/ 60 h 418"/>
                <a:gd name="T86" fmla="*/ 42 w 328"/>
                <a:gd name="T87" fmla="*/ 56 h 418"/>
                <a:gd name="T88" fmla="*/ 42 w 328"/>
                <a:gd name="T89" fmla="*/ 49 h 418"/>
                <a:gd name="T90" fmla="*/ 41 w 328"/>
                <a:gd name="T91" fmla="*/ 45 h 418"/>
                <a:gd name="T92" fmla="*/ 40 w 328"/>
                <a:gd name="T93" fmla="*/ 43 h 418"/>
                <a:gd name="T94" fmla="*/ 38 w 328"/>
                <a:gd name="T95" fmla="*/ 40 h 418"/>
                <a:gd name="T96" fmla="*/ 36 w 328"/>
                <a:gd name="T97" fmla="*/ 39 h 418"/>
                <a:gd name="T98" fmla="*/ 34 w 328"/>
                <a:gd name="T99" fmla="*/ 39 h 418"/>
                <a:gd name="T100" fmla="*/ 32 w 328"/>
                <a:gd name="T101" fmla="*/ 39 h 418"/>
                <a:gd name="T102" fmla="*/ 30 w 328"/>
                <a:gd name="T103" fmla="*/ 39 h 418"/>
                <a:gd name="T104" fmla="*/ 28 w 328"/>
                <a:gd name="T105" fmla="*/ 40 h 418"/>
                <a:gd name="T106" fmla="*/ 26 w 328"/>
                <a:gd name="T107" fmla="*/ 41 h 418"/>
                <a:gd name="T108" fmla="*/ 25 w 328"/>
                <a:gd name="T109" fmla="*/ 43 h 418"/>
                <a:gd name="T110" fmla="*/ 24 w 328"/>
                <a:gd name="T111" fmla="*/ 45 h 418"/>
                <a:gd name="T112" fmla="*/ 23 w 328"/>
                <a:gd name="T113" fmla="*/ 49 h 41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28"/>
                <a:gd name="T172" fmla="*/ 0 h 418"/>
                <a:gd name="T173" fmla="*/ 328 w 328"/>
                <a:gd name="T174" fmla="*/ 418 h 41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28" h="418">
                  <a:moveTo>
                    <a:pt x="0" y="0"/>
                  </a:moveTo>
                  <a:lnTo>
                    <a:pt x="115" y="0"/>
                  </a:lnTo>
                  <a:lnTo>
                    <a:pt x="115" y="142"/>
                  </a:lnTo>
                  <a:lnTo>
                    <a:pt x="124" y="134"/>
                  </a:lnTo>
                  <a:lnTo>
                    <a:pt x="134" y="127"/>
                  </a:lnTo>
                  <a:lnTo>
                    <a:pt x="143" y="121"/>
                  </a:lnTo>
                  <a:lnTo>
                    <a:pt x="154" y="116"/>
                  </a:lnTo>
                  <a:lnTo>
                    <a:pt x="165" y="111"/>
                  </a:lnTo>
                  <a:lnTo>
                    <a:pt x="177" y="109"/>
                  </a:lnTo>
                  <a:lnTo>
                    <a:pt x="190" y="107"/>
                  </a:lnTo>
                  <a:lnTo>
                    <a:pt x="203" y="107"/>
                  </a:lnTo>
                  <a:lnTo>
                    <a:pt x="216" y="107"/>
                  </a:lnTo>
                  <a:lnTo>
                    <a:pt x="229" y="109"/>
                  </a:lnTo>
                  <a:lnTo>
                    <a:pt x="240" y="112"/>
                  </a:lnTo>
                  <a:lnTo>
                    <a:pt x="252" y="117"/>
                  </a:lnTo>
                  <a:lnTo>
                    <a:pt x="263" y="122"/>
                  </a:lnTo>
                  <a:lnTo>
                    <a:pt x="273" y="128"/>
                  </a:lnTo>
                  <a:lnTo>
                    <a:pt x="283" y="137"/>
                  </a:lnTo>
                  <a:lnTo>
                    <a:pt x="292" y="146"/>
                  </a:lnTo>
                  <a:lnTo>
                    <a:pt x="301" y="157"/>
                  </a:lnTo>
                  <a:lnTo>
                    <a:pt x="307" y="167"/>
                  </a:lnTo>
                  <a:lnTo>
                    <a:pt x="314" y="180"/>
                  </a:lnTo>
                  <a:lnTo>
                    <a:pt x="319" y="193"/>
                  </a:lnTo>
                  <a:lnTo>
                    <a:pt x="322" y="208"/>
                  </a:lnTo>
                  <a:lnTo>
                    <a:pt x="326" y="223"/>
                  </a:lnTo>
                  <a:lnTo>
                    <a:pt x="327" y="241"/>
                  </a:lnTo>
                  <a:lnTo>
                    <a:pt x="328" y="258"/>
                  </a:lnTo>
                  <a:lnTo>
                    <a:pt x="327" y="282"/>
                  </a:lnTo>
                  <a:lnTo>
                    <a:pt x="324" y="304"/>
                  </a:lnTo>
                  <a:lnTo>
                    <a:pt x="321" y="314"/>
                  </a:lnTo>
                  <a:lnTo>
                    <a:pt x="318" y="325"/>
                  </a:lnTo>
                  <a:lnTo>
                    <a:pt x="315" y="335"/>
                  </a:lnTo>
                  <a:lnTo>
                    <a:pt x="312" y="344"/>
                  </a:lnTo>
                  <a:lnTo>
                    <a:pt x="307" y="353"/>
                  </a:lnTo>
                  <a:lnTo>
                    <a:pt x="303" y="362"/>
                  </a:lnTo>
                  <a:lnTo>
                    <a:pt x="298" y="369"/>
                  </a:lnTo>
                  <a:lnTo>
                    <a:pt x="292" y="377"/>
                  </a:lnTo>
                  <a:lnTo>
                    <a:pt x="286" y="383"/>
                  </a:lnTo>
                  <a:lnTo>
                    <a:pt x="280" y="390"/>
                  </a:lnTo>
                  <a:lnTo>
                    <a:pt x="274" y="395"/>
                  </a:lnTo>
                  <a:lnTo>
                    <a:pt x="266" y="399"/>
                  </a:lnTo>
                  <a:lnTo>
                    <a:pt x="259" y="404"/>
                  </a:lnTo>
                  <a:lnTo>
                    <a:pt x="251" y="408"/>
                  </a:lnTo>
                  <a:lnTo>
                    <a:pt x="244" y="411"/>
                  </a:lnTo>
                  <a:lnTo>
                    <a:pt x="236" y="413"/>
                  </a:lnTo>
                  <a:lnTo>
                    <a:pt x="229" y="415"/>
                  </a:lnTo>
                  <a:lnTo>
                    <a:pt x="220" y="417"/>
                  </a:lnTo>
                  <a:lnTo>
                    <a:pt x="211" y="418"/>
                  </a:lnTo>
                  <a:lnTo>
                    <a:pt x="203" y="418"/>
                  </a:lnTo>
                  <a:lnTo>
                    <a:pt x="188" y="417"/>
                  </a:lnTo>
                  <a:lnTo>
                    <a:pt x="174" y="414"/>
                  </a:lnTo>
                  <a:lnTo>
                    <a:pt x="161" y="410"/>
                  </a:lnTo>
                  <a:lnTo>
                    <a:pt x="148" y="405"/>
                  </a:lnTo>
                  <a:lnTo>
                    <a:pt x="138" y="399"/>
                  </a:lnTo>
                  <a:lnTo>
                    <a:pt x="128" y="391"/>
                  </a:lnTo>
                  <a:lnTo>
                    <a:pt x="117" y="380"/>
                  </a:lnTo>
                  <a:lnTo>
                    <a:pt x="107" y="367"/>
                  </a:lnTo>
                  <a:lnTo>
                    <a:pt x="107" y="411"/>
                  </a:lnTo>
                  <a:lnTo>
                    <a:pt x="0" y="411"/>
                  </a:lnTo>
                  <a:lnTo>
                    <a:pt x="0" y="0"/>
                  </a:lnTo>
                  <a:close/>
                  <a:moveTo>
                    <a:pt x="114" y="261"/>
                  </a:moveTo>
                  <a:lnTo>
                    <a:pt x="115" y="280"/>
                  </a:lnTo>
                  <a:lnTo>
                    <a:pt x="118" y="295"/>
                  </a:lnTo>
                  <a:lnTo>
                    <a:pt x="120" y="301"/>
                  </a:lnTo>
                  <a:lnTo>
                    <a:pt x="123" y="308"/>
                  </a:lnTo>
                  <a:lnTo>
                    <a:pt x="125" y="312"/>
                  </a:lnTo>
                  <a:lnTo>
                    <a:pt x="129" y="317"/>
                  </a:lnTo>
                  <a:lnTo>
                    <a:pt x="133" y="322"/>
                  </a:lnTo>
                  <a:lnTo>
                    <a:pt x="137" y="325"/>
                  </a:lnTo>
                  <a:lnTo>
                    <a:pt x="141" y="328"/>
                  </a:lnTo>
                  <a:lnTo>
                    <a:pt x="145" y="330"/>
                  </a:lnTo>
                  <a:lnTo>
                    <a:pt x="150" y="332"/>
                  </a:lnTo>
                  <a:lnTo>
                    <a:pt x="155" y="333"/>
                  </a:lnTo>
                  <a:lnTo>
                    <a:pt x="160" y="333"/>
                  </a:lnTo>
                  <a:lnTo>
                    <a:pt x="165" y="335"/>
                  </a:lnTo>
                  <a:lnTo>
                    <a:pt x="170" y="333"/>
                  </a:lnTo>
                  <a:lnTo>
                    <a:pt x="176" y="333"/>
                  </a:lnTo>
                  <a:lnTo>
                    <a:pt x="180" y="332"/>
                  </a:lnTo>
                  <a:lnTo>
                    <a:pt x="184" y="330"/>
                  </a:lnTo>
                  <a:lnTo>
                    <a:pt x="189" y="328"/>
                  </a:lnTo>
                  <a:lnTo>
                    <a:pt x="192" y="325"/>
                  </a:lnTo>
                  <a:lnTo>
                    <a:pt x="196" y="322"/>
                  </a:lnTo>
                  <a:lnTo>
                    <a:pt x="199" y="317"/>
                  </a:lnTo>
                  <a:lnTo>
                    <a:pt x="203" y="313"/>
                  </a:lnTo>
                  <a:lnTo>
                    <a:pt x="206" y="308"/>
                  </a:lnTo>
                  <a:lnTo>
                    <a:pt x="208" y="301"/>
                  </a:lnTo>
                  <a:lnTo>
                    <a:pt x="210" y="295"/>
                  </a:lnTo>
                  <a:lnTo>
                    <a:pt x="212" y="278"/>
                  </a:lnTo>
                  <a:lnTo>
                    <a:pt x="213" y="260"/>
                  </a:lnTo>
                  <a:lnTo>
                    <a:pt x="212" y="244"/>
                  </a:lnTo>
                  <a:lnTo>
                    <a:pt x="210" y="230"/>
                  </a:lnTo>
                  <a:lnTo>
                    <a:pt x="208" y="223"/>
                  </a:lnTo>
                  <a:lnTo>
                    <a:pt x="206" y="218"/>
                  </a:lnTo>
                  <a:lnTo>
                    <a:pt x="203" y="213"/>
                  </a:lnTo>
                  <a:lnTo>
                    <a:pt x="201" y="208"/>
                  </a:lnTo>
                  <a:lnTo>
                    <a:pt x="193" y="201"/>
                  </a:lnTo>
                  <a:lnTo>
                    <a:pt x="185" y="196"/>
                  </a:lnTo>
                  <a:lnTo>
                    <a:pt x="181" y="194"/>
                  </a:lnTo>
                  <a:lnTo>
                    <a:pt x="177" y="193"/>
                  </a:lnTo>
                  <a:lnTo>
                    <a:pt x="171" y="192"/>
                  </a:lnTo>
                  <a:lnTo>
                    <a:pt x="167" y="192"/>
                  </a:lnTo>
                  <a:lnTo>
                    <a:pt x="162" y="192"/>
                  </a:lnTo>
                  <a:lnTo>
                    <a:pt x="156" y="193"/>
                  </a:lnTo>
                  <a:lnTo>
                    <a:pt x="151" y="194"/>
                  </a:lnTo>
                  <a:lnTo>
                    <a:pt x="145" y="196"/>
                  </a:lnTo>
                  <a:lnTo>
                    <a:pt x="141" y="199"/>
                  </a:lnTo>
                  <a:lnTo>
                    <a:pt x="137" y="202"/>
                  </a:lnTo>
                  <a:lnTo>
                    <a:pt x="133" y="205"/>
                  </a:lnTo>
                  <a:lnTo>
                    <a:pt x="129" y="209"/>
                  </a:lnTo>
                  <a:lnTo>
                    <a:pt x="126" y="214"/>
                  </a:lnTo>
                  <a:lnTo>
                    <a:pt x="123" y="219"/>
                  </a:lnTo>
                  <a:lnTo>
                    <a:pt x="120" y="224"/>
                  </a:lnTo>
                  <a:lnTo>
                    <a:pt x="118" y="231"/>
                  </a:lnTo>
                  <a:lnTo>
                    <a:pt x="115" y="245"/>
                  </a:lnTo>
                  <a:lnTo>
                    <a:pt x="114" y="26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75" name="Freeform 1503">
              <a:extLst>
                <a:ext uri="{FF2B5EF4-FFF2-40B4-BE49-F238E27FC236}">
                  <a16:creationId xmlns:a16="http://schemas.microsoft.com/office/drawing/2014/main" id="{E03EB115-8BB1-4D6F-B571-C4B2822FF7F6}"/>
                </a:ext>
              </a:extLst>
            </p:cNvPr>
            <p:cNvSpPr>
              <a:spLocks/>
            </p:cNvSpPr>
            <p:nvPr/>
          </p:nvSpPr>
          <p:spPr bwMode="auto">
            <a:xfrm>
              <a:off x="1098" y="3336"/>
              <a:ext cx="46" cy="61"/>
            </a:xfrm>
            <a:custGeom>
              <a:avLst/>
              <a:gdLst>
                <a:gd name="T0" fmla="*/ 0 w 234"/>
                <a:gd name="T1" fmla="*/ 1 h 304"/>
                <a:gd name="T2" fmla="*/ 21 w 234"/>
                <a:gd name="T3" fmla="*/ 1 h 304"/>
                <a:gd name="T4" fmla="*/ 21 w 234"/>
                <a:gd name="T5" fmla="*/ 11 h 304"/>
                <a:gd name="T6" fmla="*/ 22 w 234"/>
                <a:gd name="T7" fmla="*/ 8 h 304"/>
                <a:gd name="T8" fmla="*/ 24 w 234"/>
                <a:gd name="T9" fmla="*/ 6 h 304"/>
                <a:gd name="T10" fmla="*/ 26 w 234"/>
                <a:gd name="T11" fmla="*/ 4 h 304"/>
                <a:gd name="T12" fmla="*/ 27 w 234"/>
                <a:gd name="T13" fmla="*/ 2 h 304"/>
                <a:gd name="T14" fmla="*/ 29 w 234"/>
                <a:gd name="T15" fmla="*/ 1 h 304"/>
                <a:gd name="T16" fmla="*/ 31 w 234"/>
                <a:gd name="T17" fmla="*/ 1 h 304"/>
                <a:gd name="T18" fmla="*/ 33 w 234"/>
                <a:gd name="T19" fmla="*/ 0 h 304"/>
                <a:gd name="T20" fmla="*/ 35 w 234"/>
                <a:gd name="T21" fmla="*/ 0 h 304"/>
                <a:gd name="T22" fmla="*/ 38 w 234"/>
                <a:gd name="T23" fmla="*/ 0 h 304"/>
                <a:gd name="T24" fmla="*/ 40 w 234"/>
                <a:gd name="T25" fmla="*/ 1 h 304"/>
                <a:gd name="T26" fmla="*/ 43 w 234"/>
                <a:gd name="T27" fmla="*/ 2 h 304"/>
                <a:gd name="T28" fmla="*/ 46 w 234"/>
                <a:gd name="T29" fmla="*/ 3 h 304"/>
                <a:gd name="T30" fmla="*/ 39 w 234"/>
                <a:gd name="T31" fmla="*/ 19 h 304"/>
                <a:gd name="T32" fmla="*/ 37 w 234"/>
                <a:gd name="T33" fmla="*/ 19 h 304"/>
                <a:gd name="T34" fmla="*/ 35 w 234"/>
                <a:gd name="T35" fmla="*/ 18 h 304"/>
                <a:gd name="T36" fmla="*/ 34 w 234"/>
                <a:gd name="T37" fmla="*/ 18 h 304"/>
                <a:gd name="T38" fmla="*/ 33 w 234"/>
                <a:gd name="T39" fmla="*/ 18 h 304"/>
                <a:gd name="T40" fmla="*/ 32 w 234"/>
                <a:gd name="T41" fmla="*/ 18 h 304"/>
                <a:gd name="T42" fmla="*/ 31 w 234"/>
                <a:gd name="T43" fmla="*/ 18 h 304"/>
                <a:gd name="T44" fmla="*/ 30 w 234"/>
                <a:gd name="T45" fmla="*/ 18 h 304"/>
                <a:gd name="T46" fmla="*/ 29 w 234"/>
                <a:gd name="T47" fmla="*/ 19 h 304"/>
                <a:gd name="T48" fmla="*/ 28 w 234"/>
                <a:gd name="T49" fmla="*/ 19 h 304"/>
                <a:gd name="T50" fmla="*/ 27 w 234"/>
                <a:gd name="T51" fmla="*/ 20 h 304"/>
                <a:gd name="T52" fmla="*/ 27 w 234"/>
                <a:gd name="T53" fmla="*/ 20 h 304"/>
                <a:gd name="T54" fmla="*/ 26 w 234"/>
                <a:gd name="T55" fmla="*/ 21 h 304"/>
                <a:gd name="T56" fmla="*/ 25 w 234"/>
                <a:gd name="T57" fmla="*/ 23 h 304"/>
                <a:gd name="T58" fmla="*/ 24 w 234"/>
                <a:gd name="T59" fmla="*/ 25 h 304"/>
                <a:gd name="T60" fmla="*/ 24 w 234"/>
                <a:gd name="T61" fmla="*/ 27 h 304"/>
                <a:gd name="T62" fmla="*/ 23 w 234"/>
                <a:gd name="T63" fmla="*/ 29 h 304"/>
                <a:gd name="T64" fmla="*/ 23 w 234"/>
                <a:gd name="T65" fmla="*/ 32 h 304"/>
                <a:gd name="T66" fmla="*/ 23 w 234"/>
                <a:gd name="T67" fmla="*/ 34 h 304"/>
                <a:gd name="T68" fmla="*/ 22 w 234"/>
                <a:gd name="T69" fmla="*/ 38 h 304"/>
                <a:gd name="T70" fmla="*/ 22 w 234"/>
                <a:gd name="T71" fmla="*/ 41 h 304"/>
                <a:gd name="T72" fmla="*/ 22 w 234"/>
                <a:gd name="T73" fmla="*/ 61 h 304"/>
                <a:gd name="T74" fmla="*/ 0 w 234"/>
                <a:gd name="T75" fmla="*/ 61 h 304"/>
                <a:gd name="T76" fmla="*/ 0 w 234"/>
                <a:gd name="T77" fmla="*/ 1 h 30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34"/>
                <a:gd name="T118" fmla="*/ 0 h 304"/>
                <a:gd name="T119" fmla="*/ 234 w 234"/>
                <a:gd name="T120" fmla="*/ 304 h 30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34" h="304">
                  <a:moveTo>
                    <a:pt x="0" y="6"/>
                  </a:moveTo>
                  <a:lnTo>
                    <a:pt x="107" y="6"/>
                  </a:lnTo>
                  <a:lnTo>
                    <a:pt x="107" y="55"/>
                  </a:lnTo>
                  <a:lnTo>
                    <a:pt x="114" y="41"/>
                  </a:lnTo>
                  <a:lnTo>
                    <a:pt x="122" y="28"/>
                  </a:lnTo>
                  <a:lnTo>
                    <a:pt x="131" y="19"/>
                  </a:lnTo>
                  <a:lnTo>
                    <a:pt x="138" y="12"/>
                  </a:lnTo>
                  <a:lnTo>
                    <a:pt x="147" y="6"/>
                  </a:lnTo>
                  <a:lnTo>
                    <a:pt x="157" y="3"/>
                  </a:lnTo>
                  <a:lnTo>
                    <a:pt x="167" y="0"/>
                  </a:lnTo>
                  <a:lnTo>
                    <a:pt x="179" y="0"/>
                  </a:lnTo>
                  <a:lnTo>
                    <a:pt x="192" y="1"/>
                  </a:lnTo>
                  <a:lnTo>
                    <a:pt x="205" y="3"/>
                  </a:lnTo>
                  <a:lnTo>
                    <a:pt x="219" y="9"/>
                  </a:lnTo>
                  <a:lnTo>
                    <a:pt x="234" y="15"/>
                  </a:lnTo>
                  <a:lnTo>
                    <a:pt x="199" y="97"/>
                  </a:lnTo>
                  <a:lnTo>
                    <a:pt x="189" y="93"/>
                  </a:lnTo>
                  <a:lnTo>
                    <a:pt x="180" y="91"/>
                  </a:lnTo>
                  <a:lnTo>
                    <a:pt x="173" y="88"/>
                  </a:lnTo>
                  <a:lnTo>
                    <a:pt x="166" y="88"/>
                  </a:lnTo>
                  <a:lnTo>
                    <a:pt x="161" y="88"/>
                  </a:lnTo>
                  <a:lnTo>
                    <a:pt x="157" y="89"/>
                  </a:lnTo>
                  <a:lnTo>
                    <a:pt x="151" y="91"/>
                  </a:lnTo>
                  <a:lnTo>
                    <a:pt x="147" y="93"/>
                  </a:lnTo>
                  <a:lnTo>
                    <a:pt x="142" y="96"/>
                  </a:lnTo>
                  <a:lnTo>
                    <a:pt x="139" y="99"/>
                  </a:lnTo>
                  <a:lnTo>
                    <a:pt x="135" y="102"/>
                  </a:lnTo>
                  <a:lnTo>
                    <a:pt x="132" y="107"/>
                  </a:lnTo>
                  <a:lnTo>
                    <a:pt x="127" y="114"/>
                  </a:lnTo>
                  <a:lnTo>
                    <a:pt x="124" y="123"/>
                  </a:lnTo>
                  <a:lnTo>
                    <a:pt x="121" y="133"/>
                  </a:lnTo>
                  <a:lnTo>
                    <a:pt x="119" y="144"/>
                  </a:lnTo>
                  <a:lnTo>
                    <a:pt x="117" y="157"/>
                  </a:lnTo>
                  <a:lnTo>
                    <a:pt x="116" y="171"/>
                  </a:lnTo>
                  <a:lnTo>
                    <a:pt x="114" y="188"/>
                  </a:lnTo>
                  <a:lnTo>
                    <a:pt x="114" y="204"/>
                  </a:lnTo>
                  <a:lnTo>
                    <a:pt x="114" y="304"/>
                  </a:lnTo>
                  <a:lnTo>
                    <a:pt x="0" y="304"/>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76" name="Freeform 1504">
              <a:extLst>
                <a:ext uri="{FF2B5EF4-FFF2-40B4-BE49-F238E27FC236}">
                  <a16:creationId xmlns:a16="http://schemas.microsoft.com/office/drawing/2014/main" id="{1BF10A4C-BE49-4190-A613-F3FA0809E9AE}"/>
                </a:ext>
              </a:extLst>
            </p:cNvPr>
            <p:cNvSpPr>
              <a:spLocks noEditPoints="1"/>
            </p:cNvSpPr>
            <p:nvPr/>
          </p:nvSpPr>
          <p:spPr bwMode="auto">
            <a:xfrm>
              <a:off x="1147" y="3336"/>
              <a:ext cx="69" cy="62"/>
            </a:xfrm>
            <a:custGeom>
              <a:avLst/>
              <a:gdLst>
                <a:gd name="T0" fmla="*/ 2 w 344"/>
                <a:gd name="T1" fmla="*/ 16 h 311"/>
                <a:gd name="T2" fmla="*/ 5 w 344"/>
                <a:gd name="T3" fmla="*/ 9 h 311"/>
                <a:gd name="T4" fmla="*/ 10 w 344"/>
                <a:gd name="T5" fmla="*/ 5 h 311"/>
                <a:gd name="T6" fmla="*/ 16 w 344"/>
                <a:gd name="T7" fmla="*/ 2 h 311"/>
                <a:gd name="T8" fmla="*/ 24 w 344"/>
                <a:gd name="T9" fmla="*/ 0 h 311"/>
                <a:gd name="T10" fmla="*/ 33 w 344"/>
                <a:gd name="T11" fmla="*/ 0 h 311"/>
                <a:gd name="T12" fmla="*/ 46 w 344"/>
                <a:gd name="T13" fmla="*/ 1 h 311"/>
                <a:gd name="T14" fmla="*/ 55 w 344"/>
                <a:gd name="T15" fmla="*/ 3 h 311"/>
                <a:gd name="T16" fmla="*/ 61 w 344"/>
                <a:gd name="T17" fmla="*/ 7 h 311"/>
                <a:gd name="T18" fmla="*/ 64 w 344"/>
                <a:gd name="T19" fmla="*/ 13 h 311"/>
                <a:gd name="T20" fmla="*/ 66 w 344"/>
                <a:gd name="T21" fmla="*/ 20 h 311"/>
                <a:gd name="T22" fmla="*/ 66 w 344"/>
                <a:gd name="T23" fmla="*/ 50 h 311"/>
                <a:gd name="T24" fmla="*/ 67 w 344"/>
                <a:gd name="T25" fmla="*/ 55 h 311"/>
                <a:gd name="T26" fmla="*/ 47 w 344"/>
                <a:gd name="T27" fmla="*/ 61 h 311"/>
                <a:gd name="T28" fmla="*/ 45 w 344"/>
                <a:gd name="T29" fmla="*/ 56 h 311"/>
                <a:gd name="T30" fmla="*/ 40 w 344"/>
                <a:gd name="T31" fmla="*/ 57 h 311"/>
                <a:gd name="T32" fmla="*/ 33 w 344"/>
                <a:gd name="T33" fmla="*/ 61 h 311"/>
                <a:gd name="T34" fmla="*/ 22 w 344"/>
                <a:gd name="T35" fmla="*/ 62 h 311"/>
                <a:gd name="T36" fmla="*/ 15 w 344"/>
                <a:gd name="T37" fmla="*/ 61 h 311"/>
                <a:gd name="T38" fmla="*/ 9 w 344"/>
                <a:gd name="T39" fmla="*/ 59 h 311"/>
                <a:gd name="T40" fmla="*/ 4 w 344"/>
                <a:gd name="T41" fmla="*/ 56 h 311"/>
                <a:gd name="T42" fmla="*/ 1 w 344"/>
                <a:gd name="T43" fmla="*/ 52 h 311"/>
                <a:gd name="T44" fmla="*/ 0 w 344"/>
                <a:gd name="T45" fmla="*/ 47 h 311"/>
                <a:gd name="T46" fmla="*/ 0 w 344"/>
                <a:gd name="T47" fmla="*/ 42 h 311"/>
                <a:gd name="T48" fmla="*/ 2 w 344"/>
                <a:gd name="T49" fmla="*/ 37 h 311"/>
                <a:gd name="T50" fmla="*/ 4 w 344"/>
                <a:gd name="T51" fmla="*/ 34 h 311"/>
                <a:gd name="T52" fmla="*/ 8 w 344"/>
                <a:gd name="T53" fmla="*/ 31 h 311"/>
                <a:gd name="T54" fmla="*/ 14 w 344"/>
                <a:gd name="T55" fmla="*/ 29 h 311"/>
                <a:gd name="T56" fmla="*/ 25 w 344"/>
                <a:gd name="T57" fmla="*/ 26 h 311"/>
                <a:gd name="T58" fmla="*/ 36 w 344"/>
                <a:gd name="T59" fmla="*/ 24 h 311"/>
                <a:gd name="T60" fmla="*/ 42 w 344"/>
                <a:gd name="T61" fmla="*/ 22 h 311"/>
                <a:gd name="T62" fmla="*/ 43 w 344"/>
                <a:gd name="T63" fmla="*/ 17 h 311"/>
                <a:gd name="T64" fmla="*/ 41 w 344"/>
                <a:gd name="T65" fmla="*/ 14 h 311"/>
                <a:gd name="T66" fmla="*/ 36 w 344"/>
                <a:gd name="T67" fmla="*/ 14 h 311"/>
                <a:gd name="T68" fmla="*/ 29 w 344"/>
                <a:gd name="T69" fmla="*/ 14 h 311"/>
                <a:gd name="T70" fmla="*/ 25 w 344"/>
                <a:gd name="T71" fmla="*/ 17 h 311"/>
                <a:gd name="T72" fmla="*/ 44 w 344"/>
                <a:gd name="T73" fmla="*/ 32 h 311"/>
                <a:gd name="T74" fmla="*/ 36 w 344"/>
                <a:gd name="T75" fmla="*/ 35 h 311"/>
                <a:gd name="T76" fmla="*/ 28 w 344"/>
                <a:gd name="T77" fmla="*/ 37 h 311"/>
                <a:gd name="T78" fmla="*/ 24 w 344"/>
                <a:gd name="T79" fmla="*/ 40 h 311"/>
                <a:gd name="T80" fmla="*/ 23 w 344"/>
                <a:gd name="T81" fmla="*/ 43 h 311"/>
                <a:gd name="T82" fmla="*/ 24 w 344"/>
                <a:gd name="T83" fmla="*/ 47 h 311"/>
                <a:gd name="T84" fmla="*/ 27 w 344"/>
                <a:gd name="T85" fmla="*/ 49 h 311"/>
                <a:gd name="T86" fmla="*/ 32 w 344"/>
                <a:gd name="T87" fmla="*/ 49 h 311"/>
                <a:gd name="T88" fmla="*/ 38 w 344"/>
                <a:gd name="T89" fmla="*/ 47 h 311"/>
                <a:gd name="T90" fmla="*/ 42 w 344"/>
                <a:gd name="T91" fmla="*/ 44 h 311"/>
                <a:gd name="T92" fmla="*/ 43 w 344"/>
                <a:gd name="T93" fmla="*/ 40 h 311"/>
                <a:gd name="T94" fmla="*/ 44 w 344"/>
                <a:gd name="T95" fmla="*/ 32 h 31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44"/>
                <a:gd name="T145" fmla="*/ 0 h 311"/>
                <a:gd name="T146" fmla="*/ 344 w 344"/>
                <a:gd name="T147" fmla="*/ 311 h 311"/>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44" h="311">
                  <a:moveTo>
                    <a:pt x="118" y="102"/>
                  </a:moveTo>
                  <a:lnTo>
                    <a:pt x="9" y="92"/>
                  </a:lnTo>
                  <a:lnTo>
                    <a:pt x="12" y="78"/>
                  </a:lnTo>
                  <a:lnTo>
                    <a:pt x="17" y="66"/>
                  </a:lnTo>
                  <a:lnTo>
                    <a:pt x="22" y="55"/>
                  </a:lnTo>
                  <a:lnTo>
                    <a:pt x="27" y="46"/>
                  </a:lnTo>
                  <a:lnTo>
                    <a:pt x="34" y="39"/>
                  </a:lnTo>
                  <a:lnTo>
                    <a:pt x="41" y="31"/>
                  </a:lnTo>
                  <a:lnTo>
                    <a:pt x="50" y="25"/>
                  </a:lnTo>
                  <a:lnTo>
                    <a:pt x="61" y="18"/>
                  </a:lnTo>
                  <a:lnTo>
                    <a:pt x="69" y="14"/>
                  </a:lnTo>
                  <a:lnTo>
                    <a:pt x="79" y="11"/>
                  </a:lnTo>
                  <a:lnTo>
                    <a:pt x="91" y="7"/>
                  </a:lnTo>
                  <a:lnTo>
                    <a:pt x="104" y="4"/>
                  </a:lnTo>
                  <a:lnTo>
                    <a:pt x="118" y="2"/>
                  </a:lnTo>
                  <a:lnTo>
                    <a:pt x="132" y="1"/>
                  </a:lnTo>
                  <a:lnTo>
                    <a:pt x="147" y="0"/>
                  </a:lnTo>
                  <a:lnTo>
                    <a:pt x="163" y="0"/>
                  </a:lnTo>
                  <a:lnTo>
                    <a:pt x="187" y="0"/>
                  </a:lnTo>
                  <a:lnTo>
                    <a:pt x="210" y="1"/>
                  </a:lnTo>
                  <a:lnTo>
                    <a:pt x="229" y="3"/>
                  </a:lnTo>
                  <a:lnTo>
                    <a:pt x="245" y="5"/>
                  </a:lnTo>
                  <a:lnTo>
                    <a:pt x="260" y="9"/>
                  </a:lnTo>
                  <a:lnTo>
                    <a:pt x="275" y="14"/>
                  </a:lnTo>
                  <a:lnTo>
                    <a:pt x="286" y="21"/>
                  </a:lnTo>
                  <a:lnTo>
                    <a:pt x="297" y="29"/>
                  </a:lnTo>
                  <a:lnTo>
                    <a:pt x="305" y="37"/>
                  </a:lnTo>
                  <a:lnTo>
                    <a:pt x="310" y="44"/>
                  </a:lnTo>
                  <a:lnTo>
                    <a:pt x="316" y="54"/>
                  </a:lnTo>
                  <a:lnTo>
                    <a:pt x="321" y="65"/>
                  </a:lnTo>
                  <a:lnTo>
                    <a:pt x="324" y="76"/>
                  </a:lnTo>
                  <a:lnTo>
                    <a:pt x="326" y="87"/>
                  </a:lnTo>
                  <a:lnTo>
                    <a:pt x="328" y="99"/>
                  </a:lnTo>
                  <a:lnTo>
                    <a:pt x="328" y="109"/>
                  </a:lnTo>
                  <a:lnTo>
                    <a:pt x="328" y="241"/>
                  </a:lnTo>
                  <a:lnTo>
                    <a:pt x="330" y="250"/>
                  </a:lnTo>
                  <a:lnTo>
                    <a:pt x="330" y="260"/>
                  </a:lnTo>
                  <a:lnTo>
                    <a:pt x="331" y="267"/>
                  </a:lnTo>
                  <a:lnTo>
                    <a:pt x="332" y="274"/>
                  </a:lnTo>
                  <a:lnTo>
                    <a:pt x="336" y="287"/>
                  </a:lnTo>
                  <a:lnTo>
                    <a:pt x="344" y="304"/>
                  </a:lnTo>
                  <a:lnTo>
                    <a:pt x="236" y="304"/>
                  </a:lnTo>
                  <a:lnTo>
                    <a:pt x="230" y="294"/>
                  </a:lnTo>
                  <a:lnTo>
                    <a:pt x="228" y="287"/>
                  </a:lnTo>
                  <a:lnTo>
                    <a:pt x="226" y="279"/>
                  </a:lnTo>
                  <a:lnTo>
                    <a:pt x="224" y="267"/>
                  </a:lnTo>
                  <a:lnTo>
                    <a:pt x="213" y="278"/>
                  </a:lnTo>
                  <a:lnTo>
                    <a:pt x="201" y="286"/>
                  </a:lnTo>
                  <a:lnTo>
                    <a:pt x="190" y="293"/>
                  </a:lnTo>
                  <a:lnTo>
                    <a:pt x="180" y="299"/>
                  </a:lnTo>
                  <a:lnTo>
                    <a:pt x="163" y="304"/>
                  </a:lnTo>
                  <a:lnTo>
                    <a:pt x="146" y="307"/>
                  </a:lnTo>
                  <a:lnTo>
                    <a:pt x="128" y="310"/>
                  </a:lnTo>
                  <a:lnTo>
                    <a:pt x="108" y="311"/>
                  </a:lnTo>
                  <a:lnTo>
                    <a:pt x="95" y="311"/>
                  </a:lnTo>
                  <a:lnTo>
                    <a:pt x="83" y="310"/>
                  </a:lnTo>
                  <a:lnTo>
                    <a:pt x="73" y="307"/>
                  </a:lnTo>
                  <a:lnTo>
                    <a:pt x="62" y="304"/>
                  </a:lnTo>
                  <a:lnTo>
                    <a:pt x="52" y="301"/>
                  </a:lnTo>
                  <a:lnTo>
                    <a:pt x="44" y="297"/>
                  </a:lnTo>
                  <a:lnTo>
                    <a:pt x="35" y="292"/>
                  </a:lnTo>
                  <a:lnTo>
                    <a:pt x="27" y="286"/>
                  </a:lnTo>
                  <a:lnTo>
                    <a:pt x="21" y="279"/>
                  </a:lnTo>
                  <a:lnTo>
                    <a:pt x="15" y="273"/>
                  </a:lnTo>
                  <a:lnTo>
                    <a:pt x="11" y="266"/>
                  </a:lnTo>
                  <a:lnTo>
                    <a:pt x="7" y="259"/>
                  </a:lnTo>
                  <a:lnTo>
                    <a:pt x="4" y="251"/>
                  </a:lnTo>
                  <a:lnTo>
                    <a:pt x="1" y="243"/>
                  </a:lnTo>
                  <a:lnTo>
                    <a:pt x="0" y="234"/>
                  </a:lnTo>
                  <a:lnTo>
                    <a:pt x="0" y="225"/>
                  </a:lnTo>
                  <a:lnTo>
                    <a:pt x="0" y="217"/>
                  </a:lnTo>
                  <a:lnTo>
                    <a:pt x="1" y="209"/>
                  </a:lnTo>
                  <a:lnTo>
                    <a:pt x="3" y="202"/>
                  </a:lnTo>
                  <a:lnTo>
                    <a:pt x="5" y="194"/>
                  </a:lnTo>
                  <a:lnTo>
                    <a:pt x="8" y="188"/>
                  </a:lnTo>
                  <a:lnTo>
                    <a:pt x="11" y="181"/>
                  </a:lnTo>
                  <a:lnTo>
                    <a:pt x="15" y="176"/>
                  </a:lnTo>
                  <a:lnTo>
                    <a:pt x="20" y="169"/>
                  </a:lnTo>
                  <a:lnTo>
                    <a:pt x="25" y="164"/>
                  </a:lnTo>
                  <a:lnTo>
                    <a:pt x="33" y="160"/>
                  </a:lnTo>
                  <a:lnTo>
                    <a:pt x="40" y="155"/>
                  </a:lnTo>
                  <a:lnTo>
                    <a:pt x="49" y="151"/>
                  </a:lnTo>
                  <a:lnTo>
                    <a:pt x="59" y="147"/>
                  </a:lnTo>
                  <a:lnTo>
                    <a:pt x="68" y="143"/>
                  </a:lnTo>
                  <a:lnTo>
                    <a:pt x="80" y="140"/>
                  </a:lnTo>
                  <a:lnTo>
                    <a:pt x="93" y="137"/>
                  </a:lnTo>
                  <a:lnTo>
                    <a:pt x="123" y="132"/>
                  </a:lnTo>
                  <a:lnTo>
                    <a:pt x="146" y="126"/>
                  </a:lnTo>
                  <a:lnTo>
                    <a:pt x="164" y="122"/>
                  </a:lnTo>
                  <a:lnTo>
                    <a:pt x="177" y="119"/>
                  </a:lnTo>
                  <a:lnTo>
                    <a:pt x="187" y="116"/>
                  </a:lnTo>
                  <a:lnTo>
                    <a:pt x="197" y="113"/>
                  </a:lnTo>
                  <a:lnTo>
                    <a:pt x="207" y="109"/>
                  </a:lnTo>
                  <a:lnTo>
                    <a:pt x="217" y="106"/>
                  </a:lnTo>
                  <a:lnTo>
                    <a:pt x="216" y="96"/>
                  </a:lnTo>
                  <a:lnTo>
                    <a:pt x="215" y="87"/>
                  </a:lnTo>
                  <a:lnTo>
                    <a:pt x="212" y="81"/>
                  </a:lnTo>
                  <a:lnTo>
                    <a:pt x="209" y="75"/>
                  </a:lnTo>
                  <a:lnTo>
                    <a:pt x="203" y="72"/>
                  </a:lnTo>
                  <a:lnTo>
                    <a:pt x="197" y="70"/>
                  </a:lnTo>
                  <a:lnTo>
                    <a:pt x="188" y="68"/>
                  </a:lnTo>
                  <a:lnTo>
                    <a:pt x="178" y="68"/>
                  </a:lnTo>
                  <a:lnTo>
                    <a:pt x="164" y="68"/>
                  </a:lnTo>
                  <a:lnTo>
                    <a:pt x="154" y="70"/>
                  </a:lnTo>
                  <a:lnTo>
                    <a:pt x="144" y="72"/>
                  </a:lnTo>
                  <a:lnTo>
                    <a:pt x="136" y="76"/>
                  </a:lnTo>
                  <a:lnTo>
                    <a:pt x="131" y="81"/>
                  </a:lnTo>
                  <a:lnTo>
                    <a:pt x="126" y="86"/>
                  </a:lnTo>
                  <a:lnTo>
                    <a:pt x="122" y="94"/>
                  </a:lnTo>
                  <a:lnTo>
                    <a:pt x="118" y="102"/>
                  </a:lnTo>
                  <a:close/>
                  <a:moveTo>
                    <a:pt x="217" y="163"/>
                  </a:moveTo>
                  <a:lnTo>
                    <a:pt x="205" y="167"/>
                  </a:lnTo>
                  <a:lnTo>
                    <a:pt x="194" y="170"/>
                  </a:lnTo>
                  <a:lnTo>
                    <a:pt x="181" y="175"/>
                  </a:lnTo>
                  <a:lnTo>
                    <a:pt x="169" y="178"/>
                  </a:lnTo>
                  <a:lnTo>
                    <a:pt x="153" y="182"/>
                  </a:lnTo>
                  <a:lnTo>
                    <a:pt x="140" y="187"/>
                  </a:lnTo>
                  <a:lnTo>
                    <a:pt x="130" y="192"/>
                  </a:lnTo>
                  <a:lnTo>
                    <a:pt x="124" y="196"/>
                  </a:lnTo>
                  <a:lnTo>
                    <a:pt x="120" y="201"/>
                  </a:lnTo>
                  <a:lnTo>
                    <a:pt x="117" y="206"/>
                  </a:lnTo>
                  <a:lnTo>
                    <a:pt x="115" y="211"/>
                  </a:lnTo>
                  <a:lnTo>
                    <a:pt x="115" y="217"/>
                  </a:lnTo>
                  <a:lnTo>
                    <a:pt x="115" y="223"/>
                  </a:lnTo>
                  <a:lnTo>
                    <a:pt x="117" y="230"/>
                  </a:lnTo>
                  <a:lnTo>
                    <a:pt x="120" y="234"/>
                  </a:lnTo>
                  <a:lnTo>
                    <a:pt x="124" y="239"/>
                  </a:lnTo>
                  <a:lnTo>
                    <a:pt x="129" y="243"/>
                  </a:lnTo>
                  <a:lnTo>
                    <a:pt x="135" y="245"/>
                  </a:lnTo>
                  <a:lnTo>
                    <a:pt x="143" y="247"/>
                  </a:lnTo>
                  <a:lnTo>
                    <a:pt x="151" y="247"/>
                  </a:lnTo>
                  <a:lnTo>
                    <a:pt x="161" y="247"/>
                  </a:lnTo>
                  <a:lnTo>
                    <a:pt x="170" y="245"/>
                  </a:lnTo>
                  <a:lnTo>
                    <a:pt x="178" y="243"/>
                  </a:lnTo>
                  <a:lnTo>
                    <a:pt x="187" y="238"/>
                  </a:lnTo>
                  <a:lnTo>
                    <a:pt x="195" y="233"/>
                  </a:lnTo>
                  <a:lnTo>
                    <a:pt x="201" y="228"/>
                  </a:lnTo>
                  <a:lnTo>
                    <a:pt x="207" y="222"/>
                  </a:lnTo>
                  <a:lnTo>
                    <a:pt x="211" y="216"/>
                  </a:lnTo>
                  <a:lnTo>
                    <a:pt x="213" y="208"/>
                  </a:lnTo>
                  <a:lnTo>
                    <a:pt x="215" y="201"/>
                  </a:lnTo>
                  <a:lnTo>
                    <a:pt x="217" y="191"/>
                  </a:lnTo>
                  <a:lnTo>
                    <a:pt x="217" y="181"/>
                  </a:lnTo>
                  <a:lnTo>
                    <a:pt x="217" y="1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77" name="Freeform 1505">
              <a:extLst>
                <a:ext uri="{FF2B5EF4-FFF2-40B4-BE49-F238E27FC236}">
                  <a16:creationId xmlns:a16="http://schemas.microsoft.com/office/drawing/2014/main" id="{E8786FDB-45EC-4225-8B23-4B00D62F7604}"/>
                </a:ext>
              </a:extLst>
            </p:cNvPr>
            <p:cNvSpPr>
              <a:spLocks/>
            </p:cNvSpPr>
            <p:nvPr/>
          </p:nvSpPr>
          <p:spPr bwMode="auto">
            <a:xfrm>
              <a:off x="1266" y="3314"/>
              <a:ext cx="93" cy="83"/>
            </a:xfrm>
            <a:custGeom>
              <a:avLst/>
              <a:gdLst>
                <a:gd name="T0" fmla="*/ 0 w 462"/>
                <a:gd name="T1" fmla="*/ 0 h 411"/>
                <a:gd name="T2" fmla="*/ 34 w 462"/>
                <a:gd name="T3" fmla="*/ 0 h 411"/>
                <a:gd name="T4" fmla="*/ 47 w 462"/>
                <a:gd name="T5" fmla="*/ 50 h 411"/>
                <a:gd name="T6" fmla="*/ 60 w 462"/>
                <a:gd name="T7" fmla="*/ 0 h 411"/>
                <a:gd name="T8" fmla="*/ 93 w 462"/>
                <a:gd name="T9" fmla="*/ 0 h 411"/>
                <a:gd name="T10" fmla="*/ 93 w 462"/>
                <a:gd name="T11" fmla="*/ 83 h 411"/>
                <a:gd name="T12" fmla="*/ 72 w 462"/>
                <a:gd name="T13" fmla="*/ 83 h 411"/>
                <a:gd name="T14" fmla="*/ 72 w 462"/>
                <a:gd name="T15" fmla="*/ 20 h 411"/>
                <a:gd name="T16" fmla="*/ 56 w 462"/>
                <a:gd name="T17" fmla="*/ 83 h 411"/>
                <a:gd name="T18" fmla="*/ 37 w 462"/>
                <a:gd name="T19" fmla="*/ 83 h 411"/>
                <a:gd name="T20" fmla="*/ 21 w 462"/>
                <a:gd name="T21" fmla="*/ 20 h 411"/>
                <a:gd name="T22" fmla="*/ 21 w 462"/>
                <a:gd name="T23" fmla="*/ 83 h 411"/>
                <a:gd name="T24" fmla="*/ 0 w 462"/>
                <a:gd name="T25" fmla="*/ 83 h 411"/>
                <a:gd name="T26" fmla="*/ 0 w 462"/>
                <a:gd name="T27" fmla="*/ 0 h 4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62"/>
                <a:gd name="T43" fmla="*/ 0 h 411"/>
                <a:gd name="T44" fmla="*/ 462 w 462"/>
                <a:gd name="T45" fmla="*/ 411 h 41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62" h="411">
                  <a:moveTo>
                    <a:pt x="0" y="0"/>
                  </a:moveTo>
                  <a:lnTo>
                    <a:pt x="167" y="0"/>
                  </a:lnTo>
                  <a:lnTo>
                    <a:pt x="232" y="250"/>
                  </a:lnTo>
                  <a:lnTo>
                    <a:pt x="296" y="0"/>
                  </a:lnTo>
                  <a:lnTo>
                    <a:pt x="462" y="0"/>
                  </a:lnTo>
                  <a:lnTo>
                    <a:pt x="462" y="411"/>
                  </a:lnTo>
                  <a:lnTo>
                    <a:pt x="358" y="411"/>
                  </a:lnTo>
                  <a:lnTo>
                    <a:pt x="358" y="98"/>
                  </a:lnTo>
                  <a:lnTo>
                    <a:pt x="279" y="411"/>
                  </a:lnTo>
                  <a:lnTo>
                    <a:pt x="185" y="411"/>
                  </a:lnTo>
                  <a:lnTo>
                    <a:pt x="104" y="98"/>
                  </a:lnTo>
                  <a:lnTo>
                    <a:pt x="104" y="411"/>
                  </a:lnTo>
                  <a:lnTo>
                    <a:pt x="0" y="41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78" name="Freeform 1506">
              <a:extLst>
                <a:ext uri="{FF2B5EF4-FFF2-40B4-BE49-F238E27FC236}">
                  <a16:creationId xmlns:a16="http://schemas.microsoft.com/office/drawing/2014/main" id="{79BCDE32-B50B-4783-BA35-68E311C18504}"/>
                </a:ext>
              </a:extLst>
            </p:cNvPr>
            <p:cNvSpPr>
              <a:spLocks/>
            </p:cNvSpPr>
            <p:nvPr/>
          </p:nvSpPr>
          <p:spPr bwMode="auto">
            <a:xfrm>
              <a:off x="1373" y="3337"/>
              <a:ext cx="63" cy="61"/>
            </a:xfrm>
            <a:custGeom>
              <a:avLst/>
              <a:gdLst>
                <a:gd name="T0" fmla="*/ 63 w 315"/>
                <a:gd name="T1" fmla="*/ 60 h 305"/>
                <a:gd name="T2" fmla="*/ 42 w 315"/>
                <a:gd name="T3" fmla="*/ 60 h 305"/>
                <a:gd name="T4" fmla="*/ 42 w 315"/>
                <a:gd name="T5" fmla="*/ 50 h 305"/>
                <a:gd name="T6" fmla="*/ 39 w 315"/>
                <a:gd name="T7" fmla="*/ 53 h 305"/>
                <a:gd name="T8" fmla="*/ 37 w 315"/>
                <a:gd name="T9" fmla="*/ 55 h 305"/>
                <a:gd name="T10" fmla="*/ 34 w 315"/>
                <a:gd name="T11" fmla="*/ 57 h 305"/>
                <a:gd name="T12" fmla="*/ 32 w 315"/>
                <a:gd name="T13" fmla="*/ 58 h 305"/>
                <a:gd name="T14" fmla="*/ 29 w 315"/>
                <a:gd name="T15" fmla="*/ 60 h 305"/>
                <a:gd name="T16" fmla="*/ 27 w 315"/>
                <a:gd name="T17" fmla="*/ 60 h 305"/>
                <a:gd name="T18" fmla="*/ 23 w 315"/>
                <a:gd name="T19" fmla="*/ 61 h 305"/>
                <a:gd name="T20" fmla="*/ 20 w 315"/>
                <a:gd name="T21" fmla="*/ 61 h 305"/>
                <a:gd name="T22" fmla="*/ 18 w 315"/>
                <a:gd name="T23" fmla="*/ 61 h 305"/>
                <a:gd name="T24" fmla="*/ 16 w 315"/>
                <a:gd name="T25" fmla="*/ 61 h 305"/>
                <a:gd name="T26" fmla="*/ 14 w 315"/>
                <a:gd name="T27" fmla="*/ 60 h 305"/>
                <a:gd name="T28" fmla="*/ 12 w 315"/>
                <a:gd name="T29" fmla="*/ 60 h 305"/>
                <a:gd name="T30" fmla="*/ 10 w 315"/>
                <a:gd name="T31" fmla="*/ 59 h 305"/>
                <a:gd name="T32" fmla="*/ 8 w 315"/>
                <a:gd name="T33" fmla="*/ 58 h 305"/>
                <a:gd name="T34" fmla="*/ 7 w 315"/>
                <a:gd name="T35" fmla="*/ 57 h 305"/>
                <a:gd name="T36" fmla="*/ 5 w 315"/>
                <a:gd name="T37" fmla="*/ 55 h 305"/>
                <a:gd name="T38" fmla="*/ 4 w 315"/>
                <a:gd name="T39" fmla="*/ 54 h 305"/>
                <a:gd name="T40" fmla="*/ 3 w 315"/>
                <a:gd name="T41" fmla="*/ 52 h 305"/>
                <a:gd name="T42" fmla="*/ 2 w 315"/>
                <a:gd name="T43" fmla="*/ 50 h 305"/>
                <a:gd name="T44" fmla="*/ 1 w 315"/>
                <a:gd name="T45" fmla="*/ 48 h 305"/>
                <a:gd name="T46" fmla="*/ 1 w 315"/>
                <a:gd name="T47" fmla="*/ 46 h 305"/>
                <a:gd name="T48" fmla="*/ 0 w 315"/>
                <a:gd name="T49" fmla="*/ 43 h 305"/>
                <a:gd name="T50" fmla="*/ 0 w 315"/>
                <a:gd name="T51" fmla="*/ 41 h 305"/>
                <a:gd name="T52" fmla="*/ 0 w 315"/>
                <a:gd name="T53" fmla="*/ 38 h 305"/>
                <a:gd name="T54" fmla="*/ 0 w 315"/>
                <a:gd name="T55" fmla="*/ 0 h 305"/>
                <a:gd name="T56" fmla="*/ 23 w 315"/>
                <a:gd name="T57" fmla="*/ 0 h 305"/>
                <a:gd name="T58" fmla="*/ 23 w 315"/>
                <a:gd name="T59" fmla="*/ 33 h 305"/>
                <a:gd name="T60" fmla="*/ 23 w 315"/>
                <a:gd name="T61" fmla="*/ 35 h 305"/>
                <a:gd name="T62" fmla="*/ 23 w 315"/>
                <a:gd name="T63" fmla="*/ 38 h 305"/>
                <a:gd name="T64" fmla="*/ 24 w 315"/>
                <a:gd name="T65" fmla="*/ 39 h 305"/>
                <a:gd name="T66" fmla="*/ 25 w 315"/>
                <a:gd name="T67" fmla="*/ 41 h 305"/>
                <a:gd name="T68" fmla="*/ 26 w 315"/>
                <a:gd name="T69" fmla="*/ 42 h 305"/>
                <a:gd name="T70" fmla="*/ 28 w 315"/>
                <a:gd name="T71" fmla="*/ 43 h 305"/>
                <a:gd name="T72" fmla="*/ 29 w 315"/>
                <a:gd name="T73" fmla="*/ 43 h 305"/>
                <a:gd name="T74" fmla="*/ 31 w 315"/>
                <a:gd name="T75" fmla="*/ 43 h 305"/>
                <a:gd name="T76" fmla="*/ 33 w 315"/>
                <a:gd name="T77" fmla="*/ 43 h 305"/>
                <a:gd name="T78" fmla="*/ 35 w 315"/>
                <a:gd name="T79" fmla="*/ 42 h 305"/>
                <a:gd name="T80" fmla="*/ 36 w 315"/>
                <a:gd name="T81" fmla="*/ 41 h 305"/>
                <a:gd name="T82" fmla="*/ 37 w 315"/>
                <a:gd name="T83" fmla="*/ 40 h 305"/>
                <a:gd name="T84" fmla="*/ 38 w 315"/>
                <a:gd name="T85" fmla="*/ 39 h 305"/>
                <a:gd name="T86" fmla="*/ 39 w 315"/>
                <a:gd name="T87" fmla="*/ 38 h 305"/>
                <a:gd name="T88" fmla="*/ 39 w 315"/>
                <a:gd name="T89" fmla="*/ 37 h 305"/>
                <a:gd name="T90" fmla="*/ 39 w 315"/>
                <a:gd name="T91" fmla="*/ 36 h 305"/>
                <a:gd name="T92" fmla="*/ 40 w 315"/>
                <a:gd name="T93" fmla="*/ 32 h 305"/>
                <a:gd name="T94" fmla="*/ 40 w 315"/>
                <a:gd name="T95" fmla="*/ 29 h 305"/>
                <a:gd name="T96" fmla="*/ 40 w 315"/>
                <a:gd name="T97" fmla="*/ 0 h 305"/>
                <a:gd name="T98" fmla="*/ 63 w 315"/>
                <a:gd name="T99" fmla="*/ 0 h 305"/>
                <a:gd name="T100" fmla="*/ 63 w 315"/>
                <a:gd name="T101" fmla="*/ 60 h 30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15"/>
                <a:gd name="T154" fmla="*/ 0 h 305"/>
                <a:gd name="T155" fmla="*/ 315 w 315"/>
                <a:gd name="T156" fmla="*/ 305 h 30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15" h="305">
                  <a:moveTo>
                    <a:pt x="315" y="298"/>
                  </a:moveTo>
                  <a:lnTo>
                    <a:pt x="209" y="298"/>
                  </a:lnTo>
                  <a:lnTo>
                    <a:pt x="209" y="250"/>
                  </a:lnTo>
                  <a:lnTo>
                    <a:pt x="196" y="264"/>
                  </a:lnTo>
                  <a:lnTo>
                    <a:pt x="184" y="276"/>
                  </a:lnTo>
                  <a:lnTo>
                    <a:pt x="172" y="285"/>
                  </a:lnTo>
                  <a:lnTo>
                    <a:pt x="160" y="292"/>
                  </a:lnTo>
                  <a:lnTo>
                    <a:pt x="147" y="298"/>
                  </a:lnTo>
                  <a:lnTo>
                    <a:pt x="133" y="301"/>
                  </a:lnTo>
                  <a:lnTo>
                    <a:pt x="117" y="304"/>
                  </a:lnTo>
                  <a:lnTo>
                    <a:pt x="101" y="305"/>
                  </a:lnTo>
                  <a:lnTo>
                    <a:pt x="89" y="305"/>
                  </a:lnTo>
                  <a:lnTo>
                    <a:pt x="78" y="304"/>
                  </a:lnTo>
                  <a:lnTo>
                    <a:pt x="68" y="301"/>
                  </a:lnTo>
                  <a:lnTo>
                    <a:pt x="59" y="298"/>
                  </a:lnTo>
                  <a:lnTo>
                    <a:pt x="50" y="294"/>
                  </a:lnTo>
                  <a:lnTo>
                    <a:pt x="41" y="290"/>
                  </a:lnTo>
                  <a:lnTo>
                    <a:pt x="34" y="283"/>
                  </a:lnTo>
                  <a:lnTo>
                    <a:pt x="26" y="277"/>
                  </a:lnTo>
                  <a:lnTo>
                    <a:pt x="20" y="269"/>
                  </a:lnTo>
                  <a:lnTo>
                    <a:pt x="14" y="260"/>
                  </a:lnTo>
                  <a:lnTo>
                    <a:pt x="10" y="252"/>
                  </a:lnTo>
                  <a:lnTo>
                    <a:pt x="7" y="241"/>
                  </a:lnTo>
                  <a:lnTo>
                    <a:pt x="4" y="229"/>
                  </a:lnTo>
                  <a:lnTo>
                    <a:pt x="2" y="217"/>
                  </a:lnTo>
                  <a:lnTo>
                    <a:pt x="0" y="204"/>
                  </a:lnTo>
                  <a:lnTo>
                    <a:pt x="0" y="190"/>
                  </a:lnTo>
                  <a:lnTo>
                    <a:pt x="0" y="0"/>
                  </a:lnTo>
                  <a:lnTo>
                    <a:pt x="115" y="0"/>
                  </a:lnTo>
                  <a:lnTo>
                    <a:pt x="115" y="164"/>
                  </a:lnTo>
                  <a:lnTo>
                    <a:pt x="115" y="177"/>
                  </a:lnTo>
                  <a:lnTo>
                    <a:pt x="117" y="188"/>
                  </a:lnTo>
                  <a:lnTo>
                    <a:pt x="120" y="197"/>
                  </a:lnTo>
                  <a:lnTo>
                    <a:pt x="125" y="204"/>
                  </a:lnTo>
                  <a:lnTo>
                    <a:pt x="131" y="209"/>
                  </a:lnTo>
                  <a:lnTo>
                    <a:pt x="138" y="213"/>
                  </a:lnTo>
                  <a:lnTo>
                    <a:pt x="145" y="215"/>
                  </a:lnTo>
                  <a:lnTo>
                    <a:pt x="154" y="216"/>
                  </a:lnTo>
                  <a:lnTo>
                    <a:pt x="163" y="215"/>
                  </a:lnTo>
                  <a:lnTo>
                    <a:pt x="173" y="212"/>
                  </a:lnTo>
                  <a:lnTo>
                    <a:pt x="181" y="206"/>
                  </a:lnTo>
                  <a:lnTo>
                    <a:pt x="187" y="200"/>
                  </a:lnTo>
                  <a:lnTo>
                    <a:pt x="190" y="196"/>
                  </a:lnTo>
                  <a:lnTo>
                    <a:pt x="194" y="190"/>
                  </a:lnTo>
                  <a:lnTo>
                    <a:pt x="196" y="185"/>
                  </a:lnTo>
                  <a:lnTo>
                    <a:pt x="197" y="178"/>
                  </a:lnTo>
                  <a:lnTo>
                    <a:pt x="200" y="162"/>
                  </a:lnTo>
                  <a:lnTo>
                    <a:pt x="200" y="144"/>
                  </a:lnTo>
                  <a:lnTo>
                    <a:pt x="200" y="0"/>
                  </a:lnTo>
                  <a:lnTo>
                    <a:pt x="315" y="0"/>
                  </a:lnTo>
                  <a:lnTo>
                    <a:pt x="315" y="29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79" name="Freeform 1507">
              <a:extLst>
                <a:ext uri="{FF2B5EF4-FFF2-40B4-BE49-F238E27FC236}">
                  <a16:creationId xmlns:a16="http://schemas.microsoft.com/office/drawing/2014/main" id="{882B633F-F9CD-49D7-9103-DA88E7C9D350}"/>
                </a:ext>
              </a:extLst>
            </p:cNvPr>
            <p:cNvSpPr>
              <a:spLocks/>
            </p:cNvSpPr>
            <p:nvPr/>
          </p:nvSpPr>
          <p:spPr bwMode="auto">
            <a:xfrm>
              <a:off x="1446" y="3336"/>
              <a:ext cx="63" cy="62"/>
            </a:xfrm>
            <a:custGeom>
              <a:avLst/>
              <a:gdLst>
                <a:gd name="T0" fmla="*/ 23 w 316"/>
                <a:gd name="T1" fmla="*/ 44 h 311"/>
                <a:gd name="T2" fmla="*/ 27 w 316"/>
                <a:gd name="T3" fmla="*/ 48 h 311"/>
                <a:gd name="T4" fmla="*/ 31 w 316"/>
                <a:gd name="T5" fmla="*/ 49 h 311"/>
                <a:gd name="T6" fmla="*/ 37 w 316"/>
                <a:gd name="T7" fmla="*/ 49 h 311"/>
                <a:gd name="T8" fmla="*/ 41 w 316"/>
                <a:gd name="T9" fmla="*/ 47 h 311"/>
                <a:gd name="T10" fmla="*/ 42 w 316"/>
                <a:gd name="T11" fmla="*/ 44 h 311"/>
                <a:gd name="T12" fmla="*/ 41 w 316"/>
                <a:gd name="T13" fmla="*/ 41 h 311"/>
                <a:gd name="T14" fmla="*/ 36 w 316"/>
                <a:gd name="T15" fmla="*/ 39 h 311"/>
                <a:gd name="T16" fmla="*/ 24 w 316"/>
                <a:gd name="T17" fmla="*/ 37 h 311"/>
                <a:gd name="T18" fmla="*/ 13 w 316"/>
                <a:gd name="T19" fmla="*/ 34 h 311"/>
                <a:gd name="T20" fmla="*/ 7 w 316"/>
                <a:gd name="T21" fmla="*/ 30 h 311"/>
                <a:gd name="T22" fmla="*/ 4 w 316"/>
                <a:gd name="T23" fmla="*/ 26 h 311"/>
                <a:gd name="T24" fmla="*/ 3 w 316"/>
                <a:gd name="T25" fmla="*/ 21 h 311"/>
                <a:gd name="T26" fmla="*/ 3 w 316"/>
                <a:gd name="T27" fmla="*/ 16 h 311"/>
                <a:gd name="T28" fmla="*/ 4 w 316"/>
                <a:gd name="T29" fmla="*/ 12 h 311"/>
                <a:gd name="T30" fmla="*/ 6 w 316"/>
                <a:gd name="T31" fmla="*/ 8 h 311"/>
                <a:gd name="T32" fmla="*/ 13 w 316"/>
                <a:gd name="T33" fmla="*/ 3 h 311"/>
                <a:gd name="T34" fmla="*/ 22 w 316"/>
                <a:gd name="T35" fmla="*/ 0 h 311"/>
                <a:gd name="T36" fmla="*/ 36 w 316"/>
                <a:gd name="T37" fmla="*/ 0 h 311"/>
                <a:gd name="T38" fmla="*/ 47 w 316"/>
                <a:gd name="T39" fmla="*/ 1 h 311"/>
                <a:gd name="T40" fmla="*/ 54 w 316"/>
                <a:gd name="T41" fmla="*/ 5 h 311"/>
                <a:gd name="T42" fmla="*/ 59 w 316"/>
                <a:gd name="T43" fmla="*/ 11 h 311"/>
                <a:gd name="T44" fmla="*/ 39 w 316"/>
                <a:gd name="T45" fmla="*/ 18 h 311"/>
                <a:gd name="T46" fmla="*/ 38 w 316"/>
                <a:gd name="T47" fmla="*/ 15 h 311"/>
                <a:gd name="T48" fmla="*/ 34 w 316"/>
                <a:gd name="T49" fmla="*/ 12 h 311"/>
                <a:gd name="T50" fmla="*/ 29 w 316"/>
                <a:gd name="T51" fmla="*/ 12 h 311"/>
                <a:gd name="T52" fmla="*/ 25 w 316"/>
                <a:gd name="T53" fmla="*/ 13 h 311"/>
                <a:gd name="T54" fmla="*/ 23 w 316"/>
                <a:gd name="T55" fmla="*/ 16 h 311"/>
                <a:gd name="T56" fmla="*/ 24 w 316"/>
                <a:gd name="T57" fmla="*/ 19 h 311"/>
                <a:gd name="T58" fmla="*/ 27 w 316"/>
                <a:gd name="T59" fmla="*/ 20 h 311"/>
                <a:gd name="T60" fmla="*/ 35 w 316"/>
                <a:gd name="T61" fmla="*/ 22 h 311"/>
                <a:gd name="T62" fmla="*/ 49 w 316"/>
                <a:gd name="T63" fmla="*/ 25 h 311"/>
                <a:gd name="T64" fmla="*/ 57 w 316"/>
                <a:gd name="T65" fmla="*/ 28 h 311"/>
                <a:gd name="T66" fmla="*/ 61 w 316"/>
                <a:gd name="T67" fmla="*/ 34 h 311"/>
                <a:gd name="T68" fmla="*/ 63 w 316"/>
                <a:gd name="T69" fmla="*/ 41 h 311"/>
                <a:gd name="T70" fmla="*/ 61 w 316"/>
                <a:gd name="T71" fmla="*/ 49 h 311"/>
                <a:gd name="T72" fmla="*/ 58 w 316"/>
                <a:gd name="T73" fmla="*/ 54 h 311"/>
                <a:gd name="T74" fmla="*/ 55 w 316"/>
                <a:gd name="T75" fmla="*/ 57 h 311"/>
                <a:gd name="T76" fmla="*/ 50 w 316"/>
                <a:gd name="T77" fmla="*/ 59 h 311"/>
                <a:gd name="T78" fmla="*/ 45 w 316"/>
                <a:gd name="T79" fmla="*/ 61 h 311"/>
                <a:gd name="T80" fmla="*/ 32 w 316"/>
                <a:gd name="T81" fmla="*/ 62 h 311"/>
                <a:gd name="T82" fmla="*/ 21 w 316"/>
                <a:gd name="T83" fmla="*/ 61 h 311"/>
                <a:gd name="T84" fmla="*/ 13 w 316"/>
                <a:gd name="T85" fmla="*/ 59 h 311"/>
                <a:gd name="T86" fmla="*/ 7 w 316"/>
                <a:gd name="T87" fmla="*/ 56 h 311"/>
                <a:gd name="T88" fmla="*/ 3 w 316"/>
                <a:gd name="T89" fmla="*/ 52 h 311"/>
                <a:gd name="T90" fmla="*/ 0 w 316"/>
                <a:gd name="T91" fmla="*/ 46 h 311"/>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16"/>
                <a:gd name="T139" fmla="*/ 0 h 311"/>
                <a:gd name="T140" fmla="*/ 316 w 316"/>
                <a:gd name="T141" fmla="*/ 311 h 311"/>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16" h="311">
                  <a:moveTo>
                    <a:pt x="0" y="222"/>
                  </a:moveTo>
                  <a:lnTo>
                    <a:pt x="114" y="211"/>
                  </a:lnTo>
                  <a:lnTo>
                    <a:pt x="117" y="220"/>
                  </a:lnTo>
                  <a:lnTo>
                    <a:pt x="122" y="229"/>
                  </a:lnTo>
                  <a:lnTo>
                    <a:pt x="126" y="235"/>
                  </a:lnTo>
                  <a:lnTo>
                    <a:pt x="133" y="239"/>
                  </a:lnTo>
                  <a:lnTo>
                    <a:pt x="139" y="244"/>
                  </a:lnTo>
                  <a:lnTo>
                    <a:pt x="148" y="247"/>
                  </a:lnTo>
                  <a:lnTo>
                    <a:pt x="157" y="248"/>
                  </a:lnTo>
                  <a:lnTo>
                    <a:pt x="166" y="249"/>
                  </a:lnTo>
                  <a:lnTo>
                    <a:pt x="177" y="248"/>
                  </a:lnTo>
                  <a:lnTo>
                    <a:pt x="187" y="246"/>
                  </a:lnTo>
                  <a:lnTo>
                    <a:pt x="196" y="243"/>
                  </a:lnTo>
                  <a:lnTo>
                    <a:pt x="202" y="238"/>
                  </a:lnTo>
                  <a:lnTo>
                    <a:pt x="206" y="235"/>
                  </a:lnTo>
                  <a:lnTo>
                    <a:pt x="210" y="231"/>
                  </a:lnTo>
                  <a:lnTo>
                    <a:pt x="212" y="225"/>
                  </a:lnTo>
                  <a:lnTo>
                    <a:pt x="212" y="221"/>
                  </a:lnTo>
                  <a:lnTo>
                    <a:pt x="211" y="215"/>
                  </a:lnTo>
                  <a:lnTo>
                    <a:pt x="209" y="209"/>
                  </a:lnTo>
                  <a:lnTo>
                    <a:pt x="204" y="205"/>
                  </a:lnTo>
                  <a:lnTo>
                    <a:pt x="199" y="202"/>
                  </a:lnTo>
                  <a:lnTo>
                    <a:pt x="192" y="199"/>
                  </a:lnTo>
                  <a:lnTo>
                    <a:pt x="183" y="196"/>
                  </a:lnTo>
                  <a:lnTo>
                    <a:pt x="168" y="193"/>
                  </a:lnTo>
                  <a:lnTo>
                    <a:pt x="150" y="190"/>
                  </a:lnTo>
                  <a:lnTo>
                    <a:pt x="122" y="184"/>
                  </a:lnTo>
                  <a:lnTo>
                    <a:pt x="100" y="180"/>
                  </a:lnTo>
                  <a:lnTo>
                    <a:pt x="81" y="175"/>
                  </a:lnTo>
                  <a:lnTo>
                    <a:pt x="67" y="170"/>
                  </a:lnTo>
                  <a:lnTo>
                    <a:pt x="56" y="165"/>
                  </a:lnTo>
                  <a:lnTo>
                    <a:pt x="46" y="158"/>
                  </a:lnTo>
                  <a:lnTo>
                    <a:pt x="37" y="151"/>
                  </a:lnTo>
                  <a:lnTo>
                    <a:pt x="28" y="140"/>
                  </a:lnTo>
                  <a:lnTo>
                    <a:pt x="25" y="136"/>
                  </a:lnTo>
                  <a:lnTo>
                    <a:pt x="22" y="129"/>
                  </a:lnTo>
                  <a:lnTo>
                    <a:pt x="19" y="124"/>
                  </a:lnTo>
                  <a:lnTo>
                    <a:pt x="16" y="119"/>
                  </a:lnTo>
                  <a:lnTo>
                    <a:pt x="13" y="106"/>
                  </a:lnTo>
                  <a:lnTo>
                    <a:pt x="12" y="93"/>
                  </a:lnTo>
                  <a:lnTo>
                    <a:pt x="13" y="85"/>
                  </a:lnTo>
                  <a:lnTo>
                    <a:pt x="13" y="79"/>
                  </a:lnTo>
                  <a:lnTo>
                    <a:pt x="15" y="72"/>
                  </a:lnTo>
                  <a:lnTo>
                    <a:pt x="16" y="66"/>
                  </a:lnTo>
                  <a:lnTo>
                    <a:pt x="20" y="59"/>
                  </a:lnTo>
                  <a:lnTo>
                    <a:pt x="22" y="53"/>
                  </a:lnTo>
                  <a:lnTo>
                    <a:pt x="26" y="47"/>
                  </a:lnTo>
                  <a:lnTo>
                    <a:pt x="29" y="42"/>
                  </a:lnTo>
                  <a:lnTo>
                    <a:pt x="39" y="32"/>
                  </a:lnTo>
                  <a:lnTo>
                    <a:pt x="50" y="24"/>
                  </a:lnTo>
                  <a:lnTo>
                    <a:pt x="63" y="16"/>
                  </a:lnTo>
                  <a:lnTo>
                    <a:pt x="77" y="11"/>
                  </a:lnTo>
                  <a:lnTo>
                    <a:pt x="93" y="5"/>
                  </a:lnTo>
                  <a:lnTo>
                    <a:pt x="111" y="2"/>
                  </a:lnTo>
                  <a:lnTo>
                    <a:pt x="133" y="0"/>
                  </a:lnTo>
                  <a:lnTo>
                    <a:pt x="158" y="0"/>
                  </a:lnTo>
                  <a:lnTo>
                    <a:pt x="183" y="0"/>
                  </a:lnTo>
                  <a:lnTo>
                    <a:pt x="203" y="2"/>
                  </a:lnTo>
                  <a:lnTo>
                    <a:pt x="221" y="4"/>
                  </a:lnTo>
                  <a:lnTo>
                    <a:pt x="236" y="7"/>
                  </a:lnTo>
                  <a:lnTo>
                    <a:pt x="248" y="13"/>
                  </a:lnTo>
                  <a:lnTo>
                    <a:pt x="259" y="18"/>
                  </a:lnTo>
                  <a:lnTo>
                    <a:pt x="269" y="25"/>
                  </a:lnTo>
                  <a:lnTo>
                    <a:pt x="279" y="33"/>
                  </a:lnTo>
                  <a:lnTo>
                    <a:pt x="286" y="42"/>
                  </a:lnTo>
                  <a:lnTo>
                    <a:pt x="294" y="53"/>
                  </a:lnTo>
                  <a:lnTo>
                    <a:pt x="300" y="66"/>
                  </a:lnTo>
                  <a:lnTo>
                    <a:pt x="307" y="80"/>
                  </a:lnTo>
                  <a:lnTo>
                    <a:pt x="198" y="89"/>
                  </a:lnTo>
                  <a:lnTo>
                    <a:pt x="196" y="83"/>
                  </a:lnTo>
                  <a:lnTo>
                    <a:pt x="192" y="78"/>
                  </a:lnTo>
                  <a:lnTo>
                    <a:pt x="189" y="73"/>
                  </a:lnTo>
                  <a:lnTo>
                    <a:pt x="184" y="69"/>
                  </a:lnTo>
                  <a:lnTo>
                    <a:pt x="177" y="65"/>
                  </a:lnTo>
                  <a:lnTo>
                    <a:pt x="170" y="62"/>
                  </a:lnTo>
                  <a:lnTo>
                    <a:pt x="161" y="60"/>
                  </a:lnTo>
                  <a:lnTo>
                    <a:pt x="151" y="60"/>
                  </a:lnTo>
                  <a:lnTo>
                    <a:pt x="143" y="60"/>
                  </a:lnTo>
                  <a:lnTo>
                    <a:pt x="135" y="61"/>
                  </a:lnTo>
                  <a:lnTo>
                    <a:pt x="129" y="64"/>
                  </a:lnTo>
                  <a:lnTo>
                    <a:pt x="123" y="67"/>
                  </a:lnTo>
                  <a:lnTo>
                    <a:pt x="120" y="70"/>
                  </a:lnTo>
                  <a:lnTo>
                    <a:pt x="117" y="74"/>
                  </a:lnTo>
                  <a:lnTo>
                    <a:pt x="116" y="79"/>
                  </a:lnTo>
                  <a:lnTo>
                    <a:pt x="115" y="83"/>
                  </a:lnTo>
                  <a:lnTo>
                    <a:pt x="116" y="88"/>
                  </a:lnTo>
                  <a:lnTo>
                    <a:pt x="118" y="93"/>
                  </a:lnTo>
                  <a:lnTo>
                    <a:pt x="121" y="97"/>
                  </a:lnTo>
                  <a:lnTo>
                    <a:pt x="125" y="100"/>
                  </a:lnTo>
                  <a:lnTo>
                    <a:pt x="133" y="102"/>
                  </a:lnTo>
                  <a:lnTo>
                    <a:pt x="144" y="106"/>
                  </a:lnTo>
                  <a:lnTo>
                    <a:pt x="158" y="108"/>
                  </a:lnTo>
                  <a:lnTo>
                    <a:pt x="175" y="110"/>
                  </a:lnTo>
                  <a:lnTo>
                    <a:pt x="201" y="113"/>
                  </a:lnTo>
                  <a:lnTo>
                    <a:pt x="225" y="117"/>
                  </a:lnTo>
                  <a:lnTo>
                    <a:pt x="244" y="123"/>
                  </a:lnTo>
                  <a:lnTo>
                    <a:pt x="259" y="128"/>
                  </a:lnTo>
                  <a:lnTo>
                    <a:pt x="272" y="135"/>
                  </a:lnTo>
                  <a:lnTo>
                    <a:pt x="284" y="142"/>
                  </a:lnTo>
                  <a:lnTo>
                    <a:pt x="294" y="151"/>
                  </a:lnTo>
                  <a:lnTo>
                    <a:pt x="301" y="161"/>
                  </a:lnTo>
                  <a:lnTo>
                    <a:pt x="308" y="171"/>
                  </a:lnTo>
                  <a:lnTo>
                    <a:pt x="313" y="183"/>
                  </a:lnTo>
                  <a:lnTo>
                    <a:pt x="315" y="195"/>
                  </a:lnTo>
                  <a:lnTo>
                    <a:pt x="316" y="208"/>
                  </a:lnTo>
                  <a:lnTo>
                    <a:pt x="315" y="220"/>
                  </a:lnTo>
                  <a:lnTo>
                    <a:pt x="312" y="233"/>
                  </a:lnTo>
                  <a:lnTo>
                    <a:pt x="308" y="246"/>
                  </a:lnTo>
                  <a:lnTo>
                    <a:pt x="301" y="258"/>
                  </a:lnTo>
                  <a:lnTo>
                    <a:pt x="297" y="264"/>
                  </a:lnTo>
                  <a:lnTo>
                    <a:pt x="292" y="270"/>
                  </a:lnTo>
                  <a:lnTo>
                    <a:pt x="286" y="275"/>
                  </a:lnTo>
                  <a:lnTo>
                    <a:pt x="281" y="279"/>
                  </a:lnTo>
                  <a:lnTo>
                    <a:pt x="274" y="285"/>
                  </a:lnTo>
                  <a:lnTo>
                    <a:pt x="268" y="289"/>
                  </a:lnTo>
                  <a:lnTo>
                    <a:pt x="260" y="293"/>
                  </a:lnTo>
                  <a:lnTo>
                    <a:pt x="252" y="297"/>
                  </a:lnTo>
                  <a:lnTo>
                    <a:pt x="243" y="300"/>
                  </a:lnTo>
                  <a:lnTo>
                    <a:pt x="233" y="303"/>
                  </a:lnTo>
                  <a:lnTo>
                    <a:pt x="224" y="305"/>
                  </a:lnTo>
                  <a:lnTo>
                    <a:pt x="212" y="307"/>
                  </a:lnTo>
                  <a:lnTo>
                    <a:pt x="188" y="311"/>
                  </a:lnTo>
                  <a:lnTo>
                    <a:pt x="161" y="311"/>
                  </a:lnTo>
                  <a:lnTo>
                    <a:pt x="141" y="311"/>
                  </a:lnTo>
                  <a:lnTo>
                    <a:pt x="123" y="310"/>
                  </a:lnTo>
                  <a:lnTo>
                    <a:pt x="106" y="307"/>
                  </a:lnTo>
                  <a:lnTo>
                    <a:pt x="91" y="305"/>
                  </a:lnTo>
                  <a:lnTo>
                    <a:pt x="77" y="302"/>
                  </a:lnTo>
                  <a:lnTo>
                    <a:pt x="65" y="298"/>
                  </a:lnTo>
                  <a:lnTo>
                    <a:pt x="54" y="293"/>
                  </a:lnTo>
                  <a:lnTo>
                    <a:pt x="44" y="288"/>
                  </a:lnTo>
                  <a:lnTo>
                    <a:pt x="36" y="282"/>
                  </a:lnTo>
                  <a:lnTo>
                    <a:pt x="28" y="275"/>
                  </a:lnTo>
                  <a:lnTo>
                    <a:pt x="22" y="267"/>
                  </a:lnTo>
                  <a:lnTo>
                    <a:pt x="16" y="260"/>
                  </a:lnTo>
                  <a:lnTo>
                    <a:pt x="11" y="251"/>
                  </a:lnTo>
                  <a:lnTo>
                    <a:pt x="7" y="242"/>
                  </a:lnTo>
                  <a:lnTo>
                    <a:pt x="2" y="232"/>
                  </a:lnTo>
                  <a:lnTo>
                    <a:pt x="0" y="2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80" name="Freeform 1508">
              <a:extLst>
                <a:ext uri="{FF2B5EF4-FFF2-40B4-BE49-F238E27FC236}">
                  <a16:creationId xmlns:a16="http://schemas.microsoft.com/office/drawing/2014/main" id="{E60A94DB-BBCD-4627-BC8C-827005E72F0A}"/>
                </a:ext>
              </a:extLst>
            </p:cNvPr>
            <p:cNvSpPr>
              <a:spLocks/>
            </p:cNvSpPr>
            <p:nvPr/>
          </p:nvSpPr>
          <p:spPr bwMode="auto">
            <a:xfrm>
              <a:off x="1518" y="3336"/>
              <a:ext cx="69" cy="62"/>
            </a:xfrm>
            <a:custGeom>
              <a:avLst/>
              <a:gdLst>
                <a:gd name="T0" fmla="*/ 69 w 345"/>
                <a:gd name="T1" fmla="*/ 40 h 311"/>
                <a:gd name="T2" fmla="*/ 67 w 345"/>
                <a:gd name="T3" fmla="*/ 46 h 311"/>
                <a:gd name="T4" fmla="*/ 63 w 345"/>
                <a:gd name="T5" fmla="*/ 52 h 311"/>
                <a:gd name="T6" fmla="*/ 58 w 345"/>
                <a:gd name="T7" fmla="*/ 56 h 311"/>
                <a:gd name="T8" fmla="*/ 53 w 345"/>
                <a:gd name="T9" fmla="*/ 59 h 311"/>
                <a:gd name="T10" fmla="*/ 49 w 345"/>
                <a:gd name="T11" fmla="*/ 60 h 311"/>
                <a:gd name="T12" fmla="*/ 45 w 345"/>
                <a:gd name="T13" fmla="*/ 61 h 311"/>
                <a:gd name="T14" fmla="*/ 36 w 345"/>
                <a:gd name="T15" fmla="*/ 62 h 311"/>
                <a:gd name="T16" fmla="*/ 28 w 345"/>
                <a:gd name="T17" fmla="*/ 61 h 311"/>
                <a:gd name="T18" fmla="*/ 21 w 345"/>
                <a:gd name="T19" fmla="*/ 60 h 311"/>
                <a:gd name="T20" fmla="*/ 15 w 345"/>
                <a:gd name="T21" fmla="*/ 58 h 311"/>
                <a:gd name="T22" fmla="*/ 10 w 345"/>
                <a:gd name="T23" fmla="*/ 55 h 311"/>
                <a:gd name="T24" fmla="*/ 6 w 345"/>
                <a:gd name="T25" fmla="*/ 50 h 311"/>
                <a:gd name="T26" fmla="*/ 3 w 345"/>
                <a:gd name="T27" fmla="*/ 45 h 311"/>
                <a:gd name="T28" fmla="*/ 2 w 345"/>
                <a:gd name="T29" fmla="*/ 42 h 311"/>
                <a:gd name="T30" fmla="*/ 1 w 345"/>
                <a:gd name="T31" fmla="*/ 39 h 311"/>
                <a:gd name="T32" fmla="*/ 0 w 345"/>
                <a:gd name="T33" fmla="*/ 31 h 311"/>
                <a:gd name="T34" fmla="*/ 1 w 345"/>
                <a:gd name="T35" fmla="*/ 23 h 311"/>
                <a:gd name="T36" fmla="*/ 2 w 345"/>
                <a:gd name="T37" fmla="*/ 19 h 311"/>
                <a:gd name="T38" fmla="*/ 3 w 345"/>
                <a:gd name="T39" fmla="*/ 16 h 311"/>
                <a:gd name="T40" fmla="*/ 6 w 345"/>
                <a:gd name="T41" fmla="*/ 12 h 311"/>
                <a:gd name="T42" fmla="*/ 9 w 345"/>
                <a:gd name="T43" fmla="*/ 8 h 311"/>
                <a:gd name="T44" fmla="*/ 13 w 345"/>
                <a:gd name="T45" fmla="*/ 5 h 311"/>
                <a:gd name="T46" fmla="*/ 18 w 345"/>
                <a:gd name="T47" fmla="*/ 3 h 311"/>
                <a:gd name="T48" fmla="*/ 21 w 345"/>
                <a:gd name="T49" fmla="*/ 1 h 311"/>
                <a:gd name="T50" fmla="*/ 25 w 345"/>
                <a:gd name="T51" fmla="*/ 1 h 311"/>
                <a:gd name="T52" fmla="*/ 35 w 345"/>
                <a:gd name="T53" fmla="*/ 0 h 311"/>
                <a:gd name="T54" fmla="*/ 42 w 345"/>
                <a:gd name="T55" fmla="*/ 0 h 311"/>
                <a:gd name="T56" fmla="*/ 48 w 345"/>
                <a:gd name="T57" fmla="*/ 1 h 311"/>
                <a:gd name="T58" fmla="*/ 53 w 345"/>
                <a:gd name="T59" fmla="*/ 3 h 311"/>
                <a:gd name="T60" fmla="*/ 57 w 345"/>
                <a:gd name="T61" fmla="*/ 5 h 311"/>
                <a:gd name="T62" fmla="*/ 61 w 345"/>
                <a:gd name="T63" fmla="*/ 8 h 311"/>
                <a:gd name="T64" fmla="*/ 64 w 345"/>
                <a:gd name="T65" fmla="*/ 12 h 311"/>
                <a:gd name="T66" fmla="*/ 66 w 345"/>
                <a:gd name="T67" fmla="*/ 16 h 311"/>
                <a:gd name="T68" fmla="*/ 68 w 345"/>
                <a:gd name="T69" fmla="*/ 20 h 311"/>
                <a:gd name="T70" fmla="*/ 46 w 345"/>
                <a:gd name="T71" fmla="*/ 22 h 311"/>
                <a:gd name="T72" fmla="*/ 44 w 345"/>
                <a:gd name="T73" fmla="*/ 19 h 311"/>
                <a:gd name="T74" fmla="*/ 41 w 345"/>
                <a:gd name="T75" fmla="*/ 17 h 311"/>
                <a:gd name="T76" fmla="*/ 38 w 345"/>
                <a:gd name="T77" fmla="*/ 16 h 311"/>
                <a:gd name="T78" fmla="*/ 34 w 345"/>
                <a:gd name="T79" fmla="*/ 16 h 311"/>
                <a:gd name="T80" fmla="*/ 31 w 345"/>
                <a:gd name="T81" fmla="*/ 16 h 311"/>
                <a:gd name="T82" fmla="*/ 29 w 345"/>
                <a:gd name="T83" fmla="*/ 17 h 311"/>
                <a:gd name="T84" fmla="*/ 27 w 345"/>
                <a:gd name="T85" fmla="*/ 19 h 311"/>
                <a:gd name="T86" fmla="*/ 25 w 345"/>
                <a:gd name="T87" fmla="*/ 21 h 311"/>
                <a:gd name="T88" fmla="*/ 24 w 345"/>
                <a:gd name="T89" fmla="*/ 23 h 311"/>
                <a:gd name="T90" fmla="*/ 23 w 345"/>
                <a:gd name="T91" fmla="*/ 26 h 311"/>
                <a:gd name="T92" fmla="*/ 23 w 345"/>
                <a:gd name="T93" fmla="*/ 30 h 311"/>
                <a:gd name="T94" fmla="*/ 23 w 345"/>
                <a:gd name="T95" fmla="*/ 33 h 311"/>
                <a:gd name="T96" fmla="*/ 23 w 345"/>
                <a:gd name="T97" fmla="*/ 37 h 311"/>
                <a:gd name="T98" fmla="*/ 24 w 345"/>
                <a:gd name="T99" fmla="*/ 39 h 311"/>
                <a:gd name="T100" fmla="*/ 25 w 345"/>
                <a:gd name="T101" fmla="*/ 42 h 311"/>
                <a:gd name="T102" fmla="*/ 27 w 345"/>
                <a:gd name="T103" fmla="*/ 44 h 311"/>
                <a:gd name="T104" fmla="*/ 29 w 345"/>
                <a:gd name="T105" fmla="*/ 45 h 311"/>
                <a:gd name="T106" fmla="*/ 31 w 345"/>
                <a:gd name="T107" fmla="*/ 46 h 311"/>
                <a:gd name="T108" fmla="*/ 34 w 345"/>
                <a:gd name="T109" fmla="*/ 47 h 311"/>
                <a:gd name="T110" fmla="*/ 37 w 345"/>
                <a:gd name="T111" fmla="*/ 47 h 311"/>
                <a:gd name="T112" fmla="*/ 41 w 345"/>
                <a:gd name="T113" fmla="*/ 46 h 311"/>
                <a:gd name="T114" fmla="*/ 44 w 345"/>
                <a:gd name="T115" fmla="*/ 43 h 311"/>
                <a:gd name="T116" fmla="*/ 46 w 345"/>
                <a:gd name="T117" fmla="*/ 39 h 31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45"/>
                <a:gd name="T178" fmla="*/ 0 h 311"/>
                <a:gd name="T179" fmla="*/ 345 w 345"/>
                <a:gd name="T180" fmla="*/ 311 h 31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45" h="311">
                  <a:moveTo>
                    <a:pt x="236" y="188"/>
                  </a:moveTo>
                  <a:lnTo>
                    <a:pt x="345" y="201"/>
                  </a:lnTo>
                  <a:lnTo>
                    <a:pt x="339" y="217"/>
                  </a:lnTo>
                  <a:lnTo>
                    <a:pt x="333" y="232"/>
                  </a:lnTo>
                  <a:lnTo>
                    <a:pt x="324" y="246"/>
                  </a:lnTo>
                  <a:lnTo>
                    <a:pt x="316" y="259"/>
                  </a:lnTo>
                  <a:lnTo>
                    <a:pt x="304" y="271"/>
                  </a:lnTo>
                  <a:lnTo>
                    <a:pt x="292" y="280"/>
                  </a:lnTo>
                  <a:lnTo>
                    <a:pt x="278" y="290"/>
                  </a:lnTo>
                  <a:lnTo>
                    <a:pt x="263" y="298"/>
                  </a:lnTo>
                  <a:lnTo>
                    <a:pt x="254" y="301"/>
                  </a:lnTo>
                  <a:lnTo>
                    <a:pt x="245" y="303"/>
                  </a:lnTo>
                  <a:lnTo>
                    <a:pt x="237" y="305"/>
                  </a:lnTo>
                  <a:lnTo>
                    <a:pt x="227" y="307"/>
                  </a:lnTo>
                  <a:lnTo>
                    <a:pt x="206" y="311"/>
                  </a:lnTo>
                  <a:lnTo>
                    <a:pt x="182" y="311"/>
                  </a:lnTo>
                  <a:lnTo>
                    <a:pt x="159" y="311"/>
                  </a:lnTo>
                  <a:lnTo>
                    <a:pt x="139" y="308"/>
                  </a:lnTo>
                  <a:lnTo>
                    <a:pt x="120" y="306"/>
                  </a:lnTo>
                  <a:lnTo>
                    <a:pt x="103" y="302"/>
                  </a:lnTo>
                  <a:lnTo>
                    <a:pt x="88" y="298"/>
                  </a:lnTo>
                  <a:lnTo>
                    <a:pt x="74" y="291"/>
                  </a:lnTo>
                  <a:lnTo>
                    <a:pt x="61" y="283"/>
                  </a:lnTo>
                  <a:lnTo>
                    <a:pt x="49" y="274"/>
                  </a:lnTo>
                  <a:lnTo>
                    <a:pt x="38" y="263"/>
                  </a:lnTo>
                  <a:lnTo>
                    <a:pt x="29" y="252"/>
                  </a:lnTo>
                  <a:lnTo>
                    <a:pt x="20" y="241"/>
                  </a:lnTo>
                  <a:lnTo>
                    <a:pt x="13" y="228"/>
                  </a:lnTo>
                  <a:lnTo>
                    <a:pt x="10" y="220"/>
                  </a:lnTo>
                  <a:lnTo>
                    <a:pt x="8" y="212"/>
                  </a:lnTo>
                  <a:lnTo>
                    <a:pt x="5" y="205"/>
                  </a:lnTo>
                  <a:lnTo>
                    <a:pt x="4" y="196"/>
                  </a:lnTo>
                  <a:lnTo>
                    <a:pt x="2" y="178"/>
                  </a:lnTo>
                  <a:lnTo>
                    <a:pt x="0" y="156"/>
                  </a:lnTo>
                  <a:lnTo>
                    <a:pt x="2" y="135"/>
                  </a:lnTo>
                  <a:lnTo>
                    <a:pt x="4" y="114"/>
                  </a:lnTo>
                  <a:lnTo>
                    <a:pt x="6" y="106"/>
                  </a:lnTo>
                  <a:lnTo>
                    <a:pt x="9" y="96"/>
                  </a:lnTo>
                  <a:lnTo>
                    <a:pt x="12" y="88"/>
                  </a:lnTo>
                  <a:lnTo>
                    <a:pt x="16" y="80"/>
                  </a:lnTo>
                  <a:lnTo>
                    <a:pt x="22" y="69"/>
                  </a:lnTo>
                  <a:lnTo>
                    <a:pt x="30" y="59"/>
                  </a:lnTo>
                  <a:lnTo>
                    <a:pt x="38" y="50"/>
                  </a:lnTo>
                  <a:lnTo>
                    <a:pt x="47" y="40"/>
                  </a:lnTo>
                  <a:lnTo>
                    <a:pt x="58" y="31"/>
                  </a:lnTo>
                  <a:lnTo>
                    <a:pt x="67" y="25"/>
                  </a:lnTo>
                  <a:lnTo>
                    <a:pt x="78" y="18"/>
                  </a:lnTo>
                  <a:lnTo>
                    <a:pt x="88" y="14"/>
                  </a:lnTo>
                  <a:lnTo>
                    <a:pt x="97" y="11"/>
                  </a:lnTo>
                  <a:lnTo>
                    <a:pt x="106" y="7"/>
                  </a:lnTo>
                  <a:lnTo>
                    <a:pt x="116" y="5"/>
                  </a:lnTo>
                  <a:lnTo>
                    <a:pt x="127" y="3"/>
                  </a:lnTo>
                  <a:lnTo>
                    <a:pt x="148" y="1"/>
                  </a:lnTo>
                  <a:lnTo>
                    <a:pt x="174" y="0"/>
                  </a:lnTo>
                  <a:lnTo>
                    <a:pt x="192" y="0"/>
                  </a:lnTo>
                  <a:lnTo>
                    <a:pt x="208" y="1"/>
                  </a:lnTo>
                  <a:lnTo>
                    <a:pt x="224" y="3"/>
                  </a:lnTo>
                  <a:lnTo>
                    <a:pt x="238" y="6"/>
                  </a:lnTo>
                  <a:lnTo>
                    <a:pt x="251" y="10"/>
                  </a:lnTo>
                  <a:lnTo>
                    <a:pt x="264" y="14"/>
                  </a:lnTo>
                  <a:lnTo>
                    <a:pt x="275" y="19"/>
                  </a:lnTo>
                  <a:lnTo>
                    <a:pt x="285" y="26"/>
                  </a:lnTo>
                  <a:lnTo>
                    <a:pt x="294" y="32"/>
                  </a:lnTo>
                  <a:lnTo>
                    <a:pt x="303" y="40"/>
                  </a:lnTo>
                  <a:lnTo>
                    <a:pt x="310" y="48"/>
                  </a:lnTo>
                  <a:lnTo>
                    <a:pt x="318" y="58"/>
                  </a:lnTo>
                  <a:lnTo>
                    <a:pt x="324" y="68"/>
                  </a:lnTo>
                  <a:lnTo>
                    <a:pt x="330" y="79"/>
                  </a:lnTo>
                  <a:lnTo>
                    <a:pt x="334" y="89"/>
                  </a:lnTo>
                  <a:lnTo>
                    <a:pt x="338" y="102"/>
                  </a:lnTo>
                  <a:lnTo>
                    <a:pt x="231" y="116"/>
                  </a:lnTo>
                  <a:lnTo>
                    <a:pt x="228" y="108"/>
                  </a:lnTo>
                  <a:lnTo>
                    <a:pt x="224" y="99"/>
                  </a:lnTo>
                  <a:lnTo>
                    <a:pt x="220" y="93"/>
                  </a:lnTo>
                  <a:lnTo>
                    <a:pt x="213" y="87"/>
                  </a:lnTo>
                  <a:lnTo>
                    <a:pt x="206" y="83"/>
                  </a:lnTo>
                  <a:lnTo>
                    <a:pt x="197" y="81"/>
                  </a:lnTo>
                  <a:lnTo>
                    <a:pt x="188" y="79"/>
                  </a:lnTo>
                  <a:lnTo>
                    <a:pt x="177" y="78"/>
                  </a:lnTo>
                  <a:lnTo>
                    <a:pt x="170" y="79"/>
                  </a:lnTo>
                  <a:lnTo>
                    <a:pt x="163" y="79"/>
                  </a:lnTo>
                  <a:lnTo>
                    <a:pt x="157" y="81"/>
                  </a:lnTo>
                  <a:lnTo>
                    <a:pt x="152" y="83"/>
                  </a:lnTo>
                  <a:lnTo>
                    <a:pt x="146" y="86"/>
                  </a:lnTo>
                  <a:lnTo>
                    <a:pt x="141" y="89"/>
                  </a:lnTo>
                  <a:lnTo>
                    <a:pt x="135" y="94"/>
                  </a:lnTo>
                  <a:lnTo>
                    <a:pt x="131" y="98"/>
                  </a:lnTo>
                  <a:lnTo>
                    <a:pt x="127" y="103"/>
                  </a:lnTo>
                  <a:lnTo>
                    <a:pt x="124" y="110"/>
                  </a:lnTo>
                  <a:lnTo>
                    <a:pt x="120" y="116"/>
                  </a:lnTo>
                  <a:lnTo>
                    <a:pt x="118" y="124"/>
                  </a:lnTo>
                  <a:lnTo>
                    <a:pt x="116" y="132"/>
                  </a:lnTo>
                  <a:lnTo>
                    <a:pt x="115" y="140"/>
                  </a:lnTo>
                  <a:lnTo>
                    <a:pt x="114" y="150"/>
                  </a:lnTo>
                  <a:lnTo>
                    <a:pt x="114" y="160"/>
                  </a:lnTo>
                  <a:lnTo>
                    <a:pt x="114" y="168"/>
                  </a:lnTo>
                  <a:lnTo>
                    <a:pt x="115" y="177"/>
                  </a:lnTo>
                  <a:lnTo>
                    <a:pt x="116" y="184"/>
                  </a:lnTo>
                  <a:lnTo>
                    <a:pt x="118" y="192"/>
                  </a:lnTo>
                  <a:lnTo>
                    <a:pt x="120" y="198"/>
                  </a:lnTo>
                  <a:lnTo>
                    <a:pt x="124" y="205"/>
                  </a:lnTo>
                  <a:lnTo>
                    <a:pt x="127" y="210"/>
                  </a:lnTo>
                  <a:lnTo>
                    <a:pt x="131" y="216"/>
                  </a:lnTo>
                  <a:lnTo>
                    <a:pt x="135" y="220"/>
                  </a:lnTo>
                  <a:lnTo>
                    <a:pt x="141" y="224"/>
                  </a:lnTo>
                  <a:lnTo>
                    <a:pt x="145" y="228"/>
                  </a:lnTo>
                  <a:lnTo>
                    <a:pt x="151" y="230"/>
                  </a:lnTo>
                  <a:lnTo>
                    <a:pt x="157" y="232"/>
                  </a:lnTo>
                  <a:lnTo>
                    <a:pt x="162" y="233"/>
                  </a:lnTo>
                  <a:lnTo>
                    <a:pt x="169" y="234"/>
                  </a:lnTo>
                  <a:lnTo>
                    <a:pt x="175" y="234"/>
                  </a:lnTo>
                  <a:lnTo>
                    <a:pt x="186" y="234"/>
                  </a:lnTo>
                  <a:lnTo>
                    <a:pt x="196" y="232"/>
                  </a:lnTo>
                  <a:lnTo>
                    <a:pt x="206" y="229"/>
                  </a:lnTo>
                  <a:lnTo>
                    <a:pt x="213" y="223"/>
                  </a:lnTo>
                  <a:lnTo>
                    <a:pt x="221" y="217"/>
                  </a:lnTo>
                  <a:lnTo>
                    <a:pt x="226" y="208"/>
                  </a:lnTo>
                  <a:lnTo>
                    <a:pt x="231" y="198"/>
                  </a:lnTo>
                  <a:lnTo>
                    <a:pt x="236" y="1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81" name="Freeform 1509">
              <a:extLst>
                <a:ext uri="{FF2B5EF4-FFF2-40B4-BE49-F238E27FC236}">
                  <a16:creationId xmlns:a16="http://schemas.microsoft.com/office/drawing/2014/main" id="{341B8389-72CA-4CD1-BE98-1AA987A05D1E}"/>
                </a:ext>
              </a:extLst>
            </p:cNvPr>
            <p:cNvSpPr>
              <a:spLocks/>
            </p:cNvSpPr>
            <p:nvPr/>
          </p:nvSpPr>
          <p:spPr bwMode="auto">
            <a:xfrm>
              <a:off x="1597" y="3337"/>
              <a:ext cx="63" cy="61"/>
            </a:xfrm>
            <a:custGeom>
              <a:avLst/>
              <a:gdLst>
                <a:gd name="T0" fmla="*/ 63 w 315"/>
                <a:gd name="T1" fmla="*/ 60 h 305"/>
                <a:gd name="T2" fmla="*/ 42 w 315"/>
                <a:gd name="T3" fmla="*/ 60 h 305"/>
                <a:gd name="T4" fmla="*/ 42 w 315"/>
                <a:gd name="T5" fmla="*/ 50 h 305"/>
                <a:gd name="T6" fmla="*/ 39 w 315"/>
                <a:gd name="T7" fmla="*/ 53 h 305"/>
                <a:gd name="T8" fmla="*/ 37 w 315"/>
                <a:gd name="T9" fmla="*/ 55 h 305"/>
                <a:gd name="T10" fmla="*/ 34 w 315"/>
                <a:gd name="T11" fmla="*/ 57 h 305"/>
                <a:gd name="T12" fmla="*/ 32 w 315"/>
                <a:gd name="T13" fmla="*/ 58 h 305"/>
                <a:gd name="T14" fmla="*/ 29 w 315"/>
                <a:gd name="T15" fmla="*/ 60 h 305"/>
                <a:gd name="T16" fmla="*/ 27 w 315"/>
                <a:gd name="T17" fmla="*/ 60 h 305"/>
                <a:gd name="T18" fmla="*/ 23 w 315"/>
                <a:gd name="T19" fmla="*/ 61 h 305"/>
                <a:gd name="T20" fmla="*/ 20 w 315"/>
                <a:gd name="T21" fmla="*/ 61 h 305"/>
                <a:gd name="T22" fmla="*/ 18 w 315"/>
                <a:gd name="T23" fmla="*/ 61 h 305"/>
                <a:gd name="T24" fmla="*/ 16 w 315"/>
                <a:gd name="T25" fmla="*/ 61 h 305"/>
                <a:gd name="T26" fmla="*/ 14 w 315"/>
                <a:gd name="T27" fmla="*/ 60 h 305"/>
                <a:gd name="T28" fmla="*/ 12 w 315"/>
                <a:gd name="T29" fmla="*/ 60 h 305"/>
                <a:gd name="T30" fmla="*/ 10 w 315"/>
                <a:gd name="T31" fmla="*/ 59 h 305"/>
                <a:gd name="T32" fmla="*/ 8 w 315"/>
                <a:gd name="T33" fmla="*/ 58 h 305"/>
                <a:gd name="T34" fmla="*/ 7 w 315"/>
                <a:gd name="T35" fmla="*/ 57 h 305"/>
                <a:gd name="T36" fmla="*/ 5 w 315"/>
                <a:gd name="T37" fmla="*/ 55 h 305"/>
                <a:gd name="T38" fmla="*/ 4 w 315"/>
                <a:gd name="T39" fmla="*/ 54 h 305"/>
                <a:gd name="T40" fmla="*/ 3 w 315"/>
                <a:gd name="T41" fmla="*/ 52 h 305"/>
                <a:gd name="T42" fmla="*/ 2 w 315"/>
                <a:gd name="T43" fmla="*/ 50 h 305"/>
                <a:gd name="T44" fmla="*/ 1 w 315"/>
                <a:gd name="T45" fmla="*/ 48 h 305"/>
                <a:gd name="T46" fmla="*/ 1 w 315"/>
                <a:gd name="T47" fmla="*/ 46 h 305"/>
                <a:gd name="T48" fmla="*/ 0 w 315"/>
                <a:gd name="T49" fmla="*/ 43 h 305"/>
                <a:gd name="T50" fmla="*/ 0 w 315"/>
                <a:gd name="T51" fmla="*/ 41 h 305"/>
                <a:gd name="T52" fmla="*/ 0 w 315"/>
                <a:gd name="T53" fmla="*/ 38 h 305"/>
                <a:gd name="T54" fmla="*/ 0 w 315"/>
                <a:gd name="T55" fmla="*/ 0 h 305"/>
                <a:gd name="T56" fmla="*/ 23 w 315"/>
                <a:gd name="T57" fmla="*/ 0 h 305"/>
                <a:gd name="T58" fmla="*/ 23 w 315"/>
                <a:gd name="T59" fmla="*/ 33 h 305"/>
                <a:gd name="T60" fmla="*/ 23 w 315"/>
                <a:gd name="T61" fmla="*/ 35 h 305"/>
                <a:gd name="T62" fmla="*/ 23 w 315"/>
                <a:gd name="T63" fmla="*/ 38 h 305"/>
                <a:gd name="T64" fmla="*/ 24 w 315"/>
                <a:gd name="T65" fmla="*/ 39 h 305"/>
                <a:gd name="T66" fmla="*/ 25 w 315"/>
                <a:gd name="T67" fmla="*/ 41 h 305"/>
                <a:gd name="T68" fmla="*/ 26 w 315"/>
                <a:gd name="T69" fmla="*/ 42 h 305"/>
                <a:gd name="T70" fmla="*/ 28 w 315"/>
                <a:gd name="T71" fmla="*/ 43 h 305"/>
                <a:gd name="T72" fmla="*/ 29 w 315"/>
                <a:gd name="T73" fmla="*/ 43 h 305"/>
                <a:gd name="T74" fmla="*/ 31 w 315"/>
                <a:gd name="T75" fmla="*/ 43 h 305"/>
                <a:gd name="T76" fmla="*/ 33 w 315"/>
                <a:gd name="T77" fmla="*/ 43 h 305"/>
                <a:gd name="T78" fmla="*/ 35 w 315"/>
                <a:gd name="T79" fmla="*/ 42 h 305"/>
                <a:gd name="T80" fmla="*/ 36 w 315"/>
                <a:gd name="T81" fmla="*/ 41 h 305"/>
                <a:gd name="T82" fmla="*/ 37 w 315"/>
                <a:gd name="T83" fmla="*/ 40 h 305"/>
                <a:gd name="T84" fmla="*/ 38 w 315"/>
                <a:gd name="T85" fmla="*/ 39 h 305"/>
                <a:gd name="T86" fmla="*/ 39 w 315"/>
                <a:gd name="T87" fmla="*/ 38 h 305"/>
                <a:gd name="T88" fmla="*/ 39 w 315"/>
                <a:gd name="T89" fmla="*/ 37 h 305"/>
                <a:gd name="T90" fmla="*/ 39 w 315"/>
                <a:gd name="T91" fmla="*/ 36 h 305"/>
                <a:gd name="T92" fmla="*/ 40 w 315"/>
                <a:gd name="T93" fmla="*/ 32 h 305"/>
                <a:gd name="T94" fmla="*/ 40 w 315"/>
                <a:gd name="T95" fmla="*/ 29 h 305"/>
                <a:gd name="T96" fmla="*/ 40 w 315"/>
                <a:gd name="T97" fmla="*/ 0 h 305"/>
                <a:gd name="T98" fmla="*/ 63 w 315"/>
                <a:gd name="T99" fmla="*/ 0 h 305"/>
                <a:gd name="T100" fmla="*/ 63 w 315"/>
                <a:gd name="T101" fmla="*/ 60 h 30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15"/>
                <a:gd name="T154" fmla="*/ 0 h 305"/>
                <a:gd name="T155" fmla="*/ 315 w 315"/>
                <a:gd name="T156" fmla="*/ 305 h 30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15" h="305">
                  <a:moveTo>
                    <a:pt x="315" y="298"/>
                  </a:moveTo>
                  <a:lnTo>
                    <a:pt x="208" y="298"/>
                  </a:lnTo>
                  <a:lnTo>
                    <a:pt x="208" y="250"/>
                  </a:lnTo>
                  <a:lnTo>
                    <a:pt x="196" y="264"/>
                  </a:lnTo>
                  <a:lnTo>
                    <a:pt x="184" y="276"/>
                  </a:lnTo>
                  <a:lnTo>
                    <a:pt x="172" y="285"/>
                  </a:lnTo>
                  <a:lnTo>
                    <a:pt x="160" y="292"/>
                  </a:lnTo>
                  <a:lnTo>
                    <a:pt x="147" y="298"/>
                  </a:lnTo>
                  <a:lnTo>
                    <a:pt x="133" y="301"/>
                  </a:lnTo>
                  <a:lnTo>
                    <a:pt x="117" y="304"/>
                  </a:lnTo>
                  <a:lnTo>
                    <a:pt x="101" y="305"/>
                  </a:lnTo>
                  <a:lnTo>
                    <a:pt x="89" y="305"/>
                  </a:lnTo>
                  <a:lnTo>
                    <a:pt x="78" y="304"/>
                  </a:lnTo>
                  <a:lnTo>
                    <a:pt x="69" y="301"/>
                  </a:lnTo>
                  <a:lnTo>
                    <a:pt x="59" y="298"/>
                  </a:lnTo>
                  <a:lnTo>
                    <a:pt x="49" y="294"/>
                  </a:lnTo>
                  <a:lnTo>
                    <a:pt x="42" y="290"/>
                  </a:lnTo>
                  <a:lnTo>
                    <a:pt x="34" y="283"/>
                  </a:lnTo>
                  <a:lnTo>
                    <a:pt x="27" y="277"/>
                  </a:lnTo>
                  <a:lnTo>
                    <a:pt x="20" y="269"/>
                  </a:lnTo>
                  <a:lnTo>
                    <a:pt x="15" y="260"/>
                  </a:lnTo>
                  <a:lnTo>
                    <a:pt x="10" y="252"/>
                  </a:lnTo>
                  <a:lnTo>
                    <a:pt x="7" y="241"/>
                  </a:lnTo>
                  <a:lnTo>
                    <a:pt x="4" y="229"/>
                  </a:lnTo>
                  <a:lnTo>
                    <a:pt x="2" y="217"/>
                  </a:lnTo>
                  <a:lnTo>
                    <a:pt x="1" y="204"/>
                  </a:lnTo>
                  <a:lnTo>
                    <a:pt x="0" y="190"/>
                  </a:lnTo>
                  <a:lnTo>
                    <a:pt x="0" y="0"/>
                  </a:lnTo>
                  <a:lnTo>
                    <a:pt x="115" y="0"/>
                  </a:lnTo>
                  <a:lnTo>
                    <a:pt x="115" y="164"/>
                  </a:lnTo>
                  <a:lnTo>
                    <a:pt x="115" y="177"/>
                  </a:lnTo>
                  <a:lnTo>
                    <a:pt x="117" y="188"/>
                  </a:lnTo>
                  <a:lnTo>
                    <a:pt x="120" y="197"/>
                  </a:lnTo>
                  <a:lnTo>
                    <a:pt x="125" y="204"/>
                  </a:lnTo>
                  <a:lnTo>
                    <a:pt x="131" y="209"/>
                  </a:lnTo>
                  <a:lnTo>
                    <a:pt x="138" y="213"/>
                  </a:lnTo>
                  <a:lnTo>
                    <a:pt x="145" y="215"/>
                  </a:lnTo>
                  <a:lnTo>
                    <a:pt x="154" y="216"/>
                  </a:lnTo>
                  <a:lnTo>
                    <a:pt x="164" y="215"/>
                  </a:lnTo>
                  <a:lnTo>
                    <a:pt x="173" y="212"/>
                  </a:lnTo>
                  <a:lnTo>
                    <a:pt x="181" y="206"/>
                  </a:lnTo>
                  <a:lnTo>
                    <a:pt x="187" y="200"/>
                  </a:lnTo>
                  <a:lnTo>
                    <a:pt x="191" y="196"/>
                  </a:lnTo>
                  <a:lnTo>
                    <a:pt x="194" y="190"/>
                  </a:lnTo>
                  <a:lnTo>
                    <a:pt x="196" y="185"/>
                  </a:lnTo>
                  <a:lnTo>
                    <a:pt x="197" y="178"/>
                  </a:lnTo>
                  <a:lnTo>
                    <a:pt x="200" y="162"/>
                  </a:lnTo>
                  <a:lnTo>
                    <a:pt x="200" y="144"/>
                  </a:lnTo>
                  <a:lnTo>
                    <a:pt x="200" y="0"/>
                  </a:lnTo>
                  <a:lnTo>
                    <a:pt x="315" y="0"/>
                  </a:lnTo>
                  <a:lnTo>
                    <a:pt x="315" y="29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82" name="Rectangle 1510">
              <a:extLst>
                <a:ext uri="{FF2B5EF4-FFF2-40B4-BE49-F238E27FC236}">
                  <a16:creationId xmlns:a16="http://schemas.microsoft.com/office/drawing/2014/main" id="{2E38F3C8-5623-419E-85C0-DC624EEF26F9}"/>
                </a:ext>
              </a:extLst>
            </p:cNvPr>
            <p:cNvSpPr>
              <a:spLocks noChangeArrowheads="1"/>
            </p:cNvSpPr>
            <p:nvPr/>
          </p:nvSpPr>
          <p:spPr bwMode="auto">
            <a:xfrm>
              <a:off x="1674" y="3314"/>
              <a:ext cx="23" cy="8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50283" name="Freeform 1511">
              <a:extLst>
                <a:ext uri="{FF2B5EF4-FFF2-40B4-BE49-F238E27FC236}">
                  <a16:creationId xmlns:a16="http://schemas.microsoft.com/office/drawing/2014/main" id="{4F97A120-630A-4C2E-9BC8-0E5A88CA2340}"/>
                </a:ext>
              </a:extLst>
            </p:cNvPr>
            <p:cNvSpPr>
              <a:spLocks noEditPoints="1"/>
            </p:cNvSpPr>
            <p:nvPr/>
          </p:nvSpPr>
          <p:spPr bwMode="auto">
            <a:xfrm>
              <a:off x="1709" y="3336"/>
              <a:ext cx="69" cy="62"/>
            </a:xfrm>
            <a:custGeom>
              <a:avLst/>
              <a:gdLst>
                <a:gd name="T0" fmla="*/ 2 w 342"/>
                <a:gd name="T1" fmla="*/ 16 h 311"/>
                <a:gd name="T2" fmla="*/ 5 w 342"/>
                <a:gd name="T3" fmla="*/ 9 h 311"/>
                <a:gd name="T4" fmla="*/ 10 w 342"/>
                <a:gd name="T5" fmla="*/ 5 h 311"/>
                <a:gd name="T6" fmla="*/ 16 w 342"/>
                <a:gd name="T7" fmla="*/ 2 h 311"/>
                <a:gd name="T8" fmla="*/ 23 w 342"/>
                <a:gd name="T9" fmla="*/ 0 h 311"/>
                <a:gd name="T10" fmla="*/ 33 w 342"/>
                <a:gd name="T11" fmla="*/ 0 h 311"/>
                <a:gd name="T12" fmla="*/ 46 w 342"/>
                <a:gd name="T13" fmla="*/ 1 h 311"/>
                <a:gd name="T14" fmla="*/ 55 w 342"/>
                <a:gd name="T15" fmla="*/ 3 h 311"/>
                <a:gd name="T16" fmla="*/ 61 w 342"/>
                <a:gd name="T17" fmla="*/ 7 h 311"/>
                <a:gd name="T18" fmla="*/ 64 w 342"/>
                <a:gd name="T19" fmla="*/ 13 h 311"/>
                <a:gd name="T20" fmla="*/ 66 w 342"/>
                <a:gd name="T21" fmla="*/ 20 h 311"/>
                <a:gd name="T22" fmla="*/ 66 w 342"/>
                <a:gd name="T23" fmla="*/ 50 h 311"/>
                <a:gd name="T24" fmla="*/ 67 w 342"/>
                <a:gd name="T25" fmla="*/ 55 h 311"/>
                <a:gd name="T26" fmla="*/ 47 w 342"/>
                <a:gd name="T27" fmla="*/ 61 h 311"/>
                <a:gd name="T28" fmla="*/ 45 w 342"/>
                <a:gd name="T29" fmla="*/ 56 h 311"/>
                <a:gd name="T30" fmla="*/ 41 w 342"/>
                <a:gd name="T31" fmla="*/ 57 h 311"/>
                <a:gd name="T32" fmla="*/ 33 w 342"/>
                <a:gd name="T33" fmla="*/ 61 h 311"/>
                <a:gd name="T34" fmla="*/ 22 w 342"/>
                <a:gd name="T35" fmla="*/ 62 h 311"/>
                <a:gd name="T36" fmla="*/ 14 w 342"/>
                <a:gd name="T37" fmla="*/ 61 h 311"/>
                <a:gd name="T38" fmla="*/ 8 w 342"/>
                <a:gd name="T39" fmla="*/ 59 h 311"/>
                <a:gd name="T40" fmla="*/ 4 w 342"/>
                <a:gd name="T41" fmla="*/ 56 h 311"/>
                <a:gd name="T42" fmla="*/ 1 w 342"/>
                <a:gd name="T43" fmla="*/ 52 h 311"/>
                <a:gd name="T44" fmla="*/ 0 w 342"/>
                <a:gd name="T45" fmla="*/ 47 h 311"/>
                <a:gd name="T46" fmla="*/ 0 w 342"/>
                <a:gd name="T47" fmla="*/ 42 h 311"/>
                <a:gd name="T48" fmla="*/ 1 w 342"/>
                <a:gd name="T49" fmla="*/ 37 h 311"/>
                <a:gd name="T50" fmla="*/ 4 w 342"/>
                <a:gd name="T51" fmla="*/ 34 h 311"/>
                <a:gd name="T52" fmla="*/ 8 w 342"/>
                <a:gd name="T53" fmla="*/ 31 h 311"/>
                <a:gd name="T54" fmla="*/ 14 w 342"/>
                <a:gd name="T55" fmla="*/ 29 h 311"/>
                <a:gd name="T56" fmla="*/ 25 w 342"/>
                <a:gd name="T57" fmla="*/ 26 h 311"/>
                <a:gd name="T58" fmla="*/ 36 w 342"/>
                <a:gd name="T59" fmla="*/ 24 h 311"/>
                <a:gd name="T60" fmla="*/ 42 w 342"/>
                <a:gd name="T61" fmla="*/ 22 h 311"/>
                <a:gd name="T62" fmla="*/ 43 w 342"/>
                <a:gd name="T63" fmla="*/ 17 h 311"/>
                <a:gd name="T64" fmla="*/ 41 w 342"/>
                <a:gd name="T65" fmla="*/ 14 h 311"/>
                <a:gd name="T66" fmla="*/ 36 w 342"/>
                <a:gd name="T67" fmla="*/ 14 h 311"/>
                <a:gd name="T68" fmla="*/ 29 w 342"/>
                <a:gd name="T69" fmla="*/ 14 h 311"/>
                <a:gd name="T70" fmla="*/ 25 w 342"/>
                <a:gd name="T71" fmla="*/ 17 h 311"/>
                <a:gd name="T72" fmla="*/ 44 w 342"/>
                <a:gd name="T73" fmla="*/ 32 h 311"/>
                <a:gd name="T74" fmla="*/ 36 w 342"/>
                <a:gd name="T75" fmla="*/ 35 h 311"/>
                <a:gd name="T76" fmla="*/ 28 w 342"/>
                <a:gd name="T77" fmla="*/ 37 h 311"/>
                <a:gd name="T78" fmla="*/ 24 w 342"/>
                <a:gd name="T79" fmla="*/ 40 h 311"/>
                <a:gd name="T80" fmla="*/ 23 w 342"/>
                <a:gd name="T81" fmla="*/ 43 h 311"/>
                <a:gd name="T82" fmla="*/ 24 w 342"/>
                <a:gd name="T83" fmla="*/ 47 h 311"/>
                <a:gd name="T84" fmla="*/ 27 w 342"/>
                <a:gd name="T85" fmla="*/ 49 h 311"/>
                <a:gd name="T86" fmla="*/ 32 w 342"/>
                <a:gd name="T87" fmla="*/ 49 h 311"/>
                <a:gd name="T88" fmla="*/ 38 w 342"/>
                <a:gd name="T89" fmla="*/ 47 h 311"/>
                <a:gd name="T90" fmla="*/ 42 w 342"/>
                <a:gd name="T91" fmla="*/ 44 h 311"/>
                <a:gd name="T92" fmla="*/ 43 w 342"/>
                <a:gd name="T93" fmla="*/ 40 h 311"/>
                <a:gd name="T94" fmla="*/ 44 w 342"/>
                <a:gd name="T95" fmla="*/ 32 h 31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42"/>
                <a:gd name="T145" fmla="*/ 0 h 311"/>
                <a:gd name="T146" fmla="*/ 342 w 342"/>
                <a:gd name="T147" fmla="*/ 311 h 311"/>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42" h="311">
                  <a:moveTo>
                    <a:pt x="118" y="102"/>
                  </a:moveTo>
                  <a:lnTo>
                    <a:pt x="9" y="92"/>
                  </a:lnTo>
                  <a:lnTo>
                    <a:pt x="12" y="78"/>
                  </a:lnTo>
                  <a:lnTo>
                    <a:pt x="16" y="66"/>
                  </a:lnTo>
                  <a:lnTo>
                    <a:pt x="20" y="55"/>
                  </a:lnTo>
                  <a:lnTo>
                    <a:pt x="26" y="46"/>
                  </a:lnTo>
                  <a:lnTo>
                    <a:pt x="32" y="39"/>
                  </a:lnTo>
                  <a:lnTo>
                    <a:pt x="41" y="31"/>
                  </a:lnTo>
                  <a:lnTo>
                    <a:pt x="50" y="25"/>
                  </a:lnTo>
                  <a:lnTo>
                    <a:pt x="59" y="18"/>
                  </a:lnTo>
                  <a:lnTo>
                    <a:pt x="68" y="14"/>
                  </a:lnTo>
                  <a:lnTo>
                    <a:pt x="79" y="11"/>
                  </a:lnTo>
                  <a:lnTo>
                    <a:pt x="89" y="7"/>
                  </a:lnTo>
                  <a:lnTo>
                    <a:pt x="102" y="4"/>
                  </a:lnTo>
                  <a:lnTo>
                    <a:pt x="116" y="2"/>
                  </a:lnTo>
                  <a:lnTo>
                    <a:pt x="132" y="1"/>
                  </a:lnTo>
                  <a:lnTo>
                    <a:pt x="147" y="0"/>
                  </a:lnTo>
                  <a:lnTo>
                    <a:pt x="163" y="0"/>
                  </a:lnTo>
                  <a:lnTo>
                    <a:pt x="187" y="0"/>
                  </a:lnTo>
                  <a:lnTo>
                    <a:pt x="208" y="1"/>
                  </a:lnTo>
                  <a:lnTo>
                    <a:pt x="228" y="3"/>
                  </a:lnTo>
                  <a:lnTo>
                    <a:pt x="245" y="5"/>
                  </a:lnTo>
                  <a:lnTo>
                    <a:pt x="260" y="9"/>
                  </a:lnTo>
                  <a:lnTo>
                    <a:pt x="273" y="14"/>
                  </a:lnTo>
                  <a:lnTo>
                    <a:pt x="286" y="21"/>
                  </a:lnTo>
                  <a:lnTo>
                    <a:pt x="297" y="29"/>
                  </a:lnTo>
                  <a:lnTo>
                    <a:pt x="303" y="37"/>
                  </a:lnTo>
                  <a:lnTo>
                    <a:pt x="310" y="44"/>
                  </a:lnTo>
                  <a:lnTo>
                    <a:pt x="315" y="54"/>
                  </a:lnTo>
                  <a:lnTo>
                    <a:pt x="319" y="65"/>
                  </a:lnTo>
                  <a:lnTo>
                    <a:pt x="324" y="76"/>
                  </a:lnTo>
                  <a:lnTo>
                    <a:pt x="326" y="87"/>
                  </a:lnTo>
                  <a:lnTo>
                    <a:pt x="328" y="99"/>
                  </a:lnTo>
                  <a:lnTo>
                    <a:pt x="328" y="109"/>
                  </a:lnTo>
                  <a:lnTo>
                    <a:pt x="328" y="241"/>
                  </a:lnTo>
                  <a:lnTo>
                    <a:pt x="328" y="250"/>
                  </a:lnTo>
                  <a:lnTo>
                    <a:pt x="329" y="260"/>
                  </a:lnTo>
                  <a:lnTo>
                    <a:pt x="329" y="267"/>
                  </a:lnTo>
                  <a:lnTo>
                    <a:pt x="331" y="274"/>
                  </a:lnTo>
                  <a:lnTo>
                    <a:pt x="334" y="287"/>
                  </a:lnTo>
                  <a:lnTo>
                    <a:pt x="342" y="304"/>
                  </a:lnTo>
                  <a:lnTo>
                    <a:pt x="235" y="304"/>
                  </a:lnTo>
                  <a:lnTo>
                    <a:pt x="230" y="294"/>
                  </a:lnTo>
                  <a:lnTo>
                    <a:pt x="227" y="287"/>
                  </a:lnTo>
                  <a:lnTo>
                    <a:pt x="224" y="279"/>
                  </a:lnTo>
                  <a:lnTo>
                    <a:pt x="223" y="267"/>
                  </a:lnTo>
                  <a:lnTo>
                    <a:pt x="211" y="278"/>
                  </a:lnTo>
                  <a:lnTo>
                    <a:pt x="201" y="286"/>
                  </a:lnTo>
                  <a:lnTo>
                    <a:pt x="190" y="293"/>
                  </a:lnTo>
                  <a:lnTo>
                    <a:pt x="178" y="299"/>
                  </a:lnTo>
                  <a:lnTo>
                    <a:pt x="163" y="304"/>
                  </a:lnTo>
                  <a:lnTo>
                    <a:pt x="146" y="307"/>
                  </a:lnTo>
                  <a:lnTo>
                    <a:pt x="127" y="310"/>
                  </a:lnTo>
                  <a:lnTo>
                    <a:pt x="108" y="311"/>
                  </a:lnTo>
                  <a:lnTo>
                    <a:pt x="95" y="311"/>
                  </a:lnTo>
                  <a:lnTo>
                    <a:pt x="83" y="310"/>
                  </a:lnTo>
                  <a:lnTo>
                    <a:pt x="71" y="307"/>
                  </a:lnTo>
                  <a:lnTo>
                    <a:pt x="61" y="304"/>
                  </a:lnTo>
                  <a:lnTo>
                    <a:pt x="52" y="301"/>
                  </a:lnTo>
                  <a:lnTo>
                    <a:pt x="42" y="297"/>
                  </a:lnTo>
                  <a:lnTo>
                    <a:pt x="34" y="292"/>
                  </a:lnTo>
                  <a:lnTo>
                    <a:pt x="27" y="286"/>
                  </a:lnTo>
                  <a:lnTo>
                    <a:pt x="20" y="279"/>
                  </a:lnTo>
                  <a:lnTo>
                    <a:pt x="15" y="273"/>
                  </a:lnTo>
                  <a:lnTo>
                    <a:pt x="11" y="266"/>
                  </a:lnTo>
                  <a:lnTo>
                    <a:pt x="6" y="259"/>
                  </a:lnTo>
                  <a:lnTo>
                    <a:pt x="3" y="251"/>
                  </a:lnTo>
                  <a:lnTo>
                    <a:pt x="1" y="243"/>
                  </a:lnTo>
                  <a:lnTo>
                    <a:pt x="0" y="234"/>
                  </a:lnTo>
                  <a:lnTo>
                    <a:pt x="0" y="225"/>
                  </a:lnTo>
                  <a:lnTo>
                    <a:pt x="0" y="217"/>
                  </a:lnTo>
                  <a:lnTo>
                    <a:pt x="1" y="209"/>
                  </a:lnTo>
                  <a:lnTo>
                    <a:pt x="2" y="202"/>
                  </a:lnTo>
                  <a:lnTo>
                    <a:pt x="4" y="194"/>
                  </a:lnTo>
                  <a:lnTo>
                    <a:pt x="7" y="188"/>
                  </a:lnTo>
                  <a:lnTo>
                    <a:pt x="11" y="181"/>
                  </a:lnTo>
                  <a:lnTo>
                    <a:pt x="15" y="176"/>
                  </a:lnTo>
                  <a:lnTo>
                    <a:pt x="19" y="169"/>
                  </a:lnTo>
                  <a:lnTo>
                    <a:pt x="25" y="164"/>
                  </a:lnTo>
                  <a:lnTo>
                    <a:pt x="31" y="160"/>
                  </a:lnTo>
                  <a:lnTo>
                    <a:pt x="39" y="155"/>
                  </a:lnTo>
                  <a:lnTo>
                    <a:pt x="47" y="151"/>
                  </a:lnTo>
                  <a:lnTo>
                    <a:pt x="57" y="147"/>
                  </a:lnTo>
                  <a:lnTo>
                    <a:pt x="68" y="143"/>
                  </a:lnTo>
                  <a:lnTo>
                    <a:pt x="80" y="140"/>
                  </a:lnTo>
                  <a:lnTo>
                    <a:pt x="93" y="137"/>
                  </a:lnTo>
                  <a:lnTo>
                    <a:pt x="122" y="132"/>
                  </a:lnTo>
                  <a:lnTo>
                    <a:pt x="146" y="126"/>
                  </a:lnTo>
                  <a:lnTo>
                    <a:pt x="164" y="122"/>
                  </a:lnTo>
                  <a:lnTo>
                    <a:pt x="176" y="119"/>
                  </a:lnTo>
                  <a:lnTo>
                    <a:pt x="186" y="116"/>
                  </a:lnTo>
                  <a:lnTo>
                    <a:pt x="195" y="113"/>
                  </a:lnTo>
                  <a:lnTo>
                    <a:pt x="206" y="109"/>
                  </a:lnTo>
                  <a:lnTo>
                    <a:pt x="217" y="106"/>
                  </a:lnTo>
                  <a:lnTo>
                    <a:pt x="216" y="96"/>
                  </a:lnTo>
                  <a:lnTo>
                    <a:pt x="215" y="87"/>
                  </a:lnTo>
                  <a:lnTo>
                    <a:pt x="211" y="81"/>
                  </a:lnTo>
                  <a:lnTo>
                    <a:pt x="208" y="75"/>
                  </a:lnTo>
                  <a:lnTo>
                    <a:pt x="203" y="72"/>
                  </a:lnTo>
                  <a:lnTo>
                    <a:pt x="196" y="70"/>
                  </a:lnTo>
                  <a:lnTo>
                    <a:pt x="188" y="68"/>
                  </a:lnTo>
                  <a:lnTo>
                    <a:pt x="177" y="68"/>
                  </a:lnTo>
                  <a:lnTo>
                    <a:pt x="164" y="68"/>
                  </a:lnTo>
                  <a:lnTo>
                    <a:pt x="153" y="70"/>
                  </a:lnTo>
                  <a:lnTo>
                    <a:pt x="143" y="72"/>
                  </a:lnTo>
                  <a:lnTo>
                    <a:pt x="135" y="76"/>
                  </a:lnTo>
                  <a:lnTo>
                    <a:pt x="129" y="81"/>
                  </a:lnTo>
                  <a:lnTo>
                    <a:pt x="125" y="86"/>
                  </a:lnTo>
                  <a:lnTo>
                    <a:pt x="121" y="94"/>
                  </a:lnTo>
                  <a:lnTo>
                    <a:pt x="118" y="102"/>
                  </a:lnTo>
                  <a:close/>
                  <a:moveTo>
                    <a:pt x="217" y="163"/>
                  </a:moveTo>
                  <a:lnTo>
                    <a:pt x="205" y="167"/>
                  </a:lnTo>
                  <a:lnTo>
                    <a:pt x="192" y="170"/>
                  </a:lnTo>
                  <a:lnTo>
                    <a:pt x="180" y="175"/>
                  </a:lnTo>
                  <a:lnTo>
                    <a:pt x="167" y="178"/>
                  </a:lnTo>
                  <a:lnTo>
                    <a:pt x="152" y="182"/>
                  </a:lnTo>
                  <a:lnTo>
                    <a:pt x="139" y="187"/>
                  </a:lnTo>
                  <a:lnTo>
                    <a:pt x="129" y="192"/>
                  </a:lnTo>
                  <a:lnTo>
                    <a:pt x="123" y="196"/>
                  </a:lnTo>
                  <a:lnTo>
                    <a:pt x="120" y="201"/>
                  </a:lnTo>
                  <a:lnTo>
                    <a:pt x="116" y="206"/>
                  </a:lnTo>
                  <a:lnTo>
                    <a:pt x="114" y="211"/>
                  </a:lnTo>
                  <a:lnTo>
                    <a:pt x="114" y="217"/>
                  </a:lnTo>
                  <a:lnTo>
                    <a:pt x="114" y="223"/>
                  </a:lnTo>
                  <a:lnTo>
                    <a:pt x="116" y="230"/>
                  </a:lnTo>
                  <a:lnTo>
                    <a:pt x="119" y="234"/>
                  </a:lnTo>
                  <a:lnTo>
                    <a:pt x="123" y="239"/>
                  </a:lnTo>
                  <a:lnTo>
                    <a:pt x="128" y="243"/>
                  </a:lnTo>
                  <a:lnTo>
                    <a:pt x="135" y="245"/>
                  </a:lnTo>
                  <a:lnTo>
                    <a:pt x="142" y="247"/>
                  </a:lnTo>
                  <a:lnTo>
                    <a:pt x="151" y="247"/>
                  </a:lnTo>
                  <a:lnTo>
                    <a:pt x="161" y="247"/>
                  </a:lnTo>
                  <a:lnTo>
                    <a:pt x="169" y="245"/>
                  </a:lnTo>
                  <a:lnTo>
                    <a:pt x="178" y="243"/>
                  </a:lnTo>
                  <a:lnTo>
                    <a:pt x="187" y="238"/>
                  </a:lnTo>
                  <a:lnTo>
                    <a:pt x="194" y="233"/>
                  </a:lnTo>
                  <a:lnTo>
                    <a:pt x="201" y="228"/>
                  </a:lnTo>
                  <a:lnTo>
                    <a:pt x="206" y="222"/>
                  </a:lnTo>
                  <a:lnTo>
                    <a:pt x="209" y="216"/>
                  </a:lnTo>
                  <a:lnTo>
                    <a:pt x="213" y="208"/>
                  </a:lnTo>
                  <a:lnTo>
                    <a:pt x="215" y="201"/>
                  </a:lnTo>
                  <a:lnTo>
                    <a:pt x="216" y="191"/>
                  </a:lnTo>
                  <a:lnTo>
                    <a:pt x="217" y="181"/>
                  </a:lnTo>
                  <a:lnTo>
                    <a:pt x="217" y="1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84" name="Freeform 1512">
              <a:extLst>
                <a:ext uri="{FF2B5EF4-FFF2-40B4-BE49-F238E27FC236}">
                  <a16:creationId xmlns:a16="http://schemas.microsoft.com/office/drawing/2014/main" id="{758A4E55-B835-4421-979D-578DE710E1A7}"/>
                </a:ext>
              </a:extLst>
            </p:cNvPr>
            <p:cNvSpPr>
              <a:spLocks/>
            </p:cNvSpPr>
            <p:nvPr/>
          </p:nvSpPr>
          <p:spPr bwMode="auto">
            <a:xfrm>
              <a:off x="1789" y="3336"/>
              <a:ext cx="47" cy="61"/>
            </a:xfrm>
            <a:custGeom>
              <a:avLst/>
              <a:gdLst>
                <a:gd name="T0" fmla="*/ 0 w 234"/>
                <a:gd name="T1" fmla="*/ 1 h 304"/>
                <a:gd name="T2" fmla="*/ 21 w 234"/>
                <a:gd name="T3" fmla="*/ 1 h 304"/>
                <a:gd name="T4" fmla="*/ 21 w 234"/>
                <a:gd name="T5" fmla="*/ 11 h 304"/>
                <a:gd name="T6" fmla="*/ 23 w 234"/>
                <a:gd name="T7" fmla="*/ 8 h 304"/>
                <a:gd name="T8" fmla="*/ 25 w 234"/>
                <a:gd name="T9" fmla="*/ 6 h 304"/>
                <a:gd name="T10" fmla="*/ 26 w 234"/>
                <a:gd name="T11" fmla="*/ 4 h 304"/>
                <a:gd name="T12" fmla="*/ 28 w 234"/>
                <a:gd name="T13" fmla="*/ 2 h 304"/>
                <a:gd name="T14" fmla="*/ 30 w 234"/>
                <a:gd name="T15" fmla="*/ 1 h 304"/>
                <a:gd name="T16" fmla="*/ 32 w 234"/>
                <a:gd name="T17" fmla="*/ 1 h 304"/>
                <a:gd name="T18" fmla="*/ 34 w 234"/>
                <a:gd name="T19" fmla="*/ 0 h 304"/>
                <a:gd name="T20" fmla="*/ 36 w 234"/>
                <a:gd name="T21" fmla="*/ 0 h 304"/>
                <a:gd name="T22" fmla="*/ 38 w 234"/>
                <a:gd name="T23" fmla="*/ 0 h 304"/>
                <a:gd name="T24" fmla="*/ 41 w 234"/>
                <a:gd name="T25" fmla="*/ 1 h 304"/>
                <a:gd name="T26" fmla="*/ 44 w 234"/>
                <a:gd name="T27" fmla="*/ 2 h 304"/>
                <a:gd name="T28" fmla="*/ 47 w 234"/>
                <a:gd name="T29" fmla="*/ 3 h 304"/>
                <a:gd name="T30" fmla="*/ 40 w 234"/>
                <a:gd name="T31" fmla="*/ 19 h 304"/>
                <a:gd name="T32" fmla="*/ 38 w 234"/>
                <a:gd name="T33" fmla="*/ 19 h 304"/>
                <a:gd name="T34" fmla="*/ 36 w 234"/>
                <a:gd name="T35" fmla="*/ 18 h 304"/>
                <a:gd name="T36" fmla="*/ 35 w 234"/>
                <a:gd name="T37" fmla="*/ 18 h 304"/>
                <a:gd name="T38" fmla="*/ 33 w 234"/>
                <a:gd name="T39" fmla="*/ 18 h 304"/>
                <a:gd name="T40" fmla="*/ 32 w 234"/>
                <a:gd name="T41" fmla="*/ 18 h 304"/>
                <a:gd name="T42" fmla="*/ 32 w 234"/>
                <a:gd name="T43" fmla="*/ 18 h 304"/>
                <a:gd name="T44" fmla="*/ 30 w 234"/>
                <a:gd name="T45" fmla="*/ 18 h 304"/>
                <a:gd name="T46" fmla="*/ 30 w 234"/>
                <a:gd name="T47" fmla="*/ 19 h 304"/>
                <a:gd name="T48" fmla="*/ 29 w 234"/>
                <a:gd name="T49" fmla="*/ 19 h 304"/>
                <a:gd name="T50" fmla="*/ 28 w 234"/>
                <a:gd name="T51" fmla="*/ 20 h 304"/>
                <a:gd name="T52" fmla="*/ 27 w 234"/>
                <a:gd name="T53" fmla="*/ 20 h 304"/>
                <a:gd name="T54" fmla="*/ 27 w 234"/>
                <a:gd name="T55" fmla="*/ 21 h 304"/>
                <a:gd name="T56" fmla="*/ 26 w 234"/>
                <a:gd name="T57" fmla="*/ 23 h 304"/>
                <a:gd name="T58" fmla="*/ 25 w 234"/>
                <a:gd name="T59" fmla="*/ 25 h 304"/>
                <a:gd name="T60" fmla="*/ 24 w 234"/>
                <a:gd name="T61" fmla="*/ 27 h 304"/>
                <a:gd name="T62" fmla="*/ 24 w 234"/>
                <a:gd name="T63" fmla="*/ 29 h 304"/>
                <a:gd name="T64" fmla="*/ 24 w 234"/>
                <a:gd name="T65" fmla="*/ 32 h 304"/>
                <a:gd name="T66" fmla="*/ 23 w 234"/>
                <a:gd name="T67" fmla="*/ 34 h 304"/>
                <a:gd name="T68" fmla="*/ 23 w 234"/>
                <a:gd name="T69" fmla="*/ 38 h 304"/>
                <a:gd name="T70" fmla="*/ 23 w 234"/>
                <a:gd name="T71" fmla="*/ 41 h 304"/>
                <a:gd name="T72" fmla="*/ 23 w 234"/>
                <a:gd name="T73" fmla="*/ 61 h 304"/>
                <a:gd name="T74" fmla="*/ 0 w 234"/>
                <a:gd name="T75" fmla="*/ 61 h 304"/>
                <a:gd name="T76" fmla="*/ 0 w 234"/>
                <a:gd name="T77" fmla="*/ 1 h 30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34"/>
                <a:gd name="T118" fmla="*/ 0 h 304"/>
                <a:gd name="T119" fmla="*/ 234 w 234"/>
                <a:gd name="T120" fmla="*/ 304 h 30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34" h="304">
                  <a:moveTo>
                    <a:pt x="0" y="6"/>
                  </a:moveTo>
                  <a:lnTo>
                    <a:pt x="107" y="6"/>
                  </a:lnTo>
                  <a:lnTo>
                    <a:pt x="107" y="55"/>
                  </a:lnTo>
                  <a:lnTo>
                    <a:pt x="115" y="41"/>
                  </a:lnTo>
                  <a:lnTo>
                    <a:pt x="122" y="28"/>
                  </a:lnTo>
                  <a:lnTo>
                    <a:pt x="130" y="19"/>
                  </a:lnTo>
                  <a:lnTo>
                    <a:pt x="138" y="12"/>
                  </a:lnTo>
                  <a:lnTo>
                    <a:pt x="147" y="6"/>
                  </a:lnTo>
                  <a:lnTo>
                    <a:pt x="157" y="3"/>
                  </a:lnTo>
                  <a:lnTo>
                    <a:pt x="167" y="0"/>
                  </a:lnTo>
                  <a:lnTo>
                    <a:pt x="179" y="0"/>
                  </a:lnTo>
                  <a:lnTo>
                    <a:pt x="191" y="1"/>
                  </a:lnTo>
                  <a:lnTo>
                    <a:pt x="205" y="3"/>
                  </a:lnTo>
                  <a:lnTo>
                    <a:pt x="219" y="9"/>
                  </a:lnTo>
                  <a:lnTo>
                    <a:pt x="234" y="15"/>
                  </a:lnTo>
                  <a:lnTo>
                    <a:pt x="199" y="97"/>
                  </a:lnTo>
                  <a:lnTo>
                    <a:pt x="189" y="93"/>
                  </a:lnTo>
                  <a:lnTo>
                    <a:pt x="180" y="91"/>
                  </a:lnTo>
                  <a:lnTo>
                    <a:pt x="173" y="88"/>
                  </a:lnTo>
                  <a:lnTo>
                    <a:pt x="166" y="88"/>
                  </a:lnTo>
                  <a:lnTo>
                    <a:pt x="161" y="88"/>
                  </a:lnTo>
                  <a:lnTo>
                    <a:pt x="157" y="89"/>
                  </a:lnTo>
                  <a:lnTo>
                    <a:pt x="151" y="91"/>
                  </a:lnTo>
                  <a:lnTo>
                    <a:pt x="147" y="93"/>
                  </a:lnTo>
                  <a:lnTo>
                    <a:pt x="143" y="96"/>
                  </a:lnTo>
                  <a:lnTo>
                    <a:pt x="138" y="99"/>
                  </a:lnTo>
                  <a:lnTo>
                    <a:pt x="135" y="102"/>
                  </a:lnTo>
                  <a:lnTo>
                    <a:pt x="132" y="107"/>
                  </a:lnTo>
                  <a:lnTo>
                    <a:pt x="128" y="114"/>
                  </a:lnTo>
                  <a:lnTo>
                    <a:pt x="124" y="123"/>
                  </a:lnTo>
                  <a:lnTo>
                    <a:pt x="121" y="133"/>
                  </a:lnTo>
                  <a:lnTo>
                    <a:pt x="119" y="144"/>
                  </a:lnTo>
                  <a:lnTo>
                    <a:pt x="117" y="157"/>
                  </a:lnTo>
                  <a:lnTo>
                    <a:pt x="116" y="171"/>
                  </a:lnTo>
                  <a:lnTo>
                    <a:pt x="115" y="188"/>
                  </a:lnTo>
                  <a:lnTo>
                    <a:pt x="115" y="204"/>
                  </a:lnTo>
                  <a:lnTo>
                    <a:pt x="115" y="304"/>
                  </a:lnTo>
                  <a:lnTo>
                    <a:pt x="0" y="304"/>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85" name="Freeform 1513">
              <a:extLst>
                <a:ext uri="{FF2B5EF4-FFF2-40B4-BE49-F238E27FC236}">
                  <a16:creationId xmlns:a16="http://schemas.microsoft.com/office/drawing/2014/main" id="{61F5331B-9BD5-49A8-9F24-220640273869}"/>
                </a:ext>
              </a:extLst>
            </p:cNvPr>
            <p:cNvSpPr>
              <a:spLocks noEditPoints="1"/>
            </p:cNvSpPr>
            <p:nvPr/>
          </p:nvSpPr>
          <p:spPr bwMode="auto">
            <a:xfrm>
              <a:off x="1844" y="3337"/>
              <a:ext cx="25" cy="60"/>
            </a:xfrm>
            <a:custGeom>
              <a:avLst/>
              <a:gdLst>
                <a:gd name="T0" fmla="*/ 0 w 122"/>
                <a:gd name="T1" fmla="*/ 0 h 298"/>
                <a:gd name="T2" fmla="*/ 25 w 122"/>
                <a:gd name="T3" fmla="*/ 0 h 298"/>
                <a:gd name="T4" fmla="*/ 25 w 122"/>
                <a:gd name="T5" fmla="*/ 23 h 298"/>
                <a:gd name="T6" fmla="*/ 0 w 122"/>
                <a:gd name="T7" fmla="*/ 23 h 298"/>
                <a:gd name="T8" fmla="*/ 0 w 122"/>
                <a:gd name="T9" fmla="*/ 0 h 298"/>
                <a:gd name="T10" fmla="*/ 0 w 122"/>
                <a:gd name="T11" fmla="*/ 37 h 298"/>
                <a:gd name="T12" fmla="*/ 25 w 122"/>
                <a:gd name="T13" fmla="*/ 37 h 298"/>
                <a:gd name="T14" fmla="*/ 25 w 122"/>
                <a:gd name="T15" fmla="*/ 60 h 298"/>
                <a:gd name="T16" fmla="*/ 0 w 122"/>
                <a:gd name="T17" fmla="*/ 60 h 298"/>
                <a:gd name="T18" fmla="*/ 0 w 122"/>
                <a:gd name="T19" fmla="*/ 37 h 29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2"/>
                <a:gd name="T31" fmla="*/ 0 h 298"/>
                <a:gd name="T32" fmla="*/ 122 w 122"/>
                <a:gd name="T33" fmla="*/ 298 h 29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2" h="298">
                  <a:moveTo>
                    <a:pt x="0" y="0"/>
                  </a:moveTo>
                  <a:lnTo>
                    <a:pt x="122" y="0"/>
                  </a:lnTo>
                  <a:lnTo>
                    <a:pt x="122" y="115"/>
                  </a:lnTo>
                  <a:lnTo>
                    <a:pt x="0" y="115"/>
                  </a:lnTo>
                  <a:lnTo>
                    <a:pt x="0" y="0"/>
                  </a:lnTo>
                  <a:close/>
                  <a:moveTo>
                    <a:pt x="0" y="184"/>
                  </a:moveTo>
                  <a:lnTo>
                    <a:pt x="122" y="184"/>
                  </a:lnTo>
                  <a:lnTo>
                    <a:pt x="122" y="298"/>
                  </a:lnTo>
                  <a:lnTo>
                    <a:pt x="0" y="298"/>
                  </a:lnTo>
                  <a:lnTo>
                    <a:pt x="0" y="18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86" name="Freeform 1514">
              <a:extLst>
                <a:ext uri="{FF2B5EF4-FFF2-40B4-BE49-F238E27FC236}">
                  <a16:creationId xmlns:a16="http://schemas.microsoft.com/office/drawing/2014/main" id="{2496412B-7AC7-464C-81AF-698A366FAD89}"/>
                </a:ext>
              </a:extLst>
            </p:cNvPr>
            <p:cNvSpPr>
              <a:spLocks/>
            </p:cNvSpPr>
            <p:nvPr/>
          </p:nvSpPr>
          <p:spPr bwMode="auto">
            <a:xfrm>
              <a:off x="885" y="3504"/>
              <a:ext cx="80" cy="85"/>
            </a:xfrm>
            <a:custGeom>
              <a:avLst/>
              <a:gdLst>
                <a:gd name="T0" fmla="*/ 79 w 400"/>
                <a:gd name="T1" fmla="*/ 61 h 426"/>
                <a:gd name="T2" fmla="*/ 75 w 400"/>
                <a:gd name="T3" fmla="*/ 69 h 426"/>
                <a:gd name="T4" fmla="*/ 72 w 400"/>
                <a:gd name="T5" fmla="*/ 74 h 426"/>
                <a:gd name="T6" fmla="*/ 68 w 400"/>
                <a:gd name="T7" fmla="*/ 78 h 426"/>
                <a:gd name="T8" fmla="*/ 63 w 400"/>
                <a:gd name="T9" fmla="*/ 81 h 426"/>
                <a:gd name="T10" fmla="*/ 57 w 400"/>
                <a:gd name="T11" fmla="*/ 83 h 426"/>
                <a:gd name="T12" fmla="*/ 51 w 400"/>
                <a:gd name="T13" fmla="*/ 84 h 426"/>
                <a:gd name="T14" fmla="*/ 43 w 400"/>
                <a:gd name="T15" fmla="*/ 85 h 426"/>
                <a:gd name="T16" fmla="*/ 33 w 400"/>
                <a:gd name="T17" fmla="*/ 84 h 426"/>
                <a:gd name="T18" fmla="*/ 25 w 400"/>
                <a:gd name="T19" fmla="*/ 83 h 426"/>
                <a:gd name="T20" fmla="*/ 19 w 400"/>
                <a:gd name="T21" fmla="*/ 80 h 426"/>
                <a:gd name="T22" fmla="*/ 13 w 400"/>
                <a:gd name="T23" fmla="*/ 76 h 426"/>
                <a:gd name="T24" fmla="*/ 8 w 400"/>
                <a:gd name="T25" fmla="*/ 70 h 426"/>
                <a:gd name="T26" fmla="*/ 3 w 400"/>
                <a:gd name="T27" fmla="*/ 62 h 426"/>
                <a:gd name="T28" fmla="*/ 1 w 400"/>
                <a:gd name="T29" fmla="*/ 53 h 426"/>
                <a:gd name="T30" fmla="*/ 0 w 400"/>
                <a:gd name="T31" fmla="*/ 42 h 426"/>
                <a:gd name="T32" fmla="*/ 2 w 400"/>
                <a:gd name="T33" fmla="*/ 28 h 426"/>
                <a:gd name="T34" fmla="*/ 4 w 400"/>
                <a:gd name="T35" fmla="*/ 21 h 426"/>
                <a:gd name="T36" fmla="*/ 7 w 400"/>
                <a:gd name="T37" fmla="*/ 15 h 426"/>
                <a:gd name="T38" fmla="*/ 11 w 400"/>
                <a:gd name="T39" fmla="*/ 11 h 426"/>
                <a:gd name="T40" fmla="*/ 15 w 400"/>
                <a:gd name="T41" fmla="*/ 7 h 426"/>
                <a:gd name="T42" fmla="*/ 20 w 400"/>
                <a:gd name="T43" fmla="*/ 4 h 426"/>
                <a:gd name="T44" fmla="*/ 28 w 400"/>
                <a:gd name="T45" fmla="*/ 2 h 426"/>
                <a:gd name="T46" fmla="*/ 42 w 400"/>
                <a:gd name="T47" fmla="*/ 0 h 426"/>
                <a:gd name="T48" fmla="*/ 52 w 400"/>
                <a:gd name="T49" fmla="*/ 1 h 426"/>
                <a:gd name="T50" fmla="*/ 61 w 400"/>
                <a:gd name="T51" fmla="*/ 4 h 426"/>
                <a:gd name="T52" fmla="*/ 68 w 400"/>
                <a:gd name="T53" fmla="*/ 8 h 426"/>
                <a:gd name="T54" fmla="*/ 74 w 400"/>
                <a:gd name="T55" fmla="*/ 14 h 426"/>
                <a:gd name="T56" fmla="*/ 78 w 400"/>
                <a:gd name="T57" fmla="*/ 23 h 426"/>
                <a:gd name="T58" fmla="*/ 56 w 400"/>
                <a:gd name="T59" fmla="*/ 29 h 426"/>
                <a:gd name="T60" fmla="*/ 54 w 400"/>
                <a:gd name="T61" fmla="*/ 25 h 426"/>
                <a:gd name="T62" fmla="*/ 51 w 400"/>
                <a:gd name="T63" fmla="*/ 21 h 426"/>
                <a:gd name="T64" fmla="*/ 46 w 400"/>
                <a:gd name="T65" fmla="*/ 20 h 426"/>
                <a:gd name="T66" fmla="*/ 40 w 400"/>
                <a:gd name="T67" fmla="*/ 19 h 426"/>
                <a:gd name="T68" fmla="*/ 35 w 400"/>
                <a:gd name="T69" fmla="*/ 21 h 426"/>
                <a:gd name="T70" fmla="*/ 30 w 400"/>
                <a:gd name="T71" fmla="*/ 24 h 426"/>
                <a:gd name="T72" fmla="*/ 27 w 400"/>
                <a:gd name="T73" fmla="*/ 29 h 426"/>
                <a:gd name="T74" fmla="*/ 26 w 400"/>
                <a:gd name="T75" fmla="*/ 35 h 426"/>
                <a:gd name="T76" fmla="*/ 25 w 400"/>
                <a:gd name="T77" fmla="*/ 42 h 426"/>
                <a:gd name="T78" fmla="*/ 26 w 400"/>
                <a:gd name="T79" fmla="*/ 51 h 426"/>
                <a:gd name="T80" fmla="*/ 28 w 400"/>
                <a:gd name="T81" fmla="*/ 58 h 426"/>
                <a:gd name="T82" fmla="*/ 31 w 400"/>
                <a:gd name="T83" fmla="*/ 62 h 426"/>
                <a:gd name="T84" fmla="*/ 35 w 400"/>
                <a:gd name="T85" fmla="*/ 65 h 426"/>
                <a:gd name="T86" fmla="*/ 40 w 400"/>
                <a:gd name="T87" fmla="*/ 66 h 426"/>
                <a:gd name="T88" fmla="*/ 45 w 400"/>
                <a:gd name="T89" fmla="*/ 65 h 426"/>
                <a:gd name="T90" fmla="*/ 49 w 400"/>
                <a:gd name="T91" fmla="*/ 64 h 426"/>
                <a:gd name="T92" fmla="*/ 52 w 400"/>
                <a:gd name="T93" fmla="*/ 62 h 426"/>
                <a:gd name="T94" fmla="*/ 55 w 400"/>
                <a:gd name="T95" fmla="*/ 58 h 426"/>
                <a:gd name="T96" fmla="*/ 58 w 400"/>
                <a:gd name="T97" fmla="*/ 50 h 42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00"/>
                <a:gd name="T148" fmla="*/ 0 h 426"/>
                <a:gd name="T149" fmla="*/ 400 w 400"/>
                <a:gd name="T150" fmla="*/ 426 h 42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00" h="426">
                  <a:moveTo>
                    <a:pt x="289" y="250"/>
                  </a:moveTo>
                  <a:lnTo>
                    <a:pt x="400" y="284"/>
                  </a:lnTo>
                  <a:lnTo>
                    <a:pt x="394" y="306"/>
                  </a:lnTo>
                  <a:lnTo>
                    <a:pt x="385" y="326"/>
                  </a:lnTo>
                  <a:lnTo>
                    <a:pt x="381" y="336"/>
                  </a:lnTo>
                  <a:lnTo>
                    <a:pt x="376" y="346"/>
                  </a:lnTo>
                  <a:lnTo>
                    <a:pt x="370" y="354"/>
                  </a:lnTo>
                  <a:lnTo>
                    <a:pt x="365" y="362"/>
                  </a:lnTo>
                  <a:lnTo>
                    <a:pt x="358" y="369"/>
                  </a:lnTo>
                  <a:lnTo>
                    <a:pt x="352" y="377"/>
                  </a:lnTo>
                  <a:lnTo>
                    <a:pt x="345" y="383"/>
                  </a:lnTo>
                  <a:lnTo>
                    <a:pt x="338" y="390"/>
                  </a:lnTo>
                  <a:lnTo>
                    <a:pt x="330" y="395"/>
                  </a:lnTo>
                  <a:lnTo>
                    <a:pt x="322" y="401"/>
                  </a:lnTo>
                  <a:lnTo>
                    <a:pt x="314" y="405"/>
                  </a:lnTo>
                  <a:lnTo>
                    <a:pt x="304" y="409"/>
                  </a:lnTo>
                  <a:lnTo>
                    <a:pt x="296" y="414"/>
                  </a:lnTo>
                  <a:lnTo>
                    <a:pt x="286" y="417"/>
                  </a:lnTo>
                  <a:lnTo>
                    <a:pt x="275" y="419"/>
                  </a:lnTo>
                  <a:lnTo>
                    <a:pt x="264" y="421"/>
                  </a:lnTo>
                  <a:lnTo>
                    <a:pt x="253" y="423"/>
                  </a:lnTo>
                  <a:lnTo>
                    <a:pt x="241" y="424"/>
                  </a:lnTo>
                  <a:lnTo>
                    <a:pt x="228" y="426"/>
                  </a:lnTo>
                  <a:lnTo>
                    <a:pt x="214" y="426"/>
                  </a:lnTo>
                  <a:lnTo>
                    <a:pt x="198" y="426"/>
                  </a:lnTo>
                  <a:lnTo>
                    <a:pt x="182" y="424"/>
                  </a:lnTo>
                  <a:lnTo>
                    <a:pt x="167" y="422"/>
                  </a:lnTo>
                  <a:lnTo>
                    <a:pt x="153" y="420"/>
                  </a:lnTo>
                  <a:lnTo>
                    <a:pt x="139" y="418"/>
                  </a:lnTo>
                  <a:lnTo>
                    <a:pt x="127" y="415"/>
                  </a:lnTo>
                  <a:lnTo>
                    <a:pt x="115" y="410"/>
                  </a:lnTo>
                  <a:lnTo>
                    <a:pt x="105" y="406"/>
                  </a:lnTo>
                  <a:lnTo>
                    <a:pt x="94" y="401"/>
                  </a:lnTo>
                  <a:lnTo>
                    <a:pt x="84" y="394"/>
                  </a:lnTo>
                  <a:lnTo>
                    <a:pt x="74" y="387"/>
                  </a:lnTo>
                  <a:lnTo>
                    <a:pt x="65" y="379"/>
                  </a:lnTo>
                  <a:lnTo>
                    <a:pt x="56" y="371"/>
                  </a:lnTo>
                  <a:lnTo>
                    <a:pt x="47" y="360"/>
                  </a:lnTo>
                  <a:lnTo>
                    <a:pt x="39" y="349"/>
                  </a:lnTo>
                  <a:lnTo>
                    <a:pt x="31" y="337"/>
                  </a:lnTo>
                  <a:lnTo>
                    <a:pt x="24" y="325"/>
                  </a:lnTo>
                  <a:lnTo>
                    <a:pt x="17" y="311"/>
                  </a:lnTo>
                  <a:lnTo>
                    <a:pt x="12" y="297"/>
                  </a:lnTo>
                  <a:lnTo>
                    <a:pt x="8" y="281"/>
                  </a:lnTo>
                  <a:lnTo>
                    <a:pt x="4" y="266"/>
                  </a:lnTo>
                  <a:lnTo>
                    <a:pt x="2" y="249"/>
                  </a:lnTo>
                  <a:lnTo>
                    <a:pt x="1" y="230"/>
                  </a:lnTo>
                  <a:lnTo>
                    <a:pt x="0" y="212"/>
                  </a:lnTo>
                  <a:lnTo>
                    <a:pt x="1" y="187"/>
                  </a:lnTo>
                  <a:lnTo>
                    <a:pt x="3" y="163"/>
                  </a:lnTo>
                  <a:lnTo>
                    <a:pt x="8" y="142"/>
                  </a:lnTo>
                  <a:lnTo>
                    <a:pt x="14" y="121"/>
                  </a:lnTo>
                  <a:lnTo>
                    <a:pt x="17" y="112"/>
                  </a:lnTo>
                  <a:lnTo>
                    <a:pt x="22" y="103"/>
                  </a:lnTo>
                  <a:lnTo>
                    <a:pt x="26" y="94"/>
                  </a:lnTo>
                  <a:lnTo>
                    <a:pt x="30" y="86"/>
                  </a:lnTo>
                  <a:lnTo>
                    <a:pt x="36" y="77"/>
                  </a:lnTo>
                  <a:lnTo>
                    <a:pt x="42" y="69"/>
                  </a:lnTo>
                  <a:lnTo>
                    <a:pt x="47" y="62"/>
                  </a:lnTo>
                  <a:lnTo>
                    <a:pt x="54" y="55"/>
                  </a:lnTo>
                  <a:lnTo>
                    <a:pt x="62" y="48"/>
                  </a:lnTo>
                  <a:lnTo>
                    <a:pt x="69" y="43"/>
                  </a:lnTo>
                  <a:lnTo>
                    <a:pt x="77" y="36"/>
                  </a:lnTo>
                  <a:lnTo>
                    <a:pt x="84" y="31"/>
                  </a:lnTo>
                  <a:lnTo>
                    <a:pt x="93" y="26"/>
                  </a:lnTo>
                  <a:lnTo>
                    <a:pt x="101" y="22"/>
                  </a:lnTo>
                  <a:lnTo>
                    <a:pt x="110" y="18"/>
                  </a:lnTo>
                  <a:lnTo>
                    <a:pt x="120" y="13"/>
                  </a:lnTo>
                  <a:lnTo>
                    <a:pt x="140" y="8"/>
                  </a:lnTo>
                  <a:lnTo>
                    <a:pt x="161" y="4"/>
                  </a:lnTo>
                  <a:lnTo>
                    <a:pt x="183" y="2"/>
                  </a:lnTo>
                  <a:lnTo>
                    <a:pt x="208" y="0"/>
                  </a:lnTo>
                  <a:lnTo>
                    <a:pt x="227" y="0"/>
                  </a:lnTo>
                  <a:lnTo>
                    <a:pt x="245" y="3"/>
                  </a:lnTo>
                  <a:lnTo>
                    <a:pt x="261" y="5"/>
                  </a:lnTo>
                  <a:lnTo>
                    <a:pt x="277" y="8"/>
                  </a:lnTo>
                  <a:lnTo>
                    <a:pt x="292" y="12"/>
                  </a:lnTo>
                  <a:lnTo>
                    <a:pt x="305" y="18"/>
                  </a:lnTo>
                  <a:lnTo>
                    <a:pt x="318" y="24"/>
                  </a:lnTo>
                  <a:lnTo>
                    <a:pt x="330" y="32"/>
                  </a:lnTo>
                  <a:lnTo>
                    <a:pt x="341" y="40"/>
                  </a:lnTo>
                  <a:lnTo>
                    <a:pt x="351" y="49"/>
                  </a:lnTo>
                  <a:lnTo>
                    <a:pt x="360" y="60"/>
                  </a:lnTo>
                  <a:lnTo>
                    <a:pt x="369" y="72"/>
                  </a:lnTo>
                  <a:lnTo>
                    <a:pt x="377" y="84"/>
                  </a:lnTo>
                  <a:lnTo>
                    <a:pt x="384" y="98"/>
                  </a:lnTo>
                  <a:lnTo>
                    <a:pt x="391" y="113"/>
                  </a:lnTo>
                  <a:lnTo>
                    <a:pt x="396" y="128"/>
                  </a:lnTo>
                  <a:lnTo>
                    <a:pt x="284" y="153"/>
                  </a:lnTo>
                  <a:lnTo>
                    <a:pt x="281" y="144"/>
                  </a:lnTo>
                  <a:lnTo>
                    <a:pt x="278" y="136"/>
                  </a:lnTo>
                  <a:lnTo>
                    <a:pt x="275" y="130"/>
                  </a:lnTo>
                  <a:lnTo>
                    <a:pt x="272" y="126"/>
                  </a:lnTo>
                  <a:lnTo>
                    <a:pt x="266" y="118"/>
                  </a:lnTo>
                  <a:lnTo>
                    <a:pt x="260" y="113"/>
                  </a:lnTo>
                  <a:lnTo>
                    <a:pt x="253" y="107"/>
                  </a:lnTo>
                  <a:lnTo>
                    <a:pt x="246" y="103"/>
                  </a:lnTo>
                  <a:lnTo>
                    <a:pt x="237" y="100"/>
                  </a:lnTo>
                  <a:lnTo>
                    <a:pt x="229" y="98"/>
                  </a:lnTo>
                  <a:lnTo>
                    <a:pt x="220" y="95"/>
                  </a:lnTo>
                  <a:lnTo>
                    <a:pt x="212" y="95"/>
                  </a:lnTo>
                  <a:lnTo>
                    <a:pt x="201" y="95"/>
                  </a:lnTo>
                  <a:lnTo>
                    <a:pt x="191" y="98"/>
                  </a:lnTo>
                  <a:lnTo>
                    <a:pt x="181" y="100"/>
                  </a:lnTo>
                  <a:lnTo>
                    <a:pt x="173" y="104"/>
                  </a:lnTo>
                  <a:lnTo>
                    <a:pt x="165" y="108"/>
                  </a:lnTo>
                  <a:lnTo>
                    <a:pt x="158" y="115"/>
                  </a:lnTo>
                  <a:lnTo>
                    <a:pt x="151" y="121"/>
                  </a:lnTo>
                  <a:lnTo>
                    <a:pt x="145" y="130"/>
                  </a:lnTo>
                  <a:lnTo>
                    <a:pt x="140" y="136"/>
                  </a:lnTo>
                  <a:lnTo>
                    <a:pt x="137" y="145"/>
                  </a:lnTo>
                  <a:lnTo>
                    <a:pt x="134" y="154"/>
                  </a:lnTo>
                  <a:lnTo>
                    <a:pt x="132" y="163"/>
                  </a:lnTo>
                  <a:lnTo>
                    <a:pt x="130" y="174"/>
                  </a:lnTo>
                  <a:lnTo>
                    <a:pt x="128" y="185"/>
                  </a:lnTo>
                  <a:lnTo>
                    <a:pt x="127" y="198"/>
                  </a:lnTo>
                  <a:lnTo>
                    <a:pt x="127" y="211"/>
                  </a:lnTo>
                  <a:lnTo>
                    <a:pt x="127" y="227"/>
                  </a:lnTo>
                  <a:lnTo>
                    <a:pt x="128" y="242"/>
                  </a:lnTo>
                  <a:lnTo>
                    <a:pt x="131" y="256"/>
                  </a:lnTo>
                  <a:lnTo>
                    <a:pt x="133" y="269"/>
                  </a:lnTo>
                  <a:lnTo>
                    <a:pt x="136" y="280"/>
                  </a:lnTo>
                  <a:lnTo>
                    <a:pt x="139" y="290"/>
                  </a:lnTo>
                  <a:lnTo>
                    <a:pt x="144" y="298"/>
                  </a:lnTo>
                  <a:lnTo>
                    <a:pt x="148" y="305"/>
                  </a:lnTo>
                  <a:lnTo>
                    <a:pt x="153" y="311"/>
                  </a:lnTo>
                  <a:lnTo>
                    <a:pt x="160" y="315"/>
                  </a:lnTo>
                  <a:lnTo>
                    <a:pt x="166" y="320"/>
                  </a:lnTo>
                  <a:lnTo>
                    <a:pt x="174" y="324"/>
                  </a:lnTo>
                  <a:lnTo>
                    <a:pt x="180" y="326"/>
                  </a:lnTo>
                  <a:lnTo>
                    <a:pt x="189" y="328"/>
                  </a:lnTo>
                  <a:lnTo>
                    <a:pt x="198" y="330"/>
                  </a:lnTo>
                  <a:lnTo>
                    <a:pt x="206" y="331"/>
                  </a:lnTo>
                  <a:lnTo>
                    <a:pt x="216" y="330"/>
                  </a:lnTo>
                  <a:lnTo>
                    <a:pt x="223" y="328"/>
                  </a:lnTo>
                  <a:lnTo>
                    <a:pt x="231" y="327"/>
                  </a:lnTo>
                  <a:lnTo>
                    <a:pt x="239" y="325"/>
                  </a:lnTo>
                  <a:lnTo>
                    <a:pt x="245" y="322"/>
                  </a:lnTo>
                  <a:lnTo>
                    <a:pt x="251" y="319"/>
                  </a:lnTo>
                  <a:lnTo>
                    <a:pt x="257" y="314"/>
                  </a:lnTo>
                  <a:lnTo>
                    <a:pt x="261" y="310"/>
                  </a:lnTo>
                  <a:lnTo>
                    <a:pt x="267" y="305"/>
                  </a:lnTo>
                  <a:lnTo>
                    <a:pt x="271" y="298"/>
                  </a:lnTo>
                  <a:lnTo>
                    <a:pt x="274" y="292"/>
                  </a:lnTo>
                  <a:lnTo>
                    <a:pt x="277" y="284"/>
                  </a:lnTo>
                  <a:lnTo>
                    <a:pt x="284" y="268"/>
                  </a:lnTo>
                  <a:lnTo>
                    <a:pt x="289" y="250"/>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87" name="Freeform 1515">
              <a:extLst>
                <a:ext uri="{FF2B5EF4-FFF2-40B4-BE49-F238E27FC236}">
                  <a16:creationId xmlns:a16="http://schemas.microsoft.com/office/drawing/2014/main" id="{F79E9349-E0D6-434C-9E15-700B891E0AE5}"/>
                </a:ext>
              </a:extLst>
            </p:cNvPr>
            <p:cNvSpPr>
              <a:spLocks noEditPoints="1"/>
            </p:cNvSpPr>
            <p:nvPr/>
          </p:nvSpPr>
          <p:spPr bwMode="auto">
            <a:xfrm>
              <a:off x="973" y="3527"/>
              <a:ext cx="69" cy="62"/>
            </a:xfrm>
            <a:custGeom>
              <a:avLst/>
              <a:gdLst>
                <a:gd name="T0" fmla="*/ 1 w 343"/>
                <a:gd name="T1" fmla="*/ 25 h 310"/>
                <a:gd name="T2" fmla="*/ 4 w 343"/>
                <a:gd name="T3" fmla="*/ 16 h 310"/>
                <a:gd name="T4" fmla="*/ 9 w 343"/>
                <a:gd name="T5" fmla="*/ 9 h 310"/>
                <a:gd name="T6" fmla="*/ 17 w 343"/>
                <a:gd name="T7" fmla="*/ 3 h 310"/>
                <a:gd name="T8" fmla="*/ 27 w 343"/>
                <a:gd name="T9" fmla="*/ 0 h 310"/>
                <a:gd name="T10" fmla="*/ 39 w 343"/>
                <a:gd name="T11" fmla="*/ 0 h 310"/>
                <a:gd name="T12" fmla="*/ 50 w 343"/>
                <a:gd name="T13" fmla="*/ 3 h 310"/>
                <a:gd name="T14" fmla="*/ 59 w 343"/>
                <a:gd name="T15" fmla="*/ 8 h 310"/>
                <a:gd name="T16" fmla="*/ 65 w 343"/>
                <a:gd name="T17" fmla="*/ 15 h 310"/>
                <a:gd name="T18" fmla="*/ 68 w 343"/>
                <a:gd name="T19" fmla="*/ 22 h 310"/>
                <a:gd name="T20" fmla="*/ 69 w 343"/>
                <a:gd name="T21" fmla="*/ 31 h 310"/>
                <a:gd name="T22" fmla="*/ 68 w 343"/>
                <a:gd name="T23" fmla="*/ 41 h 310"/>
                <a:gd name="T24" fmla="*/ 64 w 343"/>
                <a:gd name="T25" fmla="*/ 49 h 310"/>
                <a:gd name="T26" fmla="*/ 57 w 343"/>
                <a:gd name="T27" fmla="*/ 55 h 310"/>
                <a:gd name="T28" fmla="*/ 49 w 343"/>
                <a:gd name="T29" fmla="*/ 60 h 310"/>
                <a:gd name="T30" fmla="*/ 38 w 343"/>
                <a:gd name="T31" fmla="*/ 62 h 310"/>
                <a:gd name="T32" fmla="*/ 27 w 343"/>
                <a:gd name="T33" fmla="*/ 62 h 310"/>
                <a:gd name="T34" fmla="*/ 19 w 343"/>
                <a:gd name="T35" fmla="*/ 59 h 310"/>
                <a:gd name="T36" fmla="*/ 11 w 343"/>
                <a:gd name="T37" fmla="*/ 55 h 310"/>
                <a:gd name="T38" fmla="*/ 4 w 343"/>
                <a:gd name="T39" fmla="*/ 47 h 310"/>
                <a:gd name="T40" fmla="*/ 1 w 343"/>
                <a:gd name="T41" fmla="*/ 38 h 310"/>
                <a:gd name="T42" fmla="*/ 23 w 343"/>
                <a:gd name="T43" fmla="*/ 31 h 310"/>
                <a:gd name="T44" fmla="*/ 24 w 343"/>
                <a:gd name="T45" fmla="*/ 37 h 310"/>
                <a:gd name="T46" fmla="*/ 25 w 343"/>
                <a:gd name="T47" fmla="*/ 41 h 310"/>
                <a:gd name="T48" fmla="*/ 27 w 343"/>
                <a:gd name="T49" fmla="*/ 44 h 310"/>
                <a:gd name="T50" fmla="*/ 30 w 343"/>
                <a:gd name="T51" fmla="*/ 46 h 310"/>
                <a:gd name="T52" fmla="*/ 33 w 343"/>
                <a:gd name="T53" fmla="*/ 47 h 310"/>
                <a:gd name="T54" fmla="*/ 37 w 343"/>
                <a:gd name="T55" fmla="*/ 47 h 310"/>
                <a:gd name="T56" fmla="*/ 40 w 343"/>
                <a:gd name="T57" fmla="*/ 45 h 310"/>
                <a:gd name="T58" fmla="*/ 43 w 343"/>
                <a:gd name="T59" fmla="*/ 43 h 310"/>
                <a:gd name="T60" fmla="*/ 45 w 343"/>
                <a:gd name="T61" fmla="*/ 39 h 310"/>
                <a:gd name="T62" fmla="*/ 46 w 343"/>
                <a:gd name="T63" fmla="*/ 35 h 310"/>
                <a:gd name="T64" fmla="*/ 46 w 343"/>
                <a:gd name="T65" fmla="*/ 29 h 310"/>
                <a:gd name="T66" fmla="*/ 45 w 343"/>
                <a:gd name="T67" fmla="*/ 24 h 310"/>
                <a:gd name="T68" fmla="*/ 43 w 343"/>
                <a:gd name="T69" fmla="*/ 20 h 310"/>
                <a:gd name="T70" fmla="*/ 41 w 343"/>
                <a:gd name="T71" fmla="*/ 18 h 310"/>
                <a:gd name="T72" fmla="*/ 38 w 343"/>
                <a:gd name="T73" fmla="*/ 16 h 310"/>
                <a:gd name="T74" fmla="*/ 35 w 343"/>
                <a:gd name="T75" fmla="*/ 16 h 310"/>
                <a:gd name="T76" fmla="*/ 31 w 343"/>
                <a:gd name="T77" fmla="*/ 16 h 310"/>
                <a:gd name="T78" fmla="*/ 28 w 343"/>
                <a:gd name="T79" fmla="*/ 18 h 310"/>
                <a:gd name="T80" fmla="*/ 26 w 343"/>
                <a:gd name="T81" fmla="*/ 20 h 310"/>
                <a:gd name="T82" fmla="*/ 24 w 343"/>
                <a:gd name="T83" fmla="*/ 24 h 310"/>
                <a:gd name="T84" fmla="*/ 23 w 343"/>
                <a:gd name="T85" fmla="*/ 29 h 31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43"/>
                <a:gd name="T130" fmla="*/ 0 h 310"/>
                <a:gd name="T131" fmla="*/ 343 w 343"/>
                <a:gd name="T132" fmla="*/ 310 h 31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43" h="310">
                  <a:moveTo>
                    <a:pt x="0" y="156"/>
                  </a:moveTo>
                  <a:lnTo>
                    <a:pt x="1" y="139"/>
                  </a:lnTo>
                  <a:lnTo>
                    <a:pt x="4" y="124"/>
                  </a:lnTo>
                  <a:lnTo>
                    <a:pt x="7" y="109"/>
                  </a:lnTo>
                  <a:lnTo>
                    <a:pt x="12" y="94"/>
                  </a:lnTo>
                  <a:lnTo>
                    <a:pt x="19" y="81"/>
                  </a:lnTo>
                  <a:lnTo>
                    <a:pt x="26" y="68"/>
                  </a:lnTo>
                  <a:lnTo>
                    <a:pt x="35" y="55"/>
                  </a:lnTo>
                  <a:lnTo>
                    <a:pt x="46" y="44"/>
                  </a:lnTo>
                  <a:lnTo>
                    <a:pt x="59" y="33"/>
                  </a:lnTo>
                  <a:lnTo>
                    <a:pt x="72" y="25"/>
                  </a:lnTo>
                  <a:lnTo>
                    <a:pt x="86" y="17"/>
                  </a:lnTo>
                  <a:lnTo>
                    <a:pt x="101" y="11"/>
                  </a:lnTo>
                  <a:lnTo>
                    <a:pt x="116" y="6"/>
                  </a:lnTo>
                  <a:lnTo>
                    <a:pt x="133" y="2"/>
                  </a:lnTo>
                  <a:lnTo>
                    <a:pt x="151" y="1"/>
                  </a:lnTo>
                  <a:lnTo>
                    <a:pt x="171" y="0"/>
                  </a:lnTo>
                  <a:lnTo>
                    <a:pt x="192" y="1"/>
                  </a:lnTo>
                  <a:lnTo>
                    <a:pt x="212" y="3"/>
                  </a:lnTo>
                  <a:lnTo>
                    <a:pt x="231" y="7"/>
                  </a:lnTo>
                  <a:lnTo>
                    <a:pt x="249" y="13"/>
                  </a:lnTo>
                  <a:lnTo>
                    <a:pt x="265" y="20"/>
                  </a:lnTo>
                  <a:lnTo>
                    <a:pt x="280" y="29"/>
                  </a:lnTo>
                  <a:lnTo>
                    <a:pt x="294" y="40"/>
                  </a:lnTo>
                  <a:lnTo>
                    <a:pt x="306" y="52"/>
                  </a:lnTo>
                  <a:lnTo>
                    <a:pt x="314" y="62"/>
                  </a:lnTo>
                  <a:lnTo>
                    <a:pt x="322" y="73"/>
                  </a:lnTo>
                  <a:lnTo>
                    <a:pt x="328" y="86"/>
                  </a:lnTo>
                  <a:lnTo>
                    <a:pt x="333" y="98"/>
                  </a:lnTo>
                  <a:lnTo>
                    <a:pt x="337" y="111"/>
                  </a:lnTo>
                  <a:lnTo>
                    <a:pt x="340" y="125"/>
                  </a:lnTo>
                  <a:lnTo>
                    <a:pt x="341" y="140"/>
                  </a:lnTo>
                  <a:lnTo>
                    <a:pt x="343" y="154"/>
                  </a:lnTo>
                  <a:lnTo>
                    <a:pt x="341" y="171"/>
                  </a:lnTo>
                  <a:lnTo>
                    <a:pt x="339" y="187"/>
                  </a:lnTo>
                  <a:lnTo>
                    <a:pt x="336" y="203"/>
                  </a:lnTo>
                  <a:lnTo>
                    <a:pt x="331" y="217"/>
                  </a:lnTo>
                  <a:lnTo>
                    <a:pt x="324" y="231"/>
                  </a:lnTo>
                  <a:lnTo>
                    <a:pt x="317" y="244"/>
                  </a:lnTo>
                  <a:lnTo>
                    <a:pt x="308" y="255"/>
                  </a:lnTo>
                  <a:lnTo>
                    <a:pt x="297" y="267"/>
                  </a:lnTo>
                  <a:lnTo>
                    <a:pt x="285" y="277"/>
                  </a:lnTo>
                  <a:lnTo>
                    <a:pt x="272" y="286"/>
                  </a:lnTo>
                  <a:lnTo>
                    <a:pt x="257" y="293"/>
                  </a:lnTo>
                  <a:lnTo>
                    <a:pt x="242" y="300"/>
                  </a:lnTo>
                  <a:lnTo>
                    <a:pt x="226" y="305"/>
                  </a:lnTo>
                  <a:lnTo>
                    <a:pt x="209" y="308"/>
                  </a:lnTo>
                  <a:lnTo>
                    <a:pt x="190" y="310"/>
                  </a:lnTo>
                  <a:lnTo>
                    <a:pt x="171" y="310"/>
                  </a:lnTo>
                  <a:lnTo>
                    <a:pt x="154" y="310"/>
                  </a:lnTo>
                  <a:lnTo>
                    <a:pt x="136" y="308"/>
                  </a:lnTo>
                  <a:lnTo>
                    <a:pt x="121" y="306"/>
                  </a:lnTo>
                  <a:lnTo>
                    <a:pt x="106" y="302"/>
                  </a:lnTo>
                  <a:lnTo>
                    <a:pt x="92" y="296"/>
                  </a:lnTo>
                  <a:lnTo>
                    <a:pt x="78" y="290"/>
                  </a:lnTo>
                  <a:lnTo>
                    <a:pt x="66" y="282"/>
                  </a:lnTo>
                  <a:lnTo>
                    <a:pt x="54" y="275"/>
                  </a:lnTo>
                  <a:lnTo>
                    <a:pt x="41" y="263"/>
                  </a:lnTo>
                  <a:lnTo>
                    <a:pt x="31" y="250"/>
                  </a:lnTo>
                  <a:lnTo>
                    <a:pt x="22" y="237"/>
                  </a:lnTo>
                  <a:lnTo>
                    <a:pt x="13" y="222"/>
                  </a:lnTo>
                  <a:lnTo>
                    <a:pt x="8" y="207"/>
                  </a:lnTo>
                  <a:lnTo>
                    <a:pt x="4" y="191"/>
                  </a:lnTo>
                  <a:lnTo>
                    <a:pt x="1" y="173"/>
                  </a:lnTo>
                  <a:lnTo>
                    <a:pt x="0" y="156"/>
                  </a:lnTo>
                  <a:close/>
                  <a:moveTo>
                    <a:pt x="115" y="156"/>
                  </a:moveTo>
                  <a:lnTo>
                    <a:pt x="115" y="166"/>
                  </a:lnTo>
                  <a:lnTo>
                    <a:pt x="116" y="175"/>
                  </a:lnTo>
                  <a:lnTo>
                    <a:pt x="117" y="183"/>
                  </a:lnTo>
                  <a:lnTo>
                    <a:pt x="119" y="191"/>
                  </a:lnTo>
                  <a:lnTo>
                    <a:pt x="121" y="197"/>
                  </a:lnTo>
                  <a:lnTo>
                    <a:pt x="123" y="204"/>
                  </a:lnTo>
                  <a:lnTo>
                    <a:pt x="127" y="210"/>
                  </a:lnTo>
                  <a:lnTo>
                    <a:pt x="131" y="214"/>
                  </a:lnTo>
                  <a:lnTo>
                    <a:pt x="135" y="219"/>
                  </a:lnTo>
                  <a:lnTo>
                    <a:pt x="140" y="223"/>
                  </a:lnTo>
                  <a:lnTo>
                    <a:pt x="144" y="226"/>
                  </a:lnTo>
                  <a:lnTo>
                    <a:pt x="149" y="228"/>
                  </a:lnTo>
                  <a:lnTo>
                    <a:pt x="154" y="231"/>
                  </a:lnTo>
                  <a:lnTo>
                    <a:pt x="160" y="233"/>
                  </a:lnTo>
                  <a:lnTo>
                    <a:pt x="166" y="234"/>
                  </a:lnTo>
                  <a:lnTo>
                    <a:pt x="171" y="234"/>
                  </a:lnTo>
                  <a:lnTo>
                    <a:pt x="177" y="234"/>
                  </a:lnTo>
                  <a:lnTo>
                    <a:pt x="183" y="233"/>
                  </a:lnTo>
                  <a:lnTo>
                    <a:pt x="188" y="231"/>
                  </a:lnTo>
                  <a:lnTo>
                    <a:pt x="194" y="230"/>
                  </a:lnTo>
                  <a:lnTo>
                    <a:pt x="199" y="226"/>
                  </a:lnTo>
                  <a:lnTo>
                    <a:pt x="203" y="223"/>
                  </a:lnTo>
                  <a:lnTo>
                    <a:pt x="208" y="220"/>
                  </a:lnTo>
                  <a:lnTo>
                    <a:pt x="212" y="214"/>
                  </a:lnTo>
                  <a:lnTo>
                    <a:pt x="215" y="210"/>
                  </a:lnTo>
                  <a:lnTo>
                    <a:pt x="218" y="204"/>
                  </a:lnTo>
                  <a:lnTo>
                    <a:pt x="222" y="197"/>
                  </a:lnTo>
                  <a:lnTo>
                    <a:pt x="224" y="191"/>
                  </a:lnTo>
                  <a:lnTo>
                    <a:pt x="226" y="183"/>
                  </a:lnTo>
                  <a:lnTo>
                    <a:pt x="227" y="175"/>
                  </a:lnTo>
                  <a:lnTo>
                    <a:pt x="227" y="165"/>
                  </a:lnTo>
                  <a:lnTo>
                    <a:pt x="228" y="155"/>
                  </a:lnTo>
                  <a:lnTo>
                    <a:pt x="227" y="145"/>
                  </a:lnTo>
                  <a:lnTo>
                    <a:pt x="227" y="137"/>
                  </a:lnTo>
                  <a:lnTo>
                    <a:pt x="226" y="128"/>
                  </a:lnTo>
                  <a:lnTo>
                    <a:pt x="224" y="121"/>
                  </a:lnTo>
                  <a:lnTo>
                    <a:pt x="222" y="114"/>
                  </a:lnTo>
                  <a:lnTo>
                    <a:pt x="218" y="108"/>
                  </a:lnTo>
                  <a:lnTo>
                    <a:pt x="215" y="102"/>
                  </a:lnTo>
                  <a:lnTo>
                    <a:pt x="212" y="97"/>
                  </a:lnTo>
                  <a:lnTo>
                    <a:pt x="208" y="93"/>
                  </a:lnTo>
                  <a:lnTo>
                    <a:pt x="203" y="89"/>
                  </a:lnTo>
                  <a:lnTo>
                    <a:pt x="199" y="86"/>
                  </a:lnTo>
                  <a:lnTo>
                    <a:pt x="194" y="83"/>
                  </a:lnTo>
                  <a:lnTo>
                    <a:pt x="189" y="81"/>
                  </a:lnTo>
                  <a:lnTo>
                    <a:pt x="184" y="80"/>
                  </a:lnTo>
                  <a:lnTo>
                    <a:pt x="177" y="78"/>
                  </a:lnTo>
                  <a:lnTo>
                    <a:pt x="172" y="78"/>
                  </a:lnTo>
                  <a:lnTo>
                    <a:pt x="166" y="78"/>
                  </a:lnTo>
                  <a:lnTo>
                    <a:pt x="160" y="80"/>
                  </a:lnTo>
                  <a:lnTo>
                    <a:pt x="155" y="81"/>
                  </a:lnTo>
                  <a:lnTo>
                    <a:pt x="149" y="83"/>
                  </a:lnTo>
                  <a:lnTo>
                    <a:pt x="144" y="86"/>
                  </a:lnTo>
                  <a:lnTo>
                    <a:pt x="140" y="89"/>
                  </a:lnTo>
                  <a:lnTo>
                    <a:pt x="135" y="93"/>
                  </a:lnTo>
                  <a:lnTo>
                    <a:pt x="131" y="97"/>
                  </a:lnTo>
                  <a:lnTo>
                    <a:pt x="127" y="102"/>
                  </a:lnTo>
                  <a:lnTo>
                    <a:pt x="123" y="109"/>
                  </a:lnTo>
                  <a:lnTo>
                    <a:pt x="121" y="114"/>
                  </a:lnTo>
                  <a:lnTo>
                    <a:pt x="119" y="122"/>
                  </a:lnTo>
                  <a:lnTo>
                    <a:pt x="117" y="129"/>
                  </a:lnTo>
                  <a:lnTo>
                    <a:pt x="116" y="138"/>
                  </a:lnTo>
                  <a:lnTo>
                    <a:pt x="115" y="146"/>
                  </a:lnTo>
                  <a:lnTo>
                    <a:pt x="115" y="156"/>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88" name="Freeform 1516">
              <a:extLst>
                <a:ext uri="{FF2B5EF4-FFF2-40B4-BE49-F238E27FC236}">
                  <a16:creationId xmlns:a16="http://schemas.microsoft.com/office/drawing/2014/main" id="{0A789C77-0C8A-4661-849A-692379C7AA7B}"/>
                </a:ext>
              </a:extLst>
            </p:cNvPr>
            <p:cNvSpPr>
              <a:spLocks/>
            </p:cNvSpPr>
            <p:nvPr/>
          </p:nvSpPr>
          <p:spPr bwMode="auto">
            <a:xfrm>
              <a:off x="1053" y="3527"/>
              <a:ext cx="101" cy="60"/>
            </a:xfrm>
            <a:custGeom>
              <a:avLst/>
              <a:gdLst>
                <a:gd name="T0" fmla="*/ 21 w 505"/>
                <a:gd name="T1" fmla="*/ 1 h 304"/>
                <a:gd name="T2" fmla="*/ 23 w 505"/>
                <a:gd name="T3" fmla="*/ 7 h 304"/>
                <a:gd name="T4" fmla="*/ 28 w 505"/>
                <a:gd name="T5" fmla="*/ 4 h 304"/>
                <a:gd name="T6" fmla="*/ 33 w 505"/>
                <a:gd name="T7" fmla="*/ 1 h 304"/>
                <a:gd name="T8" fmla="*/ 39 w 505"/>
                <a:gd name="T9" fmla="*/ 0 h 304"/>
                <a:gd name="T10" fmla="*/ 45 w 505"/>
                <a:gd name="T11" fmla="*/ 0 h 304"/>
                <a:gd name="T12" fmla="*/ 51 w 505"/>
                <a:gd name="T13" fmla="*/ 1 h 304"/>
                <a:gd name="T14" fmla="*/ 55 w 505"/>
                <a:gd name="T15" fmla="*/ 4 h 304"/>
                <a:gd name="T16" fmla="*/ 58 w 505"/>
                <a:gd name="T17" fmla="*/ 8 h 304"/>
                <a:gd name="T18" fmla="*/ 63 w 505"/>
                <a:gd name="T19" fmla="*/ 7 h 304"/>
                <a:gd name="T20" fmla="*/ 67 w 505"/>
                <a:gd name="T21" fmla="*/ 3 h 304"/>
                <a:gd name="T22" fmla="*/ 72 w 505"/>
                <a:gd name="T23" fmla="*/ 1 h 304"/>
                <a:gd name="T24" fmla="*/ 77 w 505"/>
                <a:gd name="T25" fmla="*/ 0 h 304"/>
                <a:gd name="T26" fmla="*/ 83 w 505"/>
                <a:gd name="T27" fmla="*/ 0 h 304"/>
                <a:gd name="T28" fmla="*/ 87 w 505"/>
                <a:gd name="T29" fmla="*/ 1 h 304"/>
                <a:gd name="T30" fmla="*/ 91 w 505"/>
                <a:gd name="T31" fmla="*/ 2 h 304"/>
                <a:gd name="T32" fmla="*/ 94 w 505"/>
                <a:gd name="T33" fmla="*/ 4 h 304"/>
                <a:gd name="T34" fmla="*/ 97 w 505"/>
                <a:gd name="T35" fmla="*/ 7 h 304"/>
                <a:gd name="T36" fmla="*/ 99 w 505"/>
                <a:gd name="T37" fmla="*/ 11 h 304"/>
                <a:gd name="T38" fmla="*/ 100 w 505"/>
                <a:gd name="T39" fmla="*/ 15 h 304"/>
                <a:gd name="T40" fmla="*/ 101 w 505"/>
                <a:gd name="T41" fmla="*/ 20 h 304"/>
                <a:gd name="T42" fmla="*/ 101 w 505"/>
                <a:gd name="T43" fmla="*/ 60 h 304"/>
                <a:gd name="T44" fmla="*/ 78 w 505"/>
                <a:gd name="T45" fmla="*/ 27 h 304"/>
                <a:gd name="T46" fmla="*/ 78 w 505"/>
                <a:gd name="T47" fmla="*/ 23 h 304"/>
                <a:gd name="T48" fmla="*/ 77 w 505"/>
                <a:gd name="T49" fmla="*/ 21 h 304"/>
                <a:gd name="T50" fmla="*/ 74 w 505"/>
                <a:gd name="T51" fmla="*/ 18 h 304"/>
                <a:gd name="T52" fmla="*/ 71 w 505"/>
                <a:gd name="T53" fmla="*/ 18 h 304"/>
                <a:gd name="T54" fmla="*/ 67 w 505"/>
                <a:gd name="T55" fmla="*/ 18 h 304"/>
                <a:gd name="T56" fmla="*/ 64 w 505"/>
                <a:gd name="T57" fmla="*/ 20 h 304"/>
                <a:gd name="T58" fmla="*/ 63 w 505"/>
                <a:gd name="T59" fmla="*/ 22 h 304"/>
                <a:gd name="T60" fmla="*/ 62 w 505"/>
                <a:gd name="T61" fmla="*/ 24 h 304"/>
                <a:gd name="T62" fmla="*/ 62 w 505"/>
                <a:gd name="T63" fmla="*/ 30 h 304"/>
                <a:gd name="T64" fmla="*/ 39 w 505"/>
                <a:gd name="T65" fmla="*/ 60 h 304"/>
                <a:gd name="T66" fmla="*/ 39 w 505"/>
                <a:gd name="T67" fmla="*/ 24 h 304"/>
                <a:gd name="T68" fmla="*/ 38 w 505"/>
                <a:gd name="T69" fmla="*/ 22 h 304"/>
                <a:gd name="T70" fmla="*/ 37 w 505"/>
                <a:gd name="T71" fmla="*/ 20 h 304"/>
                <a:gd name="T72" fmla="*/ 35 w 505"/>
                <a:gd name="T73" fmla="*/ 18 h 304"/>
                <a:gd name="T74" fmla="*/ 33 w 505"/>
                <a:gd name="T75" fmla="*/ 18 h 304"/>
                <a:gd name="T76" fmla="*/ 30 w 505"/>
                <a:gd name="T77" fmla="*/ 18 h 304"/>
                <a:gd name="T78" fmla="*/ 26 w 505"/>
                <a:gd name="T79" fmla="*/ 19 h 304"/>
                <a:gd name="T80" fmla="*/ 25 w 505"/>
                <a:gd name="T81" fmla="*/ 21 h 304"/>
                <a:gd name="T82" fmla="*/ 24 w 505"/>
                <a:gd name="T83" fmla="*/ 23 h 304"/>
                <a:gd name="T84" fmla="*/ 23 w 505"/>
                <a:gd name="T85" fmla="*/ 27 h 304"/>
                <a:gd name="T86" fmla="*/ 23 w 505"/>
                <a:gd name="T87" fmla="*/ 60 h 304"/>
                <a:gd name="T88" fmla="*/ 0 w 505"/>
                <a:gd name="T89" fmla="*/ 1 h 30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505"/>
                <a:gd name="T136" fmla="*/ 0 h 304"/>
                <a:gd name="T137" fmla="*/ 505 w 505"/>
                <a:gd name="T138" fmla="*/ 304 h 304"/>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505" h="304">
                  <a:moveTo>
                    <a:pt x="0" y="6"/>
                  </a:moveTo>
                  <a:lnTo>
                    <a:pt x="105" y="6"/>
                  </a:lnTo>
                  <a:lnTo>
                    <a:pt x="105" y="49"/>
                  </a:lnTo>
                  <a:lnTo>
                    <a:pt x="117" y="37"/>
                  </a:lnTo>
                  <a:lnTo>
                    <a:pt x="129" y="27"/>
                  </a:lnTo>
                  <a:lnTo>
                    <a:pt x="140" y="18"/>
                  </a:lnTo>
                  <a:lnTo>
                    <a:pt x="152" y="12"/>
                  </a:lnTo>
                  <a:lnTo>
                    <a:pt x="165" y="6"/>
                  </a:lnTo>
                  <a:lnTo>
                    <a:pt x="178" y="3"/>
                  </a:lnTo>
                  <a:lnTo>
                    <a:pt x="193" y="1"/>
                  </a:lnTo>
                  <a:lnTo>
                    <a:pt x="209" y="0"/>
                  </a:lnTo>
                  <a:lnTo>
                    <a:pt x="225" y="1"/>
                  </a:lnTo>
                  <a:lnTo>
                    <a:pt x="240" y="3"/>
                  </a:lnTo>
                  <a:lnTo>
                    <a:pt x="253" y="6"/>
                  </a:lnTo>
                  <a:lnTo>
                    <a:pt x="265" y="13"/>
                  </a:lnTo>
                  <a:lnTo>
                    <a:pt x="275" y="19"/>
                  </a:lnTo>
                  <a:lnTo>
                    <a:pt x="284" y="28"/>
                  </a:lnTo>
                  <a:lnTo>
                    <a:pt x="292" y="39"/>
                  </a:lnTo>
                  <a:lnTo>
                    <a:pt x="299" y="49"/>
                  </a:lnTo>
                  <a:lnTo>
                    <a:pt x="313" y="36"/>
                  </a:lnTo>
                  <a:lnTo>
                    <a:pt x="325" y="26"/>
                  </a:lnTo>
                  <a:lnTo>
                    <a:pt x="336" y="17"/>
                  </a:lnTo>
                  <a:lnTo>
                    <a:pt x="348" y="11"/>
                  </a:lnTo>
                  <a:lnTo>
                    <a:pt x="360" y="5"/>
                  </a:lnTo>
                  <a:lnTo>
                    <a:pt x="373" y="2"/>
                  </a:lnTo>
                  <a:lnTo>
                    <a:pt x="387" y="1"/>
                  </a:lnTo>
                  <a:lnTo>
                    <a:pt x="402" y="0"/>
                  </a:lnTo>
                  <a:lnTo>
                    <a:pt x="414" y="0"/>
                  </a:lnTo>
                  <a:lnTo>
                    <a:pt x="425" y="2"/>
                  </a:lnTo>
                  <a:lnTo>
                    <a:pt x="436" y="4"/>
                  </a:lnTo>
                  <a:lnTo>
                    <a:pt x="445" y="7"/>
                  </a:lnTo>
                  <a:lnTo>
                    <a:pt x="454" y="11"/>
                  </a:lnTo>
                  <a:lnTo>
                    <a:pt x="463" y="16"/>
                  </a:lnTo>
                  <a:lnTo>
                    <a:pt x="470" y="21"/>
                  </a:lnTo>
                  <a:lnTo>
                    <a:pt x="478" y="28"/>
                  </a:lnTo>
                  <a:lnTo>
                    <a:pt x="484" y="35"/>
                  </a:lnTo>
                  <a:lnTo>
                    <a:pt x="490" y="44"/>
                  </a:lnTo>
                  <a:lnTo>
                    <a:pt x="494" y="54"/>
                  </a:lnTo>
                  <a:lnTo>
                    <a:pt x="498" y="64"/>
                  </a:lnTo>
                  <a:lnTo>
                    <a:pt x="500" y="76"/>
                  </a:lnTo>
                  <a:lnTo>
                    <a:pt x="503" y="89"/>
                  </a:lnTo>
                  <a:lnTo>
                    <a:pt x="504" y="102"/>
                  </a:lnTo>
                  <a:lnTo>
                    <a:pt x="505" y="117"/>
                  </a:lnTo>
                  <a:lnTo>
                    <a:pt x="505" y="304"/>
                  </a:lnTo>
                  <a:lnTo>
                    <a:pt x="390" y="304"/>
                  </a:lnTo>
                  <a:lnTo>
                    <a:pt x="390" y="135"/>
                  </a:lnTo>
                  <a:lnTo>
                    <a:pt x="389" y="125"/>
                  </a:lnTo>
                  <a:lnTo>
                    <a:pt x="388" y="117"/>
                  </a:lnTo>
                  <a:lnTo>
                    <a:pt x="386" y="110"/>
                  </a:lnTo>
                  <a:lnTo>
                    <a:pt x="383" y="104"/>
                  </a:lnTo>
                  <a:lnTo>
                    <a:pt x="376" y="98"/>
                  </a:lnTo>
                  <a:lnTo>
                    <a:pt x="370" y="93"/>
                  </a:lnTo>
                  <a:lnTo>
                    <a:pt x="362" y="90"/>
                  </a:lnTo>
                  <a:lnTo>
                    <a:pt x="354" y="89"/>
                  </a:lnTo>
                  <a:lnTo>
                    <a:pt x="344" y="90"/>
                  </a:lnTo>
                  <a:lnTo>
                    <a:pt x="335" y="93"/>
                  </a:lnTo>
                  <a:lnTo>
                    <a:pt x="328" y="97"/>
                  </a:lnTo>
                  <a:lnTo>
                    <a:pt x="321" y="103"/>
                  </a:lnTo>
                  <a:lnTo>
                    <a:pt x="318" y="108"/>
                  </a:lnTo>
                  <a:lnTo>
                    <a:pt x="316" y="112"/>
                  </a:lnTo>
                  <a:lnTo>
                    <a:pt x="314" y="117"/>
                  </a:lnTo>
                  <a:lnTo>
                    <a:pt x="312" y="123"/>
                  </a:lnTo>
                  <a:lnTo>
                    <a:pt x="309" y="136"/>
                  </a:lnTo>
                  <a:lnTo>
                    <a:pt x="308" y="151"/>
                  </a:lnTo>
                  <a:lnTo>
                    <a:pt x="308" y="304"/>
                  </a:lnTo>
                  <a:lnTo>
                    <a:pt x="194" y="304"/>
                  </a:lnTo>
                  <a:lnTo>
                    <a:pt x="194" y="140"/>
                  </a:lnTo>
                  <a:lnTo>
                    <a:pt x="194" y="124"/>
                  </a:lnTo>
                  <a:lnTo>
                    <a:pt x="192" y="113"/>
                  </a:lnTo>
                  <a:lnTo>
                    <a:pt x="190" y="109"/>
                  </a:lnTo>
                  <a:lnTo>
                    <a:pt x="187" y="103"/>
                  </a:lnTo>
                  <a:lnTo>
                    <a:pt x="183" y="99"/>
                  </a:lnTo>
                  <a:lnTo>
                    <a:pt x="180" y="96"/>
                  </a:lnTo>
                  <a:lnTo>
                    <a:pt x="175" y="93"/>
                  </a:lnTo>
                  <a:lnTo>
                    <a:pt x="170" y="90"/>
                  </a:lnTo>
                  <a:lnTo>
                    <a:pt x="165" y="89"/>
                  </a:lnTo>
                  <a:lnTo>
                    <a:pt x="158" y="88"/>
                  </a:lnTo>
                  <a:lnTo>
                    <a:pt x="149" y="89"/>
                  </a:lnTo>
                  <a:lnTo>
                    <a:pt x="141" y="93"/>
                  </a:lnTo>
                  <a:lnTo>
                    <a:pt x="132" y="97"/>
                  </a:lnTo>
                  <a:lnTo>
                    <a:pt x="126" y="103"/>
                  </a:lnTo>
                  <a:lnTo>
                    <a:pt x="124" y="108"/>
                  </a:lnTo>
                  <a:lnTo>
                    <a:pt x="121" y="112"/>
                  </a:lnTo>
                  <a:lnTo>
                    <a:pt x="118" y="117"/>
                  </a:lnTo>
                  <a:lnTo>
                    <a:pt x="116" y="123"/>
                  </a:lnTo>
                  <a:lnTo>
                    <a:pt x="114" y="137"/>
                  </a:lnTo>
                  <a:lnTo>
                    <a:pt x="114" y="152"/>
                  </a:lnTo>
                  <a:lnTo>
                    <a:pt x="114" y="304"/>
                  </a:lnTo>
                  <a:lnTo>
                    <a:pt x="0" y="304"/>
                  </a:lnTo>
                  <a:lnTo>
                    <a:pt x="0" y="6"/>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89" name="Freeform 1517">
              <a:extLst>
                <a:ext uri="{FF2B5EF4-FFF2-40B4-BE49-F238E27FC236}">
                  <a16:creationId xmlns:a16="http://schemas.microsoft.com/office/drawing/2014/main" id="{18EEC4FE-6F2B-4B6A-900B-25273070D101}"/>
                </a:ext>
              </a:extLst>
            </p:cNvPr>
            <p:cNvSpPr>
              <a:spLocks noEditPoints="1"/>
            </p:cNvSpPr>
            <p:nvPr/>
          </p:nvSpPr>
          <p:spPr bwMode="auto">
            <a:xfrm>
              <a:off x="1168" y="3527"/>
              <a:ext cx="65" cy="83"/>
            </a:xfrm>
            <a:custGeom>
              <a:avLst/>
              <a:gdLst>
                <a:gd name="T0" fmla="*/ 0 w 328"/>
                <a:gd name="T1" fmla="*/ 1 h 417"/>
                <a:gd name="T2" fmla="*/ 21 w 328"/>
                <a:gd name="T3" fmla="*/ 10 h 417"/>
                <a:gd name="T4" fmla="*/ 25 w 328"/>
                <a:gd name="T5" fmla="*/ 5 h 417"/>
                <a:gd name="T6" fmla="*/ 29 w 328"/>
                <a:gd name="T7" fmla="*/ 3 h 417"/>
                <a:gd name="T8" fmla="*/ 34 w 328"/>
                <a:gd name="T9" fmla="*/ 1 h 417"/>
                <a:gd name="T10" fmla="*/ 40 w 328"/>
                <a:gd name="T11" fmla="*/ 0 h 417"/>
                <a:gd name="T12" fmla="*/ 46 w 328"/>
                <a:gd name="T13" fmla="*/ 1 h 417"/>
                <a:gd name="T14" fmla="*/ 51 w 328"/>
                <a:gd name="T15" fmla="*/ 2 h 417"/>
                <a:gd name="T16" fmla="*/ 55 w 328"/>
                <a:gd name="T17" fmla="*/ 5 h 417"/>
                <a:gd name="T18" fmla="*/ 59 w 328"/>
                <a:gd name="T19" fmla="*/ 9 h 417"/>
                <a:gd name="T20" fmla="*/ 61 w 328"/>
                <a:gd name="T21" fmla="*/ 14 h 417"/>
                <a:gd name="T22" fmla="*/ 63 w 328"/>
                <a:gd name="T23" fmla="*/ 19 h 417"/>
                <a:gd name="T24" fmla="*/ 65 w 328"/>
                <a:gd name="T25" fmla="*/ 25 h 417"/>
                <a:gd name="T26" fmla="*/ 65 w 328"/>
                <a:gd name="T27" fmla="*/ 31 h 417"/>
                <a:gd name="T28" fmla="*/ 65 w 328"/>
                <a:gd name="T29" fmla="*/ 38 h 417"/>
                <a:gd name="T30" fmla="*/ 63 w 328"/>
                <a:gd name="T31" fmla="*/ 45 h 417"/>
                <a:gd name="T32" fmla="*/ 61 w 328"/>
                <a:gd name="T33" fmla="*/ 50 h 417"/>
                <a:gd name="T34" fmla="*/ 58 w 328"/>
                <a:gd name="T35" fmla="*/ 54 h 417"/>
                <a:gd name="T36" fmla="*/ 54 w 328"/>
                <a:gd name="T37" fmla="*/ 58 h 417"/>
                <a:gd name="T38" fmla="*/ 50 w 328"/>
                <a:gd name="T39" fmla="*/ 60 h 417"/>
                <a:gd name="T40" fmla="*/ 45 w 328"/>
                <a:gd name="T41" fmla="*/ 61 h 417"/>
                <a:gd name="T42" fmla="*/ 40 w 328"/>
                <a:gd name="T43" fmla="*/ 62 h 417"/>
                <a:gd name="T44" fmla="*/ 35 w 328"/>
                <a:gd name="T45" fmla="*/ 61 h 417"/>
                <a:gd name="T46" fmla="*/ 31 w 328"/>
                <a:gd name="T47" fmla="*/ 60 h 417"/>
                <a:gd name="T48" fmla="*/ 27 w 328"/>
                <a:gd name="T49" fmla="*/ 58 h 417"/>
                <a:gd name="T50" fmla="*/ 23 w 328"/>
                <a:gd name="T51" fmla="*/ 55 h 417"/>
                <a:gd name="T52" fmla="*/ 0 w 328"/>
                <a:gd name="T53" fmla="*/ 83 h 417"/>
                <a:gd name="T54" fmla="*/ 23 w 328"/>
                <a:gd name="T55" fmla="*/ 34 h 417"/>
                <a:gd name="T56" fmla="*/ 24 w 328"/>
                <a:gd name="T57" fmla="*/ 38 h 417"/>
                <a:gd name="T58" fmla="*/ 25 w 328"/>
                <a:gd name="T59" fmla="*/ 41 h 417"/>
                <a:gd name="T60" fmla="*/ 27 w 328"/>
                <a:gd name="T61" fmla="*/ 42 h 417"/>
                <a:gd name="T62" fmla="*/ 28 w 328"/>
                <a:gd name="T63" fmla="*/ 44 h 417"/>
                <a:gd name="T64" fmla="*/ 30 w 328"/>
                <a:gd name="T65" fmla="*/ 44 h 417"/>
                <a:gd name="T66" fmla="*/ 32 w 328"/>
                <a:gd name="T67" fmla="*/ 45 h 417"/>
                <a:gd name="T68" fmla="*/ 34 w 328"/>
                <a:gd name="T69" fmla="*/ 45 h 417"/>
                <a:gd name="T70" fmla="*/ 36 w 328"/>
                <a:gd name="T71" fmla="*/ 44 h 417"/>
                <a:gd name="T72" fmla="*/ 38 w 328"/>
                <a:gd name="T73" fmla="*/ 43 h 417"/>
                <a:gd name="T74" fmla="*/ 40 w 328"/>
                <a:gd name="T75" fmla="*/ 41 h 417"/>
                <a:gd name="T76" fmla="*/ 41 w 328"/>
                <a:gd name="T77" fmla="*/ 39 h 417"/>
                <a:gd name="T78" fmla="*/ 42 w 328"/>
                <a:gd name="T79" fmla="*/ 34 h 417"/>
                <a:gd name="T80" fmla="*/ 42 w 328"/>
                <a:gd name="T81" fmla="*/ 27 h 417"/>
                <a:gd name="T82" fmla="*/ 41 w 328"/>
                <a:gd name="T83" fmla="*/ 23 h 417"/>
                <a:gd name="T84" fmla="*/ 40 w 328"/>
                <a:gd name="T85" fmla="*/ 21 h 417"/>
                <a:gd name="T86" fmla="*/ 38 w 328"/>
                <a:gd name="T87" fmla="*/ 19 h 417"/>
                <a:gd name="T88" fmla="*/ 36 w 328"/>
                <a:gd name="T89" fmla="*/ 17 h 417"/>
                <a:gd name="T90" fmla="*/ 34 w 328"/>
                <a:gd name="T91" fmla="*/ 17 h 417"/>
                <a:gd name="T92" fmla="*/ 32 w 328"/>
                <a:gd name="T93" fmla="*/ 17 h 417"/>
                <a:gd name="T94" fmla="*/ 30 w 328"/>
                <a:gd name="T95" fmla="*/ 17 h 417"/>
                <a:gd name="T96" fmla="*/ 28 w 328"/>
                <a:gd name="T97" fmla="*/ 18 h 417"/>
                <a:gd name="T98" fmla="*/ 26 w 328"/>
                <a:gd name="T99" fmla="*/ 19 h 417"/>
                <a:gd name="T100" fmla="*/ 25 w 328"/>
                <a:gd name="T101" fmla="*/ 21 h 417"/>
                <a:gd name="T102" fmla="*/ 24 w 328"/>
                <a:gd name="T103" fmla="*/ 23 h 417"/>
                <a:gd name="T104" fmla="*/ 23 w 328"/>
                <a:gd name="T105" fmla="*/ 27 h 417"/>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328"/>
                <a:gd name="T160" fmla="*/ 0 h 417"/>
                <a:gd name="T161" fmla="*/ 328 w 328"/>
                <a:gd name="T162" fmla="*/ 417 h 417"/>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328" h="417">
                  <a:moveTo>
                    <a:pt x="0" y="417"/>
                  </a:moveTo>
                  <a:lnTo>
                    <a:pt x="0" y="6"/>
                  </a:lnTo>
                  <a:lnTo>
                    <a:pt x="107" y="6"/>
                  </a:lnTo>
                  <a:lnTo>
                    <a:pt x="107" y="50"/>
                  </a:lnTo>
                  <a:lnTo>
                    <a:pt x="117" y="37"/>
                  </a:lnTo>
                  <a:lnTo>
                    <a:pt x="128" y="27"/>
                  </a:lnTo>
                  <a:lnTo>
                    <a:pt x="138" y="19"/>
                  </a:lnTo>
                  <a:lnTo>
                    <a:pt x="148" y="13"/>
                  </a:lnTo>
                  <a:lnTo>
                    <a:pt x="161" y="7"/>
                  </a:lnTo>
                  <a:lnTo>
                    <a:pt x="174" y="3"/>
                  </a:lnTo>
                  <a:lnTo>
                    <a:pt x="189" y="1"/>
                  </a:lnTo>
                  <a:lnTo>
                    <a:pt x="203" y="0"/>
                  </a:lnTo>
                  <a:lnTo>
                    <a:pt x="218" y="1"/>
                  </a:lnTo>
                  <a:lnTo>
                    <a:pt x="231" y="3"/>
                  </a:lnTo>
                  <a:lnTo>
                    <a:pt x="244" y="6"/>
                  </a:lnTo>
                  <a:lnTo>
                    <a:pt x="256" y="12"/>
                  </a:lnTo>
                  <a:lnTo>
                    <a:pt x="267" y="18"/>
                  </a:lnTo>
                  <a:lnTo>
                    <a:pt x="277" y="26"/>
                  </a:lnTo>
                  <a:lnTo>
                    <a:pt x="287" y="34"/>
                  </a:lnTo>
                  <a:lnTo>
                    <a:pt x="296" y="45"/>
                  </a:lnTo>
                  <a:lnTo>
                    <a:pt x="303" y="57"/>
                  </a:lnTo>
                  <a:lnTo>
                    <a:pt x="310" y="70"/>
                  </a:lnTo>
                  <a:lnTo>
                    <a:pt x="315" y="83"/>
                  </a:lnTo>
                  <a:lnTo>
                    <a:pt x="320" y="97"/>
                  </a:lnTo>
                  <a:lnTo>
                    <a:pt x="324" y="111"/>
                  </a:lnTo>
                  <a:lnTo>
                    <a:pt x="326" y="126"/>
                  </a:lnTo>
                  <a:lnTo>
                    <a:pt x="328" y="142"/>
                  </a:lnTo>
                  <a:lnTo>
                    <a:pt x="328" y="158"/>
                  </a:lnTo>
                  <a:lnTo>
                    <a:pt x="328" y="177"/>
                  </a:lnTo>
                  <a:lnTo>
                    <a:pt x="326" y="193"/>
                  </a:lnTo>
                  <a:lnTo>
                    <a:pt x="324" y="209"/>
                  </a:lnTo>
                  <a:lnTo>
                    <a:pt x="319" y="224"/>
                  </a:lnTo>
                  <a:lnTo>
                    <a:pt x="314" y="237"/>
                  </a:lnTo>
                  <a:lnTo>
                    <a:pt x="309" y="250"/>
                  </a:lnTo>
                  <a:lnTo>
                    <a:pt x="301" y="262"/>
                  </a:lnTo>
                  <a:lnTo>
                    <a:pt x="292" y="272"/>
                  </a:lnTo>
                  <a:lnTo>
                    <a:pt x="284" y="281"/>
                  </a:lnTo>
                  <a:lnTo>
                    <a:pt x="274" y="289"/>
                  </a:lnTo>
                  <a:lnTo>
                    <a:pt x="263" y="295"/>
                  </a:lnTo>
                  <a:lnTo>
                    <a:pt x="252" y="301"/>
                  </a:lnTo>
                  <a:lnTo>
                    <a:pt x="241" y="305"/>
                  </a:lnTo>
                  <a:lnTo>
                    <a:pt x="229" y="308"/>
                  </a:lnTo>
                  <a:lnTo>
                    <a:pt x="216" y="310"/>
                  </a:lnTo>
                  <a:lnTo>
                    <a:pt x="203" y="310"/>
                  </a:lnTo>
                  <a:lnTo>
                    <a:pt x="190" y="310"/>
                  </a:lnTo>
                  <a:lnTo>
                    <a:pt x="177" y="308"/>
                  </a:lnTo>
                  <a:lnTo>
                    <a:pt x="166" y="306"/>
                  </a:lnTo>
                  <a:lnTo>
                    <a:pt x="154" y="302"/>
                  </a:lnTo>
                  <a:lnTo>
                    <a:pt x="143" y="296"/>
                  </a:lnTo>
                  <a:lnTo>
                    <a:pt x="134" y="291"/>
                  </a:lnTo>
                  <a:lnTo>
                    <a:pt x="124" y="283"/>
                  </a:lnTo>
                  <a:lnTo>
                    <a:pt x="115" y="275"/>
                  </a:lnTo>
                  <a:lnTo>
                    <a:pt x="115" y="417"/>
                  </a:lnTo>
                  <a:lnTo>
                    <a:pt x="0" y="417"/>
                  </a:lnTo>
                  <a:close/>
                  <a:moveTo>
                    <a:pt x="115" y="156"/>
                  </a:moveTo>
                  <a:lnTo>
                    <a:pt x="115" y="172"/>
                  </a:lnTo>
                  <a:lnTo>
                    <a:pt x="119" y="186"/>
                  </a:lnTo>
                  <a:lnTo>
                    <a:pt x="121" y="193"/>
                  </a:lnTo>
                  <a:lnTo>
                    <a:pt x="123" y="199"/>
                  </a:lnTo>
                  <a:lnTo>
                    <a:pt x="126" y="204"/>
                  </a:lnTo>
                  <a:lnTo>
                    <a:pt x="129" y="209"/>
                  </a:lnTo>
                  <a:lnTo>
                    <a:pt x="134" y="212"/>
                  </a:lnTo>
                  <a:lnTo>
                    <a:pt x="138" y="216"/>
                  </a:lnTo>
                  <a:lnTo>
                    <a:pt x="142" y="219"/>
                  </a:lnTo>
                  <a:lnTo>
                    <a:pt x="147" y="221"/>
                  </a:lnTo>
                  <a:lnTo>
                    <a:pt x="151" y="223"/>
                  </a:lnTo>
                  <a:lnTo>
                    <a:pt x="156" y="224"/>
                  </a:lnTo>
                  <a:lnTo>
                    <a:pt x="162" y="225"/>
                  </a:lnTo>
                  <a:lnTo>
                    <a:pt x="167" y="225"/>
                  </a:lnTo>
                  <a:lnTo>
                    <a:pt x="173" y="225"/>
                  </a:lnTo>
                  <a:lnTo>
                    <a:pt x="177" y="224"/>
                  </a:lnTo>
                  <a:lnTo>
                    <a:pt x="181" y="223"/>
                  </a:lnTo>
                  <a:lnTo>
                    <a:pt x="185" y="222"/>
                  </a:lnTo>
                  <a:lnTo>
                    <a:pt x="193" y="217"/>
                  </a:lnTo>
                  <a:lnTo>
                    <a:pt x="201" y="209"/>
                  </a:lnTo>
                  <a:lnTo>
                    <a:pt x="204" y="205"/>
                  </a:lnTo>
                  <a:lnTo>
                    <a:pt x="206" y="199"/>
                  </a:lnTo>
                  <a:lnTo>
                    <a:pt x="209" y="194"/>
                  </a:lnTo>
                  <a:lnTo>
                    <a:pt x="210" y="187"/>
                  </a:lnTo>
                  <a:lnTo>
                    <a:pt x="214" y="171"/>
                  </a:lnTo>
                  <a:lnTo>
                    <a:pt x="214" y="154"/>
                  </a:lnTo>
                  <a:lnTo>
                    <a:pt x="214" y="137"/>
                  </a:lnTo>
                  <a:lnTo>
                    <a:pt x="210" y="123"/>
                  </a:lnTo>
                  <a:lnTo>
                    <a:pt x="208" y="116"/>
                  </a:lnTo>
                  <a:lnTo>
                    <a:pt x="206" y="110"/>
                  </a:lnTo>
                  <a:lnTo>
                    <a:pt x="203" y="105"/>
                  </a:lnTo>
                  <a:lnTo>
                    <a:pt x="199" y="100"/>
                  </a:lnTo>
                  <a:lnTo>
                    <a:pt x="193" y="93"/>
                  </a:lnTo>
                  <a:lnTo>
                    <a:pt x="184" y="88"/>
                  </a:lnTo>
                  <a:lnTo>
                    <a:pt x="180" y="86"/>
                  </a:lnTo>
                  <a:lnTo>
                    <a:pt x="176" y="85"/>
                  </a:lnTo>
                  <a:lnTo>
                    <a:pt x="170" y="84"/>
                  </a:lnTo>
                  <a:lnTo>
                    <a:pt x="166" y="84"/>
                  </a:lnTo>
                  <a:lnTo>
                    <a:pt x="161" y="84"/>
                  </a:lnTo>
                  <a:lnTo>
                    <a:pt x="155" y="85"/>
                  </a:lnTo>
                  <a:lnTo>
                    <a:pt x="150" y="86"/>
                  </a:lnTo>
                  <a:lnTo>
                    <a:pt x="146" y="88"/>
                  </a:lnTo>
                  <a:lnTo>
                    <a:pt x="141" y="90"/>
                  </a:lnTo>
                  <a:lnTo>
                    <a:pt x="137" y="94"/>
                  </a:lnTo>
                  <a:lnTo>
                    <a:pt x="133" y="97"/>
                  </a:lnTo>
                  <a:lnTo>
                    <a:pt x="129" y="100"/>
                  </a:lnTo>
                  <a:lnTo>
                    <a:pt x="126" y="105"/>
                  </a:lnTo>
                  <a:lnTo>
                    <a:pt x="123" y="111"/>
                  </a:lnTo>
                  <a:lnTo>
                    <a:pt x="121" y="116"/>
                  </a:lnTo>
                  <a:lnTo>
                    <a:pt x="119" y="123"/>
                  </a:lnTo>
                  <a:lnTo>
                    <a:pt x="115" y="138"/>
                  </a:lnTo>
                  <a:lnTo>
                    <a:pt x="115" y="156"/>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90" name="Rectangle 1518">
              <a:extLst>
                <a:ext uri="{FF2B5EF4-FFF2-40B4-BE49-F238E27FC236}">
                  <a16:creationId xmlns:a16="http://schemas.microsoft.com/office/drawing/2014/main" id="{0A6BA851-F939-4011-9FBE-DE02B29BAADF}"/>
                </a:ext>
              </a:extLst>
            </p:cNvPr>
            <p:cNvSpPr>
              <a:spLocks noChangeArrowheads="1"/>
            </p:cNvSpPr>
            <p:nvPr/>
          </p:nvSpPr>
          <p:spPr bwMode="auto">
            <a:xfrm>
              <a:off x="1245" y="3505"/>
              <a:ext cx="23" cy="82"/>
            </a:xfrm>
            <a:prstGeom prst="rect">
              <a:avLst/>
            </a:prstGeom>
            <a:solidFill>
              <a:srgbClr val="DA251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50291" name="Freeform 1519">
              <a:extLst>
                <a:ext uri="{FF2B5EF4-FFF2-40B4-BE49-F238E27FC236}">
                  <a16:creationId xmlns:a16="http://schemas.microsoft.com/office/drawing/2014/main" id="{2C726710-141E-4797-8C77-BE578F4F2EC1}"/>
                </a:ext>
              </a:extLst>
            </p:cNvPr>
            <p:cNvSpPr>
              <a:spLocks noEditPoints="1"/>
            </p:cNvSpPr>
            <p:nvPr/>
          </p:nvSpPr>
          <p:spPr bwMode="auto">
            <a:xfrm>
              <a:off x="1280" y="3527"/>
              <a:ext cx="69" cy="62"/>
            </a:xfrm>
            <a:custGeom>
              <a:avLst/>
              <a:gdLst>
                <a:gd name="T0" fmla="*/ 24 w 344"/>
                <a:gd name="T1" fmla="*/ 39 h 310"/>
                <a:gd name="T2" fmla="*/ 26 w 344"/>
                <a:gd name="T3" fmla="*/ 45 h 310"/>
                <a:gd name="T4" fmla="*/ 29 w 344"/>
                <a:gd name="T5" fmla="*/ 47 h 310"/>
                <a:gd name="T6" fmla="*/ 32 w 344"/>
                <a:gd name="T7" fmla="*/ 48 h 310"/>
                <a:gd name="T8" fmla="*/ 37 w 344"/>
                <a:gd name="T9" fmla="*/ 49 h 310"/>
                <a:gd name="T10" fmla="*/ 41 w 344"/>
                <a:gd name="T11" fmla="*/ 47 h 310"/>
                <a:gd name="T12" fmla="*/ 44 w 344"/>
                <a:gd name="T13" fmla="*/ 45 h 310"/>
                <a:gd name="T14" fmla="*/ 66 w 344"/>
                <a:gd name="T15" fmla="*/ 48 h 310"/>
                <a:gd name="T16" fmla="*/ 62 w 344"/>
                <a:gd name="T17" fmla="*/ 53 h 310"/>
                <a:gd name="T18" fmla="*/ 57 w 344"/>
                <a:gd name="T19" fmla="*/ 57 h 310"/>
                <a:gd name="T20" fmla="*/ 51 w 344"/>
                <a:gd name="T21" fmla="*/ 60 h 310"/>
                <a:gd name="T22" fmla="*/ 44 w 344"/>
                <a:gd name="T23" fmla="*/ 62 h 310"/>
                <a:gd name="T24" fmla="*/ 35 w 344"/>
                <a:gd name="T25" fmla="*/ 62 h 310"/>
                <a:gd name="T26" fmla="*/ 26 w 344"/>
                <a:gd name="T27" fmla="*/ 62 h 310"/>
                <a:gd name="T28" fmla="*/ 19 w 344"/>
                <a:gd name="T29" fmla="*/ 60 h 310"/>
                <a:gd name="T30" fmla="*/ 14 w 344"/>
                <a:gd name="T31" fmla="*/ 58 h 310"/>
                <a:gd name="T32" fmla="*/ 9 w 344"/>
                <a:gd name="T33" fmla="*/ 55 h 310"/>
                <a:gd name="T34" fmla="*/ 6 w 344"/>
                <a:gd name="T35" fmla="*/ 50 h 310"/>
                <a:gd name="T36" fmla="*/ 2 w 344"/>
                <a:gd name="T37" fmla="*/ 44 h 310"/>
                <a:gd name="T38" fmla="*/ 1 w 344"/>
                <a:gd name="T39" fmla="*/ 38 h 310"/>
                <a:gd name="T40" fmla="*/ 0 w 344"/>
                <a:gd name="T41" fmla="*/ 31 h 310"/>
                <a:gd name="T42" fmla="*/ 1 w 344"/>
                <a:gd name="T43" fmla="*/ 22 h 310"/>
                <a:gd name="T44" fmla="*/ 5 w 344"/>
                <a:gd name="T45" fmla="*/ 13 h 310"/>
                <a:gd name="T46" fmla="*/ 11 w 344"/>
                <a:gd name="T47" fmla="*/ 7 h 310"/>
                <a:gd name="T48" fmla="*/ 20 w 344"/>
                <a:gd name="T49" fmla="*/ 2 h 310"/>
                <a:gd name="T50" fmla="*/ 30 w 344"/>
                <a:gd name="T51" fmla="*/ 0 h 310"/>
                <a:gd name="T52" fmla="*/ 40 w 344"/>
                <a:gd name="T53" fmla="*/ 0 h 310"/>
                <a:gd name="T54" fmla="*/ 48 w 344"/>
                <a:gd name="T55" fmla="*/ 1 h 310"/>
                <a:gd name="T56" fmla="*/ 54 w 344"/>
                <a:gd name="T57" fmla="*/ 4 h 310"/>
                <a:gd name="T58" fmla="*/ 59 w 344"/>
                <a:gd name="T59" fmla="*/ 7 h 310"/>
                <a:gd name="T60" fmla="*/ 63 w 344"/>
                <a:gd name="T61" fmla="*/ 12 h 310"/>
                <a:gd name="T62" fmla="*/ 66 w 344"/>
                <a:gd name="T63" fmla="*/ 17 h 310"/>
                <a:gd name="T64" fmla="*/ 68 w 344"/>
                <a:gd name="T65" fmla="*/ 23 h 310"/>
                <a:gd name="T66" fmla="*/ 69 w 344"/>
                <a:gd name="T67" fmla="*/ 31 h 310"/>
                <a:gd name="T68" fmla="*/ 46 w 344"/>
                <a:gd name="T69" fmla="*/ 26 h 310"/>
                <a:gd name="T70" fmla="*/ 44 w 344"/>
                <a:gd name="T71" fmla="*/ 19 h 310"/>
                <a:gd name="T72" fmla="*/ 42 w 344"/>
                <a:gd name="T73" fmla="*/ 16 h 310"/>
                <a:gd name="T74" fmla="*/ 37 w 344"/>
                <a:gd name="T75" fmla="*/ 14 h 310"/>
                <a:gd name="T76" fmla="*/ 32 w 344"/>
                <a:gd name="T77" fmla="*/ 14 h 310"/>
                <a:gd name="T78" fmla="*/ 29 w 344"/>
                <a:gd name="T79" fmla="*/ 15 h 310"/>
                <a:gd name="T80" fmla="*/ 26 w 344"/>
                <a:gd name="T81" fmla="*/ 18 h 310"/>
                <a:gd name="T82" fmla="*/ 24 w 344"/>
                <a:gd name="T83" fmla="*/ 23 h 31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44"/>
                <a:gd name="T127" fmla="*/ 0 h 310"/>
                <a:gd name="T128" fmla="*/ 344 w 344"/>
                <a:gd name="T129" fmla="*/ 310 h 31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44" h="310">
                  <a:moveTo>
                    <a:pt x="344" y="183"/>
                  </a:moveTo>
                  <a:lnTo>
                    <a:pt x="115" y="183"/>
                  </a:lnTo>
                  <a:lnTo>
                    <a:pt x="118" y="196"/>
                  </a:lnTo>
                  <a:lnTo>
                    <a:pt x="121" y="208"/>
                  </a:lnTo>
                  <a:lnTo>
                    <a:pt x="125" y="217"/>
                  </a:lnTo>
                  <a:lnTo>
                    <a:pt x="131" y="224"/>
                  </a:lnTo>
                  <a:lnTo>
                    <a:pt x="135" y="230"/>
                  </a:lnTo>
                  <a:lnTo>
                    <a:pt x="139" y="233"/>
                  </a:lnTo>
                  <a:lnTo>
                    <a:pt x="145" y="236"/>
                  </a:lnTo>
                  <a:lnTo>
                    <a:pt x="150" y="239"/>
                  </a:lnTo>
                  <a:lnTo>
                    <a:pt x="155" y="241"/>
                  </a:lnTo>
                  <a:lnTo>
                    <a:pt x="161" y="242"/>
                  </a:lnTo>
                  <a:lnTo>
                    <a:pt x="167" y="244"/>
                  </a:lnTo>
                  <a:lnTo>
                    <a:pt x="174" y="244"/>
                  </a:lnTo>
                  <a:lnTo>
                    <a:pt x="182" y="244"/>
                  </a:lnTo>
                  <a:lnTo>
                    <a:pt x="190" y="241"/>
                  </a:lnTo>
                  <a:lnTo>
                    <a:pt x="199" y="239"/>
                  </a:lnTo>
                  <a:lnTo>
                    <a:pt x="206" y="235"/>
                  </a:lnTo>
                  <a:lnTo>
                    <a:pt x="210" y="233"/>
                  </a:lnTo>
                  <a:lnTo>
                    <a:pt x="216" y="228"/>
                  </a:lnTo>
                  <a:lnTo>
                    <a:pt x="220" y="223"/>
                  </a:lnTo>
                  <a:lnTo>
                    <a:pt x="226" y="217"/>
                  </a:lnTo>
                  <a:lnTo>
                    <a:pt x="338" y="227"/>
                  </a:lnTo>
                  <a:lnTo>
                    <a:pt x="331" y="238"/>
                  </a:lnTo>
                  <a:lnTo>
                    <a:pt x="325" y="248"/>
                  </a:lnTo>
                  <a:lnTo>
                    <a:pt x="317" y="258"/>
                  </a:lnTo>
                  <a:lnTo>
                    <a:pt x="310" y="265"/>
                  </a:lnTo>
                  <a:lnTo>
                    <a:pt x="302" y="273"/>
                  </a:lnTo>
                  <a:lnTo>
                    <a:pt x="294" y="280"/>
                  </a:lnTo>
                  <a:lnTo>
                    <a:pt x="285" y="286"/>
                  </a:lnTo>
                  <a:lnTo>
                    <a:pt x="276" y="291"/>
                  </a:lnTo>
                  <a:lnTo>
                    <a:pt x="267" y="296"/>
                  </a:lnTo>
                  <a:lnTo>
                    <a:pt x="256" y="300"/>
                  </a:lnTo>
                  <a:lnTo>
                    <a:pt x="244" y="303"/>
                  </a:lnTo>
                  <a:lnTo>
                    <a:pt x="232" y="306"/>
                  </a:lnTo>
                  <a:lnTo>
                    <a:pt x="218" y="308"/>
                  </a:lnTo>
                  <a:lnTo>
                    <a:pt x="204" y="309"/>
                  </a:lnTo>
                  <a:lnTo>
                    <a:pt x="188" y="310"/>
                  </a:lnTo>
                  <a:lnTo>
                    <a:pt x="172" y="310"/>
                  </a:lnTo>
                  <a:lnTo>
                    <a:pt x="157" y="310"/>
                  </a:lnTo>
                  <a:lnTo>
                    <a:pt x="144" y="309"/>
                  </a:lnTo>
                  <a:lnTo>
                    <a:pt x="131" y="308"/>
                  </a:lnTo>
                  <a:lnTo>
                    <a:pt x="119" y="306"/>
                  </a:lnTo>
                  <a:lnTo>
                    <a:pt x="107" y="304"/>
                  </a:lnTo>
                  <a:lnTo>
                    <a:pt x="97" y="302"/>
                  </a:lnTo>
                  <a:lnTo>
                    <a:pt x="87" y="299"/>
                  </a:lnTo>
                  <a:lnTo>
                    <a:pt x="79" y="294"/>
                  </a:lnTo>
                  <a:lnTo>
                    <a:pt x="70" y="290"/>
                  </a:lnTo>
                  <a:lnTo>
                    <a:pt x="63" y="285"/>
                  </a:lnTo>
                  <a:lnTo>
                    <a:pt x="54" y="279"/>
                  </a:lnTo>
                  <a:lnTo>
                    <a:pt x="47" y="273"/>
                  </a:lnTo>
                  <a:lnTo>
                    <a:pt x="40" y="265"/>
                  </a:lnTo>
                  <a:lnTo>
                    <a:pt x="33" y="258"/>
                  </a:lnTo>
                  <a:lnTo>
                    <a:pt x="28" y="250"/>
                  </a:lnTo>
                  <a:lnTo>
                    <a:pt x="22" y="241"/>
                  </a:lnTo>
                  <a:lnTo>
                    <a:pt x="17" y="232"/>
                  </a:lnTo>
                  <a:lnTo>
                    <a:pt x="12" y="222"/>
                  </a:lnTo>
                  <a:lnTo>
                    <a:pt x="9" y="212"/>
                  </a:lnTo>
                  <a:lnTo>
                    <a:pt x="5" y="201"/>
                  </a:lnTo>
                  <a:lnTo>
                    <a:pt x="3" y="191"/>
                  </a:lnTo>
                  <a:lnTo>
                    <a:pt x="1" y="180"/>
                  </a:lnTo>
                  <a:lnTo>
                    <a:pt x="0" y="168"/>
                  </a:lnTo>
                  <a:lnTo>
                    <a:pt x="0" y="156"/>
                  </a:lnTo>
                  <a:lnTo>
                    <a:pt x="0" y="139"/>
                  </a:lnTo>
                  <a:lnTo>
                    <a:pt x="2" y="123"/>
                  </a:lnTo>
                  <a:lnTo>
                    <a:pt x="6" y="108"/>
                  </a:lnTo>
                  <a:lnTo>
                    <a:pt x="11" y="93"/>
                  </a:lnTo>
                  <a:lnTo>
                    <a:pt x="17" y="78"/>
                  </a:lnTo>
                  <a:lnTo>
                    <a:pt x="25" y="67"/>
                  </a:lnTo>
                  <a:lnTo>
                    <a:pt x="35" y="54"/>
                  </a:lnTo>
                  <a:lnTo>
                    <a:pt x="44" y="43"/>
                  </a:lnTo>
                  <a:lnTo>
                    <a:pt x="56" y="33"/>
                  </a:lnTo>
                  <a:lnTo>
                    <a:pt x="69" y="23"/>
                  </a:lnTo>
                  <a:lnTo>
                    <a:pt x="83" y="17"/>
                  </a:lnTo>
                  <a:lnTo>
                    <a:pt x="98" y="11"/>
                  </a:lnTo>
                  <a:lnTo>
                    <a:pt x="113" y="6"/>
                  </a:lnTo>
                  <a:lnTo>
                    <a:pt x="131" y="2"/>
                  </a:lnTo>
                  <a:lnTo>
                    <a:pt x="149" y="1"/>
                  </a:lnTo>
                  <a:lnTo>
                    <a:pt x="168" y="0"/>
                  </a:lnTo>
                  <a:lnTo>
                    <a:pt x="183" y="0"/>
                  </a:lnTo>
                  <a:lnTo>
                    <a:pt x="199" y="1"/>
                  </a:lnTo>
                  <a:lnTo>
                    <a:pt x="213" y="2"/>
                  </a:lnTo>
                  <a:lnTo>
                    <a:pt x="226" y="4"/>
                  </a:lnTo>
                  <a:lnTo>
                    <a:pt x="237" y="7"/>
                  </a:lnTo>
                  <a:lnTo>
                    <a:pt x="249" y="11"/>
                  </a:lnTo>
                  <a:lnTo>
                    <a:pt x="259" y="15"/>
                  </a:lnTo>
                  <a:lnTo>
                    <a:pt x="269" y="19"/>
                  </a:lnTo>
                  <a:lnTo>
                    <a:pt x="278" y="25"/>
                  </a:lnTo>
                  <a:lnTo>
                    <a:pt x="286" y="30"/>
                  </a:lnTo>
                  <a:lnTo>
                    <a:pt x="295" y="36"/>
                  </a:lnTo>
                  <a:lnTo>
                    <a:pt x="301" y="43"/>
                  </a:lnTo>
                  <a:lnTo>
                    <a:pt x="309" y="50"/>
                  </a:lnTo>
                  <a:lnTo>
                    <a:pt x="314" y="58"/>
                  </a:lnTo>
                  <a:lnTo>
                    <a:pt x="321" y="67"/>
                  </a:lnTo>
                  <a:lnTo>
                    <a:pt x="325" y="75"/>
                  </a:lnTo>
                  <a:lnTo>
                    <a:pt x="330" y="85"/>
                  </a:lnTo>
                  <a:lnTo>
                    <a:pt x="334" y="95"/>
                  </a:lnTo>
                  <a:lnTo>
                    <a:pt x="337" y="105"/>
                  </a:lnTo>
                  <a:lnTo>
                    <a:pt x="340" y="117"/>
                  </a:lnTo>
                  <a:lnTo>
                    <a:pt x="342" y="129"/>
                  </a:lnTo>
                  <a:lnTo>
                    <a:pt x="343" y="142"/>
                  </a:lnTo>
                  <a:lnTo>
                    <a:pt x="344" y="156"/>
                  </a:lnTo>
                  <a:lnTo>
                    <a:pt x="344" y="170"/>
                  </a:lnTo>
                  <a:lnTo>
                    <a:pt x="344" y="183"/>
                  </a:lnTo>
                  <a:close/>
                  <a:moveTo>
                    <a:pt x="229" y="129"/>
                  </a:moveTo>
                  <a:lnTo>
                    <a:pt x="227" y="113"/>
                  </a:lnTo>
                  <a:lnTo>
                    <a:pt x="222" y="100"/>
                  </a:lnTo>
                  <a:lnTo>
                    <a:pt x="220" y="95"/>
                  </a:lnTo>
                  <a:lnTo>
                    <a:pt x="217" y="90"/>
                  </a:lnTo>
                  <a:lnTo>
                    <a:pt x="215" y="85"/>
                  </a:lnTo>
                  <a:lnTo>
                    <a:pt x="210" y="82"/>
                  </a:lnTo>
                  <a:lnTo>
                    <a:pt x="203" y="75"/>
                  </a:lnTo>
                  <a:lnTo>
                    <a:pt x="194" y="71"/>
                  </a:lnTo>
                  <a:lnTo>
                    <a:pt x="185" y="68"/>
                  </a:lnTo>
                  <a:lnTo>
                    <a:pt x="173" y="68"/>
                  </a:lnTo>
                  <a:lnTo>
                    <a:pt x="166" y="68"/>
                  </a:lnTo>
                  <a:lnTo>
                    <a:pt x="160" y="69"/>
                  </a:lnTo>
                  <a:lnTo>
                    <a:pt x="154" y="70"/>
                  </a:lnTo>
                  <a:lnTo>
                    <a:pt x="148" y="73"/>
                  </a:lnTo>
                  <a:lnTo>
                    <a:pt x="144" y="75"/>
                  </a:lnTo>
                  <a:lnTo>
                    <a:pt x="138" y="80"/>
                  </a:lnTo>
                  <a:lnTo>
                    <a:pt x="134" y="84"/>
                  </a:lnTo>
                  <a:lnTo>
                    <a:pt x="130" y="89"/>
                  </a:lnTo>
                  <a:lnTo>
                    <a:pt x="124" y="97"/>
                  </a:lnTo>
                  <a:lnTo>
                    <a:pt x="121" y="105"/>
                  </a:lnTo>
                  <a:lnTo>
                    <a:pt x="118" y="116"/>
                  </a:lnTo>
                  <a:lnTo>
                    <a:pt x="117" y="129"/>
                  </a:lnTo>
                  <a:lnTo>
                    <a:pt x="229" y="129"/>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92" name="Freeform 1520">
              <a:extLst>
                <a:ext uri="{FF2B5EF4-FFF2-40B4-BE49-F238E27FC236}">
                  <a16:creationId xmlns:a16="http://schemas.microsoft.com/office/drawing/2014/main" id="{E131EB9B-B2BB-41A2-B8D7-02E0D9AD797C}"/>
                </a:ext>
              </a:extLst>
            </p:cNvPr>
            <p:cNvSpPr>
              <a:spLocks/>
            </p:cNvSpPr>
            <p:nvPr/>
          </p:nvSpPr>
          <p:spPr bwMode="auto">
            <a:xfrm>
              <a:off x="1356" y="3505"/>
              <a:ext cx="44" cy="84"/>
            </a:xfrm>
            <a:custGeom>
              <a:avLst/>
              <a:gdLst>
                <a:gd name="T0" fmla="*/ 31 w 223"/>
                <a:gd name="T1" fmla="*/ 0 h 417"/>
                <a:gd name="T2" fmla="*/ 31 w 223"/>
                <a:gd name="T3" fmla="*/ 23 h 417"/>
                <a:gd name="T4" fmla="*/ 43 w 223"/>
                <a:gd name="T5" fmla="*/ 23 h 417"/>
                <a:gd name="T6" fmla="*/ 43 w 223"/>
                <a:gd name="T7" fmla="*/ 39 h 417"/>
                <a:gd name="T8" fmla="*/ 31 w 223"/>
                <a:gd name="T9" fmla="*/ 39 h 417"/>
                <a:gd name="T10" fmla="*/ 31 w 223"/>
                <a:gd name="T11" fmla="*/ 61 h 417"/>
                <a:gd name="T12" fmla="*/ 31 w 223"/>
                <a:gd name="T13" fmla="*/ 63 h 417"/>
                <a:gd name="T14" fmla="*/ 31 w 223"/>
                <a:gd name="T15" fmla="*/ 64 h 417"/>
                <a:gd name="T16" fmla="*/ 31 w 223"/>
                <a:gd name="T17" fmla="*/ 65 h 417"/>
                <a:gd name="T18" fmla="*/ 32 w 223"/>
                <a:gd name="T19" fmla="*/ 66 h 417"/>
                <a:gd name="T20" fmla="*/ 32 w 223"/>
                <a:gd name="T21" fmla="*/ 67 h 417"/>
                <a:gd name="T22" fmla="*/ 33 w 223"/>
                <a:gd name="T23" fmla="*/ 67 h 417"/>
                <a:gd name="T24" fmla="*/ 34 w 223"/>
                <a:gd name="T25" fmla="*/ 68 h 417"/>
                <a:gd name="T26" fmla="*/ 35 w 223"/>
                <a:gd name="T27" fmla="*/ 68 h 417"/>
                <a:gd name="T28" fmla="*/ 37 w 223"/>
                <a:gd name="T29" fmla="*/ 68 h 417"/>
                <a:gd name="T30" fmla="*/ 38 w 223"/>
                <a:gd name="T31" fmla="*/ 67 h 417"/>
                <a:gd name="T32" fmla="*/ 40 w 223"/>
                <a:gd name="T33" fmla="*/ 67 h 417"/>
                <a:gd name="T34" fmla="*/ 42 w 223"/>
                <a:gd name="T35" fmla="*/ 66 h 417"/>
                <a:gd name="T36" fmla="*/ 44 w 223"/>
                <a:gd name="T37" fmla="*/ 82 h 417"/>
                <a:gd name="T38" fmla="*/ 40 w 223"/>
                <a:gd name="T39" fmla="*/ 83 h 417"/>
                <a:gd name="T40" fmla="*/ 36 w 223"/>
                <a:gd name="T41" fmla="*/ 84 h 417"/>
                <a:gd name="T42" fmla="*/ 32 w 223"/>
                <a:gd name="T43" fmla="*/ 84 h 417"/>
                <a:gd name="T44" fmla="*/ 28 w 223"/>
                <a:gd name="T45" fmla="*/ 84 h 417"/>
                <a:gd name="T46" fmla="*/ 24 w 223"/>
                <a:gd name="T47" fmla="*/ 84 h 417"/>
                <a:gd name="T48" fmla="*/ 21 w 223"/>
                <a:gd name="T49" fmla="*/ 84 h 417"/>
                <a:gd name="T50" fmla="*/ 20 w 223"/>
                <a:gd name="T51" fmla="*/ 83 h 417"/>
                <a:gd name="T52" fmla="*/ 18 w 223"/>
                <a:gd name="T53" fmla="*/ 83 h 417"/>
                <a:gd name="T54" fmla="*/ 17 w 223"/>
                <a:gd name="T55" fmla="*/ 83 h 417"/>
                <a:gd name="T56" fmla="*/ 16 w 223"/>
                <a:gd name="T57" fmla="*/ 82 h 417"/>
                <a:gd name="T58" fmla="*/ 14 w 223"/>
                <a:gd name="T59" fmla="*/ 81 h 417"/>
                <a:gd name="T60" fmla="*/ 13 w 223"/>
                <a:gd name="T61" fmla="*/ 79 h 417"/>
                <a:gd name="T62" fmla="*/ 11 w 223"/>
                <a:gd name="T63" fmla="*/ 77 h 417"/>
                <a:gd name="T64" fmla="*/ 10 w 223"/>
                <a:gd name="T65" fmla="*/ 75 h 417"/>
                <a:gd name="T66" fmla="*/ 9 w 223"/>
                <a:gd name="T67" fmla="*/ 73 h 417"/>
                <a:gd name="T68" fmla="*/ 9 w 223"/>
                <a:gd name="T69" fmla="*/ 69 h 417"/>
                <a:gd name="T70" fmla="*/ 8 w 223"/>
                <a:gd name="T71" fmla="*/ 65 h 417"/>
                <a:gd name="T72" fmla="*/ 8 w 223"/>
                <a:gd name="T73" fmla="*/ 61 h 417"/>
                <a:gd name="T74" fmla="*/ 8 w 223"/>
                <a:gd name="T75" fmla="*/ 39 h 417"/>
                <a:gd name="T76" fmla="*/ 0 w 223"/>
                <a:gd name="T77" fmla="*/ 39 h 417"/>
                <a:gd name="T78" fmla="*/ 0 w 223"/>
                <a:gd name="T79" fmla="*/ 23 h 417"/>
                <a:gd name="T80" fmla="*/ 8 w 223"/>
                <a:gd name="T81" fmla="*/ 23 h 417"/>
                <a:gd name="T82" fmla="*/ 8 w 223"/>
                <a:gd name="T83" fmla="*/ 12 h 417"/>
                <a:gd name="T84" fmla="*/ 31 w 223"/>
                <a:gd name="T85" fmla="*/ 0 h 41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23"/>
                <a:gd name="T130" fmla="*/ 0 h 417"/>
                <a:gd name="T131" fmla="*/ 223 w 223"/>
                <a:gd name="T132" fmla="*/ 417 h 41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23" h="417">
                  <a:moveTo>
                    <a:pt x="156" y="0"/>
                  </a:moveTo>
                  <a:lnTo>
                    <a:pt x="156" y="113"/>
                  </a:lnTo>
                  <a:lnTo>
                    <a:pt x="219" y="113"/>
                  </a:lnTo>
                  <a:lnTo>
                    <a:pt x="219" y="196"/>
                  </a:lnTo>
                  <a:lnTo>
                    <a:pt x="156" y="196"/>
                  </a:lnTo>
                  <a:lnTo>
                    <a:pt x="156" y="302"/>
                  </a:lnTo>
                  <a:lnTo>
                    <a:pt x="156" y="311"/>
                  </a:lnTo>
                  <a:lnTo>
                    <a:pt x="156" y="318"/>
                  </a:lnTo>
                  <a:lnTo>
                    <a:pt x="157" y="324"/>
                  </a:lnTo>
                  <a:lnTo>
                    <a:pt x="160" y="328"/>
                  </a:lnTo>
                  <a:lnTo>
                    <a:pt x="163" y="332"/>
                  </a:lnTo>
                  <a:lnTo>
                    <a:pt x="167" y="334"/>
                  </a:lnTo>
                  <a:lnTo>
                    <a:pt x="173" y="337"/>
                  </a:lnTo>
                  <a:lnTo>
                    <a:pt x="179" y="338"/>
                  </a:lnTo>
                  <a:lnTo>
                    <a:pt x="187" y="337"/>
                  </a:lnTo>
                  <a:lnTo>
                    <a:pt x="194" y="335"/>
                  </a:lnTo>
                  <a:lnTo>
                    <a:pt x="204" y="333"/>
                  </a:lnTo>
                  <a:lnTo>
                    <a:pt x="215" y="330"/>
                  </a:lnTo>
                  <a:lnTo>
                    <a:pt x="223" y="409"/>
                  </a:lnTo>
                  <a:lnTo>
                    <a:pt x="202" y="413"/>
                  </a:lnTo>
                  <a:lnTo>
                    <a:pt x="182" y="415"/>
                  </a:lnTo>
                  <a:lnTo>
                    <a:pt x="163" y="417"/>
                  </a:lnTo>
                  <a:lnTo>
                    <a:pt x="143" y="417"/>
                  </a:lnTo>
                  <a:lnTo>
                    <a:pt x="124" y="417"/>
                  </a:lnTo>
                  <a:lnTo>
                    <a:pt x="107" y="415"/>
                  </a:lnTo>
                  <a:lnTo>
                    <a:pt x="99" y="413"/>
                  </a:lnTo>
                  <a:lnTo>
                    <a:pt x="93" y="412"/>
                  </a:lnTo>
                  <a:lnTo>
                    <a:pt x="86" y="410"/>
                  </a:lnTo>
                  <a:lnTo>
                    <a:pt x="81" y="407"/>
                  </a:lnTo>
                  <a:lnTo>
                    <a:pt x="71" y="401"/>
                  </a:lnTo>
                  <a:lnTo>
                    <a:pt x="64" y="393"/>
                  </a:lnTo>
                  <a:lnTo>
                    <a:pt x="57" y="384"/>
                  </a:lnTo>
                  <a:lnTo>
                    <a:pt x="52" y="373"/>
                  </a:lnTo>
                  <a:lnTo>
                    <a:pt x="47" y="361"/>
                  </a:lnTo>
                  <a:lnTo>
                    <a:pt x="44" y="344"/>
                  </a:lnTo>
                  <a:lnTo>
                    <a:pt x="42" y="325"/>
                  </a:lnTo>
                  <a:lnTo>
                    <a:pt x="42" y="301"/>
                  </a:lnTo>
                  <a:lnTo>
                    <a:pt x="42" y="196"/>
                  </a:lnTo>
                  <a:lnTo>
                    <a:pt x="0" y="196"/>
                  </a:lnTo>
                  <a:lnTo>
                    <a:pt x="0" y="113"/>
                  </a:lnTo>
                  <a:lnTo>
                    <a:pt x="42" y="113"/>
                  </a:lnTo>
                  <a:lnTo>
                    <a:pt x="42" y="58"/>
                  </a:lnTo>
                  <a:lnTo>
                    <a:pt x="156" y="0"/>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93" name="Freeform 1521">
              <a:extLst>
                <a:ext uri="{FF2B5EF4-FFF2-40B4-BE49-F238E27FC236}">
                  <a16:creationId xmlns:a16="http://schemas.microsoft.com/office/drawing/2014/main" id="{BB9EBFB0-3168-4FA2-B401-5E993DCB20CC}"/>
                </a:ext>
              </a:extLst>
            </p:cNvPr>
            <p:cNvSpPr>
              <a:spLocks noEditPoints="1"/>
            </p:cNvSpPr>
            <p:nvPr/>
          </p:nvSpPr>
          <p:spPr bwMode="auto">
            <a:xfrm>
              <a:off x="1407" y="3527"/>
              <a:ext cx="69" cy="62"/>
            </a:xfrm>
            <a:custGeom>
              <a:avLst/>
              <a:gdLst>
                <a:gd name="T0" fmla="*/ 3 w 343"/>
                <a:gd name="T1" fmla="*/ 15 h 310"/>
                <a:gd name="T2" fmla="*/ 5 w 343"/>
                <a:gd name="T3" fmla="*/ 9 h 310"/>
                <a:gd name="T4" fmla="*/ 10 w 343"/>
                <a:gd name="T5" fmla="*/ 5 h 310"/>
                <a:gd name="T6" fmla="*/ 16 w 343"/>
                <a:gd name="T7" fmla="*/ 2 h 310"/>
                <a:gd name="T8" fmla="*/ 24 w 343"/>
                <a:gd name="T9" fmla="*/ 0 h 310"/>
                <a:gd name="T10" fmla="*/ 33 w 343"/>
                <a:gd name="T11" fmla="*/ 0 h 310"/>
                <a:gd name="T12" fmla="*/ 46 w 343"/>
                <a:gd name="T13" fmla="*/ 1 h 310"/>
                <a:gd name="T14" fmla="*/ 55 w 343"/>
                <a:gd name="T15" fmla="*/ 3 h 310"/>
                <a:gd name="T16" fmla="*/ 61 w 343"/>
                <a:gd name="T17" fmla="*/ 7 h 310"/>
                <a:gd name="T18" fmla="*/ 64 w 343"/>
                <a:gd name="T19" fmla="*/ 13 h 310"/>
                <a:gd name="T20" fmla="*/ 66 w 343"/>
                <a:gd name="T21" fmla="*/ 20 h 310"/>
                <a:gd name="T22" fmla="*/ 66 w 343"/>
                <a:gd name="T23" fmla="*/ 50 h 310"/>
                <a:gd name="T24" fmla="*/ 67 w 343"/>
                <a:gd name="T25" fmla="*/ 55 h 310"/>
                <a:gd name="T26" fmla="*/ 47 w 343"/>
                <a:gd name="T27" fmla="*/ 61 h 310"/>
                <a:gd name="T28" fmla="*/ 45 w 343"/>
                <a:gd name="T29" fmla="*/ 56 h 310"/>
                <a:gd name="T30" fmla="*/ 41 w 343"/>
                <a:gd name="T31" fmla="*/ 57 h 310"/>
                <a:gd name="T32" fmla="*/ 33 w 343"/>
                <a:gd name="T33" fmla="*/ 61 h 310"/>
                <a:gd name="T34" fmla="*/ 22 w 343"/>
                <a:gd name="T35" fmla="*/ 62 h 310"/>
                <a:gd name="T36" fmla="*/ 14 w 343"/>
                <a:gd name="T37" fmla="*/ 61 h 310"/>
                <a:gd name="T38" fmla="*/ 9 w 343"/>
                <a:gd name="T39" fmla="*/ 59 h 310"/>
                <a:gd name="T40" fmla="*/ 4 w 343"/>
                <a:gd name="T41" fmla="*/ 56 h 310"/>
                <a:gd name="T42" fmla="*/ 1 w 343"/>
                <a:gd name="T43" fmla="*/ 52 h 310"/>
                <a:gd name="T44" fmla="*/ 0 w 343"/>
                <a:gd name="T45" fmla="*/ 47 h 310"/>
                <a:gd name="T46" fmla="*/ 0 w 343"/>
                <a:gd name="T47" fmla="*/ 42 h 310"/>
                <a:gd name="T48" fmla="*/ 1 w 343"/>
                <a:gd name="T49" fmla="*/ 37 h 310"/>
                <a:gd name="T50" fmla="*/ 4 w 343"/>
                <a:gd name="T51" fmla="*/ 34 h 310"/>
                <a:gd name="T52" fmla="*/ 8 w 343"/>
                <a:gd name="T53" fmla="*/ 31 h 310"/>
                <a:gd name="T54" fmla="*/ 14 w 343"/>
                <a:gd name="T55" fmla="*/ 29 h 310"/>
                <a:gd name="T56" fmla="*/ 25 w 343"/>
                <a:gd name="T57" fmla="*/ 26 h 310"/>
                <a:gd name="T58" fmla="*/ 36 w 343"/>
                <a:gd name="T59" fmla="*/ 24 h 310"/>
                <a:gd name="T60" fmla="*/ 42 w 343"/>
                <a:gd name="T61" fmla="*/ 22 h 310"/>
                <a:gd name="T62" fmla="*/ 43 w 343"/>
                <a:gd name="T63" fmla="*/ 17 h 310"/>
                <a:gd name="T64" fmla="*/ 41 w 343"/>
                <a:gd name="T65" fmla="*/ 14 h 310"/>
                <a:gd name="T66" fmla="*/ 36 w 343"/>
                <a:gd name="T67" fmla="*/ 14 h 310"/>
                <a:gd name="T68" fmla="*/ 29 w 343"/>
                <a:gd name="T69" fmla="*/ 15 h 310"/>
                <a:gd name="T70" fmla="*/ 25 w 343"/>
                <a:gd name="T71" fmla="*/ 17 h 310"/>
                <a:gd name="T72" fmla="*/ 44 w 343"/>
                <a:gd name="T73" fmla="*/ 33 h 310"/>
                <a:gd name="T74" fmla="*/ 36 w 343"/>
                <a:gd name="T75" fmla="*/ 35 h 310"/>
                <a:gd name="T76" fmla="*/ 28 w 343"/>
                <a:gd name="T77" fmla="*/ 37 h 310"/>
                <a:gd name="T78" fmla="*/ 24 w 343"/>
                <a:gd name="T79" fmla="*/ 40 h 310"/>
                <a:gd name="T80" fmla="*/ 23 w 343"/>
                <a:gd name="T81" fmla="*/ 43 h 310"/>
                <a:gd name="T82" fmla="*/ 24 w 343"/>
                <a:gd name="T83" fmla="*/ 47 h 310"/>
                <a:gd name="T84" fmla="*/ 27 w 343"/>
                <a:gd name="T85" fmla="*/ 49 h 310"/>
                <a:gd name="T86" fmla="*/ 32 w 343"/>
                <a:gd name="T87" fmla="*/ 49 h 310"/>
                <a:gd name="T88" fmla="*/ 38 w 343"/>
                <a:gd name="T89" fmla="*/ 48 h 310"/>
                <a:gd name="T90" fmla="*/ 41 w 343"/>
                <a:gd name="T91" fmla="*/ 44 h 310"/>
                <a:gd name="T92" fmla="*/ 43 w 343"/>
                <a:gd name="T93" fmla="*/ 40 h 310"/>
                <a:gd name="T94" fmla="*/ 44 w 343"/>
                <a:gd name="T95" fmla="*/ 33 h 31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43"/>
                <a:gd name="T145" fmla="*/ 0 h 310"/>
                <a:gd name="T146" fmla="*/ 343 w 343"/>
                <a:gd name="T147" fmla="*/ 310 h 31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43" h="310">
                  <a:moveTo>
                    <a:pt x="119" y="103"/>
                  </a:moveTo>
                  <a:lnTo>
                    <a:pt x="10" y="91"/>
                  </a:lnTo>
                  <a:lnTo>
                    <a:pt x="13" y="77"/>
                  </a:lnTo>
                  <a:lnTo>
                    <a:pt x="17" y="66"/>
                  </a:lnTo>
                  <a:lnTo>
                    <a:pt x="22" y="55"/>
                  </a:lnTo>
                  <a:lnTo>
                    <a:pt x="27" y="46"/>
                  </a:lnTo>
                  <a:lnTo>
                    <a:pt x="33" y="39"/>
                  </a:lnTo>
                  <a:lnTo>
                    <a:pt x="41" y="31"/>
                  </a:lnTo>
                  <a:lnTo>
                    <a:pt x="51" y="25"/>
                  </a:lnTo>
                  <a:lnTo>
                    <a:pt x="60" y="18"/>
                  </a:lnTo>
                  <a:lnTo>
                    <a:pt x="69" y="14"/>
                  </a:lnTo>
                  <a:lnTo>
                    <a:pt x="79" y="11"/>
                  </a:lnTo>
                  <a:lnTo>
                    <a:pt x="91" y="7"/>
                  </a:lnTo>
                  <a:lnTo>
                    <a:pt x="104" y="4"/>
                  </a:lnTo>
                  <a:lnTo>
                    <a:pt x="118" y="2"/>
                  </a:lnTo>
                  <a:lnTo>
                    <a:pt x="133" y="1"/>
                  </a:lnTo>
                  <a:lnTo>
                    <a:pt x="148" y="0"/>
                  </a:lnTo>
                  <a:lnTo>
                    <a:pt x="163" y="0"/>
                  </a:lnTo>
                  <a:lnTo>
                    <a:pt x="188" y="0"/>
                  </a:lnTo>
                  <a:lnTo>
                    <a:pt x="209" y="1"/>
                  </a:lnTo>
                  <a:lnTo>
                    <a:pt x="229" y="3"/>
                  </a:lnTo>
                  <a:lnTo>
                    <a:pt x="246" y="5"/>
                  </a:lnTo>
                  <a:lnTo>
                    <a:pt x="260" y="9"/>
                  </a:lnTo>
                  <a:lnTo>
                    <a:pt x="274" y="14"/>
                  </a:lnTo>
                  <a:lnTo>
                    <a:pt x="286" y="21"/>
                  </a:lnTo>
                  <a:lnTo>
                    <a:pt x="298" y="29"/>
                  </a:lnTo>
                  <a:lnTo>
                    <a:pt x="304" y="36"/>
                  </a:lnTo>
                  <a:lnTo>
                    <a:pt x="311" y="45"/>
                  </a:lnTo>
                  <a:lnTo>
                    <a:pt x="316" y="54"/>
                  </a:lnTo>
                  <a:lnTo>
                    <a:pt x="320" y="66"/>
                  </a:lnTo>
                  <a:lnTo>
                    <a:pt x="324" y="76"/>
                  </a:lnTo>
                  <a:lnTo>
                    <a:pt x="327" y="88"/>
                  </a:lnTo>
                  <a:lnTo>
                    <a:pt x="328" y="99"/>
                  </a:lnTo>
                  <a:lnTo>
                    <a:pt x="329" y="110"/>
                  </a:lnTo>
                  <a:lnTo>
                    <a:pt x="329" y="240"/>
                  </a:lnTo>
                  <a:lnTo>
                    <a:pt x="329" y="251"/>
                  </a:lnTo>
                  <a:lnTo>
                    <a:pt x="329" y="260"/>
                  </a:lnTo>
                  <a:lnTo>
                    <a:pt x="330" y="267"/>
                  </a:lnTo>
                  <a:lnTo>
                    <a:pt x="331" y="274"/>
                  </a:lnTo>
                  <a:lnTo>
                    <a:pt x="336" y="287"/>
                  </a:lnTo>
                  <a:lnTo>
                    <a:pt x="343" y="304"/>
                  </a:lnTo>
                  <a:lnTo>
                    <a:pt x="236" y="304"/>
                  </a:lnTo>
                  <a:lnTo>
                    <a:pt x="231" y="294"/>
                  </a:lnTo>
                  <a:lnTo>
                    <a:pt x="228" y="287"/>
                  </a:lnTo>
                  <a:lnTo>
                    <a:pt x="226" y="279"/>
                  </a:lnTo>
                  <a:lnTo>
                    <a:pt x="223" y="267"/>
                  </a:lnTo>
                  <a:lnTo>
                    <a:pt x="213" y="278"/>
                  </a:lnTo>
                  <a:lnTo>
                    <a:pt x="202" y="286"/>
                  </a:lnTo>
                  <a:lnTo>
                    <a:pt x="190" y="293"/>
                  </a:lnTo>
                  <a:lnTo>
                    <a:pt x="179" y="299"/>
                  </a:lnTo>
                  <a:lnTo>
                    <a:pt x="163" y="304"/>
                  </a:lnTo>
                  <a:lnTo>
                    <a:pt x="147" y="307"/>
                  </a:lnTo>
                  <a:lnTo>
                    <a:pt x="128" y="310"/>
                  </a:lnTo>
                  <a:lnTo>
                    <a:pt x="109" y="310"/>
                  </a:lnTo>
                  <a:lnTo>
                    <a:pt x="96" y="310"/>
                  </a:lnTo>
                  <a:lnTo>
                    <a:pt x="84" y="309"/>
                  </a:lnTo>
                  <a:lnTo>
                    <a:pt x="72" y="307"/>
                  </a:lnTo>
                  <a:lnTo>
                    <a:pt x="61" y="305"/>
                  </a:lnTo>
                  <a:lnTo>
                    <a:pt x="52" y="301"/>
                  </a:lnTo>
                  <a:lnTo>
                    <a:pt x="43" y="296"/>
                  </a:lnTo>
                  <a:lnTo>
                    <a:pt x="36" y="292"/>
                  </a:lnTo>
                  <a:lnTo>
                    <a:pt x="28" y="286"/>
                  </a:lnTo>
                  <a:lnTo>
                    <a:pt x="22" y="280"/>
                  </a:lnTo>
                  <a:lnTo>
                    <a:pt x="16" y="273"/>
                  </a:lnTo>
                  <a:lnTo>
                    <a:pt x="11" y="266"/>
                  </a:lnTo>
                  <a:lnTo>
                    <a:pt x="7" y="259"/>
                  </a:lnTo>
                  <a:lnTo>
                    <a:pt x="4" y="251"/>
                  </a:lnTo>
                  <a:lnTo>
                    <a:pt x="2" y="242"/>
                  </a:lnTo>
                  <a:lnTo>
                    <a:pt x="1" y="234"/>
                  </a:lnTo>
                  <a:lnTo>
                    <a:pt x="0" y="225"/>
                  </a:lnTo>
                  <a:lnTo>
                    <a:pt x="0" y="217"/>
                  </a:lnTo>
                  <a:lnTo>
                    <a:pt x="1" y="209"/>
                  </a:lnTo>
                  <a:lnTo>
                    <a:pt x="3" y="201"/>
                  </a:lnTo>
                  <a:lnTo>
                    <a:pt x="5" y="194"/>
                  </a:lnTo>
                  <a:lnTo>
                    <a:pt x="7" y="187"/>
                  </a:lnTo>
                  <a:lnTo>
                    <a:pt x="12" y="181"/>
                  </a:lnTo>
                  <a:lnTo>
                    <a:pt x="15" y="176"/>
                  </a:lnTo>
                  <a:lnTo>
                    <a:pt x="20" y="169"/>
                  </a:lnTo>
                  <a:lnTo>
                    <a:pt x="26" y="165"/>
                  </a:lnTo>
                  <a:lnTo>
                    <a:pt x="32" y="159"/>
                  </a:lnTo>
                  <a:lnTo>
                    <a:pt x="40" y="155"/>
                  </a:lnTo>
                  <a:lnTo>
                    <a:pt x="48" y="151"/>
                  </a:lnTo>
                  <a:lnTo>
                    <a:pt x="58" y="146"/>
                  </a:lnTo>
                  <a:lnTo>
                    <a:pt x="69" y="143"/>
                  </a:lnTo>
                  <a:lnTo>
                    <a:pt x="81" y="140"/>
                  </a:lnTo>
                  <a:lnTo>
                    <a:pt x="94" y="137"/>
                  </a:lnTo>
                  <a:lnTo>
                    <a:pt x="123" y="131"/>
                  </a:lnTo>
                  <a:lnTo>
                    <a:pt x="147" y="126"/>
                  </a:lnTo>
                  <a:lnTo>
                    <a:pt x="164" y="122"/>
                  </a:lnTo>
                  <a:lnTo>
                    <a:pt x="177" y="119"/>
                  </a:lnTo>
                  <a:lnTo>
                    <a:pt x="187" y="116"/>
                  </a:lnTo>
                  <a:lnTo>
                    <a:pt x="196" y="113"/>
                  </a:lnTo>
                  <a:lnTo>
                    <a:pt x="207" y="110"/>
                  </a:lnTo>
                  <a:lnTo>
                    <a:pt x="217" y="105"/>
                  </a:lnTo>
                  <a:lnTo>
                    <a:pt x="217" y="96"/>
                  </a:lnTo>
                  <a:lnTo>
                    <a:pt x="215" y="87"/>
                  </a:lnTo>
                  <a:lnTo>
                    <a:pt x="213" y="81"/>
                  </a:lnTo>
                  <a:lnTo>
                    <a:pt x="208" y="76"/>
                  </a:lnTo>
                  <a:lnTo>
                    <a:pt x="203" y="72"/>
                  </a:lnTo>
                  <a:lnTo>
                    <a:pt x="196" y="70"/>
                  </a:lnTo>
                  <a:lnTo>
                    <a:pt x="188" y="68"/>
                  </a:lnTo>
                  <a:lnTo>
                    <a:pt x="178" y="68"/>
                  </a:lnTo>
                  <a:lnTo>
                    <a:pt x="165" y="68"/>
                  </a:lnTo>
                  <a:lnTo>
                    <a:pt x="153" y="70"/>
                  </a:lnTo>
                  <a:lnTo>
                    <a:pt x="143" y="73"/>
                  </a:lnTo>
                  <a:lnTo>
                    <a:pt x="136" y="76"/>
                  </a:lnTo>
                  <a:lnTo>
                    <a:pt x="131" y="81"/>
                  </a:lnTo>
                  <a:lnTo>
                    <a:pt x="126" y="87"/>
                  </a:lnTo>
                  <a:lnTo>
                    <a:pt x="122" y="94"/>
                  </a:lnTo>
                  <a:lnTo>
                    <a:pt x="119" y="103"/>
                  </a:lnTo>
                  <a:close/>
                  <a:moveTo>
                    <a:pt x="217" y="163"/>
                  </a:moveTo>
                  <a:lnTo>
                    <a:pt x="205" y="167"/>
                  </a:lnTo>
                  <a:lnTo>
                    <a:pt x="193" y="171"/>
                  </a:lnTo>
                  <a:lnTo>
                    <a:pt x="181" y="175"/>
                  </a:lnTo>
                  <a:lnTo>
                    <a:pt x="168" y="178"/>
                  </a:lnTo>
                  <a:lnTo>
                    <a:pt x="152" y="182"/>
                  </a:lnTo>
                  <a:lnTo>
                    <a:pt x="140" y="186"/>
                  </a:lnTo>
                  <a:lnTo>
                    <a:pt x="131" y="192"/>
                  </a:lnTo>
                  <a:lnTo>
                    <a:pt x="124" y="196"/>
                  </a:lnTo>
                  <a:lnTo>
                    <a:pt x="120" y="200"/>
                  </a:lnTo>
                  <a:lnTo>
                    <a:pt x="116" y="206"/>
                  </a:lnTo>
                  <a:lnTo>
                    <a:pt x="115" y="211"/>
                  </a:lnTo>
                  <a:lnTo>
                    <a:pt x="114" y="217"/>
                  </a:lnTo>
                  <a:lnTo>
                    <a:pt x="115" y="223"/>
                  </a:lnTo>
                  <a:lnTo>
                    <a:pt x="116" y="230"/>
                  </a:lnTo>
                  <a:lnTo>
                    <a:pt x="120" y="234"/>
                  </a:lnTo>
                  <a:lnTo>
                    <a:pt x="124" y="239"/>
                  </a:lnTo>
                  <a:lnTo>
                    <a:pt x="129" y="242"/>
                  </a:lnTo>
                  <a:lnTo>
                    <a:pt x="136" y="246"/>
                  </a:lnTo>
                  <a:lnTo>
                    <a:pt x="143" y="247"/>
                  </a:lnTo>
                  <a:lnTo>
                    <a:pt x="152" y="248"/>
                  </a:lnTo>
                  <a:lnTo>
                    <a:pt x="161" y="247"/>
                  </a:lnTo>
                  <a:lnTo>
                    <a:pt x="170" y="245"/>
                  </a:lnTo>
                  <a:lnTo>
                    <a:pt x="179" y="242"/>
                  </a:lnTo>
                  <a:lnTo>
                    <a:pt x="187" y="238"/>
                  </a:lnTo>
                  <a:lnTo>
                    <a:pt x="194" y="234"/>
                  </a:lnTo>
                  <a:lnTo>
                    <a:pt x="201" y="228"/>
                  </a:lnTo>
                  <a:lnTo>
                    <a:pt x="206" y="222"/>
                  </a:lnTo>
                  <a:lnTo>
                    <a:pt x="210" y="216"/>
                  </a:lnTo>
                  <a:lnTo>
                    <a:pt x="214" y="209"/>
                  </a:lnTo>
                  <a:lnTo>
                    <a:pt x="216" y="200"/>
                  </a:lnTo>
                  <a:lnTo>
                    <a:pt x="217" y="191"/>
                  </a:lnTo>
                  <a:lnTo>
                    <a:pt x="217" y="181"/>
                  </a:lnTo>
                  <a:lnTo>
                    <a:pt x="217" y="163"/>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94" name="Freeform 1522">
              <a:extLst>
                <a:ext uri="{FF2B5EF4-FFF2-40B4-BE49-F238E27FC236}">
                  <a16:creationId xmlns:a16="http://schemas.microsoft.com/office/drawing/2014/main" id="{55D2E119-C176-434D-A2B5-29BDF8DE4401}"/>
                </a:ext>
              </a:extLst>
            </p:cNvPr>
            <p:cNvSpPr>
              <a:spLocks/>
            </p:cNvSpPr>
            <p:nvPr/>
          </p:nvSpPr>
          <p:spPr bwMode="auto">
            <a:xfrm>
              <a:off x="1487" y="3527"/>
              <a:ext cx="101" cy="60"/>
            </a:xfrm>
            <a:custGeom>
              <a:avLst/>
              <a:gdLst>
                <a:gd name="T0" fmla="*/ 21 w 505"/>
                <a:gd name="T1" fmla="*/ 1 h 304"/>
                <a:gd name="T2" fmla="*/ 24 w 505"/>
                <a:gd name="T3" fmla="*/ 7 h 304"/>
                <a:gd name="T4" fmla="*/ 28 w 505"/>
                <a:gd name="T5" fmla="*/ 4 h 304"/>
                <a:gd name="T6" fmla="*/ 33 w 505"/>
                <a:gd name="T7" fmla="*/ 1 h 304"/>
                <a:gd name="T8" fmla="*/ 39 w 505"/>
                <a:gd name="T9" fmla="*/ 0 h 304"/>
                <a:gd name="T10" fmla="*/ 45 w 505"/>
                <a:gd name="T11" fmla="*/ 0 h 304"/>
                <a:gd name="T12" fmla="*/ 51 w 505"/>
                <a:gd name="T13" fmla="*/ 1 h 304"/>
                <a:gd name="T14" fmla="*/ 55 w 505"/>
                <a:gd name="T15" fmla="*/ 4 h 304"/>
                <a:gd name="T16" fmla="*/ 59 w 505"/>
                <a:gd name="T17" fmla="*/ 8 h 304"/>
                <a:gd name="T18" fmla="*/ 63 w 505"/>
                <a:gd name="T19" fmla="*/ 7 h 304"/>
                <a:gd name="T20" fmla="*/ 68 w 505"/>
                <a:gd name="T21" fmla="*/ 3 h 304"/>
                <a:gd name="T22" fmla="*/ 72 w 505"/>
                <a:gd name="T23" fmla="*/ 1 h 304"/>
                <a:gd name="T24" fmla="*/ 78 w 505"/>
                <a:gd name="T25" fmla="*/ 0 h 304"/>
                <a:gd name="T26" fmla="*/ 83 w 505"/>
                <a:gd name="T27" fmla="*/ 0 h 304"/>
                <a:gd name="T28" fmla="*/ 87 w 505"/>
                <a:gd name="T29" fmla="*/ 1 h 304"/>
                <a:gd name="T30" fmla="*/ 91 w 505"/>
                <a:gd name="T31" fmla="*/ 2 h 304"/>
                <a:gd name="T32" fmla="*/ 94 w 505"/>
                <a:gd name="T33" fmla="*/ 4 h 304"/>
                <a:gd name="T34" fmla="*/ 97 w 505"/>
                <a:gd name="T35" fmla="*/ 7 h 304"/>
                <a:gd name="T36" fmla="*/ 99 w 505"/>
                <a:gd name="T37" fmla="*/ 11 h 304"/>
                <a:gd name="T38" fmla="*/ 100 w 505"/>
                <a:gd name="T39" fmla="*/ 15 h 304"/>
                <a:gd name="T40" fmla="*/ 101 w 505"/>
                <a:gd name="T41" fmla="*/ 20 h 304"/>
                <a:gd name="T42" fmla="*/ 101 w 505"/>
                <a:gd name="T43" fmla="*/ 60 h 304"/>
                <a:gd name="T44" fmla="*/ 78 w 505"/>
                <a:gd name="T45" fmla="*/ 27 h 304"/>
                <a:gd name="T46" fmla="*/ 78 w 505"/>
                <a:gd name="T47" fmla="*/ 23 h 304"/>
                <a:gd name="T48" fmla="*/ 77 w 505"/>
                <a:gd name="T49" fmla="*/ 21 h 304"/>
                <a:gd name="T50" fmla="*/ 74 w 505"/>
                <a:gd name="T51" fmla="*/ 18 h 304"/>
                <a:gd name="T52" fmla="*/ 71 w 505"/>
                <a:gd name="T53" fmla="*/ 18 h 304"/>
                <a:gd name="T54" fmla="*/ 67 w 505"/>
                <a:gd name="T55" fmla="*/ 18 h 304"/>
                <a:gd name="T56" fmla="*/ 64 w 505"/>
                <a:gd name="T57" fmla="*/ 20 h 304"/>
                <a:gd name="T58" fmla="*/ 63 w 505"/>
                <a:gd name="T59" fmla="*/ 22 h 304"/>
                <a:gd name="T60" fmla="*/ 63 w 505"/>
                <a:gd name="T61" fmla="*/ 24 h 304"/>
                <a:gd name="T62" fmla="*/ 62 w 505"/>
                <a:gd name="T63" fmla="*/ 30 h 304"/>
                <a:gd name="T64" fmla="*/ 39 w 505"/>
                <a:gd name="T65" fmla="*/ 60 h 304"/>
                <a:gd name="T66" fmla="*/ 39 w 505"/>
                <a:gd name="T67" fmla="*/ 24 h 304"/>
                <a:gd name="T68" fmla="*/ 38 w 505"/>
                <a:gd name="T69" fmla="*/ 22 h 304"/>
                <a:gd name="T70" fmla="*/ 37 w 505"/>
                <a:gd name="T71" fmla="*/ 20 h 304"/>
                <a:gd name="T72" fmla="*/ 35 w 505"/>
                <a:gd name="T73" fmla="*/ 18 h 304"/>
                <a:gd name="T74" fmla="*/ 33 w 505"/>
                <a:gd name="T75" fmla="*/ 18 h 304"/>
                <a:gd name="T76" fmla="*/ 30 w 505"/>
                <a:gd name="T77" fmla="*/ 18 h 304"/>
                <a:gd name="T78" fmla="*/ 27 w 505"/>
                <a:gd name="T79" fmla="*/ 19 h 304"/>
                <a:gd name="T80" fmla="*/ 25 w 505"/>
                <a:gd name="T81" fmla="*/ 21 h 304"/>
                <a:gd name="T82" fmla="*/ 24 w 505"/>
                <a:gd name="T83" fmla="*/ 23 h 304"/>
                <a:gd name="T84" fmla="*/ 23 w 505"/>
                <a:gd name="T85" fmla="*/ 27 h 304"/>
                <a:gd name="T86" fmla="*/ 23 w 505"/>
                <a:gd name="T87" fmla="*/ 60 h 304"/>
                <a:gd name="T88" fmla="*/ 0 w 505"/>
                <a:gd name="T89" fmla="*/ 1 h 30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505"/>
                <a:gd name="T136" fmla="*/ 0 h 304"/>
                <a:gd name="T137" fmla="*/ 505 w 505"/>
                <a:gd name="T138" fmla="*/ 304 h 304"/>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505" h="304">
                  <a:moveTo>
                    <a:pt x="0" y="6"/>
                  </a:moveTo>
                  <a:lnTo>
                    <a:pt x="107" y="6"/>
                  </a:lnTo>
                  <a:lnTo>
                    <a:pt x="107" y="49"/>
                  </a:lnTo>
                  <a:lnTo>
                    <a:pt x="118" y="37"/>
                  </a:lnTo>
                  <a:lnTo>
                    <a:pt x="130" y="27"/>
                  </a:lnTo>
                  <a:lnTo>
                    <a:pt x="142" y="18"/>
                  </a:lnTo>
                  <a:lnTo>
                    <a:pt x="153" y="12"/>
                  </a:lnTo>
                  <a:lnTo>
                    <a:pt x="165" y="6"/>
                  </a:lnTo>
                  <a:lnTo>
                    <a:pt x="179" y="3"/>
                  </a:lnTo>
                  <a:lnTo>
                    <a:pt x="193" y="1"/>
                  </a:lnTo>
                  <a:lnTo>
                    <a:pt x="210" y="0"/>
                  </a:lnTo>
                  <a:lnTo>
                    <a:pt x="227" y="1"/>
                  </a:lnTo>
                  <a:lnTo>
                    <a:pt x="242" y="3"/>
                  </a:lnTo>
                  <a:lnTo>
                    <a:pt x="255" y="6"/>
                  </a:lnTo>
                  <a:lnTo>
                    <a:pt x="266" y="13"/>
                  </a:lnTo>
                  <a:lnTo>
                    <a:pt x="275" y="19"/>
                  </a:lnTo>
                  <a:lnTo>
                    <a:pt x="285" y="28"/>
                  </a:lnTo>
                  <a:lnTo>
                    <a:pt x="293" y="39"/>
                  </a:lnTo>
                  <a:lnTo>
                    <a:pt x="300" y="49"/>
                  </a:lnTo>
                  <a:lnTo>
                    <a:pt x="313" y="36"/>
                  </a:lnTo>
                  <a:lnTo>
                    <a:pt x="325" y="26"/>
                  </a:lnTo>
                  <a:lnTo>
                    <a:pt x="338" y="17"/>
                  </a:lnTo>
                  <a:lnTo>
                    <a:pt x="349" y="11"/>
                  </a:lnTo>
                  <a:lnTo>
                    <a:pt x="361" y="5"/>
                  </a:lnTo>
                  <a:lnTo>
                    <a:pt x="374" y="2"/>
                  </a:lnTo>
                  <a:lnTo>
                    <a:pt x="388" y="1"/>
                  </a:lnTo>
                  <a:lnTo>
                    <a:pt x="404" y="0"/>
                  </a:lnTo>
                  <a:lnTo>
                    <a:pt x="416" y="0"/>
                  </a:lnTo>
                  <a:lnTo>
                    <a:pt x="427" y="2"/>
                  </a:lnTo>
                  <a:lnTo>
                    <a:pt x="436" y="4"/>
                  </a:lnTo>
                  <a:lnTo>
                    <a:pt x="446" y="7"/>
                  </a:lnTo>
                  <a:lnTo>
                    <a:pt x="456" y="11"/>
                  </a:lnTo>
                  <a:lnTo>
                    <a:pt x="463" y="16"/>
                  </a:lnTo>
                  <a:lnTo>
                    <a:pt x="472" y="21"/>
                  </a:lnTo>
                  <a:lnTo>
                    <a:pt x="478" y="28"/>
                  </a:lnTo>
                  <a:lnTo>
                    <a:pt x="485" y="35"/>
                  </a:lnTo>
                  <a:lnTo>
                    <a:pt x="490" y="44"/>
                  </a:lnTo>
                  <a:lnTo>
                    <a:pt x="495" y="54"/>
                  </a:lnTo>
                  <a:lnTo>
                    <a:pt x="499" y="64"/>
                  </a:lnTo>
                  <a:lnTo>
                    <a:pt x="502" y="76"/>
                  </a:lnTo>
                  <a:lnTo>
                    <a:pt x="504" y="89"/>
                  </a:lnTo>
                  <a:lnTo>
                    <a:pt x="505" y="102"/>
                  </a:lnTo>
                  <a:lnTo>
                    <a:pt x="505" y="117"/>
                  </a:lnTo>
                  <a:lnTo>
                    <a:pt x="505" y="304"/>
                  </a:lnTo>
                  <a:lnTo>
                    <a:pt x="391" y="304"/>
                  </a:lnTo>
                  <a:lnTo>
                    <a:pt x="391" y="135"/>
                  </a:lnTo>
                  <a:lnTo>
                    <a:pt x="391" y="125"/>
                  </a:lnTo>
                  <a:lnTo>
                    <a:pt x="389" y="117"/>
                  </a:lnTo>
                  <a:lnTo>
                    <a:pt x="387" y="110"/>
                  </a:lnTo>
                  <a:lnTo>
                    <a:pt x="383" y="104"/>
                  </a:lnTo>
                  <a:lnTo>
                    <a:pt x="377" y="98"/>
                  </a:lnTo>
                  <a:lnTo>
                    <a:pt x="370" y="93"/>
                  </a:lnTo>
                  <a:lnTo>
                    <a:pt x="363" y="90"/>
                  </a:lnTo>
                  <a:lnTo>
                    <a:pt x="354" y="89"/>
                  </a:lnTo>
                  <a:lnTo>
                    <a:pt x="345" y="90"/>
                  </a:lnTo>
                  <a:lnTo>
                    <a:pt x="336" y="93"/>
                  </a:lnTo>
                  <a:lnTo>
                    <a:pt x="328" y="97"/>
                  </a:lnTo>
                  <a:lnTo>
                    <a:pt x="322" y="103"/>
                  </a:lnTo>
                  <a:lnTo>
                    <a:pt x="319" y="108"/>
                  </a:lnTo>
                  <a:lnTo>
                    <a:pt x="316" y="112"/>
                  </a:lnTo>
                  <a:lnTo>
                    <a:pt x="314" y="117"/>
                  </a:lnTo>
                  <a:lnTo>
                    <a:pt x="313" y="123"/>
                  </a:lnTo>
                  <a:lnTo>
                    <a:pt x="310" y="136"/>
                  </a:lnTo>
                  <a:lnTo>
                    <a:pt x="310" y="151"/>
                  </a:lnTo>
                  <a:lnTo>
                    <a:pt x="310" y="304"/>
                  </a:lnTo>
                  <a:lnTo>
                    <a:pt x="196" y="304"/>
                  </a:lnTo>
                  <a:lnTo>
                    <a:pt x="196" y="140"/>
                  </a:lnTo>
                  <a:lnTo>
                    <a:pt x="194" y="124"/>
                  </a:lnTo>
                  <a:lnTo>
                    <a:pt x="193" y="113"/>
                  </a:lnTo>
                  <a:lnTo>
                    <a:pt x="191" y="109"/>
                  </a:lnTo>
                  <a:lnTo>
                    <a:pt x="188" y="103"/>
                  </a:lnTo>
                  <a:lnTo>
                    <a:pt x="185" y="99"/>
                  </a:lnTo>
                  <a:lnTo>
                    <a:pt x="180" y="96"/>
                  </a:lnTo>
                  <a:lnTo>
                    <a:pt x="176" y="93"/>
                  </a:lnTo>
                  <a:lnTo>
                    <a:pt x="171" y="90"/>
                  </a:lnTo>
                  <a:lnTo>
                    <a:pt x="165" y="89"/>
                  </a:lnTo>
                  <a:lnTo>
                    <a:pt x="159" y="88"/>
                  </a:lnTo>
                  <a:lnTo>
                    <a:pt x="150" y="89"/>
                  </a:lnTo>
                  <a:lnTo>
                    <a:pt x="142" y="93"/>
                  </a:lnTo>
                  <a:lnTo>
                    <a:pt x="134" y="97"/>
                  </a:lnTo>
                  <a:lnTo>
                    <a:pt x="128" y="103"/>
                  </a:lnTo>
                  <a:lnTo>
                    <a:pt x="124" y="108"/>
                  </a:lnTo>
                  <a:lnTo>
                    <a:pt x="121" y="112"/>
                  </a:lnTo>
                  <a:lnTo>
                    <a:pt x="119" y="117"/>
                  </a:lnTo>
                  <a:lnTo>
                    <a:pt x="118" y="123"/>
                  </a:lnTo>
                  <a:lnTo>
                    <a:pt x="116" y="137"/>
                  </a:lnTo>
                  <a:lnTo>
                    <a:pt x="115" y="152"/>
                  </a:lnTo>
                  <a:lnTo>
                    <a:pt x="115" y="304"/>
                  </a:lnTo>
                  <a:lnTo>
                    <a:pt x="0" y="304"/>
                  </a:lnTo>
                  <a:lnTo>
                    <a:pt x="0" y="6"/>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95" name="Freeform 1523">
              <a:extLst>
                <a:ext uri="{FF2B5EF4-FFF2-40B4-BE49-F238E27FC236}">
                  <a16:creationId xmlns:a16="http://schemas.microsoft.com/office/drawing/2014/main" id="{999A3B4A-A26B-40EA-B356-E699A09A65B0}"/>
                </a:ext>
              </a:extLst>
            </p:cNvPr>
            <p:cNvSpPr>
              <a:spLocks noEditPoints="1"/>
            </p:cNvSpPr>
            <p:nvPr/>
          </p:nvSpPr>
          <p:spPr bwMode="auto">
            <a:xfrm>
              <a:off x="1599" y="3527"/>
              <a:ext cx="69" cy="62"/>
            </a:xfrm>
            <a:custGeom>
              <a:avLst/>
              <a:gdLst>
                <a:gd name="T0" fmla="*/ 24 w 346"/>
                <a:gd name="T1" fmla="*/ 39 h 310"/>
                <a:gd name="T2" fmla="*/ 26 w 346"/>
                <a:gd name="T3" fmla="*/ 45 h 310"/>
                <a:gd name="T4" fmla="*/ 29 w 346"/>
                <a:gd name="T5" fmla="*/ 47 h 310"/>
                <a:gd name="T6" fmla="*/ 32 w 346"/>
                <a:gd name="T7" fmla="*/ 48 h 310"/>
                <a:gd name="T8" fmla="*/ 36 w 346"/>
                <a:gd name="T9" fmla="*/ 49 h 310"/>
                <a:gd name="T10" fmla="*/ 41 w 346"/>
                <a:gd name="T11" fmla="*/ 47 h 310"/>
                <a:gd name="T12" fmla="*/ 44 w 346"/>
                <a:gd name="T13" fmla="*/ 45 h 310"/>
                <a:gd name="T14" fmla="*/ 66 w 346"/>
                <a:gd name="T15" fmla="*/ 48 h 310"/>
                <a:gd name="T16" fmla="*/ 62 w 346"/>
                <a:gd name="T17" fmla="*/ 53 h 310"/>
                <a:gd name="T18" fmla="*/ 57 w 346"/>
                <a:gd name="T19" fmla="*/ 57 h 310"/>
                <a:gd name="T20" fmla="*/ 51 w 346"/>
                <a:gd name="T21" fmla="*/ 60 h 310"/>
                <a:gd name="T22" fmla="*/ 43 w 346"/>
                <a:gd name="T23" fmla="*/ 62 h 310"/>
                <a:gd name="T24" fmla="*/ 34 w 346"/>
                <a:gd name="T25" fmla="*/ 62 h 310"/>
                <a:gd name="T26" fmla="*/ 26 w 346"/>
                <a:gd name="T27" fmla="*/ 62 h 310"/>
                <a:gd name="T28" fmla="*/ 19 w 346"/>
                <a:gd name="T29" fmla="*/ 60 h 310"/>
                <a:gd name="T30" fmla="*/ 14 w 346"/>
                <a:gd name="T31" fmla="*/ 58 h 310"/>
                <a:gd name="T32" fmla="*/ 10 w 346"/>
                <a:gd name="T33" fmla="*/ 55 h 310"/>
                <a:gd name="T34" fmla="*/ 6 w 346"/>
                <a:gd name="T35" fmla="*/ 50 h 310"/>
                <a:gd name="T36" fmla="*/ 3 w 346"/>
                <a:gd name="T37" fmla="*/ 44 h 310"/>
                <a:gd name="T38" fmla="*/ 1 w 346"/>
                <a:gd name="T39" fmla="*/ 38 h 310"/>
                <a:gd name="T40" fmla="*/ 0 w 346"/>
                <a:gd name="T41" fmla="*/ 31 h 310"/>
                <a:gd name="T42" fmla="*/ 1 w 346"/>
                <a:gd name="T43" fmla="*/ 22 h 310"/>
                <a:gd name="T44" fmla="*/ 5 w 346"/>
                <a:gd name="T45" fmla="*/ 13 h 310"/>
                <a:gd name="T46" fmla="*/ 11 w 346"/>
                <a:gd name="T47" fmla="*/ 7 h 310"/>
                <a:gd name="T48" fmla="*/ 20 w 346"/>
                <a:gd name="T49" fmla="*/ 2 h 310"/>
                <a:gd name="T50" fmla="*/ 30 w 346"/>
                <a:gd name="T51" fmla="*/ 0 h 310"/>
                <a:gd name="T52" fmla="*/ 40 w 346"/>
                <a:gd name="T53" fmla="*/ 0 h 310"/>
                <a:gd name="T54" fmla="*/ 47 w 346"/>
                <a:gd name="T55" fmla="*/ 1 h 310"/>
                <a:gd name="T56" fmla="*/ 54 w 346"/>
                <a:gd name="T57" fmla="*/ 4 h 310"/>
                <a:gd name="T58" fmla="*/ 59 w 346"/>
                <a:gd name="T59" fmla="*/ 7 h 310"/>
                <a:gd name="T60" fmla="*/ 63 w 346"/>
                <a:gd name="T61" fmla="*/ 12 h 310"/>
                <a:gd name="T62" fmla="*/ 66 w 346"/>
                <a:gd name="T63" fmla="*/ 17 h 310"/>
                <a:gd name="T64" fmla="*/ 68 w 346"/>
                <a:gd name="T65" fmla="*/ 23 h 310"/>
                <a:gd name="T66" fmla="*/ 69 w 346"/>
                <a:gd name="T67" fmla="*/ 31 h 310"/>
                <a:gd name="T68" fmla="*/ 46 w 346"/>
                <a:gd name="T69" fmla="*/ 26 h 310"/>
                <a:gd name="T70" fmla="*/ 44 w 346"/>
                <a:gd name="T71" fmla="*/ 19 h 310"/>
                <a:gd name="T72" fmla="*/ 42 w 346"/>
                <a:gd name="T73" fmla="*/ 16 h 310"/>
                <a:gd name="T74" fmla="*/ 37 w 346"/>
                <a:gd name="T75" fmla="*/ 14 h 310"/>
                <a:gd name="T76" fmla="*/ 32 w 346"/>
                <a:gd name="T77" fmla="*/ 14 h 310"/>
                <a:gd name="T78" fmla="*/ 29 w 346"/>
                <a:gd name="T79" fmla="*/ 15 h 310"/>
                <a:gd name="T80" fmla="*/ 26 w 346"/>
                <a:gd name="T81" fmla="*/ 18 h 310"/>
                <a:gd name="T82" fmla="*/ 24 w 346"/>
                <a:gd name="T83" fmla="*/ 23 h 31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46"/>
                <a:gd name="T127" fmla="*/ 0 h 310"/>
                <a:gd name="T128" fmla="*/ 346 w 346"/>
                <a:gd name="T129" fmla="*/ 310 h 31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46" h="310">
                  <a:moveTo>
                    <a:pt x="346" y="183"/>
                  </a:moveTo>
                  <a:lnTo>
                    <a:pt x="117" y="183"/>
                  </a:lnTo>
                  <a:lnTo>
                    <a:pt x="118" y="196"/>
                  </a:lnTo>
                  <a:lnTo>
                    <a:pt x="121" y="208"/>
                  </a:lnTo>
                  <a:lnTo>
                    <a:pt x="126" y="217"/>
                  </a:lnTo>
                  <a:lnTo>
                    <a:pt x="131" y="224"/>
                  </a:lnTo>
                  <a:lnTo>
                    <a:pt x="135" y="230"/>
                  </a:lnTo>
                  <a:lnTo>
                    <a:pt x="141" y="233"/>
                  </a:lnTo>
                  <a:lnTo>
                    <a:pt x="145" y="236"/>
                  </a:lnTo>
                  <a:lnTo>
                    <a:pt x="150" y="239"/>
                  </a:lnTo>
                  <a:lnTo>
                    <a:pt x="156" y="241"/>
                  </a:lnTo>
                  <a:lnTo>
                    <a:pt x="162" y="242"/>
                  </a:lnTo>
                  <a:lnTo>
                    <a:pt x="168" y="244"/>
                  </a:lnTo>
                  <a:lnTo>
                    <a:pt x="174" y="244"/>
                  </a:lnTo>
                  <a:lnTo>
                    <a:pt x="183" y="244"/>
                  </a:lnTo>
                  <a:lnTo>
                    <a:pt x="191" y="241"/>
                  </a:lnTo>
                  <a:lnTo>
                    <a:pt x="199" y="239"/>
                  </a:lnTo>
                  <a:lnTo>
                    <a:pt x="206" y="235"/>
                  </a:lnTo>
                  <a:lnTo>
                    <a:pt x="211" y="233"/>
                  </a:lnTo>
                  <a:lnTo>
                    <a:pt x="216" y="228"/>
                  </a:lnTo>
                  <a:lnTo>
                    <a:pt x="222" y="223"/>
                  </a:lnTo>
                  <a:lnTo>
                    <a:pt x="226" y="217"/>
                  </a:lnTo>
                  <a:lnTo>
                    <a:pt x="339" y="227"/>
                  </a:lnTo>
                  <a:lnTo>
                    <a:pt x="332" y="238"/>
                  </a:lnTo>
                  <a:lnTo>
                    <a:pt x="325" y="248"/>
                  </a:lnTo>
                  <a:lnTo>
                    <a:pt x="318" y="258"/>
                  </a:lnTo>
                  <a:lnTo>
                    <a:pt x="310" y="265"/>
                  </a:lnTo>
                  <a:lnTo>
                    <a:pt x="303" y="273"/>
                  </a:lnTo>
                  <a:lnTo>
                    <a:pt x="294" y="280"/>
                  </a:lnTo>
                  <a:lnTo>
                    <a:pt x="285" y="286"/>
                  </a:lnTo>
                  <a:lnTo>
                    <a:pt x="277" y="291"/>
                  </a:lnTo>
                  <a:lnTo>
                    <a:pt x="267" y="296"/>
                  </a:lnTo>
                  <a:lnTo>
                    <a:pt x="256" y="300"/>
                  </a:lnTo>
                  <a:lnTo>
                    <a:pt x="244" y="303"/>
                  </a:lnTo>
                  <a:lnTo>
                    <a:pt x="232" y="306"/>
                  </a:lnTo>
                  <a:lnTo>
                    <a:pt x="218" y="308"/>
                  </a:lnTo>
                  <a:lnTo>
                    <a:pt x="204" y="309"/>
                  </a:lnTo>
                  <a:lnTo>
                    <a:pt x="188" y="310"/>
                  </a:lnTo>
                  <a:lnTo>
                    <a:pt x="172" y="310"/>
                  </a:lnTo>
                  <a:lnTo>
                    <a:pt x="158" y="310"/>
                  </a:lnTo>
                  <a:lnTo>
                    <a:pt x="144" y="309"/>
                  </a:lnTo>
                  <a:lnTo>
                    <a:pt x="131" y="308"/>
                  </a:lnTo>
                  <a:lnTo>
                    <a:pt x="119" y="306"/>
                  </a:lnTo>
                  <a:lnTo>
                    <a:pt x="108" y="304"/>
                  </a:lnTo>
                  <a:lnTo>
                    <a:pt x="97" y="302"/>
                  </a:lnTo>
                  <a:lnTo>
                    <a:pt x="88" y="299"/>
                  </a:lnTo>
                  <a:lnTo>
                    <a:pt x="79" y="294"/>
                  </a:lnTo>
                  <a:lnTo>
                    <a:pt x="70" y="290"/>
                  </a:lnTo>
                  <a:lnTo>
                    <a:pt x="63" y="285"/>
                  </a:lnTo>
                  <a:lnTo>
                    <a:pt x="55" y="279"/>
                  </a:lnTo>
                  <a:lnTo>
                    <a:pt x="48" y="273"/>
                  </a:lnTo>
                  <a:lnTo>
                    <a:pt x="41" y="265"/>
                  </a:lnTo>
                  <a:lnTo>
                    <a:pt x="35" y="258"/>
                  </a:lnTo>
                  <a:lnTo>
                    <a:pt x="28" y="250"/>
                  </a:lnTo>
                  <a:lnTo>
                    <a:pt x="23" y="241"/>
                  </a:lnTo>
                  <a:lnTo>
                    <a:pt x="18" y="232"/>
                  </a:lnTo>
                  <a:lnTo>
                    <a:pt x="13" y="222"/>
                  </a:lnTo>
                  <a:lnTo>
                    <a:pt x="9" y="212"/>
                  </a:lnTo>
                  <a:lnTo>
                    <a:pt x="6" y="201"/>
                  </a:lnTo>
                  <a:lnTo>
                    <a:pt x="4" y="191"/>
                  </a:lnTo>
                  <a:lnTo>
                    <a:pt x="1" y="180"/>
                  </a:lnTo>
                  <a:lnTo>
                    <a:pt x="0" y="168"/>
                  </a:lnTo>
                  <a:lnTo>
                    <a:pt x="0" y="156"/>
                  </a:lnTo>
                  <a:lnTo>
                    <a:pt x="1" y="139"/>
                  </a:lnTo>
                  <a:lnTo>
                    <a:pt x="4" y="123"/>
                  </a:lnTo>
                  <a:lnTo>
                    <a:pt x="7" y="108"/>
                  </a:lnTo>
                  <a:lnTo>
                    <a:pt x="11" y="93"/>
                  </a:lnTo>
                  <a:lnTo>
                    <a:pt x="18" y="78"/>
                  </a:lnTo>
                  <a:lnTo>
                    <a:pt x="25" y="67"/>
                  </a:lnTo>
                  <a:lnTo>
                    <a:pt x="35" y="54"/>
                  </a:lnTo>
                  <a:lnTo>
                    <a:pt x="45" y="43"/>
                  </a:lnTo>
                  <a:lnTo>
                    <a:pt x="56" y="33"/>
                  </a:lnTo>
                  <a:lnTo>
                    <a:pt x="69" y="23"/>
                  </a:lnTo>
                  <a:lnTo>
                    <a:pt x="83" y="17"/>
                  </a:lnTo>
                  <a:lnTo>
                    <a:pt x="99" y="11"/>
                  </a:lnTo>
                  <a:lnTo>
                    <a:pt x="115" y="6"/>
                  </a:lnTo>
                  <a:lnTo>
                    <a:pt x="131" y="2"/>
                  </a:lnTo>
                  <a:lnTo>
                    <a:pt x="149" y="1"/>
                  </a:lnTo>
                  <a:lnTo>
                    <a:pt x="169" y="0"/>
                  </a:lnTo>
                  <a:lnTo>
                    <a:pt x="184" y="0"/>
                  </a:lnTo>
                  <a:lnTo>
                    <a:pt x="199" y="1"/>
                  </a:lnTo>
                  <a:lnTo>
                    <a:pt x="213" y="2"/>
                  </a:lnTo>
                  <a:lnTo>
                    <a:pt x="226" y="4"/>
                  </a:lnTo>
                  <a:lnTo>
                    <a:pt x="238" y="7"/>
                  </a:lnTo>
                  <a:lnTo>
                    <a:pt x="250" y="11"/>
                  </a:lnTo>
                  <a:lnTo>
                    <a:pt x="259" y="15"/>
                  </a:lnTo>
                  <a:lnTo>
                    <a:pt x="269" y="19"/>
                  </a:lnTo>
                  <a:lnTo>
                    <a:pt x="279" y="25"/>
                  </a:lnTo>
                  <a:lnTo>
                    <a:pt x="287" y="30"/>
                  </a:lnTo>
                  <a:lnTo>
                    <a:pt x="295" y="36"/>
                  </a:lnTo>
                  <a:lnTo>
                    <a:pt x="303" y="43"/>
                  </a:lnTo>
                  <a:lnTo>
                    <a:pt x="309" y="50"/>
                  </a:lnTo>
                  <a:lnTo>
                    <a:pt x="315" y="58"/>
                  </a:lnTo>
                  <a:lnTo>
                    <a:pt x="321" y="67"/>
                  </a:lnTo>
                  <a:lnTo>
                    <a:pt x="326" y="75"/>
                  </a:lnTo>
                  <a:lnTo>
                    <a:pt x="331" y="85"/>
                  </a:lnTo>
                  <a:lnTo>
                    <a:pt x="334" y="95"/>
                  </a:lnTo>
                  <a:lnTo>
                    <a:pt x="338" y="105"/>
                  </a:lnTo>
                  <a:lnTo>
                    <a:pt x="340" y="117"/>
                  </a:lnTo>
                  <a:lnTo>
                    <a:pt x="342" y="129"/>
                  </a:lnTo>
                  <a:lnTo>
                    <a:pt x="344" y="142"/>
                  </a:lnTo>
                  <a:lnTo>
                    <a:pt x="345" y="156"/>
                  </a:lnTo>
                  <a:lnTo>
                    <a:pt x="346" y="170"/>
                  </a:lnTo>
                  <a:lnTo>
                    <a:pt x="346" y="183"/>
                  </a:lnTo>
                  <a:close/>
                  <a:moveTo>
                    <a:pt x="229" y="129"/>
                  </a:moveTo>
                  <a:lnTo>
                    <a:pt x="227" y="113"/>
                  </a:lnTo>
                  <a:lnTo>
                    <a:pt x="223" y="100"/>
                  </a:lnTo>
                  <a:lnTo>
                    <a:pt x="221" y="95"/>
                  </a:lnTo>
                  <a:lnTo>
                    <a:pt x="218" y="90"/>
                  </a:lnTo>
                  <a:lnTo>
                    <a:pt x="215" y="85"/>
                  </a:lnTo>
                  <a:lnTo>
                    <a:pt x="212" y="82"/>
                  </a:lnTo>
                  <a:lnTo>
                    <a:pt x="203" y="75"/>
                  </a:lnTo>
                  <a:lnTo>
                    <a:pt x="195" y="71"/>
                  </a:lnTo>
                  <a:lnTo>
                    <a:pt x="185" y="68"/>
                  </a:lnTo>
                  <a:lnTo>
                    <a:pt x="173" y="68"/>
                  </a:lnTo>
                  <a:lnTo>
                    <a:pt x="167" y="68"/>
                  </a:lnTo>
                  <a:lnTo>
                    <a:pt x="160" y="69"/>
                  </a:lnTo>
                  <a:lnTo>
                    <a:pt x="155" y="70"/>
                  </a:lnTo>
                  <a:lnTo>
                    <a:pt x="149" y="73"/>
                  </a:lnTo>
                  <a:lnTo>
                    <a:pt x="144" y="75"/>
                  </a:lnTo>
                  <a:lnTo>
                    <a:pt x="138" y="80"/>
                  </a:lnTo>
                  <a:lnTo>
                    <a:pt x="134" y="84"/>
                  </a:lnTo>
                  <a:lnTo>
                    <a:pt x="130" y="89"/>
                  </a:lnTo>
                  <a:lnTo>
                    <a:pt x="126" y="97"/>
                  </a:lnTo>
                  <a:lnTo>
                    <a:pt x="121" y="105"/>
                  </a:lnTo>
                  <a:lnTo>
                    <a:pt x="119" y="116"/>
                  </a:lnTo>
                  <a:lnTo>
                    <a:pt x="117" y="129"/>
                  </a:lnTo>
                  <a:lnTo>
                    <a:pt x="229" y="129"/>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96" name="Freeform 1524">
              <a:extLst>
                <a:ext uri="{FF2B5EF4-FFF2-40B4-BE49-F238E27FC236}">
                  <a16:creationId xmlns:a16="http://schemas.microsoft.com/office/drawing/2014/main" id="{CDEE3E15-BA5C-412B-A65C-B9DF1C5EF320}"/>
                </a:ext>
              </a:extLst>
            </p:cNvPr>
            <p:cNvSpPr>
              <a:spLocks/>
            </p:cNvSpPr>
            <p:nvPr/>
          </p:nvSpPr>
          <p:spPr bwMode="auto">
            <a:xfrm>
              <a:off x="1678" y="3527"/>
              <a:ext cx="63" cy="60"/>
            </a:xfrm>
            <a:custGeom>
              <a:avLst/>
              <a:gdLst>
                <a:gd name="T0" fmla="*/ 0 w 315"/>
                <a:gd name="T1" fmla="*/ 1 h 304"/>
                <a:gd name="T2" fmla="*/ 21 w 315"/>
                <a:gd name="T3" fmla="*/ 1 h 304"/>
                <a:gd name="T4" fmla="*/ 21 w 315"/>
                <a:gd name="T5" fmla="*/ 11 h 304"/>
                <a:gd name="T6" fmla="*/ 24 w 315"/>
                <a:gd name="T7" fmla="*/ 8 h 304"/>
                <a:gd name="T8" fmla="*/ 26 w 315"/>
                <a:gd name="T9" fmla="*/ 6 h 304"/>
                <a:gd name="T10" fmla="*/ 28 w 315"/>
                <a:gd name="T11" fmla="*/ 4 h 304"/>
                <a:gd name="T12" fmla="*/ 31 w 315"/>
                <a:gd name="T13" fmla="*/ 3 h 304"/>
                <a:gd name="T14" fmla="*/ 33 w 315"/>
                <a:gd name="T15" fmla="*/ 1 h 304"/>
                <a:gd name="T16" fmla="*/ 36 w 315"/>
                <a:gd name="T17" fmla="*/ 1 h 304"/>
                <a:gd name="T18" fmla="*/ 39 w 315"/>
                <a:gd name="T19" fmla="*/ 0 h 304"/>
                <a:gd name="T20" fmla="*/ 43 w 315"/>
                <a:gd name="T21" fmla="*/ 0 h 304"/>
                <a:gd name="T22" fmla="*/ 45 w 315"/>
                <a:gd name="T23" fmla="*/ 0 h 304"/>
                <a:gd name="T24" fmla="*/ 47 w 315"/>
                <a:gd name="T25" fmla="*/ 0 h 304"/>
                <a:gd name="T26" fmla="*/ 49 w 315"/>
                <a:gd name="T27" fmla="*/ 1 h 304"/>
                <a:gd name="T28" fmla="*/ 51 w 315"/>
                <a:gd name="T29" fmla="*/ 1 h 304"/>
                <a:gd name="T30" fmla="*/ 53 w 315"/>
                <a:gd name="T31" fmla="*/ 2 h 304"/>
                <a:gd name="T32" fmla="*/ 55 w 315"/>
                <a:gd name="T33" fmla="*/ 3 h 304"/>
                <a:gd name="T34" fmla="*/ 56 w 315"/>
                <a:gd name="T35" fmla="*/ 4 h 304"/>
                <a:gd name="T36" fmla="*/ 58 w 315"/>
                <a:gd name="T37" fmla="*/ 6 h 304"/>
                <a:gd name="T38" fmla="*/ 59 w 315"/>
                <a:gd name="T39" fmla="*/ 7 h 304"/>
                <a:gd name="T40" fmla="*/ 60 w 315"/>
                <a:gd name="T41" fmla="*/ 9 h 304"/>
                <a:gd name="T42" fmla="*/ 61 w 315"/>
                <a:gd name="T43" fmla="*/ 11 h 304"/>
                <a:gd name="T44" fmla="*/ 62 w 315"/>
                <a:gd name="T45" fmla="*/ 12 h 304"/>
                <a:gd name="T46" fmla="*/ 62 w 315"/>
                <a:gd name="T47" fmla="*/ 15 h 304"/>
                <a:gd name="T48" fmla="*/ 63 w 315"/>
                <a:gd name="T49" fmla="*/ 17 h 304"/>
                <a:gd name="T50" fmla="*/ 63 w 315"/>
                <a:gd name="T51" fmla="*/ 20 h 304"/>
                <a:gd name="T52" fmla="*/ 63 w 315"/>
                <a:gd name="T53" fmla="*/ 23 h 304"/>
                <a:gd name="T54" fmla="*/ 63 w 315"/>
                <a:gd name="T55" fmla="*/ 60 h 304"/>
                <a:gd name="T56" fmla="*/ 40 w 315"/>
                <a:gd name="T57" fmla="*/ 60 h 304"/>
                <a:gd name="T58" fmla="*/ 40 w 315"/>
                <a:gd name="T59" fmla="*/ 28 h 304"/>
                <a:gd name="T60" fmla="*/ 40 w 315"/>
                <a:gd name="T61" fmla="*/ 25 h 304"/>
                <a:gd name="T62" fmla="*/ 39 w 315"/>
                <a:gd name="T63" fmla="*/ 23 h 304"/>
                <a:gd name="T64" fmla="*/ 39 w 315"/>
                <a:gd name="T65" fmla="*/ 21 h 304"/>
                <a:gd name="T66" fmla="*/ 38 w 315"/>
                <a:gd name="T67" fmla="*/ 20 h 304"/>
                <a:gd name="T68" fmla="*/ 37 w 315"/>
                <a:gd name="T69" fmla="*/ 19 h 304"/>
                <a:gd name="T70" fmla="*/ 35 w 315"/>
                <a:gd name="T71" fmla="*/ 18 h 304"/>
                <a:gd name="T72" fmla="*/ 34 w 315"/>
                <a:gd name="T73" fmla="*/ 18 h 304"/>
                <a:gd name="T74" fmla="*/ 32 w 315"/>
                <a:gd name="T75" fmla="*/ 18 h 304"/>
                <a:gd name="T76" fmla="*/ 30 w 315"/>
                <a:gd name="T77" fmla="*/ 18 h 304"/>
                <a:gd name="T78" fmla="*/ 28 w 315"/>
                <a:gd name="T79" fmla="*/ 18 h 304"/>
                <a:gd name="T80" fmla="*/ 27 w 315"/>
                <a:gd name="T81" fmla="*/ 19 h 304"/>
                <a:gd name="T82" fmla="*/ 25 w 315"/>
                <a:gd name="T83" fmla="*/ 21 h 304"/>
                <a:gd name="T84" fmla="*/ 25 w 315"/>
                <a:gd name="T85" fmla="*/ 22 h 304"/>
                <a:gd name="T86" fmla="*/ 24 w 315"/>
                <a:gd name="T87" fmla="*/ 23 h 304"/>
                <a:gd name="T88" fmla="*/ 24 w 315"/>
                <a:gd name="T89" fmla="*/ 24 h 304"/>
                <a:gd name="T90" fmla="*/ 23 w 315"/>
                <a:gd name="T91" fmla="*/ 25 h 304"/>
                <a:gd name="T92" fmla="*/ 23 w 315"/>
                <a:gd name="T93" fmla="*/ 28 h 304"/>
                <a:gd name="T94" fmla="*/ 23 w 315"/>
                <a:gd name="T95" fmla="*/ 32 h 304"/>
                <a:gd name="T96" fmla="*/ 23 w 315"/>
                <a:gd name="T97" fmla="*/ 60 h 304"/>
                <a:gd name="T98" fmla="*/ 0 w 315"/>
                <a:gd name="T99" fmla="*/ 60 h 304"/>
                <a:gd name="T100" fmla="*/ 0 w 315"/>
                <a:gd name="T101" fmla="*/ 1 h 30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15"/>
                <a:gd name="T154" fmla="*/ 0 h 304"/>
                <a:gd name="T155" fmla="*/ 315 w 315"/>
                <a:gd name="T156" fmla="*/ 304 h 30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15" h="304">
                  <a:moveTo>
                    <a:pt x="0" y="6"/>
                  </a:moveTo>
                  <a:lnTo>
                    <a:pt x="106" y="6"/>
                  </a:lnTo>
                  <a:lnTo>
                    <a:pt x="106" y="55"/>
                  </a:lnTo>
                  <a:lnTo>
                    <a:pt x="118" y="41"/>
                  </a:lnTo>
                  <a:lnTo>
                    <a:pt x="130" y="30"/>
                  </a:lnTo>
                  <a:lnTo>
                    <a:pt x="142" y="20"/>
                  </a:lnTo>
                  <a:lnTo>
                    <a:pt x="154" y="13"/>
                  </a:lnTo>
                  <a:lnTo>
                    <a:pt x="167" y="7"/>
                  </a:lnTo>
                  <a:lnTo>
                    <a:pt x="181" y="3"/>
                  </a:lnTo>
                  <a:lnTo>
                    <a:pt x="197" y="1"/>
                  </a:lnTo>
                  <a:lnTo>
                    <a:pt x="213" y="0"/>
                  </a:lnTo>
                  <a:lnTo>
                    <a:pt x="225" y="0"/>
                  </a:lnTo>
                  <a:lnTo>
                    <a:pt x="236" y="2"/>
                  </a:lnTo>
                  <a:lnTo>
                    <a:pt x="247" y="4"/>
                  </a:lnTo>
                  <a:lnTo>
                    <a:pt x="256" y="6"/>
                  </a:lnTo>
                  <a:lnTo>
                    <a:pt x="265" y="11"/>
                  </a:lnTo>
                  <a:lnTo>
                    <a:pt x="274" y="16"/>
                  </a:lnTo>
                  <a:lnTo>
                    <a:pt x="281" y="21"/>
                  </a:lnTo>
                  <a:lnTo>
                    <a:pt x="288" y="28"/>
                  </a:lnTo>
                  <a:lnTo>
                    <a:pt x="294" y="35"/>
                  </a:lnTo>
                  <a:lnTo>
                    <a:pt x="300" y="44"/>
                  </a:lnTo>
                  <a:lnTo>
                    <a:pt x="304" y="54"/>
                  </a:lnTo>
                  <a:lnTo>
                    <a:pt x="308" y="63"/>
                  </a:lnTo>
                  <a:lnTo>
                    <a:pt x="310" y="75"/>
                  </a:lnTo>
                  <a:lnTo>
                    <a:pt x="313" y="87"/>
                  </a:lnTo>
                  <a:lnTo>
                    <a:pt x="315" y="101"/>
                  </a:lnTo>
                  <a:lnTo>
                    <a:pt x="315" y="115"/>
                  </a:lnTo>
                  <a:lnTo>
                    <a:pt x="315" y="304"/>
                  </a:lnTo>
                  <a:lnTo>
                    <a:pt x="200" y="304"/>
                  </a:lnTo>
                  <a:lnTo>
                    <a:pt x="200" y="140"/>
                  </a:lnTo>
                  <a:lnTo>
                    <a:pt x="199" y="127"/>
                  </a:lnTo>
                  <a:lnTo>
                    <a:pt x="197" y="116"/>
                  </a:lnTo>
                  <a:lnTo>
                    <a:pt x="194" y="108"/>
                  </a:lnTo>
                  <a:lnTo>
                    <a:pt x="189" y="101"/>
                  </a:lnTo>
                  <a:lnTo>
                    <a:pt x="184" y="96"/>
                  </a:lnTo>
                  <a:lnTo>
                    <a:pt x="177" y="93"/>
                  </a:lnTo>
                  <a:lnTo>
                    <a:pt x="169" y="90"/>
                  </a:lnTo>
                  <a:lnTo>
                    <a:pt x="160" y="89"/>
                  </a:lnTo>
                  <a:lnTo>
                    <a:pt x="151" y="90"/>
                  </a:lnTo>
                  <a:lnTo>
                    <a:pt x="142" y="93"/>
                  </a:lnTo>
                  <a:lnTo>
                    <a:pt x="133" y="98"/>
                  </a:lnTo>
                  <a:lnTo>
                    <a:pt x="127" y="104"/>
                  </a:lnTo>
                  <a:lnTo>
                    <a:pt x="124" y="109"/>
                  </a:lnTo>
                  <a:lnTo>
                    <a:pt x="121" y="114"/>
                  </a:lnTo>
                  <a:lnTo>
                    <a:pt x="119" y="121"/>
                  </a:lnTo>
                  <a:lnTo>
                    <a:pt x="117" y="127"/>
                  </a:lnTo>
                  <a:lnTo>
                    <a:pt x="115" y="142"/>
                  </a:lnTo>
                  <a:lnTo>
                    <a:pt x="114" y="162"/>
                  </a:lnTo>
                  <a:lnTo>
                    <a:pt x="114" y="304"/>
                  </a:lnTo>
                  <a:lnTo>
                    <a:pt x="0" y="304"/>
                  </a:lnTo>
                  <a:lnTo>
                    <a:pt x="0" y="6"/>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97" name="Freeform 1525">
              <a:extLst>
                <a:ext uri="{FF2B5EF4-FFF2-40B4-BE49-F238E27FC236}">
                  <a16:creationId xmlns:a16="http://schemas.microsoft.com/office/drawing/2014/main" id="{ABB05838-C7D7-4B43-A66A-F3C4F40EC388}"/>
                </a:ext>
              </a:extLst>
            </p:cNvPr>
            <p:cNvSpPr>
              <a:spLocks/>
            </p:cNvSpPr>
            <p:nvPr/>
          </p:nvSpPr>
          <p:spPr bwMode="auto">
            <a:xfrm>
              <a:off x="1751" y="3505"/>
              <a:ext cx="45" cy="84"/>
            </a:xfrm>
            <a:custGeom>
              <a:avLst/>
              <a:gdLst>
                <a:gd name="T0" fmla="*/ 32 w 224"/>
                <a:gd name="T1" fmla="*/ 0 h 417"/>
                <a:gd name="T2" fmla="*/ 32 w 224"/>
                <a:gd name="T3" fmla="*/ 23 h 417"/>
                <a:gd name="T4" fmla="*/ 44 w 224"/>
                <a:gd name="T5" fmla="*/ 23 h 417"/>
                <a:gd name="T6" fmla="*/ 44 w 224"/>
                <a:gd name="T7" fmla="*/ 39 h 417"/>
                <a:gd name="T8" fmla="*/ 32 w 224"/>
                <a:gd name="T9" fmla="*/ 39 h 417"/>
                <a:gd name="T10" fmla="*/ 32 w 224"/>
                <a:gd name="T11" fmla="*/ 61 h 417"/>
                <a:gd name="T12" fmla="*/ 32 w 224"/>
                <a:gd name="T13" fmla="*/ 63 h 417"/>
                <a:gd name="T14" fmla="*/ 32 w 224"/>
                <a:gd name="T15" fmla="*/ 64 h 417"/>
                <a:gd name="T16" fmla="*/ 32 w 224"/>
                <a:gd name="T17" fmla="*/ 65 h 417"/>
                <a:gd name="T18" fmla="*/ 32 w 224"/>
                <a:gd name="T19" fmla="*/ 66 h 417"/>
                <a:gd name="T20" fmla="*/ 33 w 224"/>
                <a:gd name="T21" fmla="*/ 67 h 417"/>
                <a:gd name="T22" fmla="*/ 34 w 224"/>
                <a:gd name="T23" fmla="*/ 67 h 417"/>
                <a:gd name="T24" fmla="*/ 35 w 224"/>
                <a:gd name="T25" fmla="*/ 68 h 417"/>
                <a:gd name="T26" fmla="*/ 36 w 224"/>
                <a:gd name="T27" fmla="*/ 68 h 417"/>
                <a:gd name="T28" fmla="*/ 38 w 224"/>
                <a:gd name="T29" fmla="*/ 68 h 417"/>
                <a:gd name="T30" fmla="*/ 39 w 224"/>
                <a:gd name="T31" fmla="*/ 67 h 417"/>
                <a:gd name="T32" fmla="*/ 41 w 224"/>
                <a:gd name="T33" fmla="*/ 67 h 417"/>
                <a:gd name="T34" fmla="*/ 43 w 224"/>
                <a:gd name="T35" fmla="*/ 66 h 417"/>
                <a:gd name="T36" fmla="*/ 45 w 224"/>
                <a:gd name="T37" fmla="*/ 82 h 417"/>
                <a:gd name="T38" fmla="*/ 41 w 224"/>
                <a:gd name="T39" fmla="*/ 83 h 417"/>
                <a:gd name="T40" fmla="*/ 37 w 224"/>
                <a:gd name="T41" fmla="*/ 84 h 417"/>
                <a:gd name="T42" fmla="*/ 33 w 224"/>
                <a:gd name="T43" fmla="*/ 84 h 417"/>
                <a:gd name="T44" fmla="*/ 29 w 224"/>
                <a:gd name="T45" fmla="*/ 84 h 417"/>
                <a:gd name="T46" fmla="*/ 25 w 224"/>
                <a:gd name="T47" fmla="*/ 84 h 417"/>
                <a:gd name="T48" fmla="*/ 21 w 224"/>
                <a:gd name="T49" fmla="*/ 84 h 417"/>
                <a:gd name="T50" fmla="*/ 20 w 224"/>
                <a:gd name="T51" fmla="*/ 83 h 417"/>
                <a:gd name="T52" fmla="*/ 19 w 224"/>
                <a:gd name="T53" fmla="*/ 83 h 417"/>
                <a:gd name="T54" fmla="*/ 17 w 224"/>
                <a:gd name="T55" fmla="*/ 83 h 417"/>
                <a:gd name="T56" fmla="*/ 16 w 224"/>
                <a:gd name="T57" fmla="*/ 82 h 417"/>
                <a:gd name="T58" fmla="*/ 15 w 224"/>
                <a:gd name="T59" fmla="*/ 81 h 417"/>
                <a:gd name="T60" fmla="*/ 13 w 224"/>
                <a:gd name="T61" fmla="*/ 79 h 417"/>
                <a:gd name="T62" fmla="*/ 12 w 224"/>
                <a:gd name="T63" fmla="*/ 77 h 417"/>
                <a:gd name="T64" fmla="*/ 10 w 224"/>
                <a:gd name="T65" fmla="*/ 75 h 417"/>
                <a:gd name="T66" fmla="*/ 10 w 224"/>
                <a:gd name="T67" fmla="*/ 73 h 417"/>
                <a:gd name="T68" fmla="*/ 9 w 224"/>
                <a:gd name="T69" fmla="*/ 69 h 417"/>
                <a:gd name="T70" fmla="*/ 8 w 224"/>
                <a:gd name="T71" fmla="*/ 65 h 417"/>
                <a:gd name="T72" fmla="*/ 8 w 224"/>
                <a:gd name="T73" fmla="*/ 61 h 417"/>
                <a:gd name="T74" fmla="*/ 8 w 224"/>
                <a:gd name="T75" fmla="*/ 39 h 417"/>
                <a:gd name="T76" fmla="*/ 0 w 224"/>
                <a:gd name="T77" fmla="*/ 39 h 417"/>
                <a:gd name="T78" fmla="*/ 0 w 224"/>
                <a:gd name="T79" fmla="*/ 23 h 417"/>
                <a:gd name="T80" fmla="*/ 8 w 224"/>
                <a:gd name="T81" fmla="*/ 23 h 417"/>
                <a:gd name="T82" fmla="*/ 8 w 224"/>
                <a:gd name="T83" fmla="*/ 12 h 417"/>
                <a:gd name="T84" fmla="*/ 32 w 224"/>
                <a:gd name="T85" fmla="*/ 0 h 41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24"/>
                <a:gd name="T130" fmla="*/ 0 h 417"/>
                <a:gd name="T131" fmla="*/ 224 w 224"/>
                <a:gd name="T132" fmla="*/ 417 h 41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24" h="417">
                  <a:moveTo>
                    <a:pt x="157" y="0"/>
                  </a:moveTo>
                  <a:lnTo>
                    <a:pt x="157" y="113"/>
                  </a:lnTo>
                  <a:lnTo>
                    <a:pt x="219" y="113"/>
                  </a:lnTo>
                  <a:lnTo>
                    <a:pt x="219" y="196"/>
                  </a:lnTo>
                  <a:lnTo>
                    <a:pt x="157" y="196"/>
                  </a:lnTo>
                  <a:lnTo>
                    <a:pt x="157" y="302"/>
                  </a:lnTo>
                  <a:lnTo>
                    <a:pt x="157" y="311"/>
                  </a:lnTo>
                  <a:lnTo>
                    <a:pt x="158" y="318"/>
                  </a:lnTo>
                  <a:lnTo>
                    <a:pt x="159" y="324"/>
                  </a:lnTo>
                  <a:lnTo>
                    <a:pt x="160" y="328"/>
                  </a:lnTo>
                  <a:lnTo>
                    <a:pt x="163" y="332"/>
                  </a:lnTo>
                  <a:lnTo>
                    <a:pt x="168" y="334"/>
                  </a:lnTo>
                  <a:lnTo>
                    <a:pt x="173" y="337"/>
                  </a:lnTo>
                  <a:lnTo>
                    <a:pt x="180" y="338"/>
                  </a:lnTo>
                  <a:lnTo>
                    <a:pt x="187" y="337"/>
                  </a:lnTo>
                  <a:lnTo>
                    <a:pt x="195" y="335"/>
                  </a:lnTo>
                  <a:lnTo>
                    <a:pt x="204" y="333"/>
                  </a:lnTo>
                  <a:lnTo>
                    <a:pt x="215" y="330"/>
                  </a:lnTo>
                  <a:lnTo>
                    <a:pt x="224" y="409"/>
                  </a:lnTo>
                  <a:lnTo>
                    <a:pt x="202" y="413"/>
                  </a:lnTo>
                  <a:lnTo>
                    <a:pt x="183" y="415"/>
                  </a:lnTo>
                  <a:lnTo>
                    <a:pt x="163" y="417"/>
                  </a:lnTo>
                  <a:lnTo>
                    <a:pt x="145" y="417"/>
                  </a:lnTo>
                  <a:lnTo>
                    <a:pt x="124" y="417"/>
                  </a:lnTo>
                  <a:lnTo>
                    <a:pt x="107" y="415"/>
                  </a:lnTo>
                  <a:lnTo>
                    <a:pt x="100" y="413"/>
                  </a:lnTo>
                  <a:lnTo>
                    <a:pt x="93" y="412"/>
                  </a:lnTo>
                  <a:lnTo>
                    <a:pt x="87" y="410"/>
                  </a:lnTo>
                  <a:lnTo>
                    <a:pt x="81" y="407"/>
                  </a:lnTo>
                  <a:lnTo>
                    <a:pt x="73" y="401"/>
                  </a:lnTo>
                  <a:lnTo>
                    <a:pt x="64" y="393"/>
                  </a:lnTo>
                  <a:lnTo>
                    <a:pt x="58" y="384"/>
                  </a:lnTo>
                  <a:lnTo>
                    <a:pt x="52" y="373"/>
                  </a:lnTo>
                  <a:lnTo>
                    <a:pt x="48" y="361"/>
                  </a:lnTo>
                  <a:lnTo>
                    <a:pt x="45" y="344"/>
                  </a:lnTo>
                  <a:lnTo>
                    <a:pt x="42" y="325"/>
                  </a:lnTo>
                  <a:lnTo>
                    <a:pt x="42" y="301"/>
                  </a:lnTo>
                  <a:lnTo>
                    <a:pt x="42" y="196"/>
                  </a:lnTo>
                  <a:lnTo>
                    <a:pt x="0" y="196"/>
                  </a:lnTo>
                  <a:lnTo>
                    <a:pt x="0" y="113"/>
                  </a:lnTo>
                  <a:lnTo>
                    <a:pt x="42" y="113"/>
                  </a:lnTo>
                  <a:lnTo>
                    <a:pt x="42" y="58"/>
                  </a:lnTo>
                  <a:lnTo>
                    <a:pt x="157" y="0"/>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98" name="Freeform 1526">
              <a:extLst>
                <a:ext uri="{FF2B5EF4-FFF2-40B4-BE49-F238E27FC236}">
                  <a16:creationId xmlns:a16="http://schemas.microsoft.com/office/drawing/2014/main" id="{70284146-F486-4890-B862-858B7487D3D8}"/>
                </a:ext>
              </a:extLst>
            </p:cNvPr>
            <p:cNvSpPr>
              <a:spLocks noEditPoints="1"/>
            </p:cNvSpPr>
            <p:nvPr/>
          </p:nvSpPr>
          <p:spPr bwMode="auto">
            <a:xfrm>
              <a:off x="1803" y="3527"/>
              <a:ext cx="69" cy="62"/>
            </a:xfrm>
            <a:custGeom>
              <a:avLst/>
              <a:gdLst>
                <a:gd name="T0" fmla="*/ 24 w 346"/>
                <a:gd name="T1" fmla="*/ 39 h 310"/>
                <a:gd name="T2" fmla="*/ 26 w 346"/>
                <a:gd name="T3" fmla="*/ 45 h 310"/>
                <a:gd name="T4" fmla="*/ 29 w 346"/>
                <a:gd name="T5" fmla="*/ 47 h 310"/>
                <a:gd name="T6" fmla="*/ 32 w 346"/>
                <a:gd name="T7" fmla="*/ 48 h 310"/>
                <a:gd name="T8" fmla="*/ 36 w 346"/>
                <a:gd name="T9" fmla="*/ 49 h 310"/>
                <a:gd name="T10" fmla="*/ 41 w 346"/>
                <a:gd name="T11" fmla="*/ 47 h 310"/>
                <a:gd name="T12" fmla="*/ 44 w 346"/>
                <a:gd name="T13" fmla="*/ 45 h 310"/>
                <a:gd name="T14" fmla="*/ 66 w 346"/>
                <a:gd name="T15" fmla="*/ 48 h 310"/>
                <a:gd name="T16" fmla="*/ 62 w 346"/>
                <a:gd name="T17" fmla="*/ 53 h 310"/>
                <a:gd name="T18" fmla="*/ 57 w 346"/>
                <a:gd name="T19" fmla="*/ 57 h 310"/>
                <a:gd name="T20" fmla="*/ 51 w 346"/>
                <a:gd name="T21" fmla="*/ 60 h 310"/>
                <a:gd name="T22" fmla="*/ 43 w 346"/>
                <a:gd name="T23" fmla="*/ 62 h 310"/>
                <a:gd name="T24" fmla="*/ 34 w 346"/>
                <a:gd name="T25" fmla="*/ 62 h 310"/>
                <a:gd name="T26" fmla="*/ 26 w 346"/>
                <a:gd name="T27" fmla="*/ 62 h 310"/>
                <a:gd name="T28" fmla="*/ 20 w 346"/>
                <a:gd name="T29" fmla="*/ 60 h 310"/>
                <a:gd name="T30" fmla="*/ 14 w 346"/>
                <a:gd name="T31" fmla="*/ 58 h 310"/>
                <a:gd name="T32" fmla="*/ 10 w 346"/>
                <a:gd name="T33" fmla="*/ 55 h 310"/>
                <a:gd name="T34" fmla="*/ 6 w 346"/>
                <a:gd name="T35" fmla="*/ 50 h 310"/>
                <a:gd name="T36" fmla="*/ 3 w 346"/>
                <a:gd name="T37" fmla="*/ 44 h 310"/>
                <a:gd name="T38" fmla="*/ 1 w 346"/>
                <a:gd name="T39" fmla="*/ 38 h 310"/>
                <a:gd name="T40" fmla="*/ 0 w 346"/>
                <a:gd name="T41" fmla="*/ 31 h 310"/>
                <a:gd name="T42" fmla="*/ 1 w 346"/>
                <a:gd name="T43" fmla="*/ 22 h 310"/>
                <a:gd name="T44" fmla="*/ 5 w 346"/>
                <a:gd name="T45" fmla="*/ 13 h 310"/>
                <a:gd name="T46" fmla="*/ 11 w 346"/>
                <a:gd name="T47" fmla="*/ 7 h 310"/>
                <a:gd name="T48" fmla="*/ 20 w 346"/>
                <a:gd name="T49" fmla="*/ 2 h 310"/>
                <a:gd name="T50" fmla="*/ 30 w 346"/>
                <a:gd name="T51" fmla="*/ 0 h 310"/>
                <a:gd name="T52" fmla="*/ 40 w 346"/>
                <a:gd name="T53" fmla="*/ 0 h 310"/>
                <a:gd name="T54" fmla="*/ 47 w 346"/>
                <a:gd name="T55" fmla="*/ 1 h 310"/>
                <a:gd name="T56" fmla="*/ 54 w 346"/>
                <a:gd name="T57" fmla="*/ 4 h 310"/>
                <a:gd name="T58" fmla="*/ 59 w 346"/>
                <a:gd name="T59" fmla="*/ 7 h 310"/>
                <a:gd name="T60" fmla="*/ 63 w 346"/>
                <a:gd name="T61" fmla="*/ 12 h 310"/>
                <a:gd name="T62" fmla="*/ 66 w 346"/>
                <a:gd name="T63" fmla="*/ 17 h 310"/>
                <a:gd name="T64" fmla="*/ 68 w 346"/>
                <a:gd name="T65" fmla="*/ 23 h 310"/>
                <a:gd name="T66" fmla="*/ 69 w 346"/>
                <a:gd name="T67" fmla="*/ 31 h 310"/>
                <a:gd name="T68" fmla="*/ 46 w 346"/>
                <a:gd name="T69" fmla="*/ 26 h 310"/>
                <a:gd name="T70" fmla="*/ 44 w 346"/>
                <a:gd name="T71" fmla="*/ 19 h 310"/>
                <a:gd name="T72" fmla="*/ 42 w 346"/>
                <a:gd name="T73" fmla="*/ 16 h 310"/>
                <a:gd name="T74" fmla="*/ 37 w 346"/>
                <a:gd name="T75" fmla="*/ 14 h 310"/>
                <a:gd name="T76" fmla="*/ 32 w 346"/>
                <a:gd name="T77" fmla="*/ 14 h 310"/>
                <a:gd name="T78" fmla="*/ 29 w 346"/>
                <a:gd name="T79" fmla="*/ 15 h 310"/>
                <a:gd name="T80" fmla="*/ 26 w 346"/>
                <a:gd name="T81" fmla="*/ 18 h 310"/>
                <a:gd name="T82" fmla="*/ 24 w 346"/>
                <a:gd name="T83" fmla="*/ 23 h 31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46"/>
                <a:gd name="T127" fmla="*/ 0 h 310"/>
                <a:gd name="T128" fmla="*/ 346 w 346"/>
                <a:gd name="T129" fmla="*/ 310 h 31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46" h="310">
                  <a:moveTo>
                    <a:pt x="346" y="183"/>
                  </a:moveTo>
                  <a:lnTo>
                    <a:pt x="117" y="183"/>
                  </a:lnTo>
                  <a:lnTo>
                    <a:pt x="119" y="196"/>
                  </a:lnTo>
                  <a:lnTo>
                    <a:pt x="121" y="208"/>
                  </a:lnTo>
                  <a:lnTo>
                    <a:pt x="126" y="217"/>
                  </a:lnTo>
                  <a:lnTo>
                    <a:pt x="131" y="224"/>
                  </a:lnTo>
                  <a:lnTo>
                    <a:pt x="135" y="230"/>
                  </a:lnTo>
                  <a:lnTo>
                    <a:pt x="141" y="233"/>
                  </a:lnTo>
                  <a:lnTo>
                    <a:pt x="145" y="236"/>
                  </a:lnTo>
                  <a:lnTo>
                    <a:pt x="150" y="239"/>
                  </a:lnTo>
                  <a:lnTo>
                    <a:pt x="156" y="241"/>
                  </a:lnTo>
                  <a:lnTo>
                    <a:pt x="162" y="242"/>
                  </a:lnTo>
                  <a:lnTo>
                    <a:pt x="168" y="244"/>
                  </a:lnTo>
                  <a:lnTo>
                    <a:pt x="174" y="244"/>
                  </a:lnTo>
                  <a:lnTo>
                    <a:pt x="183" y="244"/>
                  </a:lnTo>
                  <a:lnTo>
                    <a:pt x="191" y="241"/>
                  </a:lnTo>
                  <a:lnTo>
                    <a:pt x="199" y="239"/>
                  </a:lnTo>
                  <a:lnTo>
                    <a:pt x="207" y="235"/>
                  </a:lnTo>
                  <a:lnTo>
                    <a:pt x="211" y="233"/>
                  </a:lnTo>
                  <a:lnTo>
                    <a:pt x="216" y="228"/>
                  </a:lnTo>
                  <a:lnTo>
                    <a:pt x="222" y="223"/>
                  </a:lnTo>
                  <a:lnTo>
                    <a:pt x="226" y="217"/>
                  </a:lnTo>
                  <a:lnTo>
                    <a:pt x="339" y="227"/>
                  </a:lnTo>
                  <a:lnTo>
                    <a:pt x="332" y="238"/>
                  </a:lnTo>
                  <a:lnTo>
                    <a:pt x="325" y="248"/>
                  </a:lnTo>
                  <a:lnTo>
                    <a:pt x="318" y="258"/>
                  </a:lnTo>
                  <a:lnTo>
                    <a:pt x="310" y="265"/>
                  </a:lnTo>
                  <a:lnTo>
                    <a:pt x="303" y="273"/>
                  </a:lnTo>
                  <a:lnTo>
                    <a:pt x="294" y="280"/>
                  </a:lnTo>
                  <a:lnTo>
                    <a:pt x="285" y="286"/>
                  </a:lnTo>
                  <a:lnTo>
                    <a:pt x="277" y="291"/>
                  </a:lnTo>
                  <a:lnTo>
                    <a:pt x="267" y="296"/>
                  </a:lnTo>
                  <a:lnTo>
                    <a:pt x="256" y="300"/>
                  </a:lnTo>
                  <a:lnTo>
                    <a:pt x="245" y="303"/>
                  </a:lnTo>
                  <a:lnTo>
                    <a:pt x="232" y="306"/>
                  </a:lnTo>
                  <a:lnTo>
                    <a:pt x="218" y="308"/>
                  </a:lnTo>
                  <a:lnTo>
                    <a:pt x="204" y="309"/>
                  </a:lnTo>
                  <a:lnTo>
                    <a:pt x="188" y="310"/>
                  </a:lnTo>
                  <a:lnTo>
                    <a:pt x="172" y="310"/>
                  </a:lnTo>
                  <a:lnTo>
                    <a:pt x="158" y="310"/>
                  </a:lnTo>
                  <a:lnTo>
                    <a:pt x="144" y="309"/>
                  </a:lnTo>
                  <a:lnTo>
                    <a:pt x="131" y="308"/>
                  </a:lnTo>
                  <a:lnTo>
                    <a:pt x="119" y="306"/>
                  </a:lnTo>
                  <a:lnTo>
                    <a:pt x="108" y="304"/>
                  </a:lnTo>
                  <a:lnTo>
                    <a:pt x="98" y="302"/>
                  </a:lnTo>
                  <a:lnTo>
                    <a:pt x="88" y="299"/>
                  </a:lnTo>
                  <a:lnTo>
                    <a:pt x="79" y="294"/>
                  </a:lnTo>
                  <a:lnTo>
                    <a:pt x="71" y="290"/>
                  </a:lnTo>
                  <a:lnTo>
                    <a:pt x="63" y="285"/>
                  </a:lnTo>
                  <a:lnTo>
                    <a:pt x="55" y="279"/>
                  </a:lnTo>
                  <a:lnTo>
                    <a:pt x="48" y="273"/>
                  </a:lnTo>
                  <a:lnTo>
                    <a:pt x="41" y="265"/>
                  </a:lnTo>
                  <a:lnTo>
                    <a:pt x="35" y="258"/>
                  </a:lnTo>
                  <a:lnTo>
                    <a:pt x="28" y="250"/>
                  </a:lnTo>
                  <a:lnTo>
                    <a:pt x="23" y="241"/>
                  </a:lnTo>
                  <a:lnTo>
                    <a:pt x="18" y="232"/>
                  </a:lnTo>
                  <a:lnTo>
                    <a:pt x="13" y="222"/>
                  </a:lnTo>
                  <a:lnTo>
                    <a:pt x="9" y="212"/>
                  </a:lnTo>
                  <a:lnTo>
                    <a:pt x="6" y="201"/>
                  </a:lnTo>
                  <a:lnTo>
                    <a:pt x="4" y="191"/>
                  </a:lnTo>
                  <a:lnTo>
                    <a:pt x="1" y="180"/>
                  </a:lnTo>
                  <a:lnTo>
                    <a:pt x="0" y="168"/>
                  </a:lnTo>
                  <a:lnTo>
                    <a:pt x="0" y="156"/>
                  </a:lnTo>
                  <a:lnTo>
                    <a:pt x="1" y="139"/>
                  </a:lnTo>
                  <a:lnTo>
                    <a:pt x="4" y="123"/>
                  </a:lnTo>
                  <a:lnTo>
                    <a:pt x="7" y="108"/>
                  </a:lnTo>
                  <a:lnTo>
                    <a:pt x="11" y="93"/>
                  </a:lnTo>
                  <a:lnTo>
                    <a:pt x="18" y="78"/>
                  </a:lnTo>
                  <a:lnTo>
                    <a:pt x="25" y="67"/>
                  </a:lnTo>
                  <a:lnTo>
                    <a:pt x="35" y="54"/>
                  </a:lnTo>
                  <a:lnTo>
                    <a:pt x="45" y="43"/>
                  </a:lnTo>
                  <a:lnTo>
                    <a:pt x="57" y="33"/>
                  </a:lnTo>
                  <a:lnTo>
                    <a:pt x="69" y="23"/>
                  </a:lnTo>
                  <a:lnTo>
                    <a:pt x="84" y="17"/>
                  </a:lnTo>
                  <a:lnTo>
                    <a:pt x="99" y="11"/>
                  </a:lnTo>
                  <a:lnTo>
                    <a:pt x="115" y="6"/>
                  </a:lnTo>
                  <a:lnTo>
                    <a:pt x="131" y="2"/>
                  </a:lnTo>
                  <a:lnTo>
                    <a:pt x="149" y="1"/>
                  </a:lnTo>
                  <a:lnTo>
                    <a:pt x="169" y="0"/>
                  </a:lnTo>
                  <a:lnTo>
                    <a:pt x="184" y="0"/>
                  </a:lnTo>
                  <a:lnTo>
                    <a:pt x="199" y="1"/>
                  </a:lnTo>
                  <a:lnTo>
                    <a:pt x="213" y="2"/>
                  </a:lnTo>
                  <a:lnTo>
                    <a:pt x="226" y="4"/>
                  </a:lnTo>
                  <a:lnTo>
                    <a:pt x="238" y="7"/>
                  </a:lnTo>
                  <a:lnTo>
                    <a:pt x="250" y="11"/>
                  </a:lnTo>
                  <a:lnTo>
                    <a:pt x="259" y="15"/>
                  </a:lnTo>
                  <a:lnTo>
                    <a:pt x="269" y="19"/>
                  </a:lnTo>
                  <a:lnTo>
                    <a:pt x="279" y="25"/>
                  </a:lnTo>
                  <a:lnTo>
                    <a:pt x="288" y="30"/>
                  </a:lnTo>
                  <a:lnTo>
                    <a:pt x="295" y="36"/>
                  </a:lnTo>
                  <a:lnTo>
                    <a:pt x="303" y="43"/>
                  </a:lnTo>
                  <a:lnTo>
                    <a:pt x="309" y="50"/>
                  </a:lnTo>
                  <a:lnTo>
                    <a:pt x="316" y="58"/>
                  </a:lnTo>
                  <a:lnTo>
                    <a:pt x="321" y="67"/>
                  </a:lnTo>
                  <a:lnTo>
                    <a:pt x="326" y="75"/>
                  </a:lnTo>
                  <a:lnTo>
                    <a:pt x="331" y="85"/>
                  </a:lnTo>
                  <a:lnTo>
                    <a:pt x="335" y="95"/>
                  </a:lnTo>
                  <a:lnTo>
                    <a:pt x="338" y="105"/>
                  </a:lnTo>
                  <a:lnTo>
                    <a:pt x="340" y="117"/>
                  </a:lnTo>
                  <a:lnTo>
                    <a:pt x="343" y="129"/>
                  </a:lnTo>
                  <a:lnTo>
                    <a:pt x="344" y="142"/>
                  </a:lnTo>
                  <a:lnTo>
                    <a:pt x="345" y="156"/>
                  </a:lnTo>
                  <a:lnTo>
                    <a:pt x="346" y="170"/>
                  </a:lnTo>
                  <a:lnTo>
                    <a:pt x="346" y="183"/>
                  </a:lnTo>
                  <a:close/>
                  <a:moveTo>
                    <a:pt x="229" y="129"/>
                  </a:moveTo>
                  <a:lnTo>
                    <a:pt x="227" y="113"/>
                  </a:lnTo>
                  <a:lnTo>
                    <a:pt x="223" y="100"/>
                  </a:lnTo>
                  <a:lnTo>
                    <a:pt x="221" y="95"/>
                  </a:lnTo>
                  <a:lnTo>
                    <a:pt x="218" y="90"/>
                  </a:lnTo>
                  <a:lnTo>
                    <a:pt x="215" y="85"/>
                  </a:lnTo>
                  <a:lnTo>
                    <a:pt x="212" y="82"/>
                  </a:lnTo>
                  <a:lnTo>
                    <a:pt x="203" y="75"/>
                  </a:lnTo>
                  <a:lnTo>
                    <a:pt x="195" y="71"/>
                  </a:lnTo>
                  <a:lnTo>
                    <a:pt x="185" y="68"/>
                  </a:lnTo>
                  <a:lnTo>
                    <a:pt x="173" y="68"/>
                  </a:lnTo>
                  <a:lnTo>
                    <a:pt x="167" y="68"/>
                  </a:lnTo>
                  <a:lnTo>
                    <a:pt x="160" y="69"/>
                  </a:lnTo>
                  <a:lnTo>
                    <a:pt x="155" y="70"/>
                  </a:lnTo>
                  <a:lnTo>
                    <a:pt x="149" y="73"/>
                  </a:lnTo>
                  <a:lnTo>
                    <a:pt x="144" y="75"/>
                  </a:lnTo>
                  <a:lnTo>
                    <a:pt x="139" y="80"/>
                  </a:lnTo>
                  <a:lnTo>
                    <a:pt x="134" y="84"/>
                  </a:lnTo>
                  <a:lnTo>
                    <a:pt x="130" y="89"/>
                  </a:lnTo>
                  <a:lnTo>
                    <a:pt x="126" y="97"/>
                  </a:lnTo>
                  <a:lnTo>
                    <a:pt x="121" y="105"/>
                  </a:lnTo>
                  <a:lnTo>
                    <a:pt x="119" y="116"/>
                  </a:lnTo>
                  <a:lnTo>
                    <a:pt x="117" y="129"/>
                  </a:lnTo>
                  <a:lnTo>
                    <a:pt x="229" y="129"/>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299" name="Freeform 1527">
              <a:extLst>
                <a:ext uri="{FF2B5EF4-FFF2-40B4-BE49-F238E27FC236}">
                  <a16:creationId xmlns:a16="http://schemas.microsoft.com/office/drawing/2014/main" id="{346C6A74-6D2C-49D9-ADB5-A2A365DC2953}"/>
                </a:ext>
              </a:extLst>
            </p:cNvPr>
            <p:cNvSpPr>
              <a:spLocks/>
            </p:cNvSpPr>
            <p:nvPr/>
          </p:nvSpPr>
          <p:spPr bwMode="auto">
            <a:xfrm>
              <a:off x="1266" y="3642"/>
              <a:ext cx="81" cy="85"/>
            </a:xfrm>
            <a:custGeom>
              <a:avLst/>
              <a:gdLst>
                <a:gd name="T0" fmla="*/ 80 w 401"/>
                <a:gd name="T1" fmla="*/ 61 h 425"/>
                <a:gd name="T2" fmla="*/ 76 w 401"/>
                <a:gd name="T3" fmla="*/ 69 h 425"/>
                <a:gd name="T4" fmla="*/ 72 w 401"/>
                <a:gd name="T5" fmla="*/ 74 h 425"/>
                <a:gd name="T6" fmla="*/ 68 w 401"/>
                <a:gd name="T7" fmla="*/ 78 h 425"/>
                <a:gd name="T8" fmla="*/ 63 w 401"/>
                <a:gd name="T9" fmla="*/ 81 h 425"/>
                <a:gd name="T10" fmla="*/ 58 w 401"/>
                <a:gd name="T11" fmla="*/ 83 h 425"/>
                <a:gd name="T12" fmla="*/ 51 w 401"/>
                <a:gd name="T13" fmla="*/ 85 h 425"/>
                <a:gd name="T14" fmla="*/ 43 w 401"/>
                <a:gd name="T15" fmla="*/ 85 h 425"/>
                <a:gd name="T16" fmla="*/ 34 w 401"/>
                <a:gd name="T17" fmla="*/ 84 h 425"/>
                <a:gd name="T18" fmla="*/ 26 w 401"/>
                <a:gd name="T19" fmla="*/ 83 h 425"/>
                <a:gd name="T20" fmla="*/ 19 w 401"/>
                <a:gd name="T21" fmla="*/ 80 h 425"/>
                <a:gd name="T22" fmla="*/ 13 w 401"/>
                <a:gd name="T23" fmla="*/ 76 h 425"/>
                <a:gd name="T24" fmla="*/ 8 w 401"/>
                <a:gd name="T25" fmla="*/ 70 h 425"/>
                <a:gd name="T26" fmla="*/ 3 w 401"/>
                <a:gd name="T27" fmla="*/ 62 h 425"/>
                <a:gd name="T28" fmla="*/ 1 w 401"/>
                <a:gd name="T29" fmla="*/ 53 h 425"/>
                <a:gd name="T30" fmla="*/ 0 w 401"/>
                <a:gd name="T31" fmla="*/ 42 h 425"/>
                <a:gd name="T32" fmla="*/ 2 w 401"/>
                <a:gd name="T33" fmla="*/ 28 h 425"/>
                <a:gd name="T34" fmla="*/ 4 w 401"/>
                <a:gd name="T35" fmla="*/ 20 h 425"/>
                <a:gd name="T36" fmla="*/ 7 w 401"/>
                <a:gd name="T37" fmla="*/ 15 h 425"/>
                <a:gd name="T38" fmla="*/ 11 w 401"/>
                <a:gd name="T39" fmla="*/ 11 h 425"/>
                <a:gd name="T40" fmla="*/ 16 w 401"/>
                <a:gd name="T41" fmla="*/ 7 h 425"/>
                <a:gd name="T42" fmla="*/ 21 w 401"/>
                <a:gd name="T43" fmla="*/ 4 h 425"/>
                <a:gd name="T44" fmla="*/ 28 w 401"/>
                <a:gd name="T45" fmla="*/ 1 h 425"/>
                <a:gd name="T46" fmla="*/ 42 w 401"/>
                <a:gd name="T47" fmla="*/ 0 h 425"/>
                <a:gd name="T48" fmla="*/ 53 w 401"/>
                <a:gd name="T49" fmla="*/ 1 h 425"/>
                <a:gd name="T50" fmla="*/ 62 w 401"/>
                <a:gd name="T51" fmla="*/ 3 h 425"/>
                <a:gd name="T52" fmla="*/ 69 w 401"/>
                <a:gd name="T53" fmla="*/ 8 h 425"/>
                <a:gd name="T54" fmla="*/ 75 w 401"/>
                <a:gd name="T55" fmla="*/ 14 h 425"/>
                <a:gd name="T56" fmla="*/ 79 w 401"/>
                <a:gd name="T57" fmla="*/ 22 h 425"/>
                <a:gd name="T58" fmla="*/ 57 w 401"/>
                <a:gd name="T59" fmla="*/ 29 h 425"/>
                <a:gd name="T60" fmla="*/ 55 w 401"/>
                <a:gd name="T61" fmla="*/ 25 h 425"/>
                <a:gd name="T62" fmla="*/ 51 w 401"/>
                <a:gd name="T63" fmla="*/ 21 h 425"/>
                <a:gd name="T64" fmla="*/ 46 w 401"/>
                <a:gd name="T65" fmla="*/ 19 h 425"/>
                <a:gd name="T66" fmla="*/ 41 w 401"/>
                <a:gd name="T67" fmla="*/ 19 h 425"/>
                <a:gd name="T68" fmla="*/ 35 w 401"/>
                <a:gd name="T69" fmla="*/ 21 h 425"/>
                <a:gd name="T70" fmla="*/ 31 w 401"/>
                <a:gd name="T71" fmla="*/ 24 h 425"/>
                <a:gd name="T72" fmla="*/ 28 w 401"/>
                <a:gd name="T73" fmla="*/ 29 h 425"/>
                <a:gd name="T74" fmla="*/ 26 w 401"/>
                <a:gd name="T75" fmla="*/ 34 h 425"/>
                <a:gd name="T76" fmla="*/ 26 w 401"/>
                <a:gd name="T77" fmla="*/ 42 h 425"/>
                <a:gd name="T78" fmla="*/ 26 w 401"/>
                <a:gd name="T79" fmla="*/ 51 h 425"/>
                <a:gd name="T80" fmla="*/ 28 w 401"/>
                <a:gd name="T81" fmla="*/ 58 h 425"/>
                <a:gd name="T82" fmla="*/ 31 w 401"/>
                <a:gd name="T83" fmla="*/ 62 h 425"/>
                <a:gd name="T84" fmla="*/ 35 w 401"/>
                <a:gd name="T85" fmla="*/ 64 h 425"/>
                <a:gd name="T86" fmla="*/ 40 w 401"/>
                <a:gd name="T87" fmla="*/ 66 h 425"/>
                <a:gd name="T88" fmla="*/ 45 w 401"/>
                <a:gd name="T89" fmla="*/ 66 h 425"/>
                <a:gd name="T90" fmla="*/ 49 w 401"/>
                <a:gd name="T91" fmla="*/ 64 h 425"/>
                <a:gd name="T92" fmla="*/ 53 w 401"/>
                <a:gd name="T93" fmla="*/ 62 h 425"/>
                <a:gd name="T94" fmla="*/ 55 w 401"/>
                <a:gd name="T95" fmla="*/ 58 h 425"/>
                <a:gd name="T96" fmla="*/ 58 w 401"/>
                <a:gd name="T97" fmla="*/ 50 h 42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01"/>
                <a:gd name="T148" fmla="*/ 0 h 425"/>
                <a:gd name="T149" fmla="*/ 401 w 401"/>
                <a:gd name="T150" fmla="*/ 425 h 42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01" h="425">
                  <a:moveTo>
                    <a:pt x="289" y="249"/>
                  </a:moveTo>
                  <a:lnTo>
                    <a:pt x="401" y="284"/>
                  </a:lnTo>
                  <a:lnTo>
                    <a:pt x="394" y="305"/>
                  </a:lnTo>
                  <a:lnTo>
                    <a:pt x="385" y="326"/>
                  </a:lnTo>
                  <a:lnTo>
                    <a:pt x="381" y="335"/>
                  </a:lnTo>
                  <a:lnTo>
                    <a:pt x="376" y="345"/>
                  </a:lnTo>
                  <a:lnTo>
                    <a:pt x="370" y="353"/>
                  </a:lnTo>
                  <a:lnTo>
                    <a:pt x="365" y="361"/>
                  </a:lnTo>
                  <a:lnTo>
                    <a:pt x="358" y="369"/>
                  </a:lnTo>
                  <a:lnTo>
                    <a:pt x="352" y="376"/>
                  </a:lnTo>
                  <a:lnTo>
                    <a:pt x="345" y="383"/>
                  </a:lnTo>
                  <a:lnTo>
                    <a:pt x="338" y="389"/>
                  </a:lnTo>
                  <a:lnTo>
                    <a:pt x="330" y="395"/>
                  </a:lnTo>
                  <a:lnTo>
                    <a:pt x="322" y="400"/>
                  </a:lnTo>
                  <a:lnTo>
                    <a:pt x="314" y="404"/>
                  </a:lnTo>
                  <a:lnTo>
                    <a:pt x="304" y="409"/>
                  </a:lnTo>
                  <a:lnTo>
                    <a:pt x="296" y="412"/>
                  </a:lnTo>
                  <a:lnTo>
                    <a:pt x="286" y="415"/>
                  </a:lnTo>
                  <a:lnTo>
                    <a:pt x="275" y="418"/>
                  </a:lnTo>
                  <a:lnTo>
                    <a:pt x="265" y="421"/>
                  </a:lnTo>
                  <a:lnTo>
                    <a:pt x="253" y="423"/>
                  </a:lnTo>
                  <a:lnTo>
                    <a:pt x="241" y="424"/>
                  </a:lnTo>
                  <a:lnTo>
                    <a:pt x="228" y="424"/>
                  </a:lnTo>
                  <a:lnTo>
                    <a:pt x="214" y="425"/>
                  </a:lnTo>
                  <a:lnTo>
                    <a:pt x="198" y="424"/>
                  </a:lnTo>
                  <a:lnTo>
                    <a:pt x="182" y="424"/>
                  </a:lnTo>
                  <a:lnTo>
                    <a:pt x="167" y="422"/>
                  </a:lnTo>
                  <a:lnTo>
                    <a:pt x="153" y="420"/>
                  </a:lnTo>
                  <a:lnTo>
                    <a:pt x="139" y="417"/>
                  </a:lnTo>
                  <a:lnTo>
                    <a:pt x="127" y="414"/>
                  </a:lnTo>
                  <a:lnTo>
                    <a:pt x="116" y="410"/>
                  </a:lnTo>
                  <a:lnTo>
                    <a:pt x="105" y="406"/>
                  </a:lnTo>
                  <a:lnTo>
                    <a:pt x="94" y="400"/>
                  </a:lnTo>
                  <a:lnTo>
                    <a:pt x="84" y="394"/>
                  </a:lnTo>
                  <a:lnTo>
                    <a:pt x="75" y="386"/>
                  </a:lnTo>
                  <a:lnTo>
                    <a:pt x="65" y="379"/>
                  </a:lnTo>
                  <a:lnTo>
                    <a:pt x="56" y="369"/>
                  </a:lnTo>
                  <a:lnTo>
                    <a:pt x="48" y="359"/>
                  </a:lnTo>
                  <a:lnTo>
                    <a:pt x="39" y="348"/>
                  </a:lnTo>
                  <a:lnTo>
                    <a:pt x="31" y="336"/>
                  </a:lnTo>
                  <a:lnTo>
                    <a:pt x="24" y="324"/>
                  </a:lnTo>
                  <a:lnTo>
                    <a:pt x="17" y="311"/>
                  </a:lnTo>
                  <a:lnTo>
                    <a:pt x="12" y="295"/>
                  </a:lnTo>
                  <a:lnTo>
                    <a:pt x="8" y="280"/>
                  </a:lnTo>
                  <a:lnTo>
                    <a:pt x="4" y="264"/>
                  </a:lnTo>
                  <a:lnTo>
                    <a:pt x="2" y="248"/>
                  </a:lnTo>
                  <a:lnTo>
                    <a:pt x="1" y="230"/>
                  </a:lnTo>
                  <a:lnTo>
                    <a:pt x="0" y="211"/>
                  </a:lnTo>
                  <a:lnTo>
                    <a:pt x="1" y="186"/>
                  </a:lnTo>
                  <a:lnTo>
                    <a:pt x="3" y="163"/>
                  </a:lnTo>
                  <a:lnTo>
                    <a:pt x="8" y="141"/>
                  </a:lnTo>
                  <a:lnTo>
                    <a:pt x="14" y="121"/>
                  </a:lnTo>
                  <a:lnTo>
                    <a:pt x="17" y="111"/>
                  </a:lnTo>
                  <a:lnTo>
                    <a:pt x="22" y="102"/>
                  </a:lnTo>
                  <a:lnTo>
                    <a:pt x="26" y="93"/>
                  </a:lnTo>
                  <a:lnTo>
                    <a:pt x="30" y="84"/>
                  </a:lnTo>
                  <a:lnTo>
                    <a:pt x="36" y="76"/>
                  </a:lnTo>
                  <a:lnTo>
                    <a:pt x="42" y="69"/>
                  </a:lnTo>
                  <a:lnTo>
                    <a:pt x="48" y="61"/>
                  </a:lnTo>
                  <a:lnTo>
                    <a:pt x="54" y="54"/>
                  </a:lnTo>
                  <a:lnTo>
                    <a:pt x="62" y="47"/>
                  </a:lnTo>
                  <a:lnTo>
                    <a:pt x="69" y="41"/>
                  </a:lnTo>
                  <a:lnTo>
                    <a:pt x="77" y="35"/>
                  </a:lnTo>
                  <a:lnTo>
                    <a:pt x="84" y="30"/>
                  </a:lnTo>
                  <a:lnTo>
                    <a:pt x="93" y="26"/>
                  </a:lnTo>
                  <a:lnTo>
                    <a:pt x="102" y="20"/>
                  </a:lnTo>
                  <a:lnTo>
                    <a:pt x="110" y="17"/>
                  </a:lnTo>
                  <a:lnTo>
                    <a:pt x="120" y="13"/>
                  </a:lnTo>
                  <a:lnTo>
                    <a:pt x="140" y="7"/>
                  </a:lnTo>
                  <a:lnTo>
                    <a:pt x="161" y="3"/>
                  </a:lnTo>
                  <a:lnTo>
                    <a:pt x="184" y="0"/>
                  </a:lnTo>
                  <a:lnTo>
                    <a:pt x="208" y="0"/>
                  </a:lnTo>
                  <a:lnTo>
                    <a:pt x="227" y="0"/>
                  </a:lnTo>
                  <a:lnTo>
                    <a:pt x="245" y="1"/>
                  </a:lnTo>
                  <a:lnTo>
                    <a:pt x="261" y="4"/>
                  </a:lnTo>
                  <a:lnTo>
                    <a:pt x="277" y="7"/>
                  </a:lnTo>
                  <a:lnTo>
                    <a:pt x="293" y="12"/>
                  </a:lnTo>
                  <a:lnTo>
                    <a:pt x="306" y="17"/>
                  </a:lnTo>
                  <a:lnTo>
                    <a:pt x="318" y="24"/>
                  </a:lnTo>
                  <a:lnTo>
                    <a:pt x="330" y="31"/>
                  </a:lnTo>
                  <a:lnTo>
                    <a:pt x="341" y="39"/>
                  </a:lnTo>
                  <a:lnTo>
                    <a:pt x="351" y="48"/>
                  </a:lnTo>
                  <a:lnTo>
                    <a:pt x="361" y="59"/>
                  </a:lnTo>
                  <a:lnTo>
                    <a:pt x="369" y="71"/>
                  </a:lnTo>
                  <a:lnTo>
                    <a:pt x="377" y="83"/>
                  </a:lnTo>
                  <a:lnTo>
                    <a:pt x="384" y="97"/>
                  </a:lnTo>
                  <a:lnTo>
                    <a:pt x="391" y="111"/>
                  </a:lnTo>
                  <a:lnTo>
                    <a:pt x="396" y="127"/>
                  </a:lnTo>
                  <a:lnTo>
                    <a:pt x="284" y="152"/>
                  </a:lnTo>
                  <a:lnTo>
                    <a:pt x="281" y="143"/>
                  </a:lnTo>
                  <a:lnTo>
                    <a:pt x="279" y="136"/>
                  </a:lnTo>
                  <a:lnTo>
                    <a:pt x="275" y="129"/>
                  </a:lnTo>
                  <a:lnTo>
                    <a:pt x="272" y="125"/>
                  </a:lnTo>
                  <a:lnTo>
                    <a:pt x="266" y="117"/>
                  </a:lnTo>
                  <a:lnTo>
                    <a:pt x="260" y="112"/>
                  </a:lnTo>
                  <a:lnTo>
                    <a:pt x="253" y="107"/>
                  </a:lnTo>
                  <a:lnTo>
                    <a:pt x="246" y="102"/>
                  </a:lnTo>
                  <a:lnTo>
                    <a:pt x="238" y="99"/>
                  </a:lnTo>
                  <a:lnTo>
                    <a:pt x="229" y="96"/>
                  </a:lnTo>
                  <a:lnTo>
                    <a:pt x="220" y="95"/>
                  </a:lnTo>
                  <a:lnTo>
                    <a:pt x="212" y="95"/>
                  </a:lnTo>
                  <a:lnTo>
                    <a:pt x="201" y="95"/>
                  </a:lnTo>
                  <a:lnTo>
                    <a:pt x="191" y="97"/>
                  </a:lnTo>
                  <a:lnTo>
                    <a:pt x="181" y="99"/>
                  </a:lnTo>
                  <a:lnTo>
                    <a:pt x="173" y="103"/>
                  </a:lnTo>
                  <a:lnTo>
                    <a:pt x="165" y="108"/>
                  </a:lnTo>
                  <a:lnTo>
                    <a:pt x="158" y="114"/>
                  </a:lnTo>
                  <a:lnTo>
                    <a:pt x="151" y="121"/>
                  </a:lnTo>
                  <a:lnTo>
                    <a:pt x="145" y="129"/>
                  </a:lnTo>
                  <a:lnTo>
                    <a:pt x="140" y="136"/>
                  </a:lnTo>
                  <a:lnTo>
                    <a:pt x="137" y="143"/>
                  </a:lnTo>
                  <a:lnTo>
                    <a:pt x="134" y="153"/>
                  </a:lnTo>
                  <a:lnTo>
                    <a:pt x="132" y="163"/>
                  </a:lnTo>
                  <a:lnTo>
                    <a:pt x="130" y="172"/>
                  </a:lnTo>
                  <a:lnTo>
                    <a:pt x="129" y="184"/>
                  </a:lnTo>
                  <a:lnTo>
                    <a:pt x="127" y="197"/>
                  </a:lnTo>
                  <a:lnTo>
                    <a:pt x="127" y="210"/>
                  </a:lnTo>
                  <a:lnTo>
                    <a:pt x="127" y="226"/>
                  </a:lnTo>
                  <a:lnTo>
                    <a:pt x="129" y="242"/>
                  </a:lnTo>
                  <a:lnTo>
                    <a:pt x="131" y="256"/>
                  </a:lnTo>
                  <a:lnTo>
                    <a:pt x="133" y="267"/>
                  </a:lnTo>
                  <a:lnTo>
                    <a:pt x="136" y="279"/>
                  </a:lnTo>
                  <a:lnTo>
                    <a:pt x="139" y="289"/>
                  </a:lnTo>
                  <a:lnTo>
                    <a:pt x="144" y="297"/>
                  </a:lnTo>
                  <a:lnTo>
                    <a:pt x="148" y="304"/>
                  </a:lnTo>
                  <a:lnTo>
                    <a:pt x="153" y="309"/>
                  </a:lnTo>
                  <a:lnTo>
                    <a:pt x="160" y="315"/>
                  </a:lnTo>
                  <a:lnTo>
                    <a:pt x="166" y="319"/>
                  </a:lnTo>
                  <a:lnTo>
                    <a:pt x="174" y="322"/>
                  </a:lnTo>
                  <a:lnTo>
                    <a:pt x="180" y="326"/>
                  </a:lnTo>
                  <a:lnTo>
                    <a:pt x="189" y="328"/>
                  </a:lnTo>
                  <a:lnTo>
                    <a:pt x="198" y="329"/>
                  </a:lnTo>
                  <a:lnTo>
                    <a:pt x="206" y="329"/>
                  </a:lnTo>
                  <a:lnTo>
                    <a:pt x="216" y="329"/>
                  </a:lnTo>
                  <a:lnTo>
                    <a:pt x="224" y="328"/>
                  </a:lnTo>
                  <a:lnTo>
                    <a:pt x="231" y="327"/>
                  </a:lnTo>
                  <a:lnTo>
                    <a:pt x="239" y="325"/>
                  </a:lnTo>
                  <a:lnTo>
                    <a:pt x="245" y="321"/>
                  </a:lnTo>
                  <a:lnTo>
                    <a:pt x="252" y="318"/>
                  </a:lnTo>
                  <a:lnTo>
                    <a:pt x="257" y="314"/>
                  </a:lnTo>
                  <a:lnTo>
                    <a:pt x="261" y="308"/>
                  </a:lnTo>
                  <a:lnTo>
                    <a:pt x="267" y="303"/>
                  </a:lnTo>
                  <a:lnTo>
                    <a:pt x="271" y="298"/>
                  </a:lnTo>
                  <a:lnTo>
                    <a:pt x="274" y="291"/>
                  </a:lnTo>
                  <a:lnTo>
                    <a:pt x="277" y="284"/>
                  </a:lnTo>
                  <a:lnTo>
                    <a:pt x="284" y="267"/>
                  </a:lnTo>
                  <a:lnTo>
                    <a:pt x="289" y="249"/>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00" name="Freeform 1528">
              <a:extLst>
                <a:ext uri="{FF2B5EF4-FFF2-40B4-BE49-F238E27FC236}">
                  <a16:creationId xmlns:a16="http://schemas.microsoft.com/office/drawing/2014/main" id="{C4BBB2A3-E6FC-4701-B9BA-30B849482E4F}"/>
                </a:ext>
              </a:extLst>
            </p:cNvPr>
            <p:cNvSpPr>
              <a:spLocks noEditPoints="1"/>
            </p:cNvSpPr>
            <p:nvPr/>
          </p:nvSpPr>
          <p:spPr bwMode="auto">
            <a:xfrm>
              <a:off x="1354" y="3664"/>
              <a:ext cx="69" cy="62"/>
            </a:xfrm>
            <a:custGeom>
              <a:avLst/>
              <a:gdLst>
                <a:gd name="T0" fmla="*/ 1 w 343"/>
                <a:gd name="T1" fmla="*/ 25 h 311"/>
                <a:gd name="T2" fmla="*/ 4 w 343"/>
                <a:gd name="T3" fmla="*/ 16 h 311"/>
                <a:gd name="T4" fmla="*/ 9 w 343"/>
                <a:gd name="T5" fmla="*/ 9 h 311"/>
                <a:gd name="T6" fmla="*/ 17 w 343"/>
                <a:gd name="T7" fmla="*/ 3 h 311"/>
                <a:gd name="T8" fmla="*/ 27 w 343"/>
                <a:gd name="T9" fmla="*/ 0 h 311"/>
                <a:gd name="T10" fmla="*/ 39 w 343"/>
                <a:gd name="T11" fmla="*/ 0 h 311"/>
                <a:gd name="T12" fmla="*/ 50 w 343"/>
                <a:gd name="T13" fmla="*/ 3 h 311"/>
                <a:gd name="T14" fmla="*/ 59 w 343"/>
                <a:gd name="T15" fmla="*/ 8 h 311"/>
                <a:gd name="T16" fmla="*/ 65 w 343"/>
                <a:gd name="T17" fmla="*/ 15 h 311"/>
                <a:gd name="T18" fmla="*/ 68 w 343"/>
                <a:gd name="T19" fmla="*/ 22 h 311"/>
                <a:gd name="T20" fmla="*/ 69 w 343"/>
                <a:gd name="T21" fmla="*/ 31 h 311"/>
                <a:gd name="T22" fmla="*/ 68 w 343"/>
                <a:gd name="T23" fmla="*/ 40 h 311"/>
                <a:gd name="T24" fmla="*/ 64 w 343"/>
                <a:gd name="T25" fmla="*/ 49 h 311"/>
                <a:gd name="T26" fmla="*/ 57 w 343"/>
                <a:gd name="T27" fmla="*/ 55 h 311"/>
                <a:gd name="T28" fmla="*/ 49 w 343"/>
                <a:gd name="T29" fmla="*/ 60 h 311"/>
                <a:gd name="T30" fmla="*/ 38 w 343"/>
                <a:gd name="T31" fmla="*/ 62 h 311"/>
                <a:gd name="T32" fmla="*/ 27 w 343"/>
                <a:gd name="T33" fmla="*/ 62 h 311"/>
                <a:gd name="T34" fmla="*/ 19 w 343"/>
                <a:gd name="T35" fmla="*/ 59 h 311"/>
                <a:gd name="T36" fmla="*/ 11 w 343"/>
                <a:gd name="T37" fmla="*/ 55 h 311"/>
                <a:gd name="T38" fmla="*/ 4 w 343"/>
                <a:gd name="T39" fmla="*/ 47 h 311"/>
                <a:gd name="T40" fmla="*/ 1 w 343"/>
                <a:gd name="T41" fmla="*/ 38 h 311"/>
                <a:gd name="T42" fmla="*/ 23 w 343"/>
                <a:gd name="T43" fmla="*/ 31 h 311"/>
                <a:gd name="T44" fmla="*/ 24 w 343"/>
                <a:gd name="T45" fmla="*/ 36 h 311"/>
                <a:gd name="T46" fmla="*/ 25 w 343"/>
                <a:gd name="T47" fmla="*/ 41 h 311"/>
                <a:gd name="T48" fmla="*/ 27 w 343"/>
                <a:gd name="T49" fmla="*/ 44 h 311"/>
                <a:gd name="T50" fmla="*/ 30 w 343"/>
                <a:gd name="T51" fmla="*/ 46 h 311"/>
                <a:gd name="T52" fmla="*/ 33 w 343"/>
                <a:gd name="T53" fmla="*/ 46 h 311"/>
                <a:gd name="T54" fmla="*/ 37 w 343"/>
                <a:gd name="T55" fmla="*/ 46 h 311"/>
                <a:gd name="T56" fmla="*/ 40 w 343"/>
                <a:gd name="T57" fmla="*/ 45 h 311"/>
                <a:gd name="T58" fmla="*/ 43 w 343"/>
                <a:gd name="T59" fmla="*/ 43 h 311"/>
                <a:gd name="T60" fmla="*/ 45 w 343"/>
                <a:gd name="T61" fmla="*/ 39 h 311"/>
                <a:gd name="T62" fmla="*/ 46 w 343"/>
                <a:gd name="T63" fmla="*/ 35 h 311"/>
                <a:gd name="T64" fmla="*/ 46 w 343"/>
                <a:gd name="T65" fmla="*/ 29 h 311"/>
                <a:gd name="T66" fmla="*/ 45 w 343"/>
                <a:gd name="T67" fmla="*/ 24 h 311"/>
                <a:gd name="T68" fmla="*/ 43 w 343"/>
                <a:gd name="T69" fmla="*/ 21 h 311"/>
                <a:gd name="T70" fmla="*/ 41 w 343"/>
                <a:gd name="T71" fmla="*/ 18 h 311"/>
                <a:gd name="T72" fmla="*/ 38 w 343"/>
                <a:gd name="T73" fmla="*/ 16 h 311"/>
                <a:gd name="T74" fmla="*/ 35 w 343"/>
                <a:gd name="T75" fmla="*/ 16 h 311"/>
                <a:gd name="T76" fmla="*/ 31 w 343"/>
                <a:gd name="T77" fmla="*/ 16 h 311"/>
                <a:gd name="T78" fmla="*/ 28 w 343"/>
                <a:gd name="T79" fmla="*/ 18 h 311"/>
                <a:gd name="T80" fmla="*/ 26 w 343"/>
                <a:gd name="T81" fmla="*/ 21 h 311"/>
                <a:gd name="T82" fmla="*/ 24 w 343"/>
                <a:gd name="T83" fmla="*/ 24 h 311"/>
                <a:gd name="T84" fmla="*/ 23 w 343"/>
                <a:gd name="T85" fmla="*/ 29 h 3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43"/>
                <a:gd name="T130" fmla="*/ 0 h 311"/>
                <a:gd name="T131" fmla="*/ 343 w 343"/>
                <a:gd name="T132" fmla="*/ 311 h 3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43" h="311">
                  <a:moveTo>
                    <a:pt x="0" y="157"/>
                  </a:moveTo>
                  <a:lnTo>
                    <a:pt x="2" y="139"/>
                  </a:lnTo>
                  <a:lnTo>
                    <a:pt x="4" y="124"/>
                  </a:lnTo>
                  <a:lnTo>
                    <a:pt x="7" y="109"/>
                  </a:lnTo>
                  <a:lnTo>
                    <a:pt x="12" y="94"/>
                  </a:lnTo>
                  <a:lnTo>
                    <a:pt x="19" y="81"/>
                  </a:lnTo>
                  <a:lnTo>
                    <a:pt x="26" y="68"/>
                  </a:lnTo>
                  <a:lnTo>
                    <a:pt x="35" y="55"/>
                  </a:lnTo>
                  <a:lnTo>
                    <a:pt x="46" y="44"/>
                  </a:lnTo>
                  <a:lnTo>
                    <a:pt x="59" y="34"/>
                  </a:lnTo>
                  <a:lnTo>
                    <a:pt x="72" y="25"/>
                  </a:lnTo>
                  <a:lnTo>
                    <a:pt x="86" y="17"/>
                  </a:lnTo>
                  <a:lnTo>
                    <a:pt x="101" y="11"/>
                  </a:lnTo>
                  <a:lnTo>
                    <a:pt x="116" y="7"/>
                  </a:lnTo>
                  <a:lnTo>
                    <a:pt x="133" y="2"/>
                  </a:lnTo>
                  <a:lnTo>
                    <a:pt x="152" y="0"/>
                  </a:lnTo>
                  <a:lnTo>
                    <a:pt x="171" y="0"/>
                  </a:lnTo>
                  <a:lnTo>
                    <a:pt x="193" y="0"/>
                  </a:lnTo>
                  <a:lnTo>
                    <a:pt x="212" y="3"/>
                  </a:lnTo>
                  <a:lnTo>
                    <a:pt x="231" y="8"/>
                  </a:lnTo>
                  <a:lnTo>
                    <a:pt x="249" y="13"/>
                  </a:lnTo>
                  <a:lnTo>
                    <a:pt x="265" y="21"/>
                  </a:lnTo>
                  <a:lnTo>
                    <a:pt x="280" y="29"/>
                  </a:lnTo>
                  <a:lnTo>
                    <a:pt x="294" y="40"/>
                  </a:lnTo>
                  <a:lnTo>
                    <a:pt x="306" y="52"/>
                  </a:lnTo>
                  <a:lnTo>
                    <a:pt x="315" y="63"/>
                  </a:lnTo>
                  <a:lnTo>
                    <a:pt x="322" y="73"/>
                  </a:lnTo>
                  <a:lnTo>
                    <a:pt x="329" y="85"/>
                  </a:lnTo>
                  <a:lnTo>
                    <a:pt x="333" y="98"/>
                  </a:lnTo>
                  <a:lnTo>
                    <a:pt x="337" y="111"/>
                  </a:lnTo>
                  <a:lnTo>
                    <a:pt x="340" y="125"/>
                  </a:lnTo>
                  <a:lnTo>
                    <a:pt x="342" y="139"/>
                  </a:lnTo>
                  <a:lnTo>
                    <a:pt x="343" y="154"/>
                  </a:lnTo>
                  <a:lnTo>
                    <a:pt x="342" y="172"/>
                  </a:lnTo>
                  <a:lnTo>
                    <a:pt x="339" y="188"/>
                  </a:lnTo>
                  <a:lnTo>
                    <a:pt x="336" y="203"/>
                  </a:lnTo>
                  <a:lnTo>
                    <a:pt x="331" y="217"/>
                  </a:lnTo>
                  <a:lnTo>
                    <a:pt x="324" y="231"/>
                  </a:lnTo>
                  <a:lnTo>
                    <a:pt x="317" y="244"/>
                  </a:lnTo>
                  <a:lnTo>
                    <a:pt x="308" y="256"/>
                  </a:lnTo>
                  <a:lnTo>
                    <a:pt x="297" y="268"/>
                  </a:lnTo>
                  <a:lnTo>
                    <a:pt x="285" y="277"/>
                  </a:lnTo>
                  <a:lnTo>
                    <a:pt x="272" y="286"/>
                  </a:lnTo>
                  <a:lnTo>
                    <a:pt x="257" y="294"/>
                  </a:lnTo>
                  <a:lnTo>
                    <a:pt x="242" y="300"/>
                  </a:lnTo>
                  <a:lnTo>
                    <a:pt x="226" y="304"/>
                  </a:lnTo>
                  <a:lnTo>
                    <a:pt x="209" y="309"/>
                  </a:lnTo>
                  <a:lnTo>
                    <a:pt x="190" y="311"/>
                  </a:lnTo>
                  <a:lnTo>
                    <a:pt x="171" y="311"/>
                  </a:lnTo>
                  <a:lnTo>
                    <a:pt x="154" y="311"/>
                  </a:lnTo>
                  <a:lnTo>
                    <a:pt x="136" y="309"/>
                  </a:lnTo>
                  <a:lnTo>
                    <a:pt x="121" y="305"/>
                  </a:lnTo>
                  <a:lnTo>
                    <a:pt x="106" y="302"/>
                  </a:lnTo>
                  <a:lnTo>
                    <a:pt x="92" y="297"/>
                  </a:lnTo>
                  <a:lnTo>
                    <a:pt x="78" y="290"/>
                  </a:lnTo>
                  <a:lnTo>
                    <a:pt x="66" y="283"/>
                  </a:lnTo>
                  <a:lnTo>
                    <a:pt x="54" y="274"/>
                  </a:lnTo>
                  <a:lnTo>
                    <a:pt x="41" y="263"/>
                  </a:lnTo>
                  <a:lnTo>
                    <a:pt x="31" y="250"/>
                  </a:lnTo>
                  <a:lnTo>
                    <a:pt x="22" y="236"/>
                  </a:lnTo>
                  <a:lnTo>
                    <a:pt x="13" y="222"/>
                  </a:lnTo>
                  <a:lnTo>
                    <a:pt x="8" y="207"/>
                  </a:lnTo>
                  <a:lnTo>
                    <a:pt x="4" y="191"/>
                  </a:lnTo>
                  <a:lnTo>
                    <a:pt x="2" y="174"/>
                  </a:lnTo>
                  <a:lnTo>
                    <a:pt x="0" y="157"/>
                  </a:lnTo>
                  <a:close/>
                  <a:moveTo>
                    <a:pt x="115" y="155"/>
                  </a:moveTo>
                  <a:lnTo>
                    <a:pt x="115" y="165"/>
                  </a:lnTo>
                  <a:lnTo>
                    <a:pt x="116" y="175"/>
                  </a:lnTo>
                  <a:lnTo>
                    <a:pt x="117" y="182"/>
                  </a:lnTo>
                  <a:lnTo>
                    <a:pt x="119" y="191"/>
                  </a:lnTo>
                  <a:lnTo>
                    <a:pt x="121" y="198"/>
                  </a:lnTo>
                  <a:lnTo>
                    <a:pt x="124" y="204"/>
                  </a:lnTo>
                  <a:lnTo>
                    <a:pt x="127" y="209"/>
                  </a:lnTo>
                  <a:lnTo>
                    <a:pt x="131" y="215"/>
                  </a:lnTo>
                  <a:lnTo>
                    <a:pt x="135" y="219"/>
                  </a:lnTo>
                  <a:lnTo>
                    <a:pt x="140" y="223"/>
                  </a:lnTo>
                  <a:lnTo>
                    <a:pt x="144" y="227"/>
                  </a:lnTo>
                  <a:lnTo>
                    <a:pt x="149" y="229"/>
                  </a:lnTo>
                  <a:lnTo>
                    <a:pt x="154" y="231"/>
                  </a:lnTo>
                  <a:lnTo>
                    <a:pt x="160" y="233"/>
                  </a:lnTo>
                  <a:lnTo>
                    <a:pt x="166" y="233"/>
                  </a:lnTo>
                  <a:lnTo>
                    <a:pt x="171" y="234"/>
                  </a:lnTo>
                  <a:lnTo>
                    <a:pt x="177" y="233"/>
                  </a:lnTo>
                  <a:lnTo>
                    <a:pt x="183" y="233"/>
                  </a:lnTo>
                  <a:lnTo>
                    <a:pt x="188" y="231"/>
                  </a:lnTo>
                  <a:lnTo>
                    <a:pt x="194" y="229"/>
                  </a:lnTo>
                  <a:lnTo>
                    <a:pt x="199" y="227"/>
                  </a:lnTo>
                  <a:lnTo>
                    <a:pt x="203" y="223"/>
                  </a:lnTo>
                  <a:lnTo>
                    <a:pt x="208" y="219"/>
                  </a:lnTo>
                  <a:lnTo>
                    <a:pt x="212" y="215"/>
                  </a:lnTo>
                  <a:lnTo>
                    <a:pt x="215" y="211"/>
                  </a:lnTo>
                  <a:lnTo>
                    <a:pt x="219" y="204"/>
                  </a:lnTo>
                  <a:lnTo>
                    <a:pt x="222" y="198"/>
                  </a:lnTo>
                  <a:lnTo>
                    <a:pt x="224" y="191"/>
                  </a:lnTo>
                  <a:lnTo>
                    <a:pt x="226" y="182"/>
                  </a:lnTo>
                  <a:lnTo>
                    <a:pt x="227" y="174"/>
                  </a:lnTo>
                  <a:lnTo>
                    <a:pt x="227" y="165"/>
                  </a:lnTo>
                  <a:lnTo>
                    <a:pt x="228" y="154"/>
                  </a:lnTo>
                  <a:lnTo>
                    <a:pt x="227" y="146"/>
                  </a:lnTo>
                  <a:lnTo>
                    <a:pt x="227" y="137"/>
                  </a:lnTo>
                  <a:lnTo>
                    <a:pt x="226" y="129"/>
                  </a:lnTo>
                  <a:lnTo>
                    <a:pt x="224" y="121"/>
                  </a:lnTo>
                  <a:lnTo>
                    <a:pt x="222" y="114"/>
                  </a:lnTo>
                  <a:lnTo>
                    <a:pt x="219" y="108"/>
                  </a:lnTo>
                  <a:lnTo>
                    <a:pt x="215" y="103"/>
                  </a:lnTo>
                  <a:lnTo>
                    <a:pt x="212" y="97"/>
                  </a:lnTo>
                  <a:lnTo>
                    <a:pt x="208" y="93"/>
                  </a:lnTo>
                  <a:lnTo>
                    <a:pt x="203" y="89"/>
                  </a:lnTo>
                  <a:lnTo>
                    <a:pt x="199" y="85"/>
                  </a:lnTo>
                  <a:lnTo>
                    <a:pt x="194" y="83"/>
                  </a:lnTo>
                  <a:lnTo>
                    <a:pt x="189" y="81"/>
                  </a:lnTo>
                  <a:lnTo>
                    <a:pt x="184" y="80"/>
                  </a:lnTo>
                  <a:lnTo>
                    <a:pt x="177" y="79"/>
                  </a:lnTo>
                  <a:lnTo>
                    <a:pt x="172" y="79"/>
                  </a:lnTo>
                  <a:lnTo>
                    <a:pt x="166" y="79"/>
                  </a:lnTo>
                  <a:lnTo>
                    <a:pt x="160" y="80"/>
                  </a:lnTo>
                  <a:lnTo>
                    <a:pt x="155" y="81"/>
                  </a:lnTo>
                  <a:lnTo>
                    <a:pt x="149" y="83"/>
                  </a:lnTo>
                  <a:lnTo>
                    <a:pt x="144" y="86"/>
                  </a:lnTo>
                  <a:lnTo>
                    <a:pt x="140" y="90"/>
                  </a:lnTo>
                  <a:lnTo>
                    <a:pt x="135" y="93"/>
                  </a:lnTo>
                  <a:lnTo>
                    <a:pt x="131" y="97"/>
                  </a:lnTo>
                  <a:lnTo>
                    <a:pt x="127" y="103"/>
                  </a:lnTo>
                  <a:lnTo>
                    <a:pt x="124" y="108"/>
                  </a:lnTo>
                  <a:lnTo>
                    <a:pt x="121" y="114"/>
                  </a:lnTo>
                  <a:lnTo>
                    <a:pt x="119" y="122"/>
                  </a:lnTo>
                  <a:lnTo>
                    <a:pt x="117" y="130"/>
                  </a:lnTo>
                  <a:lnTo>
                    <a:pt x="116" y="137"/>
                  </a:lnTo>
                  <a:lnTo>
                    <a:pt x="115" y="147"/>
                  </a:lnTo>
                  <a:lnTo>
                    <a:pt x="115" y="155"/>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01" name="Freeform 1529">
              <a:extLst>
                <a:ext uri="{FF2B5EF4-FFF2-40B4-BE49-F238E27FC236}">
                  <a16:creationId xmlns:a16="http://schemas.microsoft.com/office/drawing/2014/main" id="{EC3FB951-C249-4109-8507-25485C8B7ED0}"/>
                </a:ext>
              </a:extLst>
            </p:cNvPr>
            <p:cNvSpPr>
              <a:spLocks/>
            </p:cNvSpPr>
            <p:nvPr/>
          </p:nvSpPr>
          <p:spPr bwMode="auto">
            <a:xfrm>
              <a:off x="1434" y="3664"/>
              <a:ext cx="63" cy="61"/>
            </a:xfrm>
            <a:custGeom>
              <a:avLst/>
              <a:gdLst>
                <a:gd name="T0" fmla="*/ 0 w 315"/>
                <a:gd name="T1" fmla="*/ 1 h 304"/>
                <a:gd name="T2" fmla="*/ 21 w 315"/>
                <a:gd name="T3" fmla="*/ 1 h 304"/>
                <a:gd name="T4" fmla="*/ 21 w 315"/>
                <a:gd name="T5" fmla="*/ 11 h 304"/>
                <a:gd name="T6" fmla="*/ 23 w 315"/>
                <a:gd name="T7" fmla="*/ 8 h 304"/>
                <a:gd name="T8" fmla="*/ 26 w 315"/>
                <a:gd name="T9" fmla="*/ 6 h 304"/>
                <a:gd name="T10" fmla="*/ 28 w 315"/>
                <a:gd name="T11" fmla="*/ 4 h 304"/>
                <a:gd name="T12" fmla="*/ 31 w 315"/>
                <a:gd name="T13" fmla="*/ 3 h 304"/>
                <a:gd name="T14" fmla="*/ 33 w 315"/>
                <a:gd name="T15" fmla="*/ 1 h 304"/>
                <a:gd name="T16" fmla="*/ 36 w 315"/>
                <a:gd name="T17" fmla="*/ 1 h 304"/>
                <a:gd name="T18" fmla="*/ 39 w 315"/>
                <a:gd name="T19" fmla="*/ 0 h 304"/>
                <a:gd name="T20" fmla="*/ 43 w 315"/>
                <a:gd name="T21" fmla="*/ 0 h 304"/>
                <a:gd name="T22" fmla="*/ 45 w 315"/>
                <a:gd name="T23" fmla="*/ 0 h 304"/>
                <a:gd name="T24" fmla="*/ 47 w 315"/>
                <a:gd name="T25" fmla="*/ 0 h 304"/>
                <a:gd name="T26" fmla="*/ 49 w 315"/>
                <a:gd name="T27" fmla="*/ 1 h 304"/>
                <a:gd name="T28" fmla="*/ 51 w 315"/>
                <a:gd name="T29" fmla="*/ 1 h 304"/>
                <a:gd name="T30" fmla="*/ 53 w 315"/>
                <a:gd name="T31" fmla="*/ 2 h 304"/>
                <a:gd name="T32" fmla="*/ 55 w 315"/>
                <a:gd name="T33" fmla="*/ 3 h 304"/>
                <a:gd name="T34" fmla="*/ 56 w 315"/>
                <a:gd name="T35" fmla="*/ 4 h 304"/>
                <a:gd name="T36" fmla="*/ 58 w 315"/>
                <a:gd name="T37" fmla="*/ 6 h 304"/>
                <a:gd name="T38" fmla="*/ 59 w 315"/>
                <a:gd name="T39" fmla="*/ 7 h 304"/>
                <a:gd name="T40" fmla="*/ 60 w 315"/>
                <a:gd name="T41" fmla="*/ 9 h 304"/>
                <a:gd name="T42" fmla="*/ 61 w 315"/>
                <a:gd name="T43" fmla="*/ 11 h 304"/>
                <a:gd name="T44" fmla="*/ 61 w 315"/>
                <a:gd name="T45" fmla="*/ 13 h 304"/>
                <a:gd name="T46" fmla="*/ 62 w 315"/>
                <a:gd name="T47" fmla="*/ 15 h 304"/>
                <a:gd name="T48" fmla="*/ 63 w 315"/>
                <a:gd name="T49" fmla="*/ 18 h 304"/>
                <a:gd name="T50" fmla="*/ 63 w 315"/>
                <a:gd name="T51" fmla="*/ 20 h 304"/>
                <a:gd name="T52" fmla="*/ 63 w 315"/>
                <a:gd name="T53" fmla="*/ 23 h 304"/>
                <a:gd name="T54" fmla="*/ 63 w 315"/>
                <a:gd name="T55" fmla="*/ 61 h 304"/>
                <a:gd name="T56" fmla="*/ 40 w 315"/>
                <a:gd name="T57" fmla="*/ 61 h 304"/>
                <a:gd name="T58" fmla="*/ 40 w 315"/>
                <a:gd name="T59" fmla="*/ 28 h 304"/>
                <a:gd name="T60" fmla="*/ 40 w 315"/>
                <a:gd name="T61" fmla="*/ 25 h 304"/>
                <a:gd name="T62" fmla="*/ 39 w 315"/>
                <a:gd name="T63" fmla="*/ 23 h 304"/>
                <a:gd name="T64" fmla="*/ 39 w 315"/>
                <a:gd name="T65" fmla="*/ 22 h 304"/>
                <a:gd name="T66" fmla="*/ 38 w 315"/>
                <a:gd name="T67" fmla="*/ 20 h 304"/>
                <a:gd name="T68" fmla="*/ 37 w 315"/>
                <a:gd name="T69" fmla="*/ 19 h 304"/>
                <a:gd name="T70" fmla="*/ 35 w 315"/>
                <a:gd name="T71" fmla="*/ 18 h 304"/>
                <a:gd name="T72" fmla="*/ 34 w 315"/>
                <a:gd name="T73" fmla="*/ 18 h 304"/>
                <a:gd name="T74" fmla="*/ 32 w 315"/>
                <a:gd name="T75" fmla="*/ 18 h 304"/>
                <a:gd name="T76" fmla="*/ 30 w 315"/>
                <a:gd name="T77" fmla="*/ 18 h 304"/>
                <a:gd name="T78" fmla="*/ 28 w 315"/>
                <a:gd name="T79" fmla="*/ 19 h 304"/>
                <a:gd name="T80" fmla="*/ 27 w 315"/>
                <a:gd name="T81" fmla="*/ 20 h 304"/>
                <a:gd name="T82" fmla="*/ 25 w 315"/>
                <a:gd name="T83" fmla="*/ 21 h 304"/>
                <a:gd name="T84" fmla="*/ 25 w 315"/>
                <a:gd name="T85" fmla="*/ 22 h 304"/>
                <a:gd name="T86" fmla="*/ 24 w 315"/>
                <a:gd name="T87" fmla="*/ 23 h 304"/>
                <a:gd name="T88" fmla="*/ 24 w 315"/>
                <a:gd name="T89" fmla="*/ 24 h 304"/>
                <a:gd name="T90" fmla="*/ 23 w 315"/>
                <a:gd name="T91" fmla="*/ 25 h 304"/>
                <a:gd name="T92" fmla="*/ 23 w 315"/>
                <a:gd name="T93" fmla="*/ 29 h 304"/>
                <a:gd name="T94" fmla="*/ 23 w 315"/>
                <a:gd name="T95" fmla="*/ 32 h 304"/>
                <a:gd name="T96" fmla="*/ 23 w 315"/>
                <a:gd name="T97" fmla="*/ 61 h 304"/>
                <a:gd name="T98" fmla="*/ 0 w 315"/>
                <a:gd name="T99" fmla="*/ 61 h 304"/>
                <a:gd name="T100" fmla="*/ 0 w 315"/>
                <a:gd name="T101" fmla="*/ 1 h 30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15"/>
                <a:gd name="T154" fmla="*/ 0 h 304"/>
                <a:gd name="T155" fmla="*/ 315 w 315"/>
                <a:gd name="T156" fmla="*/ 304 h 30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15" h="304">
                  <a:moveTo>
                    <a:pt x="0" y="7"/>
                  </a:moveTo>
                  <a:lnTo>
                    <a:pt x="105" y="7"/>
                  </a:lnTo>
                  <a:lnTo>
                    <a:pt x="105" y="55"/>
                  </a:lnTo>
                  <a:lnTo>
                    <a:pt x="117" y="41"/>
                  </a:lnTo>
                  <a:lnTo>
                    <a:pt x="130" y="29"/>
                  </a:lnTo>
                  <a:lnTo>
                    <a:pt x="142" y="21"/>
                  </a:lnTo>
                  <a:lnTo>
                    <a:pt x="154" y="13"/>
                  </a:lnTo>
                  <a:lnTo>
                    <a:pt x="167" y="7"/>
                  </a:lnTo>
                  <a:lnTo>
                    <a:pt x="181" y="3"/>
                  </a:lnTo>
                  <a:lnTo>
                    <a:pt x="196" y="0"/>
                  </a:lnTo>
                  <a:lnTo>
                    <a:pt x="213" y="0"/>
                  </a:lnTo>
                  <a:lnTo>
                    <a:pt x="225" y="0"/>
                  </a:lnTo>
                  <a:lnTo>
                    <a:pt x="236" y="1"/>
                  </a:lnTo>
                  <a:lnTo>
                    <a:pt x="246" y="3"/>
                  </a:lnTo>
                  <a:lnTo>
                    <a:pt x="255" y="7"/>
                  </a:lnTo>
                  <a:lnTo>
                    <a:pt x="264" y="11"/>
                  </a:lnTo>
                  <a:lnTo>
                    <a:pt x="273" y="15"/>
                  </a:lnTo>
                  <a:lnTo>
                    <a:pt x="280" y="22"/>
                  </a:lnTo>
                  <a:lnTo>
                    <a:pt x="288" y="28"/>
                  </a:lnTo>
                  <a:lnTo>
                    <a:pt x="294" y="36"/>
                  </a:lnTo>
                  <a:lnTo>
                    <a:pt x="300" y="44"/>
                  </a:lnTo>
                  <a:lnTo>
                    <a:pt x="304" y="53"/>
                  </a:lnTo>
                  <a:lnTo>
                    <a:pt x="307" y="64"/>
                  </a:lnTo>
                  <a:lnTo>
                    <a:pt x="311" y="76"/>
                  </a:lnTo>
                  <a:lnTo>
                    <a:pt x="313" y="88"/>
                  </a:lnTo>
                  <a:lnTo>
                    <a:pt x="314" y="100"/>
                  </a:lnTo>
                  <a:lnTo>
                    <a:pt x="315" y="116"/>
                  </a:lnTo>
                  <a:lnTo>
                    <a:pt x="315" y="304"/>
                  </a:lnTo>
                  <a:lnTo>
                    <a:pt x="199" y="304"/>
                  </a:lnTo>
                  <a:lnTo>
                    <a:pt x="199" y="140"/>
                  </a:lnTo>
                  <a:lnTo>
                    <a:pt x="199" y="127"/>
                  </a:lnTo>
                  <a:lnTo>
                    <a:pt x="197" y="117"/>
                  </a:lnTo>
                  <a:lnTo>
                    <a:pt x="194" y="108"/>
                  </a:lnTo>
                  <a:lnTo>
                    <a:pt x="190" y="100"/>
                  </a:lnTo>
                  <a:lnTo>
                    <a:pt x="183" y="96"/>
                  </a:lnTo>
                  <a:lnTo>
                    <a:pt x="177" y="92"/>
                  </a:lnTo>
                  <a:lnTo>
                    <a:pt x="169" y="90"/>
                  </a:lnTo>
                  <a:lnTo>
                    <a:pt x="161" y="90"/>
                  </a:lnTo>
                  <a:lnTo>
                    <a:pt x="151" y="91"/>
                  </a:lnTo>
                  <a:lnTo>
                    <a:pt x="141" y="93"/>
                  </a:lnTo>
                  <a:lnTo>
                    <a:pt x="134" y="98"/>
                  </a:lnTo>
                  <a:lnTo>
                    <a:pt x="127" y="105"/>
                  </a:lnTo>
                  <a:lnTo>
                    <a:pt x="124" y="109"/>
                  </a:lnTo>
                  <a:lnTo>
                    <a:pt x="121" y="114"/>
                  </a:lnTo>
                  <a:lnTo>
                    <a:pt x="118" y="120"/>
                  </a:lnTo>
                  <a:lnTo>
                    <a:pt x="117" y="127"/>
                  </a:lnTo>
                  <a:lnTo>
                    <a:pt x="114" y="143"/>
                  </a:lnTo>
                  <a:lnTo>
                    <a:pt x="114" y="161"/>
                  </a:lnTo>
                  <a:lnTo>
                    <a:pt x="114" y="304"/>
                  </a:lnTo>
                  <a:lnTo>
                    <a:pt x="0" y="304"/>
                  </a:lnTo>
                  <a:lnTo>
                    <a:pt x="0" y="7"/>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02" name="Freeform 1530">
              <a:extLst>
                <a:ext uri="{FF2B5EF4-FFF2-40B4-BE49-F238E27FC236}">
                  <a16:creationId xmlns:a16="http://schemas.microsoft.com/office/drawing/2014/main" id="{3E0CFBC7-D8AA-45F2-ABD3-DEC1CDCB83EB}"/>
                </a:ext>
              </a:extLst>
            </p:cNvPr>
            <p:cNvSpPr>
              <a:spLocks/>
            </p:cNvSpPr>
            <p:nvPr/>
          </p:nvSpPr>
          <p:spPr bwMode="auto">
            <a:xfrm>
              <a:off x="1507" y="3643"/>
              <a:ext cx="44" cy="83"/>
            </a:xfrm>
            <a:custGeom>
              <a:avLst/>
              <a:gdLst>
                <a:gd name="T0" fmla="*/ 31 w 224"/>
                <a:gd name="T1" fmla="*/ 0 h 418"/>
                <a:gd name="T2" fmla="*/ 31 w 224"/>
                <a:gd name="T3" fmla="*/ 23 h 418"/>
                <a:gd name="T4" fmla="*/ 43 w 224"/>
                <a:gd name="T5" fmla="*/ 23 h 418"/>
                <a:gd name="T6" fmla="*/ 43 w 224"/>
                <a:gd name="T7" fmla="*/ 39 h 418"/>
                <a:gd name="T8" fmla="*/ 31 w 224"/>
                <a:gd name="T9" fmla="*/ 39 h 418"/>
                <a:gd name="T10" fmla="*/ 31 w 224"/>
                <a:gd name="T11" fmla="*/ 60 h 418"/>
                <a:gd name="T12" fmla="*/ 31 w 224"/>
                <a:gd name="T13" fmla="*/ 62 h 418"/>
                <a:gd name="T14" fmla="*/ 31 w 224"/>
                <a:gd name="T15" fmla="*/ 63 h 418"/>
                <a:gd name="T16" fmla="*/ 31 w 224"/>
                <a:gd name="T17" fmla="*/ 64 h 418"/>
                <a:gd name="T18" fmla="*/ 32 w 224"/>
                <a:gd name="T19" fmla="*/ 65 h 418"/>
                <a:gd name="T20" fmla="*/ 32 w 224"/>
                <a:gd name="T21" fmla="*/ 66 h 418"/>
                <a:gd name="T22" fmla="*/ 33 w 224"/>
                <a:gd name="T23" fmla="*/ 67 h 418"/>
                <a:gd name="T24" fmla="*/ 34 w 224"/>
                <a:gd name="T25" fmla="*/ 67 h 418"/>
                <a:gd name="T26" fmla="*/ 36 w 224"/>
                <a:gd name="T27" fmla="*/ 67 h 418"/>
                <a:gd name="T28" fmla="*/ 37 w 224"/>
                <a:gd name="T29" fmla="*/ 67 h 418"/>
                <a:gd name="T30" fmla="*/ 39 w 224"/>
                <a:gd name="T31" fmla="*/ 67 h 418"/>
                <a:gd name="T32" fmla="*/ 40 w 224"/>
                <a:gd name="T33" fmla="*/ 66 h 418"/>
                <a:gd name="T34" fmla="*/ 42 w 224"/>
                <a:gd name="T35" fmla="*/ 66 h 418"/>
                <a:gd name="T36" fmla="*/ 44 w 224"/>
                <a:gd name="T37" fmla="*/ 81 h 418"/>
                <a:gd name="T38" fmla="*/ 40 w 224"/>
                <a:gd name="T39" fmla="*/ 82 h 418"/>
                <a:gd name="T40" fmla="*/ 36 w 224"/>
                <a:gd name="T41" fmla="*/ 83 h 418"/>
                <a:gd name="T42" fmla="*/ 32 w 224"/>
                <a:gd name="T43" fmla="*/ 83 h 418"/>
                <a:gd name="T44" fmla="*/ 28 w 224"/>
                <a:gd name="T45" fmla="*/ 83 h 418"/>
                <a:gd name="T46" fmla="*/ 25 w 224"/>
                <a:gd name="T47" fmla="*/ 83 h 418"/>
                <a:gd name="T48" fmla="*/ 21 w 224"/>
                <a:gd name="T49" fmla="*/ 83 h 418"/>
                <a:gd name="T50" fmla="*/ 20 w 224"/>
                <a:gd name="T51" fmla="*/ 82 h 418"/>
                <a:gd name="T52" fmla="*/ 18 w 224"/>
                <a:gd name="T53" fmla="*/ 82 h 418"/>
                <a:gd name="T54" fmla="*/ 17 w 224"/>
                <a:gd name="T55" fmla="*/ 81 h 418"/>
                <a:gd name="T56" fmla="*/ 16 w 224"/>
                <a:gd name="T57" fmla="*/ 81 h 418"/>
                <a:gd name="T58" fmla="*/ 14 w 224"/>
                <a:gd name="T59" fmla="*/ 80 h 418"/>
                <a:gd name="T60" fmla="*/ 13 w 224"/>
                <a:gd name="T61" fmla="*/ 78 h 418"/>
                <a:gd name="T62" fmla="*/ 11 w 224"/>
                <a:gd name="T63" fmla="*/ 76 h 418"/>
                <a:gd name="T64" fmla="*/ 10 w 224"/>
                <a:gd name="T65" fmla="*/ 74 h 418"/>
                <a:gd name="T66" fmla="*/ 9 w 224"/>
                <a:gd name="T67" fmla="*/ 72 h 418"/>
                <a:gd name="T68" fmla="*/ 9 w 224"/>
                <a:gd name="T69" fmla="*/ 68 h 418"/>
                <a:gd name="T70" fmla="*/ 9 w 224"/>
                <a:gd name="T71" fmla="*/ 65 h 418"/>
                <a:gd name="T72" fmla="*/ 8 w 224"/>
                <a:gd name="T73" fmla="*/ 60 h 418"/>
                <a:gd name="T74" fmla="*/ 8 w 224"/>
                <a:gd name="T75" fmla="*/ 39 h 418"/>
                <a:gd name="T76" fmla="*/ 0 w 224"/>
                <a:gd name="T77" fmla="*/ 39 h 418"/>
                <a:gd name="T78" fmla="*/ 0 w 224"/>
                <a:gd name="T79" fmla="*/ 23 h 418"/>
                <a:gd name="T80" fmla="*/ 8 w 224"/>
                <a:gd name="T81" fmla="*/ 23 h 418"/>
                <a:gd name="T82" fmla="*/ 8 w 224"/>
                <a:gd name="T83" fmla="*/ 12 h 418"/>
                <a:gd name="T84" fmla="*/ 31 w 224"/>
                <a:gd name="T85" fmla="*/ 0 h 41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24"/>
                <a:gd name="T130" fmla="*/ 0 h 418"/>
                <a:gd name="T131" fmla="*/ 224 w 224"/>
                <a:gd name="T132" fmla="*/ 418 h 41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24" h="418">
                  <a:moveTo>
                    <a:pt x="157" y="0"/>
                  </a:moveTo>
                  <a:lnTo>
                    <a:pt x="157" y="114"/>
                  </a:lnTo>
                  <a:lnTo>
                    <a:pt x="221" y="114"/>
                  </a:lnTo>
                  <a:lnTo>
                    <a:pt x="221" y="197"/>
                  </a:lnTo>
                  <a:lnTo>
                    <a:pt x="157" y="197"/>
                  </a:lnTo>
                  <a:lnTo>
                    <a:pt x="157" y="302"/>
                  </a:lnTo>
                  <a:lnTo>
                    <a:pt x="158" y="311"/>
                  </a:lnTo>
                  <a:lnTo>
                    <a:pt x="158" y="319"/>
                  </a:lnTo>
                  <a:lnTo>
                    <a:pt x="159" y="324"/>
                  </a:lnTo>
                  <a:lnTo>
                    <a:pt x="161" y="328"/>
                  </a:lnTo>
                  <a:lnTo>
                    <a:pt x="164" y="332"/>
                  </a:lnTo>
                  <a:lnTo>
                    <a:pt x="169" y="335"/>
                  </a:lnTo>
                  <a:lnTo>
                    <a:pt x="174" y="337"/>
                  </a:lnTo>
                  <a:lnTo>
                    <a:pt x="181" y="337"/>
                  </a:lnTo>
                  <a:lnTo>
                    <a:pt x="187" y="337"/>
                  </a:lnTo>
                  <a:lnTo>
                    <a:pt x="196" y="336"/>
                  </a:lnTo>
                  <a:lnTo>
                    <a:pt x="206" y="334"/>
                  </a:lnTo>
                  <a:lnTo>
                    <a:pt x="216" y="330"/>
                  </a:lnTo>
                  <a:lnTo>
                    <a:pt x="224" y="409"/>
                  </a:lnTo>
                  <a:lnTo>
                    <a:pt x="203" y="412"/>
                  </a:lnTo>
                  <a:lnTo>
                    <a:pt x="183" y="416"/>
                  </a:lnTo>
                  <a:lnTo>
                    <a:pt x="163" y="418"/>
                  </a:lnTo>
                  <a:lnTo>
                    <a:pt x="145" y="418"/>
                  </a:lnTo>
                  <a:lnTo>
                    <a:pt x="126" y="418"/>
                  </a:lnTo>
                  <a:lnTo>
                    <a:pt x="108" y="416"/>
                  </a:lnTo>
                  <a:lnTo>
                    <a:pt x="101" y="414"/>
                  </a:lnTo>
                  <a:lnTo>
                    <a:pt x="94" y="411"/>
                  </a:lnTo>
                  <a:lnTo>
                    <a:pt x="88" y="409"/>
                  </a:lnTo>
                  <a:lnTo>
                    <a:pt x="82" y="407"/>
                  </a:lnTo>
                  <a:lnTo>
                    <a:pt x="73" y="401"/>
                  </a:lnTo>
                  <a:lnTo>
                    <a:pt x="65" y="393"/>
                  </a:lnTo>
                  <a:lnTo>
                    <a:pt x="58" y="384"/>
                  </a:lnTo>
                  <a:lnTo>
                    <a:pt x="52" y="374"/>
                  </a:lnTo>
                  <a:lnTo>
                    <a:pt x="48" y="361"/>
                  </a:lnTo>
                  <a:lnTo>
                    <a:pt x="46" y="344"/>
                  </a:lnTo>
                  <a:lnTo>
                    <a:pt x="44" y="325"/>
                  </a:lnTo>
                  <a:lnTo>
                    <a:pt x="43" y="301"/>
                  </a:lnTo>
                  <a:lnTo>
                    <a:pt x="43" y="197"/>
                  </a:lnTo>
                  <a:lnTo>
                    <a:pt x="0" y="197"/>
                  </a:lnTo>
                  <a:lnTo>
                    <a:pt x="0" y="114"/>
                  </a:lnTo>
                  <a:lnTo>
                    <a:pt x="43" y="114"/>
                  </a:lnTo>
                  <a:lnTo>
                    <a:pt x="43" y="59"/>
                  </a:lnTo>
                  <a:lnTo>
                    <a:pt x="157" y="0"/>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03" name="Freeform 1531">
              <a:extLst>
                <a:ext uri="{FF2B5EF4-FFF2-40B4-BE49-F238E27FC236}">
                  <a16:creationId xmlns:a16="http://schemas.microsoft.com/office/drawing/2014/main" id="{AF9CB285-6D52-4912-B712-2A9F58AFAF2A}"/>
                </a:ext>
              </a:extLst>
            </p:cNvPr>
            <p:cNvSpPr>
              <a:spLocks/>
            </p:cNvSpPr>
            <p:nvPr/>
          </p:nvSpPr>
          <p:spPr bwMode="auto">
            <a:xfrm>
              <a:off x="1562" y="3664"/>
              <a:ext cx="47" cy="61"/>
            </a:xfrm>
            <a:custGeom>
              <a:avLst/>
              <a:gdLst>
                <a:gd name="T0" fmla="*/ 0 w 234"/>
                <a:gd name="T1" fmla="*/ 1 h 304"/>
                <a:gd name="T2" fmla="*/ 21 w 234"/>
                <a:gd name="T3" fmla="*/ 1 h 304"/>
                <a:gd name="T4" fmla="*/ 21 w 234"/>
                <a:gd name="T5" fmla="*/ 11 h 304"/>
                <a:gd name="T6" fmla="*/ 23 w 234"/>
                <a:gd name="T7" fmla="*/ 8 h 304"/>
                <a:gd name="T8" fmla="*/ 25 w 234"/>
                <a:gd name="T9" fmla="*/ 6 h 304"/>
                <a:gd name="T10" fmla="*/ 26 w 234"/>
                <a:gd name="T11" fmla="*/ 4 h 304"/>
                <a:gd name="T12" fmla="*/ 28 w 234"/>
                <a:gd name="T13" fmla="*/ 2 h 304"/>
                <a:gd name="T14" fmla="*/ 29 w 234"/>
                <a:gd name="T15" fmla="*/ 1 h 304"/>
                <a:gd name="T16" fmla="*/ 31 w 234"/>
                <a:gd name="T17" fmla="*/ 1 h 304"/>
                <a:gd name="T18" fmla="*/ 34 w 234"/>
                <a:gd name="T19" fmla="*/ 0 h 304"/>
                <a:gd name="T20" fmla="*/ 36 w 234"/>
                <a:gd name="T21" fmla="*/ 0 h 304"/>
                <a:gd name="T22" fmla="*/ 39 w 234"/>
                <a:gd name="T23" fmla="*/ 0 h 304"/>
                <a:gd name="T24" fmla="*/ 41 w 234"/>
                <a:gd name="T25" fmla="*/ 1 h 304"/>
                <a:gd name="T26" fmla="*/ 44 w 234"/>
                <a:gd name="T27" fmla="*/ 2 h 304"/>
                <a:gd name="T28" fmla="*/ 47 w 234"/>
                <a:gd name="T29" fmla="*/ 3 h 304"/>
                <a:gd name="T30" fmla="*/ 40 w 234"/>
                <a:gd name="T31" fmla="*/ 19 h 304"/>
                <a:gd name="T32" fmla="*/ 38 w 234"/>
                <a:gd name="T33" fmla="*/ 19 h 304"/>
                <a:gd name="T34" fmla="*/ 36 w 234"/>
                <a:gd name="T35" fmla="*/ 18 h 304"/>
                <a:gd name="T36" fmla="*/ 35 w 234"/>
                <a:gd name="T37" fmla="*/ 18 h 304"/>
                <a:gd name="T38" fmla="*/ 34 w 234"/>
                <a:gd name="T39" fmla="*/ 18 h 304"/>
                <a:gd name="T40" fmla="*/ 33 w 234"/>
                <a:gd name="T41" fmla="*/ 18 h 304"/>
                <a:gd name="T42" fmla="*/ 31 w 234"/>
                <a:gd name="T43" fmla="*/ 18 h 304"/>
                <a:gd name="T44" fmla="*/ 31 w 234"/>
                <a:gd name="T45" fmla="*/ 18 h 304"/>
                <a:gd name="T46" fmla="*/ 29 w 234"/>
                <a:gd name="T47" fmla="*/ 19 h 304"/>
                <a:gd name="T48" fmla="*/ 29 w 234"/>
                <a:gd name="T49" fmla="*/ 19 h 304"/>
                <a:gd name="T50" fmla="*/ 28 w 234"/>
                <a:gd name="T51" fmla="*/ 20 h 304"/>
                <a:gd name="T52" fmla="*/ 27 w 234"/>
                <a:gd name="T53" fmla="*/ 21 h 304"/>
                <a:gd name="T54" fmla="*/ 27 w 234"/>
                <a:gd name="T55" fmla="*/ 21 h 304"/>
                <a:gd name="T56" fmla="*/ 26 w 234"/>
                <a:gd name="T57" fmla="*/ 23 h 304"/>
                <a:gd name="T58" fmla="*/ 25 w 234"/>
                <a:gd name="T59" fmla="*/ 25 h 304"/>
                <a:gd name="T60" fmla="*/ 25 w 234"/>
                <a:gd name="T61" fmla="*/ 27 h 304"/>
                <a:gd name="T62" fmla="*/ 24 w 234"/>
                <a:gd name="T63" fmla="*/ 29 h 304"/>
                <a:gd name="T64" fmla="*/ 23 w 234"/>
                <a:gd name="T65" fmla="*/ 32 h 304"/>
                <a:gd name="T66" fmla="*/ 23 w 234"/>
                <a:gd name="T67" fmla="*/ 35 h 304"/>
                <a:gd name="T68" fmla="*/ 23 w 234"/>
                <a:gd name="T69" fmla="*/ 38 h 304"/>
                <a:gd name="T70" fmla="*/ 23 w 234"/>
                <a:gd name="T71" fmla="*/ 41 h 304"/>
                <a:gd name="T72" fmla="*/ 23 w 234"/>
                <a:gd name="T73" fmla="*/ 61 h 304"/>
                <a:gd name="T74" fmla="*/ 0 w 234"/>
                <a:gd name="T75" fmla="*/ 61 h 304"/>
                <a:gd name="T76" fmla="*/ 0 w 234"/>
                <a:gd name="T77" fmla="*/ 1 h 30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34"/>
                <a:gd name="T118" fmla="*/ 0 h 304"/>
                <a:gd name="T119" fmla="*/ 234 w 234"/>
                <a:gd name="T120" fmla="*/ 304 h 30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34" h="304">
                  <a:moveTo>
                    <a:pt x="0" y="7"/>
                  </a:moveTo>
                  <a:lnTo>
                    <a:pt x="107" y="7"/>
                  </a:lnTo>
                  <a:lnTo>
                    <a:pt x="107" y="55"/>
                  </a:lnTo>
                  <a:lnTo>
                    <a:pt x="114" y="41"/>
                  </a:lnTo>
                  <a:lnTo>
                    <a:pt x="122" y="28"/>
                  </a:lnTo>
                  <a:lnTo>
                    <a:pt x="130" y="18"/>
                  </a:lnTo>
                  <a:lnTo>
                    <a:pt x="138" y="12"/>
                  </a:lnTo>
                  <a:lnTo>
                    <a:pt x="146" y="7"/>
                  </a:lnTo>
                  <a:lnTo>
                    <a:pt x="156" y="3"/>
                  </a:lnTo>
                  <a:lnTo>
                    <a:pt x="167" y="0"/>
                  </a:lnTo>
                  <a:lnTo>
                    <a:pt x="179" y="0"/>
                  </a:lnTo>
                  <a:lnTo>
                    <a:pt x="192" y="1"/>
                  </a:lnTo>
                  <a:lnTo>
                    <a:pt x="205" y="3"/>
                  </a:lnTo>
                  <a:lnTo>
                    <a:pt x="220" y="9"/>
                  </a:lnTo>
                  <a:lnTo>
                    <a:pt x="234" y="15"/>
                  </a:lnTo>
                  <a:lnTo>
                    <a:pt x="198" y="97"/>
                  </a:lnTo>
                  <a:lnTo>
                    <a:pt x="190" y="93"/>
                  </a:lnTo>
                  <a:lnTo>
                    <a:pt x="181" y="91"/>
                  </a:lnTo>
                  <a:lnTo>
                    <a:pt x="173" y="89"/>
                  </a:lnTo>
                  <a:lnTo>
                    <a:pt x="167" y="89"/>
                  </a:lnTo>
                  <a:lnTo>
                    <a:pt x="162" y="89"/>
                  </a:lnTo>
                  <a:lnTo>
                    <a:pt x="156" y="90"/>
                  </a:lnTo>
                  <a:lnTo>
                    <a:pt x="152" y="91"/>
                  </a:lnTo>
                  <a:lnTo>
                    <a:pt x="146" y="93"/>
                  </a:lnTo>
                  <a:lnTo>
                    <a:pt x="142" y="96"/>
                  </a:lnTo>
                  <a:lnTo>
                    <a:pt x="139" y="99"/>
                  </a:lnTo>
                  <a:lnTo>
                    <a:pt x="136" y="103"/>
                  </a:lnTo>
                  <a:lnTo>
                    <a:pt x="132" y="107"/>
                  </a:lnTo>
                  <a:lnTo>
                    <a:pt x="128" y="114"/>
                  </a:lnTo>
                  <a:lnTo>
                    <a:pt x="124" y="123"/>
                  </a:lnTo>
                  <a:lnTo>
                    <a:pt x="122" y="133"/>
                  </a:lnTo>
                  <a:lnTo>
                    <a:pt x="118" y="145"/>
                  </a:lnTo>
                  <a:lnTo>
                    <a:pt x="116" y="158"/>
                  </a:lnTo>
                  <a:lnTo>
                    <a:pt x="115" y="172"/>
                  </a:lnTo>
                  <a:lnTo>
                    <a:pt x="114" y="188"/>
                  </a:lnTo>
                  <a:lnTo>
                    <a:pt x="114" y="204"/>
                  </a:lnTo>
                  <a:lnTo>
                    <a:pt x="114" y="304"/>
                  </a:lnTo>
                  <a:lnTo>
                    <a:pt x="0" y="304"/>
                  </a:lnTo>
                  <a:lnTo>
                    <a:pt x="0" y="7"/>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04" name="Freeform 1532">
              <a:extLst>
                <a:ext uri="{FF2B5EF4-FFF2-40B4-BE49-F238E27FC236}">
                  <a16:creationId xmlns:a16="http://schemas.microsoft.com/office/drawing/2014/main" id="{5232FA44-B614-4206-B41B-2688820DF2E7}"/>
                </a:ext>
              </a:extLst>
            </p:cNvPr>
            <p:cNvSpPr>
              <a:spLocks noEditPoints="1"/>
            </p:cNvSpPr>
            <p:nvPr/>
          </p:nvSpPr>
          <p:spPr bwMode="auto">
            <a:xfrm>
              <a:off x="1612" y="3664"/>
              <a:ext cx="68" cy="62"/>
            </a:xfrm>
            <a:custGeom>
              <a:avLst/>
              <a:gdLst>
                <a:gd name="T0" fmla="*/ 3 w 343"/>
                <a:gd name="T1" fmla="*/ 16 h 311"/>
                <a:gd name="T2" fmla="*/ 5 w 343"/>
                <a:gd name="T3" fmla="*/ 9 h 311"/>
                <a:gd name="T4" fmla="*/ 10 w 343"/>
                <a:gd name="T5" fmla="*/ 5 h 311"/>
                <a:gd name="T6" fmla="*/ 16 w 343"/>
                <a:gd name="T7" fmla="*/ 2 h 311"/>
                <a:gd name="T8" fmla="*/ 23 w 343"/>
                <a:gd name="T9" fmla="*/ 0 h 311"/>
                <a:gd name="T10" fmla="*/ 32 w 343"/>
                <a:gd name="T11" fmla="*/ 0 h 311"/>
                <a:gd name="T12" fmla="*/ 45 w 343"/>
                <a:gd name="T13" fmla="*/ 1 h 311"/>
                <a:gd name="T14" fmla="*/ 54 w 343"/>
                <a:gd name="T15" fmla="*/ 3 h 311"/>
                <a:gd name="T16" fmla="*/ 60 w 343"/>
                <a:gd name="T17" fmla="*/ 7 h 311"/>
                <a:gd name="T18" fmla="*/ 64 w 343"/>
                <a:gd name="T19" fmla="*/ 13 h 311"/>
                <a:gd name="T20" fmla="*/ 65 w 343"/>
                <a:gd name="T21" fmla="*/ 20 h 311"/>
                <a:gd name="T22" fmla="*/ 65 w 343"/>
                <a:gd name="T23" fmla="*/ 50 h 311"/>
                <a:gd name="T24" fmla="*/ 66 w 343"/>
                <a:gd name="T25" fmla="*/ 55 h 311"/>
                <a:gd name="T26" fmla="*/ 47 w 343"/>
                <a:gd name="T27" fmla="*/ 61 h 311"/>
                <a:gd name="T28" fmla="*/ 45 w 343"/>
                <a:gd name="T29" fmla="*/ 56 h 311"/>
                <a:gd name="T30" fmla="*/ 40 w 343"/>
                <a:gd name="T31" fmla="*/ 57 h 311"/>
                <a:gd name="T32" fmla="*/ 32 w 343"/>
                <a:gd name="T33" fmla="*/ 61 h 311"/>
                <a:gd name="T34" fmla="*/ 22 w 343"/>
                <a:gd name="T35" fmla="*/ 62 h 311"/>
                <a:gd name="T36" fmla="*/ 14 w 343"/>
                <a:gd name="T37" fmla="*/ 61 h 311"/>
                <a:gd name="T38" fmla="*/ 9 w 343"/>
                <a:gd name="T39" fmla="*/ 59 h 311"/>
                <a:gd name="T40" fmla="*/ 4 w 343"/>
                <a:gd name="T41" fmla="*/ 56 h 311"/>
                <a:gd name="T42" fmla="*/ 2 w 343"/>
                <a:gd name="T43" fmla="*/ 52 h 311"/>
                <a:gd name="T44" fmla="*/ 0 w 343"/>
                <a:gd name="T45" fmla="*/ 47 h 311"/>
                <a:gd name="T46" fmla="*/ 0 w 343"/>
                <a:gd name="T47" fmla="*/ 42 h 311"/>
                <a:gd name="T48" fmla="*/ 2 w 343"/>
                <a:gd name="T49" fmla="*/ 37 h 311"/>
                <a:gd name="T50" fmla="*/ 4 w 343"/>
                <a:gd name="T51" fmla="*/ 34 h 311"/>
                <a:gd name="T52" fmla="*/ 8 w 343"/>
                <a:gd name="T53" fmla="*/ 31 h 311"/>
                <a:gd name="T54" fmla="*/ 14 w 343"/>
                <a:gd name="T55" fmla="*/ 29 h 311"/>
                <a:gd name="T56" fmla="*/ 24 w 343"/>
                <a:gd name="T57" fmla="*/ 26 h 311"/>
                <a:gd name="T58" fmla="*/ 35 w 343"/>
                <a:gd name="T59" fmla="*/ 24 h 311"/>
                <a:gd name="T60" fmla="*/ 41 w 343"/>
                <a:gd name="T61" fmla="*/ 22 h 311"/>
                <a:gd name="T62" fmla="*/ 43 w 343"/>
                <a:gd name="T63" fmla="*/ 18 h 311"/>
                <a:gd name="T64" fmla="*/ 40 w 343"/>
                <a:gd name="T65" fmla="*/ 14 h 311"/>
                <a:gd name="T66" fmla="*/ 35 w 343"/>
                <a:gd name="T67" fmla="*/ 14 h 311"/>
                <a:gd name="T68" fmla="*/ 29 w 343"/>
                <a:gd name="T69" fmla="*/ 14 h 311"/>
                <a:gd name="T70" fmla="*/ 25 w 343"/>
                <a:gd name="T71" fmla="*/ 17 h 311"/>
                <a:gd name="T72" fmla="*/ 43 w 343"/>
                <a:gd name="T73" fmla="*/ 32 h 311"/>
                <a:gd name="T74" fmla="*/ 36 w 343"/>
                <a:gd name="T75" fmla="*/ 35 h 311"/>
                <a:gd name="T76" fmla="*/ 28 w 343"/>
                <a:gd name="T77" fmla="*/ 37 h 311"/>
                <a:gd name="T78" fmla="*/ 24 w 343"/>
                <a:gd name="T79" fmla="*/ 40 h 311"/>
                <a:gd name="T80" fmla="*/ 23 w 343"/>
                <a:gd name="T81" fmla="*/ 43 h 311"/>
                <a:gd name="T82" fmla="*/ 24 w 343"/>
                <a:gd name="T83" fmla="*/ 47 h 311"/>
                <a:gd name="T84" fmla="*/ 27 w 343"/>
                <a:gd name="T85" fmla="*/ 49 h 311"/>
                <a:gd name="T86" fmla="*/ 32 w 343"/>
                <a:gd name="T87" fmla="*/ 49 h 311"/>
                <a:gd name="T88" fmla="*/ 37 w 343"/>
                <a:gd name="T89" fmla="*/ 48 h 311"/>
                <a:gd name="T90" fmla="*/ 41 w 343"/>
                <a:gd name="T91" fmla="*/ 44 h 311"/>
                <a:gd name="T92" fmla="*/ 43 w 343"/>
                <a:gd name="T93" fmla="*/ 40 h 311"/>
                <a:gd name="T94" fmla="*/ 43 w 343"/>
                <a:gd name="T95" fmla="*/ 32 h 31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43"/>
                <a:gd name="T145" fmla="*/ 0 h 311"/>
                <a:gd name="T146" fmla="*/ 343 w 343"/>
                <a:gd name="T147" fmla="*/ 311 h 311"/>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43" h="311">
                  <a:moveTo>
                    <a:pt x="119" y="103"/>
                  </a:moveTo>
                  <a:lnTo>
                    <a:pt x="10" y="92"/>
                  </a:lnTo>
                  <a:lnTo>
                    <a:pt x="13" y="78"/>
                  </a:lnTo>
                  <a:lnTo>
                    <a:pt x="17" y="66"/>
                  </a:lnTo>
                  <a:lnTo>
                    <a:pt x="22" y="55"/>
                  </a:lnTo>
                  <a:lnTo>
                    <a:pt x="27" y="47"/>
                  </a:lnTo>
                  <a:lnTo>
                    <a:pt x="33" y="39"/>
                  </a:lnTo>
                  <a:lnTo>
                    <a:pt x="41" y="31"/>
                  </a:lnTo>
                  <a:lnTo>
                    <a:pt x="51" y="25"/>
                  </a:lnTo>
                  <a:lnTo>
                    <a:pt x="60" y="18"/>
                  </a:lnTo>
                  <a:lnTo>
                    <a:pt x="69" y="14"/>
                  </a:lnTo>
                  <a:lnTo>
                    <a:pt x="79" y="10"/>
                  </a:lnTo>
                  <a:lnTo>
                    <a:pt x="91" y="8"/>
                  </a:lnTo>
                  <a:lnTo>
                    <a:pt x="104" y="4"/>
                  </a:lnTo>
                  <a:lnTo>
                    <a:pt x="118" y="2"/>
                  </a:lnTo>
                  <a:lnTo>
                    <a:pt x="133" y="1"/>
                  </a:lnTo>
                  <a:lnTo>
                    <a:pt x="148" y="0"/>
                  </a:lnTo>
                  <a:lnTo>
                    <a:pt x="163" y="0"/>
                  </a:lnTo>
                  <a:lnTo>
                    <a:pt x="188" y="0"/>
                  </a:lnTo>
                  <a:lnTo>
                    <a:pt x="209" y="1"/>
                  </a:lnTo>
                  <a:lnTo>
                    <a:pt x="229" y="3"/>
                  </a:lnTo>
                  <a:lnTo>
                    <a:pt x="246" y="6"/>
                  </a:lnTo>
                  <a:lnTo>
                    <a:pt x="260" y="9"/>
                  </a:lnTo>
                  <a:lnTo>
                    <a:pt x="274" y="14"/>
                  </a:lnTo>
                  <a:lnTo>
                    <a:pt x="286" y="22"/>
                  </a:lnTo>
                  <a:lnTo>
                    <a:pt x="298" y="29"/>
                  </a:lnTo>
                  <a:lnTo>
                    <a:pt x="304" y="37"/>
                  </a:lnTo>
                  <a:lnTo>
                    <a:pt x="311" y="44"/>
                  </a:lnTo>
                  <a:lnTo>
                    <a:pt x="316" y="54"/>
                  </a:lnTo>
                  <a:lnTo>
                    <a:pt x="321" y="65"/>
                  </a:lnTo>
                  <a:lnTo>
                    <a:pt x="324" y="77"/>
                  </a:lnTo>
                  <a:lnTo>
                    <a:pt x="327" y="88"/>
                  </a:lnTo>
                  <a:lnTo>
                    <a:pt x="328" y="98"/>
                  </a:lnTo>
                  <a:lnTo>
                    <a:pt x="329" y="109"/>
                  </a:lnTo>
                  <a:lnTo>
                    <a:pt x="329" y="241"/>
                  </a:lnTo>
                  <a:lnTo>
                    <a:pt x="329" y="250"/>
                  </a:lnTo>
                  <a:lnTo>
                    <a:pt x="329" y="260"/>
                  </a:lnTo>
                  <a:lnTo>
                    <a:pt x="330" y="268"/>
                  </a:lnTo>
                  <a:lnTo>
                    <a:pt x="331" y="274"/>
                  </a:lnTo>
                  <a:lnTo>
                    <a:pt x="336" y="287"/>
                  </a:lnTo>
                  <a:lnTo>
                    <a:pt x="343" y="304"/>
                  </a:lnTo>
                  <a:lnTo>
                    <a:pt x="236" y="304"/>
                  </a:lnTo>
                  <a:lnTo>
                    <a:pt x="231" y="295"/>
                  </a:lnTo>
                  <a:lnTo>
                    <a:pt x="228" y="287"/>
                  </a:lnTo>
                  <a:lnTo>
                    <a:pt x="226" y="280"/>
                  </a:lnTo>
                  <a:lnTo>
                    <a:pt x="223" y="268"/>
                  </a:lnTo>
                  <a:lnTo>
                    <a:pt x="213" y="277"/>
                  </a:lnTo>
                  <a:lnTo>
                    <a:pt x="202" y="286"/>
                  </a:lnTo>
                  <a:lnTo>
                    <a:pt x="190" y="294"/>
                  </a:lnTo>
                  <a:lnTo>
                    <a:pt x="179" y="299"/>
                  </a:lnTo>
                  <a:lnTo>
                    <a:pt x="163" y="304"/>
                  </a:lnTo>
                  <a:lnTo>
                    <a:pt x="147" y="308"/>
                  </a:lnTo>
                  <a:lnTo>
                    <a:pt x="128" y="310"/>
                  </a:lnTo>
                  <a:lnTo>
                    <a:pt x="109" y="311"/>
                  </a:lnTo>
                  <a:lnTo>
                    <a:pt x="96" y="311"/>
                  </a:lnTo>
                  <a:lnTo>
                    <a:pt x="84" y="310"/>
                  </a:lnTo>
                  <a:lnTo>
                    <a:pt x="72" y="308"/>
                  </a:lnTo>
                  <a:lnTo>
                    <a:pt x="62" y="304"/>
                  </a:lnTo>
                  <a:lnTo>
                    <a:pt x="52" y="301"/>
                  </a:lnTo>
                  <a:lnTo>
                    <a:pt x="43" y="297"/>
                  </a:lnTo>
                  <a:lnTo>
                    <a:pt x="36" y="293"/>
                  </a:lnTo>
                  <a:lnTo>
                    <a:pt x="28" y="286"/>
                  </a:lnTo>
                  <a:lnTo>
                    <a:pt x="22" y="280"/>
                  </a:lnTo>
                  <a:lnTo>
                    <a:pt x="16" y="273"/>
                  </a:lnTo>
                  <a:lnTo>
                    <a:pt x="11" y="267"/>
                  </a:lnTo>
                  <a:lnTo>
                    <a:pt x="8" y="259"/>
                  </a:lnTo>
                  <a:lnTo>
                    <a:pt x="4" y="252"/>
                  </a:lnTo>
                  <a:lnTo>
                    <a:pt x="2" y="243"/>
                  </a:lnTo>
                  <a:lnTo>
                    <a:pt x="1" y="234"/>
                  </a:lnTo>
                  <a:lnTo>
                    <a:pt x="0" y="226"/>
                  </a:lnTo>
                  <a:lnTo>
                    <a:pt x="1" y="217"/>
                  </a:lnTo>
                  <a:lnTo>
                    <a:pt x="1" y="209"/>
                  </a:lnTo>
                  <a:lnTo>
                    <a:pt x="3" y="202"/>
                  </a:lnTo>
                  <a:lnTo>
                    <a:pt x="5" y="194"/>
                  </a:lnTo>
                  <a:lnTo>
                    <a:pt x="8" y="188"/>
                  </a:lnTo>
                  <a:lnTo>
                    <a:pt x="12" y="181"/>
                  </a:lnTo>
                  <a:lnTo>
                    <a:pt x="15" y="175"/>
                  </a:lnTo>
                  <a:lnTo>
                    <a:pt x="21" y="170"/>
                  </a:lnTo>
                  <a:lnTo>
                    <a:pt x="26" y="164"/>
                  </a:lnTo>
                  <a:lnTo>
                    <a:pt x="32" y="160"/>
                  </a:lnTo>
                  <a:lnTo>
                    <a:pt x="40" y="154"/>
                  </a:lnTo>
                  <a:lnTo>
                    <a:pt x="49" y="151"/>
                  </a:lnTo>
                  <a:lnTo>
                    <a:pt x="58" y="147"/>
                  </a:lnTo>
                  <a:lnTo>
                    <a:pt x="69" y="144"/>
                  </a:lnTo>
                  <a:lnTo>
                    <a:pt x="81" y="140"/>
                  </a:lnTo>
                  <a:lnTo>
                    <a:pt x="94" y="137"/>
                  </a:lnTo>
                  <a:lnTo>
                    <a:pt x="123" y="132"/>
                  </a:lnTo>
                  <a:lnTo>
                    <a:pt x="147" y="126"/>
                  </a:lnTo>
                  <a:lnTo>
                    <a:pt x="164" y="122"/>
                  </a:lnTo>
                  <a:lnTo>
                    <a:pt x="177" y="119"/>
                  </a:lnTo>
                  <a:lnTo>
                    <a:pt x="187" y="117"/>
                  </a:lnTo>
                  <a:lnTo>
                    <a:pt x="196" y="113"/>
                  </a:lnTo>
                  <a:lnTo>
                    <a:pt x="207" y="109"/>
                  </a:lnTo>
                  <a:lnTo>
                    <a:pt x="217" y="106"/>
                  </a:lnTo>
                  <a:lnTo>
                    <a:pt x="217" y="96"/>
                  </a:lnTo>
                  <a:lnTo>
                    <a:pt x="215" y="88"/>
                  </a:lnTo>
                  <a:lnTo>
                    <a:pt x="213" y="81"/>
                  </a:lnTo>
                  <a:lnTo>
                    <a:pt x="208" y="76"/>
                  </a:lnTo>
                  <a:lnTo>
                    <a:pt x="203" y="72"/>
                  </a:lnTo>
                  <a:lnTo>
                    <a:pt x="196" y="70"/>
                  </a:lnTo>
                  <a:lnTo>
                    <a:pt x="188" y="68"/>
                  </a:lnTo>
                  <a:lnTo>
                    <a:pt x="178" y="68"/>
                  </a:lnTo>
                  <a:lnTo>
                    <a:pt x="165" y="68"/>
                  </a:lnTo>
                  <a:lnTo>
                    <a:pt x="153" y="70"/>
                  </a:lnTo>
                  <a:lnTo>
                    <a:pt x="144" y="72"/>
                  </a:lnTo>
                  <a:lnTo>
                    <a:pt x="136" y="77"/>
                  </a:lnTo>
                  <a:lnTo>
                    <a:pt x="131" y="81"/>
                  </a:lnTo>
                  <a:lnTo>
                    <a:pt x="126" y="86"/>
                  </a:lnTo>
                  <a:lnTo>
                    <a:pt x="122" y="94"/>
                  </a:lnTo>
                  <a:lnTo>
                    <a:pt x="119" y="103"/>
                  </a:lnTo>
                  <a:close/>
                  <a:moveTo>
                    <a:pt x="217" y="163"/>
                  </a:moveTo>
                  <a:lnTo>
                    <a:pt x="205" y="167"/>
                  </a:lnTo>
                  <a:lnTo>
                    <a:pt x="193" y="171"/>
                  </a:lnTo>
                  <a:lnTo>
                    <a:pt x="181" y="175"/>
                  </a:lnTo>
                  <a:lnTo>
                    <a:pt x="168" y="178"/>
                  </a:lnTo>
                  <a:lnTo>
                    <a:pt x="152" y="182"/>
                  </a:lnTo>
                  <a:lnTo>
                    <a:pt x="140" y="187"/>
                  </a:lnTo>
                  <a:lnTo>
                    <a:pt x="131" y="191"/>
                  </a:lnTo>
                  <a:lnTo>
                    <a:pt x="124" y="196"/>
                  </a:lnTo>
                  <a:lnTo>
                    <a:pt x="120" y="201"/>
                  </a:lnTo>
                  <a:lnTo>
                    <a:pt x="117" y="206"/>
                  </a:lnTo>
                  <a:lnTo>
                    <a:pt x="115" y="212"/>
                  </a:lnTo>
                  <a:lnTo>
                    <a:pt x="114" y="217"/>
                  </a:lnTo>
                  <a:lnTo>
                    <a:pt x="115" y="223"/>
                  </a:lnTo>
                  <a:lnTo>
                    <a:pt x="117" y="229"/>
                  </a:lnTo>
                  <a:lnTo>
                    <a:pt x="120" y="234"/>
                  </a:lnTo>
                  <a:lnTo>
                    <a:pt x="124" y="240"/>
                  </a:lnTo>
                  <a:lnTo>
                    <a:pt x="130" y="243"/>
                  </a:lnTo>
                  <a:lnTo>
                    <a:pt x="136" y="245"/>
                  </a:lnTo>
                  <a:lnTo>
                    <a:pt x="144" y="247"/>
                  </a:lnTo>
                  <a:lnTo>
                    <a:pt x="152" y="247"/>
                  </a:lnTo>
                  <a:lnTo>
                    <a:pt x="161" y="247"/>
                  </a:lnTo>
                  <a:lnTo>
                    <a:pt x="171" y="245"/>
                  </a:lnTo>
                  <a:lnTo>
                    <a:pt x="179" y="243"/>
                  </a:lnTo>
                  <a:lnTo>
                    <a:pt x="187" y="239"/>
                  </a:lnTo>
                  <a:lnTo>
                    <a:pt x="194" y="233"/>
                  </a:lnTo>
                  <a:lnTo>
                    <a:pt x="201" y="228"/>
                  </a:lnTo>
                  <a:lnTo>
                    <a:pt x="206" y="222"/>
                  </a:lnTo>
                  <a:lnTo>
                    <a:pt x="210" y="216"/>
                  </a:lnTo>
                  <a:lnTo>
                    <a:pt x="214" y="208"/>
                  </a:lnTo>
                  <a:lnTo>
                    <a:pt x="216" y="201"/>
                  </a:lnTo>
                  <a:lnTo>
                    <a:pt x="217" y="191"/>
                  </a:lnTo>
                  <a:lnTo>
                    <a:pt x="217" y="181"/>
                  </a:lnTo>
                  <a:lnTo>
                    <a:pt x="217" y="163"/>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05" name="Freeform 1533">
              <a:extLst>
                <a:ext uri="{FF2B5EF4-FFF2-40B4-BE49-F238E27FC236}">
                  <a16:creationId xmlns:a16="http://schemas.microsoft.com/office/drawing/2014/main" id="{F00C77D1-E73D-45D3-8602-BF90E86E5963}"/>
                </a:ext>
              </a:extLst>
            </p:cNvPr>
            <p:cNvSpPr>
              <a:spLocks noEditPoints="1"/>
            </p:cNvSpPr>
            <p:nvPr/>
          </p:nvSpPr>
          <p:spPr bwMode="auto">
            <a:xfrm>
              <a:off x="1692" y="3642"/>
              <a:ext cx="30" cy="83"/>
            </a:xfrm>
            <a:custGeom>
              <a:avLst/>
              <a:gdLst>
                <a:gd name="T0" fmla="*/ 0 w 152"/>
                <a:gd name="T1" fmla="*/ 24 h 417"/>
                <a:gd name="T2" fmla="*/ 23 w 152"/>
                <a:gd name="T3" fmla="*/ 24 h 417"/>
                <a:gd name="T4" fmla="*/ 23 w 152"/>
                <a:gd name="T5" fmla="*/ 83 h 417"/>
                <a:gd name="T6" fmla="*/ 0 w 152"/>
                <a:gd name="T7" fmla="*/ 83 h 417"/>
                <a:gd name="T8" fmla="*/ 0 w 152"/>
                <a:gd name="T9" fmla="*/ 24 h 417"/>
                <a:gd name="T10" fmla="*/ 10 w 152"/>
                <a:gd name="T11" fmla="*/ 0 h 417"/>
                <a:gd name="T12" fmla="*/ 30 w 152"/>
                <a:gd name="T13" fmla="*/ 0 h 417"/>
                <a:gd name="T14" fmla="*/ 12 w 152"/>
                <a:gd name="T15" fmla="*/ 17 h 417"/>
                <a:gd name="T16" fmla="*/ 1 w 152"/>
                <a:gd name="T17" fmla="*/ 17 h 417"/>
                <a:gd name="T18" fmla="*/ 10 w 152"/>
                <a:gd name="T19" fmla="*/ 0 h 4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2"/>
                <a:gd name="T31" fmla="*/ 0 h 417"/>
                <a:gd name="T32" fmla="*/ 152 w 152"/>
                <a:gd name="T33" fmla="*/ 417 h 41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2" h="417">
                  <a:moveTo>
                    <a:pt x="0" y="120"/>
                  </a:moveTo>
                  <a:lnTo>
                    <a:pt x="114" y="120"/>
                  </a:lnTo>
                  <a:lnTo>
                    <a:pt x="114" y="417"/>
                  </a:lnTo>
                  <a:lnTo>
                    <a:pt x="0" y="417"/>
                  </a:lnTo>
                  <a:lnTo>
                    <a:pt x="0" y="120"/>
                  </a:lnTo>
                  <a:close/>
                  <a:moveTo>
                    <a:pt x="53" y="0"/>
                  </a:moveTo>
                  <a:lnTo>
                    <a:pt x="152" y="0"/>
                  </a:lnTo>
                  <a:lnTo>
                    <a:pt x="61" y="83"/>
                  </a:lnTo>
                  <a:lnTo>
                    <a:pt x="7" y="83"/>
                  </a:lnTo>
                  <a:lnTo>
                    <a:pt x="53" y="0"/>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06" name="Freeform 1534">
              <a:extLst>
                <a:ext uri="{FF2B5EF4-FFF2-40B4-BE49-F238E27FC236}">
                  <a16:creationId xmlns:a16="http://schemas.microsoft.com/office/drawing/2014/main" id="{B5664F65-DFA7-4611-8FD2-B8342F410880}"/>
                </a:ext>
              </a:extLst>
            </p:cNvPr>
            <p:cNvSpPr>
              <a:spLocks noEditPoints="1"/>
            </p:cNvSpPr>
            <p:nvPr/>
          </p:nvSpPr>
          <p:spPr bwMode="auto">
            <a:xfrm>
              <a:off x="1726" y="3643"/>
              <a:ext cx="66" cy="83"/>
            </a:xfrm>
            <a:custGeom>
              <a:avLst/>
              <a:gdLst>
                <a:gd name="T0" fmla="*/ 66 w 328"/>
                <a:gd name="T1" fmla="*/ 82 h 418"/>
                <a:gd name="T2" fmla="*/ 45 w 328"/>
                <a:gd name="T3" fmla="*/ 73 h 418"/>
                <a:gd name="T4" fmla="*/ 40 w 328"/>
                <a:gd name="T5" fmla="*/ 78 h 418"/>
                <a:gd name="T6" fmla="*/ 36 w 328"/>
                <a:gd name="T7" fmla="*/ 80 h 418"/>
                <a:gd name="T8" fmla="*/ 31 w 328"/>
                <a:gd name="T9" fmla="*/ 82 h 418"/>
                <a:gd name="T10" fmla="*/ 25 w 328"/>
                <a:gd name="T11" fmla="*/ 83 h 418"/>
                <a:gd name="T12" fmla="*/ 19 w 328"/>
                <a:gd name="T13" fmla="*/ 82 h 418"/>
                <a:gd name="T14" fmla="*/ 14 w 328"/>
                <a:gd name="T15" fmla="*/ 81 h 418"/>
                <a:gd name="T16" fmla="*/ 10 w 328"/>
                <a:gd name="T17" fmla="*/ 78 h 418"/>
                <a:gd name="T18" fmla="*/ 7 w 328"/>
                <a:gd name="T19" fmla="*/ 74 h 418"/>
                <a:gd name="T20" fmla="*/ 4 w 328"/>
                <a:gd name="T21" fmla="*/ 69 h 418"/>
                <a:gd name="T22" fmla="*/ 2 w 328"/>
                <a:gd name="T23" fmla="*/ 64 h 418"/>
                <a:gd name="T24" fmla="*/ 0 w 328"/>
                <a:gd name="T25" fmla="*/ 58 h 418"/>
                <a:gd name="T26" fmla="*/ 0 w 328"/>
                <a:gd name="T27" fmla="*/ 51 h 418"/>
                <a:gd name="T28" fmla="*/ 0 w 328"/>
                <a:gd name="T29" fmla="*/ 45 h 418"/>
                <a:gd name="T30" fmla="*/ 2 w 328"/>
                <a:gd name="T31" fmla="*/ 39 h 418"/>
                <a:gd name="T32" fmla="*/ 4 w 328"/>
                <a:gd name="T33" fmla="*/ 33 h 418"/>
                <a:gd name="T34" fmla="*/ 7 w 328"/>
                <a:gd name="T35" fmla="*/ 29 h 418"/>
                <a:gd name="T36" fmla="*/ 11 w 328"/>
                <a:gd name="T37" fmla="*/ 26 h 418"/>
                <a:gd name="T38" fmla="*/ 15 w 328"/>
                <a:gd name="T39" fmla="*/ 23 h 418"/>
                <a:gd name="T40" fmla="*/ 20 w 328"/>
                <a:gd name="T41" fmla="*/ 22 h 418"/>
                <a:gd name="T42" fmla="*/ 25 w 328"/>
                <a:gd name="T43" fmla="*/ 21 h 418"/>
                <a:gd name="T44" fmla="*/ 30 w 328"/>
                <a:gd name="T45" fmla="*/ 22 h 418"/>
                <a:gd name="T46" fmla="*/ 35 w 328"/>
                <a:gd name="T47" fmla="*/ 23 h 418"/>
                <a:gd name="T48" fmla="*/ 39 w 328"/>
                <a:gd name="T49" fmla="*/ 25 h 418"/>
                <a:gd name="T50" fmla="*/ 43 w 328"/>
                <a:gd name="T51" fmla="*/ 28 h 418"/>
                <a:gd name="T52" fmla="*/ 66 w 328"/>
                <a:gd name="T53" fmla="*/ 0 h 418"/>
                <a:gd name="T54" fmla="*/ 43 w 328"/>
                <a:gd name="T55" fmla="*/ 49 h 418"/>
                <a:gd name="T56" fmla="*/ 42 w 328"/>
                <a:gd name="T57" fmla="*/ 45 h 418"/>
                <a:gd name="T58" fmla="*/ 41 w 328"/>
                <a:gd name="T59" fmla="*/ 42 h 418"/>
                <a:gd name="T60" fmla="*/ 39 w 328"/>
                <a:gd name="T61" fmla="*/ 41 h 418"/>
                <a:gd name="T62" fmla="*/ 38 w 328"/>
                <a:gd name="T63" fmla="*/ 40 h 418"/>
                <a:gd name="T64" fmla="*/ 36 w 328"/>
                <a:gd name="T65" fmla="*/ 39 h 418"/>
                <a:gd name="T66" fmla="*/ 33 w 328"/>
                <a:gd name="T67" fmla="*/ 38 h 418"/>
                <a:gd name="T68" fmla="*/ 32 w 328"/>
                <a:gd name="T69" fmla="*/ 38 h 418"/>
                <a:gd name="T70" fmla="*/ 30 w 328"/>
                <a:gd name="T71" fmla="*/ 39 h 418"/>
                <a:gd name="T72" fmla="*/ 27 w 328"/>
                <a:gd name="T73" fmla="*/ 40 h 418"/>
                <a:gd name="T74" fmla="*/ 25 w 328"/>
                <a:gd name="T75" fmla="*/ 42 h 418"/>
                <a:gd name="T76" fmla="*/ 24 w 328"/>
                <a:gd name="T77" fmla="*/ 45 h 418"/>
                <a:gd name="T78" fmla="*/ 23 w 328"/>
                <a:gd name="T79" fmla="*/ 49 h 418"/>
                <a:gd name="T80" fmla="*/ 23 w 328"/>
                <a:gd name="T81" fmla="*/ 56 h 418"/>
                <a:gd name="T82" fmla="*/ 24 w 328"/>
                <a:gd name="T83" fmla="*/ 60 h 418"/>
                <a:gd name="T84" fmla="*/ 25 w 328"/>
                <a:gd name="T85" fmla="*/ 62 h 418"/>
                <a:gd name="T86" fmla="*/ 27 w 328"/>
                <a:gd name="T87" fmla="*/ 64 h 418"/>
                <a:gd name="T88" fmla="*/ 28 w 328"/>
                <a:gd name="T89" fmla="*/ 65 h 418"/>
                <a:gd name="T90" fmla="*/ 30 w 328"/>
                <a:gd name="T91" fmla="*/ 66 h 418"/>
                <a:gd name="T92" fmla="*/ 32 w 328"/>
                <a:gd name="T93" fmla="*/ 66 h 418"/>
                <a:gd name="T94" fmla="*/ 34 w 328"/>
                <a:gd name="T95" fmla="*/ 66 h 418"/>
                <a:gd name="T96" fmla="*/ 36 w 328"/>
                <a:gd name="T97" fmla="*/ 66 h 418"/>
                <a:gd name="T98" fmla="*/ 38 w 328"/>
                <a:gd name="T99" fmla="*/ 65 h 418"/>
                <a:gd name="T100" fmla="*/ 39 w 328"/>
                <a:gd name="T101" fmla="*/ 64 h 418"/>
                <a:gd name="T102" fmla="*/ 41 w 328"/>
                <a:gd name="T103" fmla="*/ 62 h 418"/>
                <a:gd name="T104" fmla="*/ 42 w 328"/>
                <a:gd name="T105" fmla="*/ 60 h 418"/>
                <a:gd name="T106" fmla="*/ 43 w 328"/>
                <a:gd name="T107" fmla="*/ 56 h 41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28"/>
                <a:gd name="T163" fmla="*/ 0 h 418"/>
                <a:gd name="T164" fmla="*/ 328 w 328"/>
                <a:gd name="T165" fmla="*/ 418 h 418"/>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28" h="418">
                  <a:moveTo>
                    <a:pt x="328" y="0"/>
                  </a:moveTo>
                  <a:lnTo>
                    <a:pt x="328" y="411"/>
                  </a:lnTo>
                  <a:lnTo>
                    <a:pt x="222" y="411"/>
                  </a:lnTo>
                  <a:lnTo>
                    <a:pt x="222" y="367"/>
                  </a:lnTo>
                  <a:lnTo>
                    <a:pt x="211" y="380"/>
                  </a:lnTo>
                  <a:lnTo>
                    <a:pt x="200" y="391"/>
                  </a:lnTo>
                  <a:lnTo>
                    <a:pt x="190" y="400"/>
                  </a:lnTo>
                  <a:lnTo>
                    <a:pt x="180" y="405"/>
                  </a:lnTo>
                  <a:lnTo>
                    <a:pt x="168" y="410"/>
                  </a:lnTo>
                  <a:lnTo>
                    <a:pt x="155" y="415"/>
                  </a:lnTo>
                  <a:lnTo>
                    <a:pt x="141" y="417"/>
                  </a:lnTo>
                  <a:lnTo>
                    <a:pt x="125" y="418"/>
                  </a:lnTo>
                  <a:lnTo>
                    <a:pt x="110" y="417"/>
                  </a:lnTo>
                  <a:lnTo>
                    <a:pt x="96" y="415"/>
                  </a:lnTo>
                  <a:lnTo>
                    <a:pt x="83" y="411"/>
                  </a:lnTo>
                  <a:lnTo>
                    <a:pt x="71" y="406"/>
                  </a:lnTo>
                  <a:lnTo>
                    <a:pt x="61" y="400"/>
                  </a:lnTo>
                  <a:lnTo>
                    <a:pt x="50" y="392"/>
                  </a:lnTo>
                  <a:lnTo>
                    <a:pt x="41" y="382"/>
                  </a:lnTo>
                  <a:lnTo>
                    <a:pt x="33" y="371"/>
                  </a:lnTo>
                  <a:lnTo>
                    <a:pt x="25" y="360"/>
                  </a:lnTo>
                  <a:lnTo>
                    <a:pt x="19" y="348"/>
                  </a:lnTo>
                  <a:lnTo>
                    <a:pt x="13" y="335"/>
                  </a:lnTo>
                  <a:lnTo>
                    <a:pt x="9" y="321"/>
                  </a:lnTo>
                  <a:lnTo>
                    <a:pt x="5" y="307"/>
                  </a:lnTo>
                  <a:lnTo>
                    <a:pt x="2" y="292"/>
                  </a:lnTo>
                  <a:lnTo>
                    <a:pt x="1" y="275"/>
                  </a:lnTo>
                  <a:lnTo>
                    <a:pt x="0" y="259"/>
                  </a:lnTo>
                  <a:lnTo>
                    <a:pt x="1" y="241"/>
                  </a:lnTo>
                  <a:lnTo>
                    <a:pt x="2" y="225"/>
                  </a:lnTo>
                  <a:lnTo>
                    <a:pt x="6" y="209"/>
                  </a:lnTo>
                  <a:lnTo>
                    <a:pt x="9" y="195"/>
                  </a:lnTo>
                  <a:lnTo>
                    <a:pt x="14" y="180"/>
                  </a:lnTo>
                  <a:lnTo>
                    <a:pt x="21" y="168"/>
                  </a:lnTo>
                  <a:lnTo>
                    <a:pt x="27" y="157"/>
                  </a:lnTo>
                  <a:lnTo>
                    <a:pt x="36" y="146"/>
                  </a:lnTo>
                  <a:lnTo>
                    <a:pt x="44" y="137"/>
                  </a:lnTo>
                  <a:lnTo>
                    <a:pt x="55" y="129"/>
                  </a:lnTo>
                  <a:lnTo>
                    <a:pt x="65" y="122"/>
                  </a:lnTo>
                  <a:lnTo>
                    <a:pt x="76" y="117"/>
                  </a:lnTo>
                  <a:lnTo>
                    <a:pt x="88" y="113"/>
                  </a:lnTo>
                  <a:lnTo>
                    <a:pt x="100" y="109"/>
                  </a:lnTo>
                  <a:lnTo>
                    <a:pt x="112" y="107"/>
                  </a:lnTo>
                  <a:lnTo>
                    <a:pt x="125" y="107"/>
                  </a:lnTo>
                  <a:lnTo>
                    <a:pt x="139" y="107"/>
                  </a:lnTo>
                  <a:lnTo>
                    <a:pt x="151" y="109"/>
                  </a:lnTo>
                  <a:lnTo>
                    <a:pt x="163" y="111"/>
                  </a:lnTo>
                  <a:lnTo>
                    <a:pt x="174" y="116"/>
                  </a:lnTo>
                  <a:lnTo>
                    <a:pt x="185" y="121"/>
                  </a:lnTo>
                  <a:lnTo>
                    <a:pt x="195" y="127"/>
                  </a:lnTo>
                  <a:lnTo>
                    <a:pt x="204" y="134"/>
                  </a:lnTo>
                  <a:lnTo>
                    <a:pt x="213" y="143"/>
                  </a:lnTo>
                  <a:lnTo>
                    <a:pt x="213" y="0"/>
                  </a:lnTo>
                  <a:lnTo>
                    <a:pt x="328" y="0"/>
                  </a:lnTo>
                  <a:close/>
                  <a:moveTo>
                    <a:pt x="214" y="261"/>
                  </a:moveTo>
                  <a:lnTo>
                    <a:pt x="213" y="245"/>
                  </a:lnTo>
                  <a:lnTo>
                    <a:pt x="210" y="231"/>
                  </a:lnTo>
                  <a:lnTo>
                    <a:pt x="207" y="225"/>
                  </a:lnTo>
                  <a:lnTo>
                    <a:pt x="205" y="219"/>
                  </a:lnTo>
                  <a:lnTo>
                    <a:pt x="202" y="214"/>
                  </a:lnTo>
                  <a:lnTo>
                    <a:pt x="199" y="210"/>
                  </a:lnTo>
                  <a:lnTo>
                    <a:pt x="195" y="205"/>
                  </a:lnTo>
                  <a:lnTo>
                    <a:pt x="191" y="202"/>
                  </a:lnTo>
                  <a:lnTo>
                    <a:pt x="187" y="199"/>
                  </a:lnTo>
                  <a:lnTo>
                    <a:pt x="182" y="197"/>
                  </a:lnTo>
                  <a:lnTo>
                    <a:pt x="177" y="195"/>
                  </a:lnTo>
                  <a:lnTo>
                    <a:pt x="172" y="193"/>
                  </a:lnTo>
                  <a:lnTo>
                    <a:pt x="166" y="192"/>
                  </a:lnTo>
                  <a:lnTo>
                    <a:pt x="161" y="192"/>
                  </a:lnTo>
                  <a:lnTo>
                    <a:pt x="157" y="192"/>
                  </a:lnTo>
                  <a:lnTo>
                    <a:pt x="151" y="193"/>
                  </a:lnTo>
                  <a:lnTo>
                    <a:pt x="147" y="195"/>
                  </a:lnTo>
                  <a:lnTo>
                    <a:pt x="143" y="197"/>
                  </a:lnTo>
                  <a:lnTo>
                    <a:pt x="135" y="201"/>
                  </a:lnTo>
                  <a:lnTo>
                    <a:pt x="128" y="209"/>
                  </a:lnTo>
                  <a:lnTo>
                    <a:pt x="124" y="213"/>
                  </a:lnTo>
                  <a:lnTo>
                    <a:pt x="122" y="218"/>
                  </a:lnTo>
                  <a:lnTo>
                    <a:pt x="120" y="225"/>
                  </a:lnTo>
                  <a:lnTo>
                    <a:pt x="118" y="231"/>
                  </a:lnTo>
                  <a:lnTo>
                    <a:pt x="116" y="246"/>
                  </a:lnTo>
                  <a:lnTo>
                    <a:pt x="115" y="265"/>
                  </a:lnTo>
                  <a:lnTo>
                    <a:pt x="116" y="281"/>
                  </a:lnTo>
                  <a:lnTo>
                    <a:pt x="118" y="296"/>
                  </a:lnTo>
                  <a:lnTo>
                    <a:pt x="120" y="302"/>
                  </a:lnTo>
                  <a:lnTo>
                    <a:pt x="122" y="308"/>
                  </a:lnTo>
                  <a:lnTo>
                    <a:pt x="125" y="313"/>
                  </a:lnTo>
                  <a:lnTo>
                    <a:pt x="129" y="318"/>
                  </a:lnTo>
                  <a:lnTo>
                    <a:pt x="132" y="322"/>
                  </a:lnTo>
                  <a:lnTo>
                    <a:pt x="136" y="325"/>
                  </a:lnTo>
                  <a:lnTo>
                    <a:pt x="139" y="328"/>
                  </a:lnTo>
                  <a:lnTo>
                    <a:pt x="144" y="330"/>
                  </a:lnTo>
                  <a:lnTo>
                    <a:pt x="148" y="333"/>
                  </a:lnTo>
                  <a:lnTo>
                    <a:pt x="152" y="334"/>
                  </a:lnTo>
                  <a:lnTo>
                    <a:pt x="158" y="334"/>
                  </a:lnTo>
                  <a:lnTo>
                    <a:pt x="163" y="335"/>
                  </a:lnTo>
                  <a:lnTo>
                    <a:pt x="168" y="334"/>
                  </a:lnTo>
                  <a:lnTo>
                    <a:pt x="173" y="334"/>
                  </a:lnTo>
                  <a:lnTo>
                    <a:pt x="178" y="333"/>
                  </a:lnTo>
                  <a:lnTo>
                    <a:pt x="183" y="330"/>
                  </a:lnTo>
                  <a:lnTo>
                    <a:pt x="187" y="328"/>
                  </a:lnTo>
                  <a:lnTo>
                    <a:pt x="191" y="325"/>
                  </a:lnTo>
                  <a:lnTo>
                    <a:pt x="196" y="322"/>
                  </a:lnTo>
                  <a:lnTo>
                    <a:pt x="199" y="318"/>
                  </a:lnTo>
                  <a:lnTo>
                    <a:pt x="202" y="313"/>
                  </a:lnTo>
                  <a:lnTo>
                    <a:pt x="205" y="308"/>
                  </a:lnTo>
                  <a:lnTo>
                    <a:pt x="209" y="301"/>
                  </a:lnTo>
                  <a:lnTo>
                    <a:pt x="210" y="295"/>
                  </a:lnTo>
                  <a:lnTo>
                    <a:pt x="213" y="280"/>
                  </a:lnTo>
                  <a:lnTo>
                    <a:pt x="214" y="261"/>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0307" name="Freeform 1535">
              <a:extLst>
                <a:ext uri="{FF2B5EF4-FFF2-40B4-BE49-F238E27FC236}">
                  <a16:creationId xmlns:a16="http://schemas.microsoft.com/office/drawing/2014/main" id="{1C50455A-41FD-4B88-8E44-884152066ED0}"/>
                </a:ext>
              </a:extLst>
            </p:cNvPr>
            <p:cNvSpPr>
              <a:spLocks noEditPoints="1"/>
            </p:cNvSpPr>
            <p:nvPr/>
          </p:nvSpPr>
          <p:spPr bwMode="auto">
            <a:xfrm>
              <a:off x="1803" y="3664"/>
              <a:ext cx="69" cy="62"/>
            </a:xfrm>
            <a:custGeom>
              <a:avLst/>
              <a:gdLst>
                <a:gd name="T0" fmla="*/ 3 w 344"/>
                <a:gd name="T1" fmla="*/ 16 h 311"/>
                <a:gd name="T2" fmla="*/ 5 w 344"/>
                <a:gd name="T3" fmla="*/ 9 h 311"/>
                <a:gd name="T4" fmla="*/ 10 w 344"/>
                <a:gd name="T5" fmla="*/ 5 h 311"/>
                <a:gd name="T6" fmla="*/ 16 w 344"/>
                <a:gd name="T7" fmla="*/ 2 h 311"/>
                <a:gd name="T8" fmla="*/ 24 w 344"/>
                <a:gd name="T9" fmla="*/ 0 h 311"/>
                <a:gd name="T10" fmla="*/ 33 w 344"/>
                <a:gd name="T11" fmla="*/ 0 h 311"/>
                <a:gd name="T12" fmla="*/ 46 w 344"/>
                <a:gd name="T13" fmla="*/ 1 h 311"/>
                <a:gd name="T14" fmla="*/ 55 w 344"/>
                <a:gd name="T15" fmla="*/ 3 h 311"/>
                <a:gd name="T16" fmla="*/ 61 w 344"/>
                <a:gd name="T17" fmla="*/ 7 h 311"/>
                <a:gd name="T18" fmla="*/ 64 w 344"/>
                <a:gd name="T19" fmla="*/ 13 h 311"/>
                <a:gd name="T20" fmla="*/ 66 w 344"/>
                <a:gd name="T21" fmla="*/ 20 h 311"/>
                <a:gd name="T22" fmla="*/ 66 w 344"/>
                <a:gd name="T23" fmla="*/ 50 h 311"/>
                <a:gd name="T24" fmla="*/ 67 w 344"/>
                <a:gd name="T25" fmla="*/ 55 h 311"/>
                <a:gd name="T26" fmla="*/ 48 w 344"/>
                <a:gd name="T27" fmla="*/ 61 h 311"/>
                <a:gd name="T28" fmla="*/ 45 w 344"/>
                <a:gd name="T29" fmla="*/ 56 h 311"/>
                <a:gd name="T30" fmla="*/ 41 w 344"/>
                <a:gd name="T31" fmla="*/ 57 h 311"/>
                <a:gd name="T32" fmla="*/ 33 w 344"/>
                <a:gd name="T33" fmla="*/ 61 h 311"/>
                <a:gd name="T34" fmla="*/ 22 w 344"/>
                <a:gd name="T35" fmla="*/ 62 h 311"/>
                <a:gd name="T36" fmla="*/ 15 w 344"/>
                <a:gd name="T37" fmla="*/ 61 h 311"/>
                <a:gd name="T38" fmla="*/ 9 w 344"/>
                <a:gd name="T39" fmla="*/ 59 h 311"/>
                <a:gd name="T40" fmla="*/ 4 w 344"/>
                <a:gd name="T41" fmla="*/ 56 h 311"/>
                <a:gd name="T42" fmla="*/ 2 w 344"/>
                <a:gd name="T43" fmla="*/ 52 h 311"/>
                <a:gd name="T44" fmla="*/ 0 w 344"/>
                <a:gd name="T45" fmla="*/ 47 h 311"/>
                <a:gd name="T46" fmla="*/ 0 w 344"/>
                <a:gd name="T47" fmla="*/ 42 h 311"/>
                <a:gd name="T48" fmla="*/ 2 w 344"/>
                <a:gd name="T49" fmla="*/ 37 h 311"/>
                <a:gd name="T50" fmla="*/ 4 w 344"/>
                <a:gd name="T51" fmla="*/ 34 h 311"/>
                <a:gd name="T52" fmla="*/ 8 w 344"/>
                <a:gd name="T53" fmla="*/ 31 h 311"/>
                <a:gd name="T54" fmla="*/ 14 w 344"/>
                <a:gd name="T55" fmla="*/ 29 h 311"/>
                <a:gd name="T56" fmla="*/ 25 w 344"/>
                <a:gd name="T57" fmla="*/ 26 h 311"/>
                <a:gd name="T58" fmla="*/ 36 w 344"/>
                <a:gd name="T59" fmla="*/ 24 h 311"/>
                <a:gd name="T60" fmla="*/ 42 w 344"/>
                <a:gd name="T61" fmla="*/ 22 h 311"/>
                <a:gd name="T62" fmla="*/ 43 w 344"/>
                <a:gd name="T63" fmla="*/ 18 h 311"/>
                <a:gd name="T64" fmla="*/ 41 w 344"/>
                <a:gd name="T65" fmla="*/ 14 h 311"/>
                <a:gd name="T66" fmla="*/ 36 w 344"/>
                <a:gd name="T67" fmla="*/ 14 h 311"/>
                <a:gd name="T68" fmla="*/ 29 w 344"/>
                <a:gd name="T69" fmla="*/ 14 h 311"/>
                <a:gd name="T70" fmla="*/ 25 w 344"/>
                <a:gd name="T71" fmla="*/ 17 h 311"/>
                <a:gd name="T72" fmla="*/ 44 w 344"/>
                <a:gd name="T73" fmla="*/ 32 h 311"/>
                <a:gd name="T74" fmla="*/ 37 w 344"/>
                <a:gd name="T75" fmla="*/ 35 h 311"/>
                <a:gd name="T76" fmla="*/ 28 w 344"/>
                <a:gd name="T77" fmla="*/ 37 h 311"/>
                <a:gd name="T78" fmla="*/ 24 w 344"/>
                <a:gd name="T79" fmla="*/ 40 h 311"/>
                <a:gd name="T80" fmla="*/ 23 w 344"/>
                <a:gd name="T81" fmla="*/ 43 h 311"/>
                <a:gd name="T82" fmla="*/ 24 w 344"/>
                <a:gd name="T83" fmla="*/ 47 h 311"/>
                <a:gd name="T84" fmla="*/ 27 w 344"/>
                <a:gd name="T85" fmla="*/ 49 h 311"/>
                <a:gd name="T86" fmla="*/ 32 w 344"/>
                <a:gd name="T87" fmla="*/ 49 h 311"/>
                <a:gd name="T88" fmla="*/ 38 w 344"/>
                <a:gd name="T89" fmla="*/ 48 h 311"/>
                <a:gd name="T90" fmla="*/ 42 w 344"/>
                <a:gd name="T91" fmla="*/ 44 h 311"/>
                <a:gd name="T92" fmla="*/ 43 w 344"/>
                <a:gd name="T93" fmla="*/ 40 h 311"/>
                <a:gd name="T94" fmla="*/ 44 w 344"/>
                <a:gd name="T95" fmla="*/ 32 h 31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44"/>
                <a:gd name="T145" fmla="*/ 0 h 311"/>
                <a:gd name="T146" fmla="*/ 344 w 344"/>
                <a:gd name="T147" fmla="*/ 311 h 311"/>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44" h="311">
                  <a:moveTo>
                    <a:pt x="119" y="103"/>
                  </a:moveTo>
                  <a:lnTo>
                    <a:pt x="10" y="92"/>
                  </a:lnTo>
                  <a:lnTo>
                    <a:pt x="13" y="78"/>
                  </a:lnTo>
                  <a:lnTo>
                    <a:pt x="18" y="66"/>
                  </a:lnTo>
                  <a:lnTo>
                    <a:pt x="22" y="55"/>
                  </a:lnTo>
                  <a:lnTo>
                    <a:pt x="27" y="47"/>
                  </a:lnTo>
                  <a:lnTo>
                    <a:pt x="34" y="39"/>
                  </a:lnTo>
                  <a:lnTo>
                    <a:pt x="41" y="31"/>
                  </a:lnTo>
                  <a:lnTo>
                    <a:pt x="51" y="25"/>
                  </a:lnTo>
                  <a:lnTo>
                    <a:pt x="61" y="18"/>
                  </a:lnTo>
                  <a:lnTo>
                    <a:pt x="69" y="14"/>
                  </a:lnTo>
                  <a:lnTo>
                    <a:pt x="79" y="10"/>
                  </a:lnTo>
                  <a:lnTo>
                    <a:pt x="91" y="8"/>
                  </a:lnTo>
                  <a:lnTo>
                    <a:pt x="104" y="4"/>
                  </a:lnTo>
                  <a:lnTo>
                    <a:pt x="118" y="2"/>
                  </a:lnTo>
                  <a:lnTo>
                    <a:pt x="133" y="1"/>
                  </a:lnTo>
                  <a:lnTo>
                    <a:pt x="148" y="0"/>
                  </a:lnTo>
                  <a:lnTo>
                    <a:pt x="163" y="0"/>
                  </a:lnTo>
                  <a:lnTo>
                    <a:pt x="188" y="0"/>
                  </a:lnTo>
                  <a:lnTo>
                    <a:pt x="210" y="1"/>
                  </a:lnTo>
                  <a:lnTo>
                    <a:pt x="229" y="3"/>
                  </a:lnTo>
                  <a:lnTo>
                    <a:pt x="247" y="6"/>
                  </a:lnTo>
                  <a:lnTo>
                    <a:pt x="261" y="9"/>
                  </a:lnTo>
                  <a:lnTo>
                    <a:pt x="275" y="14"/>
                  </a:lnTo>
                  <a:lnTo>
                    <a:pt x="286" y="22"/>
                  </a:lnTo>
                  <a:lnTo>
                    <a:pt x="298" y="29"/>
                  </a:lnTo>
                  <a:lnTo>
                    <a:pt x="305" y="37"/>
                  </a:lnTo>
                  <a:lnTo>
                    <a:pt x="311" y="44"/>
                  </a:lnTo>
                  <a:lnTo>
                    <a:pt x="317" y="54"/>
                  </a:lnTo>
                  <a:lnTo>
                    <a:pt x="321" y="65"/>
                  </a:lnTo>
                  <a:lnTo>
                    <a:pt x="324" y="77"/>
                  </a:lnTo>
                  <a:lnTo>
                    <a:pt x="327" y="88"/>
                  </a:lnTo>
                  <a:lnTo>
                    <a:pt x="329" y="98"/>
                  </a:lnTo>
                  <a:lnTo>
                    <a:pt x="330" y="109"/>
                  </a:lnTo>
                  <a:lnTo>
                    <a:pt x="330" y="241"/>
                  </a:lnTo>
                  <a:lnTo>
                    <a:pt x="330" y="250"/>
                  </a:lnTo>
                  <a:lnTo>
                    <a:pt x="330" y="260"/>
                  </a:lnTo>
                  <a:lnTo>
                    <a:pt x="331" y="268"/>
                  </a:lnTo>
                  <a:lnTo>
                    <a:pt x="332" y="274"/>
                  </a:lnTo>
                  <a:lnTo>
                    <a:pt x="336" y="287"/>
                  </a:lnTo>
                  <a:lnTo>
                    <a:pt x="344" y="304"/>
                  </a:lnTo>
                  <a:lnTo>
                    <a:pt x="237" y="304"/>
                  </a:lnTo>
                  <a:lnTo>
                    <a:pt x="231" y="295"/>
                  </a:lnTo>
                  <a:lnTo>
                    <a:pt x="228" y="287"/>
                  </a:lnTo>
                  <a:lnTo>
                    <a:pt x="226" y="280"/>
                  </a:lnTo>
                  <a:lnTo>
                    <a:pt x="224" y="268"/>
                  </a:lnTo>
                  <a:lnTo>
                    <a:pt x="213" y="277"/>
                  </a:lnTo>
                  <a:lnTo>
                    <a:pt x="202" y="286"/>
                  </a:lnTo>
                  <a:lnTo>
                    <a:pt x="190" y="294"/>
                  </a:lnTo>
                  <a:lnTo>
                    <a:pt x="180" y="299"/>
                  </a:lnTo>
                  <a:lnTo>
                    <a:pt x="163" y="304"/>
                  </a:lnTo>
                  <a:lnTo>
                    <a:pt x="147" y="308"/>
                  </a:lnTo>
                  <a:lnTo>
                    <a:pt x="129" y="310"/>
                  </a:lnTo>
                  <a:lnTo>
                    <a:pt x="109" y="311"/>
                  </a:lnTo>
                  <a:lnTo>
                    <a:pt x="96" y="311"/>
                  </a:lnTo>
                  <a:lnTo>
                    <a:pt x="85" y="310"/>
                  </a:lnTo>
                  <a:lnTo>
                    <a:pt x="73" y="308"/>
                  </a:lnTo>
                  <a:lnTo>
                    <a:pt x="62" y="304"/>
                  </a:lnTo>
                  <a:lnTo>
                    <a:pt x="52" y="301"/>
                  </a:lnTo>
                  <a:lnTo>
                    <a:pt x="44" y="297"/>
                  </a:lnTo>
                  <a:lnTo>
                    <a:pt x="36" y="293"/>
                  </a:lnTo>
                  <a:lnTo>
                    <a:pt x="28" y="286"/>
                  </a:lnTo>
                  <a:lnTo>
                    <a:pt x="22" y="280"/>
                  </a:lnTo>
                  <a:lnTo>
                    <a:pt x="17" y="273"/>
                  </a:lnTo>
                  <a:lnTo>
                    <a:pt x="11" y="267"/>
                  </a:lnTo>
                  <a:lnTo>
                    <a:pt x="8" y="259"/>
                  </a:lnTo>
                  <a:lnTo>
                    <a:pt x="5" y="252"/>
                  </a:lnTo>
                  <a:lnTo>
                    <a:pt x="3" y="243"/>
                  </a:lnTo>
                  <a:lnTo>
                    <a:pt x="1" y="234"/>
                  </a:lnTo>
                  <a:lnTo>
                    <a:pt x="0" y="226"/>
                  </a:lnTo>
                  <a:lnTo>
                    <a:pt x="1" y="217"/>
                  </a:lnTo>
                  <a:lnTo>
                    <a:pt x="1" y="209"/>
                  </a:lnTo>
                  <a:lnTo>
                    <a:pt x="4" y="202"/>
                  </a:lnTo>
                  <a:lnTo>
                    <a:pt x="6" y="194"/>
                  </a:lnTo>
                  <a:lnTo>
                    <a:pt x="8" y="188"/>
                  </a:lnTo>
                  <a:lnTo>
                    <a:pt x="12" y="181"/>
                  </a:lnTo>
                  <a:lnTo>
                    <a:pt x="16" y="175"/>
                  </a:lnTo>
                  <a:lnTo>
                    <a:pt x="21" y="170"/>
                  </a:lnTo>
                  <a:lnTo>
                    <a:pt x="26" y="164"/>
                  </a:lnTo>
                  <a:lnTo>
                    <a:pt x="33" y="160"/>
                  </a:lnTo>
                  <a:lnTo>
                    <a:pt x="40" y="154"/>
                  </a:lnTo>
                  <a:lnTo>
                    <a:pt x="49" y="151"/>
                  </a:lnTo>
                  <a:lnTo>
                    <a:pt x="59" y="147"/>
                  </a:lnTo>
                  <a:lnTo>
                    <a:pt x="69" y="144"/>
                  </a:lnTo>
                  <a:lnTo>
                    <a:pt x="81" y="140"/>
                  </a:lnTo>
                  <a:lnTo>
                    <a:pt x="94" y="137"/>
                  </a:lnTo>
                  <a:lnTo>
                    <a:pt x="123" y="132"/>
                  </a:lnTo>
                  <a:lnTo>
                    <a:pt x="147" y="126"/>
                  </a:lnTo>
                  <a:lnTo>
                    <a:pt x="166" y="122"/>
                  </a:lnTo>
                  <a:lnTo>
                    <a:pt x="177" y="119"/>
                  </a:lnTo>
                  <a:lnTo>
                    <a:pt x="187" y="117"/>
                  </a:lnTo>
                  <a:lnTo>
                    <a:pt x="197" y="113"/>
                  </a:lnTo>
                  <a:lnTo>
                    <a:pt x="208" y="109"/>
                  </a:lnTo>
                  <a:lnTo>
                    <a:pt x="217" y="106"/>
                  </a:lnTo>
                  <a:lnTo>
                    <a:pt x="217" y="96"/>
                  </a:lnTo>
                  <a:lnTo>
                    <a:pt x="215" y="88"/>
                  </a:lnTo>
                  <a:lnTo>
                    <a:pt x="213" y="81"/>
                  </a:lnTo>
                  <a:lnTo>
                    <a:pt x="209" y="76"/>
                  </a:lnTo>
                  <a:lnTo>
                    <a:pt x="204" y="72"/>
                  </a:lnTo>
                  <a:lnTo>
                    <a:pt x="197" y="70"/>
                  </a:lnTo>
                  <a:lnTo>
                    <a:pt x="188" y="68"/>
                  </a:lnTo>
                  <a:lnTo>
                    <a:pt x="179" y="68"/>
                  </a:lnTo>
                  <a:lnTo>
                    <a:pt x="166" y="68"/>
                  </a:lnTo>
                  <a:lnTo>
                    <a:pt x="154" y="70"/>
                  </a:lnTo>
                  <a:lnTo>
                    <a:pt x="144" y="72"/>
                  </a:lnTo>
                  <a:lnTo>
                    <a:pt x="136" y="77"/>
                  </a:lnTo>
                  <a:lnTo>
                    <a:pt x="131" y="81"/>
                  </a:lnTo>
                  <a:lnTo>
                    <a:pt x="127" y="86"/>
                  </a:lnTo>
                  <a:lnTo>
                    <a:pt x="122" y="94"/>
                  </a:lnTo>
                  <a:lnTo>
                    <a:pt x="119" y="103"/>
                  </a:lnTo>
                  <a:close/>
                  <a:moveTo>
                    <a:pt x="217" y="163"/>
                  </a:moveTo>
                  <a:lnTo>
                    <a:pt x="205" y="167"/>
                  </a:lnTo>
                  <a:lnTo>
                    <a:pt x="194" y="171"/>
                  </a:lnTo>
                  <a:lnTo>
                    <a:pt x="182" y="175"/>
                  </a:lnTo>
                  <a:lnTo>
                    <a:pt x="169" y="178"/>
                  </a:lnTo>
                  <a:lnTo>
                    <a:pt x="153" y="182"/>
                  </a:lnTo>
                  <a:lnTo>
                    <a:pt x="141" y="187"/>
                  </a:lnTo>
                  <a:lnTo>
                    <a:pt x="131" y="191"/>
                  </a:lnTo>
                  <a:lnTo>
                    <a:pt x="125" y="196"/>
                  </a:lnTo>
                  <a:lnTo>
                    <a:pt x="120" y="201"/>
                  </a:lnTo>
                  <a:lnTo>
                    <a:pt x="118" y="206"/>
                  </a:lnTo>
                  <a:lnTo>
                    <a:pt x="116" y="212"/>
                  </a:lnTo>
                  <a:lnTo>
                    <a:pt x="115" y="217"/>
                  </a:lnTo>
                  <a:lnTo>
                    <a:pt x="116" y="223"/>
                  </a:lnTo>
                  <a:lnTo>
                    <a:pt x="117" y="229"/>
                  </a:lnTo>
                  <a:lnTo>
                    <a:pt x="120" y="234"/>
                  </a:lnTo>
                  <a:lnTo>
                    <a:pt x="125" y="240"/>
                  </a:lnTo>
                  <a:lnTo>
                    <a:pt x="130" y="243"/>
                  </a:lnTo>
                  <a:lnTo>
                    <a:pt x="136" y="245"/>
                  </a:lnTo>
                  <a:lnTo>
                    <a:pt x="144" y="247"/>
                  </a:lnTo>
                  <a:lnTo>
                    <a:pt x="153" y="247"/>
                  </a:lnTo>
                  <a:lnTo>
                    <a:pt x="161" y="247"/>
                  </a:lnTo>
                  <a:lnTo>
                    <a:pt x="171" y="245"/>
                  </a:lnTo>
                  <a:lnTo>
                    <a:pt x="180" y="243"/>
                  </a:lnTo>
                  <a:lnTo>
                    <a:pt x="188" y="239"/>
                  </a:lnTo>
                  <a:lnTo>
                    <a:pt x="196" y="233"/>
                  </a:lnTo>
                  <a:lnTo>
                    <a:pt x="201" y="228"/>
                  </a:lnTo>
                  <a:lnTo>
                    <a:pt x="207" y="222"/>
                  </a:lnTo>
                  <a:lnTo>
                    <a:pt x="211" y="216"/>
                  </a:lnTo>
                  <a:lnTo>
                    <a:pt x="214" y="208"/>
                  </a:lnTo>
                  <a:lnTo>
                    <a:pt x="216" y="201"/>
                  </a:lnTo>
                  <a:lnTo>
                    <a:pt x="217" y="191"/>
                  </a:lnTo>
                  <a:lnTo>
                    <a:pt x="217" y="181"/>
                  </a:lnTo>
                  <a:lnTo>
                    <a:pt x="217" y="163"/>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pic>
        <p:nvPicPr>
          <p:cNvPr id="50181" name="Picture 1536" descr="video">
            <a:hlinkClick r:id="rId4" action="ppaction://hlinksldjump"/>
            <a:extLst>
              <a:ext uri="{FF2B5EF4-FFF2-40B4-BE49-F238E27FC236}">
                <a16:creationId xmlns:a16="http://schemas.microsoft.com/office/drawing/2014/main" id="{35C28F39-9B72-4937-8851-CDDCFB86419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904163" y="5983288"/>
            <a:ext cx="977900" cy="660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93187"/>
                                        </p:tgtEl>
                                        <p:attrNameLst>
                                          <p:attrName>style.visibility</p:attrName>
                                        </p:attrNameLst>
                                      </p:cBhvr>
                                      <p:to>
                                        <p:strVal val="visible"/>
                                      </p:to>
                                    </p:set>
                                    <p:animEffect transition="in" filter="wipe(left)">
                                      <p:cBhvr>
                                        <p:cTn id="7" dur="500"/>
                                        <p:tgtEl>
                                          <p:spTgt spid="9318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187" grpId="0" autoUpdateAnimBg="0"/>
    </p:bldLst>
  </p:timing>
</p:sld>
</file>

<file path=ppt/slides/slide46.xml><?xml version="1.0" encoding="utf-8"?>
<p:sld xmlns:a="http://schemas.openxmlformats.org/drawingml/2006/main" xmlns:r="http://schemas.openxmlformats.org/officeDocument/2006/relationships" xmlns:p="http://schemas.openxmlformats.org/presentationml/2006/main">
  <p:cSld>
    <p:bg>
      <p:bgPr>
        <a:solidFill>
          <a:srgbClr val="000000"/>
        </a:solidFill>
        <a:effectLst/>
      </p:bgPr>
    </p:bg>
    <p:spTree>
      <p:nvGrpSpPr>
        <p:cNvPr id="1" name=""/>
        <p:cNvGrpSpPr/>
        <p:nvPr/>
      </p:nvGrpSpPr>
      <p:grpSpPr>
        <a:xfrm>
          <a:off x="0" y="0"/>
          <a:ext cx="0" cy="0"/>
          <a:chOff x="0" y="0"/>
          <a:chExt cx="0" cy="0"/>
        </a:xfrm>
      </p:grpSpPr>
      <p:pic>
        <p:nvPicPr>
          <p:cNvPr id="52227" name="Contrac.Avi">
            <a:hlinkClick r:id="" action="ppaction://media"/>
            <a:extLst>
              <a:ext uri="{FF2B5EF4-FFF2-40B4-BE49-F238E27FC236}">
                <a16:creationId xmlns:a16="http://schemas.microsoft.com/office/drawing/2014/main" id="{DBB046F7-E6A2-46A1-B834-8CB2D7B961B4}"/>
              </a:ext>
            </a:extLst>
          </p:cNvPr>
          <p:cNvPicPr>
            <a:picLocks noRot="1" noChangeAspect="1" noChangeArrowheads="1"/>
          </p:cNvPicPr>
          <p:nvPr>
            <a:videoFile r:link="rId1"/>
          </p:nvPr>
        </p:nvPicPr>
        <p:blipFill>
          <a:blip r:embed="rId4">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mediacall" presetSubtype="0" fill="hold" nodeType="afterEffect">
                                  <p:stCondLst>
                                    <p:cond delay="0"/>
                                  </p:stCondLst>
                                  <p:childTnLst>
                                    <p:cmd type="call" cmd="playFrom(0.0)">
                                      <p:cBhvr>
                                        <p:cTn id="6" dur="19574" fill="hold"/>
                                        <p:tgtEl>
                                          <p:spTgt spid="52227"/>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p:cTn id="7" fill="hold" display="0">
                  <p:stCondLst>
                    <p:cond delay="indefinite"/>
                  </p:stCondLst>
                  <p:endCondLst>
                    <p:cond evt="onNext" delay="0">
                      <p:tgtEl>
                        <p:sldTgt/>
                      </p:tgtEl>
                    </p:cond>
                    <p:cond evt="onPrev" delay="0">
                      <p:tgtEl>
                        <p:sldTgt/>
                      </p:tgtEl>
                    </p:cond>
                  </p:endCondLst>
                </p:cTn>
                <p:tgtEl>
                  <p:spTgt spid="52227"/>
                </p:tgtEl>
              </p:cMediaNode>
            </p:video>
            <p:seq concurrent="1" nextAc="seek">
              <p:cTn id="8" restart="whenNotActive" fill="hold" evtFilter="cancelBubble" nodeType="interactiveSeq">
                <p:stCondLst>
                  <p:cond evt="onClick" delay="0">
                    <p:tgtEl>
                      <p:spTgt spid="52227"/>
                    </p:tgtEl>
                  </p:cond>
                </p:stCondLst>
                <p:endSync evt="end" delay="0">
                  <p:rtn val="all"/>
                </p:endSync>
                <p:childTnLst>
                  <p:par>
                    <p:cTn id="9" fill="hold" nodeType="clickPar">
                      <p:stCondLst>
                        <p:cond delay="0"/>
                      </p:stCondLst>
                      <p:childTnLst>
                        <p:par>
                          <p:cTn id="10" fill="hold" nodeType="withGroup">
                            <p:stCondLst>
                              <p:cond delay="0"/>
                            </p:stCondLst>
                            <p:childTnLst>
                              <p:par>
                                <p:cTn id="11" presetID="2" presetClass="mediacall" presetSubtype="0" fill="hold" nodeType="clickEffect">
                                  <p:stCondLst>
                                    <p:cond delay="0"/>
                                  </p:stCondLst>
                                  <p:childTnLst>
                                    <p:cmd type="call" cmd="togglePause">
                                      <p:cBhvr>
                                        <p:cTn id="12" dur="1" fill="hold"/>
                                        <p:tgtEl>
                                          <p:spTgt spid="52227"/>
                                        </p:tgtEl>
                                      </p:cBhvr>
                                    </p:cmd>
                                  </p:childTnLst>
                                </p:cTn>
                              </p:par>
                            </p:childTnLst>
                          </p:cTn>
                        </p:par>
                      </p:childTnLst>
                    </p:cTn>
                  </p:par>
                </p:childTnLst>
              </p:cTn>
              <p:nextCondLst>
                <p:cond evt="onClick" delay="0">
                  <p:tgtEl>
                    <p:spTgt spid="52227"/>
                  </p:tgtEl>
                </p:cond>
              </p:nextCondLst>
            </p:seq>
          </p:childTnLst>
        </p:cTn>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3250" name="Picture 2" descr="Key Points">
            <a:extLst>
              <a:ext uri="{FF2B5EF4-FFF2-40B4-BE49-F238E27FC236}">
                <a16:creationId xmlns:a16="http://schemas.microsoft.com/office/drawing/2014/main" id="{D893AF55-A53F-407D-A535-CC3A4B4D53C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387" name="Text Box 3">
            <a:extLst>
              <a:ext uri="{FF2B5EF4-FFF2-40B4-BE49-F238E27FC236}">
                <a16:creationId xmlns:a16="http://schemas.microsoft.com/office/drawing/2014/main" id="{4668BFA4-0C65-477D-8778-9B60779A5F3D}"/>
              </a:ext>
            </a:extLst>
          </p:cNvPr>
          <p:cNvSpPr txBox="1">
            <a:spLocks noChangeArrowheads="1"/>
          </p:cNvSpPr>
          <p:nvPr/>
        </p:nvSpPr>
        <p:spPr bwMode="auto">
          <a:xfrm>
            <a:off x="152400" y="352425"/>
            <a:ext cx="22860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spcBef>
                <a:spcPct val="50000"/>
              </a:spcBef>
            </a:pPr>
            <a:endParaRPr lang="es-PR" altLang="en-US" b="1"/>
          </a:p>
        </p:txBody>
      </p:sp>
      <p:sp>
        <p:nvSpPr>
          <p:cNvPr id="16388" name="Text Box 4">
            <a:extLst>
              <a:ext uri="{FF2B5EF4-FFF2-40B4-BE49-F238E27FC236}">
                <a16:creationId xmlns:a16="http://schemas.microsoft.com/office/drawing/2014/main" id="{CBBC7E9A-4EB1-45D6-91E8-2ECD8B4299DE}"/>
              </a:ext>
            </a:extLst>
          </p:cNvPr>
          <p:cNvSpPr txBox="1">
            <a:spLocks noChangeArrowheads="1"/>
          </p:cNvSpPr>
          <p:nvPr/>
        </p:nvSpPr>
        <p:spPr bwMode="auto">
          <a:xfrm>
            <a:off x="2667000" y="1647825"/>
            <a:ext cx="6248400" cy="749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spcBef>
                <a:spcPct val="50000"/>
              </a:spcBef>
              <a:buFontTx/>
              <a:buChar char="•"/>
            </a:pPr>
            <a:r>
              <a:rPr lang="en-US" altLang="en-US"/>
              <a:t>La acción muscular se inicia por un impulso nervioso.</a:t>
            </a:r>
          </a:p>
        </p:txBody>
      </p:sp>
      <p:sp>
        <p:nvSpPr>
          <p:cNvPr id="16389" name="Text Box 5">
            <a:extLst>
              <a:ext uri="{FF2B5EF4-FFF2-40B4-BE49-F238E27FC236}">
                <a16:creationId xmlns:a16="http://schemas.microsoft.com/office/drawing/2014/main" id="{879802C2-30FF-402E-AC2D-4389CE6BF309}"/>
              </a:ext>
            </a:extLst>
          </p:cNvPr>
          <p:cNvSpPr txBox="1">
            <a:spLocks noChangeArrowheads="1"/>
          </p:cNvSpPr>
          <p:nvPr/>
        </p:nvSpPr>
        <p:spPr bwMode="auto">
          <a:xfrm>
            <a:off x="2667000" y="1096963"/>
            <a:ext cx="62484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pPr>
            <a:r>
              <a:rPr lang="en-US" altLang="en-US" sz="2800" b="1">
                <a:solidFill>
                  <a:srgbClr val="FF3300"/>
                </a:solidFill>
              </a:rPr>
              <a:t>Acción de la Fibra Muscular</a:t>
            </a:r>
          </a:p>
        </p:txBody>
      </p:sp>
      <p:sp>
        <p:nvSpPr>
          <p:cNvPr id="53254" name="Text Box 7">
            <a:extLst>
              <a:ext uri="{FF2B5EF4-FFF2-40B4-BE49-F238E27FC236}">
                <a16:creationId xmlns:a16="http://schemas.microsoft.com/office/drawing/2014/main" id="{74B99006-DE10-4CBE-B28A-4FC6FE924097}"/>
              </a:ext>
            </a:extLst>
          </p:cNvPr>
          <p:cNvSpPr txBox="1">
            <a:spLocks noChangeArrowheads="1"/>
          </p:cNvSpPr>
          <p:nvPr/>
        </p:nvSpPr>
        <p:spPr bwMode="auto">
          <a:xfrm>
            <a:off x="2667000" y="4273550"/>
            <a:ext cx="6248400" cy="2063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spcBef>
                <a:spcPct val="50000"/>
              </a:spcBef>
              <a:buFontTx/>
              <a:buChar char="•"/>
            </a:pPr>
            <a:r>
              <a:rPr lang="en-US" altLang="en-US"/>
              <a:t>Los iones de Ca</a:t>
            </a:r>
            <a:r>
              <a:rPr lang="en-US" altLang="en-US" baseline="30000"/>
              <a:t>2+</a:t>
            </a:r>
            <a:r>
              <a:rPr lang="en-US" altLang="en-US"/>
              <a:t> se unen con las moléculas de la troponina, lo cual levanta las moléculas de la tropomiosina fuera de los sitios activos en el filamento de actina. Estos sitios abiertos permiten que se unan a ellos las cabezas de la miosina.</a:t>
            </a:r>
          </a:p>
        </p:txBody>
      </p:sp>
      <p:sp>
        <p:nvSpPr>
          <p:cNvPr id="53255" name="Text Box 8">
            <a:extLst>
              <a:ext uri="{FF2B5EF4-FFF2-40B4-BE49-F238E27FC236}">
                <a16:creationId xmlns:a16="http://schemas.microsoft.com/office/drawing/2014/main" id="{771F12E3-3910-4CC7-B351-AEAA78F8D19C}"/>
              </a:ext>
            </a:extLst>
          </p:cNvPr>
          <p:cNvSpPr txBox="1">
            <a:spLocks noChangeArrowheads="1"/>
          </p:cNvSpPr>
          <p:nvPr/>
        </p:nvSpPr>
        <p:spPr bwMode="auto">
          <a:xfrm>
            <a:off x="2667000" y="6196013"/>
            <a:ext cx="62484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spcBef>
                <a:spcPct val="50000"/>
              </a:spcBef>
            </a:pPr>
            <a:r>
              <a:rPr lang="en-US" altLang="en-US"/>
              <a:t>	</a:t>
            </a:r>
            <a:r>
              <a:rPr lang="en-US" altLang="en-US" sz="1800" i="1"/>
              <a:t>(continua)</a:t>
            </a:r>
          </a:p>
        </p:txBody>
      </p:sp>
      <p:sp>
        <p:nvSpPr>
          <p:cNvPr id="16393" name="Text Box 9">
            <a:extLst>
              <a:ext uri="{FF2B5EF4-FFF2-40B4-BE49-F238E27FC236}">
                <a16:creationId xmlns:a16="http://schemas.microsoft.com/office/drawing/2014/main" id="{2537D504-13B4-444F-AD1E-79F0DF9BAAAA}"/>
              </a:ext>
            </a:extLst>
          </p:cNvPr>
          <p:cNvSpPr txBox="1">
            <a:spLocks noChangeArrowheads="1"/>
          </p:cNvSpPr>
          <p:nvPr/>
        </p:nvSpPr>
        <p:spPr bwMode="auto">
          <a:xfrm>
            <a:off x="2667000" y="2476500"/>
            <a:ext cx="6248400" cy="1735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spcBef>
                <a:spcPct val="50000"/>
              </a:spcBef>
              <a:buFontTx/>
              <a:buChar char="•"/>
            </a:pPr>
            <a:r>
              <a:rPr lang="en-US" altLang="en-US"/>
              <a:t>El nervio libera ACh, la cual permite que sodio entre y depolarize la célula. Si la çélula está suficientemente depolarizada, ocurre un potencial de acción que libera de los almacenes los iones de Ca</a:t>
            </a:r>
            <a:r>
              <a:rPr lang="en-US" altLang="en-US" baseline="30000"/>
              <a:t>2+</a:t>
            </a:r>
            <a:r>
              <a:rPr lang="en-US" altLang="en-US"/>
              <a:t>.</a:t>
            </a:r>
          </a:p>
        </p:txBody>
      </p:sp>
      <p:sp>
        <p:nvSpPr>
          <p:cNvPr id="16395" name="Text Box 11">
            <a:extLst>
              <a:ext uri="{FF2B5EF4-FFF2-40B4-BE49-F238E27FC236}">
                <a16:creationId xmlns:a16="http://schemas.microsoft.com/office/drawing/2014/main" id="{6C1D042E-D708-4644-93AD-EBC9EFE90CD9}"/>
              </a:ext>
            </a:extLst>
          </p:cNvPr>
          <p:cNvSpPr txBox="1">
            <a:spLocks noChangeArrowheads="1"/>
          </p:cNvSpPr>
          <p:nvPr/>
        </p:nvSpPr>
        <p:spPr bwMode="auto">
          <a:xfrm>
            <a:off x="139700" y="352425"/>
            <a:ext cx="22971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spcBef>
                <a:spcPct val="50000"/>
              </a:spcBef>
            </a:pPr>
            <a:r>
              <a:rPr lang="en-US" altLang="en-US" b="1">
                <a:solidFill>
                  <a:schemeClr val="accent2"/>
                </a:solidFill>
              </a:rPr>
              <a:t>Puntos Claves</a:t>
            </a:r>
            <a:endParaRPr lang="en-US" altLang="en-US" b="1"/>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nodePh="1">
                                  <p:stCondLst>
                                    <p:cond delay="0"/>
                                  </p:stCondLst>
                                  <p:endCondLst>
                                    <p:cond evt="begin" delay="0">
                                      <p:tn val="5"/>
                                    </p:cond>
                                  </p:endCondLst>
                                  <p:childTnLst>
                                    <p:set>
                                      <p:cBhvr>
                                        <p:cTn id="6" dur="1" fill="hold">
                                          <p:stCondLst>
                                            <p:cond delay="0"/>
                                          </p:stCondLst>
                                        </p:cTn>
                                        <p:tgtEl>
                                          <p:spTgt spid="16387"/>
                                        </p:tgtEl>
                                        <p:attrNameLst>
                                          <p:attrName>style.visibility</p:attrName>
                                        </p:attrNameLst>
                                      </p:cBhvr>
                                      <p:to>
                                        <p:strVal val="visible"/>
                                      </p:to>
                                    </p:set>
                                    <p:animEffect transition="in" filter="wipe(left)">
                                      <p:cBhvr>
                                        <p:cTn id="7" dur="500"/>
                                        <p:tgtEl>
                                          <p:spTgt spid="16387"/>
                                        </p:tgtEl>
                                      </p:cBhvr>
                                    </p:animEffect>
                                  </p:childTnLst>
                                </p:cTn>
                              </p:par>
                            </p:childTnLst>
                          </p:cTn>
                        </p:par>
                        <p:par>
                          <p:cTn id="8" fill="hold" nodeType="afterGroup">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6389"/>
                                        </p:tgtEl>
                                        <p:attrNameLst>
                                          <p:attrName>style.visibility</p:attrName>
                                        </p:attrNameLst>
                                      </p:cBhvr>
                                      <p:to>
                                        <p:strVal val="visible"/>
                                      </p:to>
                                    </p:set>
                                    <p:animEffect transition="in" filter="wipe(left)">
                                      <p:cBhvr>
                                        <p:cTn id="11" dur="500"/>
                                        <p:tgtEl>
                                          <p:spTgt spid="16389"/>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22" presetClass="entr" presetSubtype="8" fill="hold" grpId="0" nodeType="clickEffect">
                                  <p:stCondLst>
                                    <p:cond delay="0"/>
                                  </p:stCondLst>
                                  <p:childTnLst>
                                    <p:set>
                                      <p:cBhvr>
                                        <p:cTn id="15" dur="1" fill="hold">
                                          <p:stCondLst>
                                            <p:cond delay="0"/>
                                          </p:stCondLst>
                                        </p:cTn>
                                        <p:tgtEl>
                                          <p:spTgt spid="16388"/>
                                        </p:tgtEl>
                                        <p:attrNameLst>
                                          <p:attrName>style.visibility</p:attrName>
                                        </p:attrNameLst>
                                      </p:cBhvr>
                                      <p:to>
                                        <p:strVal val="visible"/>
                                      </p:to>
                                    </p:set>
                                    <p:animEffect transition="in" filter="wipe(left)">
                                      <p:cBhvr>
                                        <p:cTn id="16" dur="500"/>
                                        <p:tgtEl>
                                          <p:spTgt spid="16388"/>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22" presetClass="entr" presetSubtype="8" fill="hold" grpId="0" nodeType="clickEffect">
                                  <p:stCondLst>
                                    <p:cond delay="0"/>
                                  </p:stCondLst>
                                  <p:childTnLst>
                                    <p:set>
                                      <p:cBhvr>
                                        <p:cTn id="20" dur="1" fill="hold">
                                          <p:stCondLst>
                                            <p:cond delay="0"/>
                                          </p:stCondLst>
                                        </p:cTn>
                                        <p:tgtEl>
                                          <p:spTgt spid="16393"/>
                                        </p:tgtEl>
                                        <p:attrNameLst>
                                          <p:attrName>style.visibility</p:attrName>
                                        </p:attrNameLst>
                                      </p:cBhvr>
                                      <p:to>
                                        <p:strVal val="visible"/>
                                      </p:to>
                                    </p:set>
                                    <p:animEffect transition="in" filter="wipe(left)">
                                      <p:cBhvr>
                                        <p:cTn id="21" dur="500"/>
                                        <p:tgtEl>
                                          <p:spTgt spid="16393"/>
                                        </p:tgtEl>
                                      </p:cBhvr>
                                    </p:animEffect>
                                  </p:childTnLst>
                                </p:cTn>
                              </p:par>
                            </p:childTnLst>
                          </p:cTn>
                        </p:par>
                        <p:par>
                          <p:cTn id="22" fill="hold" nodeType="afterGroup">
                            <p:stCondLst>
                              <p:cond delay="500"/>
                            </p:stCondLst>
                            <p:childTnLst>
                              <p:par>
                                <p:cTn id="23" presetID="22" presetClass="entr" presetSubtype="8" fill="hold" grpId="0" nodeType="afterEffect">
                                  <p:stCondLst>
                                    <p:cond delay="0"/>
                                  </p:stCondLst>
                                  <p:childTnLst>
                                    <p:set>
                                      <p:cBhvr>
                                        <p:cTn id="24" dur="1" fill="hold">
                                          <p:stCondLst>
                                            <p:cond delay="0"/>
                                          </p:stCondLst>
                                        </p:cTn>
                                        <p:tgtEl>
                                          <p:spTgt spid="16395"/>
                                        </p:tgtEl>
                                        <p:attrNameLst>
                                          <p:attrName>style.visibility</p:attrName>
                                        </p:attrNameLst>
                                      </p:cBhvr>
                                      <p:to>
                                        <p:strVal val="visible"/>
                                      </p:to>
                                    </p:set>
                                    <p:animEffect transition="in" filter="wipe(left)">
                                      <p:cBhvr>
                                        <p:cTn id="25" dur="500"/>
                                        <p:tgtEl>
                                          <p:spTgt spid="1639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387" grpId="0" autoUpdateAnimBg="0"/>
      <p:bldP spid="16388" grpId="0" autoUpdateAnimBg="0"/>
      <p:bldP spid="16389" grpId="0" autoUpdateAnimBg="0"/>
      <p:bldP spid="16393" grpId="0" autoUpdateAnimBg="0"/>
      <p:bldP spid="16395" grpId="0" autoUpdateAnimBg="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4274" name="Picture 2" descr="Key Points">
            <a:extLst>
              <a:ext uri="{FF2B5EF4-FFF2-40B4-BE49-F238E27FC236}">
                <a16:creationId xmlns:a16="http://schemas.microsoft.com/office/drawing/2014/main" id="{2CFF2B48-6E7C-4A61-BBA6-21118D13030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12" name="Text Box 4">
            <a:extLst>
              <a:ext uri="{FF2B5EF4-FFF2-40B4-BE49-F238E27FC236}">
                <a16:creationId xmlns:a16="http://schemas.microsoft.com/office/drawing/2014/main" id="{657B2FFC-758A-4BF2-B347-1FE6E1E6FA41}"/>
              </a:ext>
            </a:extLst>
          </p:cNvPr>
          <p:cNvSpPr txBox="1">
            <a:spLocks noChangeArrowheads="1"/>
          </p:cNvSpPr>
          <p:nvPr/>
        </p:nvSpPr>
        <p:spPr bwMode="auto">
          <a:xfrm>
            <a:off x="2667000" y="1647825"/>
            <a:ext cx="6248400" cy="140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spcBef>
                <a:spcPct val="50000"/>
              </a:spcBef>
              <a:buFontTx/>
              <a:buChar char="•"/>
            </a:pPr>
            <a:r>
              <a:rPr lang="en-US" altLang="en-US"/>
              <a:t>Una vez la miosina se une a la actina, la cabeza se inclina y hala el filamento de actina, de manera que se puedan deslizar una sobre la otra.</a:t>
            </a:r>
          </a:p>
        </p:txBody>
      </p:sp>
      <p:sp>
        <p:nvSpPr>
          <p:cNvPr id="17413" name="Text Box 5">
            <a:extLst>
              <a:ext uri="{FF2B5EF4-FFF2-40B4-BE49-F238E27FC236}">
                <a16:creationId xmlns:a16="http://schemas.microsoft.com/office/drawing/2014/main" id="{51515EBD-3A65-4A84-BDF6-0107C6615E8D}"/>
              </a:ext>
            </a:extLst>
          </p:cNvPr>
          <p:cNvSpPr txBox="1">
            <a:spLocks noChangeArrowheads="1"/>
          </p:cNvSpPr>
          <p:nvPr/>
        </p:nvSpPr>
        <p:spPr bwMode="auto">
          <a:xfrm>
            <a:off x="2667000" y="3117850"/>
            <a:ext cx="6248400" cy="1077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spcBef>
                <a:spcPct val="50000"/>
              </a:spcBef>
              <a:buFontTx/>
              <a:buChar char="•"/>
            </a:pPr>
            <a:r>
              <a:rPr lang="en-US" altLang="en-US"/>
              <a:t>La acción muscular termina cuando el calcio es bombeado fuera del sarcoplasma hacia el retículo sarcoplasmático, para su almacenaje.</a:t>
            </a:r>
          </a:p>
        </p:txBody>
      </p:sp>
      <p:sp>
        <p:nvSpPr>
          <p:cNvPr id="17414" name="Text Box 6">
            <a:extLst>
              <a:ext uri="{FF2B5EF4-FFF2-40B4-BE49-F238E27FC236}">
                <a16:creationId xmlns:a16="http://schemas.microsoft.com/office/drawing/2014/main" id="{1BDE7E64-F7A8-43AF-94AA-7B53EF36459D}"/>
              </a:ext>
            </a:extLst>
          </p:cNvPr>
          <p:cNvSpPr txBox="1">
            <a:spLocks noChangeArrowheads="1"/>
          </p:cNvSpPr>
          <p:nvPr/>
        </p:nvSpPr>
        <p:spPr bwMode="auto">
          <a:xfrm>
            <a:off x="2667000" y="1096963"/>
            <a:ext cx="62484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pPr>
            <a:r>
              <a:rPr lang="en-US" altLang="en-US" sz="2800" b="1">
                <a:solidFill>
                  <a:srgbClr val="FF3300"/>
                </a:solidFill>
              </a:rPr>
              <a:t>Acción de la Fibra Muscular</a:t>
            </a:r>
          </a:p>
        </p:txBody>
      </p:sp>
      <p:sp>
        <p:nvSpPr>
          <p:cNvPr id="17415" name="Text Box 7">
            <a:extLst>
              <a:ext uri="{FF2B5EF4-FFF2-40B4-BE49-F238E27FC236}">
                <a16:creationId xmlns:a16="http://schemas.microsoft.com/office/drawing/2014/main" id="{EBDDB694-33D1-46C3-B2C2-038A50544F9D}"/>
              </a:ext>
            </a:extLst>
          </p:cNvPr>
          <p:cNvSpPr txBox="1">
            <a:spLocks noChangeArrowheads="1"/>
          </p:cNvSpPr>
          <p:nvPr/>
        </p:nvSpPr>
        <p:spPr bwMode="auto">
          <a:xfrm>
            <a:off x="2667000" y="4687888"/>
            <a:ext cx="6248400" cy="1735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spcBef>
                <a:spcPct val="50000"/>
              </a:spcBef>
              <a:buFontTx/>
              <a:buChar char="•"/>
            </a:pPr>
            <a:r>
              <a:rPr lang="en-US" altLang="en-US"/>
              <a:t>La energía para la acción muscular es provista cuando la cabeza de la miosina se une al ATP.  La APPase en la cabeza de la miosina descompone el ATP en una fuente de energía útil.</a:t>
            </a:r>
          </a:p>
        </p:txBody>
      </p:sp>
      <p:sp>
        <p:nvSpPr>
          <p:cNvPr id="17416" name="Text Box 8">
            <a:extLst>
              <a:ext uri="{FF2B5EF4-FFF2-40B4-BE49-F238E27FC236}">
                <a16:creationId xmlns:a16="http://schemas.microsoft.com/office/drawing/2014/main" id="{F388E864-7DF5-473D-9DC3-B35A2A1B3335}"/>
              </a:ext>
            </a:extLst>
          </p:cNvPr>
          <p:cNvSpPr txBox="1">
            <a:spLocks noChangeArrowheads="1"/>
          </p:cNvSpPr>
          <p:nvPr/>
        </p:nvSpPr>
        <p:spPr bwMode="auto">
          <a:xfrm>
            <a:off x="139700" y="352425"/>
            <a:ext cx="22971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spcBef>
                <a:spcPct val="50000"/>
              </a:spcBef>
            </a:pPr>
            <a:r>
              <a:rPr lang="en-US" altLang="en-US" b="1">
                <a:solidFill>
                  <a:schemeClr val="accent2"/>
                </a:solidFill>
              </a:rPr>
              <a:t>Puntos Claves</a:t>
            </a:r>
            <a:endParaRPr lang="en-US" altLang="en-US" b="1"/>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7414"/>
                                        </p:tgtEl>
                                        <p:attrNameLst>
                                          <p:attrName>style.visibility</p:attrName>
                                        </p:attrNameLst>
                                      </p:cBhvr>
                                      <p:to>
                                        <p:strVal val="visible"/>
                                      </p:to>
                                    </p:set>
                                    <p:animEffect transition="in" filter="wipe(left)">
                                      <p:cBhvr>
                                        <p:cTn id="7" dur="500"/>
                                        <p:tgtEl>
                                          <p:spTgt spid="1741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17412"/>
                                        </p:tgtEl>
                                        <p:attrNameLst>
                                          <p:attrName>style.visibility</p:attrName>
                                        </p:attrNameLst>
                                      </p:cBhvr>
                                      <p:to>
                                        <p:strVal val="visible"/>
                                      </p:to>
                                    </p:set>
                                    <p:animEffect transition="in" filter="wipe(left)">
                                      <p:cBhvr>
                                        <p:cTn id="12" dur="500"/>
                                        <p:tgtEl>
                                          <p:spTgt spid="17412"/>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17413"/>
                                        </p:tgtEl>
                                        <p:attrNameLst>
                                          <p:attrName>style.visibility</p:attrName>
                                        </p:attrNameLst>
                                      </p:cBhvr>
                                      <p:to>
                                        <p:strVal val="visible"/>
                                      </p:to>
                                    </p:set>
                                    <p:animEffect transition="in" filter="wipe(left)">
                                      <p:cBhvr>
                                        <p:cTn id="17" dur="500"/>
                                        <p:tgtEl>
                                          <p:spTgt spid="17413"/>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17415"/>
                                        </p:tgtEl>
                                        <p:attrNameLst>
                                          <p:attrName>style.visibility</p:attrName>
                                        </p:attrNameLst>
                                      </p:cBhvr>
                                      <p:to>
                                        <p:strVal val="visible"/>
                                      </p:to>
                                    </p:set>
                                    <p:animEffect transition="in" filter="wipe(left)">
                                      <p:cBhvr>
                                        <p:cTn id="22" dur="500"/>
                                        <p:tgtEl>
                                          <p:spTgt spid="17415"/>
                                        </p:tgtEl>
                                      </p:cBhvr>
                                    </p:animEffect>
                                  </p:childTnLst>
                                </p:cTn>
                              </p:par>
                            </p:childTnLst>
                          </p:cTn>
                        </p:par>
                        <p:par>
                          <p:cTn id="23" fill="hold" nodeType="afterGroup">
                            <p:stCondLst>
                              <p:cond delay="500"/>
                            </p:stCondLst>
                            <p:childTnLst>
                              <p:par>
                                <p:cTn id="24" presetID="22" presetClass="entr" presetSubtype="8" fill="hold" grpId="0" nodeType="afterEffect">
                                  <p:stCondLst>
                                    <p:cond delay="0"/>
                                  </p:stCondLst>
                                  <p:childTnLst>
                                    <p:set>
                                      <p:cBhvr>
                                        <p:cTn id="25" dur="1" fill="hold">
                                          <p:stCondLst>
                                            <p:cond delay="0"/>
                                          </p:stCondLst>
                                        </p:cTn>
                                        <p:tgtEl>
                                          <p:spTgt spid="17416"/>
                                        </p:tgtEl>
                                        <p:attrNameLst>
                                          <p:attrName>style.visibility</p:attrName>
                                        </p:attrNameLst>
                                      </p:cBhvr>
                                      <p:to>
                                        <p:strVal val="visible"/>
                                      </p:to>
                                    </p:set>
                                    <p:animEffect transition="in" filter="wipe(left)">
                                      <p:cBhvr>
                                        <p:cTn id="26" dur="500"/>
                                        <p:tgtEl>
                                          <p:spTgt spid="174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412" grpId="0" autoUpdateAnimBg="0"/>
      <p:bldP spid="17413" grpId="0" autoUpdateAnimBg="0"/>
      <p:bldP spid="17414" grpId="0" autoUpdateAnimBg="0"/>
      <p:bldP spid="17415" grpId="0" autoUpdateAnimBg="0"/>
      <p:bldP spid="17416" grpId="0" autoUpdateAnimBg="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5298" name="Picture 2" descr="Contents">
            <a:extLst>
              <a:ext uri="{FF2B5EF4-FFF2-40B4-BE49-F238E27FC236}">
                <a16:creationId xmlns:a16="http://schemas.microsoft.com/office/drawing/2014/main" id="{E4804409-3267-4BC3-A188-4958C4E3065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35" name="Text Box 3">
            <a:extLst>
              <a:ext uri="{FF2B5EF4-FFF2-40B4-BE49-F238E27FC236}">
                <a16:creationId xmlns:a16="http://schemas.microsoft.com/office/drawing/2014/main" id="{BBA116DE-4743-41D7-821D-80EE3AD291A9}"/>
              </a:ext>
            </a:extLst>
          </p:cNvPr>
          <p:cNvSpPr txBox="1">
            <a:spLocks noChangeArrowheads="1"/>
          </p:cNvSpPr>
          <p:nvPr/>
        </p:nvSpPr>
        <p:spPr bwMode="auto">
          <a:xfrm>
            <a:off x="609600" y="1225550"/>
            <a:ext cx="8305800" cy="749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buFontTx/>
              <a:buChar char="•"/>
            </a:pPr>
            <a:r>
              <a:rPr lang="en-US" altLang="en-US"/>
              <a:t>Una aguja hueca se inserta en el músculo para tomar una muestra.</a:t>
            </a:r>
          </a:p>
        </p:txBody>
      </p:sp>
      <p:sp>
        <p:nvSpPr>
          <p:cNvPr id="18436" name="Text Box 4">
            <a:extLst>
              <a:ext uri="{FF2B5EF4-FFF2-40B4-BE49-F238E27FC236}">
                <a16:creationId xmlns:a16="http://schemas.microsoft.com/office/drawing/2014/main" id="{F211ADF8-B3B6-4137-919B-7D04E7F12D20}"/>
              </a:ext>
            </a:extLst>
          </p:cNvPr>
          <p:cNvSpPr txBox="1">
            <a:spLocks noChangeArrowheads="1"/>
          </p:cNvSpPr>
          <p:nvPr/>
        </p:nvSpPr>
        <p:spPr bwMode="auto">
          <a:xfrm>
            <a:off x="609600" y="2019300"/>
            <a:ext cx="8305800" cy="749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buFontTx/>
              <a:buChar char="•"/>
            </a:pPr>
            <a:r>
              <a:rPr lang="en-US" altLang="en-US"/>
              <a:t>La muestra  se monta, congela, se corta en tajadas delgadas y se examina bajo el microscopio.</a:t>
            </a:r>
          </a:p>
        </p:txBody>
      </p:sp>
      <p:sp>
        <p:nvSpPr>
          <p:cNvPr id="18437" name="Text Box 5">
            <a:extLst>
              <a:ext uri="{FF2B5EF4-FFF2-40B4-BE49-F238E27FC236}">
                <a16:creationId xmlns:a16="http://schemas.microsoft.com/office/drawing/2014/main" id="{3BDF1533-7CE6-450D-9079-CD3F5087F3B2}"/>
              </a:ext>
            </a:extLst>
          </p:cNvPr>
          <p:cNvSpPr txBox="1">
            <a:spLocks noChangeArrowheads="1"/>
          </p:cNvSpPr>
          <p:nvPr/>
        </p:nvSpPr>
        <p:spPr bwMode="auto">
          <a:xfrm>
            <a:off x="609600" y="2847975"/>
            <a:ext cx="8305800" cy="1187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buFontTx/>
              <a:buChar char="•"/>
            </a:pPr>
            <a:r>
              <a:rPr lang="en-US" altLang="en-US"/>
              <a:t>Permite el estudio de las fibras musculares y los efectos del ejercicio agudo y entrenamiento físico sobre la composición de la fibra muscular.</a:t>
            </a:r>
          </a:p>
        </p:txBody>
      </p:sp>
      <p:sp>
        <p:nvSpPr>
          <p:cNvPr id="18438" name="Text Box 6">
            <a:extLst>
              <a:ext uri="{FF2B5EF4-FFF2-40B4-BE49-F238E27FC236}">
                <a16:creationId xmlns:a16="http://schemas.microsoft.com/office/drawing/2014/main" id="{F57649EC-070B-410D-8D68-D825A6A58540}"/>
              </a:ext>
            </a:extLst>
          </p:cNvPr>
          <p:cNvSpPr txBox="1">
            <a:spLocks noChangeArrowheads="1"/>
          </p:cNvSpPr>
          <p:nvPr/>
        </p:nvSpPr>
        <p:spPr bwMode="auto">
          <a:xfrm>
            <a:off x="276225" y="260350"/>
            <a:ext cx="8410575"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spcBef>
                <a:spcPct val="50000"/>
              </a:spcBef>
            </a:pPr>
            <a:r>
              <a:rPr lang="en-US" altLang="en-US" sz="3400" b="1">
                <a:solidFill>
                  <a:schemeClr val="accent2"/>
                </a:solidFill>
              </a:rPr>
              <a:t>Biopsia Muscular</a:t>
            </a:r>
            <a:endParaRPr lang="en-US" altLang="en-US" b="1"/>
          </a:p>
        </p:txBody>
      </p:sp>
      <p:pic>
        <p:nvPicPr>
          <p:cNvPr id="18442" name="Picture 10">
            <a:extLst>
              <a:ext uri="{FF2B5EF4-FFF2-40B4-BE49-F238E27FC236}">
                <a16:creationId xmlns:a16="http://schemas.microsoft.com/office/drawing/2014/main" id="{31590E79-FAEB-4438-BEC8-B01E326FD64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l="1134" t="3334" r="1111" b="1666"/>
          <a:stretch>
            <a:fillRect/>
          </a:stretch>
        </p:blipFill>
        <p:spPr bwMode="auto">
          <a:xfrm>
            <a:off x="1039813" y="4152900"/>
            <a:ext cx="3760787" cy="2435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443" name="Picture 11">
            <a:extLst>
              <a:ext uri="{FF2B5EF4-FFF2-40B4-BE49-F238E27FC236}">
                <a16:creationId xmlns:a16="http://schemas.microsoft.com/office/drawing/2014/main" id="{D73DBCBB-6C1D-4948-A5C8-22914AF80841}"/>
              </a:ext>
            </a:extLst>
          </p:cNvPr>
          <p:cNvPicPr>
            <a:picLocks noChangeAspect="1" noChangeArrowheads="1"/>
          </p:cNvPicPr>
          <p:nvPr/>
        </p:nvPicPr>
        <p:blipFill>
          <a:blip r:embed="rId5">
            <a:extLst>
              <a:ext uri="{28A0092B-C50C-407E-A947-70E740481C1C}">
                <a14:useLocalDpi xmlns:a14="http://schemas.microsoft.com/office/drawing/2010/main" val="0"/>
              </a:ext>
            </a:extLst>
          </a:blip>
          <a:srcRect l="23355" t="1955" r="1111" b="1955"/>
          <a:stretch>
            <a:fillRect/>
          </a:stretch>
        </p:blipFill>
        <p:spPr bwMode="auto">
          <a:xfrm>
            <a:off x="5181600" y="4152900"/>
            <a:ext cx="2857500" cy="2436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8438"/>
                                        </p:tgtEl>
                                        <p:attrNameLst>
                                          <p:attrName>style.visibility</p:attrName>
                                        </p:attrNameLst>
                                      </p:cBhvr>
                                      <p:to>
                                        <p:strVal val="visible"/>
                                      </p:to>
                                    </p:set>
                                    <p:animEffect transition="in" filter="wipe(left)">
                                      <p:cBhvr>
                                        <p:cTn id="7" dur="500"/>
                                        <p:tgtEl>
                                          <p:spTgt spid="1843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18435"/>
                                        </p:tgtEl>
                                        <p:attrNameLst>
                                          <p:attrName>style.visibility</p:attrName>
                                        </p:attrNameLst>
                                      </p:cBhvr>
                                      <p:to>
                                        <p:strVal val="visible"/>
                                      </p:to>
                                    </p:set>
                                    <p:animEffect transition="in" filter="wipe(left)">
                                      <p:cBhvr>
                                        <p:cTn id="12" dur="500"/>
                                        <p:tgtEl>
                                          <p:spTgt spid="1843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18436"/>
                                        </p:tgtEl>
                                        <p:attrNameLst>
                                          <p:attrName>style.visibility</p:attrName>
                                        </p:attrNameLst>
                                      </p:cBhvr>
                                      <p:to>
                                        <p:strVal val="visible"/>
                                      </p:to>
                                    </p:set>
                                    <p:animEffect transition="in" filter="wipe(left)">
                                      <p:cBhvr>
                                        <p:cTn id="17" dur="500"/>
                                        <p:tgtEl>
                                          <p:spTgt spid="18436"/>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18437"/>
                                        </p:tgtEl>
                                        <p:attrNameLst>
                                          <p:attrName>style.visibility</p:attrName>
                                        </p:attrNameLst>
                                      </p:cBhvr>
                                      <p:to>
                                        <p:strVal val="visible"/>
                                      </p:to>
                                    </p:set>
                                    <p:animEffect transition="in" filter="wipe(left)">
                                      <p:cBhvr>
                                        <p:cTn id="22" dur="500"/>
                                        <p:tgtEl>
                                          <p:spTgt spid="18437"/>
                                        </p:tgtEl>
                                      </p:cBhvr>
                                    </p:animEffect>
                                  </p:childTnLst>
                                </p:cTn>
                              </p:par>
                            </p:childTnLst>
                          </p:cTn>
                        </p:par>
                        <p:par>
                          <p:cTn id="23" fill="hold" nodeType="afterGroup">
                            <p:stCondLst>
                              <p:cond delay="500"/>
                            </p:stCondLst>
                            <p:childTnLst>
                              <p:par>
                                <p:cTn id="24" presetID="23" presetClass="entr" presetSubtype="528" fill="hold" nodeType="afterEffect">
                                  <p:stCondLst>
                                    <p:cond delay="0"/>
                                  </p:stCondLst>
                                  <p:childTnLst>
                                    <p:set>
                                      <p:cBhvr>
                                        <p:cTn id="25" dur="1" fill="hold">
                                          <p:stCondLst>
                                            <p:cond delay="0"/>
                                          </p:stCondLst>
                                        </p:cTn>
                                        <p:tgtEl>
                                          <p:spTgt spid="18442"/>
                                        </p:tgtEl>
                                        <p:attrNameLst>
                                          <p:attrName>style.visibility</p:attrName>
                                        </p:attrNameLst>
                                      </p:cBhvr>
                                      <p:to>
                                        <p:strVal val="visible"/>
                                      </p:to>
                                    </p:set>
                                    <p:anim calcmode="lin" valueType="num">
                                      <p:cBhvr>
                                        <p:cTn id="26" dur="500" fill="hold"/>
                                        <p:tgtEl>
                                          <p:spTgt spid="18442"/>
                                        </p:tgtEl>
                                        <p:attrNameLst>
                                          <p:attrName>ppt_w</p:attrName>
                                        </p:attrNameLst>
                                      </p:cBhvr>
                                      <p:tavLst>
                                        <p:tav tm="0">
                                          <p:val>
                                            <p:fltVal val="0"/>
                                          </p:val>
                                        </p:tav>
                                        <p:tav tm="100000">
                                          <p:val>
                                            <p:strVal val="#ppt_w"/>
                                          </p:val>
                                        </p:tav>
                                      </p:tavLst>
                                    </p:anim>
                                    <p:anim calcmode="lin" valueType="num">
                                      <p:cBhvr>
                                        <p:cTn id="27" dur="500" fill="hold"/>
                                        <p:tgtEl>
                                          <p:spTgt spid="18442"/>
                                        </p:tgtEl>
                                        <p:attrNameLst>
                                          <p:attrName>ppt_h</p:attrName>
                                        </p:attrNameLst>
                                      </p:cBhvr>
                                      <p:tavLst>
                                        <p:tav tm="0">
                                          <p:val>
                                            <p:fltVal val="0"/>
                                          </p:val>
                                        </p:tav>
                                        <p:tav tm="100000">
                                          <p:val>
                                            <p:strVal val="#ppt_h"/>
                                          </p:val>
                                        </p:tav>
                                      </p:tavLst>
                                    </p:anim>
                                    <p:anim calcmode="lin" valueType="num">
                                      <p:cBhvr>
                                        <p:cTn id="28" dur="500" fill="hold"/>
                                        <p:tgtEl>
                                          <p:spTgt spid="18442"/>
                                        </p:tgtEl>
                                        <p:attrNameLst>
                                          <p:attrName>ppt_x</p:attrName>
                                        </p:attrNameLst>
                                      </p:cBhvr>
                                      <p:tavLst>
                                        <p:tav tm="0">
                                          <p:val>
                                            <p:fltVal val="0.5"/>
                                          </p:val>
                                        </p:tav>
                                        <p:tav tm="100000">
                                          <p:val>
                                            <p:strVal val="#ppt_x"/>
                                          </p:val>
                                        </p:tav>
                                      </p:tavLst>
                                    </p:anim>
                                    <p:anim calcmode="lin" valueType="num">
                                      <p:cBhvr>
                                        <p:cTn id="29" dur="500" fill="hold"/>
                                        <p:tgtEl>
                                          <p:spTgt spid="18442"/>
                                        </p:tgtEl>
                                        <p:attrNameLst>
                                          <p:attrName>ppt_y</p:attrName>
                                        </p:attrNameLst>
                                      </p:cBhvr>
                                      <p:tavLst>
                                        <p:tav tm="0">
                                          <p:val>
                                            <p:fltVal val="0.5"/>
                                          </p:val>
                                        </p:tav>
                                        <p:tav tm="100000">
                                          <p:val>
                                            <p:strVal val="#ppt_y"/>
                                          </p:val>
                                        </p:tav>
                                      </p:tavLst>
                                    </p:anim>
                                  </p:childTnLst>
                                </p:cTn>
                              </p:par>
                            </p:childTnLst>
                          </p:cTn>
                        </p:par>
                        <p:par>
                          <p:cTn id="30" fill="hold" nodeType="afterGroup">
                            <p:stCondLst>
                              <p:cond delay="1000"/>
                            </p:stCondLst>
                            <p:childTnLst>
                              <p:par>
                                <p:cTn id="31" presetID="23" presetClass="entr" presetSubtype="528" fill="hold" nodeType="afterEffect">
                                  <p:stCondLst>
                                    <p:cond delay="0"/>
                                  </p:stCondLst>
                                  <p:childTnLst>
                                    <p:set>
                                      <p:cBhvr>
                                        <p:cTn id="32" dur="1" fill="hold">
                                          <p:stCondLst>
                                            <p:cond delay="0"/>
                                          </p:stCondLst>
                                        </p:cTn>
                                        <p:tgtEl>
                                          <p:spTgt spid="18443"/>
                                        </p:tgtEl>
                                        <p:attrNameLst>
                                          <p:attrName>style.visibility</p:attrName>
                                        </p:attrNameLst>
                                      </p:cBhvr>
                                      <p:to>
                                        <p:strVal val="visible"/>
                                      </p:to>
                                    </p:set>
                                    <p:anim calcmode="lin" valueType="num">
                                      <p:cBhvr>
                                        <p:cTn id="33" dur="500" fill="hold"/>
                                        <p:tgtEl>
                                          <p:spTgt spid="18443"/>
                                        </p:tgtEl>
                                        <p:attrNameLst>
                                          <p:attrName>ppt_w</p:attrName>
                                        </p:attrNameLst>
                                      </p:cBhvr>
                                      <p:tavLst>
                                        <p:tav tm="0">
                                          <p:val>
                                            <p:fltVal val="0"/>
                                          </p:val>
                                        </p:tav>
                                        <p:tav tm="100000">
                                          <p:val>
                                            <p:strVal val="#ppt_w"/>
                                          </p:val>
                                        </p:tav>
                                      </p:tavLst>
                                    </p:anim>
                                    <p:anim calcmode="lin" valueType="num">
                                      <p:cBhvr>
                                        <p:cTn id="34" dur="500" fill="hold"/>
                                        <p:tgtEl>
                                          <p:spTgt spid="18443"/>
                                        </p:tgtEl>
                                        <p:attrNameLst>
                                          <p:attrName>ppt_h</p:attrName>
                                        </p:attrNameLst>
                                      </p:cBhvr>
                                      <p:tavLst>
                                        <p:tav tm="0">
                                          <p:val>
                                            <p:fltVal val="0"/>
                                          </p:val>
                                        </p:tav>
                                        <p:tav tm="100000">
                                          <p:val>
                                            <p:strVal val="#ppt_h"/>
                                          </p:val>
                                        </p:tav>
                                      </p:tavLst>
                                    </p:anim>
                                    <p:anim calcmode="lin" valueType="num">
                                      <p:cBhvr>
                                        <p:cTn id="35" dur="500" fill="hold"/>
                                        <p:tgtEl>
                                          <p:spTgt spid="18443"/>
                                        </p:tgtEl>
                                        <p:attrNameLst>
                                          <p:attrName>ppt_x</p:attrName>
                                        </p:attrNameLst>
                                      </p:cBhvr>
                                      <p:tavLst>
                                        <p:tav tm="0">
                                          <p:val>
                                            <p:fltVal val="0.5"/>
                                          </p:val>
                                        </p:tav>
                                        <p:tav tm="100000">
                                          <p:val>
                                            <p:strVal val="#ppt_x"/>
                                          </p:val>
                                        </p:tav>
                                      </p:tavLst>
                                    </p:anim>
                                    <p:anim calcmode="lin" valueType="num">
                                      <p:cBhvr>
                                        <p:cTn id="36" dur="500" fill="hold"/>
                                        <p:tgtEl>
                                          <p:spTgt spid="18443"/>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435" grpId="0" autoUpdateAnimBg="0"/>
      <p:bldP spid="18436" grpId="0" autoUpdateAnimBg="0"/>
      <p:bldP spid="18437" grpId="0" autoUpdateAnimBg="0"/>
      <p:bldP spid="18438" grpId="0" autoUpdateAnimBg="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6" name="Picture 2" descr="Illustration">
            <a:extLst>
              <a:ext uri="{FF2B5EF4-FFF2-40B4-BE49-F238E27FC236}">
                <a16:creationId xmlns:a16="http://schemas.microsoft.com/office/drawing/2014/main" id="{85DFE6A1-5D0A-4ED7-8965-A98136DFAC9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0659" name="Text Box 3">
            <a:extLst>
              <a:ext uri="{FF2B5EF4-FFF2-40B4-BE49-F238E27FC236}">
                <a16:creationId xmlns:a16="http://schemas.microsoft.com/office/drawing/2014/main" id="{73811F14-CD23-4A98-8A96-808832417713}"/>
              </a:ext>
            </a:extLst>
          </p:cNvPr>
          <p:cNvSpPr txBox="1">
            <a:spLocks noChangeArrowheads="1"/>
          </p:cNvSpPr>
          <p:nvPr/>
        </p:nvSpPr>
        <p:spPr bwMode="auto">
          <a:xfrm>
            <a:off x="381000" y="533400"/>
            <a:ext cx="85344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spcBef>
                <a:spcPct val="50000"/>
              </a:spcBef>
            </a:pPr>
            <a:r>
              <a:rPr lang="en-US" altLang="en-US" sz="3400" b="1">
                <a:solidFill>
                  <a:schemeClr val="accent2"/>
                </a:solidFill>
              </a:rPr>
              <a:t>TEJIDOS CONECTIVOS</a:t>
            </a:r>
            <a:endParaRPr lang="en-US" altLang="en-US" b="1"/>
          </a:p>
        </p:txBody>
      </p:sp>
      <p:sp>
        <p:nvSpPr>
          <p:cNvPr id="6148" name="Text Box 5">
            <a:extLst>
              <a:ext uri="{FF2B5EF4-FFF2-40B4-BE49-F238E27FC236}">
                <a16:creationId xmlns:a16="http://schemas.microsoft.com/office/drawing/2014/main" id="{47449556-E74C-4480-B37D-5D788BD7C310}"/>
              </a:ext>
            </a:extLst>
          </p:cNvPr>
          <p:cNvSpPr txBox="1">
            <a:spLocks noChangeArrowheads="1"/>
          </p:cNvSpPr>
          <p:nvPr/>
        </p:nvSpPr>
        <p:spPr bwMode="auto">
          <a:xfrm>
            <a:off x="425450" y="1247775"/>
            <a:ext cx="87630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3200" b="1"/>
              <a:t>Epimisio:</a:t>
            </a:r>
            <a:r>
              <a:rPr lang="es-PR" altLang="en-US" sz="3200" i="1"/>
              <a:t> Tejido conectivo externo que recubre todo el músculo.</a:t>
            </a:r>
            <a:endParaRPr lang="en-US" altLang="en-US" sz="2800" i="1"/>
          </a:p>
        </p:txBody>
      </p:sp>
      <p:sp>
        <p:nvSpPr>
          <p:cNvPr id="6149" name="Text Box 6">
            <a:extLst>
              <a:ext uri="{FF2B5EF4-FFF2-40B4-BE49-F238E27FC236}">
                <a16:creationId xmlns:a16="http://schemas.microsoft.com/office/drawing/2014/main" id="{D033C8DB-BC8B-492C-A5C6-6F5F88C595C4}"/>
              </a:ext>
            </a:extLst>
          </p:cNvPr>
          <p:cNvSpPr txBox="1">
            <a:spLocks noChangeArrowheads="1"/>
          </p:cNvSpPr>
          <p:nvPr/>
        </p:nvSpPr>
        <p:spPr bwMode="auto">
          <a:xfrm>
            <a:off x="444500" y="2527300"/>
            <a:ext cx="83820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3200" b="1"/>
              <a:t>Perimisio:</a:t>
            </a:r>
            <a:r>
              <a:rPr lang="es-PR" altLang="en-US" sz="3200"/>
              <a:t> </a:t>
            </a:r>
            <a:r>
              <a:rPr lang="es-PR" altLang="en-US" sz="3200" i="1"/>
              <a:t>Tejido conectivo intermedio que recubre los fascículos.</a:t>
            </a:r>
            <a:r>
              <a:rPr lang="en-US" altLang="en-US" sz="3200" b="1" i="1"/>
              <a:t>  </a:t>
            </a:r>
            <a:endParaRPr lang="en-US" altLang="en-US" sz="2800" b="1" i="1"/>
          </a:p>
        </p:txBody>
      </p:sp>
      <p:sp>
        <p:nvSpPr>
          <p:cNvPr id="6150" name="Text Box 7">
            <a:extLst>
              <a:ext uri="{FF2B5EF4-FFF2-40B4-BE49-F238E27FC236}">
                <a16:creationId xmlns:a16="http://schemas.microsoft.com/office/drawing/2014/main" id="{4F194260-0A3D-4DC0-BFB9-3711E956ADA2}"/>
              </a:ext>
            </a:extLst>
          </p:cNvPr>
          <p:cNvSpPr txBox="1">
            <a:spLocks noChangeArrowheads="1"/>
          </p:cNvSpPr>
          <p:nvPr/>
        </p:nvSpPr>
        <p:spPr bwMode="auto">
          <a:xfrm>
            <a:off x="381000" y="3848100"/>
            <a:ext cx="8382000" cy="1554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3200" b="1"/>
              <a:t>Endomisio:</a:t>
            </a:r>
            <a:r>
              <a:rPr lang="es-PR" altLang="en-US" sz="3200"/>
              <a:t> </a:t>
            </a:r>
            <a:r>
              <a:rPr lang="es-PR" altLang="en-US" sz="3200" i="1"/>
              <a:t>Tejido conectivo interno que recubre las fibras o células musculoesqueletales.</a:t>
            </a:r>
            <a:endParaRPr lang="en-US" altLang="en-US" sz="2800" i="1"/>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70659"/>
                                        </p:tgtEl>
                                        <p:attrNameLst>
                                          <p:attrName>style.visibility</p:attrName>
                                        </p:attrNameLst>
                                      </p:cBhvr>
                                      <p:to>
                                        <p:strVal val="visible"/>
                                      </p:to>
                                    </p:set>
                                    <p:animEffect transition="in" filter="wipe(left)">
                                      <p:cBhvr>
                                        <p:cTn id="7" dur="500"/>
                                        <p:tgtEl>
                                          <p:spTgt spid="706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659" grpId="0" autoUpdateAnimBg="0"/>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6322" name="Picture 2" descr="Contents">
            <a:extLst>
              <a:ext uri="{FF2B5EF4-FFF2-40B4-BE49-F238E27FC236}">
                <a16:creationId xmlns:a16="http://schemas.microsoft.com/office/drawing/2014/main" id="{6AD1E050-E5E1-44A2-980E-1126F639225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9098" name="Text Box 10">
            <a:extLst>
              <a:ext uri="{FF2B5EF4-FFF2-40B4-BE49-F238E27FC236}">
                <a16:creationId xmlns:a16="http://schemas.microsoft.com/office/drawing/2014/main" id="{C5CA5B5E-F13F-4FCB-8735-7351F7BF8DA8}"/>
              </a:ext>
            </a:extLst>
          </p:cNvPr>
          <p:cNvSpPr txBox="1">
            <a:spLocks noChangeArrowheads="1"/>
          </p:cNvSpPr>
          <p:nvPr/>
        </p:nvSpPr>
        <p:spPr bwMode="auto">
          <a:xfrm>
            <a:off x="276225" y="260350"/>
            <a:ext cx="8410575"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spcBef>
                <a:spcPct val="50000"/>
              </a:spcBef>
            </a:pPr>
            <a:r>
              <a:rPr lang="en-US" altLang="en-US" sz="3400" b="1">
                <a:solidFill>
                  <a:schemeClr val="accent2"/>
                </a:solidFill>
              </a:rPr>
              <a:t>Tipos de Fibras Musculares</a:t>
            </a:r>
            <a:endParaRPr lang="en-US" altLang="en-US" b="1"/>
          </a:p>
        </p:txBody>
      </p:sp>
      <p:sp>
        <p:nvSpPr>
          <p:cNvPr id="89099" name="Text Box 11">
            <a:extLst>
              <a:ext uri="{FF2B5EF4-FFF2-40B4-BE49-F238E27FC236}">
                <a16:creationId xmlns:a16="http://schemas.microsoft.com/office/drawing/2014/main" id="{213D4FD9-5387-4DB1-855C-74AC7EE77F07}"/>
              </a:ext>
            </a:extLst>
          </p:cNvPr>
          <p:cNvSpPr txBox="1">
            <a:spLocks noChangeArrowheads="1"/>
          </p:cNvSpPr>
          <p:nvPr/>
        </p:nvSpPr>
        <p:spPr bwMode="auto">
          <a:xfrm>
            <a:off x="609600" y="1403350"/>
            <a:ext cx="8305800" cy="420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buFont typeface="Wingdings" panose="05000000000000000000" pitchFamily="2" charset="2"/>
              <a:buChar char="q"/>
            </a:pPr>
            <a:r>
              <a:rPr lang="en-US" altLang="en-US"/>
              <a:t> Contracción Lenta (CL) o “Slow Twitch” (ST)</a:t>
            </a:r>
          </a:p>
        </p:txBody>
      </p:sp>
      <p:sp>
        <p:nvSpPr>
          <p:cNvPr id="89100" name="Text Box 12">
            <a:extLst>
              <a:ext uri="{FF2B5EF4-FFF2-40B4-BE49-F238E27FC236}">
                <a16:creationId xmlns:a16="http://schemas.microsoft.com/office/drawing/2014/main" id="{C62F8C43-ECE9-41D1-9784-D84E4327E2FF}"/>
              </a:ext>
            </a:extLst>
          </p:cNvPr>
          <p:cNvSpPr txBox="1">
            <a:spLocks noChangeArrowheads="1"/>
          </p:cNvSpPr>
          <p:nvPr/>
        </p:nvSpPr>
        <p:spPr bwMode="auto">
          <a:xfrm>
            <a:off x="609600" y="1905000"/>
            <a:ext cx="8305800" cy="420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buFont typeface="Wingdings" panose="05000000000000000000" pitchFamily="2" charset="2"/>
              <a:buChar char="q"/>
            </a:pPr>
            <a:r>
              <a:rPr lang="en-US" altLang="en-US"/>
              <a:t> Contracción Rápida (CR) o “Fast Twitch” (FT):</a:t>
            </a:r>
          </a:p>
        </p:txBody>
      </p:sp>
      <p:sp>
        <p:nvSpPr>
          <p:cNvPr id="89101" name="Text Box 13">
            <a:extLst>
              <a:ext uri="{FF2B5EF4-FFF2-40B4-BE49-F238E27FC236}">
                <a16:creationId xmlns:a16="http://schemas.microsoft.com/office/drawing/2014/main" id="{ECC83E29-09AD-4832-AAAC-C64B50CC803D}"/>
              </a:ext>
            </a:extLst>
          </p:cNvPr>
          <p:cNvSpPr txBox="1">
            <a:spLocks noChangeArrowheads="1"/>
          </p:cNvSpPr>
          <p:nvPr/>
        </p:nvSpPr>
        <p:spPr bwMode="auto">
          <a:xfrm>
            <a:off x="936625" y="2365375"/>
            <a:ext cx="73644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buFont typeface="Wingdings" panose="05000000000000000000" pitchFamily="2" charset="2"/>
              <a:buChar char="Ø"/>
            </a:pPr>
            <a:r>
              <a:rPr lang="en-US" altLang="en-US" i="1"/>
              <a:t> Contracción Rápida tipo a (CRa ó FTa)</a:t>
            </a:r>
          </a:p>
        </p:txBody>
      </p:sp>
      <p:sp>
        <p:nvSpPr>
          <p:cNvPr id="89102" name="Text Box 14">
            <a:extLst>
              <a:ext uri="{FF2B5EF4-FFF2-40B4-BE49-F238E27FC236}">
                <a16:creationId xmlns:a16="http://schemas.microsoft.com/office/drawing/2014/main" id="{2BABF20A-60E9-41BC-A04C-3D5F74A01ACC}"/>
              </a:ext>
            </a:extLst>
          </p:cNvPr>
          <p:cNvSpPr txBox="1">
            <a:spLocks noChangeArrowheads="1"/>
          </p:cNvSpPr>
          <p:nvPr/>
        </p:nvSpPr>
        <p:spPr bwMode="auto">
          <a:xfrm>
            <a:off x="936625" y="2822575"/>
            <a:ext cx="73644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buFont typeface="Wingdings" panose="05000000000000000000" pitchFamily="2" charset="2"/>
              <a:buChar char="Ø"/>
            </a:pPr>
            <a:r>
              <a:rPr lang="en-US" altLang="en-US" i="1"/>
              <a:t> Contracción Rápida tipo b (CRb ó FTb)</a:t>
            </a:r>
          </a:p>
        </p:txBody>
      </p:sp>
      <p:sp>
        <p:nvSpPr>
          <p:cNvPr id="89103" name="Text Box 15">
            <a:extLst>
              <a:ext uri="{FF2B5EF4-FFF2-40B4-BE49-F238E27FC236}">
                <a16:creationId xmlns:a16="http://schemas.microsoft.com/office/drawing/2014/main" id="{3E10C525-05F9-456F-B394-DF0F5F503A44}"/>
              </a:ext>
            </a:extLst>
          </p:cNvPr>
          <p:cNvSpPr txBox="1">
            <a:spLocks noChangeArrowheads="1"/>
          </p:cNvSpPr>
          <p:nvPr/>
        </p:nvSpPr>
        <p:spPr bwMode="auto">
          <a:xfrm>
            <a:off x="936625" y="3254375"/>
            <a:ext cx="73644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buFont typeface="Wingdings" panose="05000000000000000000" pitchFamily="2" charset="2"/>
              <a:buChar char="Ø"/>
            </a:pPr>
            <a:r>
              <a:rPr lang="en-US" altLang="en-US" i="1"/>
              <a:t> Contracción Rápida tipo c (CRc ó FTc)</a:t>
            </a:r>
          </a:p>
        </p:txBody>
      </p:sp>
      <p:grpSp>
        <p:nvGrpSpPr>
          <p:cNvPr id="56329" name="Group 18">
            <a:extLst>
              <a:ext uri="{FF2B5EF4-FFF2-40B4-BE49-F238E27FC236}">
                <a16:creationId xmlns:a16="http://schemas.microsoft.com/office/drawing/2014/main" id="{9F694611-6B56-462C-A890-F7461B5F27E5}"/>
              </a:ext>
            </a:extLst>
          </p:cNvPr>
          <p:cNvGrpSpPr>
            <a:grpSpLocks noChangeAspect="1"/>
          </p:cNvGrpSpPr>
          <p:nvPr/>
        </p:nvGrpSpPr>
        <p:grpSpPr bwMode="auto">
          <a:xfrm>
            <a:off x="4402138" y="3790950"/>
            <a:ext cx="4583112" cy="2908300"/>
            <a:chOff x="2773" y="2388"/>
            <a:chExt cx="2887" cy="1832"/>
          </a:xfrm>
        </p:grpSpPr>
        <p:sp>
          <p:nvSpPr>
            <p:cNvPr id="56330" name="AutoShape 17">
              <a:extLst>
                <a:ext uri="{FF2B5EF4-FFF2-40B4-BE49-F238E27FC236}">
                  <a16:creationId xmlns:a16="http://schemas.microsoft.com/office/drawing/2014/main" id="{3E801316-DD13-48A0-93FE-7C1FB4BD1161}"/>
                </a:ext>
              </a:extLst>
            </p:cNvPr>
            <p:cNvSpPr>
              <a:spLocks noChangeAspect="1" noChangeArrowheads="1" noTextEdit="1"/>
            </p:cNvSpPr>
            <p:nvPr/>
          </p:nvSpPr>
          <p:spPr bwMode="auto">
            <a:xfrm>
              <a:off x="2773" y="2388"/>
              <a:ext cx="2887" cy="1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6331" name="Freeform 19">
              <a:extLst>
                <a:ext uri="{FF2B5EF4-FFF2-40B4-BE49-F238E27FC236}">
                  <a16:creationId xmlns:a16="http://schemas.microsoft.com/office/drawing/2014/main" id="{6C657EFE-DB00-4A66-B5A7-3A35B996AD8B}"/>
                </a:ext>
              </a:extLst>
            </p:cNvPr>
            <p:cNvSpPr>
              <a:spLocks/>
            </p:cNvSpPr>
            <p:nvPr/>
          </p:nvSpPr>
          <p:spPr bwMode="auto">
            <a:xfrm>
              <a:off x="4384" y="2532"/>
              <a:ext cx="160" cy="112"/>
            </a:xfrm>
            <a:custGeom>
              <a:avLst/>
              <a:gdLst>
                <a:gd name="T0" fmla="*/ 0 w 319"/>
                <a:gd name="T1" fmla="*/ 6 h 224"/>
                <a:gd name="T2" fmla="*/ 63 w 319"/>
                <a:gd name="T3" fmla="*/ 0 h 224"/>
                <a:gd name="T4" fmla="*/ 111 w 319"/>
                <a:gd name="T5" fmla="*/ 14 h 224"/>
                <a:gd name="T6" fmla="*/ 160 w 319"/>
                <a:gd name="T7" fmla="*/ 112 h 224"/>
                <a:gd name="T8" fmla="*/ 35 w 319"/>
                <a:gd name="T9" fmla="*/ 84 h 224"/>
                <a:gd name="T10" fmla="*/ 0 w 319"/>
                <a:gd name="T11" fmla="*/ 6 h 224"/>
                <a:gd name="T12" fmla="*/ 0 w 319"/>
                <a:gd name="T13" fmla="*/ 6 h 224"/>
                <a:gd name="T14" fmla="*/ 0 60000 65536"/>
                <a:gd name="T15" fmla="*/ 0 60000 65536"/>
                <a:gd name="T16" fmla="*/ 0 60000 65536"/>
                <a:gd name="T17" fmla="*/ 0 60000 65536"/>
                <a:gd name="T18" fmla="*/ 0 60000 65536"/>
                <a:gd name="T19" fmla="*/ 0 60000 65536"/>
                <a:gd name="T20" fmla="*/ 0 60000 65536"/>
                <a:gd name="T21" fmla="*/ 0 w 319"/>
                <a:gd name="T22" fmla="*/ 0 h 224"/>
                <a:gd name="T23" fmla="*/ 319 w 319"/>
                <a:gd name="T24" fmla="*/ 224 h 2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9" h="224">
                  <a:moveTo>
                    <a:pt x="0" y="12"/>
                  </a:moveTo>
                  <a:lnTo>
                    <a:pt x="125" y="0"/>
                  </a:lnTo>
                  <a:lnTo>
                    <a:pt x="222" y="27"/>
                  </a:lnTo>
                  <a:lnTo>
                    <a:pt x="319" y="224"/>
                  </a:lnTo>
                  <a:lnTo>
                    <a:pt x="70" y="167"/>
                  </a:lnTo>
                  <a:lnTo>
                    <a:pt x="0" y="12"/>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32" name="Freeform 20">
              <a:extLst>
                <a:ext uri="{FF2B5EF4-FFF2-40B4-BE49-F238E27FC236}">
                  <a16:creationId xmlns:a16="http://schemas.microsoft.com/office/drawing/2014/main" id="{01BAE40F-1596-4BF9-BED1-6A076D1A5DFF}"/>
                </a:ext>
              </a:extLst>
            </p:cNvPr>
            <p:cNvSpPr>
              <a:spLocks/>
            </p:cNvSpPr>
            <p:nvPr/>
          </p:nvSpPr>
          <p:spPr bwMode="auto">
            <a:xfrm>
              <a:off x="3644" y="2592"/>
              <a:ext cx="1236" cy="1217"/>
            </a:xfrm>
            <a:custGeom>
              <a:avLst/>
              <a:gdLst>
                <a:gd name="T0" fmla="*/ 271 w 2471"/>
                <a:gd name="T1" fmla="*/ 248 h 2434"/>
                <a:gd name="T2" fmla="*/ 138 w 2471"/>
                <a:gd name="T3" fmla="*/ 372 h 2434"/>
                <a:gd name="T4" fmla="*/ 0 w 2471"/>
                <a:gd name="T5" fmla="*/ 528 h 2434"/>
                <a:gd name="T6" fmla="*/ 108 w 2471"/>
                <a:gd name="T7" fmla="*/ 558 h 2434"/>
                <a:gd name="T8" fmla="*/ 273 w 2471"/>
                <a:gd name="T9" fmla="*/ 405 h 2434"/>
                <a:gd name="T10" fmla="*/ 475 w 2471"/>
                <a:gd name="T11" fmla="*/ 241 h 2434"/>
                <a:gd name="T12" fmla="*/ 556 w 2471"/>
                <a:gd name="T13" fmla="*/ 267 h 2434"/>
                <a:gd name="T14" fmla="*/ 769 w 2471"/>
                <a:gd name="T15" fmla="*/ 424 h 2434"/>
                <a:gd name="T16" fmla="*/ 741 w 2471"/>
                <a:gd name="T17" fmla="*/ 476 h 2434"/>
                <a:gd name="T18" fmla="*/ 678 w 2471"/>
                <a:gd name="T19" fmla="*/ 539 h 2434"/>
                <a:gd name="T20" fmla="*/ 470 w 2471"/>
                <a:gd name="T21" fmla="*/ 735 h 2434"/>
                <a:gd name="T22" fmla="*/ 378 w 2471"/>
                <a:gd name="T23" fmla="*/ 845 h 2434"/>
                <a:gd name="T24" fmla="*/ 295 w 2471"/>
                <a:gd name="T25" fmla="*/ 916 h 2434"/>
                <a:gd name="T26" fmla="*/ 120 w 2471"/>
                <a:gd name="T27" fmla="*/ 1061 h 2434"/>
                <a:gd name="T28" fmla="*/ 54 w 2471"/>
                <a:gd name="T29" fmla="*/ 1131 h 2434"/>
                <a:gd name="T30" fmla="*/ 135 w 2471"/>
                <a:gd name="T31" fmla="*/ 1217 h 2434"/>
                <a:gd name="T32" fmla="*/ 356 w 2471"/>
                <a:gd name="T33" fmla="*/ 1043 h 2434"/>
                <a:gd name="T34" fmla="*/ 510 w 2471"/>
                <a:gd name="T35" fmla="*/ 1004 h 2434"/>
                <a:gd name="T36" fmla="*/ 591 w 2471"/>
                <a:gd name="T37" fmla="*/ 1048 h 2434"/>
                <a:gd name="T38" fmla="*/ 636 w 2471"/>
                <a:gd name="T39" fmla="*/ 948 h 2434"/>
                <a:gd name="T40" fmla="*/ 718 w 2471"/>
                <a:gd name="T41" fmla="*/ 848 h 2434"/>
                <a:gd name="T42" fmla="*/ 848 w 2471"/>
                <a:gd name="T43" fmla="*/ 864 h 2434"/>
                <a:gd name="T44" fmla="*/ 913 w 2471"/>
                <a:gd name="T45" fmla="*/ 801 h 2434"/>
                <a:gd name="T46" fmla="*/ 992 w 2471"/>
                <a:gd name="T47" fmla="*/ 814 h 2434"/>
                <a:gd name="T48" fmla="*/ 1141 w 2471"/>
                <a:gd name="T49" fmla="*/ 773 h 2434"/>
                <a:gd name="T50" fmla="*/ 1222 w 2471"/>
                <a:gd name="T51" fmla="*/ 676 h 2434"/>
                <a:gd name="T52" fmla="*/ 1227 w 2471"/>
                <a:gd name="T53" fmla="*/ 520 h 2434"/>
                <a:gd name="T54" fmla="*/ 1135 w 2471"/>
                <a:gd name="T55" fmla="*/ 327 h 2434"/>
                <a:gd name="T56" fmla="*/ 992 w 2471"/>
                <a:gd name="T57" fmla="*/ 106 h 2434"/>
                <a:gd name="T58" fmla="*/ 907 w 2471"/>
                <a:gd name="T59" fmla="*/ 54 h 2434"/>
                <a:gd name="T60" fmla="*/ 788 w 2471"/>
                <a:gd name="T61" fmla="*/ 25 h 2434"/>
                <a:gd name="T62" fmla="*/ 391 w 2471"/>
                <a:gd name="T63" fmla="*/ 125 h 243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71"/>
                <a:gd name="T97" fmla="*/ 0 h 2434"/>
                <a:gd name="T98" fmla="*/ 2471 w 2471"/>
                <a:gd name="T99" fmla="*/ 2434 h 243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71" h="2434">
                  <a:moveTo>
                    <a:pt x="781" y="249"/>
                  </a:moveTo>
                  <a:lnTo>
                    <a:pt x="541" y="496"/>
                  </a:lnTo>
                  <a:lnTo>
                    <a:pt x="401" y="667"/>
                  </a:lnTo>
                  <a:lnTo>
                    <a:pt x="275" y="743"/>
                  </a:lnTo>
                  <a:lnTo>
                    <a:pt x="108" y="916"/>
                  </a:lnTo>
                  <a:lnTo>
                    <a:pt x="0" y="1055"/>
                  </a:lnTo>
                  <a:lnTo>
                    <a:pt x="110" y="1186"/>
                  </a:lnTo>
                  <a:lnTo>
                    <a:pt x="216" y="1116"/>
                  </a:lnTo>
                  <a:lnTo>
                    <a:pt x="465" y="920"/>
                  </a:lnTo>
                  <a:lnTo>
                    <a:pt x="545" y="810"/>
                  </a:lnTo>
                  <a:lnTo>
                    <a:pt x="912" y="517"/>
                  </a:lnTo>
                  <a:lnTo>
                    <a:pt x="950" y="481"/>
                  </a:lnTo>
                  <a:lnTo>
                    <a:pt x="1062" y="469"/>
                  </a:lnTo>
                  <a:lnTo>
                    <a:pt x="1112" y="534"/>
                  </a:lnTo>
                  <a:lnTo>
                    <a:pt x="1365" y="764"/>
                  </a:lnTo>
                  <a:lnTo>
                    <a:pt x="1538" y="848"/>
                  </a:lnTo>
                  <a:lnTo>
                    <a:pt x="1500" y="884"/>
                  </a:lnTo>
                  <a:lnTo>
                    <a:pt x="1482" y="952"/>
                  </a:lnTo>
                  <a:lnTo>
                    <a:pt x="1412" y="1002"/>
                  </a:lnTo>
                  <a:lnTo>
                    <a:pt x="1355" y="1078"/>
                  </a:lnTo>
                  <a:lnTo>
                    <a:pt x="1085" y="1319"/>
                  </a:lnTo>
                  <a:lnTo>
                    <a:pt x="939" y="1470"/>
                  </a:lnTo>
                  <a:lnTo>
                    <a:pt x="857" y="1584"/>
                  </a:lnTo>
                  <a:lnTo>
                    <a:pt x="756" y="1690"/>
                  </a:lnTo>
                  <a:lnTo>
                    <a:pt x="642" y="1766"/>
                  </a:lnTo>
                  <a:lnTo>
                    <a:pt x="589" y="1831"/>
                  </a:lnTo>
                  <a:lnTo>
                    <a:pt x="363" y="1991"/>
                  </a:lnTo>
                  <a:lnTo>
                    <a:pt x="239" y="2122"/>
                  </a:lnTo>
                  <a:lnTo>
                    <a:pt x="180" y="2133"/>
                  </a:lnTo>
                  <a:lnTo>
                    <a:pt x="108" y="2261"/>
                  </a:lnTo>
                  <a:lnTo>
                    <a:pt x="152" y="2424"/>
                  </a:lnTo>
                  <a:lnTo>
                    <a:pt x="269" y="2434"/>
                  </a:lnTo>
                  <a:lnTo>
                    <a:pt x="498" y="2255"/>
                  </a:lnTo>
                  <a:lnTo>
                    <a:pt x="712" y="2086"/>
                  </a:lnTo>
                  <a:lnTo>
                    <a:pt x="982" y="1922"/>
                  </a:lnTo>
                  <a:lnTo>
                    <a:pt x="1019" y="2008"/>
                  </a:lnTo>
                  <a:lnTo>
                    <a:pt x="1064" y="2036"/>
                  </a:lnTo>
                  <a:lnTo>
                    <a:pt x="1182" y="2095"/>
                  </a:lnTo>
                  <a:lnTo>
                    <a:pt x="1176" y="2040"/>
                  </a:lnTo>
                  <a:lnTo>
                    <a:pt x="1271" y="1895"/>
                  </a:lnTo>
                  <a:lnTo>
                    <a:pt x="1361" y="1854"/>
                  </a:lnTo>
                  <a:lnTo>
                    <a:pt x="1435" y="1696"/>
                  </a:lnTo>
                  <a:lnTo>
                    <a:pt x="1522" y="1681"/>
                  </a:lnTo>
                  <a:lnTo>
                    <a:pt x="1695" y="1728"/>
                  </a:lnTo>
                  <a:lnTo>
                    <a:pt x="1714" y="1776"/>
                  </a:lnTo>
                  <a:lnTo>
                    <a:pt x="1825" y="1601"/>
                  </a:lnTo>
                  <a:lnTo>
                    <a:pt x="1887" y="1614"/>
                  </a:lnTo>
                  <a:lnTo>
                    <a:pt x="1984" y="1627"/>
                  </a:lnTo>
                  <a:lnTo>
                    <a:pt x="2157" y="1606"/>
                  </a:lnTo>
                  <a:lnTo>
                    <a:pt x="2281" y="1546"/>
                  </a:lnTo>
                  <a:lnTo>
                    <a:pt x="2384" y="1439"/>
                  </a:lnTo>
                  <a:lnTo>
                    <a:pt x="2443" y="1352"/>
                  </a:lnTo>
                  <a:lnTo>
                    <a:pt x="2471" y="1224"/>
                  </a:lnTo>
                  <a:lnTo>
                    <a:pt x="2454" y="1040"/>
                  </a:lnTo>
                  <a:lnTo>
                    <a:pt x="2431" y="926"/>
                  </a:lnTo>
                  <a:lnTo>
                    <a:pt x="2270" y="654"/>
                  </a:lnTo>
                  <a:lnTo>
                    <a:pt x="2129" y="399"/>
                  </a:lnTo>
                  <a:lnTo>
                    <a:pt x="1984" y="211"/>
                  </a:lnTo>
                  <a:lnTo>
                    <a:pt x="1922" y="161"/>
                  </a:lnTo>
                  <a:lnTo>
                    <a:pt x="1813" y="108"/>
                  </a:lnTo>
                  <a:lnTo>
                    <a:pt x="1688" y="72"/>
                  </a:lnTo>
                  <a:lnTo>
                    <a:pt x="1576" y="49"/>
                  </a:lnTo>
                  <a:lnTo>
                    <a:pt x="1353" y="0"/>
                  </a:lnTo>
                  <a:lnTo>
                    <a:pt x="781" y="249"/>
                  </a:lnTo>
                  <a:close/>
                </a:path>
              </a:pathLst>
            </a:custGeom>
            <a:solidFill>
              <a:srgbClr val="E5B2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33" name="Freeform 21">
              <a:extLst>
                <a:ext uri="{FF2B5EF4-FFF2-40B4-BE49-F238E27FC236}">
                  <a16:creationId xmlns:a16="http://schemas.microsoft.com/office/drawing/2014/main" id="{E283C6E2-7402-40A9-8031-4914C195E6A4}"/>
                </a:ext>
              </a:extLst>
            </p:cNvPr>
            <p:cNvSpPr>
              <a:spLocks/>
            </p:cNvSpPr>
            <p:nvPr/>
          </p:nvSpPr>
          <p:spPr bwMode="auto">
            <a:xfrm>
              <a:off x="3667" y="2740"/>
              <a:ext cx="453" cy="442"/>
            </a:xfrm>
            <a:custGeom>
              <a:avLst/>
              <a:gdLst>
                <a:gd name="T0" fmla="*/ 395 w 907"/>
                <a:gd name="T1" fmla="*/ 0 h 884"/>
                <a:gd name="T2" fmla="*/ 395 w 907"/>
                <a:gd name="T3" fmla="*/ 54 h 884"/>
                <a:gd name="T4" fmla="*/ 286 w 907"/>
                <a:gd name="T5" fmla="*/ 158 h 884"/>
                <a:gd name="T6" fmla="*/ 236 w 907"/>
                <a:gd name="T7" fmla="*/ 231 h 884"/>
                <a:gd name="T8" fmla="*/ 223 w 907"/>
                <a:gd name="T9" fmla="*/ 150 h 884"/>
                <a:gd name="T10" fmla="*/ 185 w 907"/>
                <a:gd name="T11" fmla="*/ 206 h 884"/>
                <a:gd name="T12" fmla="*/ 140 w 907"/>
                <a:gd name="T13" fmla="*/ 223 h 884"/>
                <a:gd name="T14" fmla="*/ 91 w 907"/>
                <a:gd name="T15" fmla="*/ 247 h 884"/>
                <a:gd name="T16" fmla="*/ 190 w 907"/>
                <a:gd name="T17" fmla="*/ 223 h 884"/>
                <a:gd name="T18" fmla="*/ 198 w 907"/>
                <a:gd name="T19" fmla="*/ 252 h 884"/>
                <a:gd name="T20" fmla="*/ 167 w 907"/>
                <a:gd name="T21" fmla="*/ 298 h 884"/>
                <a:gd name="T22" fmla="*/ 43 w 907"/>
                <a:gd name="T23" fmla="*/ 396 h 884"/>
                <a:gd name="T24" fmla="*/ 0 w 907"/>
                <a:gd name="T25" fmla="*/ 399 h 884"/>
                <a:gd name="T26" fmla="*/ 20 w 907"/>
                <a:gd name="T27" fmla="*/ 442 h 884"/>
                <a:gd name="T28" fmla="*/ 94 w 907"/>
                <a:gd name="T29" fmla="*/ 404 h 884"/>
                <a:gd name="T30" fmla="*/ 195 w 907"/>
                <a:gd name="T31" fmla="*/ 325 h 884"/>
                <a:gd name="T32" fmla="*/ 251 w 907"/>
                <a:gd name="T33" fmla="*/ 257 h 884"/>
                <a:gd name="T34" fmla="*/ 377 w 907"/>
                <a:gd name="T35" fmla="*/ 155 h 884"/>
                <a:gd name="T36" fmla="*/ 453 w 907"/>
                <a:gd name="T37" fmla="*/ 89 h 884"/>
                <a:gd name="T38" fmla="*/ 438 w 907"/>
                <a:gd name="T39" fmla="*/ 54 h 884"/>
                <a:gd name="T40" fmla="*/ 395 w 907"/>
                <a:gd name="T41" fmla="*/ 0 h 884"/>
                <a:gd name="T42" fmla="*/ 395 w 907"/>
                <a:gd name="T43" fmla="*/ 0 h 88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907"/>
                <a:gd name="T67" fmla="*/ 0 h 884"/>
                <a:gd name="T68" fmla="*/ 907 w 907"/>
                <a:gd name="T69" fmla="*/ 884 h 884"/>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907" h="884">
                  <a:moveTo>
                    <a:pt x="791" y="0"/>
                  </a:moveTo>
                  <a:lnTo>
                    <a:pt x="791" y="108"/>
                  </a:lnTo>
                  <a:lnTo>
                    <a:pt x="572" y="315"/>
                  </a:lnTo>
                  <a:lnTo>
                    <a:pt x="472" y="462"/>
                  </a:lnTo>
                  <a:lnTo>
                    <a:pt x="447" y="300"/>
                  </a:lnTo>
                  <a:lnTo>
                    <a:pt x="371" y="412"/>
                  </a:lnTo>
                  <a:lnTo>
                    <a:pt x="280" y="446"/>
                  </a:lnTo>
                  <a:lnTo>
                    <a:pt x="183" y="494"/>
                  </a:lnTo>
                  <a:lnTo>
                    <a:pt x="380" y="446"/>
                  </a:lnTo>
                  <a:lnTo>
                    <a:pt x="396" y="503"/>
                  </a:lnTo>
                  <a:lnTo>
                    <a:pt x="335" y="595"/>
                  </a:lnTo>
                  <a:lnTo>
                    <a:pt x="86" y="792"/>
                  </a:lnTo>
                  <a:lnTo>
                    <a:pt x="0" y="798"/>
                  </a:lnTo>
                  <a:lnTo>
                    <a:pt x="40" y="884"/>
                  </a:lnTo>
                  <a:lnTo>
                    <a:pt x="188" y="808"/>
                  </a:lnTo>
                  <a:lnTo>
                    <a:pt x="390" y="650"/>
                  </a:lnTo>
                  <a:lnTo>
                    <a:pt x="502" y="513"/>
                  </a:lnTo>
                  <a:lnTo>
                    <a:pt x="755" y="309"/>
                  </a:lnTo>
                  <a:lnTo>
                    <a:pt x="907" y="178"/>
                  </a:lnTo>
                  <a:lnTo>
                    <a:pt x="877" y="108"/>
                  </a:lnTo>
                  <a:lnTo>
                    <a:pt x="791" y="0"/>
                  </a:lnTo>
                  <a:close/>
                </a:path>
              </a:pathLst>
            </a:custGeom>
            <a:solidFill>
              <a:srgbClr val="B972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34" name="Freeform 22">
              <a:extLst>
                <a:ext uri="{FF2B5EF4-FFF2-40B4-BE49-F238E27FC236}">
                  <a16:creationId xmlns:a16="http://schemas.microsoft.com/office/drawing/2014/main" id="{52FF70A6-3DCE-4C74-B493-D860530893E9}"/>
                </a:ext>
              </a:extLst>
            </p:cNvPr>
            <p:cNvSpPr>
              <a:spLocks/>
            </p:cNvSpPr>
            <p:nvPr/>
          </p:nvSpPr>
          <p:spPr bwMode="auto">
            <a:xfrm>
              <a:off x="2784" y="3649"/>
              <a:ext cx="1874" cy="536"/>
            </a:xfrm>
            <a:custGeom>
              <a:avLst/>
              <a:gdLst>
                <a:gd name="T0" fmla="*/ 1859 w 3747"/>
                <a:gd name="T1" fmla="*/ 48 h 1073"/>
                <a:gd name="T2" fmla="*/ 1042 w 3747"/>
                <a:gd name="T3" fmla="*/ 275 h 1073"/>
                <a:gd name="T4" fmla="*/ 149 w 3747"/>
                <a:gd name="T5" fmla="*/ 536 h 1073"/>
                <a:gd name="T6" fmla="*/ 71 w 3747"/>
                <a:gd name="T7" fmla="*/ 536 h 1073"/>
                <a:gd name="T8" fmla="*/ 40 w 3747"/>
                <a:gd name="T9" fmla="*/ 526 h 1073"/>
                <a:gd name="T10" fmla="*/ 0 w 3747"/>
                <a:gd name="T11" fmla="*/ 483 h 1073"/>
                <a:gd name="T12" fmla="*/ 109 w 3747"/>
                <a:gd name="T13" fmla="*/ 483 h 1073"/>
                <a:gd name="T14" fmla="*/ 385 w 3747"/>
                <a:gd name="T15" fmla="*/ 393 h 1073"/>
                <a:gd name="T16" fmla="*/ 383 w 3747"/>
                <a:gd name="T17" fmla="*/ 369 h 1073"/>
                <a:gd name="T18" fmla="*/ 517 w 3747"/>
                <a:gd name="T19" fmla="*/ 354 h 1073"/>
                <a:gd name="T20" fmla="*/ 674 w 3747"/>
                <a:gd name="T21" fmla="*/ 285 h 1073"/>
                <a:gd name="T22" fmla="*/ 1007 w 3747"/>
                <a:gd name="T23" fmla="*/ 178 h 1073"/>
                <a:gd name="T24" fmla="*/ 1054 w 3747"/>
                <a:gd name="T25" fmla="*/ 127 h 1073"/>
                <a:gd name="T26" fmla="*/ 1123 w 3747"/>
                <a:gd name="T27" fmla="*/ 120 h 1073"/>
                <a:gd name="T28" fmla="*/ 1212 w 3747"/>
                <a:gd name="T29" fmla="*/ 140 h 1073"/>
                <a:gd name="T30" fmla="*/ 1389 w 3747"/>
                <a:gd name="T31" fmla="*/ 115 h 1073"/>
                <a:gd name="T32" fmla="*/ 1427 w 3747"/>
                <a:gd name="T33" fmla="*/ 79 h 1073"/>
                <a:gd name="T34" fmla="*/ 1612 w 3747"/>
                <a:gd name="T35" fmla="*/ 44 h 1073"/>
                <a:gd name="T36" fmla="*/ 1818 w 3747"/>
                <a:gd name="T37" fmla="*/ 0 h 1073"/>
                <a:gd name="T38" fmla="*/ 1874 w 3747"/>
                <a:gd name="T39" fmla="*/ 44 h 1073"/>
                <a:gd name="T40" fmla="*/ 1859 w 3747"/>
                <a:gd name="T41" fmla="*/ 48 h 1073"/>
                <a:gd name="T42" fmla="*/ 1859 w 3747"/>
                <a:gd name="T43" fmla="*/ 48 h 107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747"/>
                <a:gd name="T67" fmla="*/ 0 h 1073"/>
                <a:gd name="T68" fmla="*/ 3747 w 3747"/>
                <a:gd name="T69" fmla="*/ 1073 h 107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747" h="1073">
                  <a:moveTo>
                    <a:pt x="3717" y="97"/>
                  </a:moveTo>
                  <a:lnTo>
                    <a:pt x="2084" y="550"/>
                  </a:lnTo>
                  <a:lnTo>
                    <a:pt x="298" y="1073"/>
                  </a:lnTo>
                  <a:lnTo>
                    <a:pt x="141" y="1073"/>
                  </a:lnTo>
                  <a:lnTo>
                    <a:pt x="80" y="1052"/>
                  </a:lnTo>
                  <a:lnTo>
                    <a:pt x="0" y="966"/>
                  </a:lnTo>
                  <a:lnTo>
                    <a:pt x="217" y="966"/>
                  </a:lnTo>
                  <a:lnTo>
                    <a:pt x="770" y="787"/>
                  </a:lnTo>
                  <a:lnTo>
                    <a:pt x="766" y="738"/>
                  </a:lnTo>
                  <a:lnTo>
                    <a:pt x="1034" y="708"/>
                  </a:lnTo>
                  <a:lnTo>
                    <a:pt x="1348" y="571"/>
                  </a:lnTo>
                  <a:lnTo>
                    <a:pt x="2013" y="356"/>
                  </a:lnTo>
                  <a:lnTo>
                    <a:pt x="2108" y="255"/>
                  </a:lnTo>
                  <a:lnTo>
                    <a:pt x="2245" y="240"/>
                  </a:lnTo>
                  <a:lnTo>
                    <a:pt x="2424" y="280"/>
                  </a:lnTo>
                  <a:lnTo>
                    <a:pt x="2777" y="230"/>
                  </a:lnTo>
                  <a:lnTo>
                    <a:pt x="2854" y="158"/>
                  </a:lnTo>
                  <a:lnTo>
                    <a:pt x="3224" y="88"/>
                  </a:lnTo>
                  <a:lnTo>
                    <a:pt x="3635" y="0"/>
                  </a:lnTo>
                  <a:lnTo>
                    <a:pt x="3747" y="88"/>
                  </a:lnTo>
                  <a:lnTo>
                    <a:pt x="3717" y="97"/>
                  </a:lnTo>
                  <a:close/>
                </a:path>
              </a:pathLst>
            </a:custGeom>
            <a:solidFill>
              <a:srgbClr val="A6F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35" name="Freeform 23">
              <a:extLst>
                <a:ext uri="{FF2B5EF4-FFF2-40B4-BE49-F238E27FC236}">
                  <a16:creationId xmlns:a16="http://schemas.microsoft.com/office/drawing/2014/main" id="{CB3874B6-D595-4247-BFC0-DAD7D9ECE17B}"/>
                </a:ext>
              </a:extLst>
            </p:cNvPr>
            <p:cNvSpPr>
              <a:spLocks/>
            </p:cNvSpPr>
            <p:nvPr/>
          </p:nvSpPr>
          <p:spPr bwMode="auto">
            <a:xfrm>
              <a:off x="4230" y="3439"/>
              <a:ext cx="284" cy="234"/>
            </a:xfrm>
            <a:custGeom>
              <a:avLst/>
              <a:gdLst>
                <a:gd name="T0" fmla="*/ 133 w 566"/>
                <a:gd name="T1" fmla="*/ 5 h 470"/>
                <a:gd name="T2" fmla="*/ 87 w 566"/>
                <a:gd name="T3" fmla="*/ 83 h 470"/>
                <a:gd name="T4" fmla="*/ 49 w 566"/>
                <a:gd name="T5" fmla="*/ 95 h 470"/>
                <a:gd name="T6" fmla="*/ 10 w 566"/>
                <a:gd name="T7" fmla="*/ 162 h 470"/>
                <a:gd name="T8" fmla="*/ 0 w 566"/>
                <a:gd name="T9" fmla="*/ 192 h 470"/>
                <a:gd name="T10" fmla="*/ 30 w 566"/>
                <a:gd name="T11" fmla="*/ 234 h 470"/>
                <a:gd name="T12" fmla="*/ 79 w 566"/>
                <a:gd name="T13" fmla="*/ 213 h 470"/>
                <a:gd name="T14" fmla="*/ 163 w 566"/>
                <a:gd name="T15" fmla="*/ 215 h 470"/>
                <a:gd name="T16" fmla="*/ 196 w 566"/>
                <a:gd name="T17" fmla="*/ 188 h 470"/>
                <a:gd name="T18" fmla="*/ 210 w 566"/>
                <a:gd name="T19" fmla="*/ 160 h 470"/>
                <a:gd name="T20" fmla="*/ 209 w 566"/>
                <a:gd name="T21" fmla="*/ 117 h 470"/>
                <a:gd name="T22" fmla="*/ 284 w 566"/>
                <a:gd name="T23" fmla="*/ 57 h 470"/>
                <a:gd name="T24" fmla="*/ 265 w 566"/>
                <a:gd name="T25" fmla="*/ 24 h 470"/>
                <a:gd name="T26" fmla="*/ 246 w 566"/>
                <a:gd name="T27" fmla="*/ 10 h 470"/>
                <a:gd name="T28" fmla="*/ 191 w 566"/>
                <a:gd name="T29" fmla="*/ 0 h 470"/>
                <a:gd name="T30" fmla="*/ 133 w 566"/>
                <a:gd name="T31" fmla="*/ 5 h 470"/>
                <a:gd name="T32" fmla="*/ 133 w 566"/>
                <a:gd name="T33" fmla="*/ 5 h 47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66"/>
                <a:gd name="T52" fmla="*/ 0 h 470"/>
                <a:gd name="T53" fmla="*/ 566 w 566"/>
                <a:gd name="T54" fmla="*/ 470 h 47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66" h="470">
                  <a:moveTo>
                    <a:pt x="266" y="10"/>
                  </a:moveTo>
                  <a:lnTo>
                    <a:pt x="173" y="167"/>
                  </a:lnTo>
                  <a:lnTo>
                    <a:pt x="98" y="190"/>
                  </a:lnTo>
                  <a:lnTo>
                    <a:pt x="19" y="325"/>
                  </a:lnTo>
                  <a:lnTo>
                    <a:pt x="0" y="386"/>
                  </a:lnTo>
                  <a:lnTo>
                    <a:pt x="60" y="470"/>
                  </a:lnTo>
                  <a:lnTo>
                    <a:pt x="157" y="428"/>
                  </a:lnTo>
                  <a:lnTo>
                    <a:pt x="325" y="432"/>
                  </a:lnTo>
                  <a:lnTo>
                    <a:pt x="391" y="378"/>
                  </a:lnTo>
                  <a:lnTo>
                    <a:pt x="418" y="321"/>
                  </a:lnTo>
                  <a:lnTo>
                    <a:pt x="416" y="236"/>
                  </a:lnTo>
                  <a:lnTo>
                    <a:pt x="566" y="114"/>
                  </a:lnTo>
                  <a:lnTo>
                    <a:pt x="528" y="48"/>
                  </a:lnTo>
                  <a:lnTo>
                    <a:pt x="490" y="21"/>
                  </a:lnTo>
                  <a:lnTo>
                    <a:pt x="380" y="0"/>
                  </a:lnTo>
                  <a:lnTo>
                    <a:pt x="266" y="10"/>
                  </a:lnTo>
                  <a:close/>
                </a:path>
              </a:pathLst>
            </a:custGeom>
            <a:solidFill>
              <a:srgbClr val="00B2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36" name="Freeform 24">
              <a:extLst>
                <a:ext uri="{FF2B5EF4-FFF2-40B4-BE49-F238E27FC236}">
                  <a16:creationId xmlns:a16="http://schemas.microsoft.com/office/drawing/2014/main" id="{925D6FAC-AFF1-46B5-9C37-9BB886C59CD1}"/>
                </a:ext>
              </a:extLst>
            </p:cNvPr>
            <p:cNvSpPr>
              <a:spLocks/>
            </p:cNvSpPr>
            <p:nvPr/>
          </p:nvSpPr>
          <p:spPr bwMode="auto">
            <a:xfrm>
              <a:off x="3458" y="3111"/>
              <a:ext cx="235" cy="248"/>
            </a:xfrm>
            <a:custGeom>
              <a:avLst/>
              <a:gdLst>
                <a:gd name="T0" fmla="*/ 178 w 469"/>
                <a:gd name="T1" fmla="*/ 0 h 496"/>
                <a:gd name="T2" fmla="*/ 235 w 469"/>
                <a:gd name="T3" fmla="*/ 59 h 496"/>
                <a:gd name="T4" fmla="*/ 231 w 469"/>
                <a:gd name="T5" fmla="*/ 101 h 496"/>
                <a:gd name="T6" fmla="*/ 207 w 469"/>
                <a:gd name="T7" fmla="*/ 120 h 496"/>
                <a:gd name="T8" fmla="*/ 151 w 469"/>
                <a:gd name="T9" fmla="*/ 151 h 496"/>
                <a:gd name="T10" fmla="*/ 113 w 469"/>
                <a:gd name="T11" fmla="*/ 231 h 496"/>
                <a:gd name="T12" fmla="*/ 93 w 469"/>
                <a:gd name="T13" fmla="*/ 248 h 496"/>
                <a:gd name="T14" fmla="*/ 53 w 469"/>
                <a:gd name="T15" fmla="*/ 247 h 496"/>
                <a:gd name="T16" fmla="*/ 21 w 469"/>
                <a:gd name="T17" fmla="*/ 219 h 496"/>
                <a:gd name="T18" fmla="*/ 6 w 469"/>
                <a:gd name="T19" fmla="*/ 189 h 496"/>
                <a:gd name="T20" fmla="*/ 0 w 469"/>
                <a:gd name="T21" fmla="*/ 141 h 496"/>
                <a:gd name="T22" fmla="*/ 15 w 469"/>
                <a:gd name="T23" fmla="*/ 109 h 496"/>
                <a:gd name="T24" fmla="*/ 57 w 469"/>
                <a:gd name="T25" fmla="*/ 75 h 496"/>
                <a:gd name="T26" fmla="*/ 125 w 469"/>
                <a:gd name="T27" fmla="*/ 65 h 496"/>
                <a:gd name="T28" fmla="*/ 159 w 469"/>
                <a:gd name="T29" fmla="*/ 4 h 496"/>
                <a:gd name="T30" fmla="*/ 178 w 469"/>
                <a:gd name="T31" fmla="*/ 0 h 496"/>
                <a:gd name="T32" fmla="*/ 178 w 469"/>
                <a:gd name="T33" fmla="*/ 0 h 49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69"/>
                <a:gd name="T52" fmla="*/ 0 h 496"/>
                <a:gd name="T53" fmla="*/ 469 w 469"/>
                <a:gd name="T54" fmla="*/ 496 h 49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69" h="496">
                  <a:moveTo>
                    <a:pt x="355" y="0"/>
                  </a:moveTo>
                  <a:lnTo>
                    <a:pt x="469" y="118"/>
                  </a:lnTo>
                  <a:lnTo>
                    <a:pt x="462" y="202"/>
                  </a:lnTo>
                  <a:lnTo>
                    <a:pt x="414" y="240"/>
                  </a:lnTo>
                  <a:lnTo>
                    <a:pt x="302" y="302"/>
                  </a:lnTo>
                  <a:lnTo>
                    <a:pt x="226" y="462"/>
                  </a:lnTo>
                  <a:lnTo>
                    <a:pt x="186" y="496"/>
                  </a:lnTo>
                  <a:lnTo>
                    <a:pt x="106" y="493"/>
                  </a:lnTo>
                  <a:lnTo>
                    <a:pt x="42" y="437"/>
                  </a:lnTo>
                  <a:lnTo>
                    <a:pt x="11" y="378"/>
                  </a:lnTo>
                  <a:lnTo>
                    <a:pt x="0" y="281"/>
                  </a:lnTo>
                  <a:lnTo>
                    <a:pt x="30" y="217"/>
                  </a:lnTo>
                  <a:lnTo>
                    <a:pt x="114" y="150"/>
                  </a:lnTo>
                  <a:lnTo>
                    <a:pt x="249" y="129"/>
                  </a:lnTo>
                  <a:lnTo>
                    <a:pt x="317" y="8"/>
                  </a:lnTo>
                  <a:lnTo>
                    <a:pt x="355" y="0"/>
                  </a:lnTo>
                  <a:close/>
                </a:path>
              </a:pathLst>
            </a:custGeom>
            <a:solidFill>
              <a:srgbClr val="00B2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37" name="Freeform 25">
              <a:extLst>
                <a:ext uri="{FF2B5EF4-FFF2-40B4-BE49-F238E27FC236}">
                  <a16:creationId xmlns:a16="http://schemas.microsoft.com/office/drawing/2014/main" id="{472CACB7-F3CB-422A-A26E-2204B034F4BB}"/>
                </a:ext>
              </a:extLst>
            </p:cNvPr>
            <p:cNvSpPr>
              <a:spLocks/>
            </p:cNvSpPr>
            <p:nvPr/>
          </p:nvSpPr>
          <p:spPr bwMode="auto">
            <a:xfrm>
              <a:off x="3490" y="3723"/>
              <a:ext cx="249" cy="176"/>
            </a:xfrm>
            <a:custGeom>
              <a:avLst/>
              <a:gdLst>
                <a:gd name="T0" fmla="*/ 210 w 498"/>
                <a:gd name="T1" fmla="*/ 0 h 351"/>
                <a:gd name="T2" fmla="*/ 158 w 498"/>
                <a:gd name="T3" fmla="*/ 38 h 351"/>
                <a:gd name="T4" fmla="*/ 142 w 498"/>
                <a:gd name="T5" fmla="*/ 62 h 351"/>
                <a:gd name="T6" fmla="*/ 7 w 498"/>
                <a:gd name="T7" fmla="*/ 140 h 351"/>
                <a:gd name="T8" fmla="*/ 0 w 498"/>
                <a:gd name="T9" fmla="*/ 166 h 351"/>
                <a:gd name="T10" fmla="*/ 100 w 498"/>
                <a:gd name="T11" fmla="*/ 176 h 351"/>
                <a:gd name="T12" fmla="*/ 249 w 498"/>
                <a:gd name="T13" fmla="*/ 129 h 351"/>
                <a:gd name="T14" fmla="*/ 238 w 498"/>
                <a:gd name="T15" fmla="*/ 87 h 351"/>
                <a:gd name="T16" fmla="*/ 210 w 498"/>
                <a:gd name="T17" fmla="*/ 0 h 351"/>
                <a:gd name="T18" fmla="*/ 210 w 498"/>
                <a:gd name="T19" fmla="*/ 0 h 35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98"/>
                <a:gd name="T31" fmla="*/ 0 h 351"/>
                <a:gd name="T32" fmla="*/ 498 w 498"/>
                <a:gd name="T33" fmla="*/ 351 h 35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98" h="351">
                  <a:moveTo>
                    <a:pt x="420" y="0"/>
                  </a:moveTo>
                  <a:lnTo>
                    <a:pt x="315" y="76"/>
                  </a:lnTo>
                  <a:lnTo>
                    <a:pt x="283" y="123"/>
                  </a:lnTo>
                  <a:lnTo>
                    <a:pt x="13" y="279"/>
                  </a:lnTo>
                  <a:lnTo>
                    <a:pt x="0" y="332"/>
                  </a:lnTo>
                  <a:lnTo>
                    <a:pt x="199" y="351"/>
                  </a:lnTo>
                  <a:lnTo>
                    <a:pt x="498" y="258"/>
                  </a:lnTo>
                  <a:lnTo>
                    <a:pt x="475" y="173"/>
                  </a:lnTo>
                  <a:lnTo>
                    <a:pt x="420"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38" name="Freeform 26">
              <a:extLst>
                <a:ext uri="{FF2B5EF4-FFF2-40B4-BE49-F238E27FC236}">
                  <a16:creationId xmlns:a16="http://schemas.microsoft.com/office/drawing/2014/main" id="{7F880559-BBF4-4BB0-9274-387B3A9871CA}"/>
                </a:ext>
              </a:extLst>
            </p:cNvPr>
            <p:cNvSpPr>
              <a:spLocks/>
            </p:cNvSpPr>
            <p:nvPr/>
          </p:nvSpPr>
          <p:spPr bwMode="auto">
            <a:xfrm>
              <a:off x="3940" y="3564"/>
              <a:ext cx="297" cy="253"/>
            </a:xfrm>
            <a:custGeom>
              <a:avLst/>
              <a:gdLst>
                <a:gd name="T0" fmla="*/ 197 w 593"/>
                <a:gd name="T1" fmla="*/ 0 h 506"/>
                <a:gd name="T2" fmla="*/ 214 w 593"/>
                <a:gd name="T3" fmla="*/ 34 h 506"/>
                <a:gd name="T4" fmla="*/ 284 w 593"/>
                <a:gd name="T5" fmla="*/ 62 h 506"/>
                <a:gd name="T6" fmla="*/ 297 w 593"/>
                <a:gd name="T7" fmla="*/ 81 h 506"/>
                <a:gd name="T8" fmla="*/ 266 w 593"/>
                <a:gd name="T9" fmla="*/ 167 h 506"/>
                <a:gd name="T10" fmla="*/ 250 w 593"/>
                <a:gd name="T11" fmla="*/ 230 h 506"/>
                <a:gd name="T12" fmla="*/ 109 w 593"/>
                <a:gd name="T13" fmla="*/ 253 h 506"/>
                <a:gd name="T14" fmla="*/ 5 w 593"/>
                <a:gd name="T15" fmla="*/ 231 h 506"/>
                <a:gd name="T16" fmla="*/ 0 w 593"/>
                <a:gd name="T17" fmla="*/ 177 h 506"/>
                <a:gd name="T18" fmla="*/ 56 w 593"/>
                <a:gd name="T19" fmla="*/ 132 h 506"/>
                <a:gd name="T20" fmla="*/ 129 w 593"/>
                <a:gd name="T21" fmla="*/ 73 h 506"/>
                <a:gd name="T22" fmla="*/ 197 w 593"/>
                <a:gd name="T23" fmla="*/ 0 h 506"/>
                <a:gd name="T24" fmla="*/ 197 w 593"/>
                <a:gd name="T25" fmla="*/ 0 h 50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93"/>
                <a:gd name="T40" fmla="*/ 0 h 506"/>
                <a:gd name="T41" fmla="*/ 593 w 593"/>
                <a:gd name="T42" fmla="*/ 506 h 50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93" h="506">
                  <a:moveTo>
                    <a:pt x="393" y="0"/>
                  </a:moveTo>
                  <a:lnTo>
                    <a:pt x="427" y="68"/>
                  </a:lnTo>
                  <a:lnTo>
                    <a:pt x="568" y="124"/>
                  </a:lnTo>
                  <a:lnTo>
                    <a:pt x="593" y="162"/>
                  </a:lnTo>
                  <a:lnTo>
                    <a:pt x="532" y="333"/>
                  </a:lnTo>
                  <a:lnTo>
                    <a:pt x="500" y="460"/>
                  </a:lnTo>
                  <a:lnTo>
                    <a:pt x="218" y="506"/>
                  </a:lnTo>
                  <a:lnTo>
                    <a:pt x="9" y="462"/>
                  </a:lnTo>
                  <a:lnTo>
                    <a:pt x="0" y="354"/>
                  </a:lnTo>
                  <a:lnTo>
                    <a:pt x="112" y="264"/>
                  </a:lnTo>
                  <a:lnTo>
                    <a:pt x="258" y="146"/>
                  </a:lnTo>
                  <a:lnTo>
                    <a:pt x="393"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39" name="Freeform 27">
              <a:extLst>
                <a:ext uri="{FF2B5EF4-FFF2-40B4-BE49-F238E27FC236}">
                  <a16:creationId xmlns:a16="http://schemas.microsoft.com/office/drawing/2014/main" id="{FCD9CA10-1ECD-47F3-AF0B-2D469D4FF478}"/>
                </a:ext>
              </a:extLst>
            </p:cNvPr>
            <p:cNvSpPr>
              <a:spLocks/>
            </p:cNvSpPr>
            <p:nvPr/>
          </p:nvSpPr>
          <p:spPr bwMode="auto">
            <a:xfrm>
              <a:off x="3975" y="2408"/>
              <a:ext cx="349" cy="328"/>
            </a:xfrm>
            <a:custGeom>
              <a:avLst/>
              <a:gdLst>
                <a:gd name="T0" fmla="*/ 110 w 700"/>
                <a:gd name="T1" fmla="*/ 236 h 656"/>
                <a:gd name="T2" fmla="*/ 6 w 700"/>
                <a:gd name="T3" fmla="*/ 233 h 656"/>
                <a:gd name="T4" fmla="*/ 0 w 700"/>
                <a:gd name="T5" fmla="*/ 180 h 656"/>
                <a:gd name="T6" fmla="*/ 11 w 700"/>
                <a:gd name="T7" fmla="*/ 149 h 656"/>
                <a:gd name="T8" fmla="*/ 19 w 700"/>
                <a:gd name="T9" fmla="*/ 105 h 656"/>
                <a:gd name="T10" fmla="*/ 41 w 700"/>
                <a:gd name="T11" fmla="*/ 70 h 656"/>
                <a:gd name="T12" fmla="*/ 73 w 700"/>
                <a:gd name="T13" fmla="*/ 36 h 656"/>
                <a:gd name="T14" fmla="*/ 119 w 700"/>
                <a:gd name="T15" fmla="*/ 8 h 656"/>
                <a:gd name="T16" fmla="*/ 168 w 700"/>
                <a:gd name="T17" fmla="*/ 0 h 656"/>
                <a:gd name="T18" fmla="*/ 227 w 700"/>
                <a:gd name="T19" fmla="*/ 5 h 656"/>
                <a:gd name="T20" fmla="*/ 270 w 700"/>
                <a:gd name="T21" fmla="*/ 20 h 656"/>
                <a:gd name="T22" fmla="*/ 308 w 700"/>
                <a:gd name="T23" fmla="*/ 53 h 656"/>
                <a:gd name="T24" fmla="*/ 331 w 700"/>
                <a:gd name="T25" fmla="*/ 103 h 656"/>
                <a:gd name="T26" fmla="*/ 349 w 700"/>
                <a:gd name="T27" fmla="*/ 191 h 656"/>
                <a:gd name="T28" fmla="*/ 335 w 700"/>
                <a:gd name="T29" fmla="*/ 247 h 656"/>
                <a:gd name="T30" fmla="*/ 322 w 700"/>
                <a:gd name="T31" fmla="*/ 285 h 656"/>
                <a:gd name="T32" fmla="*/ 295 w 700"/>
                <a:gd name="T33" fmla="*/ 324 h 656"/>
                <a:gd name="T34" fmla="*/ 272 w 700"/>
                <a:gd name="T35" fmla="*/ 328 h 656"/>
                <a:gd name="T36" fmla="*/ 231 w 700"/>
                <a:gd name="T37" fmla="*/ 284 h 656"/>
                <a:gd name="T38" fmla="*/ 239 w 700"/>
                <a:gd name="T39" fmla="*/ 254 h 656"/>
                <a:gd name="T40" fmla="*/ 208 w 700"/>
                <a:gd name="T41" fmla="*/ 247 h 656"/>
                <a:gd name="T42" fmla="*/ 188 w 700"/>
                <a:gd name="T43" fmla="*/ 225 h 656"/>
                <a:gd name="T44" fmla="*/ 118 w 700"/>
                <a:gd name="T45" fmla="*/ 229 h 656"/>
                <a:gd name="T46" fmla="*/ 110 w 700"/>
                <a:gd name="T47" fmla="*/ 236 h 656"/>
                <a:gd name="T48" fmla="*/ 110 w 700"/>
                <a:gd name="T49" fmla="*/ 236 h 65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00"/>
                <a:gd name="T76" fmla="*/ 0 h 656"/>
                <a:gd name="T77" fmla="*/ 700 w 700"/>
                <a:gd name="T78" fmla="*/ 656 h 65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00" h="656">
                  <a:moveTo>
                    <a:pt x="221" y="471"/>
                  </a:moveTo>
                  <a:lnTo>
                    <a:pt x="13" y="466"/>
                  </a:lnTo>
                  <a:lnTo>
                    <a:pt x="0" y="359"/>
                  </a:lnTo>
                  <a:lnTo>
                    <a:pt x="23" y="298"/>
                  </a:lnTo>
                  <a:lnTo>
                    <a:pt x="38" y="209"/>
                  </a:lnTo>
                  <a:lnTo>
                    <a:pt x="82" y="139"/>
                  </a:lnTo>
                  <a:lnTo>
                    <a:pt x="147" y="72"/>
                  </a:lnTo>
                  <a:lnTo>
                    <a:pt x="238" y="15"/>
                  </a:lnTo>
                  <a:lnTo>
                    <a:pt x="337" y="0"/>
                  </a:lnTo>
                  <a:lnTo>
                    <a:pt x="455" y="9"/>
                  </a:lnTo>
                  <a:lnTo>
                    <a:pt x="542" y="40"/>
                  </a:lnTo>
                  <a:lnTo>
                    <a:pt x="618" y="106"/>
                  </a:lnTo>
                  <a:lnTo>
                    <a:pt x="664" y="205"/>
                  </a:lnTo>
                  <a:lnTo>
                    <a:pt x="700" y="382"/>
                  </a:lnTo>
                  <a:lnTo>
                    <a:pt x="671" y="494"/>
                  </a:lnTo>
                  <a:lnTo>
                    <a:pt x="645" y="570"/>
                  </a:lnTo>
                  <a:lnTo>
                    <a:pt x="591" y="648"/>
                  </a:lnTo>
                  <a:lnTo>
                    <a:pt x="546" y="656"/>
                  </a:lnTo>
                  <a:lnTo>
                    <a:pt x="464" y="568"/>
                  </a:lnTo>
                  <a:lnTo>
                    <a:pt x="479" y="508"/>
                  </a:lnTo>
                  <a:lnTo>
                    <a:pt x="418" y="494"/>
                  </a:lnTo>
                  <a:lnTo>
                    <a:pt x="378" y="449"/>
                  </a:lnTo>
                  <a:lnTo>
                    <a:pt x="236" y="458"/>
                  </a:lnTo>
                  <a:lnTo>
                    <a:pt x="221" y="471"/>
                  </a:lnTo>
                  <a:close/>
                </a:path>
              </a:pathLst>
            </a:custGeom>
            <a:solidFill>
              <a:srgbClr val="00B2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40" name="Freeform 28">
              <a:extLst>
                <a:ext uri="{FF2B5EF4-FFF2-40B4-BE49-F238E27FC236}">
                  <a16:creationId xmlns:a16="http://schemas.microsoft.com/office/drawing/2014/main" id="{E0F793DE-F662-4490-94A1-A3358CF3DB9B}"/>
                </a:ext>
              </a:extLst>
            </p:cNvPr>
            <p:cNvSpPr>
              <a:spLocks/>
            </p:cNvSpPr>
            <p:nvPr/>
          </p:nvSpPr>
          <p:spPr bwMode="auto">
            <a:xfrm>
              <a:off x="4002" y="2419"/>
              <a:ext cx="244" cy="205"/>
            </a:xfrm>
            <a:custGeom>
              <a:avLst/>
              <a:gdLst>
                <a:gd name="T0" fmla="*/ 0 w 489"/>
                <a:gd name="T1" fmla="*/ 195 h 409"/>
                <a:gd name="T2" fmla="*/ 1 w 489"/>
                <a:gd name="T3" fmla="*/ 158 h 409"/>
                <a:gd name="T4" fmla="*/ 3 w 489"/>
                <a:gd name="T5" fmla="*/ 126 h 409"/>
                <a:gd name="T6" fmla="*/ 28 w 489"/>
                <a:gd name="T7" fmla="*/ 63 h 409"/>
                <a:gd name="T8" fmla="*/ 61 w 489"/>
                <a:gd name="T9" fmla="*/ 31 h 409"/>
                <a:gd name="T10" fmla="*/ 95 w 489"/>
                <a:gd name="T11" fmla="*/ 12 h 409"/>
                <a:gd name="T12" fmla="*/ 140 w 489"/>
                <a:gd name="T13" fmla="*/ 0 h 409"/>
                <a:gd name="T14" fmla="*/ 184 w 489"/>
                <a:gd name="T15" fmla="*/ 10 h 409"/>
                <a:gd name="T16" fmla="*/ 219 w 489"/>
                <a:gd name="T17" fmla="*/ 31 h 409"/>
                <a:gd name="T18" fmla="*/ 235 w 489"/>
                <a:gd name="T19" fmla="*/ 50 h 409"/>
                <a:gd name="T20" fmla="*/ 243 w 489"/>
                <a:gd name="T21" fmla="*/ 76 h 409"/>
                <a:gd name="T22" fmla="*/ 244 w 489"/>
                <a:gd name="T23" fmla="*/ 112 h 409"/>
                <a:gd name="T24" fmla="*/ 236 w 489"/>
                <a:gd name="T25" fmla="*/ 140 h 409"/>
                <a:gd name="T26" fmla="*/ 225 w 489"/>
                <a:gd name="T27" fmla="*/ 160 h 409"/>
                <a:gd name="T28" fmla="*/ 206 w 489"/>
                <a:gd name="T29" fmla="*/ 185 h 409"/>
                <a:gd name="T30" fmla="*/ 180 w 489"/>
                <a:gd name="T31" fmla="*/ 190 h 409"/>
                <a:gd name="T32" fmla="*/ 152 w 489"/>
                <a:gd name="T33" fmla="*/ 193 h 409"/>
                <a:gd name="T34" fmla="*/ 132 w 489"/>
                <a:gd name="T35" fmla="*/ 198 h 409"/>
                <a:gd name="T36" fmla="*/ 112 w 489"/>
                <a:gd name="T37" fmla="*/ 199 h 409"/>
                <a:gd name="T38" fmla="*/ 85 w 489"/>
                <a:gd name="T39" fmla="*/ 202 h 409"/>
                <a:gd name="T40" fmla="*/ 41 w 489"/>
                <a:gd name="T41" fmla="*/ 205 h 409"/>
                <a:gd name="T42" fmla="*/ 0 w 489"/>
                <a:gd name="T43" fmla="*/ 195 h 409"/>
                <a:gd name="T44" fmla="*/ 0 w 489"/>
                <a:gd name="T45" fmla="*/ 195 h 40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89"/>
                <a:gd name="T70" fmla="*/ 0 h 409"/>
                <a:gd name="T71" fmla="*/ 489 w 489"/>
                <a:gd name="T72" fmla="*/ 409 h 40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89" h="409">
                  <a:moveTo>
                    <a:pt x="0" y="390"/>
                  </a:moveTo>
                  <a:lnTo>
                    <a:pt x="2" y="315"/>
                  </a:lnTo>
                  <a:lnTo>
                    <a:pt x="6" y="251"/>
                  </a:lnTo>
                  <a:lnTo>
                    <a:pt x="57" y="125"/>
                  </a:lnTo>
                  <a:lnTo>
                    <a:pt x="122" y="61"/>
                  </a:lnTo>
                  <a:lnTo>
                    <a:pt x="190" y="24"/>
                  </a:lnTo>
                  <a:lnTo>
                    <a:pt x="280" y="0"/>
                  </a:lnTo>
                  <a:lnTo>
                    <a:pt x="369" y="19"/>
                  </a:lnTo>
                  <a:lnTo>
                    <a:pt x="438" y="61"/>
                  </a:lnTo>
                  <a:lnTo>
                    <a:pt x="470" y="99"/>
                  </a:lnTo>
                  <a:lnTo>
                    <a:pt x="487" y="152"/>
                  </a:lnTo>
                  <a:lnTo>
                    <a:pt x="489" y="224"/>
                  </a:lnTo>
                  <a:lnTo>
                    <a:pt x="472" y="279"/>
                  </a:lnTo>
                  <a:lnTo>
                    <a:pt x="451" y="319"/>
                  </a:lnTo>
                  <a:lnTo>
                    <a:pt x="413" y="369"/>
                  </a:lnTo>
                  <a:lnTo>
                    <a:pt x="360" y="380"/>
                  </a:lnTo>
                  <a:lnTo>
                    <a:pt x="304" y="386"/>
                  </a:lnTo>
                  <a:lnTo>
                    <a:pt x="265" y="395"/>
                  </a:lnTo>
                  <a:lnTo>
                    <a:pt x="225" y="397"/>
                  </a:lnTo>
                  <a:lnTo>
                    <a:pt x="171" y="403"/>
                  </a:lnTo>
                  <a:lnTo>
                    <a:pt x="82" y="409"/>
                  </a:lnTo>
                  <a:lnTo>
                    <a:pt x="0" y="390"/>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41" name="Freeform 29">
              <a:extLst>
                <a:ext uri="{FF2B5EF4-FFF2-40B4-BE49-F238E27FC236}">
                  <a16:creationId xmlns:a16="http://schemas.microsoft.com/office/drawing/2014/main" id="{639DEDCA-3A47-4561-BC5F-8BC3F755E310}"/>
                </a:ext>
              </a:extLst>
            </p:cNvPr>
            <p:cNvSpPr>
              <a:spLocks/>
            </p:cNvSpPr>
            <p:nvPr/>
          </p:nvSpPr>
          <p:spPr bwMode="auto">
            <a:xfrm>
              <a:off x="4160" y="2433"/>
              <a:ext cx="163" cy="301"/>
            </a:xfrm>
            <a:custGeom>
              <a:avLst/>
              <a:gdLst>
                <a:gd name="T0" fmla="*/ 32 w 327"/>
                <a:gd name="T1" fmla="*/ 212 h 603"/>
                <a:gd name="T2" fmla="*/ 61 w 327"/>
                <a:gd name="T3" fmla="*/ 222 h 603"/>
                <a:gd name="T4" fmla="*/ 80 w 327"/>
                <a:gd name="T5" fmla="*/ 249 h 603"/>
                <a:gd name="T6" fmla="*/ 95 w 327"/>
                <a:gd name="T7" fmla="*/ 256 h 603"/>
                <a:gd name="T8" fmla="*/ 110 w 327"/>
                <a:gd name="T9" fmla="*/ 253 h 603"/>
                <a:gd name="T10" fmla="*/ 126 w 327"/>
                <a:gd name="T11" fmla="*/ 235 h 603"/>
                <a:gd name="T12" fmla="*/ 138 w 327"/>
                <a:gd name="T13" fmla="*/ 196 h 603"/>
                <a:gd name="T14" fmla="*/ 145 w 327"/>
                <a:gd name="T15" fmla="*/ 139 h 603"/>
                <a:gd name="T16" fmla="*/ 142 w 327"/>
                <a:gd name="T17" fmla="*/ 82 h 603"/>
                <a:gd name="T18" fmla="*/ 118 w 327"/>
                <a:gd name="T19" fmla="*/ 121 h 603"/>
                <a:gd name="T20" fmla="*/ 122 w 327"/>
                <a:gd name="T21" fmla="*/ 61 h 603"/>
                <a:gd name="T22" fmla="*/ 108 w 327"/>
                <a:gd name="T23" fmla="*/ 32 h 603"/>
                <a:gd name="T24" fmla="*/ 89 w 327"/>
                <a:gd name="T25" fmla="*/ 60 h 603"/>
                <a:gd name="T26" fmla="*/ 96 w 327"/>
                <a:gd name="T27" fmla="*/ 0 h 603"/>
                <a:gd name="T28" fmla="*/ 121 w 327"/>
                <a:gd name="T29" fmla="*/ 29 h 603"/>
                <a:gd name="T30" fmla="*/ 140 w 327"/>
                <a:gd name="T31" fmla="*/ 51 h 603"/>
                <a:gd name="T32" fmla="*/ 157 w 327"/>
                <a:gd name="T33" fmla="*/ 102 h 603"/>
                <a:gd name="T34" fmla="*/ 163 w 327"/>
                <a:gd name="T35" fmla="*/ 165 h 603"/>
                <a:gd name="T36" fmla="*/ 157 w 327"/>
                <a:gd name="T37" fmla="*/ 211 h 603"/>
                <a:gd name="T38" fmla="*/ 141 w 327"/>
                <a:gd name="T39" fmla="*/ 259 h 603"/>
                <a:gd name="T40" fmla="*/ 107 w 327"/>
                <a:gd name="T41" fmla="*/ 301 h 603"/>
                <a:gd name="T42" fmla="*/ 83 w 327"/>
                <a:gd name="T43" fmla="*/ 301 h 603"/>
                <a:gd name="T44" fmla="*/ 59 w 327"/>
                <a:gd name="T45" fmla="*/ 276 h 603"/>
                <a:gd name="T46" fmla="*/ 47 w 327"/>
                <a:gd name="T47" fmla="*/ 234 h 603"/>
                <a:gd name="T48" fmla="*/ 21 w 327"/>
                <a:gd name="T49" fmla="*/ 225 h 603"/>
                <a:gd name="T50" fmla="*/ 0 w 327"/>
                <a:gd name="T51" fmla="*/ 203 h 603"/>
                <a:gd name="T52" fmla="*/ 24 w 327"/>
                <a:gd name="T53" fmla="*/ 187 h 603"/>
                <a:gd name="T54" fmla="*/ 16 w 327"/>
                <a:gd name="T55" fmla="*/ 203 h 603"/>
                <a:gd name="T56" fmla="*/ 32 w 327"/>
                <a:gd name="T57" fmla="*/ 212 h 603"/>
                <a:gd name="T58" fmla="*/ 32 w 327"/>
                <a:gd name="T59" fmla="*/ 212 h 603"/>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27"/>
                <a:gd name="T91" fmla="*/ 0 h 603"/>
                <a:gd name="T92" fmla="*/ 327 w 327"/>
                <a:gd name="T93" fmla="*/ 603 h 603"/>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27" h="603">
                  <a:moveTo>
                    <a:pt x="65" y="424"/>
                  </a:moveTo>
                  <a:lnTo>
                    <a:pt x="122" y="445"/>
                  </a:lnTo>
                  <a:lnTo>
                    <a:pt x="161" y="499"/>
                  </a:lnTo>
                  <a:lnTo>
                    <a:pt x="190" y="512"/>
                  </a:lnTo>
                  <a:lnTo>
                    <a:pt x="220" y="506"/>
                  </a:lnTo>
                  <a:lnTo>
                    <a:pt x="253" y="470"/>
                  </a:lnTo>
                  <a:lnTo>
                    <a:pt x="277" y="392"/>
                  </a:lnTo>
                  <a:lnTo>
                    <a:pt x="291" y="278"/>
                  </a:lnTo>
                  <a:lnTo>
                    <a:pt x="285" y="164"/>
                  </a:lnTo>
                  <a:lnTo>
                    <a:pt x="236" y="242"/>
                  </a:lnTo>
                  <a:lnTo>
                    <a:pt x="245" y="122"/>
                  </a:lnTo>
                  <a:lnTo>
                    <a:pt x="217" y="65"/>
                  </a:lnTo>
                  <a:lnTo>
                    <a:pt x="179" y="120"/>
                  </a:lnTo>
                  <a:lnTo>
                    <a:pt x="192" y="0"/>
                  </a:lnTo>
                  <a:lnTo>
                    <a:pt x="243" y="59"/>
                  </a:lnTo>
                  <a:lnTo>
                    <a:pt x="281" y="103"/>
                  </a:lnTo>
                  <a:lnTo>
                    <a:pt x="314" y="204"/>
                  </a:lnTo>
                  <a:lnTo>
                    <a:pt x="327" y="331"/>
                  </a:lnTo>
                  <a:lnTo>
                    <a:pt x="314" y="422"/>
                  </a:lnTo>
                  <a:lnTo>
                    <a:pt x="283" y="519"/>
                  </a:lnTo>
                  <a:lnTo>
                    <a:pt x="215" y="603"/>
                  </a:lnTo>
                  <a:lnTo>
                    <a:pt x="167" y="603"/>
                  </a:lnTo>
                  <a:lnTo>
                    <a:pt x="118" y="552"/>
                  </a:lnTo>
                  <a:lnTo>
                    <a:pt x="95" y="468"/>
                  </a:lnTo>
                  <a:lnTo>
                    <a:pt x="42" y="451"/>
                  </a:lnTo>
                  <a:lnTo>
                    <a:pt x="0" y="407"/>
                  </a:lnTo>
                  <a:lnTo>
                    <a:pt x="49" y="375"/>
                  </a:lnTo>
                  <a:lnTo>
                    <a:pt x="32" y="407"/>
                  </a:lnTo>
                  <a:lnTo>
                    <a:pt x="65" y="424"/>
                  </a:lnTo>
                  <a:close/>
                </a:path>
              </a:pathLst>
            </a:custGeom>
            <a:solidFill>
              <a:srgbClr val="0066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42" name="Freeform 30">
              <a:extLst>
                <a:ext uri="{FF2B5EF4-FFF2-40B4-BE49-F238E27FC236}">
                  <a16:creationId xmlns:a16="http://schemas.microsoft.com/office/drawing/2014/main" id="{75E8228F-4CA3-464B-B97D-5A425CD1601E}"/>
                </a:ext>
              </a:extLst>
            </p:cNvPr>
            <p:cNvSpPr>
              <a:spLocks/>
            </p:cNvSpPr>
            <p:nvPr/>
          </p:nvSpPr>
          <p:spPr bwMode="auto">
            <a:xfrm>
              <a:off x="3976" y="2631"/>
              <a:ext cx="231" cy="81"/>
            </a:xfrm>
            <a:custGeom>
              <a:avLst/>
              <a:gdLst>
                <a:gd name="T0" fmla="*/ 7 w 462"/>
                <a:gd name="T1" fmla="*/ 8 h 161"/>
                <a:gd name="T2" fmla="*/ 0 w 462"/>
                <a:gd name="T3" fmla="*/ 25 h 161"/>
                <a:gd name="T4" fmla="*/ 21 w 462"/>
                <a:gd name="T5" fmla="*/ 44 h 161"/>
                <a:gd name="T6" fmla="*/ 197 w 462"/>
                <a:gd name="T7" fmla="*/ 81 h 161"/>
                <a:gd name="T8" fmla="*/ 227 w 462"/>
                <a:gd name="T9" fmla="*/ 62 h 161"/>
                <a:gd name="T10" fmla="*/ 231 w 462"/>
                <a:gd name="T11" fmla="*/ 34 h 161"/>
                <a:gd name="T12" fmla="*/ 209 w 462"/>
                <a:gd name="T13" fmla="*/ 25 h 161"/>
                <a:gd name="T14" fmla="*/ 193 w 462"/>
                <a:gd name="T15" fmla="*/ 6 h 161"/>
                <a:gd name="T16" fmla="*/ 173 w 462"/>
                <a:gd name="T17" fmla="*/ 0 h 161"/>
                <a:gd name="T18" fmla="*/ 129 w 462"/>
                <a:gd name="T19" fmla="*/ 8 h 161"/>
                <a:gd name="T20" fmla="*/ 7 w 462"/>
                <a:gd name="T21" fmla="*/ 8 h 161"/>
                <a:gd name="T22" fmla="*/ 7 w 462"/>
                <a:gd name="T23" fmla="*/ 8 h 16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62"/>
                <a:gd name="T37" fmla="*/ 0 h 161"/>
                <a:gd name="T38" fmla="*/ 462 w 462"/>
                <a:gd name="T39" fmla="*/ 161 h 16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62" h="161">
                  <a:moveTo>
                    <a:pt x="13" y="15"/>
                  </a:moveTo>
                  <a:lnTo>
                    <a:pt x="0" y="49"/>
                  </a:lnTo>
                  <a:lnTo>
                    <a:pt x="42" y="87"/>
                  </a:lnTo>
                  <a:lnTo>
                    <a:pt x="394" y="161"/>
                  </a:lnTo>
                  <a:lnTo>
                    <a:pt x="454" y="123"/>
                  </a:lnTo>
                  <a:lnTo>
                    <a:pt x="462" y="68"/>
                  </a:lnTo>
                  <a:lnTo>
                    <a:pt x="418" y="49"/>
                  </a:lnTo>
                  <a:lnTo>
                    <a:pt x="386" y="11"/>
                  </a:lnTo>
                  <a:lnTo>
                    <a:pt x="346" y="0"/>
                  </a:lnTo>
                  <a:lnTo>
                    <a:pt x="257" y="15"/>
                  </a:lnTo>
                  <a:lnTo>
                    <a:pt x="13" y="15"/>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43" name="Freeform 31">
              <a:extLst>
                <a:ext uri="{FF2B5EF4-FFF2-40B4-BE49-F238E27FC236}">
                  <a16:creationId xmlns:a16="http://schemas.microsoft.com/office/drawing/2014/main" id="{BB72E4AB-8734-43DC-880A-65A350F82B90}"/>
                </a:ext>
              </a:extLst>
            </p:cNvPr>
            <p:cNvSpPr>
              <a:spLocks/>
            </p:cNvSpPr>
            <p:nvPr/>
          </p:nvSpPr>
          <p:spPr bwMode="auto">
            <a:xfrm>
              <a:off x="4062" y="2688"/>
              <a:ext cx="186" cy="142"/>
            </a:xfrm>
            <a:custGeom>
              <a:avLst/>
              <a:gdLst>
                <a:gd name="T0" fmla="*/ 0 w 373"/>
                <a:gd name="T1" fmla="*/ 29 h 283"/>
                <a:gd name="T2" fmla="*/ 4 w 373"/>
                <a:gd name="T3" fmla="*/ 76 h 283"/>
                <a:gd name="T4" fmla="*/ 11 w 373"/>
                <a:gd name="T5" fmla="*/ 80 h 283"/>
                <a:gd name="T6" fmla="*/ 20 w 373"/>
                <a:gd name="T7" fmla="*/ 80 h 283"/>
                <a:gd name="T8" fmla="*/ 27 w 373"/>
                <a:gd name="T9" fmla="*/ 99 h 283"/>
                <a:gd name="T10" fmla="*/ 38 w 373"/>
                <a:gd name="T11" fmla="*/ 101 h 283"/>
                <a:gd name="T12" fmla="*/ 45 w 373"/>
                <a:gd name="T13" fmla="*/ 114 h 283"/>
                <a:gd name="T14" fmla="*/ 56 w 373"/>
                <a:gd name="T15" fmla="*/ 137 h 283"/>
                <a:gd name="T16" fmla="*/ 75 w 373"/>
                <a:gd name="T17" fmla="*/ 142 h 283"/>
                <a:gd name="T18" fmla="*/ 94 w 373"/>
                <a:gd name="T19" fmla="*/ 142 h 283"/>
                <a:gd name="T20" fmla="*/ 122 w 373"/>
                <a:gd name="T21" fmla="*/ 127 h 283"/>
                <a:gd name="T22" fmla="*/ 175 w 373"/>
                <a:gd name="T23" fmla="*/ 65 h 283"/>
                <a:gd name="T24" fmla="*/ 186 w 373"/>
                <a:gd name="T25" fmla="*/ 47 h 283"/>
                <a:gd name="T26" fmla="*/ 140 w 373"/>
                <a:gd name="T27" fmla="*/ 0 h 283"/>
                <a:gd name="T28" fmla="*/ 95 w 373"/>
                <a:gd name="T29" fmla="*/ 34 h 283"/>
                <a:gd name="T30" fmla="*/ 0 w 373"/>
                <a:gd name="T31" fmla="*/ 29 h 283"/>
                <a:gd name="T32" fmla="*/ 0 w 373"/>
                <a:gd name="T33" fmla="*/ 29 h 28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73"/>
                <a:gd name="T52" fmla="*/ 0 h 283"/>
                <a:gd name="T53" fmla="*/ 373 w 373"/>
                <a:gd name="T54" fmla="*/ 283 h 28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73" h="283">
                  <a:moveTo>
                    <a:pt x="0" y="57"/>
                  </a:moveTo>
                  <a:lnTo>
                    <a:pt x="8" y="152"/>
                  </a:lnTo>
                  <a:lnTo>
                    <a:pt x="23" y="160"/>
                  </a:lnTo>
                  <a:lnTo>
                    <a:pt x="40" y="160"/>
                  </a:lnTo>
                  <a:lnTo>
                    <a:pt x="55" y="198"/>
                  </a:lnTo>
                  <a:lnTo>
                    <a:pt x="76" y="201"/>
                  </a:lnTo>
                  <a:lnTo>
                    <a:pt x="91" y="228"/>
                  </a:lnTo>
                  <a:lnTo>
                    <a:pt x="112" y="274"/>
                  </a:lnTo>
                  <a:lnTo>
                    <a:pt x="150" y="283"/>
                  </a:lnTo>
                  <a:lnTo>
                    <a:pt x="188" y="283"/>
                  </a:lnTo>
                  <a:lnTo>
                    <a:pt x="245" y="253"/>
                  </a:lnTo>
                  <a:lnTo>
                    <a:pt x="350" y="129"/>
                  </a:lnTo>
                  <a:lnTo>
                    <a:pt x="373" y="93"/>
                  </a:lnTo>
                  <a:lnTo>
                    <a:pt x="281" y="0"/>
                  </a:lnTo>
                  <a:lnTo>
                    <a:pt x="190" y="68"/>
                  </a:lnTo>
                  <a:lnTo>
                    <a:pt x="0" y="57"/>
                  </a:lnTo>
                  <a:close/>
                </a:path>
              </a:pathLst>
            </a:custGeom>
            <a:solidFill>
              <a:srgbClr val="FFB5B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44" name="Freeform 32">
              <a:extLst>
                <a:ext uri="{FF2B5EF4-FFF2-40B4-BE49-F238E27FC236}">
                  <a16:creationId xmlns:a16="http://schemas.microsoft.com/office/drawing/2014/main" id="{D9CC32A9-9D7B-4C9D-8E4A-5E7C5ACDACE1}"/>
                </a:ext>
              </a:extLst>
            </p:cNvPr>
            <p:cNvSpPr>
              <a:spLocks/>
            </p:cNvSpPr>
            <p:nvPr/>
          </p:nvSpPr>
          <p:spPr bwMode="auto">
            <a:xfrm>
              <a:off x="4070" y="2730"/>
              <a:ext cx="18" cy="33"/>
            </a:xfrm>
            <a:custGeom>
              <a:avLst/>
              <a:gdLst>
                <a:gd name="T0" fmla="*/ 1 w 36"/>
                <a:gd name="T1" fmla="*/ 0 h 64"/>
                <a:gd name="T2" fmla="*/ 0 w 36"/>
                <a:gd name="T3" fmla="*/ 27 h 64"/>
                <a:gd name="T4" fmla="*/ 4 w 36"/>
                <a:gd name="T5" fmla="*/ 33 h 64"/>
                <a:gd name="T6" fmla="*/ 18 w 36"/>
                <a:gd name="T7" fmla="*/ 29 h 64"/>
                <a:gd name="T8" fmla="*/ 16 w 36"/>
                <a:gd name="T9" fmla="*/ 9 h 64"/>
                <a:gd name="T10" fmla="*/ 1 w 36"/>
                <a:gd name="T11" fmla="*/ 0 h 64"/>
                <a:gd name="T12" fmla="*/ 1 w 36"/>
                <a:gd name="T13" fmla="*/ 0 h 64"/>
                <a:gd name="T14" fmla="*/ 0 60000 65536"/>
                <a:gd name="T15" fmla="*/ 0 60000 65536"/>
                <a:gd name="T16" fmla="*/ 0 60000 65536"/>
                <a:gd name="T17" fmla="*/ 0 60000 65536"/>
                <a:gd name="T18" fmla="*/ 0 60000 65536"/>
                <a:gd name="T19" fmla="*/ 0 60000 65536"/>
                <a:gd name="T20" fmla="*/ 0 60000 65536"/>
                <a:gd name="T21" fmla="*/ 0 w 36"/>
                <a:gd name="T22" fmla="*/ 0 h 64"/>
                <a:gd name="T23" fmla="*/ 36 w 36"/>
                <a:gd name="T24" fmla="*/ 64 h 6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6" h="64">
                  <a:moveTo>
                    <a:pt x="2" y="0"/>
                  </a:moveTo>
                  <a:lnTo>
                    <a:pt x="0" y="53"/>
                  </a:lnTo>
                  <a:lnTo>
                    <a:pt x="8" y="64"/>
                  </a:lnTo>
                  <a:lnTo>
                    <a:pt x="36" y="57"/>
                  </a:lnTo>
                  <a:lnTo>
                    <a:pt x="31" y="17"/>
                  </a:lnTo>
                  <a:lnTo>
                    <a:pt x="2" y="0"/>
                  </a:lnTo>
                  <a:close/>
                </a:path>
              </a:pathLst>
            </a:custGeom>
            <a:solidFill>
              <a:srgbClr val="FFE8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45" name="Freeform 33">
              <a:extLst>
                <a:ext uri="{FF2B5EF4-FFF2-40B4-BE49-F238E27FC236}">
                  <a16:creationId xmlns:a16="http://schemas.microsoft.com/office/drawing/2014/main" id="{33BDBA76-7420-44DE-8C5F-96D718FC3189}"/>
                </a:ext>
              </a:extLst>
            </p:cNvPr>
            <p:cNvSpPr>
              <a:spLocks/>
            </p:cNvSpPr>
            <p:nvPr/>
          </p:nvSpPr>
          <p:spPr bwMode="auto">
            <a:xfrm>
              <a:off x="4091" y="2781"/>
              <a:ext cx="48" cy="15"/>
            </a:xfrm>
            <a:custGeom>
              <a:avLst/>
              <a:gdLst>
                <a:gd name="T0" fmla="*/ 0 w 95"/>
                <a:gd name="T1" fmla="*/ 0 h 31"/>
                <a:gd name="T2" fmla="*/ 38 w 95"/>
                <a:gd name="T3" fmla="*/ 4 h 31"/>
                <a:gd name="T4" fmla="*/ 48 w 95"/>
                <a:gd name="T5" fmla="*/ 7 h 31"/>
                <a:gd name="T6" fmla="*/ 18 w 95"/>
                <a:gd name="T7" fmla="*/ 15 h 31"/>
                <a:gd name="T8" fmla="*/ 0 w 95"/>
                <a:gd name="T9" fmla="*/ 0 h 31"/>
                <a:gd name="T10" fmla="*/ 0 w 95"/>
                <a:gd name="T11" fmla="*/ 0 h 31"/>
                <a:gd name="T12" fmla="*/ 0 60000 65536"/>
                <a:gd name="T13" fmla="*/ 0 60000 65536"/>
                <a:gd name="T14" fmla="*/ 0 60000 65536"/>
                <a:gd name="T15" fmla="*/ 0 60000 65536"/>
                <a:gd name="T16" fmla="*/ 0 60000 65536"/>
                <a:gd name="T17" fmla="*/ 0 60000 65536"/>
                <a:gd name="T18" fmla="*/ 0 w 95"/>
                <a:gd name="T19" fmla="*/ 0 h 31"/>
                <a:gd name="T20" fmla="*/ 95 w 95"/>
                <a:gd name="T21" fmla="*/ 31 h 31"/>
              </a:gdLst>
              <a:ahLst/>
              <a:cxnLst>
                <a:cxn ang="T12">
                  <a:pos x="T0" y="T1"/>
                </a:cxn>
                <a:cxn ang="T13">
                  <a:pos x="T2" y="T3"/>
                </a:cxn>
                <a:cxn ang="T14">
                  <a:pos x="T4" y="T5"/>
                </a:cxn>
                <a:cxn ang="T15">
                  <a:pos x="T6" y="T7"/>
                </a:cxn>
                <a:cxn ang="T16">
                  <a:pos x="T8" y="T9"/>
                </a:cxn>
                <a:cxn ang="T17">
                  <a:pos x="T10" y="T11"/>
                </a:cxn>
              </a:cxnLst>
              <a:rect l="T18" t="T19" r="T20" b="T21"/>
              <a:pathLst>
                <a:path w="95" h="31">
                  <a:moveTo>
                    <a:pt x="0" y="0"/>
                  </a:moveTo>
                  <a:lnTo>
                    <a:pt x="76" y="8"/>
                  </a:lnTo>
                  <a:lnTo>
                    <a:pt x="95" y="15"/>
                  </a:lnTo>
                  <a:lnTo>
                    <a:pt x="36" y="31"/>
                  </a:lnTo>
                  <a:lnTo>
                    <a:pt x="0" y="0"/>
                  </a:lnTo>
                  <a:close/>
                </a:path>
              </a:pathLst>
            </a:custGeom>
            <a:solidFill>
              <a:srgbClr val="FF828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46" name="Freeform 34">
              <a:extLst>
                <a:ext uri="{FF2B5EF4-FFF2-40B4-BE49-F238E27FC236}">
                  <a16:creationId xmlns:a16="http://schemas.microsoft.com/office/drawing/2014/main" id="{5DC846AD-875B-4CC0-AE52-57E12AE90F95}"/>
                </a:ext>
              </a:extLst>
            </p:cNvPr>
            <p:cNvSpPr>
              <a:spLocks/>
            </p:cNvSpPr>
            <p:nvPr/>
          </p:nvSpPr>
          <p:spPr bwMode="auto">
            <a:xfrm>
              <a:off x="4127" y="2735"/>
              <a:ext cx="42" cy="47"/>
            </a:xfrm>
            <a:custGeom>
              <a:avLst/>
              <a:gdLst>
                <a:gd name="T0" fmla="*/ 0 w 86"/>
                <a:gd name="T1" fmla="*/ 18 h 93"/>
                <a:gd name="T2" fmla="*/ 10 w 86"/>
                <a:gd name="T3" fmla="*/ 30 h 93"/>
                <a:gd name="T4" fmla="*/ 35 w 86"/>
                <a:gd name="T5" fmla="*/ 47 h 93"/>
                <a:gd name="T6" fmla="*/ 36 w 86"/>
                <a:gd name="T7" fmla="*/ 23 h 93"/>
                <a:gd name="T8" fmla="*/ 42 w 86"/>
                <a:gd name="T9" fmla="*/ 0 h 93"/>
                <a:gd name="T10" fmla="*/ 26 w 86"/>
                <a:gd name="T11" fmla="*/ 12 h 93"/>
                <a:gd name="T12" fmla="*/ 12 w 86"/>
                <a:gd name="T13" fmla="*/ 14 h 93"/>
                <a:gd name="T14" fmla="*/ 0 w 86"/>
                <a:gd name="T15" fmla="*/ 18 h 93"/>
                <a:gd name="T16" fmla="*/ 0 w 86"/>
                <a:gd name="T17" fmla="*/ 18 h 9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6"/>
                <a:gd name="T28" fmla="*/ 0 h 93"/>
                <a:gd name="T29" fmla="*/ 86 w 86"/>
                <a:gd name="T30" fmla="*/ 93 h 9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6" h="93">
                  <a:moveTo>
                    <a:pt x="0" y="36"/>
                  </a:moveTo>
                  <a:lnTo>
                    <a:pt x="21" y="59"/>
                  </a:lnTo>
                  <a:lnTo>
                    <a:pt x="71" y="93"/>
                  </a:lnTo>
                  <a:lnTo>
                    <a:pt x="73" y="46"/>
                  </a:lnTo>
                  <a:lnTo>
                    <a:pt x="86" y="0"/>
                  </a:lnTo>
                  <a:lnTo>
                    <a:pt x="54" y="23"/>
                  </a:lnTo>
                  <a:lnTo>
                    <a:pt x="25" y="27"/>
                  </a:lnTo>
                  <a:lnTo>
                    <a:pt x="0" y="36"/>
                  </a:lnTo>
                  <a:close/>
                </a:path>
              </a:pathLst>
            </a:custGeom>
            <a:solidFill>
              <a:srgbClr val="FFE8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47" name="Freeform 35">
              <a:extLst>
                <a:ext uri="{FF2B5EF4-FFF2-40B4-BE49-F238E27FC236}">
                  <a16:creationId xmlns:a16="http://schemas.microsoft.com/office/drawing/2014/main" id="{74D89ECF-040D-4C0E-83F0-C781311E79E7}"/>
                </a:ext>
              </a:extLst>
            </p:cNvPr>
            <p:cNvSpPr>
              <a:spLocks/>
            </p:cNvSpPr>
            <p:nvPr/>
          </p:nvSpPr>
          <p:spPr bwMode="auto">
            <a:xfrm>
              <a:off x="4122" y="2799"/>
              <a:ext cx="27" cy="23"/>
            </a:xfrm>
            <a:custGeom>
              <a:avLst/>
              <a:gdLst>
                <a:gd name="T0" fmla="*/ 10 w 53"/>
                <a:gd name="T1" fmla="*/ 0 h 46"/>
                <a:gd name="T2" fmla="*/ 23 w 53"/>
                <a:gd name="T3" fmla="*/ 4 h 46"/>
                <a:gd name="T4" fmla="*/ 27 w 53"/>
                <a:gd name="T5" fmla="*/ 16 h 46"/>
                <a:gd name="T6" fmla="*/ 25 w 53"/>
                <a:gd name="T7" fmla="*/ 23 h 46"/>
                <a:gd name="T8" fmla="*/ 13 w 53"/>
                <a:gd name="T9" fmla="*/ 22 h 46"/>
                <a:gd name="T10" fmla="*/ 5 w 53"/>
                <a:gd name="T11" fmla="*/ 17 h 46"/>
                <a:gd name="T12" fmla="*/ 0 w 53"/>
                <a:gd name="T13" fmla="*/ 9 h 46"/>
                <a:gd name="T14" fmla="*/ 10 w 53"/>
                <a:gd name="T15" fmla="*/ 0 h 46"/>
                <a:gd name="T16" fmla="*/ 10 w 53"/>
                <a:gd name="T17" fmla="*/ 0 h 4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3"/>
                <a:gd name="T28" fmla="*/ 0 h 46"/>
                <a:gd name="T29" fmla="*/ 53 w 53"/>
                <a:gd name="T30" fmla="*/ 46 h 4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3" h="46">
                  <a:moveTo>
                    <a:pt x="19" y="0"/>
                  </a:moveTo>
                  <a:lnTo>
                    <a:pt x="45" y="8"/>
                  </a:lnTo>
                  <a:lnTo>
                    <a:pt x="53" y="31"/>
                  </a:lnTo>
                  <a:lnTo>
                    <a:pt x="49" y="46"/>
                  </a:lnTo>
                  <a:lnTo>
                    <a:pt x="26" y="44"/>
                  </a:lnTo>
                  <a:lnTo>
                    <a:pt x="9" y="33"/>
                  </a:lnTo>
                  <a:lnTo>
                    <a:pt x="0" y="18"/>
                  </a:lnTo>
                  <a:lnTo>
                    <a:pt x="19" y="0"/>
                  </a:lnTo>
                  <a:close/>
                </a:path>
              </a:pathLst>
            </a:custGeom>
            <a:solidFill>
              <a:srgbClr val="FFE8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48" name="Freeform 36">
              <a:extLst>
                <a:ext uri="{FF2B5EF4-FFF2-40B4-BE49-F238E27FC236}">
                  <a16:creationId xmlns:a16="http://schemas.microsoft.com/office/drawing/2014/main" id="{B618596E-8929-43A7-AC8E-0EFCFC6B38CA}"/>
                </a:ext>
              </a:extLst>
            </p:cNvPr>
            <p:cNvSpPr>
              <a:spLocks/>
            </p:cNvSpPr>
            <p:nvPr/>
          </p:nvSpPr>
          <p:spPr bwMode="auto">
            <a:xfrm>
              <a:off x="4179" y="2726"/>
              <a:ext cx="29" cy="71"/>
            </a:xfrm>
            <a:custGeom>
              <a:avLst/>
              <a:gdLst>
                <a:gd name="T0" fmla="*/ 26 w 59"/>
                <a:gd name="T1" fmla="*/ 0 h 141"/>
                <a:gd name="T2" fmla="*/ 12 w 59"/>
                <a:gd name="T3" fmla="*/ 25 h 141"/>
                <a:gd name="T4" fmla="*/ 0 w 59"/>
                <a:gd name="T5" fmla="*/ 71 h 141"/>
                <a:gd name="T6" fmla="*/ 22 w 59"/>
                <a:gd name="T7" fmla="*/ 45 h 141"/>
                <a:gd name="T8" fmla="*/ 29 w 59"/>
                <a:gd name="T9" fmla="*/ 21 h 141"/>
                <a:gd name="T10" fmla="*/ 26 w 59"/>
                <a:gd name="T11" fmla="*/ 0 h 141"/>
                <a:gd name="T12" fmla="*/ 26 w 59"/>
                <a:gd name="T13" fmla="*/ 0 h 141"/>
                <a:gd name="T14" fmla="*/ 0 60000 65536"/>
                <a:gd name="T15" fmla="*/ 0 60000 65536"/>
                <a:gd name="T16" fmla="*/ 0 60000 65536"/>
                <a:gd name="T17" fmla="*/ 0 60000 65536"/>
                <a:gd name="T18" fmla="*/ 0 60000 65536"/>
                <a:gd name="T19" fmla="*/ 0 60000 65536"/>
                <a:gd name="T20" fmla="*/ 0 60000 65536"/>
                <a:gd name="T21" fmla="*/ 0 w 59"/>
                <a:gd name="T22" fmla="*/ 0 h 141"/>
                <a:gd name="T23" fmla="*/ 59 w 59"/>
                <a:gd name="T24" fmla="*/ 141 h 1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41">
                  <a:moveTo>
                    <a:pt x="53" y="0"/>
                  </a:moveTo>
                  <a:lnTo>
                    <a:pt x="25" y="49"/>
                  </a:lnTo>
                  <a:lnTo>
                    <a:pt x="0" y="141"/>
                  </a:lnTo>
                  <a:lnTo>
                    <a:pt x="44" y="89"/>
                  </a:lnTo>
                  <a:lnTo>
                    <a:pt x="59" y="42"/>
                  </a:lnTo>
                  <a:lnTo>
                    <a:pt x="53" y="0"/>
                  </a:lnTo>
                  <a:close/>
                </a:path>
              </a:pathLst>
            </a:custGeom>
            <a:solidFill>
              <a:srgbClr val="FFE8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49" name="Freeform 37">
              <a:extLst>
                <a:ext uri="{FF2B5EF4-FFF2-40B4-BE49-F238E27FC236}">
                  <a16:creationId xmlns:a16="http://schemas.microsoft.com/office/drawing/2014/main" id="{08C2C8E4-7445-40A8-9C87-09F9A47CE56B}"/>
                </a:ext>
              </a:extLst>
            </p:cNvPr>
            <p:cNvSpPr>
              <a:spLocks/>
            </p:cNvSpPr>
            <p:nvPr/>
          </p:nvSpPr>
          <p:spPr bwMode="auto">
            <a:xfrm>
              <a:off x="3962" y="3607"/>
              <a:ext cx="274" cy="203"/>
            </a:xfrm>
            <a:custGeom>
              <a:avLst/>
              <a:gdLst>
                <a:gd name="T0" fmla="*/ 21 w 548"/>
                <a:gd name="T1" fmla="*/ 109 h 406"/>
                <a:gd name="T2" fmla="*/ 75 w 548"/>
                <a:gd name="T3" fmla="*/ 144 h 406"/>
                <a:gd name="T4" fmla="*/ 104 w 548"/>
                <a:gd name="T5" fmla="*/ 153 h 406"/>
                <a:gd name="T6" fmla="*/ 89 w 548"/>
                <a:gd name="T7" fmla="*/ 109 h 406"/>
                <a:gd name="T8" fmla="*/ 109 w 548"/>
                <a:gd name="T9" fmla="*/ 124 h 406"/>
                <a:gd name="T10" fmla="*/ 131 w 548"/>
                <a:gd name="T11" fmla="*/ 120 h 406"/>
                <a:gd name="T12" fmla="*/ 151 w 548"/>
                <a:gd name="T13" fmla="*/ 118 h 406"/>
                <a:gd name="T14" fmla="*/ 202 w 548"/>
                <a:gd name="T15" fmla="*/ 101 h 406"/>
                <a:gd name="T16" fmla="*/ 185 w 548"/>
                <a:gd name="T17" fmla="*/ 90 h 406"/>
                <a:gd name="T18" fmla="*/ 200 w 548"/>
                <a:gd name="T19" fmla="*/ 75 h 406"/>
                <a:gd name="T20" fmla="*/ 236 w 548"/>
                <a:gd name="T21" fmla="*/ 76 h 406"/>
                <a:gd name="T22" fmla="*/ 203 w 548"/>
                <a:gd name="T23" fmla="*/ 59 h 406"/>
                <a:gd name="T24" fmla="*/ 211 w 548"/>
                <a:gd name="T25" fmla="*/ 45 h 406"/>
                <a:gd name="T26" fmla="*/ 199 w 548"/>
                <a:gd name="T27" fmla="*/ 25 h 406"/>
                <a:gd name="T28" fmla="*/ 199 w 548"/>
                <a:gd name="T29" fmla="*/ 0 h 406"/>
                <a:gd name="T30" fmla="*/ 274 w 548"/>
                <a:gd name="T31" fmla="*/ 30 h 406"/>
                <a:gd name="T32" fmla="*/ 261 w 548"/>
                <a:gd name="T33" fmla="*/ 71 h 406"/>
                <a:gd name="T34" fmla="*/ 211 w 548"/>
                <a:gd name="T35" fmla="*/ 184 h 406"/>
                <a:gd name="T36" fmla="*/ 141 w 548"/>
                <a:gd name="T37" fmla="*/ 203 h 406"/>
                <a:gd name="T38" fmla="*/ 33 w 548"/>
                <a:gd name="T39" fmla="*/ 203 h 406"/>
                <a:gd name="T40" fmla="*/ 0 w 548"/>
                <a:gd name="T41" fmla="*/ 114 h 406"/>
                <a:gd name="T42" fmla="*/ 21 w 548"/>
                <a:gd name="T43" fmla="*/ 109 h 406"/>
                <a:gd name="T44" fmla="*/ 21 w 548"/>
                <a:gd name="T45" fmla="*/ 109 h 40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548"/>
                <a:gd name="T70" fmla="*/ 0 h 406"/>
                <a:gd name="T71" fmla="*/ 548 w 548"/>
                <a:gd name="T72" fmla="*/ 406 h 40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548" h="406">
                  <a:moveTo>
                    <a:pt x="42" y="218"/>
                  </a:moveTo>
                  <a:lnTo>
                    <a:pt x="149" y="287"/>
                  </a:lnTo>
                  <a:lnTo>
                    <a:pt x="208" y="306"/>
                  </a:lnTo>
                  <a:lnTo>
                    <a:pt x="177" y="218"/>
                  </a:lnTo>
                  <a:lnTo>
                    <a:pt x="217" y="247"/>
                  </a:lnTo>
                  <a:lnTo>
                    <a:pt x="261" y="239"/>
                  </a:lnTo>
                  <a:lnTo>
                    <a:pt x="301" y="235"/>
                  </a:lnTo>
                  <a:lnTo>
                    <a:pt x="403" y="201"/>
                  </a:lnTo>
                  <a:lnTo>
                    <a:pt x="369" y="180"/>
                  </a:lnTo>
                  <a:lnTo>
                    <a:pt x="400" y="150"/>
                  </a:lnTo>
                  <a:lnTo>
                    <a:pt x="472" y="152"/>
                  </a:lnTo>
                  <a:lnTo>
                    <a:pt x="405" y="117"/>
                  </a:lnTo>
                  <a:lnTo>
                    <a:pt x="422" y="89"/>
                  </a:lnTo>
                  <a:lnTo>
                    <a:pt x="398" y="49"/>
                  </a:lnTo>
                  <a:lnTo>
                    <a:pt x="398" y="0"/>
                  </a:lnTo>
                  <a:lnTo>
                    <a:pt x="548" y="60"/>
                  </a:lnTo>
                  <a:lnTo>
                    <a:pt x="521" y="142"/>
                  </a:lnTo>
                  <a:lnTo>
                    <a:pt x="421" y="367"/>
                  </a:lnTo>
                  <a:lnTo>
                    <a:pt x="282" y="405"/>
                  </a:lnTo>
                  <a:lnTo>
                    <a:pt x="65" y="406"/>
                  </a:lnTo>
                  <a:lnTo>
                    <a:pt x="0" y="228"/>
                  </a:lnTo>
                  <a:lnTo>
                    <a:pt x="42" y="218"/>
                  </a:lnTo>
                  <a:close/>
                </a:path>
              </a:pathLst>
            </a:custGeom>
            <a:solidFill>
              <a:srgbClr val="FFCC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50" name="Freeform 38">
              <a:extLst>
                <a:ext uri="{FF2B5EF4-FFF2-40B4-BE49-F238E27FC236}">
                  <a16:creationId xmlns:a16="http://schemas.microsoft.com/office/drawing/2014/main" id="{07ED461F-B8AA-49DD-9302-D0340C1B2A7A}"/>
                </a:ext>
              </a:extLst>
            </p:cNvPr>
            <p:cNvSpPr>
              <a:spLocks/>
            </p:cNvSpPr>
            <p:nvPr/>
          </p:nvSpPr>
          <p:spPr bwMode="auto">
            <a:xfrm>
              <a:off x="3479" y="3715"/>
              <a:ext cx="254" cy="202"/>
            </a:xfrm>
            <a:custGeom>
              <a:avLst/>
              <a:gdLst>
                <a:gd name="T0" fmla="*/ 30 w 507"/>
                <a:gd name="T1" fmla="*/ 164 h 403"/>
                <a:gd name="T2" fmla="*/ 66 w 507"/>
                <a:gd name="T3" fmla="*/ 153 h 403"/>
                <a:gd name="T4" fmla="*/ 96 w 507"/>
                <a:gd name="T5" fmla="*/ 142 h 403"/>
                <a:gd name="T6" fmla="*/ 108 w 507"/>
                <a:gd name="T7" fmla="*/ 122 h 403"/>
                <a:gd name="T8" fmla="*/ 146 w 507"/>
                <a:gd name="T9" fmla="*/ 129 h 403"/>
                <a:gd name="T10" fmla="*/ 158 w 507"/>
                <a:gd name="T11" fmla="*/ 115 h 403"/>
                <a:gd name="T12" fmla="*/ 217 w 507"/>
                <a:gd name="T13" fmla="*/ 123 h 403"/>
                <a:gd name="T14" fmla="*/ 210 w 507"/>
                <a:gd name="T15" fmla="*/ 72 h 403"/>
                <a:gd name="T16" fmla="*/ 221 w 507"/>
                <a:gd name="T17" fmla="*/ 0 h 403"/>
                <a:gd name="T18" fmla="*/ 254 w 507"/>
                <a:gd name="T19" fmla="*/ 104 h 403"/>
                <a:gd name="T20" fmla="*/ 254 w 507"/>
                <a:gd name="T21" fmla="*/ 138 h 403"/>
                <a:gd name="T22" fmla="*/ 199 w 507"/>
                <a:gd name="T23" fmla="*/ 153 h 403"/>
                <a:gd name="T24" fmla="*/ 0 w 507"/>
                <a:gd name="T25" fmla="*/ 202 h 403"/>
                <a:gd name="T26" fmla="*/ 16 w 507"/>
                <a:gd name="T27" fmla="*/ 138 h 403"/>
                <a:gd name="T28" fmla="*/ 30 w 507"/>
                <a:gd name="T29" fmla="*/ 164 h 403"/>
                <a:gd name="T30" fmla="*/ 30 w 507"/>
                <a:gd name="T31" fmla="*/ 164 h 40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07"/>
                <a:gd name="T49" fmla="*/ 0 h 403"/>
                <a:gd name="T50" fmla="*/ 507 w 507"/>
                <a:gd name="T51" fmla="*/ 403 h 40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07" h="403">
                  <a:moveTo>
                    <a:pt x="60" y="327"/>
                  </a:moveTo>
                  <a:lnTo>
                    <a:pt x="131" y="306"/>
                  </a:lnTo>
                  <a:lnTo>
                    <a:pt x="192" y="284"/>
                  </a:lnTo>
                  <a:lnTo>
                    <a:pt x="216" y="244"/>
                  </a:lnTo>
                  <a:lnTo>
                    <a:pt x="292" y="257"/>
                  </a:lnTo>
                  <a:lnTo>
                    <a:pt x="315" y="230"/>
                  </a:lnTo>
                  <a:lnTo>
                    <a:pt x="433" y="246"/>
                  </a:lnTo>
                  <a:lnTo>
                    <a:pt x="420" y="143"/>
                  </a:lnTo>
                  <a:lnTo>
                    <a:pt x="441" y="0"/>
                  </a:lnTo>
                  <a:lnTo>
                    <a:pt x="507" y="208"/>
                  </a:lnTo>
                  <a:lnTo>
                    <a:pt x="507" y="276"/>
                  </a:lnTo>
                  <a:lnTo>
                    <a:pt x="397" y="305"/>
                  </a:lnTo>
                  <a:lnTo>
                    <a:pt x="0" y="403"/>
                  </a:lnTo>
                  <a:lnTo>
                    <a:pt x="32" y="276"/>
                  </a:lnTo>
                  <a:lnTo>
                    <a:pt x="60" y="327"/>
                  </a:lnTo>
                  <a:close/>
                </a:path>
              </a:pathLst>
            </a:custGeom>
            <a:solidFill>
              <a:srgbClr val="FFCC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51" name="Freeform 39">
              <a:extLst>
                <a:ext uri="{FF2B5EF4-FFF2-40B4-BE49-F238E27FC236}">
                  <a16:creationId xmlns:a16="http://schemas.microsoft.com/office/drawing/2014/main" id="{00AD4453-259A-4D7A-BB3D-4B4C15E62E8C}"/>
                </a:ext>
              </a:extLst>
            </p:cNvPr>
            <p:cNvSpPr>
              <a:spLocks/>
            </p:cNvSpPr>
            <p:nvPr/>
          </p:nvSpPr>
          <p:spPr bwMode="auto">
            <a:xfrm>
              <a:off x="3540" y="3190"/>
              <a:ext cx="61" cy="106"/>
            </a:xfrm>
            <a:custGeom>
              <a:avLst/>
              <a:gdLst>
                <a:gd name="T0" fmla="*/ 0 w 122"/>
                <a:gd name="T1" fmla="*/ 14 h 211"/>
                <a:gd name="T2" fmla="*/ 33 w 122"/>
                <a:gd name="T3" fmla="*/ 25 h 211"/>
                <a:gd name="T4" fmla="*/ 39 w 122"/>
                <a:gd name="T5" fmla="*/ 42 h 211"/>
                <a:gd name="T6" fmla="*/ 29 w 122"/>
                <a:gd name="T7" fmla="*/ 72 h 211"/>
                <a:gd name="T8" fmla="*/ 10 w 122"/>
                <a:gd name="T9" fmla="*/ 106 h 211"/>
                <a:gd name="T10" fmla="*/ 56 w 122"/>
                <a:gd name="T11" fmla="*/ 68 h 211"/>
                <a:gd name="T12" fmla="*/ 61 w 122"/>
                <a:gd name="T13" fmla="*/ 34 h 211"/>
                <a:gd name="T14" fmla="*/ 40 w 122"/>
                <a:gd name="T15" fmla="*/ 6 h 211"/>
                <a:gd name="T16" fmla="*/ 4 w 122"/>
                <a:gd name="T17" fmla="*/ 0 h 211"/>
                <a:gd name="T18" fmla="*/ 0 w 122"/>
                <a:gd name="T19" fmla="*/ 14 h 211"/>
                <a:gd name="T20" fmla="*/ 0 w 122"/>
                <a:gd name="T21" fmla="*/ 14 h 2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2"/>
                <a:gd name="T34" fmla="*/ 0 h 211"/>
                <a:gd name="T35" fmla="*/ 122 w 122"/>
                <a:gd name="T36" fmla="*/ 211 h 21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2" h="211">
                  <a:moveTo>
                    <a:pt x="0" y="28"/>
                  </a:moveTo>
                  <a:lnTo>
                    <a:pt x="65" y="49"/>
                  </a:lnTo>
                  <a:lnTo>
                    <a:pt x="78" y="83"/>
                  </a:lnTo>
                  <a:lnTo>
                    <a:pt x="57" y="144"/>
                  </a:lnTo>
                  <a:lnTo>
                    <a:pt x="19" y="211"/>
                  </a:lnTo>
                  <a:lnTo>
                    <a:pt x="111" y="135"/>
                  </a:lnTo>
                  <a:lnTo>
                    <a:pt x="122" y="68"/>
                  </a:lnTo>
                  <a:lnTo>
                    <a:pt x="80" y="11"/>
                  </a:lnTo>
                  <a:lnTo>
                    <a:pt x="8" y="0"/>
                  </a:lnTo>
                  <a:lnTo>
                    <a:pt x="0" y="28"/>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52" name="Freeform 40">
              <a:extLst>
                <a:ext uri="{FF2B5EF4-FFF2-40B4-BE49-F238E27FC236}">
                  <a16:creationId xmlns:a16="http://schemas.microsoft.com/office/drawing/2014/main" id="{9195E9B3-C708-4EEA-A198-0998AAF078EC}"/>
                </a:ext>
              </a:extLst>
            </p:cNvPr>
            <p:cNvSpPr>
              <a:spLocks/>
            </p:cNvSpPr>
            <p:nvPr/>
          </p:nvSpPr>
          <p:spPr bwMode="auto">
            <a:xfrm>
              <a:off x="3465" y="3225"/>
              <a:ext cx="57" cy="100"/>
            </a:xfrm>
            <a:custGeom>
              <a:avLst/>
              <a:gdLst>
                <a:gd name="T0" fmla="*/ 28 w 114"/>
                <a:gd name="T1" fmla="*/ 2 h 202"/>
                <a:gd name="T2" fmla="*/ 21 w 114"/>
                <a:gd name="T3" fmla="*/ 46 h 202"/>
                <a:gd name="T4" fmla="*/ 21 w 114"/>
                <a:gd name="T5" fmla="*/ 66 h 202"/>
                <a:gd name="T6" fmla="*/ 57 w 114"/>
                <a:gd name="T7" fmla="*/ 100 h 202"/>
                <a:gd name="T8" fmla="*/ 9 w 114"/>
                <a:gd name="T9" fmla="*/ 73 h 202"/>
                <a:gd name="T10" fmla="*/ 0 w 114"/>
                <a:gd name="T11" fmla="*/ 33 h 202"/>
                <a:gd name="T12" fmla="*/ 16 w 114"/>
                <a:gd name="T13" fmla="*/ 0 h 202"/>
                <a:gd name="T14" fmla="*/ 28 w 114"/>
                <a:gd name="T15" fmla="*/ 2 h 202"/>
                <a:gd name="T16" fmla="*/ 28 w 114"/>
                <a:gd name="T17" fmla="*/ 2 h 20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202"/>
                <a:gd name="T29" fmla="*/ 114 w 114"/>
                <a:gd name="T30" fmla="*/ 202 h 20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202">
                  <a:moveTo>
                    <a:pt x="55" y="4"/>
                  </a:moveTo>
                  <a:lnTo>
                    <a:pt x="42" y="93"/>
                  </a:lnTo>
                  <a:lnTo>
                    <a:pt x="42" y="133"/>
                  </a:lnTo>
                  <a:lnTo>
                    <a:pt x="114" y="202"/>
                  </a:lnTo>
                  <a:lnTo>
                    <a:pt x="17" y="147"/>
                  </a:lnTo>
                  <a:lnTo>
                    <a:pt x="0" y="67"/>
                  </a:lnTo>
                  <a:lnTo>
                    <a:pt x="32" y="0"/>
                  </a:lnTo>
                  <a:lnTo>
                    <a:pt x="55" y="4"/>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53" name="Freeform 41">
              <a:extLst>
                <a:ext uri="{FF2B5EF4-FFF2-40B4-BE49-F238E27FC236}">
                  <a16:creationId xmlns:a16="http://schemas.microsoft.com/office/drawing/2014/main" id="{81ADED93-9DCF-49E3-901D-7652CFC8C616}"/>
                </a:ext>
              </a:extLst>
            </p:cNvPr>
            <p:cNvSpPr>
              <a:spLocks/>
            </p:cNvSpPr>
            <p:nvPr/>
          </p:nvSpPr>
          <p:spPr bwMode="auto">
            <a:xfrm>
              <a:off x="3610" y="3132"/>
              <a:ext cx="69" cy="103"/>
            </a:xfrm>
            <a:custGeom>
              <a:avLst/>
              <a:gdLst>
                <a:gd name="T0" fmla="*/ 0 w 137"/>
                <a:gd name="T1" fmla="*/ 61 h 205"/>
                <a:gd name="T2" fmla="*/ 15 w 137"/>
                <a:gd name="T3" fmla="*/ 103 h 205"/>
                <a:gd name="T4" fmla="*/ 44 w 137"/>
                <a:gd name="T5" fmla="*/ 83 h 205"/>
                <a:gd name="T6" fmla="*/ 49 w 137"/>
                <a:gd name="T7" fmla="*/ 52 h 205"/>
                <a:gd name="T8" fmla="*/ 69 w 137"/>
                <a:gd name="T9" fmla="*/ 61 h 205"/>
                <a:gd name="T10" fmla="*/ 59 w 137"/>
                <a:gd name="T11" fmla="*/ 34 h 205"/>
                <a:gd name="T12" fmla="*/ 33 w 137"/>
                <a:gd name="T13" fmla="*/ 0 h 205"/>
                <a:gd name="T14" fmla="*/ 42 w 137"/>
                <a:gd name="T15" fmla="*/ 39 h 205"/>
                <a:gd name="T16" fmla="*/ 27 w 137"/>
                <a:gd name="T17" fmla="*/ 34 h 205"/>
                <a:gd name="T18" fmla="*/ 22 w 137"/>
                <a:gd name="T19" fmla="*/ 68 h 205"/>
                <a:gd name="T20" fmla="*/ 0 w 137"/>
                <a:gd name="T21" fmla="*/ 61 h 205"/>
                <a:gd name="T22" fmla="*/ 0 w 137"/>
                <a:gd name="T23" fmla="*/ 61 h 20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37"/>
                <a:gd name="T37" fmla="*/ 0 h 205"/>
                <a:gd name="T38" fmla="*/ 137 w 137"/>
                <a:gd name="T39" fmla="*/ 205 h 20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37" h="205">
                  <a:moveTo>
                    <a:pt x="0" y="121"/>
                  </a:moveTo>
                  <a:lnTo>
                    <a:pt x="30" y="205"/>
                  </a:lnTo>
                  <a:lnTo>
                    <a:pt x="87" y="165"/>
                  </a:lnTo>
                  <a:lnTo>
                    <a:pt x="97" y="104"/>
                  </a:lnTo>
                  <a:lnTo>
                    <a:pt x="137" y="121"/>
                  </a:lnTo>
                  <a:lnTo>
                    <a:pt x="118" y="68"/>
                  </a:lnTo>
                  <a:lnTo>
                    <a:pt x="65" y="0"/>
                  </a:lnTo>
                  <a:lnTo>
                    <a:pt x="84" y="78"/>
                  </a:lnTo>
                  <a:lnTo>
                    <a:pt x="53" y="68"/>
                  </a:lnTo>
                  <a:lnTo>
                    <a:pt x="44" y="135"/>
                  </a:lnTo>
                  <a:lnTo>
                    <a:pt x="0" y="121"/>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54" name="Freeform 42">
              <a:extLst>
                <a:ext uri="{FF2B5EF4-FFF2-40B4-BE49-F238E27FC236}">
                  <a16:creationId xmlns:a16="http://schemas.microsoft.com/office/drawing/2014/main" id="{EC4E5110-3612-4729-9707-018617B076F9}"/>
                </a:ext>
              </a:extLst>
            </p:cNvPr>
            <p:cNvSpPr>
              <a:spLocks/>
            </p:cNvSpPr>
            <p:nvPr/>
          </p:nvSpPr>
          <p:spPr bwMode="auto">
            <a:xfrm>
              <a:off x="4320" y="3455"/>
              <a:ext cx="149" cy="136"/>
            </a:xfrm>
            <a:custGeom>
              <a:avLst/>
              <a:gdLst>
                <a:gd name="T0" fmla="*/ 57 w 299"/>
                <a:gd name="T1" fmla="*/ 3 h 272"/>
                <a:gd name="T2" fmla="*/ 16 w 299"/>
                <a:gd name="T3" fmla="*/ 57 h 272"/>
                <a:gd name="T4" fmla="*/ 0 w 299"/>
                <a:gd name="T5" fmla="*/ 76 h 272"/>
                <a:gd name="T6" fmla="*/ 5 w 299"/>
                <a:gd name="T7" fmla="*/ 102 h 272"/>
                <a:gd name="T8" fmla="*/ 27 w 299"/>
                <a:gd name="T9" fmla="*/ 65 h 272"/>
                <a:gd name="T10" fmla="*/ 46 w 299"/>
                <a:gd name="T11" fmla="*/ 64 h 272"/>
                <a:gd name="T12" fmla="*/ 47 w 299"/>
                <a:gd name="T13" fmla="*/ 124 h 272"/>
                <a:gd name="T14" fmla="*/ 70 w 299"/>
                <a:gd name="T15" fmla="*/ 102 h 272"/>
                <a:gd name="T16" fmla="*/ 95 w 299"/>
                <a:gd name="T17" fmla="*/ 136 h 272"/>
                <a:gd name="T18" fmla="*/ 92 w 299"/>
                <a:gd name="T19" fmla="*/ 80 h 272"/>
                <a:gd name="T20" fmla="*/ 122 w 299"/>
                <a:gd name="T21" fmla="*/ 56 h 272"/>
                <a:gd name="T22" fmla="*/ 149 w 299"/>
                <a:gd name="T23" fmla="*/ 15 h 272"/>
                <a:gd name="T24" fmla="*/ 111 w 299"/>
                <a:gd name="T25" fmla="*/ 9 h 272"/>
                <a:gd name="T26" fmla="*/ 80 w 299"/>
                <a:gd name="T27" fmla="*/ 30 h 272"/>
                <a:gd name="T28" fmla="*/ 89 w 299"/>
                <a:gd name="T29" fmla="*/ 0 h 272"/>
                <a:gd name="T30" fmla="*/ 57 w 299"/>
                <a:gd name="T31" fmla="*/ 3 h 272"/>
                <a:gd name="T32" fmla="*/ 57 w 299"/>
                <a:gd name="T33" fmla="*/ 3 h 27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9"/>
                <a:gd name="T52" fmla="*/ 0 h 272"/>
                <a:gd name="T53" fmla="*/ 299 w 299"/>
                <a:gd name="T54" fmla="*/ 272 h 27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9" h="272">
                  <a:moveTo>
                    <a:pt x="114" y="6"/>
                  </a:moveTo>
                  <a:lnTo>
                    <a:pt x="33" y="114"/>
                  </a:lnTo>
                  <a:lnTo>
                    <a:pt x="0" y="152"/>
                  </a:lnTo>
                  <a:lnTo>
                    <a:pt x="10" y="204"/>
                  </a:lnTo>
                  <a:lnTo>
                    <a:pt x="54" y="130"/>
                  </a:lnTo>
                  <a:lnTo>
                    <a:pt x="92" y="128"/>
                  </a:lnTo>
                  <a:lnTo>
                    <a:pt x="95" y="248"/>
                  </a:lnTo>
                  <a:lnTo>
                    <a:pt x="141" y="204"/>
                  </a:lnTo>
                  <a:lnTo>
                    <a:pt x="190" y="272"/>
                  </a:lnTo>
                  <a:lnTo>
                    <a:pt x="185" y="160"/>
                  </a:lnTo>
                  <a:lnTo>
                    <a:pt x="244" y="111"/>
                  </a:lnTo>
                  <a:lnTo>
                    <a:pt x="299" y="29"/>
                  </a:lnTo>
                  <a:lnTo>
                    <a:pt x="223" y="17"/>
                  </a:lnTo>
                  <a:lnTo>
                    <a:pt x="160" y="59"/>
                  </a:lnTo>
                  <a:lnTo>
                    <a:pt x="179" y="0"/>
                  </a:lnTo>
                  <a:lnTo>
                    <a:pt x="114" y="6"/>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55" name="Freeform 43">
              <a:extLst>
                <a:ext uri="{FF2B5EF4-FFF2-40B4-BE49-F238E27FC236}">
                  <a16:creationId xmlns:a16="http://schemas.microsoft.com/office/drawing/2014/main" id="{142E9B14-F054-4174-870B-5795A3BD1D05}"/>
                </a:ext>
              </a:extLst>
            </p:cNvPr>
            <p:cNvSpPr>
              <a:spLocks/>
            </p:cNvSpPr>
            <p:nvPr/>
          </p:nvSpPr>
          <p:spPr bwMode="auto">
            <a:xfrm>
              <a:off x="4244" y="3537"/>
              <a:ext cx="62" cy="123"/>
            </a:xfrm>
            <a:custGeom>
              <a:avLst/>
              <a:gdLst>
                <a:gd name="T0" fmla="*/ 42 w 126"/>
                <a:gd name="T1" fmla="*/ 23 h 245"/>
                <a:gd name="T2" fmla="*/ 13 w 126"/>
                <a:gd name="T3" fmla="*/ 75 h 245"/>
                <a:gd name="T4" fmla="*/ 19 w 126"/>
                <a:gd name="T5" fmla="*/ 123 h 245"/>
                <a:gd name="T6" fmla="*/ 1 w 126"/>
                <a:gd name="T7" fmla="*/ 92 h 245"/>
                <a:gd name="T8" fmla="*/ 0 w 126"/>
                <a:gd name="T9" fmla="*/ 72 h 245"/>
                <a:gd name="T10" fmla="*/ 27 w 126"/>
                <a:gd name="T11" fmla="*/ 26 h 245"/>
                <a:gd name="T12" fmla="*/ 62 w 126"/>
                <a:gd name="T13" fmla="*/ 0 h 245"/>
                <a:gd name="T14" fmla="*/ 42 w 126"/>
                <a:gd name="T15" fmla="*/ 23 h 245"/>
                <a:gd name="T16" fmla="*/ 42 w 126"/>
                <a:gd name="T17" fmla="*/ 23 h 24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6"/>
                <a:gd name="T28" fmla="*/ 0 h 245"/>
                <a:gd name="T29" fmla="*/ 126 w 126"/>
                <a:gd name="T30" fmla="*/ 245 h 24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6" h="245">
                  <a:moveTo>
                    <a:pt x="86" y="45"/>
                  </a:moveTo>
                  <a:lnTo>
                    <a:pt x="27" y="150"/>
                  </a:lnTo>
                  <a:lnTo>
                    <a:pt x="38" y="245"/>
                  </a:lnTo>
                  <a:lnTo>
                    <a:pt x="2" y="184"/>
                  </a:lnTo>
                  <a:lnTo>
                    <a:pt x="0" y="144"/>
                  </a:lnTo>
                  <a:lnTo>
                    <a:pt x="55" y="51"/>
                  </a:lnTo>
                  <a:lnTo>
                    <a:pt x="126" y="0"/>
                  </a:lnTo>
                  <a:lnTo>
                    <a:pt x="86" y="45"/>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56" name="Freeform 44">
              <a:extLst>
                <a:ext uri="{FF2B5EF4-FFF2-40B4-BE49-F238E27FC236}">
                  <a16:creationId xmlns:a16="http://schemas.microsoft.com/office/drawing/2014/main" id="{793DCB34-36F5-4FD9-A7A9-18F11DFF51E8}"/>
                </a:ext>
              </a:extLst>
            </p:cNvPr>
            <p:cNvSpPr>
              <a:spLocks/>
            </p:cNvSpPr>
            <p:nvPr/>
          </p:nvSpPr>
          <p:spPr bwMode="auto">
            <a:xfrm>
              <a:off x="4331" y="3527"/>
              <a:ext cx="42" cy="105"/>
            </a:xfrm>
            <a:custGeom>
              <a:avLst/>
              <a:gdLst>
                <a:gd name="T0" fmla="*/ 38 w 84"/>
                <a:gd name="T1" fmla="*/ 78 h 209"/>
                <a:gd name="T2" fmla="*/ 0 w 84"/>
                <a:gd name="T3" fmla="*/ 105 h 209"/>
                <a:gd name="T4" fmla="*/ 27 w 84"/>
                <a:gd name="T5" fmla="*/ 67 h 209"/>
                <a:gd name="T6" fmla="*/ 42 w 84"/>
                <a:gd name="T7" fmla="*/ 0 h 209"/>
                <a:gd name="T8" fmla="*/ 38 w 84"/>
                <a:gd name="T9" fmla="*/ 78 h 209"/>
                <a:gd name="T10" fmla="*/ 38 w 84"/>
                <a:gd name="T11" fmla="*/ 78 h 209"/>
                <a:gd name="T12" fmla="*/ 0 60000 65536"/>
                <a:gd name="T13" fmla="*/ 0 60000 65536"/>
                <a:gd name="T14" fmla="*/ 0 60000 65536"/>
                <a:gd name="T15" fmla="*/ 0 60000 65536"/>
                <a:gd name="T16" fmla="*/ 0 60000 65536"/>
                <a:gd name="T17" fmla="*/ 0 60000 65536"/>
                <a:gd name="T18" fmla="*/ 0 w 84"/>
                <a:gd name="T19" fmla="*/ 0 h 209"/>
                <a:gd name="T20" fmla="*/ 84 w 84"/>
                <a:gd name="T21" fmla="*/ 209 h 209"/>
              </a:gdLst>
              <a:ahLst/>
              <a:cxnLst>
                <a:cxn ang="T12">
                  <a:pos x="T0" y="T1"/>
                </a:cxn>
                <a:cxn ang="T13">
                  <a:pos x="T2" y="T3"/>
                </a:cxn>
                <a:cxn ang="T14">
                  <a:pos x="T4" y="T5"/>
                </a:cxn>
                <a:cxn ang="T15">
                  <a:pos x="T6" y="T7"/>
                </a:cxn>
                <a:cxn ang="T16">
                  <a:pos x="T8" y="T9"/>
                </a:cxn>
                <a:cxn ang="T17">
                  <a:pos x="T10" y="T11"/>
                </a:cxn>
              </a:cxnLst>
              <a:rect l="T18" t="T19" r="T20" b="T21"/>
              <a:pathLst>
                <a:path w="84" h="209">
                  <a:moveTo>
                    <a:pt x="76" y="156"/>
                  </a:moveTo>
                  <a:lnTo>
                    <a:pt x="0" y="209"/>
                  </a:lnTo>
                  <a:lnTo>
                    <a:pt x="53" y="133"/>
                  </a:lnTo>
                  <a:lnTo>
                    <a:pt x="84" y="0"/>
                  </a:lnTo>
                  <a:lnTo>
                    <a:pt x="76" y="156"/>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57" name="Freeform 45">
              <a:extLst>
                <a:ext uri="{FF2B5EF4-FFF2-40B4-BE49-F238E27FC236}">
                  <a16:creationId xmlns:a16="http://schemas.microsoft.com/office/drawing/2014/main" id="{68737BA7-921E-41BE-BA07-227CAB666B9E}"/>
                </a:ext>
              </a:extLst>
            </p:cNvPr>
            <p:cNvSpPr>
              <a:spLocks/>
            </p:cNvSpPr>
            <p:nvPr/>
          </p:nvSpPr>
          <p:spPr bwMode="auto">
            <a:xfrm>
              <a:off x="4374" y="3537"/>
              <a:ext cx="42" cy="102"/>
            </a:xfrm>
            <a:custGeom>
              <a:avLst/>
              <a:gdLst>
                <a:gd name="T0" fmla="*/ 28 w 83"/>
                <a:gd name="T1" fmla="*/ 32 h 203"/>
                <a:gd name="T2" fmla="*/ 26 w 83"/>
                <a:gd name="T3" fmla="*/ 65 h 203"/>
                <a:gd name="T4" fmla="*/ 0 w 83"/>
                <a:gd name="T5" fmla="*/ 102 h 203"/>
                <a:gd name="T6" fmla="*/ 33 w 83"/>
                <a:gd name="T7" fmla="*/ 76 h 203"/>
                <a:gd name="T8" fmla="*/ 42 w 83"/>
                <a:gd name="T9" fmla="*/ 46 h 203"/>
                <a:gd name="T10" fmla="*/ 28 w 83"/>
                <a:gd name="T11" fmla="*/ 0 h 203"/>
                <a:gd name="T12" fmla="*/ 28 w 83"/>
                <a:gd name="T13" fmla="*/ 32 h 203"/>
                <a:gd name="T14" fmla="*/ 28 w 83"/>
                <a:gd name="T15" fmla="*/ 32 h 203"/>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203"/>
                <a:gd name="T26" fmla="*/ 83 w 83"/>
                <a:gd name="T27" fmla="*/ 203 h 20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203">
                  <a:moveTo>
                    <a:pt x="55" y="63"/>
                  </a:moveTo>
                  <a:lnTo>
                    <a:pt x="51" y="129"/>
                  </a:lnTo>
                  <a:lnTo>
                    <a:pt x="0" y="203"/>
                  </a:lnTo>
                  <a:lnTo>
                    <a:pt x="66" y="152"/>
                  </a:lnTo>
                  <a:lnTo>
                    <a:pt x="83" y="91"/>
                  </a:lnTo>
                  <a:lnTo>
                    <a:pt x="55" y="0"/>
                  </a:lnTo>
                  <a:lnTo>
                    <a:pt x="55" y="63"/>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58" name="Freeform 46">
              <a:extLst>
                <a:ext uri="{FF2B5EF4-FFF2-40B4-BE49-F238E27FC236}">
                  <a16:creationId xmlns:a16="http://schemas.microsoft.com/office/drawing/2014/main" id="{73506F89-6855-4DCD-96CD-328B7BD1691B}"/>
                </a:ext>
              </a:extLst>
            </p:cNvPr>
            <p:cNvSpPr>
              <a:spLocks/>
            </p:cNvSpPr>
            <p:nvPr/>
          </p:nvSpPr>
          <p:spPr bwMode="auto">
            <a:xfrm>
              <a:off x="4272" y="3574"/>
              <a:ext cx="60" cy="80"/>
            </a:xfrm>
            <a:custGeom>
              <a:avLst/>
              <a:gdLst>
                <a:gd name="T0" fmla="*/ 37 w 120"/>
                <a:gd name="T1" fmla="*/ 0 h 160"/>
                <a:gd name="T2" fmla="*/ 8 w 120"/>
                <a:gd name="T3" fmla="*/ 19 h 160"/>
                <a:gd name="T4" fmla="*/ 0 w 120"/>
                <a:gd name="T5" fmla="*/ 54 h 160"/>
                <a:gd name="T6" fmla="*/ 12 w 120"/>
                <a:gd name="T7" fmla="*/ 74 h 160"/>
                <a:gd name="T8" fmla="*/ 38 w 120"/>
                <a:gd name="T9" fmla="*/ 80 h 160"/>
                <a:gd name="T10" fmla="*/ 60 w 120"/>
                <a:gd name="T11" fmla="*/ 27 h 160"/>
                <a:gd name="T12" fmla="*/ 37 w 120"/>
                <a:gd name="T13" fmla="*/ 0 h 160"/>
                <a:gd name="T14" fmla="*/ 37 w 120"/>
                <a:gd name="T15" fmla="*/ 0 h 160"/>
                <a:gd name="T16" fmla="*/ 0 60000 65536"/>
                <a:gd name="T17" fmla="*/ 0 60000 65536"/>
                <a:gd name="T18" fmla="*/ 0 60000 65536"/>
                <a:gd name="T19" fmla="*/ 0 60000 65536"/>
                <a:gd name="T20" fmla="*/ 0 60000 65536"/>
                <a:gd name="T21" fmla="*/ 0 60000 65536"/>
                <a:gd name="T22" fmla="*/ 0 60000 65536"/>
                <a:gd name="T23" fmla="*/ 0 60000 65536"/>
                <a:gd name="T24" fmla="*/ 0 w 120"/>
                <a:gd name="T25" fmla="*/ 0 h 160"/>
                <a:gd name="T26" fmla="*/ 120 w 120"/>
                <a:gd name="T27" fmla="*/ 160 h 16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0" h="160">
                  <a:moveTo>
                    <a:pt x="74" y="0"/>
                  </a:moveTo>
                  <a:lnTo>
                    <a:pt x="15" y="38"/>
                  </a:lnTo>
                  <a:lnTo>
                    <a:pt x="0" y="108"/>
                  </a:lnTo>
                  <a:lnTo>
                    <a:pt x="23" y="148"/>
                  </a:lnTo>
                  <a:lnTo>
                    <a:pt x="76" y="160"/>
                  </a:lnTo>
                  <a:lnTo>
                    <a:pt x="120" y="53"/>
                  </a:lnTo>
                  <a:lnTo>
                    <a:pt x="74"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59" name="Freeform 47">
              <a:extLst>
                <a:ext uri="{FF2B5EF4-FFF2-40B4-BE49-F238E27FC236}">
                  <a16:creationId xmlns:a16="http://schemas.microsoft.com/office/drawing/2014/main" id="{CC3802F6-1AF7-4977-9D83-201BDE320B5A}"/>
                </a:ext>
              </a:extLst>
            </p:cNvPr>
            <p:cNvSpPr>
              <a:spLocks/>
            </p:cNvSpPr>
            <p:nvPr/>
          </p:nvSpPr>
          <p:spPr bwMode="auto">
            <a:xfrm>
              <a:off x="3493" y="3219"/>
              <a:ext cx="68" cy="69"/>
            </a:xfrm>
            <a:custGeom>
              <a:avLst/>
              <a:gdLst>
                <a:gd name="T0" fmla="*/ 18 w 137"/>
                <a:gd name="T1" fmla="*/ 3 h 139"/>
                <a:gd name="T2" fmla="*/ 48 w 137"/>
                <a:gd name="T3" fmla="*/ 0 h 139"/>
                <a:gd name="T4" fmla="*/ 67 w 137"/>
                <a:gd name="T5" fmla="*/ 4 h 139"/>
                <a:gd name="T6" fmla="*/ 68 w 137"/>
                <a:gd name="T7" fmla="*/ 26 h 139"/>
                <a:gd name="T8" fmla="*/ 61 w 137"/>
                <a:gd name="T9" fmla="*/ 54 h 139"/>
                <a:gd name="T10" fmla="*/ 35 w 137"/>
                <a:gd name="T11" fmla="*/ 69 h 139"/>
                <a:gd name="T12" fmla="*/ 2 w 137"/>
                <a:gd name="T13" fmla="*/ 54 h 139"/>
                <a:gd name="T14" fmla="*/ 0 w 137"/>
                <a:gd name="T15" fmla="*/ 35 h 139"/>
                <a:gd name="T16" fmla="*/ 17 w 137"/>
                <a:gd name="T17" fmla="*/ 13 h 139"/>
                <a:gd name="T18" fmla="*/ 18 w 137"/>
                <a:gd name="T19" fmla="*/ 3 h 139"/>
                <a:gd name="T20" fmla="*/ 18 w 137"/>
                <a:gd name="T21" fmla="*/ 3 h 13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37"/>
                <a:gd name="T34" fmla="*/ 0 h 139"/>
                <a:gd name="T35" fmla="*/ 137 w 137"/>
                <a:gd name="T36" fmla="*/ 139 h 13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37" h="139">
                  <a:moveTo>
                    <a:pt x="36" y="7"/>
                  </a:moveTo>
                  <a:lnTo>
                    <a:pt x="97" y="0"/>
                  </a:lnTo>
                  <a:lnTo>
                    <a:pt x="135" y="9"/>
                  </a:lnTo>
                  <a:lnTo>
                    <a:pt x="137" y="53"/>
                  </a:lnTo>
                  <a:lnTo>
                    <a:pt x="122" y="108"/>
                  </a:lnTo>
                  <a:lnTo>
                    <a:pt x="71" y="139"/>
                  </a:lnTo>
                  <a:lnTo>
                    <a:pt x="4" y="108"/>
                  </a:lnTo>
                  <a:lnTo>
                    <a:pt x="0" y="70"/>
                  </a:lnTo>
                  <a:lnTo>
                    <a:pt x="34" y="26"/>
                  </a:lnTo>
                  <a:lnTo>
                    <a:pt x="36" y="7"/>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60" name="Freeform 48">
              <a:extLst>
                <a:ext uri="{FF2B5EF4-FFF2-40B4-BE49-F238E27FC236}">
                  <a16:creationId xmlns:a16="http://schemas.microsoft.com/office/drawing/2014/main" id="{47B50934-5F6A-4FB0-A9FB-EC6E51050D12}"/>
                </a:ext>
              </a:extLst>
            </p:cNvPr>
            <p:cNvSpPr>
              <a:spLocks/>
            </p:cNvSpPr>
            <p:nvPr/>
          </p:nvSpPr>
          <p:spPr bwMode="auto">
            <a:xfrm>
              <a:off x="4225" y="2577"/>
              <a:ext cx="570" cy="536"/>
            </a:xfrm>
            <a:custGeom>
              <a:avLst/>
              <a:gdLst>
                <a:gd name="T0" fmla="*/ 99 w 1141"/>
                <a:gd name="T1" fmla="*/ 0 h 1073"/>
                <a:gd name="T2" fmla="*/ 73 w 1141"/>
                <a:gd name="T3" fmla="*/ 112 h 1073"/>
                <a:gd name="T4" fmla="*/ 25 w 1141"/>
                <a:gd name="T5" fmla="*/ 158 h 1073"/>
                <a:gd name="T6" fmla="*/ 0 w 1141"/>
                <a:gd name="T7" fmla="*/ 203 h 1073"/>
                <a:gd name="T8" fmla="*/ 53 w 1141"/>
                <a:gd name="T9" fmla="*/ 176 h 1073"/>
                <a:gd name="T10" fmla="*/ 17 w 1141"/>
                <a:gd name="T11" fmla="*/ 252 h 1073"/>
                <a:gd name="T12" fmla="*/ 63 w 1141"/>
                <a:gd name="T13" fmla="*/ 244 h 1073"/>
                <a:gd name="T14" fmla="*/ 101 w 1141"/>
                <a:gd name="T15" fmla="*/ 234 h 1073"/>
                <a:gd name="T16" fmla="*/ 81 w 1141"/>
                <a:gd name="T17" fmla="*/ 310 h 1073"/>
                <a:gd name="T18" fmla="*/ 114 w 1141"/>
                <a:gd name="T19" fmla="*/ 267 h 1073"/>
                <a:gd name="T20" fmla="*/ 123 w 1141"/>
                <a:gd name="T21" fmla="*/ 170 h 1073"/>
                <a:gd name="T22" fmla="*/ 182 w 1141"/>
                <a:gd name="T23" fmla="*/ 105 h 1073"/>
                <a:gd name="T24" fmla="*/ 157 w 1141"/>
                <a:gd name="T25" fmla="*/ 237 h 1073"/>
                <a:gd name="T26" fmla="*/ 236 w 1141"/>
                <a:gd name="T27" fmla="*/ 343 h 1073"/>
                <a:gd name="T28" fmla="*/ 291 w 1141"/>
                <a:gd name="T29" fmla="*/ 521 h 1073"/>
                <a:gd name="T30" fmla="*/ 266 w 1141"/>
                <a:gd name="T31" fmla="*/ 285 h 1073"/>
                <a:gd name="T32" fmla="*/ 281 w 1141"/>
                <a:gd name="T33" fmla="*/ 196 h 1073"/>
                <a:gd name="T34" fmla="*/ 304 w 1141"/>
                <a:gd name="T35" fmla="*/ 163 h 1073"/>
                <a:gd name="T36" fmla="*/ 339 w 1141"/>
                <a:gd name="T37" fmla="*/ 181 h 1073"/>
                <a:gd name="T38" fmla="*/ 357 w 1141"/>
                <a:gd name="T39" fmla="*/ 214 h 1073"/>
                <a:gd name="T40" fmla="*/ 365 w 1141"/>
                <a:gd name="T41" fmla="*/ 279 h 1073"/>
                <a:gd name="T42" fmla="*/ 405 w 1141"/>
                <a:gd name="T43" fmla="*/ 399 h 1073"/>
                <a:gd name="T44" fmla="*/ 430 w 1141"/>
                <a:gd name="T45" fmla="*/ 498 h 1073"/>
                <a:gd name="T46" fmla="*/ 435 w 1141"/>
                <a:gd name="T47" fmla="*/ 536 h 1073"/>
                <a:gd name="T48" fmla="*/ 488 w 1141"/>
                <a:gd name="T49" fmla="*/ 513 h 1073"/>
                <a:gd name="T50" fmla="*/ 555 w 1141"/>
                <a:gd name="T51" fmla="*/ 460 h 1073"/>
                <a:gd name="T52" fmla="*/ 570 w 1141"/>
                <a:gd name="T53" fmla="*/ 410 h 1073"/>
                <a:gd name="T54" fmla="*/ 525 w 1141"/>
                <a:gd name="T55" fmla="*/ 437 h 1073"/>
                <a:gd name="T56" fmla="*/ 520 w 1141"/>
                <a:gd name="T57" fmla="*/ 419 h 1073"/>
                <a:gd name="T58" fmla="*/ 482 w 1141"/>
                <a:gd name="T59" fmla="*/ 432 h 1073"/>
                <a:gd name="T60" fmla="*/ 468 w 1141"/>
                <a:gd name="T61" fmla="*/ 394 h 1073"/>
                <a:gd name="T62" fmla="*/ 426 w 1141"/>
                <a:gd name="T63" fmla="*/ 295 h 1073"/>
                <a:gd name="T64" fmla="*/ 433 w 1141"/>
                <a:gd name="T65" fmla="*/ 241 h 1073"/>
                <a:gd name="T66" fmla="*/ 433 w 1141"/>
                <a:gd name="T67" fmla="*/ 170 h 1073"/>
                <a:gd name="T68" fmla="*/ 408 w 1141"/>
                <a:gd name="T69" fmla="*/ 120 h 1073"/>
                <a:gd name="T70" fmla="*/ 352 w 1141"/>
                <a:gd name="T71" fmla="*/ 86 h 1073"/>
                <a:gd name="T72" fmla="*/ 256 w 1141"/>
                <a:gd name="T73" fmla="*/ 48 h 1073"/>
                <a:gd name="T74" fmla="*/ 154 w 1141"/>
                <a:gd name="T75" fmla="*/ 21 h 1073"/>
                <a:gd name="T76" fmla="*/ 99 w 1141"/>
                <a:gd name="T77" fmla="*/ 0 h 1073"/>
                <a:gd name="T78" fmla="*/ 99 w 1141"/>
                <a:gd name="T79" fmla="*/ 0 h 107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141"/>
                <a:gd name="T121" fmla="*/ 0 h 1073"/>
                <a:gd name="T122" fmla="*/ 1141 w 1141"/>
                <a:gd name="T123" fmla="*/ 1073 h 107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141" h="1073">
                  <a:moveTo>
                    <a:pt x="198" y="0"/>
                  </a:moveTo>
                  <a:lnTo>
                    <a:pt x="147" y="225"/>
                  </a:lnTo>
                  <a:lnTo>
                    <a:pt x="50" y="316"/>
                  </a:lnTo>
                  <a:lnTo>
                    <a:pt x="0" y="407"/>
                  </a:lnTo>
                  <a:lnTo>
                    <a:pt x="107" y="352"/>
                  </a:lnTo>
                  <a:lnTo>
                    <a:pt x="34" y="504"/>
                  </a:lnTo>
                  <a:lnTo>
                    <a:pt x="126" y="489"/>
                  </a:lnTo>
                  <a:lnTo>
                    <a:pt x="202" y="468"/>
                  </a:lnTo>
                  <a:lnTo>
                    <a:pt x="162" y="620"/>
                  </a:lnTo>
                  <a:lnTo>
                    <a:pt x="228" y="535"/>
                  </a:lnTo>
                  <a:lnTo>
                    <a:pt x="247" y="341"/>
                  </a:lnTo>
                  <a:lnTo>
                    <a:pt x="365" y="210"/>
                  </a:lnTo>
                  <a:lnTo>
                    <a:pt x="314" y="474"/>
                  </a:lnTo>
                  <a:lnTo>
                    <a:pt x="472" y="687"/>
                  </a:lnTo>
                  <a:lnTo>
                    <a:pt x="582" y="1042"/>
                  </a:lnTo>
                  <a:lnTo>
                    <a:pt x="533" y="571"/>
                  </a:lnTo>
                  <a:lnTo>
                    <a:pt x="563" y="392"/>
                  </a:lnTo>
                  <a:lnTo>
                    <a:pt x="609" y="326"/>
                  </a:lnTo>
                  <a:lnTo>
                    <a:pt x="679" y="362"/>
                  </a:lnTo>
                  <a:lnTo>
                    <a:pt x="715" y="428"/>
                  </a:lnTo>
                  <a:lnTo>
                    <a:pt x="730" y="559"/>
                  </a:lnTo>
                  <a:lnTo>
                    <a:pt x="810" y="799"/>
                  </a:lnTo>
                  <a:lnTo>
                    <a:pt x="861" y="997"/>
                  </a:lnTo>
                  <a:lnTo>
                    <a:pt x="871" y="1073"/>
                  </a:lnTo>
                  <a:lnTo>
                    <a:pt x="977" y="1027"/>
                  </a:lnTo>
                  <a:lnTo>
                    <a:pt x="1110" y="921"/>
                  </a:lnTo>
                  <a:lnTo>
                    <a:pt x="1141" y="820"/>
                  </a:lnTo>
                  <a:lnTo>
                    <a:pt x="1050" y="875"/>
                  </a:lnTo>
                  <a:lnTo>
                    <a:pt x="1040" y="839"/>
                  </a:lnTo>
                  <a:lnTo>
                    <a:pt x="964" y="864"/>
                  </a:lnTo>
                  <a:lnTo>
                    <a:pt x="937" y="788"/>
                  </a:lnTo>
                  <a:lnTo>
                    <a:pt x="852" y="590"/>
                  </a:lnTo>
                  <a:lnTo>
                    <a:pt x="867" y="483"/>
                  </a:lnTo>
                  <a:lnTo>
                    <a:pt x="867" y="341"/>
                  </a:lnTo>
                  <a:lnTo>
                    <a:pt x="816" y="240"/>
                  </a:lnTo>
                  <a:lnTo>
                    <a:pt x="704" y="173"/>
                  </a:lnTo>
                  <a:lnTo>
                    <a:pt x="512" y="97"/>
                  </a:lnTo>
                  <a:lnTo>
                    <a:pt x="308" y="42"/>
                  </a:lnTo>
                  <a:lnTo>
                    <a:pt x="198" y="0"/>
                  </a:lnTo>
                  <a:close/>
                </a:path>
              </a:pathLst>
            </a:custGeom>
            <a:solidFill>
              <a:srgbClr val="B972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61" name="Freeform 49">
              <a:extLst>
                <a:ext uri="{FF2B5EF4-FFF2-40B4-BE49-F238E27FC236}">
                  <a16:creationId xmlns:a16="http://schemas.microsoft.com/office/drawing/2014/main" id="{90E017C9-B3EE-4FBE-B84E-5020244884B3}"/>
                </a:ext>
              </a:extLst>
            </p:cNvPr>
            <p:cNvSpPr>
              <a:spLocks/>
            </p:cNvSpPr>
            <p:nvPr/>
          </p:nvSpPr>
          <p:spPr bwMode="auto">
            <a:xfrm>
              <a:off x="4556" y="2765"/>
              <a:ext cx="330" cy="648"/>
            </a:xfrm>
            <a:custGeom>
              <a:avLst/>
              <a:gdLst>
                <a:gd name="T0" fmla="*/ 125 w 659"/>
                <a:gd name="T1" fmla="*/ 0 h 1295"/>
                <a:gd name="T2" fmla="*/ 190 w 659"/>
                <a:gd name="T3" fmla="*/ 137 h 1295"/>
                <a:gd name="T4" fmla="*/ 201 w 659"/>
                <a:gd name="T5" fmla="*/ 213 h 1295"/>
                <a:gd name="T6" fmla="*/ 188 w 659"/>
                <a:gd name="T7" fmla="*/ 277 h 1295"/>
                <a:gd name="T8" fmla="*/ 134 w 659"/>
                <a:gd name="T9" fmla="*/ 341 h 1295"/>
                <a:gd name="T10" fmla="*/ 259 w 659"/>
                <a:gd name="T11" fmla="*/ 353 h 1295"/>
                <a:gd name="T12" fmla="*/ 279 w 659"/>
                <a:gd name="T13" fmla="*/ 383 h 1295"/>
                <a:gd name="T14" fmla="*/ 205 w 659"/>
                <a:gd name="T15" fmla="*/ 383 h 1295"/>
                <a:gd name="T16" fmla="*/ 254 w 659"/>
                <a:gd name="T17" fmla="*/ 417 h 1295"/>
                <a:gd name="T18" fmla="*/ 114 w 659"/>
                <a:gd name="T19" fmla="*/ 376 h 1295"/>
                <a:gd name="T20" fmla="*/ 109 w 659"/>
                <a:gd name="T21" fmla="*/ 414 h 1295"/>
                <a:gd name="T22" fmla="*/ 210 w 659"/>
                <a:gd name="T23" fmla="*/ 459 h 1295"/>
                <a:gd name="T24" fmla="*/ 228 w 659"/>
                <a:gd name="T25" fmla="*/ 497 h 1295"/>
                <a:gd name="T26" fmla="*/ 183 w 659"/>
                <a:gd name="T27" fmla="*/ 480 h 1295"/>
                <a:gd name="T28" fmla="*/ 134 w 659"/>
                <a:gd name="T29" fmla="*/ 470 h 1295"/>
                <a:gd name="T30" fmla="*/ 88 w 659"/>
                <a:gd name="T31" fmla="*/ 470 h 1295"/>
                <a:gd name="T32" fmla="*/ 0 w 659"/>
                <a:gd name="T33" fmla="*/ 630 h 1295"/>
                <a:gd name="T34" fmla="*/ 71 w 659"/>
                <a:gd name="T35" fmla="*/ 648 h 1295"/>
                <a:gd name="T36" fmla="*/ 163 w 659"/>
                <a:gd name="T37" fmla="*/ 632 h 1295"/>
                <a:gd name="T38" fmla="*/ 216 w 659"/>
                <a:gd name="T39" fmla="*/ 610 h 1295"/>
                <a:gd name="T40" fmla="*/ 263 w 659"/>
                <a:gd name="T41" fmla="*/ 564 h 1295"/>
                <a:gd name="T42" fmla="*/ 307 w 659"/>
                <a:gd name="T43" fmla="*/ 513 h 1295"/>
                <a:gd name="T44" fmla="*/ 330 w 659"/>
                <a:gd name="T45" fmla="*/ 421 h 1295"/>
                <a:gd name="T46" fmla="*/ 312 w 659"/>
                <a:gd name="T47" fmla="*/ 310 h 1295"/>
                <a:gd name="T48" fmla="*/ 256 w 659"/>
                <a:gd name="T49" fmla="*/ 219 h 1295"/>
                <a:gd name="T50" fmla="*/ 125 w 659"/>
                <a:gd name="T51" fmla="*/ 0 h 1295"/>
                <a:gd name="T52" fmla="*/ 125 w 659"/>
                <a:gd name="T53" fmla="*/ 0 h 129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59"/>
                <a:gd name="T82" fmla="*/ 0 h 1295"/>
                <a:gd name="T83" fmla="*/ 659 w 659"/>
                <a:gd name="T84" fmla="*/ 1295 h 129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59" h="1295">
                  <a:moveTo>
                    <a:pt x="249" y="0"/>
                  </a:moveTo>
                  <a:lnTo>
                    <a:pt x="380" y="274"/>
                  </a:lnTo>
                  <a:lnTo>
                    <a:pt x="401" y="426"/>
                  </a:lnTo>
                  <a:lnTo>
                    <a:pt x="376" y="553"/>
                  </a:lnTo>
                  <a:lnTo>
                    <a:pt x="268" y="681"/>
                  </a:lnTo>
                  <a:lnTo>
                    <a:pt x="517" y="705"/>
                  </a:lnTo>
                  <a:lnTo>
                    <a:pt x="557" y="766"/>
                  </a:lnTo>
                  <a:lnTo>
                    <a:pt x="410" y="766"/>
                  </a:lnTo>
                  <a:lnTo>
                    <a:pt x="507" y="833"/>
                  </a:lnTo>
                  <a:lnTo>
                    <a:pt x="228" y="751"/>
                  </a:lnTo>
                  <a:lnTo>
                    <a:pt x="218" y="827"/>
                  </a:lnTo>
                  <a:lnTo>
                    <a:pt x="420" y="918"/>
                  </a:lnTo>
                  <a:lnTo>
                    <a:pt x="456" y="994"/>
                  </a:lnTo>
                  <a:lnTo>
                    <a:pt x="365" y="960"/>
                  </a:lnTo>
                  <a:lnTo>
                    <a:pt x="268" y="939"/>
                  </a:lnTo>
                  <a:lnTo>
                    <a:pt x="176" y="939"/>
                  </a:lnTo>
                  <a:lnTo>
                    <a:pt x="0" y="1259"/>
                  </a:lnTo>
                  <a:lnTo>
                    <a:pt x="142" y="1295"/>
                  </a:lnTo>
                  <a:lnTo>
                    <a:pt x="325" y="1264"/>
                  </a:lnTo>
                  <a:lnTo>
                    <a:pt x="431" y="1219"/>
                  </a:lnTo>
                  <a:lnTo>
                    <a:pt x="526" y="1127"/>
                  </a:lnTo>
                  <a:lnTo>
                    <a:pt x="614" y="1025"/>
                  </a:lnTo>
                  <a:lnTo>
                    <a:pt x="659" y="842"/>
                  </a:lnTo>
                  <a:lnTo>
                    <a:pt x="623" y="620"/>
                  </a:lnTo>
                  <a:lnTo>
                    <a:pt x="511" y="437"/>
                  </a:lnTo>
                  <a:lnTo>
                    <a:pt x="249" y="0"/>
                  </a:lnTo>
                  <a:close/>
                </a:path>
              </a:pathLst>
            </a:custGeom>
            <a:solidFill>
              <a:srgbClr val="B972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62" name="Freeform 50">
              <a:extLst>
                <a:ext uri="{FF2B5EF4-FFF2-40B4-BE49-F238E27FC236}">
                  <a16:creationId xmlns:a16="http://schemas.microsoft.com/office/drawing/2014/main" id="{51567E27-92DE-4AFD-A674-9B196D4BDBA2}"/>
                </a:ext>
              </a:extLst>
            </p:cNvPr>
            <p:cNvSpPr>
              <a:spLocks/>
            </p:cNvSpPr>
            <p:nvPr/>
          </p:nvSpPr>
          <p:spPr bwMode="auto">
            <a:xfrm>
              <a:off x="4179" y="3187"/>
              <a:ext cx="357" cy="437"/>
            </a:xfrm>
            <a:custGeom>
              <a:avLst/>
              <a:gdLst>
                <a:gd name="T0" fmla="*/ 342 w 715"/>
                <a:gd name="T1" fmla="*/ 0 h 875"/>
                <a:gd name="T2" fmla="*/ 296 w 715"/>
                <a:gd name="T3" fmla="*/ 0 h 875"/>
                <a:gd name="T4" fmla="*/ 263 w 715"/>
                <a:gd name="T5" fmla="*/ 10 h 875"/>
                <a:gd name="T6" fmla="*/ 245 w 715"/>
                <a:gd name="T7" fmla="*/ 56 h 875"/>
                <a:gd name="T8" fmla="*/ 215 w 715"/>
                <a:gd name="T9" fmla="*/ 107 h 875"/>
                <a:gd name="T10" fmla="*/ 169 w 715"/>
                <a:gd name="T11" fmla="*/ 140 h 875"/>
                <a:gd name="T12" fmla="*/ 149 w 715"/>
                <a:gd name="T13" fmla="*/ 185 h 875"/>
                <a:gd name="T14" fmla="*/ 182 w 715"/>
                <a:gd name="T15" fmla="*/ 185 h 875"/>
                <a:gd name="T16" fmla="*/ 159 w 715"/>
                <a:gd name="T17" fmla="*/ 229 h 875"/>
                <a:gd name="T18" fmla="*/ 121 w 715"/>
                <a:gd name="T19" fmla="*/ 290 h 875"/>
                <a:gd name="T20" fmla="*/ 76 w 715"/>
                <a:gd name="T21" fmla="*/ 340 h 875"/>
                <a:gd name="T22" fmla="*/ 0 w 715"/>
                <a:gd name="T23" fmla="*/ 422 h 875"/>
                <a:gd name="T24" fmla="*/ 45 w 715"/>
                <a:gd name="T25" fmla="*/ 437 h 875"/>
                <a:gd name="T26" fmla="*/ 106 w 715"/>
                <a:gd name="T27" fmla="*/ 355 h 875"/>
                <a:gd name="T28" fmla="*/ 144 w 715"/>
                <a:gd name="T29" fmla="*/ 338 h 875"/>
                <a:gd name="T30" fmla="*/ 192 w 715"/>
                <a:gd name="T31" fmla="*/ 254 h 875"/>
                <a:gd name="T32" fmla="*/ 217 w 715"/>
                <a:gd name="T33" fmla="*/ 252 h 875"/>
                <a:gd name="T34" fmla="*/ 329 w 715"/>
                <a:gd name="T35" fmla="*/ 71 h 875"/>
                <a:gd name="T36" fmla="*/ 357 w 715"/>
                <a:gd name="T37" fmla="*/ 21 h 875"/>
                <a:gd name="T38" fmla="*/ 342 w 715"/>
                <a:gd name="T39" fmla="*/ 0 h 875"/>
                <a:gd name="T40" fmla="*/ 342 w 715"/>
                <a:gd name="T41" fmla="*/ 0 h 87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15"/>
                <a:gd name="T64" fmla="*/ 0 h 875"/>
                <a:gd name="T65" fmla="*/ 715 w 715"/>
                <a:gd name="T66" fmla="*/ 875 h 87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15" h="875">
                  <a:moveTo>
                    <a:pt x="684" y="0"/>
                  </a:moveTo>
                  <a:lnTo>
                    <a:pt x="593" y="0"/>
                  </a:lnTo>
                  <a:lnTo>
                    <a:pt x="527" y="21"/>
                  </a:lnTo>
                  <a:lnTo>
                    <a:pt x="490" y="112"/>
                  </a:lnTo>
                  <a:lnTo>
                    <a:pt x="430" y="215"/>
                  </a:lnTo>
                  <a:lnTo>
                    <a:pt x="338" y="280"/>
                  </a:lnTo>
                  <a:lnTo>
                    <a:pt x="298" y="371"/>
                  </a:lnTo>
                  <a:lnTo>
                    <a:pt x="365" y="371"/>
                  </a:lnTo>
                  <a:lnTo>
                    <a:pt x="319" y="458"/>
                  </a:lnTo>
                  <a:lnTo>
                    <a:pt x="243" y="580"/>
                  </a:lnTo>
                  <a:lnTo>
                    <a:pt x="152" y="681"/>
                  </a:lnTo>
                  <a:lnTo>
                    <a:pt x="0" y="844"/>
                  </a:lnTo>
                  <a:lnTo>
                    <a:pt x="91" y="875"/>
                  </a:lnTo>
                  <a:lnTo>
                    <a:pt x="213" y="711"/>
                  </a:lnTo>
                  <a:lnTo>
                    <a:pt x="289" y="677"/>
                  </a:lnTo>
                  <a:lnTo>
                    <a:pt x="384" y="508"/>
                  </a:lnTo>
                  <a:lnTo>
                    <a:pt x="435" y="504"/>
                  </a:lnTo>
                  <a:lnTo>
                    <a:pt x="658" y="143"/>
                  </a:lnTo>
                  <a:lnTo>
                    <a:pt x="715" y="42"/>
                  </a:lnTo>
                  <a:lnTo>
                    <a:pt x="684" y="0"/>
                  </a:lnTo>
                  <a:close/>
                </a:path>
              </a:pathLst>
            </a:custGeom>
            <a:solidFill>
              <a:srgbClr val="B972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63" name="Freeform 51">
              <a:extLst>
                <a:ext uri="{FF2B5EF4-FFF2-40B4-BE49-F238E27FC236}">
                  <a16:creationId xmlns:a16="http://schemas.microsoft.com/office/drawing/2014/main" id="{E0497D8F-2BB7-4601-A9DB-4C727B2D7A82}"/>
                </a:ext>
              </a:extLst>
            </p:cNvPr>
            <p:cNvSpPr>
              <a:spLocks/>
            </p:cNvSpPr>
            <p:nvPr/>
          </p:nvSpPr>
          <p:spPr bwMode="auto">
            <a:xfrm>
              <a:off x="3707" y="3171"/>
              <a:ext cx="626" cy="654"/>
            </a:xfrm>
            <a:custGeom>
              <a:avLst/>
              <a:gdLst>
                <a:gd name="T0" fmla="*/ 0 w 1251"/>
                <a:gd name="T1" fmla="*/ 628 h 1306"/>
                <a:gd name="T2" fmla="*/ 53 w 1251"/>
                <a:gd name="T3" fmla="*/ 582 h 1306"/>
                <a:gd name="T4" fmla="*/ 101 w 1251"/>
                <a:gd name="T5" fmla="*/ 560 h 1306"/>
                <a:gd name="T6" fmla="*/ 73 w 1251"/>
                <a:gd name="T7" fmla="*/ 529 h 1306"/>
                <a:gd name="T8" fmla="*/ 124 w 1251"/>
                <a:gd name="T9" fmla="*/ 532 h 1306"/>
                <a:gd name="T10" fmla="*/ 230 w 1251"/>
                <a:gd name="T11" fmla="*/ 458 h 1306"/>
                <a:gd name="T12" fmla="*/ 304 w 1251"/>
                <a:gd name="T13" fmla="*/ 389 h 1306"/>
                <a:gd name="T14" fmla="*/ 350 w 1251"/>
                <a:gd name="T15" fmla="*/ 369 h 1306"/>
                <a:gd name="T16" fmla="*/ 367 w 1251"/>
                <a:gd name="T17" fmla="*/ 322 h 1306"/>
                <a:gd name="T18" fmla="*/ 446 w 1251"/>
                <a:gd name="T19" fmla="*/ 249 h 1306"/>
                <a:gd name="T20" fmla="*/ 545 w 1251"/>
                <a:gd name="T21" fmla="*/ 105 h 1306"/>
                <a:gd name="T22" fmla="*/ 626 w 1251"/>
                <a:gd name="T23" fmla="*/ 0 h 1306"/>
                <a:gd name="T24" fmla="*/ 545 w 1251"/>
                <a:gd name="T25" fmla="*/ 150 h 1306"/>
                <a:gd name="T26" fmla="*/ 436 w 1251"/>
                <a:gd name="T27" fmla="*/ 344 h 1306"/>
                <a:gd name="T28" fmla="*/ 393 w 1251"/>
                <a:gd name="T29" fmla="*/ 397 h 1306"/>
                <a:gd name="T30" fmla="*/ 261 w 1251"/>
                <a:gd name="T31" fmla="*/ 481 h 1306"/>
                <a:gd name="T32" fmla="*/ 109 w 1251"/>
                <a:gd name="T33" fmla="*/ 620 h 1306"/>
                <a:gd name="T34" fmla="*/ 55 w 1251"/>
                <a:gd name="T35" fmla="*/ 654 h 1306"/>
                <a:gd name="T36" fmla="*/ 0 w 1251"/>
                <a:gd name="T37" fmla="*/ 628 h 1306"/>
                <a:gd name="T38" fmla="*/ 0 w 1251"/>
                <a:gd name="T39" fmla="*/ 628 h 130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51"/>
                <a:gd name="T61" fmla="*/ 0 h 1306"/>
                <a:gd name="T62" fmla="*/ 1251 w 1251"/>
                <a:gd name="T63" fmla="*/ 1306 h 130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51" h="1306">
                  <a:moveTo>
                    <a:pt x="0" y="1255"/>
                  </a:moveTo>
                  <a:lnTo>
                    <a:pt x="106" y="1163"/>
                  </a:lnTo>
                  <a:lnTo>
                    <a:pt x="201" y="1118"/>
                  </a:lnTo>
                  <a:lnTo>
                    <a:pt x="146" y="1057"/>
                  </a:lnTo>
                  <a:lnTo>
                    <a:pt x="247" y="1063"/>
                  </a:lnTo>
                  <a:lnTo>
                    <a:pt x="460" y="914"/>
                  </a:lnTo>
                  <a:lnTo>
                    <a:pt x="608" y="777"/>
                  </a:lnTo>
                  <a:lnTo>
                    <a:pt x="700" y="737"/>
                  </a:lnTo>
                  <a:lnTo>
                    <a:pt x="734" y="644"/>
                  </a:lnTo>
                  <a:lnTo>
                    <a:pt x="892" y="498"/>
                  </a:lnTo>
                  <a:lnTo>
                    <a:pt x="1089" y="209"/>
                  </a:lnTo>
                  <a:lnTo>
                    <a:pt x="1251" y="0"/>
                  </a:lnTo>
                  <a:lnTo>
                    <a:pt x="1089" y="300"/>
                  </a:lnTo>
                  <a:lnTo>
                    <a:pt x="871" y="686"/>
                  </a:lnTo>
                  <a:lnTo>
                    <a:pt x="785" y="793"/>
                  </a:lnTo>
                  <a:lnTo>
                    <a:pt x="521" y="960"/>
                  </a:lnTo>
                  <a:lnTo>
                    <a:pt x="217" y="1239"/>
                  </a:lnTo>
                  <a:lnTo>
                    <a:pt x="110" y="1306"/>
                  </a:lnTo>
                  <a:lnTo>
                    <a:pt x="0" y="1255"/>
                  </a:lnTo>
                  <a:close/>
                </a:path>
              </a:pathLst>
            </a:custGeom>
            <a:solidFill>
              <a:srgbClr val="B972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64" name="Freeform 52">
              <a:extLst>
                <a:ext uri="{FF2B5EF4-FFF2-40B4-BE49-F238E27FC236}">
                  <a16:creationId xmlns:a16="http://schemas.microsoft.com/office/drawing/2014/main" id="{57EE46E0-0120-417A-BF68-3AF33961C37E}"/>
                </a:ext>
              </a:extLst>
            </p:cNvPr>
            <p:cNvSpPr>
              <a:spLocks/>
            </p:cNvSpPr>
            <p:nvPr/>
          </p:nvSpPr>
          <p:spPr bwMode="auto">
            <a:xfrm>
              <a:off x="4211" y="2831"/>
              <a:ext cx="280" cy="310"/>
            </a:xfrm>
            <a:custGeom>
              <a:avLst/>
              <a:gdLst>
                <a:gd name="T0" fmla="*/ 0 w 559"/>
                <a:gd name="T1" fmla="*/ 29 h 620"/>
                <a:gd name="T2" fmla="*/ 67 w 559"/>
                <a:gd name="T3" fmla="*/ 97 h 620"/>
                <a:gd name="T4" fmla="*/ 117 w 559"/>
                <a:gd name="T5" fmla="*/ 131 h 620"/>
                <a:gd name="T6" fmla="*/ 163 w 559"/>
                <a:gd name="T7" fmla="*/ 140 h 620"/>
                <a:gd name="T8" fmla="*/ 213 w 559"/>
                <a:gd name="T9" fmla="*/ 140 h 620"/>
                <a:gd name="T10" fmla="*/ 213 w 559"/>
                <a:gd name="T11" fmla="*/ 87 h 620"/>
                <a:gd name="T12" fmla="*/ 205 w 559"/>
                <a:gd name="T13" fmla="*/ 0 h 620"/>
                <a:gd name="T14" fmla="*/ 251 w 559"/>
                <a:gd name="T15" fmla="*/ 105 h 620"/>
                <a:gd name="T16" fmla="*/ 280 w 559"/>
                <a:gd name="T17" fmla="*/ 214 h 620"/>
                <a:gd name="T18" fmla="*/ 208 w 559"/>
                <a:gd name="T19" fmla="*/ 193 h 620"/>
                <a:gd name="T20" fmla="*/ 231 w 559"/>
                <a:gd name="T21" fmla="*/ 257 h 620"/>
                <a:gd name="T22" fmla="*/ 231 w 559"/>
                <a:gd name="T23" fmla="*/ 283 h 620"/>
                <a:gd name="T24" fmla="*/ 158 w 559"/>
                <a:gd name="T25" fmla="*/ 275 h 620"/>
                <a:gd name="T26" fmla="*/ 94 w 559"/>
                <a:gd name="T27" fmla="*/ 310 h 620"/>
                <a:gd name="T28" fmla="*/ 147 w 559"/>
                <a:gd name="T29" fmla="*/ 254 h 620"/>
                <a:gd name="T30" fmla="*/ 173 w 559"/>
                <a:gd name="T31" fmla="*/ 234 h 620"/>
                <a:gd name="T32" fmla="*/ 188 w 559"/>
                <a:gd name="T33" fmla="*/ 181 h 620"/>
                <a:gd name="T34" fmla="*/ 97 w 559"/>
                <a:gd name="T35" fmla="*/ 132 h 620"/>
                <a:gd name="T36" fmla="*/ 0 w 559"/>
                <a:gd name="T37" fmla="*/ 29 h 620"/>
                <a:gd name="T38" fmla="*/ 0 w 559"/>
                <a:gd name="T39" fmla="*/ 29 h 6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59"/>
                <a:gd name="T61" fmla="*/ 0 h 620"/>
                <a:gd name="T62" fmla="*/ 559 w 559"/>
                <a:gd name="T63" fmla="*/ 620 h 62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59" h="620">
                  <a:moveTo>
                    <a:pt x="0" y="57"/>
                  </a:moveTo>
                  <a:lnTo>
                    <a:pt x="133" y="194"/>
                  </a:lnTo>
                  <a:lnTo>
                    <a:pt x="233" y="261"/>
                  </a:lnTo>
                  <a:lnTo>
                    <a:pt x="325" y="280"/>
                  </a:lnTo>
                  <a:lnTo>
                    <a:pt x="425" y="280"/>
                  </a:lnTo>
                  <a:lnTo>
                    <a:pt x="425" y="173"/>
                  </a:lnTo>
                  <a:lnTo>
                    <a:pt x="410" y="0"/>
                  </a:lnTo>
                  <a:lnTo>
                    <a:pt x="501" y="209"/>
                  </a:lnTo>
                  <a:lnTo>
                    <a:pt x="559" y="428"/>
                  </a:lnTo>
                  <a:lnTo>
                    <a:pt x="416" y="386"/>
                  </a:lnTo>
                  <a:lnTo>
                    <a:pt x="462" y="513"/>
                  </a:lnTo>
                  <a:lnTo>
                    <a:pt x="462" y="565"/>
                  </a:lnTo>
                  <a:lnTo>
                    <a:pt x="315" y="550"/>
                  </a:lnTo>
                  <a:lnTo>
                    <a:pt x="188" y="620"/>
                  </a:lnTo>
                  <a:lnTo>
                    <a:pt x="294" y="508"/>
                  </a:lnTo>
                  <a:lnTo>
                    <a:pt x="346" y="468"/>
                  </a:lnTo>
                  <a:lnTo>
                    <a:pt x="376" y="361"/>
                  </a:lnTo>
                  <a:lnTo>
                    <a:pt x="193" y="264"/>
                  </a:lnTo>
                  <a:lnTo>
                    <a:pt x="0" y="57"/>
                  </a:lnTo>
                  <a:close/>
                </a:path>
              </a:pathLst>
            </a:custGeom>
            <a:solidFill>
              <a:srgbClr val="B972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65" name="Freeform 53">
              <a:extLst>
                <a:ext uri="{FF2B5EF4-FFF2-40B4-BE49-F238E27FC236}">
                  <a16:creationId xmlns:a16="http://schemas.microsoft.com/office/drawing/2014/main" id="{E1C4E2B3-4D31-45D3-BB90-850CDAB1D778}"/>
                </a:ext>
              </a:extLst>
            </p:cNvPr>
            <p:cNvSpPr>
              <a:spLocks/>
            </p:cNvSpPr>
            <p:nvPr/>
          </p:nvSpPr>
          <p:spPr bwMode="auto">
            <a:xfrm>
              <a:off x="3682" y="2989"/>
              <a:ext cx="147" cy="135"/>
            </a:xfrm>
            <a:custGeom>
              <a:avLst/>
              <a:gdLst>
                <a:gd name="T0" fmla="*/ 147 w 294"/>
                <a:gd name="T1" fmla="*/ 0 h 270"/>
                <a:gd name="T2" fmla="*/ 122 w 294"/>
                <a:gd name="T3" fmla="*/ 43 h 270"/>
                <a:gd name="T4" fmla="*/ 58 w 294"/>
                <a:gd name="T5" fmla="*/ 94 h 270"/>
                <a:gd name="T6" fmla="*/ 0 w 294"/>
                <a:gd name="T7" fmla="*/ 135 h 270"/>
                <a:gd name="T8" fmla="*/ 49 w 294"/>
                <a:gd name="T9" fmla="*/ 69 h 270"/>
                <a:gd name="T10" fmla="*/ 81 w 294"/>
                <a:gd name="T11" fmla="*/ 23 h 270"/>
                <a:gd name="T12" fmla="*/ 107 w 294"/>
                <a:gd name="T13" fmla="*/ 0 h 270"/>
                <a:gd name="T14" fmla="*/ 147 w 294"/>
                <a:gd name="T15" fmla="*/ 0 h 270"/>
                <a:gd name="T16" fmla="*/ 147 w 294"/>
                <a:gd name="T17" fmla="*/ 0 h 27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94"/>
                <a:gd name="T28" fmla="*/ 0 h 270"/>
                <a:gd name="T29" fmla="*/ 294 w 294"/>
                <a:gd name="T30" fmla="*/ 270 h 27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94" h="270">
                  <a:moveTo>
                    <a:pt x="294" y="0"/>
                  </a:moveTo>
                  <a:lnTo>
                    <a:pt x="243" y="85"/>
                  </a:lnTo>
                  <a:lnTo>
                    <a:pt x="116" y="188"/>
                  </a:lnTo>
                  <a:lnTo>
                    <a:pt x="0" y="270"/>
                  </a:lnTo>
                  <a:lnTo>
                    <a:pt x="97" y="137"/>
                  </a:lnTo>
                  <a:lnTo>
                    <a:pt x="161" y="45"/>
                  </a:lnTo>
                  <a:lnTo>
                    <a:pt x="213" y="0"/>
                  </a:lnTo>
                  <a:lnTo>
                    <a:pt x="294" y="0"/>
                  </a:lnTo>
                  <a:close/>
                </a:path>
              </a:pathLst>
            </a:custGeom>
            <a:solidFill>
              <a:srgbClr val="FFE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66" name="Freeform 54">
              <a:extLst>
                <a:ext uri="{FF2B5EF4-FFF2-40B4-BE49-F238E27FC236}">
                  <a16:creationId xmlns:a16="http://schemas.microsoft.com/office/drawing/2014/main" id="{8DFBC2C4-7324-4BE6-A0A1-9FF31AFF260E}"/>
                </a:ext>
              </a:extLst>
            </p:cNvPr>
            <p:cNvSpPr>
              <a:spLocks/>
            </p:cNvSpPr>
            <p:nvPr/>
          </p:nvSpPr>
          <p:spPr bwMode="auto">
            <a:xfrm>
              <a:off x="3910" y="2740"/>
              <a:ext cx="122" cy="198"/>
            </a:xfrm>
            <a:custGeom>
              <a:avLst/>
              <a:gdLst>
                <a:gd name="T0" fmla="*/ 3 w 243"/>
                <a:gd name="T1" fmla="*/ 162 h 397"/>
                <a:gd name="T2" fmla="*/ 26 w 243"/>
                <a:gd name="T3" fmla="*/ 107 h 397"/>
                <a:gd name="T4" fmla="*/ 122 w 243"/>
                <a:gd name="T5" fmla="*/ 0 h 397"/>
                <a:gd name="T6" fmla="*/ 122 w 243"/>
                <a:gd name="T7" fmla="*/ 48 h 397"/>
                <a:gd name="T8" fmla="*/ 61 w 243"/>
                <a:gd name="T9" fmla="*/ 104 h 397"/>
                <a:gd name="T10" fmla="*/ 26 w 243"/>
                <a:gd name="T11" fmla="*/ 153 h 397"/>
                <a:gd name="T12" fmla="*/ 0 w 243"/>
                <a:gd name="T13" fmla="*/ 198 h 397"/>
                <a:gd name="T14" fmla="*/ 3 w 243"/>
                <a:gd name="T15" fmla="*/ 162 h 397"/>
                <a:gd name="T16" fmla="*/ 3 w 243"/>
                <a:gd name="T17" fmla="*/ 162 h 39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43"/>
                <a:gd name="T28" fmla="*/ 0 h 397"/>
                <a:gd name="T29" fmla="*/ 243 w 243"/>
                <a:gd name="T30" fmla="*/ 397 h 39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43" h="397">
                  <a:moveTo>
                    <a:pt x="6" y="325"/>
                  </a:moveTo>
                  <a:lnTo>
                    <a:pt x="51" y="214"/>
                  </a:lnTo>
                  <a:lnTo>
                    <a:pt x="243" y="0"/>
                  </a:lnTo>
                  <a:lnTo>
                    <a:pt x="243" y="96"/>
                  </a:lnTo>
                  <a:lnTo>
                    <a:pt x="122" y="209"/>
                  </a:lnTo>
                  <a:lnTo>
                    <a:pt x="51" y="306"/>
                  </a:lnTo>
                  <a:lnTo>
                    <a:pt x="0" y="397"/>
                  </a:lnTo>
                  <a:lnTo>
                    <a:pt x="6" y="325"/>
                  </a:lnTo>
                  <a:close/>
                </a:path>
              </a:pathLst>
            </a:custGeom>
            <a:solidFill>
              <a:srgbClr val="FFE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67" name="Freeform 55">
              <a:extLst>
                <a:ext uri="{FF2B5EF4-FFF2-40B4-BE49-F238E27FC236}">
                  <a16:creationId xmlns:a16="http://schemas.microsoft.com/office/drawing/2014/main" id="{9BF02784-264D-419D-9635-A1063F0A59AF}"/>
                </a:ext>
              </a:extLst>
            </p:cNvPr>
            <p:cNvSpPr>
              <a:spLocks/>
            </p:cNvSpPr>
            <p:nvPr/>
          </p:nvSpPr>
          <p:spPr bwMode="auto">
            <a:xfrm>
              <a:off x="3796" y="3164"/>
              <a:ext cx="517" cy="503"/>
            </a:xfrm>
            <a:custGeom>
              <a:avLst/>
              <a:gdLst>
                <a:gd name="T0" fmla="*/ 0 w 1034"/>
                <a:gd name="T1" fmla="*/ 503 h 1005"/>
                <a:gd name="T2" fmla="*/ 81 w 1034"/>
                <a:gd name="T3" fmla="*/ 416 h 1005"/>
                <a:gd name="T4" fmla="*/ 163 w 1034"/>
                <a:gd name="T5" fmla="*/ 363 h 1005"/>
                <a:gd name="T6" fmla="*/ 190 w 1034"/>
                <a:gd name="T7" fmla="*/ 328 h 1005"/>
                <a:gd name="T8" fmla="*/ 231 w 1034"/>
                <a:gd name="T9" fmla="*/ 305 h 1005"/>
                <a:gd name="T10" fmla="*/ 297 w 1034"/>
                <a:gd name="T11" fmla="*/ 214 h 1005"/>
                <a:gd name="T12" fmla="*/ 431 w 1034"/>
                <a:gd name="T13" fmla="*/ 79 h 1005"/>
                <a:gd name="T14" fmla="*/ 517 w 1034"/>
                <a:gd name="T15" fmla="*/ 0 h 1005"/>
                <a:gd name="T16" fmla="*/ 383 w 1034"/>
                <a:gd name="T17" fmla="*/ 163 h 1005"/>
                <a:gd name="T18" fmla="*/ 312 w 1034"/>
                <a:gd name="T19" fmla="*/ 254 h 1005"/>
                <a:gd name="T20" fmla="*/ 262 w 1034"/>
                <a:gd name="T21" fmla="*/ 299 h 1005"/>
                <a:gd name="T22" fmla="*/ 241 w 1034"/>
                <a:gd name="T23" fmla="*/ 340 h 1005"/>
                <a:gd name="T24" fmla="*/ 210 w 1034"/>
                <a:gd name="T25" fmla="*/ 354 h 1005"/>
                <a:gd name="T26" fmla="*/ 193 w 1034"/>
                <a:gd name="T27" fmla="*/ 381 h 1005"/>
                <a:gd name="T28" fmla="*/ 140 w 1034"/>
                <a:gd name="T29" fmla="*/ 412 h 1005"/>
                <a:gd name="T30" fmla="*/ 81 w 1034"/>
                <a:gd name="T31" fmla="*/ 462 h 1005"/>
                <a:gd name="T32" fmla="*/ 31 w 1034"/>
                <a:gd name="T33" fmla="*/ 500 h 1005"/>
                <a:gd name="T34" fmla="*/ 0 w 1034"/>
                <a:gd name="T35" fmla="*/ 503 h 1005"/>
                <a:gd name="T36" fmla="*/ 0 w 1034"/>
                <a:gd name="T37" fmla="*/ 503 h 100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034"/>
                <a:gd name="T58" fmla="*/ 0 h 1005"/>
                <a:gd name="T59" fmla="*/ 1034 w 1034"/>
                <a:gd name="T60" fmla="*/ 1005 h 100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034" h="1005">
                  <a:moveTo>
                    <a:pt x="0" y="1005"/>
                  </a:moveTo>
                  <a:lnTo>
                    <a:pt x="161" y="832"/>
                  </a:lnTo>
                  <a:lnTo>
                    <a:pt x="325" y="726"/>
                  </a:lnTo>
                  <a:lnTo>
                    <a:pt x="380" y="656"/>
                  </a:lnTo>
                  <a:lnTo>
                    <a:pt x="462" y="610"/>
                  </a:lnTo>
                  <a:lnTo>
                    <a:pt x="593" y="427"/>
                  </a:lnTo>
                  <a:lnTo>
                    <a:pt x="861" y="157"/>
                  </a:lnTo>
                  <a:lnTo>
                    <a:pt x="1034" y="0"/>
                  </a:lnTo>
                  <a:lnTo>
                    <a:pt x="766" y="325"/>
                  </a:lnTo>
                  <a:lnTo>
                    <a:pt x="623" y="507"/>
                  </a:lnTo>
                  <a:lnTo>
                    <a:pt x="523" y="598"/>
                  </a:lnTo>
                  <a:lnTo>
                    <a:pt x="481" y="680"/>
                  </a:lnTo>
                  <a:lnTo>
                    <a:pt x="420" y="707"/>
                  </a:lnTo>
                  <a:lnTo>
                    <a:pt x="386" y="762"/>
                  </a:lnTo>
                  <a:lnTo>
                    <a:pt x="279" y="823"/>
                  </a:lnTo>
                  <a:lnTo>
                    <a:pt x="161" y="924"/>
                  </a:lnTo>
                  <a:lnTo>
                    <a:pt x="61" y="1000"/>
                  </a:lnTo>
                  <a:lnTo>
                    <a:pt x="0" y="1005"/>
                  </a:lnTo>
                  <a:close/>
                </a:path>
              </a:pathLst>
            </a:custGeom>
            <a:solidFill>
              <a:srgbClr val="FFE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68" name="Freeform 56">
              <a:extLst>
                <a:ext uri="{FF2B5EF4-FFF2-40B4-BE49-F238E27FC236}">
                  <a16:creationId xmlns:a16="http://schemas.microsoft.com/office/drawing/2014/main" id="{91C3BD80-527F-4422-B146-B8F0344F6C2E}"/>
                </a:ext>
              </a:extLst>
            </p:cNvPr>
            <p:cNvSpPr>
              <a:spLocks/>
            </p:cNvSpPr>
            <p:nvPr/>
          </p:nvSpPr>
          <p:spPr bwMode="auto">
            <a:xfrm>
              <a:off x="4158" y="3162"/>
              <a:ext cx="333" cy="421"/>
            </a:xfrm>
            <a:custGeom>
              <a:avLst/>
              <a:gdLst>
                <a:gd name="T0" fmla="*/ 18 w 666"/>
                <a:gd name="T1" fmla="*/ 378 h 842"/>
                <a:gd name="T2" fmla="*/ 120 w 666"/>
                <a:gd name="T3" fmla="*/ 160 h 842"/>
                <a:gd name="T4" fmla="*/ 155 w 666"/>
                <a:gd name="T5" fmla="*/ 63 h 842"/>
                <a:gd name="T6" fmla="*/ 193 w 666"/>
                <a:gd name="T7" fmla="*/ 15 h 842"/>
                <a:gd name="T8" fmla="*/ 234 w 666"/>
                <a:gd name="T9" fmla="*/ 2 h 842"/>
                <a:gd name="T10" fmla="*/ 333 w 666"/>
                <a:gd name="T11" fmla="*/ 0 h 842"/>
                <a:gd name="T12" fmla="*/ 251 w 666"/>
                <a:gd name="T13" fmla="*/ 25 h 842"/>
                <a:gd name="T14" fmla="*/ 208 w 666"/>
                <a:gd name="T15" fmla="*/ 63 h 842"/>
                <a:gd name="T16" fmla="*/ 168 w 666"/>
                <a:gd name="T17" fmla="*/ 119 h 842"/>
                <a:gd name="T18" fmla="*/ 128 w 666"/>
                <a:gd name="T19" fmla="*/ 221 h 842"/>
                <a:gd name="T20" fmla="*/ 166 w 666"/>
                <a:gd name="T21" fmla="*/ 221 h 842"/>
                <a:gd name="T22" fmla="*/ 110 w 666"/>
                <a:gd name="T23" fmla="*/ 284 h 842"/>
                <a:gd name="T24" fmla="*/ 23 w 666"/>
                <a:gd name="T25" fmla="*/ 421 h 842"/>
                <a:gd name="T26" fmla="*/ 0 w 666"/>
                <a:gd name="T27" fmla="*/ 401 h 842"/>
                <a:gd name="T28" fmla="*/ 18 w 666"/>
                <a:gd name="T29" fmla="*/ 378 h 842"/>
                <a:gd name="T30" fmla="*/ 18 w 666"/>
                <a:gd name="T31" fmla="*/ 378 h 84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66"/>
                <a:gd name="T49" fmla="*/ 0 h 842"/>
                <a:gd name="T50" fmla="*/ 666 w 666"/>
                <a:gd name="T51" fmla="*/ 842 h 84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66" h="842">
                  <a:moveTo>
                    <a:pt x="36" y="756"/>
                  </a:moveTo>
                  <a:lnTo>
                    <a:pt x="240" y="319"/>
                  </a:lnTo>
                  <a:lnTo>
                    <a:pt x="310" y="125"/>
                  </a:lnTo>
                  <a:lnTo>
                    <a:pt x="386" y="30"/>
                  </a:lnTo>
                  <a:lnTo>
                    <a:pt x="468" y="4"/>
                  </a:lnTo>
                  <a:lnTo>
                    <a:pt x="666" y="0"/>
                  </a:lnTo>
                  <a:lnTo>
                    <a:pt x="502" y="49"/>
                  </a:lnTo>
                  <a:lnTo>
                    <a:pt x="416" y="125"/>
                  </a:lnTo>
                  <a:lnTo>
                    <a:pt x="335" y="237"/>
                  </a:lnTo>
                  <a:lnTo>
                    <a:pt x="255" y="441"/>
                  </a:lnTo>
                  <a:lnTo>
                    <a:pt x="331" y="441"/>
                  </a:lnTo>
                  <a:lnTo>
                    <a:pt x="219" y="568"/>
                  </a:lnTo>
                  <a:lnTo>
                    <a:pt x="46" y="842"/>
                  </a:lnTo>
                  <a:lnTo>
                    <a:pt x="0" y="802"/>
                  </a:lnTo>
                  <a:lnTo>
                    <a:pt x="36" y="756"/>
                  </a:lnTo>
                  <a:close/>
                </a:path>
              </a:pathLst>
            </a:custGeom>
            <a:solidFill>
              <a:srgbClr val="FFE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69" name="Freeform 57">
              <a:extLst>
                <a:ext uri="{FF2B5EF4-FFF2-40B4-BE49-F238E27FC236}">
                  <a16:creationId xmlns:a16="http://schemas.microsoft.com/office/drawing/2014/main" id="{9686578F-267C-457D-A32B-97A526747A78}"/>
                </a:ext>
              </a:extLst>
            </p:cNvPr>
            <p:cNvSpPr>
              <a:spLocks/>
            </p:cNvSpPr>
            <p:nvPr/>
          </p:nvSpPr>
          <p:spPr bwMode="auto">
            <a:xfrm>
              <a:off x="4498" y="2781"/>
              <a:ext cx="96" cy="431"/>
            </a:xfrm>
            <a:custGeom>
              <a:avLst/>
              <a:gdLst>
                <a:gd name="T0" fmla="*/ 0 w 192"/>
                <a:gd name="T1" fmla="*/ 102 h 864"/>
                <a:gd name="T2" fmla="*/ 23 w 192"/>
                <a:gd name="T3" fmla="*/ 268 h 864"/>
                <a:gd name="T4" fmla="*/ 28 w 192"/>
                <a:gd name="T5" fmla="*/ 344 h 864"/>
                <a:gd name="T6" fmla="*/ 61 w 192"/>
                <a:gd name="T7" fmla="*/ 431 h 864"/>
                <a:gd name="T8" fmla="*/ 96 w 192"/>
                <a:gd name="T9" fmla="*/ 370 h 864"/>
                <a:gd name="T10" fmla="*/ 61 w 192"/>
                <a:gd name="T11" fmla="*/ 250 h 864"/>
                <a:gd name="T12" fmla="*/ 38 w 192"/>
                <a:gd name="T13" fmla="*/ 150 h 864"/>
                <a:gd name="T14" fmla="*/ 63 w 192"/>
                <a:gd name="T15" fmla="*/ 178 h 864"/>
                <a:gd name="T16" fmla="*/ 43 w 192"/>
                <a:gd name="T17" fmla="*/ 124 h 864"/>
                <a:gd name="T18" fmla="*/ 32 w 192"/>
                <a:gd name="T19" fmla="*/ 50 h 864"/>
                <a:gd name="T20" fmla="*/ 20 w 192"/>
                <a:gd name="T21" fmla="*/ 0 h 864"/>
                <a:gd name="T22" fmla="*/ 0 w 192"/>
                <a:gd name="T23" fmla="*/ 59 h 864"/>
                <a:gd name="T24" fmla="*/ 0 w 192"/>
                <a:gd name="T25" fmla="*/ 102 h 864"/>
                <a:gd name="T26" fmla="*/ 0 w 192"/>
                <a:gd name="T27" fmla="*/ 102 h 86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92"/>
                <a:gd name="T43" fmla="*/ 0 h 864"/>
                <a:gd name="T44" fmla="*/ 192 w 192"/>
                <a:gd name="T45" fmla="*/ 864 h 86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92" h="864">
                  <a:moveTo>
                    <a:pt x="0" y="204"/>
                  </a:moveTo>
                  <a:lnTo>
                    <a:pt x="45" y="538"/>
                  </a:lnTo>
                  <a:lnTo>
                    <a:pt x="55" y="690"/>
                  </a:lnTo>
                  <a:lnTo>
                    <a:pt x="121" y="864"/>
                  </a:lnTo>
                  <a:lnTo>
                    <a:pt x="192" y="742"/>
                  </a:lnTo>
                  <a:lnTo>
                    <a:pt x="121" y="502"/>
                  </a:lnTo>
                  <a:lnTo>
                    <a:pt x="76" y="301"/>
                  </a:lnTo>
                  <a:lnTo>
                    <a:pt x="125" y="356"/>
                  </a:lnTo>
                  <a:lnTo>
                    <a:pt x="85" y="249"/>
                  </a:lnTo>
                  <a:lnTo>
                    <a:pt x="64" y="101"/>
                  </a:lnTo>
                  <a:lnTo>
                    <a:pt x="40" y="0"/>
                  </a:lnTo>
                  <a:lnTo>
                    <a:pt x="0" y="118"/>
                  </a:lnTo>
                  <a:lnTo>
                    <a:pt x="0" y="204"/>
                  </a:lnTo>
                  <a:close/>
                </a:path>
              </a:pathLst>
            </a:custGeom>
            <a:solidFill>
              <a:srgbClr val="FFE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70" name="Freeform 58">
              <a:extLst>
                <a:ext uri="{FF2B5EF4-FFF2-40B4-BE49-F238E27FC236}">
                  <a16:creationId xmlns:a16="http://schemas.microsoft.com/office/drawing/2014/main" id="{29D8902F-D6C6-468C-985A-5340F5D1EA71}"/>
                </a:ext>
              </a:extLst>
            </p:cNvPr>
            <p:cNvSpPr>
              <a:spLocks/>
            </p:cNvSpPr>
            <p:nvPr/>
          </p:nvSpPr>
          <p:spPr bwMode="auto">
            <a:xfrm>
              <a:off x="4427" y="3208"/>
              <a:ext cx="190" cy="226"/>
            </a:xfrm>
            <a:custGeom>
              <a:avLst/>
              <a:gdLst>
                <a:gd name="T0" fmla="*/ 134 w 380"/>
                <a:gd name="T1" fmla="*/ 43 h 453"/>
                <a:gd name="T2" fmla="*/ 102 w 380"/>
                <a:gd name="T3" fmla="*/ 117 h 453"/>
                <a:gd name="T4" fmla="*/ 0 w 380"/>
                <a:gd name="T5" fmla="*/ 226 h 453"/>
                <a:gd name="T6" fmla="*/ 69 w 380"/>
                <a:gd name="T7" fmla="*/ 119 h 453"/>
                <a:gd name="T8" fmla="*/ 117 w 380"/>
                <a:gd name="T9" fmla="*/ 27 h 453"/>
                <a:gd name="T10" fmla="*/ 163 w 380"/>
                <a:gd name="T11" fmla="*/ 0 h 453"/>
                <a:gd name="T12" fmla="*/ 190 w 380"/>
                <a:gd name="T13" fmla="*/ 7 h 453"/>
                <a:gd name="T14" fmla="*/ 134 w 380"/>
                <a:gd name="T15" fmla="*/ 43 h 453"/>
                <a:gd name="T16" fmla="*/ 134 w 380"/>
                <a:gd name="T17" fmla="*/ 43 h 4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80"/>
                <a:gd name="T28" fmla="*/ 0 h 453"/>
                <a:gd name="T29" fmla="*/ 380 w 380"/>
                <a:gd name="T30" fmla="*/ 453 h 45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80" h="453">
                  <a:moveTo>
                    <a:pt x="268" y="86"/>
                  </a:moveTo>
                  <a:lnTo>
                    <a:pt x="204" y="234"/>
                  </a:lnTo>
                  <a:lnTo>
                    <a:pt x="0" y="453"/>
                  </a:lnTo>
                  <a:lnTo>
                    <a:pt x="137" y="238"/>
                  </a:lnTo>
                  <a:lnTo>
                    <a:pt x="234" y="55"/>
                  </a:lnTo>
                  <a:lnTo>
                    <a:pt x="325" y="0"/>
                  </a:lnTo>
                  <a:lnTo>
                    <a:pt x="380" y="15"/>
                  </a:lnTo>
                  <a:lnTo>
                    <a:pt x="268" y="86"/>
                  </a:lnTo>
                  <a:close/>
                </a:path>
              </a:pathLst>
            </a:custGeom>
            <a:solidFill>
              <a:srgbClr val="FFE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71" name="Freeform 59">
              <a:extLst>
                <a:ext uri="{FF2B5EF4-FFF2-40B4-BE49-F238E27FC236}">
                  <a16:creationId xmlns:a16="http://schemas.microsoft.com/office/drawing/2014/main" id="{D8ABA982-1E48-4409-9D28-54CDA074EECF}"/>
                </a:ext>
              </a:extLst>
            </p:cNvPr>
            <p:cNvSpPr>
              <a:spLocks/>
            </p:cNvSpPr>
            <p:nvPr/>
          </p:nvSpPr>
          <p:spPr bwMode="auto">
            <a:xfrm>
              <a:off x="4242" y="2816"/>
              <a:ext cx="159" cy="135"/>
            </a:xfrm>
            <a:custGeom>
              <a:avLst/>
              <a:gdLst>
                <a:gd name="T0" fmla="*/ 0 w 320"/>
                <a:gd name="T1" fmla="*/ 59 h 270"/>
                <a:gd name="T2" fmla="*/ 53 w 320"/>
                <a:gd name="T3" fmla="*/ 115 h 270"/>
                <a:gd name="T4" fmla="*/ 89 w 320"/>
                <a:gd name="T5" fmla="*/ 132 h 270"/>
                <a:gd name="T6" fmla="*/ 147 w 320"/>
                <a:gd name="T7" fmla="*/ 135 h 270"/>
                <a:gd name="T8" fmla="*/ 157 w 320"/>
                <a:gd name="T9" fmla="*/ 115 h 270"/>
                <a:gd name="T10" fmla="*/ 159 w 320"/>
                <a:gd name="T11" fmla="*/ 59 h 270"/>
                <a:gd name="T12" fmla="*/ 132 w 320"/>
                <a:gd name="T13" fmla="*/ 0 h 270"/>
                <a:gd name="T14" fmla="*/ 136 w 320"/>
                <a:gd name="T15" fmla="*/ 67 h 270"/>
                <a:gd name="T16" fmla="*/ 121 w 320"/>
                <a:gd name="T17" fmla="*/ 107 h 270"/>
                <a:gd name="T18" fmla="*/ 68 w 320"/>
                <a:gd name="T19" fmla="*/ 97 h 270"/>
                <a:gd name="T20" fmla="*/ 0 w 320"/>
                <a:gd name="T21" fmla="*/ 59 h 270"/>
                <a:gd name="T22" fmla="*/ 0 w 320"/>
                <a:gd name="T23" fmla="*/ 59 h 27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0"/>
                <a:gd name="T37" fmla="*/ 0 h 270"/>
                <a:gd name="T38" fmla="*/ 320 w 320"/>
                <a:gd name="T39" fmla="*/ 270 h 27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0" h="270">
                  <a:moveTo>
                    <a:pt x="0" y="118"/>
                  </a:moveTo>
                  <a:lnTo>
                    <a:pt x="107" y="230"/>
                  </a:lnTo>
                  <a:lnTo>
                    <a:pt x="179" y="264"/>
                  </a:lnTo>
                  <a:lnTo>
                    <a:pt x="295" y="270"/>
                  </a:lnTo>
                  <a:lnTo>
                    <a:pt x="316" y="230"/>
                  </a:lnTo>
                  <a:lnTo>
                    <a:pt x="320" y="118"/>
                  </a:lnTo>
                  <a:lnTo>
                    <a:pt x="265" y="0"/>
                  </a:lnTo>
                  <a:lnTo>
                    <a:pt x="274" y="133"/>
                  </a:lnTo>
                  <a:lnTo>
                    <a:pt x="244" y="214"/>
                  </a:lnTo>
                  <a:lnTo>
                    <a:pt x="137" y="194"/>
                  </a:lnTo>
                  <a:lnTo>
                    <a:pt x="0" y="118"/>
                  </a:lnTo>
                  <a:close/>
                </a:path>
              </a:pathLst>
            </a:custGeom>
            <a:solidFill>
              <a:srgbClr val="FFE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72" name="Freeform 60">
              <a:extLst>
                <a:ext uri="{FF2B5EF4-FFF2-40B4-BE49-F238E27FC236}">
                  <a16:creationId xmlns:a16="http://schemas.microsoft.com/office/drawing/2014/main" id="{EA158436-B39D-4A63-BEC1-B0DE68A7D5D3}"/>
                </a:ext>
              </a:extLst>
            </p:cNvPr>
            <p:cNvSpPr>
              <a:spLocks/>
            </p:cNvSpPr>
            <p:nvPr/>
          </p:nvSpPr>
          <p:spPr bwMode="auto">
            <a:xfrm>
              <a:off x="4457" y="2819"/>
              <a:ext cx="209" cy="655"/>
            </a:xfrm>
            <a:custGeom>
              <a:avLst/>
              <a:gdLst>
                <a:gd name="T0" fmla="*/ 0 w 416"/>
                <a:gd name="T1" fmla="*/ 631 h 1310"/>
                <a:gd name="T2" fmla="*/ 73 w 416"/>
                <a:gd name="T3" fmla="*/ 544 h 1310"/>
                <a:gd name="T4" fmla="*/ 140 w 416"/>
                <a:gd name="T5" fmla="*/ 429 h 1310"/>
                <a:gd name="T6" fmla="*/ 171 w 416"/>
                <a:gd name="T7" fmla="*/ 386 h 1310"/>
                <a:gd name="T8" fmla="*/ 125 w 416"/>
                <a:gd name="T9" fmla="*/ 382 h 1310"/>
                <a:gd name="T10" fmla="*/ 156 w 416"/>
                <a:gd name="T11" fmla="*/ 351 h 1310"/>
                <a:gd name="T12" fmla="*/ 145 w 416"/>
                <a:gd name="T13" fmla="*/ 277 h 1310"/>
                <a:gd name="T14" fmla="*/ 122 w 416"/>
                <a:gd name="T15" fmla="*/ 143 h 1310"/>
                <a:gd name="T16" fmla="*/ 148 w 416"/>
                <a:gd name="T17" fmla="*/ 0 h 1310"/>
                <a:gd name="T18" fmla="*/ 171 w 416"/>
                <a:gd name="T19" fmla="*/ 143 h 1310"/>
                <a:gd name="T20" fmla="*/ 209 w 416"/>
                <a:gd name="T21" fmla="*/ 333 h 1310"/>
                <a:gd name="T22" fmla="*/ 183 w 416"/>
                <a:gd name="T23" fmla="*/ 440 h 1310"/>
                <a:gd name="T24" fmla="*/ 72 w 416"/>
                <a:gd name="T25" fmla="*/ 610 h 1310"/>
                <a:gd name="T26" fmla="*/ 34 w 416"/>
                <a:gd name="T27" fmla="*/ 655 h 1310"/>
                <a:gd name="T28" fmla="*/ 0 w 416"/>
                <a:gd name="T29" fmla="*/ 631 h 1310"/>
                <a:gd name="T30" fmla="*/ 0 w 416"/>
                <a:gd name="T31" fmla="*/ 631 h 13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16"/>
                <a:gd name="T49" fmla="*/ 0 h 1310"/>
                <a:gd name="T50" fmla="*/ 416 w 416"/>
                <a:gd name="T51" fmla="*/ 1310 h 13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16" h="1310">
                  <a:moveTo>
                    <a:pt x="0" y="1261"/>
                  </a:moveTo>
                  <a:lnTo>
                    <a:pt x="146" y="1088"/>
                  </a:lnTo>
                  <a:lnTo>
                    <a:pt x="279" y="858"/>
                  </a:lnTo>
                  <a:lnTo>
                    <a:pt x="340" y="772"/>
                  </a:lnTo>
                  <a:lnTo>
                    <a:pt x="249" y="763"/>
                  </a:lnTo>
                  <a:lnTo>
                    <a:pt x="310" y="702"/>
                  </a:lnTo>
                  <a:lnTo>
                    <a:pt x="289" y="554"/>
                  </a:lnTo>
                  <a:lnTo>
                    <a:pt x="243" y="286"/>
                  </a:lnTo>
                  <a:lnTo>
                    <a:pt x="295" y="0"/>
                  </a:lnTo>
                  <a:lnTo>
                    <a:pt x="340" y="286"/>
                  </a:lnTo>
                  <a:lnTo>
                    <a:pt x="416" y="666"/>
                  </a:lnTo>
                  <a:lnTo>
                    <a:pt x="365" y="879"/>
                  </a:lnTo>
                  <a:lnTo>
                    <a:pt x="143" y="1219"/>
                  </a:lnTo>
                  <a:lnTo>
                    <a:pt x="67" y="1310"/>
                  </a:lnTo>
                  <a:lnTo>
                    <a:pt x="0" y="1261"/>
                  </a:lnTo>
                  <a:close/>
                </a:path>
              </a:pathLst>
            </a:custGeom>
            <a:solidFill>
              <a:srgbClr val="B972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73" name="Freeform 61">
              <a:extLst>
                <a:ext uri="{FF2B5EF4-FFF2-40B4-BE49-F238E27FC236}">
                  <a16:creationId xmlns:a16="http://schemas.microsoft.com/office/drawing/2014/main" id="{747A00C8-20B3-42B9-A3D7-1D7EE9291EEA}"/>
                </a:ext>
              </a:extLst>
            </p:cNvPr>
            <p:cNvSpPr>
              <a:spLocks/>
            </p:cNvSpPr>
            <p:nvPr/>
          </p:nvSpPr>
          <p:spPr bwMode="auto">
            <a:xfrm>
              <a:off x="4384" y="2542"/>
              <a:ext cx="137" cy="73"/>
            </a:xfrm>
            <a:custGeom>
              <a:avLst/>
              <a:gdLst>
                <a:gd name="T0" fmla="*/ 43 w 273"/>
                <a:gd name="T1" fmla="*/ 5 h 146"/>
                <a:gd name="T2" fmla="*/ 88 w 273"/>
                <a:gd name="T3" fmla="*/ 15 h 146"/>
                <a:gd name="T4" fmla="*/ 68 w 273"/>
                <a:gd name="T5" fmla="*/ 23 h 146"/>
                <a:gd name="T6" fmla="*/ 99 w 273"/>
                <a:gd name="T7" fmla="*/ 34 h 146"/>
                <a:gd name="T8" fmla="*/ 84 w 273"/>
                <a:gd name="T9" fmla="*/ 41 h 146"/>
                <a:gd name="T10" fmla="*/ 137 w 273"/>
                <a:gd name="T11" fmla="*/ 58 h 146"/>
                <a:gd name="T12" fmla="*/ 107 w 273"/>
                <a:gd name="T13" fmla="*/ 61 h 146"/>
                <a:gd name="T14" fmla="*/ 131 w 273"/>
                <a:gd name="T15" fmla="*/ 73 h 146"/>
                <a:gd name="T16" fmla="*/ 28 w 273"/>
                <a:gd name="T17" fmla="*/ 64 h 146"/>
                <a:gd name="T18" fmla="*/ 0 w 273"/>
                <a:gd name="T19" fmla="*/ 0 h 146"/>
                <a:gd name="T20" fmla="*/ 43 w 273"/>
                <a:gd name="T21" fmla="*/ 5 h 146"/>
                <a:gd name="T22" fmla="*/ 43 w 273"/>
                <a:gd name="T23" fmla="*/ 5 h 14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73"/>
                <a:gd name="T37" fmla="*/ 0 h 146"/>
                <a:gd name="T38" fmla="*/ 273 w 273"/>
                <a:gd name="T39" fmla="*/ 146 h 14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73" h="146">
                  <a:moveTo>
                    <a:pt x="85" y="10"/>
                  </a:moveTo>
                  <a:lnTo>
                    <a:pt x="176" y="30"/>
                  </a:lnTo>
                  <a:lnTo>
                    <a:pt x="136" y="46"/>
                  </a:lnTo>
                  <a:lnTo>
                    <a:pt x="197" y="67"/>
                  </a:lnTo>
                  <a:lnTo>
                    <a:pt x="167" y="82"/>
                  </a:lnTo>
                  <a:lnTo>
                    <a:pt x="273" y="116"/>
                  </a:lnTo>
                  <a:lnTo>
                    <a:pt x="213" y="122"/>
                  </a:lnTo>
                  <a:lnTo>
                    <a:pt x="262" y="146"/>
                  </a:lnTo>
                  <a:lnTo>
                    <a:pt x="55" y="127"/>
                  </a:lnTo>
                  <a:lnTo>
                    <a:pt x="0" y="0"/>
                  </a:lnTo>
                  <a:lnTo>
                    <a:pt x="85" y="10"/>
                  </a:lnTo>
                  <a:close/>
                </a:path>
              </a:pathLst>
            </a:custGeom>
            <a:solidFill>
              <a:srgbClr val="FFCC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74" name="Freeform 62">
              <a:extLst>
                <a:ext uri="{FF2B5EF4-FFF2-40B4-BE49-F238E27FC236}">
                  <a16:creationId xmlns:a16="http://schemas.microsoft.com/office/drawing/2014/main" id="{0410A204-E46F-4F73-B21C-92E53640A33D}"/>
                </a:ext>
              </a:extLst>
            </p:cNvPr>
            <p:cNvSpPr>
              <a:spLocks/>
            </p:cNvSpPr>
            <p:nvPr/>
          </p:nvSpPr>
          <p:spPr bwMode="auto">
            <a:xfrm>
              <a:off x="3378" y="3852"/>
              <a:ext cx="451" cy="147"/>
            </a:xfrm>
            <a:custGeom>
              <a:avLst/>
              <a:gdLst>
                <a:gd name="T0" fmla="*/ 0 w 903"/>
                <a:gd name="T1" fmla="*/ 147 h 295"/>
                <a:gd name="T2" fmla="*/ 451 w 903"/>
                <a:gd name="T3" fmla="*/ 27 h 295"/>
                <a:gd name="T4" fmla="*/ 413 w 903"/>
                <a:gd name="T5" fmla="*/ 0 h 295"/>
                <a:gd name="T6" fmla="*/ 91 w 903"/>
                <a:gd name="T7" fmla="*/ 104 h 295"/>
                <a:gd name="T8" fmla="*/ 0 w 903"/>
                <a:gd name="T9" fmla="*/ 147 h 295"/>
                <a:gd name="T10" fmla="*/ 0 w 903"/>
                <a:gd name="T11" fmla="*/ 147 h 295"/>
                <a:gd name="T12" fmla="*/ 0 60000 65536"/>
                <a:gd name="T13" fmla="*/ 0 60000 65536"/>
                <a:gd name="T14" fmla="*/ 0 60000 65536"/>
                <a:gd name="T15" fmla="*/ 0 60000 65536"/>
                <a:gd name="T16" fmla="*/ 0 60000 65536"/>
                <a:gd name="T17" fmla="*/ 0 60000 65536"/>
                <a:gd name="T18" fmla="*/ 0 w 903"/>
                <a:gd name="T19" fmla="*/ 0 h 295"/>
                <a:gd name="T20" fmla="*/ 903 w 903"/>
                <a:gd name="T21" fmla="*/ 295 h 295"/>
              </a:gdLst>
              <a:ahLst/>
              <a:cxnLst>
                <a:cxn ang="T12">
                  <a:pos x="T0" y="T1"/>
                </a:cxn>
                <a:cxn ang="T13">
                  <a:pos x="T2" y="T3"/>
                </a:cxn>
                <a:cxn ang="T14">
                  <a:pos x="T4" y="T5"/>
                </a:cxn>
                <a:cxn ang="T15">
                  <a:pos x="T6" y="T7"/>
                </a:cxn>
                <a:cxn ang="T16">
                  <a:pos x="T8" y="T9"/>
                </a:cxn>
                <a:cxn ang="T17">
                  <a:pos x="T10" y="T11"/>
                </a:cxn>
              </a:cxnLst>
              <a:rect l="T18" t="T19" r="T20" b="T21"/>
              <a:pathLst>
                <a:path w="903" h="295">
                  <a:moveTo>
                    <a:pt x="0" y="295"/>
                  </a:moveTo>
                  <a:lnTo>
                    <a:pt x="903" y="55"/>
                  </a:lnTo>
                  <a:lnTo>
                    <a:pt x="827" y="0"/>
                  </a:lnTo>
                  <a:lnTo>
                    <a:pt x="183" y="209"/>
                  </a:lnTo>
                  <a:lnTo>
                    <a:pt x="0" y="29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75" name="Freeform 63">
              <a:extLst>
                <a:ext uri="{FF2B5EF4-FFF2-40B4-BE49-F238E27FC236}">
                  <a16:creationId xmlns:a16="http://schemas.microsoft.com/office/drawing/2014/main" id="{CA64BA32-EFA1-46C2-AF86-31EB6416DED7}"/>
                </a:ext>
              </a:extLst>
            </p:cNvPr>
            <p:cNvSpPr>
              <a:spLocks/>
            </p:cNvSpPr>
            <p:nvPr/>
          </p:nvSpPr>
          <p:spPr bwMode="auto">
            <a:xfrm>
              <a:off x="3983" y="2418"/>
              <a:ext cx="343" cy="308"/>
            </a:xfrm>
            <a:custGeom>
              <a:avLst/>
              <a:gdLst>
                <a:gd name="T0" fmla="*/ 3 w 687"/>
                <a:gd name="T1" fmla="*/ 215 h 616"/>
                <a:gd name="T2" fmla="*/ 20 w 687"/>
                <a:gd name="T3" fmla="*/ 222 h 616"/>
                <a:gd name="T4" fmla="*/ 71 w 687"/>
                <a:gd name="T5" fmla="*/ 222 h 616"/>
                <a:gd name="T6" fmla="*/ 107 w 687"/>
                <a:gd name="T7" fmla="*/ 218 h 616"/>
                <a:gd name="T8" fmla="*/ 134 w 687"/>
                <a:gd name="T9" fmla="*/ 211 h 616"/>
                <a:gd name="T10" fmla="*/ 162 w 687"/>
                <a:gd name="T11" fmla="*/ 206 h 616"/>
                <a:gd name="T12" fmla="*/ 184 w 687"/>
                <a:gd name="T13" fmla="*/ 210 h 616"/>
                <a:gd name="T14" fmla="*/ 214 w 687"/>
                <a:gd name="T15" fmla="*/ 179 h 616"/>
                <a:gd name="T16" fmla="*/ 244 w 687"/>
                <a:gd name="T17" fmla="*/ 125 h 616"/>
                <a:gd name="T18" fmla="*/ 269 w 687"/>
                <a:gd name="T19" fmla="*/ 65 h 616"/>
                <a:gd name="T20" fmla="*/ 270 w 687"/>
                <a:gd name="T21" fmla="*/ 44 h 616"/>
                <a:gd name="T22" fmla="*/ 265 w 687"/>
                <a:gd name="T23" fmla="*/ 16 h 616"/>
                <a:gd name="T24" fmla="*/ 250 w 687"/>
                <a:gd name="T25" fmla="*/ 0 h 616"/>
                <a:gd name="T26" fmla="*/ 285 w 687"/>
                <a:gd name="T27" fmla="*/ 21 h 616"/>
                <a:gd name="T28" fmla="*/ 308 w 687"/>
                <a:gd name="T29" fmla="*/ 47 h 616"/>
                <a:gd name="T30" fmla="*/ 322 w 687"/>
                <a:gd name="T31" fmla="*/ 73 h 616"/>
                <a:gd name="T32" fmla="*/ 335 w 687"/>
                <a:gd name="T33" fmla="*/ 113 h 616"/>
                <a:gd name="T34" fmla="*/ 343 w 687"/>
                <a:gd name="T35" fmla="*/ 177 h 616"/>
                <a:gd name="T36" fmla="*/ 338 w 687"/>
                <a:gd name="T37" fmla="*/ 225 h 616"/>
                <a:gd name="T38" fmla="*/ 329 w 687"/>
                <a:gd name="T39" fmla="*/ 249 h 616"/>
                <a:gd name="T40" fmla="*/ 311 w 687"/>
                <a:gd name="T41" fmla="*/ 289 h 616"/>
                <a:gd name="T42" fmla="*/ 291 w 687"/>
                <a:gd name="T43" fmla="*/ 308 h 616"/>
                <a:gd name="T44" fmla="*/ 315 w 687"/>
                <a:gd name="T45" fmla="*/ 269 h 616"/>
                <a:gd name="T46" fmla="*/ 329 w 687"/>
                <a:gd name="T47" fmla="*/ 220 h 616"/>
                <a:gd name="T48" fmla="*/ 334 w 687"/>
                <a:gd name="T49" fmla="*/ 164 h 616"/>
                <a:gd name="T50" fmla="*/ 327 w 687"/>
                <a:gd name="T51" fmla="*/ 111 h 616"/>
                <a:gd name="T52" fmla="*/ 307 w 687"/>
                <a:gd name="T53" fmla="*/ 62 h 616"/>
                <a:gd name="T54" fmla="*/ 296 w 687"/>
                <a:gd name="T55" fmla="*/ 113 h 616"/>
                <a:gd name="T56" fmla="*/ 298 w 687"/>
                <a:gd name="T57" fmla="*/ 65 h 616"/>
                <a:gd name="T58" fmla="*/ 298 w 687"/>
                <a:gd name="T59" fmla="*/ 50 h 616"/>
                <a:gd name="T60" fmla="*/ 288 w 687"/>
                <a:gd name="T61" fmla="*/ 37 h 616"/>
                <a:gd name="T62" fmla="*/ 277 w 687"/>
                <a:gd name="T63" fmla="*/ 29 h 616"/>
                <a:gd name="T64" fmla="*/ 277 w 687"/>
                <a:gd name="T65" fmla="*/ 58 h 616"/>
                <a:gd name="T66" fmla="*/ 270 w 687"/>
                <a:gd name="T67" fmla="*/ 90 h 616"/>
                <a:gd name="T68" fmla="*/ 254 w 687"/>
                <a:gd name="T69" fmla="*/ 130 h 616"/>
                <a:gd name="T70" fmla="*/ 220 w 687"/>
                <a:gd name="T71" fmla="*/ 182 h 616"/>
                <a:gd name="T72" fmla="*/ 191 w 687"/>
                <a:gd name="T73" fmla="*/ 220 h 616"/>
                <a:gd name="T74" fmla="*/ 193 w 687"/>
                <a:gd name="T75" fmla="*/ 233 h 616"/>
                <a:gd name="T76" fmla="*/ 215 w 687"/>
                <a:gd name="T77" fmla="*/ 241 h 616"/>
                <a:gd name="T78" fmla="*/ 200 w 687"/>
                <a:gd name="T79" fmla="*/ 248 h 616"/>
                <a:gd name="T80" fmla="*/ 185 w 687"/>
                <a:gd name="T81" fmla="*/ 246 h 616"/>
                <a:gd name="T82" fmla="*/ 179 w 687"/>
                <a:gd name="T83" fmla="*/ 224 h 616"/>
                <a:gd name="T84" fmla="*/ 162 w 687"/>
                <a:gd name="T85" fmla="*/ 219 h 616"/>
                <a:gd name="T86" fmla="*/ 149 w 687"/>
                <a:gd name="T87" fmla="*/ 222 h 616"/>
                <a:gd name="T88" fmla="*/ 107 w 687"/>
                <a:gd name="T89" fmla="*/ 233 h 616"/>
                <a:gd name="T90" fmla="*/ 69 w 687"/>
                <a:gd name="T91" fmla="*/ 238 h 616"/>
                <a:gd name="T92" fmla="*/ 22 w 687"/>
                <a:gd name="T93" fmla="*/ 234 h 616"/>
                <a:gd name="T94" fmla="*/ 4 w 687"/>
                <a:gd name="T95" fmla="*/ 231 h 616"/>
                <a:gd name="T96" fmla="*/ 0 w 687"/>
                <a:gd name="T97" fmla="*/ 223 h 616"/>
                <a:gd name="T98" fmla="*/ 3 w 687"/>
                <a:gd name="T99" fmla="*/ 215 h 616"/>
                <a:gd name="T100" fmla="*/ 3 w 687"/>
                <a:gd name="T101" fmla="*/ 215 h 61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87"/>
                <a:gd name="T154" fmla="*/ 0 h 616"/>
                <a:gd name="T155" fmla="*/ 687 w 687"/>
                <a:gd name="T156" fmla="*/ 616 h 61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87" h="616">
                  <a:moveTo>
                    <a:pt x="6" y="430"/>
                  </a:moveTo>
                  <a:lnTo>
                    <a:pt x="40" y="443"/>
                  </a:lnTo>
                  <a:lnTo>
                    <a:pt x="143" y="443"/>
                  </a:lnTo>
                  <a:lnTo>
                    <a:pt x="215" y="435"/>
                  </a:lnTo>
                  <a:lnTo>
                    <a:pt x="268" y="422"/>
                  </a:lnTo>
                  <a:lnTo>
                    <a:pt x="325" y="412"/>
                  </a:lnTo>
                  <a:lnTo>
                    <a:pt x="369" y="420"/>
                  </a:lnTo>
                  <a:lnTo>
                    <a:pt x="428" y="357"/>
                  </a:lnTo>
                  <a:lnTo>
                    <a:pt x="489" y="249"/>
                  </a:lnTo>
                  <a:lnTo>
                    <a:pt x="538" y="129"/>
                  </a:lnTo>
                  <a:lnTo>
                    <a:pt x="540" y="87"/>
                  </a:lnTo>
                  <a:lnTo>
                    <a:pt x="531" y="32"/>
                  </a:lnTo>
                  <a:lnTo>
                    <a:pt x="500" y="0"/>
                  </a:lnTo>
                  <a:lnTo>
                    <a:pt x="571" y="42"/>
                  </a:lnTo>
                  <a:lnTo>
                    <a:pt x="616" y="93"/>
                  </a:lnTo>
                  <a:lnTo>
                    <a:pt x="645" y="146"/>
                  </a:lnTo>
                  <a:lnTo>
                    <a:pt x="671" y="226"/>
                  </a:lnTo>
                  <a:lnTo>
                    <a:pt x="687" y="354"/>
                  </a:lnTo>
                  <a:lnTo>
                    <a:pt x="677" y="449"/>
                  </a:lnTo>
                  <a:lnTo>
                    <a:pt x="658" y="498"/>
                  </a:lnTo>
                  <a:lnTo>
                    <a:pt x="622" y="578"/>
                  </a:lnTo>
                  <a:lnTo>
                    <a:pt x="582" y="616"/>
                  </a:lnTo>
                  <a:lnTo>
                    <a:pt x="630" y="538"/>
                  </a:lnTo>
                  <a:lnTo>
                    <a:pt x="658" y="439"/>
                  </a:lnTo>
                  <a:lnTo>
                    <a:pt x="669" y="327"/>
                  </a:lnTo>
                  <a:lnTo>
                    <a:pt x="654" y="222"/>
                  </a:lnTo>
                  <a:lnTo>
                    <a:pt x="614" y="123"/>
                  </a:lnTo>
                  <a:lnTo>
                    <a:pt x="592" y="226"/>
                  </a:lnTo>
                  <a:lnTo>
                    <a:pt x="597" y="129"/>
                  </a:lnTo>
                  <a:lnTo>
                    <a:pt x="597" y="99"/>
                  </a:lnTo>
                  <a:lnTo>
                    <a:pt x="576" y="74"/>
                  </a:lnTo>
                  <a:lnTo>
                    <a:pt x="555" y="57"/>
                  </a:lnTo>
                  <a:lnTo>
                    <a:pt x="555" y="116"/>
                  </a:lnTo>
                  <a:lnTo>
                    <a:pt x="540" y="180"/>
                  </a:lnTo>
                  <a:lnTo>
                    <a:pt x="508" y="260"/>
                  </a:lnTo>
                  <a:lnTo>
                    <a:pt x="441" y="363"/>
                  </a:lnTo>
                  <a:lnTo>
                    <a:pt x="382" y="439"/>
                  </a:lnTo>
                  <a:lnTo>
                    <a:pt x="386" y="466"/>
                  </a:lnTo>
                  <a:lnTo>
                    <a:pt x="430" y="481"/>
                  </a:lnTo>
                  <a:lnTo>
                    <a:pt x="400" y="496"/>
                  </a:lnTo>
                  <a:lnTo>
                    <a:pt x="371" y="492"/>
                  </a:lnTo>
                  <a:lnTo>
                    <a:pt x="358" y="447"/>
                  </a:lnTo>
                  <a:lnTo>
                    <a:pt x="325" y="437"/>
                  </a:lnTo>
                  <a:lnTo>
                    <a:pt x="299" y="443"/>
                  </a:lnTo>
                  <a:lnTo>
                    <a:pt x="215" y="466"/>
                  </a:lnTo>
                  <a:lnTo>
                    <a:pt x="139" y="475"/>
                  </a:lnTo>
                  <a:lnTo>
                    <a:pt x="44" y="468"/>
                  </a:lnTo>
                  <a:lnTo>
                    <a:pt x="8" y="462"/>
                  </a:lnTo>
                  <a:lnTo>
                    <a:pt x="0" y="445"/>
                  </a:lnTo>
                  <a:lnTo>
                    <a:pt x="6" y="4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76" name="Freeform 64">
              <a:extLst>
                <a:ext uri="{FF2B5EF4-FFF2-40B4-BE49-F238E27FC236}">
                  <a16:creationId xmlns:a16="http://schemas.microsoft.com/office/drawing/2014/main" id="{BEFCE3C4-1CE6-4181-8143-1695691AF2FE}"/>
                </a:ext>
              </a:extLst>
            </p:cNvPr>
            <p:cNvSpPr>
              <a:spLocks/>
            </p:cNvSpPr>
            <p:nvPr/>
          </p:nvSpPr>
          <p:spPr bwMode="auto">
            <a:xfrm>
              <a:off x="3983" y="2636"/>
              <a:ext cx="217" cy="137"/>
            </a:xfrm>
            <a:custGeom>
              <a:avLst/>
              <a:gdLst>
                <a:gd name="T0" fmla="*/ 0 w 434"/>
                <a:gd name="T1" fmla="*/ 24 h 274"/>
                <a:gd name="T2" fmla="*/ 38 w 434"/>
                <a:gd name="T3" fmla="*/ 76 h 274"/>
                <a:gd name="T4" fmla="*/ 60 w 434"/>
                <a:gd name="T5" fmla="*/ 95 h 274"/>
                <a:gd name="T6" fmla="*/ 81 w 434"/>
                <a:gd name="T7" fmla="*/ 101 h 274"/>
                <a:gd name="T8" fmla="*/ 82 w 434"/>
                <a:gd name="T9" fmla="*/ 132 h 274"/>
                <a:gd name="T10" fmla="*/ 93 w 434"/>
                <a:gd name="T11" fmla="*/ 137 h 274"/>
                <a:gd name="T12" fmla="*/ 137 w 434"/>
                <a:gd name="T13" fmla="*/ 130 h 274"/>
                <a:gd name="T14" fmla="*/ 119 w 434"/>
                <a:gd name="T15" fmla="*/ 124 h 274"/>
                <a:gd name="T16" fmla="*/ 94 w 434"/>
                <a:gd name="T17" fmla="*/ 130 h 274"/>
                <a:gd name="T18" fmla="*/ 87 w 434"/>
                <a:gd name="T19" fmla="*/ 126 h 274"/>
                <a:gd name="T20" fmla="*/ 88 w 434"/>
                <a:gd name="T21" fmla="*/ 87 h 274"/>
                <a:gd name="T22" fmla="*/ 115 w 434"/>
                <a:gd name="T23" fmla="*/ 111 h 274"/>
                <a:gd name="T24" fmla="*/ 154 w 434"/>
                <a:gd name="T25" fmla="*/ 109 h 274"/>
                <a:gd name="T26" fmla="*/ 176 w 434"/>
                <a:gd name="T27" fmla="*/ 101 h 274"/>
                <a:gd name="T28" fmla="*/ 191 w 434"/>
                <a:gd name="T29" fmla="*/ 90 h 274"/>
                <a:gd name="T30" fmla="*/ 207 w 434"/>
                <a:gd name="T31" fmla="*/ 74 h 274"/>
                <a:gd name="T32" fmla="*/ 217 w 434"/>
                <a:gd name="T33" fmla="*/ 52 h 274"/>
                <a:gd name="T34" fmla="*/ 217 w 434"/>
                <a:gd name="T35" fmla="*/ 36 h 274"/>
                <a:gd name="T36" fmla="*/ 207 w 434"/>
                <a:gd name="T37" fmla="*/ 57 h 274"/>
                <a:gd name="T38" fmla="*/ 197 w 434"/>
                <a:gd name="T39" fmla="*/ 68 h 274"/>
                <a:gd name="T40" fmla="*/ 190 w 434"/>
                <a:gd name="T41" fmla="*/ 56 h 274"/>
                <a:gd name="T42" fmla="*/ 174 w 434"/>
                <a:gd name="T43" fmla="*/ 37 h 274"/>
                <a:gd name="T44" fmla="*/ 159 w 434"/>
                <a:gd name="T45" fmla="*/ 24 h 274"/>
                <a:gd name="T46" fmla="*/ 142 w 434"/>
                <a:gd name="T47" fmla="*/ 20 h 274"/>
                <a:gd name="T48" fmla="*/ 124 w 434"/>
                <a:gd name="T49" fmla="*/ 23 h 274"/>
                <a:gd name="T50" fmla="*/ 134 w 434"/>
                <a:gd name="T51" fmla="*/ 0 h 274"/>
                <a:gd name="T52" fmla="*/ 38 w 434"/>
                <a:gd name="T53" fmla="*/ 15 h 274"/>
                <a:gd name="T54" fmla="*/ 26 w 434"/>
                <a:gd name="T55" fmla="*/ 26 h 274"/>
                <a:gd name="T56" fmla="*/ 9 w 434"/>
                <a:gd name="T57" fmla="*/ 24 h 274"/>
                <a:gd name="T58" fmla="*/ 0 w 434"/>
                <a:gd name="T59" fmla="*/ 24 h 274"/>
                <a:gd name="T60" fmla="*/ 0 w 434"/>
                <a:gd name="T61" fmla="*/ 24 h 27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434"/>
                <a:gd name="T94" fmla="*/ 0 h 274"/>
                <a:gd name="T95" fmla="*/ 434 w 434"/>
                <a:gd name="T96" fmla="*/ 274 h 27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434" h="274">
                  <a:moveTo>
                    <a:pt x="0" y="48"/>
                  </a:moveTo>
                  <a:lnTo>
                    <a:pt x="76" y="152"/>
                  </a:lnTo>
                  <a:lnTo>
                    <a:pt x="120" y="190"/>
                  </a:lnTo>
                  <a:lnTo>
                    <a:pt x="162" y="202"/>
                  </a:lnTo>
                  <a:lnTo>
                    <a:pt x="164" y="263"/>
                  </a:lnTo>
                  <a:lnTo>
                    <a:pt x="185" y="274"/>
                  </a:lnTo>
                  <a:lnTo>
                    <a:pt x="274" y="259"/>
                  </a:lnTo>
                  <a:lnTo>
                    <a:pt x="238" y="247"/>
                  </a:lnTo>
                  <a:lnTo>
                    <a:pt x="187" y="259"/>
                  </a:lnTo>
                  <a:lnTo>
                    <a:pt x="173" y="251"/>
                  </a:lnTo>
                  <a:lnTo>
                    <a:pt x="175" y="173"/>
                  </a:lnTo>
                  <a:lnTo>
                    <a:pt x="230" y="221"/>
                  </a:lnTo>
                  <a:lnTo>
                    <a:pt x="308" y="217"/>
                  </a:lnTo>
                  <a:lnTo>
                    <a:pt x="352" y="202"/>
                  </a:lnTo>
                  <a:lnTo>
                    <a:pt x="382" y="179"/>
                  </a:lnTo>
                  <a:lnTo>
                    <a:pt x="413" y="147"/>
                  </a:lnTo>
                  <a:lnTo>
                    <a:pt x="434" y="103"/>
                  </a:lnTo>
                  <a:lnTo>
                    <a:pt x="434" y="71"/>
                  </a:lnTo>
                  <a:lnTo>
                    <a:pt x="413" y="114"/>
                  </a:lnTo>
                  <a:lnTo>
                    <a:pt x="394" y="135"/>
                  </a:lnTo>
                  <a:lnTo>
                    <a:pt x="379" y="112"/>
                  </a:lnTo>
                  <a:lnTo>
                    <a:pt x="348" y="74"/>
                  </a:lnTo>
                  <a:lnTo>
                    <a:pt x="318" y="48"/>
                  </a:lnTo>
                  <a:lnTo>
                    <a:pt x="284" y="40"/>
                  </a:lnTo>
                  <a:lnTo>
                    <a:pt x="247" y="46"/>
                  </a:lnTo>
                  <a:lnTo>
                    <a:pt x="268" y="0"/>
                  </a:lnTo>
                  <a:lnTo>
                    <a:pt x="76" y="29"/>
                  </a:lnTo>
                  <a:lnTo>
                    <a:pt x="52" y="52"/>
                  </a:lnTo>
                  <a:lnTo>
                    <a:pt x="17" y="48"/>
                  </a:lnTo>
                  <a:lnTo>
                    <a:pt x="0" y="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77" name="Freeform 65">
              <a:extLst>
                <a:ext uri="{FF2B5EF4-FFF2-40B4-BE49-F238E27FC236}">
                  <a16:creationId xmlns:a16="http://schemas.microsoft.com/office/drawing/2014/main" id="{AF1800C7-9EA8-4B16-ACE4-9E63BA6E5085}"/>
                </a:ext>
              </a:extLst>
            </p:cNvPr>
            <p:cNvSpPr>
              <a:spLocks/>
            </p:cNvSpPr>
            <p:nvPr/>
          </p:nvSpPr>
          <p:spPr bwMode="auto">
            <a:xfrm>
              <a:off x="4086" y="2658"/>
              <a:ext cx="190" cy="179"/>
            </a:xfrm>
            <a:custGeom>
              <a:avLst/>
              <a:gdLst>
                <a:gd name="T0" fmla="*/ 0 w 380"/>
                <a:gd name="T1" fmla="*/ 113 h 357"/>
                <a:gd name="T2" fmla="*/ 9 w 380"/>
                <a:gd name="T3" fmla="*/ 126 h 357"/>
                <a:gd name="T4" fmla="*/ 41 w 380"/>
                <a:gd name="T5" fmla="*/ 122 h 357"/>
                <a:gd name="T6" fmla="*/ 41 w 380"/>
                <a:gd name="T7" fmla="*/ 108 h 357"/>
                <a:gd name="T8" fmla="*/ 67 w 380"/>
                <a:gd name="T9" fmla="*/ 137 h 357"/>
                <a:gd name="T10" fmla="*/ 41 w 380"/>
                <a:gd name="T11" fmla="*/ 129 h 357"/>
                <a:gd name="T12" fmla="*/ 21 w 380"/>
                <a:gd name="T13" fmla="*/ 131 h 357"/>
                <a:gd name="T14" fmla="*/ 36 w 380"/>
                <a:gd name="T15" fmla="*/ 142 h 357"/>
                <a:gd name="T16" fmla="*/ 29 w 380"/>
                <a:gd name="T17" fmla="*/ 149 h 357"/>
                <a:gd name="T18" fmla="*/ 37 w 380"/>
                <a:gd name="T19" fmla="*/ 165 h 357"/>
                <a:gd name="T20" fmla="*/ 50 w 380"/>
                <a:gd name="T21" fmla="*/ 170 h 357"/>
                <a:gd name="T22" fmla="*/ 70 w 380"/>
                <a:gd name="T23" fmla="*/ 170 h 357"/>
                <a:gd name="T24" fmla="*/ 89 w 380"/>
                <a:gd name="T25" fmla="*/ 158 h 357"/>
                <a:gd name="T26" fmla="*/ 117 w 380"/>
                <a:gd name="T27" fmla="*/ 134 h 357"/>
                <a:gd name="T28" fmla="*/ 155 w 380"/>
                <a:gd name="T29" fmla="*/ 84 h 357"/>
                <a:gd name="T30" fmla="*/ 143 w 380"/>
                <a:gd name="T31" fmla="*/ 77 h 357"/>
                <a:gd name="T32" fmla="*/ 127 w 380"/>
                <a:gd name="T33" fmla="*/ 63 h 357"/>
                <a:gd name="T34" fmla="*/ 120 w 380"/>
                <a:gd name="T35" fmla="*/ 43 h 357"/>
                <a:gd name="T36" fmla="*/ 115 w 380"/>
                <a:gd name="T37" fmla="*/ 20 h 357"/>
                <a:gd name="T38" fmla="*/ 121 w 380"/>
                <a:gd name="T39" fmla="*/ 0 h 357"/>
                <a:gd name="T40" fmla="*/ 130 w 380"/>
                <a:gd name="T41" fmla="*/ 10 h 357"/>
                <a:gd name="T42" fmla="*/ 137 w 380"/>
                <a:gd name="T43" fmla="*/ 30 h 357"/>
                <a:gd name="T44" fmla="*/ 144 w 380"/>
                <a:gd name="T45" fmla="*/ 47 h 357"/>
                <a:gd name="T46" fmla="*/ 154 w 380"/>
                <a:gd name="T47" fmla="*/ 59 h 357"/>
                <a:gd name="T48" fmla="*/ 164 w 380"/>
                <a:gd name="T49" fmla="*/ 67 h 357"/>
                <a:gd name="T50" fmla="*/ 177 w 380"/>
                <a:gd name="T51" fmla="*/ 68 h 357"/>
                <a:gd name="T52" fmla="*/ 190 w 380"/>
                <a:gd name="T53" fmla="*/ 66 h 357"/>
                <a:gd name="T54" fmla="*/ 178 w 380"/>
                <a:gd name="T55" fmla="*/ 85 h 357"/>
                <a:gd name="T56" fmla="*/ 164 w 380"/>
                <a:gd name="T57" fmla="*/ 88 h 357"/>
                <a:gd name="T58" fmla="*/ 156 w 380"/>
                <a:gd name="T59" fmla="*/ 102 h 357"/>
                <a:gd name="T60" fmla="*/ 156 w 380"/>
                <a:gd name="T61" fmla="*/ 130 h 357"/>
                <a:gd name="T62" fmla="*/ 132 w 380"/>
                <a:gd name="T63" fmla="*/ 159 h 357"/>
                <a:gd name="T64" fmla="*/ 106 w 380"/>
                <a:gd name="T65" fmla="*/ 157 h 357"/>
                <a:gd name="T66" fmla="*/ 76 w 380"/>
                <a:gd name="T67" fmla="*/ 174 h 357"/>
                <a:gd name="T68" fmla="*/ 60 w 380"/>
                <a:gd name="T69" fmla="*/ 179 h 357"/>
                <a:gd name="T70" fmla="*/ 44 w 380"/>
                <a:gd name="T71" fmla="*/ 178 h 357"/>
                <a:gd name="T72" fmla="*/ 29 w 380"/>
                <a:gd name="T73" fmla="*/ 166 h 357"/>
                <a:gd name="T74" fmla="*/ 20 w 380"/>
                <a:gd name="T75" fmla="*/ 141 h 357"/>
                <a:gd name="T76" fmla="*/ 4 w 380"/>
                <a:gd name="T77" fmla="*/ 128 h 357"/>
                <a:gd name="T78" fmla="*/ 0 w 380"/>
                <a:gd name="T79" fmla="*/ 113 h 357"/>
                <a:gd name="T80" fmla="*/ 0 w 380"/>
                <a:gd name="T81" fmla="*/ 113 h 3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80"/>
                <a:gd name="T124" fmla="*/ 0 h 357"/>
                <a:gd name="T125" fmla="*/ 380 w 380"/>
                <a:gd name="T126" fmla="*/ 357 h 3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80" h="357">
                  <a:moveTo>
                    <a:pt x="0" y="226"/>
                  </a:moveTo>
                  <a:lnTo>
                    <a:pt x="17" y="251"/>
                  </a:lnTo>
                  <a:lnTo>
                    <a:pt x="81" y="243"/>
                  </a:lnTo>
                  <a:lnTo>
                    <a:pt x="81" y="215"/>
                  </a:lnTo>
                  <a:lnTo>
                    <a:pt x="133" y="274"/>
                  </a:lnTo>
                  <a:lnTo>
                    <a:pt x="81" y="257"/>
                  </a:lnTo>
                  <a:lnTo>
                    <a:pt x="41" y="262"/>
                  </a:lnTo>
                  <a:lnTo>
                    <a:pt x="72" y="283"/>
                  </a:lnTo>
                  <a:lnTo>
                    <a:pt x="57" y="297"/>
                  </a:lnTo>
                  <a:lnTo>
                    <a:pt x="74" y="329"/>
                  </a:lnTo>
                  <a:lnTo>
                    <a:pt x="100" y="340"/>
                  </a:lnTo>
                  <a:lnTo>
                    <a:pt x="140" y="340"/>
                  </a:lnTo>
                  <a:lnTo>
                    <a:pt x="178" y="316"/>
                  </a:lnTo>
                  <a:lnTo>
                    <a:pt x="233" y="268"/>
                  </a:lnTo>
                  <a:lnTo>
                    <a:pt x="309" y="167"/>
                  </a:lnTo>
                  <a:lnTo>
                    <a:pt x="285" y="154"/>
                  </a:lnTo>
                  <a:lnTo>
                    <a:pt x="254" y="125"/>
                  </a:lnTo>
                  <a:lnTo>
                    <a:pt x="239" y="86"/>
                  </a:lnTo>
                  <a:lnTo>
                    <a:pt x="230" y="40"/>
                  </a:lnTo>
                  <a:lnTo>
                    <a:pt x="241" y="0"/>
                  </a:lnTo>
                  <a:lnTo>
                    <a:pt x="260" y="19"/>
                  </a:lnTo>
                  <a:lnTo>
                    <a:pt x="273" y="59"/>
                  </a:lnTo>
                  <a:lnTo>
                    <a:pt x="287" y="93"/>
                  </a:lnTo>
                  <a:lnTo>
                    <a:pt x="308" y="118"/>
                  </a:lnTo>
                  <a:lnTo>
                    <a:pt x="328" y="133"/>
                  </a:lnTo>
                  <a:lnTo>
                    <a:pt x="353" y="135"/>
                  </a:lnTo>
                  <a:lnTo>
                    <a:pt x="380" y="131"/>
                  </a:lnTo>
                  <a:lnTo>
                    <a:pt x="355" y="169"/>
                  </a:lnTo>
                  <a:lnTo>
                    <a:pt x="327" y="175"/>
                  </a:lnTo>
                  <a:lnTo>
                    <a:pt x="311" y="203"/>
                  </a:lnTo>
                  <a:lnTo>
                    <a:pt x="311" y="259"/>
                  </a:lnTo>
                  <a:lnTo>
                    <a:pt x="264" y="318"/>
                  </a:lnTo>
                  <a:lnTo>
                    <a:pt x="211" y="314"/>
                  </a:lnTo>
                  <a:lnTo>
                    <a:pt x="152" y="348"/>
                  </a:lnTo>
                  <a:lnTo>
                    <a:pt x="119" y="357"/>
                  </a:lnTo>
                  <a:lnTo>
                    <a:pt x="87" y="356"/>
                  </a:lnTo>
                  <a:lnTo>
                    <a:pt x="57" y="331"/>
                  </a:lnTo>
                  <a:lnTo>
                    <a:pt x="40" y="281"/>
                  </a:lnTo>
                  <a:lnTo>
                    <a:pt x="7" y="255"/>
                  </a:lnTo>
                  <a:lnTo>
                    <a:pt x="0" y="2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78" name="Freeform 66">
              <a:extLst>
                <a:ext uri="{FF2B5EF4-FFF2-40B4-BE49-F238E27FC236}">
                  <a16:creationId xmlns:a16="http://schemas.microsoft.com/office/drawing/2014/main" id="{779D8313-6DF3-440C-92E0-037EB9F8D5DC}"/>
                </a:ext>
              </a:extLst>
            </p:cNvPr>
            <p:cNvSpPr>
              <a:spLocks/>
            </p:cNvSpPr>
            <p:nvPr/>
          </p:nvSpPr>
          <p:spPr bwMode="auto">
            <a:xfrm>
              <a:off x="3971" y="2407"/>
              <a:ext cx="294" cy="251"/>
            </a:xfrm>
            <a:custGeom>
              <a:avLst/>
              <a:gdLst>
                <a:gd name="T0" fmla="*/ 280 w 589"/>
                <a:gd name="T1" fmla="*/ 33 h 502"/>
                <a:gd name="T2" fmla="*/ 249 w 589"/>
                <a:gd name="T3" fmla="*/ 15 h 502"/>
                <a:gd name="T4" fmla="*/ 211 w 589"/>
                <a:gd name="T5" fmla="*/ 9 h 502"/>
                <a:gd name="T6" fmla="*/ 165 w 589"/>
                <a:gd name="T7" fmla="*/ 9 h 502"/>
                <a:gd name="T8" fmla="*/ 111 w 589"/>
                <a:gd name="T9" fmla="*/ 23 h 502"/>
                <a:gd name="T10" fmla="*/ 68 w 589"/>
                <a:gd name="T11" fmla="*/ 55 h 502"/>
                <a:gd name="T12" fmla="*/ 36 w 589"/>
                <a:gd name="T13" fmla="*/ 99 h 502"/>
                <a:gd name="T14" fmla="*/ 22 w 589"/>
                <a:gd name="T15" fmla="*/ 132 h 502"/>
                <a:gd name="T16" fmla="*/ 16 w 589"/>
                <a:gd name="T17" fmla="*/ 174 h 502"/>
                <a:gd name="T18" fmla="*/ 41 w 589"/>
                <a:gd name="T19" fmla="*/ 178 h 502"/>
                <a:gd name="T20" fmla="*/ 84 w 589"/>
                <a:gd name="T21" fmla="*/ 176 h 502"/>
                <a:gd name="T22" fmla="*/ 119 w 589"/>
                <a:gd name="T23" fmla="*/ 173 h 502"/>
                <a:gd name="T24" fmla="*/ 134 w 589"/>
                <a:gd name="T25" fmla="*/ 182 h 502"/>
                <a:gd name="T26" fmla="*/ 140 w 589"/>
                <a:gd name="T27" fmla="*/ 208 h 502"/>
                <a:gd name="T28" fmla="*/ 138 w 589"/>
                <a:gd name="T29" fmla="*/ 230 h 502"/>
                <a:gd name="T30" fmla="*/ 133 w 589"/>
                <a:gd name="T31" fmla="*/ 230 h 502"/>
                <a:gd name="T32" fmla="*/ 133 w 589"/>
                <a:gd name="T33" fmla="*/ 211 h 502"/>
                <a:gd name="T34" fmla="*/ 125 w 589"/>
                <a:gd name="T35" fmla="*/ 189 h 502"/>
                <a:gd name="T36" fmla="*/ 113 w 589"/>
                <a:gd name="T37" fmla="*/ 182 h 502"/>
                <a:gd name="T38" fmla="*/ 78 w 589"/>
                <a:gd name="T39" fmla="*/ 188 h 502"/>
                <a:gd name="T40" fmla="*/ 51 w 589"/>
                <a:gd name="T41" fmla="*/ 189 h 502"/>
                <a:gd name="T42" fmla="*/ 19 w 589"/>
                <a:gd name="T43" fmla="*/ 184 h 502"/>
                <a:gd name="T44" fmla="*/ 9 w 589"/>
                <a:gd name="T45" fmla="*/ 182 h 502"/>
                <a:gd name="T46" fmla="*/ 13 w 589"/>
                <a:gd name="T47" fmla="*/ 230 h 502"/>
                <a:gd name="T48" fmla="*/ 9 w 589"/>
                <a:gd name="T49" fmla="*/ 251 h 502"/>
                <a:gd name="T50" fmla="*/ 7 w 589"/>
                <a:gd name="T51" fmla="*/ 226 h 502"/>
                <a:gd name="T52" fmla="*/ 0 w 589"/>
                <a:gd name="T53" fmla="*/ 177 h 502"/>
                <a:gd name="T54" fmla="*/ 7 w 589"/>
                <a:gd name="T55" fmla="*/ 167 h 502"/>
                <a:gd name="T56" fmla="*/ 14 w 589"/>
                <a:gd name="T57" fmla="*/ 126 h 502"/>
                <a:gd name="T58" fmla="*/ 35 w 589"/>
                <a:gd name="T59" fmla="*/ 82 h 502"/>
                <a:gd name="T60" fmla="*/ 76 w 589"/>
                <a:gd name="T61" fmla="*/ 34 h 502"/>
                <a:gd name="T62" fmla="*/ 128 w 589"/>
                <a:gd name="T63" fmla="*/ 9 h 502"/>
                <a:gd name="T64" fmla="*/ 177 w 589"/>
                <a:gd name="T65" fmla="*/ 0 h 502"/>
                <a:gd name="T66" fmla="*/ 233 w 589"/>
                <a:gd name="T67" fmla="*/ 3 h 502"/>
                <a:gd name="T68" fmla="*/ 266 w 589"/>
                <a:gd name="T69" fmla="*/ 15 h 502"/>
                <a:gd name="T70" fmla="*/ 294 w 589"/>
                <a:gd name="T71" fmla="*/ 34 h 502"/>
                <a:gd name="T72" fmla="*/ 280 w 589"/>
                <a:gd name="T73" fmla="*/ 33 h 502"/>
                <a:gd name="T74" fmla="*/ 280 w 589"/>
                <a:gd name="T75" fmla="*/ 33 h 50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589"/>
                <a:gd name="T115" fmla="*/ 0 h 502"/>
                <a:gd name="T116" fmla="*/ 589 w 589"/>
                <a:gd name="T117" fmla="*/ 502 h 502"/>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589" h="502">
                  <a:moveTo>
                    <a:pt x="560" y="65"/>
                  </a:moveTo>
                  <a:lnTo>
                    <a:pt x="498" y="30"/>
                  </a:lnTo>
                  <a:lnTo>
                    <a:pt x="422" y="17"/>
                  </a:lnTo>
                  <a:lnTo>
                    <a:pt x="330" y="17"/>
                  </a:lnTo>
                  <a:lnTo>
                    <a:pt x="222" y="46"/>
                  </a:lnTo>
                  <a:lnTo>
                    <a:pt x="136" y="110"/>
                  </a:lnTo>
                  <a:lnTo>
                    <a:pt x="72" y="198"/>
                  </a:lnTo>
                  <a:lnTo>
                    <a:pt x="45" y="264"/>
                  </a:lnTo>
                  <a:lnTo>
                    <a:pt x="32" y="348"/>
                  </a:lnTo>
                  <a:lnTo>
                    <a:pt x="83" y="356"/>
                  </a:lnTo>
                  <a:lnTo>
                    <a:pt x="169" y="352"/>
                  </a:lnTo>
                  <a:lnTo>
                    <a:pt x="239" y="346"/>
                  </a:lnTo>
                  <a:lnTo>
                    <a:pt x="268" y="363"/>
                  </a:lnTo>
                  <a:lnTo>
                    <a:pt x="281" y="416"/>
                  </a:lnTo>
                  <a:lnTo>
                    <a:pt x="277" y="460"/>
                  </a:lnTo>
                  <a:lnTo>
                    <a:pt x="266" y="460"/>
                  </a:lnTo>
                  <a:lnTo>
                    <a:pt x="266" y="422"/>
                  </a:lnTo>
                  <a:lnTo>
                    <a:pt x="250" y="377"/>
                  </a:lnTo>
                  <a:lnTo>
                    <a:pt x="226" y="363"/>
                  </a:lnTo>
                  <a:lnTo>
                    <a:pt x="157" y="375"/>
                  </a:lnTo>
                  <a:lnTo>
                    <a:pt x="102" y="377"/>
                  </a:lnTo>
                  <a:lnTo>
                    <a:pt x="39" y="367"/>
                  </a:lnTo>
                  <a:lnTo>
                    <a:pt x="19" y="363"/>
                  </a:lnTo>
                  <a:lnTo>
                    <a:pt x="26" y="460"/>
                  </a:lnTo>
                  <a:lnTo>
                    <a:pt x="19" y="502"/>
                  </a:lnTo>
                  <a:lnTo>
                    <a:pt x="15" y="451"/>
                  </a:lnTo>
                  <a:lnTo>
                    <a:pt x="0" y="354"/>
                  </a:lnTo>
                  <a:lnTo>
                    <a:pt x="15" y="333"/>
                  </a:lnTo>
                  <a:lnTo>
                    <a:pt x="28" y="251"/>
                  </a:lnTo>
                  <a:lnTo>
                    <a:pt x="70" y="164"/>
                  </a:lnTo>
                  <a:lnTo>
                    <a:pt x="152" y="68"/>
                  </a:lnTo>
                  <a:lnTo>
                    <a:pt x="256" y="17"/>
                  </a:lnTo>
                  <a:lnTo>
                    <a:pt x="355" y="0"/>
                  </a:lnTo>
                  <a:lnTo>
                    <a:pt x="467" y="6"/>
                  </a:lnTo>
                  <a:lnTo>
                    <a:pt x="532" y="29"/>
                  </a:lnTo>
                  <a:lnTo>
                    <a:pt x="589" y="67"/>
                  </a:lnTo>
                  <a:lnTo>
                    <a:pt x="560" y="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79" name="Freeform 67">
              <a:extLst>
                <a:ext uri="{FF2B5EF4-FFF2-40B4-BE49-F238E27FC236}">
                  <a16:creationId xmlns:a16="http://schemas.microsoft.com/office/drawing/2014/main" id="{169D080C-962D-4D9F-8312-0A64DF5ED590}"/>
                </a:ext>
              </a:extLst>
            </p:cNvPr>
            <p:cNvSpPr>
              <a:spLocks/>
            </p:cNvSpPr>
            <p:nvPr/>
          </p:nvSpPr>
          <p:spPr bwMode="auto">
            <a:xfrm>
              <a:off x="4038" y="2430"/>
              <a:ext cx="218" cy="156"/>
            </a:xfrm>
            <a:custGeom>
              <a:avLst/>
              <a:gdLst>
                <a:gd name="T0" fmla="*/ 11 w 435"/>
                <a:gd name="T1" fmla="*/ 154 h 311"/>
                <a:gd name="T2" fmla="*/ 23 w 435"/>
                <a:gd name="T3" fmla="*/ 113 h 311"/>
                <a:gd name="T4" fmla="*/ 56 w 435"/>
                <a:gd name="T5" fmla="*/ 59 h 311"/>
                <a:gd name="T6" fmla="*/ 98 w 435"/>
                <a:gd name="T7" fmla="*/ 26 h 311"/>
                <a:gd name="T8" fmla="*/ 146 w 435"/>
                <a:gd name="T9" fmla="*/ 8 h 311"/>
                <a:gd name="T10" fmla="*/ 187 w 435"/>
                <a:gd name="T11" fmla="*/ 5 h 311"/>
                <a:gd name="T12" fmla="*/ 218 w 435"/>
                <a:gd name="T13" fmla="*/ 8 h 311"/>
                <a:gd name="T14" fmla="*/ 200 w 435"/>
                <a:gd name="T15" fmla="*/ 0 h 311"/>
                <a:gd name="T16" fmla="*/ 164 w 435"/>
                <a:gd name="T17" fmla="*/ 0 h 311"/>
                <a:gd name="T18" fmla="*/ 129 w 435"/>
                <a:gd name="T19" fmla="*/ 4 h 311"/>
                <a:gd name="T20" fmla="*/ 81 w 435"/>
                <a:gd name="T21" fmla="*/ 25 h 311"/>
                <a:gd name="T22" fmla="*/ 45 w 435"/>
                <a:gd name="T23" fmla="*/ 62 h 311"/>
                <a:gd name="T24" fmla="*/ 11 w 435"/>
                <a:gd name="T25" fmla="*/ 113 h 311"/>
                <a:gd name="T26" fmla="*/ 0 w 435"/>
                <a:gd name="T27" fmla="*/ 156 h 311"/>
                <a:gd name="T28" fmla="*/ 11 w 435"/>
                <a:gd name="T29" fmla="*/ 154 h 311"/>
                <a:gd name="T30" fmla="*/ 11 w 435"/>
                <a:gd name="T31" fmla="*/ 154 h 31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35"/>
                <a:gd name="T49" fmla="*/ 0 h 311"/>
                <a:gd name="T50" fmla="*/ 435 w 435"/>
                <a:gd name="T51" fmla="*/ 311 h 31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35" h="311">
                  <a:moveTo>
                    <a:pt x="22" y="308"/>
                  </a:moveTo>
                  <a:lnTo>
                    <a:pt x="45" y="226"/>
                  </a:lnTo>
                  <a:lnTo>
                    <a:pt x="112" y="118"/>
                  </a:lnTo>
                  <a:lnTo>
                    <a:pt x="195" y="51"/>
                  </a:lnTo>
                  <a:lnTo>
                    <a:pt x="292" y="15"/>
                  </a:lnTo>
                  <a:lnTo>
                    <a:pt x="374" y="9"/>
                  </a:lnTo>
                  <a:lnTo>
                    <a:pt x="435" y="15"/>
                  </a:lnTo>
                  <a:lnTo>
                    <a:pt x="399" y="0"/>
                  </a:lnTo>
                  <a:lnTo>
                    <a:pt x="328" y="0"/>
                  </a:lnTo>
                  <a:lnTo>
                    <a:pt x="258" y="7"/>
                  </a:lnTo>
                  <a:lnTo>
                    <a:pt x="161" y="49"/>
                  </a:lnTo>
                  <a:lnTo>
                    <a:pt x="89" y="123"/>
                  </a:lnTo>
                  <a:lnTo>
                    <a:pt x="22" y="226"/>
                  </a:lnTo>
                  <a:lnTo>
                    <a:pt x="0" y="311"/>
                  </a:lnTo>
                  <a:lnTo>
                    <a:pt x="22" y="30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80" name="Freeform 68">
              <a:extLst>
                <a:ext uri="{FF2B5EF4-FFF2-40B4-BE49-F238E27FC236}">
                  <a16:creationId xmlns:a16="http://schemas.microsoft.com/office/drawing/2014/main" id="{7125D5BE-B2EE-4D42-B671-2E141A6CC833}"/>
                </a:ext>
              </a:extLst>
            </p:cNvPr>
            <p:cNvSpPr>
              <a:spLocks/>
            </p:cNvSpPr>
            <p:nvPr/>
          </p:nvSpPr>
          <p:spPr bwMode="auto">
            <a:xfrm>
              <a:off x="4007" y="2419"/>
              <a:ext cx="165" cy="170"/>
            </a:xfrm>
            <a:custGeom>
              <a:avLst/>
              <a:gdLst>
                <a:gd name="T0" fmla="*/ 165 w 331"/>
                <a:gd name="T1" fmla="*/ 0 h 338"/>
                <a:gd name="T2" fmla="*/ 92 w 331"/>
                <a:gd name="T3" fmla="*/ 27 h 338"/>
                <a:gd name="T4" fmla="*/ 51 w 331"/>
                <a:gd name="T5" fmla="*/ 72 h 338"/>
                <a:gd name="T6" fmla="*/ 23 w 331"/>
                <a:gd name="T7" fmla="*/ 116 h 338"/>
                <a:gd name="T8" fmla="*/ 11 w 331"/>
                <a:gd name="T9" fmla="*/ 170 h 338"/>
                <a:gd name="T10" fmla="*/ 0 w 331"/>
                <a:gd name="T11" fmla="*/ 170 h 338"/>
                <a:gd name="T12" fmla="*/ 14 w 331"/>
                <a:gd name="T13" fmla="*/ 113 h 338"/>
                <a:gd name="T14" fmla="*/ 45 w 331"/>
                <a:gd name="T15" fmla="*/ 61 h 338"/>
                <a:gd name="T16" fmla="*/ 84 w 331"/>
                <a:gd name="T17" fmla="*/ 25 h 338"/>
                <a:gd name="T18" fmla="*/ 117 w 331"/>
                <a:gd name="T19" fmla="*/ 8 h 338"/>
                <a:gd name="T20" fmla="*/ 165 w 331"/>
                <a:gd name="T21" fmla="*/ 0 h 338"/>
                <a:gd name="T22" fmla="*/ 165 w 331"/>
                <a:gd name="T23" fmla="*/ 0 h 33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31"/>
                <a:gd name="T37" fmla="*/ 0 h 338"/>
                <a:gd name="T38" fmla="*/ 331 w 331"/>
                <a:gd name="T39" fmla="*/ 338 h 33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31" h="338">
                  <a:moveTo>
                    <a:pt x="331" y="0"/>
                  </a:moveTo>
                  <a:lnTo>
                    <a:pt x="184" y="53"/>
                  </a:lnTo>
                  <a:lnTo>
                    <a:pt x="102" y="144"/>
                  </a:lnTo>
                  <a:lnTo>
                    <a:pt x="47" y="230"/>
                  </a:lnTo>
                  <a:lnTo>
                    <a:pt x="23" y="338"/>
                  </a:lnTo>
                  <a:lnTo>
                    <a:pt x="0" y="338"/>
                  </a:lnTo>
                  <a:lnTo>
                    <a:pt x="28" y="224"/>
                  </a:lnTo>
                  <a:lnTo>
                    <a:pt x="91" y="121"/>
                  </a:lnTo>
                  <a:lnTo>
                    <a:pt x="169" y="49"/>
                  </a:lnTo>
                  <a:lnTo>
                    <a:pt x="234" y="15"/>
                  </a:lnTo>
                  <a:lnTo>
                    <a:pt x="33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81" name="Freeform 69">
              <a:extLst>
                <a:ext uri="{FF2B5EF4-FFF2-40B4-BE49-F238E27FC236}">
                  <a16:creationId xmlns:a16="http://schemas.microsoft.com/office/drawing/2014/main" id="{F2EA4FF9-EE5F-4B7E-AB2E-DABFBCF68412}"/>
                </a:ext>
              </a:extLst>
            </p:cNvPr>
            <p:cNvSpPr>
              <a:spLocks/>
            </p:cNvSpPr>
            <p:nvPr/>
          </p:nvSpPr>
          <p:spPr bwMode="auto">
            <a:xfrm>
              <a:off x="3985" y="2477"/>
              <a:ext cx="51" cy="106"/>
            </a:xfrm>
            <a:custGeom>
              <a:avLst/>
              <a:gdLst>
                <a:gd name="T0" fmla="*/ 10 w 103"/>
                <a:gd name="T1" fmla="*/ 106 h 211"/>
                <a:gd name="T2" fmla="*/ 23 w 103"/>
                <a:gd name="T3" fmla="*/ 50 h 211"/>
                <a:gd name="T4" fmla="*/ 51 w 103"/>
                <a:gd name="T5" fmla="*/ 0 h 211"/>
                <a:gd name="T6" fmla="*/ 18 w 103"/>
                <a:gd name="T7" fmla="*/ 51 h 211"/>
                <a:gd name="T8" fmla="*/ 0 w 103"/>
                <a:gd name="T9" fmla="*/ 102 h 211"/>
                <a:gd name="T10" fmla="*/ 10 w 103"/>
                <a:gd name="T11" fmla="*/ 106 h 211"/>
                <a:gd name="T12" fmla="*/ 10 w 103"/>
                <a:gd name="T13" fmla="*/ 106 h 211"/>
                <a:gd name="T14" fmla="*/ 0 60000 65536"/>
                <a:gd name="T15" fmla="*/ 0 60000 65536"/>
                <a:gd name="T16" fmla="*/ 0 60000 65536"/>
                <a:gd name="T17" fmla="*/ 0 60000 65536"/>
                <a:gd name="T18" fmla="*/ 0 60000 65536"/>
                <a:gd name="T19" fmla="*/ 0 60000 65536"/>
                <a:gd name="T20" fmla="*/ 0 60000 65536"/>
                <a:gd name="T21" fmla="*/ 0 w 103"/>
                <a:gd name="T22" fmla="*/ 0 h 211"/>
                <a:gd name="T23" fmla="*/ 103 w 103"/>
                <a:gd name="T24" fmla="*/ 211 h 21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3" h="211">
                  <a:moveTo>
                    <a:pt x="21" y="211"/>
                  </a:moveTo>
                  <a:lnTo>
                    <a:pt x="46" y="99"/>
                  </a:lnTo>
                  <a:lnTo>
                    <a:pt x="103" y="0"/>
                  </a:lnTo>
                  <a:lnTo>
                    <a:pt x="36" y="101"/>
                  </a:lnTo>
                  <a:lnTo>
                    <a:pt x="0" y="203"/>
                  </a:lnTo>
                  <a:lnTo>
                    <a:pt x="21" y="2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82" name="Freeform 70">
              <a:extLst>
                <a:ext uri="{FF2B5EF4-FFF2-40B4-BE49-F238E27FC236}">
                  <a16:creationId xmlns:a16="http://schemas.microsoft.com/office/drawing/2014/main" id="{1AF63E66-190E-4FFD-A2F6-D82179D54484}"/>
                </a:ext>
              </a:extLst>
            </p:cNvPr>
            <p:cNvSpPr>
              <a:spLocks/>
            </p:cNvSpPr>
            <p:nvPr/>
          </p:nvSpPr>
          <p:spPr bwMode="auto">
            <a:xfrm>
              <a:off x="3627" y="2819"/>
              <a:ext cx="509" cy="432"/>
            </a:xfrm>
            <a:custGeom>
              <a:avLst/>
              <a:gdLst>
                <a:gd name="T0" fmla="*/ 509 w 1019"/>
                <a:gd name="T1" fmla="*/ 15 h 865"/>
                <a:gd name="T2" fmla="*/ 444 w 1019"/>
                <a:gd name="T3" fmla="*/ 62 h 865"/>
                <a:gd name="T4" fmla="*/ 363 w 1019"/>
                <a:gd name="T5" fmla="*/ 139 h 865"/>
                <a:gd name="T6" fmla="*/ 300 w 1019"/>
                <a:gd name="T7" fmla="*/ 189 h 865"/>
                <a:gd name="T8" fmla="*/ 226 w 1019"/>
                <a:gd name="T9" fmla="*/ 264 h 865"/>
                <a:gd name="T10" fmla="*/ 179 w 1019"/>
                <a:gd name="T11" fmla="*/ 300 h 865"/>
                <a:gd name="T12" fmla="*/ 69 w 1019"/>
                <a:gd name="T13" fmla="*/ 373 h 865"/>
                <a:gd name="T14" fmla="*/ 67 w 1019"/>
                <a:gd name="T15" fmla="*/ 398 h 865"/>
                <a:gd name="T16" fmla="*/ 0 w 1019"/>
                <a:gd name="T17" fmla="*/ 432 h 865"/>
                <a:gd name="T18" fmla="*/ 44 w 1019"/>
                <a:gd name="T19" fmla="*/ 403 h 865"/>
                <a:gd name="T20" fmla="*/ 42 w 1019"/>
                <a:gd name="T21" fmla="*/ 375 h 865"/>
                <a:gd name="T22" fmla="*/ 59 w 1019"/>
                <a:gd name="T23" fmla="*/ 389 h 865"/>
                <a:gd name="T24" fmla="*/ 57 w 1019"/>
                <a:gd name="T25" fmla="*/ 360 h 865"/>
                <a:gd name="T26" fmla="*/ 44 w 1019"/>
                <a:gd name="T27" fmla="*/ 329 h 865"/>
                <a:gd name="T28" fmla="*/ 67 w 1019"/>
                <a:gd name="T29" fmla="*/ 356 h 865"/>
                <a:gd name="T30" fmla="*/ 127 w 1019"/>
                <a:gd name="T31" fmla="*/ 318 h 865"/>
                <a:gd name="T32" fmla="*/ 198 w 1019"/>
                <a:gd name="T33" fmla="*/ 267 h 865"/>
                <a:gd name="T34" fmla="*/ 244 w 1019"/>
                <a:gd name="T35" fmla="*/ 225 h 865"/>
                <a:gd name="T36" fmla="*/ 285 w 1019"/>
                <a:gd name="T37" fmla="*/ 170 h 865"/>
                <a:gd name="T38" fmla="*/ 361 w 1019"/>
                <a:gd name="T39" fmla="*/ 116 h 865"/>
                <a:gd name="T40" fmla="*/ 433 w 1019"/>
                <a:gd name="T41" fmla="*/ 54 h 865"/>
                <a:gd name="T42" fmla="*/ 477 w 1019"/>
                <a:gd name="T43" fmla="*/ 12 h 865"/>
                <a:gd name="T44" fmla="*/ 490 w 1019"/>
                <a:gd name="T45" fmla="*/ 0 h 865"/>
                <a:gd name="T46" fmla="*/ 509 w 1019"/>
                <a:gd name="T47" fmla="*/ 15 h 865"/>
                <a:gd name="T48" fmla="*/ 509 w 1019"/>
                <a:gd name="T49" fmla="*/ 15 h 86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019"/>
                <a:gd name="T76" fmla="*/ 0 h 865"/>
                <a:gd name="T77" fmla="*/ 1019 w 1019"/>
                <a:gd name="T78" fmla="*/ 865 h 86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019" h="865">
                  <a:moveTo>
                    <a:pt x="1019" y="31"/>
                  </a:moveTo>
                  <a:lnTo>
                    <a:pt x="888" y="124"/>
                  </a:lnTo>
                  <a:lnTo>
                    <a:pt x="727" y="278"/>
                  </a:lnTo>
                  <a:lnTo>
                    <a:pt x="601" y="379"/>
                  </a:lnTo>
                  <a:lnTo>
                    <a:pt x="453" y="529"/>
                  </a:lnTo>
                  <a:lnTo>
                    <a:pt x="358" y="601"/>
                  </a:lnTo>
                  <a:lnTo>
                    <a:pt x="139" y="746"/>
                  </a:lnTo>
                  <a:lnTo>
                    <a:pt x="135" y="797"/>
                  </a:lnTo>
                  <a:lnTo>
                    <a:pt x="0" y="865"/>
                  </a:lnTo>
                  <a:lnTo>
                    <a:pt x="88" y="807"/>
                  </a:lnTo>
                  <a:lnTo>
                    <a:pt x="84" y="751"/>
                  </a:lnTo>
                  <a:lnTo>
                    <a:pt x="118" y="778"/>
                  </a:lnTo>
                  <a:lnTo>
                    <a:pt x="114" y="721"/>
                  </a:lnTo>
                  <a:lnTo>
                    <a:pt x="88" y="658"/>
                  </a:lnTo>
                  <a:lnTo>
                    <a:pt x="135" y="713"/>
                  </a:lnTo>
                  <a:lnTo>
                    <a:pt x="255" y="637"/>
                  </a:lnTo>
                  <a:lnTo>
                    <a:pt x="396" y="535"/>
                  </a:lnTo>
                  <a:lnTo>
                    <a:pt x="489" y="451"/>
                  </a:lnTo>
                  <a:lnTo>
                    <a:pt x="571" y="341"/>
                  </a:lnTo>
                  <a:lnTo>
                    <a:pt x="723" y="232"/>
                  </a:lnTo>
                  <a:lnTo>
                    <a:pt x="867" y="109"/>
                  </a:lnTo>
                  <a:lnTo>
                    <a:pt x="955" y="25"/>
                  </a:lnTo>
                  <a:lnTo>
                    <a:pt x="981" y="0"/>
                  </a:lnTo>
                  <a:lnTo>
                    <a:pt x="1019"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83" name="Freeform 71">
              <a:extLst>
                <a:ext uri="{FF2B5EF4-FFF2-40B4-BE49-F238E27FC236}">
                  <a16:creationId xmlns:a16="http://schemas.microsoft.com/office/drawing/2014/main" id="{C739C19F-6564-45F3-AFFD-FCF8B8949BD9}"/>
                </a:ext>
              </a:extLst>
            </p:cNvPr>
            <p:cNvSpPr>
              <a:spLocks/>
            </p:cNvSpPr>
            <p:nvPr/>
          </p:nvSpPr>
          <p:spPr bwMode="auto">
            <a:xfrm>
              <a:off x="3459" y="2707"/>
              <a:ext cx="591" cy="552"/>
            </a:xfrm>
            <a:custGeom>
              <a:avLst/>
              <a:gdLst>
                <a:gd name="T0" fmla="*/ 571 w 1180"/>
                <a:gd name="T1" fmla="*/ 0 h 1103"/>
                <a:gd name="T2" fmla="*/ 532 w 1180"/>
                <a:gd name="T3" fmla="*/ 38 h 1103"/>
                <a:gd name="T4" fmla="*/ 426 w 1180"/>
                <a:gd name="T5" fmla="*/ 155 h 1103"/>
                <a:gd name="T6" fmla="*/ 388 w 1180"/>
                <a:gd name="T7" fmla="*/ 202 h 1103"/>
                <a:gd name="T8" fmla="*/ 330 w 1180"/>
                <a:gd name="T9" fmla="*/ 238 h 1103"/>
                <a:gd name="T10" fmla="*/ 259 w 1180"/>
                <a:gd name="T11" fmla="*/ 308 h 1103"/>
                <a:gd name="T12" fmla="*/ 187 w 1180"/>
                <a:gd name="T13" fmla="*/ 400 h 1103"/>
                <a:gd name="T14" fmla="*/ 156 w 1180"/>
                <a:gd name="T15" fmla="*/ 401 h 1103"/>
                <a:gd name="T16" fmla="*/ 128 w 1180"/>
                <a:gd name="T17" fmla="*/ 435 h 1103"/>
                <a:gd name="T18" fmla="*/ 117 w 1180"/>
                <a:gd name="T19" fmla="*/ 466 h 1103"/>
                <a:gd name="T20" fmla="*/ 61 w 1180"/>
                <a:gd name="T21" fmla="*/ 474 h 1103"/>
                <a:gd name="T22" fmla="*/ 11 w 1180"/>
                <a:gd name="T23" fmla="*/ 510 h 1103"/>
                <a:gd name="T24" fmla="*/ 0 w 1180"/>
                <a:gd name="T25" fmla="*/ 552 h 1103"/>
                <a:gd name="T26" fmla="*/ 19 w 1180"/>
                <a:gd name="T27" fmla="*/ 511 h 1103"/>
                <a:gd name="T28" fmla="*/ 71 w 1180"/>
                <a:gd name="T29" fmla="*/ 482 h 1103"/>
                <a:gd name="T30" fmla="*/ 121 w 1180"/>
                <a:gd name="T31" fmla="*/ 478 h 1103"/>
                <a:gd name="T32" fmla="*/ 146 w 1180"/>
                <a:gd name="T33" fmla="*/ 504 h 1103"/>
                <a:gd name="T34" fmla="*/ 141 w 1180"/>
                <a:gd name="T35" fmla="*/ 472 h 1103"/>
                <a:gd name="T36" fmla="*/ 162 w 1180"/>
                <a:gd name="T37" fmla="*/ 474 h 1103"/>
                <a:gd name="T38" fmla="*/ 169 w 1180"/>
                <a:gd name="T39" fmla="*/ 457 h 1103"/>
                <a:gd name="T40" fmla="*/ 184 w 1180"/>
                <a:gd name="T41" fmla="*/ 453 h 1103"/>
                <a:gd name="T42" fmla="*/ 169 w 1180"/>
                <a:gd name="T43" fmla="*/ 409 h 1103"/>
                <a:gd name="T44" fmla="*/ 199 w 1180"/>
                <a:gd name="T45" fmla="*/ 429 h 1103"/>
                <a:gd name="T46" fmla="*/ 193 w 1180"/>
                <a:gd name="T47" fmla="*/ 414 h 1103"/>
                <a:gd name="T48" fmla="*/ 250 w 1180"/>
                <a:gd name="T49" fmla="*/ 339 h 1103"/>
                <a:gd name="T50" fmla="*/ 306 w 1180"/>
                <a:gd name="T51" fmla="*/ 282 h 1103"/>
                <a:gd name="T52" fmla="*/ 388 w 1180"/>
                <a:gd name="T53" fmla="*/ 241 h 1103"/>
                <a:gd name="T54" fmla="*/ 420 w 1180"/>
                <a:gd name="T55" fmla="*/ 251 h 1103"/>
                <a:gd name="T56" fmla="*/ 453 w 1180"/>
                <a:gd name="T57" fmla="*/ 158 h 1103"/>
                <a:gd name="T58" fmla="*/ 529 w 1180"/>
                <a:gd name="T59" fmla="*/ 64 h 1103"/>
                <a:gd name="T60" fmla="*/ 591 w 1180"/>
                <a:gd name="T61" fmla="*/ 8 h 1103"/>
                <a:gd name="T62" fmla="*/ 571 w 1180"/>
                <a:gd name="T63" fmla="*/ 0 h 1103"/>
                <a:gd name="T64" fmla="*/ 571 w 1180"/>
                <a:gd name="T65" fmla="*/ 0 h 110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80"/>
                <a:gd name="T100" fmla="*/ 0 h 1103"/>
                <a:gd name="T101" fmla="*/ 1180 w 1180"/>
                <a:gd name="T102" fmla="*/ 1103 h 110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80" h="1103">
                  <a:moveTo>
                    <a:pt x="1140" y="0"/>
                  </a:moveTo>
                  <a:lnTo>
                    <a:pt x="1062" y="76"/>
                  </a:lnTo>
                  <a:lnTo>
                    <a:pt x="850" y="310"/>
                  </a:lnTo>
                  <a:lnTo>
                    <a:pt x="775" y="403"/>
                  </a:lnTo>
                  <a:lnTo>
                    <a:pt x="658" y="475"/>
                  </a:lnTo>
                  <a:lnTo>
                    <a:pt x="517" y="616"/>
                  </a:lnTo>
                  <a:lnTo>
                    <a:pt x="374" y="800"/>
                  </a:lnTo>
                  <a:lnTo>
                    <a:pt x="311" y="802"/>
                  </a:lnTo>
                  <a:lnTo>
                    <a:pt x="256" y="869"/>
                  </a:lnTo>
                  <a:lnTo>
                    <a:pt x="234" y="932"/>
                  </a:lnTo>
                  <a:lnTo>
                    <a:pt x="121" y="947"/>
                  </a:lnTo>
                  <a:lnTo>
                    <a:pt x="21" y="1019"/>
                  </a:lnTo>
                  <a:lnTo>
                    <a:pt x="0" y="1103"/>
                  </a:lnTo>
                  <a:lnTo>
                    <a:pt x="38" y="1021"/>
                  </a:lnTo>
                  <a:lnTo>
                    <a:pt x="142" y="964"/>
                  </a:lnTo>
                  <a:lnTo>
                    <a:pt x="241" y="956"/>
                  </a:lnTo>
                  <a:lnTo>
                    <a:pt x="292" y="1008"/>
                  </a:lnTo>
                  <a:lnTo>
                    <a:pt x="281" y="943"/>
                  </a:lnTo>
                  <a:lnTo>
                    <a:pt x="323" y="947"/>
                  </a:lnTo>
                  <a:lnTo>
                    <a:pt x="338" y="913"/>
                  </a:lnTo>
                  <a:lnTo>
                    <a:pt x="367" y="905"/>
                  </a:lnTo>
                  <a:lnTo>
                    <a:pt x="338" y="817"/>
                  </a:lnTo>
                  <a:lnTo>
                    <a:pt x="397" y="857"/>
                  </a:lnTo>
                  <a:lnTo>
                    <a:pt x="386" y="827"/>
                  </a:lnTo>
                  <a:lnTo>
                    <a:pt x="500" y="677"/>
                  </a:lnTo>
                  <a:lnTo>
                    <a:pt x="610" y="563"/>
                  </a:lnTo>
                  <a:lnTo>
                    <a:pt x="775" y="481"/>
                  </a:lnTo>
                  <a:lnTo>
                    <a:pt x="838" y="502"/>
                  </a:lnTo>
                  <a:lnTo>
                    <a:pt x="905" y="316"/>
                  </a:lnTo>
                  <a:lnTo>
                    <a:pt x="1057" y="127"/>
                  </a:lnTo>
                  <a:lnTo>
                    <a:pt x="1180" y="15"/>
                  </a:lnTo>
                  <a:lnTo>
                    <a:pt x="114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84" name="Freeform 72">
              <a:extLst>
                <a:ext uri="{FF2B5EF4-FFF2-40B4-BE49-F238E27FC236}">
                  <a16:creationId xmlns:a16="http://schemas.microsoft.com/office/drawing/2014/main" id="{2C873431-47CF-4D11-9AB1-9F4B6D86EAA9}"/>
                </a:ext>
              </a:extLst>
            </p:cNvPr>
            <p:cNvSpPr>
              <a:spLocks/>
            </p:cNvSpPr>
            <p:nvPr/>
          </p:nvSpPr>
          <p:spPr bwMode="auto">
            <a:xfrm>
              <a:off x="3489" y="3222"/>
              <a:ext cx="83" cy="92"/>
            </a:xfrm>
            <a:custGeom>
              <a:avLst/>
              <a:gdLst>
                <a:gd name="T0" fmla="*/ 70 w 165"/>
                <a:gd name="T1" fmla="*/ 14 h 184"/>
                <a:gd name="T2" fmla="*/ 68 w 165"/>
                <a:gd name="T3" fmla="*/ 37 h 184"/>
                <a:gd name="T4" fmla="*/ 48 w 165"/>
                <a:gd name="T5" fmla="*/ 58 h 184"/>
                <a:gd name="T6" fmla="*/ 23 w 165"/>
                <a:gd name="T7" fmla="*/ 58 h 184"/>
                <a:gd name="T8" fmla="*/ 0 w 165"/>
                <a:gd name="T9" fmla="*/ 37 h 184"/>
                <a:gd name="T10" fmla="*/ 6 w 165"/>
                <a:gd name="T11" fmla="*/ 64 h 184"/>
                <a:gd name="T12" fmla="*/ 39 w 165"/>
                <a:gd name="T13" fmla="*/ 89 h 184"/>
                <a:gd name="T14" fmla="*/ 72 w 165"/>
                <a:gd name="T15" fmla="*/ 92 h 184"/>
                <a:gd name="T16" fmla="*/ 45 w 165"/>
                <a:gd name="T17" fmla="*/ 81 h 184"/>
                <a:gd name="T18" fmla="*/ 48 w 165"/>
                <a:gd name="T19" fmla="*/ 68 h 184"/>
                <a:gd name="T20" fmla="*/ 72 w 165"/>
                <a:gd name="T21" fmla="*/ 46 h 184"/>
                <a:gd name="T22" fmla="*/ 83 w 165"/>
                <a:gd name="T23" fmla="*/ 19 h 184"/>
                <a:gd name="T24" fmla="*/ 81 w 165"/>
                <a:gd name="T25" fmla="*/ 7 h 184"/>
                <a:gd name="T26" fmla="*/ 65 w 165"/>
                <a:gd name="T27" fmla="*/ 0 h 184"/>
                <a:gd name="T28" fmla="*/ 70 w 165"/>
                <a:gd name="T29" fmla="*/ 14 h 184"/>
                <a:gd name="T30" fmla="*/ 70 w 165"/>
                <a:gd name="T31" fmla="*/ 14 h 18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65"/>
                <a:gd name="T49" fmla="*/ 0 h 184"/>
                <a:gd name="T50" fmla="*/ 165 w 165"/>
                <a:gd name="T51" fmla="*/ 184 h 18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65" h="184">
                  <a:moveTo>
                    <a:pt x="140" y="28"/>
                  </a:moveTo>
                  <a:lnTo>
                    <a:pt x="135" y="74"/>
                  </a:lnTo>
                  <a:lnTo>
                    <a:pt x="95" y="116"/>
                  </a:lnTo>
                  <a:lnTo>
                    <a:pt x="45" y="116"/>
                  </a:lnTo>
                  <a:lnTo>
                    <a:pt x="0" y="74"/>
                  </a:lnTo>
                  <a:lnTo>
                    <a:pt x="11" y="127"/>
                  </a:lnTo>
                  <a:lnTo>
                    <a:pt x="78" y="178"/>
                  </a:lnTo>
                  <a:lnTo>
                    <a:pt x="144" y="184"/>
                  </a:lnTo>
                  <a:lnTo>
                    <a:pt x="89" y="161"/>
                  </a:lnTo>
                  <a:lnTo>
                    <a:pt x="95" y="136"/>
                  </a:lnTo>
                  <a:lnTo>
                    <a:pt x="144" y="91"/>
                  </a:lnTo>
                  <a:lnTo>
                    <a:pt x="165" y="38"/>
                  </a:lnTo>
                  <a:lnTo>
                    <a:pt x="161" y="13"/>
                  </a:lnTo>
                  <a:lnTo>
                    <a:pt x="129" y="0"/>
                  </a:lnTo>
                  <a:lnTo>
                    <a:pt x="14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85" name="Freeform 73">
              <a:extLst>
                <a:ext uri="{FF2B5EF4-FFF2-40B4-BE49-F238E27FC236}">
                  <a16:creationId xmlns:a16="http://schemas.microsoft.com/office/drawing/2014/main" id="{FB054344-1C84-45C9-9C86-ADCE71970CD5}"/>
                </a:ext>
              </a:extLst>
            </p:cNvPr>
            <p:cNvSpPr>
              <a:spLocks/>
            </p:cNvSpPr>
            <p:nvPr/>
          </p:nvSpPr>
          <p:spPr bwMode="auto">
            <a:xfrm>
              <a:off x="3499" y="3207"/>
              <a:ext cx="47" cy="42"/>
            </a:xfrm>
            <a:custGeom>
              <a:avLst/>
              <a:gdLst>
                <a:gd name="T0" fmla="*/ 0 w 93"/>
                <a:gd name="T1" fmla="*/ 42 h 86"/>
                <a:gd name="T2" fmla="*/ 18 w 93"/>
                <a:gd name="T3" fmla="*/ 28 h 86"/>
                <a:gd name="T4" fmla="*/ 47 w 93"/>
                <a:gd name="T5" fmla="*/ 18 h 86"/>
                <a:gd name="T6" fmla="*/ 30 w 93"/>
                <a:gd name="T7" fmla="*/ 13 h 86"/>
                <a:gd name="T8" fmla="*/ 30 w 93"/>
                <a:gd name="T9" fmla="*/ 0 h 86"/>
                <a:gd name="T10" fmla="*/ 6 w 93"/>
                <a:gd name="T11" fmla="*/ 13 h 86"/>
                <a:gd name="T12" fmla="*/ 0 w 93"/>
                <a:gd name="T13" fmla="*/ 42 h 86"/>
                <a:gd name="T14" fmla="*/ 0 w 93"/>
                <a:gd name="T15" fmla="*/ 42 h 86"/>
                <a:gd name="T16" fmla="*/ 0 60000 65536"/>
                <a:gd name="T17" fmla="*/ 0 60000 65536"/>
                <a:gd name="T18" fmla="*/ 0 60000 65536"/>
                <a:gd name="T19" fmla="*/ 0 60000 65536"/>
                <a:gd name="T20" fmla="*/ 0 60000 65536"/>
                <a:gd name="T21" fmla="*/ 0 60000 65536"/>
                <a:gd name="T22" fmla="*/ 0 60000 65536"/>
                <a:gd name="T23" fmla="*/ 0 60000 65536"/>
                <a:gd name="T24" fmla="*/ 0 w 93"/>
                <a:gd name="T25" fmla="*/ 0 h 86"/>
                <a:gd name="T26" fmla="*/ 93 w 93"/>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3" h="86">
                  <a:moveTo>
                    <a:pt x="0" y="86"/>
                  </a:moveTo>
                  <a:lnTo>
                    <a:pt x="36" y="57"/>
                  </a:lnTo>
                  <a:lnTo>
                    <a:pt x="93" y="36"/>
                  </a:lnTo>
                  <a:lnTo>
                    <a:pt x="60" y="27"/>
                  </a:lnTo>
                  <a:lnTo>
                    <a:pt x="60" y="0"/>
                  </a:lnTo>
                  <a:lnTo>
                    <a:pt x="11" y="27"/>
                  </a:lnTo>
                  <a:lnTo>
                    <a:pt x="0" y="8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86" name="Freeform 74">
              <a:extLst>
                <a:ext uri="{FF2B5EF4-FFF2-40B4-BE49-F238E27FC236}">
                  <a16:creationId xmlns:a16="http://schemas.microsoft.com/office/drawing/2014/main" id="{C025F169-57C5-4AB6-BF77-142978BB79BD}"/>
                </a:ext>
              </a:extLst>
            </p:cNvPr>
            <p:cNvSpPr>
              <a:spLocks/>
            </p:cNvSpPr>
            <p:nvPr/>
          </p:nvSpPr>
          <p:spPr bwMode="auto">
            <a:xfrm>
              <a:off x="3520" y="3230"/>
              <a:ext cx="96" cy="127"/>
            </a:xfrm>
            <a:custGeom>
              <a:avLst/>
              <a:gdLst>
                <a:gd name="T0" fmla="*/ 41 w 192"/>
                <a:gd name="T1" fmla="*/ 78 h 253"/>
                <a:gd name="T2" fmla="*/ 70 w 192"/>
                <a:gd name="T3" fmla="*/ 50 h 253"/>
                <a:gd name="T4" fmla="*/ 91 w 192"/>
                <a:gd name="T5" fmla="*/ 26 h 253"/>
                <a:gd name="T6" fmla="*/ 96 w 192"/>
                <a:gd name="T7" fmla="*/ 0 h 253"/>
                <a:gd name="T8" fmla="*/ 96 w 192"/>
                <a:gd name="T9" fmla="*/ 24 h 253"/>
                <a:gd name="T10" fmla="*/ 86 w 192"/>
                <a:gd name="T11" fmla="*/ 48 h 253"/>
                <a:gd name="T12" fmla="*/ 75 w 192"/>
                <a:gd name="T13" fmla="*/ 72 h 253"/>
                <a:gd name="T14" fmla="*/ 71 w 192"/>
                <a:gd name="T15" fmla="*/ 96 h 253"/>
                <a:gd name="T16" fmla="*/ 42 w 192"/>
                <a:gd name="T17" fmla="*/ 127 h 253"/>
                <a:gd name="T18" fmla="*/ 23 w 192"/>
                <a:gd name="T19" fmla="*/ 127 h 253"/>
                <a:gd name="T20" fmla="*/ 35 w 192"/>
                <a:gd name="T21" fmla="*/ 114 h 253"/>
                <a:gd name="T22" fmla="*/ 0 w 192"/>
                <a:gd name="T23" fmla="*/ 106 h 253"/>
                <a:gd name="T24" fmla="*/ 38 w 192"/>
                <a:gd name="T25" fmla="*/ 101 h 253"/>
                <a:gd name="T26" fmla="*/ 42 w 192"/>
                <a:gd name="T27" fmla="*/ 88 h 253"/>
                <a:gd name="T28" fmla="*/ 41 w 192"/>
                <a:gd name="T29" fmla="*/ 78 h 253"/>
                <a:gd name="T30" fmla="*/ 41 w 192"/>
                <a:gd name="T31" fmla="*/ 78 h 25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2"/>
                <a:gd name="T49" fmla="*/ 0 h 253"/>
                <a:gd name="T50" fmla="*/ 192 w 192"/>
                <a:gd name="T51" fmla="*/ 253 h 25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2" h="253">
                  <a:moveTo>
                    <a:pt x="82" y="156"/>
                  </a:moveTo>
                  <a:lnTo>
                    <a:pt x="139" y="99"/>
                  </a:lnTo>
                  <a:lnTo>
                    <a:pt x="181" y="51"/>
                  </a:lnTo>
                  <a:lnTo>
                    <a:pt x="192" y="0"/>
                  </a:lnTo>
                  <a:lnTo>
                    <a:pt x="192" y="47"/>
                  </a:lnTo>
                  <a:lnTo>
                    <a:pt x="171" y="95"/>
                  </a:lnTo>
                  <a:lnTo>
                    <a:pt x="149" y="144"/>
                  </a:lnTo>
                  <a:lnTo>
                    <a:pt x="141" y="192"/>
                  </a:lnTo>
                  <a:lnTo>
                    <a:pt x="84" y="253"/>
                  </a:lnTo>
                  <a:lnTo>
                    <a:pt x="46" y="253"/>
                  </a:lnTo>
                  <a:lnTo>
                    <a:pt x="69" y="228"/>
                  </a:lnTo>
                  <a:lnTo>
                    <a:pt x="0" y="211"/>
                  </a:lnTo>
                  <a:lnTo>
                    <a:pt x="76" y="201"/>
                  </a:lnTo>
                  <a:lnTo>
                    <a:pt x="84" y="175"/>
                  </a:lnTo>
                  <a:lnTo>
                    <a:pt x="82" y="15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87" name="Freeform 75">
              <a:extLst>
                <a:ext uri="{FF2B5EF4-FFF2-40B4-BE49-F238E27FC236}">
                  <a16:creationId xmlns:a16="http://schemas.microsoft.com/office/drawing/2014/main" id="{6F96F6E4-83E4-44C8-B056-765A8D2737B7}"/>
                </a:ext>
              </a:extLst>
            </p:cNvPr>
            <p:cNvSpPr>
              <a:spLocks/>
            </p:cNvSpPr>
            <p:nvPr/>
          </p:nvSpPr>
          <p:spPr bwMode="auto">
            <a:xfrm>
              <a:off x="3460" y="3266"/>
              <a:ext cx="101" cy="95"/>
            </a:xfrm>
            <a:custGeom>
              <a:avLst/>
              <a:gdLst>
                <a:gd name="T0" fmla="*/ 2 w 201"/>
                <a:gd name="T1" fmla="*/ 0 h 188"/>
                <a:gd name="T2" fmla="*/ 10 w 201"/>
                <a:gd name="T3" fmla="*/ 37 h 188"/>
                <a:gd name="T4" fmla="*/ 44 w 201"/>
                <a:gd name="T5" fmla="*/ 63 h 188"/>
                <a:gd name="T6" fmla="*/ 30 w 201"/>
                <a:gd name="T7" fmla="*/ 65 h 188"/>
                <a:gd name="T8" fmla="*/ 54 w 201"/>
                <a:gd name="T9" fmla="*/ 87 h 188"/>
                <a:gd name="T10" fmla="*/ 101 w 201"/>
                <a:gd name="T11" fmla="*/ 87 h 188"/>
                <a:gd name="T12" fmla="*/ 54 w 201"/>
                <a:gd name="T13" fmla="*/ 95 h 188"/>
                <a:gd name="T14" fmla="*/ 23 w 201"/>
                <a:gd name="T15" fmla="*/ 68 h 188"/>
                <a:gd name="T16" fmla="*/ 0 w 201"/>
                <a:gd name="T17" fmla="*/ 36 h 188"/>
                <a:gd name="T18" fmla="*/ 2 w 201"/>
                <a:gd name="T19" fmla="*/ 0 h 188"/>
                <a:gd name="T20" fmla="*/ 2 w 201"/>
                <a:gd name="T21" fmla="*/ 0 h 18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01"/>
                <a:gd name="T34" fmla="*/ 0 h 188"/>
                <a:gd name="T35" fmla="*/ 201 w 201"/>
                <a:gd name="T36" fmla="*/ 188 h 18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01" h="188">
                  <a:moveTo>
                    <a:pt x="3" y="0"/>
                  </a:moveTo>
                  <a:lnTo>
                    <a:pt x="20" y="74"/>
                  </a:lnTo>
                  <a:lnTo>
                    <a:pt x="87" y="125"/>
                  </a:lnTo>
                  <a:lnTo>
                    <a:pt x="60" y="129"/>
                  </a:lnTo>
                  <a:lnTo>
                    <a:pt x="108" y="173"/>
                  </a:lnTo>
                  <a:lnTo>
                    <a:pt x="201" y="173"/>
                  </a:lnTo>
                  <a:lnTo>
                    <a:pt x="108" y="188"/>
                  </a:lnTo>
                  <a:lnTo>
                    <a:pt x="45" y="135"/>
                  </a:lnTo>
                  <a:lnTo>
                    <a:pt x="0" y="72"/>
                  </a:lnTo>
                  <a:lnTo>
                    <a:pt x="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88" name="Freeform 76">
              <a:extLst>
                <a:ext uri="{FF2B5EF4-FFF2-40B4-BE49-F238E27FC236}">
                  <a16:creationId xmlns:a16="http://schemas.microsoft.com/office/drawing/2014/main" id="{720DE8EE-6AB3-4738-9F95-BFEFFF0F6C81}"/>
                </a:ext>
              </a:extLst>
            </p:cNvPr>
            <p:cNvSpPr>
              <a:spLocks/>
            </p:cNvSpPr>
            <p:nvPr/>
          </p:nvSpPr>
          <p:spPr bwMode="auto">
            <a:xfrm>
              <a:off x="4169" y="2670"/>
              <a:ext cx="44" cy="122"/>
            </a:xfrm>
            <a:custGeom>
              <a:avLst/>
              <a:gdLst>
                <a:gd name="T0" fmla="*/ 21 w 87"/>
                <a:gd name="T1" fmla="*/ 33 h 243"/>
                <a:gd name="T2" fmla="*/ 21 w 87"/>
                <a:gd name="T3" fmla="*/ 51 h 243"/>
                <a:gd name="T4" fmla="*/ 3 w 87"/>
                <a:gd name="T5" fmla="*/ 81 h 243"/>
                <a:gd name="T6" fmla="*/ 0 w 87"/>
                <a:gd name="T7" fmla="*/ 122 h 243"/>
                <a:gd name="T8" fmla="*/ 18 w 87"/>
                <a:gd name="T9" fmla="*/ 70 h 243"/>
                <a:gd name="T10" fmla="*/ 34 w 87"/>
                <a:gd name="T11" fmla="*/ 47 h 243"/>
                <a:gd name="T12" fmla="*/ 44 w 87"/>
                <a:gd name="T13" fmla="*/ 24 h 243"/>
                <a:gd name="T14" fmla="*/ 36 w 87"/>
                <a:gd name="T15" fmla="*/ 0 h 243"/>
                <a:gd name="T16" fmla="*/ 21 w 87"/>
                <a:gd name="T17" fmla="*/ 33 h 243"/>
                <a:gd name="T18" fmla="*/ 21 w 87"/>
                <a:gd name="T19" fmla="*/ 33 h 24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7"/>
                <a:gd name="T31" fmla="*/ 0 h 243"/>
                <a:gd name="T32" fmla="*/ 87 w 87"/>
                <a:gd name="T33" fmla="*/ 243 h 24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7" h="243">
                  <a:moveTo>
                    <a:pt x="42" y="66"/>
                  </a:moveTo>
                  <a:lnTo>
                    <a:pt x="42" y="102"/>
                  </a:lnTo>
                  <a:lnTo>
                    <a:pt x="6" y="161"/>
                  </a:lnTo>
                  <a:lnTo>
                    <a:pt x="0" y="243"/>
                  </a:lnTo>
                  <a:lnTo>
                    <a:pt x="36" y="140"/>
                  </a:lnTo>
                  <a:lnTo>
                    <a:pt x="68" y="93"/>
                  </a:lnTo>
                  <a:lnTo>
                    <a:pt x="87" y="47"/>
                  </a:lnTo>
                  <a:lnTo>
                    <a:pt x="72" y="0"/>
                  </a:lnTo>
                  <a:lnTo>
                    <a:pt x="42" y="6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89" name="Freeform 77">
              <a:extLst>
                <a:ext uri="{FF2B5EF4-FFF2-40B4-BE49-F238E27FC236}">
                  <a16:creationId xmlns:a16="http://schemas.microsoft.com/office/drawing/2014/main" id="{C80A2BDF-94E0-41ED-8ABE-715BBE9DB2BB}"/>
                </a:ext>
              </a:extLst>
            </p:cNvPr>
            <p:cNvSpPr>
              <a:spLocks/>
            </p:cNvSpPr>
            <p:nvPr/>
          </p:nvSpPr>
          <p:spPr bwMode="auto">
            <a:xfrm>
              <a:off x="4168" y="2668"/>
              <a:ext cx="380" cy="849"/>
            </a:xfrm>
            <a:custGeom>
              <a:avLst/>
              <a:gdLst>
                <a:gd name="T0" fmla="*/ 19 w 759"/>
                <a:gd name="T1" fmla="*/ 159 h 1700"/>
                <a:gd name="T2" fmla="*/ 100 w 759"/>
                <a:gd name="T3" fmla="*/ 250 h 1700"/>
                <a:gd name="T4" fmla="*/ 160 w 759"/>
                <a:gd name="T5" fmla="*/ 300 h 1700"/>
                <a:gd name="T6" fmla="*/ 260 w 759"/>
                <a:gd name="T7" fmla="*/ 346 h 1700"/>
                <a:gd name="T8" fmla="*/ 303 w 759"/>
                <a:gd name="T9" fmla="*/ 348 h 1700"/>
                <a:gd name="T10" fmla="*/ 282 w 759"/>
                <a:gd name="T11" fmla="*/ 265 h 1700"/>
                <a:gd name="T12" fmla="*/ 229 w 759"/>
                <a:gd name="T13" fmla="*/ 157 h 1700"/>
                <a:gd name="T14" fmla="*/ 251 w 759"/>
                <a:gd name="T15" fmla="*/ 45 h 1700"/>
                <a:gd name="T16" fmla="*/ 293 w 759"/>
                <a:gd name="T17" fmla="*/ 0 h 1700"/>
                <a:gd name="T18" fmla="*/ 317 w 759"/>
                <a:gd name="T19" fmla="*/ 45 h 1700"/>
                <a:gd name="T20" fmla="*/ 300 w 759"/>
                <a:gd name="T21" fmla="*/ 182 h 1700"/>
                <a:gd name="T22" fmla="*/ 293 w 759"/>
                <a:gd name="T23" fmla="*/ 231 h 1700"/>
                <a:gd name="T24" fmla="*/ 327 w 759"/>
                <a:gd name="T25" fmla="*/ 352 h 1700"/>
                <a:gd name="T26" fmla="*/ 366 w 759"/>
                <a:gd name="T27" fmla="*/ 510 h 1700"/>
                <a:gd name="T28" fmla="*/ 380 w 759"/>
                <a:gd name="T29" fmla="*/ 545 h 1700"/>
                <a:gd name="T30" fmla="*/ 321 w 759"/>
                <a:gd name="T31" fmla="*/ 631 h 1700"/>
                <a:gd name="T32" fmla="*/ 245 w 759"/>
                <a:gd name="T33" fmla="*/ 762 h 1700"/>
                <a:gd name="T34" fmla="*/ 284 w 759"/>
                <a:gd name="T35" fmla="*/ 777 h 1700"/>
                <a:gd name="T36" fmla="*/ 206 w 759"/>
                <a:gd name="T37" fmla="*/ 777 h 1700"/>
                <a:gd name="T38" fmla="*/ 154 w 759"/>
                <a:gd name="T39" fmla="*/ 849 h 1700"/>
                <a:gd name="T40" fmla="*/ 188 w 759"/>
                <a:gd name="T41" fmla="*/ 768 h 1700"/>
                <a:gd name="T42" fmla="*/ 224 w 759"/>
                <a:gd name="T43" fmla="*/ 755 h 1700"/>
                <a:gd name="T44" fmla="*/ 275 w 759"/>
                <a:gd name="T45" fmla="*/ 677 h 1700"/>
                <a:gd name="T46" fmla="*/ 206 w 759"/>
                <a:gd name="T47" fmla="*/ 690 h 1700"/>
                <a:gd name="T48" fmla="*/ 268 w 759"/>
                <a:gd name="T49" fmla="*/ 651 h 1700"/>
                <a:gd name="T50" fmla="*/ 310 w 759"/>
                <a:gd name="T51" fmla="*/ 597 h 1700"/>
                <a:gd name="T52" fmla="*/ 317 w 759"/>
                <a:gd name="T53" fmla="*/ 577 h 1700"/>
                <a:gd name="T54" fmla="*/ 344 w 759"/>
                <a:gd name="T55" fmla="*/ 571 h 1700"/>
                <a:gd name="T56" fmla="*/ 364 w 759"/>
                <a:gd name="T57" fmla="*/ 540 h 1700"/>
                <a:gd name="T58" fmla="*/ 341 w 759"/>
                <a:gd name="T59" fmla="*/ 476 h 1700"/>
                <a:gd name="T60" fmla="*/ 317 w 759"/>
                <a:gd name="T61" fmla="*/ 383 h 1700"/>
                <a:gd name="T62" fmla="*/ 273 w 759"/>
                <a:gd name="T63" fmla="*/ 371 h 1700"/>
                <a:gd name="T64" fmla="*/ 160 w 759"/>
                <a:gd name="T65" fmla="*/ 317 h 1700"/>
                <a:gd name="T66" fmla="*/ 89 w 759"/>
                <a:gd name="T67" fmla="*/ 256 h 1700"/>
                <a:gd name="T68" fmla="*/ 0 w 759"/>
                <a:gd name="T69" fmla="*/ 159 h 1700"/>
                <a:gd name="T70" fmla="*/ 19 w 759"/>
                <a:gd name="T71" fmla="*/ 159 h 1700"/>
                <a:gd name="T72" fmla="*/ 19 w 759"/>
                <a:gd name="T73" fmla="*/ 159 h 170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59"/>
                <a:gd name="T112" fmla="*/ 0 h 1700"/>
                <a:gd name="T113" fmla="*/ 759 w 759"/>
                <a:gd name="T114" fmla="*/ 1700 h 170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59" h="1700">
                  <a:moveTo>
                    <a:pt x="38" y="318"/>
                  </a:moveTo>
                  <a:lnTo>
                    <a:pt x="200" y="500"/>
                  </a:lnTo>
                  <a:lnTo>
                    <a:pt x="319" y="601"/>
                  </a:lnTo>
                  <a:lnTo>
                    <a:pt x="519" y="692"/>
                  </a:lnTo>
                  <a:lnTo>
                    <a:pt x="606" y="696"/>
                  </a:lnTo>
                  <a:lnTo>
                    <a:pt x="563" y="531"/>
                  </a:lnTo>
                  <a:lnTo>
                    <a:pt x="458" y="314"/>
                  </a:lnTo>
                  <a:lnTo>
                    <a:pt x="502" y="91"/>
                  </a:lnTo>
                  <a:lnTo>
                    <a:pt x="586" y="0"/>
                  </a:lnTo>
                  <a:lnTo>
                    <a:pt x="633" y="91"/>
                  </a:lnTo>
                  <a:lnTo>
                    <a:pt x="599" y="365"/>
                  </a:lnTo>
                  <a:lnTo>
                    <a:pt x="586" y="462"/>
                  </a:lnTo>
                  <a:lnTo>
                    <a:pt x="654" y="704"/>
                  </a:lnTo>
                  <a:lnTo>
                    <a:pt x="732" y="1021"/>
                  </a:lnTo>
                  <a:lnTo>
                    <a:pt x="759" y="1091"/>
                  </a:lnTo>
                  <a:lnTo>
                    <a:pt x="641" y="1264"/>
                  </a:lnTo>
                  <a:lnTo>
                    <a:pt x="489" y="1525"/>
                  </a:lnTo>
                  <a:lnTo>
                    <a:pt x="567" y="1555"/>
                  </a:lnTo>
                  <a:lnTo>
                    <a:pt x="411" y="1555"/>
                  </a:lnTo>
                  <a:lnTo>
                    <a:pt x="308" y="1700"/>
                  </a:lnTo>
                  <a:lnTo>
                    <a:pt x="376" y="1538"/>
                  </a:lnTo>
                  <a:lnTo>
                    <a:pt x="447" y="1512"/>
                  </a:lnTo>
                  <a:lnTo>
                    <a:pt x="549" y="1356"/>
                  </a:lnTo>
                  <a:lnTo>
                    <a:pt x="411" y="1382"/>
                  </a:lnTo>
                  <a:lnTo>
                    <a:pt x="536" y="1304"/>
                  </a:lnTo>
                  <a:lnTo>
                    <a:pt x="620" y="1196"/>
                  </a:lnTo>
                  <a:lnTo>
                    <a:pt x="633" y="1156"/>
                  </a:lnTo>
                  <a:lnTo>
                    <a:pt x="688" y="1143"/>
                  </a:lnTo>
                  <a:lnTo>
                    <a:pt x="728" y="1082"/>
                  </a:lnTo>
                  <a:lnTo>
                    <a:pt x="681" y="953"/>
                  </a:lnTo>
                  <a:lnTo>
                    <a:pt x="633" y="766"/>
                  </a:lnTo>
                  <a:lnTo>
                    <a:pt x="546" y="743"/>
                  </a:lnTo>
                  <a:lnTo>
                    <a:pt x="319" y="635"/>
                  </a:lnTo>
                  <a:lnTo>
                    <a:pt x="177" y="513"/>
                  </a:lnTo>
                  <a:lnTo>
                    <a:pt x="0" y="318"/>
                  </a:lnTo>
                  <a:lnTo>
                    <a:pt x="38" y="3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90" name="Freeform 78">
              <a:extLst>
                <a:ext uri="{FF2B5EF4-FFF2-40B4-BE49-F238E27FC236}">
                  <a16:creationId xmlns:a16="http://schemas.microsoft.com/office/drawing/2014/main" id="{3ADE4A7D-DA86-4BFB-A8DA-20E952EC65B5}"/>
                </a:ext>
              </a:extLst>
            </p:cNvPr>
            <p:cNvSpPr>
              <a:spLocks/>
            </p:cNvSpPr>
            <p:nvPr/>
          </p:nvSpPr>
          <p:spPr bwMode="auto">
            <a:xfrm>
              <a:off x="4307" y="3015"/>
              <a:ext cx="210" cy="213"/>
            </a:xfrm>
            <a:custGeom>
              <a:avLst/>
              <a:gdLst>
                <a:gd name="T0" fmla="*/ 104 w 420"/>
                <a:gd name="T1" fmla="*/ 0 h 426"/>
                <a:gd name="T2" fmla="*/ 164 w 420"/>
                <a:gd name="T3" fmla="*/ 70 h 426"/>
                <a:gd name="T4" fmla="*/ 200 w 420"/>
                <a:gd name="T5" fmla="*/ 100 h 426"/>
                <a:gd name="T6" fmla="*/ 210 w 420"/>
                <a:gd name="T7" fmla="*/ 144 h 426"/>
                <a:gd name="T8" fmla="*/ 100 w 420"/>
                <a:gd name="T9" fmla="*/ 135 h 426"/>
                <a:gd name="T10" fmla="*/ 32 w 420"/>
                <a:gd name="T11" fmla="*/ 161 h 426"/>
                <a:gd name="T12" fmla="*/ 0 w 420"/>
                <a:gd name="T13" fmla="*/ 213 h 426"/>
                <a:gd name="T14" fmla="*/ 26 w 420"/>
                <a:gd name="T15" fmla="*/ 148 h 426"/>
                <a:gd name="T16" fmla="*/ 76 w 420"/>
                <a:gd name="T17" fmla="*/ 117 h 426"/>
                <a:gd name="T18" fmla="*/ 121 w 420"/>
                <a:gd name="T19" fmla="*/ 105 h 426"/>
                <a:gd name="T20" fmla="*/ 112 w 420"/>
                <a:gd name="T21" fmla="*/ 63 h 426"/>
                <a:gd name="T22" fmla="*/ 139 w 420"/>
                <a:gd name="T23" fmla="*/ 61 h 426"/>
                <a:gd name="T24" fmla="*/ 104 w 420"/>
                <a:gd name="T25" fmla="*/ 0 h 426"/>
                <a:gd name="T26" fmla="*/ 104 w 420"/>
                <a:gd name="T27" fmla="*/ 0 h 42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20"/>
                <a:gd name="T43" fmla="*/ 0 h 426"/>
                <a:gd name="T44" fmla="*/ 420 w 420"/>
                <a:gd name="T45" fmla="*/ 426 h 42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20" h="426">
                  <a:moveTo>
                    <a:pt x="207" y="0"/>
                  </a:moveTo>
                  <a:lnTo>
                    <a:pt x="328" y="139"/>
                  </a:lnTo>
                  <a:lnTo>
                    <a:pt x="399" y="200"/>
                  </a:lnTo>
                  <a:lnTo>
                    <a:pt x="420" y="287"/>
                  </a:lnTo>
                  <a:lnTo>
                    <a:pt x="199" y="270"/>
                  </a:lnTo>
                  <a:lnTo>
                    <a:pt x="64" y="321"/>
                  </a:lnTo>
                  <a:lnTo>
                    <a:pt x="0" y="426"/>
                  </a:lnTo>
                  <a:lnTo>
                    <a:pt x="51" y="295"/>
                  </a:lnTo>
                  <a:lnTo>
                    <a:pt x="152" y="234"/>
                  </a:lnTo>
                  <a:lnTo>
                    <a:pt x="241" y="209"/>
                  </a:lnTo>
                  <a:lnTo>
                    <a:pt x="224" y="125"/>
                  </a:lnTo>
                  <a:lnTo>
                    <a:pt x="277" y="122"/>
                  </a:lnTo>
                  <a:lnTo>
                    <a:pt x="20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91" name="Freeform 79">
              <a:extLst>
                <a:ext uri="{FF2B5EF4-FFF2-40B4-BE49-F238E27FC236}">
                  <a16:creationId xmlns:a16="http://schemas.microsoft.com/office/drawing/2014/main" id="{FE1F97C4-2F34-433A-B9A3-D756EF52075A}"/>
                </a:ext>
              </a:extLst>
            </p:cNvPr>
            <p:cNvSpPr>
              <a:spLocks/>
            </p:cNvSpPr>
            <p:nvPr/>
          </p:nvSpPr>
          <p:spPr bwMode="auto">
            <a:xfrm>
              <a:off x="4489" y="2659"/>
              <a:ext cx="178" cy="806"/>
            </a:xfrm>
            <a:custGeom>
              <a:avLst/>
              <a:gdLst>
                <a:gd name="T0" fmla="*/ 0 w 355"/>
                <a:gd name="T1" fmla="*/ 0 h 1612"/>
                <a:gd name="T2" fmla="*/ 44 w 355"/>
                <a:gd name="T3" fmla="*/ 3 h 1612"/>
                <a:gd name="T4" fmla="*/ 122 w 355"/>
                <a:gd name="T5" fmla="*/ 49 h 1612"/>
                <a:gd name="T6" fmla="*/ 159 w 355"/>
                <a:gd name="T7" fmla="*/ 122 h 1612"/>
                <a:gd name="T8" fmla="*/ 161 w 355"/>
                <a:gd name="T9" fmla="*/ 181 h 1612"/>
                <a:gd name="T10" fmla="*/ 144 w 355"/>
                <a:gd name="T11" fmla="*/ 218 h 1612"/>
                <a:gd name="T12" fmla="*/ 152 w 355"/>
                <a:gd name="T13" fmla="*/ 333 h 1612"/>
                <a:gd name="T14" fmla="*/ 178 w 355"/>
                <a:gd name="T15" fmla="*/ 458 h 1612"/>
                <a:gd name="T16" fmla="*/ 174 w 355"/>
                <a:gd name="T17" fmla="*/ 554 h 1612"/>
                <a:gd name="T18" fmla="*/ 132 w 355"/>
                <a:gd name="T19" fmla="*/ 652 h 1612"/>
                <a:gd name="T20" fmla="*/ 57 w 355"/>
                <a:gd name="T21" fmla="*/ 749 h 1612"/>
                <a:gd name="T22" fmla="*/ 13 w 355"/>
                <a:gd name="T23" fmla="*/ 806 h 1612"/>
                <a:gd name="T24" fmla="*/ 93 w 355"/>
                <a:gd name="T25" fmla="*/ 691 h 1612"/>
                <a:gd name="T26" fmla="*/ 142 w 355"/>
                <a:gd name="T27" fmla="*/ 598 h 1612"/>
                <a:gd name="T28" fmla="*/ 166 w 355"/>
                <a:gd name="T29" fmla="*/ 528 h 1612"/>
                <a:gd name="T30" fmla="*/ 166 w 355"/>
                <a:gd name="T31" fmla="*/ 455 h 1612"/>
                <a:gd name="T32" fmla="*/ 139 w 355"/>
                <a:gd name="T33" fmla="*/ 340 h 1612"/>
                <a:gd name="T34" fmla="*/ 135 w 355"/>
                <a:gd name="T35" fmla="*/ 183 h 1612"/>
                <a:gd name="T36" fmla="*/ 128 w 355"/>
                <a:gd name="T37" fmla="*/ 96 h 1612"/>
                <a:gd name="T38" fmla="*/ 93 w 355"/>
                <a:gd name="T39" fmla="*/ 42 h 1612"/>
                <a:gd name="T40" fmla="*/ 46 w 355"/>
                <a:gd name="T41" fmla="*/ 18 h 1612"/>
                <a:gd name="T42" fmla="*/ 0 w 355"/>
                <a:gd name="T43" fmla="*/ 0 h 1612"/>
                <a:gd name="T44" fmla="*/ 0 w 355"/>
                <a:gd name="T45" fmla="*/ 0 h 161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55"/>
                <a:gd name="T70" fmla="*/ 0 h 1612"/>
                <a:gd name="T71" fmla="*/ 355 w 355"/>
                <a:gd name="T72" fmla="*/ 1612 h 161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55" h="1612">
                  <a:moveTo>
                    <a:pt x="0" y="0"/>
                  </a:moveTo>
                  <a:lnTo>
                    <a:pt x="87" y="6"/>
                  </a:lnTo>
                  <a:lnTo>
                    <a:pt x="243" y="97"/>
                  </a:lnTo>
                  <a:lnTo>
                    <a:pt x="317" y="243"/>
                  </a:lnTo>
                  <a:lnTo>
                    <a:pt x="321" y="361"/>
                  </a:lnTo>
                  <a:lnTo>
                    <a:pt x="287" y="435"/>
                  </a:lnTo>
                  <a:lnTo>
                    <a:pt x="304" y="665"/>
                  </a:lnTo>
                  <a:lnTo>
                    <a:pt x="355" y="916"/>
                  </a:lnTo>
                  <a:lnTo>
                    <a:pt x="348" y="1108"/>
                  </a:lnTo>
                  <a:lnTo>
                    <a:pt x="264" y="1304"/>
                  </a:lnTo>
                  <a:lnTo>
                    <a:pt x="114" y="1498"/>
                  </a:lnTo>
                  <a:lnTo>
                    <a:pt x="26" y="1612"/>
                  </a:lnTo>
                  <a:lnTo>
                    <a:pt x="186" y="1382"/>
                  </a:lnTo>
                  <a:lnTo>
                    <a:pt x="283" y="1196"/>
                  </a:lnTo>
                  <a:lnTo>
                    <a:pt x="331" y="1055"/>
                  </a:lnTo>
                  <a:lnTo>
                    <a:pt x="331" y="909"/>
                  </a:lnTo>
                  <a:lnTo>
                    <a:pt x="277" y="679"/>
                  </a:lnTo>
                  <a:lnTo>
                    <a:pt x="270" y="365"/>
                  </a:lnTo>
                  <a:lnTo>
                    <a:pt x="256" y="192"/>
                  </a:lnTo>
                  <a:lnTo>
                    <a:pt x="186" y="84"/>
                  </a:lnTo>
                  <a:lnTo>
                    <a:pt x="91" y="36"/>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92" name="Freeform 80">
              <a:extLst>
                <a:ext uri="{FF2B5EF4-FFF2-40B4-BE49-F238E27FC236}">
                  <a16:creationId xmlns:a16="http://schemas.microsoft.com/office/drawing/2014/main" id="{96A085C5-8CE7-423C-A245-CF1A865F0AD7}"/>
                </a:ext>
              </a:extLst>
            </p:cNvPr>
            <p:cNvSpPr>
              <a:spLocks/>
            </p:cNvSpPr>
            <p:nvPr/>
          </p:nvSpPr>
          <p:spPr bwMode="auto">
            <a:xfrm>
              <a:off x="4648" y="3014"/>
              <a:ext cx="99" cy="84"/>
            </a:xfrm>
            <a:custGeom>
              <a:avLst/>
              <a:gdLst>
                <a:gd name="T0" fmla="*/ 0 w 200"/>
                <a:gd name="T1" fmla="*/ 19 h 169"/>
                <a:gd name="T2" fmla="*/ 34 w 200"/>
                <a:gd name="T3" fmla="*/ 0 h 169"/>
                <a:gd name="T4" fmla="*/ 12 w 200"/>
                <a:gd name="T5" fmla="*/ 32 h 169"/>
                <a:gd name="T6" fmla="*/ 45 w 200"/>
                <a:gd name="T7" fmla="*/ 25 h 169"/>
                <a:gd name="T8" fmla="*/ 82 w 200"/>
                <a:gd name="T9" fmla="*/ 4 h 169"/>
                <a:gd name="T10" fmla="*/ 69 w 200"/>
                <a:gd name="T11" fmla="*/ 25 h 169"/>
                <a:gd name="T12" fmla="*/ 99 w 200"/>
                <a:gd name="T13" fmla="*/ 22 h 169"/>
                <a:gd name="T14" fmla="*/ 52 w 200"/>
                <a:gd name="T15" fmla="*/ 61 h 169"/>
                <a:gd name="T16" fmla="*/ 8 w 200"/>
                <a:gd name="T17" fmla="*/ 84 h 169"/>
                <a:gd name="T18" fmla="*/ 0 w 200"/>
                <a:gd name="T19" fmla="*/ 19 h 169"/>
                <a:gd name="T20" fmla="*/ 0 w 200"/>
                <a:gd name="T21" fmla="*/ 19 h 16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00"/>
                <a:gd name="T34" fmla="*/ 0 h 169"/>
                <a:gd name="T35" fmla="*/ 200 w 200"/>
                <a:gd name="T36" fmla="*/ 169 h 16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00" h="169">
                  <a:moveTo>
                    <a:pt x="0" y="38"/>
                  </a:moveTo>
                  <a:lnTo>
                    <a:pt x="69" y="0"/>
                  </a:lnTo>
                  <a:lnTo>
                    <a:pt x="25" y="65"/>
                  </a:lnTo>
                  <a:lnTo>
                    <a:pt x="91" y="51"/>
                  </a:lnTo>
                  <a:lnTo>
                    <a:pt x="166" y="8"/>
                  </a:lnTo>
                  <a:lnTo>
                    <a:pt x="139" y="51"/>
                  </a:lnTo>
                  <a:lnTo>
                    <a:pt x="200" y="44"/>
                  </a:lnTo>
                  <a:lnTo>
                    <a:pt x="105" y="122"/>
                  </a:lnTo>
                  <a:lnTo>
                    <a:pt x="17" y="169"/>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93" name="Freeform 81">
              <a:extLst>
                <a:ext uri="{FF2B5EF4-FFF2-40B4-BE49-F238E27FC236}">
                  <a16:creationId xmlns:a16="http://schemas.microsoft.com/office/drawing/2014/main" id="{3D98BD38-283D-4063-B5E4-22567BB6BEE8}"/>
                </a:ext>
              </a:extLst>
            </p:cNvPr>
            <p:cNvSpPr>
              <a:spLocks/>
            </p:cNvSpPr>
            <p:nvPr/>
          </p:nvSpPr>
          <p:spPr bwMode="auto">
            <a:xfrm>
              <a:off x="4218" y="2577"/>
              <a:ext cx="670" cy="843"/>
            </a:xfrm>
            <a:custGeom>
              <a:avLst/>
              <a:gdLst>
                <a:gd name="T0" fmla="*/ 105 w 1340"/>
                <a:gd name="T1" fmla="*/ 0 h 1685"/>
                <a:gd name="T2" fmla="*/ 130 w 1340"/>
                <a:gd name="T3" fmla="*/ 9 h 1685"/>
                <a:gd name="T4" fmla="*/ 141 w 1340"/>
                <a:gd name="T5" fmla="*/ 35 h 1685"/>
                <a:gd name="T6" fmla="*/ 219 w 1340"/>
                <a:gd name="T7" fmla="*/ 35 h 1685"/>
                <a:gd name="T8" fmla="*/ 310 w 1340"/>
                <a:gd name="T9" fmla="*/ 57 h 1685"/>
                <a:gd name="T10" fmla="*/ 393 w 1340"/>
                <a:gd name="T11" fmla="*/ 94 h 1685"/>
                <a:gd name="T12" fmla="*/ 437 w 1340"/>
                <a:gd name="T13" fmla="*/ 134 h 1685"/>
                <a:gd name="T14" fmla="*/ 513 w 1340"/>
                <a:gd name="T15" fmla="*/ 236 h 1685"/>
                <a:gd name="T16" fmla="*/ 571 w 1340"/>
                <a:gd name="T17" fmla="*/ 347 h 1685"/>
                <a:gd name="T18" fmla="*/ 657 w 1340"/>
                <a:gd name="T19" fmla="*/ 495 h 1685"/>
                <a:gd name="T20" fmla="*/ 670 w 1340"/>
                <a:gd name="T21" fmla="*/ 608 h 1685"/>
                <a:gd name="T22" fmla="*/ 651 w 1340"/>
                <a:gd name="T23" fmla="*/ 693 h 1685"/>
                <a:gd name="T24" fmla="*/ 601 w 1340"/>
                <a:gd name="T25" fmla="*/ 771 h 1685"/>
                <a:gd name="T26" fmla="*/ 536 w 1340"/>
                <a:gd name="T27" fmla="*/ 821 h 1685"/>
                <a:gd name="T28" fmla="*/ 445 w 1340"/>
                <a:gd name="T29" fmla="*/ 843 h 1685"/>
                <a:gd name="T30" fmla="*/ 384 w 1340"/>
                <a:gd name="T31" fmla="*/ 843 h 1685"/>
                <a:gd name="T32" fmla="*/ 334 w 1340"/>
                <a:gd name="T33" fmla="*/ 826 h 1685"/>
                <a:gd name="T34" fmla="*/ 339 w 1340"/>
                <a:gd name="T35" fmla="*/ 814 h 1685"/>
                <a:gd name="T36" fmla="*/ 391 w 1340"/>
                <a:gd name="T37" fmla="*/ 826 h 1685"/>
                <a:gd name="T38" fmla="*/ 449 w 1340"/>
                <a:gd name="T39" fmla="*/ 826 h 1685"/>
                <a:gd name="T40" fmla="*/ 506 w 1340"/>
                <a:gd name="T41" fmla="*/ 816 h 1685"/>
                <a:gd name="T42" fmla="*/ 562 w 1340"/>
                <a:gd name="T43" fmla="*/ 787 h 1685"/>
                <a:gd name="T44" fmla="*/ 606 w 1340"/>
                <a:gd name="T45" fmla="*/ 745 h 1685"/>
                <a:gd name="T46" fmla="*/ 645 w 1340"/>
                <a:gd name="T47" fmla="*/ 689 h 1685"/>
                <a:gd name="T48" fmla="*/ 657 w 1340"/>
                <a:gd name="T49" fmla="*/ 628 h 1685"/>
                <a:gd name="T50" fmla="*/ 655 w 1340"/>
                <a:gd name="T51" fmla="*/ 562 h 1685"/>
                <a:gd name="T52" fmla="*/ 638 w 1340"/>
                <a:gd name="T53" fmla="*/ 489 h 1685"/>
                <a:gd name="T54" fmla="*/ 601 w 1340"/>
                <a:gd name="T55" fmla="*/ 428 h 1685"/>
                <a:gd name="T56" fmla="*/ 569 w 1340"/>
                <a:gd name="T57" fmla="*/ 469 h 1685"/>
                <a:gd name="T58" fmla="*/ 506 w 1340"/>
                <a:gd name="T59" fmla="*/ 503 h 1685"/>
                <a:gd name="T60" fmla="*/ 557 w 1340"/>
                <a:gd name="T61" fmla="*/ 459 h 1685"/>
                <a:gd name="T62" fmla="*/ 582 w 1340"/>
                <a:gd name="T63" fmla="*/ 389 h 1685"/>
                <a:gd name="T64" fmla="*/ 549 w 1340"/>
                <a:gd name="T65" fmla="*/ 337 h 1685"/>
                <a:gd name="T66" fmla="*/ 486 w 1340"/>
                <a:gd name="T67" fmla="*/ 222 h 1685"/>
                <a:gd name="T68" fmla="*/ 408 w 1340"/>
                <a:gd name="T69" fmla="*/ 124 h 1685"/>
                <a:gd name="T70" fmla="*/ 330 w 1340"/>
                <a:gd name="T71" fmla="*/ 74 h 1685"/>
                <a:gd name="T72" fmla="*/ 232 w 1340"/>
                <a:gd name="T73" fmla="*/ 48 h 1685"/>
                <a:gd name="T74" fmla="*/ 183 w 1340"/>
                <a:gd name="T75" fmla="*/ 50 h 1685"/>
                <a:gd name="T76" fmla="*/ 144 w 1340"/>
                <a:gd name="T77" fmla="*/ 52 h 1685"/>
                <a:gd name="T78" fmla="*/ 126 w 1340"/>
                <a:gd name="T79" fmla="*/ 211 h 1685"/>
                <a:gd name="T80" fmla="*/ 51 w 1340"/>
                <a:gd name="T81" fmla="*/ 269 h 1685"/>
                <a:gd name="T82" fmla="*/ 0 w 1340"/>
                <a:gd name="T83" fmla="*/ 261 h 1685"/>
                <a:gd name="T84" fmla="*/ 39 w 1340"/>
                <a:gd name="T85" fmla="*/ 232 h 1685"/>
                <a:gd name="T86" fmla="*/ 39 w 1340"/>
                <a:gd name="T87" fmla="*/ 252 h 1685"/>
                <a:gd name="T88" fmla="*/ 91 w 1340"/>
                <a:gd name="T89" fmla="*/ 224 h 1685"/>
                <a:gd name="T90" fmla="*/ 115 w 1340"/>
                <a:gd name="T91" fmla="*/ 183 h 1685"/>
                <a:gd name="T92" fmla="*/ 126 w 1340"/>
                <a:gd name="T93" fmla="*/ 82 h 1685"/>
                <a:gd name="T94" fmla="*/ 117 w 1340"/>
                <a:gd name="T95" fmla="*/ 21 h 1685"/>
                <a:gd name="T96" fmla="*/ 105 w 1340"/>
                <a:gd name="T97" fmla="*/ 18 h 1685"/>
                <a:gd name="T98" fmla="*/ 105 w 1340"/>
                <a:gd name="T99" fmla="*/ 0 h 1685"/>
                <a:gd name="T100" fmla="*/ 105 w 1340"/>
                <a:gd name="T101" fmla="*/ 0 h 16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40"/>
                <a:gd name="T154" fmla="*/ 0 h 1685"/>
                <a:gd name="T155" fmla="*/ 1340 w 1340"/>
                <a:gd name="T156" fmla="*/ 1685 h 16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40" h="1685">
                  <a:moveTo>
                    <a:pt x="209" y="0"/>
                  </a:moveTo>
                  <a:lnTo>
                    <a:pt x="260" y="17"/>
                  </a:lnTo>
                  <a:lnTo>
                    <a:pt x="281" y="69"/>
                  </a:lnTo>
                  <a:lnTo>
                    <a:pt x="437" y="69"/>
                  </a:lnTo>
                  <a:lnTo>
                    <a:pt x="620" y="113"/>
                  </a:lnTo>
                  <a:lnTo>
                    <a:pt x="785" y="187"/>
                  </a:lnTo>
                  <a:lnTo>
                    <a:pt x="873" y="268"/>
                  </a:lnTo>
                  <a:lnTo>
                    <a:pt x="1025" y="472"/>
                  </a:lnTo>
                  <a:lnTo>
                    <a:pt x="1141" y="694"/>
                  </a:lnTo>
                  <a:lnTo>
                    <a:pt x="1314" y="989"/>
                  </a:lnTo>
                  <a:lnTo>
                    <a:pt x="1340" y="1215"/>
                  </a:lnTo>
                  <a:lnTo>
                    <a:pt x="1302" y="1385"/>
                  </a:lnTo>
                  <a:lnTo>
                    <a:pt x="1201" y="1542"/>
                  </a:lnTo>
                  <a:lnTo>
                    <a:pt x="1072" y="1641"/>
                  </a:lnTo>
                  <a:lnTo>
                    <a:pt x="890" y="1685"/>
                  </a:lnTo>
                  <a:lnTo>
                    <a:pt x="768" y="1685"/>
                  </a:lnTo>
                  <a:lnTo>
                    <a:pt x="667" y="1651"/>
                  </a:lnTo>
                  <a:lnTo>
                    <a:pt x="677" y="1628"/>
                  </a:lnTo>
                  <a:lnTo>
                    <a:pt x="781" y="1651"/>
                  </a:lnTo>
                  <a:lnTo>
                    <a:pt x="897" y="1651"/>
                  </a:lnTo>
                  <a:lnTo>
                    <a:pt x="1011" y="1632"/>
                  </a:lnTo>
                  <a:lnTo>
                    <a:pt x="1123" y="1573"/>
                  </a:lnTo>
                  <a:lnTo>
                    <a:pt x="1211" y="1489"/>
                  </a:lnTo>
                  <a:lnTo>
                    <a:pt x="1289" y="1377"/>
                  </a:lnTo>
                  <a:lnTo>
                    <a:pt x="1314" y="1255"/>
                  </a:lnTo>
                  <a:lnTo>
                    <a:pt x="1310" y="1124"/>
                  </a:lnTo>
                  <a:lnTo>
                    <a:pt x="1276" y="978"/>
                  </a:lnTo>
                  <a:lnTo>
                    <a:pt x="1201" y="856"/>
                  </a:lnTo>
                  <a:lnTo>
                    <a:pt x="1137" y="938"/>
                  </a:lnTo>
                  <a:lnTo>
                    <a:pt x="1011" y="1006"/>
                  </a:lnTo>
                  <a:lnTo>
                    <a:pt x="1114" y="917"/>
                  </a:lnTo>
                  <a:lnTo>
                    <a:pt x="1163" y="778"/>
                  </a:lnTo>
                  <a:lnTo>
                    <a:pt x="1097" y="673"/>
                  </a:lnTo>
                  <a:lnTo>
                    <a:pt x="971" y="443"/>
                  </a:lnTo>
                  <a:lnTo>
                    <a:pt x="815" y="248"/>
                  </a:lnTo>
                  <a:lnTo>
                    <a:pt x="660" y="147"/>
                  </a:lnTo>
                  <a:lnTo>
                    <a:pt x="464" y="95"/>
                  </a:lnTo>
                  <a:lnTo>
                    <a:pt x="365" y="99"/>
                  </a:lnTo>
                  <a:lnTo>
                    <a:pt x="287" y="103"/>
                  </a:lnTo>
                  <a:lnTo>
                    <a:pt x="251" y="421"/>
                  </a:lnTo>
                  <a:lnTo>
                    <a:pt x="101" y="538"/>
                  </a:lnTo>
                  <a:lnTo>
                    <a:pt x="0" y="521"/>
                  </a:lnTo>
                  <a:lnTo>
                    <a:pt x="78" y="464"/>
                  </a:lnTo>
                  <a:lnTo>
                    <a:pt x="78" y="504"/>
                  </a:lnTo>
                  <a:lnTo>
                    <a:pt x="182" y="447"/>
                  </a:lnTo>
                  <a:lnTo>
                    <a:pt x="230" y="365"/>
                  </a:lnTo>
                  <a:lnTo>
                    <a:pt x="251" y="164"/>
                  </a:lnTo>
                  <a:lnTo>
                    <a:pt x="234" y="42"/>
                  </a:lnTo>
                  <a:lnTo>
                    <a:pt x="209" y="35"/>
                  </a:lnTo>
                  <a:lnTo>
                    <a:pt x="20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94" name="Freeform 82">
              <a:extLst>
                <a:ext uri="{FF2B5EF4-FFF2-40B4-BE49-F238E27FC236}">
                  <a16:creationId xmlns:a16="http://schemas.microsoft.com/office/drawing/2014/main" id="{BA8A473D-2145-4E6B-9E4A-1F4DEB9FAB09}"/>
                </a:ext>
              </a:extLst>
            </p:cNvPr>
            <p:cNvSpPr>
              <a:spLocks/>
            </p:cNvSpPr>
            <p:nvPr/>
          </p:nvSpPr>
          <p:spPr bwMode="auto">
            <a:xfrm>
              <a:off x="4284" y="2618"/>
              <a:ext cx="138" cy="278"/>
            </a:xfrm>
            <a:custGeom>
              <a:avLst/>
              <a:gdLst>
                <a:gd name="T0" fmla="*/ 138 w 278"/>
                <a:gd name="T1" fmla="*/ 7 h 555"/>
                <a:gd name="T2" fmla="*/ 105 w 278"/>
                <a:gd name="T3" fmla="*/ 37 h 555"/>
                <a:gd name="T4" fmla="*/ 77 w 278"/>
                <a:gd name="T5" fmla="*/ 92 h 555"/>
                <a:gd name="T6" fmla="*/ 71 w 278"/>
                <a:gd name="T7" fmla="*/ 163 h 555"/>
                <a:gd name="T8" fmla="*/ 60 w 278"/>
                <a:gd name="T9" fmla="*/ 227 h 555"/>
                <a:gd name="T10" fmla="*/ 29 w 278"/>
                <a:gd name="T11" fmla="*/ 278 h 555"/>
                <a:gd name="T12" fmla="*/ 8 w 278"/>
                <a:gd name="T13" fmla="*/ 259 h 555"/>
                <a:gd name="T14" fmla="*/ 0 w 278"/>
                <a:gd name="T15" fmla="*/ 207 h 555"/>
                <a:gd name="T16" fmla="*/ 19 w 278"/>
                <a:gd name="T17" fmla="*/ 193 h 555"/>
                <a:gd name="T18" fmla="*/ 19 w 278"/>
                <a:gd name="T19" fmla="*/ 254 h 555"/>
                <a:gd name="T20" fmla="*/ 39 w 278"/>
                <a:gd name="T21" fmla="*/ 256 h 555"/>
                <a:gd name="T22" fmla="*/ 54 w 278"/>
                <a:gd name="T23" fmla="*/ 222 h 555"/>
                <a:gd name="T24" fmla="*/ 60 w 278"/>
                <a:gd name="T25" fmla="*/ 154 h 555"/>
                <a:gd name="T26" fmla="*/ 71 w 278"/>
                <a:gd name="T27" fmla="*/ 76 h 555"/>
                <a:gd name="T28" fmla="*/ 94 w 278"/>
                <a:gd name="T29" fmla="*/ 20 h 555"/>
                <a:gd name="T30" fmla="*/ 116 w 278"/>
                <a:gd name="T31" fmla="*/ 0 h 555"/>
                <a:gd name="T32" fmla="*/ 138 w 278"/>
                <a:gd name="T33" fmla="*/ 7 h 555"/>
                <a:gd name="T34" fmla="*/ 138 w 278"/>
                <a:gd name="T35" fmla="*/ 7 h 55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8"/>
                <a:gd name="T55" fmla="*/ 0 h 555"/>
                <a:gd name="T56" fmla="*/ 278 w 278"/>
                <a:gd name="T57" fmla="*/ 555 h 55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8" h="555">
                  <a:moveTo>
                    <a:pt x="278" y="13"/>
                  </a:moveTo>
                  <a:lnTo>
                    <a:pt x="211" y="74"/>
                  </a:lnTo>
                  <a:lnTo>
                    <a:pt x="156" y="183"/>
                  </a:lnTo>
                  <a:lnTo>
                    <a:pt x="143" y="325"/>
                  </a:lnTo>
                  <a:lnTo>
                    <a:pt x="120" y="453"/>
                  </a:lnTo>
                  <a:lnTo>
                    <a:pt x="59" y="555"/>
                  </a:lnTo>
                  <a:lnTo>
                    <a:pt x="17" y="517"/>
                  </a:lnTo>
                  <a:lnTo>
                    <a:pt x="0" y="413"/>
                  </a:lnTo>
                  <a:lnTo>
                    <a:pt x="38" y="386"/>
                  </a:lnTo>
                  <a:lnTo>
                    <a:pt x="38" y="508"/>
                  </a:lnTo>
                  <a:lnTo>
                    <a:pt x="78" y="512"/>
                  </a:lnTo>
                  <a:lnTo>
                    <a:pt x="108" y="443"/>
                  </a:lnTo>
                  <a:lnTo>
                    <a:pt x="120" y="308"/>
                  </a:lnTo>
                  <a:lnTo>
                    <a:pt x="143" y="152"/>
                  </a:lnTo>
                  <a:lnTo>
                    <a:pt x="190" y="40"/>
                  </a:lnTo>
                  <a:lnTo>
                    <a:pt x="234" y="0"/>
                  </a:lnTo>
                  <a:lnTo>
                    <a:pt x="278"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95" name="Freeform 83">
              <a:extLst>
                <a:ext uri="{FF2B5EF4-FFF2-40B4-BE49-F238E27FC236}">
                  <a16:creationId xmlns:a16="http://schemas.microsoft.com/office/drawing/2014/main" id="{D806A015-731B-4E20-93E9-FACB82B7502A}"/>
                </a:ext>
              </a:extLst>
            </p:cNvPr>
            <p:cNvSpPr>
              <a:spLocks/>
            </p:cNvSpPr>
            <p:nvPr/>
          </p:nvSpPr>
          <p:spPr bwMode="auto">
            <a:xfrm>
              <a:off x="4316" y="2503"/>
              <a:ext cx="330" cy="145"/>
            </a:xfrm>
            <a:custGeom>
              <a:avLst/>
              <a:gdLst>
                <a:gd name="T0" fmla="*/ 0 w 659"/>
                <a:gd name="T1" fmla="*/ 37 h 291"/>
                <a:gd name="T2" fmla="*/ 28 w 659"/>
                <a:gd name="T3" fmla="*/ 24 h 291"/>
                <a:gd name="T4" fmla="*/ 71 w 659"/>
                <a:gd name="T5" fmla="*/ 28 h 291"/>
                <a:gd name="T6" fmla="*/ 108 w 659"/>
                <a:gd name="T7" fmla="*/ 22 h 291"/>
                <a:gd name="T8" fmla="*/ 141 w 659"/>
                <a:gd name="T9" fmla="*/ 0 h 291"/>
                <a:gd name="T10" fmla="*/ 132 w 659"/>
                <a:gd name="T11" fmla="*/ 30 h 291"/>
                <a:gd name="T12" fmla="*/ 176 w 659"/>
                <a:gd name="T13" fmla="*/ 37 h 291"/>
                <a:gd name="T14" fmla="*/ 223 w 659"/>
                <a:gd name="T15" fmla="*/ 71 h 291"/>
                <a:gd name="T16" fmla="*/ 251 w 659"/>
                <a:gd name="T17" fmla="*/ 71 h 291"/>
                <a:gd name="T18" fmla="*/ 297 w 659"/>
                <a:gd name="T19" fmla="*/ 64 h 291"/>
                <a:gd name="T20" fmla="*/ 273 w 659"/>
                <a:gd name="T21" fmla="*/ 84 h 291"/>
                <a:gd name="T22" fmla="*/ 330 w 659"/>
                <a:gd name="T23" fmla="*/ 103 h 291"/>
                <a:gd name="T24" fmla="*/ 266 w 659"/>
                <a:gd name="T25" fmla="*/ 108 h 291"/>
                <a:gd name="T26" fmla="*/ 223 w 659"/>
                <a:gd name="T27" fmla="*/ 102 h 291"/>
                <a:gd name="T28" fmla="*/ 264 w 659"/>
                <a:gd name="T29" fmla="*/ 128 h 291"/>
                <a:gd name="T30" fmla="*/ 297 w 659"/>
                <a:gd name="T31" fmla="*/ 139 h 291"/>
                <a:gd name="T32" fmla="*/ 239 w 659"/>
                <a:gd name="T33" fmla="*/ 145 h 291"/>
                <a:gd name="T34" fmla="*/ 197 w 659"/>
                <a:gd name="T35" fmla="*/ 125 h 291"/>
                <a:gd name="T36" fmla="*/ 208 w 659"/>
                <a:gd name="T37" fmla="*/ 110 h 291"/>
                <a:gd name="T38" fmla="*/ 208 w 659"/>
                <a:gd name="T39" fmla="*/ 91 h 291"/>
                <a:gd name="T40" fmla="*/ 180 w 659"/>
                <a:gd name="T41" fmla="*/ 74 h 291"/>
                <a:gd name="T42" fmla="*/ 176 w 659"/>
                <a:gd name="T43" fmla="*/ 54 h 291"/>
                <a:gd name="T44" fmla="*/ 134 w 659"/>
                <a:gd name="T45" fmla="*/ 34 h 291"/>
                <a:gd name="T46" fmla="*/ 100 w 659"/>
                <a:gd name="T47" fmla="*/ 41 h 291"/>
                <a:gd name="T48" fmla="*/ 141 w 659"/>
                <a:gd name="T49" fmla="*/ 61 h 291"/>
                <a:gd name="T50" fmla="*/ 139 w 659"/>
                <a:gd name="T51" fmla="*/ 76 h 291"/>
                <a:gd name="T52" fmla="*/ 169 w 659"/>
                <a:gd name="T53" fmla="*/ 93 h 291"/>
                <a:gd name="T54" fmla="*/ 163 w 659"/>
                <a:gd name="T55" fmla="*/ 121 h 291"/>
                <a:gd name="T56" fmla="*/ 102 w 659"/>
                <a:gd name="T57" fmla="*/ 115 h 291"/>
                <a:gd name="T58" fmla="*/ 39 w 659"/>
                <a:gd name="T59" fmla="*/ 115 h 291"/>
                <a:gd name="T60" fmla="*/ 9 w 659"/>
                <a:gd name="T61" fmla="*/ 78 h 291"/>
                <a:gd name="T62" fmla="*/ 0 w 659"/>
                <a:gd name="T63" fmla="*/ 37 h 291"/>
                <a:gd name="T64" fmla="*/ 0 w 659"/>
                <a:gd name="T65" fmla="*/ 37 h 29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59"/>
                <a:gd name="T100" fmla="*/ 0 h 291"/>
                <a:gd name="T101" fmla="*/ 659 w 659"/>
                <a:gd name="T102" fmla="*/ 291 h 29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59" h="291">
                  <a:moveTo>
                    <a:pt x="0" y="74"/>
                  </a:moveTo>
                  <a:lnTo>
                    <a:pt x="55" y="48"/>
                  </a:lnTo>
                  <a:lnTo>
                    <a:pt x="142" y="57"/>
                  </a:lnTo>
                  <a:lnTo>
                    <a:pt x="216" y="44"/>
                  </a:lnTo>
                  <a:lnTo>
                    <a:pt x="281" y="0"/>
                  </a:lnTo>
                  <a:lnTo>
                    <a:pt x="264" y="61"/>
                  </a:lnTo>
                  <a:lnTo>
                    <a:pt x="351" y="74"/>
                  </a:lnTo>
                  <a:lnTo>
                    <a:pt x="446" y="143"/>
                  </a:lnTo>
                  <a:lnTo>
                    <a:pt x="502" y="143"/>
                  </a:lnTo>
                  <a:lnTo>
                    <a:pt x="593" y="129"/>
                  </a:lnTo>
                  <a:lnTo>
                    <a:pt x="545" y="169"/>
                  </a:lnTo>
                  <a:lnTo>
                    <a:pt x="659" y="207"/>
                  </a:lnTo>
                  <a:lnTo>
                    <a:pt x="532" y="217"/>
                  </a:lnTo>
                  <a:lnTo>
                    <a:pt x="446" y="204"/>
                  </a:lnTo>
                  <a:lnTo>
                    <a:pt x="528" y="257"/>
                  </a:lnTo>
                  <a:lnTo>
                    <a:pt x="593" y="278"/>
                  </a:lnTo>
                  <a:lnTo>
                    <a:pt x="477" y="291"/>
                  </a:lnTo>
                  <a:lnTo>
                    <a:pt x="393" y="251"/>
                  </a:lnTo>
                  <a:lnTo>
                    <a:pt x="416" y="221"/>
                  </a:lnTo>
                  <a:lnTo>
                    <a:pt x="416" y="183"/>
                  </a:lnTo>
                  <a:lnTo>
                    <a:pt x="359" y="148"/>
                  </a:lnTo>
                  <a:lnTo>
                    <a:pt x="351" y="108"/>
                  </a:lnTo>
                  <a:lnTo>
                    <a:pt x="268" y="69"/>
                  </a:lnTo>
                  <a:lnTo>
                    <a:pt x="199" y="82"/>
                  </a:lnTo>
                  <a:lnTo>
                    <a:pt x="281" y="122"/>
                  </a:lnTo>
                  <a:lnTo>
                    <a:pt x="277" y="152"/>
                  </a:lnTo>
                  <a:lnTo>
                    <a:pt x="338" y="186"/>
                  </a:lnTo>
                  <a:lnTo>
                    <a:pt x="325" y="243"/>
                  </a:lnTo>
                  <a:lnTo>
                    <a:pt x="203" y="230"/>
                  </a:lnTo>
                  <a:lnTo>
                    <a:pt x="78" y="230"/>
                  </a:lnTo>
                  <a:lnTo>
                    <a:pt x="17" y="156"/>
                  </a:lnTo>
                  <a:lnTo>
                    <a:pt x="0" y="7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96" name="Freeform 84">
              <a:extLst>
                <a:ext uri="{FF2B5EF4-FFF2-40B4-BE49-F238E27FC236}">
                  <a16:creationId xmlns:a16="http://schemas.microsoft.com/office/drawing/2014/main" id="{25298F80-C76E-4DF8-B286-B101E595D98F}"/>
                </a:ext>
              </a:extLst>
            </p:cNvPr>
            <p:cNvSpPr>
              <a:spLocks/>
            </p:cNvSpPr>
            <p:nvPr/>
          </p:nvSpPr>
          <p:spPr bwMode="auto">
            <a:xfrm>
              <a:off x="4663" y="3085"/>
              <a:ext cx="195" cy="152"/>
            </a:xfrm>
            <a:custGeom>
              <a:avLst/>
              <a:gdLst>
                <a:gd name="T0" fmla="*/ 0 w 389"/>
                <a:gd name="T1" fmla="*/ 74 h 304"/>
                <a:gd name="T2" fmla="*/ 49 w 389"/>
                <a:gd name="T3" fmla="*/ 74 h 304"/>
                <a:gd name="T4" fmla="*/ 154 w 389"/>
                <a:gd name="T5" fmla="*/ 111 h 304"/>
                <a:gd name="T6" fmla="*/ 191 w 389"/>
                <a:gd name="T7" fmla="*/ 152 h 304"/>
                <a:gd name="T8" fmla="*/ 167 w 389"/>
                <a:gd name="T9" fmla="*/ 102 h 304"/>
                <a:gd name="T10" fmla="*/ 195 w 389"/>
                <a:gd name="T11" fmla="*/ 89 h 304"/>
                <a:gd name="T12" fmla="*/ 126 w 389"/>
                <a:gd name="T13" fmla="*/ 70 h 304"/>
                <a:gd name="T14" fmla="*/ 58 w 389"/>
                <a:gd name="T15" fmla="*/ 59 h 304"/>
                <a:gd name="T16" fmla="*/ 41 w 389"/>
                <a:gd name="T17" fmla="*/ 46 h 304"/>
                <a:gd name="T18" fmla="*/ 173 w 389"/>
                <a:gd name="T19" fmla="*/ 44 h 304"/>
                <a:gd name="T20" fmla="*/ 146 w 389"/>
                <a:gd name="T21" fmla="*/ 22 h 304"/>
                <a:gd name="T22" fmla="*/ 34 w 389"/>
                <a:gd name="T23" fmla="*/ 31 h 304"/>
                <a:gd name="T24" fmla="*/ 54 w 389"/>
                <a:gd name="T25" fmla="*/ 0 h 304"/>
                <a:gd name="T26" fmla="*/ 0 w 389"/>
                <a:gd name="T27" fmla="*/ 29 h 304"/>
                <a:gd name="T28" fmla="*/ 0 w 389"/>
                <a:gd name="T29" fmla="*/ 74 h 304"/>
                <a:gd name="T30" fmla="*/ 0 w 389"/>
                <a:gd name="T31" fmla="*/ 74 h 3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89"/>
                <a:gd name="T49" fmla="*/ 0 h 304"/>
                <a:gd name="T50" fmla="*/ 389 w 389"/>
                <a:gd name="T51" fmla="*/ 304 h 3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89" h="304">
                  <a:moveTo>
                    <a:pt x="0" y="148"/>
                  </a:moveTo>
                  <a:lnTo>
                    <a:pt x="98" y="148"/>
                  </a:lnTo>
                  <a:lnTo>
                    <a:pt x="308" y="222"/>
                  </a:lnTo>
                  <a:lnTo>
                    <a:pt x="382" y="304"/>
                  </a:lnTo>
                  <a:lnTo>
                    <a:pt x="334" y="203"/>
                  </a:lnTo>
                  <a:lnTo>
                    <a:pt x="389" y="178"/>
                  </a:lnTo>
                  <a:lnTo>
                    <a:pt x="251" y="139"/>
                  </a:lnTo>
                  <a:lnTo>
                    <a:pt x="116" y="118"/>
                  </a:lnTo>
                  <a:lnTo>
                    <a:pt x="81" y="91"/>
                  </a:lnTo>
                  <a:lnTo>
                    <a:pt x="346" y="87"/>
                  </a:lnTo>
                  <a:lnTo>
                    <a:pt x="291" y="43"/>
                  </a:lnTo>
                  <a:lnTo>
                    <a:pt x="68" y="61"/>
                  </a:lnTo>
                  <a:lnTo>
                    <a:pt x="108" y="0"/>
                  </a:lnTo>
                  <a:lnTo>
                    <a:pt x="0" y="57"/>
                  </a:lnTo>
                  <a:lnTo>
                    <a:pt x="0" y="1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97" name="Freeform 85">
              <a:extLst>
                <a:ext uri="{FF2B5EF4-FFF2-40B4-BE49-F238E27FC236}">
                  <a16:creationId xmlns:a16="http://schemas.microsoft.com/office/drawing/2014/main" id="{A5C624C4-D450-4931-B6FA-367B82A3165B}"/>
                </a:ext>
              </a:extLst>
            </p:cNvPr>
            <p:cNvSpPr>
              <a:spLocks/>
            </p:cNvSpPr>
            <p:nvPr/>
          </p:nvSpPr>
          <p:spPr bwMode="auto">
            <a:xfrm>
              <a:off x="4292" y="3528"/>
              <a:ext cx="151" cy="137"/>
            </a:xfrm>
            <a:custGeom>
              <a:avLst/>
              <a:gdLst>
                <a:gd name="T0" fmla="*/ 48 w 302"/>
                <a:gd name="T1" fmla="*/ 17 h 274"/>
                <a:gd name="T2" fmla="*/ 19 w 302"/>
                <a:gd name="T3" fmla="*/ 103 h 274"/>
                <a:gd name="T4" fmla="*/ 0 w 302"/>
                <a:gd name="T5" fmla="*/ 128 h 274"/>
                <a:gd name="T6" fmla="*/ 39 w 302"/>
                <a:gd name="T7" fmla="*/ 137 h 274"/>
                <a:gd name="T8" fmla="*/ 100 w 302"/>
                <a:gd name="T9" fmla="*/ 132 h 274"/>
                <a:gd name="T10" fmla="*/ 131 w 302"/>
                <a:gd name="T11" fmla="*/ 109 h 274"/>
                <a:gd name="T12" fmla="*/ 151 w 302"/>
                <a:gd name="T13" fmla="*/ 70 h 274"/>
                <a:gd name="T14" fmla="*/ 117 w 302"/>
                <a:gd name="T15" fmla="*/ 109 h 274"/>
                <a:gd name="T16" fmla="*/ 95 w 302"/>
                <a:gd name="T17" fmla="*/ 122 h 274"/>
                <a:gd name="T18" fmla="*/ 35 w 302"/>
                <a:gd name="T19" fmla="*/ 103 h 274"/>
                <a:gd name="T20" fmla="*/ 61 w 302"/>
                <a:gd name="T21" fmla="*/ 72 h 274"/>
                <a:gd name="T22" fmla="*/ 67 w 302"/>
                <a:gd name="T23" fmla="*/ 29 h 274"/>
                <a:gd name="T24" fmla="*/ 63 w 302"/>
                <a:gd name="T25" fmla="*/ 0 h 274"/>
                <a:gd name="T26" fmla="*/ 48 w 302"/>
                <a:gd name="T27" fmla="*/ 17 h 274"/>
                <a:gd name="T28" fmla="*/ 48 w 302"/>
                <a:gd name="T29" fmla="*/ 17 h 27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02"/>
                <a:gd name="T46" fmla="*/ 0 h 274"/>
                <a:gd name="T47" fmla="*/ 302 w 302"/>
                <a:gd name="T48" fmla="*/ 274 h 27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02" h="274">
                  <a:moveTo>
                    <a:pt x="95" y="34"/>
                  </a:moveTo>
                  <a:lnTo>
                    <a:pt x="38" y="205"/>
                  </a:lnTo>
                  <a:lnTo>
                    <a:pt x="0" y="256"/>
                  </a:lnTo>
                  <a:lnTo>
                    <a:pt x="78" y="274"/>
                  </a:lnTo>
                  <a:lnTo>
                    <a:pt x="200" y="264"/>
                  </a:lnTo>
                  <a:lnTo>
                    <a:pt x="261" y="217"/>
                  </a:lnTo>
                  <a:lnTo>
                    <a:pt x="302" y="139"/>
                  </a:lnTo>
                  <a:lnTo>
                    <a:pt x="234" y="217"/>
                  </a:lnTo>
                  <a:lnTo>
                    <a:pt x="190" y="243"/>
                  </a:lnTo>
                  <a:lnTo>
                    <a:pt x="69" y="205"/>
                  </a:lnTo>
                  <a:lnTo>
                    <a:pt x="122" y="144"/>
                  </a:lnTo>
                  <a:lnTo>
                    <a:pt x="133" y="57"/>
                  </a:lnTo>
                  <a:lnTo>
                    <a:pt x="126" y="0"/>
                  </a:lnTo>
                  <a:lnTo>
                    <a:pt x="95"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98" name="Freeform 86">
              <a:extLst>
                <a:ext uri="{FF2B5EF4-FFF2-40B4-BE49-F238E27FC236}">
                  <a16:creationId xmlns:a16="http://schemas.microsoft.com/office/drawing/2014/main" id="{4725FC84-83CB-4F47-972A-3CC186FF9670}"/>
                </a:ext>
              </a:extLst>
            </p:cNvPr>
            <p:cNvSpPr>
              <a:spLocks/>
            </p:cNvSpPr>
            <p:nvPr/>
          </p:nvSpPr>
          <p:spPr bwMode="auto">
            <a:xfrm>
              <a:off x="4207" y="2535"/>
              <a:ext cx="67" cy="107"/>
            </a:xfrm>
            <a:custGeom>
              <a:avLst/>
              <a:gdLst>
                <a:gd name="T0" fmla="*/ 0 w 133"/>
                <a:gd name="T1" fmla="*/ 107 h 213"/>
                <a:gd name="T2" fmla="*/ 39 w 133"/>
                <a:gd name="T3" fmla="*/ 54 h 213"/>
                <a:gd name="T4" fmla="*/ 67 w 133"/>
                <a:gd name="T5" fmla="*/ 0 h 213"/>
                <a:gd name="T6" fmla="*/ 46 w 133"/>
                <a:gd name="T7" fmla="*/ 61 h 213"/>
                <a:gd name="T8" fmla="*/ 13 w 133"/>
                <a:gd name="T9" fmla="*/ 107 h 213"/>
                <a:gd name="T10" fmla="*/ 0 w 133"/>
                <a:gd name="T11" fmla="*/ 107 h 213"/>
                <a:gd name="T12" fmla="*/ 0 w 133"/>
                <a:gd name="T13" fmla="*/ 107 h 213"/>
                <a:gd name="T14" fmla="*/ 0 60000 65536"/>
                <a:gd name="T15" fmla="*/ 0 60000 65536"/>
                <a:gd name="T16" fmla="*/ 0 60000 65536"/>
                <a:gd name="T17" fmla="*/ 0 60000 65536"/>
                <a:gd name="T18" fmla="*/ 0 60000 65536"/>
                <a:gd name="T19" fmla="*/ 0 60000 65536"/>
                <a:gd name="T20" fmla="*/ 0 60000 65536"/>
                <a:gd name="T21" fmla="*/ 0 w 133"/>
                <a:gd name="T22" fmla="*/ 0 h 213"/>
                <a:gd name="T23" fmla="*/ 133 w 133"/>
                <a:gd name="T24" fmla="*/ 213 h 21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3" h="213">
                  <a:moveTo>
                    <a:pt x="0" y="213"/>
                  </a:moveTo>
                  <a:lnTo>
                    <a:pt x="78" y="108"/>
                  </a:lnTo>
                  <a:lnTo>
                    <a:pt x="133" y="0"/>
                  </a:lnTo>
                  <a:lnTo>
                    <a:pt x="91" y="121"/>
                  </a:lnTo>
                  <a:lnTo>
                    <a:pt x="25" y="213"/>
                  </a:lnTo>
                  <a:lnTo>
                    <a:pt x="0" y="2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99" name="Freeform 87">
              <a:extLst>
                <a:ext uri="{FF2B5EF4-FFF2-40B4-BE49-F238E27FC236}">
                  <a16:creationId xmlns:a16="http://schemas.microsoft.com/office/drawing/2014/main" id="{B875B4C0-E6B0-4C7C-9E25-A3EA84635EDF}"/>
                </a:ext>
              </a:extLst>
            </p:cNvPr>
            <p:cNvSpPr>
              <a:spLocks/>
            </p:cNvSpPr>
            <p:nvPr/>
          </p:nvSpPr>
          <p:spPr bwMode="auto">
            <a:xfrm>
              <a:off x="3852" y="3251"/>
              <a:ext cx="437" cy="610"/>
            </a:xfrm>
            <a:custGeom>
              <a:avLst/>
              <a:gdLst>
                <a:gd name="T0" fmla="*/ 437 w 874"/>
                <a:gd name="T1" fmla="*/ 0 h 1219"/>
                <a:gd name="T2" fmla="*/ 347 w 874"/>
                <a:gd name="T3" fmla="*/ 195 h 1219"/>
                <a:gd name="T4" fmla="*/ 290 w 874"/>
                <a:gd name="T5" fmla="*/ 304 h 1219"/>
                <a:gd name="T6" fmla="*/ 304 w 874"/>
                <a:gd name="T7" fmla="*/ 348 h 1219"/>
                <a:gd name="T8" fmla="*/ 341 w 874"/>
                <a:gd name="T9" fmla="*/ 377 h 1219"/>
                <a:gd name="T10" fmla="*/ 297 w 874"/>
                <a:gd name="T11" fmla="*/ 359 h 1219"/>
                <a:gd name="T12" fmla="*/ 279 w 874"/>
                <a:gd name="T13" fmla="*/ 330 h 1219"/>
                <a:gd name="T14" fmla="*/ 238 w 874"/>
                <a:gd name="T15" fmla="*/ 375 h 1219"/>
                <a:gd name="T16" fmla="*/ 210 w 874"/>
                <a:gd name="T17" fmla="*/ 407 h 1219"/>
                <a:gd name="T18" fmla="*/ 256 w 874"/>
                <a:gd name="T19" fmla="*/ 451 h 1219"/>
                <a:gd name="T20" fmla="*/ 270 w 874"/>
                <a:gd name="T21" fmla="*/ 495 h 1219"/>
                <a:gd name="T22" fmla="*/ 244 w 874"/>
                <a:gd name="T23" fmla="*/ 458 h 1219"/>
                <a:gd name="T24" fmla="*/ 192 w 874"/>
                <a:gd name="T25" fmla="*/ 425 h 1219"/>
                <a:gd name="T26" fmla="*/ 180 w 874"/>
                <a:gd name="T27" fmla="*/ 433 h 1219"/>
                <a:gd name="T28" fmla="*/ 220 w 874"/>
                <a:gd name="T29" fmla="*/ 475 h 1219"/>
                <a:gd name="T30" fmla="*/ 225 w 874"/>
                <a:gd name="T31" fmla="*/ 511 h 1219"/>
                <a:gd name="T32" fmla="*/ 214 w 874"/>
                <a:gd name="T33" fmla="*/ 480 h 1219"/>
                <a:gd name="T34" fmla="*/ 166 w 874"/>
                <a:gd name="T35" fmla="*/ 447 h 1219"/>
                <a:gd name="T36" fmla="*/ 124 w 874"/>
                <a:gd name="T37" fmla="*/ 465 h 1219"/>
                <a:gd name="T38" fmla="*/ 167 w 874"/>
                <a:gd name="T39" fmla="*/ 532 h 1219"/>
                <a:gd name="T40" fmla="*/ 256 w 874"/>
                <a:gd name="T41" fmla="*/ 531 h 1219"/>
                <a:gd name="T42" fmla="*/ 281 w 874"/>
                <a:gd name="T43" fmla="*/ 507 h 1219"/>
                <a:gd name="T44" fmla="*/ 335 w 874"/>
                <a:gd name="T45" fmla="*/ 471 h 1219"/>
                <a:gd name="T46" fmla="*/ 373 w 874"/>
                <a:gd name="T47" fmla="*/ 419 h 1219"/>
                <a:gd name="T48" fmla="*/ 383 w 874"/>
                <a:gd name="T49" fmla="*/ 405 h 1219"/>
                <a:gd name="T50" fmla="*/ 377 w 874"/>
                <a:gd name="T51" fmla="*/ 449 h 1219"/>
                <a:gd name="T52" fmla="*/ 377 w 874"/>
                <a:gd name="T53" fmla="*/ 477 h 1219"/>
                <a:gd name="T54" fmla="*/ 345 w 874"/>
                <a:gd name="T55" fmla="*/ 536 h 1219"/>
                <a:gd name="T56" fmla="*/ 295 w 874"/>
                <a:gd name="T57" fmla="*/ 550 h 1219"/>
                <a:gd name="T58" fmla="*/ 322 w 874"/>
                <a:gd name="T59" fmla="*/ 516 h 1219"/>
                <a:gd name="T60" fmla="*/ 252 w 874"/>
                <a:gd name="T61" fmla="*/ 564 h 1219"/>
                <a:gd name="T62" fmla="*/ 169 w 874"/>
                <a:gd name="T63" fmla="*/ 574 h 1219"/>
                <a:gd name="T64" fmla="*/ 105 w 874"/>
                <a:gd name="T65" fmla="*/ 574 h 1219"/>
                <a:gd name="T66" fmla="*/ 105 w 874"/>
                <a:gd name="T67" fmla="*/ 610 h 1219"/>
                <a:gd name="T68" fmla="*/ 91 w 874"/>
                <a:gd name="T69" fmla="*/ 561 h 1219"/>
                <a:gd name="T70" fmla="*/ 37 w 874"/>
                <a:gd name="T71" fmla="*/ 527 h 1219"/>
                <a:gd name="T72" fmla="*/ 0 w 874"/>
                <a:gd name="T73" fmla="*/ 531 h 1219"/>
                <a:gd name="T74" fmla="*/ 47 w 874"/>
                <a:gd name="T75" fmla="*/ 514 h 1219"/>
                <a:gd name="T76" fmla="*/ 73 w 874"/>
                <a:gd name="T77" fmla="*/ 483 h 1219"/>
                <a:gd name="T78" fmla="*/ 124 w 874"/>
                <a:gd name="T79" fmla="*/ 447 h 1219"/>
                <a:gd name="T80" fmla="*/ 189 w 874"/>
                <a:gd name="T81" fmla="*/ 405 h 1219"/>
                <a:gd name="T82" fmla="*/ 236 w 874"/>
                <a:gd name="T83" fmla="*/ 357 h 1219"/>
                <a:gd name="T84" fmla="*/ 264 w 874"/>
                <a:gd name="T85" fmla="*/ 318 h 1219"/>
                <a:gd name="T86" fmla="*/ 319 w 874"/>
                <a:gd name="T87" fmla="*/ 216 h 1219"/>
                <a:gd name="T88" fmla="*/ 371 w 874"/>
                <a:gd name="T89" fmla="*/ 121 h 1219"/>
                <a:gd name="T90" fmla="*/ 437 w 874"/>
                <a:gd name="T91" fmla="*/ 0 h 1219"/>
                <a:gd name="T92" fmla="*/ 437 w 874"/>
                <a:gd name="T93" fmla="*/ 0 h 121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874"/>
                <a:gd name="T142" fmla="*/ 0 h 1219"/>
                <a:gd name="T143" fmla="*/ 874 w 874"/>
                <a:gd name="T144" fmla="*/ 1219 h 1219"/>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874" h="1219">
                  <a:moveTo>
                    <a:pt x="874" y="0"/>
                  </a:moveTo>
                  <a:lnTo>
                    <a:pt x="694" y="390"/>
                  </a:lnTo>
                  <a:lnTo>
                    <a:pt x="580" y="607"/>
                  </a:lnTo>
                  <a:lnTo>
                    <a:pt x="608" y="696"/>
                  </a:lnTo>
                  <a:lnTo>
                    <a:pt x="681" y="753"/>
                  </a:lnTo>
                  <a:lnTo>
                    <a:pt x="593" y="717"/>
                  </a:lnTo>
                  <a:lnTo>
                    <a:pt x="557" y="660"/>
                  </a:lnTo>
                  <a:lnTo>
                    <a:pt x="475" y="750"/>
                  </a:lnTo>
                  <a:lnTo>
                    <a:pt x="420" y="814"/>
                  </a:lnTo>
                  <a:lnTo>
                    <a:pt x="511" y="902"/>
                  </a:lnTo>
                  <a:lnTo>
                    <a:pt x="540" y="989"/>
                  </a:lnTo>
                  <a:lnTo>
                    <a:pt x="488" y="915"/>
                  </a:lnTo>
                  <a:lnTo>
                    <a:pt x="384" y="850"/>
                  </a:lnTo>
                  <a:lnTo>
                    <a:pt x="359" y="866"/>
                  </a:lnTo>
                  <a:lnTo>
                    <a:pt x="439" y="949"/>
                  </a:lnTo>
                  <a:lnTo>
                    <a:pt x="449" y="1022"/>
                  </a:lnTo>
                  <a:lnTo>
                    <a:pt x="428" y="959"/>
                  </a:lnTo>
                  <a:lnTo>
                    <a:pt x="331" y="894"/>
                  </a:lnTo>
                  <a:lnTo>
                    <a:pt x="247" y="930"/>
                  </a:lnTo>
                  <a:lnTo>
                    <a:pt x="334" y="1063"/>
                  </a:lnTo>
                  <a:lnTo>
                    <a:pt x="511" y="1061"/>
                  </a:lnTo>
                  <a:lnTo>
                    <a:pt x="561" y="1014"/>
                  </a:lnTo>
                  <a:lnTo>
                    <a:pt x="669" y="942"/>
                  </a:lnTo>
                  <a:lnTo>
                    <a:pt x="745" y="837"/>
                  </a:lnTo>
                  <a:lnTo>
                    <a:pt x="766" y="809"/>
                  </a:lnTo>
                  <a:lnTo>
                    <a:pt x="753" y="898"/>
                  </a:lnTo>
                  <a:lnTo>
                    <a:pt x="753" y="953"/>
                  </a:lnTo>
                  <a:lnTo>
                    <a:pt x="690" y="1071"/>
                  </a:lnTo>
                  <a:lnTo>
                    <a:pt x="589" y="1099"/>
                  </a:lnTo>
                  <a:lnTo>
                    <a:pt x="644" y="1031"/>
                  </a:lnTo>
                  <a:lnTo>
                    <a:pt x="504" y="1128"/>
                  </a:lnTo>
                  <a:lnTo>
                    <a:pt x="338" y="1147"/>
                  </a:lnTo>
                  <a:lnTo>
                    <a:pt x="209" y="1147"/>
                  </a:lnTo>
                  <a:lnTo>
                    <a:pt x="209" y="1219"/>
                  </a:lnTo>
                  <a:lnTo>
                    <a:pt x="182" y="1122"/>
                  </a:lnTo>
                  <a:lnTo>
                    <a:pt x="74" y="1054"/>
                  </a:lnTo>
                  <a:lnTo>
                    <a:pt x="0" y="1061"/>
                  </a:lnTo>
                  <a:lnTo>
                    <a:pt x="93" y="1027"/>
                  </a:lnTo>
                  <a:lnTo>
                    <a:pt x="146" y="966"/>
                  </a:lnTo>
                  <a:lnTo>
                    <a:pt x="247" y="894"/>
                  </a:lnTo>
                  <a:lnTo>
                    <a:pt x="378" y="809"/>
                  </a:lnTo>
                  <a:lnTo>
                    <a:pt x="471" y="713"/>
                  </a:lnTo>
                  <a:lnTo>
                    <a:pt x="528" y="636"/>
                  </a:lnTo>
                  <a:lnTo>
                    <a:pt x="637" y="432"/>
                  </a:lnTo>
                  <a:lnTo>
                    <a:pt x="741" y="242"/>
                  </a:lnTo>
                  <a:lnTo>
                    <a:pt x="87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00" name="Freeform 88">
              <a:extLst>
                <a:ext uri="{FF2B5EF4-FFF2-40B4-BE49-F238E27FC236}">
                  <a16:creationId xmlns:a16="http://schemas.microsoft.com/office/drawing/2014/main" id="{7EEC8F14-CBAA-455F-9DDB-93931FC6D45C}"/>
                </a:ext>
              </a:extLst>
            </p:cNvPr>
            <p:cNvSpPr>
              <a:spLocks/>
            </p:cNvSpPr>
            <p:nvPr/>
          </p:nvSpPr>
          <p:spPr bwMode="auto">
            <a:xfrm>
              <a:off x="4096" y="3657"/>
              <a:ext cx="74" cy="54"/>
            </a:xfrm>
            <a:custGeom>
              <a:avLst/>
              <a:gdLst>
                <a:gd name="T0" fmla="*/ 0 w 149"/>
                <a:gd name="T1" fmla="*/ 0 h 109"/>
                <a:gd name="T2" fmla="*/ 42 w 149"/>
                <a:gd name="T3" fmla="*/ 30 h 109"/>
                <a:gd name="T4" fmla="*/ 74 w 149"/>
                <a:gd name="T5" fmla="*/ 50 h 109"/>
                <a:gd name="T6" fmla="*/ 54 w 149"/>
                <a:gd name="T7" fmla="*/ 54 h 109"/>
                <a:gd name="T8" fmla="*/ 26 w 149"/>
                <a:gd name="T9" fmla="*/ 37 h 109"/>
                <a:gd name="T10" fmla="*/ 0 w 149"/>
                <a:gd name="T11" fmla="*/ 0 h 109"/>
                <a:gd name="T12" fmla="*/ 0 w 149"/>
                <a:gd name="T13" fmla="*/ 0 h 109"/>
                <a:gd name="T14" fmla="*/ 0 60000 65536"/>
                <a:gd name="T15" fmla="*/ 0 60000 65536"/>
                <a:gd name="T16" fmla="*/ 0 60000 65536"/>
                <a:gd name="T17" fmla="*/ 0 60000 65536"/>
                <a:gd name="T18" fmla="*/ 0 60000 65536"/>
                <a:gd name="T19" fmla="*/ 0 60000 65536"/>
                <a:gd name="T20" fmla="*/ 0 60000 65536"/>
                <a:gd name="T21" fmla="*/ 0 w 149"/>
                <a:gd name="T22" fmla="*/ 0 h 109"/>
                <a:gd name="T23" fmla="*/ 149 w 149"/>
                <a:gd name="T24" fmla="*/ 109 h 10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9" h="109">
                  <a:moveTo>
                    <a:pt x="0" y="0"/>
                  </a:moveTo>
                  <a:lnTo>
                    <a:pt x="84" y="61"/>
                  </a:lnTo>
                  <a:lnTo>
                    <a:pt x="149" y="101"/>
                  </a:lnTo>
                  <a:lnTo>
                    <a:pt x="109" y="109"/>
                  </a:lnTo>
                  <a:lnTo>
                    <a:pt x="52" y="75"/>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01" name="Freeform 89">
              <a:extLst>
                <a:ext uri="{FF2B5EF4-FFF2-40B4-BE49-F238E27FC236}">
                  <a16:creationId xmlns:a16="http://schemas.microsoft.com/office/drawing/2014/main" id="{C9BDB919-AA88-4BA2-B884-A26EADB3969E}"/>
                </a:ext>
              </a:extLst>
            </p:cNvPr>
            <p:cNvSpPr>
              <a:spLocks/>
            </p:cNvSpPr>
            <p:nvPr/>
          </p:nvSpPr>
          <p:spPr bwMode="auto">
            <a:xfrm>
              <a:off x="4111" y="3635"/>
              <a:ext cx="97" cy="53"/>
            </a:xfrm>
            <a:custGeom>
              <a:avLst/>
              <a:gdLst>
                <a:gd name="T0" fmla="*/ 0 w 196"/>
                <a:gd name="T1" fmla="*/ 0 h 104"/>
                <a:gd name="T2" fmla="*/ 59 w 196"/>
                <a:gd name="T3" fmla="*/ 35 h 104"/>
                <a:gd name="T4" fmla="*/ 97 w 196"/>
                <a:gd name="T5" fmla="*/ 43 h 104"/>
                <a:gd name="T6" fmla="*/ 73 w 196"/>
                <a:gd name="T7" fmla="*/ 53 h 104"/>
                <a:gd name="T8" fmla="*/ 32 w 196"/>
                <a:gd name="T9" fmla="*/ 33 h 104"/>
                <a:gd name="T10" fmla="*/ 0 w 196"/>
                <a:gd name="T11" fmla="*/ 0 h 104"/>
                <a:gd name="T12" fmla="*/ 0 w 196"/>
                <a:gd name="T13" fmla="*/ 0 h 104"/>
                <a:gd name="T14" fmla="*/ 0 60000 65536"/>
                <a:gd name="T15" fmla="*/ 0 60000 65536"/>
                <a:gd name="T16" fmla="*/ 0 60000 65536"/>
                <a:gd name="T17" fmla="*/ 0 60000 65536"/>
                <a:gd name="T18" fmla="*/ 0 60000 65536"/>
                <a:gd name="T19" fmla="*/ 0 60000 65536"/>
                <a:gd name="T20" fmla="*/ 0 60000 65536"/>
                <a:gd name="T21" fmla="*/ 0 w 196"/>
                <a:gd name="T22" fmla="*/ 0 h 104"/>
                <a:gd name="T23" fmla="*/ 196 w 196"/>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6" h="104">
                  <a:moveTo>
                    <a:pt x="0" y="0"/>
                  </a:moveTo>
                  <a:lnTo>
                    <a:pt x="120" y="68"/>
                  </a:lnTo>
                  <a:lnTo>
                    <a:pt x="196" y="85"/>
                  </a:lnTo>
                  <a:lnTo>
                    <a:pt x="148" y="104"/>
                  </a:lnTo>
                  <a:lnTo>
                    <a:pt x="65" y="64"/>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02" name="Freeform 90">
              <a:extLst>
                <a:ext uri="{FF2B5EF4-FFF2-40B4-BE49-F238E27FC236}">
                  <a16:creationId xmlns:a16="http://schemas.microsoft.com/office/drawing/2014/main" id="{A874A069-1B01-469F-B686-8700762C7278}"/>
                </a:ext>
              </a:extLst>
            </p:cNvPr>
            <p:cNvSpPr>
              <a:spLocks/>
            </p:cNvSpPr>
            <p:nvPr/>
          </p:nvSpPr>
          <p:spPr bwMode="auto">
            <a:xfrm>
              <a:off x="4120" y="3605"/>
              <a:ext cx="115" cy="48"/>
            </a:xfrm>
            <a:custGeom>
              <a:avLst/>
              <a:gdLst>
                <a:gd name="T0" fmla="*/ 0 w 230"/>
                <a:gd name="T1" fmla="*/ 0 h 97"/>
                <a:gd name="T2" fmla="*/ 56 w 230"/>
                <a:gd name="T3" fmla="*/ 32 h 97"/>
                <a:gd name="T4" fmla="*/ 115 w 230"/>
                <a:gd name="T5" fmla="*/ 48 h 97"/>
                <a:gd name="T6" fmla="*/ 73 w 230"/>
                <a:gd name="T7" fmla="*/ 48 h 97"/>
                <a:gd name="T8" fmla="*/ 22 w 230"/>
                <a:gd name="T9" fmla="*/ 24 h 97"/>
                <a:gd name="T10" fmla="*/ 0 w 230"/>
                <a:gd name="T11" fmla="*/ 0 h 97"/>
                <a:gd name="T12" fmla="*/ 0 w 230"/>
                <a:gd name="T13" fmla="*/ 0 h 97"/>
                <a:gd name="T14" fmla="*/ 0 60000 65536"/>
                <a:gd name="T15" fmla="*/ 0 60000 65536"/>
                <a:gd name="T16" fmla="*/ 0 60000 65536"/>
                <a:gd name="T17" fmla="*/ 0 60000 65536"/>
                <a:gd name="T18" fmla="*/ 0 60000 65536"/>
                <a:gd name="T19" fmla="*/ 0 60000 65536"/>
                <a:gd name="T20" fmla="*/ 0 60000 65536"/>
                <a:gd name="T21" fmla="*/ 0 w 230"/>
                <a:gd name="T22" fmla="*/ 0 h 97"/>
                <a:gd name="T23" fmla="*/ 230 w 230"/>
                <a:gd name="T24" fmla="*/ 97 h 9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30" h="97">
                  <a:moveTo>
                    <a:pt x="0" y="0"/>
                  </a:moveTo>
                  <a:lnTo>
                    <a:pt x="112" y="64"/>
                  </a:lnTo>
                  <a:lnTo>
                    <a:pt x="230" y="97"/>
                  </a:lnTo>
                  <a:lnTo>
                    <a:pt x="145" y="97"/>
                  </a:lnTo>
                  <a:lnTo>
                    <a:pt x="44" y="49"/>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03" name="Freeform 91">
              <a:extLst>
                <a:ext uri="{FF2B5EF4-FFF2-40B4-BE49-F238E27FC236}">
                  <a16:creationId xmlns:a16="http://schemas.microsoft.com/office/drawing/2014/main" id="{53F871D2-1AD4-47F0-8A6B-7C4D69400329}"/>
                </a:ext>
              </a:extLst>
            </p:cNvPr>
            <p:cNvSpPr>
              <a:spLocks/>
            </p:cNvSpPr>
            <p:nvPr/>
          </p:nvSpPr>
          <p:spPr bwMode="auto">
            <a:xfrm>
              <a:off x="4217" y="3525"/>
              <a:ext cx="97" cy="157"/>
            </a:xfrm>
            <a:custGeom>
              <a:avLst/>
              <a:gdLst>
                <a:gd name="T0" fmla="*/ 42 w 194"/>
                <a:gd name="T1" fmla="*/ 31 h 314"/>
                <a:gd name="T2" fmla="*/ 29 w 194"/>
                <a:gd name="T3" fmla="*/ 62 h 314"/>
                <a:gd name="T4" fmla="*/ 0 w 194"/>
                <a:gd name="T5" fmla="*/ 99 h 314"/>
                <a:gd name="T6" fmla="*/ 42 w 194"/>
                <a:gd name="T7" fmla="*/ 157 h 314"/>
                <a:gd name="T8" fmla="*/ 46 w 194"/>
                <a:gd name="T9" fmla="*/ 145 h 314"/>
                <a:gd name="T10" fmla="*/ 20 w 194"/>
                <a:gd name="T11" fmla="*/ 109 h 314"/>
                <a:gd name="T12" fmla="*/ 20 w 194"/>
                <a:gd name="T13" fmla="*/ 94 h 314"/>
                <a:gd name="T14" fmla="*/ 42 w 194"/>
                <a:gd name="T15" fmla="*/ 58 h 314"/>
                <a:gd name="T16" fmla="*/ 60 w 194"/>
                <a:gd name="T17" fmla="*/ 30 h 314"/>
                <a:gd name="T18" fmla="*/ 97 w 194"/>
                <a:gd name="T19" fmla="*/ 0 h 314"/>
                <a:gd name="T20" fmla="*/ 60 w 194"/>
                <a:gd name="T21" fmla="*/ 12 h 314"/>
                <a:gd name="T22" fmla="*/ 42 w 194"/>
                <a:gd name="T23" fmla="*/ 31 h 314"/>
                <a:gd name="T24" fmla="*/ 42 w 194"/>
                <a:gd name="T25" fmla="*/ 31 h 3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94"/>
                <a:gd name="T40" fmla="*/ 0 h 314"/>
                <a:gd name="T41" fmla="*/ 194 w 194"/>
                <a:gd name="T42" fmla="*/ 314 h 3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94" h="314">
                  <a:moveTo>
                    <a:pt x="84" y="61"/>
                  </a:moveTo>
                  <a:lnTo>
                    <a:pt x="57" y="124"/>
                  </a:lnTo>
                  <a:lnTo>
                    <a:pt x="0" y="198"/>
                  </a:lnTo>
                  <a:lnTo>
                    <a:pt x="84" y="314"/>
                  </a:lnTo>
                  <a:lnTo>
                    <a:pt x="91" y="289"/>
                  </a:lnTo>
                  <a:lnTo>
                    <a:pt x="40" y="217"/>
                  </a:lnTo>
                  <a:lnTo>
                    <a:pt x="40" y="188"/>
                  </a:lnTo>
                  <a:lnTo>
                    <a:pt x="84" y="116"/>
                  </a:lnTo>
                  <a:lnTo>
                    <a:pt x="120" y="59"/>
                  </a:lnTo>
                  <a:lnTo>
                    <a:pt x="194" y="0"/>
                  </a:lnTo>
                  <a:lnTo>
                    <a:pt x="120" y="23"/>
                  </a:lnTo>
                  <a:lnTo>
                    <a:pt x="84" y="6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04" name="Freeform 92">
              <a:extLst>
                <a:ext uri="{FF2B5EF4-FFF2-40B4-BE49-F238E27FC236}">
                  <a16:creationId xmlns:a16="http://schemas.microsoft.com/office/drawing/2014/main" id="{1C95B399-FAB5-456D-9E4B-696A10700D2B}"/>
                </a:ext>
              </a:extLst>
            </p:cNvPr>
            <p:cNvSpPr>
              <a:spLocks/>
            </p:cNvSpPr>
            <p:nvPr/>
          </p:nvSpPr>
          <p:spPr bwMode="auto">
            <a:xfrm>
              <a:off x="4267" y="3547"/>
              <a:ext cx="67" cy="97"/>
            </a:xfrm>
            <a:custGeom>
              <a:avLst/>
              <a:gdLst>
                <a:gd name="T0" fmla="*/ 67 w 133"/>
                <a:gd name="T1" fmla="*/ 36 h 194"/>
                <a:gd name="T2" fmla="*/ 38 w 133"/>
                <a:gd name="T3" fmla="*/ 0 h 194"/>
                <a:gd name="T4" fmla="*/ 38 w 133"/>
                <a:gd name="T5" fmla="*/ 27 h 194"/>
                <a:gd name="T6" fmla="*/ 12 w 133"/>
                <a:gd name="T7" fmla="*/ 41 h 194"/>
                <a:gd name="T8" fmla="*/ 0 w 133"/>
                <a:gd name="T9" fmla="*/ 76 h 194"/>
                <a:gd name="T10" fmla="*/ 12 w 133"/>
                <a:gd name="T11" fmla="*/ 97 h 194"/>
                <a:gd name="T12" fmla="*/ 12 w 133"/>
                <a:gd name="T13" fmla="*/ 67 h 194"/>
                <a:gd name="T14" fmla="*/ 22 w 133"/>
                <a:gd name="T15" fmla="*/ 45 h 194"/>
                <a:gd name="T16" fmla="*/ 34 w 133"/>
                <a:gd name="T17" fmla="*/ 41 h 194"/>
                <a:gd name="T18" fmla="*/ 65 w 133"/>
                <a:gd name="T19" fmla="*/ 47 h 194"/>
                <a:gd name="T20" fmla="*/ 67 w 133"/>
                <a:gd name="T21" fmla="*/ 36 h 194"/>
                <a:gd name="T22" fmla="*/ 67 w 133"/>
                <a:gd name="T23" fmla="*/ 36 h 19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33"/>
                <a:gd name="T37" fmla="*/ 0 h 194"/>
                <a:gd name="T38" fmla="*/ 133 w 133"/>
                <a:gd name="T39" fmla="*/ 194 h 19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33" h="194">
                  <a:moveTo>
                    <a:pt x="133" y="72"/>
                  </a:moveTo>
                  <a:lnTo>
                    <a:pt x="76" y="0"/>
                  </a:lnTo>
                  <a:lnTo>
                    <a:pt x="76" y="53"/>
                  </a:lnTo>
                  <a:lnTo>
                    <a:pt x="23" y="82"/>
                  </a:lnTo>
                  <a:lnTo>
                    <a:pt x="0" y="152"/>
                  </a:lnTo>
                  <a:lnTo>
                    <a:pt x="24" y="194"/>
                  </a:lnTo>
                  <a:lnTo>
                    <a:pt x="23" y="133"/>
                  </a:lnTo>
                  <a:lnTo>
                    <a:pt x="43" y="89"/>
                  </a:lnTo>
                  <a:lnTo>
                    <a:pt x="68" y="82"/>
                  </a:lnTo>
                  <a:lnTo>
                    <a:pt x="129" y="93"/>
                  </a:lnTo>
                  <a:lnTo>
                    <a:pt x="133" y="7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05" name="Freeform 93">
              <a:extLst>
                <a:ext uri="{FF2B5EF4-FFF2-40B4-BE49-F238E27FC236}">
                  <a16:creationId xmlns:a16="http://schemas.microsoft.com/office/drawing/2014/main" id="{CC10E213-B5CB-4283-818C-71CB8A7198B7}"/>
                </a:ext>
              </a:extLst>
            </p:cNvPr>
            <p:cNvSpPr>
              <a:spLocks/>
            </p:cNvSpPr>
            <p:nvPr/>
          </p:nvSpPr>
          <p:spPr bwMode="auto">
            <a:xfrm>
              <a:off x="4428" y="3452"/>
              <a:ext cx="95" cy="127"/>
            </a:xfrm>
            <a:custGeom>
              <a:avLst/>
              <a:gdLst>
                <a:gd name="T0" fmla="*/ 79 w 190"/>
                <a:gd name="T1" fmla="*/ 39 h 254"/>
                <a:gd name="T2" fmla="*/ 16 w 190"/>
                <a:gd name="T3" fmla="*/ 89 h 254"/>
                <a:gd name="T4" fmla="*/ 0 w 190"/>
                <a:gd name="T5" fmla="*/ 91 h 254"/>
                <a:gd name="T6" fmla="*/ 13 w 190"/>
                <a:gd name="T7" fmla="*/ 127 h 254"/>
                <a:gd name="T8" fmla="*/ 16 w 190"/>
                <a:gd name="T9" fmla="*/ 101 h 254"/>
                <a:gd name="T10" fmla="*/ 95 w 190"/>
                <a:gd name="T11" fmla="*/ 55 h 254"/>
                <a:gd name="T12" fmla="*/ 87 w 190"/>
                <a:gd name="T13" fmla="*/ 23 h 254"/>
                <a:gd name="T14" fmla="*/ 54 w 190"/>
                <a:gd name="T15" fmla="*/ 0 h 254"/>
                <a:gd name="T16" fmla="*/ 79 w 190"/>
                <a:gd name="T17" fmla="*/ 39 h 254"/>
                <a:gd name="T18" fmla="*/ 79 w 190"/>
                <a:gd name="T19" fmla="*/ 39 h 25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0"/>
                <a:gd name="T31" fmla="*/ 0 h 254"/>
                <a:gd name="T32" fmla="*/ 190 w 190"/>
                <a:gd name="T33" fmla="*/ 254 h 25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0" h="254">
                  <a:moveTo>
                    <a:pt x="158" y="78"/>
                  </a:moveTo>
                  <a:lnTo>
                    <a:pt x="32" y="178"/>
                  </a:lnTo>
                  <a:lnTo>
                    <a:pt x="0" y="182"/>
                  </a:lnTo>
                  <a:lnTo>
                    <a:pt x="25" y="254"/>
                  </a:lnTo>
                  <a:lnTo>
                    <a:pt x="32" y="201"/>
                  </a:lnTo>
                  <a:lnTo>
                    <a:pt x="190" y="110"/>
                  </a:lnTo>
                  <a:lnTo>
                    <a:pt x="173" y="45"/>
                  </a:lnTo>
                  <a:lnTo>
                    <a:pt x="108" y="0"/>
                  </a:lnTo>
                  <a:lnTo>
                    <a:pt x="158" y="7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06" name="Freeform 94">
              <a:extLst>
                <a:ext uri="{FF2B5EF4-FFF2-40B4-BE49-F238E27FC236}">
                  <a16:creationId xmlns:a16="http://schemas.microsoft.com/office/drawing/2014/main" id="{CE508836-B363-4F17-BB97-366B295EE84E}"/>
                </a:ext>
              </a:extLst>
            </p:cNvPr>
            <p:cNvSpPr>
              <a:spLocks/>
            </p:cNvSpPr>
            <p:nvPr/>
          </p:nvSpPr>
          <p:spPr bwMode="auto">
            <a:xfrm>
              <a:off x="4343" y="3574"/>
              <a:ext cx="54" cy="76"/>
            </a:xfrm>
            <a:custGeom>
              <a:avLst/>
              <a:gdLst>
                <a:gd name="T0" fmla="*/ 40 w 106"/>
                <a:gd name="T1" fmla="*/ 0 h 152"/>
                <a:gd name="T2" fmla="*/ 40 w 106"/>
                <a:gd name="T3" fmla="*/ 20 h 152"/>
                <a:gd name="T4" fmla="*/ 0 w 106"/>
                <a:gd name="T5" fmla="*/ 76 h 152"/>
                <a:gd name="T6" fmla="*/ 14 w 106"/>
                <a:gd name="T7" fmla="*/ 73 h 152"/>
                <a:gd name="T8" fmla="*/ 53 w 106"/>
                <a:gd name="T9" fmla="*/ 20 h 152"/>
                <a:gd name="T10" fmla="*/ 54 w 106"/>
                <a:gd name="T11" fmla="*/ 2 h 152"/>
                <a:gd name="T12" fmla="*/ 40 w 106"/>
                <a:gd name="T13" fmla="*/ 0 h 152"/>
                <a:gd name="T14" fmla="*/ 40 w 106"/>
                <a:gd name="T15" fmla="*/ 0 h 152"/>
                <a:gd name="T16" fmla="*/ 0 60000 65536"/>
                <a:gd name="T17" fmla="*/ 0 60000 65536"/>
                <a:gd name="T18" fmla="*/ 0 60000 65536"/>
                <a:gd name="T19" fmla="*/ 0 60000 65536"/>
                <a:gd name="T20" fmla="*/ 0 60000 65536"/>
                <a:gd name="T21" fmla="*/ 0 60000 65536"/>
                <a:gd name="T22" fmla="*/ 0 60000 65536"/>
                <a:gd name="T23" fmla="*/ 0 60000 65536"/>
                <a:gd name="T24" fmla="*/ 0 w 106"/>
                <a:gd name="T25" fmla="*/ 0 h 152"/>
                <a:gd name="T26" fmla="*/ 106 w 106"/>
                <a:gd name="T27" fmla="*/ 152 h 1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6" h="152">
                  <a:moveTo>
                    <a:pt x="78" y="0"/>
                  </a:moveTo>
                  <a:lnTo>
                    <a:pt x="78" y="40"/>
                  </a:lnTo>
                  <a:lnTo>
                    <a:pt x="0" y="152"/>
                  </a:lnTo>
                  <a:lnTo>
                    <a:pt x="28" y="145"/>
                  </a:lnTo>
                  <a:lnTo>
                    <a:pt x="104" y="40"/>
                  </a:lnTo>
                  <a:lnTo>
                    <a:pt x="106" y="4"/>
                  </a:lnTo>
                  <a:lnTo>
                    <a:pt x="7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07" name="Freeform 95">
              <a:extLst>
                <a:ext uri="{FF2B5EF4-FFF2-40B4-BE49-F238E27FC236}">
                  <a16:creationId xmlns:a16="http://schemas.microsoft.com/office/drawing/2014/main" id="{CADF41C7-8224-428D-96A9-A4DE65A6E4DE}"/>
                </a:ext>
              </a:extLst>
            </p:cNvPr>
            <p:cNvSpPr>
              <a:spLocks/>
            </p:cNvSpPr>
            <p:nvPr/>
          </p:nvSpPr>
          <p:spPr bwMode="auto">
            <a:xfrm>
              <a:off x="3673" y="3012"/>
              <a:ext cx="742" cy="753"/>
            </a:xfrm>
            <a:custGeom>
              <a:avLst/>
              <a:gdLst>
                <a:gd name="T0" fmla="*/ 742 w 1483"/>
                <a:gd name="T1" fmla="*/ 9 h 1506"/>
                <a:gd name="T2" fmla="*/ 739 w 1483"/>
                <a:gd name="T3" fmla="*/ 35 h 1506"/>
                <a:gd name="T4" fmla="*/ 727 w 1483"/>
                <a:gd name="T5" fmla="*/ 41 h 1506"/>
                <a:gd name="T6" fmla="*/ 727 w 1483"/>
                <a:gd name="T7" fmla="*/ 69 h 1506"/>
                <a:gd name="T8" fmla="*/ 692 w 1483"/>
                <a:gd name="T9" fmla="*/ 81 h 1506"/>
                <a:gd name="T10" fmla="*/ 611 w 1483"/>
                <a:gd name="T11" fmla="*/ 164 h 1506"/>
                <a:gd name="T12" fmla="*/ 480 w 1483"/>
                <a:gd name="T13" fmla="*/ 287 h 1506"/>
                <a:gd name="T14" fmla="*/ 385 w 1483"/>
                <a:gd name="T15" fmla="*/ 391 h 1506"/>
                <a:gd name="T16" fmla="*/ 341 w 1483"/>
                <a:gd name="T17" fmla="*/ 449 h 1506"/>
                <a:gd name="T18" fmla="*/ 290 w 1483"/>
                <a:gd name="T19" fmla="*/ 481 h 1506"/>
                <a:gd name="T20" fmla="*/ 278 w 1483"/>
                <a:gd name="T21" fmla="*/ 505 h 1506"/>
                <a:gd name="T22" fmla="*/ 206 w 1483"/>
                <a:gd name="T23" fmla="*/ 546 h 1506"/>
                <a:gd name="T24" fmla="*/ 177 w 1483"/>
                <a:gd name="T25" fmla="*/ 572 h 1506"/>
                <a:gd name="T26" fmla="*/ 101 w 1483"/>
                <a:gd name="T27" fmla="*/ 651 h 1506"/>
                <a:gd name="T28" fmla="*/ 63 w 1483"/>
                <a:gd name="T29" fmla="*/ 653 h 1506"/>
                <a:gd name="T30" fmla="*/ 42 w 1483"/>
                <a:gd name="T31" fmla="*/ 682 h 1506"/>
                <a:gd name="T32" fmla="*/ 26 w 1483"/>
                <a:gd name="T33" fmla="*/ 729 h 1506"/>
                <a:gd name="T34" fmla="*/ 0 w 1483"/>
                <a:gd name="T35" fmla="*/ 753 h 1506"/>
                <a:gd name="T36" fmla="*/ 24 w 1483"/>
                <a:gd name="T37" fmla="*/ 701 h 1506"/>
                <a:gd name="T38" fmla="*/ 31 w 1483"/>
                <a:gd name="T39" fmla="*/ 667 h 1506"/>
                <a:gd name="T40" fmla="*/ 62 w 1483"/>
                <a:gd name="T41" fmla="*/ 635 h 1506"/>
                <a:gd name="T42" fmla="*/ 95 w 1483"/>
                <a:gd name="T43" fmla="*/ 631 h 1506"/>
                <a:gd name="T44" fmla="*/ 182 w 1483"/>
                <a:gd name="T45" fmla="*/ 544 h 1506"/>
                <a:gd name="T46" fmla="*/ 264 w 1483"/>
                <a:gd name="T47" fmla="*/ 492 h 1506"/>
                <a:gd name="T48" fmla="*/ 282 w 1483"/>
                <a:gd name="T49" fmla="*/ 467 h 1506"/>
                <a:gd name="T50" fmla="*/ 343 w 1483"/>
                <a:gd name="T51" fmla="*/ 421 h 1506"/>
                <a:gd name="T52" fmla="*/ 395 w 1483"/>
                <a:gd name="T53" fmla="*/ 352 h 1506"/>
                <a:gd name="T54" fmla="*/ 492 w 1483"/>
                <a:gd name="T55" fmla="*/ 250 h 1506"/>
                <a:gd name="T56" fmla="*/ 647 w 1483"/>
                <a:gd name="T57" fmla="*/ 112 h 1506"/>
                <a:gd name="T58" fmla="*/ 687 w 1483"/>
                <a:gd name="T59" fmla="*/ 57 h 1506"/>
                <a:gd name="T60" fmla="*/ 713 w 1483"/>
                <a:gd name="T61" fmla="*/ 43 h 1506"/>
                <a:gd name="T62" fmla="*/ 712 w 1483"/>
                <a:gd name="T63" fmla="*/ 18 h 1506"/>
                <a:gd name="T64" fmla="*/ 731 w 1483"/>
                <a:gd name="T65" fmla="*/ 0 h 1506"/>
                <a:gd name="T66" fmla="*/ 742 w 1483"/>
                <a:gd name="T67" fmla="*/ 9 h 1506"/>
                <a:gd name="T68" fmla="*/ 742 w 1483"/>
                <a:gd name="T69" fmla="*/ 9 h 150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483"/>
                <a:gd name="T106" fmla="*/ 0 h 1506"/>
                <a:gd name="T107" fmla="*/ 1483 w 1483"/>
                <a:gd name="T108" fmla="*/ 1506 h 150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483" h="1506">
                  <a:moveTo>
                    <a:pt x="1483" y="17"/>
                  </a:moveTo>
                  <a:lnTo>
                    <a:pt x="1478" y="69"/>
                  </a:lnTo>
                  <a:lnTo>
                    <a:pt x="1453" y="82"/>
                  </a:lnTo>
                  <a:lnTo>
                    <a:pt x="1453" y="137"/>
                  </a:lnTo>
                  <a:lnTo>
                    <a:pt x="1383" y="162"/>
                  </a:lnTo>
                  <a:lnTo>
                    <a:pt x="1221" y="327"/>
                  </a:lnTo>
                  <a:lnTo>
                    <a:pt x="959" y="573"/>
                  </a:lnTo>
                  <a:lnTo>
                    <a:pt x="769" y="782"/>
                  </a:lnTo>
                  <a:lnTo>
                    <a:pt x="681" y="898"/>
                  </a:lnTo>
                  <a:lnTo>
                    <a:pt x="580" y="962"/>
                  </a:lnTo>
                  <a:lnTo>
                    <a:pt x="556" y="1010"/>
                  </a:lnTo>
                  <a:lnTo>
                    <a:pt x="411" y="1092"/>
                  </a:lnTo>
                  <a:lnTo>
                    <a:pt x="354" y="1143"/>
                  </a:lnTo>
                  <a:lnTo>
                    <a:pt x="202" y="1301"/>
                  </a:lnTo>
                  <a:lnTo>
                    <a:pt x="126" y="1305"/>
                  </a:lnTo>
                  <a:lnTo>
                    <a:pt x="84" y="1364"/>
                  </a:lnTo>
                  <a:lnTo>
                    <a:pt x="52" y="1457"/>
                  </a:lnTo>
                  <a:lnTo>
                    <a:pt x="0" y="1506"/>
                  </a:lnTo>
                  <a:lnTo>
                    <a:pt x="48" y="1402"/>
                  </a:lnTo>
                  <a:lnTo>
                    <a:pt x="61" y="1333"/>
                  </a:lnTo>
                  <a:lnTo>
                    <a:pt x="124" y="1269"/>
                  </a:lnTo>
                  <a:lnTo>
                    <a:pt x="189" y="1261"/>
                  </a:lnTo>
                  <a:lnTo>
                    <a:pt x="364" y="1088"/>
                  </a:lnTo>
                  <a:lnTo>
                    <a:pt x="527" y="983"/>
                  </a:lnTo>
                  <a:lnTo>
                    <a:pt x="563" y="934"/>
                  </a:lnTo>
                  <a:lnTo>
                    <a:pt x="685" y="841"/>
                  </a:lnTo>
                  <a:lnTo>
                    <a:pt x="789" y="704"/>
                  </a:lnTo>
                  <a:lnTo>
                    <a:pt x="983" y="500"/>
                  </a:lnTo>
                  <a:lnTo>
                    <a:pt x="1293" y="223"/>
                  </a:lnTo>
                  <a:lnTo>
                    <a:pt x="1373" y="113"/>
                  </a:lnTo>
                  <a:lnTo>
                    <a:pt x="1426" y="86"/>
                  </a:lnTo>
                  <a:lnTo>
                    <a:pt x="1423" y="36"/>
                  </a:lnTo>
                  <a:lnTo>
                    <a:pt x="1462" y="0"/>
                  </a:lnTo>
                  <a:lnTo>
                    <a:pt x="1483"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08" name="Freeform 96">
              <a:extLst>
                <a:ext uri="{FF2B5EF4-FFF2-40B4-BE49-F238E27FC236}">
                  <a16:creationId xmlns:a16="http://schemas.microsoft.com/office/drawing/2014/main" id="{E3E07695-AB59-4FFD-80D5-13532AA1E19B}"/>
                </a:ext>
              </a:extLst>
            </p:cNvPr>
            <p:cNvSpPr>
              <a:spLocks/>
            </p:cNvSpPr>
            <p:nvPr/>
          </p:nvSpPr>
          <p:spPr bwMode="auto">
            <a:xfrm>
              <a:off x="3686" y="3453"/>
              <a:ext cx="497" cy="404"/>
            </a:xfrm>
            <a:custGeom>
              <a:avLst/>
              <a:gdLst>
                <a:gd name="T0" fmla="*/ 442 w 995"/>
                <a:gd name="T1" fmla="*/ 110 h 808"/>
                <a:gd name="T2" fmla="*/ 350 w 995"/>
                <a:gd name="T3" fmla="*/ 166 h 808"/>
                <a:gd name="T4" fmla="*/ 286 w 995"/>
                <a:gd name="T5" fmla="*/ 217 h 808"/>
                <a:gd name="T6" fmla="*/ 235 w 995"/>
                <a:gd name="T7" fmla="*/ 285 h 808"/>
                <a:gd name="T8" fmla="*/ 168 w 995"/>
                <a:gd name="T9" fmla="*/ 326 h 808"/>
                <a:gd name="T10" fmla="*/ 110 w 995"/>
                <a:gd name="T11" fmla="*/ 377 h 808"/>
                <a:gd name="T12" fmla="*/ 56 w 995"/>
                <a:gd name="T13" fmla="*/ 394 h 808"/>
                <a:gd name="T14" fmla="*/ 0 w 995"/>
                <a:gd name="T15" fmla="*/ 404 h 808"/>
                <a:gd name="T16" fmla="*/ 36 w 995"/>
                <a:gd name="T17" fmla="*/ 398 h 808"/>
                <a:gd name="T18" fmla="*/ 36 w 995"/>
                <a:gd name="T19" fmla="*/ 377 h 808"/>
                <a:gd name="T20" fmla="*/ 22 w 995"/>
                <a:gd name="T21" fmla="*/ 346 h 808"/>
                <a:gd name="T22" fmla="*/ 68 w 995"/>
                <a:gd name="T23" fmla="*/ 357 h 808"/>
                <a:gd name="T24" fmla="*/ 103 w 995"/>
                <a:gd name="T25" fmla="*/ 338 h 808"/>
                <a:gd name="T26" fmla="*/ 169 w 995"/>
                <a:gd name="T27" fmla="*/ 273 h 808"/>
                <a:gd name="T28" fmla="*/ 285 w 995"/>
                <a:gd name="T29" fmla="*/ 186 h 808"/>
                <a:gd name="T30" fmla="*/ 396 w 995"/>
                <a:gd name="T31" fmla="*/ 112 h 808"/>
                <a:gd name="T32" fmla="*/ 456 w 995"/>
                <a:gd name="T33" fmla="*/ 52 h 808"/>
                <a:gd name="T34" fmla="*/ 497 w 995"/>
                <a:gd name="T35" fmla="*/ 0 h 808"/>
                <a:gd name="T36" fmla="*/ 442 w 995"/>
                <a:gd name="T37" fmla="*/ 110 h 808"/>
                <a:gd name="T38" fmla="*/ 442 w 995"/>
                <a:gd name="T39" fmla="*/ 110 h 80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995"/>
                <a:gd name="T61" fmla="*/ 0 h 808"/>
                <a:gd name="T62" fmla="*/ 995 w 995"/>
                <a:gd name="T63" fmla="*/ 808 h 80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995" h="808">
                  <a:moveTo>
                    <a:pt x="884" y="220"/>
                  </a:moveTo>
                  <a:lnTo>
                    <a:pt x="700" y="332"/>
                  </a:lnTo>
                  <a:lnTo>
                    <a:pt x="572" y="433"/>
                  </a:lnTo>
                  <a:lnTo>
                    <a:pt x="470" y="570"/>
                  </a:lnTo>
                  <a:lnTo>
                    <a:pt x="337" y="652"/>
                  </a:lnTo>
                  <a:lnTo>
                    <a:pt x="221" y="754"/>
                  </a:lnTo>
                  <a:lnTo>
                    <a:pt x="112" y="787"/>
                  </a:lnTo>
                  <a:lnTo>
                    <a:pt x="0" y="808"/>
                  </a:lnTo>
                  <a:lnTo>
                    <a:pt x="72" y="796"/>
                  </a:lnTo>
                  <a:lnTo>
                    <a:pt x="72" y="754"/>
                  </a:lnTo>
                  <a:lnTo>
                    <a:pt x="44" y="692"/>
                  </a:lnTo>
                  <a:lnTo>
                    <a:pt x="137" y="714"/>
                  </a:lnTo>
                  <a:lnTo>
                    <a:pt x="206" y="675"/>
                  </a:lnTo>
                  <a:lnTo>
                    <a:pt x="339" y="545"/>
                  </a:lnTo>
                  <a:lnTo>
                    <a:pt x="571" y="372"/>
                  </a:lnTo>
                  <a:lnTo>
                    <a:pt x="793" y="224"/>
                  </a:lnTo>
                  <a:lnTo>
                    <a:pt x="913" y="104"/>
                  </a:lnTo>
                  <a:lnTo>
                    <a:pt x="995" y="0"/>
                  </a:lnTo>
                  <a:lnTo>
                    <a:pt x="884" y="2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09" name="Freeform 97">
              <a:extLst>
                <a:ext uri="{FF2B5EF4-FFF2-40B4-BE49-F238E27FC236}">
                  <a16:creationId xmlns:a16="http://schemas.microsoft.com/office/drawing/2014/main" id="{B50E7E7C-C25D-48A2-B272-31FC128D5528}"/>
                </a:ext>
              </a:extLst>
            </p:cNvPr>
            <p:cNvSpPr>
              <a:spLocks/>
            </p:cNvSpPr>
            <p:nvPr/>
          </p:nvSpPr>
          <p:spPr bwMode="auto">
            <a:xfrm>
              <a:off x="3792" y="3839"/>
              <a:ext cx="167" cy="36"/>
            </a:xfrm>
            <a:custGeom>
              <a:avLst/>
              <a:gdLst>
                <a:gd name="T0" fmla="*/ 16 w 335"/>
                <a:gd name="T1" fmla="*/ 0 h 72"/>
                <a:gd name="T2" fmla="*/ 58 w 335"/>
                <a:gd name="T3" fmla="*/ 18 h 72"/>
                <a:gd name="T4" fmla="*/ 106 w 335"/>
                <a:gd name="T5" fmla="*/ 26 h 72"/>
                <a:gd name="T6" fmla="*/ 167 w 335"/>
                <a:gd name="T7" fmla="*/ 26 h 72"/>
                <a:gd name="T8" fmla="*/ 86 w 335"/>
                <a:gd name="T9" fmla="*/ 36 h 72"/>
                <a:gd name="T10" fmla="*/ 36 w 335"/>
                <a:gd name="T11" fmla="*/ 26 h 72"/>
                <a:gd name="T12" fmla="*/ 0 w 335"/>
                <a:gd name="T13" fmla="*/ 6 h 72"/>
                <a:gd name="T14" fmla="*/ 16 w 335"/>
                <a:gd name="T15" fmla="*/ 0 h 72"/>
                <a:gd name="T16" fmla="*/ 16 w 335"/>
                <a:gd name="T17" fmla="*/ 0 h 7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35"/>
                <a:gd name="T28" fmla="*/ 0 h 72"/>
                <a:gd name="T29" fmla="*/ 335 w 335"/>
                <a:gd name="T30" fmla="*/ 72 h 7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35" h="72">
                  <a:moveTo>
                    <a:pt x="32" y="0"/>
                  </a:moveTo>
                  <a:lnTo>
                    <a:pt x="116" y="36"/>
                  </a:lnTo>
                  <a:lnTo>
                    <a:pt x="213" y="51"/>
                  </a:lnTo>
                  <a:lnTo>
                    <a:pt x="335" y="51"/>
                  </a:lnTo>
                  <a:lnTo>
                    <a:pt x="173" y="72"/>
                  </a:lnTo>
                  <a:lnTo>
                    <a:pt x="72" y="51"/>
                  </a:lnTo>
                  <a:lnTo>
                    <a:pt x="0" y="11"/>
                  </a:lnTo>
                  <a:lnTo>
                    <a:pt x="3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10" name="Freeform 98">
              <a:extLst>
                <a:ext uri="{FF2B5EF4-FFF2-40B4-BE49-F238E27FC236}">
                  <a16:creationId xmlns:a16="http://schemas.microsoft.com/office/drawing/2014/main" id="{EB60105D-093D-4E1A-ABA6-26A5DC03DA4C}"/>
                </a:ext>
              </a:extLst>
            </p:cNvPr>
            <p:cNvSpPr>
              <a:spLocks/>
            </p:cNvSpPr>
            <p:nvPr/>
          </p:nvSpPr>
          <p:spPr bwMode="auto">
            <a:xfrm>
              <a:off x="3140" y="3644"/>
              <a:ext cx="1526" cy="436"/>
            </a:xfrm>
            <a:custGeom>
              <a:avLst/>
              <a:gdLst>
                <a:gd name="T0" fmla="*/ 559 w 3051"/>
                <a:gd name="T1" fmla="*/ 212 h 872"/>
                <a:gd name="T2" fmla="*/ 508 w 3051"/>
                <a:gd name="T3" fmla="*/ 205 h 872"/>
                <a:gd name="T4" fmla="*/ 505 w 3051"/>
                <a:gd name="T5" fmla="*/ 227 h 872"/>
                <a:gd name="T6" fmla="*/ 456 w 3051"/>
                <a:gd name="T7" fmla="*/ 194 h 872"/>
                <a:gd name="T8" fmla="*/ 464 w 3051"/>
                <a:gd name="T9" fmla="*/ 232 h 872"/>
                <a:gd name="T10" fmla="*/ 434 w 3051"/>
                <a:gd name="T11" fmla="*/ 224 h 872"/>
                <a:gd name="T12" fmla="*/ 409 w 3051"/>
                <a:gd name="T13" fmla="*/ 245 h 872"/>
                <a:gd name="T14" fmla="*/ 368 w 3051"/>
                <a:gd name="T15" fmla="*/ 245 h 872"/>
                <a:gd name="T16" fmla="*/ 373 w 3051"/>
                <a:gd name="T17" fmla="*/ 220 h 872"/>
                <a:gd name="T18" fmla="*/ 449 w 3051"/>
                <a:gd name="T19" fmla="*/ 171 h 872"/>
                <a:gd name="T20" fmla="*/ 503 w 3051"/>
                <a:gd name="T21" fmla="*/ 148 h 872"/>
                <a:gd name="T22" fmla="*/ 515 w 3051"/>
                <a:gd name="T23" fmla="*/ 105 h 872"/>
                <a:gd name="T24" fmla="*/ 480 w 3051"/>
                <a:gd name="T25" fmla="*/ 143 h 872"/>
                <a:gd name="T26" fmla="*/ 403 w 3051"/>
                <a:gd name="T27" fmla="*/ 184 h 872"/>
                <a:gd name="T28" fmla="*/ 311 w 3051"/>
                <a:gd name="T29" fmla="*/ 240 h 872"/>
                <a:gd name="T30" fmla="*/ 302 w 3051"/>
                <a:gd name="T31" fmla="*/ 263 h 872"/>
                <a:gd name="T32" fmla="*/ 302 w 3051"/>
                <a:gd name="T33" fmla="*/ 297 h 872"/>
                <a:gd name="T34" fmla="*/ 153 w 3051"/>
                <a:gd name="T35" fmla="*/ 350 h 872"/>
                <a:gd name="T36" fmla="*/ 100 w 3051"/>
                <a:gd name="T37" fmla="*/ 358 h 872"/>
                <a:gd name="T38" fmla="*/ 5 w 3051"/>
                <a:gd name="T39" fmla="*/ 360 h 872"/>
                <a:gd name="T40" fmla="*/ 0 w 3051"/>
                <a:gd name="T41" fmla="*/ 386 h 872"/>
                <a:gd name="T42" fmla="*/ 36 w 3051"/>
                <a:gd name="T43" fmla="*/ 424 h 872"/>
                <a:gd name="T44" fmla="*/ 82 w 3051"/>
                <a:gd name="T45" fmla="*/ 436 h 872"/>
                <a:gd name="T46" fmla="*/ 135 w 3051"/>
                <a:gd name="T47" fmla="*/ 432 h 872"/>
                <a:gd name="T48" fmla="*/ 513 w 3051"/>
                <a:gd name="T49" fmla="*/ 320 h 872"/>
                <a:gd name="T50" fmla="*/ 783 w 3051"/>
                <a:gd name="T51" fmla="*/ 243 h 872"/>
                <a:gd name="T52" fmla="*/ 1015 w 3051"/>
                <a:gd name="T53" fmla="*/ 182 h 872"/>
                <a:gd name="T54" fmla="*/ 1241 w 3051"/>
                <a:gd name="T55" fmla="*/ 125 h 872"/>
                <a:gd name="T56" fmla="*/ 1526 w 3051"/>
                <a:gd name="T57" fmla="*/ 51 h 872"/>
                <a:gd name="T58" fmla="*/ 1473 w 3051"/>
                <a:gd name="T59" fmla="*/ 0 h 872"/>
                <a:gd name="T60" fmla="*/ 1322 w 3051"/>
                <a:gd name="T61" fmla="*/ 31 h 872"/>
                <a:gd name="T62" fmla="*/ 1103 w 3051"/>
                <a:gd name="T63" fmla="*/ 82 h 872"/>
                <a:gd name="T64" fmla="*/ 1322 w 3051"/>
                <a:gd name="T65" fmla="*/ 38 h 872"/>
                <a:gd name="T66" fmla="*/ 1465 w 3051"/>
                <a:gd name="T67" fmla="*/ 12 h 872"/>
                <a:gd name="T68" fmla="*/ 1503 w 3051"/>
                <a:gd name="T69" fmla="*/ 46 h 872"/>
                <a:gd name="T70" fmla="*/ 1182 w 3051"/>
                <a:gd name="T71" fmla="*/ 123 h 872"/>
                <a:gd name="T72" fmla="*/ 835 w 3051"/>
                <a:gd name="T73" fmla="*/ 205 h 872"/>
                <a:gd name="T74" fmla="*/ 561 w 3051"/>
                <a:gd name="T75" fmla="*/ 283 h 872"/>
                <a:gd name="T76" fmla="*/ 335 w 3051"/>
                <a:gd name="T77" fmla="*/ 358 h 872"/>
                <a:gd name="T78" fmla="*/ 164 w 3051"/>
                <a:gd name="T79" fmla="*/ 403 h 872"/>
                <a:gd name="T80" fmla="*/ 108 w 3051"/>
                <a:gd name="T81" fmla="*/ 403 h 872"/>
                <a:gd name="T82" fmla="*/ 64 w 3051"/>
                <a:gd name="T83" fmla="*/ 376 h 872"/>
                <a:gd name="T84" fmla="*/ 166 w 3051"/>
                <a:gd name="T85" fmla="*/ 360 h 872"/>
                <a:gd name="T86" fmla="*/ 355 w 3051"/>
                <a:gd name="T87" fmla="*/ 291 h 872"/>
                <a:gd name="T88" fmla="*/ 585 w 3051"/>
                <a:gd name="T89" fmla="*/ 223 h 872"/>
                <a:gd name="T90" fmla="*/ 661 w 3051"/>
                <a:gd name="T91" fmla="*/ 197 h 872"/>
                <a:gd name="T92" fmla="*/ 674 w 3051"/>
                <a:gd name="T93" fmla="*/ 171 h 872"/>
                <a:gd name="T94" fmla="*/ 590 w 3051"/>
                <a:gd name="T95" fmla="*/ 197 h 872"/>
                <a:gd name="T96" fmla="*/ 559 w 3051"/>
                <a:gd name="T97" fmla="*/ 212 h 872"/>
                <a:gd name="T98" fmla="*/ 559 w 3051"/>
                <a:gd name="T99" fmla="*/ 212 h 87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051"/>
                <a:gd name="T151" fmla="*/ 0 h 872"/>
                <a:gd name="T152" fmla="*/ 3051 w 3051"/>
                <a:gd name="T153" fmla="*/ 872 h 872"/>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051" h="872">
                  <a:moveTo>
                    <a:pt x="1118" y="424"/>
                  </a:moveTo>
                  <a:lnTo>
                    <a:pt x="1015" y="409"/>
                  </a:lnTo>
                  <a:lnTo>
                    <a:pt x="1009" y="454"/>
                  </a:lnTo>
                  <a:lnTo>
                    <a:pt x="912" y="388"/>
                  </a:lnTo>
                  <a:lnTo>
                    <a:pt x="928" y="464"/>
                  </a:lnTo>
                  <a:lnTo>
                    <a:pt x="867" y="448"/>
                  </a:lnTo>
                  <a:lnTo>
                    <a:pt x="817" y="490"/>
                  </a:lnTo>
                  <a:lnTo>
                    <a:pt x="736" y="490"/>
                  </a:lnTo>
                  <a:lnTo>
                    <a:pt x="745" y="439"/>
                  </a:lnTo>
                  <a:lnTo>
                    <a:pt x="897" y="342"/>
                  </a:lnTo>
                  <a:lnTo>
                    <a:pt x="1006" y="296"/>
                  </a:lnTo>
                  <a:lnTo>
                    <a:pt x="1030" y="209"/>
                  </a:lnTo>
                  <a:lnTo>
                    <a:pt x="960" y="285"/>
                  </a:lnTo>
                  <a:lnTo>
                    <a:pt x="806" y="367"/>
                  </a:lnTo>
                  <a:lnTo>
                    <a:pt x="622" y="479"/>
                  </a:lnTo>
                  <a:lnTo>
                    <a:pt x="603" y="526"/>
                  </a:lnTo>
                  <a:lnTo>
                    <a:pt x="603" y="593"/>
                  </a:lnTo>
                  <a:lnTo>
                    <a:pt x="306" y="699"/>
                  </a:lnTo>
                  <a:lnTo>
                    <a:pt x="199" y="715"/>
                  </a:lnTo>
                  <a:lnTo>
                    <a:pt x="9" y="720"/>
                  </a:lnTo>
                  <a:lnTo>
                    <a:pt x="0" y="772"/>
                  </a:lnTo>
                  <a:lnTo>
                    <a:pt x="72" y="848"/>
                  </a:lnTo>
                  <a:lnTo>
                    <a:pt x="163" y="872"/>
                  </a:lnTo>
                  <a:lnTo>
                    <a:pt x="270" y="863"/>
                  </a:lnTo>
                  <a:lnTo>
                    <a:pt x="1025" y="639"/>
                  </a:lnTo>
                  <a:lnTo>
                    <a:pt x="1566" y="485"/>
                  </a:lnTo>
                  <a:lnTo>
                    <a:pt x="2030" y="363"/>
                  </a:lnTo>
                  <a:lnTo>
                    <a:pt x="2481" y="249"/>
                  </a:lnTo>
                  <a:lnTo>
                    <a:pt x="3051" y="101"/>
                  </a:lnTo>
                  <a:lnTo>
                    <a:pt x="2945" y="0"/>
                  </a:lnTo>
                  <a:lnTo>
                    <a:pt x="2643" y="61"/>
                  </a:lnTo>
                  <a:lnTo>
                    <a:pt x="2205" y="163"/>
                  </a:lnTo>
                  <a:lnTo>
                    <a:pt x="2643" y="76"/>
                  </a:lnTo>
                  <a:lnTo>
                    <a:pt x="2930" y="24"/>
                  </a:lnTo>
                  <a:lnTo>
                    <a:pt x="3006" y="91"/>
                  </a:lnTo>
                  <a:lnTo>
                    <a:pt x="2363" y="245"/>
                  </a:lnTo>
                  <a:lnTo>
                    <a:pt x="1669" y="409"/>
                  </a:lnTo>
                  <a:lnTo>
                    <a:pt x="1122" y="566"/>
                  </a:lnTo>
                  <a:lnTo>
                    <a:pt x="669" y="715"/>
                  </a:lnTo>
                  <a:lnTo>
                    <a:pt x="327" y="806"/>
                  </a:lnTo>
                  <a:lnTo>
                    <a:pt x="215" y="806"/>
                  </a:lnTo>
                  <a:lnTo>
                    <a:pt x="127" y="751"/>
                  </a:lnTo>
                  <a:lnTo>
                    <a:pt x="331" y="720"/>
                  </a:lnTo>
                  <a:lnTo>
                    <a:pt x="709" y="582"/>
                  </a:lnTo>
                  <a:lnTo>
                    <a:pt x="1169" y="445"/>
                  </a:lnTo>
                  <a:lnTo>
                    <a:pt x="1321" y="393"/>
                  </a:lnTo>
                  <a:lnTo>
                    <a:pt x="1348" y="342"/>
                  </a:lnTo>
                  <a:lnTo>
                    <a:pt x="1179" y="393"/>
                  </a:lnTo>
                  <a:lnTo>
                    <a:pt x="1118"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11" name="Freeform 99">
              <a:extLst>
                <a:ext uri="{FF2B5EF4-FFF2-40B4-BE49-F238E27FC236}">
                  <a16:creationId xmlns:a16="http://schemas.microsoft.com/office/drawing/2014/main" id="{2F09708A-0318-4BDD-B980-0D9EBA42BE6A}"/>
                </a:ext>
              </a:extLst>
            </p:cNvPr>
            <p:cNvSpPr>
              <a:spLocks/>
            </p:cNvSpPr>
            <p:nvPr/>
          </p:nvSpPr>
          <p:spPr bwMode="auto">
            <a:xfrm>
              <a:off x="4245" y="3710"/>
              <a:ext cx="39" cy="57"/>
            </a:xfrm>
            <a:custGeom>
              <a:avLst/>
              <a:gdLst>
                <a:gd name="T0" fmla="*/ 0 w 78"/>
                <a:gd name="T1" fmla="*/ 0 h 112"/>
                <a:gd name="T2" fmla="*/ 39 w 78"/>
                <a:gd name="T3" fmla="*/ 23 h 112"/>
                <a:gd name="T4" fmla="*/ 39 w 78"/>
                <a:gd name="T5" fmla="*/ 57 h 112"/>
                <a:gd name="T6" fmla="*/ 21 w 78"/>
                <a:gd name="T7" fmla="*/ 39 h 112"/>
                <a:gd name="T8" fmla="*/ 0 w 78"/>
                <a:gd name="T9" fmla="*/ 0 h 112"/>
                <a:gd name="T10" fmla="*/ 0 w 78"/>
                <a:gd name="T11" fmla="*/ 0 h 112"/>
                <a:gd name="T12" fmla="*/ 0 60000 65536"/>
                <a:gd name="T13" fmla="*/ 0 60000 65536"/>
                <a:gd name="T14" fmla="*/ 0 60000 65536"/>
                <a:gd name="T15" fmla="*/ 0 60000 65536"/>
                <a:gd name="T16" fmla="*/ 0 60000 65536"/>
                <a:gd name="T17" fmla="*/ 0 60000 65536"/>
                <a:gd name="T18" fmla="*/ 0 w 78"/>
                <a:gd name="T19" fmla="*/ 0 h 112"/>
                <a:gd name="T20" fmla="*/ 78 w 78"/>
                <a:gd name="T21" fmla="*/ 112 h 112"/>
              </a:gdLst>
              <a:ahLst/>
              <a:cxnLst>
                <a:cxn ang="T12">
                  <a:pos x="T0" y="T1"/>
                </a:cxn>
                <a:cxn ang="T13">
                  <a:pos x="T2" y="T3"/>
                </a:cxn>
                <a:cxn ang="T14">
                  <a:pos x="T4" y="T5"/>
                </a:cxn>
                <a:cxn ang="T15">
                  <a:pos x="T6" y="T7"/>
                </a:cxn>
                <a:cxn ang="T16">
                  <a:pos x="T8" y="T9"/>
                </a:cxn>
                <a:cxn ang="T17">
                  <a:pos x="T10" y="T11"/>
                </a:cxn>
              </a:cxnLst>
              <a:rect l="T18" t="T19" r="T20" b="T21"/>
              <a:pathLst>
                <a:path w="78" h="112">
                  <a:moveTo>
                    <a:pt x="0" y="0"/>
                  </a:moveTo>
                  <a:lnTo>
                    <a:pt x="78" y="45"/>
                  </a:lnTo>
                  <a:lnTo>
                    <a:pt x="78" y="112"/>
                  </a:lnTo>
                  <a:lnTo>
                    <a:pt x="42" y="76"/>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12" name="Freeform 100">
              <a:extLst>
                <a:ext uri="{FF2B5EF4-FFF2-40B4-BE49-F238E27FC236}">
                  <a16:creationId xmlns:a16="http://schemas.microsoft.com/office/drawing/2014/main" id="{AEB0DBBF-84FF-476D-BED9-361B109E413F}"/>
                </a:ext>
              </a:extLst>
            </p:cNvPr>
            <p:cNvSpPr>
              <a:spLocks/>
            </p:cNvSpPr>
            <p:nvPr/>
          </p:nvSpPr>
          <p:spPr bwMode="auto">
            <a:xfrm>
              <a:off x="2773" y="3777"/>
              <a:ext cx="1569" cy="424"/>
            </a:xfrm>
            <a:custGeom>
              <a:avLst/>
              <a:gdLst>
                <a:gd name="T0" fmla="*/ 382 w 3137"/>
                <a:gd name="T1" fmla="*/ 263 h 848"/>
                <a:gd name="T2" fmla="*/ 122 w 3137"/>
                <a:gd name="T3" fmla="*/ 344 h 848"/>
                <a:gd name="T4" fmla="*/ 72 w 3137"/>
                <a:gd name="T5" fmla="*/ 347 h 848"/>
                <a:gd name="T6" fmla="*/ 0 w 3137"/>
                <a:gd name="T7" fmla="*/ 342 h 848"/>
                <a:gd name="T8" fmla="*/ 0 w 3137"/>
                <a:gd name="T9" fmla="*/ 376 h 848"/>
                <a:gd name="T10" fmla="*/ 20 w 3137"/>
                <a:gd name="T11" fmla="*/ 403 h 848"/>
                <a:gd name="T12" fmla="*/ 55 w 3137"/>
                <a:gd name="T13" fmla="*/ 419 h 848"/>
                <a:gd name="T14" fmla="*/ 107 w 3137"/>
                <a:gd name="T15" fmla="*/ 424 h 848"/>
                <a:gd name="T16" fmla="*/ 161 w 3137"/>
                <a:gd name="T17" fmla="*/ 419 h 848"/>
                <a:gd name="T18" fmla="*/ 484 w 3137"/>
                <a:gd name="T19" fmla="*/ 324 h 848"/>
                <a:gd name="T20" fmla="*/ 864 w 3137"/>
                <a:gd name="T21" fmla="*/ 212 h 848"/>
                <a:gd name="T22" fmla="*/ 1179 w 3137"/>
                <a:gd name="T23" fmla="*/ 120 h 848"/>
                <a:gd name="T24" fmla="*/ 1569 w 3137"/>
                <a:gd name="T25" fmla="*/ 0 h 848"/>
                <a:gd name="T26" fmla="*/ 1398 w 3137"/>
                <a:gd name="T27" fmla="*/ 33 h 848"/>
                <a:gd name="T28" fmla="*/ 1166 w 3137"/>
                <a:gd name="T29" fmla="*/ 110 h 848"/>
                <a:gd name="T30" fmla="*/ 699 w 3137"/>
                <a:gd name="T31" fmla="*/ 247 h 848"/>
                <a:gd name="T32" fmla="*/ 419 w 3137"/>
                <a:gd name="T33" fmla="*/ 329 h 848"/>
                <a:gd name="T34" fmla="*/ 148 w 3137"/>
                <a:gd name="T35" fmla="*/ 403 h 848"/>
                <a:gd name="T36" fmla="*/ 87 w 3137"/>
                <a:gd name="T37" fmla="*/ 403 h 848"/>
                <a:gd name="T38" fmla="*/ 55 w 3137"/>
                <a:gd name="T39" fmla="*/ 388 h 848"/>
                <a:gd name="T40" fmla="*/ 33 w 3137"/>
                <a:gd name="T41" fmla="*/ 368 h 848"/>
                <a:gd name="T42" fmla="*/ 102 w 3137"/>
                <a:gd name="T43" fmla="*/ 368 h 848"/>
                <a:gd name="T44" fmla="*/ 161 w 3137"/>
                <a:gd name="T45" fmla="*/ 352 h 848"/>
                <a:gd name="T46" fmla="*/ 303 w 3137"/>
                <a:gd name="T47" fmla="*/ 303 h 848"/>
                <a:gd name="T48" fmla="*/ 423 w 3137"/>
                <a:gd name="T49" fmla="*/ 265 h 848"/>
                <a:gd name="T50" fmla="*/ 382 w 3137"/>
                <a:gd name="T51" fmla="*/ 263 h 848"/>
                <a:gd name="T52" fmla="*/ 382 w 3137"/>
                <a:gd name="T53" fmla="*/ 263 h 84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137"/>
                <a:gd name="T82" fmla="*/ 0 h 848"/>
                <a:gd name="T83" fmla="*/ 3137 w 3137"/>
                <a:gd name="T84" fmla="*/ 848 h 84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137" h="848">
                  <a:moveTo>
                    <a:pt x="764" y="525"/>
                  </a:moveTo>
                  <a:lnTo>
                    <a:pt x="243" y="688"/>
                  </a:lnTo>
                  <a:lnTo>
                    <a:pt x="143" y="694"/>
                  </a:lnTo>
                  <a:lnTo>
                    <a:pt x="0" y="684"/>
                  </a:lnTo>
                  <a:lnTo>
                    <a:pt x="0" y="751"/>
                  </a:lnTo>
                  <a:lnTo>
                    <a:pt x="40" y="806"/>
                  </a:lnTo>
                  <a:lnTo>
                    <a:pt x="110" y="837"/>
                  </a:lnTo>
                  <a:lnTo>
                    <a:pt x="213" y="848"/>
                  </a:lnTo>
                  <a:lnTo>
                    <a:pt x="321" y="837"/>
                  </a:lnTo>
                  <a:lnTo>
                    <a:pt x="968" y="648"/>
                  </a:lnTo>
                  <a:lnTo>
                    <a:pt x="1728" y="424"/>
                  </a:lnTo>
                  <a:lnTo>
                    <a:pt x="2358" y="240"/>
                  </a:lnTo>
                  <a:lnTo>
                    <a:pt x="3137" y="0"/>
                  </a:lnTo>
                  <a:lnTo>
                    <a:pt x="2795" y="65"/>
                  </a:lnTo>
                  <a:lnTo>
                    <a:pt x="2331" y="219"/>
                  </a:lnTo>
                  <a:lnTo>
                    <a:pt x="1397" y="494"/>
                  </a:lnTo>
                  <a:lnTo>
                    <a:pt x="837" y="658"/>
                  </a:lnTo>
                  <a:lnTo>
                    <a:pt x="295" y="806"/>
                  </a:lnTo>
                  <a:lnTo>
                    <a:pt x="173" y="806"/>
                  </a:lnTo>
                  <a:lnTo>
                    <a:pt x="110" y="776"/>
                  </a:lnTo>
                  <a:lnTo>
                    <a:pt x="65" y="736"/>
                  </a:lnTo>
                  <a:lnTo>
                    <a:pt x="203" y="736"/>
                  </a:lnTo>
                  <a:lnTo>
                    <a:pt x="321" y="703"/>
                  </a:lnTo>
                  <a:lnTo>
                    <a:pt x="606" y="606"/>
                  </a:lnTo>
                  <a:lnTo>
                    <a:pt x="846" y="530"/>
                  </a:lnTo>
                  <a:lnTo>
                    <a:pt x="764" y="5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13" name="Freeform 101">
              <a:extLst>
                <a:ext uri="{FF2B5EF4-FFF2-40B4-BE49-F238E27FC236}">
                  <a16:creationId xmlns:a16="http://schemas.microsoft.com/office/drawing/2014/main" id="{44D1AC91-D55E-42AD-A501-1786FA44A641}"/>
                </a:ext>
              </a:extLst>
            </p:cNvPr>
            <p:cNvSpPr>
              <a:spLocks/>
            </p:cNvSpPr>
            <p:nvPr/>
          </p:nvSpPr>
          <p:spPr bwMode="auto">
            <a:xfrm>
              <a:off x="3512" y="3352"/>
              <a:ext cx="92" cy="453"/>
            </a:xfrm>
            <a:custGeom>
              <a:avLst/>
              <a:gdLst>
                <a:gd name="T0" fmla="*/ 26 w 185"/>
                <a:gd name="T1" fmla="*/ 3 h 907"/>
                <a:gd name="T2" fmla="*/ 32 w 185"/>
                <a:gd name="T3" fmla="*/ 86 h 907"/>
                <a:gd name="T4" fmla="*/ 40 w 185"/>
                <a:gd name="T5" fmla="*/ 109 h 907"/>
                <a:gd name="T6" fmla="*/ 65 w 185"/>
                <a:gd name="T7" fmla="*/ 182 h 907"/>
                <a:gd name="T8" fmla="*/ 70 w 185"/>
                <a:gd name="T9" fmla="*/ 209 h 907"/>
                <a:gd name="T10" fmla="*/ 70 w 185"/>
                <a:gd name="T11" fmla="*/ 233 h 907"/>
                <a:gd name="T12" fmla="*/ 58 w 185"/>
                <a:gd name="T13" fmla="*/ 308 h 907"/>
                <a:gd name="T14" fmla="*/ 27 w 185"/>
                <a:gd name="T15" fmla="*/ 402 h 907"/>
                <a:gd name="T16" fmla="*/ 0 w 185"/>
                <a:gd name="T17" fmla="*/ 413 h 907"/>
                <a:gd name="T18" fmla="*/ 24 w 185"/>
                <a:gd name="T19" fmla="*/ 411 h 907"/>
                <a:gd name="T20" fmla="*/ 12 w 185"/>
                <a:gd name="T21" fmla="*/ 443 h 907"/>
                <a:gd name="T22" fmla="*/ 16 w 185"/>
                <a:gd name="T23" fmla="*/ 453 h 907"/>
                <a:gd name="T24" fmla="*/ 32 w 185"/>
                <a:gd name="T25" fmla="*/ 453 h 907"/>
                <a:gd name="T26" fmla="*/ 52 w 185"/>
                <a:gd name="T27" fmla="*/ 391 h 907"/>
                <a:gd name="T28" fmla="*/ 77 w 185"/>
                <a:gd name="T29" fmla="*/ 313 h 907"/>
                <a:gd name="T30" fmla="*/ 85 w 185"/>
                <a:gd name="T31" fmla="*/ 273 h 907"/>
                <a:gd name="T32" fmla="*/ 90 w 185"/>
                <a:gd name="T33" fmla="*/ 247 h 907"/>
                <a:gd name="T34" fmla="*/ 92 w 185"/>
                <a:gd name="T35" fmla="*/ 207 h 907"/>
                <a:gd name="T36" fmla="*/ 87 w 185"/>
                <a:gd name="T37" fmla="*/ 175 h 907"/>
                <a:gd name="T38" fmla="*/ 80 w 185"/>
                <a:gd name="T39" fmla="*/ 151 h 907"/>
                <a:gd name="T40" fmla="*/ 61 w 185"/>
                <a:gd name="T41" fmla="*/ 105 h 907"/>
                <a:gd name="T42" fmla="*/ 53 w 185"/>
                <a:gd name="T43" fmla="*/ 77 h 907"/>
                <a:gd name="T44" fmla="*/ 51 w 185"/>
                <a:gd name="T45" fmla="*/ 43 h 907"/>
                <a:gd name="T46" fmla="*/ 47 w 185"/>
                <a:gd name="T47" fmla="*/ 0 h 907"/>
                <a:gd name="T48" fmla="*/ 26 w 185"/>
                <a:gd name="T49" fmla="*/ 3 h 907"/>
                <a:gd name="T50" fmla="*/ 26 w 185"/>
                <a:gd name="T51" fmla="*/ 3 h 90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85"/>
                <a:gd name="T79" fmla="*/ 0 h 907"/>
                <a:gd name="T80" fmla="*/ 185 w 185"/>
                <a:gd name="T81" fmla="*/ 907 h 90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85" h="907">
                  <a:moveTo>
                    <a:pt x="52" y="6"/>
                  </a:moveTo>
                  <a:lnTo>
                    <a:pt x="65" y="173"/>
                  </a:lnTo>
                  <a:lnTo>
                    <a:pt x="80" y="219"/>
                  </a:lnTo>
                  <a:lnTo>
                    <a:pt x="131" y="365"/>
                  </a:lnTo>
                  <a:lnTo>
                    <a:pt x="141" y="418"/>
                  </a:lnTo>
                  <a:lnTo>
                    <a:pt x="141" y="466"/>
                  </a:lnTo>
                  <a:lnTo>
                    <a:pt x="116" y="616"/>
                  </a:lnTo>
                  <a:lnTo>
                    <a:pt x="55" y="804"/>
                  </a:lnTo>
                  <a:lnTo>
                    <a:pt x="0" y="827"/>
                  </a:lnTo>
                  <a:lnTo>
                    <a:pt x="48" y="823"/>
                  </a:lnTo>
                  <a:lnTo>
                    <a:pt x="25" y="886"/>
                  </a:lnTo>
                  <a:lnTo>
                    <a:pt x="33" y="907"/>
                  </a:lnTo>
                  <a:lnTo>
                    <a:pt x="65" y="907"/>
                  </a:lnTo>
                  <a:lnTo>
                    <a:pt x="105" y="783"/>
                  </a:lnTo>
                  <a:lnTo>
                    <a:pt x="154" y="626"/>
                  </a:lnTo>
                  <a:lnTo>
                    <a:pt x="171" y="546"/>
                  </a:lnTo>
                  <a:lnTo>
                    <a:pt x="181" y="494"/>
                  </a:lnTo>
                  <a:lnTo>
                    <a:pt x="185" y="415"/>
                  </a:lnTo>
                  <a:lnTo>
                    <a:pt x="175" y="350"/>
                  </a:lnTo>
                  <a:lnTo>
                    <a:pt x="160" y="302"/>
                  </a:lnTo>
                  <a:lnTo>
                    <a:pt x="122" y="211"/>
                  </a:lnTo>
                  <a:lnTo>
                    <a:pt x="107" y="154"/>
                  </a:lnTo>
                  <a:lnTo>
                    <a:pt x="103" y="87"/>
                  </a:lnTo>
                  <a:lnTo>
                    <a:pt x="95" y="0"/>
                  </a:lnTo>
                  <a:lnTo>
                    <a:pt x="52"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14" name="Freeform 102">
              <a:extLst>
                <a:ext uri="{FF2B5EF4-FFF2-40B4-BE49-F238E27FC236}">
                  <a16:creationId xmlns:a16="http://schemas.microsoft.com/office/drawing/2014/main" id="{8BFEDE8C-019D-4C67-B2B7-BAD5DCDE1134}"/>
                </a:ext>
              </a:extLst>
            </p:cNvPr>
            <p:cNvSpPr>
              <a:spLocks/>
            </p:cNvSpPr>
            <p:nvPr/>
          </p:nvSpPr>
          <p:spPr bwMode="auto">
            <a:xfrm>
              <a:off x="3490" y="3767"/>
              <a:ext cx="95" cy="74"/>
            </a:xfrm>
            <a:custGeom>
              <a:avLst/>
              <a:gdLst>
                <a:gd name="T0" fmla="*/ 15 w 190"/>
                <a:gd name="T1" fmla="*/ 2 h 146"/>
                <a:gd name="T2" fmla="*/ 8 w 190"/>
                <a:gd name="T3" fmla="*/ 19 h 146"/>
                <a:gd name="T4" fmla="*/ 8 w 190"/>
                <a:gd name="T5" fmla="*/ 40 h 146"/>
                <a:gd name="T6" fmla="*/ 23 w 190"/>
                <a:gd name="T7" fmla="*/ 55 h 146"/>
                <a:gd name="T8" fmla="*/ 49 w 190"/>
                <a:gd name="T9" fmla="*/ 60 h 146"/>
                <a:gd name="T10" fmla="*/ 72 w 190"/>
                <a:gd name="T11" fmla="*/ 51 h 146"/>
                <a:gd name="T12" fmla="*/ 83 w 190"/>
                <a:gd name="T13" fmla="*/ 33 h 146"/>
                <a:gd name="T14" fmla="*/ 79 w 190"/>
                <a:gd name="T15" fmla="*/ 0 h 146"/>
                <a:gd name="T16" fmla="*/ 95 w 190"/>
                <a:gd name="T17" fmla="*/ 13 h 146"/>
                <a:gd name="T18" fmla="*/ 93 w 190"/>
                <a:gd name="T19" fmla="*/ 44 h 146"/>
                <a:gd name="T20" fmla="*/ 68 w 190"/>
                <a:gd name="T21" fmla="*/ 62 h 146"/>
                <a:gd name="T22" fmla="*/ 42 w 190"/>
                <a:gd name="T23" fmla="*/ 74 h 146"/>
                <a:gd name="T24" fmla="*/ 16 w 190"/>
                <a:gd name="T25" fmla="*/ 63 h 146"/>
                <a:gd name="T26" fmla="*/ 0 w 190"/>
                <a:gd name="T27" fmla="*/ 44 h 146"/>
                <a:gd name="T28" fmla="*/ 0 w 190"/>
                <a:gd name="T29" fmla="*/ 20 h 146"/>
                <a:gd name="T30" fmla="*/ 7 w 190"/>
                <a:gd name="T31" fmla="*/ 11 h 146"/>
                <a:gd name="T32" fmla="*/ 15 w 190"/>
                <a:gd name="T33" fmla="*/ 2 h 146"/>
                <a:gd name="T34" fmla="*/ 15 w 190"/>
                <a:gd name="T35" fmla="*/ 2 h 14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90"/>
                <a:gd name="T55" fmla="*/ 0 h 146"/>
                <a:gd name="T56" fmla="*/ 190 w 190"/>
                <a:gd name="T57" fmla="*/ 146 h 14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90" h="146">
                  <a:moveTo>
                    <a:pt x="30" y="4"/>
                  </a:moveTo>
                  <a:lnTo>
                    <a:pt x="15" y="38"/>
                  </a:lnTo>
                  <a:lnTo>
                    <a:pt x="15" y="78"/>
                  </a:lnTo>
                  <a:lnTo>
                    <a:pt x="45" y="108"/>
                  </a:lnTo>
                  <a:lnTo>
                    <a:pt x="98" y="118"/>
                  </a:lnTo>
                  <a:lnTo>
                    <a:pt x="144" y="101"/>
                  </a:lnTo>
                  <a:lnTo>
                    <a:pt x="165" y="65"/>
                  </a:lnTo>
                  <a:lnTo>
                    <a:pt x="157" y="0"/>
                  </a:lnTo>
                  <a:lnTo>
                    <a:pt x="190" y="25"/>
                  </a:lnTo>
                  <a:lnTo>
                    <a:pt x="186" y="87"/>
                  </a:lnTo>
                  <a:lnTo>
                    <a:pt x="136" y="122"/>
                  </a:lnTo>
                  <a:lnTo>
                    <a:pt x="83" y="146"/>
                  </a:lnTo>
                  <a:lnTo>
                    <a:pt x="32" y="124"/>
                  </a:lnTo>
                  <a:lnTo>
                    <a:pt x="0" y="87"/>
                  </a:lnTo>
                  <a:lnTo>
                    <a:pt x="0" y="40"/>
                  </a:lnTo>
                  <a:lnTo>
                    <a:pt x="13" y="21"/>
                  </a:lnTo>
                  <a:lnTo>
                    <a:pt x="3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15" name="Freeform 103">
              <a:extLst>
                <a:ext uri="{FF2B5EF4-FFF2-40B4-BE49-F238E27FC236}">
                  <a16:creationId xmlns:a16="http://schemas.microsoft.com/office/drawing/2014/main" id="{C85EBA28-E178-4B0A-9D8C-B3E5C8899028}"/>
                </a:ext>
              </a:extLst>
            </p:cNvPr>
            <p:cNvSpPr>
              <a:spLocks/>
            </p:cNvSpPr>
            <p:nvPr/>
          </p:nvSpPr>
          <p:spPr bwMode="auto">
            <a:xfrm>
              <a:off x="3496" y="3829"/>
              <a:ext cx="36" cy="34"/>
            </a:xfrm>
            <a:custGeom>
              <a:avLst/>
              <a:gdLst>
                <a:gd name="T0" fmla="*/ 15 w 70"/>
                <a:gd name="T1" fmla="*/ 0 h 66"/>
                <a:gd name="T2" fmla="*/ 0 w 70"/>
                <a:gd name="T3" fmla="*/ 34 h 66"/>
                <a:gd name="T4" fmla="*/ 26 w 70"/>
                <a:gd name="T5" fmla="*/ 22 h 66"/>
                <a:gd name="T6" fmla="*/ 36 w 70"/>
                <a:gd name="T7" fmla="*/ 7 h 66"/>
                <a:gd name="T8" fmla="*/ 15 w 70"/>
                <a:gd name="T9" fmla="*/ 0 h 66"/>
                <a:gd name="T10" fmla="*/ 15 w 70"/>
                <a:gd name="T11" fmla="*/ 0 h 66"/>
                <a:gd name="T12" fmla="*/ 0 60000 65536"/>
                <a:gd name="T13" fmla="*/ 0 60000 65536"/>
                <a:gd name="T14" fmla="*/ 0 60000 65536"/>
                <a:gd name="T15" fmla="*/ 0 60000 65536"/>
                <a:gd name="T16" fmla="*/ 0 60000 65536"/>
                <a:gd name="T17" fmla="*/ 0 60000 65536"/>
                <a:gd name="T18" fmla="*/ 0 w 70"/>
                <a:gd name="T19" fmla="*/ 0 h 66"/>
                <a:gd name="T20" fmla="*/ 70 w 70"/>
                <a:gd name="T21" fmla="*/ 66 h 66"/>
              </a:gdLst>
              <a:ahLst/>
              <a:cxnLst>
                <a:cxn ang="T12">
                  <a:pos x="T0" y="T1"/>
                </a:cxn>
                <a:cxn ang="T13">
                  <a:pos x="T2" y="T3"/>
                </a:cxn>
                <a:cxn ang="T14">
                  <a:pos x="T4" y="T5"/>
                </a:cxn>
                <a:cxn ang="T15">
                  <a:pos x="T6" y="T7"/>
                </a:cxn>
                <a:cxn ang="T16">
                  <a:pos x="T8" y="T9"/>
                </a:cxn>
                <a:cxn ang="T17">
                  <a:pos x="T10" y="T11"/>
                </a:cxn>
              </a:cxnLst>
              <a:rect l="T18" t="T19" r="T20" b="T21"/>
              <a:pathLst>
                <a:path w="70" h="66">
                  <a:moveTo>
                    <a:pt x="30" y="0"/>
                  </a:moveTo>
                  <a:lnTo>
                    <a:pt x="0" y="66"/>
                  </a:lnTo>
                  <a:lnTo>
                    <a:pt x="51" y="43"/>
                  </a:lnTo>
                  <a:lnTo>
                    <a:pt x="70" y="13"/>
                  </a:lnTo>
                  <a:lnTo>
                    <a:pt x="3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16" name="Freeform 104">
              <a:extLst>
                <a:ext uri="{FF2B5EF4-FFF2-40B4-BE49-F238E27FC236}">
                  <a16:creationId xmlns:a16="http://schemas.microsoft.com/office/drawing/2014/main" id="{4441D87E-BE25-41CE-8C0D-90630FC6FED3}"/>
                </a:ext>
              </a:extLst>
            </p:cNvPr>
            <p:cNvSpPr>
              <a:spLocks/>
            </p:cNvSpPr>
            <p:nvPr/>
          </p:nvSpPr>
          <p:spPr bwMode="auto">
            <a:xfrm>
              <a:off x="4438" y="3507"/>
              <a:ext cx="1203" cy="106"/>
            </a:xfrm>
            <a:custGeom>
              <a:avLst/>
              <a:gdLst>
                <a:gd name="T0" fmla="*/ 4 w 2407"/>
                <a:gd name="T1" fmla="*/ 74 h 213"/>
                <a:gd name="T2" fmla="*/ 156 w 2407"/>
                <a:gd name="T3" fmla="*/ 64 h 213"/>
                <a:gd name="T4" fmla="*/ 217 w 2407"/>
                <a:gd name="T5" fmla="*/ 55 h 213"/>
                <a:gd name="T6" fmla="*/ 284 w 2407"/>
                <a:gd name="T7" fmla="*/ 42 h 213"/>
                <a:gd name="T8" fmla="*/ 415 w 2407"/>
                <a:gd name="T9" fmla="*/ 9 h 213"/>
                <a:gd name="T10" fmla="*/ 461 w 2407"/>
                <a:gd name="T11" fmla="*/ 0 h 213"/>
                <a:gd name="T12" fmla="*/ 512 w 2407"/>
                <a:gd name="T13" fmla="*/ 0 h 213"/>
                <a:gd name="T14" fmla="*/ 689 w 2407"/>
                <a:gd name="T15" fmla="*/ 19 h 213"/>
                <a:gd name="T16" fmla="*/ 973 w 2407"/>
                <a:gd name="T17" fmla="*/ 43 h 213"/>
                <a:gd name="T18" fmla="*/ 1028 w 2407"/>
                <a:gd name="T19" fmla="*/ 46 h 213"/>
                <a:gd name="T20" fmla="*/ 1063 w 2407"/>
                <a:gd name="T21" fmla="*/ 21 h 213"/>
                <a:gd name="T22" fmla="*/ 1088 w 2407"/>
                <a:gd name="T23" fmla="*/ 21 h 213"/>
                <a:gd name="T24" fmla="*/ 1102 w 2407"/>
                <a:gd name="T25" fmla="*/ 39 h 213"/>
                <a:gd name="T26" fmla="*/ 1106 w 2407"/>
                <a:gd name="T27" fmla="*/ 58 h 213"/>
                <a:gd name="T28" fmla="*/ 1203 w 2407"/>
                <a:gd name="T29" fmla="*/ 79 h 213"/>
                <a:gd name="T30" fmla="*/ 1102 w 2407"/>
                <a:gd name="T31" fmla="*/ 76 h 213"/>
                <a:gd name="T32" fmla="*/ 1090 w 2407"/>
                <a:gd name="T33" fmla="*/ 95 h 213"/>
                <a:gd name="T34" fmla="*/ 1065 w 2407"/>
                <a:gd name="T35" fmla="*/ 106 h 213"/>
                <a:gd name="T36" fmla="*/ 1042 w 2407"/>
                <a:gd name="T37" fmla="*/ 99 h 213"/>
                <a:gd name="T38" fmla="*/ 1024 w 2407"/>
                <a:gd name="T39" fmla="*/ 71 h 213"/>
                <a:gd name="T40" fmla="*/ 527 w 2407"/>
                <a:gd name="T41" fmla="*/ 32 h 213"/>
                <a:gd name="T42" fmla="*/ 480 w 2407"/>
                <a:gd name="T43" fmla="*/ 27 h 213"/>
                <a:gd name="T44" fmla="*/ 433 w 2407"/>
                <a:gd name="T45" fmla="*/ 32 h 213"/>
                <a:gd name="T46" fmla="*/ 284 w 2407"/>
                <a:gd name="T47" fmla="*/ 69 h 213"/>
                <a:gd name="T48" fmla="*/ 190 w 2407"/>
                <a:gd name="T49" fmla="*/ 85 h 213"/>
                <a:gd name="T50" fmla="*/ 126 w 2407"/>
                <a:gd name="T51" fmla="*/ 92 h 213"/>
                <a:gd name="T52" fmla="*/ 68 w 2407"/>
                <a:gd name="T53" fmla="*/ 95 h 213"/>
                <a:gd name="T54" fmla="*/ 0 w 2407"/>
                <a:gd name="T55" fmla="*/ 97 h 213"/>
                <a:gd name="T56" fmla="*/ 4 w 2407"/>
                <a:gd name="T57" fmla="*/ 74 h 213"/>
                <a:gd name="T58" fmla="*/ 4 w 2407"/>
                <a:gd name="T59" fmla="*/ 74 h 213"/>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407"/>
                <a:gd name="T91" fmla="*/ 0 h 213"/>
                <a:gd name="T92" fmla="*/ 2407 w 2407"/>
                <a:gd name="T93" fmla="*/ 213 h 213"/>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407" h="213">
                  <a:moveTo>
                    <a:pt x="8" y="148"/>
                  </a:moveTo>
                  <a:lnTo>
                    <a:pt x="312" y="129"/>
                  </a:lnTo>
                  <a:lnTo>
                    <a:pt x="435" y="110"/>
                  </a:lnTo>
                  <a:lnTo>
                    <a:pt x="568" y="84"/>
                  </a:lnTo>
                  <a:lnTo>
                    <a:pt x="831" y="19"/>
                  </a:lnTo>
                  <a:lnTo>
                    <a:pt x="922" y="0"/>
                  </a:lnTo>
                  <a:lnTo>
                    <a:pt x="1025" y="0"/>
                  </a:lnTo>
                  <a:lnTo>
                    <a:pt x="1378" y="38"/>
                  </a:lnTo>
                  <a:lnTo>
                    <a:pt x="1947" y="87"/>
                  </a:lnTo>
                  <a:lnTo>
                    <a:pt x="2057" y="93"/>
                  </a:lnTo>
                  <a:lnTo>
                    <a:pt x="2126" y="42"/>
                  </a:lnTo>
                  <a:lnTo>
                    <a:pt x="2177" y="42"/>
                  </a:lnTo>
                  <a:lnTo>
                    <a:pt x="2204" y="78"/>
                  </a:lnTo>
                  <a:lnTo>
                    <a:pt x="2213" y="116"/>
                  </a:lnTo>
                  <a:lnTo>
                    <a:pt x="2407" y="158"/>
                  </a:lnTo>
                  <a:lnTo>
                    <a:pt x="2204" y="152"/>
                  </a:lnTo>
                  <a:lnTo>
                    <a:pt x="2181" y="190"/>
                  </a:lnTo>
                  <a:lnTo>
                    <a:pt x="2131" y="213"/>
                  </a:lnTo>
                  <a:lnTo>
                    <a:pt x="2084" y="198"/>
                  </a:lnTo>
                  <a:lnTo>
                    <a:pt x="2048" y="143"/>
                  </a:lnTo>
                  <a:lnTo>
                    <a:pt x="1055" y="65"/>
                  </a:lnTo>
                  <a:lnTo>
                    <a:pt x="960" y="55"/>
                  </a:lnTo>
                  <a:lnTo>
                    <a:pt x="867" y="65"/>
                  </a:lnTo>
                  <a:lnTo>
                    <a:pt x="568" y="139"/>
                  </a:lnTo>
                  <a:lnTo>
                    <a:pt x="380" y="171"/>
                  </a:lnTo>
                  <a:lnTo>
                    <a:pt x="253" y="184"/>
                  </a:lnTo>
                  <a:lnTo>
                    <a:pt x="137" y="190"/>
                  </a:lnTo>
                  <a:lnTo>
                    <a:pt x="0" y="194"/>
                  </a:lnTo>
                  <a:lnTo>
                    <a:pt x="8" y="1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17" name="Freeform 105">
              <a:extLst>
                <a:ext uri="{FF2B5EF4-FFF2-40B4-BE49-F238E27FC236}">
                  <a16:creationId xmlns:a16="http://schemas.microsoft.com/office/drawing/2014/main" id="{E15F779E-2293-43D6-B72E-A1D498841AD9}"/>
                </a:ext>
              </a:extLst>
            </p:cNvPr>
            <p:cNvSpPr>
              <a:spLocks/>
            </p:cNvSpPr>
            <p:nvPr/>
          </p:nvSpPr>
          <p:spPr bwMode="auto">
            <a:xfrm>
              <a:off x="3834" y="3788"/>
              <a:ext cx="94" cy="46"/>
            </a:xfrm>
            <a:custGeom>
              <a:avLst/>
              <a:gdLst>
                <a:gd name="T0" fmla="*/ 8 w 188"/>
                <a:gd name="T1" fmla="*/ 38 h 91"/>
                <a:gd name="T2" fmla="*/ 61 w 188"/>
                <a:gd name="T3" fmla="*/ 46 h 91"/>
                <a:gd name="T4" fmla="*/ 94 w 188"/>
                <a:gd name="T5" fmla="*/ 26 h 91"/>
                <a:gd name="T6" fmla="*/ 53 w 188"/>
                <a:gd name="T7" fmla="*/ 6 h 91"/>
                <a:gd name="T8" fmla="*/ 23 w 188"/>
                <a:gd name="T9" fmla="*/ 0 h 91"/>
                <a:gd name="T10" fmla="*/ 0 w 188"/>
                <a:gd name="T11" fmla="*/ 23 h 91"/>
                <a:gd name="T12" fmla="*/ 8 w 188"/>
                <a:gd name="T13" fmla="*/ 38 h 91"/>
                <a:gd name="T14" fmla="*/ 8 w 188"/>
                <a:gd name="T15" fmla="*/ 38 h 91"/>
                <a:gd name="T16" fmla="*/ 0 60000 65536"/>
                <a:gd name="T17" fmla="*/ 0 60000 65536"/>
                <a:gd name="T18" fmla="*/ 0 60000 65536"/>
                <a:gd name="T19" fmla="*/ 0 60000 65536"/>
                <a:gd name="T20" fmla="*/ 0 60000 65536"/>
                <a:gd name="T21" fmla="*/ 0 60000 65536"/>
                <a:gd name="T22" fmla="*/ 0 60000 65536"/>
                <a:gd name="T23" fmla="*/ 0 60000 65536"/>
                <a:gd name="T24" fmla="*/ 0 w 188"/>
                <a:gd name="T25" fmla="*/ 0 h 91"/>
                <a:gd name="T26" fmla="*/ 188 w 188"/>
                <a:gd name="T27" fmla="*/ 91 h 9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88" h="91">
                  <a:moveTo>
                    <a:pt x="15" y="76"/>
                  </a:moveTo>
                  <a:lnTo>
                    <a:pt x="121" y="91"/>
                  </a:lnTo>
                  <a:lnTo>
                    <a:pt x="188" y="51"/>
                  </a:lnTo>
                  <a:lnTo>
                    <a:pt x="106" y="11"/>
                  </a:lnTo>
                  <a:lnTo>
                    <a:pt x="45" y="0"/>
                  </a:lnTo>
                  <a:lnTo>
                    <a:pt x="0" y="45"/>
                  </a:lnTo>
                  <a:lnTo>
                    <a:pt x="15" y="7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18" name="Freeform 106">
              <a:extLst>
                <a:ext uri="{FF2B5EF4-FFF2-40B4-BE49-F238E27FC236}">
                  <a16:creationId xmlns:a16="http://schemas.microsoft.com/office/drawing/2014/main" id="{1656C873-61AD-42C5-A0D8-17035D0A37B2}"/>
                </a:ext>
              </a:extLst>
            </p:cNvPr>
            <p:cNvSpPr>
              <a:spLocks/>
            </p:cNvSpPr>
            <p:nvPr/>
          </p:nvSpPr>
          <p:spPr bwMode="auto">
            <a:xfrm>
              <a:off x="2847" y="4073"/>
              <a:ext cx="389" cy="79"/>
            </a:xfrm>
            <a:custGeom>
              <a:avLst/>
              <a:gdLst>
                <a:gd name="T0" fmla="*/ 389 w 778"/>
                <a:gd name="T1" fmla="*/ 3 h 158"/>
                <a:gd name="T2" fmla="*/ 113 w 778"/>
                <a:gd name="T3" fmla="*/ 77 h 158"/>
                <a:gd name="T4" fmla="*/ 61 w 778"/>
                <a:gd name="T5" fmla="*/ 79 h 158"/>
                <a:gd name="T6" fmla="*/ 0 w 778"/>
                <a:gd name="T7" fmla="*/ 69 h 158"/>
                <a:gd name="T8" fmla="*/ 95 w 778"/>
                <a:gd name="T9" fmla="*/ 61 h 158"/>
                <a:gd name="T10" fmla="*/ 173 w 778"/>
                <a:gd name="T11" fmla="*/ 41 h 158"/>
                <a:gd name="T12" fmla="*/ 292 w 778"/>
                <a:gd name="T13" fmla="*/ 0 h 158"/>
                <a:gd name="T14" fmla="*/ 323 w 778"/>
                <a:gd name="T15" fmla="*/ 8 h 158"/>
                <a:gd name="T16" fmla="*/ 389 w 778"/>
                <a:gd name="T17" fmla="*/ 3 h 158"/>
                <a:gd name="T18" fmla="*/ 389 w 778"/>
                <a:gd name="T19" fmla="*/ 3 h 15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78"/>
                <a:gd name="T31" fmla="*/ 0 h 158"/>
                <a:gd name="T32" fmla="*/ 778 w 778"/>
                <a:gd name="T33" fmla="*/ 158 h 15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78" h="158">
                  <a:moveTo>
                    <a:pt x="778" y="6"/>
                  </a:moveTo>
                  <a:lnTo>
                    <a:pt x="225" y="154"/>
                  </a:lnTo>
                  <a:lnTo>
                    <a:pt x="122" y="158"/>
                  </a:lnTo>
                  <a:lnTo>
                    <a:pt x="0" y="137"/>
                  </a:lnTo>
                  <a:lnTo>
                    <a:pt x="189" y="122"/>
                  </a:lnTo>
                  <a:lnTo>
                    <a:pt x="346" y="82"/>
                  </a:lnTo>
                  <a:lnTo>
                    <a:pt x="584" y="0"/>
                  </a:lnTo>
                  <a:lnTo>
                    <a:pt x="645" y="15"/>
                  </a:lnTo>
                  <a:lnTo>
                    <a:pt x="778"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89098"/>
                                        </p:tgtEl>
                                        <p:attrNameLst>
                                          <p:attrName>style.visibility</p:attrName>
                                        </p:attrNameLst>
                                      </p:cBhvr>
                                      <p:to>
                                        <p:strVal val="visible"/>
                                      </p:to>
                                    </p:set>
                                    <p:animEffect transition="in" filter="wipe(left)">
                                      <p:cBhvr>
                                        <p:cTn id="7" dur="500"/>
                                        <p:tgtEl>
                                          <p:spTgt spid="8909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89099"/>
                                        </p:tgtEl>
                                        <p:attrNameLst>
                                          <p:attrName>style.visibility</p:attrName>
                                        </p:attrNameLst>
                                      </p:cBhvr>
                                      <p:to>
                                        <p:strVal val="visible"/>
                                      </p:to>
                                    </p:set>
                                    <p:animEffect transition="in" filter="wipe(left)">
                                      <p:cBhvr>
                                        <p:cTn id="12" dur="500"/>
                                        <p:tgtEl>
                                          <p:spTgt spid="89099"/>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89100"/>
                                        </p:tgtEl>
                                        <p:attrNameLst>
                                          <p:attrName>style.visibility</p:attrName>
                                        </p:attrNameLst>
                                      </p:cBhvr>
                                      <p:to>
                                        <p:strVal val="visible"/>
                                      </p:to>
                                    </p:set>
                                    <p:animEffect transition="in" filter="wipe(left)">
                                      <p:cBhvr>
                                        <p:cTn id="17" dur="500"/>
                                        <p:tgtEl>
                                          <p:spTgt spid="89100"/>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89101"/>
                                        </p:tgtEl>
                                        <p:attrNameLst>
                                          <p:attrName>style.visibility</p:attrName>
                                        </p:attrNameLst>
                                      </p:cBhvr>
                                      <p:to>
                                        <p:strVal val="visible"/>
                                      </p:to>
                                    </p:set>
                                    <p:animEffect transition="in" filter="wipe(left)">
                                      <p:cBhvr>
                                        <p:cTn id="22" dur="500"/>
                                        <p:tgtEl>
                                          <p:spTgt spid="89101"/>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89102"/>
                                        </p:tgtEl>
                                        <p:attrNameLst>
                                          <p:attrName>style.visibility</p:attrName>
                                        </p:attrNameLst>
                                      </p:cBhvr>
                                      <p:to>
                                        <p:strVal val="visible"/>
                                      </p:to>
                                    </p:set>
                                    <p:animEffect transition="in" filter="wipe(left)">
                                      <p:cBhvr>
                                        <p:cTn id="27" dur="500"/>
                                        <p:tgtEl>
                                          <p:spTgt spid="89102"/>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8" fill="hold" grpId="0" nodeType="clickEffect">
                                  <p:stCondLst>
                                    <p:cond delay="0"/>
                                  </p:stCondLst>
                                  <p:childTnLst>
                                    <p:set>
                                      <p:cBhvr>
                                        <p:cTn id="31" dur="1" fill="hold">
                                          <p:stCondLst>
                                            <p:cond delay="0"/>
                                          </p:stCondLst>
                                        </p:cTn>
                                        <p:tgtEl>
                                          <p:spTgt spid="89103"/>
                                        </p:tgtEl>
                                        <p:attrNameLst>
                                          <p:attrName>style.visibility</p:attrName>
                                        </p:attrNameLst>
                                      </p:cBhvr>
                                      <p:to>
                                        <p:strVal val="visible"/>
                                      </p:to>
                                    </p:set>
                                    <p:animEffect transition="in" filter="wipe(left)">
                                      <p:cBhvr>
                                        <p:cTn id="32" dur="500"/>
                                        <p:tgtEl>
                                          <p:spTgt spid="891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098" grpId="0" autoUpdateAnimBg="0"/>
      <p:bldP spid="89099" grpId="0" autoUpdateAnimBg="0"/>
      <p:bldP spid="89100" grpId="0" autoUpdateAnimBg="0"/>
      <p:bldP spid="89101" grpId="0" autoUpdateAnimBg="0"/>
      <p:bldP spid="89102" grpId="0" autoUpdateAnimBg="0"/>
      <p:bldP spid="89103" grpId="0" autoUpdateAnimBg="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115" name="Text Box 3">
            <a:extLst>
              <a:ext uri="{FF2B5EF4-FFF2-40B4-BE49-F238E27FC236}">
                <a16:creationId xmlns:a16="http://schemas.microsoft.com/office/drawing/2014/main" id="{BD3376D8-9A23-4851-AA88-BB35A499FF50}"/>
              </a:ext>
            </a:extLst>
          </p:cNvPr>
          <p:cNvSpPr txBox="1">
            <a:spLocks noChangeArrowheads="1"/>
          </p:cNvSpPr>
          <p:nvPr/>
        </p:nvSpPr>
        <p:spPr bwMode="auto">
          <a:xfrm>
            <a:off x="228600" y="654050"/>
            <a:ext cx="8305800" cy="749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pPr>
            <a:r>
              <a:rPr lang="en-US" altLang="en-US">
                <a:latin typeface="Wingdings" panose="05000000000000000000" pitchFamily="2" charset="2"/>
              </a:rPr>
              <a:t>w</a:t>
            </a:r>
            <a:r>
              <a:rPr lang="en-US" altLang="en-US">
                <a:latin typeface="Arial" panose="020B0604020202020204" pitchFamily="34" charset="0"/>
              </a:rPr>
              <a:t>	</a:t>
            </a:r>
            <a:r>
              <a:rPr lang="en-US" altLang="en-US" b="1">
                <a:latin typeface="Arial" panose="020B0604020202020204" pitchFamily="34" charset="0"/>
              </a:rPr>
              <a:t>Alta capacidad oxidativa (CHO y grasas):</a:t>
            </a:r>
            <a:r>
              <a:rPr lang="en-US" altLang="en-US">
                <a:latin typeface="Arial" panose="020B0604020202020204" pitchFamily="34" charset="0"/>
              </a:rPr>
              <a:t> </a:t>
            </a:r>
            <a:r>
              <a:rPr lang="en-US" altLang="en-US" i="1">
                <a:latin typeface="Arial" panose="020B0604020202020204" pitchFamily="34" charset="0"/>
              </a:rPr>
              <a:t>Elevada Tolerancia Aeróbica – Menor fatigabilidad</a:t>
            </a:r>
          </a:p>
        </p:txBody>
      </p:sp>
      <p:sp>
        <p:nvSpPr>
          <p:cNvPr id="90116" name="Text Box 4">
            <a:extLst>
              <a:ext uri="{FF2B5EF4-FFF2-40B4-BE49-F238E27FC236}">
                <a16:creationId xmlns:a16="http://schemas.microsoft.com/office/drawing/2014/main" id="{A6849F04-80E1-4BE4-80B1-70ECE7749540}"/>
              </a:ext>
            </a:extLst>
          </p:cNvPr>
          <p:cNvSpPr txBox="1">
            <a:spLocks noChangeArrowheads="1"/>
          </p:cNvSpPr>
          <p:nvPr/>
        </p:nvSpPr>
        <p:spPr bwMode="auto">
          <a:xfrm>
            <a:off x="228600" y="1371600"/>
            <a:ext cx="8305800" cy="749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pPr>
            <a:r>
              <a:rPr lang="en-US" altLang="en-US">
                <a:latin typeface="Wingdings" panose="05000000000000000000" pitchFamily="2" charset="2"/>
              </a:rPr>
              <a:t>w</a:t>
            </a:r>
            <a:r>
              <a:rPr lang="en-US" altLang="en-US">
                <a:latin typeface="Arial" panose="020B0604020202020204" pitchFamily="34" charset="0"/>
              </a:rPr>
              <a:t>	</a:t>
            </a:r>
            <a:r>
              <a:rPr lang="en-US" altLang="en-US" b="1">
                <a:latin typeface="Arial" panose="020B0604020202020204" pitchFamily="34" charset="0"/>
              </a:rPr>
              <a:t>Baja capacidad glucolítica (CHO):</a:t>
            </a:r>
            <a:r>
              <a:rPr lang="en-US" altLang="en-US">
                <a:latin typeface="Arial" panose="020B0604020202020204" pitchFamily="34" charset="0"/>
              </a:rPr>
              <a:t>  </a:t>
            </a:r>
            <a:r>
              <a:rPr lang="en-US" altLang="en-US" i="1">
                <a:latin typeface="Arial" panose="020B0604020202020204" pitchFamily="34" charset="0"/>
              </a:rPr>
              <a:t>Baja Capacidad Anaeróbica</a:t>
            </a:r>
          </a:p>
        </p:txBody>
      </p:sp>
      <p:sp>
        <p:nvSpPr>
          <p:cNvPr id="90117" name="Text Box 5">
            <a:extLst>
              <a:ext uri="{FF2B5EF4-FFF2-40B4-BE49-F238E27FC236}">
                <a16:creationId xmlns:a16="http://schemas.microsoft.com/office/drawing/2014/main" id="{6CE1E4B7-2C63-401E-9FCB-B26DBB4DB08B}"/>
              </a:ext>
            </a:extLst>
          </p:cNvPr>
          <p:cNvSpPr txBox="1">
            <a:spLocks noChangeArrowheads="1"/>
          </p:cNvSpPr>
          <p:nvPr/>
        </p:nvSpPr>
        <p:spPr bwMode="auto">
          <a:xfrm>
            <a:off x="228600" y="2466975"/>
            <a:ext cx="863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n-US" altLang="en-US">
                <a:latin typeface="Wingdings" panose="05000000000000000000" pitchFamily="2" charset="2"/>
              </a:rPr>
              <a:t>w</a:t>
            </a:r>
            <a:r>
              <a:rPr lang="en-US" altLang="en-US">
                <a:latin typeface="Arial" panose="020B0604020202020204" pitchFamily="34" charset="0"/>
              </a:rPr>
              <a:t>	</a:t>
            </a:r>
            <a:r>
              <a:rPr lang="en-US" altLang="en-US" b="1">
                <a:latin typeface="Arial" panose="020B0604020202020204" pitchFamily="34" charset="0"/>
              </a:rPr>
              <a:t>Umbral de estímulo para tensión máxima: </a:t>
            </a:r>
            <a:r>
              <a:rPr lang="en-US" altLang="en-US" i="1">
                <a:latin typeface="Arial" panose="020B0604020202020204" pitchFamily="34" charset="0"/>
              </a:rPr>
              <a:t>110 ms (lento)</a:t>
            </a:r>
          </a:p>
        </p:txBody>
      </p:sp>
      <p:sp>
        <p:nvSpPr>
          <p:cNvPr id="90118" name="Text Box 6">
            <a:extLst>
              <a:ext uri="{FF2B5EF4-FFF2-40B4-BE49-F238E27FC236}">
                <a16:creationId xmlns:a16="http://schemas.microsoft.com/office/drawing/2014/main" id="{B4D6B960-DA10-40B2-B74C-2F6A8A58E35B}"/>
              </a:ext>
            </a:extLst>
          </p:cNvPr>
          <p:cNvSpPr txBox="1">
            <a:spLocks noChangeArrowheads="1"/>
          </p:cNvSpPr>
          <p:nvPr/>
        </p:nvSpPr>
        <p:spPr bwMode="auto">
          <a:xfrm>
            <a:off x="225425" y="184150"/>
            <a:ext cx="8410575" cy="488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spcBef>
                <a:spcPct val="50000"/>
              </a:spcBef>
            </a:pPr>
            <a:r>
              <a:rPr lang="en-US" altLang="en-US" sz="2600" b="1">
                <a:solidFill>
                  <a:schemeClr val="accent2"/>
                </a:solidFill>
                <a:latin typeface="Arial" panose="020B0604020202020204" pitchFamily="34" charset="0"/>
              </a:rPr>
              <a:t>Fibras Musculares “Slow-Twitch” (ST): </a:t>
            </a:r>
          </a:p>
        </p:txBody>
      </p:sp>
      <p:sp>
        <p:nvSpPr>
          <p:cNvPr id="90119" name="Text Box 7">
            <a:extLst>
              <a:ext uri="{FF2B5EF4-FFF2-40B4-BE49-F238E27FC236}">
                <a16:creationId xmlns:a16="http://schemas.microsoft.com/office/drawing/2014/main" id="{B558966C-1427-43BC-AED0-6272C36E0767}"/>
              </a:ext>
            </a:extLst>
          </p:cNvPr>
          <p:cNvSpPr txBox="1">
            <a:spLocks noChangeArrowheads="1"/>
          </p:cNvSpPr>
          <p:nvPr/>
        </p:nvSpPr>
        <p:spPr bwMode="auto">
          <a:xfrm>
            <a:off x="228600" y="2898775"/>
            <a:ext cx="8305800"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n-US" altLang="en-US">
                <a:latin typeface="Wingdings" panose="05000000000000000000" pitchFamily="2" charset="2"/>
              </a:rPr>
              <a:t>w</a:t>
            </a:r>
            <a:r>
              <a:rPr lang="en-US" altLang="en-US">
                <a:latin typeface="Arial" panose="020B0604020202020204" pitchFamily="34" charset="0"/>
              </a:rPr>
              <a:t>	</a:t>
            </a:r>
            <a:r>
              <a:rPr lang="en-US" altLang="en-US" b="1">
                <a:latin typeface="Arial" panose="020B0604020202020204" pitchFamily="34" charset="0"/>
              </a:rPr>
              <a:t>Unidad Motora:</a:t>
            </a:r>
            <a:r>
              <a:rPr lang="en-US" altLang="en-US">
                <a:latin typeface="Arial" panose="020B0604020202020204" pitchFamily="34" charset="0"/>
              </a:rPr>
              <a:t>  </a:t>
            </a:r>
            <a:r>
              <a:rPr lang="en-US" altLang="en-US" i="1">
                <a:latin typeface="Arial" panose="020B0604020202020204" pitchFamily="34" charset="0"/>
              </a:rPr>
              <a:t>10–180 fibras por neurona motora -                                 Pocas fibras - Menor fuerza</a:t>
            </a:r>
          </a:p>
        </p:txBody>
      </p:sp>
      <p:sp>
        <p:nvSpPr>
          <p:cNvPr id="90120" name="Text Box 8">
            <a:extLst>
              <a:ext uri="{FF2B5EF4-FFF2-40B4-BE49-F238E27FC236}">
                <a16:creationId xmlns:a16="http://schemas.microsoft.com/office/drawing/2014/main" id="{4F46FD82-7401-41DC-932D-E711831B6BD2}"/>
              </a:ext>
            </a:extLst>
          </p:cNvPr>
          <p:cNvSpPr txBox="1">
            <a:spLocks noChangeArrowheads="1"/>
          </p:cNvSpPr>
          <p:nvPr/>
        </p:nvSpPr>
        <p:spPr bwMode="auto">
          <a:xfrm>
            <a:off x="228600" y="3686175"/>
            <a:ext cx="863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n-US" altLang="en-US">
                <a:latin typeface="Wingdings" panose="05000000000000000000" pitchFamily="2" charset="2"/>
              </a:rPr>
              <a:t>w</a:t>
            </a:r>
            <a:r>
              <a:rPr lang="en-US" altLang="en-US">
                <a:latin typeface="Arial" panose="020B0604020202020204" pitchFamily="34" charset="0"/>
              </a:rPr>
              <a:t>	</a:t>
            </a:r>
            <a:r>
              <a:rPr lang="en-US" altLang="en-US" b="1">
                <a:latin typeface="Arial" panose="020B0604020202020204" pitchFamily="34" charset="0"/>
              </a:rPr>
              <a:t>Unidad Motora:</a:t>
            </a:r>
            <a:r>
              <a:rPr lang="en-US" altLang="en-US">
                <a:latin typeface="Arial" panose="020B0604020202020204" pitchFamily="34" charset="0"/>
              </a:rPr>
              <a:t> </a:t>
            </a:r>
            <a:r>
              <a:rPr lang="en-US" altLang="en-US" i="1">
                <a:latin typeface="Arial" panose="020B0604020202020204" pitchFamily="34" charset="0"/>
              </a:rPr>
              <a:t>Pequeño cuerpo celular – Menor velocidad</a:t>
            </a:r>
          </a:p>
        </p:txBody>
      </p:sp>
      <p:sp>
        <p:nvSpPr>
          <p:cNvPr id="90122" name="Text Box 10">
            <a:extLst>
              <a:ext uri="{FF2B5EF4-FFF2-40B4-BE49-F238E27FC236}">
                <a16:creationId xmlns:a16="http://schemas.microsoft.com/office/drawing/2014/main" id="{D36380AA-AA9F-4D7D-9BA1-044F664432EE}"/>
              </a:ext>
            </a:extLst>
          </p:cNvPr>
          <p:cNvSpPr txBox="1">
            <a:spLocks noChangeArrowheads="1"/>
          </p:cNvSpPr>
          <p:nvPr/>
        </p:nvSpPr>
        <p:spPr bwMode="auto">
          <a:xfrm>
            <a:off x="228600" y="4130675"/>
            <a:ext cx="8305800"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n-US" altLang="en-US">
                <a:latin typeface="Wingdings" panose="05000000000000000000" pitchFamily="2" charset="2"/>
              </a:rPr>
              <a:t>w</a:t>
            </a:r>
            <a:r>
              <a:rPr lang="en-US" altLang="en-US">
                <a:latin typeface="Arial" panose="020B0604020202020204" pitchFamily="34" charset="0"/>
              </a:rPr>
              <a:t>	</a:t>
            </a:r>
            <a:r>
              <a:rPr lang="en-US" altLang="en-US" b="1">
                <a:latin typeface="Arial" panose="020B0604020202020204" pitchFamily="34" charset="0"/>
              </a:rPr>
              <a:t>Forma lenta de la miosina ATPase:</a:t>
            </a:r>
            <a:r>
              <a:rPr lang="en-US" altLang="en-US">
                <a:latin typeface="Arial" panose="020B0604020202020204" pitchFamily="34" charset="0"/>
              </a:rPr>
              <a:t>  </a:t>
            </a:r>
            <a:r>
              <a:rPr lang="en-US" altLang="en-US" i="1">
                <a:latin typeface="Arial" panose="020B0604020202020204" pitchFamily="34" charset="0"/>
              </a:rPr>
              <a:t>Suministro de energía más lento</a:t>
            </a:r>
          </a:p>
        </p:txBody>
      </p:sp>
      <p:sp>
        <p:nvSpPr>
          <p:cNvPr id="90123" name="Text Box 11">
            <a:extLst>
              <a:ext uri="{FF2B5EF4-FFF2-40B4-BE49-F238E27FC236}">
                <a16:creationId xmlns:a16="http://schemas.microsoft.com/office/drawing/2014/main" id="{DE4C8AFB-512E-489C-90DA-82C8DF6ECF06}"/>
              </a:ext>
            </a:extLst>
          </p:cNvPr>
          <p:cNvSpPr txBox="1">
            <a:spLocks noChangeArrowheads="1"/>
          </p:cNvSpPr>
          <p:nvPr/>
        </p:nvSpPr>
        <p:spPr bwMode="auto">
          <a:xfrm>
            <a:off x="228600" y="4930775"/>
            <a:ext cx="8623300"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n-US" altLang="en-US">
                <a:latin typeface="Wingdings" panose="05000000000000000000" pitchFamily="2" charset="2"/>
              </a:rPr>
              <a:t>w</a:t>
            </a:r>
            <a:r>
              <a:rPr lang="en-US" altLang="en-US" b="1">
                <a:latin typeface="Arial" panose="020B0604020202020204" pitchFamily="34" charset="0"/>
              </a:rPr>
              <a:t>	Retículo sarcoplasmático menos desarrollado:</a:t>
            </a:r>
            <a:r>
              <a:rPr lang="en-US" altLang="en-US">
                <a:latin typeface="Arial" panose="020B0604020202020204" pitchFamily="34" charset="0"/>
              </a:rPr>
              <a:t>  </a:t>
            </a:r>
            <a:r>
              <a:rPr lang="en-US" altLang="en-US" i="1">
                <a:latin typeface="Arial" panose="020B0604020202020204" pitchFamily="34" charset="0"/>
              </a:rPr>
              <a:t>Menor capacidad para liberar calcio – Menor velocidad contracción </a:t>
            </a:r>
          </a:p>
        </p:txBody>
      </p:sp>
      <p:sp>
        <p:nvSpPr>
          <p:cNvPr id="90124" name="Text Box 12">
            <a:extLst>
              <a:ext uri="{FF2B5EF4-FFF2-40B4-BE49-F238E27FC236}">
                <a16:creationId xmlns:a16="http://schemas.microsoft.com/office/drawing/2014/main" id="{8794BC87-843B-4B02-ACCD-711429F728F5}"/>
              </a:ext>
            </a:extLst>
          </p:cNvPr>
          <p:cNvSpPr txBox="1">
            <a:spLocks noChangeArrowheads="1"/>
          </p:cNvSpPr>
          <p:nvPr/>
        </p:nvSpPr>
        <p:spPr bwMode="auto">
          <a:xfrm>
            <a:off x="228600" y="5768975"/>
            <a:ext cx="8305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n-US" altLang="en-US">
                <a:latin typeface="Wingdings" panose="05000000000000000000" pitchFamily="2" charset="2"/>
              </a:rPr>
              <a:t>w</a:t>
            </a:r>
            <a:r>
              <a:rPr lang="en-US" altLang="en-US">
                <a:latin typeface="Arial" panose="020B0604020202020204" pitchFamily="34" charset="0"/>
              </a:rPr>
              <a:t>	</a:t>
            </a:r>
            <a:r>
              <a:rPr lang="en-US" altLang="en-US" b="1">
                <a:latin typeface="Arial" panose="020B0604020202020204" pitchFamily="34" charset="0"/>
              </a:rPr>
              <a:t>Distribución Cuerpo:</a:t>
            </a:r>
            <a:r>
              <a:rPr lang="en-US" altLang="en-US">
                <a:latin typeface="Arial" panose="020B0604020202020204" pitchFamily="34" charset="0"/>
              </a:rPr>
              <a:t>  </a:t>
            </a:r>
            <a:r>
              <a:rPr lang="en-US" altLang="en-US" i="1">
                <a:latin typeface="Arial" panose="020B0604020202020204" pitchFamily="34" charset="0"/>
              </a:rPr>
              <a:t>50% se componen de fibras ST</a:t>
            </a:r>
          </a:p>
        </p:txBody>
      </p:sp>
      <p:sp>
        <p:nvSpPr>
          <p:cNvPr id="90125" name="Text Box 13">
            <a:extLst>
              <a:ext uri="{FF2B5EF4-FFF2-40B4-BE49-F238E27FC236}">
                <a16:creationId xmlns:a16="http://schemas.microsoft.com/office/drawing/2014/main" id="{2C4D135F-FC83-415F-BDB0-89D630277B12}"/>
              </a:ext>
            </a:extLst>
          </p:cNvPr>
          <p:cNvSpPr txBox="1">
            <a:spLocks noChangeArrowheads="1"/>
          </p:cNvSpPr>
          <p:nvPr/>
        </p:nvSpPr>
        <p:spPr bwMode="auto">
          <a:xfrm>
            <a:off x="228600" y="2035175"/>
            <a:ext cx="8305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n-US" altLang="en-US">
                <a:latin typeface="Wingdings" panose="05000000000000000000" pitchFamily="2" charset="2"/>
              </a:rPr>
              <a:t>w</a:t>
            </a:r>
            <a:r>
              <a:rPr lang="en-US" altLang="en-US">
                <a:latin typeface="Arial" panose="020B0604020202020204" pitchFamily="34" charset="0"/>
              </a:rPr>
              <a:t>	</a:t>
            </a:r>
            <a:r>
              <a:rPr lang="en-US" altLang="en-US" b="1">
                <a:latin typeface="Arial" panose="020B0604020202020204" pitchFamily="34" charset="0"/>
              </a:rPr>
              <a:t>Velocidad contractil: </a:t>
            </a:r>
            <a:r>
              <a:rPr lang="en-US" altLang="en-US" i="1">
                <a:latin typeface="Arial" panose="020B0604020202020204" pitchFamily="34" charset="0"/>
              </a:rPr>
              <a:t>Baja (lento) – Menor fuerza</a:t>
            </a:r>
          </a:p>
        </p:txBody>
      </p:sp>
      <p:sp>
        <p:nvSpPr>
          <p:cNvPr id="90126" name="Text Box 14">
            <a:extLst>
              <a:ext uri="{FF2B5EF4-FFF2-40B4-BE49-F238E27FC236}">
                <a16:creationId xmlns:a16="http://schemas.microsoft.com/office/drawing/2014/main" id="{3A7285DE-7AFB-447A-AA8F-520981F6B480}"/>
              </a:ext>
            </a:extLst>
          </p:cNvPr>
          <p:cNvSpPr txBox="1">
            <a:spLocks noChangeArrowheads="1"/>
          </p:cNvSpPr>
          <p:nvPr/>
        </p:nvSpPr>
        <p:spPr bwMode="auto">
          <a:xfrm>
            <a:off x="228600" y="6200775"/>
            <a:ext cx="8305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n-US" altLang="en-US">
                <a:latin typeface="Wingdings" panose="05000000000000000000" pitchFamily="2" charset="2"/>
              </a:rPr>
              <a:t>w</a:t>
            </a:r>
            <a:r>
              <a:rPr lang="en-US" altLang="en-US">
                <a:latin typeface="Arial" panose="020B0604020202020204" pitchFamily="34" charset="0"/>
              </a:rPr>
              <a:t>	</a:t>
            </a:r>
            <a:r>
              <a:rPr lang="en-US" altLang="en-US" b="1">
                <a:latin typeface="Arial" panose="020B0604020202020204" pitchFamily="34" charset="0"/>
              </a:rPr>
              <a:t>Reclutamiento:</a:t>
            </a:r>
            <a:r>
              <a:rPr lang="en-US" altLang="en-US">
                <a:latin typeface="Arial" panose="020B0604020202020204" pitchFamily="34" charset="0"/>
              </a:rPr>
              <a:t>  </a:t>
            </a:r>
            <a:r>
              <a:rPr lang="en-US" altLang="en-US" i="1">
                <a:latin typeface="Arial" panose="020B0604020202020204" pitchFamily="34" charset="0"/>
              </a:rPr>
              <a:t>Mayor frecuencia que las fibras FTa</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90118"/>
                                        </p:tgtEl>
                                        <p:attrNameLst>
                                          <p:attrName>style.visibility</p:attrName>
                                        </p:attrNameLst>
                                      </p:cBhvr>
                                      <p:to>
                                        <p:strVal val="visible"/>
                                      </p:to>
                                    </p:set>
                                    <p:animEffect transition="in" filter="wipe(left)">
                                      <p:cBhvr>
                                        <p:cTn id="7" dur="500"/>
                                        <p:tgtEl>
                                          <p:spTgt spid="9011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90115"/>
                                        </p:tgtEl>
                                        <p:attrNameLst>
                                          <p:attrName>style.visibility</p:attrName>
                                        </p:attrNameLst>
                                      </p:cBhvr>
                                      <p:to>
                                        <p:strVal val="visible"/>
                                      </p:to>
                                    </p:set>
                                    <p:animEffect transition="in" filter="wipe(left)">
                                      <p:cBhvr>
                                        <p:cTn id="12" dur="500"/>
                                        <p:tgtEl>
                                          <p:spTgt spid="9011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90116"/>
                                        </p:tgtEl>
                                        <p:attrNameLst>
                                          <p:attrName>style.visibility</p:attrName>
                                        </p:attrNameLst>
                                      </p:cBhvr>
                                      <p:to>
                                        <p:strVal val="visible"/>
                                      </p:to>
                                    </p:set>
                                    <p:animEffect transition="in" filter="wipe(left)">
                                      <p:cBhvr>
                                        <p:cTn id="17" dur="500"/>
                                        <p:tgtEl>
                                          <p:spTgt spid="90116"/>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90117"/>
                                        </p:tgtEl>
                                        <p:attrNameLst>
                                          <p:attrName>style.visibility</p:attrName>
                                        </p:attrNameLst>
                                      </p:cBhvr>
                                      <p:to>
                                        <p:strVal val="visible"/>
                                      </p:to>
                                    </p:set>
                                    <p:animEffect transition="in" filter="wipe(left)">
                                      <p:cBhvr>
                                        <p:cTn id="22" dur="500"/>
                                        <p:tgtEl>
                                          <p:spTgt spid="90117"/>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90119"/>
                                        </p:tgtEl>
                                        <p:attrNameLst>
                                          <p:attrName>style.visibility</p:attrName>
                                        </p:attrNameLst>
                                      </p:cBhvr>
                                      <p:to>
                                        <p:strVal val="visible"/>
                                      </p:to>
                                    </p:set>
                                    <p:animEffect transition="in" filter="wipe(left)">
                                      <p:cBhvr>
                                        <p:cTn id="27" dur="500"/>
                                        <p:tgtEl>
                                          <p:spTgt spid="90119"/>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8" fill="hold" grpId="0" nodeType="clickEffect">
                                  <p:stCondLst>
                                    <p:cond delay="0"/>
                                  </p:stCondLst>
                                  <p:childTnLst>
                                    <p:set>
                                      <p:cBhvr>
                                        <p:cTn id="31" dur="1" fill="hold">
                                          <p:stCondLst>
                                            <p:cond delay="0"/>
                                          </p:stCondLst>
                                        </p:cTn>
                                        <p:tgtEl>
                                          <p:spTgt spid="90120"/>
                                        </p:tgtEl>
                                        <p:attrNameLst>
                                          <p:attrName>style.visibility</p:attrName>
                                        </p:attrNameLst>
                                      </p:cBhvr>
                                      <p:to>
                                        <p:strVal val="visible"/>
                                      </p:to>
                                    </p:set>
                                    <p:animEffect transition="in" filter="wipe(left)">
                                      <p:cBhvr>
                                        <p:cTn id="32" dur="500"/>
                                        <p:tgtEl>
                                          <p:spTgt spid="90120"/>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2" presetClass="entr" presetSubtype="8" fill="hold" grpId="0" nodeType="clickEffect">
                                  <p:stCondLst>
                                    <p:cond delay="0"/>
                                  </p:stCondLst>
                                  <p:childTnLst>
                                    <p:set>
                                      <p:cBhvr>
                                        <p:cTn id="36" dur="1" fill="hold">
                                          <p:stCondLst>
                                            <p:cond delay="0"/>
                                          </p:stCondLst>
                                        </p:cTn>
                                        <p:tgtEl>
                                          <p:spTgt spid="90122"/>
                                        </p:tgtEl>
                                        <p:attrNameLst>
                                          <p:attrName>style.visibility</p:attrName>
                                        </p:attrNameLst>
                                      </p:cBhvr>
                                      <p:to>
                                        <p:strVal val="visible"/>
                                      </p:to>
                                    </p:set>
                                    <p:animEffect transition="in" filter="wipe(left)">
                                      <p:cBhvr>
                                        <p:cTn id="37" dur="500"/>
                                        <p:tgtEl>
                                          <p:spTgt spid="90122"/>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2" presetClass="entr" presetSubtype="8" fill="hold" grpId="0" nodeType="clickEffect">
                                  <p:stCondLst>
                                    <p:cond delay="0"/>
                                  </p:stCondLst>
                                  <p:childTnLst>
                                    <p:set>
                                      <p:cBhvr>
                                        <p:cTn id="41" dur="1" fill="hold">
                                          <p:stCondLst>
                                            <p:cond delay="0"/>
                                          </p:stCondLst>
                                        </p:cTn>
                                        <p:tgtEl>
                                          <p:spTgt spid="90123"/>
                                        </p:tgtEl>
                                        <p:attrNameLst>
                                          <p:attrName>style.visibility</p:attrName>
                                        </p:attrNameLst>
                                      </p:cBhvr>
                                      <p:to>
                                        <p:strVal val="visible"/>
                                      </p:to>
                                    </p:set>
                                    <p:animEffect transition="in" filter="wipe(left)">
                                      <p:cBhvr>
                                        <p:cTn id="42" dur="500"/>
                                        <p:tgtEl>
                                          <p:spTgt spid="90123"/>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2" presetClass="entr" presetSubtype="8" fill="hold" grpId="0" nodeType="clickEffect">
                                  <p:stCondLst>
                                    <p:cond delay="0"/>
                                  </p:stCondLst>
                                  <p:childTnLst>
                                    <p:set>
                                      <p:cBhvr>
                                        <p:cTn id="46" dur="1" fill="hold">
                                          <p:stCondLst>
                                            <p:cond delay="0"/>
                                          </p:stCondLst>
                                        </p:cTn>
                                        <p:tgtEl>
                                          <p:spTgt spid="90124"/>
                                        </p:tgtEl>
                                        <p:attrNameLst>
                                          <p:attrName>style.visibility</p:attrName>
                                        </p:attrNameLst>
                                      </p:cBhvr>
                                      <p:to>
                                        <p:strVal val="visible"/>
                                      </p:to>
                                    </p:set>
                                    <p:animEffect transition="in" filter="wipe(left)">
                                      <p:cBhvr>
                                        <p:cTn id="47" dur="500"/>
                                        <p:tgtEl>
                                          <p:spTgt spid="90124"/>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22" presetClass="entr" presetSubtype="8" fill="hold" grpId="0" nodeType="clickEffect">
                                  <p:stCondLst>
                                    <p:cond delay="0"/>
                                  </p:stCondLst>
                                  <p:childTnLst>
                                    <p:set>
                                      <p:cBhvr>
                                        <p:cTn id="51" dur="1" fill="hold">
                                          <p:stCondLst>
                                            <p:cond delay="0"/>
                                          </p:stCondLst>
                                        </p:cTn>
                                        <p:tgtEl>
                                          <p:spTgt spid="90125"/>
                                        </p:tgtEl>
                                        <p:attrNameLst>
                                          <p:attrName>style.visibility</p:attrName>
                                        </p:attrNameLst>
                                      </p:cBhvr>
                                      <p:to>
                                        <p:strVal val="visible"/>
                                      </p:to>
                                    </p:set>
                                    <p:animEffect transition="in" filter="wipe(left)">
                                      <p:cBhvr>
                                        <p:cTn id="52" dur="500"/>
                                        <p:tgtEl>
                                          <p:spTgt spid="90125"/>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22" presetClass="entr" presetSubtype="8" fill="hold" grpId="0" nodeType="clickEffect">
                                  <p:stCondLst>
                                    <p:cond delay="0"/>
                                  </p:stCondLst>
                                  <p:childTnLst>
                                    <p:set>
                                      <p:cBhvr>
                                        <p:cTn id="56" dur="1" fill="hold">
                                          <p:stCondLst>
                                            <p:cond delay="0"/>
                                          </p:stCondLst>
                                        </p:cTn>
                                        <p:tgtEl>
                                          <p:spTgt spid="90126"/>
                                        </p:tgtEl>
                                        <p:attrNameLst>
                                          <p:attrName>style.visibility</p:attrName>
                                        </p:attrNameLst>
                                      </p:cBhvr>
                                      <p:to>
                                        <p:strVal val="visible"/>
                                      </p:to>
                                    </p:set>
                                    <p:animEffect transition="in" filter="wipe(left)">
                                      <p:cBhvr>
                                        <p:cTn id="57" dur="500"/>
                                        <p:tgtEl>
                                          <p:spTgt spid="901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0115" grpId="0" autoUpdateAnimBg="0"/>
      <p:bldP spid="90116" grpId="0" autoUpdateAnimBg="0"/>
      <p:bldP spid="90117" grpId="0" autoUpdateAnimBg="0"/>
      <p:bldP spid="90118" grpId="0" autoUpdateAnimBg="0"/>
      <p:bldP spid="90119" grpId="0" autoUpdateAnimBg="0"/>
      <p:bldP spid="90120" grpId="0" autoUpdateAnimBg="0"/>
      <p:bldP spid="90122" grpId="0" autoUpdateAnimBg="0"/>
      <p:bldP spid="90123" grpId="0" autoUpdateAnimBg="0"/>
      <p:bldP spid="90124" grpId="0" autoUpdateAnimBg="0"/>
      <p:bldP spid="90125" grpId="0" autoUpdateAnimBg="0"/>
      <p:bldP spid="90126" grpId="0" autoUpdateAnimBg="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8370" name="Picture 2" descr="Contents">
            <a:extLst>
              <a:ext uri="{FF2B5EF4-FFF2-40B4-BE49-F238E27FC236}">
                <a16:creationId xmlns:a16="http://schemas.microsoft.com/office/drawing/2014/main" id="{B88587D7-1693-4239-8430-1685E8F461D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235" name="Text Box 3">
            <a:extLst>
              <a:ext uri="{FF2B5EF4-FFF2-40B4-BE49-F238E27FC236}">
                <a16:creationId xmlns:a16="http://schemas.microsoft.com/office/drawing/2014/main" id="{7E698C95-8150-4025-9ACF-F4599E1B3031}"/>
              </a:ext>
            </a:extLst>
          </p:cNvPr>
          <p:cNvSpPr txBox="1">
            <a:spLocks noChangeArrowheads="1"/>
          </p:cNvSpPr>
          <p:nvPr/>
        </p:nvSpPr>
        <p:spPr bwMode="auto">
          <a:xfrm>
            <a:off x="609600" y="1403350"/>
            <a:ext cx="8305800" cy="749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buFontTx/>
              <a:buChar char="•"/>
            </a:pPr>
            <a:r>
              <a:rPr lang="en-US" altLang="en-US"/>
              <a:t>Alta capacidad aeróbica (oxidativa) y tolerancia a la fatiga (baja fatigabilidad)</a:t>
            </a:r>
          </a:p>
        </p:txBody>
      </p:sp>
      <p:sp>
        <p:nvSpPr>
          <p:cNvPr id="95236" name="Text Box 4">
            <a:extLst>
              <a:ext uri="{FF2B5EF4-FFF2-40B4-BE49-F238E27FC236}">
                <a16:creationId xmlns:a16="http://schemas.microsoft.com/office/drawing/2014/main" id="{55B3272A-7492-4FFF-B042-FD06CFC8E3EF}"/>
              </a:ext>
            </a:extLst>
          </p:cNvPr>
          <p:cNvSpPr txBox="1">
            <a:spLocks noChangeArrowheads="1"/>
          </p:cNvSpPr>
          <p:nvPr/>
        </p:nvSpPr>
        <p:spPr bwMode="auto">
          <a:xfrm>
            <a:off x="609600" y="2311400"/>
            <a:ext cx="8305800" cy="749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buFontTx/>
              <a:buChar char="•"/>
            </a:pPr>
            <a:r>
              <a:rPr lang="en-US" altLang="en-US"/>
              <a:t>Baja capacidad anaeróbica (glucolítica) y fuerza generada por la unidad motora</a:t>
            </a:r>
          </a:p>
        </p:txBody>
      </p:sp>
      <p:sp>
        <p:nvSpPr>
          <p:cNvPr id="95237" name="Text Box 5">
            <a:extLst>
              <a:ext uri="{FF2B5EF4-FFF2-40B4-BE49-F238E27FC236}">
                <a16:creationId xmlns:a16="http://schemas.microsoft.com/office/drawing/2014/main" id="{3779CCFD-A45A-4236-910C-B276C1949ADC}"/>
              </a:ext>
            </a:extLst>
          </p:cNvPr>
          <p:cNvSpPr txBox="1">
            <a:spLocks noChangeArrowheads="1"/>
          </p:cNvSpPr>
          <p:nvPr/>
        </p:nvSpPr>
        <p:spPr bwMode="auto">
          <a:xfrm>
            <a:off x="609600" y="3140075"/>
            <a:ext cx="8305800"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buFontTx/>
              <a:buChar char="•"/>
            </a:pPr>
            <a:r>
              <a:rPr lang="en-US" altLang="en-US"/>
              <a:t>Lenta velocidad contractil (110 ms para alcanzar la tensión pico) y miosina ATPase (forma lenta)</a:t>
            </a:r>
          </a:p>
        </p:txBody>
      </p:sp>
      <p:sp>
        <p:nvSpPr>
          <p:cNvPr id="95238" name="Text Box 6">
            <a:extLst>
              <a:ext uri="{FF2B5EF4-FFF2-40B4-BE49-F238E27FC236}">
                <a16:creationId xmlns:a16="http://schemas.microsoft.com/office/drawing/2014/main" id="{84BC3EAA-A327-4A2A-A3B3-E63485AA7E62}"/>
              </a:ext>
            </a:extLst>
          </p:cNvPr>
          <p:cNvSpPr txBox="1">
            <a:spLocks noChangeArrowheads="1"/>
          </p:cNvSpPr>
          <p:nvPr/>
        </p:nvSpPr>
        <p:spPr bwMode="auto">
          <a:xfrm>
            <a:off x="276225" y="260350"/>
            <a:ext cx="8410575"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spcBef>
                <a:spcPct val="50000"/>
              </a:spcBef>
            </a:pPr>
            <a:r>
              <a:rPr lang="en-US" altLang="en-US" sz="3400" b="1">
                <a:solidFill>
                  <a:schemeClr val="accent2"/>
                </a:solidFill>
              </a:rPr>
              <a:t>Fibras Musculares “Slow-Twitch” (ST) </a:t>
            </a:r>
          </a:p>
        </p:txBody>
      </p:sp>
      <p:sp>
        <p:nvSpPr>
          <p:cNvPr id="95239" name="Text Box 7">
            <a:extLst>
              <a:ext uri="{FF2B5EF4-FFF2-40B4-BE49-F238E27FC236}">
                <a16:creationId xmlns:a16="http://schemas.microsoft.com/office/drawing/2014/main" id="{BB92F25D-03DA-434D-B677-F10D51D06A76}"/>
              </a:ext>
            </a:extLst>
          </p:cNvPr>
          <p:cNvSpPr txBox="1">
            <a:spLocks noChangeArrowheads="1"/>
          </p:cNvSpPr>
          <p:nvPr/>
        </p:nvSpPr>
        <p:spPr bwMode="auto">
          <a:xfrm>
            <a:off x="609600" y="4054475"/>
            <a:ext cx="8305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buFontTx/>
              <a:buChar char="•"/>
            </a:pPr>
            <a:r>
              <a:rPr lang="en-US" altLang="en-US"/>
              <a:t>10–180 fibras por neurona motora</a:t>
            </a:r>
          </a:p>
        </p:txBody>
      </p:sp>
      <p:sp>
        <p:nvSpPr>
          <p:cNvPr id="95240" name="Text Box 8">
            <a:extLst>
              <a:ext uri="{FF2B5EF4-FFF2-40B4-BE49-F238E27FC236}">
                <a16:creationId xmlns:a16="http://schemas.microsoft.com/office/drawing/2014/main" id="{9BE56C3C-2CDA-47B6-A20D-F7AC2B43809E}"/>
              </a:ext>
            </a:extLst>
          </p:cNvPr>
          <p:cNvSpPr txBox="1">
            <a:spLocks noChangeArrowheads="1"/>
          </p:cNvSpPr>
          <p:nvPr/>
        </p:nvSpPr>
        <p:spPr bwMode="auto">
          <a:xfrm>
            <a:off x="609600" y="4600575"/>
            <a:ext cx="8305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buFontTx/>
              <a:buChar char="•"/>
            </a:pPr>
            <a:r>
              <a:rPr lang="en-US" altLang="en-US"/>
              <a:t>Bajo desarrollo del retículo sarcoplasmático</a:t>
            </a:r>
          </a:p>
        </p:txBody>
      </p:sp>
      <p:grpSp>
        <p:nvGrpSpPr>
          <p:cNvPr id="58377" name="Group 14">
            <a:extLst>
              <a:ext uri="{FF2B5EF4-FFF2-40B4-BE49-F238E27FC236}">
                <a16:creationId xmlns:a16="http://schemas.microsoft.com/office/drawing/2014/main" id="{20090D73-6EB1-4A30-B3E9-A75EEE77F2C4}"/>
              </a:ext>
            </a:extLst>
          </p:cNvPr>
          <p:cNvGrpSpPr>
            <a:grpSpLocks noChangeAspect="1"/>
          </p:cNvGrpSpPr>
          <p:nvPr/>
        </p:nvGrpSpPr>
        <p:grpSpPr bwMode="auto">
          <a:xfrm>
            <a:off x="7232650" y="3598863"/>
            <a:ext cx="1379538" cy="3092450"/>
            <a:chOff x="4556" y="2267"/>
            <a:chExt cx="869" cy="1948"/>
          </a:xfrm>
        </p:grpSpPr>
        <p:sp>
          <p:nvSpPr>
            <p:cNvPr id="58378" name="AutoShape 13">
              <a:extLst>
                <a:ext uri="{FF2B5EF4-FFF2-40B4-BE49-F238E27FC236}">
                  <a16:creationId xmlns:a16="http://schemas.microsoft.com/office/drawing/2014/main" id="{178DF01A-7130-4CB7-A63B-889FB06D76B7}"/>
                </a:ext>
              </a:extLst>
            </p:cNvPr>
            <p:cNvSpPr>
              <a:spLocks noChangeAspect="1" noChangeArrowheads="1" noTextEdit="1"/>
            </p:cNvSpPr>
            <p:nvPr/>
          </p:nvSpPr>
          <p:spPr bwMode="auto">
            <a:xfrm>
              <a:off x="4556" y="2267"/>
              <a:ext cx="869" cy="19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58379" name="Freeform 15">
              <a:extLst>
                <a:ext uri="{FF2B5EF4-FFF2-40B4-BE49-F238E27FC236}">
                  <a16:creationId xmlns:a16="http://schemas.microsoft.com/office/drawing/2014/main" id="{F3FA2D3E-4726-4036-A6D0-29EF7CF5BF90}"/>
                </a:ext>
              </a:extLst>
            </p:cNvPr>
            <p:cNvSpPr>
              <a:spLocks/>
            </p:cNvSpPr>
            <p:nvPr/>
          </p:nvSpPr>
          <p:spPr bwMode="auto">
            <a:xfrm>
              <a:off x="4744" y="3921"/>
              <a:ext cx="270" cy="248"/>
            </a:xfrm>
            <a:custGeom>
              <a:avLst/>
              <a:gdLst>
                <a:gd name="T0" fmla="*/ 0 w 542"/>
                <a:gd name="T1" fmla="*/ 125 h 497"/>
                <a:gd name="T2" fmla="*/ 3 w 542"/>
                <a:gd name="T3" fmla="*/ 165 h 497"/>
                <a:gd name="T4" fmla="*/ 28 w 542"/>
                <a:gd name="T5" fmla="*/ 215 h 497"/>
                <a:gd name="T6" fmla="*/ 68 w 542"/>
                <a:gd name="T7" fmla="*/ 242 h 497"/>
                <a:gd name="T8" fmla="*/ 141 w 542"/>
                <a:gd name="T9" fmla="*/ 248 h 497"/>
                <a:gd name="T10" fmla="*/ 245 w 542"/>
                <a:gd name="T11" fmla="*/ 226 h 497"/>
                <a:gd name="T12" fmla="*/ 270 w 542"/>
                <a:gd name="T13" fmla="*/ 153 h 497"/>
                <a:gd name="T14" fmla="*/ 268 w 542"/>
                <a:gd name="T15" fmla="*/ 75 h 497"/>
                <a:gd name="T16" fmla="*/ 225 w 542"/>
                <a:gd name="T17" fmla="*/ 24 h 497"/>
                <a:gd name="T18" fmla="*/ 169 w 542"/>
                <a:gd name="T19" fmla="*/ 0 h 497"/>
                <a:gd name="T20" fmla="*/ 125 w 542"/>
                <a:gd name="T21" fmla="*/ 0 h 497"/>
                <a:gd name="T22" fmla="*/ 78 w 542"/>
                <a:gd name="T23" fmla="*/ 13 h 497"/>
                <a:gd name="T24" fmla="*/ 43 w 542"/>
                <a:gd name="T25" fmla="*/ 37 h 497"/>
                <a:gd name="T26" fmla="*/ 13 w 542"/>
                <a:gd name="T27" fmla="*/ 81 h 497"/>
                <a:gd name="T28" fmla="*/ 0 w 542"/>
                <a:gd name="T29" fmla="*/ 125 h 497"/>
                <a:gd name="T30" fmla="*/ 0 w 542"/>
                <a:gd name="T31" fmla="*/ 125 h 49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42"/>
                <a:gd name="T49" fmla="*/ 0 h 497"/>
                <a:gd name="T50" fmla="*/ 542 w 542"/>
                <a:gd name="T51" fmla="*/ 497 h 49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42" h="497">
                  <a:moveTo>
                    <a:pt x="0" y="251"/>
                  </a:moveTo>
                  <a:lnTo>
                    <a:pt x="7" y="331"/>
                  </a:lnTo>
                  <a:lnTo>
                    <a:pt x="56" y="430"/>
                  </a:lnTo>
                  <a:lnTo>
                    <a:pt x="136" y="484"/>
                  </a:lnTo>
                  <a:lnTo>
                    <a:pt x="284" y="497"/>
                  </a:lnTo>
                  <a:lnTo>
                    <a:pt x="492" y="452"/>
                  </a:lnTo>
                  <a:lnTo>
                    <a:pt x="542" y="306"/>
                  </a:lnTo>
                  <a:lnTo>
                    <a:pt x="538" y="151"/>
                  </a:lnTo>
                  <a:lnTo>
                    <a:pt x="452" y="48"/>
                  </a:lnTo>
                  <a:lnTo>
                    <a:pt x="340" y="0"/>
                  </a:lnTo>
                  <a:lnTo>
                    <a:pt x="251" y="0"/>
                  </a:lnTo>
                  <a:lnTo>
                    <a:pt x="156" y="26"/>
                  </a:lnTo>
                  <a:lnTo>
                    <a:pt x="87" y="75"/>
                  </a:lnTo>
                  <a:lnTo>
                    <a:pt x="27" y="162"/>
                  </a:lnTo>
                  <a:lnTo>
                    <a:pt x="0" y="251"/>
                  </a:lnTo>
                  <a:close/>
                </a:path>
              </a:pathLst>
            </a:custGeom>
            <a:solidFill>
              <a:srgbClr val="D4D4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380" name="Freeform 16">
              <a:extLst>
                <a:ext uri="{FF2B5EF4-FFF2-40B4-BE49-F238E27FC236}">
                  <a16:creationId xmlns:a16="http://schemas.microsoft.com/office/drawing/2014/main" id="{94D86647-4DAF-40DA-BBF8-6F46A0E133F2}"/>
                </a:ext>
              </a:extLst>
            </p:cNvPr>
            <p:cNvSpPr>
              <a:spLocks/>
            </p:cNvSpPr>
            <p:nvPr/>
          </p:nvSpPr>
          <p:spPr bwMode="auto">
            <a:xfrm>
              <a:off x="4776" y="3995"/>
              <a:ext cx="241" cy="197"/>
            </a:xfrm>
            <a:custGeom>
              <a:avLst/>
              <a:gdLst>
                <a:gd name="T0" fmla="*/ 32 w 482"/>
                <a:gd name="T1" fmla="*/ 149 h 395"/>
                <a:gd name="T2" fmla="*/ 30 w 482"/>
                <a:gd name="T3" fmla="*/ 157 h 395"/>
                <a:gd name="T4" fmla="*/ 39 w 482"/>
                <a:gd name="T5" fmla="*/ 152 h 395"/>
                <a:gd name="T6" fmla="*/ 59 w 482"/>
                <a:gd name="T7" fmla="*/ 152 h 395"/>
                <a:gd name="T8" fmla="*/ 84 w 482"/>
                <a:gd name="T9" fmla="*/ 141 h 395"/>
                <a:gd name="T10" fmla="*/ 83 w 482"/>
                <a:gd name="T11" fmla="*/ 150 h 395"/>
                <a:gd name="T12" fmla="*/ 69 w 482"/>
                <a:gd name="T13" fmla="*/ 162 h 395"/>
                <a:gd name="T14" fmla="*/ 82 w 482"/>
                <a:gd name="T15" fmla="*/ 155 h 395"/>
                <a:gd name="T16" fmla="*/ 92 w 482"/>
                <a:gd name="T17" fmla="*/ 147 h 395"/>
                <a:gd name="T18" fmla="*/ 98 w 482"/>
                <a:gd name="T19" fmla="*/ 137 h 395"/>
                <a:gd name="T20" fmla="*/ 114 w 482"/>
                <a:gd name="T21" fmla="*/ 135 h 395"/>
                <a:gd name="T22" fmla="*/ 126 w 482"/>
                <a:gd name="T23" fmla="*/ 131 h 395"/>
                <a:gd name="T24" fmla="*/ 143 w 482"/>
                <a:gd name="T25" fmla="*/ 122 h 395"/>
                <a:gd name="T26" fmla="*/ 130 w 482"/>
                <a:gd name="T27" fmla="*/ 140 h 395"/>
                <a:gd name="T28" fmla="*/ 116 w 482"/>
                <a:gd name="T29" fmla="*/ 154 h 395"/>
                <a:gd name="T30" fmla="*/ 106 w 482"/>
                <a:gd name="T31" fmla="*/ 162 h 395"/>
                <a:gd name="T32" fmla="*/ 121 w 482"/>
                <a:gd name="T33" fmla="*/ 155 h 395"/>
                <a:gd name="T34" fmla="*/ 136 w 482"/>
                <a:gd name="T35" fmla="*/ 142 h 395"/>
                <a:gd name="T36" fmla="*/ 148 w 482"/>
                <a:gd name="T37" fmla="*/ 128 h 395"/>
                <a:gd name="T38" fmla="*/ 154 w 482"/>
                <a:gd name="T39" fmla="*/ 122 h 395"/>
                <a:gd name="T40" fmla="*/ 166 w 482"/>
                <a:gd name="T41" fmla="*/ 121 h 395"/>
                <a:gd name="T42" fmla="*/ 186 w 482"/>
                <a:gd name="T43" fmla="*/ 113 h 395"/>
                <a:gd name="T44" fmla="*/ 205 w 482"/>
                <a:gd name="T45" fmla="*/ 90 h 395"/>
                <a:gd name="T46" fmla="*/ 194 w 482"/>
                <a:gd name="T47" fmla="*/ 114 h 395"/>
                <a:gd name="T48" fmla="*/ 191 w 482"/>
                <a:gd name="T49" fmla="*/ 127 h 395"/>
                <a:gd name="T50" fmla="*/ 200 w 482"/>
                <a:gd name="T51" fmla="*/ 118 h 395"/>
                <a:gd name="T52" fmla="*/ 210 w 482"/>
                <a:gd name="T53" fmla="*/ 102 h 395"/>
                <a:gd name="T54" fmla="*/ 218 w 482"/>
                <a:gd name="T55" fmla="*/ 82 h 395"/>
                <a:gd name="T56" fmla="*/ 223 w 482"/>
                <a:gd name="T57" fmla="*/ 58 h 395"/>
                <a:gd name="T58" fmla="*/ 223 w 482"/>
                <a:gd name="T59" fmla="*/ 24 h 395"/>
                <a:gd name="T60" fmla="*/ 227 w 482"/>
                <a:gd name="T61" fmla="*/ 0 h 395"/>
                <a:gd name="T62" fmla="*/ 241 w 482"/>
                <a:gd name="T63" fmla="*/ 95 h 395"/>
                <a:gd name="T64" fmla="*/ 213 w 482"/>
                <a:gd name="T65" fmla="*/ 154 h 395"/>
                <a:gd name="T66" fmla="*/ 170 w 482"/>
                <a:gd name="T67" fmla="*/ 181 h 395"/>
                <a:gd name="T68" fmla="*/ 132 w 482"/>
                <a:gd name="T69" fmla="*/ 197 h 395"/>
                <a:gd name="T70" fmla="*/ 79 w 482"/>
                <a:gd name="T71" fmla="*/ 195 h 395"/>
                <a:gd name="T72" fmla="*/ 0 w 482"/>
                <a:gd name="T73" fmla="*/ 147 h 395"/>
                <a:gd name="T74" fmla="*/ 32 w 482"/>
                <a:gd name="T75" fmla="*/ 149 h 395"/>
                <a:gd name="T76" fmla="*/ 32 w 482"/>
                <a:gd name="T77" fmla="*/ 149 h 395"/>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82"/>
                <a:gd name="T118" fmla="*/ 0 h 395"/>
                <a:gd name="T119" fmla="*/ 482 w 482"/>
                <a:gd name="T120" fmla="*/ 395 h 395"/>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82" h="395">
                  <a:moveTo>
                    <a:pt x="64" y="299"/>
                  </a:moveTo>
                  <a:lnTo>
                    <a:pt x="59" y="314"/>
                  </a:lnTo>
                  <a:lnTo>
                    <a:pt x="78" y="305"/>
                  </a:lnTo>
                  <a:lnTo>
                    <a:pt x="118" y="305"/>
                  </a:lnTo>
                  <a:lnTo>
                    <a:pt x="168" y="283"/>
                  </a:lnTo>
                  <a:lnTo>
                    <a:pt x="166" y="300"/>
                  </a:lnTo>
                  <a:lnTo>
                    <a:pt x="137" y="324"/>
                  </a:lnTo>
                  <a:lnTo>
                    <a:pt x="163" y="310"/>
                  </a:lnTo>
                  <a:lnTo>
                    <a:pt x="183" y="295"/>
                  </a:lnTo>
                  <a:lnTo>
                    <a:pt x="196" y="275"/>
                  </a:lnTo>
                  <a:lnTo>
                    <a:pt x="227" y="271"/>
                  </a:lnTo>
                  <a:lnTo>
                    <a:pt x="252" y="263"/>
                  </a:lnTo>
                  <a:lnTo>
                    <a:pt x="285" y="244"/>
                  </a:lnTo>
                  <a:lnTo>
                    <a:pt x="259" y="280"/>
                  </a:lnTo>
                  <a:lnTo>
                    <a:pt x="232" y="309"/>
                  </a:lnTo>
                  <a:lnTo>
                    <a:pt x="212" y="324"/>
                  </a:lnTo>
                  <a:lnTo>
                    <a:pt x="241" y="310"/>
                  </a:lnTo>
                  <a:lnTo>
                    <a:pt x="271" y="285"/>
                  </a:lnTo>
                  <a:lnTo>
                    <a:pt x="295" y="256"/>
                  </a:lnTo>
                  <a:lnTo>
                    <a:pt x="307" y="244"/>
                  </a:lnTo>
                  <a:lnTo>
                    <a:pt x="332" y="243"/>
                  </a:lnTo>
                  <a:lnTo>
                    <a:pt x="371" y="227"/>
                  </a:lnTo>
                  <a:lnTo>
                    <a:pt x="410" y="180"/>
                  </a:lnTo>
                  <a:lnTo>
                    <a:pt x="387" y="229"/>
                  </a:lnTo>
                  <a:lnTo>
                    <a:pt x="381" y="254"/>
                  </a:lnTo>
                  <a:lnTo>
                    <a:pt x="400" y="236"/>
                  </a:lnTo>
                  <a:lnTo>
                    <a:pt x="419" y="205"/>
                  </a:lnTo>
                  <a:lnTo>
                    <a:pt x="436" y="165"/>
                  </a:lnTo>
                  <a:lnTo>
                    <a:pt x="446" y="117"/>
                  </a:lnTo>
                  <a:lnTo>
                    <a:pt x="446" y="49"/>
                  </a:lnTo>
                  <a:lnTo>
                    <a:pt x="454" y="0"/>
                  </a:lnTo>
                  <a:lnTo>
                    <a:pt x="482" y="190"/>
                  </a:lnTo>
                  <a:lnTo>
                    <a:pt x="426" y="309"/>
                  </a:lnTo>
                  <a:lnTo>
                    <a:pt x="339" y="363"/>
                  </a:lnTo>
                  <a:lnTo>
                    <a:pt x="263" y="395"/>
                  </a:lnTo>
                  <a:lnTo>
                    <a:pt x="157" y="390"/>
                  </a:lnTo>
                  <a:lnTo>
                    <a:pt x="0" y="295"/>
                  </a:lnTo>
                  <a:lnTo>
                    <a:pt x="64" y="29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381" name="Freeform 17">
              <a:extLst>
                <a:ext uri="{FF2B5EF4-FFF2-40B4-BE49-F238E27FC236}">
                  <a16:creationId xmlns:a16="http://schemas.microsoft.com/office/drawing/2014/main" id="{19AE5965-45F4-4621-A831-F63896A1709E}"/>
                </a:ext>
              </a:extLst>
            </p:cNvPr>
            <p:cNvSpPr>
              <a:spLocks/>
            </p:cNvSpPr>
            <p:nvPr/>
          </p:nvSpPr>
          <p:spPr bwMode="auto">
            <a:xfrm>
              <a:off x="5012" y="3679"/>
              <a:ext cx="157" cy="110"/>
            </a:xfrm>
            <a:custGeom>
              <a:avLst/>
              <a:gdLst>
                <a:gd name="T0" fmla="*/ 0 w 314"/>
                <a:gd name="T1" fmla="*/ 17 h 221"/>
                <a:gd name="T2" fmla="*/ 9 w 314"/>
                <a:gd name="T3" fmla="*/ 72 h 221"/>
                <a:gd name="T4" fmla="*/ 36 w 314"/>
                <a:gd name="T5" fmla="*/ 98 h 221"/>
                <a:gd name="T6" fmla="*/ 67 w 314"/>
                <a:gd name="T7" fmla="*/ 99 h 221"/>
                <a:gd name="T8" fmla="*/ 97 w 314"/>
                <a:gd name="T9" fmla="*/ 110 h 221"/>
                <a:gd name="T10" fmla="*/ 119 w 314"/>
                <a:gd name="T11" fmla="*/ 110 h 221"/>
                <a:gd name="T12" fmla="*/ 138 w 314"/>
                <a:gd name="T13" fmla="*/ 102 h 221"/>
                <a:gd name="T14" fmla="*/ 157 w 314"/>
                <a:gd name="T15" fmla="*/ 79 h 221"/>
                <a:gd name="T16" fmla="*/ 110 w 314"/>
                <a:gd name="T17" fmla="*/ 91 h 221"/>
                <a:gd name="T18" fmla="*/ 38 w 314"/>
                <a:gd name="T19" fmla="*/ 57 h 221"/>
                <a:gd name="T20" fmla="*/ 2 w 314"/>
                <a:gd name="T21" fmla="*/ 0 h 221"/>
                <a:gd name="T22" fmla="*/ 0 w 314"/>
                <a:gd name="T23" fmla="*/ 17 h 221"/>
                <a:gd name="T24" fmla="*/ 0 w 314"/>
                <a:gd name="T25" fmla="*/ 17 h 22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14"/>
                <a:gd name="T40" fmla="*/ 0 h 221"/>
                <a:gd name="T41" fmla="*/ 314 w 314"/>
                <a:gd name="T42" fmla="*/ 221 h 22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14" h="221">
                  <a:moveTo>
                    <a:pt x="0" y="34"/>
                  </a:moveTo>
                  <a:lnTo>
                    <a:pt x="17" y="144"/>
                  </a:lnTo>
                  <a:lnTo>
                    <a:pt x="72" y="197"/>
                  </a:lnTo>
                  <a:lnTo>
                    <a:pt x="133" y="198"/>
                  </a:lnTo>
                  <a:lnTo>
                    <a:pt x="194" y="221"/>
                  </a:lnTo>
                  <a:lnTo>
                    <a:pt x="238" y="221"/>
                  </a:lnTo>
                  <a:lnTo>
                    <a:pt x="275" y="204"/>
                  </a:lnTo>
                  <a:lnTo>
                    <a:pt x="314" y="158"/>
                  </a:lnTo>
                  <a:lnTo>
                    <a:pt x="219" y="182"/>
                  </a:lnTo>
                  <a:lnTo>
                    <a:pt x="75" y="115"/>
                  </a:lnTo>
                  <a:lnTo>
                    <a:pt x="4" y="0"/>
                  </a:lnTo>
                  <a:lnTo>
                    <a:pt x="0" y="3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382" name="Freeform 18">
              <a:extLst>
                <a:ext uri="{FF2B5EF4-FFF2-40B4-BE49-F238E27FC236}">
                  <a16:creationId xmlns:a16="http://schemas.microsoft.com/office/drawing/2014/main" id="{2A802348-A776-4EA9-B8CD-135C31474C53}"/>
                </a:ext>
              </a:extLst>
            </p:cNvPr>
            <p:cNvSpPr>
              <a:spLocks/>
            </p:cNvSpPr>
            <p:nvPr/>
          </p:nvSpPr>
          <p:spPr bwMode="auto">
            <a:xfrm>
              <a:off x="5019" y="3729"/>
              <a:ext cx="151" cy="62"/>
            </a:xfrm>
            <a:custGeom>
              <a:avLst/>
              <a:gdLst>
                <a:gd name="T0" fmla="*/ 91 w 304"/>
                <a:gd name="T1" fmla="*/ 35 h 124"/>
                <a:gd name="T2" fmla="*/ 30 w 304"/>
                <a:gd name="T3" fmla="*/ 27 h 124"/>
                <a:gd name="T4" fmla="*/ 0 w 304"/>
                <a:gd name="T5" fmla="*/ 0 h 124"/>
                <a:gd name="T6" fmla="*/ 10 w 304"/>
                <a:gd name="T7" fmla="*/ 35 h 124"/>
                <a:gd name="T8" fmla="*/ 55 w 304"/>
                <a:gd name="T9" fmla="*/ 61 h 124"/>
                <a:gd name="T10" fmla="*/ 98 w 304"/>
                <a:gd name="T11" fmla="*/ 62 h 124"/>
                <a:gd name="T12" fmla="*/ 118 w 304"/>
                <a:gd name="T13" fmla="*/ 59 h 124"/>
                <a:gd name="T14" fmla="*/ 133 w 304"/>
                <a:gd name="T15" fmla="*/ 52 h 124"/>
                <a:gd name="T16" fmla="*/ 151 w 304"/>
                <a:gd name="T17" fmla="*/ 21 h 124"/>
                <a:gd name="T18" fmla="*/ 111 w 304"/>
                <a:gd name="T19" fmla="*/ 41 h 124"/>
                <a:gd name="T20" fmla="*/ 91 w 304"/>
                <a:gd name="T21" fmla="*/ 35 h 124"/>
                <a:gd name="T22" fmla="*/ 91 w 304"/>
                <a:gd name="T23" fmla="*/ 35 h 12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04"/>
                <a:gd name="T37" fmla="*/ 0 h 124"/>
                <a:gd name="T38" fmla="*/ 304 w 304"/>
                <a:gd name="T39" fmla="*/ 124 h 12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04" h="124">
                  <a:moveTo>
                    <a:pt x="183" y="70"/>
                  </a:moveTo>
                  <a:lnTo>
                    <a:pt x="61" y="53"/>
                  </a:lnTo>
                  <a:lnTo>
                    <a:pt x="0" y="0"/>
                  </a:lnTo>
                  <a:lnTo>
                    <a:pt x="20" y="70"/>
                  </a:lnTo>
                  <a:lnTo>
                    <a:pt x="110" y="121"/>
                  </a:lnTo>
                  <a:lnTo>
                    <a:pt x="197" y="124"/>
                  </a:lnTo>
                  <a:lnTo>
                    <a:pt x="238" y="117"/>
                  </a:lnTo>
                  <a:lnTo>
                    <a:pt x="268" y="104"/>
                  </a:lnTo>
                  <a:lnTo>
                    <a:pt x="304" y="41"/>
                  </a:lnTo>
                  <a:lnTo>
                    <a:pt x="224" y="82"/>
                  </a:lnTo>
                  <a:lnTo>
                    <a:pt x="183" y="70"/>
                  </a:lnTo>
                  <a:close/>
                </a:path>
              </a:pathLst>
            </a:custGeom>
            <a:solidFill>
              <a:srgbClr val="D4D4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383" name="Freeform 19">
              <a:extLst>
                <a:ext uri="{FF2B5EF4-FFF2-40B4-BE49-F238E27FC236}">
                  <a16:creationId xmlns:a16="http://schemas.microsoft.com/office/drawing/2014/main" id="{9A0226E8-C630-4FE8-9402-6A2B0B2AC291}"/>
                </a:ext>
              </a:extLst>
            </p:cNvPr>
            <p:cNvSpPr>
              <a:spLocks/>
            </p:cNvSpPr>
            <p:nvPr/>
          </p:nvSpPr>
          <p:spPr bwMode="auto">
            <a:xfrm>
              <a:off x="5253" y="4054"/>
              <a:ext cx="64" cy="68"/>
            </a:xfrm>
            <a:custGeom>
              <a:avLst/>
              <a:gdLst>
                <a:gd name="T0" fmla="*/ 0 w 129"/>
                <a:gd name="T1" fmla="*/ 30 h 135"/>
                <a:gd name="T2" fmla="*/ 1 w 129"/>
                <a:gd name="T3" fmla="*/ 28 h 135"/>
                <a:gd name="T4" fmla="*/ 4 w 129"/>
                <a:gd name="T5" fmla="*/ 25 h 135"/>
                <a:gd name="T6" fmla="*/ 7 w 129"/>
                <a:gd name="T7" fmla="*/ 22 h 135"/>
                <a:gd name="T8" fmla="*/ 9 w 129"/>
                <a:gd name="T9" fmla="*/ 19 h 135"/>
                <a:gd name="T10" fmla="*/ 15 w 129"/>
                <a:gd name="T11" fmla="*/ 13 h 135"/>
                <a:gd name="T12" fmla="*/ 18 w 129"/>
                <a:gd name="T13" fmla="*/ 10 h 135"/>
                <a:gd name="T14" fmla="*/ 20 w 129"/>
                <a:gd name="T15" fmla="*/ 8 h 135"/>
                <a:gd name="T16" fmla="*/ 25 w 129"/>
                <a:gd name="T17" fmla="*/ 3 h 135"/>
                <a:gd name="T18" fmla="*/ 29 w 129"/>
                <a:gd name="T19" fmla="*/ 0 h 135"/>
                <a:gd name="T20" fmla="*/ 31 w 129"/>
                <a:gd name="T21" fmla="*/ 0 h 135"/>
                <a:gd name="T22" fmla="*/ 32 w 129"/>
                <a:gd name="T23" fmla="*/ 4 h 135"/>
                <a:gd name="T24" fmla="*/ 34 w 129"/>
                <a:gd name="T25" fmla="*/ 6 h 135"/>
                <a:gd name="T26" fmla="*/ 36 w 129"/>
                <a:gd name="T27" fmla="*/ 9 h 135"/>
                <a:gd name="T28" fmla="*/ 39 w 129"/>
                <a:gd name="T29" fmla="*/ 12 h 135"/>
                <a:gd name="T30" fmla="*/ 42 w 129"/>
                <a:gd name="T31" fmla="*/ 15 h 135"/>
                <a:gd name="T32" fmla="*/ 45 w 129"/>
                <a:gd name="T33" fmla="*/ 20 h 135"/>
                <a:gd name="T34" fmla="*/ 48 w 129"/>
                <a:gd name="T35" fmla="*/ 23 h 135"/>
                <a:gd name="T36" fmla="*/ 51 w 129"/>
                <a:gd name="T37" fmla="*/ 27 h 135"/>
                <a:gd name="T38" fmla="*/ 53 w 129"/>
                <a:gd name="T39" fmla="*/ 31 h 135"/>
                <a:gd name="T40" fmla="*/ 57 w 129"/>
                <a:gd name="T41" fmla="*/ 34 h 135"/>
                <a:gd name="T42" fmla="*/ 59 w 129"/>
                <a:gd name="T43" fmla="*/ 37 h 135"/>
                <a:gd name="T44" fmla="*/ 63 w 129"/>
                <a:gd name="T45" fmla="*/ 42 h 135"/>
                <a:gd name="T46" fmla="*/ 64 w 129"/>
                <a:gd name="T47" fmla="*/ 43 h 135"/>
                <a:gd name="T48" fmla="*/ 16 w 129"/>
                <a:gd name="T49" fmla="*/ 68 h 135"/>
                <a:gd name="T50" fmla="*/ 0 w 129"/>
                <a:gd name="T51" fmla="*/ 30 h 135"/>
                <a:gd name="T52" fmla="*/ 0 w 129"/>
                <a:gd name="T53" fmla="*/ 30 h 13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29"/>
                <a:gd name="T82" fmla="*/ 0 h 135"/>
                <a:gd name="T83" fmla="*/ 129 w 129"/>
                <a:gd name="T84" fmla="*/ 135 h 13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29" h="135">
                  <a:moveTo>
                    <a:pt x="0" y="59"/>
                  </a:moveTo>
                  <a:lnTo>
                    <a:pt x="2" y="56"/>
                  </a:lnTo>
                  <a:lnTo>
                    <a:pt x="9" y="49"/>
                  </a:lnTo>
                  <a:lnTo>
                    <a:pt x="14" y="44"/>
                  </a:lnTo>
                  <a:lnTo>
                    <a:pt x="19" y="37"/>
                  </a:lnTo>
                  <a:lnTo>
                    <a:pt x="31" y="25"/>
                  </a:lnTo>
                  <a:lnTo>
                    <a:pt x="36" y="20"/>
                  </a:lnTo>
                  <a:lnTo>
                    <a:pt x="41" y="15"/>
                  </a:lnTo>
                  <a:lnTo>
                    <a:pt x="51" y="5"/>
                  </a:lnTo>
                  <a:lnTo>
                    <a:pt x="58" y="0"/>
                  </a:lnTo>
                  <a:lnTo>
                    <a:pt x="62" y="0"/>
                  </a:lnTo>
                  <a:lnTo>
                    <a:pt x="65" y="7"/>
                  </a:lnTo>
                  <a:lnTo>
                    <a:pt x="68" y="12"/>
                  </a:lnTo>
                  <a:lnTo>
                    <a:pt x="73" y="17"/>
                  </a:lnTo>
                  <a:lnTo>
                    <a:pt x="79" y="23"/>
                  </a:lnTo>
                  <a:lnTo>
                    <a:pt x="84" y="30"/>
                  </a:lnTo>
                  <a:lnTo>
                    <a:pt x="90" y="39"/>
                  </a:lnTo>
                  <a:lnTo>
                    <a:pt x="96" y="46"/>
                  </a:lnTo>
                  <a:lnTo>
                    <a:pt x="102" y="54"/>
                  </a:lnTo>
                  <a:lnTo>
                    <a:pt x="107" y="61"/>
                  </a:lnTo>
                  <a:lnTo>
                    <a:pt x="114" y="68"/>
                  </a:lnTo>
                  <a:lnTo>
                    <a:pt x="119" y="74"/>
                  </a:lnTo>
                  <a:lnTo>
                    <a:pt x="126" y="83"/>
                  </a:lnTo>
                  <a:lnTo>
                    <a:pt x="129" y="86"/>
                  </a:lnTo>
                  <a:lnTo>
                    <a:pt x="33" y="135"/>
                  </a:lnTo>
                  <a:lnTo>
                    <a:pt x="0" y="5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384" name="Freeform 20">
              <a:extLst>
                <a:ext uri="{FF2B5EF4-FFF2-40B4-BE49-F238E27FC236}">
                  <a16:creationId xmlns:a16="http://schemas.microsoft.com/office/drawing/2014/main" id="{BEF4A86C-10F6-490E-BB51-5D5E78988346}"/>
                </a:ext>
              </a:extLst>
            </p:cNvPr>
            <p:cNvSpPr>
              <a:spLocks/>
            </p:cNvSpPr>
            <p:nvPr/>
          </p:nvSpPr>
          <p:spPr bwMode="auto">
            <a:xfrm>
              <a:off x="4992" y="3723"/>
              <a:ext cx="60" cy="168"/>
            </a:xfrm>
            <a:custGeom>
              <a:avLst/>
              <a:gdLst>
                <a:gd name="T0" fmla="*/ 8 w 121"/>
                <a:gd name="T1" fmla="*/ 0 h 336"/>
                <a:gd name="T2" fmla="*/ 0 w 121"/>
                <a:gd name="T3" fmla="*/ 59 h 336"/>
                <a:gd name="T4" fmla="*/ 0 w 121"/>
                <a:gd name="T5" fmla="*/ 100 h 336"/>
                <a:gd name="T6" fmla="*/ 2 w 121"/>
                <a:gd name="T7" fmla="*/ 132 h 336"/>
                <a:gd name="T8" fmla="*/ 14 w 121"/>
                <a:gd name="T9" fmla="*/ 166 h 336"/>
                <a:gd name="T10" fmla="*/ 60 w 121"/>
                <a:gd name="T11" fmla="*/ 168 h 336"/>
                <a:gd name="T12" fmla="*/ 40 w 121"/>
                <a:gd name="T13" fmla="*/ 81 h 336"/>
                <a:gd name="T14" fmla="*/ 8 w 121"/>
                <a:gd name="T15" fmla="*/ 0 h 336"/>
                <a:gd name="T16" fmla="*/ 8 w 121"/>
                <a:gd name="T17" fmla="*/ 0 h 3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1"/>
                <a:gd name="T28" fmla="*/ 0 h 336"/>
                <a:gd name="T29" fmla="*/ 121 w 121"/>
                <a:gd name="T30" fmla="*/ 336 h 3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1" h="336">
                  <a:moveTo>
                    <a:pt x="17" y="0"/>
                  </a:moveTo>
                  <a:lnTo>
                    <a:pt x="0" y="117"/>
                  </a:lnTo>
                  <a:lnTo>
                    <a:pt x="0" y="199"/>
                  </a:lnTo>
                  <a:lnTo>
                    <a:pt x="4" y="263"/>
                  </a:lnTo>
                  <a:lnTo>
                    <a:pt x="29" y="331"/>
                  </a:lnTo>
                  <a:lnTo>
                    <a:pt x="121" y="336"/>
                  </a:lnTo>
                  <a:lnTo>
                    <a:pt x="80" y="161"/>
                  </a:lnTo>
                  <a:lnTo>
                    <a:pt x="1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385" name="Freeform 21">
              <a:extLst>
                <a:ext uri="{FF2B5EF4-FFF2-40B4-BE49-F238E27FC236}">
                  <a16:creationId xmlns:a16="http://schemas.microsoft.com/office/drawing/2014/main" id="{EB51B952-BEDD-4815-8C4A-87D0FB9F34C6}"/>
                </a:ext>
              </a:extLst>
            </p:cNvPr>
            <p:cNvSpPr>
              <a:spLocks/>
            </p:cNvSpPr>
            <p:nvPr/>
          </p:nvSpPr>
          <p:spPr bwMode="auto">
            <a:xfrm>
              <a:off x="5179" y="3599"/>
              <a:ext cx="165" cy="469"/>
            </a:xfrm>
            <a:custGeom>
              <a:avLst/>
              <a:gdLst>
                <a:gd name="T0" fmla="*/ 0 w 331"/>
                <a:gd name="T1" fmla="*/ 33 h 938"/>
                <a:gd name="T2" fmla="*/ 0 w 331"/>
                <a:gd name="T3" fmla="*/ 54 h 938"/>
                <a:gd name="T4" fmla="*/ 9 w 331"/>
                <a:gd name="T5" fmla="*/ 62 h 938"/>
                <a:gd name="T6" fmla="*/ 17 w 331"/>
                <a:gd name="T7" fmla="*/ 87 h 938"/>
                <a:gd name="T8" fmla="*/ 18 w 331"/>
                <a:gd name="T9" fmla="*/ 113 h 938"/>
                <a:gd name="T10" fmla="*/ 27 w 331"/>
                <a:gd name="T11" fmla="*/ 126 h 938"/>
                <a:gd name="T12" fmla="*/ 31 w 331"/>
                <a:gd name="T13" fmla="*/ 173 h 938"/>
                <a:gd name="T14" fmla="*/ 38 w 331"/>
                <a:gd name="T15" fmla="*/ 200 h 938"/>
                <a:gd name="T16" fmla="*/ 61 w 331"/>
                <a:gd name="T17" fmla="*/ 295 h 938"/>
                <a:gd name="T18" fmla="*/ 73 w 331"/>
                <a:gd name="T19" fmla="*/ 369 h 938"/>
                <a:gd name="T20" fmla="*/ 71 w 331"/>
                <a:gd name="T21" fmla="*/ 399 h 938"/>
                <a:gd name="T22" fmla="*/ 62 w 331"/>
                <a:gd name="T23" fmla="*/ 426 h 938"/>
                <a:gd name="T24" fmla="*/ 66 w 331"/>
                <a:gd name="T25" fmla="*/ 469 h 938"/>
                <a:gd name="T26" fmla="*/ 105 w 331"/>
                <a:gd name="T27" fmla="*/ 455 h 938"/>
                <a:gd name="T28" fmla="*/ 113 w 331"/>
                <a:gd name="T29" fmla="*/ 411 h 938"/>
                <a:gd name="T30" fmla="*/ 147 w 331"/>
                <a:gd name="T31" fmla="*/ 381 h 938"/>
                <a:gd name="T32" fmla="*/ 165 w 331"/>
                <a:gd name="T33" fmla="*/ 89 h 938"/>
                <a:gd name="T34" fmla="*/ 159 w 331"/>
                <a:gd name="T35" fmla="*/ 33 h 938"/>
                <a:gd name="T36" fmla="*/ 150 w 331"/>
                <a:gd name="T37" fmla="*/ 0 h 938"/>
                <a:gd name="T38" fmla="*/ 124 w 331"/>
                <a:gd name="T39" fmla="*/ 35 h 938"/>
                <a:gd name="T40" fmla="*/ 67 w 331"/>
                <a:gd name="T41" fmla="*/ 45 h 938"/>
                <a:gd name="T42" fmla="*/ 44 w 331"/>
                <a:gd name="T43" fmla="*/ 45 h 938"/>
                <a:gd name="T44" fmla="*/ 0 w 331"/>
                <a:gd name="T45" fmla="*/ 33 h 938"/>
                <a:gd name="T46" fmla="*/ 0 w 331"/>
                <a:gd name="T47" fmla="*/ 33 h 93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31"/>
                <a:gd name="T73" fmla="*/ 0 h 938"/>
                <a:gd name="T74" fmla="*/ 331 w 331"/>
                <a:gd name="T75" fmla="*/ 938 h 93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31" h="938">
                  <a:moveTo>
                    <a:pt x="0" y="66"/>
                  </a:moveTo>
                  <a:lnTo>
                    <a:pt x="0" y="108"/>
                  </a:lnTo>
                  <a:lnTo>
                    <a:pt x="18" y="123"/>
                  </a:lnTo>
                  <a:lnTo>
                    <a:pt x="34" y="174"/>
                  </a:lnTo>
                  <a:lnTo>
                    <a:pt x="37" y="225"/>
                  </a:lnTo>
                  <a:lnTo>
                    <a:pt x="54" y="251"/>
                  </a:lnTo>
                  <a:lnTo>
                    <a:pt x="63" y="346"/>
                  </a:lnTo>
                  <a:lnTo>
                    <a:pt x="76" y="400"/>
                  </a:lnTo>
                  <a:lnTo>
                    <a:pt x="122" y="590"/>
                  </a:lnTo>
                  <a:lnTo>
                    <a:pt x="147" y="737"/>
                  </a:lnTo>
                  <a:lnTo>
                    <a:pt x="142" y="797"/>
                  </a:lnTo>
                  <a:lnTo>
                    <a:pt x="125" y="851"/>
                  </a:lnTo>
                  <a:lnTo>
                    <a:pt x="132" y="938"/>
                  </a:lnTo>
                  <a:lnTo>
                    <a:pt x="210" y="909"/>
                  </a:lnTo>
                  <a:lnTo>
                    <a:pt x="227" y="822"/>
                  </a:lnTo>
                  <a:lnTo>
                    <a:pt x="295" y="761"/>
                  </a:lnTo>
                  <a:lnTo>
                    <a:pt x="331" y="178"/>
                  </a:lnTo>
                  <a:lnTo>
                    <a:pt x="319" y="66"/>
                  </a:lnTo>
                  <a:lnTo>
                    <a:pt x="300" y="0"/>
                  </a:lnTo>
                  <a:lnTo>
                    <a:pt x="249" y="69"/>
                  </a:lnTo>
                  <a:lnTo>
                    <a:pt x="134" y="90"/>
                  </a:lnTo>
                  <a:lnTo>
                    <a:pt x="88" y="90"/>
                  </a:lnTo>
                  <a:lnTo>
                    <a:pt x="0" y="6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386" name="Freeform 22">
              <a:extLst>
                <a:ext uri="{FF2B5EF4-FFF2-40B4-BE49-F238E27FC236}">
                  <a16:creationId xmlns:a16="http://schemas.microsoft.com/office/drawing/2014/main" id="{BAE32277-ED55-4443-A27D-5F2D26D43989}"/>
                </a:ext>
              </a:extLst>
            </p:cNvPr>
            <p:cNvSpPr>
              <a:spLocks/>
            </p:cNvSpPr>
            <p:nvPr/>
          </p:nvSpPr>
          <p:spPr bwMode="auto">
            <a:xfrm>
              <a:off x="5248" y="3989"/>
              <a:ext cx="117" cy="163"/>
            </a:xfrm>
            <a:custGeom>
              <a:avLst/>
              <a:gdLst>
                <a:gd name="T0" fmla="*/ 0 w 232"/>
                <a:gd name="T1" fmla="*/ 85 h 325"/>
                <a:gd name="T2" fmla="*/ 32 w 232"/>
                <a:gd name="T3" fmla="*/ 64 h 325"/>
                <a:gd name="T4" fmla="*/ 38 w 232"/>
                <a:gd name="T5" fmla="*/ 54 h 325"/>
                <a:gd name="T6" fmla="*/ 41 w 232"/>
                <a:gd name="T7" fmla="*/ 17 h 325"/>
                <a:gd name="T8" fmla="*/ 53 w 232"/>
                <a:gd name="T9" fmla="*/ 0 h 325"/>
                <a:gd name="T10" fmla="*/ 117 w 232"/>
                <a:gd name="T11" fmla="*/ 105 h 325"/>
                <a:gd name="T12" fmla="*/ 117 w 232"/>
                <a:gd name="T13" fmla="*/ 163 h 325"/>
                <a:gd name="T14" fmla="*/ 48 w 232"/>
                <a:gd name="T15" fmla="*/ 149 h 325"/>
                <a:gd name="T16" fmla="*/ 26 w 232"/>
                <a:gd name="T17" fmla="*/ 124 h 325"/>
                <a:gd name="T18" fmla="*/ 65 w 232"/>
                <a:gd name="T19" fmla="*/ 104 h 325"/>
                <a:gd name="T20" fmla="*/ 39 w 232"/>
                <a:gd name="T21" fmla="*/ 70 h 325"/>
                <a:gd name="T22" fmla="*/ 0 w 232"/>
                <a:gd name="T23" fmla="*/ 85 h 325"/>
                <a:gd name="T24" fmla="*/ 0 w 232"/>
                <a:gd name="T25" fmla="*/ 85 h 3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32"/>
                <a:gd name="T40" fmla="*/ 0 h 325"/>
                <a:gd name="T41" fmla="*/ 232 w 232"/>
                <a:gd name="T42" fmla="*/ 325 h 3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32" h="325">
                  <a:moveTo>
                    <a:pt x="0" y="169"/>
                  </a:moveTo>
                  <a:lnTo>
                    <a:pt x="63" y="127"/>
                  </a:lnTo>
                  <a:lnTo>
                    <a:pt x="76" y="107"/>
                  </a:lnTo>
                  <a:lnTo>
                    <a:pt x="81" y="34"/>
                  </a:lnTo>
                  <a:lnTo>
                    <a:pt x="105" y="0"/>
                  </a:lnTo>
                  <a:lnTo>
                    <a:pt x="232" y="210"/>
                  </a:lnTo>
                  <a:lnTo>
                    <a:pt x="232" y="325"/>
                  </a:lnTo>
                  <a:lnTo>
                    <a:pt x="95" y="298"/>
                  </a:lnTo>
                  <a:lnTo>
                    <a:pt x="51" y="247"/>
                  </a:lnTo>
                  <a:lnTo>
                    <a:pt x="129" y="207"/>
                  </a:lnTo>
                  <a:lnTo>
                    <a:pt x="78" y="139"/>
                  </a:lnTo>
                  <a:lnTo>
                    <a:pt x="0" y="169"/>
                  </a:lnTo>
                  <a:close/>
                </a:path>
              </a:pathLst>
            </a:custGeom>
            <a:solidFill>
              <a:srgbClr val="78788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387" name="Freeform 23">
              <a:extLst>
                <a:ext uri="{FF2B5EF4-FFF2-40B4-BE49-F238E27FC236}">
                  <a16:creationId xmlns:a16="http://schemas.microsoft.com/office/drawing/2014/main" id="{98F84F1D-ADFF-4C29-90A5-44E1AAA72840}"/>
                </a:ext>
              </a:extLst>
            </p:cNvPr>
            <p:cNvSpPr>
              <a:spLocks/>
            </p:cNvSpPr>
            <p:nvPr/>
          </p:nvSpPr>
          <p:spPr bwMode="auto">
            <a:xfrm>
              <a:off x="4996" y="3656"/>
              <a:ext cx="110" cy="306"/>
            </a:xfrm>
            <a:custGeom>
              <a:avLst/>
              <a:gdLst>
                <a:gd name="T0" fmla="*/ 6 w 219"/>
                <a:gd name="T1" fmla="*/ 0 h 613"/>
                <a:gd name="T2" fmla="*/ 0 w 219"/>
                <a:gd name="T3" fmla="*/ 21 h 613"/>
                <a:gd name="T4" fmla="*/ 0 w 219"/>
                <a:gd name="T5" fmla="*/ 54 h 613"/>
                <a:gd name="T6" fmla="*/ 10 w 219"/>
                <a:gd name="T7" fmla="*/ 80 h 613"/>
                <a:gd name="T8" fmla="*/ 0 w 219"/>
                <a:gd name="T9" fmla="*/ 104 h 613"/>
                <a:gd name="T10" fmla="*/ 37 w 219"/>
                <a:gd name="T11" fmla="*/ 153 h 613"/>
                <a:gd name="T12" fmla="*/ 54 w 219"/>
                <a:gd name="T13" fmla="*/ 225 h 613"/>
                <a:gd name="T14" fmla="*/ 26 w 219"/>
                <a:gd name="T15" fmla="*/ 242 h 613"/>
                <a:gd name="T16" fmla="*/ 47 w 219"/>
                <a:gd name="T17" fmla="*/ 282 h 613"/>
                <a:gd name="T18" fmla="*/ 84 w 219"/>
                <a:gd name="T19" fmla="*/ 306 h 613"/>
                <a:gd name="T20" fmla="*/ 108 w 219"/>
                <a:gd name="T21" fmla="*/ 303 h 613"/>
                <a:gd name="T22" fmla="*/ 109 w 219"/>
                <a:gd name="T23" fmla="*/ 259 h 613"/>
                <a:gd name="T24" fmla="*/ 110 w 219"/>
                <a:gd name="T25" fmla="*/ 205 h 613"/>
                <a:gd name="T26" fmla="*/ 109 w 219"/>
                <a:gd name="T27" fmla="*/ 199 h 613"/>
                <a:gd name="T28" fmla="*/ 108 w 219"/>
                <a:gd name="T29" fmla="*/ 189 h 613"/>
                <a:gd name="T30" fmla="*/ 105 w 219"/>
                <a:gd name="T31" fmla="*/ 177 h 613"/>
                <a:gd name="T32" fmla="*/ 104 w 219"/>
                <a:gd name="T33" fmla="*/ 164 h 613"/>
                <a:gd name="T34" fmla="*/ 101 w 219"/>
                <a:gd name="T35" fmla="*/ 150 h 613"/>
                <a:gd name="T36" fmla="*/ 99 w 219"/>
                <a:gd name="T37" fmla="*/ 139 h 613"/>
                <a:gd name="T38" fmla="*/ 97 w 219"/>
                <a:gd name="T39" fmla="*/ 129 h 613"/>
                <a:gd name="T40" fmla="*/ 52 w 219"/>
                <a:gd name="T41" fmla="*/ 97 h 613"/>
                <a:gd name="T42" fmla="*/ 61 w 219"/>
                <a:gd name="T43" fmla="*/ 114 h 613"/>
                <a:gd name="T44" fmla="*/ 44 w 219"/>
                <a:gd name="T45" fmla="*/ 112 h 613"/>
                <a:gd name="T46" fmla="*/ 22 w 219"/>
                <a:gd name="T47" fmla="*/ 77 h 613"/>
                <a:gd name="T48" fmla="*/ 17 w 219"/>
                <a:gd name="T49" fmla="*/ 32 h 613"/>
                <a:gd name="T50" fmla="*/ 24 w 219"/>
                <a:gd name="T51" fmla="*/ 15 h 613"/>
                <a:gd name="T52" fmla="*/ 6 w 219"/>
                <a:gd name="T53" fmla="*/ 0 h 613"/>
                <a:gd name="T54" fmla="*/ 6 w 219"/>
                <a:gd name="T55" fmla="*/ 0 h 61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19"/>
                <a:gd name="T85" fmla="*/ 0 h 613"/>
                <a:gd name="T86" fmla="*/ 219 w 219"/>
                <a:gd name="T87" fmla="*/ 613 h 61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19" h="613">
                  <a:moveTo>
                    <a:pt x="12" y="0"/>
                  </a:moveTo>
                  <a:lnTo>
                    <a:pt x="0" y="43"/>
                  </a:lnTo>
                  <a:lnTo>
                    <a:pt x="0" y="109"/>
                  </a:lnTo>
                  <a:lnTo>
                    <a:pt x="19" y="160"/>
                  </a:lnTo>
                  <a:lnTo>
                    <a:pt x="0" y="209"/>
                  </a:lnTo>
                  <a:lnTo>
                    <a:pt x="73" y="306"/>
                  </a:lnTo>
                  <a:lnTo>
                    <a:pt x="107" y="451"/>
                  </a:lnTo>
                  <a:lnTo>
                    <a:pt x="51" y="484"/>
                  </a:lnTo>
                  <a:lnTo>
                    <a:pt x="93" y="565"/>
                  </a:lnTo>
                  <a:lnTo>
                    <a:pt x="168" y="613"/>
                  </a:lnTo>
                  <a:lnTo>
                    <a:pt x="215" y="607"/>
                  </a:lnTo>
                  <a:lnTo>
                    <a:pt x="217" y="518"/>
                  </a:lnTo>
                  <a:lnTo>
                    <a:pt x="219" y="411"/>
                  </a:lnTo>
                  <a:lnTo>
                    <a:pt x="217" y="399"/>
                  </a:lnTo>
                  <a:lnTo>
                    <a:pt x="215" y="378"/>
                  </a:lnTo>
                  <a:lnTo>
                    <a:pt x="210" y="355"/>
                  </a:lnTo>
                  <a:lnTo>
                    <a:pt x="207" y="328"/>
                  </a:lnTo>
                  <a:lnTo>
                    <a:pt x="202" y="300"/>
                  </a:lnTo>
                  <a:lnTo>
                    <a:pt x="197" y="278"/>
                  </a:lnTo>
                  <a:lnTo>
                    <a:pt x="193" y="258"/>
                  </a:lnTo>
                  <a:lnTo>
                    <a:pt x="103" y="195"/>
                  </a:lnTo>
                  <a:lnTo>
                    <a:pt x="122" y="228"/>
                  </a:lnTo>
                  <a:lnTo>
                    <a:pt x="88" y="224"/>
                  </a:lnTo>
                  <a:lnTo>
                    <a:pt x="44" y="155"/>
                  </a:lnTo>
                  <a:lnTo>
                    <a:pt x="34" y="65"/>
                  </a:lnTo>
                  <a:lnTo>
                    <a:pt x="47" y="31"/>
                  </a:lnTo>
                  <a:lnTo>
                    <a:pt x="12" y="0"/>
                  </a:lnTo>
                  <a:close/>
                </a:path>
              </a:pathLst>
            </a:custGeom>
            <a:solidFill>
              <a:srgbClr val="78788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388" name="Freeform 24">
              <a:extLst>
                <a:ext uri="{FF2B5EF4-FFF2-40B4-BE49-F238E27FC236}">
                  <a16:creationId xmlns:a16="http://schemas.microsoft.com/office/drawing/2014/main" id="{14185A10-4215-4394-9AB6-BB6AB3AA7830}"/>
                </a:ext>
              </a:extLst>
            </p:cNvPr>
            <p:cNvSpPr>
              <a:spLocks/>
            </p:cNvSpPr>
            <p:nvPr/>
          </p:nvSpPr>
          <p:spPr bwMode="auto">
            <a:xfrm>
              <a:off x="4599" y="2849"/>
              <a:ext cx="133" cy="229"/>
            </a:xfrm>
            <a:custGeom>
              <a:avLst/>
              <a:gdLst>
                <a:gd name="T0" fmla="*/ 14 w 264"/>
                <a:gd name="T1" fmla="*/ 0 h 457"/>
                <a:gd name="T2" fmla="*/ 3 w 264"/>
                <a:gd name="T3" fmla="*/ 25 h 457"/>
                <a:gd name="T4" fmla="*/ 5 w 264"/>
                <a:gd name="T5" fmla="*/ 45 h 457"/>
                <a:gd name="T6" fmla="*/ 0 w 264"/>
                <a:gd name="T7" fmla="*/ 58 h 457"/>
                <a:gd name="T8" fmla="*/ 0 w 264"/>
                <a:gd name="T9" fmla="*/ 70 h 457"/>
                <a:gd name="T10" fmla="*/ 10 w 264"/>
                <a:gd name="T11" fmla="*/ 96 h 457"/>
                <a:gd name="T12" fmla="*/ 12 w 264"/>
                <a:gd name="T13" fmla="*/ 137 h 457"/>
                <a:gd name="T14" fmla="*/ 7 w 264"/>
                <a:gd name="T15" fmla="*/ 159 h 457"/>
                <a:gd name="T16" fmla="*/ 28 w 264"/>
                <a:gd name="T17" fmla="*/ 183 h 457"/>
                <a:gd name="T18" fmla="*/ 65 w 264"/>
                <a:gd name="T19" fmla="*/ 203 h 457"/>
                <a:gd name="T20" fmla="*/ 79 w 264"/>
                <a:gd name="T21" fmla="*/ 210 h 457"/>
                <a:gd name="T22" fmla="*/ 106 w 264"/>
                <a:gd name="T23" fmla="*/ 229 h 457"/>
                <a:gd name="T24" fmla="*/ 113 w 264"/>
                <a:gd name="T25" fmla="*/ 228 h 457"/>
                <a:gd name="T26" fmla="*/ 118 w 264"/>
                <a:gd name="T27" fmla="*/ 221 h 457"/>
                <a:gd name="T28" fmla="*/ 128 w 264"/>
                <a:gd name="T29" fmla="*/ 221 h 457"/>
                <a:gd name="T30" fmla="*/ 130 w 264"/>
                <a:gd name="T31" fmla="*/ 213 h 457"/>
                <a:gd name="T32" fmla="*/ 123 w 264"/>
                <a:gd name="T33" fmla="*/ 201 h 457"/>
                <a:gd name="T34" fmla="*/ 133 w 264"/>
                <a:gd name="T35" fmla="*/ 191 h 457"/>
                <a:gd name="T36" fmla="*/ 120 w 264"/>
                <a:gd name="T37" fmla="*/ 152 h 457"/>
                <a:gd name="T38" fmla="*/ 111 w 264"/>
                <a:gd name="T39" fmla="*/ 137 h 457"/>
                <a:gd name="T40" fmla="*/ 120 w 264"/>
                <a:gd name="T41" fmla="*/ 120 h 457"/>
                <a:gd name="T42" fmla="*/ 120 w 264"/>
                <a:gd name="T43" fmla="*/ 106 h 457"/>
                <a:gd name="T44" fmla="*/ 100 w 264"/>
                <a:gd name="T45" fmla="*/ 76 h 457"/>
                <a:gd name="T46" fmla="*/ 75 w 264"/>
                <a:gd name="T47" fmla="*/ 45 h 457"/>
                <a:gd name="T48" fmla="*/ 73 w 264"/>
                <a:gd name="T49" fmla="*/ 37 h 457"/>
                <a:gd name="T50" fmla="*/ 38 w 264"/>
                <a:gd name="T51" fmla="*/ 18 h 457"/>
                <a:gd name="T52" fmla="*/ 14 w 264"/>
                <a:gd name="T53" fmla="*/ 0 h 457"/>
                <a:gd name="T54" fmla="*/ 14 w 264"/>
                <a:gd name="T55" fmla="*/ 0 h 45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64"/>
                <a:gd name="T85" fmla="*/ 0 h 457"/>
                <a:gd name="T86" fmla="*/ 264 w 264"/>
                <a:gd name="T87" fmla="*/ 457 h 45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64" h="457">
                  <a:moveTo>
                    <a:pt x="28" y="0"/>
                  </a:moveTo>
                  <a:lnTo>
                    <a:pt x="5" y="49"/>
                  </a:lnTo>
                  <a:lnTo>
                    <a:pt x="10" y="89"/>
                  </a:lnTo>
                  <a:lnTo>
                    <a:pt x="0" y="115"/>
                  </a:lnTo>
                  <a:lnTo>
                    <a:pt x="0" y="140"/>
                  </a:lnTo>
                  <a:lnTo>
                    <a:pt x="20" y="191"/>
                  </a:lnTo>
                  <a:lnTo>
                    <a:pt x="23" y="274"/>
                  </a:lnTo>
                  <a:lnTo>
                    <a:pt x="13" y="318"/>
                  </a:lnTo>
                  <a:lnTo>
                    <a:pt x="56" y="366"/>
                  </a:lnTo>
                  <a:lnTo>
                    <a:pt x="129" y="405"/>
                  </a:lnTo>
                  <a:lnTo>
                    <a:pt x="157" y="420"/>
                  </a:lnTo>
                  <a:lnTo>
                    <a:pt x="210" y="457"/>
                  </a:lnTo>
                  <a:lnTo>
                    <a:pt x="224" y="456"/>
                  </a:lnTo>
                  <a:lnTo>
                    <a:pt x="235" y="442"/>
                  </a:lnTo>
                  <a:lnTo>
                    <a:pt x="254" y="442"/>
                  </a:lnTo>
                  <a:lnTo>
                    <a:pt x="259" y="425"/>
                  </a:lnTo>
                  <a:lnTo>
                    <a:pt x="244" y="402"/>
                  </a:lnTo>
                  <a:lnTo>
                    <a:pt x="264" y="381"/>
                  </a:lnTo>
                  <a:lnTo>
                    <a:pt x="239" y="303"/>
                  </a:lnTo>
                  <a:lnTo>
                    <a:pt x="220" y="273"/>
                  </a:lnTo>
                  <a:lnTo>
                    <a:pt x="239" y="239"/>
                  </a:lnTo>
                  <a:lnTo>
                    <a:pt x="239" y="212"/>
                  </a:lnTo>
                  <a:lnTo>
                    <a:pt x="198" y="152"/>
                  </a:lnTo>
                  <a:lnTo>
                    <a:pt x="149" y="89"/>
                  </a:lnTo>
                  <a:lnTo>
                    <a:pt x="144" y="74"/>
                  </a:lnTo>
                  <a:lnTo>
                    <a:pt x="76" y="35"/>
                  </a:lnTo>
                  <a:lnTo>
                    <a:pt x="28" y="0"/>
                  </a:lnTo>
                  <a:close/>
                </a:path>
              </a:pathLst>
            </a:custGeom>
            <a:solidFill>
              <a:srgbClr val="FFEBD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389" name="Freeform 25">
              <a:extLst>
                <a:ext uri="{FF2B5EF4-FFF2-40B4-BE49-F238E27FC236}">
                  <a16:creationId xmlns:a16="http://schemas.microsoft.com/office/drawing/2014/main" id="{C6C346DE-28CD-41BD-AFF0-5FAC8499F1F5}"/>
                </a:ext>
              </a:extLst>
            </p:cNvPr>
            <p:cNvSpPr>
              <a:spLocks/>
            </p:cNvSpPr>
            <p:nvPr/>
          </p:nvSpPr>
          <p:spPr bwMode="auto">
            <a:xfrm>
              <a:off x="4616" y="2856"/>
              <a:ext cx="116" cy="221"/>
            </a:xfrm>
            <a:custGeom>
              <a:avLst/>
              <a:gdLst>
                <a:gd name="T0" fmla="*/ 0 w 230"/>
                <a:gd name="T1" fmla="*/ 0 h 443"/>
                <a:gd name="T2" fmla="*/ 23 w 230"/>
                <a:gd name="T3" fmla="*/ 26 h 443"/>
                <a:gd name="T4" fmla="*/ 10 w 230"/>
                <a:gd name="T5" fmla="*/ 31 h 443"/>
                <a:gd name="T6" fmla="*/ 28 w 230"/>
                <a:gd name="T7" fmla="*/ 46 h 443"/>
                <a:gd name="T8" fmla="*/ 40 w 230"/>
                <a:gd name="T9" fmla="*/ 57 h 443"/>
                <a:gd name="T10" fmla="*/ 49 w 230"/>
                <a:gd name="T11" fmla="*/ 75 h 443"/>
                <a:gd name="T12" fmla="*/ 61 w 230"/>
                <a:gd name="T13" fmla="*/ 82 h 443"/>
                <a:gd name="T14" fmla="*/ 56 w 230"/>
                <a:gd name="T15" fmla="*/ 103 h 443"/>
                <a:gd name="T16" fmla="*/ 75 w 230"/>
                <a:gd name="T17" fmla="*/ 142 h 443"/>
                <a:gd name="T18" fmla="*/ 42 w 230"/>
                <a:gd name="T19" fmla="*/ 120 h 443"/>
                <a:gd name="T20" fmla="*/ 65 w 230"/>
                <a:gd name="T21" fmla="*/ 172 h 443"/>
                <a:gd name="T22" fmla="*/ 31 w 230"/>
                <a:gd name="T23" fmla="*/ 145 h 443"/>
                <a:gd name="T24" fmla="*/ 65 w 230"/>
                <a:gd name="T25" fmla="*/ 204 h 443"/>
                <a:gd name="T26" fmla="*/ 84 w 230"/>
                <a:gd name="T27" fmla="*/ 221 h 443"/>
                <a:gd name="T28" fmla="*/ 95 w 230"/>
                <a:gd name="T29" fmla="*/ 219 h 443"/>
                <a:gd name="T30" fmla="*/ 103 w 230"/>
                <a:gd name="T31" fmla="*/ 214 h 443"/>
                <a:gd name="T32" fmla="*/ 113 w 230"/>
                <a:gd name="T33" fmla="*/ 214 h 443"/>
                <a:gd name="T34" fmla="*/ 113 w 230"/>
                <a:gd name="T35" fmla="*/ 201 h 443"/>
                <a:gd name="T36" fmla="*/ 106 w 230"/>
                <a:gd name="T37" fmla="*/ 195 h 443"/>
                <a:gd name="T38" fmla="*/ 116 w 230"/>
                <a:gd name="T39" fmla="*/ 184 h 443"/>
                <a:gd name="T40" fmla="*/ 108 w 230"/>
                <a:gd name="T41" fmla="*/ 163 h 443"/>
                <a:gd name="T42" fmla="*/ 96 w 230"/>
                <a:gd name="T43" fmla="*/ 127 h 443"/>
                <a:gd name="T44" fmla="*/ 101 w 230"/>
                <a:gd name="T45" fmla="*/ 118 h 443"/>
                <a:gd name="T46" fmla="*/ 102 w 230"/>
                <a:gd name="T47" fmla="*/ 96 h 443"/>
                <a:gd name="T48" fmla="*/ 81 w 230"/>
                <a:gd name="T49" fmla="*/ 64 h 443"/>
                <a:gd name="T50" fmla="*/ 62 w 230"/>
                <a:gd name="T51" fmla="*/ 35 h 443"/>
                <a:gd name="T52" fmla="*/ 35 w 230"/>
                <a:gd name="T53" fmla="*/ 17 h 443"/>
                <a:gd name="T54" fmla="*/ 0 w 230"/>
                <a:gd name="T55" fmla="*/ 0 h 443"/>
                <a:gd name="T56" fmla="*/ 0 w 230"/>
                <a:gd name="T57" fmla="*/ 0 h 44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30"/>
                <a:gd name="T88" fmla="*/ 0 h 443"/>
                <a:gd name="T89" fmla="*/ 230 w 230"/>
                <a:gd name="T90" fmla="*/ 443 h 44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30" h="443">
                  <a:moveTo>
                    <a:pt x="0" y="0"/>
                  </a:moveTo>
                  <a:lnTo>
                    <a:pt x="45" y="53"/>
                  </a:lnTo>
                  <a:lnTo>
                    <a:pt x="20" y="63"/>
                  </a:lnTo>
                  <a:lnTo>
                    <a:pt x="56" y="92"/>
                  </a:lnTo>
                  <a:lnTo>
                    <a:pt x="79" y="115"/>
                  </a:lnTo>
                  <a:lnTo>
                    <a:pt x="98" y="151"/>
                  </a:lnTo>
                  <a:lnTo>
                    <a:pt x="120" y="165"/>
                  </a:lnTo>
                  <a:lnTo>
                    <a:pt x="112" y="207"/>
                  </a:lnTo>
                  <a:lnTo>
                    <a:pt x="149" y="285"/>
                  </a:lnTo>
                  <a:lnTo>
                    <a:pt x="84" y="241"/>
                  </a:lnTo>
                  <a:lnTo>
                    <a:pt x="128" y="344"/>
                  </a:lnTo>
                  <a:lnTo>
                    <a:pt x="62" y="290"/>
                  </a:lnTo>
                  <a:lnTo>
                    <a:pt x="128" y="409"/>
                  </a:lnTo>
                  <a:lnTo>
                    <a:pt x="166" y="443"/>
                  </a:lnTo>
                  <a:lnTo>
                    <a:pt x="188" y="439"/>
                  </a:lnTo>
                  <a:lnTo>
                    <a:pt x="205" y="429"/>
                  </a:lnTo>
                  <a:lnTo>
                    <a:pt x="224" y="429"/>
                  </a:lnTo>
                  <a:lnTo>
                    <a:pt x="224" y="402"/>
                  </a:lnTo>
                  <a:lnTo>
                    <a:pt x="210" y="390"/>
                  </a:lnTo>
                  <a:lnTo>
                    <a:pt x="230" y="368"/>
                  </a:lnTo>
                  <a:lnTo>
                    <a:pt x="215" y="326"/>
                  </a:lnTo>
                  <a:lnTo>
                    <a:pt x="191" y="255"/>
                  </a:lnTo>
                  <a:lnTo>
                    <a:pt x="201" y="236"/>
                  </a:lnTo>
                  <a:lnTo>
                    <a:pt x="203" y="193"/>
                  </a:lnTo>
                  <a:lnTo>
                    <a:pt x="161" y="129"/>
                  </a:lnTo>
                  <a:lnTo>
                    <a:pt x="122" y="70"/>
                  </a:lnTo>
                  <a:lnTo>
                    <a:pt x="69" y="34"/>
                  </a:lnTo>
                  <a:lnTo>
                    <a:pt x="0" y="0"/>
                  </a:lnTo>
                  <a:close/>
                </a:path>
              </a:pathLst>
            </a:custGeom>
            <a:solidFill>
              <a:srgbClr val="FA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390" name="Freeform 26">
              <a:extLst>
                <a:ext uri="{FF2B5EF4-FFF2-40B4-BE49-F238E27FC236}">
                  <a16:creationId xmlns:a16="http://schemas.microsoft.com/office/drawing/2014/main" id="{DDABF051-32E2-47BF-B74B-0E80B5A61A3B}"/>
                </a:ext>
              </a:extLst>
            </p:cNvPr>
            <p:cNvSpPr>
              <a:spLocks/>
            </p:cNvSpPr>
            <p:nvPr/>
          </p:nvSpPr>
          <p:spPr bwMode="auto">
            <a:xfrm>
              <a:off x="4633" y="2401"/>
              <a:ext cx="245" cy="387"/>
            </a:xfrm>
            <a:custGeom>
              <a:avLst/>
              <a:gdLst>
                <a:gd name="T0" fmla="*/ 11 w 489"/>
                <a:gd name="T1" fmla="*/ 43 h 773"/>
                <a:gd name="T2" fmla="*/ 0 w 489"/>
                <a:gd name="T3" fmla="*/ 122 h 773"/>
                <a:gd name="T4" fmla="*/ 6 w 489"/>
                <a:gd name="T5" fmla="*/ 146 h 773"/>
                <a:gd name="T6" fmla="*/ 33 w 489"/>
                <a:gd name="T7" fmla="*/ 174 h 773"/>
                <a:gd name="T8" fmla="*/ 48 w 489"/>
                <a:gd name="T9" fmla="*/ 183 h 773"/>
                <a:gd name="T10" fmla="*/ 63 w 489"/>
                <a:gd name="T11" fmla="*/ 183 h 773"/>
                <a:gd name="T12" fmla="*/ 87 w 489"/>
                <a:gd name="T13" fmla="*/ 203 h 773"/>
                <a:gd name="T14" fmla="*/ 95 w 489"/>
                <a:gd name="T15" fmla="*/ 231 h 773"/>
                <a:gd name="T16" fmla="*/ 118 w 489"/>
                <a:gd name="T17" fmla="*/ 246 h 773"/>
                <a:gd name="T18" fmla="*/ 141 w 489"/>
                <a:gd name="T19" fmla="*/ 299 h 773"/>
                <a:gd name="T20" fmla="*/ 208 w 489"/>
                <a:gd name="T21" fmla="*/ 387 h 773"/>
                <a:gd name="T22" fmla="*/ 213 w 489"/>
                <a:gd name="T23" fmla="*/ 254 h 773"/>
                <a:gd name="T24" fmla="*/ 245 w 489"/>
                <a:gd name="T25" fmla="*/ 154 h 773"/>
                <a:gd name="T26" fmla="*/ 217 w 489"/>
                <a:gd name="T27" fmla="*/ 101 h 773"/>
                <a:gd name="T28" fmla="*/ 223 w 489"/>
                <a:gd name="T29" fmla="*/ 94 h 773"/>
                <a:gd name="T30" fmla="*/ 209 w 489"/>
                <a:gd name="T31" fmla="*/ 32 h 773"/>
                <a:gd name="T32" fmla="*/ 174 w 489"/>
                <a:gd name="T33" fmla="*/ 0 h 773"/>
                <a:gd name="T34" fmla="*/ 110 w 489"/>
                <a:gd name="T35" fmla="*/ 14 h 773"/>
                <a:gd name="T36" fmla="*/ 64 w 489"/>
                <a:gd name="T37" fmla="*/ 16 h 773"/>
                <a:gd name="T38" fmla="*/ 21 w 489"/>
                <a:gd name="T39" fmla="*/ 41 h 773"/>
                <a:gd name="T40" fmla="*/ 11 w 489"/>
                <a:gd name="T41" fmla="*/ 43 h 773"/>
                <a:gd name="T42" fmla="*/ 11 w 489"/>
                <a:gd name="T43" fmla="*/ 43 h 77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489"/>
                <a:gd name="T67" fmla="*/ 0 h 773"/>
                <a:gd name="T68" fmla="*/ 489 w 489"/>
                <a:gd name="T69" fmla="*/ 773 h 77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489" h="773">
                  <a:moveTo>
                    <a:pt x="21" y="86"/>
                  </a:moveTo>
                  <a:lnTo>
                    <a:pt x="0" y="243"/>
                  </a:lnTo>
                  <a:lnTo>
                    <a:pt x="11" y="292"/>
                  </a:lnTo>
                  <a:lnTo>
                    <a:pt x="65" y="348"/>
                  </a:lnTo>
                  <a:lnTo>
                    <a:pt x="95" y="365"/>
                  </a:lnTo>
                  <a:lnTo>
                    <a:pt x="126" y="365"/>
                  </a:lnTo>
                  <a:lnTo>
                    <a:pt x="174" y="405"/>
                  </a:lnTo>
                  <a:lnTo>
                    <a:pt x="189" y="461"/>
                  </a:lnTo>
                  <a:lnTo>
                    <a:pt x="235" y="492"/>
                  </a:lnTo>
                  <a:lnTo>
                    <a:pt x="281" y="597"/>
                  </a:lnTo>
                  <a:lnTo>
                    <a:pt x="415" y="773"/>
                  </a:lnTo>
                  <a:lnTo>
                    <a:pt x="425" y="507"/>
                  </a:lnTo>
                  <a:lnTo>
                    <a:pt x="489" y="307"/>
                  </a:lnTo>
                  <a:lnTo>
                    <a:pt x="433" y="202"/>
                  </a:lnTo>
                  <a:lnTo>
                    <a:pt x="445" y="187"/>
                  </a:lnTo>
                  <a:lnTo>
                    <a:pt x="418" y="63"/>
                  </a:lnTo>
                  <a:lnTo>
                    <a:pt x="348" y="0"/>
                  </a:lnTo>
                  <a:lnTo>
                    <a:pt x="219" y="27"/>
                  </a:lnTo>
                  <a:lnTo>
                    <a:pt x="128" y="31"/>
                  </a:lnTo>
                  <a:lnTo>
                    <a:pt x="41" y="81"/>
                  </a:lnTo>
                  <a:lnTo>
                    <a:pt x="21" y="86"/>
                  </a:lnTo>
                  <a:close/>
                </a:path>
              </a:pathLst>
            </a:custGeom>
            <a:solidFill>
              <a:srgbClr val="FFEBD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391" name="Freeform 27">
              <a:extLst>
                <a:ext uri="{FF2B5EF4-FFF2-40B4-BE49-F238E27FC236}">
                  <a16:creationId xmlns:a16="http://schemas.microsoft.com/office/drawing/2014/main" id="{ECBFD9AF-3F4D-4E55-8226-5F3C8FD67997}"/>
                </a:ext>
              </a:extLst>
            </p:cNvPr>
            <p:cNvSpPr>
              <a:spLocks/>
            </p:cNvSpPr>
            <p:nvPr/>
          </p:nvSpPr>
          <p:spPr bwMode="auto">
            <a:xfrm>
              <a:off x="4642" y="2407"/>
              <a:ext cx="235" cy="317"/>
            </a:xfrm>
            <a:custGeom>
              <a:avLst/>
              <a:gdLst>
                <a:gd name="T0" fmla="*/ 43 w 471"/>
                <a:gd name="T1" fmla="*/ 122 h 634"/>
                <a:gd name="T2" fmla="*/ 27 w 471"/>
                <a:gd name="T3" fmla="*/ 93 h 634"/>
                <a:gd name="T4" fmla="*/ 35 w 471"/>
                <a:gd name="T5" fmla="*/ 66 h 634"/>
                <a:gd name="T6" fmla="*/ 38 w 471"/>
                <a:gd name="T7" fmla="*/ 92 h 634"/>
                <a:gd name="T8" fmla="*/ 56 w 471"/>
                <a:gd name="T9" fmla="*/ 70 h 634"/>
                <a:gd name="T10" fmla="*/ 64 w 471"/>
                <a:gd name="T11" fmla="*/ 77 h 634"/>
                <a:gd name="T12" fmla="*/ 86 w 471"/>
                <a:gd name="T13" fmla="*/ 80 h 634"/>
                <a:gd name="T14" fmla="*/ 109 w 471"/>
                <a:gd name="T15" fmla="*/ 71 h 634"/>
                <a:gd name="T16" fmla="*/ 88 w 471"/>
                <a:gd name="T17" fmla="*/ 61 h 634"/>
                <a:gd name="T18" fmla="*/ 109 w 471"/>
                <a:gd name="T19" fmla="*/ 48 h 634"/>
                <a:gd name="T20" fmla="*/ 124 w 471"/>
                <a:gd name="T21" fmla="*/ 47 h 634"/>
                <a:gd name="T22" fmla="*/ 141 w 471"/>
                <a:gd name="T23" fmla="*/ 53 h 634"/>
                <a:gd name="T24" fmla="*/ 153 w 471"/>
                <a:gd name="T25" fmla="*/ 65 h 634"/>
                <a:gd name="T26" fmla="*/ 156 w 471"/>
                <a:gd name="T27" fmla="*/ 83 h 634"/>
                <a:gd name="T28" fmla="*/ 142 w 471"/>
                <a:gd name="T29" fmla="*/ 105 h 634"/>
                <a:gd name="T30" fmla="*/ 176 w 471"/>
                <a:gd name="T31" fmla="*/ 93 h 634"/>
                <a:gd name="T32" fmla="*/ 161 w 471"/>
                <a:gd name="T33" fmla="*/ 113 h 634"/>
                <a:gd name="T34" fmla="*/ 176 w 471"/>
                <a:gd name="T35" fmla="*/ 107 h 634"/>
                <a:gd name="T36" fmla="*/ 188 w 471"/>
                <a:gd name="T37" fmla="*/ 93 h 634"/>
                <a:gd name="T38" fmla="*/ 184 w 471"/>
                <a:gd name="T39" fmla="*/ 113 h 634"/>
                <a:gd name="T40" fmla="*/ 182 w 471"/>
                <a:gd name="T41" fmla="*/ 128 h 634"/>
                <a:gd name="T42" fmla="*/ 187 w 471"/>
                <a:gd name="T43" fmla="*/ 165 h 634"/>
                <a:gd name="T44" fmla="*/ 193 w 471"/>
                <a:gd name="T45" fmla="*/ 192 h 634"/>
                <a:gd name="T46" fmla="*/ 184 w 471"/>
                <a:gd name="T47" fmla="*/ 212 h 634"/>
                <a:gd name="T48" fmla="*/ 170 w 471"/>
                <a:gd name="T49" fmla="*/ 227 h 634"/>
                <a:gd name="T50" fmla="*/ 146 w 471"/>
                <a:gd name="T51" fmla="*/ 245 h 634"/>
                <a:gd name="T52" fmla="*/ 104 w 471"/>
                <a:gd name="T53" fmla="*/ 243 h 634"/>
                <a:gd name="T54" fmla="*/ 140 w 471"/>
                <a:gd name="T55" fmla="*/ 299 h 634"/>
                <a:gd name="T56" fmla="*/ 141 w 471"/>
                <a:gd name="T57" fmla="*/ 266 h 634"/>
                <a:gd name="T58" fmla="*/ 176 w 471"/>
                <a:gd name="T59" fmla="*/ 303 h 634"/>
                <a:gd name="T60" fmla="*/ 199 w 471"/>
                <a:gd name="T61" fmla="*/ 317 h 634"/>
                <a:gd name="T62" fmla="*/ 218 w 471"/>
                <a:gd name="T63" fmla="*/ 232 h 634"/>
                <a:gd name="T64" fmla="*/ 235 w 471"/>
                <a:gd name="T65" fmla="*/ 142 h 634"/>
                <a:gd name="T66" fmla="*/ 203 w 471"/>
                <a:gd name="T67" fmla="*/ 96 h 634"/>
                <a:gd name="T68" fmla="*/ 214 w 471"/>
                <a:gd name="T69" fmla="*/ 93 h 634"/>
                <a:gd name="T70" fmla="*/ 212 w 471"/>
                <a:gd name="T71" fmla="*/ 70 h 634"/>
                <a:gd name="T72" fmla="*/ 201 w 471"/>
                <a:gd name="T73" fmla="*/ 43 h 634"/>
                <a:gd name="T74" fmla="*/ 165 w 471"/>
                <a:gd name="T75" fmla="*/ 16 h 634"/>
                <a:gd name="T76" fmla="*/ 114 w 471"/>
                <a:gd name="T77" fmla="*/ 0 h 634"/>
                <a:gd name="T78" fmla="*/ 59 w 471"/>
                <a:gd name="T79" fmla="*/ 9 h 634"/>
                <a:gd name="T80" fmla="*/ 28 w 471"/>
                <a:gd name="T81" fmla="*/ 22 h 634"/>
                <a:gd name="T82" fmla="*/ 3 w 471"/>
                <a:gd name="T83" fmla="*/ 44 h 634"/>
                <a:gd name="T84" fmla="*/ 0 w 471"/>
                <a:gd name="T85" fmla="*/ 94 h 634"/>
                <a:gd name="T86" fmla="*/ 43 w 471"/>
                <a:gd name="T87" fmla="*/ 122 h 634"/>
                <a:gd name="T88" fmla="*/ 43 w 471"/>
                <a:gd name="T89" fmla="*/ 122 h 63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71"/>
                <a:gd name="T136" fmla="*/ 0 h 634"/>
                <a:gd name="T137" fmla="*/ 471 w 471"/>
                <a:gd name="T138" fmla="*/ 634 h 634"/>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71" h="634">
                  <a:moveTo>
                    <a:pt x="87" y="244"/>
                  </a:moveTo>
                  <a:lnTo>
                    <a:pt x="55" y="185"/>
                  </a:lnTo>
                  <a:lnTo>
                    <a:pt x="70" y="132"/>
                  </a:lnTo>
                  <a:lnTo>
                    <a:pt x="77" y="183"/>
                  </a:lnTo>
                  <a:lnTo>
                    <a:pt x="112" y="139"/>
                  </a:lnTo>
                  <a:lnTo>
                    <a:pt x="129" y="154"/>
                  </a:lnTo>
                  <a:lnTo>
                    <a:pt x="172" y="159"/>
                  </a:lnTo>
                  <a:lnTo>
                    <a:pt x="219" y="142"/>
                  </a:lnTo>
                  <a:lnTo>
                    <a:pt x="177" y="122"/>
                  </a:lnTo>
                  <a:lnTo>
                    <a:pt x="218" y="95"/>
                  </a:lnTo>
                  <a:lnTo>
                    <a:pt x="248" y="93"/>
                  </a:lnTo>
                  <a:lnTo>
                    <a:pt x="282" y="105"/>
                  </a:lnTo>
                  <a:lnTo>
                    <a:pt x="306" y="129"/>
                  </a:lnTo>
                  <a:lnTo>
                    <a:pt x="313" y="166"/>
                  </a:lnTo>
                  <a:lnTo>
                    <a:pt x="284" y="210"/>
                  </a:lnTo>
                  <a:lnTo>
                    <a:pt x="352" y="185"/>
                  </a:lnTo>
                  <a:lnTo>
                    <a:pt x="323" y="225"/>
                  </a:lnTo>
                  <a:lnTo>
                    <a:pt x="352" y="214"/>
                  </a:lnTo>
                  <a:lnTo>
                    <a:pt x="377" y="186"/>
                  </a:lnTo>
                  <a:lnTo>
                    <a:pt x="369" y="225"/>
                  </a:lnTo>
                  <a:lnTo>
                    <a:pt x="364" y="256"/>
                  </a:lnTo>
                  <a:lnTo>
                    <a:pt x="374" y="329"/>
                  </a:lnTo>
                  <a:lnTo>
                    <a:pt x="386" y="383"/>
                  </a:lnTo>
                  <a:lnTo>
                    <a:pt x="369" y="424"/>
                  </a:lnTo>
                  <a:lnTo>
                    <a:pt x="340" y="454"/>
                  </a:lnTo>
                  <a:lnTo>
                    <a:pt x="292" y="490"/>
                  </a:lnTo>
                  <a:lnTo>
                    <a:pt x="209" y="485"/>
                  </a:lnTo>
                  <a:lnTo>
                    <a:pt x="280" y="597"/>
                  </a:lnTo>
                  <a:lnTo>
                    <a:pt x="282" y="532"/>
                  </a:lnTo>
                  <a:lnTo>
                    <a:pt x="352" y="605"/>
                  </a:lnTo>
                  <a:lnTo>
                    <a:pt x="399" y="634"/>
                  </a:lnTo>
                  <a:lnTo>
                    <a:pt x="437" y="463"/>
                  </a:lnTo>
                  <a:lnTo>
                    <a:pt x="471" y="283"/>
                  </a:lnTo>
                  <a:lnTo>
                    <a:pt x="406" y="192"/>
                  </a:lnTo>
                  <a:lnTo>
                    <a:pt x="428" y="186"/>
                  </a:lnTo>
                  <a:lnTo>
                    <a:pt x="425" y="139"/>
                  </a:lnTo>
                  <a:lnTo>
                    <a:pt x="403" y="85"/>
                  </a:lnTo>
                  <a:lnTo>
                    <a:pt x="331" y="32"/>
                  </a:lnTo>
                  <a:lnTo>
                    <a:pt x="228" y="0"/>
                  </a:lnTo>
                  <a:lnTo>
                    <a:pt x="118" y="17"/>
                  </a:lnTo>
                  <a:lnTo>
                    <a:pt x="56" y="44"/>
                  </a:lnTo>
                  <a:lnTo>
                    <a:pt x="7" y="88"/>
                  </a:lnTo>
                  <a:lnTo>
                    <a:pt x="0" y="188"/>
                  </a:lnTo>
                  <a:lnTo>
                    <a:pt x="87" y="244"/>
                  </a:lnTo>
                  <a:close/>
                </a:path>
              </a:pathLst>
            </a:custGeom>
            <a:solidFill>
              <a:srgbClr val="FA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392" name="Freeform 28">
              <a:extLst>
                <a:ext uri="{FF2B5EF4-FFF2-40B4-BE49-F238E27FC236}">
                  <a16:creationId xmlns:a16="http://schemas.microsoft.com/office/drawing/2014/main" id="{CD54B5CB-3A0E-4A01-9AC1-094F85093B33}"/>
                </a:ext>
              </a:extLst>
            </p:cNvPr>
            <p:cNvSpPr>
              <a:spLocks/>
            </p:cNvSpPr>
            <p:nvPr/>
          </p:nvSpPr>
          <p:spPr bwMode="auto">
            <a:xfrm>
              <a:off x="4556" y="2281"/>
              <a:ext cx="265" cy="244"/>
            </a:xfrm>
            <a:custGeom>
              <a:avLst/>
              <a:gdLst>
                <a:gd name="T0" fmla="*/ 66 w 530"/>
                <a:gd name="T1" fmla="*/ 244 h 487"/>
                <a:gd name="T2" fmla="*/ 43 w 530"/>
                <a:gd name="T3" fmla="*/ 227 h 487"/>
                <a:gd name="T4" fmla="*/ 31 w 530"/>
                <a:gd name="T5" fmla="*/ 211 h 487"/>
                <a:gd name="T6" fmla="*/ 19 w 530"/>
                <a:gd name="T7" fmla="*/ 202 h 487"/>
                <a:gd name="T8" fmla="*/ 0 w 530"/>
                <a:gd name="T9" fmla="*/ 171 h 487"/>
                <a:gd name="T10" fmla="*/ 10 w 530"/>
                <a:gd name="T11" fmla="*/ 175 h 487"/>
                <a:gd name="T12" fmla="*/ 0 w 530"/>
                <a:gd name="T13" fmla="*/ 147 h 487"/>
                <a:gd name="T14" fmla="*/ 12 w 530"/>
                <a:gd name="T15" fmla="*/ 155 h 487"/>
                <a:gd name="T16" fmla="*/ 2 w 530"/>
                <a:gd name="T17" fmla="*/ 128 h 487"/>
                <a:gd name="T18" fmla="*/ 27 w 530"/>
                <a:gd name="T19" fmla="*/ 93 h 487"/>
                <a:gd name="T20" fmla="*/ 26 w 530"/>
                <a:gd name="T21" fmla="*/ 109 h 487"/>
                <a:gd name="T22" fmla="*/ 46 w 530"/>
                <a:gd name="T23" fmla="*/ 71 h 487"/>
                <a:gd name="T24" fmla="*/ 46 w 530"/>
                <a:gd name="T25" fmla="*/ 83 h 487"/>
                <a:gd name="T26" fmla="*/ 72 w 530"/>
                <a:gd name="T27" fmla="*/ 44 h 487"/>
                <a:gd name="T28" fmla="*/ 72 w 530"/>
                <a:gd name="T29" fmla="*/ 62 h 487"/>
                <a:gd name="T30" fmla="*/ 103 w 530"/>
                <a:gd name="T31" fmla="*/ 37 h 487"/>
                <a:gd name="T32" fmla="*/ 99 w 530"/>
                <a:gd name="T33" fmla="*/ 49 h 487"/>
                <a:gd name="T34" fmla="*/ 125 w 530"/>
                <a:gd name="T35" fmla="*/ 27 h 487"/>
                <a:gd name="T36" fmla="*/ 127 w 530"/>
                <a:gd name="T37" fmla="*/ 47 h 487"/>
                <a:gd name="T38" fmla="*/ 160 w 530"/>
                <a:gd name="T39" fmla="*/ 19 h 487"/>
                <a:gd name="T40" fmla="*/ 159 w 530"/>
                <a:gd name="T41" fmla="*/ 37 h 487"/>
                <a:gd name="T42" fmla="*/ 178 w 530"/>
                <a:gd name="T43" fmla="*/ 26 h 487"/>
                <a:gd name="T44" fmla="*/ 201 w 530"/>
                <a:gd name="T45" fmla="*/ 0 h 487"/>
                <a:gd name="T46" fmla="*/ 204 w 530"/>
                <a:gd name="T47" fmla="*/ 25 h 487"/>
                <a:gd name="T48" fmla="*/ 224 w 530"/>
                <a:gd name="T49" fmla="*/ 19 h 487"/>
                <a:gd name="T50" fmla="*/ 246 w 530"/>
                <a:gd name="T51" fmla="*/ 1 h 487"/>
                <a:gd name="T52" fmla="*/ 249 w 530"/>
                <a:gd name="T53" fmla="*/ 31 h 487"/>
                <a:gd name="T54" fmla="*/ 265 w 530"/>
                <a:gd name="T55" fmla="*/ 58 h 487"/>
                <a:gd name="T56" fmla="*/ 257 w 530"/>
                <a:gd name="T57" fmla="*/ 137 h 487"/>
                <a:gd name="T58" fmla="*/ 188 w 530"/>
                <a:gd name="T59" fmla="*/ 128 h 487"/>
                <a:gd name="T60" fmla="*/ 148 w 530"/>
                <a:gd name="T61" fmla="*/ 136 h 487"/>
                <a:gd name="T62" fmla="*/ 121 w 530"/>
                <a:gd name="T63" fmla="*/ 153 h 487"/>
                <a:gd name="T64" fmla="*/ 105 w 530"/>
                <a:gd name="T65" fmla="*/ 158 h 487"/>
                <a:gd name="T66" fmla="*/ 77 w 530"/>
                <a:gd name="T67" fmla="*/ 192 h 487"/>
                <a:gd name="T68" fmla="*/ 81 w 530"/>
                <a:gd name="T69" fmla="*/ 232 h 487"/>
                <a:gd name="T70" fmla="*/ 66 w 530"/>
                <a:gd name="T71" fmla="*/ 244 h 487"/>
                <a:gd name="T72" fmla="*/ 66 w 530"/>
                <a:gd name="T73" fmla="*/ 244 h 48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530"/>
                <a:gd name="T112" fmla="*/ 0 h 487"/>
                <a:gd name="T113" fmla="*/ 530 w 530"/>
                <a:gd name="T114" fmla="*/ 487 h 48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530" h="487">
                  <a:moveTo>
                    <a:pt x="131" y="487"/>
                  </a:moveTo>
                  <a:lnTo>
                    <a:pt x="85" y="453"/>
                  </a:lnTo>
                  <a:lnTo>
                    <a:pt x="61" y="422"/>
                  </a:lnTo>
                  <a:lnTo>
                    <a:pt x="37" y="404"/>
                  </a:lnTo>
                  <a:lnTo>
                    <a:pt x="0" y="341"/>
                  </a:lnTo>
                  <a:lnTo>
                    <a:pt x="20" y="349"/>
                  </a:lnTo>
                  <a:lnTo>
                    <a:pt x="0" y="293"/>
                  </a:lnTo>
                  <a:lnTo>
                    <a:pt x="24" y="309"/>
                  </a:lnTo>
                  <a:lnTo>
                    <a:pt x="3" y="256"/>
                  </a:lnTo>
                  <a:lnTo>
                    <a:pt x="53" y="185"/>
                  </a:lnTo>
                  <a:lnTo>
                    <a:pt x="51" y="217"/>
                  </a:lnTo>
                  <a:lnTo>
                    <a:pt x="92" y="141"/>
                  </a:lnTo>
                  <a:lnTo>
                    <a:pt x="92" y="166"/>
                  </a:lnTo>
                  <a:lnTo>
                    <a:pt x="143" y="88"/>
                  </a:lnTo>
                  <a:lnTo>
                    <a:pt x="143" y="124"/>
                  </a:lnTo>
                  <a:lnTo>
                    <a:pt x="205" y="73"/>
                  </a:lnTo>
                  <a:lnTo>
                    <a:pt x="197" y="97"/>
                  </a:lnTo>
                  <a:lnTo>
                    <a:pt x="249" y="54"/>
                  </a:lnTo>
                  <a:lnTo>
                    <a:pt x="253" y="93"/>
                  </a:lnTo>
                  <a:lnTo>
                    <a:pt x="319" y="37"/>
                  </a:lnTo>
                  <a:lnTo>
                    <a:pt x="317" y="74"/>
                  </a:lnTo>
                  <a:lnTo>
                    <a:pt x="356" y="52"/>
                  </a:lnTo>
                  <a:lnTo>
                    <a:pt x="401" y="0"/>
                  </a:lnTo>
                  <a:lnTo>
                    <a:pt x="407" y="49"/>
                  </a:lnTo>
                  <a:lnTo>
                    <a:pt x="448" y="37"/>
                  </a:lnTo>
                  <a:lnTo>
                    <a:pt x="492" y="2"/>
                  </a:lnTo>
                  <a:lnTo>
                    <a:pt x="497" y="61"/>
                  </a:lnTo>
                  <a:lnTo>
                    <a:pt x="530" y="115"/>
                  </a:lnTo>
                  <a:lnTo>
                    <a:pt x="513" y="273"/>
                  </a:lnTo>
                  <a:lnTo>
                    <a:pt x="375" y="256"/>
                  </a:lnTo>
                  <a:lnTo>
                    <a:pt x="295" y="271"/>
                  </a:lnTo>
                  <a:lnTo>
                    <a:pt x="241" y="305"/>
                  </a:lnTo>
                  <a:lnTo>
                    <a:pt x="209" y="315"/>
                  </a:lnTo>
                  <a:lnTo>
                    <a:pt x="153" y="383"/>
                  </a:lnTo>
                  <a:lnTo>
                    <a:pt x="161" y="463"/>
                  </a:lnTo>
                  <a:lnTo>
                    <a:pt x="131" y="487"/>
                  </a:lnTo>
                  <a:close/>
                </a:path>
              </a:pathLst>
            </a:custGeom>
            <a:solidFill>
              <a:srgbClr val="C46B6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393" name="Freeform 29">
              <a:extLst>
                <a:ext uri="{FF2B5EF4-FFF2-40B4-BE49-F238E27FC236}">
                  <a16:creationId xmlns:a16="http://schemas.microsoft.com/office/drawing/2014/main" id="{CBD475F8-D6E9-453F-BA00-E00E122379EF}"/>
                </a:ext>
              </a:extLst>
            </p:cNvPr>
            <p:cNvSpPr>
              <a:spLocks/>
            </p:cNvSpPr>
            <p:nvPr/>
          </p:nvSpPr>
          <p:spPr bwMode="auto">
            <a:xfrm>
              <a:off x="4615" y="2493"/>
              <a:ext cx="660" cy="756"/>
            </a:xfrm>
            <a:custGeom>
              <a:avLst/>
              <a:gdLst>
                <a:gd name="T0" fmla="*/ 99 w 1321"/>
                <a:gd name="T1" fmla="*/ 140 h 1511"/>
                <a:gd name="T2" fmla="*/ 66 w 1321"/>
                <a:gd name="T3" fmla="*/ 151 h 1511"/>
                <a:gd name="T4" fmla="*/ 51 w 1321"/>
                <a:gd name="T5" fmla="*/ 179 h 1511"/>
                <a:gd name="T6" fmla="*/ 24 w 1321"/>
                <a:gd name="T7" fmla="*/ 202 h 1511"/>
                <a:gd name="T8" fmla="*/ 13 w 1321"/>
                <a:gd name="T9" fmla="*/ 239 h 1511"/>
                <a:gd name="T10" fmla="*/ 10 w 1321"/>
                <a:gd name="T11" fmla="*/ 281 h 1511"/>
                <a:gd name="T12" fmla="*/ 15 w 1321"/>
                <a:gd name="T13" fmla="*/ 301 h 1511"/>
                <a:gd name="T14" fmla="*/ 8 w 1321"/>
                <a:gd name="T15" fmla="*/ 320 h 1511"/>
                <a:gd name="T16" fmla="*/ 0 w 1321"/>
                <a:gd name="T17" fmla="*/ 339 h 1511"/>
                <a:gd name="T18" fmla="*/ 2 w 1321"/>
                <a:gd name="T19" fmla="*/ 357 h 1511"/>
                <a:gd name="T20" fmla="*/ 18 w 1321"/>
                <a:gd name="T21" fmla="*/ 373 h 1511"/>
                <a:gd name="T22" fmla="*/ 80 w 1321"/>
                <a:gd name="T23" fmla="*/ 403 h 1511"/>
                <a:gd name="T24" fmla="*/ 115 w 1321"/>
                <a:gd name="T25" fmla="*/ 375 h 1511"/>
                <a:gd name="T26" fmla="*/ 148 w 1321"/>
                <a:gd name="T27" fmla="*/ 417 h 1511"/>
                <a:gd name="T28" fmla="*/ 187 w 1321"/>
                <a:gd name="T29" fmla="*/ 601 h 1511"/>
                <a:gd name="T30" fmla="*/ 210 w 1321"/>
                <a:gd name="T31" fmla="*/ 756 h 1511"/>
                <a:gd name="T32" fmla="*/ 228 w 1321"/>
                <a:gd name="T33" fmla="*/ 756 h 1511"/>
                <a:gd name="T34" fmla="*/ 281 w 1321"/>
                <a:gd name="T35" fmla="*/ 718 h 1511"/>
                <a:gd name="T36" fmla="*/ 366 w 1321"/>
                <a:gd name="T37" fmla="*/ 700 h 1511"/>
                <a:gd name="T38" fmla="*/ 429 w 1321"/>
                <a:gd name="T39" fmla="*/ 672 h 1511"/>
                <a:gd name="T40" fmla="*/ 480 w 1321"/>
                <a:gd name="T41" fmla="*/ 635 h 1511"/>
                <a:gd name="T42" fmla="*/ 540 w 1321"/>
                <a:gd name="T43" fmla="*/ 610 h 1511"/>
                <a:gd name="T44" fmla="*/ 629 w 1321"/>
                <a:gd name="T45" fmla="*/ 566 h 1511"/>
                <a:gd name="T46" fmla="*/ 578 w 1321"/>
                <a:gd name="T47" fmla="*/ 512 h 1511"/>
                <a:gd name="T48" fmla="*/ 489 w 1321"/>
                <a:gd name="T49" fmla="*/ 182 h 1511"/>
                <a:gd name="T50" fmla="*/ 550 w 1321"/>
                <a:gd name="T51" fmla="*/ 156 h 1511"/>
                <a:gd name="T52" fmla="*/ 624 w 1321"/>
                <a:gd name="T53" fmla="*/ 151 h 1511"/>
                <a:gd name="T54" fmla="*/ 632 w 1321"/>
                <a:gd name="T55" fmla="*/ 108 h 1511"/>
                <a:gd name="T56" fmla="*/ 644 w 1321"/>
                <a:gd name="T57" fmla="*/ 74 h 1511"/>
                <a:gd name="T58" fmla="*/ 660 w 1321"/>
                <a:gd name="T59" fmla="*/ 61 h 1511"/>
                <a:gd name="T60" fmla="*/ 657 w 1321"/>
                <a:gd name="T61" fmla="*/ 52 h 1511"/>
                <a:gd name="T62" fmla="*/ 636 w 1321"/>
                <a:gd name="T63" fmla="*/ 46 h 1511"/>
                <a:gd name="T64" fmla="*/ 624 w 1321"/>
                <a:gd name="T65" fmla="*/ 24 h 1511"/>
                <a:gd name="T66" fmla="*/ 563 w 1321"/>
                <a:gd name="T67" fmla="*/ 24 h 1511"/>
                <a:gd name="T68" fmla="*/ 534 w 1321"/>
                <a:gd name="T69" fmla="*/ 11 h 1511"/>
                <a:gd name="T70" fmla="*/ 500 w 1321"/>
                <a:gd name="T71" fmla="*/ 14 h 1511"/>
                <a:gd name="T72" fmla="*/ 478 w 1321"/>
                <a:gd name="T73" fmla="*/ 0 h 1511"/>
                <a:gd name="T74" fmla="*/ 442 w 1321"/>
                <a:gd name="T75" fmla="*/ 9 h 1511"/>
                <a:gd name="T76" fmla="*/ 412 w 1321"/>
                <a:gd name="T77" fmla="*/ 3 h 1511"/>
                <a:gd name="T78" fmla="*/ 378 w 1321"/>
                <a:gd name="T79" fmla="*/ 10 h 1511"/>
                <a:gd name="T80" fmla="*/ 348 w 1321"/>
                <a:gd name="T81" fmla="*/ 11 h 1511"/>
                <a:gd name="T82" fmla="*/ 310 w 1321"/>
                <a:gd name="T83" fmla="*/ 28 h 1511"/>
                <a:gd name="T84" fmla="*/ 282 w 1321"/>
                <a:gd name="T85" fmla="*/ 49 h 1511"/>
                <a:gd name="T86" fmla="*/ 233 w 1321"/>
                <a:gd name="T87" fmla="*/ 160 h 1511"/>
                <a:gd name="T88" fmla="*/ 230 w 1321"/>
                <a:gd name="T89" fmla="*/ 199 h 1511"/>
                <a:gd name="T90" fmla="*/ 225 w 1321"/>
                <a:gd name="T91" fmla="*/ 294 h 1511"/>
                <a:gd name="T92" fmla="*/ 165 w 1321"/>
                <a:gd name="T93" fmla="*/ 217 h 1511"/>
                <a:gd name="T94" fmla="*/ 135 w 1321"/>
                <a:gd name="T95" fmla="*/ 154 h 1511"/>
                <a:gd name="T96" fmla="*/ 112 w 1321"/>
                <a:gd name="T97" fmla="*/ 135 h 1511"/>
                <a:gd name="T98" fmla="*/ 99 w 1321"/>
                <a:gd name="T99" fmla="*/ 140 h 1511"/>
                <a:gd name="T100" fmla="*/ 99 w 1321"/>
                <a:gd name="T101" fmla="*/ 140 h 151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21"/>
                <a:gd name="T154" fmla="*/ 0 h 1511"/>
                <a:gd name="T155" fmla="*/ 1321 w 1321"/>
                <a:gd name="T156" fmla="*/ 1511 h 151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21" h="1511">
                  <a:moveTo>
                    <a:pt x="199" y="280"/>
                  </a:moveTo>
                  <a:lnTo>
                    <a:pt x="132" y="302"/>
                  </a:lnTo>
                  <a:lnTo>
                    <a:pt x="102" y="358"/>
                  </a:lnTo>
                  <a:lnTo>
                    <a:pt x="48" y="404"/>
                  </a:lnTo>
                  <a:lnTo>
                    <a:pt x="26" y="478"/>
                  </a:lnTo>
                  <a:lnTo>
                    <a:pt x="20" y="561"/>
                  </a:lnTo>
                  <a:lnTo>
                    <a:pt x="31" y="602"/>
                  </a:lnTo>
                  <a:lnTo>
                    <a:pt x="17" y="639"/>
                  </a:lnTo>
                  <a:lnTo>
                    <a:pt x="0" y="678"/>
                  </a:lnTo>
                  <a:lnTo>
                    <a:pt x="5" y="714"/>
                  </a:lnTo>
                  <a:lnTo>
                    <a:pt x="37" y="746"/>
                  </a:lnTo>
                  <a:lnTo>
                    <a:pt x="160" y="806"/>
                  </a:lnTo>
                  <a:lnTo>
                    <a:pt x="231" y="750"/>
                  </a:lnTo>
                  <a:lnTo>
                    <a:pt x="297" y="833"/>
                  </a:lnTo>
                  <a:lnTo>
                    <a:pt x="374" y="1202"/>
                  </a:lnTo>
                  <a:lnTo>
                    <a:pt x="421" y="1511"/>
                  </a:lnTo>
                  <a:lnTo>
                    <a:pt x="457" y="1511"/>
                  </a:lnTo>
                  <a:lnTo>
                    <a:pt x="562" y="1435"/>
                  </a:lnTo>
                  <a:lnTo>
                    <a:pt x="732" y="1399"/>
                  </a:lnTo>
                  <a:lnTo>
                    <a:pt x="859" y="1343"/>
                  </a:lnTo>
                  <a:lnTo>
                    <a:pt x="961" y="1270"/>
                  </a:lnTo>
                  <a:lnTo>
                    <a:pt x="1081" y="1219"/>
                  </a:lnTo>
                  <a:lnTo>
                    <a:pt x="1258" y="1131"/>
                  </a:lnTo>
                  <a:lnTo>
                    <a:pt x="1156" y="1024"/>
                  </a:lnTo>
                  <a:lnTo>
                    <a:pt x="979" y="363"/>
                  </a:lnTo>
                  <a:lnTo>
                    <a:pt x="1100" y="312"/>
                  </a:lnTo>
                  <a:lnTo>
                    <a:pt x="1248" y="302"/>
                  </a:lnTo>
                  <a:lnTo>
                    <a:pt x="1265" y="215"/>
                  </a:lnTo>
                  <a:lnTo>
                    <a:pt x="1288" y="147"/>
                  </a:lnTo>
                  <a:lnTo>
                    <a:pt x="1321" y="122"/>
                  </a:lnTo>
                  <a:lnTo>
                    <a:pt x="1315" y="103"/>
                  </a:lnTo>
                  <a:lnTo>
                    <a:pt x="1273" y="91"/>
                  </a:lnTo>
                  <a:lnTo>
                    <a:pt x="1248" y="47"/>
                  </a:lnTo>
                  <a:lnTo>
                    <a:pt x="1127" y="47"/>
                  </a:lnTo>
                  <a:lnTo>
                    <a:pt x="1069" y="22"/>
                  </a:lnTo>
                  <a:lnTo>
                    <a:pt x="1001" y="27"/>
                  </a:lnTo>
                  <a:lnTo>
                    <a:pt x="956" y="0"/>
                  </a:lnTo>
                  <a:lnTo>
                    <a:pt x="884" y="17"/>
                  </a:lnTo>
                  <a:lnTo>
                    <a:pt x="825" y="5"/>
                  </a:lnTo>
                  <a:lnTo>
                    <a:pt x="757" y="20"/>
                  </a:lnTo>
                  <a:lnTo>
                    <a:pt x="696" y="22"/>
                  </a:lnTo>
                  <a:lnTo>
                    <a:pt x="620" y="56"/>
                  </a:lnTo>
                  <a:lnTo>
                    <a:pt x="564" y="98"/>
                  </a:lnTo>
                  <a:lnTo>
                    <a:pt x="467" y="320"/>
                  </a:lnTo>
                  <a:lnTo>
                    <a:pt x="460" y="398"/>
                  </a:lnTo>
                  <a:lnTo>
                    <a:pt x="450" y="587"/>
                  </a:lnTo>
                  <a:lnTo>
                    <a:pt x="331" y="434"/>
                  </a:lnTo>
                  <a:lnTo>
                    <a:pt x="270" y="307"/>
                  </a:lnTo>
                  <a:lnTo>
                    <a:pt x="224" y="270"/>
                  </a:lnTo>
                  <a:lnTo>
                    <a:pt x="199" y="280"/>
                  </a:lnTo>
                  <a:close/>
                </a:path>
              </a:pathLst>
            </a:custGeom>
            <a:solidFill>
              <a:srgbClr val="A6F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394" name="Freeform 30">
              <a:extLst>
                <a:ext uri="{FF2B5EF4-FFF2-40B4-BE49-F238E27FC236}">
                  <a16:creationId xmlns:a16="http://schemas.microsoft.com/office/drawing/2014/main" id="{7872C6DD-7C4E-499D-84EF-B55262EFFBCA}"/>
                </a:ext>
              </a:extLst>
            </p:cNvPr>
            <p:cNvSpPr>
              <a:spLocks/>
            </p:cNvSpPr>
            <p:nvPr/>
          </p:nvSpPr>
          <p:spPr bwMode="auto">
            <a:xfrm>
              <a:off x="4919" y="2493"/>
              <a:ext cx="327" cy="67"/>
            </a:xfrm>
            <a:custGeom>
              <a:avLst/>
              <a:gdLst>
                <a:gd name="T0" fmla="*/ 0 w 654"/>
                <a:gd name="T1" fmla="*/ 38 h 134"/>
                <a:gd name="T2" fmla="*/ 59 w 654"/>
                <a:gd name="T3" fmla="*/ 31 h 134"/>
                <a:gd name="T4" fmla="*/ 146 w 654"/>
                <a:gd name="T5" fmla="*/ 32 h 134"/>
                <a:gd name="T6" fmla="*/ 228 w 654"/>
                <a:gd name="T7" fmla="*/ 51 h 134"/>
                <a:gd name="T8" fmla="*/ 252 w 654"/>
                <a:gd name="T9" fmla="*/ 60 h 134"/>
                <a:gd name="T10" fmla="*/ 297 w 654"/>
                <a:gd name="T11" fmla="*/ 66 h 134"/>
                <a:gd name="T12" fmla="*/ 320 w 654"/>
                <a:gd name="T13" fmla="*/ 67 h 134"/>
                <a:gd name="T14" fmla="*/ 327 w 654"/>
                <a:gd name="T15" fmla="*/ 38 h 134"/>
                <a:gd name="T16" fmla="*/ 317 w 654"/>
                <a:gd name="T17" fmla="*/ 26 h 134"/>
                <a:gd name="T18" fmla="*/ 253 w 654"/>
                <a:gd name="T19" fmla="*/ 23 h 134"/>
                <a:gd name="T20" fmla="*/ 229 w 654"/>
                <a:gd name="T21" fmla="*/ 10 h 134"/>
                <a:gd name="T22" fmla="*/ 191 w 654"/>
                <a:gd name="T23" fmla="*/ 13 h 134"/>
                <a:gd name="T24" fmla="*/ 176 w 654"/>
                <a:gd name="T25" fmla="*/ 0 h 134"/>
                <a:gd name="T26" fmla="*/ 139 w 654"/>
                <a:gd name="T27" fmla="*/ 6 h 134"/>
                <a:gd name="T28" fmla="*/ 103 w 654"/>
                <a:gd name="T29" fmla="*/ 5 h 134"/>
                <a:gd name="T30" fmla="*/ 60 w 654"/>
                <a:gd name="T31" fmla="*/ 14 h 134"/>
                <a:gd name="T32" fmla="*/ 30 w 654"/>
                <a:gd name="T33" fmla="*/ 19 h 134"/>
                <a:gd name="T34" fmla="*/ 0 w 654"/>
                <a:gd name="T35" fmla="*/ 38 h 134"/>
                <a:gd name="T36" fmla="*/ 0 w 654"/>
                <a:gd name="T37" fmla="*/ 38 h 1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54"/>
                <a:gd name="T58" fmla="*/ 0 h 134"/>
                <a:gd name="T59" fmla="*/ 654 w 654"/>
                <a:gd name="T60" fmla="*/ 134 h 1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54" h="134">
                  <a:moveTo>
                    <a:pt x="0" y="76"/>
                  </a:moveTo>
                  <a:lnTo>
                    <a:pt x="118" y="61"/>
                  </a:lnTo>
                  <a:lnTo>
                    <a:pt x="292" y="63"/>
                  </a:lnTo>
                  <a:lnTo>
                    <a:pt x="455" y="102"/>
                  </a:lnTo>
                  <a:lnTo>
                    <a:pt x="503" y="119"/>
                  </a:lnTo>
                  <a:lnTo>
                    <a:pt x="593" y="132"/>
                  </a:lnTo>
                  <a:lnTo>
                    <a:pt x="639" y="134"/>
                  </a:lnTo>
                  <a:lnTo>
                    <a:pt x="654" y="76"/>
                  </a:lnTo>
                  <a:lnTo>
                    <a:pt x="634" y="52"/>
                  </a:lnTo>
                  <a:lnTo>
                    <a:pt x="506" y="46"/>
                  </a:lnTo>
                  <a:lnTo>
                    <a:pt x="457" y="20"/>
                  </a:lnTo>
                  <a:lnTo>
                    <a:pt x="382" y="25"/>
                  </a:lnTo>
                  <a:lnTo>
                    <a:pt x="352" y="0"/>
                  </a:lnTo>
                  <a:lnTo>
                    <a:pt x="277" y="12"/>
                  </a:lnTo>
                  <a:lnTo>
                    <a:pt x="206" y="10"/>
                  </a:lnTo>
                  <a:lnTo>
                    <a:pt x="119" y="27"/>
                  </a:lnTo>
                  <a:lnTo>
                    <a:pt x="60" y="37"/>
                  </a:lnTo>
                  <a:lnTo>
                    <a:pt x="0" y="76"/>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395" name="Freeform 31">
              <a:extLst>
                <a:ext uri="{FF2B5EF4-FFF2-40B4-BE49-F238E27FC236}">
                  <a16:creationId xmlns:a16="http://schemas.microsoft.com/office/drawing/2014/main" id="{983076B1-5F05-4264-9F2D-2D3162CA4633}"/>
                </a:ext>
              </a:extLst>
            </p:cNvPr>
            <p:cNvSpPr>
              <a:spLocks/>
            </p:cNvSpPr>
            <p:nvPr/>
          </p:nvSpPr>
          <p:spPr bwMode="auto">
            <a:xfrm>
              <a:off x="4848" y="3060"/>
              <a:ext cx="463" cy="342"/>
            </a:xfrm>
            <a:custGeom>
              <a:avLst/>
              <a:gdLst>
                <a:gd name="T0" fmla="*/ 0 w 927"/>
                <a:gd name="T1" fmla="*/ 187 h 683"/>
                <a:gd name="T2" fmla="*/ 27 w 927"/>
                <a:gd name="T3" fmla="*/ 219 h 683"/>
                <a:gd name="T4" fmla="*/ 42 w 927"/>
                <a:gd name="T5" fmla="*/ 255 h 683"/>
                <a:gd name="T6" fmla="*/ 52 w 927"/>
                <a:gd name="T7" fmla="*/ 270 h 683"/>
                <a:gd name="T8" fmla="*/ 47 w 927"/>
                <a:gd name="T9" fmla="*/ 305 h 683"/>
                <a:gd name="T10" fmla="*/ 52 w 927"/>
                <a:gd name="T11" fmla="*/ 342 h 683"/>
                <a:gd name="T12" fmla="*/ 62 w 927"/>
                <a:gd name="T13" fmla="*/ 342 h 683"/>
                <a:gd name="T14" fmla="*/ 86 w 927"/>
                <a:gd name="T15" fmla="*/ 303 h 683"/>
                <a:gd name="T16" fmla="*/ 128 w 927"/>
                <a:gd name="T17" fmla="*/ 286 h 683"/>
                <a:gd name="T18" fmla="*/ 199 w 927"/>
                <a:gd name="T19" fmla="*/ 278 h 683"/>
                <a:gd name="T20" fmla="*/ 263 w 927"/>
                <a:gd name="T21" fmla="*/ 182 h 683"/>
                <a:gd name="T22" fmla="*/ 348 w 927"/>
                <a:gd name="T23" fmla="*/ 107 h 683"/>
                <a:gd name="T24" fmla="*/ 370 w 927"/>
                <a:gd name="T25" fmla="*/ 98 h 683"/>
                <a:gd name="T26" fmla="*/ 421 w 927"/>
                <a:gd name="T27" fmla="*/ 112 h 683"/>
                <a:gd name="T28" fmla="*/ 463 w 927"/>
                <a:gd name="T29" fmla="*/ 151 h 683"/>
                <a:gd name="T30" fmla="*/ 445 w 927"/>
                <a:gd name="T31" fmla="*/ 75 h 683"/>
                <a:gd name="T32" fmla="*/ 404 w 927"/>
                <a:gd name="T33" fmla="*/ 0 h 683"/>
                <a:gd name="T34" fmla="*/ 329 w 927"/>
                <a:gd name="T35" fmla="*/ 32 h 683"/>
                <a:gd name="T36" fmla="*/ 270 w 927"/>
                <a:gd name="T37" fmla="*/ 59 h 683"/>
                <a:gd name="T38" fmla="*/ 242 w 927"/>
                <a:gd name="T39" fmla="*/ 70 h 683"/>
                <a:gd name="T40" fmla="*/ 193 w 927"/>
                <a:gd name="T41" fmla="*/ 107 h 683"/>
                <a:gd name="T42" fmla="*/ 84 w 927"/>
                <a:gd name="T43" fmla="*/ 146 h 683"/>
                <a:gd name="T44" fmla="*/ 45 w 927"/>
                <a:gd name="T45" fmla="*/ 156 h 683"/>
                <a:gd name="T46" fmla="*/ 12 w 927"/>
                <a:gd name="T47" fmla="*/ 174 h 683"/>
                <a:gd name="T48" fmla="*/ 0 w 927"/>
                <a:gd name="T49" fmla="*/ 187 h 683"/>
                <a:gd name="T50" fmla="*/ 0 w 927"/>
                <a:gd name="T51" fmla="*/ 187 h 683"/>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927"/>
                <a:gd name="T79" fmla="*/ 0 h 683"/>
                <a:gd name="T80" fmla="*/ 927 w 927"/>
                <a:gd name="T81" fmla="*/ 683 h 683"/>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927" h="683">
                  <a:moveTo>
                    <a:pt x="0" y="373"/>
                  </a:moveTo>
                  <a:lnTo>
                    <a:pt x="54" y="437"/>
                  </a:lnTo>
                  <a:lnTo>
                    <a:pt x="85" y="510"/>
                  </a:lnTo>
                  <a:lnTo>
                    <a:pt x="105" y="539"/>
                  </a:lnTo>
                  <a:lnTo>
                    <a:pt x="95" y="610"/>
                  </a:lnTo>
                  <a:lnTo>
                    <a:pt x="105" y="683"/>
                  </a:lnTo>
                  <a:lnTo>
                    <a:pt x="125" y="683"/>
                  </a:lnTo>
                  <a:lnTo>
                    <a:pt x="173" y="605"/>
                  </a:lnTo>
                  <a:lnTo>
                    <a:pt x="256" y="571"/>
                  </a:lnTo>
                  <a:lnTo>
                    <a:pt x="399" y="555"/>
                  </a:lnTo>
                  <a:lnTo>
                    <a:pt x="526" y="363"/>
                  </a:lnTo>
                  <a:lnTo>
                    <a:pt x="696" y="214"/>
                  </a:lnTo>
                  <a:lnTo>
                    <a:pt x="740" y="195"/>
                  </a:lnTo>
                  <a:lnTo>
                    <a:pt x="843" y="224"/>
                  </a:lnTo>
                  <a:lnTo>
                    <a:pt x="927" y="302"/>
                  </a:lnTo>
                  <a:lnTo>
                    <a:pt x="891" y="149"/>
                  </a:lnTo>
                  <a:lnTo>
                    <a:pt x="808" y="0"/>
                  </a:lnTo>
                  <a:lnTo>
                    <a:pt x="658" y="63"/>
                  </a:lnTo>
                  <a:lnTo>
                    <a:pt x="541" y="117"/>
                  </a:lnTo>
                  <a:lnTo>
                    <a:pt x="485" y="139"/>
                  </a:lnTo>
                  <a:lnTo>
                    <a:pt x="387" y="214"/>
                  </a:lnTo>
                  <a:lnTo>
                    <a:pt x="168" y="292"/>
                  </a:lnTo>
                  <a:lnTo>
                    <a:pt x="90" y="312"/>
                  </a:lnTo>
                  <a:lnTo>
                    <a:pt x="25" y="348"/>
                  </a:lnTo>
                  <a:lnTo>
                    <a:pt x="0" y="373"/>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396" name="Freeform 32">
              <a:extLst>
                <a:ext uri="{FF2B5EF4-FFF2-40B4-BE49-F238E27FC236}">
                  <a16:creationId xmlns:a16="http://schemas.microsoft.com/office/drawing/2014/main" id="{DD0B18B3-F906-43F5-AA63-79D824FA429B}"/>
                </a:ext>
              </a:extLst>
            </p:cNvPr>
            <p:cNvSpPr>
              <a:spLocks/>
            </p:cNvSpPr>
            <p:nvPr/>
          </p:nvSpPr>
          <p:spPr bwMode="auto">
            <a:xfrm>
              <a:off x="5182" y="2543"/>
              <a:ext cx="203" cy="206"/>
            </a:xfrm>
            <a:custGeom>
              <a:avLst/>
              <a:gdLst>
                <a:gd name="T0" fmla="*/ 87 w 405"/>
                <a:gd name="T1" fmla="*/ 2 h 412"/>
                <a:gd name="T2" fmla="*/ 52 w 405"/>
                <a:gd name="T3" fmla="*/ 95 h 412"/>
                <a:gd name="T4" fmla="*/ 36 w 405"/>
                <a:gd name="T5" fmla="*/ 119 h 412"/>
                <a:gd name="T6" fmla="*/ 26 w 405"/>
                <a:gd name="T7" fmla="*/ 134 h 412"/>
                <a:gd name="T8" fmla="*/ 3 w 405"/>
                <a:gd name="T9" fmla="*/ 145 h 412"/>
                <a:gd name="T10" fmla="*/ 0 w 405"/>
                <a:gd name="T11" fmla="*/ 166 h 412"/>
                <a:gd name="T12" fmla="*/ 6 w 405"/>
                <a:gd name="T13" fmla="*/ 178 h 412"/>
                <a:gd name="T14" fmla="*/ 19 w 405"/>
                <a:gd name="T15" fmla="*/ 185 h 412"/>
                <a:gd name="T16" fmla="*/ 26 w 405"/>
                <a:gd name="T17" fmla="*/ 206 h 412"/>
                <a:gd name="T18" fmla="*/ 39 w 405"/>
                <a:gd name="T19" fmla="*/ 201 h 412"/>
                <a:gd name="T20" fmla="*/ 54 w 405"/>
                <a:gd name="T21" fmla="*/ 190 h 412"/>
                <a:gd name="T22" fmla="*/ 71 w 405"/>
                <a:gd name="T23" fmla="*/ 195 h 412"/>
                <a:gd name="T24" fmla="*/ 82 w 405"/>
                <a:gd name="T25" fmla="*/ 206 h 412"/>
                <a:gd name="T26" fmla="*/ 97 w 405"/>
                <a:gd name="T27" fmla="*/ 199 h 412"/>
                <a:gd name="T28" fmla="*/ 105 w 405"/>
                <a:gd name="T29" fmla="*/ 204 h 412"/>
                <a:gd name="T30" fmla="*/ 113 w 405"/>
                <a:gd name="T31" fmla="*/ 204 h 412"/>
                <a:gd name="T32" fmla="*/ 128 w 405"/>
                <a:gd name="T33" fmla="*/ 183 h 412"/>
                <a:gd name="T34" fmla="*/ 138 w 405"/>
                <a:gd name="T35" fmla="*/ 161 h 412"/>
                <a:gd name="T36" fmla="*/ 189 w 405"/>
                <a:gd name="T37" fmla="*/ 137 h 412"/>
                <a:gd name="T38" fmla="*/ 198 w 405"/>
                <a:gd name="T39" fmla="*/ 99 h 412"/>
                <a:gd name="T40" fmla="*/ 203 w 405"/>
                <a:gd name="T41" fmla="*/ 61 h 412"/>
                <a:gd name="T42" fmla="*/ 189 w 405"/>
                <a:gd name="T43" fmla="*/ 31 h 412"/>
                <a:gd name="T44" fmla="*/ 161 w 405"/>
                <a:gd name="T45" fmla="*/ 11 h 412"/>
                <a:gd name="T46" fmla="*/ 136 w 405"/>
                <a:gd name="T47" fmla="*/ 0 h 412"/>
                <a:gd name="T48" fmla="*/ 87 w 405"/>
                <a:gd name="T49" fmla="*/ 2 h 412"/>
                <a:gd name="T50" fmla="*/ 87 w 405"/>
                <a:gd name="T51" fmla="*/ 2 h 41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405"/>
                <a:gd name="T79" fmla="*/ 0 h 412"/>
                <a:gd name="T80" fmla="*/ 405 w 405"/>
                <a:gd name="T81" fmla="*/ 412 h 41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405" h="412">
                  <a:moveTo>
                    <a:pt x="174" y="4"/>
                  </a:moveTo>
                  <a:lnTo>
                    <a:pt x="103" y="189"/>
                  </a:lnTo>
                  <a:lnTo>
                    <a:pt x="71" y="238"/>
                  </a:lnTo>
                  <a:lnTo>
                    <a:pt x="51" y="268"/>
                  </a:lnTo>
                  <a:lnTo>
                    <a:pt x="5" y="290"/>
                  </a:lnTo>
                  <a:lnTo>
                    <a:pt x="0" y="331"/>
                  </a:lnTo>
                  <a:lnTo>
                    <a:pt x="11" y="356"/>
                  </a:lnTo>
                  <a:lnTo>
                    <a:pt x="37" y="370"/>
                  </a:lnTo>
                  <a:lnTo>
                    <a:pt x="52" y="412"/>
                  </a:lnTo>
                  <a:lnTo>
                    <a:pt x="78" y="401"/>
                  </a:lnTo>
                  <a:lnTo>
                    <a:pt x="108" y="380"/>
                  </a:lnTo>
                  <a:lnTo>
                    <a:pt x="142" y="390"/>
                  </a:lnTo>
                  <a:lnTo>
                    <a:pt x="163" y="411"/>
                  </a:lnTo>
                  <a:lnTo>
                    <a:pt x="193" y="397"/>
                  </a:lnTo>
                  <a:lnTo>
                    <a:pt x="210" y="407"/>
                  </a:lnTo>
                  <a:lnTo>
                    <a:pt x="225" y="407"/>
                  </a:lnTo>
                  <a:lnTo>
                    <a:pt x="256" y="365"/>
                  </a:lnTo>
                  <a:lnTo>
                    <a:pt x="276" y="321"/>
                  </a:lnTo>
                  <a:lnTo>
                    <a:pt x="378" y="273"/>
                  </a:lnTo>
                  <a:lnTo>
                    <a:pt x="395" y="197"/>
                  </a:lnTo>
                  <a:lnTo>
                    <a:pt x="405" y="121"/>
                  </a:lnTo>
                  <a:lnTo>
                    <a:pt x="378" y="61"/>
                  </a:lnTo>
                  <a:lnTo>
                    <a:pt x="322" y="21"/>
                  </a:lnTo>
                  <a:lnTo>
                    <a:pt x="271" y="0"/>
                  </a:lnTo>
                  <a:lnTo>
                    <a:pt x="174" y="4"/>
                  </a:lnTo>
                  <a:close/>
                </a:path>
              </a:pathLst>
            </a:custGeom>
            <a:solidFill>
              <a:srgbClr val="FFEBD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397" name="Freeform 33">
              <a:extLst>
                <a:ext uri="{FF2B5EF4-FFF2-40B4-BE49-F238E27FC236}">
                  <a16:creationId xmlns:a16="http://schemas.microsoft.com/office/drawing/2014/main" id="{15D729C1-5E1A-474B-9452-895E9615B5C5}"/>
                </a:ext>
              </a:extLst>
            </p:cNvPr>
            <p:cNvSpPr>
              <a:spLocks/>
            </p:cNvSpPr>
            <p:nvPr/>
          </p:nvSpPr>
          <p:spPr bwMode="auto">
            <a:xfrm>
              <a:off x="4903" y="3159"/>
              <a:ext cx="394" cy="608"/>
            </a:xfrm>
            <a:custGeom>
              <a:avLst/>
              <a:gdLst>
                <a:gd name="T0" fmla="*/ 0 w 788"/>
                <a:gd name="T1" fmla="*/ 246 h 1216"/>
                <a:gd name="T2" fmla="*/ 23 w 788"/>
                <a:gd name="T3" fmla="*/ 210 h 1216"/>
                <a:gd name="T4" fmla="*/ 68 w 788"/>
                <a:gd name="T5" fmla="*/ 187 h 1216"/>
                <a:gd name="T6" fmla="*/ 145 w 788"/>
                <a:gd name="T7" fmla="*/ 183 h 1216"/>
                <a:gd name="T8" fmla="*/ 175 w 788"/>
                <a:gd name="T9" fmla="*/ 187 h 1216"/>
                <a:gd name="T10" fmla="*/ 177 w 788"/>
                <a:gd name="T11" fmla="*/ 130 h 1216"/>
                <a:gd name="T12" fmla="*/ 245 w 788"/>
                <a:gd name="T13" fmla="*/ 47 h 1216"/>
                <a:gd name="T14" fmla="*/ 307 w 788"/>
                <a:gd name="T15" fmla="*/ 0 h 1216"/>
                <a:gd name="T16" fmla="*/ 369 w 788"/>
                <a:gd name="T17" fmla="*/ 12 h 1216"/>
                <a:gd name="T18" fmla="*/ 391 w 788"/>
                <a:gd name="T19" fmla="*/ 62 h 1216"/>
                <a:gd name="T20" fmla="*/ 394 w 788"/>
                <a:gd name="T21" fmla="*/ 315 h 1216"/>
                <a:gd name="T22" fmla="*/ 394 w 788"/>
                <a:gd name="T23" fmla="*/ 477 h 1216"/>
                <a:gd name="T24" fmla="*/ 356 w 788"/>
                <a:gd name="T25" fmla="*/ 488 h 1216"/>
                <a:gd name="T26" fmla="*/ 280 w 788"/>
                <a:gd name="T27" fmla="*/ 480 h 1216"/>
                <a:gd name="T28" fmla="*/ 245 w 788"/>
                <a:gd name="T29" fmla="*/ 589 h 1216"/>
                <a:gd name="T30" fmla="*/ 179 w 788"/>
                <a:gd name="T31" fmla="*/ 608 h 1216"/>
                <a:gd name="T32" fmla="*/ 148 w 788"/>
                <a:gd name="T33" fmla="*/ 593 h 1216"/>
                <a:gd name="T34" fmla="*/ 117 w 788"/>
                <a:gd name="T35" fmla="*/ 553 h 1216"/>
                <a:gd name="T36" fmla="*/ 115 w 788"/>
                <a:gd name="T37" fmla="*/ 523 h 1216"/>
                <a:gd name="T38" fmla="*/ 89 w 788"/>
                <a:gd name="T39" fmla="*/ 446 h 1216"/>
                <a:gd name="T40" fmla="*/ 37 w 788"/>
                <a:gd name="T41" fmla="*/ 329 h 1216"/>
                <a:gd name="T42" fmla="*/ 11 w 788"/>
                <a:gd name="T43" fmla="*/ 241 h 1216"/>
                <a:gd name="T44" fmla="*/ 0 w 788"/>
                <a:gd name="T45" fmla="*/ 246 h 1216"/>
                <a:gd name="T46" fmla="*/ 0 w 788"/>
                <a:gd name="T47" fmla="*/ 246 h 121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88"/>
                <a:gd name="T73" fmla="*/ 0 h 1216"/>
                <a:gd name="T74" fmla="*/ 788 w 788"/>
                <a:gd name="T75" fmla="*/ 1216 h 121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88" h="1216">
                  <a:moveTo>
                    <a:pt x="0" y="491"/>
                  </a:moveTo>
                  <a:lnTo>
                    <a:pt x="46" y="419"/>
                  </a:lnTo>
                  <a:lnTo>
                    <a:pt x="136" y="373"/>
                  </a:lnTo>
                  <a:lnTo>
                    <a:pt x="290" y="365"/>
                  </a:lnTo>
                  <a:lnTo>
                    <a:pt x="350" y="373"/>
                  </a:lnTo>
                  <a:lnTo>
                    <a:pt x="353" y="260"/>
                  </a:lnTo>
                  <a:lnTo>
                    <a:pt x="489" y="94"/>
                  </a:lnTo>
                  <a:lnTo>
                    <a:pt x="613" y="0"/>
                  </a:lnTo>
                  <a:lnTo>
                    <a:pt x="738" y="24"/>
                  </a:lnTo>
                  <a:lnTo>
                    <a:pt x="781" y="124"/>
                  </a:lnTo>
                  <a:lnTo>
                    <a:pt x="788" y="630"/>
                  </a:lnTo>
                  <a:lnTo>
                    <a:pt x="788" y="954"/>
                  </a:lnTo>
                  <a:lnTo>
                    <a:pt x="711" y="976"/>
                  </a:lnTo>
                  <a:lnTo>
                    <a:pt x="559" y="960"/>
                  </a:lnTo>
                  <a:lnTo>
                    <a:pt x="489" y="1177"/>
                  </a:lnTo>
                  <a:lnTo>
                    <a:pt x="357" y="1216"/>
                  </a:lnTo>
                  <a:lnTo>
                    <a:pt x="296" y="1186"/>
                  </a:lnTo>
                  <a:lnTo>
                    <a:pt x="233" y="1105"/>
                  </a:lnTo>
                  <a:lnTo>
                    <a:pt x="229" y="1045"/>
                  </a:lnTo>
                  <a:lnTo>
                    <a:pt x="178" y="891"/>
                  </a:lnTo>
                  <a:lnTo>
                    <a:pt x="73" y="657"/>
                  </a:lnTo>
                  <a:lnTo>
                    <a:pt x="22" y="482"/>
                  </a:lnTo>
                  <a:lnTo>
                    <a:pt x="0" y="491"/>
                  </a:lnTo>
                  <a:close/>
                </a:path>
              </a:pathLst>
            </a:custGeom>
            <a:solidFill>
              <a:srgbClr val="FFEBD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398" name="Freeform 34">
              <a:extLst>
                <a:ext uri="{FF2B5EF4-FFF2-40B4-BE49-F238E27FC236}">
                  <a16:creationId xmlns:a16="http://schemas.microsoft.com/office/drawing/2014/main" id="{00BAE188-3896-44AF-8AF5-F3B27683E2A6}"/>
                </a:ext>
              </a:extLst>
            </p:cNvPr>
            <p:cNvSpPr>
              <a:spLocks/>
            </p:cNvSpPr>
            <p:nvPr/>
          </p:nvSpPr>
          <p:spPr bwMode="auto">
            <a:xfrm>
              <a:off x="4919" y="3062"/>
              <a:ext cx="328" cy="288"/>
            </a:xfrm>
            <a:custGeom>
              <a:avLst/>
              <a:gdLst>
                <a:gd name="T0" fmla="*/ 112 w 656"/>
                <a:gd name="T1" fmla="*/ 110 h 575"/>
                <a:gd name="T2" fmla="*/ 149 w 656"/>
                <a:gd name="T3" fmla="*/ 99 h 575"/>
                <a:gd name="T4" fmla="*/ 123 w 656"/>
                <a:gd name="T5" fmla="*/ 166 h 575"/>
                <a:gd name="T6" fmla="*/ 157 w 656"/>
                <a:gd name="T7" fmla="*/ 125 h 575"/>
                <a:gd name="T8" fmla="*/ 133 w 656"/>
                <a:gd name="T9" fmla="*/ 204 h 575"/>
                <a:gd name="T10" fmla="*/ 115 w 656"/>
                <a:gd name="T11" fmla="*/ 189 h 575"/>
                <a:gd name="T12" fmla="*/ 116 w 656"/>
                <a:gd name="T13" fmla="*/ 224 h 575"/>
                <a:gd name="T14" fmla="*/ 72 w 656"/>
                <a:gd name="T15" fmla="*/ 206 h 575"/>
                <a:gd name="T16" fmla="*/ 78 w 656"/>
                <a:gd name="T17" fmla="*/ 230 h 575"/>
                <a:gd name="T18" fmla="*/ 0 w 656"/>
                <a:gd name="T19" fmla="*/ 204 h 575"/>
                <a:gd name="T20" fmla="*/ 54 w 656"/>
                <a:gd name="T21" fmla="*/ 237 h 575"/>
                <a:gd name="T22" fmla="*/ 23 w 656"/>
                <a:gd name="T23" fmla="*/ 240 h 575"/>
                <a:gd name="T24" fmla="*/ 92 w 656"/>
                <a:gd name="T25" fmla="*/ 268 h 575"/>
                <a:gd name="T26" fmla="*/ 43 w 656"/>
                <a:gd name="T27" fmla="*/ 281 h 575"/>
                <a:gd name="T28" fmla="*/ 134 w 656"/>
                <a:gd name="T29" fmla="*/ 288 h 575"/>
                <a:gd name="T30" fmla="*/ 162 w 656"/>
                <a:gd name="T31" fmla="*/ 222 h 575"/>
                <a:gd name="T32" fmla="*/ 226 w 656"/>
                <a:gd name="T33" fmla="*/ 149 h 575"/>
                <a:gd name="T34" fmla="*/ 285 w 656"/>
                <a:gd name="T35" fmla="*/ 99 h 575"/>
                <a:gd name="T36" fmla="*/ 328 w 656"/>
                <a:gd name="T37" fmla="*/ 47 h 575"/>
                <a:gd name="T38" fmla="*/ 313 w 656"/>
                <a:gd name="T39" fmla="*/ 0 h 575"/>
                <a:gd name="T40" fmla="*/ 244 w 656"/>
                <a:gd name="T41" fmla="*/ 33 h 575"/>
                <a:gd name="T42" fmla="*/ 213 w 656"/>
                <a:gd name="T43" fmla="*/ 61 h 575"/>
                <a:gd name="T44" fmla="*/ 179 w 656"/>
                <a:gd name="T45" fmla="*/ 63 h 575"/>
                <a:gd name="T46" fmla="*/ 112 w 656"/>
                <a:gd name="T47" fmla="*/ 110 h 575"/>
                <a:gd name="T48" fmla="*/ 112 w 656"/>
                <a:gd name="T49" fmla="*/ 110 h 57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56"/>
                <a:gd name="T76" fmla="*/ 0 h 575"/>
                <a:gd name="T77" fmla="*/ 656 w 656"/>
                <a:gd name="T78" fmla="*/ 575 h 57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56" h="575">
                  <a:moveTo>
                    <a:pt x="224" y="219"/>
                  </a:moveTo>
                  <a:lnTo>
                    <a:pt x="297" y="198"/>
                  </a:lnTo>
                  <a:lnTo>
                    <a:pt x="245" y="331"/>
                  </a:lnTo>
                  <a:lnTo>
                    <a:pt x="313" y="249"/>
                  </a:lnTo>
                  <a:lnTo>
                    <a:pt x="265" y="407"/>
                  </a:lnTo>
                  <a:lnTo>
                    <a:pt x="230" y="377"/>
                  </a:lnTo>
                  <a:lnTo>
                    <a:pt x="231" y="448"/>
                  </a:lnTo>
                  <a:lnTo>
                    <a:pt x="143" y="412"/>
                  </a:lnTo>
                  <a:lnTo>
                    <a:pt x="155" y="460"/>
                  </a:lnTo>
                  <a:lnTo>
                    <a:pt x="0" y="407"/>
                  </a:lnTo>
                  <a:lnTo>
                    <a:pt x="107" y="473"/>
                  </a:lnTo>
                  <a:lnTo>
                    <a:pt x="45" y="480"/>
                  </a:lnTo>
                  <a:lnTo>
                    <a:pt x="184" y="536"/>
                  </a:lnTo>
                  <a:lnTo>
                    <a:pt x="85" y="561"/>
                  </a:lnTo>
                  <a:lnTo>
                    <a:pt x="267" y="575"/>
                  </a:lnTo>
                  <a:lnTo>
                    <a:pt x="323" y="443"/>
                  </a:lnTo>
                  <a:lnTo>
                    <a:pt x="452" y="297"/>
                  </a:lnTo>
                  <a:lnTo>
                    <a:pt x="569" y="198"/>
                  </a:lnTo>
                  <a:lnTo>
                    <a:pt x="656" y="93"/>
                  </a:lnTo>
                  <a:lnTo>
                    <a:pt x="625" y="0"/>
                  </a:lnTo>
                  <a:lnTo>
                    <a:pt x="488" y="66"/>
                  </a:lnTo>
                  <a:lnTo>
                    <a:pt x="425" y="122"/>
                  </a:lnTo>
                  <a:lnTo>
                    <a:pt x="357" y="125"/>
                  </a:lnTo>
                  <a:lnTo>
                    <a:pt x="224" y="219"/>
                  </a:lnTo>
                  <a:close/>
                </a:path>
              </a:pathLst>
            </a:custGeom>
            <a:solidFill>
              <a:srgbClr val="B2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399" name="Freeform 35">
              <a:extLst>
                <a:ext uri="{FF2B5EF4-FFF2-40B4-BE49-F238E27FC236}">
                  <a16:creationId xmlns:a16="http://schemas.microsoft.com/office/drawing/2014/main" id="{7804BCED-45F0-4C1E-8C1D-7660FC110B92}"/>
                </a:ext>
              </a:extLst>
            </p:cNvPr>
            <p:cNvSpPr>
              <a:spLocks/>
            </p:cNvSpPr>
            <p:nvPr/>
          </p:nvSpPr>
          <p:spPr bwMode="auto">
            <a:xfrm>
              <a:off x="5203" y="3072"/>
              <a:ext cx="103" cy="125"/>
            </a:xfrm>
            <a:custGeom>
              <a:avLst/>
              <a:gdLst>
                <a:gd name="T0" fmla="*/ 31 w 207"/>
                <a:gd name="T1" fmla="*/ 0 h 251"/>
                <a:gd name="T2" fmla="*/ 36 w 207"/>
                <a:gd name="T3" fmla="*/ 41 h 251"/>
                <a:gd name="T4" fmla="*/ 0 w 207"/>
                <a:gd name="T5" fmla="*/ 95 h 251"/>
                <a:gd name="T6" fmla="*/ 19 w 207"/>
                <a:gd name="T7" fmla="*/ 90 h 251"/>
                <a:gd name="T8" fmla="*/ 66 w 207"/>
                <a:gd name="T9" fmla="*/ 97 h 251"/>
                <a:gd name="T10" fmla="*/ 103 w 207"/>
                <a:gd name="T11" fmla="*/ 125 h 251"/>
                <a:gd name="T12" fmla="*/ 92 w 207"/>
                <a:gd name="T13" fmla="*/ 67 h 251"/>
                <a:gd name="T14" fmla="*/ 59 w 207"/>
                <a:gd name="T15" fmla="*/ 0 h 251"/>
                <a:gd name="T16" fmla="*/ 31 w 207"/>
                <a:gd name="T17" fmla="*/ 0 h 251"/>
                <a:gd name="T18" fmla="*/ 31 w 207"/>
                <a:gd name="T19" fmla="*/ 0 h 25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07"/>
                <a:gd name="T31" fmla="*/ 0 h 251"/>
                <a:gd name="T32" fmla="*/ 207 w 207"/>
                <a:gd name="T33" fmla="*/ 251 h 25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07" h="251">
                  <a:moveTo>
                    <a:pt x="63" y="0"/>
                  </a:moveTo>
                  <a:lnTo>
                    <a:pt x="73" y="83"/>
                  </a:lnTo>
                  <a:lnTo>
                    <a:pt x="0" y="191"/>
                  </a:lnTo>
                  <a:lnTo>
                    <a:pt x="38" y="181"/>
                  </a:lnTo>
                  <a:lnTo>
                    <a:pt x="133" y="195"/>
                  </a:lnTo>
                  <a:lnTo>
                    <a:pt x="207" y="251"/>
                  </a:lnTo>
                  <a:lnTo>
                    <a:pt x="185" y="134"/>
                  </a:lnTo>
                  <a:lnTo>
                    <a:pt x="119" y="0"/>
                  </a:lnTo>
                  <a:lnTo>
                    <a:pt x="63"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00" name="Freeform 36">
              <a:extLst>
                <a:ext uri="{FF2B5EF4-FFF2-40B4-BE49-F238E27FC236}">
                  <a16:creationId xmlns:a16="http://schemas.microsoft.com/office/drawing/2014/main" id="{3907BB46-D98F-4842-825C-787BF610BC53}"/>
                </a:ext>
              </a:extLst>
            </p:cNvPr>
            <p:cNvSpPr>
              <a:spLocks/>
            </p:cNvSpPr>
            <p:nvPr/>
          </p:nvSpPr>
          <p:spPr bwMode="auto">
            <a:xfrm>
              <a:off x="4842" y="2522"/>
              <a:ext cx="430" cy="362"/>
            </a:xfrm>
            <a:custGeom>
              <a:avLst/>
              <a:gdLst>
                <a:gd name="T0" fmla="*/ 19 w 860"/>
                <a:gd name="T1" fmla="*/ 111 h 722"/>
                <a:gd name="T2" fmla="*/ 59 w 860"/>
                <a:gd name="T3" fmla="*/ 91 h 722"/>
                <a:gd name="T4" fmla="*/ 79 w 860"/>
                <a:gd name="T5" fmla="*/ 51 h 722"/>
                <a:gd name="T6" fmla="*/ 49 w 860"/>
                <a:gd name="T7" fmla="*/ 122 h 722"/>
                <a:gd name="T8" fmla="*/ 14 w 860"/>
                <a:gd name="T9" fmla="*/ 265 h 722"/>
                <a:gd name="T10" fmla="*/ 32 w 860"/>
                <a:gd name="T11" fmla="*/ 280 h 722"/>
                <a:gd name="T12" fmla="*/ 36 w 860"/>
                <a:gd name="T13" fmla="*/ 287 h 722"/>
                <a:gd name="T14" fmla="*/ 38 w 860"/>
                <a:gd name="T15" fmla="*/ 293 h 722"/>
                <a:gd name="T16" fmla="*/ 43 w 860"/>
                <a:gd name="T17" fmla="*/ 303 h 722"/>
                <a:gd name="T18" fmla="*/ 46 w 860"/>
                <a:gd name="T19" fmla="*/ 310 h 722"/>
                <a:gd name="T20" fmla="*/ 49 w 860"/>
                <a:gd name="T21" fmla="*/ 319 h 722"/>
                <a:gd name="T22" fmla="*/ 54 w 860"/>
                <a:gd name="T23" fmla="*/ 326 h 722"/>
                <a:gd name="T24" fmla="*/ 57 w 860"/>
                <a:gd name="T25" fmla="*/ 334 h 722"/>
                <a:gd name="T26" fmla="*/ 60 w 860"/>
                <a:gd name="T27" fmla="*/ 341 h 722"/>
                <a:gd name="T28" fmla="*/ 64 w 860"/>
                <a:gd name="T29" fmla="*/ 348 h 722"/>
                <a:gd name="T30" fmla="*/ 68 w 860"/>
                <a:gd name="T31" fmla="*/ 356 h 722"/>
                <a:gd name="T32" fmla="*/ 72 w 860"/>
                <a:gd name="T33" fmla="*/ 362 h 722"/>
                <a:gd name="T34" fmla="*/ 77 w 860"/>
                <a:gd name="T35" fmla="*/ 224 h 722"/>
                <a:gd name="T36" fmla="*/ 95 w 860"/>
                <a:gd name="T37" fmla="*/ 272 h 722"/>
                <a:gd name="T38" fmla="*/ 123 w 860"/>
                <a:gd name="T39" fmla="*/ 76 h 722"/>
                <a:gd name="T40" fmla="*/ 170 w 860"/>
                <a:gd name="T41" fmla="*/ 231 h 722"/>
                <a:gd name="T42" fmla="*/ 170 w 860"/>
                <a:gd name="T43" fmla="*/ 91 h 722"/>
                <a:gd name="T44" fmla="*/ 187 w 860"/>
                <a:gd name="T45" fmla="*/ 33 h 722"/>
                <a:gd name="T46" fmla="*/ 264 w 860"/>
                <a:gd name="T47" fmla="*/ 33 h 722"/>
                <a:gd name="T48" fmla="*/ 238 w 860"/>
                <a:gd name="T49" fmla="*/ 112 h 722"/>
                <a:gd name="T50" fmla="*/ 344 w 860"/>
                <a:gd name="T51" fmla="*/ 56 h 722"/>
                <a:gd name="T52" fmla="*/ 313 w 860"/>
                <a:gd name="T53" fmla="*/ 127 h 722"/>
                <a:gd name="T54" fmla="*/ 387 w 860"/>
                <a:gd name="T55" fmla="*/ 84 h 722"/>
                <a:gd name="T56" fmla="*/ 402 w 860"/>
                <a:gd name="T57" fmla="*/ 111 h 722"/>
                <a:gd name="T58" fmla="*/ 430 w 860"/>
                <a:gd name="T59" fmla="*/ 25 h 722"/>
                <a:gd name="T60" fmla="*/ 402 w 860"/>
                <a:gd name="T61" fmla="*/ 27 h 722"/>
                <a:gd name="T62" fmla="*/ 248 w 860"/>
                <a:gd name="T63" fmla="*/ 7 h 722"/>
                <a:gd name="T64" fmla="*/ 155 w 860"/>
                <a:gd name="T65" fmla="*/ 3 h 722"/>
                <a:gd name="T66" fmla="*/ 49 w 860"/>
                <a:gd name="T67" fmla="*/ 25 h 72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860"/>
                <a:gd name="T103" fmla="*/ 0 h 722"/>
                <a:gd name="T104" fmla="*/ 860 w 860"/>
                <a:gd name="T105" fmla="*/ 722 h 72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860" h="722">
                  <a:moveTo>
                    <a:pt x="98" y="49"/>
                  </a:moveTo>
                  <a:lnTo>
                    <a:pt x="37" y="222"/>
                  </a:lnTo>
                  <a:lnTo>
                    <a:pt x="15" y="308"/>
                  </a:lnTo>
                  <a:lnTo>
                    <a:pt x="117" y="181"/>
                  </a:lnTo>
                  <a:lnTo>
                    <a:pt x="134" y="191"/>
                  </a:lnTo>
                  <a:lnTo>
                    <a:pt x="158" y="101"/>
                  </a:lnTo>
                  <a:lnTo>
                    <a:pt x="163" y="206"/>
                  </a:lnTo>
                  <a:lnTo>
                    <a:pt x="97" y="244"/>
                  </a:lnTo>
                  <a:lnTo>
                    <a:pt x="56" y="330"/>
                  </a:lnTo>
                  <a:lnTo>
                    <a:pt x="27" y="529"/>
                  </a:lnTo>
                  <a:lnTo>
                    <a:pt x="0" y="661"/>
                  </a:lnTo>
                  <a:lnTo>
                    <a:pt x="63" y="558"/>
                  </a:lnTo>
                  <a:lnTo>
                    <a:pt x="66" y="564"/>
                  </a:lnTo>
                  <a:lnTo>
                    <a:pt x="71" y="573"/>
                  </a:lnTo>
                  <a:lnTo>
                    <a:pt x="73" y="578"/>
                  </a:lnTo>
                  <a:lnTo>
                    <a:pt x="75" y="585"/>
                  </a:lnTo>
                  <a:lnTo>
                    <a:pt x="81" y="597"/>
                  </a:lnTo>
                  <a:lnTo>
                    <a:pt x="85" y="605"/>
                  </a:lnTo>
                  <a:lnTo>
                    <a:pt x="88" y="612"/>
                  </a:lnTo>
                  <a:lnTo>
                    <a:pt x="92" y="619"/>
                  </a:lnTo>
                  <a:lnTo>
                    <a:pt x="95" y="627"/>
                  </a:lnTo>
                  <a:lnTo>
                    <a:pt x="98" y="636"/>
                  </a:lnTo>
                  <a:lnTo>
                    <a:pt x="104" y="642"/>
                  </a:lnTo>
                  <a:lnTo>
                    <a:pt x="107" y="651"/>
                  </a:lnTo>
                  <a:lnTo>
                    <a:pt x="110" y="659"/>
                  </a:lnTo>
                  <a:lnTo>
                    <a:pt x="114" y="666"/>
                  </a:lnTo>
                  <a:lnTo>
                    <a:pt x="117" y="675"/>
                  </a:lnTo>
                  <a:lnTo>
                    <a:pt x="120" y="681"/>
                  </a:lnTo>
                  <a:lnTo>
                    <a:pt x="124" y="688"/>
                  </a:lnTo>
                  <a:lnTo>
                    <a:pt x="127" y="695"/>
                  </a:lnTo>
                  <a:lnTo>
                    <a:pt x="131" y="700"/>
                  </a:lnTo>
                  <a:lnTo>
                    <a:pt x="136" y="710"/>
                  </a:lnTo>
                  <a:lnTo>
                    <a:pt x="141" y="717"/>
                  </a:lnTo>
                  <a:lnTo>
                    <a:pt x="144" y="722"/>
                  </a:lnTo>
                  <a:lnTo>
                    <a:pt x="149" y="581"/>
                  </a:lnTo>
                  <a:lnTo>
                    <a:pt x="153" y="447"/>
                  </a:lnTo>
                  <a:lnTo>
                    <a:pt x="154" y="361"/>
                  </a:lnTo>
                  <a:lnTo>
                    <a:pt x="190" y="542"/>
                  </a:lnTo>
                  <a:lnTo>
                    <a:pt x="227" y="244"/>
                  </a:lnTo>
                  <a:lnTo>
                    <a:pt x="246" y="152"/>
                  </a:lnTo>
                  <a:lnTo>
                    <a:pt x="283" y="339"/>
                  </a:lnTo>
                  <a:lnTo>
                    <a:pt x="339" y="461"/>
                  </a:lnTo>
                  <a:lnTo>
                    <a:pt x="353" y="274"/>
                  </a:lnTo>
                  <a:lnTo>
                    <a:pt x="339" y="181"/>
                  </a:lnTo>
                  <a:lnTo>
                    <a:pt x="345" y="89"/>
                  </a:lnTo>
                  <a:lnTo>
                    <a:pt x="373" y="66"/>
                  </a:lnTo>
                  <a:lnTo>
                    <a:pt x="457" y="69"/>
                  </a:lnTo>
                  <a:lnTo>
                    <a:pt x="528" y="66"/>
                  </a:lnTo>
                  <a:lnTo>
                    <a:pt x="472" y="147"/>
                  </a:lnTo>
                  <a:lnTo>
                    <a:pt x="475" y="223"/>
                  </a:lnTo>
                  <a:lnTo>
                    <a:pt x="580" y="117"/>
                  </a:lnTo>
                  <a:lnTo>
                    <a:pt x="687" y="111"/>
                  </a:lnTo>
                  <a:lnTo>
                    <a:pt x="645" y="181"/>
                  </a:lnTo>
                  <a:lnTo>
                    <a:pt x="626" y="254"/>
                  </a:lnTo>
                  <a:lnTo>
                    <a:pt x="748" y="167"/>
                  </a:lnTo>
                  <a:lnTo>
                    <a:pt x="774" y="167"/>
                  </a:lnTo>
                  <a:lnTo>
                    <a:pt x="733" y="244"/>
                  </a:lnTo>
                  <a:lnTo>
                    <a:pt x="803" y="222"/>
                  </a:lnTo>
                  <a:lnTo>
                    <a:pt x="804" y="162"/>
                  </a:lnTo>
                  <a:lnTo>
                    <a:pt x="860" y="49"/>
                  </a:lnTo>
                  <a:lnTo>
                    <a:pt x="815" y="33"/>
                  </a:lnTo>
                  <a:lnTo>
                    <a:pt x="803" y="54"/>
                  </a:lnTo>
                  <a:lnTo>
                    <a:pt x="655" y="49"/>
                  </a:lnTo>
                  <a:lnTo>
                    <a:pt x="496" y="13"/>
                  </a:lnTo>
                  <a:lnTo>
                    <a:pt x="384" y="0"/>
                  </a:lnTo>
                  <a:lnTo>
                    <a:pt x="309" y="5"/>
                  </a:lnTo>
                  <a:lnTo>
                    <a:pt x="180" y="10"/>
                  </a:lnTo>
                  <a:lnTo>
                    <a:pt x="98" y="49"/>
                  </a:lnTo>
                  <a:close/>
                </a:path>
              </a:pathLst>
            </a:custGeom>
            <a:solidFill>
              <a:srgbClr val="00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01" name="Freeform 37">
              <a:extLst>
                <a:ext uri="{FF2B5EF4-FFF2-40B4-BE49-F238E27FC236}">
                  <a16:creationId xmlns:a16="http://schemas.microsoft.com/office/drawing/2014/main" id="{4D78FC6E-2863-471F-8CE0-2A3FC5D4EEEE}"/>
                </a:ext>
              </a:extLst>
            </p:cNvPr>
            <p:cNvSpPr>
              <a:spLocks/>
            </p:cNvSpPr>
            <p:nvPr/>
          </p:nvSpPr>
          <p:spPr bwMode="auto">
            <a:xfrm>
              <a:off x="4906" y="2577"/>
              <a:ext cx="340" cy="636"/>
            </a:xfrm>
            <a:custGeom>
              <a:avLst/>
              <a:gdLst>
                <a:gd name="T0" fmla="*/ 207 w 679"/>
                <a:gd name="T1" fmla="*/ 39 h 1272"/>
                <a:gd name="T2" fmla="*/ 174 w 679"/>
                <a:gd name="T3" fmla="*/ 72 h 1272"/>
                <a:gd name="T4" fmla="*/ 136 w 679"/>
                <a:gd name="T5" fmla="*/ 108 h 1272"/>
                <a:gd name="T6" fmla="*/ 133 w 679"/>
                <a:gd name="T7" fmla="*/ 230 h 1272"/>
                <a:gd name="T8" fmla="*/ 136 w 679"/>
                <a:gd name="T9" fmla="*/ 249 h 1272"/>
                <a:gd name="T10" fmla="*/ 139 w 679"/>
                <a:gd name="T11" fmla="*/ 266 h 1272"/>
                <a:gd name="T12" fmla="*/ 140 w 679"/>
                <a:gd name="T13" fmla="*/ 261 h 1272"/>
                <a:gd name="T14" fmla="*/ 144 w 679"/>
                <a:gd name="T15" fmla="*/ 254 h 1272"/>
                <a:gd name="T16" fmla="*/ 147 w 679"/>
                <a:gd name="T17" fmla="*/ 246 h 1272"/>
                <a:gd name="T18" fmla="*/ 150 w 679"/>
                <a:gd name="T19" fmla="*/ 241 h 1272"/>
                <a:gd name="T20" fmla="*/ 152 w 679"/>
                <a:gd name="T21" fmla="*/ 235 h 1272"/>
                <a:gd name="T22" fmla="*/ 157 w 679"/>
                <a:gd name="T23" fmla="*/ 227 h 1272"/>
                <a:gd name="T24" fmla="*/ 160 w 679"/>
                <a:gd name="T25" fmla="*/ 221 h 1272"/>
                <a:gd name="T26" fmla="*/ 165 w 679"/>
                <a:gd name="T27" fmla="*/ 212 h 1272"/>
                <a:gd name="T28" fmla="*/ 168 w 679"/>
                <a:gd name="T29" fmla="*/ 205 h 1272"/>
                <a:gd name="T30" fmla="*/ 153 w 679"/>
                <a:gd name="T31" fmla="*/ 314 h 1272"/>
                <a:gd name="T32" fmla="*/ 167 w 679"/>
                <a:gd name="T33" fmla="*/ 360 h 1272"/>
                <a:gd name="T34" fmla="*/ 140 w 679"/>
                <a:gd name="T35" fmla="*/ 432 h 1272"/>
                <a:gd name="T36" fmla="*/ 137 w 679"/>
                <a:gd name="T37" fmla="*/ 438 h 1272"/>
                <a:gd name="T38" fmla="*/ 133 w 679"/>
                <a:gd name="T39" fmla="*/ 446 h 1272"/>
                <a:gd name="T40" fmla="*/ 129 w 679"/>
                <a:gd name="T41" fmla="*/ 454 h 1272"/>
                <a:gd name="T42" fmla="*/ 127 w 679"/>
                <a:gd name="T43" fmla="*/ 459 h 1272"/>
                <a:gd name="T44" fmla="*/ 124 w 679"/>
                <a:gd name="T45" fmla="*/ 465 h 1272"/>
                <a:gd name="T46" fmla="*/ 121 w 679"/>
                <a:gd name="T47" fmla="*/ 473 h 1272"/>
                <a:gd name="T48" fmla="*/ 116 w 679"/>
                <a:gd name="T49" fmla="*/ 482 h 1272"/>
                <a:gd name="T50" fmla="*/ 113 w 679"/>
                <a:gd name="T51" fmla="*/ 490 h 1272"/>
                <a:gd name="T52" fmla="*/ 112 w 679"/>
                <a:gd name="T53" fmla="*/ 495 h 1272"/>
                <a:gd name="T54" fmla="*/ 110 w 679"/>
                <a:gd name="T55" fmla="*/ 504 h 1272"/>
                <a:gd name="T56" fmla="*/ 107 w 679"/>
                <a:gd name="T57" fmla="*/ 512 h 1272"/>
                <a:gd name="T58" fmla="*/ 105 w 679"/>
                <a:gd name="T59" fmla="*/ 517 h 1272"/>
                <a:gd name="T60" fmla="*/ 102 w 679"/>
                <a:gd name="T61" fmla="*/ 525 h 1272"/>
                <a:gd name="T62" fmla="*/ 100 w 679"/>
                <a:gd name="T63" fmla="*/ 531 h 1272"/>
                <a:gd name="T64" fmla="*/ 96 w 679"/>
                <a:gd name="T65" fmla="*/ 541 h 1272"/>
                <a:gd name="T66" fmla="*/ 94 w 679"/>
                <a:gd name="T67" fmla="*/ 549 h 1272"/>
                <a:gd name="T68" fmla="*/ 92 w 679"/>
                <a:gd name="T69" fmla="*/ 554 h 1272"/>
                <a:gd name="T70" fmla="*/ 105 w 679"/>
                <a:gd name="T71" fmla="*/ 574 h 1272"/>
                <a:gd name="T72" fmla="*/ 0 w 679"/>
                <a:gd name="T73" fmla="*/ 636 h 1272"/>
                <a:gd name="T74" fmla="*/ 209 w 679"/>
                <a:gd name="T75" fmla="*/ 544 h 1272"/>
                <a:gd name="T76" fmla="*/ 340 w 679"/>
                <a:gd name="T77" fmla="*/ 483 h 1272"/>
                <a:gd name="T78" fmla="*/ 206 w 679"/>
                <a:gd name="T79" fmla="*/ 181 h 1272"/>
                <a:gd name="T80" fmla="*/ 248 w 679"/>
                <a:gd name="T81" fmla="*/ 69 h 127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9"/>
                <a:gd name="T124" fmla="*/ 0 h 1272"/>
                <a:gd name="T125" fmla="*/ 679 w 679"/>
                <a:gd name="T126" fmla="*/ 1272 h 127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9" h="1272">
                  <a:moveTo>
                    <a:pt x="496" y="137"/>
                  </a:moveTo>
                  <a:lnTo>
                    <a:pt x="414" y="78"/>
                  </a:lnTo>
                  <a:lnTo>
                    <a:pt x="414" y="139"/>
                  </a:lnTo>
                  <a:lnTo>
                    <a:pt x="348" y="144"/>
                  </a:lnTo>
                  <a:lnTo>
                    <a:pt x="282" y="0"/>
                  </a:lnTo>
                  <a:lnTo>
                    <a:pt x="272" y="215"/>
                  </a:lnTo>
                  <a:lnTo>
                    <a:pt x="295" y="205"/>
                  </a:lnTo>
                  <a:lnTo>
                    <a:pt x="266" y="459"/>
                  </a:lnTo>
                  <a:lnTo>
                    <a:pt x="268" y="471"/>
                  </a:lnTo>
                  <a:lnTo>
                    <a:pt x="272" y="498"/>
                  </a:lnTo>
                  <a:lnTo>
                    <a:pt x="275" y="524"/>
                  </a:lnTo>
                  <a:lnTo>
                    <a:pt x="277" y="531"/>
                  </a:lnTo>
                  <a:lnTo>
                    <a:pt x="280" y="522"/>
                  </a:lnTo>
                  <a:lnTo>
                    <a:pt x="283" y="515"/>
                  </a:lnTo>
                  <a:lnTo>
                    <a:pt x="287" y="507"/>
                  </a:lnTo>
                  <a:lnTo>
                    <a:pt x="292" y="497"/>
                  </a:lnTo>
                  <a:lnTo>
                    <a:pt x="294" y="492"/>
                  </a:lnTo>
                  <a:lnTo>
                    <a:pt x="297" y="487"/>
                  </a:lnTo>
                  <a:lnTo>
                    <a:pt x="299" y="481"/>
                  </a:lnTo>
                  <a:lnTo>
                    <a:pt x="302" y="476"/>
                  </a:lnTo>
                  <a:lnTo>
                    <a:pt x="304" y="470"/>
                  </a:lnTo>
                  <a:lnTo>
                    <a:pt x="307" y="465"/>
                  </a:lnTo>
                  <a:lnTo>
                    <a:pt x="314" y="453"/>
                  </a:lnTo>
                  <a:lnTo>
                    <a:pt x="316" y="448"/>
                  </a:lnTo>
                  <a:lnTo>
                    <a:pt x="319" y="442"/>
                  </a:lnTo>
                  <a:lnTo>
                    <a:pt x="324" y="432"/>
                  </a:lnTo>
                  <a:lnTo>
                    <a:pt x="329" y="424"/>
                  </a:lnTo>
                  <a:lnTo>
                    <a:pt x="333" y="417"/>
                  </a:lnTo>
                  <a:lnTo>
                    <a:pt x="336" y="410"/>
                  </a:lnTo>
                  <a:lnTo>
                    <a:pt x="338" y="407"/>
                  </a:lnTo>
                  <a:lnTo>
                    <a:pt x="305" y="627"/>
                  </a:lnTo>
                  <a:lnTo>
                    <a:pt x="244" y="802"/>
                  </a:lnTo>
                  <a:lnTo>
                    <a:pt x="333" y="719"/>
                  </a:lnTo>
                  <a:lnTo>
                    <a:pt x="282" y="858"/>
                  </a:lnTo>
                  <a:lnTo>
                    <a:pt x="280" y="863"/>
                  </a:lnTo>
                  <a:lnTo>
                    <a:pt x="277" y="868"/>
                  </a:lnTo>
                  <a:lnTo>
                    <a:pt x="273" y="875"/>
                  </a:lnTo>
                  <a:lnTo>
                    <a:pt x="270" y="883"/>
                  </a:lnTo>
                  <a:lnTo>
                    <a:pt x="265" y="892"/>
                  </a:lnTo>
                  <a:lnTo>
                    <a:pt x="260" y="902"/>
                  </a:lnTo>
                  <a:lnTo>
                    <a:pt x="258" y="907"/>
                  </a:lnTo>
                  <a:lnTo>
                    <a:pt x="255" y="912"/>
                  </a:lnTo>
                  <a:lnTo>
                    <a:pt x="253" y="917"/>
                  </a:lnTo>
                  <a:lnTo>
                    <a:pt x="249" y="924"/>
                  </a:lnTo>
                  <a:lnTo>
                    <a:pt x="248" y="929"/>
                  </a:lnTo>
                  <a:lnTo>
                    <a:pt x="244" y="934"/>
                  </a:lnTo>
                  <a:lnTo>
                    <a:pt x="241" y="945"/>
                  </a:lnTo>
                  <a:lnTo>
                    <a:pt x="236" y="953"/>
                  </a:lnTo>
                  <a:lnTo>
                    <a:pt x="232" y="963"/>
                  </a:lnTo>
                  <a:lnTo>
                    <a:pt x="229" y="970"/>
                  </a:lnTo>
                  <a:lnTo>
                    <a:pt x="226" y="980"/>
                  </a:lnTo>
                  <a:lnTo>
                    <a:pt x="226" y="985"/>
                  </a:lnTo>
                  <a:lnTo>
                    <a:pt x="224" y="990"/>
                  </a:lnTo>
                  <a:lnTo>
                    <a:pt x="221" y="999"/>
                  </a:lnTo>
                  <a:lnTo>
                    <a:pt x="219" y="1007"/>
                  </a:lnTo>
                  <a:lnTo>
                    <a:pt x="216" y="1017"/>
                  </a:lnTo>
                  <a:lnTo>
                    <a:pt x="214" y="1023"/>
                  </a:lnTo>
                  <a:lnTo>
                    <a:pt x="212" y="1028"/>
                  </a:lnTo>
                  <a:lnTo>
                    <a:pt x="210" y="1034"/>
                  </a:lnTo>
                  <a:lnTo>
                    <a:pt x="207" y="1040"/>
                  </a:lnTo>
                  <a:lnTo>
                    <a:pt x="204" y="1050"/>
                  </a:lnTo>
                  <a:lnTo>
                    <a:pt x="202" y="1056"/>
                  </a:lnTo>
                  <a:lnTo>
                    <a:pt x="200" y="1062"/>
                  </a:lnTo>
                  <a:lnTo>
                    <a:pt x="197" y="1072"/>
                  </a:lnTo>
                  <a:lnTo>
                    <a:pt x="192" y="1082"/>
                  </a:lnTo>
                  <a:lnTo>
                    <a:pt x="190" y="1090"/>
                  </a:lnTo>
                  <a:lnTo>
                    <a:pt x="187" y="1097"/>
                  </a:lnTo>
                  <a:lnTo>
                    <a:pt x="185" y="1102"/>
                  </a:lnTo>
                  <a:lnTo>
                    <a:pt x="183" y="1107"/>
                  </a:lnTo>
                  <a:lnTo>
                    <a:pt x="300" y="1046"/>
                  </a:lnTo>
                  <a:lnTo>
                    <a:pt x="209" y="1148"/>
                  </a:lnTo>
                  <a:lnTo>
                    <a:pt x="78" y="1229"/>
                  </a:lnTo>
                  <a:lnTo>
                    <a:pt x="0" y="1272"/>
                  </a:lnTo>
                  <a:lnTo>
                    <a:pt x="219" y="1204"/>
                  </a:lnTo>
                  <a:lnTo>
                    <a:pt x="417" y="1087"/>
                  </a:lnTo>
                  <a:lnTo>
                    <a:pt x="604" y="999"/>
                  </a:lnTo>
                  <a:lnTo>
                    <a:pt x="679" y="965"/>
                  </a:lnTo>
                  <a:lnTo>
                    <a:pt x="574" y="821"/>
                  </a:lnTo>
                  <a:lnTo>
                    <a:pt x="411" y="361"/>
                  </a:lnTo>
                  <a:lnTo>
                    <a:pt x="394" y="208"/>
                  </a:lnTo>
                  <a:lnTo>
                    <a:pt x="496" y="137"/>
                  </a:lnTo>
                  <a:close/>
                </a:path>
              </a:pathLst>
            </a:custGeom>
            <a:solidFill>
              <a:srgbClr val="00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02" name="Freeform 38">
              <a:extLst>
                <a:ext uri="{FF2B5EF4-FFF2-40B4-BE49-F238E27FC236}">
                  <a16:creationId xmlns:a16="http://schemas.microsoft.com/office/drawing/2014/main" id="{F6AF234B-B9FF-4517-A0B3-AB581B34F36E}"/>
                </a:ext>
              </a:extLst>
            </p:cNvPr>
            <p:cNvSpPr>
              <a:spLocks/>
            </p:cNvSpPr>
            <p:nvPr/>
          </p:nvSpPr>
          <p:spPr bwMode="auto">
            <a:xfrm>
              <a:off x="4645" y="2632"/>
              <a:ext cx="182" cy="222"/>
            </a:xfrm>
            <a:custGeom>
              <a:avLst/>
              <a:gdLst>
                <a:gd name="T0" fmla="*/ 1 w 363"/>
                <a:gd name="T1" fmla="*/ 64 h 445"/>
                <a:gd name="T2" fmla="*/ 39 w 363"/>
                <a:gd name="T3" fmla="*/ 119 h 445"/>
                <a:gd name="T4" fmla="*/ 54 w 363"/>
                <a:gd name="T5" fmla="*/ 25 h 445"/>
                <a:gd name="T6" fmla="*/ 67 w 363"/>
                <a:gd name="T7" fmla="*/ 70 h 445"/>
                <a:gd name="T8" fmla="*/ 75 w 363"/>
                <a:gd name="T9" fmla="*/ 103 h 445"/>
                <a:gd name="T10" fmla="*/ 105 w 363"/>
                <a:gd name="T11" fmla="*/ 116 h 445"/>
                <a:gd name="T12" fmla="*/ 149 w 363"/>
                <a:gd name="T13" fmla="*/ 164 h 445"/>
                <a:gd name="T14" fmla="*/ 182 w 363"/>
                <a:gd name="T15" fmla="*/ 222 h 445"/>
                <a:gd name="T16" fmla="*/ 143 w 363"/>
                <a:gd name="T17" fmla="*/ 130 h 445"/>
                <a:gd name="T18" fmla="*/ 111 w 363"/>
                <a:gd name="T19" fmla="*/ 89 h 445"/>
                <a:gd name="T20" fmla="*/ 79 w 363"/>
                <a:gd name="T21" fmla="*/ 73 h 445"/>
                <a:gd name="T22" fmla="*/ 75 w 363"/>
                <a:gd name="T23" fmla="*/ 0 h 445"/>
                <a:gd name="T24" fmla="*/ 36 w 363"/>
                <a:gd name="T25" fmla="*/ 14 h 445"/>
                <a:gd name="T26" fmla="*/ 23 w 363"/>
                <a:gd name="T27" fmla="*/ 41 h 445"/>
                <a:gd name="T28" fmla="*/ 0 w 363"/>
                <a:gd name="T29" fmla="*/ 56 h 445"/>
                <a:gd name="T30" fmla="*/ 1 w 363"/>
                <a:gd name="T31" fmla="*/ 64 h 445"/>
                <a:gd name="T32" fmla="*/ 1 w 363"/>
                <a:gd name="T33" fmla="*/ 64 h 44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63"/>
                <a:gd name="T52" fmla="*/ 0 h 445"/>
                <a:gd name="T53" fmla="*/ 363 w 363"/>
                <a:gd name="T54" fmla="*/ 445 h 44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63" h="445">
                  <a:moveTo>
                    <a:pt x="2" y="128"/>
                  </a:moveTo>
                  <a:lnTo>
                    <a:pt x="78" y="238"/>
                  </a:lnTo>
                  <a:lnTo>
                    <a:pt x="107" y="51"/>
                  </a:lnTo>
                  <a:lnTo>
                    <a:pt x="133" y="141"/>
                  </a:lnTo>
                  <a:lnTo>
                    <a:pt x="150" y="207"/>
                  </a:lnTo>
                  <a:lnTo>
                    <a:pt x="209" y="233"/>
                  </a:lnTo>
                  <a:lnTo>
                    <a:pt x="297" y="328"/>
                  </a:lnTo>
                  <a:lnTo>
                    <a:pt x="363" y="445"/>
                  </a:lnTo>
                  <a:lnTo>
                    <a:pt x="285" y="260"/>
                  </a:lnTo>
                  <a:lnTo>
                    <a:pt x="221" y="178"/>
                  </a:lnTo>
                  <a:lnTo>
                    <a:pt x="158" y="146"/>
                  </a:lnTo>
                  <a:lnTo>
                    <a:pt x="150" y="0"/>
                  </a:lnTo>
                  <a:lnTo>
                    <a:pt x="71" y="29"/>
                  </a:lnTo>
                  <a:lnTo>
                    <a:pt x="46" y="82"/>
                  </a:lnTo>
                  <a:lnTo>
                    <a:pt x="0" y="112"/>
                  </a:lnTo>
                  <a:lnTo>
                    <a:pt x="2" y="128"/>
                  </a:lnTo>
                  <a:close/>
                </a:path>
              </a:pathLst>
            </a:custGeom>
            <a:solidFill>
              <a:srgbClr val="00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03" name="Freeform 39">
              <a:extLst>
                <a:ext uri="{FF2B5EF4-FFF2-40B4-BE49-F238E27FC236}">
                  <a16:creationId xmlns:a16="http://schemas.microsoft.com/office/drawing/2014/main" id="{05A8A941-4F66-48C1-9184-00128B549015}"/>
                </a:ext>
              </a:extLst>
            </p:cNvPr>
            <p:cNvSpPr>
              <a:spLocks/>
            </p:cNvSpPr>
            <p:nvPr/>
          </p:nvSpPr>
          <p:spPr bwMode="auto">
            <a:xfrm>
              <a:off x="4615" y="2758"/>
              <a:ext cx="115" cy="138"/>
            </a:xfrm>
            <a:custGeom>
              <a:avLst/>
              <a:gdLst>
                <a:gd name="T0" fmla="*/ 30 w 229"/>
                <a:gd name="T1" fmla="*/ 0 h 277"/>
                <a:gd name="T2" fmla="*/ 48 w 229"/>
                <a:gd name="T3" fmla="*/ 54 h 277"/>
                <a:gd name="T4" fmla="*/ 60 w 229"/>
                <a:gd name="T5" fmla="*/ 74 h 277"/>
                <a:gd name="T6" fmla="*/ 30 w 229"/>
                <a:gd name="T7" fmla="*/ 63 h 277"/>
                <a:gd name="T8" fmla="*/ 56 w 229"/>
                <a:gd name="T9" fmla="*/ 87 h 277"/>
                <a:gd name="T10" fmla="*/ 16 w 229"/>
                <a:gd name="T11" fmla="*/ 83 h 277"/>
                <a:gd name="T12" fmla="*/ 0 w 229"/>
                <a:gd name="T13" fmla="*/ 82 h 277"/>
                <a:gd name="T14" fmla="*/ 16 w 229"/>
                <a:gd name="T15" fmla="*/ 107 h 277"/>
                <a:gd name="T16" fmla="*/ 73 w 229"/>
                <a:gd name="T17" fmla="*/ 138 h 277"/>
                <a:gd name="T18" fmla="*/ 115 w 229"/>
                <a:gd name="T19" fmla="*/ 111 h 277"/>
                <a:gd name="T20" fmla="*/ 30 w 229"/>
                <a:gd name="T21" fmla="*/ 0 h 277"/>
                <a:gd name="T22" fmla="*/ 30 w 229"/>
                <a:gd name="T23" fmla="*/ 0 h 27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9"/>
                <a:gd name="T37" fmla="*/ 0 h 277"/>
                <a:gd name="T38" fmla="*/ 229 w 229"/>
                <a:gd name="T39" fmla="*/ 277 h 27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9" h="277">
                  <a:moveTo>
                    <a:pt x="59" y="0"/>
                  </a:moveTo>
                  <a:lnTo>
                    <a:pt x="95" y="109"/>
                  </a:lnTo>
                  <a:lnTo>
                    <a:pt x="120" y="149"/>
                  </a:lnTo>
                  <a:lnTo>
                    <a:pt x="59" y="126"/>
                  </a:lnTo>
                  <a:lnTo>
                    <a:pt x="112" y="175"/>
                  </a:lnTo>
                  <a:lnTo>
                    <a:pt x="32" y="166"/>
                  </a:lnTo>
                  <a:lnTo>
                    <a:pt x="0" y="165"/>
                  </a:lnTo>
                  <a:lnTo>
                    <a:pt x="32" y="215"/>
                  </a:lnTo>
                  <a:lnTo>
                    <a:pt x="146" y="277"/>
                  </a:lnTo>
                  <a:lnTo>
                    <a:pt x="229" y="222"/>
                  </a:lnTo>
                  <a:lnTo>
                    <a:pt x="59" y="0"/>
                  </a:lnTo>
                  <a:close/>
                </a:path>
              </a:pathLst>
            </a:custGeom>
            <a:solidFill>
              <a:srgbClr val="00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04" name="Freeform 40">
              <a:extLst>
                <a:ext uri="{FF2B5EF4-FFF2-40B4-BE49-F238E27FC236}">
                  <a16:creationId xmlns:a16="http://schemas.microsoft.com/office/drawing/2014/main" id="{AC50AF5A-2EE9-4797-99A0-550050B6B8DC}"/>
                </a:ext>
              </a:extLst>
            </p:cNvPr>
            <p:cNvSpPr>
              <a:spLocks/>
            </p:cNvSpPr>
            <p:nvPr/>
          </p:nvSpPr>
          <p:spPr bwMode="auto">
            <a:xfrm>
              <a:off x="4730" y="2861"/>
              <a:ext cx="143" cy="390"/>
            </a:xfrm>
            <a:custGeom>
              <a:avLst/>
              <a:gdLst>
                <a:gd name="T0" fmla="*/ 0 w 287"/>
                <a:gd name="T1" fmla="*/ 0 h 781"/>
                <a:gd name="T2" fmla="*/ 33 w 287"/>
                <a:gd name="T3" fmla="*/ 66 h 781"/>
                <a:gd name="T4" fmla="*/ 62 w 287"/>
                <a:gd name="T5" fmla="*/ 161 h 781"/>
                <a:gd name="T6" fmla="*/ 74 w 287"/>
                <a:gd name="T7" fmla="*/ 263 h 781"/>
                <a:gd name="T8" fmla="*/ 95 w 287"/>
                <a:gd name="T9" fmla="*/ 390 h 781"/>
                <a:gd name="T10" fmla="*/ 113 w 287"/>
                <a:gd name="T11" fmla="*/ 388 h 781"/>
                <a:gd name="T12" fmla="*/ 89 w 287"/>
                <a:gd name="T13" fmla="*/ 259 h 781"/>
                <a:gd name="T14" fmla="*/ 143 w 287"/>
                <a:gd name="T15" fmla="*/ 317 h 781"/>
                <a:gd name="T16" fmla="*/ 87 w 287"/>
                <a:gd name="T17" fmla="*/ 174 h 781"/>
                <a:gd name="T18" fmla="*/ 63 w 287"/>
                <a:gd name="T19" fmla="*/ 90 h 781"/>
                <a:gd name="T20" fmla="*/ 127 w 287"/>
                <a:gd name="T21" fmla="*/ 123 h 781"/>
                <a:gd name="T22" fmla="*/ 82 w 287"/>
                <a:gd name="T23" fmla="*/ 66 h 781"/>
                <a:gd name="T24" fmla="*/ 0 w 287"/>
                <a:gd name="T25" fmla="*/ 0 h 781"/>
                <a:gd name="T26" fmla="*/ 0 w 287"/>
                <a:gd name="T27" fmla="*/ 0 h 78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87"/>
                <a:gd name="T43" fmla="*/ 0 h 781"/>
                <a:gd name="T44" fmla="*/ 287 w 287"/>
                <a:gd name="T45" fmla="*/ 781 h 78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87" h="781">
                  <a:moveTo>
                    <a:pt x="0" y="0"/>
                  </a:moveTo>
                  <a:lnTo>
                    <a:pt x="66" y="133"/>
                  </a:lnTo>
                  <a:lnTo>
                    <a:pt x="124" y="323"/>
                  </a:lnTo>
                  <a:lnTo>
                    <a:pt x="148" y="526"/>
                  </a:lnTo>
                  <a:lnTo>
                    <a:pt x="190" y="781"/>
                  </a:lnTo>
                  <a:lnTo>
                    <a:pt x="226" y="777"/>
                  </a:lnTo>
                  <a:lnTo>
                    <a:pt x="178" y="519"/>
                  </a:lnTo>
                  <a:lnTo>
                    <a:pt x="287" y="635"/>
                  </a:lnTo>
                  <a:lnTo>
                    <a:pt x="175" y="348"/>
                  </a:lnTo>
                  <a:lnTo>
                    <a:pt x="127" y="180"/>
                  </a:lnTo>
                  <a:lnTo>
                    <a:pt x="255" y="246"/>
                  </a:lnTo>
                  <a:lnTo>
                    <a:pt x="165" y="133"/>
                  </a:lnTo>
                  <a:lnTo>
                    <a:pt x="0" y="0"/>
                  </a:lnTo>
                  <a:close/>
                </a:path>
              </a:pathLst>
            </a:custGeom>
            <a:solidFill>
              <a:srgbClr val="00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05" name="Freeform 41">
              <a:extLst>
                <a:ext uri="{FF2B5EF4-FFF2-40B4-BE49-F238E27FC236}">
                  <a16:creationId xmlns:a16="http://schemas.microsoft.com/office/drawing/2014/main" id="{426674CC-2C4F-4CED-B595-5398B4E049E3}"/>
                </a:ext>
              </a:extLst>
            </p:cNvPr>
            <p:cNvSpPr>
              <a:spLocks/>
            </p:cNvSpPr>
            <p:nvPr/>
          </p:nvSpPr>
          <p:spPr bwMode="auto">
            <a:xfrm>
              <a:off x="4570" y="2379"/>
              <a:ext cx="52" cy="135"/>
            </a:xfrm>
            <a:custGeom>
              <a:avLst/>
              <a:gdLst>
                <a:gd name="T0" fmla="*/ 34 w 103"/>
                <a:gd name="T1" fmla="*/ 112 h 270"/>
                <a:gd name="T2" fmla="*/ 10 w 103"/>
                <a:gd name="T3" fmla="*/ 68 h 270"/>
                <a:gd name="T4" fmla="*/ 15 w 103"/>
                <a:gd name="T5" fmla="*/ 29 h 270"/>
                <a:gd name="T6" fmla="*/ 26 w 103"/>
                <a:gd name="T7" fmla="*/ 57 h 270"/>
                <a:gd name="T8" fmla="*/ 27 w 103"/>
                <a:gd name="T9" fmla="*/ 0 h 270"/>
                <a:gd name="T10" fmla="*/ 34 w 103"/>
                <a:gd name="T11" fmla="*/ 43 h 270"/>
                <a:gd name="T12" fmla="*/ 39 w 103"/>
                <a:gd name="T13" fmla="*/ 67 h 270"/>
                <a:gd name="T14" fmla="*/ 42 w 103"/>
                <a:gd name="T15" fmla="*/ 71 h 270"/>
                <a:gd name="T16" fmla="*/ 44 w 103"/>
                <a:gd name="T17" fmla="*/ 73 h 270"/>
                <a:gd name="T18" fmla="*/ 47 w 103"/>
                <a:gd name="T19" fmla="*/ 77 h 270"/>
                <a:gd name="T20" fmla="*/ 50 w 103"/>
                <a:gd name="T21" fmla="*/ 80 h 270"/>
                <a:gd name="T22" fmla="*/ 51 w 103"/>
                <a:gd name="T23" fmla="*/ 82 h 270"/>
                <a:gd name="T24" fmla="*/ 50 w 103"/>
                <a:gd name="T25" fmla="*/ 82 h 270"/>
                <a:gd name="T26" fmla="*/ 48 w 103"/>
                <a:gd name="T27" fmla="*/ 80 h 270"/>
                <a:gd name="T28" fmla="*/ 44 w 103"/>
                <a:gd name="T29" fmla="*/ 77 h 270"/>
                <a:gd name="T30" fmla="*/ 41 w 103"/>
                <a:gd name="T31" fmla="*/ 75 h 270"/>
                <a:gd name="T32" fmla="*/ 38 w 103"/>
                <a:gd name="T33" fmla="*/ 72 h 270"/>
                <a:gd name="T34" fmla="*/ 32 w 103"/>
                <a:gd name="T35" fmla="*/ 68 h 270"/>
                <a:gd name="T36" fmla="*/ 29 w 103"/>
                <a:gd name="T37" fmla="*/ 66 h 270"/>
                <a:gd name="T38" fmla="*/ 38 w 103"/>
                <a:gd name="T39" fmla="*/ 86 h 270"/>
                <a:gd name="T40" fmla="*/ 17 w 103"/>
                <a:gd name="T41" fmla="*/ 64 h 270"/>
                <a:gd name="T42" fmla="*/ 52 w 103"/>
                <a:gd name="T43" fmla="*/ 135 h 270"/>
                <a:gd name="T44" fmla="*/ 32 w 103"/>
                <a:gd name="T45" fmla="*/ 124 h 270"/>
                <a:gd name="T46" fmla="*/ 0 w 103"/>
                <a:gd name="T47" fmla="*/ 78 h 270"/>
                <a:gd name="T48" fmla="*/ 34 w 103"/>
                <a:gd name="T49" fmla="*/ 112 h 270"/>
                <a:gd name="T50" fmla="*/ 34 w 103"/>
                <a:gd name="T51" fmla="*/ 112 h 27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03"/>
                <a:gd name="T79" fmla="*/ 0 h 270"/>
                <a:gd name="T80" fmla="*/ 103 w 103"/>
                <a:gd name="T81" fmla="*/ 270 h 27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03" h="270">
                  <a:moveTo>
                    <a:pt x="68" y="224"/>
                  </a:moveTo>
                  <a:lnTo>
                    <a:pt x="20" y="136"/>
                  </a:lnTo>
                  <a:lnTo>
                    <a:pt x="30" y="58"/>
                  </a:lnTo>
                  <a:lnTo>
                    <a:pt x="52" y="114"/>
                  </a:lnTo>
                  <a:lnTo>
                    <a:pt x="54" y="0"/>
                  </a:lnTo>
                  <a:lnTo>
                    <a:pt x="68" y="85"/>
                  </a:lnTo>
                  <a:lnTo>
                    <a:pt x="78" y="134"/>
                  </a:lnTo>
                  <a:lnTo>
                    <a:pt x="83" y="141"/>
                  </a:lnTo>
                  <a:lnTo>
                    <a:pt x="88" y="146"/>
                  </a:lnTo>
                  <a:lnTo>
                    <a:pt x="93" y="153"/>
                  </a:lnTo>
                  <a:lnTo>
                    <a:pt x="100" y="159"/>
                  </a:lnTo>
                  <a:lnTo>
                    <a:pt x="102" y="164"/>
                  </a:lnTo>
                  <a:lnTo>
                    <a:pt x="100" y="164"/>
                  </a:lnTo>
                  <a:lnTo>
                    <a:pt x="95" y="159"/>
                  </a:lnTo>
                  <a:lnTo>
                    <a:pt x="88" y="154"/>
                  </a:lnTo>
                  <a:lnTo>
                    <a:pt x="81" y="149"/>
                  </a:lnTo>
                  <a:lnTo>
                    <a:pt x="75" y="144"/>
                  </a:lnTo>
                  <a:lnTo>
                    <a:pt x="63" y="136"/>
                  </a:lnTo>
                  <a:lnTo>
                    <a:pt x="58" y="132"/>
                  </a:lnTo>
                  <a:lnTo>
                    <a:pt x="75" y="171"/>
                  </a:lnTo>
                  <a:lnTo>
                    <a:pt x="34" y="127"/>
                  </a:lnTo>
                  <a:lnTo>
                    <a:pt x="103" y="270"/>
                  </a:lnTo>
                  <a:lnTo>
                    <a:pt x="63" y="248"/>
                  </a:lnTo>
                  <a:lnTo>
                    <a:pt x="0" y="156"/>
                  </a:lnTo>
                  <a:lnTo>
                    <a:pt x="68" y="224"/>
                  </a:lnTo>
                  <a:close/>
                </a:path>
              </a:pathLst>
            </a:custGeom>
            <a:solidFill>
              <a:srgbClr val="F5857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06" name="Freeform 42">
              <a:extLst>
                <a:ext uri="{FF2B5EF4-FFF2-40B4-BE49-F238E27FC236}">
                  <a16:creationId xmlns:a16="http://schemas.microsoft.com/office/drawing/2014/main" id="{D22AEE7D-9067-4E44-BB1D-D51543EFE8ED}"/>
                </a:ext>
              </a:extLst>
            </p:cNvPr>
            <p:cNvSpPr>
              <a:spLocks/>
            </p:cNvSpPr>
            <p:nvPr/>
          </p:nvSpPr>
          <p:spPr bwMode="auto">
            <a:xfrm>
              <a:off x="4611" y="2300"/>
              <a:ext cx="116" cy="139"/>
            </a:xfrm>
            <a:custGeom>
              <a:avLst/>
              <a:gdLst>
                <a:gd name="T0" fmla="*/ 34 w 233"/>
                <a:gd name="T1" fmla="*/ 35 h 278"/>
                <a:gd name="T2" fmla="*/ 18 w 233"/>
                <a:gd name="T3" fmla="*/ 55 h 278"/>
                <a:gd name="T4" fmla="*/ 13 w 233"/>
                <a:gd name="T5" fmla="*/ 81 h 278"/>
                <a:gd name="T6" fmla="*/ 9 w 233"/>
                <a:gd name="T7" fmla="*/ 54 h 278"/>
                <a:gd name="T8" fmla="*/ 0 w 233"/>
                <a:gd name="T9" fmla="*/ 73 h 278"/>
                <a:gd name="T10" fmla="*/ 24 w 233"/>
                <a:gd name="T11" fmla="*/ 122 h 278"/>
                <a:gd name="T12" fmla="*/ 23 w 233"/>
                <a:gd name="T13" fmla="*/ 97 h 278"/>
                <a:gd name="T14" fmla="*/ 43 w 233"/>
                <a:gd name="T15" fmla="*/ 139 h 278"/>
                <a:gd name="T16" fmla="*/ 71 w 233"/>
                <a:gd name="T17" fmla="*/ 122 h 278"/>
                <a:gd name="T18" fmla="*/ 43 w 233"/>
                <a:gd name="T19" fmla="*/ 97 h 278"/>
                <a:gd name="T20" fmla="*/ 50 w 233"/>
                <a:gd name="T21" fmla="*/ 64 h 278"/>
                <a:gd name="T22" fmla="*/ 55 w 233"/>
                <a:gd name="T23" fmla="*/ 90 h 278"/>
                <a:gd name="T24" fmla="*/ 60 w 233"/>
                <a:gd name="T25" fmla="*/ 47 h 278"/>
                <a:gd name="T26" fmla="*/ 77 w 233"/>
                <a:gd name="T27" fmla="*/ 66 h 278"/>
                <a:gd name="T28" fmla="*/ 78 w 233"/>
                <a:gd name="T29" fmla="*/ 65 h 278"/>
                <a:gd name="T30" fmla="*/ 79 w 233"/>
                <a:gd name="T31" fmla="*/ 62 h 278"/>
                <a:gd name="T32" fmla="*/ 81 w 233"/>
                <a:gd name="T33" fmla="*/ 59 h 278"/>
                <a:gd name="T34" fmla="*/ 82 w 233"/>
                <a:gd name="T35" fmla="*/ 55 h 278"/>
                <a:gd name="T36" fmla="*/ 84 w 233"/>
                <a:gd name="T37" fmla="*/ 51 h 278"/>
                <a:gd name="T38" fmla="*/ 86 w 233"/>
                <a:gd name="T39" fmla="*/ 47 h 278"/>
                <a:gd name="T40" fmla="*/ 88 w 233"/>
                <a:gd name="T41" fmla="*/ 43 h 278"/>
                <a:gd name="T42" fmla="*/ 90 w 233"/>
                <a:gd name="T43" fmla="*/ 38 h 278"/>
                <a:gd name="T44" fmla="*/ 92 w 233"/>
                <a:gd name="T45" fmla="*/ 34 h 278"/>
                <a:gd name="T46" fmla="*/ 94 w 233"/>
                <a:gd name="T47" fmla="*/ 30 h 278"/>
                <a:gd name="T48" fmla="*/ 96 w 233"/>
                <a:gd name="T49" fmla="*/ 27 h 278"/>
                <a:gd name="T50" fmla="*/ 98 w 233"/>
                <a:gd name="T51" fmla="*/ 24 h 278"/>
                <a:gd name="T52" fmla="*/ 98 w 233"/>
                <a:gd name="T53" fmla="*/ 22 h 278"/>
                <a:gd name="T54" fmla="*/ 99 w 233"/>
                <a:gd name="T55" fmla="*/ 21 h 278"/>
                <a:gd name="T56" fmla="*/ 99 w 233"/>
                <a:gd name="T57" fmla="*/ 35 h 278"/>
                <a:gd name="T58" fmla="*/ 98 w 233"/>
                <a:gd name="T59" fmla="*/ 47 h 278"/>
                <a:gd name="T60" fmla="*/ 116 w 233"/>
                <a:gd name="T61" fmla="*/ 10 h 278"/>
                <a:gd name="T62" fmla="*/ 105 w 233"/>
                <a:gd name="T63" fmla="*/ 19 h 278"/>
                <a:gd name="T64" fmla="*/ 108 w 233"/>
                <a:gd name="T65" fmla="*/ 0 h 278"/>
                <a:gd name="T66" fmla="*/ 78 w 233"/>
                <a:gd name="T67" fmla="*/ 27 h 278"/>
                <a:gd name="T68" fmla="*/ 64 w 233"/>
                <a:gd name="T69" fmla="*/ 40 h 278"/>
                <a:gd name="T70" fmla="*/ 65 w 233"/>
                <a:gd name="T71" fmla="*/ 18 h 278"/>
                <a:gd name="T72" fmla="*/ 45 w 233"/>
                <a:gd name="T73" fmla="*/ 45 h 278"/>
                <a:gd name="T74" fmla="*/ 31 w 233"/>
                <a:gd name="T75" fmla="*/ 61 h 278"/>
                <a:gd name="T76" fmla="*/ 34 w 233"/>
                <a:gd name="T77" fmla="*/ 35 h 278"/>
                <a:gd name="T78" fmla="*/ 34 w 233"/>
                <a:gd name="T79" fmla="*/ 35 h 278"/>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33"/>
                <a:gd name="T121" fmla="*/ 0 h 278"/>
                <a:gd name="T122" fmla="*/ 233 w 233"/>
                <a:gd name="T123" fmla="*/ 278 h 278"/>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33" h="278">
                  <a:moveTo>
                    <a:pt x="68" y="70"/>
                  </a:moveTo>
                  <a:lnTo>
                    <a:pt x="36" y="109"/>
                  </a:lnTo>
                  <a:lnTo>
                    <a:pt x="27" y="161"/>
                  </a:lnTo>
                  <a:lnTo>
                    <a:pt x="19" y="107"/>
                  </a:lnTo>
                  <a:lnTo>
                    <a:pt x="0" y="146"/>
                  </a:lnTo>
                  <a:lnTo>
                    <a:pt x="48" y="243"/>
                  </a:lnTo>
                  <a:lnTo>
                    <a:pt x="46" y="194"/>
                  </a:lnTo>
                  <a:lnTo>
                    <a:pt x="87" y="278"/>
                  </a:lnTo>
                  <a:lnTo>
                    <a:pt x="143" y="244"/>
                  </a:lnTo>
                  <a:lnTo>
                    <a:pt x="87" y="194"/>
                  </a:lnTo>
                  <a:lnTo>
                    <a:pt x="100" y="127"/>
                  </a:lnTo>
                  <a:lnTo>
                    <a:pt x="111" y="180"/>
                  </a:lnTo>
                  <a:lnTo>
                    <a:pt x="121" y="93"/>
                  </a:lnTo>
                  <a:lnTo>
                    <a:pt x="155" y="132"/>
                  </a:lnTo>
                  <a:lnTo>
                    <a:pt x="156" y="129"/>
                  </a:lnTo>
                  <a:lnTo>
                    <a:pt x="158" y="124"/>
                  </a:lnTo>
                  <a:lnTo>
                    <a:pt x="162" y="117"/>
                  </a:lnTo>
                  <a:lnTo>
                    <a:pt x="165" y="110"/>
                  </a:lnTo>
                  <a:lnTo>
                    <a:pt x="168" y="102"/>
                  </a:lnTo>
                  <a:lnTo>
                    <a:pt x="172" y="93"/>
                  </a:lnTo>
                  <a:lnTo>
                    <a:pt x="177" y="85"/>
                  </a:lnTo>
                  <a:lnTo>
                    <a:pt x="180" y="76"/>
                  </a:lnTo>
                  <a:lnTo>
                    <a:pt x="185" y="68"/>
                  </a:lnTo>
                  <a:lnTo>
                    <a:pt x="189" y="60"/>
                  </a:lnTo>
                  <a:lnTo>
                    <a:pt x="192" y="53"/>
                  </a:lnTo>
                  <a:lnTo>
                    <a:pt x="196" y="48"/>
                  </a:lnTo>
                  <a:lnTo>
                    <a:pt x="197" y="44"/>
                  </a:lnTo>
                  <a:lnTo>
                    <a:pt x="199" y="41"/>
                  </a:lnTo>
                  <a:lnTo>
                    <a:pt x="199" y="70"/>
                  </a:lnTo>
                  <a:lnTo>
                    <a:pt x="197" y="93"/>
                  </a:lnTo>
                  <a:lnTo>
                    <a:pt x="233" y="19"/>
                  </a:lnTo>
                  <a:lnTo>
                    <a:pt x="211" y="37"/>
                  </a:lnTo>
                  <a:lnTo>
                    <a:pt x="216" y="0"/>
                  </a:lnTo>
                  <a:lnTo>
                    <a:pt x="156" y="53"/>
                  </a:lnTo>
                  <a:lnTo>
                    <a:pt x="128" y="80"/>
                  </a:lnTo>
                  <a:lnTo>
                    <a:pt x="131" y="36"/>
                  </a:lnTo>
                  <a:lnTo>
                    <a:pt x="90" y="90"/>
                  </a:lnTo>
                  <a:lnTo>
                    <a:pt x="63" y="121"/>
                  </a:lnTo>
                  <a:lnTo>
                    <a:pt x="68" y="70"/>
                  </a:lnTo>
                  <a:close/>
                </a:path>
              </a:pathLst>
            </a:custGeom>
            <a:solidFill>
              <a:srgbClr val="F5857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07" name="Freeform 43">
              <a:extLst>
                <a:ext uri="{FF2B5EF4-FFF2-40B4-BE49-F238E27FC236}">
                  <a16:creationId xmlns:a16="http://schemas.microsoft.com/office/drawing/2014/main" id="{F1A2FCE3-B453-408B-B05F-FFD9C697265A}"/>
                </a:ext>
              </a:extLst>
            </p:cNvPr>
            <p:cNvSpPr>
              <a:spLocks/>
            </p:cNvSpPr>
            <p:nvPr/>
          </p:nvSpPr>
          <p:spPr bwMode="auto">
            <a:xfrm>
              <a:off x="4702" y="2532"/>
              <a:ext cx="65" cy="39"/>
            </a:xfrm>
            <a:custGeom>
              <a:avLst/>
              <a:gdLst>
                <a:gd name="T0" fmla="*/ 0 w 131"/>
                <a:gd name="T1" fmla="*/ 11 h 78"/>
                <a:gd name="T2" fmla="*/ 22 w 131"/>
                <a:gd name="T3" fmla="*/ 15 h 78"/>
                <a:gd name="T4" fmla="*/ 14 w 131"/>
                <a:gd name="T5" fmla="*/ 25 h 78"/>
                <a:gd name="T6" fmla="*/ 33 w 131"/>
                <a:gd name="T7" fmla="*/ 27 h 78"/>
                <a:gd name="T8" fmla="*/ 52 w 131"/>
                <a:gd name="T9" fmla="*/ 30 h 78"/>
                <a:gd name="T10" fmla="*/ 55 w 131"/>
                <a:gd name="T11" fmla="*/ 32 h 78"/>
                <a:gd name="T12" fmla="*/ 59 w 131"/>
                <a:gd name="T13" fmla="*/ 36 h 78"/>
                <a:gd name="T14" fmla="*/ 63 w 131"/>
                <a:gd name="T15" fmla="*/ 39 h 78"/>
                <a:gd name="T16" fmla="*/ 65 w 131"/>
                <a:gd name="T17" fmla="*/ 39 h 78"/>
                <a:gd name="T18" fmla="*/ 64 w 131"/>
                <a:gd name="T19" fmla="*/ 37 h 78"/>
                <a:gd name="T20" fmla="*/ 63 w 131"/>
                <a:gd name="T21" fmla="*/ 32 h 78"/>
                <a:gd name="T22" fmla="*/ 62 w 131"/>
                <a:gd name="T23" fmla="*/ 28 h 78"/>
                <a:gd name="T24" fmla="*/ 60 w 131"/>
                <a:gd name="T25" fmla="*/ 26 h 78"/>
                <a:gd name="T26" fmla="*/ 59 w 131"/>
                <a:gd name="T27" fmla="*/ 22 h 78"/>
                <a:gd name="T28" fmla="*/ 57 w 131"/>
                <a:gd name="T29" fmla="*/ 18 h 78"/>
                <a:gd name="T30" fmla="*/ 56 w 131"/>
                <a:gd name="T31" fmla="*/ 15 h 78"/>
                <a:gd name="T32" fmla="*/ 55 w 131"/>
                <a:gd name="T33" fmla="*/ 11 h 78"/>
                <a:gd name="T34" fmla="*/ 53 w 131"/>
                <a:gd name="T35" fmla="*/ 9 h 78"/>
                <a:gd name="T36" fmla="*/ 52 w 131"/>
                <a:gd name="T37" fmla="*/ 5 h 78"/>
                <a:gd name="T38" fmla="*/ 51 w 131"/>
                <a:gd name="T39" fmla="*/ 2 h 78"/>
                <a:gd name="T40" fmla="*/ 51 w 131"/>
                <a:gd name="T41" fmla="*/ 0 h 78"/>
                <a:gd name="T42" fmla="*/ 15 w 131"/>
                <a:gd name="T43" fmla="*/ 4 h 78"/>
                <a:gd name="T44" fmla="*/ 0 w 131"/>
                <a:gd name="T45" fmla="*/ 11 h 78"/>
                <a:gd name="T46" fmla="*/ 0 w 131"/>
                <a:gd name="T47" fmla="*/ 11 h 7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31"/>
                <a:gd name="T73" fmla="*/ 0 h 78"/>
                <a:gd name="T74" fmla="*/ 131 w 131"/>
                <a:gd name="T75" fmla="*/ 78 h 7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31" h="78">
                  <a:moveTo>
                    <a:pt x="0" y="21"/>
                  </a:moveTo>
                  <a:lnTo>
                    <a:pt x="44" y="29"/>
                  </a:lnTo>
                  <a:lnTo>
                    <a:pt x="29" y="49"/>
                  </a:lnTo>
                  <a:lnTo>
                    <a:pt x="66" y="54"/>
                  </a:lnTo>
                  <a:lnTo>
                    <a:pt x="105" y="60"/>
                  </a:lnTo>
                  <a:lnTo>
                    <a:pt x="110" y="63"/>
                  </a:lnTo>
                  <a:lnTo>
                    <a:pt x="119" y="71"/>
                  </a:lnTo>
                  <a:lnTo>
                    <a:pt x="127" y="77"/>
                  </a:lnTo>
                  <a:lnTo>
                    <a:pt x="131" y="78"/>
                  </a:lnTo>
                  <a:lnTo>
                    <a:pt x="129" y="73"/>
                  </a:lnTo>
                  <a:lnTo>
                    <a:pt x="126" y="63"/>
                  </a:lnTo>
                  <a:lnTo>
                    <a:pt x="124" y="56"/>
                  </a:lnTo>
                  <a:lnTo>
                    <a:pt x="120" y="51"/>
                  </a:lnTo>
                  <a:lnTo>
                    <a:pt x="119" y="43"/>
                  </a:lnTo>
                  <a:lnTo>
                    <a:pt x="115" y="36"/>
                  </a:lnTo>
                  <a:lnTo>
                    <a:pt x="112" y="29"/>
                  </a:lnTo>
                  <a:lnTo>
                    <a:pt x="110" y="22"/>
                  </a:lnTo>
                  <a:lnTo>
                    <a:pt x="107" y="17"/>
                  </a:lnTo>
                  <a:lnTo>
                    <a:pt x="105" y="10"/>
                  </a:lnTo>
                  <a:lnTo>
                    <a:pt x="102" y="4"/>
                  </a:lnTo>
                  <a:lnTo>
                    <a:pt x="102" y="0"/>
                  </a:lnTo>
                  <a:lnTo>
                    <a:pt x="30" y="7"/>
                  </a:lnTo>
                  <a:lnTo>
                    <a:pt x="0" y="21"/>
                  </a:lnTo>
                  <a:close/>
                </a:path>
              </a:pathLst>
            </a:custGeom>
            <a:solidFill>
              <a:srgbClr val="FA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08" name="Freeform 44">
              <a:extLst>
                <a:ext uri="{FF2B5EF4-FFF2-40B4-BE49-F238E27FC236}">
                  <a16:creationId xmlns:a16="http://schemas.microsoft.com/office/drawing/2014/main" id="{1919C048-95FB-40A3-BA3B-BFC13DEFF15A}"/>
                </a:ext>
              </a:extLst>
            </p:cNvPr>
            <p:cNvSpPr>
              <a:spLocks/>
            </p:cNvSpPr>
            <p:nvPr/>
          </p:nvSpPr>
          <p:spPr bwMode="auto">
            <a:xfrm>
              <a:off x="4766" y="2520"/>
              <a:ext cx="63" cy="120"/>
            </a:xfrm>
            <a:custGeom>
              <a:avLst/>
              <a:gdLst>
                <a:gd name="T0" fmla="*/ 0 w 128"/>
                <a:gd name="T1" fmla="*/ 4 h 241"/>
                <a:gd name="T2" fmla="*/ 23 w 128"/>
                <a:gd name="T3" fmla="*/ 47 h 241"/>
                <a:gd name="T4" fmla="*/ 16 w 128"/>
                <a:gd name="T5" fmla="*/ 61 h 241"/>
                <a:gd name="T6" fmla="*/ 0 w 128"/>
                <a:gd name="T7" fmla="*/ 63 h 241"/>
                <a:gd name="T8" fmla="*/ 14 w 128"/>
                <a:gd name="T9" fmla="*/ 72 h 241"/>
                <a:gd name="T10" fmla="*/ 37 w 128"/>
                <a:gd name="T11" fmla="*/ 72 h 241"/>
                <a:gd name="T12" fmla="*/ 30 w 128"/>
                <a:gd name="T13" fmla="*/ 95 h 241"/>
                <a:gd name="T14" fmla="*/ 42 w 128"/>
                <a:gd name="T15" fmla="*/ 98 h 241"/>
                <a:gd name="T16" fmla="*/ 38 w 128"/>
                <a:gd name="T17" fmla="*/ 120 h 241"/>
                <a:gd name="T18" fmla="*/ 62 w 128"/>
                <a:gd name="T19" fmla="*/ 104 h 241"/>
                <a:gd name="T20" fmla="*/ 63 w 128"/>
                <a:gd name="T21" fmla="*/ 88 h 241"/>
                <a:gd name="T22" fmla="*/ 51 w 128"/>
                <a:gd name="T23" fmla="*/ 59 h 241"/>
                <a:gd name="T24" fmla="*/ 38 w 128"/>
                <a:gd name="T25" fmla="*/ 47 h 241"/>
                <a:gd name="T26" fmla="*/ 21 w 128"/>
                <a:gd name="T27" fmla="*/ 15 h 241"/>
                <a:gd name="T28" fmla="*/ 42 w 128"/>
                <a:gd name="T29" fmla="*/ 0 h 241"/>
                <a:gd name="T30" fmla="*/ 12 w 128"/>
                <a:gd name="T31" fmla="*/ 0 h 241"/>
                <a:gd name="T32" fmla="*/ 0 w 128"/>
                <a:gd name="T33" fmla="*/ 4 h 241"/>
                <a:gd name="T34" fmla="*/ 0 w 128"/>
                <a:gd name="T35" fmla="*/ 4 h 24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8"/>
                <a:gd name="T55" fmla="*/ 0 h 241"/>
                <a:gd name="T56" fmla="*/ 128 w 128"/>
                <a:gd name="T57" fmla="*/ 241 h 24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8" h="241">
                  <a:moveTo>
                    <a:pt x="0" y="9"/>
                  </a:moveTo>
                  <a:lnTo>
                    <a:pt x="46" y="95"/>
                  </a:lnTo>
                  <a:lnTo>
                    <a:pt x="32" y="123"/>
                  </a:lnTo>
                  <a:lnTo>
                    <a:pt x="0" y="126"/>
                  </a:lnTo>
                  <a:lnTo>
                    <a:pt x="29" y="145"/>
                  </a:lnTo>
                  <a:lnTo>
                    <a:pt x="75" y="145"/>
                  </a:lnTo>
                  <a:lnTo>
                    <a:pt x="61" y="190"/>
                  </a:lnTo>
                  <a:lnTo>
                    <a:pt x="85" y="197"/>
                  </a:lnTo>
                  <a:lnTo>
                    <a:pt x="78" y="241"/>
                  </a:lnTo>
                  <a:lnTo>
                    <a:pt x="126" y="209"/>
                  </a:lnTo>
                  <a:lnTo>
                    <a:pt x="128" y="177"/>
                  </a:lnTo>
                  <a:lnTo>
                    <a:pt x="104" y="119"/>
                  </a:lnTo>
                  <a:lnTo>
                    <a:pt x="77" y="94"/>
                  </a:lnTo>
                  <a:lnTo>
                    <a:pt x="43" y="31"/>
                  </a:lnTo>
                  <a:lnTo>
                    <a:pt x="85" y="0"/>
                  </a:lnTo>
                  <a:lnTo>
                    <a:pt x="24" y="0"/>
                  </a:lnTo>
                  <a:lnTo>
                    <a:pt x="0" y="9"/>
                  </a:lnTo>
                  <a:close/>
                </a:path>
              </a:pathLst>
            </a:custGeom>
            <a:solidFill>
              <a:srgbClr val="FA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09" name="Freeform 45">
              <a:extLst>
                <a:ext uri="{FF2B5EF4-FFF2-40B4-BE49-F238E27FC236}">
                  <a16:creationId xmlns:a16="http://schemas.microsoft.com/office/drawing/2014/main" id="{1AF0E5BE-F605-4607-8EB1-BECCFB217FBB}"/>
                </a:ext>
              </a:extLst>
            </p:cNvPr>
            <p:cNvSpPr>
              <a:spLocks/>
            </p:cNvSpPr>
            <p:nvPr/>
          </p:nvSpPr>
          <p:spPr bwMode="auto">
            <a:xfrm>
              <a:off x="4762" y="2539"/>
              <a:ext cx="21" cy="35"/>
            </a:xfrm>
            <a:custGeom>
              <a:avLst/>
              <a:gdLst>
                <a:gd name="T0" fmla="*/ 3 w 43"/>
                <a:gd name="T1" fmla="*/ 14 h 70"/>
                <a:gd name="T2" fmla="*/ 9 w 43"/>
                <a:gd name="T3" fmla="*/ 35 h 70"/>
                <a:gd name="T4" fmla="*/ 18 w 43"/>
                <a:gd name="T5" fmla="*/ 35 h 70"/>
                <a:gd name="T6" fmla="*/ 21 w 43"/>
                <a:gd name="T7" fmla="*/ 30 h 70"/>
                <a:gd name="T8" fmla="*/ 0 w 43"/>
                <a:gd name="T9" fmla="*/ 0 h 70"/>
                <a:gd name="T10" fmla="*/ 3 w 43"/>
                <a:gd name="T11" fmla="*/ 14 h 70"/>
                <a:gd name="T12" fmla="*/ 3 w 43"/>
                <a:gd name="T13" fmla="*/ 14 h 70"/>
                <a:gd name="T14" fmla="*/ 0 60000 65536"/>
                <a:gd name="T15" fmla="*/ 0 60000 65536"/>
                <a:gd name="T16" fmla="*/ 0 60000 65536"/>
                <a:gd name="T17" fmla="*/ 0 60000 65536"/>
                <a:gd name="T18" fmla="*/ 0 60000 65536"/>
                <a:gd name="T19" fmla="*/ 0 60000 65536"/>
                <a:gd name="T20" fmla="*/ 0 60000 65536"/>
                <a:gd name="T21" fmla="*/ 0 w 43"/>
                <a:gd name="T22" fmla="*/ 0 h 70"/>
                <a:gd name="T23" fmla="*/ 43 w 43"/>
                <a:gd name="T24" fmla="*/ 70 h 7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 h="70">
                  <a:moveTo>
                    <a:pt x="7" y="28"/>
                  </a:moveTo>
                  <a:lnTo>
                    <a:pt x="19" y="70"/>
                  </a:lnTo>
                  <a:lnTo>
                    <a:pt x="36" y="70"/>
                  </a:lnTo>
                  <a:lnTo>
                    <a:pt x="43" y="60"/>
                  </a:lnTo>
                  <a:lnTo>
                    <a:pt x="0" y="0"/>
                  </a:lnTo>
                  <a:lnTo>
                    <a:pt x="7" y="28"/>
                  </a:lnTo>
                  <a:close/>
                </a:path>
              </a:pathLst>
            </a:custGeom>
            <a:solidFill>
              <a:srgbClr val="FFFDF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10" name="Freeform 46">
              <a:extLst>
                <a:ext uri="{FF2B5EF4-FFF2-40B4-BE49-F238E27FC236}">
                  <a16:creationId xmlns:a16="http://schemas.microsoft.com/office/drawing/2014/main" id="{FDBFDF68-90FF-41AE-B631-9395FA12B03B}"/>
                </a:ext>
              </a:extLst>
            </p:cNvPr>
            <p:cNvSpPr>
              <a:spLocks/>
            </p:cNvSpPr>
            <p:nvPr/>
          </p:nvSpPr>
          <p:spPr bwMode="auto">
            <a:xfrm>
              <a:off x="4698" y="2560"/>
              <a:ext cx="48" cy="24"/>
            </a:xfrm>
            <a:custGeom>
              <a:avLst/>
              <a:gdLst>
                <a:gd name="T0" fmla="*/ 0 w 97"/>
                <a:gd name="T1" fmla="*/ 0 h 49"/>
                <a:gd name="T2" fmla="*/ 18 w 97"/>
                <a:gd name="T3" fmla="*/ 16 h 49"/>
                <a:gd name="T4" fmla="*/ 48 w 97"/>
                <a:gd name="T5" fmla="*/ 24 h 49"/>
                <a:gd name="T6" fmla="*/ 41 w 97"/>
                <a:gd name="T7" fmla="*/ 6 h 49"/>
                <a:gd name="T8" fmla="*/ 0 w 97"/>
                <a:gd name="T9" fmla="*/ 0 h 49"/>
                <a:gd name="T10" fmla="*/ 0 w 97"/>
                <a:gd name="T11" fmla="*/ 0 h 49"/>
                <a:gd name="T12" fmla="*/ 0 60000 65536"/>
                <a:gd name="T13" fmla="*/ 0 60000 65536"/>
                <a:gd name="T14" fmla="*/ 0 60000 65536"/>
                <a:gd name="T15" fmla="*/ 0 60000 65536"/>
                <a:gd name="T16" fmla="*/ 0 60000 65536"/>
                <a:gd name="T17" fmla="*/ 0 60000 65536"/>
                <a:gd name="T18" fmla="*/ 0 w 97"/>
                <a:gd name="T19" fmla="*/ 0 h 49"/>
                <a:gd name="T20" fmla="*/ 97 w 97"/>
                <a:gd name="T21" fmla="*/ 49 h 49"/>
              </a:gdLst>
              <a:ahLst/>
              <a:cxnLst>
                <a:cxn ang="T12">
                  <a:pos x="T0" y="T1"/>
                </a:cxn>
                <a:cxn ang="T13">
                  <a:pos x="T2" y="T3"/>
                </a:cxn>
                <a:cxn ang="T14">
                  <a:pos x="T4" y="T5"/>
                </a:cxn>
                <a:cxn ang="T15">
                  <a:pos x="T6" y="T7"/>
                </a:cxn>
                <a:cxn ang="T16">
                  <a:pos x="T8" y="T9"/>
                </a:cxn>
                <a:cxn ang="T17">
                  <a:pos x="T10" y="T11"/>
                </a:cxn>
              </a:cxnLst>
              <a:rect l="T18" t="T19" r="T20" b="T21"/>
              <a:pathLst>
                <a:path w="97" h="49">
                  <a:moveTo>
                    <a:pt x="0" y="0"/>
                  </a:moveTo>
                  <a:lnTo>
                    <a:pt x="36" y="32"/>
                  </a:lnTo>
                  <a:lnTo>
                    <a:pt x="97" y="49"/>
                  </a:lnTo>
                  <a:lnTo>
                    <a:pt x="82" y="12"/>
                  </a:lnTo>
                  <a:lnTo>
                    <a:pt x="0" y="0"/>
                  </a:lnTo>
                  <a:close/>
                </a:path>
              </a:pathLst>
            </a:custGeom>
            <a:solidFill>
              <a:srgbClr val="FFFDF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11" name="Freeform 47">
              <a:extLst>
                <a:ext uri="{FF2B5EF4-FFF2-40B4-BE49-F238E27FC236}">
                  <a16:creationId xmlns:a16="http://schemas.microsoft.com/office/drawing/2014/main" id="{F2E14BA9-6D04-4A72-A9F6-5A3B548E607C}"/>
                </a:ext>
              </a:extLst>
            </p:cNvPr>
            <p:cNvSpPr>
              <a:spLocks/>
            </p:cNvSpPr>
            <p:nvPr/>
          </p:nvSpPr>
          <p:spPr bwMode="auto">
            <a:xfrm>
              <a:off x="4700" y="2495"/>
              <a:ext cx="36" cy="30"/>
            </a:xfrm>
            <a:custGeom>
              <a:avLst/>
              <a:gdLst>
                <a:gd name="T0" fmla="*/ 7 w 71"/>
                <a:gd name="T1" fmla="*/ 7 h 60"/>
                <a:gd name="T2" fmla="*/ 0 w 71"/>
                <a:gd name="T3" fmla="*/ 21 h 60"/>
                <a:gd name="T4" fmla="*/ 10 w 71"/>
                <a:gd name="T5" fmla="*/ 30 h 60"/>
                <a:gd name="T6" fmla="*/ 36 w 71"/>
                <a:gd name="T7" fmla="*/ 21 h 60"/>
                <a:gd name="T8" fmla="*/ 20 w 71"/>
                <a:gd name="T9" fmla="*/ 12 h 60"/>
                <a:gd name="T10" fmla="*/ 8 w 71"/>
                <a:gd name="T11" fmla="*/ 0 h 60"/>
                <a:gd name="T12" fmla="*/ 7 w 71"/>
                <a:gd name="T13" fmla="*/ 7 h 60"/>
                <a:gd name="T14" fmla="*/ 7 w 71"/>
                <a:gd name="T15" fmla="*/ 7 h 60"/>
                <a:gd name="T16" fmla="*/ 0 60000 65536"/>
                <a:gd name="T17" fmla="*/ 0 60000 65536"/>
                <a:gd name="T18" fmla="*/ 0 60000 65536"/>
                <a:gd name="T19" fmla="*/ 0 60000 65536"/>
                <a:gd name="T20" fmla="*/ 0 60000 65536"/>
                <a:gd name="T21" fmla="*/ 0 60000 65536"/>
                <a:gd name="T22" fmla="*/ 0 60000 65536"/>
                <a:gd name="T23" fmla="*/ 0 60000 65536"/>
                <a:gd name="T24" fmla="*/ 0 w 71"/>
                <a:gd name="T25" fmla="*/ 0 h 60"/>
                <a:gd name="T26" fmla="*/ 71 w 71"/>
                <a:gd name="T27" fmla="*/ 60 h 6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1" h="60">
                  <a:moveTo>
                    <a:pt x="13" y="14"/>
                  </a:moveTo>
                  <a:lnTo>
                    <a:pt x="0" y="41"/>
                  </a:lnTo>
                  <a:lnTo>
                    <a:pt x="20" y="60"/>
                  </a:lnTo>
                  <a:lnTo>
                    <a:pt x="71" y="41"/>
                  </a:lnTo>
                  <a:lnTo>
                    <a:pt x="40" y="24"/>
                  </a:lnTo>
                  <a:lnTo>
                    <a:pt x="15" y="0"/>
                  </a:lnTo>
                  <a:lnTo>
                    <a:pt x="13" y="14"/>
                  </a:lnTo>
                  <a:close/>
                </a:path>
              </a:pathLst>
            </a:custGeom>
            <a:solidFill>
              <a:srgbClr val="FFFDF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12" name="Freeform 48">
              <a:extLst>
                <a:ext uri="{FF2B5EF4-FFF2-40B4-BE49-F238E27FC236}">
                  <a16:creationId xmlns:a16="http://schemas.microsoft.com/office/drawing/2014/main" id="{359DF997-3F7C-4771-BF32-712FBA49D3E5}"/>
                </a:ext>
              </a:extLst>
            </p:cNvPr>
            <p:cNvSpPr>
              <a:spLocks/>
            </p:cNvSpPr>
            <p:nvPr/>
          </p:nvSpPr>
          <p:spPr bwMode="auto">
            <a:xfrm>
              <a:off x="5197" y="2542"/>
              <a:ext cx="187" cy="206"/>
            </a:xfrm>
            <a:custGeom>
              <a:avLst/>
              <a:gdLst>
                <a:gd name="T0" fmla="*/ 82 w 376"/>
                <a:gd name="T1" fmla="*/ 25 h 412"/>
                <a:gd name="T2" fmla="*/ 100 w 376"/>
                <a:gd name="T3" fmla="*/ 20 h 412"/>
                <a:gd name="T4" fmla="*/ 121 w 376"/>
                <a:gd name="T5" fmla="*/ 23 h 412"/>
                <a:gd name="T6" fmla="*/ 128 w 376"/>
                <a:gd name="T7" fmla="*/ 40 h 412"/>
                <a:gd name="T8" fmla="*/ 123 w 376"/>
                <a:gd name="T9" fmla="*/ 75 h 412"/>
                <a:gd name="T10" fmla="*/ 103 w 376"/>
                <a:gd name="T11" fmla="*/ 101 h 412"/>
                <a:gd name="T12" fmla="*/ 107 w 376"/>
                <a:gd name="T13" fmla="*/ 71 h 412"/>
                <a:gd name="T14" fmla="*/ 85 w 376"/>
                <a:gd name="T15" fmla="*/ 109 h 412"/>
                <a:gd name="T16" fmla="*/ 73 w 376"/>
                <a:gd name="T17" fmla="*/ 119 h 412"/>
                <a:gd name="T18" fmla="*/ 92 w 376"/>
                <a:gd name="T19" fmla="*/ 137 h 412"/>
                <a:gd name="T20" fmla="*/ 85 w 376"/>
                <a:gd name="T21" fmla="*/ 148 h 412"/>
                <a:gd name="T22" fmla="*/ 70 w 376"/>
                <a:gd name="T23" fmla="*/ 175 h 412"/>
                <a:gd name="T24" fmla="*/ 75 w 376"/>
                <a:gd name="T25" fmla="*/ 137 h 412"/>
                <a:gd name="T26" fmla="*/ 64 w 376"/>
                <a:gd name="T27" fmla="*/ 147 h 412"/>
                <a:gd name="T28" fmla="*/ 51 w 376"/>
                <a:gd name="T29" fmla="*/ 168 h 412"/>
                <a:gd name="T30" fmla="*/ 28 w 376"/>
                <a:gd name="T31" fmla="*/ 178 h 412"/>
                <a:gd name="T32" fmla="*/ 17 w 376"/>
                <a:gd name="T33" fmla="*/ 188 h 412"/>
                <a:gd name="T34" fmla="*/ 23 w 376"/>
                <a:gd name="T35" fmla="*/ 146 h 412"/>
                <a:gd name="T36" fmla="*/ 0 w 376"/>
                <a:gd name="T37" fmla="*/ 158 h 412"/>
                <a:gd name="T38" fmla="*/ 7 w 376"/>
                <a:gd name="T39" fmla="*/ 174 h 412"/>
                <a:gd name="T40" fmla="*/ 3 w 376"/>
                <a:gd name="T41" fmla="*/ 184 h 412"/>
                <a:gd name="T42" fmla="*/ 10 w 376"/>
                <a:gd name="T43" fmla="*/ 203 h 412"/>
                <a:gd name="T44" fmla="*/ 19 w 376"/>
                <a:gd name="T45" fmla="*/ 206 h 412"/>
                <a:gd name="T46" fmla="*/ 36 w 376"/>
                <a:gd name="T47" fmla="*/ 191 h 412"/>
                <a:gd name="T48" fmla="*/ 59 w 376"/>
                <a:gd name="T49" fmla="*/ 197 h 412"/>
                <a:gd name="T50" fmla="*/ 65 w 376"/>
                <a:gd name="T51" fmla="*/ 204 h 412"/>
                <a:gd name="T52" fmla="*/ 85 w 376"/>
                <a:gd name="T53" fmla="*/ 200 h 412"/>
                <a:gd name="T54" fmla="*/ 92 w 376"/>
                <a:gd name="T55" fmla="*/ 205 h 412"/>
                <a:gd name="T56" fmla="*/ 97 w 376"/>
                <a:gd name="T57" fmla="*/ 205 h 412"/>
                <a:gd name="T58" fmla="*/ 117 w 376"/>
                <a:gd name="T59" fmla="*/ 181 h 412"/>
                <a:gd name="T60" fmla="*/ 123 w 376"/>
                <a:gd name="T61" fmla="*/ 164 h 412"/>
                <a:gd name="T62" fmla="*/ 173 w 376"/>
                <a:gd name="T63" fmla="*/ 134 h 412"/>
                <a:gd name="T64" fmla="*/ 184 w 376"/>
                <a:gd name="T65" fmla="*/ 108 h 412"/>
                <a:gd name="T66" fmla="*/ 187 w 376"/>
                <a:gd name="T67" fmla="*/ 58 h 412"/>
                <a:gd name="T68" fmla="*/ 173 w 376"/>
                <a:gd name="T69" fmla="*/ 30 h 412"/>
                <a:gd name="T70" fmla="*/ 149 w 376"/>
                <a:gd name="T71" fmla="*/ 13 h 412"/>
                <a:gd name="T72" fmla="*/ 115 w 376"/>
                <a:gd name="T73" fmla="*/ 1 h 412"/>
                <a:gd name="T74" fmla="*/ 82 w 376"/>
                <a:gd name="T75" fmla="*/ 0 h 412"/>
                <a:gd name="T76" fmla="*/ 78 w 376"/>
                <a:gd name="T77" fmla="*/ 16 h 412"/>
                <a:gd name="T78" fmla="*/ 82 w 376"/>
                <a:gd name="T79" fmla="*/ 25 h 412"/>
                <a:gd name="T80" fmla="*/ 82 w 376"/>
                <a:gd name="T81" fmla="*/ 25 h 4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76"/>
                <a:gd name="T124" fmla="*/ 0 h 412"/>
                <a:gd name="T125" fmla="*/ 376 w 376"/>
                <a:gd name="T126" fmla="*/ 412 h 41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76" h="412">
                  <a:moveTo>
                    <a:pt x="165" y="50"/>
                  </a:moveTo>
                  <a:lnTo>
                    <a:pt x="202" y="39"/>
                  </a:lnTo>
                  <a:lnTo>
                    <a:pt x="243" y="45"/>
                  </a:lnTo>
                  <a:lnTo>
                    <a:pt x="257" y="79"/>
                  </a:lnTo>
                  <a:lnTo>
                    <a:pt x="248" y="150"/>
                  </a:lnTo>
                  <a:lnTo>
                    <a:pt x="208" y="201"/>
                  </a:lnTo>
                  <a:lnTo>
                    <a:pt x="216" y="142"/>
                  </a:lnTo>
                  <a:lnTo>
                    <a:pt x="170" y="217"/>
                  </a:lnTo>
                  <a:lnTo>
                    <a:pt x="146" y="237"/>
                  </a:lnTo>
                  <a:lnTo>
                    <a:pt x="185" y="273"/>
                  </a:lnTo>
                  <a:lnTo>
                    <a:pt x="170" y="295"/>
                  </a:lnTo>
                  <a:lnTo>
                    <a:pt x="140" y="349"/>
                  </a:lnTo>
                  <a:lnTo>
                    <a:pt x="151" y="273"/>
                  </a:lnTo>
                  <a:lnTo>
                    <a:pt x="129" y="293"/>
                  </a:lnTo>
                  <a:lnTo>
                    <a:pt x="102" y="335"/>
                  </a:lnTo>
                  <a:lnTo>
                    <a:pt x="56" y="356"/>
                  </a:lnTo>
                  <a:lnTo>
                    <a:pt x="34" y="376"/>
                  </a:lnTo>
                  <a:lnTo>
                    <a:pt x="46" y="291"/>
                  </a:lnTo>
                  <a:lnTo>
                    <a:pt x="0" y="315"/>
                  </a:lnTo>
                  <a:lnTo>
                    <a:pt x="14" y="347"/>
                  </a:lnTo>
                  <a:lnTo>
                    <a:pt x="6" y="368"/>
                  </a:lnTo>
                  <a:lnTo>
                    <a:pt x="21" y="405"/>
                  </a:lnTo>
                  <a:lnTo>
                    <a:pt x="38" y="412"/>
                  </a:lnTo>
                  <a:lnTo>
                    <a:pt x="73" y="381"/>
                  </a:lnTo>
                  <a:lnTo>
                    <a:pt x="118" y="393"/>
                  </a:lnTo>
                  <a:lnTo>
                    <a:pt x="131" y="407"/>
                  </a:lnTo>
                  <a:lnTo>
                    <a:pt x="170" y="400"/>
                  </a:lnTo>
                  <a:lnTo>
                    <a:pt x="184" y="410"/>
                  </a:lnTo>
                  <a:lnTo>
                    <a:pt x="196" y="410"/>
                  </a:lnTo>
                  <a:lnTo>
                    <a:pt x="235" y="361"/>
                  </a:lnTo>
                  <a:lnTo>
                    <a:pt x="248" y="327"/>
                  </a:lnTo>
                  <a:lnTo>
                    <a:pt x="347" y="268"/>
                  </a:lnTo>
                  <a:lnTo>
                    <a:pt x="369" y="215"/>
                  </a:lnTo>
                  <a:lnTo>
                    <a:pt x="376" y="115"/>
                  </a:lnTo>
                  <a:lnTo>
                    <a:pt x="347" y="59"/>
                  </a:lnTo>
                  <a:lnTo>
                    <a:pt x="299" y="25"/>
                  </a:lnTo>
                  <a:lnTo>
                    <a:pt x="231" y="1"/>
                  </a:lnTo>
                  <a:lnTo>
                    <a:pt x="165" y="0"/>
                  </a:lnTo>
                  <a:lnTo>
                    <a:pt x="157" y="32"/>
                  </a:lnTo>
                  <a:lnTo>
                    <a:pt x="165" y="50"/>
                  </a:lnTo>
                  <a:close/>
                </a:path>
              </a:pathLst>
            </a:custGeom>
            <a:solidFill>
              <a:srgbClr val="FA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13" name="Freeform 49">
              <a:extLst>
                <a:ext uri="{FF2B5EF4-FFF2-40B4-BE49-F238E27FC236}">
                  <a16:creationId xmlns:a16="http://schemas.microsoft.com/office/drawing/2014/main" id="{F8E7BBFC-69AF-4944-9BB8-4BAD71684FD1}"/>
                </a:ext>
              </a:extLst>
            </p:cNvPr>
            <p:cNvSpPr>
              <a:spLocks/>
            </p:cNvSpPr>
            <p:nvPr/>
          </p:nvSpPr>
          <p:spPr bwMode="auto">
            <a:xfrm>
              <a:off x="4694" y="2573"/>
              <a:ext cx="79" cy="75"/>
            </a:xfrm>
            <a:custGeom>
              <a:avLst/>
              <a:gdLst>
                <a:gd name="T0" fmla="*/ 79 w 158"/>
                <a:gd name="T1" fmla="*/ 75 h 150"/>
                <a:gd name="T2" fmla="*/ 33 w 158"/>
                <a:gd name="T3" fmla="*/ 25 h 150"/>
                <a:gd name="T4" fmla="*/ 25 w 158"/>
                <a:gd name="T5" fmla="*/ 15 h 150"/>
                <a:gd name="T6" fmla="*/ 1 w 158"/>
                <a:gd name="T7" fmla="*/ 0 h 150"/>
                <a:gd name="T8" fmla="*/ 0 w 158"/>
                <a:gd name="T9" fmla="*/ 8 h 150"/>
                <a:gd name="T10" fmla="*/ 22 w 158"/>
                <a:gd name="T11" fmla="*/ 34 h 150"/>
                <a:gd name="T12" fmla="*/ 39 w 158"/>
                <a:gd name="T13" fmla="*/ 65 h 150"/>
                <a:gd name="T14" fmla="*/ 54 w 158"/>
                <a:gd name="T15" fmla="*/ 73 h 150"/>
                <a:gd name="T16" fmla="*/ 79 w 158"/>
                <a:gd name="T17" fmla="*/ 75 h 150"/>
                <a:gd name="T18" fmla="*/ 79 w 158"/>
                <a:gd name="T19" fmla="*/ 75 h 1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8"/>
                <a:gd name="T31" fmla="*/ 0 h 150"/>
                <a:gd name="T32" fmla="*/ 158 w 158"/>
                <a:gd name="T33" fmla="*/ 150 h 1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8" h="150">
                  <a:moveTo>
                    <a:pt x="158" y="150"/>
                  </a:moveTo>
                  <a:lnTo>
                    <a:pt x="66" y="49"/>
                  </a:lnTo>
                  <a:lnTo>
                    <a:pt x="49" y="29"/>
                  </a:lnTo>
                  <a:lnTo>
                    <a:pt x="1" y="0"/>
                  </a:lnTo>
                  <a:lnTo>
                    <a:pt x="0" y="16"/>
                  </a:lnTo>
                  <a:lnTo>
                    <a:pt x="44" y="68"/>
                  </a:lnTo>
                  <a:lnTo>
                    <a:pt x="78" y="129"/>
                  </a:lnTo>
                  <a:lnTo>
                    <a:pt x="108" y="146"/>
                  </a:lnTo>
                  <a:lnTo>
                    <a:pt x="158" y="150"/>
                  </a:lnTo>
                  <a:close/>
                </a:path>
              </a:pathLst>
            </a:custGeom>
            <a:solidFill>
              <a:srgbClr val="FA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14" name="Freeform 50">
              <a:extLst>
                <a:ext uri="{FF2B5EF4-FFF2-40B4-BE49-F238E27FC236}">
                  <a16:creationId xmlns:a16="http://schemas.microsoft.com/office/drawing/2014/main" id="{AF71FC6D-B8C1-468D-B79F-46E6392DB714}"/>
                </a:ext>
              </a:extLst>
            </p:cNvPr>
            <p:cNvSpPr>
              <a:spLocks/>
            </p:cNvSpPr>
            <p:nvPr/>
          </p:nvSpPr>
          <p:spPr bwMode="auto">
            <a:xfrm>
              <a:off x="4720" y="2632"/>
              <a:ext cx="108" cy="167"/>
            </a:xfrm>
            <a:custGeom>
              <a:avLst/>
              <a:gdLst>
                <a:gd name="T0" fmla="*/ 0 w 215"/>
                <a:gd name="T1" fmla="*/ 0 h 334"/>
                <a:gd name="T2" fmla="*/ 15 w 215"/>
                <a:gd name="T3" fmla="*/ 70 h 334"/>
                <a:gd name="T4" fmla="*/ 48 w 215"/>
                <a:gd name="T5" fmla="*/ 76 h 334"/>
                <a:gd name="T6" fmla="*/ 49 w 215"/>
                <a:gd name="T7" fmla="*/ 98 h 334"/>
                <a:gd name="T8" fmla="*/ 108 w 215"/>
                <a:gd name="T9" fmla="*/ 167 h 334"/>
                <a:gd name="T10" fmla="*/ 72 w 215"/>
                <a:gd name="T11" fmla="*/ 90 h 334"/>
                <a:gd name="T12" fmla="*/ 25 w 215"/>
                <a:gd name="T13" fmla="*/ 11 h 334"/>
                <a:gd name="T14" fmla="*/ 0 w 215"/>
                <a:gd name="T15" fmla="*/ 0 h 334"/>
                <a:gd name="T16" fmla="*/ 0 w 215"/>
                <a:gd name="T17" fmla="*/ 0 h 33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15"/>
                <a:gd name="T28" fmla="*/ 0 h 334"/>
                <a:gd name="T29" fmla="*/ 215 w 215"/>
                <a:gd name="T30" fmla="*/ 334 h 33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15" h="334">
                  <a:moveTo>
                    <a:pt x="0" y="0"/>
                  </a:moveTo>
                  <a:lnTo>
                    <a:pt x="30" y="139"/>
                  </a:lnTo>
                  <a:lnTo>
                    <a:pt x="95" y="151"/>
                  </a:lnTo>
                  <a:lnTo>
                    <a:pt x="98" y="195"/>
                  </a:lnTo>
                  <a:lnTo>
                    <a:pt x="215" y="334"/>
                  </a:lnTo>
                  <a:lnTo>
                    <a:pt x="144" y="180"/>
                  </a:lnTo>
                  <a:lnTo>
                    <a:pt x="49" y="21"/>
                  </a:lnTo>
                  <a:lnTo>
                    <a:pt x="0" y="0"/>
                  </a:lnTo>
                  <a:close/>
                </a:path>
              </a:pathLst>
            </a:custGeom>
            <a:solidFill>
              <a:srgbClr val="00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15" name="Freeform 51">
              <a:extLst>
                <a:ext uri="{FF2B5EF4-FFF2-40B4-BE49-F238E27FC236}">
                  <a16:creationId xmlns:a16="http://schemas.microsoft.com/office/drawing/2014/main" id="{2884FEFF-BAD6-4D32-9613-98F382567F8F}"/>
                </a:ext>
              </a:extLst>
            </p:cNvPr>
            <p:cNvSpPr>
              <a:spLocks/>
            </p:cNvSpPr>
            <p:nvPr/>
          </p:nvSpPr>
          <p:spPr bwMode="auto">
            <a:xfrm>
              <a:off x="4957" y="3341"/>
              <a:ext cx="223" cy="436"/>
            </a:xfrm>
            <a:custGeom>
              <a:avLst/>
              <a:gdLst>
                <a:gd name="T0" fmla="*/ 0 w 446"/>
                <a:gd name="T1" fmla="*/ 15 h 870"/>
                <a:gd name="T2" fmla="*/ 37 w 446"/>
                <a:gd name="T3" fmla="*/ 16 h 870"/>
                <a:gd name="T4" fmla="*/ 72 w 446"/>
                <a:gd name="T5" fmla="*/ 33 h 870"/>
                <a:gd name="T6" fmla="*/ 106 w 446"/>
                <a:gd name="T7" fmla="*/ 95 h 870"/>
                <a:gd name="T8" fmla="*/ 128 w 446"/>
                <a:gd name="T9" fmla="*/ 189 h 870"/>
                <a:gd name="T10" fmla="*/ 162 w 446"/>
                <a:gd name="T11" fmla="*/ 242 h 870"/>
                <a:gd name="T12" fmla="*/ 179 w 446"/>
                <a:gd name="T13" fmla="*/ 304 h 870"/>
                <a:gd name="T14" fmla="*/ 174 w 446"/>
                <a:gd name="T15" fmla="*/ 347 h 870"/>
                <a:gd name="T16" fmla="*/ 157 w 446"/>
                <a:gd name="T17" fmla="*/ 379 h 870"/>
                <a:gd name="T18" fmla="*/ 136 w 446"/>
                <a:gd name="T19" fmla="*/ 383 h 870"/>
                <a:gd name="T20" fmla="*/ 101 w 446"/>
                <a:gd name="T21" fmla="*/ 369 h 870"/>
                <a:gd name="T22" fmla="*/ 54 w 446"/>
                <a:gd name="T23" fmla="*/ 309 h 870"/>
                <a:gd name="T24" fmla="*/ 79 w 446"/>
                <a:gd name="T25" fmla="*/ 372 h 870"/>
                <a:gd name="T26" fmla="*/ 83 w 446"/>
                <a:gd name="T27" fmla="*/ 394 h 870"/>
                <a:gd name="T28" fmla="*/ 110 w 446"/>
                <a:gd name="T29" fmla="*/ 425 h 870"/>
                <a:gd name="T30" fmla="*/ 151 w 446"/>
                <a:gd name="T31" fmla="*/ 436 h 870"/>
                <a:gd name="T32" fmla="*/ 206 w 446"/>
                <a:gd name="T33" fmla="*/ 407 h 870"/>
                <a:gd name="T34" fmla="*/ 223 w 446"/>
                <a:gd name="T35" fmla="*/ 293 h 870"/>
                <a:gd name="T36" fmla="*/ 200 w 446"/>
                <a:gd name="T37" fmla="*/ 217 h 870"/>
                <a:gd name="T38" fmla="*/ 167 w 446"/>
                <a:gd name="T39" fmla="*/ 73 h 870"/>
                <a:gd name="T40" fmla="*/ 138 w 446"/>
                <a:gd name="T41" fmla="*/ 4 h 870"/>
                <a:gd name="T42" fmla="*/ 43 w 446"/>
                <a:gd name="T43" fmla="*/ 0 h 870"/>
                <a:gd name="T44" fmla="*/ 11 w 446"/>
                <a:gd name="T45" fmla="*/ 0 h 870"/>
                <a:gd name="T46" fmla="*/ 0 w 446"/>
                <a:gd name="T47" fmla="*/ 15 h 870"/>
                <a:gd name="T48" fmla="*/ 0 w 446"/>
                <a:gd name="T49" fmla="*/ 15 h 87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46"/>
                <a:gd name="T76" fmla="*/ 0 h 870"/>
                <a:gd name="T77" fmla="*/ 446 w 446"/>
                <a:gd name="T78" fmla="*/ 870 h 87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46" h="870">
                  <a:moveTo>
                    <a:pt x="0" y="29"/>
                  </a:moveTo>
                  <a:lnTo>
                    <a:pt x="73" y="32"/>
                  </a:lnTo>
                  <a:lnTo>
                    <a:pt x="143" y="66"/>
                  </a:lnTo>
                  <a:lnTo>
                    <a:pt x="212" y="190"/>
                  </a:lnTo>
                  <a:lnTo>
                    <a:pt x="256" y="377"/>
                  </a:lnTo>
                  <a:lnTo>
                    <a:pt x="323" y="483"/>
                  </a:lnTo>
                  <a:lnTo>
                    <a:pt x="358" y="607"/>
                  </a:lnTo>
                  <a:lnTo>
                    <a:pt x="348" y="692"/>
                  </a:lnTo>
                  <a:lnTo>
                    <a:pt x="314" y="756"/>
                  </a:lnTo>
                  <a:lnTo>
                    <a:pt x="272" y="765"/>
                  </a:lnTo>
                  <a:lnTo>
                    <a:pt x="202" y="736"/>
                  </a:lnTo>
                  <a:lnTo>
                    <a:pt x="107" y="617"/>
                  </a:lnTo>
                  <a:lnTo>
                    <a:pt x="158" y="743"/>
                  </a:lnTo>
                  <a:lnTo>
                    <a:pt x="165" y="787"/>
                  </a:lnTo>
                  <a:lnTo>
                    <a:pt x="219" y="848"/>
                  </a:lnTo>
                  <a:lnTo>
                    <a:pt x="301" y="870"/>
                  </a:lnTo>
                  <a:lnTo>
                    <a:pt x="411" y="812"/>
                  </a:lnTo>
                  <a:lnTo>
                    <a:pt x="446" y="585"/>
                  </a:lnTo>
                  <a:lnTo>
                    <a:pt x="399" y="434"/>
                  </a:lnTo>
                  <a:lnTo>
                    <a:pt x="333" y="146"/>
                  </a:lnTo>
                  <a:lnTo>
                    <a:pt x="275" y="7"/>
                  </a:lnTo>
                  <a:lnTo>
                    <a:pt x="85" y="0"/>
                  </a:lnTo>
                  <a:lnTo>
                    <a:pt x="22" y="0"/>
                  </a:lnTo>
                  <a:lnTo>
                    <a:pt x="0" y="29"/>
                  </a:lnTo>
                  <a:close/>
                </a:path>
              </a:pathLst>
            </a:custGeom>
            <a:solidFill>
              <a:srgbClr val="FA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16" name="Freeform 52">
              <a:extLst>
                <a:ext uri="{FF2B5EF4-FFF2-40B4-BE49-F238E27FC236}">
                  <a16:creationId xmlns:a16="http://schemas.microsoft.com/office/drawing/2014/main" id="{9304448C-4344-4ACB-84BA-22BAE8B217A4}"/>
                </a:ext>
              </a:extLst>
            </p:cNvPr>
            <p:cNvSpPr>
              <a:spLocks/>
            </p:cNvSpPr>
            <p:nvPr/>
          </p:nvSpPr>
          <p:spPr bwMode="auto">
            <a:xfrm>
              <a:off x="5107" y="3152"/>
              <a:ext cx="201" cy="495"/>
            </a:xfrm>
            <a:custGeom>
              <a:avLst/>
              <a:gdLst>
                <a:gd name="T0" fmla="*/ 0 w 402"/>
                <a:gd name="T1" fmla="*/ 99 h 989"/>
                <a:gd name="T2" fmla="*/ 55 w 402"/>
                <a:gd name="T3" fmla="*/ 66 h 989"/>
                <a:gd name="T4" fmla="*/ 102 w 402"/>
                <a:gd name="T5" fmla="*/ 41 h 989"/>
                <a:gd name="T6" fmla="*/ 128 w 402"/>
                <a:gd name="T7" fmla="*/ 41 h 989"/>
                <a:gd name="T8" fmla="*/ 148 w 402"/>
                <a:gd name="T9" fmla="*/ 76 h 989"/>
                <a:gd name="T10" fmla="*/ 148 w 402"/>
                <a:gd name="T11" fmla="*/ 147 h 989"/>
                <a:gd name="T12" fmla="*/ 143 w 402"/>
                <a:gd name="T13" fmla="*/ 207 h 989"/>
                <a:gd name="T14" fmla="*/ 133 w 402"/>
                <a:gd name="T15" fmla="*/ 259 h 989"/>
                <a:gd name="T16" fmla="*/ 159 w 402"/>
                <a:gd name="T17" fmla="*/ 222 h 989"/>
                <a:gd name="T18" fmla="*/ 148 w 402"/>
                <a:gd name="T19" fmla="*/ 297 h 989"/>
                <a:gd name="T20" fmla="*/ 152 w 402"/>
                <a:gd name="T21" fmla="*/ 337 h 989"/>
                <a:gd name="T22" fmla="*/ 155 w 402"/>
                <a:gd name="T23" fmla="*/ 383 h 989"/>
                <a:gd name="T24" fmla="*/ 139 w 402"/>
                <a:gd name="T25" fmla="*/ 412 h 989"/>
                <a:gd name="T26" fmla="*/ 137 w 402"/>
                <a:gd name="T27" fmla="*/ 439 h 989"/>
                <a:gd name="T28" fmla="*/ 135 w 402"/>
                <a:gd name="T29" fmla="*/ 467 h 989"/>
                <a:gd name="T30" fmla="*/ 119 w 402"/>
                <a:gd name="T31" fmla="*/ 493 h 989"/>
                <a:gd name="T32" fmla="*/ 166 w 402"/>
                <a:gd name="T33" fmla="*/ 495 h 989"/>
                <a:gd name="T34" fmla="*/ 201 w 402"/>
                <a:gd name="T35" fmla="*/ 469 h 989"/>
                <a:gd name="T36" fmla="*/ 190 w 402"/>
                <a:gd name="T37" fmla="*/ 335 h 989"/>
                <a:gd name="T38" fmla="*/ 194 w 402"/>
                <a:gd name="T39" fmla="*/ 172 h 989"/>
                <a:gd name="T40" fmla="*/ 177 w 402"/>
                <a:gd name="T41" fmla="*/ 26 h 989"/>
                <a:gd name="T42" fmla="*/ 152 w 402"/>
                <a:gd name="T43" fmla="*/ 17 h 989"/>
                <a:gd name="T44" fmla="*/ 102 w 402"/>
                <a:gd name="T45" fmla="*/ 0 h 989"/>
                <a:gd name="T46" fmla="*/ 0 w 402"/>
                <a:gd name="T47" fmla="*/ 99 h 989"/>
                <a:gd name="T48" fmla="*/ 0 w 402"/>
                <a:gd name="T49" fmla="*/ 99 h 98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2"/>
                <a:gd name="T76" fmla="*/ 0 h 989"/>
                <a:gd name="T77" fmla="*/ 402 w 402"/>
                <a:gd name="T78" fmla="*/ 989 h 98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2" h="989">
                  <a:moveTo>
                    <a:pt x="0" y="198"/>
                  </a:moveTo>
                  <a:lnTo>
                    <a:pt x="110" y="132"/>
                  </a:lnTo>
                  <a:lnTo>
                    <a:pt x="203" y="81"/>
                  </a:lnTo>
                  <a:lnTo>
                    <a:pt x="256" y="81"/>
                  </a:lnTo>
                  <a:lnTo>
                    <a:pt x="295" y="151"/>
                  </a:lnTo>
                  <a:lnTo>
                    <a:pt x="295" y="293"/>
                  </a:lnTo>
                  <a:lnTo>
                    <a:pt x="285" y="414"/>
                  </a:lnTo>
                  <a:lnTo>
                    <a:pt x="266" y="517"/>
                  </a:lnTo>
                  <a:lnTo>
                    <a:pt x="317" y="444"/>
                  </a:lnTo>
                  <a:lnTo>
                    <a:pt x="295" y="593"/>
                  </a:lnTo>
                  <a:lnTo>
                    <a:pt x="303" y="673"/>
                  </a:lnTo>
                  <a:lnTo>
                    <a:pt x="310" y="765"/>
                  </a:lnTo>
                  <a:lnTo>
                    <a:pt x="278" y="824"/>
                  </a:lnTo>
                  <a:lnTo>
                    <a:pt x="274" y="878"/>
                  </a:lnTo>
                  <a:lnTo>
                    <a:pt x="269" y="934"/>
                  </a:lnTo>
                  <a:lnTo>
                    <a:pt x="237" y="985"/>
                  </a:lnTo>
                  <a:lnTo>
                    <a:pt x="332" y="989"/>
                  </a:lnTo>
                  <a:lnTo>
                    <a:pt x="402" y="938"/>
                  </a:lnTo>
                  <a:lnTo>
                    <a:pt x="380" y="670"/>
                  </a:lnTo>
                  <a:lnTo>
                    <a:pt x="387" y="344"/>
                  </a:lnTo>
                  <a:lnTo>
                    <a:pt x="354" y="52"/>
                  </a:lnTo>
                  <a:lnTo>
                    <a:pt x="303" y="34"/>
                  </a:lnTo>
                  <a:lnTo>
                    <a:pt x="203" y="0"/>
                  </a:lnTo>
                  <a:lnTo>
                    <a:pt x="0" y="198"/>
                  </a:lnTo>
                  <a:close/>
                </a:path>
              </a:pathLst>
            </a:custGeom>
            <a:solidFill>
              <a:srgbClr val="FA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17" name="Freeform 53">
              <a:extLst>
                <a:ext uri="{FF2B5EF4-FFF2-40B4-BE49-F238E27FC236}">
                  <a16:creationId xmlns:a16="http://schemas.microsoft.com/office/drawing/2014/main" id="{3B9E31F7-FC01-4AC6-91A0-0E46A5705B1D}"/>
                </a:ext>
              </a:extLst>
            </p:cNvPr>
            <p:cNvSpPr>
              <a:spLocks/>
            </p:cNvSpPr>
            <p:nvPr/>
          </p:nvSpPr>
          <p:spPr bwMode="auto">
            <a:xfrm>
              <a:off x="5019" y="3896"/>
              <a:ext cx="73" cy="64"/>
            </a:xfrm>
            <a:custGeom>
              <a:avLst/>
              <a:gdLst>
                <a:gd name="T0" fmla="*/ 24 w 146"/>
                <a:gd name="T1" fmla="*/ 3 h 127"/>
                <a:gd name="T2" fmla="*/ 32 w 146"/>
                <a:gd name="T3" fmla="*/ 30 h 127"/>
                <a:gd name="T4" fmla="*/ 50 w 146"/>
                <a:gd name="T5" fmla="*/ 50 h 127"/>
                <a:gd name="T6" fmla="*/ 73 w 146"/>
                <a:gd name="T7" fmla="*/ 63 h 127"/>
                <a:gd name="T8" fmla="*/ 51 w 146"/>
                <a:gd name="T9" fmla="*/ 64 h 127"/>
                <a:gd name="T10" fmla="*/ 16 w 146"/>
                <a:gd name="T11" fmla="*/ 39 h 127"/>
                <a:gd name="T12" fmla="*/ 0 w 146"/>
                <a:gd name="T13" fmla="*/ 0 h 127"/>
                <a:gd name="T14" fmla="*/ 24 w 146"/>
                <a:gd name="T15" fmla="*/ 3 h 127"/>
                <a:gd name="T16" fmla="*/ 24 w 146"/>
                <a:gd name="T17" fmla="*/ 3 h 1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6"/>
                <a:gd name="T28" fmla="*/ 0 h 127"/>
                <a:gd name="T29" fmla="*/ 146 w 146"/>
                <a:gd name="T30" fmla="*/ 127 h 12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6" h="127">
                  <a:moveTo>
                    <a:pt x="47" y="5"/>
                  </a:moveTo>
                  <a:lnTo>
                    <a:pt x="63" y="60"/>
                  </a:lnTo>
                  <a:lnTo>
                    <a:pt x="100" y="100"/>
                  </a:lnTo>
                  <a:lnTo>
                    <a:pt x="146" y="126"/>
                  </a:lnTo>
                  <a:lnTo>
                    <a:pt x="102" y="127"/>
                  </a:lnTo>
                  <a:lnTo>
                    <a:pt x="32" y="78"/>
                  </a:lnTo>
                  <a:lnTo>
                    <a:pt x="0" y="0"/>
                  </a:lnTo>
                  <a:lnTo>
                    <a:pt x="47" y="5"/>
                  </a:lnTo>
                  <a:close/>
                </a:path>
              </a:pathLst>
            </a:custGeom>
            <a:solidFill>
              <a:srgbClr val="A6A6B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18" name="Freeform 54">
              <a:extLst>
                <a:ext uri="{FF2B5EF4-FFF2-40B4-BE49-F238E27FC236}">
                  <a16:creationId xmlns:a16="http://schemas.microsoft.com/office/drawing/2014/main" id="{F69C1DF1-A940-46F4-BFE0-C200C4824D9E}"/>
                </a:ext>
              </a:extLst>
            </p:cNvPr>
            <p:cNvSpPr>
              <a:spLocks/>
            </p:cNvSpPr>
            <p:nvPr/>
          </p:nvSpPr>
          <p:spPr bwMode="auto">
            <a:xfrm>
              <a:off x="5276" y="4099"/>
              <a:ext cx="71" cy="43"/>
            </a:xfrm>
            <a:custGeom>
              <a:avLst/>
              <a:gdLst>
                <a:gd name="T0" fmla="*/ 0 w 143"/>
                <a:gd name="T1" fmla="*/ 19 h 86"/>
                <a:gd name="T2" fmla="*/ 25 w 143"/>
                <a:gd name="T3" fmla="*/ 0 h 86"/>
                <a:gd name="T4" fmla="*/ 33 w 143"/>
                <a:gd name="T5" fmla="*/ 17 h 86"/>
                <a:gd name="T6" fmla="*/ 71 w 143"/>
                <a:gd name="T7" fmla="*/ 37 h 86"/>
                <a:gd name="T8" fmla="*/ 53 w 143"/>
                <a:gd name="T9" fmla="*/ 43 h 86"/>
                <a:gd name="T10" fmla="*/ 24 w 143"/>
                <a:gd name="T11" fmla="*/ 42 h 86"/>
                <a:gd name="T12" fmla="*/ 0 w 143"/>
                <a:gd name="T13" fmla="*/ 19 h 86"/>
                <a:gd name="T14" fmla="*/ 0 w 143"/>
                <a:gd name="T15" fmla="*/ 19 h 86"/>
                <a:gd name="T16" fmla="*/ 0 60000 65536"/>
                <a:gd name="T17" fmla="*/ 0 60000 65536"/>
                <a:gd name="T18" fmla="*/ 0 60000 65536"/>
                <a:gd name="T19" fmla="*/ 0 60000 65536"/>
                <a:gd name="T20" fmla="*/ 0 60000 65536"/>
                <a:gd name="T21" fmla="*/ 0 60000 65536"/>
                <a:gd name="T22" fmla="*/ 0 60000 65536"/>
                <a:gd name="T23" fmla="*/ 0 60000 65536"/>
                <a:gd name="T24" fmla="*/ 0 w 143"/>
                <a:gd name="T25" fmla="*/ 0 h 86"/>
                <a:gd name="T26" fmla="*/ 143 w 143"/>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3" h="86">
                  <a:moveTo>
                    <a:pt x="0" y="37"/>
                  </a:moveTo>
                  <a:lnTo>
                    <a:pt x="50" y="0"/>
                  </a:lnTo>
                  <a:lnTo>
                    <a:pt x="66" y="34"/>
                  </a:lnTo>
                  <a:lnTo>
                    <a:pt x="143" y="73"/>
                  </a:lnTo>
                  <a:lnTo>
                    <a:pt x="107" y="86"/>
                  </a:lnTo>
                  <a:lnTo>
                    <a:pt x="48" y="83"/>
                  </a:lnTo>
                  <a:lnTo>
                    <a:pt x="0" y="37"/>
                  </a:lnTo>
                  <a:close/>
                </a:path>
              </a:pathLst>
            </a:custGeom>
            <a:solidFill>
              <a:srgbClr val="A6A6B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19" name="Freeform 55">
              <a:extLst>
                <a:ext uri="{FF2B5EF4-FFF2-40B4-BE49-F238E27FC236}">
                  <a16:creationId xmlns:a16="http://schemas.microsoft.com/office/drawing/2014/main" id="{57FFBD40-1680-409E-BAA7-D16E3B07E980}"/>
                </a:ext>
              </a:extLst>
            </p:cNvPr>
            <p:cNvSpPr>
              <a:spLocks/>
            </p:cNvSpPr>
            <p:nvPr/>
          </p:nvSpPr>
          <p:spPr bwMode="auto">
            <a:xfrm>
              <a:off x="5178" y="3628"/>
              <a:ext cx="115" cy="492"/>
            </a:xfrm>
            <a:custGeom>
              <a:avLst/>
              <a:gdLst>
                <a:gd name="T0" fmla="*/ 8 w 231"/>
                <a:gd name="T1" fmla="*/ 7 h 984"/>
                <a:gd name="T2" fmla="*/ 52 w 231"/>
                <a:gd name="T3" fmla="*/ 30 h 984"/>
                <a:gd name="T4" fmla="*/ 28 w 231"/>
                <a:gd name="T5" fmla="*/ 34 h 984"/>
                <a:gd name="T6" fmla="*/ 47 w 231"/>
                <a:gd name="T7" fmla="*/ 51 h 984"/>
                <a:gd name="T8" fmla="*/ 46 w 231"/>
                <a:gd name="T9" fmla="*/ 97 h 984"/>
                <a:gd name="T10" fmla="*/ 53 w 231"/>
                <a:gd name="T11" fmla="*/ 111 h 984"/>
                <a:gd name="T12" fmla="*/ 54 w 231"/>
                <a:gd name="T13" fmla="*/ 156 h 984"/>
                <a:gd name="T14" fmla="*/ 84 w 231"/>
                <a:gd name="T15" fmla="*/ 301 h 984"/>
                <a:gd name="T16" fmla="*/ 91 w 231"/>
                <a:gd name="T17" fmla="*/ 341 h 984"/>
                <a:gd name="T18" fmla="*/ 82 w 231"/>
                <a:gd name="T19" fmla="*/ 399 h 984"/>
                <a:gd name="T20" fmla="*/ 115 w 231"/>
                <a:gd name="T21" fmla="*/ 366 h 984"/>
                <a:gd name="T22" fmla="*/ 108 w 231"/>
                <a:gd name="T23" fmla="*/ 426 h 984"/>
                <a:gd name="T24" fmla="*/ 80 w 231"/>
                <a:gd name="T25" fmla="*/ 445 h 984"/>
                <a:gd name="T26" fmla="*/ 113 w 231"/>
                <a:gd name="T27" fmla="*/ 475 h 984"/>
                <a:gd name="T28" fmla="*/ 93 w 231"/>
                <a:gd name="T29" fmla="*/ 492 h 984"/>
                <a:gd name="T30" fmla="*/ 74 w 231"/>
                <a:gd name="T31" fmla="*/ 471 h 984"/>
                <a:gd name="T32" fmla="*/ 66 w 231"/>
                <a:gd name="T33" fmla="*/ 431 h 984"/>
                <a:gd name="T34" fmla="*/ 63 w 231"/>
                <a:gd name="T35" fmla="*/ 396 h 984"/>
                <a:gd name="T36" fmla="*/ 74 w 231"/>
                <a:gd name="T37" fmla="*/ 344 h 984"/>
                <a:gd name="T38" fmla="*/ 58 w 231"/>
                <a:gd name="T39" fmla="*/ 248 h 984"/>
                <a:gd name="T40" fmla="*/ 41 w 231"/>
                <a:gd name="T41" fmla="*/ 176 h 984"/>
                <a:gd name="T42" fmla="*/ 29 w 231"/>
                <a:gd name="T43" fmla="*/ 139 h 984"/>
                <a:gd name="T44" fmla="*/ 27 w 231"/>
                <a:gd name="T45" fmla="*/ 94 h 984"/>
                <a:gd name="T46" fmla="*/ 21 w 231"/>
                <a:gd name="T47" fmla="*/ 84 h 984"/>
                <a:gd name="T48" fmla="*/ 13 w 231"/>
                <a:gd name="T49" fmla="*/ 41 h 984"/>
                <a:gd name="T50" fmla="*/ 2 w 231"/>
                <a:gd name="T51" fmla="*/ 22 h 984"/>
                <a:gd name="T52" fmla="*/ 0 w 231"/>
                <a:gd name="T53" fmla="*/ 0 h 984"/>
                <a:gd name="T54" fmla="*/ 8 w 231"/>
                <a:gd name="T55" fmla="*/ 7 h 984"/>
                <a:gd name="T56" fmla="*/ 8 w 231"/>
                <a:gd name="T57" fmla="*/ 7 h 98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31"/>
                <a:gd name="T88" fmla="*/ 0 h 984"/>
                <a:gd name="T89" fmla="*/ 231 w 231"/>
                <a:gd name="T90" fmla="*/ 984 h 984"/>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31" h="984">
                  <a:moveTo>
                    <a:pt x="17" y="14"/>
                  </a:moveTo>
                  <a:lnTo>
                    <a:pt x="104" y="60"/>
                  </a:lnTo>
                  <a:lnTo>
                    <a:pt x="56" y="68"/>
                  </a:lnTo>
                  <a:lnTo>
                    <a:pt x="95" y="102"/>
                  </a:lnTo>
                  <a:lnTo>
                    <a:pt x="92" y="194"/>
                  </a:lnTo>
                  <a:lnTo>
                    <a:pt x="107" y="221"/>
                  </a:lnTo>
                  <a:lnTo>
                    <a:pt x="109" y="311"/>
                  </a:lnTo>
                  <a:lnTo>
                    <a:pt x="168" y="602"/>
                  </a:lnTo>
                  <a:lnTo>
                    <a:pt x="183" y="682"/>
                  </a:lnTo>
                  <a:lnTo>
                    <a:pt x="165" y="797"/>
                  </a:lnTo>
                  <a:lnTo>
                    <a:pt x="231" y="731"/>
                  </a:lnTo>
                  <a:lnTo>
                    <a:pt x="217" y="852"/>
                  </a:lnTo>
                  <a:lnTo>
                    <a:pt x="161" y="889"/>
                  </a:lnTo>
                  <a:lnTo>
                    <a:pt x="226" y="950"/>
                  </a:lnTo>
                  <a:lnTo>
                    <a:pt x="187" y="984"/>
                  </a:lnTo>
                  <a:lnTo>
                    <a:pt x="148" y="942"/>
                  </a:lnTo>
                  <a:lnTo>
                    <a:pt x="132" y="862"/>
                  </a:lnTo>
                  <a:lnTo>
                    <a:pt x="126" y="792"/>
                  </a:lnTo>
                  <a:lnTo>
                    <a:pt x="148" y="687"/>
                  </a:lnTo>
                  <a:lnTo>
                    <a:pt x="116" y="496"/>
                  </a:lnTo>
                  <a:lnTo>
                    <a:pt x="82" y="351"/>
                  </a:lnTo>
                  <a:lnTo>
                    <a:pt x="58" y="277"/>
                  </a:lnTo>
                  <a:lnTo>
                    <a:pt x="54" y="187"/>
                  </a:lnTo>
                  <a:lnTo>
                    <a:pt x="43" y="168"/>
                  </a:lnTo>
                  <a:lnTo>
                    <a:pt x="27" y="82"/>
                  </a:lnTo>
                  <a:lnTo>
                    <a:pt x="5" y="43"/>
                  </a:lnTo>
                  <a:lnTo>
                    <a:pt x="0" y="0"/>
                  </a:lnTo>
                  <a:lnTo>
                    <a:pt x="17" y="14"/>
                  </a:lnTo>
                  <a:close/>
                </a:path>
              </a:pathLst>
            </a:custGeom>
            <a:solidFill>
              <a:srgbClr val="D4D4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20" name="Freeform 56">
              <a:extLst>
                <a:ext uri="{FF2B5EF4-FFF2-40B4-BE49-F238E27FC236}">
                  <a16:creationId xmlns:a16="http://schemas.microsoft.com/office/drawing/2014/main" id="{F3F436A5-3208-4EAE-96BA-43FD636B45A0}"/>
                </a:ext>
              </a:extLst>
            </p:cNvPr>
            <p:cNvSpPr>
              <a:spLocks/>
            </p:cNvSpPr>
            <p:nvPr/>
          </p:nvSpPr>
          <p:spPr bwMode="auto">
            <a:xfrm>
              <a:off x="5243" y="3602"/>
              <a:ext cx="108" cy="409"/>
            </a:xfrm>
            <a:custGeom>
              <a:avLst/>
              <a:gdLst>
                <a:gd name="T0" fmla="*/ 71 w 215"/>
                <a:gd name="T1" fmla="*/ 15 h 817"/>
                <a:gd name="T2" fmla="*/ 58 w 215"/>
                <a:gd name="T3" fmla="*/ 50 h 817"/>
                <a:gd name="T4" fmla="*/ 15 w 215"/>
                <a:gd name="T5" fmla="*/ 77 h 817"/>
                <a:gd name="T6" fmla="*/ 40 w 215"/>
                <a:gd name="T7" fmla="*/ 78 h 817"/>
                <a:gd name="T8" fmla="*/ 15 w 215"/>
                <a:gd name="T9" fmla="*/ 99 h 817"/>
                <a:gd name="T10" fmla="*/ 56 w 215"/>
                <a:gd name="T11" fmla="*/ 95 h 817"/>
                <a:gd name="T12" fmla="*/ 23 w 215"/>
                <a:gd name="T13" fmla="*/ 117 h 817"/>
                <a:gd name="T14" fmla="*/ 0 w 215"/>
                <a:gd name="T15" fmla="*/ 130 h 817"/>
                <a:gd name="T16" fmla="*/ 54 w 215"/>
                <a:gd name="T17" fmla="*/ 141 h 817"/>
                <a:gd name="T18" fmla="*/ 62 w 215"/>
                <a:gd name="T19" fmla="*/ 227 h 817"/>
                <a:gd name="T20" fmla="*/ 58 w 215"/>
                <a:gd name="T21" fmla="*/ 338 h 817"/>
                <a:gd name="T22" fmla="*/ 49 w 215"/>
                <a:gd name="T23" fmla="*/ 400 h 817"/>
                <a:gd name="T24" fmla="*/ 84 w 215"/>
                <a:gd name="T25" fmla="*/ 409 h 817"/>
                <a:gd name="T26" fmla="*/ 108 w 215"/>
                <a:gd name="T27" fmla="*/ 92 h 817"/>
                <a:gd name="T28" fmla="*/ 99 w 215"/>
                <a:gd name="T29" fmla="*/ 42 h 817"/>
                <a:gd name="T30" fmla="*/ 88 w 215"/>
                <a:gd name="T31" fmla="*/ 0 h 817"/>
                <a:gd name="T32" fmla="*/ 76 w 215"/>
                <a:gd name="T33" fmla="*/ 0 h 817"/>
                <a:gd name="T34" fmla="*/ 71 w 215"/>
                <a:gd name="T35" fmla="*/ 15 h 817"/>
                <a:gd name="T36" fmla="*/ 71 w 215"/>
                <a:gd name="T37" fmla="*/ 15 h 8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5"/>
                <a:gd name="T58" fmla="*/ 0 h 817"/>
                <a:gd name="T59" fmla="*/ 215 w 215"/>
                <a:gd name="T60" fmla="*/ 817 h 8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5" h="817">
                  <a:moveTo>
                    <a:pt x="142" y="30"/>
                  </a:moveTo>
                  <a:lnTo>
                    <a:pt x="115" y="100"/>
                  </a:lnTo>
                  <a:lnTo>
                    <a:pt x="30" y="154"/>
                  </a:lnTo>
                  <a:lnTo>
                    <a:pt x="80" y="156"/>
                  </a:lnTo>
                  <a:lnTo>
                    <a:pt x="30" y="198"/>
                  </a:lnTo>
                  <a:lnTo>
                    <a:pt x="112" y="190"/>
                  </a:lnTo>
                  <a:lnTo>
                    <a:pt x="46" y="234"/>
                  </a:lnTo>
                  <a:lnTo>
                    <a:pt x="0" y="259"/>
                  </a:lnTo>
                  <a:lnTo>
                    <a:pt x="108" y="281"/>
                  </a:lnTo>
                  <a:lnTo>
                    <a:pt x="124" y="453"/>
                  </a:lnTo>
                  <a:lnTo>
                    <a:pt x="115" y="675"/>
                  </a:lnTo>
                  <a:lnTo>
                    <a:pt x="98" y="800"/>
                  </a:lnTo>
                  <a:lnTo>
                    <a:pt x="168" y="817"/>
                  </a:lnTo>
                  <a:lnTo>
                    <a:pt x="215" y="183"/>
                  </a:lnTo>
                  <a:lnTo>
                    <a:pt x="198" y="83"/>
                  </a:lnTo>
                  <a:lnTo>
                    <a:pt x="175" y="0"/>
                  </a:lnTo>
                  <a:lnTo>
                    <a:pt x="151" y="0"/>
                  </a:lnTo>
                  <a:lnTo>
                    <a:pt x="142" y="30"/>
                  </a:lnTo>
                  <a:close/>
                </a:path>
              </a:pathLst>
            </a:custGeom>
            <a:solidFill>
              <a:srgbClr val="D4D4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21" name="Freeform 57">
              <a:extLst>
                <a:ext uri="{FF2B5EF4-FFF2-40B4-BE49-F238E27FC236}">
                  <a16:creationId xmlns:a16="http://schemas.microsoft.com/office/drawing/2014/main" id="{934BA9BD-2E04-4C97-8D1A-6E5FDC1E06D2}"/>
                </a:ext>
              </a:extLst>
            </p:cNvPr>
            <p:cNvSpPr>
              <a:spLocks/>
            </p:cNvSpPr>
            <p:nvPr/>
          </p:nvSpPr>
          <p:spPr bwMode="auto">
            <a:xfrm>
              <a:off x="4610" y="2614"/>
              <a:ext cx="237" cy="324"/>
            </a:xfrm>
            <a:custGeom>
              <a:avLst/>
              <a:gdLst>
                <a:gd name="T0" fmla="*/ 67 w 473"/>
                <a:gd name="T1" fmla="*/ 26 h 648"/>
                <a:gd name="T2" fmla="*/ 30 w 473"/>
                <a:gd name="T3" fmla="*/ 73 h 648"/>
                <a:gd name="T4" fmla="*/ 10 w 473"/>
                <a:gd name="T5" fmla="*/ 164 h 648"/>
                <a:gd name="T6" fmla="*/ 9 w 473"/>
                <a:gd name="T7" fmla="*/ 193 h 648"/>
                <a:gd name="T8" fmla="*/ 0 w 473"/>
                <a:gd name="T9" fmla="*/ 232 h 648"/>
                <a:gd name="T10" fmla="*/ 27 w 473"/>
                <a:gd name="T11" fmla="*/ 259 h 648"/>
                <a:gd name="T12" fmla="*/ 66 w 473"/>
                <a:gd name="T13" fmla="*/ 283 h 648"/>
                <a:gd name="T14" fmla="*/ 44 w 473"/>
                <a:gd name="T15" fmla="*/ 283 h 648"/>
                <a:gd name="T16" fmla="*/ 68 w 473"/>
                <a:gd name="T17" fmla="*/ 301 h 648"/>
                <a:gd name="T18" fmla="*/ 82 w 473"/>
                <a:gd name="T19" fmla="*/ 311 h 648"/>
                <a:gd name="T20" fmla="*/ 97 w 473"/>
                <a:gd name="T21" fmla="*/ 316 h 648"/>
                <a:gd name="T22" fmla="*/ 100 w 473"/>
                <a:gd name="T23" fmla="*/ 310 h 648"/>
                <a:gd name="T24" fmla="*/ 122 w 473"/>
                <a:gd name="T25" fmla="*/ 267 h 648"/>
                <a:gd name="T26" fmla="*/ 85 w 473"/>
                <a:gd name="T27" fmla="*/ 234 h 648"/>
                <a:gd name="T28" fmla="*/ 68 w 473"/>
                <a:gd name="T29" fmla="*/ 244 h 648"/>
                <a:gd name="T30" fmla="*/ 69 w 473"/>
                <a:gd name="T31" fmla="*/ 254 h 648"/>
                <a:gd name="T32" fmla="*/ 77 w 473"/>
                <a:gd name="T33" fmla="*/ 269 h 648"/>
                <a:gd name="T34" fmla="*/ 23 w 473"/>
                <a:gd name="T35" fmla="*/ 248 h 648"/>
                <a:gd name="T36" fmla="*/ 10 w 473"/>
                <a:gd name="T37" fmla="*/ 213 h 648"/>
                <a:gd name="T38" fmla="*/ 20 w 473"/>
                <a:gd name="T39" fmla="*/ 193 h 648"/>
                <a:gd name="T40" fmla="*/ 17 w 473"/>
                <a:gd name="T41" fmla="*/ 157 h 648"/>
                <a:gd name="T42" fmla="*/ 33 w 473"/>
                <a:gd name="T43" fmla="*/ 148 h 648"/>
                <a:gd name="T44" fmla="*/ 104 w 473"/>
                <a:gd name="T45" fmla="*/ 235 h 648"/>
                <a:gd name="T46" fmla="*/ 29 w 473"/>
                <a:gd name="T47" fmla="*/ 107 h 648"/>
                <a:gd name="T48" fmla="*/ 51 w 473"/>
                <a:gd name="T49" fmla="*/ 70 h 648"/>
                <a:gd name="T50" fmla="*/ 103 w 473"/>
                <a:gd name="T51" fmla="*/ 198 h 648"/>
                <a:gd name="T52" fmla="*/ 65 w 473"/>
                <a:gd name="T53" fmla="*/ 59 h 648"/>
                <a:gd name="T54" fmla="*/ 105 w 473"/>
                <a:gd name="T55" fmla="*/ 28 h 648"/>
                <a:gd name="T56" fmla="*/ 110 w 473"/>
                <a:gd name="T57" fmla="*/ 101 h 648"/>
                <a:gd name="T58" fmla="*/ 118 w 473"/>
                <a:gd name="T59" fmla="*/ 90 h 648"/>
                <a:gd name="T60" fmla="*/ 131 w 473"/>
                <a:gd name="T61" fmla="*/ 32 h 648"/>
                <a:gd name="T62" fmla="*/ 164 w 473"/>
                <a:gd name="T63" fmla="*/ 113 h 648"/>
                <a:gd name="T64" fmla="*/ 201 w 473"/>
                <a:gd name="T65" fmla="*/ 166 h 648"/>
                <a:gd name="T66" fmla="*/ 237 w 473"/>
                <a:gd name="T67" fmla="*/ 160 h 648"/>
                <a:gd name="T68" fmla="*/ 155 w 473"/>
                <a:gd name="T69" fmla="*/ 59 h 648"/>
                <a:gd name="T70" fmla="*/ 132 w 473"/>
                <a:gd name="T71" fmla="*/ 20 h 648"/>
                <a:gd name="T72" fmla="*/ 96 w 473"/>
                <a:gd name="T73" fmla="*/ 2 h 648"/>
                <a:gd name="T74" fmla="*/ 115 w 473"/>
                <a:gd name="T75" fmla="*/ 9 h 6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73"/>
                <a:gd name="T115" fmla="*/ 0 h 648"/>
                <a:gd name="T116" fmla="*/ 473 w 473"/>
                <a:gd name="T117" fmla="*/ 648 h 6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73" h="648">
                  <a:moveTo>
                    <a:pt x="229" y="17"/>
                  </a:moveTo>
                  <a:lnTo>
                    <a:pt x="134" y="51"/>
                  </a:lnTo>
                  <a:lnTo>
                    <a:pt x="108" y="107"/>
                  </a:lnTo>
                  <a:lnTo>
                    <a:pt x="59" y="146"/>
                  </a:lnTo>
                  <a:lnTo>
                    <a:pt x="28" y="202"/>
                  </a:lnTo>
                  <a:lnTo>
                    <a:pt x="20" y="327"/>
                  </a:lnTo>
                  <a:lnTo>
                    <a:pt x="35" y="364"/>
                  </a:lnTo>
                  <a:lnTo>
                    <a:pt x="18" y="386"/>
                  </a:lnTo>
                  <a:lnTo>
                    <a:pt x="12" y="425"/>
                  </a:lnTo>
                  <a:lnTo>
                    <a:pt x="0" y="464"/>
                  </a:lnTo>
                  <a:lnTo>
                    <a:pt x="10" y="487"/>
                  </a:lnTo>
                  <a:lnTo>
                    <a:pt x="54" y="517"/>
                  </a:lnTo>
                  <a:lnTo>
                    <a:pt x="100" y="539"/>
                  </a:lnTo>
                  <a:lnTo>
                    <a:pt x="132" y="566"/>
                  </a:lnTo>
                  <a:lnTo>
                    <a:pt x="81" y="551"/>
                  </a:lnTo>
                  <a:lnTo>
                    <a:pt x="88" y="566"/>
                  </a:lnTo>
                  <a:lnTo>
                    <a:pt x="117" y="578"/>
                  </a:lnTo>
                  <a:lnTo>
                    <a:pt x="135" y="602"/>
                  </a:lnTo>
                  <a:lnTo>
                    <a:pt x="135" y="609"/>
                  </a:lnTo>
                  <a:lnTo>
                    <a:pt x="163" y="622"/>
                  </a:lnTo>
                  <a:lnTo>
                    <a:pt x="188" y="648"/>
                  </a:lnTo>
                  <a:lnTo>
                    <a:pt x="193" y="631"/>
                  </a:lnTo>
                  <a:lnTo>
                    <a:pt x="166" y="604"/>
                  </a:lnTo>
                  <a:lnTo>
                    <a:pt x="200" y="620"/>
                  </a:lnTo>
                  <a:lnTo>
                    <a:pt x="229" y="590"/>
                  </a:lnTo>
                  <a:lnTo>
                    <a:pt x="244" y="534"/>
                  </a:lnTo>
                  <a:lnTo>
                    <a:pt x="208" y="514"/>
                  </a:lnTo>
                  <a:lnTo>
                    <a:pt x="169" y="468"/>
                  </a:lnTo>
                  <a:lnTo>
                    <a:pt x="185" y="505"/>
                  </a:lnTo>
                  <a:lnTo>
                    <a:pt x="135" y="487"/>
                  </a:lnTo>
                  <a:lnTo>
                    <a:pt x="71" y="470"/>
                  </a:lnTo>
                  <a:lnTo>
                    <a:pt x="137" y="507"/>
                  </a:lnTo>
                  <a:lnTo>
                    <a:pt x="108" y="510"/>
                  </a:lnTo>
                  <a:lnTo>
                    <a:pt x="154" y="537"/>
                  </a:lnTo>
                  <a:lnTo>
                    <a:pt x="93" y="522"/>
                  </a:lnTo>
                  <a:lnTo>
                    <a:pt x="45" y="495"/>
                  </a:lnTo>
                  <a:lnTo>
                    <a:pt x="18" y="456"/>
                  </a:lnTo>
                  <a:lnTo>
                    <a:pt x="20" y="425"/>
                  </a:lnTo>
                  <a:lnTo>
                    <a:pt x="52" y="402"/>
                  </a:lnTo>
                  <a:lnTo>
                    <a:pt x="40" y="385"/>
                  </a:lnTo>
                  <a:lnTo>
                    <a:pt x="47" y="364"/>
                  </a:lnTo>
                  <a:lnTo>
                    <a:pt x="34" y="313"/>
                  </a:lnTo>
                  <a:lnTo>
                    <a:pt x="44" y="219"/>
                  </a:lnTo>
                  <a:lnTo>
                    <a:pt x="66" y="295"/>
                  </a:lnTo>
                  <a:lnTo>
                    <a:pt x="129" y="381"/>
                  </a:lnTo>
                  <a:lnTo>
                    <a:pt x="208" y="470"/>
                  </a:lnTo>
                  <a:lnTo>
                    <a:pt x="115" y="324"/>
                  </a:lnTo>
                  <a:lnTo>
                    <a:pt x="57" y="213"/>
                  </a:lnTo>
                  <a:lnTo>
                    <a:pt x="64" y="171"/>
                  </a:lnTo>
                  <a:lnTo>
                    <a:pt x="101" y="140"/>
                  </a:lnTo>
                  <a:lnTo>
                    <a:pt x="124" y="249"/>
                  </a:lnTo>
                  <a:lnTo>
                    <a:pt x="205" y="395"/>
                  </a:lnTo>
                  <a:lnTo>
                    <a:pt x="134" y="227"/>
                  </a:lnTo>
                  <a:lnTo>
                    <a:pt x="129" y="117"/>
                  </a:lnTo>
                  <a:lnTo>
                    <a:pt x="154" y="69"/>
                  </a:lnTo>
                  <a:lnTo>
                    <a:pt x="210" y="56"/>
                  </a:lnTo>
                  <a:lnTo>
                    <a:pt x="210" y="125"/>
                  </a:lnTo>
                  <a:lnTo>
                    <a:pt x="219" y="202"/>
                  </a:lnTo>
                  <a:lnTo>
                    <a:pt x="280" y="200"/>
                  </a:lnTo>
                  <a:lnTo>
                    <a:pt x="236" y="180"/>
                  </a:lnTo>
                  <a:lnTo>
                    <a:pt x="224" y="40"/>
                  </a:lnTo>
                  <a:lnTo>
                    <a:pt x="261" y="64"/>
                  </a:lnTo>
                  <a:lnTo>
                    <a:pt x="324" y="183"/>
                  </a:lnTo>
                  <a:lnTo>
                    <a:pt x="327" y="225"/>
                  </a:lnTo>
                  <a:lnTo>
                    <a:pt x="370" y="254"/>
                  </a:lnTo>
                  <a:lnTo>
                    <a:pt x="402" y="332"/>
                  </a:lnTo>
                  <a:lnTo>
                    <a:pt x="463" y="403"/>
                  </a:lnTo>
                  <a:lnTo>
                    <a:pt x="473" y="320"/>
                  </a:lnTo>
                  <a:lnTo>
                    <a:pt x="382" y="229"/>
                  </a:lnTo>
                  <a:lnTo>
                    <a:pt x="310" y="118"/>
                  </a:lnTo>
                  <a:lnTo>
                    <a:pt x="285" y="59"/>
                  </a:lnTo>
                  <a:lnTo>
                    <a:pt x="263" y="40"/>
                  </a:lnTo>
                  <a:lnTo>
                    <a:pt x="225" y="0"/>
                  </a:lnTo>
                  <a:lnTo>
                    <a:pt x="191" y="3"/>
                  </a:lnTo>
                  <a:lnTo>
                    <a:pt x="180" y="23"/>
                  </a:lnTo>
                  <a:lnTo>
                    <a:pt x="229"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22" name="Freeform 58">
              <a:extLst>
                <a:ext uri="{FF2B5EF4-FFF2-40B4-BE49-F238E27FC236}">
                  <a16:creationId xmlns:a16="http://schemas.microsoft.com/office/drawing/2014/main" id="{A2B6FB1B-0B1B-4B51-B467-EE3CCE201745}"/>
                </a:ext>
              </a:extLst>
            </p:cNvPr>
            <p:cNvSpPr>
              <a:spLocks/>
            </p:cNvSpPr>
            <p:nvPr/>
          </p:nvSpPr>
          <p:spPr bwMode="auto">
            <a:xfrm>
              <a:off x="4729" y="2709"/>
              <a:ext cx="110" cy="190"/>
            </a:xfrm>
            <a:custGeom>
              <a:avLst/>
              <a:gdLst>
                <a:gd name="T0" fmla="*/ 0 w 221"/>
                <a:gd name="T1" fmla="*/ 0 h 380"/>
                <a:gd name="T2" fmla="*/ 41 w 221"/>
                <a:gd name="T3" fmla="*/ 0 h 380"/>
                <a:gd name="T4" fmla="*/ 39 w 221"/>
                <a:gd name="T5" fmla="*/ 20 h 380"/>
                <a:gd name="T6" fmla="*/ 64 w 221"/>
                <a:gd name="T7" fmla="*/ 54 h 380"/>
                <a:gd name="T8" fmla="*/ 99 w 221"/>
                <a:gd name="T9" fmla="*/ 137 h 380"/>
                <a:gd name="T10" fmla="*/ 110 w 221"/>
                <a:gd name="T11" fmla="*/ 190 h 380"/>
                <a:gd name="T12" fmla="*/ 66 w 221"/>
                <a:gd name="T13" fmla="*/ 76 h 380"/>
                <a:gd name="T14" fmla="*/ 24 w 221"/>
                <a:gd name="T15" fmla="*/ 22 h 380"/>
                <a:gd name="T16" fmla="*/ 7 w 221"/>
                <a:gd name="T17" fmla="*/ 16 h 380"/>
                <a:gd name="T18" fmla="*/ 0 w 221"/>
                <a:gd name="T19" fmla="*/ 0 h 380"/>
                <a:gd name="T20" fmla="*/ 0 w 221"/>
                <a:gd name="T21" fmla="*/ 0 h 38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1"/>
                <a:gd name="T34" fmla="*/ 0 h 380"/>
                <a:gd name="T35" fmla="*/ 221 w 221"/>
                <a:gd name="T36" fmla="*/ 380 h 38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1" h="380">
                  <a:moveTo>
                    <a:pt x="0" y="0"/>
                  </a:moveTo>
                  <a:lnTo>
                    <a:pt x="83" y="0"/>
                  </a:lnTo>
                  <a:lnTo>
                    <a:pt x="78" y="40"/>
                  </a:lnTo>
                  <a:lnTo>
                    <a:pt x="128" y="107"/>
                  </a:lnTo>
                  <a:lnTo>
                    <a:pt x="199" y="273"/>
                  </a:lnTo>
                  <a:lnTo>
                    <a:pt x="221" y="380"/>
                  </a:lnTo>
                  <a:lnTo>
                    <a:pt x="133" y="151"/>
                  </a:lnTo>
                  <a:lnTo>
                    <a:pt x="48" y="44"/>
                  </a:lnTo>
                  <a:lnTo>
                    <a:pt x="14" y="32"/>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23" name="Freeform 59">
              <a:extLst>
                <a:ext uri="{FF2B5EF4-FFF2-40B4-BE49-F238E27FC236}">
                  <a16:creationId xmlns:a16="http://schemas.microsoft.com/office/drawing/2014/main" id="{77900140-C402-4E02-9F8C-6F09CD6E95C3}"/>
                </a:ext>
              </a:extLst>
            </p:cNvPr>
            <p:cNvSpPr>
              <a:spLocks/>
            </p:cNvSpPr>
            <p:nvPr/>
          </p:nvSpPr>
          <p:spPr bwMode="auto">
            <a:xfrm>
              <a:off x="4692" y="2815"/>
              <a:ext cx="166" cy="376"/>
            </a:xfrm>
            <a:custGeom>
              <a:avLst/>
              <a:gdLst>
                <a:gd name="T0" fmla="*/ 0 w 332"/>
                <a:gd name="T1" fmla="*/ 0 h 751"/>
                <a:gd name="T2" fmla="*/ 57 w 332"/>
                <a:gd name="T3" fmla="*/ 65 h 751"/>
                <a:gd name="T4" fmla="*/ 132 w 332"/>
                <a:gd name="T5" fmla="*/ 140 h 751"/>
                <a:gd name="T6" fmla="*/ 85 w 332"/>
                <a:gd name="T7" fmla="*/ 120 h 751"/>
                <a:gd name="T8" fmla="*/ 93 w 332"/>
                <a:gd name="T9" fmla="*/ 151 h 751"/>
                <a:gd name="T10" fmla="*/ 111 w 332"/>
                <a:gd name="T11" fmla="*/ 215 h 751"/>
                <a:gd name="T12" fmla="*/ 166 w 332"/>
                <a:gd name="T13" fmla="*/ 338 h 751"/>
                <a:gd name="T14" fmla="*/ 114 w 332"/>
                <a:gd name="T15" fmla="*/ 277 h 751"/>
                <a:gd name="T16" fmla="*/ 124 w 332"/>
                <a:gd name="T17" fmla="*/ 376 h 751"/>
                <a:gd name="T18" fmla="*/ 93 w 332"/>
                <a:gd name="T19" fmla="*/ 219 h 751"/>
                <a:gd name="T20" fmla="*/ 89 w 332"/>
                <a:gd name="T21" fmla="*/ 194 h 751"/>
                <a:gd name="T22" fmla="*/ 74 w 332"/>
                <a:gd name="T23" fmla="*/ 168 h 751"/>
                <a:gd name="T24" fmla="*/ 60 w 332"/>
                <a:gd name="T25" fmla="*/ 96 h 751"/>
                <a:gd name="T26" fmla="*/ 50 w 332"/>
                <a:gd name="T27" fmla="*/ 74 h 751"/>
                <a:gd name="T28" fmla="*/ 30 w 332"/>
                <a:gd name="T29" fmla="*/ 70 h 751"/>
                <a:gd name="T30" fmla="*/ 0 w 332"/>
                <a:gd name="T31" fmla="*/ 0 h 751"/>
                <a:gd name="T32" fmla="*/ 0 w 332"/>
                <a:gd name="T33" fmla="*/ 0 h 75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32"/>
                <a:gd name="T52" fmla="*/ 0 h 751"/>
                <a:gd name="T53" fmla="*/ 332 w 332"/>
                <a:gd name="T54" fmla="*/ 751 h 75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32" h="751">
                  <a:moveTo>
                    <a:pt x="0" y="0"/>
                  </a:moveTo>
                  <a:lnTo>
                    <a:pt x="113" y="130"/>
                  </a:lnTo>
                  <a:lnTo>
                    <a:pt x="264" y="280"/>
                  </a:lnTo>
                  <a:lnTo>
                    <a:pt x="169" y="239"/>
                  </a:lnTo>
                  <a:lnTo>
                    <a:pt x="186" y="302"/>
                  </a:lnTo>
                  <a:lnTo>
                    <a:pt x="222" y="429"/>
                  </a:lnTo>
                  <a:lnTo>
                    <a:pt x="332" y="676"/>
                  </a:lnTo>
                  <a:lnTo>
                    <a:pt x="227" y="554"/>
                  </a:lnTo>
                  <a:lnTo>
                    <a:pt x="247" y="751"/>
                  </a:lnTo>
                  <a:lnTo>
                    <a:pt x="186" y="437"/>
                  </a:lnTo>
                  <a:lnTo>
                    <a:pt x="178" y="388"/>
                  </a:lnTo>
                  <a:lnTo>
                    <a:pt x="147" y="336"/>
                  </a:lnTo>
                  <a:lnTo>
                    <a:pt x="120" y="191"/>
                  </a:lnTo>
                  <a:lnTo>
                    <a:pt x="100" y="147"/>
                  </a:lnTo>
                  <a:lnTo>
                    <a:pt x="59" y="14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24" name="Freeform 60">
              <a:extLst>
                <a:ext uri="{FF2B5EF4-FFF2-40B4-BE49-F238E27FC236}">
                  <a16:creationId xmlns:a16="http://schemas.microsoft.com/office/drawing/2014/main" id="{9342FE80-4A8C-4B5A-8B8A-45FAB36D2278}"/>
                </a:ext>
              </a:extLst>
            </p:cNvPr>
            <p:cNvSpPr>
              <a:spLocks/>
            </p:cNvSpPr>
            <p:nvPr/>
          </p:nvSpPr>
          <p:spPr bwMode="auto">
            <a:xfrm>
              <a:off x="4848" y="2631"/>
              <a:ext cx="61" cy="198"/>
            </a:xfrm>
            <a:custGeom>
              <a:avLst/>
              <a:gdLst>
                <a:gd name="T0" fmla="*/ 5 w 122"/>
                <a:gd name="T1" fmla="*/ 158 h 397"/>
                <a:gd name="T2" fmla="*/ 10 w 122"/>
                <a:gd name="T3" fmla="*/ 67 h 397"/>
                <a:gd name="T4" fmla="*/ 28 w 122"/>
                <a:gd name="T5" fmla="*/ 23 h 397"/>
                <a:gd name="T6" fmla="*/ 56 w 122"/>
                <a:gd name="T7" fmla="*/ 0 h 397"/>
                <a:gd name="T8" fmla="*/ 35 w 122"/>
                <a:gd name="T9" fmla="*/ 45 h 397"/>
                <a:gd name="T10" fmla="*/ 54 w 122"/>
                <a:gd name="T11" fmla="*/ 35 h 397"/>
                <a:gd name="T12" fmla="*/ 61 w 122"/>
                <a:gd name="T13" fmla="*/ 98 h 397"/>
                <a:gd name="T14" fmla="*/ 60 w 122"/>
                <a:gd name="T15" fmla="*/ 198 h 397"/>
                <a:gd name="T16" fmla="*/ 36 w 122"/>
                <a:gd name="T17" fmla="*/ 96 h 397"/>
                <a:gd name="T18" fmla="*/ 17 w 122"/>
                <a:gd name="T19" fmla="*/ 153 h 397"/>
                <a:gd name="T20" fmla="*/ 0 w 122"/>
                <a:gd name="T21" fmla="*/ 187 h 397"/>
                <a:gd name="T22" fmla="*/ 5 w 122"/>
                <a:gd name="T23" fmla="*/ 158 h 397"/>
                <a:gd name="T24" fmla="*/ 5 w 122"/>
                <a:gd name="T25" fmla="*/ 158 h 39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22"/>
                <a:gd name="T40" fmla="*/ 0 h 397"/>
                <a:gd name="T41" fmla="*/ 122 w 122"/>
                <a:gd name="T42" fmla="*/ 397 h 39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22" h="397">
                  <a:moveTo>
                    <a:pt x="10" y="317"/>
                  </a:moveTo>
                  <a:lnTo>
                    <a:pt x="19" y="135"/>
                  </a:lnTo>
                  <a:lnTo>
                    <a:pt x="56" y="47"/>
                  </a:lnTo>
                  <a:lnTo>
                    <a:pt x="112" y="0"/>
                  </a:lnTo>
                  <a:lnTo>
                    <a:pt x="69" y="91"/>
                  </a:lnTo>
                  <a:lnTo>
                    <a:pt x="108" y="71"/>
                  </a:lnTo>
                  <a:lnTo>
                    <a:pt x="122" y="196"/>
                  </a:lnTo>
                  <a:lnTo>
                    <a:pt x="119" y="397"/>
                  </a:lnTo>
                  <a:lnTo>
                    <a:pt x="71" y="193"/>
                  </a:lnTo>
                  <a:lnTo>
                    <a:pt x="34" y="307"/>
                  </a:lnTo>
                  <a:lnTo>
                    <a:pt x="0" y="374"/>
                  </a:lnTo>
                  <a:lnTo>
                    <a:pt x="10" y="3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25" name="Freeform 61">
              <a:extLst>
                <a:ext uri="{FF2B5EF4-FFF2-40B4-BE49-F238E27FC236}">
                  <a16:creationId xmlns:a16="http://schemas.microsoft.com/office/drawing/2014/main" id="{165370E5-EBC9-4845-9818-2A75EF5554BE}"/>
                </a:ext>
              </a:extLst>
            </p:cNvPr>
            <p:cNvSpPr>
              <a:spLocks/>
            </p:cNvSpPr>
            <p:nvPr/>
          </p:nvSpPr>
          <p:spPr bwMode="auto">
            <a:xfrm>
              <a:off x="4848" y="2504"/>
              <a:ext cx="67" cy="138"/>
            </a:xfrm>
            <a:custGeom>
              <a:avLst/>
              <a:gdLst>
                <a:gd name="T0" fmla="*/ 66 w 134"/>
                <a:gd name="T1" fmla="*/ 112 h 277"/>
                <a:gd name="T2" fmla="*/ 55 w 134"/>
                <a:gd name="T3" fmla="*/ 49 h 277"/>
                <a:gd name="T4" fmla="*/ 55 w 134"/>
                <a:gd name="T5" fmla="*/ 80 h 277"/>
                <a:gd name="T6" fmla="*/ 39 w 134"/>
                <a:gd name="T7" fmla="*/ 112 h 277"/>
                <a:gd name="T8" fmla="*/ 17 w 134"/>
                <a:gd name="T9" fmla="*/ 138 h 277"/>
                <a:gd name="T10" fmla="*/ 14 w 134"/>
                <a:gd name="T11" fmla="*/ 96 h 277"/>
                <a:gd name="T12" fmla="*/ 19 w 134"/>
                <a:gd name="T13" fmla="*/ 49 h 277"/>
                <a:gd name="T14" fmla="*/ 0 w 134"/>
                <a:gd name="T15" fmla="*/ 7 h 277"/>
                <a:gd name="T16" fmla="*/ 4 w 134"/>
                <a:gd name="T17" fmla="*/ 0 h 277"/>
                <a:gd name="T18" fmla="*/ 20 w 134"/>
                <a:gd name="T19" fmla="*/ 7 h 277"/>
                <a:gd name="T20" fmla="*/ 38 w 134"/>
                <a:gd name="T21" fmla="*/ 7 h 277"/>
                <a:gd name="T22" fmla="*/ 67 w 134"/>
                <a:gd name="T23" fmla="*/ 48 h 277"/>
                <a:gd name="T24" fmla="*/ 66 w 134"/>
                <a:gd name="T25" fmla="*/ 112 h 277"/>
                <a:gd name="T26" fmla="*/ 66 w 134"/>
                <a:gd name="T27" fmla="*/ 112 h 27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4"/>
                <a:gd name="T43" fmla="*/ 0 h 277"/>
                <a:gd name="T44" fmla="*/ 134 w 134"/>
                <a:gd name="T45" fmla="*/ 277 h 27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4" h="277">
                  <a:moveTo>
                    <a:pt x="131" y="224"/>
                  </a:moveTo>
                  <a:lnTo>
                    <a:pt x="110" y="99"/>
                  </a:lnTo>
                  <a:lnTo>
                    <a:pt x="110" y="161"/>
                  </a:lnTo>
                  <a:lnTo>
                    <a:pt x="78" y="224"/>
                  </a:lnTo>
                  <a:lnTo>
                    <a:pt x="34" y="277"/>
                  </a:lnTo>
                  <a:lnTo>
                    <a:pt x="27" y="192"/>
                  </a:lnTo>
                  <a:lnTo>
                    <a:pt x="37" y="99"/>
                  </a:lnTo>
                  <a:lnTo>
                    <a:pt x="0" y="14"/>
                  </a:lnTo>
                  <a:lnTo>
                    <a:pt x="8" y="0"/>
                  </a:lnTo>
                  <a:lnTo>
                    <a:pt x="39" y="15"/>
                  </a:lnTo>
                  <a:lnTo>
                    <a:pt x="76" y="15"/>
                  </a:lnTo>
                  <a:lnTo>
                    <a:pt x="134" y="97"/>
                  </a:lnTo>
                  <a:lnTo>
                    <a:pt x="131" y="2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26" name="Freeform 62">
              <a:extLst>
                <a:ext uri="{FF2B5EF4-FFF2-40B4-BE49-F238E27FC236}">
                  <a16:creationId xmlns:a16="http://schemas.microsoft.com/office/drawing/2014/main" id="{289B6CF7-6CE2-4C7E-95B6-A9B85F13C44F}"/>
                </a:ext>
              </a:extLst>
            </p:cNvPr>
            <p:cNvSpPr>
              <a:spLocks/>
            </p:cNvSpPr>
            <p:nvPr/>
          </p:nvSpPr>
          <p:spPr bwMode="auto">
            <a:xfrm>
              <a:off x="4882" y="2491"/>
              <a:ext cx="397" cy="164"/>
            </a:xfrm>
            <a:custGeom>
              <a:avLst/>
              <a:gdLst>
                <a:gd name="T0" fmla="*/ 0 w 794"/>
                <a:gd name="T1" fmla="*/ 30 h 327"/>
                <a:gd name="T2" fmla="*/ 32 w 794"/>
                <a:gd name="T3" fmla="*/ 17 h 327"/>
                <a:gd name="T4" fmla="*/ 66 w 794"/>
                <a:gd name="T5" fmla="*/ 15 h 327"/>
                <a:gd name="T6" fmla="*/ 85 w 794"/>
                <a:gd name="T7" fmla="*/ 4 h 327"/>
                <a:gd name="T8" fmla="*/ 110 w 794"/>
                <a:gd name="T9" fmla="*/ 13 h 327"/>
                <a:gd name="T10" fmla="*/ 142 w 794"/>
                <a:gd name="T11" fmla="*/ 4 h 327"/>
                <a:gd name="T12" fmla="*/ 178 w 794"/>
                <a:gd name="T13" fmla="*/ 4 h 327"/>
                <a:gd name="T14" fmla="*/ 196 w 794"/>
                <a:gd name="T15" fmla="*/ 8 h 327"/>
                <a:gd name="T16" fmla="*/ 214 w 794"/>
                <a:gd name="T17" fmla="*/ 0 h 327"/>
                <a:gd name="T18" fmla="*/ 240 w 794"/>
                <a:gd name="T19" fmla="*/ 15 h 327"/>
                <a:gd name="T20" fmla="*/ 273 w 794"/>
                <a:gd name="T21" fmla="*/ 11 h 327"/>
                <a:gd name="T22" fmla="*/ 297 w 794"/>
                <a:gd name="T23" fmla="*/ 24 h 327"/>
                <a:gd name="T24" fmla="*/ 325 w 794"/>
                <a:gd name="T25" fmla="*/ 23 h 327"/>
                <a:gd name="T26" fmla="*/ 357 w 794"/>
                <a:gd name="T27" fmla="*/ 27 h 327"/>
                <a:gd name="T28" fmla="*/ 377 w 794"/>
                <a:gd name="T29" fmla="*/ 48 h 327"/>
                <a:gd name="T30" fmla="*/ 391 w 794"/>
                <a:gd name="T31" fmla="*/ 48 h 327"/>
                <a:gd name="T32" fmla="*/ 397 w 794"/>
                <a:gd name="T33" fmla="*/ 50 h 327"/>
                <a:gd name="T34" fmla="*/ 393 w 794"/>
                <a:gd name="T35" fmla="*/ 89 h 327"/>
                <a:gd name="T36" fmla="*/ 381 w 794"/>
                <a:gd name="T37" fmla="*/ 114 h 327"/>
                <a:gd name="T38" fmla="*/ 380 w 794"/>
                <a:gd name="T39" fmla="*/ 135 h 327"/>
                <a:gd name="T40" fmla="*/ 388 w 794"/>
                <a:gd name="T41" fmla="*/ 151 h 327"/>
                <a:gd name="T42" fmla="*/ 380 w 794"/>
                <a:gd name="T43" fmla="*/ 164 h 327"/>
                <a:gd name="T44" fmla="*/ 346 w 794"/>
                <a:gd name="T45" fmla="*/ 163 h 327"/>
                <a:gd name="T46" fmla="*/ 362 w 794"/>
                <a:gd name="T47" fmla="*/ 142 h 327"/>
                <a:gd name="T48" fmla="*/ 374 w 794"/>
                <a:gd name="T49" fmla="*/ 123 h 327"/>
                <a:gd name="T50" fmla="*/ 375 w 794"/>
                <a:gd name="T51" fmla="*/ 105 h 327"/>
                <a:gd name="T52" fmla="*/ 386 w 794"/>
                <a:gd name="T53" fmla="*/ 88 h 327"/>
                <a:gd name="T54" fmla="*/ 389 w 794"/>
                <a:gd name="T55" fmla="*/ 61 h 327"/>
                <a:gd name="T56" fmla="*/ 373 w 794"/>
                <a:gd name="T57" fmla="*/ 54 h 327"/>
                <a:gd name="T58" fmla="*/ 359 w 794"/>
                <a:gd name="T59" fmla="*/ 84 h 327"/>
                <a:gd name="T60" fmla="*/ 360 w 794"/>
                <a:gd name="T61" fmla="*/ 123 h 327"/>
                <a:gd name="T62" fmla="*/ 354 w 794"/>
                <a:gd name="T63" fmla="*/ 93 h 327"/>
                <a:gd name="T64" fmla="*/ 341 w 794"/>
                <a:gd name="T65" fmla="*/ 101 h 327"/>
                <a:gd name="T66" fmla="*/ 330 w 794"/>
                <a:gd name="T67" fmla="*/ 98 h 327"/>
                <a:gd name="T68" fmla="*/ 357 w 794"/>
                <a:gd name="T69" fmla="*/ 71 h 327"/>
                <a:gd name="T70" fmla="*/ 362 w 794"/>
                <a:gd name="T71" fmla="*/ 54 h 327"/>
                <a:gd name="T72" fmla="*/ 357 w 794"/>
                <a:gd name="T73" fmla="*/ 37 h 327"/>
                <a:gd name="T74" fmla="*/ 315 w 794"/>
                <a:gd name="T75" fmla="*/ 30 h 327"/>
                <a:gd name="T76" fmla="*/ 294 w 794"/>
                <a:gd name="T77" fmla="*/ 33 h 327"/>
                <a:gd name="T78" fmla="*/ 262 w 794"/>
                <a:gd name="T79" fmla="*/ 18 h 327"/>
                <a:gd name="T80" fmla="*/ 222 w 794"/>
                <a:gd name="T81" fmla="*/ 20 h 327"/>
                <a:gd name="T82" fmla="*/ 206 w 794"/>
                <a:gd name="T83" fmla="*/ 6 h 327"/>
                <a:gd name="T84" fmla="*/ 176 w 794"/>
                <a:gd name="T85" fmla="*/ 14 h 327"/>
                <a:gd name="T86" fmla="*/ 153 w 794"/>
                <a:gd name="T87" fmla="*/ 12 h 327"/>
                <a:gd name="T88" fmla="*/ 122 w 794"/>
                <a:gd name="T89" fmla="*/ 15 h 327"/>
                <a:gd name="T90" fmla="*/ 102 w 794"/>
                <a:gd name="T91" fmla="*/ 18 h 327"/>
                <a:gd name="T92" fmla="*/ 79 w 794"/>
                <a:gd name="T93" fmla="*/ 20 h 327"/>
                <a:gd name="T94" fmla="*/ 59 w 794"/>
                <a:gd name="T95" fmla="*/ 30 h 327"/>
                <a:gd name="T96" fmla="*/ 114 w 794"/>
                <a:gd name="T97" fmla="*/ 28 h 327"/>
                <a:gd name="T98" fmla="*/ 174 w 794"/>
                <a:gd name="T99" fmla="*/ 26 h 327"/>
                <a:gd name="T100" fmla="*/ 129 w 794"/>
                <a:gd name="T101" fmla="*/ 35 h 327"/>
                <a:gd name="T102" fmla="*/ 84 w 794"/>
                <a:gd name="T103" fmla="*/ 41 h 327"/>
                <a:gd name="T104" fmla="*/ 55 w 794"/>
                <a:gd name="T105" fmla="*/ 43 h 327"/>
                <a:gd name="T106" fmla="*/ 46 w 794"/>
                <a:gd name="T107" fmla="*/ 65 h 327"/>
                <a:gd name="T108" fmla="*/ 43 w 794"/>
                <a:gd name="T109" fmla="*/ 108 h 327"/>
                <a:gd name="T110" fmla="*/ 37 w 794"/>
                <a:gd name="T111" fmla="*/ 58 h 327"/>
                <a:gd name="T112" fmla="*/ 0 w 794"/>
                <a:gd name="T113" fmla="*/ 30 h 327"/>
                <a:gd name="T114" fmla="*/ 0 w 794"/>
                <a:gd name="T115" fmla="*/ 30 h 32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94"/>
                <a:gd name="T175" fmla="*/ 0 h 327"/>
                <a:gd name="T176" fmla="*/ 794 w 794"/>
                <a:gd name="T177" fmla="*/ 327 h 32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94" h="327">
                  <a:moveTo>
                    <a:pt x="0" y="59"/>
                  </a:moveTo>
                  <a:lnTo>
                    <a:pt x="64" y="34"/>
                  </a:lnTo>
                  <a:lnTo>
                    <a:pt x="132" y="29"/>
                  </a:lnTo>
                  <a:lnTo>
                    <a:pt x="169" y="8"/>
                  </a:lnTo>
                  <a:lnTo>
                    <a:pt x="219" y="25"/>
                  </a:lnTo>
                  <a:lnTo>
                    <a:pt x="283" y="8"/>
                  </a:lnTo>
                  <a:lnTo>
                    <a:pt x="356" y="7"/>
                  </a:lnTo>
                  <a:lnTo>
                    <a:pt x="392" y="15"/>
                  </a:lnTo>
                  <a:lnTo>
                    <a:pt x="427" y="0"/>
                  </a:lnTo>
                  <a:lnTo>
                    <a:pt x="480" y="30"/>
                  </a:lnTo>
                  <a:lnTo>
                    <a:pt x="545" y="22"/>
                  </a:lnTo>
                  <a:lnTo>
                    <a:pt x="594" y="47"/>
                  </a:lnTo>
                  <a:lnTo>
                    <a:pt x="650" y="46"/>
                  </a:lnTo>
                  <a:lnTo>
                    <a:pt x="714" y="54"/>
                  </a:lnTo>
                  <a:lnTo>
                    <a:pt x="753" y="96"/>
                  </a:lnTo>
                  <a:lnTo>
                    <a:pt x="782" y="95"/>
                  </a:lnTo>
                  <a:lnTo>
                    <a:pt x="794" y="100"/>
                  </a:lnTo>
                  <a:lnTo>
                    <a:pt x="786" y="178"/>
                  </a:lnTo>
                  <a:lnTo>
                    <a:pt x="762" y="227"/>
                  </a:lnTo>
                  <a:lnTo>
                    <a:pt x="760" y="269"/>
                  </a:lnTo>
                  <a:lnTo>
                    <a:pt x="775" y="302"/>
                  </a:lnTo>
                  <a:lnTo>
                    <a:pt x="760" y="327"/>
                  </a:lnTo>
                  <a:lnTo>
                    <a:pt x="691" y="325"/>
                  </a:lnTo>
                  <a:lnTo>
                    <a:pt x="723" y="283"/>
                  </a:lnTo>
                  <a:lnTo>
                    <a:pt x="747" y="246"/>
                  </a:lnTo>
                  <a:lnTo>
                    <a:pt x="750" y="210"/>
                  </a:lnTo>
                  <a:lnTo>
                    <a:pt x="772" y="176"/>
                  </a:lnTo>
                  <a:lnTo>
                    <a:pt x="777" y="122"/>
                  </a:lnTo>
                  <a:lnTo>
                    <a:pt x="745" y="107"/>
                  </a:lnTo>
                  <a:lnTo>
                    <a:pt x="718" y="168"/>
                  </a:lnTo>
                  <a:lnTo>
                    <a:pt x="719" y="246"/>
                  </a:lnTo>
                  <a:lnTo>
                    <a:pt x="708" y="186"/>
                  </a:lnTo>
                  <a:lnTo>
                    <a:pt x="682" y="202"/>
                  </a:lnTo>
                  <a:lnTo>
                    <a:pt x="660" y="195"/>
                  </a:lnTo>
                  <a:lnTo>
                    <a:pt x="713" y="142"/>
                  </a:lnTo>
                  <a:lnTo>
                    <a:pt x="723" y="107"/>
                  </a:lnTo>
                  <a:lnTo>
                    <a:pt x="714" y="73"/>
                  </a:lnTo>
                  <a:lnTo>
                    <a:pt x="629" y="59"/>
                  </a:lnTo>
                  <a:lnTo>
                    <a:pt x="587" y="66"/>
                  </a:lnTo>
                  <a:lnTo>
                    <a:pt x="524" y="35"/>
                  </a:lnTo>
                  <a:lnTo>
                    <a:pt x="444" y="40"/>
                  </a:lnTo>
                  <a:lnTo>
                    <a:pt x="412" y="12"/>
                  </a:lnTo>
                  <a:lnTo>
                    <a:pt x="351" y="27"/>
                  </a:lnTo>
                  <a:lnTo>
                    <a:pt x="305" y="24"/>
                  </a:lnTo>
                  <a:lnTo>
                    <a:pt x="244" y="29"/>
                  </a:lnTo>
                  <a:lnTo>
                    <a:pt x="203" y="35"/>
                  </a:lnTo>
                  <a:lnTo>
                    <a:pt x="158" y="39"/>
                  </a:lnTo>
                  <a:lnTo>
                    <a:pt x="117" y="59"/>
                  </a:lnTo>
                  <a:lnTo>
                    <a:pt x="227" y="56"/>
                  </a:lnTo>
                  <a:lnTo>
                    <a:pt x="348" y="52"/>
                  </a:lnTo>
                  <a:lnTo>
                    <a:pt x="258" y="69"/>
                  </a:lnTo>
                  <a:lnTo>
                    <a:pt x="168" y="81"/>
                  </a:lnTo>
                  <a:lnTo>
                    <a:pt x="110" y="85"/>
                  </a:lnTo>
                  <a:lnTo>
                    <a:pt x="91" y="130"/>
                  </a:lnTo>
                  <a:lnTo>
                    <a:pt x="86" y="215"/>
                  </a:lnTo>
                  <a:lnTo>
                    <a:pt x="73" y="115"/>
                  </a:lnTo>
                  <a:lnTo>
                    <a:pt x="0" y="5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27" name="Freeform 63">
              <a:extLst>
                <a:ext uri="{FF2B5EF4-FFF2-40B4-BE49-F238E27FC236}">
                  <a16:creationId xmlns:a16="http://schemas.microsoft.com/office/drawing/2014/main" id="{5CA32135-9AA5-4FDF-9772-73219816F234}"/>
                </a:ext>
              </a:extLst>
            </p:cNvPr>
            <p:cNvSpPr>
              <a:spLocks/>
            </p:cNvSpPr>
            <p:nvPr/>
          </p:nvSpPr>
          <p:spPr bwMode="auto">
            <a:xfrm>
              <a:off x="5047" y="2571"/>
              <a:ext cx="27" cy="101"/>
            </a:xfrm>
            <a:custGeom>
              <a:avLst/>
              <a:gdLst>
                <a:gd name="T0" fmla="*/ 0 w 54"/>
                <a:gd name="T1" fmla="*/ 0 h 202"/>
                <a:gd name="T2" fmla="*/ 4 w 54"/>
                <a:gd name="T3" fmla="*/ 49 h 202"/>
                <a:gd name="T4" fmla="*/ 14 w 54"/>
                <a:gd name="T5" fmla="*/ 90 h 202"/>
                <a:gd name="T6" fmla="*/ 27 w 54"/>
                <a:gd name="T7" fmla="*/ 101 h 202"/>
                <a:gd name="T8" fmla="*/ 23 w 54"/>
                <a:gd name="T9" fmla="*/ 78 h 202"/>
                <a:gd name="T10" fmla="*/ 0 w 54"/>
                <a:gd name="T11" fmla="*/ 0 h 202"/>
                <a:gd name="T12" fmla="*/ 0 w 54"/>
                <a:gd name="T13" fmla="*/ 0 h 202"/>
                <a:gd name="T14" fmla="*/ 0 60000 65536"/>
                <a:gd name="T15" fmla="*/ 0 60000 65536"/>
                <a:gd name="T16" fmla="*/ 0 60000 65536"/>
                <a:gd name="T17" fmla="*/ 0 60000 65536"/>
                <a:gd name="T18" fmla="*/ 0 60000 65536"/>
                <a:gd name="T19" fmla="*/ 0 60000 65536"/>
                <a:gd name="T20" fmla="*/ 0 60000 65536"/>
                <a:gd name="T21" fmla="*/ 0 w 54"/>
                <a:gd name="T22" fmla="*/ 0 h 202"/>
                <a:gd name="T23" fmla="*/ 54 w 54"/>
                <a:gd name="T24" fmla="*/ 202 h 20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4" h="202">
                  <a:moveTo>
                    <a:pt x="0" y="0"/>
                  </a:moveTo>
                  <a:lnTo>
                    <a:pt x="7" y="97"/>
                  </a:lnTo>
                  <a:lnTo>
                    <a:pt x="27" y="180"/>
                  </a:lnTo>
                  <a:lnTo>
                    <a:pt x="54" y="202"/>
                  </a:lnTo>
                  <a:lnTo>
                    <a:pt x="46" y="156"/>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28" name="Freeform 64">
              <a:extLst>
                <a:ext uri="{FF2B5EF4-FFF2-40B4-BE49-F238E27FC236}">
                  <a16:creationId xmlns:a16="http://schemas.microsoft.com/office/drawing/2014/main" id="{F012D6E6-6F8D-4CAC-9595-528BAD5E0AE1}"/>
                </a:ext>
              </a:extLst>
            </p:cNvPr>
            <p:cNvSpPr>
              <a:spLocks/>
            </p:cNvSpPr>
            <p:nvPr/>
          </p:nvSpPr>
          <p:spPr bwMode="auto">
            <a:xfrm>
              <a:off x="5051" y="2617"/>
              <a:ext cx="203" cy="491"/>
            </a:xfrm>
            <a:custGeom>
              <a:avLst/>
              <a:gdLst>
                <a:gd name="T0" fmla="*/ 33 w 407"/>
                <a:gd name="T1" fmla="*/ 49 h 983"/>
                <a:gd name="T2" fmla="*/ 64 w 407"/>
                <a:gd name="T3" fmla="*/ 47 h 983"/>
                <a:gd name="T4" fmla="*/ 89 w 407"/>
                <a:gd name="T5" fmla="*/ 31 h 983"/>
                <a:gd name="T6" fmla="*/ 72 w 407"/>
                <a:gd name="T7" fmla="*/ 4 h 983"/>
                <a:gd name="T8" fmla="*/ 100 w 407"/>
                <a:gd name="T9" fmla="*/ 22 h 983"/>
                <a:gd name="T10" fmla="*/ 125 w 407"/>
                <a:gd name="T11" fmla="*/ 22 h 983"/>
                <a:gd name="T12" fmla="*/ 157 w 407"/>
                <a:gd name="T13" fmla="*/ 3 h 983"/>
                <a:gd name="T14" fmla="*/ 150 w 407"/>
                <a:gd name="T15" fmla="*/ 22 h 983"/>
                <a:gd name="T16" fmla="*/ 155 w 407"/>
                <a:gd name="T17" fmla="*/ 19 h 983"/>
                <a:gd name="T18" fmla="*/ 159 w 407"/>
                <a:gd name="T19" fmla="*/ 14 h 983"/>
                <a:gd name="T20" fmla="*/ 164 w 407"/>
                <a:gd name="T21" fmla="*/ 11 h 983"/>
                <a:gd name="T22" fmla="*/ 169 w 407"/>
                <a:gd name="T23" fmla="*/ 7 h 983"/>
                <a:gd name="T24" fmla="*/ 174 w 407"/>
                <a:gd name="T25" fmla="*/ 3 h 983"/>
                <a:gd name="T26" fmla="*/ 179 w 407"/>
                <a:gd name="T27" fmla="*/ 2 h 983"/>
                <a:gd name="T28" fmla="*/ 178 w 407"/>
                <a:gd name="T29" fmla="*/ 4 h 983"/>
                <a:gd name="T30" fmla="*/ 176 w 407"/>
                <a:gd name="T31" fmla="*/ 8 h 983"/>
                <a:gd name="T32" fmla="*/ 173 w 407"/>
                <a:gd name="T33" fmla="*/ 12 h 983"/>
                <a:gd name="T34" fmla="*/ 169 w 407"/>
                <a:gd name="T35" fmla="*/ 16 h 983"/>
                <a:gd name="T36" fmla="*/ 167 w 407"/>
                <a:gd name="T37" fmla="*/ 21 h 983"/>
                <a:gd name="T38" fmla="*/ 163 w 407"/>
                <a:gd name="T39" fmla="*/ 25 h 983"/>
                <a:gd name="T40" fmla="*/ 161 w 407"/>
                <a:gd name="T41" fmla="*/ 29 h 983"/>
                <a:gd name="T42" fmla="*/ 191 w 407"/>
                <a:gd name="T43" fmla="*/ 3 h 983"/>
                <a:gd name="T44" fmla="*/ 203 w 407"/>
                <a:gd name="T45" fmla="*/ 0 h 983"/>
                <a:gd name="T46" fmla="*/ 187 w 407"/>
                <a:gd name="T47" fmla="*/ 26 h 983"/>
                <a:gd name="T48" fmla="*/ 174 w 407"/>
                <a:gd name="T49" fmla="*/ 36 h 983"/>
                <a:gd name="T50" fmla="*/ 142 w 407"/>
                <a:gd name="T51" fmla="*/ 37 h 983"/>
                <a:gd name="T52" fmla="*/ 106 w 407"/>
                <a:gd name="T53" fmla="*/ 41 h 983"/>
                <a:gd name="T54" fmla="*/ 70 w 407"/>
                <a:gd name="T55" fmla="*/ 61 h 983"/>
                <a:gd name="T56" fmla="*/ 103 w 407"/>
                <a:gd name="T57" fmla="*/ 149 h 983"/>
                <a:gd name="T58" fmla="*/ 107 w 407"/>
                <a:gd name="T59" fmla="*/ 193 h 983"/>
                <a:gd name="T60" fmla="*/ 118 w 407"/>
                <a:gd name="T61" fmla="*/ 233 h 983"/>
                <a:gd name="T62" fmla="*/ 131 w 407"/>
                <a:gd name="T63" fmla="*/ 274 h 983"/>
                <a:gd name="T64" fmla="*/ 149 w 407"/>
                <a:gd name="T65" fmla="*/ 315 h 983"/>
                <a:gd name="T66" fmla="*/ 155 w 407"/>
                <a:gd name="T67" fmla="*/ 364 h 983"/>
                <a:gd name="T68" fmla="*/ 176 w 407"/>
                <a:gd name="T69" fmla="*/ 379 h 983"/>
                <a:gd name="T70" fmla="*/ 173 w 407"/>
                <a:gd name="T71" fmla="*/ 394 h 983"/>
                <a:gd name="T72" fmla="*/ 186 w 407"/>
                <a:gd name="T73" fmla="*/ 409 h 983"/>
                <a:gd name="T74" fmla="*/ 200 w 407"/>
                <a:gd name="T75" fmla="*/ 434 h 983"/>
                <a:gd name="T76" fmla="*/ 162 w 407"/>
                <a:gd name="T77" fmla="*/ 444 h 983"/>
                <a:gd name="T78" fmla="*/ 98 w 407"/>
                <a:gd name="T79" fmla="*/ 479 h 983"/>
                <a:gd name="T80" fmla="*/ 142 w 407"/>
                <a:gd name="T81" fmla="*/ 445 h 983"/>
                <a:gd name="T82" fmla="*/ 94 w 407"/>
                <a:gd name="T83" fmla="*/ 466 h 983"/>
                <a:gd name="T84" fmla="*/ 155 w 407"/>
                <a:gd name="T85" fmla="*/ 422 h 983"/>
                <a:gd name="T86" fmla="*/ 107 w 407"/>
                <a:gd name="T87" fmla="*/ 444 h 983"/>
                <a:gd name="T88" fmla="*/ 12 w 407"/>
                <a:gd name="T89" fmla="*/ 491 h 983"/>
                <a:gd name="T90" fmla="*/ 74 w 407"/>
                <a:gd name="T91" fmla="*/ 444 h 983"/>
                <a:gd name="T92" fmla="*/ 96 w 407"/>
                <a:gd name="T93" fmla="*/ 409 h 983"/>
                <a:gd name="T94" fmla="*/ 0 w 407"/>
                <a:gd name="T95" fmla="*/ 470 h 983"/>
                <a:gd name="T96" fmla="*/ 55 w 407"/>
                <a:gd name="T97" fmla="*/ 388 h 983"/>
                <a:gd name="T98" fmla="*/ 70 w 407"/>
                <a:gd name="T99" fmla="*/ 328 h 983"/>
                <a:gd name="T100" fmla="*/ 67 w 407"/>
                <a:gd name="T101" fmla="*/ 191 h 983"/>
                <a:gd name="T102" fmla="*/ 41 w 407"/>
                <a:gd name="T103" fmla="*/ 246 h 983"/>
                <a:gd name="T104" fmla="*/ 41 w 407"/>
                <a:gd name="T105" fmla="*/ 125 h 983"/>
                <a:gd name="T106" fmla="*/ 5 w 407"/>
                <a:gd name="T107" fmla="*/ 171 h 983"/>
                <a:gd name="T108" fmla="*/ 22 w 407"/>
                <a:gd name="T109" fmla="*/ 64 h 983"/>
                <a:gd name="T110" fmla="*/ 5 w 407"/>
                <a:gd name="T111" fmla="*/ 1 h 983"/>
                <a:gd name="T112" fmla="*/ 17 w 407"/>
                <a:gd name="T113" fmla="*/ 31 h 983"/>
                <a:gd name="T114" fmla="*/ 33 w 407"/>
                <a:gd name="T115" fmla="*/ 49 h 983"/>
                <a:gd name="T116" fmla="*/ 33 w 407"/>
                <a:gd name="T117" fmla="*/ 49 h 98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407"/>
                <a:gd name="T178" fmla="*/ 0 h 983"/>
                <a:gd name="T179" fmla="*/ 407 w 407"/>
                <a:gd name="T180" fmla="*/ 983 h 98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407" h="983">
                  <a:moveTo>
                    <a:pt x="67" y="99"/>
                  </a:moveTo>
                  <a:lnTo>
                    <a:pt x="128" y="94"/>
                  </a:lnTo>
                  <a:lnTo>
                    <a:pt x="178" y="63"/>
                  </a:lnTo>
                  <a:lnTo>
                    <a:pt x="145" y="9"/>
                  </a:lnTo>
                  <a:lnTo>
                    <a:pt x="200" y="45"/>
                  </a:lnTo>
                  <a:lnTo>
                    <a:pt x="251" y="45"/>
                  </a:lnTo>
                  <a:lnTo>
                    <a:pt x="315" y="6"/>
                  </a:lnTo>
                  <a:lnTo>
                    <a:pt x="300" y="45"/>
                  </a:lnTo>
                  <a:lnTo>
                    <a:pt x="310" y="38"/>
                  </a:lnTo>
                  <a:lnTo>
                    <a:pt x="319" y="29"/>
                  </a:lnTo>
                  <a:lnTo>
                    <a:pt x="329" y="23"/>
                  </a:lnTo>
                  <a:lnTo>
                    <a:pt x="339" y="14"/>
                  </a:lnTo>
                  <a:lnTo>
                    <a:pt x="349" y="7"/>
                  </a:lnTo>
                  <a:lnTo>
                    <a:pt x="358" y="4"/>
                  </a:lnTo>
                  <a:lnTo>
                    <a:pt x="356" y="9"/>
                  </a:lnTo>
                  <a:lnTo>
                    <a:pt x="353" y="16"/>
                  </a:lnTo>
                  <a:lnTo>
                    <a:pt x="346" y="24"/>
                  </a:lnTo>
                  <a:lnTo>
                    <a:pt x="339" y="33"/>
                  </a:lnTo>
                  <a:lnTo>
                    <a:pt x="334" y="43"/>
                  </a:lnTo>
                  <a:lnTo>
                    <a:pt x="327" y="50"/>
                  </a:lnTo>
                  <a:lnTo>
                    <a:pt x="322" y="58"/>
                  </a:lnTo>
                  <a:lnTo>
                    <a:pt x="383" y="7"/>
                  </a:lnTo>
                  <a:lnTo>
                    <a:pt x="407" y="0"/>
                  </a:lnTo>
                  <a:lnTo>
                    <a:pt x="375" y="53"/>
                  </a:lnTo>
                  <a:lnTo>
                    <a:pt x="349" y="73"/>
                  </a:lnTo>
                  <a:lnTo>
                    <a:pt x="285" y="75"/>
                  </a:lnTo>
                  <a:lnTo>
                    <a:pt x="213" y="82"/>
                  </a:lnTo>
                  <a:lnTo>
                    <a:pt x="140" y="123"/>
                  </a:lnTo>
                  <a:lnTo>
                    <a:pt x="207" y="299"/>
                  </a:lnTo>
                  <a:lnTo>
                    <a:pt x="215" y="387"/>
                  </a:lnTo>
                  <a:lnTo>
                    <a:pt x="237" y="467"/>
                  </a:lnTo>
                  <a:lnTo>
                    <a:pt x="263" y="548"/>
                  </a:lnTo>
                  <a:lnTo>
                    <a:pt x="298" y="631"/>
                  </a:lnTo>
                  <a:lnTo>
                    <a:pt x="310" y="728"/>
                  </a:lnTo>
                  <a:lnTo>
                    <a:pt x="353" y="759"/>
                  </a:lnTo>
                  <a:lnTo>
                    <a:pt x="347" y="789"/>
                  </a:lnTo>
                  <a:lnTo>
                    <a:pt x="373" y="818"/>
                  </a:lnTo>
                  <a:lnTo>
                    <a:pt x="400" y="869"/>
                  </a:lnTo>
                  <a:lnTo>
                    <a:pt x="324" y="888"/>
                  </a:lnTo>
                  <a:lnTo>
                    <a:pt x="196" y="959"/>
                  </a:lnTo>
                  <a:lnTo>
                    <a:pt x="285" y="891"/>
                  </a:lnTo>
                  <a:lnTo>
                    <a:pt x="188" y="933"/>
                  </a:lnTo>
                  <a:lnTo>
                    <a:pt x="310" y="845"/>
                  </a:lnTo>
                  <a:lnTo>
                    <a:pt x="215" y="889"/>
                  </a:lnTo>
                  <a:lnTo>
                    <a:pt x="25" y="983"/>
                  </a:lnTo>
                  <a:lnTo>
                    <a:pt x="149" y="889"/>
                  </a:lnTo>
                  <a:lnTo>
                    <a:pt x="193" y="818"/>
                  </a:lnTo>
                  <a:lnTo>
                    <a:pt x="0" y="940"/>
                  </a:lnTo>
                  <a:lnTo>
                    <a:pt x="110" y="776"/>
                  </a:lnTo>
                  <a:lnTo>
                    <a:pt x="140" y="657"/>
                  </a:lnTo>
                  <a:lnTo>
                    <a:pt x="135" y="382"/>
                  </a:lnTo>
                  <a:lnTo>
                    <a:pt x="83" y="492"/>
                  </a:lnTo>
                  <a:lnTo>
                    <a:pt x="83" y="250"/>
                  </a:lnTo>
                  <a:lnTo>
                    <a:pt x="10" y="343"/>
                  </a:lnTo>
                  <a:lnTo>
                    <a:pt x="44" y="128"/>
                  </a:lnTo>
                  <a:lnTo>
                    <a:pt x="11" y="2"/>
                  </a:lnTo>
                  <a:lnTo>
                    <a:pt x="35" y="63"/>
                  </a:lnTo>
                  <a:lnTo>
                    <a:pt x="67" y="9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29" name="Freeform 65">
              <a:extLst>
                <a:ext uri="{FF2B5EF4-FFF2-40B4-BE49-F238E27FC236}">
                  <a16:creationId xmlns:a16="http://schemas.microsoft.com/office/drawing/2014/main" id="{2EE1587E-294E-4B20-B940-CA9600EC1E4C}"/>
                </a:ext>
              </a:extLst>
            </p:cNvPr>
            <p:cNvSpPr>
              <a:spLocks/>
            </p:cNvSpPr>
            <p:nvPr/>
          </p:nvSpPr>
          <p:spPr bwMode="auto">
            <a:xfrm>
              <a:off x="4967" y="2520"/>
              <a:ext cx="229" cy="176"/>
            </a:xfrm>
            <a:custGeom>
              <a:avLst/>
              <a:gdLst>
                <a:gd name="T0" fmla="*/ 14 w 459"/>
                <a:gd name="T1" fmla="*/ 10 h 353"/>
                <a:gd name="T2" fmla="*/ 36 w 459"/>
                <a:gd name="T3" fmla="*/ 176 h 353"/>
                <a:gd name="T4" fmla="*/ 35 w 459"/>
                <a:gd name="T5" fmla="*/ 36 h 353"/>
                <a:gd name="T6" fmla="*/ 51 w 459"/>
                <a:gd name="T7" fmla="*/ 13 h 353"/>
                <a:gd name="T8" fmla="*/ 82 w 459"/>
                <a:gd name="T9" fmla="*/ 11 h 353"/>
                <a:gd name="T10" fmla="*/ 129 w 459"/>
                <a:gd name="T11" fmla="*/ 22 h 353"/>
                <a:gd name="T12" fmla="*/ 171 w 459"/>
                <a:gd name="T13" fmla="*/ 23 h 353"/>
                <a:gd name="T14" fmla="*/ 194 w 459"/>
                <a:gd name="T15" fmla="*/ 39 h 353"/>
                <a:gd name="T16" fmla="*/ 229 w 459"/>
                <a:gd name="T17" fmla="*/ 39 h 353"/>
                <a:gd name="T18" fmla="*/ 187 w 459"/>
                <a:gd name="T19" fmla="*/ 18 h 353"/>
                <a:gd name="T20" fmla="*/ 125 w 459"/>
                <a:gd name="T21" fmla="*/ 4 h 353"/>
                <a:gd name="T22" fmla="*/ 65 w 459"/>
                <a:gd name="T23" fmla="*/ 0 h 353"/>
                <a:gd name="T24" fmla="*/ 0 w 459"/>
                <a:gd name="T25" fmla="*/ 1 h 353"/>
                <a:gd name="T26" fmla="*/ 14 w 459"/>
                <a:gd name="T27" fmla="*/ 10 h 353"/>
                <a:gd name="T28" fmla="*/ 14 w 459"/>
                <a:gd name="T29" fmla="*/ 10 h 35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59"/>
                <a:gd name="T46" fmla="*/ 0 h 353"/>
                <a:gd name="T47" fmla="*/ 459 w 459"/>
                <a:gd name="T48" fmla="*/ 353 h 35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59" h="353">
                  <a:moveTo>
                    <a:pt x="28" y="21"/>
                  </a:moveTo>
                  <a:lnTo>
                    <a:pt x="73" y="353"/>
                  </a:lnTo>
                  <a:lnTo>
                    <a:pt x="70" y="73"/>
                  </a:lnTo>
                  <a:lnTo>
                    <a:pt x="102" y="26"/>
                  </a:lnTo>
                  <a:lnTo>
                    <a:pt x="165" y="22"/>
                  </a:lnTo>
                  <a:lnTo>
                    <a:pt x="258" y="45"/>
                  </a:lnTo>
                  <a:lnTo>
                    <a:pt x="342" y="46"/>
                  </a:lnTo>
                  <a:lnTo>
                    <a:pt x="389" y="78"/>
                  </a:lnTo>
                  <a:lnTo>
                    <a:pt x="459" y="78"/>
                  </a:lnTo>
                  <a:lnTo>
                    <a:pt x="374" y="36"/>
                  </a:lnTo>
                  <a:lnTo>
                    <a:pt x="250" y="9"/>
                  </a:lnTo>
                  <a:lnTo>
                    <a:pt x="131" y="0"/>
                  </a:lnTo>
                  <a:lnTo>
                    <a:pt x="0" y="2"/>
                  </a:lnTo>
                  <a:lnTo>
                    <a:pt x="28"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30" name="Freeform 66">
              <a:extLst>
                <a:ext uri="{FF2B5EF4-FFF2-40B4-BE49-F238E27FC236}">
                  <a16:creationId xmlns:a16="http://schemas.microsoft.com/office/drawing/2014/main" id="{EE95198A-1DAF-436D-960D-006095C7F92A}"/>
                </a:ext>
              </a:extLst>
            </p:cNvPr>
            <p:cNvSpPr>
              <a:spLocks/>
            </p:cNvSpPr>
            <p:nvPr/>
          </p:nvSpPr>
          <p:spPr bwMode="auto">
            <a:xfrm>
              <a:off x="4818" y="3129"/>
              <a:ext cx="277" cy="205"/>
            </a:xfrm>
            <a:custGeom>
              <a:avLst/>
              <a:gdLst>
                <a:gd name="T0" fmla="*/ 62 w 554"/>
                <a:gd name="T1" fmla="*/ 91 h 411"/>
                <a:gd name="T2" fmla="*/ 7 w 554"/>
                <a:gd name="T3" fmla="*/ 117 h 411"/>
                <a:gd name="T4" fmla="*/ 0 w 554"/>
                <a:gd name="T5" fmla="*/ 131 h 411"/>
                <a:gd name="T6" fmla="*/ 35 w 554"/>
                <a:gd name="T7" fmla="*/ 128 h 411"/>
                <a:gd name="T8" fmla="*/ 50 w 554"/>
                <a:gd name="T9" fmla="*/ 148 h 411"/>
                <a:gd name="T10" fmla="*/ 43 w 554"/>
                <a:gd name="T11" fmla="*/ 126 h 411"/>
                <a:gd name="T12" fmla="*/ 51 w 554"/>
                <a:gd name="T13" fmla="*/ 114 h 411"/>
                <a:gd name="T14" fmla="*/ 76 w 554"/>
                <a:gd name="T15" fmla="*/ 135 h 411"/>
                <a:gd name="T16" fmla="*/ 122 w 554"/>
                <a:gd name="T17" fmla="*/ 160 h 411"/>
                <a:gd name="T18" fmla="*/ 80 w 554"/>
                <a:gd name="T19" fmla="*/ 150 h 411"/>
                <a:gd name="T20" fmla="*/ 99 w 554"/>
                <a:gd name="T21" fmla="*/ 164 h 411"/>
                <a:gd name="T22" fmla="*/ 146 w 554"/>
                <a:gd name="T23" fmla="*/ 171 h 411"/>
                <a:gd name="T24" fmla="*/ 204 w 554"/>
                <a:gd name="T25" fmla="*/ 192 h 411"/>
                <a:gd name="T26" fmla="*/ 258 w 554"/>
                <a:gd name="T27" fmla="*/ 205 h 411"/>
                <a:gd name="T28" fmla="*/ 174 w 554"/>
                <a:gd name="T29" fmla="*/ 172 h 411"/>
                <a:gd name="T30" fmla="*/ 122 w 554"/>
                <a:gd name="T31" fmla="*/ 149 h 411"/>
                <a:gd name="T32" fmla="*/ 79 w 554"/>
                <a:gd name="T33" fmla="*/ 119 h 411"/>
                <a:gd name="T34" fmla="*/ 67 w 554"/>
                <a:gd name="T35" fmla="*/ 110 h 411"/>
                <a:gd name="T36" fmla="*/ 88 w 554"/>
                <a:gd name="T37" fmla="*/ 111 h 411"/>
                <a:gd name="T38" fmla="*/ 120 w 554"/>
                <a:gd name="T39" fmla="*/ 122 h 411"/>
                <a:gd name="T40" fmla="*/ 90 w 554"/>
                <a:gd name="T41" fmla="*/ 103 h 411"/>
                <a:gd name="T42" fmla="*/ 55 w 554"/>
                <a:gd name="T43" fmla="*/ 101 h 411"/>
                <a:gd name="T44" fmla="*/ 84 w 554"/>
                <a:gd name="T45" fmla="*/ 97 h 411"/>
                <a:gd name="T46" fmla="*/ 91 w 554"/>
                <a:gd name="T47" fmla="*/ 91 h 411"/>
                <a:gd name="T48" fmla="*/ 104 w 554"/>
                <a:gd name="T49" fmla="*/ 93 h 411"/>
                <a:gd name="T50" fmla="*/ 136 w 554"/>
                <a:gd name="T51" fmla="*/ 93 h 411"/>
                <a:gd name="T52" fmla="*/ 176 w 554"/>
                <a:gd name="T53" fmla="*/ 91 h 411"/>
                <a:gd name="T54" fmla="*/ 122 w 554"/>
                <a:gd name="T55" fmla="*/ 80 h 411"/>
                <a:gd name="T56" fmla="*/ 168 w 554"/>
                <a:gd name="T57" fmla="*/ 69 h 411"/>
                <a:gd name="T58" fmla="*/ 213 w 554"/>
                <a:gd name="T59" fmla="*/ 48 h 411"/>
                <a:gd name="T60" fmla="*/ 250 w 554"/>
                <a:gd name="T61" fmla="*/ 26 h 411"/>
                <a:gd name="T62" fmla="*/ 277 w 554"/>
                <a:gd name="T63" fmla="*/ 0 h 411"/>
                <a:gd name="T64" fmla="*/ 218 w 554"/>
                <a:gd name="T65" fmla="*/ 37 h 411"/>
                <a:gd name="T66" fmla="*/ 179 w 554"/>
                <a:gd name="T67" fmla="*/ 55 h 411"/>
                <a:gd name="T68" fmla="*/ 107 w 554"/>
                <a:gd name="T69" fmla="*/ 75 h 411"/>
                <a:gd name="T70" fmla="*/ 73 w 554"/>
                <a:gd name="T71" fmla="*/ 81 h 411"/>
                <a:gd name="T72" fmla="*/ 62 w 554"/>
                <a:gd name="T73" fmla="*/ 91 h 411"/>
                <a:gd name="T74" fmla="*/ 62 w 554"/>
                <a:gd name="T75" fmla="*/ 91 h 41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554"/>
                <a:gd name="T115" fmla="*/ 0 h 411"/>
                <a:gd name="T116" fmla="*/ 554 w 554"/>
                <a:gd name="T117" fmla="*/ 411 h 41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554" h="411">
                  <a:moveTo>
                    <a:pt x="124" y="183"/>
                  </a:moveTo>
                  <a:lnTo>
                    <a:pt x="14" y="234"/>
                  </a:lnTo>
                  <a:lnTo>
                    <a:pt x="0" y="263"/>
                  </a:lnTo>
                  <a:lnTo>
                    <a:pt x="70" y="256"/>
                  </a:lnTo>
                  <a:lnTo>
                    <a:pt x="99" y="297"/>
                  </a:lnTo>
                  <a:lnTo>
                    <a:pt x="85" y="253"/>
                  </a:lnTo>
                  <a:lnTo>
                    <a:pt x="102" y="228"/>
                  </a:lnTo>
                  <a:lnTo>
                    <a:pt x="152" y="270"/>
                  </a:lnTo>
                  <a:lnTo>
                    <a:pt x="243" y="321"/>
                  </a:lnTo>
                  <a:lnTo>
                    <a:pt x="160" y="300"/>
                  </a:lnTo>
                  <a:lnTo>
                    <a:pt x="197" y="329"/>
                  </a:lnTo>
                  <a:lnTo>
                    <a:pt x="291" y="343"/>
                  </a:lnTo>
                  <a:lnTo>
                    <a:pt x="408" y="384"/>
                  </a:lnTo>
                  <a:lnTo>
                    <a:pt x="515" y="411"/>
                  </a:lnTo>
                  <a:lnTo>
                    <a:pt x="348" y="345"/>
                  </a:lnTo>
                  <a:lnTo>
                    <a:pt x="243" y="299"/>
                  </a:lnTo>
                  <a:lnTo>
                    <a:pt x="158" y="239"/>
                  </a:lnTo>
                  <a:lnTo>
                    <a:pt x="133" y="221"/>
                  </a:lnTo>
                  <a:lnTo>
                    <a:pt x="175" y="222"/>
                  </a:lnTo>
                  <a:lnTo>
                    <a:pt x="240" y="245"/>
                  </a:lnTo>
                  <a:lnTo>
                    <a:pt x="180" y="207"/>
                  </a:lnTo>
                  <a:lnTo>
                    <a:pt x="109" y="202"/>
                  </a:lnTo>
                  <a:lnTo>
                    <a:pt x="167" y="195"/>
                  </a:lnTo>
                  <a:lnTo>
                    <a:pt x="182" y="182"/>
                  </a:lnTo>
                  <a:lnTo>
                    <a:pt x="208" y="187"/>
                  </a:lnTo>
                  <a:lnTo>
                    <a:pt x="272" y="187"/>
                  </a:lnTo>
                  <a:lnTo>
                    <a:pt x="352" y="182"/>
                  </a:lnTo>
                  <a:lnTo>
                    <a:pt x="243" y="160"/>
                  </a:lnTo>
                  <a:lnTo>
                    <a:pt x="335" y="138"/>
                  </a:lnTo>
                  <a:lnTo>
                    <a:pt x="425" y="97"/>
                  </a:lnTo>
                  <a:lnTo>
                    <a:pt x="499" y="53"/>
                  </a:lnTo>
                  <a:lnTo>
                    <a:pt x="554" y="0"/>
                  </a:lnTo>
                  <a:lnTo>
                    <a:pt x="435" y="75"/>
                  </a:lnTo>
                  <a:lnTo>
                    <a:pt x="357" y="111"/>
                  </a:lnTo>
                  <a:lnTo>
                    <a:pt x="213" y="151"/>
                  </a:lnTo>
                  <a:lnTo>
                    <a:pt x="145" y="163"/>
                  </a:lnTo>
                  <a:lnTo>
                    <a:pt x="124" y="18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31" name="Freeform 67">
              <a:extLst>
                <a:ext uri="{FF2B5EF4-FFF2-40B4-BE49-F238E27FC236}">
                  <a16:creationId xmlns:a16="http://schemas.microsoft.com/office/drawing/2014/main" id="{A82F1E91-40D8-48B1-98CE-D5F926066277}"/>
                </a:ext>
              </a:extLst>
            </p:cNvPr>
            <p:cNvSpPr>
              <a:spLocks/>
            </p:cNvSpPr>
            <p:nvPr/>
          </p:nvSpPr>
          <p:spPr bwMode="auto">
            <a:xfrm>
              <a:off x="4790" y="3068"/>
              <a:ext cx="68" cy="184"/>
            </a:xfrm>
            <a:custGeom>
              <a:avLst/>
              <a:gdLst>
                <a:gd name="T0" fmla="*/ 33 w 136"/>
                <a:gd name="T1" fmla="*/ 184 h 368"/>
                <a:gd name="T2" fmla="*/ 32 w 136"/>
                <a:gd name="T3" fmla="*/ 180 h 368"/>
                <a:gd name="T4" fmla="*/ 31 w 136"/>
                <a:gd name="T5" fmla="*/ 171 h 368"/>
                <a:gd name="T6" fmla="*/ 28 w 136"/>
                <a:gd name="T7" fmla="*/ 160 h 368"/>
                <a:gd name="T8" fmla="*/ 26 w 136"/>
                <a:gd name="T9" fmla="*/ 146 h 368"/>
                <a:gd name="T10" fmla="*/ 23 w 136"/>
                <a:gd name="T11" fmla="*/ 133 h 368"/>
                <a:gd name="T12" fmla="*/ 21 w 136"/>
                <a:gd name="T13" fmla="*/ 121 h 368"/>
                <a:gd name="T14" fmla="*/ 19 w 136"/>
                <a:gd name="T15" fmla="*/ 110 h 368"/>
                <a:gd name="T16" fmla="*/ 0 w 136"/>
                <a:gd name="T17" fmla="*/ 0 h 368"/>
                <a:gd name="T18" fmla="*/ 29 w 136"/>
                <a:gd name="T19" fmla="*/ 111 h 368"/>
                <a:gd name="T20" fmla="*/ 34 w 136"/>
                <a:gd name="T21" fmla="*/ 155 h 368"/>
                <a:gd name="T22" fmla="*/ 68 w 136"/>
                <a:gd name="T23" fmla="*/ 149 h 368"/>
                <a:gd name="T24" fmla="*/ 41 w 136"/>
                <a:gd name="T25" fmla="*/ 164 h 368"/>
                <a:gd name="T26" fmla="*/ 43 w 136"/>
                <a:gd name="T27" fmla="*/ 183 h 368"/>
                <a:gd name="T28" fmla="*/ 33 w 136"/>
                <a:gd name="T29" fmla="*/ 184 h 368"/>
                <a:gd name="T30" fmla="*/ 33 w 136"/>
                <a:gd name="T31" fmla="*/ 184 h 36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6"/>
                <a:gd name="T49" fmla="*/ 0 h 368"/>
                <a:gd name="T50" fmla="*/ 136 w 136"/>
                <a:gd name="T51" fmla="*/ 368 h 36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6" h="368">
                  <a:moveTo>
                    <a:pt x="65" y="368"/>
                  </a:moveTo>
                  <a:lnTo>
                    <a:pt x="63" y="359"/>
                  </a:lnTo>
                  <a:lnTo>
                    <a:pt x="62" y="342"/>
                  </a:lnTo>
                  <a:lnTo>
                    <a:pt x="56" y="319"/>
                  </a:lnTo>
                  <a:lnTo>
                    <a:pt x="51" y="292"/>
                  </a:lnTo>
                  <a:lnTo>
                    <a:pt x="46" y="266"/>
                  </a:lnTo>
                  <a:lnTo>
                    <a:pt x="41" y="242"/>
                  </a:lnTo>
                  <a:lnTo>
                    <a:pt x="38" y="220"/>
                  </a:lnTo>
                  <a:lnTo>
                    <a:pt x="0" y="0"/>
                  </a:lnTo>
                  <a:lnTo>
                    <a:pt x="58" y="222"/>
                  </a:lnTo>
                  <a:lnTo>
                    <a:pt x="68" y="310"/>
                  </a:lnTo>
                  <a:lnTo>
                    <a:pt x="136" y="298"/>
                  </a:lnTo>
                  <a:lnTo>
                    <a:pt x="82" y="327"/>
                  </a:lnTo>
                  <a:lnTo>
                    <a:pt x="85" y="365"/>
                  </a:lnTo>
                  <a:lnTo>
                    <a:pt x="65" y="36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32" name="Freeform 68">
              <a:extLst>
                <a:ext uri="{FF2B5EF4-FFF2-40B4-BE49-F238E27FC236}">
                  <a16:creationId xmlns:a16="http://schemas.microsoft.com/office/drawing/2014/main" id="{FADF0496-01C0-439B-BFF8-A760103142C8}"/>
                </a:ext>
              </a:extLst>
            </p:cNvPr>
            <p:cNvSpPr>
              <a:spLocks/>
            </p:cNvSpPr>
            <p:nvPr/>
          </p:nvSpPr>
          <p:spPr bwMode="auto">
            <a:xfrm>
              <a:off x="5048" y="3050"/>
              <a:ext cx="267" cy="201"/>
            </a:xfrm>
            <a:custGeom>
              <a:avLst/>
              <a:gdLst>
                <a:gd name="T0" fmla="*/ 37 w 533"/>
                <a:gd name="T1" fmla="*/ 113 h 402"/>
                <a:gd name="T2" fmla="*/ 84 w 533"/>
                <a:gd name="T3" fmla="*/ 76 h 402"/>
                <a:gd name="T4" fmla="*/ 50 w 533"/>
                <a:gd name="T5" fmla="*/ 148 h 402"/>
                <a:gd name="T6" fmla="*/ 101 w 533"/>
                <a:gd name="T7" fmla="*/ 67 h 402"/>
                <a:gd name="T8" fmla="*/ 67 w 533"/>
                <a:gd name="T9" fmla="*/ 126 h 402"/>
                <a:gd name="T10" fmla="*/ 73 w 533"/>
                <a:gd name="T11" fmla="*/ 153 h 402"/>
                <a:gd name="T12" fmla="*/ 115 w 533"/>
                <a:gd name="T13" fmla="*/ 63 h 402"/>
                <a:gd name="T14" fmla="*/ 110 w 533"/>
                <a:gd name="T15" fmla="*/ 97 h 402"/>
                <a:gd name="T16" fmla="*/ 156 w 533"/>
                <a:gd name="T17" fmla="*/ 37 h 402"/>
                <a:gd name="T18" fmla="*/ 153 w 533"/>
                <a:gd name="T19" fmla="*/ 44 h 402"/>
                <a:gd name="T20" fmla="*/ 150 w 533"/>
                <a:gd name="T21" fmla="*/ 50 h 402"/>
                <a:gd name="T22" fmla="*/ 146 w 533"/>
                <a:gd name="T23" fmla="*/ 57 h 402"/>
                <a:gd name="T24" fmla="*/ 143 w 533"/>
                <a:gd name="T25" fmla="*/ 64 h 402"/>
                <a:gd name="T26" fmla="*/ 139 w 533"/>
                <a:gd name="T27" fmla="*/ 73 h 402"/>
                <a:gd name="T28" fmla="*/ 140 w 533"/>
                <a:gd name="T29" fmla="*/ 70 h 402"/>
                <a:gd name="T30" fmla="*/ 148 w 533"/>
                <a:gd name="T31" fmla="*/ 64 h 402"/>
                <a:gd name="T32" fmla="*/ 158 w 533"/>
                <a:gd name="T33" fmla="*/ 56 h 402"/>
                <a:gd name="T34" fmla="*/ 167 w 533"/>
                <a:gd name="T35" fmla="*/ 50 h 402"/>
                <a:gd name="T36" fmla="*/ 170 w 533"/>
                <a:gd name="T37" fmla="*/ 63 h 402"/>
                <a:gd name="T38" fmla="*/ 180 w 533"/>
                <a:gd name="T39" fmla="*/ 73 h 402"/>
                <a:gd name="T40" fmla="*/ 132 w 533"/>
                <a:gd name="T41" fmla="*/ 120 h 402"/>
                <a:gd name="T42" fmla="*/ 94 w 533"/>
                <a:gd name="T43" fmla="*/ 159 h 402"/>
                <a:gd name="T44" fmla="*/ 125 w 533"/>
                <a:gd name="T45" fmla="*/ 147 h 402"/>
                <a:gd name="T46" fmla="*/ 175 w 533"/>
                <a:gd name="T47" fmla="*/ 115 h 402"/>
                <a:gd name="T48" fmla="*/ 170 w 533"/>
                <a:gd name="T49" fmla="*/ 107 h 402"/>
                <a:gd name="T50" fmla="*/ 208 w 533"/>
                <a:gd name="T51" fmla="*/ 67 h 402"/>
                <a:gd name="T52" fmla="*/ 189 w 533"/>
                <a:gd name="T53" fmla="*/ 102 h 402"/>
                <a:gd name="T54" fmla="*/ 206 w 533"/>
                <a:gd name="T55" fmla="*/ 117 h 402"/>
                <a:gd name="T56" fmla="*/ 246 w 533"/>
                <a:gd name="T57" fmla="*/ 151 h 402"/>
                <a:gd name="T58" fmla="*/ 257 w 533"/>
                <a:gd name="T59" fmla="*/ 196 h 402"/>
                <a:gd name="T60" fmla="*/ 261 w 533"/>
                <a:gd name="T61" fmla="*/ 141 h 402"/>
                <a:gd name="T62" fmla="*/ 231 w 533"/>
                <a:gd name="T63" fmla="*/ 95 h 402"/>
                <a:gd name="T64" fmla="*/ 255 w 533"/>
                <a:gd name="T65" fmla="*/ 120 h 402"/>
                <a:gd name="T66" fmla="*/ 232 w 533"/>
                <a:gd name="T67" fmla="*/ 40 h 402"/>
                <a:gd name="T68" fmla="*/ 196 w 533"/>
                <a:gd name="T69" fmla="*/ 0 h 402"/>
                <a:gd name="T70" fmla="*/ 97 w 533"/>
                <a:gd name="T71" fmla="*/ 54 h 402"/>
                <a:gd name="T72" fmla="*/ 0 w 533"/>
                <a:gd name="T73" fmla="*/ 113 h 402"/>
                <a:gd name="T74" fmla="*/ 51 w 533"/>
                <a:gd name="T75" fmla="*/ 81 h 40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533"/>
                <a:gd name="T115" fmla="*/ 0 h 402"/>
                <a:gd name="T116" fmla="*/ 533 w 533"/>
                <a:gd name="T117" fmla="*/ 402 h 402"/>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533" h="402">
                  <a:moveTo>
                    <a:pt x="102" y="161"/>
                  </a:moveTo>
                  <a:lnTo>
                    <a:pt x="73" y="225"/>
                  </a:lnTo>
                  <a:lnTo>
                    <a:pt x="141" y="157"/>
                  </a:lnTo>
                  <a:lnTo>
                    <a:pt x="167" y="152"/>
                  </a:lnTo>
                  <a:lnTo>
                    <a:pt x="121" y="212"/>
                  </a:lnTo>
                  <a:lnTo>
                    <a:pt x="99" y="295"/>
                  </a:lnTo>
                  <a:lnTo>
                    <a:pt x="151" y="193"/>
                  </a:lnTo>
                  <a:lnTo>
                    <a:pt x="202" y="134"/>
                  </a:lnTo>
                  <a:lnTo>
                    <a:pt x="172" y="196"/>
                  </a:lnTo>
                  <a:lnTo>
                    <a:pt x="134" y="251"/>
                  </a:lnTo>
                  <a:lnTo>
                    <a:pt x="104" y="329"/>
                  </a:lnTo>
                  <a:lnTo>
                    <a:pt x="146" y="305"/>
                  </a:lnTo>
                  <a:lnTo>
                    <a:pt x="168" y="223"/>
                  </a:lnTo>
                  <a:lnTo>
                    <a:pt x="230" y="125"/>
                  </a:lnTo>
                  <a:lnTo>
                    <a:pt x="272" y="93"/>
                  </a:lnTo>
                  <a:lnTo>
                    <a:pt x="219" y="193"/>
                  </a:lnTo>
                  <a:lnTo>
                    <a:pt x="265" y="130"/>
                  </a:lnTo>
                  <a:lnTo>
                    <a:pt x="311" y="74"/>
                  </a:lnTo>
                  <a:lnTo>
                    <a:pt x="309" y="78"/>
                  </a:lnTo>
                  <a:lnTo>
                    <a:pt x="306" y="88"/>
                  </a:lnTo>
                  <a:lnTo>
                    <a:pt x="303" y="93"/>
                  </a:lnTo>
                  <a:lnTo>
                    <a:pt x="299" y="100"/>
                  </a:lnTo>
                  <a:lnTo>
                    <a:pt x="296" y="106"/>
                  </a:lnTo>
                  <a:lnTo>
                    <a:pt x="292" y="113"/>
                  </a:lnTo>
                  <a:lnTo>
                    <a:pt x="289" y="122"/>
                  </a:lnTo>
                  <a:lnTo>
                    <a:pt x="286" y="128"/>
                  </a:lnTo>
                  <a:lnTo>
                    <a:pt x="280" y="139"/>
                  </a:lnTo>
                  <a:lnTo>
                    <a:pt x="277" y="145"/>
                  </a:lnTo>
                  <a:lnTo>
                    <a:pt x="275" y="145"/>
                  </a:lnTo>
                  <a:lnTo>
                    <a:pt x="279" y="140"/>
                  </a:lnTo>
                  <a:lnTo>
                    <a:pt x="286" y="135"/>
                  </a:lnTo>
                  <a:lnTo>
                    <a:pt x="296" y="127"/>
                  </a:lnTo>
                  <a:lnTo>
                    <a:pt x="306" y="118"/>
                  </a:lnTo>
                  <a:lnTo>
                    <a:pt x="316" y="111"/>
                  </a:lnTo>
                  <a:lnTo>
                    <a:pt x="325" y="105"/>
                  </a:lnTo>
                  <a:lnTo>
                    <a:pt x="333" y="100"/>
                  </a:lnTo>
                  <a:lnTo>
                    <a:pt x="367" y="72"/>
                  </a:lnTo>
                  <a:lnTo>
                    <a:pt x="340" y="125"/>
                  </a:lnTo>
                  <a:lnTo>
                    <a:pt x="292" y="166"/>
                  </a:lnTo>
                  <a:lnTo>
                    <a:pt x="359" y="145"/>
                  </a:lnTo>
                  <a:lnTo>
                    <a:pt x="299" y="196"/>
                  </a:lnTo>
                  <a:lnTo>
                    <a:pt x="263" y="239"/>
                  </a:lnTo>
                  <a:lnTo>
                    <a:pt x="221" y="262"/>
                  </a:lnTo>
                  <a:lnTo>
                    <a:pt x="187" y="317"/>
                  </a:lnTo>
                  <a:lnTo>
                    <a:pt x="131" y="402"/>
                  </a:lnTo>
                  <a:lnTo>
                    <a:pt x="250" y="293"/>
                  </a:lnTo>
                  <a:lnTo>
                    <a:pt x="303" y="247"/>
                  </a:lnTo>
                  <a:lnTo>
                    <a:pt x="350" y="229"/>
                  </a:lnTo>
                  <a:lnTo>
                    <a:pt x="391" y="225"/>
                  </a:lnTo>
                  <a:lnTo>
                    <a:pt x="340" y="213"/>
                  </a:lnTo>
                  <a:lnTo>
                    <a:pt x="389" y="152"/>
                  </a:lnTo>
                  <a:lnTo>
                    <a:pt x="416" y="134"/>
                  </a:lnTo>
                  <a:lnTo>
                    <a:pt x="404" y="167"/>
                  </a:lnTo>
                  <a:lnTo>
                    <a:pt x="377" y="203"/>
                  </a:lnTo>
                  <a:lnTo>
                    <a:pt x="432" y="229"/>
                  </a:lnTo>
                  <a:lnTo>
                    <a:pt x="411" y="234"/>
                  </a:lnTo>
                  <a:lnTo>
                    <a:pt x="462" y="256"/>
                  </a:lnTo>
                  <a:lnTo>
                    <a:pt x="491" y="301"/>
                  </a:lnTo>
                  <a:lnTo>
                    <a:pt x="506" y="366"/>
                  </a:lnTo>
                  <a:lnTo>
                    <a:pt x="513" y="391"/>
                  </a:lnTo>
                  <a:lnTo>
                    <a:pt x="533" y="346"/>
                  </a:lnTo>
                  <a:lnTo>
                    <a:pt x="521" y="281"/>
                  </a:lnTo>
                  <a:lnTo>
                    <a:pt x="486" y="247"/>
                  </a:lnTo>
                  <a:lnTo>
                    <a:pt x="462" y="189"/>
                  </a:lnTo>
                  <a:lnTo>
                    <a:pt x="435" y="103"/>
                  </a:lnTo>
                  <a:lnTo>
                    <a:pt x="510" y="239"/>
                  </a:lnTo>
                  <a:lnTo>
                    <a:pt x="488" y="145"/>
                  </a:lnTo>
                  <a:lnTo>
                    <a:pt x="464" y="79"/>
                  </a:lnTo>
                  <a:lnTo>
                    <a:pt x="426" y="28"/>
                  </a:lnTo>
                  <a:lnTo>
                    <a:pt x="392" y="0"/>
                  </a:lnTo>
                  <a:lnTo>
                    <a:pt x="263" y="52"/>
                  </a:lnTo>
                  <a:lnTo>
                    <a:pt x="194" y="108"/>
                  </a:lnTo>
                  <a:lnTo>
                    <a:pt x="90" y="149"/>
                  </a:lnTo>
                  <a:lnTo>
                    <a:pt x="0" y="225"/>
                  </a:lnTo>
                  <a:lnTo>
                    <a:pt x="102" y="16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33" name="Freeform 69">
              <a:extLst>
                <a:ext uri="{FF2B5EF4-FFF2-40B4-BE49-F238E27FC236}">
                  <a16:creationId xmlns:a16="http://schemas.microsoft.com/office/drawing/2014/main" id="{2C49AFFB-E5D6-4A5E-8425-07ECCAC2279D}"/>
                </a:ext>
              </a:extLst>
            </p:cNvPr>
            <p:cNvSpPr>
              <a:spLocks/>
            </p:cNvSpPr>
            <p:nvPr/>
          </p:nvSpPr>
          <p:spPr bwMode="auto">
            <a:xfrm>
              <a:off x="5056" y="3030"/>
              <a:ext cx="155" cy="110"/>
            </a:xfrm>
            <a:custGeom>
              <a:avLst/>
              <a:gdLst>
                <a:gd name="T0" fmla="*/ 99 w 310"/>
                <a:gd name="T1" fmla="*/ 47 h 218"/>
                <a:gd name="T2" fmla="*/ 0 w 310"/>
                <a:gd name="T3" fmla="*/ 110 h 218"/>
                <a:gd name="T4" fmla="*/ 66 w 310"/>
                <a:gd name="T5" fmla="*/ 57 h 218"/>
                <a:gd name="T6" fmla="*/ 109 w 310"/>
                <a:gd name="T7" fmla="*/ 23 h 218"/>
                <a:gd name="T8" fmla="*/ 151 w 310"/>
                <a:gd name="T9" fmla="*/ 0 h 218"/>
                <a:gd name="T10" fmla="*/ 155 w 310"/>
                <a:gd name="T11" fmla="*/ 17 h 218"/>
                <a:gd name="T12" fmla="*/ 99 w 310"/>
                <a:gd name="T13" fmla="*/ 47 h 218"/>
                <a:gd name="T14" fmla="*/ 99 w 310"/>
                <a:gd name="T15" fmla="*/ 47 h 218"/>
                <a:gd name="T16" fmla="*/ 0 60000 65536"/>
                <a:gd name="T17" fmla="*/ 0 60000 65536"/>
                <a:gd name="T18" fmla="*/ 0 60000 65536"/>
                <a:gd name="T19" fmla="*/ 0 60000 65536"/>
                <a:gd name="T20" fmla="*/ 0 60000 65536"/>
                <a:gd name="T21" fmla="*/ 0 60000 65536"/>
                <a:gd name="T22" fmla="*/ 0 60000 65536"/>
                <a:gd name="T23" fmla="*/ 0 60000 65536"/>
                <a:gd name="T24" fmla="*/ 0 w 310"/>
                <a:gd name="T25" fmla="*/ 0 h 218"/>
                <a:gd name="T26" fmla="*/ 310 w 310"/>
                <a:gd name="T27" fmla="*/ 218 h 21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0" h="218">
                  <a:moveTo>
                    <a:pt x="197" y="94"/>
                  </a:moveTo>
                  <a:lnTo>
                    <a:pt x="0" y="218"/>
                  </a:lnTo>
                  <a:lnTo>
                    <a:pt x="132" y="113"/>
                  </a:lnTo>
                  <a:lnTo>
                    <a:pt x="217" y="45"/>
                  </a:lnTo>
                  <a:lnTo>
                    <a:pt x="302" y="0"/>
                  </a:lnTo>
                  <a:lnTo>
                    <a:pt x="310" y="33"/>
                  </a:lnTo>
                  <a:lnTo>
                    <a:pt x="197" y="9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34" name="Freeform 70">
              <a:extLst>
                <a:ext uri="{FF2B5EF4-FFF2-40B4-BE49-F238E27FC236}">
                  <a16:creationId xmlns:a16="http://schemas.microsoft.com/office/drawing/2014/main" id="{4770BE87-0558-4F0E-9A34-0B5711178548}"/>
                </a:ext>
              </a:extLst>
            </p:cNvPr>
            <p:cNvSpPr>
              <a:spLocks/>
            </p:cNvSpPr>
            <p:nvPr/>
          </p:nvSpPr>
          <p:spPr bwMode="auto">
            <a:xfrm>
              <a:off x="4918" y="3157"/>
              <a:ext cx="231" cy="230"/>
            </a:xfrm>
            <a:custGeom>
              <a:avLst/>
              <a:gdLst>
                <a:gd name="T0" fmla="*/ 210 w 461"/>
                <a:gd name="T1" fmla="*/ 44 h 460"/>
                <a:gd name="T2" fmla="*/ 176 w 461"/>
                <a:gd name="T3" fmla="*/ 88 h 460"/>
                <a:gd name="T4" fmla="*/ 183 w 461"/>
                <a:gd name="T5" fmla="*/ 63 h 460"/>
                <a:gd name="T6" fmla="*/ 158 w 461"/>
                <a:gd name="T7" fmla="*/ 94 h 460"/>
                <a:gd name="T8" fmla="*/ 146 w 461"/>
                <a:gd name="T9" fmla="*/ 118 h 460"/>
                <a:gd name="T10" fmla="*/ 155 w 461"/>
                <a:gd name="T11" fmla="*/ 70 h 460"/>
                <a:gd name="T12" fmla="*/ 141 w 461"/>
                <a:gd name="T13" fmla="*/ 104 h 460"/>
                <a:gd name="T14" fmla="*/ 134 w 461"/>
                <a:gd name="T15" fmla="*/ 131 h 460"/>
                <a:gd name="T16" fmla="*/ 125 w 461"/>
                <a:gd name="T17" fmla="*/ 109 h 460"/>
                <a:gd name="T18" fmla="*/ 126 w 461"/>
                <a:gd name="T19" fmla="*/ 136 h 460"/>
                <a:gd name="T20" fmla="*/ 129 w 461"/>
                <a:gd name="T21" fmla="*/ 149 h 460"/>
                <a:gd name="T22" fmla="*/ 105 w 461"/>
                <a:gd name="T23" fmla="*/ 141 h 460"/>
                <a:gd name="T24" fmla="*/ 70 w 461"/>
                <a:gd name="T25" fmla="*/ 114 h 460"/>
                <a:gd name="T26" fmla="*/ 93 w 461"/>
                <a:gd name="T27" fmla="*/ 143 h 460"/>
                <a:gd name="T28" fmla="*/ 118 w 461"/>
                <a:gd name="T29" fmla="*/ 157 h 460"/>
                <a:gd name="T30" fmla="*/ 140 w 461"/>
                <a:gd name="T31" fmla="*/ 172 h 460"/>
                <a:gd name="T32" fmla="*/ 84 w 461"/>
                <a:gd name="T33" fmla="*/ 160 h 460"/>
                <a:gd name="T34" fmla="*/ 116 w 461"/>
                <a:gd name="T35" fmla="*/ 178 h 460"/>
                <a:gd name="T36" fmla="*/ 82 w 461"/>
                <a:gd name="T37" fmla="*/ 182 h 460"/>
                <a:gd name="T38" fmla="*/ 48 w 461"/>
                <a:gd name="T39" fmla="*/ 187 h 460"/>
                <a:gd name="T40" fmla="*/ 20 w 461"/>
                <a:gd name="T41" fmla="*/ 200 h 460"/>
                <a:gd name="T42" fmla="*/ 0 w 461"/>
                <a:gd name="T43" fmla="*/ 214 h 460"/>
                <a:gd name="T44" fmla="*/ 55 w 461"/>
                <a:gd name="T45" fmla="*/ 192 h 460"/>
                <a:gd name="T46" fmla="*/ 90 w 461"/>
                <a:gd name="T47" fmla="*/ 191 h 460"/>
                <a:gd name="T48" fmla="*/ 117 w 461"/>
                <a:gd name="T49" fmla="*/ 196 h 460"/>
                <a:gd name="T50" fmla="*/ 144 w 461"/>
                <a:gd name="T51" fmla="*/ 204 h 460"/>
                <a:gd name="T52" fmla="*/ 172 w 461"/>
                <a:gd name="T53" fmla="*/ 211 h 460"/>
                <a:gd name="T54" fmla="*/ 183 w 461"/>
                <a:gd name="T55" fmla="*/ 213 h 460"/>
                <a:gd name="T56" fmla="*/ 198 w 461"/>
                <a:gd name="T57" fmla="*/ 230 h 460"/>
                <a:gd name="T58" fmla="*/ 178 w 461"/>
                <a:gd name="T59" fmla="*/ 188 h 460"/>
                <a:gd name="T60" fmla="*/ 174 w 461"/>
                <a:gd name="T61" fmla="*/ 157 h 460"/>
                <a:gd name="T62" fmla="*/ 173 w 461"/>
                <a:gd name="T63" fmla="*/ 137 h 460"/>
                <a:gd name="T64" fmla="*/ 192 w 461"/>
                <a:gd name="T65" fmla="*/ 110 h 460"/>
                <a:gd name="T66" fmla="*/ 207 w 461"/>
                <a:gd name="T67" fmla="*/ 82 h 460"/>
                <a:gd name="T68" fmla="*/ 228 w 461"/>
                <a:gd name="T69" fmla="*/ 49 h 460"/>
                <a:gd name="T70" fmla="*/ 231 w 461"/>
                <a:gd name="T71" fmla="*/ 14 h 460"/>
                <a:gd name="T72" fmla="*/ 222 w 461"/>
                <a:gd name="T73" fmla="*/ 40 h 460"/>
                <a:gd name="T74" fmla="*/ 220 w 461"/>
                <a:gd name="T75" fmla="*/ 0 h 460"/>
                <a:gd name="T76" fmla="*/ 212 w 461"/>
                <a:gd name="T77" fmla="*/ 32 h 460"/>
                <a:gd name="T78" fmla="*/ 210 w 461"/>
                <a:gd name="T79" fmla="*/ 44 h 460"/>
                <a:gd name="T80" fmla="*/ 210 w 461"/>
                <a:gd name="T81" fmla="*/ 44 h 46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61"/>
                <a:gd name="T124" fmla="*/ 0 h 460"/>
                <a:gd name="T125" fmla="*/ 461 w 461"/>
                <a:gd name="T126" fmla="*/ 460 h 46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61" h="460">
                  <a:moveTo>
                    <a:pt x="419" y="88"/>
                  </a:moveTo>
                  <a:lnTo>
                    <a:pt x="351" y="176"/>
                  </a:lnTo>
                  <a:lnTo>
                    <a:pt x="366" y="125"/>
                  </a:lnTo>
                  <a:lnTo>
                    <a:pt x="315" y="187"/>
                  </a:lnTo>
                  <a:lnTo>
                    <a:pt x="292" y="236"/>
                  </a:lnTo>
                  <a:lnTo>
                    <a:pt x="310" y="139"/>
                  </a:lnTo>
                  <a:lnTo>
                    <a:pt x="281" y="207"/>
                  </a:lnTo>
                  <a:lnTo>
                    <a:pt x="268" y="261"/>
                  </a:lnTo>
                  <a:lnTo>
                    <a:pt x="249" y="217"/>
                  </a:lnTo>
                  <a:lnTo>
                    <a:pt x="251" y="271"/>
                  </a:lnTo>
                  <a:lnTo>
                    <a:pt x="258" y="297"/>
                  </a:lnTo>
                  <a:lnTo>
                    <a:pt x="210" y="281"/>
                  </a:lnTo>
                  <a:lnTo>
                    <a:pt x="139" y="227"/>
                  </a:lnTo>
                  <a:lnTo>
                    <a:pt x="186" y="285"/>
                  </a:lnTo>
                  <a:lnTo>
                    <a:pt x="236" y="314"/>
                  </a:lnTo>
                  <a:lnTo>
                    <a:pt x="280" y="344"/>
                  </a:lnTo>
                  <a:lnTo>
                    <a:pt x="168" y="319"/>
                  </a:lnTo>
                  <a:lnTo>
                    <a:pt x="231" y="356"/>
                  </a:lnTo>
                  <a:lnTo>
                    <a:pt x="164" y="363"/>
                  </a:lnTo>
                  <a:lnTo>
                    <a:pt x="95" y="373"/>
                  </a:lnTo>
                  <a:lnTo>
                    <a:pt x="39" y="400"/>
                  </a:lnTo>
                  <a:lnTo>
                    <a:pt x="0" y="427"/>
                  </a:lnTo>
                  <a:lnTo>
                    <a:pt x="110" y="383"/>
                  </a:lnTo>
                  <a:lnTo>
                    <a:pt x="180" y="382"/>
                  </a:lnTo>
                  <a:lnTo>
                    <a:pt x="234" y="392"/>
                  </a:lnTo>
                  <a:lnTo>
                    <a:pt x="288" y="407"/>
                  </a:lnTo>
                  <a:lnTo>
                    <a:pt x="343" y="421"/>
                  </a:lnTo>
                  <a:lnTo>
                    <a:pt x="366" y="426"/>
                  </a:lnTo>
                  <a:lnTo>
                    <a:pt x="395" y="460"/>
                  </a:lnTo>
                  <a:lnTo>
                    <a:pt x="356" y="375"/>
                  </a:lnTo>
                  <a:lnTo>
                    <a:pt x="348" y="314"/>
                  </a:lnTo>
                  <a:lnTo>
                    <a:pt x="346" y="273"/>
                  </a:lnTo>
                  <a:lnTo>
                    <a:pt x="383" y="219"/>
                  </a:lnTo>
                  <a:lnTo>
                    <a:pt x="414" y="164"/>
                  </a:lnTo>
                  <a:lnTo>
                    <a:pt x="456" y="98"/>
                  </a:lnTo>
                  <a:lnTo>
                    <a:pt x="461" y="27"/>
                  </a:lnTo>
                  <a:lnTo>
                    <a:pt x="443" y="80"/>
                  </a:lnTo>
                  <a:lnTo>
                    <a:pt x="439" y="0"/>
                  </a:lnTo>
                  <a:lnTo>
                    <a:pt x="424" y="63"/>
                  </a:lnTo>
                  <a:lnTo>
                    <a:pt x="419"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35" name="Freeform 71">
              <a:extLst>
                <a:ext uri="{FF2B5EF4-FFF2-40B4-BE49-F238E27FC236}">
                  <a16:creationId xmlns:a16="http://schemas.microsoft.com/office/drawing/2014/main" id="{36AA9872-0001-46C1-9AF4-6FCC320557A3}"/>
                </a:ext>
              </a:extLst>
            </p:cNvPr>
            <p:cNvSpPr>
              <a:spLocks/>
            </p:cNvSpPr>
            <p:nvPr/>
          </p:nvSpPr>
          <p:spPr bwMode="auto">
            <a:xfrm>
              <a:off x="5056" y="3158"/>
              <a:ext cx="24" cy="80"/>
            </a:xfrm>
            <a:custGeom>
              <a:avLst/>
              <a:gdLst>
                <a:gd name="T0" fmla="*/ 24 w 47"/>
                <a:gd name="T1" fmla="*/ 0 h 159"/>
                <a:gd name="T2" fmla="*/ 0 w 47"/>
                <a:gd name="T3" fmla="*/ 80 h 159"/>
                <a:gd name="T4" fmla="*/ 7 w 47"/>
                <a:gd name="T5" fmla="*/ 20 h 159"/>
                <a:gd name="T6" fmla="*/ 24 w 47"/>
                <a:gd name="T7" fmla="*/ 0 h 159"/>
                <a:gd name="T8" fmla="*/ 24 w 47"/>
                <a:gd name="T9" fmla="*/ 0 h 159"/>
                <a:gd name="T10" fmla="*/ 0 60000 65536"/>
                <a:gd name="T11" fmla="*/ 0 60000 65536"/>
                <a:gd name="T12" fmla="*/ 0 60000 65536"/>
                <a:gd name="T13" fmla="*/ 0 60000 65536"/>
                <a:gd name="T14" fmla="*/ 0 60000 65536"/>
                <a:gd name="T15" fmla="*/ 0 w 47"/>
                <a:gd name="T16" fmla="*/ 0 h 159"/>
                <a:gd name="T17" fmla="*/ 47 w 47"/>
                <a:gd name="T18" fmla="*/ 159 h 159"/>
              </a:gdLst>
              <a:ahLst/>
              <a:cxnLst>
                <a:cxn ang="T10">
                  <a:pos x="T0" y="T1"/>
                </a:cxn>
                <a:cxn ang="T11">
                  <a:pos x="T2" y="T3"/>
                </a:cxn>
                <a:cxn ang="T12">
                  <a:pos x="T4" y="T5"/>
                </a:cxn>
                <a:cxn ang="T13">
                  <a:pos x="T6" y="T7"/>
                </a:cxn>
                <a:cxn ang="T14">
                  <a:pos x="T8" y="T9"/>
                </a:cxn>
              </a:cxnLst>
              <a:rect l="T15" t="T16" r="T17" b="T18"/>
              <a:pathLst>
                <a:path w="47" h="159">
                  <a:moveTo>
                    <a:pt x="47" y="0"/>
                  </a:moveTo>
                  <a:lnTo>
                    <a:pt x="0" y="159"/>
                  </a:lnTo>
                  <a:lnTo>
                    <a:pt x="13" y="40"/>
                  </a:lnTo>
                  <a:lnTo>
                    <a:pt x="4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36" name="Freeform 72">
              <a:extLst>
                <a:ext uri="{FF2B5EF4-FFF2-40B4-BE49-F238E27FC236}">
                  <a16:creationId xmlns:a16="http://schemas.microsoft.com/office/drawing/2014/main" id="{1E9CDE5C-BF94-4056-9489-7BA7C5AB4583}"/>
                </a:ext>
              </a:extLst>
            </p:cNvPr>
            <p:cNvSpPr>
              <a:spLocks/>
            </p:cNvSpPr>
            <p:nvPr/>
          </p:nvSpPr>
          <p:spPr bwMode="auto">
            <a:xfrm>
              <a:off x="5077" y="3134"/>
              <a:ext cx="48" cy="85"/>
            </a:xfrm>
            <a:custGeom>
              <a:avLst/>
              <a:gdLst>
                <a:gd name="T0" fmla="*/ 0 w 97"/>
                <a:gd name="T1" fmla="*/ 85 h 170"/>
                <a:gd name="T2" fmla="*/ 17 w 97"/>
                <a:gd name="T3" fmla="*/ 31 h 170"/>
                <a:gd name="T4" fmla="*/ 48 w 97"/>
                <a:gd name="T5" fmla="*/ 0 h 170"/>
                <a:gd name="T6" fmla="*/ 35 w 97"/>
                <a:gd name="T7" fmla="*/ 25 h 170"/>
                <a:gd name="T8" fmla="*/ 19 w 97"/>
                <a:gd name="T9" fmla="*/ 40 h 170"/>
                <a:gd name="T10" fmla="*/ 0 w 97"/>
                <a:gd name="T11" fmla="*/ 85 h 170"/>
                <a:gd name="T12" fmla="*/ 0 w 97"/>
                <a:gd name="T13" fmla="*/ 85 h 170"/>
                <a:gd name="T14" fmla="*/ 0 60000 65536"/>
                <a:gd name="T15" fmla="*/ 0 60000 65536"/>
                <a:gd name="T16" fmla="*/ 0 60000 65536"/>
                <a:gd name="T17" fmla="*/ 0 60000 65536"/>
                <a:gd name="T18" fmla="*/ 0 60000 65536"/>
                <a:gd name="T19" fmla="*/ 0 60000 65536"/>
                <a:gd name="T20" fmla="*/ 0 60000 65536"/>
                <a:gd name="T21" fmla="*/ 0 w 97"/>
                <a:gd name="T22" fmla="*/ 0 h 170"/>
                <a:gd name="T23" fmla="*/ 97 w 97"/>
                <a:gd name="T24" fmla="*/ 170 h 17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7" h="170">
                  <a:moveTo>
                    <a:pt x="0" y="170"/>
                  </a:moveTo>
                  <a:lnTo>
                    <a:pt x="34" y="62"/>
                  </a:lnTo>
                  <a:lnTo>
                    <a:pt x="97" y="0"/>
                  </a:lnTo>
                  <a:lnTo>
                    <a:pt x="71" y="50"/>
                  </a:lnTo>
                  <a:lnTo>
                    <a:pt x="39" y="80"/>
                  </a:lnTo>
                  <a:lnTo>
                    <a:pt x="0" y="17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37" name="Freeform 73">
              <a:extLst>
                <a:ext uri="{FF2B5EF4-FFF2-40B4-BE49-F238E27FC236}">
                  <a16:creationId xmlns:a16="http://schemas.microsoft.com/office/drawing/2014/main" id="{992D8E64-4C6B-4982-9416-3F3B6575B032}"/>
                </a:ext>
              </a:extLst>
            </p:cNvPr>
            <p:cNvSpPr>
              <a:spLocks/>
            </p:cNvSpPr>
            <p:nvPr/>
          </p:nvSpPr>
          <p:spPr bwMode="auto">
            <a:xfrm>
              <a:off x="4858" y="3245"/>
              <a:ext cx="121" cy="175"/>
            </a:xfrm>
            <a:custGeom>
              <a:avLst/>
              <a:gdLst>
                <a:gd name="T0" fmla="*/ 4 w 241"/>
                <a:gd name="T1" fmla="*/ 17 h 351"/>
                <a:gd name="T2" fmla="*/ 28 w 241"/>
                <a:gd name="T3" fmla="*/ 77 h 351"/>
                <a:gd name="T4" fmla="*/ 39 w 241"/>
                <a:gd name="T5" fmla="*/ 87 h 351"/>
                <a:gd name="T6" fmla="*/ 37 w 241"/>
                <a:gd name="T7" fmla="*/ 148 h 351"/>
                <a:gd name="T8" fmla="*/ 39 w 241"/>
                <a:gd name="T9" fmla="*/ 163 h 351"/>
                <a:gd name="T10" fmla="*/ 70 w 241"/>
                <a:gd name="T11" fmla="*/ 175 h 351"/>
                <a:gd name="T12" fmla="*/ 63 w 241"/>
                <a:gd name="T13" fmla="*/ 145 h 351"/>
                <a:gd name="T14" fmla="*/ 68 w 241"/>
                <a:gd name="T15" fmla="*/ 134 h 351"/>
                <a:gd name="T16" fmla="*/ 97 w 241"/>
                <a:gd name="T17" fmla="*/ 112 h 351"/>
                <a:gd name="T18" fmla="*/ 121 w 241"/>
                <a:gd name="T19" fmla="*/ 101 h 351"/>
                <a:gd name="T20" fmla="*/ 101 w 241"/>
                <a:gd name="T21" fmla="*/ 104 h 351"/>
                <a:gd name="T22" fmla="*/ 63 w 241"/>
                <a:gd name="T23" fmla="*/ 123 h 351"/>
                <a:gd name="T24" fmla="*/ 56 w 241"/>
                <a:gd name="T25" fmla="*/ 143 h 351"/>
                <a:gd name="T26" fmla="*/ 46 w 241"/>
                <a:gd name="T27" fmla="*/ 153 h 351"/>
                <a:gd name="T28" fmla="*/ 43 w 241"/>
                <a:gd name="T29" fmla="*/ 108 h 351"/>
                <a:gd name="T30" fmla="*/ 46 w 241"/>
                <a:gd name="T31" fmla="*/ 96 h 351"/>
                <a:gd name="T32" fmla="*/ 76 w 241"/>
                <a:gd name="T33" fmla="*/ 97 h 351"/>
                <a:gd name="T34" fmla="*/ 107 w 241"/>
                <a:gd name="T35" fmla="*/ 92 h 351"/>
                <a:gd name="T36" fmla="*/ 64 w 241"/>
                <a:gd name="T37" fmla="*/ 88 h 351"/>
                <a:gd name="T38" fmla="*/ 39 w 241"/>
                <a:gd name="T39" fmla="*/ 69 h 351"/>
                <a:gd name="T40" fmla="*/ 29 w 241"/>
                <a:gd name="T41" fmla="*/ 56 h 351"/>
                <a:gd name="T42" fmla="*/ 61 w 241"/>
                <a:gd name="T43" fmla="*/ 66 h 351"/>
                <a:gd name="T44" fmla="*/ 31 w 241"/>
                <a:gd name="T45" fmla="*/ 46 h 351"/>
                <a:gd name="T46" fmla="*/ 22 w 241"/>
                <a:gd name="T47" fmla="*/ 35 h 351"/>
                <a:gd name="T48" fmla="*/ 65 w 241"/>
                <a:gd name="T49" fmla="*/ 45 h 351"/>
                <a:gd name="T50" fmla="*/ 42 w 241"/>
                <a:gd name="T51" fmla="*/ 30 h 351"/>
                <a:gd name="T52" fmla="*/ 15 w 241"/>
                <a:gd name="T53" fmla="*/ 25 h 351"/>
                <a:gd name="T54" fmla="*/ 0 w 241"/>
                <a:gd name="T55" fmla="*/ 0 h 351"/>
                <a:gd name="T56" fmla="*/ 4 w 241"/>
                <a:gd name="T57" fmla="*/ 17 h 351"/>
                <a:gd name="T58" fmla="*/ 4 w 241"/>
                <a:gd name="T59" fmla="*/ 17 h 35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41"/>
                <a:gd name="T91" fmla="*/ 0 h 351"/>
                <a:gd name="T92" fmla="*/ 241 w 241"/>
                <a:gd name="T93" fmla="*/ 351 h 35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41" h="351">
                  <a:moveTo>
                    <a:pt x="7" y="35"/>
                  </a:moveTo>
                  <a:lnTo>
                    <a:pt x="55" y="154"/>
                  </a:lnTo>
                  <a:lnTo>
                    <a:pt x="78" y="174"/>
                  </a:lnTo>
                  <a:lnTo>
                    <a:pt x="73" y="296"/>
                  </a:lnTo>
                  <a:lnTo>
                    <a:pt x="77" y="327"/>
                  </a:lnTo>
                  <a:lnTo>
                    <a:pt x="139" y="351"/>
                  </a:lnTo>
                  <a:lnTo>
                    <a:pt x="126" y="290"/>
                  </a:lnTo>
                  <a:lnTo>
                    <a:pt x="136" y="268"/>
                  </a:lnTo>
                  <a:lnTo>
                    <a:pt x="194" y="225"/>
                  </a:lnTo>
                  <a:lnTo>
                    <a:pt x="241" y="203"/>
                  </a:lnTo>
                  <a:lnTo>
                    <a:pt x="201" y="208"/>
                  </a:lnTo>
                  <a:lnTo>
                    <a:pt x="126" y="247"/>
                  </a:lnTo>
                  <a:lnTo>
                    <a:pt x="112" y="286"/>
                  </a:lnTo>
                  <a:lnTo>
                    <a:pt x="92" y="307"/>
                  </a:lnTo>
                  <a:lnTo>
                    <a:pt x="85" y="217"/>
                  </a:lnTo>
                  <a:lnTo>
                    <a:pt x="92" y="193"/>
                  </a:lnTo>
                  <a:lnTo>
                    <a:pt x="151" y="195"/>
                  </a:lnTo>
                  <a:lnTo>
                    <a:pt x="214" y="185"/>
                  </a:lnTo>
                  <a:lnTo>
                    <a:pt x="128" y="176"/>
                  </a:lnTo>
                  <a:lnTo>
                    <a:pt x="77" y="139"/>
                  </a:lnTo>
                  <a:lnTo>
                    <a:pt x="58" y="113"/>
                  </a:lnTo>
                  <a:lnTo>
                    <a:pt x="121" y="132"/>
                  </a:lnTo>
                  <a:lnTo>
                    <a:pt x="61" y="93"/>
                  </a:lnTo>
                  <a:lnTo>
                    <a:pt x="44" y="71"/>
                  </a:lnTo>
                  <a:lnTo>
                    <a:pt x="129" y="90"/>
                  </a:lnTo>
                  <a:lnTo>
                    <a:pt x="83" y="61"/>
                  </a:lnTo>
                  <a:lnTo>
                    <a:pt x="29" y="51"/>
                  </a:lnTo>
                  <a:lnTo>
                    <a:pt x="0" y="0"/>
                  </a:lnTo>
                  <a:lnTo>
                    <a:pt x="7" y="3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38" name="Freeform 74">
              <a:extLst>
                <a:ext uri="{FF2B5EF4-FFF2-40B4-BE49-F238E27FC236}">
                  <a16:creationId xmlns:a16="http://schemas.microsoft.com/office/drawing/2014/main" id="{42C92FC6-146C-478D-B146-F0C626B5A90B}"/>
                </a:ext>
              </a:extLst>
            </p:cNvPr>
            <p:cNvSpPr>
              <a:spLocks/>
            </p:cNvSpPr>
            <p:nvPr/>
          </p:nvSpPr>
          <p:spPr bwMode="auto">
            <a:xfrm>
              <a:off x="5045" y="3361"/>
              <a:ext cx="181" cy="420"/>
            </a:xfrm>
            <a:custGeom>
              <a:avLst/>
              <a:gdLst>
                <a:gd name="T0" fmla="*/ 54 w 361"/>
                <a:gd name="T1" fmla="*/ 0 h 840"/>
                <a:gd name="T2" fmla="*/ 79 w 361"/>
                <a:gd name="T3" fmla="*/ 68 h 840"/>
                <a:gd name="T4" fmla="*/ 93 w 361"/>
                <a:gd name="T5" fmla="*/ 137 h 840"/>
                <a:gd name="T6" fmla="*/ 103 w 361"/>
                <a:gd name="T7" fmla="*/ 193 h 840"/>
                <a:gd name="T8" fmla="*/ 121 w 361"/>
                <a:gd name="T9" fmla="*/ 238 h 840"/>
                <a:gd name="T10" fmla="*/ 129 w 361"/>
                <a:gd name="T11" fmla="*/ 278 h 840"/>
                <a:gd name="T12" fmla="*/ 121 w 361"/>
                <a:gd name="T13" fmla="*/ 305 h 840"/>
                <a:gd name="T14" fmla="*/ 110 w 361"/>
                <a:gd name="T15" fmla="*/ 317 h 840"/>
                <a:gd name="T16" fmla="*/ 100 w 361"/>
                <a:gd name="T17" fmla="*/ 336 h 840"/>
                <a:gd name="T18" fmla="*/ 88 w 361"/>
                <a:gd name="T19" fmla="*/ 358 h 840"/>
                <a:gd name="T20" fmla="*/ 76 w 361"/>
                <a:gd name="T21" fmla="*/ 369 h 840"/>
                <a:gd name="T22" fmla="*/ 64 w 361"/>
                <a:gd name="T23" fmla="*/ 373 h 840"/>
                <a:gd name="T24" fmla="*/ 48 w 361"/>
                <a:gd name="T25" fmla="*/ 372 h 840"/>
                <a:gd name="T26" fmla="*/ 39 w 361"/>
                <a:gd name="T27" fmla="*/ 371 h 840"/>
                <a:gd name="T28" fmla="*/ 0 w 361"/>
                <a:gd name="T29" fmla="*/ 346 h 840"/>
                <a:gd name="T30" fmla="*/ 15 w 361"/>
                <a:gd name="T31" fmla="*/ 363 h 840"/>
                <a:gd name="T32" fmla="*/ 36 w 361"/>
                <a:gd name="T33" fmla="*/ 381 h 840"/>
                <a:gd name="T34" fmla="*/ 29 w 361"/>
                <a:gd name="T35" fmla="*/ 382 h 840"/>
                <a:gd name="T36" fmla="*/ 4 w 361"/>
                <a:gd name="T37" fmla="*/ 369 h 840"/>
                <a:gd name="T38" fmla="*/ 24 w 361"/>
                <a:gd name="T39" fmla="*/ 386 h 840"/>
                <a:gd name="T40" fmla="*/ 39 w 361"/>
                <a:gd name="T41" fmla="*/ 406 h 840"/>
                <a:gd name="T42" fmla="*/ 61 w 361"/>
                <a:gd name="T43" fmla="*/ 419 h 840"/>
                <a:gd name="T44" fmla="*/ 89 w 361"/>
                <a:gd name="T45" fmla="*/ 420 h 840"/>
                <a:gd name="T46" fmla="*/ 110 w 361"/>
                <a:gd name="T47" fmla="*/ 407 h 840"/>
                <a:gd name="T48" fmla="*/ 127 w 361"/>
                <a:gd name="T49" fmla="*/ 382 h 840"/>
                <a:gd name="T50" fmla="*/ 137 w 361"/>
                <a:gd name="T51" fmla="*/ 345 h 840"/>
                <a:gd name="T52" fmla="*/ 141 w 361"/>
                <a:gd name="T53" fmla="*/ 317 h 840"/>
                <a:gd name="T54" fmla="*/ 141 w 361"/>
                <a:gd name="T55" fmla="*/ 295 h 840"/>
                <a:gd name="T56" fmla="*/ 141 w 361"/>
                <a:gd name="T57" fmla="*/ 278 h 840"/>
                <a:gd name="T58" fmla="*/ 165 w 361"/>
                <a:gd name="T59" fmla="*/ 285 h 840"/>
                <a:gd name="T60" fmla="*/ 181 w 361"/>
                <a:gd name="T61" fmla="*/ 283 h 840"/>
                <a:gd name="T62" fmla="*/ 150 w 361"/>
                <a:gd name="T63" fmla="*/ 277 h 840"/>
                <a:gd name="T64" fmla="*/ 141 w 361"/>
                <a:gd name="T65" fmla="*/ 270 h 840"/>
                <a:gd name="T66" fmla="*/ 131 w 361"/>
                <a:gd name="T67" fmla="*/ 250 h 840"/>
                <a:gd name="T68" fmla="*/ 122 w 361"/>
                <a:gd name="T69" fmla="*/ 221 h 840"/>
                <a:gd name="T70" fmla="*/ 115 w 361"/>
                <a:gd name="T71" fmla="*/ 190 h 840"/>
                <a:gd name="T72" fmla="*/ 110 w 361"/>
                <a:gd name="T73" fmla="*/ 163 h 840"/>
                <a:gd name="T74" fmla="*/ 103 w 361"/>
                <a:gd name="T75" fmla="*/ 110 h 840"/>
                <a:gd name="T76" fmla="*/ 93 w 361"/>
                <a:gd name="T77" fmla="*/ 75 h 840"/>
                <a:gd name="T78" fmla="*/ 77 w 361"/>
                <a:gd name="T79" fmla="*/ 40 h 840"/>
                <a:gd name="T80" fmla="*/ 66 w 361"/>
                <a:gd name="T81" fmla="*/ 10 h 840"/>
                <a:gd name="T82" fmla="*/ 54 w 361"/>
                <a:gd name="T83" fmla="*/ 0 h 840"/>
                <a:gd name="T84" fmla="*/ 54 w 361"/>
                <a:gd name="T85" fmla="*/ 0 h 84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61"/>
                <a:gd name="T130" fmla="*/ 0 h 840"/>
                <a:gd name="T131" fmla="*/ 361 w 361"/>
                <a:gd name="T132" fmla="*/ 840 h 84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61" h="840">
                  <a:moveTo>
                    <a:pt x="107" y="0"/>
                  </a:moveTo>
                  <a:lnTo>
                    <a:pt x="157" y="136"/>
                  </a:lnTo>
                  <a:lnTo>
                    <a:pt x="186" y="273"/>
                  </a:lnTo>
                  <a:lnTo>
                    <a:pt x="205" y="385"/>
                  </a:lnTo>
                  <a:lnTo>
                    <a:pt x="241" y="475"/>
                  </a:lnTo>
                  <a:lnTo>
                    <a:pt x="258" y="556"/>
                  </a:lnTo>
                  <a:lnTo>
                    <a:pt x="241" y="609"/>
                  </a:lnTo>
                  <a:lnTo>
                    <a:pt x="219" y="633"/>
                  </a:lnTo>
                  <a:lnTo>
                    <a:pt x="200" y="672"/>
                  </a:lnTo>
                  <a:lnTo>
                    <a:pt x="176" y="716"/>
                  </a:lnTo>
                  <a:lnTo>
                    <a:pt x="151" y="738"/>
                  </a:lnTo>
                  <a:lnTo>
                    <a:pt x="127" y="745"/>
                  </a:lnTo>
                  <a:lnTo>
                    <a:pt x="96" y="743"/>
                  </a:lnTo>
                  <a:lnTo>
                    <a:pt x="78" y="741"/>
                  </a:lnTo>
                  <a:lnTo>
                    <a:pt x="0" y="692"/>
                  </a:lnTo>
                  <a:lnTo>
                    <a:pt x="30" y="726"/>
                  </a:lnTo>
                  <a:lnTo>
                    <a:pt x="71" y="762"/>
                  </a:lnTo>
                  <a:lnTo>
                    <a:pt x="57" y="763"/>
                  </a:lnTo>
                  <a:lnTo>
                    <a:pt x="8" y="738"/>
                  </a:lnTo>
                  <a:lnTo>
                    <a:pt x="47" y="772"/>
                  </a:lnTo>
                  <a:lnTo>
                    <a:pt x="78" y="812"/>
                  </a:lnTo>
                  <a:lnTo>
                    <a:pt x="122" y="838"/>
                  </a:lnTo>
                  <a:lnTo>
                    <a:pt x="178" y="840"/>
                  </a:lnTo>
                  <a:lnTo>
                    <a:pt x="220" y="814"/>
                  </a:lnTo>
                  <a:lnTo>
                    <a:pt x="253" y="763"/>
                  </a:lnTo>
                  <a:lnTo>
                    <a:pt x="273" y="690"/>
                  </a:lnTo>
                  <a:lnTo>
                    <a:pt x="281" y="633"/>
                  </a:lnTo>
                  <a:lnTo>
                    <a:pt x="281" y="589"/>
                  </a:lnTo>
                  <a:lnTo>
                    <a:pt x="281" y="556"/>
                  </a:lnTo>
                  <a:lnTo>
                    <a:pt x="329" y="570"/>
                  </a:lnTo>
                  <a:lnTo>
                    <a:pt x="361" y="565"/>
                  </a:lnTo>
                  <a:lnTo>
                    <a:pt x="300" y="553"/>
                  </a:lnTo>
                  <a:lnTo>
                    <a:pt x="281" y="539"/>
                  </a:lnTo>
                  <a:lnTo>
                    <a:pt x="261" y="499"/>
                  </a:lnTo>
                  <a:lnTo>
                    <a:pt x="244" y="441"/>
                  </a:lnTo>
                  <a:lnTo>
                    <a:pt x="229" y="380"/>
                  </a:lnTo>
                  <a:lnTo>
                    <a:pt x="220" y="326"/>
                  </a:lnTo>
                  <a:lnTo>
                    <a:pt x="205" y="219"/>
                  </a:lnTo>
                  <a:lnTo>
                    <a:pt x="186" y="149"/>
                  </a:lnTo>
                  <a:lnTo>
                    <a:pt x="154" y="80"/>
                  </a:lnTo>
                  <a:lnTo>
                    <a:pt x="132" y="20"/>
                  </a:lnTo>
                  <a:lnTo>
                    <a:pt x="10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39" name="Freeform 75">
              <a:extLst>
                <a:ext uri="{FF2B5EF4-FFF2-40B4-BE49-F238E27FC236}">
                  <a16:creationId xmlns:a16="http://schemas.microsoft.com/office/drawing/2014/main" id="{39424ABF-30F1-45B4-A88B-6E31AB41FB44}"/>
                </a:ext>
              </a:extLst>
            </p:cNvPr>
            <p:cNvSpPr>
              <a:spLocks/>
            </p:cNvSpPr>
            <p:nvPr/>
          </p:nvSpPr>
          <p:spPr bwMode="auto">
            <a:xfrm>
              <a:off x="5079" y="3697"/>
              <a:ext cx="102" cy="96"/>
            </a:xfrm>
            <a:custGeom>
              <a:avLst/>
              <a:gdLst>
                <a:gd name="T0" fmla="*/ 0 w 203"/>
                <a:gd name="T1" fmla="*/ 76 h 191"/>
                <a:gd name="T2" fmla="*/ 20 w 203"/>
                <a:gd name="T3" fmla="*/ 88 h 191"/>
                <a:gd name="T4" fmla="*/ 48 w 203"/>
                <a:gd name="T5" fmla="*/ 90 h 191"/>
                <a:gd name="T6" fmla="*/ 65 w 203"/>
                <a:gd name="T7" fmla="*/ 85 h 191"/>
                <a:gd name="T8" fmla="*/ 78 w 203"/>
                <a:gd name="T9" fmla="*/ 73 h 191"/>
                <a:gd name="T10" fmla="*/ 87 w 203"/>
                <a:gd name="T11" fmla="*/ 49 h 191"/>
                <a:gd name="T12" fmla="*/ 102 w 203"/>
                <a:gd name="T13" fmla="*/ 0 h 191"/>
                <a:gd name="T14" fmla="*/ 100 w 203"/>
                <a:gd name="T15" fmla="*/ 33 h 191"/>
                <a:gd name="T16" fmla="*/ 96 w 203"/>
                <a:gd name="T17" fmla="*/ 54 h 191"/>
                <a:gd name="T18" fmla="*/ 85 w 203"/>
                <a:gd name="T19" fmla="*/ 73 h 191"/>
                <a:gd name="T20" fmla="*/ 76 w 203"/>
                <a:gd name="T21" fmla="*/ 86 h 191"/>
                <a:gd name="T22" fmla="*/ 55 w 203"/>
                <a:gd name="T23" fmla="*/ 96 h 191"/>
                <a:gd name="T24" fmla="*/ 31 w 203"/>
                <a:gd name="T25" fmla="*/ 95 h 191"/>
                <a:gd name="T26" fmla="*/ 16 w 203"/>
                <a:gd name="T27" fmla="*/ 93 h 191"/>
                <a:gd name="T28" fmla="*/ 0 w 203"/>
                <a:gd name="T29" fmla="*/ 76 h 191"/>
                <a:gd name="T30" fmla="*/ 0 w 203"/>
                <a:gd name="T31" fmla="*/ 76 h 19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03"/>
                <a:gd name="T49" fmla="*/ 0 h 191"/>
                <a:gd name="T50" fmla="*/ 203 w 203"/>
                <a:gd name="T51" fmla="*/ 191 h 19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03" h="191">
                  <a:moveTo>
                    <a:pt x="0" y="152"/>
                  </a:moveTo>
                  <a:lnTo>
                    <a:pt x="40" y="176"/>
                  </a:lnTo>
                  <a:lnTo>
                    <a:pt x="95" y="179"/>
                  </a:lnTo>
                  <a:lnTo>
                    <a:pt x="129" y="169"/>
                  </a:lnTo>
                  <a:lnTo>
                    <a:pt x="156" y="146"/>
                  </a:lnTo>
                  <a:lnTo>
                    <a:pt x="173" y="98"/>
                  </a:lnTo>
                  <a:lnTo>
                    <a:pt x="203" y="0"/>
                  </a:lnTo>
                  <a:lnTo>
                    <a:pt x="200" y="66"/>
                  </a:lnTo>
                  <a:lnTo>
                    <a:pt x="191" y="108"/>
                  </a:lnTo>
                  <a:lnTo>
                    <a:pt x="169" y="146"/>
                  </a:lnTo>
                  <a:lnTo>
                    <a:pt x="151" y="171"/>
                  </a:lnTo>
                  <a:lnTo>
                    <a:pt x="110" y="191"/>
                  </a:lnTo>
                  <a:lnTo>
                    <a:pt x="61" y="190"/>
                  </a:lnTo>
                  <a:lnTo>
                    <a:pt x="32" y="186"/>
                  </a:lnTo>
                  <a:lnTo>
                    <a:pt x="0" y="1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40" name="Freeform 76">
              <a:extLst>
                <a:ext uri="{FF2B5EF4-FFF2-40B4-BE49-F238E27FC236}">
                  <a16:creationId xmlns:a16="http://schemas.microsoft.com/office/drawing/2014/main" id="{397ABD25-35AC-4EA8-B183-9B33E55F03E9}"/>
                </a:ext>
              </a:extLst>
            </p:cNvPr>
            <p:cNvSpPr>
              <a:spLocks/>
            </p:cNvSpPr>
            <p:nvPr/>
          </p:nvSpPr>
          <p:spPr bwMode="auto">
            <a:xfrm>
              <a:off x="5008" y="3673"/>
              <a:ext cx="82" cy="113"/>
            </a:xfrm>
            <a:custGeom>
              <a:avLst/>
              <a:gdLst>
                <a:gd name="T0" fmla="*/ 69 w 163"/>
                <a:gd name="T1" fmla="*/ 100 h 226"/>
                <a:gd name="T2" fmla="*/ 51 w 163"/>
                <a:gd name="T3" fmla="*/ 89 h 226"/>
                <a:gd name="T4" fmla="*/ 42 w 163"/>
                <a:gd name="T5" fmla="*/ 78 h 226"/>
                <a:gd name="T6" fmla="*/ 48 w 163"/>
                <a:gd name="T7" fmla="*/ 95 h 226"/>
                <a:gd name="T8" fmla="*/ 36 w 163"/>
                <a:gd name="T9" fmla="*/ 95 h 226"/>
                <a:gd name="T10" fmla="*/ 22 w 163"/>
                <a:gd name="T11" fmla="*/ 81 h 226"/>
                <a:gd name="T12" fmla="*/ 14 w 163"/>
                <a:gd name="T13" fmla="*/ 54 h 226"/>
                <a:gd name="T14" fmla="*/ 9 w 163"/>
                <a:gd name="T15" fmla="*/ 33 h 226"/>
                <a:gd name="T16" fmla="*/ 8 w 163"/>
                <a:gd name="T17" fmla="*/ 16 h 226"/>
                <a:gd name="T18" fmla="*/ 11 w 163"/>
                <a:gd name="T19" fmla="*/ 0 h 226"/>
                <a:gd name="T20" fmla="*/ 0 w 163"/>
                <a:gd name="T21" fmla="*/ 16 h 226"/>
                <a:gd name="T22" fmla="*/ 0 w 163"/>
                <a:gd name="T23" fmla="*/ 44 h 226"/>
                <a:gd name="T24" fmla="*/ 5 w 163"/>
                <a:gd name="T25" fmla="*/ 61 h 226"/>
                <a:gd name="T26" fmla="*/ 16 w 163"/>
                <a:gd name="T27" fmla="*/ 78 h 226"/>
                <a:gd name="T28" fmla="*/ 29 w 163"/>
                <a:gd name="T29" fmla="*/ 99 h 226"/>
                <a:gd name="T30" fmla="*/ 36 w 163"/>
                <a:gd name="T31" fmla="*/ 97 h 226"/>
                <a:gd name="T32" fmla="*/ 48 w 163"/>
                <a:gd name="T33" fmla="*/ 102 h 226"/>
                <a:gd name="T34" fmla="*/ 61 w 163"/>
                <a:gd name="T35" fmla="*/ 102 h 226"/>
                <a:gd name="T36" fmla="*/ 82 w 163"/>
                <a:gd name="T37" fmla="*/ 113 h 226"/>
                <a:gd name="T38" fmla="*/ 69 w 163"/>
                <a:gd name="T39" fmla="*/ 100 h 226"/>
                <a:gd name="T40" fmla="*/ 69 w 163"/>
                <a:gd name="T41" fmla="*/ 100 h 22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3"/>
                <a:gd name="T64" fmla="*/ 0 h 226"/>
                <a:gd name="T65" fmla="*/ 163 w 163"/>
                <a:gd name="T66" fmla="*/ 226 h 22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3" h="226">
                  <a:moveTo>
                    <a:pt x="137" y="200"/>
                  </a:moveTo>
                  <a:lnTo>
                    <a:pt x="101" y="177"/>
                  </a:lnTo>
                  <a:lnTo>
                    <a:pt x="83" y="156"/>
                  </a:lnTo>
                  <a:lnTo>
                    <a:pt x="96" y="190"/>
                  </a:lnTo>
                  <a:lnTo>
                    <a:pt x="71" y="190"/>
                  </a:lnTo>
                  <a:lnTo>
                    <a:pt x="44" y="161"/>
                  </a:lnTo>
                  <a:lnTo>
                    <a:pt x="28" y="107"/>
                  </a:lnTo>
                  <a:lnTo>
                    <a:pt x="18" y="65"/>
                  </a:lnTo>
                  <a:lnTo>
                    <a:pt x="15" y="31"/>
                  </a:lnTo>
                  <a:lnTo>
                    <a:pt x="22" y="0"/>
                  </a:lnTo>
                  <a:lnTo>
                    <a:pt x="0" y="32"/>
                  </a:lnTo>
                  <a:lnTo>
                    <a:pt x="0" y="87"/>
                  </a:lnTo>
                  <a:lnTo>
                    <a:pt x="10" y="121"/>
                  </a:lnTo>
                  <a:lnTo>
                    <a:pt x="32" y="156"/>
                  </a:lnTo>
                  <a:lnTo>
                    <a:pt x="57" y="197"/>
                  </a:lnTo>
                  <a:lnTo>
                    <a:pt x="71" y="194"/>
                  </a:lnTo>
                  <a:lnTo>
                    <a:pt x="95" y="204"/>
                  </a:lnTo>
                  <a:lnTo>
                    <a:pt x="122" y="204"/>
                  </a:lnTo>
                  <a:lnTo>
                    <a:pt x="163" y="226"/>
                  </a:lnTo>
                  <a:lnTo>
                    <a:pt x="137" y="20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41" name="Freeform 77">
              <a:extLst>
                <a:ext uri="{FF2B5EF4-FFF2-40B4-BE49-F238E27FC236}">
                  <a16:creationId xmlns:a16="http://schemas.microsoft.com/office/drawing/2014/main" id="{992B869B-507F-42B0-8F29-7583232BE650}"/>
                </a:ext>
              </a:extLst>
            </p:cNvPr>
            <p:cNvSpPr>
              <a:spLocks/>
            </p:cNvSpPr>
            <p:nvPr/>
          </p:nvSpPr>
          <p:spPr bwMode="auto">
            <a:xfrm>
              <a:off x="4918" y="3405"/>
              <a:ext cx="136" cy="331"/>
            </a:xfrm>
            <a:custGeom>
              <a:avLst/>
              <a:gdLst>
                <a:gd name="T0" fmla="*/ 136 w 273"/>
                <a:gd name="T1" fmla="*/ 331 h 662"/>
                <a:gd name="T2" fmla="*/ 102 w 273"/>
                <a:gd name="T3" fmla="*/ 266 h 662"/>
                <a:gd name="T4" fmla="*/ 90 w 273"/>
                <a:gd name="T5" fmla="*/ 238 h 662"/>
                <a:gd name="T6" fmla="*/ 79 w 273"/>
                <a:gd name="T7" fmla="*/ 201 h 662"/>
                <a:gd name="T8" fmla="*/ 46 w 273"/>
                <a:gd name="T9" fmla="*/ 130 h 662"/>
                <a:gd name="T10" fmla="*/ 23 w 273"/>
                <a:gd name="T11" fmla="*/ 64 h 662"/>
                <a:gd name="T12" fmla="*/ 8 w 273"/>
                <a:gd name="T13" fmla="*/ 14 h 662"/>
                <a:gd name="T14" fmla="*/ 6 w 273"/>
                <a:gd name="T15" fmla="*/ 0 h 662"/>
                <a:gd name="T16" fmla="*/ 0 w 273"/>
                <a:gd name="T17" fmla="*/ 6 h 662"/>
                <a:gd name="T18" fmla="*/ 15 w 273"/>
                <a:gd name="T19" fmla="*/ 74 h 662"/>
                <a:gd name="T20" fmla="*/ 51 w 273"/>
                <a:gd name="T21" fmla="*/ 160 h 662"/>
                <a:gd name="T22" fmla="*/ 79 w 273"/>
                <a:gd name="T23" fmla="*/ 221 h 662"/>
                <a:gd name="T24" fmla="*/ 92 w 273"/>
                <a:gd name="T25" fmla="*/ 257 h 662"/>
                <a:gd name="T26" fmla="*/ 110 w 273"/>
                <a:gd name="T27" fmla="*/ 296 h 662"/>
                <a:gd name="T28" fmla="*/ 136 w 273"/>
                <a:gd name="T29" fmla="*/ 331 h 662"/>
                <a:gd name="T30" fmla="*/ 136 w 273"/>
                <a:gd name="T31" fmla="*/ 331 h 66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73"/>
                <a:gd name="T49" fmla="*/ 0 h 662"/>
                <a:gd name="T50" fmla="*/ 273 w 273"/>
                <a:gd name="T51" fmla="*/ 662 h 66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73" h="662">
                  <a:moveTo>
                    <a:pt x="273" y="662"/>
                  </a:moveTo>
                  <a:lnTo>
                    <a:pt x="205" y="531"/>
                  </a:lnTo>
                  <a:lnTo>
                    <a:pt x="180" y="475"/>
                  </a:lnTo>
                  <a:lnTo>
                    <a:pt x="158" y="402"/>
                  </a:lnTo>
                  <a:lnTo>
                    <a:pt x="93" y="260"/>
                  </a:lnTo>
                  <a:lnTo>
                    <a:pt x="46" y="127"/>
                  </a:lnTo>
                  <a:lnTo>
                    <a:pt x="17" y="27"/>
                  </a:lnTo>
                  <a:lnTo>
                    <a:pt x="12" y="0"/>
                  </a:lnTo>
                  <a:lnTo>
                    <a:pt x="0" y="12"/>
                  </a:lnTo>
                  <a:lnTo>
                    <a:pt x="31" y="148"/>
                  </a:lnTo>
                  <a:lnTo>
                    <a:pt x="102" y="319"/>
                  </a:lnTo>
                  <a:lnTo>
                    <a:pt x="158" y="441"/>
                  </a:lnTo>
                  <a:lnTo>
                    <a:pt x="185" y="514"/>
                  </a:lnTo>
                  <a:lnTo>
                    <a:pt x="221" y="592"/>
                  </a:lnTo>
                  <a:lnTo>
                    <a:pt x="273" y="66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42" name="Freeform 78">
              <a:extLst>
                <a:ext uri="{FF2B5EF4-FFF2-40B4-BE49-F238E27FC236}">
                  <a16:creationId xmlns:a16="http://schemas.microsoft.com/office/drawing/2014/main" id="{BED6A7DC-C165-4F33-ADCA-4FD89EEF4608}"/>
                </a:ext>
              </a:extLst>
            </p:cNvPr>
            <p:cNvSpPr>
              <a:spLocks/>
            </p:cNvSpPr>
            <p:nvPr/>
          </p:nvSpPr>
          <p:spPr bwMode="auto">
            <a:xfrm>
              <a:off x="4991" y="3651"/>
              <a:ext cx="27" cy="88"/>
            </a:xfrm>
            <a:custGeom>
              <a:avLst/>
              <a:gdLst>
                <a:gd name="T0" fmla="*/ 19 w 52"/>
                <a:gd name="T1" fmla="*/ 10 h 176"/>
                <a:gd name="T2" fmla="*/ 14 w 52"/>
                <a:gd name="T3" fmla="*/ 20 h 176"/>
                <a:gd name="T4" fmla="*/ 11 w 52"/>
                <a:gd name="T5" fmla="*/ 44 h 176"/>
                <a:gd name="T6" fmla="*/ 11 w 52"/>
                <a:gd name="T7" fmla="*/ 58 h 176"/>
                <a:gd name="T8" fmla="*/ 27 w 52"/>
                <a:gd name="T9" fmla="*/ 83 h 176"/>
                <a:gd name="T10" fmla="*/ 18 w 52"/>
                <a:gd name="T11" fmla="*/ 88 h 176"/>
                <a:gd name="T12" fmla="*/ 3 w 52"/>
                <a:gd name="T13" fmla="*/ 62 h 176"/>
                <a:gd name="T14" fmla="*/ 0 w 52"/>
                <a:gd name="T15" fmla="*/ 33 h 176"/>
                <a:gd name="T16" fmla="*/ 3 w 52"/>
                <a:gd name="T17" fmla="*/ 12 h 176"/>
                <a:gd name="T18" fmla="*/ 18 w 52"/>
                <a:gd name="T19" fmla="*/ 0 h 176"/>
                <a:gd name="T20" fmla="*/ 19 w 52"/>
                <a:gd name="T21" fmla="*/ 10 h 176"/>
                <a:gd name="T22" fmla="*/ 19 w 52"/>
                <a:gd name="T23" fmla="*/ 10 h 17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2"/>
                <a:gd name="T37" fmla="*/ 0 h 176"/>
                <a:gd name="T38" fmla="*/ 52 w 52"/>
                <a:gd name="T39" fmla="*/ 176 h 17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2" h="176">
                  <a:moveTo>
                    <a:pt x="37" y="19"/>
                  </a:moveTo>
                  <a:lnTo>
                    <a:pt x="27" y="39"/>
                  </a:lnTo>
                  <a:lnTo>
                    <a:pt x="22" y="88"/>
                  </a:lnTo>
                  <a:lnTo>
                    <a:pt x="22" y="115"/>
                  </a:lnTo>
                  <a:lnTo>
                    <a:pt x="52" y="165"/>
                  </a:lnTo>
                  <a:lnTo>
                    <a:pt x="34" y="176"/>
                  </a:lnTo>
                  <a:lnTo>
                    <a:pt x="6" y="124"/>
                  </a:lnTo>
                  <a:lnTo>
                    <a:pt x="0" y="65"/>
                  </a:lnTo>
                  <a:lnTo>
                    <a:pt x="5" y="24"/>
                  </a:lnTo>
                  <a:lnTo>
                    <a:pt x="34" y="0"/>
                  </a:lnTo>
                  <a:lnTo>
                    <a:pt x="37"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43" name="Freeform 79">
              <a:extLst>
                <a:ext uri="{FF2B5EF4-FFF2-40B4-BE49-F238E27FC236}">
                  <a16:creationId xmlns:a16="http://schemas.microsoft.com/office/drawing/2014/main" id="{89C53B17-549A-44ED-A416-F01753250778}"/>
                </a:ext>
              </a:extLst>
            </p:cNvPr>
            <p:cNvSpPr>
              <a:spLocks/>
            </p:cNvSpPr>
            <p:nvPr/>
          </p:nvSpPr>
          <p:spPr bwMode="auto">
            <a:xfrm>
              <a:off x="4993" y="3721"/>
              <a:ext cx="93" cy="238"/>
            </a:xfrm>
            <a:custGeom>
              <a:avLst/>
              <a:gdLst>
                <a:gd name="T0" fmla="*/ 7 w 187"/>
                <a:gd name="T1" fmla="*/ 0 h 477"/>
                <a:gd name="T2" fmla="*/ 3 w 187"/>
                <a:gd name="T3" fmla="*/ 36 h 477"/>
                <a:gd name="T4" fmla="*/ 7 w 187"/>
                <a:gd name="T5" fmla="*/ 65 h 477"/>
                <a:gd name="T6" fmla="*/ 11 w 187"/>
                <a:gd name="T7" fmla="*/ 74 h 477"/>
                <a:gd name="T8" fmla="*/ 24 w 187"/>
                <a:gd name="T9" fmla="*/ 88 h 477"/>
                <a:gd name="T10" fmla="*/ 29 w 187"/>
                <a:gd name="T11" fmla="*/ 92 h 477"/>
                <a:gd name="T12" fmla="*/ 29 w 187"/>
                <a:gd name="T13" fmla="*/ 106 h 477"/>
                <a:gd name="T14" fmla="*/ 15 w 187"/>
                <a:gd name="T15" fmla="*/ 100 h 477"/>
                <a:gd name="T16" fmla="*/ 1 w 187"/>
                <a:gd name="T17" fmla="*/ 76 h 477"/>
                <a:gd name="T18" fmla="*/ 0 w 187"/>
                <a:gd name="T19" fmla="*/ 97 h 477"/>
                <a:gd name="T20" fmla="*/ 15 w 187"/>
                <a:gd name="T21" fmla="*/ 112 h 477"/>
                <a:gd name="T22" fmla="*/ 33 w 187"/>
                <a:gd name="T23" fmla="*/ 119 h 477"/>
                <a:gd name="T24" fmla="*/ 34 w 187"/>
                <a:gd name="T25" fmla="*/ 133 h 477"/>
                <a:gd name="T26" fmla="*/ 25 w 187"/>
                <a:gd name="T27" fmla="*/ 131 h 477"/>
                <a:gd name="T28" fmla="*/ 0 w 187"/>
                <a:gd name="T29" fmla="*/ 110 h 477"/>
                <a:gd name="T30" fmla="*/ 2 w 187"/>
                <a:gd name="T31" fmla="*/ 128 h 477"/>
                <a:gd name="T32" fmla="*/ 14 w 187"/>
                <a:gd name="T33" fmla="*/ 139 h 477"/>
                <a:gd name="T34" fmla="*/ 23 w 187"/>
                <a:gd name="T35" fmla="*/ 143 h 477"/>
                <a:gd name="T36" fmla="*/ 39 w 187"/>
                <a:gd name="T37" fmla="*/ 149 h 477"/>
                <a:gd name="T38" fmla="*/ 42 w 187"/>
                <a:gd name="T39" fmla="*/ 164 h 477"/>
                <a:gd name="T40" fmla="*/ 25 w 187"/>
                <a:gd name="T41" fmla="*/ 162 h 477"/>
                <a:gd name="T42" fmla="*/ 2 w 187"/>
                <a:gd name="T43" fmla="*/ 142 h 477"/>
                <a:gd name="T44" fmla="*/ 17 w 187"/>
                <a:gd name="T45" fmla="*/ 180 h 477"/>
                <a:gd name="T46" fmla="*/ 41 w 187"/>
                <a:gd name="T47" fmla="*/ 215 h 477"/>
                <a:gd name="T48" fmla="*/ 70 w 187"/>
                <a:gd name="T49" fmla="*/ 237 h 477"/>
                <a:gd name="T50" fmla="*/ 93 w 187"/>
                <a:gd name="T51" fmla="*/ 238 h 477"/>
                <a:gd name="T52" fmla="*/ 65 w 187"/>
                <a:gd name="T53" fmla="*/ 224 h 477"/>
                <a:gd name="T54" fmla="*/ 52 w 187"/>
                <a:gd name="T55" fmla="*/ 211 h 477"/>
                <a:gd name="T56" fmla="*/ 40 w 187"/>
                <a:gd name="T57" fmla="*/ 190 h 477"/>
                <a:gd name="T58" fmla="*/ 41 w 187"/>
                <a:gd name="T59" fmla="*/ 180 h 477"/>
                <a:gd name="T60" fmla="*/ 76 w 187"/>
                <a:gd name="T61" fmla="*/ 183 h 477"/>
                <a:gd name="T62" fmla="*/ 86 w 187"/>
                <a:gd name="T63" fmla="*/ 198 h 477"/>
                <a:gd name="T64" fmla="*/ 92 w 187"/>
                <a:gd name="T65" fmla="*/ 217 h 477"/>
                <a:gd name="T66" fmla="*/ 89 w 187"/>
                <a:gd name="T67" fmla="*/ 178 h 477"/>
                <a:gd name="T68" fmla="*/ 80 w 187"/>
                <a:gd name="T69" fmla="*/ 163 h 477"/>
                <a:gd name="T70" fmla="*/ 66 w 187"/>
                <a:gd name="T71" fmla="*/ 153 h 477"/>
                <a:gd name="T72" fmla="*/ 60 w 187"/>
                <a:gd name="T73" fmla="*/ 120 h 477"/>
                <a:gd name="T74" fmla="*/ 58 w 187"/>
                <a:gd name="T75" fmla="*/ 87 h 477"/>
                <a:gd name="T76" fmla="*/ 61 w 187"/>
                <a:gd name="T77" fmla="*/ 70 h 477"/>
                <a:gd name="T78" fmla="*/ 69 w 187"/>
                <a:gd name="T79" fmla="*/ 65 h 477"/>
                <a:gd name="T80" fmla="*/ 58 w 187"/>
                <a:gd name="T81" fmla="*/ 56 h 477"/>
                <a:gd name="T82" fmla="*/ 31 w 187"/>
                <a:gd name="T83" fmla="*/ 55 h 477"/>
                <a:gd name="T84" fmla="*/ 22 w 187"/>
                <a:gd name="T85" fmla="*/ 47 h 477"/>
                <a:gd name="T86" fmla="*/ 28 w 187"/>
                <a:gd name="T87" fmla="*/ 13 h 477"/>
                <a:gd name="T88" fmla="*/ 7 w 187"/>
                <a:gd name="T89" fmla="*/ 0 h 477"/>
                <a:gd name="T90" fmla="*/ 7 w 187"/>
                <a:gd name="T91" fmla="*/ 0 h 4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87"/>
                <a:gd name="T139" fmla="*/ 0 h 477"/>
                <a:gd name="T140" fmla="*/ 187 w 187"/>
                <a:gd name="T141" fmla="*/ 477 h 4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87" h="477">
                  <a:moveTo>
                    <a:pt x="15" y="0"/>
                  </a:moveTo>
                  <a:lnTo>
                    <a:pt x="7" y="73"/>
                  </a:lnTo>
                  <a:lnTo>
                    <a:pt x="15" y="131"/>
                  </a:lnTo>
                  <a:lnTo>
                    <a:pt x="22" y="149"/>
                  </a:lnTo>
                  <a:lnTo>
                    <a:pt x="48" y="177"/>
                  </a:lnTo>
                  <a:lnTo>
                    <a:pt x="59" y="185"/>
                  </a:lnTo>
                  <a:lnTo>
                    <a:pt x="58" y="212"/>
                  </a:lnTo>
                  <a:lnTo>
                    <a:pt x="31" y="200"/>
                  </a:lnTo>
                  <a:lnTo>
                    <a:pt x="2" y="153"/>
                  </a:lnTo>
                  <a:lnTo>
                    <a:pt x="0" y="194"/>
                  </a:lnTo>
                  <a:lnTo>
                    <a:pt x="31" y="224"/>
                  </a:lnTo>
                  <a:lnTo>
                    <a:pt x="66" y="239"/>
                  </a:lnTo>
                  <a:lnTo>
                    <a:pt x="68" y="266"/>
                  </a:lnTo>
                  <a:lnTo>
                    <a:pt x="51" y="263"/>
                  </a:lnTo>
                  <a:lnTo>
                    <a:pt x="0" y="221"/>
                  </a:lnTo>
                  <a:lnTo>
                    <a:pt x="5" y="256"/>
                  </a:lnTo>
                  <a:lnTo>
                    <a:pt x="29" y="278"/>
                  </a:lnTo>
                  <a:lnTo>
                    <a:pt x="46" y="287"/>
                  </a:lnTo>
                  <a:lnTo>
                    <a:pt x="78" y="299"/>
                  </a:lnTo>
                  <a:lnTo>
                    <a:pt x="85" y="329"/>
                  </a:lnTo>
                  <a:lnTo>
                    <a:pt x="51" y="324"/>
                  </a:lnTo>
                  <a:lnTo>
                    <a:pt x="5" y="285"/>
                  </a:lnTo>
                  <a:lnTo>
                    <a:pt x="34" y="360"/>
                  </a:lnTo>
                  <a:lnTo>
                    <a:pt x="82" y="431"/>
                  </a:lnTo>
                  <a:lnTo>
                    <a:pt x="141" y="475"/>
                  </a:lnTo>
                  <a:lnTo>
                    <a:pt x="187" y="477"/>
                  </a:lnTo>
                  <a:lnTo>
                    <a:pt x="131" y="448"/>
                  </a:lnTo>
                  <a:lnTo>
                    <a:pt x="104" y="422"/>
                  </a:lnTo>
                  <a:lnTo>
                    <a:pt x="80" y="380"/>
                  </a:lnTo>
                  <a:lnTo>
                    <a:pt x="83" y="360"/>
                  </a:lnTo>
                  <a:lnTo>
                    <a:pt x="153" y="367"/>
                  </a:lnTo>
                  <a:lnTo>
                    <a:pt x="173" y="397"/>
                  </a:lnTo>
                  <a:lnTo>
                    <a:pt x="185" y="434"/>
                  </a:lnTo>
                  <a:lnTo>
                    <a:pt x="178" y="356"/>
                  </a:lnTo>
                  <a:lnTo>
                    <a:pt x="160" y="326"/>
                  </a:lnTo>
                  <a:lnTo>
                    <a:pt x="132" y="307"/>
                  </a:lnTo>
                  <a:lnTo>
                    <a:pt x="121" y="241"/>
                  </a:lnTo>
                  <a:lnTo>
                    <a:pt x="117" y="175"/>
                  </a:lnTo>
                  <a:lnTo>
                    <a:pt x="122" y="141"/>
                  </a:lnTo>
                  <a:lnTo>
                    <a:pt x="139" y="131"/>
                  </a:lnTo>
                  <a:lnTo>
                    <a:pt x="116" y="112"/>
                  </a:lnTo>
                  <a:lnTo>
                    <a:pt x="63" y="110"/>
                  </a:lnTo>
                  <a:lnTo>
                    <a:pt x="44" y="95"/>
                  </a:lnTo>
                  <a:lnTo>
                    <a:pt x="56" y="27"/>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44" name="Freeform 80">
              <a:extLst>
                <a:ext uri="{FF2B5EF4-FFF2-40B4-BE49-F238E27FC236}">
                  <a16:creationId xmlns:a16="http://schemas.microsoft.com/office/drawing/2014/main" id="{A6D796A4-4260-4F3F-98EC-16049ACF396E}"/>
                </a:ext>
              </a:extLst>
            </p:cNvPr>
            <p:cNvSpPr>
              <a:spLocks/>
            </p:cNvSpPr>
            <p:nvPr/>
          </p:nvSpPr>
          <p:spPr bwMode="auto">
            <a:xfrm>
              <a:off x="5034" y="3764"/>
              <a:ext cx="91" cy="206"/>
            </a:xfrm>
            <a:custGeom>
              <a:avLst/>
              <a:gdLst>
                <a:gd name="T0" fmla="*/ 12 w 183"/>
                <a:gd name="T1" fmla="*/ 16 h 412"/>
                <a:gd name="T2" fmla="*/ 26 w 183"/>
                <a:gd name="T3" fmla="*/ 7 h 412"/>
                <a:gd name="T4" fmla="*/ 46 w 183"/>
                <a:gd name="T5" fmla="*/ 14 h 412"/>
                <a:gd name="T6" fmla="*/ 64 w 183"/>
                <a:gd name="T7" fmla="*/ 26 h 412"/>
                <a:gd name="T8" fmla="*/ 28 w 183"/>
                <a:gd name="T9" fmla="*/ 26 h 412"/>
                <a:gd name="T10" fmla="*/ 17 w 183"/>
                <a:gd name="T11" fmla="*/ 33 h 412"/>
                <a:gd name="T12" fmla="*/ 61 w 183"/>
                <a:gd name="T13" fmla="*/ 35 h 412"/>
                <a:gd name="T14" fmla="*/ 61 w 183"/>
                <a:gd name="T15" fmla="*/ 46 h 412"/>
                <a:gd name="T16" fmla="*/ 18 w 183"/>
                <a:gd name="T17" fmla="*/ 42 h 412"/>
                <a:gd name="T18" fmla="*/ 13 w 183"/>
                <a:gd name="T19" fmla="*/ 54 h 412"/>
                <a:gd name="T20" fmla="*/ 59 w 183"/>
                <a:gd name="T21" fmla="*/ 55 h 412"/>
                <a:gd name="T22" fmla="*/ 60 w 183"/>
                <a:gd name="T23" fmla="*/ 65 h 412"/>
                <a:gd name="T24" fmla="*/ 28 w 183"/>
                <a:gd name="T25" fmla="*/ 66 h 412"/>
                <a:gd name="T26" fmla="*/ 28 w 183"/>
                <a:gd name="T27" fmla="*/ 76 h 412"/>
                <a:gd name="T28" fmla="*/ 51 w 183"/>
                <a:gd name="T29" fmla="*/ 77 h 412"/>
                <a:gd name="T30" fmla="*/ 50 w 183"/>
                <a:gd name="T31" fmla="*/ 83 h 412"/>
                <a:gd name="T32" fmla="*/ 33 w 183"/>
                <a:gd name="T33" fmla="*/ 86 h 412"/>
                <a:gd name="T34" fmla="*/ 33 w 183"/>
                <a:gd name="T35" fmla="*/ 93 h 412"/>
                <a:gd name="T36" fmla="*/ 53 w 183"/>
                <a:gd name="T37" fmla="*/ 91 h 412"/>
                <a:gd name="T38" fmla="*/ 46 w 183"/>
                <a:gd name="T39" fmla="*/ 106 h 412"/>
                <a:gd name="T40" fmla="*/ 34 w 183"/>
                <a:gd name="T41" fmla="*/ 109 h 412"/>
                <a:gd name="T42" fmla="*/ 17 w 183"/>
                <a:gd name="T43" fmla="*/ 90 h 412"/>
                <a:gd name="T44" fmla="*/ 22 w 183"/>
                <a:gd name="T45" fmla="*/ 114 h 412"/>
                <a:gd name="T46" fmla="*/ 39 w 183"/>
                <a:gd name="T47" fmla="*/ 122 h 412"/>
                <a:gd name="T48" fmla="*/ 45 w 183"/>
                <a:gd name="T49" fmla="*/ 140 h 412"/>
                <a:gd name="T50" fmla="*/ 21 w 183"/>
                <a:gd name="T51" fmla="*/ 153 h 412"/>
                <a:gd name="T52" fmla="*/ 43 w 183"/>
                <a:gd name="T53" fmla="*/ 179 h 412"/>
                <a:gd name="T54" fmla="*/ 61 w 183"/>
                <a:gd name="T55" fmla="*/ 189 h 412"/>
                <a:gd name="T56" fmla="*/ 57 w 183"/>
                <a:gd name="T57" fmla="*/ 193 h 412"/>
                <a:gd name="T58" fmla="*/ 51 w 183"/>
                <a:gd name="T59" fmla="*/ 194 h 412"/>
                <a:gd name="T60" fmla="*/ 38 w 183"/>
                <a:gd name="T61" fmla="*/ 191 h 412"/>
                <a:gd name="T62" fmla="*/ 0 w 183"/>
                <a:gd name="T63" fmla="*/ 171 h 412"/>
                <a:gd name="T64" fmla="*/ 24 w 183"/>
                <a:gd name="T65" fmla="*/ 197 h 412"/>
                <a:gd name="T66" fmla="*/ 43 w 183"/>
                <a:gd name="T67" fmla="*/ 206 h 412"/>
                <a:gd name="T68" fmla="*/ 64 w 183"/>
                <a:gd name="T69" fmla="*/ 204 h 412"/>
                <a:gd name="T70" fmla="*/ 77 w 183"/>
                <a:gd name="T71" fmla="*/ 198 h 412"/>
                <a:gd name="T72" fmla="*/ 86 w 183"/>
                <a:gd name="T73" fmla="*/ 183 h 412"/>
                <a:gd name="T74" fmla="*/ 90 w 183"/>
                <a:gd name="T75" fmla="*/ 155 h 412"/>
                <a:gd name="T76" fmla="*/ 91 w 183"/>
                <a:gd name="T77" fmla="*/ 134 h 412"/>
                <a:gd name="T78" fmla="*/ 90 w 183"/>
                <a:gd name="T79" fmla="*/ 115 h 412"/>
                <a:gd name="T80" fmla="*/ 81 w 183"/>
                <a:gd name="T81" fmla="*/ 93 h 412"/>
                <a:gd name="T82" fmla="*/ 78 w 183"/>
                <a:gd name="T83" fmla="*/ 53 h 412"/>
                <a:gd name="T84" fmla="*/ 79 w 183"/>
                <a:gd name="T85" fmla="*/ 38 h 412"/>
                <a:gd name="T86" fmla="*/ 78 w 183"/>
                <a:gd name="T87" fmla="*/ 27 h 412"/>
                <a:gd name="T88" fmla="*/ 73 w 183"/>
                <a:gd name="T89" fmla="*/ 24 h 412"/>
                <a:gd name="T90" fmla="*/ 34 w 183"/>
                <a:gd name="T91" fmla="*/ 4 h 412"/>
                <a:gd name="T92" fmla="*/ 23 w 183"/>
                <a:gd name="T93" fmla="*/ 0 h 412"/>
                <a:gd name="T94" fmla="*/ 12 w 183"/>
                <a:gd name="T95" fmla="*/ 16 h 412"/>
                <a:gd name="T96" fmla="*/ 12 w 183"/>
                <a:gd name="T97" fmla="*/ 16 h 41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83"/>
                <a:gd name="T148" fmla="*/ 0 h 412"/>
                <a:gd name="T149" fmla="*/ 183 w 183"/>
                <a:gd name="T150" fmla="*/ 412 h 41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83" h="412">
                  <a:moveTo>
                    <a:pt x="25" y="32"/>
                  </a:moveTo>
                  <a:lnTo>
                    <a:pt x="52" y="13"/>
                  </a:lnTo>
                  <a:lnTo>
                    <a:pt x="93" y="27"/>
                  </a:lnTo>
                  <a:lnTo>
                    <a:pt x="129" y="52"/>
                  </a:lnTo>
                  <a:lnTo>
                    <a:pt x="56" y="51"/>
                  </a:lnTo>
                  <a:lnTo>
                    <a:pt x="34" y="66"/>
                  </a:lnTo>
                  <a:lnTo>
                    <a:pt x="122" y="69"/>
                  </a:lnTo>
                  <a:lnTo>
                    <a:pt x="122" y="91"/>
                  </a:lnTo>
                  <a:lnTo>
                    <a:pt x="37" y="83"/>
                  </a:lnTo>
                  <a:lnTo>
                    <a:pt x="27" y="108"/>
                  </a:lnTo>
                  <a:lnTo>
                    <a:pt x="118" y="110"/>
                  </a:lnTo>
                  <a:lnTo>
                    <a:pt x="120" y="130"/>
                  </a:lnTo>
                  <a:lnTo>
                    <a:pt x="56" y="132"/>
                  </a:lnTo>
                  <a:lnTo>
                    <a:pt x="56" y="151"/>
                  </a:lnTo>
                  <a:lnTo>
                    <a:pt x="103" y="154"/>
                  </a:lnTo>
                  <a:lnTo>
                    <a:pt x="101" y="166"/>
                  </a:lnTo>
                  <a:lnTo>
                    <a:pt x="67" y="171"/>
                  </a:lnTo>
                  <a:lnTo>
                    <a:pt x="66" y="185"/>
                  </a:lnTo>
                  <a:lnTo>
                    <a:pt x="106" y="181"/>
                  </a:lnTo>
                  <a:lnTo>
                    <a:pt x="93" y="212"/>
                  </a:lnTo>
                  <a:lnTo>
                    <a:pt x="69" y="217"/>
                  </a:lnTo>
                  <a:lnTo>
                    <a:pt x="35" y="179"/>
                  </a:lnTo>
                  <a:lnTo>
                    <a:pt x="44" y="227"/>
                  </a:lnTo>
                  <a:lnTo>
                    <a:pt x="79" y="244"/>
                  </a:lnTo>
                  <a:lnTo>
                    <a:pt x="90" y="280"/>
                  </a:lnTo>
                  <a:lnTo>
                    <a:pt x="42" y="305"/>
                  </a:lnTo>
                  <a:lnTo>
                    <a:pt x="86" y="358"/>
                  </a:lnTo>
                  <a:lnTo>
                    <a:pt x="123" y="378"/>
                  </a:lnTo>
                  <a:lnTo>
                    <a:pt x="115" y="385"/>
                  </a:lnTo>
                  <a:lnTo>
                    <a:pt x="103" y="388"/>
                  </a:lnTo>
                  <a:lnTo>
                    <a:pt x="76" y="381"/>
                  </a:lnTo>
                  <a:lnTo>
                    <a:pt x="0" y="341"/>
                  </a:lnTo>
                  <a:lnTo>
                    <a:pt x="49" y="393"/>
                  </a:lnTo>
                  <a:lnTo>
                    <a:pt x="86" y="412"/>
                  </a:lnTo>
                  <a:lnTo>
                    <a:pt x="129" y="408"/>
                  </a:lnTo>
                  <a:lnTo>
                    <a:pt x="154" y="395"/>
                  </a:lnTo>
                  <a:lnTo>
                    <a:pt x="173" y="366"/>
                  </a:lnTo>
                  <a:lnTo>
                    <a:pt x="181" y="310"/>
                  </a:lnTo>
                  <a:lnTo>
                    <a:pt x="183" y="268"/>
                  </a:lnTo>
                  <a:lnTo>
                    <a:pt x="181" y="229"/>
                  </a:lnTo>
                  <a:lnTo>
                    <a:pt x="162" y="185"/>
                  </a:lnTo>
                  <a:lnTo>
                    <a:pt x="157" y="105"/>
                  </a:lnTo>
                  <a:lnTo>
                    <a:pt x="159" y="76"/>
                  </a:lnTo>
                  <a:lnTo>
                    <a:pt x="157" y="54"/>
                  </a:lnTo>
                  <a:lnTo>
                    <a:pt x="146" y="47"/>
                  </a:lnTo>
                  <a:lnTo>
                    <a:pt x="69" y="8"/>
                  </a:lnTo>
                  <a:lnTo>
                    <a:pt x="47" y="0"/>
                  </a:lnTo>
                  <a:lnTo>
                    <a:pt x="25" y="3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45" name="Freeform 81">
              <a:extLst>
                <a:ext uri="{FF2B5EF4-FFF2-40B4-BE49-F238E27FC236}">
                  <a16:creationId xmlns:a16="http://schemas.microsoft.com/office/drawing/2014/main" id="{DB79DF2B-5E91-4528-8E2F-D0030C551889}"/>
                </a:ext>
              </a:extLst>
            </p:cNvPr>
            <p:cNvSpPr>
              <a:spLocks/>
            </p:cNvSpPr>
            <p:nvPr/>
          </p:nvSpPr>
          <p:spPr bwMode="auto">
            <a:xfrm>
              <a:off x="5179" y="3641"/>
              <a:ext cx="120" cy="418"/>
            </a:xfrm>
            <a:custGeom>
              <a:avLst/>
              <a:gdLst>
                <a:gd name="T0" fmla="*/ 72 w 239"/>
                <a:gd name="T1" fmla="*/ 417 h 836"/>
                <a:gd name="T2" fmla="*/ 67 w 239"/>
                <a:gd name="T3" fmla="*/ 386 h 836"/>
                <a:gd name="T4" fmla="*/ 76 w 239"/>
                <a:gd name="T5" fmla="*/ 356 h 836"/>
                <a:gd name="T6" fmla="*/ 79 w 239"/>
                <a:gd name="T7" fmla="*/ 323 h 836"/>
                <a:gd name="T8" fmla="*/ 67 w 239"/>
                <a:gd name="T9" fmla="*/ 267 h 836"/>
                <a:gd name="T10" fmla="*/ 48 w 239"/>
                <a:gd name="T11" fmla="*/ 171 h 836"/>
                <a:gd name="T12" fmla="*/ 40 w 239"/>
                <a:gd name="T13" fmla="*/ 149 h 836"/>
                <a:gd name="T14" fmla="*/ 34 w 239"/>
                <a:gd name="T15" fmla="*/ 119 h 836"/>
                <a:gd name="T16" fmla="*/ 32 w 239"/>
                <a:gd name="T17" fmla="*/ 84 h 836"/>
                <a:gd name="T18" fmla="*/ 49 w 239"/>
                <a:gd name="T19" fmla="*/ 93 h 836"/>
                <a:gd name="T20" fmla="*/ 69 w 239"/>
                <a:gd name="T21" fmla="*/ 98 h 836"/>
                <a:gd name="T22" fmla="*/ 100 w 239"/>
                <a:gd name="T23" fmla="*/ 94 h 836"/>
                <a:gd name="T24" fmla="*/ 120 w 239"/>
                <a:gd name="T25" fmla="*/ 82 h 836"/>
                <a:gd name="T26" fmla="*/ 87 w 239"/>
                <a:gd name="T27" fmla="*/ 88 h 836"/>
                <a:gd name="T28" fmla="*/ 62 w 239"/>
                <a:gd name="T29" fmla="*/ 89 h 836"/>
                <a:gd name="T30" fmla="*/ 48 w 239"/>
                <a:gd name="T31" fmla="*/ 81 h 836"/>
                <a:gd name="T32" fmla="*/ 33 w 239"/>
                <a:gd name="T33" fmla="*/ 76 h 836"/>
                <a:gd name="T34" fmla="*/ 25 w 239"/>
                <a:gd name="T35" fmla="*/ 72 h 836"/>
                <a:gd name="T36" fmla="*/ 24 w 239"/>
                <a:gd name="T37" fmla="*/ 52 h 836"/>
                <a:gd name="T38" fmla="*/ 21 w 239"/>
                <a:gd name="T39" fmla="*/ 32 h 836"/>
                <a:gd name="T40" fmla="*/ 14 w 239"/>
                <a:gd name="T41" fmla="*/ 20 h 836"/>
                <a:gd name="T42" fmla="*/ 27 w 239"/>
                <a:gd name="T43" fmla="*/ 24 h 836"/>
                <a:gd name="T44" fmla="*/ 54 w 239"/>
                <a:gd name="T45" fmla="*/ 26 h 836"/>
                <a:gd name="T46" fmla="*/ 21 w 239"/>
                <a:gd name="T47" fmla="*/ 19 h 836"/>
                <a:gd name="T48" fmla="*/ 0 w 239"/>
                <a:gd name="T49" fmla="*/ 0 h 836"/>
                <a:gd name="T50" fmla="*/ 5 w 239"/>
                <a:gd name="T51" fmla="*/ 19 h 836"/>
                <a:gd name="T52" fmla="*/ 15 w 239"/>
                <a:gd name="T53" fmla="*/ 42 h 836"/>
                <a:gd name="T54" fmla="*/ 16 w 239"/>
                <a:gd name="T55" fmla="*/ 72 h 836"/>
                <a:gd name="T56" fmla="*/ 22 w 239"/>
                <a:gd name="T57" fmla="*/ 82 h 836"/>
                <a:gd name="T58" fmla="*/ 24 w 239"/>
                <a:gd name="T59" fmla="*/ 111 h 836"/>
                <a:gd name="T60" fmla="*/ 31 w 239"/>
                <a:gd name="T61" fmla="*/ 149 h 836"/>
                <a:gd name="T62" fmla="*/ 41 w 239"/>
                <a:gd name="T63" fmla="*/ 182 h 836"/>
                <a:gd name="T64" fmla="*/ 54 w 239"/>
                <a:gd name="T65" fmla="*/ 232 h 836"/>
                <a:gd name="T66" fmla="*/ 65 w 239"/>
                <a:gd name="T67" fmla="*/ 299 h 836"/>
                <a:gd name="T68" fmla="*/ 71 w 239"/>
                <a:gd name="T69" fmla="*/ 333 h 836"/>
                <a:gd name="T70" fmla="*/ 66 w 239"/>
                <a:gd name="T71" fmla="*/ 362 h 836"/>
                <a:gd name="T72" fmla="*/ 60 w 239"/>
                <a:gd name="T73" fmla="*/ 381 h 836"/>
                <a:gd name="T74" fmla="*/ 60 w 239"/>
                <a:gd name="T75" fmla="*/ 397 h 836"/>
                <a:gd name="T76" fmla="*/ 65 w 239"/>
                <a:gd name="T77" fmla="*/ 418 h 836"/>
                <a:gd name="T78" fmla="*/ 72 w 239"/>
                <a:gd name="T79" fmla="*/ 417 h 836"/>
                <a:gd name="T80" fmla="*/ 72 w 239"/>
                <a:gd name="T81" fmla="*/ 417 h 8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39"/>
                <a:gd name="T124" fmla="*/ 0 h 836"/>
                <a:gd name="T125" fmla="*/ 239 w 239"/>
                <a:gd name="T126" fmla="*/ 836 h 8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39" h="836">
                  <a:moveTo>
                    <a:pt x="144" y="833"/>
                  </a:moveTo>
                  <a:lnTo>
                    <a:pt x="134" y="771"/>
                  </a:lnTo>
                  <a:lnTo>
                    <a:pt x="151" y="712"/>
                  </a:lnTo>
                  <a:lnTo>
                    <a:pt x="158" y="646"/>
                  </a:lnTo>
                  <a:lnTo>
                    <a:pt x="134" y="534"/>
                  </a:lnTo>
                  <a:lnTo>
                    <a:pt x="95" y="341"/>
                  </a:lnTo>
                  <a:lnTo>
                    <a:pt x="80" y="298"/>
                  </a:lnTo>
                  <a:lnTo>
                    <a:pt x="68" y="237"/>
                  </a:lnTo>
                  <a:lnTo>
                    <a:pt x="63" y="168"/>
                  </a:lnTo>
                  <a:lnTo>
                    <a:pt x="98" y="186"/>
                  </a:lnTo>
                  <a:lnTo>
                    <a:pt x="137" y="195"/>
                  </a:lnTo>
                  <a:lnTo>
                    <a:pt x="200" y="188"/>
                  </a:lnTo>
                  <a:lnTo>
                    <a:pt x="239" y="164"/>
                  </a:lnTo>
                  <a:lnTo>
                    <a:pt x="173" y="176"/>
                  </a:lnTo>
                  <a:lnTo>
                    <a:pt x="124" y="178"/>
                  </a:lnTo>
                  <a:lnTo>
                    <a:pt x="95" y="161"/>
                  </a:lnTo>
                  <a:lnTo>
                    <a:pt x="66" y="152"/>
                  </a:lnTo>
                  <a:lnTo>
                    <a:pt x="49" y="144"/>
                  </a:lnTo>
                  <a:lnTo>
                    <a:pt x="47" y="103"/>
                  </a:lnTo>
                  <a:lnTo>
                    <a:pt x="42" y="64"/>
                  </a:lnTo>
                  <a:lnTo>
                    <a:pt x="27" y="40"/>
                  </a:lnTo>
                  <a:lnTo>
                    <a:pt x="54" y="47"/>
                  </a:lnTo>
                  <a:lnTo>
                    <a:pt x="108" y="52"/>
                  </a:lnTo>
                  <a:lnTo>
                    <a:pt x="42" y="37"/>
                  </a:lnTo>
                  <a:lnTo>
                    <a:pt x="0" y="0"/>
                  </a:lnTo>
                  <a:lnTo>
                    <a:pt x="10" y="37"/>
                  </a:lnTo>
                  <a:lnTo>
                    <a:pt x="30" y="83"/>
                  </a:lnTo>
                  <a:lnTo>
                    <a:pt x="32" y="144"/>
                  </a:lnTo>
                  <a:lnTo>
                    <a:pt x="44" y="163"/>
                  </a:lnTo>
                  <a:lnTo>
                    <a:pt x="47" y="222"/>
                  </a:lnTo>
                  <a:lnTo>
                    <a:pt x="61" y="297"/>
                  </a:lnTo>
                  <a:lnTo>
                    <a:pt x="81" y="363"/>
                  </a:lnTo>
                  <a:lnTo>
                    <a:pt x="108" y="464"/>
                  </a:lnTo>
                  <a:lnTo>
                    <a:pt x="129" y="598"/>
                  </a:lnTo>
                  <a:lnTo>
                    <a:pt x="141" y="666"/>
                  </a:lnTo>
                  <a:lnTo>
                    <a:pt x="132" y="724"/>
                  </a:lnTo>
                  <a:lnTo>
                    <a:pt x="120" y="761"/>
                  </a:lnTo>
                  <a:lnTo>
                    <a:pt x="120" y="794"/>
                  </a:lnTo>
                  <a:lnTo>
                    <a:pt x="129" y="836"/>
                  </a:lnTo>
                  <a:lnTo>
                    <a:pt x="144" y="8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46" name="Freeform 82">
              <a:extLst>
                <a:ext uri="{FF2B5EF4-FFF2-40B4-BE49-F238E27FC236}">
                  <a16:creationId xmlns:a16="http://schemas.microsoft.com/office/drawing/2014/main" id="{226ED381-B3A3-4540-95D9-58310EEF347C}"/>
                </a:ext>
              </a:extLst>
            </p:cNvPr>
            <p:cNvSpPr>
              <a:spLocks/>
            </p:cNvSpPr>
            <p:nvPr/>
          </p:nvSpPr>
          <p:spPr bwMode="auto">
            <a:xfrm>
              <a:off x="5239" y="4047"/>
              <a:ext cx="137" cy="101"/>
            </a:xfrm>
            <a:custGeom>
              <a:avLst/>
              <a:gdLst>
                <a:gd name="T0" fmla="*/ 1 w 274"/>
                <a:gd name="T1" fmla="*/ 18 h 202"/>
                <a:gd name="T2" fmla="*/ 7 w 274"/>
                <a:gd name="T3" fmla="*/ 33 h 202"/>
                <a:gd name="T4" fmla="*/ 0 w 274"/>
                <a:gd name="T5" fmla="*/ 66 h 202"/>
                <a:gd name="T6" fmla="*/ 10 w 274"/>
                <a:gd name="T7" fmla="*/ 74 h 202"/>
                <a:gd name="T8" fmla="*/ 30 w 274"/>
                <a:gd name="T9" fmla="*/ 85 h 202"/>
                <a:gd name="T10" fmla="*/ 44 w 274"/>
                <a:gd name="T11" fmla="*/ 78 h 202"/>
                <a:gd name="T12" fmla="*/ 79 w 274"/>
                <a:gd name="T13" fmla="*/ 101 h 202"/>
                <a:gd name="T14" fmla="*/ 120 w 274"/>
                <a:gd name="T15" fmla="*/ 99 h 202"/>
                <a:gd name="T16" fmla="*/ 136 w 274"/>
                <a:gd name="T17" fmla="*/ 81 h 202"/>
                <a:gd name="T18" fmla="*/ 137 w 274"/>
                <a:gd name="T19" fmla="*/ 64 h 202"/>
                <a:gd name="T20" fmla="*/ 121 w 274"/>
                <a:gd name="T21" fmla="*/ 84 h 202"/>
                <a:gd name="T22" fmla="*/ 98 w 274"/>
                <a:gd name="T23" fmla="*/ 92 h 202"/>
                <a:gd name="T24" fmla="*/ 73 w 274"/>
                <a:gd name="T25" fmla="*/ 89 h 202"/>
                <a:gd name="T26" fmla="*/ 46 w 274"/>
                <a:gd name="T27" fmla="*/ 65 h 202"/>
                <a:gd name="T28" fmla="*/ 60 w 274"/>
                <a:gd name="T29" fmla="*/ 50 h 202"/>
                <a:gd name="T30" fmla="*/ 58 w 274"/>
                <a:gd name="T31" fmla="*/ 45 h 202"/>
                <a:gd name="T32" fmla="*/ 43 w 274"/>
                <a:gd name="T33" fmla="*/ 56 h 202"/>
                <a:gd name="T34" fmla="*/ 32 w 274"/>
                <a:gd name="T35" fmla="*/ 66 h 202"/>
                <a:gd name="T36" fmla="*/ 28 w 274"/>
                <a:gd name="T37" fmla="*/ 61 h 202"/>
                <a:gd name="T38" fmla="*/ 36 w 274"/>
                <a:gd name="T39" fmla="*/ 48 h 202"/>
                <a:gd name="T40" fmla="*/ 25 w 274"/>
                <a:gd name="T41" fmla="*/ 55 h 202"/>
                <a:gd name="T42" fmla="*/ 40 w 274"/>
                <a:gd name="T43" fmla="*/ 29 h 202"/>
                <a:gd name="T44" fmla="*/ 22 w 274"/>
                <a:gd name="T45" fmla="*/ 51 h 202"/>
                <a:gd name="T46" fmla="*/ 19 w 274"/>
                <a:gd name="T47" fmla="*/ 42 h 202"/>
                <a:gd name="T48" fmla="*/ 34 w 274"/>
                <a:gd name="T49" fmla="*/ 26 h 202"/>
                <a:gd name="T50" fmla="*/ 41 w 274"/>
                <a:gd name="T51" fmla="*/ 17 h 202"/>
                <a:gd name="T52" fmla="*/ 48 w 274"/>
                <a:gd name="T53" fmla="*/ 22 h 202"/>
                <a:gd name="T54" fmla="*/ 56 w 274"/>
                <a:gd name="T55" fmla="*/ 33 h 202"/>
                <a:gd name="T56" fmla="*/ 56 w 274"/>
                <a:gd name="T57" fmla="*/ 15 h 202"/>
                <a:gd name="T58" fmla="*/ 46 w 274"/>
                <a:gd name="T59" fmla="*/ 2 h 202"/>
                <a:gd name="T60" fmla="*/ 37 w 274"/>
                <a:gd name="T61" fmla="*/ 0 h 202"/>
                <a:gd name="T62" fmla="*/ 29 w 274"/>
                <a:gd name="T63" fmla="*/ 4 h 202"/>
                <a:gd name="T64" fmla="*/ 19 w 274"/>
                <a:gd name="T65" fmla="*/ 13 h 202"/>
                <a:gd name="T66" fmla="*/ 13 w 274"/>
                <a:gd name="T67" fmla="*/ 15 h 202"/>
                <a:gd name="T68" fmla="*/ 5 w 274"/>
                <a:gd name="T69" fmla="*/ 7 h 202"/>
                <a:gd name="T70" fmla="*/ 1 w 274"/>
                <a:gd name="T71" fmla="*/ 18 h 202"/>
                <a:gd name="T72" fmla="*/ 1 w 274"/>
                <a:gd name="T73" fmla="*/ 18 h 20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74"/>
                <a:gd name="T112" fmla="*/ 0 h 202"/>
                <a:gd name="T113" fmla="*/ 274 w 274"/>
                <a:gd name="T114" fmla="*/ 202 h 20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74" h="202">
                  <a:moveTo>
                    <a:pt x="2" y="36"/>
                  </a:moveTo>
                  <a:lnTo>
                    <a:pt x="14" y="65"/>
                  </a:lnTo>
                  <a:lnTo>
                    <a:pt x="0" y="132"/>
                  </a:lnTo>
                  <a:lnTo>
                    <a:pt x="19" y="148"/>
                  </a:lnTo>
                  <a:lnTo>
                    <a:pt x="60" y="170"/>
                  </a:lnTo>
                  <a:lnTo>
                    <a:pt x="87" y="156"/>
                  </a:lnTo>
                  <a:lnTo>
                    <a:pt x="158" y="202"/>
                  </a:lnTo>
                  <a:lnTo>
                    <a:pt x="240" y="197"/>
                  </a:lnTo>
                  <a:lnTo>
                    <a:pt x="272" y="161"/>
                  </a:lnTo>
                  <a:lnTo>
                    <a:pt x="274" y="127"/>
                  </a:lnTo>
                  <a:lnTo>
                    <a:pt x="241" y="168"/>
                  </a:lnTo>
                  <a:lnTo>
                    <a:pt x="195" y="183"/>
                  </a:lnTo>
                  <a:lnTo>
                    <a:pt x="146" y="177"/>
                  </a:lnTo>
                  <a:lnTo>
                    <a:pt x="92" y="129"/>
                  </a:lnTo>
                  <a:lnTo>
                    <a:pt x="119" y="99"/>
                  </a:lnTo>
                  <a:lnTo>
                    <a:pt x="116" y="90"/>
                  </a:lnTo>
                  <a:lnTo>
                    <a:pt x="85" y="112"/>
                  </a:lnTo>
                  <a:lnTo>
                    <a:pt x="63" y="131"/>
                  </a:lnTo>
                  <a:lnTo>
                    <a:pt x="55" y="121"/>
                  </a:lnTo>
                  <a:lnTo>
                    <a:pt x="72" y="95"/>
                  </a:lnTo>
                  <a:lnTo>
                    <a:pt x="50" y="109"/>
                  </a:lnTo>
                  <a:lnTo>
                    <a:pt x="80" y="58"/>
                  </a:lnTo>
                  <a:lnTo>
                    <a:pt x="43" y="102"/>
                  </a:lnTo>
                  <a:lnTo>
                    <a:pt x="38" y="83"/>
                  </a:lnTo>
                  <a:lnTo>
                    <a:pt x="68" y="51"/>
                  </a:lnTo>
                  <a:lnTo>
                    <a:pt x="82" y="34"/>
                  </a:lnTo>
                  <a:lnTo>
                    <a:pt x="95" y="44"/>
                  </a:lnTo>
                  <a:lnTo>
                    <a:pt x="112" y="65"/>
                  </a:lnTo>
                  <a:lnTo>
                    <a:pt x="112" y="29"/>
                  </a:lnTo>
                  <a:lnTo>
                    <a:pt x="92" y="4"/>
                  </a:lnTo>
                  <a:lnTo>
                    <a:pt x="73" y="0"/>
                  </a:lnTo>
                  <a:lnTo>
                    <a:pt x="58" y="7"/>
                  </a:lnTo>
                  <a:lnTo>
                    <a:pt x="38" y="26"/>
                  </a:lnTo>
                  <a:lnTo>
                    <a:pt x="26" y="29"/>
                  </a:lnTo>
                  <a:lnTo>
                    <a:pt x="9" y="14"/>
                  </a:lnTo>
                  <a:lnTo>
                    <a:pt x="2" y="3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47" name="Freeform 83">
              <a:extLst>
                <a:ext uri="{FF2B5EF4-FFF2-40B4-BE49-F238E27FC236}">
                  <a16:creationId xmlns:a16="http://schemas.microsoft.com/office/drawing/2014/main" id="{B6EDD928-1ABE-4F43-9DA8-F6BF8614B9AF}"/>
                </a:ext>
              </a:extLst>
            </p:cNvPr>
            <p:cNvSpPr>
              <a:spLocks/>
            </p:cNvSpPr>
            <p:nvPr/>
          </p:nvSpPr>
          <p:spPr bwMode="auto">
            <a:xfrm>
              <a:off x="5271" y="4077"/>
              <a:ext cx="29" cy="20"/>
            </a:xfrm>
            <a:custGeom>
              <a:avLst/>
              <a:gdLst>
                <a:gd name="T0" fmla="*/ 29 w 58"/>
                <a:gd name="T1" fmla="*/ 7 h 40"/>
                <a:gd name="T2" fmla="*/ 14 w 58"/>
                <a:gd name="T3" fmla="*/ 11 h 40"/>
                <a:gd name="T4" fmla="*/ 0 w 58"/>
                <a:gd name="T5" fmla="*/ 20 h 40"/>
                <a:gd name="T6" fmla="*/ 12 w 58"/>
                <a:gd name="T7" fmla="*/ 6 h 40"/>
                <a:gd name="T8" fmla="*/ 23 w 58"/>
                <a:gd name="T9" fmla="*/ 0 h 40"/>
                <a:gd name="T10" fmla="*/ 29 w 58"/>
                <a:gd name="T11" fmla="*/ 7 h 40"/>
                <a:gd name="T12" fmla="*/ 29 w 58"/>
                <a:gd name="T13" fmla="*/ 7 h 40"/>
                <a:gd name="T14" fmla="*/ 0 60000 65536"/>
                <a:gd name="T15" fmla="*/ 0 60000 65536"/>
                <a:gd name="T16" fmla="*/ 0 60000 65536"/>
                <a:gd name="T17" fmla="*/ 0 60000 65536"/>
                <a:gd name="T18" fmla="*/ 0 60000 65536"/>
                <a:gd name="T19" fmla="*/ 0 60000 65536"/>
                <a:gd name="T20" fmla="*/ 0 60000 65536"/>
                <a:gd name="T21" fmla="*/ 0 w 58"/>
                <a:gd name="T22" fmla="*/ 0 h 40"/>
                <a:gd name="T23" fmla="*/ 58 w 58"/>
                <a:gd name="T24" fmla="*/ 40 h 4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8" h="40">
                  <a:moveTo>
                    <a:pt x="58" y="13"/>
                  </a:moveTo>
                  <a:lnTo>
                    <a:pt x="27" y="22"/>
                  </a:lnTo>
                  <a:lnTo>
                    <a:pt x="0" y="40"/>
                  </a:lnTo>
                  <a:lnTo>
                    <a:pt x="24" y="11"/>
                  </a:lnTo>
                  <a:lnTo>
                    <a:pt x="46" y="0"/>
                  </a:lnTo>
                  <a:lnTo>
                    <a:pt x="58"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48" name="Freeform 84">
              <a:extLst>
                <a:ext uri="{FF2B5EF4-FFF2-40B4-BE49-F238E27FC236}">
                  <a16:creationId xmlns:a16="http://schemas.microsoft.com/office/drawing/2014/main" id="{86C5E93C-8009-4352-AA01-CAB8DD929AAF}"/>
                </a:ext>
              </a:extLst>
            </p:cNvPr>
            <p:cNvSpPr>
              <a:spLocks/>
            </p:cNvSpPr>
            <p:nvPr/>
          </p:nvSpPr>
          <p:spPr bwMode="auto">
            <a:xfrm>
              <a:off x="5282" y="3982"/>
              <a:ext cx="126" cy="178"/>
            </a:xfrm>
            <a:custGeom>
              <a:avLst/>
              <a:gdLst>
                <a:gd name="T0" fmla="*/ 5 w 253"/>
                <a:gd name="T1" fmla="*/ 69 h 356"/>
                <a:gd name="T2" fmla="*/ 0 w 253"/>
                <a:gd name="T3" fmla="*/ 53 h 356"/>
                <a:gd name="T4" fmla="*/ 1 w 253"/>
                <a:gd name="T5" fmla="*/ 23 h 356"/>
                <a:gd name="T6" fmla="*/ 13 w 253"/>
                <a:gd name="T7" fmla="*/ 0 h 356"/>
                <a:gd name="T8" fmla="*/ 35 w 253"/>
                <a:gd name="T9" fmla="*/ 1 h 356"/>
                <a:gd name="T10" fmla="*/ 57 w 253"/>
                <a:gd name="T11" fmla="*/ 7 h 356"/>
                <a:gd name="T12" fmla="*/ 77 w 253"/>
                <a:gd name="T13" fmla="*/ 23 h 356"/>
                <a:gd name="T14" fmla="*/ 80 w 253"/>
                <a:gd name="T15" fmla="*/ 31 h 356"/>
                <a:gd name="T16" fmla="*/ 77 w 253"/>
                <a:gd name="T17" fmla="*/ 68 h 356"/>
                <a:gd name="T18" fmla="*/ 69 w 253"/>
                <a:gd name="T19" fmla="*/ 83 h 356"/>
                <a:gd name="T20" fmla="*/ 85 w 253"/>
                <a:gd name="T21" fmla="*/ 98 h 356"/>
                <a:gd name="T22" fmla="*/ 95 w 253"/>
                <a:gd name="T23" fmla="*/ 115 h 356"/>
                <a:gd name="T24" fmla="*/ 117 w 253"/>
                <a:gd name="T25" fmla="*/ 131 h 356"/>
                <a:gd name="T26" fmla="*/ 126 w 253"/>
                <a:gd name="T27" fmla="*/ 164 h 356"/>
                <a:gd name="T28" fmla="*/ 114 w 253"/>
                <a:gd name="T29" fmla="*/ 178 h 356"/>
                <a:gd name="T30" fmla="*/ 58 w 253"/>
                <a:gd name="T31" fmla="*/ 165 h 356"/>
                <a:gd name="T32" fmla="*/ 90 w 253"/>
                <a:gd name="T33" fmla="*/ 146 h 356"/>
                <a:gd name="T34" fmla="*/ 90 w 253"/>
                <a:gd name="T35" fmla="*/ 128 h 356"/>
                <a:gd name="T36" fmla="*/ 67 w 253"/>
                <a:gd name="T37" fmla="*/ 111 h 356"/>
                <a:gd name="T38" fmla="*/ 59 w 253"/>
                <a:gd name="T39" fmla="*/ 98 h 356"/>
                <a:gd name="T40" fmla="*/ 42 w 253"/>
                <a:gd name="T41" fmla="*/ 88 h 356"/>
                <a:gd name="T42" fmla="*/ 58 w 253"/>
                <a:gd name="T43" fmla="*/ 86 h 356"/>
                <a:gd name="T44" fmla="*/ 30 w 253"/>
                <a:gd name="T45" fmla="*/ 77 h 356"/>
                <a:gd name="T46" fmla="*/ 45 w 253"/>
                <a:gd name="T47" fmla="*/ 72 h 356"/>
                <a:gd name="T48" fmla="*/ 25 w 253"/>
                <a:gd name="T49" fmla="*/ 64 h 356"/>
                <a:gd name="T50" fmla="*/ 18 w 253"/>
                <a:gd name="T51" fmla="*/ 42 h 356"/>
                <a:gd name="T52" fmla="*/ 17 w 253"/>
                <a:gd name="T53" fmla="*/ 20 h 356"/>
                <a:gd name="T54" fmla="*/ 8 w 253"/>
                <a:gd name="T55" fmla="*/ 44 h 356"/>
                <a:gd name="T56" fmla="*/ 8 w 253"/>
                <a:gd name="T57" fmla="*/ 66 h 356"/>
                <a:gd name="T58" fmla="*/ 5 w 253"/>
                <a:gd name="T59" fmla="*/ 69 h 356"/>
                <a:gd name="T60" fmla="*/ 5 w 253"/>
                <a:gd name="T61" fmla="*/ 69 h 35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53"/>
                <a:gd name="T94" fmla="*/ 0 h 356"/>
                <a:gd name="T95" fmla="*/ 253 w 253"/>
                <a:gd name="T96" fmla="*/ 356 h 35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53" h="356">
                  <a:moveTo>
                    <a:pt x="10" y="137"/>
                  </a:moveTo>
                  <a:lnTo>
                    <a:pt x="0" y="106"/>
                  </a:lnTo>
                  <a:lnTo>
                    <a:pt x="2" y="45"/>
                  </a:lnTo>
                  <a:lnTo>
                    <a:pt x="27" y="0"/>
                  </a:lnTo>
                  <a:lnTo>
                    <a:pt x="70" y="1"/>
                  </a:lnTo>
                  <a:lnTo>
                    <a:pt x="114" y="13"/>
                  </a:lnTo>
                  <a:lnTo>
                    <a:pt x="155" y="45"/>
                  </a:lnTo>
                  <a:lnTo>
                    <a:pt x="160" y="61"/>
                  </a:lnTo>
                  <a:lnTo>
                    <a:pt x="155" y="135"/>
                  </a:lnTo>
                  <a:lnTo>
                    <a:pt x="139" y="166"/>
                  </a:lnTo>
                  <a:lnTo>
                    <a:pt x="170" y="195"/>
                  </a:lnTo>
                  <a:lnTo>
                    <a:pt x="190" y="229"/>
                  </a:lnTo>
                  <a:lnTo>
                    <a:pt x="234" y="262"/>
                  </a:lnTo>
                  <a:lnTo>
                    <a:pt x="253" y="327"/>
                  </a:lnTo>
                  <a:lnTo>
                    <a:pt x="229" y="356"/>
                  </a:lnTo>
                  <a:lnTo>
                    <a:pt x="116" y="330"/>
                  </a:lnTo>
                  <a:lnTo>
                    <a:pt x="180" y="291"/>
                  </a:lnTo>
                  <a:lnTo>
                    <a:pt x="180" y="256"/>
                  </a:lnTo>
                  <a:lnTo>
                    <a:pt x="134" y="222"/>
                  </a:lnTo>
                  <a:lnTo>
                    <a:pt x="119" y="195"/>
                  </a:lnTo>
                  <a:lnTo>
                    <a:pt x="85" y="176"/>
                  </a:lnTo>
                  <a:lnTo>
                    <a:pt x="117" y="171"/>
                  </a:lnTo>
                  <a:lnTo>
                    <a:pt x="60" y="154"/>
                  </a:lnTo>
                  <a:lnTo>
                    <a:pt x="90" y="144"/>
                  </a:lnTo>
                  <a:lnTo>
                    <a:pt x="51" y="128"/>
                  </a:lnTo>
                  <a:lnTo>
                    <a:pt x="36" y="83"/>
                  </a:lnTo>
                  <a:lnTo>
                    <a:pt x="34" y="40"/>
                  </a:lnTo>
                  <a:lnTo>
                    <a:pt x="17" y="88"/>
                  </a:lnTo>
                  <a:lnTo>
                    <a:pt x="17" y="132"/>
                  </a:lnTo>
                  <a:lnTo>
                    <a:pt x="10" y="1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49" name="Freeform 85">
              <a:extLst>
                <a:ext uri="{FF2B5EF4-FFF2-40B4-BE49-F238E27FC236}">
                  <a16:creationId xmlns:a16="http://schemas.microsoft.com/office/drawing/2014/main" id="{55DE9A13-2DF0-4A18-BEE4-8862E188373E}"/>
                </a:ext>
              </a:extLst>
            </p:cNvPr>
            <p:cNvSpPr>
              <a:spLocks/>
            </p:cNvSpPr>
            <p:nvPr/>
          </p:nvSpPr>
          <p:spPr bwMode="auto">
            <a:xfrm>
              <a:off x="5281" y="4038"/>
              <a:ext cx="94" cy="104"/>
            </a:xfrm>
            <a:custGeom>
              <a:avLst/>
              <a:gdLst>
                <a:gd name="T0" fmla="*/ 6 w 189"/>
                <a:gd name="T1" fmla="*/ 29 h 208"/>
                <a:gd name="T2" fmla="*/ 24 w 189"/>
                <a:gd name="T3" fmla="*/ 55 h 208"/>
                <a:gd name="T4" fmla="*/ 44 w 189"/>
                <a:gd name="T5" fmla="*/ 64 h 208"/>
                <a:gd name="T6" fmla="*/ 31 w 189"/>
                <a:gd name="T7" fmla="*/ 75 h 208"/>
                <a:gd name="T8" fmla="*/ 62 w 189"/>
                <a:gd name="T9" fmla="*/ 87 h 208"/>
                <a:gd name="T10" fmla="*/ 61 w 189"/>
                <a:gd name="T11" fmla="*/ 98 h 208"/>
                <a:gd name="T12" fmla="*/ 46 w 189"/>
                <a:gd name="T13" fmla="*/ 104 h 208"/>
                <a:gd name="T14" fmla="*/ 64 w 189"/>
                <a:gd name="T15" fmla="*/ 104 h 208"/>
                <a:gd name="T16" fmla="*/ 80 w 189"/>
                <a:gd name="T17" fmla="*/ 95 h 208"/>
                <a:gd name="T18" fmla="*/ 93 w 189"/>
                <a:gd name="T19" fmla="*/ 80 h 208"/>
                <a:gd name="T20" fmla="*/ 94 w 189"/>
                <a:gd name="T21" fmla="*/ 67 h 208"/>
                <a:gd name="T22" fmla="*/ 70 w 189"/>
                <a:gd name="T23" fmla="*/ 54 h 208"/>
                <a:gd name="T24" fmla="*/ 44 w 189"/>
                <a:gd name="T25" fmla="*/ 48 h 208"/>
                <a:gd name="T26" fmla="*/ 28 w 189"/>
                <a:gd name="T27" fmla="*/ 45 h 208"/>
                <a:gd name="T28" fmla="*/ 43 w 189"/>
                <a:gd name="T29" fmla="*/ 41 h 208"/>
                <a:gd name="T30" fmla="*/ 26 w 189"/>
                <a:gd name="T31" fmla="*/ 31 h 208"/>
                <a:gd name="T32" fmla="*/ 35 w 189"/>
                <a:gd name="T33" fmla="*/ 31 h 208"/>
                <a:gd name="T34" fmla="*/ 14 w 189"/>
                <a:gd name="T35" fmla="*/ 14 h 208"/>
                <a:gd name="T36" fmla="*/ 26 w 189"/>
                <a:gd name="T37" fmla="*/ 13 h 208"/>
                <a:gd name="T38" fmla="*/ 4 w 189"/>
                <a:gd name="T39" fmla="*/ 0 h 208"/>
                <a:gd name="T40" fmla="*/ 0 w 189"/>
                <a:gd name="T41" fmla="*/ 17 h 208"/>
                <a:gd name="T42" fmla="*/ 6 w 189"/>
                <a:gd name="T43" fmla="*/ 29 h 208"/>
                <a:gd name="T44" fmla="*/ 6 w 189"/>
                <a:gd name="T45" fmla="*/ 29 h 20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89"/>
                <a:gd name="T70" fmla="*/ 0 h 208"/>
                <a:gd name="T71" fmla="*/ 189 w 189"/>
                <a:gd name="T72" fmla="*/ 208 h 20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89" h="208">
                  <a:moveTo>
                    <a:pt x="12" y="57"/>
                  </a:moveTo>
                  <a:lnTo>
                    <a:pt x="48" y="110"/>
                  </a:lnTo>
                  <a:lnTo>
                    <a:pt x="89" y="127"/>
                  </a:lnTo>
                  <a:lnTo>
                    <a:pt x="62" y="149"/>
                  </a:lnTo>
                  <a:lnTo>
                    <a:pt x="124" y="173"/>
                  </a:lnTo>
                  <a:lnTo>
                    <a:pt x="123" y="195"/>
                  </a:lnTo>
                  <a:lnTo>
                    <a:pt x="92" y="208"/>
                  </a:lnTo>
                  <a:lnTo>
                    <a:pt x="129" y="208"/>
                  </a:lnTo>
                  <a:lnTo>
                    <a:pt x="160" y="189"/>
                  </a:lnTo>
                  <a:lnTo>
                    <a:pt x="187" y="159"/>
                  </a:lnTo>
                  <a:lnTo>
                    <a:pt x="189" y="134"/>
                  </a:lnTo>
                  <a:lnTo>
                    <a:pt x="140" y="108"/>
                  </a:lnTo>
                  <a:lnTo>
                    <a:pt x="89" y="96"/>
                  </a:lnTo>
                  <a:lnTo>
                    <a:pt x="56" y="89"/>
                  </a:lnTo>
                  <a:lnTo>
                    <a:pt x="87" y="81"/>
                  </a:lnTo>
                  <a:lnTo>
                    <a:pt x="53" y="62"/>
                  </a:lnTo>
                  <a:lnTo>
                    <a:pt x="70" y="61"/>
                  </a:lnTo>
                  <a:lnTo>
                    <a:pt x="28" y="28"/>
                  </a:lnTo>
                  <a:lnTo>
                    <a:pt x="53" y="25"/>
                  </a:lnTo>
                  <a:lnTo>
                    <a:pt x="9" y="0"/>
                  </a:lnTo>
                  <a:lnTo>
                    <a:pt x="0" y="33"/>
                  </a:lnTo>
                  <a:lnTo>
                    <a:pt x="12" y="5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50" name="Freeform 86">
              <a:extLst>
                <a:ext uri="{FF2B5EF4-FFF2-40B4-BE49-F238E27FC236}">
                  <a16:creationId xmlns:a16="http://schemas.microsoft.com/office/drawing/2014/main" id="{8E82B960-DA40-4E92-AF5B-7753EFDC33C5}"/>
                </a:ext>
              </a:extLst>
            </p:cNvPr>
            <p:cNvSpPr>
              <a:spLocks/>
            </p:cNvSpPr>
            <p:nvPr/>
          </p:nvSpPr>
          <p:spPr bwMode="auto">
            <a:xfrm>
              <a:off x="5282" y="4085"/>
              <a:ext cx="44" cy="28"/>
            </a:xfrm>
            <a:custGeom>
              <a:avLst/>
              <a:gdLst>
                <a:gd name="T0" fmla="*/ 44 w 88"/>
                <a:gd name="T1" fmla="*/ 16 h 56"/>
                <a:gd name="T2" fmla="*/ 20 w 88"/>
                <a:gd name="T3" fmla="*/ 20 h 56"/>
                <a:gd name="T4" fmla="*/ 0 w 88"/>
                <a:gd name="T5" fmla="*/ 28 h 56"/>
                <a:gd name="T6" fmla="*/ 24 w 88"/>
                <a:gd name="T7" fmla="*/ 0 h 56"/>
                <a:gd name="T8" fmla="*/ 44 w 88"/>
                <a:gd name="T9" fmla="*/ 16 h 56"/>
                <a:gd name="T10" fmla="*/ 44 w 88"/>
                <a:gd name="T11" fmla="*/ 16 h 56"/>
                <a:gd name="T12" fmla="*/ 0 60000 65536"/>
                <a:gd name="T13" fmla="*/ 0 60000 65536"/>
                <a:gd name="T14" fmla="*/ 0 60000 65536"/>
                <a:gd name="T15" fmla="*/ 0 60000 65536"/>
                <a:gd name="T16" fmla="*/ 0 60000 65536"/>
                <a:gd name="T17" fmla="*/ 0 60000 65536"/>
                <a:gd name="T18" fmla="*/ 0 w 88"/>
                <a:gd name="T19" fmla="*/ 0 h 56"/>
                <a:gd name="T20" fmla="*/ 88 w 88"/>
                <a:gd name="T21" fmla="*/ 56 h 56"/>
              </a:gdLst>
              <a:ahLst/>
              <a:cxnLst>
                <a:cxn ang="T12">
                  <a:pos x="T0" y="T1"/>
                </a:cxn>
                <a:cxn ang="T13">
                  <a:pos x="T2" y="T3"/>
                </a:cxn>
                <a:cxn ang="T14">
                  <a:pos x="T4" y="T5"/>
                </a:cxn>
                <a:cxn ang="T15">
                  <a:pos x="T6" y="T7"/>
                </a:cxn>
                <a:cxn ang="T16">
                  <a:pos x="T8" y="T9"/>
                </a:cxn>
                <a:cxn ang="T17">
                  <a:pos x="T10" y="T11"/>
                </a:cxn>
              </a:cxnLst>
              <a:rect l="T18" t="T19" r="T20" b="T21"/>
              <a:pathLst>
                <a:path w="88" h="56">
                  <a:moveTo>
                    <a:pt x="88" y="31"/>
                  </a:moveTo>
                  <a:lnTo>
                    <a:pt x="39" y="40"/>
                  </a:lnTo>
                  <a:lnTo>
                    <a:pt x="0" y="56"/>
                  </a:lnTo>
                  <a:lnTo>
                    <a:pt x="48" y="0"/>
                  </a:lnTo>
                  <a:lnTo>
                    <a:pt x="88"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51" name="Freeform 87">
              <a:extLst>
                <a:ext uri="{FF2B5EF4-FFF2-40B4-BE49-F238E27FC236}">
                  <a16:creationId xmlns:a16="http://schemas.microsoft.com/office/drawing/2014/main" id="{CA23CB22-349A-4B6D-8B83-788CAC8E29A4}"/>
                </a:ext>
              </a:extLst>
            </p:cNvPr>
            <p:cNvSpPr>
              <a:spLocks/>
            </p:cNvSpPr>
            <p:nvPr/>
          </p:nvSpPr>
          <p:spPr bwMode="auto">
            <a:xfrm>
              <a:off x="5261" y="4115"/>
              <a:ext cx="140" cy="62"/>
            </a:xfrm>
            <a:custGeom>
              <a:avLst/>
              <a:gdLst>
                <a:gd name="T0" fmla="*/ 12 w 280"/>
                <a:gd name="T1" fmla="*/ 32 h 124"/>
                <a:gd name="T2" fmla="*/ 37 w 280"/>
                <a:gd name="T3" fmla="*/ 44 h 124"/>
                <a:gd name="T4" fmla="*/ 57 w 280"/>
                <a:gd name="T5" fmla="*/ 54 h 124"/>
                <a:gd name="T6" fmla="*/ 102 w 280"/>
                <a:gd name="T7" fmla="*/ 62 h 124"/>
                <a:gd name="T8" fmla="*/ 130 w 280"/>
                <a:gd name="T9" fmla="*/ 54 h 124"/>
                <a:gd name="T10" fmla="*/ 140 w 280"/>
                <a:gd name="T11" fmla="*/ 32 h 124"/>
                <a:gd name="T12" fmla="*/ 83 w 280"/>
                <a:gd name="T13" fmla="*/ 28 h 124"/>
                <a:gd name="T14" fmla="*/ 51 w 280"/>
                <a:gd name="T15" fmla="*/ 26 h 124"/>
                <a:gd name="T16" fmla="*/ 26 w 280"/>
                <a:gd name="T17" fmla="*/ 4 h 124"/>
                <a:gd name="T18" fmla="*/ 0 w 280"/>
                <a:gd name="T19" fmla="*/ 0 h 124"/>
                <a:gd name="T20" fmla="*/ 12 w 280"/>
                <a:gd name="T21" fmla="*/ 32 h 124"/>
                <a:gd name="T22" fmla="*/ 12 w 280"/>
                <a:gd name="T23" fmla="*/ 32 h 12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0"/>
                <a:gd name="T37" fmla="*/ 0 h 124"/>
                <a:gd name="T38" fmla="*/ 280 w 280"/>
                <a:gd name="T39" fmla="*/ 124 h 12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0" h="124">
                  <a:moveTo>
                    <a:pt x="24" y="63"/>
                  </a:moveTo>
                  <a:lnTo>
                    <a:pt x="73" y="88"/>
                  </a:lnTo>
                  <a:lnTo>
                    <a:pt x="114" y="108"/>
                  </a:lnTo>
                  <a:lnTo>
                    <a:pt x="204" y="124"/>
                  </a:lnTo>
                  <a:lnTo>
                    <a:pt x="260" y="107"/>
                  </a:lnTo>
                  <a:lnTo>
                    <a:pt x="280" y="63"/>
                  </a:lnTo>
                  <a:lnTo>
                    <a:pt x="165" y="56"/>
                  </a:lnTo>
                  <a:lnTo>
                    <a:pt x="101" y="51"/>
                  </a:lnTo>
                  <a:lnTo>
                    <a:pt x="51" y="8"/>
                  </a:lnTo>
                  <a:lnTo>
                    <a:pt x="0" y="0"/>
                  </a:lnTo>
                  <a:lnTo>
                    <a:pt x="24"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52" name="Freeform 88">
              <a:extLst>
                <a:ext uri="{FF2B5EF4-FFF2-40B4-BE49-F238E27FC236}">
                  <a16:creationId xmlns:a16="http://schemas.microsoft.com/office/drawing/2014/main" id="{0FF15AD7-2D5B-453F-9345-278FEFB7BFAE}"/>
                </a:ext>
              </a:extLst>
            </p:cNvPr>
            <p:cNvSpPr>
              <a:spLocks/>
            </p:cNvSpPr>
            <p:nvPr/>
          </p:nvSpPr>
          <p:spPr bwMode="auto">
            <a:xfrm>
              <a:off x="5210" y="3584"/>
              <a:ext cx="150" cy="415"/>
            </a:xfrm>
            <a:custGeom>
              <a:avLst/>
              <a:gdLst>
                <a:gd name="T0" fmla="*/ 124 w 298"/>
                <a:gd name="T1" fmla="*/ 415 h 829"/>
                <a:gd name="T2" fmla="*/ 130 w 298"/>
                <a:gd name="T3" fmla="*/ 368 h 829"/>
                <a:gd name="T4" fmla="*/ 135 w 298"/>
                <a:gd name="T5" fmla="*/ 290 h 829"/>
                <a:gd name="T6" fmla="*/ 145 w 298"/>
                <a:gd name="T7" fmla="*/ 202 h 829"/>
                <a:gd name="T8" fmla="*/ 150 w 298"/>
                <a:gd name="T9" fmla="*/ 159 h 829"/>
                <a:gd name="T10" fmla="*/ 150 w 298"/>
                <a:gd name="T11" fmla="*/ 110 h 829"/>
                <a:gd name="T12" fmla="*/ 145 w 298"/>
                <a:gd name="T13" fmla="*/ 92 h 829"/>
                <a:gd name="T14" fmla="*/ 145 w 298"/>
                <a:gd name="T15" fmla="*/ 80 h 829"/>
                <a:gd name="T16" fmla="*/ 144 w 298"/>
                <a:gd name="T17" fmla="*/ 69 h 829"/>
                <a:gd name="T18" fmla="*/ 130 w 298"/>
                <a:gd name="T19" fmla="*/ 40 h 829"/>
                <a:gd name="T20" fmla="*/ 124 w 298"/>
                <a:gd name="T21" fmla="*/ 21 h 829"/>
                <a:gd name="T22" fmla="*/ 115 w 298"/>
                <a:gd name="T23" fmla="*/ 6 h 829"/>
                <a:gd name="T24" fmla="*/ 109 w 298"/>
                <a:gd name="T25" fmla="*/ 0 h 829"/>
                <a:gd name="T26" fmla="*/ 98 w 298"/>
                <a:gd name="T27" fmla="*/ 27 h 829"/>
                <a:gd name="T28" fmla="*/ 79 w 298"/>
                <a:gd name="T29" fmla="*/ 45 h 829"/>
                <a:gd name="T30" fmla="*/ 56 w 298"/>
                <a:gd name="T31" fmla="*/ 55 h 829"/>
                <a:gd name="T32" fmla="*/ 36 w 298"/>
                <a:gd name="T33" fmla="*/ 61 h 829"/>
                <a:gd name="T34" fmla="*/ 0 w 298"/>
                <a:gd name="T35" fmla="*/ 61 h 829"/>
                <a:gd name="T36" fmla="*/ 31 w 298"/>
                <a:gd name="T37" fmla="*/ 67 h 829"/>
                <a:gd name="T38" fmla="*/ 65 w 298"/>
                <a:gd name="T39" fmla="*/ 65 h 829"/>
                <a:gd name="T40" fmla="*/ 38 w 298"/>
                <a:gd name="T41" fmla="*/ 74 h 829"/>
                <a:gd name="T42" fmla="*/ 2 w 298"/>
                <a:gd name="T43" fmla="*/ 80 h 829"/>
                <a:gd name="T44" fmla="*/ 28 w 298"/>
                <a:gd name="T45" fmla="*/ 83 h 829"/>
                <a:gd name="T46" fmla="*/ 54 w 298"/>
                <a:gd name="T47" fmla="*/ 79 h 829"/>
                <a:gd name="T48" fmla="*/ 77 w 298"/>
                <a:gd name="T49" fmla="*/ 72 h 829"/>
                <a:gd name="T50" fmla="*/ 98 w 298"/>
                <a:gd name="T51" fmla="*/ 59 h 829"/>
                <a:gd name="T52" fmla="*/ 113 w 298"/>
                <a:gd name="T53" fmla="*/ 45 h 829"/>
                <a:gd name="T54" fmla="*/ 120 w 298"/>
                <a:gd name="T55" fmla="*/ 26 h 829"/>
                <a:gd name="T56" fmla="*/ 123 w 298"/>
                <a:gd name="T57" fmla="*/ 41 h 829"/>
                <a:gd name="T58" fmla="*/ 123 w 298"/>
                <a:gd name="T59" fmla="*/ 61 h 829"/>
                <a:gd name="T60" fmla="*/ 101 w 298"/>
                <a:gd name="T61" fmla="*/ 78 h 829"/>
                <a:gd name="T62" fmla="*/ 63 w 298"/>
                <a:gd name="T63" fmla="*/ 94 h 829"/>
                <a:gd name="T64" fmla="*/ 91 w 298"/>
                <a:gd name="T65" fmla="*/ 88 h 829"/>
                <a:gd name="T66" fmla="*/ 117 w 298"/>
                <a:gd name="T67" fmla="*/ 78 h 829"/>
                <a:gd name="T68" fmla="*/ 70 w 298"/>
                <a:gd name="T69" fmla="*/ 109 h 829"/>
                <a:gd name="T70" fmla="*/ 109 w 298"/>
                <a:gd name="T71" fmla="*/ 100 h 829"/>
                <a:gd name="T72" fmla="*/ 95 w 298"/>
                <a:gd name="T73" fmla="*/ 123 h 829"/>
                <a:gd name="T74" fmla="*/ 121 w 298"/>
                <a:gd name="T75" fmla="*/ 106 h 829"/>
                <a:gd name="T76" fmla="*/ 119 w 298"/>
                <a:gd name="T77" fmla="*/ 117 h 829"/>
                <a:gd name="T78" fmla="*/ 112 w 298"/>
                <a:gd name="T79" fmla="*/ 124 h 829"/>
                <a:gd name="T80" fmla="*/ 89 w 298"/>
                <a:gd name="T81" fmla="*/ 140 h 829"/>
                <a:gd name="T82" fmla="*/ 40 w 298"/>
                <a:gd name="T83" fmla="*/ 150 h 829"/>
                <a:gd name="T84" fmla="*/ 85 w 298"/>
                <a:gd name="T85" fmla="*/ 152 h 829"/>
                <a:gd name="T86" fmla="*/ 123 w 298"/>
                <a:gd name="T87" fmla="*/ 136 h 829"/>
                <a:gd name="T88" fmla="*/ 106 w 298"/>
                <a:gd name="T89" fmla="*/ 158 h 829"/>
                <a:gd name="T90" fmla="*/ 114 w 298"/>
                <a:gd name="T91" fmla="*/ 199 h 829"/>
                <a:gd name="T92" fmla="*/ 114 w 298"/>
                <a:gd name="T93" fmla="*/ 248 h 829"/>
                <a:gd name="T94" fmla="*/ 111 w 298"/>
                <a:gd name="T95" fmla="*/ 306 h 829"/>
                <a:gd name="T96" fmla="*/ 107 w 298"/>
                <a:gd name="T97" fmla="*/ 353 h 829"/>
                <a:gd name="T98" fmla="*/ 101 w 298"/>
                <a:gd name="T99" fmla="*/ 410 h 829"/>
                <a:gd name="T100" fmla="*/ 124 w 298"/>
                <a:gd name="T101" fmla="*/ 415 h 829"/>
                <a:gd name="T102" fmla="*/ 124 w 298"/>
                <a:gd name="T103" fmla="*/ 415 h 82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98"/>
                <a:gd name="T157" fmla="*/ 0 h 829"/>
                <a:gd name="T158" fmla="*/ 298 w 298"/>
                <a:gd name="T159" fmla="*/ 829 h 829"/>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98" h="829">
                  <a:moveTo>
                    <a:pt x="247" y="829"/>
                  </a:moveTo>
                  <a:lnTo>
                    <a:pt x="259" y="736"/>
                  </a:lnTo>
                  <a:lnTo>
                    <a:pt x="269" y="580"/>
                  </a:lnTo>
                  <a:lnTo>
                    <a:pt x="288" y="404"/>
                  </a:lnTo>
                  <a:lnTo>
                    <a:pt x="298" y="317"/>
                  </a:lnTo>
                  <a:lnTo>
                    <a:pt x="298" y="219"/>
                  </a:lnTo>
                  <a:lnTo>
                    <a:pt x="288" y="183"/>
                  </a:lnTo>
                  <a:lnTo>
                    <a:pt x="288" y="160"/>
                  </a:lnTo>
                  <a:lnTo>
                    <a:pt x="286" y="137"/>
                  </a:lnTo>
                  <a:lnTo>
                    <a:pt x="258" y="80"/>
                  </a:lnTo>
                  <a:lnTo>
                    <a:pt x="246" y="41"/>
                  </a:lnTo>
                  <a:lnTo>
                    <a:pt x="229" y="12"/>
                  </a:lnTo>
                  <a:lnTo>
                    <a:pt x="217" y="0"/>
                  </a:lnTo>
                  <a:lnTo>
                    <a:pt x="195" y="53"/>
                  </a:lnTo>
                  <a:lnTo>
                    <a:pt x="156" y="90"/>
                  </a:lnTo>
                  <a:lnTo>
                    <a:pt x="112" y="110"/>
                  </a:lnTo>
                  <a:lnTo>
                    <a:pt x="71" y="121"/>
                  </a:lnTo>
                  <a:lnTo>
                    <a:pt x="0" y="122"/>
                  </a:lnTo>
                  <a:lnTo>
                    <a:pt x="62" y="134"/>
                  </a:lnTo>
                  <a:lnTo>
                    <a:pt x="129" y="129"/>
                  </a:lnTo>
                  <a:lnTo>
                    <a:pt x="76" y="148"/>
                  </a:lnTo>
                  <a:lnTo>
                    <a:pt x="3" y="160"/>
                  </a:lnTo>
                  <a:lnTo>
                    <a:pt x="56" y="166"/>
                  </a:lnTo>
                  <a:lnTo>
                    <a:pt x="107" y="158"/>
                  </a:lnTo>
                  <a:lnTo>
                    <a:pt x="152" y="144"/>
                  </a:lnTo>
                  <a:lnTo>
                    <a:pt x="195" y="117"/>
                  </a:lnTo>
                  <a:lnTo>
                    <a:pt x="224" y="90"/>
                  </a:lnTo>
                  <a:lnTo>
                    <a:pt x="239" y="51"/>
                  </a:lnTo>
                  <a:lnTo>
                    <a:pt x="244" y="81"/>
                  </a:lnTo>
                  <a:lnTo>
                    <a:pt x="244" y="122"/>
                  </a:lnTo>
                  <a:lnTo>
                    <a:pt x="200" y="156"/>
                  </a:lnTo>
                  <a:lnTo>
                    <a:pt x="125" y="188"/>
                  </a:lnTo>
                  <a:lnTo>
                    <a:pt x="181" y="175"/>
                  </a:lnTo>
                  <a:lnTo>
                    <a:pt x="232" y="156"/>
                  </a:lnTo>
                  <a:lnTo>
                    <a:pt x="140" y="217"/>
                  </a:lnTo>
                  <a:lnTo>
                    <a:pt x="217" y="199"/>
                  </a:lnTo>
                  <a:lnTo>
                    <a:pt x="188" y="246"/>
                  </a:lnTo>
                  <a:lnTo>
                    <a:pt x="241" y="212"/>
                  </a:lnTo>
                  <a:lnTo>
                    <a:pt x="236" y="234"/>
                  </a:lnTo>
                  <a:lnTo>
                    <a:pt x="222" y="248"/>
                  </a:lnTo>
                  <a:lnTo>
                    <a:pt x="176" y="280"/>
                  </a:lnTo>
                  <a:lnTo>
                    <a:pt x="79" y="299"/>
                  </a:lnTo>
                  <a:lnTo>
                    <a:pt x="169" y="304"/>
                  </a:lnTo>
                  <a:lnTo>
                    <a:pt x="244" y="271"/>
                  </a:lnTo>
                  <a:lnTo>
                    <a:pt x="210" y="316"/>
                  </a:lnTo>
                  <a:lnTo>
                    <a:pt x="227" y="397"/>
                  </a:lnTo>
                  <a:lnTo>
                    <a:pt x="227" y="495"/>
                  </a:lnTo>
                  <a:lnTo>
                    <a:pt x="220" y="611"/>
                  </a:lnTo>
                  <a:lnTo>
                    <a:pt x="212" y="706"/>
                  </a:lnTo>
                  <a:lnTo>
                    <a:pt x="200" y="819"/>
                  </a:lnTo>
                  <a:lnTo>
                    <a:pt x="247" y="8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53" name="Freeform 89">
              <a:extLst>
                <a:ext uri="{FF2B5EF4-FFF2-40B4-BE49-F238E27FC236}">
                  <a16:creationId xmlns:a16="http://schemas.microsoft.com/office/drawing/2014/main" id="{A18C2454-648E-49F2-B035-173F118F96B3}"/>
                </a:ext>
              </a:extLst>
            </p:cNvPr>
            <p:cNvSpPr>
              <a:spLocks/>
            </p:cNvSpPr>
            <p:nvPr/>
          </p:nvSpPr>
          <p:spPr bwMode="auto">
            <a:xfrm>
              <a:off x="5216" y="3157"/>
              <a:ext cx="104" cy="491"/>
            </a:xfrm>
            <a:custGeom>
              <a:avLst/>
              <a:gdLst>
                <a:gd name="T0" fmla="*/ 15 w 208"/>
                <a:gd name="T1" fmla="*/ 490 h 982"/>
                <a:gd name="T2" fmla="*/ 42 w 208"/>
                <a:gd name="T3" fmla="*/ 481 h 982"/>
                <a:gd name="T4" fmla="*/ 50 w 208"/>
                <a:gd name="T5" fmla="*/ 453 h 982"/>
                <a:gd name="T6" fmla="*/ 36 w 208"/>
                <a:gd name="T7" fmla="*/ 465 h 982"/>
                <a:gd name="T8" fmla="*/ 35 w 208"/>
                <a:gd name="T9" fmla="*/ 434 h 982"/>
                <a:gd name="T10" fmla="*/ 40 w 208"/>
                <a:gd name="T11" fmla="*/ 417 h 982"/>
                <a:gd name="T12" fmla="*/ 55 w 208"/>
                <a:gd name="T13" fmla="*/ 392 h 982"/>
                <a:gd name="T14" fmla="*/ 56 w 208"/>
                <a:gd name="T15" fmla="*/ 377 h 982"/>
                <a:gd name="T16" fmla="*/ 66 w 208"/>
                <a:gd name="T17" fmla="*/ 340 h 982"/>
                <a:gd name="T18" fmla="*/ 61 w 208"/>
                <a:gd name="T19" fmla="*/ 304 h 982"/>
                <a:gd name="T20" fmla="*/ 69 w 208"/>
                <a:gd name="T21" fmla="*/ 268 h 982"/>
                <a:gd name="T22" fmla="*/ 74 w 208"/>
                <a:gd name="T23" fmla="*/ 195 h 982"/>
                <a:gd name="T24" fmla="*/ 68 w 208"/>
                <a:gd name="T25" fmla="*/ 110 h 982"/>
                <a:gd name="T26" fmla="*/ 60 w 208"/>
                <a:gd name="T27" fmla="*/ 54 h 982"/>
                <a:gd name="T28" fmla="*/ 46 w 208"/>
                <a:gd name="T29" fmla="*/ 17 h 982"/>
                <a:gd name="T30" fmla="*/ 0 w 208"/>
                <a:gd name="T31" fmla="*/ 0 h 982"/>
                <a:gd name="T32" fmla="*/ 62 w 208"/>
                <a:gd name="T33" fmla="*/ 10 h 982"/>
                <a:gd name="T34" fmla="*/ 86 w 208"/>
                <a:gd name="T35" fmla="*/ 33 h 982"/>
                <a:gd name="T36" fmla="*/ 85 w 208"/>
                <a:gd name="T37" fmla="*/ 70 h 982"/>
                <a:gd name="T38" fmla="*/ 93 w 208"/>
                <a:gd name="T39" fmla="*/ 64 h 982"/>
                <a:gd name="T40" fmla="*/ 90 w 208"/>
                <a:gd name="T41" fmla="*/ 133 h 982"/>
                <a:gd name="T42" fmla="*/ 96 w 208"/>
                <a:gd name="T43" fmla="*/ 249 h 982"/>
                <a:gd name="T44" fmla="*/ 92 w 208"/>
                <a:gd name="T45" fmla="*/ 294 h 982"/>
                <a:gd name="T46" fmla="*/ 90 w 208"/>
                <a:gd name="T47" fmla="*/ 341 h 982"/>
                <a:gd name="T48" fmla="*/ 95 w 208"/>
                <a:gd name="T49" fmla="*/ 376 h 982"/>
                <a:gd name="T50" fmla="*/ 96 w 208"/>
                <a:gd name="T51" fmla="*/ 396 h 982"/>
                <a:gd name="T52" fmla="*/ 104 w 208"/>
                <a:gd name="T53" fmla="*/ 434 h 982"/>
                <a:gd name="T54" fmla="*/ 90 w 208"/>
                <a:gd name="T55" fmla="*/ 469 h 982"/>
                <a:gd name="T56" fmla="*/ 50 w 208"/>
                <a:gd name="T57" fmla="*/ 491 h 982"/>
                <a:gd name="T58" fmla="*/ 15 w 208"/>
                <a:gd name="T59" fmla="*/ 490 h 982"/>
                <a:gd name="T60" fmla="*/ 15 w 208"/>
                <a:gd name="T61" fmla="*/ 490 h 98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08"/>
                <a:gd name="T94" fmla="*/ 0 h 982"/>
                <a:gd name="T95" fmla="*/ 208 w 208"/>
                <a:gd name="T96" fmla="*/ 982 h 98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08" h="982">
                  <a:moveTo>
                    <a:pt x="29" y="979"/>
                  </a:moveTo>
                  <a:lnTo>
                    <a:pt x="84" y="962"/>
                  </a:lnTo>
                  <a:lnTo>
                    <a:pt x="99" y="906"/>
                  </a:lnTo>
                  <a:lnTo>
                    <a:pt x="72" y="929"/>
                  </a:lnTo>
                  <a:lnTo>
                    <a:pt x="70" y="868"/>
                  </a:lnTo>
                  <a:lnTo>
                    <a:pt x="79" y="834"/>
                  </a:lnTo>
                  <a:lnTo>
                    <a:pt x="109" y="784"/>
                  </a:lnTo>
                  <a:lnTo>
                    <a:pt x="111" y="753"/>
                  </a:lnTo>
                  <a:lnTo>
                    <a:pt x="131" y="680"/>
                  </a:lnTo>
                  <a:lnTo>
                    <a:pt x="121" y="607"/>
                  </a:lnTo>
                  <a:lnTo>
                    <a:pt x="138" y="536"/>
                  </a:lnTo>
                  <a:lnTo>
                    <a:pt x="148" y="390"/>
                  </a:lnTo>
                  <a:lnTo>
                    <a:pt x="136" y="220"/>
                  </a:lnTo>
                  <a:lnTo>
                    <a:pt x="119" y="108"/>
                  </a:lnTo>
                  <a:lnTo>
                    <a:pt x="92" y="34"/>
                  </a:lnTo>
                  <a:lnTo>
                    <a:pt x="0" y="0"/>
                  </a:lnTo>
                  <a:lnTo>
                    <a:pt x="123" y="20"/>
                  </a:lnTo>
                  <a:lnTo>
                    <a:pt x="172" y="66"/>
                  </a:lnTo>
                  <a:lnTo>
                    <a:pt x="169" y="139"/>
                  </a:lnTo>
                  <a:lnTo>
                    <a:pt x="185" y="127"/>
                  </a:lnTo>
                  <a:lnTo>
                    <a:pt x="180" y="266"/>
                  </a:lnTo>
                  <a:lnTo>
                    <a:pt x="192" y="497"/>
                  </a:lnTo>
                  <a:lnTo>
                    <a:pt x="184" y="588"/>
                  </a:lnTo>
                  <a:lnTo>
                    <a:pt x="180" y="682"/>
                  </a:lnTo>
                  <a:lnTo>
                    <a:pt x="189" y="751"/>
                  </a:lnTo>
                  <a:lnTo>
                    <a:pt x="192" y="792"/>
                  </a:lnTo>
                  <a:lnTo>
                    <a:pt x="208" y="868"/>
                  </a:lnTo>
                  <a:lnTo>
                    <a:pt x="180" y="938"/>
                  </a:lnTo>
                  <a:lnTo>
                    <a:pt x="99" y="982"/>
                  </a:lnTo>
                  <a:lnTo>
                    <a:pt x="29" y="97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54" name="Freeform 90">
              <a:extLst>
                <a:ext uri="{FF2B5EF4-FFF2-40B4-BE49-F238E27FC236}">
                  <a16:creationId xmlns:a16="http://schemas.microsoft.com/office/drawing/2014/main" id="{25A8E12F-C828-43DD-9188-60AF176FADB2}"/>
                </a:ext>
              </a:extLst>
            </p:cNvPr>
            <p:cNvSpPr>
              <a:spLocks/>
            </p:cNvSpPr>
            <p:nvPr/>
          </p:nvSpPr>
          <p:spPr bwMode="auto">
            <a:xfrm>
              <a:off x="4598" y="2847"/>
              <a:ext cx="18" cy="113"/>
            </a:xfrm>
            <a:custGeom>
              <a:avLst/>
              <a:gdLst>
                <a:gd name="T0" fmla="*/ 17 w 38"/>
                <a:gd name="T1" fmla="*/ 11 h 226"/>
                <a:gd name="T2" fmla="*/ 11 w 38"/>
                <a:gd name="T3" fmla="*/ 19 h 226"/>
                <a:gd name="T4" fmla="*/ 7 w 38"/>
                <a:gd name="T5" fmla="*/ 32 h 226"/>
                <a:gd name="T6" fmla="*/ 9 w 38"/>
                <a:gd name="T7" fmla="*/ 45 h 226"/>
                <a:gd name="T8" fmla="*/ 5 w 38"/>
                <a:gd name="T9" fmla="*/ 59 h 226"/>
                <a:gd name="T10" fmla="*/ 5 w 38"/>
                <a:gd name="T11" fmla="*/ 71 h 226"/>
                <a:gd name="T12" fmla="*/ 10 w 38"/>
                <a:gd name="T13" fmla="*/ 86 h 226"/>
                <a:gd name="T14" fmla="*/ 18 w 38"/>
                <a:gd name="T15" fmla="*/ 75 h 226"/>
                <a:gd name="T16" fmla="*/ 15 w 38"/>
                <a:gd name="T17" fmla="*/ 102 h 226"/>
                <a:gd name="T18" fmla="*/ 13 w 38"/>
                <a:gd name="T19" fmla="*/ 113 h 226"/>
                <a:gd name="T20" fmla="*/ 7 w 38"/>
                <a:gd name="T21" fmla="*/ 97 h 226"/>
                <a:gd name="T22" fmla="*/ 0 w 38"/>
                <a:gd name="T23" fmla="*/ 77 h 226"/>
                <a:gd name="T24" fmla="*/ 0 w 38"/>
                <a:gd name="T25" fmla="*/ 66 h 226"/>
                <a:gd name="T26" fmla="*/ 1 w 38"/>
                <a:gd name="T27" fmla="*/ 55 h 226"/>
                <a:gd name="T28" fmla="*/ 5 w 38"/>
                <a:gd name="T29" fmla="*/ 44 h 226"/>
                <a:gd name="T30" fmla="*/ 3 w 38"/>
                <a:gd name="T31" fmla="*/ 27 h 226"/>
                <a:gd name="T32" fmla="*/ 6 w 38"/>
                <a:gd name="T33" fmla="*/ 13 h 226"/>
                <a:gd name="T34" fmla="*/ 16 w 38"/>
                <a:gd name="T35" fmla="*/ 0 h 226"/>
                <a:gd name="T36" fmla="*/ 17 w 38"/>
                <a:gd name="T37" fmla="*/ 11 h 226"/>
                <a:gd name="T38" fmla="*/ 17 w 38"/>
                <a:gd name="T39" fmla="*/ 11 h 2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8"/>
                <a:gd name="T61" fmla="*/ 0 h 226"/>
                <a:gd name="T62" fmla="*/ 38 w 38"/>
                <a:gd name="T63" fmla="*/ 226 h 2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8" h="226">
                  <a:moveTo>
                    <a:pt x="36" y="22"/>
                  </a:moveTo>
                  <a:lnTo>
                    <a:pt x="24" y="37"/>
                  </a:lnTo>
                  <a:lnTo>
                    <a:pt x="14" y="63"/>
                  </a:lnTo>
                  <a:lnTo>
                    <a:pt x="19" y="90"/>
                  </a:lnTo>
                  <a:lnTo>
                    <a:pt x="10" y="117"/>
                  </a:lnTo>
                  <a:lnTo>
                    <a:pt x="10" y="141"/>
                  </a:lnTo>
                  <a:lnTo>
                    <a:pt x="21" y="171"/>
                  </a:lnTo>
                  <a:lnTo>
                    <a:pt x="38" y="149"/>
                  </a:lnTo>
                  <a:lnTo>
                    <a:pt x="31" y="204"/>
                  </a:lnTo>
                  <a:lnTo>
                    <a:pt x="27" y="226"/>
                  </a:lnTo>
                  <a:lnTo>
                    <a:pt x="14" y="194"/>
                  </a:lnTo>
                  <a:lnTo>
                    <a:pt x="0" y="154"/>
                  </a:lnTo>
                  <a:lnTo>
                    <a:pt x="0" y="132"/>
                  </a:lnTo>
                  <a:lnTo>
                    <a:pt x="2" y="110"/>
                  </a:lnTo>
                  <a:lnTo>
                    <a:pt x="10" y="87"/>
                  </a:lnTo>
                  <a:lnTo>
                    <a:pt x="7" y="54"/>
                  </a:lnTo>
                  <a:lnTo>
                    <a:pt x="12" y="26"/>
                  </a:lnTo>
                  <a:lnTo>
                    <a:pt x="34" y="0"/>
                  </a:lnTo>
                  <a:lnTo>
                    <a:pt x="36" y="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55" name="Freeform 91">
              <a:extLst>
                <a:ext uri="{FF2B5EF4-FFF2-40B4-BE49-F238E27FC236}">
                  <a16:creationId xmlns:a16="http://schemas.microsoft.com/office/drawing/2014/main" id="{B86FEF6D-424B-473B-9610-6F33DD901D0B}"/>
                </a:ext>
              </a:extLst>
            </p:cNvPr>
            <p:cNvSpPr>
              <a:spLocks/>
            </p:cNvSpPr>
            <p:nvPr/>
          </p:nvSpPr>
          <p:spPr bwMode="auto">
            <a:xfrm>
              <a:off x="4604" y="2939"/>
              <a:ext cx="111" cy="140"/>
            </a:xfrm>
            <a:custGeom>
              <a:avLst/>
              <a:gdLst>
                <a:gd name="T0" fmla="*/ 5 w 220"/>
                <a:gd name="T1" fmla="*/ 10 h 282"/>
                <a:gd name="T2" fmla="*/ 12 w 220"/>
                <a:gd name="T3" fmla="*/ 23 h 282"/>
                <a:gd name="T4" fmla="*/ 7 w 220"/>
                <a:gd name="T5" fmla="*/ 59 h 282"/>
                <a:gd name="T6" fmla="*/ 5 w 220"/>
                <a:gd name="T7" fmla="*/ 70 h 282"/>
                <a:gd name="T8" fmla="*/ 15 w 220"/>
                <a:gd name="T9" fmla="*/ 79 h 282"/>
                <a:gd name="T10" fmla="*/ 39 w 220"/>
                <a:gd name="T11" fmla="*/ 94 h 282"/>
                <a:gd name="T12" fmla="*/ 42 w 220"/>
                <a:gd name="T13" fmla="*/ 86 h 282"/>
                <a:gd name="T14" fmla="*/ 27 w 220"/>
                <a:gd name="T15" fmla="*/ 72 h 282"/>
                <a:gd name="T16" fmla="*/ 15 w 220"/>
                <a:gd name="T17" fmla="*/ 62 h 282"/>
                <a:gd name="T18" fmla="*/ 26 w 220"/>
                <a:gd name="T19" fmla="*/ 64 h 282"/>
                <a:gd name="T20" fmla="*/ 42 w 220"/>
                <a:gd name="T21" fmla="*/ 77 h 282"/>
                <a:gd name="T22" fmla="*/ 50 w 220"/>
                <a:gd name="T23" fmla="*/ 96 h 282"/>
                <a:gd name="T24" fmla="*/ 60 w 220"/>
                <a:gd name="T25" fmla="*/ 100 h 282"/>
                <a:gd name="T26" fmla="*/ 66 w 220"/>
                <a:gd name="T27" fmla="*/ 111 h 282"/>
                <a:gd name="T28" fmla="*/ 80 w 220"/>
                <a:gd name="T29" fmla="*/ 118 h 282"/>
                <a:gd name="T30" fmla="*/ 90 w 220"/>
                <a:gd name="T31" fmla="*/ 128 h 282"/>
                <a:gd name="T32" fmla="*/ 97 w 220"/>
                <a:gd name="T33" fmla="*/ 127 h 282"/>
                <a:gd name="T34" fmla="*/ 98 w 220"/>
                <a:gd name="T35" fmla="*/ 133 h 282"/>
                <a:gd name="T36" fmla="*/ 104 w 220"/>
                <a:gd name="T37" fmla="*/ 135 h 282"/>
                <a:gd name="T38" fmla="*/ 111 w 220"/>
                <a:gd name="T39" fmla="*/ 133 h 282"/>
                <a:gd name="T40" fmla="*/ 109 w 220"/>
                <a:gd name="T41" fmla="*/ 138 h 282"/>
                <a:gd name="T42" fmla="*/ 100 w 220"/>
                <a:gd name="T43" fmla="*/ 140 h 282"/>
                <a:gd name="T44" fmla="*/ 86 w 220"/>
                <a:gd name="T45" fmla="*/ 132 h 282"/>
                <a:gd name="T46" fmla="*/ 70 w 220"/>
                <a:gd name="T47" fmla="*/ 116 h 282"/>
                <a:gd name="T48" fmla="*/ 60 w 220"/>
                <a:gd name="T49" fmla="*/ 116 h 282"/>
                <a:gd name="T50" fmla="*/ 22 w 220"/>
                <a:gd name="T51" fmla="*/ 92 h 282"/>
                <a:gd name="T52" fmla="*/ 0 w 220"/>
                <a:gd name="T53" fmla="*/ 70 h 282"/>
                <a:gd name="T54" fmla="*/ 4 w 220"/>
                <a:gd name="T55" fmla="*/ 30 h 282"/>
                <a:gd name="T56" fmla="*/ 0 w 220"/>
                <a:gd name="T57" fmla="*/ 0 h 282"/>
                <a:gd name="T58" fmla="*/ 5 w 220"/>
                <a:gd name="T59" fmla="*/ 10 h 282"/>
                <a:gd name="T60" fmla="*/ 5 w 220"/>
                <a:gd name="T61" fmla="*/ 10 h 28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20"/>
                <a:gd name="T94" fmla="*/ 0 h 282"/>
                <a:gd name="T95" fmla="*/ 220 w 220"/>
                <a:gd name="T96" fmla="*/ 282 h 28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20" h="282">
                  <a:moveTo>
                    <a:pt x="10" y="21"/>
                  </a:moveTo>
                  <a:lnTo>
                    <a:pt x="24" y="46"/>
                  </a:lnTo>
                  <a:lnTo>
                    <a:pt x="13" y="119"/>
                  </a:lnTo>
                  <a:lnTo>
                    <a:pt x="10" y="141"/>
                  </a:lnTo>
                  <a:lnTo>
                    <a:pt x="29" y="160"/>
                  </a:lnTo>
                  <a:lnTo>
                    <a:pt x="78" y="189"/>
                  </a:lnTo>
                  <a:lnTo>
                    <a:pt x="83" y="173"/>
                  </a:lnTo>
                  <a:lnTo>
                    <a:pt x="54" y="146"/>
                  </a:lnTo>
                  <a:lnTo>
                    <a:pt x="30" y="124"/>
                  </a:lnTo>
                  <a:lnTo>
                    <a:pt x="52" y="128"/>
                  </a:lnTo>
                  <a:lnTo>
                    <a:pt x="83" y="156"/>
                  </a:lnTo>
                  <a:lnTo>
                    <a:pt x="100" y="194"/>
                  </a:lnTo>
                  <a:lnTo>
                    <a:pt x="119" y="202"/>
                  </a:lnTo>
                  <a:lnTo>
                    <a:pt x="130" y="224"/>
                  </a:lnTo>
                  <a:lnTo>
                    <a:pt x="158" y="238"/>
                  </a:lnTo>
                  <a:lnTo>
                    <a:pt x="178" y="258"/>
                  </a:lnTo>
                  <a:lnTo>
                    <a:pt x="193" y="255"/>
                  </a:lnTo>
                  <a:lnTo>
                    <a:pt x="195" y="268"/>
                  </a:lnTo>
                  <a:lnTo>
                    <a:pt x="207" y="272"/>
                  </a:lnTo>
                  <a:lnTo>
                    <a:pt x="220" y="268"/>
                  </a:lnTo>
                  <a:lnTo>
                    <a:pt x="217" y="278"/>
                  </a:lnTo>
                  <a:lnTo>
                    <a:pt x="198" y="282"/>
                  </a:lnTo>
                  <a:lnTo>
                    <a:pt x="171" y="265"/>
                  </a:lnTo>
                  <a:lnTo>
                    <a:pt x="139" y="234"/>
                  </a:lnTo>
                  <a:lnTo>
                    <a:pt x="119" y="233"/>
                  </a:lnTo>
                  <a:lnTo>
                    <a:pt x="44" y="185"/>
                  </a:lnTo>
                  <a:lnTo>
                    <a:pt x="0" y="141"/>
                  </a:lnTo>
                  <a:lnTo>
                    <a:pt x="7" y="61"/>
                  </a:lnTo>
                  <a:lnTo>
                    <a:pt x="0" y="0"/>
                  </a:lnTo>
                  <a:lnTo>
                    <a:pt x="10"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56" name="Freeform 92">
              <a:extLst>
                <a:ext uri="{FF2B5EF4-FFF2-40B4-BE49-F238E27FC236}">
                  <a16:creationId xmlns:a16="http://schemas.microsoft.com/office/drawing/2014/main" id="{879C4402-371A-4017-A667-ED61403100BA}"/>
                </a:ext>
              </a:extLst>
            </p:cNvPr>
            <p:cNvSpPr>
              <a:spLocks/>
            </p:cNvSpPr>
            <p:nvPr/>
          </p:nvSpPr>
          <p:spPr bwMode="auto">
            <a:xfrm>
              <a:off x="4637" y="2974"/>
              <a:ext cx="61" cy="76"/>
            </a:xfrm>
            <a:custGeom>
              <a:avLst/>
              <a:gdLst>
                <a:gd name="T0" fmla="*/ 0 w 120"/>
                <a:gd name="T1" fmla="*/ 17 h 151"/>
                <a:gd name="T2" fmla="*/ 17 w 120"/>
                <a:gd name="T3" fmla="*/ 33 h 151"/>
                <a:gd name="T4" fmla="*/ 33 w 120"/>
                <a:gd name="T5" fmla="*/ 54 h 151"/>
                <a:gd name="T6" fmla="*/ 43 w 120"/>
                <a:gd name="T7" fmla="*/ 61 h 151"/>
                <a:gd name="T8" fmla="*/ 52 w 120"/>
                <a:gd name="T9" fmla="*/ 72 h 151"/>
                <a:gd name="T10" fmla="*/ 61 w 120"/>
                <a:gd name="T11" fmla="*/ 76 h 151"/>
                <a:gd name="T12" fmla="*/ 57 w 120"/>
                <a:gd name="T13" fmla="*/ 64 h 151"/>
                <a:gd name="T14" fmla="*/ 47 w 120"/>
                <a:gd name="T15" fmla="*/ 57 h 151"/>
                <a:gd name="T16" fmla="*/ 53 w 120"/>
                <a:gd name="T17" fmla="*/ 50 h 151"/>
                <a:gd name="T18" fmla="*/ 39 w 120"/>
                <a:gd name="T19" fmla="*/ 51 h 151"/>
                <a:gd name="T20" fmla="*/ 27 w 120"/>
                <a:gd name="T21" fmla="*/ 37 h 151"/>
                <a:gd name="T22" fmla="*/ 13 w 120"/>
                <a:gd name="T23" fmla="*/ 20 h 151"/>
                <a:gd name="T24" fmla="*/ 7 w 120"/>
                <a:gd name="T25" fmla="*/ 12 h 151"/>
                <a:gd name="T26" fmla="*/ 2 w 120"/>
                <a:gd name="T27" fmla="*/ 0 h 151"/>
                <a:gd name="T28" fmla="*/ 0 w 120"/>
                <a:gd name="T29" fmla="*/ 17 h 151"/>
                <a:gd name="T30" fmla="*/ 0 w 120"/>
                <a:gd name="T31" fmla="*/ 17 h 15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20"/>
                <a:gd name="T49" fmla="*/ 0 h 151"/>
                <a:gd name="T50" fmla="*/ 120 w 120"/>
                <a:gd name="T51" fmla="*/ 151 h 15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20" h="151">
                  <a:moveTo>
                    <a:pt x="0" y="33"/>
                  </a:moveTo>
                  <a:lnTo>
                    <a:pt x="34" y="66"/>
                  </a:lnTo>
                  <a:lnTo>
                    <a:pt x="64" y="108"/>
                  </a:lnTo>
                  <a:lnTo>
                    <a:pt x="85" y="122"/>
                  </a:lnTo>
                  <a:lnTo>
                    <a:pt x="102" y="144"/>
                  </a:lnTo>
                  <a:lnTo>
                    <a:pt x="120" y="151"/>
                  </a:lnTo>
                  <a:lnTo>
                    <a:pt x="112" y="127"/>
                  </a:lnTo>
                  <a:lnTo>
                    <a:pt x="93" y="113"/>
                  </a:lnTo>
                  <a:lnTo>
                    <a:pt x="105" y="100"/>
                  </a:lnTo>
                  <a:lnTo>
                    <a:pt x="76" y="101"/>
                  </a:lnTo>
                  <a:lnTo>
                    <a:pt x="54" y="74"/>
                  </a:lnTo>
                  <a:lnTo>
                    <a:pt x="25" y="39"/>
                  </a:lnTo>
                  <a:lnTo>
                    <a:pt x="14" y="23"/>
                  </a:lnTo>
                  <a:lnTo>
                    <a:pt x="3" y="0"/>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57" name="Freeform 93">
              <a:extLst>
                <a:ext uri="{FF2B5EF4-FFF2-40B4-BE49-F238E27FC236}">
                  <a16:creationId xmlns:a16="http://schemas.microsoft.com/office/drawing/2014/main" id="{265C66CE-8B3E-4E5B-95F3-9740FEA1A380}"/>
                </a:ext>
              </a:extLst>
            </p:cNvPr>
            <p:cNvSpPr>
              <a:spLocks/>
            </p:cNvSpPr>
            <p:nvPr/>
          </p:nvSpPr>
          <p:spPr bwMode="auto">
            <a:xfrm>
              <a:off x="4661" y="2966"/>
              <a:ext cx="28" cy="39"/>
            </a:xfrm>
            <a:custGeom>
              <a:avLst/>
              <a:gdLst>
                <a:gd name="T0" fmla="*/ 0 w 56"/>
                <a:gd name="T1" fmla="*/ 9 h 78"/>
                <a:gd name="T2" fmla="*/ 12 w 56"/>
                <a:gd name="T3" fmla="*/ 22 h 78"/>
                <a:gd name="T4" fmla="*/ 28 w 56"/>
                <a:gd name="T5" fmla="*/ 39 h 78"/>
                <a:gd name="T6" fmla="*/ 14 w 56"/>
                <a:gd name="T7" fmla="*/ 17 h 78"/>
                <a:gd name="T8" fmla="*/ 4 w 56"/>
                <a:gd name="T9" fmla="*/ 6 h 78"/>
                <a:gd name="T10" fmla="*/ 1 w 56"/>
                <a:gd name="T11" fmla="*/ 0 h 78"/>
                <a:gd name="T12" fmla="*/ 0 w 56"/>
                <a:gd name="T13" fmla="*/ 9 h 78"/>
                <a:gd name="T14" fmla="*/ 0 w 56"/>
                <a:gd name="T15" fmla="*/ 9 h 78"/>
                <a:gd name="T16" fmla="*/ 0 60000 65536"/>
                <a:gd name="T17" fmla="*/ 0 60000 65536"/>
                <a:gd name="T18" fmla="*/ 0 60000 65536"/>
                <a:gd name="T19" fmla="*/ 0 60000 65536"/>
                <a:gd name="T20" fmla="*/ 0 60000 65536"/>
                <a:gd name="T21" fmla="*/ 0 60000 65536"/>
                <a:gd name="T22" fmla="*/ 0 60000 65536"/>
                <a:gd name="T23" fmla="*/ 0 60000 65536"/>
                <a:gd name="T24" fmla="*/ 0 w 56"/>
                <a:gd name="T25" fmla="*/ 0 h 78"/>
                <a:gd name="T26" fmla="*/ 56 w 56"/>
                <a:gd name="T27" fmla="*/ 78 h 7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6" h="78">
                  <a:moveTo>
                    <a:pt x="0" y="18"/>
                  </a:moveTo>
                  <a:lnTo>
                    <a:pt x="24" y="44"/>
                  </a:lnTo>
                  <a:lnTo>
                    <a:pt x="56" y="78"/>
                  </a:lnTo>
                  <a:lnTo>
                    <a:pt x="28" y="34"/>
                  </a:lnTo>
                  <a:lnTo>
                    <a:pt x="7" y="11"/>
                  </a:lnTo>
                  <a:lnTo>
                    <a:pt x="2" y="0"/>
                  </a:lnTo>
                  <a:lnTo>
                    <a:pt x="0"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58" name="Freeform 94">
              <a:extLst>
                <a:ext uri="{FF2B5EF4-FFF2-40B4-BE49-F238E27FC236}">
                  <a16:creationId xmlns:a16="http://schemas.microsoft.com/office/drawing/2014/main" id="{49DA496D-5109-4091-8D50-E15816FE09F9}"/>
                </a:ext>
              </a:extLst>
            </p:cNvPr>
            <p:cNvSpPr>
              <a:spLocks/>
            </p:cNvSpPr>
            <p:nvPr/>
          </p:nvSpPr>
          <p:spPr bwMode="auto">
            <a:xfrm>
              <a:off x="4671" y="2945"/>
              <a:ext cx="60" cy="96"/>
            </a:xfrm>
            <a:custGeom>
              <a:avLst/>
              <a:gdLst>
                <a:gd name="T0" fmla="*/ 22 w 119"/>
                <a:gd name="T1" fmla="*/ 66 h 192"/>
                <a:gd name="T2" fmla="*/ 26 w 119"/>
                <a:gd name="T3" fmla="*/ 76 h 192"/>
                <a:gd name="T4" fmla="*/ 37 w 119"/>
                <a:gd name="T5" fmla="*/ 88 h 192"/>
                <a:gd name="T6" fmla="*/ 43 w 119"/>
                <a:gd name="T7" fmla="*/ 96 h 192"/>
                <a:gd name="T8" fmla="*/ 43 w 119"/>
                <a:gd name="T9" fmla="*/ 88 h 192"/>
                <a:gd name="T10" fmla="*/ 47 w 119"/>
                <a:gd name="T11" fmla="*/ 83 h 192"/>
                <a:gd name="T12" fmla="*/ 54 w 119"/>
                <a:gd name="T13" fmla="*/ 82 h 192"/>
                <a:gd name="T14" fmla="*/ 60 w 119"/>
                <a:gd name="T15" fmla="*/ 88 h 192"/>
                <a:gd name="T16" fmla="*/ 57 w 119"/>
                <a:gd name="T17" fmla="*/ 73 h 192"/>
                <a:gd name="T18" fmla="*/ 47 w 119"/>
                <a:gd name="T19" fmla="*/ 49 h 192"/>
                <a:gd name="T20" fmla="*/ 38 w 119"/>
                <a:gd name="T21" fmla="*/ 34 h 192"/>
                <a:gd name="T22" fmla="*/ 27 w 119"/>
                <a:gd name="T23" fmla="*/ 15 h 192"/>
                <a:gd name="T24" fmla="*/ 26 w 119"/>
                <a:gd name="T25" fmla="*/ 0 h 192"/>
                <a:gd name="T26" fmla="*/ 21 w 119"/>
                <a:gd name="T27" fmla="*/ 2 h 192"/>
                <a:gd name="T28" fmla="*/ 21 w 119"/>
                <a:gd name="T29" fmla="*/ 10 h 192"/>
                <a:gd name="T30" fmla="*/ 29 w 119"/>
                <a:gd name="T31" fmla="*/ 30 h 192"/>
                <a:gd name="T32" fmla="*/ 45 w 119"/>
                <a:gd name="T33" fmla="*/ 56 h 192"/>
                <a:gd name="T34" fmla="*/ 52 w 119"/>
                <a:gd name="T35" fmla="*/ 77 h 192"/>
                <a:gd name="T36" fmla="*/ 43 w 119"/>
                <a:gd name="T37" fmla="*/ 77 h 192"/>
                <a:gd name="T38" fmla="*/ 39 w 119"/>
                <a:gd name="T39" fmla="*/ 82 h 192"/>
                <a:gd name="T40" fmla="*/ 28 w 119"/>
                <a:gd name="T41" fmla="*/ 70 h 192"/>
                <a:gd name="T42" fmla="*/ 19 w 119"/>
                <a:gd name="T43" fmla="*/ 55 h 192"/>
                <a:gd name="T44" fmla="*/ 0 w 119"/>
                <a:gd name="T45" fmla="*/ 36 h 192"/>
                <a:gd name="T46" fmla="*/ 19 w 119"/>
                <a:gd name="T47" fmla="*/ 62 h 192"/>
                <a:gd name="T48" fmla="*/ 22 w 119"/>
                <a:gd name="T49" fmla="*/ 66 h 192"/>
                <a:gd name="T50" fmla="*/ 22 w 119"/>
                <a:gd name="T51" fmla="*/ 66 h 19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19"/>
                <a:gd name="T79" fmla="*/ 0 h 192"/>
                <a:gd name="T80" fmla="*/ 119 w 119"/>
                <a:gd name="T81" fmla="*/ 192 h 19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19" h="192">
                  <a:moveTo>
                    <a:pt x="44" y="131"/>
                  </a:moveTo>
                  <a:lnTo>
                    <a:pt x="51" y="151"/>
                  </a:lnTo>
                  <a:lnTo>
                    <a:pt x="73" y="175"/>
                  </a:lnTo>
                  <a:lnTo>
                    <a:pt x="85" y="192"/>
                  </a:lnTo>
                  <a:lnTo>
                    <a:pt x="85" y="175"/>
                  </a:lnTo>
                  <a:lnTo>
                    <a:pt x="93" y="166"/>
                  </a:lnTo>
                  <a:lnTo>
                    <a:pt x="108" y="164"/>
                  </a:lnTo>
                  <a:lnTo>
                    <a:pt x="119" y="175"/>
                  </a:lnTo>
                  <a:lnTo>
                    <a:pt x="114" y="146"/>
                  </a:lnTo>
                  <a:lnTo>
                    <a:pt x="93" y="97"/>
                  </a:lnTo>
                  <a:lnTo>
                    <a:pt x="76" y="68"/>
                  </a:lnTo>
                  <a:lnTo>
                    <a:pt x="54" y="30"/>
                  </a:lnTo>
                  <a:lnTo>
                    <a:pt x="51" y="0"/>
                  </a:lnTo>
                  <a:lnTo>
                    <a:pt x="41" y="3"/>
                  </a:lnTo>
                  <a:lnTo>
                    <a:pt x="41" y="20"/>
                  </a:lnTo>
                  <a:lnTo>
                    <a:pt x="58" y="59"/>
                  </a:lnTo>
                  <a:lnTo>
                    <a:pt x="90" y="112"/>
                  </a:lnTo>
                  <a:lnTo>
                    <a:pt x="103" y="154"/>
                  </a:lnTo>
                  <a:lnTo>
                    <a:pt x="86" y="154"/>
                  </a:lnTo>
                  <a:lnTo>
                    <a:pt x="78" y="163"/>
                  </a:lnTo>
                  <a:lnTo>
                    <a:pt x="56" y="139"/>
                  </a:lnTo>
                  <a:lnTo>
                    <a:pt x="37" y="110"/>
                  </a:lnTo>
                  <a:lnTo>
                    <a:pt x="0" y="71"/>
                  </a:lnTo>
                  <a:lnTo>
                    <a:pt x="37" y="124"/>
                  </a:lnTo>
                  <a:lnTo>
                    <a:pt x="44" y="1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59" name="Freeform 95">
              <a:extLst>
                <a:ext uri="{FF2B5EF4-FFF2-40B4-BE49-F238E27FC236}">
                  <a16:creationId xmlns:a16="http://schemas.microsoft.com/office/drawing/2014/main" id="{EBC0BFC0-221B-47F5-A80F-6D6075E7C8A3}"/>
                </a:ext>
              </a:extLst>
            </p:cNvPr>
            <p:cNvSpPr>
              <a:spLocks/>
            </p:cNvSpPr>
            <p:nvPr/>
          </p:nvSpPr>
          <p:spPr bwMode="auto">
            <a:xfrm>
              <a:off x="4682" y="3034"/>
              <a:ext cx="51" cy="41"/>
            </a:xfrm>
            <a:custGeom>
              <a:avLst/>
              <a:gdLst>
                <a:gd name="T0" fmla="*/ 3 w 102"/>
                <a:gd name="T1" fmla="*/ 5 h 83"/>
                <a:gd name="T2" fmla="*/ 21 w 102"/>
                <a:gd name="T3" fmla="*/ 22 h 83"/>
                <a:gd name="T4" fmla="*/ 24 w 102"/>
                <a:gd name="T5" fmla="*/ 27 h 83"/>
                <a:gd name="T6" fmla="*/ 17 w 102"/>
                <a:gd name="T7" fmla="*/ 30 h 83"/>
                <a:gd name="T8" fmla="*/ 15 w 102"/>
                <a:gd name="T9" fmla="*/ 36 h 83"/>
                <a:gd name="T10" fmla="*/ 22 w 102"/>
                <a:gd name="T11" fmla="*/ 30 h 83"/>
                <a:gd name="T12" fmla="*/ 28 w 102"/>
                <a:gd name="T13" fmla="*/ 30 h 83"/>
                <a:gd name="T14" fmla="*/ 33 w 102"/>
                <a:gd name="T15" fmla="*/ 35 h 83"/>
                <a:gd name="T16" fmla="*/ 30 w 102"/>
                <a:gd name="T17" fmla="*/ 41 h 83"/>
                <a:gd name="T18" fmla="*/ 36 w 102"/>
                <a:gd name="T19" fmla="*/ 38 h 83"/>
                <a:gd name="T20" fmla="*/ 44 w 102"/>
                <a:gd name="T21" fmla="*/ 39 h 83"/>
                <a:gd name="T22" fmla="*/ 50 w 102"/>
                <a:gd name="T23" fmla="*/ 36 h 83"/>
                <a:gd name="T24" fmla="*/ 51 w 102"/>
                <a:gd name="T25" fmla="*/ 28 h 83"/>
                <a:gd name="T26" fmla="*/ 50 w 102"/>
                <a:gd name="T27" fmla="*/ 20 h 83"/>
                <a:gd name="T28" fmla="*/ 42 w 102"/>
                <a:gd name="T29" fmla="*/ 13 h 83"/>
                <a:gd name="T30" fmla="*/ 36 w 102"/>
                <a:gd name="T31" fmla="*/ 18 h 83"/>
                <a:gd name="T32" fmla="*/ 31 w 102"/>
                <a:gd name="T33" fmla="*/ 21 h 83"/>
                <a:gd name="T34" fmla="*/ 39 w 102"/>
                <a:gd name="T35" fmla="*/ 23 h 83"/>
                <a:gd name="T36" fmla="*/ 44 w 102"/>
                <a:gd name="T37" fmla="*/ 26 h 83"/>
                <a:gd name="T38" fmla="*/ 44 w 102"/>
                <a:gd name="T39" fmla="*/ 32 h 83"/>
                <a:gd name="T40" fmla="*/ 39 w 102"/>
                <a:gd name="T41" fmla="*/ 33 h 83"/>
                <a:gd name="T42" fmla="*/ 32 w 102"/>
                <a:gd name="T43" fmla="*/ 27 h 83"/>
                <a:gd name="T44" fmla="*/ 34 w 102"/>
                <a:gd name="T45" fmla="*/ 26 h 83"/>
                <a:gd name="T46" fmla="*/ 28 w 102"/>
                <a:gd name="T47" fmla="*/ 24 h 83"/>
                <a:gd name="T48" fmla="*/ 22 w 102"/>
                <a:gd name="T49" fmla="*/ 17 h 83"/>
                <a:gd name="T50" fmla="*/ 14 w 102"/>
                <a:gd name="T51" fmla="*/ 10 h 83"/>
                <a:gd name="T52" fmla="*/ 5 w 102"/>
                <a:gd name="T53" fmla="*/ 2 h 83"/>
                <a:gd name="T54" fmla="*/ 0 w 102"/>
                <a:gd name="T55" fmla="*/ 0 h 83"/>
                <a:gd name="T56" fmla="*/ 3 w 102"/>
                <a:gd name="T57" fmla="*/ 5 h 83"/>
                <a:gd name="T58" fmla="*/ 3 w 102"/>
                <a:gd name="T59" fmla="*/ 5 h 83"/>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02"/>
                <a:gd name="T91" fmla="*/ 0 h 83"/>
                <a:gd name="T92" fmla="*/ 102 w 102"/>
                <a:gd name="T93" fmla="*/ 83 h 83"/>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02" h="83">
                  <a:moveTo>
                    <a:pt x="5" y="10"/>
                  </a:moveTo>
                  <a:lnTo>
                    <a:pt x="41" y="44"/>
                  </a:lnTo>
                  <a:lnTo>
                    <a:pt x="48" y="55"/>
                  </a:lnTo>
                  <a:lnTo>
                    <a:pt x="34" y="60"/>
                  </a:lnTo>
                  <a:lnTo>
                    <a:pt x="29" y="73"/>
                  </a:lnTo>
                  <a:lnTo>
                    <a:pt x="44" y="61"/>
                  </a:lnTo>
                  <a:lnTo>
                    <a:pt x="56" y="61"/>
                  </a:lnTo>
                  <a:lnTo>
                    <a:pt x="65" y="70"/>
                  </a:lnTo>
                  <a:lnTo>
                    <a:pt x="60" y="83"/>
                  </a:lnTo>
                  <a:lnTo>
                    <a:pt x="71" y="77"/>
                  </a:lnTo>
                  <a:lnTo>
                    <a:pt x="87" y="78"/>
                  </a:lnTo>
                  <a:lnTo>
                    <a:pt x="99" y="72"/>
                  </a:lnTo>
                  <a:lnTo>
                    <a:pt x="102" y="56"/>
                  </a:lnTo>
                  <a:lnTo>
                    <a:pt x="99" y="41"/>
                  </a:lnTo>
                  <a:lnTo>
                    <a:pt x="83" y="26"/>
                  </a:lnTo>
                  <a:lnTo>
                    <a:pt x="71" y="36"/>
                  </a:lnTo>
                  <a:lnTo>
                    <a:pt x="61" y="43"/>
                  </a:lnTo>
                  <a:lnTo>
                    <a:pt x="78" y="46"/>
                  </a:lnTo>
                  <a:lnTo>
                    <a:pt x="87" y="53"/>
                  </a:lnTo>
                  <a:lnTo>
                    <a:pt x="88" y="65"/>
                  </a:lnTo>
                  <a:lnTo>
                    <a:pt x="78" y="66"/>
                  </a:lnTo>
                  <a:lnTo>
                    <a:pt x="63" y="55"/>
                  </a:lnTo>
                  <a:lnTo>
                    <a:pt x="68" y="53"/>
                  </a:lnTo>
                  <a:lnTo>
                    <a:pt x="55" y="48"/>
                  </a:lnTo>
                  <a:lnTo>
                    <a:pt x="43" y="34"/>
                  </a:lnTo>
                  <a:lnTo>
                    <a:pt x="27" y="21"/>
                  </a:lnTo>
                  <a:lnTo>
                    <a:pt x="9" y="5"/>
                  </a:lnTo>
                  <a:lnTo>
                    <a:pt x="0" y="0"/>
                  </a:lnTo>
                  <a:lnTo>
                    <a:pt x="5"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60" name="Freeform 96">
              <a:extLst>
                <a:ext uri="{FF2B5EF4-FFF2-40B4-BE49-F238E27FC236}">
                  <a16:creationId xmlns:a16="http://schemas.microsoft.com/office/drawing/2014/main" id="{6612F9AA-5115-4363-8D3A-AACB744F952D}"/>
                </a:ext>
              </a:extLst>
            </p:cNvPr>
            <p:cNvSpPr>
              <a:spLocks/>
            </p:cNvSpPr>
            <p:nvPr/>
          </p:nvSpPr>
          <p:spPr bwMode="auto">
            <a:xfrm>
              <a:off x="4711" y="3025"/>
              <a:ext cx="21" cy="26"/>
            </a:xfrm>
            <a:custGeom>
              <a:avLst/>
              <a:gdLst>
                <a:gd name="T0" fmla="*/ 0 w 40"/>
                <a:gd name="T1" fmla="*/ 6 h 51"/>
                <a:gd name="T2" fmla="*/ 1 w 40"/>
                <a:gd name="T3" fmla="*/ 14 h 51"/>
                <a:gd name="T4" fmla="*/ 9 w 40"/>
                <a:gd name="T5" fmla="*/ 26 h 51"/>
                <a:gd name="T6" fmla="*/ 16 w 40"/>
                <a:gd name="T7" fmla="*/ 23 h 51"/>
                <a:gd name="T8" fmla="*/ 21 w 40"/>
                <a:gd name="T9" fmla="*/ 19 h 51"/>
                <a:gd name="T10" fmla="*/ 21 w 40"/>
                <a:gd name="T11" fmla="*/ 11 h 51"/>
                <a:gd name="T12" fmla="*/ 20 w 40"/>
                <a:gd name="T13" fmla="*/ 6 h 51"/>
                <a:gd name="T14" fmla="*/ 17 w 40"/>
                <a:gd name="T15" fmla="*/ 0 h 51"/>
                <a:gd name="T16" fmla="*/ 18 w 40"/>
                <a:gd name="T17" fmla="*/ 11 h 51"/>
                <a:gd name="T18" fmla="*/ 13 w 40"/>
                <a:gd name="T19" fmla="*/ 16 h 51"/>
                <a:gd name="T20" fmla="*/ 9 w 40"/>
                <a:gd name="T21" fmla="*/ 18 h 51"/>
                <a:gd name="T22" fmla="*/ 4 w 40"/>
                <a:gd name="T23" fmla="*/ 11 h 51"/>
                <a:gd name="T24" fmla="*/ 0 w 40"/>
                <a:gd name="T25" fmla="*/ 6 h 51"/>
                <a:gd name="T26" fmla="*/ 0 w 40"/>
                <a:gd name="T27" fmla="*/ 6 h 5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0"/>
                <a:gd name="T43" fmla="*/ 0 h 51"/>
                <a:gd name="T44" fmla="*/ 40 w 40"/>
                <a:gd name="T45" fmla="*/ 51 h 5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0" h="51">
                  <a:moveTo>
                    <a:pt x="0" y="11"/>
                  </a:moveTo>
                  <a:lnTo>
                    <a:pt x="1" y="27"/>
                  </a:lnTo>
                  <a:lnTo>
                    <a:pt x="18" y="51"/>
                  </a:lnTo>
                  <a:lnTo>
                    <a:pt x="30" y="46"/>
                  </a:lnTo>
                  <a:lnTo>
                    <a:pt x="40" y="38"/>
                  </a:lnTo>
                  <a:lnTo>
                    <a:pt x="40" y="22"/>
                  </a:lnTo>
                  <a:lnTo>
                    <a:pt x="39" y="12"/>
                  </a:lnTo>
                  <a:lnTo>
                    <a:pt x="32" y="0"/>
                  </a:lnTo>
                  <a:lnTo>
                    <a:pt x="34" y="22"/>
                  </a:lnTo>
                  <a:lnTo>
                    <a:pt x="25" y="31"/>
                  </a:lnTo>
                  <a:lnTo>
                    <a:pt x="17" y="36"/>
                  </a:lnTo>
                  <a:lnTo>
                    <a:pt x="8" y="2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61" name="Freeform 97">
              <a:extLst>
                <a:ext uri="{FF2B5EF4-FFF2-40B4-BE49-F238E27FC236}">
                  <a16:creationId xmlns:a16="http://schemas.microsoft.com/office/drawing/2014/main" id="{974C1436-1EBB-4618-A470-0B2D397CD4D8}"/>
                </a:ext>
              </a:extLst>
            </p:cNvPr>
            <p:cNvSpPr>
              <a:spLocks/>
            </p:cNvSpPr>
            <p:nvPr/>
          </p:nvSpPr>
          <p:spPr bwMode="auto">
            <a:xfrm>
              <a:off x="4701" y="2925"/>
              <a:ext cx="21" cy="66"/>
            </a:xfrm>
            <a:custGeom>
              <a:avLst/>
              <a:gdLst>
                <a:gd name="T0" fmla="*/ 1 w 43"/>
                <a:gd name="T1" fmla="*/ 9 h 132"/>
                <a:gd name="T2" fmla="*/ 14 w 43"/>
                <a:gd name="T3" fmla="*/ 32 h 132"/>
                <a:gd name="T4" fmla="*/ 12 w 43"/>
                <a:gd name="T5" fmla="*/ 46 h 132"/>
                <a:gd name="T6" fmla="*/ 12 w 43"/>
                <a:gd name="T7" fmla="*/ 54 h 132"/>
                <a:gd name="T8" fmla="*/ 7 w 43"/>
                <a:gd name="T9" fmla="*/ 57 h 132"/>
                <a:gd name="T10" fmla="*/ 14 w 43"/>
                <a:gd name="T11" fmla="*/ 66 h 132"/>
                <a:gd name="T12" fmla="*/ 19 w 43"/>
                <a:gd name="T13" fmla="*/ 54 h 132"/>
                <a:gd name="T14" fmla="*/ 19 w 43"/>
                <a:gd name="T15" fmla="*/ 39 h 132"/>
                <a:gd name="T16" fmla="*/ 21 w 43"/>
                <a:gd name="T17" fmla="*/ 31 h 132"/>
                <a:gd name="T18" fmla="*/ 14 w 43"/>
                <a:gd name="T19" fmla="*/ 19 h 132"/>
                <a:gd name="T20" fmla="*/ 0 w 43"/>
                <a:gd name="T21" fmla="*/ 0 h 132"/>
                <a:gd name="T22" fmla="*/ 1 w 43"/>
                <a:gd name="T23" fmla="*/ 9 h 132"/>
                <a:gd name="T24" fmla="*/ 1 w 43"/>
                <a:gd name="T25" fmla="*/ 9 h 13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3"/>
                <a:gd name="T40" fmla="*/ 0 h 132"/>
                <a:gd name="T41" fmla="*/ 43 w 43"/>
                <a:gd name="T42" fmla="*/ 132 h 13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3" h="132">
                  <a:moveTo>
                    <a:pt x="2" y="17"/>
                  </a:moveTo>
                  <a:lnTo>
                    <a:pt x="29" y="63"/>
                  </a:lnTo>
                  <a:lnTo>
                    <a:pt x="24" y="92"/>
                  </a:lnTo>
                  <a:lnTo>
                    <a:pt x="24" y="107"/>
                  </a:lnTo>
                  <a:lnTo>
                    <a:pt x="14" y="114"/>
                  </a:lnTo>
                  <a:lnTo>
                    <a:pt x="29" y="132"/>
                  </a:lnTo>
                  <a:lnTo>
                    <a:pt x="38" y="107"/>
                  </a:lnTo>
                  <a:lnTo>
                    <a:pt x="39" y="77"/>
                  </a:lnTo>
                  <a:lnTo>
                    <a:pt x="43" y="61"/>
                  </a:lnTo>
                  <a:lnTo>
                    <a:pt x="29" y="38"/>
                  </a:lnTo>
                  <a:lnTo>
                    <a:pt x="0" y="0"/>
                  </a:lnTo>
                  <a:lnTo>
                    <a:pt x="2"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62" name="Freeform 98">
              <a:extLst>
                <a:ext uri="{FF2B5EF4-FFF2-40B4-BE49-F238E27FC236}">
                  <a16:creationId xmlns:a16="http://schemas.microsoft.com/office/drawing/2014/main" id="{2E6F8032-4749-4742-9883-EFE53CEC3034}"/>
                </a:ext>
              </a:extLst>
            </p:cNvPr>
            <p:cNvSpPr>
              <a:spLocks/>
            </p:cNvSpPr>
            <p:nvPr/>
          </p:nvSpPr>
          <p:spPr bwMode="auto">
            <a:xfrm>
              <a:off x="4686" y="2906"/>
              <a:ext cx="25" cy="29"/>
            </a:xfrm>
            <a:custGeom>
              <a:avLst/>
              <a:gdLst>
                <a:gd name="T0" fmla="*/ 25 w 51"/>
                <a:gd name="T1" fmla="*/ 12 h 58"/>
                <a:gd name="T2" fmla="*/ 19 w 51"/>
                <a:gd name="T3" fmla="*/ 29 h 58"/>
                <a:gd name="T4" fmla="*/ 14 w 51"/>
                <a:gd name="T5" fmla="*/ 24 h 58"/>
                <a:gd name="T6" fmla="*/ 0 w 51"/>
                <a:gd name="T7" fmla="*/ 0 h 58"/>
                <a:gd name="T8" fmla="*/ 25 w 51"/>
                <a:gd name="T9" fmla="*/ 12 h 58"/>
                <a:gd name="T10" fmla="*/ 25 w 51"/>
                <a:gd name="T11" fmla="*/ 12 h 58"/>
                <a:gd name="T12" fmla="*/ 0 60000 65536"/>
                <a:gd name="T13" fmla="*/ 0 60000 65536"/>
                <a:gd name="T14" fmla="*/ 0 60000 65536"/>
                <a:gd name="T15" fmla="*/ 0 60000 65536"/>
                <a:gd name="T16" fmla="*/ 0 60000 65536"/>
                <a:gd name="T17" fmla="*/ 0 60000 65536"/>
                <a:gd name="T18" fmla="*/ 0 w 51"/>
                <a:gd name="T19" fmla="*/ 0 h 58"/>
                <a:gd name="T20" fmla="*/ 51 w 51"/>
                <a:gd name="T21" fmla="*/ 58 h 58"/>
              </a:gdLst>
              <a:ahLst/>
              <a:cxnLst>
                <a:cxn ang="T12">
                  <a:pos x="T0" y="T1"/>
                </a:cxn>
                <a:cxn ang="T13">
                  <a:pos x="T2" y="T3"/>
                </a:cxn>
                <a:cxn ang="T14">
                  <a:pos x="T4" y="T5"/>
                </a:cxn>
                <a:cxn ang="T15">
                  <a:pos x="T6" y="T7"/>
                </a:cxn>
                <a:cxn ang="T16">
                  <a:pos x="T8" y="T9"/>
                </a:cxn>
                <a:cxn ang="T17">
                  <a:pos x="T10" y="T11"/>
                </a:cxn>
              </a:cxnLst>
              <a:rect l="T18" t="T19" r="T20" b="T21"/>
              <a:pathLst>
                <a:path w="51" h="58">
                  <a:moveTo>
                    <a:pt x="51" y="24"/>
                  </a:moveTo>
                  <a:lnTo>
                    <a:pt x="39" y="58"/>
                  </a:lnTo>
                  <a:lnTo>
                    <a:pt x="29" y="47"/>
                  </a:lnTo>
                  <a:lnTo>
                    <a:pt x="0" y="0"/>
                  </a:lnTo>
                  <a:lnTo>
                    <a:pt x="51"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63" name="Freeform 99">
              <a:extLst>
                <a:ext uri="{FF2B5EF4-FFF2-40B4-BE49-F238E27FC236}">
                  <a16:creationId xmlns:a16="http://schemas.microsoft.com/office/drawing/2014/main" id="{EDE6EB01-4564-4EAF-8465-61A8536B14E4}"/>
                </a:ext>
              </a:extLst>
            </p:cNvPr>
            <p:cNvSpPr>
              <a:spLocks/>
            </p:cNvSpPr>
            <p:nvPr/>
          </p:nvSpPr>
          <p:spPr bwMode="auto">
            <a:xfrm>
              <a:off x="5088" y="2549"/>
              <a:ext cx="72" cy="78"/>
            </a:xfrm>
            <a:custGeom>
              <a:avLst/>
              <a:gdLst>
                <a:gd name="T0" fmla="*/ 27 w 144"/>
                <a:gd name="T1" fmla="*/ 16 h 156"/>
                <a:gd name="T2" fmla="*/ 13 w 144"/>
                <a:gd name="T3" fmla="*/ 37 h 156"/>
                <a:gd name="T4" fmla="*/ 1 w 144"/>
                <a:gd name="T5" fmla="*/ 56 h 156"/>
                <a:gd name="T6" fmla="*/ 0 w 144"/>
                <a:gd name="T7" fmla="*/ 78 h 156"/>
                <a:gd name="T8" fmla="*/ 15 w 144"/>
                <a:gd name="T9" fmla="*/ 48 h 156"/>
                <a:gd name="T10" fmla="*/ 36 w 144"/>
                <a:gd name="T11" fmla="*/ 28 h 156"/>
                <a:gd name="T12" fmla="*/ 41 w 144"/>
                <a:gd name="T13" fmla="*/ 16 h 156"/>
                <a:gd name="T14" fmla="*/ 72 w 144"/>
                <a:gd name="T15" fmla="*/ 3 h 156"/>
                <a:gd name="T16" fmla="*/ 55 w 144"/>
                <a:gd name="T17" fmla="*/ 0 h 156"/>
                <a:gd name="T18" fmla="*/ 35 w 144"/>
                <a:gd name="T19" fmla="*/ 9 h 156"/>
                <a:gd name="T20" fmla="*/ 27 w 144"/>
                <a:gd name="T21" fmla="*/ 16 h 156"/>
                <a:gd name="T22" fmla="*/ 27 w 144"/>
                <a:gd name="T23" fmla="*/ 16 h 15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4"/>
                <a:gd name="T37" fmla="*/ 0 h 156"/>
                <a:gd name="T38" fmla="*/ 144 w 144"/>
                <a:gd name="T39" fmla="*/ 156 h 15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4" h="156">
                  <a:moveTo>
                    <a:pt x="54" y="32"/>
                  </a:moveTo>
                  <a:lnTo>
                    <a:pt x="26" y="73"/>
                  </a:lnTo>
                  <a:lnTo>
                    <a:pt x="2" y="112"/>
                  </a:lnTo>
                  <a:lnTo>
                    <a:pt x="0" y="156"/>
                  </a:lnTo>
                  <a:lnTo>
                    <a:pt x="29" y="95"/>
                  </a:lnTo>
                  <a:lnTo>
                    <a:pt x="71" y="56"/>
                  </a:lnTo>
                  <a:lnTo>
                    <a:pt x="82" y="32"/>
                  </a:lnTo>
                  <a:lnTo>
                    <a:pt x="144" y="5"/>
                  </a:lnTo>
                  <a:lnTo>
                    <a:pt x="109" y="0"/>
                  </a:lnTo>
                  <a:lnTo>
                    <a:pt x="70" y="17"/>
                  </a:lnTo>
                  <a:lnTo>
                    <a:pt x="54" y="3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64" name="Freeform 100">
              <a:extLst>
                <a:ext uri="{FF2B5EF4-FFF2-40B4-BE49-F238E27FC236}">
                  <a16:creationId xmlns:a16="http://schemas.microsoft.com/office/drawing/2014/main" id="{20D27D5A-0E19-4E11-AD2F-EBB36C0790A0}"/>
                </a:ext>
              </a:extLst>
            </p:cNvPr>
            <p:cNvSpPr>
              <a:spLocks/>
            </p:cNvSpPr>
            <p:nvPr/>
          </p:nvSpPr>
          <p:spPr bwMode="auto">
            <a:xfrm>
              <a:off x="5161" y="2578"/>
              <a:ext cx="66" cy="66"/>
            </a:xfrm>
            <a:custGeom>
              <a:avLst/>
              <a:gdLst>
                <a:gd name="T0" fmla="*/ 24 w 133"/>
                <a:gd name="T1" fmla="*/ 40 h 133"/>
                <a:gd name="T2" fmla="*/ 41 w 133"/>
                <a:gd name="T3" fmla="*/ 19 h 133"/>
                <a:gd name="T4" fmla="*/ 66 w 133"/>
                <a:gd name="T5" fmla="*/ 0 h 133"/>
                <a:gd name="T6" fmla="*/ 52 w 133"/>
                <a:gd name="T7" fmla="*/ 19 h 133"/>
                <a:gd name="T8" fmla="*/ 41 w 133"/>
                <a:gd name="T9" fmla="*/ 33 h 133"/>
                <a:gd name="T10" fmla="*/ 25 w 133"/>
                <a:gd name="T11" fmla="*/ 47 h 133"/>
                <a:gd name="T12" fmla="*/ 0 w 133"/>
                <a:gd name="T13" fmla="*/ 66 h 133"/>
                <a:gd name="T14" fmla="*/ 9 w 133"/>
                <a:gd name="T15" fmla="*/ 44 h 133"/>
                <a:gd name="T16" fmla="*/ 24 w 133"/>
                <a:gd name="T17" fmla="*/ 40 h 133"/>
                <a:gd name="T18" fmla="*/ 24 w 133"/>
                <a:gd name="T19" fmla="*/ 40 h 13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3"/>
                <a:gd name="T31" fmla="*/ 0 h 133"/>
                <a:gd name="T32" fmla="*/ 133 w 133"/>
                <a:gd name="T33" fmla="*/ 133 h 13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3" h="133">
                  <a:moveTo>
                    <a:pt x="49" y="80"/>
                  </a:moveTo>
                  <a:lnTo>
                    <a:pt x="82" y="38"/>
                  </a:lnTo>
                  <a:lnTo>
                    <a:pt x="133" y="0"/>
                  </a:lnTo>
                  <a:lnTo>
                    <a:pt x="104" y="38"/>
                  </a:lnTo>
                  <a:lnTo>
                    <a:pt x="83" y="67"/>
                  </a:lnTo>
                  <a:lnTo>
                    <a:pt x="51" y="94"/>
                  </a:lnTo>
                  <a:lnTo>
                    <a:pt x="0" y="133"/>
                  </a:lnTo>
                  <a:lnTo>
                    <a:pt x="19" y="89"/>
                  </a:lnTo>
                  <a:lnTo>
                    <a:pt x="49" y="8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65" name="Freeform 101">
              <a:extLst>
                <a:ext uri="{FF2B5EF4-FFF2-40B4-BE49-F238E27FC236}">
                  <a16:creationId xmlns:a16="http://schemas.microsoft.com/office/drawing/2014/main" id="{38538AED-31F9-489E-9FD7-66F0AED28FBA}"/>
                </a:ext>
              </a:extLst>
            </p:cNvPr>
            <p:cNvSpPr>
              <a:spLocks/>
            </p:cNvSpPr>
            <p:nvPr/>
          </p:nvSpPr>
          <p:spPr bwMode="auto">
            <a:xfrm>
              <a:off x="5232" y="2549"/>
              <a:ext cx="39" cy="84"/>
            </a:xfrm>
            <a:custGeom>
              <a:avLst/>
              <a:gdLst>
                <a:gd name="T0" fmla="*/ 38 w 78"/>
                <a:gd name="T1" fmla="*/ 0 h 168"/>
                <a:gd name="T2" fmla="*/ 22 w 78"/>
                <a:gd name="T3" fmla="*/ 25 h 168"/>
                <a:gd name="T4" fmla="*/ 13 w 78"/>
                <a:gd name="T5" fmla="*/ 49 h 168"/>
                <a:gd name="T6" fmla="*/ 5 w 78"/>
                <a:gd name="T7" fmla="*/ 61 h 168"/>
                <a:gd name="T8" fmla="*/ 0 w 78"/>
                <a:gd name="T9" fmla="*/ 84 h 168"/>
                <a:gd name="T10" fmla="*/ 15 w 78"/>
                <a:gd name="T11" fmla="*/ 73 h 168"/>
                <a:gd name="T12" fmla="*/ 20 w 78"/>
                <a:gd name="T13" fmla="*/ 48 h 168"/>
                <a:gd name="T14" fmla="*/ 28 w 78"/>
                <a:gd name="T15" fmla="*/ 26 h 168"/>
                <a:gd name="T16" fmla="*/ 39 w 78"/>
                <a:gd name="T17" fmla="*/ 5 h 168"/>
                <a:gd name="T18" fmla="*/ 38 w 78"/>
                <a:gd name="T19" fmla="*/ 0 h 168"/>
                <a:gd name="T20" fmla="*/ 38 w 78"/>
                <a:gd name="T21" fmla="*/ 0 h 16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8"/>
                <a:gd name="T34" fmla="*/ 0 h 168"/>
                <a:gd name="T35" fmla="*/ 78 w 78"/>
                <a:gd name="T36" fmla="*/ 168 h 16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8" h="168">
                  <a:moveTo>
                    <a:pt x="76" y="0"/>
                  </a:moveTo>
                  <a:lnTo>
                    <a:pt x="44" y="49"/>
                  </a:lnTo>
                  <a:lnTo>
                    <a:pt x="25" y="98"/>
                  </a:lnTo>
                  <a:lnTo>
                    <a:pt x="10" y="122"/>
                  </a:lnTo>
                  <a:lnTo>
                    <a:pt x="0" y="168"/>
                  </a:lnTo>
                  <a:lnTo>
                    <a:pt x="30" y="146"/>
                  </a:lnTo>
                  <a:lnTo>
                    <a:pt x="40" y="96"/>
                  </a:lnTo>
                  <a:lnTo>
                    <a:pt x="56" y="51"/>
                  </a:lnTo>
                  <a:lnTo>
                    <a:pt x="78" y="10"/>
                  </a:lnTo>
                  <a:lnTo>
                    <a:pt x="7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66" name="Freeform 102">
              <a:extLst>
                <a:ext uri="{FF2B5EF4-FFF2-40B4-BE49-F238E27FC236}">
                  <a16:creationId xmlns:a16="http://schemas.microsoft.com/office/drawing/2014/main" id="{91F0EF50-C5D3-4AD3-99FB-C0353E21E84D}"/>
                </a:ext>
              </a:extLst>
            </p:cNvPr>
            <p:cNvSpPr>
              <a:spLocks/>
            </p:cNvSpPr>
            <p:nvPr/>
          </p:nvSpPr>
          <p:spPr bwMode="auto">
            <a:xfrm>
              <a:off x="5271" y="2538"/>
              <a:ext cx="116" cy="178"/>
            </a:xfrm>
            <a:custGeom>
              <a:avLst/>
              <a:gdLst>
                <a:gd name="T0" fmla="*/ 3 w 231"/>
                <a:gd name="T1" fmla="*/ 7 h 356"/>
                <a:gd name="T2" fmla="*/ 28 w 231"/>
                <a:gd name="T3" fmla="*/ 8 h 356"/>
                <a:gd name="T4" fmla="*/ 47 w 231"/>
                <a:gd name="T5" fmla="*/ 9 h 356"/>
                <a:gd name="T6" fmla="*/ 64 w 231"/>
                <a:gd name="T7" fmla="*/ 17 h 356"/>
                <a:gd name="T8" fmla="*/ 89 w 231"/>
                <a:gd name="T9" fmla="*/ 29 h 356"/>
                <a:gd name="T10" fmla="*/ 103 w 231"/>
                <a:gd name="T11" fmla="*/ 44 h 356"/>
                <a:gd name="T12" fmla="*/ 111 w 231"/>
                <a:gd name="T13" fmla="*/ 66 h 356"/>
                <a:gd name="T14" fmla="*/ 110 w 231"/>
                <a:gd name="T15" fmla="*/ 92 h 356"/>
                <a:gd name="T16" fmla="*/ 108 w 231"/>
                <a:gd name="T17" fmla="*/ 104 h 356"/>
                <a:gd name="T18" fmla="*/ 104 w 231"/>
                <a:gd name="T19" fmla="*/ 120 h 356"/>
                <a:gd name="T20" fmla="*/ 93 w 231"/>
                <a:gd name="T21" fmla="*/ 136 h 356"/>
                <a:gd name="T22" fmla="*/ 72 w 231"/>
                <a:gd name="T23" fmla="*/ 154 h 356"/>
                <a:gd name="T24" fmla="*/ 53 w 231"/>
                <a:gd name="T25" fmla="*/ 166 h 356"/>
                <a:gd name="T26" fmla="*/ 43 w 231"/>
                <a:gd name="T27" fmla="*/ 172 h 356"/>
                <a:gd name="T28" fmla="*/ 41 w 231"/>
                <a:gd name="T29" fmla="*/ 178 h 356"/>
                <a:gd name="T30" fmla="*/ 65 w 231"/>
                <a:gd name="T31" fmla="*/ 164 h 356"/>
                <a:gd name="T32" fmla="*/ 98 w 231"/>
                <a:gd name="T33" fmla="*/ 146 h 356"/>
                <a:gd name="T34" fmla="*/ 109 w 231"/>
                <a:gd name="T35" fmla="*/ 132 h 356"/>
                <a:gd name="T36" fmla="*/ 113 w 231"/>
                <a:gd name="T37" fmla="*/ 106 h 356"/>
                <a:gd name="T38" fmla="*/ 114 w 231"/>
                <a:gd name="T39" fmla="*/ 82 h 356"/>
                <a:gd name="T40" fmla="*/ 116 w 231"/>
                <a:gd name="T41" fmla="*/ 59 h 356"/>
                <a:gd name="T42" fmla="*/ 105 w 231"/>
                <a:gd name="T43" fmla="*/ 37 h 356"/>
                <a:gd name="T44" fmla="*/ 85 w 231"/>
                <a:gd name="T45" fmla="*/ 19 h 356"/>
                <a:gd name="T46" fmla="*/ 67 w 231"/>
                <a:gd name="T47" fmla="*/ 13 h 356"/>
                <a:gd name="T48" fmla="*/ 48 w 231"/>
                <a:gd name="T49" fmla="*/ 3 h 356"/>
                <a:gd name="T50" fmla="*/ 26 w 231"/>
                <a:gd name="T51" fmla="*/ 2 h 356"/>
                <a:gd name="T52" fmla="*/ 0 w 231"/>
                <a:gd name="T53" fmla="*/ 0 h 356"/>
                <a:gd name="T54" fmla="*/ 3 w 231"/>
                <a:gd name="T55" fmla="*/ 7 h 356"/>
                <a:gd name="T56" fmla="*/ 3 w 231"/>
                <a:gd name="T57" fmla="*/ 7 h 35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31"/>
                <a:gd name="T88" fmla="*/ 0 h 356"/>
                <a:gd name="T89" fmla="*/ 231 w 231"/>
                <a:gd name="T90" fmla="*/ 356 h 35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31" h="356">
                  <a:moveTo>
                    <a:pt x="5" y="13"/>
                  </a:moveTo>
                  <a:lnTo>
                    <a:pt x="56" y="15"/>
                  </a:lnTo>
                  <a:lnTo>
                    <a:pt x="93" y="17"/>
                  </a:lnTo>
                  <a:lnTo>
                    <a:pt x="127" y="34"/>
                  </a:lnTo>
                  <a:lnTo>
                    <a:pt x="178" y="57"/>
                  </a:lnTo>
                  <a:lnTo>
                    <a:pt x="205" y="88"/>
                  </a:lnTo>
                  <a:lnTo>
                    <a:pt x="222" y="132"/>
                  </a:lnTo>
                  <a:lnTo>
                    <a:pt x="219" y="183"/>
                  </a:lnTo>
                  <a:lnTo>
                    <a:pt x="215" y="208"/>
                  </a:lnTo>
                  <a:lnTo>
                    <a:pt x="207" y="239"/>
                  </a:lnTo>
                  <a:lnTo>
                    <a:pt x="186" y="271"/>
                  </a:lnTo>
                  <a:lnTo>
                    <a:pt x="144" y="307"/>
                  </a:lnTo>
                  <a:lnTo>
                    <a:pt x="105" y="331"/>
                  </a:lnTo>
                  <a:lnTo>
                    <a:pt x="86" y="344"/>
                  </a:lnTo>
                  <a:lnTo>
                    <a:pt x="81" y="356"/>
                  </a:lnTo>
                  <a:lnTo>
                    <a:pt x="130" y="327"/>
                  </a:lnTo>
                  <a:lnTo>
                    <a:pt x="195" y="291"/>
                  </a:lnTo>
                  <a:lnTo>
                    <a:pt x="217" y="264"/>
                  </a:lnTo>
                  <a:lnTo>
                    <a:pt x="226" y="212"/>
                  </a:lnTo>
                  <a:lnTo>
                    <a:pt x="227" y="164"/>
                  </a:lnTo>
                  <a:lnTo>
                    <a:pt x="231" y="117"/>
                  </a:lnTo>
                  <a:lnTo>
                    <a:pt x="210" y="73"/>
                  </a:lnTo>
                  <a:lnTo>
                    <a:pt x="170" y="37"/>
                  </a:lnTo>
                  <a:lnTo>
                    <a:pt x="134" y="25"/>
                  </a:lnTo>
                  <a:lnTo>
                    <a:pt x="95" y="5"/>
                  </a:lnTo>
                  <a:lnTo>
                    <a:pt x="52" y="3"/>
                  </a:lnTo>
                  <a:lnTo>
                    <a:pt x="0" y="0"/>
                  </a:lnTo>
                  <a:lnTo>
                    <a:pt x="5"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67" name="Freeform 103">
              <a:extLst>
                <a:ext uri="{FF2B5EF4-FFF2-40B4-BE49-F238E27FC236}">
                  <a16:creationId xmlns:a16="http://schemas.microsoft.com/office/drawing/2014/main" id="{5B6D2419-4054-4A3F-8CEE-44E1299E5D85}"/>
                </a:ext>
              </a:extLst>
            </p:cNvPr>
            <p:cNvSpPr>
              <a:spLocks/>
            </p:cNvSpPr>
            <p:nvPr/>
          </p:nvSpPr>
          <p:spPr bwMode="auto">
            <a:xfrm>
              <a:off x="5178" y="2614"/>
              <a:ext cx="104" cy="100"/>
            </a:xfrm>
            <a:custGeom>
              <a:avLst/>
              <a:gdLst>
                <a:gd name="T0" fmla="*/ 86 w 207"/>
                <a:gd name="T1" fmla="*/ 31 h 200"/>
                <a:gd name="T2" fmla="*/ 104 w 207"/>
                <a:gd name="T3" fmla="*/ 0 h 200"/>
                <a:gd name="T4" fmla="*/ 101 w 207"/>
                <a:gd name="T5" fmla="*/ 16 h 200"/>
                <a:gd name="T6" fmla="*/ 84 w 207"/>
                <a:gd name="T7" fmla="*/ 41 h 200"/>
                <a:gd name="T8" fmla="*/ 94 w 207"/>
                <a:gd name="T9" fmla="*/ 48 h 200"/>
                <a:gd name="T10" fmla="*/ 61 w 207"/>
                <a:gd name="T11" fmla="*/ 43 h 200"/>
                <a:gd name="T12" fmla="*/ 50 w 207"/>
                <a:gd name="T13" fmla="*/ 43 h 200"/>
                <a:gd name="T14" fmla="*/ 40 w 207"/>
                <a:gd name="T15" fmla="*/ 49 h 200"/>
                <a:gd name="T16" fmla="*/ 33 w 207"/>
                <a:gd name="T17" fmla="*/ 62 h 200"/>
                <a:gd name="T18" fmla="*/ 27 w 207"/>
                <a:gd name="T19" fmla="*/ 72 h 200"/>
                <a:gd name="T20" fmla="*/ 13 w 207"/>
                <a:gd name="T21" fmla="*/ 78 h 200"/>
                <a:gd name="T22" fmla="*/ 6 w 207"/>
                <a:gd name="T23" fmla="*/ 92 h 200"/>
                <a:gd name="T24" fmla="*/ 8 w 207"/>
                <a:gd name="T25" fmla="*/ 100 h 200"/>
                <a:gd name="T26" fmla="*/ 0 w 207"/>
                <a:gd name="T27" fmla="*/ 95 h 200"/>
                <a:gd name="T28" fmla="*/ 7 w 207"/>
                <a:gd name="T29" fmla="*/ 73 h 200"/>
                <a:gd name="T30" fmla="*/ 25 w 207"/>
                <a:gd name="T31" fmla="*/ 67 h 200"/>
                <a:gd name="T32" fmla="*/ 40 w 207"/>
                <a:gd name="T33" fmla="*/ 41 h 200"/>
                <a:gd name="T34" fmla="*/ 53 w 207"/>
                <a:gd name="T35" fmla="*/ 34 h 200"/>
                <a:gd name="T36" fmla="*/ 86 w 207"/>
                <a:gd name="T37" fmla="*/ 31 h 200"/>
                <a:gd name="T38" fmla="*/ 86 w 207"/>
                <a:gd name="T39" fmla="*/ 31 h 20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07"/>
                <a:gd name="T61" fmla="*/ 0 h 200"/>
                <a:gd name="T62" fmla="*/ 207 w 207"/>
                <a:gd name="T63" fmla="*/ 200 h 20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07" h="200">
                  <a:moveTo>
                    <a:pt x="172" y="61"/>
                  </a:moveTo>
                  <a:lnTo>
                    <a:pt x="207" y="0"/>
                  </a:lnTo>
                  <a:lnTo>
                    <a:pt x="202" y="32"/>
                  </a:lnTo>
                  <a:lnTo>
                    <a:pt x="168" y="81"/>
                  </a:lnTo>
                  <a:lnTo>
                    <a:pt x="187" y="95"/>
                  </a:lnTo>
                  <a:lnTo>
                    <a:pt x="122" y="85"/>
                  </a:lnTo>
                  <a:lnTo>
                    <a:pt x="100" y="85"/>
                  </a:lnTo>
                  <a:lnTo>
                    <a:pt x="80" y="98"/>
                  </a:lnTo>
                  <a:lnTo>
                    <a:pt x="66" y="124"/>
                  </a:lnTo>
                  <a:lnTo>
                    <a:pt x="53" y="144"/>
                  </a:lnTo>
                  <a:lnTo>
                    <a:pt x="26" y="156"/>
                  </a:lnTo>
                  <a:lnTo>
                    <a:pt x="12" y="183"/>
                  </a:lnTo>
                  <a:lnTo>
                    <a:pt x="15" y="200"/>
                  </a:lnTo>
                  <a:lnTo>
                    <a:pt x="0" y="190"/>
                  </a:lnTo>
                  <a:lnTo>
                    <a:pt x="14" y="146"/>
                  </a:lnTo>
                  <a:lnTo>
                    <a:pt x="49" y="134"/>
                  </a:lnTo>
                  <a:lnTo>
                    <a:pt x="80" y="81"/>
                  </a:lnTo>
                  <a:lnTo>
                    <a:pt x="105" y="68"/>
                  </a:lnTo>
                  <a:lnTo>
                    <a:pt x="172" y="6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68" name="Freeform 104">
              <a:extLst>
                <a:ext uri="{FF2B5EF4-FFF2-40B4-BE49-F238E27FC236}">
                  <a16:creationId xmlns:a16="http://schemas.microsoft.com/office/drawing/2014/main" id="{A25336B9-DA26-4C73-8E82-A4AB626CF5BB}"/>
                </a:ext>
              </a:extLst>
            </p:cNvPr>
            <p:cNvSpPr>
              <a:spLocks/>
            </p:cNvSpPr>
            <p:nvPr/>
          </p:nvSpPr>
          <p:spPr bwMode="auto">
            <a:xfrm>
              <a:off x="5200" y="2673"/>
              <a:ext cx="23" cy="55"/>
            </a:xfrm>
            <a:custGeom>
              <a:avLst/>
              <a:gdLst>
                <a:gd name="T0" fmla="*/ 18 w 46"/>
                <a:gd name="T1" fmla="*/ 0 h 111"/>
                <a:gd name="T2" fmla="*/ 16 w 46"/>
                <a:gd name="T3" fmla="*/ 19 h 111"/>
                <a:gd name="T4" fmla="*/ 15 w 46"/>
                <a:gd name="T5" fmla="*/ 29 h 111"/>
                <a:gd name="T6" fmla="*/ 0 w 46"/>
                <a:gd name="T7" fmla="*/ 25 h 111"/>
                <a:gd name="T8" fmla="*/ 11 w 46"/>
                <a:gd name="T9" fmla="*/ 34 h 111"/>
                <a:gd name="T10" fmla="*/ 5 w 46"/>
                <a:gd name="T11" fmla="*/ 55 h 111"/>
                <a:gd name="T12" fmla="*/ 21 w 46"/>
                <a:gd name="T13" fmla="*/ 35 h 111"/>
                <a:gd name="T14" fmla="*/ 23 w 46"/>
                <a:gd name="T15" fmla="*/ 19 h 111"/>
                <a:gd name="T16" fmla="*/ 18 w 46"/>
                <a:gd name="T17" fmla="*/ 0 h 111"/>
                <a:gd name="T18" fmla="*/ 18 w 46"/>
                <a:gd name="T19" fmla="*/ 0 h 1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6"/>
                <a:gd name="T31" fmla="*/ 0 h 111"/>
                <a:gd name="T32" fmla="*/ 46 w 46"/>
                <a:gd name="T33" fmla="*/ 111 h 1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6" h="111">
                  <a:moveTo>
                    <a:pt x="36" y="0"/>
                  </a:moveTo>
                  <a:lnTo>
                    <a:pt x="31" y="38"/>
                  </a:lnTo>
                  <a:lnTo>
                    <a:pt x="29" y="58"/>
                  </a:lnTo>
                  <a:lnTo>
                    <a:pt x="0" y="51"/>
                  </a:lnTo>
                  <a:lnTo>
                    <a:pt x="21" y="68"/>
                  </a:lnTo>
                  <a:lnTo>
                    <a:pt x="9" y="111"/>
                  </a:lnTo>
                  <a:lnTo>
                    <a:pt x="41" y="70"/>
                  </a:lnTo>
                  <a:lnTo>
                    <a:pt x="46" y="38"/>
                  </a:lnTo>
                  <a:lnTo>
                    <a:pt x="3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69" name="Freeform 105">
              <a:extLst>
                <a:ext uri="{FF2B5EF4-FFF2-40B4-BE49-F238E27FC236}">
                  <a16:creationId xmlns:a16="http://schemas.microsoft.com/office/drawing/2014/main" id="{BBAAA167-BC46-4BB2-A816-D390201A63C2}"/>
                </a:ext>
              </a:extLst>
            </p:cNvPr>
            <p:cNvSpPr>
              <a:spLocks/>
            </p:cNvSpPr>
            <p:nvPr/>
          </p:nvSpPr>
          <p:spPr bwMode="auto">
            <a:xfrm>
              <a:off x="5179" y="2697"/>
              <a:ext cx="29" cy="37"/>
            </a:xfrm>
            <a:custGeom>
              <a:avLst/>
              <a:gdLst>
                <a:gd name="T0" fmla="*/ 5 w 58"/>
                <a:gd name="T1" fmla="*/ 13 h 75"/>
                <a:gd name="T2" fmla="*/ 12 w 58"/>
                <a:gd name="T3" fmla="*/ 20 h 75"/>
                <a:gd name="T4" fmla="*/ 20 w 58"/>
                <a:gd name="T5" fmla="*/ 20 h 75"/>
                <a:gd name="T6" fmla="*/ 29 w 58"/>
                <a:gd name="T7" fmla="*/ 29 h 75"/>
                <a:gd name="T8" fmla="*/ 29 w 58"/>
                <a:gd name="T9" fmla="*/ 37 h 75"/>
                <a:gd name="T10" fmla="*/ 15 w 58"/>
                <a:gd name="T11" fmla="*/ 28 h 75"/>
                <a:gd name="T12" fmla="*/ 5 w 58"/>
                <a:gd name="T13" fmla="*/ 24 h 75"/>
                <a:gd name="T14" fmla="*/ 0 w 58"/>
                <a:gd name="T15" fmla="*/ 12 h 75"/>
                <a:gd name="T16" fmla="*/ 5 w 58"/>
                <a:gd name="T17" fmla="*/ 0 h 75"/>
                <a:gd name="T18" fmla="*/ 5 w 58"/>
                <a:gd name="T19" fmla="*/ 13 h 75"/>
                <a:gd name="T20" fmla="*/ 5 w 58"/>
                <a:gd name="T21" fmla="*/ 13 h 7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8"/>
                <a:gd name="T34" fmla="*/ 0 h 75"/>
                <a:gd name="T35" fmla="*/ 58 w 58"/>
                <a:gd name="T36" fmla="*/ 75 h 7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8" h="75">
                  <a:moveTo>
                    <a:pt x="10" y="27"/>
                  </a:moveTo>
                  <a:lnTo>
                    <a:pt x="24" y="41"/>
                  </a:lnTo>
                  <a:lnTo>
                    <a:pt x="39" y="41"/>
                  </a:lnTo>
                  <a:lnTo>
                    <a:pt x="58" y="58"/>
                  </a:lnTo>
                  <a:lnTo>
                    <a:pt x="58" y="75"/>
                  </a:lnTo>
                  <a:lnTo>
                    <a:pt x="30" y="56"/>
                  </a:lnTo>
                  <a:lnTo>
                    <a:pt x="10" y="49"/>
                  </a:lnTo>
                  <a:lnTo>
                    <a:pt x="0" y="24"/>
                  </a:lnTo>
                  <a:lnTo>
                    <a:pt x="10" y="0"/>
                  </a:lnTo>
                  <a:lnTo>
                    <a:pt x="10" y="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70" name="Freeform 106">
              <a:extLst>
                <a:ext uri="{FF2B5EF4-FFF2-40B4-BE49-F238E27FC236}">
                  <a16:creationId xmlns:a16="http://schemas.microsoft.com/office/drawing/2014/main" id="{0343CE12-8A4C-43C1-BEBD-942A8830CF21}"/>
                </a:ext>
              </a:extLst>
            </p:cNvPr>
            <p:cNvSpPr>
              <a:spLocks/>
            </p:cNvSpPr>
            <p:nvPr/>
          </p:nvSpPr>
          <p:spPr bwMode="auto">
            <a:xfrm>
              <a:off x="5200" y="2674"/>
              <a:ext cx="51" cy="76"/>
            </a:xfrm>
            <a:custGeom>
              <a:avLst/>
              <a:gdLst>
                <a:gd name="T0" fmla="*/ 4 w 102"/>
                <a:gd name="T1" fmla="*/ 57 h 153"/>
                <a:gd name="T2" fmla="*/ 5 w 102"/>
                <a:gd name="T3" fmla="*/ 70 h 153"/>
                <a:gd name="T4" fmla="*/ 13 w 102"/>
                <a:gd name="T5" fmla="*/ 75 h 153"/>
                <a:gd name="T6" fmla="*/ 19 w 102"/>
                <a:gd name="T7" fmla="*/ 76 h 153"/>
                <a:gd name="T8" fmla="*/ 32 w 102"/>
                <a:gd name="T9" fmla="*/ 67 h 153"/>
                <a:gd name="T10" fmla="*/ 41 w 102"/>
                <a:gd name="T11" fmla="*/ 51 h 153"/>
                <a:gd name="T12" fmla="*/ 51 w 102"/>
                <a:gd name="T13" fmla="*/ 32 h 153"/>
                <a:gd name="T14" fmla="*/ 51 w 102"/>
                <a:gd name="T15" fmla="*/ 20 h 153"/>
                <a:gd name="T16" fmla="*/ 46 w 102"/>
                <a:gd name="T17" fmla="*/ 0 h 153"/>
                <a:gd name="T18" fmla="*/ 46 w 102"/>
                <a:gd name="T19" fmla="*/ 20 h 153"/>
                <a:gd name="T20" fmla="*/ 40 w 102"/>
                <a:gd name="T21" fmla="*/ 28 h 153"/>
                <a:gd name="T22" fmla="*/ 37 w 102"/>
                <a:gd name="T23" fmla="*/ 30 h 153"/>
                <a:gd name="T24" fmla="*/ 37 w 102"/>
                <a:gd name="T25" fmla="*/ 40 h 153"/>
                <a:gd name="T26" fmla="*/ 28 w 102"/>
                <a:gd name="T27" fmla="*/ 52 h 153"/>
                <a:gd name="T28" fmla="*/ 20 w 102"/>
                <a:gd name="T29" fmla="*/ 57 h 153"/>
                <a:gd name="T30" fmla="*/ 17 w 102"/>
                <a:gd name="T31" fmla="*/ 68 h 153"/>
                <a:gd name="T32" fmla="*/ 11 w 102"/>
                <a:gd name="T33" fmla="*/ 69 h 153"/>
                <a:gd name="T34" fmla="*/ 10 w 102"/>
                <a:gd name="T35" fmla="*/ 64 h 153"/>
                <a:gd name="T36" fmla="*/ 8 w 102"/>
                <a:gd name="T37" fmla="*/ 52 h 153"/>
                <a:gd name="T38" fmla="*/ 0 w 102"/>
                <a:gd name="T39" fmla="*/ 50 h 153"/>
                <a:gd name="T40" fmla="*/ 4 w 102"/>
                <a:gd name="T41" fmla="*/ 57 h 153"/>
                <a:gd name="T42" fmla="*/ 4 w 102"/>
                <a:gd name="T43" fmla="*/ 57 h 15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02"/>
                <a:gd name="T67" fmla="*/ 0 h 153"/>
                <a:gd name="T68" fmla="*/ 102 w 102"/>
                <a:gd name="T69" fmla="*/ 153 h 15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02" h="153">
                  <a:moveTo>
                    <a:pt x="7" y="115"/>
                  </a:moveTo>
                  <a:lnTo>
                    <a:pt x="9" y="141"/>
                  </a:lnTo>
                  <a:lnTo>
                    <a:pt x="26" y="151"/>
                  </a:lnTo>
                  <a:lnTo>
                    <a:pt x="38" y="153"/>
                  </a:lnTo>
                  <a:lnTo>
                    <a:pt x="63" y="134"/>
                  </a:lnTo>
                  <a:lnTo>
                    <a:pt x="82" y="102"/>
                  </a:lnTo>
                  <a:lnTo>
                    <a:pt x="102" y="65"/>
                  </a:lnTo>
                  <a:lnTo>
                    <a:pt x="102" y="41"/>
                  </a:lnTo>
                  <a:lnTo>
                    <a:pt x="92" y="0"/>
                  </a:lnTo>
                  <a:lnTo>
                    <a:pt x="92" y="41"/>
                  </a:lnTo>
                  <a:lnTo>
                    <a:pt x="80" y="56"/>
                  </a:lnTo>
                  <a:lnTo>
                    <a:pt x="73" y="60"/>
                  </a:lnTo>
                  <a:lnTo>
                    <a:pt x="73" y="80"/>
                  </a:lnTo>
                  <a:lnTo>
                    <a:pt x="56" y="104"/>
                  </a:lnTo>
                  <a:lnTo>
                    <a:pt x="39" y="114"/>
                  </a:lnTo>
                  <a:lnTo>
                    <a:pt x="34" y="136"/>
                  </a:lnTo>
                  <a:lnTo>
                    <a:pt x="21" y="139"/>
                  </a:lnTo>
                  <a:lnTo>
                    <a:pt x="19" y="129"/>
                  </a:lnTo>
                  <a:lnTo>
                    <a:pt x="16" y="105"/>
                  </a:lnTo>
                  <a:lnTo>
                    <a:pt x="0" y="100"/>
                  </a:lnTo>
                  <a:lnTo>
                    <a:pt x="7" y="1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71" name="Freeform 107">
              <a:extLst>
                <a:ext uri="{FF2B5EF4-FFF2-40B4-BE49-F238E27FC236}">
                  <a16:creationId xmlns:a16="http://schemas.microsoft.com/office/drawing/2014/main" id="{96131AA8-C9A9-4F56-9493-42500506B789}"/>
                </a:ext>
              </a:extLst>
            </p:cNvPr>
            <p:cNvSpPr>
              <a:spLocks/>
            </p:cNvSpPr>
            <p:nvPr/>
          </p:nvSpPr>
          <p:spPr bwMode="auto">
            <a:xfrm>
              <a:off x="5232" y="2674"/>
              <a:ext cx="41" cy="66"/>
            </a:xfrm>
            <a:custGeom>
              <a:avLst/>
              <a:gdLst>
                <a:gd name="T0" fmla="*/ 8 w 83"/>
                <a:gd name="T1" fmla="*/ 55 h 132"/>
                <a:gd name="T2" fmla="*/ 14 w 83"/>
                <a:gd name="T3" fmla="*/ 59 h 132"/>
                <a:gd name="T4" fmla="*/ 22 w 83"/>
                <a:gd name="T5" fmla="*/ 59 h 132"/>
                <a:gd name="T6" fmla="*/ 27 w 83"/>
                <a:gd name="T7" fmla="*/ 49 h 132"/>
                <a:gd name="T8" fmla="*/ 34 w 83"/>
                <a:gd name="T9" fmla="*/ 33 h 132"/>
                <a:gd name="T10" fmla="*/ 34 w 83"/>
                <a:gd name="T11" fmla="*/ 18 h 132"/>
                <a:gd name="T12" fmla="*/ 37 w 83"/>
                <a:gd name="T13" fmla="*/ 8 h 132"/>
                <a:gd name="T14" fmla="*/ 41 w 83"/>
                <a:gd name="T15" fmla="*/ 0 h 132"/>
                <a:gd name="T16" fmla="*/ 40 w 83"/>
                <a:gd name="T17" fmla="*/ 13 h 132"/>
                <a:gd name="T18" fmla="*/ 40 w 83"/>
                <a:gd name="T19" fmla="*/ 24 h 132"/>
                <a:gd name="T20" fmla="*/ 35 w 83"/>
                <a:gd name="T21" fmla="*/ 45 h 132"/>
                <a:gd name="T22" fmla="*/ 38 w 83"/>
                <a:gd name="T23" fmla="*/ 53 h 132"/>
                <a:gd name="T24" fmla="*/ 28 w 83"/>
                <a:gd name="T25" fmla="*/ 64 h 132"/>
                <a:gd name="T26" fmla="*/ 20 w 83"/>
                <a:gd name="T27" fmla="*/ 66 h 132"/>
                <a:gd name="T28" fmla="*/ 10 w 83"/>
                <a:gd name="T29" fmla="*/ 66 h 132"/>
                <a:gd name="T30" fmla="*/ 0 w 83"/>
                <a:gd name="T31" fmla="*/ 61 h 132"/>
                <a:gd name="T32" fmla="*/ 7 w 83"/>
                <a:gd name="T33" fmla="*/ 44 h 132"/>
                <a:gd name="T34" fmla="*/ 8 w 83"/>
                <a:gd name="T35" fmla="*/ 55 h 132"/>
                <a:gd name="T36" fmla="*/ 8 w 83"/>
                <a:gd name="T37" fmla="*/ 55 h 13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83"/>
                <a:gd name="T58" fmla="*/ 0 h 132"/>
                <a:gd name="T59" fmla="*/ 83 w 83"/>
                <a:gd name="T60" fmla="*/ 132 h 13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83" h="132">
                  <a:moveTo>
                    <a:pt x="17" y="109"/>
                  </a:moveTo>
                  <a:lnTo>
                    <a:pt x="29" y="117"/>
                  </a:lnTo>
                  <a:lnTo>
                    <a:pt x="44" y="117"/>
                  </a:lnTo>
                  <a:lnTo>
                    <a:pt x="54" y="97"/>
                  </a:lnTo>
                  <a:lnTo>
                    <a:pt x="68" y="65"/>
                  </a:lnTo>
                  <a:lnTo>
                    <a:pt x="68" y="36"/>
                  </a:lnTo>
                  <a:lnTo>
                    <a:pt x="75" y="15"/>
                  </a:lnTo>
                  <a:lnTo>
                    <a:pt x="83" y="0"/>
                  </a:lnTo>
                  <a:lnTo>
                    <a:pt x="80" y="26"/>
                  </a:lnTo>
                  <a:lnTo>
                    <a:pt x="80" y="48"/>
                  </a:lnTo>
                  <a:lnTo>
                    <a:pt x="71" y="90"/>
                  </a:lnTo>
                  <a:lnTo>
                    <a:pt x="76" y="105"/>
                  </a:lnTo>
                  <a:lnTo>
                    <a:pt x="56" y="127"/>
                  </a:lnTo>
                  <a:lnTo>
                    <a:pt x="41" y="132"/>
                  </a:lnTo>
                  <a:lnTo>
                    <a:pt x="20" y="132"/>
                  </a:lnTo>
                  <a:lnTo>
                    <a:pt x="0" y="122"/>
                  </a:lnTo>
                  <a:lnTo>
                    <a:pt x="14" y="88"/>
                  </a:lnTo>
                  <a:lnTo>
                    <a:pt x="17" y="10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72" name="Freeform 108">
              <a:extLst>
                <a:ext uri="{FF2B5EF4-FFF2-40B4-BE49-F238E27FC236}">
                  <a16:creationId xmlns:a16="http://schemas.microsoft.com/office/drawing/2014/main" id="{79F26DF0-30D1-49C2-B0C4-5F4F3BB2BDDA}"/>
                </a:ext>
              </a:extLst>
            </p:cNvPr>
            <p:cNvSpPr>
              <a:spLocks/>
            </p:cNvSpPr>
            <p:nvPr/>
          </p:nvSpPr>
          <p:spPr bwMode="auto">
            <a:xfrm>
              <a:off x="5248" y="2644"/>
              <a:ext cx="113" cy="106"/>
            </a:xfrm>
            <a:custGeom>
              <a:avLst/>
              <a:gdLst>
                <a:gd name="T0" fmla="*/ 11 w 224"/>
                <a:gd name="T1" fmla="*/ 92 h 210"/>
                <a:gd name="T2" fmla="*/ 17 w 224"/>
                <a:gd name="T3" fmla="*/ 99 h 210"/>
                <a:gd name="T4" fmla="*/ 25 w 224"/>
                <a:gd name="T5" fmla="*/ 99 h 210"/>
                <a:gd name="T6" fmla="*/ 27 w 224"/>
                <a:gd name="T7" fmla="*/ 94 h 210"/>
                <a:gd name="T8" fmla="*/ 37 w 224"/>
                <a:gd name="T9" fmla="*/ 87 h 210"/>
                <a:gd name="T10" fmla="*/ 40 w 224"/>
                <a:gd name="T11" fmla="*/ 75 h 210"/>
                <a:gd name="T12" fmla="*/ 40 w 224"/>
                <a:gd name="T13" fmla="*/ 58 h 210"/>
                <a:gd name="T14" fmla="*/ 41 w 224"/>
                <a:gd name="T15" fmla="*/ 49 h 210"/>
                <a:gd name="T16" fmla="*/ 47 w 224"/>
                <a:gd name="T17" fmla="*/ 44 h 210"/>
                <a:gd name="T18" fmla="*/ 49 w 224"/>
                <a:gd name="T19" fmla="*/ 55 h 210"/>
                <a:gd name="T20" fmla="*/ 45 w 224"/>
                <a:gd name="T21" fmla="*/ 68 h 210"/>
                <a:gd name="T22" fmla="*/ 41 w 224"/>
                <a:gd name="T23" fmla="*/ 86 h 210"/>
                <a:gd name="T24" fmla="*/ 35 w 224"/>
                <a:gd name="T25" fmla="*/ 93 h 210"/>
                <a:gd name="T26" fmla="*/ 38 w 224"/>
                <a:gd name="T27" fmla="*/ 101 h 210"/>
                <a:gd name="T28" fmla="*/ 44 w 224"/>
                <a:gd name="T29" fmla="*/ 101 h 210"/>
                <a:gd name="T30" fmla="*/ 51 w 224"/>
                <a:gd name="T31" fmla="*/ 88 h 210"/>
                <a:gd name="T32" fmla="*/ 64 w 224"/>
                <a:gd name="T33" fmla="*/ 76 h 210"/>
                <a:gd name="T34" fmla="*/ 64 w 224"/>
                <a:gd name="T35" fmla="*/ 62 h 210"/>
                <a:gd name="T36" fmla="*/ 69 w 224"/>
                <a:gd name="T37" fmla="*/ 54 h 210"/>
                <a:gd name="T38" fmla="*/ 68 w 224"/>
                <a:gd name="T39" fmla="*/ 44 h 210"/>
                <a:gd name="T40" fmla="*/ 61 w 224"/>
                <a:gd name="T41" fmla="*/ 40 h 210"/>
                <a:gd name="T42" fmla="*/ 72 w 224"/>
                <a:gd name="T43" fmla="*/ 37 h 210"/>
                <a:gd name="T44" fmla="*/ 85 w 224"/>
                <a:gd name="T45" fmla="*/ 24 h 210"/>
                <a:gd name="T46" fmla="*/ 103 w 224"/>
                <a:gd name="T47" fmla="*/ 0 h 210"/>
                <a:gd name="T48" fmla="*/ 89 w 224"/>
                <a:gd name="T49" fmla="*/ 29 h 210"/>
                <a:gd name="T50" fmla="*/ 79 w 224"/>
                <a:gd name="T51" fmla="*/ 49 h 210"/>
                <a:gd name="T52" fmla="*/ 113 w 224"/>
                <a:gd name="T53" fmla="*/ 24 h 210"/>
                <a:gd name="T54" fmla="*/ 92 w 224"/>
                <a:gd name="T55" fmla="*/ 53 h 210"/>
                <a:gd name="T56" fmla="*/ 69 w 224"/>
                <a:gd name="T57" fmla="*/ 68 h 210"/>
                <a:gd name="T58" fmla="*/ 66 w 224"/>
                <a:gd name="T59" fmla="*/ 82 h 210"/>
                <a:gd name="T60" fmla="*/ 60 w 224"/>
                <a:gd name="T61" fmla="*/ 89 h 210"/>
                <a:gd name="T62" fmla="*/ 53 w 224"/>
                <a:gd name="T63" fmla="*/ 98 h 210"/>
                <a:gd name="T64" fmla="*/ 47 w 224"/>
                <a:gd name="T65" fmla="*/ 105 h 210"/>
                <a:gd name="T66" fmla="*/ 36 w 224"/>
                <a:gd name="T67" fmla="*/ 106 h 210"/>
                <a:gd name="T68" fmla="*/ 31 w 224"/>
                <a:gd name="T69" fmla="*/ 101 h 210"/>
                <a:gd name="T70" fmla="*/ 25 w 224"/>
                <a:gd name="T71" fmla="*/ 106 h 210"/>
                <a:gd name="T72" fmla="*/ 13 w 224"/>
                <a:gd name="T73" fmla="*/ 105 h 210"/>
                <a:gd name="T74" fmla="*/ 0 w 224"/>
                <a:gd name="T75" fmla="*/ 95 h 210"/>
                <a:gd name="T76" fmla="*/ 10 w 224"/>
                <a:gd name="T77" fmla="*/ 86 h 210"/>
                <a:gd name="T78" fmla="*/ 11 w 224"/>
                <a:gd name="T79" fmla="*/ 92 h 210"/>
                <a:gd name="T80" fmla="*/ 11 w 224"/>
                <a:gd name="T81" fmla="*/ 92 h 21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24"/>
                <a:gd name="T124" fmla="*/ 0 h 210"/>
                <a:gd name="T125" fmla="*/ 224 w 224"/>
                <a:gd name="T126" fmla="*/ 210 h 21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24" h="210">
                  <a:moveTo>
                    <a:pt x="22" y="183"/>
                  </a:moveTo>
                  <a:lnTo>
                    <a:pt x="34" y="197"/>
                  </a:lnTo>
                  <a:lnTo>
                    <a:pt x="49" y="197"/>
                  </a:lnTo>
                  <a:lnTo>
                    <a:pt x="54" y="186"/>
                  </a:lnTo>
                  <a:lnTo>
                    <a:pt x="73" y="173"/>
                  </a:lnTo>
                  <a:lnTo>
                    <a:pt x="80" y="149"/>
                  </a:lnTo>
                  <a:lnTo>
                    <a:pt x="80" y="115"/>
                  </a:lnTo>
                  <a:lnTo>
                    <a:pt x="81" y="98"/>
                  </a:lnTo>
                  <a:lnTo>
                    <a:pt x="93" y="88"/>
                  </a:lnTo>
                  <a:lnTo>
                    <a:pt x="97" y="108"/>
                  </a:lnTo>
                  <a:lnTo>
                    <a:pt x="90" y="135"/>
                  </a:lnTo>
                  <a:lnTo>
                    <a:pt x="81" y="171"/>
                  </a:lnTo>
                  <a:lnTo>
                    <a:pt x="70" y="185"/>
                  </a:lnTo>
                  <a:lnTo>
                    <a:pt x="75" y="200"/>
                  </a:lnTo>
                  <a:lnTo>
                    <a:pt x="88" y="200"/>
                  </a:lnTo>
                  <a:lnTo>
                    <a:pt x="102" y="174"/>
                  </a:lnTo>
                  <a:lnTo>
                    <a:pt x="126" y="151"/>
                  </a:lnTo>
                  <a:lnTo>
                    <a:pt x="126" y="122"/>
                  </a:lnTo>
                  <a:lnTo>
                    <a:pt x="137" y="107"/>
                  </a:lnTo>
                  <a:lnTo>
                    <a:pt x="134" y="88"/>
                  </a:lnTo>
                  <a:lnTo>
                    <a:pt x="120" y="79"/>
                  </a:lnTo>
                  <a:lnTo>
                    <a:pt x="143" y="74"/>
                  </a:lnTo>
                  <a:lnTo>
                    <a:pt x="168" y="47"/>
                  </a:lnTo>
                  <a:lnTo>
                    <a:pt x="205" y="0"/>
                  </a:lnTo>
                  <a:lnTo>
                    <a:pt x="176" y="57"/>
                  </a:lnTo>
                  <a:lnTo>
                    <a:pt x="156" y="98"/>
                  </a:lnTo>
                  <a:lnTo>
                    <a:pt x="224" y="47"/>
                  </a:lnTo>
                  <a:lnTo>
                    <a:pt x="182" y="105"/>
                  </a:lnTo>
                  <a:lnTo>
                    <a:pt x="136" y="135"/>
                  </a:lnTo>
                  <a:lnTo>
                    <a:pt x="131" y="163"/>
                  </a:lnTo>
                  <a:lnTo>
                    <a:pt x="119" y="176"/>
                  </a:lnTo>
                  <a:lnTo>
                    <a:pt x="105" y="195"/>
                  </a:lnTo>
                  <a:lnTo>
                    <a:pt x="93" y="208"/>
                  </a:lnTo>
                  <a:lnTo>
                    <a:pt x="71" y="210"/>
                  </a:lnTo>
                  <a:lnTo>
                    <a:pt x="61" y="200"/>
                  </a:lnTo>
                  <a:lnTo>
                    <a:pt x="49" y="210"/>
                  </a:lnTo>
                  <a:lnTo>
                    <a:pt x="25" y="208"/>
                  </a:lnTo>
                  <a:lnTo>
                    <a:pt x="0" y="188"/>
                  </a:lnTo>
                  <a:lnTo>
                    <a:pt x="20" y="171"/>
                  </a:lnTo>
                  <a:lnTo>
                    <a:pt x="22" y="18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73" name="Freeform 109">
              <a:extLst>
                <a:ext uri="{FF2B5EF4-FFF2-40B4-BE49-F238E27FC236}">
                  <a16:creationId xmlns:a16="http://schemas.microsoft.com/office/drawing/2014/main" id="{AE830428-89AE-4924-B372-7F7E26AD6540}"/>
                </a:ext>
              </a:extLst>
            </p:cNvPr>
            <p:cNvSpPr>
              <a:spLocks/>
            </p:cNvSpPr>
            <p:nvPr/>
          </p:nvSpPr>
          <p:spPr bwMode="auto">
            <a:xfrm>
              <a:off x="5327" y="2582"/>
              <a:ext cx="24" cy="59"/>
            </a:xfrm>
            <a:custGeom>
              <a:avLst/>
              <a:gdLst>
                <a:gd name="T0" fmla="*/ 15 w 49"/>
                <a:gd name="T1" fmla="*/ 0 h 117"/>
                <a:gd name="T2" fmla="*/ 12 w 49"/>
                <a:gd name="T3" fmla="*/ 32 h 117"/>
                <a:gd name="T4" fmla="*/ 0 w 49"/>
                <a:gd name="T5" fmla="*/ 59 h 117"/>
                <a:gd name="T6" fmla="*/ 16 w 49"/>
                <a:gd name="T7" fmla="*/ 38 h 117"/>
                <a:gd name="T8" fmla="*/ 24 w 49"/>
                <a:gd name="T9" fmla="*/ 18 h 117"/>
                <a:gd name="T10" fmla="*/ 24 w 49"/>
                <a:gd name="T11" fmla="*/ 5 h 117"/>
                <a:gd name="T12" fmla="*/ 15 w 49"/>
                <a:gd name="T13" fmla="*/ 0 h 117"/>
                <a:gd name="T14" fmla="*/ 15 w 49"/>
                <a:gd name="T15" fmla="*/ 0 h 117"/>
                <a:gd name="T16" fmla="*/ 0 60000 65536"/>
                <a:gd name="T17" fmla="*/ 0 60000 65536"/>
                <a:gd name="T18" fmla="*/ 0 60000 65536"/>
                <a:gd name="T19" fmla="*/ 0 60000 65536"/>
                <a:gd name="T20" fmla="*/ 0 60000 65536"/>
                <a:gd name="T21" fmla="*/ 0 60000 65536"/>
                <a:gd name="T22" fmla="*/ 0 60000 65536"/>
                <a:gd name="T23" fmla="*/ 0 60000 65536"/>
                <a:gd name="T24" fmla="*/ 0 w 49"/>
                <a:gd name="T25" fmla="*/ 0 h 117"/>
                <a:gd name="T26" fmla="*/ 49 w 49"/>
                <a:gd name="T27" fmla="*/ 117 h 11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9" h="117">
                  <a:moveTo>
                    <a:pt x="31" y="0"/>
                  </a:moveTo>
                  <a:lnTo>
                    <a:pt x="24" y="63"/>
                  </a:lnTo>
                  <a:lnTo>
                    <a:pt x="0" y="117"/>
                  </a:lnTo>
                  <a:lnTo>
                    <a:pt x="32" y="75"/>
                  </a:lnTo>
                  <a:lnTo>
                    <a:pt x="49" y="36"/>
                  </a:lnTo>
                  <a:lnTo>
                    <a:pt x="49" y="10"/>
                  </a:lnTo>
                  <a:lnTo>
                    <a:pt x="3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74" name="Freeform 110">
              <a:extLst>
                <a:ext uri="{FF2B5EF4-FFF2-40B4-BE49-F238E27FC236}">
                  <a16:creationId xmlns:a16="http://schemas.microsoft.com/office/drawing/2014/main" id="{4C118784-F25E-4B12-9AAA-80CEF3311A52}"/>
                </a:ext>
              </a:extLst>
            </p:cNvPr>
            <p:cNvSpPr>
              <a:spLocks/>
            </p:cNvSpPr>
            <p:nvPr/>
          </p:nvSpPr>
          <p:spPr bwMode="auto">
            <a:xfrm>
              <a:off x="5338" y="2570"/>
              <a:ext cx="39" cy="79"/>
            </a:xfrm>
            <a:custGeom>
              <a:avLst/>
              <a:gdLst>
                <a:gd name="T0" fmla="*/ 14 w 76"/>
                <a:gd name="T1" fmla="*/ 68 h 157"/>
                <a:gd name="T2" fmla="*/ 35 w 76"/>
                <a:gd name="T3" fmla="*/ 42 h 157"/>
                <a:gd name="T4" fmla="*/ 39 w 76"/>
                <a:gd name="T5" fmla="*/ 17 h 157"/>
                <a:gd name="T6" fmla="*/ 30 w 76"/>
                <a:gd name="T7" fmla="*/ 0 h 157"/>
                <a:gd name="T8" fmla="*/ 29 w 76"/>
                <a:gd name="T9" fmla="*/ 19 h 157"/>
                <a:gd name="T10" fmla="*/ 16 w 76"/>
                <a:gd name="T11" fmla="*/ 51 h 157"/>
                <a:gd name="T12" fmla="*/ 0 w 76"/>
                <a:gd name="T13" fmla="*/ 79 h 157"/>
                <a:gd name="T14" fmla="*/ 14 w 76"/>
                <a:gd name="T15" fmla="*/ 68 h 157"/>
                <a:gd name="T16" fmla="*/ 14 w 76"/>
                <a:gd name="T17" fmla="*/ 68 h 15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6"/>
                <a:gd name="T28" fmla="*/ 0 h 157"/>
                <a:gd name="T29" fmla="*/ 76 w 76"/>
                <a:gd name="T30" fmla="*/ 157 h 15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6" h="157">
                  <a:moveTo>
                    <a:pt x="27" y="135"/>
                  </a:moveTo>
                  <a:lnTo>
                    <a:pt x="69" y="83"/>
                  </a:lnTo>
                  <a:lnTo>
                    <a:pt x="76" y="33"/>
                  </a:lnTo>
                  <a:lnTo>
                    <a:pt x="59" y="0"/>
                  </a:lnTo>
                  <a:lnTo>
                    <a:pt x="56" y="37"/>
                  </a:lnTo>
                  <a:lnTo>
                    <a:pt x="32" y="101"/>
                  </a:lnTo>
                  <a:lnTo>
                    <a:pt x="0" y="157"/>
                  </a:lnTo>
                  <a:lnTo>
                    <a:pt x="27" y="13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75" name="Freeform 111">
              <a:extLst>
                <a:ext uri="{FF2B5EF4-FFF2-40B4-BE49-F238E27FC236}">
                  <a16:creationId xmlns:a16="http://schemas.microsoft.com/office/drawing/2014/main" id="{065DF621-EB11-4391-9F71-344D36FA287E}"/>
                </a:ext>
              </a:extLst>
            </p:cNvPr>
            <p:cNvSpPr>
              <a:spLocks/>
            </p:cNvSpPr>
            <p:nvPr/>
          </p:nvSpPr>
          <p:spPr bwMode="auto">
            <a:xfrm>
              <a:off x="4575" y="2418"/>
              <a:ext cx="121" cy="162"/>
            </a:xfrm>
            <a:custGeom>
              <a:avLst/>
              <a:gdLst>
                <a:gd name="T0" fmla="*/ 103 w 243"/>
                <a:gd name="T1" fmla="*/ 122 h 324"/>
                <a:gd name="T2" fmla="*/ 107 w 243"/>
                <a:gd name="T3" fmla="*/ 143 h 324"/>
                <a:gd name="T4" fmla="*/ 121 w 243"/>
                <a:gd name="T5" fmla="*/ 162 h 324"/>
                <a:gd name="T6" fmla="*/ 107 w 243"/>
                <a:gd name="T7" fmla="*/ 149 h 324"/>
                <a:gd name="T8" fmla="*/ 95 w 243"/>
                <a:gd name="T9" fmla="*/ 145 h 324"/>
                <a:gd name="T10" fmla="*/ 72 w 243"/>
                <a:gd name="T11" fmla="*/ 117 h 324"/>
                <a:gd name="T12" fmla="*/ 58 w 243"/>
                <a:gd name="T13" fmla="*/ 116 h 324"/>
                <a:gd name="T14" fmla="*/ 43 w 243"/>
                <a:gd name="T15" fmla="*/ 105 h 324"/>
                <a:gd name="T16" fmla="*/ 27 w 243"/>
                <a:gd name="T17" fmla="*/ 99 h 324"/>
                <a:gd name="T18" fmla="*/ 24 w 243"/>
                <a:gd name="T19" fmla="*/ 93 h 324"/>
                <a:gd name="T20" fmla="*/ 22 w 243"/>
                <a:gd name="T21" fmla="*/ 88 h 324"/>
                <a:gd name="T22" fmla="*/ 20 w 243"/>
                <a:gd name="T23" fmla="*/ 83 h 324"/>
                <a:gd name="T24" fmla="*/ 19 w 243"/>
                <a:gd name="T25" fmla="*/ 79 h 324"/>
                <a:gd name="T26" fmla="*/ 19 w 243"/>
                <a:gd name="T27" fmla="*/ 76 h 324"/>
                <a:gd name="T28" fmla="*/ 19 w 243"/>
                <a:gd name="T29" fmla="*/ 72 h 324"/>
                <a:gd name="T30" fmla="*/ 39 w 243"/>
                <a:gd name="T31" fmla="*/ 85 h 324"/>
                <a:gd name="T32" fmla="*/ 23 w 243"/>
                <a:gd name="T33" fmla="*/ 60 h 324"/>
                <a:gd name="T34" fmla="*/ 36 w 243"/>
                <a:gd name="T35" fmla="*/ 62 h 324"/>
                <a:gd name="T36" fmla="*/ 26 w 243"/>
                <a:gd name="T37" fmla="*/ 49 h 324"/>
                <a:gd name="T38" fmla="*/ 3 w 243"/>
                <a:gd name="T39" fmla="*/ 31 h 324"/>
                <a:gd name="T40" fmla="*/ 0 w 243"/>
                <a:gd name="T41" fmla="*/ 14 h 324"/>
                <a:gd name="T42" fmla="*/ 11 w 243"/>
                <a:gd name="T43" fmla="*/ 31 h 324"/>
                <a:gd name="T44" fmla="*/ 41 w 243"/>
                <a:gd name="T45" fmla="*/ 49 h 324"/>
                <a:gd name="T46" fmla="*/ 47 w 243"/>
                <a:gd name="T47" fmla="*/ 63 h 324"/>
                <a:gd name="T48" fmla="*/ 47 w 243"/>
                <a:gd name="T49" fmla="*/ 44 h 324"/>
                <a:gd name="T50" fmla="*/ 37 w 243"/>
                <a:gd name="T51" fmla="*/ 33 h 324"/>
                <a:gd name="T52" fmla="*/ 21 w 243"/>
                <a:gd name="T53" fmla="*/ 21 h 324"/>
                <a:gd name="T54" fmla="*/ 19 w 243"/>
                <a:gd name="T55" fmla="*/ 8 h 324"/>
                <a:gd name="T56" fmla="*/ 25 w 243"/>
                <a:gd name="T57" fmla="*/ 18 h 324"/>
                <a:gd name="T58" fmla="*/ 53 w 243"/>
                <a:gd name="T59" fmla="*/ 36 h 324"/>
                <a:gd name="T60" fmla="*/ 65 w 243"/>
                <a:gd name="T61" fmla="*/ 37 h 324"/>
                <a:gd name="T62" fmla="*/ 54 w 243"/>
                <a:gd name="T63" fmla="*/ 25 h 324"/>
                <a:gd name="T64" fmla="*/ 37 w 243"/>
                <a:gd name="T65" fmla="*/ 16 h 324"/>
                <a:gd name="T66" fmla="*/ 81 w 243"/>
                <a:gd name="T67" fmla="*/ 19 h 324"/>
                <a:gd name="T68" fmla="*/ 108 w 243"/>
                <a:gd name="T69" fmla="*/ 0 h 324"/>
                <a:gd name="T70" fmla="*/ 75 w 243"/>
                <a:gd name="T71" fmla="*/ 39 h 324"/>
                <a:gd name="T72" fmla="*/ 75 w 243"/>
                <a:gd name="T73" fmla="*/ 59 h 324"/>
                <a:gd name="T74" fmla="*/ 80 w 243"/>
                <a:gd name="T75" fmla="*/ 80 h 324"/>
                <a:gd name="T76" fmla="*/ 86 w 243"/>
                <a:gd name="T77" fmla="*/ 88 h 324"/>
                <a:gd name="T78" fmla="*/ 98 w 243"/>
                <a:gd name="T79" fmla="*/ 99 h 324"/>
                <a:gd name="T80" fmla="*/ 109 w 243"/>
                <a:gd name="T81" fmla="*/ 109 h 324"/>
                <a:gd name="T82" fmla="*/ 120 w 243"/>
                <a:gd name="T83" fmla="*/ 116 h 324"/>
                <a:gd name="T84" fmla="*/ 120 w 243"/>
                <a:gd name="T85" fmla="*/ 121 h 324"/>
                <a:gd name="T86" fmla="*/ 114 w 243"/>
                <a:gd name="T87" fmla="*/ 120 h 324"/>
                <a:gd name="T88" fmla="*/ 105 w 243"/>
                <a:gd name="T89" fmla="*/ 117 h 324"/>
                <a:gd name="T90" fmla="*/ 103 w 243"/>
                <a:gd name="T91" fmla="*/ 122 h 324"/>
                <a:gd name="T92" fmla="*/ 103 w 243"/>
                <a:gd name="T93" fmla="*/ 122 h 32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43"/>
                <a:gd name="T142" fmla="*/ 0 h 324"/>
                <a:gd name="T143" fmla="*/ 243 w 243"/>
                <a:gd name="T144" fmla="*/ 324 h 32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43" h="324">
                  <a:moveTo>
                    <a:pt x="206" y="244"/>
                  </a:moveTo>
                  <a:lnTo>
                    <a:pt x="214" y="285"/>
                  </a:lnTo>
                  <a:lnTo>
                    <a:pt x="243" y="324"/>
                  </a:lnTo>
                  <a:lnTo>
                    <a:pt x="214" y="297"/>
                  </a:lnTo>
                  <a:lnTo>
                    <a:pt x="190" y="290"/>
                  </a:lnTo>
                  <a:lnTo>
                    <a:pt x="145" y="234"/>
                  </a:lnTo>
                  <a:lnTo>
                    <a:pt x="117" y="232"/>
                  </a:lnTo>
                  <a:lnTo>
                    <a:pt x="87" y="210"/>
                  </a:lnTo>
                  <a:lnTo>
                    <a:pt x="55" y="198"/>
                  </a:lnTo>
                  <a:lnTo>
                    <a:pt x="48" y="185"/>
                  </a:lnTo>
                  <a:lnTo>
                    <a:pt x="44" y="176"/>
                  </a:lnTo>
                  <a:lnTo>
                    <a:pt x="41" y="166"/>
                  </a:lnTo>
                  <a:lnTo>
                    <a:pt x="39" y="158"/>
                  </a:lnTo>
                  <a:lnTo>
                    <a:pt x="38" y="151"/>
                  </a:lnTo>
                  <a:lnTo>
                    <a:pt x="38" y="144"/>
                  </a:lnTo>
                  <a:lnTo>
                    <a:pt x="78" y="170"/>
                  </a:lnTo>
                  <a:lnTo>
                    <a:pt x="46" y="120"/>
                  </a:lnTo>
                  <a:lnTo>
                    <a:pt x="73" y="124"/>
                  </a:lnTo>
                  <a:lnTo>
                    <a:pt x="53" y="97"/>
                  </a:lnTo>
                  <a:lnTo>
                    <a:pt x="7" y="61"/>
                  </a:lnTo>
                  <a:lnTo>
                    <a:pt x="0" y="27"/>
                  </a:lnTo>
                  <a:lnTo>
                    <a:pt x="22" y="61"/>
                  </a:lnTo>
                  <a:lnTo>
                    <a:pt x="82" y="97"/>
                  </a:lnTo>
                  <a:lnTo>
                    <a:pt x="95" y="125"/>
                  </a:lnTo>
                  <a:lnTo>
                    <a:pt x="95" y="88"/>
                  </a:lnTo>
                  <a:lnTo>
                    <a:pt x="75" y="66"/>
                  </a:lnTo>
                  <a:lnTo>
                    <a:pt x="43" y="42"/>
                  </a:lnTo>
                  <a:lnTo>
                    <a:pt x="39" y="15"/>
                  </a:lnTo>
                  <a:lnTo>
                    <a:pt x="51" y="36"/>
                  </a:lnTo>
                  <a:lnTo>
                    <a:pt x="106" y="71"/>
                  </a:lnTo>
                  <a:lnTo>
                    <a:pt x="131" y="73"/>
                  </a:lnTo>
                  <a:lnTo>
                    <a:pt x="109" y="49"/>
                  </a:lnTo>
                  <a:lnTo>
                    <a:pt x="75" y="32"/>
                  </a:lnTo>
                  <a:lnTo>
                    <a:pt x="162" y="37"/>
                  </a:lnTo>
                  <a:lnTo>
                    <a:pt x="216" y="0"/>
                  </a:lnTo>
                  <a:lnTo>
                    <a:pt x="151" y="78"/>
                  </a:lnTo>
                  <a:lnTo>
                    <a:pt x="150" y="117"/>
                  </a:lnTo>
                  <a:lnTo>
                    <a:pt x="160" y="159"/>
                  </a:lnTo>
                  <a:lnTo>
                    <a:pt x="172" y="175"/>
                  </a:lnTo>
                  <a:lnTo>
                    <a:pt x="196" y="197"/>
                  </a:lnTo>
                  <a:lnTo>
                    <a:pt x="219" y="217"/>
                  </a:lnTo>
                  <a:lnTo>
                    <a:pt x="240" y="232"/>
                  </a:lnTo>
                  <a:lnTo>
                    <a:pt x="241" y="242"/>
                  </a:lnTo>
                  <a:lnTo>
                    <a:pt x="228" y="239"/>
                  </a:lnTo>
                  <a:lnTo>
                    <a:pt x="211" y="234"/>
                  </a:lnTo>
                  <a:lnTo>
                    <a:pt x="206" y="2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76" name="Freeform 112">
              <a:extLst>
                <a:ext uri="{FF2B5EF4-FFF2-40B4-BE49-F238E27FC236}">
                  <a16:creationId xmlns:a16="http://schemas.microsoft.com/office/drawing/2014/main" id="{F10DDE0D-BBDA-462E-8E46-77DC5E5FCDA0}"/>
                </a:ext>
              </a:extLst>
            </p:cNvPr>
            <p:cNvSpPr>
              <a:spLocks/>
            </p:cNvSpPr>
            <p:nvPr/>
          </p:nvSpPr>
          <p:spPr bwMode="auto">
            <a:xfrm>
              <a:off x="4593" y="2294"/>
              <a:ext cx="199" cy="203"/>
            </a:xfrm>
            <a:custGeom>
              <a:avLst/>
              <a:gdLst>
                <a:gd name="T0" fmla="*/ 17 w 397"/>
                <a:gd name="T1" fmla="*/ 134 h 406"/>
                <a:gd name="T2" fmla="*/ 3 w 397"/>
                <a:gd name="T3" fmla="*/ 117 h 406"/>
                <a:gd name="T4" fmla="*/ 0 w 397"/>
                <a:gd name="T5" fmla="*/ 100 h 406"/>
                <a:gd name="T6" fmla="*/ 15 w 397"/>
                <a:gd name="T7" fmla="*/ 75 h 406"/>
                <a:gd name="T8" fmla="*/ 55 w 397"/>
                <a:gd name="T9" fmla="*/ 123 h 406"/>
                <a:gd name="T10" fmla="*/ 38 w 397"/>
                <a:gd name="T11" fmla="*/ 67 h 406"/>
                <a:gd name="T12" fmla="*/ 40 w 397"/>
                <a:gd name="T13" fmla="*/ 47 h 406"/>
                <a:gd name="T14" fmla="*/ 43 w 397"/>
                <a:gd name="T15" fmla="*/ 53 h 406"/>
                <a:gd name="T16" fmla="*/ 55 w 397"/>
                <a:gd name="T17" fmla="*/ 59 h 406"/>
                <a:gd name="T18" fmla="*/ 61 w 397"/>
                <a:gd name="T19" fmla="*/ 108 h 406"/>
                <a:gd name="T20" fmla="*/ 65 w 397"/>
                <a:gd name="T21" fmla="*/ 58 h 406"/>
                <a:gd name="T22" fmla="*/ 73 w 397"/>
                <a:gd name="T23" fmla="*/ 95 h 406"/>
                <a:gd name="T24" fmla="*/ 79 w 397"/>
                <a:gd name="T25" fmla="*/ 53 h 406"/>
                <a:gd name="T26" fmla="*/ 82 w 397"/>
                <a:gd name="T27" fmla="*/ 26 h 406"/>
                <a:gd name="T28" fmla="*/ 89 w 397"/>
                <a:gd name="T29" fmla="*/ 56 h 406"/>
                <a:gd name="T30" fmla="*/ 110 w 397"/>
                <a:gd name="T31" fmla="*/ 27 h 406"/>
                <a:gd name="T32" fmla="*/ 94 w 397"/>
                <a:gd name="T33" fmla="*/ 65 h 406"/>
                <a:gd name="T34" fmla="*/ 104 w 397"/>
                <a:gd name="T35" fmla="*/ 68 h 406"/>
                <a:gd name="T36" fmla="*/ 135 w 397"/>
                <a:gd name="T37" fmla="*/ 25 h 406"/>
                <a:gd name="T38" fmla="*/ 160 w 397"/>
                <a:gd name="T39" fmla="*/ 0 h 406"/>
                <a:gd name="T40" fmla="*/ 150 w 397"/>
                <a:gd name="T41" fmla="*/ 26 h 406"/>
                <a:gd name="T42" fmla="*/ 119 w 397"/>
                <a:gd name="T43" fmla="*/ 62 h 406"/>
                <a:gd name="T44" fmla="*/ 162 w 397"/>
                <a:gd name="T45" fmla="*/ 36 h 406"/>
                <a:gd name="T46" fmla="*/ 183 w 397"/>
                <a:gd name="T47" fmla="*/ 13 h 406"/>
                <a:gd name="T48" fmla="*/ 173 w 397"/>
                <a:gd name="T49" fmla="*/ 40 h 406"/>
                <a:gd name="T50" fmla="*/ 145 w 397"/>
                <a:gd name="T51" fmla="*/ 68 h 406"/>
                <a:gd name="T52" fmla="*/ 139 w 397"/>
                <a:gd name="T53" fmla="*/ 61 h 406"/>
                <a:gd name="T54" fmla="*/ 130 w 397"/>
                <a:gd name="T55" fmla="*/ 64 h 406"/>
                <a:gd name="T56" fmla="*/ 138 w 397"/>
                <a:gd name="T57" fmla="*/ 72 h 406"/>
                <a:gd name="T58" fmla="*/ 157 w 397"/>
                <a:gd name="T59" fmla="*/ 67 h 406"/>
                <a:gd name="T60" fmla="*/ 183 w 397"/>
                <a:gd name="T61" fmla="*/ 34 h 406"/>
                <a:gd name="T62" fmla="*/ 193 w 397"/>
                <a:gd name="T63" fmla="*/ 40 h 406"/>
                <a:gd name="T64" fmla="*/ 169 w 397"/>
                <a:gd name="T65" fmla="*/ 67 h 406"/>
                <a:gd name="T66" fmla="*/ 170 w 397"/>
                <a:gd name="T67" fmla="*/ 72 h 406"/>
                <a:gd name="T68" fmla="*/ 146 w 397"/>
                <a:gd name="T69" fmla="*/ 92 h 406"/>
                <a:gd name="T70" fmla="*/ 166 w 397"/>
                <a:gd name="T71" fmla="*/ 94 h 406"/>
                <a:gd name="T72" fmla="*/ 199 w 397"/>
                <a:gd name="T73" fmla="*/ 51 h 406"/>
                <a:gd name="T74" fmla="*/ 182 w 397"/>
                <a:gd name="T75" fmla="*/ 86 h 406"/>
                <a:gd name="T76" fmla="*/ 161 w 397"/>
                <a:gd name="T77" fmla="*/ 111 h 406"/>
                <a:gd name="T78" fmla="*/ 173 w 397"/>
                <a:gd name="T79" fmla="*/ 118 h 406"/>
                <a:gd name="T80" fmla="*/ 188 w 397"/>
                <a:gd name="T81" fmla="*/ 119 h 406"/>
                <a:gd name="T82" fmla="*/ 171 w 397"/>
                <a:gd name="T83" fmla="*/ 141 h 406"/>
                <a:gd name="T84" fmla="*/ 160 w 397"/>
                <a:gd name="T85" fmla="*/ 146 h 406"/>
                <a:gd name="T86" fmla="*/ 125 w 397"/>
                <a:gd name="T87" fmla="*/ 137 h 406"/>
                <a:gd name="T88" fmla="*/ 110 w 397"/>
                <a:gd name="T89" fmla="*/ 159 h 406"/>
                <a:gd name="T90" fmla="*/ 130 w 397"/>
                <a:gd name="T91" fmla="*/ 183 h 406"/>
                <a:gd name="T92" fmla="*/ 136 w 397"/>
                <a:gd name="T93" fmla="*/ 188 h 406"/>
                <a:gd name="T94" fmla="*/ 107 w 397"/>
                <a:gd name="T95" fmla="*/ 178 h 406"/>
                <a:gd name="T96" fmla="*/ 99 w 397"/>
                <a:gd name="T97" fmla="*/ 174 h 406"/>
                <a:gd name="T98" fmla="*/ 86 w 397"/>
                <a:gd name="T99" fmla="*/ 203 h 406"/>
                <a:gd name="T100" fmla="*/ 93 w 397"/>
                <a:gd name="T101" fmla="*/ 168 h 406"/>
                <a:gd name="T102" fmla="*/ 103 w 397"/>
                <a:gd name="T103" fmla="*/ 133 h 406"/>
                <a:gd name="T104" fmla="*/ 79 w 397"/>
                <a:gd name="T105" fmla="*/ 156 h 406"/>
                <a:gd name="T106" fmla="*/ 77 w 397"/>
                <a:gd name="T107" fmla="*/ 191 h 406"/>
                <a:gd name="T108" fmla="*/ 75 w 397"/>
                <a:gd name="T109" fmla="*/ 179 h 406"/>
                <a:gd name="T110" fmla="*/ 79 w 397"/>
                <a:gd name="T111" fmla="*/ 139 h 406"/>
                <a:gd name="T112" fmla="*/ 74 w 397"/>
                <a:gd name="T113" fmla="*/ 137 h 406"/>
                <a:gd name="T114" fmla="*/ 96 w 397"/>
                <a:gd name="T115" fmla="*/ 135 h 406"/>
                <a:gd name="T116" fmla="*/ 64 w 397"/>
                <a:gd name="T117" fmla="*/ 136 h 406"/>
                <a:gd name="T118" fmla="*/ 63 w 397"/>
                <a:gd name="T119" fmla="*/ 130 h 406"/>
                <a:gd name="T120" fmla="*/ 59 w 397"/>
                <a:gd name="T121" fmla="*/ 138 h 406"/>
                <a:gd name="T122" fmla="*/ 40 w 397"/>
                <a:gd name="T123" fmla="*/ 154 h 406"/>
                <a:gd name="T124" fmla="*/ 54 w 397"/>
                <a:gd name="T125" fmla="*/ 138 h 40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97"/>
                <a:gd name="T190" fmla="*/ 0 h 406"/>
                <a:gd name="T191" fmla="*/ 397 w 397"/>
                <a:gd name="T192" fmla="*/ 406 h 40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97" h="406">
                  <a:moveTo>
                    <a:pt x="108" y="275"/>
                  </a:moveTo>
                  <a:lnTo>
                    <a:pt x="34" y="268"/>
                  </a:lnTo>
                  <a:lnTo>
                    <a:pt x="78" y="268"/>
                  </a:lnTo>
                  <a:lnTo>
                    <a:pt x="5" y="234"/>
                  </a:lnTo>
                  <a:lnTo>
                    <a:pt x="47" y="245"/>
                  </a:lnTo>
                  <a:lnTo>
                    <a:pt x="0" y="200"/>
                  </a:lnTo>
                  <a:lnTo>
                    <a:pt x="34" y="217"/>
                  </a:lnTo>
                  <a:lnTo>
                    <a:pt x="29" y="150"/>
                  </a:lnTo>
                  <a:lnTo>
                    <a:pt x="78" y="226"/>
                  </a:lnTo>
                  <a:lnTo>
                    <a:pt x="110" y="246"/>
                  </a:lnTo>
                  <a:lnTo>
                    <a:pt x="71" y="155"/>
                  </a:lnTo>
                  <a:lnTo>
                    <a:pt x="76" y="134"/>
                  </a:lnTo>
                  <a:lnTo>
                    <a:pt x="73" y="107"/>
                  </a:lnTo>
                  <a:lnTo>
                    <a:pt x="79" y="94"/>
                  </a:lnTo>
                  <a:lnTo>
                    <a:pt x="117" y="75"/>
                  </a:lnTo>
                  <a:lnTo>
                    <a:pt x="86" y="105"/>
                  </a:lnTo>
                  <a:lnTo>
                    <a:pt x="86" y="126"/>
                  </a:lnTo>
                  <a:lnTo>
                    <a:pt x="110" y="117"/>
                  </a:lnTo>
                  <a:lnTo>
                    <a:pt x="95" y="146"/>
                  </a:lnTo>
                  <a:lnTo>
                    <a:pt x="122" y="216"/>
                  </a:lnTo>
                  <a:lnTo>
                    <a:pt x="122" y="163"/>
                  </a:lnTo>
                  <a:lnTo>
                    <a:pt x="130" y="116"/>
                  </a:lnTo>
                  <a:lnTo>
                    <a:pt x="141" y="153"/>
                  </a:lnTo>
                  <a:lnTo>
                    <a:pt x="146" y="190"/>
                  </a:lnTo>
                  <a:lnTo>
                    <a:pt x="164" y="158"/>
                  </a:lnTo>
                  <a:lnTo>
                    <a:pt x="158" y="105"/>
                  </a:lnTo>
                  <a:lnTo>
                    <a:pt x="144" y="78"/>
                  </a:lnTo>
                  <a:lnTo>
                    <a:pt x="164" y="51"/>
                  </a:lnTo>
                  <a:lnTo>
                    <a:pt x="169" y="88"/>
                  </a:lnTo>
                  <a:lnTo>
                    <a:pt x="178" y="112"/>
                  </a:lnTo>
                  <a:lnTo>
                    <a:pt x="195" y="77"/>
                  </a:lnTo>
                  <a:lnTo>
                    <a:pt x="219" y="53"/>
                  </a:lnTo>
                  <a:lnTo>
                    <a:pt x="203" y="95"/>
                  </a:lnTo>
                  <a:lnTo>
                    <a:pt x="188" y="129"/>
                  </a:lnTo>
                  <a:lnTo>
                    <a:pt x="188" y="178"/>
                  </a:lnTo>
                  <a:lnTo>
                    <a:pt x="207" y="136"/>
                  </a:lnTo>
                  <a:lnTo>
                    <a:pt x="242" y="87"/>
                  </a:lnTo>
                  <a:lnTo>
                    <a:pt x="270" y="49"/>
                  </a:lnTo>
                  <a:lnTo>
                    <a:pt x="300" y="33"/>
                  </a:lnTo>
                  <a:lnTo>
                    <a:pt x="319" y="0"/>
                  </a:lnTo>
                  <a:lnTo>
                    <a:pt x="314" y="34"/>
                  </a:lnTo>
                  <a:lnTo>
                    <a:pt x="300" y="51"/>
                  </a:lnTo>
                  <a:lnTo>
                    <a:pt x="264" y="75"/>
                  </a:lnTo>
                  <a:lnTo>
                    <a:pt x="237" y="124"/>
                  </a:lnTo>
                  <a:lnTo>
                    <a:pt x="290" y="77"/>
                  </a:lnTo>
                  <a:lnTo>
                    <a:pt x="324" y="72"/>
                  </a:lnTo>
                  <a:lnTo>
                    <a:pt x="351" y="41"/>
                  </a:lnTo>
                  <a:lnTo>
                    <a:pt x="366" y="26"/>
                  </a:lnTo>
                  <a:lnTo>
                    <a:pt x="361" y="60"/>
                  </a:lnTo>
                  <a:lnTo>
                    <a:pt x="346" y="80"/>
                  </a:lnTo>
                  <a:lnTo>
                    <a:pt x="322" y="100"/>
                  </a:lnTo>
                  <a:lnTo>
                    <a:pt x="290" y="136"/>
                  </a:lnTo>
                  <a:lnTo>
                    <a:pt x="314" y="94"/>
                  </a:lnTo>
                  <a:lnTo>
                    <a:pt x="278" y="121"/>
                  </a:lnTo>
                  <a:lnTo>
                    <a:pt x="290" y="94"/>
                  </a:lnTo>
                  <a:lnTo>
                    <a:pt x="259" y="127"/>
                  </a:lnTo>
                  <a:lnTo>
                    <a:pt x="241" y="163"/>
                  </a:lnTo>
                  <a:lnTo>
                    <a:pt x="276" y="143"/>
                  </a:lnTo>
                  <a:lnTo>
                    <a:pt x="259" y="172"/>
                  </a:lnTo>
                  <a:lnTo>
                    <a:pt x="314" y="134"/>
                  </a:lnTo>
                  <a:lnTo>
                    <a:pt x="353" y="100"/>
                  </a:lnTo>
                  <a:lnTo>
                    <a:pt x="366" y="68"/>
                  </a:lnTo>
                  <a:lnTo>
                    <a:pt x="360" y="102"/>
                  </a:lnTo>
                  <a:lnTo>
                    <a:pt x="385" y="80"/>
                  </a:lnTo>
                  <a:lnTo>
                    <a:pt x="376" y="104"/>
                  </a:lnTo>
                  <a:lnTo>
                    <a:pt x="337" y="133"/>
                  </a:lnTo>
                  <a:lnTo>
                    <a:pt x="317" y="151"/>
                  </a:lnTo>
                  <a:lnTo>
                    <a:pt x="339" y="144"/>
                  </a:lnTo>
                  <a:lnTo>
                    <a:pt x="314" y="166"/>
                  </a:lnTo>
                  <a:lnTo>
                    <a:pt x="292" y="183"/>
                  </a:lnTo>
                  <a:lnTo>
                    <a:pt x="280" y="219"/>
                  </a:lnTo>
                  <a:lnTo>
                    <a:pt x="332" y="187"/>
                  </a:lnTo>
                  <a:lnTo>
                    <a:pt x="356" y="143"/>
                  </a:lnTo>
                  <a:lnTo>
                    <a:pt x="397" y="102"/>
                  </a:lnTo>
                  <a:lnTo>
                    <a:pt x="380" y="134"/>
                  </a:lnTo>
                  <a:lnTo>
                    <a:pt x="363" y="172"/>
                  </a:lnTo>
                  <a:lnTo>
                    <a:pt x="349" y="199"/>
                  </a:lnTo>
                  <a:lnTo>
                    <a:pt x="322" y="222"/>
                  </a:lnTo>
                  <a:lnTo>
                    <a:pt x="368" y="202"/>
                  </a:lnTo>
                  <a:lnTo>
                    <a:pt x="346" y="236"/>
                  </a:lnTo>
                  <a:lnTo>
                    <a:pt x="319" y="263"/>
                  </a:lnTo>
                  <a:lnTo>
                    <a:pt x="375" y="238"/>
                  </a:lnTo>
                  <a:lnTo>
                    <a:pt x="346" y="260"/>
                  </a:lnTo>
                  <a:lnTo>
                    <a:pt x="341" y="282"/>
                  </a:lnTo>
                  <a:lnTo>
                    <a:pt x="375" y="292"/>
                  </a:lnTo>
                  <a:lnTo>
                    <a:pt x="320" y="292"/>
                  </a:lnTo>
                  <a:lnTo>
                    <a:pt x="275" y="292"/>
                  </a:lnTo>
                  <a:lnTo>
                    <a:pt x="249" y="273"/>
                  </a:lnTo>
                  <a:lnTo>
                    <a:pt x="220" y="297"/>
                  </a:lnTo>
                  <a:lnTo>
                    <a:pt x="220" y="317"/>
                  </a:lnTo>
                  <a:lnTo>
                    <a:pt x="229" y="351"/>
                  </a:lnTo>
                  <a:lnTo>
                    <a:pt x="259" y="365"/>
                  </a:lnTo>
                  <a:lnTo>
                    <a:pt x="288" y="365"/>
                  </a:lnTo>
                  <a:lnTo>
                    <a:pt x="271" y="375"/>
                  </a:lnTo>
                  <a:lnTo>
                    <a:pt x="236" y="373"/>
                  </a:lnTo>
                  <a:lnTo>
                    <a:pt x="214" y="356"/>
                  </a:lnTo>
                  <a:lnTo>
                    <a:pt x="208" y="326"/>
                  </a:lnTo>
                  <a:lnTo>
                    <a:pt x="197" y="348"/>
                  </a:lnTo>
                  <a:lnTo>
                    <a:pt x="188" y="387"/>
                  </a:lnTo>
                  <a:lnTo>
                    <a:pt x="171" y="406"/>
                  </a:lnTo>
                  <a:lnTo>
                    <a:pt x="185" y="372"/>
                  </a:lnTo>
                  <a:lnTo>
                    <a:pt x="186" y="336"/>
                  </a:lnTo>
                  <a:lnTo>
                    <a:pt x="186" y="292"/>
                  </a:lnTo>
                  <a:lnTo>
                    <a:pt x="205" y="265"/>
                  </a:lnTo>
                  <a:lnTo>
                    <a:pt x="176" y="275"/>
                  </a:lnTo>
                  <a:lnTo>
                    <a:pt x="158" y="312"/>
                  </a:lnTo>
                  <a:lnTo>
                    <a:pt x="159" y="365"/>
                  </a:lnTo>
                  <a:lnTo>
                    <a:pt x="154" y="382"/>
                  </a:lnTo>
                  <a:lnTo>
                    <a:pt x="132" y="401"/>
                  </a:lnTo>
                  <a:lnTo>
                    <a:pt x="149" y="358"/>
                  </a:lnTo>
                  <a:lnTo>
                    <a:pt x="149" y="317"/>
                  </a:lnTo>
                  <a:lnTo>
                    <a:pt x="158" y="277"/>
                  </a:lnTo>
                  <a:lnTo>
                    <a:pt x="125" y="324"/>
                  </a:lnTo>
                  <a:lnTo>
                    <a:pt x="147" y="273"/>
                  </a:lnTo>
                  <a:lnTo>
                    <a:pt x="156" y="260"/>
                  </a:lnTo>
                  <a:lnTo>
                    <a:pt x="191" y="270"/>
                  </a:lnTo>
                  <a:lnTo>
                    <a:pt x="171" y="255"/>
                  </a:lnTo>
                  <a:lnTo>
                    <a:pt x="127" y="272"/>
                  </a:lnTo>
                  <a:lnTo>
                    <a:pt x="139" y="248"/>
                  </a:lnTo>
                  <a:lnTo>
                    <a:pt x="125" y="260"/>
                  </a:lnTo>
                  <a:lnTo>
                    <a:pt x="105" y="253"/>
                  </a:lnTo>
                  <a:lnTo>
                    <a:pt x="117" y="275"/>
                  </a:lnTo>
                  <a:lnTo>
                    <a:pt x="122" y="289"/>
                  </a:lnTo>
                  <a:lnTo>
                    <a:pt x="79" y="307"/>
                  </a:lnTo>
                  <a:lnTo>
                    <a:pt x="108" y="27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77" name="Freeform 113">
              <a:extLst>
                <a:ext uri="{FF2B5EF4-FFF2-40B4-BE49-F238E27FC236}">
                  <a16:creationId xmlns:a16="http://schemas.microsoft.com/office/drawing/2014/main" id="{DA404AA0-A722-4A5E-BC67-7F66CA416922}"/>
                </a:ext>
              </a:extLst>
            </p:cNvPr>
            <p:cNvSpPr>
              <a:spLocks/>
            </p:cNvSpPr>
            <p:nvPr/>
          </p:nvSpPr>
          <p:spPr bwMode="auto">
            <a:xfrm>
              <a:off x="4704" y="2420"/>
              <a:ext cx="23" cy="56"/>
            </a:xfrm>
            <a:custGeom>
              <a:avLst/>
              <a:gdLst>
                <a:gd name="T0" fmla="*/ 10 w 48"/>
                <a:gd name="T1" fmla="*/ 11 h 112"/>
                <a:gd name="T2" fmla="*/ 18 w 48"/>
                <a:gd name="T3" fmla="*/ 22 h 112"/>
                <a:gd name="T4" fmla="*/ 10 w 48"/>
                <a:gd name="T5" fmla="*/ 38 h 112"/>
                <a:gd name="T6" fmla="*/ 0 w 48"/>
                <a:gd name="T7" fmla="*/ 56 h 112"/>
                <a:gd name="T8" fmla="*/ 17 w 48"/>
                <a:gd name="T9" fmla="*/ 35 h 112"/>
                <a:gd name="T10" fmla="*/ 23 w 48"/>
                <a:gd name="T11" fmla="*/ 26 h 112"/>
                <a:gd name="T12" fmla="*/ 21 w 48"/>
                <a:gd name="T13" fmla="*/ 8 h 112"/>
                <a:gd name="T14" fmla="*/ 14 w 48"/>
                <a:gd name="T15" fmla="*/ 0 h 112"/>
                <a:gd name="T16" fmla="*/ 10 w 48"/>
                <a:gd name="T17" fmla="*/ 11 h 112"/>
                <a:gd name="T18" fmla="*/ 10 w 48"/>
                <a:gd name="T19" fmla="*/ 11 h 11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8"/>
                <a:gd name="T31" fmla="*/ 0 h 112"/>
                <a:gd name="T32" fmla="*/ 48 w 48"/>
                <a:gd name="T33" fmla="*/ 112 h 11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8" h="112">
                  <a:moveTo>
                    <a:pt x="21" y="22"/>
                  </a:moveTo>
                  <a:lnTo>
                    <a:pt x="38" y="44"/>
                  </a:lnTo>
                  <a:lnTo>
                    <a:pt x="21" y="75"/>
                  </a:lnTo>
                  <a:lnTo>
                    <a:pt x="0" y="112"/>
                  </a:lnTo>
                  <a:lnTo>
                    <a:pt x="36" y="70"/>
                  </a:lnTo>
                  <a:lnTo>
                    <a:pt x="48" y="51"/>
                  </a:lnTo>
                  <a:lnTo>
                    <a:pt x="43" y="16"/>
                  </a:lnTo>
                  <a:lnTo>
                    <a:pt x="29" y="0"/>
                  </a:lnTo>
                  <a:lnTo>
                    <a:pt x="21" y="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78" name="Freeform 114">
              <a:extLst>
                <a:ext uri="{FF2B5EF4-FFF2-40B4-BE49-F238E27FC236}">
                  <a16:creationId xmlns:a16="http://schemas.microsoft.com/office/drawing/2014/main" id="{427A9DB9-D786-4D89-869C-24BA97E6E5A4}"/>
                </a:ext>
              </a:extLst>
            </p:cNvPr>
            <p:cNvSpPr>
              <a:spLocks/>
            </p:cNvSpPr>
            <p:nvPr/>
          </p:nvSpPr>
          <p:spPr bwMode="auto">
            <a:xfrm>
              <a:off x="4684" y="2468"/>
              <a:ext cx="22" cy="48"/>
            </a:xfrm>
            <a:custGeom>
              <a:avLst/>
              <a:gdLst>
                <a:gd name="T0" fmla="*/ 17 w 44"/>
                <a:gd name="T1" fmla="*/ 0 h 97"/>
                <a:gd name="T2" fmla="*/ 12 w 44"/>
                <a:gd name="T3" fmla="*/ 17 h 97"/>
                <a:gd name="T4" fmla="*/ 8 w 44"/>
                <a:gd name="T5" fmla="*/ 35 h 97"/>
                <a:gd name="T6" fmla="*/ 0 w 44"/>
                <a:gd name="T7" fmla="*/ 48 h 97"/>
                <a:gd name="T8" fmla="*/ 16 w 44"/>
                <a:gd name="T9" fmla="*/ 35 h 97"/>
                <a:gd name="T10" fmla="*/ 17 w 44"/>
                <a:gd name="T11" fmla="*/ 18 h 97"/>
                <a:gd name="T12" fmla="*/ 22 w 44"/>
                <a:gd name="T13" fmla="*/ 4 h 97"/>
                <a:gd name="T14" fmla="*/ 17 w 44"/>
                <a:gd name="T15" fmla="*/ 0 h 97"/>
                <a:gd name="T16" fmla="*/ 17 w 44"/>
                <a:gd name="T17" fmla="*/ 0 h 9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4"/>
                <a:gd name="T28" fmla="*/ 0 h 97"/>
                <a:gd name="T29" fmla="*/ 44 w 44"/>
                <a:gd name="T30" fmla="*/ 97 h 9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4" h="97">
                  <a:moveTo>
                    <a:pt x="33" y="0"/>
                  </a:moveTo>
                  <a:lnTo>
                    <a:pt x="24" y="34"/>
                  </a:lnTo>
                  <a:lnTo>
                    <a:pt x="16" y="71"/>
                  </a:lnTo>
                  <a:lnTo>
                    <a:pt x="0" y="97"/>
                  </a:lnTo>
                  <a:lnTo>
                    <a:pt x="31" y="71"/>
                  </a:lnTo>
                  <a:lnTo>
                    <a:pt x="33" y="36"/>
                  </a:lnTo>
                  <a:lnTo>
                    <a:pt x="44" y="8"/>
                  </a:lnTo>
                  <a:lnTo>
                    <a:pt x="3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79" name="Freeform 115">
              <a:extLst>
                <a:ext uri="{FF2B5EF4-FFF2-40B4-BE49-F238E27FC236}">
                  <a16:creationId xmlns:a16="http://schemas.microsoft.com/office/drawing/2014/main" id="{1906B609-91C5-49C4-B314-1C9B4992C31B}"/>
                </a:ext>
              </a:extLst>
            </p:cNvPr>
            <p:cNvSpPr>
              <a:spLocks/>
            </p:cNvSpPr>
            <p:nvPr/>
          </p:nvSpPr>
          <p:spPr bwMode="auto">
            <a:xfrm>
              <a:off x="4754" y="2287"/>
              <a:ext cx="122" cy="195"/>
            </a:xfrm>
            <a:custGeom>
              <a:avLst/>
              <a:gdLst>
                <a:gd name="T0" fmla="*/ 25 w 245"/>
                <a:gd name="T1" fmla="*/ 121 h 388"/>
                <a:gd name="T2" fmla="*/ 41 w 245"/>
                <a:gd name="T3" fmla="*/ 94 h 388"/>
                <a:gd name="T4" fmla="*/ 26 w 245"/>
                <a:gd name="T5" fmla="*/ 102 h 388"/>
                <a:gd name="T6" fmla="*/ 46 w 245"/>
                <a:gd name="T7" fmla="*/ 76 h 388"/>
                <a:gd name="T8" fmla="*/ 30 w 245"/>
                <a:gd name="T9" fmla="*/ 83 h 388"/>
                <a:gd name="T10" fmla="*/ 46 w 245"/>
                <a:gd name="T11" fmla="*/ 53 h 388"/>
                <a:gd name="T12" fmla="*/ 58 w 245"/>
                <a:gd name="T13" fmla="*/ 40 h 388"/>
                <a:gd name="T14" fmla="*/ 40 w 245"/>
                <a:gd name="T15" fmla="*/ 48 h 388"/>
                <a:gd name="T16" fmla="*/ 48 w 245"/>
                <a:gd name="T17" fmla="*/ 33 h 388"/>
                <a:gd name="T18" fmla="*/ 32 w 245"/>
                <a:gd name="T19" fmla="*/ 38 h 388"/>
                <a:gd name="T20" fmla="*/ 33 w 245"/>
                <a:gd name="T21" fmla="*/ 27 h 388"/>
                <a:gd name="T22" fmla="*/ 50 w 245"/>
                <a:gd name="T23" fmla="*/ 0 h 388"/>
                <a:gd name="T24" fmla="*/ 48 w 245"/>
                <a:gd name="T25" fmla="*/ 20 h 388"/>
                <a:gd name="T26" fmla="*/ 66 w 245"/>
                <a:gd name="T27" fmla="*/ 15 h 388"/>
                <a:gd name="T28" fmla="*/ 73 w 245"/>
                <a:gd name="T29" fmla="*/ 32 h 388"/>
                <a:gd name="T30" fmla="*/ 73 w 245"/>
                <a:gd name="T31" fmla="*/ 49 h 388"/>
                <a:gd name="T32" fmla="*/ 86 w 245"/>
                <a:gd name="T33" fmla="*/ 42 h 388"/>
                <a:gd name="T34" fmla="*/ 82 w 245"/>
                <a:gd name="T35" fmla="*/ 62 h 388"/>
                <a:gd name="T36" fmla="*/ 95 w 245"/>
                <a:gd name="T37" fmla="*/ 48 h 388"/>
                <a:gd name="T38" fmla="*/ 96 w 245"/>
                <a:gd name="T39" fmla="*/ 59 h 388"/>
                <a:gd name="T40" fmla="*/ 104 w 245"/>
                <a:gd name="T41" fmla="*/ 55 h 388"/>
                <a:gd name="T42" fmla="*/ 97 w 245"/>
                <a:gd name="T43" fmla="*/ 80 h 388"/>
                <a:gd name="T44" fmla="*/ 105 w 245"/>
                <a:gd name="T45" fmla="*/ 77 h 388"/>
                <a:gd name="T46" fmla="*/ 90 w 245"/>
                <a:gd name="T47" fmla="*/ 110 h 388"/>
                <a:gd name="T48" fmla="*/ 108 w 245"/>
                <a:gd name="T49" fmla="*/ 93 h 388"/>
                <a:gd name="T50" fmla="*/ 99 w 245"/>
                <a:gd name="T51" fmla="*/ 114 h 388"/>
                <a:gd name="T52" fmla="*/ 108 w 245"/>
                <a:gd name="T53" fmla="*/ 119 h 388"/>
                <a:gd name="T54" fmla="*/ 102 w 245"/>
                <a:gd name="T55" fmla="*/ 134 h 388"/>
                <a:gd name="T56" fmla="*/ 111 w 245"/>
                <a:gd name="T57" fmla="*/ 137 h 388"/>
                <a:gd name="T58" fmla="*/ 103 w 245"/>
                <a:gd name="T59" fmla="*/ 149 h 388"/>
                <a:gd name="T60" fmla="*/ 96 w 245"/>
                <a:gd name="T61" fmla="*/ 159 h 388"/>
                <a:gd name="T62" fmla="*/ 115 w 245"/>
                <a:gd name="T63" fmla="*/ 170 h 388"/>
                <a:gd name="T64" fmla="*/ 101 w 245"/>
                <a:gd name="T65" fmla="*/ 170 h 388"/>
                <a:gd name="T66" fmla="*/ 122 w 245"/>
                <a:gd name="T67" fmla="*/ 185 h 388"/>
                <a:gd name="T68" fmla="*/ 98 w 245"/>
                <a:gd name="T69" fmla="*/ 178 h 388"/>
                <a:gd name="T70" fmla="*/ 120 w 245"/>
                <a:gd name="T71" fmla="*/ 195 h 388"/>
                <a:gd name="T72" fmla="*/ 97 w 245"/>
                <a:gd name="T73" fmla="*/ 185 h 388"/>
                <a:gd name="T74" fmla="*/ 88 w 245"/>
                <a:gd name="T75" fmla="*/ 167 h 388"/>
                <a:gd name="T76" fmla="*/ 82 w 245"/>
                <a:gd name="T77" fmla="*/ 164 h 388"/>
                <a:gd name="T78" fmla="*/ 88 w 245"/>
                <a:gd name="T79" fmla="*/ 179 h 388"/>
                <a:gd name="T80" fmla="*/ 87 w 245"/>
                <a:gd name="T81" fmla="*/ 188 h 388"/>
                <a:gd name="T82" fmla="*/ 78 w 245"/>
                <a:gd name="T83" fmla="*/ 172 h 388"/>
                <a:gd name="T84" fmla="*/ 68 w 245"/>
                <a:gd name="T85" fmla="*/ 159 h 388"/>
                <a:gd name="T86" fmla="*/ 70 w 245"/>
                <a:gd name="T87" fmla="*/ 192 h 388"/>
                <a:gd name="T88" fmla="*/ 57 w 245"/>
                <a:gd name="T89" fmla="*/ 175 h 388"/>
                <a:gd name="T90" fmla="*/ 48 w 245"/>
                <a:gd name="T91" fmla="*/ 155 h 388"/>
                <a:gd name="T92" fmla="*/ 45 w 245"/>
                <a:gd name="T93" fmla="*/ 179 h 388"/>
                <a:gd name="T94" fmla="*/ 35 w 245"/>
                <a:gd name="T95" fmla="*/ 142 h 388"/>
                <a:gd name="T96" fmla="*/ 26 w 245"/>
                <a:gd name="T97" fmla="*/ 136 h 388"/>
                <a:gd name="T98" fmla="*/ 15 w 245"/>
                <a:gd name="T99" fmla="*/ 130 h 388"/>
                <a:gd name="T100" fmla="*/ 0 w 245"/>
                <a:gd name="T101" fmla="*/ 129 h 388"/>
                <a:gd name="T102" fmla="*/ 27 w 245"/>
                <a:gd name="T103" fmla="*/ 110 h 388"/>
                <a:gd name="T104" fmla="*/ 25 w 245"/>
                <a:gd name="T105" fmla="*/ 121 h 388"/>
                <a:gd name="T106" fmla="*/ 25 w 245"/>
                <a:gd name="T107" fmla="*/ 121 h 38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45"/>
                <a:gd name="T163" fmla="*/ 0 h 388"/>
                <a:gd name="T164" fmla="*/ 245 w 245"/>
                <a:gd name="T165" fmla="*/ 388 h 388"/>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45" h="388">
                  <a:moveTo>
                    <a:pt x="51" y="241"/>
                  </a:moveTo>
                  <a:lnTo>
                    <a:pt x="82" y="188"/>
                  </a:lnTo>
                  <a:lnTo>
                    <a:pt x="53" y="202"/>
                  </a:lnTo>
                  <a:lnTo>
                    <a:pt x="92" y="151"/>
                  </a:lnTo>
                  <a:lnTo>
                    <a:pt x="60" y="166"/>
                  </a:lnTo>
                  <a:lnTo>
                    <a:pt x="92" y="105"/>
                  </a:lnTo>
                  <a:lnTo>
                    <a:pt x="116" y="79"/>
                  </a:lnTo>
                  <a:lnTo>
                    <a:pt x="80" y="96"/>
                  </a:lnTo>
                  <a:lnTo>
                    <a:pt x="96" y="66"/>
                  </a:lnTo>
                  <a:lnTo>
                    <a:pt x="65" y="76"/>
                  </a:lnTo>
                  <a:lnTo>
                    <a:pt x="67" y="54"/>
                  </a:lnTo>
                  <a:lnTo>
                    <a:pt x="101" y="0"/>
                  </a:lnTo>
                  <a:lnTo>
                    <a:pt x="97" y="40"/>
                  </a:lnTo>
                  <a:lnTo>
                    <a:pt x="133" y="30"/>
                  </a:lnTo>
                  <a:lnTo>
                    <a:pt x="146" y="64"/>
                  </a:lnTo>
                  <a:lnTo>
                    <a:pt x="146" y="98"/>
                  </a:lnTo>
                  <a:lnTo>
                    <a:pt x="172" y="83"/>
                  </a:lnTo>
                  <a:lnTo>
                    <a:pt x="165" y="124"/>
                  </a:lnTo>
                  <a:lnTo>
                    <a:pt x="191" y="96"/>
                  </a:lnTo>
                  <a:lnTo>
                    <a:pt x="192" y="117"/>
                  </a:lnTo>
                  <a:lnTo>
                    <a:pt x="208" y="110"/>
                  </a:lnTo>
                  <a:lnTo>
                    <a:pt x="194" y="159"/>
                  </a:lnTo>
                  <a:lnTo>
                    <a:pt x="211" y="154"/>
                  </a:lnTo>
                  <a:lnTo>
                    <a:pt x="180" y="219"/>
                  </a:lnTo>
                  <a:lnTo>
                    <a:pt x="216" y="186"/>
                  </a:lnTo>
                  <a:lnTo>
                    <a:pt x="199" y="227"/>
                  </a:lnTo>
                  <a:lnTo>
                    <a:pt x="216" y="237"/>
                  </a:lnTo>
                  <a:lnTo>
                    <a:pt x="204" y="266"/>
                  </a:lnTo>
                  <a:lnTo>
                    <a:pt x="223" y="273"/>
                  </a:lnTo>
                  <a:lnTo>
                    <a:pt x="206" y="297"/>
                  </a:lnTo>
                  <a:lnTo>
                    <a:pt x="192" y="317"/>
                  </a:lnTo>
                  <a:lnTo>
                    <a:pt x="230" y="339"/>
                  </a:lnTo>
                  <a:lnTo>
                    <a:pt x="202" y="339"/>
                  </a:lnTo>
                  <a:lnTo>
                    <a:pt x="245" y="369"/>
                  </a:lnTo>
                  <a:lnTo>
                    <a:pt x="197" y="354"/>
                  </a:lnTo>
                  <a:lnTo>
                    <a:pt x="241" y="388"/>
                  </a:lnTo>
                  <a:lnTo>
                    <a:pt x="194" y="369"/>
                  </a:lnTo>
                  <a:lnTo>
                    <a:pt x="177" y="332"/>
                  </a:lnTo>
                  <a:lnTo>
                    <a:pt x="165" y="327"/>
                  </a:lnTo>
                  <a:lnTo>
                    <a:pt x="177" y="356"/>
                  </a:lnTo>
                  <a:lnTo>
                    <a:pt x="175" y="375"/>
                  </a:lnTo>
                  <a:lnTo>
                    <a:pt x="157" y="342"/>
                  </a:lnTo>
                  <a:lnTo>
                    <a:pt x="136" y="317"/>
                  </a:lnTo>
                  <a:lnTo>
                    <a:pt x="141" y="383"/>
                  </a:lnTo>
                  <a:lnTo>
                    <a:pt x="114" y="349"/>
                  </a:lnTo>
                  <a:lnTo>
                    <a:pt x="97" y="308"/>
                  </a:lnTo>
                  <a:lnTo>
                    <a:pt x="90" y="356"/>
                  </a:lnTo>
                  <a:lnTo>
                    <a:pt x="70" y="283"/>
                  </a:lnTo>
                  <a:lnTo>
                    <a:pt x="53" y="271"/>
                  </a:lnTo>
                  <a:lnTo>
                    <a:pt x="31" y="259"/>
                  </a:lnTo>
                  <a:lnTo>
                    <a:pt x="0" y="256"/>
                  </a:lnTo>
                  <a:lnTo>
                    <a:pt x="55" y="219"/>
                  </a:lnTo>
                  <a:lnTo>
                    <a:pt x="51" y="2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80" name="Freeform 116">
              <a:extLst>
                <a:ext uri="{FF2B5EF4-FFF2-40B4-BE49-F238E27FC236}">
                  <a16:creationId xmlns:a16="http://schemas.microsoft.com/office/drawing/2014/main" id="{43893340-9A8D-41C3-B0F1-CF20F691A812}"/>
                </a:ext>
              </a:extLst>
            </p:cNvPr>
            <p:cNvSpPr>
              <a:spLocks/>
            </p:cNvSpPr>
            <p:nvPr/>
          </p:nvSpPr>
          <p:spPr bwMode="auto">
            <a:xfrm>
              <a:off x="4760" y="2481"/>
              <a:ext cx="65" cy="73"/>
            </a:xfrm>
            <a:custGeom>
              <a:avLst/>
              <a:gdLst>
                <a:gd name="T0" fmla="*/ 0 w 131"/>
                <a:gd name="T1" fmla="*/ 45 h 148"/>
                <a:gd name="T2" fmla="*/ 8 w 131"/>
                <a:gd name="T3" fmla="*/ 30 h 148"/>
                <a:gd name="T4" fmla="*/ 21 w 131"/>
                <a:gd name="T5" fmla="*/ 27 h 148"/>
                <a:gd name="T6" fmla="*/ 31 w 131"/>
                <a:gd name="T7" fmla="*/ 13 h 148"/>
                <a:gd name="T8" fmla="*/ 49 w 131"/>
                <a:gd name="T9" fmla="*/ 4 h 148"/>
                <a:gd name="T10" fmla="*/ 62 w 131"/>
                <a:gd name="T11" fmla="*/ 0 h 148"/>
                <a:gd name="T12" fmla="*/ 65 w 131"/>
                <a:gd name="T13" fmla="*/ 12 h 148"/>
                <a:gd name="T14" fmla="*/ 61 w 131"/>
                <a:gd name="T15" fmla="*/ 21 h 148"/>
                <a:gd name="T16" fmla="*/ 49 w 131"/>
                <a:gd name="T17" fmla="*/ 19 h 148"/>
                <a:gd name="T18" fmla="*/ 42 w 131"/>
                <a:gd name="T19" fmla="*/ 19 h 148"/>
                <a:gd name="T20" fmla="*/ 54 w 131"/>
                <a:gd name="T21" fmla="*/ 13 h 148"/>
                <a:gd name="T22" fmla="*/ 43 w 131"/>
                <a:gd name="T23" fmla="*/ 14 h 148"/>
                <a:gd name="T24" fmla="*/ 31 w 131"/>
                <a:gd name="T25" fmla="*/ 24 h 148"/>
                <a:gd name="T26" fmla="*/ 34 w 131"/>
                <a:gd name="T27" fmla="*/ 30 h 148"/>
                <a:gd name="T28" fmla="*/ 45 w 131"/>
                <a:gd name="T29" fmla="*/ 22 h 148"/>
                <a:gd name="T30" fmla="*/ 55 w 131"/>
                <a:gd name="T31" fmla="*/ 20 h 148"/>
                <a:gd name="T32" fmla="*/ 38 w 131"/>
                <a:gd name="T33" fmla="*/ 35 h 148"/>
                <a:gd name="T34" fmla="*/ 59 w 131"/>
                <a:gd name="T35" fmla="*/ 25 h 148"/>
                <a:gd name="T36" fmla="*/ 58 w 131"/>
                <a:gd name="T37" fmla="*/ 33 h 148"/>
                <a:gd name="T38" fmla="*/ 40 w 131"/>
                <a:gd name="T39" fmla="*/ 46 h 148"/>
                <a:gd name="T40" fmla="*/ 23 w 131"/>
                <a:gd name="T41" fmla="*/ 46 h 148"/>
                <a:gd name="T42" fmla="*/ 18 w 131"/>
                <a:gd name="T43" fmla="*/ 44 h 148"/>
                <a:gd name="T44" fmla="*/ 27 w 131"/>
                <a:gd name="T45" fmla="*/ 73 h 148"/>
                <a:gd name="T46" fmla="*/ 7 w 131"/>
                <a:gd name="T47" fmla="*/ 44 h 148"/>
                <a:gd name="T48" fmla="*/ 0 w 131"/>
                <a:gd name="T49" fmla="*/ 45 h 148"/>
                <a:gd name="T50" fmla="*/ 0 w 131"/>
                <a:gd name="T51" fmla="*/ 45 h 14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31"/>
                <a:gd name="T79" fmla="*/ 0 h 148"/>
                <a:gd name="T80" fmla="*/ 131 w 131"/>
                <a:gd name="T81" fmla="*/ 148 h 14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31" h="148">
                  <a:moveTo>
                    <a:pt x="0" y="92"/>
                  </a:moveTo>
                  <a:lnTo>
                    <a:pt x="17" y="60"/>
                  </a:lnTo>
                  <a:lnTo>
                    <a:pt x="43" y="55"/>
                  </a:lnTo>
                  <a:lnTo>
                    <a:pt x="63" y="26"/>
                  </a:lnTo>
                  <a:lnTo>
                    <a:pt x="99" y="9"/>
                  </a:lnTo>
                  <a:lnTo>
                    <a:pt x="124" y="0"/>
                  </a:lnTo>
                  <a:lnTo>
                    <a:pt x="131" y="24"/>
                  </a:lnTo>
                  <a:lnTo>
                    <a:pt x="123" y="43"/>
                  </a:lnTo>
                  <a:lnTo>
                    <a:pt x="99" y="38"/>
                  </a:lnTo>
                  <a:lnTo>
                    <a:pt x="85" y="38"/>
                  </a:lnTo>
                  <a:lnTo>
                    <a:pt x="109" y="26"/>
                  </a:lnTo>
                  <a:lnTo>
                    <a:pt x="87" y="28"/>
                  </a:lnTo>
                  <a:lnTo>
                    <a:pt x="63" y="48"/>
                  </a:lnTo>
                  <a:lnTo>
                    <a:pt x="68" y="60"/>
                  </a:lnTo>
                  <a:lnTo>
                    <a:pt x="90" y="45"/>
                  </a:lnTo>
                  <a:lnTo>
                    <a:pt x="111" y="41"/>
                  </a:lnTo>
                  <a:lnTo>
                    <a:pt x="77" y="70"/>
                  </a:lnTo>
                  <a:lnTo>
                    <a:pt x="119" y="51"/>
                  </a:lnTo>
                  <a:lnTo>
                    <a:pt x="116" y="67"/>
                  </a:lnTo>
                  <a:lnTo>
                    <a:pt x="80" y="94"/>
                  </a:lnTo>
                  <a:lnTo>
                    <a:pt x="46" y="94"/>
                  </a:lnTo>
                  <a:lnTo>
                    <a:pt x="36" y="90"/>
                  </a:lnTo>
                  <a:lnTo>
                    <a:pt x="55" y="148"/>
                  </a:lnTo>
                  <a:lnTo>
                    <a:pt x="14" y="90"/>
                  </a:lnTo>
                  <a:lnTo>
                    <a:pt x="0" y="9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81" name="Freeform 117">
              <a:extLst>
                <a:ext uri="{FF2B5EF4-FFF2-40B4-BE49-F238E27FC236}">
                  <a16:creationId xmlns:a16="http://schemas.microsoft.com/office/drawing/2014/main" id="{48435E74-44B5-4C2B-A9C5-F9D29FC755F4}"/>
                </a:ext>
              </a:extLst>
            </p:cNvPr>
            <p:cNvSpPr>
              <a:spLocks/>
            </p:cNvSpPr>
            <p:nvPr/>
          </p:nvSpPr>
          <p:spPr bwMode="auto">
            <a:xfrm>
              <a:off x="4686" y="2521"/>
              <a:ext cx="69" cy="39"/>
            </a:xfrm>
            <a:custGeom>
              <a:avLst/>
              <a:gdLst>
                <a:gd name="T0" fmla="*/ 0 w 137"/>
                <a:gd name="T1" fmla="*/ 22 h 78"/>
                <a:gd name="T2" fmla="*/ 8 w 137"/>
                <a:gd name="T3" fmla="*/ 23 h 78"/>
                <a:gd name="T4" fmla="*/ 11 w 137"/>
                <a:gd name="T5" fmla="*/ 15 h 78"/>
                <a:gd name="T6" fmla="*/ 27 w 137"/>
                <a:gd name="T7" fmla="*/ 10 h 78"/>
                <a:gd name="T8" fmla="*/ 48 w 137"/>
                <a:gd name="T9" fmla="*/ 9 h 78"/>
                <a:gd name="T10" fmla="*/ 62 w 137"/>
                <a:gd name="T11" fmla="*/ 0 h 78"/>
                <a:gd name="T12" fmla="*/ 69 w 137"/>
                <a:gd name="T13" fmla="*/ 11 h 78"/>
                <a:gd name="T14" fmla="*/ 69 w 137"/>
                <a:gd name="T15" fmla="*/ 23 h 78"/>
                <a:gd name="T16" fmla="*/ 69 w 137"/>
                <a:gd name="T17" fmla="*/ 37 h 78"/>
                <a:gd name="T18" fmla="*/ 59 w 137"/>
                <a:gd name="T19" fmla="*/ 30 h 78"/>
                <a:gd name="T20" fmla="*/ 36 w 137"/>
                <a:gd name="T21" fmla="*/ 39 h 78"/>
                <a:gd name="T22" fmla="*/ 22 w 137"/>
                <a:gd name="T23" fmla="*/ 35 h 78"/>
                <a:gd name="T24" fmla="*/ 47 w 137"/>
                <a:gd name="T25" fmla="*/ 29 h 78"/>
                <a:gd name="T26" fmla="*/ 31 w 137"/>
                <a:gd name="T27" fmla="*/ 30 h 78"/>
                <a:gd name="T28" fmla="*/ 35 w 137"/>
                <a:gd name="T29" fmla="*/ 27 h 78"/>
                <a:gd name="T30" fmla="*/ 22 w 137"/>
                <a:gd name="T31" fmla="*/ 29 h 78"/>
                <a:gd name="T32" fmla="*/ 37 w 137"/>
                <a:gd name="T33" fmla="*/ 19 h 78"/>
                <a:gd name="T34" fmla="*/ 26 w 137"/>
                <a:gd name="T35" fmla="*/ 20 h 78"/>
                <a:gd name="T36" fmla="*/ 15 w 137"/>
                <a:gd name="T37" fmla="*/ 27 h 78"/>
                <a:gd name="T38" fmla="*/ 3 w 137"/>
                <a:gd name="T39" fmla="*/ 29 h 78"/>
                <a:gd name="T40" fmla="*/ 0 w 137"/>
                <a:gd name="T41" fmla="*/ 22 h 78"/>
                <a:gd name="T42" fmla="*/ 0 w 137"/>
                <a:gd name="T43" fmla="*/ 22 h 7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37"/>
                <a:gd name="T67" fmla="*/ 0 h 78"/>
                <a:gd name="T68" fmla="*/ 137 w 137"/>
                <a:gd name="T69" fmla="*/ 78 h 7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37" h="78">
                  <a:moveTo>
                    <a:pt x="0" y="43"/>
                  </a:moveTo>
                  <a:lnTo>
                    <a:pt x="15" y="46"/>
                  </a:lnTo>
                  <a:lnTo>
                    <a:pt x="22" y="29"/>
                  </a:lnTo>
                  <a:lnTo>
                    <a:pt x="54" y="20"/>
                  </a:lnTo>
                  <a:lnTo>
                    <a:pt x="96" y="17"/>
                  </a:lnTo>
                  <a:lnTo>
                    <a:pt x="124" y="0"/>
                  </a:lnTo>
                  <a:lnTo>
                    <a:pt x="137" y="22"/>
                  </a:lnTo>
                  <a:lnTo>
                    <a:pt x="137" y="46"/>
                  </a:lnTo>
                  <a:lnTo>
                    <a:pt x="137" y="73"/>
                  </a:lnTo>
                  <a:lnTo>
                    <a:pt x="118" y="60"/>
                  </a:lnTo>
                  <a:lnTo>
                    <a:pt x="71" y="78"/>
                  </a:lnTo>
                  <a:lnTo>
                    <a:pt x="44" y="70"/>
                  </a:lnTo>
                  <a:lnTo>
                    <a:pt x="93" y="58"/>
                  </a:lnTo>
                  <a:lnTo>
                    <a:pt x="61" y="60"/>
                  </a:lnTo>
                  <a:lnTo>
                    <a:pt x="69" y="53"/>
                  </a:lnTo>
                  <a:lnTo>
                    <a:pt x="44" y="58"/>
                  </a:lnTo>
                  <a:lnTo>
                    <a:pt x="74" y="37"/>
                  </a:lnTo>
                  <a:lnTo>
                    <a:pt x="51" y="39"/>
                  </a:lnTo>
                  <a:lnTo>
                    <a:pt x="29" y="54"/>
                  </a:lnTo>
                  <a:lnTo>
                    <a:pt x="6" y="58"/>
                  </a:lnTo>
                  <a:lnTo>
                    <a:pt x="0" y="4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82" name="Freeform 118">
              <a:extLst>
                <a:ext uri="{FF2B5EF4-FFF2-40B4-BE49-F238E27FC236}">
                  <a16:creationId xmlns:a16="http://schemas.microsoft.com/office/drawing/2014/main" id="{12A20869-6ECD-46C7-9633-AB6FBC293443}"/>
                </a:ext>
              </a:extLst>
            </p:cNvPr>
            <p:cNvSpPr>
              <a:spLocks/>
            </p:cNvSpPr>
            <p:nvPr/>
          </p:nvSpPr>
          <p:spPr bwMode="auto">
            <a:xfrm>
              <a:off x="4663" y="2548"/>
              <a:ext cx="76" cy="79"/>
            </a:xfrm>
            <a:custGeom>
              <a:avLst/>
              <a:gdLst>
                <a:gd name="T0" fmla="*/ 22 w 153"/>
                <a:gd name="T1" fmla="*/ 29 h 158"/>
                <a:gd name="T2" fmla="*/ 42 w 153"/>
                <a:gd name="T3" fmla="*/ 50 h 158"/>
                <a:gd name="T4" fmla="*/ 51 w 153"/>
                <a:gd name="T5" fmla="*/ 63 h 158"/>
                <a:gd name="T6" fmla="*/ 69 w 153"/>
                <a:gd name="T7" fmla="*/ 79 h 158"/>
                <a:gd name="T8" fmla="*/ 59 w 153"/>
                <a:gd name="T9" fmla="*/ 56 h 158"/>
                <a:gd name="T10" fmla="*/ 38 w 153"/>
                <a:gd name="T11" fmla="*/ 35 h 158"/>
                <a:gd name="T12" fmla="*/ 64 w 153"/>
                <a:gd name="T13" fmla="*/ 49 h 158"/>
                <a:gd name="T14" fmla="*/ 76 w 153"/>
                <a:gd name="T15" fmla="*/ 43 h 158"/>
                <a:gd name="T16" fmla="*/ 60 w 153"/>
                <a:gd name="T17" fmla="*/ 40 h 158"/>
                <a:gd name="T18" fmla="*/ 39 w 153"/>
                <a:gd name="T19" fmla="*/ 31 h 158"/>
                <a:gd name="T20" fmla="*/ 24 w 153"/>
                <a:gd name="T21" fmla="*/ 15 h 158"/>
                <a:gd name="T22" fmla="*/ 0 w 153"/>
                <a:gd name="T23" fmla="*/ 0 h 158"/>
                <a:gd name="T24" fmla="*/ 22 w 153"/>
                <a:gd name="T25" fmla="*/ 29 h 158"/>
                <a:gd name="T26" fmla="*/ 22 w 153"/>
                <a:gd name="T27" fmla="*/ 29 h 1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53"/>
                <a:gd name="T43" fmla="*/ 0 h 158"/>
                <a:gd name="T44" fmla="*/ 153 w 153"/>
                <a:gd name="T45" fmla="*/ 158 h 1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53" h="158">
                  <a:moveTo>
                    <a:pt x="44" y="58"/>
                  </a:moveTo>
                  <a:lnTo>
                    <a:pt x="85" y="99"/>
                  </a:lnTo>
                  <a:lnTo>
                    <a:pt x="102" y="126"/>
                  </a:lnTo>
                  <a:lnTo>
                    <a:pt x="139" y="158"/>
                  </a:lnTo>
                  <a:lnTo>
                    <a:pt x="119" y="112"/>
                  </a:lnTo>
                  <a:lnTo>
                    <a:pt x="76" y="70"/>
                  </a:lnTo>
                  <a:lnTo>
                    <a:pt x="129" y="97"/>
                  </a:lnTo>
                  <a:lnTo>
                    <a:pt x="153" y="85"/>
                  </a:lnTo>
                  <a:lnTo>
                    <a:pt x="120" y="80"/>
                  </a:lnTo>
                  <a:lnTo>
                    <a:pt x="78" y="61"/>
                  </a:lnTo>
                  <a:lnTo>
                    <a:pt x="49" y="29"/>
                  </a:lnTo>
                  <a:lnTo>
                    <a:pt x="0" y="0"/>
                  </a:lnTo>
                  <a:lnTo>
                    <a:pt x="44" y="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83" name="Freeform 119">
              <a:extLst>
                <a:ext uri="{FF2B5EF4-FFF2-40B4-BE49-F238E27FC236}">
                  <a16:creationId xmlns:a16="http://schemas.microsoft.com/office/drawing/2014/main" id="{38382F4D-5AF7-47F7-A435-B79334241BE5}"/>
                </a:ext>
              </a:extLst>
            </p:cNvPr>
            <p:cNvSpPr>
              <a:spLocks/>
            </p:cNvSpPr>
            <p:nvPr/>
          </p:nvSpPr>
          <p:spPr bwMode="auto">
            <a:xfrm>
              <a:off x="4759" y="2575"/>
              <a:ext cx="69" cy="50"/>
            </a:xfrm>
            <a:custGeom>
              <a:avLst/>
              <a:gdLst>
                <a:gd name="T0" fmla="*/ 0 w 139"/>
                <a:gd name="T1" fmla="*/ 29 h 100"/>
                <a:gd name="T2" fmla="*/ 22 w 139"/>
                <a:gd name="T3" fmla="*/ 26 h 100"/>
                <a:gd name="T4" fmla="*/ 27 w 139"/>
                <a:gd name="T5" fmla="*/ 32 h 100"/>
                <a:gd name="T6" fmla="*/ 43 w 139"/>
                <a:gd name="T7" fmla="*/ 23 h 100"/>
                <a:gd name="T8" fmla="*/ 43 w 139"/>
                <a:gd name="T9" fmla="*/ 13 h 100"/>
                <a:gd name="T10" fmla="*/ 62 w 139"/>
                <a:gd name="T11" fmla="*/ 0 h 100"/>
                <a:gd name="T12" fmla="*/ 69 w 139"/>
                <a:gd name="T13" fmla="*/ 19 h 100"/>
                <a:gd name="T14" fmla="*/ 61 w 139"/>
                <a:gd name="T15" fmla="*/ 13 h 100"/>
                <a:gd name="T16" fmla="*/ 38 w 139"/>
                <a:gd name="T17" fmla="*/ 32 h 100"/>
                <a:gd name="T18" fmla="*/ 22 w 139"/>
                <a:gd name="T19" fmla="*/ 39 h 100"/>
                <a:gd name="T20" fmla="*/ 10 w 139"/>
                <a:gd name="T21" fmla="*/ 37 h 100"/>
                <a:gd name="T22" fmla="*/ 0 w 139"/>
                <a:gd name="T23" fmla="*/ 50 h 100"/>
                <a:gd name="T24" fmla="*/ 0 w 139"/>
                <a:gd name="T25" fmla="*/ 29 h 100"/>
                <a:gd name="T26" fmla="*/ 0 w 139"/>
                <a:gd name="T27" fmla="*/ 29 h 1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9"/>
                <a:gd name="T43" fmla="*/ 0 h 100"/>
                <a:gd name="T44" fmla="*/ 139 w 139"/>
                <a:gd name="T45" fmla="*/ 100 h 1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9" h="100">
                  <a:moveTo>
                    <a:pt x="0" y="57"/>
                  </a:moveTo>
                  <a:lnTo>
                    <a:pt x="44" y="52"/>
                  </a:lnTo>
                  <a:lnTo>
                    <a:pt x="54" y="64"/>
                  </a:lnTo>
                  <a:lnTo>
                    <a:pt x="86" y="45"/>
                  </a:lnTo>
                  <a:lnTo>
                    <a:pt x="86" y="25"/>
                  </a:lnTo>
                  <a:lnTo>
                    <a:pt x="124" y="0"/>
                  </a:lnTo>
                  <a:lnTo>
                    <a:pt x="139" y="37"/>
                  </a:lnTo>
                  <a:lnTo>
                    <a:pt x="122" y="25"/>
                  </a:lnTo>
                  <a:lnTo>
                    <a:pt x="76" y="64"/>
                  </a:lnTo>
                  <a:lnTo>
                    <a:pt x="45" y="78"/>
                  </a:lnTo>
                  <a:lnTo>
                    <a:pt x="20" y="74"/>
                  </a:lnTo>
                  <a:lnTo>
                    <a:pt x="0" y="100"/>
                  </a:lnTo>
                  <a:lnTo>
                    <a:pt x="0" y="5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84" name="Freeform 120">
              <a:extLst>
                <a:ext uri="{FF2B5EF4-FFF2-40B4-BE49-F238E27FC236}">
                  <a16:creationId xmlns:a16="http://schemas.microsoft.com/office/drawing/2014/main" id="{E07168DB-0BA0-4FB7-B2A6-F511881F372A}"/>
                </a:ext>
              </a:extLst>
            </p:cNvPr>
            <p:cNvSpPr>
              <a:spLocks/>
            </p:cNvSpPr>
            <p:nvPr/>
          </p:nvSpPr>
          <p:spPr bwMode="auto">
            <a:xfrm>
              <a:off x="4764" y="2565"/>
              <a:ext cx="50" cy="41"/>
            </a:xfrm>
            <a:custGeom>
              <a:avLst/>
              <a:gdLst>
                <a:gd name="T0" fmla="*/ 16 w 100"/>
                <a:gd name="T1" fmla="*/ 41 h 83"/>
                <a:gd name="T2" fmla="*/ 42 w 100"/>
                <a:gd name="T3" fmla="*/ 28 h 83"/>
                <a:gd name="T4" fmla="*/ 50 w 100"/>
                <a:gd name="T5" fmla="*/ 21 h 83"/>
                <a:gd name="T6" fmla="*/ 33 w 100"/>
                <a:gd name="T7" fmla="*/ 26 h 83"/>
                <a:gd name="T8" fmla="*/ 26 w 100"/>
                <a:gd name="T9" fmla="*/ 22 h 83"/>
                <a:gd name="T10" fmla="*/ 37 w 100"/>
                <a:gd name="T11" fmla="*/ 10 h 83"/>
                <a:gd name="T12" fmla="*/ 38 w 100"/>
                <a:gd name="T13" fmla="*/ 0 h 83"/>
                <a:gd name="T14" fmla="*/ 30 w 100"/>
                <a:gd name="T15" fmla="*/ 2 h 83"/>
                <a:gd name="T16" fmla="*/ 28 w 100"/>
                <a:gd name="T17" fmla="*/ 12 h 83"/>
                <a:gd name="T18" fmla="*/ 21 w 100"/>
                <a:gd name="T19" fmla="*/ 13 h 83"/>
                <a:gd name="T20" fmla="*/ 17 w 100"/>
                <a:gd name="T21" fmla="*/ 12 h 83"/>
                <a:gd name="T22" fmla="*/ 15 w 100"/>
                <a:gd name="T23" fmla="*/ 19 h 83"/>
                <a:gd name="T24" fmla="*/ 8 w 100"/>
                <a:gd name="T25" fmla="*/ 19 h 83"/>
                <a:gd name="T26" fmla="*/ 0 w 100"/>
                <a:gd name="T27" fmla="*/ 17 h 83"/>
                <a:gd name="T28" fmla="*/ 2 w 100"/>
                <a:gd name="T29" fmla="*/ 22 h 83"/>
                <a:gd name="T30" fmla="*/ 11 w 100"/>
                <a:gd name="T31" fmla="*/ 27 h 83"/>
                <a:gd name="T32" fmla="*/ 17 w 100"/>
                <a:gd name="T33" fmla="*/ 29 h 83"/>
                <a:gd name="T34" fmla="*/ 2 w 100"/>
                <a:gd name="T35" fmla="*/ 41 h 83"/>
                <a:gd name="T36" fmla="*/ 16 w 100"/>
                <a:gd name="T37" fmla="*/ 41 h 83"/>
                <a:gd name="T38" fmla="*/ 16 w 100"/>
                <a:gd name="T39" fmla="*/ 41 h 8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0"/>
                <a:gd name="T61" fmla="*/ 0 h 83"/>
                <a:gd name="T62" fmla="*/ 100 w 100"/>
                <a:gd name="T63" fmla="*/ 83 h 8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0" h="83">
                  <a:moveTo>
                    <a:pt x="32" y="83"/>
                  </a:moveTo>
                  <a:lnTo>
                    <a:pt x="83" y="56"/>
                  </a:lnTo>
                  <a:lnTo>
                    <a:pt x="100" y="43"/>
                  </a:lnTo>
                  <a:lnTo>
                    <a:pt x="66" y="53"/>
                  </a:lnTo>
                  <a:lnTo>
                    <a:pt x="52" y="44"/>
                  </a:lnTo>
                  <a:lnTo>
                    <a:pt x="73" y="21"/>
                  </a:lnTo>
                  <a:lnTo>
                    <a:pt x="75" y="0"/>
                  </a:lnTo>
                  <a:lnTo>
                    <a:pt x="59" y="4"/>
                  </a:lnTo>
                  <a:lnTo>
                    <a:pt x="56" y="24"/>
                  </a:lnTo>
                  <a:lnTo>
                    <a:pt x="42" y="26"/>
                  </a:lnTo>
                  <a:lnTo>
                    <a:pt x="34" y="24"/>
                  </a:lnTo>
                  <a:lnTo>
                    <a:pt x="29" y="38"/>
                  </a:lnTo>
                  <a:lnTo>
                    <a:pt x="15" y="39"/>
                  </a:lnTo>
                  <a:lnTo>
                    <a:pt x="0" y="34"/>
                  </a:lnTo>
                  <a:lnTo>
                    <a:pt x="3" y="44"/>
                  </a:lnTo>
                  <a:lnTo>
                    <a:pt x="22" y="55"/>
                  </a:lnTo>
                  <a:lnTo>
                    <a:pt x="34" y="58"/>
                  </a:lnTo>
                  <a:lnTo>
                    <a:pt x="3" y="83"/>
                  </a:lnTo>
                  <a:lnTo>
                    <a:pt x="32" y="8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85" name="Freeform 121">
              <a:extLst>
                <a:ext uri="{FF2B5EF4-FFF2-40B4-BE49-F238E27FC236}">
                  <a16:creationId xmlns:a16="http://schemas.microsoft.com/office/drawing/2014/main" id="{BBF4711F-9A4E-48EA-A103-79D630C6AA38}"/>
                </a:ext>
              </a:extLst>
            </p:cNvPr>
            <p:cNvSpPr>
              <a:spLocks/>
            </p:cNvSpPr>
            <p:nvPr/>
          </p:nvSpPr>
          <p:spPr bwMode="auto">
            <a:xfrm>
              <a:off x="4753" y="2469"/>
              <a:ext cx="109" cy="240"/>
            </a:xfrm>
            <a:custGeom>
              <a:avLst/>
              <a:gdLst>
                <a:gd name="T0" fmla="*/ 102 w 219"/>
                <a:gd name="T1" fmla="*/ 52 h 480"/>
                <a:gd name="T2" fmla="*/ 109 w 219"/>
                <a:gd name="T3" fmla="*/ 87 h 480"/>
                <a:gd name="T4" fmla="*/ 101 w 219"/>
                <a:gd name="T5" fmla="*/ 140 h 480"/>
                <a:gd name="T6" fmla="*/ 92 w 219"/>
                <a:gd name="T7" fmla="*/ 164 h 480"/>
                <a:gd name="T8" fmla="*/ 81 w 219"/>
                <a:gd name="T9" fmla="*/ 175 h 480"/>
                <a:gd name="T10" fmla="*/ 83 w 219"/>
                <a:gd name="T11" fmla="*/ 210 h 480"/>
                <a:gd name="T12" fmla="*/ 84 w 219"/>
                <a:gd name="T13" fmla="*/ 240 h 480"/>
                <a:gd name="T14" fmla="*/ 56 w 219"/>
                <a:gd name="T15" fmla="*/ 197 h 480"/>
                <a:gd name="T16" fmla="*/ 34 w 219"/>
                <a:gd name="T17" fmla="*/ 188 h 480"/>
                <a:gd name="T18" fmla="*/ 16 w 219"/>
                <a:gd name="T19" fmla="*/ 186 h 480"/>
                <a:gd name="T20" fmla="*/ 0 w 219"/>
                <a:gd name="T21" fmla="*/ 164 h 480"/>
                <a:gd name="T22" fmla="*/ 21 w 219"/>
                <a:gd name="T23" fmla="*/ 175 h 480"/>
                <a:gd name="T24" fmla="*/ 36 w 219"/>
                <a:gd name="T25" fmla="*/ 179 h 480"/>
                <a:gd name="T26" fmla="*/ 62 w 219"/>
                <a:gd name="T27" fmla="*/ 172 h 480"/>
                <a:gd name="T28" fmla="*/ 84 w 219"/>
                <a:gd name="T29" fmla="*/ 158 h 480"/>
                <a:gd name="T30" fmla="*/ 90 w 219"/>
                <a:gd name="T31" fmla="*/ 133 h 480"/>
                <a:gd name="T32" fmla="*/ 95 w 219"/>
                <a:gd name="T33" fmla="*/ 109 h 480"/>
                <a:gd name="T34" fmla="*/ 84 w 219"/>
                <a:gd name="T35" fmla="*/ 113 h 480"/>
                <a:gd name="T36" fmla="*/ 81 w 219"/>
                <a:gd name="T37" fmla="*/ 82 h 480"/>
                <a:gd name="T38" fmla="*/ 79 w 219"/>
                <a:gd name="T39" fmla="*/ 66 h 480"/>
                <a:gd name="T40" fmla="*/ 87 w 219"/>
                <a:gd name="T41" fmla="*/ 53 h 480"/>
                <a:gd name="T42" fmla="*/ 87 w 219"/>
                <a:gd name="T43" fmla="*/ 26 h 480"/>
                <a:gd name="T44" fmla="*/ 79 w 219"/>
                <a:gd name="T45" fmla="*/ 0 h 480"/>
                <a:gd name="T46" fmla="*/ 92 w 219"/>
                <a:gd name="T47" fmla="*/ 16 h 480"/>
                <a:gd name="T48" fmla="*/ 98 w 219"/>
                <a:gd name="T49" fmla="*/ 42 h 480"/>
                <a:gd name="T50" fmla="*/ 102 w 219"/>
                <a:gd name="T51" fmla="*/ 52 h 480"/>
                <a:gd name="T52" fmla="*/ 102 w 219"/>
                <a:gd name="T53" fmla="*/ 52 h 48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19"/>
                <a:gd name="T82" fmla="*/ 0 h 480"/>
                <a:gd name="T83" fmla="*/ 219 w 219"/>
                <a:gd name="T84" fmla="*/ 480 h 48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19" h="480">
                  <a:moveTo>
                    <a:pt x="205" y="103"/>
                  </a:moveTo>
                  <a:lnTo>
                    <a:pt x="219" y="174"/>
                  </a:lnTo>
                  <a:lnTo>
                    <a:pt x="202" y="280"/>
                  </a:lnTo>
                  <a:lnTo>
                    <a:pt x="185" y="327"/>
                  </a:lnTo>
                  <a:lnTo>
                    <a:pt x="163" y="349"/>
                  </a:lnTo>
                  <a:lnTo>
                    <a:pt x="166" y="420"/>
                  </a:lnTo>
                  <a:lnTo>
                    <a:pt x="168" y="480"/>
                  </a:lnTo>
                  <a:lnTo>
                    <a:pt x="113" y="393"/>
                  </a:lnTo>
                  <a:lnTo>
                    <a:pt x="69" y="375"/>
                  </a:lnTo>
                  <a:lnTo>
                    <a:pt x="32" y="371"/>
                  </a:lnTo>
                  <a:lnTo>
                    <a:pt x="0" y="327"/>
                  </a:lnTo>
                  <a:lnTo>
                    <a:pt x="42" y="349"/>
                  </a:lnTo>
                  <a:lnTo>
                    <a:pt x="73" y="358"/>
                  </a:lnTo>
                  <a:lnTo>
                    <a:pt x="125" y="344"/>
                  </a:lnTo>
                  <a:lnTo>
                    <a:pt x="169" y="315"/>
                  </a:lnTo>
                  <a:lnTo>
                    <a:pt x="181" y="266"/>
                  </a:lnTo>
                  <a:lnTo>
                    <a:pt x="190" y="217"/>
                  </a:lnTo>
                  <a:lnTo>
                    <a:pt x="169" y="225"/>
                  </a:lnTo>
                  <a:lnTo>
                    <a:pt x="163" y="163"/>
                  </a:lnTo>
                  <a:lnTo>
                    <a:pt x="158" y="132"/>
                  </a:lnTo>
                  <a:lnTo>
                    <a:pt x="175" y="105"/>
                  </a:lnTo>
                  <a:lnTo>
                    <a:pt x="175" y="51"/>
                  </a:lnTo>
                  <a:lnTo>
                    <a:pt x="159" y="0"/>
                  </a:lnTo>
                  <a:lnTo>
                    <a:pt x="185" y="32"/>
                  </a:lnTo>
                  <a:lnTo>
                    <a:pt x="197" y="83"/>
                  </a:lnTo>
                  <a:lnTo>
                    <a:pt x="205" y="10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86" name="Freeform 122">
              <a:extLst>
                <a:ext uri="{FF2B5EF4-FFF2-40B4-BE49-F238E27FC236}">
                  <a16:creationId xmlns:a16="http://schemas.microsoft.com/office/drawing/2014/main" id="{C37CC397-E90C-49F8-B129-4D368C93493B}"/>
                </a:ext>
              </a:extLst>
            </p:cNvPr>
            <p:cNvSpPr>
              <a:spLocks/>
            </p:cNvSpPr>
            <p:nvPr/>
          </p:nvSpPr>
          <p:spPr bwMode="auto">
            <a:xfrm>
              <a:off x="4710" y="2585"/>
              <a:ext cx="42" cy="45"/>
            </a:xfrm>
            <a:custGeom>
              <a:avLst/>
              <a:gdLst>
                <a:gd name="T0" fmla="*/ 5 w 85"/>
                <a:gd name="T1" fmla="*/ 5 h 90"/>
                <a:gd name="T2" fmla="*/ 19 w 85"/>
                <a:gd name="T3" fmla="*/ 21 h 90"/>
                <a:gd name="T4" fmla="*/ 27 w 85"/>
                <a:gd name="T5" fmla="*/ 35 h 90"/>
                <a:gd name="T6" fmla="*/ 42 w 85"/>
                <a:gd name="T7" fmla="*/ 45 h 90"/>
                <a:gd name="T8" fmla="*/ 16 w 85"/>
                <a:gd name="T9" fmla="*/ 8 h 90"/>
                <a:gd name="T10" fmla="*/ 0 w 85"/>
                <a:gd name="T11" fmla="*/ 0 h 90"/>
                <a:gd name="T12" fmla="*/ 5 w 85"/>
                <a:gd name="T13" fmla="*/ 5 h 90"/>
                <a:gd name="T14" fmla="*/ 5 w 85"/>
                <a:gd name="T15" fmla="*/ 5 h 90"/>
                <a:gd name="T16" fmla="*/ 0 60000 65536"/>
                <a:gd name="T17" fmla="*/ 0 60000 65536"/>
                <a:gd name="T18" fmla="*/ 0 60000 65536"/>
                <a:gd name="T19" fmla="*/ 0 60000 65536"/>
                <a:gd name="T20" fmla="*/ 0 60000 65536"/>
                <a:gd name="T21" fmla="*/ 0 60000 65536"/>
                <a:gd name="T22" fmla="*/ 0 60000 65536"/>
                <a:gd name="T23" fmla="*/ 0 60000 65536"/>
                <a:gd name="T24" fmla="*/ 0 w 85"/>
                <a:gd name="T25" fmla="*/ 0 h 90"/>
                <a:gd name="T26" fmla="*/ 85 w 85"/>
                <a:gd name="T27" fmla="*/ 90 h 9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5" h="90">
                  <a:moveTo>
                    <a:pt x="10" y="9"/>
                  </a:moveTo>
                  <a:lnTo>
                    <a:pt x="38" y="42"/>
                  </a:lnTo>
                  <a:lnTo>
                    <a:pt x="55" y="70"/>
                  </a:lnTo>
                  <a:lnTo>
                    <a:pt x="85" y="90"/>
                  </a:lnTo>
                  <a:lnTo>
                    <a:pt x="32" y="15"/>
                  </a:lnTo>
                  <a:lnTo>
                    <a:pt x="0" y="0"/>
                  </a:lnTo>
                  <a:lnTo>
                    <a:pt x="10"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87" name="Freeform 123">
              <a:extLst>
                <a:ext uri="{FF2B5EF4-FFF2-40B4-BE49-F238E27FC236}">
                  <a16:creationId xmlns:a16="http://schemas.microsoft.com/office/drawing/2014/main" id="{33CA0AF7-041C-4B02-B792-14BF0E265E08}"/>
                </a:ext>
              </a:extLst>
            </p:cNvPr>
            <p:cNvSpPr>
              <a:spLocks/>
            </p:cNvSpPr>
            <p:nvPr/>
          </p:nvSpPr>
          <p:spPr bwMode="auto">
            <a:xfrm>
              <a:off x="4838" y="2586"/>
              <a:ext cx="40" cy="195"/>
            </a:xfrm>
            <a:custGeom>
              <a:avLst/>
              <a:gdLst>
                <a:gd name="T0" fmla="*/ 25 w 82"/>
                <a:gd name="T1" fmla="*/ 0 h 390"/>
                <a:gd name="T2" fmla="*/ 13 w 82"/>
                <a:gd name="T3" fmla="*/ 50 h 390"/>
                <a:gd name="T4" fmla="*/ 0 w 82"/>
                <a:gd name="T5" fmla="*/ 65 h 390"/>
                <a:gd name="T6" fmla="*/ 5 w 82"/>
                <a:gd name="T7" fmla="*/ 88 h 390"/>
                <a:gd name="T8" fmla="*/ 4 w 82"/>
                <a:gd name="T9" fmla="*/ 107 h 390"/>
                <a:gd name="T10" fmla="*/ 0 w 82"/>
                <a:gd name="T11" fmla="*/ 195 h 390"/>
                <a:gd name="T12" fmla="*/ 7 w 82"/>
                <a:gd name="T13" fmla="*/ 186 h 390"/>
                <a:gd name="T14" fmla="*/ 10 w 82"/>
                <a:gd name="T15" fmla="*/ 111 h 390"/>
                <a:gd name="T16" fmla="*/ 23 w 82"/>
                <a:gd name="T17" fmla="*/ 62 h 390"/>
                <a:gd name="T18" fmla="*/ 40 w 82"/>
                <a:gd name="T19" fmla="*/ 31 h 390"/>
                <a:gd name="T20" fmla="*/ 25 w 82"/>
                <a:gd name="T21" fmla="*/ 0 h 390"/>
                <a:gd name="T22" fmla="*/ 25 w 82"/>
                <a:gd name="T23" fmla="*/ 0 h 39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2"/>
                <a:gd name="T37" fmla="*/ 0 h 390"/>
                <a:gd name="T38" fmla="*/ 82 w 82"/>
                <a:gd name="T39" fmla="*/ 390 h 39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2" h="390">
                  <a:moveTo>
                    <a:pt x="51" y="0"/>
                  </a:moveTo>
                  <a:lnTo>
                    <a:pt x="26" y="100"/>
                  </a:lnTo>
                  <a:lnTo>
                    <a:pt x="0" y="129"/>
                  </a:lnTo>
                  <a:lnTo>
                    <a:pt x="11" y="176"/>
                  </a:lnTo>
                  <a:lnTo>
                    <a:pt x="9" y="213"/>
                  </a:lnTo>
                  <a:lnTo>
                    <a:pt x="0" y="390"/>
                  </a:lnTo>
                  <a:lnTo>
                    <a:pt x="14" y="371"/>
                  </a:lnTo>
                  <a:lnTo>
                    <a:pt x="21" y="222"/>
                  </a:lnTo>
                  <a:lnTo>
                    <a:pt x="48" y="124"/>
                  </a:lnTo>
                  <a:lnTo>
                    <a:pt x="82" y="62"/>
                  </a:lnTo>
                  <a:lnTo>
                    <a:pt x="5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88" name="Freeform 124">
              <a:extLst>
                <a:ext uri="{FF2B5EF4-FFF2-40B4-BE49-F238E27FC236}">
                  <a16:creationId xmlns:a16="http://schemas.microsoft.com/office/drawing/2014/main" id="{6B13BA39-F940-4EAB-9E61-362B30908950}"/>
                </a:ext>
              </a:extLst>
            </p:cNvPr>
            <p:cNvSpPr>
              <a:spLocks/>
            </p:cNvSpPr>
            <p:nvPr/>
          </p:nvSpPr>
          <p:spPr bwMode="auto">
            <a:xfrm>
              <a:off x="4906" y="2549"/>
              <a:ext cx="29" cy="183"/>
            </a:xfrm>
            <a:custGeom>
              <a:avLst/>
              <a:gdLst>
                <a:gd name="T0" fmla="*/ 0 w 60"/>
                <a:gd name="T1" fmla="*/ 86 h 366"/>
                <a:gd name="T2" fmla="*/ 13 w 60"/>
                <a:gd name="T3" fmla="*/ 122 h 366"/>
                <a:gd name="T4" fmla="*/ 19 w 60"/>
                <a:gd name="T5" fmla="*/ 183 h 366"/>
                <a:gd name="T6" fmla="*/ 25 w 60"/>
                <a:gd name="T7" fmla="*/ 95 h 366"/>
                <a:gd name="T8" fmla="*/ 29 w 60"/>
                <a:gd name="T9" fmla="*/ 57 h 366"/>
                <a:gd name="T10" fmla="*/ 16 w 60"/>
                <a:gd name="T11" fmla="*/ 0 h 366"/>
                <a:gd name="T12" fmla="*/ 21 w 60"/>
                <a:gd name="T13" fmla="*/ 67 h 366"/>
                <a:gd name="T14" fmla="*/ 0 w 60"/>
                <a:gd name="T15" fmla="*/ 86 h 366"/>
                <a:gd name="T16" fmla="*/ 0 w 60"/>
                <a:gd name="T17" fmla="*/ 86 h 36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0"/>
                <a:gd name="T28" fmla="*/ 0 h 366"/>
                <a:gd name="T29" fmla="*/ 60 w 60"/>
                <a:gd name="T30" fmla="*/ 366 h 36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0" h="366">
                  <a:moveTo>
                    <a:pt x="0" y="171"/>
                  </a:moveTo>
                  <a:lnTo>
                    <a:pt x="27" y="244"/>
                  </a:lnTo>
                  <a:lnTo>
                    <a:pt x="39" y="366"/>
                  </a:lnTo>
                  <a:lnTo>
                    <a:pt x="51" y="190"/>
                  </a:lnTo>
                  <a:lnTo>
                    <a:pt x="60" y="114"/>
                  </a:lnTo>
                  <a:lnTo>
                    <a:pt x="33" y="0"/>
                  </a:lnTo>
                  <a:lnTo>
                    <a:pt x="43" y="134"/>
                  </a:lnTo>
                  <a:lnTo>
                    <a:pt x="0"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89" name="Freeform 125">
              <a:extLst>
                <a:ext uri="{FF2B5EF4-FFF2-40B4-BE49-F238E27FC236}">
                  <a16:creationId xmlns:a16="http://schemas.microsoft.com/office/drawing/2014/main" id="{1120D181-1442-46F6-A69F-D232019CBE76}"/>
                </a:ext>
              </a:extLst>
            </p:cNvPr>
            <p:cNvSpPr>
              <a:spLocks/>
            </p:cNvSpPr>
            <p:nvPr/>
          </p:nvSpPr>
          <p:spPr bwMode="auto">
            <a:xfrm>
              <a:off x="4744" y="2638"/>
              <a:ext cx="65" cy="67"/>
            </a:xfrm>
            <a:custGeom>
              <a:avLst/>
              <a:gdLst>
                <a:gd name="T0" fmla="*/ 0 w 131"/>
                <a:gd name="T1" fmla="*/ 0 h 134"/>
                <a:gd name="T2" fmla="*/ 25 w 131"/>
                <a:gd name="T3" fmla="*/ 9 h 134"/>
                <a:gd name="T4" fmla="*/ 45 w 131"/>
                <a:gd name="T5" fmla="*/ 17 h 134"/>
                <a:gd name="T6" fmla="*/ 43 w 131"/>
                <a:gd name="T7" fmla="*/ 31 h 134"/>
                <a:gd name="T8" fmla="*/ 52 w 131"/>
                <a:gd name="T9" fmla="*/ 48 h 134"/>
                <a:gd name="T10" fmla="*/ 65 w 131"/>
                <a:gd name="T11" fmla="*/ 67 h 134"/>
                <a:gd name="T12" fmla="*/ 40 w 131"/>
                <a:gd name="T13" fmla="*/ 47 h 134"/>
                <a:gd name="T14" fmla="*/ 26 w 131"/>
                <a:gd name="T15" fmla="*/ 24 h 134"/>
                <a:gd name="T16" fmla="*/ 7 w 131"/>
                <a:gd name="T17" fmla="*/ 11 h 134"/>
                <a:gd name="T18" fmla="*/ 0 w 131"/>
                <a:gd name="T19" fmla="*/ 0 h 134"/>
                <a:gd name="T20" fmla="*/ 0 w 131"/>
                <a:gd name="T21" fmla="*/ 0 h 13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31"/>
                <a:gd name="T34" fmla="*/ 0 h 134"/>
                <a:gd name="T35" fmla="*/ 131 w 131"/>
                <a:gd name="T36" fmla="*/ 134 h 13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31" h="134">
                  <a:moveTo>
                    <a:pt x="0" y="0"/>
                  </a:moveTo>
                  <a:lnTo>
                    <a:pt x="51" y="17"/>
                  </a:lnTo>
                  <a:lnTo>
                    <a:pt x="90" y="34"/>
                  </a:lnTo>
                  <a:lnTo>
                    <a:pt x="87" y="61"/>
                  </a:lnTo>
                  <a:lnTo>
                    <a:pt x="105" y="95"/>
                  </a:lnTo>
                  <a:lnTo>
                    <a:pt x="131" y="134"/>
                  </a:lnTo>
                  <a:lnTo>
                    <a:pt x="80" y="93"/>
                  </a:lnTo>
                  <a:lnTo>
                    <a:pt x="53" y="48"/>
                  </a:lnTo>
                  <a:lnTo>
                    <a:pt x="14" y="22"/>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90" name="Freeform 126">
              <a:extLst>
                <a:ext uri="{FF2B5EF4-FFF2-40B4-BE49-F238E27FC236}">
                  <a16:creationId xmlns:a16="http://schemas.microsoft.com/office/drawing/2014/main" id="{1D799E46-4BD4-4C47-B916-B42331F0D6E5}"/>
                </a:ext>
              </a:extLst>
            </p:cNvPr>
            <p:cNvSpPr>
              <a:spLocks/>
            </p:cNvSpPr>
            <p:nvPr/>
          </p:nvSpPr>
          <p:spPr bwMode="auto">
            <a:xfrm>
              <a:off x="4641" y="2545"/>
              <a:ext cx="58" cy="43"/>
            </a:xfrm>
            <a:custGeom>
              <a:avLst/>
              <a:gdLst>
                <a:gd name="T0" fmla="*/ 48 w 115"/>
                <a:gd name="T1" fmla="*/ 33 h 85"/>
                <a:gd name="T2" fmla="*/ 37 w 115"/>
                <a:gd name="T3" fmla="*/ 33 h 85"/>
                <a:gd name="T4" fmla="*/ 25 w 115"/>
                <a:gd name="T5" fmla="*/ 24 h 85"/>
                <a:gd name="T6" fmla="*/ 39 w 115"/>
                <a:gd name="T7" fmla="*/ 22 h 85"/>
                <a:gd name="T8" fmla="*/ 27 w 115"/>
                <a:gd name="T9" fmla="*/ 17 h 85"/>
                <a:gd name="T10" fmla="*/ 18 w 115"/>
                <a:gd name="T11" fmla="*/ 17 h 85"/>
                <a:gd name="T12" fmla="*/ 11 w 115"/>
                <a:gd name="T13" fmla="*/ 0 h 85"/>
                <a:gd name="T14" fmla="*/ 0 w 115"/>
                <a:gd name="T15" fmla="*/ 4 h 85"/>
                <a:gd name="T16" fmla="*/ 21 w 115"/>
                <a:gd name="T17" fmla="*/ 30 h 85"/>
                <a:gd name="T18" fmla="*/ 39 w 115"/>
                <a:gd name="T19" fmla="*/ 43 h 85"/>
                <a:gd name="T20" fmla="*/ 58 w 115"/>
                <a:gd name="T21" fmla="*/ 42 h 85"/>
                <a:gd name="T22" fmla="*/ 48 w 115"/>
                <a:gd name="T23" fmla="*/ 33 h 85"/>
                <a:gd name="T24" fmla="*/ 48 w 115"/>
                <a:gd name="T25" fmla="*/ 33 h 8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5"/>
                <a:gd name="T40" fmla="*/ 0 h 85"/>
                <a:gd name="T41" fmla="*/ 115 w 115"/>
                <a:gd name="T42" fmla="*/ 85 h 8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5" h="85">
                  <a:moveTo>
                    <a:pt x="96" y="65"/>
                  </a:moveTo>
                  <a:lnTo>
                    <a:pt x="74" y="66"/>
                  </a:lnTo>
                  <a:lnTo>
                    <a:pt x="49" y="48"/>
                  </a:lnTo>
                  <a:lnTo>
                    <a:pt x="78" y="43"/>
                  </a:lnTo>
                  <a:lnTo>
                    <a:pt x="54" y="34"/>
                  </a:lnTo>
                  <a:lnTo>
                    <a:pt x="35" y="33"/>
                  </a:lnTo>
                  <a:lnTo>
                    <a:pt x="22" y="0"/>
                  </a:lnTo>
                  <a:lnTo>
                    <a:pt x="0" y="7"/>
                  </a:lnTo>
                  <a:lnTo>
                    <a:pt x="42" y="60"/>
                  </a:lnTo>
                  <a:lnTo>
                    <a:pt x="78" y="85"/>
                  </a:lnTo>
                  <a:lnTo>
                    <a:pt x="115" y="83"/>
                  </a:lnTo>
                  <a:lnTo>
                    <a:pt x="96" y="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91" name="Freeform 127">
              <a:extLst>
                <a:ext uri="{FF2B5EF4-FFF2-40B4-BE49-F238E27FC236}">
                  <a16:creationId xmlns:a16="http://schemas.microsoft.com/office/drawing/2014/main" id="{2101C4BB-F3E5-4C1D-B2E3-5CBCFB80724C}"/>
                </a:ext>
              </a:extLst>
            </p:cNvPr>
            <p:cNvSpPr>
              <a:spLocks/>
            </p:cNvSpPr>
            <p:nvPr/>
          </p:nvSpPr>
          <p:spPr bwMode="auto">
            <a:xfrm>
              <a:off x="4845" y="2454"/>
              <a:ext cx="12" cy="56"/>
            </a:xfrm>
            <a:custGeom>
              <a:avLst/>
              <a:gdLst>
                <a:gd name="T0" fmla="*/ 0 w 24"/>
                <a:gd name="T1" fmla="*/ 51 h 110"/>
                <a:gd name="T2" fmla="*/ 8 w 24"/>
                <a:gd name="T3" fmla="*/ 40 h 110"/>
                <a:gd name="T4" fmla="*/ 4 w 24"/>
                <a:gd name="T5" fmla="*/ 26 h 110"/>
                <a:gd name="T6" fmla="*/ 4 w 24"/>
                <a:gd name="T7" fmla="*/ 0 h 110"/>
                <a:gd name="T8" fmla="*/ 9 w 24"/>
                <a:gd name="T9" fmla="*/ 25 h 110"/>
                <a:gd name="T10" fmla="*/ 12 w 24"/>
                <a:gd name="T11" fmla="*/ 41 h 110"/>
                <a:gd name="T12" fmla="*/ 6 w 24"/>
                <a:gd name="T13" fmla="*/ 56 h 110"/>
                <a:gd name="T14" fmla="*/ 0 w 24"/>
                <a:gd name="T15" fmla="*/ 51 h 110"/>
                <a:gd name="T16" fmla="*/ 0 w 24"/>
                <a:gd name="T17" fmla="*/ 51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4"/>
                <a:gd name="T28" fmla="*/ 0 h 110"/>
                <a:gd name="T29" fmla="*/ 24 w 24"/>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4" h="110">
                  <a:moveTo>
                    <a:pt x="0" y="100"/>
                  </a:moveTo>
                  <a:lnTo>
                    <a:pt x="15" y="78"/>
                  </a:lnTo>
                  <a:lnTo>
                    <a:pt x="7" y="51"/>
                  </a:lnTo>
                  <a:lnTo>
                    <a:pt x="7" y="0"/>
                  </a:lnTo>
                  <a:lnTo>
                    <a:pt x="18" y="49"/>
                  </a:lnTo>
                  <a:lnTo>
                    <a:pt x="24" y="81"/>
                  </a:lnTo>
                  <a:lnTo>
                    <a:pt x="12" y="110"/>
                  </a:lnTo>
                  <a:lnTo>
                    <a:pt x="0" y="10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92" name="Freeform 128">
              <a:extLst>
                <a:ext uri="{FF2B5EF4-FFF2-40B4-BE49-F238E27FC236}">
                  <a16:creationId xmlns:a16="http://schemas.microsoft.com/office/drawing/2014/main" id="{7002AC05-EDD3-4766-8ED4-67AD16CD6D70}"/>
                </a:ext>
              </a:extLst>
            </p:cNvPr>
            <p:cNvSpPr>
              <a:spLocks/>
            </p:cNvSpPr>
            <p:nvPr/>
          </p:nvSpPr>
          <p:spPr bwMode="auto">
            <a:xfrm>
              <a:off x="4565" y="2362"/>
              <a:ext cx="49" cy="86"/>
            </a:xfrm>
            <a:custGeom>
              <a:avLst/>
              <a:gdLst>
                <a:gd name="T0" fmla="*/ 10 w 96"/>
                <a:gd name="T1" fmla="*/ 50 h 171"/>
                <a:gd name="T2" fmla="*/ 14 w 96"/>
                <a:gd name="T3" fmla="*/ 72 h 171"/>
                <a:gd name="T4" fmla="*/ 32 w 96"/>
                <a:gd name="T5" fmla="*/ 86 h 171"/>
                <a:gd name="T6" fmla="*/ 23 w 96"/>
                <a:gd name="T7" fmla="*/ 68 h 171"/>
                <a:gd name="T8" fmla="*/ 24 w 96"/>
                <a:gd name="T9" fmla="*/ 47 h 171"/>
                <a:gd name="T10" fmla="*/ 33 w 96"/>
                <a:gd name="T11" fmla="*/ 64 h 171"/>
                <a:gd name="T12" fmla="*/ 49 w 96"/>
                <a:gd name="T13" fmla="*/ 66 h 171"/>
                <a:gd name="T14" fmla="*/ 38 w 96"/>
                <a:gd name="T15" fmla="*/ 53 h 171"/>
                <a:gd name="T16" fmla="*/ 33 w 96"/>
                <a:gd name="T17" fmla="*/ 39 h 171"/>
                <a:gd name="T18" fmla="*/ 33 w 96"/>
                <a:gd name="T19" fmla="*/ 25 h 171"/>
                <a:gd name="T20" fmla="*/ 42 w 96"/>
                <a:gd name="T21" fmla="*/ 29 h 171"/>
                <a:gd name="T22" fmla="*/ 46 w 96"/>
                <a:gd name="T23" fmla="*/ 17 h 171"/>
                <a:gd name="T24" fmla="*/ 41 w 96"/>
                <a:gd name="T25" fmla="*/ 0 h 171"/>
                <a:gd name="T26" fmla="*/ 40 w 96"/>
                <a:gd name="T27" fmla="*/ 21 h 171"/>
                <a:gd name="T28" fmla="*/ 29 w 96"/>
                <a:gd name="T29" fmla="*/ 16 h 171"/>
                <a:gd name="T30" fmla="*/ 29 w 96"/>
                <a:gd name="T31" fmla="*/ 38 h 171"/>
                <a:gd name="T32" fmla="*/ 21 w 96"/>
                <a:gd name="T33" fmla="*/ 31 h 171"/>
                <a:gd name="T34" fmla="*/ 17 w 96"/>
                <a:gd name="T35" fmla="*/ 58 h 171"/>
                <a:gd name="T36" fmla="*/ 12 w 96"/>
                <a:gd name="T37" fmla="*/ 32 h 171"/>
                <a:gd name="T38" fmla="*/ 3 w 96"/>
                <a:gd name="T39" fmla="*/ 49 h 171"/>
                <a:gd name="T40" fmla="*/ 0 w 96"/>
                <a:gd name="T41" fmla="*/ 63 h 171"/>
                <a:gd name="T42" fmla="*/ 9 w 96"/>
                <a:gd name="T43" fmla="*/ 68 h 171"/>
                <a:gd name="T44" fmla="*/ 10 w 96"/>
                <a:gd name="T45" fmla="*/ 50 h 171"/>
                <a:gd name="T46" fmla="*/ 10 w 96"/>
                <a:gd name="T47" fmla="*/ 50 h 17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6"/>
                <a:gd name="T73" fmla="*/ 0 h 171"/>
                <a:gd name="T74" fmla="*/ 96 w 96"/>
                <a:gd name="T75" fmla="*/ 171 h 17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6" h="171">
                  <a:moveTo>
                    <a:pt x="20" y="100"/>
                  </a:moveTo>
                  <a:lnTo>
                    <a:pt x="27" y="144"/>
                  </a:lnTo>
                  <a:lnTo>
                    <a:pt x="62" y="171"/>
                  </a:lnTo>
                  <a:lnTo>
                    <a:pt x="45" y="136"/>
                  </a:lnTo>
                  <a:lnTo>
                    <a:pt x="47" y="93"/>
                  </a:lnTo>
                  <a:lnTo>
                    <a:pt x="64" y="127"/>
                  </a:lnTo>
                  <a:lnTo>
                    <a:pt x="96" y="131"/>
                  </a:lnTo>
                  <a:lnTo>
                    <a:pt x="74" y="105"/>
                  </a:lnTo>
                  <a:lnTo>
                    <a:pt x="64" y="78"/>
                  </a:lnTo>
                  <a:lnTo>
                    <a:pt x="64" y="49"/>
                  </a:lnTo>
                  <a:lnTo>
                    <a:pt x="83" y="58"/>
                  </a:lnTo>
                  <a:lnTo>
                    <a:pt x="90" y="34"/>
                  </a:lnTo>
                  <a:lnTo>
                    <a:pt x="81" y="0"/>
                  </a:lnTo>
                  <a:lnTo>
                    <a:pt x="78" y="41"/>
                  </a:lnTo>
                  <a:lnTo>
                    <a:pt x="57" y="32"/>
                  </a:lnTo>
                  <a:lnTo>
                    <a:pt x="57" y="75"/>
                  </a:lnTo>
                  <a:lnTo>
                    <a:pt x="42" y="61"/>
                  </a:lnTo>
                  <a:lnTo>
                    <a:pt x="34" y="115"/>
                  </a:lnTo>
                  <a:lnTo>
                    <a:pt x="23" y="64"/>
                  </a:lnTo>
                  <a:lnTo>
                    <a:pt x="6" y="97"/>
                  </a:lnTo>
                  <a:lnTo>
                    <a:pt x="0" y="125"/>
                  </a:lnTo>
                  <a:lnTo>
                    <a:pt x="17" y="136"/>
                  </a:lnTo>
                  <a:lnTo>
                    <a:pt x="20" y="10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93" name="Freeform 129">
              <a:extLst>
                <a:ext uri="{FF2B5EF4-FFF2-40B4-BE49-F238E27FC236}">
                  <a16:creationId xmlns:a16="http://schemas.microsoft.com/office/drawing/2014/main" id="{648B555D-7A6D-42EA-A632-5FB354075644}"/>
                </a:ext>
              </a:extLst>
            </p:cNvPr>
            <p:cNvSpPr>
              <a:spLocks/>
            </p:cNvSpPr>
            <p:nvPr/>
          </p:nvSpPr>
          <p:spPr bwMode="auto">
            <a:xfrm>
              <a:off x="4615" y="2344"/>
              <a:ext cx="21" cy="56"/>
            </a:xfrm>
            <a:custGeom>
              <a:avLst/>
              <a:gdLst>
                <a:gd name="T0" fmla="*/ 0 w 43"/>
                <a:gd name="T1" fmla="*/ 15 h 112"/>
                <a:gd name="T2" fmla="*/ 4 w 43"/>
                <a:gd name="T3" fmla="*/ 35 h 112"/>
                <a:gd name="T4" fmla="*/ 21 w 43"/>
                <a:gd name="T5" fmla="*/ 56 h 112"/>
                <a:gd name="T6" fmla="*/ 13 w 43"/>
                <a:gd name="T7" fmla="*/ 31 h 112"/>
                <a:gd name="T8" fmla="*/ 18 w 43"/>
                <a:gd name="T9" fmla="*/ 0 h 112"/>
                <a:gd name="T10" fmla="*/ 7 w 43"/>
                <a:gd name="T11" fmla="*/ 27 h 112"/>
                <a:gd name="T12" fmla="*/ 7 w 43"/>
                <a:gd name="T13" fmla="*/ 2 h 112"/>
                <a:gd name="T14" fmla="*/ 0 w 43"/>
                <a:gd name="T15" fmla="*/ 15 h 112"/>
                <a:gd name="T16" fmla="*/ 0 w 43"/>
                <a:gd name="T17" fmla="*/ 15 h 1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3"/>
                <a:gd name="T28" fmla="*/ 0 h 112"/>
                <a:gd name="T29" fmla="*/ 43 w 43"/>
                <a:gd name="T30" fmla="*/ 112 h 11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3" h="112">
                  <a:moveTo>
                    <a:pt x="0" y="29"/>
                  </a:moveTo>
                  <a:lnTo>
                    <a:pt x="9" y="70"/>
                  </a:lnTo>
                  <a:lnTo>
                    <a:pt x="43" y="112"/>
                  </a:lnTo>
                  <a:lnTo>
                    <a:pt x="27" y="61"/>
                  </a:lnTo>
                  <a:lnTo>
                    <a:pt x="36" y="0"/>
                  </a:lnTo>
                  <a:lnTo>
                    <a:pt x="15" y="53"/>
                  </a:lnTo>
                  <a:lnTo>
                    <a:pt x="15" y="4"/>
                  </a:ln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94" name="Freeform 130">
              <a:extLst>
                <a:ext uri="{FF2B5EF4-FFF2-40B4-BE49-F238E27FC236}">
                  <a16:creationId xmlns:a16="http://schemas.microsoft.com/office/drawing/2014/main" id="{E8FF2FDD-D0DF-418C-8D49-62E3BD1EF881}"/>
                </a:ext>
              </a:extLst>
            </p:cNvPr>
            <p:cNvSpPr>
              <a:spLocks/>
            </p:cNvSpPr>
            <p:nvPr/>
          </p:nvSpPr>
          <p:spPr bwMode="auto">
            <a:xfrm>
              <a:off x="4564" y="2440"/>
              <a:ext cx="37" cy="51"/>
            </a:xfrm>
            <a:custGeom>
              <a:avLst/>
              <a:gdLst>
                <a:gd name="T0" fmla="*/ 29 w 75"/>
                <a:gd name="T1" fmla="*/ 27 h 102"/>
                <a:gd name="T2" fmla="*/ 14 w 75"/>
                <a:gd name="T3" fmla="*/ 16 h 102"/>
                <a:gd name="T4" fmla="*/ 0 w 75"/>
                <a:gd name="T5" fmla="*/ 0 h 102"/>
                <a:gd name="T6" fmla="*/ 11 w 75"/>
                <a:gd name="T7" fmla="*/ 25 h 102"/>
                <a:gd name="T8" fmla="*/ 28 w 75"/>
                <a:gd name="T9" fmla="*/ 33 h 102"/>
                <a:gd name="T10" fmla="*/ 17 w 75"/>
                <a:gd name="T11" fmla="*/ 32 h 102"/>
                <a:gd name="T12" fmla="*/ 2 w 75"/>
                <a:gd name="T13" fmla="*/ 23 h 102"/>
                <a:gd name="T14" fmla="*/ 11 w 75"/>
                <a:gd name="T15" fmla="*/ 38 h 102"/>
                <a:gd name="T16" fmla="*/ 26 w 75"/>
                <a:gd name="T17" fmla="*/ 42 h 102"/>
                <a:gd name="T18" fmla="*/ 37 w 75"/>
                <a:gd name="T19" fmla="*/ 51 h 102"/>
                <a:gd name="T20" fmla="*/ 29 w 75"/>
                <a:gd name="T21" fmla="*/ 27 h 102"/>
                <a:gd name="T22" fmla="*/ 29 w 75"/>
                <a:gd name="T23" fmla="*/ 27 h 1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5"/>
                <a:gd name="T37" fmla="*/ 0 h 102"/>
                <a:gd name="T38" fmla="*/ 75 w 75"/>
                <a:gd name="T39" fmla="*/ 102 h 1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5" h="102">
                  <a:moveTo>
                    <a:pt x="58" y="53"/>
                  </a:moveTo>
                  <a:lnTo>
                    <a:pt x="29" y="32"/>
                  </a:lnTo>
                  <a:lnTo>
                    <a:pt x="0" y="0"/>
                  </a:lnTo>
                  <a:lnTo>
                    <a:pt x="22" y="49"/>
                  </a:lnTo>
                  <a:lnTo>
                    <a:pt x="56" y="66"/>
                  </a:lnTo>
                  <a:lnTo>
                    <a:pt x="34" y="63"/>
                  </a:lnTo>
                  <a:lnTo>
                    <a:pt x="5" y="46"/>
                  </a:lnTo>
                  <a:lnTo>
                    <a:pt x="22" y="75"/>
                  </a:lnTo>
                  <a:lnTo>
                    <a:pt x="53" y="83"/>
                  </a:lnTo>
                  <a:lnTo>
                    <a:pt x="75" y="102"/>
                  </a:lnTo>
                  <a:lnTo>
                    <a:pt x="58" y="5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95" name="Freeform 131">
              <a:extLst>
                <a:ext uri="{FF2B5EF4-FFF2-40B4-BE49-F238E27FC236}">
                  <a16:creationId xmlns:a16="http://schemas.microsoft.com/office/drawing/2014/main" id="{995A3352-9EBF-4726-9122-E0A3E129656F}"/>
                </a:ext>
              </a:extLst>
            </p:cNvPr>
            <p:cNvSpPr>
              <a:spLocks/>
            </p:cNvSpPr>
            <p:nvPr/>
          </p:nvSpPr>
          <p:spPr bwMode="auto">
            <a:xfrm>
              <a:off x="4787" y="2604"/>
              <a:ext cx="32" cy="28"/>
            </a:xfrm>
            <a:custGeom>
              <a:avLst/>
              <a:gdLst>
                <a:gd name="T0" fmla="*/ 0 w 64"/>
                <a:gd name="T1" fmla="*/ 12 h 56"/>
                <a:gd name="T2" fmla="*/ 30 w 64"/>
                <a:gd name="T3" fmla="*/ 0 h 56"/>
                <a:gd name="T4" fmla="*/ 32 w 64"/>
                <a:gd name="T5" fmla="*/ 12 h 56"/>
                <a:gd name="T6" fmla="*/ 21 w 64"/>
                <a:gd name="T7" fmla="*/ 22 h 56"/>
                <a:gd name="T8" fmla="*/ 4 w 64"/>
                <a:gd name="T9" fmla="*/ 28 h 56"/>
                <a:gd name="T10" fmla="*/ 15 w 64"/>
                <a:gd name="T11" fmla="*/ 14 h 56"/>
                <a:gd name="T12" fmla="*/ 0 w 64"/>
                <a:gd name="T13" fmla="*/ 12 h 56"/>
                <a:gd name="T14" fmla="*/ 0 w 64"/>
                <a:gd name="T15" fmla="*/ 12 h 56"/>
                <a:gd name="T16" fmla="*/ 0 60000 65536"/>
                <a:gd name="T17" fmla="*/ 0 60000 65536"/>
                <a:gd name="T18" fmla="*/ 0 60000 65536"/>
                <a:gd name="T19" fmla="*/ 0 60000 65536"/>
                <a:gd name="T20" fmla="*/ 0 60000 65536"/>
                <a:gd name="T21" fmla="*/ 0 60000 65536"/>
                <a:gd name="T22" fmla="*/ 0 60000 65536"/>
                <a:gd name="T23" fmla="*/ 0 60000 65536"/>
                <a:gd name="T24" fmla="*/ 0 w 64"/>
                <a:gd name="T25" fmla="*/ 0 h 56"/>
                <a:gd name="T26" fmla="*/ 64 w 64"/>
                <a:gd name="T27" fmla="*/ 56 h 5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4" h="56">
                  <a:moveTo>
                    <a:pt x="0" y="24"/>
                  </a:moveTo>
                  <a:lnTo>
                    <a:pt x="59" y="0"/>
                  </a:lnTo>
                  <a:lnTo>
                    <a:pt x="64" y="24"/>
                  </a:lnTo>
                  <a:lnTo>
                    <a:pt x="42" y="43"/>
                  </a:lnTo>
                  <a:lnTo>
                    <a:pt x="8" y="56"/>
                  </a:lnTo>
                  <a:lnTo>
                    <a:pt x="30" y="27"/>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96" name="Freeform 132">
              <a:extLst>
                <a:ext uri="{FF2B5EF4-FFF2-40B4-BE49-F238E27FC236}">
                  <a16:creationId xmlns:a16="http://schemas.microsoft.com/office/drawing/2014/main" id="{F7BF606C-BD8B-441E-8683-726E951A3D77}"/>
                </a:ext>
              </a:extLst>
            </p:cNvPr>
            <p:cNvSpPr>
              <a:spLocks/>
            </p:cNvSpPr>
            <p:nvPr/>
          </p:nvSpPr>
          <p:spPr bwMode="auto">
            <a:xfrm>
              <a:off x="4978" y="3519"/>
              <a:ext cx="121" cy="183"/>
            </a:xfrm>
            <a:custGeom>
              <a:avLst/>
              <a:gdLst>
                <a:gd name="T0" fmla="*/ 121 w 242"/>
                <a:gd name="T1" fmla="*/ 183 h 367"/>
                <a:gd name="T2" fmla="*/ 75 w 242"/>
                <a:gd name="T3" fmla="*/ 133 h 367"/>
                <a:gd name="T4" fmla="*/ 37 w 242"/>
                <a:gd name="T5" fmla="*/ 73 h 367"/>
                <a:gd name="T6" fmla="*/ 0 w 242"/>
                <a:gd name="T7" fmla="*/ 0 h 367"/>
                <a:gd name="T8" fmla="*/ 29 w 242"/>
                <a:gd name="T9" fmla="*/ 90 h 367"/>
                <a:gd name="T10" fmla="*/ 45 w 242"/>
                <a:gd name="T11" fmla="*/ 133 h 367"/>
                <a:gd name="T12" fmla="*/ 73 w 242"/>
                <a:gd name="T13" fmla="*/ 170 h 367"/>
                <a:gd name="T14" fmla="*/ 97 w 242"/>
                <a:gd name="T15" fmla="*/ 182 h 367"/>
                <a:gd name="T16" fmla="*/ 121 w 242"/>
                <a:gd name="T17" fmla="*/ 183 h 367"/>
                <a:gd name="T18" fmla="*/ 121 w 242"/>
                <a:gd name="T19" fmla="*/ 183 h 36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2"/>
                <a:gd name="T31" fmla="*/ 0 h 367"/>
                <a:gd name="T32" fmla="*/ 242 w 242"/>
                <a:gd name="T33" fmla="*/ 367 h 36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2" h="367">
                  <a:moveTo>
                    <a:pt x="242" y="367"/>
                  </a:moveTo>
                  <a:lnTo>
                    <a:pt x="149" y="267"/>
                  </a:lnTo>
                  <a:lnTo>
                    <a:pt x="74" y="146"/>
                  </a:lnTo>
                  <a:lnTo>
                    <a:pt x="0" y="0"/>
                  </a:lnTo>
                  <a:lnTo>
                    <a:pt x="57" y="180"/>
                  </a:lnTo>
                  <a:lnTo>
                    <a:pt x="89" y="267"/>
                  </a:lnTo>
                  <a:lnTo>
                    <a:pt x="146" y="341"/>
                  </a:lnTo>
                  <a:lnTo>
                    <a:pt x="193" y="365"/>
                  </a:lnTo>
                  <a:lnTo>
                    <a:pt x="242" y="367"/>
                  </a:lnTo>
                  <a:close/>
                </a:path>
              </a:pathLst>
            </a:custGeom>
            <a:solidFill>
              <a:srgbClr val="FFFDF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97" name="Freeform 133">
              <a:extLst>
                <a:ext uri="{FF2B5EF4-FFF2-40B4-BE49-F238E27FC236}">
                  <a16:creationId xmlns:a16="http://schemas.microsoft.com/office/drawing/2014/main" id="{6338A8AC-66BC-4E52-BF99-F5A901BED910}"/>
                </a:ext>
              </a:extLst>
            </p:cNvPr>
            <p:cNvSpPr>
              <a:spLocks/>
            </p:cNvSpPr>
            <p:nvPr/>
          </p:nvSpPr>
          <p:spPr bwMode="auto">
            <a:xfrm>
              <a:off x="5176" y="3357"/>
              <a:ext cx="63" cy="262"/>
            </a:xfrm>
            <a:custGeom>
              <a:avLst/>
              <a:gdLst>
                <a:gd name="T0" fmla="*/ 60 w 125"/>
                <a:gd name="T1" fmla="*/ 229 h 524"/>
                <a:gd name="T2" fmla="*/ 60 w 125"/>
                <a:gd name="T3" fmla="*/ 259 h 524"/>
                <a:gd name="T4" fmla="*/ 47 w 125"/>
                <a:gd name="T5" fmla="*/ 262 h 524"/>
                <a:gd name="T6" fmla="*/ 31 w 125"/>
                <a:gd name="T7" fmla="*/ 246 h 524"/>
                <a:gd name="T8" fmla="*/ 28 w 125"/>
                <a:gd name="T9" fmla="*/ 207 h 524"/>
                <a:gd name="T10" fmla="*/ 17 w 125"/>
                <a:gd name="T11" fmla="*/ 173 h 524"/>
                <a:gd name="T12" fmla="*/ 0 w 125"/>
                <a:gd name="T13" fmla="*/ 127 h 524"/>
                <a:gd name="T14" fmla="*/ 2 w 125"/>
                <a:gd name="T15" fmla="*/ 0 h 524"/>
                <a:gd name="T16" fmla="*/ 41 w 125"/>
                <a:gd name="T17" fmla="*/ 157 h 524"/>
                <a:gd name="T18" fmla="*/ 63 w 125"/>
                <a:gd name="T19" fmla="*/ 191 h 524"/>
                <a:gd name="T20" fmla="*/ 60 w 125"/>
                <a:gd name="T21" fmla="*/ 229 h 524"/>
                <a:gd name="T22" fmla="*/ 60 w 125"/>
                <a:gd name="T23" fmla="*/ 229 h 52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5"/>
                <a:gd name="T37" fmla="*/ 0 h 524"/>
                <a:gd name="T38" fmla="*/ 125 w 125"/>
                <a:gd name="T39" fmla="*/ 524 h 52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5" h="524">
                  <a:moveTo>
                    <a:pt x="119" y="457"/>
                  </a:moveTo>
                  <a:lnTo>
                    <a:pt x="119" y="517"/>
                  </a:lnTo>
                  <a:lnTo>
                    <a:pt x="93" y="524"/>
                  </a:lnTo>
                  <a:lnTo>
                    <a:pt x="61" y="491"/>
                  </a:lnTo>
                  <a:lnTo>
                    <a:pt x="56" y="413"/>
                  </a:lnTo>
                  <a:lnTo>
                    <a:pt x="34" y="346"/>
                  </a:lnTo>
                  <a:lnTo>
                    <a:pt x="0" y="254"/>
                  </a:lnTo>
                  <a:lnTo>
                    <a:pt x="3" y="0"/>
                  </a:lnTo>
                  <a:lnTo>
                    <a:pt x="81" y="313"/>
                  </a:lnTo>
                  <a:lnTo>
                    <a:pt x="125" y="381"/>
                  </a:lnTo>
                  <a:lnTo>
                    <a:pt x="119" y="457"/>
                  </a:lnTo>
                  <a:close/>
                </a:path>
              </a:pathLst>
            </a:custGeom>
            <a:solidFill>
              <a:srgbClr val="FFFDF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98" name="Freeform 134">
              <a:extLst>
                <a:ext uri="{FF2B5EF4-FFF2-40B4-BE49-F238E27FC236}">
                  <a16:creationId xmlns:a16="http://schemas.microsoft.com/office/drawing/2014/main" id="{D4ECF662-F655-4805-8BC4-86EC51CF0B87}"/>
                </a:ext>
              </a:extLst>
            </p:cNvPr>
            <p:cNvSpPr>
              <a:spLocks/>
            </p:cNvSpPr>
            <p:nvPr/>
          </p:nvSpPr>
          <p:spPr bwMode="auto">
            <a:xfrm>
              <a:off x="4741" y="3915"/>
              <a:ext cx="290" cy="283"/>
            </a:xfrm>
            <a:custGeom>
              <a:avLst/>
              <a:gdLst>
                <a:gd name="T0" fmla="*/ 205 w 580"/>
                <a:gd name="T1" fmla="*/ 247 h 566"/>
                <a:gd name="T2" fmla="*/ 224 w 580"/>
                <a:gd name="T3" fmla="*/ 227 h 566"/>
                <a:gd name="T4" fmla="*/ 240 w 580"/>
                <a:gd name="T5" fmla="*/ 203 h 566"/>
                <a:gd name="T6" fmla="*/ 248 w 580"/>
                <a:gd name="T7" fmla="*/ 183 h 566"/>
                <a:gd name="T8" fmla="*/ 252 w 580"/>
                <a:gd name="T9" fmla="*/ 169 h 566"/>
                <a:gd name="T10" fmla="*/ 257 w 580"/>
                <a:gd name="T11" fmla="*/ 112 h 566"/>
                <a:gd name="T12" fmla="*/ 252 w 580"/>
                <a:gd name="T13" fmla="*/ 88 h 566"/>
                <a:gd name="T14" fmla="*/ 248 w 580"/>
                <a:gd name="T15" fmla="*/ 75 h 566"/>
                <a:gd name="T16" fmla="*/ 239 w 580"/>
                <a:gd name="T17" fmla="*/ 58 h 566"/>
                <a:gd name="T18" fmla="*/ 220 w 580"/>
                <a:gd name="T19" fmla="*/ 37 h 566"/>
                <a:gd name="T20" fmla="*/ 195 w 580"/>
                <a:gd name="T21" fmla="*/ 23 h 566"/>
                <a:gd name="T22" fmla="*/ 174 w 580"/>
                <a:gd name="T23" fmla="*/ 3 h 566"/>
                <a:gd name="T24" fmla="*/ 220 w 580"/>
                <a:gd name="T25" fmla="*/ 20 h 566"/>
                <a:gd name="T26" fmla="*/ 247 w 580"/>
                <a:gd name="T27" fmla="*/ 42 h 566"/>
                <a:gd name="T28" fmla="*/ 265 w 580"/>
                <a:gd name="T29" fmla="*/ 64 h 566"/>
                <a:gd name="T30" fmla="*/ 274 w 580"/>
                <a:gd name="T31" fmla="*/ 79 h 566"/>
                <a:gd name="T32" fmla="*/ 281 w 580"/>
                <a:gd name="T33" fmla="*/ 95 h 566"/>
                <a:gd name="T34" fmla="*/ 286 w 580"/>
                <a:gd name="T35" fmla="*/ 112 h 566"/>
                <a:gd name="T36" fmla="*/ 288 w 580"/>
                <a:gd name="T37" fmla="*/ 166 h 566"/>
                <a:gd name="T38" fmla="*/ 284 w 580"/>
                <a:gd name="T39" fmla="*/ 187 h 566"/>
                <a:gd name="T40" fmla="*/ 275 w 580"/>
                <a:gd name="T41" fmla="*/ 206 h 566"/>
                <a:gd name="T42" fmla="*/ 264 w 580"/>
                <a:gd name="T43" fmla="*/ 223 h 566"/>
                <a:gd name="T44" fmla="*/ 254 w 580"/>
                <a:gd name="T45" fmla="*/ 237 h 566"/>
                <a:gd name="T46" fmla="*/ 230 w 580"/>
                <a:gd name="T47" fmla="*/ 256 h 566"/>
                <a:gd name="T48" fmla="*/ 200 w 580"/>
                <a:gd name="T49" fmla="*/ 272 h 566"/>
                <a:gd name="T50" fmla="*/ 145 w 580"/>
                <a:gd name="T51" fmla="*/ 283 h 566"/>
                <a:gd name="T52" fmla="*/ 64 w 580"/>
                <a:gd name="T53" fmla="*/ 261 h 566"/>
                <a:gd name="T54" fmla="*/ 38 w 580"/>
                <a:gd name="T55" fmla="*/ 240 h 566"/>
                <a:gd name="T56" fmla="*/ 23 w 580"/>
                <a:gd name="T57" fmla="*/ 221 h 566"/>
                <a:gd name="T58" fmla="*/ 15 w 580"/>
                <a:gd name="T59" fmla="*/ 206 h 566"/>
                <a:gd name="T60" fmla="*/ 7 w 580"/>
                <a:gd name="T61" fmla="*/ 187 h 566"/>
                <a:gd name="T62" fmla="*/ 1 w 580"/>
                <a:gd name="T63" fmla="*/ 159 h 566"/>
                <a:gd name="T64" fmla="*/ 4 w 580"/>
                <a:gd name="T65" fmla="*/ 113 h 566"/>
                <a:gd name="T66" fmla="*/ 9 w 580"/>
                <a:gd name="T67" fmla="*/ 97 h 566"/>
                <a:gd name="T68" fmla="*/ 16 w 580"/>
                <a:gd name="T69" fmla="*/ 78 h 566"/>
                <a:gd name="T70" fmla="*/ 25 w 580"/>
                <a:gd name="T71" fmla="*/ 64 h 566"/>
                <a:gd name="T72" fmla="*/ 38 w 580"/>
                <a:gd name="T73" fmla="*/ 48 h 566"/>
                <a:gd name="T74" fmla="*/ 60 w 580"/>
                <a:gd name="T75" fmla="*/ 28 h 566"/>
                <a:gd name="T76" fmla="*/ 89 w 580"/>
                <a:gd name="T77" fmla="*/ 11 h 566"/>
                <a:gd name="T78" fmla="*/ 136 w 580"/>
                <a:gd name="T79" fmla="*/ 13 h 566"/>
                <a:gd name="T80" fmla="*/ 69 w 580"/>
                <a:gd name="T81" fmla="*/ 32 h 566"/>
                <a:gd name="T82" fmla="*/ 45 w 580"/>
                <a:gd name="T83" fmla="*/ 53 h 566"/>
                <a:gd name="T84" fmla="*/ 27 w 580"/>
                <a:gd name="T85" fmla="*/ 79 h 566"/>
                <a:gd name="T86" fmla="*/ 20 w 580"/>
                <a:gd name="T87" fmla="*/ 96 h 566"/>
                <a:gd name="T88" fmla="*/ 15 w 580"/>
                <a:gd name="T89" fmla="*/ 111 h 566"/>
                <a:gd name="T90" fmla="*/ 11 w 580"/>
                <a:gd name="T91" fmla="*/ 163 h 566"/>
                <a:gd name="T92" fmla="*/ 17 w 580"/>
                <a:gd name="T93" fmla="*/ 181 h 566"/>
                <a:gd name="T94" fmla="*/ 25 w 580"/>
                <a:gd name="T95" fmla="*/ 197 h 566"/>
                <a:gd name="T96" fmla="*/ 33 w 580"/>
                <a:gd name="T97" fmla="*/ 210 h 566"/>
                <a:gd name="T98" fmla="*/ 53 w 580"/>
                <a:gd name="T99" fmla="*/ 231 h 566"/>
                <a:gd name="T100" fmla="*/ 79 w 580"/>
                <a:gd name="T101" fmla="*/ 249 h 566"/>
                <a:gd name="T102" fmla="*/ 121 w 580"/>
                <a:gd name="T103" fmla="*/ 264 h 56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580"/>
                <a:gd name="T157" fmla="*/ 0 h 566"/>
                <a:gd name="T158" fmla="*/ 580 w 580"/>
                <a:gd name="T159" fmla="*/ 566 h 56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580" h="566">
                  <a:moveTo>
                    <a:pt x="290" y="532"/>
                  </a:moveTo>
                  <a:lnTo>
                    <a:pt x="338" y="527"/>
                  </a:lnTo>
                  <a:lnTo>
                    <a:pt x="380" y="512"/>
                  </a:lnTo>
                  <a:lnTo>
                    <a:pt x="399" y="500"/>
                  </a:lnTo>
                  <a:lnTo>
                    <a:pt x="409" y="493"/>
                  </a:lnTo>
                  <a:lnTo>
                    <a:pt x="418" y="486"/>
                  </a:lnTo>
                  <a:lnTo>
                    <a:pt x="426" y="480"/>
                  </a:lnTo>
                  <a:lnTo>
                    <a:pt x="433" y="471"/>
                  </a:lnTo>
                  <a:lnTo>
                    <a:pt x="441" y="463"/>
                  </a:lnTo>
                  <a:lnTo>
                    <a:pt x="448" y="454"/>
                  </a:lnTo>
                  <a:lnTo>
                    <a:pt x="455" y="446"/>
                  </a:lnTo>
                  <a:lnTo>
                    <a:pt x="462" y="435"/>
                  </a:lnTo>
                  <a:lnTo>
                    <a:pt x="468" y="427"/>
                  </a:lnTo>
                  <a:lnTo>
                    <a:pt x="474" y="417"/>
                  </a:lnTo>
                  <a:lnTo>
                    <a:pt x="479" y="405"/>
                  </a:lnTo>
                  <a:lnTo>
                    <a:pt x="484" y="395"/>
                  </a:lnTo>
                  <a:lnTo>
                    <a:pt x="487" y="390"/>
                  </a:lnTo>
                  <a:lnTo>
                    <a:pt x="489" y="385"/>
                  </a:lnTo>
                  <a:lnTo>
                    <a:pt x="494" y="373"/>
                  </a:lnTo>
                  <a:lnTo>
                    <a:pt x="496" y="366"/>
                  </a:lnTo>
                  <a:lnTo>
                    <a:pt x="497" y="361"/>
                  </a:lnTo>
                  <a:lnTo>
                    <a:pt x="499" y="354"/>
                  </a:lnTo>
                  <a:lnTo>
                    <a:pt x="501" y="349"/>
                  </a:lnTo>
                  <a:lnTo>
                    <a:pt x="502" y="342"/>
                  </a:lnTo>
                  <a:lnTo>
                    <a:pt x="504" y="337"/>
                  </a:lnTo>
                  <a:lnTo>
                    <a:pt x="506" y="330"/>
                  </a:lnTo>
                  <a:lnTo>
                    <a:pt x="506" y="325"/>
                  </a:lnTo>
                  <a:lnTo>
                    <a:pt x="514" y="274"/>
                  </a:lnTo>
                  <a:lnTo>
                    <a:pt x="514" y="249"/>
                  </a:lnTo>
                  <a:lnTo>
                    <a:pt x="513" y="223"/>
                  </a:lnTo>
                  <a:lnTo>
                    <a:pt x="513" y="212"/>
                  </a:lnTo>
                  <a:lnTo>
                    <a:pt x="509" y="200"/>
                  </a:lnTo>
                  <a:lnTo>
                    <a:pt x="507" y="188"/>
                  </a:lnTo>
                  <a:lnTo>
                    <a:pt x="506" y="183"/>
                  </a:lnTo>
                  <a:lnTo>
                    <a:pt x="504" y="176"/>
                  </a:lnTo>
                  <a:lnTo>
                    <a:pt x="502" y="171"/>
                  </a:lnTo>
                  <a:lnTo>
                    <a:pt x="501" y="166"/>
                  </a:lnTo>
                  <a:lnTo>
                    <a:pt x="499" y="161"/>
                  </a:lnTo>
                  <a:lnTo>
                    <a:pt x="497" y="156"/>
                  </a:lnTo>
                  <a:lnTo>
                    <a:pt x="496" y="149"/>
                  </a:lnTo>
                  <a:lnTo>
                    <a:pt x="492" y="144"/>
                  </a:lnTo>
                  <a:lnTo>
                    <a:pt x="487" y="135"/>
                  </a:lnTo>
                  <a:lnTo>
                    <a:pt x="485" y="130"/>
                  </a:lnTo>
                  <a:lnTo>
                    <a:pt x="482" y="125"/>
                  </a:lnTo>
                  <a:lnTo>
                    <a:pt x="477" y="115"/>
                  </a:lnTo>
                  <a:lnTo>
                    <a:pt x="470" y="106"/>
                  </a:lnTo>
                  <a:lnTo>
                    <a:pt x="463" y="98"/>
                  </a:lnTo>
                  <a:lnTo>
                    <a:pt x="457" y="89"/>
                  </a:lnTo>
                  <a:lnTo>
                    <a:pt x="448" y="81"/>
                  </a:lnTo>
                  <a:lnTo>
                    <a:pt x="440" y="74"/>
                  </a:lnTo>
                  <a:lnTo>
                    <a:pt x="431" y="67"/>
                  </a:lnTo>
                  <a:lnTo>
                    <a:pt x="421" y="61"/>
                  </a:lnTo>
                  <a:lnTo>
                    <a:pt x="412" y="56"/>
                  </a:lnTo>
                  <a:lnTo>
                    <a:pt x="402" y="50"/>
                  </a:lnTo>
                  <a:lnTo>
                    <a:pt x="390" y="45"/>
                  </a:lnTo>
                  <a:lnTo>
                    <a:pt x="368" y="37"/>
                  </a:lnTo>
                  <a:lnTo>
                    <a:pt x="345" y="30"/>
                  </a:lnTo>
                  <a:lnTo>
                    <a:pt x="292" y="25"/>
                  </a:lnTo>
                  <a:lnTo>
                    <a:pt x="290" y="0"/>
                  </a:lnTo>
                  <a:lnTo>
                    <a:pt x="348" y="5"/>
                  </a:lnTo>
                  <a:lnTo>
                    <a:pt x="377" y="11"/>
                  </a:lnTo>
                  <a:lnTo>
                    <a:pt x="402" y="22"/>
                  </a:lnTo>
                  <a:lnTo>
                    <a:pt x="416" y="27"/>
                  </a:lnTo>
                  <a:lnTo>
                    <a:pt x="428" y="33"/>
                  </a:lnTo>
                  <a:lnTo>
                    <a:pt x="440" y="40"/>
                  </a:lnTo>
                  <a:lnTo>
                    <a:pt x="451" y="49"/>
                  </a:lnTo>
                  <a:lnTo>
                    <a:pt x="463" y="56"/>
                  </a:lnTo>
                  <a:lnTo>
                    <a:pt x="474" y="66"/>
                  </a:lnTo>
                  <a:lnTo>
                    <a:pt x="485" y="74"/>
                  </a:lnTo>
                  <a:lnTo>
                    <a:pt x="494" y="84"/>
                  </a:lnTo>
                  <a:lnTo>
                    <a:pt x="504" y="95"/>
                  </a:lnTo>
                  <a:lnTo>
                    <a:pt x="514" y="105"/>
                  </a:lnTo>
                  <a:lnTo>
                    <a:pt x="523" y="115"/>
                  </a:lnTo>
                  <a:lnTo>
                    <a:pt x="526" y="120"/>
                  </a:lnTo>
                  <a:lnTo>
                    <a:pt x="530" y="127"/>
                  </a:lnTo>
                  <a:lnTo>
                    <a:pt x="535" y="132"/>
                  </a:lnTo>
                  <a:lnTo>
                    <a:pt x="538" y="139"/>
                  </a:lnTo>
                  <a:lnTo>
                    <a:pt x="541" y="144"/>
                  </a:lnTo>
                  <a:lnTo>
                    <a:pt x="545" y="151"/>
                  </a:lnTo>
                  <a:lnTo>
                    <a:pt x="548" y="157"/>
                  </a:lnTo>
                  <a:lnTo>
                    <a:pt x="552" y="162"/>
                  </a:lnTo>
                  <a:lnTo>
                    <a:pt x="553" y="169"/>
                  </a:lnTo>
                  <a:lnTo>
                    <a:pt x="557" y="176"/>
                  </a:lnTo>
                  <a:lnTo>
                    <a:pt x="560" y="183"/>
                  </a:lnTo>
                  <a:lnTo>
                    <a:pt x="562" y="190"/>
                  </a:lnTo>
                  <a:lnTo>
                    <a:pt x="565" y="196"/>
                  </a:lnTo>
                  <a:lnTo>
                    <a:pt x="567" y="203"/>
                  </a:lnTo>
                  <a:lnTo>
                    <a:pt x="569" y="210"/>
                  </a:lnTo>
                  <a:lnTo>
                    <a:pt x="570" y="217"/>
                  </a:lnTo>
                  <a:lnTo>
                    <a:pt x="572" y="223"/>
                  </a:lnTo>
                  <a:lnTo>
                    <a:pt x="574" y="230"/>
                  </a:lnTo>
                  <a:lnTo>
                    <a:pt x="579" y="259"/>
                  </a:lnTo>
                  <a:lnTo>
                    <a:pt x="580" y="290"/>
                  </a:lnTo>
                  <a:lnTo>
                    <a:pt x="579" y="318"/>
                  </a:lnTo>
                  <a:lnTo>
                    <a:pt x="575" y="332"/>
                  </a:lnTo>
                  <a:lnTo>
                    <a:pt x="574" y="347"/>
                  </a:lnTo>
                  <a:lnTo>
                    <a:pt x="572" y="354"/>
                  </a:lnTo>
                  <a:lnTo>
                    <a:pt x="570" y="361"/>
                  </a:lnTo>
                  <a:lnTo>
                    <a:pt x="569" y="368"/>
                  </a:lnTo>
                  <a:lnTo>
                    <a:pt x="567" y="373"/>
                  </a:lnTo>
                  <a:lnTo>
                    <a:pt x="563" y="380"/>
                  </a:lnTo>
                  <a:lnTo>
                    <a:pt x="562" y="386"/>
                  </a:lnTo>
                  <a:lnTo>
                    <a:pt x="557" y="400"/>
                  </a:lnTo>
                  <a:lnTo>
                    <a:pt x="553" y="405"/>
                  </a:lnTo>
                  <a:lnTo>
                    <a:pt x="550" y="412"/>
                  </a:lnTo>
                  <a:lnTo>
                    <a:pt x="547" y="419"/>
                  </a:lnTo>
                  <a:lnTo>
                    <a:pt x="543" y="424"/>
                  </a:lnTo>
                  <a:lnTo>
                    <a:pt x="540" y="429"/>
                  </a:lnTo>
                  <a:lnTo>
                    <a:pt x="536" y="435"/>
                  </a:lnTo>
                  <a:lnTo>
                    <a:pt x="528" y="446"/>
                  </a:lnTo>
                  <a:lnTo>
                    <a:pt x="524" y="452"/>
                  </a:lnTo>
                  <a:lnTo>
                    <a:pt x="521" y="458"/>
                  </a:lnTo>
                  <a:lnTo>
                    <a:pt x="516" y="463"/>
                  </a:lnTo>
                  <a:lnTo>
                    <a:pt x="511" y="468"/>
                  </a:lnTo>
                  <a:lnTo>
                    <a:pt x="507" y="473"/>
                  </a:lnTo>
                  <a:lnTo>
                    <a:pt x="502" y="478"/>
                  </a:lnTo>
                  <a:lnTo>
                    <a:pt x="492" y="486"/>
                  </a:lnTo>
                  <a:lnTo>
                    <a:pt x="482" y="497"/>
                  </a:lnTo>
                  <a:lnTo>
                    <a:pt x="472" y="505"/>
                  </a:lnTo>
                  <a:lnTo>
                    <a:pt x="460" y="512"/>
                  </a:lnTo>
                  <a:lnTo>
                    <a:pt x="450" y="520"/>
                  </a:lnTo>
                  <a:lnTo>
                    <a:pt x="438" y="527"/>
                  </a:lnTo>
                  <a:lnTo>
                    <a:pt x="424" y="534"/>
                  </a:lnTo>
                  <a:lnTo>
                    <a:pt x="412" y="539"/>
                  </a:lnTo>
                  <a:lnTo>
                    <a:pt x="399" y="544"/>
                  </a:lnTo>
                  <a:lnTo>
                    <a:pt x="387" y="549"/>
                  </a:lnTo>
                  <a:lnTo>
                    <a:pt x="373" y="554"/>
                  </a:lnTo>
                  <a:lnTo>
                    <a:pt x="345" y="561"/>
                  </a:lnTo>
                  <a:lnTo>
                    <a:pt x="317" y="564"/>
                  </a:lnTo>
                  <a:lnTo>
                    <a:pt x="289" y="566"/>
                  </a:lnTo>
                  <a:lnTo>
                    <a:pt x="231" y="563"/>
                  </a:lnTo>
                  <a:lnTo>
                    <a:pt x="177" y="547"/>
                  </a:lnTo>
                  <a:lnTo>
                    <a:pt x="151" y="536"/>
                  </a:lnTo>
                  <a:lnTo>
                    <a:pt x="139" y="529"/>
                  </a:lnTo>
                  <a:lnTo>
                    <a:pt x="127" y="522"/>
                  </a:lnTo>
                  <a:lnTo>
                    <a:pt x="117" y="513"/>
                  </a:lnTo>
                  <a:lnTo>
                    <a:pt x="105" y="507"/>
                  </a:lnTo>
                  <a:lnTo>
                    <a:pt x="95" y="498"/>
                  </a:lnTo>
                  <a:lnTo>
                    <a:pt x="85" y="488"/>
                  </a:lnTo>
                  <a:lnTo>
                    <a:pt x="75" y="480"/>
                  </a:lnTo>
                  <a:lnTo>
                    <a:pt x="66" y="469"/>
                  </a:lnTo>
                  <a:lnTo>
                    <a:pt x="58" y="459"/>
                  </a:lnTo>
                  <a:lnTo>
                    <a:pt x="54" y="452"/>
                  </a:lnTo>
                  <a:lnTo>
                    <a:pt x="49" y="447"/>
                  </a:lnTo>
                  <a:lnTo>
                    <a:pt x="46" y="442"/>
                  </a:lnTo>
                  <a:lnTo>
                    <a:pt x="42" y="435"/>
                  </a:lnTo>
                  <a:lnTo>
                    <a:pt x="39" y="430"/>
                  </a:lnTo>
                  <a:lnTo>
                    <a:pt x="36" y="425"/>
                  </a:lnTo>
                  <a:lnTo>
                    <a:pt x="32" y="419"/>
                  </a:lnTo>
                  <a:lnTo>
                    <a:pt x="29" y="412"/>
                  </a:lnTo>
                  <a:lnTo>
                    <a:pt x="24" y="400"/>
                  </a:lnTo>
                  <a:lnTo>
                    <a:pt x="20" y="393"/>
                  </a:lnTo>
                  <a:lnTo>
                    <a:pt x="17" y="386"/>
                  </a:lnTo>
                  <a:lnTo>
                    <a:pt x="15" y="381"/>
                  </a:lnTo>
                  <a:lnTo>
                    <a:pt x="14" y="374"/>
                  </a:lnTo>
                  <a:lnTo>
                    <a:pt x="12" y="368"/>
                  </a:lnTo>
                  <a:lnTo>
                    <a:pt x="8" y="361"/>
                  </a:lnTo>
                  <a:lnTo>
                    <a:pt x="8" y="354"/>
                  </a:lnTo>
                  <a:lnTo>
                    <a:pt x="7" y="347"/>
                  </a:lnTo>
                  <a:lnTo>
                    <a:pt x="2" y="318"/>
                  </a:lnTo>
                  <a:lnTo>
                    <a:pt x="0" y="290"/>
                  </a:lnTo>
                  <a:lnTo>
                    <a:pt x="2" y="261"/>
                  </a:lnTo>
                  <a:lnTo>
                    <a:pt x="3" y="246"/>
                  </a:lnTo>
                  <a:lnTo>
                    <a:pt x="5" y="232"/>
                  </a:lnTo>
                  <a:lnTo>
                    <a:pt x="7" y="225"/>
                  </a:lnTo>
                  <a:lnTo>
                    <a:pt x="8" y="218"/>
                  </a:lnTo>
                  <a:lnTo>
                    <a:pt x="10" y="212"/>
                  </a:lnTo>
                  <a:lnTo>
                    <a:pt x="12" y="206"/>
                  </a:lnTo>
                  <a:lnTo>
                    <a:pt x="14" y="200"/>
                  </a:lnTo>
                  <a:lnTo>
                    <a:pt x="17" y="193"/>
                  </a:lnTo>
                  <a:lnTo>
                    <a:pt x="22" y="179"/>
                  </a:lnTo>
                  <a:lnTo>
                    <a:pt x="24" y="174"/>
                  </a:lnTo>
                  <a:lnTo>
                    <a:pt x="27" y="167"/>
                  </a:lnTo>
                  <a:lnTo>
                    <a:pt x="29" y="161"/>
                  </a:lnTo>
                  <a:lnTo>
                    <a:pt x="32" y="156"/>
                  </a:lnTo>
                  <a:lnTo>
                    <a:pt x="36" y="149"/>
                  </a:lnTo>
                  <a:lnTo>
                    <a:pt x="39" y="144"/>
                  </a:lnTo>
                  <a:lnTo>
                    <a:pt x="42" y="139"/>
                  </a:lnTo>
                  <a:lnTo>
                    <a:pt x="46" y="132"/>
                  </a:lnTo>
                  <a:lnTo>
                    <a:pt x="49" y="127"/>
                  </a:lnTo>
                  <a:lnTo>
                    <a:pt x="53" y="122"/>
                  </a:lnTo>
                  <a:lnTo>
                    <a:pt x="61" y="110"/>
                  </a:lnTo>
                  <a:lnTo>
                    <a:pt x="66" y="105"/>
                  </a:lnTo>
                  <a:lnTo>
                    <a:pt x="70" y="100"/>
                  </a:lnTo>
                  <a:lnTo>
                    <a:pt x="75" y="95"/>
                  </a:lnTo>
                  <a:lnTo>
                    <a:pt x="78" y="89"/>
                  </a:lnTo>
                  <a:lnTo>
                    <a:pt x="88" y="81"/>
                  </a:lnTo>
                  <a:lnTo>
                    <a:pt x="98" y="73"/>
                  </a:lnTo>
                  <a:lnTo>
                    <a:pt x="109" y="62"/>
                  </a:lnTo>
                  <a:lnTo>
                    <a:pt x="119" y="56"/>
                  </a:lnTo>
                  <a:lnTo>
                    <a:pt x="129" y="47"/>
                  </a:lnTo>
                  <a:lnTo>
                    <a:pt x="141" y="40"/>
                  </a:lnTo>
                  <a:lnTo>
                    <a:pt x="153" y="33"/>
                  </a:lnTo>
                  <a:lnTo>
                    <a:pt x="165" y="27"/>
                  </a:lnTo>
                  <a:lnTo>
                    <a:pt x="177" y="22"/>
                  </a:lnTo>
                  <a:lnTo>
                    <a:pt x="190" y="17"/>
                  </a:lnTo>
                  <a:lnTo>
                    <a:pt x="216" y="8"/>
                  </a:lnTo>
                  <a:lnTo>
                    <a:pt x="243" y="3"/>
                  </a:lnTo>
                  <a:lnTo>
                    <a:pt x="270" y="0"/>
                  </a:lnTo>
                  <a:lnTo>
                    <a:pt x="272" y="25"/>
                  </a:lnTo>
                  <a:lnTo>
                    <a:pt x="219" y="28"/>
                  </a:lnTo>
                  <a:lnTo>
                    <a:pt x="170" y="45"/>
                  </a:lnTo>
                  <a:lnTo>
                    <a:pt x="160" y="50"/>
                  </a:lnTo>
                  <a:lnTo>
                    <a:pt x="148" y="57"/>
                  </a:lnTo>
                  <a:lnTo>
                    <a:pt x="137" y="64"/>
                  </a:lnTo>
                  <a:lnTo>
                    <a:pt x="127" y="71"/>
                  </a:lnTo>
                  <a:lnTo>
                    <a:pt x="117" y="79"/>
                  </a:lnTo>
                  <a:lnTo>
                    <a:pt x="109" y="88"/>
                  </a:lnTo>
                  <a:lnTo>
                    <a:pt x="100" y="96"/>
                  </a:lnTo>
                  <a:lnTo>
                    <a:pt x="90" y="105"/>
                  </a:lnTo>
                  <a:lnTo>
                    <a:pt x="83" y="115"/>
                  </a:lnTo>
                  <a:lnTo>
                    <a:pt x="75" y="125"/>
                  </a:lnTo>
                  <a:lnTo>
                    <a:pt x="68" y="135"/>
                  </a:lnTo>
                  <a:lnTo>
                    <a:pt x="61" y="145"/>
                  </a:lnTo>
                  <a:lnTo>
                    <a:pt x="54" y="157"/>
                  </a:lnTo>
                  <a:lnTo>
                    <a:pt x="51" y="162"/>
                  </a:lnTo>
                  <a:lnTo>
                    <a:pt x="49" y="169"/>
                  </a:lnTo>
                  <a:lnTo>
                    <a:pt x="46" y="174"/>
                  </a:lnTo>
                  <a:lnTo>
                    <a:pt x="42" y="179"/>
                  </a:lnTo>
                  <a:lnTo>
                    <a:pt x="39" y="191"/>
                  </a:lnTo>
                  <a:lnTo>
                    <a:pt x="36" y="198"/>
                  </a:lnTo>
                  <a:lnTo>
                    <a:pt x="34" y="203"/>
                  </a:lnTo>
                  <a:lnTo>
                    <a:pt x="32" y="210"/>
                  </a:lnTo>
                  <a:lnTo>
                    <a:pt x="31" y="215"/>
                  </a:lnTo>
                  <a:lnTo>
                    <a:pt x="29" y="222"/>
                  </a:lnTo>
                  <a:lnTo>
                    <a:pt x="27" y="227"/>
                  </a:lnTo>
                  <a:lnTo>
                    <a:pt x="24" y="240"/>
                  </a:lnTo>
                  <a:lnTo>
                    <a:pt x="19" y="290"/>
                  </a:lnTo>
                  <a:lnTo>
                    <a:pt x="20" y="313"/>
                  </a:lnTo>
                  <a:lnTo>
                    <a:pt x="22" y="325"/>
                  </a:lnTo>
                  <a:lnTo>
                    <a:pt x="25" y="337"/>
                  </a:lnTo>
                  <a:lnTo>
                    <a:pt x="27" y="344"/>
                  </a:lnTo>
                  <a:lnTo>
                    <a:pt x="29" y="349"/>
                  </a:lnTo>
                  <a:lnTo>
                    <a:pt x="31" y="356"/>
                  </a:lnTo>
                  <a:lnTo>
                    <a:pt x="34" y="361"/>
                  </a:lnTo>
                  <a:lnTo>
                    <a:pt x="36" y="366"/>
                  </a:lnTo>
                  <a:lnTo>
                    <a:pt x="37" y="373"/>
                  </a:lnTo>
                  <a:lnTo>
                    <a:pt x="42" y="383"/>
                  </a:lnTo>
                  <a:lnTo>
                    <a:pt x="46" y="388"/>
                  </a:lnTo>
                  <a:lnTo>
                    <a:pt x="49" y="393"/>
                  </a:lnTo>
                  <a:lnTo>
                    <a:pt x="53" y="398"/>
                  </a:lnTo>
                  <a:lnTo>
                    <a:pt x="56" y="403"/>
                  </a:lnTo>
                  <a:lnTo>
                    <a:pt x="59" y="410"/>
                  </a:lnTo>
                  <a:lnTo>
                    <a:pt x="63" y="415"/>
                  </a:lnTo>
                  <a:lnTo>
                    <a:pt x="66" y="419"/>
                  </a:lnTo>
                  <a:lnTo>
                    <a:pt x="70" y="424"/>
                  </a:lnTo>
                  <a:lnTo>
                    <a:pt x="78" y="434"/>
                  </a:lnTo>
                  <a:lnTo>
                    <a:pt x="87" y="442"/>
                  </a:lnTo>
                  <a:lnTo>
                    <a:pt x="95" y="452"/>
                  </a:lnTo>
                  <a:lnTo>
                    <a:pt x="105" y="461"/>
                  </a:lnTo>
                  <a:lnTo>
                    <a:pt x="115" y="469"/>
                  </a:lnTo>
                  <a:lnTo>
                    <a:pt x="126" y="476"/>
                  </a:lnTo>
                  <a:lnTo>
                    <a:pt x="136" y="483"/>
                  </a:lnTo>
                  <a:lnTo>
                    <a:pt x="146" y="490"/>
                  </a:lnTo>
                  <a:lnTo>
                    <a:pt x="158" y="497"/>
                  </a:lnTo>
                  <a:lnTo>
                    <a:pt x="170" y="502"/>
                  </a:lnTo>
                  <a:lnTo>
                    <a:pt x="180" y="508"/>
                  </a:lnTo>
                  <a:lnTo>
                    <a:pt x="192" y="513"/>
                  </a:lnTo>
                  <a:lnTo>
                    <a:pt x="217" y="520"/>
                  </a:lnTo>
                  <a:lnTo>
                    <a:pt x="241" y="527"/>
                  </a:lnTo>
                  <a:lnTo>
                    <a:pt x="290" y="53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499" name="Freeform 135">
              <a:extLst>
                <a:ext uri="{FF2B5EF4-FFF2-40B4-BE49-F238E27FC236}">
                  <a16:creationId xmlns:a16="http://schemas.microsoft.com/office/drawing/2014/main" id="{2AEDFC5D-58DC-46DE-B13B-CEBA6277D1AB}"/>
                </a:ext>
              </a:extLst>
            </p:cNvPr>
            <p:cNvSpPr>
              <a:spLocks/>
            </p:cNvSpPr>
            <p:nvPr/>
          </p:nvSpPr>
          <p:spPr bwMode="auto">
            <a:xfrm>
              <a:off x="4870" y="3914"/>
              <a:ext cx="29" cy="14"/>
            </a:xfrm>
            <a:custGeom>
              <a:avLst/>
              <a:gdLst>
                <a:gd name="T0" fmla="*/ 0 w 58"/>
                <a:gd name="T1" fmla="*/ 14 h 27"/>
                <a:gd name="T2" fmla="*/ 24 w 58"/>
                <a:gd name="T3" fmla="*/ 14 h 27"/>
                <a:gd name="T4" fmla="*/ 29 w 58"/>
                <a:gd name="T5" fmla="*/ 1 h 27"/>
                <a:gd name="T6" fmla="*/ 12 w 58"/>
                <a:gd name="T7" fmla="*/ 0 h 27"/>
                <a:gd name="T8" fmla="*/ 0 w 58"/>
                <a:gd name="T9" fmla="*/ 2 h 27"/>
                <a:gd name="T10" fmla="*/ 0 w 58"/>
                <a:gd name="T11" fmla="*/ 14 h 27"/>
                <a:gd name="T12" fmla="*/ 0 w 58"/>
                <a:gd name="T13" fmla="*/ 14 h 27"/>
                <a:gd name="T14" fmla="*/ 0 60000 65536"/>
                <a:gd name="T15" fmla="*/ 0 60000 65536"/>
                <a:gd name="T16" fmla="*/ 0 60000 65536"/>
                <a:gd name="T17" fmla="*/ 0 60000 65536"/>
                <a:gd name="T18" fmla="*/ 0 60000 65536"/>
                <a:gd name="T19" fmla="*/ 0 60000 65536"/>
                <a:gd name="T20" fmla="*/ 0 60000 65536"/>
                <a:gd name="T21" fmla="*/ 0 w 58"/>
                <a:gd name="T22" fmla="*/ 0 h 27"/>
                <a:gd name="T23" fmla="*/ 58 w 58"/>
                <a:gd name="T24" fmla="*/ 27 h 2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8" h="27">
                  <a:moveTo>
                    <a:pt x="0" y="27"/>
                  </a:moveTo>
                  <a:lnTo>
                    <a:pt x="48" y="27"/>
                  </a:lnTo>
                  <a:lnTo>
                    <a:pt x="58" y="2"/>
                  </a:lnTo>
                  <a:lnTo>
                    <a:pt x="24" y="0"/>
                  </a:lnTo>
                  <a:lnTo>
                    <a:pt x="0" y="3"/>
                  </a:lnTo>
                  <a:lnTo>
                    <a:pt x="0" y="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8500" name="Freeform 136">
              <a:extLst>
                <a:ext uri="{FF2B5EF4-FFF2-40B4-BE49-F238E27FC236}">
                  <a16:creationId xmlns:a16="http://schemas.microsoft.com/office/drawing/2014/main" id="{A88FABEC-0D86-42E9-94F9-28106BA13F71}"/>
                </a:ext>
              </a:extLst>
            </p:cNvPr>
            <p:cNvSpPr>
              <a:spLocks/>
            </p:cNvSpPr>
            <p:nvPr/>
          </p:nvSpPr>
          <p:spPr bwMode="auto">
            <a:xfrm>
              <a:off x="4756" y="3934"/>
              <a:ext cx="230" cy="194"/>
            </a:xfrm>
            <a:custGeom>
              <a:avLst/>
              <a:gdLst>
                <a:gd name="T0" fmla="*/ 52 w 460"/>
                <a:gd name="T1" fmla="*/ 178 h 388"/>
                <a:gd name="T2" fmla="*/ 48 w 460"/>
                <a:gd name="T3" fmla="*/ 194 h 388"/>
                <a:gd name="T4" fmla="*/ 63 w 460"/>
                <a:gd name="T5" fmla="*/ 179 h 388"/>
                <a:gd name="T6" fmla="*/ 83 w 460"/>
                <a:gd name="T7" fmla="*/ 177 h 388"/>
                <a:gd name="T8" fmla="*/ 105 w 460"/>
                <a:gd name="T9" fmla="*/ 170 h 388"/>
                <a:gd name="T10" fmla="*/ 100 w 460"/>
                <a:gd name="T11" fmla="*/ 190 h 388"/>
                <a:gd name="T12" fmla="*/ 126 w 460"/>
                <a:gd name="T13" fmla="*/ 159 h 388"/>
                <a:gd name="T14" fmla="*/ 137 w 460"/>
                <a:gd name="T15" fmla="*/ 161 h 388"/>
                <a:gd name="T16" fmla="*/ 148 w 460"/>
                <a:gd name="T17" fmla="*/ 161 h 388"/>
                <a:gd name="T18" fmla="*/ 157 w 460"/>
                <a:gd name="T19" fmla="*/ 157 h 388"/>
                <a:gd name="T20" fmla="*/ 170 w 460"/>
                <a:gd name="T21" fmla="*/ 149 h 388"/>
                <a:gd name="T22" fmla="*/ 179 w 460"/>
                <a:gd name="T23" fmla="*/ 141 h 388"/>
                <a:gd name="T24" fmla="*/ 175 w 460"/>
                <a:gd name="T25" fmla="*/ 159 h 388"/>
                <a:gd name="T26" fmla="*/ 168 w 460"/>
                <a:gd name="T27" fmla="*/ 170 h 388"/>
                <a:gd name="T28" fmla="*/ 180 w 460"/>
                <a:gd name="T29" fmla="*/ 163 h 388"/>
                <a:gd name="T30" fmla="*/ 186 w 460"/>
                <a:gd name="T31" fmla="*/ 148 h 388"/>
                <a:gd name="T32" fmla="*/ 191 w 460"/>
                <a:gd name="T33" fmla="*/ 132 h 388"/>
                <a:gd name="T34" fmla="*/ 204 w 460"/>
                <a:gd name="T35" fmla="*/ 130 h 388"/>
                <a:gd name="T36" fmla="*/ 210 w 460"/>
                <a:gd name="T37" fmla="*/ 129 h 388"/>
                <a:gd name="T38" fmla="*/ 221 w 460"/>
                <a:gd name="T39" fmla="*/ 121 h 388"/>
                <a:gd name="T40" fmla="*/ 227 w 460"/>
                <a:gd name="T41" fmla="*/ 110 h 388"/>
                <a:gd name="T42" fmla="*/ 230 w 460"/>
                <a:gd name="T43" fmla="*/ 87 h 388"/>
                <a:gd name="T44" fmla="*/ 226 w 460"/>
                <a:gd name="T45" fmla="*/ 70 h 388"/>
                <a:gd name="T46" fmla="*/ 217 w 460"/>
                <a:gd name="T47" fmla="*/ 82 h 388"/>
                <a:gd name="T48" fmla="*/ 219 w 460"/>
                <a:gd name="T49" fmla="*/ 53 h 388"/>
                <a:gd name="T50" fmla="*/ 198 w 460"/>
                <a:gd name="T51" fmla="*/ 28 h 388"/>
                <a:gd name="T52" fmla="*/ 197 w 460"/>
                <a:gd name="T53" fmla="*/ 57 h 388"/>
                <a:gd name="T54" fmla="*/ 188 w 460"/>
                <a:gd name="T55" fmla="*/ 25 h 388"/>
                <a:gd name="T56" fmla="*/ 176 w 460"/>
                <a:gd name="T57" fmla="*/ 12 h 388"/>
                <a:gd name="T58" fmla="*/ 145 w 460"/>
                <a:gd name="T59" fmla="*/ 3 h 388"/>
                <a:gd name="T60" fmla="*/ 119 w 460"/>
                <a:gd name="T61" fmla="*/ 0 h 388"/>
                <a:gd name="T62" fmla="*/ 82 w 460"/>
                <a:gd name="T63" fmla="*/ 9 h 388"/>
                <a:gd name="T64" fmla="*/ 65 w 460"/>
                <a:gd name="T65" fmla="*/ 17 h 388"/>
                <a:gd name="T66" fmla="*/ 44 w 460"/>
                <a:gd name="T67" fmla="*/ 34 h 388"/>
                <a:gd name="T68" fmla="*/ 22 w 460"/>
                <a:gd name="T69" fmla="*/ 61 h 388"/>
                <a:gd name="T70" fmla="*/ 14 w 460"/>
                <a:gd name="T71" fmla="*/ 82 h 388"/>
                <a:gd name="T72" fmla="*/ 23 w 460"/>
                <a:gd name="T73" fmla="*/ 98 h 388"/>
                <a:gd name="T74" fmla="*/ 36 w 460"/>
                <a:gd name="T75" fmla="*/ 105 h 388"/>
                <a:gd name="T76" fmla="*/ 21 w 460"/>
                <a:gd name="T77" fmla="*/ 107 h 388"/>
                <a:gd name="T78" fmla="*/ 9 w 460"/>
                <a:gd name="T79" fmla="*/ 98 h 388"/>
                <a:gd name="T80" fmla="*/ 5 w 460"/>
                <a:gd name="T81" fmla="*/ 115 h 388"/>
                <a:gd name="T82" fmla="*/ 9 w 460"/>
                <a:gd name="T83" fmla="*/ 128 h 388"/>
                <a:gd name="T84" fmla="*/ 18 w 460"/>
                <a:gd name="T85" fmla="*/ 139 h 388"/>
                <a:gd name="T86" fmla="*/ 27 w 460"/>
                <a:gd name="T87" fmla="*/ 149 h 388"/>
                <a:gd name="T88" fmla="*/ 18 w 460"/>
                <a:gd name="T89" fmla="*/ 150 h 388"/>
                <a:gd name="T90" fmla="*/ 0 w 460"/>
                <a:gd name="T91" fmla="*/ 137 h 388"/>
                <a:gd name="T92" fmla="*/ 14 w 460"/>
                <a:gd name="T93" fmla="*/ 165 h 388"/>
                <a:gd name="T94" fmla="*/ 29 w 460"/>
                <a:gd name="T95" fmla="*/ 172 h 388"/>
                <a:gd name="T96" fmla="*/ 52 w 460"/>
                <a:gd name="T97" fmla="*/ 178 h 388"/>
                <a:gd name="T98" fmla="*/ 52 w 460"/>
                <a:gd name="T99" fmla="*/ 178 h 38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460"/>
                <a:gd name="T151" fmla="*/ 0 h 388"/>
                <a:gd name="T152" fmla="*/ 460 w 460"/>
                <a:gd name="T153" fmla="*/ 388 h 388"/>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460" h="388">
                  <a:moveTo>
                    <a:pt x="103" y="356"/>
                  </a:moveTo>
                  <a:lnTo>
                    <a:pt x="96" y="388"/>
                  </a:lnTo>
                  <a:lnTo>
                    <a:pt x="125" y="357"/>
                  </a:lnTo>
                  <a:lnTo>
                    <a:pt x="166" y="354"/>
                  </a:lnTo>
                  <a:lnTo>
                    <a:pt x="210" y="339"/>
                  </a:lnTo>
                  <a:lnTo>
                    <a:pt x="200" y="380"/>
                  </a:lnTo>
                  <a:lnTo>
                    <a:pt x="251" y="318"/>
                  </a:lnTo>
                  <a:lnTo>
                    <a:pt x="273" y="322"/>
                  </a:lnTo>
                  <a:lnTo>
                    <a:pt x="295" y="322"/>
                  </a:lnTo>
                  <a:lnTo>
                    <a:pt x="314" y="313"/>
                  </a:lnTo>
                  <a:lnTo>
                    <a:pt x="339" y="298"/>
                  </a:lnTo>
                  <a:lnTo>
                    <a:pt x="358" y="281"/>
                  </a:lnTo>
                  <a:lnTo>
                    <a:pt x="349" y="317"/>
                  </a:lnTo>
                  <a:lnTo>
                    <a:pt x="336" y="339"/>
                  </a:lnTo>
                  <a:lnTo>
                    <a:pt x="359" y="325"/>
                  </a:lnTo>
                  <a:lnTo>
                    <a:pt x="371" y="295"/>
                  </a:lnTo>
                  <a:lnTo>
                    <a:pt x="381" y="264"/>
                  </a:lnTo>
                  <a:lnTo>
                    <a:pt x="407" y="259"/>
                  </a:lnTo>
                  <a:lnTo>
                    <a:pt x="420" y="257"/>
                  </a:lnTo>
                  <a:lnTo>
                    <a:pt x="441" y="242"/>
                  </a:lnTo>
                  <a:lnTo>
                    <a:pt x="453" y="220"/>
                  </a:lnTo>
                  <a:lnTo>
                    <a:pt x="460" y="174"/>
                  </a:lnTo>
                  <a:lnTo>
                    <a:pt x="451" y="139"/>
                  </a:lnTo>
                  <a:lnTo>
                    <a:pt x="434" y="164"/>
                  </a:lnTo>
                  <a:lnTo>
                    <a:pt x="437" y="106"/>
                  </a:lnTo>
                  <a:lnTo>
                    <a:pt x="395" y="56"/>
                  </a:lnTo>
                  <a:lnTo>
                    <a:pt x="393" y="113"/>
                  </a:lnTo>
                  <a:lnTo>
                    <a:pt x="375" y="50"/>
                  </a:lnTo>
                  <a:lnTo>
                    <a:pt x="351" y="23"/>
                  </a:lnTo>
                  <a:lnTo>
                    <a:pt x="290" y="5"/>
                  </a:lnTo>
                  <a:lnTo>
                    <a:pt x="237" y="0"/>
                  </a:lnTo>
                  <a:lnTo>
                    <a:pt x="164" y="17"/>
                  </a:lnTo>
                  <a:lnTo>
                    <a:pt x="129" y="34"/>
                  </a:lnTo>
                  <a:lnTo>
                    <a:pt x="88" y="67"/>
                  </a:lnTo>
                  <a:lnTo>
                    <a:pt x="44" y="122"/>
                  </a:lnTo>
                  <a:lnTo>
                    <a:pt x="27" y="164"/>
                  </a:lnTo>
                  <a:lnTo>
                    <a:pt x="45" y="196"/>
                  </a:lnTo>
                  <a:lnTo>
                    <a:pt x="71" y="210"/>
                  </a:lnTo>
                  <a:lnTo>
                    <a:pt x="42" y="213"/>
                  </a:lnTo>
                  <a:lnTo>
                    <a:pt x="18" y="195"/>
                  </a:lnTo>
                  <a:lnTo>
                    <a:pt x="10" y="229"/>
                  </a:lnTo>
                  <a:lnTo>
                    <a:pt x="17" y="256"/>
                  </a:lnTo>
                  <a:lnTo>
                    <a:pt x="35" y="278"/>
                  </a:lnTo>
                  <a:lnTo>
                    <a:pt x="54" y="298"/>
                  </a:lnTo>
                  <a:lnTo>
                    <a:pt x="35" y="300"/>
                  </a:lnTo>
                  <a:lnTo>
                    <a:pt x="0" y="274"/>
                  </a:lnTo>
                  <a:lnTo>
                    <a:pt x="27" y="329"/>
                  </a:lnTo>
                  <a:lnTo>
                    <a:pt x="57" y="344"/>
                  </a:lnTo>
                  <a:lnTo>
                    <a:pt x="103" y="35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95238"/>
                                        </p:tgtEl>
                                        <p:attrNameLst>
                                          <p:attrName>style.visibility</p:attrName>
                                        </p:attrNameLst>
                                      </p:cBhvr>
                                      <p:to>
                                        <p:strVal val="visible"/>
                                      </p:to>
                                    </p:set>
                                    <p:animEffect transition="in" filter="wipe(left)">
                                      <p:cBhvr>
                                        <p:cTn id="7" dur="500"/>
                                        <p:tgtEl>
                                          <p:spTgt spid="9523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95235"/>
                                        </p:tgtEl>
                                        <p:attrNameLst>
                                          <p:attrName>style.visibility</p:attrName>
                                        </p:attrNameLst>
                                      </p:cBhvr>
                                      <p:to>
                                        <p:strVal val="visible"/>
                                      </p:to>
                                    </p:set>
                                    <p:animEffect transition="in" filter="wipe(left)">
                                      <p:cBhvr>
                                        <p:cTn id="12" dur="500"/>
                                        <p:tgtEl>
                                          <p:spTgt spid="9523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95236"/>
                                        </p:tgtEl>
                                        <p:attrNameLst>
                                          <p:attrName>style.visibility</p:attrName>
                                        </p:attrNameLst>
                                      </p:cBhvr>
                                      <p:to>
                                        <p:strVal val="visible"/>
                                      </p:to>
                                    </p:set>
                                    <p:animEffect transition="in" filter="wipe(left)">
                                      <p:cBhvr>
                                        <p:cTn id="17" dur="500"/>
                                        <p:tgtEl>
                                          <p:spTgt spid="95236"/>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95237"/>
                                        </p:tgtEl>
                                        <p:attrNameLst>
                                          <p:attrName>style.visibility</p:attrName>
                                        </p:attrNameLst>
                                      </p:cBhvr>
                                      <p:to>
                                        <p:strVal val="visible"/>
                                      </p:to>
                                    </p:set>
                                    <p:animEffect transition="in" filter="wipe(left)">
                                      <p:cBhvr>
                                        <p:cTn id="22" dur="500"/>
                                        <p:tgtEl>
                                          <p:spTgt spid="95237"/>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95239"/>
                                        </p:tgtEl>
                                        <p:attrNameLst>
                                          <p:attrName>style.visibility</p:attrName>
                                        </p:attrNameLst>
                                      </p:cBhvr>
                                      <p:to>
                                        <p:strVal val="visible"/>
                                      </p:to>
                                    </p:set>
                                    <p:animEffect transition="in" filter="wipe(left)">
                                      <p:cBhvr>
                                        <p:cTn id="27" dur="500"/>
                                        <p:tgtEl>
                                          <p:spTgt spid="95239"/>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8" fill="hold" grpId="0" nodeType="clickEffect">
                                  <p:stCondLst>
                                    <p:cond delay="0"/>
                                  </p:stCondLst>
                                  <p:childTnLst>
                                    <p:set>
                                      <p:cBhvr>
                                        <p:cTn id="31" dur="1" fill="hold">
                                          <p:stCondLst>
                                            <p:cond delay="0"/>
                                          </p:stCondLst>
                                        </p:cTn>
                                        <p:tgtEl>
                                          <p:spTgt spid="95240"/>
                                        </p:tgtEl>
                                        <p:attrNameLst>
                                          <p:attrName>style.visibility</p:attrName>
                                        </p:attrNameLst>
                                      </p:cBhvr>
                                      <p:to>
                                        <p:strVal val="visible"/>
                                      </p:to>
                                    </p:set>
                                    <p:animEffect transition="in" filter="wipe(left)">
                                      <p:cBhvr>
                                        <p:cTn id="32" dur="500"/>
                                        <p:tgtEl>
                                          <p:spTgt spid="952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5235" grpId="0" autoUpdateAnimBg="0"/>
      <p:bldP spid="95236" grpId="0" autoUpdateAnimBg="0"/>
      <p:bldP spid="95237" grpId="0" autoUpdateAnimBg="0"/>
      <p:bldP spid="95238" grpId="0" autoUpdateAnimBg="0"/>
      <p:bldP spid="95239" grpId="0" autoUpdateAnimBg="0"/>
      <p:bldP spid="95240" grpId="0" autoUpdateAnimBg="0"/>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8" name="Text Box 2">
            <a:extLst>
              <a:ext uri="{FF2B5EF4-FFF2-40B4-BE49-F238E27FC236}">
                <a16:creationId xmlns:a16="http://schemas.microsoft.com/office/drawing/2014/main" id="{73F4B587-C7BC-441D-BBCD-819E21B579CB}"/>
              </a:ext>
            </a:extLst>
          </p:cNvPr>
          <p:cNvSpPr txBox="1">
            <a:spLocks noChangeArrowheads="1"/>
          </p:cNvSpPr>
          <p:nvPr/>
        </p:nvSpPr>
        <p:spPr bwMode="auto">
          <a:xfrm>
            <a:off x="228600" y="654050"/>
            <a:ext cx="8305800" cy="749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buFontTx/>
              <a:buChar char="•"/>
            </a:pPr>
            <a:r>
              <a:rPr lang="en-US" altLang="en-US" b="1"/>
              <a:t>Baja capacidad oxidativa (CHO y grasas):</a:t>
            </a:r>
            <a:r>
              <a:rPr lang="en-US" altLang="en-US"/>
              <a:t> </a:t>
            </a:r>
            <a:r>
              <a:rPr lang="en-US" altLang="en-US" i="1"/>
              <a:t>BajaTolerancia Aeróbica – Mayor fatigabilidad</a:t>
            </a:r>
          </a:p>
        </p:txBody>
      </p:sp>
      <p:sp>
        <p:nvSpPr>
          <p:cNvPr id="96259" name="Text Box 3">
            <a:extLst>
              <a:ext uri="{FF2B5EF4-FFF2-40B4-BE49-F238E27FC236}">
                <a16:creationId xmlns:a16="http://schemas.microsoft.com/office/drawing/2014/main" id="{63D14FFC-B919-480F-B14C-14B4491D4C06}"/>
              </a:ext>
            </a:extLst>
          </p:cNvPr>
          <p:cNvSpPr txBox="1">
            <a:spLocks noChangeArrowheads="1"/>
          </p:cNvSpPr>
          <p:nvPr/>
        </p:nvSpPr>
        <p:spPr bwMode="auto">
          <a:xfrm>
            <a:off x="228600" y="1371600"/>
            <a:ext cx="8305800" cy="749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buFontTx/>
              <a:buChar char="•"/>
            </a:pPr>
            <a:r>
              <a:rPr lang="en-US" altLang="en-US" b="1"/>
              <a:t>Alta capacidad glucolítica (CHO):</a:t>
            </a:r>
            <a:r>
              <a:rPr lang="en-US" altLang="en-US"/>
              <a:t>  </a:t>
            </a:r>
            <a:r>
              <a:rPr lang="en-US" altLang="en-US" i="1"/>
              <a:t>Elevada Capacidad Anaeróbica</a:t>
            </a:r>
          </a:p>
        </p:txBody>
      </p:sp>
      <p:sp>
        <p:nvSpPr>
          <p:cNvPr id="96260" name="Text Box 4">
            <a:extLst>
              <a:ext uri="{FF2B5EF4-FFF2-40B4-BE49-F238E27FC236}">
                <a16:creationId xmlns:a16="http://schemas.microsoft.com/office/drawing/2014/main" id="{24FB56FB-CAF1-467D-8243-217E10F81B36}"/>
              </a:ext>
            </a:extLst>
          </p:cNvPr>
          <p:cNvSpPr txBox="1">
            <a:spLocks noChangeArrowheads="1"/>
          </p:cNvSpPr>
          <p:nvPr/>
        </p:nvSpPr>
        <p:spPr bwMode="auto">
          <a:xfrm>
            <a:off x="228600" y="2466975"/>
            <a:ext cx="8677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buFontTx/>
              <a:buChar char="•"/>
            </a:pPr>
            <a:r>
              <a:rPr lang="en-US" altLang="en-US" b="1"/>
              <a:t>Umbral de estímulo para tensión máxima: </a:t>
            </a:r>
            <a:r>
              <a:rPr lang="en-US" altLang="en-US" i="1"/>
              <a:t>50 ms (rápido)</a:t>
            </a:r>
          </a:p>
        </p:txBody>
      </p:sp>
      <p:sp>
        <p:nvSpPr>
          <p:cNvPr id="96261" name="Text Box 5">
            <a:extLst>
              <a:ext uri="{FF2B5EF4-FFF2-40B4-BE49-F238E27FC236}">
                <a16:creationId xmlns:a16="http://schemas.microsoft.com/office/drawing/2014/main" id="{98582DE1-996B-4E55-A1C0-3E340F9A787F}"/>
              </a:ext>
            </a:extLst>
          </p:cNvPr>
          <p:cNvSpPr txBox="1">
            <a:spLocks noChangeArrowheads="1"/>
          </p:cNvSpPr>
          <p:nvPr/>
        </p:nvSpPr>
        <p:spPr bwMode="auto">
          <a:xfrm>
            <a:off x="225425" y="184150"/>
            <a:ext cx="8410575" cy="488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spcBef>
                <a:spcPct val="50000"/>
              </a:spcBef>
            </a:pPr>
            <a:r>
              <a:rPr lang="en-US" altLang="en-US" sz="2600" b="1">
                <a:solidFill>
                  <a:schemeClr val="accent2"/>
                </a:solidFill>
              </a:rPr>
              <a:t>Fibras Musculares “Fast-Twitch” (FT): </a:t>
            </a:r>
          </a:p>
        </p:txBody>
      </p:sp>
      <p:sp>
        <p:nvSpPr>
          <p:cNvPr id="96262" name="Text Box 6">
            <a:extLst>
              <a:ext uri="{FF2B5EF4-FFF2-40B4-BE49-F238E27FC236}">
                <a16:creationId xmlns:a16="http://schemas.microsoft.com/office/drawing/2014/main" id="{38217A25-37F0-41D2-A813-293D5A404F99}"/>
              </a:ext>
            </a:extLst>
          </p:cNvPr>
          <p:cNvSpPr txBox="1">
            <a:spLocks noChangeArrowheads="1"/>
          </p:cNvSpPr>
          <p:nvPr/>
        </p:nvSpPr>
        <p:spPr bwMode="auto">
          <a:xfrm>
            <a:off x="228600" y="2898775"/>
            <a:ext cx="8305800"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buFontTx/>
              <a:buChar char="•"/>
            </a:pPr>
            <a:r>
              <a:rPr lang="en-US" altLang="en-US" b="1"/>
              <a:t>Unidad Motora:</a:t>
            </a:r>
            <a:r>
              <a:rPr lang="en-US" altLang="en-US"/>
              <a:t>  </a:t>
            </a:r>
            <a:r>
              <a:rPr lang="en-US" altLang="en-US" i="1"/>
              <a:t>300–800 fibras por neurona motora -                                 Muchas fibras - Mayor fuerza</a:t>
            </a:r>
          </a:p>
        </p:txBody>
      </p:sp>
      <p:sp>
        <p:nvSpPr>
          <p:cNvPr id="96263" name="Text Box 7">
            <a:extLst>
              <a:ext uri="{FF2B5EF4-FFF2-40B4-BE49-F238E27FC236}">
                <a16:creationId xmlns:a16="http://schemas.microsoft.com/office/drawing/2014/main" id="{7142F92F-FA41-4C51-B4A8-8BD86CE17EE7}"/>
              </a:ext>
            </a:extLst>
          </p:cNvPr>
          <p:cNvSpPr txBox="1">
            <a:spLocks noChangeArrowheads="1"/>
          </p:cNvSpPr>
          <p:nvPr/>
        </p:nvSpPr>
        <p:spPr bwMode="auto">
          <a:xfrm>
            <a:off x="228600" y="3686175"/>
            <a:ext cx="85582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buFontTx/>
              <a:buChar char="•"/>
            </a:pPr>
            <a:r>
              <a:rPr lang="en-US" altLang="en-US" b="1"/>
              <a:t>Unidad Motora:</a:t>
            </a:r>
            <a:r>
              <a:rPr lang="en-US" altLang="en-US"/>
              <a:t> </a:t>
            </a:r>
            <a:r>
              <a:rPr lang="en-US" altLang="en-US" i="1"/>
              <a:t>Grande cuerpo celular – Mayor velocidad</a:t>
            </a:r>
          </a:p>
        </p:txBody>
      </p:sp>
      <p:sp>
        <p:nvSpPr>
          <p:cNvPr id="96264" name="Text Box 8">
            <a:extLst>
              <a:ext uri="{FF2B5EF4-FFF2-40B4-BE49-F238E27FC236}">
                <a16:creationId xmlns:a16="http://schemas.microsoft.com/office/drawing/2014/main" id="{DACBBBA7-ED36-4071-9618-CB277D4F9998}"/>
              </a:ext>
            </a:extLst>
          </p:cNvPr>
          <p:cNvSpPr txBox="1">
            <a:spLocks noChangeArrowheads="1"/>
          </p:cNvSpPr>
          <p:nvPr/>
        </p:nvSpPr>
        <p:spPr bwMode="auto">
          <a:xfrm>
            <a:off x="228600" y="4130675"/>
            <a:ext cx="8305800"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buFontTx/>
              <a:buChar char="•"/>
            </a:pPr>
            <a:r>
              <a:rPr lang="en-US" altLang="en-US" b="1"/>
              <a:t>Forma rápida de la miosina ATPase:</a:t>
            </a:r>
            <a:r>
              <a:rPr lang="en-US" altLang="en-US"/>
              <a:t>  </a:t>
            </a:r>
            <a:r>
              <a:rPr lang="en-US" altLang="en-US" i="1"/>
              <a:t>Suministro de energía más rápido</a:t>
            </a:r>
          </a:p>
        </p:txBody>
      </p:sp>
      <p:sp>
        <p:nvSpPr>
          <p:cNvPr id="96265" name="Text Box 9">
            <a:extLst>
              <a:ext uri="{FF2B5EF4-FFF2-40B4-BE49-F238E27FC236}">
                <a16:creationId xmlns:a16="http://schemas.microsoft.com/office/drawing/2014/main" id="{C517BD2A-0BFD-4726-8135-9E6685664C7D}"/>
              </a:ext>
            </a:extLst>
          </p:cNvPr>
          <p:cNvSpPr txBox="1">
            <a:spLocks noChangeArrowheads="1"/>
          </p:cNvSpPr>
          <p:nvPr/>
        </p:nvSpPr>
        <p:spPr bwMode="auto">
          <a:xfrm>
            <a:off x="228600" y="4930775"/>
            <a:ext cx="8623300"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buFontTx/>
              <a:buChar char="•"/>
            </a:pPr>
            <a:r>
              <a:rPr lang="en-US" altLang="en-US" b="1"/>
              <a:t>Retículo sarcoplasmátco más desarrollado:</a:t>
            </a:r>
            <a:r>
              <a:rPr lang="en-US" altLang="en-US"/>
              <a:t>  </a:t>
            </a:r>
            <a:r>
              <a:rPr lang="en-US" altLang="en-US" i="1"/>
              <a:t>Mayor capacidad para liberar calcio – Mayor velocidad contracción </a:t>
            </a:r>
          </a:p>
        </p:txBody>
      </p:sp>
      <p:sp>
        <p:nvSpPr>
          <p:cNvPr id="96266" name="Text Box 10">
            <a:extLst>
              <a:ext uri="{FF2B5EF4-FFF2-40B4-BE49-F238E27FC236}">
                <a16:creationId xmlns:a16="http://schemas.microsoft.com/office/drawing/2014/main" id="{5AEC3DC1-ACE1-428B-B1A6-3B04BFA14033}"/>
              </a:ext>
            </a:extLst>
          </p:cNvPr>
          <p:cNvSpPr txBox="1">
            <a:spLocks noChangeArrowheads="1"/>
          </p:cNvSpPr>
          <p:nvPr/>
        </p:nvSpPr>
        <p:spPr bwMode="auto">
          <a:xfrm>
            <a:off x="228600" y="5768975"/>
            <a:ext cx="8864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buFontTx/>
              <a:buChar char="•"/>
            </a:pPr>
            <a:r>
              <a:rPr lang="en-US" altLang="en-US" b="1"/>
              <a:t>Distribución Cuerpo:</a:t>
            </a:r>
            <a:r>
              <a:rPr lang="en-US" altLang="en-US"/>
              <a:t>  25% (FTa), </a:t>
            </a:r>
            <a:r>
              <a:rPr lang="en-US" altLang="en-US" i="1"/>
              <a:t>22-24% (FTb), 1-3% (FTc)</a:t>
            </a:r>
          </a:p>
        </p:txBody>
      </p:sp>
      <p:sp>
        <p:nvSpPr>
          <p:cNvPr id="96267" name="Text Box 11">
            <a:extLst>
              <a:ext uri="{FF2B5EF4-FFF2-40B4-BE49-F238E27FC236}">
                <a16:creationId xmlns:a16="http://schemas.microsoft.com/office/drawing/2014/main" id="{A8F469C0-EB5E-447E-B319-77F26552055C}"/>
              </a:ext>
            </a:extLst>
          </p:cNvPr>
          <p:cNvSpPr txBox="1">
            <a:spLocks noChangeArrowheads="1"/>
          </p:cNvSpPr>
          <p:nvPr/>
        </p:nvSpPr>
        <p:spPr bwMode="auto">
          <a:xfrm>
            <a:off x="228600" y="2035175"/>
            <a:ext cx="8305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buFontTx/>
              <a:buChar char="•"/>
            </a:pPr>
            <a:r>
              <a:rPr lang="en-US" altLang="en-US" b="1"/>
              <a:t>Velocidad contractil: </a:t>
            </a:r>
            <a:r>
              <a:rPr lang="en-US" altLang="en-US" i="1"/>
              <a:t>Alta (rápido) – Mayor fuerza</a:t>
            </a:r>
          </a:p>
        </p:txBody>
      </p:sp>
      <p:sp>
        <p:nvSpPr>
          <p:cNvPr id="96268" name="Text Box 12">
            <a:extLst>
              <a:ext uri="{FF2B5EF4-FFF2-40B4-BE49-F238E27FC236}">
                <a16:creationId xmlns:a16="http://schemas.microsoft.com/office/drawing/2014/main" id="{86500E3E-FDAC-4DAD-A72F-2730CA6B19BB}"/>
              </a:ext>
            </a:extLst>
          </p:cNvPr>
          <p:cNvSpPr txBox="1">
            <a:spLocks noChangeArrowheads="1"/>
          </p:cNvSpPr>
          <p:nvPr/>
        </p:nvSpPr>
        <p:spPr bwMode="auto">
          <a:xfrm>
            <a:off x="228600" y="6200775"/>
            <a:ext cx="8305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buFontTx/>
              <a:buChar char="•"/>
            </a:pPr>
            <a:r>
              <a:rPr lang="en-US" altLang="en-US" b="1"/>
              <a:t>Reclutamiento:</a:t>
            </a:r>
            <a:r>
              <a:rPr lang="en-US" altLang="en-US"/>
              <a:t>  </a:t>
            </a:r>
            <a:r>
              <a:rPr lang="en-US" altLang="en-US" i="1"/>
              <a:t>Mayor frecuencia FTa que FTb y FTc</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96261"/>
                                        </p:tgtEl>
                                        <p:attrNameLst>
                                          <p:attrName>style.visibility</p:attrName>
                                        </p:attrNameLst>
                                      </p:cBhvr>
                                      <p:to>
                                        <p:strVal val="visible"/>
                                      </p:to>
                                    </p:set>
                                    <p:animEffect transition="in" filter="wipe(left)">
                                      <p:cBhvr>
                                        <p:cTn id="7" dur="500"/>
                                        <p:tgtEl>
                                          <p:spTgt spid="9626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96258"/>
                                        </p:tgtEl>
                                        <p:attrNameLst>
                                          <p:attrName>style.visibility</p:attrName>
                                        </p:attrNameLst>
                                      </p:cBhvr>
                                      <p:to>
                                        <p:strVal val="visible"/>
                                      </p:to>
                                    </p:set>
                                    <p:animEffect transition="in" filter="wipe(left)">
                                      <p:cBhvr>
                                        <p:cTn id="12" dur="500"/>
                                        <p:tgtEl>
                                          <p:spTgt spid="96258"/>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96259"/>
                                        </p:tgtEl>
                                        <p:attrNameLst>
                                          <p:attrName>style.visibility</p:attrName>
                                        </p:attrNameLst>
                                      </p:cBhvr>
                                      <p:to>
                                        <p:strVal val="visible"/>
                                      </p:to>
                                    </p:set>
                                    <p:animEffect transition="in" filter="wipe(left)">
                                      <p:cBhvr>
                                        <p:cTn id="17" dur="500"/>
                                        <p:tgtEl>
                                          <p:spTgt spid="96259"/>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96260"/>
                                        </p:tgtEl>
                                        <p:attrNameLst>
                                          <p:attrName>style.visibility</p:attrName>
                                        </p:attrNameLst>
                                      </p:cBhvr>
                                      <p:to>
                                        <p:strVal val="visible"/>
                                      </p:to>
                                    </p:set>
                                    <p:animEffect transition="in" filter="wipe(left)">
                                      <p:cBhvr>
                                        <p:cTn id="22" dur="500"/>
                                        <p:tgtEl>
                                          <p:spTgt spid="96260"/>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96262"/>
                                        </p:tgtEl>
                                        <p:attrNameLst>
                                          <p:attrName>style.visibility</p:attrName>
                                        </p:attrNameLst>
                                      </p:cBhvr>
                                      <p:to>
                                        <p:strVal val="visible"/>
                                      </p:to>
                                    </p:set>
                                    <p:animEffect transition="in" filter="wipe(left)">
                                      <p:cBhvr>
                                        <p:cTn id="27" dur="500"/>
                                        <p:tgtEl>
                                          <p:spTgt spid="96262"/>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8" fill="hold" grpId="0" nodeType="clickEffect">
                                  <p:stCondLst>
                                    <p:cond delay="0"/>
                                  </p:stCondLst>
                                  <p:childTnLst>
                                    <p:set>
                                      <p:cBhvr>
                                        <p:cTn id="31" dur="1" fill="hold">
                                          <p:stCondLst>
                                            <p:cond delay="0"/>
                                          </p:stCondLst>
                                        </p:cTn>
                                        <p:tgtEl>
                                          <p:spTgt spid="96263"/>
                                        </p:tgtEl>
                                        <p:attrNameLst>
                                          <p:attrName>style.visibility</p:attrName>
                                        </p:attrNameLst>
                                      </p:cBhvr>
                                      <p:to>
                                        <p:strVal val="visible"/>
                                      </p:to>
                                    </p:set>
                                    <p:animEffect transition="in" filter="wipe(left)">
                                      <p:cBhvr>
                                        <p:cTn id="32" dur="500"/>
                                        <p:tgtEl>
                                          <p:spTgt spid="96263"/>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2" presetClass="entr" presetSubtype="8" fill="hold" grpId="0" nodeType="clickEffect">
                                  <p:stCondLst>
                                    <p:cond delay="0"/>
                                  </p:stCondLst>
                                  <p:childTnLst>
                                    <p:set>
                                      <p:cBhvr>
                                        <p:cTn id="36" dur="1" fill="hold">
                                          <p:stCondLst>
                                            <p:cond delay="0"/>
                                          </p:stCondLst>
                                        </p:cTn>
                                        <p:tgtEl>
                                          <p:spTgt spid="96264"/>
                                        </p:tgtEl>
                                        <p:attrNameLst>
                                          <p:attrName>style.visibility</p:attrName>
                                        </p:attrNameLst>
                                      </p:cBhvr>
                                      <p:to>
                                        <p:strVal val="visible"/>
                                      </p:to>
                                    </p:set>
                                    <p:animEffect transition="in" filter="wipe(left)">
                                      <p:cBhvr>
                                        <p:cTn id="37" dur="500"/>
                                        <p:tgtEl>
                                          <p:spTgt spid="96264"/>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2" presetClass="entr" presetSubtype="8" fill="hold" grpId="0" nodeType="clickEffect">
                                  <p:stCondLst>
                                    <p:cond delay="0"/>
                                  </p:stCondLst>
                                  <p:childTnLst>
                                    <p:set>
                                      <p:cBhvr>
                                        <p:cTn id="41" dur="1" fill="hold">
                                          <p:stCondLst>
                                            <p:cond delay="0"/>
                                          </p:stCondLst>
                                        </p:cTn>
                                        <p:tgtEl>
                                          <p:spTgt spid="96265"/>
                                        </p:tgtEl>
                                        <p:attrNameLst>
                                          <p:attrName>style.visibility</p:attrName>
                                        </p:attrNameLst>
                                      </p:cBhvr>
                                      <p:to>
                                        <p:strVal val="visible"/>
                                      </p:to>
                                    </p:set>
                                    <p:animEffect transition="in" filter="wipe(left)">
                                      <p:cBhvr>
                                        <p:cTn id="42" dur="500"/>
                                        <p:tgtEl>
                                          <p:spTgt spid="96265"/>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2" presetClass="entr" presetSubtype="8" fill="hold" grpId="0" nodeType="clickEffect">
                                  <p:stCondLst>
                                    <p:cond delay="0"/>
                                  </p:stCondLst>
                                  <p:childTnLst>
                                    <p:set>
                                      <p:cBhvr>
                                        <p:cTn id="46" dur="1" fill="hold">
                                          <p:stCondLst>
                                            <p:cond delay="0"/>
                                          </p:stCondLst>
                                        </p:cTn>
                                        <p:tgtEl>
                                          <p:spTgt spid="96266"/>
                                        </p:tgtEl>
                                        <p:attrNameLst>
                                          <p:attrName>style.visibility</p:attrName>
                                        </p:attrNameLst>
                                      </p:cBhvr>
                                      <p:to>
                                        <p:strVal val="visible"/>
                                      </p:to>
                                    </p:set>
                                    <p:animEffect transition="in" filter="wipe(left)">
                                      <p:cBhvr>
                                        <p:cTn id="47" dur="500"/>
                                        <p:tgtEl>
                                          <p:spTgt spid="96266"/>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22" presetClass="entr" presetSubtype="8" fill="hold" grpId="0" nodeType="clickEffect">
                                  <p:stCondLst>
                                    <p:cond delay="0"/>
                                  </p:stCondLst>
                                  <p:childTnLst>
                                    <p:set>
                                      <p:cBhvr>
                                        <p:cTn id="51" dur="1" fill="hold">
                                          <p:stCondLst>
                                            <p:cond delay="0"/>
                                          </p:stCondLst>
                                        </p:cTn>
                                        <p:tgtEl>
                                          <p:spTgt spid="96267"/>
                                        </p:tgtEl>
                                        <p:attrNameLst>
                                          <p:attrName>style.visibility</p:attrName>
                                        </p:attrNameLst>
                                      </p:cBhvr>
                                      <p:to>
                                        <p:strVal val="visible"/>
                                      </p:to>
                                    </p:set>
                                    <p:animEffect transition="in" filter="wipe(left)">
                                      <p:cBhvr>
                                        <p:cTn id="52" dur="500"/>
                                        <p:tgtEl>
                                          <p:spTgt spid="96267"/>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22" presetClass="entr" presetSubtype="8" fill="hold" grpId="0" nodeType="clickEffect">
                                  <p:stCondLst>
                                    <p:cond delay="0"/>
                                  </p:stCondLst>
                                  <p:childTnLst>
                                    <p:set>
                                      <p:cBhvr>
                                        <p:cTn id="56" dur="1" fill="hold">
                                          <p:stCondLst>
                                            <p:cond delay="0"/>
                                          </p:stCondLst>
                                        </p:cTn>
                                        <p:tgtEl>
                                          <p:spTgt spid="96268"/>
                                        </p:tgtEl>
                                        <p:attrNameLst>
                                          <p:attrName>style.visibility</p:attrName>
                                        </p:attrNameLst>
                                      </p:cBhvr>
                                      <p:to>
                                        <p:strVal val="visible"/>
                                      </p:to>
                                    </p:set>
                                    <p:animEffect transition="in" filter="wipe(left)">
                                      <p:cBhvr>
                                        <p:cTn id="57" dur="500"/>
                                        <p:tgtEl>
                                          <p:spTgt spid="962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6258" grpId="0" autoUpdateAnimBg="0"/>
      <p:bldP spid="96259" grpId="0" autoUpdateAnimBg="0"/>
      <p:bldP spid="96260" grpId="0" autoUpdateAnimBg="0"/>
      <p:bldP spid="96261" grpId="0" autoUpdateAnimBg="0"/>
      <p:bldP spid="96262" grpId="0" autoUpdateAnimBg="0"/>
      <p:bldP spid="96263" grpId="0" autoUpdateAnimBg="0"/>
      <p:bldP spid="96264" grpId="0" autoUpdateAnimBg="0"/>
      <p:bldP spid="96265" grpId="0" autoUpdateAnimBg="0"/>
      <p:bldP spid="96266" grpId="0" autoUpdateAnimBg="0"/>
      <p:bldP spid="96267" grpId="0" autoUpdateAnimBg="0"/>
      <p:bldP spid="96268" grpId="0" autoUpdateAnimBg="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0418" name="Picture 2" descr="Contents">
            <a:extLst>
              <a:ext uri="{FF2B5EF4-FFF2-40B4-BE49-F238E27FC236}">
                <a16:creationId xmlns:a16="http://schemas.microsoft.com/office/drawing/2014/main" id="{63DFCF20-39B2-4FAE-A4E3-2E887C8F5CC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83" name="Text Box 3">
            <a:extLst>
              <a:ext uri="{FF2B5EF4-FFF2-40B4-BE49-F238E27FC236}">
                <a16:creationId xmlns:a16="http://schemas.microsoft.com/office/drawing/2014/main" id="{E7B5B110-35A4-4389-B431-C6773E9B5460}"/>
              </a:ext>
            </a:extLst>
          </p:cNvPr>
          <p:cNvSpPr txBox="1">
            <a:spLocks noChangeArrowheads="1"/>
          </p:cNvSpPr>
          <p:nvPr/>
        </p:nvSpPr>
        <p:spPr bwMode="auto">
          <a:xfrm>
            <a:off x="609600" y="1517650"/>
            <a:ext cx="8305800" cy="420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buFontTx/>
              <a:buChar char="•"/>
            </a:pPr>
            <a:r>
              <a:rPr lang="en-US" altLang="en-US"/>
              <a:t>Moderada capacidad aeróbica (oxidativa) y tolerancia a la fatiga</a:t>
            </a:r>
          </a:p>
        </p:txBody>
      </p:sp>
      <p:sp>
        <p:nvSpPr>
          <p:cNvPr id="20484" name="Text Box 4">
            <a:extLst>
              <a:ext uri="{FF2B5EF4-FFF2-40B4-BE49-F238E27FC236}">
                <a16:creationId xmlns:a16="http://schemas.microsoft.com/office/drawing/2014/main" id="{03877082-0BEC-4B15-B098-31A8E6078256}"/>
              </a:ext>
            </a:extLst>
          </p:cNvPr>
          <p:cNvSpPr txBox="1">
            <a:spLocks noChangeArrowheads="1"/>
          </p:cNvSpPr>
          <p:nvPr/>
        </p:nvSpPr>
        <p:spPr bwMode="auto">
          <a:xfrm>
            <a:off x="609600" y="2076450"/>
            <a:ext cx="8305800" cy="749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buFontTx/>
              <a:buChar char="•"/>
            </a:pPr>
            <a:r>
              <a:rPr lang="en-US" altLang="en-US"/>
              <a:t>Alta capacidad anaeróbica (glucolítica) y fuerza generadad por la unidad motora</a:t>
            </a:r>
          </a:p>
        </p:txBody>
      </p:sp>
      <p:sp>
        <p:nvSpPr>
          <p:cNvPr id="20485" name="Text Box 5">
            <a:extLst>
              <a:ext uri="{FF2B5EF4-FFF2-40B4-BE49-F238E27FC236}">
                <a16:creationId xmlns:a16="http://schemas.microsoft.com/office/drawing/2014/main" id="{040CF79D-F5CF-4998-A898-81BB5B9539CB}"/>
              </a:ext>
            </a:extLst>
          </p:cNvPr>
          <p:cNvSpPr txBox="1">
            <a:spLocks noChangeArrowheads="1"/>
          </p:cNvSpPr>
          <p:nvPr/>
        </p:nvSpPr>
        <p:spPr bwMode="auto">
          <a:xfrm>
            <a:off x="609600" y="2905125"/>
            <a:ext cx="8305800"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buFontTx/>
              <a:buChar char="•"/>
            </a:pPr>
            <a:r>
              <a:rPr lang="en-US" altLang="en-US"/>
              <a:t>Rápida velocidad contractil (50 ms para alcanzar la tensión pico) y miosina ATPase (forma rápida)</a:t>
            </a:r>
          </a:p>
        </p:txBody>
      </p:sp>
      <p:sp>
        <p:nvSpPr>
          <p:cNvPr id="20486" name="Text Box 6">
            <a:extLst>
              <a:ext uri="{FF2B5EF4-FFF2-40B4-BE49-F238E27FC236}">
                <a16:creationId xmlns:a16="http://schemas.microsoft.com/office/drawing/2014/main" id="{284CBFBC-815E-433C-A8AA-E94051DCB22B}"/>
              </a:ext>
            </a:extLst>
          </p:cNvPr>
          <p:cNvSpPr txBox="1">
            <a:spLocks noChangeArrowheads="1"/>
          </p:cNvSpPr>
          <p:nvPr/>
        </p:nvSpPr>
        <p:spPr bwMode="auto">
          <a:xfrm>
            <a:off x="276225" y="260350"/>
            <a:ext cx="8410575"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spcBef>
                <a:spcPct val="50000"/>
              </a:spcBef>
            </a:pPr>
            <a:r>
              <a:rPr lang="en-US" altLang="en-US" sz="3400" b="1">
                <a:solidFill>
                  <a:schemeClr val="accent2"/>
                </a:solidFill>
              </a:rPr>
              <a:t>Fibras Musculares Fast-Twitch (FT</a:t>
            </a:r>
            <a:r>
              <a:rPr lang="en-US" altLang="en-US" sz="3400" b="1" baseline="-25000">
                <a:solidFill>
                  <a:schemeClr val="accent2"/>
                </a:solidFill>
              </a:rPr>
              <a:t>a</a:t>
            </a:r>
            <a:r>
              <a:rPr lang="en-US" altLang="en-US" sz="3400" b="1">
                <a:solidFill>
                  <a:schemeClr val="accent2"/>
                </a:solidFill>
              </a:rPr>
              <a:t>)</a:t>
            </a:r>
          </a:p>
        </p:txBody>
      </p:sp>
      <p:sp>
        <p:nvSpPr>
          <p:cNvPr id="20487" name="Text Box 7">
            <a:extLst>
              <a:ext uri="{FF2B5EF4-FFF2-40B4-BE49-F238E27FC236}">
                <a16:creationId xmlns:a16="http://schemas.microsoft.com/office/drawing/2014/main" id="{850F5C50-BEFF-486A-A92B-5C28A489E38C}"/>
              </a:ext>
            </a:extLst>
          </p:cNvPr>
          <p:cNvSpPr txBox="1">
            <a:spLocks noChangeArrowheads="1"/>
          </p:cNvSpPr>
          <p:nvPr/>
        </p:nvSpPr>
        <p:spPr bwMode="auto">
          <a:xfrm>
            <a:off x="609600" y="3806825"/>
            <a:ext cx="8305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buFontTx/>
              <a:buChar char="•"/>
            </a:pPr>
            <a:r>
              <a:rPr lang="en-US" altLang="en-US"/>
              <a:t>300–800 fibras por neurona motora</a:t>
            </a:r>
          </a:p>
        </p:txBody>
      </p:sp>
      <p:sp>
        <p:nvSpPr>
          <p:cNvPr id="20488" name="Text Box 8">
            <a:extLst>
              <a:ext uri="{FF2B5EF4-FFF2-40B4-BE49-F238E27FC236}">
                <a16:creationId xmlns:a16="http://schemas.microsoft.com/office/drawing/2014/main" id="{82B43AF2-9F12-44AF-8E59-6787FAA94E8F}"/>
              </a:ext>
            </a:extLst>
          </p:cNvPr>
          <p:cNvSpPr txBox="1">
            <a:spLocks noChangeArrowheads="1"/>
          </p:cNvSpPr>
          <p:nvPr/>
        </p:nvSpPr>
        <p:spPr bwMode="auto">
          <a:xfrm>
            <a:off x="609600" y="4340225"/>
            <a:ext cx="8305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buFontTx/>
              <a:buChar char="•"/>
            </a:pPr>
            <a:r>
              <a:rPr lang="en-US" altLang="en-US"/>
              <a:t>Alto desarrollo del retículo sarcoplasmático</a:t>
            </a:r>
          </a:p>
        </p:txBody>
      </p:sp>
      <p:pic>
        <p:nvPicPr>
          <p:cNvPr id="60425" name="Picture 10" descr="TRACK01">
            <a:extLst>
              <a:ext uri="{FF2B5EF4-FFF2-40B4-BE49-F238E27FC236}">
                <a16:creationId xmlns:a16="http://schemas.microsoft.com/office/drawing/2014/main" id="{C0238996-C6B3-4AA9-A8D7-2CACCEB1FE9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315075" y="4965700"/>
            <a:ext cx="2727325" cy="1790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20486"/>
                                        </p:tgtEl>
                                        <p:attrNameLst>
                                          <p:attrName>style.visibility</p:attrName>
                                        </p:attrNameLst>
                                      </p:cBhvr>
                                      <p:to>
                                        <p:strVal val="visible"/>
                                      </p:to>
                                    </p:set>
                                    <p:animEffect transition="in" filter="wipe(left)">
                                      <p:cBhvr>
                                        <p:cTn id="7" dur="500"/>
                                        <p:tgtEl>
                                          <p:spTgt spid="2048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20483"/>
                                        </p:tgtEl>
                                        <p:attrNameLst>
                                          <p:attrName>style.visibility</p:attrName>
                                        </p:attrNameLst>
                                      </p:cBhvr>
                                      <p:to>
                                        <p:strVal val="visible"/>
                                      </p:to>
                                    </p:set>
                                    <p:animEffect transition="in" filter="wipe(left)">
                                      <p:cBhvr>
                                        <p:cTn id="12" dur="500"/>
                                        <p:tgtEl>
                                          <p:spTgt spid="2048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20484"/>
                                        </p:tgtEl>
                                        <p:attrNameLst>
                                          <p:attrName>style.visibility</p:attrName>
                                        </p:attrNameLst>
                                      </p:cBhvr>
                                      <p:to>
                                        <p:strVal val="visible"/>
                                      </p:to>
                                    </p:set>
                                    <p:animEffect transition="in" filter="wipe(left)">
                                      <p:cBhvr>
                                        <p:cTn id="17" dur="500"/>
                                        <p:tgtEl>
                                          <p:spTgt spid="20484"/>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20485"/>
                                        </p:tgtEl>
                                        <p:attrNameLst>
                                          <p:attrName>style.visibility</p:attrName>
                                        </p:attrNameLst>
                                      </p:cBhvr>
                                      <p:to>
                                        <p:strVal val="visible"/>
                                      </p:to>
                                    </p:set>
                                    <p:animEffect transition="in" filter="wipe(left)">
                                      <p:cBhvr>
                                        <p:cTn id="22" dur="500"/>
                                        <p:tgtEl>
                                          <p:spTgt spid="20485"/>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20487"/>
                                        </p:tgtEl>
                                        <p:attrNameLst>
                                          <p:attrName>style.visibility</p:attrName>
                                        </p:attrNameLst>
                                      </p:cBhvr>
                                      <p:to>
                                        <p:strVal val="visible"/>
                                      </p:to>
                                    </p:set>
                                    <p:animEffect transition="in" filter="wipe(left)">
                                      <p:cBhvr>
                                        <p:cTn id="27" dur="500"/>
                                        <p:tgtEl>
                                          <p:spTgt spid="20487"/>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8" fill="hold" grpId="0" nodeType="clickEffect">
                                  <p:stCondLst>
                                    <p:cond delay="0"/>
                                  </p:stCondLst>
                                  <p:childTnLst>
                                    <p:set>
                                      <p:cBhvr>
                                        <p:cTn id="31" dur="1" fill="hold">
                                          <p:stCondLst>
                                            <p:cond delay="0"/>
                                          </p:stCondLst>
                                        </p:cTn>
                                        <p:tgtEl>
                                          <p:spTgt spid="20488"/>
                                        </p:tgtEl>
                                        <p:attrNameLst>
                                          <p:attrName>style.visibility</p:attrName>
                                        </p:attrNameLst>
                                      </p:cBhvr>
                                      <p:to>
                                        <p:strVal val="visible"/>
                                      </p:to>
                                    </p:set>
                                    <p:animEffect transition="in" filter="wipe(left)">
                                      <p:cBhvr>
                                        <p:cTn id="32" dur="500"/>
                                        <p:tgtEl>
                                          <p:spTgt spid="204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483" grpId="0" autoUpdateAnimBg="0"/>
      <p:bldP spid="20484" grpId="0" autoUpdateAnimBg="0"/>
      <p:bldP spid="20485" grpId="0" autoUpdateAnimBg="0"/>
      <p:bldP spid="20486" grpId="0" autoUpdateAnimBg="0"/>
      <p:bldP spid="20487" grpId="0" autoUpdateAnimBg="0"/>
      <p:bldP spid="20488" grpId="0" autoUpdateAnimBg="0"/>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42" name="Picture 2" descr="Contents">
            <a:extLst>
              <a:ext uri="{FF2B5EF4-FFF2-40B4-BE49-F238E27FC236}">
                <a16:creationId xmlns:a16="http://schemas.microsoft.com/office/drawing/2014/main" id="{23223284-D082-435E-9313-612B0873C1F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1270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7283" name="Text Box 3">
            <a:extLst>
              <a:ext uri="{FF2B5EF4-FFF2-40B4-BE49-F238E27FC236}">
                <a16:creationId xmlns:a16="http://schemas.microsoft.com/office/drawing/2014/main" id="{43C1EB63-2A73-431F-9637-96EE11F59606}"/>
              </a:ext>
            </a:extLst>
          </p:cNvPr>
          <p:cNvSpPr txBox="1">
            <a:spLocks noChangeArrowheads="1"/>
          </p:cNvSpPr>
          <p:nvPr/>
        </p:nvSpPr>
        <p:spPr bwMode="auto">
          <a:xfrm>
            <a:off x="609600" y="5505450"/>
            <a:ext cx="8305800" cy="420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buFontTx/>
              <a:buChar char="•"/>
            </a:pPr>
            <a:r>
              <a:rPr lang="en-US" altLang="en-US" b="1"/>
              <a:t>Reclutamiento:</a:t>
            </a:r>
            <a:r>
              <a:rPr lang="en-US" altLang="en-US"/>
              <a:t>  </a:t>
            </a:r>
            <a:r>
              <a:rPr lang="en-US" altLang="en-US" i="1"/>
              <a:t>Mayor frecuencia que FTb y FTc</a:t>
            </a:r>
          </a:p>
        </p:txBody>
      </p:sp>
      <p:sp>
        <p:nvSpPr>
          <p:cNvPr id="97284" name="Text Box 4">
            <a:extLst>
              <a:ext uri="{FF2B5EF4-FFF2-40B4-BE49-F238E27FC236}">
                <a16:creationId xmlns:a16="http://schemas.microsoft.com/office/drawing/2014/main" id="{F2CB7CDA-ABA4-40E6-B59B-E38C806E5D70}"/>
              </a:ext>
            </a:extLst>
          </p:cNvPr>
          <p:cNvSpPr txBox="1">
            <a:spLocks noChangeArrowheads="1"/>
          </p:cNvSpPr>
          <p:nvPr/>
        </p:nvSpPr>
        <p:spPr bwMode="auto">
          <a:xfrm>
            <a:off x="609600" y="3689350"/>
            <a:ext cx="8305800" cy="420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buFontTx/>
              <a:buChar char="•"/>
            </a:pPr>
            <a:r>
              <a:rPr lang="en-US" altLang="en-US" b="1"/>
              <a:t>Fuerza de la contracción:</a:t>
            </a:r>
            <a:r>
              <a:rPr lang="en-US" altLang="en-US"/>
              <a:t>  </a:t>
            </a:r>
            <a:r>
              <a:rPr lang="en-US" altLang="en-US" i="1"/>
              <a:t>Alta</a:t>
            </a:r>
          </a:p>
        </p:txBody>
      </p:sp>
      <p:sp>
        <p:nvSpPr>
          <p:cNvPr id="97285" name="Text Box 5">
            <a:extLst>
              <a:ext uri="{FF2B5EF4-FFF2-40B4-BE49-F238E27FC236}">
                <a16:creationId xmlns:a16="http://schemas.microsoft.com/office/drawing/2014/main" id="{50130C40-66F6-46FF-A133-1CBFBBAE7CCC}"/>
              </a:ext>
            </a:extLst>
          </p:cNvPr>
          <p:cNvSpPr txBox="1">
            <a:spLocks noChangeArrowheads="1"/>
          </p:cNvSpPr>
          <p:nvPr/>
        </p:nvSpPr>
        <p:spPr bwMode="auto">
          <a:xfrm>
            <a:off x="609600" y="2562225"/>
            <a:ext cx="8305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buFontTx/>
              <a:buChar char="•"/>
            </a:pPr>
            <a:r>
              <a:rPr lang="en-US" altLang="en-US" b="1"/>
              <a:t>Fatigabilidad:</a:t>
            </a:r>
            <a:r>
              <a:rPr lang="en-US" altLang="en-US"/>
              <a:t>  </a:t>
            </a:r>
            <a:r>
              <a:rPr lang="en-US" altLang="en-US" i="1"/>
              <a:t>Alta</a:t>
            </a:r>
          </a:p>
        </p:txBody>
      </p:sp>
      <p:sp>
        <p:nvSpPr>
          <p:cNvPr id="97286" name="Text Box 6">
            <a:extLst>
              <a:ext uri="{FF2B5EF4-FFF2-40B4-BE49-F238E27FC236}">
                <a16:creationId xmlns:a16="http://schemas.microsoft.com/office/drawing/2014/main" id="{C89514DC-A731-4616-8192-FB4C90C0803D}"/>
              </a:ext>
            </a:extLst>
          </p:cNvPr>
          <p:cNvSpPr txBox="1">
            <a:spLocks noChangeArrowheads="1"/>
          </p:cNvSpPr>
          <p:nvPr/>
        </p:nvSpPr>
        <p:spPr bwMode="auto">
          <a:xfrm>
            <a:off x="276225" y="260350"/>
            <a:ext cx="8410575"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spcBef>
                <a:spcPct val="50000"/>
              </a:spcBef>
            </a:pPr>
            <a:r>
              <a:rPr lang="en-US" altLang="en-US" sz="3400" b="1">
                <a:solidFill>
                  <a:schemeClr val="accent2"/>
                </a:solidFill>
              </a:rPr>
              <a:t>Fibras Musculares Fast-Twitch (FT</a:t>
            </a:r>
            <a:r>
              <a:rPr lang="en-US" altLang="en-US" sz="3400" b="1" baseline="-25000">
                <a:solidFill>
                  <a:schemeClr val="accent2"/>
                </a:solidFill>
              </a:rPr>
              <a:t>a</a:t>
            </a:r>
            <a:r>
              <a:rPr lang="en-US" altLang="en-US" sz="3400" b="1">
                <a:solidFill>
                  <a:schemeClr val="accent2"/>
                </a:solidFill>
              </a:rPr>
              <a:t>)</a:t>
            </a:r>
          </a:p>
        </p:txBody>
      </p:sp>
      <p:sp>
        <p:nvSpPr>
          <p:cNvPr id="97287" name="Text Box 7">
            <a:extLst>
              <a:ext uri="{FF2B5EF4-FFF2-40B4-BE49-F238E27FC236}">
                <a16:creationId xmlns:a16="http://schemas.microsoft.com/office/drawing/2014/main" id="{909892FC-BA66-439E-BECB-04A400B33F3F}"/>
              </a:ext>
            </a:extLst>
          </p:cNvPr>
          <p:cNvSpPr txBox="1">
            <a:spLocks noChangeArrowheads="1"/>
          </p:cNvSpPr>
          <p:nvPr/>
        </p:nvSpPr>
        <p:spPr bwMode="auto">
          <a:xfrm>
            <a:off x="609600" y="4860925"/>
            <a:ext cx="81343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buFontTx/>
              <a:buChar char="•"/>
            </a:pPr>
            <a:r>
              <a:rPr lang="en-US" altLang="en-US" b="1"/>
              <a:t>Distribución en Cuerpo:</a:t>
            </a:r>
            <a:r>
              <a:rPr lang="en-US" altLang="en-US"/>
              <a:t>  25% compuesto de fibras FTa</a:t>
            </a:r>
          </a:p>
        </p:txBody>
      </p:sp>
      <p:sp>
        <p:nvSpPr>
          <p:cNvPr id="97288" name="Text Box 8">
            <a:extLst>
              <a:ext uri="{FF2B5EF4-FFF2-40B4-BE49-F238E27FC236}">
                <a16:creationId xmlns:a16="http://schemas.microsoft.com/office/drawing/2014/main" id="{697E31C6-DA25-4F37-B67F-ABBEFD15A1E6}"/>
              </a:ext>
            </a:extLst>
          </p:cNvPr>
          <p:cNvSpPr txBox="1">
            <a:spLocks noChangeArrowheads="1"/>
          </p:cNvSpPr>
          <p:nvPr/>
        </p:nvSpPr>
        <p:spPr bwMode="auto">
          <a:xfrm>
            <a:off x="609600" y="4251325"/>
            <a:ext cx="8305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buFontTx/>
              <a:buChar char="•"/>
            </a:pPr>
            <a:r>
              <a:rPr lang="en-US" altLang="en-US" b="1"/>
              <a:t>Retículo sarcoplasmático:</a:t>
            </a:r>
            <a:r>
              <a:rPr lang="en-US" altLang="en-US"/>
              <a:t>  </a:t>
            </a:r>
            <a:r>
              <a:rPr lang="en-US" altLang="en-US" i="1"/>
              <a:t>Más desarrollado que ST</a:t>
            </a:r>
          </a:p>
        </p:txBody>
      </p:sp>
      <p:sp>
        <p:nvSpPr>
          <p:cNvPr id="97290" name="Text Box 10">
            <a:extLst>
              <a:ext uri="{FF2B5EF4-FFF2-40B4-BE49-F238E27FC236}">
                <a16:creationId xmlns:a16="http://schemas.microsoft.com/office/drawing/2014/main" id="{7F4D71CF-CA97-4994-9E09-7CDB8E32837E}"/>
              </a:ext>
            </a:extLst>
          </p:cNvPr>
          <p:cNvSpPr txBox="1">
            <a:spLocks noChangeArrowheads="1"/>
          </p:cNvSpPr>
          <p:nvPr/>
        </p:nvSpPr>
        <p:spPr bwMode="auto">
          <a:xfrm>
            <a:off x="609600" y="1530350"/>
            <a:ext cx="8305800" cy="420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buFontTx/>
              <a:buChar char="•"/>
            </a:pPr>
            <a:r>
              <a:rPr lang="en-US" altLang="en-US" b="1"/>
              <a:t>Capacidad aeróbica (oxidativa):</a:t>
            </a:r>
            <a:r>
              <a:rPr lang="en-US" altLang="en-US"/>
              <a:t>  </a:t>
            </a:r>
            <a:r>
              <a:rPr lang="en-US" altLang="en-US" i="1"/>
              <a:t>Moderada</a:t>
            </a:r>
          </a:p>
        </p:txBody>
      </p:sp>
      <p:sp>
        <p:nvSpPr>
          <p:cNvPr id="97291" name="Text Box 11">
            <a:extLst>
              <a:ext uri="{FF2B5EF4-FFF2-40B4-BE49-F238E27FC236}">
                <a16:creationId xmlns:a16="http://schemas.microsoft.com/office/drawing/2014/main" id="{11AA1360-E338-4BEA-8579-BFF1F77BBDB7}"/>
              </a:ext>
            </a:extLst>
          </p:cNvPr>
          <p:cNvSpPr txBox="1">
            <a:spLocks noChangeArrowheads="1"/>
          </p:cNvSpPr>
          <p:nvPr/>
        </p:nvSpPr>
        <p:spPr bwMode="auto">
          <a:xfrm>
            <a:off x="609600" y="2063750"/>
            <a:ext cx="8305800" cy="420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buFontTx/>
              <a:buChar char="•"/>
            </a:pPr>
            <a:r>
              <a:rPr lang="en-US" altLang="en-US" b="1"/>
              <a:t>Capacidad anaeróbica (glucolítica):</a:t>
            </a:r>
            <a:r>
              <a:rPr lang="en-US" altLang="en-US"/>
              <a:t>  </a:t>
            </a:r>
            <a:r>
              <a:rPr lang="en-US" altLang="en-US" i="1"/>
              <a:t>Alta</a:t>
            </a:r>
          </a:p>
        </p:txBody>
      </p:sp>
      <p:sp>
        <p:nvSpPr>
          <p:cNvPr id="97292" name="Text Box 12">
            <a:extLst>
              <a:ext uri="{FF2B5EF4-FFF2-40B4-BE49-F238E27FC236}">
                <a16:creationId xmlns:a16="http://schemas.microsoft.com/office/drawing/2014/main" id="{49076668-CE91-4C14-8985-D16E3EC39B89}"/>
              </a:ext>
            </a:extLst>
          </p:cNvPr>
          <p:cNvSpPr txBox="1">
            <a:spLocks noChangeArrowheads="1"/>
          </p:cNvSpPr>
          <p:nvPr/>
        </p:nvSpPr>
        <p:spPr bwMode="auto">
          <a:xfrm>
            <a:off x="609600" y="3143250"/>
            <a:ext cx="8305800" cy="420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buFontTx/>
              <a:buChar char="•"/>
            </a:pPr>
            <a:r>
              <a:rPr lang="en-US" altLang="en-US" b="1"/>
              <a:t>Velocidad de la contracción:</a:t>
            </a:r>
            <a:r>
              <a:rPr lang="en-US" altLang="en-US"/>
              <a:t>  </a:t>
            </a:r>
            <a:r>
              <a:rPr lang="en-US" altLang="en-US" i="1"/>
              <a:t>Alta (Rapido)</a:t>
            </a:r>
          </a:p>
        </p:txBody>
      </p:sp>
      <p:grpSp>
        <p:nvGrpSpPr>
          <p:cNvPr id="61452" name="Group 15">
            <a:extLst>
              <a:ext uri="{FF2B5EF4-FFF2-40B4-BE49-F238E27FC236}">
                <a16:creationId xmlns:a16="http://schemas.microsoft.com/office/drawing/2014/main" id="{240F1727-71DF-47A6-83D0-95DE1864381B}"/>
              </a:ext>
            </a:extLst>
          </p:cNvPr>
          <p:cNvGrpSpPr>
            <a:grpSpLocks noChangeAspect="1"/>
          </p:cNvGrpSpPr>
          <p:nvPr/>
        </p:nvGrpSpPr>
        <p:grpSpPr bwMode="auto">
          <a:xfrm>
            <a:off x="7086600" y="1446213"/>
            <a:ext cx="1825625" cy="1746250"/>
            <a:chOff x="4464" y="911"/>
            <a:chExt cx="1150" cy="1100"/>
          </a:xfrm>
        </p:grpSpPr>
        <p:sp>
          <p:nvSpPr>
            <p:cNvPr id="61453" name="AutoShape 14">
              <a:extLst>
                <a:ext uri="{FF2B5EF4-FFF2-40B4-BE49-F238E27FC236}">
                  <a16:creationId xmlns:a16="http://schemas.microsoft.com/office/drawing/2014/main" id="{390C3C71-E129-4B94-9B91-0C978B58D9A4}"/>
                </a:ext>
              </a:extLst>
            </p:cNvPr>
            <p:cNvSpPr>
              <a:spLocks noChangeAspect="1" noChangeArrowheads="1" noTextEdit="1"/>
            </p:cNvSpPr>
            <p:nvPr/>
          </p:nvSpPr>
          <p:spPr bwMode="auto">
            <a:xfrm>
              <a:off x="4464" y="911"/>
              <a:ext cx="1150" cy="1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1454" name="Freeform 16">
              <a:extLst>
                <a:ext uri="{FF2B5EF4-FFF2-40B4-BE49-F238E27FC236}">
                  <a16:creationId xmlns:a16="http://schemas.microsoft.com/office/drawing/2014/main" id="{FFF41847-9B6F-4188-B703-F6981562E8E0}"/>
                </a:ext>
              </a:extLst>
            </p:cNvPr>
            <p:cNvSpPr>
              <a:spLocks/>
            </p:cNvSpPr>
            <p:nvPr/>
          </p:nvSpPr>
          <p:spPr bwMode="auto">
            <a:xfrm>
              <a:off x="5062" y="1333"/>
              <a:ext cx="68" cy="53"/>
            </a:xfrm>
            <a:custGeom>
              <a:avLst/>
              <a:gdLst>
                <a:gd name="T0" fmla="*/ 68 w 204"/>
                <a:gd name="T1" fmla="*/ 29 h 158"/>
                <a:gd name="T2" fmla="*/ 65 w 204"/>
                <a:gd name="T3" fmla="*/ 16 h 158"/>
                <a:gd name="T4" fmla="*/ 57 w 204"/>
                <a:gd name="T5" fmla="*/ 12 h 158"/>
                <a:gd name="T6" fmla="*/ 50 w 204"/>
                <a:gd name="T7" fmla="*/ 4 h 158"/>
                <a:gd name="T8" fmla="*/ 35 w 204"/>
                <a:gd name="T9" fmla="*/ 1 h 158"/>
                <a:gd name="T10" fmla="*/ 22 w 204"/>
                <a:gd name="T11" fmla="*/ 0 h 158"/>
                <a:gd name="T12" fmla="*/ 47 w 204"/>
                <a:gd name="T13" fmla="*/ 33 h 158"/>
                <a:gd name="T14" fmla="*/ 17 w 204"/>
                <a:gd name="T15" fmla="*/ 42 h 158"/>
                <a:gd name="T16" fmla="*/ 0 w 204"/>
                <a:gd name="T17" fmla="*/ 27 h 158"/>
                <a:gd name="T18" fmla="*/ 7 w 204"/>
                <a:gd name="T19" fmla="*/ 53 h 158"/>
                <a:gd name="T20" fmla="*/ 29 w 204"/>
                <a:gd name="T21" fmla="*/ 40 h 158"/>
                <a:gd name="T22" fmla="*/ 61 w 204"/>
                <a:gd name="T23" fmla="*/ 32 h 158"/>
                <a:gd name="T24" fmla="*/ 68 w 204"/>
                <a:gd name="T25" fmla="*/ 29 h 158"/>
                <a:gd name="T26" fmla="*/ 68 w 204"/>
                <a:gd name="T27" fmla="*/ 29 h 1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04"/>
                <a:gd name="T43" fmla="*/ 0 h 158"/>
                <a:gd name="T44" fmla="*/ 204 w 204"/>
                <a:gd name="T45" fmla="*/ 158 h 1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04" h="158">
                  <a:moveTo>
                    <a:pt x="204" y="85"/>
                  </a:moveTo>
                  <a:lnTo>
                    <a:pt x="195" y="49"/>
                  </a:lnTo>
                  <a:lnTo>
                    <a:pt x="170" y="35"/>
                  </a:lnTo>
                  <a:lnTo>
                    <a:pt x="150" y="13"/>
                  </a:lnTo>
                  <a:lnTo>
                    <a:pt x="105" y="3"/>
                  </a:lnTo>
                  <a:lnTo>
                    <a:pt x="65" y="0"/>
                  </a:lnTo>
                  <a:lnTo>
                    <a:pt x="142" y="97"/>
                  </a:lnTo>
                  <a:lnTo>
                    <a:pt x="52" y="124"/>
                  </a:lnTo>
                  <a:lnTo>
                    <a:pt x="0" y="79"/>
                  </a:lnTo>
                  <a:lnTo>
                    <a:pt x="22" y="158"/>
                  </a:lnTo>
                  <a:lnTo>
                    <a:pt x="86" y="120"/>
                  </a:lnTo>
                  <a:lnTo>
                    <a:pt x="184" y="95"/>
                  </a:lnTo>
                  <a:lnTo>
                    <a:pt x="204" y="85"/>
                  </a:lnTo>
                  <a:close/>
                </a:path>
              </a:pathLst>
            </a:custGeom>
            <a:solidFill>
              <a:srgbClr val="FA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55" name="Freeform 17">
              <a:extLst>
                <a:ext uri="{FF2B5EF4-FFF2-40B4-BE49-F238E27FC236}">
                  <a16:creationId xmlns:a16="http://schemas.microsoft.com/office/drawing/2014/main" id="{5249D816-27EC-4663-9CCE-B6E32BABFB00}"/>
                </a:ext>
              </a:extLst>
            </p:cNvPr>
            <p:cNvSpPr>
              <a:spLocks/>
            </p:cNvSpPr>
            <p:nvPr/>
          </p:nvSpPr>
          <p:spPr bwMode="auto">
            <a:xfrm>
              <a:off x="5341" y="1201"/>
              <a:ext cx="205" cy="220"/>
            </a:xfrm>
            <a:custGeom>
              <a:avLst/>
              <a:gdLst>
                <a:gd name="T0" fmla="*/ 33 w 615"/>
                <a:gd name="T1" fmla="*/ 123 h 660"/>
                <a:gd name="T2" fmla="*/ 0 w 615"/>
                <a:gd name="T3" fmla="*/ 156 h 660"/>
                <a:gd name="T4" fmla="*/ 25 w 615"/>
                <a:gd name="T5" fmla="*/ 163 h 660"/>
                <a:gd name="T6" fmla="*/ 38 w 615"/>
                <a:gd name="T7" fmla="*/ 182 h 660"/>
                <a:gd name="T8" fmla="*/ 44 w 615"/>
                <a:gd name="T9" fmla="*/ 208 h 660"/>
                <a:gd name="T10" fmla="*/ 32 w 615"/>
                <a:gd name="T11" fmla="*/ 220 h 660"/>
                <a:gd name="T12" fmla="*/ 50 w 615"/>
                <a:gd name="T13" fmla="*/ 220 h 660"/>
                <a:gd name="T14" fmla="*/ 81 w 615"/>
                <a:gd name="T15" fmla="*/ 194 h 660"/>
                <a:gd name="T16" fmla="*/ 96 w 615"/>
                <a:gd name="T17" fmla="*/ 188 h 660"/>
                <a:gd name="T18" fmla="*/ 113 w 615"/>
                <a:gd name="T19" fmla="*/ 187 h 660"/>
                <a:gd name="T20" fmla="*/ 129 w 615"/>
                <a:gd name="T21" fmla="*/ 182 h 660"/>
                <a:gd name="T22" fmla="*/ 148 w 615"/>
                <a:gd name="T23" fmla="*/ 147 h 660"/>
                <a:gd name="T24" fmla="*/ 126 w 615"/>
                <a:gd name="T25" fmla="*/ 99 h 660"/>
                <a:gd name="T26" fmla="*/ 205 w 615"/>
                <a:gd name="T27" fmla="*/ 63 h 660"/>
                <a:gd name="T28" fmla="*/ 197 w 615"/>
                <a:gd name="T29" fmla="*/ 33 h 660"/>
                <a:gd name="T30" fmla="*/ 149 w 615"/>
                <a:gd name="T31" fmla="*/ 0 h 660"/>
                <a:gd name="T32" fmla="*/ 89 w 615"/>
                <a:gd name="T33" fmla="*/ 79 h 660"/>
                <a:gd name="T34" fmla="*/ 33 w 615"/>
                <a:gd name="T35" fmla="*/ 123 h 660"/>
                <a:gd name="T36" fmla="*/ 33 w 615"/>
                <a:gd name="T37" fmla="*/ 123 h 66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15"/>
                <a:gd name="T58" fmla="*/ 0 h 660"/>
                <a:gd name="T59" fmla="*/ 615 w 615"/>
                <a:gd name="T60" fmla="*/ 660 h 66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15" h="660">
                  <a:moveTo>
                    <a:pt x="99" y="369"/>
                  </a:moveTo>
                  <a:lnTo>
                    <a:pt x="0" y="469"/>
                  </a:lnTo>
                  <a:lnTo>
                    <a:pt x="75" y="489"/>
                  </a:lnTo>
                  <a:lnTo>
                    <a:pt x="115" y="545"/>
                  </a:lnTo>
                  <a:lnTo>
                    <a:pt x="131" y="624"/>
                  </a:lnTo>
                  <a:lnTo>
                    <a:pt x="95" y="660"/>
                  </a:lnTo>
                  <a:lnTo>
                    <a:pt x="151" y="660"/>
                  </a:lnTo>
                  <a:lnTo>
                    <a:pt x="243" y="581"/>
                  </a:lnTo>
                  <a:lnTo>
                    <a:pt x="287" y="564"/>
                  </a:lnTo>
                  <a:lnTo>
                    <a:pt x="339" y="561"/>
                  </a:lnTo>
                  <a:lnTo>
                    <a:pt x="388" y="545"/>
                  </a:lnTo>
                  <a:lnTo>
                    <a:pt x="444" y="441"/>
                  </a:lnTo>
                  <a:lnTo>
                    <a:pt x="379" y="297"/>
                  </a:lnTo>
                  <a:lnTo>
                    <a:pt x="615" y="188"/>
                  </a:lnTo>
                  <a:lnTo>
                    <a:pt x="592" y="100"/>
                  </a:lnTo>
                  <a:lnTo>
                    <a:pt x="447" y="0"/>
                  </a:lnTo>
                  <a:lnTo>
                    <a:pt x="267" y="237"/>
                  </a:lnTo>
                  <a:lnTo>
                    <a:pt x="99" y="36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56" name="Freeform 18">
              <a:extLst>
                <a:ext uri="{FF2B5EF4-FFF2-40B4-BE49-F238E27FC236}">
                  <a16:creationId xmlns:a16="http://schemas.microsoft.com/office/drawing/2014/main" id="{8A4E8587-F2B0-466D-BDE0-E45B8575C58E}"/>
                </a:ext>
              </a:extLst>
            </p:cNvPr>
            <p:cNvSpPr>
              <a:spLocks/>
            </p:cNvSpPr>
            <p:nvPr/>
          </p:nvSpPr>
          <p:spPr bwMode="auto">
            <a:xfrm>
              <a:off x="4637" y="919"/>
              <a:ext cx="32" cy="34"/>
            </a:xfrm>
            <a:custGeom>
              <a:avLst/>
              <a:gdLst>
                <a:gd name="T0" fmla="*/ 25 w 94"/>
                <a:gd name="T1" fmla="*/ 0 h 101"/>
                <a:gd name="T2" fmla="*/ 14 w 94"/>
                <a:gd name="T3" fmla="*/ 0 h 101"/>
                <a:gd name="T4" fmla="*/ 5 w 94"/>
                <a:gd name="T5" fmla="*/ 6 h 101"/>
                <a:gd name="T6" fmla="*/ 0 w 94"/>
                <a:gd name="T7" fmla="*/ 15 h 101"/>
                <a:gd name="T8" fmla="*/ 0 w 94"/>
                <a:gd name="T9" fmla="*/ 23 h 101"/>
                <a:gd name="T10" fmla="*/ 20 w 94"/>
                <a:gd name="T11" fmla="*/ 34 h 101"/>
                <a:gd name="T12" fmla="*/ 32 w 94"/>
                <a:gd name="T13" fmla="*/ 12 h 101"/>
                <a:gd name="T14" fmla="*/ 25 w 94"/>
                <a:gd name="T15" fmla="*/ 0 h 101"/>
                <a:gd name="T16" fmla="*/ 25 w 94"/>
                <a:gd name="T17" fmla="*/ 0 h 10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4"/>
                <a:gd name="T28" fmla="*/ 0 h 101"/>
                <a:gd name="T29" fmla="*/ 94 w 94"/>
                <a:gd name="T30" fmla="*/ 101 h 10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4" h="101">
                  <a:moveTo>
                    <a:pt x="72" y="0"/>
                  </a:moveTo>
                  <a:lnTo>
                    <a:pt x="41" y="0"/>
                  </a:lnTo>
                  <a:lnTo>
                    <a:pt x="14" y="19"/>
                  </a:lnTo>
                  <a:lnTo>
                    <a:pt x="0" y="45"/>
                  </a:lnTo>
                  <a:lnTo>
                    <a:pt x="0" y="69"/>
                  </a:lnTo>
                  <a:lnTo>
                    <a:pt x="59" y="101"/>
                  </a:lnTo>
                  <a:lnTo>
                    <a:pt x="94" y="35"/>
                  </a:lnTo>
                  <a:lnTo>
                    <a:pt x="7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57" name="Freeform 19">
              <a:extLst>
                <a:ext uri="{FF2B5EF4-FFF2-40B4-BE49-F238E27FC236}">
                  <a16:creationId xmlns:a16="http://schemas.microsoft.com/office/drawing/2014/main" id="{31228DF9-218E-4B6B-BD7E-48DFA514C978}"/>
                </a:ext>
              </a:extLst>
            </p:cNvPr>
            <p:cNvSpPr>
              <a:spLocks/>
            </p:cNvSpPr>
            <p:nvPr/>
          </p:nvSpPr>
          <p:spPr bwMode="auto">
            <a:xfrm>
              <a:off x="4811" y="1073"/>
              <a:ext cx="299" cy="304"/>
            </a:xfrm>
            <a:custGeom>
              <a:avLst/>
              <a:gdLst>
                <a:gd name="T0" fmla="*/ 12 w 896"/>
                <a:gd name="T1" fmla="*/ 44 h 911"/>
                <a:gd name="T2" fmla="*/ 259 w 896"/>
                <a:gd name="T3" fmla="*/ 287 h 911"/>
                <a:gd name="T4" fmla="*/ 266 w 896"/>
                <a:gd name="T5" fmla="*/ 304 h 911"/>
                <a:gd name="T6" fmla="*/ 299 w 896"/>
                <a:gd name="T7" fmla="*/ 292 h 911"/>
                <a:gd name="T8" fmla="*/ 155 w 896"/>
                <a:gd name="T9" fmla="*/ 141 h 911"/>
                <a:gd name="T10" fmla="*/ 7 w 896"/>
                <a:gd name="T11" fmla="*/ 0 h 911"/>
                <a:gd name="T12" fmla="*/ 0 w 896"/>
                <a:gd name="T13" fmla="*/ 4 h 911"/>
                <a:gd name="T14" fmla="*/ 12 w 896"/>
                <a:gd name="T15" fmla="*/ 44 h 911"/>
                <a:gd name="T16" fmla="*/ 12 w 896"/>
                <a:gd name="T17" fmla="*/ 44 h 9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96"/>
                <a:gd name="T28" fmla="*/ 0 h 911"/>
                <a:gd name="T29" fmla="*/ 896 w 896"/>
                <a:gd name="T30" fmla="*/ 911 h 9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96" h="911">
                  <a:moveTo>
                    <a:pt x="36" y="132"/>
                  </a:moveTo>
                  <a:lnTo>
                    <a:pt x="776" y="859"/>
                  </a:lnTo>
                  <a:lnTo>
                    <a:pt x="796" y="911"/>
                  </a:lnTo>
                  <a:lnTo>
                    <a:pt x="896" y="875"/>
                  </a:lnTo>
                  <a:lnTo>
                    <a:pt x="464" y="423"/>
                  </a:lnTo>
                  <a:lnTo>
                    <a:pt x="20" y="0"/>
                  </a:lnTo>
                  <a:lnTo>
                    <a:pt x="0" y="11"/>
                  </a:lnTo>
                  <a:lnTo>
                    <a:pt x="36" y="132"/>
                  </a:lnTo>
                  <a:close/>
                </a:path>
              </a:pathLst>
            </a:custGeom>
            <a:solidFill>
              <a:srgbClr val="D4D4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58" name="Freeform 20">
              <a:extLst>
                <a:ext uri="{FF2B5EF4-FFF2-40B4-BE49-F238E27FC236}">
                  <a16:creationId xmlns:a16="http://schemas.microsoft.com/office/drawing/2014/main" id="{20913F1D-AAF1-49A5-80C8-B375102A1D7D}"/>
                </a:ext>
              </a:extLst>
            </p:cNvPr>
            <p:cNvSpPr>
              <a:spLocks/>
            </p:cNvSpPr>
            <p:nvPr/>
          </p:nvSpPr>
          <p:spPr bwMode="auto">
            <a:xfrm>
              <a:off x="4661" y="935"/>
              <a:ext cx="81" cy="98"/>
            </a:xfrm>
            <a:custGeom>
              <a:avLst/>
              <a:gdLst>
                <a:gd name="T0" fmla="*/ 0 w 244"/>
                <a:gd name="T1" fmla="*/ 22 h 293"/>
                <a:gd name="T2" fmla="*/ 77 w 244"/>
                <a:gd name="T3" fmla="*/ 98 h 293"/>
                <a:gd name="T4" fmla="*/ 81 w 244"/>
                <a:gd name="T5" fmla="*/ 91 h 293"/>
                <a:gd name="T6" fmla="*/ 78 w 244"/>
                <a:gd name="T7" fmla="*/ 66 h 293"/>
                <a:gd name="T8" fmla="*/ 27 w 244"/>
                <a:gd name="T9" fmla="*/ 19 h 293"/>
                <a:gd name="T10" fmla="*/ 7 w 244"/>
                <a:gd name="T11" fmla="*/ 0 h 293"/>
                <a:gd name="T12" fmla="*/ 0 w 244"/>
                <a:gd name="T13" fmla="*/ 22 h 293"/>
                <a:gd name="T14" fmla="*/ 0 w 244"/>
                <a:gd name="T15" fmla="*/ 22 h 293"/>
                <a:gd name="T16" fmla="*/ 0 60000 65536"/>
                <a:gd name="T17" fmla="*/ 0 60000 65536"/>
                <a:gd name="T18" fmla="*/ 0 60000 65536"/>
                <a:gd name="T19" fmla="*/ 0 60000 65536"/>
                <a:gd name="T20" fmla="*/ 0 60000 65536"/>
                <a:gd name="T21" fmla="*/ 0 60000 65536"/>
                <a:gd name="T22" fmla="*/ 0 60000 65536"/>
                <a:gd name="T23" fmla="*/ 0 60000 65536"/>
                <a:gd name="T24" fmla="*/ 0 w 244"/>
                <a:gd name="T25" fmla="*/ 0 h 293"/>
                <a:gd name="T26" fmla="*/ 244 w 244"/>
                <a:gd name="T27" fmla="*/ 293 h 29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44" h="293">
                  <a:moveTo>
                    <a:pt x="0" y="65"/>
                  </a:moveTo>
                  <a:lnTo>
                    <a:pt x="233" y="293"/>
                  </a:lnTo>
                  <a:lnTo>
                    <a:pt x="244" y="273"/>
                  </a:lnTo>
                  <a:lnTo>
                    <a:pt x="236" y="197"/>
                  </a:lnTo>
                  <a:lnTo>
                    <a:pt x="80" y="56"/>
                  </a:lnTo>
                  <a:lnTo>
                    <a:pt x="20" y="0"/>
                  </a:lnTo>
                  <a:lnTo>
                    <a:pt x="0" y="65"/>
                  </a:lnTo>
                  <a:close/>
                </a:path>
              </a:pathLst>
            </a:custGeom>
            <a:solidFill>
              <a:srgbClr val="D4D4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59" name="Freeform 21">
              <a:extLst>
                <a:ext uri="{FF2B5EF4-FFF2-40B4-BE49-F238E27FC236}">
                  <a16:creationId xmlns:a16="http://schemas.microsoft.com/office/drawing/2014/main" id="{12288C5C-929C-47DA-94A2-84E83D935E78}"/>
                </a:ext>
              </a:extLst>
            </p:cNvPr>
            <p:cNvSpPr>
              <a:spLocks/>
            </p:cNvSpPr>
            <p:nvPr/>
          </p:nvSpPr>
          <p:spPr bwMode="auto">
            <a:xfrm>
              <a:off x="4829" y="1641"/>
              <a:ext cx="309" cy="260"/>
            </a:xfrm>
            <a:custGeom>
              <a:avLst/>
              <a:gdLst>
                <a:gd name="T0" fmla="*/ 25 w 927"/>
                <a:gd name="T1" fmla="*/ 0 h 781"/>
                <a:gd name="T2" fmla="*/ 93 w 927"/>
                <a:gd name="T3" fmla="*/ 75 h 781"/>
                <a:gd name="T4" fmla="*/ 108 w 927"/>
                <a:gd name="T5" fmla="*/ 113 h 781"/>
                <a:gd name="T6" fmla="*/ 92 w 927"/>
                <a:gd name="T7" fmla="*/ 145 h 781"/>
                <a:gd name="T8" fmla="*/ 0 w 927"/>
                <a:gd name="T9" fmla="*/ 195 h 781"/>
                <a:gd name="T10" fmla="*/ 121 w 927"/>
                <a:gd name="T11" fmla="*/ 215 h 781"/>
                <a:gd name="T12" fmla="*/ 309 w 927"/>
                <a:gd name="T13" fmla="*/ 260 h 781"/>
                <a:gd name="T14" fmla="*/ 273 w 927"/>
                <a:gd name="T15" fmla="*/ 133 h 781"/>
                <a:gd name="T16" fmla="*/ 248 w 927"/>
                <a:gd name="T17" fmla="*/ 75 h 781"/>
                <a:gd name="T18" fmla="*/ 252 w 927"/>
                <a:gd name="T19" fmla="*/ 60 h 781"/>
                <a:gd name="T20" fmla="*/ 157 w 927"/>
                <a:gd name="T21" fmla="*/ 23 h 781"/>
                <a:gd name="T22" fmla="*/ 25 w 927"/>
                <a:gd name="T23" fmla="*/ 0 h 781"/>
                <a:gd name="T24" fmla="*/ 25 w 927"/>
                <a:gd name="T25" fmla="*/ 0 h 78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27"/>
                <a:gd name="T40" fmla="*/ 0 h 781"/>
                <a:gd name="T41" fmla="*/ 927 w 927"/>
                <a:gd name="T42" fmla="*/ 781 h 78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27" h="781">
                  <a:moveTo>
                    <a:pt x="76" y="0"/>
                  </a:moveTo>
                  <a:lnTo>
                    <a:pt x="280" y="226"/>
                  </a:lnTo>
                  <a:lnTo>
                    <a:pt x="324" y="338"/>
                  </a:lnTo>
                  <a:lnTo>
                    <a:pt x="276" y="437"/>
                  </a:lnTo>
                  <a:lnTo>
                    <a:pt x="0" y="586"/>
                  </a:lnTo>
                  <a:lnTo>
                    <a:pt x="363" y="645"/>
                  </a:lnTo>
                  <a:lnTo>
                    <a:pt x="927" y="781"/>
                  </a:lnTo>
                  <a:lnTo>
                    <a:pt x="820" y="401"/>
                  </a:lnTo>
                  <a:lnTo>
                    <a:pt x="744" y="226"/>
                  </a:lnTo>
                  <a:lnTo>
                    <a:pt x="755" y="181"/>
                  </a:lnTo>
                  <a:lnTo>
                    <a:pt x="472" y="69"/>
                  </a:lnTo>
                  <a:lnTo>
                    <a:pt x="76" y="0"/>
                  </a:lnTo>
                  <a:close/>
                </a:path>
              </a:pathLst>
            </a:custGeom>
            <a:solidFill>
              <a:srgbClr val="A6F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60" name="Freeform 22">
              <a:extLst>
                <a:ext uri="{FF2B5EF4-FFF2-40B4-BE49-F238E27FC236}">
                  <a16:creationId xmlns:a16="http://schemas.microsoft.com/office/drawing/2014/main" id="{E010CDE7-F09B-44E4-B151-9B11DBF8447C}"/>
                </a:ext>
              </a:extLst>
            </p:cNvPr>
            <p:cNvSpPr>
              <a:spLocks/>
            </p:cNvSpPr>
            <p:nvPr/>
          </p:nvSpPr>
          <p:spPr bwMode="auto">
            <a:xfrm>
              <a:off x="5033" y="1622"/>
              <a:ext cx="33" cy="67"/>
            </a:xfrm>
            <a:custGeom>
              <a:avLst/>
              <a:gdLst>
                <a:gd name="T0" fmla="*/ 15 w 100"/>
                <a:gd name="T1" fmla="*/ 0 h 203"/>
                <a:gd name="T2" fmla="*/ 33 w 100"/>
                <a:gd name="T3" fmla="*/ 4 h 203"/>
                <a:gd name="T4" fmla="*/ 33 w 100"/>
                <a:gd name="T5" fmla="*/ 47 h 203"/>
                <a:gd name="T6" fmla="*/ 25 w 100"/>
                <a:gd name="T7" fmla="*/ 67 h 203"/>
                <a:gd name="T8" fmla="*/ 0 w 100"/>
                <a:gd name="T9" fmla="*/ 52 h 203"/>
                <a:gd name="T10" fmla="*/ 17 w 100"/>
                <a:gd name="T11" fmla="*/ 10 h 203"/>
                <a:gd name="T12" fmla="*/ 15 w 100"/>
                <a:gd name="T13" fmla="*/ 0 h 203"/>
                <a:gd name="T14" fmla="*/ 15 w 100"/>
                <a:gd name="T15" fmla="*/ 0 h 203"/>
                <a:gd name="T16" fmla="*/ 0 60000 65536"/>
                <a:gd name="T17" fmla="*/ 0 60000 65536"/>
                <a:gd name="T18" fmla="*/ 0 60000 65536"/>
                <a:gd name="T19" fmla="*/ 0 60000 65536"/>
                <a:gd name="T20" fmla="*/ 0 60000 65536"/>
                <a:gd name="T21" fmla="*/ 0 60000 65536"/>
                <a:gd name="T22" fmla="*/ 0 60000 65536"/>
                <a:gd name="T23" fmla="*/ 0 60000 65536"/>
                <a:gd name="T24" fmla="*/ 0 w 100"/>
                <a:gd name="T25" fmla="*/ 0 h 203"/>
                <a:gd name="T26" fmla="*/ 100 w 100"/>
                <a:gd name="T27" fmla="*/ 203 h 20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0" h="203">
                  <a:moveTo>
                    <a:pt x="44" y="0"/>
                  </a:moveTo>
                  <a:lnTo>
                    <a:pt x="100" y="11"/>
                  </a:lnTo>
                  <a:lnTo>
                    <a:pt x="100" y="143"/>
                  </a:lnTo>
                  <a:lnTo>
                    <a:pt x="76" y="203"/>
                  </a:lnTo>
                  <a:lnTo>
                    <a:pt x="0" y="159"/>
                  </a:lnTo>
                  <a:lnTo>
                    <a:pt x="51" y="31"/>
                  </a:lnTo>
                  <a:lnTo>
                    <a:pt x="44" y="0"/>
                  </a:lnTo>
                  <a:close/>
                </a:path>
              </a:pathLst>
            </a:custGeom>
            <a:solidFill>
              <a:srgbClr val="FFEBD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61" name="Freeform 23">
              <a:extLst>
                <a:ext uri="{FF2B5EF4-FFF2-40B4-BE49-F238E27FC236}">
                  <a16:creationId xmlns:a16="http://schemas.microsoft.com/office/drawing/2014/main" id="{9ABE3C2A-5FE7-4902-A5E5-7613D41D15C2}"/>
                </a:ext>
              </a:extLst>
            </p:cNvPr>
            <p:cNvSpPr>
              <a:spLocks/>
            </p:cNvSpPr>
            <p:nvPr/>
          </p:nvSpPr>
          <p:spPr bwMode="auto">
            <a:xfrm>
              <a:off x="4533" y="1630"/>
              <a:ext cx="178" cy="124"/>
            </a:xfrm>
            <a:custGeom>
              <a:avLst/>
              <a:gdLst>
                <a:gd name="T0" fmla="*/ 178 w 535"/>
                <a:gd name="T1" fmla="*/ 22 h 371"/>
                <a:gd name="T2" fmla="*/ 156 w 535"/>
                <a:gd name="T3" fmla="*/ 22 h 371"/>
                <a:gd name="T4" fmla="*/ 149 w 535"/>
                <a:gd name="T5" fmla="*/ 13 h 371"/>
                <a:gd name="T6" fmla="*/ 147 w 535"/>
                <a:gd name="T7" fmla="*/ 4 h 371"/>
                <a:gd name="T8" fmla="*/ 143 w 535"/>
                <a:gd name="T9" fmla="*/ 0 h 371"/>
                <a:gd name="T10" fmla="*/ 131 w 535"/>
                <a:gd name="T11" fmla="*/ 0 h 371"/>
                <a:gd name="T12" fmla="*/ 103 w 535"/>
                <a:gd name="T13" fmla="*/ 9 h 371"/>
                <a:gd name="T14" fmla="*/ 87 w 535"/>
                <a:gd name="T15" fmla="*/ 4 h 371"/>
                <a:gd name="T16" fmla="*/ 53 w 535"/>
                <a:gd name="T17" fmla="*/ 7 h 371"/>
                <a:gd name="T18" fmla="*/ 20 w 535"/>
                <a:gd name="T19" fmla="*/ 14 h 371"/>
                <a:gd name="T20" fmla="*/ 0 w 535"/>
                <a:gd name="T21" fmla="*/ 49 h 371"/>
                <a:gd name="T22" fmla="*/ 64 w 535"/>
                <a:gd name="T23" fmla="*/ 67 h 371"/>
                <a:gd name="T24" fmla="*/ 63 w 535"/>
                <a:gd name="T25" fmla="*/ 112 h 371"/>
                <a:gd name="T26" fmla="*/ 115 w 535"/>
                <a:gd name="T27" fmla="*/ 124 h 371"/>
                <a:gd name="T28" fmla="*/ 171 w 535"/>
                <a:gd name="T29" fmla="*/ 100 h 371"/>
                <a:gd name="T30" fmla="*/ 178 w 535"/>
                <a:gd name="T31" fmla="*/ 22 h 371"/>
                <a:gd name="T32" fmla="*/ 178 w 535"/>
                <a:gd name="T33" fmla="*/ 22 h 37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35"/>
                <a:gd name="T52" fmla="*/ 0 h 371"/>
                <a:gd name="T53" fmla="*/ 535 w 535"/>
                <a:gd name="T54" fmla="*/ 371 h 37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35" h="371">
                  <a:moveTo>
                    <a:pt x="535" y="66"/>
                  </a:moveTo>
                  <a:lnTo>
                    <a:pt x="468" y="66"/>
                  </a:lnTo>
                  <a:lnTo>
                    <a:pt x="448" y="38"/>
                  </a:lnTo>
                  <a:lnTo>
                    <a:pt x="442" y="12"/>
                  </a:lnTo>
                  <a:lnTo>
                    <a:pt x="429" y="0"/>
                  </a:lnTo>
                  <a:lnTo>
                    <a:pt x="393" y="0"/>
                  </a:lnTo>
                  <a:lnTo>
                    <a:pt x="310" y="28"/>
                  </a:lnTo>
                  <a:lnTo>
                    <a:pt x="261" y="12"/>
                  </a:lnTo>
                  <a:lnTo>
                    <a:pt x="159" y="21"/>
                  </a:lnTo>
                  <a:lnTo>
                    <a:pt x="61" y="42"/>
                  </a:lnTo>
                  <a:lnTo>
                    <a:pt x="0" y="148"/>
                  </a:lnTo>
                  <a:lnTo>
                    <a:pt x="191" y="199"/>
                  </a:lnTo>
                  <a:lnTo>
                    <a:pt x="189" y="335"/>
                  </a:lnTo>
                  <a:lnTo>
                    <a:pt x="346" y="371"/>
                  </a:lnTo>
                  <a:lnTo>
                    <a:pt x="514" y="298"/>
                  </a:lnTo>
                  <a:lnTo>
                    <a:pt x="535" y="66"/>
                  </a:lnTo>
                  <a:close/>
                </a:path>
              </a:pathLst>
            </a:custGeom>
            <a:solidFill>
              <a:srgbClr val="FFEBD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62" name="Freeform 24">
              <a:extLst>
                <a:ext uri="{FF2B5EF4-FFF2-40B4-BE49-F238E27FC236}">
                  <a16:creationId xmlns:a16="http://schemas.microsoft.com/office/drawing/2014/main" id="{AC63DA0D-CF3A-43DF-9B45-A55882871E78}"/>
                </a:ext>
              </a:extLst>
            </p:cNvPr>
            <p:cNvSpPr>
              <a:spLocks/>
            </p:cNvSpPr>
            <p:nvPr/>
          </p:nvSpPr>
          <p:spPr bwMode="auto">
            <a:xfrm>
              <a:off x="4715" y="985"/>
              <a:ext cx="219" cy="818"/>
            </a:xfrm>
            <a:custGeom>
              <a:avLst/>
              <a:gdLst>
                <a:gd name="T0" fmla="*/ 16 w 656"/>
                <a:gd name="T1" fmla="*/ 676 h 2454"/>
                <a:gd name="T2" fmla="*/ 39 w 656"/>
                <a:gd name="T3" fmla="*/ 818 h 2454"/>
                <a:gd name="T4" fmla="*/ 183 w 656"/>
                <a:gd name="T5" fmla="*/ 807 h 2454"/>
                <a:gd name="T6" fmla="*/ 219 w 656"/>
                <a:gd name="T7" fmla="*/ 760 h 2454"/>
                <a:gd name="T8" fmla="*/ 192 w 656"/>
                <a:gd name="T9" fmla="*/ 710 h 2454"/>
                <a:gd name="T10" fmla="*/ 158 w 656"/>
                <a:gd name="T11" fmla="*/ 700 h 2454"/>
                <a:gd name="T12" fmla="*/ 163 w 656"/>
                <a:gd name="T13" fmla="*/ 751 h 2454"/>
                <a:gd name="T14" fmla="*/ 107 w 656"/>
                <a:gd name="T15" fmla="*/ 678 h 2454"/>
                <a:gd name="T16" fmla="*/ 73 w 656"/>
                <a:gd name="T17" fmla="*/ 725 h 2454"/>
                <a:gd name="T18" fmla="*/ 68 w 656"/>
                <a:gd name="T19" fmla="*/ 688 h 2454"/>
                <a:gd name="T20" fmla="*/ 98 w 656"/>
                <a:gd name="T21" fmla="*/ 540 h 2454"/>
                <a:gd name="T22" fmla="*/ 99 w 656"/>
                <a:gd name="T23" fmla="*/ 199 h 2454"/>
                <a:gd name="T24" fmla="*/ 95 w 656"/>
                <a:gd name="T25" fmla="*/ 116 h 2454"/>
                <a:gd name="T26" fmla="*/ 96 w 656"/>
                <a:gd name="T27" fmla="*/ 96 h 2454"/>
                <a:gd name="T28" fmla="*/ 87 w 656"/>
                <a:gd name="T29" fmla="*/ 50 h 2454"/>
                <a:gd name="T30" fmla="*/ 69 w 656"/>
                <a:gd name="T31" fmla="*/ 29 h 2454"/>
                <a:gd name="T32" fmla="*/ 60 w 656"/>
                <a:gd name="T33" fmla="*/ 23 h 2454"/>
                <a:gd name="T34" fmla="*/ 60 w 656"/>
                <a:gd name="T35" fmla="*/ 11 h 2454"/>
                <a:gd name="T36" fmla="*/ 43 w 656"/>
                <a:gd name="T37" fmla="*/ 0 h 2454"/>
                <a:gd name="T38" fmla="*/ 27 w 656"/>
                <a:gd name="T39" fmla="*/ 0 h 2454"/>
                <a:gd name="T40" fmla="*/ 23 w 656"/>
                <a:gd name="T41" fmla="*/ 13 h 2454"/>
                <a:gd name="T42" fmla="*/ 27 w 656"/>
                <a:gd name="T43" fmla="*/ 47 h 2454"/>
                <a:gd name="T44" fmla="*/ 5 w 656"/>
                <a:gd name="T45" fmla="*/ 38 h 2454"/>
                <a:gd name="T46" fmla="*/ 0 w 656"/>
                <a:gd name="T47" fmla="*/ 49 h 2454"/>
                <a:gd name="T48" fmla="*/ 0 w 656"/>
                <a:gd name="T49" fmla="*/ 60 h 2454"/>
                <a:gd name="T50" fmla="*/ 7 w 656"/>
                <a:gd name="T51" fmla="*/ 68 h 2454"/>
                <a:gd name="T52" fmla="*/ 9 w 656"/>
                <a:gd name="T53" fmla="*/ 82 h 2454"/>
                <a:gd name="T54" fmla="*/ 39 w 656"/>
                <a:gd name="T55" fmla="*/ 109 h 2454"/>
                <a:gd name="T56" fmla="*/ 47 w 656"/>
                <a:gd name="T57" fmla="*/ 136 h 2454"/>
                <a:gd name="T58" fmla="*/ 49 w 656"/>
                <a:gd name="T59" fmla="*/ 251 h 2454"/>
                <a:gd name="T60" fmla="*/ 31 w 656"/>
                <a:gd name="T61" fmla="*/ 336 h 2454"/>
                <a:gd name="T62" fmla="*/ 27 w 656"/>
                <a:gd name="T63" fmla="*/ 366 h 2454"/>
                <a:gd name="T64" fmla="*/ 47 w 656"/>
                <a:gd name="T65" fmla="*/ 414 h 2454"/>
                <a:gd name="T66" fmla="*/ 35 w 656"/>
                <a:gd name="T67" fmla="*/ 554 h 2454"/>
                <a:gd name="T68" fmla="*/ 12 w 656"/>
                <a:gd name="T69" fmla="*/ 591 h 2454"/>
                <a:gd name="T70" fmla="*/ 16 w 656"/>
                <a:gd name="T71" fmla="*/ 676 h 2454"/>
                <a:gd name="T72" fmla="*/ 16 w 656"/>
                <a:gd name="T73" fmla="*/ 676 h 245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656"/>
                <a:gd name="T112" fmla="*/ 0 h 2454"/>
                <a:gd name="T113" fmla="*/ 656 w 656"/>
                <a:gd name="T114" fmla="*/ 2454 h 245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656" h="2454">
                  <a:moveTo>
                    <a:pt x="49" y="2029"/>
                  </a:moveTo>
                  <a:lnTo>
                    <a:pt x="116" y="2454"/>
                  </a:lnTo>
                  <a:lnTo>
                    <a:pt x="548" y="2422"/>
                  </a:lnTo>
                  <a:lnTo>
                    <a:pt x="656" y="2281"/>
                  </a:lnTo>
                  <a:lnTo>
                    <a:pt x="575" y="2129"/>
                  </a:lnTo>
                  <a:lnTo>
                    <a:pt x="472" y="2100"/>
                  </a:lnTo>
                  <a:lnTo>
                    <a:pt x="488" y="2253"/>
                  </a:lnTo>
                  <a:lnTo>
                    <a:pt x="320" y="2033"/>
                  </a:lnTo>
                  <a:lnTo>
                    <a:pt x="219" y="2174"/>
                  </a:lnTo>
                  <a:lnTo>
                    <a:pt x="204" y="2065"/>
                  </a:lnTo>
                  <a:lnTo>
                    <a:pt x="293" y="1621"/>
                  </a:lnTo>
                  <a:lnTo>
                    <a:pt x="296" y="596"/>
                  </a:lnTo>
                  <a:lnTo>
                    <a:pt x="284" y="348"/>
                  </a:lnTo>
                  <a:lnTo>
                    <a:pt x="288" y="288"/>
                  </a:lnTo>
                  <a:lnTo>
                    <a:pt x="260" y="151"/>
                  </a:lnTo>
                  <a:lnTo>
                    <a:pt x="208" y="88"/>
                  </a:lnTo>
                  <a:lnTo>
                    <a:pt x="181" y="68"/>
                  </a:lnTo>
                  <a:lnTo>
                    <a:pt x="181" y="32"/>
                  </a:lnTo>
                  <a:lnTo>
                    <a:pt x="128" y="0"/>
                  </a:lnTo>
                  <a:lnTo>
                    <a:pt x="80" y="0"/>
                  </a:lnTo>
                  <a:lnTo>
                    <a:pt x="69" y="39"/>
                  </a:lnTo>
                  <a:lnTo>
                    <a:pt x="80" y="140"/>
                  </a:lnTo>
                  <a:lnTo>
                    <a:pt x="16" y="115"/>
                  </a:lnTo>
                  <a:lnTo>
                    <a:pt x="0" y="148"/>
                  </a:lnTo>
                  <a:lnTo>
                    <a:pt x="0" y="180"/>
                  </a:lnTo>
                  <a:lnTo>
                    <a:pt x="20" y="204"/>
                  </a:lnTo>
                  <a:lnTo>
                    <a:pt x="28" y="245"/>
                  </a:lnTo>
                  <a:lnTo>
                    <a:pt x="116" y="328"/>
                  </a:lnTo>
                  <a:lnTo>
                    <a:pt x="140" y="408"/>
                  </a:lnTo>
                  <a:lnTo>
                    <a:pt x="148" y="753"/>
                  </a:lnTo>
                  <a:lnTo>
                    <a:pt x="92" y="1008"/>
                  </a:lnTo>
                  <a:lnTo>
                    <a:pt x="80" y="1097"/>
                  </a:lnTo>
                  <a:lnTo>
                    <a:pt x="140" y="1241"/>
                  </a:lnTo>
                  <a:lnTo>
                    <a:pt x="105" y="1661"/>
                  </a:lnTo>
                  <a:lnTo>
                    <a:pt x="36" y="1773"/>
                  </a:lnTo>
                  <a:lnTo>
                    <a:pt x="49" y="2029"/>
                  </a:lnTo>
                  <a:close/>
                </a:path>
              </a:pathLst>
            </a:custGeom>
            <a:solidFill>
              <a:srgbClr val="FFEBD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63" name="Freeform 25">
              <a:extLst>
                <a:ext uri="{FF2B5EF4-FFF2-40B4-BE49-F238E27FC236}">
                  <a16:creationId xmlns:a16="http://schemas.microsoft.com/office/drawing/2014/main" id="{3B2F524F-00A5-4A55-8009-285F2191D748}"/>
                </a:ext>
              </a:extLst>
            </p:cNvPr>
            <p:cNvSpPr>
              <a:spLocks/>
            </p:cNvSpPr>
            <p:nvPr/>
          </p:nvSpPr>
          <p:spPr bwMode="auto">
            <a:xfrm>
              <a:off x="5041" y="1309"/>
              <a:ext cx="333" cy="338"/>
            </a:xfrm>
            <a:custGeom>
              <a:avLst/>
              <a:gdLst>
                <a:gd name="T0" fmla="*/ 11 w 999"/>
                <a:gd name="T1" fmla="*/ 257 h 1014"/>
                <a:gd name="T2" fmla="*/ 0 w 999"/>
                <a:gd name="T3" fmla="*/ 204 h 1014"/>
                <a:gd name="T4" fmla="*/ 21 w 999"/>
                <a:gd name="T5" fmla="*/ 171 h 1014"/>
                <a:gd name="T6" fmla="*/ 16 w 999"/>
                <a:gd name="T7" fmla="*/ 116 h 1014"/>
                <a:gd name="T8" fmla="*/ 32 w 999"/>
                <a:gd name="T9" fmla="*/ 71 h 1014"/>
                <a:gd name="T10" fmla="*/ 61 w 999"/>
                <a:gd name="T11" fmla="*/ 59 h 1014"/>
                <a:gd name="T12" fmla="*/ 105 w 999"/>
                <a:gd name="T13" fmla="*/ 52 h 1014"/>
                <a:gd name="T14" fmla="*/ 160 w 999"/>
                <a:gd name="T15" fmla="*/ 31 h 1014"/>
                <a:gd name="T16" fmla="*/ 257 w 999"/>
                <a:gd name="T17" fmla="*/ 0 h 1014"/>
                <a:gd name="T18" fmla="*/ 316 w 999"/>
                <a:gd name="T19" fmla="*/ 0 h 1014"/>
                <a:gd name="T20" fmla="*/ 305 w 999"/>
                <a:gd name="T21" fmla="*/ 44 h 1014"/>
                <a:gd name="T22" fmla="*/ 325 w 999"/>
                <a:gd name="T23" fmla="*/ 54 h 1014"/>
                <a:gd name="T24" fmla="*/ 333 w 999"/>
                <a:gd name="T25" fmla="*/ 61 h 1014"/>
                <a:gd name="T26" fmla="*/ 126 w 999"/>
                <a:gd name="T27" fmla="*/ 213 h 1014"/>
                <a:gd name="T28" fmla="*/ 176 w 999"/>
                <a:gd name="T29" fmla="*/ 219 h 1014"/>
                <a:gd name="T30" fmla="*/ 244 w 999"/>
                <a:gd name="T31" fmla="*/ 308 h 1014"/>
                <a:gd name="T32" fmla="*/ 244 w 999"/>
                <a:gd name="T33" fmla="*/ 338 h 1014"/>
                <a:gd name="T34" fmla="*/ 132 w 999"/>
                <a:gd name="T35" fmla="*/ 246 h 1014"/>
                <a:gd name="T36" fmla="*/ 64 w 999"/>
                <a:gd name="T37" fmla="*/ 224 h 1014"/>
                <a:gd name="T38" fmla="*/ 11 w 999"/>
                <a:gd name="T39" fmla="*/ 257 h 1014"/>
                <a:gd name="T40" fmla="*/ 11 w 999"/>
                <a:gd name="T41" fmla="*/ 257 h 101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99"/>
                <a:gd name="T64" fmla="*/ 0 h 1014"/>
                <a:gd name="T65" fmla="*/ 999 w 999"/>
                <a:gd name="T66" fmla="*/ 1014 h 101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99" h="1014">
                  <a:moveTo>
                    <a:pt x="32" y="770"/>
                  </a:moveTo>
                  <a:lnTo>
                    <a:pt x="0" y="613"/>
                  </a:lnTo>
                  <a:lnTo>
                    <a:pt x="63" y="513"/>
                  </a:lnTo>
                  <a:lnTo>
                    <a:pt x="47" y="349"/>
                  </a:lnTo>
                  <a:lnTo>
                    <a:pt x="96" y="213"/>
                  </a:lnTo>
                  <a:lnTo>
                    <a:pt x="184" y="177"/>
                  </a:lnTo>
                  <a:lnTo>
                    <a:pt x="316" y="157"/>
                  </a:lnTo>
                  <a:lnTo>
                    <a:pt x="480" y="92"/>
                  </a:lnTo>
                  <a:lnTo>
                    <a:pt x="771" y="0"/>
                  </a:lnTo>
                  <a:lnTo>
                    <a:pt x="948" y="0"/>
                  </a:lnTo>
                  <a:lnTo>
                    <a:pt x="916" y="132"/>
                  </a:lnTo>
                  <a:lnTo>
                    <a:pt x="975" y="161"/>
                  </a:lnTo>
                  <a:lnTo>
                    <a:pt x="999" y="184"/>
                  </a:lnTo>
                  <a:lnTo>
                    <a:pt x="379" y="640"/>
                  </a:lnTo>
                  <a:lnTo>
                    <a:pt x="527" y="656"/>
                  </a:lnTo>
                  <a:lnTo>
                    <a:pt x="731" y="925"/>
                  </a:lnTo>
                  <a:lnTo>
                    <a:pt x="731" y="1014"/>
                  </a:lnTo>
                  <a:lnTo>
                    <a:pt x="396" y="737"/>
                  </a:lnTo>
                  <a:lnTo>
                    <a:pt x="191" y="673"/>
                  </a:lnTo>
                  <a:lnTo>
                    <a:pt x="32" y="770"/>
                  </a:lnTo>
                  <a:close/>
                </a:path>
              </a:pathLst>
            </a:custGeom>
            <a:solidFill>
              <a:srgbClr val="FFEBD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64" name="Freeform 26">
              <a:extLst>
                <a:ext uri="{FF2B5EF4-FFF2-40B4-BE49-F238E27FC236}">
                  <a16:creationId xmlns:a16="http://schemas.microsoft.com/office/drawing/2014/main" id="{E9234C15-E780-4063-8D3C-08B95D4E1239}"/>
                </a:ext>
              </a:extLst>
            </p:cNvPr>
            <p:cNvSpPr>
              <a:spLocks/>
            </p:cNvSpPr>
            <p:nvPr/>
          </p:nvSpPr>
          <p:spPr bwMode="auto">
            <a:xfrm>
              <a:off x="5372" y="1090"/>
              <a:ext cx="190" cy="234"/>
            </a:xfrm>
            <a:custGeom>
              <a:avLst/>
              <a:gdLst>
                <a:gd name="T0" fmla="*/ 30 w 569"/>
                <a:gd name="T1" fmla="*/ 183 h 701"/>
                <a:gd name="T2" fmla="*/ 0 w 569"/>
                <a:gd name="T3" fmla="*/ 200 h 701"/>
                <a:gd name="T4" fmla="*/ 8 w 569"/>
                <a:gd name="T5" fmla="*/ 232 h 701"/>
                <a:gd name="T6" fmla="*/ 75 w 569"/>
                <a:gd name="T7" fmla="*/ 234 h 701"/>
                <a:gd name="T8" fmla="*/ 87 w 569"/>
                <a:gd name="T9" fmla="*/ 212 h 701"/>
                <a:gd name="T10" fmla="*/ 100 w 569"/>
                <a:gd name="T11" fmla="*/ 185 h 701"/>
                <a:gd name="T12" fmla="*/ 91 w 569"/>
                <a:gd name="T13" fmla="*/ 72 h 701"/>
                <a:gd name="T14" fmla="*/ 124 w 569"/>
                <a:gd name="T15" fmla="*/ 131 h 701"/>
                <a:gd name="T16" fmla="*/ 187 w 569"/>
                <a:gd name="T17" fmla="*/ 171 h 701"/>
                <a:gd name="T18" fmla="*/ 190 w 569"/>
                <a:gd name="T19" fmla="*/ 147 h 701"/>
                <a:gd name="T20" fmla="*/ 102 w 569"/>
                <a:gd name="T21" fmla="*/ 73 h 701"/>
                <a:gd name="T22" fmla="*/ 44 w 569"/>
                <a:gd name="T23" fmla="*/ 0 h 701"/>
                <a:gd name="T24" fmla="*/ 39 w 569"/>
                <a:gd name="T25" fmla="*/ 9 h 701"/>
                <a:gd name="T26" fmla="*/ 60 w 569"/>
                <a:gd name="T27" fmla="*/ 44 h 701"/>
                <a:gd name="T28" fmla="*/ 44 w 569"/>
                <a:gd name="T29" fmla="*/ 52 h 701"/>
                <a:gd name="T30" fmla="*/ 37 w 569"/>
                <a:gd name="T31" fmla="*/ 85 h 701"/>
                <a:gd name="T32" fmla="*/ 30 w 569"/>
                <a:gd name="T33" fmla="*/ 183 h 701"/>
                <a:gd name="T34" fmla="*/ 30 w 569"/>
                <a:gd name="T35" fmla="*/ 183 h 70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69"/>
                <a:gd name="T55" fmla="*/ 0 h 701"/>
                <a:gd name="T56" fmla="*/ 569 w 569"/>
                <a:gd name="T57" fmla="*/ 701 h 70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69" h="701">
                  <a:moveTo>
                    <a:pt x="89" y="549"/>
                  </a:moveTo>
                  <a:lnTo>
                    <a:pt x="0" y="600"/>
                  </a:lnTo>
                  <a:lnTo>
                    <a:pt x="24" y="696"/>
                  </a:lnTo>
                  <a:lnTo>
                    <a:pt x="224" y="701"/>
                  </a:lnTo>
                  <a:lnTo>
                    <a:pt x="260" y="636"/>
                  </a:lnTo>
                  <a:lnTo>
                    <a:pt x="300" y="553"/>
                  </a:lnTo>
                  <a:lnTo>
                    <a:pt x="273" y="216"/>
                  </a:lnTo>
                  <a:lnTo>
                    <a:pt x="372" y="392"/>
                  </a:lnTo>
                  <a:lnTo>
                    <a:pt x="560" y="513"/>
                  </a:lnTo>
                  <a:lnTo>
                    <a:pt x="569" y="441"/>
                  </a:lnTo>
                  <a:lnTo>
                    <a:pt x="304" y="220"/>
                  </a:lnTo>
                  <a:lnTo>
                    <a:pt x="132" y="0"/>
                  </a:lnTo>
                  <a:lnTo>
                    <a:pt x="116" y="28"/>
                  </a:lnTo>
                  <a:lnTo>
                    <a:pt x="181" y="132"/>
                  </a:lnTo>
                  <a:lnTo>
                    <a:pt x="132" y="157"/>
                  </a:lnTo>
                  <a:lnTo>
                    <a:pt x="112" y="256"/>
                  </a:lnTo>
                  <a:lnTo>
                    <a:pt x="89" y="549"/>
                  </a:lnTo>
                  <a:close/>
                </a:path>
              </a:pathLst>
            </a:custGeom>
            <a:solidFill>
              <a:srgbClr val="D4D4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65" name="Freeform 27">
              <a:extLst>
                <a:ext uri="{FF2B5EF4-FFF2-40B4-BE49-F238E27FC236}">
                  <a16:creationId xmlns:a16="http://schemas.microsoft.com/office/drawing/2014/main" id="{E155CF3D-F44C-4E9D-A741-006C887CE51A}"/>
                </a:ext>
              </a:extLst>
            </p:cNvPr>
            <p:cNvSpPr>
              <a:spLocks/>
            </p:cNvSpPr>
            <p:nvPr/>
          </p:nvSpPr>
          <p:spPr bwMode="auto">
            <a:xfrm>
              <a:off x="5416" y="1091"/>
              <a:ext cx="180" cy="174"/>
            </a:xfrm>
            <a:custGeom>
              <a:avLst/>
              <a:gdLst>
                <a:gd name="T0" fmla="*/ 0 w 540"/>
                <a:gd name="T1" fmla="*/ 7 h 521"/>
                <a:gd name="T2" fmla="*/ 26 w 540"/>
                <a:gd name="T3" fmla="*/ 36 h 521"/>
                <a:gd name="T4" fmla="*/ 47 w 540"/>
                <a:gd name="T5" fmla="*/ 61 h 521"/>
                <a:gd name="T6" fmla="*/ 76 w 540"/>
                <a:gd name="T7" fmla="*/ 106 h 521"/>
                <a:gd name="T8" fmla="*/ 106 w 540"/>
                <a:gd name="T9" fmla="*/ 123 h 521"/>
                <a:gd name="T10" fmla="*/ 137 w 540"/>
                <a:gd name="T11" fmla="*/ 155 h 521"/>
                <a:gd name="T12" fmla="*/ 144 w 540"/>
                <a:gd name="T13" fmla="*/ 168 h 521"/>
                <a:gd name="T14" fmla="*/ 156 w 540"/>
                <a:gd name="T15" fmla="*/ 174 h 521"/>
                <a:gd name="T16" fmla="*/ 179 w 540"/>
                <a:gd name="T17" fmla="*/ 150 h 521"/>
                <a:gd name="T18" fmla="*/ 180 w 540"/>
                <a:gd name="T19" fmla="*/ 141 h 521"/>
                <a:gd name="T20" fmla="*/ 162 w 540"/>
                <a:gd name="T21" fmla="*/ 113 h 521"/>
                <a:gd name="T22" fmla="*/ 101 w 540"/>
                <a:gd name="T23" fmla="*/ 62 h 521"/>
                <a:gd name="T24" fmla="*/ 27 w 540"/>
                <a:gd name="T25" fmla="*/ 0 h 521"/>
                <a:gd name="T26" fmla="*/ 0 w 540"/>
                <a:gd name="T27" fmla="*/ 7 h 521"/>
                <a:gd name="T28" fmla="*/ 0 w 540"/>
                <a:gd name="T29" fmla="*/ 7 h 52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40"/>
                <a:gd name="T46" fmla="*/ 0 h 521"/>
                <a:gd name="T47" fmla="*/ 540 w 540"/>
                <a:gd name="T48" fmla="*/ 521 h 52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40" h="521">
                  <a:moveTo>
                    <a:pt x="0" y="21"/>
                  </a:moveTo>
                  <a:lnTo>
                    <a:pt x="79" y="109"/>
                  </a:lnTo>
                  <a:lnTo>
                    <a:pt x="142" y="183"/>
                  </a:lnTo>
                  <a:lnTo>
                    <a:pt x="227" y="316"/>
                  </a:lnTo>
                  <a:lnTo>
                    <a:pt x="317" y="369"/>
                  </a:lnTo>
                  <a:lnTo>
                    <a:pt x="411" y="465"/>
                  </a:lnTo>
                  <a:lnTo>
                    <a:pt x="432" y="504"/>
                  </a:lnTo>
                  <a:lnTo>
                    <a:pt x="467" y="521"/>
                  </a:lnTo>
                  <a:lnTo>
                    <a:pt x="536" y="450"/>
                  </a:lnTo>
                  <a:lnTo>
                    <a:pt x="540" y="422"/>
                  </a:lnTo>
                  <a:lnTo>
                    <a:pt x="487" y="337"/>
                  </a:lnTo>
                  <a:lnTo>
                    <a:pt x="302" y="186"/>
                  </a:lnTo>
                  <a:lnTo>
                    <a:pt x="82" y="0"/>
                  </a:lnTo>
                  <a:lnTo>
                    <a:pt x="0" y="21"/>
                  </a:lnTo>
                  <a:close/>
                </a:path>
              </a:pathLst>
            </a:custGeom>
            <a:solidFill>
              <a:srgbClr val="A6A6B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66" name="Freeform 28">
              <a:extLst>
                <a:ext uri="{FF2B5EF4-FFF2-40B4-BE49-F238E27FC236}">
                  <a16:creationId xmlns:a16="http://schemas.microsoft.com/office/drawing/2014/main" id="{5C7908E6-A9C7-4613-A4D6-69463DA630FB}"/>
                </a:ext>
              </a:extLst>
            </p:cNvPr>
            <p:cNvSpPr>
              <a:spLocks/>
            </p:cNvSpPr>
            <p:nvPr/>
          </p:nvSpPr>
          <p:spPr bwMode="auto">
            <a:xfrm>
              <a:off x="5410" y="1133"/>
              <a:ext cx="98" cy="210"/>
            </a:xfrm>
            <a:custGeom>
              <a:avLst/>
              <a:gdLst>
                <a:gd name="T0" fmla="*/ 11 w 295"/>
                <a:gd name="T1" fmla="*/ 58 h 631"/>
                <a:gd name="T2" fmla="*/ 14 w 295"/>
                <a:gd name="T3" fmla="*/ 31 h 631"/>
                <a:gd name="T4" fmla="*/ 27 w 295"/>
                <a:gd name="T5" fmla="*/ 27 h 631"/>
                <a:gd name="T6" fmla="*/ 35 w 295"/>
                <a:gd name="T7" fmla="*/ 27 h 631"/>
                <a:gd name="T8" fmla="*/ 41 w 295"/>
                <a:gd name="T9" fmla="*/ 48 h 631"/>
                <a:gd name="T10" fmla="*/ 30 w 295"/>
                <a:gd name="T11" fmla="*/ 61 h 631"/>
                <a:gd name="T12" fmla="*/ 43 w 295"/>
                <a:gd name="T13" fmla="*/ 69 h 631"/>
                <a:gd name="T14" fmla="*/ 50 w 295"/>
                <a:gd name="T15" fmla="*/ 110 h 631"/>
                <a:gd name="T16" fmla="*/ 49 w 295"/>
                <a:gd name="T17" fmla="*/ 132 h 631"/>
                <a:gd name="T18" fmla="*/ 26 w 295"/>
                <a:gd name="T19" fmla="*/ 152 h 631"/>
                <a:gd name="T20" fmla="*/ 52 w 295"/>
                <a:gd name="T21" fmla="*/ 167 h 631"/>
                <a:gd name="T22" fmla="*/ 85 w 295"/>
                <a:gd name="T23" fmla="*/ 210 h 631"/>
                <a:gd name="T24" fmla="*/ 98 w 295"/>
                <a:gd name="T25" fmla="*/ 200 h 631"/>
                <a:gd name="T26" fmla="*/ 90 w 295"/>
                <a:gd name="T27" fmla="*/ 102 h 631"/>
                <a:gd name="T28" fmla="*/ 79 w 295"/>
                <a:gd name="T29" fmla="*/ 46 h 631"/>
                <a:gd name="T30" fmla="*/ 31 w 295"/>
                <a:gd name="T31" fmla="*/ 0 h 631"/>
                <a:gd name="T32" fmla="*/ 11 w 295"/>
                <a:gd name="T33" fmla="*/ 10 h 631"/>
                <a:gd name="T34" fmla="*/ 0 w 295"/>
                <a:gd name="T35" fmla="*/ 28 h 631"/>
                <a:gd name="T36" fmla="*/ 3 w 295"/>
                <a:gd name="T37" fmla="*/ 60 h 631"/>
                <a:gd name="T38" fmla="*/ 11 w 295"/>
                <a:gd name="T39" fmla="*/ 58 h 631"/>
                <a:gd name="T40" fmla="*/ 11 w 295"/>
                <a:gd name="T41" fmla="*/ 58 h 63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95"/>
                <a:gd name="T64" fmla="*/ 0 h 631"/>
                <a:gd name="T65" fmla="*/ 295 w 295"/>
                <a:gd name="T66" fmla="*/ 631 h 63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95" h="631">
                  <a:moveTo>
                    <a:pt x="32" y="175"/>
                  </a:moveTo>
                  <a:lnTo>
                    <a:pt x="42" y="93"/>
                  </a:lnTo>
                  <a:lnTo>
                    <a:pt x="82" y="80"/>
                  </a:lnTo>
                  <a:lnTo>
                    <a:pt x="104" y="80"/>
                  </a:lnTo>
                  <a:lnTo>
                    <a:pt x="124" y="143"/>
                  </a:lnTo>
                  <a:lnTo>
                    <a:pt x="89" y="183"/>
                  </a:lnTo>
                  <a:lnTo>
                    <a:pt x="130" y="206"/>
                  </a:lnTo>
                  <a:lnTo>
                    <a:pt x="151" y="331"/>
                  </a:lnTo>
                  <a:lnTo>
                    <a:pt x="148" y="397"/>
                  </a:lnTo>
                  <a:lnTo>
                    <a:pt x="79" y="456"/>
                  </a:lnTo>
                  <a:lnTo>
                    <a:pt x="158" y="503"/>
                  </a:lnTo>
                  <a:lnTo>
                    <a:pt x="257" y="631"/>
                  </a:lnTo>
                  <a:lnTo>
                    <a:pt x="295" y="602"/>
                  </a:lnTo>
                  <a:lnTo>
                    <a:pt x="270" y="305"/>
                  </a:lnTo>
                  <a:lnTo>
                    <a:pt x="239" y="137"/>
                  </a:lnTo>
                  <a:lnTo>
                    <a:pt x="92" y="0"/>
                  </a:lnTo>
                  <a:lnTo>
                    <a:pt x="32" y="30"/>
                  </a:lnTo>
                  <a:lnTo>
                    <a:pt x="0" y="84"/>
                  </a:lnTo>
                  <a:lnTo>
                    <a:pt x="8" y="180"/>
                  </a:lnTo>
                  <a:lnTo>
                    <a:pt x="32" y="175"/>
                  </a:lnTo>
                  <a:close/>
                </a:path>
              </a:pathLst>
            </a:custGeom>
            <a:solidFill>
              <a:srgbClr val="A6A6B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67" name="Freeform 29">
              <a:extLst>
                <a:ext uri="{FF2B5EF4-FFF2-40B4-BE49-F238E27FC236}">
                  <a16:creationId xmlns:a16="http://schemas.microsoft.com/office/drawing/2014/main" id="{CDD73D67-1828-4E6F-99DA-040FF55689E4}"/>
                </a:ext>
              </a:extLst>
            </p:cNvPr>
            <p:cNvSpPr>
              <a:spLocks/>
            </p:cNvSpPr>
            <p:nvPr/>
          </p:nvSpPr>
          <p:spPr bwMode="auto">
            <a:xfrm>
              <a:off x="5505" y="1232"/>
              <a:ext cx="43" cy="62"/>
            </a:xfrm>
            <a:custGeom>
              <a:avLst/>
              <a:gdLst>
                <a:gd name="T0" fmla="*/ 0 w 128"/>
                <a:gd name="T1" fmla="*/ 31 h 188"/>
                <a:gd name="T2" fmla="*/ 12 w 128"/>
                <a:gd name="T3" fmla="*/ 23 h 188"/>
                <a:gd name="T4" fmla="*/ 22 w 128"/>
                <a:gd name="T5" fmla="*/ 33 h 188"/>
                <a:gd name="T6" fmla="*/ 19 w 128"/>
                <a:gd name="T7" fmla="*/ 15 h 188"/>
                <a:gd name="T8" fmla="*/ 10 w 128"/>
                <a:gd name="T9" fmla="*/ 0 h 188"/>
                <a:gd name="T10" fmla="*/ 32 w 128"/>
                <a:gd name="T11" fmla="*/ 16 h 188"/>
                <a:gd name="T12" fmla="*/ 43 w 128"/>
                <a:gd name="T13" fmla="*/ 51 h 188"/>
                <a:gd name="T14" fmla="*/ 27 w 128"/>
                <a:gd name="T15" fmla="*/ 53 h 188"/>
                <a:gd name="T16" fmla="*/ 2 w 128"/>
                <a:gd name="T17" fmla="*/ 62 h 188"/>
                <a:gd name="T18" fmla="*/ 0 w 128"/>
                <a:gd name="T19" fmla="*/ 31 h 188"/>
                <a:gd name="T20" fmla="*/ 0 w 128"/>
                <a:gd name="T21" fmla="*/ 31 h 18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8"/>
                <a:gd name="T34" fmla="*/ 0 h 188"/>
                <a:gd name="T35" fmla="*/ 128 w 128"/>
                <a:gd name="T36" fmla="*/ 188 h 18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8" h="188">
                  <a:moveTo>
                    <a:pt x="0" y="93"/>
                  </a:moveTo>
                  <a:lnTo>
                    <a:pt x="35" y="71"/>
                  </a:lnTo>
                  <a:lnTo>
                    <a:pt x="66" y="100"/>
                  </a:lnTo>
                  <a:lnTo>
                    <a:pt x="56" y="46"/>
                  </a:lnTo>
                  <a:lnTo>
                    <a:pt x="29" y="0"/>
                  </a:lnTo>
                  <a:lnTo>
                    <a:pt x="96" y="50"/>
                  </a:lnTo>
                  <a:lnTo>
                    <a:pt x="128" y="156"/>
                  </a:lnTo>
                  <a:lnTo>
                    <a:pt x="80" y="162"/>
                  </a:lnTo>
                  <a:lnTo>
                    <a:pt x="6" y="188"/>
                  </a:lnTo>
                  <a:lnTo>
                    <a:pt x="0" y="93"/>
                  </a:lnTo>
                  <a:close/>
                </a:path>
              </a:pathLst>
            </a:custGeom>
            <a:solidFill>
              <a:srgbClr val="D4D4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68" name="Freeform 30">
              <a:extLst>
                <a:ext uri="{FF2B5EF4-FFF2-40B4-BE49-F238E27FC236}">
                  <a16:creationId xmlns:a16="http://schemas.microsoft.com/office/drawing/2014/main" id="{7B7B8F30-C5AB-4ACE-8C1D-97C6E8EF0A71}"/>
                </a:ext>
              </a:extLst>
            </p:cNvPr>
            <p:cNvSpPr>
              <a:spLocks/>
            </p:cNvSpPr>
            <p:nvPr/>
          </p:nvSpPr>
          <p:spPr bwMode="auto">
            <a:xfrm>
              <a:off x="4830" y="1620"/>
              <a:ext cx="285" cy="165"/>
            </a:xfrm>
            <a:custGeom>
              <a:avLst/>
              <a:gdLst>
                <a:gd name="T0" fmla="*/ 26 w 857"/>
                <a:gd name="T1" fmla="*/ 23 h 495"/>
                <a:gd name="T2" fmla="*/ 52 w 857"/>
                <a:gd name="T3" fmla="*/ 29 h 495"/>
                <a:gd name="T4" fmla="*/ 109 w 857"/>
                <a:gd name="T5" fmla="*/ 90 h 495"/>
                <a:gd name="T6" fmla="*/ 86 w 857"/>
                <a:gd name="T7" fmla="*/ 49 h 495"/>
                <a:gd name="T8" fmla="*/ 98 w 857"/>
                <a:gd name="T9" fmla="*/ 48 h 495"/>
                <a:gd name="T10" fmla="*/ 134 w 857"/>
                <a:gd name="T11" fmla="*/ 86 h 495"/>
                <a:gd name="T12" fmla="*/ 125 w 857"/>
                <a:gd name="T13" fmla="*/ 49 h 495"/>
                <a:gd name="T14" fmla="*/ 142 w 857"/>
                <a:gd name="T15" fmla="*/ 49 h 495"/>
                <a:gd name="T16" fmla="*/ 199 w 857"/>
                <a:gd name="T17" fmla="*/ 100 h 495"/>
                <a:gd name="T18" fmla="*/ 175 w 857"/>
                <a:gd name="T19" fmla="*/ 66 h 495"/>
                <a:gd name="T20" fmla="*/ 191 w 857"/>
                <a:gd name="T21" fmla="*/ 68 h 495"/>
                <a:gd name="T22" fmla="*/ 216 w 857"/>
                <a:gd name="T23" fmla="*/ 82 h 495"/>
                <a:gd name="T24" fmla="*/ 247 w 857"/>
                <a:gd name="T25" fmla="*/ 95 h 495"/>
                <a:gd name="T26" fmla="*/ 269 w 857"/>
                <a:gd name="T27" fmla="*/ 139 h 495"/>
                <a:gd name="T28" fmla="*/ 277 w 857"/>
                <a:gd name="T29" fmla="*/ 165 h 495"/>
                <a:gd name="T30" fmla="*/ 267 w 857"/>
                <a:gd name="T31" fmla="*/ 105 h 495"/>
                <a:gd name="T32" fmla="*/ 285 w 857"/>
                <a:gd name="T33" fmla="*/ 129 h 495"/>
                <a:gd name="T34" fmla="*/ 285 w 857"/>
                <a:gd name="T35" fmla="*/ 127 h 495"/>
                <a:gd name="T36" fmla="*/ 285 w 857"/>
                <a:gd name="T37" fmla="*/ 123 h 495"/>
                <a:gd name="T38" fmla="*/ 284 w 857"/>
                <a:gd name="T39" fmla="*/ 114 h 495"/>
                <a:gd name="T40" fmla="*/ 266 w 857"/>
                <a:gd name="T41" fmla="*/ 66 h 495"/>
                <a:gd name="T42" fmla="*/ 256 w 857"/>
                <a:gd name="T43" fmla="*/ 74 h 495"/>
                <a:gd name="T44" fmla="*/ 211 w 857"/>
                <a:gd name="T45" fmla="*/ 60 h 495"/>
                <a:gd name="T46" fmla="*/ 162 w 857"/>
                <a:gd name="T47" fmla="*/ 45 h 495"/>
                <a:gd name="T48" fmla="*/ 147 w 857"/>
                <a:gd name="T49" fmla="*/ 44 h 495"/>
                <a:gd name="T50" fmla="*/ 118 w 857"/>
                <a:gd name="T51" fmla="*/ 32 h 495"/>
                <a:gd name="T52" fmla="*/ 96 w 857"/>
                <a:gd name="T53" fmla="*/ 34 h 495"/>
                <a:gd name="T54" fmla="*/ 65 w 857"/>
                <a:gd name="T55" fmla="*/ 20 h 495"/>
                <a:gd name="T56" fmla="*/ 46 w 857"/>
                <a:gd name="T57" fmla="*/ 18 h 495"/>
                <a:gd name="T58" fmla="*/ 10 w 857"/>
                <a:gd name="T59" fmla="*/ 0 h 495"/>
                <a:gd name="T60" fmla="*/ 0 w 857"/>
                <a:gd name="T61" fmla="*/ 0 h 495"/>
                <a:gd name="T62" fmla="*/ 13 w 857"/>
                <a:gd name="T63" fmla="*/ 20 h 495"/>
                <a:gd name="T64" fmla="*/ 26 w 857"/>
                <a:gd name="T65" fmla="*/ 23 h 495"/>
                <a:gd name="T66" fmla="*/ 26 w 857"/>
                <a:gd name="T67" fmla="*/ 23 h 49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857"/>
                <a:gd name="T103" fmla="*/ 0 h 495"/>
                <a:gd name="T104" fmla="*/ 857 w 857"/>
                <a:gd name="T105" fmla="*/ 495 h 49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857" h="495">
                  <a:moveTo>
                    <a:pt x="79" y="69"/>
                  </a:moveTo>
                  <a:lnTo>
                    <a:pt x="156" y="86"/>
                  </a:lnTo>
                  <a:lnTo>
                    <a:pt x="329" y="270"/>
                  </a:lnTo>
                  <a:lnTo>
                    <a:pt x="260" y="146"/>
                  </a:lnTo>
                  <a:lnTo>
                    <a:pt x="296" y="143"/>
                  </a:lnTo>
                  <a:lnTo>
                    <a:pt x="403" y="258"/>
                  </a:lnTo>
                  <a:lnTo>
                    <a:pt x="377" y="148"/>
                  </a:lnTo>
                  <a:lnTo>
                    <a:pt x="428" y="148"/>
                  </a:lnTo>
                  <a:lnTo>
                    <a:pt x="597" y="300"/>
                  </a:lnTo>
                  <a:lnTo>
                    <a:pt x="527" y="198"/>
                  </a:lnTo>
                  <a:lnTo>
                    <a:pt x="573" y="204"/>
                  </a:lnTo>
                  <a:lnTo>
                    <a:pt x="650" y="245"/>
                  </a:lnTo>
                  <a:lnTo>
                    <a:pt x="744" y="285"/>
                  </a:lnTo>
                  <a:lnTo>
                    <a:pt x="810" y="418"/>
                  </a:lnTo>
                  <a:lnTo>
                    <a:pt x="834" y="495"/>
                  </a:lnTo>
                  <a:lnTo>
                    <a:pt x="804" y="316"/>
                  </a:lnTo>
                  <a:lnTo>
                    <a:pt x="856" y="387"/>
                  </a:lnTo>
                  <a:lnTo>
                    <a:pt x="857" y="382"/>
                  </a:lnTo>
                  <a:lnTo>
                    <a:pt x="857" y="369"/>
                  </a:lnTo>
                  <a:lnTo>
                    <a:pt x="853" y="341"/>
                  </a:lnTo>
                  <a:lnTo>
                    <a:pt x="801" y="198"/>
                  </a:lnTo>
                  <a:lnTo>
                    <a:pt x="771" y="222"/>
                  </a:lnTo>
                  <a:lnTo>
                    <a:pt x="633" y="181"/>
                  </a:lnTo>
                  <a:lnTo>
                    <a:pt x="488" y="135"/>
                  </a:lnTo>
                  <a:lnTo>
                    <a:pt x="441" y="132"/>
                  </a:lnTo>
                  <a:lnTo>
                    <a:pt x="356" y="96"/>
                  </a:lnTo>
                  <a:lnTo>
                    <a:pt x="290" y="102"/>
                  </a:lnTo>
                  <a:lnTo>
                    <a:pt x="194" y="60"/>
                  </a:lnTo>
                  <a:lnTo>
                    <a:pt x="139" y="53"/>
                  </a:lnTo>
                  <a:lnTo>
                    <a:pt x="30" y="0"/>
                  </a:lnTo>
                  <a:lnTo>
                    <a:pt x="0" y="0"/>
                  </a:lnTo>
                  <a:lnTo>
                    <a:pt x="40" y="60"/>
                  </a:lnTo>
                  <a:lnTo>
                    <a:pt x="79" y="69"/>
                  </a:ln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69" name="Freeform 31">
              <a:extLst>
                <a:ext uri="{FF2B5EF4-FFF2-40B4-BE49-F238E27FC236}">
                  <a16:creationId xmlns:a16="http://schemas.microsoft.com/office/drawing/2014/main" id="{106A32BD-9650-4376-8C41-49895F2A668A}"/>
                </a:ext>
              </a:extLst>
            </p:cNvPr>
            <p:cNvSpPr>
              <a:spLocks/>
            </p:cNvSpPr>
            <p:nvPr/>
          </p:nvSpPr>
          <p:spPr bwMode="auto">
            <a:xfrm>
              <a:off x="4841" y="1767"/>
              <a:ext cx="288" cy="145"/>
            </a:xfrm>
            <a:custGeom>
              <a:avLst/>
              <a:gdLst>
                <a:gd name="T0" fmla="*/ 1 w 863"/>
                <a:gd name="T1" fmla="*/ 76 h 435"/>
                <a:gd name="T2" fmla="*/ 66 w 863"/>
                <a:gd name="T3" fmla="*/ 54 h 435"/>
                <a:gd name="T4" fmla="*/ 94 w 863"/>
                <a:gd name="T5" fmla="*/ 39 h 435"/>
                <a:gd name="T6" fmla="*/ 113 w 863"/>
                <a:gd name="T7" fmla="*/ 0 h 435"/>
                <a:gd name="T8" fmla="*/ 109 w 863"/>
                <a:gd name="T9" fmla="*/ 32 h 435"/>
                <a:gd name="T10" fmla="*/ 113 w 863"/>
                <a:gd name="T11" fmla="*/ 67 h 435"/>
                <a:gd name="T12" fmla="*/ 133 w 863"/>
                <a:gd name="T13" fmla="*/ 12 h 435"/>
                <a:gd name="T14" fmla="*/ 165 w 863"/>
                <a:gd name="T15" fmla="*/ 28 h 435"/>
                <a:gd name="T16" fmla="*/ 190 w 863"/>
                <a:gd name="T17" fmla="*/ 67 h 435"/>
                <a:gd name="T18" fmla="*/ 226 w 863"/>
                <a:gd name="T19" fmla="*/ 95 h 435"/>
                <a:gd name="T20" fmla="*/ 267 w 863"/>
                <a:gd name="T21" fmla="*/ 118 h 435"/>
                <a:gd name="T22" fmla="*/ 287 w 863"/>
                <a:gd name="T23" fmla="*/ 133 h 435"/>
                <a:gd name="T24" fmla="*/ 288 w 863"/>
                <a:gd name="T25" fmla="*/ 145 h 435"/>
                <a:gd name="T26" fmla="*/ 151 w 863"/>
                <a:gd name="T27" fmla="*/ 142 h 435"/>
                <a:gd name="T28" fmla="*/ 0 w 863"/>
                <a:gd name="T29" fmla="*/ 108 h 435"/>
                <a:gd name="T30" fmla="*/ 1 w 863"/>
                <a:gd name="T31" fmla="*/ 76 h 435"/>
                <a:gd name="T32" fmla="*/ 1 w 863"/>
                <a:gd name="T33" fmla="*/ 76 h 43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63"/>
                <a:gd name="T52" fmla="*/ 0 h 435"/>
                <a:gd name="T53" fmla="*/ 863 w 863"/>
                <a:gd name="T54" fmla="*/ 435 h 43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63" h="435">
                  <a:moveTo>
                    <a:pt x="3" y="228"/>
                  </a:moveTo>
                  <a:lnTo>
                    <a:pt x="198" y="161"/>
                  </a:lnTo>
                  <a:lnTo>
                    <a:pt x="282" y="116"/>
                  </a:lnTo>
                  <a:lnTo>
                    <a:pt x="339" y="0"/>
                  </a:lnTo>
                  <a:lnTo>
                    <a:pt x="328" y="95"/>
                  </a:lnTo>
                  <a:lnTo>
                    <a:pt x="339" y="201"/>
                  </a:lnTo>
                  <a:lnTo>
                    <a:pt x="399" y="36"/>
                  </a:lnTo>
                  <a:lnTo>
                    <a:pt x="493" y="83"/>
                  </a:lnTo>
                  <a:lnTo>
                    <a:pt x="569" y="201"/>
                  </a:lnTo>
                  <a:lnTo>
                    <a:pt x="677" y="284"/>
                  </a:lnTo>
                  <a:lnTo>
                    <a:pt x="800" y="354"/>
                  </a:lnTo>
                  <a:lnTo>
                    <a:pt x="860" y="399"/>
                  </a:lnTo>
                  <a:lnTo>
                    <a:pt x="863" y="435"/>
                  </a:lnTo>
                  <a:lnTo>
                    <a:pt x="451" y="426"/>
                  </a:lnTo>
                  <a:lnTo>
                    <a:pt x="0" y="324"/>
                  </a:lnTo>
                  <a:lnTo>
                    <a:pt x="3" y="228"/>
                  </a:ln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70" name="Freeform 32">
              <a:extLst>
                <a:ext uri="{FF2B5EF4-FFF2-40B4-BE49-F238E27FC236}">
                  <a16:creationId xmlns:a16="http://schemas.microsoft.com/office/drawing/2014/main" id="{CCBB0D55-3319-4EBB-8D72-B32719B9A1C0}"/>
                </a:ext>
              </a:extLst>
            </p:cNvPr>
            <p:cNvSpPr>
              <a:spLocks/>
            </p:cNvSpPr>
            <p:nvPr/>
          </p:nvSpPr>
          <p:spPr bwMode="auto">
            <a:xfrm>
              <a:off x="5110" y="1722"/>
              <a:ext cx="203" cy="197"/>
            </a:xfrm>
            <a:custGeom>
              <a:avLst/>
              <a:gdLst>
                <a:gd name="T0" fmla="*/ 5 w 611"/>
                <a:gd name="T1" fmla="*/ 21 h 592"/>
                <a:gd name="T2" fmla="*/ 0 w 611"/>
                <a:gd name="T3" fmla="*/ 91 h 592"/>
                <a:gd name="T4" fmla="*/ 2 w 611"/>
                <a:gd name="T5" fmla="*/ 148 h 592"/>
                <a:gd name="T6" fmla="*/ 17 w 611"/>
                <a:gd name="T7" fmla="*/ 191 h 592"/>
                <a:gd name="T8" fmla="*/ 103 w 611"/>
                <a:gd name="T9" fmla="*/ 197 h 592"/>
                <a:gd name="T10" fmla="*/ 75 w 611"/>
                <a:gd name="T11" fmla="*/ 174 h 592"/>
                <a:gd name="T12" fmla="*/ 52 w 611"/>
                <a:gd name="T13" fmla="*/ 139 h 592"/>
                <a:gd name="T14" fmla="*/ 80 w 611"/>
                <a:gd name="T15" fmla="*/ 153 h 592"/>
                <a:gd name="T16" fmla="*/ 56 w 611"/>
                <a:gd name="T17" fmla="*/ 118 h 592"/>
                <a:gd name="T18" fmla="*/ 99 w 611"/>
                <a:gd name="T19" fmla="*/ 140 h 592"/>
                <a:gd name="T20" fmla="*/ 61 w 611"/>
                <a:gd name="T21" fmla="*/ 111 h 592"/>
                <a:gd name="T22" fmla="*/ 150 w 611"/>
                <a:gd name="T23" fmla="*/ 138 h 592"/>
                <a:gd name="T24" fmla="*/ 122 w 611"/>
                <a:gd name="T25" fmla="*/ 125 h 592"/>
                <a:gd name="T26" fmla="*/ 168 w 611"/>
                <a:gd name="T27" fmla="*/ 125 h 592"/>
                <a:gd name="T28" fmla="*/ 122 w 611"/>
                <a:gd name="T29" fmla="*/ 111 h 592"/>
                <a:gd name="T30" fmla="*/ 161 w 611"/>
                <a:gd name="T31" fmla="*/ 111 h 592"/>
                <a:gd name="T32" fmla="*/ 123 w 611"/>
                <a:gd name="T33" fmla="*/ 99 h 592"/>
                <a:gd name="T34" fmla="*/ 185 w 611"/>
                <a:gd name="T35" fmla="*/ 109 h 592"/>
                <a:gd name="T36" fmla="*/ 203 w 611"/>
                <a:gd name="T37" fmla="*/ 78 h 592"/>
                <a:gd name="T38" fmla="*/ 187 w 611"/>
                <a:gd name="T39" fmla="*/ 0 h 592"/>
                <a:gd name="T40" fmla="*/ 54 w 611"/>
                <a:gd name="T41" fmla="*/ 1 h 592"/>
                <a:gd name="T42" fmla="*/ 44 w 611"/>
                <a:gd name="T43" fmla="*/ 31 h 592"/>
                <a:gd name="T44" fmla="*/ 5 w 611"/>
                <a:gd name="T45" fmla="*/ 21 h 592"/>
                <a:gd name="T46" fmla="*/ 5 w 611"/>
                <a:gd name="T47" fmla="*/ 21 h 59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11"/>
                <a:gd name="T73" fmla="*/ 0 h 592"/>
                <a:gd name="T74" fmla="*/ 611 w 611"/>
                <a:gd name="T75" fmla="*/ 592 h 59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11" h="592">
                  <a:moveTo>
                    <a:pt x="16" y="63"/>
                  </a:moveTo>
                  <a:lnTo>
                    <a:pt x="0" y="274"/>
                  </a:lnTo>
                  <a:lnTo>
                    <a:pt x="7" y="445"/>
                  </a:lnTo>
                  <a:lnTo>
                    <a:pt x="51" y="574"/>
                  </a:lnTo>
                  <a:lnTo>
                    <a:pt x="310" y="592"/>
                  </a:lnTo>
                  <a:lnTo>
                    <a:pt x="225" y="524"/>
                  </a:lnTo>
                  <a:lnTo>
                    <a:pt x="156" y="417"/>
                  </a:lnTo>
                  <a:lnTo>
                    <a:pt x="241" y="460"/>
                  </a:lnTo>
                  <a:lnTo>
                    <a:pt x="169" y="354"/>
                  </a:lnTo>
                  <a:lnTo>
                    <a:pt x="298" y="420"/>
                  </a:lnTo>
                  <a:lnTo>
                    <a:pt x="184" y="334"/>
                  </a:lnTo>
                  <a:lnTo>
                    <a:pt x="452" y="414"/>
                  </a:lnTo>
                  <a:lnTo>
                    <a:pt x="367" y="376"/>
                  </a:lnTo>
                  <a:lnTo>
                    <a:pt x="505" y="376"/>
                  </a:lnTo>
                  <a:lnTo>
                    <a:pt x="367" y="334"/>
                  </a:lnTo>
                  <a:lnTo>
                    <a:pt x="485" y="334"/>
                  </a:lnTo>
                  <a:lnTo>
                    <a:pt x="370" y="298"/>
                  </a:lnTo>
                  <a:lnTo>
                    <a:pt x="557" y="327"/>
                  </a:lnTo>
                  <a:lnTo>
                    <a:pt x="611" y="234"/>
                  </a:lnTo>
                  <a:lnTo>
                    <a:pt x="563" y="0"/>
                  </a:lnTo>
                  <a:lnTo>
                    <a:pt x="162" y="2"/>
                  </a:lnTo>
                  <a:lnTo>
                    <a:pt x="132" y="93"/>
                  </a:lnTo>
                  <a:lnTo>
                    <a:pt x="16" y="63"/>
                  </a:lnTo>
                  <a:close/>
                </a:path>
              </a:pathLst>
            </a:custGeom>
            <a:solidFill>
              <a:srgbClr val="FFCC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71" name="Freeform 33">
              <a:extLst>
                <a:ext uri="{FF2B5EF4-FFF2-40B4-BE49-F238E27FC236}">
                  <a16:creationId xmlns:a16="http://schemas.microsoft.com/office/drawing/2014/main" id="{3D9634BD-8AF0-4455-899B-1D7017BEC9A7}"/>
                </a:ext>
              </a:extLst>
            </p:cNvPr>
            <p:cNvSpPr>
              <a:spLocks/>
            </p:cNvSpPr>
            <p:nvPr/>
          </p:nvSpPr>
          <p:spPr bwMode="auto">
            <a:xfrm>
              <a:off x="5181" y="1514"/>
              <a:ext cx="103" cy="130"/>
            </a:xfrm>
            <a:custGeom>
              <a:avLst/>
              <a:gdLst>
                <a:gd name="T0" fmla="*/ 0 w 307"/>
                <a:gd name="T1" fmla="*/ 21 h 389"/>
                <a:gd name="T2" fmla="*/ 20 w 307"/>
                <a:gd name="T3" fmla="*/ 30 h 389"/>
                <a:gd name="T4" fmla="*/ 43 w 307"/>
                <a:gd name="T5" fmla="*/ 50 h 389"/>
                <a:gd name="T6" fmla="*/ 57 w 307"/>
                <a:gd name="T7" fmla="*/ 65 h 389"/>
                <a:gd name="T8" fmla="*/ 42 w 307"/>
                <a:gd name="T9" fmla="*/ 71 h 389"/>
                <a:gd name="T10" fmla="*/ 63 w 307"/>
                <a:gd name="T11" fmla="*/ 82 h 389"/>
                <a:gd name="T12" fmla="*/ 103 w 307"/>
                <a:gd name="T13" fmla="*/ 130 h 389"/>
                <a:gd name="T14" fmla="*/ 82 w 307"/>
                <a:gd name="T15" fmla="*/ 60 h 389"/>
                <a:gd name="T16" fmla="*/ 31 w 307"/>
                <a:gd name="T17" fmla="*/ 0 h 389"/>
                <a:gd name="T18" fmla="*/ 1 w 307"/>
                <a:gd name="T19" fmla="*/ 12 h 389"/>
                <a:gd name="T20" fmla="*/ 0 w 307"/>
                <a:gd name="T21" fmla="*/ 21 h 389"/>
                <a:gd name="T22" fmla="*/ 0 w 307"/>
                <a:gd name="T23" fmla="*/ 21 h 38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07"/>
                <a:gd name="T37" fmla="*/ 0 h 389"/>
                <a:gd name="T38" fmla="*/ 307 w 307"/>
                <a:gd name="T39" fmla="*/ 389 h 38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07" h="389">
                  <a:moveTo>
                    <a:pt x="0" y="63"/>
                  </a:moveTo>
                  <a:lnTo>
                    <a:pt x="60" y="89"/>
                  </a:lnTo>
                  <a:lnTo>
                    <a:pt x="129" y="151"/>
                  </a:lnTo>
                  <a:lnTo>
                    <a:pt x="170" y="195"/>
                  </a:lnTo>
                  <a:lnTo>
                    <a:pt x="124" y="212"/>
                  </a:lnTo>
                  <a:lnTo>
                    <a:pt x="187" y="244"/>
                  </a:lnTo>
                  <a:lnTo>
                    <a:pt x="307" y="389"/>
                  </a:lnTo>
                  <a:lnTo>
                    <a:pt x="243" y="179"/>
                  </a:lnTo>
                  <a:lnTo>
                    <a:pt x="92" y="0"/>
                  </a:lnTo>
                  <a:lnTo>
                    <a:pt x="2" y="37"/>
                  </a:lnTo>
                  <a:lnTo>
                    <a:pt x="0" y="63"/>
                  </a:lnTo>
                  <a:close/>
                </a:path>
              </a:pathLst>
            </a:custGeom>
            <a:solidFill>
              <a:srgbClr val="FA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72" name="Freeform 34">
              <a:extLst>
                <a:ext uri="{FF2B5EF4-FFF2-40B4-BE49-F238E27FC236}">
                  <a16:creationId xmlns:a16="http://schemas.microsoft.com/office/drawing/2014/main" id="{833EDE6F-EE92-46EC-94A2-4E38D1C396EE}"/>
                </a:ext>
              </a:extLst>
            </p:cNvPr>
            <p:cNvSpPr>
              <a:spLocks/>
            </p:cNvSpPr>
            <p:nvPr/>
          </p:nvSpPr>
          <p:spPr bwMode="auto">
            <a:xfrm>
              <a:off x="5047" y="1569"/>
              <a:ext cx="51" cy="122"/>
            </a:xfrm>
            <a:custGeom>
              <a:avLst/>
              <a:gdLst>
                <a:gd name="T0" fmla="*/ 3 w 151"/>
                <a:gd name="T1" fmla="*/ 3 h 366"/>
                <a:gd name="T2" fmla="*/ 10 w 151"/>
                <a:gd name="T3" fmla="*/ 47 h 366"/>
                <a:gd name="T4" fmla="*/ 12 w 151"/>
                <a:gd name="T5" fmla="*/ 75 h 366"/>
                <a:gd name="T6" fmla="*/ 0 w 151"/>
                <a:gd name="T7" fmla="*/ 104 h 366"/>
                <a:gd name="T8" fmla="*/ 8 w 151"/>
                <a:gd name="T9" fmla="*/ 120 h 366"/>
                <a:gd name="T10" fmla="*/ 51 w 151"/>
                <a:gd name="T11" fmla="*/ 122 h 366"/>
                <a:gd name="T12" fmla="*/ 25 w 151"/>
                <a:gd name="T13" fmla="*/ 54 h 366"/>
                <a:gd name="T14" fmla="*/ 15 w 151"/>
                <a:gd name="T15" fmla="*/ 0 h 366"/>
                <a:gd name="T16" fmla="*/ 3 w 151"/>
                <a:gd name="T17" fmla="*/ 3 h 366"/>
                <a:gd name="T18" fmla="*/ 3 w 151"/>
                <a:gd name="T19" fmla="*/ 3 h 36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1"/>
                <a:gd name="T31" fmla="*/ 0 h 366"/>
                <a:gd name="T32" fmla="*/ 151 w 151"/>
                <a:gd name="T33" fmla="*/ 366 h 36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1" h="366">
                  <a:moveTo>
                    <a:pt x="10" y="10"/>
                  </a:moveTo>
                  <a:lnTo>
                    <a:pt x="29" y="142"/>
                  </a:lnTo>
                  <a:lnTo>
                    <a:pt x="35" y="224"/>
                  </a:lnTo>
                  <a:lnTo>
                    <a:pt x="0" y="312"/>
                  </a:lnTo>
                  <a:lnTo>
                    <a:pt x="25" y="360"/>
                  </a:lnTo>
                  <a:lnTo>
                    <a:pt x="151" y="366"/>
                  </a:lnTo>
                  <a:lnTo>
                    <a:pt x="73" y="161"/>
                  </a:lnTo>
                  <a:lnTo>
                    <a:pt x="43" y="0"/>
                  </a:lnTo>
                  <a:lnTo>
                    <a:pt x="10" y="10"/>
                  </a:lnTo>
                  <a:close/>
                </a:path>
              </a:pathLst>
            </a:custGeom>
            <a:solidFill>
              <a:srgbClr val="FA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73" name="Freeform 35">
              <a:extLst>
                <a:ext uri="{FF2B5EF4-FFF2-40B4-BE49-F238E27FC236}">
                  <a16:creationId xmlns:a16="http://schemas.microsoft.com/office/drawing/2014/main" id="{AB23FA67-BBC7-43F3-9250-064A67BF6048}"/>
                </a:ext>
              </a:extLst>
            </p:cNvPr>
            <p:cNvSpPr>
              <a:spLocks/>
            </p:cNvSpPr>
            <p:nvPr/>
          </p:nvSpPr>
          <p:spPr bwMode="auto">
            <a:xfrm>
              <a:off x="5060" y="1288"/>
              <a:ext cx="321" cy="158"/>
            </a:xfrm>
            <a:custGeom>
              <a:avLst/>
              <a:gdLst>
                <a:gd name="T0" fmla="*/ 29 w 962"/>
                <a:gd name="T1" fmla="*/ 90 h 476"/>
                <a:gd name="T2" fmla="*/ 18 w 962"/>
                <a:gd name="T3" fmla="*/ 108 h 476"/>
                <a:gd name="T4" fmla="*/ 21 w 962"/>
                <a:gd name="T5" fmla="*/ 124 h 476"/>
                <a:gd name="T6" fmla="*/ 42 w 962"/>
                <a:gd name="T7" fmla="*/ 127 h 476"/>
                <a:gd name="T8" fmla="*/ 68 w 962"/>
                <a:gd name="T9" fmla="*/ 110 h 476"/>
                <a:gd name="T10" fmla="*/ 86 w 962"/>
                <a:gd name="T11" fmla="*/ 90 h 476"/>
                <a:gd name="T12" fmla="*/ 128 w 962"/>
                <a:gd name="T13" fmla="*/ 84 h 476"/>
                <a:gd name="T14" fmla="*/ 122 w 962"/>
                <a:gd name="T15" fmla="*/ 97 h 476"/>
                <a:gd name="T16" fmla="*/ 164 w 962"/>
                <a:gd name="T17" fmla="*/ 77 h 476"/>
                <a:gd name="T18" fmla="*/ 208 w 962"/>
                <a:gd name="T19" fmla="*/ 58 h 476"/>
                <a:gd name="T20" fmla="*/ 258 w 962"/>
                <a:gd name="T21" fmla="*/ 45 h 476"/>
                <a:gd name="T22" fmla="*/ 281 w 962"/>
                <a:gd name="T23" fmla="*/ 39 h 476"/>
                <a:gd name="T24" fmla="*/ 250 w 962"/>
                <a:gd name="T25" fmla="*/ 35 h 476"/>
                <a:gd name="T26" fmla="*/ 193 w 962"/>
                <a:gd name="T27" fmla="*/ 50 h 476"/>
                <a:gd name="T28" fmla="*/ 134 w 962"/>
                <a:gd name="T29" fmla="*/ 64 h 476"/>
                <a:gd name="T30" fmla="*/ 84 w 962"/>
                <a:gd name="T31" fmla="*/ 80 h 476"/>
                <a:gd name="T32" fmla="*/ 190 w 962"/>
                <a:gd name="T33" fmla="*/ 35 h 476"/>
                <a:gd name="T34" fmla="*/ 321 w 962"/>
                <a:gd name="T35" fmla="*/ 0 h 476"/>
                <a:gd name="T36" fmla="*/ 308 w 962"/>
                <a:gd name="T37" fmla="*/ 46 h 476"/>
                <a:gd name="T38" fmla="*/ 243 w 962"/>
                <a:gd name="T39" fmla="*/ 85 h 476"/>
                <a:gd name="T40" fmla="*/ 184 w 962"/>
                <a:gd name="T41" fmla="*/ 103 h 476"/>
                <a:gd name="T42" fmla="*/ 79 w 962"/>
                <a:gd name="T43" fmla="*/ 145 h 476"/>
                <a:gd name="T44" fmla="*/ 0 w 962"/>
                <a:gd name="T45" fmla="*/ 158 h 476"/>
                <a:gd name="T46" fmla="*/ 3 w 962"/>
                <a:gd name="T47" fmla="*/ 95 h 476"/>
                <a:gd name="T48" fmla="*/ 29 w 962"/>
                <a:gd name="T49" fmla="*/ 90 h 476"/>
                <a:gd name="T50" fmla="*/ 29 w 962"/>
                <a:gd name="T51" fmla="*/ 90 h 47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962"/>
                <a:gd name="T79" fmla="*/ 0 h 476"/>
                <a:gd name="T80" fmla="*/ 962 w 962"/>
                <a:gd name="T81" fmla="*/ 476 h 47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962" h="476">
                  <a:moveTo>
                    <a:pt x="87" y="271"/>
                  </a:moveTo>
                  <a:lnTo>
                    <a:pt x="53" y="326"/>
                  </a:lnTo>
                  <a:lnTo>
                    <a:pt x="63" y="374"/>
                  </a:lnTo>
                  <a:lnTo>
                    <a:pt x="126" y="383"/>
                  </a:lnTo>
                  <a:lnTo>
                    <a:pt x="204" y="330"/>
                  </a:lnTo>
                  <a:lnTo>
                    <a:pt x="257" y="271"/>
                  </a:lnTo>
                  <a:lnTo>
                    <a:pt x="383" y="252"/>
                  </a:lnTo>
                  <a:lnTo>
                    <a:pt x="365" y="291"/>
                  </a:lnTo>
                  <a:lnTo>
                    <a:pt x="491" y="232"/>
                  </a:lnTo>
                  <a:lnTo>
                    <a:pt x="622" y="175"/>
                  </a:lnTo>
                  <a:lnTo>
                    <a:pt x="772" y="135"/>
                  </a:lnTo>
                  <a:lnTo>
                    <a:pt x="841" y="116"/>
                  </a:lnTo>
                  <a:lnTo>
                    <a:pt x="748" y="106"/>
                  </a:lnTo>
                  <a:lnTo>
                    <a:pt x="578" y="150"/>
                  </a:lnTo>
                  <a:lnTo>
                    <a:pt x="403" y="193"/>
                  </a:lnTo>
                  <a:lnTo>
                    <a:pt x="253" y="242"/>
                  </a:lnTo>
                  <a:lnTo>
                    <a:pt x="568" y="106"/>
                  </a:lnTo>
                  <a:lnTo>
                    <a:pt x="962" y="0"/>
                  </a:lnTo>
                  <a:lnTo>
                    <a:pt x="923" y="140"/>
                  </a:lnTo>
                  <a:lnTo>
                    <a:pt x="729" y="257"/>
                  </a:lnTo>
                  <a:lnTo>
                    <a:pt x="550" y="310"/>
                  </a:lnTo>
                  <a:lnTo>
                    <a:pt x="238" y="437"/>
                  </a:lnTo>
                  <a:lnTo>
                    <a:pt x="0" y="476"/>
                  </a:lnTo>
                  <a:lnTo>
                    <a:pt x="10" y="287"/>
                  </a:lnTo>
                  <a:lnTo>
                    <a:pt x="87" y="271"/>
                  </a:lnTo>
                  <a:close/>
                </a:path>
              </a:pathLst>
            </a:custGeom>
            <a:solidFill>
              <a:srgbClr val="FA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74" name="Freeform 36">
              <a:extLst>
                <a:ext uri="{FF2B5EF4-FFF2-40B4-BE49-F238E27FC236}">
                  <a16:creationId xmlns:a16="http://schemas.microsoft.com/office/drawing/2014/main" id="{E1B69072-DD3A-4994-AEA3-2D8F7F84F519}"/>
                </a:ext>
              </a:extLst>
            </p:cNvPr>
            <p:cNvSpPr>
              <a:spLocks/>
            </p:cNvSpPr>
            <p:nvPr/>
          </p:nvSpPr>
          <p:spPr bwMode="auto">
            <a:xfrm>
              <a:off x="5091" y="1364"/>
              <a:ext cx="297" cy="157"/>
            </a:xfrm>
            <a:custGeom>
              <a:avLst/>
              <a:gdLst>
                <a:gd name="T0" fmla="*/ 285 w 890"/>
                <a:gd name="T1" fmla="*/ 11 h 472"/>
                <a:gd name="T2" fmla="*/ 297 w 890"/>
                <a:gd name="T3" fmla="*/ 33 h 472"/>
                <a:gd name="T4" fmla="*/ 294 w 890"/>
                <a:gd name="T5" fmla="*/ 50 h 472"/>
                <a:gd name="T6" fmla="*/ 230 w 890"/>
                <a:gd name="T7" fmla="*/ 91 h 472"/>
                <a:gd name="T8" fmla="*/ 166 w 890"/>
                <a:gd name="T9" fmla="*/ 134 h 472"/>
                <a:gd name="T10" fmla="*/ 96 w 890"/>
                <a:gd name="T11" fmla="*/ 157 h 472"/>
                <a:gd name="T12" fmla="*/ 41 w 890"/>
                <a:gd name="T13" fmla="*/ 154 h 472"/>
                <a:gd name="T14" fmla="*/ 0 w 890"/>
                <a:gd name="T15" fmla="*/ 145 h 472"/>
                <a:gd name="T16" fmla="*/ 53 w 890"/>
                <a:gd name="T17" fmla="*/ 87 h 472"/>
                <a:gd name="T18" fmla="*/ 48 w 890"/>
                <a:gd name="T19" fmla="*/ 77 h 472"/>
                <a:gd name="T20" fmla="*/ 5 w 890"/>
                <a:gd name="T21" fmla="*/ 84 h 472"/>
                <a:gd name="T22" fmla="*/ 32 w 890"/>
                <a:gd name="T23" fmla="*/ 68 h 472"/>
                <a:gd name="T24" fmla="*/ 84 w 890"/>
                <a:gd name="T25" fmla="*/ 77 h 472"/>
                <a:gd name="T26" fmla="*/ 171 w 890"/>
                <a:gd name="T27" fmla="*/ 44 h 472"/>
                <a:gd name="T28" fmla="*/ 229 w 890"/>
                <a:gd name="T29" fmla="*/ 26 h 472"/>
                <a:gd name="T30" fmla="*/ 277 w 890"/>
                <a:gd name="T31" fmla="*/ 0 h 472"/>
                <a:gd name="T32" fmla="*/ 285 w 890"/>
                <a:gd name="T33" fmla="*/ 11 h 472"/>
                <a:gd name="T34" fmla="*/ 285 w 890"/>
                <a:gd name="T35" fmla="*/ 11 h 4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90"/>
                <a:gd name="T55" fmla="*/ 0 h 472"/>
                <a:gd name="T56" fmla="*/ 890 w 890"/>
                <a:gd name="T57" fmla="*/ 472 h 4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90" h="472">
                  <a:moveTo>
                    <a:pt x="855" y="34"/>
                  </a:moveTo>
                  <a:lnTo>
                    <a:pt x="890" y="98"/>
                  </a:lnTo>
                  <a:lnTo>
                    <a:pt x="880" y="151"/>
                  </a:lnTo>
                  <a:lnTo>
                    <a:pt x="690" y="273"/>
                  </a:lnTo>
                  <a:lnTo>
                    <a:pt x="497" y="403"/>
                  </a:lnTo>
                  <a:lnTo>
                    <a:pt x="287" y="472"/>
                  </a:lnTo>
                  <a:lnTo>
                    <a:pt x="122" y="462"/>
                  </a:lnTo>
                  <a:lnTo>
                    <a:pt x="0" y="436"/>
                  </a:lnTo>
                  <a:lnTo>
                    <a:pt x="158" y="263"/>
                  </a:lnTo>
                  <a:lnTo>
                    <a:pt x="143" y="231"/>
                  </a:lnTo>
                  <a:lnTo>
                    <a:pt x="16" y="253"/>
                  </a:lnTo>
                  <a:lnTo>
                    <a:pt x="97" y="204"/>
                  </a:lnTo>
                  <a:lnTo>
                    <a:pt x="252" y="231"/>
                  </a:lnTo>
                  <a:lnTo>
                    <a:pt x="511" y="131"/>
                  </a:lnTo>
                  <a:lnTo>
                    <a:pt x="686" y="77"/>
                  </a:lnTo>
                  <a:lnTo>
                    <a:pt x="831" y="0"/>
                  </a:lnTo>
                  <a:lnTo>
                    <a:pt x="855" y="34"/>
                  </a:lnTo>
                  <a:close/>
                </a:path>
              </a:pathLst>
            </a:custGeom>
            <a:solidFill>
              <a:srgbClr val="FA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75" name="Freeform 37">
              <a:extLst>
                <a:ext uri="{FF2B5EF4-FFF2-40B4-BE49-F238E27FC236}">
                  <a16:creationId xmlns:a16="http://schemas.microsoft.com/office/drawing/2014/main" id="{8D3B7995-9CBB-4875-B56D-C3C636CEA5B8}"/>
                </a:ext>
              </a:extLst>
            </p:cNvPr>
            <p:cNvSpPr>
              <a:spLocks/>
            </p:cNvSpPr>
            <p:nvPr/>
          </p:nvSpPr>
          <p:spPr bwMode="auto">
            <a:xfrm>
              <a:off x="5056" y="1540"/>
              <a:ext cx="217" cy="226"/>
            </a:xfrm>
            <a:custGeom>
              <a:avLst/>
              <a:gdLst>
                <a:gd name="T0" fmla="*/ 0 w 651"/>
                <a:gd name="T1" fmla="*/ 7 h 676"/>
                <a:gd name="T2" fmla="*/ 32 w 651"/>
                <a:gd name="T3" fmla="*/ 7 h 676"/>
                <a:gd name="T4" fmla="*/ 92 w 651"/>
                <a:gd name="T5" fmla="*/ 0 h 676"/>
                <a:gd name="T6" fmla="*/ 144 w 651"/>
                <a:gd name="T7" fmla="*/ 34 h 676"/>
                <a:gd name="T8" fmla="*/ 217 w 651"/>
                <a:gd name="T9" fmla="*/ 99 h 676"/>
                <a:gd name="T10" fmla="*/ 191 w 651"/>
                <a:gd name="T11" fmla="*/ 135 h 676"/>
                <a:gd name="T12" fmla="*/ 118 w 651"/>
                <a:gd name="T13" fmla="*/ 167 h 676"/>
                <a:gd name="T14" fmla="*/ 89 w 651"/>
                <a:gd name="T15" fmla="*/ 226 h 676"/>
                <a:gd name="T16" fmla="*/ 64 w 651"/>
                <a:gd name="T17" fmla="*/ 202 h 676"/>
                <a:gd name="T18" fmla="*/ 39 w 651"/>
                <a:gd name="T19" fmla="*/ 149 h 676"/>
                <a:gd name="T20" fmla="*/ 8 w 651"/>
                <a:gd name="T21" fmla="*/ 55 h 676"/>
                <a:gd name="T22" fmla="*/ 0 w 651"/>
                <a:gd name="T23" fmla="*/ 7 h 676"/>
                <a:gd name="T24" fmla="*/ 0 w 651"/>
                <a:gd name="T25" fmla="*/ 7 h 67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51"/>
                <a:gd name="T40" fmla="*/ 0 h 676"/>
                <a:gd name="T41" fmla="*/ 651 w 651"/>
                <a:gd name="T42" fmla="*/ 676 h 67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51" h="676">
                  <a:moveTo>
                    <a:pt x="0" y="20"/>
                  </a:moveTo>
                  <a:lnTo>
                    <a:pt x="97" y="20"/>
                  </a:lnTo>
                  <a:lnTo>
                    <a:pt x="277" y="0"/>
                  </a:lnTo>
                  <a:lnTo>
                    <a:pt x="432" y="101"/>
                  </a:lnTo>
                  <a:lnTo>
                    <a:pt x="651" y="297"/>
                  </a:lnTo>
                  <a:lnTo>
                    <a:pt x="572" y="404"/>
                  </a:lnTo>
                  <a:lnTo>
                    <a:pt x="354" y="501"/>
                  </a:lnTo>
                  <a:lnTo>
                    <a:pt x="267" y="676"/>
                  </a:lnTo>
                  <a:lnTo>
                    <a:pt x="193" y="604"/>
                  </a:lnTo>
                  <a:lnTo>
                    <a:pt x="116" y="447"/>
                  </a:lnTo>
                  <a:lnTo>
                    <a:pt x="24" y="166"/>
                  </a:lnTo>
                  <a:lnTo>
                    <a:pt x="0" y="20"/>
                  </a:lnTo>
                  <a:close/>
                </a:path>
              </a:pathLst>
            </a:custGeom>
            <a:solidFill>
              <a:srgbClr val="FA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76" name="Freeform 38">
              <a:extLst>
                <a:ext uri="{FF2B5EF4-FFF2-40B4-BE49-F238E27FC236}">
                  <a16:creationId xmlns:a16="http://schemas.microsoft.com/office/drawing/2014/main" id="{7C3BE372-8288-4B73-AF8E-4CCC5A54E0FB}"/>
                </a:ext>
              </a:extLst>
            </p:cNvPr>
            <p:cNvSpPr>
              <a:spLocks/>
            </p:cNvSpPr>
            <p:nvPr/>
          </p:nvSpPr>
          <p:spPr bwMode="auto">
            <a:xfrm>
              <a:off x="4637" y="1703"/>
              <a:ext cx="64" cy="83"/>
            </a:xfrm>
            <a:custGeom>
              <a:avLst/>
              <a:gdLst>
                <a:gd name="T0" fmla="*/ 0 w 193"/>
                <a:gd name="T1" fmla="*/ 41 h 247"/>
                <a:gd name="T2" fmla="*/ 13 w 193"/>
                <a:gd name="T3" fmla="*/ 28 h 247"/>
                <a:gd name="T4" fmla="*/ 30 w 193"/>
                <a:gd name="T5" fmla="*/ 15 h 247"/>
                <a:gd name="T6" fmla="*/ 61 w 193"/>
                <a:gd name="T7" fmla="*/ 0 h 247"/>
                <a:gd name="T8" fmla="*/ 34 w 193"/>
                <a:gd name="T9" fmla="*/ 20 h 247"/>
                <a:gd name="T10" fmla="*/ 20 w 193"/>
                <a:gd name="T11" fmla="*/ 34 h 247"/>
                <a:gd name="T12" fmla="*/ 21 w 193"/>
                <a:gd name="T13" fmla="*/ 43 h 247"/>
                <a:gd name="T14" fmla="*/ 40 w 193"/>
                <a:gd name="T15" fmla="*/ 27 h 247"/>
                <a:gd name="T16" fmla="*/ 52 w 193"/>
                <a:gd name="T17" fmla="*/ 17 h 247"/>
                <a:gd name="T18" fmla="*/ 47 w 193"/>
                <a:gd name="T19" fmla="*/ 30 h 247"/>
                <a:gd name="T20" fmla="*/ 64 w 193"/>
                <a:gd name="T21" fmla="*/ 21 h 247"/>
                <a:gd name="T22" fmla="*/ 34 w 193"/>
                <a:gd name="T23" fmla="*/ 55 h 247"/>
                <a:gd name="T24" fmla="*/ 37 w 193"/>
                <a:gd name="T25" fmla="*/ 70 h 247"/>
                <a:gd name="T26" fmla="*/ 30 w 193"/>
                <a:gd name="T27" fmla="*/ 83 h 247"/>
                <a:gd name="T28" fmla="*/ 7 w 193"/>
                <a:gd name="T29" fmla="*/ 67 h 247"/>
                <a:gd name="T30" fmla="*/ 0 w 193"/>
                <a:gd name="T31" fmla="*/ 41 h 247"/>
                <a:gd name="T32" fmla="*/ 0 w 193"/>
                <a:gd name="T33" fmla="*/ 41 h 2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3"/>
                <a:gd name="T52" fmla="*/ 0 h 247"/>
                <a:gd name="T53" fmla="*/ 193 w 193"/>
                <a:gd name="T54" fmla="*/ 247 h 2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3" h="247">
                  <a:moveTo>
                    <a:pt x="0" y="121"/>
                  </a:moveTo>
                  <a:lnTo>
                    <a:pt x="40" y="83"/>
                  </a:lnTo>
                  <a:lnTo>
                    <a:pt x="89" y="46"/>
                  </a:lnTo>
                  <a:lnTo>
                    <a:pt x="184" y="0"/>
                  </a:lnTo>
                  <a:lnTo>
                    <a:pt x="104" y="60"/>
                  </a:lnTo>
                  <a:lnTo>
                    <a:pt x="59" y="102"/>
                  </a:lnTo>
                  <a:lnTo>
                    <a:pt x="63" y="129"/>
                  </a:lnTo>
                  <a:lnTo>
                    <a:pt x="121" y="79"/>
                  </a:lnTo>
                  <a:lnTo>
                    <a:pt x="158" y="52"/>
                  </a:lnTo>
                  <a:lnTo>
                    <a:pt x="141" y="88"/>
                  </a:lnTo>
                  <a:lnTo>
                    <a:pt x="193" y="63"/>
                  </a:lnTo>
                  <a:lnTo>
                    <a:pt x="104" y="165"/>
                  </a:lnTo>
                  <a:lnTo>
                    <a:pt x="111" y="208"/>
                  </a:lnTo>
                  <a:lnTo>
                    <a:pt x="91" y="247"/>
                  </a:lnTo>
                  <a:lnTo>
                    <a:pt x="20" y="198"/>
                  </a:lnTo>
                  <a:lnTo>
                    <a:pt x="0" y="121"/>
                  </a:lnTo>
                  <a:close/>
                </a:path>
              </a:pathLst>
            </a:custGeom>
            <a:solidFill>
              <a:srgbClr val="FA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77" name="Freeform 39">
              <a:extLst>
                <a:ext uri="{FF2B5EF4-FFF2-40B4-BE49-F238E27FC236}">
                  <a16:creationId xmlns:a16="http://schemas.microsoft.com/office/drawing/2014/main" id="{FE85A162-C047-47D6-94BE-95B769E1D9A1}"/>
                </a:ext>
              </a:extLst>
            </p:cNvPr>
            <p:cNvSpPr>
              <a:spLocks/>
            </p:cNvSpPr>
            <p:nvPr/>
          </p:nvSpPr>
          <p:spPr bwMode="auto">
            <a:xfrm>
              <a:off x="4525" y="1630"/>
              <a:ext cx="183" cy="112"/>
            </a:xfrm>
            <a:custGeom>
              <a:avLst/>
              <a:gdLst>
                <a:gd name="T0" fmla="*/ 28 w 548"/>
                <a:gd name="T1" fmla="*/ 25 h 337"/>
                <a:gd name="T2" fmla="*/ 28 w 548"/>
                <a:gd name="T3" fmla="*/ 39 h 337"/>
                <a:gd name="T4" fmla="*/ 54 w 548"/>
                <a:gd name="T5" fmla="*/ 35 h 337"/>
                <a:gd name="T6" fmla="*/ 78 w 548"/>
                <a:gd name="T7" fmla="*/ 26 h 337"/>
                <a:gd name="T8" fmla="*/ 88 w 548"/>
                <a:gd name="T9" fmla="*/ 14 h 337"/>
                <a:gd name="T10" fmla="*/ 94 w 548"/>
                <a:gd name="T11" fmla="*/ 16 h 337"/>
                <a:gd name="T12" fmla="*/ 93 w 548"/>
                <a:gd name="T13" fmla="*/ 25 h 337"/>
                <a:gd name="T14" fmla="*/ 98 w 548"/>
                <a:gd name="T15" fmla="*/ 37 h 337"/>
                <a:gd name="T16" fmla="*/ 97 w 548"/>
                <a:gd name="T17" fmla="*/ 47 h 337"/>
                <a:gd name="T18" fmla="*/ 97 w 548"/>
                <a:gd name="T19" fmla="*/ 61 h 337"/>
                <a:gd name="T20" fmla="*/ 101 w 548"/>
                <a:gd name="T21" fmla="*/ 71 h 337"/>
                <a:gd name="T22" fmla="*/ 116 w 548"/>
                <a:gd name="T23" fmla="*/ 66 h 337"/>
                <a:gd name="T24" fmla="*/ 121 w 548"/>
                <a:gd name="T25" fmla="*/ 42 h 337"/>
                <a:gd name="T26" fmla="*/ 136 w 548"/>
                <a:gd name="T27" fmla="*/ 36 h 337"/>
                <a:gd name="T28" fmla="*/ 109 w 548"/>
                <a:gd name="T29" fmla="*/ 25 h 337"/>
                <a:gd name="T30" fmla="*/ 112 w 548"/>
                <a:gd name="T31" fmla="*/ 14 h 337"/>
                <a:gd name="T32" fmla="*/ 129 w 548"/>
                <a:gd name="T33" fmla="*/ 20 h 337"/>
                <a:gd name="T34" fmla="*/ 147 w 548"/>
                <a:gd name="T35" fmla="*/ 22 h 337"/>
                <a:gd name="T36" fmla="*/ 151 w 548"/>
                <a:gd name="T37" fmla="*/ 11 h 337"/>
                <a:gd name="T38" fmla="*/ 151 w 548"/>
                <a:gd name="T39" fmla="*/ 0 h 337"/>
                <a:gd name="T40" fmla="*/ 158 w 548"/>
                <a:gd name="T41" fmla="*/ 4 h 337"/>
                <a:gd name="T42" fmla="*/ 162 w 548"/>
                <a:gd name="T43" fmla="*/ 20 h 337"/>
                <a:gd name="T44" fmla="*/ 166 w 548"/>
                <a:gd name="T45" fmla="*/ 32 h 337"/>
                <a:gd name="T46" fmla="*/ 156 w 548"/>
                <a:gd name="T47" fmla="*/ 34 h 337"/>
                <a:gd name="T48" fmla="*/ 156 w 548"/>
                <a:gd name="T49" fmla="*/ 38 h 337"/>
                <a:gd name="T50" fmla="*/ 168 w 548"/>
                <a:gd name="T51" fmla="*/ 47 h 337"/>
                <a:gd name="T52" fmla="*/ 183 w 548"/>
                <a:gd name="T53" fmla="*/ 40 h 337"/>
                <a:gd name="T54" fmla="*/ 178 w 548"/>
                <a:gd name="T55" fmla="*/ 73 h 337"/>
                <a:gd name="T56" fmla="*/ 130 w 548"/>
                <a:gd name="T57" fmla="*/ 92 h 337"/>
                <a:gd name="T58" fmla="*/ 117 w 548"/>
                <a:gd name="T59" fmla="*/ 82 h 337"/>
                <a:gd name="T60" fmla="*/ 107 w 548"/>
                <a:gd name="T61" fmla="*/ 87 h 337"/>
                <a:gd name="T62" fmla="*/ 97 w 548"/>
                <a:gd name="T63" fmla="*/ 87 h 337"/>
                <a:gd name="T64" fmla="*/ 100 w 548"/>
                <a:gd name="T65" fmla="*/ 97 h 337"/>
                <a:gd name="T66" fmla="*/ 114 w 548"/>
                <a:gd name="T67" fmla="*/ 96 h 337"/>
                <a:gd name="T68" fmla="*/ 111 w 548"/>
                <a:gd name="T69" fmla="*/ 103 h 337"/>
                <a:gd name="T70" fmla="*/ 94 w 548"/>
                <a:gd name="T71" fmla="*/ 103 h 337"/>
                <a:gd name="T72" fmla="*/ 81 w 548"/>
                <a:gd name="T73" fmla="*/ 102 h 337"/>
                <a:gd name="T74" fmla="*/ 89 w 548"/>
                <a:gd name="T75" fmla="*/ 112 h 337"/>
                <a:gd name="T76" fmla="*/ 70 w 548"/>
                <a:gd name="T77" fmla="*/ 106 h 337"/>
                <a:gd name="T78" fmla="*/ 66 w 548"/>
                <a:gd name="T79" fmla="*/ 70 h 337"/>
                <a:gd name="T80" fmla="*/ 9 w 548"/>
                <a:gd name="T81" fmla="*/ 70 h 337"/>
                <a:gd name="T82" fmla="*/ 0 w 548"/>
                <a:gd name="T83" fmla="*/ 41 h 337"/>
                <a:gd name="T84" fmla="*/ 12 w 548"/>
                <a:gd name="T85" fmla="*/ 14 h 337"/>
                <a:gd name="T86" fmla="*/ 43 w 548"/>
                <a:gd name="T87" fmla="*/ 11 h 337"/>
                <a:gd name="T88" fmla="*/ 32 w 548"/>
                <a:gd name="T89" fmla="*/ 20 h 337"/>
                <a:gd name="T90" fmla="*/ 28 w 548"/>
                <a:gd name="T91" fmla="*/ 25 h 337"/>
                <a:gd name="T92" fmla="*/ 28 w 548"/>
                <a:gd name="T93" fmla="*/ 25 h 33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548"/>
                <a:gd name="T142" fmla="*/ 0 h 337"/>
                <a:gd name="T143" fmla="*/ 548 w 548"/>
                <a:gd name="T144" fmla="*/ 337 h 33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548" h="337">
                  <a:moveTo>
                    <a:pt x="84" y="75"/>
                  </a:moveTo>
                  <a:lnTo>
                    <a:pt x="84" y="118"/>
                  </a:lnTo>
                  <a:lnTo>
                    <a:pt x="162" y="106"/>
                  </a:lnTo>
                  <a:lnTo>
                    <a:pt x="235" y="77"/>
                  </a:lnTo>
                  <a:lnTo>
                    <a:pt x="264" y="43"/>
                  </a:lnTo>
                  <a:lnTo>
                    <a:pt x="281" y="47"/>
                  </a:lnTo>
                  <a:lnTo>
                    <a:pt x="278" y="75"/>
                  </a:lnTo>
                  <a:lnTo>
                    <a:pt x="293" y="112"/>
                  </a:lnTo>
                  <a:lnTo>
                    <a:pt x="290" y="141"/>
                  </a:lnTo>
                  <a:lnTo>
                    <a:pt x="290" y="184"/>
                  </a:lnTo>
                  <a:lnTo>
                    <a:pt x="303" y="215"/>
                  </a:lnTo>
                  <a:lnTo>
                    <a:pt x="346" y="198"/>
                  </a:lnTo>
                  <a:lnTo>
                    <a:pt x="363" y="126"/>
                  </a:lnTo>
                  <a:lnTo>
                    <a:pt x="408" y="108"/>
                  </a:lnTo>
                  <a:lnTo>
                    <a:pt x="327" y="75"/>
                  </a:lnTo>
                  <a:lnTo>
                    <a:pt x="334" y="42"/>
                  </a:lnTo>
                  <a:lnTo>
                    <a:pt x="385" y="59"/>
                  </a:lnTo>
                  <a:lnTo>
                    <a:pt x="439" y="65"/>
                  </a:lnTo>
                  <a:lnTo>
                    <a:pt x="451" y="34"/>
                  </a:lnTo>
                  <a:lnTo>
                    <a:pt x="453" y="0"/>
                  </a:lnTo>
                  <a:lnTo>
                    <a:pt x="472" y="13"/>
                  </a:lnTo>
                  <a:lnTo>
                    <a:pt x="486" y="60"/>
                  </a:lnTo>
                  <a:lnTo>
                    <a:pt x="497" y="95"/>
                  </a:lnTo>
                  <a:lnTo>
                    <a:pt x="468" y="102"/>
                  </a:lnTo>
                  <a:lnTo>
                    <a:pt x="466" y="113"/>
                  </a:lnTo>
                  <a:lnTo>
                    <a:pt x="502" y="141"/>
                  </a:lnTo>
                  <a:lnTo>
                    <a:pt x="548" y="121"/>
                  </a:lnTo>
                  <a:lnTo>
                    <a:pt x="532" y="221"/>
                  </a:lnTo>
                  <a:lnTo>
                    <a:pt x="389" y="277"/>
                  </a:lnTo>
                  <a:lnTo>
                    <a:pt x="349" y="248"/>
                  </a:lnTo>
                  <a:lnTo>
                    <a:pt x="320" y="263"/>
                  </a:lnTo>
                  <a:lnTo>
                    <a:pt x="290" y="263"/>
                  </a:lnTo>
                  <a:lnTo>
                    <a:pt x="300" y="293"/>
                  </a:lnTo>
                  <a:lnTo>
                    <a:pt x="341" y="288"/>
                  </a:lnTo>
                  <a:lnTo>
                    <a:pt x="333" y="309"/>
                  </a:lnTo>
                  <a:lnTo>
                    <a:pt x="280" y="311"/>
                  </a:lnTo>
                  <a:lnTo>
                    <a:pt x="244" y="307"/>
                  </a:lnTo>
                  <a:lnTo>
                    <a:pt x="267" y="337"/>
                  </a:lnTo>
                  <a:lnTo>
                    <a:pt x="211" y="320"/>
                  </a:lnTo>
                  <a:lnTo>
                    <a:pt x="199" y="211"/>
                  </a:lnTo>
                  <a:lnTo>
                    <a:pt x="27" y="210"/>
                  </a:lnTo>
                  <a:lnTo>
                    <a:pt x="0" y="123"/>
                  </a:lnTo>
                  <a:lnTo>
                    <a:pt x="36" y="42"/>
                  </a:lnTo>
                  <a:lnTo>
                    <a:pt x="128" y="34"/>
                  </a:lnTo>
                  <a:lnTo>
                    <a:pt x="97" y="60"/>
                  </a:lnTo>
                  <a:lnTo>
                    <a:pt x="84" y="75"/>
                  </a:lnTo>
                  <a:close/>
                </a:path>
              </a:pathLst>
            </a:custGeom>
            <a:solidFill>
              <a:srgbClr val="FA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78" name="Freeform 40">
              <a:extLst>
                <a:ext uri="{FF2B5EF4-FFF2-40B4-BE49-F238E27FC236}">
                  <a16:creationId xmlns:a16="http://schemas.microsoft.com/office/drawing/2014/main" id="{AA782F15-1A0A-4544-91D1-ABBAB6FFA7FC}"/>
                </a:ext>
              </a:extLst>
            </p:cNvPr>
            <p:cNvSpPr>
              <a:spLocks/>
            </p:cNvSpPr>
            <p:nvPr/>
          </p:nvSpPr>
          <p:spPr bwMode="auto">
            <a:xfrm>
              <a:off x="4677" y="1719"/>
              <a:ext cx="211" cy="200"/>
            </a:xfrm>
            <a:custGeom>
              <a:avLst/>
              <a:gdLst>
                <a:gd name="T0" fmla="*/ 24 w 633"/>
                <a:gd name="T1" fmla="*/ 15 h 599"/>
                <a:gd name="T2" fmla="*/ 48 w 633"/>
                <a:gd name="T3" fmla="*/ 64 h 599"/>
                <a:gd name="T4" fmla="*/ 79 w 633"/>
                <a:gd name="T5" fmla="*/ 102 h 599"/>
                <a:gd name="T6" fmla="*/ 143 w 633"/>
                <a:gd name="T7" fmla="*/ 111 h 599"/>
                <a:gd name="T8" fmla="*/ 177 w 633"/>
                <a:gd name="T9" fmla="*/ 121 h 599"/>
                <a:gd name="T10" fmla="*/ 175 w 633"/>
                <a:gd name="T11" fmla="*/ 143 h 599"/>
                <a:gd name="T12" fmla="*/ 211 w 633"/>
                <a:gd name="T13" fmla="*/ 200 h 599"/>
                <a:gd name="T14" fmla="*/ 136 w 633"/>
                <a:gd name="T15" fmla="*/ 200 h 599"/>
                <a:gd name="T16" fmla="*/ 59 w 633"/>
                <a:gd name="T17" fmla="*/ 135 h 599"/>
                <a:gd name="T18" fmla="*/ 0 w 633"/>
                <a:gd name="T19" fmla="*/ 78 h 599"/>
                <a:gd name="T20" fmla="*/ 0 w 633"/>
                <a:gd name="T21" fmla="*/ 35 h 599"/>
                <a:gd name="T22" fmla="*/ 26 w 633"/>
                <a:gd name="T23" fmla="*/ 0 h 599"/>
                <a:gd name="T24" fmla="*/ 24 w 633"/>
                <a:gd name="T25" fmla="*/ 15 h 599"/>
                <a:gd name="T26" fmla="*/ 24 w 633"/>
                <a:gd name="T27" fmla="*/ 15 h 59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33"/>
                <a:gd name="T43" fmla="*/ 0 h 599"/>
                <a:gd name="T44" fmla="*/ 633 w 633"/>
                <a:gd name="T45" fmla="*/ 599 h 59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33" h="599">
                  <a:moveTo>
                    <a:pt x="71" y="46"/>
                  </a:moveTo>
                  <a:lnTo>
                    <a:pt x="144" y="191"/>
                  </a:lnTo>
                  <a:lnTo>
                    <a:pt x="237" y="306"/>
                  </a:lnTo>
                  <a:lnTo>
                    <a:pt x="428" y="331"/>
                  </a:lnTo>
                  <a:lnTo>
                    <a:pt x="532" y="362"/>
                  </a:lnTo>
                  <a:lnTo>
                    <a:pt x="526" y="428"/>
                  </a:lnTo>
                  <a:lnTo>
                    <a:pt x="633" y="599"/>
                  </a:lnTo>
                  <a:lnTo>
                    <a:pt x="407" y="599"/>
                  </a:lnTo>
                  <a:lnTo>
                    <a:pt x="178" y="404"/>
                  </a:lnTo>
                  <a:lnTo>
                    <a:pt x="0" y="234"/>
                  </a:lnTo>
                  <a:lnTo>
                    <a:pt x="0" y="105"/>
                  </a:lnTo>
                  <a:lnTo>
                    <a:pt x="78" y="0"/>
                  </a:lnTo>
                  <a:lnTo>
                    <a:pt x="71" y="46"/>
                  </a:lnTo>
                  <a:close/>
                </a:path>
              </a:pathLst>
            </a:custGeom>
            <a:solidFill>
              <a:srgbClr val="FA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79" name="Freeform 41">
              <a:extLst>
                <a:ext uri="{FF2B5EF4-FFF2-40B4-BE49-F238E27FC236}">
                  <a16:creationId xmlns:a16="http://schemas.microsoft.com/office/drawing/2014/main" id="{79240998-1526-415D-B884-8E3F99F176DB}"/>
                </a:ext>
              </a:extLst>
            </p:cNvPr>
            <p:cNvSpPr>
              <a:spLocks/>
            </p:cNvSpPr>
            <p:nvPr/>
          </p:nvSpPr>
          <p:spPr bwMode="auto">
            <a:xfrm>
              <a:off x="4702" y="1535"/>
              <a:ext cx="240" cy="293"/>
            </a:xfrm>
            <a:custGeom>
              <a:avLst/>
              <a:gdLst>
                <a:gd name="T0" fmla="*/ 46 w 719"/>
                <a:gd name="T1" fmla="*/ 23 h 880"/>
                <a:gd name="T2" fmla="*/ 30 w 719"/>
                <a:gd name="T3" fmla="*/ 60 h 880"/>
                <a:gd name="T4" fmla="*/ 31 w 719"/>
                <a:gd name="T5" fmla="*/ 87 h 880"/>
                <a:gd name="T6" fmla="*/ 68 w 719"/>
                <a:gd name="T7" fmla="*/ 60 h 880"/>
                <a:gd name="T8" fmla="*/ 103 w 719"/>
                <a:gd name="T9" fmla="*/ 26 h 880"/>
                <a:gd name="T10" fmla="*/ 116 w 719"/>
                <a:gd name="T11" fmla="*/ 109 h 880"/>
                <a:gd name="T12" fmla="*/ 103 w 719"/>
                <a:gd name="T13" fmla="*/ 125 h 880"/>
                <a:gd name="T14" fmla="*/ 88 w 719"/>
                <a:gd name="T15" fmla="*/ 160 h 880"/>
                <a:gd name="T16" fmla="*/ 80 w 719"/>
                <a:gd name="T17" fmla="*/ 188 h 880"/>
                <a:gd name="T18" fmla="*/ 76 w 719"/>
                <a:gd name="T19" fmla="*/ 213 h 880"/>
                <a:gd name="T20" fmla="*/ 117 w 719"/>
                <a:gd name="T21" fmla="*/ 230 h 880"/>
                <a:gd name="T22" fmla="*/ 112 w 719"/>
                <a:gd name="T23" fmla="*/ 204 h 880"/>
                <a:gd name="T24" fmla="*/ 136 w 719"/>
                <a:gd name="T25" fmla="*/ 225 h 880"/>
                <a:gd name="T26" fmla="*/ 162 w 719"/>
                <a:gd name="T27" fmla="*/ 216 h 880"/>
                <a:gd name="T28" fmla="*/ 173 w 719"/>
                <a:gd name="T29" fmla="*/ 191 h 880"/>
                <a:gd name="T30" fmla="*/ 154 w 719"/>
                <a:gd name="T31" fmla="*/ 136 h 880"/>
                <a:gd name="T32" fmla="*/ 186 w 719"/>
                <a:gd name="T33" fmla="*/ 189 h 880"/>
                <a:gd name="T34" fmla="*/ 190 w 719"/>
                <a:gd name="T35" fmla="*/ 218 h 880"/>
                <a:gd name="T36" fmla="*/ 160 w 719"/>
                <a:gd name="T37" fmla="*/ 254 h 880"/>
                <a:gd name="T38" fmla="*/ 197 w 719"/>
                <a:gd name="T39" fmla="*/ 243 h 880"/>
                <a:gd name="T40" fmla="*/ 220 w 719"/>
                <a:gd name="T41" fmla="*/ 224 h 880"/>
                <a:gd name="T42" fmla="*/ 225 w 719"/>
                <a:gd name="T43" fmla="*/ 192 h 880"/>
                <a:gd name="T44" fmla="*/ 240 w 719"/>
                <a:gd name="T45" fmla="*/ 220 h 880"/>
                <a:gd name="T46" fmla="*/ 227 w 719"/>
                <a:gd name="T47" fmla="*/ 242 h 880"/>
                <a:gd name="T48" fmla="*/ 193 w 719"/>
                <a:gd name="T49" fmla="*/ 271 h 880"/>
                <a:gd name="T50" fmla="*/ 127 w 719"/>
                <a:gd name="T51" fmla="*/ 293 h 880"/>
                <a:gd name="T52" fmla="*/ 72 w 719"/>
                <a:gd name="T53" fmla="*/ 285 h 880"/>
                <a:gd name="T54" fmla="*/ 18 w 719"/>
                <a:gd name="T55" fmla="*/ 247 h 880"/>
                <a:gd name="T56" fmla="*/ 3 w 719"/>
                <a:gd name="T57" fmla="*/ 194 h 880"/>
                <a:gd name="T58" fmla="*/ 9 w 719"/>
                <a:gd name="T59" fmla="*/ 111 h 880"/>
                <a:gd name="T60" fmla="*/ 0 w 719"/>
                <a:gd name="T61" fmla="*/ 80 h 880"/>
                <a:gd name="T62" fmla="*/ 41 w 719"/>
                <a:gd name="T63" fmla="*/ 0 h 880"/>
                <a:gd name="T64" fmla="*/ 46 w 719"/>
                <a:gd name="T65" fmla="*/ 23 h 880"/>
                <a:gd name="T66" fmla="*/ 46 w 719"/>
                <a:gd name="T67" fmla="*/ 23 h 88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19"/>
                <a:gd name="T103" fmla="*/ 0 h 880"/>
                <a:gd name="T104" fmla="*/ 719 w 719"/>
                <a:gd name="T105" fmla="*/ 880 h 88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19" h="880">
                  <a:moveTo>
                    <a:pt x="139" y="70"/>
                  </a:moveTo>
                  <a:lnTo>
                    <a:pt x="90" y="181"/>
                  </a:lnTo>
                  <a:lnTo>
                    <a:pt x="93" y="261"/>
                  </a:lnTo>
                  <a:lnTo>
                    <a:pt x="205" y="181"/>
                  </a:lnTo>
                  <a:lnTo>
                    <a:pt x="308" y="77"/>
                  </a:lnTo>
                  <a:lnTo>
                    <a:pt x="348" y="326"/>
                  </a:lnTo>
                  <a:lnTo>
                    <a:pt x="308" y="376"/>
                  </a:lnTo>
                  <a:lnTo>
                    <a:pt x="265" y="481"/>
                  </a:lnTo>
                  <a:lnTo>
                    <a:pt x="241" y="564"/>
                  </a:lnTo>
                  <a:lnTo>
                    <a:pt x="228" y="641"/>
                  </a:lnTo>
                  <a:lnTo>
                    <a:pt x="351" y="692"/>
                  </a:lnTo>
                  <a:lnTo>
                    <a:pt x="337" y="614"/>
                  </a:lnTo>
                  <a:lnTo>
                    <a:pt x="407" y="676"/>
                  </a:lnTo>
                  <a:lnTo>
                    <a:pt x="485" y="649"/>
                  </a:lnTo>
                  <a:lnTo>
                    <a:pt x="519" y="574"/>
                  </a:lnTo>
                  <a:lnTo>
                    <a:pt x="462" y="407"/>
                  </a:lnTo>
                  <a:lnTo>
                    <a:pt x="557" y="568"/>
                  </a:lnTo>
                  <a:lnTo>
                    <a:pt x="568" y="654"/>
                  </a:lnTo>
                  <a:lnTo>
                    <a:pt x="479" y="762"/>
                  </a:lnTo>
                  <a:lnTo>
                    <a:pt x="590" y="730"/>
                  </a:lnTo>
                  <a:lnTo>
                    <a:pt x="660" y="672"/>
                  </a:lnTo>
                  <a:lnTo>
                    <a:pt x="673" y="577"/>
                  </a:lnTo>
                  <a:lnTo>
                    <a:pt x="719" y="660"/>
                  </a:lnTo>
                  <a:lnTo>
                    <a:pt x="680" y="726"/>
                  </a:lnTo>
                  <a:lnTo>
                    <a:pt x="577" y="814"/>
                  </a:lnTo>
                  <a:lnTo>
                    <a:pt x="381" y="880"/>
                  </a:lnTo>
                  <a:lnTo>
                    <a:pt x="215" y="855"/>
                  </a:lnTo>
                  <a:lnTo>
                    <a:pt x="53" y="743"/>
                  </a:lnTo>
                  <a:lnTo>
                    <a:pt x="10" y="584"/>
                  </a:lnTo>
                  <a:lnTo>
                    <a:pt x="28" y="334"/>
                  </a:lnTo>
                  <a:lnTo>
                    <a:pt x="0" y="241"/>
                  </a:lnTo>
                  <a:lnTo>
                    <a:pt x="124" y="0"/>
                  </a:lnTo>
                  <a:lnTo>
                    <a:pt x="139" y="70"/>
                  </a:lnTo>
                  <a:close/>
                </a:path>
              </a:pathLst>
            </a:custGeom>
            <a:solidFill>
              <a:srgbClr val="FA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80" name="Freeform 42">
              <a:extLst>
                <a:ext uri="{FF2B5EF4-FFF2-40B4-BE49-F238E27FC236}">
                  <a16:creationId xmlns:a16="http://schemas.microsoft.com/office/drawing/2014/main" id="{2974F2E5-17F0-431D-ACDA-5733A5678193}"/>
                </a:ext>
              </a:extLst>
            </p:cNvPr>
            <p:cNvSpPr>
              <a:spLocks/>
            </p:cNvSpPr>
            <p:nvPr/>
          </p:nvSpPr>
          <p:spPr bwMode="auto">
            <a:xfrm>
              <a:off x="4744" y="1182"/>
              <a:ext cx="86" cy="425"/>
            </a:xfrm>
            <a:custGeom>
              <a:avLst/>
              <a:gdLst>
                <a:gd name="T0" fmla="*/ 53 w 257"/>
                <a:gd name="T1" fmla="*/ 95 h 1273"/>
                <a:gd name="T2" fmla="*/ 36 w 257"/>
                <a:gd name="T3" fmla="*/ 97 h 1273"/>
                <a:gd name="T4" fmla="*/ 25 w 257"/>
                <a:gd name="T5" fmla="*/ 160 h 1273"/>
                <a:gd name="T6" fmla="*/ 21 w 257"/>
                <a:gd name="T7" fmla="*/ 83 h 1273"/>
                <a:gd name="T8" fmla="*/ 12 w 257"/>
                <a:gd name="T9" fmla="*/ 134 h 1273"/>
                <a:gd name="T10" fmla="*/ 16 w 257"/>
                <a:gd name="T11" fmla="*/ 176 h 1273"/>
                <a:gd name="T12" fmla="*/ 4 w 257"/>
                <a:gd name="T13" fmla="*/ 173 h 1273"/>
                <a:gd name="T14" fmla="*/ 19 w 257"/>
                <a:gd name="T15" fmla="*/ 216 h 1273"/>
                <a:gd name="T16" fmla="*/ 45 w 257"/>
                <a:gd name="T17" fmla="*/ 198 h 1273"/>
                <a:gd name="T18" fmla="*/ 51 w 257"/>
                <a:gd name="T19" fmla="*/ 320 h 1273"/>
                <a:gd name="T20" fmla="*/ 37 w 257"/>
                <a:gd name="T21" fmla="*/ 364 h 1273"/>
                <a:gd name="T22" fmla="*/ 21 w 257"/>
                <a:gd name="T23" fmla="*/ 291 h 1273"/>
                <a:gd name="T24" fmla="*/ 22 w 257"/>
                <a:gd name="T25" fmla="*/ 286 h 1273"/>
                <a:gd name="T26" fmla="*/ 22 w 257"/>
                <a:gd name="T27" fmla="*/ 284 h 1273"/>
                <a:gd name="T28" fmla="*/ 22 w 257"/>
                <a:gd name="T29" fmla="*/ 280 h 1273"/>
                <a:gd name="T30" fmla="*/ 23 w 257"/>
                <a:gd name="T31" fmla="*/ 276 h 1273"/>
                <a:gd name="T32" fmla="*/ 23 w 257"/>
                <a:gd name="T33" fmla="*/ 274 h 1273"/>
                <a:gd name="T34" fmla="*/ 23 w 257"/>
                <a:gd name="T35" fmla="*/ 271 h 1273"/>
                <a:gd name="T36" fmla="*/ 23 w 257"/>
                <a:gd name="T37" fmla="*/ 270 h 1273"/>
                <a:gd name="T38" fmla="*/ 23 w 257"/>
                <a:gd name="T39" fmla="*/ 269 h 1273"/>
                <a:gd name="T40" fmla="*/ 23 w 257"/>
                <a:gd name="T41" fmla="*/ 268 h 1273"/>
                <a:gd name="T42" fmla="*/ 24 w 257"/>
                <a:gd name="T43" fmla="*/ 266 h 1273"/>
                <a:gd name="T44" fmla="*/ 24 w 257"/>
                <a:gd name="T45" fmla="*/ 263 h 1273"/>
                <a:gd name="T46" fmla="*/ 24 w 257"/>
                <a:gd name="T47" fmla="*/ 260 h 1273"/>
                <a:gd name="T48" fmla="*/ 25 w 257"/>
                <a:gd name="T49" fmla="*/ 255 h 1273"/>
                <a:gd name="T50" fmla="*/ 25 w 257"/>
                <a:gd name="T51" fmla="*/ 249 h 1273"/>
                <a:gd name="T52" fmla="*/ 25 w 257"/>
                <a:gd name="T53" fmla="*/ 243 h 1273"/>
                <a:gd name="T54" fmla="*/ 26 w 257"/>
                <a:gd name="T55" fmla="*/ 240 h 1273"/>
                <a:gd name="T56" fmla="*/ 26 w 257"/>
                <a:gd name="T57" fmla="*/ 238 h 1273"/>
                <a:gd name="T58" fmla="*/ 26 w 257"/>
                <a:gd name="T59" fmla="*/ 237 h 1273"/>
                <a:gd name="T60" fmla="*/ 26 w 257"/>
                <a:gd name="T61" fmla="*/ 232 h 1273"/>
                <a:gd name="T62" fmla="*/ 27 w 257"/>
                <a:gd name="T63" fmla="*/ 230 h 1273"/>
                <a:gd name="T64" fmla="*/ 27 w 257"/>
                <a:gd name="T65" fmla="*/ 228 h 1273"/>
                <a:gd name="T66" fmla="*/ 27 w 257"/>
                <a:gd name="T67" fmla="*/ 226 h 1273"/>
                <a:gd name="T68" fmla="*/ 27 w 257"/>
                <a:gd name="T69" fmla="*/ 223 h 1273"/>
                <a:gd name="T70" fmla="*/ 27 w 257"/>
                <a:gd name="T71" fmla="*/ 221 h 1273"/>
                <a:gd name="T72" fmla="*/ 0 w 257"/>
                <a:gd name="T73" fmla="*/ 351 h 1273"/>
                <a:gd name="T74" fmla="*/ 33 w 257"/>
                <a:gd name="T75" fmla="*/ 425 h 1273"/>
                <a:gd name="T76" fmla="*/ 71 w 257"/>
                <a:gd name="T77" fmla="*/ 221 h 1273"/>
                <a:gd name="T78" fmla="*/ 86 w 257"/>
                <a:gd name="T79" fmla="*/ 101 h 1273"/>
                <a:gd name="T80" fmla="*/ 64 w 257"/>
                <a:gd name="T81" fmla="*/ 0 h 127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57"/>
                <a:gd name="T124" fmla="*/ 0 h 1273"/>
                <a:gd name="T125" fmla="*/ 257 w 257"/>
                <a:gd name="T126" fmla="*/ 1273 h 127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57" h="1273">
                  <a:moveTo>
                    <a:pt x="191" y="0"/>
                  </a:moveTo>
                  <a:lnTo>
                    <a:pt x="158" y="286"/>
                  </a:lnTo>
                  <a:lnTo>
                    <a:pt x="142" y="139"/>
                  </a:lnTo>
                  <a:lnTo>
                    <a:pt x="109" y="291"/>
                  </a:lnTo>
                  <a:lnTo>
                    <a:pt x="107" y="472"/>
                  </a:lnTo>
                  <a:lnTo>
                    <a:pt x="74" y="478"/>
                  </a:lnTo>
                  <a:lnTo>
                    <a:pt x="56" y="397"/>
                  </a:lnTo>
                  <a:lnTo>
                    <a:pt x="63" y="250"/>
                  </a:lnTo>
                  <a:lnTo>
                    <a:pt x="33" y="349"/>
                  </a:lnTo>
                  <a:lnTo>
                    <a:pt x="35" y="400"/>
                  </a:lnTo>
                  <a:lnTo>
                    <a:pt x="36" y="446"/>
                  </a:lnTo>
                  <a:lnTo>
                    <a:pt x="48" y="528"/>
                  </a:lnTo>
                  <a:lnTo>
                    <a:pt x="15" y="486"/>
                  </a:lnTo>
                  <a:lnTo>
                    <a:pt x="12" y="517"/>
                  </a:lnTo>
                  <a:lnTo>
                    <a:pt x="8" y="564"/>
                  </a:lnTo>
                  <a:lnTo>
                    <a:pt x="58" y="646"/>
                  </a:lnTo>
                  <a:lnTo>
                    <a:pt x="107" y="593"/>
                  </a:lnTo>
                  <a:lnTo>
                    <a:pt x="135" y="593"/>
                  </a:lnTo>
                  <a:lnTo>
                    <a:pt x="155" y="805"/>
                  </a:lnTo>
                  <a:lnTo>
                    <a:pt x="151" y="959"/>
                  </a:lnTo>
                  <a:lnTo>
                    <a:pt x="148" y="1043"/>
                  </a:lnTo>
                  <a:lnTo>
                    <a:pt x="111" y="1089"/>
                  </a:lnTo>
                  <a:lnTo>
                    <a:pt x="68" y="1064"/>
                  </a:lnTo>
                  <a:lnTo>
                    <a:pt x="63" y="873"/>
                  </a:lnTo>
                  <a:lnTo>
                    <a:pt x="65" y="861"/>
                  </a:lnTo>
                  <a:lnTo>
                    <a:pt x="65" y="857"/>
                  </a:lnTo>
                  <a:lnTo>
                    <a:pt x="65" y="854"/>
                  </a:lnTo>
                  <a:lnTo>
                    <a:pt x="65" y="850"/>
                  </a:lnTo>
                  <a:lnTo>
                    <a:pt x="66" y="844"/>
                  </a:lnTo>
                  <a:lnTo>
                    <a:pt x="66" y="840"/>
                  </a:lnTo>
                  <a:lnTo>
                    <a:pt x="66" y="837"/>
                  </a:lnTo>
                  <a:lnTo>
                    <a:pt x="68" y="828"/>
                  </a:lnTo>
                  <a:lnTo>
                    <a:pt x="68" y="824"/>
                  </a:lnTo>
                  <a:lnTo>
                    <a:pt x="68" y="822"/>
                  </a:lnTo>
                  <a:lnTo>
                    <a:pt x="68" y="821"/>
                  </a:lnTo>
                  <a:lnTo>
                    <a:pt x="69" y="812"/>
                  </a:lnTo>
                  <a:lnTo>
                    <a:pt x="69" y="811"/>
                  </a:lnTo>
                  <a:lnTo>
                    <a:pt x="69" y="809"/>
                  </a:lnTo>
                  <a:lnTo>
                    <a:pt x="69" y="807"/>
                  </a:lnTo>
                  <a:lnTo>
                    <a:pt x="69" y="805"/>
                  </a:lnTo>
                  <a:lnTo>
                    <a:pt x="69" y="804"/>
                  </a:lnTo>
                  <a:lnTo>
                    <a:pt x="71" y="802"/>
                  </a:lnTo>
                  <a:lnTo>
                    <a:pt x="71" y="798"/>
                  </a:lnTo>
                  <a:lnTo>
                    <a:pt x="71" y="794"/>
                  </a:lnTo>
                  <a:lnTo>
                    <a:pt x="71" y="788"/>
                  </a:lnTo>
                  <a:lnTo>
                    <a:pt x="72" y="784"/>
                  </a:lnTo>
                  <a:lnTo>
                    <a:pt x="72" y="779"/>
                  </a:lnTo>
                  <a:lnTo>
                    <a:pt x="72" y="775"/>
                  </a:lnTo>
                  <a:lnTo>
                    <a:pt x="74" y="765"/>
                  </a:lnTo>
                  <a:lnTo>
                    <a:pt x="75" y="755"/>
                  </a:lnTo>
                  <a:lnTo>
                    <a:pt x="75" y="745"/>
                  </a:lnTo>
                  <a:lnTo>
                    <a:pt x="76" y="736"/>
                  </a:lnTo>
                  <a:lnTo>
                    <a:pt x="76" y="728"/>
                  </a:lnTo>
                  <a:lnTo>
                    <a:pt x="78" y="723"/>
                  </a:lnTo>
                  <a:lnTo>
                    <a:pt x="78" y="719"/>
                  </a:lnTo>
                  <a:lnTo>
                    <a:pt x="78" y="713"/>
                  </a:lnTo>
                  <a:lnTo>
                    <a:pt x="78" y="712"/>
                  </a:lnTo>
                  <a:lnTo>
                    <a:pt x="78" y="710"/>
                  </a:lnTo>
                  <a:lnTo>
                    <a:pt x="79" y="695"/>
                  </a:lnTo>
                  <a:lnTo>
                    <a:pt x="79" y="693"/>
                  </a:lnTo>
                  <a:lnTo>
                    <a:pt x="81" y="690"/>
                  </a:lnTo>
                  <a:lnTo>
                    <a:pt x="81" y="687"/>
                  </a:lnTo>
                  <a:lnTo>
                    <a:pt x="81" y="682"/>
                  </a:lnTo>
                  <a:lnTo>
                    <a:pt x="81" y="679"/>
                  </a:lnTo>
                  <a:lnTo>
                    <a:pt x="81" y="676"/>
                  </a:lnTo>
                  <a:lnTo>
                    <a:pt x="82" y="672"/>
                  </a:lnTo>
                  <a:lnTo>
                    <a:pt x="82" y="667"/>
                  </a:lnTo>
                  <a:lnTo>
                    <a:pt x="82" y="666"/>
                  </a:lnTo>
                  <a:lnTo>
                    <a:pt x="82" y="663"/>
                  </a:lnTo>
                  <a:lnTo>
                    <a:pt x="32" y="687"/>
                  </a:lnTo>
                  <a:lnTo>
                    <a:pt x="0" y="1052"/>
                  </a:lnTo>
                  <a:lnTo>
                    <a:pt x="61" y="1196"/>
                  </a:lnTo>
                  <a:lnTo>
                    <a:pt x="98" y="1273"/>
                  </a:lnTo>
                  <a:lnTo>
                    <a:pt x="213" y="1145"/>
                  </a:lnTo>
                  <a:lnTo>
                    <a:pt x="213" y="663"/>
                  </a:lnTo>
                  <a:lnTo>
                    <a:pt x="257" y="528"/>
                  </a:lnTo>
                  <a:lnTo>
                    <a:pt x="257" y="304"/>
                  </a:lnTo>
                  <a:lnTo>
                    <a:pt x="220" y="13"/>
                  </a:lnTo>
                  <a:lnTo>
                    <a:pt x="191" y="0"/>
                  </a:lnTo>
                  <a:close/>
                </a:path>
              </a:pathLst>
            </a:custGeom>
            <a:solidFill>
              <a:srgbClr val="FA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81" name="Freeform 43">
              <a:extLst>
                <a:ext uri="{FF2B5EF4-FFF2-40B4-BE49-F238E27FC236}">
                  <a16:creationId xmlns:a16="http://schemas.microsoft.com/office/drawing/2014/main" id="{A854EE57-46AA-4ABB-90D6-44103F60E0B9}"/>
                </a:ext>
              </a:extLst>
            </p:cNvPr>
            <p:cNvSpPr>
              <a:spLocks/>
            </p:cNvSpPr>
            <p:nvPr/>
          </p:nvSpPr>
          <p:spPr bwMode="auto">
            <a:xfrm>
              <a:off x="4754" y="1080"/>
              <a:ext cx="45" cy="267"/>
            </a:xfrm>
            <a:custGeom>
              <a:avLst/>
              <a:gdLst>
                <a:gd name="T0" fmla="*/ 6 w 134"/>
                <a:gd name="T1" fmla="*/ 21 h 802"/>
                <a:gd name="T2" fmla="*/ 21 w 134"/>
                <a:gd name="T3" fmla="*/ 33 h 802"/>
                <a:gd name="T4" fmla="*/ 26 w 134"/>
                <a:gd name="T5" fmla="*/ 14 h 802"/>
                <a:gd name="T6" fmla="*/ 43 w 134"/>
                <a:gd name="T7" fmla="*/ 0 h 802"/>
                <a:gd name="T8" fmla="*/ 40 w 134"/>
                <a:gd name="T9" fmla="*/ 50 h 802"/>
                <a:gd name="T10" fmla="*/ 45 w 134"/>
                <a:gd name="T11" fmla="*/ 116 h 802"/>
                <a:gd name="T12" fmla="*/ 35 w 134"/>
                <a:gd name="T13" fmla="*/ 186 h 802"/>
                <a:gd name="T14" fmla="*/ 30 w 134"/>
                <a:gd name="T15" fmla="*/ 226 h 802"/>
                <a:gd name="T16" fmla="*/ 30 w 134"/>
                <a:gd name="T17" fmla="*/ 158 h 802"/>
                <a:gd name="T18" fmla="*/ 30 w 134"/>
                <a:gd name="T19" fmla="*/ 114 h 802"/>
                <a:gd name="T20" fmla="*/ 27 w 134"/>
                <a:gd name="T21" fmla="*/ 81 h 802"/>
                <a:gd name="T22" fmla="*/ 21 w 134"/>
                <a:gd name="T23" fmla="*/ 60 h 802"/>
                <a:gd name="T24" fmla="*/ 21 w 134"/>
                <a:gd name="T25" fmla="*/ 135 h 802"/>
                <a:gd name="T26" fmla="*/ 18 w 134"/>
                <a:gd name="T27" fmla="*/ 215 h 802"/>
                <a:gd name="T28" fmla="*/ 24 w 134"/>
                <a:gd name="T29" fmla="*/ 267 h 802"/>
                <a:gd name="T30" fmla="*/ 10 w 134"/>
                <a:gd name="T31" fmla="*/ 257 h 802"/>
                <a:gd name="T32" fmla="*/ 11 w 134"/>
                <a:gd name="T33" fmla="*/ 185 h 802"/>
                <a:gd name="T34" fmla="*/ 11 w 134"/>
                <a:gd name="T35" fmla="*/ 131 h 802"/>
                <a:gd name="T36" fmla="*/ 11 w 134"/>
                <a:gd name="T37" fmla="*/ 83 h 802"/>
                <a:gd name="T38" fmla="*/ 0 w 134"/>
                <a:gd name="T39" fmla="*/ 17 h 802"/>
                <a:gd name="T40" fmla="*/ 6 w 134"/>
                <a:gd name="T41" fmla="*/ 21 h 802"/>
                <a:gd name="T42" fmla="*/ 6 w 134"/>
                <a:gd name="T43" fmla="*/ 21 h 80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34"/>
                <a:gd name="T67" fmla="*/ 0 h 802"/>
                <a:gd name="T68" fmla="*/ 134 w 134"/>
                <a:gd name="T69" fmla="*/ 802 h 802"/>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34" h="802">
                  <a:moveTo>
                    <a:pt x="19" y="63"/>
                  </a:moveTo>
                  <a:lnTo>
                    <a:pt x="62" y="100"/>
                  </a:lnTo>
                  <a:lnTo>
                    <a:pt x="76" y="41"/>
                  </a:lnTo>
                  <a:lnTo>
                    <a:pt x="129" y="0"/>
                  </a:lnTo>
                  <a:lnTo>
                    <a:pt x="119" y="149"/>
                  </a:lnTo>
                  <a:lnTo>
                    <a:pt x="134" y="349"/>
                  </a:lnTo>
                  <a:lnTo>
                    <a:pt x="105" y="558"/>
                  </a:lnTo>
                  <a:lnTo>
                    <a:pt x="89" y="679"/>
                  </a:lnTo>
                  <a:lnTo>
                    <a:pt x="89" y="476"/>
                  </a:lnTo>
                  <a:lnTo>
                    <a:pt x="89" y="341"/>
                  </a:lnTo>
                  <a:lnTo>
                    <a:pt x="80" y="242"/>
                  </a:lnTo>
                  <a:lnTo>
                    <a:pt x="62" y="181"/>
                  </a:lnTo>
                  <a:lnTo>
                    <a:pt x="62" y="406"/>
                  </a:lnTo>
                  <a:lnTo>
                    <a:pt x="53" y="646"/>
                  </a:lnTo>
                  <a:lnTo>
                    <a:pt x="72" y="802"/>
                  </a:lnTo>
                  <a:lnTo>
                    <a:pt x="29" y="771"/>
                  </a:lnTo>
                  <a:lnTo>
                    <a:pt x="32" y="557"/>
                  </a:lnTo>
                  <a:lnTo>
                    <a:pt x="33" y="393"/>
                  </a:lnTo>
                  <a:lnTo>
                    <a:pt x="34" y="249"/>
                  </a:lnTo>
                  <a:lnTo>
                    <a:pt x="0" y="50"/>
                  </a:lnTo>
                  <a:lnTo>
                    <a:pt x="19" y="63"/>
                  </a:lnTo>
                  <a:close/>
                </a:path>
              </a:pathLst>
            </a:custGeom>
            <a:solidFill>
              <a:srgbClr val="FA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82" name="Freeform 44">
              <a:extLst>
                <a:ext uri="{FF2B5EF4-FFF2-40B4-BE49-F238E27FC236}">
                  <a16:creationId xmlns:a16="http://schemas.microsoft.com/office/drawing/2014/main" id="{CA670E96-F899-4690-BCF8-1AD0ED6029F1}"/>
                </a:ext>
              </a:extLst>
            </p:cNvPr>
            <p:cNvSpPr>
              <a:spLocks/>
            </p:cNvSpPr>
            <p:nvPr/>
          </p:nvSpPr>
          <p:spPr bwMode="auto">
            <a:xfrm>
              <a:off x="4729" y="988"/>
              <a:ext cx="24" cy="59"/>
            </a:xfrm>
            <a:custGeom>
              <a:avLst/>
              <a:gdLst>
                <a:gd name="T0" fmla="*/ 24 w 71"/>
                <a:gd name="T1" fmla="*/ 42 h 179"/>
                <a:gd name="T2" fmla="*/ 17 w 71"/>
                <a:gd name="T3" fmla="*/ 28 h 179"/>
                <a:gd name="T4" fmla="*/ 18 w 71"/>
                <a:gd name="T5" fmla="*/ 0 h 179"/>
                <a:gd name="T6" fmla="*/ 4 w 71"/>
                <a:gd name="T7" fmla="*/ 10 h 179"/>
                <a:gd name="T8" fmla="*/ 5 w 71"/>
                <a:gd name="T9" fmla="*/ 23 h 179"/>
                <a:gd name="T10" fmla="*/ 0 w 71"/>
                <a:gd name="T11" fmla="*/ 27 h 179"/>
                <a:gd name="T12" fmla="*/ 8 w 71"/>
                <a:gd name="T13" fmla="*/ 39 h 179"/>
                <a:gd name="T14" fmla="*/ 11 w 71"/>
                <a:gd name="T15" fmla="*/ 53 h 179"/>
                <a:gd name="T16" fmla="*/ 15 w 71"/>
                <a:gd name="T17" fmla="*/ 59 h 179"/>
                <a:gd name="T18" fmla="*/ 24 w 71"/>
                <a:gd name="T19" fmla="*/ 42 h 179"/>
                <a:gd name="T20" fmla="*/ 24 w 71"/>
                <a:gd name="T21" fmla="*/ 42 h 17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1"/>
                <a:gd name="T34" fmla="*/ 0 h 179"/>
                <a:gd name="T35" fmla="*/ 71 w 71"/>
                <a:gd name="T36" fmla="*/ 179 h 17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1" h="179">
                  <a:moveTo>
                    <a:pt x="71" y="126"/>
                  </a:moveTo>
                  <a:lnTo>
                    <a:pt x="49" y="86"/>
                  </a:lnTo>
                  <a:lnTo>
                    <a:pt x="52" y="0"/>
                  </a:lnTo>
                  <a:lnTo>
                    <a:pt x="13" y="31"/>
                  </a:lnTo>
                  <a:lnTo>
                    <a:pt x="16" y="69"/>
                  </a:lnTo>
                  <a:lnTo>
                    <a:pt x="0" y="81"/>
                  </a:lnTo>
                  <a:lnTo>
                    <a:pt x="23" y="119"/>
                  </a:lnTo>
                  <a:lnTo>
                    <a:pt x="33" y="162"/>
                  </a:lnTo>
                  <a:lnTo>
                    <a:pt x="45" y="179"/>
                  </a:lnTo>
                  <a:lnTo>
                    <a:pt x="71" y="126"/>
                  </a:lnTo>
                  <a:close/>
                </a:path>
              </a:pathLst>
            </a:custGeom>
            <a:solidFill>
              <a:srgbClr val="FA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83" name="Freeform 45">
              <a:extLst>
                <a:ext uri="{FF2B5EF4-FFF2-40B4-BE49-F238E27FC236}">
                  <a16:creationId xmlns:a16="http://schemas.microsoft.com/office/drawing/2014/main" id="{16EBA58C-0AE1-4223-81FA-276D30E64DDA}"/>
                </a:ext>
              </a:extLst>
            </p:cNvPr>
            <p:cNvSpPr>
              <a:spLocks/>
            </p:cNvSpPr>
            <p:nvPr/>
          </p:nvSpPr>
          <p:spPr bwMode="auto">
            <a:xfrm>
              <a:off x="4725" y="1013"/>
              <a:ext cx="82" cy="84"/>
            </a:xfrm>
            <a:custGeom>
              <a:avLst/>
              <a:gdLst>
                <a:gd name="T0" fmla="*/ 34 w 247"/>
                <a:gd name="T1" fmla="*/ 10 h 251"/>
                <a:gd name="T2" fmla="*/ 15 w 247"/>
                <a:gd name="T3" fmla="*/ 34 h 251"/>
                <a:gd name="T4" fmla="*/ 10 w 247"/>
                <a:gd name="T5" fmla="*/ 43 h 251"/>
                <a:gd name="T6" fmla="*/ 0 w 247"/>
                <a:gd name="T7" fmla="*/ 35 h 251"/>
                <a:gd name="T8" fmla="*/ 1 w 247"/>
                <a:gd name="T9" fmla="*/ 51 h 251"/>
                <a:gd name="T10" fmla="*/ 22 w 247"/>
                <a:gd name="T11" fmla="*/ 73 h 251"/>
                <a:gd name="T12" fmla="*/ 32 w 247"/>
                <a:gd name="T13" fmla="*/ 84 h 251"/>
                <a:gd name="T14" fmla="*/ 34 w 247"/>
                <a:gd name="T15" fmla="*/ 74 h 251"/>
                <a:gd name="T16" fmla="*/ 42 w 247"/>
                <a:gd name="T17" fmla="*/ 84 h 251"/>
                <a:gd name="T18" fmla="*/ 53 w 247"/>
                <a:gd name="T19" fmla="*/ 62 h 251"/>
                <a:gd name="T20" fmla="*/ 60 w 247"/>
                <a:gd name="T21" fmla="*/ 36 h 251"/>
                <a:gd name="T22" fmla="*/ 62 w 247"/>
                <a:gd name="T23" fmla="*/ 66 h 251"/>
                <a:gd name="T24" fmla="*/ 77 w 247"/>
                <a:gd name="T25" fmla="*/ 55 h 251"/>
                <a:gd name="T26" fmla="*/ 82 w 247"/>
                <a:gd name="T27" fmla="*/ 28 h 251"/>
                <a:gd name="T28" fmla="*/ 72 w 247"/>
                <a:gd name="T29" fmla="*/ 12 h 251"/>
                <a:gd name="T30" fmla="*/ 59 w 247"/>
                <a:gd name="T31" fmla="*/ 0 h 251"/>
                <a:gd name="T32" fmla="*/ 44 w 247"/>
                <a:gd name="T33" fmla="*/ 1 h 251"/>
                <a:gd name="T34" fmla="*/ 34 w 247"/>
                <a:gd name="T35" fmla="*/ 10 h 251"/>
                <a:gd name="T36" fmla="*/ 34 w 247"/>
                <a:gd name="T37" fmla="*/ 10 h 25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47"/>
                <a:gd name="T58" fmla="*/ 0 h 251"/>
                <a:gd name="T59" fmla="*/ 247 w 247"/>
                <a:gd name="T60" fmla="*/ 251 h 25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47" h="251">
                  <a:moveTo>
                    <a:pt x="102" y="29"/>
                  </a:moveTo>
                  <a:lnTo>
                    <a:pt x="46" y="102"/>
                  </a:lnTo>
                  <a:lnTo>
                    <a:pt x="29" y="128"/>
                  </a:lnTo>
                  <a:lnTo>
                    <a:pt x="0" y="106"/>
                  </a:lnTo>
                  <a:lnTo>
                    <a:pt x="2" y="152"/>
                  </a:lnTo>
                  <a:lnTo>
                    <a:pt x="65" y="218"/>
                  </a:lnTo>
                  <a:lnTo>
                    <a:pt x="97" y="250"/>
                  </a:lnTo>
                  <a:lnTo>
                    <a:pt x="102" y="221"/>
                  </a:lnTo>
                  <a:lnTo>
                    <a:pt x="128" y="251"/>
                  </a:lnTo>
                  <a:lnTo>
                    <a:pt x="161" y="185"/>
                  </a:lnTo>
                  <a:lnTo>
                    <a:pt x="180" y="108"/>
                  </a:lnTo>
                  <a:lnTo>
                    <a:pt x="186" y="197"/>
                  </a:lnTo>
                  <a:lnTo>
                    <a:pt x="232" y="165"/>
                  </a:lnTo>
                  <a:lnTo>
                    <a:pt x="247" y="85"/>
                  </a:lnTo>
                  <a:lnTo>
                    <a:pt x="217" y="37"/>
                  </a:lnTo>
                  <a:lnTo>
                    <a:pt x="177" y="0"/>
                  </a:lnTo>
                  <a:lnTo>
                    <a:pt x="133" y="2"/>
                  </a:lnTo>
                  <a:lnTo>
                    <a:pt x="102" y="29"/>
                  </a:lnTo>
                  <a:close/>
                </a:path>
              </a:pathLst>
            </a:custGeom>
            <a:solidFill>
              <a:srgbClr val="FA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84" name="Freeform 46">
              <a:extLst>
                <a:ext uri="{FF2B5EF4-FFF2-40B4-BE49-F238E27FC236}">
                  <a16:creationId xmlns:a16="http://schemas.microsoft.com/office/drawing/2014/main" id="{649F4C5C-F51D-4E87-8158-B963F9739A7E}"/>
                </a:ext>
              </a:extLst>
            </p:cNvPr>
            <p:cNvSpPr>
              <a:spLocks/>
            </p:cNvSpPr>
            <p:nvPr/>
          </p:nvSpPr>
          <p:spPr bwMode="auto">
            <a:xfrm>
              <a:off x="5378" y="1318"/>
              <a:ext cx="96" cy="105"/>
            </a:xfrm>
            <a:custGeom>
              <a:avLst/>
              <a:gdLst>
                <a:gd name="T0" fmla="*/ 0 w 287"/>
                <a:gd name="T1" fmla="*/ 104 h 314"/>
                <a:gd name="T2" fmla="*/ 13 w 287"/>
                <a:gd name="T3" fmla="*/ 105 h 314"/>
                <a:gd name="T4" fmla="*/ 26 w 287"/>
                <a:gd name="T5" fmla="*/ 93 h 314"/>
                <a:gd name="T6" fmla="*/ 65 w 287"/>
                <a:gd name="T7" fmla="*/ 72 h 314"/>
                <a:gd name="T8" fmla="*/ 73 w 287"/>
                <a:gd name="T9" fmla="*/ 60 h 314"/>
                <a:gd name="T10" fmla="*/ 90 w 287"/>
                <a:gd name="T11" fmla="*/ 47 h 314"/>
                <a:gd name="T12" fmla="*/ 96 w 287"/>
                <a:gd name="T13" fmla="*/ 33 h 314"/>
                <a:gd name="T14" fmla="*/ 94 w 287"/>
                <a:gd name="T15" fmla="*/ 18 h 314"/>
                <a:gd name="T16" fmla="*/ 88 w 287"/>
                <a:gd name="T17" fmla="*/ 0 h 314"/>
                <a:gd name="T18" fmla="*/ 82 w 287"/>
                <a:gd name="T19" fmla="*/ 0 h 314"/>
                <a:gd name="T20" fmla="*/ 73 w 287"/>
                <a:gd name="T21" fmla="*/ 12 h 314"/>
                <a:gd name="T22" fmla="*/ 46 w 287"/>
                <a:gd name="T23" fmla="*/ 13 h 314"/>
                <a:gd name="T24" fmla="*/ 16 w 287"/>
                <a:gd name="T25" fmla="*/ 11 h 314"/>
                <a:gd name="T26" fmla="*/ 40 w 287"/>
                <a:gd name="T27" fmla="*/ 20 h 314"/>
                <a:gd name="T28" fmla="*/ 59 w 287"/>
                <a:gd name="T29" fmla="*/ 32 h 314"/>
                <a:gd name="T30" fmla="*/ 68 w 287"/>
                <a:gd name="T31" fmla="*/ 38 h 314"/>
                <a:gd name="T32" fmla="*/ 69 w 287"/>
                <a:gd name="T33" fmla="*/ 50 h 314"/>
                <a:gd name="T34" fmla="*/ 55 w 287"/>
                <a:gd name="T35" fmla="*/ 64 h 314"/>
                <a:gd name="T36" fmla="*/ 38 w 287"/>
                <a:gd name="T37" fmla="*/ 70 h 314"/>
                <a:gd name="T38" fmla="*/ 24 w 287"/>
                <a:gd name="T39" fmla="*/ 82 h 314"/>
                <a:gd name="T40" fmla="*/ 18 w 287"/>
                <a:gd name="T41" fmla="*/ 75 h 314"/>
                <a:gd name="T42" fmla="*/ 16 w 287"/>
                <a:gd name="T43" fmla="*/ 91 h 314"/>
                <a:gd name="T44" fmla="*/ 9 w 287"/>
                <a:gd name="T45" fmla="*/ 100 h 314"/>
                <a:gd name="T46" fmla="*/ 0 w 287"/>
                <a:gd name="T47" fmla="*/ 104 h 314"/>
                <a:gd name="T48" fmla="*/ 0 w 287"/>
                <a:gd name="T49" fmla="*/ 104 h 31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87"/>
                <a:gd name="T76" fmla="*/ 0 h 314"/>
                <a:gd name="T77" fmla="*/ 287 w 287"/>
                <a:gd name="T78" fmla="*/ 314 h 31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87" h="314">
                  <a:moveTo>
                    <a:pt x="0" y="310"/>
                  </a:moveTo>
                  <a:lnTo>
                    <a:pt x="38" y="314"/>
                  </a:lnTo>
                  <a:lnTo>
                    <a:pt x="79" y="278"/>
                  </a:lnTo>
                  <a:lnTo>
                    <a:pt x="194" y="215"/>
                  </a:lnTo>
                  <a:lnTo>
                    <a:pt x="218" y="180"/>
                  </a:lnTo>
                  <a:lnTo>
                    <a:pt x="269" y="142"/>
                  </a:lnTo>
                  <a:lnTo>
                    <a:pt x="287" y="100"/>
                  </a:lnTo>
                  <a:lnTo>
                    <a:pt x="282" y="54"/>
                  </a:lnTo>
                  <a:lnTo>
                    <a:pt x="264" y="1"/>
                  </a:lnTo>
                  <a:lnTo>
                    <a:pt x="244" y="0"/>
                  </a:lnTo>
                  <a:lnTo>
                    <a:pt x="218" y="37"/>
                  </a:lnTo>
                  <a:lnTo>
                    <a:pt x="139" y="38"/>
                  </a:lnTo>
                  <a:lnTo>
                    <a:pt x="48" y="33"/>
                  </a:lnTo>
                  <a:lnTo>
                    <a:pt x="121" y="60"/>
                  </a:lnTo>
                  <a:lnTo>
                    <a:pt x="177" y="96"/>
                  </a:lnTo>
                  <a:lnTo>
                    <a:pt x="203" y="113"/>
                  </a:lnTo>
                  <a:lnTo>
                    <a:pt x="207" y="150"/>
                  </a:lnTo>
                  <a:lnTo>
                    <a:pt x="164" y="192"/>
                  </a:lnTo>
                  <a:lnTo>
                    <a:pt x="114" y="209"/>
                  </a:lnTo>
                  <a:lnTo>
                    <a:pt x="72" y="244"/>
                  </a:lnTo>
                  <a:lnTo>
                    <a:pt x="53" y="223"/>
                  </a:lnTo>
                  <a:lnTo>
                    <a:pt x="48" y="272"/>
                  </a:lnTo>
                  <a:lnTo>
                    <a:pt x="26" y="300"/>
                  </a:lnTo>
                  <a:lnTo>
                    <a:pt x="0" y="310"/>
                  </a:lnTo>
                  <a:close/>
                </a:path>
              </a:pathLst>
            </a:custGeom>
            <a:solidFill>
              <a:srgbClr val="D4D4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85" name="Freeform 47">
              <a:extLst>
                <a:ext uri="{FF2B5EF4-FFF2-40B4-BE49-F238E27FC236}">
                  <a16:creationId xmlns:a16="http://schemas.microsoft.com/office/drawing/2014/main" id="{1B7D49BC-6A75-4433-98FA-1B7B06DF19D7}"/>
                </a:ext>
              </a:extLst>
            </p:cNvPr>
            <p:cNvSpPr>
              <a:spLocks/>
            </p:cNvSpPr>
            <p:nvPr/>
          </p:nvSpPr>
          <p:spPr bwMode="auto">
            <a:xfrm>
              <a:off x="4778" y="1627"/>
              <a:ext cx="129" cy="113"/>
            </a:xfrm>
            <a:custGeom>
              <a:avLst/>
              <a:gdLst>
                <a:gd name="T0" fmla="*/ 28 w 387"/>
                <a:gd name="T1" fmla="*/ 0 h 341"/>
                <a:gd name="T2" fmla="*/ 0 w 387"/>
                <a:gd name="T3" fmla="*/ 90 h 341"/>
                <a:gd name="T4" fmla="*/ 43 w 387"/>
                <a:gd name="T5" fmla="*/ 51 h 341"/>
                <a:gd name="T6" fmla="*/ 103 w 387"/>
                <a:gd name="T7" fmla="*/ 113 h 341"/>
                <a:gd name="T8" fmla="*/ 89 w 387"/>
                <a:gd name="T9" fmla="*/ 64 h 341"/>
                <a:gd name="T10" fmla="*/ 129 w 387"/>
                <a:gd name="T11" fmla="*/ 73 h 341"/>
                <a:gd name="T12" fmla="*/ 86 w 387"/>
                <a:gd name="T13" fmla="*/ 23 h 341"/>
                <a:gd name="T14" fmla="*/ 49 w 387"/>
                <a:gd name="T15" fmla="*/ 3 h 341"/>
                <a:gd name="T16" fmla="*/ 28 w 387"/>
                <a:gd name="T17" fmla="*/ 0 h 341"/>
                <a:gd name="T18" fmla="*/ 28 w 387"/>
                <a:gd name="T19" fmla="*/ 0 h 3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87"/>
                <a:gd name="T31" fmla="*/ 0 h 341"/>
                <a:gd name="T32" fmla="*/ 387 w 387"/>
                <a:gd name="T33" fmla="*/ 341 h 34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87" h="341">
                  <a:moveTo>
                    <a:pt x="85" y="0"/>
                  </a:moveTo>
                  <a:lnTo>
                    <a:pt x="0" y="272"/>
                  </a:lnTo>
                  <a:lnTo>
                    <a:pt x="128" y="155"/>
                  </a:lnTo>
                  <a:lnTo>
                    <a:pt x="308" y="341"/>
                  </a:lnTo>
                  <a:lnTo>
                    <a:pt x="268" y="193"/>
                  </a:lnTo>
                  <a:lnTo>
                    <a:pt x="387" y="220"/>
                  </a:lnTo>
                  <a:lnTo>
                    <a:pt x="257" y="68"/>
                  </a:lnTo>
                  <a:lnTo>
                    <a:pt x="148" y="8"/>
                  </a:lnTo>
                  <a:lnTo>
                    <a:pt x="85" y="0"/>
                  </a:lnTo>
                  <a:close/>
                </a:path>
              </a:pathLst>
            </a:custGeom>
            <a:solidFill>
              <a:srgbClr val="FA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86" name="Freeform 48">
              <a:extLst>
                <a:ext uri="{FF2B5EF4-FFF2-40B4-BE49-F238E27FC236}">
                  <a16:creationId xmlns:a16="http://schemas.microsoft.com/office/drawing/2014/main" id="{867FA2D3-EB85-4165-99AF-04BCB8301D63}"/>
                </a:ext>
              </a:extLst>
            </p:cNvPr>
            <p:cNvSpPr>
              <a:spLocks/>
            </p:cNvSpPr>
            <p:nvPr/>
          </p:nvSpPr>
          <p:spPr bwMode="auto">
            <a:xfrm>
              <a:off x="5068" y="1693"/>
              <a:ext cx="50" cy="98"/>
            </a:xfrm>
            <a:custGeom>
              <a:avLst/>
              <a:gdLst>
                <a:gd name="T0" fmla="*/ 22 w 148"/>
                <a:gd name="T1" fmla="*/ 0 h 293"/>
                <a:gd name="T2" fmla="*/ 0 w 148"/>
                <a:gd name="T3" fmla="*/ 17 h 293"/>
                <a:gd name="T4" fmla="*/ 41 w 148"/>
                <a:gd name="T5" fmla="*/ 98 h 293"/>
                <a:gd name="T6" fmla="*/ 50 w 148"/>
                <a:gd name="T7" fmla="*/ 40 h 293"/>
                <a:gd name="T8" fmla="*/ 22 w 148"/>
                <a:gd name="T9" fmla="*/ 0 h 293"/>
                <a:gd name="T10" fmla="*/ 22 w 148"/>
                <a:gd name="T11" fmla="*/ 0 h 293"/>
                <a:gd name="T12" fmla="*/ 0 60000 65536"/>
                <a:gd name="T13" fmla="*/ 0 60000 65536"/>
                <a:gd name="T14" fmla="*/ 0 60000 65536"/>
                <a:gd name="T15" fmla="*/ 0 60000 65536"/>
                <a:gd name="T16" fmla="*/ 0 60000 65536"/>
                <a:gd name="T17" fmla="*/ 0 60000 65536"/>
                <a:gd name="T18" fmla="*/ 0 w 148"/>
                <a:gd name="T19" fmla="*/ 0 h 293"/>
                <a:gd name="T20" fmla="*/ 148 w 148"/>
                <a:gd name="T21" fmla="*/ 293 h 293"/>
              </a:gdLst>
              <a:ahLst/>
              <a:cxnLst>
                <a:cxn ang="T12">
                  <a:pos x="T0" y="T1"/>
                </a:cxn>
                <a:cxn ang="T13">
                  <a:pos x="T2" y="T3"/>
                </a:cxn>
                <a:cxn ang="T14">
                  <a:pos x="T4" y="T5"/>
                </a:cxn>
                <a:cxn ang="T15">
                  <a:pos x="T6" y="T7"/>
                </a:cxn>
                <a:cxn ang="T16">
                  <a:pos x="T8" y="T9"/>
                </a:cxn>
                <a:cxn ang="T17">
                  <a:pos x="T10" y="T11"/>
                </a:cxn>
              </a:cxnLst>
              <a:rect l="T18" t="T19" r="T20" b="T21"/>
              <a:pathLst>
                <a:path w="148" h="293">
                  <a:moveTo>
                    <a:pt x="65" y="0"/>
                  </a:moveTo>
                  <a:lnTo>
                    <a:pt x="0" y="52"/>
                  </a:lnTo>
                  <a:lnTo>
                    <a:pt x="121" y="293"/>
                  </a:lnTo>
                  <a:lnTo>
                    <a:pt x="148" y="120"/>
                  </a:lnTo>
                  <a:lnTo>
                    <a:pt x="65" y="0"/>
                  </a:lnTo>
                  <a:close/>
                </a:path>
              </a:pathLst>
            </a:custGeom>
            <a:solidFill>
              <a:srgbClr val="FFCC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87" name="Freeform 49">
              <a:extLst>
                <a:ext uri="{FF2B5EF4-FFF2-40B4-BE49-F238E27FC236}">
                  <a16:creationId xmlns:a16="http://schemas.microsoft.com/office/drawing/2014/main" id="{C905D273-39E2-4125-81C8-C0A119DE7AAA}"/>
                </a:ext>
              </a:extLst>
            </p:cNvPr>
            <p:cNvSpPr>
              <a:spLocks/>
            </p:cNvSpPr>
            <p:nvPr/>
          </p:nvSpPr>
          <p:spPr bwMode="auto">
            <a:xfrm>
              <a:off x="5138" y="1733"/>
              <a:ext cx="176" cy="183"/>
            </a:xfrm>
            <a:custGeom>
              <a:avLst/>
              <a:gdLst>
                <a:gd name="T0" fmla="*/ 0 w 529"/>
                <a:gd name="T1" fmla="*/ 143 h 549"/>
                <a:gd name="T2" fmla="*/ 12 w 529"/>
                <a:gd name="T3" fmla="*/ 119 h 549"/>
                <a:gd name="T4" fmla="*/ 39 w 529"/>
                <a:gd name="T5" fmla="*/ 129 h 549"/>
                <a:gd name="T6" fmla="*/ 17 w 529"/>
                <a:gd name="T7" fmla="*/ 103 h 549"/>
                <a:gd name="T8" fmla="*/ 35 w 529"/>
                <a:gd name="T9" fmla="*/ 107 h 549"/>
                <a:gd name="T10" fmla="*/ 28 w 529"/>
                <a:gd name="T11" fmla="*/ 91 h 549"/>
                <a:gd name="T12" fmla="*/ 91 w 529"/>
                <a:gd name="T13" fmla="*/ 104 h 549"/>
                <a:gd name="T14" fmla="*/ 78 w 529"/>
                <a:gd name="T15" fmla="*/ 84 h 549"/>
                <a:gd name="T16" fmla="*/ 128 w 529"/>
                <a:gd name="T17" fmla="*/ 87 h 549"/>
                <a:gd name="T18" fmla="*/ 149 w 529"/>
                <a:gd name="T19" fmla="*/ 51 h 549"/>
                <a:gd name="T20" fmla="*/ 139 w 529"/>
                <a:gd name="T21" fmla="*/ 41 h 549"/>
                <a:gd name="T22" fmla="*/ 119 w 529"/>
                <a:gd name="T23" fmla="*/ 56 h 549"/>
                <a:gd name="T24" fmla="*/ 98 w 529"/>
                <a:gd name="T25" fmla="*/ 60 h 549"/>
                <a:gd name="T26" fmla="*/ 132 w 529"/>
                <a:gd name="T27" fmla="*/ 63 h 549"/>
                <a:gd name="T28" fmla="*/ 107 w 529"/>
                <a:gd name="T29" fmla="*/ 79 h 549"/>
                <a:gd name="T30" fmla="*/ 40 w 529"/>
                <a:gd name="T31" fmla="*/ 70 h 549"/>
                <a:gd name="T32" fmla="*/ 16 w 529"/>
                <a:gd name="T33" fmla="*/ 27 h 549"/>
                <a:gd name="T34" fmla="*/ 153 w 529"/>
                <a:gd name="T35" fmla="*/ 0 h 549"/>
                <a:gd name="T36" fmla="*/ 176 w 529"/>
                <a:gd name="T37" fmla="*/ 56 h 549"/>
                <a:gd name="T38" fmla="*/ 160 w 529"/>
                <a:gd name="T39" fmla="*/ 131 h 549"/>
                <a:gd name="T40" fmla="*/ 109 w 529"/>
                <a:gd name="T41" fmla="*/ 183 h 549"/>
                <a:gd name="T42" fmla="*/ 24 w 529"/>
                <a:gd name="T43" fmla="*/ 183 h 549"/>
                <a:gd name="T44" fmla="*/ 0 w 529"/>
                <a:gd name="T45" fmla="*/ 143 h 549"/>
                <a:gd name="T46" fmla="*/ 0 w 529"/>
                <a:gd name="T47" fmla="*/ 143 h 54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29"/>
                <a:gd name="T73" fmla="*/ 0 h 549"/>
                <a:gd name="T74" fmla="*/ 529 w 529"/>
                <a:gd name="T75" fmla="*/ 549 h 54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29" h="549">
                  <a:moveTo>
                    <a:pt x="0" y="428"/>
                  </a:moveTo>
                  <a:lnTo>
                    <a:pt x="36" y="356"/>
                  </a:lnTo>
                  <a:lnTo>
                    <a:pt x="117" y="388"/>
                  </a:lnTo>
                  <a:lnTo>
                    <a:pt x="52" y="309"/>
                  </a:lnTo>
                  <a:lnTo>
                    <a:pt x="105" y="321"/>
                  </a:lnTo>
                  <a:lnTo>
                    <a:pt x="85" y="272"/>
                  </a:lnTo>
                  <a:lnTo>
                    <a:pt x="273" y="312"/>
                  </a:lnTo>
                  <a:lnTo>
                    <a:pt x="233" y="253"/>
                  </a:lnTo>
                  <a:lnTo>
                    <a:pt x="384" y="260"/>
                  </a:lnTo>
                  <a:lnTo>
                    <a:pt x="448" y="153"/>
                  </a:lnTo>
                  <a:lnTo>
                    <a:pt x="417" y="124"/>
                  </a:lnTo>
                  <a:lnTo>
                    <a:pt x="357" y="168"/>
                  </a:lnTo>
                  <a:lnTo>
                    <a:pt x="296" y="180"/>
                  </a:lnTo>
                  <a:lnTo>
                    <a:pt x="397" y="189"/>
                  </a:lnTo>
                  <a:lnTo>
                    <a:pt x="321" y="236"/>
                  </a:lnTo>
                  <a:lnTo>
                    <a:pt x="121" y="209"/>
                  </a:lnTo>
                  <a:lnTo>
                    <a:pt x="49" y="81"/>
                  </a:lnTo>
                  <a:lnTo>
                    <a:pt x="460" y="0"/>
                  </a:lnTo>
                  <a:lnTo>
                    <a:pt x="529" y="168"/>
                  </a:lnTo>
                  <a:lnTo>
                    <a:pt x="480" y="392"/>
                  </a:lnTo>
                  <a:lnTo>
                    <a:pt x="328" y="549"/>
                  </a:lnTo>
                  <a:lnTo>
                    <a:pt x="72" y="549"/>
                  </a:lnTo>
                  <a:lnTo>
                    <a:pt x="0" y="428"/>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88" name="Freeform 50">
              <a:extLst>
                <a:ext uri="{FF2B5EF4-FFF2-40B4-BE49-F238E27FC236}">
                  <a16:creationId xmlns:a16="http://schemas.microsoft.com/office/drawing/2014/main" id="{97DB7060-5568-4523-9615-7788277A11BF}"/>
                </a:ext>
              </a:extLst>
            </p:cNvPr>
            <p:cNvSpPr>
              <a:spLocks/>
            </p:cNvSpPr>
            <p:nvPr/>
          </p:nvSpPr>
          <p:spPr bwMode="auto">
            <a:xfrm>
              <a:off x="4705" y="1170"/>
              <a:ext cx="192" cy="618"/>
            </a:xfrm>
            <a:custGeom>
              <a:avLst/>
              <a:gdLst>
                <a:gd name="T0" fmla="*/ 107 w 576"/>
                <a:gd name="T1" fmla="*/ 0 h 1853"/>
                <a:gd name="T2" fmla="*/ 91 w 576"/>
                <a:gd name="T3" fmla="*/ 132 h 1853"/>
                <a:gd name="T4" fmla="*/ 108 w 576"/>
                <a:gd name="T5" fmla="*/ 86 h 1853"/>
                <a:gd name="T6" fmla="*/ 96 w 576"/>
                <a:gd name="T7" fmla="*/ 172 h 1853"/>
                <a:gd name="T8" fmla="*/ 88 w 576"/>
                <a:gd name="T9" fmla="*/ 144 h 1853"/>
                <a:gd name="T10" fmla="*/ 80 w 576"/>
                <a:gd name="T11" fmla="*/ 84 h 1853"/>
                <a:gd name="T12" fmla="*/ 68 w 576"/>
                <a:gd name="T13" fmla="*/ 160 h 1853"/>
                <a:gd name="T14" fmla="*/ 58 w 576"/>
                <a:gd name="T15" fmla="*/ 111 h 1853"/>
                <a:gd name="T16" fmla="*/ 61 w 576"/>
                <a:gd name="T17" fmla="*/ 183 h 1853"/>
                <a:gd name="T18" fmla="*/ 65 w 576"/>
                <a:gd name="T19" fmla="*/ 216 h 1853"/>
                <a:gd name="T20" fmla="*/ 75 w 576"/>
                <a:gd name="T21" fmla="*/ 198 h 1853"/>
                <a:gd name="T22" fmla="*/ 90 w 576"/>
                <a:gd name="T23" fmla="*/ 212 h 1853"/>
                <a:gd name="T24" fmla="*/ 88 w 576"/>
                <a:gd name="T25" fmla="*/ 186 h 1853"/>
                <a:gd name="T26" fmla="*/ 99 w 576"/>
                <a:gd name="T27" fmla="*/ 224 h 1853"/>
                <a:gd name="T28" fmla="*/ 97 w 576"/>
                <a:gd name="T29" fmla="*/ 346 h 1853"/>
                <a:gd name="T30" fmla="*/ 88 w 576"/>
                <a:gd name="T31" fmla="*/ 377 h 1853"/>
                <a:gd name="T32" fmla="*/ 71 w 576"/>
                <a:gd name="T33" fmla="*/ 410 h 1853"/>
                <a:gd name="T34" fmla="*/ 68 w 576"/>
                <a:gd name="T35" fmla="*/ 442 h 1853"/>
                <a:gd name="T36" fmla="*/ 85 w 576"/>
                <a:gd name="T37" fmla="*/ 435 h 1853"/>
                <a:gd name="T38" fmla="*/ 81 w 576"/>
                <a:gd name="T39" fmla="*/ 469 h 1853"/>
                <a:gd name="T40" fmla="*/ 69 w 576"/>
                <a:gd name="T41" fmla="*/ 461 h 1853"/>
                <a:gd name="T42" fmla="*/ 58 w 576"/>
                <a:gd name="T43" fmla="*/ 505 h 1853"/>
                <a:gd name="T44" fmla="*/ 36 w 576"/>
                <a:gd name="T45" fmla="*/ 530 h 1853"/>
                <a:gd name="T46" fmla="*/ 28 w 576"/>
                <a:gd name="T47" fmla="*/ 515 h 1853"/>
                <a:gd name="T48" fmla="*/ 48 w 576"/>
                <a:gd name="T49" fmla="*/ 454 h 1853"/>
                <a:gd name="T50" fmla="*/ 20 w 576"/>
                <a:gd name="T51" fmla="*/ 467 h 1853"/>
                <a:gd name="T52" fmla="*/ 0 w 576"/>
                <a:gd name="T53" fmla="*/ 450 h 1853"/>
                <a:gd name="T54" fmla="*/ 5 w 576"/>
                <a:gd name="T55" fmla="*/ 528 h 1853"/>
                <a:gd name="T56" fmla="*/ 19 w 576"/>
                <a:gd name="T57" fmla="*/ 581 h 1853"/>
                <a:gd name="T58" fmla="*/ 73 w 576"/>
                <a:gd name="T59" fmla="*/ 618 h 1853"/>
                <a:gd name="T60" fmla="*/ 57 w 576"/>
                <a:gd name="T61" fmla="*/ 578 h 1853"/>
                <a:gd name="T62" fmla="*/ 68 w 576"/>
                <a:gd name="T63" fmla="*/ 547 h 1853"/>
                <a:gd name="T64" fmla="*/ 85 w 576"/>
                <a:gd name="T65" fmla="*/ 529 h 1853"/>
                <a:gd name="T66" fmla="*/ 88 w 576"/>
                <a:gd name="T67" fmla="*/ 511 h 1853"/>
                <a:gd name="T68" fmla="*/ 112 w 576"/>
                <a:gd name="T69" fmla="*/ 486 h 1853"/>
                <a:gd name="T70" fmla="*/ 163 w 576"/>
                <a:gd name="T71" fmla="*/ 534 h 1853"/>
                <a:gd name="T72" fmla="*/ 164 w 576"/>
                <a:gd name="T73" fmla="*/ 510 h 1853"/>
                <a:gd name="T74" fmla="*/ 192 w 576"/>
                <a:gd name="T75" fmla="*/ 518 h 1853"/>
                <a:gd name="T76" fmla="*/ 164 w 576"/>
                <a:gd name="T77" fmla="*/ 485 h 1853"/>
                <a:gd name="T78" fmla="*/ 135 w 576"/>
                <a:gd name="T79" fmla="*/ 462 h 1853"/>
                <a:gd name="T80" fmla="*/ 102 w 576"/>
                <a:gd name="T81" fmla="*/ 441 h 1853"/>
                <a:gd name="T82" fmla="*/ 115 w 576"/>
                <a:gd name="T83" fmla="*/ 269 h 1853"/>
                <a:gd name="T84" fmla="*/ 127 w 576"/>
                <a:gd name="T85" fmla="*/ 189 h 1853"/>
                <a:gd name="T86" fmla="*/ 121 w 576"/>
                <a:gd name="T87" fmla="*/ 52 h 1853"/>
                <a:gd name="T88" fmla="*/ 107 w 576"/>
                <a:gd name="T89" fmla="*/ 0 h 1853"/>
                <a:gd name="T90" fmla="*/ 107 w 576"/>
                <a:gd name="T91" fmla="*/ 0 h 185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576"/>
                <a:gd name="T139" fmla="*/ 0 h 1853"/>
                <a:gd name="T140" fmla="*/ 576 w 576"/>
                <a:gd name="T141" fmla="*/ 1853 h 185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576" h="1853">
                  <a:moveTo>
                    <a:pt x="320" y="0"/>
                  </a:moveTo>
                  <a:lnTo>
                    <a:pt x="272" y="396"/>
                  </a:lnTo>
                  <a:lnTo>
                    <a:pt x="325" y="257"/>
                  </a:lnTo>
                  <a:lnTo>
                    <a:pt x="289" y="517"/>
                  </a:lnTo>
                  <a:lnTo>
                    <a:pt x="264" y="432"/>
                  </a:lnTo>
                  <a:lnTo>
                    <a:pt x="240" y="253"/>
                  </a:lnTo>
                  <a:lnTo>
                    <a:pt x="204" y="481"/>
                  </a:lnTo>
                  <a:lnTo>
                    <a:pt x="175" y="332"/>
                  </a:lnTo>
                  <a:lnTo>
                    <a:pt x="184" y="548"/>
                  </a:lnTo>
                  <a:lnTo>
                    <a:pt x="195" y="649"/>
                  </a:lnTo>
                  <a:lnTo>
                    <a:pt x="224" y="593"/>
                  </a:lnTo>
                  <a:lnTo>
                    <a:pt x="269" y="637"/>
                  </a:lnTo>
                  <a:lnTo>
                    <a:pt x="264" y="557"/>
                  </a:lnTo>
                  <a:lnTo>
                    <a:pt x="296" y="673"/>
                  </a:lnTo>
                  <a:lnTo>
                    <a:pt x="292" y="1036"/>
                  </a:lnTo>
                  <a:lnTo>
                    <a:pt x="264" y="1130"/>
                  </a:lnTo>
                  <a:lnTo>
                    <a:pt x="213" y="1229"/>
                  </a:lnTo>
                  <a:lnTo>
                    <a:pt x="204" y="1325"/>
                  </a:lnTo>
                  <a:lnTo>
                    <a:pt x="256" y="1305"/>
                  </a:lnTo>
                  <a:lnTo>
                    <a:pt x="244" y="1405"/>
                  </a:lnTo>
                  <a:lnTo>
                    <a:pt x="208" y="1381"/>
                  </a:lnTo>
                  <a:lnTo>
                    <a:pt x="175" y="1513"/>
                  </a:lnTo>
                  <a:lnTo>
                    <a:pt x="108" y="1589"/>
                  </a:lnTo>
                  <a:lnTo>
                    <a:pt x="83" y="1544"/>
                  </a:lnTo>
                  <a:lnTo>
                    <a:pt x="144" y="1361"/>
                  </a:lnTo>
                  <a:lnTo>
                    <a:pt x="60" y="1401"/>
                  </a:lnTo>
                  <a:lnTo>
                    <a:pt x="0" y="1349"/>
                  </a:lnTo>
                  <a:lnTo>
                    <a:pt x="16" y="1582"/>
                  </a:lnTo>
                  <a:lnTo>
                    <a:pt x="56" y="1741"/>
                  </a:lnTo>
                  <a:lnTo>
                    <a:pt x="220" y="1853"/>
                  </a:lnTo>
                  <a:lnTo>
                    <a:pt x="172" y="1734"/>
                  </a:lnTo>
                  <a:lnTo>
                    <a:pt x="204" y="1641"/>
                  </a:lnTo>
                  <a:lnTo>
                    <a:pt x="256" y="1585"/>
                  </a:lnTo>
                  <a:lnTo>
                    <a:pt x="264" y="1533"/>
                  </a:lnTo>
                  <a:lnTo>
                    <a:pt x="336" y="1457"/>
                  </a:lnTo>
                  <a:lnTo>
                    <a:pt x="488" y="1600"/>
                  </a:lnTo>
                  <a:lnTo>
                    <a:pt x="493" y="1529"/>
                  </a:lnTo>
                  <a:lnTo>
                    <a:pt x="576" y="1553"/>
                  </a:lnTo>
                  <a:lnTo>
                    <a:pt x="493" y="1453"/>
                  </a:lnTo>
                  <a:lnTo>
                    <a:pt x="404" y="1385"/>
                  </a:lnTo>
                  <a:lnTo>
                    <a:pt x="307" y="1321"/>
                  </a:lnTo>
                  <a:lnTo>
                    <a:pt x="345" y="808"/>
                  </a:lnTo>
                  <a:lnTo>
                    <a:pt x="381" y="568"/>
                  </a:lnTo>
                  <a:lnTo>
                    <a:pt x="363" y="156"/>
                  </a:lnTo>
                  <a:lnTo>
                    <a:pt x="320" y="0"/>
                  </a:lnTo>
                  <a:close/>
                </a:path>
              </a:pathLst>
            </a:custGeom>
            <a:solidFill>
              <a:srgbClr val="D0898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89" name="Freeform 51">
              <a:extLst>
                <a:ext uri="{FF2B5EF4-FFF2-40B4-BE49-F238E27FC236}">
                  <a16:creationId xmlns:a16="http://schemas.microsoft.com/office/drawing/2014/main" id="{F3CC26F5-D62F-4F27-9A56-1062CCE5EF2E}"/>
                </a:ext>
              </a:extLst>
            </p:cNvPr>
            <p:cNvSpPr>
              <a:spLocks/>
            </p:cNvSpPr>
            <p:nvPr/>
          </p:nvSpPr>
          <p:spPr bwMode="auto">
            <a:xfrm>
              <a:off x="4750" y="1016"/>
              <a:ext cx="55" cy="74"/>
            </a:xfrm>
            <a:custGeom>
              <a:avLst/>
              <a:gdLst>
                <a:gd name="T0" fmla="*/ 10 w 163"/>
                <a:gd name="T1" fmla="*/ 8 h 224"/>
                <a:gd name="T2" fmla="*/ 0 w 163"/>
                <a:gd name="T3" fmla="*/ 26 h 224"/>
                <a:gd name="T4" fmla="*/ 15 w 163"/>
                <a:gd name="T5" fmla="*/ 74 h 224"/>
                <a:gd name="T6" fmla="*/ 23 w 163"/>
                <a:gd name="T7" fmla="*/ 56 h 224"/>
                <a:gd name="T8" fmla="*/ 31 w 163"/>
                <a:gd name="T9" fmla="*/ 19 h 224"/>
                <a:gd name="T10" fmla="*/ 33 w 163"/>
                <a:gd name="T11" fmla="*/ 41 h 224"/>
                <a:gd name="T12" fmla="*/ 46 w 163"/>
                <a:gd name="T13" fmla="*/ 34 h 224"/>
                <a:gd name="T14" fmla="*/ 51 w 163"/>
                <a:gd name="T15" fmla="*/ 56 h 224"/>
                <a:gd name="T16" fmla="*/ 55 w 163"/>
                <a:gd name="T17" fmla="*/ 22 h 224"/>
                <a:gd name="T18" fmla="*/ 45 w 163"/>
                <a:gd name="T19" fmla="*/ 16 h 224"/>
                <a:gd name="T20" fmla="*/ 38 w 163"/>
                <a:gd name="T21" fmla="*/ 0 h 224"/>
                <a:gd name="T22" fmla="*/ 26 w 163"/>
                <a:gd name="T23" fmla="*/ 0 h 224"/>
                <a:gd name="T24" fmla="*/ 17 w 163"/>
                <a:gd name="T25" fmla="*/ 0 h 224"/>
                <a:gd name="T26" fmla="*/ 10 w 163"/>
                <a:gd name="T27" fmla="*/ 8 h 224"/>
                <a:gd name="T28" fmla="*/ 10 w 163"/>
                <a:gd name="T29" fmla="*/ 8 h 22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63"/>
                <a:gd name="T46" fmla="*/ 0 h 224"/>
                <a:gd name="T47" fmla="*/ 163 w 163"/>
                <a:gd name="T48" fmla="*/ 224 h 22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63" h="224">
                  <a:moveTo>
                    <a:pt x="31" y="23"/>
                  </a:moveTo>
                  <a:lnTo>
                    <a:pt x="0" y="79"/>
                  </a:lnTo>
                  <a:lnTo>
                    <a:pt x="43" y="224"/>
                  </a:lnTo>
                  <a:lnTo>
                    <a:pt x="67" y="168"/>
                  </a:lnTo>
                  <a:lnTo>
                    <a:pt x="91" y="56"/>
                  </a:lnTo>
                  <a:lnTo>
                    <a:pt x="99" y="124"/>
                  </a:lnTo>
                  <a:lnTo>
                    <a:pt x="135" y="104"/>
                  </a:lnTo>
                  <a:lnTo>
                    <a:pt x="152" y="168"/>
                  </a:lnTo>
                  <a:lnTo>
                    <a:pt x="163" y="68"/>
                  </a:lnTo>
                  <a:lnTo>
                    <a:pt x="132" y="48"/>
                  </a:lnTo>
                  <a:lnTo>
                    <a:pt x="114" y="0"/>
                  </a:lnTo>
                  <a:lnTo>
                    <a:pt x="76" y="0"/>
                  </a:lnTo>
                  <a:lnTo>
                    <a:pt x="51" y="0"/>
                  </a:lnTo>
                  <a:lnTo>
                    <a:pt x="31" y="23"/>
                  </a:lnTo>
                  <a:close/>
                </a:path>
              </a:pathLst>
            </a:custGeom>
            <a:solidFill>
              <a:srgbClr val="CA7A7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90" name="Freeform 52">
              <a:extLst>
                <a:ext uri="{FF2B5EF4-FFF2-40B4-BE49-F238E27FC236}">
                  <a16:creationId xmlns:a16="http://schemas.microsoft.com/office/drawing/2014/main" id="{54204462-1A96-427E-ACE3-66307E811F36}"/>
                </a:ext>
              </a:extLst>
            </p:cNvPr>
            <p:cNvSpPr>
              <a:spLocks/>
            </p:cNvSpPr>
            <p:nvPr/>
          </p:nvSpPr>
          <p:spPr bwMode="auto">
            <a:xfrm>
              <a:off x="4720" y="1745"/>
              <a:ext cx="218" cy="87"/>
            </a:xfrm>
            <a:custGeom>
              <a:avLst/>
              <a:gdLst>
                <a:gd name="T0" fmla="*/ 48 w 654"/>
                <a:gd name="T1" fmla="*/ 34 h 260"/>
                <a:gd name="T2" fmla="*/ 49 w 654"/>
                <a:gd name="T3" fmla="*/ 5 h 260"/>
                <a:gd name="T4" fmla="*/ 78 w 654"/>
                <a:gd name="T5" fmla="*/ 24 h 260"/>
                <a:gd name="T6" fmla="*/ 108 w 654"/>
                <a:gd name="T7" fmla="*/ 24 h 260"/>
                <a:gd name="T8" fmla="*/ 157 w 654"/>
                <a:gd name="T9" fmla="*/ 9 h 260"/>
                <a:gd name="T10" fmla="*/ 133 w 654"/>
                <a:gd name="T11" fmla="*/ 54 h 260"/>
                <a:gd name="T12" fmla="*/ 154 w 654"/>
                <a:gd name="T13" fmla="*/ 51 h 260"/>
                <a:gd name="T14" fmla="*/ 192 w 654"/>
                <a:gd name="T15" fmla="*/ 37 h 260"/>
                <a:gd name="T16" fmla="*/ 217 w 654"/>
                <a:gd name="T17" fmla="*/ 0 h 260"/>
                <a:gd name="T18" fmla="*/ 218 w 654"/>
                <a:gd name="T19" fmla="*/ 19 h 260"/>
                <a:gd name="T20" fmla="*/ 196 w 654"/>
                <a:gd name="T21" fmla="*/ 44 h 260"/>
                <a:gd name="T22" fmla="*/ 149 w 654"/>
                <a:gd name="T23" fmla="*/ 70 h 260"/>
                <a:gd name="T24" fmla="*/ 89 w 654"/>
                <a:gd name="T25" fmla="*/ 87 h 260"/>
                <a:gd name="T26" fmla="*/ 37 w 654"/>
                <a:gd name="T27" fmla="*/ 71 h 260"/>
                <a:gd name="T28" fmla="*/ 0 w 654"/>
                <a:gd name="T29" fmla="*/ 17 h 260"/>
                <a:gd name="T30" fmla="*/ 48 w 654"/>
                <a:gd name="T31" fmla="*/ 34 h 260"/>
                <a:gd name="T32" fmla="*/ 48 w 654"/>
                <a:gd name="T33" fmla="*/ 34 h 26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54"/>
                <a:gd name="T52" fmla="*/ 0 h 260"/>
                <a:gd name="T53" fmla="*/ 654 w 654"/>
                <a:gd name="T54" fmla="*/ 260 h 26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54" h="260">
                  <a:moveTo>
                    <a:pt x="143" y="101"/>
                  </a:moveTo>
                  <a:lnTo>
                    <a:pt x="148" y="16"/>
                  </a:lnTo>
                  <a:lnTo>
                    <a:pt x="235" y="72"/>
                  </a:lnTo>
                  <a:lnTo>
                    <a:pt x="323" y="72"/>
                  </a:lnTo>
                  <a:lnTo>
                    <a:pt x="471" y="28"/>
                  </a:lnTo>
                  <a:lnTo>
                    <a:pt x="399" y="161"/>
                  </a:lnTo>
                  <a:lnTo>
                    <a:pt x="463" y="153"/>
                  </a:lnTo>
                  <a:lnTo>
                    <a:pt x="575" y="112"/>
                  </a:lnTo>
                  <a:lnTo>
                    <a:pt x="651" y="0"/>
                  </a:lnTo>
                  <a:lnTo>
                    <a:pt x="654" y="56"/>
                  </a:lnTo>
                  <a:lnTo>
                    <a:pt x="587" y="132"/>
                  </a:lnTo>
                  <a:lnTo>
                    <a:pt x="448" y="208"/>
                  </a:lnTo>
                  <a:lnTo>
                    <a:pt x="267" y="260"/>
                  </a:lnTo>
                  <a:lnTo>
                    <a:pt x="112" y="213"/>
                  </a:lnTo>
                  <a:lnTo>
                    <a:pt x="0" y="52"/>
                  </a:lnTo>
                  <a:lnTo>
                    <a:pt x="143" y="101"/>
                  </a:lnTo>
                  <a:close/>
                </a:path>
              </a:pathLst>
            </a:custGeom>
            <a:solidFill>
              <a:srgbClr val="CA7A7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91" name="Freeform 53">
              <a:extLst>
                <a:ext uri="{FF2B5EF4-FFF2-40B4-BE49-F238E27FC236}">
                  <a16:creationId xmlns:a16="http://schemas.microsoft.com/office/drawing/2014/main" id="{E089F04D-580F-4672-848A-BC2FC2EC13CE}"/>
                </a:ext>
              </a:extLst>
            </p:cNvPr>
            <p:cNvSpPr>
              <a:spLocks/>
            </p:cNvSpPr>
            <p:nvPr/>
          </p:nvSpPr>
          <p:spPr bwMode="auto">
            <a:xfrm>
              <a:off x="4689" y="1760"/>
              <a:ext cx="233" cy="159"/>
            </a:xfrm>
            <a:custGeom>
              <a:avLst/>
              <a:gdLst>
                <a:gd name="T0" fmla="*/ 12 w 699"/>
                <a:gd name="T1" fmla="*/ 0 h 475"/>
                <a:gd name="T2" fmla="*/ 0 w 699"/>
                <a:gd name="T3" fmla="*/ 43 h 475"/>
                <a:gd name="T4" fmla="*/ 74 w 699"/>
                <a:gd name="T5" fmla="*/ 107 h 475"/>
                <a:gd name="T6" fmla="*/ 117 w 699"/>
                <a:gd name="T7" fmla="*/ 157 h 475"/>
                <a:gd name="T8" fmla="*/ 204 w 699"/>
                <a:gd name="T9" fmla="*/ 159 h 475"/>
                <a:gd name="T10" fmla="*/ 145 w 699"/>
                <a:gd name="T11" fmla="*/ 89 h 475"/>
                <a:gd name="T12" fmla="*/ 176 w 699"/>
                <a:gd name="T13" fmla="*/ 79 h 475"/>
                <a:gd name="T14" fmla="*/ 233 w 699"/>
                <a:gd name="T15" fmla="*/ 41 h 475"/>
                <a:gd name="T16" fmla="*/ 188 w 699"/>
                <a:gd name="T17" fmla="*/ 65 h 475"/>
                <a:gd name="T18" fmla="*/ 121 w 699"/>
                <a:gd name="T19" fmla="*/ 73 h 475"/>
                <a:gd name="T20" fmla="*/ 45 w 699"/>
                <a:gd name="T21" fmla="*/ 29 h 475"/>
                <a:gd name="T22" fmla="*/ 12 w 699"/>
                <a:gd name="T23" fmla="*/ 0 h 475"/>
                <a:gd name="T24" fmla="*/ 12 w 699"/>
                <a:gd name="T25" fmla="*/ 0 h 47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99"/>
                <a:gd name="T40" fmla="*/ 0 h 475"/>
                <a:gd name="T41" fmla="*/ 699 w 699"/>
                <a:gd name="T42" fmla="*/ 475 h 47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99" h="475">
                  <a:moveTo>
                    <a:pt x="36" y="0"/>
                  </a:moveTo>
                  <a:lnTo>
                    <a:pt x="0" y="128"/>
                  </a:lnTo>
                  <a:lnTo>
                    <a:pt x="222" y="320"/>
                  </a:lnTo>
                  <a:lnTo>
                    <a:pt x="352" y="468"/>
                  </a:lnTo>
                  <a:lnTo>
                    <a:pt x="611" y="475"/>
                  </a:lnTo>
                  <a:lnTo>
                    <a:pt x="435" y="267"/>
                  </a:lnTo>
                  <a:lnTo>
                    <a:pt x="527" y="235"/>
                  </a:lnTo>
                  <a:lnTo>
                    <a:pt x="699" y="123"/>
                  </a:lnTo>
                  <a:lnTo>
                    <a:pt x="563" y="195"/>
                  </a:lnTo>
                  <a:lnTo>
                    <a:pt x="363" y="219"/>
                  </a:lnTo>
                  <a:lnTo>
                    <a:pt x="135" y="87"/>
                  </a:lnTo>
                  <a:lnTo>
                    <a:pt x="36" y="0"/>
                  </a:ln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92" name="Freeform 54">
              <a:extLst>
                <a:ext uri="{FF2B5EF4-FFF2-40B4-BE49-F238E27FC236}">
                  <a16:creationId xmlns:a16="http://schemas.microsoft.com/office/drawing/2014/main" id="{E29E041C-F96D-4F51-8C4A-6726F792F750}"/>
                </a:ext>
              </a:extLst>
            </p:cNvPr>
            <p:cNvSpPr>
              <a:spLocks/>
            </p:cNvSpPr>
            <p:nvPr/>
          </p:nvSpPr>
          <p:spPr bwMode="auto">
            <a:xfrm>
              <a:off x="4933" y="1678"/>
              <a:ext cx="103" cy="114"/>
            </a:xfrm>
            <a:custGeom>
              <a:avLst/>
              <a:gdLst>
                <a:gd name="T0" fmla="*/ 0 w 311"/>
                <a:gd name="T1" fmla="*/ 7 h 342"/>
                <a:gd name="T2" fmla="*/ 42 w 311"/>
                <a:gd name="T3" fmla="*/ 57 h 342"/>
                <a:gd name="T4" fmla="*/ 17 w 311"/>
                <a:gd name="T5" fmla="*/ 50 h 342"/>
                <a:gd name="T6" fmla="*/ 23 w 311"/>
                <a:gd name="T7" fmla="*/ 72 h 342"/>
                <a:gd name="T8" fmla="*/ 64 w 311"/>
                <a:gd name="T9" fmla="*/ 82 h 342"/>
                <a:gd name="T10" fmla="*/ 58 w 311"/>
                <a:gd name="T11" fmla="*/ 64 h 342"/>
                <a:gd name="T12" fmla="*/ 103 w 311"/>
                <a:gd name="T13" fmla="*/ 114 h 342"/>
                <a:gd name="T14" fmla="*/ 91 w 311"/>
                <a:gd name="T15" fmla="*/ 79 h 342"/>
                <a:gd name="T16" fmla="*/ 69 w 311"/>
                <a:gd name="T17" fmla="*/ 36 h 342"/>
                <a:gd name="T18" fmla="*/ 38 w 311"/>
                <a:gd name="T19" fmla="*/ 0 h 342"/>
                <a:gd name="T20" fmla="*/ 52 w 311"/>
                <a:gd name="T21" fmla="*/ 36 h 342"/>
                <a:gd name="T22" fmla="*/ 38 w 311"/>
                <a:gd name="T23" fmla="*/ 32 h 342"/>
                <a:gd name="T24" fmla="*/ 0 w 311"/>
                <a:gd name="T25" fmla="*/ 7 h 342"/>
                <a:gd name="T26" fmla="*/ 0 w 311"/>
                <a:gd name="T27" fmla="*/ 7 h 3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11"/>
                <a:gd name="T43" fmla="*/ 0 h 342"/>
                <a:gd name="T44" fmla="*/ 311 w 311"/>
                <a:gd name="T45" fmla="*/ 342 h 3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11" h="342">
                  <a:moveTo>
                    <a:pt x="0" y="20"/>
                  </a:moveTo>
                  <a:lnTo>
                    <a:pt x="127" y="170"/>
                  </a:lnTo>
                  <a:lnTo>
                    <a:pt x="51" y="150"/>
                  </a:lnTo>
                  <a:lnTo>
                    <a:pt x="68" y="217"/>
                  </a:lnTo>
                  <a:lnTo>
                    <a:pt x="192" y="246"/>
                  </a:lnTo>
                  <a:lnTo>
                    <a:pt x="176" y="193"/>
                  </a:lnTo>
                  <a:lnTo>
                    <a:pt x="311" y="342"/>
                  </a:lnTo>
                  <a:lnTo>
                    <a:pt x="275" y="237"/>
                  </a:lnTo>
                  <a:lnTo>
                    <a:pt x="208" y="109"/>
                  </a:lnTo>
                  <a:lnTo>
                    <a:pt x="116" y="0"/>
                  </a:lnTo>
                  <a:lnTo>
                    <a:pt x="156" y="109"/>
                  </a:lnTo>
                  <a:lnTo>
                    <a:pt x="116" y="97"/>
                  </a:lnTo>
                  <a:lnTo>
                    <a:pt x="0" y="2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93" name="Freeform 55">
              <a:extLst>
                <a:ext uri="{FF2B5EF4-FFF2-40B4-BE49-F238E27FC236}">
                  <a16:creationId xmlns:a16="http://schemas.microsoft.com/office/drawing/2014/main" id="{797844C8-DA28-4C5D-8AFA-910FB4BB7C35}"/>
                </a:ext>
              </a:extLst>
            </p:cNvPr>
            <p:cNvSpPr>
              <a:spLocks/>
            </p:cNvSpPr>
            <p:nvPr/>
          </p:nvSpPr>
          <p:spPr bwMode="auto">
            <a:xfrm>
              <a:off x="4997" y="1699"/>
              <a:ext cx="70" cy="77"/>
            </a:xfrm>
            <a:custGeom>
              <a:avLst/>
              <a:gdLst>
                <a:gd name="T0" fmla="*/ 16 w 211"/>
                <a:gd name="T1" fmla="*/ 21 h 232"/>
                <a:gd name="T2" fmla="*/ 70 w 211"/>
                <a:gd name="T3" fmla="*/ 77 h 232"/>
                <a:gd name="T4" fmla="*/ 41 w 211"/>
                <a:gd name="T5" fmla="*/ 11 h 232"/>
                <a:gd name="T6" fmla="*/ 27 w 211"/>
                <a:gd name="T7" fmla="*/ 0 h 232"/>
                <a:gd name="T8" fmla="*/ 38 w 211"/>
                <a:gd name="T9" fmla="*/ 23 h 232"/>
                <a:gd name="T10" fmla="*/ 0 w 211"/>
                <a:gd name="T11" fmla="*/ 1 h 232"/>
                <a:gd name="T12" fmla="*/ 16 w 211"/>
                <a:gd name="T13" fmla="*/ 21 h 232"/>
                <a:gd name="T14" fmla="*/ 16 w 211"/>
                <a:gd name="T15" fmla="*/ 21 h 232"/>
                <a:gd name="T16" fmla="*/ 0 60000 65536"/>
                <a:gd name="T17" fmla="*/ 0 60000 65536"/>
                <a:gd name="T18" fmla="*/ 0 60000 65536"/>
                <a:gd name="T19" fmla="*/ 0 60000 65536"/>
                <a:gd name="T20" fmla="*/ 0 60000 65536"/>
                <a:gd name="T21" fmla="*/ 0 60000 65536"/>
                <a:gd name="T22" fmla="*/ 0 60000 65536"/>
                <a:gd name="T23" fmla="*/ 0 60000 65536"/>
                <a:gd name="T24" fmla="*/ 0 w 211"/>
                <a:gd name="T25" fmla="*/ 0 h 232"/>
                <a:gd name="T26" fmla="*/ 211 w 211"/>
                <a:gd name="T27" fmla="*/ 232 h 2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1" h="232">
                  <a:moveTo>
                    <a:pt x="47" y="64"/>
                  </a:moveTo>
                  <a:lnTo>
                    <a:pt x="211" y="232"/>
                  </a:lnTo>
                  <a:lnTo>
                    <a:pt x="123" y="33"/>
                  </a:lnTo>
                  <a:lnTo>
                    <a:pt x="80" y="0"/>
                  </a:lnTo>
                  <a:lnTo>
                    <a:pt x="116" y="69"/>
                  </a:lnTo>
                  <a:lnTo>
                    <a:pt x="0" y="4"/>
                  </a:lnTo>
                  <a:lnTo>
                    <a:pt x="47" y="6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94" name="Freeform 56">
              <a:extLst>
                <a:ext uri="{FF2B5EF4-FFF2-40B4-BE49-F238E27FC236}">
                  <a16:creationId xmlns:a16="http://schemas.microsoft.com/office/drawing/2014/main" id="{A2D1CDD7-E09B-4DFC-9610-450C62462E9C}"/>
                </a:ext>
              </a:extLst>
            </p:cNvPr>
            <p:cNvSpPr>
              <a:spLocks/>
            </p:cNvSpPr>
            <p:nvPr/>
          </p:nvSpPr>
          <p:spPr bwMode="auto">
            <a:xfrm>
              <a:off x="5115" y="1735"/>
              <a:ext cx="41" cy="107"/>
            </a:xfrm>
            <a:custGeom>
              <a:avLst/>
              <a:gdLst>
                <a:gd name="T0" fmla="*/ 17 w 123"/>
                <a:gd name="T1" fmla="*/ 31 h 320"/>
                <a:gd name="T2" fmla="*/ 26 w 123"/>
                <a:gd name="T3" fmla="*/ 46 h 320"/>
                <a:gd name="T4" fmla="*/ 41 w 123"/>
                <a:gd name="T5" fmla="*/ 88 h 320"/>
                <a:gd name="T6" fmla="*/ 21 w 123"/>
                <a:gd name="T7" fmla="*/ 73 h 320"/>
                <a:gd name="T8" fmla="*/ 37 w 123"/>
                <a:gd name="T9" fmla="*/ 107 h 320"/>
                <a:gd name="T10" fmla="*/ 13 w 123"/>
                <a:gd name="T11" fmla="*/ 84 h 320"/>
                <a:gd name="T12" fmla="*/ 0 w 123"/>
                <a:gd name="T13" fmla="*/ 102 h 320"/>
                <a:gd name="T14" fmla="*/ 8 w 123"/>
                <a:gd name="T15" fmla="*/ 48 h 320"/>
                <a:gd name="T16" fmla="*/ 0 w 123"/>
                <a:gd name="T17" fmla="*/ 0 h 320"/>
                <a:gd name="T18" fmla="*/ 17 w 123"/>
                <a:gd name="T19" fmla="*/ 31 h 320"/>
                <a:gd name="T20" fmla="*/ 17 w 123"/>
                <a:gd name="T21" fmla="*/ 31 h 32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3"/>
                <a:gd name="T34" fmla="*/ 0 h 320"/>
                <a:gd name="T35" fmla="*/ 123 w 123"/>
                <a:gd name="T36" fmla="*/ 320 h 32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3" h="320">
                  <a:moveTo>
                    <a:pt x="52" y="92"/>
                  </a:moveTo>
                  <a:lnTo>
                    <a:pt x="79" y="139"/>
                  </a:lnTo>
                  <a:lnTo>
                    <a:pt x="123" y="264"/>
                  </a:lnTo>
                  <a:lnTo>
                    <a:pt x="63" y="219"/>
                  </a:lnTo>
                  <a:lnTo>
                    <a:pt x="112" y="320"/>
                  </a:lnTo>
                  <a:lnTo>
                    <a:pt x="40" y="251"/>
                  </a:lnTo>
                  <a:lnTo>
                    <a:pt x="0" y="304"/>
                  </a:lnTo>
                  <a:lnTo>
                    <a:pt x="23" y="143"/>
                  </a:lnTo>
                  <a:lnTo>
                    <a:pt x="0" y="0"/>
                  </a:lnTo>
                  <a:lnTo>
                    <a:pt x="52" y="92"/>
                  </a:lnTo>
                  <a:close/>
                </a:path>
              </a:pathLst>
            </a:custGeom>
            <a:solidFill>
              <a:srgbClr val="FFFF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95" name="Freeform 57">
              <a:extLst>
                <a:ext uri="{FF2B5EF4-FFF2-40B4-BE49-F238E27FC236}">
                  <a16:creationId xmlns:a16="http://schemas.microsoft.com/office/drawing/2014/main" id="{DBC36B21-A693-4C22-B2B3-F9AB5373D5E2}"/>
                </a:ext>
              </a:extLst>
            </p:cNvPr>
            <p:cNvSpPr>
              <a:spLocks/>
            </p:cNvSpPr>
            <p:nvPr/>
          </p:nvSpPr>
          <p:spPr bwMode="auto">
            <a:xfrm>
              <a:off x="5089" y="1683"/>
              <a:ext cx="26" cy="78"/>
            </a:xfrm>
            <a:custGeom>
              <a:avLst/>
              <a:gdLst>
                <a:gd name="T0" fmla="*/ 15 w 80"/>
                <a:gd name="T1" fmla="*/ 70 h 236"/>
                <a:gd name="T2" fmla="*/ 0 w 80"/>
                <a:gd name="T3" fmla="*/ 30 h 236"/>
                <a:gd name="T4" fmla="*/ 4 w 80"/>
                <a:gd name="T5" fmla="*/ 0 h 236"/>
                <a:gd name="T6" fmla="*/ 26 w 80"/>
                <a:gd name="T7" fmla="*/ 48 h 236"/>
                <a:gd name="T8" fmla="*/ 25 w 80"/>
                <a:gd name="T9" fmla="*/ 78 h 236"/>
                <a:gd name="T10" fmla="*/ 15 w 80"/>
                <a:gd name="T11" fmla="*/ 70 h 236"/>
                <a:gd name="T12" fmla="*/ 15 w 80"/>
                <a:gd name="T13" fmla="*/ 70 h 236"/>
                <a:gd name="T14" fmla="*/ 0 60000 65536"/>
                <a:gd name="T15" fmla="*/ 0 60000 65536"/>
                <a:gd name="T16" fmla="*/ 0 60000 65536"/>
                <a:gd name="T17" fmla="*/ 0 60000 65536"/>
                <a:gd name="T18" fmla="*/ 0 60000 65536"/>
                <a:gd name="T19" fmla="*/ 0 60000 65536"/>
                <a:gd name="T20" fmla="*/ 0 60000 65536"/>
                <a:gd name="T21" fmla="*/ 0 w 80"/>
                <a:gd name="T22" fmla="*/ 0 h 236"/>
                <a:gd name="T23" fmla="*/ 80 w 80"/>
                <a:gd name="T24" fmla="*/ 236 h 2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236">
                  <a:moveTo>
                    <a:pt x="47" y="213"/>
                  </a:moveTo>
                  <a:lnTo>
                    <a:pt x="0" y="92"/>
                  </a:lnTo>
                  <a:lnTo>
                    <a:pt x="11" y="0"/>
                  </a:lnTo>
                  <a:lnTo>
                    <a:pt x="80" y="144"/>
                  </a:lnTo>
                  <a:lnTo>
                    <a:pt x="76" y="236"/>
                  </a:lnTo>
                  <a:lnTo>
                    <a:pt x="47" y="213"/>
                  </a:lnTo>
                  <a:close/>
                </a:path>
              </a:pathLst>
            </a:custGeom>
            <a:solidFill>
              <a:srgbClr val="FFFF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96" name="Freeform 58">
              <a:extLst>
                <a:ext uri="{FF2B5EF4-FFF2-40B4-BE49-F238E27FC236}">
                  <a16:creationId xmlns:a16="http://schemas.microsoft.com/office/drawing/2014/main" id="{BE1D36E0-81C8-41B6-82D2-D936D06F3425}"/>
                </a:ext>
              </a:extLst>
            </p:cNvPr>
            <p:cNvSpPr>
              <a:spLocks/>
            </p:cNvSpPr>
            <p:nvPr/>
          </p:nvSpPr>
          <p:spPr bwMode="auto">
            <a:xfrm>
              <a:off x="5059" y="1375"/>
              <a:ext cx="325" cy="335"/>
            </a:xfrm>
            <a:custGeom>
              <a:avLst/>
              <a:gdLst>
                <a:gd name="T0" fmla="*/ 0 w 975"/>
                <a:gd name="T1" fmla="*/ 159 h 1005"/>
                <a:gd name="T2" fmla="*/ 26 w 975"/>
                <a:gd name="T3" fmla="*/ 128 h 1005"/>
                <a:gd name="T4" fmla="*/ 34 w 975"/>
                <a:gd name="T5" fmla="*/ 104 h 1005"/>
                <a:gd name="T6" fmla="*/ 88 w 975"/>
                <a:gd name="T7" fmla="*/ 87 h 1005"/>
                <a:gd name="T8" fmla="*/ 82 w 975"/>
                <a:gd name="T9" fmla="*/ 96 h 1005"/>
                <a:gd name="T10" fmla="*/ 165 w 975"/>
                <a:gd name="T11" fmla="*/ 68 h 1005"/>
                <a:gd name="T12" fmla="*/ 248 w 975"/>
                <a:gd name="T13" fmla="*/ 41 h 1005"/>
                <a:gd name="T14" fmla="*/ 177 w 975"/>
                <a:gd name="T15" fmla="*/ 85 h 1005"/>
                <a:gd name="T16" fmla="*/ 255 w 975"/>
                <a:gd name="T17" fmla="*/ 49 h 1005"/>
                <a:gd name="T18" fmla="*/ 304 w 975"/>
                <a:gd name="T19" fmla="*/ 25 h 1005"/>
                <a:gd name="T20" fmla="*/ 287 w 975"/>
                <a:gd name="T21" fmla="*/ 24 h 1005"/>
                <a:gd name="T22" fmla="*/ 313 w 975"/>
                <a:gd name="T23" fmla="*/ 0 h 1005"/>
                <a:gd name="T24" fmla="*/ 325 w 975"/>
                <a:gd name="T25" fmla="*/ 20 h 1005"/>
                <a:gd name="T26" fmla="*/ 287 w 975"/>
                <a:gd name="T27" fmla="*/ 63 h 1005"/>
                <a:gd name="T28" fmla="*/ 194 w 975"/>
                <a:gd name="T29" fmla="*/ 131 h 1005"/>
                <a:gd name="T30" fmla="*/ 124 w 975"/>
                <a:gd name="T31" fmla="*/ 146 h 1005"/>
                <a:gd name="T32" fmla="*/ 96 w 975"/>
                <a:gd name="T33" fmla="*/ 161 h 1005"/>
                <a:gd name="T34" fmla="*/ 151 w 975"/>
                <a:gd name="T35" fmla="*/ 209 h 1005"/>
                <a:gd name="T36" fmla="*/ 216 w 975"/>
                <a:gd name="T37" fmla="*/ 271 h 1005"/>
                <a:gd name="T38" fmla="*/ 139 w 975"/>
                <a:gd name="T39" fmla="*/ 335 h 1005"/>
                <a:gd name="T40" fmla="*/ 37 w 975"/>
                <a:gd name="T41" fmla="*/ 316 h 1005"/>
                <a:gd name="T42" fmla="*/ 17 w 975"/>
                <a:gd name="T43" fmla="*/ 227 h 1005"/>
                <a:gd name="T44" fmla="*/ 14 w 975"/>
                <a:gd name="T45" fmla="*/ 172 h 1005"/>
                <a:gd name="T46" fmla="*/ 0 w 975"/>
                <a:gd name="T47" fmla="*/ 159 h 1005"/>
                <a:gd name="T48" fmla="*/ 0 w 975"/>
                <a:gd name="T49" fmla="*/ 159 h 100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75"/>
                <a:gd name="T76" fmla="*/ 0 h 1005"/>
                <a:gd name="T77" fmla="*/ 975 w 975"/>
                <a:gd name="T78" fmla="*/ 1005 h 100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75" h="1005">
                  <a:moveTo>
                    <a:pt x="0" y="476"/>
                  </a:moveTo>
                  <a:lnTo>
                    <a:pt x="79" y="383"/>
                  </a:lnTo>
                  <a:lnTo>
                    <a:pt x="103" y="311"/>
                  </a:lnTo>
                  <a:lnTo>
                    <a:pt x="264" y="260"/>
                  </a:lnTo>
                  <a:lnTo>
                    <a:pt x="247" y="287"/>
                  </a:lnTo>
                  <a:lnTo>
                    <a:pt x="495" y="204"/>
                  </a:lnTo>
                  <a:lnTo>
                    <a:pt x="744" y="123"/>
                  </a:lnTo>
                  <a:lnTo>
                    <a:pt x="531" y="255"/>
                  </a:lnTo>
                  <a:lnTo>
                    <a:pt x="764" y="148"/>
                  </a:lnTo>
                  <a:lnTo>
                    <a:pt x="912" y="76"/>
                  </a:lnTo>
                  <a:lnTo>
                    <a:pt x="860" y="72"/>
                  </a:lnTo>
                  <a:lnTo>
                    <a:pt x="939" y="0"/>
                  </a:lnTo>
                  <a:lnTo>
                    <a:pt x="975" y="60"/>
                  </a:lnTo>
                  <a:lnTo>
                    <a:pt x="860" y="188"/>
                  </a:lnTo>
                  <a:lnTo>
                    <a:pt x="583" y="392"/>
                  </a:lnTo>
                  <a:lnTo>
                    <a:pt x="372" y="439"/>
                  </a:lnTo>
                  <a:lnTo>
                    <a:pt x="287" y="484"/>
                  </a:lnTo>
                  <a:lnTo>
                    <a:pt x="452" y="627"/>
                  </a:lnTo>
                  <a:lnTo>
                    <a:pt x="648" y="812"/>
                  </a:lnTo>
                  <a:lnTo>
                    <a:pt x="416" y="1005"/>
                  </a:lnTo>
                  <a:lnTo>
                    <a:pt x="112" y="949"/>
                  </a:lnTo>
                  <a:lnTo>
                    <a:pt x="52" y="680"/>
                  </a:lnTo>
                  <a:lnTo>
                    <a:pt x="43" y="517"/>
                  </a:lnTo>
                  <a:lnTo>
                    <a:pt x="0" y="476"/>
                  </a:lnTo>
                  <a:close/>
                </a:path>
              </a:pathLst>
            </a:custGeom>
            <a:solidFill>
              <a:srgbClr val="CA7A7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97" name="Freeform 59">
              <a:extLst>
                <a:ext uri="{FF2B5EF4-FFF2-40B4-BE49-F238E27FC236}">
                  <a16:creationId xmlns:a16="http://schemas.microsoft.com/office/drawing/2014/main" id="{E7950A49-4AAB-4CE1-A28D-DA1C1562E8BE}"/>
                </a:ext>
              </a:extLst>
            </p:cNvPr>
            <p:cNvSpPr>
              <a:spLocks/>
            </p:cNvSpPr>
            <p:nvPr/>
          </p:nvSpPr>
          <p:spPr bwMode="auto">
            <a:xfrm>
              <a:off x="5054" y="1288"/>
              <a:ext cx="325" cy="161"/>
            </a:xfrm>
            <a:custGeom>
              <a:avLst/>
              <a:gdLst>
                <a:gd name="T0" fmla="*/ 8 w 975"/>
                <a:gd name="T1" fmla="*/ 134 h 485"/>
                <a:gd name="T2" fmla="*/ 23 w 975"/>
                <a:gd name="T3" fmla="*/ 142 h 485"/>
                <a:gd name="T4" fmla="*/ 55 w 975"/>
                <a:gd name="T5" fmla="*/ 137 h 485"/>
                <a:gd name="T6" fmla="*/ 52 w 975"/>
                <a:gd name="T7" fmla="*/ 127 h 485"/>
                <a:gd name="T8" fmla="*/ 72 w 975"/>
                <a:gd name="T9" fmla="*/ 120 h 485"/>
                <a:gd name="T10" fmla="*/ 89 w 975"/>
                <a:gd name="T11" fmla="*/ 120 h 485"/>
                <a:gd name="T12" fmla="*/ 112 w 975"/>
                <a:gd name="T13" fmla="*/ 92 h 485"/>
                <a:gd name="T14" fmla="*/ 120 w 975"/>
                <a:gd name="T15" fmla="*/ 113 h 485"/>
                <a:gd name="T16" fmla="*/ 150 w 975"/>
                <a:gd name="T17" fmla="*/ 99 h 485"/>
                <a:gd name="T18" fmla="*/ 181 w 975"/>
                <a:gd name="T19" fmla="*/ 76 h 485"/>
                <a:gd name="T20" fmla="*/ 265 w 975"/>
                <a:gd name="T21" fmla="*/ 60 h 485"/>
                <a:gd name="T22" fmla="*/ 303 w 975"/>
                <a:gd name="T23" fmla="*/ 38 h 485"/>
                <a:gd name="T24" fmla="*/ 253 w 975"/>
                <a:gd name="T25" fmla="*/ 38 h 485"/>
                <a:gd name="T26" fmla="*/ 223 w 975"/>
                <a:gd name="T27" fmla="*/ 43 h 485"/>
                <a:gd name="T28" fmla="*/ 184 w 975"/>
                <a:gd name="T29" fmla="*/ 63 h 485"/>
                <a:gd name="T30" fmla="*/ 209 w 975"/>
                <a:gd name="T31" fmla="*/ 40 h 485"/>
                <a:gd name="T32" fmla="*/ 235 w 975"/>
                <a:gd name="T33" fmla="*/ 26 h 485"/>
                <a:gd name="T34" fmla="*/ 325 w 975"/>
                <a:gd name="T35" fmla="*/ 0 h 485"/>
                <a:gd name="T36" fmla="*/ 320 w 975"/>
                <a:gd name="T37" fmla="*/ 15 h 485"/>
                <a:gd name="T38" fmla="*/ 321 w 975"/>
                <a:gd name="T39" fmla="*/ 38 h 485"/>
                <a:gd name="T40" fmla="*/ 256 w 975"/>
                <a:gd name="T41" fmla="*/ 82 h 485"/>
                <a:gd name="T42" fmla="*/ 104 w 975"/>
                <a:gd name="T43" fmla="*/ 136 h 485"/>
                <a:gd name="T44" fmla="*/ 13 w 975"/>
                <a:gd name="T45" fmla="*/ 161 h 485"/>
                <a:gd name="T46" fmla="*/ 0 w 975"/>
                <a:gd name="T47" fmla="*/ 150 h 485"/>
                <a:gd name="T48" fmla="*/ 8 w 975"/>
                <a:gd name="T49" fmla="*/ 134 h 485"/>
                <a:gd name="T50" fmla="*/ 8 w 975"/>
                <a:gd name="T51" fmla="*/ 134 h 48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975"/>
                <a:gd name="T79" fmla="*/ 0 h 485"/>
                <a:gd name="T80" fmla="*/ 975 w 975"/>
                <a:gd name="T81" fmla="*/ 485 h 48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975" h="485">
                  <a:moveTo>
                    <a:pt x="23" y="404"/>
                  </a:moveTo>
                  <a:lnTo>
                    <a:pt x="68" y="429"/>
                  </a:lnTo>
                  <a:lnTo>
                    <a:pt x="164" y="413"/>
                  </a:lnTo>
                  <a:lnTo>
                    <a:pt x="155" y="384"/>
                  </a:lnTo>
                  <a:lnTo>
                    <a:pt x="216" y="360"/>
                  </a:lnTo>
                  <a:lnTo>
                    <a:pt x="267" y="360"/>
                  </a:lnTo>
                  <a:lnTo>
                    <a:pt x="336" y="277"/>
                  </a:lnTo>
                  <a:lnTo>
                    <a:pt x="359" y="341"/>
                  </a:lnTo>
                  <a:lnTo>
                    <a:pt x="451" y="297"/>
                  </a:lnTo>
                  <a:lnTo>
                    <a:pt x="543" y="229"/>
                  </a:lnTo>
                  <a:lnTo>
                    <a:pt x="796" y="181"/>
                  </a:lnTo>
                  <a:lnTo>
                    <a:pt x="908" y="113"/>
                  </a:lnTo>
                  <a:lnTo>
                    <a:pt x="760" y="113"/>
                  </a:lnTo>
                  <a:lnTo>
                    <a:pt x="668" y="129"/>
                  </a:lnTo>
                  <a:lnTo>
                    <a:pt x="552" y="189"/>
                  </a:lnTo>
                  <a:lnTo>
                    <a:pt x="628" y="120"/>
                  </a:lnTo>
                  <a:lnTo>
                    <a:pt x="704" y="77"/>
                  </a:lnTo>
                  <a:lnTo>
                    <a:pt x="975" y="0"/>
                  </a:lnTo>
                  <a:lnTo>
                    <a:pt x="959" y="44"/>
                  </a:lnTo>
                  <a:lnTo>
                    <a:pt x="964" y="113"/>
                  </a:lnTo>
                  <a:lnTo>
                    <a:pt x="767" y="248"/>
                  </a:lnTo>
                  <a:lnTo>
                    <a:pt x="312" y="409"/>
                  </a:lnTo>
                  <a:lnTo>
                    <a:pt x="39" y="485"/>
                  </a:lnTo>
                  <a:lnTo>
                    <a:pt x="0" y="453"/>
                  </a:lnTo>
                  <a:lnTo>
                    <a:pt x="23" y="404"/>
                  </a:lnTo>
                  <a:close/>
                </a:path>
              </a:pathLst>
            </a:custGeom>
            <a:solidFill>
              <a:srgbClr val="CA7A7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98" name="Freeform 60">
              <a:extLst>
                <a:ext uri="{FF2B5EF4-FFF2-40B4-BE49-F238E27FC236}">
                  <a16:creationId xmlns:a16="http://schemas.microsoft.com/office/drawing/2014/main" id="{BF6AF006-BEDB-43AC-9AF3-DCFA01FEC6E3}"/>
                </a:ext>
              </a:extLst>
            </p:cNvPr>
            <p:cNvSpPr>
              <a:spLocks/>
            </p:cNvSpPr>
            <p:nvPr/>
          </p:nvSpPr>
          <p:spPr bwMode="auto">
            <a:xfrm>
              <a:off x="5194" y="1520"/>
              <a:ext cx="92" cy="129"/>
            </a:xfrm>
            <a:custGeom>
              <a:avLst/>
              <a:gdLst>
                <a:gd name="T0" fmla="*/ 0 w 276"/>
                <a:gd name="T1" fmla="*/ 8 h 388"/>
                <a:gd name="T2" fmla="*/ 27 w 276"/>
                <a:gd name="T3" fmla="*/ 29 h 388"/>
                <a:gd name="T4" fmla="*/ 44 w 276"/>
                <a:gd name="T5" fmla="*/ 49 h 388"/>
                <a:gd name="T6" fmla="*/ 14 w 276"/>
                <a:gd name="T7" fmla="*/ 64 h 388"/>
                <a:gd name="T8" fmla="*/ 92 w 276"/>
                <a:gd name="T9" fmla="*/ 129 h 388"/>
                <a:gd name="T10" fmla="*/ 92 w 276"/>
                <a:gd name="T11" fmla="*/ 105 h 388"/>
                <a:gd name="T12" fmla="*/ 55 w 276"/>
                <a:gd name="T13" fmla="*/ 31 h 388"/>
                <a:gd name="T14" fmla="*/ 20 w 276"/>
                <a:gd name="T15" fmla="*/ 0 h 388"/>
                <a:gd name="T16" fmla="*/ 0 w 276"/>
                <a:gd name="T17" fmla="*/ 8 h 388"/>
                <a:gd name="T18" fmla="*/ 0 w 276"/>
                <a:gd name="T19" fmla="*/ 8 h 38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6"/>
                <a:gd name="T31" fmla="*/ 0 h 388"/>
                <a:gd name="T32" fmla="*/ 276 w 276"/>
                <a:gd name="T33" fmla="*/ 388 h 38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6" h="388">
                  <a:moveTo>
                    <a:pt x="0" y="23"/>
                  </a:moveTo>
                  <a:lnTo>
                    <a:pt x="81" y="88"/>
                  </a:lnTo>
                  <a:lnTo>
                    <a:pt x="133" y="148"/>
                  </a:lnTo>
                  <a:lnTo>
                    <a:pt x="41" y="191"/>
                  </a:lnTo>
                  <a:lnTo>
                    <a:pt x="276" y="388"/>
                  </a:lnTo>
                  <a:lnTo>
                    <a:pt x="276" y="316"/>
                  </a:lnTo>
                  <a:lnTo>
                    <a:pt x="164" y="92"/>
                  </a:lnTo>
                  <a:lnTo>
                    <a:pt x="61" y="0"/>
                  </a:lnTo>
                  <a:lnTo>
                    <a:pt x="0" y="23"/>
                  </a:lnTo>
                  <a:close/>
                </a:path>
              </a:pathLst>
            </a:custGeom>
            <a:solidFill>
              <a:srgbClr val="CA7A7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99" name="Freeform 61">
              <a:extLst>
                <a:ext uri="{FF2B5EF4-FFF2-40B4-BE49-F238E27FC236}">
                  <a16:creationId xmlns:a16="http://schemas.microsoft.com/office/drawing/2014/main" id="{138329A0-7887-4D12-8703-4594A63DA547}"/>
                </a:ext>
              </a:extLst>
            </p:cNvPr>
            <p:cNvSpPr>
              <a:spLocks/>
            </p:cNvSpPr>
            <p:nvPr/>
          </p:nvSpPr>
          <p:spPr bwMode="auto">
            <a:xfrm>
              <a:off x="5094" y="1636"/>
              <a:ext cx="183" cy="69"/>
            </a:xfrm>
            <a:custGeom>
              <a:avLst/>
              <a:gdLst>
                <a:gd name="T0" fmla="*/ 14 w 549"/>
                <a:gd name="T1" fmla="*/ 48 h 208"/>
                <a:gd name="T2" fmla="*/ 72 w 549"/>
                <a:gd name="T3" fmla="*/ 50 h 208"/>
                <a:gd name="T4" fmla="*/ 143 w 549"/>
                <a:gd name="T5" fmla="*/ 27 h 208"/>
                <a:gd name="T6" fmla="*/ 171 w 549"/>
                <a:gd name="T7" fmla="*/ 0 h 208"/>
                <a:gd name="T8" fmla="*/ 183 w 549"/>
                <a:gd name="T9" fmla="*/ 11 h 208"/>
                <a:gd name="T10" fmla="*/ 139 w 549"/>
                <a:gd name="T11" fmla="*/ 69 h 208"/>
                <a:gd name="T12" fmla="*/ 32 w 549"/>
                <a:gd name="T13" fmla="*/ 67 h 208"/>
                <a:gd name="T14" fmla="*/ 0 w 549"/>
                <a:gd name="T15" fmla="*/ 56 h 208"/>
                <a:gd name="T16" fmla="*/ 14 w 549"/>
                <a:gd name="T17" fmla="*/ 48 h 208"/>
                <a:gd name="T18" fmla="*/ 14 w 549"/>
                <a:gd name="T19" fmla="*/ 48 h 20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49"/>
                <a:gd name="T31" fmla="*/ 0 h 208"/>
                <a:gd name="T32" fmla="*/ 549 w 549"/>
                <a:gd name="T33" fmla="*/ 208 h 20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49" h="208">
                  <a:moveTo>
                    <a:pt x="41" y="145"/>
                  </a:moveTo>
                  <a:lnTo>
                    <a:pt x="217" y="152"/>
                  </a:lnTo>
                  <a:lnTo>
                    <a:pt x="428" y="80"/>
                  </a:lnTo>
                  <a:lnTo>
                    <a:pt x="513" y="0"/>
                  </a:lnTo>
                  <a:lnTo>
                    <a:pt x="549" y="33"/>
                  </a:lnTo>
                  <a:lnTo>
                    <a:pt x="417" y="208"/>
                  </a:lnTo>
                  <a:lnTo>
                    <a:pt x="97" y="201"/>
                  </a:lnTo>
                  <a:lnTo>
                    <a:pt x="0" y="168"/>
                  </a:lnTo>
                  <a:lnTo>
                    <a:pt x="41" y="145"/>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00" name="Freeform 62">
              <a:extLst>
                <a:ext uri="{FF2B5EF4-FFF2-40B4-BE49-F238E27FC236}">
                  <a16:creationId xmlns:a16="http://schemas.microsoft.com/office/drawing/2014/main" id="{D5FEBC9D-C477-4EDC-BF86-7544603B2258}"/>
                </a:ext>
              </a:extLst>
            </p:cNvPr>
            <p:cNvSpPr>
              <a:spLocks/>
            </p:cNvSpPr>
            <p:nvPr/>
          </p:nvSpPr>
          <p:spPr bwMode="auto">
            <a:xfrm>
              <a:off x="5097" y="1693"/>
              <a:ext cx="61" cy="76"/>
            </a:xfrm>
            <a:custGeom>
              <a:avLst/>
              <a:gdLst>
                <a:gd name="T0" fmla="*/ 26 w 184"/>
                <a:gd name="T1" fmla="*/ 7 h 228"/>
                <a:gd name="T2" fmla="*/ 61 w 184"/>
                <a:gd name="T3" fmla="*/ 76 h 228"/>
                <a:gd name="T4" fmla="*/ 30 w 184"/>
                <a:gd name="T5" fmla="*/ 57 h 228"/>
                <a:gd name="T6" fmla="*/ 0 w 184"/>
                <a:gd name="T7" fmla="*/ 0 h 228"/>
                <a:gd name="T8" fmla="*/ 26 w 184"/>
                <a:gd name="T9" fmla="*/ 7 h 228"/>
                <a:gd name="T10" fmla="*/ 26 w 184"/>
                <a:gd name="T11" fmla="*/ 7 h 228"/>
                <a:gd name="T12" fmla="*/ 0 60000 65536"/>
                <a:gd name="T13" fmla="*/ 0 60000 65536"/>
                <a:gd name="T14" fmla="*/ 0 60000 65536"/>
                <a:gd name="T15" fmla="*/ 0 60000 65536"/>
                <a:gd name="T16" fmla="*/ 0 60000 65536"/>
                <a:gd name="T17" fmla="*/ 0 60000 65536"/>
                <a:gd name="T18" fmla="*/ 0 w 184"/>
                <a:gd name="T19" fmla="*/ 0 h 228"/>
                <a:gd name="T20" fmla="*/ 184 w 184"/>
                <a:gd name="T21" fmla="*/ 228 h 228"/>
              </a:gdLst>
              <a:ahLst/>
              <a:cxnLst>
                <a:cxn ang="T12">
                  <a:pos x="T0" y="T1"/>
                </a:cxn>
                <a:cxn ang="T13">
                  <a:pos x="T2" y="T3"/>
                </a:cxn>
                <a:cxn ang="T14">
                  <a:pos x="T4" y="T5"/>
                </a:cxn>
                <a:cxn ang="T15">
                  <a:pos x="T6" y="T7"/>
                </a:cxn>
                <a:cxn ang="T16">
                  <a:pos x="T8" y="T9"/>
                </a:cxn>
                <a:cxn ang="T17">
                  <a:pos x="T10" y="T11"/>
                </a:cxn>
              </a:cxnLst>
              <a:rect l="T18" t="T19" r="T20" b="T21"/>
              <a:pathLst>
                <a:path w="184" h="228">
                  <a:moveTo>
                    <a:pt x="79" y="20"/>
                  </a:moveTo>
                  <a:lnTo>
                    <a:pt x="184" y="228"/>
                  </a:lnTo>
                  <a:lnTo>
                    <a:pt x="92" y="172"/>
                  </a:lnTo>
                  <a:lnTo>
                    <a:pt x="0" y="0"/>
                  </a:lnTo>
                  <a:lnTo>
                    <a:pt x="79" y="20"/>
                  </a:lnTo>
                  <a:close/>
                </a:path>
              </a:pathLst>
            </a:custGeom>
            <a:solidFill>
              <a:srgbClr val="FFCC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01" name="Freeform 63">
              <a:extLst>
                <a:ext uri="{FF2B5EF4-FFF2-40B4-BE49-F238E27FC236}">
                  <a16:creationId xmlns:a16="http://schemas.microsoft.com/office/drawing/2014/main" id="{CBA512D0-EECB-4B0E-9C36-7E3DE17163CB}"/>
                </a:ext>
              </a:extLst>
            </p:cNvPr>
            <p:cNvSpPr>
              <a:spLocks/>
            </p:cNvSpPr>
            <p:nvPr/>
          </p:nvSpPr>
          <p:spPr bwMode="auto">
            <a:xfrm>
              <a:off x="4803" y="1062"/>
              <a:ext cx="287" cy="316"/>
            </a:xfrm>
            <a:custGeom>
              <a:avLst/>
              <a:gdLst>
                <a:gd name="T0" fmla="*/ 37 w 860"/>
                <a:gd name="T1" fmla="*/ 71 h 948"/>
                <a:gd name="T2" fmla="*/ 108 w 860"/>
                <a:gd name="T3" fmla="*/ 133 h 948"/>
                <a:gd name="T4" fmla="*/ 267 w 860"/>
                <a:gd name="T5" fmla="*/ 295 h 948"/>
                <a:gd name="T6" fmla="*/ 275 w 860"/>
                <a:gd name="T7" fmla="*/ 316 h 948"/>
                <a:gd name="T8" fmla="*/ 287 w 860"/>
                <a:gd name="T9" fmla="*/ 304 h 948"/>
                <a:gd name="T10" fmla="*/ 194 w 860"/>
                <a:gd name="T11" fmla="*/ 203 h 948"/>
                <a:gd name="T12" fmla="*/ 66 w 860"/>
                <a:gd name="T13" fmla="*/ 80 h 948"/>
                <a:gd name="T14" fmla="*/ 61 w 860"/>
                <a:gd name="T15" fmla="*/ 57 h 948"/>
                <a:gd name="T16" fmla="*/ 8 w 860"/>
                <a:gd name="T17" fmla="*/ 0 h 948"/>
                <a:gd name="T18" fmla="*/ 0 w 860"/>
                <a:gd name="T19" fmla="*/ 11 h 948"/>
                <a:gd name="T20" fmla="*/ 15 w 860"/>
                <a:gd name="T21" fmla="*/ 30 h 948"/>
                <a:gd name="T22" fmla="*/ 22 w 860"/>
                <a:gd name="T23" fmla="*/ 55 h 948"/>
                <a:gd name="T24" fmla="*/ 37 w 860"/>
                <a:gd name="T25" fmla="*/ 71 h 948"/>
                <a:gd name="T26" fmla="*/ 37 w 860"/>
                <a:gd name="T27" fmla="*/ 71 h 94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860"/>
                <a:gd name="T43" fmla="*/ 0 h 948"/>
                <a:gd name="T44" fmla="*/ 860 w 860"/>
                <a:gd name="T45" fmla="*/ 948 h 94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860" h="948">
                  <a:moveTo>
                    <a:pt x="112" y="212"/>
                  </a:moveTo>
                  <a:lnTo>
                    <a:pt x="324" y="400"/>
                  </a:lnTo>
                  <a:lnTo>
                    <a:pt x="800" y="885"/>
                  </a:lnTo>
                  <a:lnTo>
                    <a:pt x="824" y="948"/>
                  </a:lnTo>
                  <a:lnTo>
                    <a:pt x="860" y="913"/>
                  </a:lnTo>
                  <a:lnTo>
                    <a:pt x="580" y="608"/>
                  </a:lnTo>
                  <a:lnTo>
                    <a:pt x="197" y="241"/>
                  </a:lnTo>
                  <a:lnTo>
                    <a:pt x="184" y="172"/>
                  </a:lnTo>
                  <a:lnTo>
                    <a:pt x="24" y="0"/>
                  </a:lnTo>
                  <a:lnTo>
                    <a:pt x="0" y="33"/>
                  </a:lnTo>
                  <a:lnTo>
                    <a:pt x="44" y="89"/>
                  </a:lnTo>
                  <a:lnTo>
                    <a:pt x="65" y="165"/>
                  </a:lnTo>
                  <a:lnTo>
                    <a:pt x="112" y="212"/>
                  </a:lnTo>
                  <a:close/>
                </a:path>
              </a:pathLst>
            </a:custGeom>
            <a:solidFill>
              <a:srgbClr val="A6A6B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02" name="Freeform 64">
              <a:extLst>
                <a:ext uri="{FF2B5EF4-FFF2-40B4-BE49-F238E27FC236}">
                  <a16:creationId xmlns:a16="http://schemas.microsoft.com/office/drawing/2014/main" id="{9D40EE2B-1174-4859-B5FD-2114999A5BF4}"/>
                </a:ext>
              </a:extLst>
            </p:cNvPr>
            <p:cNvSpPr>
              <a:spLocks/>
            </p:cNvSpPr>
            <p:nvPr/>
          </p:nvSpPr>
          <p:spPr bwMode="auto">
            <a:xfrm>
              <a:off x="4519" y="1649"/>
              <a:ext cx="196" cy="93"/>
            </a:xfrm>
            <a:custGeom>
              <a:avLst/>
              <a:gdLst>
                <a:gd name="T0" fmla="*/ 68 w 587"/>
                <a:gd name="T1" fmla="*/ 37 h 280"/>
                <a:gd name="T2" fmla="*/ 68 w 587"/>
                <a:gd name="T3" fmla="*/ 18 h 280"/>
                <a:gd name="T4" fmla="*/ 70 w 587"/>
                <a:gd name="T5" fmla="*/ 28 h 280"/>
                <a:gd name="T6" fmla="*/ 77 w 587"/>
                <a:gd name="T7" fmla="*/ 21 h 280"/>
                <a:gd name="T8" fmla="*/ 90 w 587"/>
                <a:gd name="T9" fmla="*/ 42 h 280"/>
                <a:gd name="T10" fmla="*/ 93 w 587"/>
                <a:gd name="T11" fmla="*/ 23 h 280"/>
                <a:gd name="T12" fmla="*/ 98 w 587"/>
                <a:gd name="T13" fmla="*/ 37 h 280"/>
                <a:gd name="T14" fmla="*/ 105 w 587"/>
                <a:gd name="T15" fmla="*/ 52 h 280"/>
                <a:gd name="T16" fmla="*/ 127 w 587"/>
                <a:gd name="T17" fmla="*/ 50 h 280"/>
                <a:gd name="T18" fmla="*/ 131 w 587"/>
                <a:gd name="T19" fmla="*/ 37 h 280"/>
                <a:gd name="T20" fmla="*/ 142 w 587"/>
                <a:gd name="T21" fmla="*/ 47 h 280"/>
                <a:gd name="T22" fmla="*/ 177 w 587"/>
                <a:gd name="T23" fmla="*/ 41 h 280"/>
                <a:gd name="T24" fmla="*/ 196 w 587"/>
                <a:gd name="T25" fmla="*/ 31 h 280"/>
                <a:gd name="T26" fmla="*/ 183 w 587"/>
                <a:gd name="T27" fmla="*/ 52 h 280"/>
                <a:gd name="T28" fmla="*/ 140 w 587"/>
                <a:gd name="T29" fmla="*/ 74 h 280"/>
                <a:gd name="T30" fmla="*/ 127 w 587"/>
                <a:gd name="T31" fmla="*/ 59 h 280"/>
                <a:gd name="T32" fmla="*/ 116 w 587"/>
                <a:gd name="T33" fmla="*/ 62 h 280"/>
                <a:gd name="T34" fmla="*/ 99 w 587"/>
                <a:gd name="T35" fmla="*/ 66 h 280"/>
                <a:gd name="T36" fmla="*/ 86 w 587"/>
                <a:gd name="T37" fmla="*/ 72 h 280"/>
                <a:gd name="T38" fmla="*/ 81 w 587"/>
                <a:gd name="T39" fmla="*/ 79 h 280"/>
                <a:gd name="T40" fmla="*/ 85 w 587"/>
                <a:gd name="T41" fmla="*/ 93 h 280"/>
                <a:gd name="T42" fmla="*/ 71 w 587"/>
                <a:gd name="T43" fmla="*/ 86 h 280"/>
                <a:gd name="T44" fmla="*/ 62 w 587"/>
                <a:gd name="T45" fmla="*/ 47 h 280"/>
                <a:gd name="T46" fmla="*/ 0 w 587"/>
                <a:gd name="T47" fmla="*/ 48 h 280"/>
                <a:gd name="T48" fmla="*/ 19 w 587"/>
                <a:gd name="T49" fmla="*/ 11 h 280"/>
                <a:gd name="T50" fmla="*/ 31 w 587"/>
                <a:gd name="T51" fmla="*/ 0 h 280"/>
                <a:gd name="T52" fmla="*/ 23 w 587"/>
                <a:gd name="T53" fmla="*/ 22 h 280"/>
                <a:gd name="T54" fmla="*/ 30 w 587"/>
                <a:gd name="T55" fmla="*/ 21 h 280"/>
                <a:gd name="T56" fmla="*/ 29 w 587"/>
                <a:gd name="T57" fmla="*/ 31 h 280"/>
                <a:gd name="T58" fmla="*/ 49 w 587"/>
                <a:gd name="T59" fmla="*/ 21 h 280"/>
                <a:gd name="T60" fmla="*/ 62 w 587"/>
                <a:gd name="T61" fmla="*/ 22 h 280"/>
                <a:gd name="T62" fmla="*/ 68 w 587"/>
                <a:gd name="T63" fmla="*/ 37 h 280"/>
                <a:gd name="T64" fmla="*/ 68 w 587"/>
                <a:gd name="T65" fmla="*/ 37 h 28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87"/>
                <a:gd name="T100" fmla="*/ 0 h 280"/>
                <a:gd name="T101" fmla="*/ 587 w 587"/>
                <a:gd name="T102" fmla="*/ 280 h 28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87" h="280">
                  <a:moveTo>
                    <a:pt x="204" y="112"/>
                  </a:moveTo>
                  <a:lnTo>
                    <a:pt x="203" y="55"/>
                  </a:lnTo>
                  <a:lnTo>
                    <a:pt x="211" y="84"/>
                  </a:lnTo>
                  <a:lnTo>
                    <a:pt x="230" y="62"/>
                  </a:lnTo>
                  <a:lnTo>
                    <a:pt x="270" y="125"/>
                  </a:lnTo>
                  <a:lnTo>
                    <a:pt x="280" y="68"/>
                  </a:lnTo>
                  <a:lnTo>
                    <a:pt x="294" y="112"/>
                  </a:lnTo>
                  <a:lnTo>
                    <a:pt x="313" y="158"/>
                  </a:lnTo>
                  <a:lnTo>
                    <a:pt x="379" y="151"/>
                  </a:lnTo>
                  <a:lnTo>
                    <a:pt x="393" y="111"/>
                  </a:lnTo>
                  <a:lnTo>
                    <a:pt x="425" y="141"/>
                  </a:lnTo>
                  <a:lnTo>
                    <a:pt x="530" y="124"/>
                  </a:lnTo>
                  <a:lnTo>
                    <a:pt x="587" y="92"/>
                  </a:lnTo>
                  <a:lnTo>
                    <a:pt x="547" y="158"/>
                  </a:lnTo>
                  <a:lnTo>
                    <a:pt x="419" y="223"/>
                  </a:lnTo>
                  <a:lnTo>
                    <a:pt x="381" y="178"/>
                  </a:lnTo>
                  <a:lnTo>
                    <a:pt x="348" y="186"/>
                  </a:lnTo>
                  <a:lnTo>
                    <a:pt x="297" y="200"/>
                  </a:lnTo>
                  <a:lnTo>
                    <a:pt x="259" y="217"/>
                  </a:lnTo>
                  <a:lnTo>
                    <a:pt x="244" y="239"/>
                  </a:lnTo>
                  <a:lnTo>
                    <a:pt x="256" y="280"/>
                  </a:lnTo>
                  <a:lnTo>
                    <a:pt x="213" y="260"/>
                  </a:lnTo>
                  <a:lnTo>
                    <a:pt x="187" y="141"/>
                  </a:lnTo>
                  <a:lnTo>
                    <a:pt x="0" y="144"/>
                  </a:lnTo>
                  <a:lnTo>
                    <a:pt x="58" y="33"/>
                  </a:lnTo>
                  <a:lnTo>
                    <a:pt x="93" y="0"/>
                  </a:lnTo>
                  <a:lnTo>
                    <a:pt x="69" y="66"/>
                  </a:lnTo>
                  <a:lnTo>
                    <a:pt x="89" y="62"/>
                  </a:lnTo>
                  <a:lnTo>
                    <a:pt x="88" y="94"/>
                  </a:lnTo>
                  <a:lnTo>
                    <a:pt x="148" y="64"/>
                  </a:lnTo>
                  <a:lnTo>
                    <a:pt x="185" y="66"/>
                  </a:lnTo>
                  <a:lnTo>
                    <a:pt x="204" y="112"/>
                  </a:lnTo>
                  <a:close/>
                </a:path>
              </a:pathLst>
            </a:custGeom>
            <a:solidFill>
              <a:srgbClr val="CA7A7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03" name="Freeform 65">
              <a:extLst>
                <a:ext uri="{FF2B5EF4-FFF2-40B4-BE49-F238E27FC236}">
                  <a16:creationId xmlns:a16="http://schemas.microsoft.com/office/drawing/2014/main" id="{D388C706-9C6F-4AC9-A19A-0023EE43A6BF}"/>
                </a:ext>
              </a:extLst>
            </p:cNvPr>
            <p:cNvSpPr>
              <a:spLocks/>
            </p:cNvSpPr>
            <p:nvPr/>
          </p:nvSpPr>
          <p:spPr bwMode="auto">
            <a:xfrm>
              <a:off x="4634" y="1719"/>
              <a:ext cx="66" cy="80"/>
            </a:xfrm>
            <a:custGeom>
              <a:avLst/>
              <a:gdLst>
                <a:gd name="T0" fmla="*/ 34 w 198"/>
                <a:gd name="T1" fmla="*/ 0 h 241"/>
                <a:gd name="T2" fmla="*/ 18 w 198"/>
                <a:gd name="T3" fmla="*/ 18 h 241"/>
                <a:gd name="T4" fmla="*/ 16 w 198"/>
                <a:gd name="T5" fmla="*/ 31 h 241"/>
                <a:gd name="T6" fmla="*/ 30 w 198"/>
                <a:gd name="T7" fmla="*/ 27 h 241"/>
                <a:gd name="T8" fmla="*/ 64 w 198"/>
                <a:gd name="T9" fmla="*/ 7 h 241"/>
                <a:gd name="T10" fmla="*/ 66 w 198"/>
                <a:gd name="T11" fmla="*/ 27 h 241"/>
                <a:gd name="T12" fmla="*/ 59 w 198"/>
                <a:gd name="T13" fmla="*/ 79 h 241"/>
                <a:gd name="T14" fmla="*/ 51 w 198"/>
                <a:gd name="T15" fmla="*/ 80 h 241"/>
                <a:gd name="T16" fmla="*/ 57 w 198"/>
                <a:gd name="T17" fmla="*/ 32 h 241"/>
                <a:gd name="T18" fmla="*/ 40 w 198"/>
                <a:gd name="T19" fmla="*/ 43 h 241"/>
                <a:gd name="T20" fmla="*/ 32 w 198"/>
                <a:gd name="T21" fmla="*/ 65 h 241"/>
                <a:gd name="T22" fmla="*/ 13 w 198"/>
                <a:gd name="T23" fmla="*/ 58 h 241"/>
                <a:gd name="T24" fmla="*/ 0 w 198"/>
                <a:gd name="T25" fmla="*/ 27 h 241"/>
                <a:gd name="T26" fmla="*/ 15 w 198"/>
                <a:gd name="T27" fmla="*/ 13 h 241"/>
                <a:gd name="T28" fmla="*/ 34 w 198"/>
                <a:gd name="T29" fmla="*/ 0 h 241"/>
                <a:gd name="T30" fmla="*/ 34 w 198"/>
                <a:gd name="T31" fmla="*/ 0 h 24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8"/>
                <a:gd name="T49" fmla="*/ 0 h 241"/>
                <a:gd name="T50" fmla="*/ 198 w 198"/>
                <a:gd name="T51" fmla="*/ 241 h 24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8" h="241">
                  <a:moveTo>
                    <a:pt x="103" y="0"/>
                  </a:moveTo>
                  <a:lnTo>
                    <a:pt x="55" y="55"/>
                  </a:lnTo>
                  <a:lnTo>
                    <a:pt x="49" y="93"/>
                  </a:lnTo>
                  <a:lnTo>
                    <a:pt x="89" y="82"/>
                  </a:lnTo>
                  <a:lnTo>
                    <a:pt x="191" y="20"/>
                  </a:lnTo>
                  <a:lnTo>
                    <a:pt x="198" y="80"/>
                  </a:lnTo>
                  <a:lnTo>
                    <a:pt x="177" y="237"/>
                  </a:lnTo>
                  <a:lnTo>
                    <a:pt x="152" y="241"/>
                  </a:lnTo>
                  <a:lnTo>
                    <a:pt x="172" y="96"/>
                  </a:lnTo>
                  <a:lnTo>
                    <a:pt x="119" y="129"/>
                  </a:lnTo>
                  <a:lnTo>
                    <a:pt x="96" y="195"/>
                  </a:lnTo>
                  <a:lnTo>
                    <a:pt x="40" y="175"/>
                  </a:lnTo>
                  <a:lnTo>
                    <a:pt x="0" y="80"/>
                  </a:lnTo>
                  <a:lnTo>
                    <a:pt x="46" y="40"/>
                  </a:lnTo>
                  <a:lnTo>
                    <a:pt x="103" y="0"/>
                  </a:lnTo>
                  <a:close/>
                </a:path>
              </a:pathLst>
            </a:custGeom>
            <a:solidFill>
              <a:srgbClr val="CA7A7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04" name="Freeform 66">
              <a:extLst>
                <a:ext uri="{FF2B5EF4-FFF2-40B4-BE49-F238E27FC236}">
                  <a16:creationId xmlns:a16="http://schemas.microsoft.com/office/drawing/2014/main" id="{C8A476DA-7931-4A9C-9F83-8994FBEEF7CD}"/>
                </a:ext>
              </a:extLst>
            </p:cNvPr>
            <p:cNvSpPr>
              <a:spLocks/>
            </p:cNvSpPr>
            <p:nvPr/>
          </p:nvSpPr>
          <p:spPr bwMode="auto">
            <a:xfrm>
              <a:off x="4722" y="1027"/>
              <a:ext cx="16" cy="14"/>
            </a:xfrm>
            <a:custGeom>
              <a:avLst/>
              <a:gdLst>
                <a:gd name="T0" fmla="*/ 16 w 46"/>
                <a:gd name="T1" fmla="*/ 13 h 43"/>
                <a:gd name="T2" fmla="*/ 2 w 46"/>
                <a:gd name="T3" fmla="*/ 0 h 43"/>
                <a:gd name="T4" fmla="*/ 0 w 46"/>
                <a:gd name="T5" fmla="*/ 8 h 43"/>
                <a:gd name="T6" fmla="*/ 6 w 46"/>
                <a:gd name="T7" fmla="*/ 14 h 43"/>
                <a:gd name="T8" fmla="*/ 16 w 46"/>
                <a:gd name="T9" fmla="*/ 13 h 43"/>
                <a:gd name="T10" fmla="*/ 16 w 46"/>
                <a:gd name="T11" fmla="*/ 13 h 43"/>
                <a:gd name="T12" fmla="*/ 0 60000 65536"/>
                <a:gd name="T13" fmla="*/ 0 60000 65536"/>
                <a:gd name="T14" fmla="*/ 0 60000 65536"/>
                <a:gd name="T15" fmla="*/ 0 60000 65536"/>
                <a:gd name="T16" fmla="*/ 0 60000 65536"/>
                <a:gd name="T17" fmla="*/ 0 60000 65536"/>
                <a:gd name="T18" fmla="*/ 0 w 46"/>
                <a:gd name="T19" fmla="*/ 0 h 43"/>
                <a:gd name="T20" fmla="*/ 46 w 46"/>
                <a:gd name="T21" fmla="*/ 43 h 43"/>
              </a:gdLst>
              <a:ahLst/>
              <a:cxnLst>
                <a:cxn ang="T12">
                  <a:pos x="T0" y="T1"/>
                </a:cxn>
                <a:cxn ang="T13">
                  <a:pos x="T2" y="T3"/>
                </a:cxn>
                <a:cxn ang="T14">
                  <a:pos x="T4" y="T5"/>
                </a:cxn>
                <a:cxn ang="T15">
                  <a:pos x="T6" y="T7"/>
                </a:cxn>
                <a:cxn ang="T16">
                  <a:pos x="T8" y="T9"/>
                </a:cxn>
                <a:cxn ang="T17">
                  <a:pos x="T10" y="T11"/>
                </a:cxn>
              </a:cxnLst>
              <a:rect l="T18" t="T19" r="T20" b="T21"/>
              <a:pathLst>
                <a:path w="46" h="43">
                  <a:moveTo>
                    <a:pt x="46" y="41"/>
                  </a:moveTo>
                  <a:lnTo>
                    <a:pt x="7" y="0"/>
                  </a:lnTo>
                  <a:lnTo>
                    <a:pt x="0" y="26"/>
                  </a:lnTo>
                  <a:lnTo>
                    <a:pt x="18" y="43"/>
                  </a:lnTo>
                  <a:lnTo>
                    <a:pt x="46"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05" name="Freeform 67">
              <a:extLst>
                <a:ext uri="{FF2B5EF4-FFF2-40B4-BE49-F238E27FC236}">
                  <a16:creationId xmlns:a16="http://schemas.microsoft.com/office/drawing/2014/main" id="{3EDE9986-938F-4768-BA79-6350498C9C74}"/>
                </a:ext>
              </a:extLst>
            </p:cNvPr>
            <p:cNvSpPr>
              <a:spLocks/>
            </p:cNvSpPr>
            <p:nvPr/>
          </p:nvSpPr>
          <p:spPr bwMode="auto">
            <a:xfrm>
              <a:off x="4714" y="1022"/>
              <a:ext cx="43" cy="85"/>
            </a:xfrm>
            <a:custGeom>
              <a:avLst/>
              <a:gdLst>
                <a:gd name="T0" fmla="*/ 10 w 130"/>
                <a:gd name="T1" fmla="*/ 3 h 253"/>
                <a:gd name="T2" fmla="*/ 3 w 130"/>
                <a:gd name="T3" fmla="*/ 10 h 253"/>
                <a:gd name="T4" fmla="*/ 4 w 130"/>
                <a:gd name="T5" fmla="*/ 15 h 253"/>
                <a:gd name="T6" fmla="*/ 7 w 130"/>
                <a:gd name="T7" fmla="*/ 21 h 253"/>
                <a:gd name="T8" fmla="*/ 12 w 130"/>
                <a:gd name="T9" fmla="*/ 27 h 253"/>
                <a:gd name="T10" fmla="*/ 13 w 130"/>
                <a:gd name="T11" fmla="*/ 42 h 253"/>
                <a:gd name="T12" fmla="*/ 19 w 130"/>
                <a:gd name="T13" fmla="*/ 49 h 253"/>
                <a:gd name="T14" fmla="*/ 27 w 130"/>
                <a:gd name="T15" fmla="*/ 59 h 253"/>
                <a:gd name="T16" fmla="*/ 39 w 130"/>
                <a:gd name="T17" fmla="*/ 76 h 253"/>
                <a:gd name="T18" fmla="*/ 42 w 130"/>
                <a:gd name="T19" fmla="*/ 79 h 253"/>
                <a:gd name="T20" fmla="*/ 43 w 130"/>
                <a:gd name="T21" fmla="*/ 85 h 253"/>
                <a:gd name="T22" fmla="*/ 35 w 130"/>
                <a:gd name="T23" fmla="*/ 76 h 253"/>
                <a:gd name="T24" fmla="*/ 27 w 130"/>
                <a:gd name="T25" fmla="*/ 67 h 253"/>
                <a:gd name="T26" fmla="*/ 20 w 130"/>
                <a:gd name="T27" fmla="*/ 55 h 253"/>
                <a:gd name="T28" fmla="*/ 13 w 130"/>
                <a:gd name="T29" fmla="*/ 47 h 253"/>
                <a:gd name="T30" fmla="*/ 9 w 130"/>
                <a:gd name="T31" fmla="*/ 43 h 253"/>
                <a:gd name="T32" fmla="*/ 9 w 130"/>
                <a:gd name="T33" fmla="*/ 34 h 253"/>
                <a:gd name="T34" fmla="*/ 5 w 130"/>
                <a:gd name="T35" fmla="*/ 28 h 253"/>
                <a:gd name="T36" fmla="*/ 0 w 130"/>
                <a:gd name="T37" fmla="*/ 21 h 253"/>
                <a:gd name="T38" fmla="*/ 0 w 130"/>
                <a:gd name="T39" fmla="*/ 14 h 253"/>
                <a:gd name="T40" fmla="*/ 0 w 130"/>
                <a:gd name="T41" fmla="*/ 9 h 253"/>
                <a:gd name="T42" fmla="*/ 9 w 130"/>
                <a:gd name="T43" fmla="*/ 0 h 253"/>
                <a:gd name="T44" fmla="*/ 10 w 130"/>
                <a:gd name="T45" fmla="*/ 3 h 253"/>
                <a:gd name="T46" fmla="*/ 10 w 130"/>
                <a:gd name="T47" fmla="*/ 3 h 25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30"/>
                <a:gd name="T73" fmla="*/ 0 h 253"/>
                <a:gd name="T74" fmla="*/ 130 w 130"/>
                <a:gd name="T75" fmla="*/ 253 h 25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30" h="253">
                  <a:moveTo>
                    <a:pt x="31" y="10"/>
                  </a:moveTo>
                  <a:lnTo>
                    <a:pt x="9" y="31"/>
                  </a:lnTo>
                  <a:lnTo>
                    <a:pt x="13" y="46"/>
                  </a:lnTo>
                  <a:lnTo>
                    <a:pt x="22" y="62"/>
                  </a:lnTo>
                  <a:lnTo>
                    <a:pt x="35" y="79"/>
                  </a:lnTo>
                  <a:lnTo>
                    <a:pt x="38" y="125"/>
                  </a:lnTo>
                  <a:lnTo>
                    <a:pt x="56" y="145"/>
                  </a:lnTo>
                  <a:lnTo>
                    <a:pt x="81" y="177"/>
                  </a:lnTo>
                  <a:lnTo>
                    <a:pt x="117" y="227"/>
                  </a:lnTo>
                  <a:lnTo>
                    <a:pt x="128" y="236"/>
                  </a:lnTo>
                  <a:lnTo>
                    <a:pt x="130" y="253"/>
                  </a:lnTo>
                  <a:lnTo>
                    <a:pt x="107" y="227"/>
                  </a:lnTo>
                  <a:lnTo>
                    <a:pt x="81" y="199"/>
                  </a:lnTo>
                  <a:lnTo>
                    <a:pt x="59" y="163"/>
                  </a:lnTo>
                  <a:lnTo>
                    <a:pt x="38" y="141"/>
                  </a:lnTo>
                  <a:lnTo>
                    <a:pt x="28" y="127"/>
                  </a:lnTo>
                  <a:lnTo>
                    <a:pt x="28" y="102"/>
                  </a:lnTo>
                  <a:lnTo>
                    <a:pt x="15" y="82"/>
                  </a:lnTo>
                  <a:lnTo>
                    <a:pt x="0" y="62"/>
                  </a:lnTo>
                  <a:lnTo>
                    <a:pt x="0" y="41"/>
                  </a:lnTo>
                  <a:lnTo>
                    <a:pt x="0" y="26"/>
                  </a:lnTo>
                  <a:lnTo>
                    <a:pt x="28" y="0"/>
                  </a:lnTo>
                  <a:lnTo>
                    <a:pt x="31"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06" name="Freeform 68">
              <a:extLst>
                <a:ext uri="{FF2B5EF4-FFF2-40B4-BE49-F238E27FC236}">
                  <a16:creationId xmlns:a16="http://schemas.microsoft.com/office/drawing/2014/main" id="{CB77D07A-2318-41A2-A947-A9404AE9BC5C}"/>
                </a:ext>
              </a:extLst>
            </p:cNvPr>
            <p:cNvSpPr>
              <a:spLocks/>
            </p:cNvSpPr>
            <p:nvPr/>
          </p:nvSpPr>
          <p:spPr bwMode="auto">
            <a:xfrm>
              <a:off x="4730" y="993"/>
              <a:ext cx="15" cy="50"/>
            </a:xfrm>
            <a:custGeom>
              <a:avLst/>
              <a:gdLst>
                <a:gd name="T0" fmla="*/ 0 w 45"/>
                <a:gd name="T1" fmla="*/ 48 h 148"/>
                <a:gd name="T2" fmla="*/ 12 w 45"/>
                <a:gd name="T3" fmla="*/ 50 h 148"/>
                <a:gd name="T4" fmla="*/ 13 w 45"/>
                <a:gd name="T5" fmla="*/ 39 h 148"/>
                <a:gd name="T6" fmla="*/ 15 w 45"/>
                <a:gd name="T7" fmla="*/ 32 h 148"/>
                <a:gd name="T8" fmla="*/ 12 w 45"/>
                <a:gd name="T9" fmla="*/ 23 h 148"/>
                <a:gd name="T10" fmla="*/ 10 w 45"/>
                <a:gd name="T11" fmla="*/ 5 h 148"/>
                <a:gd name="T12" fmla="*/ 5 w 45"/>
                <a:gd name="T13" fmla="*/ 0 h 148"/>
                <a:gd name="T14" fmla="*/ 9 w 45"/>
                <a:gd name="T15" fmla="*/ 15 h 148"/>
                <a:gd name="T16" fmla="*/ 11 w 45"/>
                <a:gd name="T17" fmla="*/ 29 h 148"/>
                <a:gd name="T18" fmla="*/ 10 w 45"/>
                <a:gd name="T19" fmla="*/ 38 h 148"/>
                <a:gd name="T20" fmla="*/ 10 w 45"/>
                <a:gd name="T21" fmla="*/ 44 h 148"/>
                <a:gd name="T22" fmla="*/ 1 w 45"/>
                <a:gd name="T23" fmla="*/ 45 h 148"/>
                <a:gd name="T24" fmla="*/ 0 w 45"/>
                <a:gd name="T25" fmla="*/ 48 h 148"/>
                <a:gd name="T26" fmla="*/ 0 w 45"/>
                <a:gd name="T27" fmla="*/ 48 h 14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5"/>
                <a:gd name="T43" fmla="*/ 0 h 148"/>
                <a:gd name="T44" fmla="*/ 45 w 45"/>
                <a:gd name="T45" fmla="*/ 148 h 14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5" h="148">
                  <a:moveTo>
                    <a:pt x="0" y="142"/>
                  </a:moveTo>
                  <a:lnTo>
                    <a:pt x="35" y="148"/>
                  </a:lnTo>
                  <a:lnTo>
                    <a:pt x="39" y="115"/>
                  </a:lnTo>
                  <a:lnTo>
                    <a:pt x="45" y="95"/>
                  </a:lnTo>
                  <a:lnTo>
                    <a:pt x="36" y="69"/>
                  </a:lnTo>
                  <a:lnTo>
                    <a:pt x="29" y="14"/>
                  </a:lnTo>
                  <a:lnTo>
                    <a:pt x="15" y="0"/>
                  </a:lnTo>
                  <a:lnTo>
                    <a:pt x="28" y="44"/>
                  </a:lnTo>
                  <a:lnTo>
                    <a:pt x="32" y="85"/>
                  </a:lnTo>
                  <a:lnTo>
                    <a:pt x="30" y="112"/>
                  </a:lnTo>
                  <a:lnTo>
                    <a:pt x="29" y="129"/>
                  </a:lnTo>
                  <a:lnTo>
                    <a:pt x="2" y="133"/>
                  </a:lnTo>
                  <a:lnTo>
                    <a:pt x="0" y="14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07" name="Freeform 69">
              <a:extLst>
                <a:ext uri="{FF2B5EF4-FFF2-40B4-BE49-F238E27FC236}">
                  <a16:creationId xmlns:a16="http://schemas.microsoft.com/office/drawing/2014/main" id="{383267CA-9A48-44D4-A4B1-B704B64CE818}"/>
                </a:ext>
              </a:extLst>
            </p:cNvPr>
            <p:cNvSpPr>
              <a:spLocks/>
            </p:cNvSpPr>
            <p:nvPr/>
          </p:nvSpPr>
          <p:spPr bwMode="auto">
            <a:xfrm>
              <a:off x="4737" y="983"/>
              <a:ext cx="29" cy="31"/>
            </a:xfrm>
            <a:custGeom>
              <a:avLst/>
              <a:gdLst>
                <a:gd name="T0" fmla="*/ 0 w 88"/>
                <a:gd name="T1" fmla="*/ 10 h 94"/>
                <a:gd name="T2" fmla="*/ 6 w 88"/>
                <a:gd name="T3" fmla="*/ 2 h 94"/>
                <a:gd name="T4" fmla="*/ 16 w 88"/>
                <a:gd name="T5" fmla="*/ 0 h 94"/>
                <a:gd name="T6" fmla="*/ 25 w 88"/>
                <a:gd name="T7" fmla="*/ 2 h 94"/>
                <a:gd name="T8" fmla="*/ 29 w 88"/>
                <a:gd name="T9" fmla="*/ 27 h 94"/>
                <a:gd name="T10" fmla="*/ 16 w 88"/>
                <a:gd name="T11" fmla="*/ 31 h 94"/>
                <a:gd name="T12" fmla="*/ 17 w 88"/>
                <a:gd name="T13" fmla="*/ 14 h 94"/>
                <a:gd name="T14" fmla="*/ 18 w 88"/>
                <a:gd name="T15" fmla="*/ 2 h 94"/>
                <a:gd name="T16" fmla="*/ 10 w 88"/>
                <a:gd name="T17" fmla="*/ 5 h 94"/>
                <a:gd name="T18" fmla="*/ 5 w 88"/>
                <a:gd name="T19" fmla="*/ 10 h 94"/>
                <a:gd name="T20" fmla="*/ 4 w 88"/>
                <a:gd name="T21" fmla="*/ 23 h 94"/>
                <a:gd name="T22" fmla="*/ 0 w 88"/>
                <a:gd name="T23" fmla="*/ 10 h 94"/>
                <a:gd name="T24" fmla="*/ 0 w 88"/>
                <a:gd name="T25" fmla="*/ 10 h 9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8"/>
                <a:gd name="T40" fmla="*/ 0 h 94"/>
                <a:gd name="T41" fmla="*/ 88 w 88"/>
                <a:gd name="T42" fmla="*/ 94 h 9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8" h="94">
                  <a:moveTo>
                    <a:pt x="0" y="30"/>
                  </a:moveTo>
                  <a:lnTo>
                    <a:pt x="19" y="7"/>
                  </a:lnTo>
                  <a:lnTo>
                    <a:pt x="48" y="0"/>
                  </a:lnTo>
                  <a:lnTo>
                    <a:pt x="75" y="7"/>
                  </a:lnTo>
                  <a:lnTo>
                    <a:pt x="88" y="82"/>
                  </a:lnTo>
                  <a:lnTo>
                    <a:pt x="48" y="94"/>
                  </a:lnTo>
                  <a:lnTo>
                    <a:pt x="52" y="41"/>
                  </a:lnTo>
                  <a:lnTo>
                    <a:pt x="56" y="7"/>
                  </a:lnTo>
                  <a:lnTo>
                    <a:pt x="29" y="15"/>
                  </a:lnTo>
                  <a:lnTo>
                    <a:pt x="16" y="30"/>
                  </a:lnTo>
                  <a:lnTo>
                    <a:pt x="12" y="71"/>
                  </a:lnTo>
                  <a:lnTo>
                    <a:pt x="0"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08" name="Freeform 70">
              <a:extLst>
                <a:ext uri="{FF2B5EF4-FFF2-40B4-BE49-F238E27FC236}">
                  <a16:creationId xmlns:a16="http://schemas.microsoft.com/office/drawing/2014/main" id="{53B16C4E-0247-4F5E-B9F9-B994B50146EE}"/>
                </a:ext>
              </a:extLst>
            </p:cNvPr>
            <p:cNvSpPr>
              <a:spLocks/>
            </p:cNvSpPr>
            <p:nvPr/>
          </p:nvSpPr>
          <p:spPr bwMode="auto">
            <a:xfrm>
              <a:off x="4765" y="1015"/>
              <a:ext cx="10" cy="65"/>
            </a:xfrm>
            <a:custGeom>
              <a:avLst/>
              <a:gdLst>
                <a:gd name="T0" fmla="*/ 1 w 29"/>
                <a:gd name="T1" fmla="*/ 0 h 195"/>
                <a:gd name="T2" fmla="*/ 0 w 29"/>
                <a:gd name="T3" fmla="*/ 8 h 195"/>
                <a:gd name="T4" fmla="*/ 10 w 29"/>
                <a:gd name="T5" fmla="*/ 65 h 195"/>
                <a:gd name="T6" fmla="*/ 10 w 29"/>
                <a:gd name="T7" fmla="*/ 10 h 195"/>
                <a:gd name="T8" fmla="*/ 8 w 29"/>
                <a:gd name="T9" fmla="*/ 1 h 195"/>
                <a:gd name="T10" fmla="*/ 1 w 29"/>
                <a:gd name="T11" fmla="*/ 0 h 195"/>
                <a:gd name="T12" fmla="*/ 1 w 29"/>
                <a:gd name="T13" fmla="*/ 0 h 195"/>
                <a:gd name="T14" fmla="*/ 0 60000 65536"/>
                <a:gd name="T15" fmla="*/ 0 60000 65536"/>
                <a:gd name="T16" fmla="*/ 0 60000 65536"/>
                <a:gd name="T17" fmla="*/ 0 60000 65536"/>
                <a:gd name="T18" fmla="*/ 0 60000 65536"/>
                <a:gd name="T19" fmla="*/ 0 60000 65536"/>
                <a:gd name="T20" fmla="*/ 0 60000 65536"/>
                <a:gd name="T21" fmla="*/ 0 w 29"/>
                <a:gd name="T22" fmla="*/ 0 h 195"/>
                <a:gd name="T23" fmla="*/ 29 w 29"/>
                <a:gd name="T24" fmla="*/ 195 h 19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 h="195">
                  <a:moveTo>
                    <a:pt x="3" y="0"/>
                  </a:moveTo>
                  <a:lnTo>
                    <a:pt x="0" y="24"/>
                  </a:lnTo>
                  <a:lnTo>
                    <a:pt x="28" y="195"/>
                  </a:lnTo>
                  <a:lnTo>
                    <a:pt x="29" y="29"/>
                  </a:lnTo>
                  <a:lnTo>
                    <a:pt x="23" y="3"/>
                  </a:lnTo>
                  <a:lnTo>
                    <a:pt x="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09" name="Freeform 71">
              <a:extLst>
                <a:ext uri="{FF2B5EF4-FFF2-40B4-BE49-F238E27FC236}">
                  <a16:creationId xmlns:a16="http://schemas.microsoft.com/office/drawing/2014/main" id="{87AAA93B-7D55-4634-88F3-C72214152186}"/>
                </a:ext>
              </a:extLst>
            </p:cNvPr>
            <p:cNvSpPr>
              <a:spLocks/>
            </p:cNvSpPr>
            <p:nvPr/>
          </p:nvSpPr>
          <p:spPr bwMode="auto">
            <a:xfrm>
              <a:off x="4762" y="989"/>
              <a:ext cx="49" cy="97"/>
            </a:xfrm>
            <a:custGeom>
              <a:avLst/>
              <a:gdLst>
                <a:gd name="T0" fmla="*/ 7 w 148"/>
                <a:gd name="T1" fmla="*/ 22 h 292"/>
                <a:gd name="T2" fmla="*/ 2 w 148"/>
                <a:gd name="T3" fmla="*/ 3 h 292"/>
                <a:gd name="T4" fmla="*/ 9 w 148"/>
                <a:gd name="T5" fmla="*/ 7 h 292"/>
                <a:gd name="T6" fmla="*/ 8 w 148"/>
                <a:gd name="T7" fmla="*/ 14 h 292"/>
                <a:gd name="T8" fmla="*/ 13 w 148"/>
                <a:gd name="T9" fmla="*/ 23 h 292"/>
                <a:gd name="T10" fmla="*/ 26 w 148"/>
                <a:gd name="T11" fmla="*/ 26 h 292"/>
                <a:gd name="T12" fmla="*/ 26 w 148"/>
                <a:gd name="T13" fmla="*/ 39 h 292"/>
                <a:gd name="T14" fmla="*/ 20 w 148"/>
                <a:gd name="T15" fmla="*/ 97 h 292"/>
                <a:gd name="T16" fmla="*/ 25 w 148"/>
                <a:gd name="T17" fmla="*/ 79 h 292"/>
                <a:gd name="T18" fmla="*/ 30 w 148"/>
                <a:gd name="T19" fmla="*/ 38 h 292"/>
                <a:gd name="T20" fmla="*/ 37 w 148"/>
                <a:gd name="T21" fmla="*/ 41 h 292"/>
                <a:gd name="T22" fmla="*/ 42 w 148"/>
                <a:gd name="T23" fmla="*/ 49 h 292"/>
                <a:gd name="T24" fmla="*/ 49 w 148"/>
                <a:gd name="T25" fmla="*/ 51 h 292"/>
                <a:gd name="T26" fmla="*/ 42 w 148"/>
                <a:gd name="T27" fmla="*/ 43 h 292"/>
                <a:gd name="T28" fmla="*/ 39 w 148"/>
                <a:gd name="T29" fmla="*/ 38 h 292"/>
                <a:gd name="T30" fmla="*/ 29 w 148"/>
                <a:gd name="T31" fmla="*/ 33 h 292"/>
                <a:gd name="T32" fmla="*/ 28 w 148"/>
                <a:gd name="T33" fmla="*/ 26 h 292"/>
                <a:gd name="T34" fmla="*/ 20 w 148"/>
                <a:gd name="T35" fmla="*/ 21 h 292"/>
                <a:gd name="T36" fmla="*/ 20 w 148"/>
                <a:gd name="T37" fmla="*/ 9 h 292"/>
                <a:gd name="T38" fmla="*/ 0 w 148"/>
                <a:gd name="T39" fmla="*/ 0 h 292"/>
                <a:gd name="T40" fmla="*/ 0 w 148"/>
                <a:gd name="T41" fmla="*/ 13 h 292"/>
                <a:gd name="T42" fmla="*/ 7 w 148"/>
                <a:gd name="T43" fmla="*/ 25 h 292"/>
                <a:gd name="T44" fmla="*/ 7 w 148"/>
                <a:gd name="T45" fmla="*/ 22 h 292"/>
                <a:gd name="T46" fmla="*/ 7 w 148"/>
                <a:gd name="T47" fmla="*/ 22 h 29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48"/>
                <a:gd name="T73" fmla="*/ 0 h 292"/>
                <a:gd name="T74" fmla="*/ 148 w 148"/>
                <a:gd name="T75" fmla="*/ 292 h 29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48" h="292">
                  <a:moveTo>
                    <a:pt x="20" y="66"/>
                  </a:moveTo>
                  <a:lnTo>
                    <a:pt x="6" y="10"/>
                  </a:lnTo>
                  <a:lnTo>
                    <a:pt x="27" y="21"/>
                  </a:lnTo>
                  <a:lnTo>
                    <a:pt x="24" y="43"/>
                  </a:lnTo>
                  <a:lnTo>
                    <a:pt x="39" y="68"/>
                  </a:lnTo>
                  <a:lnTo>
                    <a:pt x="78" y="78"/>
                  </a:lnTo>
                  <a:lnTo>
                    <a:pt x="78" y="116"/>
                  </a:lnTo>
                  <a:lnTo>
                    <a:pt x="60" y="292"/>
                  </a:lnTo>
                  <a:lnTo>
                    <a:pt x="76" y="238"/>
                  </a:lnTo>
                  <a:lnTo>
                    <a:pt x="92" y="114"/>
                  </a:lnTo>
                  <a:lnTo>
                    <a:pt x="113" y="122"/>
                  </a:lnTo>
                  <a:lnTo>
                    <a:pt x="126" y="147"/>
                  </a:lnTo>
                  <a:lnTo>
                    <a:pt x="148" y="155"/>
                  </a:lnTo>
                  <a:lnTo>
                    <a:pt x="128" y="129"/>
                  </a:lnTo>
                  <a:lnTo>
                    <a:pt x="118" y="113"/>
                  </a:lnTo>
                  <a:lnTo>
                    <a:pt x="89" y="100"/>
                  </a:lnTo>
                  <a:lnTo>
                    <a:pt x="85" y="77"/>
                  </a:lnTo>
                  <a:lnTo>
                    <a:pt x="59" y="64"/>
                  </a:lnTo>
                  <a:lnTo>
                    <a:pt x="59" y="28"/>
                  </a:lnTo>
                  <a:lnTo>
                    <a:pt x="0" y="0"/>
                  </a:lnTo>
                  <a:lnTo>
                    <a:pt x="0" y="38"/>
                  </a:lnTo>
                  <a:lnTo>
                    <a:pt x="22" y="74"/>
                  </a:lnTo>
                  <a:lnTo>
                    <a:pt x="20" y="6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10" name="Freeform 72">
              <a:extLst>
                <a:ext uri="{FF2B5EF4-FFF2-40B4-BE49-F238E27FC236}">
                  <a16:creationId xmlns:a16="http://schemas.microsoft.com/office/drawing/2014/main" id="{5CBAEFA5-618C-432F-AE03-3660EDF53076}"/>
                </a:ext>
              </a:extLst>
            </p:cNvPr>
            <p:cNvSpPr>
              <a:spLocks/>
            </p:cNvSpPr>
            <p:nvPr/>
          </p:nvSpPr>
          <p:spPr bwMode="auto">
            <a:xfrm>
              <a:off x="4784" y="1027"/>
              <a:ext cx="34" cy="124"/>
            </a:xfrm>
            <a:custGeom>
              <a:avLst/>
              <a:gdLst>
                <a:gd name="T0" fmla="*/ 26 w 103"/>
                <a:gd name="T1" fmla="*/ 12 h 372"/>
                <a:gd name="T2" fmla="*/ 30 w 103"/>
                <a:gd name="T3" fmla="*/ 25 h 372"/>
                <a:gd name="T4" fmla="*/ 34 w 103"/>
                <a:gd name="T5" fmla="*/ 47 h 372"/>
                <a:gd name="T6" fmla="*/ 31 w 103"/>
                <a:gd name="T7" fmla="*/ 62 h 372"/>
                <a:gd name="T8" fmla="*/ 27 w 103"/>
                <a:gd name="T9" fmla="*/ 76 h 372"/>
                <a:gd name="T10" fmla="*/ 27 w 103"/>
                <a:gd name="T11" fmla="*/ 63 h 372"/>
                <a:gd name="T12" fmla="*/ 21 w 103"/>
                <a:gd name="T13" fmla="*/ 55 h 372"/>
                <a:gd name="T14" fmla="*/ 14 w 103"/>
                <a:gd name="T15" fmla="*/ 71 h 372"/>
                <a:gd name="T16" fmla="*/ 8 w 103"/>
                <a:gd name="T17" fmla="*/ 124 h 372"/>
                <a:gd name="T18" fmla="*/ 0 w 103"/>
                <a:gd name="T19" fmla="*/ 75 h 372"/>
                <a:gd name="T20" fmla="*/ 10 w 103"/>
                <a:gd name="T21" fmla="*/ 51 h 372"/>
                <a:gd name="T22" fmla="*/ 14 w 103"/>
                <a:gd name="T23" fmla="*/ 40 h 372"/>
                <a:gd name="T24" fmla="*/ 18 w 103"/>
                <a:gd name="T25" fmla="*/ 13 h 372"/>
                <a:gd name="T26" fmla="*/ 14 w 103"/>
                <a:gd name="T27" fmla="*/ 11 h 372"/>
                <a:gd name="T28" fmla="*/ 11 w 103"/>
                <a:gd name="T29" fmla="*/ 37 h 372"/>
                <a:gd name="T30" fmla="*/ 4 w 103"/>
                <a:gd name="T31" fmla="*/ 32 h 372"/>
                <a:gd name="T32" fmla="*/ 9 w 103"/>
                <a:gd name="T33" fmla="*/ 0 h 372"/>
                <a:gd name="T34" fmla="*/ 19 w 103"/>
                <a:gd name="T35" fmla="*/ 6 h 372"/>
                <a:gd name="T36" fmla="*/ 26 w 103"/>
                <a:gd name="T37" fmla="*/ 12 h 372"/>
                <a:gd name="T38" fmla="*/ 26 w 103"/>
                <a:gd name="T39" fmla="*/ 12 h 37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3"/>
                <a:gd name="T61" fmla="*/ 0 h 372"/>
                <a:gd name="T62" fmla="*/ 103 w 103"/>
                <a:gd name="T63" fmla="*/ 372 h 37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3" h="372">
                  <a:moveTo>
                    <a:pt x="79" y="36"/>
                  </a:moveTo>
                  <a:lnTo>
                    <a:pt x="92" y="76"/>
                  </a:lnTo>
                  <a:lnTo>
                    <a:pt x="103" y="140"/>
                  </a:lnTo>
                  <a:lnTo>
                    <a:pt x="93" y="186"/>
                  </a:lnTo>
                  <a:lnTo>
                    <a:pt x="83" y="228"/>
                  </a:lnTo>
                  <a:lnTo>
                    <a:pt x="83" y="188"/>
                  </a:lnTo>
                  <a:lnTo>
                    <a:pt x="65" y="166"/>
                  </a:lnTo>
                  <a:lnTo>
                    <a:pt x="43" y="212"/>
                  </a:lnTo>
                  <a:lnTo>
                    <a:pt x="23" y="372"/>
                  </a:lnTo>
                  <a:lnTo>
                    <a:pt x="0" y="224"/>
                  </a:lnTo>
                  <a:lnTo>
                    <a:pt x="30" y="152"/>
                  </a:lnTo>
                  <a:lnTo>
                    <a:pt x="43" y="119"/>
                  </a:lnTo>
                  <a:lnTo>
                    <a:pt x="55" y="39"/>
                  </a:lnTo>
                  <a:lnTo>
                    <a:pt x="43" y="34"/>
                  </a:lnTo>
                  <a:lnTo>
                    <a:pt x="33" y="112"/>
                  </a:lnTo>
                  <a:lnTo>
                    <a:pt x="12" y="97"/>
                  </a:lnTo>
                  <a:lnTo>
                    <a:pt x="26" y="0"/>
                  </a:lnTo>
                  <a:lnTo>
                    <a:pt x="57" y="18"/>
                  </a:lnTo>
                  <a:lnTo>
                    <a:pt x="79" y="3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11" name="Freeform 73">
              <a:extLst>
                <a:ext uri="{FF2B5EF4-FFF2-40B4-BE49-F238E27FC236}">
                  <a16:creationId xmlns:a16="http://schemas.microsoft.com/office/drawing/2014/main" id="{7CB63270-C356-43A3-9038-7E4B5770C181}"/>
                </a:ext>
              </a:extLst>
            </p:cNvPr>
            <p:cNvSpPr>
              <a:spLocks/>
            </p:cNvSpPr>
            <p:nvPr/>
          </p:nvSpPr>
          <p:spPr bwMode="auto">
            <a:xfrm>
              <a:off x="4732" y="1039"/>
              <a:ext cx="24" cy="57"/>
            </a:xfrm>
            <a:custGeom>
              <a:avLst/>
              <a:gdLst>
                <a:gd name="T0" fmla="*/ 1 w 71"/>
                <a:gd name="T1" fmla="*/ 24 h 171"/>
                <a:gd name="T2" fmla="*/ 24 w 71"/>
                <a:gd name="T3" fmla="*/ 57 h 171"/>
                <a:gd name="T4" fmla="*/ 20 w 71"/>
                <a:gd name="T5" fmla="*/ 34 h 171"/>
                <a:gd name="T6" fmla="*/ 10 w 71"/>
                <a:gd name="T7" fmla="*/ 16 h 171"/>
                <a:gd name="T8" fmla="*/ 9 w 71"/>
                <a:gd name="T9" fmla="*/ 0 h 171"/>
                <a:gd name="T10" fmla="*/ 0 w 71"/>
                <a:gd name="T11" fmla="*/ 14 h 171"/>
                <a:gd name="T12" fmla="*/ 1 w 71"/>
                <a:gd name="T13" fmla="*/ 24 h 171"/>
                <a:gd name="T14" fmla="*/ 1 w 71"/>
                <a:gd name="T15" fmla="*/ 24 h 171"/>
                <a:gd name="T16" fmla="*/ 0 60000 65536"/>
                <a:gd name="T17" fmla="*/ 0 60000 65536"/>
                <a:gd name="T18" fmla="*/ 0 60000 65536"/>
                <a:gd name="T19" fmla="*/ 0 60000 65536"/>
                <a:gd name="T20" fmla="*/ 0 60000 65536"/>
                <a:gd name="T21" fmla="*/ 0 60000 65536"/>
                <a:gd name="T22" fmla="*/ 0 60000 65536"/>
                <a:gd name="T23" fmla="*/ 0 60000 65536"/>
                <a:gd name="T24" fmla="*/ 0 w 71"/>
                <a:gd name="T25" fmla="*/ 0 h 171"/>
                <a:gd name="T26" fmla="*/ 71 w 71"/>
                <a:gd name="T27" fmla="*/ 171 h 17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1" h="171">
                  <a:moveTo>
                    <a:pt x="3" y="71"/>
                  </a:moveTo>
                  <a:lnTo>
                    <a:pt x="71" y="171"/>
                  </a:lnTo>
                  <a:lnTo>
                    <a:pt x="58" y="103"/>
                  </a:lnTo>
                  <a:lnTo>
                    <a:pt x="31" y="47"/>
                  </a:lnTo>
                  <a:lnTo>
                    <a:pt x="26" y="0"/>
                  </a:lnTo>
                  <a:lnTo>
                    <a:pt x="0" y="41"/>
                  </a:lnTo>
                  <a:lnTo>
                    <a:pt x="3" y="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12" name="Freeform 74">
              <a:extLst>
                <a:ext uri="{FF2B5EF4-FFF2-40B4-BE49-F238E27FC236}">
                  <a16:creationId xmlns:a16="http://schemas.microsoft.com/office/drawing/2014/main" id="{83D38763-7888-4627-AA7F-53D6ABCEC164}"/>
                </a:ext>
              </a:extLst>
            </p:cNvPr>
            <p:cNvSpPr>
              <a:spLocks/>
            </p:cNvSpPr>
            <p:nvPr/>
          </p:nvSpPr>
          <p:spPr bwMode="auto">
            <a:xfrm>
              <a:off x="4801" y="1078"/>
              <a:ext cx="18" cy="215"/>
            </a:xfrm>
            <a:custGeom>
              <a:avLst/>
              <a:gdLst>
                <a:gd name="T0" fmla="*/ 9 w 53"/>
                <a:gd name="T1" fmla="*/ 10 h 647"/>
                <a:gd name="T2" fmla="*/ 4 w 53"/>
                <a:gd name="T3" fmla="*/ 20 h 647"/>
                <a:gd name="T4" fmla="*/ 2 w 53"/>
                <a:gd name="T5" fmla="*/ 44 h 647"/>
                <a:gd name="T6" fmla="*/ 3 w 53"/>
                <a:gd name="T7" fmla="*/ 108 h 647"/>
                <a:gd name="T8" fmla="*/ 4 w 53"/>
                <a:gd name="T9" fmla="*/ 136 h 647"/>
                <a:gd name="T10" fmla="*/ 0 w 53"/>
                <a:gd name="T11" fmla="*/ 215 h 647"/>
                <a:gd name="T12" fmla="*/ 18 w 53"/>
                <a:gd name="T13" fmla="*/ 112 h 647"/>
                <a:gd name="T14" fmla="*/ 11 w 53"/>
                <a:gd name="T15" fmla="*/ 55 h 647"/>
                <a:gd name="T16" fmla="*/ 13 w 53"/>
                <a:gd name="T17" fmla="*/ 26 h 647"/>
                <a:gd name="T18" fmla="*/ 13 w 53"/>
                <a:gd name="T19" fmla="*/ 0 h 647"/>
                <a:gd name="T20" fmla="*/ 9 w 53"/>
                <a:gd name="T21" fmla="*/ 10 h 647"/>
                <a:gd name="T22" fmla="*/ 9 w 53"/>
                <a:gd name="T23" fmla="*/ 10 h 64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3"/>
                <a:gd name="T37" fmla="*/ 0 h 647"/>
                <a:gd name="T38" fmla="*/ 53 w 53"/>
                <a:gd name="T39" fmla="*/ 647 h 64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3" h="647">
                  <a:moveTo>
                    <a:pt x="26" y="30"/>
                  </a:moveTo>
                  <a:lnTo>
                    <a:pt x="12" y="61"/>
                  </a:lnTo>
                  <a:lnTo>
                    <a:pt x="7" y="132"/>
                  </a:lnTo>
                  <a:lnTo>
                    <a:pt x="10" y="325"/>
                  </a:lnTo>
                  <a:lnTo>
                    <a:pt x="13" y="409"/>
                  </a:lnTo>
                  <a:lnTo>
                    <a:pt x="0" y="647"/>
                  </a:lnTo>
                  <a:lnTo>
                    <a:pt x="53" y="337"/>
                  </a:lnTo>
                  <a:lnTo>
                    <a:pt x="33" y="166"/>
                  </a:lnTo>
                  <a:lnTo>
                    <a:pt x="39" y="77"/>
                  </a:lnTo>
                  <a:lnTo>
                    <a:pt x="39" y="0"/>
                  </a:lnTo>
                  <a:lnTo>
                    <a:pt x="26"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13" name="Freeform 75">
              <a:extLst>
                <a:ext uri="{FF2B5EF4-FFF2-40B4-BE49-F238E27FC236}">
                  <a16:creationId xmlns:a16="http://schemas.microsoft.com/office/drawing/2014/main" id="{3B97E4E8-9CCF-422A-B469-5CCDB04D4C3A}"/>
                </a:ext>
              </a:extLst>
            </p:cNvPr>
            <p:cNvSpPr>
              <a:spLocks/>
            </p:cNvSpPr>
            <p:nvPr/>
          </p:nvSpPr>
          <p:spPr bwMode="auto">
            <a:xfrm>
              <a:off x="4811" y="1112"/>
              <a:ext cx="34" cy="279"/>
            </a:xfrm>
            <a:custGeom>
              <a:avLst/>
              <a:gdLst>
                <a:gd name="T0" fmla="*/ 1 w 101"/>
                <a:gd name="T1" fmla="*/ 0 h 838"/>
                <a:gd name="T2" fmla="*/ 5 w 101"/>
                <a:gd name="T3" fmla="*/ 32 h 838"/>
                <a:gd name="T4" fmla="*/ 13 w 101"/>
                <a:gd name="T5" fmla="*/ 75 h 838"/>
                <a:gd name="T6" fmla="*/ 19 w 101"/>
                <a:gd name="T7" fmla="*/ 114 h 838"/>
                <a:gd name="T8" fmla="*/ 28 w 101"/>
                <a:gd name="T9" fmla="*/ 158 h 838"/>
                <a:gd name="T10" fmla="*/ 33 w 101"/>
                <a:gd name="T11" fmla="*/ 188 h 838"/>
                <a:gd name="T12" fmla="*/ 34 w 101"/>
                <a:gd name="T13" fmla="*/ 217 h 838"/>
                <a:gd name="T14" fmla="*/ 25 w 101"/>
                <a:gd name="T15" fmla="*/ 258 h 838"/>
                <a:gd name="T16" fmla="*/ 3 w 101"/>
                <a:gd name="T17" fmla="*/ 279 h 838"/>
                <a:gd name="T18" fmla="*/ 10 w 101"/>
                <a:gd name="T19" fmla="*/ 257 h 838"/>
                <a:gd name="T20" fmla="*/ 1 w 101"/>
                <a:gd name="T21" fmla="*/ 230 h 838"/>
                <a:gd name="T22" fmla="*/ 3 w 101"/>
                <a:gd name="T23" fmla="*/ 184 h 838"/>
                <a:gd name="T24" fmla="*/ 11 w 101"/>
                <a:gd name="T25" fmla="*/ 151 h 838"/>
                <a:gd name="T26" fmla="*/ 8 w 101"/>
                <a:gd name="T27" fmla="*/ 100 h 838"/>
                <a:gd name="T28" fmla="*/ 3 w 101"/>
                <a:gd name="T29" fmla="*/ 52 h 838"/>
                <a:gd name="T30" fmla="*/ 0 w 101"/>
                <a:gd name="T31" fmla="*/ 21 h 838"/>
                <a:gd name="T32" fmla="*/ 1 w 101"/>
                <a:gd name="T33" fmla="*/ 0 h 838"/>
                <a:gd name="T34" fmla="*/ 1 w 101"/>
                <a:gd name="T35" fmla="*/ 0 h 83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1"/>
                <a:gd name="T55" fmla="*/ 0 h 838"/>
                <a:gd name="T56" fmla="*/ 101 w 101"/>
                <a:gd name="T57" fmla="*/ 838 h 83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1" h="838">
                  <a:moveTo>
                    <a:pt x="3" y="0"/>
                  </a:moveTo>
                  <a:lnTo>
                    <a:pt x="15" y="97"/>
                  </a:lnTo>
                  <a:lnTo>
                    <a:pt x="39" y="224"/>
                  </a:lnTo>
                  <a:lnTo>
                    <a:pt x="56" y="341"/>
                  </a:lnTo>
                  <a:lnTo>
                    <a:pt x="84" y="475"/>
                  </a:lnTo>
                  <a:lnTo>
                    <a:pt x="98" y="564"/>
                  </a:lnTo>
                  <a:lnTo>
                    <a:pt x="101" y="652"/>
                  </a:lnTo>
                  <a:lnTo>
                    <a:pt x="75" y="776"/>
                  </a:lnTo>
                  <a:lnTo>
                    <a:pt x="8" y="838"/>
                  </a:lnTo>
                  <a:lnTo>
                    <a:pt x="30" y="771"/>
                  </a:lnTo>
                  <a:lnTo>
                    <a:pt x="3" y="692"/>
                  </a:lnTo>
                  <a:lnTo>
                    <a:pt x="10" y="553"/>
                  </a:lnTo>
                  <a:lnTo>
                    <a:pt x="33" y="453"/>
                  </a:lnTo>
                  <a:lnTo>
                    <a:pt x="23" y="300"/>
                  </a:lnTo>
                  <a:lnTo>
                    <a:pt x="8" y="156"/>
                  </a:lnTo>
                  <a:lnTo>
                    <a:pt x="0" y="63"/>
                  </a:lnTo>
                  <a:lnTo>
                    <a:pt x="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14" name="Freeform 76">
              <a:extLst>
                <a:ext uri="{FF2B5EF4-FFF2-40B4-BE49-F238E27FC236}">
                  <a16:creationId xmlns:a16="http://schemas.microsoft.com/office/drawing/2014/main" id="{BC01C170-6052-40DF-BB8E-46C2F280B51D}"/>
                </a:ext>
              </a:extLst>
            </p:cNvPr>
            <p:cNvSpPr>
              <a:spLocks/>
            </p:cNvSpPr>
            <p:nvPr/>
          </p:nvSpPr>
          <p:spPr bwMode="auto">
            <a:xfrm>
              <a:off x="4725" y="1064"/>
              <a:ext cx="58" cy="382"/>
            </a:xfrm>
            <a:custGeom>
              <a:avLst/>
              <a:gdLst>
                <a:gd name="T0" fmla="*/ 29 w 174"/>
                <a:gd name="T1" fmla="*/ 40 h 1148"/>
                <a:gd name="T2" fmla="*/ 34 w 174"/>
                <a:gd name="T3" fmla="*/ 72 h 1148"/>
                <a:gd name="T4" fmla="*/ 36 w 174"/>
                <a:gd name="T5" fmla="*/ 110 h 1148"/>
                <a:gd name="T6" fmla="*/ 37 w 174"/>
                <a:gd name="T7" fmla="*/ 144 h 1148"/>
                <a:gd name="T8" fmla="*/ 37 w 174"/>
                <a:gd name="T9" fmla="*/ 155 h 1148"/>
                <a:gd name="T10" fmla="*/ 33 w 174"/>
                <a:gd name="T11" fmla="*/ 178 h 1148"/>
                <a:gd name="T12" fmla="*/ 25 w 174"/>
                <a:gd name="T13" fmla="*/ 223 h 1148"/>
                <a:gd name="T14" fmla="*/ 15 w 174"/>
                <a:gd name="T15" fmla="*/ 257 h 1148"/>
                <a:gd name="T16" fmla="*/ 14 w 174"/>
                <a:gd name="T17" fmla="*/ 281 h 1148"/>
                <a:gd name="T18" fmla="*/ 20 w 174"/>
                <a:gd name="T19" fmla="*/ 308 h 1148"/>
                <a:gd name="T20" fmla="*/ 25 w 174"/>
                <a:gd name="T21" fmla="*/ 334 h 1148"/>
                <a:gd name="T22" fmla="*/ 26 w 174"/>
                <a:gd name="T23" fmla="*/ 382 h 1148"/>
                <a:gd name="T24" fmla="*/ 33 w 174"/>
                <a:gd name="T25" fmla="*/ 351 h 1148"/>
                <a:gd name="T26" fmla="*/ 43 w 174"/>
                <a:gd name="T27" fmla="*/ 345 h 1148"/>
                <a:gd name="T28" fmla="*/ 58 w 174"/>
                <a:gd name="T29" fmla="*/ 371 h 1148"/>
                <a:gd name="T30" fmla="*/ 50 w 174"/>
                <a:gd name="T31" fmla="*/ 331 h 1148"/>
                <a:gd name="T32" fmla="*/ 54 w 174"/>
                <a:gd name="T33" fmla="*/ 316 h 1148"/>
                <a:gd name="T34" fmla="*/ 46 w 174"/>
                <a:gd name="T35" fmla="*/ 297 h 1148"/>
                <a:gd name="T36" fmla="*/ 36 w 174"/>
                <a:gd name="T37" fmla="*/ 314 h 1148"/>
                <a:gd name="T38" fmla="*/ 24 w 174"/>
                <a:gd name="T39" fmla="*/ 300 h 1148"/>
                <a:gd name="T40" fmla="*/ 24 w 174"/>
                <a:gd name="T41" fmla="*/ 266 h 1148"/>
                <a:gd name="T42" fmla="*/ 31 w 174"/>
                <a:gd name="T43" fmla="*/ 225 h 1148"/>
                <a:gd name="T44" fmla="*/ 39 w 174"/>
                <a:gd name="T45" fmla="*/ 174 h 1148"/>
                <a:gd name="T46" fmla="*/ 41 w 174"/>
                <a:gd name="T47" fmla="*/ 111 h 1148"/>
                <a:gd name="T48" fmla="*/ 38 w 174"/>
                <a:gd name="T49" fmla="*/ 65 h 1148"/>
                <a:gd name="T50" fmla="*/ 35 w 174"/>
                <a:gd name="T51" fmla="*/ 33 h 1148"/>
                <a:gd name="T52" fmla="*/ 0 w 174"/>
                <a:gd name="T53" fmla="*/ 0 h 1148"/>
                <a:gd name="T54" fmla="*/ 24 w 174"/>
                <a:gd name="T55" fmla="*/ 33 h 1148"/>
                <a:gd name="T56" fmla="*/ 29 w 174"/>
                <a:gd name="T57" fmla="*/ 40 h 1148"/>
                <a:gd name="T58" fmla="*/ 29 w 174"/>
                <a:gd name="T59" fmla="*/ 40 h 1148"/>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74"/>
                <a:gd name="T91" fmla="*/ 0 h 1148"/>
                <a:gd name="T92" fmla="*/ 174 w 174"/>
                <a:gd name="T93" fmla="*/ 1148 h 1148"/>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74" h="1148">
                  <a:moveTo>
                    <a:pt x="87" y="119"/>
                  </a:moveTo>
                  <a:lnTo>
                    <a:pt x="102" y="215"/>
                  </a:lnTo>
                  <a:lnTo>
                    <a:pt x="109" y="330"/>
                  </a:lnTo>
                  <a:lnTo>
                    <a:pt x="110" y="432"/>
                  </a:lnTo>
                  <a:lnTo>
                    <a:pt x="112" y="465"/>
                  </a:lnTo>
                  <a:lnTo>
                    <a:pt x="100" y="535"/>
                  </a:lnTo>
                  <a:lnTo>
                    <a:pt x="76" y="670"/>
                  </a:lnTo>
                  <a:lnTo>
                    <a:pt x="46" y="772"/>
                  </a:lnTo>
                  <a:lnTo>
                    <a:pt x="43" y="845"/>
                  </a:lnTo>
                  <a:lnTo>
                    <a:pt x="59" y="926"/>
                  </a:lnTo>
                  <a:lnTo>
                    <a:pt x="76" y="1003"/>
                  </a:lnTo>
                  <a:lnTo>
                    <a:pt x="77" y="1148"/>
                  </a:lnTo>
                  <a:lnTo>
                    <a:pt x="100" y="1056"/>
                  </a:lnTo>
                  <a:lnTo>
                    <a:pt x="128" y="1038"/>
                  </a:lnTo>
                  <a:lnTo>
                    <a:pt x="174" y="1114"/>
                  </a:lnTo>
                  <a:lnTo>
                    <a:pt x="151" y="995"/>
                  </a:lnTo>
                  <a:lnTo>
                    <a:pt x="162" y="949"/>
                  </a:lnTo>
                  <a:lnTo>
                    <a:pt x="139" y="894"/>
                  </a:lnTo>
                  <a:lnTo>
                    <a:pt x="108" y="944"/>
                  </a:lnTo>
                  <a:lnTo>
                    <a:pt x="73" y="903"/>
                  </a:lnTo>
                  <a:lnTo>
                    <a:pt x="73" y="798"/>
                  </a:lnTo>
                  <a:lnTo>
                    <a:pt x="92" y="676"/>
                  </a:lnTo>
                  <a:lnTo>
                    <a:pt x="116" y="524"/>
                  </a:lnTo>
                  <a:lnTo>
                    <a:pt x="123" y="334"/>
                  </a:lnTo>
                  <a:lnTo>
                    <a:pt x="113" y="194"/>
                  </a:lnTo>
                  <a:lnTo>
                    <a:pt x="105" y="98"/>
                  </a:lnTo>
                  <a:lnTo>
                    <a:pt x="0" y="0"/>
                  </a:lnTo>
                  <a:lnTo>
                    <a:pt x="72" y="99"/>
                  </a:lnTo>
                  <a:lnTo>
                    <a:pt x="87" y="1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15" name="Freeform 77">
              <a:extLst>
                <a:ext uri="{FF2B5EF4-FFF2-40B4-BE49-F238E27FC236}">
                  <a16:creationId xmlns:a16="http://schemas.microsoft.com/office/drawing/2014/main" id="{768739A0-3528-4794-8270-438E353F0480}"/>
                </a:ext>
              </a:extLst>
            </p:cNvPr>
            <p:cNvSpPr>
              <a:spLocks/>
            </p:cNvSpPr>
            <p:nvPr/>
          </p:nvSpPr>
          <p:spPr bwMode="auto">
            <a:xfrm>
              <a:off x="4759" y="1150"/>
              <a:ext cx="30" cy="226"/>
            </a:xfrm>
            <a:custGeom>
              <a:avLst/>
              <a:gdLst>
                <a:gd name="T0" fmla="*/ 19 w 90"/>
                <a:gd name="T1" fmla="*/ 211 h 679"/>
                <a:gd name="T2" fmla="*/ 6 w 90"/>
                <a:gd name="T3" fmla="*/ 198 h 679"/>
                <a:gd name="T4" fmla="*/ 0 w 90"/>
                <a:gd name="T5" fmla="*/ 169 h 679"/>
                <a:gd name="T6" fmla="*/ 5 w 90"/>
                <a:gd name="T7" fmla="*/ 0 h 679"/>
                <a:gd name="T8" fmla="*/ 11 w 90"/>
                <a:gd name="T9" fmla="*/ 81 h 679"/>
                <a:gd name="T10" fmla="*/ 9 w 90"/>
                <a:gd name="T11" fmla="*/ 118 h 679"/>
                <a:gd name="T12" fmla="*/ 7 w 90"/>
                <a:gd name="T13" fmla="*/ 153 h 679"/>
                <a:gd name="T14" fmla="*/ 8 w 90"/>
                <a:gd name="T15" fmla="*/ 175 h 679"/>
                <a:gd name="T16" fmla="*/ 12 w 90"/>
                <a:gd name="T17" fmla="*/ 189 h 679"/>
                <a:gd name="T18" fmla="*/ 14 w 90"/>
                <a:gd name="T19" fmla="*/ 170 h 679"/>
                <a:gd name="T20" fmla="*/ 15 w 90"/>
                <a:gd name="T21" fmla="*/ 135 h 679"/>
                <a:gd name="T22" fmla="*/ 29 w 90"/>
                <a:gd name="T23" fmla="*/ 72 h 679"/>
                <a:gd name="T24" fmla="*/ 28 w 90"/>
                <a:gd name="T25" fmla="*/ 121 h 679"/>
                <a:gd name="T26" fmla="*/ 25 w 90"/>
                <a:gd name="T27" fmla="*/ 155 h 679"/>
                <a:gd name="T28" fmla="*/ 26 w 90"/>
                <a:gd name="T29" fmla="*/ 181 h 679"/>
                <a:gd name="T30" fmla="*/ 21 w 90"/>
                <a:gd name="T31" fmla="*/ 195 h 679"/>
                <a:gd name="T32" fmla="*/ 30 w 90"/>
                <a:gd name="T33" fmla="*/ 226 h 679"/>
                <a:gd name="T34" fmla="*/ 19 w 90"/>
                <a:gd name="T35" fmla="*/ 211 h 679"/>
                <a:gd name="T36" fmla="*/ 19 w 90"/>
                <a:gd name="T37" fmla="*/ 211 h 67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0"/>
                <a:gd name="T58" fmla="*/ 0 h 679"/>
                <a:gd name="T59" fmla="*/ 90 w 90"/>
                <a:gd name="T60" fmla="*/ 679 h 67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0" h="679">
                  <a:moveTo>
                    <a:pt x="56" y="633"/>
                  </a:moveTo>
                  <a:lnTo>
                    <a:pt x="17" y="595"/>
                  </a:lnTo>
                  <a:lnTo>
                    <a:pt x="0" y="507"/>
                  </a:lnTo>
                  <a:lnTo>
                    <a:pt x="16" y="0"/>
                  </a:lnTo>
                  <a:lnTo>
                    <a:pt x="33" y="243"/>
                  </a:lnTo>
                  <a:lnTo>
                    <a:pt x="26" y="356"/>
                  </a:lnTo>
                  <a:lnTo>
                    <a:pt x="20" y="460"/>
                  </a:lnTo>
                  <a:lnTo>
                    <a:pt x="24" y="527"/>
                  </a:lnTo>
                  <a:lnTo>
                    <a:pt x="36" y="567"/>
                  </a:lnTo>
                  <a:lnTo>
                    <a:pt x="41" y="510"/>
                  </a:lnTo>
                  <a:lnTo>
                    <a:pt x="44" y="406"/>
                  </a:lnTo>
                  <a:lnTo>
                    <a:pt x="87" y="217"/>
                  </a:lnTo>
                  <a:lnTo>
                    <a:pt x="83" y="363"/>
                  </a:lnTo>
                  <a:lnTo>
                    <a:pt x="76" y="467"/>
                  </a:lnTo>
                  <a:lnTo>
                    <a:pt x="79" y="544"/>
                  </a:lnTo>
                  <a:lnTo>
                    <a:pt x="64" y="586"/>
                  </a:lnTo>
                  <a:lnTo>
                    <a:pt x="90" y="679"/>
                  </a:lnTo>
                  <a:lnTo>
                    <a:pt x="56" y="6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16" name="Freeform 78">
              <a:extLst>
                <a:ext uri="{FF2B5EF4-FFF2-40B4-BE49-F238E27FC236}">
                  <a16:creationId xmlns:a16="http://schemas.microsoft.com/office/drawing/2014/main" id="{117DF02E-356D-405F-9103-BFE61A840F5E}"/>
                </a:ext>
              </a:extLst>
            </p:cNvPr>
            <p:cNvSpPr>
              <a:spLocks/>
            </p:cNvSpPr>
            <p:nvPr/>
          </p:nvSpPr>
          <p:spPr bwMode="auto">
            <a:xfrm>
              <a:off x="4802" y="1355"/>
              <a:ext cx="38" cy="264"/>
            </a:xfrm>
            <a:custGeom>
              <a:avLst/>
              <a:gdLst>
                <a:gd name="T0" fmla="*/ 0 w 112"/>
                <a:gd name="T1" fmla="*/ 15 h 792"/>
                <a:gd name="T2" fmla="*/ 10 w 112"/>
                <a:gd name="T3" fmla="*/ 30 h 792"/>
                <a:gd name="T4" fmla="*/ 31 w 112"/>
                <a:gd name="T5" fmla="*/ 0 h 792"/>
                <a:gd name="T6" fmla="*/ 38 w 112"/>
                <a:gd name="T7" fmla="*/ 21 h 792"/>
                <a:gd name="T8" fmla="*/ 31 w 112"/>
                <a:gd name="T9" fmla="*/ 34 h 792"/>
                <a:gd name="T10" fmla="*/ 30 w 112"/>
                <a:gd name="T11" fmla="*/ 51 h 792"/>
                <a:gd name="T12" fmla="*/ 29 w 112"/>
                <a:gd name="T13" fmla="*/ 94 h 792"/>
                <a:gd name="T14" fmla="*/ 25 w 112"/>
                <a:gd name="T15" fmla="*/ 120 h 792"/>
                <a:gd name="T16" fmla="*/ 29 w 112"/>
                <a:gd name="T17" fmla="*/ 155 h 792"/>
                <a:gd name="T18" fmla="*/ 26 w 112"/>
                <a:gd name="T19" fmla="*/ 205 h 792"/>
                <a:gd name="T20" fmla="*/ 15 w 112"/>
                <a:gd name="T21" fmla="*/ 232 h 792"/>
                <a:gd name="T22" fmla="*/ 9 w 112"/>
                <a:gd name="T23" fmla="*/ 264 h 792"/>
                <a:gd name="T24" fmla="*/ 0 w 112"/>
                <a:gd name="T25" fmla="*/ 250 h 792"/>
                <a:gd name="T26" fmla="*/ 9 w 112"/>
                <a:gd name="T27" fmla="*/ 220 h 792"/>
                <a:gd name="T28" fmla="*/ 19 w 112"/>
                <a:gd name="T29" fmla="*/ 195 h 792"/>
                <a:gd name="T30" fmla="*/ 19 w 112"/>
                <a:gd name="T31" fmla="*/ 150 h 792"/>
                <a:gd name="T32" fmla="*/ 15 w 112"/>
                <a:gd name="T33" fmla="*/ 123 h 792"/>
                <a:gd name="T34" fmla="*/ 8 w 112"/>
                <a:gd name="T35" fmla="*/ 98 h 792"/>
                <a:gd name="T36" fmla="*/ 4 w 112"/>
                <a:gd name="T37" fmla="*/ 51 h 792"/>
                <a:gd name="T38" fmla="*/ 0 w 112"/>
                <a:gd name="T39" fmla="*/ 30 h 792"/>
                <a:gd name="T40" fmla="*/ 0 w 112"/>
                <a:gd name="T41" fmla="*/ 15 h 792"/>
                <a:gd name="T42" fmla="*/ 0 w 112"/>
                <a:gd name="T43" fmla="*/ 15 h 79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12"/>
                <a:gd name="T67" fmla="*/ 0 h 792"/>
                <a:gd name="T68" fmla="*/ 112 w 112"/>
                <a:gd name="T69" fmla="*/ 792 h 792"/>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12" h="792">
                  <a:moveTo>
                    <a:pt x="0" y="46"/>
                  </a:moveTo>
                  <a:lnTo>
                    <a:pt x="30" y="91"/>
                  </a:lnTo>
                  <a:lnTo>
                    <a:pt x="92" y="0"/>
                  </a:lnTo>
                  <a:lnTo>
                    <a:pt x="112" y="64"/>
                  </a:lnTo>
                  <a:lnTo>
                    <a:pt x="92" y="103"/>
                  </a:lnTo>
                  <a:lnTo>
                    <a:pt x="88" y="153"/>
                  </a:lnTo>
                  <a:lnTo>
                    <a:pt x="85" y="282"/>
                  </a:lnTo>
                  <a:lnTo>
                    <a:pt x="75" y="360"/>
                  </a:lnTo>
                  <a:lnTo>
                    <a:pt x="85" y="465"/>
                  </a:lnTo>
                  <a:lnTo>
                    <a:pt x="78" y="614"/>
                  </a:lnTo>
                  <a:lnTo>
                    <a:pt x="43" y="696"/>
                  </a:lnTo>
                  <a:lnTo>
                    <a:pt x="27" y="792"/>
                  </a:lnTo>
                  <a:lnTo>
                    <a:pt x="0" y="749"/>
                  </a:lnTo>
                  <a:lnTo>
                    <a:pt x="27" y="661"/>
                  </a:lnTo>
                  <a:lnTo>
                    <a:pt x="55" y="584"/>
                  </a:lnTo>
                  <a:lnTo>
                    <a:pt x="57" y="449"/>
                  </a:lnTo>
                  <a:lnTo>
                    <a:pt x="43" y="369"/>
                  </a:lnTo>
                  <a:lnTo>
                    <a:pt x="23" y="295"/>
                  </a:lnTo>
                  <a:lnTo>
                    <a:pt x="12" y="153"/>
                  </a:lnTo>
                  <a:lnTo>
                    <a:pt x="1" y="90"/>
                  </a:lnTo>
                  <a:lnTo>
                    <a:pt x="0" y="4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17" name="Freeform 79">
              <a:extLst>
                <a:ext uri="{FF2B5EF4-FFF2-40B4-BE49-F238E27FC236}">
                  <a16:creationId xmlns:a16="http://schemas.microsoft.com/office/drawing/2014/main" id="{75C1DA2C-1CC3-45FB-B48F-CE25E9EE3471}"/>
                </a:ext>
              </a:extLst>
            </p:cNvPr>
            <p:cNvSpPr>
              <a:spLocks/>
            </p:cNvSpPr>
            <p:nvPr/>
          </p:nvSpPr>
          <p:spPr bwMode="auto">
            <a:xfrm>
              <a:off x="4740" y="1393"/>
              <a:ext cx="25" cy="190"/>
            </a:xfrm>
            <a:custGeom>
              <a:avLst/>
              <a:gdLst>
                <a:gd name="T0" fmla="*/ 14 w 75"/>
                <a:gd name="T1" fmla="*/ 0 h 570"/>
                <a:gd name="T2" fmla="*/ 10 w 75"/>
                <a:gd name="T3" fmla="*/ 46 h 570"/>
                <a:gd name="T4" fmla="*/ 6 w 75"/>
                <a:gd name="T5" fmla="*/ 98 h 570"/>
                <a:gd name="T6" fmla="*/ 0 w 75"/>
                <a:gd name="T7" fmla="*/ 147 h 570"/>
                <a:gd name="T8" fmla="*/ 4 w 75"/>
                <a:gd name="T9" fmla="*/ 160 h 570"/>
                <a:gd name="T10" fmla="*/ 25 w 75"/>
                <a:gd name="T11" fmla="*/ 190 h 570"/>
                <a:gd name="T12" fmla="*/ 8 w 75"/>
                <a:gd name="T13" fmla="*/ 133 h 570"/>
                <a:gd name="T14" fmla="*/ 16 w 75"/>
                <a:gd name="T15" fmla="*/ 90 h 570"/>
                <a:gd name="T16" fmla="*/ 20 w 75"/>
                <a:gd name="T17" fmla="*/ 40 h 570"/>
                <a:gd name="T18" fmla="*/ 14 w 75"/>
                <a:gd name="T19" fmla="*/ 0 h 570"/>
                <a:gd name="T20" fmla="*/ 14 w 75"/>
                <a:gd name="T21" fmla="*/ 0 h 57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5"/>
                <a:gd name="T34" fmla="*/ 0 h 570"/>
                <a:gd name="T35" fmla="*/ 75 w 75"/>
                <a:gd name="T36" fmla="*/ 570 h 57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5" h="570">
                  <a:moveTo>
                    <a:pt x="41" y="0"/>
                  </a:moveTo>
                  <a:lnTo>
                    <a:pt x="29" y="138"/>
                  </a:lnTo>
                  <a:lnTo>
                    <a:pt x="18" y="293"/>
                  </a:lnTo>
                  <a:lnTo>
                    <a:pt x="0" y="440"/>
                  </a:lnTo>
                  <a:lnTo>
                    <a:pt x="13" y="481"/>
                  </a:lnTo>
                  <a:lnTo>
                    <a:pt x="75" y="570"/>
                  </a:lnTo>
                  <a:lnTo>
                    <a:pt x="25" y="399"/>
                  </a:lnTo>
                  <a:lnTo>
                    <a:pt x="49" y="270"/>
                  </a:lnTo>
                  <a:lnTo>
                    <a:pt x="61" y="120"/>
                  </a:lnTo>
                  <a:lnTo>
                    <a:pt x="4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18" name="Freeform 80">
              <a:extLst>
                <a:ext uri="{FF2B5EF4-FFF2-40B4-BE49-F238E27FC236}">
                  <a16:creationId xmlns:a16="http://schemas.microsoft.com/office/drawing/2014/main" id="{E79CFAD1-2D5A-4B1B-BA4A-A197BCB24A6C}"/>
                </a:ext>
              </a:extLst>
            </p:cNvPr>
            <p:cNvSpPr>
              <a:spLocks/>
            </p:cNvSpPr>
            <p:nvPr/>
          </p:nvSpPr>
          <p:spPr bwMode="auto">
            <a:xfrm>
              <a:off x="4806" y="1608"/>
              <a:ext cx="225" cy="110"/>
            </a:xfrm>
            <a:custGeom>
              <a:avLst/>
              <a:gdLst>
                <a:gd name="T0" fmla="*/ 5 w 674"/>
                <a:gd name="T1" fmla="*/ 10 h 330"/>
                <a:gd name="T2" fmla="*/ 29 w 674"/>
                <a:gd name="T3" fmla="*/ 14 h 330"/>
                <a:gd name="T4" fmla="*/ 64 w 674"/>
                <a:gd name="T5" fmla="*/ 32 h 330"/>
                <a:gd name="T6" fmla="*/ 94 w 674"/>
                <a:gd name="T7" fmla="*/ 37 h 330"/>
                <a:gd name="T8" fmla="*/ 114 w 674"/>
                <a:gd name="T9" fmla="*/ 47 h 330"/>
                <a:gd name="T10" fmla="*/ 172 w 674"/>
                <a:gd name="T11" fmla="*/ 99 h 330"/>
                <a:gd name="T12" fmla="*/ 128 w 674"/>
                <a:gd name="T13" fmla="*/ 49 h 330"/>
                <a:gd name="T14" fmla="*/ 149 w 674"/>
                <a:gd name="T15" fmla="*/ 49 h 330"/>
                <a:gd name="T16" fmla="*/ 165 w 674"/>
                <a:gd name="T17" fmla="*/ 58 h 330"/>
                <a:gd name="T18" fmla="*/ 225 w 674"/>
                <a:gd name="T19" fmla="*/ 110 h 330"/>
                <a:gd name="T20" fmla="*/ 181 w 674"/>
                <a:gd name="T21" fmla="*/ 62 h 330"/>
                <a:gd name="T22" fmla="*/ 210 w 674"/>
                <a:gd name="T23" fmla="*/ 61 h 330"/>
                <a:gd name="T24" fmla="*/ 175 w 674"/>
                <a:gd name="T25" fmla="*/ 55 h 330"/>
                <a:gd name="T26" fmla="*/ 151 w 674"/>
                <a:gd name="T27" fmla="*/ 44 h 330"/>
                <a:gd name="T28" fmla="*/ 121 w 674"/>
                <a:gd name="T29" fmla="*/ 44 h 330"/>
                <a:gd name="T30" fmla="*/ 90 w 674"/>
                <a:gd name="T31" fmla="*/ 30 h 330"/>
                <a:gd name="T32" fmla="*/ 69 w 674"/>
                <a:gd name="T33" fmla="*/ 26 h 330"/>
                <a:gd name="T34" fmla="*/ 45 w 674"/>
                <a:gd name="T35" fmla="*/ 14 h 330"/>
                <a:gd name="T36" fmla="*/ 24 w 674"/>
                <a:gd name="T37" fmla="*/ 6 h 330"/>
                <a:gd name="T38" fmla="*/ 0 w 674"/>
                <a:gd name="T39" fmla="*/ 0 h 330"/>
                <a:gd name="T40" fmla="*/ 5 w 674"/>
                <a:gd name="T41" fmla="*/ 10 h 330"/>
                <a:gd name="T42" fmla="*/ 5 w 674"/>
                <a:gd name="T43" fmla="*/ 10 h 33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674"/>
                <a:gd name="T67" fmla="*/ 0 h 330"/>
                <a:gd name="T68" fmla="*/ 674 w 674"/>
                <a:gd name="T69" fmla="*/ 330 h 33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674" h="330">
                  <a:moveTo>
                    <a:pt x="15" y="30"/>
                  </a:moveTo>
                  <a:lnTo>
                    <a:pt x="86" y="43"/>
                  </a:lnTo>
                  <a:lnTo>
                    <a:pt x="192" y="96"/>
                  </a:lnTo>
                  <a:lnTo>
                    <a:pt x="282" y="110"/>
                  </a:lnTo>
                  <a:lnTo>
                    <a:pt x="340" y="141"/>
                  </a:lnTo>
                  <a:lnTo>
                    <a:pt x="515" y="297"/>
                  </a:lnTo>
                  <a:lnTo>
                    <a:pt x="383" y="146"/>
                  </a:lnTo>
                  <a:lnTo>
                    <a:pt x="445" y="146"/>
                  </a:lnTo>
                  <a:lnTo>
                    <a:pt x="493" y="175"/>
                  </a:lnTo>
                  <a:lnTo>
                    <a:pt x="674" y="330"/>
                  </a:lnTo>
                  <a:lnTo>
                    <a:pt x="542" y="187"/>
                  </a:lnTo>
                  <a:lnTo>
                    <a:pt x="628" y="184"/>
                  </a:lnTo>
                  <a:lnTo>
                    <a:pt x="525" y="166"/>
                  </a:lnTo>
                  <a:lnTo>
                    <a:pt x="452" y="133"/>
                  </a:lnTo>
                  <a:lnTo>
                    <a:pt x="363" y="131"/>
                  </a:lnTo>
                  <a:lnTo>
                    <a:pt x="269" y="90"/>
                  </a:lnTo>
                  <a:lnTo>
                    <a:pt x="206" y="77"/>
                  </a:lnTo>
                  <a:lnTo>
                    <a:pt x="136" y="43"/>
                  </a:lnTo>
                  <a:lnTo>
                    <a:pt x="71" y="19"/>
                  </a:lnTo>
                  <a:lnTo>
                    <a:pt x="0" y="0"/>
                  </a:lnTo>
                  <a:lnTo>
                    <a:pt x="15"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19" name="Freeform 81">
              <a:extLst>
                <a:ext uri="{FF2B5EF4-FFF2-40B4-BE49-F238E27FC236}">
                  <a16:creationId xmlns:a16="http://schemas.microsoft.com/office/drawing/2014/main" id="{915F379F-30D3-4947-8720-4C0C9FA9C72A}"/>
                </a:ext>
              </a:extLst>
            </p:cNvPr>
            <p:cNvSpPr>
              <a:spLocks/>
            </p:cNvSpPr>
            <p:nvPr/>
          </p:nvSpPr>
          <p:spPr bwMode="auto">
            <a:xfrm>
              <a:off x="4696" y="1518"/>
              <a:ext cx="246" cy="320"/>
            </a:xfrm>
            <a:custGeom>
              <a:avLst/>
              <a:gdLst>
                <a:gd name="T0" fmla="*/ 43 w 738"/>
                <a:gd name="T1" fmla="*/ 23 h 962"/>
                <a:gd name="T2" fmla="*/ 15 w 738"/>
                <a:gd name="T3" fmla="*/ 70 h 962"/>
                <a:gd name="T4" fmla="*/ 2 w 738"/>
                <a:gd name="T5" fmla="*/ 115 h 962"/>
                <a:gd name="T6" fmla="*/ 12 w 738"/>
                <a:gd name="T7" fmla="*/ 162 h 962"/>
                <a:gd name="T8" fmla="*/ 0 w 738"/>
                <a:gd name="T9" fmla="*/ 220 h 962"/>
                <a:gd name="T10" fmla="*/ 13 w 738"/>
                <a:gd name="T11" fmla="*/ 262 h 962"/>
                <a:gd name="T12" fmla="*/ 58 w 738"/>
                <a:gd name="T13" fmla="*/ 301 h 962"/>
                <a:gd name="T14" fmla="*/ 139 w 738"/>
                <a:gd name="T15" fmla="*/ 316 h 962"/>
                <a:gd name="T16" fmla="*/ 229 w 738"/>
                <a:gd name="T17" fmla="*/ 270 h 962"/>
                <a:gd name="T18" fmla="*/ 246 w 738"/>
                <a:gd name="T19" fmla="*/ 221 h 962"/>
                <a:gd name="T20" fmla="*/ 215 w 738"/>
                <a:gd name="T21" fmla="*/ 176 h 962"/>
                <a:gd name="T22" fmla="*/ 170 w 738"/>
                <a:gd name="T23" fmla="*/ 131 h 962"/>
                <a:gd name="T24" fmla="*/ 136 w 738"/>
                <a:gd name="T25" fmla="*/ 101 h 962"/>
                <a:gd name="T26" fmla="*/ 111 w 738"/>
                <a:gd name="T27" fmla="*/ 97 h 962"/>
                <a:gd name="T28" fmla="*/ 175 w 738"/>
                <a:gd name="T29" fmla="*/ 178 h 962"/>
                <a:gd name="T30" fmla="*/ 191 w 738"/>
                <a:gd name="T31" fmla="*/ 160 h 962"/>
                <a:gd name="T32" fmla="*/ 140 w 738"/>
                <a:gd name="T33" fmla="*/ 130 h 962"/>
                <a:gd name="T34" fmla="*/ 169 w 738"/>
                <a:gd name="T35" fmla="*/ 136 h 962"/>
                <a:gd name="T36" fmla="*/ 219 w 738"/>
                <a:gd name="T37" fmla="*/ 195 h 962"/>
                <a:gd name="T38" fmla="*/ 240 w 738"/>
                <a:gd name="T39" fmla="*/ 238 h 962"/>
                <a:gd name="T40" fmla="*/ 168 w 738"/>
                <a:gd name="T41" fmla="*/ 294 h 962"/>
                <a:gd name="T42" fmla="*/ 132 w 738"/>
                <a:gd name="T43" fmla="*/ 281 h 962"/>
                <a:gd name="T44" fmla="*/ 95 w 738"/>
                <a:gd name="T45" fmla="*/ 301 h 962"/>
                <a:gd name="T46" fmla="*/ 52 w 738"/>
                <a:gd name="T47" fmla="*/ 269 h 962"/>
                <a:gd name="T48" fmla="*/ 36 w 738"/>
                <a:gd name="T49" fmla="*/ 236 h 962"/>
                <a:gd name="T50" fmla="*/ 15 w 738"/>
                <a:gd name="T51" fmla="*/ 208 h 962"/>
                <a:gd name="T52" fmla="*/ 18 w 738"/>
                <a:gd name="T53" fmla="*/ 165 h 962"/>
                <a:gd name="T54" fmla="*/ 36 w 738"/>
                <a:gd name="T55" fmla="*/ 126 h 962"/>
                <a:gd name="T56" fmla="*/ 20 w 738"/>
                <a:gd name="T57" fmla="*/ 125 h 962"/>
                <a:gd name="T58" fmla="*/ 14 w 738"/>
                <a:gd name="T59" fmla="*/ 88 h 962"/>
                <a:gd name="T60" fmla="*/ 40 w 738"/>
                <a:gd name="T61" fmla="*/ 36 h 962"/>
                <a:gd name="T62" fmla="*/ 52 w 738"/>
                <a:gd name="T63" fmla="*/ 0 h 96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38"/>
                <a:gd name="T97" fmla="*/ 0 h 962"/>
                <a:gd name="T98" fmla="*/ 738 w 738"/>
                <a:gd name="T99" fmla="*/ 962 h 96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38" h="962">
                  <a:moveTo>
                    <a:pt x="157" y="0"/>
                  </a:moveTo>
                  <a:lnTo>
                    <a:pt x="128" y="70"/>
                  </a:lnTo>
                  <a:lnTo>
                    <a:pt x="84" y="147"/>
                  </a:lnTo>
                  <a:lnTo>
                    <a:pt x="45" y="211"/>
                  </a:lnTo>
                  <a:lnTo>
                    <a:pt x="13" y="286"/>
                  </a:lnTo>
                  <a:lnTo>
                    <a:pt x="7" y="347"/>
                  </a:lnTo>
                  <a:lnTo>
                    <a:pt x="20" y="399"/>
                  </a:lnTo>
                  <a:lnTo>
                    <a:pt x="35" y="488"/>
                  </a:lnTo>
                  <a:lnTo>
                    <a:pt x="3" y="569"/>
                  </a:lnTo>
                  <a:lnTo>
                    <a:pt x="0" y="660"/>
                  </a:lnTo>
                  <a:lnTo>
                    <a:pt x="3" y="731"/>
                  </a:lnTo>
                  <a:lnTo>
                    <a:pt x="38" y="787"/>
                  </a:lnTo>
                  <a:lnTo>
                    <a:pt x="109" y="860"/>
                  </a:lnTo>
                  <a:lnTo>
                    <a:pt x="175" y="906"/>
                  </a:lnTo>
                  <a:lnTo>
                    <a:pt x="276" y="962"/>
                  </a:lnTo>
                  <a:lnTo>
                    <a:pt x="417" y="950"/>
                  </a:lnTo>
                  <a:lnTo>
                    <a:pt x="579" y="899"/>
                  </a:lnTo>
                  <a:lnTo>
                    <a:pt x="687" y="811"/>
                  </a:lnTo>
                  <a:lnTo>
                    <a:pt x="738" y="735"/>
                  </a:lnTo>
                  <a:lnTo>
                    <a:pt x="738" y="665"/>
                  </a:lnTo>
                  <a:lnTo>
                    <a:pt x="701" y="613"/>
                  </a:lnTo>
                  <a:lnTo>
                    <a:pt x="646" y="530"/>
                  </a:lnTo>
                  <a:lnTo>
                    <a:pt x="556" y="436"/>
                  </a:lnTo>
                  <a:lnTo>
                    <a:pt x="510" y="393"/>
                  </a:lnTo>
                  <a:lnTo>
                    <a:pt x="450" y="339"/>
                  </a:lnTo>
                  <a:lnTo>
                    <a:pt x="408" y="303"/>
                  </a:lnTo>
                  <a:lnTo>
                    <a:pt x="368" y="297"/>
                  </a:lnTo>
                  <a:lnTo>
                    <a:pt x="332" y="291"/>
                  </a:lnTo>
                  <a:lnTo>
                    <a:pt x="362" y="362"/>
                  </a:lnTo>
                  <a:lnTo>
                    <a:pt x="526" y="536"/>
                  </a:lnTo>
                  <a:lnTo>
                    <a:pt x="487" y="472"/>
                  </a:lnTo>
                  <a:lnTo>
                    <a:pt x="572" y="481"/>
                  </a:lnTo>
                  <a:lnTo>
                    <a:pt x="457" y="424"/>
                  </a:lnTo>
                  <a:lnTo>
                    <a:pt x="421" y="391"/>
                  </a:lnTo>
                  <a:lnTo>
                    <a:pt x="484" y="406"/>
                  </a:lnTo>
                  <a:lnTo>
                    <a:pt x="507" y="408"/>
                  </a:lnTo>
                  <a:lnTo>
                    <a:pt x="549" y="472"/>
                  </a:lnTo>
                  <a:lnTo>
                    <a:pt x="656" y="586"/>
                  </a:lnTo>
                  <a:lnTo>
                    <a:pt x="689" y="646"/>
                  </a:lnTo>
                  <a:lnTo>
                    <a:pt x="721" y="716"/>
                  </a:lnTo>
                  <a:lnTo>
                    <a:pt x="662" y="810"/>
                  </a:lnTo>
                  <a:lnTo>
                    <a:pt x="503" y="883"/>
                  </a:lnTo>
                  <a:lnTo>
                    <a:pt x="460" y="867"/>
                  </a:lnTo>
                  <a:lnTo>
                    <a:pt x="397" y="846"/>
                  </a:lnTo>
                  <a:lnTo>
                    <a:pt x="432" y="910"/>
                  </a:lnTo>
                  <a:lnTo>
                    <a:pt x="286" y="904"/>
                  </a:lnTo>
                  <a:lnTo>
                    <a:pt x="214" y="864"/>
                  </a:lnTo>
                  <a:lnTo>
                    <a:pt x="157" y="810"/>
                  </a:lnTo>
                  <a:lnTo>
                    <a:pt x="86" y="735"/>
                  </a:lnTo>
                  <a:lnTo>
                    <a:pt x="109" y="708"/>
                  </a:lnTo>
                  <a:lnTo>
                    <a:pt x="78" y="665"/>
                  </a:lnTo>
                  <a:lnTo>
                    <a:pt x="46" y="626"/>
                  </a:lnTo>
                  <a:lnTo>
                    <a:pt x="49" y="528"/>
                  </a:lnTo>
                  <a:lnTo>
                    <a:pt x="53" y="497"/>
                  </a:lnTo>
                  <a:lnTo>
                    <a:pt x="158" y="326"/>
                  </a:lnTo>
                  <a:lnTo>
                    <a:pt x="107" y="379"/>
                  </a:lnTo>
                  <a:lnTo>
                    <a:pt x="78" y="399"/>
                  </a:lnTo>
                  <a:lnTo>
                    <a:pt x="61" y="376"/>
                  </a:lnTo>
                  <a:lnTo>
                    <a:pt x="43" y="304"/>
                  </a:lnTo>
                  <a:lnTo>
                    <a:pt x="43" y="266"/>
                  </a:lnTo>
                  <a:lnTo>
                    <a:pt x="79" y="188"/>
                  </a:lnTo>
                  <a:lnTo>
                    <a:pt x="121" y="108"/>
                  </a:lnTo>
                  <a:lnTo>
                    <a:pt x="160" y="42"/>
                  </a:lnTo>
                  <a:lnTo>
                    <a:pt x="15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20" name="Freeform 82">
              <a:extLst>
                <a:ext uri="{FF2B5EF4-FFF2-40B4-BE49-F238E27FC236}">
                  <a16:creationId xmlns:a16="http://schemas.microsoft.com/office/drawing/2014/main" id="{F9997CB9-210B-44AE-B780-37D29F7A7A01}"/>
                </a:ext>
              </a:extLst>
            </p:cNvPr>
            <p:cNvSpPr>
              <a:spLocks/>
            </p:cNvSpPr>
            <p:nvPr/>
          </p:nvSpPr>
          <p:spPr bwMode="auto">
            <a:xfrm>
              <a:off x="4464" y="1633"/>
              <a:ext cx="208" cy="217"/>
            </a:xfrm>
            <a:custGeom>
              <a:avLst/>
              <a:gdLst>
                <a:gd name="T0" fmla="*/ 132 w 625"/>
                <a:gd name="T1" fmla="*/ 5 h 653"/>
                <a:gd name="T2" fmla="*/ 160 w 625"/>
                <a:gd name="T3" fmla="*/ 0 h 653"/>
                <a:gd name="T4" fmla="*/ 105 w 625"/>
                <a:gd name="T5" fmla="*/ 8 h 653"/>
                <a:gd name="T6" fmla="*/ 83 w 625"/>
                <a:gd name="T7" fmla="*/ 4 h 653"/>
                <a:gd name="T8" fmla="*/ 45 w 625"/>
                <a:gd name="T9" fmla="*/ 6 h 653"/>
                <a:gd name="T10" fmla="*/ 13 w 625"/>
                <a:gd name="T11" fmla="*/ 38 h 653"/>
                <a:gd name="T12" fmla="*/ 11 w 625"/>
                <a:gd name="T13" fmla="*/ 54 h 653"/>
                <a:gd name="T14" fmla="*/ 10 w 625"/>
                <a:gd name="T15" fmla="*/ 69 h 653"/>
                <a:gd name="T16" fmla="*/ 13 w 625"/>
                <a:gd name="T17" fmla="*/ 79 h 653"/>
                <a:gd name="T18" fmla="*/ 0 w 625"/>
                <a:gd name="T19" fmla="*/ 110 h 653"/>
                <a:gd name="T20" fmla="*/ 7 w 625"/>
                <a:gd name="T21" fmla="*/ 143 h 653"/>
                <a:gd name="T22" fmla="*/ 16 w 625"/>
                <a:gd name="T23" fmla="*/ 119 h 653"/>
                <a:gd name="T24" fmla="*/ 15 w 625"/>
                <a:gd name="T25" fmla="*/ 174 h 653"/>
                <a:gd name="T26" fmla="*/ 27 w 625"/>
                <a:gd name="T27" fmla="*/ 185 h 653"/>
                <a:gd name="T28" fmla="*/ 57 w 625"/>
                <a:gd name="T29" fmla="*/ 217 h 653"/>
                <a:gd name="T30" fmla="*/ 97 w 625"/>
                <a:gd name="T31" fmla="*/ 212 h 653"/>
                <a:gd name="T32" fmla="*/ 176 w 625"/>
                <a:gd name="T33" fmla="*/ 213 h 653"/>
                <a:gd name="T34" fmla="*/ 196 w 625"/>
                <a:gd name="T35" fmla="*/ 205 h 653"/>
                <a:gd name="T36" fmla="*/ 208 w 625"/>
                <a:gd name="T37" fmla="*/ 174 h 653"/>
                <a:gd name="T38" fmla="*/ 185 w 625"/>
                <a:gd name="T39" fmla="*/ 123 h 653"/>
                <a:gd name="T40" fmla="*/ 151 w 625"/>
                <a:gd name="T41" fmla="*/ 111 h 653"/>
                <a:gd name="T42" fmla="*/ 133 w 625"/>
                <a:gd name="T43" fmla="*/ 94 h 653"/>
                <a:gd name="T44" fmla="*/ 154 w 625"/>
                <a:gd name="T45" fmla="*/ 80 h 653"/>
                <a:gd name="T46" fmla="*/ 177 w 625"/>
                <a:gd name="T47" fmla="*/ 77 h 653"/>
                <a:gd name="T48" fmla="*/ 162 w 625"/>
                <a:gd name="T49" fmla="*/ 73 h 653"/>
                <a:gd name="T50" fmla="*/ 152 w 625"/>
                <a:gd name="T51" fmla="*/ 61 h 653"/>
                <a:gd name="T52" fmla="*/ 146 w 625"/>
                <a:gd name="T53" fmla="*/ 57 h 653"/>
                <a:gd name="T54" fmla="*/ 136 w 625"/>
                <a:gd name="T55" fmla="*/ 52 h 653"/>
                <a:gd name="T56" fmla="*/ 127 w 625"/>
                <a:gd name="T57" fmla="*/ 57 h 653"/>
                <a:gd name="T58" fmla="*/ 119 w 625"/>
                <a:gd name="T59" fmla="*/ 49 h 653"/>
                <a:gd name="T60" fmla="*/ 102 w 625"/>
                <a:gd name="T61" fmla="*/ 41 h 653"/>
                <a:gd name="T62" fmla="*/ 80 w 625"/>
                <a:gd name="T63" fmla="*/ 57 h 653"/>
                <a:gd name="T64" fmla="*/ 71 w 625"/>
                <a:gd name="T65" fmla="*/ 52 h 653"/>
                <a:gd name="T66" fmla="*/ 86 w 625"/>
                <a:gd name="T67" fmla="*/ 21 h 653"/>
                <a:gd name="T68" fmla="*/ 96 w 625"/>
                <a:gd name="T69" fmla="*/ 12 h 65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25"/>
                <a:gd name="T106" fmla="*/ 0 h 653"/>
                <a:gd name="T107" fmla="*/ 625 w 625"/>
                <a:gd name="T108" fmla="*/ 653 h 65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25" h="653">
                  <a:moveTo>
                    <a:pt x="287" y="37"/>
                  </a:moveTo>
                  <a:lnTo>
                    <a:pt x="398" y="15"/>
                  </a:lnTo>
                  <a:lnTo>
                    <a:pt x="477" y="14"/>
                  </a:lnTo>
                  <a:lnTo>
                    <a:pt x="481" y="0"/>
                  </a:lnTo>
                  <a:lnTo>
                    <a:pt x="399" y="7"/>
                  </a:lnTo>
                  <a:lnTo>
                    <a:pt x="317" y="23"/>
                  </a:lnTo>
                  <a:lnTo>
                    <a:pt x="268" y="27"/>
                  </a:lnTo>
                  <a:lnTo>
                    <a:pt x="248" y="11"/>
                  </a:lnTo>
                  <a:lnTo>
                    <a:pt x="197" y="4"/>
                  </a:lnTo>
                  <a:lnTo>
                    <a:pt x="134" y="17"/>
                  </a:lnTo>
                  <a:lnTo>
                    <a:pt x="79" y="53"/>
                  </a:lnTo>
                  <a:lnTo>
                    <a:pt x="39" y="113"/>
                  </a:lnTo>
                  <a:lnTo>
                    <a:pt x="1" y="203"/>
                  </a:lnTo>
                  <a:lnTo>
                    <a:pt x="33" y="162"/>
                  </a:lnTo>
                  <a:lnTo>
                    <a:pt x="62" y="175"/>
                  </a:lnTo>
                  <a:lnTo>
                    <a:pt x="30" y="209"/>
                  </a:lnTo>
                  <a:lnTo>
                    <a:pt x="23" y="248"/>
                  </a:lnTo>
                  <a:lnTo>
                    <a:pt x="40" y="239"/>
                  </a:lnTo>
                  <a:lnTo>
                    <a:pt x="27" y="278"/>
                  </a:lnTo>
                  <a:lnTo>
                    <a:pt x="0" y="331"/>
                  </a:lnTo>
                  <a:lnTo>
                    <a:pt x="0" y="403"/>
                  </a:lnTo>
                  <a:lnTo>
                    <a:pt x="20" y="429"/>
                  </a:lnTo>
                  <a:lnTo>
                    <a:pt x="20" y="386"/>
                  </a:lnTo>
                  <a:lnTo>
                    <a:pt x="49" y="357"/>
                  </a:lnTo>
                  <a:lnTo>
                    <a:pt x="43" y="437"/>
                  </a:lnTo>
                  <a:lnTo>
                    <a:pt x="46" y="525"/>
                  </a:lnTo>
                  <a:lnTo>
                    <a:pt x="82" y="617"/>
                  </a:lnTo>
                  <a:lnTo>
                    <a:pt x="82" y="557"/>
                  </a:lnTo>
                  <a:lnTo>
                    <a:pt x="118" y="614"/>
                  </a:lnTo>
                  <a:lnTo>
                    <a:pt x="172" y="653"/>
                  </a:lnTo>
                  <a:lnTo>
                    <a:pt x="175" y="627"/>
                  </a:lnTo>
                  <a:lnTo>
                    <a:pt x="290" y="637"/>
                  </a:lnTo>
                  <a:lnTo>
                    <a:pt x="451" y="627"/>
                  </a:lnTo>
                  <a:lnTo>
                    <a:pt x="528" y="640"/>
                  </a:lnTo>
                  <a:lnTo>
                    <a:pt x="547" y="611"/>
                  </a:lnTo>
                  <a:lnTo>
                    <a:pt x="590" y="617"/>
                  </a:lnTo>
                  <a:lnTo>
                    <a:pt x="622" y="569"/>
                  </a:lnTo>
                  <a:lnTo>
                    <a:pt x="625" y="525"/>
                  </a:lnTo>
                  <a:lnTo>
                    <a:pt x="599" y="427"/>
                  </a:lnTo>
                  <a:lnTo>
                    <a:pt x="557" y="370"/>
                  </a:lnTo>
                  <a:lnTo>
                    <a:pt x="534" y="348"/>
                  </a:lnTo>
                  <a:lnTo>
                    <a:pt x="454" y="335"/>
                  </a:lnTo>
                  <a:lnTo>
                    <a:pt x="409" y="328"/>
                  </a:lnTo>
                  <a:lnTo>
                    <a:pt x="399" y="284"/>
                  </a:lnTo>
                  <a:lnTo>
                    <a:pt x="425" y="255"/>
                  </a:lnTo>
                  <a:lnTo>
                    <a:pt x="464" y="241"/>
                  </a:lnTo>
                  <a:lnTo>
                    <a:pt x="480" y="251"/>
                  </a:lnTo>
                  <a:lnTo>
                    <a:pt x="533" y="232"/>
                  </a:lnTo>
                  <a:lnTo>
                    <a:pt x="525" y="202"/>
                  </a:lnTo>
                  <a:lnTo>
                    <a:pt x="487" y="221"/>
                  </a:lnTo>
                  <a:lnTo>
                    <a:pt x="477" y="216"/>
                  </a:lnTo>
                  <a:lnTo>
                    <a:pt x="458" y="183"/>
                  </a:lnTo>
                  <a:lnTo>
                    <a:pt x="455" y="211"/>
                  </a:lnTo>
                  <a:lnTo>
                    <a:pt x="438" y="172"/>
                  </a:lnTo>
                  <a:lnTo>
                    <a:pt x="438" y="201"/>
                  </a:lnTo>
                  <a:lnTo>
                    <a:pt x="409" y="156"/>
                  </a:lnTo>
                  <a:lnTo>
                    <a:pt x="393" y="130"/>
                  </a:lnTo>
                  <a:lnTo>
                    <a:pt x="383" y="172"/>
                  </a:lnTo>
                  <a:lnTo>
                    <a:pt x="368" y="116"/>
                  </a:lnTo>
                  <a:lnTo>
                    <a:pt x="357" y="146"/>
                  </a:lnTo>
                  <a:lnTo>
                    <a:pt x="336" y="123"/>
                  </a:lnTo>
                  <a:lnTo>
                    <a:pt x="307" y="123"/>
                  </a:lnTo>
                  <a:lnTo>
                    <a:pt x="271" y="139"/>
                  </a:lnTo>
                  <a:lnTo>
                    <a:pt x="240" y="172"/>
                  </a:lnTo>
                  <a:lnTo>
                    <a:pt x="240" y="133"/>
                  </a:lnTo>
                  <a:lnTo>
                    <a:pt x="214" y="155"/>
                  </a:lnTo>
                  <a:lnTo>
                    <a:pt x="230" y="102"/>
                  </a:lnTo>
                  <a:lnTo>
                    <a:pt x="258" y="63"/>
                  </a:lnTo>
                  <a:lnTo>
                    <a:pt x="271" y="46"/>
                  </a:lnTo>
                  <a:lnTo>
                    <a:pt x="287" y="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21" name="Freeform 83">
              <a:extLst>
                <a:ext uri="{FF2B5EF4-FFF2-40B4-BE49-F238E27FC236}">
                  <a16:creationId xmlns:a16="http://schemas.microsoft.com/office/drawing/2014/main" id="{08657B71-CB5F-4ABC-8B24-4367EB00A3D2}"/>
                </a:ext>
              </a:extLst>
            </p:cNvPr>
            <p:cNvSpPr>
              <a:spLocks/>
            </p:cNvSpPr>
            <p:nvPr/>
          </p:nvSpPr>
          <p:spPr bwMode="auto">
            <a:xfrm>
              <a:off x="4606" y="1722"/>
              <a:ext cx="22" cy="13"/>
            </a:xfrm>
            <a:custGeom>
              <a:avLst/>
              <a:gdLst>
                <a:gd name="T0" fmla="*/ 0 w 67"/>
                <a:gd name="T1" fmla="*/ 4 h 41"/>
                <a:gd name="T2" fmla="*/ 3 w 67"/>
                <a:gd name="T3" fmla="*/ 0 h 41"/>
                <a:gd name="T4" fmla="*/ 11 w 67"/>
                <a:gd name="T5" fmla="*/ 0 h 41"/>
                <a:gd name="T6" fmla="*/ 12 w 67"/>
                <a:gd name="T7" fmla="*/ 2 h 41"/>
                <a:gd name="T8" fmla="*/ 19 w 67"/>
                <a:gd name="T9" fmla="*/ 3 h 41"/>
                <a:gd name="T10" fmla="*/ 22 w 67"/>
                <a:gd name="T11" fmla="*/ 7 h 41"/>
                <a:gd name="T12" fmla="*/ 12 w 67"/>
                <a:gd name="T13" fmla="*/ 8 h 41"/>
                <a:gd name="T14" fmla="*/ 5 w 67"/>
                <a:gd name="T15" fmla="*/ 3 h 41"/>
                <a:gd name="T16" fmla="*/ 5 w 67"/>
                <a:gd name="T17" fmla="*/ 9 h 41"/>
                <a:gd name="T18" fmla="*/ 19 w 67"/>
                <a:gd name="T19" fmla="*/ 13 h 41"/>
                <a:gd name="T20" fmla="*/ 2 w 67"/>
                <a:gd name="T21" fmla="*/ 11 h 41"/>
                <a:gd name="T22" fmla="*/ 0 w 67"/>
                <a:gd name="T23" fmla="*/ 4 h 41"/>
                <a:gd name="T24" fmla="*/ 0 w 67"/>
                <a:gd name="T25" fmla="*/ 4 h 4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7"/>
                <a:gd name="T40" fmla="*/ 0 h 41"/>
                <a:gd name="T41" fmla="*/ 67 w 67"/>
                <a:gd name="T42" fmla="*/ 41 h 4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7" h="41">
                  <a:moveTo>
                    <a:pt x="0" y="14"/>
                  </a:moveTo>
                  <a:lnTo>
                    <a:pt x="10" y="0"/>
                  </a:lnTo>
                  <a:lnTo>
                    <a:pt x="32" y="0"/>
                  </a:lnTo>
                  <a:lnTo>
                    <a:pt x="36" y="5"/>
                  </a:lnTo>
                  <a:lnTo>
                    <a:pt x="57" y="8"/>
                  </a:lnTo>
                  <a:lnTo>
                    <a:pt x="67" y="23"/>
                  </a:lnTo>
                  <a:lnTo>
                    <a:pt x="37" y="25"/>
                  </a:lnTo>
                  <a:lnTo>
                    <a:pt x="14" y="11"/>
                  </a:lnTo>
                  <a:lnTo>
                    <a:pt x="16" y="27"/>
                  </a:lnTo>
                  <a:lnTo>
                    <a:pt x="57" y="41"/>
                  </a:lnTo>
                  <a:lnTo>
                    <a:pt x="6" y="34"/>
                  </a:lnTo>
                  <a:lnTo>
                    <a:pt x="0"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22" name="Freeform 84">
              <a:extLst>
                <a:ext uri="{FF2B5EF4-FFF2-40B4-BE49-F238E27FC236}">
                  <a16:creationId xmlns:a16="http://schemas.microsoft.com/office/drawing/2014/main" id="{B042151D-472B-4AED-B9E6-A0AB88F76135}"/>
                </a:ext>
              </a:extLst>
            </p:cNvPr>
            <p:cNvSpPr>
              <a:spLocks/>
            </p:cNvSpPr>
            <p:nvPr/>
          </p:nvSpPr>
          <p:spPr bwMode="auto">
            <a:xfrm>
              <a:off x="4622" y="1718"/>
              <a:ext cx="23" cy="13"/>
            </a:xfrm>
            <a:custGeom>
              <a:avLst/>
              <a:gdLst>
                <a:gd name="T0" fmla="*/ 0 w 68"/>
                <a:gd name="T1" fmla="*/ 0 h 39"/>
                <a:gd name="T2" fmla="*/ 6 w 68"/>
                <a:gd name="T3" fmla="*/ 6 h 39"/>
                <a:gd name="T4" fmla="*/ 10 w 68"/>
                <a:gd name="T5" fmla="*/ 6 h 39"/>
                <a:gd name="T6" fmla="*/ 16 w 68"/>
                <a:gd name="T7" fmla="*/ 2 h 39"/>
                <a:gd name="T8" fmla="*/ 23 w 68"/>
                <a:gd name="T9" fmla="*/ 3 h 39"/>
                <a:gd name="T10" fmla="*/ 23 w 68"/>
                <a:gd name="T11" fmla="*/ 5 h 39"/>
                <a:gd name="T12" fmla="*/ 19 w 68"/>
                <a:gd name="T13" fmla="*/ 5 h 39"/>
                <a:gd name="T14" fmla="*/ 15 w 68"/>
                <a:gd name="T15" fmla="*/ 9 h 39"/>
                <a:gd name="T16" fmla="*/ 13 w 68"/>
                <a:gd name="T17" fmla="*/ 12 h 39"/>
                <a:gd name="T18" fmla="*/ 2 w 68"/>
                <a:gd name="T19" fmla="*/ 13 h 39"/>
                <a:gd name="T20" fmla="*/ 2 w 68"/>
                <a:gd name="T21" fmla="*/ 10 h 39"/>
                <a:gd name="T22" fmla="*/ 0 w 68"/>
                <a:gd name="T23" fmla="*/ 0 h 39"/>
                <a:gd name="T24" fmla="*/ 0 w 68"/>
                <a:gd name="T25" fmla="*/ 0 h 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8"/>
                <a:gd name="T40" fmla="*/ 0 h 39"/>
                <a:gd name="T41" fmla="*/ 68 w 68"/>
                <a:gd name="T42" fmla="*/ 39 h 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8" h="39">
                  <a:moveTo>
                    <a:pt x="0" y="0"/>
                  </a:moveTo>
                  <a:lnTo>
                    <a:pt x="17" y="19"/>
                  </a:lnTo>
                  <a:lnTo>
                    <a:pt x="30" y="17"/>
                  </a:lnTo>
                  <a:lnTo>
                    <a:pt x="46" y="7"/>
                  </a:lnTo>
                  <a:lnTo>
                    <a:pt x="68" y="9"/>
                  </a:lnTo>
                  <a:lnTo>
                    <a:pt x="68" y="14"/>
                  </a:lnTo>
                  <a:lnTo>
                    <a:pt x="55" y="16"/>
                  </a:lnTo>
                  <a:lnTo>
                    <a:pt x="43" y="27"/>
                  </a:lnTo>
                  <a:lnTo>
                    <a:pt x="38" y="37"/>
                  </a:lnTo>
                  <a:lnTo>
                    <a:pt x="7" y="39"/>
                  </a:lnTo>
                  <a:lnTo>
                    <a:pt x="5" y="29"/>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23" name="Freeform 85">
              <a:extLst>
                <a:ext uri="{FF2B5EF4-FFF2-40B4-BE49-F238E27FC236}">
                  <a16:creationId xmlns:a16="http://schemas.microsoft.com/office/drawing/2014/main" id="{2B9F2544-8A90-48BF-87F9-55DD5D624AFC}"/>
                </a:ext>
              </a:extLst>
            </p:cNvPr>
            <p:cNvSpPr>
              <a:spLocks/>
            </p:cNvSpPr>
            <p:nvPr/>
          </p:nvSpPr>
          <p:spPr bwMode="auto">
            <a:xfrm>
              <a:off x="4607" y="1702"/>
              <a:ext cx="91" cy="60"/>
            </a:xfrm>
            <a:custGeom>
              <a:avLst/>
              <a:gdLst>
                <a:gd name="T0" fmla="*/ 0 w 273"/>
                <a:gd name="T1" fmla="*/ 42 h 180"/>
                <a:gd name="T2" fmla="*/ 21 w 273"/>
                <a:gd name="T3" fmla="*/ 42 h 180"/>
                <a:gd name="T4" fmla="*/ 33 w 273"/>
                <a:gd name="T5" fmla="*/ 37 h 180"/>
                <a:gd name="T6" fmla="*/ 39 w 273"/>
                <a:gd name="T7" fmla="*/ 30 h 180"/>
                <a:gd name="T8" fmla="*/ 48 w 273"/>
                <a:gd name="T9" fmla="*/ 23 h 180"/>
                <a:gd name="T10" fmla="*/ 49 w 273"/>
                <a:gd name="T11" fmla="*/ 15 h 180"/>
                <a:gd name="T12" fmla="*/ 55 w 273"/>
                <a:gd name="T13" fmla="*/ 15 h 180"/>
                <a:gd name="T14" fmla="*/ 60 w 273"/>
                <a:gd name="T15" fmla="*/ 12 h 180"/>
                <a:gd name="T16" fmla="*/ 91 w 273"/>
                <a:gd name="T17" fmla="*/ 0 h 180"/>
                <a:gd name="T18" fmla="*/ 51 w 273"/>
                <a:gd name="T19" fmla="*/ 25 h 180"/>
                <a:gd name="T20" fmla="*/ 42 w 273"/>
                <a:gd name="T21" fmla="*/ 33 h 180"/>
                <a:gd name="T22" fmla="*/ 38 w 273"/>
                <a:gd name="T23" fmla="*/ 37 h 180"/>
                <a:gd name="T24" fmla="*/ 39 w 273"/>
                <a:gd name="T25" fmla="*/ 46 h 180"/>
                <a:gd name="T26" fmla="*/ 43 w 273"/>
                <a:gd name="T27" fmla="*/ 56 h 180"/>
                <a:gd name="T28" fmla="*/ 39 w 273"/>
                <a:gd name="T29" fmla="*/ 60 h 180"/>
                <a:gd name="T30" fmla="*/ 0 w 273"/>
                <a:gd name="T31" fmla="*/ 42 h 180"/>
                <a:gd name="T32" fmla="*/ 0 w 273"/>
                <a:gd name="T33" fmla="*/ 42 h 1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73"/>
                <a:gd name="T52" fmla="*/ 0 h 180"/>
                <a:gd name="T53" fmla="*/ 273 w 273"/>
                <a:gd name="T54" fmla="*/ 180 h 1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73" h="180">
                  <a:moveTo>
                    <a:pt x="0" y="125"/>
                  </a:moveTo>
                  <a:lnTo>
                    <a:pt x="63" y="125"/>
                  </a:lnTo>
                  <a:lnTo>
                    <a:pt x="99" y="111"/>
                  </a:lnTo>
                  <a:lnTo>
                    <a:pt x="117" y="89"/>
                  </a:lnTo>
                  <a:lnTo>
                    <a:pt x="145" y="70"/>
                  </a:lnTo>
                  <a:lnTo>
                    <a:pt x="147" y="45"/>
                  </a:lnTo>
                  <a:lnTo>
                    <a:pt x="165" y="46"/>
                  </a:lnTo>
                  <a:lnTo>
                    <a:pt x="181" y="37"/>
                  </a:lnTo>
                  <a:lnTo>
                    <a:pt x="273" y="0"/>
                  </a:lnTo>
                  <a:lnTo>
                    <a:pt x="154" y="76"/>
                  </a:lnTo>
                  <a:lnTo>
                    <a:pt x="127" y="99"/>
                  </a:lnTo>
                  <a:lnTo>
                    <a:pt x="114" y="112"/>
                  </a:lnTo>
                  <a:lnTo>
                    <a:pt x="117" y="137"/>
                  </a:lnTo>
                  <a:lnTo>
                    <a:pt x="128" y="168"/>
                  </a:lnTo>
                  <a:lnTo>
                    <a:pt x="117" y="180"/>
                  </a:lnTo>
                  <a:lnTo>
                    <a:pt x="0" y="1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24" name="Freeform 86">
              <a:extLst>
                <a:ext uri="{FF2B5EF4-FFF2-40B4-BE49-F238E27FC236}">
                  <a16:creationId xmlns:a16="http://schemas.microsoft.com/office/drawing/2014/main" id="{DEA8A856-8525-498F-A928-F316BA30A933}"/>
                </a:ext>
              </a:extLst>
            </p:cNvPr>
            <p:cNvSpPr>
              <a:spLocks/>
            </p:cNvSpPr>
            <p:nvPr/>
          </p:nvSpPr>
          <p:spPr bwMode="auto">
            <a:xfrm>
              <a:off x="4596" y="1729"/>
              <a:ext cx="38" cy="16"/>
            </a:xfrm>
            <a:custGeom>
              <a:avLst/>
              <a:gdLst>
                <a:gd name="T0" fmla="*/ 2 w 115"/>
                <a:gd name="T1" fmla="*/ 0 h 48"/>
                <a:gd name="T2" fmla="*/ 6 w 115"/>
                <a:gd name="T3" fmla="*/ 8 h 48"/>
                <a:gd name="T4" fmla="*/ 24 w 115"/>
                <a:gd name="T5" fmla="*/ 13 h 48"/>
                <a:gd name="T6" fmla="*/ 38 w 115"/>
                <a:gd name="T7" fmla="*/ 13 h 48"/>
                <a:gd name="T8" fmla="*/ 31 w 115"/>
                <a:gd name="T9" fmla="*/ 16 h 48"/>
                <a:gd name="T10" fmla="*/ 8 w 115"/>
                <a:gd name="T11" fmla="*/ 15 h 48"/>
                <a:gd name="T12" fmla="*/ 0 w 115"/>
                <a:gd name="T13" fmla="*/ 4 h 48"/>
                <a:gd name="T14" fmla="*/ 2 w 115"/>
                <a:gd name="T15" fmla="*/ 0 h 48"/>
                <a:gd name="T16" fmla="*/ 2 w 115"/>
                <a:gd name="T17" fmla="*/ 0 h 4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5"/>
                <a:gd name="T28" fmla="*/ 0 h 48"/>
                <a:gd name="T29" fmla="*/ 115 w 115"/>
                <a:gd name="T30" fmla="*/ 48 h 4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5" h="48">
                  <a:moveTo>
                    <a:pt x="6" y="0"/>
                  </a:moveTo>
                  <a:lnTo>
                    <a:pt x="17" y="23"/>
                  </a:lnTo>
                  <a:lnTo>
                    <a:pt x="74" y="38"/>
                  </a:lnTo>
                  <a:lnTo>
                    <a:pt x="115" y="38"/>
                  </a:lnTo>
                  <a:lnTo>
                    <a:pt x="95" y="48"/>
                  </a:lnTo>
                  <a:lnTo>
                    <a:pt x="23" y="45"/>
                  </a:lnTo>
                  <a:lnTo>
                    <a:pt x="0" y="11"/>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25" name="Freeform 87">
              <a:extLst>
                <a:ext uri="{FF2B5EF4-FFF2-40B4-BE49-F238E27FC236}">
                  <a16:creationId xmlns:a16="http://schemas.microsoft.com/office/drawing/2014/main" id="{27536C6F-CE4F-441E-A466-9CA82C06339B}"/>
                </a:ext>
              </a:extLst>
            </p:cNvPr>
            <p:cNvSpPr>
              <a:spLocks/>
            </p:cNvSpPr>
            <p:nvPr/>
          </p:nvSpPr>
          <p:spPr bwMode="auto">
            <a:xfrm>
              <a:off x="4619" y="1633"/>
              <a:ext cx="40" cy="28"/>
            </a:xfrm>
            <a:custGeom>
              <a:avLst/>
              <a:gdLst>
                <a:gd name="T0" fmla="*/ 3 w 120"/>
                <a:gd name="T1" fmla="*/ 19 h 83"/>
                <a:gd name="T2" fmla="*/ 0 w 120"/>
                <a:gd name="T3" fmla="*/ 11 h 83"/>
                <a:gd name="T4" fmla="*/ 3 w 120"/>
                <a:gd name="T5" fmla="*/ 5 h 83"/>
                <a:gd name="T6" fmla="*/ 5 w 120"/>
                <a:gd name="T7" fmla="*/ 0 h 83"/>
                <a:gd name="T8" fmla="*/ 15 w 120"/>
                <a:gd name="T9" fmla="*/ 4 h 83"/>
                <a:gd name="T10" fmla="*/ 19 w 120"/>
                <a:gd name="T11" fmla="*/ 5 h 83"/>
                <a:gd name="T12" fmla="*/ 20 w 120"/>
                <a:gd name="T13" fmla="*/ 12 h 83"/>
                <a:gd name="T14" fmla="*/ 27 w 120"/>
                <a:gd name="T15" fmla="*/ 12 h 83"/>
                <a:gd name="T16" fmla="*/ 40 w 120"/>
                <a:gd name="T17" fmla="*/ 21 h 83"/>
                <a:gd name="T18" fmla="*/ 27 w 120"/>
                <a:gd name="T19" fmla="*/ 17 h 83"/>
                <a:gd name="T20" fmla="*/ 25 w 120"/>
                <a:gd name="T21" fmla="*/ 21 h 83"/>
                <a:gd name="T22" fmla="*/ 22 w 120"/>
                <a:gd name="T23" fmla="*/ 17 h 83"/>
                <a:gd name="T24" fmla="*/ 20 w 120"/>
                <a:gd name="T25" fmla="*/ 19 h 83"/>
                <a:gd name="T26" fmla="*/ 18 w 120"/>
                <a:gd name="T27" fmla="*/ 23 h 83"/>
                <a:gd name="T28" fmla="*/ 16 w 120"/>
                <a:gd name="T29" fmla="*/ 22 h 83"/>
                <a:gd name="T30" fmla="*/ 16 w 120"/>
                <a:gd name="T31" fmla="*/ 11 h 83"/>
                <a:gd name="T32" fmla="*/ 8 w 120"/>
                <a:gd name="T33" fmla="*/ 7 h 83"/>
                <a:gd name="T34" fmla="*/ 9 w 120"/>
                <a:gd name="T35" fmla="*/ 11 h 83"/>
                <a:gd name="T36" fmla="*/ 11 w 120"/>
                <a:gd name="T37" fmla="*/ 28 h 83"/>
                <a:gd name="T38" fmla="*/ 3 w 120"/>
                <a:gd name="T39" fmla="*/ 19 h 83"/>
                <a:gd name="T40" fmla="*/ 3 w 120"/>
                <a:gd name="T41" fmla="*/ 19 h 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20"/>
                <a:gd name="T64" fmla="*/ 0 h 83"/>
                <a:gd name="T65" fmla="*/ 120 w 120"/>
                <a:gd name="T66" fmla="*/ 83 h 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20" h="83">
                  <a:moveTo>
                    <a:pt x="8" y="55"/>
                  </a:moveTo>
                  <a:lnTo>
                    <a:pt x="0" y="32"/>
                  </a:lnTo>
                  <a:lnTo>
                    <a:pt x="10" y="14"/>
                  </a:lnTo>
                  <a:lnTo>
                    <a:pt x="14" y="0"/>
                  </a:lnTo>
                  <a:lnTo>
                    <a:pt x="46" y="13"/>
                  </a:lnTo>
                  <a:lnTo>
                    <a:pt x="57" y="16"/>
                  </a:lnTo>
                  <a:lnTo>
                    <a:pt x="61" y="36"/>
                  </a:lnTo>
                  <a:lnTo>
                    <a:pt x="80" y="36"/>
                  </a:lnTo>
                  <a:lnTo>
                    <a:pt x="120" y="63"/>
                  </a:lnTo>
                  <a:lnTo>
                    <a:pt x="80" y="49"/>
                  </a:lnTo>
                  <a:lnTo>
                    <a:pt x="76" y="62"/>
                  </a:lnTo>
                  <a:lnTo>
                    <a:pt x="67" y="49"/>
                  </a:lnTo>
                  <a:lnTo>
                    <a:pt x="59" y="55"/>
                  </a:lnTo>
                  <a:lnTo>
                    <a:pt x="54" y="69"/>
                  </a:lnTo>
                  <a:lnTo>
                    <a:pt x="47" y="65"/>
                  </a:lnTo>
                  <a:lnTo>
                    <a:pt x="49" y="34"/>
                  </a:lnTo>
                  <a:lnTo>
                    <a:pt x="23" y="20"/>
                  </a:lnTo>
                  <a:lnTo>
                    <a:pt x="26" y="34"/>
                  </a:lnTo>
                  <a:lnTo>
                    <a:pt x="34" y="83"/>
                  </a:lnTo>
                  <a:lnTo>
                    <a:pt x="8" y="5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26" name="Freeform 88">
              <a:extLst>
                <a:ext uri="{FF2B5EF4-FFF2-40B4-BE49-F238E27FC236}">
                  <a16:creationId xmlns:a16="http://schemas.microsoft.com/office/drawing/2014/main" id="{7F776E5A-B58D-4BCE-AE31-60C7AF650CD2}"/>
                </a:ext>
              </a:extLst>
            </p:cNvPr>
            <p:cNvSpPr>
              <a:spLocks/>
            </p:cNvSpPr>
            <p:nvPr/>
          </p:nvSpPr>
          <p:spPr bwMode="auto">
            <a:xfrm>
              <a:off x="4632" y="1629"/>
              <a:ext cx="53" cy="17"/>
            </a:xfrm>
            <a:custGeom>
              <a:avLst/>
              <a:gdLst>
                <a:gd name="T0" fmla="*/ 5 w 158"/>
                <a:gd name="T1" fmla="*/ 11 h 51"/>
                <a:gd name="T2" fmla="*/ 23 w 158"/>
                <a:gd name="T3" fmla="*/ 7 h 51"/>
                <a:gd name="T4" fmla="*/ 39 w 158"/>
                <a:gd name="T5" fmla="*/ 2 h 51"/>
                <a:gd name="T6" fmla="*/ 46 w 158"/>
                <a:gd name="T7" fmla="*/ 3 h 51"/>
                <a:gd name="T8" fmla="*/ 49 w 158"/>
                <a:gd name="T9" fmla="*/ 7 h 51"/>
                <a:gd name="T10" fmla="*/ 50 w 158"/>
                <a:gd name="T11" fmla="*/ 13 h 51"/>
                <a:gd name="T12" fmla="*/ 51 w 158"/>
                <a:gd name="T13" fmla="*/ 17 h 51"/>
                <a:gd name="T14" fmla="*/ 53 w 158"/>
                <a:gd name="T15" fmla="*/ 10 h 51"/>
                <a:gd name="T16" fmla="*/ 52 w 158"/>
                <a:gd name="T17" fmla="*/ 4 h 51"/>
                <a:gd name="T18" fmla="*/ 46 w 158"/>
                <a:gd name="T19" fmla="*/ 0 h 51"/>
                <a:gd name="T20" fmla="*/ 40 w 158"/>
                <a:gd name="T21" fmla="*/ 0 h 51"/>
                <a:gd name="T22" fmla="*/ 35 w 158"/>
                <a:gd name="T23" fmla="*/ 0 h 51"/>
                <a:gd name="T24" fmla="*/ 27 w 158"/>
                <a:gd name="T25" fmla="*/ 2 h 51"/>
                <a:gd name="T26" fmla="*/ 0 w 158"/>
                <a:gd name="T27" fmla="*/ 9 h 51"/>
                <a:gd name="T28" fmla="*/ 5 w 158"/>
                <a:gd name="T29" fmla="*/ 11 h 51"/>
                <a:gd name="T30" fmla="*/ 5 w 158"/>
                <a:gd name="T31" fmla="*/ 11 h 5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58"/>
                <a:gd name="T49" fmla="*/ 0 h 51"/>
                <a:gd name="T50" fmla="*/ 158 w 158"/>
                <a:gd name="T51" fmla="*/ 51 h 5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58" h="51">
                  <a:moveTo>
                    <a:pt x="16" y="34"/>
                  </a:moveTo>
                  <a:lnTo>
                    <a:pt x="69" y="20"/>
                  </a:lnTo>
                  <a:lnTo>
                    <a:pt x="116" y="5"/>
                  </a:lnTo>
                  <a:lnTo>
                    <a:pt x="138" y="8"/>
                  </a:lnTo>
                  <a:lnTo>
                    <a:pt x="146" y="20"/>
                  </a:lnTo>
                  <a:lnTo>
                    <a:pt x="149" y="38"/>
                  </a:lnTo>
                  <a:lnTo>
                    <a:pt x="151" y="51"/>
                  </a:lnTo>
                  <a:lnTo>
                    <a:pt x="158" y="30"/>
                  </a:lnTo>
                  <a:lnTo>
                    <a:pt x="155" y="12"/>
                  </a:lnTo>
                  <a:lnTo>
                    <a:pt x="136" y="0"/>
                  </a:lnTo>
                  <a:lnTo>
                    <a:pt x="119" y="0"/>
                  </a:lnTo>
                  <a:lnTo>
                    <a:pt x="105" y="0"/>
                  </a:lnTo>
                  <a:lnTo>
                    <a:pt x="80" y="5"/>
                  </a:lnTo>
                  <a:lnTo>
                    <a:pt x="0" y="27"/>
                  </a:lnTo>
                  <a:lnTo>
                    <a:pt x="16"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27" name="Freeform 89">
              <a:extLst>
                <a:ext uri="{FF2B5EF4-FFF2-40B4-BE49-F238E27FC236}">
                  <a16:creationId xmlns:a16="http://schemas.microsoft.com/office/drawing/2014/main" id="{F4A8C29D-7514-4674-9F47-85268B28774B}"/>
                </a:ext>
              </a:extLst>
            </p:cNvPr>
            <p:cNvSpPr>
              <a:spLocks/>
            </p:cNvSpPr>
            <p:nvPr/>
          </p:nvSpPr>
          <p:spPr bwMode="auto">
            <a:xfrm>
              <a:off x="4681" y="1640"/>
              <a:ext cx="12" cy="21"/>
            </a:xfrm>
            <a:custGeom>
              <a:avLst/>
              <a:gdLst>
                <a:gd name="T0" fmla="*/ 0 w 34"/>
                <a:gd name="T1" fmla="*/ 7 h 63"/>
                <a:gd name="T2" fmla="*/ 6 w 34"/>
                <a:gd name="T3" fmla="*/ 10 h 63"/>
                <a:gd name="T4" fmla="*/ 8 w 34"/>
                <a:gd name="T5" fmla="*/ 21 h 63"/>
                <a:gd name="T6" fmla="*/ 12 w 34"/>
                <a:gd name="T7" fmla="*/ 20 h 63"/>
                <a:gd name="T8" fmla="*/ 12 w 34"/>
                <a:gd name="T9" fmla="*/ 11 h 63"/>
                <a:gd name="T10" fmla="*/ 0 w 34"/>
                <a:gd name="T11" fmla="*/ 0 h 63"/>
                <a:gd name="T12" fmla="*/ 0 w 34"/>
                <a:gd name="T13" fmla="*/ 7 h 63"/>
                <a:gd name="T14" fmla="*/ 0 w 34"/>
                <a:gd name="T15" fmla="*/ 7 h 63"/>
                <a:gd name="T16" fmla="*/ 0 60000 65536"/>
                <a:gd name="T17" fmla="*/ 0 60000 65536"/>
                <a:gd name="T18" fmla="*/ 0 60000 65536"/>
                <a:gd name="T19" fmla="*/ 0 60000 65536"/>
                <a:gd name="T20" fmla="*/ 0 60000 65536"/>
                <a:gd name="T21" fmla="*/ 0 60000 65536"/>
                <a:gd name="T22" fmla="*/ 0 60000 65536"/>
                <a:gd name="T23" fmla="*/ 0 60000 65536"/>
                <a:gd name="T24" fmla="*/ 0 w 34"/>
                <a:gd name="T25" fmla="*/ 0 h 63"/>
                <a:gd name="T26" fmla="*/ 34 w 34"/>
                <a:gd name="T27" fmla="*/ 63 h 6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4" h="63">
                  <a:moveTo>
                    <a:pt x="1" y="20"/>
                  </a:moveTo>
                  <a:lnTo>
                    <a:pt x="16" y="31"/>
                  </a:lnTo>
                  <a:lnTo>
                    <a:pt x="24" y="63"/>
                  </a:lnTo>
                  <a:lnTo>
                    <a:pt x="34" y="61"/>
                  </a:lnTo>
                  <a:lnTo>
                    <a:pt x="34" y="33"/>
                  </a:lnTo>
                  <a:lnTo>
                    <a:pt x="0" y="0"/>
                  </a:lnTo>
                  <a:lnTo>
                    <a:pt x="1"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28" name="Freeform 90">
              <a:extLst>
                <a:ext uri="{FF2B5EF4-FFF2-40B4-BE49-F238E27FC236}">
                  <a16:creationId xmlns:a16="http://schemas.microsoft.com/office/drawing/2014/main" id="{9019B45E-3B3C-4469-8378-3E582D48728F}"/>
                </a:ext>
              </a:extLst>
            </p:cNvPr>
            <p:cNvSpPr>
              <a:spLocks/>
            </p:cNvSpPr>
            <p:nvPr/>
          </p:nvSpPr>
          <p:spPr bwMode="auto">
            <a:xfrm>
              <a:off x="4691" y="1651"/>
              <a:ext cx="15" cy="6"/>
            </a:xfrm>
            <a:custGeom>
              <a:avLst/>
              <a:gdLst>
                <a:gd name="T0" fmla="*/ 0 w 43"/>
                <a:gd name="T1" fmla="*/ 1 h 17"/>
                <a:gd name="T2" fmla="*/ 13 w 43"/>
                <a:gd name="T3" fmla="*/ 0 h 17"/>
                <a:gd name="T4" fmla="*/ 15 w 43"/>
                <a:gd name="T5" fmla="*/ 6 h 17"/>
                <a:gd name="T6" fmla="*/ 0 w 43"/>
                <a:gd name="T7" fmla="*/ 5 h 17"/>
                <a:gd name="T8" fmla="*/ 0 w 43"/>
                <a:gd name="T9" fmla="*/ 1 h 17"/>
                <a:gd name="T10" fmla="*/ 0 w 43"/>
                <a:gd name="T11" fmla="*/ 1 h 17"/>
                <a:gd name="T12" fmla="*/ 0 60000 65536"/>
                <a:gd name="T13" fmla="*/ 0 60000 65536"/>
                <a:gd name="T14" fmla="*/ 0 60000 65536"/>
                <a:gd name="T15" fmla="*/ 0 60000 65536"/>
                <a:gd name="T16" fmla="*/ 0 60000 65536"/>
                <a:gd name="T17" fmla="*/ 0 60000 65536"/>
                <a:gd name="T18" fmla="*/ 0 w 43"/>
                <a:gd name="T19" fmla="*/ 0 h 17"/>
                <a:gd name="T20" fmla="*/ 43 w 43"/>
                <a:gd name="T21" fmla="*/ 17 h 17"/>
              </a:gdLst>
              <a:ahLst/>
              <a:cxnLst>
                <a:cxn ang="T12">
                  <a:pos x="T0" y="T1"/>
                </a:cxn>
                <a:cxn ang="T13">
                  <a:pos x="T2" y="T3"/>
                </a:cxn>
                <a:cxn ang="T14">
                  <a:pos x="T4" y="T5"/>
                </a:cxn>
                <a:cxn ang="T15">
                  <a:pos x="T6" y="T7"/>
                </a:cxn>
                <a:cxn ang="T16">
                  <a:pos x="T8" y="T9"/>
                </a:cxn>
                <a:cxn ang="T17">
                  <a:pos x="T10" y="T11"/>
                </a:cxn>
              </a:cxnLst>
              <a:rect l="T18" t="T19" r="T20" b="T21"/>
              <a:pathLst>
                <a:path w="43" h="17">
                  <a:moveTo>
                    <a:pt x="0" y="4"/>
                  </a:moveTo>
                  <a:lnTo>
                    <a:pt x="37" y="0"/>
                  </a:lnTo>
                  <a:lnTo>
                    <a:pt x="43" y="17"/>
                  </a:lnTo>
                  <a:lnTo>
                    <a:pt x="0" y="15"/>
                  </a:lnTo>
                  <a:lnTo>
                    <a:pt x="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29" name="Freeform 91">
              <a:extLst>
                <a:ext uri="{FF2B5EF4-FFF2-40B4-BE49-F238E27FC236}">
                  <a16:creationId xmlns:a16="http://schemas.microsoft.com/office/drawing/2014/main" id="{65AD36F1-B56D-4643-9C2F-497B63849CF6}"/>
                </a:ext>
              </a:extLst>
            </p:cNvPr>
            <p:cNvSpPr>
              <a:spLocks/>
            </p:cNvSpPr>
            <p:nvPr/>
          </p:nvSpPr>
          <p:spPr bwMode="auto">
            <a:xfrm>
              <a:off x="4642" y="1736"/>
              <a:ext cx="47" cy="31"/>
            </a:xfrm>
            <a:custGeom>
              <a:avLst/>
              <a:gdLst>
                <a:gd name="T0" fmla="*/ 4 w 142"/>
                <a:gd name="T1" fmla="*/ 20 h 93"/>
                <a:gd name="T2" fmla="*/ 20 w 142"/>
                <a:gd name="T3" fmla="*/ 14 h 93"/>
                <a:gd name="T4" fmla="*/ 32 w 142"/>
                <a:gd name="T5" fmla="*/ 10 h 93"/>
                <a:gd name="T6" fmla="*/ 47 w 142"/>
                <a:gd name="T7" fmla="*/ 0 h 93"/>
                <a:gd name="T8" fmla="*/ 42 w 142"/>
                <a:gd name="T9" fmla="*/ 12 h 93"/>
                <a:gd name="T10" fmla="*/ 31 w 142"/>
                <a:gd name="T11" fmla="*/ 23 h 93"/>
                <a:gd name="T12" fmla="*/ 13 w 142"/>
                <a:gd name="T13" fmla="*/ 31 h 93"/>
                <a:gd name="T14" fmla="*/ 0 w 142"/>
                <a:gd name="T15" fmla="*/ 14 h 93"/>
                <a:gd name="T16" fmla="*/ 4 w 142"/>
                <a:gd name="T17" fmla="*/ 20 h 93"/>
                <a:gd name="T18" fmla="*/ 4 w 142"/>
                <a:gd name="T19" fmla="*/ 20 h 9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2"/>
                <a:gd name="T31" fmla="*/ 0 h 93"/>
                <a:gd name="T32" fmla="*/ 142 w 142"/>
                <a:gd name="T33" fmla="*/ 93 h 9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2" h="93">
                  <a:moveTo>
                    <a:pt x="13" y="60"/>
                  </a:moveTo>
                  <a:lnTo>
                    <a:pt x="59" y="43"/>
                  </a:lnTo>
                  <a:lnTo>
                    <a:pt x="98" y="29"/>
                  </a:lnTo>
                  <a:lnTo>
                    <a:pt x="142" y="0"/>
                  </a:lnTo>
                  <a:lnTo>
                    <a:pt x="126" y="37"/>
                  </a:lnTo>
                  <a:lnTo>
                    <a:pt x="95" y="69"/>
                  </a:lnTo>
                  <a:lnTo>
                    <a:pt x="40" y="93"/>
                  </a:lnTo>
                  <a:lnTo>
                    <a:pt x="0" y="43"/>
                  </a:lnTo>
                  <a:lnTo>
                    <a:pt x="13" y="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30" name="Freeform 92">
              <a:extLst>
                <a:ext uri="{FF2B5EF4-FFF2-40B4-BE49-F238E27FC236}">
                  <a16:creationId xmlns:a16="http://schemas.microsoft.com/office/drawing/2014/main" id="{4DA7C330-8FB5-4474-B7B2-4BEEB1C18EA2}"/>
                </a:ext>
              </a:extLst>
            </p:cNvPr>
            <p:cNvSpPr>
              <a:spLocks/>
            </p:cNvSpPr>
            <p:nvPr/>
          </p:nvSpPr>
          <p:spPr bwMode="auto">
            <a:xfrm>
              <a:off x="4661" y="1718"/>
              <a:ext cx="45" cy="102"/>
            </a:xfrm>
            <a:custGeom>
              <a:avLst/>
              <a:gdLst>
                <a:gd name="T0" fmla="*/ 9 w 133"/>
                <a:gd name="T1" fmla="*/ 38 h 307"/>
                <a:gd name="T2" fmla="*/ 7 w 133"/>
                <a:gd name="T3" fmla="*/ 52 h 307"/>
                <a:gd name="T4" fmla="*/ 0 w 133"/>
                <a:gd name="T5" fmla="*/ 67 h 307"/>
                <a:gd name="T6" fmla="*/ 14 w 133"/>
                <a:gd name="T7" fmla="*/ 89 h 307"/>
                <a:gd name="T8" fmla="*/ 45 w 133"/>
                <a:gd name="T9" fmla="*/ 102 h 307"/>
                <a:gd name="T10" fmla="*/ 34 w 133"/>
                <a:gd name="T11" fmla="*/ 58 h 307"/>
                <a:gd name="T12" fmla="*/ 28 w 133"/>
                <a:gd name="T13" fmla="*/ 76 h 307"/>
                <a:gd name="T14" fmla="*/ 25 w 133"/>
                <a:gd name="T15" fmla="*/ 68 h 307"/>
                <a:gd name="T16" fmla="*/ 23 w 133"/>
                <a:gd name="T17" fmla="*/ 50 h 307"/>
                <a:gd name="T18" fmla="*/ 22 w 133"/>
                <a:gd name="T19" fmla="*/ 37 h 307"/>
                <a:gd name="T20" fmla="*/ 27 w 133"/>
                <a:gd name="T21" fmla="*/ 31 h 307"/>
                <a:gd name="T22" fmla="*/ 42 w 133"/>
                <a:gd name="T23" fmla="*/ 19 h 307"/>
                <a:gd name="T24" fmla="*/ 36 w 133"/>
                <a:gd name="T25" fmla="*/ 9 h 307"/>
                <a:gd name="T26" fmla="*/ 39 w 133"/>
                <a:gd name="T27" fmla="*/ 0 h 307"/>
                <a:gd name="T28" fmla="*/ 31 w 133"/>
                <a:gd name="T29" fmla="*/ 12 h 307"/>
                <a:gd name="T30" fmla="*/ 22 w 133"/>
                <a:gd name="T31" fmla="*/ 21 h 307"/>
                <a:gd name="T32" fmla="*/ 18 w 133"/>
                <a:gd name="T33" fmla="*/ 31 h 307"/>
                <a:gd name="T34" fmla="*/ 9 w 133"/>
                <a:gd name="T35" fmla="*/ 38 h 307"/>
                <a:gd name="T36" fmla="*/ 9 w 133"/>
                <a:gd name="T37" fmla="*/ 38 h 30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33"/>
                <a:gd name="T58" fmla="*/ 0 h 307"/>
                <a:gd name="T59" fmla="*/ 133 w 133"/>
                <a:gd name="T60" fmla="*/ 307 h 30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33" h="307">
                  <a:moveTo>
                    <a:pt x="27" y="113"/>
                  </a:moveTo>
                  <a:lnTo>
                    <a:pt x="21" y="157"/>
                  </a:lnTo>
                  <a:lnTo>
                    <a:pt x="0" y="202"/>
                  </a:lnTo>
                  <a:lnTo>
                    <a:pt x="40" y="267"/>
                  </a:lnTo>
                  <a:lnTo>
                    <a:pt x="133" y="307"/>
                  </a:lnTo>
                  <a:lnTo>
                    <a:pt x="101" y="174"/>
                  </a:lnTo>
                  <a:lnTo>
                    <a:pt x="84" y="228"/>
                  </a:lnTo>
                  <a:lnTo>
                    <a:pt x="74" y="204"/>
                  </a:lnTo>
                  <a:lnTo>
                    <a:pt x="68" y="149"/>
                  </a:lnTo>
                  <a:lnTo>
                    <a:pt x="64" y="112"/>
                  </a:lnTo>
                  <a:lnTo>
                    <a:pt x="81" y="92"/>
                  </a:lnTo>
                  <a:lnTo>
                    <a:pt x="123" y="58"/>
                  </a:lnTo>
                  <a:lnTo>
                    <a:pt x="106" y="26"/>
                  </a:lnTo>
                  <a:lnTo>
                    <a:pt x="116" y="0"/>
                  </a:lnTo>
                  <a:lnTo>
                    <a:pt x="91" y="35"/>
                  </a:lnTo>
                  <a:lnTo>
                    <a:pt x="66" y="63"/>
                  </a:lnTo>
                  <a:lnTo>
                    <a:pt x="54" y="92"/>
                  </a:lnTo>
                  <a:lnTo>
                    <a:pt x="27" y="1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31" name="Freeform 93">
              <a:extLst>
                <a:ext uri="{FF2B5EF4-FFF2-40B4-BE49-F238E27FC236}">
                  <a16:creationId xmlns:a16="http://schemas.microsoft.com/office/drawing/2014/main" id="{33D75111-7F17-42AA-AA18-FB50E628E187}"/>
                </a:ext>
              </a:extLst>
            </p:cNvPr>
            <p:cNvSpPr>
              <a:spLocks/>
            </p:cNvSpPr>
            <p:nvPr/>
          </p:nvSpPr>
          <p:spPr bwMode="auto">
            <a:xfrm>
              <a:off x="4688" y="1779"/>
              <a:ext cx="455" cy="156"/>
            </a:xfrm>
            <a:custGeom>
              <a:avLst/>
              <a:gdLst>
                <a:gd name="T0" fmla="*/ 0 w 1364"/>
                <a:gd name="T1" fmla="*/ 25 h 469"/>
                <a:gd name="T2" fmla="*/ 33 w 1364"/>
                <a:gd name="T3" fmla="*/ 66 h 469"/>
                <a:gd name="T4" fmla="*/ 56 w 1364"/>
                <a:gd name="T5" fmla="*/ 82 h 469"/>
                <a:gd name="T6" fmla="*/ 92 w 1364"/>
                <a:gd name="T7" fmla="*/ 110 h 469"/>
                <a:gd name="T8" fmla="*/ 188 w 1364"/>
                <a:gd name="T9" fmla="*/ 138 h 469"/>
                <a:gd name="T10" fmla="*/ 95 w 1364"/>
                <a:gd name="T11" fmla="*/ 119 h 469"/>
                <a:gd name="T12" fmla="*/ 116 w 1364"/>
                <a:gd name="T13" fmla="*/ 141 h 469"/>
                <a:gd name="T14" fmla="*/ 135 w 1364"/>
                <a:gd name="T15" fmla="*/ 150 h 469"/>
                <a:gd name="T16" fmla="*/ 205 w 1364"/>
                <a:gd name="T17" fmla="*/ 150 h 469"/>
                <a:gd name="T18" fmla="*/ 300 w 1364"/>
                <a:gd name="T19" fmla="*/ 156 h 469"/>
                <a:gd name="T20" fmla="*/ 335 w 1364"/>
                <a:gd name="T21" fmla="*/ 153 h 469"/>
                <a:gd name="T22" fmla="*/ 359 w 1364"/>
                <a:gd name="T23" fmla="*/ 146 h 469"/>
                <a:gd name="T24" fmla="*/ 399 w 1364"/>
                <a:gd name="T25" fmla="*/ 146 h 469"/>
                <a:gd name="T26" fmla="*/ 455 w 1364"/>
                <a:gd name="T27" fmla="*/ 147 h 469"/>
                <a:gd name="T28" fmla="*/ 434 w 1364"/>
                <a:gd name="T29" fmla="*/ 124 h 469"/>
                <a:gd name="T30" fmla="*/ 413 w 1364"/>
                <a:gd name="T31" fmla="*/ 128 h 469"/>
                <a:gd name="T32" fmla="*/ 353 w 1364"/>
                <a:gd name="T33" fmla="*/ 110 h 469"/>
                <a:gd name="T34" fmla="*/ 329 w 1364"/>
                <a:gd name="T35" fmla="*/ 103 h 469"/>
                <a:gd name="T36" fmla="*/ 264 w 1364"/>
                <a:gd name="T37" fmla="*/ 99 h 469"/>
                <a:gd name="T38" fmla="*/ 214 w 1364"/>
                <a:gd name="T39" fmla="*/ 91 h 469"/>
                <a:gd name="T40" fmla="*/ 130 w 1364"/>
                <a:gd name="T41" fmla="*/ 69 h 469"/>
                <a:gd name="T42" fmla="*/ 90 w 1364"/>
                <a:gd name="T43" fmla="*/ 66 h 469"/>
                <a:gd name="T44" fmla="*/ 51 w 1364"/>
                <a:gd name="T45" fmla="*/ 41 h 469"/>
                <a:gd name="T46" fmla="*/ 9 w 1364"/>
                <a:gd name="T47" fmla="*/ 0 h 469"/>
                <a:gd name="T48" fmla="*/ 47 w 1364"/>
                <a:gd name="T49" fmla="*/ 45 h 469"/>
                <a:gd name="T50" fmla="*/ 69 w 1364"/>
                <a:gd name="T51" fmla="*/ 74 h 469"/>
                <a:gd name="T52" fmla="*/ 38 w 1364"/>
                <a:gd name="T53" fmla="*/ 53 h 469"/>
                <a:gd name="T54" fmla="*/ 17 w 1364"/>
                <a:gd name="T55" fmla="*/ 29 h 469"/>
                <a:gd name="T56" fmla="*/ 0 w 1364"/>
                <a:gd name="T57" fmla="*/ 25 h 469"/>
                <a:gd name="T58" fmla="*/ 0 w 1364"/>
                <a:gd name="T59" fmla="*/ 25 h 46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64"/>
                <a:gd name="T91" fmla="*/ 0 h 469"/>
                <a:gd name="T92" fmla="*/ 1364 w 1364"/>
                <a:gd name="T93" fmla="*/ 469 h 46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64" h="469">
                  <a:moveTo>
                    <a:pt x="0" y="76"/>
                  </a:moveTo>
                  <a:lnTo>
                    <a:pt x="99" y="198"/>
                  </a:lnTo>
                  <a:lnTo>
                    <a:pt x="168" y="248"/>
                  </a:lnTo>
                  <a:lnTo>
                    <a:pt x="276" y="330"/>
                  </a:lnTo>
                  <a:lnTo>
                    <a:pt x="564" y="416"/>
                  </a:lnTo>
                  <a:lnTo>
                    <a:pt x="284" y="357"/>
                  </a:lnTo>
                  <a:lnTo>
                    <a:pt x="347" y="425"/>
                  </a:lnTo>
                  <a:lnTo>
                    <a:pt x="406" y="452"/>
                  </a:lnTo>
                  <a:lnTo>
                    <a:pt x="614" y="452"/>
                  </a:lnTo>
                  <a:lnTo>
                    <a:pt x="899" y="469"/>
                  </a:lnTo>
                  <a:lnTo>
                    <a:pt x="1003" y="461"/>
                  </a:lnTo>
                  <a:lnTo>
                    <a:pt x="1075" y="438"/>
                  </a:lnTo>
                  <a:lnTo>
                    <a:pt x="1197" y="438"/>
                  </a:lnTo>
                  <a:lnTo>
                    <a:pt x="1364" y="442"/>
                  </a:lnTo>
                  <a:lnTo>
                    <a:pt x="1301" y="374"/>
                  </a:lnTo>
                  <a:lnTo>
                    <a:pt x="1237" y="385"/>
                  </a:lnTo>
                  <a:lnTo>
                    <a:pt x="1057" y="330"/>
                  </a:lnTo>
                  <a:lnTo>
                    <a:pt x="985" y="311"/>
                  </a:lnTo>
                  <a:lnTo>
                    <a:pt x="791" y="298"/>
                  </a:lnTo>
                  <a:lnTo>
                    <a:pt x="642" y="275"/>
                  </a:lnTo>
                  <a:lnTo>
                    <a:pt x="389" y="208"/>
                  </a:lnTo>
                  <a:lnTo>
                    <a:pt x="271" y="198"/>
                  </a:lnTo>
                  <a:lnTo>
                    <a:pt x="154" y="122"/>
                  </a:lnTo>
                  <a:lnTo>
                    <a:pt x="27" y="0"/>
                  </a:lnTo>
                  <a:lnTo>
                    <a:pt x="141" y="135"/>
                  </a:lnTo>
                  <a:lnTo>
                    <a:pt x="208" y="221"/>
                  </a:lnTo>
                  <a:lnTo>
                    <a:pt x="113" y="158"/>
                  </a:lnTo>
                  <a:lnTo>
                    <a:pt x="50" y="86"/>
                  </a:lnTo>
                  <a:lnTo>
                    <a:pt x="0" y="7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32" name="Freeform 94">
              <a:extLst>
                <a:ext uri="{FF2B5EF4-FFF2-40B4-BE49-F238E27FC236}">
                  <a16:creationId xmlns:a16="http://schemas.microsoft.com/office/drawing/2014/main" id="{1326D884-A0FB-4091-A38A-547F77ED0D02}"/>
                </a:ext>
              </a:extLst>
            </p:cNvPr>
            <p:cNvSpPr>
              <a:spLocks/>
            </p:cNvSpPr>
            <p:nvPr/>
          </p:nvSpPr>
          <p:spPr bwMode="auto">
            <a:xfrm>
              <a:off x="5098" y="1634"/>
              <a:ext cx="242" cy="303"/>
            </a:xfrm>
            <a:custGeom>
              <a:avLst/>
              <a:gdLst>
                <a:gd name="T0" fmla="*/ 26 w 727"/>
                <a:gd name="T1" fmla="*/ 104 h 909"/>
                <a:gd name="T2" fmla="*/ 15 w 727"/>
                <a:gd name="T3" fmla="*/ 170 h 909"/>
                <a:gd name="T4" fmla="*/ 17 w 727"/>
                <a:gd name="T5" fmla="*/ 229 h 909"/>
                <a:gd name="T6" fmla="*/ 37 w 727"/>
                <a:gd name="T7" fmla="*/ 210 h 909"/>
                <a:gd name="T8" fmla="*/ 61 w 727"/>
                <a:gd name="T9" fmla="*/ 232 h 909"/>
                <a:gd name="T10" fmla="*/ 108 w 727"/>
                <a:gd name="T11" fmla="*/ 268 h 909"/>
                <a:gd name="T12" fmla="*/ 108 w 727"/>
                <a:gd name="T13" fmla="*/ 252 h 909"/>
                <a:gd name="T14" fmla="*/ 120 w 727"/>
                <a:gd name="T15" fmla="*/ 243 h 909"/>
                <a:gd name="T16" fmla="*/ 115 w 727"/>
                <a:gd name="T17" fmla="*/ 225 h 909"/>
                <a:gd name="T18" fmla="*/ 184 w 727"/>
                <a:gd name="T19" fmla="*/ 226 h 909"/>
                <a:gd name="T20" fmla="*/ 184 w 727"/>
                <a:gd name="T21" fmla="*/ 210 h 909"/>
                <a:gd name="T22" fmla="*/ 187 w 727"/>
                <a:gd name="T23" fmla="*/ 191 h 909"/>
                <a:gd name="T24" fmla="*/ 203 w 727"/>
                <a:gd name="T25" fmla="*/ 150 h 909"/>
                <a:gd name="T26" fmla="*/ 184 w 727"/>
                <a:gd name="T27" fmla="*/ 126 h 909"/>
                <a:gd name="T28" fmla="*/ 151 w 727"/>
                <a:gd name="T29" fmla="*/ 154 h 909"/>
                <a:gd name="T30" fmla="*/ 84 w 727"/>
                <a:gd name="T31" fmla="*/ 149 h 909"/>
                <a:gd name="T32" fmla="*/ 48 w 727"/>
                <a:gd name="T33" fmla="*/ 130 h 909"/>
                <a:gd name="T34" fmla="*/ 27 w 727"/>
                <a:gd name="T35" fmla="*/ 82 h 909"/>
                <a:gd name="T36" fmla="*/ 13 w 727"/>
                <a:gd name="T37" fmla="*/ 60 h 909"/>
                <a:gd name="T38" fmla="*/ 110 w 727"/>
                <a:gd name="T39" fmla="*/ 57 h 909"/>
                <a:gd name="T40" fmla="*/ 175 w 727"/>
                <a:gd name="T41" fmla="*/ 0 h 909"/>
                <a:gd name="T42" fmla="*/ 221 w 727"/>
                <a:gd name="T43" fmla="*/ 80 h 909"/>
                <a:gd name="T44" fmla="*/ 232 w 727"/>
                <a:gd name="T45" fmla="*/ 144 h 909"/>
                <a:gd name="T46" fmla="*/ 242 w 727"/>
                <a:gd name="T47" fmla="*/ 203 h 909"/>
                <a:gd name="T48" fmla="*/ 216 w 727"/>
                <a:gd name="T49" fmla="*/ 265 h 909"/>
                <a:gd name="T50" fmla="*/ 145 w 727"/>
                <a:gd name="T51" fmla="*/ 303 h 909"/>
                <a:gd name="T52" fmla="*/ 82 w 727"/>
                <a:gd name="T53" fmla="*/ 299 h 909"/>
                <a:gd name="T54" fmla="*/ 40 w 727"/>
                <a:gd name="T55" fmla="*/ 289 h 909"/>
                <a:gd name="T56" fmla="*/ 12 w 727"/>
                <a:gd name="T57" fmla="*/ 219 h 909"/>
                <a:gd name="T58" fmla="*/ 12 w 727"/>
                <a:gd name="T59" fmla="*/ 131 h 909"/>
                <a:gd name="T60" fmla="*/ 0 w 727"/>
                <a:gd name="T61" fmla="*/ 66 h 909"/>
                <a:gd name="T62" fmla="*/ 16 w 727"/>
                <a:gd name="T63" fmla="*/ 86 h 90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27"/>
                <a:gd name="T97" fmla="*/ 0 h 909"/>
                <a:gd name="T98" fmla="*/ 727 w 727"/>
                <a:gd name="T99" fmla="*/ 909 h 90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27" h="909">
                  <a:moveTo>
                    <a:pt x="49" y="258"/>
                  </a:moveTo>
                  <a:lnTo>
                    <a:pt x="79" y="311"/>
                  </a:lnTo>
                  <a:lnTo>
                    <a:pt x="58" y="393"/>
                  </a:lnTo>
                  <a:lnTo>
                    <a:pt x="45" y="511"/>
                  </a:lnTo>
                  <a:lnTo>
                    <a:pt x="49" y="647"/>
                  </a:lnTo>
                  <a:lnTo>
                    <a:pt x="51" y="687"/>
                  </a:lnTo>
                  <a:lnTo>
                    <a:pt x="98" y="664"/>
                  </a:lnTo>
                  <a:lnTo>
                    <a:pt x="112" y="629"/>
                  </a:lnTo>
                  <a:lnTo>
                    <a:pt x="151" y="646"/>
                  </a:lnTo>
                  <a:lnTo>
                    <a:pt x="184" y="696"/>
                  </a:lnTo>
                  <a:lnTo>
                    <a:pt x="256" y="787"/>
                  </a:lnTo>
                  <a:lnTo>
                    <a:pt x="323" y="805"/>
                  </a:lnTo>
                  <a:lnTo>
                    <a:pt x="239" y="723"/>
                  </a:lnTo>
                  <a:lnTo>
                    <a:pt x="323" y="755"/>
                  </a:lnTo>
                  <a:lnTo>
                    <a:pt x="243" y="652"/>
                  </a:lnTo>
                  <a:lnTo>
                    <a:pt x="361" y="728"/>
                  </a:lnTo>
                  <a:lnTo>
                    <a:pt x="392" y="710"/>
                  </a:lnTo>
                  <a:lnTo>
                    <a:pt x="346" y="675"/>
                  </a:lnTo>
                  <a:lnTo>
                    <a:pt x="455" y="692"/>
                  </a:lnTo>
                  <a:lnTo>
                    <a:pt x="554" y="679"/>
                  </a:lnTo>
                  <a:lnTo>
                    <a:pt x="372" y="591"/>
                  </a:lnTo>
                  <a:lnTo>
                    <a:pt x="554" y="629"/>
                  </a:lnTo>
                  <a:lnTo>
                    <a:pt x="500" y="594"/>
                  </a:lnTo>
                  <a:lnTo>
                    <a:pt x="563" y="574"/>
                  </a:lnTo>
                  <a:lnTo>
                    <a:pt x="575" y="502"/>
                  </a:lnTo>
                  <a:lnTo>
                    <a:pt x="609" y="451"/>
                  </a:lnTo>
                  <a:lnTo>
                    <a:pt x="593" y="402"/>
                  </a:lnTo>
                  <a:lnTo>
                    <a:pt x="552" y="377"/>
                  </a:lnTo>
                  <a:lnTo>
                    <a:pt x="510" y="398"/>
                  </a:lnTo>
                  <a:lnTo>
                    <a:pt x="455" y="462"/>
                  </a:lnTo>
                  <a:lnTo>
                    <a:pt x="306" y="462"/>
                  </a:lnTo>
                  <a:lnTo>
                    <a:pt x="252" y="448"/>
                  </a:lnTo>
                  <a:lnTo>
                    <a:pt x="165" y="425"/>
                  </a:lnTo>
                  <a:lnTo>
                    <a:pt x="144" y="390"/>
                  </a:lnTo>
                  <a:lnTo>
                    <a:pt x="91" y="293"/>
                  </a:lnTo>
                  <a:lnTo>
                    <a:pt x="82" y="245"/>
                  </a:lnTo>
                  <a:lnTo>
                    <a:pt x="69" y="231"/>
                  </a:lnTo>
                  <a:lnTo>
                    <a:pt x="38" y="181"/>
                  </a:lnTo>
                  <a:lnTo>
                    <a:pt x="229" y="208"/>
                  </a:lnTo>
                  <a:lnTo>
                    <a:pt x="329" y="172"/>
                  </a:lnTo>
                  <a:lnTo>
                    <a:pt x="460" y="86"/>
                  </a:lnTo>
                  <a:lnTo>
                    <a:pt x="527" y="0"/>
                  </a:lnTo>
                  <a:lnTo>
                    <a:pt x="589" y="43"/>
                  </a:lnTo>
                  <a:lnTo>
                    <a:pt x="665" y="241"/>
                  </a:lnTo>
                  <a:lnTo>
                    <a:pt x="694" y="336"/>
                  </a:lnTo>
                  <a:lnTo>
                    <a:pt x="698" y="432"/>
                  </a:lnTo>
                  <a:lnTo>
                    <a:pt x="721" y="502"/>
                  </a:lnTo>
                  <a:lnTo>
                    <a:pt x="727" y="610"/>
                  </a:lnTo>
                  <a:lnTo>
                    <a:pt x="707" y="695"/>
                  </a:lnTo>
                  <a:lnTo>
                    <a:pt x="649" y="794"/>
                  </a:lnTo>
                  <a:lnTo>
                    <a:pt x="567" y="855"/>
                  </a:lnTo>
                  <a:lnTo>
                    <a:pt x="437" y="909"/>
                  </a:lnTo>
                  <a:lnTo>
                    <a:pt x="319" y="909"/>
                  </a:lnTo>
                  <a:lnTo>
                    <a:pt x="247" y="896"/>
                  </a:lnTo>
                  <a:lnTo>
                    <a:pt x="175" y="887"/>
                  </a:lnTo>
                  <a:lnTo>
                    <a:pt x="121" y="868"/>
                  </a:lnTo>
                  <a:lnTo>
                    <a:pt x="49" y="787"/>
                  </a:lnTo>
                  <a:lnTo>
                    <a:pt x="35" y="656"/>
                  </a:lnTo>
                  <a:lnTo>
                    <a:pt x="22" y="538"/>
                  </a:lnTo>
                  <a:lnTo>
                    <a:pt x="35" y="393"/>
                  </a:lnTo>
                  <a:lnTo>
                    <a:pt x="49" y="307"/>
                  </a:lnTo>
                  <a:lnTo>
                    <a:pt x="0" y="199"/>
                  </a:lnTo>
                  <a:lnTo>
                    <a:pt x="39" y="235"/>
                  </a:lnTo>
                  <a:lnTo>
                    <a:pt x="49" y="2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33" name="Freeform 95">
              <a:extLst>
                <a:ext uri="{FF2B5EF4-FFF2-40B4-BE49-F238E27FC236}">
                  <a16:creationId xmlns:a16="http://schemas.microsoft.com/office/drawing/2014/main" id="{EEF4C8F3-CBC3-422F-A355-4EF386EFF793}"/>
                </a:ext>
              </a:extLst>
            </p:cNvPr>
            <p:cNvSpPr>
              <a:spLocks/>
            </p:cNvSpPr>
            <p:nvPr/>
          </p:nvSpPr>
          <p:spPr bwMode="auto">
            <a:xfrm>
              <a:off x="5111" y="1718"/>
              <a:ext cx="158" cy="126"/>
            </a:xfrm>
            <a:custGeom>
              <a:avLst/>
              <a:gdLst>
                <a:gd name="T0" fmla="*/ 0 w 476"/>
                <a:gd name="T1" fmla="*/ 0 h 376"/>
                <a:gd name="T2" fmla="*/ 16 w 476"/>
                <a:gd name="T3" fmla="*/ 37 h 376"/>
                <a:gd name="T4" fmla="*/ 41 w 476"/>
                <a:gd name="T5" fmla="*/ 64 h 376"/>
                <a:gd name="T6" fmla="*/ 45 w 476"/>
                <a:gd name="T7" fmla="*/ 85 h 376"/>
                <a:gd name="T8" fmla="*/ 50 w 476"/>
                <a:gd name="T9" fmla="*/ 105 h 376"/>
                <a:gd name="T10" fmla="*/ 90 w 476"/>
                <a:gd name="T11" fmla="*/ 122 h 376"/>
                <a:gd name="T12" fmla="*/ 127 w 476"/>
                <a:gd name="T13" fmla="*/ 126 h 376"/>
                <a:gd name="T14" fmla="*/ 80 w 476"/>
                <a:gd name="T15" fmla="*/ 106 h 376"/>
                <a:gd name="T16" fmla="*/ 90 w 476"/>
                <a:gd name="T17" fmla="*/ 106 h 376"/>
                <a:gd name="T18" fmla="*/ 146 w 476"/>
                <a:gd name="T19" fmla="*/ 114 h 376"/>
                <a:gd name="T20" fmla="*/ 82 w 476"/>
                <a:gd name="T21" fmla="*/ 88 h 376"/>
                <a:gd name="T22" fmla="*/ 133 w 476"/>
                <a:gd name="T23" fmla="*/ 91 h 376"/>
                <a:gd name="T24" fmla="*/ 158 w 476"/>
                <a:gd name="T25" fmla="*/ 79 h 376"/>
                <a:gd name="T26" fmla="*/ 110 w 476"/>
                <a:gd name="T27" fmla="*/ 79 h 376"/>
                <a:gd name="T28" fmla="*/ 84 w 476"/>
                <a:gd name="T29" fmla="*/ 72 h 376"/>
                <a:gd name="T30" fmla="*/ 52 w 476"/>
                <a:gd name="T31" fmla="*/ 58 h 376"/>
                <a:gd name="T32" fmla="*/ 93 w 476"/>
                <a:gd name="T33" fmla="*/ 67 h 376"/>
                <a:gd name="T34" fmla="*/ 44 w 476"/>
                <a:gd name="T35" fmla="*/ 52 h 376"/>
                <a:gd name="T36" fmla="*/ 20 w 476"/>
                <a:gd name="T37" fmla="*/ 29 h 376"/>
                <a:gd name="T38" fmla="*/ 0 w 476"/>
                <a:gd name="T39" fmla="*/ 0 h 376"/>
                <a:gd name="T40" fmla="*/ 0 w 476"/>
                <a:gd name="T41" fmla="*/ 0 h 37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76"/>
                <a:gd name="T64" fmla="*/ 0 h 376"/>
                <a:gd name="T65" fmla="*/ 476 w 476"/>
                <a:gd name="T66" fmla="*/ 376 h 37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76" h="376">
                  <a:moveTo>
                    <a:pt x="0" y="0"/>
                  </a:moveTo>
                  <a:lnTo>
                    <a:pt x="47" y="109"/>
                  </a:lnTo>
                  <a:lnTo>
                    <a:pt x="123" y="190"/>
                  </a:lnTo>
                  <a:lnTo>
                    <a:pt x="137" y="254"/>
                  </a:lnTo>
                  <a:lnTo>
                    <a:pt x="150" y="312"/>
                  </a:lnTo>
                  <a:lnTo>
                    <a:pt x="272" y="363"/>
                  </a:lnTo>
                  <a:lnTo>
                    <a:pt x="382" y="376"/>
                  </a:lnTo>
                  <a:lnTo>
                    <a:pt x="241" y="317"/>
                  </a:lnTo>
                  <a:lnTo>
                    <a:pt x="272" y="317"/>
                  </a:lnTo>
                  <a:lnTo>
                    <a:pt x="439" y="340"/>
                  </a:lnTo>
                  <a:lnTo>
                    <a:pt x="248" y="264"/>
                  </a:lnTo>
                  <a:lnTo>
                    <a:pt x="400" y="271"/>
                  </a:lnTo>
                  <a:lnTo>
                    <a:pt x="476" y="236"/>
                  </a:lnTo>
                  <a:lnTo>
                    <a:pt x="331" y="236"/>
                  </a:lnTo>
                  <a:lnTo>
                    <a:pt x="254" y="216"/>
                  </a:lnTo>
                  <a:lnTo>
                    <a:pt x="156" y="173"/>
                  </a:lnTo>
                  <a:lnTo>
                    <a:pt x="281" y="199"/>
                  </a:lnTo>
                  <a:lnTo>
                    <a:pt x="133" y="155"/>
                  </a:lnTo>
                  <a:lnTo>
                    <a:pt x="60" y="87"/>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34" name="Freeform 96">
              <a:extLst>
                <a:ext uri="{FF2B5EF4-FFF2-40B4-BE49-F238E27FC236}">
                  <a16:creationId xmlns:a16="http://schemas.microsoft.com/office/drawing/2014/main" id="{976F5276-C981-4E90-A4B1-811A97BAB75A}"/>
                </a:ext>
              </a:extLst>
            </p:cNvPr>
            <p:cNvSpPr>
              <a:spLocks/>
            </p:cNvSpPr>
            <p:nvPr/>
          </p:nvSpPr>
          <p:spPr bwMode="auto">
            <a:xfrm>
              <a:off x="5152" y="1363"/>
              <a:ext cx="238" cy="283"/>
            </a:xfrm>
            <a:custGeom>
              <a:avLst/>
              <a:gdLst>
                <a:gd name="T0" fmla="*/ 137 w 714"/>
                <a:gd name="T1" fmla="*/ 283 h 851"/>
                <a:gd name="T2" fmla="*/ 91 w 714"/>
                <a:gd name="T3" fmla="*/ 240 h 851"/>
                <a:gd name="T4" fmla="*/ 55 w 714"/>
                <a:gd name="T5" fmla="*/ 207 h 851"/>
                <a:gd name="T6" fmla="*/ 33 w 714"/>
                <a:gd name="T7" fmla="*/ 179 h 851"/>
                <a:gd name="T8" fmla="*/ 33 w 714"/>
                <a:gd name="T9" fmla="*/ 169 h 851"/>
                <a:gd name="T10" fmla="*/ 43 w 714"/>
                <a:gd name="T11" fmla="*/ 169 h 851"/>
                <a:gd name="T12" fmla="*/ 59 w 714"/>
                <a:gd name="T13" fmla="*/ 169 h 851"/>
                <a:gd name="T14" fmla="*/ 90 w 714"/>
                <a:gd name="T15" fmla="*/ 160 h 851"/>
                <a:gd name="T16" fmla="*/ 112 w 714"/>
                <a:gd name="T17" fmla="*/ 151 h 851"/>
                <a:gd name="T18" fmla="*/ 129 w 714"/>
                <a:gd name="T19" fmla="*/ 137 h 851"/>
                <a:gd name="T20" fmla="*/ 150 w 714"/>
                <a:gd name="T21" fmla="*/ 115 h 851"/>
                <a:gd name="T22" fmla="*/ 188 w 714"/>
                <a:gd name="T23" fmla="*/ 93 h 851"/>
                <a:gd name="T24" fmla="*/ 226 w 714"/>
                <a:gd name="T25" fmla="*/ 60 h 851"/>
                <a:gd name="T26" fmla="*/ 238 w 714"/>
                <a:gd name="T27" fmla="*/ 50 h 851"/>
                <a:gd name="T28" fmla="*/ 238 w 714"/>
                <a:gd name="T29" fmla="*/ 30 h 851"/>
                <a:gd name="T30" fmla="*/ 227 w 714"/>
                <a:gd name="T31" fmla="*/ 11 h 851"/>
                <a:gd name="T32" fmla="*/ 217 w 714"/>
                <a:gd name="T33" fmla="*/ 0 h 851"/>
                <a:gd name="T34" fmla="*/ 221 w 714"/>
                <a:gd name="T35" fmla="*/ 19 h 851"/>
                <a:gd name="T36" fmla="*/ 207 w 714"/>
                <a:gd name="T37" fmla="*/ 32 h 851"/>
                <a:gd name="T38" fmla="*/ 229 w 714"/>
                <a:gd name="T39" fmla="*/ 31 h 851"/>
                <a:gd name="T40" fmla="*/ 234 w 714"/>
                <a:gd name="T41" fmla="*/ 34 h 851"/>
                <a:gd name="T42" fmla="*/ 208 w 714"/>
                <a:gd name="T43" fmla="*/ 45 h 851"/>
                <a:gd name="T44" fmla="*/ 166 w 714"/>
                <a:gd name="T45" fmla="*/ 65 h 851"/>
                <a:gd name="T46" fmla="*/ 121 w 714"/>
                <a:gd name="T47" fmla="*/ 92 h 851"/>
                <a:gd name="T48" fmla="*/ 77 w 714"/>
                <a:gd name="T49" fmla="*/ 111 h 851"/>
                <a:gd name="T50" fmla="*/ 47 w 714"/>
                <a:gd name="T51" fmla="*/ 130 h 851"/>
                <a:gd name="T52" fmla="*/ 89 w 714"/>
                <a:gd name="T53" fmla="*/ 124 h 851"/>
                <a:gd name="T54" fmla="*/ 171 w 714"/>
                <a:gd name="T55" fmla="*/ 85 h 851"/>
                <a:gd name="T56" fmla="*/ 109 w 714"/>
                <a:gd name="T57" fmla="*/ 125 h 851"/>
                <a:gd name="T58" fmla="*/ 69 w 714"/>
                <a:gd name="T59" fmla="*/ 143 h 851"/>
                <a:gd name="T60" fmla="*/ 34 w 714"/>
                <a:gd name="T61" fmla="*/ 145 h 851"/>
                <a:gd name="T62" fmla="*/ 37 w 714"/>
                <a:gd name="T63" fmla="*/ 123 h 851"/>
                <a:gd name="T64" fmla="*/ 12 w 714"/>
                <a:gd name="T65" fmla="*/ 136 h 851"/>
                <a:gd name="T66" fmla="*/ 0 w 714"/>
                <a:gd name="T67" fmla="*/ 151 h 851"/>
                <a:gd name="T68" fmla="*/ 11 w 714"/>
                <a:gd name="T69" fmla="*/ 179 h 851"/>
                <a:gd name="T70" fmla="*/ 33 w 714"/>
                <a:gd name="T71" fmla="*/ 218 h 851"/>
                <a:gd name="T72" fmla="*/ 75 w 714"/>
                <a:gd name="T73" fmla="*/ 242 h 851"/>
                <a:gd name="T74" fmla="*/ 109 w 714"/>
                <a:gd name="T75" fmla="*/ 274 h 851"/>
                <a:gd name="T76" fmla="*/ 137 w 714"/>
                <a:gd name="T77" fmla="*/ 283 h 851"/>
                <a:gd name="T78" fmla="*/ 137 w 714"/>
                <a:gd name="T79" fmla="*/ 283 h 851"/>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714"/>
                <a:gd name="T121" fmla="*/ 0 h 851"/>
                <a:gd name="T122" fmla="*/ 714 w 714"/>
                <a:gd name="T123" fmla="*/ 851 h 851"/>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714" h="851">
                  <a:moveTo>
                    <a:pt x="411" y="851"/>
                  </a:moveTo>
                  <a:lnTo>
                    <a:pt x="273" y="722"/>
                  </a:lnTo>
                  <a:lnTo>
                    <a:pt x="165" y="623"/>
                  </a:lnTo>
                  <a:lnTo>
                    <a:pt x="98" y="538"/>
                  </a:lnTo>
                  <a:lnTo>
                    <a:pt x="99" y="507"/>
                  </a:lnTo>
                  <a:lnTo>
                    <a:pt x="128" y="507"/>
                  </a:lnTo>
                  <a:lnTo>
                    <a:pt x="177" y="507"/>
                  </a:lnTo>
                  <a:lnTo>
                    <a:pt x="271" y="482"/>
                  </a:lnTo>
                  <a:lnTo>
                    <a:pt x="335" y="455"/>
                  </a:lnTo>
                  <a:lnTo>
                    <a:pt x="388" y="413"/>
                  </a:lnTo>
                  <a:lnTo>
                    <a:pt x="449" y="346"/>
                  </a:lnTo>
                  <a:lnTo>
                    <a:pt x="563" y="281"/>
                  </a:lnTo>
                  <a:lnTo>
                    <a:pt x="678" y="181"/>
                  </a:lnTo>
                  <a:lnTo>
                    <a:pt x="714" y="149"/>
                  </a:lnTo>
                  <a:lnTo>
                    <a:pt x="714" y="90"/>
                  </a:lnTo>
                  <a:lnTo>
                    <a:pt x="682" y="32"/>
                  </a:lnTo>
                  <a:lnTo>
                    <a:pt x="650" y="0"/>
                  </a:lnTo>
                  <a:lnTo>
                    <a:pt x="663" y="56"/>
                  </a:lnTo>
                  <a:lnTo>
                    <a:pt x="620" y="96"/>
                  </a:lnTo>
                  <a:lnTo>
                    <a:pt x="688" y="93"/>
                  </a:lnTo>
                  <a:lnTo>
                    <a:pt x="701" y="101"/>
                  </a:lnTo>
                  <a:lnTo>
                    <a:pt x="623" y="136"/>
                  </a:lnTo>
                  <a:lnTo>
                    <a:pt x="498" y="195"/>
                  </a:lnTo>
                  <a:lnTo>
                    <a:pt x="362" y="278"/>
                  </a:lnTo>
                  <a:lnTo>
                    <a:pt x="231" y="334"/>
                  </a:lnTo>
                  <a:lnTo>
                    <a:pt x="141" y="390"/>
                  </a:lnTo>
                  <a:lnTo>
                    <a:pt x="267" y="372"/>
                  </a:lnTo>
                  <a:lnTo>
                    <a:pt x="514" y="257"/>
                  </a:lnTo>
                  <a:lnTo>
                    <a:pt x="326" y="376"/>
                  </a:lnTo>
                  <a:lnTo>
                    <a:pt x="208" y="431"/>
                  </a:lnTo>
                  <a:lnTo>
                    <a:pt x="101" y="435"/>
                  </a:lnTo>
                  <a:lnTo>
                    <a:pt x="112" y="370"/>
                  </a:lnTo>
                  <a:lnTo>
                    <a:pt x="35" y="409"/>
                  </a:lnTo>
                  <a:lnTo>
                    <a:pt x="0" y="455"/>
                  </a:lnTo>
                  <a:lnTo>
                    <a:pt x="32" y="538"/>
                  </a:lnTo>
                  <a:lnTo>
                    <a:pt x="99" y="656"/>
                  </a:lnTo>
                  <a:lnTo>
                    <a:pt x="226" y="728"/>
                  </a:lnTo>
                  <a:lnTo>
                    <a:pt x="327" y="824"/>
                  </a:lnTo>
                  <a:lnTo>
                    <a:pt x="411" y="85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35" name="Freeform 97">
              <a:extLst>
                <a:ext uri="{FF2B5EF4-FFF2-40B4-BE49-F238E27FC236}">
                  <a16:creationId xmlns:a16="http://schemas.microsoft.com/office/drawing/2014/main" id="{1427EFA8-F146-47BF-9404-352BC6947073}"/>
                </a:ext>
              </a:extLst>
            </p:cNvPr>
            <p:cNvSpPr>
              <a:spLocks/>
            </p:cNvSpPr>
            <p:nvPr/>
          </p:nvSpPr>
          <p:spPr bwMode="auto">
            <a:xfrm>
              <a:off x="5039" y="1463"/>
              <a:ext cx="77" cy="257"/>
            </a:xfrm>
            <a:custGeom>
              <a:avLst/>
              <a:gdLst>
                <a:gd name="T0" fmla="*/ 64 w 231"/>
                <a:gd name="T1" fmla="*/ 248 h 771"/>
                <a:gd name="T2" fmla="*/ 47 w 231"/>
                <a:gd name="T3" fmla="*/ 209 h 771"/>
                <a:gd name="T4" fmla="*/ 40 w 231"/>
                <a:gd name="T5" fmla="*/ 186 h 771"/>
                <a:gd name="T6" fmla="*/ 31 w 231"/>
                <a:gd name="T7" fmla="*/ 158 h 771"/>
                <a:gd name="T8" fmla="*/ 25 w 231"/>
                <a:gd name="T9" fmla="*/ 138 h 771"/>
                <a:gd name="T10" fmla="*/ 17 w 231"/>
                <a:gd name="T11" fmla="*/ 113 h 771"/>
                <a:gd name="T12" fmla="*/ 5 w 231"/>
                <a:gd name="T13" fmla="*/ 81 h 771"/>
                <a:gd name="T14" fmla="*/ 0 w 231"/>
                <a:gd name="T15" fmla="*/ 59 h 771"/>
                <a:gd name="T16" fmla="*/ 2 w 231"/>
                <a:gd name="T17" fmla="*/ 38 h 771"/>
                <a:gd name="T18" fmla="*/ 12 w 231"/>
                <a:gd name="T19" fmla="*/ 19 h 771"/>
                <a:gd name="T20" fmla="*/ 30 w 231"/>
                <a:gd name="T21" fmla="*/ 0 h 771"/>
                <a:gd name="T22" fmla="*/ 26 w 231"/>
                <a:gd name="T23" fmla="*/ 24 h 771"/>
                <a:gd name="T24" fmla="*/ 22 w 231"/>
                <a:gd name="T25" fmla="*/ 47 h 771"/>
                <a:gd name="T26" fmla="*/ 14 w 231"/>
                <a:gd name="T27" fmla="*/ 38 h 771"/>
                <a:gd name="T28" fmla="*/ 12 w 231"/>
                <a:gd name="T29" fmla="*/ 54 h 771"/>
                <a:gd name="T30" fmla="*/ 24 w 231"/>
                <a:gd name="T31" fmla="*/ 67 h 771"/>
                <a:gd name="T32" fmla="*/ 38 w 231"/>
                <a:gd name="T33" fmla="*/ 83 h 771"/>
                <a:gd name="T34" fmla="*/ 31 w 231"/>
                <a:gd name="T35" fmla="*/ 126 h 771"/>
                <a:gd name="T36" fmla="*/ 31 w 231"/>
                <a:gd name="T37" fmla="*/ 145 h 771"/>
                <a:gd name="T38" fmla="*/ 48 w 231"/>
                <a:gd name="T39" fmla="*/ 190 h 771"/>
                <a:gd name="T40" fmla="*/ 77 w 231"/>
                <a:gd name="T41" fmla="*/ 257 h 771"/>
                <a:gd name="T42" fmla="*/ 64 w 231"/>
                <a:gd name="T43" fmla="*/ 248 h 771"/>
                <a:gd name="T44" fmla="*/ 64 w 231"/>
                <a:gd name="T45" fmla="*/ 248 h 77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31"/>
                <a:gd name="T70" fmla="*/ 0 h 771"/>
                <a:gd name="T71" fmla="*/ 231 w 231"/>
                <a:gd name="T72" fmla="*/ 771 h 77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31" h="771">
                  <a:moveTo>
                    <a:pt x="191" y="745"/>
                  </a:moveTo>
                  <a:lnTo>
                    <a:pt x="140" y="628"/>
                  </a:lnTo>
                  <a:lnTo>
                    <a:pt x="119" y="559"/>
                  </a:lnTo>
                  <a:lnTo>
                    <a:pt x="92" y="473"/>
                  </a:lnTo>
                  <a:lnTo>
                    <a:pt x="76" y="414"/>
                  </a:lnTo>
                  <a:lnTo>
                    <a:pt x="52" y="338"/>
                  </a:lnTo>
                  <a:lnTo>
                    <a:pt x="16" y="242"/>
                  </a:lnTo>
                  <a:lnTo>
                    <a:pt x="0" y="176"/>
                  </a:lnTo>
                  <a:lnTo>
                    <a:pt x="6" y="114"/>
                  </a:lnTo>
                  <a:lnTo>
                    <a:pt x="36" y="58"/>
                  </a:lnTo>
                  <a:lnTo>
                    <a:pt x="89" y="0"/>
                  </a:lnTo>
                  <a:lnTo>
                    <a:pt x="79" y="72"/>
                  </a:lnTo>
                  <a:lnTo>
                    <a:pt x="65" y="140"/>
                  </a:lnTo>
                  <a:lnTo>
                    <a:pt x="43" y="114"/>
                  </a:lnTo>
                  <a:lnTo>
                    <a:pt x="36" y="163"/>
                  </a:lnTo>
                  <a:lnTo>
                    <a:pt x="72" y="200"/>
                  </a:lnTo>
                  <a:lnTo>
                    <a:pt x="115" y="249"/>
                  </a:lnTo>
                  <a:lnTo>
                    <a:pt x="94" y="377"/>
                  </a:lnTo>
                  <a:lnTo>
                    <a:pt x="94" y="434"/>
                  </a:lnTo>
                  <a:lnTo>
                    <a:pt x="144" y="570"/>
                  </a:lnTo>
                  <a:lnTo>
                    <a:pt x="231" y="771"/>
                  </a:lnTo>
                  <a:lnTo>
                    <a:pt x="191" y="74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36" name="Freeform 98">
              <a:extLst>
                <a:ext uri="{FF2B5EF4-FFF2-40B4-BE49-F238E27FC236}">
                  <a16:creationId xmlns:a16="http://schemas.microsoft.com/office/drawing/2014/main" id="{C761EE57-BB7B-4175-B7DB-BBB45995FF6F}"/>
                </a:ext>
              </a:extLst>
            </p:cNvPr>
            <p:cNvSpPr>
              <a:spLocks/>
            </p:cNvSpPr>
            <p:nvPr/>
          </p:nvSpPr>
          <p:spPr bwMode="auto">
            <a:xfrm>
              <a:off x="5049" y="1475"/>
              <a:ext cx="195" cy="222"/>
            </a:xfrm>
            <a:custGeom>
              <a:avLst/>
              <a:gdLst>
                <a:gd name="T0" fmla="*/ 0 w 583"/>
                <a:gd name="T1" fmla="*/ 72 h 666"/>
                <a:gd name="T2" fmla="*/ 11 w 583"/>
                <a:gd name="T3" fmla="*/ 51 h 666"/>
                <a:gd name="T4" fmla="*/ 23 w 583"/>
                <a:gd name="T5" fmla="*/ 61 h 666"/>
                <a:gd name="T6" fmla="*/ 39 w 583"/>
                <a:gd name="T7" fmla="*/ 45 h 666"/>
                <a:gd name="T8" fmla="*/ 50 w 583"/>
                <a:gd name="T9" fmla="*/ 25 h 666"/>
                <a:gd name="T10" fmla="*/ 53 w 583"/>
                <a:gd name="T11" fmla="*/ 13 h 666"/>
                <a:gd name="T12" fmla="*/ 70 w 583"/>
                <a:gd name="T13" fmla="*/ 8 h 666"/>
                <a:gd name="T14" fmla="*/ 88 w 583"/>
                <a:gd name="T15" fmla="*/ 0 h 666"/>
                <a:gd name="T16" fmla="*/ 85 w 583"/>
                <a:gd name="T17" fmla="*/ 16 h 666"/>
                <a:gd name="T18" fmla="*/ 99 w 583"/>
                <a:gd name="T19" fmla="*/ 19 h 666"/>
                <a:gd name="T20" fmla="*/ 136 w 583"/>
                <a:gd name="T21" fmla="*/ 95 h 666"/>
                <a:gd name="T22" fmla="*/ 174 w 583"/>
                <a:gd name="T23" fmla="*/ 166 h 666"/>
                <a:gd name="T24" fmla="*/ 130 w 583"/>
                <a:gd name="T25" fmla="*/ 125 h 666"/>
                <a:gd name="T26" fmla="*/ 105 w 583"/>
                <a:gd name="T27" fmla="*/ 70 h 666"/>
                <a:gd name="T28" fmla="*/ 87 w 583"/>
                <a:gd name="T29" fmla="*/ 85 h 666"/>
                <a:gd name="T30" fmla="*/ 116 w 583"/>
                <a:gd name="T31" fmla="*/ 134 h 666"/>
                <a:gd name="T32" fmla="*/ 195 w 583"/>
                <a:gd name="T33" fmla="*/ 187 h 666"/>
                <a:gd name="T34" fmla="*/ 157 w 583"/>
                <a:gd name="T35" fmla="*/ 210 h 666"/>
                <a:gd name="T36" fmla="*/ 117 w 583"/>
                <a:gd name="T37" fmla="*/ 222 h 666"/>
                <a:gd name="T38" fmla="*/ 82 w 583"/>
                <a:gd name="T39" fmla="*/ 218 h 666"/>
                <a:gd name="T40" fmla="*/ 50 w 583"/>
                <a:gd name="T41" fmla="*/ 215 h 666"/>
                <a:gd name="T42" fmla="*/ 33 w 583"/>
                <a:gd name="T43" fmla="*/ 131 h 666"/>
                <a:gd name="T44" fmla="*/ 30 w 583"/>
                <a:gd name="T45" fmla="*/ 81 h 666"/>
                <a:gd name="T46" fmla="*/ 0 w 583"/>
                <a:gd name="T47" fmla="*/ 72 h 666"/>
                <a:gd name="T48" fmla="*/ 0 w 583"/>
                <a:gd name="T49" fmla="*/ 72 h 66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83"/>
                <a:gd name="T76" fmla="*/ 0 h 666"/>
                <a:gd name="T77" fmla="*/ 583 w 583"/>
                <a:gd name="T78" fmla="*/ 666 h 66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83" h="666">
                  <a:moveTo>
                    <a:pt x="0" y="217"/>
                  </a:moveTo>
                  <a:lnTo>
                    <a:pt x="33" y="152"/>
                  </a:lnTo>
                  <a:lnTo>
                    <a:pt x="70" y="182"/>
                  </a:lnTo>
                  <a:lnTo>
                    <a:pt x="118" y="136"/>
                  </a:lnTo>
                  <a:lnTo>
                    <a:pt x="148" y="75"/>
                  </a:lnTo>
                  <a:lnTo>
                    <a:pt x="158" y="40"/>
                  </a:lnTo>
                  <a:lnTo>
                    <a:pt x="208" y="24"/>
                  </a:lnTo>
                  <a:lnTo>
                    <a:pt x="263" y="0"/>
                  </a:lnTo>
                  <a:lnTo>
                    <a:pt x="253" y="49"/>
                  </a:lnTo>
                  <a:lnTo>
                    <a:pt x="297" y="57"/>
                  </a:lnTo>
                  <a:lnTo>
                    <a:pt x="408" y="284"/>
                  </a:lnTo>
                  <a:lnTo>
                    <a:pt x="520" y="499"/>
                  </a:lnTo>
                  <a:lnTo>
                    <a:pt x="390" y="376"/>
                  </a:lnTo>
                  <a:lnTo>
                    <a:pt x="314" y="211"/>
                  </a:lnTo>
                  <a:lnTo>
                    <a:pt x="260" y="254"/>
                  </a:lnTo>
                  <a:lnTo>
                    <a:pt x="347" y="403"/>
                  </a:lnTo>
                  <a:lnTo>
                    <a:pt x="583" y="561"/>
                  </a:lnTo>
                  <a:lnTo>
                    <a:pt x="468" y="631"/>
                  </a:lnTo>
                  <a:lnTo>
                    <a:pt x="350" y="666"/>
                  </a:lnTo>
                  <a:lnTo>
                    <a:pt x="245" y="653"/>
                  </a:lnTo>
                  <a:lnTo>
                    <a:pt x="148" y="646"/>
                  </a:lnTo>
                  <a:lnTo>
                    <a:pt x="100" y="392"/>
                  </a:lnTo>
                  <a:lnTo>
                    <a:pt x="90" y="244"/>
                  </a:lnTo>
                  <a:lnTo>
                    <a:pt x="0" y="2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37" name="Freeform 99">
              <a:extLst>
                <a:ext uri="{FF2B5EF4-FFF2-40B4-BE49-F238E27FC236}">
                  <a16:creationId xmlns:a16="http://schemas.microsoft.com/office/drawing/2014/main" id="{47378C90-F6C3-4024-900A-4A585D5F5186}"/>
                </a:ext>
              </a:extLst>
            </p:cNvPr>
            <p:cNvSpPr>
              <a:spLocks/>
            </p:cNvSpPr>
            <p:nvPr/>
          </p:nvSpPr>
          <p:spPr bwMode="auto">
            <a:xfrm>
              <a:off x="5116" y="1315"/>
              <a:ext cx="266" cy="124"/>
            </a:xfrm>
            <a:custGeom>
              <a:avLst/>
              <a:gdLst>
                <a:gd name="T0" fmla="*/ 3 w 800"/>
                <a:gd name="T1" fmla="*/ 121 h 370"/>
                <a:gd name="T2" fmla="*/ 25 w 800"/>
                <a:gd name="T3" fmla="*/ 124 h 370"/>
                <a:gd name="T4" fmla="*/ 66 w 800"/>
                <a:gd name="T5" fmla="*/ 109 h 370"/>
                <a:gd name="T6" fmla="*/ 107 w 800"/>
                <a:gd name="T7" fmla="*/ 91 h 370"/>
                <a:gd name="T8" fmla="*/ 145 w 800"/>
                <a:gd name="T9" fmla="*/ 78 h 370"/>
                <a:gd name="T10" fmla="*/ 198 w 800"/>
                <a:gd name="T11" fmla="*/ 64 h 370"/>
                <a:gd name="T12" fmla="*/ 237 w 800"/>
                <a:gd name="T13" fmla="*/ 46 h 370"/>
                <a:gd name="T14" fmla="*/ 237 w 800"/>
                <a:gd name="T15" fmla="*/ 37 h 370"/>
                <a:gd name="T16" fmla="*/ 266 w 800"/>
                <a:gd name="T17" fmla="*/ 10 h 370"/>
                <a:gd name="T18" fmla="*/ 259 w 800"/>
                <a:gd name="T19" fmla="*/ 0 h 370"/>
                <a:gd name="T20" fmla="*/ 247 w 800"/>
                <a:gd name="T21" fmla="*/ 11 h 370"/>
                <a:gd name="T22" fmla="*/ 213 w 800"/>
                <a:gd name="T23" fmla="*/ 35 h 370"/>
                <a:gd name="T24" fmla="*/ 189 w 800"/>
                <a:gd name="T25" fmla="*/ 49 h 370"/>
                <a:gd name="T26" fmla="*/ 161 w 800"/>
                <a:gd name="T27" fmla="*/ 49 h 370"/>
                <a:gd name="T28" fmla="*/ 110 w 800"/>
                <a:gd name="T29" fmla="*/ 64 h 370"/>
                <a:gd name="T30" fmla="*/ 100 w 800"/>
                <a:gd name="T31" fmla="*/ 85 h 370"/>
                <a:gd name="T32" fmla="*/ 49 w 800"/>
                <a:gd name="T33" fmla="*/ 104 h 370"/>
                <a:gd name="T34" fmla="*/ 48 w 800"/>
                <a:gd name="T35" fmla="*/ 83 h 370"/>
                <a:gd name="T36" fmla="*/ 52 w 800"/>
                <a:gd name="T37" fmla="*/ 70 h 370"/>
                <a:gd name="T38" fmla="*/ 46 w 800"/>
                <a:gd name="T39" fmla="*/ 72 h 370"/>
                <a:gd name="T40" fmla="*/ 38 w 800"/>
                <a:gd name="T41" fmla="*/ 96 h 370"/>
                <a:gd name="T42" fmla="*/ 24 w 800"/>
                <a:gd name="T43" fmla="*/ 107 h 370"/>
                <a:gd name="T44" fmla="*/ 10 w 800"/>
                <a:gd name="T45" fmla="*/ 98 h 370"/>
                <a:gd name="T46" fmla="*/ 0 w 800"/>
                <a:gd name="T47" fmla="*/ 104 h 370"/>
                <a:gd name="T48" fmla="*/ 3 w 800"/>
                <a:gd name="T49" fmla="*/ 121 h 370"/>
                <a:gd name="T50" fmla="*/ 3 w 800"/>
                <a:gd name="T51" fmla="*/ 121 h 37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00"/>
                <a:gd name="T79" fmla="*/ 0 h 370"/>
                <a:gd name="T80" fmla="*/ 800 w 800"/>
                <a:gd name="T81" fmla="*/ 370 h 37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00" h="370">
                  <a:moveTo>
                    <a:pt x="9" y="360"/>
                  </a:moveTo>
                  <a:lnTo>
                    <a:pt x="74" y="370"/>
                  </a:lnTo>
                  <a:lnTo>
                    <a:pt x="197" y="324"/>
                  </a:lnTo>
                  <a:lnTo>
                    <a:pt x="321" y="273"/>
                  </a:lnTo>
                  <a:lnTo>
                    <a:pt x="437" y="232"/>
                  </a:lnTo>
                  <a:lnTo>
                    <a:pt x="596" y="192"/>
                  </a:lnTo>
                  <a:lnTo>
                    <a:pt x="713" y="136"/>
                  </a:lnTo>
                  <a:lnTo>
                    <a:pt x="713" y="109"/>
                  </a:lnTo>
                  <a:lnTo>
                    <a:pt x="800" y="29"/>
                  </a:lnTo>
                  <a:lnTo>
                    <a:pt x="780" y="0"/>
                  </a:lnTo>
                  <a:lnTo>
                    <a:pt x="744" y="33"/>
                  </a:lnTo>
                  <a:lnTo>
                    <a:pt x="641" y="105"/>
                  </a:lnTo>
                  <a:lnTo>
                    <a:pt x="568" y="145"/>
                  </a:lnTo>
                  <a:lnTo>
                    <a:pt x="484" y="145"/>
                  </a:lnTo>
                  <a:lnTo>
                    <a:pt x="332" y="192"/>
                  </a:lnTo>
                  <a:lnTo>
                    <a:pt x="300" y="255"/>
                  </a:lnTo>
                  <a:lnTo>
                    <a:pt x="148" y="310"/>
                  </a:lnTo>
                  <a:lnTo>
                    <a:pt x="143" y="247"/>
                  </a:lnTo>
                  <a:lnTo>
                    <a:pt x="157" y="208"/>
                  </a:lnTo>
                  <a:lnTo>
                    <a:pt x="137" y="214"/>
                  </a:lnTo>
                  <a:lnTo>
                    <a:pt x="114" y="287"/>
                  </a:lnTo>
                  <a:lnTo>
                    <a:pt x="71" y="320"/>
                  </a:lnTo>
                  <a:lnTo>
                    <a:pt x="29" y="293"/>
                  </a:lnTo>
                  <a:lnTo>
                    <a:pt x="0" y="309"/>
                  </a:lnTo>
                  <a:lnTo>
                    <a:pt x="9" y="3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38" name="Freeform 100">
              <a:extLst>
                <a:ext uri="{FF2B5EF4-FFF2-40B4-BE49-F238E27FC236}">
                  <a16:creationId xmlns:a16="http://schemas.microsoft.com/office/drawing/2014/main" id="{751130A8-DBC7-45E7-B33A-86E68CFA4722}"/>
                </a:ext>
              </a:extLst>
            </p:cNvPr>
            <p:cNvSpPr>
              <a:spLocks/>
            </p:cNvSpPr>
            <p:nvPr/>
          </p:nvSpPr>
          <p:spPr bwMode="auto">
            <a:xfrm>
              <a:off x="5051" y="1398"/>
              <a:ext cx="107" cy="78"/>
            </a:xfrm>
            <a:custGeom>
              <a:avLst/>
              <a:gdLst>
                <a:gd name="T0" fmla="*/ 92 w 321"/>
                <a:gd name="T1" fmla="*/ 36 h 234"/>
                <a:gd name="T2" fmla="*/ 107 w 321"/>
                <a:gd name="T3" fmla="*/ 41 h 234"/>
                <a:gd name="T4" fmla="*/ 78 w 321"/>
                <a:gd name="T5" fmla="*/ 42 h 234"/>
                <a:gd name="T6" fmla="*/ 47 w 321"/>
                <a:gd name="T7" fmla="*/ 47 h 234"/>
                <a:gd name="T8" fmla="*/ 27 w 321"/>
                <a:gd name="T9" fmla="*/ 62 h 234"/>
                <a:gd name="T10" fmla="*/ 7 w 321"/>
                <a:gd name="T11" fmla="*/ 78 h 234"/>
                <a:gd name="T12" fmla="*/ 1 w 321"/>
                <a:gd name="T13" fmla="*/ 55 h 234"/>
                <a:gd name="T14" fmla="*/ 0 w 321"/>
                <a:gd name="T15" fmla="*/ 38 h 234"/>
                <a:gd name="T16" fmla="*/ 4 w 321"/>
                <a:gd name="T17" fmla="*/ 22 h 234"/>
                <a:gd name="T18" fmla="*/ 10 w 321"/>
                <a:gd name="T19" fmla="*/ 13 h 234"/>
                <a:gd name="T20" fmla="*/ 19 w 321"/>
                <a:gd name="T21" fmla="*/ 0 h 234"/>
                <a:gd name="T22" fmla="*/ 22 w 321"/>
                <a:gd name="T23" fmla="*/ 3 h 234"/>
                <a:gd name="T24" fmla="*/ 15 w 321"/>
                <a:gd name="T25" fmla="*/ 12 h 234"/>
                <a:gd name="T26" fmla="*/ 10 w 321"/>
                <a:gd name="T27" fmla="*/ 27 h 234"/>
                <a:gd name="T28" fmla="*/ 16 w 321"/>
                <a:gd name="T29" fmla="*/ 37 h 234"/>
                <a:gd name="T30" fmla="*/ 26 w 321"/>
                <a:gd name="T31" fmla="*/ 41 h 234"/>
                <a:gd name="T32" fmla="*/ 39 w 321"/>
                <a:gd name="T33" fmla="*/ 40 h 234"/>
                <a:gd name="T34" fmla="*/ 68 w 321"/>
                <a:gd name="T35" fmla="*/ 29 h 234"/>
                <a:gd name="T36" fmla="*/ 92 w 321"/>
                <a:gd name="T37" fmla="*/ 36 h 234"/>
                <a:gd name="T38" fmla="*/ 92 w 321"/>
                <a:gd name="T39" fmla="*/ 36 h 23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21"/>
                <a:gd name="T61" fmla="*/ 0 h 234"/>
                <a:gd name="T62" fmla="*/ 321 w 321"/>
                <a:gd name="T63" fmla="*/ 234 h 23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21" h="234">
                  <a:moveTo>
                    <a:pt x="277" y="109"/>
                  </a:moveTo>
                  <a:lnTo>
                    <a:pt x="321" y="123"/>
                  </a:lnTo>
                  <a:lnTo>
                    <a:pt x="234" y="126"/>
                  </a:lnTo>
                  <a:lnTo>
                    <a:pt x="142" y="142"/>
                  </a:lnTo>
                  <a:lnTo>
                    <a:pt x="81" y="186"/>
                  </a:lnTo>
                  <a:lnTo>
                    <a:pt x="21" y="234"/>
                  </a:lnTo>
                  <a:lnTo>
                    <a:pt x="4" y="166"/>
                  </a:lnTo>
                  <a:lnTo>
                    <a:pt x="0" y="115"/>
                  </a:lnTo>
                  <a:lnTo>
                    <a:pt x="13" y="67"/>
                  </a:lnTo>
                  <a:lnTo>
                    <a:pt x="30" y="40"/>
                  </a:lnTo>
                  <a:lnTo>
                    <a:pt x="58" y="0"/>
                  </a:lnTo>
                  <a:lnTo>
                    <a:pt x="67" y="8"/>
                  </a:lnTo>
                  <a:lnTo>
                    <a:pt x="46" y="36"/>
                  </a:lnTo>
                  <a:lnTo>
                    <a:pt x="30" y="82"/>
                  </a:lnTo>
                  <a:lnTo>
                    <a:pt x="47" y="112"/>
                  </a:lnTo>
                  <a:lnTo>
                    <a:pt x="79" y="123"/>
                  </a:lnTo>
                  <a:lnTo>
                    <a:pt x="116" y="120"/>
                  </a:lnTo>
                  <a:lnTo>
                    <a:pt x="203" y="86"/>
                  </a:lnTo>
                  <a:lnTo>
                    <a:pt x="277" y="10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39" name="Freeform 101">
              <a:extLst>
                <a:ext uri="{FF2B5EF4-FFF2-40B4-BE49-F238E27FC236}">
                  <a16:creationId xmlns:a16="http://schemas.microsoft.com/office/drawing/2014/main" id="{5074C69F-A65B-4792-9AC0-4ED67DE28E95}"/>
                </a:ext>
              </a:extLst>
            </p:cNvPr>
            <p:cNvSpPr>
              <a:spLocks/>
            </p:cNvSpPr>
            <p:nvPr/>
          </p:nvSpPr>
          <p:spPr bwMode="auto">
            <a:xfrm>
              <a:off x="5056" y="1277"/>
              <a:ext cx="342" cy="141"/>
            </a:xfrm>
            <a:custGeom>
              <a:avLst/>
              <a:gdLst>
                <a:gd name="T0" fmla="*/ 28 w 1025"/>
                <a:gd name="T1" fmla="*/ 95 h 425"/>
                <a:gd name="T2" fmla="*/ 13 w 1025"/>
                <a:gd name="T3" fmla="*/ 100 h 425"/>
                <a:gd name="T4" fmla="*/ 2 w 1025"/>
                <a:gd name="T5" fmla="*/ 113 h 425"/>
                <a:gd name="T6" fmla="*/ 0 w 1025"/>
                <a:gd name="T7" fmla="*/ 122 h 425"/>
                <a:gd name="T8" fmla="*/ 1 w 1025"/>
                <a:gd name="T9" fmla="*/ 141 h 425"/>
                <a:gd name="T10" fmla="*/ 6 w 1025"/>
                <a:gd name="T11" fmla="*/ 134 h 425"/>
                <a:gd name="T12" fmla="*/ 22 w 1025"/>
                <a:gd name="T13" fmla="*/ 108 h 425"/>
                <a:gd name="T14" fmla="*/ 44 w 1025"/>
                <a:gd name="T15" fmla="*/ 96 h 425"/>
                <a:gd name="T16" fmla="*/ 76 w 1025"/>
                <a:gd name="T17" fmla="*/ 93 h 425"/>
                <a:gd name="T18" fmla="*/ 111 w 1025"/>
                <a:gd name="T19" fmla="*/ 79 h 425"/>
                <a:gd name="T20" fmla="*/ 169 w 1025"/>
                <a:gd name="T21" fmla="*/ 60 h 425"/>
                <a:gd name="T22" fmla="*/ 250 w 1025"/>
                <a:gd name="T23" fmla="*/ 35 h 425"/>
                <a:gd name="T24" fmla="*/ 322 w 1025"/>
                <a:gd name="T25" fmla="*/ 21 h 425"/>
                <a:gd name="T26" fmla="*/ 342 w 1025"/>
                <a:gd name="T27" fmla="*/ 0 h 425"/>
                <a:gd name="T28" fmla="*/ 279 w 1025"/>
                <a:gd name="T29" fmla="*/ 21 h 425"/>
                <a:gd name="T30" fmla="*/ 192 w 1025"/>
                <a:gd name="T31" fmla="*/ 45 h 425"/>
                <a:gd name="T32" fmla="*/ 148 w 1025"/>
                <a:gd name="T33" fmla="*/ 62 h 425"/>
                <a:gd name="T34" fmla="*/ 99 w 1025"/>
                <a:gd name="T35" fmla="*/ 78 h 425"/>
                <a:gd name="T36" fmla="*/ 60 w 1025"/>
                <a:gd name="T37" fmla="*/ 84 h 425"/>
                <a:gd name="T38" fmla="*/ 34 w 1025"/>
                <a:gd name="T39" fmla="*/ 88 h 425"/>
                <a:gd name="T40" fmla="*/ 28 w 1025"/>
                <a:gd name="T41" fmla="*/ 95 h 425"/>
                <a:gd name="T42" fmla="*/ 28 w 1025"/>
                <a:gd name="T43" fmla="*/ 95 h 42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025"/>
                <a:gd name="T67" fmla="*/ 0 h 425"/>
                <a:gd name="T68" fmla="*/ 1025 w 1025"/>
                <a:gd name="T69" fmla="*/ 425 h 42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025" h="425">
                  <a:moveTo>
                    <a:pt x="83" y="285"/>
                  </a:moveTo>
                  <a:lnTo>
                    <a:pt x="40" y="301"/>
                  </a:lnTo>
                  <a:lnTo>
                    <a:pt x="7" y="341"/>
                  </a:lnTo>
                  <a:lnTo>
                    <a:pt x="0" y="369"/>
                  </a:lnTo>
                  <a:lnTo>
                    <a:pt x="4" y="425"/>
                  </a:lnTo>
                  <a:lnTo>
                    <a:pt x="19" y="403"/>
                  </a:lnTo>
                  <a:lnTo>
                    <a:pt x="65" y="327"/>
                  </a:lnTo>
                  <a:lnTo>
                    <a:pt x="133" y="290"/>
                  </a:lnTo>
                  <a:lnTo>
                    <a:pt x="227" y="281"/>
                  </a:lnTo>
                  <a:lnTo>
                    <a:pt x="334" y="238"/>
                  </a:lnTo>
                  <a:lnTo>
                    <a:pt x="508" y="182"/>
                  </a:lnTo>
                  <a:lnTo>
                    <a:pt x="749" y="104"/>
                  </a:lnTo>
                  <a:lnTo>
                    <a:pt x="965" y="63"/>
                  </a:lnTo>
                  <a:lnTo>
                    <a:pt x="1025" y="0"/>
                  </a:lnTo>
                  <a:lnTo>
                    <a:pt x="837" y="63"/>
                  </a:lnTo>
                  <a:lnTo>
                    <a:pt x="576" y="136"/>
                  </a:lnTo>
                  <a:lnTo>
                    <a:pt x="445" y="188"/>
                  </a:lnTo>
                  <a:lnTo>
                    <a:pt x="297" y="235"/>
                  </a:lnTo>
                  <a:lnTo>
                    <a:pt x="179" y="252"/>
                  </a:lnTo>
                  <a:lnTo>
                    <a:pt x="103" y="265"/>
                  </a:lnTo>
                  <a:lnTo>
                    <a:pt x="83" y="28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40" name="Freeform 102">
              <a:extLst>
                <a:ext uri="{FF2B5EF4-FFF2-40B4-BE49-F238E27FC236}">
                  <a16:creationId xmlns:a16="http://schemas.microsoft.com/office/drawing/2014/main" id="{A023D60D-5734-4D95-BD4F-980C4E11BF00}"/>
                </a:ext>
              </a:extLst>
            </p:cNvPr>
            <p:cNvSpPr>
              <a:spLocks/>
            </p:cNvSpPr>
            <p:nvPr/>
          </p:nvSpPr>
          <p:spPr bwMode="auto">
            <a:xfrm>
              <a:off x="5027" y="1564"/>
              <a:ext cx="50" cy="120"/>
            </a:xfrm>
            <a:custGeom>
              <a:avLst/>
              <a:gdLst>
                <a:gd name="T0" fmla="*/ 29 w 151"/>
                <a:gd name="T1" fmla="*/ 15 h 360"/>
                <a:gd name="T2" fmla="*/ 17 w 151"/>
                <a:gd name="T3" fmla="*/ 56 h 360"/>
                <a:gd name="T4" fmla="*/ 37 w 151"/>
                <a:gd name="T5" fmla="*/ 56 h 360"/>
                <a:gd name="T6" fmla="*/ 50 w 151"/>
                <a:gd name="T7" fmla="*/ 61 h 360"/>
                <a:gd name="T8" fmla="*/ 28 w 151"/>
                <a:gd name="T9" fmla="*/ 61 h 360"/>
                <a:gd name="T10" fmla="*/ 13 w 151"/>
                <a:gd name="T11" fmla="*/ 120 h 360"/>
                <a:gd name="T12" fmla="*/ 0 w 151"/>
                <a:gd name="T13" fmla="*/ 112 h 360"/>
                <a:gd name="T14" fmla="*/ 19 w 151"/>
                <a:gd name="T15" fmla="*/ 68 h 360"/>
                <a:gd name="T16" fmla="*/ 11 w 151"/>
                <a:gd name="T17" fmla="*/ 56 h 360"/>
                <a:gd name="T18" fmla="*/ 28 w 151"/>
                <a:gd name="T19" fmla="*/ 0 h 360"/>
                <a:gd name="T20" fmla="*/ 29 w 151"/>
                <a:gd name="T21" fmla="*/ 15 h 360"/>
                <a:gd name="T22" fmla="*/ 29 w 151"/>
                <a:gd name="T23" fmla="*/ 15 h 36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51"/>
                <a:gd name="T37" fmla="*/ 0 h 360"/>
                <a:gd name="T38" fmla="*/ 151 w 151"/>
                <a:gd name="T39" fmla="*/ 360 h 36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51" h="360">
                  <a:moveTo>
                    <a:pt x="88" y="44"/>
                  </a:moveTo>
                  <a:lnTo>
                    <a:pt x="52" y="168"/>
                  </a:lnTo>
                  <a:lnTo>
                    <a:pt x="112" y="168"/>
                  </a:lnTo>
                  <a:lnTo>
                    <a:pt x="151" y="184"/>
                  </a:lnTo>
                  <a:lnTo>
                    <a:pt x="84" y="184"/>
                  </a:lnTo>
                  <a:lnTo>
                    <a:pt x="39" y="360"/>
                  </a:lnTo>
                  <a:lnTo>
                    <a:pt x="0" y="336"/>
                  </a:lnTo>
                  <a:lnTo>
                    <a:pt x="56" y="204"/>
                  </a:lnTo>
                  <a:lnTo>
                    <a:pt x="32" y="168"/>
                  </a:lnTo>
                  <a:lnTo>
                    <a:pt x="84" y="0"/>
                  </a:lnTo>
                  <a:lnTo>
                    <a:pt x="88" y="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41" name="Freeform 103">
              <a:extLst>
                <a:ext uri="{FF2B5EF4-FFF2-40B4-BE49-F238E27FC236}">
                  <a16:creationId xmlns:a16="http://schemas.microsoft.com/office/drawing/2014/main" id="{EB7827B7-8773-4FD2-8F94-3BB29051723A}"/>
                </a:ext>
              </a:extLst>
            </p:cNvPr>
            <p:cNvSpPr>
              <a:spLocks/>
            </p:cNvSpPr>
            <p:nvPr/>
          </p:nvSpPr>
          <p:spPr bwMode="auto">
            <a:xfrm>
              <a:off x="4965" y="1626"/>
              <a:ext cx="131" cy="71"/>
            </a:xfrm>
            <a:custGeom>
              <a:avLst/>
              <a:gdLst>
                <a:gd name="T0" fmla="*/ 34 w 392"/>
                <a:gd name="T1" fmla="*/ 44 h 212"/>
                <a:gd name="T2" fmla="*/ 60 w 392"/>
                <a:gd name="T3" fmla="*/ 50 h 212"/>
                <a:gd name="T4" fmla="*/ 83 w 392"/>
                <a:gd name="T5" fmla="*/ 63 h 212"/>
                <a:gd name="T6" fmla="*/ 102 w 392"/>
                <a:gd name="T7" fmla="*/ 70 h 212"/>
                <a:gd name="T8" fmla="*/ 105 w 392"/>
                <a:gd name="T9" fmla="*/ 71 h 212"/>
                <a:gd name="T10" fmla="*/ 126 w 392"/>
                <a:gd name="T11" fmla="*/ 71 h 212"/>
                <a:gd name="T12" fmla="*/ 131 w 392"/>
                <a:gd name="T13" fmla="*/ 63 h 212"/>
                <a:gd name="T14" fmla="*/ 115 w 392"/>
                <a:gd name="T15" fmla="*/ 64 h 212"/>
                <a:gd name="T16" fmla="*/ 116 w 392"/>
                <a:gd name="T17" fmla="*/ 31 h 212"/>
                <a:gd name="T18" fmla="*/ 109 w 392"/>
                <a:gd name="T19" fmla="*/ 0 h 212"/>
                <a:gd name="T20" fmla="*/ 87 w 392"/>
                <a:gd name="T21" fmla="*/ 58 h 212"/>
                <a:gd name="T22" fmla="*/ 69 w 392"/>
                <a:gd name="T23" fmla="*/ 47 h 212"/>
                <a:gd name="T24" fmla="*/ 40 w 392"/>
                <a:gd name="T25" fmla="*/ 39 h 212"/>
                <a:gd name="T26" fmla="*/ 9 w 392"/>
                <a:gd name="T27" fmla="*/ 34 h 212"/>
                <a:gd name="T28" fmla="*/ 0 w 392"/>
                <a:gd name="T29" fmla="*/ 33 h 212"/>
                <a:gd name="T30" fmla="*/ 34 w 392"/>
                <a:gd name="T31" fmla="*/ 44 h 212"/>
                <a:gd name="T32" fmla="*/ 34 w 392"/>
                <a:gd name="T33" fmla="*/ 44 h 21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2"/>
                <a:gd name="T52" fmla="*/ 0 h 212"/>
                <a:gd name="T53" fmla="*/ 392 w 392"/>
                <a:gd name="T54" fmla="*/ 212 h 21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2" h="212">
                  <a:moveTo>
                    <a:pt x="101" y="132"/>
                  </a:moveTo>
                  <a:lnTo>
                    <a:pt x="181" y="148"/>
                  </a:lnTo>
                  <a:lnTo>
                    <a:pt x="249" y="188"/>
                  </a:lnTo>
                  <a:lnTo>
                    <a:pt x="305" y="210"/>
                  </a:lnTo>
                  <a:lnTo>
                    <a:pt x="313" y="212"/>
                  </a:lnTo>
                  <a:lnTo>
                    <a:pt x="376" y="212"/>
                  </a:lnTo>
                  <a:lnTo>
                    <a:pt x="392" y="188"/>
                  </a:lnTo>
                  <a:lnTo>
                    <a:pt x="345" y="192"/>
                  </a:lnTo>
                  <a:lnTo>
                    <a:pt x="348" y="92"/>
                  </a:lnTo>
                  <a:lnTo>
                    <a:pt x="326" y="0"/>
                  </a:lnTo>
                  <a:lnTo>
                    <a:pt x="261" y="172"/>
                  </a:lnTo>
                  <a:lnTo>
                    <a:pt x="205" y="141"/>
                  </a:lnTo>
                  <a:lnTo>
                    <a:pt x="121" y="116"/>
                  </a:lnTo>
                  <a:lnTo>
                    <a:pt x="27" y="103"/>
                  </a:lnTo>
                  <a:lnTo>
                    <a:pt x="0" y="100"/>
                  </a:lnTo>
                  <a:lnTo>
                    <a:pt x="101" y="13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42" name="Freeform 104">
              <a:extLst>
                <a:ext uri="{FF2B5EF4-FFF2-40B4-BE49-F238E27FC236}">
                  <a16:creationId xmlns:a16="http://schemas.microsoft.com/office/drawing/2014/main" id="{5676E8C0-4D60-4512-A9CE-4AADDE4D16A1}"/>
                </a:ext>
              </a:extLst>
            </p:cNvPr>
            <p:cNvSpPr>
              <a:spLocks/>
            </p:cNvSpPr>
            <p:nvPr/>
          </p:nvSpPr>
          <p:spPr bwMode="auto">
            <a:xfrm>
              <a:off x="5218" y="1575"/>
              <a:ext cx="78" cy="72"/>
            </a:xfrm>
            <a:custGeom>
              <a:avLst/>
              <a:gdLst>
                <a:gd name="T0" fmla="*/ 38 w 232"/>
                <a:gd name="T1" fmla="*/ 0 h 217"/>
                <a:gd name="T2" fmla="*/ 0 w 232"/>
                <a:gd name="T3" fmla="*/ 12 h 217"/>
                <a:gd name="T4" fmla="*/ 23 w 232"/>
                <a:gd name="T5" fmla="*/ 14 h 217"/>
                <a:gd name="T6" fmla="*/ 32 w 232"/>
                <a:gd name="T7" fmla="*/ 21 h 217"/>
                <a:gd name="T8" fmla="*/ 73 w 232"/>
                <a:gd name="T9" fmla="*/ 72 h 217"/>
                <a:gd name="T10" fmla="*/ 78 w 232"/>
                <a:gd name="T11" fmla="*/ 45 h 217"/>
                <a:gd name="T12" fmla="*/ 38 w 232"/>
                <a:gd name="T13" fmla="*/ 0 h 217"/>
                <a:gd name="T14" fmla="*/ 38 w 232"/>
                <a:gd name="T15" fmla="*/ 0 h 217"/>
                <a:gd name="T16" fmla="*/ 0 60000 65536"/>
                <a:gd name="T17" fmla="*/ 0 60000 65536"/>
                <a:gd name="T18" fmla="*/ 0 60000 65536"/>
                <a:gd name="T19" fmla="*/ 0 60000 65536"/>
                <a:gd name="T20" fmla="*/ 0 60000 65536"/>
                <a:gd name="T21" fmla="*/ 0 60000 65536"/>
                <a:gd name="T22" fmla="*/ 0 60000 65536"/>
                <a:gd name="T23" fmla="*/ 0 60000 65536"/>
                <a:gd name="T24" fmla="*/ 0 w 232"/>
                <a:gd name="T25" fmla="*/ 0 h 217"/>
                <a:gd name="T26" fmla="*/ 232 w 232"/>
                <a:gd name="T27" fmla="*/ 217 h 21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32" h="217">
                  <a:moveTo>
                    <a:pt x="112" y="0"/>
                  </a:moveTo>
                  <a:lnTo>
                    <a:pt x="0" y="35"/>
                  </a:lnTo>
                  <a:lnTo>
                    <a:pt x="69" y="42"/>
                  </a:lnTo>
                  <a:lnTo>
                    <a:pt x="94" y="62"/>
                  </a:lnTo>
                  <a:lnTo>
                    <a:pt x="216" y="217"/>
                  </a:lnTo>
                  <a:lnTo>
                    <a:pt x="232" y="135"/>
                  </a:lnTo>
                  <a:lnTo>
                    <a:pt x="1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43" name="Freeform 105">
              <a:extLst>
                <a:ext uri="{FF2B5EF4-FFF2-40B4-BE49-F238E27FC236}">
                  <a16:creationId xmlns:a16="http://schemas.microsoft.com/office/drawing/2014/main" id="{5C988CFB-D715-420E-B6B8-FF8926777DFE}"/>
                </a:ext>
              </a:extLst>
            </p:cNvPr>
            <p:cNvSpPr>
              <a:spLocks/>
            </p:cNvSpPr>
            <p:nvPr/>
          </p:nvSpPr>
          <p:spPr bwMode="auto">
            <a:xfrm>
              <a:off x="5214" y="1528"/>
              <a:ext cx="50" cy="64"/>
            </a:xfrm>
            <a:custGeom>
              <a:avLst/>
              <a:gdLst>
                <a:gd name="T0" fmla="*/ 0 w 148"/>
                <a:gd name="T1" fmla="*/ 0 h 193"/>
                <a:gd name="T2" fmla="*/ 18 w 148"/>
                <a:gd name="T3" fmla="*/ 20 h 193"/>
                <a:gd name="T4" fmla="*/ 35 w 148"/>
                <a:gd name="T5" fmla="*/ 44 h 193"/>
                <a:gd name="T6" fmla="*/ 46 w 148"/>
                <a:gd name="T7" fmla="*/ 64 h 193"/>
                <a:gd name="T8" fmla="*/ 50 w 148"/>
                <a:gd name="T9" fmla="*/ 57 h 193"/>
                <a:gd name="T10" fmla="*/ 35 w 148"/>
                <a:gd name="T11" fmla="*/ 31 h 193"/>
                <a:gd name="T12" fmla="*/ 15 w 148"/>
                <a:gd name="T13" fmla="*/ 11 h 193"/>
                <a:gd name="T14" fmla="*/ 0 w 148"/>
                <a:gd name="T15" fmla="*/ 0 h 193"/>
                <a:gd name="T16" fmla="*/ 0 w 148"/>
                <a:gd name="T17" fmla="*/ 0 h 19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8"/>
                <a:gd name="T28" fmla="*/ 0 h 193"/>
                <a:gd name="T29" fmla="*/ 148 w 148"/>
                <a:gd name="T30" fmla="*/ 193 h 19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8" h="193">
                  <a:moveTo>
                    <a:pt x="0" y="0"/>
                  </a:moveTo>
                  <a:lnTo>
                    <a:pt x="52" y="61"/>
                  </a:lnTo>
                  <a:lnTo>
                    <a:pt x="105" y="132"/>
                  </a:lnTo>
                  <a:lnTo>
                    <a:pt x="137" y="193"/>
                  </a:lnTo>
                  <a:lnTo>
                    <a:pt x="148" y="172"/>
                  </a:lnTo>
                  <a:lnTo>
                    <a:pt x="105" y="92"/>
                  </a:lnTo>
                  <a:lnTo>
                    <a:pt x="45" y="32"/>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44" name="Freeform 106">
              <a:extLst>
                <a:ext uri="{FF2B5EF4-FFF2-40B4-BE49-F238E27FC236}">
                  <a16:creationId xmlns:a16="http://schemas.microsoft.com/office/drawing/2014/main" id="{A39FE17C-F6BA-4A32-A9ED-27DD3CC24CEB}"/>
                </a:ext>
              </a:extLst>
            </p:cNvPr>
            <p:cNvSpPr>
              <a:spLocks/>
            </p:cNvSpPr>
            <p:nvPr/>
          </p:nvSpPr>
          <p:spPr bwMode="auto">
            <a:xfrm>
              <a:off x="5213" y="1513"/>
              <a:ext cx="377" cy="488"/>
            </a:xfrm>
            <a:custGeom>
              <a:avLst/>
              <a:gdLst>
                <a:gd name="T0" fmla="*/ 26 w 1131"/>
                <a:gd name="T1" fmla="*/ 0 h 1464"/>
                <a:gd name="T2" fmla="*/ 77 w 1131"/>
                <a:gd name="T3" fmla="*/ 59 h 1464"/>
                <a:gd name="T4" fmla="*/ 124 w 1131"/>
                <a:gd name="T5" fmla="*/ 122 h 1464"/>
                <a:gd name="T6" fmla="*/ 190 w 1131"/>
                <a:gd name="T7" fmla="*/ 209 h 1464"/>
                <a:gd name="T8" fmla="*/ 377 w 1131"/>
                <a:gd name="T9" fmla="*/ 468 h 1464"/>
                <a:gd name="T10" fmla="*/ 358 w 1131"/>
                <a:gd name="T11" fmla="*/ 488 h 1464"/>
                <a:gd name="T12" fmla="*/ 214 w 1131"/>
                <a:gd name="T13" fmla="*/ 291 h 1464"/>
                <a:gd name="T14" fmla="*/ 84 w 1131"/>
                <a:gd name="T15" fmla="*/ 122 h 1464"/>
                <a:gd name="T16" fmla="*/ 39 w 1131"/>
                <a:gd name="T17" fmla="*/ 64 h 1464"/>
                <a:gd name="T18" fmla="*/ 20 w 1131"/>
                <a:gd name="T19" fmla="*/ 40 h 1464"/>
                <a:gd name="T20" fmla="*/ 0 w 1131"/>
                <a:gd name="T21" fmla="*/ 17 h 1464"/>
                <a:gd name="T22" fmla="*/ 26 w 1131"/>
                <a:gd name="T23" fmla="*/ 0 h 1464"/>
                <a:gd name="T24" fmla="*/ 26 w 1131"/>
                <a:gd name="T25" fmla="*/ 0 h 146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31"/>
                <a:gd name="T40" fmla="*/ 0 h 1464"/>
                <a:gd name="T41" fmla="*/ 1131 w 1131"/>
                <a:gd name="T42" fmla="*/ 1464 h 146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31" h="1464">
                  <a:moveTo>
                    <a:pt x="79" y="0"/>
                  </a:moveTo>
                  <a:lnTo>
                    <a:pt x="231" y="178"/>
                  </a:lnTo>
                  <a:lnTo>
                    <a:pt x="372" y="365"/>
                  </a:lnTo>
                  <a:lnTo>
                    <a:pt x="570" y="627"/>
                  </a:lnTo>
                  <a:lnTo>
                    <a:pt x="1131" y="1404"/>
                  </a:lnTo>
                  <a:lnTo>
                    <a:pt x="1075" y="1464"/>
                  </a:lnTo>
                  <a:lnTo>
                    <a:pt x="642" y="874"/>
                  </a:lnTo>
                  <a:lnTo>
                    <a:pt x="251" y="365"/>
                  </a:lnTo>
                  <a:lnTo>
                    <a:pt x="116" y="193"/>
                  </a:lnTo>
                  <a:lnTo>
                    <a:pt x="59" y="119"/>
                  </a:lnTo>
                  <a:lnTo>
                    <a:pt x="0" y="50"/>
                  </a:lnTo>
                  <a:lnTo>
                    <a:pt x="7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45" name="Freeform 107">
              <a:extLst>
                <a:ext uri="{FF2B5EF4-FFF2-40B4-BE49-F238E27FC236}">
                  <a16:creationId xmlns:a16="http://schemas.microsoft.com/office/drawing/2014/main" id="{88F60062-6544-4B7F-9DBF-55DA2F67FA0F}"/>
                </a:ext>
              </a:extLst>
            </p:cNvPr>
            <p:cNvSpPr>
              <a:spLocks/>
            </p:cNvSpPr>
            <p:nvPr/>
          </p:nvSpPr>
          <p:spPr bwMode="auto">
            <a:xfrm>
              <a:off x="4967" y="1793"/>
              <a:ext cx="152" cy="103"/>
            </a:xfrm>
            <a:custGeom>
              <a:avLst/>
              <a:gdLst>
                <a:gd name="T0" fmla="*/ 144 w 455"/>
                <a:gd name="T1" fmla="*/ 103 h 307"/>
                <a:gd name="T2" fmla="*/ 126 w 455"/>
                <a:gd name="T3" fmla="*/ 100 h 307"/>
                <a:gd name="T4" fmla="*/ 98 w 455"/>
                <a:gd name="T5" fmla="*/ 92 h 307"/>
                <a:gd name="T6" fmla="*/ 72 w 455"/>
                <a:gd name="T7" fmla="*/ 82 h 307"/>
                <a:gd name="T8" fmla="*/ 44 w 455"/>
                <a:gd name="T9" fmla="*/ 74 h 307"/>
                <a:gd name="T10" fmla="*/ 0 w 455"/>
                <a:gd name="T11" fmla="*/ 69 h 307"/>
                <a:gd name="T12" fmla="*/ 20 w 455"/>
                <a:gd name="T13" fmla="*/ 52 h 307"/>
                <a:gd name="T14" fmla="*/ 19 w 455"/>
                <a:gd name="T15" fmla="*/ 27 h 307"/>
                <a:gd name="T16" fmla="*/ 47 w 455"/>
                <a:gd name="T17" fmla="*/ 60 h 307"/>
                <a:gd name="T18" fmla="*/ 68 w 455"/>
                <a:gd name="T19" fmla="*/ 64 h 307"/>
                <a:gd name="T20" fmla="*/ 105 w 455"/>
                <a:gd name="T21" fmla="*/ 84 h 307"/>
                <a:gd name="T22" fmla="*/ 137 w 455"/>
                <a:gd name="T23" fmla="*/ 95 h 307"/>
                <a:gd name="T24" fmla="*/ 117 w 455"/>
                <a:gd name="T25" fmla="*/ 80 h 307"/>
                <a:gd name="T26" fmla="*/ 87 w 455"/>
                <a:gd name="T27" fmla="*/ 64 h 307"/>
                <a:gd name="T28" fmla="*/ 42 w 455"/>
                <a:gd name="T29" fmla="*/ 0 h 307"/>
                <a:gd name="T30" fmla="*/ 88 w 455"/>
                <a:gd name="T31" fmla="*/ 49 h 307"/>
                <a:gd name="T32" fmla="*/ 129 w 455"/>
                <a:gd name="T33" fmla="*/ 80 h 307"/>
                <a:gd name="T34" fmla="*/ 141 w 455"/>
                <a:gd name="T35" fmla="*/ 87 h 307"/>
                <a:gd name="T36" fmla="*/ 142 w 455"/>
                <a:gd name="T37" fmla="*/ 74 h 307"/>
                <a:gd name="T38" fmla="*/ 111 w 455"/>
                <a:gd name="T39" fmla="*/ 58 h 307"/>
                <a:gd name="T40" fmla="*/ 76 w 455"/>
                <a:gd name="T41" fmla="*/ 21 h 307"/>
                <a:gd name="T42" fmla="*/ 101 w 455"/>
                <a:gd name="T43" fmla="*/ 40 h 307"/>
                <a:gd name="T44" fmla="*/ 123 w 455"/>
                <a:gd name="T45" fmla="*/ 55 h 307"/>
                <a:gd name="T46" fmla="*/ 139 w 455"/>
                <a:gd name="T47" fmla="*/ 61 h 307"/>
                <a:gd name="T48" fmla="*/ 141 w 455"/>
                <a:gd name="T49" fmla="*/ 33 h 307"/>
                <a:gd name="T50" fmla="*/ 150 w 455"/>
                <a:gd name="T51" fmla="*/ 86 h 307"/>
                <a:gd name="T52" fmla="*/ 152 w 455"/>
                <a:gd name="T53" fmla="*/ 100 h 307"/>
                <a:gd name="T54" fmla="*/ 144 w 455"/>
                <a:gd name="T55" fmla="*/ 103 h 307"/>
                <a:gd name="T56" fmla="*/ 144 w 455"/>
                <a:gd name="T57" fmla="*/ 103 h 30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455"/>
                <a:gd name="T88" fmla="*/ 0 h 307"/>
                <a:gd name="T89" fmla="*/ 455 w 455"/>
                <a:gd name="T90" fmla="*/ 307 h 307"/>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455" h="307">
                  <a:moveTo>
                    <a:pt x="431" y="307"/>
                  </a:moveTo>
                  <a:lnTo>
                    <a:pt x="378" y="298"/>
                  </a:lnTo>
                  <a:lnTo>
                    <a:pt x="293" y="273"/>
                  </a:lnTo>
                  <a:lnTo>
                    <a:pt x="217" y="244"/>
                  </a:lnTo>
                  <a:lnTo>
                    <a:pt x="132" y="222"/>
                  </a:lnTo>
                  <a:lnTo>
                    <a:pt x="0" y="205"/>
                  </a:lnTo>
                  <a:lnTo>
                    <a:pt x="60" y="156"/>
                  </a:lnTo>
                  <a:lnTo>
                    <a:pt x="57" y="80"/>
                  </a:lnTo>
                  <a:lnTo>
                    <a:pt x="141" y="178"/>
                  </a:lnTo>
                  <a:lnTo>
                    <a:pt x="204" y="191"/>
                  </a:lnTo>
                  <a:lnTo>
                    <a:pt x="314" y="251"/>
                  </a:lnTo>
                  <a:lnTo>
                    <a:pt x="411" y="283"/>
                  </a:lnTo>
                  <a:lnTo>
                    <a:pt x="349" y="238"/>
                  </a:lnTo>
                  <a:lnTo>
                    <a:pt x="261" y="191"/>
                  </a:lnTo>
                  <a:lnTo>
                    <a:pt x="125" y="0"/>
                  </a:lnTo>
                  <a:lnTo>
                    <a:pt x="264" y="145"/>
                  </a:lnTo>
                  <a:lnTo>
                    <a:pt x="386" y="238"/>
                  </a:lnTo>
                  <a:lnTo>
                    <a:pt x="421" y="260"/>
                  </a:lnTo>
                  <a:lnTo>
                    <a:pt x="426" y="220"/>
                  </a:lnTo>
                  <a:lnTo>
                    <a:pt x="333" y="174"/>
                  </a:lnTo>
                  <a:lnTo>
                    <a:pt x="228" y="64"/>
                  </a:lnTo>
                  <a:lnTo>
                    <a:pt x="301" y="119"/>
                  </a:lnTo>
                  <a:lnTo>
                    <a:pt x="367" y="164"/>
                  </a:lnTo>
                  <a:lnTo>
                    <a:pt x="415" y="182"/>
                  </a:lnTo>
                  <a:lnTo>
                    <a:pt x="423" y="97"/>
                  </a:lnTo>
                  <a:lnTo>
                    <a:pt x="449" y="257"/>
                  </a:lnTo>
                  <a:lnTo>
                    <a:pt x="455" y="298"/>
                  </a:lnTo>
                  <a:lnTo>
                    <a:pt x="431" y="3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46" name="Freeform 108">
              <a:extLst>
                <a:ext uri="{FF2B5EF4-FFF2-40B4-BE49-F238E27FC236}">
                  <a16:creationId xmlns:a16="http://schemas.microsoft.com/office/drawing/2014/main" id="{70882F1C-C797-4E75-8EEB-367818462511}"/>
                </a:ext>
              </a:extLst>
            </p:cNvPr>
            <p:cNvSpPr>
              <a:spLocks/>
            </p:cNvSpPr>
            <p:nvPr/>
          </p:nvSpPr>
          <p:spPr bwMode="auto">
            <a:xfrm>
              <a:off x="5072" y="1696"/>
              <a:ext cx="37" cy="113"/>
            </a:xfrm>
            <a:custGeom>
              <a:avLst/>
              <a:gdLst>
                <a:gd name="T0" fmla="*/ 18 w 112"/>
                <a:gd name="T1" fmla="*/ 1 h 340"/>
                <a:gd name="T2" fmla="*/ 9 w 112"/>
                <a:gd name="T3" fmla="*/ 16 h 340"/>
                <a:gd name="T4" fmla="*/ 23 w 112"/>
                <a:gd name="T5" fmla="*/ 49 h 340"/>
                <a:gd name="T6" fmla="*/ 36 w 112"/>
                <a:gd name="T7" fmla="*/ 88 h 340"/>
                <a:gd name="T8" fmla="*/ 37 w 112"/>
                <a:gd name="T9" fmla="*/ 101 h 340"/>
                <a:gd name="T10" fmla="*/ 37 w 112"/>
                <a:gd name="T11" fmla="*/ 113 h 340"/>
                <a:gd name="T12" fmla="*/ 26 w 112"/>
                <a:gd name="T13" fmla="*/ 81 h 340"/>
                <a:gd name="T14" fmla="*/ 9 w 112"/>
                <a:gd name="T15" fmla="*/ 40 h 340"/>
                <a:gd name="T16" fmla="*/ 0 w 112"/>
                <a:gd name="T17" fmla="*/ 14 h 340"/>
                <a:gd name="T18" fmla="*/ 12 w 112"/>
                <a:gd name="T19" fmla="*/ 0 h 340"/>
                <a:gd name="T20" fmla="*/ 24 w 112"/>
                <a:gd name="T21" fmla="*/ 0 h 340"/>
                <a:gd name="T22" fmla="*/ 18 w 112"/>
                <a:gd name="T23" fmla="*/ 1 h 340"/>
                <a:gd name="T24" fmla="*/ 18 w 112"/>
                <a:gd name="T25" fmla="*/ 1 h 34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2"/>
                <a:gd name="T40" fmla="*/ 0 h 340"/>
                <a:gd name="T41" fmla="*/ 112 w 112"/>
                <a:gd name="T42" fmla="*/ 340 h 34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2" h="340">
                  <a:moveTo>
                    <a:pt x="53" y="3"/>
                  </a:moveTo>
                  <a:lnTo>
                    <a:pt x="28" y="49"/>
                  </a:lnTo>
                  <a:lnTo>
                    <a:pt x="69" y="146"/>
                  </a:lnTo>
                  <a:lnTo>
                    <a:pt x="109" y="266"/>
                  </a:lnTo>
                  <a:lnTo>
                    <a:pt x="112" y="303"/>
                  </a:lnTo>
                  <a:lnTo>
                    <a:pt x="112" y="340"/>
                  </a:lnTo>
                  <a:lnTo>
                    <a:pt x="78" y="243"/>
                  </a:lnTo>
                  <a:lnTo>
                    <a:pt x="28" y="121"/>
                  </a:lnTo>
                  <a:lnTo>
                    <a:pt x="0" y="43"/>
                  </a:lnTo>
                  <a:lnTo>
                    <a:pt x="35" y="0"/>
                  </a:lnTo>
                  <a:lnTo>
                    <a:pt x="72" y="0"/>
                  </a:lnTo>
                  <a:lnTo>
                    <a:pt x="53"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47" name="Freeform 109">
              <a:extLst>
                <a:ext uri="{FF2B5EF4-FFF2-40B4-BE49-F238E27FC236}">
                  <a16:creationId xmlns:a16="http://schemas.microsoft.com/office/drawing/2014/main" id="{C357951C-2828-40B4-8A91-7546685CD93B}"/>
                </a:ext>
              </a:extLst>
            </p:cNvPr>
            <p:cNvSpPr>
              <a:spLocks/>
            </p:cNvSpPr>
            <p:nvPr/>
          </p:nvSpPr>
          <p:spPr bwMode="auto">
            <a:xfrm>
              <a:off x="5009" y="1689"/>
              <a:ext cx="80" cy="90"/>
            </a:xfrm>
            <a:custGeom>
              <a:avLst/>
              <a:gdLst>
                <a:gd name="T0" fmla="*/ 45 w 242"/>
                <a:gd name="T1" fmla="*/ 25 h 269"/>
                <a:gd name="T2" fmla="*/ 68 w 242"/>
                <a:gd name="T3" fmla="*/ 62 h 269"/>
                <a:gd name="T4" fmla="*/ 80 w 242"/>
                <a:gd name="T5" fmla="*/ 90 h 269"/>
                <a:gd name="T6" fmla="*/ 50 w 242"/>
                <a:gd name="T7" fmla="*/ 49 h 269"/>
                <a:gd name="T8" fmla="*/ 32 w 242"/>
                <a:gd name="T9" fmla="*/ 15 h 269"/>
                <a:gd name="T10" fmla="*/ 0 w 242"/>
                <a:gd name="T11" fmla="*/ 0 h 269"/>
                <a:gd name="T12" fmla="*/ 46 w 242"/>
                <a:gd name="T13" fmla="*/ 11 h 269"/>
                <a:gd name="T14" fmla="*/ 45 w 242"/>
                <a:gd name="T15" fmla="*/ 25 h 269"/>
                <a:gd name="T16" fmla="*/ 45 w 242"/>
                <a:gd name="T17" fmla="*/ 25 h 26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42"/>
                <a:gd name="T28" fmla="*/ 0 h 269"/>
                <a:gd name="T29" fmla="*/ 242 w 242"/>
                <a:gd name="T30" fmla="*/ 269 h 26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42" h="269">
                  <a:moveTo>
                    <a:pt x="135" y="74"/>
                  </a:moveTo>
                  <a:lnTo>
                    <a:pt x="205" y="184"/>
                  </a:lnTo>
                  <a:lnTo>
                    <a:pt x="242" y="269"/>
                  </a:lnTo>
                  <a:lnTo>
                    <a:pt x="152" y="147"/>
                  </a:lnTo>
                  <a:lnTo>
                    <a:pt x="97" y="46"/>
                  </a:lnTo>
                  <a:lnTo>
                    <a:pt x="0" y="0"/>
                  </a:lnTo>
                  <a:lnTo>
                    <a:pt x="139" y="33"/>
                  </a:lnTo>
                  <a:lnTo>
                    <a:pt x="135" y="7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48" name="Freeform 110">
              <a:extLst>
                <a:ext uri="{FF2B5EF4-FFF2-40B4-BE49-F238E27FC236}">
                  <a16:creationId xmlns:a16="http://schemas.microsoft.com/office/drawing/2014/main" id="{FF7782A3-82BF-4A48-B6BD-02DE4508AD07}"/>
                </a:ext>
              </a:extLst>
            </p:cNvPr>
            <p:cNvSpPr>
              <a:spLocks/>
            </p:cNvSpPr>
            <p:nvPr/>
          </p:nvSpPr>
          <p:spPr bwMode="auto">
            <a:xfrm>
              <a:off x="4869" y="1638"/>
              <a:ext cx="96" cy="114"/>
            </a:xfrm>
            <a:custGeom>
              <a:avLst/>
              <a:gdLst>
                <a:gd name="T0" fmla="*/ 0 w 287"/>
                <a:gd name="T1" fmla="*/ 0 h 340"/>
                <a:gd name="T2" fmla="*/ 44 w 287"/>
                <a:gd name="T3" fmla="*/ 47 h 340"/>
                <a:gd name="T4" fmla="*/ 72 w 287"/>
                <a:gd name="T5" fmla="*/ 89 h 340"/>
                <a:gd name="T6" fmla="*/ 82 w 287"/>
                <a:gd name="T7" fmla="*/ 114 h 340"/>
                <a:gd name="T8" fmla="*/ 77 w 287"/>
                <a:gd name="T9" fmla="*/ 93 h 340"/>
                <a:gd name="T10" fmla="*/ 74 w 287"/>
                <a:gd name="T11" fmla="*/ 80 h 340"/>
                <a:gd name="T12" fmla="*/ 96 w 287"/>
                <a:gd name="T13" fmla="*/ 99 h 340"/>
                <a:gd name="T14" fmla="*/ 72 w 287"/>
                <a:gd name="T15" fmla="*/ 67 h 340"/>
                <a:gd name="T16" fmla="*/ 27 w 287"/>
                <a:gd name="T17" fmla="*/ 23 h 340"/>
                <a:gd name="T18" fmla="*/ 9 w 287"/>
                <a:gd name="T19" fmla="*/ 0 h 340"/>
                <a:gd name="T20" fmla="*/ 0 w 287"/>
                <a:gd name="T21" fmla="*/ 0 h 340"/>
                <a:gd name="T22" fmla="*/ 0 w 287"/>
                <a:gd name="T23" fmla="*/ 0 h 3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7"/>
                <a:gd name="T37" fmla="*/ 0 h 340"/>
                <a:gd name="T38" fmla="*/ 287 w 287"/>
                <a:gd name="T39" fmla="*/ 340 h 34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7" h="340">
                  <a:moveTo>
                    <a:pt x="0" y="0"/>
                  </a:moveTo>
                  <a:lnTo>
                    <a:pt x="132" y="140"/>
                  </a:lnTo>
                  <a:lnTo>
                    <a:pt x="214" y="265"/>
                  </a:lnTo>
                  <a:lnTo>
                    <a:pt x="244" y="340"/>
                  </a:lnTo>
                  <a:lnTo>
                    <a:pt x="229" y="277"/>
                  </a:lnTo>
                  <a:lnTo>
                    <a:pt x="222" y="238"/>
                  </a:lnTo>
                  <a:lnTo>
                    <a:pt x="287" y="294"/>
                  </a:lnTo>
                  <a:lnTo>
                    <a:pt x="214" y="199"/>
                  </a:lnTo>
                  <a:lnTo>
                    <a:pt x="81" y="70"/>
                  </a:lnTo>
                  <a:lnTo>
                    <a:pt x="28"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49" name="Freeform 111">
              <a:extLst>
                <a:ext uri="{FF2B5EF4-FFF2-40B4-BE49-F238E27FC236}">
                  <a16:creationId xmlns:a16="http://schemas.microsoft.com/office/drawing/2014/main" id="{4647FF29-2159-4687-A0BB-481820752C68}"/>
                </a:ext>
              </a:extLst>
            </p:cNvPr>
            <p:cNvSpPr>
              <a:spLocks/>
            </p:cNvSpPr>
            <p:nvPr/>
          </p:nvSpPr>
          <p:spPr bwMode="auto">
            <a:xfrm>
              <a:off x="4770" y="1763"/>
              <a:ext cx="236" cy="109"/>
            </a:xfrm>
            <a:custGeom>
              <a:avLst/>
              <a:gdLst>
                <a:gd name="T0" fmla="*/ 0 w 708"/>
                <a:gd name="T1" fmla="*/ 77 h 326"/>
                <a:gd name="T2" fmla="*/ 24 w 708"/>
                <a:gd name="T3" fmla="*/ 86 h 326"/>
                <a:gd name="T4" fmla="*/ 67 w 708"/>
                <a:gd name="T5" fmla="*/ 80 h 326"/>
                <a:gd name="T6" fmla="*/ 98 w 708"/>
                <a:gd name="T7" fmla="*/ 71 h 326"/>
                <a:gd name="T8" fmla="*/ 136 w 708"/>
                <a:gd name="T9" fmla="*/ 55 h 326"/>
                <a:gd name="T10" fmla="*/ 156 w 708"/>
                <a:gd name="T11" fmla="*/ 38 h 326"/>
                <a:gd name="T12" fmla="*/ 171 w 708"/>
                <a:gd name="T13" fmla="*/ 21 h 326"/>
                <a:gd name="T14" fmla="*/ 177 w 708"/>
                <a:gd name="T15" fmla="*/ 8 h 326"/>
                <a:gd name="T16" fmla="*/ 180 w 708"/>
                <a:gd name="T17" fmla="*/ 0 h 326"/>
                <a:gd name="T18" fmla="*/ 236 w 708"/>
                <a:gd name="T19" fmla="*/ 26 h 326"/>
                <a:gd name="T20" fmla="*/ 186 w 708"/>
                <a:gd name="T21" fmla="*/ 10 h 326"/>
                <a:gd name="T22" fmla="*/ 162 w 708"/>
                <a:gd name="T23" fmla="*/ 45 h 326"/>
                <a:gd name="T24" fmla="*/ 131 w 708"/>
                <a:gd name="T25" fmla="*/ 63 h 326"/>
                <a:gd name="T26" fmla="*/ 108 w 708"/>
                <a:gd name="T27" fmla="*/ 75 h 326"/>
                <a:gd name="T28" fmla="*/ 146 w 708"/>
                <a:gd name="T29" fmla="*/ 78 h 326"/>
                <a:gd name="T30" fmla="*/ 93 w 708"/>
                <a:gd name="T31" fmla="*/ 81 h 326"/>
                <a:gd name="T32" fmla="*/ 104 w 708"/>
                <a:gd name="T33" fmla="*/ 83 h 326"/>
                <a:gd name="T34" fmla="*/ 138 w 708"/>
                <a:gd name="T35" fmla="*/ 86 h 326"/>
                <a:gd name="T36" fmla="*/ 89 w 708"/>
                <a:gd name="T37" fmla="*/ 89 h 326"/>
                <a:gd name="T38" fmla="*/ 156 w 708"/>
                <a:gd name="T39" fmla="*/ 109 h 326"/>
                <a:gd name="T40" fmla="*/ 105 w 708"/>
                <a:gd name="T41" fmla="*/ 102 h 326"/>
                <a:gd name="T42" fmla="*/ 22 w 708"/>
                <a:gd name="T43" fmla="*/ 91 h 326"/>
                <a:gd name="T44" fmla="*/ 0 w 708"/>
                <a:gd name="T45" fmla="*/ 77 h 326"/>
                <a:gd name="T46" fmla="*/ 0 w 708"/>
                <a:gd name="T47" fmla="*/ 77 h 32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08"/>
                <a:gd name="T73" fmla="*/ 0 h 326"/>
                <a:gd name="T74" fmla="*/ 708 w 708"/>
                <a:gd name="T75" fmla="*/ 326 h 32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08" h="326">
                  <a:moveTo>
                    <a:pt x="0" y="229"/>
                  </a:moveTo>
                  <a:lnTo>
                    <a:pt x="72" y="257"/>
                  </a:lnTo>
                  <a:lnTo>
                    <a:pt x="200" y="239"/>
                  </a:lnTo>
                  <a:lnTo>
                    <a:pt x="295" y="213"/>
                  </a:lnTo>
                  <a:lnTo>
                    <a:pt x="408" y="163"/>
                  </a:lnTo>
                  <a:lnTo>
                    <a:pt x="468" y="115"/>
                  </a:lnTo>
                  <a:lnTo>
                    <a:pt x="514" y="64"/>
                  </a:lnTo>
                  <a:lnTo>
                    <a:pt x="530" y="23"/>
                  </a:lnTo>
                  <a:lnTo>
                    <a:pt x="539" y="0"/>
                  </a:lnTo>
                  <a:lnTo>
                    <a:pt x="708" y="79"/>
                  </a:lnTo>
                  <a:lnTo>
                    <a:pt x="557" y="31"/>
                  </a:lnTo>
                  <a:lnTo>
                    <a:pt x="486" y="135"/>
                  </a:lnTo>
                  <a:lnTo>
                    <a:pt x="392" y="188"/>
                  </a:lnTo>
                  <a:lnTo>
                    <a:pt x="323" y="223"/>
                  </a:lnTo>
                  <a:lnTo>
                    <a:pt x="438" y="233"/>
                  </a:lnTo>
                  <a:lnTo>
                    <a:pt x="279" y="242"/>
                  </a:lnTo>
                  <a:lnTo>
                    <a:pt x="313" y="247"/>
                  </a:lnTo>
                  <a:lnTo>
                    <a:pt x="414" y="257"/>
                  </a:lnTo>
                  <a:lnTo>
                    <a:pt x="266" y="265"/>
                  </a:lnTo>
                  <a:lnTo>
                    <a:pt x="467" y="326"/>
                  </a:lnTo>
                  <a:lnTo>
                    <a:pt x="316" y="305"/>
                  </a:lnTo>
                  <a:lnTo>
                    <a:pt x="66" y="273"/>
                  </a:lnTo>
                  <a:lnTo>
                    <a:pt x="0" y="2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50" name="Freeform 112">
              <a:extLst>
                <a:ext uri="{FF2B5EF4-FFF2-40B4-BE49-F238E27FC236}">
                  <a16:creationId xmlns:a16="http://schemas.microsoft.com/office/drawing/2014/main" id="{333D1086-5786-4224-9206-07DAA2B57D16}"/>
                </a:ext>
              </a:extLst>
            </p:cNvPr>
            <p:cNvSpPr>
              <a:spLocks/>
            </p:cNvSpPr>
            <p:nvPr/>
          </p:nvSpPr>
          <p:spPr bwMode="auto">
            <a:xfrm>
              <a:off x="4775" y="1389"/>
              <a:ext cx="50" cy="305"/>
            </a:xfrm>
            <a:custGeom>
              <a:avLst/>
              <a:gdLst>
                <a:gd name="T0" fmla="*/ 42 w 150"/>
                <a:gd name="T1" fmla="*/ 246 h 917"/>
                <a:gd name="T2" fmla="*/ 33 w 150"/>
                <a:gd name="T3" fmla="*/ 255 h 917"/>
                <a:gd name="T4" fmla="*/ 24 w 150"/>
                <a:gd name="T5" fmla="*/ 276 h 917"/>
                <a:gd name="T6" fmla="*/ 7 w 150"/>
                <a:gd name="T7" fmla="*/ 305 h 917"/>
                <a:gd name="T8" fmla="*/ 12 w 150"/>
                <a:gd name="T9" fmla="*/ 281 h 917"/>
                <a:gd name="T10" fmla="*/ 19 w 150"/>
                <a:gd name="T11" fmla="*/ 255 h 917"/>
                <a:gd name="T12" fmla="*/ 25 w 150"/>
                <a:gd name="T13" fmla="*/ 225 h 917"/>
                <a:gd name="T14" fmla="*/ 23 w 150"/>
                <a:gd name="T15" fmla="*/ 200 h 917"/>
                <a:gd name="T16" fmla="*/ 0 w 150"/>
                <a:gd name="T17" fmla="*/ 221 h 917"/>
                <a:gd name="T18" fmla="*/ 5 w 150"/>
                <a:gd name="T19" fmla="*/ 200 h 917"/>
                <a:gd name="T20" fmla="*/ 24 w 150"/>
                <a:gd name="T21" fmla="*/ 159 h 917"/>
                <a:gd name="T22" fmla="*/ 33 w 150"/>
                <a:gd name="T23" fmla="*/ 128 h 917"/>
                <a:gd name="T24" fmla="*/ 31 w 150"/>
                <a:gd name="T25" fmla="*/ 96 h 917"/>
                <a:gd name="T26" fmla="*/ 28 w 150"/>
                <a:gd name="T27" fmla="*/ 56 h 917"/>
                <a:gd name="T28" fmla="*/ 31 w 150"/>
                <a:gd name="T29" fmla="*/ 0 h 917"/>
                <a:gd name="T30" fmla="*/ 48 w 150"/>
                <a:gd name="T31" fmla="*/ 89 h 917"/>
                <a:gd name="T32" fmla="*/ 50 w 150"/>
                <a:gd name="T33" fmla="*/ 153 h 917"/>
                <a:gd name="T34" fmla="*/ 33 w 150"/>
                <a:gd name="T35" fmla="*/ 217 h 917"/>
                <a:gd name="T36" fmla="*/ 38 w 150"/>
                <a:gd name="T37" fmla="*/ 231 h 917"/>
                <a:gd name="T38" fmla="*/ 42 w 150"/>
                <a:gd name="T39" fmla="*/ 246 h 917"/>
                <a:gd name="T40" fmla="*/ 42 w 150"/>
                <a:gd name="T41" fmla="*/ 246 h 91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50"/>
                <a:gd name="T64" fmla="*/ 0 h 917"/>
                <a:gd name="T65" fmla="*/ 150 w 150"/>
                <a:gd name="T66" fmla="*/ 917 h 91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50" h="917">
                  <a:moveTo>
                    <a:pt x="125" y="739"/>
                  </a:moveTo>
                  <a:lnTo>
                    <a:pt x="99" y="766"/>
                  </a:lnTo>
                  <a:lnTo>
                    <a:pt x="71" y="829"/>
                  </a:lnTo>
                  <a:lnTo>
                    <a:pt x="22" y="917"/>
                  </a:lnTo>
                  <a:lnTo>
                    <a:pt x="35" y="845"/>
                  </a:lnTo>
                  <a:lnTo>
                    <a:pt x="56" y="766"/>
                  </a:lnTo>
                  <a:lnTo>
                    <a:pt x="76" y="676"/>
                  </a:lnTo>
                  <a:lnTo>
                    <a:pt x="68" y="601"/>
                  </a:lnTo>
                  <a:lnTo>
                    <a:pt x="0" y="664"/>
                  </a:lnTo>
                  <a:lnTo>
                    <a:pt x="15" y="601"/>
                  </a:lnTo>
                  <a:lnTo>
                    <a:pt x="72" y="479"/>
                  </a:lnTo>
                  <a:lnTo>
                    <a:pt x="99" y="386"/>
                  </a:lnTo>
                  <a:lnTo>
                    <a:pt x="94" y="288"/>
                  </a:lnTo>
                  <a:lnTo>
                    <a:pt x="85" y="169"/>
                  </a:lnTo>
                  <a:lnTo>
                    <a:pt x="94" y="0"/>
                  </a:lnTo>
                  <a:lnTo>
                    <a:pt x="144" y="267"/>
                  </a:lnTo>
                  <a:lnTo>
                    <a:pt x="150" y="460"/>
                  </a:lnTo>
                  <a:lnTo>
                    <a:pt x="99" y="651"/>
                  </a:lnTo>
                  <a:lnTo>
                    <a:pt x="115" y="696"/>
                  </a:lnTo>
                  <a:lnTo>
                    <a:pt x="125" y="73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51" name="Freeform 113">
              <a:extLst>
                <a:ext uri="{FF2B5EF4-FFF2-40B4-BE49-F238E27FC236}">
                  <a16:creationId xmlns:a16="http://schemas.microsoft.com/office/drawing/2014/main" id="{25070B6B-2C04-40CC-8557-53A22900D0E0}"/>
                </a:ext>
              </a:extLst>
            </p:cNvPr>
            <p:cNvSpPr>
              <a:spLocks/>
            </p:cNvSpPr>
            <p:nvPr/>
          </p:nvSpPr>
          <p:spPr bwMode="auto">
            <a:xfrm>
              <a:off x="4774" y="1650"/>
              <a:ext cx="16" cy="61"/>
            </a:xfrm>
            <a:custGeom>
              <a:avLst/>
              <a:gdLst>
                <a:gd name="T0" fmla="*/ 9 w 49"/>
                <a:gd name="T1" fmla="*/ 10 h 185"/>
                <a:gd name="T2" fmla="*/ 16 w 49"/>
                <a:gd name="T3" fmla="*/ 26 h 185"/>
                <a:gd name="T4" fmla="*/ 10 w 49"/>
                <a:gd name="T5" fmla="*/ 46 h 185"/>
                <a:gd name="T6" fmla="*/ 0 w 49"/>
                <a:gd name="T7" fmla="*/ 61 h 185"/>
                <a:gd name="T8" fmla="*/ 2 w 49"/>
                <a:gd name="T9" fmla="*/ 46 h 185"/>
                <a:gd name="T10" fmla="*/ 5 w 49"/>
                <a:gd name="T11" fmla="*/ 29 h 185"/>
                <a:gd name="T12" fmla="*/ 6 w 49"/>
                <a:gd name="T13" fmla="*/ 0 h 185"/>
                <a:gd name="T14" fmla="*/ 9 w 49"/>
                <a:gd name="T15" fmla="*/ 10 h 185"/>
                <a:gd name="T16" fmla="*/ 9 w 49"/>
                <a:gd name="T17" fmla="*/ 10 h 18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9"/>
                <a:gd name="T28" fmla="*/ 0 h 185"/>
                <a:gd name="T29" fmla="*/ 49 w 49"/>
                <a:gd name="T30" fmla="*/ 185 h 18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9" h="185">
                  <a:moveTo>
                    <a:pt x="27" y="29"/>
                  </a:moveTo>
                  <a:lnTo>
                    <a:pt x="49" y="78"/>
                  </a:lnTo>
                  <a:lnTo>
                    <a:pt x="31" y="141"/>
                  </a:lnTo>
                  <a:lnTo>
                    <a:pt x="0" y="185"/>
                  </a:lnTo>
                  <a:lnTo>
                    <a:pt x="6" y="141"/>
                  </a:lnTo>
                  <a:lnTo>
                    <a:pt x="14" y="88"/>
                  </a:lnTo>
                  <a:lnTo>
                    <a:pt x="17" y="0"/>
                  </a:lnTo>
                  <a:lnTo>
                    <a:pt x="27"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52" name="Freeform 114">
              <a:extLst>
                <a:ext uri="{FF2B5EF4-FFF2-40B4-BE49-F238E27FC236}">
                  <a16:creationId xmlns:a16="http://schemas.microsoft.com/office/drawing/2014/main" id="{7CBD791F-3B6E-4459-A87E-611F9077BA7F}"/>
                </a:ext>
              </a:extLst>
            </p:cNvPr>
            <p:cNvSpPr>
              <a:spLocks/>
            </p:cNvSpPr>
            <p:nvPr/>
          </p:nvSpPr>
          <p:spPr bwMode="auto">
            <a:xfrm>
              <a:off x="4706" y="1681"/>
              <a:ext cx="58" cy="87"/>
            </a:xfrm>
            <a:custGeom>
              <a:avLst/>
              <a:gdLst>
                <a:gd name="T0" fmla="*/ 58 w 175"/>
                <a:gd name="T1" fmla="*/ 36 h 262"/>
                <a:gd name="T2" fmla="*/ 35 w 175"/>
                <a:gd name="T3" fmla="*/ 33 h 262"/>
                <a:gd name="T4" fmla="*/ 23 w 175"/>
                <a:gd name="T5" fmla="*/ 25 h 262"/>
                <a:gd name="T6" fmla="*/ 27 w 175"/>
                <a:gd name="T7" fmla="*/ 13 h 262"/>
                <a:gd name="T8" fmla="*/ 11 w 175"/>
                <a:gd name="T9" fmla="*/ 8 h 262"/>
                <a:gd name="T10" fmla="*/ 8 w 175"/>
                <a:gd name="T11" fmla="*/ 0 h 262"/>
                <a:gd name="T12" fmla="*/ 0 w 175"/>
                <a:gd name="T13" fmla="*/ 24 h 262"/>
                <a:gd name="T14" fmla="*/ 8 w 175"/>
                <a:gd name="T15" fmla="*/ 41 h 262"/>
                <a:gd name="T16" fmla="*/ 24 w 175"/>
                <a:gd name="T17" fmla="*/ 44 h 262"/>
                <a:gd name="T18" fmla="*/ 21 w 175"/>
                <a:gd name="T19" fmla="*/ 56 h 262"/>
                <a:gd name="T20" fmla="*/ 24 w 175"/>
                <a:gd name="T21" fmla="*/ 76 h 262"/>
                <a:gd name="T22" fmla="*/ 38 w 175"/>
                <a:gd name="T23" fmla="*/ 87 h 262"/>
                <a:gd name="T24" fmla="*/ 52 w 175"/>
                <a:gd name="T25" fmla="*/ 56 h 262"/>
                <a:gd name="T26" fmla="*/ 58 w 175"/>
                <a:gd name="T27" fmla="*/ 36 h 262"/>
                <a:gd name="T28" fmla="*/ 58 w 175"/>
                <a:gd name="T29" fmla="*/ 36 h 26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75"/>
                <a:gd name="T46" fmla="*/ 0 h 262"/>
                <a:gd name="T47" fmla="*/ 175 w 175"/>
                <a:gd name="T48" fmla="*/ 262 h 26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75" h="262">
                  <a:moveTo>
                    <a:pt x="175" y="109"/>
                  </a:moveTo>
                  <a:lnTo>
                    <a:pt x="106" y="100"/>
                  </a:lnTo>
                  <a:lnTo>
                    <a:pt x="68" y="74"/>
                  </a:lnTo>
                  <a:lnTo>
                    <a:pt x="82" y="40"/>
                  </a:lnTo>
                  <a:lnTo>
                    <a:pt x="34" y="25"/>
                  </a:lnTo>
                  <a:lnTo>
                    <a:pt x="24" y="0"/>
                  </a:lnTo>
                  <a:lnTo>
                    <a:pt x="0" y="71"/>
                  </a:lnTo>
                  <a:lnTo>
                    <a:pt x="23" y="122"/>
                  </a:lnTo>
                  <a:lnTo>
                    <a:pt x="72" y="134"/>
                  </a:lnTo>
                  <a:lnTo>
                    <a:pt x="63" y="170"/>
                  </a:lnTo>
                  <a:lnTo>
                    <a:pt x="72" y="229"/>
                  </a:lnTo>
                  <a:lnTo>
                    <a:pt x="116" y="262"/>
                  </a:lnTo>
                  <a:lnTo>
                    <a:pt x="157" y="169"/>
                  </a:lnTo>
                  <a:lnTo>
                    <a:pt x="175" y="10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53" name="Freeform 115">
              <a:extLst>
                <a:ext uri="{FF2B5EF4-FFF2-40B4-BE49-F238E27FC236}">
                  <a16:creationId xmlns:a16="http://schemas.microsoft.com/office/drawing/2014/main" id="{8000A8B0-F086-4EA6-AF09-1F6F79C495B0}"/>
                </a:ext>
              </a:extLst>
            </p:cNvPr>
            <p:cNvSpPr>
              <a:spLocks/>
            </p:cNvSpPr>
            <p:nvPr/>
          </p:nvSpPr>
          <p:spPr bwMode="auto">
            <a:xfrm>
              <a:off x="4704" y="1704"/>
              <a:ext cx="166" cy="101"/>
            </a:xfrm>
            <a:custGeom>
              <a:avLst/>
              <a:gdLst>
                <a:gd name="T0" fmla="*/ 154 w 500"/>
                <a:gd name="T1" fmla="*/ 77 h 303"/>
                <a:gd name="T2" fmla="*/ 144 w 500"/>
                <a:gd name="T3" fmla="*/ 86 h 303"/>
                <a:gd name="T4" fmla="*/ 124 w 500"/>
                <a:gd name="T5" fmla="*/ 96 h 303"/>
                <a:gd name="T6" fmla="*/ 94 w 500"/>
                <a:gd name="T7" fmla="*/ 101 h 303"/>
                <a:gd name="T8" fmla="*/ 68 w 500"/>
                <a:gd name="T9" fmla="*/ 94 h 303"/>
                <a:gd name="T10" fmla="*/ 25 w 500"/>
                <a:gd name="T11" fmla="*/ 66 h 303"/>
                <a:gd name="T12" fmla="*/ 0 w 500"/>
                <a:gd name="T13" fmla="*/ 21 h 303"/>
                <a:gd name="T14" fmla="*/ 13 w 500"/>
                <a:gd name="T15" fmla="*/ 0 h 303"/>
                <a:gd name="T16" fmla="*/ 67 w 500"/>
                <a:gd name="T17" fmla="*/ 69 h 303"/>
                <a:gd name="T18" fmla="*/ 67 w 500"/>
                <a:gd name="T19" fmla="*/ 55 h 303"/>
                <a:gd name="T20" fmla="*/ 91 w 500"/>
                <a:gd name="T21" fmla="*/ 71 h 303"/>
                <a:gd name="T22" fmla="*/ 113 w 500"/>
                <a:gd name="T23" fmla="*/ 75 h 303"/>
                <a:gd name="T24" fmla="*/ 131 w 500"/>
                <a:gd name="T25" fmla="*/ 74 h 303"/>
                <a:gd name="T26" fmla="*/ 143 w 500"/>
                <a:gd name="T27" fmla="*/ 68 h 303"/>
                <a:gd name="T28" fmla="*/ 166 w 500"/>
                <a:gd name="T29" fmla="*/ 58 h 303"/>
                <a:gd name="T30" fmla="*/ 154 w 500"/>
                <a:gd name="T31" fmla="*/ 77 h 303"/>
                <a:gd name="T32" fmla="*/ 154 w 500"/>
                <a:gd name="T33" fmla="*/ 77 h 30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00"/>
                <a:gd name="T52" fmla="*/ 0 h 303"/>
                <a:gd name="T53" fmla="*/ 500 w 500"/>
                <a:gd name="T54" fmla="*/ 303 h 30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00" h="303">
                  <a:moveTo>
                    <a:pt x="465" y="230"/>
                  </a:moveTo>
                  <a:lnTo>
                    <a:pt x="434" y="258"/>
                  </a:lnTo>
                  <a:lnTo>
                    <a:pt x="372" y="287"/>
                  </a:lnTo>
                  <a:lnTo>
                    <a:pt x="283" y="303"/>
                  </a:lnTo>
                  <a:lnTo>
                    <a:pt x="206" y="281"/>
                  </a:lnTo>
                  <a:lnTo>
                    <a:pt x="74" y="199"/>
                  </a:lnTo>
                  <a:lnTo>
                    <a:pt x="0" y="63"/>
                  </a:lnTo>
                  <a:lnTo>
                    <a:pt x="40" y="0"/>
                  </a:lnTo>
                  <a:lnTo>
                    <a:pt x="201" y="208"/>
                  </a:lnTo>
                  <a:lnTo>
                    <a:pt x="201" y="166"/>
                  </a:lnTo>
                  <a:lnTo>
                    <a:pt x="273" y="214"/>
                  </a:lnTo>
                  <a:lnTo>
                    <a:pt x="341" y="224"/>
                  </a:lnTo>
                  <a:lnTo>
                    <a:pt x="394" y="221"/>
                  </a:lnTo>
                  <a:lnTo>
                    <a:pt x="430" y="204"/>
                  </a:lnTo>
                  <a:lnTo>
                    <a:pt x="500" y="175"/>
                  </a:lnTo>
                  <a:lnTo>
                    <a:pt x="465" y="2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54" name="Freeform 116">
              <a:extLst>
                <a:ext uri="{FF2B5EF4-FFF2-40B4-BE49-F238E27FC236}">
                  <a16:creationId xmlns:a16="http://schemas.microsoft.com/office/drawing/2014/main" id="{924FD1A0-9308-425F-A8BD-F5C6086F94D0}"/>
                </a:ext>
              </a:extLst>
            </p:cNvPr>
            <p:cNvSpPr>
              <a:spLocks/>
            </p:cNvSpPr>
            <p:nvPr/>
          </p:nvSpPr>
          <p:spPr bwMode="auto">
            <a:xfrm>
              <a:off x="4812" y="1076"/>
              <a:ext cx="269" cy="300"/>
            </a:xfrm>
            <a:custGeom>
              <a:avLst/>
              <a:gdLst>
                <a:gd name="T0" fmla="*/ 0 w 807"/>
                <a:gd name="T1" fmla="*/ 35 h 899"/>
                <a:gd name="T2" fmla="*/ 71 w 807"/>
                <a:gd name="T3" fmla="*/ 103 h 899"/>
                <a:gd name="T4" fmla="*/ 149 w 807"/>
                <a:gd name="T5" fmla="*/ 180 h 899"/>
                <a:gd name="T6" fmla="*/ 218 w 807"/>
                <a:gd name="T7" fmla="*/ 247 h 899"/>
                <a:gd name="T8" fmla="*/ 248 w 807"/>
                <a:gd name="T9" fmla="*/ 285 h 899"/>
                <a:gd name="T10" fmla="*/ 264 w 807"/>
                <a:gd name="T11" fmla="*/ 300 h 899"/>
                <a:gd name="T12" fmla="*/ 269 w 807"/>
                <a:gd name="T13" fmla="*/ 286 h 899"/>
                <a:gd name="T14" fmla="*/ 199 w 807"/>
                <a:gd name="T15" fmla="*/ 212 h 899"/>
                <a:gd name="T16" fmla="*/ 119 w 807"/>
                <a:gd name="T17" fmla="*/ 131 h 899"/>
                <a:gd name="T18" fmla="*/ 46 w 807"/>
                <a:gd name="T19" fmla="*/ 60 h 899"/>
                <a:gd name="T20" fmla="*/ 26 w 807"/>
                <a:gd name="T21" fmla="*/ 25 h 899"/>
                <a:gd name="T22" fmla="*/ 0 w 807"/>
                <a:gd name="T23" fmla="*/ 0 h 899"/>
                <a:gd name="T24" fmla="*/ 0 w 807"/>
                <a:gd name="T25" fmla="*/ 35 h 899"/>
                <a:gd name="T26" fmla="*/ 0 w 807"/>
                <a:gd name="T27" fmla="*/ 35 h 89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807"/>
                <a:gd name="T43" fmla="*/ 0 h 899"/>
                <a:gd name="T44" fmla="*/ 807 w 807"/>
                <a:gd name="T45" fmla="*/ 899 h 89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807" h="899">
                  <a:moveTo>
                    <a:pt x="0" y="106"/>
                  </a:moveTo>
                  <a:lnTo>
                    <a:pt x="214" y="310"/>
                  </a:lnTo>
                  <a:lnTo>
                    <a:pt x="446" y="540"/>
                  </a:lnTo>
                  <a:lnTo>
                    <a:pt x="654" y="741"/>
                  </a:lnTo>
                  <a:lnTo>
                    <a:pt x="745" y="854"/>
                  </a:lnTo>
                  <a:lnTo>
                    <a:pt x="791" y="899"/>
                  </a:lnTo>
                  <a:lnTo>
                    <a:pt x="807" y="857"/>
                  </a:lnTo>
                  <a:lnTo>
                    <a:pt x="598" y="636"/>
                  </a:lnTo>
                  <a:lnTo>
                    <a:pt x="356" y="394"/>
                  </a:lnTo>
                  <a:lnTo>
                    <a:pt x="138" y="180"/>
                  </a:lnTo>
                  <a:lnTo>
                    <a:pt x="77" y="75"/>
                  </a:lnTo>
                  <a:lnTo>
                    <a:pt x="0" y="0"/>
                  </a:lnTo>
                  <a:lnTo>
                    <a:pt x="0" y="10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55" name="Freeform 117">
              <a:extLst>
                <a:ext uri="{FF2B5EF4-FFF2-40B4-BE49-F238E27FC236}">
                  <a16:creationId xmlns:a16="http://schemas.microsoft.com/office/drawing/2014/main" id="{883B256F-BBCF-4144-B0AF-63C7A47CF62C}"/>
                </a:ext>
              </a:extLst>
            </p:cNvPr>
            <p:cNvSpPr>
              <a:spLocks/>
            </p:cNvSpPr>
            <p:nvPr/>
          </p:nvSpPr>
          <p:spPr bwMode="auto">
            <a:xfrm>
              <a:off x="4811" y="1065"/>
              <a:ext cx="301" cy="299"/>
            </a:xfrm>
            <a:custGeom>
              <a:avLst/>
              <a:gdLst>
                <a:gd name="T0" fmla="*/ 0 w 903"/>
                <a:gd name="T1" fmla="*/ 0 h 896"/>
                <a:gd name="T2" fmla="*/ 87 w 903"/>
                <a:gd name="T3" fmla="*/ 80 h 896"/>
                <a:gd name="T4" fmla="*/ 165 w 903"/>
                <a:gd name="T5" fmla="*/ 157 h 896"/>
                <a:gd name="T6" fmla="*/ 215 w 903"/>
                <a:gd name="T7" fmla="*/ 208 h 896"/>
                <a:gd name="T8" fmla="*/ 264 w 903"/>
                <a:gd name="T9" fmla="*/ 258 h 896"/>
                <a:gd name="T10" fmla="*/ 301 w 903"/>
                <a:gd name="T11" fmla="*/ 299 h 896"/>
                <a:gd name="T12" fmla="*/ 294 w 903"/>
                <a:gd name="T13" fmla="*/ 298 h 896"/>
                <a:gd name="T14" fmla="*/ 239 w 903"/>
                <a:gd name="T15" fmla="*/ 244 h 896"/>
                <a:gd name="T16" fmla="*/ 181 w 903"/>
                <a:gd name="T17" fmla="*/ 182 h 896"/>
                <a:gd name="T18" fmla="*/ 5 w 903"/>
                <a:gd name="T19" fmla="*/ 14 h 896"/>
                <a:gd name="T20" fmla="*/ 0 w 903"/>
                <a:gd name="T21" fmla="*/ 0 h 896"/>
                <a:gd name="T22" fmla="*/ 0 w 903"/>
                <a:gd name="T23" fmla="*/ 0 h 89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03"/>
                <a:gd name="T37" fmla="*/ 0 h 896"/>
                <a:gd name="T38" fmla="*/ 903 w 903"/>
                <a:gd name="T39" fmla="*/ 896 h 89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03" h="896">
                  <a:moveTo>
                    <a:pt x="0" y="0"/>
                  </a:moveTo>
                  <a:lnTo>
                    <a:pt x="262" y="241"/>
                  </a:lnTo>
                  <a:lnTo>
                    <a:pt x="494" y="470"/>
                  </a:lnTo>
                  <a:lnTo>
                    <a:pt x="646" y="622"/>
                  </a:lnTo>
                  <a:lnTo>
                    <a:pt x="793" y="774"/>
                  </a:lnTo>
                  <a:lnTo>
                    <a:pt x="903" y="896"/>
                  </a:lnTo>
                  <a:lnTo>
                    <a:pt x="883" y="894"/>
                  </a:lnTo>
                  <a:lnTo>
                    <a:pt x="717" y="732"/>
                  </a:lnTo>
                  <a:lnTo>
                    <a:pt x="543" y="546"/>
                  </a:lnTo>
                  <a:lnTo>
                    <a:pt x="15" y="42"/>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56" name="Freeform 118">
              <a:extLst>
                <a:ext uri="{FF2B5EF4-FFF2-40B4-BE49-F238E27FC236}">
                  <a16:creationId xmlns:a16="http://schemas.microsoft.com/office/drawing/2014/main" id="{2FD42E76-F5DF-4BE6-9B65-D7FA6F3DB65C}"/>
                </a:ext>
              </a:extLst>
            </p:cNvPr>
            <p:cNvSpPr>
              <a:spLocks/>
            </p:cNvSpPr>
            <p:nvPr/>
          </p:nvSpPr>
          <p:spPr bwMode="auto">
            <a:xfrm>
              <a:off x="4638" y="919"/>
              <a:ext cx="38" cy="40"/>
            </a:xfrm>
            <a:custGeom>
              <a:avLst/>
              <a:gdLst>
                <a:gd name="T0" fmla="*/ 24 w 114"/>
                <a:gd name="T1" fmla="*/ 8 h 121"/>
                <a:gd name="T2" fmla="*/ 20 w 114"/>
                <a:gd name="T3" fmla="*/ 15 h 121"/>
                <a:gd name="T4" fmla="*/ 12 w 114"/>
                <a:gd name="T5" fmla="*/ 23 h 121"/>
                <a:gd name="T6" fmla="*/ 4 w 114"/>
                <a:gd name="T7" fmla="*/ 25 h 121"/>
                <a:gd name="T8" fmla="*/ 1 w 114"/>
                <a:gd name="T9" fmla="*/ 21 h 121"/>
                <a:gd name="T10" fmla="*/ 0 w 114"/>
                <a:gd name="T11" fmla="*/ 27 h 121"/>
                <a:gd name="T12" fmla="*/ 13 w 114"/>
                <a:gd name="T13" fmla="*/ 40 h 121"/>
                <a:gd name="T14" fmla="*/ 22 w 114"/>
                <a:gd name="T15" fmla="*/ 39 h 121"/>
                <a:gd name="T16" fmla="*/ 34 w 114"/>
                <a:gd name="T17" fmla="*/ 28 h 121"/>
                <a:gd name="T18" fmla="*/ 38 w 114"/>
                <a:gd name="T19" fmla="*/ 19 h 121"/>
                <a:gd name="T20" fmla="*/ 33 w 114"/>
                <a:gd name="T21" fmla="*/ 9 h 121"/>
                <a:gd name="T22" fmla="*/ 25 w 114"/>
                <a:gd name="T23" fmla="*/ 0 h 121"/>
                <a:gd name="T24" fmla="*/ 13 w 114"/>
                <a:gd name="T25" fmla="*/ 1 h 121"/>
                <a:gd name="T26" fmla="*/ 24 w 114"/>
                <a:gd name="T27" fmla="*/ 4 h 121"/>
                <a:gd name="T28" fmla="*/ 24 w 114"/>
                <a:gd name="T29" fmla="*/ 8 h 121"/>
                <a:gd name="T30" fmla="*/ 24 w 114"/>
                <a:gd name="T31" fmla="*/ 8 h 12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14"/>
                <a:gd name="T49" fmla="*/ 0 h 121"/>
                <a:gd name="T50" fmla="*/ 114 w 114"/>
                <a:gd name="T51" fmla="*/ 121 h 12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14" h="121">
                  <a:moveTo>
                    <a:pt x="72" y="23"/>
                  </a:moveTo>
                  <a:lnTo>
                    <a:pt x="59" y="44"/>
                  </a:lnTo>
                  <a:lnTo>
                    <a:pt x="36" y="70"/>
                  </a:lnTo>
                  <a:lnTo>
                    <a:pt x="12" y="77"/>
                  </a:lnTo>
                  <a:lnTo>
                    <a:pt x="2" y="65"/>
                  </a:lnTo>
                  <a:lnTo>
                    <a:pt x="0" y="82"/>
                  </a:lnTo>
                  <a:lnTo>
                    <a:pt x="40" y="121"/>
                  </a:lnTo>
                  <a:lnTo>
                    <a:pt x="66" y="118"/>
                  </a:lnTo>
                  <a:lnTo>
                    <a:pt x="101" y="86"/>
                  </a:lnTo>
                  <a:lnTo>
                    <a:pt x="114" y="57"/>
                  </a:lnTo>
                  <a:lnTo>
                    <a:pt x="98" y="26"/>
                  </a:lnTo>
                  <a:lnTo>
                    <a:pt x="75" y="0"/>
                  </a:lnTo>
                  <a:lnTo>
                    <a:pt x="40" y="4"/>
                  </a:lnTo>
                  <a:lnTo>
                    <a:pt x="71" y="13"/>
                  </a:lnTo>
                  <a:lnTo>
                    <a:pt x="72"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57" name="Freeform 119">
              <a:extLst>
                <a:ext uri="{FF2B5EF4-FFF2-40B4-BE49-F238E27FC236}">
                  <a16:creationId xmlns:a16="http://schemas.microsoft.com/office/drawing/2014/main" id="{E49CA5C8-60F4-41D6-8E5C-B75103C3F604}"/>
                </a:ext>
              </a:extLst>
            </p:cNvPr>
            <p:cNvSpPr>
              <a:spLocks/>
            </p:cNvSpPr>
            <p:nvPr/>
          </p:nvSpPr>
          <p:spPr bwMode="auto">
            <a:xfrm>
              <a:off x="4656" y="948"/>
              <a:ext cx="87" cy="91"/>
            </a:xfrm>
            <a:custGeom>
              <a:avLst/>
              <a:gdLst>
                <a:gd name="T0" fmla="*/ 0 w 260"/>
                <a:gd name="T1" fmla="*/ 10 h 274"/>
                <a:gd name="T2" fmla="*/ 64 w 260"/>
                <a:gd name="T3" fmla="*/ 76 h 274"/>
                <a:gd name="T4" fmla="*/ 81 w 260"/>
                <a:gd name="T5" fmla="*/ 91 h 274"/>
                <a:gd name="T6" fmla="*/ 87 w 260"/>
                <a:gd name="T7" fmla="*/ 83 h 274"/>
                <a:gd name="T8" fmla="*/ 73 w 260"/>
                <a:gd name="T9" fmla="*/ 63 h 274"/>
                <a:gd name="T10" fmla="*/ 29 w 260"/>
                <a:gd name="T11" fmla="*/ 22 h 274"/>
                <a:gd name="T12" fmla="*/ 7 w 260"/>
                <a:gd name="T13" fmla="*/ 0 h 274"/>
                <a:gd name="T14" fmla="*/ 0 w 260"/>
                <a:gd name="T15" fmla="*/ 10 h 274"/>
                <a:gd name="T16" fmla="*/ 0 w 260"/>
                <a:gd name="T17" fmla="*/ 10 h 27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60"/>
                <a:gd name="T28" fmla="*/ 0 h 274"/>
                <a:gd name="T29" fmla="*/ 260 w 260"/>
                <a:gd name="T30" fmla="*/ 274 h 27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60" h="274">
                  <a:moveTo>
                    <a:pt x="0" y="30"/>
                  </a:moveTo>
                  <a:lnTo>
                    <a:pt x="191" y="229"/>
                  </a:lnTo>
                  <a:lnTo>
                    <a:pt x="241" y="274"/>
                  </a:lnTo>
                  <a:lnTo>
                    <a:pt x="260" y="249"/>
                  </a:lnTo>
                  <a:lnTo>
                    <a:pt x="217" y="190"/>
                  </a:lnTo>
                  <a:lnTo>
                    <a:pt x="86" y="66"/>
                  </a:lnTo>
                  <a:lnTo>
                    <a:pt x="21" y="0"/>
                  </a:lnTo>
                  <a:lnTo>
                    <a:pt x="0"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58" name="Freeform 120">
              <a:extLst>
                <a:ext uri="{FF2B5EF4-FFF2-40B4-BE49-F238E27FC236}">
                  <a16:creationId xmlns:a16="http://schemas.microsoft.com/office/drawing/2014/main" id="{6A74A337-915E-4C18-83D0-256B5AC55064}"/>
                </a:ext>
              </a:extLst>
            </p:cNvPr>
            <p:cNvSpPr>
              <a:spLocks/>
            </p:cNvSpPr>
            <p:nvPr/>
          </p:nvSpPr>
          <p:spPr bwMode="auto">
            <a:xfrm>
              <a:off x="4667" y="938"/>
              <a:ext cx="72" cy="68"/>
            </a:xfrm>
            <a:custGeom>
              <a:avLst/>
              <a:gdLst>
                <a:gd name="T0" fmla="*/ 5 w 216"/>
                <a:gd name="T1" fmla="*/ 0 h 204"/>
                <a:gd name="T2" fmla="*/ 72 w 216"/>
                <a:gd name="T3" fmla="*/ 61 h 204"/>
                <a:gd name="T4" fmla="*/ 72 w 216"/>
                <a:gd name="T5" fmla="*/ 68 h 204"/>
                <a:gd name="T6" fmla="*/ 0 w 216"/>
                <a:gd name="T7" fmla="*/ 2 h 204"/>
                <a:gd name="T8" fmla="*/ 5 w 216"/>
                <a:gd name="T9" fmla="*/ 0 h 204"/>
                <a:gd name="T10" fmla="*/ 5 w 216"/>
                <a:gd name="T11" fmla="*/ 0 h 204"/>
                <a:gd name="T12" fmla="*/ 0 60000 65536"/>
                <a:gd name="T13" fmla="*/ 0 60000 65536"/>
                <a:gd name="T14" fmla="*/ 0 60000 65536"/>
                <a:gd name="T15" fmla="*/ 0 60000 65536"/>
                <a:gd name="T16" fmla="*/ 0 60000 65536"/>
                <a:gd name="T17" fmla="*/ 0 60000 65536"/>
                <a:gd name="T18" fmla="*/ 0 w 216"/>
                <a:gd name="T19" fmla="*/ 0 h 204"/>
                <a:gd name="T20" fmla="*/ 216 w 216"/>
                <a:gd name="T21" fmla="*/ 204 h 204"/>
              </a:gdLst>
              <a:ahLst/>
              <a:cxnLst>
                <a:cxn ang="T12">
                  <a:pos x="T0" y="T1"/>
                </a:cxn>
                <a:cxn ang="T13">
                  <a:pos x="T2" y="T3"/>
                </a:cxn>
                <a:cxn ang="T14">
                  <a:pos x="T4" y="T5"/>
                </a:cxn>
                <a:cxn ang="T15">
                  <a:pos x="T6" y="T7"/>
                </a:cxn>
                <a:cxn ang="T16">
                  <a:pos x="T8" y="T9"/>
                </a:cxn>
                <a:cxn ang="T17">
                  <a:pos x="T10" y="T11"/>
                </a:cxn>
              </a:cxnLst>
              <a:rect l="T18" t="T19" r="T20" b="T21"/>
              <a:pathLst>
                <a:path w="216" h="204">
                  <a:moveTo>
                    <a:pt x="16" y="0"/>
                  </a:moveTo>
                  <a:lnTo>
                    <a:pt x="216" y="183"/>
                  </a:lnTo>
                  <a:lnTo>
                    <a:pt x="216" y="204"/>
                  </a:lnTo>
                  <a:lnTo>
                    <a:pt x="0" y="5"/>
                  </a:lnTo>
                  <a:lnTo>
                    <a:pt x="1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59" name="Freeform 121">
              <a:extLst>
                <a:ext uri="{FF2B5EF4-FFF2-40B4-BE49-F238E27FC236}">
                  <a16:creationId xmlns:a16="http://schemas.microsoft.com/office/drawing/2014/main" id="{072E51F6-3EB5-465E-BE49-C001B4664477}"/>
                </a:ext>
              </a:extLst>
            </p:cNvPr>
            <p:cNvSpPr>
              <a:spLocks/>
            </p:cNvSpPr>
            <p:nvPr/>
          </p:nvSpPr>
          <p:spPr bwMode="auto">
            <a:xfrm>
              <a:off x="5389" y="1284"/>
              <a:ext cx="113" cy="109"/>
            </a:xfrm>
            <a:custGeom>
              <a:avLst/>
              <a:gdLst>
                <a:gd name="T0" fmla="*/ 0 w 340"/>
                <a:gd name="T1" fmla="*/ 36 h 327"/>
                <a:gd name="T2" fmla="*/ 64 w 340"/>
                <a:gd name="T3" fmla="*/ 38 h 327"/>
                <a:gd name="T4" fmla="*/ 66 w 340"/>
                <a:gd name="T5" fmla="*/ 22 h 327"/>
                <a:gd name="T6" fmla="*/ 76 w 340"/>
                <a:gd name="T7" fmla="*/ 25 h 327"/>
                <a:gd name="T8" fmla="*/ 88 w 340"/>
                <a:gd name="T9" fmla="*/ 42 h 327"/>
                <a:gd name="T10" fmla="*/ 91 w 340"/>
                <a:gd name="T11" fmla="*/ 65 h 327"/>
                <a:gd name="T12" fmla="*/ 86 w 340"/>
                <a:gd name="T13" fmla="*/ 80 h 327"/>
                <a:gd name="T14" fmla="*/ 76 w 340"/>
                <a:gd name="T15" fmla="*/ 94 h 327"/>
                <a:gd name="T16" fmla="*/ 62 w 340"/>
                <a:gd name="T17" fmla="*/ 104 h 327"/>
                <a:gd name="T18" fmla="*/ 49 w 340"/>
                <a:gd name="T19" fmla="*/ 107 h 327"/>
                <a:gd name="T20" fmla="*/ 61 w 340"/>
                <a:gd name="T21" fmla="*/ 109 h 327"/>
                <a:gd name="T22" fmla="*/ 85 w 340"/>
                <a:gd name="T23" fmla="*/ 99 h 327"/>
                <a:gd name="T24" fmla="*/ 104 w 340"/>
                <a:gd name="T25" fmla="*/ 84 h 327"/>
                <a:gd name="T26" fmla="*/ 112 w 340"/>
                <a:gd name="T27" fmla="*/ 65 h 327"/>
                <a:gd name="T28" fmla="*/ 113 w 340"/>
                <a:gd name="T29" fmla="*/ 52 h 327"/>
                <a:gd name="T30" fmla="*/ 101 w 340"/>
                <a:gd name="T31" fmla="*/ 36 h 327"/>
                <a:gd name="T32" fmla="*/ 84 w 340"/>
                <a:gd name="T33" fmla="*/ 21 h 327"/>
                <a:gd name="T34" fmla="*/ 66 w 340"/>
                <a:gd name="T35" fmla="*/ 8 h 327"/>
                <a:gd name="T36" fmla="*/ 53 w 340"/>
                <a:gd name="T37" fmla="*/ 2 h 327"/>
                <a:gd name="T38" fmla="*/ 27 w 340"/>
                <a:gd name="T39" fmla="*/ 0 h 327"/>
                <a:gd name="T40" fmla="*/ 56 w 340"/>
                <a:gd name="T41" fmla="*/ 10 h 327"/>
                <a:gd name="T42" fmla="*/ 60 w 340"/>
                <a:gd name="T43" fmla="*/ 18 h 327"/>
                <a:gd name="T44" fmla="*/ 60 w 340"/>
                <a:gd name="T45" fmla="*/ 35 h 327"/>
                <a:gd name="T46" fmla="*/ 50 w 340"/>
                <a:gd name="T47" fmla="*/ 31 h 327"/>
                <a:gd name="T48" fmla="*/ 51 w 340"/>
                <a:gd name="T49" fmla="*/ 19 h 327"/>
                <a:gd name="T50" fmla="*/ 33 w 340"/>
                <a:gd name="T51" fmla="*/ 16 h 327"/>
                <a:gd name="T52" fmla="*/ 5 w 340"/>
                <a:gd name="T53" fmla="*/ 12 h 327"/>
                <a:gd name="T54" fmla="*/ 0 w 340"/>
                <a:gd name="T55" fmla="*/ 36 h 327"/>
                <a:gd name="T56" fmla="*/ 0 w 340"/>
                <a:gd name="T57" fmla="*/ 36 h 32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40"/>
                <a:gd name="T88" fmla="*/ 0 h 327"/>
                <a:gd name="T89" fmla="*/ 340 w 340"/>
                <a:gd name="T90" fmla="*/ 327 h 327"/>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40" h="327">
                  <a:moveTo>
                    <a:pt x="0" y="108"/>
                  </a:moveTo>
                  <a:lnTo>
                    <a:pt x="194" y="115"/>
                  </a:lnTo>
                  <a:lnTo>
                    <a:pt x="198" y="65"/>
                  </a:lnTo>
                  <a:lnTo>
                    <a:pt x="229" y="76"/>
                  </a:lnTo>
                  <a:lnTo>
                    <a:pt x="264" y="125"/>
                  </a:lnTo>
                  <a:lnTo>
                    <a:pt x="274" y="194"/>
                  </a:lnTo>
                  <a:lnTo>
                    <a:pt x="258" y="241"/>
                  </a:lnTo>
                  <a:lnTo>
                    <a:pt x="229" y="283"/>
                  </a:lnTo>
                  <a:lnTo>
                    <a:pt x="188" y="312"/>
                  </a:lnTo>
                  <a:lnTo>
                    <a:pt x="146" y="320"/>
                  </a:lnTo>
                  <a:lnTo>
                    <a:pt x="185" y="327"/>
                  </a:lnTo>
                  <a:lnTo>
                    <a:pt x="255" y="296"/>
                  </a:lnTo>
                  <a:lnTo>
                    <a:pt x="314" y="251"/>
                  </a:lnTo>
                  <a:lnTo>
                    <a:pt x="337" y="194"/>
                  </a:lnTo>
                  <a:lnTo>
                    <a:pt x="340" y="155"/>
                  </a:lnTo>
                  <a:lnTo>
                    <a:pt x="303" y="108"/>
                  </a:lnTo>
                  <a:lnTo>
                    <a:pt x="254" y="62"/>
                  </a:lnTo>
                  <a:lnTo>
                    <a:pt x="198" y="23"/>
                  </a:lnTo>
                  <a:lnTo>
                    <a:pt x="159" y="7"/>
                  </a:lnTo>
                  <a:lnTo>
                    <a:pt x="80" y="0"/>
                  </a:lnTo>
                  <a:lnTo>
                    <a:pt x="169" y="29"/>
                  </a:lnTo>
                  <a:lnTo>
                    <a:pt x="182" y="55"/>
                  </a:lnTo>
                  <a:lnTo>
                    <a:pt x="182" y="105"/>
                  </a:lnTo>
                  <a:lnTo>
                    <a:pt x="151" y="92"/>
                  </a:lnTo>
                  <a:lnTo>
                    <a:pt x="152" y="56"/>
                  </a:lnTo>
                  <a:lnTo>
                    <a:pt x="99" y="49"/>
                  </a:lnTo>
                  <a:lnTo>
                    <a:pt x="16" y="36"/>
                  </a:lnTo>
                  <a:lnTo>
                    <a:pt x="0" y="10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60" name="Freeform 122">
              <a:extLst>
                <a:ext uri="{FF2B5EF4-FFF2-40B4-BE49-F238E27FC236}">
                  <a16:creationId xmlns:a16="http://schemas.microsoft.com/office/drawing/2014/main" id="{72D86B74-3C30-49E2-87AE-84639434AE39}"/>
                </a:ext>
              </a:extLst>
            </p:cNvPr>
            <p:cNvSpPr>
              <a:spLocks/>
            </p:cNvSpPr>
            <p:nvPr/>
          </p:nvSpPr>
          <p:spPr bwMode="auto">
            <a:xfrm>
              <a:off x="5400" y="1123"/>
              <a:ext cx="112" cy="230"/>
            </a:xfrm>
            <a:custGeom>
              <a:avLst/>
              <a:gdLst>
                <a:gd name="T0" fmla="*/ 100 w 336"/>
                <a:gd name="T1" fmla="*/ 213 h 688"/>
                <a:gd name="T2" fmla="*/ 106 w 336"/>
                <a:gd name="T3" fmla="*/ 198 h 688"/>
                <a:gd name="T4" fmla="*/ 100 w 336"/>
                <a:gd name="T5" fmla="*/ 151 h 688"/>
                <a:gd name="T6" fmla="*/ 100 w 336"/>
                <a:gd name="T7" fmla="*/ 149 h 688"/>
                <a:gd name="T8" fmla="*/ 100 w 336"/>
                <a:gd name="T9" fmla="*/ 147 h 688"/>
                <a:gd name="T10" fmla="*/ 100 w 336"/>
                <a:gd name="T11" fmla="*/ 145 h 688"/>
                <a:gd name="T12" fmla="*/ 100 w 336"/>
                <a:gd name="T13" fmla="*/ 145 h 688"/>
                <a:gd name="T14" fmla="*/ 100 w 336"/>
                <a:gd name="T15" fmla="*/ 144 h 688"/>
                <a:gd name="T16" fmla="*/ 99 w 336"/>
                <a:gd name="T17" fmla="*/ 142 h 688"/>
                <a:gd name="T18" fmla="*/ 99 w 336"/>
                <a:gd name="T19" fmla="*/ 142 h 688"/>
                <a:gd name="T20" fmla="*/ 99 w 336"/>
                <a:gd name="T21" fmla="*/ 141 h 688"/>
                <a:gd name="T22" fmla="*/ 99 w 336"/>
                <a:gd name="T23" fmla="*/ 139 h 688"/>
                <a:gd name="T24" fmla="*/ 99 w 336"/>
                <a:gd name="T25" fmla="*/ 137 h 688"/>
                <a:gd name="T26" fmla="*/ 99 w 336"/>
                <a:gd name="T27" fmla="*/ 132 h 688"/>
                <a:gd name="T28" fmla="*/ 99 w 336"/>
                <a:gd name="T29" fmla="*/ 128 h 688"/>
                <a:gd name="T30" fmla="*/ 99 w 336"/>
                <a:gd name="T31" fmla="*/ 128 h 688"/>
                <a:gd name="T32" fmla="*/ 99 w 336"/>
                <a:gd name="T33" fmla="*/ 128 h 688"/>
                <a:gd name="T34" fmla="*/ 99 w 336"/>
                <a:gd name="T35" fmla="*/ 128 h 688"/>
                <a:gd name="T36" fmla="*/ 99 w 336"/>
                <a:gd name="T37" fmla="*/ 128 h 688"/>
                <a:gd name="T38" fmla="*/ 99 w 336"/>
                <a:gd name="T39" fmla="*/ 128 h 688"/>
                <a:gd name="T40" fmla="*/ 99 w 336"/>
                <a:gd name="T41" fmla="*/ 127 h 688"/>
                <a:gd name="T42" fmla="*/ 99 w 336"/>
                <a:gd name="T43" fmla="*/ 127 h 688"/>
                <a:gd name="T44" fmla="*/ 98 w 336"/>
                <a:gd name="T45" fmla="*/ 126 h 688"/>
                <a:gd name="T46" fmla="*/ 98 w 336"/>
                <a:gd name="T47" fmla="*/ 125 h 688"/>
                <a:gd name="T48" fmla="*/ 98 w 336"/>
                <a:gd name="T49" fmla="*/ 124 h 688"/>
                <a:gd name="T50" fmla="*/ 98 w 336"/>
                <a:gd name="T51" fmla="*/ 124 h 688"/>
                <a:gd name="T52" fmla="*/ 98 w 336"/>
                <a:gd name="T53" fmla="*/ 122 h 688"/>
                <a:gd name="T54" fmla="*/ 98 w 336"/>
                <a:gd name="T55" fmla="*/ 120 h 688"/>
                <a:gd name="T56" fmla="*/ 97 w 336"/>
                <a:gd name="T57" fmla="*/ 116 h 688"/>
                <a:gd name="T58" fmla="*/ 97 w 336"/>
                <a:gd name="T59" fmla="*/ 112 h 688"/>
                <a:gd name="T60" fmla="*/ 96 w 336"/>
                <a:gd name="T61" fmla="*/ 103 h 688"/>
                <a:gd name="T62" fmla="*/ 96 w 336"/>
                <a:gd name="T63" fmla="*/ 87 h 688"/>
                <a:gd name="T64" fmla="*/ 87 w 336"/>
                <a:gd name="T65" fmla="*/ 56 h 688"/>
                <a:gd name="T66" fmla="*/ 69 w 336"/>
                <a:gd name="T67" fmla="*/ 28 h 688"/>
                <a:gd name="T68" fmla="*/ 54 w 336"/>
                <a:gd name="T69" fmla="*/ 7 h 688"/>
                <a:gd name="T70" fmla="*/ 30 w 336"/>
                <a:gd name="T71" fmla="*/ 7 h 688"/>
                <a:gd name="T72" fmla="*/ 17 w 336"/>
                <a:gd name="T73" fmla="*/ 14 h 688"/>
                <a:gd name="T74" fmla="*/ 12 w 336"/>
                <a:gd name="T75" fmla="*/ 49 h 688"/>
                <a:gd name="T76" fmla="*/ 21 w 336"/>
                <a:gd name="T77" fmla="*/ 74 h 688"/>
                <a:gd name="T78" fmla="*/ 11 w 336"/>
                <a:gd name="T79" fmla="*/ 85 h 688"/>
                <a:gd name="T80" fmla="*/ 9 w 336"/>
                <a:gd name="T81" fmla="*/ 130 h 688"/>
                <a:gd name="T82" fmla="*/ 0 w 336"/>
                <a:gd name="T83" fmla="*/ 150 h 688"/>
                <a:gd name="T84" fmla="*/ 7 w 336"/>
                <a:gd name="T85" fmla="*/ 103 h 688"/>
                <a:gd name="T86" fmla="*/ 7 w 336"/>
                <a:gd name="T87" fmla="*/ 30 h 688"/>
                <a:gd name="T88" fmla="*/ 14 w 336"/>
                <a:gd name="T89" fmla="*/ 6 h 688"/>
                <a:gd name="T90" fmla="*/ 36 w 336"/>
                <a:gd name="T91" fmla="*/ 0 h 688"/>
                <a:gd name="T92" fmla="*/ 50 w 336"/>
                <a:gd name="T93" fmla="*/ 0 h 688"/>
                <a:gd name="T94" fmla="*/ 69 w 336"/>
                <a:gd name="T95" fmla="*/ 20 h 688"/>
                <a:gd name="T96" fmla="*/ 92 w 336"/>
                <a:gd name="T97" fmla="*/ 53 h 688"/>
                <a:gd name="T98" fmla="*/ 100 w 336"/>
                <a:gd name="T99" fmla="*/ 91 h 688"/>
                <a:gd name="T100" fmla="*/ 109 w 336"/>
                <a:gd name="T101" fmla="*/ 174 h 688"/>
                <a:gd name="T102" fmla="*/ 112 w 336"/>
                <a:gd name="T103" fmla="*/ 213 h 688"/>
                <a:gd name="T104" fmla="*/ 95 w 336"/>
                <a:gd name="T105" fmla="*/ 230 h 688"/>
                <a:gd name="T106" fmla="*/ 100 w 336"/>
                <a:gd name="T107" fmla="*/ 213 h 688"/>
                <a:gd name="T108" fmla="*/ 100 w 336"/>
                <a:gd name="T109" fmla="*/ 213 h 68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36"/>
                <a:gd name="T166" fmla="*/ 0 h 688"/>
                <a:gd name="T167" fmla="*/ 336 w 336"/>
                <a:gd name="T168" fmla="*/ 688 h 68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36" h="688">
                  <a:moveTo>
                    <a:pt x="301" y="636"/>
                  </a:moveTo>
                  <a:lnTo>
                    <a:pt x="317" y="593"/>
                  </a:lnTo>
                  <a:lnTo>
                    <a:pt x="301" y="452"/>
                  </a:lnTo>
                  <a:lnTo>
                    <a:pt x="301" y="447"/>
                  </a:lnTo>
                  <a:lnTo>
                    <a:pt x="300" y="440"/>
                  </a:lnTo>
                  <a:lnTo>
                    <a:pt x="300" y="435"/>
                  </a:lnTo>
                  <a:lnTo>
                    <a:pt x="300" y="434"/>
                  </a:lnTo>
                  <a:lnTo>
                    <a:pt x="300" y="431"/>
                  </a:lnTo>
                  <a:lnTo>
                    <a:pt x="298" y="425"/>
                  </a:lnTo>
                  <a:lnTo>
                    <a:pt x="298" y="424"/>
                  </a:lnTo>
                  <a:lnTo>
                    <a:pt x="298" y="421"/>
                  </a:lnTo>
                  <a:lnTo>
                    <a:pt x="298" y="415"/>
                  </a:lnTo>
                  <a:lnTo>
                    <a:pt x="297" y="409"/>
                  </a:lnTo>
                  <a:lnTo>
                    <a:pt x="297" y="396"/>
                  </a:lnTo>
                  <a:lnTo>
                    <a:pt x="296" y="384"/>
                  </a:lnTo>
                  <a:lnTo>
                    <a:pt x="296" y="382"/>
                  </a:lnTo>
                  <a:lnTo>
                    <a:pt x="296" y="381"/>
                  </a:lnTo>
                  <a:lnTo>
                    <a:pt x="294" y="378"/>
                  </a:lnTo>
                  <a:lnTo>
                    <a:pt x="294" y="374"/>
                  </a:lnTo>
                  <a:lnTo>
                    <a:pt x="294" y="372"/>
                  </a:lnTo>
                  <a:lnTo>
                    <a:pt x="294" y="371"/>
                  </a:lnTo>
                  <a:lnTo>
                    <a:pt x="293" y="365"/>
                  </a:lnTo>
                  <a:lnTo>
                    <a:pt x="293" y="358"/>
                  </a:lnTo>
                  <a:lnTo>
                    <a:pt x="291" y="346"/>
                  </a:lnTo>
                  <a:lnTo>
                    <a:pt x="291" y="335"/>
                  </a:lnTo>
                  <a:lnTo>
                    <a:pt x="288" y="307"/>
                  </a:lnTo>
                  <a:lnTo>
                    <a:pt x="288" y="260"/>
                  </a:lnTo>
                  <a:lnTo>
                    <a:pt x="260" y="168"/>
                  </a:lnTo>
                  <a:lnTo>
                    <a:pt x="208" y="85"/>
                  </a:lnTo>
                  <a:lnTo>
                    <a:pt x="163" y="22"/>
                  </a:lnTo>
                  <a:lnTo>
                    <a:pt x="89" y="22"/>
                  </a:lnTo>
                  <a:lnTo>
                    <a:pt x="50" y="43"/>
                  </a:lnTo>
                  <a:lnTo>
                    <a:pt x="37" y="148"/>
                  </a:lnTo>
                  <a:lnTo>
                    <a:pt x="62" y="220"/>
                  </a:lnTo>
                  <a:lnTo>
                    <a:pt x="34" y="253"/>
                  </a:lnTo>
                  <a:lnTo>
                    <a:pt x="27" y="389"/>
                  </a:lnTo>
                  <a:lnTo>
                    <a:pt x="0" y="450"/>
                  </a:lnTo>
                  <a:lnTo>
                    <a:pt x="21" y="307"/>
                  </a:lnTo>
                  <a:lnTo>
                    <a:pt x="21" y="89"/>
                  </a:lnTo>
                  <a:lnTo>
                    <a:pt x="43" y="19"/>
                  </a:lnTo>
                  <a:lnTo>
                    <a:pt x="107" y="0"/>
                  </a:lnTo>
                  <a:lnTo>
                    <a:pt x="149" y="0"/>
                  </a:lnTo>
                  <a:lnTo>
                    <a:pt x="208" y="61"/>
                  </a:lnTo>
                  <a:lnTo>
                    <a:pt x="275" y="158"/>
                  </a:lnTo>
                  <a:lnTo>
                    <a:pt x="301" y="272"/>
                  </a:lnTo>
                  <a:lnTo>
                    <a:pt x="327" y="520"/>
                  </a:lnTo>
                  <a:lnTo>
                    <a:pt x="336" y="636"/>
                  </a:lnTo>
                  <a:lnTo>
                    <a:pt x="284" y="688"/>
                  </a:lnTo>
                  <a:lnTo>
                    <a:pt x="301" y="63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61" name="Freeform 123">
              <a:extLst>
                <a:ext uri="{FF2B5EF4-FFF2-40B4-BE49-F238E27FC236}">
                  <a16:creationId xmlns:a16="http://schemas.microsoft.com/office/drawing/2014/main" id="{F992BE63-CA6A-47CC-8CA3-483DD75AE029}"/>
                </a:ext>
              </a:extLst>
            </p:cNvPr>
            <p:cNvSpPr>
              <a:spLocks/>
            </p:cNvSpPr>
            <p:nvPr/>
          </p:nvSpPr>
          <p:spPr bwMode="auto">
            <a:xfrm>
              <a:off x="5406" y="1072"/>
              <a:ext cx="198" cy="220"/>
            </a:xfrm>
            <a:custGeom>
              <a:avLst/>
              <a:gdLst>
                <a:gd name="T0" fmla="*/ 103 w 596"/>
                <a:gd name="T1" fmla="*/ 220 h 659"/>
                <a:gd name="T2" fmla="*/ 129 w 596"/>
                <a:gd name="T3" fmla="*/ 215 h 659"/>
                <a:gd name="T4" fmla="*/ 140 w 596"/>
                <a:gd name="T5" fmla="*/ 219 h 659"/>
                <a:gd name="T6" fmla="*/ 163 w 596"/>
                <a:gd name="T7" fmla="*/ 205 h 659"/>
                <a:gd name="T8" fmla="*/ 190 w 596"/>
                <a:gd name="T9" fmla="*/ 170 h 659"/>
                <a:gd name="T10" fmla="*/ 198 w 596"/>
                <a:gd name="T11" fmla="*/ 170 h 659"/>
                <a:gd name="T12" fmla="*/ 191 w 596"/>
                <a:gd name="T13" fmla="*/ 148 h 659"/>
                <a:gd name="T14" fmla="*/ 173 w 596"/>
                <a:gd name="T15" fmla="*/ 127 h 659"/>
                <a:gd name="T16" fmla="*/ 91 w 596"/>
                <a:gd name="T17" fmla="*/ 61 h 659"/>
                <a:gd name="T18" fmla="*/ 62 w 596"/>
                <a:gd name="T19" fmla="*/ 28 h 659"/>
                <a:gd name="T20" fmla="*/ 18 w 596"/>
                <a:gd name="T21" fmla="*/ 0 h 659"/>
                <a:gd name="T22" fmla="*/ 0 w 596"/>
                <a:gd name="T23" fmla="*/ 6 h 659"/>
                <a:gd name="T24" fmla="*/ 2 w 596"/>
                <a:gd name="T25" fmla="*/ 24 h 659"/>
                <a:gd name="T26" fmla="*/ 15 w 596"/>
                <a:gd name="T27" fmla="*/ 54 h 659"/>
                <a:gd name="T28" fmla="*/ 24 w 596"/>
                <a:gd name="T29" fmla="*/ 53 h 659"/>
                <a:gd name="T30" fmla="*/ 3 w 596"/>
                <a:gd name="T31" fmla="*/ 16 h 659"/>
                <a:gd name="T32" fmla="*/ 13 w 596"/>
                <a:gd name="T33" fmla="*/ 8 h 659"/>
                <a:gd name="T34" fmla="*/ 57 w 596"/>
                <a:gd name="T35" fmla="*/ 31 h 659"/>
                <a:gd name="T36" fmla="*/ 97 w 596"/>
                <a:gd name="T37" fmla="*/ 73 h 659"/>
                <a:gd name="T38" fmla="*/ 157 w 596"/>
                <a:gd name="T39" fmla="*/ 123 h 659"/>
                <a:gd name="T40" fmla="*/ 183 w 596"/>
                <a:gd name="T41" fmla="*/ 156 h 659"/>
                <a:gd name="T42" fmla="*/ 173 w 596"/>
                <a:gd name="T43" fmla="*/ 183 h 659"/>
                <a:gd name="T44" fmla="*/ 154 w 596"/>
                <a:gd name="T45" fmla="*/ 184 h 659"/>
                <a:gd name="T46" fmla="*/ 130 w 596"/>
                <a:gd name="T47" fmla="*/ 162 h 659"/>
                <a:gd name="T48" fmla="*/ 108 w 596"/>
                <a:gd name="T49" fmla="*/ 154 h 659"/>
                <a:gd name="T50" fmla="*/ 88 w 596"/>
                <a:gd name="T51" fmla="*/ 133 h 659"/>
                <a:gd name="T52" fmla="*/ 92 w 596"/>
                <a:gd name="T53" fmla="*/ 149 h 659"/>
                <a:gd name="T54" fmla="*/ 115 w 596"/>
                <a:gd name="T55" fmla="*/ 164 h 659"/>
                <a:gd name="T56" fmla="*/ 132 w 596"/>
                <a:gd name="T57" fmla="*/ 188 h 659"/>
                <a:gd name="T58" fmla="*/ 135 w 596"/>
                <a:gd name="T59" fmla="*/ 207 h 659"/>
                <a:gd name="T60" fmla="*/ 121 w 596"/>
                <a:gd name="T61" fmla="*/ 210 h 659"/>
                <a:gd name="T62" fmla="*/ 103 w 596"/>
                <a:gd name="T63" fmla="*/ 220 h 659"/>
                <a:gd name="T64" fmla="*/ 103 w 596"/>
                <a:gd name="T65" fmla="*/ 220 h 65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96"/>
                <a:gd name="T100" fmla="*/ 0 h 659"/>
                <a:gd name="T101" fmla="*/ 596 w 596"/>
                <a:gd name="T102" fmla="*/ 659 h 65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96" h="659">
                  <a:moveTo>
                    <a:pt x="311" y="659"/>
                  </a:moveTo>
                  <a:lnTo>
                    <a:pt x="387" y="644"/>
                  </a:lnTo>
                  <a:lnTo>
                    <a:pt x="421" y="656"/>
                  </a:lnTo>
                  <a:lnTo>
                    <a:pt x="490" y="614"/>
                  </a:lnTo>
                  <a:lnTo>
                    <a:pt x="573" y="508"/>
                  </a:lnTo>
                  <a:lnTo>
                    <a:pt x="596" y="508"/>
                  </a:lnTo>
                  <a:lnTo>
                    <a:pt x="576" y="443"/>
                  </a:lnTo>
                  <a:lnTo>
                    <a:pt x="520" y="379"/>
                  </a:lnTo>
                  <a:lnTo>
                    <a:pt x="273" y="182"/>
                  </a:lnTo>
                  <a:lnTo>
                    <a:pt x="187" y="83"/>
                  </a:lnTo>
                  <a:lnTo>
                    <a:pt x="54" y="0"/>
                  </a:lnTo>
                  <a:lnTo>
                    <a:pt x="0" y="18"/>
                  </a:lnTo>
                  <a:lnTo>
                    <a:pt x="5" y="72"/>
                  </a:lnTo>
                  <a:lnTo>
                    <a:pt x="46" y="162"/>
                  </a:lnTo>
                  <a:lnTo>
                    <a:pt x="72" y="159"/>
                  </a:lnTo>
                  <a:lnTo>
                    <a:pt x="8" y="49"/>
                  </a:lnTo>
                  <a:lnTo>
                    <a:pt x="39" y="23"/>
                  </a:lnTo>
                  <a:lnTo>
                    <a:pt x="171" y="94"/>
                  </a:lnTo>
                  <a:lnTo>
                    <a:pt x="292" y="219"/>
                  </a:lnTo>
                  <a:lnTo>
                    <a:pt x="474" y="367"/>
                  </a:lnTo>
                  <a:lnTo>
                    <a:pt x="550" y="466"/>
                  </a:lnTo>
                  <a:lnTo>
                    <a:pt x="520" y="549"/>
                  </a:lnTo>
                  <a:lnTo>
                    <a:pt x="463" y="552"/>
                  </a:lnTo>
                  <a:lnTo>
                    <a:pt x="391" y="485"/>
                  </a:lnTo>
                  <a:lnTo>
                    <a:pt x="326" y="462"/>
                  </a:lnTo>
                  <a:lnTo>
                    <a:pt x="266" y="397"/>
                  </a:lnTo>
                  <a:lnTo>
                    <a:pt x="278" y="446"/>
                  </a:lnTo>
                  <a:lnTo>
                    <a:pt x="345" y="492"/>
                  </a:lnTo>
                  <a:lnTo>
                    <a:pt x="398" y="564"/>
                  </a:lnTo>
                  <a:lnTo>
                    <a:pt x="407" y="621"/>
                  </a:lnTo>
                  <a:lnTo>
                    <a:pt x="364" y="628"/>
                  </a:lnTo>
                  <a:lnTo>
                    <a:pt x="311" y="65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62" name="Freeform 124">
              <a:extLst>
                <a:ext uri="{FF2B5EF4-FFF2-40B4-BE49-F238E27FC236}">
                  <a16:creationId xmlns:a16="http://schemas.microsoft.com/office/drawing/2014/main" id="{4D1BFD56-3AF5-4794-B919-66F04DFD4B68}"/>
                </a:ext>
              </a:extLst>
            </p:cNvPr>
            <p:cNvSpPr>
              <a:spLocks/>
            </p:cNvSpPr>
            <p:nvPr/>
          </p:nvSpPr>
          <p:spPr bwMode="auto">
            <a:xfrm>
              <a:off x="5411" y="1126"/>
              <a:ext cx="86" cy="185"/>
            </a:xfrm>
            <a:custGeom>
              <a:avLst/>
              <a:gdLst>
                <a:gd name="T0" fmla="*/ 33 w 257"/>
                <a:gd name="T1" fmla="*/ 75 h 554"/>
                <a:gd name="T2" fmla="*/ 61 w 257"/>
                <a:gd name="T3" fmla="*/ 75 h 554"/>
                <a:gd name="T4" fmla="*/ 77 w 257"/>
                <a:gd name="T5" fmla="*/ 94 h 554"/>
                <a:gd name="T6" fmla="*/ 71 w 257"/>
                <a:gd name="T7" fmla="*/ 95 h 554"/>
                <a:gd name="T8" fmla="*/ 43 w 257"/>
                <a:gd name="T9" fmla="*/ 82 h 554"/>
                <a:gd name="T10" fmla="*/ 47 w 257"/>
                <a:gd name="T11" fmla="*/ 99 h 554"/>
                <a:gd name="T12" fmla="*/ 77 w 257"/>
                <a:gd name="T13" fmla="*/ 110 h 554"/>
                <a:gd name="T14" fmla="*/ 77 w 257"/>
                <a:gd name="T15" fmla="*/ 124 h 554"/>
                <a:gd name="T16" fmla="*/ 44 w 257"/>
                <a:gd name="T17" fmla="*/ 112 h 554"/>
                <a:gd name="T18" fmla="*/ 46 w 257"/>
                <a:gd name="T19" fmla="*/ 126 h 554"/>
                <a:gd name="T20" fmla="*/ 76 w 257"/>
                <a:gd name="T21" fmla="*/ 133 h 554"/>
                <a:gd name="T22" fmla="*/ 76 w 257"/>
                <a:gd name="T23" fmla="*/ 148 h 554"/>
                <a:gd name="T24" fmla="*/ 43 w 257"/>
                <a:gd name="T25" fmla="*/ 136 h 554"/>
                <a:gd name="T26" fmla="*/ 47 w 257"/>
                <a:gd name="T27" fmla="*/ 148 h 554"/>
                <a:gd name="T28" fmla="*/ 62 w 257"/>
                <a:gd name="T29" fmla="*/ 153 h 554"/>
                <a:gd name="T30" fmla="*/ 42 w 257"/>
                <a:gd name="T31" fmla="*/ 165 h 554"/>
                <a:gd name="T32" fmla="*/ 70 w 257"/>
                <a:gd name="T33" fmla="*/ 185 h 554"/>
                <a:gd name="T34" fmla="*/ 62 w 257"/>
                <a:gd name="T35" fmla="*/ 166 h 554"/>
                <a:gd name="T36" fmla="*/ 86 w 257"/>
                <a:gd name="T37" fmla="*/ 183 h 554"/>
                <a:gd name="T38" fmla="*/ 82 w 257"/>
                <a:gd name="T39" fmla="*/ 129 h 554"/>
                <a:gd name="T40" fmla="*/ 82 w 257"/>
                <a:gd name="T41" fmla="*/ 86 h 554"/>
                <a:gd name="T42" fmla="*/ 81 w 257"/>
                <a:gd name="T43" fmla="*/ 55 h 554"/>
                <a:gd name="T44" fmla="*/ 61 w 257"/>
                <a:gd name="T45" fmla="*/ 24 h 554"/>
                <a:gd name="T46" fmla="*/ 40 w 257"/>
                <a:gd name="T47" fmla="*/ 0 h 554"/>
                <a:gd name="T48" fmla="*/ 15 w 257"/>
                <a:gd name="T49" fmla="*/ 1 h 554"/>
                <a:gd name="T50" fmla="*/ 0 w 257"/>
                <a:gd name="T51" fmla="*/ 15 h 554"/>
                <a:gd name="T52" fmla="*/ 0 w 257"/>
                <a:gd name="T53" fmla="*/ 37 h 554"/>
                <a:gd name="T54" fmla="*/ 8 w 257"/>
                <a:gd name="T55" fmla="*/ 34 h 554"/>
                <a:gd name="T56" fmla="*/ 13 w 257"/>
                <a:gd name="T57" fmla="*/ 22 h 554"/>
                <a:gd name="T58" fmla="*/ 23 w 257"/>
                <a:gd name="T59" fmla="*/ 27 h 554"/>
                <a:gd name="T60" fmla="*/ 34 w 257"/>
                <a:gd name="T61" fmla="*/ 17 h 554"/>
                <a:gd name="T62" fmla="*/ 57 w 257"/>
                <a:gd name="T63" fmla="*/ 51 h 554"/>
                <a:gd name="T64" fmla="*/ 56 w 257"/>
                <a:gd name="T65" fmla="*/ 65 h 554"/>
                <a:gd name="T66" fmla="*/ 40 w 257"/>
                <a:gd name="T67" fmla="*/ 66 h 554"/>
                <a:gd name="T68" fmla="*/ 33 w 257"/>
                <a:gd name="T69" fmla="*/ 75 h 554"/>
                <a:gd name="T70" fmla="*/ 33 w 257"/>
                <a:gd name="T71" fmla="*/ 75 h 55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57"/>
                <a:gd name="T109" fmla="*/ 0 h 554"/>
                <a:gd name="T110" fmla="*/ 257 w 257"/>
                <a:gd name="T111" fmla="*/ 554 h 55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57" h="554">
                  <a:moveTo>
                    <a:pt x="98" y="224"/>
                  </a:moveTo>
                  <a:lnTo>
                    <a:pt x="181" y="224"/>
                  </a:lnTo>
                  <a:lnTo>
                    <a:pt x="231" y="281"/>
                  </a:lnTo>
                  <a:lnTo>
                    <a:pt x="213" y="284"/>
                  </a:lnTo>
                  <a:lnTo>
                    <a:pt x="128" y="247"/>
                  </a:lnTo>
                  <a:lnTo>
                    <a:pt x="140" y="296"/>
                  </a:lnTo>
                  <a:lnTo>
                    <a:pt x="231" y="330"/>
                  </a:lnTo>
                  <a:lnTo>
                    <a:pt x="231" y="372"/>
                  </a:lnTo>
                  <a:lnTo>
                    <a:pt x="132" y="334"/>
                  </a:lnTo>
                  <a:lnTo>
                    <a:pt x="137" y="376"/>
                  </a:lnTo>
                  <a:lnTo>
                    <a:pt x="227" y="399"/>
                  </a:lnTo>
                  <a:lnTo>
                    <a:pt x="227" y="443"/>
                  </a:lnTo>
                  <a:lnTo>
                    <a:pt x="128" y="406"/>
                  </a:lnTo>
                  <a:lnTo>
                    <a:pt x="140" y="443"/>
                  </a:lnTo>
                  <a:lnTo>
                    <a:pt x="185" y="459"/>
                  </a:lnTo>
                  <a:lnTo>
                    <a:pt x="125" y="494"/>
                  </a:lnTo>
                  <a:lnTo>
                    <a:pt x="208" y="554"/>
                  </a:lnTo>
                  <a:lnTo>
                    <a:pt x="185" y="497"/>
                  </a:lnTo>
                  <a:lnTo>
                    <a:pt x="257" y="547"/>
                  </a:lnTo>
                  <a:lnTo>
                    <a:pt x="246" y="387"/>
                  </a:lnTo>
                  <a:lnTo>
                    <a:pt x="246" y="258"/>
                  </a:lnTo>
                  <a:lnTo>
                    <a:pt x="243" y="164"/>
                  </a:lnTo>
                  <a:lnTo>
                    <a:pt x="181" y="72"/>
                  </a:lnTo>
                  <a:lnTo>
                    <a:pt x="121" y="0"/>
                  </a:lnTo>
                  <a:lnTo>
                    <a:pt x="45" y="4"/>
                  </a:lnTo>
                  <a:lnTo>
                    <a:pt x="0" y="46"/>
                  </a:lnTo>
                  <a:lnTo>
                    <a:pt x="0" y="110"/>
                  </a:lnTo>
                  <a:lnTo>
                    <a:pt x="23" y="103"/>
                  </a:lnTo>
                  <a:lnTo>
                    <a:pt x="38" y="65"/>
                  </a:lnTo>
                  <a:lnTo>
                    <a:pt x="68" y="80"/>
                  </a:lnTo>
                  <a:lnTo>
                    <a:pt x="102" y="50"/>
                  </a:lnTo>
                  <a:lnTo>
                    <a:pt x="171" y="152"/>
                  </a:lnTo>
                  <a:lnTo>
                    <a:pt x="167" y="194"/>
                  </a:lnTo>
                  <a:lnTo>
                    <a:pt x="121" y="198"/>
                  </a:lnTo>
                  <a:lnTo>
                    <a:pt x="98" y="2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63" name="Freeform 125">
              <a:extLst>
                <a:ext uri="{FF2B5EF4-FFF2-40B4-BE49-F238E27FC236}">
                  <a16:creationId xmlns:a16="http://schemas.microsoft.com/office/drawing/2014/main" id="{9F0C24C9-DEC5-491A-86C4-6FBD339D0C51}"/>
                </a:ext>
              </a:extLst>
            </p:cNvPr>
            <p:cNvSpPr>
              <a:spLocks/>
            </p:cNvSpPr>
            <p:nvPr/>
          </p:nvSpPr>
          <p:spPr bwMode="auto">
            <a:xfrm>
              <a:off x="5402" y="1078"/>
              <a:ext cx="177" cy="164"/>
            </a:xfrm>
            <a:custGeom>
              <a:avLst/>
              <a:gdLst>
                <a:gd name="T0" fmla="*/ 17 w 531"/>
                <a:gd name="T1" fmla="*/ 30 h 490"/>
                <a:gd name="T2" fmla="*/ 27 w 531"/>
                <a:gd name="T3" fmla="*/ 25 h 490"/>
                <a:gd name="T4" fmla="*/ 43 w 531"/>
                <a:gd name="T5" fmla="*/ 37 h 490"/>
                <a:gd name="T6" fmla="*/ 58 w 531"/>
                <a:gd name="T7" fmla="*/ 42 h 490"/>
                <a:gd name="T8" fmla="*/ 58 w 531"/>
                <a:gd name="T9" fmla="*/ 57 h 490"/>
                <a:gd name="T10" fmla="*/ 86 w 531"/>
                <a:gd name="T11" fmla="*/ 56 h 490"/>
                <a:gd name="T12" fmla="*/ 97 w 531"/>
                <a:gd name="T13" fmla="*/ 66 h 490"/>
                <a:gd name="T14" fmla="*/ 58 w 531"/>
                <a:gd name="T15" fmla="*/ 67 h 490"/>
                <a:gd name="T16" fmla="*/ 68 w 531"/>
                <a:gd name="T17" fmla="*/ 74 h 490"/>
                <a:gd name="T18" fmla="*/ 101 w 531"/>
                <a:gd name="T19" fmla="*/ 71 h 490"/>
                <a:gd name="T20" fmla="*/ 112 w 531"/>
                <a:gd name="T21" fmla="*/ 81 h 490"/>
                <a:gd name="T22" fmla="*/ 77 w 531"/>
                <a:gd name="T23" fmla="*/ 83 h 490"/>
                <a:gd name="T24" fmla="*/ 82 w 531"/>
                <a:gd name="T25" fmla="*/ 89 h 490"/>
                <a:gd name="T26" fmla="*/ 118 w 531"/>
                <a:gd name="T27" fmla="*/ 89 h 490"/>
                <a:gd name="T28" fmla="*/ 128 w 531"/>
                <a:gd name="T29" fmla="*/ 99 h 490"/>
                <a:gd name="T30" fmla="*/ 85 w 531"/>
                <a:gd name="T31" fmla="*/ 98 h 490"/>
                <a:gd name="T32" fmla="*/ 89 w 531"/>
                <a:gd name="T33" fmla="*/ 104 h 490"/>
                <a:gd name="T34" fmla="*/ 119 w 531"/>
                <a:gd name="T35" fmla="*/ 129 h 490"/>
                <a:gd name="T36" fmla="*/ 146 w 531"/>
                <a:gd name="T37" fmla="*/ 146 h 490"/>
                <a:gd name="T38" fmla="*/ 159 w 531"/>
                <a:gd name="T39" fmla="*/ 164 h 490"/>
                <a:gd name="T40" fmla="*/ 177 w 531"/>
                <a:gd name="T41" fmla="*/ 149 h 490"/>
                <a:gd name="T42" fmla="*/ 158 w 531"/>
                <a:gd name="T43" fmla="*/ 121 h 490"/>
                <a:gd name="T44" fmla="*/ 126 w 531"/>
                <a:gd name="T45" fmla="*/ 87 h 490"/>
                <a:gd name="T46" fmla="*/ 76 w 531"/>
                <a:gd name="T47" fmla="*/ 37 h 490"/>
                <a:gd name="T48" fmla="*/ 41 w 531"/>
                <a:gd name="T49" fmla="*/ 6 h 490"/>
                <a:gd name="T50" fmla="*/ 22 w 531"/>
                <a:gd name="T51" fmla="*/ 0 h 490"/>
                <a:gd name="T52" fmla="*/ 11 w 531"/>
                <a:gd name="T53" fmla="*/ 0 h 490"/>
                <a:gd name="T54" fmla="*/ 0 w 531"/>
                <a:gd name="T55" fmla="*/ 4 h 490"/>
                <a:gd name="T56" fmla="*/ 4 w 531"/>
                <a:gd name="T57" fmla="*/ 19 h 490"/>
                <a:gd name="T58" fmla="*/ 17 w 531"/>
                <a:gd name="T59" fmla="*/ 30 h 490"/>
                <a:gd name="T60" fmla="*/ 17 w 531"/>
                <a:gd name="T61" fmla="*/ 30 h 49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531"/>
                <a:gd name="T94" fmla="*/ 0 h 490"/>
                <a:gd name="T95" fmla="*/ 531 w 531"/>
                <a:gd name="T96" fmla="*/ 490 h 49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531" h="490">
                  <a:moveTo>
                    <a:pt x="50" y="91"/>
                  </a:moveTo>
                  <a:lnTo>
                    <a:pt x="80" y="76"/>
                  </a:lnTo>
                  <a:lnTo>
                    <a:pt x="129" y="111"/>
                  </a:lnTo>
                  <a:lnTo>
                    <a:pt x="175" y="125"/>
                  </a:lnTo>
                  <a:lnTo>
                    <a:pt x="175" y="171"/>
                  </a:lnTo>
                  <a:lnTo>
                    <a:pt x="258" y="167"/>
                  </a:lnTo>
                  <a:lnTo>
                    <a:pt x="291" y="197"/>
                  </a:lnTo>
                  <a:lnTo>
                    <a:pt x="175" y="201"/>
                  </a:lnTo>
                  <a:lnTo>
                    <a:pt x="205" y="220"/>
                  </a:lnTo>
                  <a:lnTo>
                    <a:pt x="303" y="213"/>
                  </a:lnTo>
                  <a:lnTo>
                    <a:pt x="337" y="243"/>
                  </a:lnTo>
                  <a:lnTo>
                    <a:pt x="231" y="247"/>
                  </a:lnTo>
                  <a:lnTo>
                    <a:pt x="247" y="266"/>
                  </a:lnTo>
                  <a:lnTo>
                    <a:pt x="353" y="266"/>
                  </a:lnTo>
                  <a:lnTo>
                    <a:pt x="383" y="296"/>
                  </a:lnTo>
                  <a:lnTo>
                    <a:pt x="254" y="292"/>
                  </a:lnTo>
                  <a:lnTo>
                    <a:pt x="266" y="312"/>
                  </a:lnTo>
                  <a:lnTo>
                    <a:pt x="356" y="384"/>
                  </a:lnTo>
                  <a:lnTo>
                    <a:pt x="439" y="437"/>
                  </a:lnTo>
                  <a:lnTo>
                    <a:pt x="478" y="490"/>
                  </a:lnTo>
                  <a:lnTo>
                    <a:pt x="531" y="444"/>
                  </a:lnTo>
                  <a:lnTo>
                    <a:pt x="474" y="361"/>
                  </a:lnTo>
                  <a:lnTo>
                    <a:pt x="379" y="259"/>
                  </a:lnTo>
                  <a:lnTo>
                    <a:pt x="228" y="111"/>
                  </a:lnTo>
                  <a:lnTo>
                    <a:pt x="122" y="19"/>
                  </a:lnTo>
                  <a:lnTo>
                    <a:pt x="65" y="0"/>
                  </a:lnTo>
                  <a:lnTo>
                    <a:pt x="34" y="0"/>
                  </a:lnTo>
                  <a:lnTo>
                    <a:pt x="0" y="12"/>
                  </a:lnTo>
                  <a:lnTo>
                    <a:pt x="11" y="58"/>
                  </a:lnTo>
                  <a:lnTo>
                    <a:pt x="50" y="9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64" name="Freeform 126">
              <a:extLst>
                <a:ext uri="{FF2B5EF4-FFF2-40B4-BE49-F238E27FC236}">
                  <a16:creationId xmlns:a16="http://schemas.microsoft.com/office/drawing/2014/main" id="{26F488B1-4736-49AC-A9C2-292776952BD4}"/>
                </a:ext>
              </a:extLst>
            </p:cNvPr>
            <p:cNvSpPr>
              <a:spLocks/>
            </p:cNvSpPr>
            <p:nvPr/>
          </p:nvSpPr>
          <p:spPr bwMode="auto">
            <a:xfrm>
              <a:off x="5371" y="1242"/>
              <a:ext cx="81" cy="84"/>
            </a:xfrm>
            <a:custGeom>
              <a:avLst/>
              <a:gdLst>
                <a:gd name="T0" fmla="*/ 18 w 244"/>
                <a:gd name="T1" fmla="*/ 78 h 254"/>
                <a:gd name="T2" fmla="*/ 7 w 244"/>
                <a:gd name="T3" fmla="*/ 72 h 254"/>
                <a:gd name="T4" fmla="*/ 7 w 244"/>
                <a:gd name="T5" fmla="*/ 58 h 254"/>
                <a:gd name="T6" fmla="*/ 16 w 244"/>
                <a:gd name="T7" fmla="*/ 44 h 254"/>
                <a:gd name="T8" fmla="*/ 28 w 244"/>
                <a:gd name="T9" fmla="*/ 36 h 254"/>
                <a:gd name="T10" fmla="*/ 40 w 244"/>
                <a:gd name="T11" fmla="*/ 43 h 254"/>
                <a:gd name="T12" fmla="*/ 63 w 244"/>
                <a:gd name="T13" fmla="*/ 45 h 254"/>
                <a:gd name="T14" fmla="*/ 37 w 244"/>
                <a:gd name="T15" fmla="*/ 29 h 254"/>
                <a:gd name="T16" fmla="*/ 36 w 244"/>
                <a:gd name="T17" fmla="*/ 0 h 254"/>
                <a:gd name="T18" fmla="*/ 28 w 244"/>
                <a:gd name="T19" fmla="*/ 33 h 254"/>
                <a:gd name="T20" fmla="*/ 8 w 244"/>
                <a:gd name="T21" fmla="*/ 44 h 254"/>
                <a:gd name="T22" fmla="*/ 0 w 244"/>
                <a:gd name="T23" fmla="*/ 62 h 254"/>
                <a:gd name="T24" fmla="*/ 4 w 244"/>
                <a:gd name="T25" fmla="*/ 76 h 254"/>
                <a:gd name="T26" fmla="*/ 19 w 244"/>
                <a:gd name="T27" fmla="*/ 84 h 254"/>
                <a:gd name="T28" fmla="*/ 47 w 244"/>
                <a:gd name="T29" fmla="*/ 83 h 254"/>
                <a:gd name="T30" fmla="*/ 81 w 244"/>
                <a:gd name="T31" fmla="*/ 83 h 254"/>
                <a:gd name="T32" fmla="*/ 62 w 244"/>
                <a:gd name="T33" fmla="*/ 76 h 254"/>
                <a:gd name="T34" fmla="*/ 18 w 244"/>
                <a:gd name="T35" fmla="*/ 78 h 254"/>
                <a:gd name="T36" fmla="*/ 18 w 244"/>
                <a:gd name="T37" fmla="*/ 78 h 25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44"/>
                <a:gd name="T58" fmla="*/ 0 h 254"/>
                <a:gd name="T59" fmla="*/ 244 w 244"/>
                <a:gd name="T60" fmla="*/ 254 h 25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44" h="254">
                  <a:moveTo>
                    <a:pt x="54" y="235"/>
                  </a:moveTo>
                  <a:lnTo>
                    <a:pt x="20" y="218"/>
                  </a:lnTo>
                  <a:lnTo>
                    <a:pt x="20" y="175"/>
                  </a:lnTo>
                  <a:lnTo>
                    <a:pt x="47" y="133"/>
                  </a:lnTo>
                  <a:lnTo>
                    <a:pt x="83" y="109"/>
                  </a:lnTo>
                  <a:lnTo>
                    <a:pt x="119" y="129"/>
                  </a:lnTo>
                  <a:lnTo>
                    <a:pt x="189" y="136"/>
                  </a:lnTo>
                  <a:lnTo>
                    <a:pt x="110" y="87"/>
                  </a:lnTo>
                  <a:lnTo>
                    <a:pt x="109" y="0"/>
                  </a:lnTo>
                  <a:lnTo>
                    <a:pt x="83" y="99"/>
                  </a:lnTo>
                  <a:lnTo>
                    <a:pt x="24" y="133"/>
                  </a:lnTo>
                  <a:lnTo>
                    <a:pt x="0" y="186"/>
                  </a:lnTo>
                  <a:lnTo>
                    <a:pt x="11" y="231"/>
                  </a:lnTo>
                  <a:lnTo>
                    <a:pt x="57" y="254"/>
                  </a:lnTo>
                  <a:lnTo>
                    <a:pt x="142" y="251"/>
                  </a:lnTo>
                  <a:lnTo>
                    <a:pt x="244" y="251"/>
                  </a:lnTo>
                  <a:lnTo>
                    <a:pt x="186" y="230"/>
                  </a:lnTo>
                  <a:lnTo>
                    <a:pt x="54" y="23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65" name="Freeform 127">
              <a:extLst>
                <a:ext uri="{FF2B5EF4-FFF2-40B4-BE49-F238E27FC236}">
                  <a16:creationId xmlns:a16="http://schemas.microsoft.com/office/drawing/2014/main" id="{F72C954E-96D0-41E2-A921-685A4434956E}"/>
                </a:ext>
              </a:extLst>
            </p:cNvPr>
            <p:cNvSpPr>
              <a:spLocks/>
            </p:cNvSpPr>
            <p:nvPr/>
          </p:nvSpPr>
          <p:spPr bwMode="auto">
            <a:xfrm>
              <a:off x="5414" y="1192"/>
              <a:ext cx="41" cy="79"/>
            </a:xfrm>
            <a:custGeom>
              <a:avLst/>
              <a:gdLst>
                <a:gd name="T0" fmla="*/ 6 w 122"/>
                <a:gd name="T1" fmla="*/ 10 h 236"/>
                <a:gd name="T2" fmla="*/ 28 w 122"/>
                <a:gd name="T3" fmla="*/ 16 h 236"/>
                <a:gd name="T4" fmla="*/ 33 w 122"/>
                <a:gd name="T5" fmla="*/ 21 h 236"/>
                <a:gd name="T6" fmla="*/ 7 w 122"/>
                <a:gd name="T7" fmla="*/ 15 h 236"/>
                <a:gd name="T8" fmla="*/ 7 w 122"/>
                <a:gd name="T9" fmla="*/ 21 h 236"/>
                <a:gd name="T10" fmla="*/ 25 w 122"/>
                <a:gd name="T11" fmla="*/ 27 h 236"/>
                <a:gd name="T12" fmla="*/ 35 w 122"/>
                <a:gd name="T13" fmla="*/ 34 h 236"/>
                <a:gd name="T14" fmla="*/ 10 w 122"/>
                <a:gd name="T15" fmla="*/ 27 h 236"/>
                <a:gd name="T16" fmla="*/ 10 w 122"/>
                <a:gd name="T17" fmla="*/ 34 h 236"/>
                <a:gd name="T18" fmla="*/ 37 w 122"/>
                <a:gd name="T19" fmla="*/ 42 h 236"/>
                <a:gd name="T20" fmla="*/ 27 w 122"/>
                <a:gd name="T21" fmla="*/ 41 h 236"/>
                <a:gd name="T22" fmla="*/ 8 w 122"/>
                <a:gd name="T23" fmla="*/ 41 h 236"/>
                <a:gd name="T24" fmla="*/ 4 w 122"/>
                <a:gd name="T25" fmla="*/ 49 h 236"/>
                <a:gd name="T26" fmla="*/ 12 w 122"/>
                <a:gd name="T27" fmla="*/ 46 h 236"/>
                <a:gd name="T28" fmla="*/ 34 w 122"/>
                <a:gd name="T29" fmla="*/ 52 h 236"/>
                <a:gd name="T30" fmla="*/ 29 w 122"/>
                <a:gd name="T31" fmla="*/ 55 h 236"/>
                <a:gd name="T32" fmla="*/ 13 w 122"/>
                <a:gd name="T33" fmla="*/ 50 h 236"/>
                <a:gd name="T34" fmla="*/ 6 w 122"/>
                <a:gd name="T35" fmla="*/ 61 h 236"/>
                <a:gd name="T36" fmla="*/ 17 w 122"/>
                <a:gd name="T37" fmla="*/ 60 h 236"/>
                <a:gd name="T38" fmla="*/ 34 w 122"/>
                <a:gd name="T39" fmla="*/ 64 h 236"/>
                <a:gd name="T40" fmla="*/ 30 w 122"/>
                <a:gd name="T41" fmla="*/ 71 h 236"/>
                <a:gd name="T42" fmla="*/ 13 w 122"/>
                <a:gd name="T43" fmla="*/ 65 h 236"/>
                <a:gd name="T44" fmla="*/ 4 w 122"/>
                <a:gd name="T45" fmla="*/ 68 h 236"/>
                <a:gd name="T46" fmla="*/ 0 w 122"/>
                <a:gd name="T47" fmla="*/ 76 h 236"/>
                <a:gd name="T48" fmla="*/ 17 w 122"/>
                <a:gd name="T49" fmla="*/ 76 h 236"/>
                <a:gd name="T50" fmla="*/ 28 w 122"/>
                <a:gd name="T51" fmla="*/ 79 h 236"/>
                <a:gd name="T52" fmla="*/ 40 w 122"/>
                <a:gd name="T53" fmla="*/ 76 h 236"/>
                <a:gd name="T54" fmla="*/ 41 w 122"/>
                <a:gd name="T55" fmla="*/ 47 h 236"/>
                <a:gd name="T56" fmla="*/ 36 w 122"/>
                <a:gd name="T57" fmla="*/ 17 h 236"/>
                <a:gd name="T58" fmla="*/ 21 w 122"/>
                <a:gd name="T59" fmla="*/ 0 h 236"/>
                <a:gd name="T60" fmla="*/ 2 w 122"/>
                <a:gd name="T61" fmla="*/ 4 h 236"/>
                <a:gd name="T62" fmla="*/ 6 w 122"/>
                <a:gd name="T63" fmla="*/ 10 h 236"/>
                <a:gd name="T64" fmla="*/ 6 w 122"/>
                <a:gd name="T65" fmla="*/ 10 h 2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2"/>
                <a:gd name="T100" fmla="*/ 0 h 236"/>
                <a:gd name="T101" fmla="*/ 122 w 122"/>
                <a:gd name="T102" fmla="*/ 236 h 2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2" h="236">
                  <a:moveTo>
                    <a:pt x="18" y="30"/>
                  </a:moveTo>
                  <a:lnTo>
                    <a:pt x="84" y="47"/>
                  </a:lnTo>
                  <a:lnTo>
                    <a:pt x="97" y="63"/>
                  </a:lnTo>
                  <a:lnTo>
                    <a:pt x="20" y="46"/>
                  </a:lnTo>
                  <a:lnTo>
                    <a:pt x="20" y="64"/>
                  </a:lnTo>
                  <a:lnTo>
                    <a:pt x="75" y="81"/>
                  </a:lnTo>
                  <a:lnTo>
                    <a:pt x="105" y="101"/>
                  </a:lnTo>
                  <a:lnTo>
                    <a:pt x="29" y="80"/>
                  </a:lnTo>
                  <a:lnTo>
                    <a:pt x="29" y="101"/>
                  </a:lnTo>
                  <a:lnTo>
                    <a:pt x="109" y="126"/>
                  </a:lnTo>
                  <a:lnTo>
                    <a:pt x="81" y="123"/>
                  </a:lnTo>
                  <a:lnTo>
                    <a:pt x="25" y="122"/>
                  </a:lnTo>
                  <a:lnTo>
                    <a:pt x="12" y="145"/>
                  </a:lnTo>
                  <a:lnTo>
                    <a:pt x="35" y="136"/>
                  </a:lnTo>
                  <a:lnTo>
                    <a:pt x="101" y="156"/>
                  </a:lnTo>
                  <a:lnTo>
                    <a:pt x="85" y="165"/>
                  </a:lnTo>
                  <a:lnTo>
                    <a:pt x="38" y="149"/>
                  </a:lnTo>
                  <a:lnTo>
                    <a:pt x="18" y="182"/>
                  </a:lnTo>
                  <a:lnTo>
                    <a:pt x="52" y="178"/>
                  </a:lnTo>
                  <a:lnTo>
                    <a:pt x="101" y="190"/>
                  </a:lnTo>
                  <a:lnTo>
                    <a:pt x="88" y="211"/>
                  </a:lnTo>
                  <a:lnTo>
                    <a:pt x="38" y="193"/>
                  </a:lnTo>
                  <a:lnTo>
                    <a:pt x="12" y="203"/>
                  </a:lnTo>
                  <a:lnTo>
                    <a:pt x="0" y="228"/>
                  </a:lnTo>
                  <a:lnTo>
                    <a:pt x="51" y="226"/>
                  </a:lnTo>
                  <a:lnTo>
                    <a:pt x="84" y="236"/>
                  </a:lnTo>
                  <a:lnTo>
                    <a:pt x="118" y="228"/>
                  </a:lnTo>
                  <a:lnTo>
                    <a:pt x="122" y="140"/>
                  </a:lnTo>
                  <a:lnTo>
                    <a:pt x="107" y="50"/>
                  </a:lnTo>
                  <a:lnTo>
                    <a:pt x="63" y="0"/>
                  </a:lnTo>
                  <a:lnTo>
                    <a:pt x="5" y="13"/>
                  </a:lnTo>
                  <a:lnTo>
                    <a:pt x="18"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66" name="Freeform 128">
              <a:extLst>
                <a:ext uri="{FF2B5EF4-FFF2-40B4-BE49-F238E27FC236}">
                  <a16:creationId xmlns:a16="http://schemas.microsoft.com/office/drawing/2014/main" id="{4B5E2000-2652-40B7-8153-330B98479CB2}"/>
                </a:ext>
              </a:extLst>
            </p:cNvPr>
            <p:cNvSpPr>
              <a:spLocks/>
            </p:cNvSpPr>
            <p:nvPr/>
          </p:nvSpPr>
          <p:spPr bwMode="auto">
            <a:xfrm>
              <a:off x="5403" y="1198"/>
              <a:ext cx="20" cy="80"/>
            </a:xfrm>
            <a:custGeom>
              <a:avLst/>
              <a:gdLst>
                <a:gd name="T0" fmla="*/ 17 w 59"/>
                <a:gd name="T1" fmla="*/ 0 h 240"/>
                <a:gd name="T2" fmla="*/ 20 w 59"/>
                <a:gd name="T3" fmla="*/ 16 h 240"/>
                <a:gd name="T4" fmla="*/ 20 w 59"/>
                <a:gd name="T5" fmla="*/ 35 h 240"/>
                <a:gd name="T6" fmla="*/ 15 w 59"/>
                <a:gd name="T7" fmla="*/ 56 h 240"/>
                <a:gd name="T8" fmla="*/ 14 w 59"/>
                <a:gd name="T9" fmla="*/ 70 h 240"/>
                <a:gd name="T10" fmla="*/ 0 w 59"/>
                <a:gd name="T11" fmla="*/ 80 h 240"/>
                <a:gd name="T12" fmla="*/ 2 w 59"/>
                <a:gd name="T13" fmla="*/ 73 h 240"/>
                <a:gd name="T14" fmla="*/ 11 w 59"/>
                <a:gd name="T15" fmla="*/ 60 h 240"/>
                <a:gd name="T16" fmla="*/ 14 w 59"/>
                <a:gd name="T17" fmla="*/ 27 h 240"/>
                <a:gd name="T18" fmla="*/ 17 w 59"/>
                <a:gd name="T19" fmla="*/ 0 h 240"/>
                <a:gd name="T20" fmla="*/ 17 w 59"/>
                <a:gd name="T21" fmla="*/ 0 h 2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9"/>
                <a:gd name="T34" fmla="*/ 0 h 240"/>
                <a:gd name="T35" fmla="*/ 59 w 59"/>
                <a:gd name="T36" fmla="*/ 240 h 24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9" h="240">
                  <a:moveTo>
                    <a:pt x="49" y="0"/>
                  </a:moveTo>
                  <a:lnTo>
                    <a:pt x="58" y="47"/>
                  </a:lnTo>
                  <a:lnTo>
                    <a:pt x="59" y="106"/>
                  </a:lnTo>
                  <a:lnTo>
                    <a:pt x="45" y="169"/>
                  </a:lnTo>
                  <a:lnTo>
                    <a:pt x="42" y="209"/>
                  </a:lnTo>
                  <a:lnTo>
                    <a:pt x="0" y="240"/>
                  </a:lnTo>
                  <a:lnTo>
                    <a:pt x="5" y="219"/>
                  </a:lnTo>
                  <a:lnTo>
                    <a:pt x="33" y="181"/>
                  </a:lnTo>
                  <a:lnTo>
                    <a:pt x="42" y="80"/>
                  </a:lnTo>
                  <a:lnTo>
                    <a:pt x="4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67" name="Freeform 129">
              <a:extLst>
                <a:ext uri="{FF2B5EF4-FFF2-40B4-BE49-F238E27FC236}">
                  <a16:creationId xmlns:a16="http://schemas.microsoft.com/office/drawing/2014/main" id="{3926613C-B7B9-4276-BD9A-6DB09871FBF8}"/>
                </a:ext>
              </a:extLst>
            </p:cNvPr>
            <p:cNvSpPr>
              <a:spLocks/>
            </p:cNvSpPr>
            <p:nvPr/>
          </p:nvSpPr>
          <p:spPr bwMode="auto">
            <a:xfrm>
              <a:off x="5345" y="1356"/>
              <a:ext cx="35" cy="22"/>
            </a:xfrm>
            <a:custGeom>
              <a:avLst/>
              <a:gdLst>
                <a:gd name="T0" fmla="*/ 4 w 107"/>
                <a:gd name="T1" fmla="*/ 4 h 64"/>
                <a:gd name="T2" fmla="*/ 16 w 107"/>
                <a:gd name="T3" fmla="*/ 0 h 64"/>
                <a:gd name="T4" fmla="*/ 27 w 107"/>
                <a:gd name="T5" fmla="*/ 7 h 64"/>
                <a:gd name="T6" fmla="*/ 35 w 107"/>
                <a:gd name="T7" fmla="*/ 22 h 64"/>
                <a:gd name="T8" fmla="*/ 18 w 107"/>
                <a:gd name="T9" fmla="*/ 6 h 64"/>
                <a:gd name="T10" fmla="*/ 0 w 107"/>
                <a:gd name="T11" fmla="*/ 8 h 64"/>
                <a:gd name="T12" fmla="*/ 4 w 107"/>
                <a:gd name="T13" fmla="*/ 4 h 64"/>
                <a:gd name="T14" fmla="*/ 4 w 107"/>
                <a:gd name="T15" fmla="*/ 4 h 64"/>
                <a:gd name="T16" fmla="*/ 0 60000 65536"/>
                <a:gd name="T17" fmla="*/ 0 60000 65536"/>
                <a:gd name="T18" fmla="*/ 0 60000 65536"/>
                <a:gd name="T19" fmla="*/ 0 60000 65536"/>
                <a:gd name="T20" fmla="*/ 0 60000 65536"/>
                <a:gd name="T21" fmla="*/ 0 60000 65536"/>
                <a:gd name="T22" fmla="*/ 0 60000 65536"/>
                <a:gd name="T23" fmla="*/ 0 60000 65536"/>
                <a:gd name="T24" fmla="*/ 0 w 107"/>
                <a:gd name="T25" fmla="*/ 0 h 64"/>
                <a:gd name="T26" fmla="*/ 107 w 107"/>
                <a:gd name="T27" fmla="*/ 64 h 6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7" h="64">
                  <a:moveTo>
                    <a:pt x="11" y="13"/>
                  </a:moveTo>
                  <a:lnTo>
                    <a:pt x="50" y="0"/>
                  </a:lnTo>
                  <a:lnTo>
                    <a:pt x="82" y="20"/>
                  </a:lnTo>
                  <a:lnTo>
                    <a:pt x="107" y="64"/>
                  </a:lnTo>
                  <a:lnTo>
                    <a:pt x="54" y="16"/>
                  </a:lnTo>
                  <a:lnTo>
                    <a:pt x="0" y="23"/>
                  </a:lnTo>
                  <a:lnTo>
                    <a:pt x="11"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68" name="Freeform 130">
              <a:extLst>
                <a:ext uri="{FF2B5EF4-FFF2-40B4-BE49-F238E27FC236}">
                  <a16:creationId xmlns:a16="http://schemas.microsoft.com/office/drawing/2014/main" id="{4AED2A40-B35C-4004-8DA2-58E2AED3AB89}"/>
                </a:ext>
              </a:extLst>
            </p:cNvPr>
            <p:cNvSpPr>
              <a:spLocks/>
            </p:cNvSpPr>
            <p:nvPr/>
          </p:nvSpPr>
          <p:spPr bwMode="auto">
            <a:xfrm>
              <a:off x="5206" y="1303"/>
              <a:ext cx="173" cy="72"/>
            </a:xfrm>
            <a:custGeom>
              <a:avLst/>
              <a:gdLst>
                <a:gd name="T0" fmla="*/ 145 w 520"/>
                <a:gd name="T1" fmla="*/ 16 h 214"/>
                <a:gd name="T2" fmla="*/ 106 w 520"/>
                <a:gd name="T3" fmla="*/ 24 h 214"/>
                <a:gd name="T4" fmla="*/ 61 w 520"/>
                <a:gd name="T5" fmla="*/ 35 h 214"/>
                <a:gd name="T6" fmla="*/ 27 w 520"/>
                <a:gd name="T7" fmla="*/ 58 h 214"/>
                <a:gd name="T8" fmla="*/ 0 w 520"/>
                <a:gd name="T9" fmla="*/ 72 h 214"/>
                <a:gd name="T10" fmla="*/ 24 w 520"/>
                <a:gd name="T11" fmla="*/ 52 h 214"/>
                <a:gd name="T12" fmla="*/ 44 w 520"/>
                <a:gd name="T13" fmla="*/ 35 h 214"/>
                <a:gd name="T14" fmla="*/ 84 w 520"/>
                <a:gd name="T15" fmla="*/ 17 h 214"/>
                <a:gd name="T16" fmla="*/ 136 w 520"/>
                <a:gd name="T17" fmla="*/ 5 h 214"/>
                <a:gd name="T18" fmla="*/ 173 w 520"/>
                <a:gd name="T19" fmla="*/ 0 h 214"/>
                <a:gd name="T20" fmla="*/ 136 w 520"/>
                <a:gd name="T21" fmla="*/ 11 h 214"/>
                <a:gd name="T22" fmla="*/ 145 w 520"/>
                <a:gd name="T23" fmla="*/ 16 h 214"/>
                <a:gd name="T24" fmla="*/ 145 w 520"/>
                <a:gd name="T25" fmla="*/ 16 h 2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20"/>
                <a:gd name="T40" fmla="*/ 0 h 214"/>
                <a:gd name="T41" fmla="*/ 520 w 520"/>
                <a:gd name="T42" fmla="*/ 214 h 2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20" h="214">
                  <a:moveTo>
                    <a:pt x="435" y="49"/>
                  </a:moveTo>
                  <a:lnTo>
                    <a:pt x="318" y="70"/>
                  </a:lnTo>
                  <a:lnTo>
                    <a:pt x="183" y="103"/>
                  </a:lnTo>
                  <a:lnTo>
                    <a:pt x="81" y="171"/>
                  </a:lnTo>
                  <a:lnTo>
                    <a:pt x="0" y="214"/>
                  </a:lnTo>
                  <a:lnTo>
                    <a:pt x="72" y="155"/>
                  </a:lnTo>
                  <a:lnTo>
                    <a:pt x="131" y="103"/>
                  </a:lnTo>
                  <a:lnTo>
                    <a:pt x="253" y="52"/>
                  </a:lnTo>
                  <a:lnTo>
                    <a:pt x="408" y="14"/>
                  </a:lnTo>
                  <a:lnTo>
                    <a:pt x="520" y="0"/>
                  </a:lnTo>
                  <a:lnTo>
                    <a:pt x="408" y="32"/>
                  </a:lnTo>
                  <a:lnTo>
                    <a:pt x="435"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69" name="Freeform 131">
              <a:extLst>
                <a:ext uri="{FF2B5EF4-FFF2-40B4-BE49-F238E27FC236}">
                  <a16:creationId xmlns:a16="http://schemas.microsoft.com/office/drawing/2014/main" id="{188C4B6F-ACD7-4F88-8F15-FF22B91550BF}"/>
                </a:ext>
              </a:extLst>
            </p:cNvPr>
            <p:cNvSpPr>
              <a:spLocks/>
            </p:cNvSpPr>
            <p:nvPr/>
          </p:nvSpPr>
          <p:spPr bwMode="auto">
            <a:xfrm>
              <a:off x="5078" y="1332"/>
              <a:ext cx="36" cy="30"/>
            </a:xfrm>
            <a:custGeom>
              <a:avLst/>
              <a:gdLst>
                <a:gd name="T0" fmla="*/ 0 w 108"/>
                <a:gd name="T1" fmla="*/ 3 h 91"/>
                <a:gd name="T2" fmla="*/ 17 w 108"/>
                <a:gd name="T3" fmla="*/ 0 h 91"/>
                <a:gd name="T4" fmla="*/ 30 w 108"/>
                <a:gd name="T5" fmla="*/ 6 h 91"/>
                <a:gd name="T6" fmla="*/ 36 w 108"/>
                <a:gd name="T7" fmla="*/ 16 h 91"/>
                <a:gd name="T8" fmla="*/ 34 w 108"/>
                <a:gd name="T9" fmla="*/ 27 h 91"/>
                <a:gd name="T10" fmla="*/ 27 w 108"/>
                <a:gd name="T11" fmla="*/ 30 h 91"/>
                <a:gd name="T12" fmla="*/ 28 w 108"/>
                <a:gd name="T13" fmla="*/ 12 h 91"/>
                <a:gd name="T14" fmla="*/ 24 w 108"/>
                <a:gd name="T15" fmla="*/ 7 h 91"/>
                <a:gd name="T16" fmla="*/ 10 w 108"/>
                <a:gd name="T17" fmla="*/ 3 h 91"/>
                <a:gd name="T18" fmla="*/ 6 w 108"/>
                <a:gd name="T19" fmla="*/ 9 h 91"/>
                <a:gd name="T20" fmla="*/ 0 w 108"/>
                <a:gd name="T21" fmla="*/ 3 h 91"/>
                <a:gd name="T22" fmla="*/ 0 w 108"/>
                <a:gd name="T23" fmla="*/ 3 h 9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8"/>
                <a:gd name="T37" fmla="*/ 0 h 91"/>
                <a:gd name="T38" fmla="*/ 108 w 108"/>
                <a:gd name="T39" fmla="*/ 91 h 9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8" h="91">
                  <a:moveTo>
                    <a:pt x="0" y="9"/>
                  </a:moveTo>
                  <a:lnTo>
                    <a:pt x="50" y="0"/>
                  </a:lnTo>
                  <a:lnTo>
                    <a:pt x="89" y="17"/>
                  </a:lnTo>
                  <a:lnTo>
                    <a:pt x="108" y="49"/>
                  </a:lnTo>
                  <a:lnTo>
                    <a:pt x="102" y="83"/>
                  </a:lnTo>
                  <a:lnTo>
                    <a:pt x="80" y="91"/>
                  </a:lnTo>
                  <a:lnTo>
                    <a:pt x="83" y="36"/>
                  </a:lnTo>
                  <a:lnTo>
                    <a:pt x="72" y="22"/>
                  </a:lnTo>
                  <a:lnTo>
                    <a:pt x="29" y="10"/>
                  </a:lnTo>
                  <a:lnTo>
                    <a:pt x="19" y="27"/>
                  </a:lnTo>
                  <a:lnTo>
                    <a:pt x="0"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70" name="Freeform 132">
              <a:extLst>
                <a:ext uri="{FF2B5EF4-FFF2-40B4-BE49-F238E27FC236}">
                  <a16:creationId xmlns:a16="http://schemas.microsoft.com/office/drawing/2014/main" id="{B8011E4F-9A11-4013-AC72-1F091BAE7B08}"/>
                </a:ext>
              </a:extLst>
            </p:cNvPr>
            <p:cNvSpPr>
              <a:spLocks/>
            </p:cNvSpPr>
            <p:nvPr/>
          </p:nvSpPr>
          <p:spPr bwMode="auto">
            <a:xfrm>
              <a:off x="5090" y="1344"/>
              <a:ext cx="10" cy="12"/>
            </a:xfrm>
            <a:custGeom>
              <a:avLst/>
              <a:gdLst>
                <a:gd name="T0" fmla="*/ 0 w 28"/>
                <a:gd name="T1" fmla="*/ 3 h 36"/>
                <a:gd name="T2" fmla="*/ 8 w 28"/>
                <a:gd name="T3" fmla="*/ 0 h 36"/>
                <a:gd name="T4" fmla="*/ 10 w 28"/>
                <a:gd name="T5" fmla="*/ 12 h 36"/>
                <a:gd name="T6" fmla="*/ 0 w 28"/>
                <a:gd name="T7" fmla="*/ 3 h 36"/>
                <a:gd name="T8" fmla="*/ 0 w 28"/>
                <a:gd name="T9" fmla="*/ 3 h 36"/>
                <a:gd name="T10" fmla="*/ 0 60000 65536"/>
                <a:gd name="T11" fmla="*/ 0 60000 65536"/>
                <a:gd name="T12" fmla="*/ 0 60000 65536"/>
                <a:gd name="T13" fmla="*/ 0 60000 65536"/>
                <a:gd name="T14" fmla="*/ 0 60000 65536"/>
                <a:gd name="T15" fmla="*/ 0 w 28"/>
                <a:gd name="T16" fmla="*/ 0 h 36"/>
                <a:gd name="T17" fmla="*/ 28 w 28"/>
                <a:gd name="T18" fmla="*/ 36 h 36"/>
              </a:gdLst>
              <a:ahLst/>
              <a:cxnLst>
                <a:cxn ang="T10">
                  <a:pos x="T0" y="T1"/>
                </a:cxn>
                <a:cxn ang="T11">
                  <a:pos x="T2" y="T3"/>
                </a:cxn>
                <a:cxn ang="T12">
                  <a:pos x="T4" y="T5"/>
                </a:cxn>
                <a:cxn ang="T13">
                  <a:pos x="T6" y="T7"/>
                </a:cxn>
                <a:cxn ang="T14">
                  <a:pos x="T8" y="T9"/>
                </a:cxn>
              </a:cxnLst>
              <a:rect l="T15" t="T16" r="T17" b="T18"/>
              <a:pathLst>
                <a:path w="28" h="36">
                  <a:moveTo>
                    <a:pt x="0" y="8"/>
                  </a:moveTo>
                  <a:lnTo>
                    <a:pt x="23" y="0"/>
                  </a:lnTo>
                  <a:lnTo>
                    <a:pt x="28" y="3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71" name="Freeform 133">
              <a:extLst>
                <a:ext uri="{FF2B5EF4-FFF2-40B4-BE49-F238E27FC236}">
                  <a16:creationId xmlns:a16="http://schemas.microsoft.com/office/drawing/2014/main" id="{EA39964D-DCCA-439B-BE64-81D14F0A3E09}"/>
                </a:ext>
              </a:extLst>
            </p:cNvPr>
            <p:cNvSpPr>
              <a:spLocks/>
            </p:cNvSpPr>
            <p:nvPr/>
          </p:nvSpPr>
          <p:spPr bwMode="auto">
            <a:xfrm>
              <a:off x="5111" y="1344"/>
              <a:ext cx="14" cy="18"/>
            </a:xfrm>
            <a:custGeom>
              <a:avLst/>
              <a:gdLst>
                <a:gd name="T0" fmla="*/ 3 w 43"/>
                <a:gd name="T1" fmla="*/ 0 h 55"/>
                <a:gd name="T2" fmla="*/ 10 w 43"/>
                <a:gd name="T3" fmla="*/ 2 h 55"/>
                <a:gd name="T4" fmla="*/ 14 w 43"/>
                <a:gd name="T5" fmla="*/ 12 h 55"/>
                <a:gd name="T6" fmla="*/ 0 w 43"/>
                <a:gd name="T7" fmla="*/ 18 h 55"/>
                <a:gd name="T8" fmla="*/ 3 w 43"/>
                <a:gd name="T9" fmla="*/ 0 h 55"/>
                <a:gd name="T10" fmla="*/ 3 w 43"/>
                <a:gd name="T11" fmla="*/ 0 h 55"/>
                <a:gd name="T12" fmla="*/ 0 60000 65536"/>
                <a:gd name="T13" fmla="*/ 0 60000 65536"/>
                <a:gd name="T14" fmla="*/ 0 60000 65536"/>
                <a:gd name="T15" fmla="*/ 0 60000 65536"/>
                <a:gd name="T16" fmla="*/ 0 60000 65536"/>
                <a:gd name="T17" fmla="*/ 0 60000 65536"/>
                <a:gd name="T18" fmla="*/ 0 w 43"/>
                <a:gd name="T19" fmla="*/ 0 h 55"/>
                <a:gd name="T20" fmla="*/ 43 w 43"/>
                <a:gd name="T21" fmla="*/ 55 h 55"/>
              </a:gdLst>
              <a:ahLst/>
              <a:cxnLst>
                <a:cxn ang="T12">
                  <a:pos x="T0" y="T1"/>
                </a:cxn>
                <a:cxn ang="T13">
                  <a:pos x="T2" y="T3"/>
                </a:cxn>
                <a:cxn ang="T14">
                  <a:pos x="T4" y="T5"/>
                </a:cxn>
                <a:cxn ang="T15">
                  <a:pos x="T6" y="T7"/>
                </a:cxn>
                <a:cxn ang="T16">
                  <a:pos x="T8" y="T9"/>
                </a:cxn>
                <a:cxn ang="T17">
                  <a:pos x="T10" y="T11"/>
                </a:cxn>
              </a:cxnLst>
              <a:rect l="T18" t="T19" r="T20" b="T21"/>
              <a:pathLst>
                <a:path w="43" h="55">
                  <a:moveTo>
                    <a:pt x="9" y="0"/>
                  </a:moveTo>
                  <a:lnTo>
                    <a:pt x="32" y="6"/>
                  </a:lnTo>
                  <a:lnTo>
                    <a:pt x="43" y="37"/>
                  </a:lnTo>
                  <a:lnTo>
                    <a:pt x="0" y="55"/>
                  </a:lnTo>
                  <a:lnTo>
                    <a:pt x="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72" name="Freeform 134">
              <a:extLst>
                <a:ext uri="{FF2B5EF4-FFF2-40B4-BE49-F238E27FC236}">
                  <a16:creationId xmlns:a16="http://schemas.microsoft.com/office/drawing/2014/main" id="{969A1C77-7560-485B-8BF6-577C2370BC2B}"/>
                </a:ext>
              </a:extLst>
            </p:cNvPr>
            <p:cNvSpPr>
              <a:spLocks/>
            </p:cNvSpPr>
            <p:nvPr/>
          </p:nvSpPr>
          <p:spPr bwMode="auto">
            <a:xfrm>
              <a:off x="5055" y="1358"/>
              <a:ext cx="18" cy="38"/>
            </a:xfrm>
            <a:custGeom>
              <a:avLst/>
              <a:gdLst>
                <a:gd name="T0" fmla="*/ 5 w 53"/>
                <a:gd name="T1" fmla="*/ 0 h 112"/>
                <a:gd name="T2" fmla="*/ 0 w 53"/>
                <a:gd name="T3" fmla="*/ 13 h 112"/>
                <a:gd name="T4" fmla="*/ 0 w 53"/>
                <a:gd name="T5" fmla="*/ 25 h 112"/>
                <a:gd name="T6" fmla="*/ 3 w 53"/>
                <a:gd name="T7" fmla="*/ 38 h 112"/>
                <a:gd name="T8" fmla="*/ 18 w 53"/>
                <a:gd name="T9" fmla="*/ 20 h 112"/>
                <a:gd name="T10" fmla="*/ 5 w 53"/>
                <a:gd name="T11" fmla="*/ 0 h 112"/>
                <a:gd name="T12" fmla="*/ 5 w 53"/>
                <a:gd name="T13" fmla="*/ 0 h 112"/>
                <a:gd name="T14" fmla="*/ 0 60000 65536"/>
                <a:gd name="T15" fmla="*/ 0 60000 65536"/>
                <a:gd name="T16" fmla="*/ 0 60000 65536"/>
                <a:gd name="T17" fmla="*/ 0 60000 65536"/>
                <a:gd name="T18" fmla="*/ 0 60000 65536"/>
                <a:gd name="T19" fmla="*/ 0 60000 65536"/>
                <a:gd name="T20" fmla="*/ 0 60000 65536"/>
                <a:gd name="T21" fmla="*/ 0 w 53"/>
                <a:gd name="T22" fmla="*/ 0 h 112"/>
                <a:gd name="T23" fmla="*/ 53 w 53"/>
                <a:gd name="T24" fmla="*/ 112 h 11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3" h="112">
                  <a:moveTo>
                    <a:pt x="16" y="0"/>
                  </a:moveTo>
                  <a:lnTo>
                    <a:pt x="0" y="39"/>
                  </a:lnTo>
                  <a:lnTo>
                    <a:pt x="0" y="73"/>
                  </a:lnTo>
                  <a:lnTo>
                    <a:pt x="10" y="112"/>
                  </a:lnTo>
                  <a:lnTo>
                    <a:pt x="53" y="59"/>
                  </a:lnTo>
                  <a:lnTo>
                    <a:pt x="1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73" name="Freeform 135">
              <a:extLst>
                <a:ext uri="{FF2B5EF4-FFF2-40B4-BE49-F238E27FC236}">
                  <a16:creationId xmlns:a16="http://schemas.microsoft.com/office/drawing/2014/main" id="{42EC96E0-01CA-4617-A033-647575FDC35E}"/>
                </a:ext>
              </a:extLst>
            </p:cNvPr>
            <p:cNvSpPr>
              <a:spLocks/>
            </p:cNvSpPr>
            <p:nvPr/>
          </p:nvSpPr>
          <p:spPr bwMode="auto">
            <a:xfrm>
              <a:off x="5131" y="1425"/>
              <a:ext cx="156" cy="153"/>
            </a:xfrm>
            <a:custGeom>
              <a:avLst/>
              <a:gdLst>
                <a:gd name="T0" fmla="*/ 133 w 468"/>
                <a:gd name="T1" fmla="*/ 16 h 459"/>
                <a:gd name="T2" fmla="*/ 110 w 468"/>
                <a:gd name="T3" fmla="*/ 28 h 459"/>
                <a:gd name="T4" fmla="*/ 85 w 468"/>
                <a:gd name="T5" fmla="*/ 38 h 459"/>
                <a:gd name="T6" fmla="*/ 74 w 468"/>
                <a:gd name="T7" fmla="*/ 52 h 459"/>
                <a:gd name="T8" fmla="*/ 26 w 468"/>
                <a:gd name="T9" fmla="*/ 65 h 459"/>
                <a:gd name="T10" fmla="*/ 20 w 468"/>
                <a:gd name="T11" fmla="*/ 79 h 459"/>
                <a:gd name="T12" fmla="*/ 35 w 468"/>
                <a:gd name="T13" fmla="*/ 112 h 459"/>
                <a:gd name="T14" fmla="*/ 65 w 468"/>
                <a:gd name="T15" fmla="*/ 153 h 459"/>
                <a:gd name="T16" fmla="*/ 26 w 468"/>
                <a:gd name="T17" fmla="*/ 132 h 459"/>
                <a:gd name="T18" fmla="*/ 11 w 468"/>
                <a:gd name="T19" fmla="*/ 132 h 459"/>
                <a:gd name="T20" fmla="*/ 0 w 468"/>
                <a:gd name="T21" fmla="*/ 75 h 459"/>
                <a:gd name="T22" fmla="*/ 15 w 468"/>
                <a:gd name="T23" fmla="*/ 66 h 459"/>
                <a:gd name="T24" fmla="*/ 21 w 468"/>
                <a:gd name="T25" fmla="*/ 51 h 459"/>
                <a:gd name="T26" fmla="*/ 51 w 468"/>
                <a:gd name="T27" fmla="*/ 41 h 459"/>
                <a:gd name="T28" fmla="*/ 91 w 468"/>
                <a:gd name="T29" fmla="*/ 25 h 459"/>
                <a:gd name="T30" fmla="*/ 156 w 468"/>
                <a:gd name="T31" fmla="*/ 0 h 459"/>
                <a:gd name="T32" fmla="*/ 133 w 468"/>
                <a:gd name="T33" fmla="*/ 16 h 459"/>
                <a:gd name="T34" fmla="*/ 133 w 468"/>
                <a:gd name="T35" fmla="*/ 16 h 45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68"/>
                <a:gd name="T55" fmla="*/ 0 h 459"/>
                <a:gd name="T56" fmla="*/ 468 w 468"/>
                <a:gd name="T57" fmla="*/ 459 h 45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68" h="459">
                  <a:moveTo>
                    <a:pt x="400" y="47"/>
                  </a:moveTo>
                  <a:lnTo>
                    <a:pt x="329" y="83"/>
                  </a:lnTo>
                  <a:lnTo>
                    <a:pt x="255" y="115"/>
                  </a:lnTo>
                  <a:lnTo>
                    <a:pt x="221" y="155"/>
                  </a:lnTo>
                  <a:lnTo>
                    <a:pt x="77" y="195"/>
                  </a:lnTo>
                  <a:lnTo>
                    <a:pt x="60" y="238"/>
                  </a:lnTo>
                  <a:lnTo>
                    <a:pt x="106" y="335"/>
                  </a:lnTo>
                  <a:lnTo>
                    <a:pt x="194" y="459"/>
                  </a:lnTo>
                  <a:lnTo>
                    <a:pt x="79" y="395"/>
                  </a:lnTo>
                  <a:lnTo>
                    <a:pt x="32" y="395"/>
                  </a:lnTo>
                  <a:lnTo>
                    <a:pt x="0" y="225"/>
                  </a:lnTo>
                  <a:lnTo>
                    <a:pt x="46" y="198"/>
                  </a:lnTo>
                  <a:lnTo>
                    <a:pt x="63" y="152"/>
                  </a:lnTo>
                  <a:lnTo>
                    <a:pt x="152" y="124"/>
                  </a:lnTo>
                  <a:lnTo>
                    <a:pt x="274" y="75"/>
                  </a:lnTo>
                  <a:lnTo>
                    <a:pt x="468" y="0"/>
                  </a:lnTo>
                  <a:lnTo>
                    <a:pt x="400"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74" name="Freeform 136">
              <a:extLst>
                <a:ext uri="{FF2B5EF4-FFF2-40B4-BE49-F238E27FC236}">
                  <a16:creationId xmlns:a16="http://schemas.microsoft.com/office/drawing/2014/main" id="{C3001EB6-7075-4562-89E7-A83E6A587640}"/>
                </a:ext>
              </a:extLst>
            </p:cNvPr>
            <p:cNvSpPr>
              <a:spLocks/>
            </p:cNvSpPr>
            <p:nvPr/>
          </p:nvSpPr>
          <p:spPr bwMode="auto">
            <a:xfrm>
              <a:off x="4668" y="1645"/>
              <a:ext cx="9" cy="10"/>
            </a:xfrm>
            <a:custGeom>
              <a:avLst/>
              <a:gdLst>
                <a:gd name="T0" fmla="*/ 9 w 27"/>
                <a:gd name="T1" fmla="*/ 7 h 31"/>
                <a:gd name="T2" fmla="*/ 3 w 27"/>
                <a:gd name="T3" fmla="*/ 6 h 31"/>
                <a:gd name="T4" fmla="*/ 0 w 27"/>
                <a:gd name="T5" fmla="*/ 0 h 31"/>
                <a:gd name="T6" fmla="*/ 0 w 27"/>
                <a:gd name="T7" fmla="*/ 6 h 31"/>
                <a:gd name="T8" fmla="*/ 4 w 27"/>
                <a:gd name="T9" fmla="*/ 10 h 31"/>
                <a:gd name="T10" fmla="*/ 9 w 27"/>
                <a:gd name="T11" fmla="*/ 7 h 31"/>
                <a:gd name="T12" fmla="*/ 9 w 27"/>
                <a:gd name="T13" fmla="*/ 7 h 31"/>
                <a:gd name="T14" fmla="*/ 0 60000 65536"/>
                <a:gd name="T15" fmla="*/ 0 60000 65536"/>
                <a:gd name="T16" fmla="*/ 0 60000 65536"/>
                <a:gd name="T17" fmla="*/ 0 60000 65536"/>
                <a:gd name="T18" fmla="*/ 0 60000 65536"/>
                <a:gd name="T19" fmla="*/ 0 60000 65536"/>
                <a:gd name="T20" fmla="*/ 0 60000 65536"/>
                <a:gd name="T21" fmla="*/ 0 w 27"/>
                <a:gd name="T22" fmla="*/ 0 h 31"/>
                <a:gd name="T23" fmla="*/ 27 w 27"/>
                <a:gd name="T24" fmla="*/ 31 h 3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7" h="31">
                  <a:moveTo>
                    <a:pt x="27" y="23"/>
                  </a:moveTo>
                  <a:lnTo>
                    <a:pt x="10" y="19"/>
                  </a:lnTo>
                  <a:lnTo>
                    <a:pt x="0" y="0"/>
                  </a:lnTo>
                  <a:lnTo>
                    <a:pt x="0" y="19"/>
                  </a:lnTo>
                  <a:lnTo>
                    <a:pt x="12" y="31"/>
                  </a:lnTo>
                  <a:lnTo>
                    <a:pt x="27"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75" name="Freeform 137">
              <a:extLst>
                <a:ext uri="{FF2B5EF4-FFF2-40B4-BE49-F238E27FC236}">
                  <a16:creationId xmlns:a16="http://schemas.microsoft.com/office/drawing/2014/main" id="{91B5255A-0B4F-493E-9256-F86A6B1D4254}"/>
                </a:ext>
              </a:extLst>
            </p:cNvPr>
            <p:cNvSpPr>
              <a:spLocks/>
            </p:cNvSpPr>
            <p:nvPr/>
          </p:nvSpPr>
          <p:spPr bwMode="auto">
            <a:xfrm>
              <a:off x="4676" y="1641"/>
              <a:ext cx="4" cy="8"/>
            </a:xfrm>
            <a:custGeom>
              <a:avLst/>
              <a:gdLst>
                <a:gd name="T0" fmla="*/ 2 w 13"/>
                <a:gd name="T1" fmla="*/ 0 h 23"/>
                <a:gd name="T2" fmla="*/ 0 w 13"/>
                <a:gd name="T3" fmla="*/ 4 h 23"/>
                <a:gd name="T4" fmla="*/ 0 w 13"/>
                <a:gd name="T5" fmla="*/ 8 h 23"/>
                <a:gd name="T6" fmla="*/ 4 w 13"/>
                <a:gd name="T7" fmla="*/ 7 h 23"/>
                <a:gd name="T8" fmla="*/ 4 w 13"/>
                <a:gd name="T9" fmla="*/ 2 h 23"/>
                <a:gd name="T10" fmla="*/ 2 w 13"/>
                <a:gd name="T11" fmla="*/ 0 h 23"/>
                <a:gd name="T12" fmla="*/ 2 w 13"/>
                <a:gd name="T13" fmla="*/ 0 h 23"/>
                <a:gd name="T14" fmla="*/ 0 60000 65536"/>
                <a:gd name="T15" fmla="*/ 0 60000 65536"/>
                <a:gd name="T16" fmla="*/ 0 60000 65536"/>
                <a:gd name="T17" fmla="*/ 0 60000 65536"/>
                <a:gd name="T18" fmla="*/ 0 60000 65536"/>
                <a:gd name="T19" fmla="*/ 0 60000 65536"/>
                <a:gd name="T20" fmla="*/ 0 60000 65536"/>
                <a:gd name="T21" fmla="*/ 0 w 13"/>
                <a:gd name="T22" fmla="*/ 0 h 23"/>
                <a:gd name="T23" fmla="*/ 13 w 13"/>
                <a:gd name="T24" fmla="*/ 23 h 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 h="23">
                  <a:moveTo>
                    <a:pt x="6" y="0"/>
                  </a:moveTo>
                  <a:lnTo>
                    <a:pt x="0" y="12"/>
                  </a:lnTo>
                  <a:lnTo>
                    <a:pt x="0" y="23"/>
                  </a:lnTo>
                  <a:lnTo>
                    <a:pt x="13" y="21"/>
                  </a:lnTo>
                  <a:lnTo>
                    <a:pt x="13" y="5"/>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76" name="Freeform 138">
              <a:extLst>
                <a:ext uri="{FF2B5EF4-FFF2-40B4-BE49-F238E27FC236}">
                  <a16:creationId xmlns:a16="http://schemas.microsoft.com/office/drawing/2014/main" id="{F151930A-6852-4E22-A53E-F726919807FF}"/>
                </a:ext>
              </a:extLst>
            </p:cNvPr>
            <p:cNvSpPr>
              <a:spLocks/>
            </p:cNvSpPr>
            <p:nvPr/>
          </p:nvSpPr>
          <p:spPr bwMode="auto">
            <a:xfrm>
              <a:off x="4680" y="1661"/>
              <a:ext cx="18" cy="10"/>
            </a:xfrm>
            <a:custGeom>
              <a:avLst/>
              <a:gdLst>
                <a:gd name="T0" fmla="*/ 0 w 53"/>
                <a:gd name="T1" fmla="*/ 0 h 30"/>
                <a:gd name="T2" fmla="*/ 14 w 53"/>
                <a:gd name="T3" fmla="*/ 7 h 30"/>
                <a:gd name="T4" fmla="*/ 18 w 53"/>
                <a:gd name="T5" fmla="*/ 10 h 30"/>
                <a:gd name="T6" fmla="*/ 16 w 53"/>
                <a:gd name="T7" fmla="*/ 2 h 30"/>
                <a:gd name="T8" fmla="*/ 0 w 53"/>
                <a:gd name="T9" fmla="*/ 0 h 30"/>
                <a:gd name="T10" fmla="*/ 0 w 53"/>
                <a:gd name="T11" fmla="*/ 0 h 30"/>
                <a:gd name="T12" fmla="*/ 0 60000 65536"/>
                <a:gd name="T13" fmla="*/ 0 60000 65536"/>
                <a:gd name="T14" fmla="*/ 0 60000 65536"/>
                <a:gd name="T15" fmla="*/ 0 60000 65536"/>
                <a:gd name="T16" fmla="*/ 0 60000 65536"/>
                <a:gd name="T17" fmla="*/ 0 60000 65536"/>
                <a:gd name="T18" fmla="*/ 0 w 53"/>
                <a:gd name="T19" fmla="*/ 0 h 30"/>
                <a:gd name="T20" fmla="*/ 53 w 53"/>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53" h="30">
                  <a:moveTo>
                    <a:pt x="0" y="0"/>
                  </a:moveTo>
                  <a:lnTo>
                    <a:pt x="40" y="20"/>
                  </a:lnTo>
                  <a:lnTo>
                    <a:pt x="53" y="30"/>
                  </a:lnTo>
                  <a:lnTo>
                    <a:pt x="46" y="5"/>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77" name="Freeform 139">
              <a:extLst>
                <a:ext uri="{FF2B5EF4-FFF2-40B4-BE49-F238E27FC236}">
                  <a16:creationId xmlns:a16="http://schemas.microsoft.com/office/drawing/2014/main" id="{747304B9-D473-4717-9F31-595A9C667BB0}"/>
                </a:ext>
              </a:extLst>
            </p:cNvPr>
            <p:cNvSpPr>
              <a:spLocks/>
            </p:cNvSpPr>
            <p:nvPr/>
          </p:nvSpPr>
          <p:spPr bwMode="auto">
            <a:xfrm>
              <a:off x="5176" y="1476"/>
              <a:ext cx="54" cy="45"/>
            </a:xfrm>
            <a:custGeom>
              <a:avLst/>
              <a:gdLst>
                <a:gd name="T0" fmla="*/ 39 w 163"/>
                <a:gd name="T1" fmla="*/ 10 h 136"/>
                <a:gd name="T2" fmla="*/ 18 w 163"/>
                <a:gd name="T3" fmla="*/ 24 h 136"/>
                <a:gd name="T4" fmla="*/ 18 w 163"/>
                <a:gd name="T5" fmla="*/ 34 h 136"/>
                <a:gd name="T6" fmla="*/ 10 w 163"/>
                <a:gd name="T7" fmla="*/ 45 h 136"/>
                <a:gd name="T8" fmla="*/ 0 w 163"/>
                <a:gd name="T9" fmla="*/ 29 h 136"/>
                <a:gd name="T10" fmla="*/ 3 w 163"/>
                <a:gd name="T11" fmla="*/ 17 h 136"/>
                <a:gd name="T12" fmla="*/ 28 w 163"/>
                <a:gd name="T13" fmla="*/ 7 h 136"/>
                <a:gd name="T14" fmla="*/ 54 w 163"/>
                <a:gd name="T15" fmla="*/ 0 h 136"/>
                <a:gd name="T16" fmla="*/ 39 w 163"/>
                <a:gd name="T17" fmla="*/ 10 h 136"/>
                <a:gd name="T18" fmla="*/ 39 w 163"/>
                <a:gd name="T19" fmla="*/ 10 h 13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3"/>
                <a:gd name="T31" fmla="*/ 0 h 136"/>
                <a:gd name="T32" fmla="*/ 163 w 163"/>
                <a:gd name="T33" fmla="*/ 136 h 1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3" h="136">
                  <a:moveTo>
                    <a:pt x="119" y="31"/>
                  </a:moveTo>
                  <a:lnTo>
                    <a:pt x="55" y="72"/>
                  </a:lnTo>
                  <a:lnTo>
                    <a:pt x="55" y="102"/>
                  </a:lnTo>
                  <a:lnTo>
                    <a:pt x="30" y="136"/>
                  </a:lnTo>
                  <a:lnTo>
                    <a:pt x="0" y="89"/>
                  </a:lnTo>
                  <a:lnTo>
                    <a:pt x="10" y="51"/>
                  </a:lnTo>
                  <a:lnTo>
                    <a:pt x="85" y="21"/>
                  </a:lnTo>
                  <a:lnTo>
                    <a:pt x="163" y="0"/>
                  </a:lnTo>
                  <a:lnTo>
                    <a:pt x="119"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97286"/>
                                        </p:tgtEl>
                                        <p:attrNameLst>
                                          <p:attrName>style.visibility</p:attrName>
                                        </p:attrNameLst>
                                      </p:cBhvr>
                                      <p:to>
                                        <p:strVal val="visible"/>
                                      </p:to>
                                    </p:set>
                                    <p:animEffect transition="in" filter="wipe(left)">
                                      <p:cBhvr>
                                        <p:cTn id="7" dur="500"/>
                                        <p:tgtEl>
                                          <p:spTgt spid="9728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97283"/>
                                        </p:tgtEl>
                                        <p:attrNameLst>
                                          <p:attrName>style.visibility</p:attrName>
                                        </p:attrNameLst>
                                      </p:cBhvr>
                                      <p:to>
                                        <p:strVal val="visible"/>
                                      </p:to>
                                    </p:set>
                                    <p:animEffect transition="in" filter="wipe(left)">
                                      <p:cBhvr>
                                        <p:cTn id="12" dur="500"/>
                                        <p:tgtEl>
                                          <p:spTgt spid="9728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97284"/>
                                        </p:tgtEl>
                                        <p:attrNameLst>
                                          <p:attrName>style.visibility</p:attrName>
                                        </p:attrNameLst>
                                      </p:cBhvr>
                                      <p:to>
                                        <p:strVal val="visible"/>
                                      </p:to>
                                    </p:set>
                                    <p:animEffect transition="in" filter="wipe(left)">
                                      <p:cBhvr>
                                        <p:cTn id="17" dur="500"/>
                                        <p:tgtEl>
                                          <p:spTgt spid="97284"/>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97285"/>
                                        </p:tgtEl>
                                        <p:attrNameLst>
                                          <p:attrName>style.visibility</p:attrName>
                                        </p:attrNameLst>
                                      </p:cBhvr>
                                      <p:to>
                                        <p:strVal val="visible"/>
                                      </p:to>
                                    </p:set>
                                    <p:animEffect transition="in" filter="wipe(left)">
                                      <p:cBhvr>
                                        <p:cTn id="22" dur="500"/>
                                        <p:tgtEl>
                                          <p:spTgt spid="97285"/>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97287"/>
                                        </p:tgtEl>
                                        <p:attrNameLst>
                                          <p:attrName>style.visibility</p:attrName>
                                        </p:attrNameLst>
                                      </p:cBhvr>
                                      <p:to>
                                        <p:strVal val="visible"/>
                                      </p:to>
                                    </p:set>
                                    <p:animEffect transition="in" filter="wipe(left)">
                                      <p:cBhvr>
                                        <p:cTn id="27" dur="500"/>
                                        <p:tgtEl>
                                          <p:spTgt spid="97287"/>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8" fill="hold" grpId="0" nodeType="clickEffect">
                                  <p:stCondLst>
                                    <p:cond delay="0"/>
                                  </p:stCondLst>
                                  <p:childTnLst>
                                    <p:set>
                                      <p:cBhvr>
                                        <p:cTn id="31" dur="1" fill="hold">
                                          <p:stCondLst>
                                            <p:cond delay="0"/>
                                          </p:stCondLst>
                                        </p:cTn>
                                        <p:tgtEl>
                                          <p:spTgt spid="97288"/>
                                        </p:tgtEl>
                                        <p:attrNameLst>
                                          <p:attrName>style.visibility</p:attrName>
                                        </p:attrNameLst>
                                      </p:cBhvr>
                                      <p:to>
                                        <p:strVal val="visible"/>
                                      </p:to>
                                    </p:set>
                                    <p:animEffect transition="in" filter="wipe(left)">
                                      <p:cBhvr>
                                        <p:cTn id="32" dur="500"/>
                                        <p:tgtEl>
                                          <p:spTgt spid="97288"/>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2" presetClass="entr" presetSubtype="8" fill="hold" grpId="0" nodeType="clickEffect">
                                  <p:stCondLst>
                                    <p:cond delay="0"/>
                                  </p:stCondLst>
                                  <p:childTnLst>
                                    <p:set>
                                      <p:cBhvr>
                                        <p:cTn id="36" dur="1" fill="hold">
                                          <p:stCondLst>
                                            <p:cond delay="0"/>
                                          </p:stCondLst>
                                        </p:cTn>
                                        <p:tgtEl>
                                          <p:spTgt spid="97290"/>
                                        </p:tgtEl>
                                        <p:attrNameLst>
                                          <p:attrName>style.visibility</p:attrName>
                                        </p:attrNameLst>
                                      </p:cBhvr>
                                      <p:to>
                                        <p:strVal val="visible"/>
                                      </p:to>
                                    </p:set>
                                    <p:animEffect transition="in" filter="wipe(left)">
                                      <p:cBhvr>
                                        <p:cTn id="37" dur="500"/>
                                        <p:tgtEl>
                                          <p:spTgt spid="97290"/>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2" presetClass="entr" presetSubtype="8" fill="hold" grpId="0" nodeType="clickEffect">
                                  <p:stCondLst>
                                    <p:cond delay="0"/>
                                  </p:stCondLst>
                                  <p:childTnLst>
                                    <p:set>
                                      <p:cBhvr>
                                        <p:cTn id="41" dur="1" fill="hold">
                                          <p:stCondLst>
                                            <p:cond delay="0"/>
                                          </p:stCondLst>
                                        </p:cTn>
                                        <p:tgtEl>
                                          <p:spTgt spid="97291"/>
                                        </p:tgtEl>
                                        <p:attrNameLst>
                                          <p:attrName>style.visibility</p:attrName>
                                        </p:attrNameLst>
                                      </p:cBhvr>
                                      <p:to>
                                        <p:strVal val="visible"/>
                                      </p:to>
                                    </p:set>
                                    <p:animEffect transition="in" filter="wipe(left)">
                                      <p:cBhvr>
                                        <p:cTn id="42" dur="500"/>
                                        <p:tgtEl>
                                          <p:spTgt spid="97291"/>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2" presetClass="entr" presetSubtype="8" fill="hold" grpId="0" nodeType="clickEffect">
                                  <p:stCondLst>
                                    <p:cond delay="0"/>
                                  </p:stCondLst>
                                  <p:childTnLst>
                                    <p:set>
                                      <p:cBhvr>
                                        <p:cTn id="46" dur="1" fill="hold">
                                          <p:stCondLst>
                                            <p:cond delay="0"/>
                                          </p:stCondLst>
                                        </p:cTn>
                                        <p:tgtEl>
                                          <p:spTgt spid="97292"/>
                                        </p:tgtEl>
                                        <p:attrNameLst>
                                          <p:attrName>style.visibility</p:attrName>
                                        </p:attrNameLst>
                                      </p:cBhvr>
                                      <p:to>
                                        <p:strVal val="visible"/>
                                      </p:to>
                                    </p:set>
                                    <p:animEffect transition="in" filter="wipe(left)">
                                      <p:cBhvr>
                                        <p:cTn id="47" dur="500"/>
                                        <p:tgtEl>
                                          <p:spTgt spid="972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283" grpId="0" autoUpdateAnimBg="0"/>
      <p:bldP spid="97284" grpId="0" autoUpdateAnimBg="0"/>
      <p:bldP spid="97285" grpId="0" autoUpdateAnimBg="0"/>
      <p:bldP spid="97286" grpId="0" autoUpdateAnimBg="0"/>
      <p:bldP spid="97287" grpId="0" autoUpdateAnimBg="0"/>
      <p:bldP spid="97288" grpId="0" autoUpdateAnimBg="0"/>
      <p:bldP spid="97290" grpId="0" autoUpdateAnimBg="0"/>
      <p:bldP spid="97291" grpId="0" autoUpdateAnimBg="0"/>
      <p:bldP spid="97292" grpId="0" autoUpdateAnimBg="0"/>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2466" name="Picture 2" descr="Contents">
            <a:extLst>
              <a:ext uri="{FF2B5EF4-FFF2-40B4-BE49-F238E27FC236}">
                <a16:creationId xmlns:a16="http://schemas.microsoft.com/office/drawing/2014/main" id="{7E97F3EF-D0AF-42D5-B0E6-E4BE7CD399D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507" name="Text Box 3">
            <a:extLst>
              <a:ext uri="{FF2B5EF4-FFF2-40B4-BE49-F238E27FC236}">
                <a16:creationId xmlns:a16="http://schemas.microsoft.com/office/drawing/2014/main" id="{04329151-12AF-430A-A481-76E9D1B60223}"/>
              </a:ext>
            </a:extLst>
          </p:cNvPr>
          <p:cNvSpPr txBox="1">
            <a:spLocks noChangeArrowheads="1"/>
          </p:cNvSpPr>
          <p:nvPr/>
        </p:nvSpPr>
        <p:spPr bwMode="auto">
          <a:xfrm>
            <a:off x="609600" y="1631950"/>
            <a:ext cx="8305800" cy="749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buFontTx/>
              <a:buChar char="•"/>
            </a:pPr>
            <a:r>
              <a:rPr lang="en-US" altLang="en-US"/>
              <a:t>Baja capacidad aeróbica (oxidativa) y tolerancia a la fatiga (alta fatigabilidad)</a:t>
            </a:r>
          </a:p>
        </p:txBody>
      </p:sp>
      <p:sp>
        <p:nvSpPr>
          <p:cNvPr id="21508" name="Text Box 4">
            <a:extLst>
              <a:ext uri="{FF2B5EF4-FFF2-40B4-BE49-F238E27FC236}">
                <a16:creationId xmlns:a16="http://schemas.microsoft.com/office/drawing/2014/main" id="{361051F3-F396-4C03-8F71-4ABE94953C1A}"/>
              </a:ext>
            </a:extLst>
          </p:cNvPr>
          <p:cNvSpPr txBox="1">
            <a:spLocks noChangeArrowheads="1"/>
          </p:cNvSpPr>
          <p:nvPr/>
        </p:nvSpPr>
        <p:spPr bwMode="auto">
          <a:xfrm>
            <a:off x="609600" y="2527300"/>
            <a:ext cx="8305800" cy="749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buFontTx/>
              <a:buChar char="•"/>
            </a:pPr>
            <a:r>
              <a:rPr lang="en-US" altLang="en-US"/>
              <a:t>Alta capacidad anaeróbica (glucolítica) y fuerza generada por la unidad motora</a:t>
            </a:r>
          </a:p>
        </p:txBody>
      </p:sp>
      <p:sp>
        <p:nvSpPr>
          <p:cNvPr id="21509" name="Text Box 5">
            <a:extLst>
              <a:ext uri="{FF2B5EF4-FFF2-40B4-BE49-F238E27FC236}">
                <a16:creationId xmlns:a16="http://schemas.microsoft.com/office/drawing/2014/main" id="{723C11BF-FED1-4C93-9E67-8D7B3289CBBE}"/>
              </a:ext>
            </a:extLst>
          </p:cNvPr>
          <p:cNvSpPr txBox="1">
            <a:spLocks noChangeArrowheads="1"/>
          </p:cNvSpPr>
          <p:nvPr/>
        </p:nvSpPr>
        <p:spPr bwMode="auto">
          <a:xfrm>
            <a:off x="609600" y="3355975"/>
            <a:ext cx="8305800"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buFontTx/>
              <a:buChar char="•"/>
            </a:pPr>
            <a:r>
              <a:rPr lang="en-US" altLang="en-US"/>
              <a:t>Alta velocidad contractil (50 ms para alcanzar la tensión pico) y miosina ATPase (forma rápida)</a:t>
            </a:r>
          </a:p>
        </p:txBody>
      </p:sp>
      <p:sp>
        <p:nvSpPr>
          <p:cNvPr id="21510" name="Text Box 6">
            <a:extLst>
              <a:ext uri="{FF2B5EF4-FFF2-40B4-BE49-F238E27FC236}">
                <a16:creationId xmlns:a16="http://schemas.microsoft.com/office/drawing/2014/main" id="{9E6AB6A7-070C-4BAC-8F9B-0A7354F6A86D}"/>
              </a:ext>
            </a:extLst>
          </p:cNvPr>
          <p:cNvSpPr txBox="1">
            <a:spLocks noChangeArrowheads="1"/>
          </p:cNvSpPr>
          <p:nvPr/>
        </p:nvSpPr>
        <p:spPr bwMode="auto">
          <a:xfrm>
            <a:off x="276225" y="260350"/>
            <a:ext cx="8410575"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spcBef>
                <a:spcPct val="50000"/>
              </a:spcBef>
            </a:pPr>
            <a:r>
              <a:rPr lang="en-US" altLang="en-US" sz="3400" b="1">
                <a:solidFill>
                  <a:schemeClr val="accent2"/>
                </a:solidFill>
              </a:rPr>
              <a:t>Fibras Musculares Fast-Twitch (FT</a:t>
            </a:r>
            <a:r>
              <a:rPr lang="en-US" altLang="en-US" sz="3400" b="1" baseline="-25000">
                <a:solidFill>
                  <a:schemeClr val="accent2"/>
                </a:solidFill>
              </a:rPr>
              <a:t>b</a:t>
            </a:r>
            <a:r>
              <a:rPr lang="en-US" altLang="en-US" sz="3400" b="1">
                <a:solidFill>
                  <a:schemeClr val="accent2"/>
                </a:solidFill>
              </a:rPr>
              <a:t>) </a:t>
            </a:r>
          </a:p>
        </p:txBody>
      </p:sp>
      <p:sp>
        <p:nvSpPr>
          <p:cNvPr id="21511" name="Text Box 7">
            <a:extLst>
              <a:ext uri="{FF2B5EF4-FFF2-40B4-BE49-F238E27FC236}">
                <a16:creationId xmlns:a16="http://schemas.microsoft.com/office/drawing/2014/main" id="{05F8C5FC-8A0B-4CEE-B049-5FC81FC194A9}"/>
              </a:ext>
            </a:extLst>
          </p:cNvPr>
          <p:cNvSpPr txBox="1">
            <a:spLocks noChangeArrowheads="1"/>
          </p:cNvSpPr>
          <p:nvPr/>
        </p:nvSpPr>
        <p:spPr bwMode="auto">
          <a:xfrm>
            <a:off x="609600" y="4270375"/>
            <a:ext cx="8305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buFontTx/>
              <a:buChar char="•"/>
            </a:pPr>
            <a:r>
              <a:rPr lang="en-US" altLang="en-US"/>
              <a:t>300–800 fibras por neurona motora</a:t>
            </a:r>
          </a:p>
        </p:txBody>
      </p:sp>
      <p:sp>
        <p:nvSpPr>
          <p:cNvPr id="21513" name="Text Box 9">
            <a:extLst>
              <a:ext uri="{FF2B5EF4-FFF2-40B4-BE49-F238E27FC236}">
                <a16:creationId xmlns:a16="http://schemas.microsoft.com/office/drawing/2014/main" id="{C934E84D-2034-43D7-A82A-0807BD5B601C}"/>
              </a:ext>
            </a:extLst>
          </p:cNvPr>
          <p:cNvSpPr txBox="1">
            <a:spLocks noChangeArrowheads="1"/>
          </p:cNvSpPr>
          <p:nvPr/>
        </p:nvSpPr>
        <p:spPr bwMode="auto">
          <a:xfrm>
            <a:off x="609600" y="4816475"/>
            <a:ext cx="58674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buFontTx/>
              <a:buChar char="•"/>
            </a:pPr>
            <a:r>
              <a:rPr lang="en-US" altLang="en-US"/>
              <a:t>Alto desarrollo del retículo sarcoplasmático</a:t>
            </a:r>
          </a:p>
        </p:txBody>
      </p:sp>
      <p:grpSp>
        <p:nvGrpSpPr>
          <p:cNvPr id="62473" name="Group 12">
            <a:extLst>
              <a:ext uri="{FF2B5EF4-FFF2-40B4-BE49-F238E27FC236}">
                <a16:creationId xmlns:a16="http://schemas.microsoft.com/office/drawing/2014/main" id="{80539095-1471-450B-B7D7-C2520A407E42}"/>
              </a:ext>
            </a:extLst>
          </p:cNvPr>
          <p:cNvGrpSpPr>
            <a:grpSpLocks noChangeAspect="1"/>
          </p:cNvGrpSpPr>
          <p:nvPr/>
        </p:nvGrpSpPr>
        <p:grpSpPr bwMode="auto">
          <a:xfrm>
            <a:off x="6954838" y="3830638"/>
            <a:ext cx="1271587" cy="2951162"/>
            <a:chOff x="4381" y="2413"/>
            <a:chExt cx="801" cy="1859"/>
          </a:xfrm>
        </p:grpSpPr>
        <p:sp>
          <p:nvSpPr>
            <p:cNvPr id="62474" name="AutoShape 11">
              <a:extLst>
                <a:ext uri="{FF2B5EF4-FFF2-40B4-BE49-F238E27FC236}">
                  <a16:creationId xmlns:a16="http://schemas.microsoft.com/office/drawing/2014/main" id="{2C18C5A8-7FCF-4FF1-B790-8C0443EFD051}"/>
                </a:ext>
              </a:extLst>
            </p:cNvPr>
            <p:cNvSpPr>
              <a:spLocks noChangeAspect="1" noChangeArrowheads="1" noTextEdit="1"/>
            </p:cNvSpPr>
            <p:nvPr/>
          </p:nvSpPr>
          <p:spPr bwMode="auto">
            <a:xfrm>
              <a:off x="4381" y="2413"/>
              <a:ext cx="801" cy="18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2475" name="Freeform 13">
              <a:extLst>
                <a:ext uri="{FF2B5EF4-FFF2-40B4-BE49-F238E27FC236}">
                  <a16:creationId xmlns:a16="http://schemas.microsoft.com/office/drawing/2014/main" id="{F6B503BE-E36E-4339-BB19-170731F0222B}"/>
                </a:ext>
              </a:extLst>
            </p:cNvPr>
            <p:cNvSpPr>
              <a:spLocks/>
            </p:cNvSpPr>
            <p:nvPr/>
          </p:nvSpPr>
          <p:spPr bwMode="auto">
            <a:xfrm>
              <a:off x="4539" y="3930"/>
              <a:ext cx="363" cy="315"/>
            </a:xfrm>
            <a:custGeom>
              <a:avLst/>
              <a:gdLst>
                <a:gd name="T0" fmla="*/ 74 w 726"/>
                <a:gd name="T1" fmla="*/ 14 h 629"/>
                <a:gd name="T2" fmla="*/ 103 w 726"/>
                <a:gd name="T3" fmla="*/ 41 h 629"/>
                <a:gd name="T4" fmla="*/ 130 w 726"/>
                <a:gd name="T5" fmla="*/ 45 h 629"/>
                <a:gd name="T6" fmla="*/ 144 w 726"/>
                <a:gd name="T7" fmla="*/ 67 h 629"/>
                <a:gd name="T8" fmla="*/ 189 w 726"/>
                <a:gd name="T9" fmla="*/ 93 h 629"/>
                <a:gd name="T10" fmla="*/ 195 w 726"/>
                <a:gd name="T11" fmla="*/ 125 h 629"/>
                <a:gd name="T12" fmla="*/ 218 w 726"/>
                <a:gd name="T13" fmla="*/ 139 h 629"/>
                <a:gd name="T14" fmla="*/ 246 w 726"/>
                <a:gd name="T15" fmla="*/ 176 h 629"/>
                <a:gd name="T16" fmla="*/ 251 w 726"/>
                <a:gd name="T17" fmla="*/ 191 h 629"/>
                <a:gd name="T18" fmla="*/ 254 w 726"/>
                <a:gd name="T19" fmla="*/ 203 h 629"/>
                <a:gd name="T20" fmla="*/ 263 w 726"/>
                <a:gd name="T21" fmla="*/ 209 h 629"/>
                <a:gd name="T22" fmla="*/ 282 w 726"/>
                <a:gd name="T23" fmla="*/ 231 h 629"/>
                <a:gd name="T24" fmla="*/ 301 w 726"/>
                <a:gd name="T25" fmla="*/ 248 h 629"/>
                <a:gd name="T26" fmla="*/ 307 w 726"/>
                <a:gd name="T27" fmla="*/ 263 h 629"/>
                <a:gd name="T28" fmla="*/ 353 w 726"/>
                <a:gd name="T29" fmla="*/ 282 h 629"/>
                <a:gd name="T30" fmla="*/ 363 w 726"/>
                <a:gd name="T31" fmla="*/ 289 h 629"/>
                <a:gd name="T32" fmla="*/ 363 w 726"/>
                <a:gd name="T33" fmla="*/ 311 h 629"/>
                <a:gd name="T34" fmla="*/ 338 w 726"/>
                <a:gd name="T35" fmla="*/ 315 h 629"/>
                <a:gd name="T36" fmla="*/ 217 w 726"/>
                <a:gd name="T37" fmla="*/ 310 h 629"/>
                <a:gd name="T38" fmla="*/ 168 w 726"/>
                <a:gd name="T39" fmla="*/ 305 h 629"/>
                <a:gd name="T40" fmla="*/ 86 w 726"/>
                <a:gd name="T41" fmla="*/ 300 h 629"/>
                <a:gd name="T42" fmla="*/ 82 w 726"/>
                <a:gd name="T43" fmla="*/ 275 h 629"/>
                <a:gd name="T44" fmla="*/ 90 w 726"/>
                <a:gd name="T45" fmla="*/ 243 h 629"/>
                <a:gd name="T46" fmla="*/ 90 w 726"/>
                <a:gd name="T47" fmla="*/ 228 h 629"/>
                <a:gd name="T48" fmla="*/ 95 w 726"/>
                <a:gd name="T49" fmla="*/ 210 h 629"/>
                <a:gd name="T50" fmla="*/ 113 w 726"/>
                <a:gd name="T51" fmla="*/ 198 h 629"/>
                <a:gd name="T52" fmla="*/ 112 w 726"/>
                <a:gd name="T53" fmla="*/ 185 h 629"/>
                <a:gd name="T54" fmla="*/ 134 w 726"/>
                <a:gd name="T55" fmla="*/ 201 h 629"/>
                <a:gd name="T56" fmla="*/ 186 w 726"/>
                <a:gd name="T57" fmla="*/ 191 h 629"/>
                <a:gd name="T58" fmla="*/ 129 w 726"/>
                <a:gd name="T59" fmla="*/ 160 h 629"/>
                <a:gd name="T60" fmla="*/ 52 w 726"/>
                <a:gd name="T61" fmla="*/ 118 h 629"/>
                <a:gd name="T62" fmla="*/ 0 w 726"/>
                <a:gd name="T63" fmla="*/ 71 h 629"/>
                <a:gd name="T64" fmla="*/ 18 w 726"/>
                <a:gd name="T65" fmla="*/ 35 h 629"/>
                <a:gd name="T66" fmla="*/ 62 w 726"/>
                <a:gd name="T67" fmla="*/ 0 h 629"/>
                <a:gd name="T68" fmla="*/ 74 w 726"/>
                <a:gd name="T69" fmla="*/ 14 h 629"/>
                <a:gd name="T70" fmla="*/ 74 w 726"/>
                <a:gd name="T71" fmla="*/ 14 h 6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26"/>
                <a:gd name="T109" fmla="*/ 0 h 629"/>
                <a:gd name="T110" fmla="*/ 726 w 726"/>
                <a:gd name="T111" fmla="*/ 629 h 62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26" h="629">
                  <a:moveTo>
                    <a:pt x="147" y="27"/>
                  </a:moveTo>
                  <a:lnTo>
                    <a:pt x="205" y="81"/>
                  </a:lnTo>
                  <a:lnTo>
                    <a:pt x="260" y="90"/>
                  </a:lnTo>
                  <a:lnTo>
                    <a:pt x="288" y="134"/>
                  </a:lnTo>
                  <a:lnTo>
                    <a:pt x="377" y="186"/>
                  </a:lnTo>
                  <a:lnTo>
                    <a:pt x="390" y="249"/>
                  </a:lnTo>
                  <a:lnTo>
                    <a:pt x="436" y="278"/>
                  </a:lnTo>
                  <a:lnTo>
                    <a:pt x="491" y="352"/>
                  </a:lnTo>
                  <a:lnTo>
                    <a:pt x="501" y="382"/>
                  </a:lnTo>
                  <a:lnTo>
                    <a:pt x="508" y="406"/>
                  </a:lnTo>
                  <a:lnTo>
                    <a:pt x="525" y="417"/>
                  </a:lnTo>
                  <a:lnTo>
                    <a:pt x="563" y="461"/>
                  </a:lnTo>
                  <a:lnTo>
                    <a:pt x="602" y="496"/>
                  </a:lnTo>
                  <a:lnTo>
                    <a:pt x="614" y="526"/>
                  </a:lnTo>
                  <a:lnTo>
                    <a:pt x="705" y="564"/>
                  </a:lnTo>
                  <a:lnTo>
                    <a:pt x="726" y="577"/>
                  </a:lnTo>
                  <a:lnTo>
                    <a:pt x="726" y="621"/>
                  </a:lnTo>
                  <a:lnTo>
                    <a:pt x="676" y="629"/>
                  </a:lnTo>
                  <a:lnTo>
                    <a:pt x="433" y="619"/>
                  </a:lnTo>
                  <a:lnTo>
                    <a:pt x="336" y="610"/>
                  </a:lnTo>
                  <a:lnTo>
                    <a:pt x="171" y="600"/>
                  </a:lnTo>
                  <a:lnTo>
                    <a:pt x="163" y="550"/>
                  </a:lnTo>
                  <a:lnTo>
                    <a:pt x="179" y="485"/>
                  </a:lnTo>
                  <a:lnTo>
                    <a:pt x="179" y="456"/>
                  </a:lnTo>
                  <a:lnTo>
                    <a:pt x="189" y="420"/>
                  </a:lnTo>
                  <a:lnTo>
                    <a:pt x="226" y="395"/>
                  </a:lnTo>
                  <a:lnTo>
                    <a:pt x="224" y="369"/>
                  </a:lnTo>
                  <a:lnTo>
                    <a:pt x="267" y="401"/>
                  </a:lnTo>
                  <a:lnTo>
                    <a:pt x="372" y="382"/>
                  </a:lnTo>
                  <a:lnTo>
                    <a:pt x="258" y="319"/>
                  </a:lnTo>
                  <a:lnTo>
                    <a:pt x="103" y="236"/>
                  </a:lnTo>
                  <a:lnTo>
                    <a:pt x="0" y="142"/>
                  </a:lnTo>
                  <a:lnTo>
                    <a:pt x="35" y="69"/>
                  </a:lnTo>
                  <a:lnTo>
                    <a:pt x="123" y="0"/>
                  </a:lnTo>
                  <a:lnTo>
                    <a:pt x="147" y="27"/>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476" name="Freeform 14">
              <a:extLst>
                <a:ext uri="{FF2B5EF4-FFF2-40B4-BE49-F238E27FC236}">
                  <a16:creationId xmlns:a16="http://schemas.microsoft.com/office/drawing/2014/main" id="{932C8204-06D1-4599-B361-981EF940374D}"/>
                </a:ext>
              </a:extLst>
            </p:cNvPr>
            <p:cNvSpPr>
              <a:spLocks/>
            </p:cNvSpPr>
            <p:nvPr/>
          </p:nvSpPr>
          <p:spPr bwMode="auto">
            <a:xfrm>
              <a:off x="4628" y="3883"/>
              <a:ext cx="50" cy="31"/>
            </a:xfrm>
            <a:custGeom>
              <a:avLst/>
              <a:gdLst>
                <a:gd name="T0" fmla="*/ 15 w 100"/>
                <a:gd name="T1" fmla="*/ 8 h 62"/>
                <a:gd name="T2" fmla="*/ 0 w 100"/>
                <a:gd name="T3" fmla="*/ 23 h 62"/>
                <a:gd name="T4" fmla="*/ 19 w 100"/>
                <a:gd name="T5" fmla="*/ 19 h 62"/>
                <a:gd name="T6" fmla="*/ 34 w 100"/>
                <a:gd name="T7" fmla="*/ 23 h 62"/>
                <a:gd name="T8" fmla="*/ 45 w 100"/>
                <a:gd name="T9" fmla="*/ 31 h 62"/>
                <a:gd name="T10" fmla="*/ 50 w 100"/>
                <a:gd name="T11" fmla="*/ 0 h 62"/>
                <a:gd name="T12" fmla="*/ 29 w 100"/>
                <a:gd name="T13" fmla="*/ 4 h 62"/>
                <a:gd name="T14" fmla="*/ 15 w 100"/>
                <a:gd name="T15" fmla="*/ 8 h 62"/>
                <a:gd name="T16" fmla="*/ 15 w 100"/>
                <a:gd name="T17" fmla="*/ 8 h 6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0"/>
                <a:gd name="T28" fmla="*/ 0 h 62"/>
                <a:gd name="T29" fmla="*/ 100 w 100"/>
                <a:gd name="T30" fmla="*/ 62 h 6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0" h="62">
                  <a:moveTo>
                    <a:pt x="29" y="16"/>
                  </a:moveTo>
                  <a:lnTo>
                    <a:pt x="0" y="45"/>
                  </a:lnTo>
                  <a:lnTo>
                    <a:pt x="38" y="37"/>
                  </a:lnTo>
                  <a:lnTo>
                    <a:pt x="68" y="45"/>
                  </a:lnTo>
                  <a:lnTo>
                    <a:pt x="89" y="62"/>
                  </a:lnTo>
                  <a:lnTo>
                    <a:pt x="100" y="0"/>
                  </a:lnTo>
                  <a:lnTo>
                    <a:pt x="58" y="7"/>
                  </a:lnTo>
                  <a:lnTo>
                    <a:pt x="29" y="16"/>
                  </a:lnTo>
                  <a:close/>
                </a:path>
              </a:pathLst>
            </a:custGeom>
            <a:solidFill>
              <a:srgbClr val="82828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477" name="Freeform 15">
              <a:extLst>
                <a:ext uri="{FF2B5EF4-FFF2-40B4-BE49-F238E27FC236}">
                  <a16:creationId xmlns:a16="http://schemas.microsoft.com/office/drawing/2014/main" id="{2EA186DE-D46B-4DCC-8FC6-725B09AE5B48}"/>
                </a:ext>
              </a:extLst>
            </p:cNvPr>
            <p:cNvSpPr>
              <a:spLocks/>
            </p:cNvSpPr>
            <p:nvPr/>
          </p:nvSpPr>
          <p:spPr bwMode="auto">
            <a:xfrm>
              <a:off x="4646" y="4114"/>
              <a:ext cx="111" cy="56"/>
            </a:xfrm>
            <a:custGeom>
              <a:avLst/>
              <a:gdLst>
                <a:gd name="T0" fmla="*/ 3 w 221"/>
                <a:gd name="T1" fmla="*/ 9 h 113"/>
                <a:gd name="T2" fmla="*/ 0 w 221"/>
                <a:gd name="T3" fmla="*/ 42 h 113"/>
                <a:gd name="T4" fmla="*/ 16 w 221"/>
                <a:gd name="T5" fmla="*/ 55 h 113"/>
                <a:gd name="T6" fmla="*/ 33 w 221"/>
                <a:gd name="T7" fmla="*/ 56 h 113"/>
                <a:gd name="T8" fmla="*/ 57 w 221"/>
                <a:gd name="T9" fmla="*/ 50 h 113"/>
                <a:gd name="T10" fmla="*/ 87 w 221"/>
                <a:gd name="T11" fmla="*/ 27 h 113"/>
                <a:gd name="T12" fmla="*/ 102 w 221"/>
                <a:gd name="T13" fmla="*/ 30 h 113"/>
                <a:gd name="T14" fmla="*/ 111 w 221"/>
                <a:gd name="T15" fmla="*/ 24 h 113"/>
                <a:gd name="T16" fmla="*/ 79 w 221"/>
                <a:gd name="T17" fmla="*/ 0 h 113"/>
                <a:gd name="T18" fmla="*/ 62 w 221"/>
                <a:gd name="T19" fmla="*/ 9 h 113"/>
                <a:gd name="T20" fmla="*/ 27 w 221"/>
                <a:gd name="T21" fmla="*/ 14 h 113"/>
                <a:gd name="T22" fmla="*/ 6 w 221"/>
                <a:gd name="T23" fmla="*/ 3 h 113"/>
                <a:gd name="T24" fmla="*/ 3 w 221"/>
                <a:gd name="T25" fmla="*/ 9 h 113"/>
                <a:gd name="T26" fmla="*/ 3 w 221"/>
                <a:gd name="T27" fmla="*/ 9 h 11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21"/>
                <a:gd name="T43" fmla="*/ 0 h 113"/>
                <a:gd name="T44" fmla="*/ 221 w 221"/>
                <a:gd name="T45" fmla="*/ 113 h 11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21" h="113">
                  <a:moveTo>
                    <a:pt x="6" y="18"/>
                  </a:moveTo>
                  <a:lnTo>
                    <a:pt x="0" y="84"/>
                  </a:lnTo>
                  <a:lnTo>
                    <a:pt x="31" y="110"/>
                  </a:lnTo>
                  <a:lnTo>
                    <a:pt x="66" y="113"/>
                  </a:lnTo>
                  <a:lnTo>
                    <a:pt x="113" y="100"/>
                  </a:lnTo>
                  <a:lnTo>
                    <a:pt x="173" y="55"/>
                  </a:lnTo>
                  <a:lnTo>
                    <a:pt x="204" y="60"/>
                  </a:lnTo>
                  <a:lnTo>
                    <a:pt x="221" y="49"/>
                  </a:lnTo>
                  <a:lnTo>
                    <a:pt x="158" y="0"/>
                  </a:lnTo>
                  <a:lnTo>
                    <a:pt x="123" y="19"/>
                  </a:lnTo>
                  <a:lnTo>
                    <a:pt x="53" y="29"/>
                  </a:lnTo>
                  <a:lnTo>
                    <a:pt x="11" y="6"/>
                  </a:lnTo>
                  <a:lnTo>
                    <a:pt x="6" y="1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478" name="Freeform 16">
              <a:extLst>
                <a:ext uri="{FF2B5EF4-FFF2-40B4-BE49-F238E27FC236}">
                  <a16:creationId xmlns:a16="http://schemas.microsoft.com/office/drawing/2014/main" id="{C929365E-8861-40C1-9A85-779D9BD90F0E}"/>
                </a:ext>
              </a:extLst>
            </p:cNvPr>
            <p:cNvSpPr>
              <a:spLocks/>
            </p:cNvSpPr>
            <p:nvPr/>
          </p:nvSpPr>
          <p:spPr bwMode="auto">
            <a:xfrm>
              <a:off x="4606" y="3907"/>
              <a:ext cx="66" cy="67"/>
            </a:xfrm>
            <a:custGeom>
              <a:avLst/>
              <a:gdLst>
                <a:gd name="T0" fmla="*/ 21 w 133"/>
                <a:gd name="T1" fmla="*/ 0 h 134"/>
                <a:gd name="T2" fmla="*/ 0 w 133"/>
                <a:gd name="T3" fmla="*/ 20 h 134"/>
                <a:gd name="T4" fmla="*/ 24 w 133"/>
                <a:gd name="T5" fmla="*/ 51 h 134"/>
                <a:gd name="T6" fmla="*/ 40 w 133"/>
                <a:gd name="T7" fmla="*/ 62 h 134"/>
                <a:gd name="T8" fmla="*/ 61 w 133"/>
                <a:gd name="T9" fmla="*/ 67 h 134"/>
                <a:gd name="T10" fmla="*/ 66 w 133"/>
                <a:gd name="T11" fmla="*/ 11 h 134"/>
                <a:gd name="T12" fmla="*/ 21 w 133"/>
                <a:gd name="T13" fmla="*/ 0 h 134"/>
                <a:gd name="T14" fmla="*/ 21 w 133"/>
                <a:gd name="T15" fmla="*/ 0 h 134"/>
                <a:gd name="T16" fmla="*/ 0 60000 65536"/>
                <a:gd name="T17" fmla="*/ 0 60000 65536"/>
                <a:gd name="T18" fmla="*/ 0 60000 65536"/>
                <a:gd name="T19" fmla="*/ 0 60000 65536"/>
                <a:gd name="T20" fmla="*/ 0 60000 65536"/>
                <a:gd name="T21" fmla="*/ 0 60000 65536"/>
                <a:gd name="T22" fmla="*/ 0 60000 65536"/>
                <a:gd name="T23" fmla="*/ 0 60000 65536"/>
                <a:gd name="T24" fmla="*/ 0 w 133"/>
                <a:gd name="T25" fmla="*/ 0 h 134"/>
                <a:gd name="T26" fmla="*/ 133 w 133"/>
                <a:gd name="T27" fmla="*/ 134 h 1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33" h="134">
                  <a:moveTo>
                    <a:pt x="42" y="0"/>
                  </a:moveTo>
                  <a:lnTo>
                    <a:pt x="0" y="40"/>
                  </a:lnTo>
                  <a:lnTo>
                    <a:pt x="48" y="102"/>
                  </a:lnTo>
                  <a:lnTo>
                    <a:pt x="81" y="124"/>
                  </a:lnTo>
                  <a:lnTo>
                    <a:pt x="123" y="134"/>
                  </a:lnTo>
                  <a:lnTo>
                    <a:pt x="133" y="21"/>
                  </a:lnTo>
                  <a:lnTo>
                    <a:pt x="4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479" name="Freeform 17">
              <a:extLst>
                <a:ext uri="{FF2B5EF4-FFF2-40B4-BE49-F238E27FC236}">
                  <a16:creationId xmlns:a16="http://schemas.microsoft.com/office/drawing/2014/main" id="{3AC7A62B-E9DE-44A7-864D-60584FFA25DA}"/>
                </a:ext>
              </a:extLst>
            </p:cNvPr>
            <p:cNvSpPr>
              <a:spLocks/>
            </p:cNvSpPr>
            <p:nvPr/>
          </p:nvSpPr>
          <p:spPr bwMode="auto">
            <a:xfrm>
              <a:off x="4649" y="4075"/>
              <a:ext cx="77" cy="55"/>
            </a:xfrm>
            <a:custGeom>
              <a:avLst/>
              <a:gdLst>
                <a:gd name="T0" fmla="*/ 1 w 153"/>
                <a:gd name="T1" fmla="*/ 0 h 112"/>
                <a:gd name="T2" fmla="*/ 0 w 153"/>
                <a:gd name="T3" fmla="*/ 38 h 112"/>
                <a:gd name="T4" fmla="*/ 24 w 153"/>
                <a:gd name="T5" fmla="*/ 55 h 112"/>
                <a:gd name="T6" fmla="*/ 77 w 153"/>
                <a:gd name="T7" fmla="*/ 46 h 112"/>
                <a:gd name="T8" fmla="*/ 1 w 153"/>
                <a:gd name="T9" fmla="*/ 0 h 112"/>
                <a:gd name="T10" fmla="*/ 1 w 153"/>
                <a:gd name="T11" fmla="*/ 0 h 112"/>
                <a:gd name="T12" fmla="*/ 0 60000 65536"/>
                <a:gd name="T13" fmla="*/ 0 60000 65536"/>
                <a:gd name="T14" fmla="*/ 0 60000 65536"/>
                <a:gd name="T15" fmla="*/ 0 60000 65536"/>
                <a:gd name="T16" fmla="*/ 0 60000 65536"/>
                <a:gd name="T17" fmla="*/ 0 60000 65536"/>
                <a:gd name="T18" fmla="*/ 0 w 153"/>
                <a:gd name="T19" fmla="*/ 0 h 112"/>
                <a:gd name="T20" fmla="*/ 153 w 153"/>
                <a:gd name="T21" fmla="*/ 112 h 112"/>
              </a:gdLst>
              <a:ahLst/>
              <a:cxnLst>
                <a:cxn ang="T12">
                  <a:pos x="T0" y="T1"/>
                </a:cxn>
                <a:cxn ang="T13">
                  <a:pos x="T2" y="T3"/>
                </a:cxn>
                <a:cxn ang="T14">
                  <a:pos x="T4" y="T5"/>
                </a:cxn>
                <a:cxn ang="T15">
                  <a:pos x="T6" y="T7"/>
                </a:cxn>
                <a:cxn ang="T16">
                  <a:pos x="T8" y="T9"/>
                </a:cxn>
                <a:cxn ang="T17">
                  <a:pos x="T10" y="T11"/>
                </a:cxn>
              </a:cxnLst>
              <a:rect l="T18" t="T19" r="T20" b="T21"/>
              <a:pathLst>
                <a:path w="153" h="112">
                  <a:moveTo>
                    <a:pt x="1" y="0"/>
                  </a:moveTo>
                  <a:lnTo>
                    <a:pt x="0" y="78"/>
                  </a:lnTo>
                  <a:lnTo>
                    <a:pt x="48" y="112"/>
                  </a:lnTo>
                  <a:lnTo>
                    <a:pt x="153" y="93"/>
                  </a:lnTo>
                  <a:lnTo>
                    <a:pt x="1"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480" name="Freeform 18">
              <a:extLst>
                <a:ext uri="{FF2B5EF4-FFF2-40B4-BE49-F238E27FC236}">
                  <a16:creationId xmlns:a16="http://schemas.microsoft.com/office/drawing/2014/main" id="{2D0BDC20-D3C2-486D-B643-B01EBECAEF6D}"/>
                </a:ext>
              </a:extLst>
            </p:cNvPr>
            <p:cNvSpPr>
              <a:spLocks/>
            </p:cNvSpPr>
            <p:nvPr/>
          </p:nvSpPr>
          <p:spPr bwMode="auto">
            <a:xfrm>
              <a:off x="4731" y="4122"/>
              <a:ext cx="115" cy="92"/>
            </a:xfrm>
            <a:custGeom>
              <a:avLst/>
              <a:gdLst>
                <a:gd name="T0" fmla="*/ 0 w 229"/>
                <a:gd name="T1" fmla="*/ 0 h 183"/>
                <a:gd name="T2" fmla="*/ 12 w 229"/>
                <a:gd name="T3" fmla="*/ 26 h 183"/>
                <a:gd name="T4" fmla="*/ 28 w 229"/>
                <a:gd name="T5" fmla="*/ 62 h 183"/>
                <a:gd name="T6" fmla="*/ 60 w 229"/>
                <a:gd name="T7" fmla="*/ 90 h 183"/>
                <a:gd name="T8" fmla="*/ 70 w 229"/>
                <a:gd name="T9" fmla="*/ 92 h 183"/>
                <a:gd name="T10" fmla="*/ 85 w 229"/>
                <a:gd name="T11" fmla="*/ 80 h 183"/>
                <a:gd name="T12" fmla="*/ 115 w 229"/>
                <a:gd name="T13" fmla="*/ 79 h 183"/>
                <a:gd name="T14" fmla="*/ 113 w 229"/>
                <a:gd name="T15" fmla="*/ 66 h 183"/>
                <a:gd name="T16" fmla="*/ 74 w 229"/>
                <a:gd name="T17" fmla="*/ 24 h 183"/>
                <a:gd name="T18" fmla="*/ 66 w 229"/>
                <a:gd name="T19" fmla="*/ 13 h 183"/>
                <a:gd name="T20" fmla="*/ 56 w 229"/>
                <a:gd name="T21" fmla="*/ 10 h 183"/>
                <a:gd name="T22" fmla="*/ 30 w 229"/>
                <a:gd name="T23" fmla="*/ 20 h 183"/>
                <a:gd name="T24" fmla="*/ 0 w 229"/>
                <a:gd name="T25" fmla="*/ 0 h 183"/>
                <a:gd name="T26" fmla="*/ 0 w 229"/>
                <a:gd name="T27" fmla="*/ 0 h 1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29"/>
                <a:gd name="T43" fmla="*/ 0 h 183"/>
                <a:gd name="T44" fmla="*/ 229 w 229"/>
                <a:gd name="T45" fmla="*/ 183 h 1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29" h="183">
                  <a:moveTo>
                    <a:pt x="0" y="0"/>
                  </a:moveTo>
                  <a:lnTo>
                    <a:pt x="24" y="52"/>
                  </a:lnTo>
                  <a:lnTo>
                    <a:pt x="56" y="123"/>
                  </a:lnTo>
                  <a:lnTo>
                    <a:pt x="119" y="179"/>
                  </a:lnTo>
                  <a:lnTo>
                    <a:pt x="139" y="183"/>
                  </a:lnTo>
                  <a:lnTo>
                    <a:pt x="170" y="160"/>
                  </a:lnTo>
                  <a:lnTo>
                    <a:pt x="229" y="157"/>
                  </a:lnTo>
                  <a:lnTo>
                    <a:pt x="226" y="131"/>
                  </a:lnTo>
                  <a:lnTo>
                    <a:pt x="147" y="48"/>
                  </a:lnTo>
                  <a:lnTo>
                    <a:pt x="132" y="26"/>
                  </a:lnTo>
                  <a:lnTo>
                    <a:pt x="111" y="19"/>
                  </a:lnTo>
                  <a:lnTo>
                    <a:pt x="60" y="40"/>
                  </a:lnTo>
                  <a:lnTo>
                    <a:pt x="0" y="0"/>
                  </a:lnTo>
                  <a:close/>
                </a:path>
              </a:pathLst>
            </a:custGeom>
            <a:solidFill>
              <a:srgbClr val="D4D4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481" name="Freeform 19">
              <a:extLst>
                <a:ext uri="{FF2B5EF4-FFF2-40B4-BE49-F238E27FC236}">
                  <a16:creationId xmlns:a16="http://schemas.microsoft.com/office/drawing/2014/main" id="{1F5001A7-ABE5-4369-9976-9A65E215E157}"/>
                </a:ext>
              </a:extLst>
            </p:cNvPr>
            <p:cNvSpPr>
              <a:spLocks/>
            </p:cNvSpPr>
            <p:nvPr/>
          </p:nvSpPr>
          <p:spPr bwMode="auto">
            <a:xfrm>
              <a:off x="4736" y="4121"/>
              <a:ext cx="112" cy="96"/>
            </a:xfrm>
            <a:custGeom>
              <a:avLst/>
              <a:gdLst>
                <a:gd name="T0" fmla="*/ 2 w 224"/>
                <a:gd name="T1" fmla="*/ 9 h 192"/>
                <a:gd name="T2" fmla="*/ 6 w 224"/>
                <a:gd name="T3" fmla="*/ 27 h 192"/>
                <a:gd name="T4" fmla="*/ 18 w 224"/>
                <a:gd name="T5" fmla="*/ 53 h 192"/>
                <a:gd name="T6" fmla="*/ 47 w 224"/>
                <a:gd name="T7" fmla="*/ 85 h 192"/>
                <a:gd name="T8" fmla="*/ 64 w 224"/>
                <a:gd name="T9" fmla="*/ 96 h 192"/>
                <a:gd name="T10" fmla="*/ 84 w 224"/>
                <a:gd name="T11" fmla="*/ 83 h 192"/>
                <a:gd name="T12" fmla="*/ 112 w 224"/>
                <a:gd name="T13" fmla="*/ 80 h 192"/>
                <a:gd name="T14" fmla="*/ 84 w 224"/>
                <a:gd name="T15" fmla="*/ 70 h 192"/>
                <a:gd name="T16" fmla="*/ 82 w 224"/>
                <a:gd name="T17" fmla="*/ 63 h 192"/>
                <a:gd name="T18" fmla="*/ 61 w 224"/>
                <a:gd name="T19" fmla="*/ 49 h 192"/>
                <a:gd name="T20" fmla="*/ 37 w 224"/>
                <a:gd name="T21" fmla="*/ 24 h 192"/>
                <a:gd name="T22" fmla="*/ 57 w 224"/>
                <a:gd name="T23" fmla="*/ 23 h 192"/>
                <a:gd name="T24" fmla="*/ 58 w 224"/>
                <a:gd name="T25" fmla="*/ 11 h 192"/>
                <a:gd name="T26" fmla="*/ 54 w 224"/>
                <a:gd name="T27" fmla="*/ 7 h 192"/>
                <a:gd name="T28" fmla="*/ 26 w 224"/>
                <a:gd name="T29" fmla="*/ 19 h 192"/>
                <a:gd name="T30" fmla="*/ 20 w 224"/>
                <a:gd name="T31" fmla="*/ 20 h 192"/>
                <a:gd name="T32" fmla="*/ 0 w 224"/>
                <a:gd name="T33" fmla="*/ 0 h 192"/>
                <a:gd name="T34" fmla="*/ 2 w 224"/>
                <a:gd name="T35" fmla="*/ 9 h 192"/>
                <a:gd name="T36" fmla="*/ 2 w 224"/>
                <a:gd name="T37" fmla="*/ 9 h 19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24"/>
                <a:gd name="T58" fmla="*/ 0 h 192"/>
                <a:gd name="T59" fmla="*/ 224 w 224"/>
                <a:gd name="T60" fmla="*/ 192 h 19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24" h="192">
                  <a:moveTo>
                    <a:pt x="4" y="17"/>
                  </a:moveTo>
                  <a:lnTo>
                    <a:pt x="12" y="53"/>
                  </a:lnTo>
                  <a:lnTo>
                    <a:pt x="36" y="105"/>
                  </a:lnTo>
                  <a:lnTo>
                    <a:pt x="93" y="169"/>
                  </a:lnTo>
                  <a:lnTo>
                    <a:pt x="128" y="192"/>
                  </a:lnTo>
                  <a:lnTo>
                    <a:pt x="167" y="166"/>
                  </a:lnTo>
                  <a:lnTo>
                    <a:pt x="224" y="160"/>
                  </a:lnTo>
                  <a:lnTo>
                    <a:pt x="167" y="140"/>
                  </a:lnTo>
                  <a:lnTo>
                    <a:pt x="164" y="126"/>
                  </a:lnTo>
                  <a:lnTo>
                    <a:pt x="122" y="97"/>
                  </a:lnTo>
                  <a:lnTo>
                    <a:pt x="73" y="48"/>
                  </a:lnTo>
                  <a:lnTo>
                    <a:pt x="114" y="46"/>
                  </a:lnTo>
                  <a:lnTo>
                    <a:pt x="115" y="21"/>
                  </a:lnTo>
                  <a:lnTo>
                    <a:pt x="107" y="14"/>
                  </a:lnTo>
                  <a:lnTo>
                    <a:pt x="52" y="38"/>
                  </a:lnTo>
                  <a:lnTo>
                    <a:pt x="39" y="40"/>
                  </a:lnTo>
                  <a:lnTo>
                    <a:pt x="0" y="0"/>
                  </a:lnTo>
                  <a:lnTo>
                    <a:pt x="4" y="17"/>
                  </a:lnTo>
                  <a:close/>
                </a:path>
              </a:pathLst>
            </a:custGeom>
            <a:solidFill>
              <a:srgbClr val="A6A6B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482" name="Freeform 20">
              <a:extLst>
                <a:ext uri="{FF2B5EF4-FFF2-40B4-BE49-F238E27FC236}">
                  <a16:creationId xmlns:a16="http://schemas.microsoft.com/office/drawing/2014/main" id="{5D73C0AE-F244-4153-9F07-D37ED82A17B5}"/>
                </a:ext>
              </a:extLst>
            </p:cNvPr>
            <p:cNvSpPr>
              <a:spLocks/>
            </p:cNvSpPr>
            <p:nvPr/>
          </p:nvSpPr>
          <p:spPr bwMode="auto">
            <a:xfrm>
              <a:off x="4646" y="3795"/>
              <a:ext cx="156" cy="253"/>
            </a:xfrm>
            <a:custGeom>
              <a:avLst/>
              <a:gdLst>
                <a:gd name="T0" fmla="*/ 0 w 312"/>
                <a:gd name="T1" fmla="*/ 95 h 506"/>
                <a:gd name="T2" fmla="*/ 36 w 312"/>
                <a:gd name="T3" fmla="*/ 90 h 506"/>
                <a:gd name="T4" fmla="*/ 29 w 312"/>
                <a:gd name="T5" fmla="*/ 109 h 506"/>
                <a:gd name="T6" fmla="*/ 27 w 312"/>
                <a:gd name="T7" fmla="*/ 183 h 506"/>
                <a:gd name="T8" fmla="*/ 31 w 312"/>
                <a:gd name="T9" fmla="*/ 210 h 506"/>
                <a:gd name="T10" fmla="*/ 68 w 312"/>
                <a:gd name="T11" fmla="*/ 218 h 506"/>
                <a:gd name="T12" fmla="*/ 92 w 312"/>
                <a:gd name="T13" fmla="*/ 253 h 506"/>
                <a:gd name="T14" fmla="*/ 106 w 312"/>
                <a:gd name="T15" fmla="*/ 240 h 506"/>
                <a:gd name="T16" fmla="*/ 93 w 312"/>
                <a:gd name="T17" fmla="*/ 160 h 506"/>
                <a:gd name="T18" fmla="*/ 95 w 312"/>
                <a:gd name="T19" fmla="*/ 147 h 506"/>
                <a:gd name="T20" fmla="*/ 125 w 312"/>
                <a:gd name="T21" fmla="*/ 83 h 506"/>
                <a:gd name="T22" fmla="*/ 143 w 312"/>
                <a:gd name="T23" fmla="*/ 72 h 506"/>
                <a:gd name="T24" fmla="*/ 156 w 312"/>
                <a:gd name="T25" fmla="*/ 59 h 506"/>
                <a:gd name="T26" fmla="*/ 156 w 312"/>
                <a:gd name="T27" fmla="*/ 30 h 506"/>
                <a:gd name="T28" fmla="*/ 137 w 312"/>
                <a:gd name="T29" fmla="*/ 6 h 506"/>
                <a:gd name="T30" fmla="*/ 114 w 312"/>
                <a:gd name="T31" fmla="*/ 0 h 506"/>
                <a:gd name="T32" fmla="*/ 92 w 312"/>
                <a:gd name="T33" fmla="*/ 8 h 506"/>
                <a:gd name="T34" fmla="*/ 78 w 312"/>
                <a:gd name="T35" fmla="*/ 33 h 506"/>
                <a:gd name="T36" fmla="*/ 38 w 312"/>
                <a:gd name="T37" fmla="*/ 33 h 506"/>
                <a:gd name="T38" fmla="*/ 25 w 312"/>
                <a:gd name="T39" fmla="*/ 66 h 506"/>
                <a:gd name="T40" fmla="*/ 17 w 312"/>
                <a:gd name="T41" fmla="*/ 70 h 506"/>
                <a:gd name="T42" fmla="*/ 0 w 312"/>
                <a:gd name="T43" fmla="*/ 95 h 506"/>
                <a:gd name="T44" fmla="*/ 0 w 312"/>
                <a:gd name="T45" fmla="*/ 95 h 50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12"/>
                <a:gd name="T70" fmla="*/ 0 h 506"/>
                <a:gd name="T71" fmla="*/ 312 w 312"/>
                <a:gd name="T72" fmla="*/ 506 h 50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12" h="506">
                  <a:moveTo>
                    <a:pt x="0" y="189"/>
                  </a:moveTo>
                  <a:lnTo>
                    <a:pt x="71" y="179"/>
                  </a:lnTo>
                  <a:lnTo>
                    <a:pt x="57" y="218"/>
                  </a:lnTo>
                  <a:lnTo>
                    <a:pt x="54" y="365"/>
                  </a:lnTo>
                  <a:lnTo>
                    <a:pt x="62" y="419"/>
                  </a:lnTo>
                  <a:lnTo>
                    <a:pt x="136" y="436"/>
                  </a:lnTo>
                  <a:lnTo>
                    <a:pt x="183" y="506"/>
                  </a:lnTo>
                  <a:lnTo>
                    <a:pt x="212" y="479"/>
                  </a:lnTo>
                  <a:lnTo>
                    <a:pt x="185" y="320"/>
                  </a:lnTo>
                  <a:lnTo>
                    <a:pt x="189" y="293"/>
                  </a:lnTo>
                  <a:lnTo>
                    <a:pt x="249" y="166"/>
                  </a:lnTo>
                  <a:lnTo>
                    <a:pt x="285" y="144"/>
                  </a:lnTo>
                  <a:lnTo>
                    <a:pt x="312" y="118"/>
                  </a:lnTo>
                  <a:lnTo>
                    <a:pt x="311" y="60"/>
                  </a:lnTo>
                  <a:lnTo>
                    <a:pt x="274" y="11"/>
                  </a:lnTo>
                  <a:lnTo>
                    <a:pt x="228" y="0"/>
                  </a:lnTo>
                  <a:lnTo>
                    <a:pt x="183" y="16"/>
                  </a:lnTo>
                  <a:lnTo>
                    <a:pt x="155" y="66"/>
                  </a:lnTo>
                  <a:lnTo>
                    <a:pt x="75" y="65"/>
                  </a:lnTo>
                  <a:lnTo>
                    <a:pt x="50" y="131"/>
                  </a:lnTo>
                  <a:lnTo>
                    <a:pt x="33" y="139"/>
                  </a:lnTo>
                  <a:lnTo>
                    <a:pt x="0" y="189"/>
                  </a:lnTo>
                  <a:close/>
                </a:path>
              </a:pathLst>
            </a:custGeom>
            <a:solidFill>
              <a:srgbClr val="D4D4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483" name="Freeform 21">
              <a:extLst>
                <a:ext uri="{FF2B5EF4-FFF2-40B4-BE49-F238E27FC236}">
                  <a16:creationId xmlns:a16="http://schemas.microsoft.com/office/drawing/2014/main" id="{8854283B-BD70-4363-86EF-5EDEBEBE2082}"/>
                </a:ext>
              </a:extLst>
            </p:cNvPr>
            <p:cNvSpPr>
              <a:spLocks/>
            </p:cNvSpPr>
            <p:nvPr/>
          </p:nvSpPr>
          <p:spPr bwMode="auto">
            <a:xfrm>
              <a:off x="4643" y="3798"/>
              <a:ext cx="146" cy="227"/>
            </a:xfrm>
            <a:custGeom>
              <a:avLst/>
              <a:gdLst>
                <a:gd name="T0" fmla="*/ 146 w 292"/>
                <a:gd name="T1" fmla="*/ 13 h 453"/>
                <a:gd name="T2" fmla="*/ 125 w 292"/>
                <a:gd name="T3" fmla="*/ 9 h 453"/>
                <a:gd name="T4" fmla="*/ 111 w 292"/>
                <a:gd name="T5" fmla="*/ 14 h 453"/>
                <a:gd name="T6" fmla="*/ 95 w 292"/>
                <a:gd name="T7" fmla="*/ 38 h 453"/>
                <a:gd name="T8" fmla="*/ 82 w 292"/>
                <a:gd name="T9" fmla="*/ 37 h 453"/>
                <a:gd name="T10" fmla="*/ 59 w 292"/>
                <a:gd name="T11" fmla="*/ 59 h 453"/>
                <a:gd name="T12" fmla="*/ 89 w 292"/>
                <a:gd name="T13" fmla="*/ 63 h 453"/>
                <a:gd name="T14" fmla="*/ 111 w 292"/>
                <a:gd name="T15" fmla="*/ 75 h 453"/>
                <a:gd name="T16" fmla="*/ 119 w 292"/>
                <a:gd name="T17" fmla="*/ 94 h 453"/>
                <a:gd name="T18" fmla="*/ 92 w 292"/>
                <a:gd name="T19" fmla="*/ 74 h 453"/>
                <a:gd name="T20" fmla="*/ 79 w 292"/>
                <a:gd name="T21" fmla="*/ 75 h 453"/>
                <a:gd name="T22" fmla="*/ 68 w 292"/>
                <a:gd name="T23" fmla="*/ 73 h 453"/>
                <a:gd name="T24" fmla="*/ 46 w 292"/>
                <a:gd name="T25" fmla="*/ 86 h 453"/>
                <a:gd name="T26" fmla="*/ 68 w 292"/>
                <a:gd name="T27" fmla="*/ 93 h 453"/>
                <a:gd name="T28" fmla="*/ 72 w 292"/>
                <a:gd name="T29" fmla="*/ 107 h 453"/>
                <a:gd name="T30" fmla="*/ 93 w 292"/>
                <a:gd name="T31" fmla="*/ 127 h 453"/>
                <a:gd name="T32" fmla="*/ 83 w 292"/>
                <a:gd name="T33" fmla="*/ 125 h 453"/>
                <a:gd name="T34" fmla="*/ 75 w 292"/>
                <a:gd name="T35" fmla="*/ 126 h 453"/>
                <a:gd name="T36" fmla="*/ 90 w 292"/>
                <a:gd name="T37" fmla="*/ 151 h 453"/>
                <a:gd name="T38" fmla="*/ 66 w 292"/>
                <a:gd name="T39" fmla="*/ 135 h 453"/>
                <a:gd name="T40" fmla="*/ 68 w 292"/>
                <a:gd name="T41" fmla="*/ 162 h 453"/>
                <a:gd name="T42" fmla="*/ 72 w 292"/>
                <a:gd name="T43" fmla="*/ 192 h 453"/>
                <a:gd name="T44" fmla="*/ 92 w 292"/>
                <a:gd name="T45" fmla="*/ 227 h 453"/>
                <a:gd name="T46" fmla="*/ 51 w 292"/>
                <a:gd name="T47" fmla="*/ 203 h 453"/>
                <a:gd name="T48" fmla="*/ 31 w 292"/>
                <a:gd name="T49" fmla="*/ 188 h 453"/>
                <a:gd name="T50" fmla="*/ 27 w 292"/>
                <a:gd name="T51" fmla="*/ 165 h 453"/>
                <a:gd name="T52" fmla="*/ 30 w 292"/>
                <a:gd name="T53" fmla="*/ 96 h 453"/>
                <a:gd name="T54" fmla="*/ 34 w 292"/>
                <a:gd name="T55" fmla="*/ 84 h 453"/>
                <a:gd name="T56" fmla="*/ 0 w 292"/>
                <a:gd name="T57" fmla="*/ 94 h 453"/>
                <a:gd name="T58" fmla="*/ 17 w 292"/>
                <a:gd name="T59" fmla="*/ 68 h 453"/>
                <a:gd name="T60" fmla="*/ 31 w 292"/>
                <a:gd name="T61" fmla="*/ 62 h 453"/>
                <a:gd name="T62" fmla="*/ 31 w 292"/>
                <a:gd name="T63" fmla="*/ 48 h 453"/>
                <a:gd name="T64" fmla="*/ 40 w 292"/>
                <a:gd name="T65" fmla="*/ 29 h 453"/>
                <a:gd name="T66" fmla="*/ 78 w 292"/>
                <a:gd name="T67" fmla="*/ 34 h 453"/>
                <a:gd name="T68" fmla="*/ 97 w 292"/>
                <a:gd name="T69" fmla="*/ 0 h 453"/>
                <a:gd name="T70" fmla="*/ 118 w 292"/>
                <a:gd name="T71" fmla="*/ 0 h 453"/>
                <a:gd name="T72" fmla="*/ 131 w 292"/>
                <a:gd name="T73" fmla="*/ 2 h 453"/>
                <a:gd name="T74" fmla="*/ 146 w 292"/>
                <a:gd name="T75" fmla="*/ 13 h 453"/>
                <a:gd name="T76" fmla="*/ 146 w 292"/>
                <a:gd name="T77" fmla="*/ 13 h 45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92"/>
                <a:gd name="T118" fmla="*/ 0 h 453"/>
                <a:gd name="T119" fmla="*/ 292 w 292"/>
                <a:gd name="T120" fmla="*/ 453 h 453"/>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92" h="453">
                  <a:moveTo>
                    <a:pt x="292" y="25"/>
                  </a:moveTo>
                  <a:lnTo>
                    <a:pt x="249" y="18"/>
                  </a:lnTo>
                  <a:lnTo>
                    <a:pt x="222" y="28"/>
                  </a:lnTo>
                  <a:lnTo>
                    <a:pt x="190" y="76"/>
                  </a:lnTo>
                  <a:lnTo>
                    <a:pt x="164" y="73"/>
                  </a:lnTo>
                  <a:lnTo>
                    <a:pt x="117" y="117"/>
                  </a:lnTo>
                  <a:lnTo>
                    <a:pt x="178" y="125"/>
                  </a:lnTo>
                  <a:lnTo>
                    <a:pt x="222" y="149"/>
                  </a:lnTo>
                  <a:lnTo>
                    <a:pt x="237" y="188"/>
                  </a:lnTo>
                  <a:lnTo>
                    <a:pt x="183" y="147"/>
                  </a:lnTo>
                  <a:lnTo>
                    <a:pt x="157" y="149"/>
                  </a:lnTo>
                  <a:lnTo>
                    <a:pt x="135" y="146"/>
                  </a:lnTo>
                  <a:lnTo>
                    <a:pt x="91" y="172"/>
                  </a:lnTo>
                  <a:lnTo>
                    <a:pt x="135" y="186"/>
                  </a:lnTo>
                  <a:lnTo>
                    <a:pt x="143" y="214"/>
                  </a:lnTo>
                  <a:lnTo>
                    <a:pt x="186" y="253"/>
                  </a:lnTo>
                  <a:lnTo>
                    <a:pt x="165" y="249"/>
                  </a:lnTo>
                  <a:lnTo>
                    <a:pt x="149" y="251"/>
                  </a:lnTo>
                  <a:lnTo>
                    <a:pt x="180" y="301"/>
                  </a:lnTo>
                  <a:lnTo>
                    <a:pt x="131" y="269"/>
                  </a:lnTo>
                  <a:lnTo>
                    <a:pt x="135" y="324"/>
                  </a:lnTo>
                  <a:lnTo>
                    <a:pt x="144" y="384"/>
                  </a:lnTo>
                  <a:lnTo>
                    <a:pt x="183" y="453"/>
                  </a:lnTo>
                  <a:lnTo>
                    <a:pt x="102" y="406"/>
                  </a:lnTo>
                  <a:lnTo>
                    <a:pt x="62" y="376"/>
                  </a:lnTo>
                  <a:lnTo>
                    <a:pt x="54" y="330"/>
                  </a:lnTo>
                  <a:lnTo>
                    <a:pt x="60" y="191"/>
                  </a:lnTo>
                  <a:lnTo>
                    <a:pt x="67" y="168"/>
                  </a:lnTo>
                  <a:lnTo>
                    <a:pt x="0" y="188"/>
                  </a:lnTo>
                  <a:lnTo>
                    <a:pt x="34" y="136"/>
                  </a:lnTo>
                  <a:lnTo>
                    <a:pt x="62" y="123"/>
                  </a:lnTo>
                  <a:lnTo>
                    <a:pt x="62" y="96"/>
                  </a:lnTo>
                  <a:lnTo>
                    <a:pt x="80" y="57"/>
                  </a:lnTo>
                  <a:lnTo>
                    <a:pt x="156" y="67"/>
                  </a:lnTo>
                  <a:lnTo>
                    <a:pt x="193" y="0"/>
                  </a:lnTo>
                  <a:lnTo>
                    <a:pt x="235" y="0"/>
                  </a:lnTo>
                  <a:lnTo>
                    <a:pt x="261" y="4"/>
                  </a:lnTo>
                  <a:lnTo>
                    <a:pt x="292" y="25"/>
                  </a:lnTo>
                  <a:close/>
                </a:path>
              </a:pathLst>
            </a:custGeom>
            <a:solidFill>
              <a:srgbClr val="A6A6B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484" name="Freeform 22">
              <a:extLst>
                <a:ext uri="{FF2B5EF4-FFF2-40B4-BE49-F238E27FC236}">
                  <a16:creationId xmlns:a16="http://schemas.microsoft.com/office/drawing/2014/main" id="{3F4235C7-B25C-4907-8342-8FDCA6DC22EE}"/>
                </a:ext>
              </a:extLst>
            </p:cNvPr>
            <p:cNvSpPr>
              <a:spLocks/>
            </p:cNvSpPr>
            <p:nvPr/>
          </p:nvSpPr>
          <p:spPr bwMode="auto">
            <a:xfrm>
              <a:off x="4383" y="3228"/>
              <a:ext cx="585" cy="835"/>
            </a:xfrm>
            <a:custGeom>
              <a:avLst/>
              <a:gdLst>
                <a:gd name="T0" fmla="*/ 57 w 1170"/>
                <a:gd name="T1" fmla="*/ 0 h 1669"/>
                <a:gd name="T2" fmla="*/ 55 w 1170"/>
                <a:gd name="T3" fmla="*/ 38 h 1669"/>
                <a:gd name="T4" fmla="*/ 43 w 1170"/>
                <a:gd name="T5" fmla="*/ 70 h 1669"/>
                <a:gd name="T6" fmla="*/ 18 w 1170"/>
                <a:gd name="T7" fmla="*/ 105 h 1669"/>
                <a:gd name="T8" fmla="*/ 7 w 1170"/>
                <a:gd name="T9" fmla="*/ 136 h 1669"/>
                <a:gd name="T10" fmla="*/ 0 w 1170"/>
                <a:gd name="T11" fmla="*/ 165 h 1669"/>
                <a:gd name="T12" fmla="*/ 0 w 1170"/>
                <a:gd name="T13" fmla="*/ 202 h 1669"/>
                <a:gd name="T14" fmla="*/ 2 w 1170"/>
                <a:gd name="T15" fmla="*/ 228 h 1669"/>
                <a:gd name="T16" fmla="*/ 22 w 1170"/>
                <a:gd name="T17" fmla="*/ 271 h 1669"/>
                <a:gd name="T18" fmla="*/ 50 w 1170"/>
                <a:gd name="T19" fmla="*/ 314 h 1669"/>
                <a:gd name="T20" fmla="*/ 123 w 1170"/>
                <a:gd name="T21" fmla="*/ 382 h 1669"/>
                <a:gd name="T22" fmla="*/ 274 w 1170"/>
                <a:gd name="T23" fmla="*/ 509 h 1669"/>
                <a:gd name="T24" fmla="*/ 296 w 1170"/>
                <a:gd name="T25" fmla="*/ 536 h 1669"/>
                <a:gd name="T26" fmla="*/ 313 w 1170"/>
                <a:gd name="T27" fmla="*/ 551 h 1669"/>
                <a:gd name="T28" fmla="*/ 305 w 1170"/>
                <a:gd name="T29" fmla="*/ 595 h 1669"/>
                <a:gd name="T30" fmla="*/ 306 w 1170"/>
                <a:gd name="T31" fmla="*/ 602 h 1669"/>
                <a:gd name="T32" fmla="*/ 345 w 1170"/>
                <a:gd name="T33" fmla="*/ 602 h 1669"/>
                <a:gd name="T34" fmla="*/ 360 w 1170"/>
                <a:gd name="T35" fmla="*/ 573 h 1669"/>
                <a:gd name="T36" fmla="*/ 390 w 1170"/>
                <a:gd name="T37" fmla="*/ 569 h 1669"/>
                <a:gd name="T38" fmla="*/ 421 w 1170"/>
                <a:gd name="T39" fmla="*/ 602 h 1669"/>
                <a:gd name="T40" fmla="*/ 417 w 1170"/>
                <a:gd name="T41" fmla="*/ 628 h 1669"/>
                <a:gd name="T42" fmla="*/ 394 w 1170"/>
                <a:gd name="T43" fmla="*/ 650 h 1669"/>
                <a:gd name="T44" fmla="*/ 382 w 1170"/>
                <a:gd name="T45" fmla="*/ 658 h 1669"/>
                <a:gd name="T46" fmla="*/ 381 w 1170"/>
                <a:gd name="T47" fmla="*/ 676 h 1669"/>
                <a:gd name="T48" fmla="*/ 360 w 1170"/>
                <a:gd name="T49" fmla="*/ 705 h 1669"/>
                <a:gd name="T50" fmla="*/ 356 w 1170"/>
                <a:gd name="T51" fmla="*/ 722 h 1669"/>
                <a:gd name="T52" fmla="*/ 363 w 1170"/>
                <a:gd name="T53" fmla="*/ 756 h 1669"/>
                <a:gd name="T54" fmla="*/ 365 w 1170"/>
                <a:gd name="T55" fmla="*/ 811 h 1669"/>
                <a:gd name="T56" fmla="*/ 351 w 1170"/>
                <a:gd name="T57" fmla="*/ 822 h 1669"/>
                <a:gd name="T58" fmla="*/ 363 w 1170"/>
                <a:gd name="T59" fmla="*/ 835 h 1669"/>
                <a:gd name="T60" fmla="*/ 377 w 1170"/>
                <a:gd name="T61" fmla="*/ 831 h 1669"/>
                <a:gd name="T62" fmla="*/ 414 w 1170"/>
                <a:gd name="T63" fmla="*/ 705 h 1669"/>
                <a:gd name="T64" fmla="*/ 449 w 1170"/>
                <a:gd name="T65" fmla="*/ 570 h 1669"/>
                <a:gd name="T66" fmla="*/ 494 w 1170"/>
                <a:gd name="T67" fmla="*/ 524 h 1669"/>
                <a:gd name="T68" fmla="*/ 539 w 1170"/>
                <a:gd name="T69" fmla="*/ 476 h 1669"/>
                <a:gd name="T70" fmla="*/ 581 w 1170"/>
                <a:gd name="T71" fmla="*/ 425 h 1669"/>
                <a:gd name="T72" fmla="*/ 585 w 1170"/>
                <a:gd name="T73" fmla="*/ 414 h 1669"/>
                <a:gd name="T74" fmla="*/ 582 w 1170"/>
                <a:gd name="T75" fmla="*/ 380 h 1669"/>
                <a:gd name="T76" fmla="*/ 572 w 1170"/>
                <a:gd name="T77" fmla="*/ 366 h 1669"/>
                <a:gd name="T78" fmla="*/ 555 w 1170"/>
                <a:gd name="T79" fmla="*/ 352 h 1669"/>
                <a:gd name="T80" fmla="*/ 507 w 1170"/>
                <a:gd name="T81" fmla="*/ 314 h 1669"/>
                <a:gd name="T82" fmla="*/ 432 w 1170"/>
                <a:gd name="T83" fmla="*/ 251 h 1669"/>
                <a:gd name="T84" fmla="*/ 311 w 1170"/>
                <a:gd name="T85" fmla="*/ 160 h 1669"/>
                <a:gd name="T86" fmla="*/ 301 w 1170"/>
                <a:gd name="T87" fmla="*/ 137 h 1669"/>
                <a:gd name="T88" fmla="*/ 311 w 1170"/>
                <a:gd name="T89" fmla="*/ 125 h 1669"/>
                <a:gd name="T90" fmla="*/ 318 w 1170"/>
                <a:gd name="T91" fmla="*/ 104 h 1669"/>
                <a:gd name="T92" fmla="*/ 305 w 1170"/>
                <a:gd name="T93" fmla="*/ 85 h 1669"/>
                <a:gd name="T94" fmla="*/ 230 w 1170"/>
                <a:gd name="T95" fmla="*/ 57 h 1669"/>
                <a:gd name="T96" fmla="*/ 160 w 1170"/>
                <a:gd name="T97" fmla="*/ 29 h 1669"/>
                <a:gd name="T98" fmla="*/ 112 w 1170"/>
                <a:gd name="T99" fmla="*/ 13 h 1669"/>
                <a:gd name="T100" fmla="*/ 57 w 1170"/>
                <a:gd name="T101" fmla="*/ 0 h 1669"/>
                <a:gd name="T102" fmla="*/ 57 w 1170"/>
                <a:gd name="T103" fmla="*/ 0 h 166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170"/>
                <a:gd name="T157" fmla="*/ 0 h 1669"/>
                <a:gd name="T158" fmla="*/ 1170 w 1170"/>
                <a:gd name="T159" fmla="*/ 1669 h 1669"/>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170" h="1669">
                  <a:moveTo>
                    <a:pt x="114" y="0"/>
                  </a:moveTo>
                  <a:lnTo>
                    <a:pt x="110" y="75"/>
                  </a:lnTo>
                  <a:lnTo>
                    <a:pt x="86" y="139"/>
                  </a:lnTo>
                  <a:lnTo>
                    <a:pt x="36" y="210"/>
                  </a:lnTo>
                  <a:lnTo>
                    <a:pt x="13" y="272"/>
                  </a:lnTo>
                  <a:lnTo>
                    <a:pt x="0" y="330"/>
                  </a:lnTo>
                  <a:lnTo>
                    <a:pt x="0" y="404"/>
                  </a:lnTo>
                  <a:lnTo>
                    <a:pt x="3" y="455"/>
                  </a:lnTo>
                  <a:lnTo>
                    <a:pt x="44" y="542"/>
                  </a:lnTo>
                  <a:lnTo>
                    <a:pt x="99" y="628"/>
                  </a:lnTo>
                  <a:lnTo>
                    <a:pt x="245" y="763"/>
                  </a:lnTo>
                  <a:lnTo>
                    <a:pt x="547" y="1017"/>
                  </a:lnTo>
                  <a:lnTo>
                    <a:pt x="591" y="1071"/>
                  </a:lnTo>
                  <a:lnTo>
                    <a:pt x="626" y="1101"/>
                  </a:lnTo>
                  <a:lnTo>
                    <a:pt x="609" y="1189"/>
                  </a:lnTo>
                  <a:lnTo>
                    <a:pt x="612" y="1203"/>
                  </a:lnTo>
                  <a:lnTo>
                    <a:pt x="690" y="1203"/>
                  </a:lnTo>
                  <a:lnTo>
                    <a:pt x="720" y="1145"/>
                  </a:lnTo>
                  <a:lnTo>
                    <a:pt x="780" y="1137"/>
                  </a:lnTo>
                  <a:lnTo>
                    <a:pt x="842" y="1203"/>
                  </a:lnTo>
                  <a:lnTo>
                    <a:pt x="834" y="1255"/>
                  </a:lnTo>
                  <a:lnTo>
                    <a:pt x="787" y="1300"/>
                  </a:lnTo>
                  <a:lnTo>
                    <a:pt x="764" y="1315"/>
                  </a:lnTo>
                  <a:lnTo>
                    <a:pt x="761" y="1351"/>
                  </a:lnTo>
                  <a:lnTo>
                    <a:pt x="719" y="1410"/>
                  </a:lnTo>
                  <a:lnTo>
                    <a:pt x="711" y="1444"/>
                  </a:lnTo>
                  <a:lnTo>
                    <a:pt x="725" y="1511"/>
                  </a:lnTo>
                  <a:lnTo>
                    <a:pt x="730" y="1621"/>
                  </a:lnTo>
                  <a:lnTo>
                    <a:pt x="701" y="1643"/>
                  </a:lnTo>
                  <a:lnTo>
                    <a:pt x="725" y="1669"/>
                  </a:lnTo>
                  <a:lnTo>
                    <a:pt x="753" y="1661"/>
                  </a:lnTo>
                  <a:lnTo>
                    <a:pt x="827" y="1410"/>
                  </a:lnTo>
                  <a:lnTo>
                    <a:pt x="898" y="1139"/>
                  </a:lnTo>
                  <a:lnTo>
                    <a:pt x="987" y="1048"/>
                  </a:lnTo>
                  <a:lnTo>
                    <a:pt x="1078" y="951"/>
                  </a:lnTo>
                  <a:lnTo>
                    <a:pt x="1162" y="849"/>
                  </a:lnTo>
                  <a:lnTo>
                    <a:pt x="1170" y="827"/>
                  </a:lnTo>
                  <a:lnTo>
                    <a:pt x="1164" y="760"/>
                  </a:lnTo>
                  <a:lnTo>
                    <a:pt x="1143" y="731"/>
                  </a:lnTo>
                  <a:lnTo>
                    <a:pt x="1110" y="704"/>
                  </a:lnTo>
                  <a:lnTo>
                    <a:pt x="1013" y="628"/>
                  </a:lnTo>
                  <a:lnTo>
                    <a:pt x="863" y="502"/>
                  </a:lnTo>
                  <a:lnTo>
                    <a:pt x="622" y="320"/>
                  </a:lnTo>
                  <a:lnTo>
                    <a:pt x="601" y="273"/>
                  </a:lnTo>
                  <a:lnTo>
                    <a:pt x="622" y="249"/>
                  </a:lnTo>
                  <a:lnTo>
                    <a:pt x="636" y="207"/>
                  </a:lnTo>
                  <a:lnTo>
                    <a:pt x="610" y="170"/>
                  </a:lnTo>
                  <a:lnTo>
                    <a:pt x="460" y="113"/>
                  </a:lnTo>
                  <a:lnTo>
                    <a:pt x="319" y="58"/>
                  </a:lnTo>
                  <a:lnTo>
                    <a:pt x="224" y="26"/>
                  </a:lnTo>
                  <a:lnTo>
                    <a:pt x="114" y="0"/>
                  </a:lnTo>
                  <a:close/>
                </a:path>
              </a:pathLst>
            </a:custGeom>
            <a:solidFill>
              <a:srgbClr val="E8E8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485" name="Freeform 23">
              <a:extLst>
                <a:ext uri="{FF2B5EF4-FFF2-40B4-BE49-F238E27FC236}">
                  <a16:creationId xmlns:a16="http://schemas.microsoft.com/office/drawing/2014/main" id="{A34C1966-E43D-4C72-A136-8746093C4C3E}"/>
                </a:ext>
              </a:extLst>
            </p:cNvPr>
            <p:cNvSpPr>
              <a:spLocks/>
            </p:cNvSpPr>
            <p:nvPr/>
          </p:nvSpPr>
          <p:spPr bwMode="auto">
            <a:xfrm>
              <a:off x="4383" y="3224"/>
              <a:ext cx="507" cy="606"/>
            </a:xfrm>
            <a:custGeom>
              <a:avLst/>
              <a:gdLst>
                <a:gd name="T0" fmla="*/ 57 w 1015"/>
                <a:gd name="T1" fmla="*/ 0 h 1213"/>
                <a:gd name="T2" fmla="*/ 49 w 1015"/>
                <a:gd name="T3" fmla="*/ 57 h 1213"/>
                <a:gd name="T4" fmla="*/ 27 w 1015"/>
                <a:gd name="T5" fmla="*/ 93 h 1213"/>
                <a:gd name="T6" fmla="*/ 13 w 1015"/>
                <a:gd name="T7" fmla="*/ 119 h 1213"/>
                <a:gd name="T8" fmla="*/ 0 w 1015"/>
                <a:gd name="T9" fmla="*/ 166 h 1213"/>
                <a:gd name="T10" fmla="*/ 0 w 1015"/>
                <a:gd name="T11" fmla="*/ 222 h 1213"/>
                <a:gd name="T12" fmla="*/ 14 w 1015"/>
                <a:gd name="T13" fmla="*/ 255 h 1213"/>
                <a:gd name="T14" fmla="*/ 44 w 1015"/>
                <a:gd name="T15" fmla="*/ 313 h 1213"/>
                <a:gd name="T16" fmla="*/ 100 w 1015"/>
                <a:gd name="T17" fmla="*/ 367 h 1213"/>
                <a:gd name="T18" fmla="*/ 235 w 1015"/>
                <a:gd name="T19" fmla="*/ 480 h 1213"/>
                <a:gd name="T20" fmla="*/ 279 w 1015"/>
                <a:gd name="T21" fmla="*/ 518 h 1213"/>
                <a:gd name="T22" fmla="*/ 302 w 1015"/>
                <a:gd name="T23" fmla="*/ 542 h 1213"/>
                <a:gd name="T24" fmla="*/ 315 w 1015"/>
                <a:gd name="T25" fmla="*/ 562 h 1213"/>
                <a:gd name="T26" fmla="*/ 305 w 1015"/>
                <a:gd name="T27" fmla="*/ 603 h 1213"/>
                <a:gd name="T28" fmla="*/ 367 w 1015"/>
                <a:gd name="T29" fmla="*/ 506 h 1213"/>
                <a:gd name="T30" fmla="*/ 408 w 1015"/>
                <a:gd name="T31" fmla="*/ 455 h 1213"/>
                <a:gd name="T32" fmla="*/ 417 w 1015"/>
                <a:gd name="T33" fmla="*/ 432 h 1213"/>
                <a:gd name="T34" fmla="*/ 435 w 1015"/>
                <a:gd name="T35" fmla="*/ 419 h 1213"/>
                <a:gd name="T36" fmla="*/ 458 w 1015"/>
                <a:gd name="T37" fmla="*/ 418 h 1213"/>
                <a:gd name="T38" fmla="*/ 421 w 1015"/>
                <a:gd name="T39" fmla="*/ 462 h 1213"/>
                <a:gd name="T40" fmla="*/ 392 w 1015"/>
                <a:gd name="T41" fmla="*/ 495 h 1213"/>
                <a:gd name="T42" fmla="*/ 384 w 1015"/>
                <a:gd name="T43" fmla="*/ 526 h 1213"/>
                <a:gd name="T44" fmla="*/ 353 w 1015"/>
                <a:gd name="T45" fmla="*/ 568 h 1213"/>
                <a:gd name="T46" fmla="*/ 335 w 1015"/>
                <a:gd name="T47" fmla="*/ 601 h 1213"/>
                <a:gd name="T48" fmla="*/ 345 w 1015"/>
                <a:gd name="T49" fmla="*/ 606 h 1213"/>
                <a:gd name="T50" fmla="*/ 359 w 1015"/>
                <a:gd name="T51" fmla="*/ 581 h 1213"/>
                <a:gd name="T52" fmla="*/ 373 w 1015"/>
                <a:gd name="T53" fmla="*/ 573 h 1213"/>
                <a:gd name="T54" fmla="*/ 453 w 1015"/>
                <a:gd name="T55" fmla="*/ 462 h 1213"/>
                <a:gd name="T56" fmla="*/ 507 w 1015"/>
                <a:gd name="T57" fmla="*/ 402 h 1213"/>
                <a:gd name="T58" fmla="*/ 502 w 1015"/>
                <a:gd name="T59" fmla="*/ 378 h 1213"/>
                <a:gd name="T60" fmla="*/ 483 w 1015"/>
                <a:gd name="T61" fmla="*/ 362 h 1213"/>
                <a:gd name="T62" fmla="*/ 435 w 1015"/>
                <a:gd name="T63" fmla="*/ 316 h 1213"/>
                <a:gd name="T64" fmla="*/ 310 w 1015"/>
                <a:gd name="T65" fmla="*/ 242 h 1213"/>
                <a:gd name="T66" fmla="*/ 238 w 1015"/>
                <a:gd name="T67" fmla="*/ 217 h 1213"/>
                <a:gd name="T68" fmla="*/ 405 w 1015"/>
                <a:gd name="T69" fmla="*/ 334 h 1213"/>
                <a:gd name="T70" fmla="*/ 429 w 1015"/>
                <a:gd name="T71" fmla="*/ 362 h 1213"/>
                <a:gd name="T72" fmla="*/ 381 w 1015"/>
                <a:gd name="T73" fmla="*/ 370 h 1213"/>
                <a:gd name="T74" fmla="*/ 340 w 1015"/>
                <a:gd name="T75" fmla="*/ 380 h 1213"/>
                <a:gd name="T76" fmla="*/ 310 w 1015"/>
                <a:gd name="T77" fmla="*/ 380 h 1213"/>
                <a:gd name="T78" fmla="*/ 346 w 1015"/>
                <a:gd name="T79" fmla="*/ 358 h 1213"/>
                <a:gd name="T80" fmla="*/ 262 w 1015"/>
                <a:gd name="T81" fmla="*/ 339 h 1213"/>
                <a:gd name="T82" fmla="*/ 175 w 1015"/>
                <a:gd name="T83" fmla="*/ 308 h 1213"/>
                <a:gd name="T84" fmla="*/ 118 w 1015"/>
                <a:gd name="T85" fmla="*/ 276 h 1213"/>
                <a:gd name="T86" fmla="*/ 94 w 1015"/>
                <a:gd name="T87" fmla="*/ 255 h 1213"/>
                <a:gd name="T88" fmla="*/ 84 w 1015"/>
                <a:gd name="T89" fmla="*/ 224 h 1213"/>
                <a:gd name="T90" fmla="*/ 85 w 1015"/>
                <a:gd name="T91" fmla="*/ 190 h 1213"/>
                <a:gd name="T92" fmla="*/ 95 w 1015"/>
                <a:gd name="T93" fmla="*/ 174 h 1213"/>
                <a:gd name="T94" fmla="*/ 141 w 1015"/>
                <a:gd name="T95" fmla="*/ 161 h 1213"/>
                <a:gd name="T96" fmla="*/ 89 w 1015"/>
                <a:gd name="T97" fmla="*/ 152 h 1213"/>
                <a:gd name="T98" fmla="*/ 135 w 1015"/>
                <a:gd name="T99" fmla="*/ 135 h 1213"/>
                <a:gd name="T100" fmla="*/ 87 w 1015"/>
                <a:gd name="T101" fmla="*/ 141 h 1213"/>
                <a:gd name="T102" fmla="*/ 131 w 1015"/>
                <a:gd name="T103" fmla="*/ 124 h 1213"/>
                <a:gd name="T104" fmla="*/ 76 w 1015"/>
                <a:gd name="T105" fmla="*/ 128 h 1213"/>
                <a:gd name="T106" fmla="*/ 143 w 1015"/>
                <a:gd name="T107" fmla="*/ 107 h 1213"/>
                <a:gd name="T108" fmla="*/ 158 w 1015"/>
                <a:gd name="T109" fmla="*/ 78 h 1213"/>
                <a:gd name="T110" fmla="*/ 198 w 1015"/>
                <a:gd name="T111" fmla="*/ 85 h 1213"/>
                <a:gd name="T112" fmla="*/ 231 w 1015"/>
                <a:gd name="T113" fmla="*/ 85 h 1213"/>
                <a:gd name="T114" fmla="*/ 246 w 1015"/>
                <a:gd name="T115" fmla="*/ 70 h 1213"/>
                <a:gd name="T116" fmla="*/ 137 w 1015"/>
                <a:gd name="T117" fmla="*/ 24 h 1213"/>
                <a:gd name="T118" fmla="*/ 57 w 1015"/>
                <a:gd name="T119" fmla="*/ 0 h 1213"/>
                <a:gd name="T120" fmla="*/ 57 w 1015"/>
                <a:gd name="T121" fmla="*/ 0 h 121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015"/>
                <a:gd name="T184" fmla="*/ 0 h 1213"/>
                <a:gd name="T185" fmla="*/ 1015 w 1015"/>
                <a:gd name="T186" fmla="*/ 1213 h 121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015" h="1213">
                  <a:moveTo>
                    <a:pt x="115" y="0"/>
                  </a:moveTo>
                  <a:lnTo>
                    <a:pt x="99" y="115"/>
                  </a:lnTo>
                  <a:lnTo>
                    <a:pt x="55" y="186"/>
                  </a:lnTo>
                  <a:lnTo>
                    <a:pt x="26" y="239"/>
                  </a:lnTo>
                  <a:lnTo>
                    <a:pt x="0" y="333"/>
                  </a:lnTo>
                  <a:lnTo>
                    <a:pt x="0" y="445"/>
                  </a:lnTo>
                  <a:lnTo>
                    <a:pt x="29" y="511"/>
                  </a:lnTo>
                  <a:lnTo>
                    <a:pt x="89" y="626"/>
                  </a:lnTo>
                  <a:lnTo>
                    <a:pt x="201" y="734"/>
                  </a:lnTo>
                  <a:lnTo>
                    <a:pt x="470" y="961"/>
                  </a:lnTo>
                  <a:lnTo>
                    <a:pt x="559" y="1037"/>
                  </a:lnTo>
                  <a:lnTo>
                    <a:pt x="604" y="1085"/>
                  </a:lnTo>
                  <a:lnTo>
                    <a:pt x="630" y="1124"/>
                  </a:lnTo>
                  <a:lnTo>
                    <a:pt x="610" y="1207"/>
                  </a:lnTo>
                  <a:lnTo>
                    <a:pt x="735" y="1012"/>
                  </a:lnTo>
                  <a:lnTo>
                    <a:pt x="817" y="911"/>
                  </a:lnTo>
                  <a:lnTo>
                    <a:pt x="834" y="865"/>
                  </a:lnTo>
                  <a:lnTo>
                    <a:pt x="871" y="839"/>
                  </a:lnTo>
                  <a:lnTo>
                    <a:pt x="916" y="836"/>
                  </a:lnTo>
                  <a:lnTo>
                    <a:pt x="843" y="924"/>
                  </a:lnTo>
                  <a:lnTo>
                    <a:pt x="785" y="990"/>
                  </a:lnTo>
                  <a:lnTo>
                    <a:pt x="769" y="1053"/>
                  </a:lnTo>
                  <a:lnTo>
                    <a:pt x="706" y="1137"/>
                  </a:lnTo>
                  <a:lnTo>
                    <a:pt x="670" y="1203"/>
                  </a:lnTo>
                  <a:lnTo>
                    <a:pt x="690" y="1213"/>
                  </a:lnTo>
                  <a:lnTo>
                    <a:pt x="719" y="1163"/>
                  </a:lnTo>
                  <a:lnTo>
                    <a:pt x="746" y="1147"/>
                  </a:lnTo>
                  <a:lnTo>
                    <a:pt x="906" y="925"/>
                  </a:lnTo>
                  <a:lnTo>
                    <a:pt x="1015" y="805"/>
                  </a:lnTo>
                  <a:lnTo>
                    <a:pt x="1005" y="757"/>
                  </a:lnTo>
                  <a:lnTo>
                    <a:pt x="966" y="725"/>
                  </a:lnTo>
                  <a:lnTo>
                    <a:pt x="871" y="632"/>
                  </a:lnTo>
                  <a:lnTo>
                    <a:pt x="620" y="485"/>
                  </a:lnTo>
                  <a:lnTo>
                    <a:pt x="476" y="435"/>
                  </a:lnTo>
                  <a:lnTo>
                    <a:pt x="811" y="668"/>
                  </a:lnTo>
                  <a:lnTo>
                    <a:pt x="858" y="725"/>
                  </a:lnTo>
                  <a:lnTo>
                    <a:pt x="762" y="741"/>
                  </a:lnTo>
                  <a:lnTo>
                    <a:pt x="680" y="760"/>
                  </a:lnTo>
                  <a:lnTo>
                    <a:pt x="620" y="760"/>
                  </a:lnTo>
                  <a:lnTo>
                    <a:pt x="693" y="717"/>
                  </a:lnTo>
                  <a:lnTo>
                    <a:pt x="525" y="679"/>
                  </a:lnTo>
                  <a:lnTo>
                    <a:pt x="350" y="616"/>
                  </a:lnTo>
                  <a:lnTo>
                    <a:pt x="236" y="553"/>
                  </a:lnTo>
                  <a:lnTo>
                    <a:pt x="188" y="510"/>
                  </a:lnTo>
                  <a:lnTo>
                    <a:pt x="169" y="448"/>
                  </a:lnTo>
                  <a:lnTo>
                    <a:pt x="170" y="380"/>
                  </a:lnTo>
                  <a:lnTo>
                    <a:pt x="190" y="348"/>
                  </a:lnTo>
                  <a:lnTo>
                    <a:pt x="283" y="322"/>
                  </a:lnTo>
                  <a:lnTo>
                    <a:pt x="178" y="304"/>
                  </a:lnTo>
                  <a:lnTo>
                    <a:pt x="270" y="270"/>
                  </a:lnTo>
                  <a:lnTo>
                    <a:pt x="175" y="283"/>
                  </a:lnTo>
                  <a:lnTo>
                    <a:pt x="262" y="248"/>
                  </a:lnTo>
                  <a:lnTo>
                    <a:pt x="152" y="257"/>
                  </a:lnTo>
                  <a:lnTo>
                    <a:pt x="287" y="214"/>
                  </a:lnTo>
                  <a:lnTo>
                    <a:pt x="316" y="157"/>
                  </a:lnTo>
                  <a:lnTo>
                    <a:pt x="397" y="170"/>
                  </a:lnTo>
                  <a:lnTo>
                    <a:pt x="463" y="170"/>
                  </a:lnTo>
                  <a:lnTo>
                    <a:pt x="492" y="141"/>
                  </a:lnTo>
                  <a:lnTo>
                    <a:pt x="275" y="49"/>
                  </a:lnTo>
                  <a:lnTo>
                    <a:pt x="115"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486" name="Freeform 24">
              <a:extLst>
                <a:ext uri="{FF2B5EF4-FFF2-40B4-BE49-F238E27FC236}">
                  <a16:creationId xmlns:a16="http://schemas.microsoft.com/office/drawing/2014/main" id="{DCF36931-1288-4A2B-AA6C-96823C5D9CD7}"/>
                </a:ext>
              </a:extLst>
            </p:cNvPr>
            <p:cNvSpPr>
              <a:spLocks/>
            </p:cNvSpPr>
            <p:nvPr/>
          </p:nvSpPr>
          <p:spPr bwMode="auto">
            <a:xfrm>
              <a:off x="4418" y="3515"/>
              <a:ext cx="372" cy="281"/>
            </a:xfrm>
            <a:custGeom>
              <a:avLst/>
              <a:gdLst>
                <a:gd name="T0" fmla="*/ 0 w 743"/>
                <a:gd name="T1" fmla="*/ 0 h 561"/>
                <a:gd name="T2" fmla="*/ 48 w 743"/>
                <a:gd name="T3" fmla="*/ 30 h 561"/>
                <a:gd name="T4" fmla="*/ 131 w 743"/>
                <a:gd name="T5" fmla="*/ 64 h 561"/>
                <a:gd name="T6" fmla="*/ 260 w 743"/>
                <a:gd name="T7" fmla="*/ 110 h 561"/>
                <a:gd name="T8" fmla="*/ 303 w 743"/>
                <a:gd name="T9" fmla="*/ 115 h 561"/>
                <a:gd name="T10" fmla="*/ 348 w 743"/>
                <a:gd name="T11" fmla="*/ 122 h 561"/>
                <a:gd name="T12" fmla="*/ 336 w 743"/>
                <a:gd name="T13" fmla="*/ 134 h 561"/>
                <a:gd name="T14" fmla="*/ 372 w 743"/>
                <a:gd name="T15" fmla="*/ 131 h 561"/>
                <a:gd name="T16" fmla="*/ 362 w 743"/>
                <a:gd name="T17" fmla="*/ 149 h 561"/>
                <a:gd name="T18" fmla="*/ 345 w 743"/>
                <a:gd name="T19" fmla="*/ 156 h 561"/>
                <a:gd name="T20" fmla="*/ 244 w 743"/>
                <a:gd name="T21" fmla="*/ 129 h 561"/>
                <a:gd name="T22" fmla="*/ 190 w 743"/>
                <a:gd name="T23" fmla="*/ 140 h 561"/>
                <a:gd name="T24" fmla="*/ 229 w 743"/>
                <a:gd name="T25" fmla="*/ 186 h 561"/>
                <a:gd name="T26" fmla="*/ 240 w 743"/>
                <a:gd name="T27" fmla="*/ 159 h 561"/>
                <a:gd name="T28" fmla="*/ 254 w 743"/>
                <a:gd name="T29" fmla="*/ 184 h 561"/>
                <a:gd name="T30" fmla="*/ 263 w 743"/>
                <a:gd name="T31" fmla="*/ 174 h 561"/>
                <a:gd name="T32" fmla="*/ 277 w 743"/>
                <a:gd name="T33" fmla="*/ 191 h 561"/>
                <a:gd name="T34" fmla="*/ 286 w 743"/>
                <a:gd name="T35" fmla="*/ 154 h 561"/>
                <a:gd name="T36" fmla="*/ 316 w 743"/>
                <a:gd name="T37" fmla="*/ 168 h 561"/>
                <a:gd name="T38" fmla="*/ 344 w 743"/>
                <a:gd name="T39" fmla="*/ 166 h 561"/>
                <a:gd name="T40" fmla="*/ 276 w 743"/>
                <a:gd name="T41" fmla="*/ 281 h 561"/>
                <a:gd name="T42" fmla="*/ 277 w 743"/>
                <a:gd name="T43" fmla="*/ 252 h 561"/>
                <a:gd name="T44" fmla="*/ 246 w 743"/>
                <a:gd name="T45" fmla="*/ 235 h 561"/>
                <a:gd name="T46" fmla="*/ 225 w 743"/>
                <a:gd name="T47" fmla="*/ 208 h 561"/>
                <a:gd name="T48" fmla="*/ 72 w 743"/>
                <a:gd name="T49" fmla="*/ 80 h 561"/>
                <a:gd name="T50" fmla="*/ 8 w 743"/>
                <a:gd name="T51" fmla="*/ 22 h 561"/>
                <a:gd name="T52" fmla="*/ 0 w 743"/>
                <a:gd name="T53" fmla="*/ 0 h 561"/>
                <a:gd name="T54" fmla="*/ 0 w 743"/>
                <a:gd name="T55" fmla="*/ 0 h 56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3"/>
                <a:gd name="T85" fmla="*/ 0 h 561"/>
                <a:gd name="T86" fmla="*/ 743 w 743"/>
                <a:gd name="T87" fmla="*/ 561 h 561"/>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3" h="561">
                  <a:moveTo>
                    <a:pt x="0" y="0"/>
                  </a:moveTo>
                  <a:lnTo>
                    <a:pt x="96" y="60"/>
                  </a:lnTo>
                  <a:lnTo>
                    <a:pt x="261" y="128"/>
                  </a:lnTo>
                  <a:lnTo>
                    <a:pt x="520" y="220"/>
                  </a:lnTo>
                  <a:lnTo>
                    <a:pt x="606" y="230"/>
                  </a:lnTo>
                  <a:lnTo>
                    <a:pt x="696" y="243"/>
                  </a:lnTo>
                  <a:lnTo>
                    <a:pt x="672" y="267"/>
                  </a:lnTo>
                  <a:lnTo>
                    <a:pt x="743" y="261"/>
                  </a:lnTo>
                  <a:lnTo>
                    <a:pt x="724" y="298"/>
                  </a:lnTo>
                  <a:lnTo>
                    <a:pt x="690" y="311"/>
                  </a:lnTo>
                  <a:lnTo>
                    <a:pt x="488" y="257"/>
                  </a:lnTo>
                  <a:lnTo>
                    <a:pt x="379" y="280"/>
                  </a:lnTo>
                  <a:lnTo>
                    <a:pt x="457" y="372"/>
                  </a:lnTo>
                  <a:lnTo>
                    <a:pt x="479" y="317"/>
                  </a:lnTo>
                  <a:lnTo>
                    <a:pt x="507" y="367"/>
                  </a:lnTo>
                  <a:lnTo>
                    <a:pt x="525" y="348"/>
                  </a:lnTo>
                  <a:lnTo>
                    <a:pt x="554" y="382"/>
                  </a:lnTo>
                  <a:lnTo>
                    <a:pt x="572" y="308"/>
                  </a:lnTo>
                  <a:lnTo>
                    <a:pt x="632" y="335"/>
                  </a:lnTo>
                  <a:lnTo>
                    <a:pt x="687" y="332"/>
                  </a:lnTo>
                  <a:lnTo>
                    <a:pt x="551" y="561"/>
                  </a:lnTo>
                  <a:lnTo>
                    <a:pt x="554" y="503"/>
                  </a:lnTo>
                  <a:lnTo>
                    <a:pt x="491" y="469"/>
                  </a:lnTo>
                  <a:lnTo>
                    <a:pt x="450" y="416"/>
                  </a:lnTo>
                  <a:lnTo>
                    <a:pt x="143" y="159"/>
                  </a:lnTo>
                  <a:lnTo>
                    <a:pt x="15" y="44"/>
                  </a:lnTo>
                  <a:lnTo>
                    <a:pt x="0" y="0"/>
                  </a:lnTo>
                  <a:close/>
                </a:path>
              </a:pathLst>
            </a:custGeom>
            <a:solidFill>
              <a:srgbClr val="82828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487" name="Freeform 25">
              <a:extLst>
                <a:ext uri="{FF2B5EF4-FFF2-40B4-BE49-F238E27FC236}">
                  <a16:creationId xmlns:a16="http://schemas.microsoft.com/office/drawing/2014/main" id="{B75E82F8-EA99-49E8-979A-2A03513CAC2C}"/>
                </a:ext>
              </a:extLst>
            </p:cNvPr>
            <p:cNvSpPr>
              <a:spLocks/>
            </p:cNvSpPr>
            <p:nvPr/>
          </p:nvSpPr>
          <p:spPr bwMode="auto">
            <a:xfrm>
              <a:off x="4383" y="3230"/>
              <a:ext cx="322" cy="294"/>
            </a:xfrm>
            <a:custGeom>
              <a:avLst/>
              <a:gdLst>
                <a:gd name="T0" fmla="*/ 129 w 642"/>
                <a:gd name="T1" fmla="*/ 81 h 589"/>
                <a:gd name="T2" fmla="*/ 109 w 642"/>
                <a:gd name="T3" fmla="*/ 74 h 589"/>
                <a:gd name="T4" fmla="*/ 86 w 642"/>
                <a:gd name="T5" fmla="*/ 75 h 589"/>
                <a:gd name="T6" fmla="*/ 58 w 642"/>
                <a:gd name="T7" fmla="*/ 95 h 589"/>
                <a:gd name="T8" fmla="*/ 94 w 642"/>
                <a:gd name="T9" fmla="*/ 97 h 589"/>
                <a:gd name="T10" fmla="*/ 35 w 642"/>
                <a:gd name="T11" fmla="*/ 111 h 589"/>
                <a:gd name="T12" fmla="*/ 23 w 642"/>
                <a:gd name="T13" fmla="*/ 129 h 589"/>
                <a:gd name="T14" fmla="*/ 14 w 642"/>
                <a:gd name="T15" fmla="*/ 167 h 589"/>
                <a:gd name="T16" fmla="*/ 14 w 642"/>
                <a:gd name="T17" fmla="*/ 212 h 589"/>
                <a:gd name="T18" fmla="*/ 27 w 642"/>
                <a:gd name="T19" fmla="*/ 256 h 589"/>
                <a:gd name="T20" fmla="*/ 46 w 642"/>
                <a:gd name="T21" fmla="*/ 294 h 589"/>
                <a:gd name="T22" fmla="*/ 22 w 642"/>
                <a:gd name="T23" fmla="*/ 268 h 589"/>
                <a:gd name="T24" fmla="*/ 3 w 642"/>
                <a:gd name="T25" fmla="*/ 226 h 589"/>
                <a:gd name="T26" fmla="*/ 0 w 642"/>
                <a:gd name="T27" fmla="*/ 175 h 589"/>
                <a:gd name="T28" fmla="*/ 7 w 642"/>
                <a:gd name="T29" fmla="*/ 129 h 589"/>
                <a:gd name="T30" fmla="*/ 16 w 642"/>
                <a:gd name="T31" fmla="*/ 100 h 589"/>
                <a:gd name="T32" fmla="*/ 45 w 642"/>
                <a:gd name="T33" fmla="*/ 59 h 589"/>
                <a:gd name="T34" fmla="*/ 50 w 642"/>
                <a:gd name="T35" fmla="*/ 36 h 589"/>
                <a:gd name="T36" fmla="*/ 58 w 642"/>
                <a:gd name="T37" fmla="*/ 0 h 589"/>
                <a:gd name="T38" fmla="*/ 105 w 642"/>
                <a:gd name="T39" fmla="*/ 7 h 589"/>
                <a:gd name="T40" fmla="*/ 144 w 642"/>
                <a:gd name="T41" fmla="*/ 25 h 589"/>
                <a:gd name="T42" fmla="*/ 260 w 642"/>
                <a:gd name="T43" fmla="*/ 74 h 589"/>
                <a:gd name="T44" fmla="*/ 297 w 642"/>
                <a:gd name="T45" fmla="*/ 81 h 589"/>
                <a:gd name="T46" fmla="*/ 322 w 642"/>
                <a:gd name="T47" fmla="*/ 107 h 589"/>
                <a:gd name="T48" fmla="*/ 301 w 642"/>
                <a:gd name="T49" fmla="*/ 139 h 589"/>
                <a:gd name="T50" fmla="*/ 242 w 642"/>
                <a:gd name="T51" fmla="*/ 97 h 589"/>
                <a:gd name="T52" fmla="*/ 172 w 642"/>
                <a:gd name="T53" fmla="*/ 65 h 589"/>
                <a:gd name="T54" fmla="*/ 171 w 642"/>
                <a:gd name="T55" fmla="*/ 103 h 589"/>
                <a:gd name="T56" fmla="*/ 129 w 642"/>
                <a:gd name="T57" fmla="*/ 81 h 589"/>
                <a:gd name="T58" fmla="*/ 129 w 642"/>
                <a:gd name="T59" fmla="*/ 81 h 58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42"/>
                <a:gd name="T91" fmla="*/ 0 h 589"/>
                <a:gd name="T92" fmla="*/ 642 w 642"/>
                <a:gd name="T93" fmla="*/ 589 h 58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42" h="589">
                  <a:moveTo>
                    <a:pt x="257" y="162"/>
                  </a:moveTo>
                  <a:lnTo>
                    <a:pt x="218" y="149"/>
                  </a:lnTo>
                  <a:lnTo>
                    <a:pt x="171" y="151"/>
                  </a:lnTo>
                  <a:lnTo>
                    <a:pt x="115" y="190"/>
                  </a:lnTo>
                  <a:lnTo>
                    <a:pt x="188" y="194"/>
                  </a:lnTo>
                  <a:lnTo>
                    <a:pt x="69" y="222"/>
                  </a:lnTo>
                  <a:lnTo>
                    <a:pt x="45" y="259"/>
                  </a:lnTo>
                  <a:lnTo>
                    <a:pt x="27" y="334"/>
                  </a:lnTo>
                  <a:lnTo>
                    <a:pt x="27" y="424"/>
                  </a:lnTo>
                  <a:lnTo>
                    <a:pt x="53" y="513"/>
                  </a:lnTo>
                  <a:lnTo>
                    <a:pt x="92" y="589"/>
                  </a:lnTo>
                  <a:lnTo>
                    <a:pt x="44" y="537"/>
                  </a:lnTo>
                  <a:lnTo>
                    <a:pt x="6" y="453"/>
                  </a:lnTo>
                  <a:lnTo>
                    <a:pt x="0" y="351"/>
                  </a:lnTo>
                  <a:lnTo>
                    <a:pt x="13" y="259"/>
                  </a:lnTo>
                  <a:lnTo>
                    <a:pt x="32" y="201"/>
                  </a:lnTo>
                  <a:lnTo>
                    <a:pt x="89" y="118"/>
                  </a:lnTo>
                  <a:lnTo>
                    <a:pt x="99" y="73"/>
                  </a:lnTo>
                  <a:lnTo>
                    <a:pt x="115" y="0"/>
                  </a:lnTo>
                  <a:lnTo>
                    <a:pt x="209" y="15"/>
                  </a:lnTo>
                  <a:lnTo>
                    <a:pt x="288" y="51"/>
                  </a:lnTo>
                  <a:lnTo>
                    <a:pt x="519" y="149"/>
                  </a:lnTo>
                  <a:lnTo>
                    <a:pt x="592" y="162"/>
                  </a:lnTo>
                  <a:lnTo>
                    <a:pt x="642" y="214"/>
                  </a:lnTo>
                  <a:lnTo>
                    <a:pt x="600" y="279"/>
                  </a:lnTo>
                  <a:lnTo>
                    <a:pt x="482" y="194"/>
                  </a:lnTo>
                  <a:lnTo>
                    <a:pt x="343" y="131"/>
                  </a:lnTo>
                  <a:lnTo>
                    <a:pt x="341" y="206"/>
                  </a:lnTo>
                  <a:lnTo>
                    <a:pt x="257" y="162"/>
                  </a:lnTo>
                  <a:close/>
                </a:path>
              </a:pathLst>
            </a:custGeom>
            <a:solidFill>
              <a:srgbClr val="82828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488" name="Freeform 26">
              <a:extLst>
                <a:ext uri="{FF2B5EF4-FFF2-40B4-BE49-F238E27FC236}">
                  <a16:creationId xmlns:a16="http://schemas.microsoft.com/office/drawing/2014/main" id="{F6667496-EC3D-4029-92A7-910C069246F8}"/>
                </a:ext>
              </a:extLst>
            </p:cNvPr>
            <p:cNvSpPr>
              <a:spLocks/>
            </p:cNvSpPr>
            <p:nvPr/>
          </p:nvSpPr>
          <p:spPr bwMode="auto">
            <a:xfrm>
              <a:off x="4666" y="2429"/>
              <a:ext cx="206" cy="314"/>
            </a:xfrm>
            <a:custGeom>
              <a:avLst/>
              <a:gdLst>
                <a:gd name="T0" fmla="*/ 9 w 412"/>
                <a:gd name="T1" fmla="*/ 36 h 628"/>
                <a:gd name="T2" fmla="*/ 104 w 412"/>
                <a:gd name="T3" fmla="*/ 204 h 628"/>
                <a:gd name="T4" fmla="*/ 167 w 412"/>
                <a:gd name="T5" fmla="*/ 296 h 628"/>
                <a:gd name="T6" fmla="*/ 182 w 412"/>
                <a:gd name="T7" fmla="*/ 314 h 628"/>
                <a:gd name="T8" fmla="*/ 192 w 412"/>
                <a:gd name="T9" fmla="*/ 287 h 628"/>
                <a:gd name="T10" fmla="*/ 206 w 412"/>
                <a:gd name="T11" fmla="*/ 258 h 628"/>
                <a:gd name="T12" fmla="*/ 71 w 412"/>
                <a:gd name="T13" fmla="*/ 25 h 628"/>
                <a:gd name="T14" fmla="*/ 50 w 412"/>
                <a:gd name="T15" fmla="*/ 0 h 628"/>
                <a:gd name="T16" fmla="*/ 23 w 412"/>
                <a:gd name="T17" fmla="*/ 3 h 628"/>
                <a:gd name="T18" fmla="*/ 7 w 412"/>
                <a:gd name="T19" fmla="*/ 16 h 628"/>
                <a:gd name="T20" fmla="*/ 0 w 412"/>
                <a:gd name="T21" fmla="*/ 37 h 628"/>
                <a:gd name="T22" fmla="*/ 9 w 412"/>
                <a:gd name="T23" fmla="*/ 36 h 628"/>
                <a:gd name="T24" fmla="*/ 9 w 412"/>
                <a:gd name="T25" fmla="*/ 36 h 62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12"/>
                <a:gd name="T40" fmla="*/ 0 h 628"/>
                <a:gd name="T41" fmla="*/ 412 w 412"/>
                <a:gd name="T42" fmla="*/ 628 h 62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12" h="628">
                  <a:moveTo>
                    <a:pt x="17" y="72"/>
                  </a:moveTo>
                  <a:lnTo>
                    <a:pt x="207" y="408"/>
                  </a:lnTo>
                  <a:lnTo>
                    <a:pt x="333" y="591"/>
                  </a:lnTo>
                  <a:lnTo>
                    <a:pt x="364" y="628"/>
                  </a:lnTo>
                  <a:lnTo>
                    <a:pt x="383" y="573"/>
                  </a:lnTo>
                  <a:lnTo>
                    <a:pt x="412" y="516"/>
                  </a:lnTo>
                  <a:lnTo>
                    <a:pt x="142" y="50"/>
                  </a:lnTo>
                  <a:lnTo>
                    <a:pt x="100" y="0"/>
                  </a:lnTo>
                  <a:lnTo>
                    <a:pt x="45" y="5"/>
                  </a:lnTo>
                  <a:lnTo>
                    <a:pt x="14" y="31"/>
                  </a:lnTo>
                  <a:lnTo>
                    <a:pt x="0" y="73"/>
                  </a:lnTo>
                  <a:lnTo>
                    <a:pt x="17" y="72"/>
                  </a:lnTo>
                  <a:close/>
                </a:path>
              </a:pathLst>
            </a:custGeom>
            <a:solidFill>
              <a:srgbClr val="F5857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489" name="Freeform 27">
              <a:extLst>
                <a:ext uri="{FF2B5EF4-FFF2-40B4-BE49-F238E27FC236}">
                  <a16:creationId xmlns:a16="http://schemas.microsoft.com/office/drawing/2014/main" id="{6689A918-60BA-4043-8134-56260DB201F8}"/>
                </a:ext>
              </a:extLst>
            </p:cNvPr>
            <p:cNvSpPr>
              <a:spLocks/>
            </p:cNvSpPr>
            <p:nvPr/>
          </p:nvSpPr>
          <p:spPr bwMode="auto">
            <a:xfrm>
              <a:off x="4667" y="2431"/>
              <a:ext cx="192" cy="309"/>
            </a:xfrm>
            <a:custGeom>
              <a:avLst/>
              <a:gdLst>
                <a:gd name="T0" fmla="*/ 190 w 383"/>
                <a:gd name="T1" fmla="*/ 285 h 617"/>
                <a:gd name="T2" fmla="*/ 92 w 383"/>
                <a:gd name="T3" fmla="*/ 127 h 617"/>
                <a:gd name="T4" fmla="*/ 40 w 383"/>
                <a:gd name="T5" fmla="*/ 23 h 617"/>
                <a:gd name="T6" fmla="*/ 20 w 383"/>
                <a:gd name="T7" fmla="*/ 19 h 617"/>
                <a:gd name="T8" fmla="*/ 30 w 383"/>
                <a:gd name="T9" fmla="*/ 0 h 617"/>
                <a:gd name="T10" fmla="*/ 10 w 383"/>
                <a:gd name="T11" fmla="*/ 8 h 617"/>
                <a:gd name="T12" fmla="*/ 0 w 383"/>
                <a:gd name="T13" fmla="*/ 27 h 617"/>
                <a:gd name="T14" fmla="*/ 43 w 383"/>
                <a:gd name="T15" fmla="*/ 104 h 617"/>
                <a:gd name="T16" fmla="*/ 130 w 383"/>
                <a:gd name="T17" fmla="*/ 239 h 617"/>
                <a:gd name="T18" fmla="*/ 168 w 383"/>
                <a:gd name="T19" fmla="*/ 296 h 617"/>
                <a:gd name="T20" fmla="*/ 177 w 383"/>
                <a:gd name="T21" fmla="*/ 309 h 617"/>
                <a:gd name="T22" fmla="*/ 192 w 383"/>
                <a:gd name="T23" fmla="*/ 301 h 617"/>
                <a:gd name="T24" fmla="*/ 190 w 383"/>
                <a:gd name="T25" fmla="*/ 285 h 617"/>
                <a:gd name="T26" fmla="*/ 190 w 383"/>
                <a:gd name="T27" fmla="*/ 285 h 6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83"/>
                <a:gd name="T43" fmla="*/ 0 h 617"/>
                <a:gd name="T44" fmla="*/ 383 w 383"/>
                <a:gd name="T45" fmla="*/ 617 h 61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83" h="617">
                  <a:moveTo>
                    <a:pt x="380" y="569"/>
                  </a:moveTo>
                  <a:lnTo>
                    <a:pt x="184" y="253"/>
                  </a:lnTo>
                  <a:lnTo>
                    <a:pt x="79" y="46"/>
                  </a:lnTo>
                  <a:lnTo>
                    <a:pt x="40" y="38"/>
                  </a:lnTo>
                  <a:lnTo>
                    <a:pt x="60" y="0"/>
                  </a:lnTo>
                  <a:lnTo>
                    <a:pt x="19" y="16"/>
                  </a:lnTo>
                  <a:lnTo>
                    <a:pt x="0" y="53"/>
                  </a:lnTo>
                  <a:lnTo>
                    <a:pt x="86" y="207"/>
                  </a:lnTo>
                  <a:lnTo>
                    <a:pt x="260" y="478"/>
                  </a:lnTo>
                  <a:lnTo>
                    <a:pt x="335" y="591"/>
                  </a:lnTo>
                  <a:lnTo>
                    <a:pt x="353" y="617"/>
                  </a:lnTo>
                  <a:lnTo>
                    <a:pt x="383" y="601"/>
                  </a:lnTo>
                  <a:lnTo>
                    <a:pt x="380" y="569"/>
                  </a:lnTo>
                  <a:close/>
                </a:path>
              </a:pathLst>
            </a:custGeom>
            <a:solidFill>
              <a:srgbClr val="94524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490" name="Freeform 28">
              <a:extLst>
                <a:ext uri="{FF2B5EF4-FFF2-40B4-BE49-F238E27FC236}">
                  <a16:creationId xmlns:a16="http://schemas.microsoft.com/office/drawing/2014/main" id="{6D8D9510-8B5D-4263-B8BA-C834107A0E4B}"/>
                </a:ext>
              </a:extLst>
            </p:cNvPr>
            <p:cNvSpPr>
              <a:spLocks/>
            </p:cNvSpPr>
            <p:nvPr/>
          </p:nvSpPr>
          <p:spPr bwMode="auto">
            <a:xfrm>
              <a:off x="4950" y="2884"/>
              <a:ext cx="99" cy="141"/>
            </a:xfrm>
            <a:custGeom>
              <a:avLst/>
              <a:gdLst>
                <a:gd name="T0" fmla="*/ 0 w 199"/>
                <a:gd name="T1" fmla="*/ 28 h 281"/>
                <a:gd name="T2" fmla="*/ 79 w 199"/>
                <a:gd name="T3" fmla="*/ 141 h 281"/>
                <a:gd name="T4" fmla="*/ 99 w 199"/>
                <a:gd name="T5" fmla="*/ 124 h 281"/>
                <a:gd name="T6" fmla="*/ 75 w 199"/>
                <a:gd name="T7" fmla="*/ 83 h 281"/>
                <a:gd name="T8" fmla="*/ 22 w 199"/>
                <a:gd name="T9" fmla="*/ 0 h 281"/>
                <a:gd name="T10" fmla="*/ 0 w 199"/>
                <a:gd name="T11" fmla="*/ 28 h 281"/>
                <a:gd name="T12" fmla="*/ 0 w 199"/>
                <a:gd name="T13" fmla="*/ 28 h 281"/>
                <a:gd name="T14" fmla="*/ 0 60000 65536"/>
                <a:gd name="T15" fmla="*/ 0 60000 65536"/>
                <a:gd name="T16" fmla="*/ 0 60000 65536"/>
                <a:gd name="T17" fmla="*/ 0 60000 65536"/>
                <a:gd name="T18" fmla="*/ 0 60000 65536"/>
                <a:gd name="T19" fmla="*/ 0 60000 65536"/>
                <a:gd name="T20" fmla="*/ 0 60000 65536"/>
                <a:gd name="T21" fmla="*/ 0 w 199"/>
                <a:gd name="T22" fmla="*/ 0 h 281"/>
                <a:gd name="T23" fmla="*/ 199 w 199"/>
                <a:gd name="T24" fmla="*/ 281 h 28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9" h="281">
                  <a:moveTo>
                    <a:pt x="0" y="55"/>
                  </a:moveTo>
                  <a:lnTo>
                    <a:pt x="158" y="281"/>
                  </a:lnTo>
                  <a:lnTo>
                    <a:pt x="199" y="247"/>
                  </a:lnTo>
                  <a:lnTo>
                    <a:pt x="150" y="165"/>
                  </a:lnTo>
                  <a:lnTo>
                    <a:pt x="45" y="0"/>
                  </a:lnTo>
                  <a:lnTo>
                    <a:pt x="0" y="55"/>
                  </a:lnTo>
                  <a:close/>
                </a:path>
              </a:pathLst>
            </a:custGeom>
            <a:solidFill>
              <a:srgbClr val="F5857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491" name="Freeform 29">
              <a:extLst>
                <a:ext uri="{FF2B5EF4-FFF2-40B4-BE49-F238E27FC236}">
                  <a16:creationId xmlns:a16="http://schemas.microsoft.com/office/drawing/2014/main" id="{EE611935-DEAE-4541-A85D-FB19ADD05251}"/>
                </a:ext>
              </a:extLst>
            </p:cNvPr>
            <p:cNvSpPr>
              <a:spLocks/>
            </p:cNvSpPr>
            <p:nvPr/>
          </p:nvSpPr>
          <p:spPr bwMode="auto">
            <a:xfrm>
              <a:off x="4962" y="2994"/>
              <a:ext cx="201" cy="213"/>
            </a:xfrm>
            <a:custGeom>
              <a:avLst/>
              <a:gdLst>
                <a:gd name="T0" fmla="*/ 0 w 403"/>
                <a:gd name="T1" fmla="*/ 59 h 427"/>
                <a:gd name="T2" fmla="*/ 17 w 403"/>
                <a:gd name="T3" fmla="*/ 98 h 427"/>
                <a:gd name="T4" fmla="*/ 35 w 403"/>
                <a:gd name="T5" fmla="*/ 142 h 427"/>
                <a:gd name="T6" fmla="*/ 67 w 403"/>
                <a:gd name="T7" fmla="*/ 137 h 427"/>
                <a:gd name="T8" fmla="*/ 91 w 403"/>
                <a:gd name="T9" fmla="*/ 131 h 427"/>
                <a:gd name="T10" fmla="*/ 98 w 403"/>
                <a:gd name="T11" fmla="*/ 171 h 427"/>
                <a:gd name="T12" fmla="*/ 107 w 403"/>
                <a:gd name="T13" fmla="*/ 167 h 427"/>
                <a:gd name="T14" fmla="*/ 129 w 403"/>
                <a:gd name="T15" fmla="*/ 174 h 427"/>
                <a:gd name="T16" fmla="*/ 157 w 403"/>
                <a:gd name="T17" fmla="*/ 183 h 427"/>
                <a:gd name="T18" fmla="*/ 162 w 403"/>
                <a:gd name="T19" fmla="*/ 192 h 427"/>
                <a:gd name="T20" fmla="*/ 165 w 403"/>
                <a:gd name="T21" fmla="*/ 213 h 427"/>
                <a:gd name="T22" fmla="*/ 171 w 403"/>
                <a:gd name="T23" fmla="*/ 208 h 427"/>
                <a:gd name="T24" fmla="*/ 190 w 403"/>
                <a:gd name="T25" fmla="*/ 187 h 427"/>
                <a:gd name="T26" fmla="*/ 201 w 403"/>
                <a:gd name="T27" fmla="*/ 174 h 427"/>
                <a:gd name="T28" fmla="*/ 201 w 403"/>
                <a:gd name="T29" fmla="*/ 160 h 427"/>
                <a:gd name="T30" fmla="*/ 197 w 403"/>
                <a:gd name="T31" fmla="*/ 129 h 427"/>
                <a:gd name="T32" fmla="*/ 190 w 403"/>
                <a:gd name="T33" fmla="*/ 120 h 427"/>
                <a:gd name="T34" fmla="*/ 189 w 403"/>
                <a:gd name="T35" fmla="*/ 111 h 427"/>
                <a:gd name="T36" fmla="*/ 174 w 403"/>
                <a:gd name="T37" fmla="*/ 103 h 427"/>
                <a:gd name="T38" fmla="*/ 172 w 403"/>
                <a:gd name="T39" fmla="*/ 96 h 427"/>
                <a:gd name="T40" fmla="*/ 168 w 403"/>
                <a:gd name="T41" fmla="*/ 95 h 427"/>
                <a:gd name="T42" fmla="*/ 167 w 403"/>
                <a:gd name="T43" fmla="*/ 77 h 427"/>
                <a:gd name="T44" fmla="*/ 155 w 403"/>
                <a:gd name="T45" fmla="*/ 72 h 427"/>
                <a:gd name="T46" fmla="*/ 151 w 403"/>
                <a:gd name="T47" fmla="*/ 61 h 427"/>
                <a:gd name="T48" fmla="*/ 136 w 403"/>
                <a:gd name="T49" fmla="*/ 48 h 427"/>
                <a:gd name="T50" fmla="*/ 134 w 403"/>
                <a:gd name="T51" fmla="*/ 36 h 427"/>
                <a:gd name="T52" fmla="*/ 123 w 403"/>
                <a:gd name="T53" fmla="*/ 24 h 427"/>
                <a:gd name="T54" fmla="*/ 119 w 403"/>
                <a:gd name="T55" fmla="*/ 5 h 427"/>
                <a:gd name="T56" fmla="*/ 111 w 403"/>
                <a:gd name="T57" fmla="*/ 0 h 427"/>
                <a:gd name="T58" fmla="*/ 97 w 403"/>
                <a:gd name="T59" fmla="*/ 1 h 427"/>
                <a:gd name="T60" fmla="*/ 89 w 403"/>
                <a:gd name="T61" fmla="*/ 8 h 427"/>
                <a:gd name="T62" fmla="*/ 87 w 403"/>
                <a:gd name="T63" fmla="*/ 18 h 427"/>
                <a:gd name="T64" fmla="*/ 78 w 403"/>
                <a:gd name="T65" fmla="*/ 22 h 427"/>
                <a:gd name="T66" fmla="*/ 65 w 403"/>
                <a:gd name="T67" fmla="*/ 31 h 427"/>
                <a:gd name="T68" fmla="*/ 61 w 403"/>
                <a:gd name="T69" fmla="*/ 22 h 427"/>
                <a:gd name="T70" fmla="*/ 41 w 403"/>
                <a:gd name="T71" fmla="*/ 34 h 427"/>
                <a:gd name="T72" fmla="*/ 23 w 403"/>
                <a:gd name="T73" fmla="*/ 65 h 427"/>
                <a:gd name="T74" fmla="*/ 0 w 403"/>
                <a:gd name="T75" fmla="*/ 59 h 427"/>
                <a:gd name="T76" fmla="*/ 0 w 403"/>
                <a:gd name="T77" fmla="*/ 59 h 42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03"/>
                <a:gd name="T118" fmla="*/ 0 h 427"/>
                <a:gd name="T119" fmla="*/ 403 w 403"/>
                <a:gd name="T120" fmla="*/ 427 h 427"/>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03" h="427">
                  <a:moveTo>
                    <a:pt x="0" y="118"/>
                  </a:moveTo>
                  <a:lnTo>
                    <a:pt x="34" y="196"/>
                  </a:lnTo>
                  <a:lnTo>
                    <a:pt x="71" y="285"/>
                  </a:lnTo>
                  <a:lnTo>
                    <a:pt x="134" y="275"/>
                  </a:lnTo>
                  <a:lnTo>
                    <a:pt x="183" y="262"/>
                  </a:lnTo>
                  <a:lnTo>
                    <a:pt x="197" y="343"/>
                  </a:lnTo>
                  <a:lnTo>
                    <a:pt x="215" y="335"/>
                  </a:lnTo>
                  <a:lnTo>
                    <a:pt x="259" y="348"/>
                  </a:lnTo>
                  <a:lnTo>
                    <a:pt x="314" y="366"/>
                  </a:lnTo>
                  <a:lnTo>
                    <a:pt x="325" y="385"/>
                  </a:lnTo>
                  <a:lnTo>
                    <a:pt x="330" y="427"/>
                  </a:lnTo>
                  <a:lnTo>
                    <a:pt x="343" y="417"/>
                  </a:lnTo>
                  <a:lnTo>
                    <a:pt x="380" y="374"/>
                  </a:lnTo>
                  <a:lnTo>
                    <a:pt x="403" y="349"/>
                  </a:lnTo>
                  <a:lnTo>
                    <a:pt x="403" y="320"/>
                  </a:lnTo>
                  <a:lnTo>
                    <a:pt x="395" y="259"/>
                  </a:lnTo>
                  <a:lnTo>
                    <a:pt x="380" y="240"/>
                  </a:lnTo>
                  <a:lnTo>
                    <a:pt x="379" y="223"/>
                  </a:lnTo>
                  <a:lnTo>
                    <a:pt x="349" y="207"/>
                  </a:lnTo>
                  <a:lnTo>
                    <a:pt x="345" y="193"/>
                  </a:lnTo>
                  <a:lnTo>
                    <a:pt x="336" y="191"/>
                  </a:lnTo>
                  <a:lnTo>
                    <a:pt x="335" y="154"/>
                  </a:lnTo>
                  <a:lnTo>
                    <a:pt x="311" y="144"/>
                  </a:lnTo>
                  <a:lnTo>
                    <a:pt x="302" y="123"/>
                  </a:lnTo>
                  <a:lnTo>
                    <a:pt x="273" y="96"/>
                  </a:lnTo>
                  <a:lnTo>
                    <a:pt x="268" y="73"/>
                  </a:lnTo>
                  <a:lnTo>
                    <a:pt x="246" y="49"/>
                  </a:lnTo>
                  <a:lnTo>
                    <a:pt x="238" y="11"/>
                  </a:lnTo>
                  <a:lnTo>
                    <a:pt x="222" y="0"/>
                  </a:lnTo>
                  <a:lnTo>
                    <a:pt x="194" y="3"/>
                  </a:lnTo>
                  <a:lnTo>
                    <a:pt x="178" y="16"/>
                  </a:lnTo>
                  <a:lnTo>
                    <a:pt x="175" y="36"/>
                  </a:lnTo>
                  <a:lnTo>
                    <a:pt x="157" y="44"/>
                  </a:lnTo>
                  <a:lnTo>
                    <a:pt x="131" y="63"/>
                  </a:lnTo>
                  <a:lnTo>
                    <a:pt x="123" y="45"/>
                  </a:lnTo>
                  <a:lnTo>
                    <a:pt x="82" y="68"/>
                  </a:lnTo>
                  <a:lnTo>
                    <a:pt x="47" y="130"/>
                  </a:lnTo>
                  <a:lnTo>
                    <a:pt x="0" y="118"/>
                  </a:lnTo>
                  <a:close/>
                </a:path>
              </a:pathLst>
            </a:custGeom>
            <a:solidFill>
              <a:srgbClr val="D4D4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492" name="Freeform 30">
              <a:extLst>
                <a:ext uri="{FF2B5EF4-FFF2-40B4-BE49-F238E27FC236}">
                  <a16:creationId xmlns:a16="http://schemas.microsoft.com/office/drawing/2014/main" id="{D9AB7238-084F-4B5B-A89E-50316B0DCF97}"/>
                </a:ext>
              </a:extLst>
            </p:cNvPr>
            <p:cNvSpPr>
              <a:spLocks/>
            </p:cNvSpPr>
            <p:nvPr/>
          </p:nvSpPr>
          <p:spPr bwMode="auto">
            <a:xfrm>
              <a:off x="4906" y="3135"/>
              <a:ext cx="222" cy="162"/>
            </a:xfrm>
            <a:custGeom>
              <a:avLst/>
              <a:gdLst>
                <a:gd name="T0" fmla="*/ 0 w 444"/>
                <a:gd name="T1" fmla="*/ 60 h 324"/>
                <a:gd name="T2" fmla="*/ 55 w 444"/>
                <a:gd name="T3" fmla="*/ 34 h 324"/>
                <a:gd name="T4" fmla="*/ 90 w 444"/>
                <a:gd name="T5" fmla="*/ 0 h 324"/>
                <a:gd name="T6" fmla="*/ 108 w 444"/>
                <a:gd name="T7" fmla="*/ 33 h 324"/>
                <a:gd name="T8" fmla="*/ 118 w 444"/>
                <a:gd name="T9" fmla="*/ 45 h 324"/>
                <a:gd name="T10" fmla="*/ 138 w 444"/>
                <a:gd name="T11" fmla="*/ 44 h 324"/>
                <a:gd name="T12" fmla="*/ 154 w 444"/>
                <a:gd name="T13" fmla="*/ 39 h 324"/>
                <a:gd name="T14" fmla="*/ 165 w 444"/>
                <a:gd name="T15" fmla="*/ 27 h 324"/>
                <a:gd name="T16" fmla="*/ 175 w 444"/>
                <a:gd name="T17" fmla="*/ 29 h 324"/>
                <a:gd name="T18" fmla="*/ 190 w 444"/>
                <a:gd name="T19" fmla="*/ 36 h 324"/>
                <a:gd name="T20" fmla="*/ 217 w 444"/>
                <a:gd name="T21" fmla="*/ 42 h 324"/>
                <a:gd name="T22" fmla="*/ 222 w 444"/>
                <a:gd name="T23" fmla="*/ 58 h 324"/>
                <a:gd name="T24" fmla="*/ 216 w 444"/>
                <a:gd name="T25" fmla="*/ 75 h 324"/>
                <a:gd name="T26" fmla="*/ 205 w 444"/>
                <a:gd name="T27" fmla="*/ 93 h 324"/>
                <a:gd name="T28" fmla="*/ 187 w 444"/>
                <a:gd name="T29" fmla="*/ 123 h 324"/>
                <a:gd name="T30" fmla="*/ 171 w 444"/>
                <a:gd name="T31" fmla="*/ 138 h 324"/>
                <a:gd name="T32" fmla="*/ 132 w 444"/>
                <a:gd name="T33" fmla="*/ 162 h 324"/>
                <a:gd name="T34" fmla="*/ 104 w 444"/>
                <a:gd name="T35" fmla="*/ 162 h 324"/>
                <a:gd name="T36" fmla="*/ 71 w 444"/>
                <a:gd name="T37" fmla="*/ 146 h 324"/>
                <a:gd name="T38" fmla="*/ 61 w 444"/>
                <a:gd name="T39" fmla="*/ 138 h 324"/>
                <a:gd name="T40" fmla="*/ 31 w 444"/>
                <a:gd name="T41" fmla="*/ 93 h 324"/>
                <a:gd name="T42" fmla="*/ 0 w 444"/>
                <a:gd name="T43" fmla="*/ 60 h 324"/>
                <a:gd name="T44" fmla="*/ 0 w 444"/>
                <a:gd name="T45" fmla="*/ 60 h 32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44"/>
                <a:gd name="T70" fmla="*/ 0 h 324"/>
                <a:gd name="T71" fmla="*/ 444 w 444"/>
                <a:gd name="T72" fmla="*/ 324 h 324"/>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44" h="324">
                  <a:moveTo>
                    <a:pt x="0" y="120"/>
                  </a:moveTo>
                  <a:lnTo>
                    <a:pt x="109" y="68"/>
                  </a:lnTo>
                  <a:lnTo>
                    <a:pt x="180" y="0"/>
                  </a:lnTo>
                  <a:lnTo>
                    <a:pt x="215" y="65"/>
                  </a:lnTo>
                  <a:lnTo>
                    <a:pt x="235" y="89"/>
                  </a:lnTo>
                  <a:lnTo>
                    <a:pt x="275" y="88"/>
                  </a:lnTo>
                  <a:lnTo>
                    <a:pt x="308" y="78"/>
                  </a:lnTo>
                  <a:lnTo>
                    <a:pt x="330" y="54"/>
                  </a:lnTo>
                  <a:lnTo>
                    <a:pt x="350" y="57"/>
                  </a:lnTo>
                  <a:lnTo>
                    <a:pt x="380" y="71"/>
                  </a:lnTo>
                  <a:lnTo>
                    <a:pt x="434" y="84"/>
                  </a:lnTo>
                  <a:lnTo>
                    <a:pt x="444" y="115"/>
                  </a:lnTo>
                  <a:lnTo>
                    <a:pt x="432" y="149"/>
                  </a:lnTo>
                  <a:lnTo>
                    <a:pt x="410" y="186"/>
                  </a:lnTo>
                  <a:lnTo>
                    <a:pt x="374" y="246"/>
                  </a:lnTo>
                  <a:lnTo>
                    <a:pt x="342" y="275"/>
                  </a:lnTo>
                  <a:lnTo>
                    <a:pt x="264" y="324"/>
                  </a:lnTo>
                  <a:lnTo>
                    <a:pt x="207" y="324"/>
                  </a:lnTo>
                  <a:lnTo>
                    <a:pt x="141" y="291"/>
                  </a:lnTo>
                  <a:lnTo>
                    <a:pt x="122" y="275"/>
                  </a:lnTo>
                  <a:lnTo>
                    <a:pt x="62" y="186"/>
                  </a:lnTo>
                  <a:lnTo>
                    <a:pt x="0" y="120"/>
                  </a:lnTo>
                  <a:close/>
                </a:path>
              </a:pathLst>
            </a:custGeom>
            <a:solidFill>
              <a:srgbClr val="FFEBD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493" name="Freeform 31">
              <a:extLst>
                <a:ext uri="{FF2B5EF4-FFF2-40B4-BE49-F238E27FC236}">
                  <a16:creationId xmlns:a16="http://schemas.microsoft.com/office/drawing/2014/main" id="{077CBAD6-1E94-4374-8982-2B49AADBFAB4}"/>
                </a:ext>
              </a:extLst>
            </p:cNvPr>
            <p:cNvSpPr>
              <a:spLocks/>
            </p:cNvSpPr>
            <p:nvPr/>
          </p:nvSpPr>
          <p:spPr bwMode="auto">
            <a:xfrm>
              <a:off x="4907" y="3159"/>
              <a:ext cx="214" cy="139"/>
            </a:xfrm>
            <a:custGeom>
              <a:avLst/>
              <a:gdLst>
                <a:gd name="T0" fmla="*/ 65 w 427"/>
                <a:gd name="T1" fmla="*/ 0 h 276"/>
                <a:gd name="T2" fmla="*/ 87 w 427"/>
                <a:gd name="T3" fmla="*/ 32 h 276"/>
                <a:gd name="T4" fmla="*/ 102 w 427"/>
                <a:gd name="T5" fmla="*/ 75 h 276"/>
                <a:gd name="T6" fmla="*/ 113 w 427"/>
                <a:gd name="T7" fmla="*/ 96 h 276"/>
                <a:gd name="T8" fmla="*/ 106 w 427"/>
                <a:gd name="T9" fmla="*/ 45 h 276"/>
                <a:gd name="T10" fmla="*/ 88 w 427"/>
                <a:gd name="T11" fmla="*/ 11 h 276"/>
                <a:gd name="T12" fmla="*/ 115 w 427"/>
                <a:gd name="T13" fmla="*/ 47 h 276"/>
                <a:gd name="T14" fmla="*/ 122 w 427"/>
                <a:gd name="T15" fmla="*/ 60 h 276"/>
                <a:gd name="T16" fmla="*/ 146 w 427"/>
                <a:gd name="T17" fmla="*/ 53 h 276"/>
                <a:gd name="T18" fmla="*/ 173 w 427"/>
                <a:gd name="T19" fmla="*/ 41 h 276"/>
                <a:gd name="T20" fmla="*/ 157 w 427"/>
                <a:gd name="T21" fmla="*/ 67 h 276"/>
                <a:gd name="T22" fmla="*/ 174 w 427"/>
                <a:gd name="T23" fmla="*/ 60 h 276"/>
                <a:gd name="T24" fmla="*/ 198 w 427"/>
                <a:gd name="T25" fmla="*/ 41 h 276"/>
                <a:gd name="T26" fmla="*/ 177 w 427"/>
                <a:gd name="T27" fmla="*/ 77 h 276"/>
                <a:gd name="T28" fmla="*/ 192 w 427"/>
                <a:gd name="T29" fmla="*/ 73 h 276"/>
                <a:gd name="T30" fmla="*/ 214 w 427"/>
                <a:gd name="T31" fmla="*/ 49 h 276"/>
                <a:gd name="T32" fmla="*/ 197 w 427"/>
                <a:gd name="T33" fmla="*/ 85 h 276"/>
                <a:gd name="T34" fmla="*/ 177 w 427"/>
                <a:gd name="T35" fmla="*/ 110 h 276"/>
                <a:gd name="T36" fmla="*/ 161 w 427"/>
                <a:gd name="T37" fmla="*/ 119 h 276"/>
                <a:gd name="T38" fmla="*/ 127 w 427"/>
                <a:gd name="T39" fmla="*/ 139 h 276"/>
                <a:gd name="T40" fmla="*/ 93 w 427"/>
                <a:gd name="T41" fmla="*/ 136 h 276"/>
                <a:gd name="T42" fmla="*/ 67 w 427"/>
                <a:gd name="T43" fmla="*/ 121 h 276"/>
                <a:gd name="T44" fmla="*/ 40 w 427"/>
                <a:gd name="T45" fmla="*/ 87 h 276"/>
                <a:gd name="T46" fmla="*/ 28 w 427"/>
                <a:gd name="T47" fmla="*/ 62 h 276"/>
                <a:gd name="T48" fmla="*/ 9 w 427"/>
                <a:gd name="T49" fmla="*/ 48 h 276"/>
                <a:gd name="T50" fmla="*/ 0 w 427"/>
                <a:gd name="T51" fmla="*/ 36 h 276"/>
                <a:gd name="T52" fmla="*/ 65 w 427"/>
                <a:gd name="T53" fmla="*/ 0 h 276"/>
                <a:gd name="T54" fmla="*/ 65 w 427"/>
                <a:gd name="T55" fmla="*/ 0 h 27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27"/>
                <a:gd name="T85" fmla="*/ 0 h 276"/>
                <a:gd name="T86" fmla="*/ 427 w 427"/>
                <a:gd name="T87" fmla="*/ 276 h 27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27" h="276">
                  <a:moveTo>
                    <a:pt x="129" y="0"/>
                  </a:moveTo>
                  <a:lnTo>
                    <a:pt x="173" y="64"/>
                  </a:lnTo>
                  <a:lnTo>
                    <a:pt x="204" y="148"/>
                  </a:lnTo>
                  <a:lnTo>
                    <a:pt x="226" y="191"/>
                  </a:lnTo>
                  <a:lnTo>
                    <a:pt x="212" y="90"/>
                  </a:lnTo>
                  <a:lnTo>
                    <a:pt x="176" y="21"/>
                  </a:lnTo>
                  <a:lnTo>
                    <a:pt x="230" y="93"/>
                  </a:lnTo>
                  <a:lnTo>
                    <a:pt x="243" y="119"/>
                  </a:lnTo>
                  <a:lnTo>
                    <a:pt x="291" y="106"/>
                  </a:lnTo>
                  <a:lnTo>
                    <a:pt x="346" y="82"/>
                  </a:lnTo>
                  <a:lnTo>
                    <a:pt x="314" y="134"/>
                  </a:lnTo>
                  <a:lnTo>
                    <a:pt x="348" y="119"/>
                  </a:lnTo>
                  <a:lnTo>
                    <a:pt x="395" y="82"/>
                  </a:lnTo>
                  <a:lnTo>
                    <a:pt x="353" y="153"/>
                  </a:lnTo>
                  <a:lnTo>
                    <a:pt x="383" y="144"/>
                  </a:lnTo>
                  <a:lnTo>
                    <a:pt x="427" y="98"/>
                  </a:lnTo>
                  <a:lnTo>
                    <a:pt x="393" y="168"/>
                  </a:lnTo>
                  <a:lnTo>
                    <a:pt x="353" y="218"/>
                  </a:lnTo>
                  <a:lnTo>
                    <a:pt x="322" y="237"/>
                  </a:lnTo>
                  <a:lnTo>
                    <a:pt x="254" y="276"/>
                  </a:lnTo>
                  <a:lnTo>
                    <a:pt x="186" y="270"/>
                  </a:lnTo>
                  <a:lnTo>
                    <a:pt x="134" y="241"/>
                  </a:lnTo>
                  <a:lnTo>
                    <a:pt x="79" y="173"/>
                  </a:lnTo>
                  <a:lnTo>
                    <a:pt x="56" y="124"/>
                  </a:lnTo>
                  <a:lnTo>
                    <a:pt x="18" y="95"/>
                  </a:lnTo>
                  <a:lnTo>
                    <a:pt x="0" y="71"/>
                  </a:lnTo>
                  <a:lnTo>
                    <a:pt x="129" y="0"/>
                  </a:lnTo>
                  <a:close/>
                </a:path>
              </a:pathLst>
            </a:custGeom>
            <a:solidFill>
              <a:srgbClr val="FA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494" name="Freeform 32">
              <a:extLst>
                <a:ext uri="{FF2B5EF4-FFF2-40B4-BE49-F238E27FC236}">
                  <a16:creationId xmlns:a16="http://schemas.microsoft.com/office/drawing/2014/main" id="{06389725-FA2F-4E9E-AC16-6478B1D61F5B}"/>
                </a:ext>
              </a:extLst>
            </p:cNvPr>
            <p:cNvSpPr>
              <a:spLocks/>
            </p:cNvSpPr>
            <p:nvPr/>
          </p:nvSpPr>
          <p:spPr bwMode="auto">
            <a:xfrm>
              <a:off x="4437" y="2842"/>
              <a:ext cx="564" cy="492"/>
            </a:xfrm>
            <a:custGeom>
              <a:avLst/>
              <a:gdLst>
                <a:gd name="T0" fmla="*/ 0 w 1128"/>
                <a:gd name="T1" fmla="*/ 387 h 983"/>
                <a:gd name="T2" fmla="*/ 36 w 1128"/>
                <a:gd name="T3" fmla="*/ 392 h 983"/>
                <a:gd name="T4" fmla="*/ 97 w 1128"/>
                <a:gd name="T5" fmla="*/ 413 h 983"/>
                <a:gd name="T6" fmla="*/ 161 w 1128"/>
                <a:gd name="T7" fmla="*/ 438 h 983"/>
                <a:gd name="T8" fmla="*/ 206 w 1128"/>
                <a:gd name="T9" fmla="*/ 459 h 983"/>
                <a:gd name="T10" fmla="*/ 254 w 1128"/>
                <a:gd name="T11" fmla="*/ 474 h 983"/>
                <a:gd name="T12" fmla="*/ 267 w 1128"/>
                <a:gd name="T13" fmla="*/ 492 h 983"/>
                <a:gd name="T14" fmla="*/ 314 w 1128"/>
                <a:gd name="T15" fmla="*/ 482 h 983"/>
                <a:gd name="T16" fmla="*/ 407 w 1128"/>
                <a:gd name="T17" fmla="*/ 432 h 983"/>
                <a:gd name="T18" fmla="*/ 426 w 1128"/>
                <a:gd name="T19" fmla="*/ 387 h 983"/>
                <a:gd name="T20" fmla="*/ 423 w 1128"/>
                <a:gd name="T21" fmla="*/ 372 h 983"/>
                <a:gd name="T22" fmla="*/ 503 w 1128"/>
                <a:gd name="T23" fmla="*/ 334 h 983"/>
                <a:gd name="T24" fmla="*/ 564 w 1128"/>
                <a:gd name="T25" fmla="*/ 288 h 983"/>
                <a:gd name="T26" fmla="*/ 551 w 1128"/>
                <a:gd name="T27" fmla="*/ 269 h 983"/>
                <a:gd name="T28" fmla="*/ 549 w 1128"/>
                <a:gd name="T29" fmla="*/ 252 h 983"/>
                <a:gd name="T30" fmla="*/ 529 w 1128"/>
                <a:gd name="T31" fmla="*/ 227 h 983"/>
                <a:gd name="T32" fmla="*/ 526 w 1128"/>
                <a:gd name="T33" fmla="*/ 216 h 983"/>
                <a:gd name="T34" fmla="*/ 515 w 1128"/>
                <a:gd name="T35" fmla="*/ 198 h 983"/>
                <a:gd name="T36" fmla="*/ 522 w 1128"/>
                <a:gd name="T37" fmla="*/ 187 h 983"/>
                <a:gd name="T38" fmla="*/ 512 w 1128"/>
                <a:gd name="T39" fmla="*/ 173 h 983"/>
                <a:gd name="T40" fmla="*/ 515 w 1128"/>
                <a:gd name="T41" fmla="*/ 163 h 983"/>
                <a:gd name="T42" fmla="*/ 501 w 1128"/>
                <a:gd name="T43" fmla="*/ 144 h 983"/>
                <a:gd name="T44" fmla="*/ 490 w 1128"/>
                <a:gd name="T45" fmla="*/ 121 h 983"/>
                <a:gd name="T46" fmla="*/ 460 w 1128"/>
                <a:gd name="T47" fmla="*/ 81 h 983"/>
                <a:gd name="T48" fmla="*/ 397 w 1128"/>
                <a:gd name="T49" fmla="*/ 0 h 983"/>
                <a:gd name="T50" fmla="*/ 361 w 1128"/>
                <a:gd name="T51" fmla="*/ 19 h 983"/>
                <a:gd name="T52" fmla="*/ 340 w 1128"/>
                <a:gd name="T53" fmla="*/ 16 h 983"/>
                <a:gd name="T54" fmla="*/ 320 w 1128"/>
                <a:gd name="T55" fmla="*/ 26 h 983"/>
                <a:gd name="T56" fmla="*/ 303 w 1128"/>
                <a:gd name="T57" fmla="*/ 39 h 983"/>
                <a:gd name="T58" fmla="*/ 269 w 1128"/>
                <a:gd name="T59" fmla="*/ 72 h 983"/>
                <a:gd name="T60" fmla="*/ 213 w 1128"/>
                <a:gd name="T61" fmla="*/ 141 h 983"/>
                <a:gd name="T62" fmla="*/ 142 w 1128"/>
                <a:gd name="T63" fmla="*/ 237 h 983"/>
                <a:gd name="T64" fmla="*/ 78 w 1128"/>
                <a:gd name="T65" fmla="*/ 286 h 983"/>
                <a:gd name="T66" fmla="*/ 36 w 1128"/>
                <a:gd name="T67" fmla="*/ 323 h 983"/>
                <a:gd name="T68" fmla="*/ 7 w 1128"/>
                <a:gd name="T69" fmla="*/ 354 h 983"/>
                <a:gd name="T70" fmla="*/ 0 w 1128"/>
                <a:gd name="T71" fmla="*/ 387 h 983"/>
                <a:gd name="T72" fmla="*/ 0 w 1128"/>
                <a:gd name="T73" fmla="*/ 387 h 98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128"/>
                <a:gd name="T112" fmla="*/ 0 h 983"/>
                <a:gd name="T113" fmla="*/ 1128 w 1128"/>
                <a:gd name="T114" fmla="*/ 983 h 98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128" h="983">
                  <a:moveTo>
                    <a:pt x="0" y="774"/>
                  </a:moveTo>
                  <a:lnTo>
                    <a:pt x="72" y="784"/>
                  </a:lnTo>
                  <a:lnTo>
                    <a:pt x="194" y="826"/>
                  </a:lnTo>
                  <a:lnTo>
                    <a:pt x="322" y="876"/>
                  </a:lnTo>
                  <a:lnTo>
                    <a:pt x="412" y="917"/>
                  </a:lnTo>
                  <a:lnTo>
                    <a:pt x="508" y="947"/>
                  </a:lnTo>
                  <a:lnTo>
                    <a:pt x="534" y="983"/>
                  </a:lnTo>
                  <a:lnTo>
                    <a:pt x="628" y="964"/>
                  </a:lnTo>
                  <a:lnTo>
                    <a:pt x="814" y="863"/>
                  </a:lnTo>
                  <a:lnTo>
                    <a:pt x="851" y="774"/>
                  </a:lnTo>
                  <a:lnTo>
                    <a:pt x="846" y="744"/>
                  </a:lnTo>
                  <a:lnTo>
                    <a:pt x="1005" y="668"/>
                  </a:lnTo>
                  <a:lnTo>
                    <a:pt x="1128" y="575"/>
                  </a:lnTo>
                  <a:lnTo>
                    <a:pt x="1102" y="538"/>
                  </a:lnTo>
                  <a:lnTo>
                    <a:pt x="1097" y="503"/>
                  </a:lnTo>
                  <a:lnTo>
                    <a:pt x="1058" y="453"/>
                  </a:lnTo>
                  <a:lnTo>
                    <a:pt x="1051" y="432"/>
                  </a:lnTo>
                  <a:lnTo>
                    <a:pt x="1030" y="396"/>
                  </a:lnTo>
                  <a:lnTo>
                    <a:pt x="1043" y="373"/>
                  </a:lnTo>
                  <a:lnTo>
                    <a:pt x="1024" y="346"/>
                  </a:lnTo>
                  <a:lnTo>
                    <a:pt x="1029" y="326"/>
                  </a:lnTo>
                  <a:lnTo>
                    <a:pt x="1001" y="288"/>
                  </a:lnTo>
                  <a:lnTo>
                    <a:pt x="979" y="241"/>
                  </a:lnTo>
                  <a:lnTo>
                    <a:pt x="919" y="161"/>
                  </a:lnTo>
                  <a:lnTo>
                    <a:pt x="793" y="0"/>
                  </a:lnTo>
                  <a:lnTo>
                    <a:pt x="721" y="37"/>
                  </a:lnTo>
                  <a:lnTo>
                    <a:pt x="679" y="32"/>
                  </a:lnTo>
                  <a:lnTo>
                    <a:pt x="639" y="51"/>
                  </a:lnTo>
                  <a:lnTo>
                    <a:pt x="606" y="77"/>
                  </a:lnTo>
                  <a:lnTo>
                    <a:pt x="537" y="144"/>
                  </a:lnTo>
                  <a:lnTo>
                    <a:pt x="425" y="281"/>
                  </a:lnTo>
                  <a:lnTo>
                    <a:pt x="284" y="474"/>
                  </a:lnTo>
                  <a:lnTo>
                    <a:pt x="155" y="571"/>
                  </a:lnTo>
                  <a:lnTo>
                    <a:pt x="71" y="645"/>
                  </a:lnTo>
                  <a:lnTo>
                    <a:pt x="14" y="708"/>
                  </a:lnTo>
                  <a:lnTo>
                    <a:pt x="0" y="774"/>
                  </a:lnTo>
                  <a:close/>
                </a:path>
              </a:pathLst>
            </a:custGeom>
            <a:solidFill>
              <a:srgbClr val="3F3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495" name="Freeform 33">
              <a:extLst>
                <a:ext uri="{FF2B5EF4-FFF2-40B4-BE49-F238E27FC236}">
                  <a16:creationId xmlns:a16="http://schemas.microsoft.com/office/drawing/2014/main" id="{36828FDB-BC59-4923-A442-757506F74DAB}"/>
                </a:ext>
              </a:extLst>
            </p:cNvPr>
            <p:cNvSpPr>
              <a:spLocks/>
            </p:cNvSpPr>
            <p:nvPr/>
          </p:nvSpPr>
          <p:spPr bwMode="auto">
            <a:xfrm>
              <a:off x="4837" y="2761"/>
              <a:ext cx="171" cy="199"/>
            </a:xfrm>
            <a:custGeom>
              <a:avLst/>
              <a:gdLst>
                <a:gd name="T0" fmla="*/ 41 w 341"/>
                <a:gd name="T1" fmla="*/ 0 h 398"/>
                <a:gd name="T2" fmla="*/ 0 w 341"/>
                <a:gd name="T3" fmla="*/ 87 h 398"/>
                <a:gd name="T4" fmla="*/ 12 w 341"/>
                <a:gd name="T5" fmla="*/ 123 h 398"/>
                <a:gd name="T6" fmla="*/ 59 w 341"/>
                <a:gd name="T7" fmla="*/ 167 h 398"/>
                <a:gd name="T8" fmla="*/ 86 w 341"/>
                <a:gd name="T9" fmla="*/ 199 h 398"/>
                <a:gd name="T10" fmla="*/ 105 w 341"/>
                <a:gd name="T11" fmla="*/ 158 h 398"/>
                <a:gd name="T12" fmla="*/ 127 w 341"/>
                <a:gd name="T13" fmla="*/ 141 h 398"/>
                <a:gd name="T14" fmla="*/ 153 w 341"/>
                <a:gd name="T15" fmla="*/ 109 h 398"/>
                <a:gd name="T16" fmla="*/ 154 w 341"/>
                <a:gd name="T17" fmla="*/ 82 h 398"/>
                <a:gd name="T18" fmla="*/ 168 w 341"/>
                <a:gd name="T19" fmla="*/ 63 h 398"/>
                <a:gd name="T20" fmla="*/ 171 w 341"/>
                <a:gd name="T21" fmla="*/ 39 h 398"/>
                <a:gd name="T22" fmla="*/ 146 w 341"/>
                <a:gd name="T23" fmla="*/ 27 h 398"/>
                <a:gd name="T24" fmla="*/ 98 w 341"/>
                <a:gd name="T25" fmla="*/ 15 h 398"/>
                <a:gd name="T26" fmla="*/ 58 w 341"/>
                <a:gd name="T27" fmla="*/ 6 h 398"/>
                <a:gd name="T28" fmla="*/ 41 w 341"/>
                <a:gd name="T29" fmla="*/ 0 h 398"/>
                <a:gd name="T30" fmla="*/ 41 w 341"/>
                <a:gd name="T31" fmla="*/ 0 h 39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41"/>
                <a:gd name="T49" fmla="*/ 0 h 398"/>
                <a:gd name="T50" fmla="*/ 341 w 341"/>
                <a:gd name="T51" fmla="*/ 398 h 39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41" h="398">
                  <a:moveTo>
                    <a:pt x="81" y="0"/>
                  </a:moveTo>
                  <a:lnTo>
                    <a:pt x="0" y="173"/>
                  </a:lnTo>
                  <a:lnTo>
                    <a:pt x="24" y="246"/>
                  </a:lnTo>
                  <a:lnTo>
                    <a:pt x="118" y="334"/>
                  </a:lnTo>
                  <a:lnTo>
                    <a:pt x="171" y="398"/>
                  </a:lnTo>
                  <a:lnTo>
                    <a:pt x="210" y="316"/>
                  </a:lnTo>
                  <a:lnTo>
                    <a:pt x="254" y="282"/>
                  </a:lnTo>
                  <a:lnTo>
                    <a:pt x="305" y="217"/>
                  </a:lnTo>
                  <a:lnTo>
                    <a:pt x="307" y="164"/>
                  </a:lnTo>
                  <a:lnTo>
                    <a:pt x="336" y="125"/>
                  </a:lnTo>
                  <a:lnTo>
                    <a:pt x="341" y="78"/>
                  </a:lnTo>
                  <a:lnTo>
                    <a:pt x="291" y="54"/>
                  </a:lnTo>
                  <a:lnTo>
                    <a:pt x="195" y="30"/>
                  </a:lnTo>
                  <a:lnTo>
                    <a:pt x="116" y="12"/>
                  </a:lnTo>
                  <a:lnTo>
                    <a:pt x="81" y="0"/>
                  </a:lnTo>
                  <a:close/>
                </a:path>
              </a:pathLst>
            </a:custGeom>
            <a:solidFill>
              <a:srgbClr val="FFEBD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496" name="Freeform 34">
              <a:extLst>
                <a:ext uri="{FF2B5EF4-FFF2-40B4-BE49-F238E27FC236}">
                  <a16:creationId xmlns:a16="http://schemas.microsoft.com/office/drawing/2014/main" id="{FE6CBFFC-F5C1-4B61-9414-7BB2C43B2D4B}"/>
                </a:ext>
              </a:extLst>
            </p:cNvPr>
            <p:cNvSpPr>
              <a:spLocks/>
            </p:cNvSpPr>
            <p:nvPr/>
          </p:nvSpPr>
          <p:spPr bwMode="auto">
            <a:xfrm>
              <a:off x="4943" y="2804"/>
              <a:ext cx="25" cy="36"/>
            </a:xfrm>
            <a:custGeom>
              <a:avLst/>
              <a:gdLst>
                <a:gd name="T0" fmla="*/ 0 w 52"/>
                <a:gd name="T1" fmla="*/ 1 h 71"/>
                <a:gd name="T2" fmla="*/ 11 w 52"/>
                <a:gd name="T3" fmla="*/ 36 h 71"/>
                <a:gd name="T4" fmla="*/ 25 w 52"/>
                <a:gd name="T5" fmla="*/ 32 h 71"/>
                <a:gd name="T6" fmla="*/ 11 w 52"/>
                <a:gd name="T7" fmla="*/ 0 h 71"/>
                <a:gd name="T8" fmla="*/ 0 w 52"/>
                <a:gd name="T9" fmla="*/ 1 h 71"/>
                <a:gd name="T10" fmla="*/ 0 w 52"/>
                <a:gd name="T11" fmla="*/ 1 h 71"/>
                <a:gd name="T12" fmla="*/ 0 60000 65536"/>
                <a:gd name="T13" fmla="*/ 0 60000 65536"/>
                <a:gd name="T14" fmla="*/ 0 60000 65536"/>
                <a:gd name="T15" fmla="*/ 0 60000 65536"/>
                <a:gd name="T16" fmla="*/ 0 60000 65536"/>
                <a:gd name="T17" fmla="*/ 0 60000 65536"/>
                <a:gd name="T18" fmla="*/ 0 w 52"/>
                <a:gd name="T19" fmla="*/ 0 h 71"/>
                <a:gd name="T20" fmla="*/ 52 w 52"/>
                <a:gd name="T21" fmla="*/ 71 h 71"/>
              </a:gdLst>
              <a:ahLst/>
              <a:cxnLst>
                <a:cxn ang="T12">
                  <a:pos x="T0" y="T1"/>
                </a:cxn>
                <a:cxn ang="T13">
                  <a:pos x="T2" y="T3"/>
                </a:cxn>
                <a:cxn ang="T14">
                  <a:pos x="T4" y="T5"/>
                </a:cxn>
                <a:cxn ang="T15">
                  <a:pos x="T6" y="T7"/>
                </a:cxn>
                <a:cxn ang="T16">
                  <a:pos x="T8" y="T9"/>
                </a:cxn>
                <a:cxn ang="T17">
                  <a:pos x="T10" y="T11"/>
                </a:cxn>
              </a:cxnLst>
              <a:rect l="T18" t="T19" r="T20" b="T21"/>
              <a:pathLst>
                <a:path w="52" h="71">
                  <a:moveTo>
                    <a:pt x="0" y="1"/>
                  </a:moveTo>
                  <a:lnTo>
                    <a:pt x="23" y="71"/>
                  </a:lnTo>
                  <a:lnTo>
                    <a:pt x="52" y="64"/>
                  </a:lnTo>
                  <a:lnTo>
                    <a:pt x="23" y="0"/>
                  </a:lnTo>
                  <a:lnTo>
                    <a:pt x="0" y="1"/>
                  </a:lnTo>
                  <a:close/>
                </a:path>
              </a:pathLst>
            </a:custGeom>
            <a:solidFill>
              <a:srgbClr val="FA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497" name="Freeform 35">
              <a:extLst>
                <a:ext uri="{FF2B5EF4-FFF2-40B4-BE49-F238E27FC236}">
                  <a16:creationId xmlns:a16="http://schemas.microsoft.com/office/drawing/2014/main" id="{0DB514E9-F449-4611-A7E2-D50A59C406A3}"/>
                </a:ext>
              </a:extLst>
            </p:cNvPr>
            <p:cNvSpPr>
              <a:spLocks/>
            </p:cNvSpPr>
            <p:nvPr/>
          </p:nvSpPr>
          <p:spPr bwMode="auto">
            <a:xfrm>
              <a:off x="4841" y="2794"/>
              <a:ext cx="127" cy="99"/>
            </a:xfrm>
            <a:custGeom>
              <a:avLst/>
              <a:gdLst>
                <a:gd name="T0" fmla="*/ 40 w 254"/>
                <a:gd name="T1" fmla="*/ 4 h 199"/>
                <a:gd name="T2" fmla="*/ 34 w 254"/>
                <a:gd name="T3" fmla="*/ 24 h 199"/>
                <a:gd name="T4" fmla="*/ 33 w 254"/>
                <a:gd name="T5" fmla="*/ 49 h 199"/>
                <a:gd name="T6" fmla="*/ 40 w 254"/>
                <a:gd name="T7" fmla="*/ 60 h 199"/>
                <a:gd name="T8" fmla="*/ 41 w 254"/>
                <a:gd name="T9" fmla="*/ 34 h 199"/>
                <a:gd name="T10" fmla="*/ 49 w 254"/>
                <a:gd name="T11" fmla="*/ 43 h 199"/>
                <a:gd name="T12" fmla="*/ 55 w 254"/>
                <a:gd name="T13" fmla="*/ 43 h 199"/>
                <a:gd name="T14" fmla="*/ 72 w 254"/>
                <a:gd name="T15" fmla="*/ 42 h 199"/>
                <a:gd name="T16" fmla="*/ 69 w 254"/>
                <a:gd name="T17" fmla="*/ 19 h 199"/>
                <a:gd name="T18" fmla="*/ 75 w 254"/>
                <a:gd name="T19" fmla="*/ 13 h 199"/>
                <a:gd name="T20" fmla="*/ 88 w 254"/>
                <a:gd name="T21" fmla="*/ 17 h 199"/>
                <a:gd name="T22" fmla="*/ 96 w 254"/>
                <a:gd name="T23" fmla="*/ 34 h 199"/>
                <a:gd name="T24" fmla="*/ 81 w 254"/>
                <a:gd name="T25" fmla="*/ 33 h 199"/>
                <a:gd name="T26" fmla="*/ 80 w 254"/>
                <a:gd name="T27" fmla="*/ 42 h 199"/>
                <a:gd name="T28" fmla="*/ 95 w 254"/>
                <a:gd name="T29" fmla="*/ 42 h 199"/>
                <a:gd name="T30" fmla="*/ 103 w 254"/>
                <a:gd name="T31" fmla="*/ 47 h 199"/>
                <a:gd name="T32" fmla="*/ 111 w 254"/>
                <a:gd name="T33" fmla="*/ 44 h 199"/>
                <a:gd name="T34" fmla="*/ 119 w 254"/>
                <a:gd name="T35" fmla="*/ 32 h 199"/>
                <a:gd name="T36" fmla="*/ 127 w 254"/>
                <a:gd name="T37" fmla="*/ 49 h 199"/>
                <a:gd name="T38" fmla="*/ 126 w 254"/>
                <a:gd name="T39" fmla="*/ 56 h 199"/>
                <a:gd name="T40" fmla="*/ 115 w 254"/>
                <a:gd name="T41" fmla="*/ 52 h 199"/>
                <a:gd name="T42" fmla="*/ 108 w 254"/>
                <a:gd name="T43" fmla="*/ 59 h 199"/>
                <a:gd name="T44" fmla="*/ 92 w 254"/>
                <a:gd name="T45" fmla="*/ 52 h 199"/>
                <a:gd name="T46" fmla="*/ 82 w 254"/>
                <a:gd name="T47" fmla="*/ 52 h 199"/>
                <a:gd name="T48" fmla="*/ 66 w 254"/>
                <a:gd name="T49" fmla="*/ 68 h 199"/>
                <a:gd name="T50" fmla="*/ 67 w 254"/>
                <a:gd name="T51" fmla="*/ 77 h 199"/>
                <a:gd name="T52" fmla="*/ 50 w 254"/>
                <a:gd name="T53" fmla="*/ 63 h 199"/>
                <a:gd name="T54" fmla="*/ 47 w 254"/>
                <a:gd name="T55" fmla="*/ 85 h 199"/>
                <a:gd name="T56" fmla="*/ 35 w 254"/>
                <a:gd name="T57" fmla="*/ 99 h 199"/>
                <a:gd name="T58" fmla="*/ 0 w 254"/>
                <a:gd name="T59" fmla="*/ 69 h 199"/>
                <a:gd name="T60" fmla="*/ 3 w 254"/>
                <a:gd name="T61" fmla="*/ 46 h 199"/>
                <a:gd name="T62" fmla="*/ 28 w 254"/>
                <a:gd name="T63" fmla="*/ 0 h 199"/>
                <a:gd name="T64" fmla="*/ 40 w 254"/>
                <a:gd name="T65" fmla="*/ 4 h 199"/>
                <a:gd name="T66" fmla="*/ 40 w 254"/>
                <a:gd name="T67" fmla="*/ 4 h 19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54"/>
                <a:gd name="T103" fmla="*/ 0 h 199"/>
                <a:gd name="T104" fmla="*/ 254 w 254"/>
                <a:gd name="T105" fmla="*/ 199 h 19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54" h="199">
                  <a:moveTo>
                    <a:pt x="79" y="9"/>
                  </a:moveTo>
                  <a:lnTo>
                    <a:pt x="68" y="48"/>
                  </a:lnTo>
                  <a:lnTo>
                    <a:pt x="66" y="98"/>
                  </a:lnTo>
                  <a:lnTo>
                    <a:pt x="79" y="121"/>
                  </a:lnTo>
                  <a:lnTo>
                    <a:pt x="82" y="69"/>
                  </a:lnTo>
                  <a:lnTo>
                    <a:pt x="97" y="87"/>
                  </a:lnTo>
                  <a:lnTo>
                    <a:pt x="110" y="87"/>
                  </a:lnTo>
                  <a:lnTo>
                    <a:pt x="144" y="84"/>
                  </a:lnTo>
                  <a:lnTo>
                    <a:pt x="137" y="39"/>
                  </a:lnTo>
                  <a:lnTo>
                    <a:pt x="149" y="27"/>
                  </a:lnTo>
                  <a:lnTo>
                    <a:pt x="175" y="35"/>
                  </a:lnTo>
                  <a:lnTo>
                    <a:pt x="192" y="69"/>
                  </a:lnTo>
                  <a:lnTo>
                    <a:pt x="162" y="66"/>
                  </a:lnTo>
                  <a:lnTo>
                    <a:pt x="160" y="85"/>
                  </a:lnTo>
                  <a:lnTo>
                    <a:pt x="189" y="85"/>
                  </a:lnTo>
                  <a:lnTo>
                    <a:pt x="205" y="94"/>
                  </a:lnTo>
                  <a:lnTo>
                    <a:pt x="221" y="89"/>
                  </a:lnTo>
                  <a:lnTo>
                    <a:pt x="238" y="64"/>
                  </a:lnTo>
                  <a:lnTo>
                    <a:pt x="254" y="98"/>
                  </a:lnTo>
                  <a:lnTo>
                    <a:pt x="252" y="113"/>
                  </a:lnTo>
                  <a:lnTo>
                    <a:pt x="230" y="105"/>
                  </a:lnTo>
                  <a:lnTo>
                    <a:pt x="215" y="119"/>
                  </a:lnTo>
                  <a:lnTo>
                    <a:pt x="183" y="105"/>
                  </a:lnTo>
                  <a:lnTo>
                    <a:pt x="163" y="105"/>
                  </a:lnTo>
                  <a:lnTo>
                    <a:pt x="131" y="136"/>
                  </a:lnTo>
                  <a:lnTo>
                    <a:pt x="134" y="155"/>
                  </a:lnTo>
                  <a:lnTo>
                    <a:pt x="100" y="126"/>
                  </a:lnTo>
                  <a:lnTo>
                    <a:pt x="94" y="170"/>
                  </a:lnTo>
                  <a:lnTo>
                    <a:pt x="69" y="199"/>
                  </a:lnTo>
                  <a:lnTo>
                    <a:pt x="0" y="139"/>
                  </a:lnTo>
                  <a:lnTo>
                    <a:pt x="5" y="92"/>
                  </a:lnTo>
                  <a:lnTo>
                    <a:pt x="55" y="0"/>
                  </a:lnTo>
                  <a:lnTo>
                    <a:pt x="79" y="9"/>
                  </a:lnTo>
                  <a:close/>
                </a:path>
              </a:pathLst>
            </a:custGeom>
            <a:solidFill>
              <a:srgbClr val="FA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498" name="Freeform 36">
              <a:extLst>
                <a:ext uri="{FF2B5EF4-FFF2-40B4-BE49-F238E27FC236}">
                  <a16:creationId xmlns:a16="http://schemas.microsoft.com/office/drawing/2014/main" id="{37A5BD13-C94E-4984-9261-51731B67A187}"/>
                </a:ext>
              </a:extLst>
            </p:cNvPr>
            <p:cNvSpPr>
              <a:spLocks/>
            </p:cNvSpPr>
            <p:nvPr/>
          </p:nvSpPr>
          <p:spPr bwMode="auto">
            <a:xfrm>
              <a:off x="4833" y="2657"/>
              <a:ext cx="199" cy="186"/>
            </a:xfrm>
            <a:custGeom>
              <a:avLst/>
              <a:gdLst>
                <a:gd name="T0" fmla="*/ 16 w 396"/>
                <a:gd name="T1" fmla="*/ 91 h 372"/>
                <a:gd name="T2" fmla="*/ 15 w 396"/>
                <a:gd name="T3" fmla="*/ 99 h 372"/>
                <a:gd name="T4" fmla="*/ 2 w 396"/>
                <a:gd name="T5" fmla="*/ 119 h 372"/>
                <a:gd name="T6" fmla="*/ 0 w 396"/>
                <a:gd name="T7" fmla="*/ 186 h 372"/>
                <a:gd name="T8" fmla="*/ 12 w 396"/>
                <a:gd name="T9" fmla="*/ 181 h 372"/>
                <a:gd name="T10" fmla="*/ 24 w 396"/>
                <a:gd name="T11" fmla="*/ 172 h 372"/>
                <a:gd name="T12" fmla="*/ 35 w 396"/>
                <a:gd name="T13" fmla="*/ 150 h 372"/>
                <a:gd name="T14" fmla="*/ 37 w 396"/>
                <a:gd name="T15" fmla="*/ 109 h 372"/>
                <a:gd name="T16" fmla="*/ 50 w 396"/>
                <a:gd name="T17" fmla="*/ 107 h 372"/>
                <a:gd name="T18" fmla="*/ 69 w 396"/>
                <a:gd name="T19" fmla="*/ 112 h 372"/>
                <a:gd name="T20" fmla="*/ 97 w 396"/>
                <a:gd name="T21" fmla="*/ 119 h 372"/>
                <a:gd name="T22" fmla="*/ 131 w 396"/>
                <a:gd name="T23" fmla="*/ 129 h 372"/>
                <a:gd name="T24" fmla="*/ 160 w 396"/>
                <a:gd name="T25" fmla="*/ 136 h 372"/>
                <a:gd name="T26" fmla="*/ 180 w 396"/>
                <a:gd name="T27" fmla="*/ 145 h 372"/>
                <a:gd name="T28" fmla="*/ 199 w 396"/>
                <a:gd name="T29" fmla="*/ 146 h 372"/>
                <a:gd name="T30" fmla="*/ 196 w 396"/>
                <a:gd name="T31" fmla="*/ 129 h 372"/>
                <a:gd name="T32" fmla="*/ 191 w 396"/>
                <a:gd name="T33" fmla="*/ 45 h 372"/>
                <a:gd name="T34" fmla="*/ 189 w 396"/>
                <a:gd name="T35" fmla="*/ 36 h 372"/>
                <a:gd name="T36" fmla="*/ 176 w 396"/>
                <a:gd name="T37" fmla="*/ 19 h 372"/>
                <a:gd name="T38" fmla="*/ 144 w 396"/>
                <a:gd name="T39" fmla="*/ 1 h 372"/>
                <a:gd name="T40" fmla="*/ 114 w 396"/>
                <a:gd name="T41" fmla="*/ 0 h 372"/>
                <a:gd name="T42" fmla="*/ 93 w 396"/>
                <a:gd name="T43" fmla="*/ 0 h 372"/>
                <a:gd name="T44" fmla="*/ 74 w 396"/>
                <a:gd name="T45" fmla="*/ 3 h 372"/>
                <a:gd name="T46" fmla="*/ 56 w 396"/>
                <a:gd name="T47" fmla="*/ 13 h 372"/>
                <a:gd name="T48" fmla="*/ 38 w 396"/>
                <a:gd name="T49" fmla="*/ 30 h 372"/>
                <a:gd name="T50" fmla="*/ 16 w 396"/>
                <a:gd name="T51" fmla="*/ 91 h 372"/>
                <a:gd name="T52" fmla="*/ 16 w 396"/>
                <a:gd name="T53" fmla="*/ 91 h 37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96"/>
                <a:gd name="T82" fmla="*/ 0 h 372"/>
                <a:gd name="T83" fmla="*/ 396 w 396"/>
                <a:gd name="T84" fmla="*/ 372 h 37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96" h="372">
                  <a:moveTo>
                    <a:pt x="32" y="182"/>
                  </a:moveTo>
                  <a:lnTo>
                    <a:pt x="30" y="198"/>
                  </a:lnTo>
                  <a:lnTo>
                    <a:pt x="4" y="237"/>
                  </a:lnTo>
                  <a:lnTo>
                    <a:pt x="0" y="372"/>
                  </a:lnTo>
                  <a:lnTo>
                    <a:pt x="24" y="361"/>
                  </a:lnTo>
                  <a:lnTo>
                    <a:pt x="48" y="343"/>
                  </a:lnTo>
                  <a:lnTo>
                    <a:pt x="69" y="300"/>
                  </a:lnTo>
                  <a:lnTo>
                    <a:pt x="74" y="217"/>
                  </a:lnTo>
                  <a:lnTo>
                    <a:pt x="100" y="214"/>
                  </a:lnTo>
                  <a:lnTo>
                    <a:pt x="137" y="224"/>
                  </a:lnTo>
                  <a:lnTo>
                    <a:pt x="194" y="238"/>
                  </a:lnTo>
                  <a:lnTo>
                    <a:pt x="260" y="258"/>
                  </a:lnTo>
                  <a:lnTo>
                    <a:pt x="318" y="272"/>
                  </a:lnTo>
                  <a:lnTo>
                    <a:pt x="359" y="290"/>
                  </a:lnTo>
                  <a:lnTo>
                    <a:pt x="396" y="292"/>
                  </a:lnTo>
                  <a:lnTo>
                    <a:pt x="390" y="258"/>
                  </a:lnTo>
                  <a:lnTo>
                    <a:pt x="380" y="89"/>
                  </a:lnTo>
                  <a:lnTo>
                    <a:pt x="377" y="72"/>
                  </a:lnTo>
                  <a:lnTo>
                    <a:pt x="351" y="38"/>
                  </a:lnTo>
                  <a:lnTo>
                    <a:pt x="286" y="2"/>
                  </a:lnTo>
                  <a:lnTo>
                    <a:pt x="226" y="0"/>
                  </a:lnTo>
                  <a:lnTo>
                    <a:pt x="186" y="0"/>
                  </a:lnTo>
                  <a:lnTo>
                    <a:pt x="147" y="5"/>
                  </a:lnTo>
                  <a:lnTo>
                    <a:pt x="111" y="26"/>
                  </a:lnTo>
                  <a:lnTo>
                    <a:pt x="76" y="59"/>
                  </a:lnTo>
                  <a:lnTo>
                    <a:pt x="32" y="182"/>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499" name="Freeform 37">
              <a:extLst>
                <a:ext uri="{FF2B5EF4-FFF2-40B4-BE49-F238E27FC236}">
                  <a16:creationId xmlns:a16="http://schemas.microsoft.com/office/drawing/2014/main" id="{DD714161-263E-4335-B09F-08A97C83F8B2}"/>
                </a:ext>
              </a:extLst>
            </p:cNvPr>
            <p:cNvSpPr>
              <a:spLocks/>
            </p:cNvSpPr>
            <p:nvPr/>
          </p:nvSpPr>
          <p:spPr bwMode="auto">
            <a:xfrm>
              <a:off x="4912" y="2656"/>
              <a:ext cx="103" cy="142"/>
            </a:xfrm>
            <a:custGeom>
              <a:avLst/>
              <a:gdLst>
                <a:gd name="T0" fmla="*/ 0 w 205"/>
                <a:gd name="T1" fmla="*/ 2 h 283"/>
                <a:gd name="T2" fmla="*/ 22 w 205"/>
                <a:gd name="T3" fmla="*/ 7 h 283"/>
                <a:gd name="T4" fmla="*/ 56 w 205"/>
                <a:gd name="T5" fmla="*/ 10 h 283"/>
                <a:gd name="T6" fmla="*/ 11 w 205"/>
                <a:gd name="T7" fmla="*/ 13 h 283"/>
                <a:gd name="T8" fmla="*/ 43 w 205"/>
                <a:gd name="T9" fmla="*/ 20 h 283"/>
                <a:gd name="T10" fmla="*/ 63 w 205"/>
                <a:gd name="T11" fmla="*/ 37 h 283"/>
                <a:gd name="T12" fmla="*/ 68 w 205"/>
                <a:gd name="T13" fmla="*/ 53 h 283"/>
                <a:gd name="T14" fmla="*/ 62 w 205"/>
                <a:gd name="T15" fmla="*/ 88 h 283"/>
                <a:gd name="T16" fmla="*/ 4 w 205"/>
                <a:gd name="T17" fmla="*/ 101 h 283"/>
                <a:gd name="T18" fmla="*/ 76 w 205"/>
                <a:gd name="T19" fmla="*/ 98 h 283"/>
                <a:gd name="T20" fmla="*/ 57 w 205"/>
                <a:gd name="T21" fmla="*/ 106 h 283"/>
                <a:gd name="T22" fmla="*/ 34 w 205"/>
                <a:gd name="T23" fmla="*/ 108 h 283"/>
                <a:gd name="T24" fmla="*/ 63 w 205"/>
                <a:gd name="T25" fmla="*/ 122 h 283"/>
                <a:gd name="T26" fmla="*/ 78 w 205"/>
                <a:gd name="T27" fmla="*/ 135 h 283"/>
                <a:gd name="T28" fmla="*/ 97 w 205"/>
                <a:gd name="T29" fmla="*/ 142 h 283"/>
                <a:gd name="T30" fmla="*/ 84 w 205"/>
                <a:gd name="T31" fmla="*/ 119 h 283"/>
                <a:gd name="T32" fmla="*/ 71 w 205"/>
                <a:gd name="T33" fmla="*/ 107 h 283"/>
                <a:gd name="T34" fmla="*/ 90 w 205"/>
                <a:gd name="T35" fmla="*/ 106 h 283"/>
                <a:gd name="T36" fmla="*/ 75 w 205"/>
                <a:gd name="T37" fmla="*/ 87 h 283"/>
                <a:gd name="T38" fmla="*/ 84 w 205"/>
                <a:gd name="T39" fmla="*/ 58 h 283"/>
                <a:gd name="T40" fmla="*/ 80 w 205"/>
                <a:gd name="T41" fmla="*/ 41 h 283"/>
                <a:gd name="T42" fmla="*/ 71 w 205"/>
                <a:gd name="T43" fmla="*/ 17 h 283"/>
                <a:gd name="T44" fmla="*/ 78 w 205"/>
                <a:gd name="T45" fmla="*/ 20 h 283"/>
                <a:gd name="T46" fmla="*/ 87 w 205"/>
                <a:gd name="T47" fmla="*/ 28 h 283"/>
                <a:gd name="T48" fmla="*/ 103 w 205"/>
                <a:gd name="T49" fmla="*/ 45 h 283"/>
                <a:gd name="T50" fmla="*/ 89 w 205"/>
                <a:gd name="T51" fmla="*/ 16 h 283"/>
                <a:gd name="T52" fmla="*/ 71 w 205"/>
                <a:gd name="T53" fmla="*/ 3 h 283"/>
                <a:gd name="T54" fmla="*/ 47 w 205"/>
                <a:gd name="T55" fmla="*/ 0 h 283"/>
                <a:gd name="T56" fmla="*/ 30 w 205"/>
                <a:gd name="T57" fmla="*/ 0 h 283"/>
                <a:gd name="T58" fmla="*/ 0 w 205"/>
                <a:gd name="T59" fmla="*/ 2 h 283"/>
                <a:gd name="T60" fmla="*/ 0 w 205"/>
                <a:gd name="T61" fmla="*/ 2 h 28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05"/>
                <a:gd name="T94" fmla="*/ 0 h 283"/>
                <a:gd name="T95" fmla="*/ 205 w 205"/>
                <a:gd name="T96" fmla="*/ 283 h 28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05" h="283">
                  <a:moveTo>
                    <a:pt x="0" y="3"/>
                  </a:moveTo>
                  <a:lnTo>
                    <a:pt x="43" y="14"/>
                  </a:lnTo>
                  <a:lnTo>
                    <a:pt x="111" y="19"/>
                  </a:lnTo>
                  <a:lnTo>
                    <a:pt x="22" y="26"/>
                  </a:lnTo>
                  <a:lnTo>
                    <a:pt x="85" y="40"/>
                  </a:lnTo>
                  <a:lnTo>
                    <a:pt x="126" y="73"/>
                  </a:lnTo>
                  <a:lnTo>
                    <a:pt x="135" y="105"/>
                  </a:lnTo>
                  <a:lnTo>
                    <a:pt x="123" y="176"/>
                  </a:lnTo>
                  <a:lnTo>
                    <a:pt x="8" y="202"/>
                  </a:lnTo>
                  <a:lnTo>
                    <a:pt x="152" y="195"/>
                  </a:lnTo>
                  <a:lnTo>
                    <a:pt x="113" y="212"/>
                  </a:lnTo>
                  <a:lnTo>
                    <a:pt x="67" y="216"/>
                  </a:lnTo>
                  <a:lnTo>
                    <a:pt x="126" y="244"/>
                  </a:lnTo>
                  <a:lnTo>
                    <a:pt x="156" y="270"/>
                  </a:lnTo>
                  <a:lnTo>
                    <a:pt x="194" y="283"/>
                  </a:lnTo>
                  <a:lnTo>
                    <a:pt x="168" y="238"/>
                  </a:lnTo>
                  <a:lnTo>
                    <a:pt x="142" y="213"/>
                  </a:lnTo>
                  <a:lnTo>
                    <a:pt x="179" y="212"/>
                  </a:lnTo>
                  <a:lnTo>
                    <a:pt x="150" y="174"/>
                  </a:lnTo>
                  <a:lnTo>
                    <a:pt x="168" y="116"/>
                  </a:lnTo>
                  <a:lnTo>
                    <a:pt x="160" y="81"/>
                  </a:lnTo>
                  <a:lnTo>
                    <a:pt x="142" y="34"/>
                  </a:lnTo>
                  <a:lnTo>
                    <a:pt x="156" y="40"/>
                  </a:lnTo>
                  <a:lnTo>
                    <a:pt x="173" y="55"/>
                  </a:lnTo>
                  <a:lnTo>
                    <a:pt x="205" y="89"/>
                  </a:lnTo>
                  <a:lnTo>
                    <a:pt x="178" y="31"/>
                  </a:lnTo>
                  <a:lnTo>
                    <a:pt x="142" y="5"/>
                  </a:lnTo>
                  <a:lnTo>
                    <a:pt x="93" y="0"/>
                  </a:lnTo>
                  <a:lnTo>
                    <a:pt x="59" y="0"/>
                  </a:lnTo>
                  <a:lnTo>
                    <a:pt x="0" y="3"/>
                  </a:lnTo>
                  <a:close/>
                </a:path>
              </a:pathLst>
            </a:custGeom>
            <a:solidFill>
              <a:srgbClr val="00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00" name="Freeform 38">
              <a:extLst>
                <a:ext uri="{FF2B5EF4-FFF2-40B4-BE49-F238E27FC236}">
                  <a16:creationId xmlns:a16="http://schemas.microsoft.com/office/drawing/2014/main" id="{DB579FCC-0C4F-428C-90D4-0C82C1014D4D}"/>
                </a:ext>
              </a:extLst>
            </p:cNvPr>
            <p:cNvSpPr>
              <a:spLocks/>
            </p:cNvSpPr>
            <p:nvPr/>
          </p:nvSpPr>
          <p:spPr bwMode="auto">
            <a:xfrm>
              <a:off x="4951" y="2668"/>
              <a:ext cx="48" cy="20"/>
            </a:xfrm>
            <a:custGeom>
              <a:avLst/>
              <a:gdLst>
                <a:gd name="T0" fmla="*/ 0 w 95"/>
                <a:gd name="T1" fmla="*/ 1 h 41"/>
                <a:gd name="T2" fmla="*/ 19 w 95"/>
                <a:gd name="T3" fmla="*/ 0 h 41"/>
                <a:gd name="T4" fmla="*/ 33 w 95"/>
                <a:gd name="T5" fmla="*/ 4 h 41"/>
                <a:gd name="T6" fmla="*/ 43 w 95"/>
                <a:gd name="T7" fmla="*/ 10 h 41"/>
                <a:gd name="T8" fmla="*/ 48 w 95"/>
                <a:gd name="T9" fmla="*/ 20 h 41"/>
                <a:gd name="T10" fmla="*/ 31 w 95"/>
                <a:gd name="T11" fmla="*/ 15 h 41"/>
                <a:gd name="T12" fmla="*/ 16 w 95"/>
                <a:gd name="T13" fmla="*/ 8 h 41"/>
                <a:gd name="T14" fmla="*/ 0 w 95"/>
                <a:gd name="T15" fmla="*/ 1 h 41"/>
                <a:gd name="T16" fmla="*/ 0 w 95"/>
                <a:gd name="T17" fmla="*/ 1 h 4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5"/>
                <a:gd name="T28" fmla="*/ 0 h 41"/>
                <a:gd name="T29" fmla="*/ 95 w 95"/>
                <a:gd name="T30" fmla="*/ 41 h 4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5" h="41">
                  <a:moveTo>
                    <a:pt x="0" y="2"/>
                  </a:moveTo>
                  <a:lnTo>
                    <a:pt x="37" y="0"/>
                  </a:lnTo>
                  <a:lnTo>
                    <a:pt x="65" y="9"/>
                  </a:lnTo>
                  <a:lnTo>
                    <a:pt x="86" y="20"/>
                  </a:lnTo>
                  <a:lnTo>
                    <a:pt x="95" y="41"/>
                  </a:lnTo>
                  <a:lnTo>
                    <a:pt x="61" y="31"/>
                  </a:lnTo>
                  <a:lnTo>
                    <a:pt x="32" y="17"/>
                  </a:lnTo>
                  <a:lnTo>
                    <a:pt x="0" y="2"/>
                  </a:lnTo>
                  <a:close/>
                </a:path>
              </a:pathLst>
            </a:custGeom>
            <a:solidFill>
              <a:srgbClr val="A6F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01" name="Freeform 39">
              <a:extLst>
                <a:ext uri="{FF2B5EF4-FFF2-40B4-BE49-F238E27FC236}">
                  <a16:creationId xmlns:a16="http://schemas.microsoft.com/office/drawing/2014/main" id="{AA0F9998-64D2-4A1F-BB9E-0F6DA5C784CA}"/>
                </a:ext>
              </a:extLst>
            </p:cNvPr>
            <p:cNvSpPr>
              <a:spLocks/>
            </p:cNvSpPr>
            <p:nvPr/>
          </p:nvSpPr>
          <p:spPr bwMode="auto">
            <a:xfrm>
              <a:off x="4845" y="2762"/>
              <a:ext cx="14" cy="47"/>
            </a:xfrm>
            <a:custGeom>
              <a:avLst/>
              <a:gdLst>
                <a:gd name="T0" fmla="*/ 5 w 27"/>
                <a:gd name="T1" fmla="*/ 0 h 93"/>
                <a:gd name="T2" fmla="*/ 0 w 27"/>
                <a:gd name="T3" fmla="*/ 21 h 93"/>
                <a:gd name="T4" fmla="*/ 4 w 27"/>
                <a:gd name="T5" fmla="*/ 47 h 93"/>
                <a:gd name="T6" fmla="*/ 14 w 27"/>
                <a:gd name="T7" fmla="*/ 24 h 93"/>
                <a:gd name="T8" fmla="*/ 5 w 27"/>
                <a:gd name="T9" fmla="*/ 0 h 93"/>
                <a:gd name="T10" fmla="*/ 5 w 27"/>
                <a:gd name="T11" fmla="*/ 0 h 93"/>
                <a:gd name="T12" fmla="*/ 0 60000 65536"/>
                <a:gd name="T13" fmla="*/ 0 60000 65536"/>
                <a:gd name="T14" fmla="*/ 0 60000 65536"/>
                <a:gd name="T15" fmla="*/ 0 60000 65536"/>
                <a:gd name="T16" fmla="*/ 0 60000 65536"/>
                <a:gd name="T17" fmla="*/ 0 60000 65536"/>
                <a:gd name="T18" fmla="*/ 0 w 27"/>
                <a:gd name="T19" fmla="*/ 0 h 93"/>
                <a:gd name="T20" fmla="*/ 27 w 27"/>
                <a:gd name="T21" fmla="*/ 93 h 93"/>
              </a:gdLst>
              <a:ahLst/>
              <a:cxnLst>
                <a:cxn ang="T12">
                  <a:pos x="T0" y="T1"/>
                </a:cxn>
                <a:cxn ang="T13">
                  <a:pos x="T2" y="T3"/>
                </a:cxn>
                <a:cxn ang="T14">
                  <a:pos x="T4" y="T5"/>
                </a:cxn>
                <a:cxn ang="T15">
                  <a:pos x="T6" y="T7"/>
                </a:cxn>
                <a:cxn ang="T16">
                  <a:pos x="T8" y="T9"/>
                </a:cxn>
                <a:cxn ang="T17">
                  <a:pos x="T10" y="T11"/>
                </a:cxn>
              </a:cxnLst>
              <a:rect l="T18" t="T19" r="T20" b="T21"/>
              <a:pathLst>
                <a:path w="27" h="93">
                  <a:moveTo>
                    <a:pt x="10" y="0"/>
                  </a:moveTo>
                  <a:lnTo>
                    <a:pt x="0" y="42"/>
                  </a:lnTo>
                  <a:lnTo>
                    <a:pt x="8" y="93"/>
                  </a:lnTo>
                  <a:lnTo>
                    <a:pt x="27" y="48"/>
                  </a:lnTo>
                  <a:lnTo>
                    <a:pt x="10" y="0"/>
                  </a:lnTo>
                  <a:close/>
                </a:path>
              </a:pathLst>
            </a:custGeom>
            <a:solidFill>
              <a:srgbClr val="00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02" name="Freeform 40">
              <a:extLst>
                <a:ext uri="{FF2B5EF4-FFF2-40B4-BE49-F238E27FC236}">
                  <a16:creationId xmlns:a16="http://schemas.microsoft.com/office/drawing/2014/main" id="{95DCD2CE-900F-4364-9B13-5E9276287373}"/>
                </a:ext>
              </a:extLst>
            </p:cNvPr>
            <p:cNvSpPr>
              <a:spLocks/>
            </p:cNvSpPr>
            <p:nvPr/>
          </p:nvSpPr>
          <p:spPr bwMode="auto">
            <a:xfrm>
              <a:off x="4937" y="2758"/>
              <a:ext cx="48" cy="29"/>
            </a:xfrm>
            <a:custGeom>
              <a:avLst/>
              <a:gdLst>
                <a:gd name="T0" fmla="*/ 20 w 97"/>
                <a:gd name="T1" fmla="*/ 4 h 58"/>
                <a:gd name="T2" fmla="*/ 48 w 97"/>
                <a:gd name="T3" fmla="*/ 29 h 58"/>
                <a:gd name="T4" fmla="*/ 13 w 97"/>
                <a:gd name="T5" fmla="*/ 22 h 58"/>
                <a:gd name="T6" fmla="*/ 0 w 97"/>
                <a:gd name="T7" fmla="*/ 0 h 58"/>
                <a:gd name="T8" fmla="*/ 20 w 97"/>
                <a:gd name="T9" fmla="*/ 4 h 58"/>
                <a:gd name="T10" fmla="*/ 20 w 97"/>
                <a:gd name="T11" fmla="*/ 4 h 58"/>
                <a:gd name="T12" fmla="*/ 0 60000 65536"/>
                <a:gd name="T13" fmla="*/ 0 60000 65536"/>
                <a:gd name="T14" fmla="*/ 0 60000 65536"/>
                <a:gd name="T15" fmla="*/ 0 60000 65536"/>
                <a:gd name="T16" fmla="*/ 0 60000 65536"/>
                <a:gd name="T17" fmla="*/ 0 60000 65536"/>
                <a:gd name="T18" fmla="*/ 0 w 97"/>
                <a:gd name="T19" fmla="*/ 0 h 58"/>
                <a:gd name="T20" fmla="*/ 97 w 97"/>
                <a:gd name="T21" fmla="*/ 58 h 58"/>
              </a:gdLst>
              <a:ahLst/>
              <a:cxnLst>
                <a:cxn ang="T12">
                  <a:pos x="T0" y="T1"/>
                </a:cxn>
                <a:cxn ang="T13">
                  <a:pos x="T2" y="T3"/>
                </a:cxn>
                <a:cxn ang="T14">
                  <a:pos x="T4" y="T5"/>
                </a:cxn>
                <a:cxn ang="T15">
                  <a:pos x="T6" y="T7"/>
                </a:cxn>
                <a:cxn ang="T16">
                  <a:pos x="T8" y="T9"/>
                </a:cxn>
                <a:cxn ang="T17">
                  <a:pos x="T10" y="T11"/>
                </a:cxn>
              </a:cxnLst>
              <a:rect l="T18" t="T19" r="T20" b="T21"/>
              <a:pathLst>
                <a:path w="97" h="58">
                  <a:moveTo>
                    <a:pt x="40" y="8"/>
                  </a:moveTo>
                  <a:lnTo>
                    <a:pt x="97" y="58"/>
                  </a:lnTo>
                  <a:lnTo>
                    <a:pt x="27" y="43"/>
                  </a:lnTo>
                  <a:lnTo>
                    <a:pt x="0" y="0"/>
                  </a:lnTo>
                  <a:lnTo>
                    <a:pt x="40" y="8"/>
                  </a:lnTo>
                  <a:close/>
                </a:path>
              </a:pathLst>
            </a:custGeom>
            <a:solidFill>
              <a:srgbClr val="A6F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03" name="Freeform 41">
              <a:extLst>
                <a:ext uri="{FF2B5EF4-FFF2-40B4-BE49-F238E27FC236}">
                  <a16:creationId xmlns:a16="http://schemas.microsoft.com/office/drawing/2014/main" id="{632F4BF1-5CBD-41A4-BE38-0AF10774E7D7}"/>
                </a:ext>
              </a:extLst>
            </p:cNvPr>
            <p:cNvSpPr>
              <a:spLocks/>
            </p:cNvSpPr>
            <p:nvPr/>
          </p:nvSpPr>
          <p:spPr bwMode="auto">
            <a:xfrm>
              <a:off x="4895" y="2791"/>
              <a:ext cx="63" cy="21"/>
            </a:xfrm>
            <a:custGeom>
              <a:avLst/>
              <a:gdLst>
                <a:gd name="T0" fmla="*/ 63 w 126"/>
                <a:gd name="T1" fmla="*/ 21 h 42"/>
                <a:gd name="T2" fmla="*/ 48 w 126"/>
                <a:gd name="T3" fmla="*/ 10 h 42"/>
                <a:gd name="T4" fmla="*/ 37 w 126"/>
                <a:gd name="T5" fmla="*/ 8 h 42"/>
                <a:gd name="T6" fmla="*/ 28 w 126"/>
                <a:gd name="T7" fmla="*/ 0 h 42"/>
                <a:gd name="T8" fmla="*/ 12 w 126"/>
                <a:gd name="T9" fmla="*/ 0 h 42"/>
                <a:gd name="T10" fmla="*/ 0 w 126"/>
                <a:gd name="T11" fmla="*/ 0 h 42"/>
                <a:gd name="T12" fmla="*/ 63 w 126"/>
                <a:gd name="T13" fmla="*/ 21 h 42"/>
                <a:gd name="T14" fmla="*/ 63 w 126"/>
                <a:gd name="T15" fmla="*/ 21 h 42"/>
                <a:gd name="T16" fmla="*/ 0 60000 65536"/>
                <a:gd name="T17" fmla="*/ 0 60000 65536"/>
                <a:gd name="T18" fmla="*/ 0 60000 65536"/>
                <a:gd name="T19" fmla="*/ 0 60000 65536"/>
                <a:gd name="T20" fmla="*/ 0 60000 65536"/>
                <a:gd name="T21" fmla="*/ 0 60000 65536"/>
                <a:gd name="T22" fmla="*/ 0 60000 65536"/>
                <a:gd name="T23" fmla="*/ 0 60000 65536"/>
                <a:gd name="T24" fmla="*/ 0 w 126"/>
                <a:gd name="T25" fmla="*/ 0 h 42"/>
                <a:gd name="T26" fmla="*/ 126 w 126"/>
                <a:gd name="T27" fmla="*/ 42 h 4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6" h="42">
                  <a:moveTo>
                    <a:pt x="126" y="42"/>
                  </a:moveTo>
                  <a:lnTo>
                    <a:pt x="95" y="20"/>
                  </a:lnTo>
                  <a:lnTo>
                    <a:pt x="74" y="15"/>
                  </a:lnTo>
                  <a:lnTo>
                    <a:pt x="56" y="0"/>
                  </a:lnTo>
                  <a:lnTo>
                    <a:pt x="24" y="0"/>
                  </a:lnTo>
                  <a:lnTo>
                    <a:pt x="0" y="0"/>
                  </a:lnTo>
                  <a:lnTo>
                    <a:pt x="126" y="42"/>
                  </a:lnTo>
                  <a:close/>
                </a:path>
              </a:pathLst>
            </a:custGeom>
            <a:solidFill>
              <a:srgbClr val="F79D9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04" name="Freeform 42">
              <a:extLst>
                <a:ext uri="{FF2B5EF4-FFF2-40B4-BE49-F238E27FC236}">
                  <a16:creationId xmlns:a16="http://schemas.microsoft.com/office/drawing/2014/main" id="{40F07782-B3EA-4606-A995-D137D5D5DD86}"/>
                </a:ext>
              </a:extLst>
            </p:cNvPr>
            <p:cNvSpPr>
              <a:spLocks/>
            </p:cNvSpPr>
            <p:nvPr/>
          </p:nvSpPr>
          <p:spPr bwMode="auto">
            <a:xfrm>
              <a:off x="4866" y="2758"/>
              <a:ext cx="143" cy="84"/>
            </a:xfrm>
            <a:custGeom>
              <a:avLst/>
              <a:gdLst>
                <a:gd name="T0" fmla="*/ 29 w 285"/>
                <a:gd name="T1" fmla="*/ 31 h 166"/>
                <a:gd name="T2" fmla="*/ 24 w 285"/>
                <a:gd name="T3" fmla="*/ 32 h 166"/>
                <a:gd name="T4" fmla="*/ 15 w 285"/>
                <a:gd name="T5" fmla="*/ 41 h 166"/>
                <a:gd name="T6" fmla="*/ 7 w 285"/>
                <a:gd name="T7" fmla="*/ 61 h 166"/>
                <a:gd name="T8" fmla="*/ 0 w 285"/>
                <a:gd name="T9" fmla="*/ 38 h 166"/>
                <a:gd name="T10" fmla="*/ 3 w 285"/>
                <a:gd name="T11" fmla="*/ 0 h 166"/>
                <a:gd name="T12" fmla="*/ 24 w 285"/>
                <a:gd name="T13" fmla="*/ 7 h 166"/>
                <a:gd name="T14" fmla="*/ 61 w 285"/>
                <a:gd name="T15" fmla="*/ 14 h 166"/>
                <a:gd name="T16" fmla="*/ 88 w 285"/>
                <a:gd name="T17" fmla="*/ 23 h 166"/>
                <a:gd name="T18" fmla="*/ 138 w 285"/>
                <a:gd name="T19" fmla="*/ 36 h 166"/>
                <a:gd name="T20" fmla="*/ 143 w 285"/>
                <a:gd name="T21" fmla="*/ 56 h 166"/>
                <a:gd name="T22" fmla="*/ 134 w 285"/>
                <a:gd name="T23" fmla="*/ 72 h 166"/>
                <a:gd name="T24" fmla="*/ 127 w 285"/>
                <a:gd name="T25" fmla="*/ 84 h 166"/>
                <a:gd name="T26" fmla="*/ 121 w 285"/>
                <a:gd name="T27" fmla="*/ 73 h 166"/>
                <a:gd name="T28" fmla="*/ 122 w 285"/>
                <a:gd name="T29" fmla="*/ 52 h 166"/>
                <a:gd name="T30" fmla="*/ 120 w 285"/>
                <a:gd name="T31" fmla="*/ 44 h 166"/>
                <a:gd name="T32" fmla="*/ 109 w 285"/>
                <a:gd name="T33" fmla="*/ 43 h 166"/>
                <a:gd name="T34" fmla="*/ 99 w 285"/>
                <a:gd name="T35" fmla="*/ 49 h 166"/>
                <a:gd name="T36" fmla="*/ 109 w 285"/>
                <a:gd name="T37" fmla="*/ 64 h 166"/>
                <a:gd name="T38" fmla="*/ 97 w 285"/>
                <a:gd name="T39" fmla="*/ 60 h 166"/>
                <a:gd name="T40" fmla="*/ 91 w 285"/>
                <a:gd name="T41" fmla="*/ 58 h 166"/>
                <a:gd name="T42" fmla="*/ 92 w 285"/>
                <a:gd name="T43" fmla="*/ 54 h 166"/>
                <a:gd name="T44" fmla="*/ 29 w 285"/>
                <a:gd name="T45" fmla="*/ 31 h 166"/>
                <a:gd name="T46" fmla="*/ 29 w 285"/>
                <a:gd name="T47" fmla="*/ 31 h 16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285"/>
                <a:gd name="T73" fmla="*/ 0 h 166"/>
                <a:gd name="T74" fmla="*/ 285 w 285"/>
                <a:gd name="T75" fmla="*/ 166 h 16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285" h="166">
                  <a:moveTo>
                    <a:pt x="58" y="61"/>
                  </a:moveTo>
                  <a:lnTo>
                    <a:pt x="47" y="64"/>
                  </a:lnTo>
                  <a:lnTo>
                    <a:pt x="29" y="82"/>
                  </a:lnTo>
                  <a:lnTo>
                    <a:pt x="14" y="121"/>
                  </a:lnTo>
                  <a:lnTo>
                    <a:pt x="0" y="76"/>
                  </a:lnTo>
                  <a:lnTo>
                    <a:pt x="6" y="0"/>
                  </a:lnTo>
                  <a:lnTo>
                    <a:pt x="48" y="14"/>
                  </a:lnTo>
                  <a:lnTo>
                    <a:pt x="121" y="27"/>
                  </a:lnTo>
                  <a:lnTo>
                    <a:pt x="176" y="45"/>
                  </a:lnTo>
                  <a:lnTo>
                    <a:pt x="275" y="72"/>
                  </a:lnTo>
                  <a:lnTo>
                    <a:pt x="285" y="111"/>
                  </a:lnTo>
                  <a:lnTo>
                    <a:pt x="267" y="142"/>
                  </a:lnTo>
                  <a:lnTo>
                    <a:pt x="254" y="166"/>
                  </a:lnTo>
                  <a:lnTo>
                    <a:pt x="241" y="145"/>
                  </a:lnTo>
                  <a:lnTo>
                    <a:pt x="243" y="103"/>
                  </a:lnTo>
                  <a:lnTo>
                    <a:pt x="239" y="87"/>
                  </a:lnTo>
                  <a:lnTo>
                    <a:pt x="217" y="85"/>
                  </a:lnTo>
                  <a:lnTo>
                    <a:pt x="197" y="97"/>
                  </a:lnTo>
                  <a:lnTo>
                    <a:pt x="217" y="127"/>
                  </a:lnTo>
                  <a:lnTo>
                    <a:pt x="194" y="119"/>
                  </a:lnTo>
                  <a:lnTo>
                    <a:pt x="181" y="114"/>
                  </a:lnTo>
                  <a:lnTo>
                    <a:pt x="183" y="106"/>
                  </a:lnTo>
                  <a:lnTo>
                    <a:pt x="58" y="61"/>
                  </a:lnTo>
                  <a:close/>
                </a:path>
              </a:pathLst>
            </a:custGeom>
            <a:solidFill>
              <a:srgbClr val="F79D9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05" name="Freeform 43">
              <a:extLst>
                <a:ext uri="{FF2B5EF4-FFF2-40B4-BE49-F238E27FC236}">
                  <a16:creationId xmlns:a16="http://schemas.microsoft.com/office/drawing/2014/main" id="{911EE184-E114-42D7-ADD3-07A4F12E3049}"/>
                </a:ext>
              </a:extLst>
            </p:cNvPr>
            <p:cNvSpPr>
              <a:spLocks/>
            </p:cNvSpPr>
            <p:nvPr/>
          </p:nvSpPr>
          <p:spPr bwMode="auto">
            <a:xfrm>
              <a:off x="4883" y="2828"/>
              <a:ext cx="110" cy="128"/>
            </a:xfrm>
            <a:custGeom>
              <a:avLst/>
              <a:gdLst>
                <a:gd name="T0" fmla="*/ 0 w 218"/>
                <a:gd name="T1" fmla="*/ 71 h 255"/>
                <a:gd name="T2" fmla="*/ 12 w 218"/>
                <a:gd name="T3" fmla="*/ 51 h 255"/>
                <a:gd name="T4" fmla="*/ 19 w 218"/>
                <a:gd name="T5" fmla="*/ 61 h 255"/>
                <a:gd name="T6" fmla="*/ 17 w 218"/>
                <a:gd name="T7" fmla="*/ 38 h 255"/>
                <a:gd name="T8" fmla="*/ 24 w 218"/>
                <a:gd name="T9" fmla="*/ 36 h 255"/>
                <a:gd name="T10" fmla="*/ 32 w 218"/>
                <a:gd name="T11" fmla="*/ 45 h 255"/>
                <a:gd name="T12" fmla="*/ 42 w 218"/>
                <a:gd name="T13" fmla="*/ 50 h 255"/>
                <a:gd name="T14" fmla="*/ 58 w 218"/>
                <a:gd name="T15" fmla="*/ 51 h 255"/>
                <a:gd name="T16" fmla="*/ 52 w 218"/>
                <a:gd name="T17" fmla="*/ 53 h 255"/>
                <a:gd name="T18" fmla="*/ 37 w 218"/>
                <a:gd name="T19" fmla="*/ 62 h 255"/>
                <a:gd name="T20" fmla="*/ 37 w 218"/>
                <a:gd name="T21" fmla="*/ 72 h 255"/>
                <a:gd name="T22" fmla="*/ 43 w 218"/>
                <a:gd name="T23" fmla="*/ 80 h 255"/>
                <a:gd name="T24" fmla="*/ 53 w 218"/>
                <a:gd name="T25" fmla="*/ 77 h 255"/>
                <a:gd name="T26" fmla="*/ 63 w 218"/>
                <a:gd name="T27" fmla="*/ 70 h 255"/>
                <a:gd name="T28" fmla="*/ 67 w 218"/>
                <a:gd name="T29" fmla="*/ 53 h 255"/>
                <a:gd name="T30" fmla="*/ 72 w 218"/>
                <a:gd name="T31" fmla="*/ 45 h 255"/>
                <a:gd name="T32" fmla="*/ 78 w 218"/>
                <a:gd name="T33" fmla="*/ 51 h 255"/>
                <a:gd name="T34" fmla="*/ 87 w 218"/>
                <a:gd name="T35" fmla="*/ 45 h 255"/>
                <a:gd name="T36" fmla="*/ 95 w 218"/>
                <a:gd name="T37" fmla="*/ 34 h 255"/>
                <a:gd name="T38" fmla="*/ 99 w 218"/>
                <a:gd name="T39" fmla="*/ 24 h 255"/>
                <a:gd name="T40" fmla="*/ 107 w 218"/>
                <a:gd name="T41" fmla="*/ 0 h 255"/>
                <a:gd name="T42" fmla="*/ 110 w 218"/>
                <a:gd name="T43" fmla="*/ 16 h 255"/>
                <a:gd name="T44" fmla="*/ 107 w 218"/>
                <a:gd name="T45" fmla="*/ 38 h 255"/>
                <a:gd name="T46" fmla="*/ 90 w 218"/>
                <a:gd name="T47" fmla="*/ 59 h 255"/>
                <a:gd name="T48" fmla="*/ 63 w 218"/>
                <a:gd name="T49" fmla="*/ 87 h 255"/>
                <a:gd name="T50" fmla="*/ 44 w 218"/>
                <a:gd name="T51" fmla="*/ 128 h 255"/>
                <a:gd name="T52" fmla="*/ 45 w 218"/>
                <a:gd name="T53" fmla="*/ 105 h 255"/>
                <a:gd name="T54" fmla="*/ 27 w 218"/>
                <a:gd name="T55" fmla="*/ 117 h 255"/>
                <a:gd name="T56" fmla="*/ 14 w 218"/>
                <a:gd name="T57" fmla="*/ 100 h 255"/>
                <a:gd name="T58" fmla="*/ 0 w 218"/>
                <a:gd name="T59" fmla="*/ 71 h 255"/>
                <a:gd name="T60" fmla="*/ 0 w 218"/>
                <a:gd name="T61" fmla="*/ 71 h 25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18"/>
                <a:gd name="T94" fmla="*/ 0 h 255"/>
                <a:gd name="T95" fmla="*/ 218 w 218"/>
                <a:gd name="T96" fmla="*/ 255 h 255"/>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18" h="255">
                  <a:moveTo>
                    <a:pt x="0" y="142"/>
                  </a:moveTo>
                  <a:lnTo>
                    <a:pt x="24" y="102"/>
                  </a:lnTo>
                  <a:lnTo>
                    <a:pt x="37" y="121"/>
                  </a:lnTo>
                  <a:lnTo>
                    <a:pt x="34" y="76"/>
                  </a:lnTo>
                  <a:lnTo>
                    <a:pt x="47" y="71"/>
                  </a:lnTo>
                  <a:lnTo>
                    <a:pt x="63" y="89"/>
                  </a:lnTo>
                  <a:lnTo>
                    <a:pt x="84" y="100"/>
                  </a:lnTo>
                  <a:lnTo>
                    <a:pt x="115" y="102"/>
                  </a:lnTo>
                  <a:lnTo>
                    <a:pt x="103" y="106"/>
                  </a:lnTo>
                  <a:lnTo>
                    <a:pt x="74" y="124"/>
                  </a:lnTo>
                  <a:lnTo>
                    <a:pt x="74" y="144"/>
                  </a:lnTo>
                  <a:lnTo>
                    <a:pt x="86" y="160"/>
                  </a:lnTo>
                  <a:lnTo>
                    <a:pt x="105" y="153"/>
                  </a:lnTo>
                  <a:lnTo>
                    <a:pt x="124" y="140"/>
                  </a:lnTo>
                  <a:lnTo>
                    <a:pt x="133" y="106"/>
                  </a:lnTo>
                  <a:lnTo>
                    <a:pt x="142" y="89"/>
                  </a:lnTo>
                  <a:lnTo>
                    <a:pt x="155" y="102"/>
                  </a:lnTo>
                  <a:lnTo>
                    <a:pt x="173" y="89"/>
                  </a:lnTo>
                  <a:lnTo>
                    <a:pt x="188" y="68"/>
                  </a:lnTo>
                  <a:lnTo>
                    <a:pt x="197" y="47"/>
                  </a:lnTo>
                  <a:lnTo>
                    <a:pt x="213" y="0"/>
                  </a:lnTo>
                  <a:lnTo>
                    <a:pt x="218" y="32"/>
                  </a:lnTo>
                  <a:lnTo>
                    <a:pt x="213" y="76"/>
                  </a:lnTo>
                  <a:lnTo>
                    <a:pt x="178" y="118"/>
                  </a:lnTo>
                  <a:lnTo>
                    <a:pt x="124" y="173"/>
                  </a:lnTo>
                  <a:lnTo>
                    <a:pt x="87" y="255"/>
                  </a:lnTo>
                  <a:lnTo>
                    <a:pt x="89" y="210"/>
                  </a:lnTo>
                  <a:lnTo>
                    <a:pt x="53" y="233"/>
                  </a:lnTo>
                  <a:lnTo>
                    <a:pt x="27" y="199"/>
                  </a:lnTo>
                  <a:lnTo>
                    <a:pt x="0" y="142"/>
                  </a:lnTo>
                  <a:close/>
                </a:path>
              </a:pathLst>
            </a:custGeom>
            <a:solidFill>
              <a:srgbClr val="FA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06" name="Freeform 44">
              <a:extLst>
                <a:ext uri="{FF2B5EF4-FFF2-40B4-BE49-F238E27FC236}">
                  <a16:creationId xmlns:a16="http://schemas.microsoft.com/office/drawing/2014/main" id="{C08A0CBA-4B28-43A3-91FC-77856F38796B}"/>
                </a:ext>
              </a:extLst>
            </p:cNvPr>
            <p:cNvSpPr>
              <a:spLocks/>
            </p:cNvSpPr>
            <p:nvPr/>
          </p:nvSpPr>
          <p:spPr bwMode="auto">
            <a:xfrm>
              <a:off x="4441" y="2983"/>
              <a:ext cx="559" cy="344"/>
            </a:xfrm>
            <a:custGeom>
              <a:avLst/>
              <a:gdLst>
                <a:gd name="T0" fmla="*/ 384 w 1118"/>
                <a:gd name="T1" fmla="*/ 41 h 687"/>
                <a:gd name="T2" fmla="*/ 431 w 1118"/>
                <a:gd name="T3" fmla="*/ 125 h 687"/>
                <a:gd name="T4" fmla="*/ 493 w 1118"/>
                <a:gd name="T5" fmla="*/ 152 h 687"/>
                <a:gd name="T6" fmla="*/ 480 w 1118"/>
                <a:gd name="T7" fmla="*/ 118 h 687"/>
                <a:gd name="T8" fmla="*/ 500 w 1118"/>
                <a:gd name="T9" fmla="*/ 91 h 687"/>
                <a:gd name="T10" fmla="*/ 504 w 1118"/>
                <a:gd name="T11" fmla="*/ 80 h 687"/>
                <a:gd name="T12" fmla="*/ 559 w 1118"/>
                <a:gd name="T13" fmla="*/ 150 h 687"/>
                <a:gd name="T14" fmla="*/ 541 w 1118"/>
                <a:gd name="T15" fmla="*/ 152 h 687"/>
                <a:gd name="T16" fmla="*/ 458 w 1118"/>
                <a:gd name="T17" fmla="*/ 216 h 687"/>
                <a:gd name="T18" fmla="*/ 419 w 1118"/>
                <a:gd name="T19" fmla="*/ 260 h 687"/>
                <a:gd name="T20" fmla="*/ 329 w 1118"/>
                <a:gd name="T21" fmla="*/ 321 h 687"/>
                <a:gd name="T22" fmla="*/ 264 w 1118"/>
                <a:gd name="T23" fmla="*/ 344 h 687"/>
                <a:gd name="T24" fmla="*/ 187 w 1118"/>
                <a:gd name="T25" fmla="*/ 316 h 687"/>
                <a:gd name="T26" fmla="*/ 88 w 1118"/>
                <a:gd name="T27" fmla="*/ 270 h 687"/>
                <a:gd name="T28" fmla="*/ 32 w 1118"/>
                <a:gd name="T29" fmla="*/ 253 h 687"/>
                <a:gd name="T30" fmla="*/ 0 w 1118"/>
                <a:gd name="T31" fmla="*/ 230 h 687"/>
                <a:gd name="T32" fmla="*/ 26 w 1118"/>
                <a:gd name="T33" fmla="*/ 195 h 687"/>
                <a:gd name="T34" fmla="*/ 48 w 1118"/>
                <a:gd name="T35" fmla="*/ 195 h 687"/>
                <a:gd name="T36" fmla="*/ 84 w 1118"/>
                <a:gd name="T37" fmla="*/ 201 h 687"/>
                <a:gd name="T38" fmla="*/ 92 w 1118"/>
                <a:gd name="T39" fmla="*/ 219 h 687"/>
                <a:gd name="T40" fmla="*/ 85 w 1118"/>
                <a:gd name="T41" fmla="*/ 232 h 687"/>
                <a:gd name="T42" fmla="*/ 107 w 1118"/>
                <a:gd name="T43" fmla="*/ 241 h 687"/>
                <a:gd name="T44" fmla="*/ 239 w 1118"/>
                <a:gd name="T45" fmla="*/ 236 h 687"/>
                <a:gd name="T46" fmla="*/ 218 w 1118"/>
                <a:gd name="T47" fmla="*/ 253 h 687"/>
                <a:gd name="T48" fmla="*/ 138 w 1118"/>
                <a:gd name="T49" fmla="*/ 266 h 687"/>
                <a:gd name="T50" fmla="*/ 244 w 1118"/>
                <a:gd name="T51" fmla="*/ 279 h 687"/>
                <a:gd name="T52" fmla="*/ 262 w 1118"/>
                <a:gd name="T53" fmla="*/ 295 h 687"/>
                <a:gd name="T54" fmla="*/ 372 w 1118"/>
                <a:gd name="T55" fmla="*/ 240 h 687"/>
                <a:gd name="T56" fmla="*/ 354 w 1118"/>
                <a:gd name="T57" fmla="*/ 209 h 687"/>
                <a:gd name="T58" fmla="*/ 271 w 1118"/>
                <a:gd name="T59" fmla="*/ 221 h 687"/>
                <a:gd name="T60" fmla="*/ 363 w 1118"/>
                <a:gd name="T61" fmla="*/ 164 h 687"/>
                <a:gd name="T62" fmla="*/ 278 w 1118"/>
                <a:gd name="T63" fmla="*/ 126 h 687"/>
                <a:gd name="T64" fmla="*/ 251 w 1118"/>
                <a:gd name="T65" fmla="*/ 111 h 687"/>
                <a:gd name="T66" fmla="*/ 355 w 1118"/>
                <a:gd name="T67" fmla="*/ 115 h 687"/>
                <a:gd name="T68" fmla="*/ 343 w 1118"/>
                <a:gd name="T69" fmla="*/ 31 h 687"/>
                <a:gd name="T70" fmla="*/ 405 w 1118"/>
                <a:gd name="T71" fmla="*/ 0 h 68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118"/>
                <a:gd name="T109" fmla="*/ 0 h 687"/>
                <a:gd name="T110" fmla="*/ 1118 w 1118"/>
                <a:gd name="T111" fmla="*/ 687 h 68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118" h="687">
                  <a:moveTo>
                    <a:pt x="810" y="0"/>
                  </a:moveTo>
                  <a:lnTo>
                    <a:pt x="767" y="81"/>
                  </a:lnTo>
                  <a:lnTo>
                    <a:pt x="788" y="154"/>
                  </a:lnTo>
                  <a:lnTo>
                    <a:pt x="861" y="249"/>
                  </a:lnTo>
                  <a:lnTo>
                    <a:pt x="938" y="293"/>
                  </a:lnTo>
                  <a:lnTo>
                    <a:pt x="985" y="303"/>
                  </a:lnTo>
                  <a:lnTo>
                    <a:pt x="1034" y="285"/>
                  </a:lnTo>
                  <a:lnTo>
                    <a:pt x="959" y="235"/>
                  </a:lnTo>
                  <a:lnTo>
                    <a:pt x="924" y="154"/>
                  </a:lnTo>
                  <a:lnTo>
                    <a:pt x="1000" y="181"/>
                  </a:lnTo>
                  <a:lnTo>
                    <a:pt x="1048" y="209"/>
                  </a:lnTo>
                  <a:lnTo>
                    <a:pt x="1008" y="160"/>
                  </a:lnTo>
                  <a:lnTo>
                    <a:pt x="1081" y="201"/>
                  </a:lnTo>
                  <a:lnTo>
                    <a:pt x="1118" y="299"/>
                  </a:lnTo>
                  <a:lnTo>
                    <a:pt x="1069" y="346"/>
                  </a:lnTo>
                  <a:lnTo>
                    <a:pt x="1081" y="303"/>
                  </a:lnTo>
                  <a:lnTo>
                    <a:pt x="1014" y="343"/>
                  </a:lnTo>
                  <a:lnTo>
                    <a:pt x="916" y="432"/>
                  </a:lnTo>
                  <a:lnTo>
                    <a:pt x="857" y="461"/>
                  </a:lnTo>
                  <a:lnTo>
                    <a:pt x="838" y="519"/>
                  </a:lnTo>
                  <a:lnTo>
                    <a:pt x="791" y="592"/>
                  </a:lnTo>
                  <a:lnTo>
                    <a:pt x="657" y="642"/>
                  </a:lnTo>
                  <a:lnTo>
                    <a:pt x="620" y="683"/>
                  </a:lnTo>
                  <a:lnTo>
                    <a:pt x="527" y="687"/>
                  </a:lnTo>
                  <a:lnTo>
                    <a:pt x="432" y="642"/>
                  </a:lnTo>
                  <a:lnTo>
                    <a:pt x="374" y="632"/>
                  </a:lnTo>
                  <a:lnTo>
                    <a:pt x="267" y="577"/>
                  </a:lnTo>
                  <a:lnTo>
                    <a:pt x="176" y="540"/>
                  </a:lnTo>
                  <a:lnTo>
                    <a:pt x="139" y="518"/>
                  </a:lnTo>
                  <a:lnTo>
                    <a:pt x="63" y="505"/>
                  </a:lnTo>
                  <a:lnTo>
                    <a:pt x="3" y="493"/>
                  </a:lnTo>
                  <a:lnTo>
                    <a:pt x="0" y="459"/>
                  </a:lnTo>
                  <a:lnTo>
                    <a:pt x="5" y="421"/>
                  </a:lnTo>
                  <a:lnTo>
                    <a:pt x="52" y="390"/>
                  </a:lnTo>
                  <a:lnTo>
                    <a:pt x="158" y="343"/>
                  </a:lnTo>
                  <a:lnTo>
                    <a:pt x="95" y="390"/>
                  </a:lnTo>
                  <a:lnTo>
                    <a:pt x="286" y="380"/>
                  </a:lnTo>
                  <a:lnTo>
                    <a:pt x="168" y="401"/>
                  </a:lnTo>
                  <a:lnTo>
                    <a:pt x="113" y="435"/>
                  </a:lnTo>
                  <a:lnTo>
                    <a:pt x="183" y="438"/>
                  </a:lnTo>
                  <a:lnTo>
                    <a:pt x="264" y="435"/>
                  </a:lnTo>
                  <a:lnTo>
                    <a:pt x="170" y="464"/>
                  </a:lnTo>
                  <a:lnTo>
                    <a:pt x="136" y="482"/>
                  </a:lnTo>
                  <a:lnTo>
                    <a:pt x="213" y="482"/>
                  </a:lnTo>
                  <a:lnTo>
                    <a:pt x="330" y="459"/>
                  </a:lnTo>
                  <a:lnTo>
                    <a:pt x="477" y="471"/>
                  </a:lnTo>
                  <a:lnTo>
                    <a:pt x="550" y="468"/>
                  </a:lnTo>
                  <a:lnTo>
                    <a:pt x="435" y="505"/>
                  </a:lnTo>
                  <a:lnTo>
                    <a:pt x="310" y="518"/>
                  </a:lnTo>
                  <a:lnTo>
                    <a:pt x="275" y="532"/>
                  </a:lnTo>
                  <a:lnTo>
                    <a:pt x="414" y="545"/>
                  </a:lnTo>
                  <a:lnTo>
                    <a:pt x="487" y="558"/>
                  </a:lnTo>
                  <a:lnTo>
                    <a:pt x="425" y="584"/>
                  </a:lnTo>
                  <a:lnTo>
                    <a:pt x="524" y="589"/>
                  </a:lnTo>
                  <a:lnTo>
                    <a:pt x="663" y="566"/>
                  </a:lnTo>
                  <a:lnTo>
                    <a:pt x="744" y="479"/>
                  </a:lnTo>
                  <a:lnTo>
                    <a:pt x="615" y="511"/>
                  </a:lnTo>
                  <a:lnTo>
                    <a:pt x="707" y="417"/>
                  </a:lnTo>
                  <a:lnTo>
                    <a:pt x="634" y="435"/>
                  </a:lnTo>
                  <a:lnTo>
                    <a:pt x="542" y="442"/>
                  </a:lnTo>
                  <a:lnTo>
                    <a:pt x="670" y="377"/>
                  </a:lnTo>
                  <a:lnTo>
                    <a:pt x="725" y="328"/>
                  </a:lnTo>
                  <a:lnTo>
                    <a:pt x="675" y="282"/>
                  </a:lnTo>
                  <a:lnTo>
                    <a:pt x="556" y="252"/>
                  </a:lnTo>
                  <a:lnTo>
                    <a:pt x="408" y="256"/>
                  </a:lnTo>
                  <a:lnTo>
                    <a:pt x="501" y="222"/>
                  </a:lnTo>
                  <a:lnTo>
                    <a:pt x="605" y="197"/>
                  </a:lnTo>
                  <a:lnTo>
                    <a:pt x="710" y="230"/>
                  </a:lnTo>
                  <a:lnTo>
                    <a:pt x="678" y="152"/>
                  </a:lnTo>
                  <a:lnTo>
                    <a:pt x="686" y="62"/>
                  </a:lnTo>
                  <a:lnTo>
                    <a:pt x="770" y="10"/>
                  </a:lnTo>
                  <a:lnTo>
                    <a:pt x="810" y="0"/>
                  </a:lnTo>
                  <a:close/>
                </a:path>
              </a:pathLst>
            </a:custGeom>
            <a:solidFill>
              <a:srgbClr val="0000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07" name="Freeform 45">
              <a:extLst>
                <a:ext uri="{FF2B5EF4-FFF2-40B4-BE49-F238E27FC236}">
                  <a16:creationId xmlns:a16="http://schemas.microsoft.com/office/drawing/2014/main" id="{81881965-68DA-4C88-B121-65BC09505E1D}"/>
                </a:ext>
              </a:extLst>
            </p:cNvPr>
            <p:cNvSpPr>
              <a:spLocks/>
            </p:cNvSpPr>
            <p:nvPr/>
          </p:nvSpPr>
          <p:spPr bwMode="auto">
            <a:xfrm>
              <a:off x="4735" y="2853"/>
              <a:ext cx="77" cy="69"/>
            </a:xfrm>
            <a:custGeom>
              <a:avLst/>
              <a:gdLst>
                <a:gd name="T0" fmla="*/ 47 w 155"/>
                <a:gd name="T1" fmla="*/ 18 h 139"/>
                <a:gd name="T2" fmla="*/ 23 w 155"/>
                <a:gd name="T3" fmla="*/ 34 h 139"/>
                <a:gd name="T4" fmla="*/ 12 w 155"/>
                <a:gd name="T5" fmla="*/ 59 h 139"/>
                <a:gd name="T6" fmla="*/ 28 w 155"/>
                <a:gd name="T7" fmla="*/ 68 h 139"/>
                <a:gd name="T8" fmla="*/ 1 w 155"/>
                <a:gd name="T9" fmla="*/ 69 h 139"/>
                <a:gd name="T10" fmla="*/ 0 w 155"/>
                <a:gd name="T11" fmla="*/ 43 h 139"/>
                <a:gd name="T12" fmla="*/ 19 w 155"/>
                <a:gd name="T13" fmla="*/ 22 h 139"/>
                <a:gd name="T14" fmla="*/ 77 w 155"/>
                <a:gd name="T15" fmla="*/ 0 h 139"/>
                <a:gd name="T16" fmla="*/ 47 w 155"/>
                <a:gd name="T17" fmla="*/ 18 h 139"/>
                <a:gd name="T18" fmla="*/ 47 w 155"/>
                <a:gd name="T19" fmla="*/ 18 h 13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5"/>
                <a:gd name="T31" fmla="*/ 0 h 139"/>
                <a:gd name="T32" fmla="*/ 155 w 155"/>
                <a:gd name="T33" fmla="*/ 139 h 13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5" h="139">
                  <a:moveTo>
                    <a:pt x="94" y="37"/>
                  </a:moveTo>
                  <a:lnTo>
                    <a:pt x="47" y="68"/>
                  </a:lnTo>
                  <a:lnTo>
                    <a:pt x="24" y="119"/>
                  </a:lnTo>
                  <a:lnTo>
                    <a:pt x="57" y="136"/>
                  </a:lnTo>
                  <a:lnTo>
                    <a:pt x="3" y="139"/>
                  </a:lnTo>
                  <a:lnTo>
                    <a:pt x="0" y="87"/>
                  </a:lnTo>
                  <a:lnTo>
                    <a:pt x="39" y="45"/>
                  </a:lnTo>
                  <a:lnTo>
                    <a:pt x="155" y="0"/>
                  </a:lnTo>
                  <a:lnTo>
                    <a:pt x="94" y="37"/>
                  </a:lnTo>
                  <a:close/>
                </a:path>
              </a:pathLst>
            </a:custGeom>
            <a:solidFill>
              <a:srgbClr val="6666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08" name="Freeform 46">
              <a:extLst>
                <a:ext uri="{FF2B5EF4-FFF2-40B4-BE49-F238E27FC236}">
                  <a16:creationId xmlns:a16="http://schemas.microsoft.com/office/drawing/2014/main" id="{5F7F56C9-1A82-4A2A-B463-C97B19995DB3}"/>
                </a:ext>
              </a:extLst>
            </p:cNvPr>
            <p:cNvSpPr>
              <a:spLocks/>
            </p:cNvSpPr>
            <p:nvPr/>
          </p:nvSpPr>
          <p:spPr bwMode="auto">
            <a:xfrm>
              <a:off x="4653" y="2920"/>
              <a:ext cx="67" cy="113"/>
            </a:xfrm>
            <a:custGeom>
              <a:avLst/>
              <a:gdLst>
                <a:gd name="T0" fmla="*/ 37 w 134"/>
                <a:gd name="T1" fmla="*/ 29 h 226"/>
                <a:gd name="T2" fmla="*/ 20 w 134"/>
                <a:gd name="T3" fmla="*/ 48 h 226"/>
                <a:gd name="T4" fmla="*/ 0 w 134"/>
                <a:gd name="T5" fmla="*/ 113 h 226"/>
                <a:gd name="T6" fmla="*/ 32 w 134"/>
                <a:gd name="T7" fmla="*/ 58 h 226"/>
                <a:gd name="T8" fmla="*/ 67 w 134"/>
                <a:gd name="T9" fmla="*/ 0 h 226"/>
                <a:gd name="T10" fmla="*/ 37 w 134"/>
                <a:gd name="T11" fmla="*/ 29 h 226"/>
                <a:gd name="T12" fmla="*/ 37 w 134"/>
                <a:gd name="T13" fmla="*/ 29 h 226"/>
                <a:gd name="T14" fmla="*/ 0 60000 65536"/>
                <a:gd name="T15" fmla="*/ 0 60000 65536"/>
                <a:gd name="T16" fmla="*/ 0 60000 65536"/>
                <a:gd name="T17" fmla="*/ 0 60000 65536"/>
                <a:gd name="T18" fmla="*/ 0 60000 65536"/>
                <a:gd name="T19" fmla="*/ 0 60000 65536"/>
                <a:gd name="T20" fmla="*/ 0 60000 65536"/>
                <a:gd name="T21" fmla="*/ 0 w 134"/>
                <a:gd name="T22" fmla="*/ 0 h 226"/>
                <a:gd name="T23" fmla="*/ 134 w 134"/>
                <a:gd name="T24" fmla="*/ 226 h 22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4" h="226">
                  <a:moveTo>
                    <a:pt x="74" y="58"/>
                  </a:moveTo>
                  <a:lnTo>
                    <a:pt x="40" y="95"/>
                  </a:lnTo>
                  <a:lnTo>
                    <a:pt x="0" y="226"/>
                  </a:lnTo>
                  <a:lnTo>
                    <a:pt x="63" y="115"/>
                  </a:lnTo>
                  <a:lnTo>
                    <a:pt x="134" y="0"/>
                  </a:lnTo>
                  <a:lnTo>
                    <a:pt x="74" y="58"/>
                  </a:lnTo>
                  <a:close/>
                </a:path>
              </a:pathLst>
            </a:custGeom>
            <a:solidFill>
              <a:srgbClr val="6666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09" name="Freeform 47">
              <a:extLst>
                <a:ext uri="{FF2B5EF4-FFF2-40B4-BE49-F238E27FC236}">
                  <a16:creationId xmlns:a16="http://schemas.microsoft.com/office/drawing/2014/main" id="{836634D2-0F39-4D1D-A04D-E173166C73D4}"/>
                </a:ext>
              </a:extLst>
            </p:cNvPr>
            <p:cNvSpPr>
              <a:spLocks/>
            </p:cNvSpPr>
            <p:nvPr/>
          </p:nvSpPr>
          <p:spPr bwMode="auto">
            <a:xfrm>
              <a:off x="4587" y="2963"/>
              <a:ext cx="168" cy="128"/>
            </a:xfrm>
            <a:custGeom>
              <a:avLst/>
              <a:gdLst>
                <a:gd name="T0" fmla="*/ 37 w 337"/>
                <a:gd name="T1" fmla="*/ 70 h 255"/>
                <a:gd name="T2" fmla="*/ 0 w 337"/>
                <a:gd name="T3" fmla="*/ 128 h 255"/>
                <a:gd name="T4" fmla="*/ 34 w 337"/>
                <a:gd name="T5" fmla="*/ 105 h 255"/>
                <a:gd name="T6" fmla="*/ 92 w 337"/>
                <a:gd name="T7" fmla="*/ 104 h 255"/>
                <a:gd name="T8" fmla="*/ 81 w 337"/>
                <a:gd name="T9" fmla="*/ 87 h 255"/>
                <a:gd name="T10" fmla="*/ 97 w 337"/>
                <a:gd name="T11" fmla="*/ 44 h 255"/>
                <a:gd name="T12" fmla="*/ 168 w 337"/>
                <a:gd name="T13" fmla="*/ 0 h 255"/>
                <a:gd name="T14" fmla="*/ 115 w 337"/>
                <a:gd name="T15" fmla="*/ 13 h 255"/>
                <a:gd name="T16" fmla="*/ 86 w 337"/>
                <a:gd name="T17" fmla="*/ 29 h 255"/>
                <a:gd name="T18" fmla="*/ 55 w 337"/>
                <a:gd name="T19" fmla="*/ 91 h 255"/>
                <a:gd name="T20" fmla="*/ 64 w 337"/>
                <a:gd name="T21" fmla="*/ 34 h 255"/>
                <a:gd name="T22" fmla="*/ 37 w 337"/>
                <a:gd name="T23" fmla="*/ 70 h 255"/>
                <a:gd name="T24" fmla="*/ 37 w 337"/>
                <a:gd name="T25" fmla="*/ 70 h 25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37"/>
                <a:gd name="T40" fmla="*/ 0 h 255"/>
                <a:gd name="T41" fmla="*/ 337 w 337"/>
                <a:gd name="T42" fmla="*/ 255 h 25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37" h="255">
                  <a:moveTo>
                    <a:pt x="74" y="140"/>
                  </a:moveTo>
                  <a:lnTo>
                    <a:pt x="0" y="255"/>
                  </a:lnTo>
                  <a:lnTo>
                    <a:pt x="68" y="210"/>
                  </a:lnTo>
                  <a:lnTo>
                    <a:pt x="184" y="208"/>
                  </a:lnTo>
                  <a:lnTo>
                    <a:pt x="162" y="173"/>
                  </a:lnTo>
                  <a:lnTo>
                    <a:pt x="194" y="87"/>
                  </a:lnTo>
                  <a:lnTo>
                    <a:pt x="337" y="0"/>
                  </a:lnTo>
                  <a:lnTo>
                    <a:pt x="231" y="26"/>
                  </a:lnTo>
                  <a:lnTo>
                    <a:pt x="173" y="58"/>
                  </a:lnTo>
                  <a:lnTo>
                    <a:pt x="110" y="181"/>
                  </a:lnTo>
                  <a:lnTo>
                    <a:pt x="128" y="68"/>
                  </a:lnTo>
                  <a:lnTo>
                    <a:pt x="74" y="140"/>
                  </a:lnTo>
                  <a:close/>
                </a:path>
              </a:pathLst>
            </a:custGeom>
            <a:solidFill>
              <a:srgbClr val="6666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10" name="Freeform 48">
              <a:extLst>
                <a:ext uri="{FF2B5EF4-FFF2-40B4-BE49-F238E27FC236}">
                  <a16:creationId xmlns:a16="http://schemas.microsoft.com/office/drawing/2014/main" id="{4CADA407-5A44-4F89-A8F6-9F9CBF0E8236}"/>
                </a:ext>
              </a:extLst>
            </p:cNvPr>
            <p:cNvSpPr>
              <a:spLocks/>
            </p:cNvSpPr>
            <p:nvPr/>
          </p:nvSpPr>
          <p:spPr bwMode="auto">
            <a:xfrm>
              <a:off x="4765" y="2846"/>
              <a:ext cx="163" cy="127"/>
            </a:xfrm>
            <a:custGeom>
              <a:avLst/>
              <a:gdLst>
                <a:gd name="T0" fmla="*/ 0 w 325"/>
                <a:gd name="T1" fmla="*/ 59 h 254"/>
                <a:gd name="T2" fmla="*/ 45 w 325"/>
                <a:gd name="T3" fmla="*/ 63 h 254"/>
                <a:gd name="T4" fmla="*/ 33 w 325"/>
                <a:gd name="T5" fmla="*/ 51 h 254"/>
                <a:gd name="T6" fmla="*/ 55 w 325"/>
                <a:gd name="T7" fmla="*/ 28 h 254"/>
                <a:gd name="T8" fmla="*/ 121 w 325"/>
                <a:gd name="T9" fmla="*/ 99 h 254"/>
                <a:gd name="T10" fmla="*/ 163 w 325"/>
                <a:gd name="T11" fmla="*/ 127 h 254"/>
                <a:gd name="T12" fmla="*/ 134 w 325"/>
                <a:gd name="T13" fmla="*/ 80 h 254"/>
                <a:gd name="T14" fmla="*/ 66 w 325"/>
                <a:gd name="T15" fmla="*/ 0 h 254"/>
                <a:gd name="T16" fmla="*/ 24 w 325"/>
                <a:gd name="T17" fmla="*/ 17 h 254"/>
                <a:gd name="T18" fmla="*/ 0 w 325"/>
                <a:gd name="T19" fmla="*/ 59 h 254"/>
                <a:gd name="T20" fmla="*/ 0 w 325"/>
                <a:gd name="T21" fmla="*/ 59 h 2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25"/>
                <a:gd name="T34" fmla="*/ 0 h 254"/>
                <a:gd name="T35" fmla="*/ 325 w 325"/>
                <a:gd name="T36" fmla="*/ 254 h 2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25" h="254">
                  <a:moveTo>
                    <a:pt x="0" y="118"/>
                  </a:moveTo>
                  <a:lnTo>
                    <a:pt x="90" y="125"/>
                  </a:lnTo>
                  <a:lnTo>
                    <a:pt x="66" y="102"/>
                  </a:lnTo>
                  <a:lnTo>
                    <a:pt x="110" y="55"/>
                  </a:lnTo>
                  <a:lnTo>
                    <a:pt x="241" y="198"/>
                  </a:lnTo>
                  <a:lnTo>
                    <a:pt x="325" y="254"/>
                  </a:lnTo>
                  <a:lnTo>
                    <a:pt x="268" y="160"/>
                  </a:lnTo>
                  <a:lnTo>
                    <a:pt x="131" y="0"/>
                  </a:lnTo>
                  <a:lnTo>
                    <a:pt x="48" y="34"/>
                  </a:lnTo>
                  <a:lnTo>
                    <a:pt x="0" y="118"/>
                  </a:lnTo>
                  <a:close/>
                </a:path>
              </a:pathLst>
            </a:custGeom>
            <a:solidFill>
              <a:srgbClr val="0000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11" name="Freeform 49">
              <a:extLst>
                <a:ext uri="{FF2B5EF4-FFF2-40B4-BE49-F238E27FC236}">
                  <a16:creationId xmlns:a16="http://schemas.microsoft.com/office/drawing/2014/main" id="{0918C9B2-16D5-4992-821E-CF15EF54EB30}"/>
                </a:ext>
              </a:extLst>
            </p:cNvPr>
            <p:cNvSpPr>
              <a:spLocks/>
            </p:cNvSpPr>
            <p:nvPr/>
          </p:nvSpPr>
          <p:spPr bwMode="auto">
            <a:xfrm>
              <a:off x="4775" y="2907"/>
              <a:ext cx="133" cy="77"/>
            </a:xfrm>
            <a:custGeom>
              <a:avLst/>
              <a:gdLst>
                <a:gd name="T0" fmla="*/ 87 w 265"/>
                <a:gd name="T1" fmla="*/ 53 h 154"/>
                <a:gd name="T2" fmla="*/ 64 w 265"/>
                <a:gd name="T3" fmla="*/ 55 h 154"/>
                <a:gd name="T4" fmla="*/ 25 w 265"/>
                <a:gd name="T5" fmla="*/ 77 h 154"/>
                <a:gd name="T6" fmla="*/ 55 w 265"/>
                <a:gd name="T7" fmla="*/ 40 h 154"/>
                <a:gd name="T8" fmla="*/ 0 w 265"/>
                <a:gd name="T9" fmla="*/ 20 h 154"/>
                <a:gd name="T10" fmla="*/ 44 w 265"/>
                <a:gd name="T11" fmla="*/ 16 h 154"/>
                <a:gd name="T12" fmla="*/ 46 w 265"/>
                <a:gd name="T13" fmla="*/ 0 h 154"/>
                <a:gd name="T14" fmla="*/ 76 w 265"/>
                <a:gd name="T15" fmla="*/ 21 h 154"/>
                <a:gd name="T16" fmla="*/ 133 w 265"/>
                <a:gd name="T17" fmla="*/ 53 h 154"/>
                <a:gd name="T18" fmla="*/ 87 w 265"/>
                <a:gd name="T19" fmla="*/ 53 h 154"/>
                <a:gd name="T20" fmla="*/ 87 w 265"/>
                <a:gd name="T21" fmla="*/ 53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65"/>
                <a:gd name="T34" fmla="*/ 0 h 154"/>
                <a:gd name="T35" fmla="*/ 265 w 265"/>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65" h="154">
                  <a:moveTo>
                    <a:pt x="173" y="105"/>
                  </a:moveTo>
                  <a:lnTo>
                    <a:pt x="128" y="110"/>
                  </a:lnTo>
                  <a:lnTo>
                    <a:pt x="50" y="154"/>
                  </a:lnTo>
                  <a:lnTo>
                    <a:pt x="110" y="79"/>
                  </a:lnTo>
                  <a:lnTo>
                    <a:pt x="0" y="39"/>
                  </a:lnTo>
                  <a:lnTo>
                    <a:pt x="87" y="32"/>
                  </a:lnTo>
                  <a:lnTo>
                    <a:pt x="91" y="0"/>
                  </a:lnTo>
                  <a:lnTo>
                    <a:pt x="152" y="42"/>
                  </a:lnTo>
                  <a:lnTo>
                    <a:pt x="265" y="105"/>
                  </a:lnTo>
                  <a:lnTo>
                    <a:pt x="173" y="105"/>
                  </a:lnTo>
                  <a:close/>
                </a:path>
              </a:pathLst>
            </a:custGeom>
            <a:solidFill>
              <a:srgbClr val="6666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12" name="Freeform 50">
              <a:extLst>
                <a:ext uri="{FF2B5EF4-FFF2-40B4-BE49-F238E27FC236}">
                  <a16:creationId xmlns:a16="http://schemas.microsoft.com/office/drawing/2014/main" id="{9599E257-65F8-429A-828F-991DA6B4BDF8}"/>
                </a:ext>
              </a:extLst>
            </p:cNvPr>
            <p:cNvSpPr>
              <a:spLocks/>
            </p:cNvSpPr>
            <p:nvPr/>
          </p:nvSpPr>
          <p:spPr bwMode="auto">
            <a:xfrm>
              <a:off x="4841" y="2983"/>
              <a:ext cx="86" cy="131"/>
            </a:xfrm>
            <a:custGeom>
              <a:avLst/>
              <a:gdLst>
                <a:gd name="T0" fmla="*/ 22 w 173"/>
                <a:gd name="T1" fmla="*/ 14 h 262"/>
                <a:gd name="T2" fmla="*/ 31 w 173"/>
                <a:gd name="T3" fmla="*/ 1 h 262"/>
                <a:gd name="T4" fmla="*/ 56 w 173"/>
                <a:gd name="T5" fmla="*/ 0 h 262"/>
                <a:gd name="T6" fmla="*/ 42 w 173"/>
                <a:gd name="T7" fmla="*/ 8 h 262"/>
                <a:gd name="T8" fmla="*/ 85 w 173"/>
                <a:gd name="T9" fmla="*/ 32 h 262"/>
                <a:gd name="T10" fmla="*/ 37 w 173"/>
                <a:gd name="T11" fmla="*/ 34 h 262"/>
                <a:gd name="T12" fmla="*/ 69 w 173"/>
                <a:gd name="T13" fmla="*/ 53 h 262"/>
                <a:gd name="T14" fmla="*/ 48 w 173"/>
                <a:gd name="T15" fmla="*/ 53 h 262"/>
                <a:gd name="T16" fmla="*/ 50 w 173"/>
                <a:gd name="T17" fmla="*/ 75 h 262"/>
                <a:gd name="T18" fmla="*/ 63 w 173"/>
                <a:gd name="T19" fmla="*/ 113 h 262"/>
                <a:gd name="T20" fmla="*/ 86 w 173"/>
                <a:gd name="T21" fmla="*/ 131 h 262"/>
                <a:gd name="T22" fmla="*/ 61 w 173"/>
                <a:gd name="T23" fmla="*/ 119 h 262"/>
                <a:gd name="T24" fmla="*/ 40 w 173"/>
                <a:gd name="T25" fmla="*/ 89 h 262"/>
                <a:gd name="T26" fmla="*/ 11 w 173"/>
                <a:gd name="T27" fmla="*/ 54 h 262"/>
                <a:gd name="T28" fmla="*/ 17 w 173"/>
                <a:gd name="T29" fmla="*/ 30 h 262"/>
                <a:gd name="T30" fmla="*/ 0 w 173"/>
                <a:gd name="T31" fmla="*/ 47 h 262"/>
                <a:gd name="T32" fmla="*/ 9 w 173"/>
                <a:gd name="T33" fmla="*/ 21 h 262"/>
                <a:gd name="T34" fmla="*/ 22 w 173"/>
                <a:gd name="T35" fmla="*/ 14 h 262"/>
                <a:gd name="T36" fmla="*/ 22 w 173"/>
                <a:gd name="T37" fmla="*/ 14 h 26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3"/>
                <a:gd name="T58" fmla="*/ 0 h 262"/>
                <a:gd name="T59" fmla="*/ 173 w 173"/>
                <a:gd name="T60" fmla="*/ 262 h 26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3" h="262">
                  <a:moveTo>
                    <a:pt x="45" y="28"/>
                  </a:moveTo>
                  <a:lnTo>
                    <a:pt x="63" y="2"/>
                  </a:lnTo>
                  <a:lnTo>
                    <a:pt x="113" y="0"/>
                  </a:lnTo>
                  <a:lnTo>
                    <a:pt x="84" y="16"/>
                  </a:lnTo>
                  <a:lnTo>
                    <a:pt x="170" y="63"/>
                  </a:lnTo>
                  <a:lnTo>
                    <a:pt x="75" y="68"/>
                  </a:lnTo>
                  <a:lnTo>
                    <a:pt x="138" y="105"/>
                  </a:lnTo>
                  <a:lnTo>
                    <a:pt x="96" y="105"/>
                  </a:lnTo>
                  <a:lnTo>
                    <a:pt x="100" y="149"/>
                  </a:lnTo>
                  <a:lnTo>
                    <a:pt x="126" y="225"/>
                  </a:lnTo>
                  <a:lnTo>
                    <a:pt x="173" y="262"/>
                  </a:lnTo>
                  <a:lnTo>
                    <a:pt x="123" y="238"/>
                  </a:lnTo>
                  <a:lnTo>
                    <a:pt x="81" y="178"/>
                  </a:lnTo>
                  <a:lnTo>
                    <a:pt x="23" y="107"/>
                  </a:lnTo>
                  <a:lnTo>
                    <a:pt x="34" y="60"/>
                  </a:lnTo>
                  <a:lnTo>
                    <a:pt x="0" y="94"/>
                  </a:lnTo>
                  <a:lnTo>
                    <a:pt x="18" y="42"/>
                  </a:lnTo>
                  <a:lnTo>
                    <a:pt x="45" y="28"/>
                  </a:lnTo>
                  <a:close/>
                </a:path>
              </a:pathLst>
            </a:custGeom>
            <a:solidFill>
              <a:srgbClr val="6666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13" name="Freeform 51">
              <a:extLst>
                <a:ext uri="{FF2B5EF4-FFF2-40B4-BE49-F238E27FC236}">
                  <a16:creationId xmlns:a16="http://schemas.microsoft.com/office/drawing/2014/main" id="{B50325E0-F25A-4A24-AC9B-E6CEBCF100E4}"/>
                </a:ext>
              </a:extLst>
            </p:cNvPr>
            <p:cNvSpPr>
              <a:spLocks/>
            </p:cNvSpPr>
            <p:nvPr/>
          </p:nvSpPr>
          <p:spPr bwMode="auto">
            <a:xfrm>
              <a:off x="4535" y="3116"/>
              <a:ext cx="243" cy="79"/>
            </a:xfrm>
            <a:custGeom>
              <a:avLst/>
              <a:gdLst>
                <a:gd name="T0" fmla="*/ 218 w 488"/>
                <a:gd name="T1" fmla="*/ 33 h 157"/>
                <a:gd name="T2" fmla="*/ 156 w 488"/>
                <a:gd name="T3" fmla="*/ 61 h 157"/>
                <a:gd name="T4" fmla="*/ 64 w 488"/>
                <a:gd name="T5" fmla="*/ 79 h 157"/>
                <a:gd name="T6" fmla="*/ 144 w 488"/>
                <a:gd name="T7" fmla="*/ 45 h 157"/>
                <a:gd name="T8" fmla="*/ 177 w 488"/>
                <a:gd name="T9" fmla="*/ 20 h 157"/>
                <a:gd name="T10" fmla="*/ 120 w 488"/>
                <a:gd name="T11" fmla="*/ 16 h 157"/>
                <a:gd name="T12" fmla="*/ 0 w 488"/>
                <a:gd name="T13" fmla="*/ 22 h 157"/>
                <a:gd name="T14" fmla="*/ 77 w 488"/>
                <a:gd name="T15" fmla="*/ 0 h 157"/>
                <a:gd name="T16" fmla="*/ 171 w 488"/>
                <a:gd name="T17" fmla="*/ 0 h 157"/>
                <a:gd name="T18" fmla="*/ 243 w 488"/>
                <a:gd name="T19" fmla="*/ 25 h 157"/>
                <a:gd name="T20" fmla="*/ 218 w 488"/>
                <a:gd name="T21" fmla="*/ 33 h 157"/>
                <a:gd name="T22" fmla="*/ 218 w 488"/>
                <a:gd name="T23" fmla="*/ 33 h 15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88"/>
                <a:gd name="T37" fmla="*/ 0 h 157"/>
                <a:gd name="T38" fmla="*/ 488 w 488"/>
                <a:gd name="T39" fmla="*/ 157 h 15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88" h="157">
                  <a:moveTo>
                    <a:pt x="437" y="65"/>
                  </a:moveTo>
                  <a:lnTo>
                    <a:pt x="314" y="121"/>
                  </a:lnTo>
                  <a:lnTo>
                    <a:pt x="128" y="157"/>
                  </a:lnTo>
                  <a:lnTo>
                    <a:pt x="290" y="89"/>
                  </a:lnTo>
                  <a:lnTo>
                    <a:pt x="355" y="40"/>
                  </a:lnTo>
                  <a:lnTo>
                    <a:pt x="240" y="32"/>
                  </a:lnTo>
                  <a:lnTo>
                    <a:pt x="0" y="44"/>
                  </a:lnTo>
                  <a:lnTo>
                    <a:pt x="154" y="0"/>
                  </a:lnTo>
                  <a:lnTo>
                    <a:pt x="344" y="0"/>
                  </a:lnTo>
                  <a:lnTo>
                    <a:pt x="488" y="50"/>
                  </a:lnTo>
                  <a:lnTo>
                    <a:pt x="437" y="65"/>
                  </a:lnTo>
                  <a:close/>
                </a:path>
              </a:pathLst>
            </a:custGeom>
            <a:solidFill>
              <a:srgbClr val="6666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14" name="Freeform 52">
              <a:extLst>
                <a:ext uri="{FF2B5EF4-FFF2-40B4-BE49-F238E27FC236}">
                  <a16:creationId xmlns:a16="http://schemas.microsoft.com/office/drawing/2014/main" id="{ABF9001F-1363-47EE-A27B-2FF3C58287E3}"/>
                </a:ext>
              </a:extLst>
            </p:cNvPr>
            <p:cNvSpPr>
              <a:spLocks/>
            </p:cNvSpPr>
            <p:nvPr/>
          </p:nvSpPr>
          <p:spPr bwMode="auto">
            <a:xfrm>
              <a:off x="4595" y="2981"/>
              <a:ext cx="163" cy="114"/>
            </a:xfrm>
            <a:custGeom>
              <a:avLst/>
              <a:gdLst>
                <a:gd name="T0" fmla="*/ 0 w 325"/>
                <a:gd name="T1" fmla="*/ 114 h 228"/>
                <a:gd name="T2" fmla="*/ 129 w 325"/>
                <a:gd name="T3" fmla="*/ 86 h 228"/>
                <a:gd name="T4" fmla="*/ 71 w 325"/>
                <a:gd name="T5" fmla="*/ 84 h 228"/>
                <a:gd name="T6" fmla="*/ 163 w 325"/>
                <a:gd name="T7" fmla="*/ 0 h 228"/>
                <a:gd name="T8" fmla="*/ 96 w 325"/>
                <a:gd name="T9" fmla="*/ 23 h 228"/>
                <a:gd name="T10" fmla="*/ 0 w 325"/>
                <a:gd name="T11" fmla="*/ 114 h 228"/>
                <a:gd name="T12" fmla="*/ 0 w 325"/>
                <a:gd name="T13" fmla="*/ 114 h 228"/>
                <a:gd name="T14" fmla="*/ 0 60000 65536"/>
                <a:gd name="T15" fmla="*/ 0 60000 65536"/>
                <a:gd name="T16" fmla="*/ 0 60000 65536"/>
                <a:gd name="T17" fmla="*/ 0 60000 65536"/>
                <a:gd name="T18" fmla="*/ 0 60000 65536"/>
                <a:gd name="T19" fmla="*/ 0 60000 65536"/>
                <a:gd name="T20" fmla="*/ 0 60000 65536"/>
                <a:gd name="T21" fmla="*/ 0 w 325"/>
                <a:gd name="T22" fmla="*/ 0 h 228"/>
                <a:gd name="T23" fmla="*/ 325 w 325"/>
                <a:gd name="T24" fmla="*/ 228 h 2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25" h="228">
                  <a:moveTo>
                    <a:pt x="0" y="228"/>
                  </a:moveTo>
                  <a:lnTo>
                    <a:pt x="257" y="172"/>
                  </a:lnTo>
                  <a:lnTo>
                    <a:pt x="142" y="168"/>
                  </a:lnTo>
                  <a:lnTo>
                    <a:pt x="325" y="0"/>
                  </a:lnTo>
                  <a:lnTo>
                    <a:pt x="192" y="46"/>
                  </a:lnTo>
                  <a:lnTo>
                    <a:pt x="0" y="228"/>
                  </a:lnTo>
                  <a:close/>
                </a:path>
              </a:pathLst>
            </a:custGeom>
            <a:solidFill>
              <a:srgbClr val="6666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15" name="Freeform 53">
              <a:extLst>
                <a:ext uri="{FF2B5EF4-FFF2-40B4-BE49-F238E27FC236}">
                  <a16:creationId xmlns:a16="http://schemas.microsoft.com/office/drawing/2014/main" id="{FB560874-0FDF-4E5A-AB4F-DECBC5DEF83B}"/>
                </a:ext>
              </a:extLst>
            </p:cNvPr>
            <p:cNvSpPr>
              <a:spLocks/>
            </p:cNvSpPr>
            <p:nvPr/>
          </p:nvSpPr>
          <p:spPr bwMode="auto">
            <a:xfrm>
              <a:off x="4570" y="3320"/>
              <a:ext cx="397" cy="509"/>
            </a:xfrm>
            <a:custGeom>
              <a:avLst/>
              <a:gdLst>
                <a:gd name="T0" fmla="*/ 0 w 795"/>
                <a:gd name="T1" fmla="*/ 0 h 1017"/>
                <a:gd name="T2" fmla="*/ 48 w 795"/>
                <a:gd name="T3" fmla="*/ 25 h 1017"/>
                <a:gd name="T4" fmla="*/ 48 w 795"/>
                <a:gd name="T5" fmla="*/ 37 h 1017"/>
                <a:gd name="T6" fmla="*/ 93 w 795"/>
                <a:gd name="T7" fmla="*/ 58 h 1017"/>
                <a:gd name="T8" fmla="*/ 270 w 795"/>
                <a:gd name="T9" fmla="*/ 210 h 1017"/>
                <a:gd name="T10" fmla="*/ 341 w 795"/>
                <a:gd name="T11" fmla="*/ 266 h 1017"/>
                <a:gd name="T12" fmla="*/ 361 w 795"/>
                <a:gd name="T13" fmla="*/ 284 h 1017"/>
                <a:gd name="T14" fmla="*/ 381 w 795"/>
                <a:gd name="T15" fmla="*/ 311 h 1017"/>
                <a:gd name="T16" fmla="*/ 376 w 795"/>
                <a:gd name="T17" fmla="*/ 332 h 1017"/>
                <a:gd name="T18" fmla="*/ 352 w 795"/>
                <a:gd name="T19" fmla="*/ 356 h 1017"/>
                <a:gd name="T20" fmla="*/ 221 w 795"/>
                <a:gd name="T21" fmla="*/ 492 h 1017"/>
                <a:gd name="T22" fmla="*/ 231 w 795"/>
                <a:gd name="T23" fmla="*/ 509 h 1017"/>
                <a:gd name="T24" fmla="*/ 274 w 795"/>
                <a:gd name="T25" fmla="*/ 466 h 1017"/>
                <a:gd name="T26" fmla="*/ 327 w 795"/>
                <a:gd name="T27" fmla="*/ 410 h 1017"/>
                <a:gd name="T28" fmla="*/ 382 w 795"/>
                <a:gd name="T29" fmla="*/ 344 h 1017"/>
                <a:gd name="T30" fmla="*/ 395 w 795"/>
                <a:gd name="T31" fmla="*/ 327 h 1017"/>
                <a:gd name="T32" fmla="*/ 397 w 795"/>
                <a:gd name="T33" fmla="*/ 305 h 1017"/>
                <a:gd name="T34" fmla="*/ 386 w 795"/>
                <a:gd name="T35" fmla="*/ 276 h 1017"/>
                <a:gd name="T36" fmla="*/ 350 w 795"/>
                <a:gd name="T37" fmla="*/ 244 h 1017"/>
                <a:gd name="T38" fmla="*/ 282 w 795"/>
                <a:gd name="T39" fmla="*/ 189 h 1017"/>
                <a:gd name="T40" fmla="*/ 225 w 795"/>
                <a:gd name="T41" fmla="*/ 138 h 1017"/>
                <a:gd name="T42" fmla="*/ 120 w 795"/>
                <a:gd name="T43" fmla="*/ 62 h 1017"/>
                <a:gd name="T44" fmla="*/ 107 w 795"/>
                <a:gd name="T45" fmla="*/ 41 h 1017"/>
                <a:gd name="T46" fmla="*/ 86 w 795"/>
                <a:gd name="T47" fmla="*/ 22 h 1017"/>
                <a:gd name="T48" fmla="*/ 0 w 795"/>
                <a:gd name="T49" fmla="*/ 0 h 1017"/>
                <a:gd name="T50" fmla="*/ 0 w 795"/>
                <a:gd name="T51" fmla="*/ 0 h 101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5"/>
                <a:gd name="T79" fmla="*/ 0 h 1017"/>
                <a:gd name="T80" fmla="*/ 795 w 795"/>
                <a:gd name="T81" fmla="*/ 1017 h 101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5" h="1017">
                  <a:moveTo>
                    <a:pt x="0" y="0"/>
                  </a:moveTo>
                  <a:lnTo>
                    <a:pt x="96" y="50"/>
                  </a:lnTo>
                  <a:lnTo>
                    <a:pt x="97" y="74"/>
                  </a:lnTo>
                  <a:lnTo>
                    <a:pt x="186" y="116"/>
                  </a:lnTo>
                  <a:lnTo>
                    <a:pt x="541" y="420"/>
                  </a:lnTo>
                  <a:lnTo>
                    <a:pt x="683" y="532"/>
                  </a:lnTo>
                  <a:lnTo>
                    <a:pt x="723" y="567"/>
                  </a:lnTo>
                  <a:lnTo>
                    <a:pt x="762" y="621"/>
                  </a:lnTo>
                  <a:lnTo>
                    <a:pt x="752" y="663"/>
                  </a:lnTo>
                  <a:lnTo>
                    <a:pt x="704" y="711"/>
                  </a:lnTo>
                  <a:lnTo>
                    <a:pt x="443" y="984"/>
                  </a:lnTo>
                  <a:lnTo>
                    <a:pt x="463" y="1017"/>
                  </a:lnTo>
                  <a:lnTo>
                    <a:pt x="549" y="931"/>
                  </a:lnTo>
                  <a:lnTo>
                    <a:pt x="654" y="819"/>
                  </a:lnTo>
                  <a:lnTo>
                    <a:pt x="765" y="688"/>
                  </a:lnTo>
                  <a:lnTo>
                    <a:pt x="791" y="653"/>
                  </a:lnTo>
                  <a:lnTo>
                    <a:pt x="795" y="609"/>
                  </a:lnTo>
                  <a:lnTo>
                    <a:pt x="772" y="551"/>
                  </a:lnTo>
                  <a:lnTo>
                    <a:pt x="701" y="488"/>
                  </a:lnTo>
                  <a:lnTo>
                    <a:pt x="565" y="378"/>
                  </a:lnTo>
                  <a:lnTo>
                    <a:pt x="450" y="276"/>
                  </a:lnTo>
                  <a:lnTo>
                    <a:pt x="240" y="124"/>
                  </a:lnTo>
                  <a:lnTo>
                    <a:pt x="214" y="82"/>
                  </a:lnTo>
                  <a:lnTo>
                    <a:pt x="172" y="43"/>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16" name="Freeform 54">
              <a:extLst>
                <a:ext uri="{FF2B5EF4-FFF2-40B4-BE49-F238E27FC236}">
                  <a16:creationId xmlns:a16="http://schemas.microsoft.com/office/drawing/2014/main" id="{335EC9D8-DEC0-4655-AFDF-30DAD6D8EE10}"/>
                </a:ext>
              </a:extLst>
            </p:cNvPr>
            <p:cNvSpPr>
              <a:spLocks/>
            </p:cNvSpPr>
            <p:nvPr/>
          </p:nvSpPr>
          <p:spPr bwMode="auto">
            <a:xfrm>
              <a:off x="4908" y="3177"/>
              <a:ext cx="191" cy="121"/>
            </a:xfrm>
            <a:custGeom>
              <a:avLst/>
              <a:gdLst>
                <a:gd name="T0" fmla="*/ 29 w 382"/>
                <a:gd name="T1" fmla="*/ 11 h 241"/>
                <a:gd name="T2" fmla="*/ 42 w 382"/>
                <a:gd name="T3" fmla="*/ 36 h 241"/>
                <a:gd name="T4" fmla="*/ 68 w 382"/>
                <a:gd name="T5" fmla="*/ 62 h 241"/>
                <a:gd name="T6" fmla="*/ 94 w 382"/>
                <a:gd name="T7" fmla="*/ 97 h 241"/>
                <a:gd name="T8" fmla="*/ 110 w 382"/>
                <a:gd name="T9" fmla="*/ 104 h 241"/>
                <a:gd name="T10" fmla="*/ 122 w 382"/>
                <a:gd name="T11" fmla="*/ 96 h 241"/>
                <a:gd name="T12" fmla="*/ 106 w 382"/>
                <a:gd name="T13" fmla="*/ 89 h 241"/>
                <a:gd name="T14" fmla="*/ 78 w 382"/>
                <a:gd name="T15" fmla="*/ 51 h 241"/>
                <a:gd name="T16" fmla="*/ 56 w 382"/>
                <a:gd name="T17" fmla="*/ 0 h 241"/>
                <a:gd name="T18" fmla="*/ 86 w 382"/>
                <a:gd name="T19" fmla="*/ 29 h 241"/>
                <a:gd name="T20" fmla="*/ 98 w 382"/>
                <a:gd name="T21" fmla="*/ 62 h 241"/>
                <a:gd name="T22" fmla="*/ 119 w 382"/>
                <a:gd name="T23" fmla="*/ 84 h 241"/>
                <a:gd name="T24" fmla="*/ 122 w 382"/>
                <a:gd name="T25" fmla="*/ 59 h 241"/>
                <a:gd name="T26" fmla="*/ 106 w 382"/>
                <a:gd name="T27" fmla="*/ 38 h 241"/>
                <a:gd name="T28" fmla="*/ 126 w 382"/>
                <a:gd name="T29" fmla="*/ 48 h 241"/>
                <a:gd name="T30" fmla="*/ 151 w 382"/>
                <a:gd name="T31" fmla="*/ 46 h 241"/>
                <a:gd name="T32" fmla="*/ 144 w 382"/>
                <a:gd name="T33" fmla="*/ 59 h 241"/>
                <a:gd name="T34" fmla="*/ 149 w 382"/>
                <a:gd name="T35" fmla="*/ 66 h 241"/>
                <a:gd name="T36" fmla="*/ 166 w 382"/>
                <a:gd name="T37" fmla="*/ 62 h 241"/>
                <a:gd name="T38" fmla="*/ 172 w 382"/>
                <a:gd name="T39" fmla="*/ 67 h 241"/>
                <a:gd name="T40" fmla="*/ 191 w 382"/>
                <a:gd name="T41" fmla="*/ 67 h 241"/>
                <a:gd name="T42" fmla="*/ 180 w 382"/>
                <a:gd name="T43" fmla="*/ 88 h 241"/>
                <a:gd name="T44" fmla="*/ 153 w 382"/>
                <a:gd name="T45" fmla="*/ 105 h 241"/>
                <a:gd name="T46" fmla="*/ 135 w 382"/>
                <a:gd name="T47" fmla="*/ 118 h 241"/>
                <a:gd name="T48" fmla="*/ 112 w 382"/>
                <a:gd name="T49" fmla="*/ 121 h 241"/>
                <a:gd name="T50" fmla="*/ 85 w 382"/>
                <a:gd name="T51" fmla="*/ 112 h 241"/>
                <a:gd name="T52" fmla="*/ 64 w 382"/>
                <a:gd name="T53" fmla="*/ 101 h 241"/>
                <a:gd name="T54" fmla="*/ 38 w 382"/>
                <a:gd name="T55" fmla="*/ 65 h 241"/>
                <a:gd name="T56" fmla="*/ 26 w 382"/>
                <a:gd name="T57" fmla="*/ 46 h 241"/>
                <a:gd name="T58" fmla="*/ 0 w 382"/>
                <a:gd name="T59" fmla="*/ 21 h 241"/>
                <a:gd name="T60" fmla="*/ 23 w 382"/>
                <a:gd name="T61" fmla="*/ 8 h 241"/>
                <a:gd name="T62" fmla="*/ 29 w 382"/>
                <a:gd name="T63" fmla="*/ 11 h 241"/>
                <a:gd name="T64" fmla="*/ 29 w 382"/>
                <a:gd name="T65" fmla="*/ 11 h 24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82"/>
                <a:gd name="T100" fmla="*/ 0 h 241"/>
                <a:gd name="T101" fmla="*/ 382 w 382"/>
                <a:gd name="T102" fmla="*/ 241 h 24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82" h="241">
                  <a:moveTo>
                    <a:pt x="57" y="21"/>
                  </a:moveTo>
                  <a:lnTo>
                    <a:pt x="83" y="71"/>
                  </a:lnTo>
                  <a:lnTo>
                    <a:pt x="135" y="123"/>
                  </a:lnTo>
                  <a:lnTo>
                    <a:pt x="187" y="194"/>
                  </a:lnTo>
                  <a:lnTo>
                    <a:pt x="219" y="207"/>
                  </a:lnTo>
                  <a:lnTo>
                    <a:pt x="243" y="191"/>
                  </a:lnTo>
                  <a:lnTo>
                    <a:pt x="212" y="178"/>
                  </a:lnTo>
                  <a:lnTo>
                    <a:pt x="156" y="101"/>
                  </a:lnTo>
                  <a:lnTo>
                    <a:pt x="112" y="0"/>
                  </a:lnTo>
                  <a:lnTo>
                    <a:pt x="172" y="57"/>
                  </a:lnTo>
                  <a:lnTo>
                    <a:pt x="195" y="123"/>
                  </a:lnTo>
                  <a:lnTo>
                    <a:pt x="238" y="168"/>
                  </a:lnTo>
                  <a:lnTo>
                    <a:pt x="243" y="118"/>
                  </a:lnTo>
                  <a:lnTo>
                    <a:pt x="212" y="76"/>
                  </a:lnTo>
                  <a:lnTo>
                    <a:pt x="251" y="96"/>
                  </a:lnTo>
                  <a:lnTo>
                    <a:pt x="301" y="91"/>
                  </a:lnTo>
                  <a:lnTo>
                    <a:pt x="288" y="117"/>
                  </a:lnTo>
                  <a:lnTo>
                    <a:pt x="297" y="131"/>
                  </a:lnTo>
                  <a:lnTo>
                    <a:pt x="332" y="123"/>
                  </a:lnTo>
                  <a:lnTo>
                    <a:pt x="343" y="133"/>
                  </a:lnTo>
                  <a:lnTo>
                    <a:pt x="382" y="133"/>
                  </a:lnTo>
                  <a:lnTo>
                    <a:pt x="360" y="175"/>
                  </a:lnTo>
                  <a:lnTo>
                    <a:pt x="306" y="209"/>
                  </a:lnTo>
                  <a:lnTo>
                    <a:pt x="269" y="235"/>
                  </a:lnTo>
                  <a:lnTo>
                    <a:pt x="224" y="241"/>
                  </a:lnTo>
                  <a:lnTo>
                    <a:pt x="170" y="223"/>
                  </a:lnTo>
                  <a:lnTo>
                    <a:pt x="127" y="201"/>
                  </a:lnTo>
                  <a:lnTo>
                    <a:pt x="76" y="130"/>
                  </a:lnTo>
                  <a:lnTo>
                    <a:pt x="51" y="92"/>
                  </a:lnTo>
                  <a:lnTo>
                    <a:pt x="0" y="41"/>
                  </a:lnTo>
                  <a:lnTo>
                    <a:pt x="46" y="16"/>
                  </a:lnTo>
                  <a:lnTo>
                    <a:pt x="57" y="21"/>
                  </a:lnTo>
                  <a:close/>
                </a:path>
              </a:pathLst>
            </a:custGeom>
            <a:solidFill>
              <a:srgbClr val="F79D9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17" name="Freeform 55">
              <a:extLst>
                <a:ext uri="{FF2B5EF4-FFF2-40B4-BE49-F238E27FC236}">
                  <a16:creationId xmlns:a16="http://schemas.microsoft.com/office/drawing/2014/main" id="{76673EF4-D4D6-493A-B8EE-C23E63E372CF}"/>
                </a:ext>
              </a:extLst>
            </p:cNvPr>
            <p:cNvSpPr>
              <a:spLocks/>
            </p:cNvSpPr>
            <p:nvPr/>
          </p:nvSpPr>
          <p:spPr bwMode="auto">
            <a:xfrm>
              <a:off x="4962" y="3013"/>
              <a:ext cx="99" cy="122"/>
            </a:xfrm>
            <a:custGeom>
              <a:avLst/>
              <a:gdLst>
                <a:gd name="T0" fmla="*/ 61 w 199"/>
                <a:gd name="T1" fmla="*/ 3 h 244"/>
                <a:gd name="T2" fmla="*/ 66 w 199"/>
                <a:gd name="T3" fmla="*/ 11 h 244"/>
                <a:gd name="T4" fmla="*/ 54 w 199"/>
                <a:gd name="T5" fmla="*/ 16 h 244"/>
                <a:gd name="T6" fmla="*/ 43 w 199"/>
                <a:gd name="T7" fmla="*/ 28 h 244"/>
                <a:gd name="T8" fmla="*/ 37 w 199"/>
                <a:gd name="T9" fmla="*/ 41 h 244"/>
                <a:gd name="T10" fmla="*/ 58 w 199"/>
                <a:gd name="T11" fmla="*/ 24 h 244"/>
                <a:gd name="T12" fmla="*/ 75 w 199"/>
                <a:gd name="T13" fmla="*/ 8 h 244"/>
                <a:gd name="T14" fmla="*/ 86 w 199"/>
                <a:gd name="T15" fmla="*/ 0 h 244"/>
                <a:gd name="T16" fmla="*/ 81 w 199"/>
                <a:gd name="T17" fmla="*/ 15 h 244"/>
                <a:gd name="T18" fmla="*/ 68 w 199"/>
                <a:gd name="T19" fmla="*/ 23 h 244"/>
                <a:gd name="T20" fmla="*/ 67 w 199"/>
                <a:gd name="T21" fmla="*/ 30 h 244"/>
                <a:gd name="T22" fmla="*/ 61 w 199"/>
                <a:gd name="T23" fmla="*/ 41 h 244"/>
                <a:gd name="T24" fmla="*/ 54 w 199"/>
                <a:gd name="T25" fmla="*/ 50 h 244"/>
                <a:gd name="T26" fmla="*/ 50 w 199"/>
                <a:gd name="T27" fmla="*/ 58 h 244"/>
                <a:gd name="T28" fmla="*/ 55 w 199"/>
                <a:gd name="T29" fmla="*/ 67 h 244"/>
                <a:gd name="T30" fmla="*/ 57 w 199"/>
                <a:gd name="T31" fmla="*/ 84 h 244"/>
                <a:gd name="T32" fmla="*/ 57 w 199"/>
                <a:gd name="T33" fmla="*/ 88 h 244"/>
                <a:gd name="T34" fmla="*/ 62 w 199"/>
                <a:gd name="T35" fmla="*/ 67 h 244"/>
                <a:gd name="T36" fmla="*/ 62 w 199"/>
                <a:gd name="T37" fmla="*/ 50 h 244"/>
                <a:gd name="T38" fmla="*/ 71 w 199"/>
                <a:gd name="T39" fmla="*/ 38 h 244"/>
                <a:gd name="T40" fmla="*/ 80 w 199"/>
                <a:gd name="T41" fmla="*/ 32 h 244"/>
                <a:gd name="T42" fmla="*/ 90 w 199"/>
                <a:gd name="T43" fmla="*/ 31 h 244"/>
                <a:gd name="T44" fmla="*/ 79 w 199"/>
                <a:gd name="T45" fmla="*/ 51 h 244"/>
                <a:gd name="T46" fmla="*/ 87 w 199"/>
                <a:gd name="T47" fmla="*/ 64 h 244"/>
                <a:gd name="T48" fmla="*/ 99 w 199"/>
                <a:gd name="T49" fmla="*/ 82 h 244"/>
                <a:gd name="T50" fmla="*/ 98 w 199"/>
                <a:gd name="T51" fmla="*/ 100 h 244"/>
                <a:gd name="T52" fmla="*/ 93 w 199"/>
                <a:gd name="T53" fmla="*/ 106 h 244"/>
                <a:gd name="T54" fmla="*/ 64 w 199"/>
                <a:gd name="T55" fmla="*/ 117 h 244"/>
                <a:gd name="T56" fmla="*/ 39 w 199"/>
                <a:gd name="T57" fmla="*/ 122 h 244"/>
                <a:gd name="T58" fmla="*/ 22 w 199"/>
                <a:gd name="T59" fmla="*/ 92 h 244"/>
                <a:gd name="T60" fmla="*/ 21 w 199"/>
                <a:gd name="T61" fmla="*/ 76 h 244"/>
                <a:gd name="T62" fmla="*/ 9 w 199"/>
                <a:gd name="T63" fmla="*/ 61 h 244"/>
                <a:gd name="T64" fmla="*/ 0 w 199"/>
                <a:gd name="T65" fmla="*/ 41 h 244"/>
                <a:gd name="T66" fmla="*/ 24 w 199"/>
                <a:gd name="T67" fmla="*/ 46 h 244"/>
                <a:gd name="T68" fmla="*/ 42 w 199"/>
                <a:gd name="T69" fmla="*/ 14 h 244"/>
                <a:gd name="T70" fmla="*/ 61 w 199"/>
                <a:gd name="T71" fmla="*/ 3 h 244"/>
                <a:gd name="T72" fmla="*/ 61 w 199"/>
                <a:gd name="T73" fmla="*/ 3 h 24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99"/>
                <a:gd name="T112" fmla="*/ 0 h 244"/>
                <a:gd name="T113" fmla="*/ 199 w 199"/>
                <a:gd name="T114" fmla="*/ 244 h 24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99" h="244">
                  <a:moveTo>
                    <a:pt x="123" y="5"/>
                  </a:moveTo>
                  <a:lnTo>
                    <a:pt x="133" y="21"/>
                  </a:lnTo>
                  <a:lnTo>
                    <a:pt x="108" y="31"/>
                  </a:lnTo>
                  <a:lnTo>
                    <a:pt x="86" y="55"/>
                  </a:lnTo>
                  <a:lnTo>
                    <a:pt x="74" y="82"/>
                  </a:lnTo>
                  <a:lnTo>
                    <a:pt x="116" y="47"/>
                  </a:lnTo>
                  <a:lnTo>
                    <a:pt x="150" y="15"/>
                  </a:lnTo>
                  <a:lnTo>
                    <a:pt x="173" y="0"/>
                  </a:lnTo>
                  <a:lnTo>
                    <a:pt x="162" y="29"/>
                  </a:lnTo>
                  <a:lnTo>
                    <a:pt x="137" y="45"/>
                  </a:lnTo>
                  <a:lnTo>
                    <a:pt x="134" y="60"/>
                  </a:lnTo>
                  <a:lnTo>
                    <a:pt x="123" y="82"/>
                  </a:lnTo>
                  <a:lnTo>
                    <a:pt x="108" y="100"/>
                  </a:lnTo>
                  <a:lnTo>
                    <a:pt x="100" y="115"/>
                  </a:lnTo>
                  <a:lnTo>
                    <a:pt x="110" y="134"/>
                  </a:lnTo>
                  <a:lnTo>
                    <a:pt x="115" y="168"/>
                  </a:lnTo>
                  <a:lnTo>
                    <a:pt x="115" y="176"/>
                  </a:lnTo>
                  <a:lnTo>
                    <a:pt x="124" y="133"/>
                  </a:lnTo>
                  <a:lnTo>
                    <a:pt x="124" y="100"/>
                  </a:lnTo>
                  <a:lnTo>
                    <a:pt x="142" y="76"/>
                  </a:lnTo>
                  <a:lnTo>
                    <a:pt x="160" y="63"/>
                  </a:lnTo>
                  <a:lnTo>
                    <a:pt x="181" y="61"/>
                  </a:lnTo>
                  <a:lnTo>
                    <a:pt x="158" y="102"/>
                  </a:lnTo>
                  <a:lnTo>
                    <a:pt x="175" y="128"/>
                  </a:lnTo>
                  <a:lnTo>
                    <a:pt x="199" y="163"/>
                  </a:lnTo>
                  <a:lnTo>
                    <a:pt x="197" y="199"/>
                  </a:lnTo>
                  <a:lnTo>
                    <a:pt x="186" y="212"/>
                  </a:lnTo>
                  <a:lnTo>
                    <a:pt x="129" y="234"/>
                  </a:lnTo>
                  <a:lnTo>
                    <a:pt x="78" y="244"/>
                  </a:lnTo>
                  <a:lnTo>
                    <a:pt x="44" y="183"/>
                  </a:lnTo>
                  <a:lnTo>
                    <a:pt x="42" y="152"/>
                  </a:lnTo>
                  <a:lnTo>
                    <a:pt x="18" y="121"/>
                  </a:lnTo>
                  <a:lnTo>
                    <a:pt x="0" y="81"/>
                  </a:lnTo>
                  <a:lnTo>
                    <a:pt x="48" y="92"/>
                  </a:lnTo>
                  <a:lnTo>
                    <a:pt x="84" y="27"/>
                  </a:lnTo>
                  <a:lnTo>
                    <a:pt x="123" y="5"/>
                  </a:lnTo>
                  <a:close/>
                </a:path>
              </a:pathLst>
            </a:custGeom>
            <a:solidFill>
              <a:srgbClr val="A6A6B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18" name="Freeform 56">
              <a:extLst>
                <a:ext uri="{FF2B5EF4-FFF2-40B4-BE49-F238E27FC236}">
                  <a16:creationId xmlns:a16="http://schemas.microsoft.com/office/drawing/2014/main" id="{E65599DA-C2BC-4C46-8647-3F76B39A1B0B}"/>
                </a:ext>
              </a:extLst>
            </p:cNvPr>
            <p:cNvSpPr>
              <a:spLocks/>
            </p:cNvSpPr>
            <p:nvPr/>
          </p:nvSpPr>
          <p:spPr bwMode="auto">
            <a:xfrm>
              <a:off x="5036" y="3001"/>
              <a:ext cx="130" cy="191"/>
            </a:xfrm>
            <a:custGeom>
              <a:avLst/>
              <a:gdLst>
                <a:gd name="T0" fmla="*/ 15 w 259"/>
                <a:gd name="T1" fmla="*/ 2 h 381"/>
                <a:gd name="T2" fmla="*/ 24 w 259"/>
                <a:gd name="T3" fmla="*/ 0 h 381"/>
                <a:gd name="T4" fmla="*/ 33 w 259"/>
                <a:gd name="T5" fmla="*/ 3 h 381"/>
                <a:gd name="T6" fmla="*/ 36 w 259"/>
                <a:gd name="T7" fmla="*/ 18 h 381"/>
                <a:gd name="T8" fmla="*/ 40 w 259"/>
                <a:gd name="T9" fmla="*/ 28 h 381"/>
                <a:gd name="T10" fmla="*/ 48 w 259"/>
                <a:gd name="T11" fmla="*/ 16 h 381"/>
                <a:gd name="T12" fmla="*/ 50 w 259"/>
                <a:gd name="T13" fmla="*/ 25 h 381"/>
                <a:gd name="T14" fmla="*/ 41 w 259"/>
                <a:gd name="T15" fmla="*/ 43 h 381"/>
                <a:gd name="T16" fmla="*/ 28 w 259"/>
                <a:gd name="T17" fmla="*/ 50 h 381"/>
                <a:gd name="T18" fmla="*/ 47 w 259"/>
                <a:gd name="T19" fmla="*/ 53 h 381"/>
                <a:gd name="T20" fmla="*/ 46 w 259"/>
                <a:gd name="T21" fmla="*/ 65 h 381"/>
                <a:gd name="T22" fmla="*/ 43 w 259"/>
                <a:gd name="T23" fmla="*/ 74 h 381"/>
                <a:gd name="T24" fmla="*/ 55 w 259"/>
                <a:gd name="T25" fmla="*/ 71 h 381"/>
                <a:gd name="T26" fmla="*/ 58 w 259"/>
                <a:gd name="T27" fmla="*/ 62 h 381"/>
                <a:gd name="T28" fmla="*/ 66 w 259"/>
                <a:gd name="T29" fmla="*/ 53 h 381"/>
                <a:gd name="T30" fmla="*/ 66 w 259"/>
                <a:gd name="T31" fmla="*/ 62 h 381"/>
                <a:gd name="T32" fmla="*/ 69 w 259"/>
                <a:gd name="T33" fmla="*/ 67 h 381"/>
                <a:gd name="T34" fmla="*/ 75 w 259"/>
                <a:gd name="T35" fmla="*/ 70 h 381"/>
                <a:gd name="T36" fmla="*/ 83 w 259"/>
                <a:gd name="T37" fmla="*/ 65 h 381"/>
                <a:gd name="T38" fmla="*/ 86 w 259"/>
                <a:gd name="T39" fmla="*/ 70 h 381"/>
                <a:gd name="T40" fmla="*/ 74 w 259"/>
                <a:gd name="T41" fmla="*/ 82 h 381"/>
                <a:gd name="T42" fmla="*/ 62 w 259"/>
                <a:gd name="T43" fmla="*/ 89 h 381"/>
                <a:gd name="T44" fmla="*/ 58 w 259"/>
                <a:gd name="T45" fmla="*/ 100 h 381"/>
                <a:gd name="T46" fmla="*/ 53 w 259"/>
                <a:gd name="T47" fmla="*/ 104 h 381"/>
                <a:gd name="T48" fmla="*/ 61 w 259"/>
                <a:gd name="T49" fmla="*/ 138 h 381"/>
                <a:gd name="T50" fmla="*/ 66 w 259"/>
                <a:gd name="T51" fmla="*/ 129 h 381"/>
                <a:gd name="T52" fmla="*/ 95 w 259"/>
                <a:gd name="T53" fmla="*/ 133 h 381"/>
                <a:gd name="T54" fmla="*/ 116 w 259"/>
                <a:gd name="T55" fmla="*/ 145 h 381"/>
                <a:gd name="T56" fmla="*/ 126 w 259"/>
                <a:gd name="T57" fmla="*/ 151 h 381"/>
                <a:gd name="T58" fmla="*/ 130 w 259"/>
                <a:gd name="T59" fmla="*/ 167 h 381"/>
                <a:gd name="T60" fmla="*/ 103 w 259"/>
                <a:gd name="T61" fmla="*/ 191 h 381"/>
                <a:gd name="T62" fmla="*/ 101 w 259"/>
                <a:gd name="T63" fmla="*/ 172 h 381"/>
                <a:gd name="T64" fmla="*/ 91 w 259"/>
                <a:gd name="T65" fmla="*/ 160 h 381"/>
                <a:gd name="T66" fmla="*/ 45 w 259"/>
                <a:gd name="T67" fmla="*/ 139 h 381"/>
                <a:gd name="T68" fmla="*/ 28 w 259"/>
                <a:gd name="T69" fmla="*/ 167 h 381"/>
                <a:gd name="T70" fmla="*/ 19 w 259"/>
                <a:gd name="T71" fmla="*/ 118 h 381"/>
                <a:gd name="T72" fmla="*/ 27 w 259"/>
                <a:gd name="T73" fmla="*/ 94 h 381"/>
                <a:gd name="T74" fmla="*/ 0 w 259"/>
                <a:gd name="T75" fmla="*/ 62 h 381"/>
                <a:gd name="T76" fmla="*/ 13 w 259"/>
                <a:gd name="T77" fmla="*/ 43 h 381"/>
                <a:gd name="T78" fmla="*/ 25 w 259"/>
                <a:gd name="T79" fmla="*/ 21 h 381"/>
                <a:gd name="T80" fmla="*/ 15 w 259"/>
                <a:gd name="T81" fmla="*/ 2 h 381"/>
                <a:gd name="T82" fmla="*/ 15 w 259"/>
                <a:gd name="T83" fmla="*/ 2 h 38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59"/>
                <a:gd name="T127" fmla="*/ 0 h 381"/>
                <a:gd name="T128" fmla="*/ 259 w 259"/>
                <a:gd name="T129" fmla="*/ 381 h 38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59" h="381">
                  <a:moveTo>
                    <a:pt x="29" y="3"/>
                  </a:moveTo>
                  <a:lnTo>
                    <a:pt x="47" y="0"/>
                  </a:lnTo>
                  <a:lnTo>
                    <a:pt x="66" y="6"/>
                  </a:lnTo>
                  <a:lnTo>
                    <a:pt x="71" y="35"/>
                  </a:lnTo>
                  <a:lnTo>
                    <a:pt x="79" y="55"/>
                  </a:lnTo>
                  <a:lnTo>
                    <a:pt x="95" y="32"/>
                  </a:lnTo>
                  <a:lnTo>
                    <a:pt x="100" y="50"/>
                  </a:lnTo>
                  <a:lnTo>
                    <a:pt x="81" y="85"/>
                  </a:lnTo>
                  <a:lnTo>
                    <a:pt x="56" y="100"/>
                  </a:lnTo>
                  <a:lnTo>
                    <a:pt x="94" y="105"/>
                  </a:lnTo>
                  <a:lnTo>
                    <a:pt x="92" y="129"/>
                  </a:lnTo>
                  <a:lnTo>
                    <a:pt x="85" y="147"/>
                  </a:lnTo>
                  <a:lnTo>
                    <a:pt x="110" y="142"/>
                  </a:lnTo>
                  <a:lnTo>
                    <a:pt x="115" y="123"/>
                  </a:lnTo>
                  <a:lnTo>
                    <a:pt x="132" y="105"/>
                  </a:lnTo>
                  <a:lnTo>
                    <a:pt x="131" y="123"/>
                  </a:lnTo>
                  <a:lnTo>
                    <a:pt x="137" y="134"/>
                  </a:lnTo>
                  <a:lnTo>
                    <a:pt x="149" y="140"/>
                  </a:lnTo>
                  <a:lnTo>
                    <a:pt x="165" y="129"/>
                  </a:lnTo>
                  <a:lnTo>
                    <a:pt x="171" y="139"/>
                  </a:lnTo>
                  <a:lnTo>
                    <a:pt x="147" y="163"/>
                  </a:lnTo>
                  <a:lnTo>
                    <a:pt x="124" y="178"/>
                  </a:lnTo>
                  <a:lnTo>
                    <a:pt x="115" y="199"/>
                  </a:lnTo>
                  <a:lnTo>
                    <a:pt x="105" y="207"/>
                  </a:lnTo>
                  <a:lnTo>
                    <a:pt x="121" y="276"/>
                  </a:lnTo>
                  <a:lnTo>
                    <a:pt x="131" y="258"/>
                  </a:lnTo>
                  <a:lnTo>
                    <a:pt x="189" y="265"/>
                  </a:lnTo>
                  <a:lnTo>
                    <a:pt x="231" y="289"/>
                  </a:lnTo>
                  <a:lnTo>
                    <a:pt x="252" y="301"/>
                  </a:lnTo>
                  <a:lnTo>
                    <a:pt x="259" y="334"/>
                  </a:lnTo>
                  <a:lnTo>
                    <a:pt x="205" y="381"/>
                  </a:lnTo>
                  <a:lnTo>
                    <a:pt x="202" y="343"/>
                  </a:lnTo>
                  <a:lnTo>
                    <a:pt x="181" y="320"/>
                  </a:lnTo>
                  <a:lnTo>
                    <a:pt x="90" y="278"/>
                  </a:lnTo>
                  <a:lnTo>
                    <a:pt x="55" y="333"/>
                  </a:lnTo>
                  <a:lnTo>
                    <a:pt x="37" y="236"/>
                  </a:lnTo>
                  <a:lnTo>
                    <a:pt x="53" y="187"/>
                  </a:lnTo>
                  <a:lnTo>
                    <a:pt x="0" y="124"/>
                  </a:lnTo>
                  <a:lnTo>
                    <a:pt x="26" y="85"/>
                  </a:lnTo>
                  <a:lnTo>
                    <a:pt x="50" y="42"/>
                  </a:lnTo>
                  <a:lnTo>
                    <a:pt x="29" y="3"/>
                  </a:lnTo>
                  <a:close/>
                </a:path>
              </a:pathLst>
            </a:custGeom>
            <a:solidFill>
              <a:srgbClr val="A6A6B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19" name="Freeform 57">
              <a:extLst>
                <a:ext uri="{FF2B5EF4-FFF2-40B4-BE49-F238E27FC236}">
                  <a16:creationId xmlns:a16="http://schemas.microsoft.com/office/drawing/2014/main" id="{5DA28E5C-76B5-4B93-AE7D-F35CB773775D}"/>
                </a:ext>
              </a:extLst>
            </p:cNvPr>
            <p:cNvSpPr>
              <a:spLocks/>
            </p:cNvSpPr>
            <p:nvPr/>
          </p:nvSpPr>
          <p:spPr bwMode="auto">
            <a:xfrm>
              <a:off x="4974" y="3016"/>
              <a:ext cx="117" cy="120"/>
            </a:xfrm>
            <a:custGeom>
              <a:avLst/>
              <a:gdLst>
                <a:gd name="T0" fmla="*/ 62 w 235"/>
                <a:gd name="T1" fmla="*/ 47 h 240"/>
                <a:gd name="T2" fmla="*/ 56 w 235"/>
                <a:gd name="T3" fmla="*/ 51 h 240"/>
                <a:gd name="T4" fmla="*/ 57 w 235"/>
                <a:gd name="T5" fmla="*/ 74 h 240"/>
                <a:gd name="T6" fmla="*/ 51 w 235"/>
                <a:gd name="T7" fmla="*/ 83 h 240"/>
                <a:gd name="T8" fmla="*/ 65 w 235"/>
                <a:gd name="T9" fmla="*/ 84 h 240"/>
                <a:gd name="T10" fmla="*/ 69 w 235"/>
                <a:gd name="T11" fmla="*/ 91 h 240"/>
                <a:gd name="T12" fmla="*/ 58 w 235"/>
                <a:gd name="T13" fmla="*/ 100 h 240"/>
                <a:gd name="T14" fmla="*/ 41 w 235"/>
                <a:gd name="T15" fmla="*/ 102 h 240"/>
                <a:gd name="T16" fmla="*/ 28 w 235"/>
                <a:gd name="T17" fmla="*/ 98 h 240"/>
                <a:gd name="T18" fmla="*/ 24 w 235"/>
                <a:gd name="T19" fmla="*/ 74 h 240"/>
                <a:gd name="T20" fmla="*/ 17 w 235"/>
                <a:gd name="T21" fmla="*/ 53 h 240"/>
                <a:gd name="T22" fmla="*/ 22 w 235"/>
                <a:gd name="T23" fmla="*/ 23 h 240"/>
                <a:gd name="T24" fmla="*/ 1 w 235"/>
                <a:gd name="T25" fmla="*/ 55 h 240"/>
                <a:gd name="T26" fmla="*/ 0 w 235"/>
                <a:gd name="T27" fmla="*/ 68 h 240"/>
                <a:gd name="T28" fmla="*/ 27 w 235"/>
                <a:gd name="T29" fmla="*/ 120 h 240"/>
                <a:gd name="T30" fmla="*/ 50 w 235"/>
                <a:gd name="T31" fmla="*/ 114 h 240"/>
                <a:gd name="T32" fmla="*/ 71 w 235"/>
                <a:gd name="T33" fmla="*/ 110 h 240"/>
                <a:gd name="T34" fmla="*/ 86 w 235"/>
                <a:gd name="T35" fmla="*/ 96 h 240"/>
                <a:gd name="T36" fmla="*/ 89 w 235"/>
                <a:gd name="T37" fmla="*/ 82 h 240"/>
                <a:gd name="T38" fmla="*/ 101 w 235"/>
                <a:gd name="T39" fmla="*/ 81 h 240"/>
                <a:gd name="T40" fmla="*/ 117 w 235"/>
                <a:gd name="T41" fmla="*/ 72 h 240"/>
                <a:gd name="T42" fmla="*/ 107 w 235"/>
                <a:gd name="T43" fmla="*/ 74 h 240"/>
                <a:gd name="T44" fmla="*/ 94 w 235"/>
                <a:gd name="T45" fmla="*/ 72 h 240"/>
                <a:gd name="T46" fmla="*/ 99 w 235"/>
                <a:gd name="T47" fmla="*/ 55 h 240"/>
                <a:gd name="T48" fmla="*/ 103 w 235"/>
                <a:gd name="T49" fmla="*/ 41 h 240"/>
                <a:gd name="T50" fmla="*/ 82 w 235"/>
                <a:gd name="T51" fmla="*/ 51 h 240"/>
                <a:gd name="T52" fmla="*/ 81 w 235"/>
                <a:gd name="T53" fmla="*/ 40 h 240"/>
                <a:gd name="T54" fmla="*/ 94 w 235"/>
                <a:gd name="T55" fmla="*/ 26 h 240"/>
                <a:gd name="T56" fmla="*/ 90 w 235"/>
                <a:gd name="T57" fmla="*/ 0 h 240"/>
                <a:gd name="T58" fmla="*/ 79 w 235"/>
                <a:gd name="T59" fmla="*/ 29 h 240"/>
                <a:gd name="T60" fmla="*/ 62 w 235"/>
                <a:gd name="T61" fmla="*/ 47 h 240"/>
                <a:gd name="T62" fmla="*/ 62 w 235"/>
                <a:gd name="T63" fmla="*/ 47 h 24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35"/>
                <a:gd name="T97" fmla="*/ 0 h 240"/>
                <a:gd name="T98" fmla="*/ 235 w 235"/>
                <a:gd name="T99" fmla="*/ 240 h 24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35" h="240">
                  <a:moveTo>
                    <a:pt x="125" y="94"/>
                  </a:moveTo>
                  <a:lnTo>
                    <a:pt x="113" y="102"/>
                  </a:lnTo>
                  <a:lnTo>
                    <a:pt x="115" y="148"/>
                  </a:lnTo>
                  <a:lnTo>
                    <a:pt x="102" y="165"/>
                  </a:lnTo>
                  <a:lnTo>
                    <a:pt x="130" y="167"/>
                  </a:lnTo>
                  <a:lnTo>
                    <a:pt x="138" y="182"/>
                  </a:lnTo>
                  <a:lnTo>
                    <a:pt x="117" y="199"/>
                  </a:lnTo>
                  <a:lnTo>
                    <a:pt x="83" y="204"/>
                  </a:lnTo>
                  <a:lnTo>
                    <a:pt x="57" y="196"/>
                  </a:lnTo>
                  <a:lnTo>
                    <a:pt x="49" y="148"/>
                  </a:lnTo>
                  <a:lnTo>
                    <a:pt x="34" y="106"/>
                  </a:lnTo>
                  <a:lnTo>
                    <a:pt x="45" y="46"/>
                  </a:lnTo>
                  <a:lnTo>
                    <a:pt x="2" y="110"/>
                  </a:lnTo>
                  <a:lnTo>
                    <a:pt x="0" y="136"/>
                  </a:lnTo>
                  <a:lnTo>
                    <a:pt x="55" y="240"/>
                  </a:lnTo>
                  <a:lnTo>
                    <a:pt x="100" y="228"/>
                  </a:lnTo>
                  <a:lnTo>
                    <a:pt x="143" y="220"/>
                  </a:lnTo>
                  <a:lnTo>
                    <a:pt x="173" y="191"/>
                  </a:lnTo>
                  <a:lnTo>
                    <a:pt x="178" y="164"/>
                  </a:lnTo>
                  <a:lnTo>
                    <a:pt x="202" y="162"/>
                  </a:lnTo>
                  <a:lnTo>
                    <a:pt x="235" y="144"/>
                  </a:lnTo>
                  <a:lnTo>
                    <a:pt x="215" y="148"/>
                  </a:lnTo>
                  <a:lnTo>
                    <a:pt x="188" y="143"/>
                  </a:lnTo>
                  <a:lnTo>
                    <a:pt x="199" y="109"/>
                  </a:lnTo>
                  <a:lnTo>
                    <a:pt x="206" y="81"/>
                  </a:lnTo>
                  <a:lnTo>
                    <a:pt x="164" y="102"/>
                  </a:lnTo>
                  <a:lnTo>
                    <a:pt x="162" y="80"/>
                  </a:lnTo>
                  <a:lnTo>
                    <a:pt x="189" y="52"/>
                  </a:lnTo>
                  <a:lnTo>
                    <a:pt x="180" y="0"/>
                  </a:lnTo>
                  <a:lnTo>
                    <a:pt x="159" y="57"/>
                  </a:lnTo>
                  <a:lnTo>
                    <a:pt x="125" y="94"/>
                  </a:lnTo>
                  <a:close/>
                </a:path>
              </a:pathLst>
            </a:custGeom>
            <a:solidFill>
              <a:srgbClr val="78788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20" name="Freeform 58">
              <a:extLst>
                <a:ext uri="{FF2B5EF4-FFF2-40B4-BE49-F238E27FC236}">
                  <a16:creationId xmlns:a16="http://schemas.microsoft.com/office/drawing/2014/main" id="{7BE12A61-16D2-4FC9-8DD5-817BBFE4DFDE}"/>
                </a:ext>
              </a:extLst>
            </p:cNvPr>
            <p:cNvSpPr>
              <a:spLocks/>
            </p:cNvSpPr>
            <p:nvPr/>
          </p:nvSpPr>
          <p:spPr bwMode="auto">
            <a:xfrm>
              <a:off x="5080" y="3149"/>
              <a:ext cx="48" cy="26"/>
            </a:xfrm>
            <a:custGeom>
              <a:avLst/>
              <a:gdLst>
                <a:gd name="T0" fmla="*/ 8 w 96"/>
                <a:gd name="T1" fmla="*/ 0 h 51"/>
                <a:gd name="T2" fmla="*/ 2 w 96"/>
                <a:gd name="T3" fmla="*/ 1 h 51"/>
                <a:gd name="T4" fmla="*/ 0 w 96"/>
                <a:gd name="T5" fmla="*/ 7 h 51"/>
                <a:gd name="T6" fmla="*/ 8 w 96"/>
                <a:gd name="T7" fmla="*/ 13 h 51"/>
                <a:gd name="T8" fmla="*/ 31 w 96"/>
                <a:gd name="T9" fmla="*/ 19 h 51"/>
                <a:gd name="T10" fmla="*/ 48 w 96"/>
                <a:gd name="T11" fmla="*/ 26 h 51"/>
                <a:gd name="T12" fmla="*/ 47 w 96"/>
                <a:gd name="T13" fmla="*/ 20 h 51"/>
                <a:gd name="T14" fmla="*/ 21 w 96"/>
                <a:gd name="T15" fmla="*/ 5 h 51"/>
                <a:gd name="T16" fmla="*/ 8 w 96"/>
                <a:gd name="T17" fmla="*/ 0 h 51"/>
                <a:gd name="T18" fmla="*/ 8 w 96"/>
                <a:gd name="T19" fmla="*/ 0 h 5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6"/>
                <a:gd name="T31" fmla="*/ 0 h 51"/>
                <a:gd name="T32" fmla="*/ 96 w 96"/>
                <a:gd name="T33" fmla="*/ 51 h 5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6" h="51">
                  <a:moveTo>
                    <a:pt x="16" y="0"/>
                  </a:moveTo>
                  <a:lnTo>
                    <a:pt x="3" y="1"/>
                  </a:lnTo>
                  <a:lnTo>
                    <a:pt x="0" y="13"/>
                  </a:lnTo>
                  <a:lnTo>
                    <a:pt x="16" y="26"/>
                  </a:lnTo>
                  <a:lnTo>
                    <a:pt x="62" y="37"/>
                  </a:lnTo>
                  <a:lnTo>
                    <a:pt x="96" y="51"/>
                  </a:lnTo>
                  <a:lnTo>
                    <a:pt x="94" y="40"/>
                  </a:lnTo>
                  <a:lnTo>
                    <a:pt x="41" y="9"/>
                  </a:lnTo>
                  <a:lnTo>
                    <a:pt x="16" y="0"/>
                  </a:lnTo>
                  <a:close/>
                </a:path>
              </a:pathLst>
            </a:custGeom>
            <a:solidFill>
              <a:srgbClr val="E9E9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21" name="Freeform 59">
              <a:extLst>
                <a:ext uri="{FF2B5EF4-FFF2-40B4-BE49-F238E27FC236}">
                  <a16:creationId xmlns:a16="http://schemas.microsoft.com/office/drawing/2014/main" id="{38C6A69C-615B-439D-9AF3-3C72EB889104}"/>
                </a:ext>
              </a:extLst>
            </p:cNvPr>
            <p:cNvSpPr>
              <a:spLocks/>
            </p:cNvSpPr>
            <p:nvPr/>
          </p:nvSpPr>
          <p:spPr bwMode="auto">
            <a:xfrm>
              <a:off x="5100" y="3088"/>
              <a:ext cx="47" cy="47"/>
            </a:xfrm>
            <a:custGeom>
              <a:avLst/>
              <a:gdLst>
                <a:gd name="T0" fmla="*/ 0 w 93"/>
                <a:gd name="T1" fmla="*/ 21 h 94"/>
                <a:gd name="T2" fmla="*/ 2 w 93"/>
                <a:gd name="T3" fmla="*/ 38 h 94"/>
                <a:gd name="T4" fmla="*/ 30 w 93"/>
                <a:gd name="T5" fmla="*/ 39 h 94"/>
                <a:gd name="T6" fmla="*/ 45 w 93"/>
                <a:gd name="T7" fmla="*/ 47 h 94"/>
                <a:gd name="T8" fmla="*/ 47 w 93"/>
                <a:gd name="T9" fmla="*/ 34 h 94"/>
                <a:gd name="T10" fmla="*/ 31 w 93"/>
                <a:gd name="T11" fmla="*/ 23 h 94"/>
                <a:gd name="T12" fmla="*/ 23 w 93"/>
                <a:gd name="T13" fmla="*/ 10 h 94"/>
                <a:gd name="T14" fmla="*/ 10 w 93"/>
                <a:gd name="T15" fmla="*/ 6 h 94"/>
                <a:gd name="T16" fmla="*/ 3 w 93"/>
                <a:gd name="T17" fmla="*/ 0 h 94"/>
                <a:gd name="T18" fmla="*/ 1 w 93"/>
                <a:gd name="T19" fmla="*/ 6 h 94"/>
                <a:gd name="T20" fmla="*/ 13 w 93"/>
                <a:gd name="T21" fmla="*/ 17 h 94"/>
                <a:gd name="T22" fmla="*/ 0 w 93"/>
                <a:gd name="T23" fmla="*/ 21 h 94"/>
                <a:gd name="T24" fmla="*/ 0 w 93"/>
                <a:gd name="T25" fmla="*/ 21 h 9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3"/>
                <a:gd name="T40" fmla="*/ 0 h 94"/>
                <a:gd name="T41" fmla="*/ 93 w 93"/>
                <a:gd name="T42" fmla="*/ 94 h 9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3" h="94">
                  <a:moveTo>
                    <a:pt x="0" y="42"/>
                  </a:moveTo>
                  <a:lnTo>
                    <a:pt x="4" y="75"/>
                  </a:lnTo>
                  <a:lnTo>
                    <a:pt x="59" y="78"/>
                  </a:lnTo>
                  <a:lnTo>
                    <a:pt x="90" y="94"/>
                  </a:lnTo>
                  <a:lnTo>
                    <a:pt x="93" y="67"/>
                  </a:lnTo>
                  <a:lnTo>
                    <a:pt x="61" y="46"/>
                  </a:lnTo>
                  <a:lnTo>
                    <a:pt x="45" y="20"/>
                  </a:lnTo>
                  <a:lnTo>
                    <a:pt x="19" y="12"/>
                  </a:lnTo>
                  <a:lnTo>
                    <a:pt x="6" y="0"/>
                  </a:lnTo>
                  <a:lnTo>
                    <a:pt x="1" y="12"/>
                  </a:lnTo>
                  <a:lnTo>
                    <a:pt x="25" y="34"/>
                  </a:lnTo>
                  <a:lnTo>
                    <a:pt x="0" y="4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22" name="Freeform 60">
              <a:extLst>
                <a:ext uri="{FF2B5EF4-FFF2-40B4-BE49-F238E27FC236}">
                  <a16:creationId xmlns:a16="http://schemas.microsoft.com/office/drawing/2014/main" id="{A3964AF5-8831-462F-967A-F08391AA4D8C}"/>
                </a:ext>
              </a:extLst>
            </p:cNvPr>
            <p:cNvSpPr>
              <a:spLocks/>
            </p:cNvSpPr>
            <p:nvPr/>
          </p:nvSpPr>
          <p:spPr bwMode="auto">
            <a:xfrm>
              <a:off x="5072" y="2998"/>
              <a:ext cx="11" cy="28"/>
            </a:xfrm>
            <a:custGeom>
              <a:avLst/>
              <a:gdLst>
                <a:gd name="T0" fmla="*/ 0 w 23"/>
                <a:gd name="T1" fmla="*/ 0 h 55"/>
                <a:gd name="T2" fmla="*/ 3 w 23"/>
                <a:gd name="T3" fmla="*/ 16 h 55"/>
                <a:gd name="T4" fmla="*/ 1 w 23"/>
                <a:gd name="T5" fmla="*/ 28 h 55"/>
                <a:gd name="T6" fmla="*/ 11 w 23"/>
                <a:gd name="T7" fmla="*/ 14 h 55"/>
                <a:gd name="T8" fmla="*/ 8 w 23"/>
                <a:gd name="T9" fmla="*/ 3 h 55"/>
                <a:gd name="T10" fmla="*/ 0 w 23"/>
                <a:gd name="T11" fmla="*/ 0 h 55"/>
                <a:gd name="T12" fmla="*/ 0 w 23"/>
                <a:gd name="T13" fmla="*/ 0 h 55"/>
                <a:gd name="T14" fmla="*/ 0 60000 65536"/>
                <a:gd name="T15" fmla="*/ 0 60000 65536"/>
                <a:gd name="T16" fmla="*/ 0 60000 65536"/>
                <a:gd name="T17" fmla="*/ 0 60000 65536"/>
                <a:gd name="T18" fmla="*/ 0 60000 65536"/>
                <a:gd name="T19" fmla="*/ 0 60000 65536"/>
                <a:gd name="T20" fmla="*/ 0 60000 65536"/>
                <a:gd name="T21" fmla="*/ 0 w 23"/>
                <a:gd name="T22" fmla="*/ 0 h 55"/>
                <a:gd name="T23" fmla="*/ 23 w 23"/>
                <a:gd name="T24" fmla="*/ 55 h 5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3" h="55">
                  <a:moveTo>
                    <a:pt x="0" y="0"/>
                  </a:moveTo>
                  <a:lnTo>
                    <a:pt x="6" y="31"/>
                  </a:lnTo>
                  <a:lnTo>
                    <a:pt x="3" y="55"/>
                  </a:lnTo>
                  <a:lnTo>
                    <a:pt x="23" y="27"/>
                  </a:lnTo>
                  <a:lnTo>
                    <a:pt x="16" y="6"/>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23" name="Freeform 61">
              <a:extLst>
                <a:ext uri="{FF2B5EF4-FFF2-40B4-BE49-F238E27FC236}">
                  <a16:creationId xmlns:a16="http://schemas.microsoft.com/office/drawing/2014/main" id="{F77029F1-9E55-4764-808A-2D9E5B14BF79}"/>
                </a:ext>
              </a:extLst>
            </p:cNvPr>
            <p:cNvSpPr>
              <a:spLocks/>
            </p:cNvSpPr>
            <p:nvPr/>
          </p:nvSpPr>
          <p:spPr bwMode="auto">
            <a:xfrm>
              <a:off x="5075" y="3028"/>
              <a:ext cx="16" cy="21"/>
            </a:xfrm>
            <a:custGeom>
              <a:avLst/>
              <a:gdLst>
                <a:gd name="T0" fmla="*/ 12 w 33"/>
                <a:gd name="T1" fmla="*/ 0 h 40"/>
                <a:gd name="T2" fmla="*/ 6 w 33"/>
                <a:gd name="T3" fmla="*/ 16 h 40"/>
                <a:gd name="T4" fmla="*/ 0 w 33"/>
                <a:gd name="T5" fmla="*/ 21 h 40"/>
                <a:gd name="T6" fmla="*/ 13 w 33"/>
                <a:gd name="T7" fmla="*/ 18 h 40"/>
                <a:gd name="T8" fmla="*/ 16 w 33"/>
                <a:gd name="T9" fmla="*/ 7 h 40"/>
                <a:gd name="T10" fmla="*/ 12 w 33"/>
                <a:gd name="T11" fmla="*/ 0 h 40"/>
                <a:gd name="T12" fmla="*/ 12 w 33"/>
                <a:gd name="T13" fmla="*/ 0 h 40"/>
                <a:gd name="T14" fmla="*/ 0 60000 65536"/>
                <a:gd name="T15" fmla="*/ 0 60000 65536"/>
                <a:gd name="T16" fmla="*/ 0 60000 65536"/>
                <a:gd name="T17" fmla="*/ 0 60000 65536"/>
                <a:gd name="T18" fmla="*/ 0 60000 65536"/>
                <a:gd name="T19" fmla="*/ 0 60000 65536"/>
                <a:gd name="T20" fmla="*/ 0 60000 65536"/>
                <a:gd name="T21" fmla="*/ 0 w 33"/>
                <a:gd name="T22" fmla="*/ 0 h 40"/>
                <a:gd name="T23" fmla="*/ 33 w 33"/>
                <a:gd name="T24" fmla="*/ 40 h 4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 h="40">
                  <a:moveTo>
                    <a:pt x="25" y="0"/>
                  </a:moveTo>
                  <a:lnTo>
                    <a:pt x="13" y="30"/>
                  </a:lnTo>
                  <a:lnTo>
                    <a:pt x="0" y="40"/>
                  </a:lnTo>
                  <a:lnTo>
                    <a:pt x="26" y="34"/>
                  </a:lnTo>
                  <a:lnTo>
                    <a:pt x="33" y="13"/>
                  </a:lnTo>
                  <a:lnTo>
                    <a:pt x="2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24" name="Freeform 62">
              <a:extLst>
                <a:ext uri="{FF2B5EF4-FFF2-40B4-BE49-F238E27FC236}">
                  <a16:creationId xmlns:a16="http://schemas.microsoft.com/office/drawing/2014/main" id="{A970CAC9-EB80-49DE-AF5C-9C5F9D1A12A0}"/>
                </a:ext>
              </a:extLst>
            </p:cNvPr>
            <p:cNvSpPr>
              <a:spLocks/>
            </p:cNvSpPr>
            <p:nvPr/>
          </p:nvSpPr>
          <p:spPr bwMode="auto">
            <a:xfrm>
              <a:off x="5082" y="3045"/>
              <a:ext cx="17" cy="17"/>
            </a:xfrm>
            <a:custGeom>
              <a:avLst/>
              <a:gdLst>
                <a:gd name="T0" fmla="*/ 14 w 32"/>
                <a:gd name="T1" fmla="*/ 0 h 32"/>
                <a:gd name="T2" fmla="*/ 9 w 32"/>
                <a:gd name="T3" fmla="*/ 9 h 32"/>
                <a:gd name="T4" fmla="*/ 0 w 32"/>
                <a:gd name="T5" fmla="*/ 17 h 32"/>
                <a:gd name="T6" fmla="*/ 13 w 32"/>
                <a:gd name="T7" fmla="*/ 14 h 32"/>
                <a:gd name="T8" fmla="*/ 17 w 32"/>
                <a:gd name="T9" fmla="*/ 7 h 32"/>
                <a:gd name="T10" fmla="*/ 14 w 32"/>
                <a:gd name="T11" fmla="*/ 0 h 32"/>
                <a:gd name="T12" fmla="*/ 14 w 32"/>
                <a:gd name="T13" fmla="*/ 0 h 32"/>
                <a:gd name="T14" fmla="*/ 0 60000 65536"/>
                <a:gd name="T15" fmla="*/ 0 60000 65536"/>
                <a:gd name="T16" fmla="*/ 0 60000 65536"/>
                <a:gd name="T17" fmla="*/ 0 60000 65536"/>
                <a:gd name="T18" fmla="*/ 0 60000 65536"/>
                <a:gd name="T19" fmla="*/ 0 60000 65536"/>
                <a:gd name="T20" fmla="*/ 0 60000 65536"/>
                <a:gd name="T21" fmla="*/ 0 w 32"/>
                <a:gd name="T22" fmla="*/ 0 h 32"/>
                <a:gd name="T23" fmla="*/ 32 w 32"/>
                <a:gd name="T24" fmla="*/ 32 h 3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2" h="32">
                  <a:moveTo>
                    <a:pt x="26" y="0"/>
                  </a:moveTo>
                  <a:lnTo>
                    <a:pt x="16" y="17"/>
                  </a:lnTo>
                  <a:lnTo>
                    <a:pt x="0" y="32"/>
                  </a:lnTo>
                  <a:lnTo>
                    <a:pt x="24" y="26"/>
                  </a:lnTo>
                  <a:lnTo>
                    <a:pt x="32" y="13"/>
                  </a:lnTo>
                  <a:lnTo>
                    <a:pt x="2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25" name="Freeform 63">
              <a:extLst>
                <a:ext uri="{FF2B5EF4-FFF2-40B4-BE49-F238E27FC236}">
                  <a16:creationId xmlns:a16="http://schemas.microsoft.com/office/drawing/2014/main" id="{52D6B94D-422F-4071-9D88-C464D5C5E872}"/>
                </a:ext>
              </a:extLst>
            </p:cNvPr>
            <p:cNvSpPr>
              <a:spLocks/>
            </p:cNvSpPr>
            <p:nvPr/>
          </p:nvSpPr>
          <p:spPr bwMode="auto">
            <a:xfrm>
              <a:off x="5035" y="3019"/>
              <a:ext cx="20" cy="22"/>
            </a:xfrm>
            <a:custGeom>
              <a:avLst/>
              <a:gdLst>
                <a:gd name="T0" fmla="*/ 14 w 41"/>
                <a:gd name="T1" fmla="*/ 0 h 46"/>
                <a:gd name="T2" fmla="*/ 10 w 41"/>
                <a:gd name="T3" fmla="*/ 11 h 46"/>
                <a:gd name="T4" fmla="*/ 0 w 41"/>
                <a:gd name="T5" fmla="*/ 22 h 46"/>
                <a:gd name="T6" fmla="*/ 15 w 41"/>
                <a:gd name="T7" fmla="*/ 13 h 46"/>
                <a:gd name="T8" fmla="*/ 20 w 41"/>
                <a:gd name="T9" fmla="*/ 3 h 46"/>
                <a:gd name="T10" fmla="*/ 14 w 41"/>
                <a:gd name="T11" fmla="*/ 0 h 46"/>
                <a:gd name="T12" fmla="*/ 14 w 41"/>
                <a:gd name="T13" fmla="*/ 0 h 46"/>
                <a:gd name="T14" fmla="*/ 0 60000 65536"/>
                <a:gd name="T15" fmla="*/ 0 60000 65536"/>
                <a:gd name="T16" fmla="*/ 0 60000 65536"/>
                <a:gd name="T17" fmla="*/ 0 60000 65536"/>
                <a:gd name="T18" fmla="*/ 0 60000 65536"/>
                <a:gd name="T19" fmla="*/ 0 60000 65536"/>
                <a:gd name="T20" fmla="*/ 0 60000 65536"/>
                <a:gd name="T21" fmla="*/ 0 w 41"/>
                <a:gd name="T22" fmla="*/ 0 h 46"/>
                <a:gd name="T23" fmla="*/ 41 w 41"/>
                <a:gd name="T24" fmla="*/ 46 h 4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1" h="46">
                  <a:moveTo>
                    <a:pt x="28" y="0"/>
                  </a:moveTo>
                  <a:lnTo>
                    <a:pt x="20" y="23"/>
                  </a:lnTo>
                  <a:lnTo>
                    <a:pt x="0" y="46"/>
                  </a:lnTo>
                  <a:lnTo>
                    <a:pt x="30" y="28"/>
                  </a:lnTo>
                  <a:lnTo>
                    <a:pt x="41" y="7"/>
                  </a:lnTo>
                  <a:lnTo>
                    <a:pt x="28"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26" name="Freeform 64">
              <a:extLst>
                <a:ext uri="{FF2B5EF4-FFF2-40B4-BE49-F238E27FC236}">
                  <a16:creationId xmlns:a16="http://schemas.microsoft.com/office/drawing/2014/main" id="{0CAB676F-965D-45B4-8FF3-8F9E0C14A3FB}"/>
                </a:ext>
              </a:extLst>
            </p:cNvPr>
            <p:cNvSpPr>
              <a:spLocks/>
            </p:cNvSpPr>
            <p:nvPr/>
          </p:nvSpPr>
          <p:spPr bwMode="auto">
            <a:xfrm>
              <a:off x="4954" y="2905"/>
              <a:ext cx="90" cy="122"/>
            </a:xfrm>
            <a:custGeom>
              <a:avLst/>
              <a:gdLst>
                <a:gd name="T0" fmla="*/ 0 w 179"/>
                <a:gd name="T1" fmla="*/ 8 h 244"/>
                <a:gd name="T2" fmla="*/ 77 w 179"/>
                <a:gd name="T3" fmla="*/ 122 h 244"/>
                <a:gd name="T4" fmla="*/ 90 w 179"/>
                <a:gd name="T5" fmla="*/ 114 h 244"/>
                <a:gd name="T6" fmla="*/ 17 w 179"/>
                <a:gd name="T7" fmla="*/ 0 h 244"/>
                <a:gd name="T8" fmla="*/ 0 w 179"/>
                <a:gd name="T9" fmla="*/ 8 h 244"/>
                <a:gd name="T10" fmla="*/ 0 w 179"/>
                <a:gd name="T11" fmla="*/ 8 h 244"/>
                <a:gd name="T12" fmla="*/ 0 60000 65536"/>
                <a:gd name="T13" fmla="*/ 0 60000 65536"/>
                <a:gd name="T14" fmla="*/ 0 60000 65536"/>
                <a:gd name="T15" fmla="*/ 0 60000 65536"/>
                <a:gd name="T16" fmla="*/ 0 60000 65536"/>
                <a:gd name="T17" fmla="*/ 0 60000 65536"/>
                <a:gd name="T18" fmla="*/ 0 w 179"/>
                <a:gd name="T19" fmla="*/ 0 h 244"/>
                <a:gd name="T20" fmla="*/ 179 w 179"/>
                <a:gd name="T21" fmla="*/ 244 h 244"/>
              </a:gdLst>
              <a:ahLst/>
              <a:cxnLst>
                <a:cxn ang="T12">
                  <a:pos x="T0" y="T1"/>
                </a:cxn>
                <a:cxn ang="T13">
                  <a:pos x="T2" y="T3"/>
                </a:cxn>
                <a:cxn ang="T14">
                  <a:pos x="T4" y="T5"/>
                </a:cxn>
                <a:cxn ang="T15">
                  <a:pos x="T6" y="T7"/>
                </a:cxn>
                <a:cxn ang="T16">
                  <a:pos x="T8" y="T9"/>
                </a:cxn>
                <a:cxn ang="T17">
                  <a:pos x="T10" y="T11"/>
                </a:cxn>
              </a:cxnLst>
              <a:rect l="T18" t="T19" r="T20" b="T21"/>
              <a:pathLst>
                <a:path w="179" h="244">
                  <a:moveTo>
                    <a:pt x="0" y="15"/>
                  </a:moveTo>
                  <a:lnTo>
                    <a:pt x="153" y="244"/>
                  </a:lnTo>
                  <a:lnTo>
                    <a:pt x="179" y="227"/>
                  </a:lnTo>
                  <a:lnTo>
                    <a:pt x="34" y="0"/>
                  </a:lnTo>
                  <a:lnTo>
                    <a:pt x="0" y="15"/>
                  </a:lnTo>
                  <a:close/>
                </a:path>
              </a:pathLst>
            </a:custGeom>
            <a:solidFill>
              <a:srgbClr val="94524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27" name="Freeform 65">
              <a:extLst>
                <a:ext uri="{FF2B5EF4-FFF2-40B4-BE49-F238E27FC236}">
                  <a16:creationId xmlns:a16="http://schemas.microsoft.com/office/drawing/2014/main" id="{AC728D26-41D6-4609-921A-ABB6F9A2D561}"/>
                </a:ext>
              </a:extLst>
            </p:cNvPr>
            <p:cNvSpPr>
              <a:spLocks/>
            </p:cNvSpPr>
            <p:nvPr/>
          </p:nvSpPr>
          <p:spPr bwMode="auto">
            <a:xfrm>
              <a:off x="4693" y="2435"/>
              <a:ext cx="172" cy="278"/>
            </a:xfrm>
            <a:custGeom>
              <a:avLst/>
              <a:gdLst>
                <a:gd name="T0" fmla="*/ 0 w 343"/>
                <a:gd name="T1" fmla="*/ 7 h 556"/>
                <a:gd name="T2" fmla="*/ 19 w 343"/>
                <a:gd name="T3" fmla="*/ 10 h 556"/>
                <a:gd name="T4" fmla="*/ 31 w 343"/>
                <a:gd name="T5" fmla="*/ 32 h 556"/>
                <a:gd name="T6" fmla="*/ 155 w 343"/>
                <a:gd name="T7" fmla="*/ 254 h 556"/>
                <a:gd name="T8" fmla="*/ 172 w 343"/>
                <a:gd name="T9" fmla="*/ 278 h 556"/>
                <a:gd name="T10" fmla="*/ 116 w 343"/>
                <a:gd name="T11" fmla="*/ 167 h 556"/>
                <a:gd name="T12" fmla="*/ 27 w 343"/>
                <a:gd name="T13" fmla="*/ 4 h 556"/>
                <a:gd name="T14" fmla="*/ 10 w 343"/>
                <a:gd name="T15" fmla="*/ 0 h 556"/>
                <a:gd name="T16" fmla="*/ 0 w 343"/>
                <a:gd name="T17" fmla="*/ 7 h 556"/>
                <a:gd name="T18" fmla="*/ 0 w 343"/>
                <a:gd name="T19" fmla="*/ 7 h 5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43"/>
                <a:gd name="T31" fmla="*/ 0 h 556"/>
                <a:gd name="T32" fmla="*/ 343 w 343"/>
                <a:gd name="T33" fmla="*/ 556 h 55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43" h="556">
                  <a:moveTo>
                    <a:pt x="0" y="14"/>
                  </a:moveTo>
                  <a:lnTo>
                    <a:pt x="38" y="19"/>
                  </a:lnTo>
                  <a:lnTo>
                    <a:pt x="61" y="64"/>
                  </a:lnTo>
                  <a:lnTo>
                    <a:pt x="309" y="507"/>
                  </a:lnTo>
                  <a:lnTo>
                    <a:pt x="343" y="556"/>
                  </a:lnTo>
                  <a:lnTo>
                    <a:pt x="231" y="334"/>
                  </a:lnTo>
                  <a:lnTo>
                    <a:pt x="53" y="8"/>
                  </a:lnTo>
                  <a:lnTo>
                    <a:pt x="19" y="0"/>
                  </a:lnTo>
                  <a:lnTo>
                    <a:pt x="0" y="14"/>
                  </a:lnTo>
                  <a:close/>
                </a:path>
              </a:pathLst>
            </a:custGeom>
            <a:solidFill>
              <a:srgbClr val="FA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28" name="Freeform 66">
              <a:extLst>
                <a:ext uri="{FF2B5EF4-FFF2-40B4-BE49-F238E27FC236}">
                  <a16:creationId xmlns:a16="http://schemas.microsoft.com/office/drawing/2014/main" id="{F9E311CE-1D6F-466D-8BE1-1569DBAAA8DA}"/>
                </a:ext>
              </a:extLst>
            </p:cNvPr>
            <p:cNvSpPr>
              <a:spLocks/>
            </p:cNvSpPr>
            <p:nvPr/>
          </p:nvSpPr>
          <p:spPr bwMode="auto">
            <a:xfrm>
              <a:off x="4974" y="2890"/>
              <a:ext cx="74" cy="125"/>
            </a:xfrm>
            <a:custGeom>
              <a:avLst/>
              <a:gdLst>
                <a:gd name="T0" fmla="*/ 67 w 147"/>
                <a:gd name="T1" fmla="*/ 125 h 251"/>
                <a:gd name="T2" fmla="*/ 74 w 147"/>
                <a:gd name="T3" fmla="*/ 120 h 251"/>
                <a:gd name="T4" fmla="*/ 0 w 147"/>
                <a:gd name="T5" fmla="*/ 0 h 251"/>
                <a:gd name="T6" fmla="*/ 67 w 147"/>
                <a:gd name="T7" fmla="*/ 125 h 251"/>
                <a:gd name="T8" fmla="*/ 67 w 147"/>
                <a:gd name="T9" fmla="*/ 125 h 251"/>
                <a:gd name="T10" fmla="*/ 0 60000 65536"/>
                <a:gd name="T11" fmla="*/ 0 60000 65536"/>
                <a:gd name="T12" fmla="*/ 0 60000 65536"/>
                <a:gd name="T13" fmla="*/ 0 60000 65536"/>
                <a:gd name="T14" fmla="*/ 0 60000 65536"/>
                <a:gd name="T15" fmla="*/ 0 w 147"/>
                <a:gd name="T16" fmla="*/ 0 h 251"/>
                <a:gd name="T17" fmla="*/ 147 w 147"/>
                <a:gd name="T18" fmla="*/ 251 h 251"/>
              </a:gdLst>
              <a:ahLst/>
              <a:cxnLst>
                <a:cxn ang="T10">
                  <a:pos x="T0" y="T1"/>
                </a:cxn>
                <a:cxn ang="T11">
                  <a:pos x="T2" y="T3"/>
                </a:cxn>
                <a:cxn ang="T12">
                  <a:pos x="T4" y="T5"/>
                </a:cxn>
                <a:cxn ang="T13">
                  <a:pos x="T6" y="T7"/>
                </a:cxn>
                <a:cxn ang="T14">
                  <a:pos x="T8" y="T9"/>
                </a:cxn>
              </a:cxnLst>
              <a:rect l="T15" t="T16" r="T17" b="T18"/>
              <a:pathLst>
                <a:path w="147" h="251">
                  <a:moveTo>
                    <a:pt x="133" y="251"/>
                  </a:moveTo>
                  <a:lnTo>
                    <a:pt x="147" y="240"/>
                  </a:lnTo>
                  <a:lnTo>
                    <a:pt x="0" y="0"/>
                  </a:lnTo>
                  <a:lnTo>
                    <a:pt x="133" y="251"/>
                  </a:lnTo>
                  <a:close/>
                </a:path>
              </a:pathLst>
            </a:custGeom>
            <a:solidFill>
              <a:srgbClr val="FA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29" name="Freeform 67">
              <a:extLst>
                <a:ext uri="{FF2B5EF4-FFF2-40B4-BE49-F238E27FC236}">
                  <a16:creationId xmlns:a16="http://schemas.microsoft.com/office/drawing/2014/main" id="{C780F6DD-A74F-44F2-9B63-A9994475500F}"/>
                </a:ext>
              </a:extLst>
            </p:cNvPr>
            <p:cNvSpPr>
              <a:spLocks/>
            </p:cNvSpPr>
            <p:nvPr/>
          </p:nvSpPr>
          <p:spPr bwMode="auto">
            <a:xfrm>
              <a:off x="4895" y="2787"/>
              <a:ext cx="35" cy="14"/>
            </a:xfrm>
            <a:custGeom>
              <a:avLst/>
              <a:gdLst>
                <a:gd name="T0" fmla="*/ 0 w 71"/>
                <a:gd name="T1" fmla="*/ 2 h 27"/>
                <a:gd name="T2" fmla="*/ 11 w 71"/>
                <a:gd name="T3" fmla="*/ 11 h 27"/>
                <a:gd name="T4" fmla="*/ 25 w 71"/>
                <a:gd name="T5" fmla="*/ 14 h 27"/>
                <a:gd name="T6" fmla="*/ 35 w 71"/>
                <a:gd name="T7" fmla="*/ 3 h 27"/>
                <a:gd name="T8" fmla="*/ 21 w 71"/>
                <a:gd name="T9" fmla="*/ 0 h 27"/>
                <a:gd name="T10" fmla="*/ 0 w 71"/>
                <a:gd name="T11" fmla="*/ 0 h 27"/>
                <a:gd name="T12" fmla="*/ 0 w 71"/>
                <a:gd name="T13" fmla="*/ 2 h 27"/>
                <a:gd name="T14" fmla="*/ 0 w 71"/>
                <a:gd name="T15" fmla="*/ 2 h 27"/>
                <a:gd name="T16" fmla="*/ 0 60000 65536"/>
                <a:gd name="T17" fmla="*/ 0 60000 65536"/>
                <a:gd name="T18" fmla="*/ 0 60000 65536"/>
                <a:gd name="T19" fmla="*/ 0 60000 65536"/>
                <a:gd name="T20" fmla="*/ 0 60000 65536"/>
                <a:gd name="T21" fmla="*/ 0 60000 65536"/>
                <a:gd name="T22" fmla="*/ 0 60000 65536"/>
                <a:gd name="T23" fmla="*/ 0 60000 65536"/>
                <a:gd name="T24" fmla="*/ 0 w 71"/>
                <a:gd name="T25" fmla="*/ 0 h 27"/>
                <a:gd name="T26" fmla="*/ 71 w 71"/>
                <a:gd name="T27" fmla="*/ 27 h 2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1" h="27">
                  <a:moveTo>
                    <a:pt x="0" y="3"/>
                  </a:moveTo>
                  <a:lnTo>
                    <a:pt x="22" y="22"/>
                  </a:lnTo>
                  <a:lnTo>
                    <a:pt x="50" y="27"/>
                  </a:lnTo>
                  <a:lnTo>
                    <a:pt x="71" y="5"/>
                  </a:lnTo>
                  <a:lnTo>
                    <a:pt x="43" y="0"/>
                  </a:lnTo>
                  <a:lnTo>
                    <a:pt x="1" y="0"/>
                  </a:lnTo>
                  <a:lnTo>
                    <a:pt x="0"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30" name="Freeform 68">
              <a:extLst>
                <a:ext uri="{FF2B5EF4-FFF2-40B4-BE49-F238E27FC236}">
                  <a16:creationId xmlns:a16="http://schemas.microsoft.com/office/drawing/2014/main" id="{C5BFB8CD-B964-4556-8B45-CA2260030BC8}"/>
                </a:ext>
              </a:extLst>
            </p:cNvPr>
            <p:cNvSpPr>
              <a:spLocks/>
            </p:cNvSpPr>
            <p:nvPr/>
          </p:nvSpPr>
          <p:spPr bwMode="auto">
            <a:xfrm>
              <a:off x="4968" y="2801"/>
              <a:ext cx="21" cy="15"/>
            </a:xfrm>
            <a:custGeom>
              <a:avLst/>
              <a:gdLst>
                <a:gd name="T0" fmla="*/ 10 w 44"/>
                <a:gd name="T1" fmla="*/ 0 h 29"/>
                <a:gd name="T2" fmla="*/ 0 w 44"/>
                <a:gd name="T3" fmla="*/ 8 h 29"/>
                <a:gd name="T4" fmla="*/ 3 w 44"/>
                <a:gd name="T5" fmla="*/ 12 h 29"/>
                <a:gd name="T6" fmla="*/ 11 w 44"/>
                <a:gd name="T7" fmla="*/ 15 h 29"/>
                <a:gd name="T8" fmla="*/ 21 w 44"/>
                <a:gd name="T9" fmla="*/ 11 h 29"/>
                <a:gd name="T10" fmla="*/ 20 w 44"/>
                <a:gd name="T11" fmla="*/ 5 h 29"/>
                <a:gd name="T12" fmla="*/ 10 w 44"/>
                <a:gd name="T13" fmla="*/ 0 h 29"/>
                <a:gd name="T14" fmla="*/ 10 w 44"/>
                <a:gd name="T15" fmla="*/ 0 h 29"/>
                <a:gd name="T16" fmla="*/ 0 60000 65536"/>
                <a:gd name="T17" fmla="*/ 0 60000 65536"/>
                <a:gd name="T18" fmla="*/ 0 60000 65536"/>
                <a:gd name="T19" fmla="*/ 0 60000 65536"/>
                <a:gd name="T20" fmla="*/ 0 60000 65536"/>
                <a:gd name="T21" fmla="*/ 0 60000 65536"/>
                <a:gd name="T22" fmla="*/ 0 60000 65536"/>
                <a:gd name="T23" fmla="*/ 0 60000 65536"/>
                <a:gd name="T24" fmla="*/ 0 w 44"/>
                <a:gd name="T25" fmla="*/ 0 h 29"/>
                <a:gd name="T26" fmla="*/ 44 w 44"/>
                <a:gd name="T27" fmla="*/ 29 h 2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4" h="29">
                  <a:moveTo>
                    <a:pt x="20" y="0"/>
                  </a:moveTo>
                  <a:lnTo>
                    <a:pt x="0" y="15"/>
                  </a:lnTo>
                  <a:lnTo>
                    <a:pt x="7" y="23"/>
                  </a:lnTo>
                  <a:lnTo>
                    <a:pt x="24" y="29"/>
                  </a:lnTo>
                  <a:lnTo>
                    <a:pt x="44" y="21"/>
                  </a:lnTo>
                  <a:lnTo>
                    <a:pt x="42" y="10"/>
                  </a:lnTo>
                  <a:lnTo>
                    <a:pt x="2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31" name="Freeform 69">
              <a:extLst>
                <a:ext uri="{FF2B5EF4-FFF2-40B4-BE49-F238E27FC236}">
                  <a16:creationId xmlns:a16="http://schemas.microsoft.com/office/drawing/2014/main" id="{7475CE79-536A-4479-B708-46F01B43E081}"/>
                </a:ext>
              </a:extLst>
            </p:cNvPr>
            <p:cNvSpPr>
              <a:spLocks/>
            </p:cNvSpPr>
            <p:nvPr/>
          </p:nvSpPr>
          <p:spPr bwMode="auto">
            <a:xfrm>
              <a:off x="4487" y="3307"/>
              <a:ext cx="258" cy="173"/>
            </a:xfrm>
            <a:custGeom>
              <a:avLst/>
              <a:gdLst>
                <a:gd name="T0" fmla="*/ 67 w 516"/>
                <a:gd name="T1" fmla="*/ 68 h 346"/>
                <a:gd name="T2" fmla="*/ 7 w 516"/>
                <a:gd name="T3" fmla="*/ 95 h 346"/>
                <a:gd name="T4" fmla="*/ 33 w 516"/>
                <a:gd name="T5" fmla="*/ 95 h 346"/>
                <a:gd name="T6" fmla="*/ 63 w 516"/>
                <a:gd name="T7" fmla="*/ 88 h 346"/>
                <a:gd name="T8" fmla="*/ 41 w 516"/>
                <a:gd name="T9" fmla="*/ 104 h 346"/>
                <a:gd name="T10" fmla="*/ 79 w 516"/>
                <a:gd name="T11" fmla="*/ 100 h 346"/>
                <a:gd name="T12" fmla="*/ 57 w 516"/>
                <a:gd name="T13" fmla="*/ 112 h 346"/>
                <a:gd name="T14" fmla="*/ 92 w 516"/>
                <a:gd name="T15" fmla="*/ 114 h 346"/>
                <a:gd name="T16" fmla="*/ 83 w 516"/>
                <a:gd name="T17" fmla="*/ 121 h 346"/>
                <a:gd name="T18" fmla="*/ 104 w 516"/>
                <a:gd name="T19" fmla="*/ 124 h 346"/>
                <a:gd name="T20" fmla="*/ 115 w 516"/>
                <a:gd name="T21" fmla="*/ 127 h 346"/>
                <a:gd name="T22" fmla="*/ 101 w 516"/>
                <a:gd name="T23" fmla="*/ 139 h 346"/>
                <a:gd name="T24" fmla="*/ 43 w 516"/>
                <a:gd name="T25" fmla="*/ 156 h 346"/>
                <a:gd name="T26" fmla="*/ 92 w 516"/>
                <a:gd name="T27" fmla="*/ 156 h 346"/>
                <a:gd name="T28" fmla="*/ 135 w 516"/>
                <a:gd name="T29" fmla="*/ 146 h 346"/>
                <a:gd name="T30" fmla="*/ 224 w 516"/>
                <a:gd name="T31" fmla="*/ 173 h 346"/>
                <a:gd name="T32" fmla="*/ 159 w 516"/>
                <a:gd name="T33" fmla="*/ 129 h 346"/>
                <a:gd name="T34" fmla="*/ 258 w 516"/>
                <a:gd name="T35" fmla="*/ 168 h 346"/>
                <a:gd name="T36" fmla="*/ 183 w 516"/>
                <a:gd name="T37" fmla="*/ 117 h 346"/>
                <a:gd name="T38" fmla="*/ 195 w 516"/>
                <a:gd name="T39" fmla="*/ 110 h 346"/>
                <a:gd name="T40" fmla="*/ 171 w 516"/>
                <a:gd name="T41" fmla="*/ 104 h 346"/>
                <a:gd name="T42" fmla="*/ 146 w 516"/>
                <a:gd name="T43" fmla="*/ 91 h 346"/>
                <a:gd name="T44" fmla="*/ 176 w 516"/>
                <a:gd name="T45" fmla="*/ 84 h 346"/>
                <a:gd name="T46" fmla="*/ 135 w 516"/>
                <a:gd name="T47" fmla="*/ 78 h 346"/>
                <a:gd name="T48" fmla="*/ 150 w 516"/>
                <a:gd name="T49" fmla="*/ 70 h 346"/>
                <a:gd name="T50" fmla="*/ 124 w 516"/>
                <a:gd name="T51" fmla="*/ 66 h 346"/>
                <a:gd name="T52" fmla="*/ 130 w 516"/>
                <a:gd name="T53" fmla="*/ 56 h 346"/>
                <a:gd name="T54" fmla="*/ 97 w 516"/>
                <a:gd name="T55" fmla="*/ 56 h 346"/>
                <a:gd name="T56" fmla="*/ 83 w 516"/>
                <a:gd name="T57" fmla="*/ 42 h 346"/>
                <a:gd name="T58" fmla="*/ 120 w 516"/>
                <a:gd name="T59" fmla="*/ 39 h 346"/>
                <a:gd name="T60" fmla="*/ 83 w 516"/>
                <a:gd name="T61" fmla="*/ 27 h 346"/>
                <a:gd name="T62" fmla="*/ 76 w 516"/>
                <a:gd name="T63" fmla="*/ 7 h 346"/>
                <a:gd name="T64" fmla="*/ 72 w 516"/>
                <a:gd name="T65" fmla="*/ 0 h 346"/>
                <a:gd name="T66" fmla="*/ 59 w 516"/>
                <a:gd name="T67" fmla="*/ 2 h 346"/>
                <a:gd name="T68" fmla="*/ 54 w 516"/>
                <a:gd name="T69" fmla="*/ 26 h 346"/>
                <a:gd name="T70" fmla="*/ 0 w 516"/>
                <a:gd name="T71" fmla="*/ 41 h 346"/>
                <a:gd name="T72" fmla="*/ 23 w 516"/>
                <a:gd name="T73" fmla="*/ 44 h 346"/>
                <a:gd name="T74" fmla="*/ 6 w 516"/>
                <a:gd name="T75" fmla="*/ 58 h 346"/>
                <a:gd name="T76" fmla="*/ 54 w 516"/>
                <a:gd name="T77" fmla="*/ 59 h 346"/>
                <a:gd name="T78" fmla="*/ 67 w 516"/>
                <a:gd name="T79" fmla="*/ 68 h 346"/>
                <a:gd name="T80" fmla="*/ 67 w 516"/>
                <a:gd name="T81" fmla="*/ 68 h 34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16"/>
                <a:gd name="T124" fmla="*/ 0 h 346"/>
                <a:gd name="T125" fmla="*/ 516 w 516"/>
                <a:gd name="T126" fmla="*/ 346 h 34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16" h="346">
                  <a:moveTo>
                    <a:pt x="133" y="135"/>
                  </a:moveTo>
                  <a:lnTo>
                    <a:pt x="13" y="190"/>
                  </a:lnTo>
                  <a:lnTo>
                    <a:pt x="66" y="190"/>
                  </a:lnTo>
                  <a:lnTo>
                    <a:pt x="125" y="176"/>
                  </a:lnTo>
                  <a:lnTo>
                    <a:pt x="81" y="208"/>
                  </a:lnTo>
                  <a:lnTo>
                    <a:pt x="157" y="200"/>
                  </a:lnTo>
                  <a:lnTo>
                    <a:pt x="113" y="223"/>
                  </a:lnTo>
                  <a:lnTo>
                    <a:pt x="184" y="228"/>
                  </a:lnTo>
                  <a:lnTo>
                    <a:pt x="165" y="241"/>
                  </a:lnTo>
                  <a:lnTo>
                    <a:pt x="207" y="247"/>
                  </a:lnTo>
                  <a:lnTo>
                    <a:pt x="230" y="254"/>
                  </a:lnTo>
                  <a:lnTo>
                    <a:pt x="201" y="278"/>
                  </a:lnTo>
                  <a:lnTo>
                    <a:pt x="86" y="312"/>
                  </a:lnTo>
                  <a:lnTo>
                    <a:pt x="184" y="312"/>
                  </a:lnTo>
                  <a:lnTo>
                    <a:pt x="269" y="291"/>
                  </a:lnTo>
                  <a:lnTo>
                    <a:pt x="448" y="346"/>
                  </a:lnTo>
                  <a:lnTo>
                    <a:pt x="317" y="258"/>
                  </a:lnTo>
                  <a:lnTo>
                    <a:pt x="516" y="336"/>
                  </a:lnTo>
                  <a:lnTo>
                    <a:pt x="366" y="233"/>
                  </a:lnTo>
                  <a:lnTo>
                    <a:pt x="390" y="220"/>
                  </a:lnTo>
                  <a:lnTo>
                    <a:pt x="341" y="207"/>
                  </a:lnTo>
                  <a:lnTo>
                    <a:pt x="291" y="181"/>
                  </a:lnTo>
                  <a:lnTo>
                    <a:pt x="351" y="168"/>
                  </a:lnTo>
                  <a:lnTo>
                    <a:pt x="269" y="155"/>
                  </a:lnTo>
                  <a:lnTo>
                    <a:pt x="299" y="139"/>
                  </a:lnTo>
                  <a:lnTo>
                    <a:pt x="248" y="132"/>
                  </a:lnTo>
                  <a:lnTo>
                    <a:pt x="259" y="111"/>
                  </a:lnTo>
                  <a:lnTo>
                    <a:pt x="194" y="111"/>
                  </a:lnTo>
                  <a:lnTo>
                    <a:pt x="165" y="84"/>
                  </a:lnTo>
                  <a:lnTo>
                    <a:pt x="239" y="77"/>
                  </a:lnTo>
                  <a:lnTo>
                    <a:pt x="165" y="53"/>
                  </a:lnTo>
                  <a:lnTo>
                    <a:pt x="152" y="14"/>
                  </a:lnTo>
                  <a:lnTo>
                    <a:pt x="144" y="0"/>
                  </a:lnTo>
                  <a:lnTo>
                    <a:pt x="118" y="3"/>
                  </a:lnTo>
                  <a:lnTo>
                    <a:pt x="107" y="51"/>
                  </a:lnTo>
                  <a:lnTo>
                    <a:pt x="0" y="81"/>
                  </a:lnTo>
                  <a:lnTo>
                    <a:pt x="45" y="87"/>
                  </a:lnTo>
                  <a:lnTo>
                    <a:pt x="11" y="116"/>
                  </a:lnTo>
                  <a:lnTo>
                    <a:pt x="107" y="118"/>
                  </a:lnTo>
                  <a:lnTo>
                    <a:pt x="133" y="135"/>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32" name="Freeform 70">
              <a:extLst>
                <a:ext uri="{FF2B5EF4-FFF2-40B4-BE49-F238E27FC236}">
                  <a16:creationId xmlns:a16="http://schemas.microsoft.com/office/drawing/2014/main" id="{D11F5D26-A750-4830-BF6B-363C6D9E55C9}"/>
                </a:ext>
              </a:extLst>
            </p:cNvPr>
            <p:cNvSpPr>
              <a:spLocks/>
            </p:cNvSpPr>
            <p:nvPr/>
          </p:nvSpPr>
          <p:spPr bwMode="auto">
            <a:xfrm>
              <a:off x="4606" y="3896"/>
              <a:ext cx="51" cy="57"/>
            </a:xfrm>
            <a:custGeom>
              <a:avLst/>
              <a:gdLst>
                <a:gd name="T0" fmla="*/ 51 w 102"/>
                <a:gd name="T1" fmla="*/ 10 h 113"/>
                <a:gd name="T2" fmla="*/ 23 w 102"/>
                <a:gd name="T3" fmla="*/ 57 h 113"/>
                <a:gd name="T4" fmla="*/ 0 w 102"/>
                <a:gd name="T5" fmla="*/ 31 h 113"/>
                <a:gd name="T6" fmla="*/ 32 w 102"/>
                <a:gd name="T7" fmla="*/ 0 h 113"/>
                <a:gd name="T8" fmla="*/ 51 w 102"/>
                <a:gd name="T9" fmla="*/ 10 h 113"/>
                <a:gd name="T10" fmla="*/ 51 w 102"/>
                <a:gd name="T11" fmla="*/ 10 h 113"/>
                <a:gd name="T12" fmla="*/ 0 60000 65536"/>
                <a:gd name="T13" fmla="*/ 0 60000 65536"/>
                <a:gd name="T14" fmla="*/ 0 60000 65536"/>
                <a:gd name="T15" fmla="*/ 0 60000 65536"/>
                <a:gd name="T16" fmla="*/ 0 60000 65536"/>
                <a:gd name="T17" fmla="*/ 0 60000 65536"/>
                <a:gd name="T18" fmla="*/ 0 w 102"/>
                <a:gd name="T19" fmla="*/ 0 h 113"/>
                <a:gd name="T20" fmla="*/ 102 w 102"/>
                <a:gd name="T21" fmla="*/ 113 h 113"/>
              </a:gdLst>
              <a:ahLst/>
              <a:cxnLst>
                <a:cxn ang="T12">
                  <a:pos x="T0" y="T1"/>
                </a:cxn>
                <a:cxn ang="T13">
                  <a:pos x="T2" y="T3"/>
                </a:cxn>
                <a:cxn ang="T14">
                  <a:pos x="T4" y="T5"/>
                </a:cxn>
                <a:cxn ang="T15">
                  <a:pos x="T6" y="T7"/>
                </a:cxn>
                <a:cxn ang="T16">
                  <a:pos x="T8" y="T9"/>
                </a:cxn>
                <a:cxn ang="T17">
                  <a:pos x="T10" y="T11"/>
                </a:cxn>
              </a:cxnLst>
              <a:rect l="T18" t="T19" r="T20" b="T21"/>
              <a:pathLst>
                <a:path w="102" h="113">
                  <a:moveTo>
                    <a:pt x="102" y="19"/>
                  </a:moveTo>
                  <a:lnTo>
                    <a:pt x="45" y="113"/>
                  </a:lnTo>
                  <a:lnTo>
                    <a:pt x="0" y="61"/>
                  </a:lnTo>
                  <a:lnTo>
                    <a:pt x="63" y="0"/>
                  </a:lnTo>
                  <a:lnTo>
                    <a:pt x="102" y="19"/>
                  </a:lnTo>
                  <a:close/>
                </a:path>
              </a:pathLst>
            </a:custGeom>
            <a:solidFill>
              <a:srgbClr val="D4D4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33" name="Freeform 71">
              <a:extLst>
                <a:ext uri="{FF2B5EF4-FFF2-40B4-BE49-F238E27FC236}">
                  <a16:creationId xmlns:a16="http://schemas.microsoft.com/office/drawing/2014/main" id="{1D7392A0-D534-4BAF-8DF8-D99FFE81A591}"/>
                </a:ext>
              </a:extLst>
            </p:cNvPr>
            <p:cNvSpPr>
              <a:spLocks/>
            </p:cNvSpPr>
            <p:nvPr/>
          </p:nvSpPr>
          <p:spPr bwMode="auto">
            <a:xfrm>
              <a:off x="4586" y="3940"/>
              <a:ext cx="117" cy="106"/>
            </a:xfrm>
            <a:custGeom>
              <a:avLst/>
              <a:gdLst>
                <a:gd name="T0" fmla="*/ 0 w 235"/>
                <a:gd name="T1" fmla="*/ 11 h 210"/>
                <a:gd name="T2" fmla="*/ 53 w 235"/>
                <a:gd name="T3" fmla="*/ 58 h 210"/>
                <a:gd name="T4" fmla="*/ 39 w 235"/>
                <a:gd name="T5" fmla="*/ 59 h 210"/>
                <a:gd name="T6" fmla="*/ 41 w 235"/>
                <a:gd name="T7" fmla="*/ 74 h 210"/>
                <a:gd name="T8" fmla="*/ 63 w 235"/>
                <a:gd name="T9" fmla="*/ 78 h 210"/>
                <a:gd name="T10" fmla="*/ 74 w 235"/>
                <a:gd name="T11" fmla="*/ 106 h 210"/>
                <a:gd name="T12" fmla="*/ 95 w 235"/>
                <a:gd name="T13" fmla="*/ 104 h 210"/>
                <a:gd name="T14" fmla="*/ 117 w 235"/>
                <a:gd name="T15" fmla="*/ 99 h 210"/>
                <a:gd name="T16" fmla="*/ 106 w 235"/>
                <a:gd name="T17" fmla="*/ 73 h 210"/>
                <a:gd name="T18" fmla="*/ 87 w 235"/>
                <a:gd name="T19" fmla="*/ 63 h 210"/>
                <a:gd name="T20" fmla="*/ 61 w 235"/>
                <a:gd name="T21" fmla="*/ 38 h 210"/>
                <a:gd name="T22" fmla="*/ 14 w 235"/>
                <a:gd name="T23" fmla="*/ 0 h 210"/>
                <a:gd name="T24" fmla="*/ 2 w 235"/>
                <a:gd name="T25" fmla="*/ 3 h 210"/>
                <a:gd name="T26" fmla="*/ 0 w 235"/>
                <a:gd name="T27" fmla="*/ 11 h 210"/>
                <a:gd name="T28" fmla="*/ 0 w 235"/>
                <a:gd name="T29" fmla="*/ 11 h 2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35"/>
                <a:gd name="T46" fmla="*/ 0 h 210"/>
                <a:gd name="T47" fmla="*/ 235 w 235"/>
                <a:gd name="T48" fmla="*/ 210 h 21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35" h="210">
                  <a:moveTo>
                    <a:pt x="0" y="21"/>
                  </a:moveTo>
                  <a:lnTo>
                    <a:pt x="107" y="115"/>
                  </a:lnTo>
                  <a:lnTo>
                    <a:pt x="78" y="116"/>
                  </a:lnTo>
                  <a:lnTo>
                    <a:pt x="83" y="147"/>
                  </a:lnTo>
                  <a:lnTo>
                    <a:pt x="127" y="154"/>
                  </a:lnTo>
                  <a:lnTo>
                    <a:pt x="149" y="210"/>
                  </a:lnTo>
                  <a:lnTo>
                    <a:pt x="191" y="207"/>
                  </a:lnTo>
                  <a:lnTo>
                    <a:pt x="235" y="196"/>
                  </a:lnTo>
                  <a:lnTo>
                    <a:pt x="212" y="144"/>
                  </a:lnTo>
                  <a:lnTo>
                    <a:pt x="174" y="124"/>
                  </a:lnTo>
                  <a:lnTo>
                    <a:pt x="122" y="76"/>
                  </a:lnTo>
                  <a:lnTo>
                    <a:pt x="28" y="0"/>
                  </a:lnTo>
                  <a:lnTo>
                    <a:pt x="5" y="6"/>
                  </a:lnTo>
                  <a:lnTo>
                    <a:pt x="0" y="21"/>
                  </a:lnTo>
                  <a:close/>
                </a:path>
              </a:pathLst>
            </a:custGeom>
            <a:solidFill>
              <a:srgbClr val="A6F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34" name="Freeform 72">
              <a:extLst>
                <a:ext uri="{FF2B5EF4-FFF2-40B4-BE49-F238E27FC236}">
                  <a16:creationId xmlns:a16="http://schemas.microsoft.com/office/drawing/2014/main" id="{E157F163-BB22-4BB6-BCFB-5136A463B597}"/>
                </a:ext>
              </a:extLst>
            </p:cNvPr>
            <p:cNvSpPr>
              <a:spLocks/>
            </p:cNvSpPr>
            <p:nvPr/>
          </p:nvSpPr>
          <p:spPr bwMode="auto">
            <a:xfrm>
              <a:off x="4629" y="4141"/>
              <a:ext cx="152" cy="82"/>
            </a:xfrm>
            <a:custGeom>
              <a:avLst/>
              <a:gdLst>
                <a:gd name="T0" fmla="*/ 4 w 302"/>
                <a:gd name="T1" fmla="*/ 0 h 165"/>
                <a:gd name="T2" fmla="*/ 0 w 302"/>
                <a:gd name="T3" fmla="*/ 23 h 165"/>
                <a:gd name="T4" fmla="*/ 34 w 302"/>
                <a:gd name="T5" fmla="*/ 53 h 165"/>
                <a:gd name="T6" fmla="*/ 78 w 302"/>
                <a:gd name="T7" fmla="*/ 67 h 165"/>
                <a:gd name="T8" fmla="*/ 94 w 302"/>
                <a:gd name="T9" fmla="*/ 77 h 165"/>
                <a:gd name="T10" fmla="*/ 125 w 302"/>
                <a:gd name="T11" fmla="*/ 82 h 165"/>
                <a:gd name="T12" fmla="*/ 152 w 302"/>
                <a:gd name="T13" fmla="*/ 57 h 165"/>
                <a:gd name="T14" fmla="*/ 130 w 302"/>
                <a:gd name="T15" fmla="*/ 47 h 165"/>
                <a:gd name="T16" fmla="*/ 98 w 302"/>
                <a:gd name="T17" fmla="*/ 40 h 165"/>
                <a:gd name="T18" fmla="*/ 26 w 302"/>
                <a:gd name="T19" fmla="*/ 23 h 165"/>
                <a:gd name="T20" fmla="*/ 4 w 302"/>
                <a:gd name="T21" fmla="*/ 0 h 165"/>
                <a:gd name="T22" fmla="*/ 4 w 302"/>
                <a:gd name="T23" fmla="*/ 0 h 1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02"/>
                <a:gd name="T37" fmla="*/ 0 h 165"/>
                <a:gd name="T38" fmla="*/ 302 w 302"/>
                <a:gd name="T39" fmla="*/ 165 h 1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02" h="165">
                  <a:moveTo>
                    <a:pt x="8" y="0"/>
                  </a:moveTo>
                  <a:lnTo>
                    <a:pt x="0" y="47"/>
                  </a:lnTo>
                  <a:lnTo>
                    <a:pt x="68" y="107"/>
                  </a:lnTo>
                  <a:lnTo>
                    <a:pt x="155" y="134"/>
                  </a:lnTo>
                  <a:lnTo>
                    <a:pt x="187" y="155"/>
                  </a:lnTo>
                  <a:lnTo>
                    <a:pt x="249" y="165"/>
                  </a:lnTo>
                  <a:lnTo>
                    <a:pt x="302" y="115"/>
                  </a:lnTo>
                  <a:lnTo>
                    <a:pt x="259" y="94"/>
                  </a:lnTo>
                  <a:lnTo>
                    <a:pt x="194" y="81"/>
                  </a:lnTo>
                  <a:lnTo>
                    <a:pt x="52" y="47"/>
                  </a:lnTo>
                  <a:lnTo>
                    <a:pt x="8" y="0"/>
                  </a:lnTo>
                  <a:close/>
                </a:path>
              </a:pathLst>
            </a:custGeom>
            <a:solidFill>
              <a:srgbClr val="00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35" name="Freeform 73">
              <a:extLst>
                <a:ext uri="{FF2B5EF4-FFF2-40B4-BE49-F238E27FC236}">
                  <a16:creationId xmlns:a16="http://schemas.microsoft.com/office/drawing/2014/main" id="{E0EBAE3D-657B-4D7A-AF44-9C530C8E011C}"/>
                </a:ext>
              </a:extLst>
            </p:cNvPr>
            <p:cNvSpPr>
              <a:spLocks/>
            </p:cNvSpPr>
            <p:nvPr/>
          </p:nvSpPr>
          <p:spPr bwMode="auto">
            <a:xfrm>
              <a:off x="4541" y="3987"/>
              <a:ext cx="229" cy="155"/>
            </a:xfrm>
            <a:custGeom>
              <a:avLst/>
              <a:gdLst>
                <a:gd name="T0" fmla="*/ 16 w 458"/>
                <a:gd name="T1" fmla="*/ 0 h 309"/>
                <a:gd name="T2" fmla="*/ 0 w 458"/>
                <a:gd name="T3" fmla="*/ 7 h 309"/>
                <a:gd name="T4" fmla="*/ 1 w 458"/>
                <a:gd name="T5" fmla="*/ 20 h 309"/>
                <a:gd name="T6" fmla="*/ 29 w 458"/>
                <a:gd name="T7" fmla="*/ 46 h 309"/>
                <a:gd name="T8" fmla="*/ 54 w 458"/>
                <a:gd name="T9" fmla="*/ 63 h 309"/>
                <a:gd name="T10" fmla="*/ 155 w 458"/>
                <a:gd name="T11" fmla="*/ 117 h 309"/>
                <a:gd name="T12" fmla="*/ 216 w 458"/>
                <a:gd name="T13" fmla="*/ 153 h 309"/>
                <a:gd name="T14" fmla="*/ 229 w 458"/>
                <a:gd name="T15" fmla="*/ 155 h 309"/>
                <a:gd name="T16" fmla="*/ 229 w 458"/>
                <a:gd name="T17" fmla="*/ 144 h 309"/>
                <a:gd name="T18" fmla="*/ 142 w 458"/>
                <a:gd name="T19" fmla="*/ 87 h 309"/>
                <a:gd name="T20" fmla="*/ 118 w 458"/>
                <a:gd name="T21" fmla="*/ 77 h 309"/>
                <a:gd name="T22" fmla="*/ 99 w 458"/>
                <a:gd name="T23" fmla="*/ 54 h 309"/>
                <a:gd name="T24" fmla="*/ 16 w 458"/>
                <a:gd name="T25" fmla="*/ 0 h 309"/>
                <a:gd name="T26" fmla="*/ 16 w 458"/>
                <a:gd name="T27" fmla="*/ 0 h 30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58"/>
                <a:gd name="T43" fmla="*/ 0 h 309"/>
                <a:gd name="T44" fmla="*/ 458 w 458"/>
                <a:gd name="T45" fmla="*/ 309 h 30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58" h="309">
                  <a:moveTo>
                    <a:pt x="31" y="0"/>
                  </a:moveTo>
                  <a:lnTo>
                    <a:pt x="0" y="14"/>
                  </a:lnTo>
                  <a:lnTo>
                    <a:pt x="2" y="39"/>
                  </a:lnTo>
                  <a:lnTo>
                    <a:pt x="57" y="92"/>
                  </a:lnTo>
                  <a:lnTo>
                    <a:pt x="107" y="126"/>
                  </a:lnTo>
                  <a:lnTo>
                    <a:pt x="309" y="233"/>
                  </a:lnTo>
                  <a:lnTo>
                    <a:pt x="432" y="305"/>
                  </a:lnTo>
                  <a:lnTo>
                    <a:pt x="458" y="309"/>
                  </a:lnTo>
                  <a:lnTo>
                    <a:pt x="458" y="288"/>
                  </a:lnTo>
                  <a:lnTo>
                    <a:pt x="284" y="174"/>
                  </a:lnTo>
                  <a:lnTo>
                    <a:pt x="235" y="153"/>
                  </a:lnTo>
                  <a:lnTo>
                    <a:pt x="198" y="108"/>
                  </a:lnTo>
                  <a:lnTo>
                    <a:pt x="31" y="0"/>
                  </a:lnTo>
                  <a:close/>
                </a:path>
              </a:pathLst>
            </a:custGeom>
            <a:solidFill>
              <a:srgbClr val="78788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36" name="Freeform 74">
              <a:extLst>
                <a:ext uri="{FF2B5EF4-FFF2-40B4-BE49-F238E27FC236}">
                  <a16:creationId xmlns:a16="http://schemas.microsoft.com/office/drawing/2014/main" id="{D39F7DCF-7BFE-47D3-8409-D99C5953703E}"/>
                </a:ext>
              </a:extLst>
            </p:cNvPr>
            <p:cNvSpPr>
              <a:spLocks/>
            </p:cNvSpPr>
            <p:nvPr/>
          </p:nvSpPr>
          <p:spPr bwMode="auto">
            <a:xfrm>
              <a:off x="4381" y="3150"/>
              <a:ext cx="491" cy="509"/>
            </a:xfrm>
            <a:custGeom>
              <a:avLst/>
              <a:gdLst>
                <a:gd name="T0" fmla="*/ 65 w 982"/>
                <a:gd name="T1" fmla="*/ 87 h 1019"/>
                <a:gd name="T2" fmla="*/ 125 w 982"/>
                <a:gd name="T3" fmla="*/ 99 h 1019"/>
                <a:gd name="T4" fmla="*/ 279 w 982"/>
                <a:gd name="T5" fmla="*/ 159 h 1019"/>
                <a:gd name="T6" fmla="*/ 295 w 982"/>
                <a:gd name="T7" fmla="*/ 171 h 1019"/>
                <a:gd name="T8" fmla="*/ 307 w 982"/>
                <a:gd name="T9" fmla="*/ 177 h 1019"/>
                <a:gd name="T10" fmla="*/ 315 w 982"/>
                <a:gd name="T11" fmla="*/ 191 h 1019"/>
                <a:gd name="T12" fmla="*/ 337 w 982"/>
                <a:gd name="T13" fmla="*/ 183 h 1019"/>
                <a:gd name="T14" fmla="*/ 386 w 982"/>
                <a:gd name="T15" fmla="*/ 171 h 1019"/>
                <a:gd name="T16" fmla="*/ 466 w 982"/>
                <a:gd name="T17" fmla="*/ 128 h 1019"/>
                <a:gd name="T18" fmla="*/ 491 w 982"/>
                <a:gd name="T19" fmla="*/ 78 h 1019"/>
                <a:gd name="T20" fmla="*/ 471 w 982"/>
                <a:gd name="T21" fmla="*/ 33 h 1019"/>
                <a:gd name="T22" fmla="*/ 450 w 982"/>
                <a:gd name="T23" fmla="*/ 124 h 1019"/>
                <a:gd name="T24" fmla="*/ 369 w 982"/>
                <a:gd name="T25" fmla="*/ 165 h 1019"/>
                <a:gd name="T26" fmla="*/ 330 w 982"/>
                <a:gd name="T27" fmla="*/ 171 h 1019"/>
                <a:gd name="T28" fmla="*/ 368 w 982"/>
                <a:gd name="T29" fmla="*/ 141 h 1019"/>
                <a:gd name="T30" fmla="*/ 283 w 982"/>
                <a:gd name="T31" fmla="*/ 148 h 1019"/>
                <a:gd name="T32" fmla="*/ 263 w 982"/>
                <a:gd name="T33" fmla="*/ 143 h 1019"/>
                <a:gd name="T34" fmla="*/ 266 w 982"/>
                <a:gd name="T35" fmla="*/ 125 h 1019"/>
                <a:gd name="T36" fmla="*/ 160 w 982"/>
                <a:gd name="T37" fmla="*/ 105 h 1019"/>
                <a:gd name="T38" fmla="*/ 220 w 982"/>
                <a:gd name="T39" fmla="*/ 81 h 1019"/>
                <a:gd name="T40" fmla="*/ 291 w 982"/>
                <a:gd name="T41" fmla="*/ 78 h 1019"/>
                <a:gd name="T42" fmla="*/ 194 w 982"/>
                <a:gd name="T43" fmla="*/ 76 h 1019"/>
                <a:gd name="T44" fmla="*/ 138 w 982"/>
                <a:gd name="T45" fmla="*/ 87 h 1019"/>
                <a:gd name="T46" fmla="*/ 115 w 982"/>
                <a:gd name="T47" fmla="*/ 69 h 1019"/>
                <a:gd name="T48" fmla="*/ 113 w 982"/>
                <a:gd name="T49" fmla="*/ 62 h 1019"/>
                <a:gd name="T50" fmla="*/ 98 w 982"/>
                <a:gd name="T51" fmla="*/ 61 h 1019"/>
                <a:gd name="T52" fmla="*/ 141 w 982"/>
                <a:gd name="T53" fmla="*/ 34 h 1019"/>
                <a:gd name="T54" fmla="*/ 90 w 982"/>
                <a:gd name="T55" fmla="*/ 50 h 1019"/>
                <a:gd name="T56" fmla="*/ 72 w 982"/>
                <a:gd name="T57" fmla="*/ 63 h 1019"/>
                <a:gd name="T58" fmla="*/ 67 w 982"/>
                <a:gd name="T59" fmla="*/ 54 h 1019"/>
                <a:gd name="T60" fmla="*/ 104 w 982"/>
                <a:gd name="T61" fmla="*/ 26 h 1019"/>
                <a:gd name="T62" fmla="*/ 112 w 982"/>
                <a:gd name="T63" fmla="*/ 14 h 1019"/>
                <a:gd name="T64" fmla="*/ 108 w 982"/>
                <a:gd name="T65" fmla="*/ 0 h 1019"/>
                <a:gd name="T66" fmla="*/ 74 w 982"/>
                <a:gd name="T67" fmla="*/ 31 h 1019"/>
                <a:gd name="T68" fmla="*/ 56 w 982"/>
                <a:gd name="T69" fmla="*/ 71 h 1019"/>
                <a:gd name="T70" fmla="*/ 50 w 982"/>
                <a:gd name="T71" fmla="*/ 127 h 1019"/>
                <a:gd name="T72" fmla="*/ 14 w 982"/>
                <a:gd name="T73" fmla="*/ 187 h 1019"/>
                <a:gd name="T74" fmla="*/ 0 w 982"/>
                <a:gd name="T75" fmla="*/ 248 h 1019"/>
                <a:gd name="T76" fmla="*/ 14 w 982"/>
                <a:gd name="T77" fmla="*/ 335 h 1019"/>
                <a:gd name="T78" fmla="*/ 60 w 982"/>
                <a:gd name="T79" fmla="*/ 386 h 1019"/>
                <a:gd name="T80" fmla="*/ 182 w 982"/>
                <a:gd name="T81" fmla="*/ 440 h 1019"/>
                <a:gd name="T82" fmla="*/ 337 w 982"/>
                <a:gd name="T83" fmla="*/ 487 h 1019"/>
                <a:gd name="T84" fmla="*/ 107 w 982"/>
                <a:gd name="T85" fmla="*/ 403 h 1019"/>
                <a:gd name="T86" fmla="*/ 23 w 982"/>
                <a:gd name="T87" fmla="*/ 337 h 1019"/>
                <a:gd name="T88" fmla="*/ 5 w 982"/>
                <a:gd name="T89" fmla="*/ 241 h 1019"/>
                <a:gd name="T90" fmla="*/ 59 w 982"/>
                <a:gd name="T91" fmla="*/ 191 h 1019"/>
                <a:gd name="T92" fmla="*/ 19 w 982"/>
                <a:gd name="T93" fmla="*/ 192 h 1019"/>
                <a:gd name="T94" fmla="*/ 54 w 982"/>
                <a:gd name="T95" fmla="*/ 187 h 1019"/>
                <a:gd name="T96" fmla="*/ 54 w 982"/>
                <a:gd name="T97" fmla="*/ 166 h 1019"/>
                <a:gd name="T98" fmla="*/ 27 w 982"/>
                <a:gd name="T99" fmla="*/ 175 h 1019"/>
                <a:gd name="T100" fmla="*/ 55 w 982"/>
                <a:gd name="T101" fmla="*/ 128 h 101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982"/>
                <a:gd name="T154" fmla="*/ 0 h 1019"/>
                <a:gd name="T155" fmla="*/ 982 w 982"/>
                <a:gd name="T156" fmla="*/ 1019 h 101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982" h="1019">
                  <a:moveTo>
                    <a:pt x="110" y="256"/>
                  </a:moveTo>
                  <a:lnTo>
                    <a:pt x="129" y="175"/>
                  </a:lnTo>
                  <a:lnTo>
                    <a:pt x="167" y="175"/>
                  </a:lnTo>
                  <a:lnTo>
                    <a:pt x="249" y="199"/>
                  </a:lnTo>
                  <a:lnTo>
                    <a:pt x="502" y="304"/>
                  </a:lnTo>
                  <a:lnTo>
                    <a:pt x="558" y="319"/>
                  </a:lnTo>
                  <a:lnTo>
                    <a:pt x="576" y="327"/>
                  </a:lnTo>
                  <a:lnTo>
                    <a:pt x="589" y="342"/>
                  </a:lnTo>
                  <a:lnTo>
                    <a:pt x="602" y="337"/>
                  </a:lnTo>
                  <a:lnTo>
                    <a:pt x="613" y="354"/>
                  </a:lnTo>
                  <a:lnTo>
                    <a:pt x="625" y="359"/>
                  </a:lnTo>
                  <a:lnTo>
                    <a:pt x="629" y="382"/>
                  </a:lnTo>
                  <a:lnTo>
                    <a:pt x="654" y="387"/>
                  </a:lnTo>
                  <a:lnTo>
                    <a:pt x="673" y="367"/>
                  </a:lnTo>
                  <a:lnTo>
                    <a:pt x="736" y="363"/>
                  </a:lnTo>
                  <a:lnTo>
                    <a:pt x="772" y="342"/>
                  </a:lnTo>
                  <a:lnTo>
                    <a:pt x="845" y="316"/>
                  </a:lnTo>
                  <a:lnTo>
                    <a:pt x="932" y="256"/>
                  </a:lnTo>
                  <a:lnTo>
                    <a:pt x="961" y="209"/>
                  </a:lnTo>
                  <a:lnTo>
                    <a:pt x="982" y="157"/>
                  </a:lnTo>
                  <a:lnTo>
                    <a:pt x="964" y="120"/>
                  </a:lnTo>
                  <a:lnTo>
                    <a:pt x="942" y="67"/>
                  </a:lnTo>
                  <a:lnTo>
                    <a:pt x="955" y="170"/>
                  </a:lnTo>
                  <a:lnTo>
                    <a:pt x="900" y="248"/>
                  </a:lnTo>
                  <a:lnTo>
                    <a:pt x="788" y="288"/>
                  </a:lnTo>
                  <a:lnTo>
                    <a:pt x="738" y="330"/>
                  </a:lnTo>
                  <a:lnTo>
                    <a:pt x="699" y="343"/>
                  </a:lnTo>
                  <a:lnTo>
                    <a:pt x="660" y="343"/>
                  </a:lnTo>
                  <a:lnTo>
                    <a:pt x="625" y="324"/>
                  </a:lnTo>
                  <a:lnTo>
                    <a:pt x="735" y="282"/>
                  </a:lnTo>
                  <a:lnTo>
                    <a:pt x="618" y="298"/>
                  </a:lnTo>
                  <a:lnTo>
                    <a:pt x="566" y="296"/>
                  </a:lnTo>
                  <a:lnTo>
                    <a:pt x="594" y="282"/>
                  </a:lnTo>
                  <a:lnTo>
                    <a:pt x="526" y="287"/>
                  </a:lnTo>
                  <a:lnTo>
                    <a:pt x="471" y="272"/>
                  </a:lnTo>
                  <a:lnTo>
                    <a:pt x="532" y="251"/>
                  </a:lnTo>
                  <a:lnTo>
                    <a:pt x="434" y="254"/>
                  </a:lnTo>
                  <a:lnTo>
                    <a:pt x="319" y="211"/>
                  </a:lnTo>
                  <a:lnTo>
                    <a:pt x="369" y="172"/>
                  </a:lnTo>
                  <a:lnTo>
                    <a:pt x="439" y="162"/>
                  </a:lnTo>
                  <a:lnTo>
                    <a:pt x="537" y="165"/>
                  </a:lnTo>
                  <a:lnTo>
                    <a:pt x="581" y="157"/>
                  </a:lnTo>
                  <a:lnTo>
                    <a:pt x="464" y="152"/>
                  </a:lnTo>
                  <a:lnTo>
                    <a:pt x="387" y="152"/>
                  </a:lnTo>
                  <a:lnTo>
                    <a:pt x="333" y="164"/>
                  </a:lnTo>
                  <a:lnTo>
                    <a:pt x="275" y="175"/>
                  </a:lnTo>
                  <a:lnTo>
                    <a:pt x="204" y="170"/>
                  </a:lnTo>
                  <a:lnTo>
                    <a:pt x="230" y="139"/>
                  </a:lnTo>
                  <a:lnTo>
                    <a:pt x="290" y="123"/>
                  </a:lnTo>
                  <a:lnTo>
                    <a:pt x="225" y="125"/>
                  </a:lnTo>
                  <a:lnTo>
                    <a:pt x="180" y="151"/>
                  </a:lnTo>
                  <a:lnTo>
                    <a:pt x="196" y="123"/>
                  </a:lnTo>
                  <a:lnTo>
                    <a:pt x="241" y="86"/>
                  </a:lnTo>
                  <a:lnTo>
                    <a:pt x="282" y="68"/>
                  </a:lnTo>
                  <a:lnTo>
                    <a:pt x="220" y="71"/>
                  </a:lnTo>
                  <a:lnTo>
                    <a:pt x="180" y="101"/>
                  </a:lnTo>
                  <a:lnTo>
                    <a:pt x="155" y="139"/>
                  </a:lnTo>
                  <a:lnTo>
                    <a:pt x="144" y="126"/>
                  </a:lnTo>
                  <a:lnTo>
                    <a:pt x="128" y="139"/>
                  </a:lnTo>
                  <a:lnTo>
                    <a:pt x="133" y="109"/>
                  </a:lnTo>
                  <a:lnTo>
                    <a:pt x="160" y="75"/>
                  </a:lnTo>
                  <a:lnTo>
                    <a:pt x="207" y="52"/>
                  </a:lnTo>
                  <a:lnTo>
                    <a:pt x="262" y="25"/>
                  </a:lnTo>
                  <a:lnTo>
                    <a:pt x="223" y="29"/>
                  </a:lnTo>
                  <a:lnTo>
                    <a:pt x="183" y="42"/>
                  </a:lnTo>
                  <a:lnTo>
                    <a:pt x="215" y="0"/>
                  </a:lnTo>
                  <a:lnTo>
                    <a:pt x="172" y="31"/>
                  </a:lnTo>
                  <a:lnTo>
                    <a:pt x="147" y="62"/>
                  </a:lnTo>
                  <a:lnTo>
                    <a:pt x="120" y="96"/>
                  </a:lnTo>
                  <a:lnTo>
                    <a:pt x="112" y="143"/>
                  </a:lnTo>
                  <a:lnTo>
                    <a:pt x="120" y="170"/>
                  </a:lnTo>
                  <a:lnTo>
                    <a:pt x="99" y="254"/>
                  </a:lnTo>
                  <a:lnTo>
                    <a:pt x="81" y="296"/>
                  </a:lnTo>
                  <a:lnTo>
                    <a:pt x="28" y="375"/>
                  </a:lnTo>
                  <a:lnTo>
                    <a:pt x="15" y="416"/>
                  </a:lnTo>
                  <a:lnTo>
                    <a:pt x="0" y="497"/>
                  </a:lnTo>
                  <a:lnTo>
                    <a:pt x="3" y="608"/>
                  </a:lnTo>
                  <a:lnTo>
                    <a:pt x="28" y="670"/>
                  </a:lnTo>
                  <a:lnTo>
                    <a:pt x="68" y="728"/>
                  </a:lnTo>
                  <a:lnTo>
                    <a:pt x="120" y="772"/>
                  </a:lnTo>
                  <a:lnTo>
                    <a:pt x="225" y="828"/>
                  </a:lnTo>
                  <a:lnTo>
                    <a:pt x="364" y="880"/>
                  </a:lnTo>
                  <a:lnTo>
                    <a:pt x="767" y="1019"/>
                  </a:lnTo>
                  <a:lnTo>
                    <a:pt x="673" y="974"/>
                  </a:lnTo>
                  <a:lnTo>
                    <a:pt x="458" y="898"/>
                  </a:lnTo>
                  <a:lnTo>
                    <a:pt x="214" y="806"/>
                  </a:lnTo>
                  <a:lnTo>
                    <a:pt x="107" y="747"/>
                  </a:lnTo>
                  <a:lnTo>
                    <a:pt x="45" y="675"/>
                  </a:lnTo>
                  <a:lnTo>
                    <a:pt x="11" y="599"/>
                  </a:lnTo>
                  <a:lnTo>
                    <a:pt x="10" y="482"/>
                  </a:lnTo>
                  <a:lnTo>
                    <a:pt x="28" y="411"/>
                  </a:lnTo>
                  <a:lnTo>
                    <a:pt x="117" y="382"/>
                  </a:lnTo>
                  <a:lnTo>
                    <a:pt x="31" y="397"/>
                  </a:lnTo>
                  <a:lnTo>
                    <a:pt x="37" y="384"/>
                  </a:lnTo>
                  <a:lnTo>
                    <a:pt x="68" y="372"/>
                  </a:lnTo>
                  <a:lnTo>
                    <a:pt x="107" y="374"/>
                  </a:lnTo>
                  <a:lnTo>
                    <a:pt x="87" y="359"/>
                  </a:lnTo>
                  <a:lnTo>
                    <a:pt x="108" y="332"/>
                  </a:lnTo>
                  <a:lnTo>
                    <a:pt x="71" y="354"/>
                  </a:lnTo>
                  <a:lnTo>
                    <a:pt x="53" y="351"/>
                  </a:lnTo>
                  <a:lnTo>
                    <a:pt x="92" y="299"/>
                  </a:lnTo>
                  <a:lnTo>
                    <a:pt x="110" y="25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37" name="Freeform 75">
              <a:extLst>
                <a:ext uri="{FF2B5EF4-FFF2-40B4-BE49-F238E27FC236}">
                  <a16:creationId xmlns:a16="http://schemas.microsoft.com/office/drawing/2014/main" id="{34FC685C-FC79-40D6-BBD9-776D46CD4009}"/>
                </a:ext>
              </a:extLst>
            </p:cNvPr>
            <p:cNvSpPr>
              <a:spLocks/>
            </p:cNvSpPr>
            <p:nvPr/>
          </p:nvSpPr>
          <p:spPr bwMode="auto">
            <a:xfrm>
              <a:off x="4430" y="3243"/>
              <a:ext cx="194" cy="83"/>
            </a:xfrm>
            <a:custGeom>
              <a:avLst/>
              <a:gdLst>
                <a:gd name="T0" fmla="*/ 12 w 388"/>
                <a:gd name="T1" fmla="*/ 46 h 165"/>
                <a:gd name="T2" fmla="*/ 21 w 388"/>
                <a:gd name="T3" fmla="*/ 31 h 165"/>
                <a:gd name="T4" fmla="*/ 41 w 388"/>
                <a:gd name="T5" fmla="*/ 26 h 165"/>
                <a:gd name="T6" fmla="*/ 66 w 388"/>
                <a:gd name="T7" fmla="*/ 29 h 165"/>
                <a:gd name="T8" fmla="*/ 88 w 388"/>
                <a:gd name="T9" fmla="*/ 44 h 165"/>
                <a:gd name="T10" fmla="*/ 110 w 388"/>
                <a:gd name="T11" fmla="*/ 50 h 165"/>
                <a:gd name="T12" fmla="*/ 147 w 388"/>
                <a:gd name="T13" fmla="*/ 65 h 165"/>
                <a:gd name="T14" fmla="*/ 194 w 388"/>
                <a:gd name="T15" fmla="*/ 83 h 165"/>
                <a:gd name="T16" fmla="*/ 155 w 388"/>
                <a:gd name="T17" fmla="*/ 61 h 165"/>
                <a:gd name="T18" fmla="*/ 98 w 388"/>
                <a:gd name="T19" fmla="*/ 33 h 165"/>
                <a:gd name="T20" fmla="*/ 73 w 388"/>
                <a:gd name="T21" fmla="*/ 27 h 165"/>
                <a:gd name="T22" fmla="*/ 61 w 388"/>
                <a:gd name="T23" fmla="*/ 18 h 165"/>
                <a:gd name="T24" fmla="*/ 65 w 388"/>
                <a:gd name="T25" fmla="*/ 8 h 165"/>
                <a:gd name="T26" fmla="*/ 33 w 388"/>
                <a:gd name="T27" fmla="*/ 0 h 165"/>
                <a:gd name="T28" fmla="*/ 25 w 388"/>
                <a:gd name="T29" fmla="*/ 15 h 165"/>
                <a:gd name="T30" fmla="*/ 13 w 388"/>
                <a:gd name="T31" fmla="*/ 27 h 165"/>
                <a:gd name="T32" fmla="*/ 7 w 388"/>
                <a:gd name="T33" fmla="*/ 48 h 165"/>
                <a:gd name="T34" fmla="*/ 0 w 388"/>
                <a:gd name="T35" fmla="*/ 57 h 165"/>
                <a:gd name="T36" fmla="*/ 12 w 388"/>
                <a:gd name="T37" fmla="*/ 46 h 165"/>
                <a:gd name="T38" fmla="*/ 12 w 388"/>
                <a:gd name="T39" fmla="*/ 46 h 16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88"/>
                <a:gd name="T61" fmla="*/ 0 h 165"/>
                <a:gd name="T62" fmla="*/ 388 w 388"/>
                <a:gd name="T63" fmla="*/ 165 h 16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88" h="165">
                  <a:moveTo>
                    <a:pt x="23" y="92"/>
                  </a:moveTo>
                  <a:lnTo>
                    <a:pt x="41" y="61"/>
                  </a:lnTo>
                  <a:lnTo>
                    <a:pt x="81" y="52"/>
                  </a:lnTo>
                  <a:lnTo>
                    <a:pt x="131" y="58"/>
                  </a:lnTo>
                  <a:lnTo>
                    <a:pt x="175" y="87"/>
                  </a:lnTo>
                  <a:lnTo>
                    <a:pt x="219" y="99"/>
                  </a:lnTo>
                  <a:lnTo>
                    <a:pt x="293" y="129"/>
                  </a:lnTo>
                  <a:lnTo>
                    <a:pt x="388" y="165"/>
                  </a:lnTo>
                  <a:lnTo>
                    <a:pt x="309" y="121"/>
                  </a:lnTo>
                  <a:lnTo>
                    <a:pt x="196" y="66"/>
                  </a:lnTo>
                  <a:lnTo>
                    <a:pt x="146" y="53"/>
                  </a:lnTo>
                  <a:lnTo>
                    <a:pt x="121" y="35"/>
                  </a:lnTo>
                  <a:lnTo>
                    <a:pt x="130" y="16"/>
                  </a:lnTo>
                  <a:lnTo>
                    <a:pt x="66" y="0"/>
                  </a:lnTo>
                  <a:lnTo>
                    <a:pt x="50" y="29"/>
                  </a:lnTo>
                  <a:lnTo>
                    <a:pt x="26" y="53"/>
                  </a:lnTo>
                  <a:lnTo>
                    <a:pt x="13" y="95"/>
                  </a:lnTo>
                  <a:lnTo>
                    <a:pt x="0" y="113"/>
                  </a:lnTo>
                  <a:lnTo>
                    <a:pt x="23" y="9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38" name="Freeform 76">
              <a:extLst>
                <a:ext uri="{FF2B5EF4-FFF2-40B4-BE49-F238E27FC236}">
                  <a16:creationId xmlns:a16="http://schemas.microsoft.com/office/drawing/2014/main" id="{FE381A48-06AD-4770-8115-DB87A2FED196}"/>
                </a:ext>
              </a:extLst>
            </p:cNvPr>
            <p:cNvSpPr>
              <a:spLocks/>
            </p:cNvSpPr>
            <p:nvPr/>
          </p:nvSpPr>
          <p:spPr bwMode="auto">
            <a:xfrm>
              <a:off x="4395" y="3480"/>
              <a:ext cx="320" cy="329"/>
            </a:xfrm>
            <a:custGeom>
              <a:avLst/>
              <a:gdLst>
                <a:gd name="T0" fmla="*/ 0 w 640"/>
                <a:gd name="T1" fmla="*/ 0 h 658"/>
                <a:gd name="T2" fmla="*/ 16 w 640"/>
                <a:gd name="T3" fmla="*/ 35 h 658"/>
                <a:gd name="T4" fmla="*/ 38 w 640"/>
                <a:gd name="T5" fmla="*/ 66 h 658"/>
                <a:gd name="T6" fmla="*/ 80 w 640"/>
                <a:gd name="T7" fmla="*/ 105 h 658"/>
                <a:gd name="T8" fmla="*/ 123 w 640"/>
                <a:gd name="T9" fmla="*/ 146 h 658"/>
                <a:gd name="T10" fmla="*/ 180 w 640"/>
                <a:gd name="T11" fmla="*/ 196 h 658"/>
                <a:gd name="T12" fmla="*/ 220 w 640"/>
                <a:gd name="T13" fmla="*/ 225 h 658"/>
                <a:gd name="T14" fmla="*/ 256 w 640"/>
                <a:gd name="T15" fmla="*/ 256 h 658"/>
                <a:gd name="T16" fmla="*/ 264 w 640"/>
                <a:gd name="T17" fmla="*/ 267 h 658"/>
                <a:gd name="T18" fmla="*/ 268 w 640"/>
                <a:gd name="T19" fmla="*/ 277 h 658"/>
                <a:gd name="T20" fmla="*/ 282 w 640"/>
                <a:gd name="T21" fmla="*/ 288 h 658"/>
                <a:gd name="T22" fmla="*/ 293 w 640"/>
                <a:gd name="T23" fmla="*/ 293 h 658"/>
                <a:gd name="T24" fmla="*/ 293 w 640"/>
                <a:gd name="T25" fmla="*/ 313 h 658"/>
                <a:gd name="T26" fmla="*/ 291 w 640"/>
                <a:gd name="T27" fmla="*/ 329 h 658"/>
                <a:gd name="T28" fmla="*/ 315 w 640"/>
                <a:gd name="T29" fmla="*/ 292 h 658"/>
                <a:gd name="T30" fmla="*/ 320 w 640"/>
                <a:gd name="T31" fmla="*/ 278 h 658"/>
                <a:gd name="T32" fmla="*/ 304 w 640"/>
                <a:gd name="T33" fmla="*/ 287 h 658"/>
                <a:gd name="T34" fmla="*/ 307 w 640"/>
                <a:gd name="T35" fmla="*/ 278 h 658"/>
                <a:gd name="T36" fmla="*/ 295 w 640"/>
                <a:gd name="T37" fmla="*/ 279 h 658"/>
                <a:gd name="T38" fmla="*/ 286 w 640"/>
                <a:gd name="T39" fmla="*/ 276 h 658"/>
                <a:gd name="T40" fmla="*/ 274 w 640"/>
                <a:gd name="T41" fmla="*/ 242 h 658"/>
                <a:gd name="T42" fmla="*/ 265 w 640"/>
                <a:gd name="T43" fmla="*/ 214 h 658"/>
                <a:gd name="T44" fmla="*/ 265 w 640"/>
                <a:gd name="T45" fmla="*/ 248 h 658"/>
                <a:gd name="T46" fmla="*/ 243 w 640"/>
                <a:gd name="T47" fmla="*/ 224 h 658"/>
                <a:gd name="T48" fmla="*/ 195 w 640"/>
                <a:gd name="T49" fmla="*/ 190 h 658"/>
                <a:gd name="T50" fmla="*/ 150 w 640"/>
                <a:gd name="T51" fmla="*/ 156 h 658"/>
                <a:gd name="T52" fmla="*/ 92 w 640"/>
                <a:gd name="T53" fmla="*/ 98 h 658"/>
                <a:gd name="T54" fmla="*/ 49 w 640"/>
                <a:gd name="T55" fmla="*/ 67 h 658"/>
                <a:gd name="T56" fmla="*/ 27 w 640"/>
                <a:gd name="T57" fmla="*/ 36 h 658"/>
                <a:gd name="T58" fmla="*/ 0 w 640"/>
                <a:gd name="T59" fmla="*/ 0 h 658"/>
                <a:gd name="T60" fmla="*/ 0 w 640"/>
                <a:gd name="T61" fmla="*/ 0 h 658"/>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40"/>
                <a:gd name="T94" fmla="*/ 0 h 658"/>
                <a:gd name="T95" fmla="*/ 640 w 640"/>
                <a:gd name="T96" fmla="*/ 658 h 658"/>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40" h="658">
                  <a:moveTo>
                    <a:pt x="0" y="0"/>
                  </a:moveTo>
                  <a:lnTo>
                    <a:pt x="32" y="69"/>
                  </a:lnTo>
                  <a:lnTo>
                    <a:pt x="76" y="131"/>
                  </a:lnTo>
                  <a:lnTo>
                    <a:pt x="160" y="210"/>
                  </a:lnTo>
                  <a:lnTo>
                    <a:pt x="245" y="291"/>
                  </a:lnTo>
                  <a:lnTo>
                    <a:pt x="359" y="391"/>
                  </a:lnTo>
                  <a:lnTo>
                    <a:pt x="440" y="449"/>
                  </a:lnTo>
                  <a:lnTo>
                    <a:pt x="511" y="512"/>
                  </a:lnTo>
                  <a:lnTo>
                    <a:pt x="527" y="533"/>
                  </a:lnTo>
                  <a:lnTo>
                    <a:pt x="535" y="554"/>
                  </a:lnTo>
                  <a:lnTo>
                    <a:pt x="563" y="575"/>
                  </a:lnTo>
                  <a:lnTo>
                    <a:pt x="585" y="585"/>
                  </a:lnTo>
                  <a:lnTo>
                    <a:pt x="585" y="626"/>
                  </a:lnTo>
                  <a:lnTo>
                    <a:pt x="582" y="658"/>
                  </a:lnTo>
                  <a:lnTo>
                    <a:pt x="629" y="584"/>
                  </a:lnTo>
                  <a:lnTo>
                    <a:pt x="640" y="556"/>
                  </a:lnTo>
                  <a:lnTo>
                    <a:pt x="608" y="574"/>
                  </a:lnTo>
                  <a:lnTo>
                    <a:pt x="614" y="556"/>
                  </a:lnTo>
                  <a:lnTo>
                    <a:pt x="589" y="558"/>
                  </a:lnTo>
                  <a:lnTo>
                    <a:pt x="571" y="551"/>
                  </a:lnTo>
                  <a:lnTo>
                    <a:pt x="548" y="483"/>
                  </a:lnTo>
                  <a:lnTo>
                    <a:pt x="529" y="427"/>
                  </a:lnTo>
                  <a:lnTo>
                    <a:pt x="529" y="495"/>
                  </a:lnTo>
                  <a:lnTo>
                    <a:pt x="485" y="448"/>
                  </a:lnTo>
                  <a:lnTo>
                    <a:pt x="389" y="380"/>
                  </a:lnTo>
                  <a:lnTo>
                    <a:pt x="300" y="312"/>
                  </a:lnTo>
                  <a:lnTo>
                    <a:pt x="184" y="195"/>
                  </a:lnTo>
                  <a:lnTo>
                    <a:pt x="97" y="134"/>
                  </a:lnTo>
                  <a:lnTo>
                    <a:pt x="53" y="7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39" name="Freeform 77">
              <a:extLst>
                <a:ext uri="{FF2B5EF4-FFF2-40B4-BE49-F238E27FC236}">
                  <a16:creationId xmlns:a16="http://schemas.microsoft.com/office/drawing/2014/main" id="{F8587399-2684-4584-920D-755CE8D7E541}"/>
                </a:ext>
              </a:extLst>
            </p:cNvPr>
            <p:cNvSpPr>
              <a:spLocks/>
            </p:cNvSpPr>
            <p:nvPr/>
          </p:nvSpPr>
          <p:spPr bwMode="auto">
            <a:xfrm>
              <a:off x="4686" y="3594"/>
              <a:ext cx="152" cy="34"/>
            </a:xfrm>
            <a:custGeom>
              <a:avLst/>
              <a:gdLst>
                <a:gd name="T0" fmla="*/ 5 w 304"/>
                <a:gd name="T1" fmla="*/ 34 h 68"/>
                <a:gd name="T2" fmla="*/ 40 w 304"/>
                <a:gd name="T3" fmla="*/ 32 h 68"/>
                <a:gd name="T4" fmla="*/ 63 w 304"/>
                <a:gd name="T5" fmla="*/ 32 h 68"/>
                <a:gd name="T6" fmla="*/ 105 w 304"/>
                <a:gd name="T7" fmla="*/ 9 h 68"/>
                <a:gd name="T8" fmla="*/ 152 w 304"/>
                <a:gd name="T9" fmla="*/ 2 h 68"/>
                <a:gd name="T10" fmla="*/ 112 w 304"/>
                <a:gd name="T11" fmla="*/ 0 h 68"/>
                <a:gd name="T12" fmla="*/ 80 w 304"/>
                <a:gd name="T13" fmla="*/ 15 h 68"/>
                <a:gd name="T14" fmla="*/ 51 w 304"/>
                <a:gd name="T15" fmla="*/ 23 h 68"/>
                <a:gd name="T16" fmla="*/ 0 w 304"/>
                <a:gd name="T17" fmla="*/ 34 h 68"/>
                <a:gd name="T18" fmla="*/ 5 w 304"/>
                <a:gd name="T19" fmla="*/ 34 h 68"/>
                <a:gd name="T20" fmla="*/ 5 w 304"/>
                <a:gd name="T21" fmla="*/ 34 h 6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04"/>
                <a:gd name="T34" fmla="*/ 0 h 68"/>
                <a:gd name="T35" fmla="*/ 304 w 304"/>
                <a:gd name="T36" fmla="*/ 68 h 6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04" h="68">
                  <a:moveTo>
                    <a:pt x="10" y="68"/>
                  </a:moveTo>
                  <a:lnTo>
                    <a:pt x="79" y="64"/>
                  </a:lnTo>
                  <a:lnTo>
                    <a:pt x="125" y="63"/>
                  </a:lnTo>
                  <a:lnTo>
                    <a:pt x="209" y="18"/>
                  </a:lnTo>
                  <a:lnTo>
                    <a:pt x="304" y="3"/>
                  </a:lnTo>
                  <a:lnTo>
                    <a:pt x="223" y="0"/>
                  </a:lnTo>
                  <a:lnTo>
                    <a:pt x="159" y="30"/>
                  </a:lnTo>
                  <a:lnTo>
                    <a:pt x="102" y="45"/>
                  </a:lnTo>
                  <a:lnTo>
                    <a:pt x="0" y="68"/>
                  </a:lnTo>
                  <a:lnTo>
                    <a:pt x="10" y="6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40" name="Freeform 78">
              <a:extLst>
                <a:ext uri="{FF2B5EF4-FFF2-40B4-BE49-F238E27FC236}">
                  <a16:creationId xmlns:a16="http://schemas.microsoft.com/office/drawing/2014/main" id="{9A18CDE6-246A-46EB-B0AB-3BFDB252551A}"/>
                </a:ext>
              </a:extLst>
            </p:cNvPr>
            <p:cNvSpPr>
              <a:spLocks/>
            </p:cNvSpPr>
            <p:nvPr/>
          </p:nvSpPr>
          <p:spPr bwMode="auto">
            <a:xfrm>
              <a:off x="4614" y="3604"/>
              <a:ext cx="260" cy="318"/>
            </a:xfrm>
            <a:custGeom>
              <a:avLst/>
              <a:gdLst>
                <a:gd name="T0" fmla="*/ 120 w 519"/>
                <a:gd name="T1" fmla="*/ 37 h 636"/>
                <a:gd name="T2" fmla="*/ 139 w 519"/>
                <a:gd name="T3" fmla="*/ 36 h 636"/>
                <a:gd name="T4" fmla="*/ 165 w 519"/>
                <a:gd name="T5" fmla="*/ 21 h 636"/>
                <a:gd name="T6" fmla="*/ 181 w 519"/>
                <a:gd name="T7" fmla="*/ 18 h 636"/>
                <a:gd name="T8" fmla="*/ 196 w 519"/>
                <a:gd name="T9" fmla="*/ 18 h 636"/>
                <a:gd name="T10" fmla="*/ 174 w 519"/>
                <a:gd name="T11" fmla="*/ 32 h 636"/>
                <a:gd name="T12" fmla="*/ 169 w 519"/>
                <a:gd name="T13" fmla="*/ 53 h 636"/>
                <a:gd name="T14" fmla="*/ 145 w 519"/>
                <a:gd name="T15" fmla="*/ 71 h 636"/>
                <a:gd name="T16" fmla="*/ 126 w 519"/>
                <a:gd name="T17" fmla="*/ 97 h 636"/>
                <a:gd name="T18" fmla="*/ 87 w 519"/>
                <a:gd name="T19" fmla="*/ 179 h 636"/>
                <a:gd name="T20" fmla="*/ 63 w 519"/>
                <a:gd name="T21" fmla="*/ 228 h 636"/>
                <a:gd name="T22" fmla="*/ 55 w 519"/>
                <a:gd name="T23" fmla="*/ 242 h 636"/>
                <a:gd name="T24" fmla="*/ 50 w 519"/>
                <a:gd name="T25" fmla="*/ 252 h 636"/>
                <a:gd name="T26" fmla="*/ 55 w 519"/>
                <a:gd name="T27" fmla="*/ 256 h 636"/>
                <a:gd name="T28" fmla="*/ 46 w 519"/>
                <a:gd name="T29" fmla="*/ 260 h 636"/>
                <a:gd name="T30" fmla="*/ 30 w 519"/>
                <a:gd name="T31" fmla="*/ 281 h 636"/>
                <a:gd name="T32" fmla="*/ 0 w 519"/>
                <a:gd name="T33" fmla="*/ 318 h 636"/>
                <a:gd name="T34" fmla="*/ 22 w 519"/>
                <a:gd name="T35" fmla="*/ 298 h 636"/>
                <a:gd name="T36" fmla="*/ 44 w 519"/>
                <a:gd name="T37" fmla="*/ 286 h 636"/>
                <a:gd name="T38" fmla="*/ 66 w 519"/>
                <a:gd name="T39" fmla="*/ 281 h 636"/>
                <a:gd name="T40" fmla="*/ 95 w 519"/>
                <a:gd name="T41" fmla="*/ 289 h 636"/>
                <a:gd name="T42" fmla="*/ 101 w 519"/>
                <a:gd name="T43" fmla="*/ 304 h 636"/>
                <a:gd name="T44" fmla="*/ 104 w 519"/>
                <a:gd name="T45" fmla="*/ 294 h 636"/>
                <a:gd name="T46" fmla="*/ 95 w 519"/>
                <a:gd name="T47" fmla="*/ 281 h 636"/>
                <a:gd name="T48" fmla="*/ 64 w 519"/>
                <a:gd name="T49" fmla="*/ 276 h 636"/>
                <a:gd name="T50" fmla="*/ 37 w 519"/>
                <a:gd name="T51" fmla="*/ 283 h 636"/>
                <a:gd name="T52" fmla="*/ 51 w 519"/>
                <a:gd name="T53" fmla="*/ 260 h 636"/>
                <a:gd name="T54" fmla="*/ 74 w 519"/>
                <a:gd name="T55" fmla="*/ 257 h 636"/>
                <a:gd name="T56" fmla="*/ 114 w 519"/>
                <a:gd name="T57" fmla="*/ 253 h 636"/>
                <a:gd name="T58" fmla="*/ 87 w 519"/>
                <a:gd name="T59" fmla="*/ 249 h 636"/>
                <a:gd name="T60" fmla="*/ 63 w 519"/>
                <a:gd name="T61" fmla="*/ 250 h 636"/>
                <a:gd name="T62" fmla="*/ 72 w 519"/>
                <a:gd name="T63" fmla="*/ 228 h 636"/>
                <a:gd name="T64" fmla="*/ 106 w 519"/>
                <a:gd name="T65" fmla="*/ 226 h 636"/>
                <a:gd name="T66" fmla="*/ 78 w 519"/>
                <a:gd name="T67" fmla="*/ 219 h 636"/>
                <a:gd name="T68" fmla="*/ 128 w 519"/>
                <a:gd name="T69" fmla="*/ 112 h 636"/>
                <a:gd name="T70" fmla="*/ 150 w 519"/>
                <a:gd name="T71" fmla="*/ 80 h 636"/>
                <a:gd name="T72" fmla="*/ 174 w 519"/>
                <a:gd name="T73" fmla="*/ 59 h 636"/>
                <a:gd name="T74" fmla="*/ 183 w 519"/>
                <a:gd name="T75" fmla="*/ 38 h 636"/>
                <a:gd name="T76" fmla="*/ 201 w 519"/>
                <a:gd name="T77" fmla="*/ 24 h 636"/>
                <a:gd name="T78" fmla="*/ 220 w 519"/>
                <a:gd name="T79" fmla="*/ 25 h 636"/>
                <a:gd name="T80" fmla="*/ 243 w 519"/>
                <a:gd name="T81" fmla="*/ 24 h 636"/>
                <a:gd name="T82" fmla="*/ 260 w 519"/>
                <a:gd name="T83" fmla="*/ 13 h 636"/>
                <a:gd name="T84" fmla="*/ 242 w 519"/>
                <a:gd name="T85" fmla="*/ 13 h 636"/>
                <a:gd name="T86" fmla="*/ 227 w 519"/>
                <a:gd name="T87" fmla="*/ 17 h 636"/>
                <a:gd name="T88" fmla="*/ 251 w 519"/>
                <a:gd name="T89" fmla="*/ 2 h 636"/>
                <a:gd name="T90" fmla="*/ 229 w 519"/>
                <a:gd name="T91" fmla="*/ 0 h 636"/>
                <a:gd name="T92" fmla="*/ 193 w 519"/>
                <a:gd name="T93" fmla="*/ 3 h 636"/>
                <a:gd name="T94" fmla="*/ 172 w 519"/>
                <a:gd name="T95" fmla="*/ 10 h 636"/>
                <a:gd name="T96" fmla="*/ 145 w 519"/>
                <a:gd name="T97" fmla="*/ 27 h 636"/>
                <a:gd name="T98" fmla="*/ 120 w 519"/>
                <a:gd name="T99" fmla="*/ 37 h 636"/>
                <a:gd name="T100" fmla="*/ 120 w 519"/>
                <a:gd name="T101" fmla="*/ 37 h 6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19"/>
                <a:gd name="T154" fmla="*/ 0 h 636"/>
                <a:gd name="T155" fmla="*/ 519 w 519"/>
                <a:gd name="T156" fmla="*/ 636 h 6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19" h="636">
                  <a:moveTo>
                    <a:pt x="240" y="73"/>
                  </a:moveTo>
                  <a:lnTo>
                    <a:pt x="277" y="71"/>
                  </a:lnTo>
                  <a:lnTo>
                    <a:pt x="329" y="41"/>
                  </a:lnTo>
                  <a:lnTo>
                    <a:pt x="361" y="36"/>
                  </a:lnTo>
                  <a:lnTo>
                    <a:pt x="392" y="36"/>
                  </a:lnTo>
                  <a:lnTo>
                    <a:pt x="348" y="63"/>
                  </a:lnTo>
                  <a:lnTo>
                    <a:pt x="338" y="105"/>
                  </a:lnTo>
                  <a:lnTo>
                    <a:pt x="290" y="142"/>
                  </a:lnTo>
                  <a:lnTo>
                    <a:pt x="252" y="194"/>
                  </a:lnTo>
                  <a:lnTo>
                    <a:pt x="173" y="358"/>
                  </a:lnTo>
                  <a:lnTo>
                    <a:pt x="125" y="455"/>
                  </a:lnTo>
                  <a:lnTo>
                    <a:pt x="110" y="484"/>
                  </a:lnTo>
                  <a:lnTo>
                    <a:pt x="100" y="503"/>
                  </a:lnTo>
                  <a:lnTo>
                    <a:pt x="110" y="511"/>
                  </a:lnTo>
                  <a:lnTo>
                    <a:pt x="91" y="519"/>
                  </a:lnTo>
                  <a:lnTo>
                    <a:pt x="60" y="561"/>
                  </a:lnTo>
                  <a:lnTo>
                    <a:pt x="0" y="636"/>
                  </a:lnTo>
                  <a:lnTo>
                    <a:pt x="44" y="595"/>
                  </a:lnTo>
                  <a:lnTo>
                    <a:pt x="87" y="571"/>
                  </a:lnTo>
                  <a:lnTo>
                    <a:pt x="131" y="561"/>
                  </a:lnTo>
                  <a:lnTo>
                    <a:pt x="189" y="578"/>
                  </a:lnTo>
                  <a:lnTo>
                    <a:pt x="201" y="607"/>
                  </a:lnTo>
                  <a:lnTo>
                    <a:pt x="207" y="587"/>
                  </a:lnTo>
                  <a:lnTo>
                    <a:pt x="189" y="561"/>
                  </a:lnTo>
                  <a:lnTo>
                    <a:pt x="128" y="552"/>
                  </a:lnTo>
                  <a:lnTo>
                    <a:pt x="73" y="565"/>
                  </a:lnTo>
                  <a:lnTo>
                    <a:pt x="102" y="519"/>
                  </a:lnTo>
                  <a:lnTo>
                    <a:pt x="147" y="514"/>
                  </a:lnTo>
                  <a:lnTo>
                    <a:pt x="228" y="505"/>
                  </a:lnTo>
                  <a:lnTo>
                    <a:pt x="173" y="498"/>
                  </a:lnTo>
                  <a:lnTo>
                    <a:pt x="125" y="500"/>
                  </a:lnTo>
                  <a:lnTo>
                    <a:pt x="144" y="455"/>
                  </a:lnTo>
                  <a:lnTo>
                    <a:pt x="212" y="451"/>
                  </a:lnTo>
                  <a:lnTo>
                    <a:pt x="155" y="438"/>
                  </a:lnTo>
                  <a:lnTo>
                    <a:pt x="256" y="223"/>
                  </a:lnTo>
                  <a:lnTo>
                    <a:pt x="299" y="159"/>
                  </a:lnTo>
                  <a:lnTo>
                    <a:pt x="348" y="117"/>
                  </a:lnTo>
                  <a:lnTo>
                    <a:pt x="366" y="75"/>
                  </a:lnTo>
                  <a:lnTo>
                    <a:pt x="401" y="47"/>
                  </a:lnTo>
                  <a:lnTo>
                    <a:pt x="439" y="50"/>
                  </a:lnTo>
                  <a:lnTo>
                    <a:pt x="485" y="47"/>
                  </a:lnTo>
                  <a:lnTo>
                    <a:pt x="519" y="26"/>
                  </a:lnTo>
                  <a:lnTo>
                    <a:pt x="484" y="26"/>
                  </a:lnTo>
                  <a:lnTo>
                    <a:pt x="453" y="34"/>
                  </a:lnTo>
                  <a:lnTo>
                    <a:pt x="502" y="3"/>
                  </a:lnTo>
                  <a:lnTo>
                    <a:pt x="458" y="0"/>
                  </a:lnTo>
                  <a:lnTo>
                    <a:pt x="385" y="5"/>
                  </a:lnTo>
                  <a:lnTo>
                    <a:pt x="343" y="20"/>
                  </a:lnTo>
                  <a:lnTo>
                    <a:pt x="290" y="54"/>
                  </a:lnTo>
                  <a:lnTo>
                    <a:pt x="240" y="7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41" name="Freeform 79">
              <a:extLst>
                <a:ext uri="{FF2B5EF4-FFF2-40B4-BE49-F238E27FC236}">
                  <a16:creationId xmlns:a16="http://schemas.microsoft.com/office/drawing/2014/main" id="{46DC67C9-778C-4083-94B0-949A63BDF6A9}"/>
                </a:ext>
              </a:extLst>
            </p:cNvPr>
            <p:cNvSpPr>
              <a:spLocks/>
            </p:cNvSpPr>
            <p:nvPr/>
          </p:nvSpPr>
          <p:spPr bwMode="auto">
            <a:xfrm>
              <a:off x="4692" y="3683"/>
              <a:ext cx="60" cy="67"/>
            </a:xfrm>
            <a:custGeom>
              <a:avLst/>
              <a:gdLst>
                <a:gd name="T0" fmla="*/ 13 w 120"/>
                <a:gd name="T1" fmla="*/ 47 h 132"/>
                <a:gd name="T2" fmla="*/ 19 w 120"/>
                <a:gd name="T3" fmla="*/ 36 h 132"/>
                <a:gd name="T4" fmla="*/ 17 w 120"/>
                <a:gd name="T5" fmla="*/ 0 h 132"/>
                <a:gd name="T6" fmla="*/ 30 w 120"/>
                <a:gd name="T7" fmla="*/ 26 h 132"/>
                <a:gd name="T8" fmla="*/ 60 w 120"/>
                <a:gd name="T9" fmla="*/ 9 h 132"/>
                <a:gd name="T10" fmla="*/ 35 w 120"/>
                <a:gd name="T11" fmla="*/ 58 h 132"/>
                <a:gd name="T12" fmla="*/ 7 w 120"/>
                <a:gd name="T13" fmla="*/ 67 h 132"/>
                <a:gd name="T14" fmla="*/ 0 w 120"/>
                <a:gd name="T15" fmla="*/ 32 h 132"/>
                <a:gd name="T16" fmla="*/ 13 w 120"/>
                <a:gd name="T17" fmla="*/ 47 h 132"/>
                <a:gd name="T18" fmla="*/ 13 w 120"/>
                <a:gd name="T19" fmla="*/ 47 h 13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0"/>
                <a:gd name="T31" fmla="*/ 0 h 132"/>
                <a:gd name="T32" fmla="*/ 120 w 120"/>
                <a:gd name="T33" fmla="*/ 132 h 13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0" h="132">
                  <a:moveTo>
                    <a:pt x="25" y="93"/>
                  </a:moveTo>
                  <a:lnTo>
                    <a:pt x="38" y="71"/>
                  </a:lnTo>
                  <a:lnTo>
                    <a:pt x="33" y="0"/>
                  </a:lnTo>
                  <a:lnTo>
                    <a:pt x="59" y="51"/>
                  </a:lnTo>
                  <a:lnTo>
                    <a:pt x="120" y="17"/>
                  </a:lnTo>
                  <a:lnTo>
                    <a:pt x="70" y="114"/>
                  </a:lnTo>
                  <a:lnTo>
                    <a:pt x="13" y="132"/>
                  </a:lnTo>
                  <a:lnTo>
                    <a:pt x="0" y="64"/>
                  </a:lnTo>
                  <a:lnTo>
                    <a:pt x="25" y="9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42" name="Freeform 80">
              <a:extLst>
                <a:ext uri="{FF2B5EF4-FFF2-40B4-BE49-F238E27FC236}">
                  <a16:creationId xmlns:a16="http://schemas.microsoft.com/office/drawing/2014/main" id="{047B4EF4-2F3E-46C6-966A-7DAEB31FADE8}"/>
                </a:ext>
              </a:extLst>
            </p:cNvPr>
            <p:cNvSpPr>
              <a:spLocks/>
            </p:cNvSpPr>
            <p:nvPr/>
          </p:nvSpPr>
          <p:spPr bwMode="auto">
            <a:xfrm>
              <a:off x="4536" y="3883"/>
              <a:ext cx="228" cy="242"/>
            </a:xfrm>
            <a:custGeom>
              <a:avLst/>
              <a:gdLst>
                <a:gd name="T0" fmla="*/ 18 w 456"/>
                <a:gd name="T1" fmla="*/ 82 h 484"/>
                <a:gd name="T2" fmla="*/ 68 w 456"/>
                <a:gd name="T3" fmla="*/ 42 h 484"/>
                <a:gd name="T4" fmla="*/ 93 w 456"/>
                <a:gd name="T5" fmla="*/ 53 h 484"/>
                <a:gd name="T6" fmla="*/ 127 w 456"/>
                <a:gd name="T7" fmla="*/ 87 h 484"/>
                <a:gd name="T8" fmla="*/ 142 w 456"/>
                <a:gd name="T9" fmla="*/ 1 h 484"/>
                <a:gd name="T10" fmla="*/ 140 w 456"/>
                <a:gd name="T11" fmla="*/ 27 h 484"/>
                <a:gd name="T12" fmla="*/ 144 w 456"/>
                <a:gd name="T13" fmla="*/ 104 h 484"/>
                <a:gd name="T14" fmla="*/ 148 w 456"/>
                <a:gd name="T15" fmla="*/ 67 h 484"/>
                <a:gd name="T16" fmla="*/ 159 w 456"/>
                <a:gd name="T17" fmla="*/ 29 h 484"/>
                <a:gd name="T18" fmla="*/ 177 w 456"/>
                <a:gd name="T19" fmla="*/ 18 h 484"/>
                <a:gd name="T20" fmla="*/ 160 w 456"/>
                <a:gd name="T21" fmla="*/ 38 h 484"/>
                <a:gd name="T22" fmla="*/ 158 w 456"/>
                <a:gd name="T23" fmla="*/ 82 h 484"/>
                <a:gd name="T24" fmla="*/ 173 w 456"/>
                <a:gd name="T25" fmla="*/ 134 h 484"/>
                <a:gd name="T26" fmla="*/ 136 w 456"/>
                <a:gd name="T27" fmla="*/ 120 h 484"/>
                <a:gd name="T28" fmla="*/ 119 w 456"/>
                <a:gd name="T29" fmla="*/ 97 h 484"/>
                <a:gd name="T30" fmla="*/ 93 w 456"/>
                <a:gd name="T31" fmla="*/ 84 h 484"/>
                <a:gd name="T32" fmla="*/ 55 w 456"/>
                <a:gd name="T33" fmla="*/ 63 h 484"/>
                <a:gd name="T34" fmla="*/ 84 w 456"/>
                <a:gd name="T35" fmla="*/ 93 h 484"/>
                <a:gd name="T36" fmla="*/ 90 w 456"/>
                <a:gd name="T37" fmla="*/ 117 h 484"/>
                <a:gd name="T38" fmla="*/ 28 w 456"/>
                <a:gd name="T39" fmla="*/ 84 h 484"/>
                <a:gd name="T40" fmla="*/ 33 w 456"/>
                <a:gd name="T41" fmla="*/ 109 h 484"/>
                <a:gd name="T42" fmla="*/ 143 w 456"/>
                <a:gd name="T43" fmla="*/ 187 h 484"/>
                <a:gd name="T44" fmla="*/ 169 w 456"/>
                <a:gd name="T45" fmla="*/ 202 h 484"/>
                <a:gd name="T46" fmla="*/ 165 w 456"/>
                <a:gd name="T47" fmla="*/ 205 h 484"/>
                <a:gd name="T48" fmla="*/ 130 w 456"/>
                <a:gd name="T49" fmla="*/ 187 h 484"/>
                <a:gd name="T50" fmla="*/ 67 w 456"/>
                <a:gd name="T51" fmla="*/ 138 h 484"/>
                <a:gd name="T52" fmla="*/ 10 w 456"/>
                <a:gd name="T53" fmla="*/ 111 h 484"/>
                <a:gd name="T54" fmla="*/ 38 w 456"/>
                <a:gd name="T55" fmla="*/ 141 h 484"/>
                <a:gd name="T56" fmla="*/ 21 w 456"/>
                <a:gd name="T57" fmla="*/ 140 h 484"/>
                <a:gd name="T58" fmla="*/ 11 w 456"/>
                <a:gd name="T59" fmla="*/ 133 h 484"/>
                <a:gd name="T60" fmla="*/ 0 w 456"/>
                <a:gd name="T61" fmla="*/ 113 h 484"/>
                <a:gd name="T62" fmla="*/ 6 w 456"/>
                <a:gd name="T63" fmla="*/ 106 h 48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56"/>
                <a:gd name="T97" fmla="*/ 0 h 484"/>
                <a:gd name="T98" fmla="*/ 456 w 456"/>
                <a:gd name="T99" fmla="*/ 484 h 48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56" h="484">
                  <a:moveTo>
                    <a:pt x="11" y="212"/>
                  </a:moveTo>
                  <a:lnTo>
                    <a:pt x="36" y="163"/>
                  </a:lnTo>
                  <a:lnTo>
                    <a:pt x="83" y="126"/>
                  </a:lnTo>
                  <a:lnTo>
                    <a:pt x="136" y="84"/>
                  </a:lnTo>
                  <a:lnTo>
                    <a:pt x="162" y="83"/>
                  </a:lnTo>
                  <a:lnTo>
                    <a:pt x="186" y="105"/>
                  </a:lnTo>
                  <a:lnTo>
                    <a:pt x="209" y="162"/>
                  </a:lnTo>
                  <a:lnTo>
                    <a:pt x="253" y="173"/>
                  </a:lnTo>
                  <a:lnTo>
                    <a:pt x="269" y="45"/>
                  </a:lnTo>
                  <a:lnTo>
                    <a:pt x="283" y="2"/>
                  </a:lnTo>
                  <a:lnTo>
                    <a:pt x="295" y="0"/>
                  </a:lnTo>
                  <a:lnTo>
                    <a:pt x="280" y="53"/>
                  </a:lnTo>
                  <a:lnTo>
                    <a:pt x="278" y="165"/>
                  </a:lnTo>
                  <a:lnTo>
                    <a:pt x="288" y="207"/>
                  </a:lnTo>
                  <a:lnTo>
                    <a:pt x="306" y="210"/>
                  </a:lnTo>
                  <a:lnTo>
                    <a:pt x="296" y="133"/>
                  </a:lnTo>
                  <a:lnTo>
                    <a:pt x="304" y="71"/>
                  </a:lnTo>
                  <a:lnTo>
                    <a:pt x="317" y="57"/>
                  </a:lnTo>
                  <a:lnTo>
                    <a:pt x="346" y="45"/>
                  </a:lnTo>
                  <a:lnTo>
                    <a:pt x="354" y="36"/>
                  </a:lnTo>
                  <a:lnTo>
                    <a:pt x="350" y="68"/>
                  </a:lnTo>
                  <a:lnTo>
                    <a:pt x="320" y="76"/>
                  </a:lnTo>
                  <a:lnTo>
                    <a:pt x="316" y="94"/>
                  </a:lnTo>
                  <a:lnTo>
                    <a:pt x="316" y="163"/>
                  </a:lnTo>
                  <a:lnTo>
                    <a:pt x="325" y="215"/>
                  </a:lnTo>
                  <a:lnTo>
                    <a:pt x="345" y="267"/>
                  </a:lnTo>
                  <a:lnTo>
                    <a:pt x="343" y="286"/>
                  </a:lnTo>
                  <a:lnTo>
                    <a:pt x="272" y="239"/>
                  </a:lnTo>
                  <a:lnTo>
                    <a:pt x="269" y="194"/>
                  </a:lnTo>
                  <a:lnTo>
                    <a:pt x="238" y="194"/>
                  </a:lnTo>
                  <a:lnTo>
                    <a:pt x="256" y="223"/>
                  </a:lnTo>
                  <a:lnTo>
                    <a:pt x="186" y="168"/>
                  </a:lnTo>
                  <a:lnTo>
                    <a:pt x="123" y="121"/>
                  </a:lnTo>
                  <a:lnTo>
                    <a:pt x="110" y="125"/>
                  </a:lnTo>
                  <a:lnTo>
                    <a:pt x="108" y="139"/>
                  </a:lnTo>
                  <a:lnTo>
                    <a:pt x="168" y="186"/>
                  </a:lnTo>
                  <a:lnTo>
                    <a:pt x="217" y="235"/>
                  </a:lnTo>
                  <a:lnTo>
                    <a:pt x="180" y="233"/>
                  </a:lnTo>
                  <a:lnTo>
                    <a:pt x="84" y="162"/>
                  </a:lnTo>
                  <a:lnTo>
                    <a:pt x="55" y="167"/>
                  </a:lnTo>
                  <a:lnTo>
                    <a:pt x="50" y="188"/>
                  </a:lnTo>
                  <a:lnTo>
                    <a:pt x="66" y="217"/>
                  </a:lnTo>
                  <a:lnTo>
                    <a:pt x="204" y="303"/>
                  </a:lnTo>
                  <a:lnTo>
                    <a:pt x="285" y="374"/>
                  </a:lnTo>
                  <a:lnTo>
                    <a:pt x="309" y="398"/>
                  </a:lnTo>
                  <a:lnTo>
                    <a:pt x="338" y="403"/>
                  </a:lnTo>
                  <a:lnTo>
                    <a:pt x="456" y="484"/>
                  </a:lnTo>
                  <a:lnTo>
                    <a:pt x="330" y="409"/>
                  </a:lnTo>
                  <a:lnTo>
                    <a:pt x="299" y="400"/>
                  </a:lnTo>
                  <a:lnTo>
                    <a:pt x="259" y="374"/>
                  </a:lnTo>
                  <a:lnTo>
                    <a:pt x="228" y="338"/>
                  </a:lnTo>
                  <a:lnTo>
                    <a:pt x="133" y="275"/>
                  </a:lnTo>
                  <a:lnTo>
                    <a:pt x="39" y="225"/>
                  </a:lnTo>
                  <a:lnTo>
                    <a:pt x="19" y="222"/>
                  </a:lnTo>
                  <a:lnTo>
                    <a:pt x="16" y="239"/>
                  </a:lnTo>
                  <a:lnTo>
                    <a:pt x="76" y="282"/>
                  </a:lnTo>
                  <a:lnTo>
                    <a:pt x="71" y="298"/>
                  </a:lnTo>
                  <a:lnTo>
                    <a:pt x="42" y="280"/>
                  </a:lnTo>
                  <a:lnTo>
                    <a:pt x="11" y="291"/>
                  </a:lnTo>
                  <a:lnTo>
                    <a:pt x="21" y="265"/>
                  </a:lnTo>
                  <a:lnTo>
                    <a:pt x="5" y="244"/>
                  </a:lnTo>
                  <a:lnTo>
                    <a:pt x="0" y="225"/>
                  </a:lnTo>
                  <a:lnTo>
                    <a:pt x="11" y="2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43" name="Freeform 81">
              <a:extLst>
                <a:ext uri="{FF2B5EF4-FFF2-40B4-BE49-F238E27FC236}">
                  <a16:creationId xmlns:a16="http://schemas.microsoft.com/office/drawing/2014/main" id="{31A10E4F-97DE-4BB0-92E6-DD16DA78F424}"/>
                </a:ext>
              </a:extLst>
            </p:cNvPr>
            <p:cNvSpPr>
              <a:spLocks/>
            </p:cNvSpPr>
            <p:nvPr/>
          </p:nvSpPr>
          <p:spPr bwMode="auto">
            <a:xfrm>
              <a:off x="4575" y="3966"/>
              <a:ext cx="133" cy="81"/>
            </a:xfrm>
            <a:custGeom>
              <a:avLst/>
              <a:gdLst>
                <a:gd name="T0" fmla="*/ 56 w 266"/>
                <a:gd name="T1" fmla="*/ 46 h 161"/>
                <a:gd name="T2" fmla="*/ 116 w 266"/>
                <a:gd name="T3" fmla="*/ 49 h 161"/>
                <a:gd name="T4" fmla="*/ 133 w 266"/>
                <a:gd name="T5" fmla="*/ 63 h 161"/>
                <a:gd name="T6" fmla="*/ 105 w 266"/>
                <a:gd name="T7" fmla="*/ 56 h 161"/>
                <a:gd name="T8" fmla="*/ 114 w 266"/>
                <a:gd name="T9" fmla="*/ 75 h 161"/>
                <a:gd name="T10" fmla="*/ 105 w 266"/>
                <a:gd name="T11" fmla="*/ 73 h 161"/>
                <a:gd name="T12" fmla="*/ 93 w 266"/>
                <a:gd name="T13" fmla="*/ 53 h 161"/>
                <a:gd name="T14" fmla="*/ 79 w 266"/>
                <a:gd name="T15" fmla="*/ 54 h 161"/>
                <a:gd name="T16" fmla="*/ 87 w 266"/>
                <a:gd name="T17" fmla="*/ 81 h 161"/>
                <a:gd name="T18" fmla="*/ 61 w 266"/>
                <a:gd name="T19" fmla="*/ 63 h 161"/>
                <a:gd name="T20" fmla="*/ 0 w 266"/>
                <a:gd name="T21" fmla="*/ 33 h 161"/>
                <a:gd name="T22" fmla="*/ 7 w 266"/>
                <a:gd name="T23" fmla="*/ 31 h 161"/>
                <a:gd name="T24" fmla="*/ 12 w 266"/>
                <a:gd name="T25" fmla="*/ 0 h 161"/>
                <a:gd name="T26" fmla="*/ 50 w 266"/>
                <a:gd name="T27" fmla="*/ 24 h 161"/>
                <a:gd name="T28" fmla="*/ 56 w 266"/>
                <a:gd name="T29" fmla="*/ 46 h 161"/>
                <a:gd name="T30" fmla="*/ 56 w 266"/>
                <a:gd name="T31" fmla="*/ 46 h 16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66"/>
                <a:gd name="T49" fmla="*/ 0 h 161"/>
                <a:gd name="T50" fmla="*/ 266 w 266"/>
                <a:gd name="T51" fmla="*/ 161 h 16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66" h="161">
                  <a:moveTo>
                    <a:pt x="112" y="92"/>
                  </a:moveTo>
                  <a:lnTo>
                    <a:pt x="232" y="97"/>
                  </a:lnTo>
                  <a:lnTo>
                    <a:pt x="266" y="126"/>
                  </a:lnTo>
                  <a:lnTo>
                    <a:pt x="209" y="111"/>
                  </a:lnTo>
                  <a:lnTo>
                    <a:pt x="227" y="150"/>
                  </a:lnTo>
                  <a:lnTo>
                    <a:pt x="209" y="145"/>
                  </a:lnTo>
                  <a:lnTo>
                    <a:pt x="186" y="106"/>
                  </a:lnTo>
                  <a:lnTo>
                    <a:pt x="157" y="108"/>
                  </a:lnTo>
                  <a:lnTo>
                    <a:pt x="174" y="161"/>
                  </a:lnTo>
                  <a:lnTo>
                    <a:pt x="122" y="126"/>
                  </a:lnTo>
                  <a:lnTo>
                    <a:pt x="0" y="66"/>
                  </a:lnTo>
                  <a:lnTo>
                    <a:pt x="13" y="61"/>
                  </a:lnTo>
                  <a:lnTo>
                    <a:pt x="23" y="0"/>
                  </a:lnTo>
                  <a:lnTo>
                    <a:pt x="99" y="48"/>
                  </a:lnTo>
                  <a:lnTo>
                    <a:pt x="112" y="9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44" name="Freeform 82">
              <a:extLst>
                <a:ext uri="{FF2B5EF4-FFF2-40B4-BE49-F238E27FC236}">
                  <a16:creationId xmlns:a16="http://schemas.microsoft.com/office/drawing/2014/main" id="{E173140F-4046-4274-8B21-11E0D339E2C5}"/>
                </a:ext>
              </a:extLst>
            </p:cNvPr>
            <p:cNvSpPr>
              <a:spLocks/>
            </p:cNvSpPr>
            <p:nvPr/>
          </p:nvSpPr>
          <p:spPr bwMode="auto">
            <a:xfrm>
              <a:off x="4540" y="3995"/>
              <a:ext cx="146" cy="97"/>
            </a:xfrm>
            <a:custGeom>
              <a:avLst/>
              <a:gdLst>
                <a:gd name="T0" fmla="*/ 0 w 291"/>
                <a:gd name="T1" fmla="*/ 4 h 194"/>
                <a:gd name="T2" fmla="*/ 30 w 291"/>
                <a:gd name="T3" fmla="*/ 21 h 194"/>
                <a:gd name="T4" fmla="*/ 66 w 291"/>
                <a:gd name="T5" fmla="*/ 43 h 194"/>
                <a:gd name="T6" fmla="*/ 93 w 291"/>
                <a:gd name="T7" fmla="*/ 58 h 194"/>
                <a:gd name="T8" fmla="*/ 114 w 291"/>
                <a:gd name="T9" fmla="*/ 76 h 194"/>
                <a:gd name="T10" fmla="*/ 146 w 291"/>
                <a:gd name="T11" fmla="*/ 97 h 194"/>
                <a:gd name="T12" fmla="*/ 124 w 291"/>
                <a:gd name="T13" fmla="*/ 72 h 194"/>
                <a:gd name="T14" fmla="*/ 96 w 291"/>
                <a:gd name="T15" fmla="*/ 52 h 194"/>
                <a:gd name="T16" fmla="*/ 58 w 291"/>
                <a:gd name="T17" fmla="*/ 32 h 194"/>
                <a:gd name="T18" fmla="*/ 33 w 291"/>
                <a:gd name="T19" fmla="*/ 17 h 194"/>
                <a:gd name="T20" fmla="*/ 11 w 291"/>
                <a:gd name="T21" fmla="*/ 4 h 194"/>
                <a:gd name="T22" fmla="*/ 3 w 291"/>
                <a:gd name="T23" fmla="*/ 0 h 194"/>
                <a:gd name="T24" fmla="*/ 0 w 291"/>
                <a:gd name="T25" fmla="*/ 4 h 194"/>
                <a:gd name="T26" fmla="*/ 0 w 291"/>
                <a:gd name="T27" fmla="*/ 4 h 19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91"/>
                <a:gd name="T43" fmla="*/ 0 h 194"/>
                <a:gd name="T44" fmla="*/ 291 w 291"/>
                <a:gd name="T45" fmla="*/ 194 h 19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91" h="194">
                  <a:moveTo>
                    <a:pt x="0" y="8"/>
                  </a:moveTo>
                  <a:lnTo>
                    <a:pt x="60" y="42"/>
                  </a:lnTo>
                  <a:lnTo>
                    <a:pt x="131" y="86"/>
                  </a:lnTo>
                  <a:lnTo>
                    <a:pt x="186" y="115"/>
                  </a:lnTo>
                  <a:lnTo>
                    <a:pt x="228" y="151"/>
                  </a:lnTo>
                  <a:lnTo>
                    <a:pt x="291" y="194"/>
                  </a:lnTo>
                  <a:lnTo>
                    <a:pt x="247" y="143"/>
                  </a:lnTo>
                  <a:lnTo>
                    <a:pt x="191" y="104"/>
                  </a:lnTo>
                  <a:lnTo>
                    <a:pt x="116" y="63"/>
                  </a:lnTo>
                  <a:lnTo>
                    <a:pt x="65" y="33"/>
                  </a:lnTo>
                  <a:lnTo>
                    <a:pt x="22" y="7"/>
                  </a:lnTo>
                  <a:lnTo>
                    <a:pt x="5" y="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45" name="Freeform 83">
              <a:extLst>
                <a:ext uri="{FF2B5EF4-FFF2-40B4-BE49-F238E27FC236}">
                  <a16:creationId xmlns:a16="http://schemas.microsoft.com/office/drawing/2014/main" id="{0B244F24-05A7-48E5-A280-1A0F73A256F8}"/>
                </a:ext>
              </a:extLst>
            </p:cNvPr>
            <p:cNvSpPr>
              <a:spLocks/>
            </p:cNvSpPr>
            <p:nvPr/>
          </p:nvSpPr>
          <p:spPr bwMode="auto">
            <a:xfrm>
              <a:off x="4558" y="4024"/>
              <a:ext cx="205" cy="118"/>
            </a:xfrm>
            <a:custGeom>
              <a:avLst/>
              <a:gdLst>
                <a:gd name="T0" fmla="*/ 15 w 410"/>
                <a:gd name="T1" fmla="*/ 6 h 236"/>
                <a:gd name="T2" fmla="*/ 0 w 410"/>
                <a:gd name="T3" fmla="*/ 0 h 236"/>
                <a:gd name="T4" fmla="*/ 11 w 410"/>
                <a:gd name="T5" fmla="*/ 13 h 236"/>
                <a:gd name="T6" fmla="*/ 32 w 410"/>
                <a:gd name="T7" fmla="*/ 28 h 236"/>
                <a:gd name="T8" fmla="*/ 33 w 410"/>
                <a:gd name="T9" fmla="*/ 40 h 236"/>
                <a:gd name="T10" fmla="*/ 43 w 410"/>
                <a:gd name="T11" fmla="*/ 34 h 236"/>
                <a:gd name="T12" fmla="*/ 90 w 410"/>
                <a:gd name="T13" fmla="*/ 57 h 236"/>
                <a:gd name="T14" fmla="*/ 139 w 410"/>
                <a:gd name="T15" fmla="*/ 84 h 236"/>
                <a:gd name="T16" fmla="*/ 185 w 410"/>
                <a:gd name="T17" fmla="*/ 110 h 236"/>
                <a:gd name="T18" fmla="*/ 205 w 410"/>
                <a:gd name="T19" fmla="*/ 118 h 236"/>
                <a:gd name="T20" fmla="*/ 191 w 410"/>
                <a:gd name="T21" fmla="*/ 99 h 236"/>
                <a:gd name="T22" fmla="*/ 148 w 410"/>
                <a:gd name="T23" fmla="*/ 73 h 236"/>
                <a:gd name="T24" fmla="*/ 142 w 410"/>
                <a:gd name="T25" fmla="*/ 79 h 236"/>
                <a:gd name="T26" fmla="*/ 136 w 410"/>
                <a:gd name="T27" fmla="*/ 69 h 236"/>
                <a:gd name="T28" fmla="*/ 116 w 410"/>
                <a:gd name="T29" fmla="*/ 57 h 236"/>
                <a:gd name="T30" fmla="*/ 84 w 410"/>
                <a:gd name="T31" fmla="*/ 36 h 236"/>
                <a:gd name="T32" fmla="*/ 58 w 410"/>
                <a:gd name="T33" fmla="*/ 22 h 236"/>
                <a:gd name="T34" fmla="*/ 94 w 410"/>
                <a:gd name="T35" fmla="*/ 49 h 236"/>
                <a:gd name="T36" fmla="*/ 49 w 410"/>
                <a:gd name="T37" fmla="*/ 28 h 236"/>
                <a:gd name="T38" fmla="*/ 26 w 410"/>
                <a:gd name="T39" fmla="*/ 18 h 236"/>
                <a:gd name="T40" fmla="*/ 15 w 410"/>
                <a:gd name="T41" fmla="*/ 6 h 236"/>
                <a:gd name="T42" fmla="*/ 15 w 410"/>
                <a:gd name="T43" fmla="*/ 6 h 2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410"/>
                <a:gd name="T67" fmla="*/ 0 h 236"/>
                <a:gd name="T68" fmla="*/ 410 w 410"/>
                <a:gd name="T69" fmla="*/ 236 h 2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410" h="236">
                  <a:moveTo>
                    <a:pt x="30" y="11"/>
                  </a:moveTo>
                  <a:lnTo>
                    <a:pt x="0" y="0"/>
                  </a:lnTo>
                  <a:lnTo>
                    <a:pt x="21" y="25"/>
                  </a:lnTo>
                  <a:lnTo>
                    <a:pt x="63" y="56"/>
                  </a:lnTo>
                  <a:lnTo>
                    <a:pt x="65" y="80"/>
                  </a:lnTo>
                  <a:lnTo>
                    <a:pt x="85" y="67"/>
                  </a:lnTo>
                  <a:lnTo>
                    <a:pt x="180" y="114"/>
                  </a:lnTo>
                  <a:lnTo>
                    <a:pt x="277" y="168"/>
                  </a:lnTo>
                  <a:lnTo>
                    <a:pt x="369" y="219"/>
                  </a:lnTo>
                  <a:lnTo>
                    <a:pt x="410" y="236"/>
                  </a:lnTo>
                  <a:lnTo>
                    <a:pt x="382" y="198"/>
                  </a:lnTo>
                  <a:lnTo>
                    <a:pt x="295" y="145"/>
                  </a:lnTo>
                  <a:lnTo>
                    <a:pt x="284" y="158"/>
                  </a:lnTo>
                  <a:lnTo>
                    <a:pt x="272" y="137"/>
                  </a:lnTo>
                  <a:lnTo>
                    <a:pt x="232" y="113"/>
                  </a:lnTo>
                  <a:lnTo>
                    <a:pt x="167" y="71"/>
                  </a:lnTo>
                  <a:lnTo>
                    <a:pt x="115" y="43"/>
                  </a:lnTo>
                  <a:lnTo>
                    <a:pt x="188" y="98"/>
                  </a:lnTo>
                  <a:lnTo>
                    <a:pt x="97" y="56"/>
                  </a:lnTo>
                  <a:lnTo>
                    <a:pt x="52" y="35"/>
                  </a:lnTo>
                  <a:lnTo>
                    <a:pt x="3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46" name="Freeform 84">
              <a:extLst>
                <a:ext uri="{FF2B5EF4-FFF2-40B4-BE49-F238E27FC236}">
                  <a16:creationId xmlns:a16="http://schemas.microsoft.com/office/drawing/2014/main" id="{92A4BAEB-7798-4E6C-A295-1077CF010E9D}"/>
                </a:ext>
              </a:extLst>
            </p:cNvPr>
            <p:cNvSpPr>
              <a:spLocks/>
            </p:cNvSpPr>
            <p:nvPr/>
          </p:nvSpPr>
          <p:spPr bwMode="auto">
            <a:xfrm>
              <a:off x="4659" y="4024"/>
              <a:ext cx="129" cy="119"/>
            </a:xfrm>
            <a:custGeom>
              <a:avLst/>
              <a:gdLst>
                <a:gd name="T0" fmla="*/ 100 w 257"/>
                <a:gd name="T1" fmla="*/ 118 h 237"/>
                <a:gd name="T2" fmla="*/ 108 w 257"/>
                <a:gd name="T3" fmla="*/ 117 h 237"/>
                <a:gd name="T4" fmla="*/ 107 w 257"/>
                <a:gd name="T5" fmla="*/ 108 h 237"/>
                <a:gd name="T6" fmla="*/ 95 w 257"/>
                <a:gd name="T7" fmla="*/ 97 h 237"/>
                <a:gd name="T8" fmla="*/ 50 w 257"/>
                <a:gd name="T9" fmla="*/ 66 h 237"/>
                <a:gd name="T10" fmla="*/ 28 w 257"/>
                <a:gd name="T11" fmla="*/ 58 h 237"/>
                <a:gd name="T12" fmla="*/ 0 w 257"/>
                <a:gd name="T13" fmla="*/ 22 h 237"/>
                <a:gd name="T14" fmla="*/ 19 w 257"/>
                <a:gd name="T15" fmla="*/ 12 h 237"/>
                <a:gd name="T16" fmla="*/ 36 w 257"/>
                <a:gd name="T17" fmla="*/ 10 h 237"/>
                <a:gd name="T18" fmla="*/ 36 w 257"/>
                <a:gd name="T19" fmla="*/ 0 h 237"/>
                <a:gd name="T20" fmla="*/ 48 w 257"/>
                <a:gd name="T21" fmla="*/ 5 h 237"/>
                <a:gd name="T22" fmla="*/ 62 w 257"/>
                <a:gd name="T23" fmla="*/ 16 h 237"/>
                <a:gd name="T24" fmla="*/ 67 w 257"/>
                <a:gd name="T25" fmla="*/ 7 h 237"/>
                <a:gd name="T26" fmla="*/ 73 w 257"/>
                <a:gd name="T27" fmla="*/ 18 h 237"/>
                <a:gd name="T28" fmla="*/ 65 w 257"/>
                <a:gd name="T29" fmla="*/ 21 h 237"/>
                <a:gd name="T30" fmla="*/ 80 w 257"/>
                <a:gd name="T31" fmla="*/ 26 h 237"/>
                <a:gd name="T32" fmla="*/ 79 w 257"/>
                <a:gd name="T33" fmla="*/ 32 h 237"/>
                <a:gd name="T34" fmla="*/ 73 w 257"/>
                <a:gd name="T35" fmla="*/ 37 h 237"/>
                <a:gd name="T36" fmla="*/ 83 w 257"/>
                <a:gd name="T37" fmla="*/ 41 h 237"/>
                <a:gd name="T38" fmla="*/ 88 w 257"/>
                <a:gd name="T39" fmla="*/ 55 h 237"/>
                <a:gd name="T40" fmla="*/ 72 w 257"/>
                <a:gd name="T41" fmla="*/ 43 h 237"/>
                <a:gd name="T42" fmla="*/ 45 w 257"/>
                <a:gd name="T43" fmla="*/ 45 h 237"/>
                <a:gd name="T44" fmla="*/ 68 w 257"/>
                <a:gd name="T45" fmla="*/ 50 h 237"/>
                <a:gd name="T46" fmla="*/ 79 w 257"/>
                <a:gd name="T47" fmla="*/ 57 h 237"/>
                <a:gd name="T48" fmla="*/ 72 w 257"/>
                <a:gd name="T49" fmla="*/ 62 h 237"/>
                <a:gd name="T50" fmla="*/ 101 w 257"/>
                <a:gd name="T51" fmla="*/ 79 h 237"/>
                <a:gd name="T52" fmla="*/ 119 w 257"/>
                <a:gd name="T53" fmla="*/ 91 h 237"/>
                <a:gd name="T54" fmla="*/ 129 w 257"/>
                <a:gd name="T55" fmla="*/ 103 h 237"/>
                <a:gd name="T56" fmla="*/ 129 w 257"/>
                <a:gd name="T57" fmla="*/ 112 h 237"/>
                <a:gd name="T58" fmla="*/ 122 w 257"/>
                <a:gd name="T59" fmla="*/ 118 h 237"/>
                <a:gd name="T60" fmla="*/ 114 w 257"/>
                <a:gd name="T61" fmla="*/ 119 h 237"/>
                <a:gd name="T62" fmla="*/ 100 w 257"/>
                <a:gd name="T63" fmla="*/ 118 h 237"/>
                <a:gd name="T64" fmla="*/ 100 w 257"/>
                <a:gd name="T65" fmla="*/ 118 h 23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57"/>
                <a:gd name="T100" fmla="*/ 0 h 237"/>
                <a:gd name="T101" fmla="*/ 257 w 257"/>
                <a:gd name="T102" fmla="*/ 237 h 23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57" h="237">
                  <a:moveTo>
                    <a:pt x="199" y="236"/>
                  </a:moveTo>
                  <a:lnTo>
                    <a:pt x="215" y="234"/>
                  </a:lnTo>
                  <a:lnTo>
                    <a:pt x="213" y="215"/>
                  </a:lnTo>
                  <a:lnTo>
                    <a:pt x="189" y="194"/>
                  </a:lnTo>
                  <a:lnTo>
                    <a:pt x="100" y="132"/>
                  </a:lnTo>
                  <a:lnTo>
                    <a:pt x="56" y="116"/>
                  </a:lnTo>
                  <a:lnTo>
                    <a:pt x="0" y="43"/>
                  </a:lnTo>
                  <a:lnTo>
                    <a:pt x="37" y="24"/>
                  </a:lnTo>
                  <a:lnTo>
                    <a:pt x="71" y="19"/>
                  </a:lnTo>
                  <a:lnTo>
                    <a:pt x="72" y="0"/>
                  </a:lnTo>
                  <a:lnTo>
                    <a:pt x="95" y="9"/>
                  </a:lnTo>
                  <a:lnTo>
                    <a:pt x="124" y="32"/>
                  </a:lnTo>
                  <a:lnTo>
                    <a:pt x="134" y="14"/>
                  </a:lnTo>
                  <a:lnTo>
                    <a:pt x="145" y="35"/>
                  </a:lnTo>
                  <a:lnTo>
                    <a:pt x="129" y="42"/>
                  </a:lnTo>
                  <a:lnTo>
                    <a:pt x="160" y="51"/>
                  </a:lnTo>
                  <a:lnTo>
                    <a:pt x="157" y="63"/>
                  </a:lnTo>
                  <a:lnTo>
                    <a:pt x="145" y="74"/>
                  </a:lnTo>
                  <a:lnTo>
                    <a:pt x="165" y="82"/>
                  </a:lnTo>
                  <a:lnTo>
                    <a:pt x="176" y="109"/>
                  </a:lnTo>
                  <a:lnTo>
                    <a:pt x="144" y="85"/>
                  </a:lnTo>
                  <a:lnTo>
                    <a:pt x="89" y="90"/>
                  </a:lnTo>
                  <a:lnTo>
                    <a:pt x="136" y="100"/>
                  </a:lnTo>
                  <a:lnTo>
                    <a:pt x="158" y="113"/>
                  </a:lnTo>
                  <a:lnTo>
                    <a:pt x="144" y="124"/>
                  </a:lnTo>
                  <a:lnTo>
                    <a:pt x="202" y="158"/>
                  </a:lnTo>
                  <a:lnTo>
                    <a:pt x="238" y="182"/>
                  </a:lnTo>
                  <a:lnTo>
                    <a:pt x="257" y="205"/>
                  </a:lnTo>
                  <a:lnTo>
                    <a:pt x="257" y="223"/>
                  </a:lnTo>
                  <a:lnTo>
                    <a:pt x="244" y="236"/>
                  </a:lnTo>
                  <a:lnTo>
                    <a:pt x="228" y="237"/>
                  </a:lnTo>
                  <a:lnTo>
                    <a:pt x="199" y="23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47" name="Freeform 85">
              <a:extLst>
                <a:ext uri="{FF2B5EF4-FFF2-40B4-BE49-F238E27FC236}">
                  <a16:creationId xmlns:a16="http://schemas.microsoft.com/office/drawing/2014/main" id="{ADCAE4C7-0888-4597-9192-4DDC8B7BBA90}"/>
                </a:ext>
              </a:extLst>
            </p:cNvPr>
            <p:cNvSpPr>
              <a:spLocks/>
            </p:cNvSpPr>
            <p:nvPr/>
          </p:nvSpPr>
          <p:spPr bwMode="auto">
            <a:xfrm>
              <a:off x="4735" y="4064"/>
              <a:ext cx="59" cy="75"/>
            </a:xfrm>
            <a:custGeom>
              <a:avLst/>
              <a:gdLst>
                <a:gd name="T0" fmla="*/ 0 w 118"/>
                <a:gd name="T1" fmla="*/ 6 h 151"/>
                <a:gd name="T2" fmla="*/ 4 w 118"/>
                <a:gd name="T3" fmla="*/ 13 h 151"/>
                <a:gd name="T4" fmla="*/ 37 w 118"/>
                <a:gd name="T5" fmla="*/ 31 h 151"/>
                <a:gd name="T6" fmla="*/ 47 w 118"/>
                <a:gd name="T7" fmla="*/ 42 h 151"/>
                <a:gd name="T8" fmla="*/ 51 w 118"/>
                <a:gd name="T9" fmla="*/ 50 h 151"/>
                <a:gd name="T10" fmla="*/ 51 w 118"/>
                <a:gd name="T11" fmla="*/ 57 h 151"/>
                <a:gd name="T12" fmla="*/ 44 w 118"/>
                <a:gd name="T13" fmla="*/ 63 h 151"/>
                <a:gd name="T14" fmla="*/ 45 w 118"/>
                <a:gd name="T15" fmla="*/ 75 h 151"/>
                <a:gd name="T16" fmla="*/ 55 w 118"/>
                <a:gd name="T17" fmla="*/ 71 h 151"/>
                <a:gd name="T18" fmla="*/ 59 w 118"/>
                <a:gd name="T19" fmla="*/ 63 h 151"/>
                <a:gd name="T20" fmla="*/ 56 w 118"/>
                <a:gd name="T21" fmla="*/ 48 h 151"/>
                <a:gd name="T22" fmla="*/ 44 w 118"/>
                <a:gd name="T23" fmla="*/ 31 h 151"/>
                <a:gd name="T24" fmla="*/ 28 w 118"/>
                <a:gd name="T25" fmla="*/ 19 h 151"/>
                <a:gd name="T26" fmla="*/ 16 w 118"/>
                <a:gd name="T27" fmla="*/ 11 h 151"/>
                <a:gd name="T28" fmla="*/ 11 w 118"/>
                <a:gd name="T29" fmla="*/ 0 h 151"/>
                <a:gd name="T30" fmla="*/ 0 w 118"/>
                <a:gd name="T31" fmla="*/ 6 h 151"/>
                <a:gd name="T32" fmla="*/ 0 w 118"/>
                <a:gd name="T33" fmla="*/ 6 h 15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8"/>
                <a:gd name="T52" fmla="*/ 0 h 151"/>
                <a:gd name="T53" fmla="*/ 118 w 118"/>
                <a:gd name="T54" fmla="*/ 151 h 15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8" h="151">
                  <a:moveTo>
                    <a:pt x="0" y="12"/>
                  </a:moveTo>
                  <a:lnTo>
                    <a:pt x="8" y="26"/>
                  </a:lnTo>
                  <a:lnTo>
                    <a:pt x="73" y="63"/>
                  </a:lnTo>
                  <a:lnTo>
                    <a:pt x="94" y="84"/>
                  </a:lnTo>
                  <a:lnTo>
                    <a:pt x="102" y="101"/>
                  </a:lnTo>
                  <a:lnTo>
                    <a:pt x="102" y="115"/>
                  </a:lnTo>
                  <a:lnTo>
                    <a:pt x="87" y="127"/>
                  </a:lnTo>
                  <a:lnTo>
                    <a:pt x="90" y="151"/>
                  </a:lnTo>
                  <a:lnTo>
                    <a:pt x="110" y="143"/>
                  </a:lnTo>
                  <a:lnTo>
                    <a:pt x="118" y="127"/>
                  </a:lnTo>
                  <a:lnTo>
                    <a:pt x="111" y="96"/>
                  </a:lnTo>
                  <a:lnTo>
                    <a:pt x="87" y="62"/>
                  </a:lnTo>
                  <a:lnTo>
                    <a:pt x="55" y="39"/>
                  </a:lnTo>
                  <a:lnTo>
                    <a:pt x="31" y="23"/>
                  </a:lnTo>
                  <a:lnTo>
                    <a:pt x="22" y="0"/>
                  </a:lnTo>
                  <a:lnTo>
                    <a:pt x="0"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48" name="Freeform 86">
              <a:extLst>
                <a:ext uri="{FF2B5EF4-FFF2-40B4-BE49-F238E27FC236}">
                  <a16:creationId xmlns:a16="http://schemas.microsoft.com/office/drawing/2014/main" id="{B0865C5A-A9CC-4AF6-9A9D-B4167EA3F18E}"/>
                </a:ext>
              </a:extLst>
            </p:cNvPr>
            <p:cNvSpPr>
              <a:spLocks/>
            </p:cNvSpPr>
            <p:nvPr/>
          </p:nvSpPr>
          <p:spPr bwMode="auto">
            <a:xfrm>
              <a:off x="4697" y="4001"/>
              <a:ext cx="42" cy="45"/>
            </a:xfrm>
            <a:custGeom>
              <a:avLst/>
              <a:gdLst>
                <a:gd name="T0" fmla="*/ 8 w 84"/>
                <a:gd name="T1" fmla="*/ 11 h 89"/>
                <a:gd name="T2" fmla="*/ 28 w 84"/>
                <a:gd name="T3" fmla="*/ 33 h 89"/>
                <a:gd name="T4" fmla="*/ 29 w 84"/>
                <a:gd name="T5" fmla="*/ 42 h 89"/>
                <a:gd name="T6" fmla="*/ 42 w 84"/>
                <a:gd name="T7" fmla="*/ 45 h 89"/>
                <a:gd name="T8" fmla="*/ 41 w 84"/>
                <a:gd name="T9" fmla="*/ 26 h 89"/>
                <a:gd name="T10" fmla="*/ 24 w 84"/>
                <a:gd name="T11" fmla="*/ 8 h 89"/>
                <a:gd name="T12" fmla="*/ 0 w 84"/>
                <a:gd name="T13" fmla="*/ 0 h 89"/>
                <a:gd name="T14" fmla="*/ 8 w 84"/>
                <a:gd name="T15" fmla="*/ 11 h 89"/>
                <a:gd name="T16" fmla="*/ 8 w 84"/>
                <a:gd name="T17" fmla="*/ 11 h 8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4"/>
                <a:gd name="T28" fmla="*/ 0 h 89"/>
                <a:gd name="T29" fmla="*/ 84 w 84"/>
                <a:gd name="T30" fmla="*/ 89 h 8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4" h="89">
                  <a:moveTo>
                    <a:pt x="16" y="21"/>
                  </a:moveTo>
                  <a:lnTo>
                    <a:pt x="56" y="65"/>
                  </a:lnTo>
                  <a:lnTo>
                    <a:pt x="58" y="84"/>
                  </a:lnTo>
                  <a:lnTo>
                    <a:pt x="84" y="89"/>
                  </a:lnTo>
                  <a:lnTo>
                    <a:pt x="82" y="52"/>
                  </a:lnTo>
                  <a:lnTo>
                    <a:pt x="48" y="16"/>
                  </a:lnTo>
                  <a:lnTo>
                    <a:pt x="0" y="0"/>
                  </a:lnTo>
                  <a:lnTo>
                    <a:pt x="16"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49" name="Freeform 87">
              <a:extLst>
                <a:ext uri="{FF2B5EF4-FFF2-40B4-BE49-F238E27FC236}">
                  <a16:creationId xmlns:a16="http://schemas.microsoft.com/office/drawing/2014/main" id="{0EEB7B67-333E-4794-B302-9FC79B9FDCB2}"/>
                </a:ext>
              </a:extLst>
            </p:cNvPr>
            <p:cNvSpPr>
              <a:spLocks/>
            </p:cNvSpPr>
            <p:nvPr/>
          </p:nvSpPr>
          <p:spPr bwMode="auto">
            <a:xfrm>
              <a:off x="4708" y="3893"/>
              <a:ext cx="78" cy="214"/>
            </a:xfrm>
            <a:custGeom>
              <a:avLst/>
              <a:gdLst>
                <a:gd name="T0" fmla="*/ 28 w 157"/>
                <a:gd name="T1" fmla="*/ 149 h 428"/>
                <a:gd name="T2" fmla="*/ 38 w 157"/>
                <a:gd name="T3" fmla="*/ 141 h 428"/>
                <a:gd name="T4" fmla="*/ 35 w 157"/>
                <a:gd name="T5" fmla="*/ 118 h 428"/>
                <a:gd name="T6" fmla="*/ 35 w 157"/>
                <a:gd name="T7" fmla="*/ 100 h 428"/>
                <a:gd name="T8" fmla="*/ 30 w 157"/>
                <a:gd name="T9" fmla="*/ 70 h 428"/>
                <a:gd name="T10" fmla="*/ 21 w 157"/>
                <a:gd name="T11" fmla="*/ 58 h 428"/>
                <a:gd name="T12" fmla="*/ 6 w 157"/>
                <a:gd name="T13" fmla="*/ 49 h 428"/>
                <a:gd name="T14" fmla="*/ 0 w 157"/>
                <a:gd name="T15" fmla="*/ 39 h 428"/>
                <a:gd name="T16" fmla="*/ 0 w 157"/>
                <a:gd name="T17" fmla="*/ 33 h 428"/>
                <a:gd name="T18" fmla="*/ 9 w 157"/>
                <a:gd name="T19" fmla="*/ 42 h 428"/>
                <a:gd name="T20" fmla="*/ 26 w 157"/>
                <a:gd name="T21" fmla="*/ 54 h 428"/>
                <a:gd name="T22" fmla="*/ 30 w 157"/>
                <a:gd name="T23" fmla="*/ 48 h 428"/>
                <a:gd name="T24" fmla="*/ 30 w 157"/>
                <a:gd name="T25" fmla="*/ 37 h 428"/>
                <a:gd name="T26" fmla="*/ 19 w 157"/>
                <a:gd name="T27" fmla="*/ 30 h 428"/>
                <a:gd name="T28" fmla="*/ 11 w 157"/>
                <a:gd name="T29" fmla="*/ 15 h 428"/>
                <a:gd name="T30" fmla="*/ 22 w 157"/>
                <a:gd name="T31" fmla="*/ 24 h 428"/>
                <a:gd name="T32" fmla="*/ 34 w 157"/>
                <a:gd name="T33" fmla="*/ 8 h 428"/>
                <a:gd name="T34" fmla="*/ 34 w 157"/>
                <a:gd name="T35" fmla="*/ 0 h 428"/>
                <a:gd name="T36" fmla="*/ 42 w 157"/>
                <a:gd name="T37" fmla="*/ 9 h 428"/>
                <a:gd name="T38" fmla="*/ 40 w 157"/>
                <a:gd name="T39" fmla="*/ 25 h 428"/>
                <a:gd name="T40" fmla="*/ 34 w 157"/>
                <a:gd name="T41" fmla="*/ 31 h 428"/>
                <a:gd name="T42" fmla="*/ 37 w 157"/>
                <a:gd name="T43" fmla="*/ 44 h 428"/>
                <a:gd name="T44" fmla="*/ 31 w 157"/>
                <a:gd name="T45" fmla="*/ 62 h 428"/>
                <a:gd name="T46" fmla="*/ 37 w 157"/>
                <a:gd name="T47" fmla="*/ 77 h 428"/>
                <a:gd name="T48" fmla="*/ 42 w 157"/>
                <a:gd name="T49" fmla="*/ 126 h 428"/>
                <a:gd name="T50" fmla="*/ 43 w 157"/>
                <a:gd name="T51" fmla="*/ 146 h 428"/>
                <a:gd name="T52" fmla="*/ 36 w 157"/>
                <a:gd name="T53" fmla="*/ 153 h 428"/>
                <a:gd name="T54" fmla="*/ 32 w 157"/>
                <a:gd name="T55" fmla="*/ 160 h 428"/>
                <a:gd name="T56" fmla="*/ 44 w 157"/>
                <a:gd name="T57" fmla="*/ 170 h 428"/>
                <a:gd name="T58" fmla="*/ 63 w 157"/>
                <a:gd name="T59" fmla="*/ 195 h 428"/>
                <a:gd name="T60" fmla="*/ 78 w 157"/>
                <a:gd name="T61" fmla="*/ 214 h 428"/>
                <a:gd name="T62" fmla="*/ 54 w 157"/>
                <a:gd name="T63" fmla="*/ 193 h 428"/>
                <a:gd name="T64" fmla="*/ 49 w 157"/>
                <a:gd name="T65" fmla="*/ 179 h 428"/>
                <a:gd name="T66" fmla="*/ 40 w 157"/>
                <a:gd name="T67" fmla="*/ 172 h 428"/>
                <a:gd name="T68" fmla="*/ 36 w 157"/>
                <a:gd name="T69" fmla="*/ 173 h 428"/>
                <a:gd name="T70" fmla="*/ 24 w 157"/>
                <a:gd name="T71" fmla="*/ 159 h 428"/>
                <a:gd name="T72" fmla="*/ 16 w 157"/>
                <a:gd name="T73" fmla="*/ 151 h 428"/>
                <a:gd name="T74" fmla="*/ 28 w 157"/>
                <a:gd name="T75" fmla="*/ 149 h 428"/>
                <a:gd name="T76" fmla="*/ 28 w 157"/>
                <a:gd name="T77" fmla="*/ 149 h 42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57"/>
                <a:gd name="T118" fmla="*/ 0 h 428"/>
                <a:gd name="T119" fmla="*/ 157 w 157"/>
                <a:gd name="T120" fmla="*/ 428 h 428"/>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57" h="428">
                  <a:moveTo>
                    <a:pt x="56" y="297"/>
                  </a:moveTo>
                  <a:lnTo>
                    <a:pt x="77" y="281"/>
                  </a:lnTo>
                  <a:lnTo>
                    <a:pt x="71" y="236"/>
                  </a:lnTo>
                  <a:lnTo>
                    <a:pt x="71" y="200"/>
                  </a:lnTo>
                  <a:lnTo>
                    <a:pt x="61" y="139"/>
                  </a:lnTo>
                  <a:lnTo>
                    <a:pt x="43" y="116"/>
                  </a:lnTo>
                  <a:lnTo>
                    <a:pt x="13" y="98"/>
                  </a:lnTo>
                  <a:lnTo>
                    <a:pt x="0" y="77"/>
                  </a:lnTo>
                  <a:lnTo>
                    <a:pt x="0" y="66"/>
                  </a:lnTo>
                  <a:lnTo>
                    <a:pt x="18" y="84"/>
                  </a:lnTo>
                  <a:lnTo>
                    <a:pt x="52" y="108"/>
                  </a:lnTo>
                  <a:lnTo>
                    <a:pt x="61" y="95"/>
                  </a:lnTo>
                  <a:lnTo>
                    <a:pt x="61" y="74"/>
                  </a:lnTo>
                  <a:lnTo>
                    <a:pt x="39" y="59"/>
                  </a:lnTo>
                  <a:lnTo>
                    <a:pt x="22" y="30"/>
                  </a:lnTo>
                  <a:lnTo>
                    <a:pt x="45" y="48"/>
                  </a:lnTo>
                  <a:lnTo>
                    <a:pt x="68" y="16"/>
                  </a:lnTo>
                  <a:lnTo>
                    <a:pt x="69" y="0"/>
                  </a:lnTo>
                  <a:lnTo>
                    <a:pt x="84" y="17"/>
                  </a:lnTo>
                  <a:lnTo>
                    <a:pt x="81" y="50"/>
                  </a:lnTo>
                  <a:lnTo>
                    <a:pt x="69" y="61"/>
                  </a:lnTo>
                  <a:lnTo>
                    <a:pt x="74" y="87"/>
                  </a:lnTo>
                  <a:lnTo>
                    <a:pt x="63" y="124"/>
                  </a:lnTo>
                  <a:lnTo>
                    <a:pt x="74" y="153"/>
                  </a:lnTo>
                  <a:lnTo>
                    <a:pt x="84" y="252"/>
                  </a:lnTo>
                  <a:lnTo>
                    <a:pt x="86" y="292"/>
                  </a:lnTo>
                  <a:lnTo>
                    <a:pt x="73" y="305"/>
                  </a:lnTo>
                  <a:lnTo>
                    <a:pt x="64" y="320"/>
                  </a:lnTo>
                  <a:lnTo>
                    <a:pt x="89" y="339"/>
                  </a:lnTo>
                  <a:lnTo>
                    <a:pt x="126" y="389"/>
                  </a:lnTo>
                  <a:lnTo>
                    <a:pt x="157" y="428"/>
                  </a:lnTo>
                  <a:lnTo>
                    <a:pt x="108" y="386"/>
                  </a:lnTo>
                  <a:lnTo>
                    <a:pt x="98" y="357"/>
                  </a:lnTo>
                  <a:lnTo>
                    <a:pt x="81" y="344"/>
                  </a:lnTo>
                  <a:lnTo>
                    <a:pt x="73" y="346"/>
                  </a:lnTo>
                  <a:lnTo>
                    <a:pt x="48" y="318"/>
                  </a:lnTo>
                  <a:lnTo>
                    <a:pt x="32" y="302"/>
                  </a:lnTo>
                  <a:lnTo>
                    <a:pt x="56" y="2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50" name="Freeform 88">
              <a:extLst>
                <a:ext uri="{FF2B5EF4-FFF2-40B4-BE49-F238E27FC236}">
                  <a16:creationId xmlns:a16="http://schemas.microsoft.com/office/drawing/2014/main" id="{99C71CE2-2C06-4F31-8615-038581977FDA}"/>
                </a:ext>
              </a:extLst>
            </p:cNvPr>
            <p:cNvSpPr>
              <a:spLocks/>
            </p:cNvSpPr>
            <p:nvPr/>
          </p:nvSpPr>
          <p:spPr bwMode="auto">
            <a:xfrm>
              <a:off x="4629" y="3884"/>
              <a:ext cx="51" cy="76"/>
            </a:xfrm>
            <a:custGeom>
              <a:avLst/>
              <a:gdLst>
                <a:gd name="T0" fmla="*/ 41 w 104"/>
                <a:gd name="T1" fmla="*/ 0 h 152"/>
                <a:gd name="T2" fmla="*/ 32 w 104"/>
                <a:gd name="T3" fmla="*/ 18 h 152"/>
                <a:gd name="T4" fmla="*/ 20 w 104"/>
                <a:gd name="T5" fmla="*/ 15 h 152"/>
                <a:gd name="T6" fmla="*/ 18 w 104"/>
                <a:gd name="T7" fmla="*/ 29 h 152"/>
                <a:gd name="T8" fmla="*/ 0 w 104"/>
                <a:gd name="T9" fmla="*/ 58 h 152"/>
                <a:gd name="T10" fmla="*/ 2 w 104"/>
                <a:gd name="T11" fmla="*/ 76 h 152"/>
                <a:gd name="T12" fmla="*/ 15 w 104"/>
                <a:gd name="T13" fmla="*/ 60 h 152"/>
                <a:gd name="T14" fmla="*/ 35 w 104"/>
                <a:gd name="T15" fmla="*/ 31 h 152"/>
                <a:gd name="T16" fmla="*/ 51 w 104"/>
                <a:gd name="T17" fmla="*/ 0 h 152"/>
                <a:gd name="T18" fmla="*/ 41 w 104"/>
                <a:gd name="T19" fmla="*/ 0 h 152"/>
                <a:gd name="T20" fmla="*/ 41 w 104"/>
                <a:gd name="T21" fmla="*/ 0 h 15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4"/>
                <a:gd name="T34" fmla="*/ 0 h 152"/>
                <a:gd name="T35" fmla="*/ 104 w 104"/>
                <a:gd name="T36" fmla="*/ 152 h 15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4" h="152">
                  <a:moveTo>
                    <a:pt x="83" y="0"/>
                  </a:moveTo>
                  <a:lnTo>
                    <a:pt x="65" y="35"/>
                  </a:lnTo>
                  <a:lnTo>
                    <a:pt x="41" y="30"/>
                  </a:lnTo>
                  <a:lnTo>
                    <a:pt x="37" y="58"/>
                  </a:lnTo>
                  <a:lnTo>
                    <a:pt x="0" y="115"/>
                  </a:lnTo>
                  <a:lnTo>
                    <a:pt x="5" y="152"/>
                  </a:lnTo>
                  <a:lnTo>
                    <a:pt x="31" y="119"/>
                  </a:lnTo>
                  <a:lnTo>
                    <a:pt x="71" y="61"/>
                  </a:lnTo>
                  <a:lnTo>
                    <a:pt x="104" y="0"/>
                  </a:lnTo>
                  <a:lnTo>
                    <a:pt x="8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51" name="Freeform 89">
              <a:extLst>
                <a:ext uri="{FF2B5EF4-FFF2-40B4-BE49-F238E27FC236}">
                  <a16:creationId xmlns:a16="http://schemas.microsoft.com/office/drawing/2014/main" id="{19286FE2-2E6F-4936-94D1-FB2736D336BC}"/>
                </a:ext>
              </a:extLst>
            </p:cNvPr>
            <p:cNvSpPr>
              <a:spLocks/>
            </p:cNvSpPr>
            <p:nvPr/>
          </p:nvSpPr>
          <p:spPr bwMode="auto">
            <a:xfrm>
              <a:off x="4675" y="3856"/>
              <a:ext cx="70" cy="49"/>
            </a:xfrm>
            <a:custGeom>
              <a:avLst/>
              <a:gdLst>
                <a:gd name="T0" fmla="*/ 39 w 141"/>
                <a:gd name="T1" fmla="*/ 0 h 97"/>
                <a:gd name="T2" fmla="*/ 36 w 141"/>
                <a:gd name="T3" fmla="*/ 7 h 97"/>
                <a:gd name="T4" fmla="*/ 53 w 141"/>
                <a:gd name="T5" fmla="*/ 20 h 97"/>
                <a:gd name="T6" fmla="*/ 70 w 141"/>
                <a:gd name="T7" fmla="*/ 39 h 97"/>
                <a:gd name="T8" fmla="*/ 68 w 141"/>
                <a:gd name="T9" fmla="*/ 49 h 97"/>
                <a:gd name="T10" fmla="*/ 53 w 141"/>
                <a:gd name="T11" fmla="*/ 25 h 97"/>
                <a:gd name="T12" fmla="*/ 25 w 141"/>
                <a:gd name="T13" fmla="*/ 8 h 97"/>
                <a:gd name="T14" fmla="*/ 0 w 141"/>
                <a:gd name="T15" fmla="*/ 5 h 97"/>
                <a:gd name="T16" fmla="*/ 39 w 141"/>
                <a:gd name="T17" fmla="*/ 0 h 97"/>
                <a:gd name="T18" fmla="*/ 39 w 141"/>
                <a:gd name="T19" fmla="*/ 0 h 9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1"/>
                <a:gd name="T31" fmla="*/ 0 h 97"/>
                <a:gd name="T32" fmla="*/ 141 w 141"/>
                <a:gd name="T33" fmla="*/ 97 h 9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1" h="97">
                  <a:moveTo>
                    <a:pt x="78" y="0"/>
                  </a:moveTo>
                  <a:lnTo>
                    <a:pt x="73" y="13"/>
                  </a:lnTo>
                  <a:lnTo>
                    <a:pt x="106" y="39"/>
                  </a:lnTo>
                  <a:lnTo>
                    <a:pt x="141" y="77"/>
                  </a:lnTo>
                  <a:lnTo>
                    <a:pt x="136" y="97"/>
                  </a:lnTo>
                  <a:lnTo>
                    <a:pt x="107" y="50"/>
                  </a:lnTo>
                  <a:lnTo>
                    <a:pt x="51" y="16"/>
                  </a:lnTo>
                  <a:lnTo>
                    <a:pt x="0" y="9"/>
                  </a:lnTo>
                  <a:lnTo>
                    <a:pt x="7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52" name="Freeform 90">
              <a:extLst>
                <a:ext uri="{FF2B5EF4-FFF2-40B4-BE49-F238E27FC236}">
                  <a16:creationId xmlns:a16="http://schemas.microsoft.com/office/drawing/2014/main" id="{68155A52-6226-4530-A467-445C83E5DBB3}"/>
                </a:ext>
              </a:extLst>
            </p:cNvPr>
            <p:cNvSpPr>
              <a:spLocks/>
            </p:cNvSpPr>
            <p:nvPr/>
          </p:nvSpPr>
          <p:spPr bwMode="auto">
            <a:xfrm>
              <a:off x="4708" y="3895"/>
              <a:ext cx="25" cy="28"/>
            </a:xfrm>
            <a:custGeom>
              <a:avLst/>
              <a:gdLst>
                <a:gd name="T0" fmla="*/ 6 w 50"/>
                <a:gd name="T1" fmla="*/ 0 h 55"/>
                <a:gd name="T2" fmla="*/ 0 w 50"/>
                <a:gd name="T3" fmla="*/ 17 h 55"/>
                <a:gd name="T4" fmla="*/ 15 w 50"/>
                <a:gd name="T5" fmla="*/ 21 h 55"/>
                <a:gd name="T6" fmla="*/ 25 w 50"/>
                <a:gd name="T7" fmla="*/ 28 h 55"/>
                <a:gd name="T8" fmla="*/ 6 w 50"/>
                <a:gd name="T9" fmla="*/ 0 h 55"/>
                <a:gd name="T10" fmla="*/ 6 w 50"/>
                <a:gd name="T11" fmla="*/ 0 h 55"/>
                <a:gd name="T12" fmla="*/ 0 60000 65536"/>
                <a:gd name="T13" fmla="*/ 0 60000 65536"/>
                <a:gd name="T14" fmla="*/ 0 60000 65536"/>
                <a:gd name="T15" fmla="*/ 0 60000 65536"/>
                <a:gd name="T16" fmla="*/ 0 60000 65536"/>
                <a:gd name="T17" fmla="*/ 0 60000 65536"/>
                <a:gd name="T18" fmla="*/ 0 w 50"/>
                <a:gd name="T19" fmla="*/ 0 h 55"/>
                <a:gd name="T20" fmla="*/ 50 w 50"/>
                <a:gd name="T21" fmla="*/ 55 h 55"/>
              </a:gdLst>
              <a:ahLst/>
              <a:cxnLst>
                <a:cxn ang="T12">
                  <a:pos x="T0" y="T1"/>
                </a:cxn>
                <a:cxn ang="T13">
                  <a:pos x="T2" y="T3"/>
                </a:cxn>
                <a:cxn ang="T14">
                  <a:pos x="T4" y="T5"/>
                </a:cxn>
                <a:cxn ang="T15">
                  <a:pos x="T6" y="T7"/>
                </a:cxn>
                <a:cxn ang="T16">
                  <a:pos x="T8" y="T9"/>
                </a:cxn>
                <a:cxn ang="T17">
                  <a:pos x="T10" y="T11"/>
                </a:cxn>
              </a:cxnLst>
              <a:rect l="T18" t="T19" r="T20" b="T21"/>
              <a:pathLst>
                <a:path w="50" h="55">
                  <a:moveTo>
                    <a:pt x="11" y="0"/>
                  </a:moveTo>
                  <a:lnTo>
                    <a:pt x="0" y="33"/>
                  </a:lnTo>
                  <a:lnTo>
                    <a:pt x="30" y="42"/>
                  </a:lnTo>
                  <a:lnTo>
                    <a:pt x="50" y="55"/>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53" name="Freeform 91">
              <a:extLst>
                <a:ext uri="{FF2B5EF4-FFF2-40B4-BE49-F238E27FC236}">
                  <a16:creationId xmlns:a16="http://schemas.microsoft.com/office/drawing/2014/main" id="{9321CF09-3262-4F93-8D55-6924CFFB074A}"/>
                </a:ext>
              </a:extLst>
            </p:cNvPr>
            <p:cNvSpPr>
              <a:spLocks/>
            </p:cNvSpPr>
            <p:nvPr/>
          </p:nvSpPr>
          <p:spPr bwMode="auto">
            <a:xfrm>
              <a:off x="4705" y="3855"/>
              <a:ext cx="75" cy="87"/>
            </a:xfrm>
            <a:custGeom>
              <a:avLst/>
              <a:gdLst>
                <a:gd name="T0" fmla="*/ 9 w 151"/>
                <a:gd name="T1" fmla="*/ 0 h 174"/>
                <a:gd name="T2" fmla="*/ 22 w 151"/>
                <a:gd name="T3" fmla="*/ 0 h 174"/>
                <a:gd name="T4" fmla="*/ 50 w 151"/>
                <a:gd name="T5" fmla="*/ 11 h 174"/>
                <a:gd name="T6" fmla="*/ 56 w 151"/>
                <a:gd name="T7" fmla="*/ 3 h 174"/>
                <a:gd name="T8" fmla="*/ 57 w 151"/>
                <a:gd name="T9" fmla="*/ 23 h 174"/>
                <a:gd name="T10" fmla="*/ 74 w 151"/>
                <a:gd name="T11" fmla="*/ 6 h 174"/>
                <a:gd name="T12" fmla="*/ 75 w 151"/>
                <a:gd name="T13" fmla="*/ 16 h 174"/>
                <a:gd name="T14" fmla="*/ 73 w 151"/>
                <a:gd name="T15" fmla="*/ 32 h 174"/>
                <a:gd name="T16" fmla="*/ 63 w 151"/>
                <a:gd name="T17" fmla="*/ 36 h 174"/>
                <a:gd name="T18" fmla="*/ 61 w 151"/>
                <a:gd name="T19" fmla="*/ 49 h 174"/>
                <a:gd name="T20" fmla="*/ 48 w 151"/>
                <a:gd name="T21" fmla="*/ 73 h 174"/>
                <a:gd name="T22" fmla="*/ 36 w 151"/>
                <a:gd name="T23" fmla="*/ 87 h 174"/>
                <a:gd name="T24" fmla="*/ 36 w 151"/>
                <a:gd name="T25" fmla="*/ 76 h 174"/>
                <a:gd name="T26" fmla="*/ 52 w 151"/>
                <a:gd name="T27" fmla="*/ 53 h 174"/>
                <a:gd name="T28" fmla="*/ 52 w 151"/>
                <a:gd name="T29" fmla="*/ 27 h 174"/>
                <a:gd name="T30" fmla="*/ 35 w 151"/>
                <a:gd name="T31" fmla="*/ 11 h 174"/>
                <a:gd name="T32" fmla="*/ 0 w 151"/>
                <a:gd name="T33" fmla="*/ 2 h 174"/>
                <a:gd name="T34" fmla="*/ 9 w 151"/>
                <a:gd name="T35" fmla="*/ 0 h 174"/>
                <a:gd name="T36" fmla="*/ 9 w 151"/>
                <a:gd name="T37" fmla="*/ 0 h 17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51"/>
                <a:gd name="T58" fmla="*/ 0 h 174"/>
                <a:gd name="T59" fmla="*/ 151 w 151"/>
                <a:gd name="T60" fmla="*/ 174 h 17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51" h="174">
                  <a:moveTo>
                    <a:pt x="18" y="0"/>
                  </a:moveTo>
                  <a:lnTo>
                    <a:pt x="44" y="0"/>
                  </a:lnTo>
                  <a:lnTo>
                    <a:pt x="101" y="21"/>
                  </a:lnTo>
                  <a:lnTo>
                    <a:pt x="112" y="6"/>
                  </a:lnTo>
                  <a:lnTo>
                    <a:pt x="115" y="45"/>
                  </a:lnTo>
                  <a:lnTo>
                    <a:pt x="148" y="12"/>
                  </a:lnTo>
                  <a:lnTo>
                    <a:pt x="151" y="32"/>
                  </a:lnTo>
                  <a:lnTo>
                    <a:pt x="146" y="63"/>
                  </a:lnTo>
                  <a:lnTo>
                    <a:pt x="126" y="71"/>
                  </a:lnTo>
                  <a:lnTo>
                    <a:pt x="122" y="97"/>
                  </a:lnTo>
                  <a:lnTo>
                    <a:pt x="97" y="145"/>
                  </a:lnTo>
                  <a:lnTo>
                    <a:pt x="73" y="174"/>
                  </a:lnTo>
                  <a:lnTo>
                    <a:pt x="73" y="152"/>
                  </a:lnTo>
                  <a:lnTo>
                    <a:pt x="105" y="105"/>
                  </a:lnTo>
                  <a:lnTo>
                    <a:pt x="105" y="53"/>
                  </a:lnTo>
                  <a:lnTo>
                    <a:pt x="71" y="21"/>
                  </a:lnTo>
                  <a:lnTo>
                    <a:pt x="0" y="3"/>
                  </a:lnTo>
                  <a:lnTo>
                    <a:pt x="1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54" name="Freeform 92">
              <a:extLst>
                <a:ext uri="{FF2B5EF4-FFF2-40B4-BE49-F238E27FC236}">
                  <a16:creationId xmlns:a16="http://schemas.microsoft.com/office/drawing/2014/main" id="{3743DB3A-5EC4-4155-B35B-952B7AD64260}"/>
                </a:ext>
              </a:extLst>
            </p:cNvPr>
            <p:cNvSpPr>
              <a:spLocks/>
            </p:cNvSpPr>
            <p:nvPr/>
          </p:nvSpPr>
          <p:spPr bwMode="auto">
            <a:xfrm>
              <a:off x="4693" y="3793"/>
              <a:ext cx="112" cy="90"/>
            </a:xfrm>
            <a:custGeom>
              <a:avLst/>
              <a:gdLst>
                <a:gd name="T0" fmla="*/ 0 w 225"/>
                <a:gd name="T1" fmla="*/ 35 h 179"/>
                <a:gd name="T2" fmla="*/ 34 w 225"/>
                <a:gd name="T3" fmla="*/ 42 h 179"/>
                <a:gd name="T4" fmla="*/ 67 w 225"/>
                <a:gd name="T5" fmla="*/ 60 h 179"/>
                <a:gd name="T6" fmla="*/ 73 w 225"/>
                <a:gd name="T7" fmla="*/ 61 h 179"/>
                <a:gd name="T8" fmla="*/ 78 w 225"/>
                <a:gd name="T9" fmla="*/ 53 h 179"/>
                <a:gd name="T10" fmla="*/ 84 w 225"/>
                <a:gd name="T11" fmla="*/ 78 h 179"/>
                <a:gd name="T12" fmla="*/ 82 w 225"/>
                <a:gd name="T13" fmla="*/ 41 h 179"/>
                <a:gd name="T14" fmla="*/ 72 w 225"/>
                <a:gd name="T15" fmla="*/ 53 h 179"/>
                <a:gd name="T16" fmla="*/ 33 w 225"/>
                <a:gd name="T17" fmla="*/ 36 h 179"/>
                <a:gd name="T18" fmla="*/ 46 w 225"/>
                <a:gd name="T19" fmla="*/ 16 h 179"/>
                <a:gd name="T20" fmla="*/ 52 w 225"/>
                <a:gd name="T21" fmla="*/ 11 h 179"/>
                <a:gd name="T22" fmla="*/ 60 w 225"/>
                <a:gd name="T23" fmla="*/ 7 h 179"/>
                <a:gd name="T24" fmla="*/ 73 w 225"/>
                <a:gd name="T25" fmla="*/ 7 h 179"/>
                <a:gd name="T26" fmla="*/ 88 w 225"/>
                <a:gd name="T27" fmla="*/ 12 h 179"/>
                <a:gd name="T28" fmla="*/ 100 w 225"/>
                <a:gd name="T29" fmla="*/ 29 h 179"/>
                <a:gd name="T30" fmla="*/ 107 w 225"/>
                <a:gd name="T31" fmla="*/ 47 h 179"/>
                <a:gd name="T32" fmla="*/ 105 w 225"/>
                <a:gd name="T33" fmla="*/ 60 h 179"/>
                <a:gd name="T34" fmla="*/ 97 w 225"/>
                <a:gd name="T35" fmla="*/ 70 h 179"/>
                <a:gd name="T36" fmla="*/ 77 w 225"/>
                <a:gd name="T37" fmla="*/ 90 h 179"/>
                <a:gd name="T38" fmla="*/ 83 w 225"/>
                <a:gd name="T39" fmla="*/ 88 h 179"/>
                <a:gd name="T40" fmla="*/ 110 w 225"/>
                <a:gd name="T41" fmla="*/ 62 h 179"/>
                <a:gd name="T42" fmla="*/ 112 w 225"/>
                <a:gd name="T43" fmla="*/ 43 h 179"/>
                <a:gd name="T44" fmla="*/ 109 w 225"/>
                <a:gd name="T45" fmla="*/ 24 h 179"/>
                <a:gd name="T46" fmla="*/ 87 w 225"/>
                <a:gd name="T47" fmla="*/ 2 h 179"/>
                <a:gd name="T48" fmla="*/ 68 w 225"/>
                <a:gd name="T49" fmla="*/ 0 h 179"/>
                <a:gd name="T50" fmla="*/ 48 w 225"/>
                <a:gd name="T51" fmla="*/ 1 h 179"/>
                <a:gd name="T52" fmla="*/ 36 w 225"/>
                <a:gd name="T53" fmla="*/ 15 h 179"/>
                <a:gd name="T54" fmla="*/ 30 w 225"/>
                <a:gd name="T55" fmla="*/ 32 h 179"/>
                <a:gd name="T56" fmla="*/ 0 w 225"/>
                <a:gd name="T57" fmla="*/ 35 h 179"/>
                <a:gd name="T58" fmla="*/ 0 w 225"/>
                <a:gd name="T59" fmla="*/ 35 h 17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25"/>
                <a:gd name="T91" fmla="*/ 0 h 179"/>
                <a:gd name="T92" fmla="*/ 225 w 225"/>
                <a:gd name="T93" fmla="*/ 179 h 17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25" h="179">
                  <a:moveTo>
                    <a:pt x="0" y="69"/>
                  </a:moveTo>
                  <a:lnTo>
                    <a:pt x="68" y="84"/>
                  </a:lnTo>
                  <a:lnTo>
                    <a:pt x="134" y="119"/>
                  </a:lnTo>
                  <a:lnTo>
                    <a:pt x="147" y="121"/>
                  </a:lnTo>
                  <a:lnTo>
                    <a:pt x="157" y="105"/>
                  </a:lnTo>
                  <a:lnTo>
                    <a:pt x="168" y="156"/>
                  </a:lnTo>
                  <a:lnTo>
                    <a:pt x="165" y="82"/>
                  </a:lnTo>
                  <a:lnTo>
                    <a:pt x="144" y="105"/>
                  </a:lnTo>
                  <a:lnTo>
                    <a:pt x="66" y="72"/>
                  </a:lnTo>
                  <a:lnTo>
                    <a:pt x="92" y="32"/>
                  </a:lnTo>
                  <a:lnTo>
                    <a:pt x="105" y="21"/>
                  </a:lnTo>
                  <a:lnTo>
                    <a:pt x="121" y="14"/>
                  </a:lnTo>
                  <a:lnTo>
                    <a:pt x="147" y="14"/>
                  </a:lnTo>
                  <a:lnTo>
                    <a:pt x="176" y="24"/>
                  </a:lnTo>
                  <a:lnTo>
                    <a:pt x="201" y="58"/>
                  </a:lnTo>
                  <a:lnTo>
                    <a:pt x="215" y="93"/>
                  </a:lnTo>
                  <a:lnTo>
                    <a:pt x="210" y="119"/>
                  </a:lnTo>
                  <a:lnTo>
                    <a:pt x="194" y="139"/>
                  </a:lnTo>
                  <a:lnTo>
                    <a:pt x="155" y="179"/>
                  </a:lnTo>
                  <a:lnTo>
                    <a:pt x="167" y="176"/>
                  </a:lnTo>
                  <a:lnTo>
                    <a:pt x="220" y="124"/>
                  </a:lnTo>
                  <a:lnTo>
                    <a:pt x="225" y="85"/>
                  </a:lnTo>
                  <a:lnTo>
                    <a:pt x="218" y="48"/>
                  </a:lnTo>
                  <a:lnTo>
                    <a:pt x="175" y="3"/>
                  </a:lnTo>
                  <a:lnTo>
                    <a:pt x="136" y="0"/>
                  </a:lnTo>
                  <a:lnTo>
                    <a:pt x="97" y="1"/>
                  </a:lnTo>
                  <a:lnTo>
                    <a:pt x="73" y="30"/>
                  </a:lnTo>
                  <a:lnTo>
                    <a:pt x="61" y="64"/>
                  </a:lnTo>
                  <a:lnTo>
                    <a:pt x="0" y="6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55" name="Freeform 93">
              <a:extLst>
                <a:ext uri="{FF2B5EF4-FFF2-40B4-BE49-F238E27FC236}">
                  <a16:creationId xmlns:a16="http://schemas.microsoft.com/office/drawing/2014/main" id="{D2789C98-7C3D-4FE1-875A-9CCC6CEC51E5}"/>
                </a:ext>
              </a:extLst>
            </p:cNvPr>
            <p:cNvSpPr>
              <a:spLocks/>
            </p:cNvSpPr>
            <p:nvPr/>
          </p:nvSpPr>
          <p:spPr bwMode="auto">
            <a:xfrm>
              <a:off x="4598" y="3315"/>
              <a:ext cx="372" cy="519"/>
            </a:xfrm>
            <a:custGeom>
              <a:avLst/>
              <a:gdLst>
                <a:gd name="T0" fmla="*/ 205 w 744"/>
                <a:gd name="T1" fmla="*/ 511 h 1036"/>
                <a:gd name="T2" fmla="*/ 253 w 744"/>
                <a:gd name="T3" fmla="*/ 458 h 1036"/>
                <a:gd name="T4" fmla="*/ 295 w 744"/>
                <a:gd name="T5" fmla="*/ 418 h 1036"/>
                <a:gd name="T6" fmla="*/ 322 w 744"/>
                <a:gd name="T7" fmla="*/ 384 h 1036"/>
                <a:gd name="T8" fmla="*/ 353 w 744"/>
                <a:gd name="T9" fmla="*/ 344 h 1036"/>
                <a:gd name="T10" fmla="*/ 365 w 744"/>
                <a:gd name="T11" fmla="*/ 331 h 1036"/>
                <a:gd name="T12" fmla="*/ 367 w 744"/>
                <a:gd name="T13" fmla="*/ 314 h 1036"/>
                <a:gd name="T14" fmla="*/ 363 w 744"/>
                <a:gd name="T15" fmla="*/ 290 h 1036"/>
                <a:gd name="T16" fmla="*/ 343 w 744"/>
                <a:gd name="T17" fmla="*/ 270 h 1036"/>
                <a:gd name="T18" fmla="*/ 330 w 744"/>
                <a:gd name="T19" fmla="*/ 262 h 1036"/>
                <a:gd name="T20" fmla="*/ 299 w 744"/>
                <a:gd name="T21" fmla="*/ 239 h 1036"/>
                <a:gd name="T22" fmla="*/ 254 w 744"/>
                <a:gd name="T23" fmla="*/ 199 h 1036"/>
                <a:gd name="T24" fmla="*/ 220 w 744"/>
                <a:gd name="T25" fmla="*/ 168 h 1036"/>
                <a:gd name="T26" fmla="*/ 188 w 744"/>
                <a:gd name="T27" fmla="*/ 145 h 1036"/>
                <a:gd name="T28" fmla="*/ 161 w 744"/>
                <a:gd name="T29" fmla="*/ 128 h 1036"/>
                <a:gd name="T30" fmla="*/ 137 w 744"/>
                <a:gd name="T31" fmla="*/ 112 h 1036"/>
                <a:gd name="T32" fmla="*/ 115 w 744"/>
                <a:gd name="T33" fmla="*/ 93 h 1036"/>
                <a:gd name="T34" fmla="*/ 92 w 744"/>
                <a:gd name="T35" fmla="*/ 74 h 1036"/>
                <a:gd name="T36" fmla="*/ 66 w 744"/>
                <a:gd name="T37" fmla="*/ 55 h 1036"/>
                <a:gd name="T38" fmla="*/ 27 w 744"/>
                <a:gd name="T39" fmla="*/ 28 h 1036"/>
                <a:gd name="T40" fmla="*/ 83 w 744"/>
                <a:gd name="T41" fmla="*/ 58 h 1036"/>
                <a:gd name="T42" fmla="*/ 43 w 744"/>
                <a:gd name="T43" fmla="*/ 22 h 1036"/>
                <a:gd name="T44" fmla="*/ 0 w 744"/>
                <a:gd name="T45" fmla="*/ 0 h 1036"/>
                <a:gd name="T46" fmla="*/ 40 w 744"/>
                <a:gd name="T47" fmla="*/ 14 h 1036"/>
                <a:gd name="T48" fmla="*/ 57 w 744"/>
                <a:gd name="T49" fmla="*/ 20 h 1036"/>
                <a:gd name="T50" fmla="*/ 70 w 744"/>
                <a:gd name="T51" fmla="*/ 10 h 1036"/>
                <a:gd name="T52" fmla="*/ 80 w 744"/>
                <a:gd name="T53" fmla="*/ 3 h 1036"/>
                <a:gd name="T54" fmla="*/ 75 w 744"/>
                <a:gd name="T55" fmla="*/ 17 h 1036"/>
                <a:gd name="T56" fmla="*/ 62 w 744"/>
                <a:gd name="T57" fmla="*/ 31 h 1036"/>
                <a:gd name="T58" fmla="*/ 76 w 744"/>
                <a:gd name="T59" fmla="*/ 30 h 1036"/>
                <a:gd name="T60" fmla="*/ 85 w 744"/>
                <a:gd name="T61" fmla="*/ 20 h 1036"/>
                <a:gd name="T62" fmla="*/ 90 w 744"/>
                <a:gd name="T63" fmla="*/ 5 h 1036"/>
                <a:gd name="T64" fmla="*/ 90 w 744"/>
                <a:gd name="T65" fmla="*/ 11 h 1036"/>
                <a:gd name="T66" fmla="*/ 90 w 744"/>
                <a:gd name="T67" fmla="*/ 24 h 1036"/>
                <a:gd name="T68" fmla="*/ 82 w 744"/>
                <a:gd name="T69" fmla="*/ 41 h 1036"/>
                <a:gd name="T70" fmla="*/ 92 w 744"/>
                <a:gd name="T71" fmla="*/ 34 h 1036"/>
                <a:gd name="T72" fmla="*/ 100 w 744"/>
                <a:gd name="T73" fmla="*/ 17 h 1036"/>
                <a:gd name="T74" fmla="*/ 100 w 744"/>
                <a:gd name="T75" fmla="*/ 28 h 1036"/>
                <a:gd name="T76" fmla="*/ 97 w 744"/>
                <a:gd name="T77" fmla="*/ 38 h 1036"/>
                <a:gd name="T78" fmla="*/ 90 w 744"/>
                <a:gd name="T79" fmla="*/ 47 h 1036"/>
                <a:gd name="T80" fmla="*/ 99 w 744"/>
                <a:gd name="T81" fmla="*/ 63 h 1036"/>
                <a:gd name="T82" fmla="*/ 104 w 744"/>
                <a:gd name="T83" fmla="*/ 75 h 1036"/>
                <a:gd name="T84" fmla="*/ 151 w 744"/>
                <a:gd name="T85" fmla="*/ 112 h 1036"/>
                <a:gd name="T86" fmla="*/ 212 w 744"/>
                <a:gd name="T87" fmla="*/ 154 h 1036"/>
                <a:gd name="T88" fmla="*/ 264 w 744"/>
                <a:gd name="T89" fmla="*/ 199 h 1036"/>
                <a:gd name="T90" fmla="*/ 314 w 744"/>
                <a:gd name="T91" fmla="*/ 244 h 1036"/>
                <a:gd name="T92" fmla="*/ 354 w 744"/>
                <a:gd name="T93" fmla="*/ 272 h 1036"/>
                <a:gd name="T94" fmla="*/ 363 w 744"/>
                <a:gd name="T95" fmla="*/ 284 h 1036"/>
                <a:gd name="T96" fmla="*/ 370 w 744"/>
                <a:gd name="T97" fmla="*/ 297 h 1036"/>
                <a:gd name="T98" fmla="*/ 372 w 744"/>
                <a:gd name="T99" fmla="*/ 314 h 1036"/>
                <a:gd name="T100" fmla="*/ 371 w 744"/>
                <a:gd name="T101" fmla="*/ 332 h 1036"/>
                <a:gd name="T102" fmla="*/ 359 w 744"/>
                <a:gd name="T103" fmla="*/ 349 h 1036"/>
                <a:gd name="T104" fmla="*/ 301 w 744"/>
                <a:gd name="T105" fmla="*/ 417 h 1036"/>
                <a:gd name="T106" fmla="*/ 276 w 744"/>
                <a:gd name="T107" fmla="*/ 443 h 1036"/>
                <a:gd name="T108" fmla="*/ 248 w 744"/>
                <a:gd name="T109" fmla="*/ 470 h 1036"/>
                <a:gd name="T110" fmla="*/ 204 w 744"/>
                <a:gd name="T111" fmla="*/ 519 h 1036"/>
                <a:gd name="T112" fmla="*/ 205 w 744"/>
                <a:gd name="T113" fmla="*/ 511 h 1036"/>
                <a:gd name="T114" fmla="*/ 205 w 744"/>
                <a:gd name="T115" fmla="*/ 511 h 10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44"/>
                <a:gd name="T175" fmla="*/ 0 h 1036"/>
                <a:gd name="T176" fmla="*/ 744 w 744"/>
                <a:gd name="T177" fmla="*/ 1036 h 10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44" h="1036">
                  <a:moveTo>
                    <a:pt x="409" y="1020"/>
                  </a:moveTo>
                  <a:lnTo>
                    <a:pt x="506" y="914"/>
                  </a:lnTo>
                  <a:lnTo>
                    <a:pt x="590" y="834"/>
                  </a:lnTo>
                  <a:lnTo>
                    <a:pt x="644" y="766"/>
                  </a:lnTo>
                  <a:lnTo>
                    <a:pt x="705" y="687"/>
                  </a:lnTo>
                  <a:lnTo>
                    <a:pt x="729" y="661"/>
                  </a:lnTo>
                  <a:lnTo>
                    <a:pt x="734" y="626"/>
                  </a:lnTo>
                  <a:lnTo>
                    <a:pt x="726" y="579"/>
                  </a:lnTo>
                  <a:lnTo>
                    <a:pt x="686" y="538"/>
                  </a:lnTo>
                  <a:lnTo>
                    <a:pt x="660" y="522"/>
                  </a:lnTo>
                  <a:lnTo>
                    <a:pt x="598" y="477"/>
                  </a:lnTo>
                  <a:lnTo>
                    <a:pt x="508" y="398"/>
                  </a:lnTo>
                  <a:lnTo>
                    <a:pt x="440" y="336"/>
                  </a:lnTo>
                  <a:lnTo>
                    <a:pt x="375" y="289"/>
                  </a:lnTo>
                  <a:lnTo>
                    <a:pt x="322" y="255"/>
                  </a:lnTo>
                  <a:lnTo>
                    <a:pt x="273" y="223"/>
                  </a:lnTo>
                  <a:lnTo>
                    <a:pt x="229" y="186"/>
                  </a:lnTo>
                  <a:lnTo>
                    <a:pt x="183" y="147"/>
                  </a:lnTo>
                  <a:lnTo>
                    <a:pt x="132" y="110"/>
                  </a:lnTo>
                  <a:lnTo>
                    <a:pt x="53" y="55"/>
                  </a:lnTo>
                  <a:lnTo>
                    <a:pt x="166" y="115"/>
                  </a:lnTo>
                  <a:lnTo>
                    <a:pt x="85" y="43"/>
                  </a:lnTo>
                  <a:lnTo>
                    <a:pt x="0" y="0"/>
                  </a:lnTo>
                  <a:lnTo>
                    <a:pt x="79" y="27"/>
                  </a:lnTo>
                  <a:lnTo>
                    <a:pt x="113" y="39"/>
                  </a:lnTo>
                  <a:lnTo>
                    <a:pt x="140" y="19"/>
                  </a:lnTo>
                  <a:lnTo>
                    <a:pt x="160" y="6"/>
                  </a:lnTo>
                  <a:lnTo>
                    <a:pt x="150" y="34"/>
                  </a:lnTo>
                  <a:lnTo>
                    <a:pt x="124" y="61"/>
                  </a:lnTo>
                  <a:lnTo>
                    <a:pt x="152" y="60"/>
                  </a:lnTo>
                  <a:lnTo>
                    <a:pt x="170" y="40"/>
                  </a:lnTo>
                  <a:lnTo>
                    <a:pt x="179" y="10"/>
                  </a:lnTo>
                  <a:lnTo>
                    <a:pt x="179" y="22"/>
                  </a:lnTo>
                  <a:lnTo>
                    <a:pt x="179" y="48"/>
                  </a:lnTo>
                  <a:lnTo>
                    <a:pt x="163" y="82"/>
                  </a:lnTo>
                  <a:lnTo>
                    <a:pt x="184" y="68"/>
                  </a:lnTo>
                  <a:lnTo>
                    <a:pt x="199" y="34"/>
                  </a:lnTo>
                  <a:lnTo>
                    <a:pt x="199" y="56"/>
                  </a:lnTo>
                  <a:lnTo>
                    <a:pt x="194" y="76"/>
                  </a:lnTo>
                  <a:lnTo>
                    <a:pt x="179" y="94"/>
                  </a:lnTo>
                  <a:lnTo>
                    <a:pt x="197" y="126"/>
                  </a:lnTo>
                  <a:lnTo>
                    <a:pt x="207" y="149"/>
                  </a:lnTo>
                  <a:lnTo>
                    <a:pt x="301" y="223"/>
                  </a:lnTo>
                  <a:lnTo>
                    <a:pt x="424" y="307"/>
                  </a:lnTo>
                  <a:lnTo>
                    <a:pt x="527" y="398"/>
                  </a:lnTo>
                  <a:lnTo>
                    <a:pt x="628" y="487"/>
                  </a:lnTo>
                  <a:lnTo>
                    <a:pt x="708" y="543"/>
                  </a:lnTo>
                  <a:lnTo>
                    <a:pt x="726" y="566"/>
                  </a:lnTo>
                  <a:lnTo>
                    <a:pt x="739" y="593"/>
                  </a:lnTo>
                  <a:lnTo>
                    <a:pt x="744" y="627"/>
                  </a:lnTo>
                  <a:lnTo>
                    <a:pt x="741" y="663"/>
                  </a:lnTo>
                  <a:lnTo>
                    <a:pt x="718" y="697"/>
                  </a:lnTo>
                  <a:lnTo>
                    <a:pt x="602" y="833"/>
                  </a:lnTo>
                  <a:lnTo>
                    <a:pt x="551" y="884"/>
                  </a:lnTo>
                  <a:lnTo>
                    <a:pt x="495" y="938"/>
                  </a:lnTo>
                  <a:lnTo>
                    <a:pt x="407" y="1036"/>
                  </a:lnTo>
                  <a:lnTo>
                    <a:pt x="409" y="10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56" name="Freeform 94">
              <a:extLst>
                <a:ext uri="{FF2B5EF4-FFF2-40B4-BE49-F238E27FC236}">
                  <a16:creationId xmlns:a16="http://schemas.microsoft.com/office/drawing/2014/main" id="{E01C2CE4-F23D-458F-8690-8B31643101E9}"/>
                </a:ext>
              </a:extLst>
            </p:cNvPr>
            <p:cNvSpPr>
              <a:spLocks/>
            </p:cNvSpPr>
            <p:nvPr/>
          </p:nvSpPr>
          <p:spPr bwMode="auto">
            <a:xfrm>
              <a:off x="4491" y="3301"/>
              <a:ext cx="408" cy="502"/>
            </a:xfrm>
            <a:custGeom>
              <a:avLst/>
              <a:gdLst>
                <a:gd name="T0" fmla="*/ 288 w 816"/>
                <a:gd name="T1" fmla="*/ 473 h 1004"/>
                <a:gd name="T2" fmla="*/ 321 w 816"/>
                <a:gd name="T3" fmla="*/ 428 h 1004"/>
                <a:gd name="T4" fmla="*/ 361 w 816"/>
                <a:gd name="T5" fmla="*/ 380 h 1004"/>
                <a:gd name="T6" fmla="*/ 406 w 816"/>
                <a:gd name="T7" fmla="*/ 322 h 1004"/>
                <a:gd name="T8" fmla="*/ 405 w 816"/>
                <a:gd name="T9" fmla="*/ 302 h 1004"/>
                <a:gd name="T10" fmla="*/ 389 w 816"/>
                <a:gd name="T11" fmla="*/ 284 h 1004"/>
                <a:gd name="T12" fmla="*/ 266 w 816"/>
                <a:gd name="T13" fmla="*/ 193 h 1004"/>
                <a:gd name="T14" fmla="*/ 187 w 816"/>
                <a:gd name="T15" fmla="*/ 153 h 1004"/>
                <a:gd name="T16" fmla="*/ 142 w 816"/>
                <a:gd name="T17" fmla="*/ 123 h 1004"/>
                <a:gd name="T18" fmla="*/ 110 w 816"/>
                <a:gd name="T19" fmla="*/ 99 h 1004"/>
                <a:gd name="T20" fmla="*/ 93 w 816"/>
                <a:gd name="T21" fmla="*/ 83 h 1004"/>
                <a:gd name="T22" fmla="*/ 82 w 816"/>
                <a:gd name="T23" fmla="*/ 79 h 1004"/>
                <a:gd name="T24" fmla="*/ 76 w 816"/>
                <a:gd name="T25" fmla="*/ 70 h 1004"/>
                <a:gd name="T26" fmla="*/ 59 w 816"/>
                <a:gd name="T27" fmla="*/ 37 h 1004"/>
                <a:gd name="T28" fmla="*/ 60 w 816"/>
                <a:gd name="T29" fmla="*/ 6 h 1004"/>
                <a:gd name="T30" fmla="*/ 30 w 816"/>
                <a:gd name="T31" fmla="*/ 20 h 1004"/>
                <a:gd name="T32" fmla="*/ 46 w 816"/>
                <a:gd name="T33" fmla="*/ 65 h 1004"/>
                <a:gd name="T34" fmla="*/ 29 w 816"/>
                <a:gd name="T35" fmla="*/ 94 h 1004"/>
                <a:gd name="T36" fmla="*/ 29 w 816"/>
                <a:gd name="T37" fmla="*/ 100 h 1004"/>
                <a:gd name="T38" fmla="*/ 67 w 816"/>
                <a:gd name="T39" fmla="*/ 87 h 1004"/>
                <a:gd name="T40" fmla="*/ 46 w 816"/>
                <a:gd name="T41" fmla="*/ 106 h 1004"/>
                <a:gd name="T42" fmla="*/ 91 w 816"/>
                <a:gd name="T43" fmla="*/ 108 h 1004"/>
                <a:gd name="T44" fmla="*/ 97 w 816"/>
                <a:gd name="T45" fmla="*/ 113 h 1004"/>
                <a:gd name="T46" fmla="*/ 88 w 816"/>
                <a:gd name="T47" fmla="*/ 128 h 1004"/>
                <a:gd name="T48" fmla="*/ 118 w 816"/>
                <a:gd name="T49" fmla="*/ 133 h 1004"/>
                <a:gd name="T50" fmla="*/ 61 w 816"/>
                <a:gd name="T51" fmla="*/ 164 h 1004"/>
                <a:gd name="T52" fmla="*/ 120 w 816"/>
                <a:gd name="T53" fmla="*/ 142 h 1004"/>
                <a:gd name="T54" fmla="*/ 151 w 816"/>
                <a:gd name="T55" fmla="*/ 155 h 1004"/>
                <a:gd name="T56" fmla="*/ 257 w 816"/>
                <a:gd name="T57" fmla="*/ 212 h 1004"/>
                <a:gd name="T58" fmla="*/ 351 w 816"/>
                <a:gd name="T59" fmla="*/ 273 h 1004"/>
                <a:gd name="T60" fmla="*/ 386 w 816"/>
                <a:gd name="T61" fmla="*/ 294 h 1004"/>
                <a:gd name="T62" fmla="*/ 354 w 816"/>
                <a:gd name="T63" fmla="*/ 306 h 1004"/>
                <a:gd name="T64" fmla="*/ 389 w 816"/>
                <a:gd name="T65" fmla="*/ 307 h 1004"/>
                <a:gd name="T66" fmla="*/ 391 w 816"/>
                <a:gd name="T67" fmla="*/ 321 h 1004"/>
                <a:gd name="T68" fmla="*/ 375 w 816"/>
                <a:gd name="T69" fmla="*/ 340 h 1004"/>
                <a:gd name="T70" fmla="*/ 330 w 816"/>
                <a:gd name="T71" fmla="*/ 387 h 1004"/>
                <a:gd name="T72" fmla="*/ 287 w 816"/>
                <a:gd name="T73" fmla="*/ 447 h 1004"/>
                <a:gd name="T74" fmla="*/ 258 w 816"/>
                <a:gd name="T75" fmla="*/ 488 h 1004"/>
                <a:gd name="T76" fmla="*/ 268 w 816"/>
                <a:gd name="T77" fmla="*/ 495 h 100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16"/>
                <a:gd name="T118" fmla="*/ 0 h 1004"/>
                <a:gd name="T119" fmla="*/ 816 w 816"/>
                <a:gd name="T120" fmla="*/ 1004 h 100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16" h="1004">
                  <a:moveTo>
                    <a:pt x="536" y="989"/>
                  </a:moveTo>
                  <a:lnTo>
                    <a:pt x="575" y="946"/>
                  </a:lnTo>
                  <a:lnTo>
                    <a:pt x="607" y="904"/>
                  </a:lnTo>
                  <a:lnTo>
                    <a:pt x="641" y="855"/>
                  </a:lnTo>
                  <a:lnTo>
                    <a:pt x="665" y="821"/>
                  </a:lnTo>
                  <a:lnTo>
                    <a:pt x="722" y="760"/>
                  </a:lnTo>
                  <a:lnTo>
                    <a:pt x="765" y="705"/>
                  </a:lnTo>
                  <a:lnTo>
                    <a:pt x="811" y="643"/>
                  </a:lnTo>
                  <a:lnTo>
                    <a:pt x="816" y="624"/>
                  </a:lnTo>
                  <a:lnTo>
                    <a:pt x="809" y="603"/>
                  </a:lnTo>
                  <a:lnTo>
                    <a:pt x="790" y="585"/>
                  </a:lnTo>
                  <a:lnTo>
                    <a:pt x="777" y="567"/>
                  </a:lnTo>
                  <a:lnTo>
                    <a:pt x="670" y="478"/>
                  </a:lnTo>
                  <a:lnTo>
                    <a:pt x="531" y="385"/>
                  </a:lnTo>
                  <a:lnTo>
                    <a:pt x="474" y="351"/>
                  </a:lnTo>
                  <a:lnTo>
                    <a:pt x="374" y="305"/>
                  </a:lnTo>
                  <a:lnTo>
                    <a:pt x="312" y="263"/>
                  </a:lnTo>
                  <a:lnTo>
                    <a:pt x="283" y="246"/>
                  </a:lnTo>
                  <a:lnTo>
                    <a:pt x="244" y="205"/>
                  </a:lnTo>
                  <a:lnTo>
                    <a:pt x="219" y="197"/>
                  </a:lnTo>
                  <a:lnTo>
                    <a:pt x="207" y="176"/>
                  </a:lnTo>
                  <a:lnTo>
                    <a:pt x="185" y="165"/>
                  </a:lnTo>
                  <a:lnTo>
                    <a:pt x="180" y="157"/>
                  </a:lnTo>
                  <a:lnTo>
                    <a:pt x="164" y="158"/>
                  </a:lnTo>
                  <a:lnTo>
                    <a:pt x="154" y="152"/>
                  </a:lnTo>
                  <a:lnTo>
                    <a:pt x="151" y="139"/>
                  </a:lnTo>
                  <a:lnTo>
                    <a:pt x="118" y="97"/>
                  </a:lnTo>
                  <a:lnTo>
                    <a:pt x="118" y="74"/>
                  </a:lnTo>
                  <a:lnTo>
                    <a:pt x="108" y="40"/>
                  </a:lnTo>
                  <a:lnTo>
                    <a:pt x="120" y="11"/>
                  </a:lnTo>
                  <a:lnTo>
                    <a:pt x="84" y="0"/>
                  </a:lnTo>
                  <a:lnTo>
                    <a:pt x="60" y="40"/>
                  </a:lnTo>
                  <a:lnTo>
                    <a:pt x="60" y="76"/>
                  </a:lnTo>
                  <a:lnTo>
                    <a:pt x="92" y="129"/>
                  </a:lnTo>
                  <a:lnTo>
                    <a:pt x="113" y="160"/>
                  </a:lnTo>
                  <a:lnTo>
                    <a:pt x="58" y="187"/>
                  </a:lnTo>
                  <a:lnTo>
                    <a:pt x="0" y="202"/>
                  </a:lnTo>
                  <a:lnTo>
                    <a:pt x="58" y="200"/>
                  </a:lnTo>
                  <a:lnTo>
                    <a:pt x="104" y="176"/>
                  </a:lnTo>
                  <a:lnTo>
                    <a:pt x="134" y="174"/>
                  </a:lnTo>
                  <a:lnTo>
                    <a:pt x="146" y="187"/>
                  </a:lnTo>
                  <a:lnTo>
                    <a:pt x="92" y="212"/>
                  </a:lnTo>
                  <a:lnTo>
                    <a:pt x="164" y="197"/>
                  </a:lnTo>
                  <a:lnTo>
                    <a:pt x="181" y="216"/>
                  </a:lnTo>
                  <a:lnTo>
                    <a:pt x="131" y="237"/>
                  </a:lnTo>
                  <a:lnTo>
                    <a:pt x="193" y="226"/>
                  </a:lnTo>
                  <a:lnTo>
                    <a:pt x="209" y="241"/>
                  </a:lnTo>
                  <a:lnTo>
                    <a:pt x="175" y="255"/>
                  </a:lnTo>
                  <a:lnTo>
                    <a:pt x="217" y="252"/>
                  </a:lnTo>
                  <a:lnTo>
                    <a:pt x="235" y="265"/>
                  </a:lnTo>
                  <a:lnTo>
                    <a:pt x="183" y="309"/>
                  </a:lnTo>
                  <a:lnTo>
                    <a:pt x="121" y="328"/>
                  </a:lnTo>
                  <a:lnTo>
                    <a:pt x="204" y="309"/>
                  </a:lnTo>
                  <a:lnTo>
                    <a:pt x="240" y="284"/>
                  </a:lnTo>
                  <a:lnTo>
                    <a:pt x="261" y="278"/>
                  </a:lnTo>
                  <a:lnTo>
                    <a:pt x="301" y="309"/>
                  </a:lnTo>
                  <a:lnTo>
                    <a:pt x="377" y="354"/>
                  </a:lnTo>
                  <a:lnTo>
                    <a:pt x="513" y="423"/>
                  </a:lnTo>
                  <a:lnTo>
                    <a:pt x="578" y="464"/>
                  </a:lnTo>
                  <a:lnTo>
                    <a:pt x="701" y="545"/>
                  </a:lnTo>
                  <a:lnTo>
                    <a:pt x="735" y="584"/>
                  </a:lnTo>
                  <a:lnTo>
                    <a:pt x="772" y="588"/>
                  </a:lnTo>
                  <a:lnTo>
                    <a:pt x="762" y="601"/>
                  </a:lnTo>
                  <a:lnTo>
                    <a:pt x="707" y="611"/>
                  </a:lnTo>
                  <a:lnTo>
                    <a:pt x="751" y="617"/>
                  </a:lnTo>
                  <a:lnTo>
                    <a:pt x="777" y="613"/>
                  </a:lnTo>
                  <a:lnTo>
                    <a:pt x="793" y="614"/>
                  </a:lnTo>
                  <a:lnTo>
                    <a:pt x="782" y="642"/>
                  </a:lnTo>
                  <a:lnTo>
                    <a:pt x="762" y="651"/>
                  </a:lnTo>
                  <a:lnTo>
                    <a:pt x="749" y="679"/>
                  </a:lnTo>
                  <a:lnTo>
                    <a:pt x="702" y="739"/>
                  </a:lnTo>
                  <a:lnTo>
                    <a:pt x="659" y="774"/>
                  </a:lnTo>
                  <a:lnTo>
                    <a:pt x="604" y="839"/>
                  </a:lnTo>
                  <a:lnTo>
                    <a:pt x="573" y="894"/>
                  </a:lnTo>
                  <a:lnTo>
                    <a:pt x="552" y="923"/>
                  </a:lnTo>
                  <a:lnTo>
                    <a:pt x="515" y="975"/>
                  </a:lnTo>
                  <a:lnTo>
                    <a:pt x="500" y="1004"/>
                  </a:lnTo>
                  <a:lnTo>
                    <a:pt x="536" y="9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57" name="Freeform 95">
              <a:extLst>
                <a:ext uri="{FF2B5EF4-FFF2-40B4-BE49-F238E27FC236}">
                  <a16:creationId xmlns:a16="http://schemas.microsoft.com/office/drawing/2014/main" id="{C0BBABAF-CBF4-4DD2-B1B1-4AAF6B4E8617}"/>
                </a:ext>
              </a:extLst>
            </p:cNvPr>
            <p:cNvSpPr>
              <a:spLocks/>
            </p:cNvSpPr>
            <p:nvPr/>
          </p:nvSpPr>
          <p:spPr bwMode="auto">
            <a:xfrm>
              <a:off x="4769" y="3616"/>
              <a:ext cx="155" cy="185"/>
            </a:xfrm>
            <a:custGeom>
              <a:avLst/>
              <a:gdLst>
                <a:gd name="T0" fmla="*/ 11 w 309"/>
                <a:gd name="T1" fmla="*/ 185 h 371"/>
                <a:gd name="T2" fmla="*/ 50 w 309"/>
                <a:gd name="T3" fmla="*/ 139 h 371"/>
                <a:gd name="T4" fmla="*/ 102 w 309"/>
                <a:gd name="T5" fmla="*/ 76 h 371"/>
                <a:gd name="T6" fmla="*/ 142 w 309"/>
                <a:gd name="T7" fmla="*/ 28 h 371"/>
                <a:gd name="T8" fmla="*/ 155 w 309"/>
                <a:gd name="T9" fmla="*/ 0 h 371"/>
                <a:gd name="T10" fmla="*/ 138 w 309"/>
                <a:gd name="T11" fmla="*/ 22 h 371"/>
                <a:gd name="T12" fmla="*/ 103 w 309"/>
                <a:gd name="T13" fmla="*/ 65 h 371"/>
                <a:gd name="T14" fmla="*/ 69 w 309"/>
                <a:gd name="T15" fmla="*/ 96 h 371"/>
                <a:gd name="T16" fmla="*/ 34 w 309"/>
                <a:gd name="T17" fmla="*/ 140 h 371"/>
                <a:gd name="T18" fmla="*/ 18 w 309"/>
                <a:gd name="T19" fmla="*/ 161 h 371"/>
                <a:gd name="T20" fmla="*/ 0 w 309"/>
                <a:gd name="T21" fmla="*/ 183 h 371"/>
                <a:gd name="T22" fmla="*/ 11 w 309"/>
                <a:gd name="T23" fmla="*/ 185 h 371"/>
                <a:gd name="T24" fmla="*/ 11 w 309"/>
                <a:gd name="T25" fmla="*/ 185 h 37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09"/>
                <a:gd name="T40" fmla="*/ 0 h 371"/>
                <a:gd name="T41" fmla="*/ 309 w 309"/>
                <a:gd name="T42" fmla="*/ 371 h 37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09" h="371">
                  <a:moveTo>
                    <a:pt x="22" y="371"/>
                  </a:moveTo>
                  <a:lnTo>
                    <a:pt x="100" y="279"/>
                  </a:lnTo>
                  <a:lnTo>
                    <a:pt x="204" y="152"/>
                  </a:lnTo>
                  <a:lnTo>
                    <a:pt x="283" y="57"/>
                  </a:lnTo>
                  <a:lnTo>
                    <a:pt x="309" y="0"/>
                  </a:lnTo>
                  <a:lnTo>
                    <a:pt x="276" y="44"/>
                  </a:lnTo>
                  <a:lnTo>
                    <a:pt x="205" y="131"/>
                  </a:lnTo>
                  <a:lnTo>
                    <a:pt x="137" y="193"/>
                  </a:lnTo>
                  <a:lnTo>
                    <a:pt x="68" y="280"/>
                  </a:lnTo>
                  <a:lnTo>
                    <a:pt x="35" y="322"/>
                  </a:lnTo>
                  <a:lnTo>
                    <a:pt x="0" y="366"/>
                  </a:lnTo>
                  <a:lnTo>
                    <a:pt x="22" y="3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58" name="Freeform 96">
              <a:extLst>
                <a:ext uri="{FF2B5EF4-FFF2-40B4-BE49-F238E27FC236}">
                  <a16:creationId xmlns:a16="http://schemas.microsoft.com/office/drawing/2014/main" id="{D6E79599-08B4-4975-983A-D1368A7E4C76}"/>
                </a:ext>
              </a:extLst>
            </p:cNvPr>
            <p:cNvSpPr>
              <a:spLocks/>
            </p:cNvSpPr>
            <p:nvPr/>
          </p:nvSpPr>
          <p:spPr bwMode="auto">
            <a:xfrm>
              <a:off x="4879" y="3564"/>
              <a:ext cx="55" cy="43"/>
            </a:xfrm>
            <a:custGeom>
              <a:avLst/>
              <a:gdLst>
                <a:gd name="T0" fmla="*/ 55 w 110"/>
                <a:gd name="T1" fmla="*/ 43 h 86"/>
                <a:gd name="T2" fmla="*/ 37 w 110"/>
                <a:gd name="T3" fmla="*/ 39 h 86"/>
                <a:gd name="T4" fmla="*/ 22 w 110"/>
                <a:gd name="T5" fmla="*/ 40 h 86"/>
                <a:gd name="T6" fmla="*/ 20 w 110"/>
                <a:gd name="T7" fmla="*/ 35 h 86"/>
                <a:gd name="T8" fmla="*/ 32 w 110"/>
                <a:gd name="T9" fmla="*/ 33 h 86"/>
                <a:gd name="T10" fmla="*/ 0 w 110"/>
                <a:gd name="T11" fmla="*/ 0 h 86"/>
                <a:gd name="T12" fmla="*/ 32 w 110"/>
                <a:gd name="T13" fmla="*/ 25 h 86"/>
                <a:gd name="T14" fmla="*/ 41 w 110"/>
                <a:gd name="T15" fmla="*/ 32 h 86"/>
                <a:gd name="T16" fmla="*/ 52 w 110"/>
                <a:gd name="T17" fmla="*/ 35 h 86"/>
                <a:gd name="T18" fmla="*/ 55 w 110"/>
                <a:gd name="T19" fmla="*/ 43 h 86"/>
                <a:gd name="T20" fmla="*/ 55 w 110"/>
                <a:gd name="T21" fmla="*/ 43 h 8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0"/>
                <a:gd name="T34" fmla="*/ 0 h 86"/>
                <a:gd name="T35" fmla="*/ 110 w 110"/>
                <a:gd name="T36" fmla="*/ 86 h 8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0" h="86">
                  <a:moveTo>
                    <a:pt x="110" y="86"/>
                  </a:moveTo>
                  <a:lnTo>
                    <a:pt x="74" y="78"/>
                  </a:lnTo>
                  <a:lnTo>
                    <a:pt x="43" y="79"/>
                  </a:lnTo>
                  <a:lnTo>
                    <a:pt x="39" y="69"/>
                  </a:lnTo>
                  <a:lnTo>
                    <a:pt x="63" y="65"/>
                  </a:lnTo>
                  <a:lnTo>
                    <a:pt x="0" y="0"/>
                  </a:lnTo>
                  <a:lnTo>
                    <a:pt x="63" y="50"/>
                  </a:lnTo>
                  <a:lnTo>
                    <a:pt x="81" y="63"/>
                  </a:lnTo>
                  <a:lnTo>
                    <a:pt x="103" y="69"/>
                  </a:lnTo>
                  <a:lnTo>
                    <a:pt x="110" y="8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59" name="Freeform 97">
              <a:extLst>
                <a:ext uri="{FF2B5EF4-FFF2-40B4-BE49-F238E27FC236}">
                  <a16:creationId xmlns:a16="http://schemas.microsoft.com/office/drawing/2014/main" id="{530BDADE-F645-4905-ACAC-E2C7543F0EB9}"/>
                </a:ext>
              </a:extLst>
            </p:cNvPr>
            <p:cNvSpPr>
              <a:spLocks/>
            </p:cNvSpPr>
            <p:nvPr/>
          </p:nvSpPr>
          <p:spPr bwMode="auto">
            <a:xfrm>
              <a:off x="4782" y="3498"/>
              <a:ext cx="114" cy="92"/>
            </a:xfrm>
            <a:custGeom>
              <a:avLst/>
              <a:gdLst>
                <a:gd name="T0" fmla="*/ 114 w 228"/>
                <a:gd name="T1" fmla="*/ 91 h 185"/>
                <a:gd name="T2" fmla="*/ 67 w 228"/>
                <a:gd name="T3" fmla="*/ 45 h 185"/>
                <a:gd name="T4" fmla="*/ 0 w 228"/>
                <a:gd name="T5" fmla="*/ 0 h 185"/>
                <a:gd name="T6" fmla="*/ 62 w 228"/>
                <a:gd name="T7" fmla="*/ 45 h 185"/>
                <a:gd name="T8" fmla="*/ 109 w 228"/>
                <a:gd name="T9" fmla="*/ 92 h 185"/>
                <a:gd name="T10" fmla="*/ 114 w 228"/>
                <a:gd name="T11" fmla="*/ 91 h 185"/>
                <a:gd name="T12" fmla="*/ 114 w 228"/>
                <a:gd name="T13" fmla="*/ 91 h 185"/>
                <a:gd name="T14" fmla="*/ 0 60000 65536"/>
                <a:gd name="T15" fmla="*/ 0 60000 65536"/>
                <a:gd name="T16" fmla="*/ 0 60000 65536"/>
                <a:gd name="T17" fmla="*/ 0 60000 65536"/>
                <a:gd name="T18" fmla="*/ 0 60000 65536"/>
                <a:gd name="T19" fmla="*/ 0 60000 65536"/>
                <a:gd name="T20" fmla="*/ 0 60000 65536"/>
                <a:gd name="T21" fmla="*/ 0 w 228"/>
                <a:gd name="T22" fmla="*/ 0 h 185"/>
                <a:gd name="T23" fmla="*/ 228 w 228"/>
                <a:gd name="T24" fmla="*/ 185 h 1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8" h="185">
                  <a:moveTo>
                    <a:pt x="228" y="183"/>
                  </a:moveTo>
                  <a:lnTo>
                    <a:pt x="133" y="91"/>
                  </a:lnTo>
                  <a:lnTo>
                    <a:pt x="0" y="0"/>
                  </a:lnTo>
                  <a:lnTo>
                    <a:pt x="123" y="91"/>
                  </a:lnTo>
                  <a:lnTo>
                    <a:pt x="218" y="185"/>
                  </a:lnTo>
                  <a:lnTo>
                    <a:pt x="228" y="18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60" name="Freeform 98">
              <a:extLst>
                <a:ext uri="{FF2B5EF4-FFF2-40B4-BE49-F238E27FC236}">
                  <a16:creationId xmlns:a16="http://schemas.microsoft.com/office/drawing/2014/main" id="{D5E91681-D10B-4FF0-87FC-883415F192CF}"/>
                </a:ext>
              </a:extLst>
            </p:cNvPr>
            <p:cNvSpPr>
              <a:spLocks/>
            </p:cNvSpPr>
            <p:nvPr/>
          </p:nvSpPr>
          <p:spPr bwMode="auto">
            <a:xfrm>
              <a:off x="4881" y="3615"/>
              <a:ext cx="71" cy="42"/>
            </a:xfrm>
            <a:custGeom>
              <a:avLst/>
              <a:gdLst>
                <a:gd name="T0" fmla="*/ 71 w 142"/>
                <a:gd name="T1" fmla="*/ 33 h 84"/>
                <a:gd name="T2" fmla="*/ 69 w 142"/>
                <a:gd name="T3" fmla="*/ 8 h 84"/>
                <a:gd name="T4" fmla="*/ 61 w 142"/>
                <a:gd name="T5" fmla="*/ 1 h 84"/>
                <a:gd name="T6" fmla="*/ 45 w 142"/>
                <a:gd name="T7" fmla="*/ 0 h 84"/>
                <a:gd name="T8" fmla="*/ 27 w 142"/>
                <a:gd name="T9" fmla="*/ 0 h 84"/>
                <a:gd name="T10" fmla="*/ 0 w 142"/>
                <a:gd name="T11" fmla="*/ 42 h 84"/>
                <a:gd name="T12" fmla="*/ 29 w 142"/>
                <a:gd name="T13" fmla="*/ 11 h 84"/>
                <a:gd name="T14" fmla="*/ 41 w 142"/>
                <a:gd name="T15" fmla="*/ 7 h 84"/>
                <a:gd name="T16" fmla="*/ 18 w 142"/>
                <a:gd name="T17" fmla="*/ 42 h 84"/>
                <a:gd name="T18" fmla="*/ 41 w 142"/>
                <a:gd name="T19" fmla="*/ 25 h 84"/>
                <a:gd name="T20" fmla="*/ 53 w 142"/>
                <a:gd name="T21" fmla="*/ 20 h 84"/>
                <a:gd name="T22" fmla="*/ 62 w 142"/>
                <a:gd name="T23" fmla="*/ 21 h 84"/>
                <a:gd name="T24" fmla="*/ 71 w 142"/>
                <a:gd name="T25" fmla="*/ 33 h 84"/>
                <a:gd name="T26" fmla="*/ 71 w 142"/>
                <a:gd name="T27" fmla="*/ 33 h 8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42"/>
                <a:gd name="T43" fmla="*/ 0 h 84"/>
                <a:gd name="T44" fmla="*/ 142 w 142"/>
                <a:gd name="T45" fmla="*/ 84 h 8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42" h="84">
                  <a:moveTo>
                    <a:pt x="142" y="65"/>
                  </a:moveTo>
                  <a:lnTo>
                    <a:pt x="138" y="15"/>
                  </a:lnTo>
                  <a:lnTo>
                    <a:pt x="121" y="2"/>
                  </a:lnTo>
                  <a:lnTo>
                    <a:pt x="89" y="0"/>
                  </a:lnTo>
                  <a:lnTo>
                    <a:pt x="53" y="0"/>
                  </a:lnTo>
                  <a:lnTo>
                    <a:pt x="0" y="84"/>
                  </a:lnTo>
                  <a:lnTo>
                    <a:pt x="57" y="21"/>
                  </a:lnTo>
                  <a:lnTo>
                    <a:pt x="81" y="13"/>
                  </a:lnTo>
                  <a:lnTo>
                    <a:pt x="36" y="84"/>
                  </a:lnTo>
                  <a:lnTo>
                    <a:pt x="81" y="50"/>
                  </a:lnTo>
                  <a:lnTo>
                    <a:pt x="105" y="39"/>
                  </a:lnTo>
                  <a:lnTo>
                    <a:pt x="123" y="41"/>
                  </a:lnTo>
                  <a:lnTo>
                    <a:pt x="142" y="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61" name="Freeform 99">
              <a:extLst>
                <a:ext uri="{FF2B5EF4-FFF2-40B4-BE49-F238E27FC236}">
                  <a16:creationId xmlns:a16="http://schemas.microsoft.com/office/drawing/2014/main" id="{1AE350C1-5573-4460-9862-1ECFE11D45CD}"/>
                </a:ext>
              </a:extLst>
            </p:cNvPr>
            <p:cNvSpPr>
              <a:spLocks/>
            </p:cNvSpPr>
            <p:nvPr/>
          </p:nvSpPr>
          <p:spPr bwMode="auto">
            <a:xfrm>
              <a:off x="4550" y="3311"/>
              <a:ext cx="195" cy="165"/>
            </a:xfrm>
            <a:custGeom>
              <a:avLst/>
              <a:gdLst>
                <a:gd name="T0" fmla="*/ 30 w 390"/>
                <a:gd name="T1" fmla="*/ 60 h 330"/>
                <a:gd name="T2" fmla="*/ 60 w 390"/>
                <a:gd name="T3" fmla="*/ 52 h 330"/>
                <a:gd name="T4" fmla="*/ 42 w 390"/>
                <a:gd name="T5" fmla="*/ 63 h 330"/>
                <a:gd name="T6" fmla="*/ 46 w 390"/>
                <a:gd name="T7" fmla="*/ 71 h 330"/>
                <a:gd name="T8" fmla="*/ 76 w 390"/>
                <a:gd name="T9" fmla="*/ 66 h 330"/>
                <a:gd name="T10" fmla="*/ 58 w 390"/>
                <a:gd name="T11" fmla="*/ 79 h 330"/>
                <a:gd name="T12" fmla="*/ 61 w 390"/>
                <a:gd name="T13" fmla="*/ 84 h 330"/>
                <a:gd name="T14" fmla="*/ 89 w 390"/>
                <a:gd name="T15" fmla="*/ 74 h 330"/>
                <a:gd name="T16" fmla="*/ 114 w 390"/>
                <a:gd name="T17" fmla="*/ 77 h 330"/>
                <a:gd name="T18" fmla="*/ 89 w 390"/>
                <a:gd name="T19" fmla="*/ 79 h 330"/>
                <a:gd name="T20" fmla="*/ 68 w 390"/>
                <a:gd name="T21" fmla="*/ 87 h 330"/>
                <a:gd name="T22" fmla="*/ 76 w 390"/>
                <a:gd name="T23" fmla="*/ 94 h 330"/>
                <a:gd name="T24" fmla="*/ 85 w 390"/>
                <a:gd name="T25" fmla="*/ 99 h 330"/>
                <a:gd name="T26" fmla="*/ 95 w 390"/>
                <a:gd name="T27" fmla="*/ 99 h 330"/>
                <a:gd name="T28" fmla="*/ 97 w 390"/>
                <a:gd name="T29" fmla="*/ 106 h 330"/>
                <a:gd name="T30" fmla="*/ 123 w 390"/>
                <a:gd name="T31" fmla="*/ 104 h 330"/>
                <a:gd name="T32" fmla="*/ 109 w 390"/>
                <a:gd name="T33" fmla="*/ 114 h 330"/>
                <a:gd name="T34" fmla="*/ 138 w 390"/>
                <a:gd name="T35" fmla="*/ 133 h 330"/>
                <a:gd name="T36" fmla="*/ 195 w 390"/>
                <a:gd name="T37" fmla="*/ 165 h 330"/>
                <a:gd name="T38" fmla="*/ 138 w 390"/>
                <a:gd name="T39" fmla="*/ 140 h 330"/>
                <a:gd name="T40" fmla="*/ 110 w 390"/>
                <a:gd name="T41" fmla="*/ 122 h 330"/>
                <a:gd name="T42" fmla="*/ 107 w 390"/>
                <a:gd name="T43" fmla="*/ 117 h 330"/>
                <a:gd name="T44" fmla="*/ 94 w 390"/>
                <a:gd name="T45" fmla="*/ 113 h 330"/>
                <a:gd name="T46" fmla="*/ 89 w 390"/>
                <a:gd name="T47" fmla="*/ 106 h 330"/>
                <a:gd name="T48" fmla="*/ 77 w 390"/>
                <a:gd name="T49" fmla="*/ 102 h 330"/>
                <a:gd name="T50" fmla="*/ 68 w 390"/>
                <a:gd name="T51" fmla="*/ 92 h 330"/>
                <a:gd name="T52" fmla="*/ 59 w 390"/>
                <a:gd name="T53" fmla="*/ 88 h 330"/>
                <a:gd name="T54" fmla="*/ 50 w 390"/>
                <a:gd name="T55" fmla="*/ 78 h 330"/>
                <a:gd name="T56" fmla="*/ 38 w 390"/>
                <a:gd name="T57" fmla="*/ 72 h 330"/>
                <a:gd name="T58" fmla="*/ 35 w 390"/>
                <a:gd name="T59" fmla="*/ 65 h 330"/>
                <a:gd name="T60" fmla="*/ 24 w 390"/>
                <a:gd name="T61" fmla="*/ 63 h 330"/>
                <a:gd name="T62" fmla="*/ 21 w 390"/>
                <a:gd name="T63" fmla="*/ 54 h 330"/>
                <a:gd name="T64" fmla="*/ 8 w 390"/>
                <a:gd name="T65" fmla="*/ 39 h 330"/>
                <a:gd name="T66" fmla="*/ 6 w 390"/>
                <a:gd name="T67" fmla="*/ 30 h 330"/>
                <a:gd name="T68" fmla="*/ 0 w 390"/>
                <a:gd name="T69" fmla="*/ 12 h 330"/>
                <a:gd name="T70" fmla="*/ 6 w 390"/>
                <a:gd name="T71" fmla="*/ 0 h 330"/>
                <a:gd name="T72" fmla="*/ 34 w 390"/>
                <a:gd name="T73" fmla="*/ 9 h 330"/>
                <a:gd name="T74" fmla="*/ 7 w 390"/>
                <a:gd name="T75" fmla="*/ 11 h 330"/>
                <a:gd name="T76" fmla="*/ 13 w 390"/>
                <a:gd name="T77" fmla="*/ 22 h 330"/>
                <a:gd name="T78" fmla="*/ 15 w 390"/>
                <a:gd name="T79" fmla="*/ 32 h 330"/>
                <a:gd name="T80" fmla="*/ 46 w 390"/>
                <a:gd name="T81" fmla="*/ 37 h 330"/>
                <a:gd name="T82" fmla="*/ 14 w 390"/>
                <a:gd name="T83" fmla="*/ 38 h 330"/>
                <a:gd name="T84" fmla="*/ 22 w 390"/>
                <a:gd name="T85" fmla="*/ 49 h 330"/>
                <a:gd name="T86" fmla="*/ 30 w 390"/>
                <a:gd name="T87" fmla="*/ 60 h 330"/>
                <a:gd name="T88" fmla="*/ 30 w 390"/>
                <a:gd name="T89" fmla="*/ 60 h 33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0"/>
                <a:gd name="T136" fmla="*/ 0 h 330"/>
                <a:gd name="T137" fmla="*/ 390 w 390"/>
                <a:gd name="T138" fmla="*/ 330 h 33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0" h="330">
                  <a:moveTo>
                    <a:pt x="60" y="120"/>
                  </a:moveTo>
                  <a:lnTo>
                    <a:pt x="120" y="104"/>
                  </a:lnTo>
                  <a:lnTo>
                    <a:pt x="84" y="126"/>
                  </a:lnTo>
                  <a:lnTo>
                    <a:pt x="91" y="142"/>
                  </a:lnTo>
                  <a:lnTo>
                    <a:pt x="152" y="131"/>
                  </a:lnTo>
                  <a:lnTo>
                    <a:pt x="115" y="157"/>
                  </a:lnTo>
                  <a:lnTo>
                    <a:pt x="122" y="168"/>
                  </a:lnTo>
                  <a:lnTo>
                    <a:pt x="178" y="147"/>
                  </a:lnTo>
                  <a:lnTo>
                    <a:pt x="228" y="154"/>
                  </a:lnTo>
                  <a:lnTo>
                    <a:pt x="177" y="157"/>
                  </a:lnTo>
                  <a:lnTo>
                    <a:pt x="135" y="173"/>
                  </a:lnTo>
                  <a:lnTo>
                    <a:pt x="151" y="188"/>
                  </a:lnTo>
                  <a:lnTo>
                    <a:pt x="170" y="197"/>
                  </a:lnTo>
                  <a:lnTo>
                    <a:pt x="190" y="197"/>
                  </a:lnTo>
                  <a:lnTo>
                    <a:pt x="194" y="212"/>
                  </a:lnTo>
                  <a:lnTo>
                    <a:pt x="246" y="207"/>
                  </a:lnTo>
                  <a:lnTo>
                    <a:pt x="217" y="227"/>
                  </a:lnTo>
                  <a:lnTo>
                    <a:pt x="275" y="265"/>
                  </a:lnTo>
                  <a:lnTo>
                    <a:pt x="390" y="330"/>
                  </a:lnTo>
                  <a:lnTo>
                    <a:pt x="275" y="280"/>
                  </a:lnTo>
                  <a:lnTo>
                    <a:pt x="219" y="244"/>
                  </a:lnTo>
                  <a:lnTo>
                    <a:pt x="214" y="233"/>
                  </a:lnTo>
                  <a:lnTo>
                    <a:pt x="188" y="225"/>
                  </a:lnTo>
                  <a:lnTo>
                    <a:pt x="177" y="212"/>
                  </a:lnTo>
                  <a:lnTo>
                    <a:pt x="154" y="204"/>
                  </a:lnTo>
                  <a:lnTo>
                    <a:pt x="135" y="183"/>
                  </a:lnTo>
                  <a:lnTo>
                    <a:pt x="117" y="176"/>
                  </a:lnTo>
                  <a:lnTo>
                    <a:pt x="99" y="155"/>
                  </a:lnTo>
                  <a:lnTo>
                    <a:pt x="76" y="144"/>
                  </a:lnTo>
                  <a:lnTo>
                    <a:pt x="70" y="129"/>
                  </a:lnTo>
                  <a:lnTo>
                    <a:pt x="47" y="126"/>
                  </a:lnTo>
                  <a:lnTo>
                    <a:pt x="42" y="108"/>
                  </a:lnTo>
                  <a:lnTo>
                    <a:pt x="16" y="78"/>
                  </a:lnTo>
                  <a:lnTo>
                    <a:pt x="12" y="60"/>
                  </a:lnTo>
                  <a:lnTo>
                    <a:pt x="0" y="24"/>
                  </a:lnTo>
                  <a:lnTo>
                    <a:pt x="12" y="0"/>
                  </a:lnTo>
                  <a:lnTo>
                    <a:pt x="67" y="18"/>
                  </a:lnTo>
                  <a:lnTo>
                    <a:pt x="13" y="21"/>
                  </a:lnTo>
                  <a:lnTo>
                    <a:pt x="26" y="44"/>
                  </a:lnTo>
                  <a:lnTo>
                    <a:pt x="29" y="63"/>
                  </a:lnTo>
                  <a:lnTo>
                    <a:pt x="92" y="73"/>
                  </a:lnTo>
                  <a:lnTo>
                    <a:pt x="28" y="75"/>
                  </a:lnTo>
                  <a:lnTo>
                    <a:pt x="44" y="97"/>
                  </a:lnTo>
                  <a:lnTo>
                    <a:pt x="60" y="1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62" name="Freeform 100">
              <a:extLst>
                <a:ext uri="{FF2B5EF4-FFF2-40B4-BE49-F238E27FC236}">
                  <a16:creationId xmlns:a16="http://schemas.microsoft.com/office/drawing/2014/main" id="{BC05C11B-2CB8-4824-AC90-5F144FA0333C}"/>
                </a:ext>
              </a:extLst>
            </p:cNvPr>
            <p:cNvSpPr>
              <a:spLocks/>
            </p:cNvSpPr>
            <p:nvPr/>
          </p:nvSpPr>
          <p:spPr bwMode="auto">
            <a:xfrm>
              <a:off x="4468" y="3272"/>
              <a:ext cx="71" cy="48"/>
            </a:xfrm>
            <a:custGeom>
              <a:avLst/>
              <a:gdLst>
                <a:gd name="T0" fmla="*/ 0 w 141"/>
                <a:gd name="T1" fmla="*/ 2 h 98"/>
                <a:gd name="T2" fmla="*/ 23 w 141"/>
                <a:gd name="T3" fmla="*/ 5 h 98"/>
                <a:gd name="T4" fmla="*/ 57 w 141"/>
                <a:gd name="T5" fmla="*/ 26 h 98"/>
                <a:gd name="T6" fmla="*/ 71 w 141"/>
                <a:gd name="T7" fmla="*/ 48 h 98"/>
                <a:gd name="T8" fmla="*/ 69 w 141"/>
                <a:gd name="T9" fmla="*/ 29 h 98"/>
                <a:gd name="T10" fmla="*/ 41 w 141"/>
                <a:gd name="T11" fmla="*/ 8 h 98"/>
                <a:gd name="T12" fmla="*/ 25 w 141"/>
                <a:gd name="T13" fmla="*/ 0 h 98"/>
                <a:gd name="T14" fmla="*/ 0 w 141"/>
                <a:gd name="T15" fmla="*/ 2 h 98"/>
                <a:gd name="T16" fmla="*/ 0 w 141"/>
                <a:gd name="T17" fmla="*/ 2 h 9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1"/>
                <a:gd name="T28" fmla="*/ 0 h 98"/>
                <a:gd name="T29" fmla="*/ 141 w 141"/>
                <a:gd name="T30" fmla="*/ 98 h 9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1" h="98">
                  <a:moveTo>
                    <a:pt x="0" y="4"/>
                  </a:moveTo>
                  <a:lnTo>
                    <a:pt x="45" y="10"/>
                  </a:lnTo>
                  <a:lnTo>
                    <a:pt x="113" y="54"/>
                  </a:lnTo>
                  <a:lnTo>
                    <a:pt x="141" y="98"/>
                  </a:lnTo>
                  <a:lnTo>
                    <a:pt x="137" y="60"/>
                  </a:lnTo>
                  <a:lnTo>
                    <a:pt x="82" y="17"/>
                  </a:lnTo>
                  <a:lnTo>
                    <a:pt x="50" y="0"/>
                  </a:lnTo>
                  <a:lnTo>
                    <a:pt x="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63" name="Freeform 101">
              <a:extLst>
                <a:ext uri="{FF2B5EF4-FFF2-40B4-BE49-F238E27FC236}">
                  <a16:creationId xmlns:a16="http://schemas.microsoft.com/office/drawing/2014/main" id="{7E8195AD-5525-445F-B81B-F7168A012059}"/>
                </a:ext>
              </a:extLst>
            </p:cNvPr>
            <p:cNvSpPr>
              <a:spLocks/>
            </p:cNvSpPr>
            <p:nvPr/>
          </p:nvSpPr>
          <p:spPr bwMode="auto">
            <a:xfrm>
              <a:off x="4527" y="3294"/>
              <a:ext cx="84" cy="25"/>
            </a:xfrm>
            <a:custGeom>
              <a:avLst/>
              <a:gdLst>
                <a:gd name="T0" fmla="*/ 16 w 167"/>
                <a:gd name="T1" fmla="*/ 13 h 50"/>
                <a:gd name="T2" fmla="*/ 26 w 167"/>
                <a:gd name="T3" fmla="*/ 14 h 50"/>
                <a:gd name="T4" fmla="*/ 35 w 167"/>
                <a:gd name="T5" fmla="*/ 20 h 50"/>
                <a:gd name="T6" fmla="*/ 49 w 167"/>
                <a:gd name="T7" fmla="*/ 18 h 50"/>
                <a:gd name="T8" fmla="*/ 84 w 167"/>
                <a:gd name="T9" fmla="*/ 24 h 50"/>
                <a:gd name="T10" fmla="*/ 41 w 167"/>
                <a:gd name="T11" fmla="*/ 7 h 50"/>
                <a:gd name="T12" fmla="*/ 22 w 167"/>
                <a:gd name="T13" fmla="*/ 7 h 50"/>
                <a:gd name="T14" fmla="*/ 0 w 167"/>
                <a:gd name="T15" fmla="*/ 0 h 50"/>
                <a:gd name="T16" fmla="*/ 12 w 167"/>
                <a:gd name="T17" fmla="*/ 25 h 50"/>
                <a:gd name="T18" fmla="*/ 16 w 167"/>
                <a:gd name="T19" fmla="*/ 13 h 50"/>
                <a:gd name="T20" fmla="*/ 16 w 167"/>
                <a:gd name="T21" fmla="*/ 13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67"/>
                <a:gd name="T34" fmla="*/ 0 h 50"/>
                <a:gd name="T35" fmla="*/ 167 w 16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67" h="50">
                  <a:moveTo>
                    <a:pt x="31" y="26"/>
                  </a:moveTo>
                  <a:lnTo>
                    <a:pt x="52" y="27"/>
                  </a:lnTo>
                  <a:lnTo>
                    <a:pt x="69" y="40"/>
                  </a:lnTo>
                  <a:lnTo>
                    <a:pt x="97" y="35"/>
                  </a:lnTo>
                  <a:lnTo>
                    <a:pt x="167" y="47"/>
                  </a:lnTo>
                  <a:lnTo>
                    <a:pt x="82" y="13"/>
                  </a:lnTo>
                  <a:lnTo>
                    <a:pt x="44" y="13"/>
                  </a:lnTo>
                  <a:lnTo>
                    <a:pt x="0" y="0"/>
                  </a:lnTo>
                  <a:lnTo>
                    <a:pt x="23" y="50"/>
                  </a:lnTo>
                  <a:lnTo>
                    <a:pt x="31" y="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64" name="Freeform 102">
              <a:extLst>
                <a:ext uri="{FF2B5EF4-FFF2-40B4-BE49-F238E27FC236}">
                  <a16:creationId xmlns:a16="http://schemas.microsoft.com/office/drawing/2014/main" id="{7621FF29-AD99-4035-BF47-1852DA899BF3}"/>
                </a:ext>
              </a:extLst>
            </p:cNvPr>
            <p:cNvSpPr>
              <a:spLocks/>
            </p:cNvSpPr>
            <p:nvPr/>
          </p:nvSpPr>
          <p:spPr bwMode="auto">
            <a:xfrm>
              <a:off x="4616" y="3298"/>
              <a:ext cx="47" cy="22"/>
            </a:xfrm>
            <a:custGeom>
              <a:avLst/>
              <a:gdLst>
                <a:gd name="T0" fmla="*/ 12 w 94"/>
                <a:gd name="T1" fmla="*/ 0 h 44"/>
                <a:gd name="T2" fmla="*/ 0 w 94"/>
                <a:gd name="T3" fmla="*/ 22 h 44"/>
                <a:gd name="T4" fmla="*/ 24 w 94"/>
                <a:gd name="T5" fmla="*/ 10 h 44"/>
                <a:gd name="T6" fmla="*/ 47 w 94"/>
                <a:gd name="T7" fmla="*/ 9 h 44"/>
                <a:gd name="T8" fmla="*/ 12 w 94"/>
                <a:gd name="T9" fmla="*/ 0 h 44"/>
                <a:gd name="T10" fmla="*/ 12 w 94"/>
                <a:gd name="T11" fmla="*/ 0 h 44"/>
                <a:gd name="T12" fmla="*/ 0 60000 65536"/>
                <a:gd name="T13" fmla="*/ 0 60000 65536"/>
                <a:gd name="T14" fmla="*/ 0 60000 65536"/>
                <a:gd name="T15" fmla="*/ 0 60000 65536"/>
                <a:gd name="T16" fmla="*/ 0 60000 65536"/>
                <a:gd name="T17" fmla="*/ 0 60000 65536"/>
                <a:gd name="T18" fmla="*/ 0 w 94"/>
                <a:gd name="T19" fmla="*/ 0 h 44"/>
                <a:gd name="T20" fmla="*/ 94 w 94"/>
                <a:gd name="T21" fmla="*/ 44 h 44"/>
              </a:gdLst>
              <a:ahLst/>
              <a:cxnLst>
                <a:cxn ang="T12">
                  <a:pos x="T0" y="T1"/>
                </a:cxn>
                <a:cxn ang="T13">
                  <a:pos x="T2" y="T3"/>
                </a:cxn>
                <a:cxn ang="T14">
                  <a:pos x="T4" y="T5"/>
                </a:cxn>
                <a:cxn ang="T15">
                  <a:pos x="T6" y="T7"/>
                </a:cxn>
                <a:cxn ang="T16">
                  <a:pos x="T8" y="T9"/>
                </a:cxn>
                <a:cxn ang="T17">
                  <a:pos x="T10" y="T11"/>
                </a:cxn>
              </a:cxnLst>
              <a:rect l="T18" t="T19" r="T20" b="T21"/>
              <a:pathLst>
                <a:path w="94" h="44">
                  <a:moveTo>
                    <a:pt x="24" y="0"/>
                  </a:moveTo>
                  <a:lnTo>
                    <a:pt x="0" y="44"/>
                  </a:lnTo>
                  <a:lnTo>
                    <a:pt x="48" y="19"/>
                  </a:lnTo>
                  <a:lnTo>
                    <a:pt x="94" y="18"/>
                  </a:lnTo>
                  <a:lnTo>
                    <a:pt x="2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65" name="Freeform 103">
              <a:extLst>
                <a:ext uri="{FF2B5EF4-FFF2-40B4-BE49-F238E27FC236}">
                  <a16:creationId xmlns:a16="http://schemas.microsoft.com/office/drawing/2014/main" id="{E56B2EFE-853A-4B5E-9CFF-8E10268604AB}"/>
                </a:ext>
              </a:extLst>
            </p:cNvPr>
            <p:cNvSpPr>
              <a:spLocks/>
            </p:cNvSpPr>
            <p:nvPr/>
          </p:nvSpPr>
          <p:spPr bwMode="auto">
            <a:xfrm>
              <a:off x="4483" y="3342"/>
              <a:ext cx="67" cy="28"/>
            </a:xfrm>
            <a:custGeom>
              <a:avLst/>
              <a:gdLst>
                <a:gd name="T0" fmla="*/ 55 w 134"/>
                <a:gd name="T1" fmla="*/ 18 h 57"/>
                <a:gd name="T2" fmla="*/ 34 w 134"/>
                <a:gd name="T3" fmla="*/ 20 h 57"/>
                <a:gd name="T4" fmla="*/ 7 w 134"/>
                <a:gd name="T5" fmla="*/ 28 h 57"/>
                <a:gd name="T6" fmla="*/ 37 w 134"/>
                <a:gd name="T7" fmla="*/ 13 h 57"/>
                <a:gd name="T8" fmla="*/ 54 w 134"/>
                <a:gd name="T9" fmla="*/ 11 h 57"/>
                <a:gd name="T10" fmla="*/ 46 w 134"/>
                <a:gd name="T11" fmla="*/ 8 h 57"/>
                <a:gd name="T12" fmla="*/ 20 w 134"/>
                <a:gd name="T13" fmla="*/ 8 h 57"/>
                <a:gd name="T14" fmla="*/ 0 w 134"/>
                <a:gd name="T15" fmla="*/ 6 h 57"/>
                <a:gd name="T16" fmla="*/ 41 w 134"/>
                <a:gd name="T17" fmla="*/ 1 h 57"/>
                <a:gd name="T18" fmla="*/ 55 w 134"/>
                <a:gd name="T19" fmla="*/ 0 h 57"/>
                <a:gd name="T20" fmla="*/ 67 w 134"/>
                <a:gd name="T21" fmla="*/ 23 h 57"/>
                <a:gd name="T22" fmla="*/ 55 w 134"/>
                <a:gd name="T23" fmla="*/ 18 h 57"/>
                <a:gd name="T24" fmla="*/ 55 w 134"/>
                <a:gd name="T25" fmla="*/ 18 h 5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4"/>
                <a:gd name="T40" fmla="*/ 0 h 57"/>
                <a:gd name="T41" fmla="*/ 134 w 134"/>
                <a:gd name="T42" fmla="*/ 57 h 5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4" h="57">
                  <a:moveTo>
                    <a:pt x="110" y="37"/>
                  </a:moveTo>
                  <a:lnTo>
                    <a:pt x="68" y="41"/>
                  </a:lnTo>
                  <a:lnTo>
                    <a:pt x="14" y="57"/>
                  </a:lnTo>
                  <a:lnTo>
                    <a:pt x="74" y="26"/>
                  </a:lnTo>
                  <a:lnTo>
                    <a:pt x="107" y="23"/>
                  </a:lnTo>
                  <a:lnTo>
                    <a:pt x="92" y="16"/>
                  </a:lnTo>
                  <a:lnTo>
                    <a:pt x="39" y="16"/>
                  </a:lnTo>
                  <a:lnTo>
                    <a:pt x="0" y="12"/>
                  </a:lnTo>
                  <a:lnTo>
                    <a:pt x="82" y="3"/>
                  </a:lnTo>
                  <a:lnTo>
                    <a:pt x="110" y="0"/>
                  </a:lnTo>
                  <a:lnTo>
                    <a:pt x="134" y="47"/>
                  </a:lnTo>
                  <a:lnTo>
                    <a:pt x="110" y="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66" name="Freeform 104">
              <a:extLst>
                <a:ext uri="{FF2B5EF4-FFF2-40B4-BE49-F238E27FC236}">
                  <a16:creationId xmlns:a16="http://schemas.microsoft.com/office/drawing/2014/main" id="{DF9250CA-36A7-464F-8854-B1E6CB557DEA}"/>
                </a:ext>
              </a:extLst>
            </p:cNvPr>
            <p:cNvSpPr>
              <a:spLocks/>
            </p:cNvSpPr>
            <p:nvPr/>
          </p:nvSpPr>
          <p:spPr bwMode="auto">
            <a:xfrm>
              <a:off x="4659" y="3621"/>
              <a:ext cx="121" cy="48"/>
            </a:xfrm>
            <a:custGeom>
              <a:avLst/>
              <a:gdLst>
                <a:gd name="T0" fmla="*/ 121 w 243"/>
                <a:gd name="T1" fmla="*/ 41 h 96"/>
                <a:gd name="T2" fmla="*/ 104 w 243"/>
                <a:gd name="T3" fmla="*/ 36 h 96"/>
                <a:gd name="T4" fmla="*/ 73 w 243"/>
                <a:gd name="T5" fmla="*/ 22 h 96"/>
                <a:gd name="T6" fmla="*/ 98 w 243"/>
                <a:gd name="T7" fmla="*/ 17 h 96"/>
                <a:gd name="T8" fmla="*/ 58 w 243"/>
                <a:gd name="T9" fmla="*/ 19 h 96"/>
                <a:gd name="T10" fmla="*/ 37 w 243"/>
                <a:gd name="T11" fmla="*/ 12 h 96"/>
                <a:gd name="T12" fmla="*/ 86 w 243"/>
                <a:gd name="T13" fmla="*/ 1 h 96"/>
                <a:gd name="T14" fmla="*/ 34 w 243"/>
                <a:gd name="T15" fmla="*/ 4 h 96"/>
                <a:gd name="T16" fmla="*/ 0 w 243"/>
                <a:gd name="T17" fmla="*/ 0 h 96"/>
                <a:gd name="T18" fmla="*/ 37 w 243"/>
                <a:gd name="T19" fmla="*/ 17 h 96"/>
                <a:gd name="T20" fmla="*/ 75 w 243"/>
                <a:gd name="T21" fmla="*/ 32 h 96"/>
                <a:gd name="T22" fmla="*/ 103 w 243"/>
                <a:gd name="T23" fmla="*/ 42 h 96"/>
                <a:gd name="T24" fmla="*/ 110 w 243"/>
                <a:gd name="T25" fmla="*/ 48 h 96"/>
                <a:gd name="T26" fmla="*/ 121 w 243"/>
                <a:gd name="T27" fmla="*/ 41 h 96"/>
                <a:gd name="T28" fmla="*/ 121 w 243"/>
                <a:gd name="T29" fmla="*/ 41 h 9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43"/>
                <a:gd name="T46" fmla="*/ 0 h 96"/>
                <a:gd name="T47" fmla="*/ 243 w 243"/>
                <a:gd name="T48" fmla="*/ 96 h 9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43" h="96">
                  <a:moveTo>
                    <a:pt x="243" y="81"/>
                  </a:moveTo>
                  <a:lnTo>
                    <a:pt x="209" y="71"/>
                  </a:lnTo>
                  <a:lnTo>
                    <a:pt x="146" y="44"/>
                  </a:lnTo>
                  <a:lnTo>
                    <a:pt x="196" y="34"/>
                  </a:lnTo>
                  <a:lnTo>
                    <a:pt x="117" y="37"/>
                  </a:lnTo>
                  <a:lnTo>
                    <a:pt x="74" y="24"/>
                  </a:lnTo>
                  <a:lnTo>
                    <a:pt x="172" y="2"/>
                  </a:lnTo>
                  <a:lnTo>
                    <a:pt x="68" y="7"/>
                  </a:lnTo>
                  <a:lnTo>
                    <a:pt x="0" y="0"/>
                  </a:lnTo>
                  <a:lnTo>
                    <a:pt x="74" y="34"/>
                  </a:lnTo>
                  <a:lnTo>
                    <a:pt x="151" y="63"/>
                  </a:lnTo>
                  <a:lnTo>
                    <a:pt x="206" y="84"/>
                  </a:lnTo>
                  <a:lnTo>
                    <a:pt x="220" y="96"/>
                  </a:lnTo>
                  <a:lnTo>
                    <a:pt x="243" y="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67" name="Freeform 105">
              <a:extLst>
                <a:ext uri="{FF2B5EF4-FFF2-40B4-BE49-F238E27FC236}">
                  <a16:creationId xmlns:a16="http://schemas.microsoft.com/office/drawing/2014/main" id="{B3D3F8B7-5864-40B5-B01C-48E8C760FE11}"/>
                </a:ext>
              </a:extLst>
            </p:cNvPr>
            <p:cNvSpPr>
              <a:spLocks/>
            </p:cNvSpPr>
            <p:nvPr/>
          </p:nvSpPr>
          <p:spPr bwMode="auto">
            <a:xfrm>
              <a:off x="4742" y="3784"/>
              <a:ext cx="99" cy="279"/>
            </a:xfrm>
            <a:custGeom>
              <a:avLst/>
              <a:gdLst>
                <a:gd name="T0" fmla="*/ 99 w 199"/>
                <a:gd name="T1" fmla="*/ 0 h 558"/>
                <a:gd name="T2" fmla="*/ 84 w 199"/>
                <a:gd name="T3" fmla="*/ 75 h 558"/>
                <a:gd name="T4" fmla="*/ 65 w 199"/>
                <a:gd name="T5" fmla="*/ 131 h 558"/>
                <a:gd name="T6" fmla="*/ 38 w 199"/>
                <a:gd name="T7" fmla="*/ 218 h 558"/>
                <a:gd name="T8" fmla="*/ 19 w 199"/>
                <a:gd name="T9" fmla="*/ 278 h 558"/>
                <a:gd name="T10" fmla="*/ 0 w 199"/>
                <a:gd name="T11" fmla="*/ 279 h 558"/>
                <a:gd name="T12" fmla="*/ 17 w 199"/>
                <a:gd name="T13" fmla="*/ 268 h 558"/>
                <a:gd name="T14" fmla="*/ 47 w 199"/>
                <a:gd name="T15" fmla="*/ 159 h 558"/>
                <a:gd name="T16" fmla="*/ 76 w 199"/>
                <a:gd name="T17" fmla="*/ 63 h 558"/>
                <a:gd name="T18" fmla="*/ 83 w 199"/>
                <a:gd name="T19" fmla="*/ 18 h 558"/>
                <a:gd name="T20" fmla="*/ 99 w 199"/>
                <a:gd name="T21" fmla="*/ 0 h 558"/>
                <a:gd name="T22" fmla="*/ 99 w 199"/>
                <a:gd name="T23" fmla="*/ 0 h 55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99"/>
                <a:gd name="T37" fmla="*/ 0 h 558"/>
                <a:gd name="T38" fmla="*/ 199 w 199"/>
                <a:gd name="T39" fmla="*/ 558 h 55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99" h="558">
                  <a:moveTo>
                    <a:pt x="199" y="0"/>
                  </a:moveTo>
                  <a:lnTo>
                    <a:pt x="168" y="149"/>
                  </a:lnTo>
                  <a:lnTo>
                    <a:pt x="131" y="262"/>
                  </a:lnTo>
                  <a:lnTo>
                    <a:pt x="77" y="436"/>
                  </a:lnTo>
                  <a:lnTo>
                    <a:pt x="39" y="556"/>
                  </a:lnTo>
                  <a:lnTo>
                    <a:pt x="0" y="558"/>
                  </a:lnTo>
                  <a:lnTo>
                    <a:pt x="34" y="535"/>
                  </a:lnTo>
                  <a:lnTo>
                    <a:pt x="94" y="318"/>
                  </a:lnTo>
                  <a:lnTo>
                    <a:pt x="152" y="126"/>
                  </a:lnTo>
                  <a:lnTo>
                    <a:pt x="166" y="35"/>
                  </a:lnTo>
                  <a:lnTo>
                    <a:pt x="19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68" name="Freeform 106">
              <a:extLst>
                <a:ext uri="{FF2B5EF4-FFF2-40B4-BE49-F238E27FC236}">
                  <a16:creationId xmlns:a16="http://schemas.microsoft.com/office/drawing/2014/main" id="{47FF8F96-8BD9-4418-B19D-CA0F9E01CB33}"/>
                </a:ext>
              </a:extLst>
            </p:cNvPr>
            <p:cNvSpPr>
              <a:spLocks/>
            </p:cNvSpPr>
            <p:nvPr/>
          </p:nvSpPr>
          <p:spPr bwMode="auto">
            <a:xfrm>
              <a:off x="4620" y="4076"/>
              <a:ext cx="280" cy="180"/>
            </a:xfrm>
            <a:custGeom>
              <a:avLst/>
              <a:gdLst>
                <a:gd name="T0" fmla="*/ 9 w 562"/>
                <a:gd name="T1" fmla="*/ 72 h 359"/>
                <a:gd name="T2" fmla="*/ 4 w 562"/>
                <a:gd name="T3" fmla="*/ 83 h 359"/>
                <a:gd name="T4" fmla="*/ 5 w 562"/>
                <a:gd name="T5" fmla="*/ 105 h 359"/>
                <a:gd name="T6" fmla="*/ 0 w 562"/>
                <a:gd name="T7" fmla="*/ 126 h 359"/>
                <a:gd name="T8" fmla="*/ 2 w 562"/>
                <a:gd name="T9" fmla="*/ 156 h 359"/>
                <a:gd name="T10" fmla="*/ 14 w 562"/>
                <a:gd name="T11" fmla="*/ 165 h 359"/>
                <a:gd name="T12" fmla="*/ 57 w 562"/>
                <a:gd name="T13" fmla="*/ 165 h 359"/>
                <a:gd name="T14" fmla="*/ 95 w 562"/>
                <a:gd name="T15" fmla="*/ 163 h 359"/>
                <a:gd name="T16" fmla="*/ 143 w 562"/>
                <a:gd name="T17" fmla="*/ 175 h 359"/>
                <a:gd name="T18" fmla="*/ 196 w 562"/>
                <a:gd name="T19" fmla="*/ 180 h 359"/>
                <a:gd name="T20" fmla="*/ 257 w 562"/>
                <a:gd name="T21" fmla="*/ 180 h 359"/>
                <a:gd name="T22" fmla="*/ 280 w 562"/>
                <a:gd name="T23" fmla="*/ 165 h 359"/>
                <a:gd name="T24" fmla="*/ 280 w 562"/>
                <a:gd name="T25" fmla="*/ 153 h 359"/>
                <a:gd name="T26" fmla="*/ 271 w 562"/>
                <a:gd name="T27" fmla="*/ 163 h 359"/>
                <a:gd name="T28" fmla="*/ 268 w 562"/>
                <a:gd name="T29" fmla="*/ 156 h 359"/>
                <a:gd name="T30" fmla="*/ 241 w 562"/>
                <a:gd name="T31" fmla="*/ 160 h 359"/>
                <a:gd name="T32" fmla="*/ 205 w 562"/>
                <a:gd name="T33" fmla="*/ 156 h 359"/>
                <a:gd name="T34" fmla="*/ 173 w 562"/>
                <a:gd name="T35" fmla="*/ 159 h 359"/>
                <a:gd name="T36" fmla="*/ 132 w 562"/>
                <a:gd name="T37" fmla="*/ 159 h 359"/>
                <a:gd name="T38" fmla="*/ 103 w 562"/>
                <a:gd name="T39" fmla="*/ 150 h 359"/>
                <a:gd name="T40" fmla="*/ 53 w 562"/>
                <a:gd name="T41" fmla="*/ 151 h 359"/>
                <a:gd name="T42" fmla="*/ 14 w 562"/>
                <a:gd name="T43" fmla="*/ 149 h 359"/>
                <a:gd name="T44" fmla="*/ 6 w 562"/>
                <a:gd name="T45" fmla="*/ 128 h 359"/>
                <a:gd name="T46" fmla="*/ 10 w 562"/>
                <a:gd name="T47" fmla="*/ 107 h 359"/>
                <a:gd name="T48" fmla="*/ 29 w 562"/>
                <a:gd name="T49" fmla="*/ 126 h 359"/>
                <a:gd name="T50" fmla="*/ 77 w 562"/>
                <a:gd name="T51" fmla="*/ 126 h 359"/>
                <a:gd name="T52" fmla="*/ 31 w 562"/>
                <a:gd name="T53" fmla="*/ 104 h 359"/>
                <a:gd name="T54" fmla="*/ 12 w 562"/>
                <a:gd name="T55" fmla="*/ 89 h 359"/>
                <a:gd name="T56" fmla="*/ 16 w 562"/>
                <a:gd name="T57" fmla="*/ 78 h 359"/>
                <a:gd name="T58" fmla="*/ 46 w 562"/>
                <a:gd name="T59" fmla="*/ 100 h 359"/>
                <a:gd name="T60" fmla="*/ 78 w 562"/>
                <a:gd name="T61" fmla="*/ 107 h 359"/>
                <a:gd name="T62" fmla="*/ 116 w 562"/>
                <a:gd name="T63" fmla="*/ 108 h 359"/>
                <a:gd name="T64" fmla="*/ 95 w 562"/>
                <a:gd name="T65" fmla="*/ 117 h 359"/>
                <a:gd name="T66" fmla="*/ 139 w 562"/>
                <a:gd name="T67" fmla="*/ 144 h 359"/>
                <a:gd name="T68" fmla="*/ 147 w 562"/>
                <a:gd name="T69" fmla="*/ 136 h 359"/>
                <a:gd name="T70" fmla="*/ 125 w 562"/>
                <a:gd name="T71" fmla="*/ 121 h 359"/>
                <a:gd name="T72" fmla="*/ 149 w 562"/>
                <a:gd name="T73" fmla="*/ 117 h 359"/>
                <a:gd name="T74" fmla="*/ 156 w 562"/>
                <a:gd name="T75" fmla="*/ 129 h 359"/>
                <a:gd name="T76" fmla="*/ 174 w 562"/>
                <a:gd name="T77" fmla="*/ 138 h 359"/>
                <a:gd name="T78" fmla="*/ 169 w 562"/>
                <a:gd name="T79" fmla="*/ 121 h 359"/>
                <a:gd name="T80" fmla="*/ 138 w 562"/>
                <a:gd name="T81" fmla="*/ 94 h 359"/>
                <a:gd name="T82" fmla="*/ 131 w 562"/>
                <a:gd name="T83" fmla="*/ 72 h 359"/>
                <a:gd name="T84" fmla="*/ 150 w 562"/>
                <a:gd name="T85" fmla="*/ 66 h 359"/>
                <a:gd name="T86" fmla="*/ 134 w 562"/>
                <a:gd name="T87" fmla="*/ 61 h 359"/>
                <a:gd name="T88" fmla="*/ 116 w 562"/>
                <a:gd name="T89" fmla="*/ 65 h 359"/>
                <a:gd name="T90" fmla="*/ 127 w 562"/>
                <a:gd name="T91" fmla="*/ 83 h 359"/>
                <a:gd name="T92" fmla="*/ 91 w 562"/>
                <a:gd name="T93" fmla="*/ 95 h 359"/>
                <a:gd name="T94" fmla="*/ 59 w 562"/>
                <a:gd name="T95" fmla="*/ 89 h 359"/>
                <a:gd name="T96" fmla="*/ 61 w 562"/>
                <a:gd name="T97" fmla="*/ 48 h 359"/>
                <a:gd name="T98" fmla="*/ 49 w 562"/>
                <a:gd name="T99" fmla="*/ 49 h 359"/>
                <a:gd name="T100" fmla="*/ 41 w 562"/>
                <a:gd name="T101" fmla="*/ 83 h 359"/>
                <a:gd name="T102" fmla="*/ 36 w 562"/>
                <a:gd name="T103" fmla="*/ 69 h 359"/>
                <a:gd name="T104" fmla="*/ 36 w 562"/>
                <a:gd name="T105" fmla="*/ 47 h 359"/>
                <a:gd name="T106" fmla="*/ 35 w 562"/>
                <a:gd name="T107" fmla="*/ 6 h 359"/>
                <a:gd name="T108" fmla="*/ 27 w 562"/>
                <a:gd name="T109" fmla="*/ 0 h 359"/>
                <a:gd name="T110" fmla="*/ 26 w 562"/>
                <a:gd name="T111" fmla="*/ 25 h 359"/>
                <a:gd name="T112" fmla="*/ 29 w 562"/>
                <a:gd name="T113" fmla="*/ 50 h 359"/>
                <a:gd name="T114" fmla="*/ 14 w 562"/>
                <a:gd name="T115" fmla="*/ 55 h 359"/>
                <a:gd name="T116" fmla="*/ 9 w 562"/>
                <a:gd name="T117" fmla="*/ 72 h 359"/>
                <a:gd name="T118" fmla="*/ 9 w 562"/>
                <a:gd name="T119" fmla="*/ 72 h 35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62"/>
                <a:gd name="T181" fmla="*/ 0 h 359"/>
                <a:gd name="T182" fmla="*/ 562 w 562"/>
                <a:gd name="T183" fmla="*/ 359 h 35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62" h="359">
                  <a:moveTo>
                    <a:pt x="18" y="144"/>
                  </a:moveTo>
                  <a:lnTo>
                    <a:pt x="8" y="166"/>
                  </a:lnTo>
                  <a:lnTo>
                    <a:pt x="10" y="210"/>
                  </a:lnTo>
                  <a:lnTo>
                    <a:pt x="0" y="252"/>
                  </a:lnTo>
                  <a:lnTo>
                    <a:pt x="4" y="312"/>
                  </a:lnTo>
                  <a:lnTo>
                    <a:pt x="29" y="330"/>
                  </a:lnTo>
                  <a:lnTo>
                    <a:pt x="115" y="330"/>
                  </a:lnTo>
                  <a:lnTo>
                    <a:pt x="190" y="326"/>
                  </a:lnTo>
                  <a:lnTo>
                    <a:pt x="287" y="349"/>
                  </a:lnTo>
                  <a:lnTo>
                    <a:pt x="394" y="359"/>
                  </a:lnTo>
                  <a:lnTo>
                    <a:pt x="515" y="359"/>
                  </a:lnTo>
                  <a:lnTo>
                    <a:pt x="562" y="330"/>
                  </a:lnTo>
                  <a:lnTo>
                    <a:pt x="562" y="305"/>
                  </a:lnTo>
                  <a:lnTo>
                    <a:pt x="544" y="325"/>
                  </a:lnTo>
                  <a:lnTo>
                    <a:pt x="538" y="312"/>
                  </a:lnTo>
                  <a:lnTo>
                    <a:pt x="484" y="320"/>
                  </a:lnTo>
                  <a:lnTo>
                    <a:pt x="411" y="312"/>
                  </a:lnTo>
                  <a:lnTo>
                    <a:pt x="347" y="318"/>
                  </a:lnTo>
                  <a:lnTo>
                    <a:pt x="264" y="317"/>
                  </a:lnTo>
                  <a:lnTo>
                    <a:pt x="207" y="300"/>
                  </a:lnTo>
                  <a:lnTo>
                    <a:pt x="106" y="302"/>
                  </a:lnTo>
                  <a:lnTo>
                    <a:pt x="29" y="297"/>
                  </a:lnTo>
                  <a:lnTo>
                    <a:pt x="12" y="255"/>
                  </a:lnTo>
                  <a:lnTo>
                    <a:pt x="20" y="213"/>
                  </a:lnTo>
                  <a:lnTo>
                    <a:pt x="59" y="252"/>
                  </a:lnTo>
                  <a:lnTo>
                    <a:pt x="154" y="252"/>
                  </a:lnTo>
                  <a:lnTo>
                    <a:pt x="62" y="207"/>
                  </a:lnTo>
                  <a:lnTo>
                    <a:pt x="25" y="178"/>
                  </a:lnTo>
                  <a:lnTo>
                    <a:pt x="33" y="155"/>
                  </a:lnTo>
                  <a:lnTo>
                    <a:pt x="93" y="200"/>
                  </a:lnTo>
                  <a:lnTo>
                    <a:pt x="156" y="213"/>
                  </a:lnTo>
                  <a:lnTo>
                    <a:pt x="233" y="215"/>
                  </a:lnTo>
                  <a:lnTo>
                    <a:pt x="190" y="233"/>
                  </a:lnTo>
                  <a:lnTo>
                    <a:pt x="279" y="287"/>
                  </a:lnTo>
                  <a:lnTo>
                    <a:pt x="295" y="271"/>
                  </a:lnTo>
                  <a:lnTo>
                    <a:pt x="250" y="242"/>
                  </a:lnTo>
                  <a:lnTo>
                    <a:pt x="300" y="234"/>
                  </a:lnTo>
                  <a:lnTo>
                    <a:pt x="314" y="258"/>
                  </a:lnTo>
                  <a:lnTo>
                    <a:pt x="350" y="275"/>
                  </a:lnTo>
                  <a:lnTo>
                    <a:pt x="339" y="241"/>
                  </a:lnTo>
                  <a:lnTo>
                    <a:pt x="277" y="187"/>
                  </a:lnTo>
                  <a:lnTo>
                    <a:pt x="263" y="144"/>
                  </a:lnTo>
                  <a:lnTo>
                    <a:pt x="301" y="131"/>
                  </a:lnTo>
                  <a:lnTo>
                    <a:pt x="269" y="121"/>
                  </a:lnTo>
                  <a:lnTo>
                    <a:pt x="232" y="129"/>
                  </a:lnTo>
                  <a:lnTo>
                    <a:pt x="254" y="166"/>
                  </a:lnTo>
                  <a:lnTo>
                    <a:pt x="183" y="190"/>
                  </a:lnTo>
                  <a:lnTo>
                    <a:pt x="118" y="178"/>
                  </a:lnTo>
                  <a:lnTo>
                    <a:pt x="123" y="95"/>
                  </a:lnTo>
                  <a:lnTo>
                    <a:pt x="99" y="98"/>
                  </a:lnTo>
                  <a:lnTo>
                    <a:pt x="83" y="165"/>
                  </a:lnTo>
                  <a:lnTo>
                    <a:pt x="72" y="137"/>
                  </a:lnTo>
                  <a:lnTo>
                    <a:pt x="72" y="93"/>
                  </a:lnTo>
                  <a:lnTo>
                    <a:pt x="70" y="11"/>
                  </a:lnTo>
                  <a:lnTo>
                    <a:pt x="55" y="0"/>
                  </a:lnTo>
                  <a:lnTo>
                    <a:pt x="52" y="50"/>
                  </a:lnTo>
                  <a:lnTo>
                    <a:pt x="59" y="100"/>
                  </a:lnTo>
                  <a:lnTo>
                    <a:pt x="28" y="110"/>
                  </a:lnTo>
                  <a:lnTo>
                    <a:pt x="18" y="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69" name="Freeform 107">
              <a:extLst>
                <a:ext uri="{FF2B5EF4-FFF2-40B4-BE49-F238E27FC236}">
                  <a16:creationId xmlns:a16="http://schemas.microsoft.com/office/drawing/2014/main" id="{601A5328-27C5-44B6-AC06-6E5802854F43}"/>
                </a:ext>
              </a:extLst>
            </p:cNvPr>
            <p:cNvSpPr>
              <a:spLocks/>
            </p:cNvSpPr>
            <p:nvPr/>
          </p:nvSpPr>
          <p:spPr bwMode="auto">
            <a:xfrm>
              <a:off x="4672" y="4136"/>
              <a:ext cx="75" cy="40"/>
            </a:xfrm>
            <a:custGeom>
              <a:avLst/>
              <a:gdLst>
                <a:gd name="T0" fmla="*/ 0 w 148"/>
                <a:gd name="T1" fmla="*/ 33 h 80"/>
                <a:gd name="T2" fmla="*/ 31 w 148"/>
                <a:gd name="T3" fmla="*/ 21 h 80"/>
                <a:gd name="T4" fmla="*/ 56 w 148"/>
                <a:gd name="T5" fmla="*/ 5 h 80"/>
                <a:gd name="T6" fmla="*/ 64 w 148"/>
                <a:gd name="T7" fmla="*/ 0 h 80"/>
                <a:gd name="T8" fmla="*/ 75 w 148"/>
                <a:gd name="T9" fmla="*/ 5 h 80"/>
                <a:gd name="T10" fmla="*/ 63 w 148"/>
                <a:gd name="T11" fmla="*/ 12 h 80"/>
                <a:gd name="T12" fmla="*/ 43 w 148"/>
                <a:gd name="T13" fmla="*/ 23 h 80"/>
                <a:gd name="T14" fmla="*/ 38 w 148"/>
                <a:gd name="T15" fmla="*/ 32 h 80"/>
                <a:gd name="T16" fmla="*/ 41 w 148"/>
                <a:gd name="T17" fmla="*/ 38 h 80"/>
                <a:gd name="T18" fmla="*/ 28 w 148"/>
                <a:gd name="T19" fmla="*/ 40 h 80"/>
                <a:gd name="T20" fmla="*/ 0 w 148"/>
                <a:gd name="T21" fmla="*/ 33 h 80"/>
                <a:gd name="T22" fmla="*/ 0 w 148"/>
                <a:gd name="T23" fmla="*/ 33 h 8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8"/>
                <a:gd name="T37" fmla="*/ 0 h 80"/>
                <a:gd name="T38" fmla="*/ 148 w 148"/>
                <a:gd name="T39" fmla="*/ 80 h 8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8" h="80">
                  <a:moveTo>
                    <a:pt x="0" y="65"/>
                  </a:moveTo>
                  <a:lnTo>
                    <a:pt x="61" y="42"/>
                  </a:lnTo>
                  <a:lnTo>
                    <a:pt x="110" y="10"/>
                  </a:lnTo>
                  <a:lnTo>
                    <a:pt x="127" y="0"/>
                  </a:lnTo>
                  <a:lnTo>
                    <a:pt x="148" y="10"/>
                  </a:lnTo>
                  <a:lnTo>
                    <a:pt x="124" y="23"/>
                  </a:lnTo>
                  <a:lnTo>
                    <a:pt x="84" y="46"/>
                  </a:lnTo>
                  <a:lnTo>
                    <a:pt x="74" y="63"/>
                  </a:lnTo>
                  <a:lnTo>
                    <a:pt x="80" y="76"/>
                  </a:lnTo>
                  <a:lnTo>
                    <a:pt x="56" y="80"/>
                  </a:lnTo>
                  <a:lnTo>
                    <a:pt x="0" y="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70" name="Freeform 108">
              <a:extLst>
                <a:ext uri="{FF2B5EF4-FFF2-40B4-BE49-F238E27FC236}">
                  <a16:creationId xmlns:a16="http://schemas.microsoft.com/office/drawing/2014/main" id="{CA2720DB-D6F4-4333-8083-391ADEC2A70B}"/>
                </a:ext>
              </a:extLst>
            </p:cNvPr>
            <p:cNvSpPr>
              <a:spLocks/>
            </p:cNvSpPr>
            <p:nvPr/>
          </p:nvSpPr>
          <p:spPr bwMode="auto">
            <a:xfrm>
              <a:off x="4647" y="4106"/>
              <a:ext cx="85" cy="28"/>
            </a:xfrm>
            <a:custGeom>
              <a:avLst/>
              <a:gdLst>
                <a:gd name="T0" fmla="*/ 3 w 170"/>
                <a:gd name="T1" fmla="*/ 13 h 55"/>
                <a:gd name="T2" fmla="*/ 25 w 170"/>
                <a:gd name="T3" fmla="*/ 28 h 55"/>
                <a:gd name="T4" fmla="*/ 35 w 170"/>
                <a:gd name="T5" fmla="*/ 28 h 55"/>
                <a:gd name="T6" fmla="*/ 85 w 170"/>
                <a:gd name="T7" fmla="*/ 17 h 55"/>
                <a:gd name="T8" fmla="*/ 80 w 170"/>
                <a:gd name="T9" fmla="*/ 13 h 55"/>
                <a:gd name="T10" fmla="*/ 47 w 170"/>
                <a:gd name="T11" fmla="*/ 18 h 55"/>
                <a:gd name="T12" fmla="*/ 26 w 170"/>
                <a:gd name="T13" fmla="*/ 19 h 55"/>
                <a:gd name="T14" fmla="*/ 17 w 170"/>
                <a:gd name="T15" fmla="*/ 14 h 55"/>
                <a:gd name="T16" fmla="*/ 0 w 170"/>
                <a:gd name="T17" fmla="*/ 0 h 55"/>
                <a:gd name="T18" fmla="*/ 3 w 170"/>
                <a:gd name="T19" fmla="*/ 13 h 55"/>
                <a:gd name="T20" fmla="*/ 3 w 170"/>
                <a:gd name="T21" fmla="*/ 13 h 5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0"/>
                <a:gd name="T34" fmla="*/ 0 h 55"/>
                <a:gd name="T35" fmla="*/ 170 w 170"/>
                <a:gd name="T36" fmla="*/ 55 h 5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0" h="55">
                  <a:moveTo>
                    <a:pt x="5" y="25"/>
                  </a:moveTo>
                  <a:lnTo>
                    <a:pt x="49" y="55"/>
                  </a:lnTo>
                  <a:lnTo>
                    <a:pt x="70" y="55"/>
                  </a:lnTo>
                  <a:lnTo>
                    <a:pt x="170" y="34"/>
                  </a:lnTo>
                  <a:lnTo>
                    <a:pt x="159" y="25"/>
                  </a:lnTo>
                  <a:lnTo>
                    <a:pt x="94" y="36"/>
                  </a:lnTo>
                  <a:lnTo>
                    <a:pt x="51" y="38"/>
                  </a:lnTo>
                  <a:lnTo>
                    <a:pt x="34" y="28"/>
                  </a:lnTo>
                  <a:lnTo>
                    <a:pt x="0" y="0"/>
                  </a:lnTo>
                  <a:lnTo>
                    <a:pt x="5"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71" name="Freeform 109">
              <a:extLst>
                <a:ext uri="{FF2B5EF4-FFF2-40B4-BE49-F238E27FC236}">
                  <a16:creationId xmlns:a16="http://schemas.microsoft.com/office/drawing/2014/main" id="{BB17C3C1-4831-46E6-9728-63AF33C8DD95}"/>
                </a:ext>
              </a:extLst>
            </p:cNvPr>
            <p:cNvSpPr>
              <a:spLocks/>
            </p:cNvSpPr>
            <p:nvPr/>
          </p:nvSpPr>
          <p:spPr bwMode="auto">
            <a:xfrm>
              <a:off x="4736" y="4127"/>
              <a:ext cx="155" cy="104"/>
            </a:xfrm>
            <a:custGeom>
              <a:avLst/>
              <a:gdLst>
                <a:gd name="T0" fmla="*/ 51 w 309"/>
                <a:gd name="T1" fmla="*/ 7 h 207"/>
                <a:gd name="T2" fmla="*/ 66 w 309"/>
                <a:gd name="T3" fmla="*/ 13 h 207"/>
                <a:gd name="T4" fmla="*/ 71 w 309"/>
                <a:gd name="T5" fmla="*/ 23 h 207"/>
                <a:gd name="T6" fmla="*/ 97 w 309"/>
                <a:gd name="T7" fmla="*/ 49 h 207"/>
                <a:gd name="T8" fmla="*/ 107 w 309"/>
                <a:gd name="T9" fmla="*/ 66 h 207"/>
                <a:gd name="T10" fmla="*/ 108 w 309"/>
                <a:gd name="T11" fmla="*/ 73 h 207"/>
                <a:gd name="T12" fmla="*/ 83 w 309"/>
                <a:gd name="T13" fmla="*/ 73 h 207"/>
                <a:gd name="T14" fmla="*/ 73 w 309"/>
                <a:gd name="T15" fmla="*/ 64 h 207"/>
                <a:gd name="T16" fmla="*/ 81 w 309"/>
                <a:gd name="T17" fmla="*/ 59 h 207"/>
                <a:gd name="T18" fmla="*/ 72 w 309"/>
                <a:gd name="T19" fmla="*/ 54 h 207"/>
                <a:gd name="T20" fmla="*/ 68 w 309"/>
                <a:gd name="T21" fmla="*/ 59 h 207"/>
                <a:gd name="T22" fmla="*/ 51 w 309"/>
                <a:gd name="T23" fmla="*/ 59 h 207"/>
                <a:gd name="T24" fmla="*/ 62 w 309"/>
                <a:gd name="T25" fmla="*/ 69 h 207"/>
                <a:gd name="T26" fmla="*/ 69 w 309"/>
                <a:gd name="T27" fmla="*/ 79 h 207"/>
                <a:gd name="T28" fmla="*/ 68 w 309"/>
                <a:gd name="T29" fmla="*/ 84 h 207"/>
                <a:gd name="T30" fmla="*/ 51 w 309"/>
                <a:gd name="T31" fmla="*/ 78 h 207"/>
                <a:gd name="T32" fmla="*/ 38 w 309"/>
                <a:gd name="T33" fmla="*/ 66 h 207"/>
                <a:gd name="T34" fmla="*/ 19 w 309"/>
                <a:gd name="T35" fmla="*/ 86 h 207"/>
                <a:gd name="T36" fmla="*/ 13 w 309"/>
                <a:gd name="T37" fmla="*/ 93 h 207"/>
                <a:gd name="T38" fmla="*/ 0 w 309"/>
                <a:gd name="T39" fmla="*/ 98 h 207"/>
                <a:gd name="T40" fmla="*/ 23 w 309"/>
                <a:gd name="T41" fmla="*/ 102 h 207"/>
                <a:gd name="T42" fmla="*/ 57 w 309"/>
                <a:gd name="T43" fmla="*/ 101 h 207"/>
                <a:gd name="T44" fmla="*/ 76 w 309"/>
                <a:gd name="T45" fmla="*/ 100 h 207"/>
                <a:gd name="T46" fmla="*/ 101 w 309"/>
                <a:gd name="T47" fmla="*/ 102 h 207"/>
                <a:gd name="T48" fmla="*/ 123 w 309"/>
                <a:gd name="T49" fmla="*/ 104 h 207"/>
                <a:gd name="T50" fmla="*/ 143 w 309"/>
                <a:gd name="T51" fmla="*/ 104 h 207"/>
                <a:gd name="T52" fmla="*/ 155 w 309"/>
                <a:gd name="T53" fmla="*/ 99 h 207"/>
                <a:gd name="T54" fmla="*/ 129 w 309"/>
                <a:gd name="T55" fmla="*/ 89 h 207"/>
                <a:gd name="T56" fmla="*/ 103 w 309"/>
                <a:gd name="T57" fmla="*/ 90 h 207"/>
                <a:gd name="T58" fmla="*/ 78 w 309"/>
                <a:gd name="T59" fmla="*/ 87 h 207"/>
                <a:gd name="T60" fmla="*/ 92 w 309"/>
                <a:gd name="T61" fmla="*/ 77 h 207"/>
                <a:gd name="T62" fmla="*/ 115 w 309"/>
                <a:gd name="T63" fmla="*/ 77 h 207"/>
                <a:gd name="T64" fmla="*/ 113 w 309"/>
                <a:gd name="T65" fmla="*/ 61 h 207"/>
                <a:gd name="T66" fmla="*/ 98 w 309"/>
                <a:gd name="T67" fmla="*/ 41 h 207"/>
                <a:gd name="T68" fmla="*/ 76 w 309"/>
                <a:gd name="T69" fmla="*/ 22 h 207"/>
                <a:gd name="T70" fmla="*/ 67 w 309"/>
                <a:gd name="T71" fmla="*/ 8 h 207"/>
                <a:gd name="T72" fmla="*/ 51 w 309"/>
                <a:gd name="T73" fmla="*/ 0 h 207"/>
                <a:gd name="T74" fmla="*/ 51 w 309"/>
                <a:gd name="T75" fmla="*/ 7 h 207"/>
                <a:gd name="T76" fmla="*/ 51 w 309"/>
                <a:gd name="T77" fmla="*/ 7 h 20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309"/>
                <a:gd name="T118" fmla="*/ 0 h 207"/>
                <a:gd name="T119" fmla="*/ 309 w 309"/>
                <a:gd name="T120" fmla="*/ 207 h 207"/>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309" h="207">
                  <a:moveTo>
                    <a:pt x="102" y="14"/>
                  </a:moveTo>
                  <a:lnTo>
                    <a:pt x="131" y="25"/>
                  </a:lnTo>
                  <a:lnTo>
                    <a:pt x="141" y="46"/>
                  </a:lnTo>
                  <a:lnTo>
                    <a:pt x="193" y="98"/>
                  </a:lnTo>
                  <a:lnTo>
                    <a:pt x="214" y="132"/>
                  </a:lnTo>
                  <a:lnTo>
                    <a:pt x="216" y="145"/>
                  </a:lnTo>
                  <a:lnTo>
                    <a:pt x="165" y="145"/>
                  </a:lnTo>
                  <a:lnTo>
                    <a:pt x="146" y="127"/>
                  </a:lnTo>
                  <a:lnTo>
                    <a:pt x="161" y="118"/>
                  </a:lnTo>
                  <a:lnTo>
                    <a:pt x="144" y="108"/>
                  </a:lnTo>
                  <a:lnTo>
                    <a:pt x="136" y="118"/>
                  </a:lnTo>
                  <a:lnTo>
                    <a:pt x="101" y="118"/>
                  </a:lnTo>
                  <a:lnTo>
                    <a:pt x="123" y="137"/>
                  </a:lnTo>
                  <a:lnTo>
                    <a:pt x="138" y="158"/>
                  </a:lnTo>
                  <a:lnTo>
                    <a:pt x="135" y="168"/>
                  </a:lnTo>
                  <a:lnTo>
                    <a:pt x="101" y="156"/>
                  </a:lnTo>
                  <a:lnTo>
                    <a:pt x="75" y="132"/>
                  </a:lnTo>
                  <a:lnTo>
                    <a:pt x="38" y="171"/>
                  </a:lnTo>
                  <a:lnTo>
                    <a:pt x="25" y="185"/>
                  </a:lnTo>
                  <a:lnTo>
                    <a:pt x="0" y="195"/>
                  </a:lnTo>
                  <a:lnTo>
                    <a:pt x="46" y="203"/>
                  </a:lnTo>
                  <a:lnTo>
                    <a:pt x="114" y="202"/>
                  </a:lnTo>
                  <a:lnTo>
                    <a:pt x="152" y="200"/>
                  </a:lnTo>
                  <a:lnTo>
                    <a:pt x="201" y="203"/>
                  </a:lnTo>
                  <a:lnTo>
                    <a:pt x="246" y="207"/>
                  </a:lnTo>
                  <a:lnTo>
                    <a:pt x="285" y="207"/>
                  </a:lnTo>
                  <a:lnTo>
                    <a:pt x="309" y="198"/>
                  </a:lnTo>
                  <a:lnTo>
                    <a:pt x="258" y="177"/>
                  </a:lnTo>
                  <a:lnTo>
                    <a:pt x="206" y="179"/>
                  </a:lnTo>
                  <a:lnTo>
                    <a:pt x="156" y="173"/>
                  </a:lnTo>
                  <a:lnTo>
                    <a:pt x="183" y="153"/>
                  </a:lnTo>
                  <a:lnTo>
                    <a:pt x="230" y="153"/>
                  </a:lnTo>
                  <a:lnTo>
                    <a:pt x="225" y="121"/>
                  </a:lnTo>
                  <a:lnTo>
                    <a:pt x="196" y="82"/>
                  </a:lnTo>
                  <a:lnTo>
                    <a:pt x="151" y="43"/>
                  </a:lnTo>
                  <a:lnTo>
                    <a:pt x="133" y="16"/>
                  </a:lnTo>
                  <a:lnTo>
                    <a:pt x="102" y="0"/>
                  </a:lnTo>
                  <a:lnTo>
                    <a:pt x="102"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72" name="Freeform 110">
              <a:extLst>
                <a:ext uri="{FF2B5EF4-FFF2-40B4-BE49-F238E27FC236}">
                  <a16:creationId xmlns:a16="http://schemas.microsoft.com/office/drawing/2014/main" id="{60FFAC48-999B-4780-9A56-DA0F9A5771E8}"/>
                </a:ext>
              </a:extLst>
            </p:cNvPr>
            <p:cNvSpPr>
              <a:spLocks/>
            </p:cNvSpPr>
            <p:nvPr/>
          </p:nvSpPr>
          <p:spPr bwMode="auto">
            <a:xfrm>
              <a:off x="4765" y="4149"/>
              <a:ext cx="29" cy="29"/>
            </a:xfrm>
            <a:custGeom>
              <a:avLst/>
              <a:gdLst>
                <a:gd name="T0" fmla="*/ 7 w 56"/>
                <a:gd name="T1" fmla="*/ 11 h 58"/>
                <a:gd name="T2" fmla="*/ 12 w 56"/>
                <a:gd name="T3" fmla="*/ 21 h 58"/>
                <a:gd name="T4" fmla="*/ 29 w 56"/>
                <a:gd name="T5" fmla="*/ 29 h 58"/>
                <a:gd name="T6" fmla="*/ 14 w 56"/>
                <a:gd name="T7" fmla="*/ 8 h 58"/>
                <a:gd name="T8" fmla="*/ 0 w 56"/>
                <a:gd name="T9" fmla="*/ 0 h 58"/>
                <a:gd name="T10" fmla="*/ 7 w 56"/>
                <a:gd name="T11" fmla="*/ 11 h 58"/>
                <a:gd name="T12" fmla="*/ 7 w 56"/>
                <a:gd name="T13" fmla="*/ 11 h 58"/>
                <a:gd name="T14" fmla="*/ 0 60000 65536"/>
                <a:gd name="T15" fmla="*/ 0 60000 65536"/>
                <a:gd name="T16" fmla="*/ 0 60000 65536"/>
                <a:gd name="T17" fmla="*/ 0 60000 65536"/>
                <a:gd name="T18" fmla="*/ 0 60000 65536"/>
                <a:gd name="T19" fmla="*/ 0 60000 65536"/>
                <a:gd name="T20" fmla="*/ 0 60000 65536"/>
                <a:gd name="T21" fmla="*/ 0 w 56"/>
                <a:gd name="T22" fmla="*/ 0 h 58"/>
                <a:gd name="T23" fmla="*/ 56 w 56"/>
                <a:gd name="T24" fmla="*/ 58 h 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6" h="58">
                  <a:moveTo>
                    <a:pt x="14" y="21"/>
                  </a:moveTo>
                  <a:lnTo>
                    <a:pt x="24" y="41"/>
                  </a:lnTo>
                  <a:lnTo>
                    <a:pt x="56" y="58"/>
                  </a:lnTo>
                  <a:lnTo>
                    <a:pt x="27" y="15"/>
                  </a:lnTo>
                  <a:lnTo>
                    <a:pt x="0" y="0"/>
                  </a:lnTo>
                  <a:lnTo>
                    <a:pt x="14"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73" name="Freeform 111">
              <a:extLst>
                <a:ext uri="{FF2B5EF4-FFF2-40B4-BE49-F238E27FC236}">
                  <a16:creationId xmlns:a16="http://schemas.microsoft.com/office/drawing/2014/main" id="{522676A7-D213-4F82-9451-05D247F5731D}"/>
                </a:ext>
              </a:extLst>
            </p:cNvPr>
            <p:cNvSpPr>
              <a:spLocks/>
            </p:cNvSpPr>
            <p:nvPr/>
          </p:nvSpPr>
          <p:spPr bwMode="auto">
            <a:xfrm>
              <a:off x="4841" y="4186"/>
              <a:ext cx="64" cy="67"/>
            </a:xfrm>
            <a:custGeom>
              <a:avLst/>
              <a:gdLst>
                <a:gd name="T0" fmla="*/ 7 w 128"/>
                <a:gd name="T1" fmla="*/ 10 h 134"/>
                <a:gd name="T2" fmla="*/ 28 w 128"/>
                <a:gd name="T3" fmla="*/ 20 h 134"/>
                <a:gd name="T4" fmla="*/ 42 w 128"/>
                <a:gd name="T5" fmla="*/ 23 h 134"/>
                <a:gd name="T6" fmla="*/ 51 w 128"/>
                <a:gd name="T7" fmla="*/ 30 h 134"/>
                <a:gd name="T8" fmla="*/ 49 w 128"/>
                <a:gd name="T9" fmla="*/ 35 h 134"/>
                <a:gd name="T10" fmla="*/ 41 w 128"/>
                <a:gd name="T11" fmla="*/ 38 h 134"/>
                <a:gd name="T12" fmla="*/ 20 w 128"/>
                <a:gd name="T13" fmla="*/ 40 h 134"/>
                <a:gd name="T14" fmla="*/ 38 w 128"/>
                <a:gd name="T15" fmla="*/ 44 h 134"/>
                <a:gd name="T16" fmla="*/ 43 w 128"/>
                <a:gd name="T17" fmla="*/ 51 h 134"/>
                <a:gd name="T18" fmla="*/ 47 w 128"/>
                <a:gd name="T19" fmla="*/ 47 h 134"/>
                <a:gd name="T20" fmla="*/ 53 w 128"/>
                <a:gd name="T21" fmla="*/ 37 h 134"/>
                <a:gd name="T22" fmla="*/ 55 w 128"/>
                <a:gd name="T23" fmla="*/ 32 h 134"/>
                <a:gd name="T24" fmla="*/ 58 w 128"/>
                <a:gd name="T25" fmla="*/ 38 h 134"/>
                <a:gd name="T26" fmla="*/ 56 w 128"/>
                <a:gd name="T27" fmla="*/ 54 h 134"/>
                <a:gd name="T28" fmla="*/ 30 w 128"/>
                <a:gd name="T29" fmla="*/ 66 h 134"/>
                <a:gd name="T30" fmla="*/ 40 w 128"/>
                <a:gd name="T31" fmla="*/ 67 h 134"/>
                <a:gd name="T32" fmla="*/ 54 w 128"/>
                <a:gd name="T33" fmla="*/ 62 h 134"/>
                <a:gd name="T34" fmla="*/ 61 w 128"/>
                <a:gd name="T35" fmla="*/ 55 h 134"/>
                <a:gd name="T36" fmla="*/ 64 w 128"/>
                <a:gd name="T37" fmla="*/ 42 h 134"/>
                <a:gd name="T38" fmla="*/ 62 w 128"/>
                <a:gd name="T39" fmla="*/ 28 h 134"/>
                <a:gd name="T40" fmla="*/ 45 w 128"/>
                <a:gd name="T41" fmla="*/ 19 h 134"/>
                <a:gd name="T42" fmla="*/ 27 w 128"/>
                <a:gd name="T43" fmla="*/ 15 h 134"/>
                <a:gd name="T44" fmla="*/ 0 w 128"/>
                <a:gd name="T45" fmla="*/ 0 h 134"/>
                <a:gd name="T46" fmla="*/ 7 w 128"/>
                <a:gd name="T47" fmla="*/ 10 h 134"/>
                <a:gd name="T48" fmla="*/ 7 w 128"/>
                <a:gd name="T49" fmla="*/ 10 h 13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28"/>
                <a:gd name="T76" fmla="*/ 0 h 134"/>
                <a:gd name="T77" fmla="*/ 128 w 128"/>
                <a:gd name="T78" fmla="*/ 134 h 13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28" h="134">
                  <a:moveTo>
                    <a:pt x="13" y="19"/>
                  </a:moveTo>
                  <a:lnTo>
                    <a:pt x="55" y="40"/>
                  </a:lnTo>
                  <a:lnTo>
                    <a:pt x="84" y="46"/>
                  </a:lnTo>
                  <a:lnTo>
                    <a:pt x="102" y="59"/>
                  </a:lnTo>
                  <a:lnTo>
                    <a:pt x="98" y="69"/>
                  </a:lnTo>
                  <a:lnTo>
                    <a:pt x="82" y="76"/>
                  </a:lnTo>
                  <a:lnTo>
                    <a:pt x="39" y="80"/>
                  </a:lnTo>
                  <a:lnTo>
                    <a:pt x="76" y="87"/>
                  </a:lnTo>
                  <a:lnTo>
                    <a:pt x="86" y="101"/>
                  </a:lnTo>
                  <a:lnTo>
                    <a:pt x="94" y="93"/>
                  </a:lnTo>
                  <a:lnTo>
                    <a:pt x="105" y="74"/>
                  </a:lnTo>
                  <a:lnTo>
                    <a:pt x="110" y="63"/>
                  </a:lnTo>
                  <a:lnTo>
                    <a:pt x="116" y="76"/>
                  </a:lnTo>
                  <a:lnTo>
                    <a:pt x="111" y="108"/>
                  </a:lnTo>
                  <a:lnTo>
                    <a:pt x="60" y="131"/>
                  </a:lnTo>
                  <a:lnTo>
                    <a:pt x="79" y="134"/>
                  </a:lnTo>
                  <a:lnTo>
                    <a:pt x="107" y="124"/>
                  </a:lnTo>
                  <a:lnTo>
                    <a:pt x="121" y="110"/>
                  </a:lnTo>
                  <a:lnTo>
                    <a:pt x="128" y="84"/>
                  </a:lnTo>
                  <a:lnTo>
                    <a:pt x="124" y="55"/>
                  </a:lnTo>
                  <a:lnTo>
                    <a:pt x="90" y="38"/>
                  </a:lnTo>
                  <a:lnTo>
                    <a:pt x="53" y="29"/>
                  </a:lnTo>
                  <a:lnTo>
                    <a:pt x="0" y="0"/>
                  </a:lnTo>
                  <a:lnTo>
                    <a:pt x="13"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74" name="Freeform 112">
              <a:extLst>
                <a:ext uri="{FF2B5EF4-FFF2-40B4-BE49-F238E27FC236}">
                  <a16:creationId xmlns:a16="http://schemas.microsoft.com/office/drawing/2014/main" id="{D74CBFE5-BB2F-4777-8C01-BC055A49446C}"/>
                </a:ext>
              </a:extLst>
            </p:cNvPr>
            <p:cNvSpPr>
              <a:spLocks/>
            </p:cNvSpPr>
            <p:nvPr/>
          </p:nvSpPr>
          <p:spPr bwMode="auto">
            <a:xfrm>
              <a:off x="4620" y="4181"/>
              <a:ext cx="129" cy="45"/>
            </a:xfrm>
            <a:custGeom>
              <a:avLst/>
              <a:gdLst>
                <a:gd name="T0" fmla="*/ 119 w 257"/>
                <a:gd name="T1" fmla="*/ 23 h 91"/>
                <a:gd name="T2" fmla="*/ 97 w 257"/>
                <a:gd name="T3" fmla="*/ 31 h 91"/>
                <a:gd name="T4" fmla="*/ 114 w 257"/>
                <a:gd name="T5" fmla="*/ 40 h 91"/>
                <a:gd name="T6" fmla="*/ 121 w 257"/>
                <a:gd name="T7" fmla="*/ 35 h 91"/>
                <a:gd name="T8" fmla="*/ 129 w 257"/>
                <a:gd name="T9" fmla="*/ 43 h 91"/>
                <a:gd name="T10" fmla="*/ 122 w 257"/>
                <a:gd name="T11" fmla="*/ 45 h 91"/>
                <a:gd name="T12" fmla="*/ 89 w 257"/>
                <a:gd name="T13" fmla="*/ 39 h 91"/>
                <a:gd name="T14" fmla="*/ 27 w 257"/>
                <a:gd name="T15" fmla="*/ 41 h 91"/>
                <a:gd name="T16" fmla="*/ 9 w 257"/>
                <a:gd name="T17" fmla="*/ 40 h 91"/>
                <a:gd name="T18" fmla="*/ 0 w 257"/>
                <a:gd name="T19" fmla="*/ 20 h 91"/>
                <a:gd name="T20" fmla="*/ 26 w 257"/>
                <a:gd name="T21" fmla="*/ 28 h 91"/>
                <a:gd name="T22" fmla="*/ 29 w 257"/>
                <a:gd name="T23" fmla="*/ 11 h 91"/>
                <a:gd name="T24" fmla="*/ 77 w 257"/>
                <a:gd name="T25" fmla="*/ 21 h 91"/>
                <a:gd name="T26" fmla="*/ 118 w 257"/>
                <a:gd name="T27" fmla="*/ 0 h 91"/>
                <a:gd name="T28" fmla="*/ 119 w 257"/>
                <a:gd name="T29" fmla="*/ 23 h 91"/>
                <a:gd name="T30" fmla="*/ 119 w 257"/>
                <a:gd name="T31" fmla="*/ 23 h 9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7"/>
                <a:gd name="T49" fmla="*/ 0 h 91"/>
                <a:gd name="T50" fmla="*/ 257 w 257"/>
                <a:gd name="T51" fmla="*/ 91 h 9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7" h="91">
                  <a:moveTo>
                    <a:pt x="238" y="46"/>
                  </a:moveTo>
                  <a:lnTo>
                    <a:pt x="194" y="62"/>
                  </a:lnTo>
                  <a:lnTo>
                    <a:pt x="227" y="81"/>
                  </a:lnTo>
                  <a:lnTo>
                    <a:pt x="241" y="71"/>
                  </a:lnTo>
                  <a:lnTo>
                    <a:pt x="257" y="86"/>
                  </a:lnTo>
                  <a:lnTo>
                    <a:pt x="243" y="91"/>
                  </a:lnTo>
                  <a:lnTo>
                    <a:pt x="178" y="78"/>
                  </a:lnTo>
                  <a:lnTo>
                    <a:pt x="53" y="83"/>
                  </a:lnTo>
                  <a:lnTo>
                    <a:pt x="18" y="81"/>
                  </a:lnTo>
                  <a:lnTo>
                    <a:pt x="0" y="41"/>
                  </a:lnTo>
                  <a:lnTo>
                    <a:pt x="52" y="57"/>
                  </a:lnTo>
                  <a:lnTo>
                    <a:pt x="58" y="23"/>
                  </a:lnTo>
                  <a:lnTo>
                    <a:pt x="154" y="42"/>
                  </a:lnTo>
                  <a:lnTo>
                    <a:pt x="235" y="0"/>
                  </a:lnTo>
                  <a:lnTo>
                    <a:pt x="238" y="4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75" name="Freeform 113">
              <a:extLst>
                <a:ext uri="{FF2B5EF4-FFF2-40B4-BE49-F238E27FC236}">
                  <a16:creationId xmlns:a16="http://schemas.microsoft.com/office/drawing/2014/main" id="{223A35E3-55B2-4BB9-BEF6-44CE79E2125F}"/>
                </a:ext>
              </a:extLst>
            </p:cNvPr>
            <p:cNvSpPr>
              <a:spLocks/>
            </p:cNvSpPr>
            <p:nvPr/>
          </p:nvSpPr>
          <p:spPr bwMode="auto">
            <a:xfrm>
              <a:off x="4456" y="2857"/>
              <a:ext cx="344" cy="322"/>
            </a:xfrm>
            <a:custGeom>
              <a:avLst/>
              <a:gdLst>
                <a:gd name="T0" fmla="*/ 18 w 688"/>
                <a:gd name="T1" fmla="*/ 310 h 644"/>
                <a:gd name="T2" fmla="*/ 56 w 688"/>
                <a:gd name="T3" fmla="*/ 282 h 644"/>
                <a:gd name="T4" fmla="*/ 83 w 688"/>
                <a:gd name="T5" fmla="*/ 266 h 644"/>
                <a:gd name="T6" fmla="*/ 111 w 688"/>
                <a:gd name="T7" fmla="*/ 256 h 644"/>
                <a:gd name="T8" fmla="*/ 92 w 688"/>
                <a:gd name="T9" fmla="*/ 257 h 644"/>
                <a:gd name="T10" fmla="*/ 122 w 688"/>
                <a:gd name="T11" fmla="*/ 229 h 644"/>
                <a:gd name="T12" fmla="*/ 187 w 688"/>
                <a:gd name="T13" fmla="*/ 142 h 644"/>
                <a:gd name="T14" fmla="*/ 183 w 688"/>
                <a:gd name="T15" fmla="*/ 193 h 644"/>
                <a:gd name="T16" fmla="*/ 213 w 688"/>
                <a:gd name="T17" fmla="*/ 107 h 644"/>
                <a:gd name="T18" fmla="*/ 260 w 688"/>
                <a:gd name="T19" fmla="*/ 54 h 644"/>
                <a:gd name="T20" fmla="*/ 293 w 688"/>
                <a:gd name="T21" fmla="*/ 19 h 644"/>
                <a:gd name="T22" fmla="*/ 326 w 688"/>
                <a:gd name="T23" fmla="*/ 4 h 644"/>
                <a:gd name="T24" fmla="*/ 344 w 688"/>
                <a:gd name="T25" fmla="*/ 0 h 644"/>
                <a:gd name="T26" fmla="*/ 309 w 688"/>
                <a:gd name="T27" fmla="*/ 4 h 644"/>
                <a:gd name="T28" fmla="*/ 255 w 688"/>
                <a:gd name="T29" fmla="*/ 39 h 644"/>
                <a:gd name="T30" fmla="*/ 220 w 688"/>
                <a:gd name="T31" fmla="*/ 88 h 644"/>
                <a:gd name="T32" fmla="*/ 129 w 688"/>
                <a:gd name="T33" fmla="*/ 202 h 644"/>
                <a:gd name="T34" fmla="*/ 92 w 688"/>
                <a:gd name="T35" fmla="*/ 238 h 644"/>
                <a:gd name="T36" fmla="*/ 40 w 688"/>
                <a:gd name="T37" fmla="*/ 280 h 644"/>
                <a:gd name="T38" fmla="*/ 0 w 688"/>
                <a:gd name="T39" fmla="*/ 322 h 644"/>
                <a:gd name="T40" fmla="*/ 18 w 688"/>
                <a:gd name="T41" fmla="*/ 310 h 644"/>
                <a:gd name="T42" fmla="*/ 18 w 688"/>
                <a:gd name="T43" fmla="*/ 310 h 64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688"/>
                <a:gd name="T67" fmla="*/ 0 h 644"/>
                <a:gd name="T68" fmla="*/ 688 w 688"/>
                <a:gd name="T69" fmla="*/ 644 h 644"/>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688" h="644">
                  <a:moveTo>
                    <a:pt x="36" y="619"/>
                  </a:moveTo>
                  <a:lnTo>
                    <a:pt x="112" y="563"/>
                  </a:lnTo>
                  <a:lnTo>
                    <a:pt x="166" y="532"/>
                  </a:lnTo>
                  <a:lnTo>
                    <a:pt x="222" y="511"/>
                  </a:lnTo>
                  <a:lnTo>
                    <a:pt x="183" y="513"/>
                  </a:lnTo>
                  <a:lnTo>
                    <a:pt x="243" y="458"/>
                  </a:lnTo>
                  <a:lnTo>
                    <a:pt x="374" y="284"/>
                  </a:lnTo>
                  <a:lnTo>
                    <a:pt x="366" y="386"/>
                  </a:lnTo>
                  <a:lnTo>
                    <a:pt x="426" y="213"/>
                  </a:lnTo>
                  <a:lnTo>
                    <a:pt x="520" y="107"/>
                  </a:lnTo>
                  <a:lnTo>
                    <a:pt x="586" y="37"/>
                  </a:lnTo>
                  <a:lnTo>
                    <a:pt x="651" y="8"/>
                  </a:lnTo>
                  <a:lnTo>
                    <a:pt x="688" y="0"/>
                  </a:lnTo>
                  <a:lnTo>
                    <a:pt x="617" y="8"/>
                  </a:lnTo>
                  <a:lnTo>
                    <a:pt x="509" y="77"/>
                  </a:lnTo>
                  <a:lnTo>
                    <a:pt x="439" y="176"/>
                  </a:lnTo>
                  <a:lnTo>
                    <a:pt x="258" y="404"/>
                  </a:lnTo>
                  <a:lnTo>
                    <a:pt x="183" y="475"/>
                  </a:lnTo>
                  <a:lnTo>
                    <a:pt x="80" y="559"/>
                  </a:lnTo>
                  <a:lnTo>
                    <a:pt x="0" y="644"/>
                  </a:lnTo>
                  <a:lnTo>
                    <a:pt x="36" y="6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76" name="Freeform 114">
              <a:extLst>
                <a:ext uri="{FF2B5EF4-FFF2-40B4-BE49-F238E27FC236}">
                  <a16:creationId xmlns:a16="http://schemas.microsoft.com/office/drawing/2014/main" id="{D4B721AF-10A4-4FE3-BA22-C26F10133743}"/>
                </a:ext>
              </a:extLst>
            </p:cNvPr>
            <p:cNvSpPr>
              <a:spLocks/>
            </p:cNvSpPr>
            <p:nvPr/>
          </p:nvSpPr>
          <p:spPr bwMode="auto">
            <a:xfrm>
              <a:off x="4827" y="2741"/>
              <a:ext cx="55" cy="99"/>
            </a:xfrm>
            <a:custGeom>
              <a:avLst/>
              <a:gdLst>
                <a:gd name="T0" fmla="*/ 9 w 110"/>
                <a:gd name="T1" fmla="*/ 99 h 197"/>
                <a:gd name="T2" fmla="*/ 23 w 110"/>
                <a:gd name="T3" fmla="*/ 85 h 197"/>
                <a:gd name="T4" fmla="*/ 32 w 110"/>
                <a:gd name="T5" fmla="*/ 67 h 197"/>
                <a:gd name="T6" fmla="*/ 35 w 110"/>
                <a:gd name="T7" fmla="*/ 49 h 197"/>
                <a:gd name="T8" fmla="*/ 36 w 110"/>
                <a:gd name="T9" fmla="*/ 24 h 197"/>
                <a:gd name="T10" fmla="*/ 35 w 110"/>
                <a:gd name="T11" fmla="*/ 19 h 197"/>
                <a:gd name="T12" fmla="*/ 53 w 110"/>
                <a:gd name="T13" fmla="*/ 12 h 197"/>
                <a:gd name="T14" fmla="*/ 55 w 110"/>
                <a:gd name="T15" fmla="*/ 0 h 197"/>
                <a:gd name="T16" fmla="*/ 51 w 110"/>
                <a:gd name="T17" fmla="*/ 9 h 197"/>
                <a:gd name="T18" fmla="*/ 47 w 110"/>
                <a:gd name="T19" fmla="*/ 12 h 197"/>
                <a:gd name="T20" fmla="*/ 41 w 110"/>
                <a:gd name="T21" fmla="*/ 12 h 197"/>
                <a:gd name="T22" fmla="*/ 42 w 110"/>
                <a:gd name="T23" fmla="*/ 4 h 197"/>
                <a:gd name="T24" fmla="*/ 36 w 110"/>
                <a:gd name="T25" fmla="*/ 11 h 197"/>
                <a:gd name="T26" fmla="*/ 31 w 110"/>
                <a:gd name="T27" fmla="*/ 19 h 197"/>
                <a:gd name="T28" fmla="*/ 30 w 110"/>
                <a:gd name="T29" fmla="*/ 36 h 197"/>
                <a:gd name="T30" fmla="*/ 28 w 110"/>
                <a:gd name="T31" fmla="*/ 57 h 197"/>
                <a:gd name="T32" fmla="*/ 22 w 110"/>
                <a:gd name="T33" fmla="*/ 72 h 197"/>
                <a:gd name="T34" fmla="*/ 15 w 110"/>
                <a:gd name="T35" fmla="*/ 78 h 197"/>
                <a:gd name="T36" fmla="*/ 11 w 110"/>
                <a:gd name="T37" fmla="*/ 78 h 197"/>
                <a:gd name="T38" fmla="*/ 7 w 110"/>
                <a:gd name="T39" fmla="*/ 68 h 197"/>
                <a:gd name="T40" fmla="*/ 5 w 110"/>
                <a:gd name="T41" fmla="*/ 61 h 197"/>
                <a:gd name="T42" fmla="*/ 6 w 110"/>
                <a:gd name="T43" fmla="*/ 43 h 197"/>
                <a:gd name="T44" fmla="*/ 2 w 110"/>
                <a:gd name="T45" fmla="*/ 56 h 197"/>
                <a:gd name="T46" fmla="*/ 1 w 110"/>
                <a:gd name="T47" fmla="*/ 65 h 197"/>
                <a:gd name="T48" fmla="*/ 0 w 110"/>
                <a:gd name="T49" fmla="*/ 73 h 197"/>
                <a:gd name="T50" fmla="*/ 2 w 110"/>
                <a:gd name="T51" fmla="*/ 83 h 197"/>
                <a:gd name="T52" fmla="*/ 3 w 110"/>
                <a:gd name="T53" fmla="*/ 95 h 197"/>
                <a:gd name="T54" fmla="*/ 9 w 110"/>
                <a:gd name="T55" fmla="*/ 99 h 197"/>
                <a:gd name="T56" fmla="*/ 9 w 110"/>
                <a:gd name="T57" fmla="*/ 99 h 19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0"/>
                <a:gd name="T88" fmla="*/ 0 h 197"/>
                <a:gd name="T89" fmla="*/ 110 w 110"/>
                <a:gd name="T90" fmla="*/ 197 h 197"/>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0" h="197">
                  <a:moveTo>
                    <a:pt x="17" y="197"/>
                  </a:moveTo>
                  <a:lnTo>
                    <a:pt x="45" y="169"/>
                  </a:lnTo>
                  <a:lnTo>
                    <a:pt x="64" y="134"/>
                  </a:lnTo>
                  <a:lnTo>
                    <a:pt x="69" y="97"/>
                  </a:lnTo>
                  <a:lnTo>
                    <a:pt x="72" y="48"/>
                  </a:lnTo>
                  <a:lnTo>
                    <a:pt x="69" y="38"/>
                  </a:lnTo>
                  <a:lnTo>
                    <a:pt x="105" y="24"/>
                  </a:lnTo>
                  <a:lnTo>
                    <a:pt x="110" y="0"/>
                  </a:lnTo>
                  <a:lnTo>
                    <a:pt x="102" y="17"/>
                  </a:lnTo>
                  <a:lnTo>
                    <a:pt x="93" y="24"/>
                  </a:lnTo>
                  <a:lnTo>
                    <a:pt x="81" y="24"/>
                  </a:lnTo>
                  <a:lnTo>
                    <a:pt x="84" y="8"/>
                  </a:lnTo>
                  <a:lnTo>
                    <a:pt x="71" y="22"/>
                  </a:lnTo>
                  <a:lnTo>
                    <a:pt x="61" y="38"/>
                  </a:lnTo>
                  <a:lnTo>
                    <a:pt x="59" y="72"/>
                  </a:lnTo>
                  <a:lnTo>
                    <a:pt x="55" y="113"/>
                  </a:lnTo>
                  <a:lnTo>
                    <a:pt x="43" y="144"/>
                  </a:lnTo>
                  <a:lnTo>
                    <a:pt x="30" y="156"/>
                  </a:lnTo>
                  <a:lnTo>
                    <a:pt x="21" y="155"/>
                  </a:lnTo>
                  <a:lnTo>
                    <a:pt x="14" y="135"/>
                  </a:lnTo>
                  <a:lnTo>
                    <a:pt x="9" y="121"/>
                  </a:lnTo>
                  <a:lnTo>
                    <a:pt x="11" y="85"/>
                  </a:lnTo>
                  <a:lnTo>
                    <a:pt x="3" y="111"/>
                  </a:lnTo>
                  <a:lnTo>
                    <a:pt x="1" y="129"/>
                  </a:lnTo>
                  <a:lnTo>
                    <a:pt x="0" y="145"/>
                  </a:lnTo>
                  <a:lnTo>
                    <a:pt x="3" y="166"/>
                  </a:lnTo>
                  <a:lnTo>
                    <a:pt x="6" y="190"/>
                  </a:lnTo>
                  <a:lnTo>
                    <a:pt x="17" y="1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77" name="Freeform 115">
              <a:extLst>
                <a:ext uri="{FF2B5EF4-FFF2-40B4-BE49-F238E27FC236}">
                  <a16:creationId xmlns:a16="http://schemas.microsoft.com/office/drawing/2014/main" id="{290FAC93-6AC3-4C3A-87CC-FA32A8DAB8C7}"/>
                </a:ext>
              </a:extLst>
            </p:cNvPr>
            <p:cNvSpPr>
              <a:spLocks/>
            </p:cNvSpPr>
            <p:nvPr/>
          </p:nvSpPr>
          <p:spPr bwMode="auto">
            <a:xfrm>
              <a:off x="4777" y="2794"/>
              <a:ext cx="54" cy="48"/>
            </a:xfrm>
            <a:custGeom>
              <a:avLst/>
              <a:gdLst>
                <a:gd name="T0" fmla="*/ 48 w 109"/>
                <a:gd name="T1" fmla="*/ 38 h 95"/>
                <a:gd name="T2" fmla="*/ 41 w 109"/>
                <a:gd name="T3" fmla="*/ 45 h 95"/>
                <a:gd name="T4" fmla="*/ 31 w 109"/>
                <a:gd name="T5" fmla="*/ 47 h 95"/>
                <a:gd name="T6" fmla="*/ 19 w 109"/>
                <a:gd name="T7" fmla="*/ 46 h 95"/>
                <a:gd name="T8" fmla="*/ 15 w 109"/>
                <a:gd name="T9" fmla="*/ 45 h 95"/>
                <a:gd name="T10" fmla="*/ 27 w 109"/>
                <a:gd name="T11" fmla="*/ 45 h 95"/>
                <a:gd name="T12" fmla="*/ 35 w 109"/>
                <a:gd name="T13" fmla="*/ 41 h 95"/>
                <a:gd name="T14" fmla="*/ 38 w 109"/>
                <a:gd name="T15" fmla="*/ 38 h 95"/>
                <a:gd name="T16" fmla="*/ 26 w 109"/>
                <a:gd name="T17" fmla="*/ 39 h 95"/>
                <a:gd name="T18" fmla="*/ 16 w 109"/>
                <a:gd name="T19" fmla="*/ 39 h 95"/>
                <a:gd name="T20" fmla="*/ 5 w 109"/>
                <a:gd name="T21" fmla="*/ 43 h 95"/>
                <a:gd name="T22" fmla="*/ 0 w 109"/>
                <a:gd name="T23" fmla="*/ 48 h 95"/>
                <a:gd name="T24" fmla="*/ 6 w 109"/>
                <a:gd name="T25" fmla="*/ 39 h 95"/>
                <a:gd name="T26" fmla="*/ 12 w 109"/>
                <a:gd name="T27" fmla="*/ 36 h 95"/>
                <a:gd name="T28" fmla="*/ 25 w 109"/>
                <a:gd name="T29" fmla="*/ 33 h 95"/>
                <a:gd name="T30" fmla="*/ 23 w 109"/>
                <a:gd name="T31" fmla="*/ 30 h 95"/>
                <a:gd name="T32" fmla="*/ 13 w 109"/>
                <a:gd name="T33" fmla="*/ 23 h 95"/>
                <a:gd name="T34" fmla="*/ 13 w 109"/>
                <a:gd name="T35" fmla="*/ 17 h 95"/>
                <a:gd name="T36" fmla="*/ 14 w 109"/>
                <a:gd name="T37" fmla="*/ 7 h 95"/>
                <a:gd name="T38" fmla="*/ 14 w 109"/>
                <a:gd name="T39" fmla="*/ 20 h 95"/>
                <a:gd name="T40" fmla="*/ 19 w 109"/>
                <a:gd name="T41" fmla="*/ 24 h 95"/>
                <a:gd name="T42" fmla="*/ 25 w 109"/>
                <a:gd name="T43" fmla="*/ 26 h 95"/>
                <a:gd name="T44" fmla="*/ 31 w 109"/>
                <a:gd name="T45" fmla="*/ 28 h 95"/>
                <a:gd name="T46" fmla="*/ 35 w 109"/>
                <a:gd name="T47" fmla="*/ 27 h 95"/>
                <a:gd name="T48" fmla="*/ 23 w 109"/>
                <a:gd name="T49" fmla="*/ 15 h 95"/>
                <a:gd name="T50" fmla="*/ 32 w 109"/>
                <a:gd name="T51" fmla="*/ 20 h 95"/>
                <a:gd name="T52" fmla="*/ 38 w 109"/>
                <a:gd name="T53" fmla="*/ 20 h 95"/>
                <a:gd name="T54" fmla="*/ 28 w 109"/>
                <a:gd name="T55" fmla="*/ 12 h 95"/>
                <a:gd name="T56" fmla="*/ 42 w 109"/>
                <a:gd name="T57" fmla="*/ 14 h 95"/>
                <a:gd name="T58" fmla="*/ 41 w 109"/>
                <a:gd name="T59" fmla="*/ 7 h 95"/>
                <a:gd name="T60" fmla="*/ 46 w 109"/>
                <a:gd name="T61" fmla="*/ 7 h 95"/>
                <a:gd name="T62" fmla="*/ 51 w 109"/>
                <a:gd name="T63" fmla="*/ 2 h 95"/>
                <a:gd name="T64" fmla="*/ 54 w 109"/>
                <a:gd name="T65" fmla="*/ 0 h 95"/>
                <a:gd name="T66" fmla="*/ 53 w 109"/>
                <a:gd name="T67" fmla="*/ 15 h 95"/>
                <a:gd name="T68" fmla="*/ 42 w 109"/>
                <a:gd name="T69" fmla="*/ 18 h 95"/>
                <a:gd name="T70" fmla="*/ 47 w 109"/>
                <a:gd name="T71" fmla="*/ 20 h 95"/>
                <a:gd name="T72" fmla="*/ 41 w 109"/>
                <a:gd name="T73" fmla="*/ 26 h 95"/>
                <a:gd name="T74" fmla="*/ 36 w 109"/>
                <a:gd name="T75" fmla="*/ 31 h 95"/>
                <a:gd name="T76" fmla="*/ 47 w 109"/>
                <a:gd name="T77" fmla="*/ 27 h 95"/>
                <a:gd name="T78" fmla="*/ 53 w 109"/>
                <a:gd name="T79" fmla="*/ 23 h 95"/>
                <a:gd name="T80" fmla="*/ 53 w 109"/>
                <a:gd name="T81" fmla="*/ 30 h 95"/>
                <a:gd name="T82" fmla="*/ 48 w 109"/>
                <a:gd name="T83" fmla="*/ 34 h 95"/>
                <a:gd name="T84" fmla="*/ 41 w 109"/>
                <a:gd name="T85" fmla="*/ 36 h 95"/>
                <a:gd name="T86" fmla="*/ 52 w 109"/>
                <a:gd name="T87" fmla="*/ 37 h 95"/>
                <a:gd name="T88" fmla="*/ 48 w 109"/>
                <a:gd name="T89" fmla="*/ 38 h 95"/>
                <a:gd name="T90" fmla="*/ 48 w 109"/>
                <a:gd name="T91" fmla="*/ 38 h 9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09"/>
                <a:gd name="T139" fmla="*/ 0 h 95"/>
                <a:gd name="T140" fmla="*/ 109 w 109"/>
                <a:gd name="T141" fmla="*/ 95 h 95"/>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09" h="95">
                  <a:moveTo>
                    <a:pt x="97" y="76"/>
                  </a:moveTo>
                  <a:lnTo>
                    <a:pt x="83" y="90"/>
                  </a:lnTo>
                  <a:lnTo>
                    <a:pt x="62" y="94"/>
                  </a:lnTo>
                  <a:lnTo>
                    <a:pt x="39" y="92"/>
                  </a:lnTo>
                  <a:lnTo>
                    <a:pt x="31" y="89"/>
                  </a:lnTo>
                  <a:lnTo>
                    <a:pt x="55" y="89"/>
                  </a:lnTo>
                  <a:lnTo>
                    <a:pt x="71" y="82"/>
                  </a:lnTo>
                  <a:lnTo>
                    <a:pt x="76" y="76"/>
                  </a:lnTo>
                  <a:lnTo>
                    <a:pt x="52" y="77"/>
                  </a:lnTo>
                  <a:lnTo>
                    <a:pt x="33" y="77"/>
                  </a:lnTo>
                  <a:lnTo>
                    <a:pt x="10" y="85"/>
                  </a:lnTo>
                  <a:lnTo>
                    <a:pt x="0" y="95"/>
                  </a:lnTo>
                  <a:lnTo>
                    <a:pt x="12" y="77"/>
                  </a:lnTo>
                  <a:lnTo>
                    <a:pt x="25" y="71"/>
                  </a:lnTo>
                  <a:lnTo>
                    <a:pt x="50" y="66"/>
                  </a:lnTo>
                  <a:lnTo>
                    <a:pt x="46" y="60"/>
                  </a:lnTo>
                  <a:lnTo>
                    <a:pt x="26" y="45"/>
                  </a:lnTo>
                  <a:lnTo>
                    <a:pt x="26" y="34"/>
                  </a:lnTo>
                  <a:lnTo>
                    <a:pt x="28" y="13"/>
                  </a:lnTo>
                  <a:lnTo>
                    <a:pt x="29" y="40"/>
                  </a:lnTo>
                  <a:lnTo>
                    <a:pt x="38" y="47"/>
                  </a:lnTo>
                  <a:lnTo>
                    <a:pt x="50" y="51"/>
                  </a:lnTo>
                  <a:lnTo>
                    <a:pt x="62" y="55"/>
                  </a:lnTo>
                  <a:lnTo>
                    <a:pt x="70" y="53"/>
                  </a:lnTo>
                  <a:lnTo>
                    <a:pt x="47" y="30"/>
                  </a:lnTo>
                  <a:lnTo>
                    <a:pt x="65" y="39"/>
                  </a:lnTo>
                  <a:lnTo>
                    <a:pt x="76" y="39"/>
                  </a:lnTo>
                  <a:lnTo>
                    <a:pt x="57" y="24"/>
                  </a:lnTo>
                  <a:lnTo>
                    <a:pt x="84" y="27"/>
                  </a:lnTo>
                  <a:lnTo>
                    <a:pt x="83" y="14"/>
                  </a:lnTo>
                  <a:lnTo>
                    <a:pt x="93" y="14"/>
                  </a:lnTo>
                  <a:lnTo>
                    <a:pt x="102" y="3"/>
                  </a:lnTo>
                  <a:lnTo>
                    <a:pt x="109" y="0"/>
                  </a:lnTo>
                  <a:lnTo>
                    <a:pt x="107" y="29"/>
                  </a:lnTo>
                  <a:lnTo>
                    <a:pt x="84" y="35"/>
                  </a:lnTo>
                  <a:lnTo>
                    <a:pt x="94" y="39"/>
                  </a:lnTo>
                  <a:lnTo>
                    <a:pt x="83" y="51"/>
                  </a:lnTo>
                  <a:lnTo>
                    <a:pt x="73" y="61"/>
                  </a:lnTo>
                  <a:lnTo>
                    <a:pt x="94" y="53"/>
                  </a:lnTo>
                  <a:lnTo>
                    <a:pt x="107" y="45"/>
                  </a:lnTo>
                  <a:lnTo>
                    <a:pt x="107" y="60"/>
                  </a:lnTo>
                  <a:lnTo>
                    <a:pt x="97" y="68"/>
                  </a:lnTo>
                  <a:lnTo>
                    <a:pt x="83" y="71"/>
                  </a:lnTo>
                  <a:lnTo>
                    <a:pt x="105" y="74"/>
                  </a:lnTo>
                  <a:lnTo>
                    <a:pt x="97" y="7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78" name="Freeform 116">
              <a:extLst>
                <a:ext uri="{FF2B5EF4-FFF2-40B4-BE49-F238E27FC236}">
                  <a16:creationId xmlns:a16="http://schemas.microsoft.com/office/drawing/2014/main" id="{2C6890E7-CA9D-47F2-B16A-C48742D3C382}"/>
                </a:ext>
              </a:extLst>
            </p:cNvPr>
            <p:cNvSpPr>
              <a:spLocks/>
            </p:cNvSpPr>
            <p:nvPr/>
          </p:nvSpPr>
          <p:spPr bwMode="auto">
            <a:xfrm>
              <a:off x="4829" y="2654"/>
              <a:ext cx="206" cy="170"/>
            </a:xfrm>
            <a:custGeom>
              <a:avLst/>
              <a:gdLst>
                <a:gd name="T0" fmla="*/ 0 w 411"/>
                <a:gd name="T1" fmla="*/ 134 h 340"/>
                <a:gd name="T2" fmla="*/ 17 w 411"/>
                <a:gd name="T3" fmla="*/ 102 h 340"/>
                <a:gd name="T4" fmla="*/ 22 w 411"/>
                <a:gd name="T5" fmla="*/ 77 h 340"/>
                <a:gd name="T6" fmla="*/ 34 w 411"/>
                <a:gd name="T7" fmla="*/ 45 h 340"/>
                <a:gd name="T8" fmla="*/ 54 w 411"/>
                <a:gd name="T9" fmla="*/ 20 h 340"/>
                <a:gd name="T10" fmla="*/ 81 w 411"/>
                <a:gd name="T11" fmla="*/ 4 h 340"/>
                <a:gd name="T12" fmla="*/ 123 w 411"/>
                <a:gd name="T13" fmla="*/ 0 h 340"/>
                <a:gd name="T14" fmla="*/ 166 w 411"/>
                <a:gd name="T15" fmla="*/ 12 h 340"/>
                <a:gd name="T16" fmla="*/ 194 w 411"/>
                <a:gd name="T17" fmla="*/ 37 h 340"/>
                <a:gd name="T18" fmla="*/ 206 w 411"/>
                <a:gd name="T19" fmla="*/ 94 h 340"/>
                <a:gd name="T20" fmla="*/ 201 w 411"/>
                <a:gd name="T21" fmla="*/ 126 h 340"/>
                <a:gd name="T22" fmla="*/ 199 w 411"/>
                <a:gd name="T23" fmla="*/ 152 h 340"/>
                <a:gd name="T24" fmla="*/ 201 w 411"/>
                <a:gd name="T25" fmla="*/ 147 h 340"/>
                <a:gd name="T26" fmla="*/ 187 w 411"/>
                <a:gd name="T27" fmla="*/ 122 h 340"/>
                <a:gd name="T28" fmla="*/ 144 w 411"/>
                <a:gd name="T29" fmla="*/ 109 h 340"/>
                <a:gd name="T30" fmla="*/ 109 w 411"/>
                <a:gd name="T31" fmla="*/ 107 h 340"/>
                <a:gd name="T32" fmla="*/ 77 w 411"/>
                <a:gd name="T33" fmla="*/ 105 h 340"/>
                <a:gd name="T34" fmla="*/ 59 w 411"/>
                <a:gd name="T35" fmla="*/ 93 h 340"/>
                <a:gd name="T36" fmla="*/ 104 w 411"/>
                <a:gd name="T37" fmla="*/ 99 h 340"/>
                <a:gd name="T38" fmla="*/ 156 w 411"/>
                <a:gd name="T39" fmla="*/ 99 h 340"/>
                <a:gd name="T40" fmla="*/ 162 w 411"/>
                <a:gd name="T41" fmla="*/ 90 h 340"/>
                <a:gd name="T42" fmla="*/ 170 w 411"/>
                <a:gd name="T43" fmla="*/ 69 h 340"/>
                <a:gd name="T44" fmla="*/ 183 w 411"/>
                <a:gd name="T45" fmla="*/ 61 h 340"/>
                <a:gd name="T46" fmla="*/ 172 w 411"/>
                <a:gd name="T47" fmla="*/ 51 h 340"/>
                <a:gd name="T48" fmla="*/ 166 w 411"/>
                <a:gd name="T49" fmla="*/ 33 h 340"/>
                <a:gd name="T50" fmla="*/ 170 w 411"/>
                <a:gd name="T51" fmla="*/ 20 h 340"/>
                <a:gd name="T52" fmla="*/ 187 w 411"/>
                <a:gd name="T53" fmla="*/ 42 h 340"/>
                <a:gd name="T54" fmla="*/ 191 w 411"/>
                <a:gd name="T55" fmla="*/ 41 h 340"/>
                <a:gd name="T56" fmla="*/ 169 w 411"/>
                <a:gd name="T57" fmla="*/ 16 h 340"/>
                <a:gd name="T58" fmla="*/ 146 w 411"/>
                <a:gd name="T59" fmla="*/ 8 h 340"/>
                <a:gd name="T60" fmla="*/ 111 w 411"/>
                <a:gd name="T61" fmla="*/ 4 h 340"/>
                <a:gd name="T62" fmla="*/ 85 w 411"/>
                <a:gd name="T63" fmla="*/ 7 h 340"/>
                <a:gd name="T64" fmla="*/ 64 w 411"/>
                <a:gd name="T65" fmla="*/ 17 h 340"/>
                <a:gd name="T66" fmla="*/ 50 w 411"/>
                <a:gd name="T67" fmla="*/ 29 h 340"/>
                <a:gd name="T68" fmla="*/ 79 w 411"/>
                <a:gd name="T69" fmla="*/ 15 h 340"/>
                <a:gd name="T70" fmla="*/ 105 w 411"/>
                <a:gd name="T71" fmla="*/ 10 h 340"/>
                <a:gd name="T72" fmla="*/ 134 w 411"/>
                <a:gd name="T73" fmla="*/ 12 h 340"/>
                <a:gd name="T74" fmla="*/ 98 w 411"/>
                <a:gd name="T75" fmla="*/ 16 h 340"/>
                <a:gd name="T76" fmla="*/ 102 w 411"/>
                <a:gd name="T77" fmla="*/ 23 h 340"/>
                <a:gd name="T78" fmla="*/ 128 w 411"/>
                <a:gd name="T79" fmla="*/ 31 h 340"/>
                <a:gd name="T80" fmla="*/ 137 w 411"/>
                <a:gd name="T81" fmla="*/ 45 h 340"/>
                <a:gd name="T82" fmla="*/ 135 w 411"/>
                <a:gd name="T83" fmla="*/ 74 h 340"/>
                <a:gd name="T84" fmla="*/ 119 w 411"/>
                <a:gd name="T85" fmla="*/ 92 h 340"/>
                <a:gd name="T86" fmla="*/ 83 w 411"/>
                <a:gd name="T87" fmla="*/ 95 h 340"/>
                <a:gd name="T88" fmla="*/ 52 w 411"/>
                <a:gd name="T89" fmla="*/ 97 h 340"/>
                <a:gd name="T90" fmla="*/ 47 w 411"/>
                <a:gd name="T91" fmla="*/ 90 h 340"/>
                <a:gd name="T92" fmla="*/ 39 w 411"/>
                <a:gd name="T93" fmla="*/ 93 h 340"/>
                <a:gd name="T94" fmla="*/ 28 w 411"/>
                <a:gd name="T95" fmla="*/ 100 h 340"/>
                <a:gd name="T96" fmla="*/ 12 w 411"/>
                <a:gd name="T97" fmla="*/ 130 h 340"/>
                <a:gd name="T98" fmla="*/ 15 w 411"/>
                <a:gd name="T99" fmla="*/ 170 h 340"/>
                <a:gd name="T100" fmla="*/ 6 w 411"/>
                <a:gd name="T101" fmla="*/ 163 h 34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411"/>
                <a:gd name="T154" fmla="*/ 0 h 340"/>
                <a:gd name="T155" fmla="*/ 411 w 411"/>
                <a:gd name="T156" fmla="*/ 340 h 34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411" h="340">
                  <a:moveTo>
                    <a:pt x="12" y="325"/>
                  </a:moveTo>
                  <a:lnTo>
                    <a:pt x="0" y="267"/>
                  </a:lnTo>
                  <a:lnTo>
                    <a:pt x="0" y="246"/>
                  </a:lnTo>
                  <a:lnTo>
                    <a:pt x="34" y="204"/>
                  </a:lnTo>
                  <a:lnTo>
                    <a:pt x="41" y="191"/>
                  </a:lnTo>
                  <a:lnTo>
                    <a:pt x="43" y="154"/>
                  </a:lnTo>
                  <a:lnTo>
                    <a:pt x="51" y="120"/>
                  </a:lnTo>
                  <a:lnTo>
                    <a:pt x="67" y="89"/>
                  </a:lnTo>
                  <a:lnTo>
                    <a:pt x="83" y="61"/>
                  </a:lnTo>
                  <a:lnTo>
                    <a:pt x="107" y="39"/>
                  </a:lnTo>
                  <a:lnTo>
                    <a:pt x="127" y="24"/>
                  </a:lnTo>
                  <a:lnTo>
                    <a:pt x="161" y="8"/>
                  </a:lnTo>
                  <a:lnTo>
                    <a:pt x="208" y="0"/>
                  </a:lnTo>
                  <a:lnTo>
                    <a:pt x="246" y="0"/>
                  </a:lnTo>
                  <a:lnTo>
                    <a:pt x="284" y="3"/>
                  </a:lnTo>
                  <a:lnTo>
                    <a:pt x="332" y="23"/>
                  </a:lnTo>
                  <a:lnTo>
                    <a:pt x="365" y="44"/>
                  </a:lnTo>
                  <a:lnTo>
                    <a:pt x="387" y="73"/>
                  </a:lnTo>
                  <a:lnTo>
                    <a:pt x="410" y="131"/>
                  </a:lnTo>
                  <a:lnTo>
                    <a:pt x="411" y="188"/>
                  </a:lnTo>
                  <a:lnTo>
                    <a:pt x="405" y="228"/>
                  </a:lnTo>
                  <a:lnTo>
                    <a:pt x="402" y="252"/>
                  </a:lnTo>
                  <a:lnTo>
                    <a:pt x="411" y="299"/>
                  </a:lnTo>
                  <a:lnTo>
                    <a:pt x="397" y="304"/>
                  </a:lnTo>
                  <a:lnTo>
                    <a:pt x="369" y="294"/>
                  </a:lnTo>
                  <a:lnTo>
                    <a:pt x="402" y="294"/>
                  </a:lnTo>
                  <a:lnTo>
                    <a:pt x="373" y="259"/>
                  </a:lnTo>
                  <a:lnTo>
                    <a:pt x="374" y="243"/>
                  </a:lnTo>
                  <a:lnTo>
                    <a:pt x="318" y="223"/>
                  </a:lnTo>
                  <a:lnTo>
                    <a:pt x="287" y="217"/>
                  </a:lnTo>
                  <a:lnTo>
                    <a:pt x="242" y="213"/>
                  </a:lnTo>
                  <a:lnTo>
                    <a:pt x="217" y="213"/>
                  </a:lnTo>
                  <a:lnTo>
                    <a:pt x="178" y="210"/>
                  </a:lnTo>
                  <a:lnTo>
                    <a:pt x="153" y="209"/>
                  </a:lnTo>
                  <a:lnTo>
                    <a:pt x="123" y="191"/>
                  </a:lnTo>
                  <a:lnTo>
                    <a:pt x="117" y="186"/>
                  </a:lnTo>
                  <a:lnTo>
                    <a:pt x="153" y="194"/>
                  </a:lnTo>
                  <a:lnTo>
                    <a:pt x="208" y="197"/>
                  </a:lnTo>
                  <a:lnTo>
                    <a:pt x="251" y="197"/>
                  </a:lnTo>
                  <a:lnTo>
                    <a:pt x="311" y="197"/>
                  </a:lnTo>
                  <a:lnTo>
                    <a:pt x="305" y="183"/>
                  </a:lnTo>
                  <a:lnTo>
                    <a:pt x="324" y="179"/>
                  </a:lnTo>
                  <a:lnTo>
                    <a:pt x="334" y="154"/>
                  </a:lnTo>
                  <a:lnTo>
                    <a:pt x="339" y="137"/>
                  </a:lnTo>
                  <a:lnTo>
                    <a:pt x="352" y="128"/>
                  </a:lnTo>
                  <a:lnTo>
                    <a:pt x="366" y="121"/>
                  </a:lnTo>
                  <a:lnTo>
                    <a:pt x="369" y="113"/>
                  </a:lnTo>
                  <a:lnTo>
                    <a:pt x="344" y="102"/>
                  </a:lnTo>
                  <a:lnTo>
                    <a:pt x="339" y="74"/>
                  </a:lnTo>
                  <a:lnTo>
                    <a:pt x="331" y="66"/>
                  </a:lnTo>
                  <a:lnTo>
                    <a:pt x="350" y="66"/>
                  </a:lnTo>
                  <a:lnTo>
                    <a:pt x="339" y="40"/>
                  </a:lnTo>
                  <a:lnTo>
                    <a:pt x="360" y="65"/>
                  </a:lnTo>
                  <a:lnTo>
                    <a:pt x="374" y="84"/>
                  </a:lnTo>
                  <a:lnTo>
                    <a:pt x="387" y="113"/>
                  </a:lnTo>
                  <a:lnTo>
                    <a:pt x="382" y="81"/>
                  </a:lnTo>
                  <a:lnTo>
                    <a:pt x="360" y="48"/>
                  </a:lnTo>
                  <a:lnTo>
                    <a:pt x="337" y="32"/>
                  </a:lnTo>
                  <a:lnTo>
                    <a:pt x="311" y="23"/>
                  </a:lnTo>
                  <a:lnTo>
                    <a:pt x="292" y="16"/>
                  </a:lnTo>
                  <a:lnTo>
                    <a:pt x="250" y="10"/>
                  </a:lnTo>
                  <a:lnTo>
                    <a:pt x="222" y="8"/>
                  </a:lnTo>
                  <a:lnTo>
                    <a:pt x="200" y="10"/>
                  </a:lnTo>
                  <a:lnTo>
                    <a:pt x="170" y="14"/>
                  </a:lnTo>
                  <a:lnTo>
                    <a:pt x="153" y="23"/>
                  </a:lnTo>
                  <a:lnTo>
                    <a:pt x="128" y="34"/>
                  </a:lnTo>
                  <a:lnTo>
                    <a:pt x="111" y="47"/>
                  </a:lnTo>
                  <a:lnTo>
                    <a:pt x="99" y="57"/>
                  </a:lnTo>
                  <a:lnTo>
                    <a:pt x="132" y="42"/>
                  </a:lnTo>
                  <a:lnTo>
                    <a:pt x="157" y="29"/>
                  </a:lnTo>
                  <a:lnTo>
                    <a:pt x="182" y="23"/>
                  </a:lnTo>
                  <a:lnTo>
                    <a:pt x="209" y="19"/>
                  </a:lnTo>
                  <a:lnTo>
                    <a:pt x="240" y="19"/>
                  </a:lnTo>
                  <a:lnTo>
                    <a:pt x="267" y="23"/>
                  </a:lnTo>
                  <a:lnTo>
                    <a:pt x="229" y="27"/>
                  </a:lnTo>
                  <a:lnTo>
                    <a:pt x="196" y="32"/>
                  </a:lnTo>
                  <a:lnTo>
                    <a:pt x="175" y="40"/>
                  </a:lnTo>
                  <a:lnTo>
                    <a:pt x="203" y="45"/>
                  </a:lnTo>
                  <a:lnTo>
                    <a:pt x="229" y="52"/>
                  </a:lnTo>
                  <a:lnTo>
                    <a:pt x="256" y="61"/>
                  </a:lnTo>
                  <a:lnTo>
                    <a:pt x="269" y="76"/>
                  </a:lnTo>
                  <a:lnTo>
                    <a:pt x="274" y="89"/>
                  </a:lnTo>
                  <a:lnTo>
                    <a:pt x="274" y="112"/>
                  </a:lnTo>
                  <a:lnTo>
                    <a:pt x="269" y="147"/>
                  </a:lnTo>
                  <a:lnTo>
                    <a:pt x="261" y="170"/>
                  </a:lnTo>
                  <a:lnTo>
                    <a:pt x="237" y="184"/>
                  </a:lnTo>
                  <a:lnTo>
                    <a:pt x="221" y="189"/>
                  </a:lnTo>
                  <a:lnTo>
                    <a:pt x="166" y="189"/>
                  </a:lnTo>
                  <a:lnTo>
                    <a:pt x="114" y="181"/>
                  </a:lnTo>
                  <a:lnTo>
                    <a:pt x="104" y="194"/>
                  </a:lnTo>
                  <a:lnTo>
                    <a:pt x="101" y="183"/>
                  </a:lnTo>
                  <a:lnTo>
                    <a:pt x="94" y="179"/>
                  </a:lnTo>
                  <a:lnTo>
                    <a:pt x="86" y="179"/>
                  </a:lnTo>
                  <a:lnTo>
                    <a:pt x="78" y="186"/>
                  </a:lnTo>
                  <a:lnTo>
                    <a:pt x="70" y="197"/>
                  </a:lnTo>
                  <a:lnTo>
                    <a:pt x="55" y="200"/>
                  </a:lnTo>
                  <a:lnTo>
                    <a:pt x="36" y="218"/>
                  </a:lnTo>
                  <a:lnTo>
                    <a:pt x="23" y="260"/>
                  </a:lnTo>
                  <a:lnTo>
                    <a:pt x="46" y="312"/>
                  </a:lnTo>
                  <a:lnTo>
                    <a:pt x="30" y="340"/>
                  </a:lnTo>
                  <a:lnTo>
                    <a:pt x="13" y="333"/>
                  </a:lnTo>
                  <a:lnTo>
                    <a:pt x="12" y="3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79" name="Freeform 117">
              <a:extLst>
                <a:ext uri="{FF2B5EF4-FFF2-40B4-BE49-F238E27FC236}">
                  <a16:creationId xmlns:a16="http://schemas.microsoft.com/office/drawing/2014/main" id="{7DA9FDF0-2691-4AC8-9211-C0842458C21F}"/>
                </a:ext>
              </a:extLst>
            </p:cNvPr>
            <p:cNvSpPr>
              <a:spLocks/>
            </p:cNvSpPr>
            <p:nvPr/>
          </p:nvSpPr>
          <p:spPr bwMode="auto">
            <a:xfrm>
              <a:off x="4871" y="2749"/>
              <a:ext cx="163" cy="57"/>
            </a:xfrm>
            <a:custGeom>
              <a:avLst/>
              <a:gdLst>
                <a:gd name="T0" fmla="*/ 0 w 327"/>
                <a:gd name="T1" fmla="*/ 8 h 115"/>
                <a:gd name="T2" fmla="*/ 2 w 327"/>
                <a:gd name="T3" fmla="*/ 14 h 115"/>
                <a:gd name="T4" fmla="*/ 18 w 327"/>
                <a:gd name="T5" fmla="*/ 19 h 115"/>
                <a:gd name="T6" fmla="*/ 52 w 327"/>
                <a:gd name="T7" fmla="*/ 25 h 115"/>
                <a:gd name="T8" fmla="*/ 91 w 327"/>
                <a:gd name="T9" fmla="*/ 38 h 115"/>
                <a:gd name="T10" fmla="*/ 118 w 327"/>
                <a:gd name="T11" fmla="*/ 44 h 115"/>
                <a:gd name="T12" fmla="*/ 135 w 327"/>
                <a:gd name="T13" fmla="*/ 52 h 115"/>
                <a:gd name="T14" fmla="*/ 146 w 327"/>
                <a:gd name="T15" fmla="*/ 56 h 115"/>
                <a:gd name="T16" fmla="*/ 153 w 327"/>
                <a:gd name="T17" fmla="*/ 57 h 115"/>
                <a:gd name="T18" fmla="*/ 163 w 327"/>
                <a:gd name="T19" fmla="*/ 54 h 115"/>
                <a:gd name="T20" fmla="*/ 153 w 327"/>
                <a:gd name="T21" fmla="*/ 53 h 115"/>
                <a:gd name="T22" fmla="*/ 125 w 327"/>
                <a:gd name="T23" fmla="*/ 42 h 115"/>
                <a:gd name="T24" fmla="*/ 100 w 327"/>
                <a:gd name="T25" fmla="*/ 35 h 115"/>
                <a:gd name="T26" fmla="*/ 66 w 327"/>
                <a:gd name="T27" fmla="*/ 24 h 115"/>
                <a:gd name="T28" fmla="*/ 50 w 327"/>
                <a:gd name="T29" fmla="*/ 19 h 115"/>
                <a:gd name="T30" fmla="*/ 29 w 327"/>
                <a:gd name="T31" fmla="*/ 17 h 115"/>
                <a:gd name="T32" fmla="*/ 16 w 327"/>
                <a:gd name="T33" fmla="*/ 14 h 115"/>
                <a:gd name="T34" fmla="*/ 9 w 327"/>
                <a:gd name="T35" fmla="*/ 9 h 115"/>
                <a:gd name="T36" fmla="*/ 26 w 327"/>
                <a:gd name="T37" fmla="*/ 14 h 115"/>
                <a:gd name="T38" fmla="*/ 39 w 327"/>
                <a:gd name="T39" fmla="*/ 14 h 115"/>
                <a:gd name="T40" fmla="*/ 44 w 327"/>
                <a:gd name="T41" fmla="*/ 10 h 115"/>
                <a:gd name="T42" fmla="*/ 22 w 327"/>
                <a:gd name="T43" fmla="*/ 0 h 115"/>
                <a:gd name="T44" fmla="*/ 14 w 327"/>
                <a:gd name="T45" fmla="*/ 5 h 115"/>
                <a:gd name="T46" fmla="*/ 2 w 327"/>
                <a:gd name="T47" fmla="*/ 8 h 115"/>
                <a:gd name="T48" fmla="*/ 0 w 327"/>
                <a:gd name="T49" fmla="*/ 8 h 115"/>
                <a:gd name="T50" fmla="*/ 0 w 327"/>
                <a:gd name="T51" fmla="*/ 8 h 11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7"/>
                <a:gd name="T79" fmla="*/ 0 h 115"/>
                <a:gd name="T80" fmla="*/ 327 w 327"/>
                <a:gd name="T81" fmla="*/ 115 h 11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7" h="115">
                  <a:moveTo>
                    <a:pt x="0" y="16"/>
                  </a:moveTo>
                  <a:lnTo>
                    <a:pt x="5" y="28"/>
                  </a:lnTo>
                  <a:lnTo>
                    <a:pt x="36" y="39"/>
                  </a:lnTo>
                  <a:lnTo>
                    <a:pt x="104" y="50"/>
                  </a:lnTo>
                  <a:lnTo>
                    <a:pt x="183" y="76"/>
                  </a:lnTo>
                  <a:lnTo>
                    <a:pt x="236" y="89"/>
                  </a:lnTo>
                  <a:lnTo>
                    <a:pt x="270" y="104"/>
                  </a:lnTo>
                  <a:lnTo>
                    <a:pt x="293" y="112"/>
                  </a:lnTo>
                  <a:lnTo>
                    <a:pt x="307" y="115"/>
                  </a:lnTo>
                  <a:lnTo>
                    <a:pt x="327" y="109"/>
                  </a:lnTo>
                  <a:lnTo>
                    <a:pt x="307" y="107"/>
                  </a:lnTo>
                  <a:lnTo>
                    <a:pt x="251" y="84"/>
                  </a:lnTo>
                  <a:lnTo>
                    <a:pt x="201" y="70"/>
                  </a:lnTo>
                  <a:lnTo>
                    <a:pt x="133" y="49"/>
                  </a:lnTo>
                  <a:lnTo>
                    <a:pt x="100" y="39"/>
                  </a:lnTo>
                  <a:lnTo>
                    <a:pt x="58" y="34"/>
                  </a:lnTo>
                  <a:lnTo>
                    <a:pt x="32" y="29"/>
                  </a:lnTo>
                  <a:lnTo>
                    <a:pt x="19" y="18"/>
                  </a:lnTo>
                  <a:lnTo>
                    <a:pt x="53" y="29"/>
                  </a:lnTo>
                  <a:lnTo>
                    <a:pt x="78" y="29"/>
                  </a:lnTo>
                  <a:lnTo>
                    <a:pt x="89" y="20"/>
                  </a:lnTo>
                  <a:lnTo>
                    <a:pt x="44" y="0"/>
                  </a:lnTo>
                  <a:lnTo>
                    <a:pt x="29" y="10"/>
                  </a:lnTo>
                  <a:lnTo>
                    <a:pt x="5" y="16"/>
                  </a:lnTo>
                  <a:lnTo>
                    <a:pt x="0"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80" name="Freeform 118">
              <a:extLst>
                <a:ext uri="{FF2B5EF4-FFF2-40B4-BE49-F238E27FC236}">
                  <a16:creationId xmlns:a16="http://schemas.microsoft.com/office/drawing/2014/main" id="{9206E4E9-E884-4736-AF94-0B966B178E7C}"/>
                </a:ext>
              </a:extLst>
            </p:cNvPr>
            <p:cNvSpPr>
              <a:spLocks/>
            </p:cNvSpPr>
            <p:nvPr/>
          </p:nvSpPr>
          <p:spPr bwMode="auto">
            <a:xfrm>
              <a:off x="4989" y="2771"/>
              <a:ext cx="26" cy="27"/>
            </a:xfrm>
            <a:custGeom>
              <a:avLst/>
              <a:gdLst>
                <a:gd name="T0" fmla="*/ 0 w 54"/>
                <a:gd name="T1" fmla="*/ 0 h 54"/>
                <a:gd name="T2" fmla="*/ 10 w 54"/>
                <a:gd name="T3" fmla="*/ 14 h 54"/>
                <a:gd name="T4" fmla="*/ 15 w 54"/>
                <a:gd name="T5" fmla="*/ 21 h 54"/>
                <a:gd name="T6" fmla="*/ 26 w 54"/>
                <a:gd name="T7" fmla="*/ 27 h 54"/>
                <a:gd name="T8" fmla="*/ 14 w 54"/>
                <a:gd name="T9" fmla="*/ 5 h 54"/>
                <a:gd name="T10" fmla="*/ 0 w 54"/>
                <a:gd name="T11" fmla="*/ 0 h 54"/>
                <a:gd name="T12" fmla="*/ 0 w 54"/>
                <a:gd name="T13" fmla="*/ 0 h 54"/>
                <a:gd name="T14" fmla="*/ 0 60000 65536"/>
                <a:gd name="T15" fmla="*/ 0 60000 65536"/>
                <a:gd name="T16" fmla="*/ 0 60000 65536"/>
                <a:gd name="T17" fmla="*/ 0 60000 65536"/>
                <a:gd name="T18" fmla="*/ 0 60000 65536"/>
                <a:gd name="T19" fmla="*/ 0 60000 65536"/>
                <a:gd name="T20" fmla="*/ 0 60000 65536"/>
                <a:gd name="T21" fmla="*/ 0 w 54"/>
                <a:gd name="T22" fmla="*/ 0 h 54"/>
                <a:gd name="T23" fmla="*/ 54 w 54"/>
                <a:gd name="T24" fmla="*/ 54 h 5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4" h="54">
                  <a:moveTo>
                    <a:pt x="0" y="0"/>
                  </a:moveTo>
                  <a:lnTo>
                    <a:pt x="21" y="28"/>
                  </a:lnTo>
                  <a:lnTo>
                    <a:pt x="31" y="42"/>
                  </a:lnTo>
                  <a:lnTo>
                    <a:pt x="54" y="54"/>
                  </a:lnTo>
                  <a:lnTo>
                    <a:pt x="29" y="1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81" name="Freeform 119">
              <a:extLst>
                <a:ext uri="{FF2B5EF4-FFF2-40B4-BE49-F238E27FC236}">
                  <a16:creationId xmlns:a16="http://schemas.microsoft.com/office/drawing/2014/main" id="{F039F8E1-010C-4B54-B6F2-C6F2978A37CD}"/>
                </a:ext>
              </a:extLst>
            </p:cNvPr>
            <p:cNvSpPr>
              <a:spLocks/>
            </p:cNvSpPr>
            <p:nvPr/>
          </p:nvSpPr>
          <p:spPr bwMode="auto">
            <a:xfrm>
              <a:off x="4917" y="2762"/>
              <a:ext cx="34" cy="12"/>
            </a:xfrm>
            <a:custGeom>
              <a:avLst/>
              <a:gdLst>
                <a:gd name="T0" fmla="*/ 16 w 66"/>
                <a:gd name="T1" fmla="*/ 1 h 24"/>
                <a:gd name="T2" fmla="*/ 34 w 66"/>
                <a:gd name="T3" fmla="*/ 12 h 24"/>
                <a:gd name="T4" fmla="*/ 14 w 66"/>
                <a:gd name="T5" fmla="*/ 7 h 24"/>
                <a:gd name="T6" fmla="*/ 0 w 66"/>
                <a:gd name="T7" fmla="*/ 0 h 24"/>
                <a:gd name="T8" fmla="*/ 16 w 66"/>
                <a:gd name="T9" fmla="*/ 1 h 24"/>
                <a:gd name="T10" fmla="*/ 16 w 66"/>
                <a:gd name="T11" fmla="*/ 1 h 24"/>
                <a:gd name="T12" fmla="*/ 0 60000 65536"/>
                <a:gd name="T13" fmla="*/ 0 60000 65536"/>
                <a:gd name="T14" fmla="*/ 0 60000 65536"/>
                <a:gd name="T15" fmla="*/ 0 60000 65536"/>
                <a:gd name="T16" fmla="*/ 0 60000 65536"/>
                <a:gd name="T17" fmla="*/ 0 60000 65536"/>
                <a:gd name="T18" fmla="*/ 0 w 66"/>
                <a:gd name="T19" fmla="*/ 0 h 24"/>
                <a:gd name="T20" fmla="*/ 66 w 66"/>
                <a:gd name="T21" fmla="*/ 24 h 24"/>
              </a:gdLst>
              <a:ahLst/>
              <a:cxnLst>
                <a:cxn ang="T12">
                  <a:pos x="T0" y="T1"/>
                </a:cxn>
                <a:cxn ang="T13">
                  <a:pos x="T2" y="T3"/>
                </a:cxn>
                <a:cxn ang="T14">
                  <a:pos x="T4" y="T5"/>
                </a:cxn>
                <a:cxn ang="T15">
                  <a:pos x="T6" y="T7"/>
                </a:cxn>
                <a:cxn ang="T16">
                  <a:pos x="T8" y="T9"/>
                </a:cxn>
                <a:cxn ang="T17">
                  <a:pos x="T10" y="T11"/>
                </a:cxn>
              </a:cxnLst>
              <a:rect l="T18" t="T19" r="T20" b="T21"/>
              <a:pathLst>
                <a:path w="66" h="24">
                  <a:moveTo>
                    <a:pt x="32" y="2"/>
                  </a:moveTo>
                  <a:lnTo>
                    <a:pt x="66" y="24"/>
                  </a:lnTo>
                  <a:lnTo>
                    <a:pt x="27" y="13"/>
                  </a:lnTo>
                  <a:lnTo>
                    <a:pt x="0" y="0"/>
                  </a:lnTo>
                  <a:lnTo>
                    <a:pt x="3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82" name="Freeform 120">
              <a:extLst>
                <a:ext uri="{FF2B5EF4-FFF2-40B4-BE49-F238E27FC236}">
                  <a16:creationId xmlns:a16="http://schemas.microsoft.com/office/drawing/2014/main" id="{60EAAA52-3457-42AB-934F-7C5EF61562DD}"/>
                </a:ext>
              </a:extLst>
            </p:cNvPr>
            <p:cNvSpPr>
              <a:spLocks/>
            </p:cNvSpPr>
            <p:nvPr/>
          </p:nvSpPr>
          <p:spPr bwMode="auto">
            <a:xfrm>
              <a:off x="4972" y="2765"/>
              <a:ext cx="47" cy="22"/>
            </a:xfrm>
            <a:custGeom>
              <a:avLst/>
              <a:gdLst>
                <a:gd name="T0" fmla="*/ 47 w 94"/>
                <a:gd name="T1" fmla="*/ 16 h 44"/>
                <a:gd name="T2" fmla="*/ 21 w 94"/>
                <a:gd name="T3" fmla="*/ 8 h 44"/>
                <a:gd name="T4" fmla="*/ 0 w 94"/>
                <a:gd name="T5" fmla="*/ 0 h 44"/>
                <a:gd name="T6" fmla="*/ 29 w 94"/>
                <a:gd name="T7" fmla="*/ 16 h 44"/>
                <a:gd name="T8" fmla="*/ 47 w 94"/>
                <a:gd name="T9" fmla="*/ 22 h 44"/>
                <a:gd name="T10" fmla="*/ 47 w 94"/>
                <a:gd name="T11" fmla="*/ 16 h 44"/>
                <a:gd name="T12" fmla="*/ 47 w 94"/>
                <a:gd name="T13" fmla="*/ 16 h 44"/>
                <a:gd name="T14" fmla="*/ 0 60000 65536"/>
                <a:gd name="T15" fmla="*/ 0 60000 65536"/>
                <a:gd name="T16" fmla="*/ 0 60000 65536"/>
                <a:gd name="T17" fmla="*/ 0 60000 65536"/>
                <a:gd name="T18" fmla="*/ 0 60000 65536"/>
                <a:gd name="T19" fmla="*/ 0 60000 65536"/>
                <a:gd name="T20" fmla="*/ 0 60000 65536"/>
                <a:gd name="T21" fmla="*/ 0 w 94"/>
                <a:gd name="T22" fmla="*/ 0 h 44"/>
                <a:gd name="T23" fmla="*/ 94 w 94"/>
                <a:gd name="T24" fmla="*/ 44 h 4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4" h="44">
                  <a:moveTo>
                    <a:pt x="94" y="31"/>
                  </a:moveTo>
                  <a:lnTo>
                    <a:pt x="42" y="15"/>
                  </a:lnTo>
                  <a:lnTo>
                    <a:pt x="0" y="0"/>
                  </a:lnTo>
                  <a:lnTo>
                    <a:pt x="57" y="31"/>
                  </a:lnTo>
                  <a:lnTo>
                    <a:pt x="94" y="44"/>
                  </a:lnTo>
                  <a:lnTo>
                    <a:pt x="94"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83" name="Freeform 121">
              <a:extLst>
                <a:ext uri="{FF2B5EF4-FFF2-40B4-BE49-F238E27FC236}">
                  <a16:creationId xmlns:a16="http://schemas.microsoft.com/office/drawing/2014/main" id="{AE8F3C74-5DF9-4962-B9CC-B91A27FDCC1C}"/>
                </a:ext>
              </a:extLst>
            </p:cNvPr>
            <p:cNvSpPr>
              <a:spLocks/>
            </p:cNvSpPr>
            <p:nvPr/>
          </p:nvSpPr>
          <p:spPr bwMode="auto">
            <a:xfrm>
              <a:off x="4887" y="2777"/>
              <a:ext cx="64" cy="21"/>
            </a:xfrm>
            <a:custGeom>
              <a:avLst/>
              <a:gdLst>
                <a:gd name="T0" fmla="*/ 6 w 126"/>
                <a:gd name="T1" fmla="*/ 0 h 42"/>
                <a:gd name="T2" fmla="*/ 29 w 126"/>
                <a:gd name="T3" fmla="*/ 0 h 42"/>
                <a:gd name="T4" fmla="*/ 46 w 126"/>
                <a:gd name="T5" fmla="*/ 7 h 42"/>
                <a:gd name="T6" fmla="*/ 59 w 126"/>
                <a:gd name="T7" fmla="*/ 15 h 42"/>
                <a:gd name="T8" fmla="*/ 64 w 126"/>
                <a:gd name="T9" fmla="*/ 17 h 42"/>
                <a:gd name="T10" fmla="*/ 55 w 126"/>
                <a:gd name="T11" fmla="*/ 21 h 42"/>
                <a:gd name="T12" fmla="*/ 41 w 126"/>
                <a:gd name="T13" fmla="*/ 21 h 42"/>
                <a:gd name="T14" fmla="*/ 37 w 126"/>
                <a:gd name="T15" fmla="*/ 14 h 42"/>
                <a:gd name="T16" fmla="*/ 32 w 126"/>
                <a:gd name="T17" fmla="*/ 12 h 42"/>
                <a:gd name="T18" fmla="*/ 25 w 126"/>
                <a:gd name="T19" fmla="*/ 3 h 42"/>
                <a:gd name="T20" fmla="*/ 8 w 126"/>
                <a:gd name="T21" fmla="*/ 3 h 42"/>
                <a:gd name="T22" fmla="*/ 0 w 126"/>
                <a:gd name="T23" fmla="*/ 6 h 42"/>
                <a:gd name="T24" fmla="*/ 6 w 126"/>
                <a:gd name="T25" fmla="*/ 0 h 42"/>
                <a:gd name="T26" fmla="*/ 6 w 126"/>
                <a:gd name="T27" fmla="*/ 0 h 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6"/>
                <a:gd name="T43" fmla="*/ 0 h 42"/>
                <a:gd name="T44" fmla="*/ 126 w 126"/>
                <a:gd name="T45" fmla="*/ 42 h 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6" h="42">
                  <a:moveTo>
                    <a:pt x="11" y="0"/>
                  </a:moveTo>
                  <a:lnTo>
                    <a:pt x="58" y="0"/>
                  </a:lnTo>
                  <a:lnTo>
                    <a:pt x="91" y="14"/>
                  </a:lnTo>
                  <a:lnTo>
                    <a:pt x="116" y="30"/>
                  </a:lnTo>
                  <a:lnTo>
                    <a:pt x="126" y="34"/>
                  </a:lnTo>
                  <a:lnTo>
                    <a:pt x="108" y="42"/>
                  </a:lnTo>
                  <a:lnTo>
                    <a:pt x="81" y="42"/>
                  </a:lnTo>
                  <a:lnTo>
                    <a:pt x="73" y="27"/>
                  </a:lnTo>
                  <a:lnTo>
                    <a:pt x="63" y="24"/>
                  </a:lnTo>
                  <a:lnTo>
                    <a:pt x="49" y="6"/>
                  </a:lnTo>
                  <a:lnTo>
                    <a:pt x="16" y="5"/>
                  </a:lnTo>
                  <a:lnTo>
                    <a:pt x="0" y="11"/>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84" name="Freeform 122">
              <a:extLst>
                <a:ext uri="{FF2B5EF4-FFF2-40B4-BE49-F238E27FC236}">
                  <a16:creationId xmlns:a16="http://schemas.microsoft.com/office/drawing/2014/main" id="{A40DEC01-A7A3-4626-9A70-26885EA3E87C}"/>
                </a:ext>
              </a:extLst>
            </p:cNvPr>
            <p:cNvSpPr>
              <a:spLocks/>
            </p:cNvSpPr>
            <p:nvPr/>
          </p:nvSpPr>
          <p:spPr bwMode="auto">
            <a:xfrm>
              <a:off x="4893" y="2778"/>
              <a:ext cx="33" cy="20"/>
            </a:xfrm>
            <a:custGeom>
              <a:avLst/>
              <a:gdLst>
                <a:gd name="T0" fmla="*/ 0 w 67"/>
                <a:gd name="T1" fmla="*/ 9 h 39"/>
                <a:gd name="T2" fmla="*/ 15 w 67"/>
                <a:gd name="T3" fmla="*/ 4 h 39"/>
                <a:gd name="T4" fmla="*/ 19 w 67"/>
                <a:gd name="T5" fmla="*/ 0 h 39"/>
                <a:gd name="T6" fmla="*/ 33 w 67"/>
                <a:gd name="T7" fmla="*/ 12 h 39"/>
                <a:gd name="T8" fmla="*/ 24 w 67"/>
                <a:gd name="T9" fmla="*/ 12 h 39"/>
                <a:gd name="T10" fmla="*/ 24 w 67"/>
                <a:gd name="T11" fmla="*/ 16 h 39"/>
                <a:gd name="T12" fmla="*/ 18 w 67"/>
                <a:gd name="T13" fmla="*/ 20 h 39"/>
                <a:gd name="T14" fmla="*/ 14 w 67"/>
                <a:gd name="T15" fmla="*/ 17 h 39"/>
                <a:gd name="T16" fmla="*/ 19 w 67"/>
                <a:gd name="T17" fmla="*/ 14 h 39"/>
                <a:gd name="T18" fmla="*/ 12 w 67"/>
                <a:gd name="T19" fmla="*/ 13 h 39"/>
                <a:gd name="T20" fmla="*/ 16 w 67"/>
                <a:gd name="T21" fmla="*/ 11 h 39"/>
                <a:gd name="T22" fmla="*/ 0 w 67"/>
                <a:gd name="T23" fmla="*/ 9 h 39"/>
                <a:gd name="T24" fmla="*/ 0 w 67"/>
                <a:gd name="T25" fmla="*/ 9 h 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7"/>
                <a:gd name="T40" fmla="*/ 0 h 39"/>
                <a:gd name="T41" fmla="*/ 67 w 67"/>
                <a:gd name="T42" fmla="*/ 39 h 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7" h="39">
                  <a:moveTo>
                    <a:pt x="0" y="18"/>
                  </a:moveTo>
                  <a:lnTo>
                    <a:pt x="31" y="8"/>
                  </a:lnTo>
                  <a:lnTo>
                    <a:pt x="39" y="0"/>
                  </a:lnTo>
                  <a:lnTo>
                    <a:pt x="67" y="23"/>
                  </a:lnTo>
                  <a:lnTo>
                    <a:pt x="49" y="23"/>
                  </a:lnTo>
                  <a:lnTo>
                    <a:pt x="49" y="31"/>
                  </a:lnTo>
                  <a:lnTo>
                    <a:pt x="36" y="39"/>
                  </a:lnTo>
                  <a:lnTo>
                    <a:pt x="28" y="34"/>
                  </a:lnTo>
                  <a:lnTo>
                    <a:pt x="38" y="27"/>
                  </a:lnTo>
                  <a:lnTo>
                    <a:pt x="25" y="26"/>
                  </a:lnTo>
                  <a:lnTo>
                    <a:pt x="33" y="21"/>
                  </a:lnTo>
                  <a:lnTo>
                    <a:pt x="0"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85" name="Freeform 123">
              <a:extLst>
                <a:ext uri="{FF2B5EF4-FFF2-40B4-BE49-F238E27FC236}">
                  <a16:creationId xmlns:a16="http://schemas.microsoft.com/office/drawing/2014/main" id="{13570563-FD36-4AEF-BB69-F212316449FB}"/>
                </a:ext>
              </a:extLst>
            </p:cNvPr>
            <p:cNvSpPr>
              <a:spLocks/>
            </p:cNvSpPr>
            <p:nvPr/>
          </p:nvSpPr>
          <p:spPr bwMode="auto">
            <a:xfrm>
              <a:off x="4887" y="2787"/>
              <a:ext cx="30" cy="38"/>
            </a:xfrm>
            <a:custGeom>
              <a:avLst/>
              <a:gdLst>
                <a:gd name="T0" fmla="*/ 11 w 60"/>
                <a:gd name="T1" fmla="*/ 5 h 74"/>
                <a:gd name="T2" fmla="*/ 16 w 60"/>
                <a:gd name="T3" fmla="*/ 14 h 74"/>
                <a:gd name="T4" fmla="*/ 24 w 60"/>
                <a:gd name="T5" fmla="*/ 19 h 74"/>
                <a:gd name="T6" fmla="*/ 30 w 60"/>
                <a:gd name="T7" fmla="*/ 19 h 74"/>
                <a:gd name="T8" fmla="*/ 30 w 60"/>
                <a:gd name="T9" fmla="*/ 28 h 74"/>
                <a:gd name="T10" fmla="*/ 29 w 60"/>
                <a:gd name="T11" fmla="*/ 34 h 74"/>
                <a:gd name="T12" fmla="*/ 25 w 60"/>
                <a:gd name="T13" fmla="*/ 38 h 74"/>
                <a:gd name="T14" fmla="*/ 21 w 60"/>
                <a:gd name="T15" fmla="*/ 26 h 74"/>
                <a:gd name="T16" fmla="*/ 10 w 60"/>
                <a:gd name="T17" fmla="*/ 18 h 74"/>
                <a:gd name="T18" fmla="*/ 4 w 60"/>
                <a:gd name="T19" fmla="*/ 5 h 74"/>
                <a:gd name="T20" fmla="*/ 0 w 60"/>
                <a:gd name="T21" fmla="*/ 3 h 74"/>
                <a:gd name="T22" fmla="*/ 7 w 60"/>
                <a:gd name="T23" fmla="*/ 0 h 74"/>
                <a:gd name="T24" fmla="*/ 11 w 60"/>
                <a:gd name="T25" fmla="*/ 5 h 74"/>
                <a:gd name="T26" fmla="*/ 11 w 60"/>
                <a:gd name="T27" fmla="*/ 5 h 7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0"/>
                <a:gd name="T43" fmla="*/ 0 h 74"/>
                <a:gd name="T44" fmla="*/ 60 w 60"/>
                <a:gd name="T45" fmla="*/ 74 h 7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0" h="74">
                  <a:moveTo>
                    <a:pt x="21" y="9"/>
                  </a:moveTo>
                  <a:lnTo>
                    <a:pt x="31" y="27"/>
                  </a:lnTo>
                  <a:lnTo>
                    <a:pt x="47" y="37"/>
                  </a:lnTo>
                  <a:lnTo>
                    <a:pt x="60" y="37"/>
                  </a:lnTo>
                  <a:lnTo>
                    <a:pt x="60" y="55"/>
                  </a:lnTo>
                  <a:lnTo>
                    <a:pt x="57" y="66"/>
                  </a:lnTo>
                  <a:lnTo>
                    <a:pt x="49" y="74"/>
                  </a:lnTo>
                  <a:lnTo>
                    <a:pt x="41" y="50"/>
                  </a:lnTo>
                  <a:lnTo>
                    <a:pt x="20" y="35"/>
                  </a:lnTo>
                  <a:lnTo>
                    <a:pt x="8" y="9"/>
                  </a:lnTo>
                  <a:lnTo>
                    <a:pt x="0" y="5"/>
                  </a:lnTo>
                  <a:lnTo>
                    <a:pt x="13" y="0"/>
                  </a:lnTo>
                  <a:lnTo>
                    <a:pt x="21" y="9"/>
                  </a:lnTo>
                  <a:close/>
                </a:path>
              </a:pathLst>
            </a:custGeom>
            <a:solidFill>
              <a:srgbClr val="FA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86" name="Freeform 124">
              <a:extLst>
                <a:ext uri="{FF2B5EF4-FFF2-40B4-BE49-F238E27FC236}">
                  <a16:creationId xmlns:a16="http://schemas.microsoft.com/office/drawing/2014/main" id="{1A915B90-455C-44FB-8A8C-64A96D20CE57}"/>
                </a:ext>
              </a:extLst>
            </p:cNvPr>
            <p:cNvSpPr>
              <a:spLocks/>
            </p:cNvSpPr>
            <p:nvPr/>
          </p:nvSpPr>
          <p:spPr bwMode="auto">
            <a:xfrm>
              <a:off x="4908" y="2789"/>
              <a:ext cx="30" cy="16"/>
            </a:xfrm>
            <a:custGeom>
              <a:avLst/>
              <a:gdLst>
                <a:gd name="T0" fmla="*/ 16 w 60"/>
                <a:gd name="T1" fmla="*/ 5 h 32"/>
                <a:gd name="T2" fmla="*/ 13 w 60"/>
                <a:gd name="T3" fmla="*/ 9 h 32"/>
                <a:gd name="T4" fmla="*/ 5 w 60"/>
                <a:gd name="T5" fmla="*/ 12 h 32"/>
                <a:gd name="T6" fmla="*/ 0 w 60"/>
                <a:gd name="T7" fmla="*/ 12 h 32"/>
                <a:gd name="T8" fmla="*/ 11 w 60"/>
                <a:gd name="T9" fmla="*/ 14 h 32"/>
                <a:gd name="T10" fmla="*/ 14 w 60"/>
                <a:gd name="T11" fmla="*/ 16 h 32"/>
                <a:gd name="T12" fmla="*/ 23 w 60"/>
                <a:gd name="T13" fmla="*/ 12 h 32"/>
                <a:gd name="T14" fmla="*/ 30 w 60"/>
                <a:gd name="T15" fmla="*/ 11 h 32"/>
                <a:gd name="T16" fmla="*/ 20 w 60"/>
                <a:gd name="T17" fmla="*/ 8 h 32"/>
                <a:gd name="T18" fmla="*/ 23 w 60"/>
                <a:gd name="T19" fmla="*/ 0 h 32"/>
                <a:gd name="T20" fmla="*/ 16 w 60"/>
                <a:gd name="T21" fmla="*/ 5 h 32"/>
                <a:gd name="T22" fmla="*/ 16 w 60"/>
                <a:gd name="T23" fmla="*/ 5 h 3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0"/>
                <a:gd name="T37" fmla="*/ 0 h 32"/>
                <a:gd name="T38" fmla="*/ 60 w 60"/>
                <a:gd name="T39" fmla="*/ 32 h 3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0" h="32">
                  <a:moveTo>
                    <a:pt x="31" y="10"/>
                  </a:moveTo>
                  <a:lnTo>
                    <a:pt x="26" y="18"/>
                  </a:lnTo>
                  <a:lnTo>
                    <a:pt x="9" y="23"/>
                  </a:lnTo>
                  <a:lnTo>
                    <a:pt x="0" y="23"/>
                  </a:lnTo>
                  <a:lnTo>
                    <a:pt x="21" y="28"/>
                  </a:lnTo>
                  <a:lnTo>
                    <a:pt x="28" y="32"/>
                  </a:lnTo>
                  <a:lnTo>
                    <a:pt x="46" y="24"/>
                  </a:lnTo>
                  <a:lnTo>
                    <a:pt x="60" y="21"/>
                  </a:lnTo>
                  <a:lnTo>
                    <a:pt x="39" y="15"/>
                  </a:lnTo>
                  <a:lnTo>
                    <a:pt x="46" y="0"/>
                  </a:lnTo>
                  <a:lnTo>
                    <a:pt x="31"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87" name="Freeform 125">
              <a:extLst>
                <a:ext uri="{FF2B5EF4-FFF2-40B4-BE49-F238E27FC236}">
                  <a16:creationId xmlns:a16="http://schemas.microsoft.com/office/drawing/2014/main" id="{FAC922C4-ED8C-4012-9737-E5C35219CAC1}"/>
                </a:ext>
              </a:extLst>
            </p:cNvPr>
            <p:cNvSpPr>
              <a:spLocks/>
            </p:cNvSpPr>
            <p:nvPr/>
          </p:nvSpPr>
          <p:spPr bwMode="auto">
            <a:xfrm>
              <a:off x="4977" y="2800"/>
              <a:ext cx="23" cy="51"/>
            </a:xfrm>
            <a:custGeom>
              <a:avLst/>
              <a:gdLst>
                <a:gd name="T0" fmla="*/ 10 w 45"/>
                <a:gd name="T1" fmla="*/ 0 h 104"/>
                <a:gd name="T2" fmla="*/ 17 w 45"/>
                <a:gd name="T3" fmla="*/ 5 h 104"/>
                <a:gd name="T4" fmla="*/ 19 w 45"/>
                <a:gd name="T5" fmla="*/ 15 h 104"/>
                <a:gd name="T6" fmla="*/ 20 w 45"/>
                <a:gd name="T7" fmla="*/ 22 h 104"/>
                <a:gd name="T8" fmla="*/ 23 w 45"/>
                <a:gd name="T9" fmla="*/ 28 h 104"/>
                <a:gd name="T10" fmla="*/ 20 w 45"/>
                <a:gd name="T11" fmla="*/ 39 h 104"/>
                <a:gd name="T12" fmla="*/ 18 w 45"/>
                <a:gd name="T13" fmla="*/ 51 h 104"/>
                <a:gd name="T14" fmla="*/ 15 w 45"/>
                <a:gd name="T15" fmla="*/ 36 h 104"/>
                <a:gd name="T16" fmla="*/ 19 w 45"/>
                <a:gd name="T17" fmla="*/ 26 h 104"/>
                <a:gd name="T18" fmla="*/ 15 w 45"/>
                <a:gd name="T19" fmla="*/ 18 h 104"/>
                <a:gd name="T20" fmla="*/ 11 w 45"/>
                <a:gd name="T21" fmla="*/ 23 h 104"/>
                <a:gd name="T22" fmla="*/ 0 w 45"/>
                <a:gd name="T23" fmla="*/ 26 h 104"/>
                <a:gd name="T24" fmla="*/ 11 w 45"/>
                <a:gd name="T25" fmla="*/ 18 h 104"/>
                <a:gd name="T26" fmla="*/ 12 w 45"/>
                <a:gd name="T27" fmla="*/ 9 h 104"/>
                <a:gd name="T28" fmla="*/ 10 w 45"/>
                <a:gd name="T29" fmla="*/ 0 h 104"/>
                <a:gd name="T30" fmla="*/ 10 w 45"/>
                <a:gd name="T31" fmla="*/ 0 h 1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5"/>
                <a:gd name="T49" fmla="*/ 0 h 104"/>
                <a:gd name="T50" fmla="*/ 45 w 45"/>
                <a:gd name="T51" fmla="*/ 104 h 1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5" h="104">
                  <a:moveTo>
                    <a:pt x="19" y="0"/>
                  </a:moveTo>
                  <a:lnTo>
                    <a:pt x="34" y="11"/>
                  </a:lnTo>
                  <a:lnTo>
                    <a:pt x="37" y="31"/>
                  </a:lnTo>
                  <a:lnTo>
                    <a:pt x="40" y="45"/>
                  </a:lnTo>
                  <a:lnTo>
                    <a:pt x="45" y="57"/>
                  </a:lnTo>
                  <a:lnTo>
                    <a:pt x="40" y="79"/>
                  </a:lnTo>
                  <a:lnTo>
                    <a:pt x="35" y="104"/>
                  </a:lnTo>
                  <a:lnTo>
                    <a:pt x="29" y="74"/>
                  </a:lnTo>
                  <a:lnTo>
                    <a:pt x="37" y="52"/>
                  </a:lnTo>
                  <a:lnTo>
                    <a:pt x="30" y="37"/>
                  </a:lnTo>
                  <a:lnTo>
                    <a:pt x="22" y="47"/>
                  </a:lnTo>
                  <a:lnTo>
                    <a:pt x="0" y="52"/>
                  </a:lnTo>
                  <a:lnTo>
                    <a:pt x="22" y="37"/>
                  </a:lnTo>
                  <a:lnTo>
                    <a:pt x="24" y="18"/>
                  </a:lnTo>
                  <a:lnTo>
                    <a:pt x="19" y="0"/>
                  </a:lnTo>
                  <a:close/>
                </a:path>
              </a:pathLst>
            </a:custGeom>
            <a:solidFill>
              <a:srgbClr val="C46B6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88" name="Freeform 126">
              <a:extLst>
                <a:ext uri="{FF2B5EF4-FFF2-40B4-BE49-F238E27FC236}">
                  <a16:creationId xmlns:a16="http://schemas.microsoft.com/office/drawing/2014/main" id="{7CAF9CBA-03F3-423B-871D-EE2E66C8AF7F}"/>
                </a:ext>
              </a:extLst>
            </p:cNvPr>
            <p:cNvSpPr>
              <a:spLocks/>
            </p:cNvSpPr>
            <p:nvPr/>
          </p:nvSpPr>
          <p:spPr bwMode="auto">
            <a:xfrm>
              <a:off x="4988" y="2791"/>
              <a:ext cx="30" cy="65"/>
            </a:xfrm>
            <a:custGeom>
              <a:avLst/>
              <a:gdLst>
                <a:gd name="T0" fmla="*/ 13 w 60"/>
                <a:gd name="T1" fmla="*/ 10 h 129"/>
                <a:gd name="T2" fmla="*/ 15 w 60"/>
                <a:gd name="T3" fmla="*/ 16 h 129"/>
                <a:gd name="T4" fmla="*/ 16 w 60"/>
                <a:gd name="T5" fmla="*/ 28 h 129"/>
                <a:gd name="T6" fmla="*/ 10 w 60"/>
                <a:gd name="T7" fmla="*/ 37 h 129"/>
                <a:gd name="T8" fmla="*/ 8 w 60"/>
                <a:gd name="T9" fmla="*/ 46 h 129"/>
                <a:gd name="T10" fmla="*/ 15 w 60"/>
                <a:gd name="T11" fmla="*/ 61 h 129"/>
                <a:gd name="T12" fmla="*/ 22 w 60"/>
                <a:gd name="T13" fmla="*/ 65 h 129"/>
                <a:gd name="T14" fmla="*/ 13 w 60"/>
                <a:gd name="T15" fmla="*/ 49 h 129"/>
                <a:gd name="T16" fmla="*/ 21 w 60"/>
                <a:gd name="T17" fmla="*/ 57 h 129"/>
                <a:gd name="T18" fmla="*/ 16 w 60"/>
                <a:gd name="T19" fmla="*/ 46 h 129"/>
                <a:gd name="T20" fmla="*/ 15 w 60"/>
                <a:gd name="T21" fmla="*/ 39 h 129"/>
                <a:gd name="T22" fmla="*/ 24 w 60"/>
                <a:gd name="T23" fmla="*/ 45 h 129"/>
                <a:gd name="T24" fmla="*/ 19 w 60"/>
                <a:gd name="T25" fmla="*/ 34 h 129"/>
                <a:gd name="T26" fmla="*/ 21 w 60"/>
                <a:gd name="T27" fmla="*/ 26 h 129"/>
                <a:gd name="T28" fmla="*/ 30 w 60"/>
                <a:gd name="T29" fmla="*/ 12 h 129"/>
                <a:gd name="T30" fmla="*/ 19 w 60"/>
                <a:gd name="T31" fmla="*/ 6 h 129"/>
                <a:gd name="T32" fmla="*/ 0 w 60"/>
                <a:gd name="T33" fmla="*/ 0 h 129"/>
                <a:gd name="T34" fmla="*/ 13 w 60"/>
                <a:gd name="T35" fmla="*/ 10 h 129"/>
                <a:gd name="T36" fmla="*/ 13 w 60"/>
                <a:gd name="T37" fmla="*/ 10 h 12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
                <a:gd name="T58" fmla="*/ 0 h 129"/>
                <a:gd name="T59" fmla="*/ 60 w 60"/>
                <a:gd name="T60" fmla="*/ 129 h 12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 h="129">
                  <a:moveTo>
                    <a:pt x="26" y="19"/>
                  </a:moveTo>
                  <a:lnTo>
                    <a:pt x="30" y="32"/>
                  </a:lnTo>
                  <a:lnTo>
                    <a:pt x="32" y="56"/>
                  </a:lnTo>
                  <a:lnTo>
                    <a:pt x="19" y="74"/>
                  </a:lnTo>
                  <a:lnTo>
                    <a:pt x="16" y="92"/>
                  </a:lnTo>
                  <a:lnTo>
                    <a:pt x="29" y="121"/>
                  </a:lnTo>
                  <a:lnTo>
                    <a:pt x="43" y="129"/>
                  </a:lnTo>
                  <a:lnTo>
                    <a:pt x="26" y="97"/>
                  </a:lnTo>
                  <a:lnTo>
                    <a:pt x="42" y="113"/>
                  </a:lnTo>
                  <a:lnTo>
                    <a:pt x="32" y="92"/>
                  </a:lnTo>
                  <a:lnTo>
                    <a:pt x="30" y="77"/>
                  </a:lnTo>
                  <a:lnTo>
                    <a:pt x="48" y="90"/>
                  </a:lnTo>
                  <a:lnTo>
                    <a:pt x="37" y="68"/>
                  </a:lnTo>
                  <a:lnTo>
                    <a:pt x="42" y="52"/>
                  </a:lnTo>
                  <a:lnTo>
                    <a:pt x="60" y="24"/>
                  </a:lnTo>
                  <a:lnTo>
                    <a:pt x="38" y="11"/>
                  </a:lnTo>
                  <a:lnTo>
                    <a:pt x="0" y="0"/>
                  </a:lnTo>
                  <a:lnTo>
                    <a:pt x="26"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89" name="Freeform 127">
              <a:extLst>
                <a:ext uri="{FF2B5EF4-FFF2-40B4-BE49-F238E27FC236}">
                  <a16:creationId xmlns:a16="http://schemas.microsoft.com/office/drawing/2014/main" id="{ED993317-92B2-4868-B3EF-6FBF5CFD5ECB}"/>
                </a:ext>
              </a:extLst>
            </p:cNvPr>
            <p:cNvSpPr>
              <a:spLocks/>
            </p:cNvSpPr>
            <p:nvPr/>
          </p:nvSpPr>
          <p:spPr bwMode="auto">
            <a:xfrm>
              <a:off x="4927" y="2837"/>
              <a:ext cx="11" cy="6"/>
            </a:xfrm>
            <a:custGeom>
              <a:avLst/>
              <a:gdLst>
                <a:gd name="T0" fmla="*/ 2 w 23"/>
                <a:gd name="T1" fmla="*/ 6 h 13"/>
                <a:gd name="T2" fmla="*/ 0 w 23"/>
                <a:gd name="T3" fmla="*/ 2 h 13"/>
                <a:gd name="T4" fmla="*/ 2 w 23"/>
                <a:gd name="T5" fmla="*/ 0 h 13"/>
                <a:gd name="T6" fmla="*/ 7 w 23"/>
                <a:gd name="T7" fmla="*/ 0 h 13"/>
                <a:gd name="T8" fmla="*/ 11 w 23"/>
                <a:gd name="T9" fmla="*/ 1 h 13"/>
                <a:gd name="T10" fmla="*/ 10 w 23"/>
                <a:gd name="T11" fmla="*/ 4 h 13"/>
                <a:gd name="T12" fmla="*/ 8 w 23"/>
                <a:gd name="T13" fmla="*/ 4 h 13"/>
                <a:gd name="T14" fmla="*/ 5 w 23"/>
                <a:gd name="T15" fmla="*/ 6 h 13"/>
                <a:gd name="T16" fmla="*/ 2 w 23"/>
                <a:gd name="T17" fmla="*/ 6 h 13"/>
                <a:gd name="T18" fmla="*/ 2 w 23"/>
                <a:gd name="T19" fmla="*/ 6 h 1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13"/>
                <a:gd name="T32" fmla="*/ 23 w 23"/>
                <a:gd name="T33" fmla="*/ 13 h 1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13">
                  <a:moveTo>
                    <a:pt x="4" y="12"/>
                  </a:moveTo>
                  <a:lnTo>
                    <a:pt x="0" y="5"/>
                  </a:lnTo>
                  <a:lnTo>
                    <a:pt x="4" y="0"/>
                  </a:lnTo>
                  <a:lnTo>
                    <a:pt x="15" y="0"/>
                  </a:lnTo>
                  <a:lnTo>
                    <a:pt x="23" y="2"/>
                  </a:lnTo>
                  <a:lnTo>
                    <a:pt x="21" y="9"/>
                  </a:lnTo>
                  <a:lnTo>
                    <a:pt x="16" y="9"/>
                  </a:lnTo>
                  <a:lnTo>
                    <a:pt x="10" y="13"/>
                  </a:lnTo>
                  <a:lnTo>
                    <a:pt x="4"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90" name="Freeform 128">
              <a:extLst>
                <a:ext uri="{FF2B5EF4-FFF2-40B4-BE49-F238E27FC236}">
                  <a16:creationId xmlns:a16="http://schemas.microsoft.com/office/drawing/2014/main" id="{30F398D6-915A-4E9F-BE95-A23AC4705110}"/>
                </a:ext>
              </a:extLst>
            </p:cNvPr>
            <p:cNvSpPr>
              <a:spLocks/>
            </p:cNvSpPr>
            <p:nvPr/>
          </p:nvSpPr>
          <p:spPr bwMode="auto">
            <a:xfrm>
              <a:off x="4942" y="2842"/>
              <a:ext cx="16" cy="17"/>
            </a:xfrm>
            <a:custGeom>
              <a:avLst/>
              <a:gdLst>
                <a:gd name="T0" fmla="*/ 9 w 33"/>
                <a:gd name="T1" fmla="*/ 17 h 34"/>
                <a:gd name="T2" fmla="*/ 8 w 33"/>
                <a:gd name="T3" fmla="*/ 8 h 34"/>
                <a:gd name="T4" fmla="*/ 0 w 33"/>
                <a:gd name="T5" fmla="*/ 5 h 34"/>
                <a:gd name="T6" fmla="*/ 7 w 33"/>
                <a:gd name="T7" fmla="*/ 6 h 34"/>
                <a:gd name="T8" fmla="*/ 11 w 33"/>
                <a:gd name="T9" fmla="*/ 3 h 34"/>
                <a:gd name="T10" fmla="*/ 13 w 33"/>
                <a:gd name="T11" fmla="*/ 0 h 34"/>
                <a:gd name="T12" fmla="*/ 16 w 33"/>
                <a:gd name="T13" fmla="*/ 1 h 34"/>
                <a:gd name="T14" fmla="*/ 16 w 33"/>
                <a:gd name="T15" fmla="*/ 5 h 34"/>
                <a:gd name="T16" fmla="*/ 12 w 33"/>
                <a:gd name="T17" fmla="*/ 6 h 34"/>
                <a:gd name="T18" fmla="*/ 9 w 33"/>
                <a:gd name="T19" fmla="*/ 17 h 34"/>
                <a:gd name="T20" fmla="*/ 9 w 33"/>
                <a:gd name="T21" fmla="*/ 17 h 3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
                <a:gd name="T34" fmla="*/ 0 h 34"/>
                <a:gd name="T35" fmla="*/ 33 w 33"/>
                <a:gd name="T36" fmla="*/ 34 h 3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 h="34">
                  <a:moveTo>
                    <a:pt x="18" y="34"/>
                  </a:moveTo>
                  <a:lnTo>
                    <a:pt x="17" y="16"/>
                  </a:lnTo>
                  <a:lnTo>
                    <a:pt x="0" y="9"/>
                  </a:lnTo>
                  <a:lnTo>
                    <a:pt x="15" y="11"/>
                  </a:lnTo>
                  <a:lnTo>
                    <a:pt x="23" y="6"/>
                  </a:lnTo>
                  <a:lnTo>
                    <a:pt x="26" y="0"/>
                  </a:lnTo>
                  <a:lnTo>
                    <a:pt x="33" y="1"/>
                  </a:lnTo>
                  <a:lnTo>
                    <a:pt x="33" y="9"/>
                  </a:lnTo>
                  <a:lnTo>
                    <a:pt x="25" y="11"/>
                  </a:lnTo>
                  <a:lnTo>
                    <a:pt x="18"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91" name="Freeform 129">
              <a:extLst>
                <a:ext uri="{FF2B5EF4-FFF2-40B4-BE49-F238E27FC236}">
                  <a16:creationId xmlns:a16="http://schemas.microsoft.com/office/drawing/2014/main" id="{0EAA80D7-6BB7-4E3F-8460-427296181E1B}"/>
                </a:ext>
              </a:extLst>
            </p:cNvPr>
            <p:cNvSpPr>
              <a:spLocks/>
            </p:cNvSpPr>
            <p:nvPr/>
          </p:nvSpPr>
          <p:spPr bwMode="auto">
            <a:xfrm>
              <a:off x="4867" y="2795"/>
              <a:ext cx="10" cy="68"/>
            </a:xfrm>
            <a:custGeom>
              <a:avLst/>
              <a:gdLst>
                <a:gd name="T0" fmla="*/ 0 w 19"/>
                <a:gd name="T1" fmla="*/ 10 h 134"/>
                <a:gd name="T2" fmla="*/ 2 w 19"/>
                <a:gd name="T3" fmla="*/ 29 h 134"/>
                <a:gd name="T4" fmla="*/ 2 w 19"/>
                <a:gd name="T5" fmla="*/ 40 h 134"/>
                <a:gd name="T6" fmla="*/ 3 w 19"/>
                <a:gd name="T7" fmla="*/ 48 h 134"/>
                <a:gd name="T8" fmla="*/ 10 w 19"/>
                <a:gd name="T9" fmla="*/ 68 h 134"/>
                <a:gd name="T10" fmla="*/ 8 w 19"/>
                <a:gd name="T11" fmla="*/ 44 h 134"/>
                <a:gd name="T12" fmla="*/ 9 w 19"/>
                <a:gd name="T13" fmla="*/ 24 h 134"/>
                <a:gd name="T14" fmla="*/ 2 w 19"/>
                <a:gd name="T15" fmla="*/ 0 h 134"/>
                <a:gd name="T16" fmla="*/ 0 w 19"/>
                <a:gd name="T17" fmla="*/ 10 h 134"/>
                <a:gd name="T18" fmla="*/ 0 w 19"/>
                <a:gd name="T19" fmla="*/ 10 h 13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
                <a:gd name="T31" fmla="*/ 0 h 134"/>
                <a:gd name="T32" fmla="*/ 19 w 19"/>
                <a:gd name="T33" fmla="*/ 134 h 13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 h="134">
                  <a:moveTo>
                    <a:pt x="0" y="19"/>
                  </a:moveTo>
                  <a:lnTo>
                    <a:pt x="3" y="58"/>
                  </a:lnTo>
                  <a:lnTo>
                    <a:pt x="4" y="78"/>
                  </a:lnTo>
                  <a:lnTo>
                    <a:pt x="6" y="95"/>
                  </a:lnTo>
                  <a:lnTo>
                    <a:pt x="19" y="134"/>
                  </a:lnTo>
                  <a:lnTo>
                    <a:pt x="16" y="86"/>
                  </a:lnTo>
                  <a:lnTo>
                    <a:pt x="17" y="48"/>
                  </a:lnTo>
                  <a:lnTo>
                    <a:pt x="4" y="0"/>
                  </a:lnTo>
                  <a:lnTo>
                    <a:pt x="0" y="19"/>
                  </a:lnTo>
                  <a:close/>
                </a:path>
              </a:pathLst>
            </a:custGeom>
            <a:solidFill>
              <a:srgbClr val="C46B6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92" name="Freeform 130">
              <a:extLst>
                <a:ext uri="{FF2B5EF4-FFF2-40B4-BE49-F238E27FC236}">
                  <a16:creationId xmlns:a16="http://schemas.microsoft.com/office/drawing/2014/main" id="{212FAEB1-508A-4FB9-9F3C-DFFE6395CF2A}"/>
                </a:ext>
              </a:extLst>
            </p:cNvPr>
            <p:cNvSpPr>
              <a:spLocks/>
            </p:cNvSpPr>
            <p:nvPr/>
          </p:nvSpPr>
          <p:spPr bwMode="auto">
            <a:xfrm>
              <a:off x="4875" y="2859"/>
              <a:ext cx="29" cy="62"/>
            </a:xfrm>
            <a:custGeom>
              <a:avLst/>
              <a:gdLst>
                <a:gd name="T0" fmla="*/ 0 w 60"/>
                <a:gd name="T1" fmla="*/ 28 h 123"/>
                <a:gd name="T2" fmla="*/ 7 w 60"/>
                <a:gd name="T3" fmla="*/ 23 h 123"/>
                <a:gd name="T4" fmla="*/ 7 w 60"/>
                <a:gd name="T5" fmla="*/ 0 h 123"/>
                <a:gd name="T6" fmla="*/ 12 w 60"/>
                <a:gd name="T7" fmla="*/ 20 h 123"/>
                <a:gd name="T8" fmla="*/ 13 w 60"/>
                <a:gd name="T9" fmla="*/ 29 h 123"/>
                <a:gd name="T10" fmla="*/ 18 w 60"/>
                <a:gd name="T11" fmla="*/ 53 h 123"/>
                <a:gd name="T12" fmla="*/ 17 w 60"/>
                <a:gd name="T13" fmla="*/ 36 h 123"/>
                <a:gd name="T14" fmla="*/ 19 w 60"/>
                <a:gd name="T15" fmla="*/ 28 h 123"/>
                <a:gd name="T16" fmla="*/ 19 w 60"/>
                <a:gd name="T17" fmla="*/ 22 h 123"/>
                <a:gd name="T18" fmla="*/ 21 w 60"/>
                <a:gd name="T19" fmla="*/ 34 h 123"/>
                <a:gd name="T20" fmla="*/ 24 w 60"/>
                <a:gd name="T21" fmla="*/ 41 h 123"/>
                <a:gd name="T22" fmla="*/ 25 w 60"/>
                <a:gd name="T23" fmla="*/ 51 h 123"/>
                <a:gd name="T24" fmla="*/ 29 w 60"/>
                <a:gd name="T25" fmla="*/ 62 h 123"/>
                <a:gd name="T26" fmla="*/ 18 w 60"/>
                <a:gd name="T27" fmla="*/ 59 h 123"/>
                <a:gd name="T28" fmla="*/ 0 w 60"/>
                <a:gd name="T29" fmla="*/ 28 h 123"/>
                <a:gd name="T30" fmla="*/ 0 w 60"/>
                <a:gd name="T31" fmla="*/ 28 h 12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0"/>
                <a:gd name="T49" fmla="*/ 0 h 123"/>
                <a:gd name="T50" fmla="*/ 60 w 60"/>
                <a:gd name="T51" fmla="*/ 123 h 12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0" h="123">
                  <a:moveTo>
                    <a:pt x="0" y="55"/>
                  </a:moveTo>
                  <a:lnTo>
                    <a:pt x="15" y="45"/>
                  </a:lnTo>
                  <a:lnTo>
                    <a:pt x="15" y="0"/>
                  </a:lnTo>
                  <a:lnTo>
                    <a:pt x="24" y="39"/>
                  </a:lnTo>
                  <a:lnTo>
                    <a:pt x="26" y="58"/>
                  </a:lnTo>
                  <a:lnTo>
                    <a:pt x="37" y="106"/>
                  </a:lnTo>
                  <a:lnTo>
                    <a:pt x="36" y="72"/>
                  </a:lnTo>
                  <a:lnTo>
                    <a:pt x="39" y="56"/>
                  </a:lnTo>
                  <a:lnTo>
                    <a:pt x="39" y="43"/>
                  </a:lnTo>
                  <a:lnTo>
                    <a:pt x="44" y="68"/>
                  </a:lnTo>
                  <a:lnTo>
                    <a:pt x="49" y="82"/>
                  </a:lnTo>
                  <a:lnTo>
                    <a:pt x="52" y="102"/>
                  </a:lnTo>
                  <a:lnTo>
                    <a:pt x="60" y="123"/>
                  </a:lnTo>
                  <a:lnTo>
                    <a:pt x="37" y="118"/>
                  </a:lnTo>
                  <a:lnTo>
                    <a:pt x="0" y="5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93" name="Freeform 131">
              <a:extLst>
                <a:ext uri="{FF2B5EF4-FFF2-40B4-BE49-F238E27FC236}">
                  <a16:creationId xmlns:a16="http://schemas.microsoft.com/office/drawing/2014/main" id="{9A8E2BBC-F039-46B3-B1D4-982565C5AB6B}"/>
                </a:ext>
              </a:extLst>
            </p:cNvPr>
            <p:cNvSpPr>
              <a:spLocks/>
            </p:cNvSpPr>
            <p:nvPr/>
          </p:nvSpPr>
          <p:spPr bwMode="auto">
            <a:xfrm>
              <a:off x="4918" y="2823"/>
              <a:ext cx="24" cy="16"/>
            </a:xfrm>
            <a:custGeom>
              <a:avLst/>
              <a:gdLst>
                <a:gd name="T0" fmla="*/ 5 w 47"/>
                <a:gd name="T1" fmla="*/ 16 h 32"/>
                <a:gd name="T2" fmla="*/ 4 w 47"/>
                <a:gd name="T3" fmla="*/ 9 h 32"/>
                <a:gd name="T4" fmla="*/ 9 w 47"/>
                <a:gd name="T5" fmla="*/ 6 h 32"/>
                <a:gd name="T6" fmla="*/ 17 w 47"/>
                <a:gd name="T7" fmla="*/ 7 h 32"/>
                <a:gd name="T8" fmla="*/ 24 w 47"/>
                <a:gd name="T9" fmla="*/ 10 h 32"/>
                <a:gd name="T10" fmla="*/ 19 w 47"/>
                <a:gd name="T11" fmla="*/ 3 h 32"/>
                <a:gd name="T12" fmla="*/ 16 w 47"/>
                <a:gd name="T13" fmla="*/ 0 h 32"/>
                <a:gd name="T14" fmla="*/ 11 w 47"/>
                <a:gd name="T15" fmla="*/ 1 h 32"/>
                <a:gd name="T16" fmla="*/ 5 w 47"/>
                <a:gd name="T17" fmla="*/ 3 h 32"/>
                <a:gd name="T18" fmla="*/ 1 w 47"/>
                <a:gd name="T19" fmla="*/ 6 h 32"/>
                <a:gd name="T20" fmla="*/ 0 w 47"/>
                <a:gd name="T21" fmla="*/ 11 h 32"/>
                <a:gd name="T22" fmla="*/ 5 w 47"/>
                <a:gd name="T23" fmla="*/ 16 h 32"/>
                <a:gd name="T24" fmla="*/ 5 w 47"/>
                <a:gd name="T25" fmla="*/ 16 h 3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7"/>
                <a:gd name="T40" fmla="*/ 0 h 32"/>
                <a:gd name="T41" fmla="*/ 47 w 47"/>
                <a:gd name="T42" fmla="*/ 32 h 3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7" h="32">
                  <a:moveTo>
                    <a:pt x="10" y="32"/>
                  </a:moveTo>
                  <a:lnTo>
                    <a:pt x="7" y="18"/>
                  </a:lnTo>
                  <a:lnTo>
                    <a:pt x="17" y="11"/>
                  </a:lnTo>
                  <a:lnTo>
                    <a:pt x="34" y="13"/>
                  </a:lnTo>
                  <a:lnTo>
                    <a:pt x="47" y="19"/>
                  </a:lnTo>
                  <a:lnTo>
                    <a:pt x="38" y="6"/>
                  </a:lnTo>
                  <a:lnTo>
                    <a:pt x="31" y="0"/>
                  </a:lnTo>
                  <a:lnTo>
                    <a:pt x="22" y="2"/>
                  </a:lnTo>
                  <a:lnTo>
                    <a:pt x="10" y="6"/>
                  </a:lnTo>
                  <a:lnTo>
                    <a:pt x="2" y="11"/>
                  </a:lnTo>
                  <a:lnTo>
                    <a:pt x="0" y="21"/>
                  </a:lnTo>
                  <a:lnTo>
                    <a:pt x="10" y="3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94" name="Freeform 132">
              <a:extLst>
                <a:ext uri="{FF2B5EF4-FFF2-40B4-BE49-F238E27FC236}">
                  <a16:creationId xmlns:a16="http://schemas.microsoft.com/office/drawing/2014/main" id="{1172972C-8229-4781-BEAC-DF64DD067299}"/>
                </a:ext>
              </a:extLst>
            </p:cNvPr>
            <p:cNvSpPr>
              <a:spLocks/>
            </p:cNvSpPr>
            <p:nvPr/>
          </p:nvSpPr>
          <p:spPr bwMode="auto">
            <a:xfrm>
              <a:off x="4896" y="2861"/>
              <a:ext cx="64" cy="18"/>
            </a:xfrm>
            <a:custGeom>
              <a:avLst/>
              <a:gdLst>
                <a:gd name="T0" fmla="*/ 10 w 128"/>
                <a:gd name="T1" fmla="*/ 6 h 36"/>
                <a:gd name="T2" fmla="*/ 17 w 128"/>
                <a:gd name="T3" fmla="*/ 3 h 36"/>
                <a:gd name="T4" fmla="*/ 25 w 128"/>
                <a:gd name="T5" fmla="*/ 6 h 36"/>
                <a:gd name="T6" fmla="*/ 33 w 128"/>
                <a:gd name="T7" fmla="*/ 9 h 36"/>
                <a:gd name="T8" fmla="*/ 40 w 128"/>
                <a:gd name="T9" fmla="*/ 9 h 36"/>
                <a:gd name="T10" fmla="*/ 50 w 128"/>
                <a:gd name="T11" fmla="*/ 8 h 36"/>
                <a:gd name="T12" fmla="*/ 55 w 128"/>
                <a:gd name="T13" fmla="*/ 12 h 36"/>
                <a:gd name="T14" fmla="*/ 64 w 128"/>
                <a:gd name="T15" fmla="*/ 11 h 36"/>
                <a:gd name="T16" fmla="*/ 59 w 128"/>
                <a:gd name="T17" fmla="*/ 7 h 36"/>
                <a:gd name="T18" fmla="*/ 54 w 128"/>
                <a:gd name="T19" fmla="*/ 6 h 36"/>
                <a:gd name="T20" fmla="*/ 44 w 128"/>
                <a:gd name="T21" fmla="*/ 7 h 36"/>
                <a:gd name="T22" fmla="*/ 36 w 128"/>
                <a:gd name="T23" fmla="*/ 6 h 36"/>
                <a:gd name="T24" fmla="*/ 29 w 128"/>
                <a:gd name="T25" fmla="*/ 3 h 36"/>
                <a:gd name="T26" fmla="*/ 19 w 128"/>
                <a:gd name="T27" fmla="*/ 0 h 36"/>
                <a:gd name="T28" fmla="*/ 9 w 128"/>
                <a:gd name="T29" fmla="*/ 0 h 36"/>
                <a:gd name="T30" fmla="*/ 4 w 128"/>
                <a:gd name="T31" fmla="*/ 1 h 36"/>
                <a:gd name="T32" fmla="*/ 0 w 128"/>
                <a:gd name="T33" fmla="*/ 5 h 36"/>
                <a:gd name="T34" fmla="*/ 1 w 128"/>
                <a:gd name="T35" fmla="*/ 18 h 36"/>
                <a:gd name="T36" fmla="*/ 4 w 128"/>
                <a:gd name="T37" fmla="*/ 8 h 36"/>
                <a:gd name="T38" fmla="*/ 10 w 128"/>
                <a:gd name="T39" fmla="*/ 6 h 36"/>
                <a:gd name="T40" fmla="*/ 10 w 128"/>
                <a:gd name="T41" fmla="*/ 6 h 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28"/>
                <a:gd name="T64" fmla="*/ 0 h 36"/>
                <a:gd name="T65" fmla="*/ 128 w 128"/>
                <a:gd name="T66" fmla="*/ 36 h 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28" h="36">
                  <a:moveTo>
                    <a:pt x="20" y="11"/>
                  </a:moveTo>
                  <a:lnTo>
                    <a:pt x="34" y="6"/>
                  </a:lnTo>
                  <a:lnTo>
                    <a:pt x="49" y="11"/>
                  </a:lnTo>
                  <a:lnTo>
                    <a:pt x="65" y="18"/>
                  </a:lnTo>
                  <a:lnTo>
                    <a:pt x="79" y="18"/>
                  </a:lnTo>
                  <a:lnTo>
                    <a:pt x="100" y="16"/>
                  </a:lnTo>
                  <a:lnTo>
                    <a:pt x="109" y="23"/>
                  </a:lnTo>
                  <a:lnTo>
                    <a:pt x="128" y="21"/>
                  </a:lnTo>
                  <a:lnTo>
                    <a:pt x="118" y="14"/>
                  </a:lnTo>
                  <a:lnTo>
                    <a:pt x="107" y="11"/>
                  </a:lnTo>
                  <a:lnTo>
                    <a:pt x="88" y="13"/>
                  </a:lnTo>
                  <a:lnTo>
                    <a:pt x="71" y="11"/>
                  </a:lnTo>
                  <a:lnTo>
                    <a:pt x="58" y="5"/>
                  </a:lnTo>
                  <a:lnTo>
                    <a:pt x="37" y="0"/>
                  </a:lnTo>
                  <a:lnTo>
                    <a:pt x="18" y="0"/>
                  </a:lnTo>
                  <a:lnTo>
                    <a:pt x="7" y="2"/>
                  </a:lnTo>
                  <a:lnTo>
                    <a:pt x="0" y="10"/>
                  </a:lnTo>
                  <a:lnTo>
                    <a:pt x="2" y="36"/>
                  </a:lnTo>
                  <a:lnTo>
                    <a:pt x="8" y="16"/>
                  </a:lnTo>
                  <a:lnTo>
                    <a:pt x="2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95" name="Freeform 133">
              <a:extLst>
                <a:ext uri="{FF2B5EF4-FFF2-40B4-BE49-F238E27FC236}">
                  <a16:creationId xmlns:a16="http://schemas.microsoft.com/office/drawing/2014/main" id="{CDE23D95-4C4B-4CEB-BAD7-32AD9F9903C4}"/>
                </a:ext>
              </a:extLst>
            </p:cNvPr>
            <p:cNvSpPr>
              <a:spLocks/>
            </p:cNvSpPr>
            <p:nvPr/>
          </p:nvSpPr>
          <p:spPr bwMode="auto">
            <a:xfrm>
              <a:off x="4892" y="2838"/>
              <a:ext cx="21" cy="30"/>
            </a:xfrm>
            <a:custGeom>
              <a:avLst/>
              <a:gdLst>
                <a:gd name="T0" fmla="*/ 2 w 44"/>
                <a:gd name="T1" fmla="*/ 19 h 59"/>
                <a:gd name="T2" fmla="*/ 0 w 44"/>
                <a:gd name="T3" fmla="*/ 13 h 59"/>
                <a:gd name="T4" fmla="*/ 1 w 44"/>
                <a:gd name="T5" fmla="*/ 11 h 59"/>
                <a:gd name="T6" fmla="*/ 9 w 44"/>
                <a:gd name="T7" fmla="*/ 7 h 59"/>
                <a:gd name="T8" fmla="*/ 13 w 44"/>
                <a:gd name="T9" fmla="*/ 6 h 59"/>
                <a:gd name="T10" fmla="*/ 21 w 44"/>
                <a:gd name="T11" fmla="*/ 0 h 59"/>
                <a:gd name="T12" fmla="*/ 15 w 44"/>
                <a:gd name="T13" fmla="*/ 11 h 59"/>
                <a:gd name="T14" fmla="*/ 9 w 44"/>
                <a:gd name="T15" fmla="*/ 14 h 59"/>
                <a:gd name="T16" fmla="*/ 6 w 44"/>
                <a:gd name="T17" fmla="*/ 20 h 59"/>
                <a:gd name="T18" fmla="*/ 2 w 44"/>
                <a:gd name="T19" fmla="*/ 30 h 59"/>
                <a:gd name="T20" fmla="*/ 2 w 44"/>
                <a:gd name="T21" fmla="*/ 19 h 59"/>
                <a:gd name="T22" fmla="*/ 2 w 44"/>
                <a:gd name="T23" fmla="*/ 19 h 5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4"/>
                <a:gd name="T37" fmla="*/ 0 h 59"/>
                <a:gd name="T38" fmla="*/ 44 w 44"/>
                <a:gd name="T39" fmla="*/ 59 h 5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4" h="59">
                  <a:moveTo>
                    <a:pt x="5" y="37"/>
                  </a:moveTo>
                  <a:lnTo>
                    <a:pt x="0" y="26"/>
                  </a:lnTo>
                  <a:lnTo>
                    <a:pt x="3" y="21"/>
                  </a:lnTo>
                  <a:lnTo>
                    <a:pt x="18" y="14"/>
                  </a:lnTo>
                  <a:lnTo>
                    <a:pt x="28" y="11"/>
                  </a:lnTo>
                  <a:lnTo>
                    <a:pt x="44" y="0"/>
                  </a:lnTo>
                  <a:lnTo>
                    <a:pt x="31" y="21"/>
                  </a:lnTo>
                  <a:lnTo>
                    <a:pt x="18" y="27"/>
                  </a:lnTo>
                  <a:lnTo>
                    <a:pt x="13" y="40"/>
                  </a:lnTo>
                  <a:lnTo>
                    <a:pt x="5" y="59"/>
                  </a:lnTo>
                  <a:lnTo>
                    <a:pt x="5" y="37"/>
                  </a:lnTo>
                  <a:close/>
                </a:path>
              </a:pathLst>
            </a:custGeom>
            <a:solidFill>
              <a:srgbClr val="C46B6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96" name="Freeform 134">
              <a:extLst>
                <a:ext uri="{FF2B5EF4-FFF2-40B4-BE49-F238E27FC236}">
                  <a16:creationId xmlns:a16="http://schemas.microsoft.com/office/drawing/2014/main" id="{F8F30EA1-D334-4A2B-A4C5-B6F183B0C446}"/>
                </a:ext>
              </a:extLst>
            </p:cNvPr>
            <p:cNvSpPr>
              <a:spLocks/>
            </p:cNvSpPr>
            <p:nvPr/>
          </p:nvSpPr>
          <p:spPr bwMode="auto">
            <a:xfrm>
              <a:off x="4955" y="2800"/>
              <a:ext cx="15" cy="50"/>
            </a:xfrm>
            <a:custGeom>
              <a:avLst/>
              <a:gdLst>
                <a:gd name="T0" fmla="*/ 3 w 31"/>
                <a:gd name="T1" fmla="*/ 31 h 100"/>
                <a:gd name="T2" fmla="*/ 0 w 31"/>
                <a:gd name="T3" fmla="*/ 7 h 100"/>
                <a:gd name="T4" fmla="*/ 15 w 31"/>
                <a:gd name="T5" fmla="*/ 0 h 100"/>
                <a:gd name="T6" fmla="*/ 6 w 31"/>
                <a:gd name="T7" fmla="*/ 12 h 100"/>
                <a:gd name="T8" fmla="*/ 6 w 31"/>
                <a:gd name="T9" fmla="*/ 16 h 100"/>
                <a:gd name="T10" fmla="*/ 15 w 31"/>
                <a:gd name="T11" fmla="*/ 36 h 100"/>
                <a:gd name="T12" fmla="*/ 15 w 31"/>
                <a:gd name="T13" fmla="*/ 44 h 100"/>
                <a:gd name="T14" fmla="*/ 10 w 31"/>
                <a:gd name="T15" fmla="*/ 50 h 100"/>
                <a:gd name="T16" fmla="*/ 10 w 31"/>
                <a:gd name="T17" fmla="*/ 42 h 100"/>
                <a:gd name="T18" fmla="*/ 10 w 31"/>
                <a:gd name="T19" fmla="*/ 37 h 100"/>
                <a:gd name="T20" fmla="*/ 3 w 31"/>
                <a:gd name="T21" fmla="*/ 31 h 100"/>
                <a:gd name="T22" fmla="*/ 3 w 31"/>
                <a:gd name="T23" fmla="*/ 31 h 1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1"/>
                <a:gd name="T37" fmla="*/ 0 h 100"/>
                <a:gd name="T38" fmla="*/ 31 w 31"/>
                <a:gd name="T39" fmla="*/ 100 h 10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1" h="100">
                  <a:moveTo>
                    <a:pt x="7" y="61"/>
                  </a:moveTo>
                  <a:lnTo>
                    <a:pt x="0" y="14"/>
                  </a:lnTo>
                  <a:lnTo>
                    <a:pt x="31" y="0"/>
                  </a:lnTo>
                  <a:lnTo>
                    <a:pt x="13" y="24"/>
                  </a:lnTo>
                  <a:lnTo>
                    <a:pt x="13" y="32"/>
                  </a:lnTo>
                  <a:lnTo>
                    <a:pt x="31" y="71"/>
                  </a:lnTo>
                  <a:lnTo>
                    <a:pt x="31" y="87"/>
                  </a:lnTo>
                  <a:lnTo>
                    <a:pt x="21" y="100"/>
                  </a:lnTo>
                  <a:lnTo>
                    <a:pt x="20" y="84"/>
                  </a:lnTo>
                  <a:lnTo>
                    <a:pt x="20" y="74"/>
                  </a:lnTo>
                  <a:lnTo>
                    <a:pt x="7" y="6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97" name="Freeform 135">
              <a:extLst>
                <a:ext uri="{FF2B5EF4-FFF2-40B4-BE49-F238E27FC236}">
                  <a16:creationId xmlns:a16="http://schemas.microsoft.com/office/drawing/2014/main" id="{FFE148E7-95C1-483E-9C3B-87C49B6E6E18}"/>
                </a:ext>
              </a:extLst>
            </p:cNvPr>
            <p:cNvSpPr>
              <a:spLocks/>
            </p:cNvSpPr>
            <p:nvPr/>
          </p:nvSpPr>
          <p:spPr bwMode="auto">
            <a:xfrm>
              <a:off x="4961" y="2842"/>
              <a:ext cx="15" cy="31"/>
            </a:xfrm>
            <a:custGeom>
              <a:avLst/>
              <a:gdLst>
                <a:gd name="T0" fmla="*/ 0 w 29"/>
                <a:gd name="T1" fmla="*/ 7 h 61"/>
                <a:gd name="T2" fmla="*/ 8 w 29"/>
                <a:gd name="T3" fmla="*/ 13 h 61"/>
                <a:gd name="T4" fmla="*/ 10 w 29"/>
                <a:gd name="T5" fmla="*/ 22 h 61"/>
                <a:gd name="T6" fmla="*/ 9 w 29"/>
                <a:gd name="T7" fmla="*/ 31 h 61"/>
                <a:gd name="T8" fmla="*/ 15 w 29"/>
                <a:gd name="T9" fmla="*/ 29 h 61"/>
                <a:gd name="T10" fmla="*/ 13 w 29"/>
                <a:gd name="T11" fmla="*/ 12 h 61"/>
                <a:gd name="T12" fmla="*/ 7 w 29"/>
                <a:gd name="T13" fmla="*/ 0 h 61"/>
                <a:gd name="T14" fmla="*/ 5 w 29"/>
                <a:gd name="T15" fmla="*/ 5 h 61"/>
                <a:gd name="T16" fmla="*/ 0 w 29"/>
                <a:gd name="T17" fmla="*/ 7 h 61"/>
                <a:gd name="T18" fmla="*/ 0 w 29"/>
                <a:gd name="T19" fmla="*/ 7 h 6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
                <a:gd name="T31" fmla="*/ 0 h 61"/>
                <a:gd name="T32" fmla="*/ 29 w 29"/>
                <a:gd name="T33" fmla="*/ 61 h 6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 h="61">
                  <a:moveTo>
                    <a:pt x="0" y="14"/>
                  </a:moveTo>
                  <a:lnTo>
                    <a:pt x="15" y="26"/>
                  </a:lnTo>
                  <a:lnTo>
                    <a:pt x="20" y="43"/>
                  </a:lnTo>
                  <a:lnTo>
                    <a:pt x="18" y="61"/>
                  </a:lnTo>
                  <a:lnTo>
                    <a:pt x="29" y="58"/>
                  </a:lnTo>
                  <a:lnTo>
                    <a:pt x="25" y="24"/>
                  </a:lnTo>
                  <a:lnTo>
                    <a:pt x="13" y="0"/>
                  </a:lnTo>
                  <a:lnTo>
                    <a:pt x="10" y="9"/>
                  </a:lnTo>
                  <a:lnTo>
                    <a:pt x="0"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98" name="Freeform 136">
              <a:extLst>
                <a:ext uri="{FF2B5EF4-FFF2-40B4-BE49-F238E27FC236}">
                  <a16:creationId xmlns:a16="http://schemas.microsoft.com/office/drawing/2014/main" id="{2E9259EB-434C-4F2C-BD5D-81CF06E93BA9}"/>
                </a:ext>
              </a:extLst>
            </p:cNvPr>
            <p:cNvSpPr>
              <a:spLocks/>
            </p:cNvSpPr>
            <p:nvPr/>
          </p:nvSpPr>
          <p:spPr bwMode="auto">
            <a:xfrm>
              <a:off x="4909" y="2872"/>
              <a:ext cx="35" cy="19"/>
            </a:xfrm>
            <a:custGeom>
              <a:avLst/>
              <a:gdLst>
                <a:gd name="T0" fmla="*/ 6 w 71"/>
                <a:gd name="T1" fmla="*/ 8 h 37"/>
                <a:gd name="T2" fmla="*/ 14 w 71"/>
                <a:gd name="T3" fmla="*/ 7 h 37"/>
                <a:gd name="T4" fmla="*/ 22 w 71"/>
                <a:gd name="T5" fmla="*/ 6 h 37"/>
                <a:gd name="T6" fmla="*/ 30 w 71"/>
                <a:gd name="T7" fmla="*/ 7 h 37"/>
                <a:gd name="T8" fmla="*/ 35 w 71"/>
                <a:gd name="T9" fmla="*/ 13 h 37"/>
                <a:gd name="T10" fmla="*/ 29 w 71"/>
                <a:gd name="T11" fmla="*/ 13 h 37"/>
                <a:gd name="T12" fmla="*/ 22 w 71"/>
                <a:gd name="T13" fmla="*/ 13 h 37"/>
                <a:gd name="T14" fmla="*/ 10 w 71"/>
                <a:gd name="T15" fmla="*/ 13 h 37"/>
                <a:gd name="T16" fmla="*/ 2 w 71"/>
                <a:gd name="T17" fmla="*/ 19 h 37"/>
                <a:gd name="T18" fmla="*/ 0 w 71"/>
                <a:gd name="T19" fmla="*/ 0 h 37"/>
                <a:gd name="T20" fmla="*/ 6 w 71"/>
                <a:gd name="T21" fmla="*/ 8 h 37"/>
                <a:gd name="T22" fmla="*/ 6 w 71"/>
                <a:gd name="T23" fmla="*/ 8 h 3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1"/>
                <a:gd name="T37" fmla="*/ 0 h 37"/>
                <a:gd name="T38" fmla="*/ 71 w 71"/>
                <a:gd name="T39" fmla="*/ 37 h 3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1" h="37">
                  <a:moveTo>
                    <a:pt x="13" y="16"/>
                  </a:moveTo>
                  <a:lnTo>
                    <a:pt x="29" y="14"/>
                  </a:lnTo>
                  <a:lnTo>
                    <a:pt x="44" y="11"/>
                  </a:lnTo>
                  <a:lnTo>
                    <a:pt x="60" y="14"/>
                  </a:lnTo>
                  <a:lnTo>
                    <a:pt x="71" y="25"/>
                  </a:lnTo>
                  <a:lnTo>
                    <a:pt x="58" y="25"/>
                  </a:lnTo>
                  <a:lnTo>
                    <a:pt x="44" y="25"/>
                  </a:lnTo>
                  <a:lnTo>
                    <a:pt x="21" y="25"/>
                  </a:lnTo>
                  <a:lnTo>
                    <a:pt x="5" y="37"/>
                  </a:lnTo>
                  <a:lnTo>
                    <a:pt x="0" y="0"/>
                  </a:lnTo>
                  <a:lnTo>
                    <a:pt x="13"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599" name="Freeform 137">
              <a:extLst>
                <a:ext uri="{FF2B5EF4-FFF2-40B4-BE49-F238E27FC236}">
                  <a16:creationId xmlns:a16="http://schemas.microsoft.com/office/drawing/2014/main" id="{CF978CEE-7421-4C82-A932-46DA66CBACC6}"/>
                </a:ext>
              </a:extLst>
            </p:cNvPr>
            <p:cNvSpPr>
              <a:spLocks/>
            </p:cNvSpPr>
            <p:nvPr/>
          </p:nvSpPr>
          <p:spPr bwMode="auto">
            <a:xfrm>
              <a:off x="4896" y="2835"/>
              <a:ext cx="109" cy="90"/>
            </a:xfrm>
            <a:custGeom>
              <a:avLst/>
              <a:gdLst>
                <a:gd name="T0" fmla="*/ 3 w 217"/>
                <a:gd name="T1" fmla="*/ 69 h 180"/>
                <a:gd name="T2" fmla="*/ 7 w 217"/>
                <a:gd name="T3" fmla="*/ 73 h 180"/>
                <a:gd name="T4" fmla="*/ 12 w 217"/>
                <a:gd name="T5" fmla="*/ 73 h 180"/>
                <a:gd name="T6" fmla="*/ 16 w 217"/>
                <a:gd name="T7" fmla="*/ 60 h 180"/>
                <a:gd name="T8" fmla="*/ 23 w 217"/>
                <a:gd name="T9" fmla="*/ 75 h 180"/>
                <a:gd name="T10" fmla="*/ 30 w 217"/>
                <a:gd name="T11" fmla="*/ 80 h 180"/>
                <a:gd name="T12" fmla="*/ 39 w 217"/>
                <a:gd name="T13" fmla="*/ 82 h 180"/>
                <a:gd name="T14" fmla="*/ 45 w 217"/>
                <a:gd name="T15" fmla="*/ 80 h 180"/>
                <a:gd name="T16" fmla="*/ 52 w 217"/>
                <a:gd name="T17" fmla="*/ 76 h 180"/>
                <a:gd name="T18" fmla="*/ 59 w 217"/>
                <a:gd name="T19" fmla="*/ 67 h 180"/>
                <a:gd name="T20" fmla="*/ 66 w 217"/>
                <a:gd name="T21" fmla="*/ 60 h 180"/>
                <a:gd name="T22" fmla="*/ 84 w 217"/>
                <a:gd name="T23" fmla="*/ 41 h 180"/>
                <a:gd name="T24" fmla="*/ 88 w 217"/>
                <a:gd name="T25" fmla="*/ 34 h 180"/>
                <a:gd name="T26" fmla="*/ 91 w 217"/>
                <a:gd name="T27" fmla="*/ 24 h 180"/>
                <a:gd name="T28" fmla="*/ 91 w 217"/>
                <a:gd name="T29" fmla="*/ 16 h 180"/>
                <a:gd name="T30" fmla="*/ 94 w 217"/>
                <a:gd name="T31" fmla="*/ 6 h 180"/>
                <a:gd name="T32" fmla="*/ 98 w 217"/>
                <a:gd name="T33" fmla="*/ 0 h 180"/>
                <a:gd name="T34" fmla="*/ 98 w 217"/>
                <a:gd name="T35" fmla="*/ 14 h 180"/>
                <a:gd name="T36" fmla="*/ 98 w 217"/>
                <a:gd name="T37" fmla="*/ 26 h 180"/>
                <a:gd name="T38" fmla="*/ 96 w 217"/>
                <a:gd name="T39" fmla="*/ 32 h 180"/>
                <a:gd name="T40" fmla="*/ 95 w 217"/>
                <a:gd name="T41" fmla="*/ 37 h 180"/>
                <a:gd name="T42" fmla="*/ 100 w 217"/>
                <a:gd name="T43" fmla="*/ 43 h 180"/>
                <a:gd name="T44" fmla="*/ 109 w 217"/>
                <a:gd name="T45" fmla="*/ 49 h 180"/>
                <a:gd name="T46" fmla="*/ 100 w 217"/>
                <a:gd name="T47" fmla="*/ 49 h 180"/>
                <a:gd name="T48" fmla="*/ 94 w 217"/>
                <a:gd name="T49" fmla="*/ 42 h 180"/>
                <a:gd name="T50" fmla="*/ 91 w 217"/>
                <a:gd name="T51" fmla="*/ 39 h 180"/>
                <a:gd name="T52" fmla="*/ 90 w 217"/>
                <a:gd name="T53" fmla="*/ 45 h 180"/>
                <a:gd name="T54" fmla="*/ 90 w 217"/>
                <a:gd name="T55" fmla="*/ 50 h 180"/>
                <a:gd name="T56" fmla="*/ 96 w 217"/>
                <a:gd name="T57" fmla="*/ 58 h 180"/>
                <a:gd name="T58" fmla="*/ 91 w 217"/>
                <a:gd name="T59" fmla="*/ 55 h 180"/>
                <a:gd name="T60" fmla="*/ 88 w 217"/>
                <a:gd name="T61" fmla="*/ 53 h 180"/>
                <a:gd name="T62" fmla="*/ 84 w 217"/>
                <a:gd name="T63" fmla="*/ 46 h 180"/>
                <a:gd name="T64" fmla="*/ 77 w 217"/>
                <a:gd name="T65" fmla="*/ 59 h 180"/>
                <a:gd name="T66" fmla="*/ 64 w 217"/>
                <a:gd name="T67" fmla="*/ 71 h 180"/>
                <a:gd name="T68" fmla="*/ 56 w 217"/>
                <a:gd name="T69" fmla="*/ 80 h 180"/>
                <a:gd name="T70" fmla="*/ 45 w 217"/>
                <a:gd name="T71" fmla="*/ 88 h 180"/>
                <a:gd name="T72" fmla="*/ 36 w 217"/>
                <a:gd name="T73" fmla="*/ 90 h 180"/>
                <a:gd name="T74" fmla="*/ 15 w 217"/>
                <a:gd name="T75" fmla="*/ 87 h 180"/>
                <a:gd name="T76" fmla="*/ 3 w 217"/>
                <a:gd name="T77" fmla="*/ 81 h 180"/>
                <a:gd name="T78" fmla="*/ 0 w 217"/>
                <a:gd name="T79" fmla="*/ 72 h 180"/>
                <a:gd name="T80" fmla="*/ 3 w 217"/>
                <a:gd name="T81" fmla="*/ 62 h 180"/>
                <a:gd name="T82" fmla="*/ 3 w 217"/>
                <a:gd name="T83" fmla="*/ 69 h 180"/>
                <a:gd name="T84" fmla="*/ 3 w 217"/>
                <a:gd name="T85" fmla="*/ 69 h 1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7"/>
                <a:gd name="T130" fmla="*/ 0 h 180"/>
                <a:gd name="T131" fmla="*/ 217 w 217"/>
                <a:gd name="T132" fmla="*/ 180 h 1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7" h="180">
                  <a:moveTo>
                    <a:pt x="6" y="138"/>
                  </a:moveTo>
                  <a:lnTo>
                    <a:pt x="14" y="146"/>
                  </a:lnTo>
                  <a:lnTo>
                    <a:pt x="24" y="146"/>
                  </a:lnTo>
                  <a:lnTo>
                    <a:pt x="31" y="120"/>
                  </a:lnTo>
                  <a:lnTo>
                    <a:pt x="45" y="149"/>
                  </a:lnTo>
                  <a:lnTo>
                    <a:pt x="60" y="160"/>
                  </a:lnTo>
                  <a:lnTo>
                    <a:pt x="77" y="164"/>
                  </a:lnTo>
                  <a:lnTo>
                    <a:pt x="89" y="160"/>
                  </a:lnTo>
                  <a:lnTo>
                    <a:pt x="103" y="152"/>
                  </a:lnTo>
                  <a:lnTo>
                    <a:pt x="118" y="134"/>
                  </a:lnTo>
                  <a:lnTo>
                    <a:pt x="131" y="120"/>
                  </a:lnTo>
                  <a:lnTo>
                    <a:pt x="168" y="81"/>
                  </a:lnTo>
                  <a:lnTo>
                    <a:pt x="176" y="68"/>
                  </a:lnTo>
                  <a:lnTo>
                    <a:pt x="181" y="47"/>
                  </a:lnTo>
                  <a:lnTo>
                    <a:pt x="181" y="31"/>
                  </a:lnTo>
                  <a:lnTo>
                    <a:pt x="187" y="12"/>
                  </a:lnTo>
                  <a:lnTo>
                    <a:pt x="196" y="0"/>
                  </a:lnTo>
                  <a:lnTo>
                    <a:pt x="196" y="28"/>
                  </a:lnTo>
                  <a:lnTo>
                    <a:pt x="196" y="52"/>
                  </a:lnTo>
                  <a:lnTo>
                    <a:pt x="191" y="63"/>
                  </a:lnTo>
                  <a:lnTo>
                    <a:pt x="189" y="73"/>
                  </a:lnTo>
                  <a:lnTo>
                    <a:pt x="200" y="86"/>
                  </a:lnTo>
                  <a:lnTo>
                    <a:pt x="217" y="97"/>
                  </a:lnTo>
                  <a:lnTo>
                    <a:pt x="199" y="97"/>
                  </a:lnTo>
                  <a:lnTo>
                    <a:pt x="187" y="83"/>
                  </a:lnTo>
                  <a:lnTo>
                    <a:pt x="181" y="78"/>
                  </a:lnTo>
                  <a:lnTo>
                    <a:pt x="179" y="89"/>
                  </a:lnTo>
                  <a:lnTo>
                    <a:pt x="179" y="100"/>
                  </a:lnTo>
                  <a:lnTo>
                    <a:pt x="191" y="115"/>
                  </a:lnTo>
                  <a:lnTo>
                    <a:pt x="181" y="110"/>
                  </a:lnTo>
                  <a:lnTo>
                    <a:pt x="175" y="105"/>
                  </a:lnTo>
                  <a:lnTo>
                    <a:pt x="168" y="92"/>
                  </a:lnTo>
                  <a:lnTo>
                    <a:pt x="154" y="117"/>
                  </a:lnTo>
                  <a:lnTo>
                    <a:pt x="128" y="141"/>
                  </a:lnTo>
                  <a:lnTo>
                    <a:pt x="111" y="160"/>
                  </a:lnTo>
                  <a:lnTo>
                    <a:pt x="90" y="175"/>
                  </a:lnTo>
                  <a:lnTo>
                    <a:pt x="71" y="180"/>
                  </a:lnTo>
                  <a:lnTo>
                    <a:pt x="29" y="173"/>
                  </a:lnTo>
                  <a:lnTo>
                    <a:pt x="6" y="162"/>
                  </a:lnTo>
                  <a:lnTo>
                    <a:pt x="0" y="143"/>
                  </a:lnTo>
                  <a:lnTo>
                    <a:pt x="5" y="123"/>
                  </a:lnTo>
                  <a:lnTo>
                    <a:pt x="6" y="1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600" name="Freeform 138">
              <a:extLst>
                <a:ext uri="{FF2B5EF4-FFF2-40B4-BE49-F238E27FC236}">
                  <a16:creationId xmlns:a16="http://schemas.microsoft.com/office/drawing/2014/main" id="{73F24118-30A7-49AE-9124-019E96D9801A}"/>
                </a:ext>
              </a:extLst>
            </p:cNvPr>
            <p:cNvSpPr>
              <a:spLocks/>
            </p:cNvSpPr>
            <p:nvPr/>
          </p:nvSpPr>
          <p:spPr bwMode="auto">
            <a:xfrm>
              <a:off x="4923" y="2911"/>
              <a:ext cx="28" cy="51"/>
            </a:xfrm>
            <a:custGeom>
              <a:avLst/>
              <a:gdLst>
                <a:gd name="T0" fmla="*/ 20 w 57"/>
                <a:gd name="T1" fmla="*/ 12 h 102"/>
                <a:gd name="T2" fmla="*/ 11 w 57"/>
                <a:gd name="T3" fmla="*/ 34 h 102"/>
                <a:gd name="T4" fmla="*/ 2 w 57"/>
                <a:gd name="T5" fmla="*/ 51 h 102"/>
                <a:gd name="T6" fmla="*/ 0 w 57"/>
                <a:gd name="T7" fmla="*/ 45 h 102"/>
                <a:gd name="T8" fmla="*/ 11 w 57"/>
                <a:gd name="T9" fmla="*/ 24 h 102"/>
                <a:gd name="T10" fmla="*/ 16 w 57"/>
                <a:gd name="T11" fmla="*/ 8 h 102"/>
                <a:gd name="T12" fmla="*/ 28 w 57"/>
                <a:gd name="T13" fmla="*/ 0 h 102"/>
                <a:gd name="T14" fmla="*/ 20 w 57"/>
                <a:gd name="T15" fmla="*/ 12 h 102"/>
                <a:gd name="T16" fmla="*/ 20 w 57"/>
                <a:gd name="T17" fmla="*/ 12 h 10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7"/>
                <a:gd name="T28" fmla="*/ 0 h 102"/>
                <a:gd name="T29" fmla="*/ 57 w 57"/>
                <a:gd name="T30" fmla="*/ 102 h 10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7" h="102">
                  <a:moveTo>
                    <a:pt x="41" y="24"/>
                  </a:moveTo>
                  <a:lnTo>
                    <a:pt x="23" y="67"/>
                  </a:lnTo>
                  <a:lnTo>
                    <a:pt x="5" y="102"/>
                  </a:lnTo>
                  <a:lnTo>
                    <a:pt x="0" y="89"/>
                  </a:lnTo>
                  <a:lnTo>
                    <a:pt x="23" y="47"/>
                  </a:lnTo>
                  <a:lnTo>
                    <a:pt x="33" y="16"/>
                  </a:lnTo>
                  <a:lnTo>
                    <a:pt x="57" y="0"/>
                  </a:lnTo>
                  <a:lnTo>
                    <a:pt x="41"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601" name="Freeform 139">
              <a:extLst>
                <a:ext uri="{FF2B5EF4-FFF2-40B4-BE49-F238E27FC236}">
                  <a16:creationId xmlns:a16="http://schemas.microsoft.com/office/drawing/2014/main" id="{CCA567DC-7155-4A75-AE13-C26777D788E7}"/>
                </a:ext>
              </a:extLst>
            </p:cNvPr>
            <p:cNvSpPr>
              <a:spLocks/>
            </p:cNvSpPr>
            <p:nvPr/>
          </p:nvSpPr>
          <p:spPr bwMode="auto">
            <a:xfrm>
              <a:off x="4949" y="2867"/>
              <a:ext cx="14" cy="15"/>
            </a:xfrm>
            <a:custGeom>
              <a:avLst/>
              <a:gdLst>
                <a:gd name="T0" fmla="*/ 0 w 27"/>
                <a:gd name="T1" fmla="*/ 4 h 31"/>
                <a:gd name="T2" fmla="*/ 8 w 27"/>
                <a:gd name="T3" fmla="*/ 8 h 31"/>
                <a:gd name="T4" fmla="*/ 12 w 27"/>
                <a:gd name="T5" fmla="*/ 15 h 31"/>
                <a:gd name="T6" fmla="*/ 14 w 27"/>
                <a:gd name="T7" fmla="*/ 11 h 31"/>
                <a:gd name="T8" fmla="*/ 13 w 27"/>
                <a:gd name="T9" fmla="*/ 6 h 31"/>
                <a:gd name="T10" fmla="*/ 4 w 27"/>
                <a:gd name="T11" fmla="*/ 0 h 31"/>
                <a:gd name="T12" fmla="*/ 0 w 27"/>
                <a:gd name="T13" fmla="*/ 4 h 31"/>
                <a:gd name="T14" fmla="*/ 0 w 27"/>
                <a:gd name="T15" fmla="*/ 4 h 31"/>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31"/>
                <a:gd name="T26" fmla="*/ 27 w 27"/>
                <a:gd name="T27" fmla="*/ 31 h 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31">
                  <a:moveTo>
                    <a:pt x="0" y="8"/>
                  </a:moveTo>
                  <a:lnTo>
                    <a:pt x="15" y="16"/>
                  </a:lnTo>
                  <a:lnTo>
                    <a:pt x="24" y="31"/>
                  </a:lnTo>
                  <a:lnTo>
                    <a:pt x="27" y="23"/>
                  </a:lnTo>
                  <a:lnTo>
                    <a:pt x="26" y="13"/>
                  </a:lnTo>
                  <a:lnTo>
                    <a:pt x="8" y="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602" name="Freeform 140">
              <a:extLst>
                <a:ext uri="{FF2B5EF4-FFF2-40B4-BE49-F238E27FC236}">
                  <a16:creationId xmlns:a16="http://schemas.microsoft.com/office/drawing/2014/main" id="{34F1A088-0DD8-41C8-B59A-CA1A1254C925}"/>
                </a:ext>
              </a:extLst>
            </p:cNvPr>
            <p:cNvSpPr>
              <a:spLocks/>
            </p:cNvSpPr>
            <p:nvPr/>
          </p:nvSpPr>
          <p:spPr bwMode="auto">
            <a:xfrm>
              <a:off x="4720" y="3011"/>
              <a:ext cx="142" cy="245"/>
            </a:xfrm>
            <a:custGeom>
              <a:avLst/>
              <a:gdLst>
                <a:gd name="T0" fmla="*/ 142 w 283"/>
                <a:gd name="T1" fmla="*/ 198 h 492"/>
                <a:gd name="T2" fmla="*/ 121 w 283"/>
                <a:gd name="T3" fmla="*/ 147 h 492"/>
                <a:gd name="T4" fmla="*/ 99 w 283"/>
                <a:gd name="T5" fmla="*/ 90 h 492"/>
                <a:gd name="T6" fmla="*/ 80 w 283"/>
                <a:gd name="T7" fmla="*/ 47 h 492"/>
                <a:gd name="T8" fmla="*/ 76 w 283"/>
                <a:gd name="T9" fmla="*/ 22 h 492"/>
                <a:gd name="T10" fmla="*/ 84 w 283"/>
                <a:gd name="T11" fmla="*/ 0 h 492"/>
                <a:gd name="T12" fmla="*/ 71 w 283"/>
                <a:gd name="T13" fmla="*/ 30 h 492"/>
                <a:gd name="T14" fmla="*/ 71 w 283"/>
                <a:gd name="T15" fmla="*/ 62 h 492"/>
                <a:gd name="T16" fmla="*/ 92 w 283"/>
                <a:gd name="T17" fmla="*/ 102 h 492"/>
                <a:gd name="T18" fmla="*/ 92 w 283"/>
                <a:gd name="T19" fmla="*/ 111 h 492"/>
                <a:gd name="T20" fmla="*/ 76 w 283"/>
                <a:gd name="T21" fmla="*/ 103 h 492"/>
                <a:gd name="T22" fmla="*/ 56 w 283"/>
                <a:gd name="T23" fmla="*/ 95 h 492"/>
                <a:gd name="T24" fmla="*/ 18 w 283"/>
                <a:gd name="T25" fmla="*/ 89 h 492"/>
                <a:gd name="T26" fmla="*/ 70 w 283"/>
                <a:gd name="T27" fmla="*/ 112 h 492"/>
                <a:gd name="T28" fmla="*/ 90 w 283"/>
                <a:gd name="T29" fmla="*/ 124 h 492"/>
                <a:gd name="T30" fmla="*/ 95 w 283"/>
                <a:gd name="T31" fmla="*/ 140 h 492"/>
                <a:gd name="T32" fmla="*/ 76 w 283"/>
                <a:gd name="T33" fmla="*/ 159 h 492"/>
                <a:gd name="T34" fmla="*/ 47 w 283"/>
                <a:gd name="T35" fmla="*/ 174 h 492"/>
                <a:gd name="T36" fmla="*/ 0 w 283"/>
                <a:gd name="T37" fmla="*/ 202 h 492"/>
                <a:gd name="T38" fmla="*/ 48 w 283"/>
                <a:gd name="T39" fmla="*/ 182 h 492"/>
                <a:gd name="T40" fmla="*/ 79 w 283"/>
                <a:gd name="T41" fmla="*/ 168 h 492"/>
                <a:gd name="T42" fmla="*/ 99 w 283"/>
                <a:gd name="T43" fmla="*/ 155 h 492"/>
                <a:gd name="T44" fmla="*/ 90 w 283"/>
                <a:gd name="T45" fmla="*/ 178 h 492"/>
                <a:gd name="T46" fmla="*/ 67 w 283"/>
                <a:gd name="T47" fmla="*/ 201 h 492"/>
                <a:gd name="T48" fmla="*/ 61 w 283"/>
                <a:gd name="T49" fmla="*/ 206 h 492"/>
                <a:gd name="T50" fmla="*/ 84 w 283"/>
                <a:gd name="T51" fmla="*/ 194 h 492"/>
                <a:gd name="T52" fmla="*/ 102 w 283"/>
                <a:gd name="T53" fmla="*/ 180 h 492"/>
                <a:gd name="T54" fmla="*/ 114 w 283"/>
                <a:gd name="T55" fmla="*/ 181 h 492"/>
                <a:gd name="T56" fmla="*/ 115 w 283"/>
                <a:gd name="T57" fmla="*/ 197 h 492"/>
                <a:gd name="T58" fmla="*/ 110 w 283"/>
                <a:gd name="T59" fmla="*/ 210 h 492"/>
                <a:gd name="T60" fmla="*/ 87 w 283"/>
                <a:gd name="T61" fmla="*/ 231 h 492"/>
                <a:gd name="T62" fmla="*/ 71 w 283"/>
                <a:gd name="T63" fmla="*/ 245 h 492"/>
                <a:gd name="T64" fmla="*/ 105 w 283"/>
                <a:gd name="T65" fmla="*/ 225 h 492"/>
                <a:gd name="T66" fmla="*/ 122 w 283"/>
                <a:gd name="T67" fmla="*/ 220 h 492"/>
                <a:gd name="T68" fmla="*/ 140 w 283"/>
                <a:gd name="T69" fmla="*/ 218 h 492"/>
                <a:gd name="T70" fmla="*/ 142 w 283"/>
                <a:gd name="T71" fmla="*/ 198 h 492"/>
                <a:gd name="T72" fmla="*/ 142 w 283"/>
                <a:gd name="T73" fmla="*/ 198 h 49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83"/>
                <a:gd name="T112" fmla="*/ 0 h 492"/>
                <a:gd name="T113" fmla="*/ 283 w 283"/>
                <a:gd name="T114" fmla="*/ 492 h 49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83" h="492">
                  <a:moveTo>
                    <a:pt x="283" y="398"/>
                  </a:moveTo>
                  <a:lnTo>
                    <a:pt x="241" y="296"/>
                  </a:lnTo>
                  <a:lnTo>
                    <a:pt x="197" y="180"/>
                  </a:lnTo>
                  <a:lnTo>
                    <a:pt x="159" y="94"/>
                  </a:lnTo>
                  <a:lnTo>
                    <a:pt x="152" y="45"/>
                  </a:lnTo>
                  <a:lnTo>
                    <a:pt x="168" y="0"/>
                  </a:lnTo>
                  <a:lnTo>
                    <a:pt x="141" y="60"/>
                  </a:lnTo>
                  <a:lnTo>
                    <a:pt x="141" y="125"/>
                  </a:lnTo>
                  <a:lnTo>
                    <a:pt x="184" y="204"/>
                  </a:lnTo>
                  <a:lnTo>
                    <a:pt x="184" y="222"/>
                  </a:lnTo>
                  <a:lnTo>
                    <a:pt x="152" y="207"/>
                  </a:lnTo>
                  <a:lnTo>
                    <a:pt x="112" y="191"/>
                  </a:lnTo>
                  <a:lnTo>
                    <a:pt x="36" y="178"/>
                  </a:lnTo>
                  <a:lnTo>
                    <a:pt x="139" y="225"/>
                  </a:lnTo>
                  <a:lnTo>
                    <a:pt x="180" y="249"/>
                  </a:lnTo>
                  <a:lnTo>
                    <a:pt x="189" y="282"/>
                  </a:lnTo>
                  <a:lnTo>
                    <a:pt x="151" y="320"/>
                  </a:lnTo>
                  <a:lnTo>
                    <a:pt x="94" y="349"/>
                  </a:lnTo>
                  <a:lnTo>
                    <a:pt x="0" y="406"/>
                  </a:lnTo>
                  <a:lnTo>
                    <a:pt x="95" y="366"/>
                  </a:lnTo>
                  <a:lnTo>
                    <a:pt x="157" y="338"/>
                  </a:lnTo>
                  <a:lnTo>
                    <a:pt x="197" y="311"/>
                  </a:lnTo>
                  <a:lnTo>
                    <a:pt x="180" y="358"/>
                  </a:lnTo>
                  <a:lnTo>
                    <a:pt x="134" y="403"/>
                  </a:lnTo>
                  <a:lnTo>
                    <a:pt x="121" y="413"/>
                  </a:lnTo>
                  <a:lnTo>
                    <a:pt x="167" y="390"/>
                  </a:lnTo>
                  <a:lnTo>
                    <a:pt x="204" y="362"/>
                  </a:lnTo>
                  <a:lnTo>
                    <a:pt x="227" y="364"/>
                  </a:lnTo>
                  <a:lnTo>
                    <a:pt x="230" y="395"/>
                  </a:lnTo>
                  <a:lnTo>
                    <a:pt x="220" y="421"/>
                  </a:lnTo>
                  <a:lnTo>
                    <a:pt x="173" y="464"/>
                  </a:lnTo>
                  <a:lnTo>
                    <a:pt x="142" y="492"/>
                  </a:lnTo>
                  <a:lnTo>
                    <a:pt x="210" y="451"/>
                  </a:lnTo>
                  <a:lnTo>
                    <a:pt x="243" y="442"/>
                  </a:lnTo>
                  <a:lnTo>
                    <a:pt x="280" y="437"/>
                  </a:lnTo>
                  <a:lnTo>
                    <a:pt x="283" y="39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603" name="Freeform 141">
              <a:extLst>
                <a:ext uri="{FF2B5EF4-FFF2-40B4-BE49-F238E27FC236}">
                  <a16:creationId xmlns:a16="http://schemas.microsoft.com/office/drawing/2014/main" id="{3B767E43-9D3E-4FAA-B744-8A37822C7DE2}"/>
                </a:ext>
              </a:extLst>
            </p:cNvPr>
            <p:cNvSpPr>
              <a:spLocks/>
            </p:cNvSpPr>
            <p:nvPr/>
          </p:nvSpPr>
          <p:spPr bwMode="auto">
            <a:xfrm>
              <a:off x="4811" y="2963"/>
              <a:ext cx="142" cy="64"/>
            </a:xfrm>
            <a:custGeom>
              <a:avLst/>
              <a:gdLst>
                <a:gd name="T0" fmla="*/ 120 w 283"/>
                <a:gd name="T1" fmla="*/ 13 h 127"/>
                <a:gd name="T2" fmla="*/ 96 w 283"/>
                <a:gd name="T3" fmla="*/ 0 h 127"/>
                <a:gd name="T4" fmla="*/ 69 w 283"/>
                <a:gd name="T5" fmla="*/ 0 h 127"/>
                <a:gd name="T6" fmla="*/ 34 w 283"/>
                <a:gd name="T7" fmla="*/ 8 h 127"/>
                <a:gd name="T8" fmla="*/ 16 w 283"/>
                <a:gd name="T9" fmla="*/ 20 h 127"/>
                <a:gd name="T10" fmla="*/ 3 w 283"/>
                <a:gd name="T11" fmla="*/ 32 h 127"/>
                <a:gd name="T12" fmla="*/ 0 w 283"/>
                <a:gd name="T13" fmla="*/ 42 h 127"/>
                <a:gd name="T14" fmla="*/ 37 w 283"/>
                <a:gd name="T15" fmla="*/ 17 h 127"/>
                <a:gd name="T16" fmla="*/ 66 w 283"/>
                <a:gd name="T17" fmla="*/ 13 h 127"/>
                <a:gd name="T18" fmla="*/ 101 w 283"/>
                <a:gd name="T19" fmla="*/ 13 h 127"/>
                <a:gd name="T20" fmla="*/ 112 w 283"/>
                <a:gd name="T21" fmla="*/ 24 h 127"/>
                <a:gd name="T22" fmla="*/ 81 w 283"/>
                <a:gd name="T23" fmla="*/ 24 h 127"/>
                <a:gd name="T24" fmla="*/ 106 w 283"/>
                <a:gd name="T25" fmla="*/ 32 h 127"/>
                <a:gd name="T26" fmla="*/ 121 w 283"/>
                <a:gd name="T27" fmla="*/ 40 h 127"/>
                <a:gd name="T28" fmla="*/ 134 w 283"/>
                <a:gd name="T29" fmla="*/ 59 h 127"/>
                <a:gd name="T30" fmla="*/ 142 w 283"/>
                <a:gd name="T31" fmla="*/ 64 h 127"/>
                <a:gd name="T32" fmla="*/ 137 w 283"/>
                <a:gd name="T33" fmla="*/ 49 h 127"/>
                <a:gd name="T34" fmla="*/ 120 w 283"/>
                <a:gd name="T35" fmla="*/ 32 h 127"/>
                <a:gd name="T36" fmla="*/ 120 w 283"/>
                <a:gd name="T37" fmla="*/ 13 h 127"/>
                <a:gd name="T38" fmla="*/ 120 w 283"/>
                <a:gd name="T39" fmla="*/ 13 h 1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83"/>
                <a:gd name="T61" fmla="*/ 0 h 127"/>
                <a:gd name="T62" fmla="*/ 283 w 283"/>
                <a:gd name="T63" fmla="*/ 127 h 1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83" h="127">
                  <a:moveTo>
                    <a:pt x="239" y="26"/>
                  </a:moveTo>
                  <a:lnTo>
                    <a:pt x="191" y="0"/>
                  </a:lnTo>
                  <a:lnTo>
                    <a:pt x="137" y="0"/>
                  </a:lnTo>
                  <a:lnTo>
                    <a:pt x="68" y="16"/>
                  </a:lnTo>
                  <a:lnTo>
                    <a:pt x="32" y="40"/>
                  </a:lnTo>
                  <a:lnTo>
                    <a:pt x="5" y="64"/>
                  </a:lnTo>
                  <a:lnTo>
                    <a:pt x="0" y="84"/>
                  </a:lnTo>
                  <a:lnTo>
                    <a:pt x="74" y="34"/>
                  </a:lnTo>
                  <a:lnTo>
                    <a:pt x="131" y="26"/>
                  </a:lnTo>
                  <a:lnTo>
                    <a:pt x="201" y="26"/>
                  </a:lnTo>
                  <a:lnTo>
                    <a:pt x="223" y="47"/>
                  </a:lnTo>
                  <a:lnTo>
                    <a:pt x="162" y="47"/>
                  </a:lnTo>
                  <a:lnTo>
                    <a:pt x="212" y="64"/>
                  </a:lnTo>
                  <a:lnTo>
                    <a:pt x="241" y="79"/>
                  </a:lnTo>
                  <a:lnTo>
                    <a:pt x="267" y="118"/>
                  </a:lnTo>
                  <a:lnTo>
                    <a:pt x="283" y="127"/>
                  </a:lnTo>
                  <a:lnTo>
                    <a:pt x="273" y="97"/>
                  </a:lnTo>
                  <a:lnTo>
                    <a:pt x="239" y="63"/>
                  </a:lnTo>
                  <a:lnTo>
                    <a:pt x="239" y="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604" name="Freeform 142">
              <a:extLst>
                <a:ext uri="{FF2B5EF4-FFF2-40B4-BE49-F238E27FC236}">
                  <a16:creationId xmlns:a16="http://schemas.microsoft.com/office/drawing/2014/main" id="{D763648D-F592-42FD-ACA9-31A530171D29}"/>
                </a:ext>
              </a:extLst>
            </p:cNvPr>
            <p:cNvSpPr>
              <a:spLocks/>
            </p:cNvSpPr>
            <p:nvPr/>
          </p:nvSpPr>
          <p:spPr bwMode="auto">
            <a:xfrm>
              <a:off x="4881" y="2971"/>
              <a:ext cx="81" cy="74"/>
            </a:xfrm>
            <a:custGeom>
              <a:avLst/>
              <a:gdLst>
                <a:gd name="T0" fmla="*/ 47 w 162"/>
                <a:gd name="T1" fmla="*/ 11 h 147"/>
                <a:gd name="T2" fmla="*/ 64 w 162"/>
                <a:gd name="T3" fmla="*/ 30 h 147"/>
                <a:gd name="T4" fmla="*/ 69 w 162"/>
                <a:gd name="T5" fmla="*/ 51 h 147"/>
                <a:gd name="T6" fmla="*/ 76 w 162"/>
                <a:gd name="T7" fmla="*/ 59 h 147"/>
                <a:gd name="T8" fmla="*/ 74 w 162"/>
                <a:gd name="T9" fmla="*/ 66 h 147"/>
                <a:gd name="T10" fmla="*/ 55 w 162"/>
                <a:gd name="T11" fmla="*/ 58 h 147"/>
                <a:gd name="T12" fmla="*/ 32 w 162"/>
                <a:gd name="T13" fmla="*/ 50 h 147"/>
                <a:gd name="T14" fmla="*/ 0 w 162"/>
                <a:gd name="T15" fmla="*/ 47 h 147"/>
                <a:gd name="T16" fmla="*/ 31 w 162"/>
                <a:gd name="T17" fmla="*/ 58 h 147"/>
                <a:gd name="T18" fmla="*/ 54 w 162"/>
                <a:gd name="T19" fmla="*/ 70 h 147"/>
                <a:gd name="T20" fmla="*/ 78 w 162"/>
                <a:gd name="T21" fmla="*/ 74 h 147"/>
                <a:gd name="T22" fmla="*/ 81 w 162"/>
                <a:gd name="T23" fmla="*/ 67 h 147"/>
                <a:gd name="T24" fmla="*/ 81 w 162"/>
                <a:gd name="T25" fmla="*/ 58 h 147"/>
                <a:gd name="T26" fmla="*/ 74 w 162"/>
                <a:gd name="T27" fmla="*/ 47 h 147"/>
                <a:gd name="T28" fmla="*/ 71 w 162"/>
                <a:gd name="T29" fmla="*/ 35 h 147"/>
                <a:gd name="T30" fmla="*/ 67 w 162"/>
                <a:gd name="T31" fmla="*/ 24 h 147"/>
                <a:gd name="T32" fmla="*/ 50 w 162"/>
                <a:gd name="T33" fmla="*/ 0 h 147"/>
                <a:gd name="T34" fmla="*/ 47 w 162"/>
                <a:gd name="T35" fmla="*/ 11 h 147"/>
                <a:gd name="T36" fmla="*/ 47 w 162"/>
                <a:gd name="T37" fmla="*/ 11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2"/>
                <a:gd name="T58" fmla="*/ 0 h 147"/>
                <a:gd name="T59" fmla="*/ 162 w 162"/>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2" h="147">
                  <a:moveTo>
                    <a:pt x="94" y="21"/>
                  </a:moveTo>
                  <a:lnTo>
                    <a:pt x="128" y="60"/>
                  </a:lnTo>
                  <a:lnTo>
                    <a:pt x="138" y="102"/>
                  </a:lnTo>
                  <a:lnTo>
                    <a:pt x="151" y="118"/>
                  </a:lnTo>
                  <a:lnTo>
                    <a:pt x="147" y="132"/>
                  </a:lnTo>
                  <a:lnTo>
                    <a:pt x="110" y="116"/>
                  </a:lnTo>
                  <a:lnTo>
                    <a:pt x="63" y="100"/>
                  </a:lnTo>
                  <a:lnTo>
                    <a:pt x="0" y="94"/>
                  </a:lnTo>
                  <a:lnTo>
                    <a:pt x="62" y="116"/>
                  </a:lnTo>
                  <a:lnTo>
                    <a:pt x="107" y="139"/>
                  </a:lnTo>
                  <a:lnTo>
                    <a:pt x="155" y="147"/>
                  </a:lnTo>
                  <a:lnTo>
                    <a:pt x="162" y="134"/>
                  </a:lnTo>
                  <a:lnTo>
                    <a:pt x="162" y="116"/>
                  </a:lnTo>
                  <a:lnTo>
                    <a:pt x="147" y="94"/>
                  </a:lnTo>
                  <a:lnTo>
                    <a:pt x="142" y="69"/>
                  </a:lnTo>
                  <a:lnTo>
                    <a:pt x="134" y="47"/>
                  </a:lnTo>
                  <a:lnTo>
                    <a:pt x="99" y="0"/>
                  </a:lnTo>
                  <a:lnTo>
                    <a:pt x="94"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605" name="Freeform 143">
              <a:extLst>
                <a:ext uri="{FF2B5EF4-FFF2-40B4-BE49-F238E27FC236}">
                  <a16:creationId xmlns:a16="http://schemas.microsoft.com/office/drawing/2014/main" id="{215542FD-0B5E-492D-BA23-B1505266C9F4}"/>
                </a:ext>
              </a:extLst>
            </p:cNvPr>
            <p:cNvSpPr>
              <a:spLocks/>
            </p:cNvSpPr>
            <p:nvPr/>
          </p:nvSpPr>
          <p:spPr bwMode="auto">
            <a:xfrm>
              <a:off x="4825" y="3040"/>
              <a:ext cx="166" cy="148"/>
            </a:xfrm>
            <a:custGeom>
              <a:avLst/>
              <a:gdLst>
                <a:gd name="T0" fmla="*/ 125 w 332"/>
                <a:gd name="T1" fmla="*/ 1 h 298"/>
                <a:gd name="T2" fmla="*/ 140 w 332"/>
                <a:gd name="T3" fmla="*/ 24 h 298"/>
                <a:gd name="T4" fmla="*/ 110 w 332"/>
                <a:gd name="T5" fmla="*/ 10 h 298"/>
                <a:gd name="T6" fmla="*/ 72 w 332"/>
                <a:gd name="T7" fmla="*/ 2 h 298"/>
                <a:gd name="T8" fmla="*/ 118 w 332"/>
                <a:gd name="T9" fmla="*/ 20 h 298"/>
                <a:gd name="T10" fmla="*/ 131 w 332"/>
                <a:gd name="T11" fmla="*/ 35 h 298"/>
                <a:gd name="T12" fmla="*/ 147 w 332"/>
                <a:gd name="T13" fmla="*/ 49 h 298"/>
                <a:gd name="T14" fmla="*/ 159 w 332"/>
                <a:gd name="T15" fmla="*/ 63 h 298"/>
                <a:gd name="T16" fmla="*/ 150 w 332"/>
                <a:gd name="T17" fmla="*/ 59 h 298"/>
                <a:gd name="T18" fmla="*/ 127 w 332"/>
                <a:gd name="T19" fmla="*/ 48 h 298"/>
                <a:gd name="T20" fmla="*/ 111 w 332"/>
                <a:gd name="T21" fmla="*/ 31 h 298"/>
                <a:gd name="T22" fmla="*/ 88 w 332"/>
                <a:gd name="T23" fmla="*/ 19 h 298"/>
                <a:gd name="T24" fmla="*/ 102 w 332"/>
                <a:gd name="T25" fmla="*/ 55 h 298"/>
                <a:gd name="T26" fmla="*/ 132 w 332"/>
                <a:gd name="T27" fmla="*/ 74 h 298"/>
                <a:gd name="T28" fmla="*/ 138 w 332"/>
                <a:gd name="T29" fmla="*/ 78 h 298"/>
                <a:gd name="T30" fmla="*/ 158 w 332"/>
                <a:gd name="T31" fmla="*/ 71 h 298"/>
                <a:gd name="T32" fmla="*/ 151 w 332"/>
                <a:gd name="T33" fmla="*/ 83 h 298"/>
                <a:gd name="T34" fmla="*/ 132 w 332"/>
                <a:gd name="T35" fmla="*/ 93 h 298"/>
                <a:gd name="T36" fmla="*/ 110 w 332"/>
                <a:gd name="T37" fmla="*/ 106 h 298"/>
                <a:gd name="T38" fmla="*/ 68 w 332"/>
                <a:gd name="T39" fmla="*/ 98 h 298"/>
                <a:gd name="T40" fmla="*/ 41 w 332"/>
                <a:gd name="T41" fmla="*/ 82 h 298"/>
                <a:gd name="T42" fmla="*/ 0 w 332"/>
                <a:gd name="T43" fmla="*/ 43 h 298"/>
                <a:gd name="T44" fmla="*/ 14 w 332"/>
                <a:gd name="T45" fmla="*/ 102 h 298"/>
                <a:gd name="T46" fmla="*/ 35 w 332"/>
                <a:gd name="T47" fmla="*/ 148 h 298"/>
                <a:gd name="T48" fmla="*/ 67 w 332"/>
                <a:gd name="T49" fmla="*/ 134 h 298"/>
                <a:gd name="T50" fmla="*/ 122 w 332"/>
                <a:gd name="T51" fmla="*/ 110 h 298"/>
                <a:gd name="T52" fmla="*/ 158 w 332"/>
                <a:gd name="T53" fmla="*/ 86 h 298"/>
                <a:gd name="T54" fmla="*/ 166 w 332"/>
                <a:gd name="T55" fmla="*/ 74 h 298"/>
                <a:gd name="T56" fmla="*/ 166 w 332"/>
                <a:gd name="T57" fmla="*/ 67 h 298"/>
                <a:gd name="T58" fmla="*/ 153 w 332"/>
                <a:gd name="T59" fmla="*/ 48 h 298"/>
                <a:gd name="T60" fmla="*/ 146 w 332"/>
                <a:gd name="T61" fmla="*/ 36 h 298"/>
                <a:gd name="T62" fmla="*/ 145 w 332"/>
                <a:gd name="T63" fmla="*/ 24 h 298"/>
                <a:gd name="T64" fmla="*/ 131 w 332"/>
                <a:gd name="T65" fmla="*/ 0 h 298"/>
                <a:gd name="T66" fmla="*/ 125 w 332"/>
                <a:gd name="T67" fmla="*/ 1 h 298"/>
                <a:gd name="T68" fmla="*/ 125 w 332"/>
                <a:gd name="T69" fmla="*/ 1 h 29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32"/>
                <a:gd name="T106" fmla="*/ 0 h 298"/>
                <a:gd name="T107" fmla="*/ 332 w 332"/>
                <a:gd name="T108" fmla="*/ 298 h 29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32" h="298">
                  <a:moveTo>
                    <a:pt x="250" y="2"/>
                  </a:moveTo>
                  <a:lnTo>
                    <a:pt x="279" y="49"/>
                  </a:lnTo>
                  <a:lnTo>
                    <a:pt x="219" y="21"/>
                  </a:lnTo>
                  <a:lnTo>
                    <a:pt x="143" y="4"/>
                  </a:lnTo>
                  <a:lnTo>
                    <a:pt x="235" y="41"/>
                  </a:lnTo>
                  <a:lnTo>
                    <a:pt x="261" y="70"/>
                  </a:lnTo>
                  <a:lnTo>
                    <a:pt x="293" y="99"/>
                  </a:lnTo>
                  <a:lnTo>
                    <a:pt x="318" y="126"/>
                  </a:lnTo>
                  <a:lnTo>
                    <a:pt x="300" y="118"/>
                  </a:lnTo>
                  <a:lnTo>
                    <a:pt x="253" y="97"/>
                  </a:lnTo>
                  <a:lnTo>
                    <a:pt x="222" y="63"/>
                  </a:lnTo>
                  <a:lnTo>
                    <a:pt x="175" y="39"/>
                  </a:lnTo>
                  <a:lnTo>
                    <a:pt x="204" y="110"/>
                  </a:lnTo>
                  <a:lnTo>
                    <a:pt x="263" y="149"/>
                  </a:lnTo>
                  <a:lnTo>
                    <a:pt x="275" y="157"/>
                  </a:lnTo>
                  <a:lnTo>
                    <a:pt x="316" y="143"/>
                  </a:lnTo>
                  <a:lnTo>
                    <a:pt x="301" y="167"/>
                  </a:lnTo>
                  <a:lnTo>
                    <a:pt x="263" y="188"/>
                  </a:lnTo>
                  <a:lnTo>
                    <a:pt x="220" y="214"/>
                  </a:lnTo>
                  <a:lnTo>
                    <a:pt x="136" y="198"/>
                  </a:lnTo>
                  <a:lnTo>
                    <a:pt x="81" y="165"/>
                  </a:lnTo>
                  <a:lnTo>
                    <a:pt x="0" y="86"/>
                  </a:lnTo>
                  <a:lnTo>
                    <a:pt x="28" y="206"/>
                  </a:lnTo>
                  <a:lnTo>
                    <a:pt x="70" y="298"/>
                  </a:lnTo>
                  <a:lnTo>
                    <a:pt x="133" y="270"/>
                  </a:lnTo>
                  <a:lnTo>
                    <a:pt x="243" y="222"/>
                  </a:lnTo>
                  <a:lnTo>
                    <a:pt x="316" y="173"/>
                  </a:lnTo>
                  <a:lnTo>
                    <a:pt x="332" y="149"/>
                  </a:lnTo>
                  <a:lnTo>
                    <a:pt x="332" y="135"/>
                  </a:lnTo>
                  <a:lnTo>
                    <a:pt x="305" y="96"/>
                  </a:lnTo>
                  <a:lnTo>
                    <a:pt x="292" y="72"/>
                  </a:lnTo>
                  <a:lnTo>
                    <a:pt x="290" y="49"/>
                  </a:lnTo>
                  <a:lnTo>
                    <a:pt x="261" y="0"/>
                  </a:lnTo>
                  <a:lnTo>
                    <a:pt x="25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606" name="Freeform 144">
              <a:extLst>
                <a:ext uri="{FF2B5EF4-FFF2-40B4-BE49-F238E27FC236}">
                  <a16:creationId xmlns:a16="http://schemas.microsoft.com/office/drawing/2014/main" id="{0929DF70-90CE-4E2E-9F07-246505C1AF85}"/>
                </a:ext>
              </a:extLst>
            </p:cNvPr>
            <p:cNvSpPr>
              <a:spLocks/>
            </p:cNvSpPr>
            <p:nvPr/>
          </p:nvSpPr>
          <p:spPr bwMode="auto">
            <a:xfrm>
              <a:off x="4667" y="2892"/>
              <a:ext cx="114" cy="98"/>
            </a:xfrm>
            <a:custGeom>
              <a:avLst/>
              <a:gdLst>
                <a:gd name="T0" fmla="*/ 65 w 226"/>
                <a:gd name="T1" fmla="*/ 0 h 198"/>
                <a:gd name="T2" fmla="*/ 61 w 226"/>
                <a:gd name="T3" fmla="*/ 30 h 198"/>
                <a:gd name="T4" fmla="*/ 58 w 226"/>
                <a:gd name="T5" fmla="*/ 44 h 198"/>
                <a:gd name="T6" fmla="*/ 114 w 226"/>
                <a:gd name="T7" fmla="*/ 46 h 198"/>
                <a:gd name="T8" fmla="*/ 54 w 226"/>
                <a:gd name="T9" fmla="*/ 62 h 198"/>
                <a:gd name="T10" fmla="*/ 0 w 226"/>
                <a:gd name="T11" fmla="*/ 98 h 198"/>
                <a:gd name="T12" fmla="*/ 34 w 226"/>
                <a:gd name="T13" fmla="*/ 58 h 198"/>
                <a:gd name="T14" fmla="*/ 65 w 226"/>
                <a:gd name="T15" fmla="*/ 0 h 198"/>
                <a:gd name="T16" fmla="*/ 65 w 226"/>
                <a:gd name="T17" fmla="*/ 0 h 19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26"/>
                <a:gd name="T28" fmla="*/ 0 h 198"/>
                <a:gd name="T29" fmla="*/ 226 w 226"/>
                <a:gd name="T30" fmla="*/ 198 h 19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26" h="198">
                  <a:moveTo>
                    <a:pt x="129" y="0"/>
                  </a:moveTo>
                  <a:lnTo>
                    <a:pt x="120" y="60"/>
                  </a:lnTo>
                  <a:lnTo>
                    <a:pt x="115" y="88"/>
                  </a:lnTo>
                  <a:lnTo>
                    <a:pt x="226" y="93"/>
                  </a:lnTo>
                  <a:lnTo>
                    <a:pt x="108" y="125"/>
                  </a:lnTo>
                  <a:lnTo>
                    <a:pt x="0" y="198"/>
                  </a:lnTo>
                  <a:lnTo>
                    <a:pt x="68" y="118"/>
                  </a:lnTo>
                  <a:lnTo>
                    <a:pt x="12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607" name="Freeform 145">
              <a:extLst>
                <a:ext uri="{FF2B5EF4-FFF2-40B4-BE49-F238E27FC236}">
                  <a16:creationId xmlns:a16="http://schemas.microsoft.com/office/drawing/2014/main" id="{134DAC89-3AFE-404C-AA6E-8C4BAF75C75D}"/>
                </a:ext>
              </a:extLst>
            </p:cNvPr>
            <p:cNvSpPr>
              <a:spLocks/>
            </p:cNvSpPr>
            <p:nvPr/>
          </p:nvSpPr>
          <p:spPr bwMode="auto">
            <a:xfrm>
              <a:off x="4960" y="3015"/>
              <a:ext cx="64" cy="90"/>
            </a:xfrm>
            <a:custGeom>
              <a:avLst/>
              <a:gdLst>
                <a:gd name="T0" fmla="*/ 24 w 127"/>
                <a:gd name="T1" fmla="*/ 41 h 179"/>
                <a:gd name="T2" fmla="*/ 40 w 127"/>
                <a:gd name="T3" fmla="*/ 14 h 179"/>
                <a:gd name="T4" fmla="*/ 62 w 127"/>
                <a:gd name="T5" fmla="*/ 0 h 179"/>
                <a:gd name="T6" fmla="*/ 64 w 127"/>
                <a:gd name="T7" fmla="*/ 5 h 179"/>
                <a:gd name="T8" fmla="*/ 49 w 127"/>
                <a:gd name="T9" fmla="*/ 11 h 179"/>
                <a:gd name="T10" fmla="*/ 43 w 127"/>
                <a:gd name="T11" fmla="*/ 17 h 179"/>
                <a:gd name="T12" fmla="*/ 39 w 127"/>
                <a:gd name="T13" fmla="*/ 27 h 179"/>
                <a:gd name="T14" fmla="*/ 36 w 127"/>
                <a:gd name="T15" fmla="*/ 33 h 179"/>
                <a:gd name="T16" fmla="*/ 28 w 127"/>
                <a:gd name="T17" fmla="*/ 45 h 179"/>
                <a:gd name="T18" fmla="*/ 18 w 127"/>
                <a:gd name="T19" fmla="*/ 57 h 179"/>
                <a:gd name="T20" fmla="*/ 18 w 127"/>
                <a:gd name="T21" fmla="*/ 64 h 179"/>
                <a:gd name="T22" fmla="*/ 25 w 127"/>
                <a:gd name="T23" fmla="*/ 57 h 179"/>
                <a:gd name="T24" fmla="*/ 31 w 127"/>
                <a:gd name="T25" fmla="*/ 51 h 179"/>
                <a:gd name="T26" fmla="*/ 34 w 127"/>
                <a:gd name="T27" fmla="*/ 60 h 179"/>
                <a:gd name="T28" fmla="*/ 35 w 127"/>
                <a:gd name="T29" fmla="*/ 69 h 179"/>
                <a:gd name="T30" fmla="*/ 34 w 127"/>
                <a:gd name="T31" fmla="*/ 79 h 179"/>
                <a:gd name="T32" fmla="*/ 28 w 127"/>
                <a:gd name="T33" fmla="*/ 90 h 179"/>
                <a:gd name="T34" fmla="*/ 13 w 127"/>
                <a:gd name="T35" fmla="*/ 71 h 179"/>
                <a:gd name="T36" fmla="*/ 9 w 127"/>
                <a:gd name="T37" fmla="*/ 58 h 179"/>
                <a:gd name="T38" fmla="*/ 18 w 127"/>
                <a:gd name="T39" fmla="*/ 45 h 179"/>
                <a:gd name="T40" fmla="*/ 1 w 127"/>
                <a:gd name="T41" fmla="*/ 43 h 179"/>
                <a:gd name="T42" fmla="*/ 0 w 127"/>
                <a:gd name="T43" fmla="*/ 37 h 179"/>
                <a:gd name="T44" fmla="*/ 24 w 127"/>
                <a:gd name="T45" fmla="*/ 41 h 179"/>
                <a:gd name="T46" fmla="*/ 24 w 127"/>
                <a:gd name="T47" fmla="*/ 41 h 17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7"/>
                <a:gd name="T73" fmla="*/ 0 h 179"/>
                <a:gd name="T74" fmla="*/ 127 w 127"/>
                <a:gd name="T75" fmla="*/ 179 h 17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7" h="179">
                  <a:moveTo>
                    <a:pt x="48" y="81"/>
                  </a:moveTo>
                  <a:lnTo>
                    <a:pt x="79" y="27"/>
                  </a:lnTo>
                  <a:lnTo>
                    <a:pt x="124" y="0"/>
                  </a:lnTo>
                  <a:lnTo>
                    <a:pt x="127" y="10"/>
                  </a:lnTo>
                  <a:lnTo>
                    <a:pt x="98" y="22"/>
                  </a:lnTo>
                  <a:lnTo>
                    <a:pt x="85" y="34"/>
                  </a:lnTo>
                  <a:lnTo>
                    <a:pt x="77" y="53"/>
                  </a:lnTo>
                  <a:lnTo>
                    <a:pt x="71" y="66"/>
                  </a:lnTo>
                  <a:lnTo>
                    <a:pt x="56" y="90"/>
                  </a:lnTo>
                  <a:lnTo>
                    <a:pt x="35" y="113"/>
                  </a:lnTo>
                  <a:lnTo>
                    <a:pt x="35" y="128"/>
                  </a:lnTo>
                  <a:lnTo>
                    <a:pt x="50" y="113"/>
                  </a:lnTo>
                  <a:lnTo>
                    <a:pt x="61" y="102"/>
                  </a:lnTo>
                  <a:lnTo>
                    <a:pt x="68" y="120"/>
                  </a:lnTo>
                  <a:lnTo>
                    <a:pt x="69" y="137"/>
                  </a:lnTo>
                  <a:lnTo>
                    <a:pt x="68" y="158"/>
                  </a:lnTo>
                  <a:lnTo>
                    <a:pt x="56" y="179"/>
                  </a:lnTo>
                  <a:lnTo>
                    <a:pt x="26" y="142"/>
                  </a:lnTo>
                  <a:lnTo>
                    <a:pt x="17" y="116"/>
                  </a:lnTo>
                  <a:lnTo>
                    <a:pt x="35" y="90"/>
                  </a:lnTo>
                  <a:lnTo>
                    <a:pt x="1" y="86"/>
                  </a:lnTo>
                  <a:lnTo>
                    <a:pt x="0" y="73"/>
                  </a:lnTo>
                  <a:lnTo>
                    <a:pt x="48" y="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608" name="Freeform 146">
              <a:extLst>
                <a:ext uri="{FF2B5EF4-FFF2-40B4-BE49-F238E27FC236}">
                  <a16:creationId xmlns:a16="http://schemas.microsoft.com/office/drawing/2014/main" id="{AAEB2C3B-FE7A-4022-9349-D31222DFFBDC}"/>
                </a:ext>
              </a:extLst>
            </p:cNvPr>
            <p:cNvSpPr>
              <a:spLocks/>
            </p:cNvSpPr>
            <p:nvPr/>
          </p:nvSpPr>
          <p:spPr bwMode="auto">
            <a:xfrm>
              <a:off x="4998" y="3011"/>
              <a:ext cx="55" cy="47"/>
            </a:xfrm>
            <a:custGeom>
              <a:avLst/>
              <a:gdLst>
                <a:gd name="T0" fmla="*/ 18 w 112"/>
                <a:gd name="T1" fmla="*/ 16 h 94"/>
                <a:gd name="T2" fmla="*/ 17 w 112"/>
                <a:gd name="T3" fmla="*/ 24 h 94"/>
                <a:gd name="T4" fmla="*/ 12 w 112"/>
                <a:gd name="T5" fmla="*/ 32 h 94"/>
                <a:gd name="T6" fmla="*/ 8 w 112"/>
                <a:gd name="T7" fmla="*/ 37 h 94"/>
                <a:gd name="T8" fmla="*/ 2 w 112"/>
                <a:gd name="T9" fmla="*/ 37 h 94"/>
                <a:gd name="T10" fmla="*/ 0 w 112"/>
                <a:gd name="T11" fmla="*/ 47 h 94"/>
                <a:gd name="T12" fmla="*/ 11 w 112"/>
                <a:gd name="T13" fmla="*/ 42 h 94"/>
                <a:gd name="T14" fmla="*/ 33 w 112"/>
                <a:gd name="T15" fmla="*/ 15 h 94"/>
                <a:gd name="T16" fmla="*/ 47 w 112"/>
                <a:gd name="T17" fmla="*/ 4 h 94"/>
                <a:gd name="T18" fmla="*/ 55 w 112"/>
                <a:gd name="T19" fmla="*/ 0 h 94"/>
                <a:gd name="T20" fmla="*/ 45 w 112"/>
                <a:gd name="T21" fmla="*/ 0 h 94"/>
                <a:gd name="T22" fmla="*/ 31 w 112"/>
                <a:gd name="T23" fmla="*/ 11 h 94"/>
                <a:gd name="T24" fmla="*/ 18 w 112"/>
                <a:gd name="T25" fmla="*/ 16 h 94"/>
                <a:gd name="T26" fmla="*/ 18 w 112"/>
                <a:gd name="T27" fmla="*/ 16 h 9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12"/>
                <a:gd name="T43" fmla="*/ 0 h 94"/>
                <a:gd name="T44" fmla="*/ 112 w 112"/>
                <a:gd name="T45" fmla="*/ 94 h 9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12" h="94">
                  <a:moveTo>
                    <a:pt x="37" y="32"/>
                  </a:moveTo>
                  <a:lnTo>
                    <a:pt x="34" y="47"/>
                  </a:lnTo>
                  <a:lnTo>
                    <a:pt x="24" y="63"/>
                  </a:lnTo>
                  <a:lnTo>
                    <a:pt x="16" y="74"/>
                  </a:lnTo>
                  <a:lnTo>
                    <a:pt x="5" y="74"/>
                  </a:lnTo>
                  <a:lnTo>
                    <a:pt x="0" y="94"/>
                  </a:lnTo>
                  <a:lnTo>
                    <a:pt x="23" y="84"/>
                  </a:lnTo>
                  <a:lnTo>
                    <a:pt x="68" y="30"/>
                  </a:lnTo>
                  <a:lnTo>
                    <a:pt x="96" y="8"/>
                  </a:lnTo>
                  <a:lnTo>
                    <a:pt x="112" y="0"/>
                  </a:lnTo>
                  <a:lnTo>
                    <a:pt x="91" y="0"/>
                  </a:lnTo>
                  <a:lnTo>
                    <a:pt x="63" y="22"/>
                  </a:lnTo>
                  <a:lnTo>
                    <a:pt x="37" y="3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609" name="Freeform 147">
              <a:extLst>
                <a:ext uri="{FF2B5EF4-FFF2-40B4-BE49-F238E27FC236}">
                  <a16:creationId xmlns:a16="http://schemas.microsoft.com/office/drawing/2014/main" id="{B82FB866-3700-4D75-94D2-55A2DDABAA90}"/>
                </a:ext>
              </a:extLst>
            </p:cNvPr>
            <p:cNvSpPr>
              <a:spLocks/>
            </p:cNvSpPr>
            <p:nvPr/>
          </p:nvSpPr>
          <p:spPr bwMode="auto">
            <a:xfrm>
              <a:off x="4860" y="3103"/>
              <a:ext cx="143" cy="116"/>
            </a:xfrm>
            <a:custGeom>
              <a:avLst/>
              <a:gdLst>
                <a:gd name="T0" fmla="*/ 0 w 286"/>
                <a:gd name="T1" fmla="*/ 105 h 233"/>
                <a:gd name="T2" fmla="*/ 35 w 286"/>
                <a:gd name="T3" fmla="*/ 94 h 233"/>
                <a:gd name="T4" fmla="*/ 90 w 286"/>
                <a:gd name="T5" fmla="*/ 65 h 233"/>
                <a:gd name="T6" fmla="*/ 124 w 286"/>
                <a:gd name="T7" fmla="*/ 39 h 233"/>
                <a:gd name="T8" fmla="*/ 136 w 286"/>
                <a:gd name="T9" fmla="*/ 25 h 233"/>
                <a:gd name="T10" fmla="*/ 128 w 286"/>
                <a:gd name="T11" fmla="*/ 12 h 233"/>
                <a:gd name="T12" fmla="*/ 126 w 286"/>
                <a:gd name="T13" fmla="*/ 0 h 233"/>
                <a:gd name="T14" fmla="*/ 143 w 286"/>
                <a:gd name="T15" fmla="*/ 27 h 233"/>
                <a:gd name="T16" fmla="*/ 130 w 286"/>
                <a:gd name="T17" fmla="*/ 44 h 233"/>
                <a:gd name="T18" fmla="*/ 104 w 286"/>
                <a:gd name="T19" fmla="*/ 67 h 233"/>
                <a:gd name="T20" fmla="*/ 41 w 286"/>
                <a:gd name="T21" fmla="*/ 103 h 233"/>
                <a:gd name="T22" fmla="*/ 16 w 286"/>
                <a:gd name="T23" fmla="*/ 114 h 233"/>
                <a:gd name="T24" fmla="*/ 3 w 286"/>
                <a:gd name="T25" fmla="*/ 116 h 233"/>
                <a:gd name="T26" fmla="*/ 0 w 286"/>
                <a:gd name="T27" fmla="*/ 105 h 233"/>
                <a:gd name="T28" fmla="*/ 0 w 286"/>
                <a:gd name="T29" fmla="*/ 105 h 23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86"/>
                <a:gd name="T46" fmla="*/ 0 h 233"/>
                <a:gd name="T47" fmla="*/ 286 w 286"/>
                <a:gd name="T48" fmla="*/ 233 h 23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86" h="233">
                  <a:moveTo>
                    <a:pt x="0" y="211"/>
                  </a:moveTo>
                  <a:lnTo>
                    <a:pt x="70" y="188"/>
                  </a:lnTo>
                  <a:lnTo>
                    <a:pt x="180" y="130"/>
                  </a:lnTo>
                  <a:lnTo>
                    <a:pt x="248" y="78"/>
                  </a:lnTo>
                  <a:lnTo>
                    <a:pt x="272" y="51"/>
                  </a:lnTo>
                  <a:lnTo>
                    <a:pt x="256" y="25"/>
                  </a:lnTo>
                  <a:lnTo>
                    <a:pt x="251" y="0"/>
                  </a:lnTo>
                  <a:lnTo>
                    <a:pt x="286" y="54"/>
                  </a:lnTo>
                  <a:lnTo>
                    <a:pt x="259" y="89"/>
                  </a:lnTo>
                  <a:lnTo>
                    <a:pt x="207" y="135"/>
                  </a:lnTo>
                  <a:lnTo>
                    <a:pt x="82" y="207"/>
                  </a:lnTo>
                  <a:lnTo>
                    <a:pt x="32" y="229"/>
                  </a:lnTo>
                  <a:lnTo>
                    <a:pt x="5" y="233"/>
                  </a:lnTo>
                  <a:lnTo>
                    <a:pt x="0" y="2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610" name="Freeform 148">
              <a:extLst>
                <a:ext uri="{FF2B5EF4-FFF2-40B4-BE49-F238E27FC236}">
                  <a16:creationId xmlns:a16="http://schemas.microsoft.com/office/drawing/2014/main" id="{FABD5C17-0E34-4B39-9B43-AAA0B7015315}"/>
                </a:ext>
              </a:extLst>
            </p:cNvPr>
            <p:cNvSpPr>
              <a:spLocks/>
            </p:cNvSpPr>
            <p:nvPr/>
          </p:nvSpPr>
          <p:spPr bwMode="auto">
            <a:xfrm>
              <a:off x="4807" y="3046"/>
              <a:ext cx="161" cy="152"/>
            </a:xfrm>
            <a:custGeom>
              <a:avLst/>
              <a:gdLst>
                <a:gd name="T0" fmla="*/ 64 w 320"/>
                <a:gd name="T1" fmla="*/ 135 h 304"/>
                <a:gd name="T2" fmla="*/ 62 w 320"/>
                <a:gd name="T3" fmla="*/ 144 h 304"/>
                <a:gd name="T4" fmla="*/ 103 w 320"/>
                <a:gd name="T5" fmla="*/ 129 h 304"/>
                <a:gd name="T6" fmla="*/ 161 w 320"/>
                <a:gd name="T7" fmla="*/ 99 h 304"/>
                <a:gd name="T8" fmla="*/ 121 w 320"/>
                <a:gd name="T9" fmla="*/ 127 h 304"/>
                <a:gd name="T10" fmla="*/ 56 w 320"/>
                <a:gd name="T11" fmla="*/ 152 h 304"/>
                <a:gd name="T12" fmla="*/ 49 w 320"/>
                <a:gd name="T13" fmla="*/ 139 h 304"/>
                <a:gd name="T14" fmla="*/ 31 w 320"/>
                <a:gd name="T15" fmla="*/ 83 h 304"/>
                <a:gd name="T16" fmla="*/ 22 w 320"/>
                <a:gd name="T17" fmla="*/ 55 h 304"/>
                <a:gd name="T18" fmla="*/ 7 w 320"/>
                <a:gd name="T19" fmla="*/ 42 h 304"/>
                <a:gd name="T20" fmla="*/ 0 w 320"/>
                <a:gd name="T21" fmla="*/ 0 h 304"/>
                <a:gd name="T22" fmla="*/ 32 w 320"/>
                <a:gd name="T23" fmla="*/ 48 h 304"/>
                <a:gd name="T24" fmla="*/ 52 w 320"/>
                <a:gd name="T25" fmla="*/ 111 h 304"/>
                <a:gd name="T26" fmla="*/ 64 w 320"/>
                <a:gd name="T27" fmla="*/ 131 h 304"/>
                <a:gd name="T28" fmla="*/ 64 w 320"/>
                <a:gd name="T29" fmla="*/ 135 h 304"/>
                <a:gd name="T30" fmla="*/ 64 w 320"/>
                <a:gd name="T31" fmla="*/ 135 h 3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20"/>
                <a:gd name="T49" fmla="*/ 0 h 304"/>
                <a:gd name="T50" fmla="*/ 320 w 320"/>
                <a:gd name="T51" fmla="*/ 304 h 3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20" h="304">
                  <a:moveTo>
                    <a:pt x="128" y="269"/>
                  </a:moveTo>
                  <a:lnTo>
                    <a:pt x="123" y="287"/>
                  </a:lnTo>
                  <a:lnTo>
                    <a:pt x="205" y="257"/>
                  </a:lnTo>
                  <a:lnTo>
                    <a:pt x="320" y="198"/>
                  </a:lnTo>
                  <a:lnTo>
                    <a:pt x="241" y="254"/>
                  </a:lnTo>
                  <a:lnTo>
                    <a:pt x="111" y="304"/>
                  </a:lnTo>
                  <a:lnTo>
                    <a:pt x="97" y="277"/>
                  </a:lnTo>
                  <a:lnTo>
                    <a:pt x="61" y="165"/>
                  </a:lnTo>
                  <a:lnTo>
                    <a:pt x="43" y="109"/>
                  </a:lnTo>
                  <a:lnTo>
                    <a:pt x="14" y="83"/>
                  </a:lnTo>
                  <a:lnTo>
                    <a:pt x="0" y="0"/>
                  </a:lnTo>
                  <a:lnTo>
                    <a:pt x="63" y="96"/>
                  </a:lnTo>
                  <a:lnTo>
                    <a:pt x="103" y="222"/>
                  </a:lnTo>
                  <a:lnTo>
                    <a:pt x="128" y="261"/>
                  </a:lnTo>
                  <a:lnTo>
                    <a:pt x="128" y="26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611" name="Freeform 149">
              <a:extLst>
                <a:ext uri="{FF2B5EF4-FFF2-40B4-BE49-F238E27FC236}">
                  <a16:creationId xmlns:a16="http://schemas.microsoft.com/office/drawing/2014/main" id="{F127EA86-9654-4C10-B561-5B37A9907E09}"/>
                </a:ext>
              </a:extLst>
            </p:cNvPr>
            <p:cNvSpPr>
              <a:spLocks/>
            </p:cNvSpPr>
            <p:nvPr/>
          </p:nvSpPr>
          <p:spPr bwMode="auto">
            <a:xfrm>
              <a:off x="4991" y="3007"/>
              <a:ext cx="97" cy="132"/>
            </a:xfrm>
            <a:custGeom>
              <a:avLst/>
              <a:gdLst>
                <a:gd name="T0" fmla="*/ 36 w 194"/>
                <a:gd name="T1" fmla="*/ 59 h 265"/>
                <a:gd name="T2" fmla="*/ 38 w 194"/>
                <a:gd name="T3" fmla="*/ 70 h 265"/>
                <a:gd name="T4" fmla="*/ 35 w 194"/>
                <a:gd name="T5" fmla="*/ 90 h 265"/>
                <a:gd name="T6" fmla="*/ 41 w 194"/>
                <a:gd name="T7" fmla="*/ 83 h 265"/>
                <a:gd name="T8" fmla="*/ 44 w 194"/>
                <a:gd name="T9" fmla="*/ 75 h 265"/>
                <a:gd name="T10" fmla="*/ 44 w 194"/>
                <a:gd name="T11" fmla="*/ 61 h 265"/>
                <a:gd name="T12" fmla="*/ 50 w 194"/>
                <a:gd name="T13" fmla="*/ 70 h 265"/>
                <a:gd name="T14" fmla="*/ 55 w 194"/>
                <a:gd name="T15" fmla="*/ 77 h 265"/>
                <a:gd name="T16" fmla="*/ 60 w 194"/>
                <a:gd name="T17" fmla="*/ 80 h 265"/>
                <a:gd name="T18" fmla="*/ 61 w 194"/>
                <a:gd name="T19" fmla="*/ 85 h 265"/>
                <a:gd name="T20" fmla="*/ 67 w 194"/>
                <a:gd name="T21" fmla="*/ 90 h 265"/>
                <a:gd name="T22" fmla="*/ 67 w 194"/>
                <a:gd name="T23" fmla="*/ 102 h 265"/>
                <a:gd name="T24" fmla="*/ 59 w 194"/>
                <a:gd name="T25" fmla="*/ 111 h 265"/>
                <a:gd name="T26" fmla="*/ 49 w 194"/>
                <a:gd name="T27" fmla="*/ 116 h 265"/>
                <a:gd name="T28" fmla="*/ 35 w 194"/>
                <a:gd name="T29" fmla="*/ 120 h 265"/>
                <a:gd name="T30" fmla="*/ 21 w 194"/>
                <a:gd name="T31" fmla="*/ 124 h 265"/>
                <a:gd name="T32" fmla="*/ 5 w 194"/>
                <a:gd name="T33" fmla="*/ 125 h 265"/>
                <a:gd name="T34" fmla="*/ 0 w 194"/>
                <a:gd name="T35" fmla="*/ 132 h 265"/>
                <a:gd name="T36" fmla="*/ 12 w 194"/>
                <a:gd name="T37" fmla="*/ 132 h 265"/>
                <a:gd name="T38" fmla="*/ 25 w 194"/>
                <a:gd name="T39" fmla="*/ 132 h 265"/>
                <a:gd name="T40" fmla="*/ 35 w 194"/>
                <a:gd name="T41" fmla="*/ 127 h 265"/>
                <a:gd name="T42" fmla="*/ 50 w 194"/>
                <a:gd name="T43" fmla="*/ 127 h 265"/>
                <a:gd name="T44" fmla="*/ 59 w 194"/>
                <a:gd name="T45" fmla="*/ 121 h 265"/>
                <a:gd name="T46" fmla="*/ 66 w 194"/>
                <a:gd name="T47" fmla="*/ 119 h 265"/>
                <a:gd name="T48" fmla="*/ 75 w 194"/>
                <a:gd name="T49" fmla="*/ 107 h 265"/>
                <a:gd name="T50" fmla="*/ 80 w 194"/>
                <a:gd name="T51" fmla="*/ 94 h 265"/>
                <a:gd name="T52" fmla="*/ 85 w 194"/>
                <a:gd name="T53" fmla="*/ 88 h 265"/>
                <a:gd name="T54" fmla="*/ 81 w 194"/>
                <a:gd name="T55" fmla="*/ 84 h 265"/>
                <a:gd name="T56" fmla="*/ 97 w 194"/>
                <a:gd name="T57" fmla="*/ 73 h 265"/>
                <a:gd name="T58" fmla="*/ 80 w 194"/>
                <a:gd name="T59" fmla="*/ 80 h 265"/>
                <a:gd name="T60" fmla="*/ 72 w 194"/>
                <a:gd name="T61" fmla="*/ 81 h 265"/>
                <a:gd name="T62" fmla="*/ 68 w 194"/>
                <a:gd name="T63" fmla="*/ 78 h 265"/>
                <a:gd name="T64" fmla="*/ 69 w 194"/>
                <a:gd name="T65" fmla="*/ 73 h 265"/>
                <a:gd name="T66" fmla="*/ 85 w 194"/>
                <a:gd name="T67" fmla="*/ 52 h 265"/>
                <a:gd name="T68" fmla="*/ 73 w 194"/>
                <a:gd name="T69" fmla="*/ 62 h 265"/>
                <a:gd name="T70" fmla="*/ 64 w 194"/>
                <a:gd name="T71" fmla="*/ 69 h 265"/>
                <a:gd name="T72" fmla="*/ 59 w 194"/>
                <a:gd name="T73" fmla="*/ 66 h 265"/>
                <a:gd name="T74" fmla="*/ 57 w 194"/>
                <a:gd name="T75" fmla="*/ 59 h 265"/>
                <a:gd name="T76" fmla="*/ 59 w 194"/>
                <a:gd name="T77" fmla="*/ 53 h 265"/>
                <a:gd name="T78" fmla="*/ 72 w 194"/>
                <a:gd name="T79" fmla="*/ 39 h 265"/>
                <a:gd name="T80" fmla="*/ 66 w 194"/>
                <a:gd name="T81" fmla="*/ 32 h 265"/>
                <a:gd name="T82" fmla="*/ 74 w 194"/>
                <a:gd name="T83" fmla="*/ 22 h 265"/>
                <a:gd name="T84" fmla="*/ 76 w 194"/>
                <a:gd name="T85" fmla="*/ 14 h 265"/>
                <a:gd name="T86" fmla="*/ 71 w 194"/>
                <a:gd name="T87" fmla="*/ 5 h 265"/>
                <a:gd name="T88" fmla="*/ 76 w 194"/>
                <a:gd name="T89" fmla="*/ 0 h 265"/>
                <a:gd name="T90" fmla="*/ 58 w 194"/>
                <a:gd name="T91" fmla="*/ 1 h 265"/>
                <a:gd name="T92" fmla="*/ 63 w 194"/>
                <a:gd name="T93" fmla="*/ 7 h 265"/>
                <a:gd name="T94" fmla="*/ 67 w 194"/>
                <a:gd name="T95" fmla="*/ 11 h 265"/>
                <a:gd name="T96" fmla="*/ 68 w 194"/>
                <a:gd name="T97" fmla="*/ 17 h 265"/>
                <a:gd name="T98" fmla="*/ 64 w 194"/>
                <a:gd name="T99" fmla="*/ 27 h 265"/>
                <a:gd name="T100" fmla="*/ 58 w 194"/>
                <a:gd name="T101" fmla="*/ 38 h 265"/>
                <a:gd name="T102" fmla="*/ 49 w 194"/>
                <a:gd name="T103" fmla="*/ 41 h 265"/>
                <a:gd name="T104" fmla="*/ 46 w 194"/>
                <a:gd name="T105" fmla="*/ 50 h 265"/>
                <a:gd name="T106" fmla="*/ 36 w 194"/>
                <a:gd name="T107" fmla="*/ 59 h 265"/>
                <a:gd name="T108" fmla="*/ 36 w 194"/>
                <a:gd name="T109" fmla="*/ 59 h 26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94"/>
                <a:gd name="T166" fmla="*/ 0 h 265"/>
                <a:gd name="T167" fmla="*/ 194 w 194"/>
                <a:gd name="T168" fmla="*/ 265 h 265"/>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94" h="265">
                  <a:moveTo>
                    <a:pt x="71" y="118"/>
                  </a:moveTo>
                  <a:lnTo>
                    <a:pt x="76" y="141"/>
                  </a:lnTo>
                  <a:lnTo>
                    <a:pt x="70" y="180"/>
                  </a:lnTo>
                  <a:lnTo>
                    <a:pt x="81" y="167"/>
                  </a:lnTo>
                  <a:lnTo>
                    <a:pt x="87" y="150"/>
                  </a:lnTo>
                  <a:lnTo>
                    <a:pt x="87" y="123"/>
                  </a:lnTo>
                  <a:lnTo>
                    <a:pt x="100" y="141"/>
                  </a:lnTo>
                  <a:lnTo>
                    <a:pt x="109" y="155"/>
                  </a:lnTo>
                  <a:lnTo>
                    <a:pt x="120" y="160"/>
                  </a:lnTo>
                  <a:lnTo>
                    <a:pt x="121" y="171"/>
                  </a:lnTo>
                  <a:lnTo>
                    <a:pt x="133" y="180"/>
                  </a:lnTo>
                  <a:lnTo>
                    <a:pt x="133" y="205"/>
                  </a:lnTo>
                  <a:lnTo>
                    <a:pt x="118" y="223"/>
                  </a:lnTo>
                  <a:lnTo>
                    <a:pt x="97" y="233"/>
                  </a:lnTo>
                  <a:lnTo>
                    <a:pt x="70" y="241"/>
                  </a:lnTo>
                  <a:lnTo>
                    <a:pt x="41" y="249"/>
                  </a:lnTo>
                  <a:lnTo>
                    <a:pt x="10" y="251"/>
                  </a:lnTo>
                  <a:lnTo>
                    <a:pt x="0" y="265"/>
                  </a:lnTo>
                  <a:lnTo>
                    <a:pt x="24" y="265"/>
                  </a:lnTo>
                  <a:lnTo>
                    <a:pt x="50" y="264"/>
                  </a:lnTo>
                  <a:lnTo>
                    <a:pt x="70" y="254"/>
                  </a:lnTo>
                  <a:lnTo>
                    <a:pt x="99" y="254"/>
                  </a:lnTo>
                  <a:lnTo>
                    <a:pt x="118" y="243"/>
                  </a:lnTo>
                  <a:lnTo>
                    <a:pt x="131" y="239"/>
                  </a:lnTo>
                  <a:lnTo>
                    <a:pt x="149" y="214"/>
                  </a:lnTo>
                  <a:lnTo>
                    <a:pt x="160" y="188"/>
                  </a:lnTo>
                  <a:lnTo>
                    <a:pt x="170" y="176"/>
                  </a:lnTo>
                  <a:lnTo>
                    <a:pt x="162" y="168"/>
                  </a:lnTo>
                  <a:lnTo>
                    <a:pt x="194" y="146"/>
                  </a:lnTo>
                  <a:lnTo>
                    <a:pt x="159" y="160"/>
                  </a:lnTo>
                  <a:lnTo>
                    <a:pt x="144" y="162"/>
                  </a:lnTo>
                  <a:lnTo>
                    <a:pt x="136" y="157"/>
                  </a:lnTo>
                  <a:lnTo>
                    <a:pt x="138" y="146"/>
                  </a:lnTo>
                  <a:lnTo>
                    <a:pt x="170" y="105"/>
                  </a:lnTo>
                  <a:lnTo>
                    <a:pt x="146" y="125"/>
                  </a:lnTo>
                  <a:lnTo>
                    <a:pt x="128" y="138"/>
                  </a:lnTo>
                  <a:lnTo>
                    <a:pt x="117" y="133"/>
                  </a:lnTo>
                  <a:lnTo>
                    <a:pt x="113" y="118"/>
                  </a:lnTo>
                  <a:lnTo>
                    <a:pt x="117" y="107"/>
                  </a:lnTo>
                  <a:lnTo>
                    <a:pt x="143" y="78"/>
                  </a:lnTo>
                  <a:lnTo>
                    <a:pt x="131" y="65"/>
                  </a:lnTo>
                  <a:lnTo>
                    <a:pt x="147" y="44"/>
                  </a:lnTo>
                  <a:lnTo>
                    <a:pt x="152" y="28"/>
                  </a:lnTo>
                  <a:lnTo>
                    <a:pt x="141" y="10"/>
                  </a:lnTo>
                  <a:lnTo>
                    <a:pt x="151" y="0"/>
                  </a:lnTo>
                  <a:lnTo>
                    <a:pt x="115" y="2"/>
                  </a:lnTo>
                  <a:lnTo>
                    <a:pt x="125" y="15"/>
                  </a:lnTo>
                  <a:lnTo>
                    <a:pt x="133" y="23"/>
                  </a:lnTo>
                  <a:lnTo>
                    <a:pt x="136" y="34"/>
                  </a:lnTo>
                  <a:lnTo>
                    <a:pt x="128" y="55"/>
                  </a:lnTo>
                  <a:lnTo>
                    <a:pt x="115" y="76"/>
                  </a:lnTo>
                  <a:lnTo>
                    <a:pt x="97" y="83"/>
                  </a:lnTo>
                  <a:lnTo>
                    <a:pt x="91" y="100"/>
                  </a:lnTo>
                  <a:lnTo>
                    <a:pt x="71" y="1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612" name="Freeform 150">
              <a:extLst>
                <a:ext uri="{FF2B5EF4-FFF2-40B4-BE49-F238E27FC236}">
                  <a16:creationId xmlns:a16="http://schemas.microsoft.com/office/drawing/2014/main" id="{A44C20C2-57D5-4D11-AE3C-B040AEB5E427}"/>
                </a:ext>
              </a:extLst>
            </p:cNvPr>
            <p:cNvSpPr>
              <a:spLocks/>
            </p:cNvSpPr>
            <p:nvPr/>
          </p:nvSpPr>
          <p:spPr bwMode="auto">
            <a:xfrm>
              <a:off x="4953" y="2904"/>
              <a:ext cx="79" cy="120"/>
            </a:xfrm>
            <a:custGeom>
              <a:avLst/>
              <a:gdLst>
                <a:gd name="T0" fmla="*/ 75 w 157"/>
                <a:gd name="T1" fmla="*/ 120 h 239"/>
                <a:gd name="T2" fmla="*/ 0 w 157"/>
                <a:gd name="T3" fmla="*/ 8 h 239"/>
                <a:gd name="T4" fmla="*/ 5 w 157"/>
                <a:gd name="T5" fmla="*/ 0 h 239"/>
                <a:gd name="T6" fmla="*/ 79 w 157"/>
                <a:gd name="T7" fmla="*/ 120 h 239"/>
                <a:gd name="T8" fmla="*/ 75 w 157"/>
                <a:gd name="T9" fmla="*/ 120 h 239"/>
                <a:gd name="T10" fmla="*/ 75 w 157"/>
                <a:gd name="T11" fmla="*/ 120 h 239"/>
                <a:gd name="T12" fmla="*/ 0 60000 65536"/>
                <a:gd name="T13" fmla="*/ 0 60000 65536"/>
                <a:gd name="T14" fmla="*/ 0 60000 65536"/>
                <a:gd name="T15" fmla="*/ 0 60000 65536"/>
                <a:gd name="T16" fmla="*/ 0 60000 65536"/>
                <a:gd name="T17" fmla="*/ 0 60000 65536"/>
                <a:gd name="T18" fmla="*/ 0 w 157"/>
                <a:gd name="T19" fmla="*/ 0 h 239"/>
                <a:gd name="T20" fmla="*/ 157 w 157"/>
                <a:gd name="T21" fmla="*/ 239 h 239"/>
              </a:gdLst>
              <a:ahLst/>
              <a:cxnLst>
                <a:cxn ang="T12">
                  <a:pos x="T0" y="T1"/>
                </a:cxn>
                <a:cxn ang="T13">
                  <a:pos x="T2" y="T3"/>
                </a:cxn>
                <a:cxn ang="T14">
                  <a:pos x="T4" y="T5"/>
                </a:cxn>
                <a:cxn ang="T15">
                  <a:pos x="T6" y="T7"/>
                </a:cxn>
                <a:cxn ang="T16">
                  <a:pos x="T8" y="T9"/>
                </a:cxn>
                <a:cxn ang="T17">
                  <a:pos x="T10" y="T11"/>
                </a:cxn>
              </a:cxnLst>
              <a:rect l="T18" t="T19" r="T20" b="T21"/>
              <a:pathLst>
                <a:path w="157" h="239">
                  <a:moveTo>
                    <a:pt x="149" y="239"/>
                  </a:moveTo>
                  <a:lnTo>
                    <a:pt x="0" y="16"/>
                  </a:lnTo>
                  <a:lnTo>
                    <a:pt x="10" y="0"/>
                  </a:lnTo>
                  <a:lnTo>
                    <a:pt x="157" y="239"/>
                  </a:lnTo>
                  <a:lnTo>
                    <a:pt x="149" y="23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613" name="Freeform 151">
              <a:extLst>
                <a:ext uri="{FF2B5EF4-FFF2-40B4-BE49-F238E27FC236}">
                  <a16:creationId xmlns:a16="http://schemas.microsoft.com/office/drawing/2014/main" id="{82476066-69D0-4FCD-A227-F27440914ED2}"/>
                </a:ext>
              </a:extLst>
            </p:cNvPr>
            <p:cNvSpPr>
              <a:spLocks/>
            </p:cNvSpPr>
            <p:nvPr/>
          </p:nvSpPr>
          <p:spPr bwMode="auto">
            <a:xfrm>
              <a:off x="4954" y="2894"/>
              <a:ext cx="74" cy="107"/>
            </a:xfrm>
            <a:custGeom>
              <a:avLst/>
              <a:gdLst>
                <a:gd name="T0" fmla="*/ 4 w 149"/>
                <a:gd name="T1" fmla="*/ 12 h 214"/>
                <a:gd name="T2" fmla="*/ 17 w 149"/>
                <a:gd name="T3" fmla="*/ 0 h 214"/>
                <a:gd name="T4" fmla="*/ 74 w 149"/>
                <a:gd name="T5" fmla="*/ 107 h 214"/>
                <a:gd name="T6" fmla="*/ 18 w 149"/>
                <a:gd name="T7" fmla="*/ 21 h 214"/>
                <a:gd name="T8" fmla="*/ 0 w 149"/>
                <a:gd name="T9" fmla="*/ 16 h 214"/>
                <a:gd name="T10" fmla="*/ 4 w 149"/>
                <a:gd name="T11" fmla="*/ 12 h 214"/>
                <a:gd name="T12" fmla="*/ 4 w 149"/>
                <a:gd name="T13" fmla="*/ 12 h 214"/>
                <a:gd name="T14" fmla="*/ 0 60000 65536"/>
                <a:gd name="T15" fmla="*/ 0 60000 65536"/>
                <a:gd name="T16" fmla="*/ 0 60000 65536"/>
                <a:gd name="T17" fmla="*/ 0 60000 65536"/>
                <a:gd name="T18" fmla="*/ 0 60000 65536"/>
                <a:gd name="T19" fmla="*/ 0 60000 65536"/>
                <a:gd name="T20" fmla="*/ 0 60000 65536"/>
                <a:gd name="T21" fmla="*/ 0 w 149"/>
                <a:gd name="T22" fmla="*/ 0 h 214"/>
                <a:gd name="T23" fmla="*/ 149 w 149"/>
                <a:gd name="T24" fmla="*/ 214 h 21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9" h="214">
                  <a:moveTo>
                    <a:pt x="8" y="23"/>
                  </a:moveTo>
                  <a:lnTo>
                    <a:pt x="34" y="0"/>
                  </a:lnTo>
                  <a:lnTo>
                    <a:pt x="149" y="214"/>
                  </a:lnTo>
                  <a:lnTo>
                    <a:pt x="37" y="42"/>
                  </a:lnTo>
                  <a:lnTo>
                    <a:pt x="0" y="31"/>
                  </a:lnTo>
                  <a:lnTo>
                    <a:pt x="8"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614" name="Freeform 152">
              <a:extLst>
                <a:ext uri="{FF2B5EF4-FFF2-40B4-BE49-F238E27FC236}">
                  <a16:creationId xmlns:a16="http://schemas.microsoft.com/office/drawing/2014/main" id="{402E9E23-D034-4669-B804-9BD46B3BC49F}"/>
                </a:ext>
              </a:extLst>
            </p:cNvPr>
            <p:cNvSpPr>
              <a:spLocks/>
            </p:cNvSpPr>
            <p:nvPr/>
          </p:nvSpPr>
          <p:spPr bwMode="auto">
            <a:xfrm>
              <a:off x="4973" y="2884"/>
              <a:ext cx="113" cy="162"/>
            </a:xfrm>
            <a:custGeom>
              <a:avLst/>
              <a:gdLst>
                <a:gd name="T0" fmla="*/ 0 w 224"/>
                <a:gd name="T1" fmla="*/ 5 h 325"/>
                <a:gd name="T2" fmla="*/ 75 w 224"/>
                <a:gd name="T3" fmla="*/ 128 h 325"/>
                <a:gd name="T4" fmla="*/ 81 w 224"/>
                <a:gd name="T5" fmla="*/ 125 h 325"/>
                <a:gd name="T6" fmla="*/ 81 w 224"/>
                <a:gd name="T7" fmla="*/ 118 h 325"/>
                <a:gd name="T8" fmla="*/ 98 w 224"/>
                <a:gd name="T9" fmla="*/ 111 h 325"/>
                <a:gd name="T10" fmla="*/ 106 w 224"/>
                <a:gd name="T11" fmla="*/ 116 h 325"/>
                <a:gd name="T12" fmla="*/ 110 w 224"/>
                <a:gd name="T13" fmla="*/ 128 h 325"/>
                <a:gd name="T14" fmla="*/ 106 w 224"/>
                <a:gd name="T15" fmla="*/ 143 h 325"/>
                <a:gd name="T16" fmla="*/ 101 w 224"/>
                <a:gd name="T17" fmla="*/ 137 h 325"/>
                <a:gd name="T18" fmla="*/ 98 w 224"/>
                <a:gd name="T19" fmla="*/ 138 h 325"/>
                <a:gd name="T20" fmla="*/ 99 w 224"/>
                <a:gd name="T21" fmla="*/ 145 h 325"/>
                <a:gd name="T22" fmla="*/ 95 w 224"/>
                <a:gd name="T23" fmla="*/ 152 h 325"/>
                <a:gd name="T24" fmla="*/ 91 w 224"/>
                <a:gd name="T25" fmla="*/ 157 h 325"/>
                <a:gd name="T26" fmla="*/ 82 w 224"/>
                <a:gd name="T27" fmla="*/ 155 h 325"/>
                <a:gd name="T28" fmla="*/ 82 w 224"/>
                <a:gd name="T29" fmla="*/ 162 h 325"/>
                <a:gd name="T30" fmla="*/ 93 w 224"/>
                <a:gd name="T31" fmla="*/ 159 h 325"/>
                <a:gd name="T32" fmla="*/ 99 w 224"/>
                <a:gd name="T33" fmla="*/ 157 h 325"/>
                <a:gd name="T34" fmla="*/ 102 w 224"/>
                <a:gd name="T35" fmla="*/ 149 h 325"/>
                <a:gd name="T36" fmla="*/ 107 w 224"/>
                <a:gd name="T37" fmla="*/ 146 h 325"/>
                <a:gd name="T38" fmla="*/ 113 w 224"/>
                <a:gd name="T39" fmla="*/ 134 h 325"/>
                <a:gd name="T40" fmla="*/ 112 w 224"/>
                <a:gd name="T41" fmla="*/ 117 h 325"/>
                <a:gd name="T42" fmla="*/ 102 w 224"/>
                <a:gd name="T43" fmla="*/ 108 h 325"/>
                <a:gd name="T44" fmla="*/ 91 w 224"/>
                <a:gd name="T45" fmla="*/ 108 h 325"/>
                <a:gd name="T46" fmla="*/ 83 w 224"/>
                <a:gd name="T47" fmla="*/ 111 h 325"/>
                <a:gd name="T48" fmla="*/ 75 w 224"/>
                <a:gd name="T49" fmla="*/ 117 h 325"/>
                <a:gd name="T50" fmla="*/ 3 w 224"/>
                <a:gd name="T51" fmla="*/ 0 h 325"/>
                <a:gd name="T52" fmla="*/ 0 w 224"/>
                <a:gd name="T53" fmla="*/ 5 h 325"/>
                <a:gd name="T54" fmla="*/ 0 w 224"/>
                <a:gd name="T55" fmla="*/ 5 h 32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4"/>
                <a:gd name="T85" fmla="*/ 0 h 325"/>
                <a:gd name="T86" fmla="*/ 224 w 224"/>
                <a:gd name="T87" fmla="*/ 325 h 325"/>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4" h="325">
                  <a:moveTo>
                    <a:pt x="0" y="10"/>
                  </a:moveTo>
                  <a:lnTo>
                    <a:pt x="148" y="257"/>
                  </a:lnTo>
                  <a:lnTo>
                    <a:pt x="160" y="251"/>
                  </a:lnTo>
                  <a:lnTo>
                    <a:pt x="160" y="236"/>
                  </a:lnTo>
                  <a:lnTo>
                    <a:pt x="194" y="223"/>
                  </a:lnTo>
                  <a:lnTo>
                    <a:pt x="211" y="233"/>
                  </a:lnTo>
                  <a:lnTo>
                    <a:pt x="218" y="257"/>
                  </a:lnTo>
                  <a:lnTo>
                    <a:pt x="211" y="286"/>
                  </a:lnTo>
                  <a:lnTo>
                    <a:pt x="200" y="275"/>
                  </a:lnTo>
                  <a:lnTo>
                    <a:pt x="194" y="277"/>
                  </a:lnTo>
                  <a:lnTo>
                    <a:pt x="197" y="291"/>
                  </a:lnTo>
                  <a:lnTo>
                    <a:pt x="189" y="304"/>
                  </a:lnTo>
                  <a:lnTo>
                    <a:pt x="181" y="314"/>
                  </a:lnTo>
                  <a:lnTo>
                    <a:pt x="163" y="311"/>
                  </a:lnTo>
                  <a:lnTo>
                    <a:pt x="163" y="325"/>
                  </a:lnTo>
                  <a:lnTo>
                    <a:pt x="184" y="319"/>
                  </a:lnTo>
                  <a:lnTo>
                    <a:pt x="197" y="314"/>
                  </a:lnTo>
                  <a:lnTo>
                    <a:pt x="203" y="298"/>
                  </a:lnTo>
                  <a:lnTo>
                    <a:pt x="213" y="293"/>
                  </a:lnTo>
                  <a:lnTo>
                    <a:pt x="224" y="269"/>
                  </a:lnTo>
                  <a:lnTo>
                    <a:pt x="223" y="235"/>
                  </a:lnTo>
                  <a:lnTo>
                    <a:pt x="203" y="217"/>
                  </a:lnTo>
                  <a:lnTo>
                    <a:pt x="181" y="217"/>
                  </a:lnTo>
                  <a:lnTo>
                    <a:pt x="165" y="222"/>
                  </a:lnTo>
                  <a:lnTo>
                    <a:pt x="148" y="235"/>
                  </a:lnTo>
                  <a:lnTo>
                    <a:pt x="6" y="0"/>
                  </a:lnTo>
                  <a:lnTo>
                    <a:pt x="0"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615" name="Freeform 153">
              <a:extLst>
                <a:ext uri="{FF2B5EF4-FFF2-40B4-BE49-F238E27FC236}">
                  <a16:creationId xmlns:a16="http://schemas.microsoft.com/office/drawing/2014/main" id="{0FDC37AF-3C30-4078-86F9-5747B7C9DD2E}"/>
                </a:ext>
              </a:extLst>
            </p:cNvPr>
            <p:cNvSpPr>
              <a:spLocks/>
            </p:cNvSpPr>
            <p:nvPr/>
          </p:nvSpPr>
          <p:spPr bwMode="auto">
            <a:xfrm>
              <a:off x="5063" y="3015"/>
              <a:ext cx="45" cy="66"/>
            </a:xfrm>
            <a:custGeom>
              <a:avLst/>
              <a:gdLst>
                <a:gd name="T0" fmla="*/ 21 w 89"/>
                <a:gd name="T1" fmla="*/ 6 h 131"/>
                <a:gd name="T2" fmla="*/ 26 w 89"/>
                <a:gd name="T3" fmla="*/ 8 h 131"/>
                <a:gd name="T4" fmla="*/ 31 w 89"/>
                <a:gd name="T5" fmla="*/ 12 h 131"/>
                <a:gd name="T6" fmla="*/ 33 w 89"/>
                <a:gd name="T7" fmla="*/ 21 h 131"/>
                <a:gd name="T8" fmla="*/ 22 w 89"/>
                <a:gd name="T9" fmla="*/ 35 h 131"/>
                <a:gd name="T10" fmla="*/ 12 w 89"/>
                <a:gd name="T11" fmla="*/ 43 h 131"/>
                <a:gd name="T12" fmla="*/ 0 w 89"/>
                <a:gd name="T13" fmla="*/ 56 h 131"/>
                <a:gd name="T14" fmla="*/ 21 w 89"/>
                <a:gd name="T15" fmla="*/ 43 h 131"/>
                <a:gd name="T16" fmla="*/ 32 w 89"/>
                <a:gd name="T17" fmla="*/ 28 h 131"/>
                <a:gd name="T18" fmla="*/ 39 w 89"/>
                <a:gd name="T19" fmla="*/ 33 h 131"/>
                <a:gd name="T20" fmla="*/ 36 w 89"/>
                <a:gd name="T21" fmla="*/ 41 h 131"/>
                <a:gd name="T22" fmla="*/ 29 w 89"/>
                <a:gd name="T23" fmla="*/ 48 h 131"/>
                <a:gd name="T24" fmla="*/ 25 w 89"/>
                <a:gd name="T25" fmla="*/ 53 h 131"/>
                <a:gd name="T26" fmla="*/ 25 w 89"/>
                <a:gd name="T27" fmla="*/ 58 h 131"/>
                <a:gd name="T28" fmla="*/ 25 w 89"/>
                <a:gd name="T29" fmla="*/ 62 h 131"/>
                <a:gd name="T30" fmla="*/ 33 w 89"/>
                <a:gd name="T31" fmla="*/ 66 h 131"/>
                <a:gd name="T32" fmla="*/ 37 w 89"/>
                <a:gd name="T33" fmla="*/ 66 h 131"/>
                <a:gd name="T34" fmla="*/ 43 w 89"/>
                <a:gd name="T35" fmla="*/ 63 h 131"/>
                <a:gd name="T36" fmla="*/ 45 w 89"/>
                <a:gd name="T37" fmla="*/ 58 h 131"/>
                <a:gd name="T38" fmla="*/ 39 w 89"/>
                <a:gd name="T39" fmla="*/ 56 h 131"/>
                <a:gd name="T40" fmla="*/ 33 w 89"/>
                <a:gd name="T41" fmla="*/ 53 h 131"/>
                <a:gd name="T42" fmla="*/ 33 w 89"/>
                <a:gd name="T43" fmla="*/ 49 h 131"/>
                <a:gd name="T44" fmla="*/ 39 w 89"/>
                <a:gd name="T45" fmla="*/ 41 h 131"/>
                <a:gd name="T46" fmla="*/ 43 w 89"/>
                <a:gd name="T47" fmla="*/ 36 h 131"/>
                <a:gd name="T48" fmla="*/ 45 w 89"/>
                <a:gd name="T49" fmla="*/ 32 h 131"/>
                <a:gd name="T50" fmla="*/ 37 w 89"/>
                <a:gd name="T51" fmla="*/ 24 h 131"/>
                <a:gd name="T52" fmla="*/ 36 w 89"/>
                <a:gd name="T53" fmla="*/ 14 h 131"/>
                <a:gd name="T54" fmla="*/ 33 w 89"/>
                <a:gd name="T55" fmla="*/ 7 h 131"/>
                <a:gd name="T56" fmla="*/ 27 w 89"/>
                <a:gd name="T57" fmla="*/ 3 h 131"/>
                <a:gd name="T58" fmla="*/ 21 w 89"/>
                <a:gd name="T59" fmla="*/ 0 h 131"/>
                <a:gd name="T60" fmla="*/ 21 w 89"/>
                <a:gd name="T61" fmla="*/ 6 h 131"/>
                <a:gd name="T62" fmla="*/ 21 w 89"/>
                <a:gd name="T63" fmla="*/ 6 h 13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89"/>
                <a:gd name="T97" fmla="*/ 0 h 131"/>
                <a:gd name="T98" fmla="*/ 89 w 89"/>
                <a:gd name="T99" fmla="*/ 131 h 13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89" h="131">
                  <a:moveTo>
                    <a:pt x="42" y="11"/>
                  </a:moveTo>
                  <a:lnTo>
                    <a:pt x="52" y="16"/>
                  </a:lnTo>
                  <a:lnTo>
                    <a:pt x="62" y="24"/>
                  </a:lnTo>
                  <a:lnTo>
                    <a:pt x="65" y="42"/>
                  </a:lnTo>
                  <a:lnTo>
                    <a:pt x="44" y="69"/>
                  </a:lnTo>
                  <a:lnTo>
                    <a:pt x="24" y="86"/>
                  </a:lnTo>
                  <a:lnTo>
                    <a:pt x="0" y="111"/>
                  </a:lnTo>
                  <a:lnTo>
                    <a:pt x="41" y="86"/>
                  </a:lnTo>
                  <a:lnTo>
                    <a:pt x="63" y="55"/>
                  </a:lnTo>
                  <a:lnTo>
                    <a:pt x="78" y="65"/>
                  </a:lnTo>
                  <a:lnTo>
                    <a:pt x="71" y="82"/>
                  </a:lnTo>
                  <a:lnTo>
                    <a:pt x="57" y="95"/>
                  </a:lnTo>
                  <a:lnTo>
                    <a:pt x="50" y="105"/>
                  </a:lnTo>
                  <a:lnTo>
                    <a:pt x="49" y="116"/>
                  </a:lnTo>
                  <a:lnTo>
                    <a:pt x="50" y="123"/>
                  </a:lnTo>
                  <a:lnTo>
                    <a:pt x="65" y="131"/>
                  </a:lnTo>
                  <a:lnTo>
                    <a:pt x="73" y="131"/>
                  </a:lnTo>
                  <a:lnTo>
                    <a:pt x="86" y="126"/>
                  </a:lnTo>
                  <a:lnTo>
                    <a:pt x="89" y="115"/>
                  </a:lnTo>
                  <a:lnTo>
                    <a:pt x="78" y="111"/>
                  </a:lnTo>
                  <a:lnTo>
                    <a:pt x="66" y="105"/>
                  </a:lnTo>
                  <a:lnTo>
                    <a:pt x="66" y="97"/>
                  </a:lnTo>
                  <a:lnTo>
                    <a:pt x="78" y="81"/>
                  </a:lnTo>
                  <a:lnTo>
                    <a:pt x="86" y="71"/>
                  </a:lnTo>
                  <a:lnTo>
                    <a:pt x="89" y="63"/>
                  </a:lnTo>
                  <a:lnTo>
                    <a:pt x="73" y="47"/>
                  </a:lnTo>
                  <a:lnTo>
                    <a:pt x="71" y="27"/>
                  </a:lnTo>
                  <a:lnTo>
                    <a:pt x="65" y="13"/>
                  </a:lnTo>
                  <a:lnTo>
                    <a:pt x="54" y="5"/>
                  </a:lnTo>
                  <a:lnTo>
                    <a:pt x="41" y="0"/>
                  </a:lnTo>
                  <a:lnTo>
                    <a:pt x="42"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616" name="Freeform 154">
              <a:extLst>
                <a:ext uri="{FF2B5EF4-FFF2-40B4-BE49-F238E27FC236}">
                  <a16:creationId xmlns:a16="http://schemas.microsoft.com/office/drawing/2014/main" id="{5855801B-C54D-4FA2-A5FB-D430F2DB3475}"/>
                </a:ext>
              </a:extLst>
            </p:cNvPr>
            <p:cNvSpPr>
              <a:spLocks/>
            </p:cNvSpPr>
            <p:nvPr/>
          </p:nvSpPr>
          <p:spPr bwMode="auto">
            <a:xfrm>
              <a:off x="5099" y="3046"/>
              <a:ext cx="40" cy="58"/>
            </a:xfrm>
            <a:custGeom>
              <a:avLst/>
              <a:gdLst>
                <a:gd name="T0" fmla="*/ 5 w 81"/>
                <a:gd name="T1" fmla="*/ 7 h 117"/>
                <a:gd name="T2" fmla="*/ 11 w 81"/>
                <a:gd name="T3" fmla="*/ 7 h 117"/>
                <a:gd name="T4" fmla="*/ 17 w 81"/>
                <a:gd name="T5" fmla="*/ 14 h 117"/>
                <a:gd name="T6" fmla="*/ 16 w 81"/>
                <a:gd name="T7" fmla="*/ 21 h 117"/>
                <a:gd name="T8" fmla="*/ 6 w 81"/>
                <a:gd name="T9" fmla="*/ 27 h 117"/>
                <a:gd name="T10" fmla="*/ 0 w 81"/>
                <a:gd name="T11" fmla="*/ 33 h 117"/>
                <a:gd name="T12" fmla="*/ 8 w 81"/>
                <a:gd name="T13" fmla="*/ 32 h 117"/>
                <a:gd name="T14" fmla="*/ 19 w 81"/>
                <a:gd name="T15" fmla="*/ 22 h 117"/>
                <a:gd name="T16" fmla="*/ 27 w 81"/>
                <a:gd name="T17" fmla="*/ 27 h 117"/>
                <a:gd name="T18" fmla="*/ 30 w 81"/>
                <a:gd name="T19" fmla="*/ 36 h 117"/>
                <a:gd name="T20" fmla="*/ 27 w 81"/>
                <a:gd name="T21" fmla="*/ 41 h 117"/>
                <a:gd name="T22" fmla="*/ 36 w 81"/>
                <a:gd name="T23" fmla="*/ 48 h 117"/>
                <a:gd name="T24" fmla="*/ 37 w 81"/>
                <a:gd name="T25" fmla="*/ 58 h 117"/>
                <a:gd name="T26" fmla="*/ 40 w 81"/>
                <a:gd name="T27" fmla="*/ 51 h 117"/>
                <a:gd name="T28" fmla="*/ 39 w 81"/>
                <a:gd name="T29" fmla="*/ 44 h 117"/>
                <a:gd name="T30" fmla="*/ 32 w 81"/>
                <a:gd name="T31" fmla="*/ 40 h 117"/>
                <a:gd name="T32" fmla="*/ 32 w 81"/>
                <a:gd name="T33" fmla="*/ 24 h 117"/>
                <a:gd name="T34" fmla="*/ 21 w 81"/>
                <a:gd name="T35" fmla="*/ 17 h 117"/>
                <a:gd name="T36" fmla="*/ 19 w 81"/>
                <a:gd name="T37" fmla="*/ 11 h 117"/>
                <a:gd name="T38" fmla="*/ 10 w 81"/>
                <a:gd name="T39" fmla="*/ 1 h 117"/>
                <a:gd name="T40" fmla="*/ 5 w 81"/>
                <a:gd name="T41" fmla="*/ 0 h 117"/>
                <a:gd name="T42" fmla="*/ 5 w 81"/>
                <a:gd name="T43" fmla="*/ 7 h 117"/>
                <a:gd name="T44" fmla="*/ 5 w 81"/>
                <a:gd name="T45" fmla="*/ 7 h 11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81"/>
                <a:gd name="T70" fmla="*/ 0 h 117"/>
                <a:gd name="T71" fmla="*/ 81 w 81"/>
                <a:gd name="T72" fmla="*/ 117 h 11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81" h="117">
                  <a:moveTo>
                    <a:pt x="10" y="15"/>
                  </a:moveTo>
                  <a:lnTo>
                    <a:pt x="23" y="15"/>
                  </a:lnTo>
                  <a:lnTo>
                    <a:pt x="34" y="29"/>
                  </a:lnTo>
                  <a:lnTo>
                    <a:pt x="33" y="42"/>
                  </a:lnTo>
                  <a:lnTo>
                    <a:pt x="13" y="54"/>
                  </a:lnTo>
                  <a:lnTo>
                    <a:pt x="0" y="67"/>
                  </a:lnTo>
                  <a:lnTo>
                    <a:pt x="17" y="65"/>
                  </a:lnTo>
                  <a:lnTo>
                    <a:pt x="38" y="44"/>
                  </a:lnTo>
                  <a:lnTo>
                    <a:pt x="54" y="55"/>
                  </a:lnTo>
                  <a:lnTo>
                    <a:pt x="60" y="73"/>
                  </a:lnTo>
                  <a:lnTo>
                    <a:pt x="54" y="83"/>
                  </a:lnTo>
                  <a:lnTo>
                    <a:pt x="73" y="96"/>
                  </a:lnTo>
                  <a:lnTo>
                    <a:pt x="75" y="117"/>
                  </a:lnTo>
                  <a:lnTo>
                    <a:pt x="81" y="102"/>
                  </a:lnTo>
                  <a:lnTo>
                    <a:pt x="78" y="89"/>
                  </a:lnTo>
                  <a:lnTo>
                    <a:pt x="65" y="80"/>
                  </a:lnTo>
                  <a:lnTo>
                    <a:pt x="65" y="49"/>
                  </a:lnTo>
                  <a:lnTo>
                    <a:pt x="42" y="34"/>
                  </a:lnTo>
                  <a:lnTo>
                    <a:pt x="38" y="23"/>
                  </a:lnTo>
                  <a:lnTo>
                    <a:pt x="21" y="2"/>
                  </a:lnTo>
                  <a:lnTo>
                    <a:pt x="10" y="0"/>
                  </a:lnTo>
                  <a:lnTo>
                    <a:pt x="10"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617" name="Freeform 155">
              <a:extLst>
                <a:ext uri="{FF2B5EF4-FFF2-40B4-BE49-F238E27FC236}">
                  <a16:creationId xmlns:a16="http://schemas.microsoft.com/office/drawing/2014/main" id="{01D6062A-9936-4500-A0B1-0C5A93B60D06}"/>
                </a:ext>
              </a:extLst>
            </p:cNvPr>
            <p:cNvSpPr>
              <a:spLocks/>
            </p:cNvSpPr>
            <p:nvPr/>
          </p:nvSpPr>
          <p:spPr bwMode="auto">
            <a:xfrm>
              <a:off x="5055" y="3070"/>
              <a:ext cx="59" cy="104"/>
            </a:xfrm>
            <a:custGeom>
              <a:avLst/>
              <a:gdLst>
                <a:gd name="T0" fmla="*/ 44 w 118"/>
                <a:gd name="T1" fmla="*/ 9 h 207"/>
                <a:gd name="T2" fmla="*/ 26 w 118"/>
                <a:gd name="T3" fmla="*/ 20 h 207"/>
                <a:gd name="T4" fmla="*/ 16 w 118"/>
                <a:gd name="T5" fmla="*/ 30 h 207"/>
                <a:gd name="T6" fmla="*/ 0 w 118"/>
                <a:gd name="T7" fmla="*/ 56 h 207"/>
                <a:gd name="T8" fmla="*/ 6 w 118"/>
                <a:gd name="T9" fmla="*/ 104 h 207"/>
                <a:gd name="T10" fmla="*/ 12 w 118"/>
                <a:gd name="T11" fmla="*/ 100 h 207"/>
                <a:gd name="T12" fmla="*/ 8 w 118"/>
                <a:gd name="T13" fmla="*/ 55 h 207"/>
                <a:gd name="T14" fmla="*/ 24 w 118"/>
                <a:gd name="T15" fmla="*/ 26 h 207"/>
                <a:gd name="T16" fmla="*/ 41 w 118"/>
                <a:gd name="T17" fmla="*/ 16 h 207"/>
                <a:gd name="T18" fmla="*/ 47 w 118"/>
                <a:gd name="T19" fmla="*/ 16 h 207"/>
                <a:gd name="T20" fmla="*/ 59 w 118"/>
                <a:gd name="T21" fmla="*/ 0 h 207"/>
                <a:gd name="T22" fmla="*/ 44 w 118"/>
                <a:gd name="T23" fmla="*/ 9 h 207"/>
                <a:gd name="T24" fmla="*/ 44 w 118"/>
                <a:gd name="T25" fmla="*/ 9 h 20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8"/>
                <a:gd name="T40" fmla="*/ 0 h 207"/>
                <a:gd name="T41" fmla="*/ 118 w 118"/>
                <a:gd name="T42" fmla="*/ 207 h 20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8" h="207">
                  <a:moveTo>
                    <a:pt x="87" y="18"/>
                  </a:moveTo>
                  <a:lnTo>
                    <a:pt x="52" y="39"/>
                  </a:lnTo>
                  <a:lnTo>
                    <a:pt x="32" y="60"/>
                  </a:lnTo>
                  <a:lnTo>
                    <a:pt x="0" y="111"/>
                  </a:lnTo>
                  <a:lnTo>
                    <a:pt x="11" y="207"/>
                  </a:lnTo>
                  <a:lnTo>
                    <a:pt x="23" y="200"/>
                  </a:lnTo>
                  <a:lnTo>
                    <a:pt x="16" y="110"/>
                  </a:lnTo>
                  <a:lnTo>
                    <a:pt x="47" y="52"/>
                  </a:lnTo>
                  <a:lnTo>
                    <a:pt x="81" y="31"/>
                  </a:lnTo>
                  <a:lnTo>
                    <a:pt x="94" y="32"/>
                  </a:lnTo>
                  <a:lnTo>
                    <a:pt x="118" y="0"/>
                  </a:lnTo>
                  <a:lnTo>
                    <a:pt x="87"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618" name="Freeform 156">
              <a:extLst>
                <a:ext uri="{FF2B5EF4-FFF2-40B4-BE49-F238E27FC236}">
                  <a16:creationId xmlns:a16="http://schemas.microsoft.com/office/drawing/2014/main" id="{D3EC1444-DB83-49AD-A7DF-A836B93FBF63}"/>
                </a:ext>
              </a:extLst>
            </p:cNvPr>
            <p:cNvSpPr>
              <a:spLocks/>
            </p:cNvSpPr>
            <p:nvPr/>
          </p:nvSpPr>
          <p:spPr bwMode="auto">
            <a:xfrm>
              <a:off x="5107" y="3087"/>
              <a:ext cx="59" cy="73"/>
            </a:xfrm>
            <a:custGeom>
              <a:avLst/>
              <a:gdLst>
                <a:gd name="T0" fmla="*/ 0 w 118"/>
                <a:gd name="T1" fmla="*/ 0 h 145"/>
                <a:gd name="T2" fmla="*/ 8 w 118"/>
                <a:gd name="T3" fmla="*/ 7 h 145"/>
                <a:gd name="T4" fmla="*/ 19 w 118"/>
                <a:gd name="T5" fmla="*/ 8 h 145"/>
                <a:gd name="T6" fmla="*/ 23 w 118"/>
                <a:gd name="T7" fmla="*/ 18 h 145"/>
                <a:gd name="T8" fmla="*/ 30 w 118"/>
                <a:gd name="T9" fmla="*/ 22 h 145"/>
                <a:gd name="T10" fmla="*/ 39 w 118"/>
                <a:gd name="T11" fmla="*/ 29 h 145"/>
                <a:gd name="T12" fmla="*/ 46 w 118"/>
                <a:gd name="T13" fmla="*/ 32 h 145"/>
                <a:gd name="T14" fmla="*/ 53 w 118"/>
                <a:gd name="T15" fmla="*/ 41 h 145"/>
                <a:gd name="T16" fmla="*/ 50 w 118"/>
                <a:gd name="T17" fmla="*/ 67 h 145"/>
                <a:gd name="T18" fmla="*/ 59 w 118"/>
                <a:gd name="T19" fmla="*/ 73 h 145"/>
                <a:gd name="T20" fmla="*/ 57 w 118"/>
                <a:gd name="T21" fmla="*/ 45 h 145"/>
                <a:gd name="T22" fmla="*/ 57 w 118"/>
                <a:gd name="T23" fmla="*/ 39 h 145"/>
                <a:gd name="T24" fmla="*/ 46 w 118"/>
                <a:gd name="T25" fmla="*/ 24 h 145"/>
                <a:gd name="T26" fmla="*/ 39 w 118"/>
                <a:gd name="T27" fmla="*/ 23 h 145"/>
                <a:gd name="T28" fmla="*/ 29 w 118"/>
                <a:gd name="T29" fmla="*/ 11 h 145"/>
                <a:gd name="T30" fmla="*/ 16 w 118"/>
                <a:gd name="T31" fmla="*/ 3 h 145"/>
                <a:gd name="T32" fmla="*/ 0 w 118"/>
                <a:gd name="T33" fmla="*/ 0 h 145"/>
                <a:gd name="T34" fmla="*/ 0 w 118"/>
                <a:gd name="T35" fmla="*/ 0 h 14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8"/>
                <a:gd name="T55" fmla="*/ 0 h 145"/>
                <a:gd name="T56" fmla="*/ 118 w 118"/>
                <a:gd name="T57" fmla="*/ 145 h 14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8" h="145">
                  <a:moveTo>
                    <a:pt x="0" y="0"/>
                  </a:moveTo>
                  <a:lnTo>
                    <a:pt x="16" y="14"/>
                  </a:lnTo>
                  <a:lnTo>
                    <a:pt x="37" y="16"/>
                  </a:lnTo>
                  <a:lnTo>
                    <a:pt x="46" y="35"/>
                  </a:lnTo>
                  <a:lnTo>
                    <a:pt x="59" y="43"/>
                  </a:lnTo>
                  <a:lnTo>
                    <a:pt x="77" y="58"/>
                  </a:lnTo>
                  <a:lnTo>
                    <a:pt x="92" y="64"/>
                  </a:lnTo>
                  <a:lnTo>
                    <a:pt x="105" y="81"/>
                  </a:lnTo>
                  <a:lnTo>
                    <a:pt x="100" y="134"/>
                  </a:lnTo>
                  <a:lnTo>
                    <a:pt x="118" y="145"/>
                  </a:lnTo>
                  <a:lnTo>
                    <a:pt x="113" y="90"/>
                  </a:lnTo>
                  <a:lnTo>
                    <a:pt x="113" y="77"/>
                  </a:lnTo>
                  <a:lnTo>
                    <a:pt x="92" y="47"/>
                  </a:lnTo>
                  <a:lnTo>
                    <a:pt x="77" y="45"/>
                  </a:lnTo>
                  <a:lnTo>
                    <a:pt x="58" y="22"/>
                  </a:lnTo>
                  <a:lnTo>
                    <a:pt x="32" y="5"/>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619" name="Freeform 157">
              <a:extLst>
                <a:ext uri="{FF2B5EF4-FFF2-40B4-BE49-F238E27FC236}">
                  <a16:creationId xmlns:a16="http://schemas.microsoft.com/office/drawing/2014/main" id="{1F7CD737-19F6-471F-AAD6-03D251B5A720}"/>
                </a:ext>
              </a:extLst>
            </p:cNvPr>
            <p:cNvSpPr>
              <a:spLocks/>
            </p:cNvSpPr>
            <p:nvPr/>
          </p:nvSpPr>
          <p:spPr bwMode="auto">
            <a:xfrm>
              <a:off x="5138" y="3095"/>
              <a:ext cx="16" cy="23"/>
            </a:xfrm>
            <a:custGeom>
              <a:avLst/>
              <a:gdLst>
                <a:gd name="T0" fmla="*/ 0 w 32"/>
                <a:gd name="T1" fmla="*/ 7 h 45"/>
                <a:gd name="T2" fmla="*/ 0 w 32"/>
                <a:gd name="T3" fmla="*/ 0 h 45"/>
                <a:gd name="T4" fmla="*/ 14 w 32"/>
                <a:gd name="T5" fmla="*/ 9 h 45"/>
                <a:gd name="T6" fmla="*/ 16 w 32"/>
                <a:gd name="T7" fmla="*/ 23 h 45"/>
                <a:gd name="T8" fmla="*/ 12 w 32"/>
                <a:gd name="T9" fmla="*/ 19 h 45"/>
                <a:gd name="T10" fmla="*/ 8 w 32"/>
                <a:gd name="T11" fmla="*/ 9 h 45"/>
                <a:gd name="T12" fmla="*/ 0 w 32"/>
                <a:gd name="T13" fmla="*/ 7 h 45"/>
                <a:gd name="T14" fmla="*/ 0 w 32"/>
                <a:gd name="T15" fmla="*/ 7 h 45"/>
                <a:gd name="T16" fmla="*/ 0 60000 65536"/>
                <a:gd name="T17" fmla="*/ 0 60000 65536"/>
                <a:gd name="T18" fmla="*/ 0 60000 65536"/>
                <a:gd name="T19" fmla="*/ 0 60000 65536"/>
                <a:gd name="T20" fmla="*/ 0 60000 65536"/>
                <a:gd name="T21" fmla="*/ 0 60000 65536"/>
                <a:gd name="T22" fmla="*/ 0 60000 65536"/>
                <a:gd name="T23" fmla="*/ 0 60000 65536"/>
                <a:gd name="T24" fmla="*/ 0 w 32"/>
                <a:gd name="T25" fmla="*/ 0 h 45"/>
                <a:gd name="T26" fmla="*/ 32 w 32"/>
                <a:gd name="T27" fmla="*/ 45 h 4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2" h="45">
                  <a:moveTo>
                    <a:pt x="0" y="13"/>
                  </a:moveTo>
                  <a:lnTo>
                    <a:pt x="0" y="0"/>
                  </a:lnTo>
                  <a:lnTo>
                    <a:pt x="28" y="18"/>
                  </a:lnTo>
                  <a:lnTo>
                    <a:pt x="32" y="45"/>
                  </a:lnTo>
                  <a:lnTo>
                    <a:pt x="23" y="37"/>
                  </a:lnTo>
                  <a:lnTo>
                    <a:pt x="16" y="18"/>
                  </a:lnTo>
                  <a:lnTo>
                    <a:pt x="0"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620" name="Freeform 158">
              <a:extLst>
                <a:ext uri="{FF2B5EF4-FFF2-40B4-BE49-F238E27FC236}">
                  <a16:creationId xmlns:a16="http://schemas.microsoft.com/office/drawing/2014/main" id="{58711E2B-ABF3-4E0D-8931-A7C6EEAB6717}"/>
                </a:ext>
              </a:extLst>
            </p:cNvPr>
            <p:cNvSpPr>
              <a:spLocks/>
            </p:cNvSpPr>
            <p:nvPr/>
          </p:nvSpPr>
          <p:spPr bwMode="auto">
            <a:xfrm>
              <a:off x="5065" y="3096"/>
              <a:ext cx="90" cy="139"/>
            </a:xfrm>
            <a:custGeom>
              <a:avLst/>
              <a:gdLst>
                <a:gd name="T0" fmla="*/ 0 w 180"/>
                <a:gd name="T1" fmla="*/ 73 h 276"/>
                <a:gd name="T2" fmla="*/ 8 w 180"/>
                <a:gd name="T3" fmla="*/ 69 h 276"/>
                <a:gd name="T4" fmla="*/ 16 w 180"/>
                <a:gd name="T5" fmla="*/ 68 h 276"/>
                <a:gd name="T6" fmla="*/ 26 w 180"/>
                <a:gd name="T7" fmla="*/ 77 h 276"/>
                <a:gd name="T8" fmla="*/ 41 w 180"/>
                <a:gd name="T9" fmla="*/ 80 h 276"/>
                <a:gd name="T10" fmla="*/ 57 w 180"/>
                <a:gd name="T11" fmla="*/ 85 h 276"/>
                <a:gd name="T12" fmla="*/ 60 w 180"/>
                <a:gd name="T13" fmla="*/ 97 h 276"/>
                <a:gd name="T14" fmla="*/ 57 w 180"/>
                <a:gd name="T15" fmla="*/ 102 h 276"/>
                <a:gd name="T16" fmla="*/ 50 w 180"/>
                <a:gd name="T17" fmla="*/ 110 h 276"/>
                <a:gd name="T18" fmla="*/ 45 w 180"/>
                <a:gd name="T19" fmla="*/ 120 h 276"/>
                <a:gd name="T20" fmla="*/ 30 w 180"/>
                <a:gd name="T21" fmla="*/ 139 h 276"/>
                <a:gd name="T22" fmla="*/ 47 w 180"/>
                <a:gd name="T23" fmla="*/ 123 h 276"/>
                <a:gd name="T24" fmla="*/ 57 w 180"/>
                <a:gd name="T25" fmla="*/ 109 h 276"/>
                <a:gd name="T26" fmla="*/ 45 w 180"/>
                <a:gd name="T27" fmla="*/ 133 h 276"/>
                <a:gd name="T28" fmla="*/ 61 w 180"/>
                <a:gd name="T29" fmla="*/ 114 h 276"/>
                <a:gd name="T30" fmla="*/ 66 w 180"/>
                <a:gd name="T31" fmla="*/ 102 h 276"/>
                <a:gd name="T32" fmla="*/ 65 w 180"/>
                <a:gd name="T33" fmla="*/ 97 h 276"/>
                <a:gd name="T34" fmla="*/ 63 w 180"/>
                <a:gd name="T35" fmla="*/ 87 h 276"/>
                <a:gd name="T36" fmla="*/ 56 w 180"/>
                <a:gd name="T37" fmla="*/ 78 h 276"/>
                <a:gd name="T38" fmla="*/ 41 w 180"/>
                <a:gd name="T39" fmla="*/ 74 h 276"/>
                <a:gd name="T40" fmla="*/ 31 w 180"/>
                <a:gd name="T41" fmla="*/ 71 h 276"/>
                <a:gd name="T42" fmla="*/ 12 w 180"/>
                <a:gd name="T43" fmla="*/ 63 h 276"/>
                <a:gd name="T44" fmla="*/ 10 w 180"/>
                <a:gd name="T45" fmla="*/ 57 h 276"/>
                <a:gd name="T46" fmla="*/ 13 w 180"/>
                <a:gd name="T47" fmla="*/ 52 h 276"/>
                <a:gd name="T48" fmla="*/ 20 w 180"/>
                <a:gd name="T49" fmla="*/ 50 h 276"/>
                <a:gd name="T50" fmla="*/ 34 w 180"/>
                <a:gd name="T51" fmla="*/ 54 h 276"/>
                <a:gd name="T52" fmla="*/ 50 w 180"/>
                <a:gd name="T53" fmla="*/ 63 h 276"/>
                <a:gd name="T54" fmla="*/ 68 w 180"/>
                <a:gd name="T55" fmla="*/ 72 h 276"/>
                <a:gd name="T56" fmla="*/ 71 w 180"/>
                <a:gd name="T57" fmla="*/ 80 h 276"/>
                <a:gd name="T58" fmla="*/ 74 w 180"/>
                <a:gd name="T59" fmla="*/ 90 h 276"/>
                <a:gd name="T60" fmla="*/ 77 w 180"/>
                <a:gd name="T61" fmla="*/ 76 h 276"/>
                <a:gd name="T62" fmla="*/ 81 w 180"/>
                <a:gd name="T63" fmla="*/ 80 h 276"/>
                <a:gd name="T64" fmla="*/ 80 w 180"/>
                <a:gd name="T65" fmla="*/ 67 h 276"/>
                <a:gd name="T66" fmla="*/ 67 w 180"/>
                <a:gd name="T67" fmla="*/ 61 h 276"/>
                <a:gd name="T68" fmla="*/ 46 w 180"/>
                <a:gd name="T69" fmla="*/ 53 h 276"/>
                <a:gd name="T70" fmla="*/ 66 w 180"/>
                <a:gd name="T71" fmla="*/ 56 h 276"/>
                <a:gd name="T72" fmla="*/ 77 w 180"/>
                <a:gd name="T73" fmla="*/ 61 h 276"/>
                <a:gd name="T74" fmla="*/ 90 w 180"/>
                <a:gd name="T75" fmla="*/ 61 h 276"/>
                <a:gd name="T76" fmla="*/ 72 w 180"/>
                <a:gd name="T77" fmla="*/ 49 h 276"/>
                <a:gd name="T78" fmla="*/ 54 w 180"/>
                <a:gd name="T79" fmla="*/ 45 h 276"/>
                <a:gd name="T80" fmla="*/ 16 w 180"/>
                <a:gd name="T81" fmla="*/ 40 h 276"/>
                <a:gd name="T82" fmla="*/ 16 w 180"/>
                <a:gd name="T83" fmla="*/ 9 h 276"/>
                <a:gd name="T84" fmla="*/ 60 w 180"/>
                <a:gd name="T85" fmla="*/ 9 h 276"/>
                <a:gd name="T86" fmla="*/ 54 w 180"/>
                <a:gd name="T87" fmla="*/ 4 h 276"/>
                <a:gd name="T88" fmla="*/ 37 w 180"/>
                <a:gd name="T89" fmla="*/ 2 h 276"/>
                <a:gd name="T90" fmla="*/ 30 w 180"/>
                <a:gd name="T91" fmla="*/ 0 h 276"/>
                <a:gd name="T92" fmla="*/ 21 w 180"/>
                <a:gd name="T93" fmla="*/ 4 h 276"/>
                <a:gd name="T94" fmla="*/ 12 w 180"/>
                <a:gd name="T95" fmla="*/ 5 h 276"/>
                <a:gd name="T96" fmla="*/ 3 w 180"/>
                <a:gd name="T97" fmla="*/ 19 h 276"/>
                <a:gd name="T98" fmla="*/ 0 w 180"/>
                <a:gd name="T99" fmla="*/ 73 h 276"/>
                <a:gd name="T100" fmla="*/ 0 w 180"/>
                <a:gd name="T101" fmla="*/ 73 h 27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80"/>
                <a:gd name="T154" fmla="*/ 0 h 276"/>
                <a:gd name="T155" fmla="*/ 180 w 180"/>
                <a:gd name="T156" fmla="*/ 276 h 27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80" h="276">
                  <a:moveTo>
                    <a:pt x="0" y="145"/>
                  </a:moveTo>
                  <a:lnTo>
                    <a:pt x="15" y="137"/>
                  </a:lnTo>
                  <a:lnTo>
                    <a:pt x="31" y="135"/>
                  </a:lnTo>
                  <a:lnTo>
                    <a:pt x="52" y="152"/>
                  </a:lnTo>
                  <a:lnTo>
                    <a:pt x="81" y="158"/>
                  </a:lnTo>
                  <a:lnTo>
                    <a:pt x="113" y="168"/>
                  </a:lnTo>
                  <a:lnTo>
                    <a:pt x="120" y="192"/>
                  </a:lnTo>
                  <a:lnTo>
                    <a:pt x="113" y="203"/>
                  </a:lnTo>
                  <a:lnTo>
                    <a:pt x="100" y="219"/>
                  </a:lnTo>
                  <a:lnTo>
                    <a:pt x="89" y="239"/>
                  </a:lnTo>
                  <a:lnTo>
                    <a:pt x="60" y="276"/>
                  </a:lnTo>
                  <a:lnTo>
                    <a:pt x="94" y="245"/>
                  </a:lnTo>
                  <a:lnTo>
                    <a:pt x="113" y="216"/>
                  </a:lnTo>
                  <a:lnTo>
                    <a:pt x="89" y="265"/>
                  </a:lnTo>
                  <a:lnTo>
                    <a:pt x="121" y="226"/>
                  </a:lnTo>
                  <a:lnTo>
                    <a:pt x="131" y="203"/>
                  </a:lnTo>
                  <a:lnTo>
                    <a:pt x="129" y="192"/>
                  </a:lnTo>
                  <a:lnTo>
                    <a:pt x="125" y="173"/>
                  </a:lnTo>
                  <a:lnTo>
                    <a:pt x="112" y="155"/>
                  </a:lnTo>
                  <a:lnTo>
                    <a:pt x="81" y="147"/>
                  </a:lnTo>
                  <a:lnTo>
                    <a:pt x="61" y="140"/>
                  </a:lnTo>
                  <a:lnTo>
                    <a:pt x="24" y="126"/>
                  </a:lnTo>
                  <a:lnTo>
                    <a:pt x="19" y="114"/>
                  </a:lnTo>
                  <a:lnTo>
                    <a:pt x="26" y="103"/>
                  </a:lnTo>
                  <a:lnTo>
                    <a:pt x="39" y="100"/>
                  </a:lnTo>
                  <a:lnTo>
                    <a:pt x="68" y="108"/>
                  </a:lnTo>
                  <a:lnTo>
                    <a:pt x="100" y="126"/>
                  </a:lnTo>
                  <a:lnTo>
                    <a:pt x="136" y="142"/>
                  </a:lnTo>
                  <a:lnTo>
                    <a:pt x="142" y="158"/>
                  </a:lnTo>
                  <a:lnTo>
                    <a:pt x="147" y="179"/>
                  </a:lnTo>
                  <a:lnTo>
                    <a:pt x="154" y="150"/>
                  </a:lnTo>
                  <a:lnTo>
                    <a:pt x="162" y="158"/>
                  </a:lnTo>
                  <a:lnTo>
                    <a:pt x="159" y="134"/>
                  </a:lnTo>
                  <a:lnTo>
                    <a:pt x="133" y="121"/>
                  </a:lnTo>
                  <a:lnTo>
                    <a:pt x="92" y="106"/>
                  </a:lnTo>
                  <a:lnTo>
                    <a:pt x="131" y="111"/>
                  </a:lnTo>
                  <a:lnTo>
                    <a:pt x="154" y="122"/>
                  </a:lnTo>
                  <a:lnTo>
                    <a:pt x="180" y="122"/>
                  </a:lnTo>
                  <a:lnTo>
                    <a:pt x="144" y="97"/>
                  </a:lnTo>
                  <a:lnTo>
                    <a:pt x="107" y="90"/>
                  </a:lnTo>
                  <a:lnTo>
                    <a:pt x="32" y="80"/>
                  </a:lnTo>
                  <a:lnTo>
                    <a:pt x="31" y="17"/>
                  </a:lnTo>
                  <a:lnTo>
                    <a:pt x="120" y="17"/>
                  </a:lnTo>
                  <a:lnTo>
                    <a:pt x="107" y="8"/>
                  </a:lnTo>
                  <a:lnTo>
                    <a:pt x="73" y="3"/>
                  </a:lnTo>
                  <a:lnTo>
                    <a:pt x="60" y="0"/>
                  </a:lnTo>
                  <a:lnTo>
                    <a:pt x="42" y="8"/>
                  </a:lnTo>
                  <a:lnTo>
                    <a:pt x="24" y="9"/>
                  </a:lnTo>
                  <a:lnTo>
                    <a:pt x="6" y="37"/>
                  </a:lnTo>
                  <a:lnTo>
                    <a:pt x="0" y="14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621" name="Freeform 159">
              <a:extLst>
                <a:ext uri="{FF2B5EF4-FFF2-40B4-BE49-F238E27FC236}">
                  <a16:creationId xmlns:a16="http://schemas.microsoft.com/office/drawing/2014/main" id="{19DAFFB6-F7A1-42BA-90A1-20CE904EA16C}"/>
                </a:ext>
              </a:extLst>
            </p:cNvPr>
            <p:cNvSpPr>
              <a:spLocks/>
            </p:cNvSpPr>
            <p:nvPr/>
          </p:nvSpPr>
          <p:spPr bwMode="auto">
            <a:xfrm>
              <a:off x="5097" y="3125"/>
              <a:ext cx="65" cy="25"/>
            </a:xfrm>
            <a:custGeom>
              <a:avLst/>
              <a:gdLst>
                <a:gd name="T0" fmla="*/ 58 w 130"/>
                <a:gd name="T1" fmla="*/ 0 h 52"/>
                <a:gd name="T2" fmla="*/ 54 w 130"/>
                <a:gd name="T3" fmla="*/ 3 h 52"/>
                <a:gd name="T4" fmla="*/ 52 w 130"/>
                <a:gd name="T5" fmla="*/ 20 h 52"/>
                <a:gd name="T6" fmla="*/ 37 w 130"/>
                <a:gd name="T7" fmla="*/ 14 h 52"/>
                <a:gd name="T8" fmla="*/ 28 w 130"/>
                <a:gd name="T9" fmla="*/ 11 h 52"/>
                <a:gd name="T10" fmla="*/ 0 w 130"/>
                <a:gd name="T11" fmla="*/ 12 h 52"/>
                <a:gd name="T12" fmla="*/ 33 w 130"/>
                <a:gd name="T13" fmla="*/ 16 h 52"/>
                <a:gd name="T14" fmla="*/ 51 w 130"/>
                <a:gd name="T15" fmla="*/ 25 h 52"/>
                <a:gd name="T16" fmla="*/ 62 w 130"/>
                <a:gd name="T17" fmla="*/ 24 h 52"/>
                <a:gd name="T18" fmla="*/ 65 w 130"/>
                <a:gd name="T19" fmla="*/ 1 h 52"/>
                <a:gd name="T20" fmla="*/ 58 w 130"/>
                <a:gd name="T21" fmla="*/ 0 h 52"/>
                <a:gd name="T22" fmla="*/ 58 w 130"/>
                <a:gd name="T23" fmla="*/ 0 h 5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30"/>
                <a:gd name="T37" fmla="*/ 0 h 52"/>
                <a:gd name="T38" fmla="*/ 130 w 130"/>
                <a:gd name="T39" fmla="*/ 52 h 5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30" h="52">
                  <a:moveTo>
                    <a:pt x="115" y="0"/>
                  </a:moveTo>
                  <a:lnTo>
                    <a:pt x="107" y="7"/>
                  </a:lnTo>
                  <a:lnTo>
                    <a:pt x="104" y="42"/>
                  </a:lnTo>
                  <a:lnTo>
                    <a:pt x="73" y="29"/>
                  </a:lnTo>
                  <a:lnTo>
                    <a:pt x="55" y="23"/>
                  </a:lnTo>
                  <a:lnTo>
                    <a:pt x="0" y="24"/>
                  </a:lnTo>
                  <a:lnTo>
                    <a:pt x="65" y="34"/>
                  </a:lnTo>
                  <a:lnTo>
                    <a:pt x="102" y="52"/>
                  </a:lnTo>
                  <a:lnTo>
                    <a:pt x="123" y="50"/>
                  </a:lnTo>
                  <a:lnTo>
                    <a:pt x="130" y="3"/>
                  </a:lnTo>
                  <a:lnTo>
                    <a:pt x="1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622" name="Freeform 160">
              <a:extLst>
                <a:ext uri="{FF2B5EF4-FFF2-40B4-BE49-F238E27FC236}">
                  <a16:creationId xmlns:a16="http://schemas.microsoft.com/office/drawing/2014/main" id="{C1028C0D-4F32-4EB4-8DB3-1815C92AD0AD}"/>
                </a:ext>
              </a:extLst>
            </p:cNvPr>
            <p:cNvSpPr>
              <a:spLocks/>
            </p:cNvSpPr>
            <p:nvPr/>
          </p:nvSpPr>
          <p:spPr bwMode="auto">
            <a:xfrm>
              <a:off x="5122" y="3165"/>
              <a:ext cx="38" cy="46"/>
            </a:xfrm>
            <a:custGeom>
              <a:avLst/>
              <a:gdLst>
                <a:gd name="T0" fmla="*/ 27 w 76"/>
                <a:gd name="T1" fmla="*/ 14 h 92"/>
                <a:gd name="T2" fmla="*/ 31 w 76"/>
                <a:gd name="T3" fmla="*/ 2 h 92"/>
                <a:gd name="T4" fmla="*/ 38 w 76"/>
                <a:gd name="T5" fmla="*/ 0 h 92"/>
                <a:gd name="T6" fmla="*/ 35 w 76"/>
                <a:gd name="T7" fmla="*/ 16 h 92"/>
                <a:gd name="T8" fmla="*/ 21 w 76"/>
                <a:gd name="T9" fmla="*/ 30 h 92"/>
                <a:gd name="T10" fmla="*/ 15 w 76"/>
                <a:gd name="T11" fmla="*/ 41 h 92"/>
                <a:gd name="T12" fmla="*/ 0 w 76"/>
                <a:gd name="T13" fmla="*/ 46 h 92"/>
                <a:gd name="T14" fmla="*/ 6 w 76"/>
                <a:gd name="T15" fmla="*/ 36 h 92"/>
                <a:gd name="T16" fmla="*/ 12 w 76"/>
                <a:gd name="T17" fmla="*/ 33 h 92"/>
                <a:gd name="T18" fmla="*/ 17 w 76"/>
                <a:gd name="T19" fmla="*/ 9 h 92"/>
                <a:gd name="T20" fmla="*/ 20 w 76"/>
                <a:gd name="T21" fmla="*/ 21 h 92"/>
                <a:gd name="T22" fmla="*/ 27 w 76"/>
                <a:gd name="T23" fmla="*/ 14 h 92"/>
                <a:gd name="T24" fmla="*/ 27 w 76"/>
                <a:gd name="T25" fmla="*/ 14 h 9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6"/>
                <a:gd name="T40" fmla="*/ 0 h 92"/>
                <a:gd name="T41" fmla="*/ 76 w 76"/>
                <a:gd name="T42" fmla="*/ 92 h 9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6" h="92">
                  <a:moveTo>
                    <a:pt x="54" y="28"/>
                  </a:moveTo>
                  <a:lnTo>
                    <a:pt x="62" y="3"/>
                  </a:lnTo>
                  <a:lnTo>
                    <a:pt x="76" y="0"/>
                  </a:lnTo>
                  <a:lnTo>
                    <a:pt x="70" y="31"/>
                  </a:lnTo>
                  <a:lnTo>
                    <a:pt x="41" y="60"/>
                  </a:lnTo>
                  <a:lnTo>
                    <a:pt x="29" y="82"/>
                  </a:lnTo>
                  <a:lnTo>
                    <a:pt x="0" y="92"/>
                  </a:lnTo>
                  <a:lnTo>
                    <a:pt x="12" y="71"/>
                  </a:lnTo>
                  <a:lnTo>
                    <a:pt x="23" y="66"/>
                  </a:lnTo>
                  <a:lnTo>
                    <a:pt x="33" y="18"/>
                  </a:lnTo>
                  <a:lnTo>
                    <a:pt x="39" y="42"/>
                  </a:lnTo>
                  <a:lnTo>
                    <a:pt x="54"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623" name="Freeform 161">
              <a:extLst>
                <a:ext uri="{FF2B5EF4-FFF2-40B4-BE49-F238E27FC236}">
                  <a16:creationId xmlns:a16="http://schemas.microsoft.com/office/drawing/2014/main" id="{EDEA7CE4-B109-4674-A3C0-65F49D270D3D}"/>
                </a:ext>
              </a:extLst>
            </p:cNvPr>
            <p:cNvSpPr>
              <a:spLocks/>
            </p:cNvSpPr>
            <p:nvPr/>
          </p:nvSpPr>
          <p:spPr bwMode="auto">
            <a:xfrm>
              <a:off x="5154" y="3157"/>
              <a:ext cx="11" cy="27"/>
            </a:xfrm>
            <a:custGeom>
              <a:avLst/>
              <a:gdLst>
                <a:gd name="T0" fmla="*/ 11 w 23"/>
                <a:gd name="T1" fmla="*/ 0 h 53"/>
                <a:gd name="T2" fmla="*/ 2 w 23"/>
                <a:gd name="T3" fmla="*/ 16 h 53"/>
                <a:gd name="T4" fmla="*/ 0 w 23"/>
                <a:gd name="T5" fmla="*/ 27 h 53"/>
                <a:gd name="T6" fmla="*/ 10 w 23"/>
                <a:gd name="T7" fmla="*/ 17 h 53"/>
                <a:gd name="T8" fmla="*/ 11 w 23"/>
                <a:gd name="T9" fmla="*/ 0 h 53"/>
                <a:gd name="T10" fmla="*/ 11 w 23"/>
                <a:gd name="T11" fmla="*/ 0 h 53"/>
                <a:gd name="T12" fmla="*/ 0 60000 65536"/>
                <a:gd name="T13" fmla="*/ 0 60000 65536"/>
                <a:gd name="T14" fmla="*/ 0 60000 65536"/>
                <a:gd name="T15" fmla="*/ 0 60000 65536"/>
                <a:gd name="T16" fmla="*/ 0 60000 65536"/>
                <a:gd name="T17" fmla="*/ 0 60000 65536"/>
                <a:gd name="T18" fmla="*/ 0 w 23"/>
                <a:gd name="T19" fmla="*/ 0 h 53"/>
                <a:gd name="T20" fmla="*/ 23 w 23"/>
                <a:gd name="T21" fmla="*/ 53 h 53"/>
              </a:gdLst>
              <a:ahLst/>
              <a:cxnLst>
                <a:cxn ang="T12">
                  <a:pos x="T0" y="T1"/>
                </a:cxn>
                <a:cxn ang="T13">
                  <a:pos x="T2" y="T3"/>
                </a:cxn>
                <a:cxn ang="T14">
                  <a:pos x="T4" y="T5"/>
                </a:cxn>
                <a:cxn ang="T15">
                  <a:pos x="T6" y="T7"/>
                </a:cxn>
                <a:cxn ang="T16">
                  <a:pos x="T8" y="T9"/>
                </a:cxn>
                <a:cxn ang="T17">
                  <a:pos x="T10" y="T11"/>
                </a:cxn>
              </a:cxnLst>
              <a:rect l="T18" t="T19" r="T20" b="T21"/>
              <a:pathLst>
                <a:path w="23" h="53">
                  <a:moveTo>
                    <a:pt x="23" y="0"/>
                  </a:moveTo>
                  <a:lnTo>
                    <a:pt x="4" y="31"/>
                  </a:lnTo>
                  <a:lnTo>
                    <a:pt x="0" y="53"/>
                  </a:lnTo>
                  <a:lnTo>
                    <a:pt x="21" y="34"/>
                  </a:lnTo>
                  <a:lnTo>
                    <a:pt x="2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624" name="Freeform 162">
              <a:extLst>
                <a:ext uri="{FF2B5EF4-FFF2-40B4-BE49-F238E27FC236}">
                  <a16:creationId xmlns:a16="http://schemas.microsoft.com/office/drawing/2014/main" id="{A4094DBC-A47B-488F-B93F-8758F1C117C9}"/>
                </a:ext>
              </a:extLst>
            </p:cNvPr>
            <p:cNvSpPr>
              <a:spLocks/>
            </p:cNvSpPr>
            <p:nvPr/>
          </p:nvSpPr>
          <p:spPr bwMode="auto">
            <a:xfrm>
              <a:off x="4906" y="3192"/>
              <a:ext cx="218" cy="112"/>
            </a:xfrm>
            <a:custGeom>
              <a:avLst/>
              <a:gdLst>
                <a:gd name="T0" fmla="*/ 0 w 435"/>
                <a:gd name="T1" fmla="*/ 8 h 225"/>
                <a:gd name="T2" fmla="*/ 13 w 435"/>
                <a:gd name="T3" fmla="*/ 25 h 225"/>
                <a:gd name="T4" fmla="*/ 32 w 435"/>
                <a:gd name="T5" fmla="*/ 40 h 225"/>
                <a:gd name="T6" fmla="*/ 44 w 435"/>
                <a:gd name="T7" fmla="*/ 65 h 225"/>
                <a:gd name="T8" fmla="*/ 68 w 435"/>
                <a:gd name="T9" fmla="*/ 94 h 225"/>
                <a:gd name="T10" fmla="*/ 83 w 435"/>
                <a:gd name="T11" fmla="*/ 100 h 225"/>
                <a:gd name="T12" fmla="*/ 102 w 435"/>
                <a:gd name="T13" fmla="*/ 112 h 225"/>
                <a:gd name="T14" fmla="*/ 119 w 435"/>
                <a:gd name="T15" fmla="*/ 112 h 225"/>
                <a:gd name="T16" fmla="*/ 138 w 435"/>
                <a:gd name="T17" fmla="*/ 105 h 225"/>
                <a:gd name="T18" fmla="*/ 153 w 435"/>
                <a:gd name="T19" fmla="*/ 95 h 225"/>
                <a:gd name="T20" fmla="*/ 174 w 435"/>
                <a:gd name="T21" fmla="*/ 84 h 225"/>
                <a:gd name="T22" fmla="*/ 197 w 435"/>
                <a:gd name="T23" fmla="*/ 57 h 225"/>
                <a:gd name="T24" fmla="*/ 218 w 435"/>
                <a:gd name="T25" fmla="*/ 10 h 225"/>
                <a:gd name="T26" fmla="*/ 195 w 435"/>
                <a:gd name="T27" fmla="*/ 51 h 225"/>
                <a:gd name="T28" fmla="*/ 182 w 435"/>
                <a:gd name="T29" fmla="*/ 69 h 225"/>
                <a:gd name="T30" fmla="*/ 165 w 435"/>
                <a:gd name="T31" fmla="*/ 79 h 225"/>
                <a:gd name="T32" fmla="*/ 152 w 435"/>
                <a:gd name="T33" fmla="*/ 85 h 225"/>
                <a:gd name="T34" fmla="*/ 142 w 435"/>
                <a:gd name="T35" fmla="*/ 95 h 225"/>
                <a:gd name="T36" fmla="*/ 129 w 435"/>
                <a:gd name="T37" fmla="*/ 100 h 225"/>
                <a:gd name="T38" fmla="*/ 109 w 435"/>
                <a:gd name="T39" fmla="*/ 102 h 225"/>
                <a:gd name="T40" fmla="*/ 86 w 435"/>
                <a:gd name="T41" fmla="*/ 95 h 225"/>
                <a:gd name="T42" fmla="*/ 79 w 435"/>
                <a:gd name="T43" fmla="*/ 87 h 225"/>
                <a:gd name="T44" fmla="*/ 69 w 435"/>
                <a:gd name="T45" fmla="*/ 85 h 225"/>
                <a:gd name="T46" fmla="*/ 43 w 435"/>
                <a:gd name="T47" fmla="*/ 48 h 225"/>
                <a:gd name="T48" fmla="*/ 36 w 435"/>
                <a:gd name="T49" fmla="*/ 31 h 225"/>
                <a:gd name="T50" fmla="*/ 16 w 435"/>
                <a:gd name="T51" fmla="*/ 15 h 225"/>
                <a:gd name="T52" fmla="*/ 7 w 435"/>
                <a:gd name="T53" fmla="*/ 0 h 225"/>
                <a:gd name="T54" fmla="*/ 0 w 435"/>
                <a:gd name="T55" fmla="*/ 8 h 225"/>
                <a:gd name="T56" fmla="*/ 0 w 435"/>
                <a:gd name="T57" fmla="*/ 8 h 22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435"/>
                <a:gd name="T88" fmla="*/ 0 h 225"/>
                <a:gd name="T89" fmla="*/ 435 w 435"/>
                <a:gd name="T90" fmla="*/ 225 h 225"/>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435" h="225">
                  <a:moveTo>
                    <a:pt x="0" y="17"/>
                  </a:moveTo>
                  <a:lnTo>
                    <a:pt x="26" y="51"/>
                  </a:lnTo>
                  <a:lnTo>
                    <a:pt x="63" y="81"/>
                  </a:lnTo>
                  <a:lnTo>
                    <a:pt x="88" y="130"/>
                  </a:lnTo>
                  <a:lnTo>
                    <a:pt x="136" y="188"/>
                  </a:lnTo>
                  <a:lnTo>
                    <a:pt x="165" y="201"/>
                  </a:lnTo>
                  <a:lnTo>
                    <a:pt x="204" y="225"/>
                  </a:lnTo>
                  <a:lnTo>
                    <a:pt x="238" y="224"/>
                  </a:lnTo>
                  <a:lnTo>
                    <a:pt x="275" y="211"/>
                  </a:lnTo>
                  <a:lnTo>
                    <a:pt x="306" y="191"/>
                  </a:lnTo>
                  <a:lnTo>
                    <a:pt x="348" y="169"/>
                  </a:lnTo>
                  <a:lnTo>
                    <a:pt x="393" y="115"/>
                  </a:lnTo>
                  <a:lnTo>
                    <a:pt x="435" y="21"/>
                  </a:lnTo>
                  <a:lnTo>
                    <a:pt x="389" y="102"/>
                  </a:lnTo>
                  <a:lnTo>
                    <a:pt x="364" y="138"/>
                  </a:lnTo>
                  <a:lnTo>
                    <a:pt x="330" y="159"/>
                  </a:lnTo>
                  <a:lnTo>
                    <a:pt x="304" y="170"/>
                  </a:lnTo>
                  <a:lnTo>
                    <a:pt x="283" y="191"/>
                  </a:lnTo>
                  <a:lnTo>
                    <a:pt x="257" y="201"/>
                  </a:lnTo>
                  <a:lnTo>
                    <a:pt x="217" y="204"/>
                  </a:lnTo>
                  <a:lnTo>
                    <a:pt x="172" y="191"/>
                  </a:lnTo>
                  <a:lnTo>
                    <a:pt x="157" y="175"/>
                  </a:lnTo>
                  <a:lnTo>
                    <a:pt x="138" y="170"/>
                  </a:lnTo>
                  <a:lnTo>
                    <a:pt x="86" y="96"/>
                  </a:lnTo>
                  <a:lnTo>
                    <a:pt x="71" y="63"/>
                  </a:lnTo>
                  <a:lnTo>
                    <a:pt x="31" y="31"/>
                  </a:lnTo>
                  <a:lnTo>
                    <a:pt x="13" y="0"/>
                  </a:lnTo>
                  <a:lnTo>
                    <a:pt x="0"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625" name="Freeform 163">
              <a:extLst>
                <a:ext uri="{FF2B5EF4-FFF2-40B4-BE49-F238E27FC236}">
                  <a16:creationId xmlns:a16="http://schemas.microsoft.com/office/drawing/2014/main" id="{69EE6EE7-AE8D-45A9-B25F-4F6738CFFA8B}"/>
                </a:ext>
              </a:extLst>
            </p:cNvPr>
            <p:cNvSpPr>
              <a:spLocks/>
            </p:cNvSpPr>
            <p:nvPr/>
          </p:nvSpPr>
          <p:spPr bwMode="auto">
            <a:xfrm>
              <a:off x="4979" y="3162"/>
              <a:ext cx="113" cy="115"/>
            </a:xfrm>
            <a:custGeom>
              <a:avLst/>
              <a:gdLst>
                <a:gd name="T0" fmla="*/ 41 w 226"/>
                <a:gd name="T1" fmla="*/ 55 h 231"/>
                <a:gd name="T2" fmla="*/ 34 w 226"/>
                <a:gd name="T3" fmla="*/ 39 h 231"/>
                <a:gd name="T4" fmla="*/ 9 w 226"/>
                <a:gd name="T5" fmla="*/ 0 h 231"/>
                <a:gd name="T6" fmla="*/ 27 w 226"/>
                <a:gd name="T7" fmla="*/ 38 h 231"/>
                <a:gd name="T8" fmla="*/ 35 w 226"/>
                <a:gd name="T9" fmla="*/ 63 h 231"/>
                <a:gd name="T10" fmla="*/ 40 w 226"/>
                <a:gd name="T11" fmla="*/ 85 h 231"/>
                <a:gd name="T12" fmla="*/ 0 w 226"/>
                <a:gd name="T13" fmla="*/ 37 h 231"/>
                <a:gd name="T14" fmla="*/ 12 w 226"/>
                <a:gd name="T15" fmla="*/ 67 h 231"/>
                <a:gd name="T16" fmla="*/ 34 w 226"/>
                <a:gd name="T17" fmla="*/ 93 h 231"/>
                <a:gd name="T18" fmla="*/ 38 w 226"/>
                <a:gd name="T19" fmla="*/ 105 h 231"/>
                <a:gd name="T20" fmla="*/ 57 w 226"/>
                <a:gd name="T21" fmla="*/ 105 h 231"/>
                <a:gd name="T22" fmla="*/ 62 w 226"/>
                <a:gd name="T23" fmla="*/ 115 h 231"/>
                <a:gd name="T24" fmla="*/ 77 w 226"/>
                <a:gd name="T25" fmla="*/ 98 h 231"/>
                <a:gd name="T26" fmla="*/ 96 w 226"/>
                <a:gd name="T27" fmla="*/ 73 h 231"/>
                <a:gd name="T28" fmla="*/ 113 w 226"/>
                <a:gd name="T29" fmla="*/ 53 h 231"/>
                <a:gd name="T30" fmla="*/ 92 w 226"/>
                <a:gd name="T31" fmla="*/ 68 h 231"/>
                <a:gd name="T32" fmla="*/ 75 w 226"/>
                <a:gd name="T33" fmla="*/ 88 h 231"/>
                <a:gd name="T34" fmla="*/ 62 w 226"/>
                <a:gd name="T35" fmla="*/ 84 h 231"/>
                <a:gd name="T36" fmla="*/ 61 w 226"/>
                <a:gd name="T37" fmla="*/ 76 h 231"/>
                <a:gd name="T38" fmla="*/ 95 w 226"/>
                <a:gd name="T39" fmla="*/ 46 h 231"/>
                <a:gd name="T40" fmla="*/ 67 w 226"/>
                <a:gd name="T41" fmla="*/ 61 h 231"/>
                <a:gd name="T42" fmla="*/ 56 w 226"/>
                <a:gd name="T43" fmla="*/ 64 h 231"/>
                <a:gd name="T44" fmla="*/ 47 w 226"/>
                <a:gd name="T45" fmla="*/ 63 h 231"/>
                <a:gd name="T46" fmla="*/ 41 w 226"/>
                <a:gd name="T47" fmla="*/ 55 h 231"/>
                <a:gd name="T48" fmla="*/ 41 w 226"/>
                <a:gd name="T49" fmla="*/ 55 h 2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26"/>
                <a:gd name="T76" fmla="*/ 0 h 231"/>
                <a:gd name="T77" fmla="*/ 226 w 226"/>
                <a:gd name="T78" fmla="*/ 231 h 23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26" h="231">
                  <a:moveTo>
                    <a:pt x="81" y="111"/>
                  </a:moveTo>
                  <a:lnTo>
                    <a:pt x="68" y="79"/>
                  </a:lnTo>
                  <a:lnTo>
                    <a:pt x="18" y="0"/>
                  </a:lnTo>
                  <a:lnTo>
                    <a:pt x="53" y="76"/>
                  </a:lnTo>
                  <a:lnTo>
                    <a:pt x="69" y="127"/>
                  </a:lnTo>
                  <a:lnTo>
                    <a:pt x="79" y="171"/>
                  </a:lnTo>
                  <a:lnTo>
                    <a:pt x="0" y="74"/>
                  </a:lnTo>
                  <a:lnTo>
                    <a:pt x="24" y="134"/>
                  </a:lnTo>
                  <a:lnTo>
                    <a:pt x="68" y="187"/>
                  </a:lnTo>
                  <a:lnTo>
                    <a:pt x="76" y="210"/>
                  </a:lnTo>
                  <a:lnTo>
                    <a:pt x="113" y="211"/>
                  </a:lnTo>
                  <a:lnTo>
                    <a:pt x="123" y="231"/>
                  </a:lnTo>
                  <a:lnTo>
                    <a:pt x="154" y="197"/>
                  </a:lnTo>
                  <a:lnTo>
                    <a:pt x="192" y="147"/>
                  </a:lnTo>
                  <a:lnTo>
                    <a:pt x="226" y="106"/>
                  </a:lnTo>
                  <a:lnTo>
                    <a:pt x="183" y="137"/>
                  </a:lnTo>
                  <a:lnTo>
                    <a:pt x="149" y="176"/>
                  </a:lnTo>
                  <a:lnTo>
                    <a:pt x="124" y="168"/>
                  </a:lnTo>
                  <a:lnTo>
                    <a:pt x="121" y="152"/>
                  </a:lnTo>
                  <a:lnTo>
                    <a:pt x="189" y="92"/>
                  </a:lnTo>
                  <a:lnTo>
                    <a:pt x="133" y="122"/>
                  </a:lnTo>
                  <a:lnTo>
                    <a:pt x="111" y="129"/>
                  </a:lnTo>
                  <a:lnTo>
                    <a:pt x="94" y="126"/>
                  </a:lnTo>
                  <a:lnTo>
                    <a:pt x="81" y="1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626" name="Freeform 164">
              <a:extLst>
                <a:ext uri="{FF2B5EF4-FFF2-40B4-BE49-F238E27FC236}">
                  <a16:creationId xmlns:a16="http://schemas.microsoft.com/office/drawing/2014/main" id="{EB586B35-770A-4318-B9D2-7C8800A95108}"/>
                </a:ext>
              </a:extLst>
            </p:cNvPr>
            <p:cNvSpPr>
              <a:spLocks/>
            </p:cNvSpPr>
            <p:nvPr/>
          </p:nvSpPr>
          <p:spPr bwMode="auto">
            <a:xfrm>
              <a:off x="5057" y="3219"/>
              <a:ext cx="54" cy="59"/>
            </a:xfrm>
            <a:custGeom>
              <a:avLst/>
              <a:gdLst>
                <a:gd name="T0" fmla="*/ 33 w 107"/>
                <a:gd name="T1" fmla="*/ 20 h 118"/>
                <a:gd name="T2" fmla="*/ 23 w 107"/>
                <a:gd name="T3" fmla="*/ 27 h 118"/>
                <a:gd name="T4" fmla="*/ 14 w 107"/>
                <a:gd name="T5" fmla="*/ 32 h 118"/>
                <a:gd name="T6" fmla="*/ 0 w 107"/>
                <a:gd name="T7" fmla="*/ 34 h 118"/>
                <a:gd name="T8" fmla="*/ 1 w 107"/>
                <a:gd name="T9" fmla="*/ 43 h 118"/>
                <a:gd name="T10" fmla="*/ 2 w 107"/>
                <a:gd name="T11" fmla="*/ 59 h 118"/>
                <a:gd name="T12" fmla="*/ 9 w 107"/>
                <a:gd name="T13" fmla="*/ 55 h 118"/>
                <a:gd name="T14" fmla="*/ 16 w 107"/>
                <a:gd name="T15" fmla="*/ 42 h 118"/>
                <a:gd name="T16" fmla="*/ 31 w 107"/>
                <a:gd name="T17" fmla="*/ 30 h 118"/>
                <a:gd name="T18" fmla="*/ 54 w 107"/>
                <a:gd name="T19" fmla="*/ 0 h 118"/>
                <a:gd name="T20" fmla="*/ 33 w 107"/>
                <a:gd name="T21" fmla="*/ 20 h 118"/>
                <a:gd name="T22" fmla="*/ 33 w 107"/>
                <a:gd name="T23" fmla="*/ 20 h 11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118"/>
                <a:gd name="T38" fmla="*/ 107 w 107"/>
                <a:gd name="T39" fmla="*/ 118 h 11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118">
                  <a:moveTo>
                    <a:pt x="66" y="39"/>
                  </a:moveTo>
                  <a:lnTo>
                    <a:pt x="45" y="54"/>
                  </a:lnTo>
                  <a:lnTo>
                    <a:pt x="27" y="63"/>
                  </a:lnTo>
                  <a:lnTo>
                    <a:pt x="0" y="68"/>
                  </a:lnTo>
                  <a:lnTo>
                    <a:pt x="1" y="86"/>
                  </a:lnTo>
                  <a:lnTo>
                    <a:pt x="3" y="118"/>
                  </a:lnTo>
                  <a:lnTo>
                    <a:pt x="18" y="109"/>
                  </a:lnTo>
                  <a:lnTo>
                    <a:pt x="32" y="83"/>
                  </a:lnTo>
                  <a:lnTo>
                    <a:pt x="61" y="59"/>
                  </a:lnTo>
                  <a:lnTo>
                    <a:pt x="107" y="0"/>
                  </a:lnTo>
                  <a:lnTo>
                    <a:pt x="66" y="3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627" name="Freeform 165">
              <a:extLst>
                <a:ext uri="{FF2B5EF4-FFF2-40B4-BE49-F238E27FC236}">
                  <a16:creationId xmlns:a16="http://schemas.microsoft.com/office/drawing/2014/main" id="{C95E28D4-77EE-45F2-B3B8-C4981722F435}"/>
                </a:ext>
              </a:extLst>
            </p:cNvPr>
            <p:cNvSpPr>
              <a:spLocks/>
            </p:cNvSpPr>
            <p:nvPr/>
          </p:nvSpPr>
          <p:spPr bwMode="auto">
            <a:xfrm>
              <a:off x="4947" y="3226"/>
              <a:ext cx="79" cy="76"/>
            </a:xfrm>
            <a:custGeom>
              <a:avLst/>
              <a:gdLst>
                <a:gd name="T0" fmla="*/ 45 w 157"/>
                <a:gd name="T1" fmla="*/ 65 h 154"/>
                <a:gd name="T2" fmla="*/ 23 w 157"/>
                <a:gd name="T3" fmla="*/ 35 h 154"/>
                <a:gd name="T4" fmla="*/ 0 w 157"/>
                <a:gd name="T5" fmla="*/ 0 h 154"/>
                <a:gd name="T6" fmla="*/ 32 w 157"/>
                <a:gd name="T7" fmla="*/ 32 h 154"/>
                <a:gd name="T8" fmla="*/ 49 w 157"/>
                <a:gd name="T9" fmla="*/ 58 h 154"/>
                <a:gd name="T10" fmla="*/ 65 w 157"/>
                <a:gd name="T11" fmla="*/ 70 h 154"/>
                <a:gd name="T12" fmla="*/ 79 w 157"/>
                <a:gd name="T13" fmla="*/ 70 h 154"/>
                <a:gd name="T14" fmla="*/ 66 w 157"/>
                <a:gd name="T15" fmla="*/ 76 h 154"/>
                <a:gd name="T16" fmla="*/ 45 w 157"/>
                <a:gd name="T17" fmla="*/ 65 h 154"/>
                <a:gd name="T18" fmla="*/ 45 w 157"/>
                <a:gd name="T19" fmla="*/ 65 h 15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7"/>
                <a:gd name="T31" fmla="*/ 0 h 154"/>
                <a:gd name="T32" fmla="*/ 157 w 157"/>
                <a:gd name="T33" fmla="*/ 154 h 15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7" h="154">
                  <a:moveTo>
                    <a:pt x="89" y="131"/>
                  </a:moveTo>
                  <a:lnTo>
                    <a:pt x="45" y="70"/>
                  </a:lnTo>
                  <a:lnTo>
                    <a:pt x="0" y="0"/>
                  </a:lnTo>
                  <a:lnTo>
                    <a:pt x="64" y="65"/>
                  </a:lnTo>
                  <a:lnTo>
                    <a:pt x="97" y="118"/>
                  </a:lnTo>
                  <a:lnTo>
                    <a:pt x="129" y="141"/>
                  </a:lnTo>
                  <a:lnTo>
                    <a:pt x="157" y="141"/>
                  </a:lnTo>
                  <a:lnTo>
                    <a:pt x="131" y="154"/>
                  </a:lnTo>
                  <a:lnTo>
                    <a:pt x="89" y="1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628" name="Freeform 166">
              <a:extLst>
                <a:ext uri="{FF2B5EF4-FFF2-40B4-BE49-F238E27FC236}">
                  <a16:creationId xmlns:a16="http://schemas.microsoft.com/office/drawing/2014/main" id="{4C2B6246-B866-4EEF-917D-750DECD8F708}"/>
                </a:ext>
              </a:extLst>
            </p:cNvPr>
            <p:cNvSpPr>
              <a:spLocks/>
            </p:cNvSpPr>
            <p:nvPr/>
          </p:nvSpPr>
          <p:spPr bwMode="auto">
            <a:xfrm>
              <a:off x="5009" y="3252"/>
              <a:ext cx="56" cy="46"/>
            </a:xfrm>
            <a:custGeom>
              <a:avLst/>
              <a:gdLst>
                <a:gd name="T0" fmla="*/ 33 w 111"/>
                <a:gd name="T1" fmla="*/ 19 h 90"/>
                <a:gd name="T2" fmla="*/ 24 w 111"/>
                <a:gd name="T3" fmla="*/ 33 h 90"/>
                <a:gd name="T4" fmla="*/ 0 w 111"/>
                <a:gd name="T5" fmla="*/ 43 h 90"/>
                <a:gd name="T6" fmla="*/ 14 w 111"/>
                <a:gd name="T7" fmla="*/ 46 h 90"/>
                <a:gd name="T8" fmla="*/ 26 w 111"/>
                <a:gd name="T9" fmla="*/ 41 h 90"/>
                <a:gd name="T10" fmla="*/ 45 w 111"/>
                <a:gd name="T11" fmla="*/ 19 h 90"/>
                <a:gd name="T12" fmla="*/ 56 w 111"/>
                <a:gd name="T13" fmla="*/ 0 h 90"/>
                <a:gd name="T14" fmla="*/ 33 w 111"/>
                <a:gd name="T15" fmla="*/ 19 h 90"/>
                <a:gd name="T16" fmla="*/ 33 w 111"/>
                <a:gd name="T17" fmla="*/ 19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1"/>
                <a:gd name="T28" fmla="*/ 0 h 90"/>
                <a:gd name="T29" fmla="*/ 111 w 111"/>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1" h="90">
                  <a:moveTo>
                    <a:pt x="66" y="37"/>
                  </a:moveTo>
                  <a:lnTo>
                    <a:pt x="48" y="64"/>
                  </a:lnTo>
                  <a:lnTo>
                    <a:pt x="0" y="84"/>
                  </a:lnTo>
                  <a:lnTo>
                    <a:pt x="27" y="90"/>
                  </a:lnTo>
                  <a:lnTo>
                    <a:pt x="51" y="81"/>
                  </a:lnTo>
                  <a:lnTo>
                    <a:pt x="90" y="37"/>
                  </a:lnTo>
                  <a:lnTo>
                    <a:pt x="111" y="0"/>
                  </a:lnTo>
                  <a:lnTo>
                    <a:pt x="66" y="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629" name="Freeform 167">
              <a:extLst>
                <a:ext uri="{FF2B5EF4-FFF2-40B4-BE49-F238E27FC236}">
                  <a16:creationId xmlns:a16="http://schemas.microsoft.com/office/drawing/2014/main" id="{AA7EF5FA-2D1E-40D0-9A4A-923C99D2EA72}"/>
                </a:ext>
              </a:extLst>
            </p:cNvPr>
            <p:cNvSpPr>
              <a:spLocks/>
            </p:cNvSpPr>
            <p:nvPr/>
          </p:nvSpPr>
          <p:spPr bwMode="auto">
            <a:xfrm>
              <a:off x="4993" y="3131"/>
              <a:ext cx="78" cy="61"/>
            </a:xfrm>
            <a:custGeom>
              <a:avLst/>
              <a:gdLst>
                <a:gd name="T0" fmla="*/ 0 w 157"/>
                <a:gd name="T1" fmla="*/ 8 h 121"/>
                <a:gd name="T2" fmla="*/ 10 w 157"/>
                <a:gd name="T3" fmla="*/ 19 h 121"/>
                <a:gd name="T4" fmla="*/ 21 w 157"/>
                <a:gd name="T5" fmla="*/ 40 h 121"/>
                <a:gd name="T6" fmla="*/ 31 w 157"/>
                <a:gd name="T7" fmla="*/ 52 h 121"/>
                <a:gd name="T8" fmla="*/ 40 w 157"/>
                <a:gd name="T9" fmla="*/ 61 h 121"/>
                <a:gd name="T10" fmla="*/ 37 w 157"/>
                <a:gd name="T11" fmla="*/ 51 h 121"/>
                <a:gd name="T12" fmla="*/ 52 w 157"/>
                <a:gd name="T13" fmla="*/ 52 h 121"/>
                <a:gd name="T14" fmla="*/ 67 w 157"/>
                <a:gd name="T15" fmla="*/ 47 h 121"/>
                <a:gd name="T16" fmla="*/ 78 w 157"/>
                <a:gd name="T17" fmla="*/ 33 h 121"/>
                <a:gd name="T18" fmla="*/ 63 w 157"/>
                <a:gd name="T19" fmla="*/ 42 h 121"/>
                <a:gd name="T20" fmla="*/ 54 w 157"/>
                <a:gd name="T21" fmla="*/ 46 h 121"/>
                <a:gd name="T22" fmla="*/ 31 w 157"/>
                <a:gd name="T23" fmla="*/ 46 h 121"/>
                <a:gd name="T24" fmla="*/ 17 w 157"/>
                <a:gd name="T25" fmla="*/ 20 h 121"/>
                <a:gd name="T26" fmla="*/ 6 w 157"/>
                <a:gd name="T27" fmla="*/ 0 h 121"/>
                <a:gd name="T28" fmla="*/ 0 w 157"/>
                <a:gd name="T29" fmla="*/ 8 h 121"/>
                <a:gd name="T30" fmla="*/ 0 w 157"/>
                <a:gd name="T31" fmla="*/ 8 h 12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57"/>
                <a:gd name="T49" fmla="*/ 0 h 121"/>
                <a:gd name="T50" fmla="*/ 157 w 157"/>
                <a:gd name="T51" fmla="*/ 121 h 12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57" h="121">
                  <a:moveTo>
                    <a:pt x="0" y="15"/>
                  </a:moveTo>
                  <a:lnTo>
                    <a:pt x="21" y="37"/>
                  </a:lnTo>
                  <a:lnTo>
                    <a:pt x="42" y="79"/>
                  </a:lnTo>
                  <a:lnTo>
                    <a:pt x="62" y="104"/>
                  </a:lnTo>
                  <a:lnTo>
                    <a:pt x="80" y="121"/>
                  </a:lnTo>
                  <a:lnTo>
                    <a:pt x="75" y="102"/>
                  </a:lnTo>
                  <a:lnTo>
                    <a:pt x="104" y="104"/>
                  </a:lnTo>
                  <a:lnTo>
                    <a:pt x="135" y="94"/>
                  </a:lnTo>
                  <a:lnTo>
                    <a:pt x="157" y="65"/>
                  </a:lnTo>
                  <a:lnTo>
                    <a:pt x="127" y="84"/>
                  </a:lnTo>
                  <a:lnTo>
                    <a:pt x="109" y="92"/>
                  </a:lnTo>
                  <a:lnTo>
                    <a:pt x="62" y="91"/>
                  </a:lnTo>
                  <a:lnTo>
                    <a:pt x="34" y="39"/>
                  </a:lnTo>
                  <a:lnTo>
                    <a:pt x="13" y="0"/>
                  </a:lnTo>
                  <a:lnTo>
                    <a:pt x="0"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630" name="Freeform 168">
              <a:extLst>
                <a:ext uri="{FF2B5EF4-FFF2-40B4-BE49-F238E27FC236}">
                  <a16:creationId xmlns:a16="http://schemas.microsoft.com/office/drawing/2014/main" id="{480CC243-B961-42C3-9CAB-F5738E86E743}"/>
                </a:ext>
              </a:extLst>
            </p:cNvPr>
            <p:cNvSpPr>
              <a:spLocks/>
            </p:cNvSpPr>
            <p:nvPr/>
          </p:nvSpPr>
          <p:spPr bwMode="auto">
            <a:xfrm>
              <a:off x="4665" y="2427"/>
              <a:ext cx="209" cy="327"/>
            </a:xfrm>
            <a:custGeom>
              <a:avLst/>
              <a:gdLst>
                <a:gd name="T0" fmla="*/ 185 w 417"/>
                <a:gd name="T1" fmla="*/ 327 h 655"/>
                <a:gd name="T2" fmla="*/ 86 w 417"/>
                <a:gd name="T3" fmla="*/ 185 h 655"/>
                <a:gd name="T4" fmla="*/ 22 w 417"/>
                <a:gd name="T5" fmla="*/ 85 h 655"/>
                <a:gd name="T6" fmla="*/ 0 w 417"/>
                <a:gd name="T7" fmla="*/ 39 h 655"/>
                <a:gd name="T8" fmla="*/ 4 w 417"/>
                <a:gd name="T9" fmla="*/ 20 h 655"/>
                <a:gd name="T10" fmla="*/ 29 w 417"/>
                <a:gd name="T11" fmla="*/ 3 h 655"/>
                <a:gd name="T12" fmla="*/ 50 w 417"/>
                <a:gd name="T13" fmla="*/ 0 h 655"/>
                <a:gd name="T14" fmla="*/ 63 w 417"/>
                <a:gd name="T15" fmla="*/ 7 h 655"/>
                <a:gd name="T16" fmla="*/ 209 w 417"/>
                <a:gd name="T17" fmla="*/ 264 h 655"/>
                <a:gd name="T18" fmla="*/ 63 w 417"/>
                <a:gd name="T19" fmla="*/ 22 h 655"/>
                <a:gd name="T20" fmla="*/ 53 w 417"/>
                <a:gd name="T21" fmla="*/ 9 h 655"/>
                <a:gd name="T22" fmla="*/ 37 w 417"/>
                <a:gd name="T23" fmla="*/ 6 h 655"/>
                <a:gd name="T24" fmla="*/ 17 w 417"/>
                <a:gd name="T25" fmla="*/ 12 h 655"/>
                <a:gd name="T26" fmla="*/ 11 w 417"/>
                <a:gd name="T27" fmla="*/ 24 h 655"/>
                <a:gd name="T28" fmla="*/ 10 w 417"/>
                <a:gd name="T29" fmla="*/ 30 h 655"/>
                <a:gd name="T30" fmla="*/ 29 w 417"/>
                <a:gd name="T31" fmla="*/ 22 h 655"/>
                <a:gd name="T32" fmla="*/ 39 w 417"/>
                <a:gd name="T33" fmla="*/ 20 h 655"/>
                <a:gd name="T34" fmla="*/ 53 w 417"/>
                <a:gd name="T35" fmla="*/ 29 h 655"/>
                <a:gd name="T36" fmla="*/ 38 w 417"/>
                <a:gd name="T37" fmla="*/ 31 h 655"/>
                <a:gd name="T38" fmla="*/ 25 w 417"/>
                <a:gd name="T39" fmla="*/ 33 h 655"/>
                <a:gd name="T40" fmla="*/ 15 w 417"/>
                <a:gd name="T41" fmla="*/ 40 h 655"/>
                <a:gd name="T42" fmla="*/ 85 w 417"/>
                <a:gd name="T43" fmla="*/ 134 h 655"/>
                <a:gd name="T44" fmla="*/ 126 w 417"/>
                <a:gd name="T45" fmla="*/ 204 h 655"/>
                <a:gd name="T46" fmla="*/ 194 w 417"/>
                <a:gd name="T47" fmla="*/ 315 h 655"/>
                <a:gd name="T48" fmla="*/ 139 w 417"/>
                <a:gd name="T49" fmla="*/ 221 h 655"/>
                <a:gd name="T50" fmla="*/ 57 w 417"/>
                <a:gd name="T51" fmla="*/ 36 h 655"/>
                <a:gd name="T52" fmla="*/ 121 w 417"/>
                <a:gd name="T53" fmla="*/ 151 h 655"/>
                <a:gd name="T54" fmla="*/ 164 w 417"/>
                <a:gd name="T55" fmla="*/ 255 h 655"/>
                <a:gd name="T56" fmla="*/ 202 w 417"/>
                <a:gd name="T57" fmla="*/ 295 h 655"/>
                <a:gd name="T58" fmla="*/ 201 w 417"/>
                <a:gd name="T59" fmla="*/ 321 h 655"/>
                <a:gd name="T60" fmla="*/ 185 w 417"/>
                <a:gd name="T61" fmla="*/ 327 h 655"/>
                <a:gd name="T62" fmla="*/ 185 w 417"/>
                <a:gd name="T63" fmla="*/ 327 h 65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17"/>
                <a:gd name="T97" fmla="*/ 0 h 655"/>
                <a:gd name="T98" fmla="*/ 417 w 417"/>
                <a:gd name="T99" fmla="*/ 655 h 65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17" h="655">
                  <a:moveTo>
                    <a:pt x="369" y="655"/>
                  </a:moveTo>
                  <a:lnTo>
                    <a:pt x="172" y="371"/>
                  </a:lnTo>
                  <a:lnTo>
                    <a:pt x="44" y="170"/>
                  </a:lnTo>
                  <a:lnTo>
                    <a:pt x="0" y="78"/>
                  </a:lnTo>
                  <a:lnTo>
                    <a:pt x="8" y="41"/>
                  </a:lnTo>
                  <a:lnTo>
                    <a:pt x="57" y="7"/>
                  </a:lnTo>
                  <a:lnTo>
                    <a:pt x="100" y="0"/>
                  </a:lnTo>
                  <a:lnTo>
                    <a:pt x="125" y="15"/>
                  </a:lnTo>
                  <a:lnTo>
                    <a:pt x="417" y="528"/>
                  </a:lnTo>
                  <a:lnTo>
                    <a:pt x="125" y="44"/>
                  </a:lnTo>
                  <a:lnTo>
                    <a:pt x="105" y="18"/>
                  </a:lnTo>
                  <a:lnTo>
                    <a:pt x="73" y="13"/>
                  </a:lnTo>
                  <a:lnTo>
                    <a:pt x="34" y="25"/>
                  </a:lnTo>
                  <a:lnTo>
                    <a:pt x="21" y="49"/>
                  </a:lnTo>
                  <a:lnTo>
                    <a:pt x="19" y="60"/>
                  </a:lnTo>
                  <a:lnTo>
                    <a:pt x="57" y="44"/>
                  </a:lnTo>
                  <a:lnTo>
                    <a:pt x="78" y="41"/>
                  </a:lnTo>
                  <a:lnTo>
                    <a:pt x="105" y="59"/>
                  </a:lnTo>
                  <a:lnTo>
                    <a:pt x="76" y="62"/>
                  </a:lnTo>
                  <a:lnTo>
                    <a:pt x="50" y="67"/>
                  </a:lnTo>
                  <a:lnTo>
                    <a:pt x="29" y="80"/>
                  </a:lnTo>
                  <a:lnTo>
                    <a:pt x="170" y="269"/>
                  </a:lnTo>
                  <a:lnTo>
                    <a:pt x="252" y="408"/>
                  </a:lnTo>
                  <a:lnTo>
                    <a:pt x="388" y="631"/>
                  </a:lnTo>
                  <a:lnTo>
                    <a:pt x="277" y="442"/>
                  </a:lnTo>
                  <a:lnTo>
                    <a:pt x="113" y="73"/>
                  </a:lnTo>
                  <a:lnTo>
                    <a:pt x="241" y="303"/>
                  </a:lnTo>
                  <a:lnTo>
                    <a:pt x="328" y="510"/>
                  </a:lnTo>
                  <a:lnTo>
                    <a:pt x="403" y="591"/>
                  </a:lnTo>
                  <a:lnTo>
                    <a:pt x="401" y="643"/>
                  </a:lnTo>
                  <a:lnTo>
                    <a:pt x="369" y="65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631" name="Freeform 169">
              <a:extLst>
                <a:ext uri="{FF2B5EF4-FFF2-40B4-BE49-F238E27FC236}">
                  <a16:creationId xmlns:a16="http://schemas.microsoft.com/office/drawing/2014/main" id="{9ED8024F-706D-4E67-A3BC-FBC6B5874106}"/>
                </a:ext>
              </a:extLst>
            </p:cNvPr>
            <p:cNvSpPr>
              <a:spLocks/>
            </p:cNvSpPr>
            <p:nvPr/>
          </p:nvSpPr>
          <p:spPr bwMode="auto">
            <a:xfrm>
              <a:off x="4752" y="2760"/>
              <a:ext cx="186" cy="221"/>
            </a:xfrm>
            <a:custGeom>
              <a:avLst/>
              <a:gdLst>
                <a:gd name="T0" fmla="*/ 27 w 372"/>
                <a:gd name="T1" fmla="*/ 106 h 443"/>
                <a:gd name="T2" fmla="*/ 7 w 372"/>
                <a:gd name="T3" fmla="*/ 131 h 443"/>
                <a:gd name="T4" fmla="*/ 0 w 372"/>
                <a:gd name="T5" fmla="*/ 149 h 443"/>
                <a:gd name="T6" fmla="*/ 40 w 372"/>
                <a:gd name="T7" fmla="*/ 149 h 443"/>
                <a:gd name="T8" fmla="*/ 20 w 372"/>
                <a:gd name="T9" fmla="*/ 141 h 443"/>
                <a:gd name="T10" fmla="*/ 42 w 372"/>
                <a:gd name="T11" fmla="*/ 110 h 443"/>
                <a:gd name="T12" fmla="*/ 65 w 372"/>
                <a:gd name="T13" fmla="*/ 97 h 443"/>
                <a:gd name="T14" fmla="*/ 75 w 372"/>
                <a:gd name="T15" fmla="*/ 93 h 443"/>
                <a:gd name="T16" fmla="*/ 84 w 372"/>
                <a:gd name="T17" fmla="*/ 105 h 443"/>
                <a:gd name="T18" fmla="*/ 94 w 372"/>
                <a:gd name="T19" fmla="*/ 124 h 443"/>
                <a:gd name="T20" fmla="*/ 113 w 372"/>
                <a:gd name="T21" fmla="*/ 149 h 443"/>
                <a:gd name="T22" fmla="*/ 145 w 372"/>
                <a:gd name="T23" fmla="*/ 175 h 443"/>
                <a:gd name="T24" fmla="*/ 165 w 372"/>
                <a:gd name="T25" fmla="*/ 198 h 443"/>
                <a:gd name="T26" fmla="*/ 141 w 372"/>
                <a:gd name="T27" fmla="*/ 191 h 443"/>
                <a:gd name="T28" fmla="*/ 164 w 372"/>
                <a:gd name="T29" fmla="*/ 206 h 443"/>
                <a:gd name="T30" fmla="*/ 186 w 372"/>
                <a:gd name="T31" fmla="*/ 221 h 443"/>
                <a:gd name="T32" fmla="*/ 180 w 372"/>
                <a:gd name="T33" fmla="*/ 200 h 443"/>
                <a:gd name="T34" fmla="*/ 165 w 372"/>
                <a:gd name="T35" fmla="*/ 186 h 443"/>
                <a:gd name="T36" fmla="*/ 158 w 372"/>
                <a:gd name="T37" fmla="*/ 175 h 443"/>
                <a:gd name="T38" fmla="*/ 168 w 372"/>
                <a:gd name="T39" fmla="*/ 169 h 443"/>
                <a:gd name="T40" fmla="*/ 183 w 372"/>
                <a:gd name="T41" fmla="*/ 163 h 443"/>
                <a:gd name="T42" fmla="*/ 169 w 372"/>
                <a:gd name="T43" fmla="*/ 166 h 443"/>
                <a:gd name="T44" fmla="*/ 161 w 372"/>
                <a:gd name="T45" fmla="*/ 160 h 443"/>
                <a:gd name="T46" fmla="*/ 147 w 372"/>
                <a:gd name="T47" fmla="*/ 152 h 443"/>
                <a:gd name="T48" fmla="*/ 128 w 372"/>
                <a:gd name="T49" fmla="*/ 125 h 443"/>
                <a:gd name="T50" fmla="*/ 121 w 372"/>
                <a:gd name="T51" fmla="*/ 122 h 443"/>
                <a:gd name="T52" fmla="*/ 115 w 372"/>
                <a:gd name="T53" fmla="*/ 113 h 443"/>
                <a:gd name="T54" fmla="*/ 102 w 372"/>
                <a:gd name="T55" fmla="*/ 102 h 443"/>
                <a:gd name="T56" fmla="*/ 98 w 372"/>
                <a:gd name="T57" fmla="*/ 90 h 443"/>
                <a:gd name="T58" fmla="*/ 100 w 372"/>
                <a:gd name="T59" fmla="*/ 77 h 443"/>
                <a:gd name="T60" fmla="*/ 109 w 372"/>
                <a:gd name="T61" fmla="*/ 71 h 443"/>
                <a:gd name="T62" fmla="*/ 121 w 372"/>
                <a:gd name="T63" fmla="*/ 38 h 443"/>
                <a:gd name="T64" fmla="*/ 124 w 372"/>
                <a:gd name="T65" fmla="*/ 22 h 443"/>
                <a:gd name="T66" fmla="*/ 130 w 372"/>
                <a:gd name="T67" fmla="*/ 4 h 443"/>
                <a:gd name="T68" fmla="*/ 121 w 372"/>
                <a:gd name="T69" fmla="*/ 0 h 443"/>
                <a:gd name="T70" fmla="*/ 112 w 372"/>
                <a:gd name="T71" fmla="*/ 1 h 443"/>
                <a:gd name="T72" fmla="*/ 117 w 372"/>
                <a:gd name="T73" fmla="*/ 24 h 443"/>
                <a:gd name="T74" fmla="*/ 115 w 372"/>
                <a:gd name="T75" fmla="*/ 39 h 443"/>
                <a:gd name="T76" fmla="*/ 109 w 372"/>
                <a:gd name="T77" fmla="*/ 59 h 443"/>
                <a:gd name="T78" fmla="*/ 100 w 372"/>
                <a:gd name="T79" fmla="*/ 72 h 443"/>
                <a:gd name="T80" fmla="*/ 92 w 372"/>
                <a:gd name="T81" fmla="*/ 79 h 443"/>
                <a:gd name="T82" fmla="*/ 85 w 372"/>
                <a:gd name="T83" fmla="*/ 76 h 443"/>
                <a:gd name="T84" fmla="*/ 81 w 372"/>
                <a:gd name="T85" fmla="*/ 71 h 443"/>
                <a:gd name="T86" fmla="*/ 78 w 372"/>
                <a:gd name="T87" fmla="*/ 54 h 443"/>
                <a:gd name="T88" fmla="*/ 68 w 372"/>
                <a:gd name="T89" fmla="*/ 85 h 443"/>
                <a:gd name="T90" fmla="*/ 27 w 372"/>
                <a:gd name="T91" fmla="*/ 106 h 443"/>
                <a:gd name="T92" fmla="*/ 27 w 372"/>
                <a:gd name="T93" fmla="*/ 106 h 44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72"/>
                <a:gd name="T142" fmla="*/ 0 h 443"/>
                <a:gd name="T143" fmla="*/ 372 w 372"/>
                <a:gd name="T144" fmla="*/ 443 h 44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72" h="443">
                  <a:moveTo>
                    <a:pt x="54" y="212"/>
                  </a:moveTo>
                  <a:lnTo>
                    <a:pt x="13" y="262"/>
                  </a:lnTo>
                  <a:lnTo>
                    <a:pt x="0" y="299"/>
                  </a:lnTo>
                  <a:lnTo>
                    <a:pt x="79" y="299"/>
                  </a:lnTo>
                  <a:lnTo>
                    <a:pt x="39" y="283"/>
                  </a:lnTo>
                  <a:lnTo>
                    <a:pt x="83" y="220"/>
                  </a:lnTo>
                  <a:lnTo>
                    <a:pt x="130" y="195"/>
                  </a:lnTo>
                  <a:lnTo>
                    <a:pt x="149" y="187"/>
                  </a:lnTo>
                  <a:lnTo>
                    <a:pt x="168" y="210"/>
                  </a:lnTo>
                  <a:lnTo>
                    <a:pt x="188" y="249"/>
                  </a:lnTo>
                  <a:lnTo>
                    <a:pt x="225" y="299"/>
                  </a:lnTo>
                  <a:lnTo>
                    <a:pt x="290" y="351"/>
                  </a:lnTo>
                  <a:lnTo>
                    <a:pt x="329" y="396"/>
                  </a:lnTo>
                  <a:lnTo>
                    <a:pt x="282" y="383"/>
                  </a:lnTo>
                  <a:lnTo>
                    <a:pt x="327" y="412"/>
                  </a:lnTo>
                  <a:lnTo>
                    <a:pt x="372" y="443"/>
                  </a:lnTo>
                  <a:lnTo>
                    <a:pt x="359" y="401"/>
                  </a:lnTo>
                  <a:lnTo>
                    <a:pt x="330" y="373"/>
                  </a:lnTo>
                  <a:lnTo>
                    <a:pt x="316" y="351"/>
                  </a:lnTo>
                  <a:lnTo>
                    <a:pt x="335" y="339"/>
                  </a:lnTo>
                  <a:lnTo>
                    <a:pt x="366" y="326"/>
                  </a:lnTo>
                  <a:lnTo>
                    <a:pt x="337" y="333"/>
                  </a:lnTo>
                  <a:lnTo>
                    <a:pt x="322" y="320"/>
                  </a:lnTo>
                  <a:lnTo>
                    <a:pt x="293" y="304"/>
                  </a:lnTo>
                  <a:lnTo>
                    <a:pt x="256" y="250"/>
                  </a:lnTo>
                  <a:lnTo>
                    <a:pt x="241" y="244"/>
                  </a:lnTo>
                  <a:lnTo>
                    <a:pt x="230" y="226"/>
                  </a:lnTo>
                  <a:lnTo>
                    <a:pt x="204" y="205"/>
                  </a:lnTo>
                  <a:lnTo>
                    <a:pt x="196" y="181"/>
                  </a:lnTo>
                  <a:lnTo>
                    <a:pt x="199" y="155"/>
                  </a:lnTo>
                  <a:lnTo>
                    <a:pt x="217" y="142"/>
                  </a:lnTo>
                  <a:lnTo>
                    <a:pt x="241" y="76"/>
                  </a:lnTo>
                  <a:lnTo>
                    <a:pt x="248" y="45"/>
                  </a:lnTo>
                  <a:lnTo>
                    <a:pt x="259" y="8"/>
                  </a:lnTo>
                  <a:lnTo>
                    <a:pt x="241" y="0"/>
                  </a:lnTo>
                  <a:lnTo>
                    <a:pt x="223" y="3"/>
                  </a:lnTo>
                  <a:lnTo>
                    <a:pt x="233" y="48"/>
                  </a:lnTo>
                  <a:lnTo>
                    <a:pt x="230" y="79"/>
                  </a:lnTo>
                  <a:lnTo>
                    <a:pt x="217" y="119"/>
                  </a:lnTo>
                  <a:lnTo>
                    <a:pt x="199" y="145"/>
                  </a:lnTo>
                  <a:lnTo>
                    <a:pt x="183" y="158"/>
                  </a:lnTo>
                  <a:lnTo>
                    <a:pt x="170" y="153"/>
                  </a:lnTo>
                  <a:lnTo>
                    <a:pt x="162" y="142"/>
                  </a:lnTo>
                  <a:lnTo>
                    <a:pt x="155" y="108"/>
                  </a:lnTo>
                  <a:lnTo>
                    <a:pt x="136" y="171"/>
                  </a:lnTo>
                  <a:lnTo>
                    <a:pt x="54" y="2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632" name="Freeform 170">
              <a:extLst>
                <a:ext uri="{FF2B5EF4-FFF2-40B4-BE49-F238E27FC236}">
                  <a16:creationId xmlns:a16="http://schemas.microsoft.com/office/drawing/2014/main" id="{DDED29C2-CD13-446C-A737-E452090AB265}"/>
                </a:ext>
              </a:extLst>
            </p:cNvPr>
            <p:cNvSpPr>
              <a:spLocks/>
            </p:cNvSpPr>
            <p:nvPr/>
          </p:nvSpPr>
          <p:spPr bwMode="auto">
            <a:xfrm>
              <a:off x="4963" y="2794"/>
              <a:ext cx="37" cy="35"/>
            </a:xfrm>
            <a:custGeom>
              <a:avLst/>
              <a:gdLst>
                <a:gd name="T0" fmla="*/ 2 w 75"/>
                <a:gd name="T1" fmla="*/ 3 h 69"/>
                <a:gd name="T2" fmla="*/ 7 w 75"/>
                <a:gd name="T3" fmla="*/ 6 h 69"/>
                <a:gd name="T4" fmla="*/ 0 w 75"/>
                <a:gd name="T5" fmla="*/ 13 h 69"/>
                <a:gd name="T6" fmla="*/ 4 w 75"/>
                <a:gd name="T7" fmla="*/ 24 h 69"/>
                <a:gd name="T8" fmla="*/ 11 w 75"/>
                <a:gd name="T9" fmla="*/ 31 h 69"/>
                <a:gd name="T10" fmla="*/ 21 w 75"/>
                <a:gd name="T11" fmla="*/ 35 h 69"/>
                <a:gd name="T12" fmla="*/ 8 w 75"/>
                <a:gd name="T13" fmla="*/ 24 h 69"/>
                <a:gd name="T14" fmla="*/ 7 w 75"/>
                <a:gd name="T15" fmla="*/ 20 h 69"/>
                <a:gd name="T16" fmla="*/ 19 w 75"/>
                <a:gd name="T17" fmla="*/ 23 h 69"/>
                <a:gd name="T18" fmla="*/ 30 w 75"/>
                <a:gd name="T19" fmla="*/ 17 h 69"/>
                <a:gd name="T20" fmla="*/ 18 w 75"/>
                <a:gd name="T21" fmla="*/ 20 h 69"/>
                <a:gd name="T22" fmla="*/ 11 w 75"/>
                <a:gd name="T23" fmla="*/ 19 h 69"/>
                <a:gd name="T24" fmla="*/ 7 w 75"/>
                <a:gd name="T25" fmla="*/ 15 h 69"/>
                <a:gd name="T26" fmla="*/ 13 w 75"/>
                <a:gd name="T27" fmla="*/ 18 h 69"/>
                <a:gd name="T28" fmla="*/ 16 w 75"/>
                <a:gd name="T29" fmla="*/ 16 h 69"/>
                <a:gd name="T30" fmla="*/ 17 w 75"/>
                <a:gd name="T31" fmla="*/ 11 h 69"/>
                <a:gd name="T32" fmla="*/ 12 w 75"/>
                <a:gd name="T33" fmla="*/ 11 h 69"/>
                <a:gd name="T34" fmla="*/ 20 w 75"/>
                <a:gd name="T35" fmla="*/ 10 h 69"/>
                <a:gd name="T36" fmla="*/ 29 w 75"/>
                <a:gd name="T37" fmla="*/ 15 h 69"/>
                <a:gd name="T38" fmla="*/ 24 w 75"/>
                <a:gd name="T39" fmla="*/ 7 h 69"/>
                <a:gd name="T40" fmla="*/ 37 w 75"/>
                <a:gd name="T41" fmla="*/ 15 h 69"/>
                <a:gd name="T42" fmla="*/ 28 w 75"/>
                <a:gd name="T43" fmla="*/ 3 h 69"/>
                <a:gd name="T44" fmla="*/ 18 w 75"/>
                <a:gd name="T45" fmla="*/ 0 h 69"/>
                <a:gd name="T46" fmla="*/ 7 w 75"/>
                <a:gd name="T47" fmla="*/ 1 h 69"/>
                <a:gd name="T48" fmla="*/ 2 w 75"/>
                <a:gd name="T49" fmla="*/ 3 h 69"/>
                <a:gd name="T50" fmla="*/ 2 w 75"/>
                <a:gd name="T51" fmla="*/ 3 h 6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5"/>
                <a:gd name="T79" fmla="*/ 0 h 69"/>
                <a:gd name="T80" fmla="*/ 75 w 75"/>
                <a:gd name="T81" fmla="*/ 69 h 6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5" h="69">
                  <a:moveTo>
                    <a:pt x="4" y="5"/>
                  </a:moveTo>
                  <a:lnTo>
                    <a:pt x="15" y="11"/>
                  </a:lnTo>
                  <a:lnTo>
                    <a:pt x="0" y="26"/>
                  </a:lnTo>
                  <a:lnTo>
                    <a:pt x="9" y="47"/>
                  </a:lnTo>
                  <a:lnTo>
                    <a:pt x="22" y="61"/>
                  </a:lnTo>
                  <a:lnTo>
                    <a:pt x="43" y="69"/>
                  </a:lnTo>
                  <a:lnTo>
                    <a:pt x="17" y="48"/>
                  </a:lnTo>
                  <a:lnTo>
                    <a:pt x="15" y="39"/>
                  </a:lnTo>
                  <a:lnTo>
                    <a:pt x="38" y="45"/>
                  </a:lnTo>
                  <a:lnTo>
                    <a:pt x="60" y="34"/>
                  </a:lnTo>
                  <a:lnTo>
                    <a:pt x="36" y="39"/>
                  </a:lnTo>
                  <a:lnTo>
                    <a:pt x="23" y="37"/>
                  </a:lnTo>
                  <a:lnTo>
                    <a:pt x="15" y="30"/>
                  </a:lnTo>
                  <a:lnTo>
                    <a:pt x="26" y="35"/>
                  </a:lnTo>
                  <a:lnTo>
                    <a:pt x="33" y="32"/>
                  </a:lnTo>
                  <a:lnTo>
                    <a:pt x="34" y="22"/>
                  </a:lnTo>
                  <a:lnTo>
                    <a:pt x="25" y="22"/>
                  </a:lnTo>
                  <a:lnTo>
                    <a:pt x="41" y="19"/>
                  </a:lnTo>
                  <a:lnTo>
                    <a:pt x="59" y="29"/>
                  </a:lnTo>
                  <a:lnTo>
                    <a:pt x="49" y="13"/>
                  </a:lnTo>
                  <a:lnTo>
                    <a:pt x="75" y="30"/>
                  </a:lnTo>
                  <a:lnTo>
                    <a:pt x="57" y="6"/>
                  </a:lnTo>
                  <a:lnTo>
                    <a:pt x="36" y="0"/>
                  </a:lnTo>
                  <a:lnTo>
                    <a:pt x="15" y="1"/>
                  </a:lnTo>
                  <a:lnTo>
                    <a:pt x="4"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21510"/>
                                        </p:tgtEl>
                                        <p:attrNameLst>
                                          <p:attrName>style.visibility</p:attrName>
                                        </p:attrNameLst>
                                      </p:cBhvr>
                                      <p:to>
                                        <p:strVal val="visible"/>
                                      </p:to>
                                    </p:set>
                                    <p:animEffect transition="in" filter="wipe(left)">
                                      <p:cBhvr>
                                        <p:cTn id="7" dur="500"/>
                                        <p:tgtEl>
                                          <p:spTgt spid="2151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21507"/>
                                        </p:tgtEl>
                                        <p:attrNameLst>
                                          <p:attrName>style.visibility</p:attrName>
                                        </p:attrNameLst>
                                      </p:cBhvr>
                                      <p:to>
                                        <p:strVal val="visible"/>
                                      </p:to>
                                    </p:set>
                                    <p:animEffect transition="in" filter="wipe(left)">
                                      <p:cBhvr>
                                        <p:cTn id="12" dur="500"/>
                                        <p:tgtEl>
                                          <p:spTgt spid="2150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21508"/>
                                        </p:tgtEl>
                                        <p:attrNameLst>
                                          <p:attrName>style.visibility</p:attrName>
                                        </p:attrNameLst>
                                      </p:cBhvr>
                                      <p:to>
                                        <p:strVal val="visible"/>
                                      </p:to>
                                    </p:set>
                                    <p:animEffect transition="in" filter="wipe(left)">
                                      <p:cBhvr>
                                        <p:cTn id="17" dur="500"/>
                                        <p:tgtEl>
                                          <p:spTgt spid="21508"/>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21509"/>
                                        </p:tgtEl>
                                        <p:attrNameLst>
                                          <p:attrName>style.visibility</p:attrName>
                                        </p:attrNameLst>
                                      </p:cBhvr>
                                      <p:to>
                                        <p:strVal val="visible"/>
                                      </p:to>
                                    </p:set>
                                    <p:animEffect transition="in" filter="wipe(left)">
                                      <p:cBhvr>
                                        <p:cTn id="22" dur="500"/>
                                        <p:tgtEl>
                                          <p:spTgt spid="21509"/>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21511"/>
                                        </p:tgtEl>
                                        <p:attrNameLst>
                                          <p:attrName>style.visibility</p:attrName>
                                        </p:attrNameLst>
                                      </p:cBhvr>
                                      <p:to>
                                        <p:strVal val="visible"/>
                                      </p:to>
                                    </p:set>
                                    <p:animEffect transition="in" filter="wipe(left)">
                                      <p:cBhvr>
                                        <p:cTn id="27" dur="500"/>
                                        <p:tgtEl>
                                          <p:spTgt spid="21511"/>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8" fill="hold" grpId="0" nodeType="clickEffect">
                                  <p:stCondLst>
                                    <p:cond delay="0"/>
                                  </p:stCondLst>
                                  <p:childTnLst>
                                    <p:set>
                                      <p:cBhvr>
                                        <p:cTn id="31" dur="1" fill="hold">
                                          <p:stCondLst>
                                            <p:cond delay="0"/>
                                          </p:stCondLst>
                                        </p:cTn>
                                        <p:tgtEl>
                                          <p:spTgt spid="21513"/>
                                        </p:tgtEl>
                                        <p:attrNameLst>
                                          <p:attrName>style.visibility</p:attrName>
                                        </p:attrNameLst>
                                      </p:cBhvr>
                                      <p:to>
                                        <p:strVal val="visible"/>
                                      </p:to>
                                    </p:set>
                                    <p:animEffect transition="in" filter="wipe(left)">
                                      <p:cBhvr>
                                        <p:cTn id="32" dur="500"/>
                                        <p:tgtEl>
                                          <p:spTgt spid="215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507" grpId="0" autoUpdateAnimBg="0"/>
      <p:bldP spid="21508" grpId="0" autoUpdateAnimBg="0"/>
      <p:bldP spid="21509" grpId="0" autoUpdateAnimBg="0"/>
      <p:bldP spid="21510" grpId="0" autoUpdateAnimBg="0"/>
      <p:bldP spid="21511" grpId="0" autoUpdateAnimBg="0"/>
      <p:bldP spid="21513" grpId="0" autoUpdateAnimBg="0"/>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3490" name="Picture 2" descr="Contents">
            <a:extLst>
              <a:ext uri="{FF2B5EF4-FFF2-40B4-BE49-F238E27FC236}">
                <a16:creationId xmlns:a16="http://schemas.microsoft.com/office/drawing/2014/main" id="{BC103D61-3B5E-4349-BEE4-1DAC8CC9151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307" name="Text Box 3">
            <a:extLst>
              <a:ext uri="{FF2B5EF4-FFF2-40B4-BE49-F238E27FC236}">
                <a16:creationId xmlns:a16="http://schemas.microsoft.com/office/drawing/2014/main" id="{F6BB84F0-E298-4CD8-9916-63E3FE1C76EE}"/>
              </a:ext>
            </a:extLst>
          </p:cNvPr>
          <p:cNvSpPr txBox="1">
            <a:spLocks noChangeArrowheads="1"/>
          </p:cNvSpPr>
          <p:nvPr/>
        </p:nvSpPr>
        <p:spPr bwMode="auto">
          <a:xfrm>
            <a:off x="609600" y="1517650"/>
            <a:ext cx="8305800" cy="749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buFontTx/>
              <a:buChar char="•"/>
            </a:pPr>
            <a:r>
              <a:rPr lang="en-US" altLang="en-US" b="1"/>
              <a:t>Reclutamiento:</a:t>
            </a:r>
            <a:r>
              <a:rPr lang="en-US" altLang="en-US"/>
              <a:t>  </a:t>
            </a:r>
            <a:r>
              <a:rPr lang="en-US" altLang="en-US" i="1"/>
              <a:t>No son activadas con facilidad por el sistema nervioso</a:t>
            </a:r>
          </a:p>
        </p:txBody>
      </p:sp>
      <p:sp>
        <p:nvSpPr>
          <p:cNvPr id="98308" name="Text Box 4">
            <a:extLst>
              <a:ext uri="{FF2B5EF4-FFF2-40B4-BE49-F238E27FC236}">
                <a16:creationId xmlns:a16="http://schemas.microsoft.com/office/drawing/2014/main" id="{618A03C0-BA70-401C-96BA-45A4A211EE70}"/>
              </a:ext>
            </a:extLst>
          </p:cNvPr>
          <p:cNvSpPr txBox="1">
            <a:spLocks noChangeArrowheads="1"/>
          </p:cNvSpPr>
          <p:nvPr/>
        </p:nvSpPr>
        <p:spPr bwMode="auto">
          <a:xfrm>
            <a:off x="609600" y="2590800"/>
            <a:ext cx="8305800" cy="420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buFontTx/>
              <a:buChar char="•"/>
            </a:pPr>
            <a:r>
              <a:rPr lang="en-US" altLang="en-US" b="1"/>
              <a:t>Distribución cuerpo:</a:t>
            </a:r>
            <a:r>
              <a:rPr lang="en-US" altLang="en-US"/>
              <a:t>  22-24% formado por fibras FTb</a:t>
            </a:r>
          </a:p>
        </p:txBody>
      </p:sp>
      <p:sp>
        <p:nvSpPr>
          <p:cNvPr id="98310" name="Text Box 6">
            <a:extLst>
              <a:ext uri="{FF2B5EF4-FFF2-40B4-BE49-F238E27FC236}">
                <a16:creationId xmlns:a16="http://schemas.microsoft.com/office/drawing/2014/main" id="{9A616860-30DF-4C70-88EB-07DFE6CBE84A}"/>
              </a:ext>
            </a:extLst>
          </p:cNvPr>
          <p:cNvSpPr txBox="1">
            <a:spLocks noChangeArrowheads="1"/>
          </p:cNvSpPr>
          <p:nvPr/>
        </p:nvSpPr>
        <p:spPr bwMode="auto">
          <a:xfrm>
            <a:off x="276225" y="260350"/>
            <a:ext cx="8410575"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spcBef>
                <a:spcPct val="50000"/>
              </a:spcBef>
            </a:pPr>
            <a:r>
              <a:rPr lang="en-US" altLang="en-US" sz="3400" b="1">
                <a:solidFill>
                  <a:schemeClr val="accent2"/>
                </a:solidFill>
              </a:rPr>
              <a:t>Fibras Musculares Fast-Twitch (FT</a:t>
            </a:r>
            <a:r>
              <a:rPr lang="en-US" altLang="en-US" sz="3400" b="1" baseline="-25000">
                <a:solidFill>
                  <a:schemeClr val="accent2"/>
                </a:solidFill>
              </a:rPr>
              <a:t>b</a:t>
            </a:r>
            <a:r>
              <a:rPr lang="en-US" altLang="en-US" sz="3400" b="1">
                <a:solidFill>
                  <a:schemeClr val="accent2"/>
                </a:solidFill>
              </a:rPr>
              <a:t>) </a:t>
            </a:r>
          </a:p>
        </p:txBody>
      </p:sp>
      <p:grpSp>
        <p:nvGrpSpPr>
          <p:cNvPr id="63494" name="Group 13">
            <a:extLst>
              <a:ext uri="{FF2B5EF4-FFF2-40B4-BE49-F238E27FC236}">
                <a16:creationId xmlns:a16="http://schemas.microsoft.com/office/drawing/2014/main" id="{B352491F-9EC9-4872-853A-FD9577A0677A}"/>
              </a:ext>
            </a:extLst>
          </p:cNvPr>
          <p:cNvGrpSpPr>
            <a:grpSpLocks noChangeAspect="1"/>
          </p:cNvGrpSpPr>
          <p:nvPr/>
        </p:nvGrpSpPr>
        <p:grpSpPr bwMode="auto">
          <a:xfrm>
            <a:off x="6389688" y="3149600"/>
            <a:ext cx="2305050" cy="3468688"/>
            <a:chOff x="4025" y="1984"/>
            <a:chExt cx="1452" cy="2185"/>
          </a:xfrm>
        </p:grpSpPr>
        <p:sp>
          <p:nvSpPr>
            <p:cNvPr id="63495" name="AutoShape 12">
              <a:extLst>
                <a:ext uri="{FF2B5EF4-FFF2-40B4-BE49-F238E27FC236}">
                  <a16:creationId xmlns:a16="http://schemas.microsoft.com/office/drawing/2014/main" id="{66FBB8B9-4807-4029-9F61-B969BF9CCF07}"/>
                </a:ext>
              </a:extLst>
            </p:cNvPr>
            <p:cNvSpPr>
              <a:spLocks noChangeAspect="1" noChangeArrowheads="1" noTextEdit="1"/>
            </p:cNvSpPr>
            <p:nvPr/>
          </p:nvSpPr>
          <p:spPr bwMode="auto">
            <a:xfrm>
              <a:off x="4025" y="1984"/>
              <a:ext cx="1452" cy="21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3496" name="Freeform 14">
              <a:extLst>
                <a:ext uri="{FF2B5EF4-FFF2-40B4-BE49-F238E27FC236}">
                  <a16:creationId xmlns:a16="http://schemas.microsoft.com/office/drawing/2014/main" id="{3FBEB3C0-D4BD-4233-BB24-FAEC0D9254A2}"/>
                </a:ext>
              </a:extLst>
            </p:cNvPr>
            <p:cNvSpPr>
              <a:spLocks/>
            </p:cNvSpPr>
            <p:nvPr/>
          </p:nvSpPr>
          <p:spPr bwMode="auto">
            <a:xfrm>
              <a:off x="4030" y="2004"/>
              <a:ext cx="542" cy="544"/>
            </a:xfrm>
            <a:custGeom>
              <a:avLst/>
              <a:gdLst>
                <a:gd name="T0" fmla="*/ 270 w 1085"/>
                <a:gd name="T1" fmla="*/ 544 h 1087"/>
                <a:gd name="T2" fmla="*/ 376 w 1085"/>
                <a:gd name="T3" fmla="*/ 523 h 1087"/>
                <a:gd name="T4" fmla="*/ 462 w 1085"/>
                <a:gd name="T5" fmla="*/ 464 h 1087"/>
                <a:gd name="T6" fmla="*/ 520 w 1085"/>
                <a:gd name="T7" fmla="*/ 378 h 1087"/>
                <a:gd name="T8" fmla="*/ 542 w 1085"/>
                <a:gd name="T9" fmla="*/ 272 h 1087"/>
                <a:gd name="T10" fmla="*/ 520 w 1085"/>
                <a:gd name="T11" fmla="*/ 167 h 1087"/>
                <a:gd name="T12" fmla="*/ 496 w 1085"/>
                <a:gd name="T13" fmla="*/ 121 h 1087"/>
                <a:gd name="T14" fmla="*/ 462 w 1085"/>
                <a:gd name="T15" fmla="*/ 80 h 1087"/>
                <a:gd name="T16" fmla="*/ 422 w 1085"/>
                <a:gd name="T17" fmla="*/ 47 h 1087"/>
                <a:gd name="T18" fmla="*/ 376 w 1085"/>
                <a:gd name="T19" fmla="*/ 22 h 1087"/>
                <a:gd name="T20" fmla="*/ 270 w 1085"/>
                <a:gd name="T21" fmla="*/ 0 h 1087"/>
                <a:gd name="T22" fmla="*/ 165 w 1085"/>
                <a:gd name="T23" fmla="*/ 22 h 1087"/>
                <a:gd name="T24" fmla="*/ 79 w 1085"/>
                <a:gd name="T25" fmla="*/ 80 h 1087"/>
                <a:gd name="T26" fmla="*/ 20 w 1085"/>
                <a:gd name="T27" fmla="*/ 167 h 1087"/>
                <a:gd name="T28" fmla="*/ 0 w 1085"/>
                <a:gd name="T29" fmla="*/ 272 h 1087"/>
                <a:gd name="T30" fmla="*/ 20 w 1085"/>
                <a:gd name="T31" fmla="*/ 378 h 1087"/>
                <a:gd name="T32" fmla="*/ 46 w 1085"/>
                <a:gd name="T33" fmla="*/ 424 h 1087"/>
                <a:gd name="T34" fmla="*/ 79 w 1085"/>
                <a:gd name="T35" fmla="*/ 464 h 1087"/>
                <a:gd name="T36" fmla="*/ 119 w 1085"/>
                <a:gd name="T37" fmla="*/ 497 h 1087"/>
                <a:gd name="T38" fmla="*/ 165 w 1085"/>
                <a:gd name="T39" fmla="*/ 523 h 1087"/>
                <a:gd name="T40" fmla="*/ 270 w 1085"/>
                <a:gd name="T41" fmla="*/ 544 h 1087"/>
                <a:gd name="T42" fmla="*/ 270 w 1085"/>
                <a:gd name="T43" fmla="*/ 544 h 108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085"/>
                <a:gd name="T67" fmla="*/ 0 h 1087"/>
                <a:gd name="T68" fmla="*/ 1085 w 1085"/>
                <a:gd name="T69" fmla="*/ 1087 h 108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085" h="1087">
                  <a:moveTo>
                    <a:pt x="541" y="1087"/>
                  </a:moveTo>
                  <a:lnTo>
                    <a:pt x="752" y="1045"/>
                  </a:lnTo>
                  <a:lnTo>
                    <a:pt x="925" y="928"/>
                  </a:lnTo>
                  <a:lnTo>
                    <a:pt x="1041" y="756"/>
                  </a:lnTo>
                  <a:lnTo>
                    <a:pt x="1085" y="544"/>
                  </a:lnTo>
                  <a:lnTo>
                    <a:pt x="1041" y="333"/>
                  </a:lnTo>
                  <a:lnTo>
                    <a:pt x="992" y="241"/>
                  </a:lnTo>
                  <a:lnTo>
                    <a:pt x="925" y="160"/>
                  </a:lnTo>
                  <a:lnTo>
                    <a:pt x="845" y="93"/>
                  </a:lnTo>
                  <a:lnTo>
                    <a:pt x="752" y="44"/>
                  </a:lnTo>
                  <a:lnTo>
                    <a:pt x="541" y="0"/>
                  </a:lnTo>
                  <a:lnTo>
                    <a:pt x="330" y="44"/>
                  </a:lnTo>
                  <a:lnTo>
                    <a:pt x="159" y="160"/>
                  </a:lnTo>
                  <a:lnTo>
                    <a:pt x="41" y="333"/>
                  </a:lnTo>
                  <a:lnTo>
                    <a:pt x="0" y="544"/>
                  </a:lnTo>
                  <a:lnTo>
                    <a:pt x="41" y="756"/>
                  </a:lnTo>
                  <a:lnTo>
                    <a:pt x="93" y="848"/>
                  </a:lnTo>
                  <a:lnTo>
                    <a:pt x="159" y="928"/>
                  </a:lnTo>
                  <a:lnTo>
                    <a:pt x="239" y="994"/>
                  </a:lnTo>
                  <a:lnTo>
                    <a:pt x="330" y="1045"/>
                  </a:lnTo>
                  <a:lnTo>
                    <a:pt x="541" y="108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497" name="Freeform 15">
              <a:extLst>
                <a:ext uri="{FF2B5EF4-FFF2-40B4-BE49-F238E27FC236}">
                  <a16:creationId xmlns:a16="http://schemas.microsoft.com/office/drawing/2014/main" id="{2068ED04-774A-4CF3-9ABF-068629C0D9A7}"/>
                </a:ext>
              </a:extLst>
            </p:cNvPr>
            <p:cNvSpPr>
              <a:spLocks/>
            </p:cNvSpPr>
            <p:nvPr/>
          </p:nvSpPr>
          <p:spPr bwMode="auto">
            <a:xfrm>
              <a:off x="4689" y="3124"/>
              <a:ext cx="761" cy="1018"/>
            </a:xfrm>
            <a:custGeom>
              <a:avLst/>
              <a:gdLst>
                <a:gd name="T0" fmla="*/ 658 w 1523"/>
                <a:gd name="T1" fmla="*/ 142 h 2038"/>
                <a:gd name="T2" fmla="*/ 702 w 1523"/>
                <a:gd name="T3" fmla="*/ 165 h 2038"/>
                <a:gd name="T4" fmla="*/ 739 w 1523"/>
                <a:gd name="T5" fmla="*/ 197 h 2038"/>
                <a:gd name="T6" fmla="*/ 759 w 1523"/>
                <a:gd name="T7" fmla="*/ 242 h 2038"/>
                <a:gd name="T8" fmla="*/ 761 w 1523"/>
                <a:gd name="T9" fmla="*/ 281 h 2038"/>
                <a:gd name="T10" fmla="*/ 752 w 1523"/>
                <a:gd name="T11" fmla="*/ 329 h 2038"/>
                <a:gd name="T12" fmla="*/ 736 w 1523"/>
                <a:gd name="T13" fmla="*/ 373 h 2038"/>
                <a:gd name="T14" fmla="*/ 735 w 1523"/>
                <a:gd name="T15" fmla="*/ 432 h 2038"/>
                <a:gd name="T16" fmla="*/ 727 w 1523"/>
                <a:gd name="T17" fmla="*/ 472 h 2038"/>
                <a:gd name="T18" fmla="*/ 712 w 1523"/>
                <a:gd name="T19" fmla="*/ 515 h 2038"/>
                <a:gd name="T20" fmla="*/ 692 w 1523"/>
                <a:gd name="T21" fmla="*/ 555 h 2038"/>
                <a:gd name="T22" fmla="*/ 648 w 1523"/>
                <a:gd name="T23" fmla="*/ 595 h 2038"/>
                <a:gd name="T24" fmla="*/ 611 w 1523"/>
                <a:gd name="T25" fmla="*/ 615 h 2038"/>
                <a:gd name="T26" fmla="*/ 576 w 1523"/>
                <a:gd name="T27" fmla="*/ 625 h 2038"/>
                <a:gd name="T28" fmla="*/ 551 w 1523"/>
                <a:gd name="T29" fmla="*/ 665 h 2038"/>
                <a:gd name="T30" fmla="*/ 492 w 1523"/>
                <a:gd name="T31" fmla="*/ 724 h 2038"/>
                <a:gd name="T32" fmla="*/ 428 w 1523"/>
                <a:gd name="T33" fmla="*/ 768 h 2038"/>
                <a:gd name="T34" fmla="*/ 356 w 1523"/>
                <a:gd name="T35" fmla="*/ 796 h 2038"/>
                <a:gd name="T36" fmla="*/ 270 w 1523"/>
                <a:gd name="T37" fmla="*/ 822 h 2038"/>
                <a:gd name="T38" fmla="*/ 230 w 1523"/>
                <a:gd name="T39" fmla="*/ 842 h 2038"/>
                <a:gd name="T40" fmla="*/ 210 w 1523"/>
                <a:gd name="T41" fmla="*/ 916 h 2038"/>
                <a:gd name="T42" fmla="*/ 193 w 1523"/>
                <a:gd name="T43" fmla="*/ 958 h 2038"/>
                <a:gd name="T44" fmla="*/ 181 w 1523"/>
                <a:gd name="T45" fmla="*/ 971 h 2038"/>
                <a:gd name="T46" fmla="*/ 92 w 1523"/>
                <a:gd name="T47" fmla="*/ 1018 h 2038"/>
                <a:gd name="T48" fmla="*/ 45 w 1523"/>
                <a:gd name="T49" fmla="*/ 1018 h 2038"/>
                <a:gd name="T50" fmla="*/ 0 w 1523"/>
                <a:gd name="T51" fmla="*/ 1015 h 2038"/>
                <a:gd name="T52" fmla="*/ 6 w 1523"/>
                <a:gd name="T53" fmla="*/ 746 h 2038"/>
                <a:gd name="T54" fmla="*/ 72 w 1523"/>
                <a:gd name="T55" fmla="*/ 728 h 2038"/>
                <a:gd name="T56" fmla="*/ 114 w 1523"/>
                <a:gd name="T57" fmla="*/ 706 h 2038"/>
                <a:gd name="T58" fmla="*/ 129 w 1523"/>
                <a:gd name="T59" fmla="*/ 685 h 2038"/>
                <a:gd name="T60" fmla="*/ 45 w 1523"/>
                <a:gd name="T61" fmla="*/ 645 h 2038"/>
                <a:gd name="T62" fmla="*/ 179 w 1523"/>
                <a:gd name="T63" fmla="*/ 274 h 2038"/>
                <a:gd name="T64" fmla="*/ 435 w 1523"/>
                <a:gd name="T65" fmla="*/ 0 h 2038"/>
                <a:gd name="T66" fmla="*/ 658 w 1523"/>
                <a:gd name="T67" fmla="*/ 142 h 2038"/>
                <a:gd name="T68" fmla="*/ 658 w 1523"/>
                <a:gd name="T69" fmla="*/ 142 h 203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23"/>
                <a:gd name="T106" fmla="*/ 0 h 2038"/>
                <a:gd name="T107" fmla="*/ 1523 w 1523"/>
                <a:gd name="T108" fmla="*/ 2038 h 203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23" h="2038">
                  <a:moveTo>
                    <a:pt x="1316" y="285"/>
                  </a:moveTo>
                  <a:lnTo>
                    <a:pt x="1405" y="331"/>
                  </a:lnTo>
                  <a:lnTo>
                    <a:pt x="1479" y="395"/>
                  </a:lnTo>
                  <a:lnTo>
                    <a:pt x="1519" y="485"/>
                  </a:lnTo>
                  <a:lnTo>
                    <a:pt x="1523" y="563"/>
                  </a:lnTo>
                  <a:lnTo>
                    <a:pt x="1504" y="658"/>
                  </a:lnTo>
                  <a:lnTo>
                    <a:pt x="1473" y="747"/>
                  </a:lnTo>
                  <a:lnTo>
                    <a:pt x="1470" y="865"/>
                  </a:lnTo>
                  <a:lnTo>
                    <a:pt x="1454" y="945"/>
                  </a:lnTo>
                  <a:lnTo>
                    <a:pt x="1424" y="1032"/>
                  </a:lnTo>
                  <a:lnTo>
                    <a:pt x="1384" y="1112"/>
                  </a:lnTo>
                  <a:lnTo>
                    <a:pt x="1297" y="1192"/>
                  </a:lnTo>
                  <a:lnTo>
                    <a:pt x="1223" y="1232"/>
                  </a:lnTo>
                  <a:lnTo>
                    <a:pt x="1152" y="1251"/>
                  </a:lnTo>
                  <a:lnTo>
                    <a:pt x="1103" y="1331"/>
                  </a:lnTo>
                  <a:lnTo>
                    <a:pt x="985" y="1449"/>
                  </a:lnTo>
                  <a:lnTo>
                    <a:pt x="856" y="1538"/>
                  </a:lnTo>
                  <a:lnTo>
                    <a:pt x="713" y="1593"/>
                  </a:lnTo>
                  <a:lnTo>
                    <a:pt x="540" y="1646"/>
                  </a:lnTo>
                  <a:lnTo>
                    <a:pt x="460" y="1686"/>
                  </a:lnTo>
                  <a:lnTo>
                    <a:pt x="420" y="1834"/>
                  </a:lnTo>
                  <a:lnTo>
                    <a:pt x="386" y="1918"/>
                  </a:lnTo>
                  <a:lnTo>
                    <a:pt x="362" y="1943"/>
                  </a:lnTo>
                  <a:lnTo>
                    <a:pt x="185" y="2038"/>
                  </a:lnTo>
                  <a:lnTo>
                    <a:pt x="90" y="2038"/>
                  </a:lnTo>
                  <a:lnTo>
                    <a:pt x="0" y="2032"/>
                  </a:lnTo>
                  <a:lnTo>
                    <a:pt x="12" y="1494"/>
                  </a:lnTo>
                  <a:lnTo>
                    <a:pt x="145" y="1458"/>
                  </a:lnTo>
                  <a:lnTo>
                    <a:pt x="229" y="1414"/>
                  </a:lnTo>
                  <a:lnTo>
                    <a:pt x="259" y="1371"/>
                  </a:lnTo>
                  <a:lnTo>
                    <a:pt x="90" y="1291"/>
                  </a:lnTo>
                  <a:lnTo>
                    <a:pt x="358" y="549"/>
                  </a:lnTo>
                  <a:lnTo>
                    <a:pt x="871" y="0"/>
                  </a:lnTo>
                  <a:lnTo>
                    <a:pt x="1316" y="285"/>
                  </a:lnTo>
                  <a:close/>
                </a:path>
              </a:pathLst>
            </a:custGeom>
            <a:solidFill>
              <a:srgbClr val="FF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498" name="Freeform 16">
              <a:extLst>
                <a:ext uri="{FF2B5EF4-FFF2-40B4-BE49-F238E27FC236}">
                  <a16:creationId xmlns:a16="http://schemas.microsoft.com/office/drawing/2014/main" id="{BB21B305-9C3C-4F2C-8D74-753BDBF4FFCA}"/>
                </a:ext>
              </a:extLst>
            </p:cNvPr>
            <p:cNvSpPr>
              <a:spLocks/>
            </p:cNvSpPr>
            <p:nvPr/>
          </p:nvSpPr>
          <p:spPr bwMode="auto">
            <a:xfrm>
              <a:off x="4361" y="2812"/>
              <a:ext cx="883" cy="1323"/>
            </a:xfrm>
            <a:custGeom>
              <a:avLst/>
              <a:gdLst>
                <a:gd name="T0" fmla="*/ 877 w 1765"/>
                <a:gd name="T1" fmla="*/ 247 h 2646"/>
                <a:gd name="T2" fmla="*/ 883 w 1765"/>
                <a:gd name="T3" fmla="*/ 286 h 2646"/>
                <a:gd name="T4" fmla="*/ 872 w 1765"/>
                <a:gd name="T5" fmla="*/ 303 h 2646"/>
                <a:gd name="T6" fmla="*/ 841 w 1765"/>
                <a:gd name="T7" fmla="*/ 341 h 2646"/>
                <a:gd name="T8" fmla="*/ 383 w 1765"/>
                <a:gd name="T9" fmla="*/ 962 h 2646"/>
                <a:gd name="T10" fmla="*/ 356 w 1765"/>
                <a:gd name="T11" fmla="*/ 957 h 2646"/>
                <a:gd name="T12" fmla="*/ 326 w 1765"/>
                <a:gd name="T13" fmla="*/ 945 h 2646"/>
                <a:gd name="T14" fmla="*/ 297 w 1765"/>
                <a:gd name="T15" fmla="*/ 932 h 2646"/>
                <a:gd name="T16" fmla="*/ 311 w 1765"/>
                <a:gd name="T17" fmla="*/ 984 h 2646"/>
                <a:gd name="T18" fmla="*/ 343 w 1765"/>
                <a:gd name="T19" fmla="*/ 1028 h 2646"/>
                <a:gd name="T20" fmla="*/ 393 w 1765"/>
                <a:gd name="T21" fmla="*/ 1073 h 2646"/>
                <a:gd name="T22" fmla="*/ 338 w 1765"/>
                <a:gd name="T23" fmla="*/ 1323 h 2646"/>
                <a:gd name="T24" fmla="*/ 294 w 1765"/>
                <a:gd name="T25" fmla="*/ 1314 h 2646"/>
                <a:gd name="T26" fmla="*/ 269 w 1765"/>
                <a:gd name="T27" fmla="*/ 1288 h 2646"/>
                <a:gd name="T28" fmla="*/ 247 w 1765"/>
                <a:gd name="T29" fmla="*/ 1288 h 2646"/>
                <a:gd name="T30" fmla="*/ 227 w 1765"/>
                <a:gd name="T31" fmla="*/ 1278 h 2646"/>
                <a:gd name="T32" fmla="*/ 223 w 1765"/>
                <a:gd name="T33" fmla="*/ 1258 h 2646"/>
                <a:gd name="T34" fmla="*/ 198 w 1765"/>
                <a:gd name="T35" fmla="*/ 1182 h 2646"/>
                <a:gd name="T36" fmla="*/ 207 w 1765"/>
                <a:gd name="T37" fmla="*/ 1130 h 2646"/>
                <a:gd name="T38" fmla="*/ 153 w 1765"/>
                <a:gd name="T39" fmla="*/ 1083 h 2646"/>
                <a:gd name="T40" fmla="*/ 106 w 1765"/>
                <a:gd name="T41" fmla="*/ 1033 h 2646"/>
                <a:gd name="T42" fmla="*/ 76 w 1765"/>
                <a:gd name="T43" fmla="*/ 987 h 2646"/>
                <a:gd name="T44" fmla="*/ 54 w 1765"/>
                <a:gd name="T45" fmla="*/ 928 h 2646"/>
                <a:gd name="T46" fmla="*/ 51 w 1765"/>
                <a:gd name="T47" fmla="*/ 873 h 2646"/>
                <a:gd name="T48" fmla="*/ 45 w 1765"/>
                <a:gd name="T49" fmla="*/ 841 h 2646"/>
                <a:gd name="T50" fmla="*/ 34 w 1765"/>
                <a:gd name="T51" fmla="*/ 811 h 2646"/>
                <a:gd name="T52" fmla="*/ 17 w 1765"/>
                <a:gd name="T53" fmla="*/ 772 h 2646"/>
                <a:gd name="T54" fmla="*/ 2 w 1765"/>
                <a:gd name="T55" fmla="*/ 720 h 2646"/>
                <a:gd name="T56" fmla="*/ 0 w 1765"/>
                <a:gd name="T57" fmla="*/ 673 h 2646"/>
                <a:gd name="T58" fmla="*/ 5 w 1765"/>
                <a:gd name="T59" fmla="*/ 630 h 2646"/>
                <a:gd name="T60" fmla="*/ 17 w 1765"/>
                <a:gd name="T61" fmla="*/ 571 h 2646"/>
                <a:gd name="T62" fmla="*/ 10 w 1765"/>
                <a:gd name="T63" fmla="*/ 393 h 2646"/>
                <a:gd name="T64" fmla="*/ 124 w 1765"/>
                <a:gd name="T65" fmla="*/ 230 h 2646"/>
                <a:gd name="T66" fmla="*/ 437 w 1765"/>
                <a:gd name="T67" fmla="*/ 170 h 2646"/>
                <a:gd name="T68" fmla="*/ 459 w 1765"/>
                <a:gd name="T69" fmla="*/ 128 h 2646"/>
                <a:gd name="T70" fmla="*/ 474 w 1765"/>
                <a:gd name="T71" fmla="*/ 51 h 2646"/>
                <a:gd name="T72" fmla="*/ 509 w 1765"/>
                <a:gd name="T73" fmla="*/ 0 h 2646"/>
                <a:gd name="T74" fmla="*/ 822 w 1765"/>
                <a:gd name="T75" fmla="*/ 19 h 2646"/>
                <a:gd name="T76" fmla="*/ 877 w 1765"/>
                <a:gd name="T77" fmla="*/ 247 h 2646"/>
                <a:gd name="T78" fmla="*/ 877 w 1765"/>
                <a:gd name="T79" fmla="*/ 247 h 264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765"/>
                <a:gd name="T121" fmla="*/ 0 h 2646"/>
                <a:gd name="T122" fmla="*/ 1765 w 1765"/>
                <a:gd name="T123" fmla="*/ 2646 h 264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765" h="2646">
                  <a:moveTo>
                    <a:pt x="1754" y="494"/>
                  </a:moveTo>
                  <a:lnTo>
                    <a:pt x="1765" y="572"/>
                  </a:lnTo>
                  <a:lnTo>
                    <a:pt x="1744" y="606"/>
                  </a:lnTo>
                  <a:lnTo>
                    <a:pt x="1682" y="682"/>
                  </a:lnTo>
                  <a:lnTo>
                    <a:pt x="766" y="1923"/>
                  </a:lnTo>
                  <a:lnTo>
                    <a:pt x="711" y="1914"/>
                  </a:lnTo>
                  <a:lnTo>
                    <a:pt x="652" y="1889"/>
                  </a:lnTo>
                  <a:lnTo>
                    <a:pt x="593" y="1864"/>
                  </a:lnTo>
                  <a:lnTo>
                    <a:pt x="621" y="1967"/>
                  </a:lnTo>
                  <a:lnTo>
                    <a:pt x="686" y="2056"/>
                  </a:lnTo>
                  <a:lnTo>
                    <a:pt x="785" y="2146"/>
                  </a:lnTo>
                  <a:lnTo>
                    <a:pt x="676" y="2646"/>
                  </a:lnTo>
                  <a:lnTo>
                    <a:pt x="587" y="2627"/>
                  </a:lnTo>
                  <a:lnTo>
                    <a:pt x="538" y="2575"/>
                  </a:lnTo>
                  <a:lnTo>
                    <a:pt x="494" y="2575"/>
                  </a:lnTo>
                  <a:lnTo>
                    <a:pt x="454" y="2556"/>
                  </a:lnTo>
                  <a:lnTo>
                    <a:pt x="445" y="2516"/>
                  </a:lnTo>
                  <a:lnTo>
                    <a:pt x="395" y="2364"/>
                  </a:lnTo>
                  <a:lnTo>
                    <a:pt x="414" y="2260"/>
                  </a:lnTo>
                  <a:lnTo>
                    <a:pt x="306" y="2165"/>
                  </a:lnTo>
                  <a:lnTo>
                    <a:pt x="211" y="2066"/>
                  </a:lnTo>
                  <a:lnTo>
                    <a:pt x="152" y="1973"/>
                  </a:lnTo>
                  <a:lnTo>
                    <a:pt x="108" y="1855"/>
                  </a:lnTo>
                  <a:lnTo>
                    <a:pt x="102" y="1745"/>
                  </a:lnTo>
                  <a:lnTo>
                    <a:pt x="89" y="1682"/>
                  </a:lnTo>
                  <a:lnTo>
                    <a:pt x="68" y="1621"/>
                  </a:lnTo>
                  <a:lnTo>
                    <a:pt x="34" y="1543"/>
                  </a:lnTo>
                  <a:lnTo>
                    <a:pt x="4" y="1439"/>
                  </a:lnTo>
                  <a:lnTo>
                    <a:pt x="0" y="1345"/>
                  </a:lnTo>
                  <a:lnTo>
                    <a:pt x="9" y="1260"/>
                  </a:lnTo>
                  <a:lnTo>
                    <a:pt x="34" y="1142"/>
                  </a:lnTo>
                  <a:lnTo>
                    <a:pt x="19" y="785"/>
                  </a:lnTo>
                  <a:lnTo>
                    <a:pt x="247" y="460"/>
                  </a:lnTo>
                  <a:lnTo>
                    <a:pt x="874" y="340"/>
                  </a:lnTo>
                  <a:lnTo>
                    <a:pt x="918" y="256"/>
                  </a:lnTo>
                  <a:lnTo>
                    <a:pt x="948" y="102"/>
                  </a:lnTo>
                  <a:lnTo>
                    <a:pt x="1017" y="0"/>
                  </a:lnTo>
                  <a:lnTo>
                    <a:pt x="1644" y="38"/>
                  </a:lnTo>
                  <a:lnTo>
                    <a:pt x="1754" y="494"/>
                  </a:lnTo>
                  <a:close/>
                </a:path>
              </a:pathLst>
            </a:custGeom>
            <a:solidFill>
              <a:srgbClr val="FF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499" name="Freeform 17">
              <a:extLst>
                <a:ext uri="{FF2B5EF4-FFF2-40B4-BE49-F238E27FC236}">
                  <a16:creationId xmlns:a16="http://schemas.microsoft.com/office/drawing/2014/main" id="{9C46EFD1-2C0A-4AEF-B84A-956ADF186602}"/>
                </a:ext>
              </a:extLst>
            </p:cNvPr>
            <p:cNvSpPr>
              <a:spLocks/>
            </p:cNvSpPr>
            <p:nvPr/>
          </p:nvSpPr>
          <p:spPr bwMode="auto">
            <a:xfrm>
              <a:off x="4623" y="2123"/>
              <a:ext cx="481" cy="582"/>
            </a:xfrm>
            <a:custGeom>
              <a:avLst/>
              <a:gdLst>
                <a:gd name="T0" fmla="*/ 8 w 964"/>
                <a:gd name="T1" fmla="*/ 180 h 1165"/>
                <a:gd name="T2" fmla="*/ 31 w 964"/>
                <a:gd name="T3" fmla="*/ 180 h 1165"/>
                <a:gd name="T4" fmla="*/ 60 w 964"/>
                <a:gd name="T5" fmla="*/ 155 h 1165"/>
                <a:gd name="T6" fmla="*/ 119 w 964"/>
                <a:gd name="T7" fmla="*/ 140 h 1165"/>
                <a:gd name="T8" fmla="*/ 127 w 964"/>
                <a:gd name="T9" fmla="*/ 61 h 1165"/>
                <a:gd name="T10" fmla="*/ 150 w 964"/>
                <a:gd name="T11" fmla="*/ 24 h 1165"/>
                <a:gd name="T12" fmla="*/ 175 w 964"/>
                <a:gd name="T13" fmla="*/ 3 h 1165"/>
                <a:gd name="T14" fmla="*/ 203 w 964"/>
                <a:gd name="T15" fmla="*/ 0 h 1165"/>
                <a:gd name="T16" fmla="*/ 240 w 964"/>
                <a:gd name="T17" fmla="*/ 7 h 1165"/>
                <a:gd name="T18" fmla="*/ 261 w 964"/>
                <a:gd name="T19" fmla="*/ 21 h 1165"/>
                <a:gd name="T20" fmla="*/ 272 w 964"/>
                <a:gd name="T21" fmla="*/ 38 h 1165"/>
                <a:gd name="T22" fmla="*/ 272 w 964"/>
                <a:gd name="T23" fmla="*/ 57 h 1165"/>
                <a:gd name="T24" fmla="*/ 270 w 964"/>
                <a:gd name="T25" fmla="*/ 103 h 1165"/>
                <a:gd name="T26" fmla="*/ 274 w 964"/>
                <a:gd name="T27" fmla="*/ 128 h 1165"/>
                <a:gd name="T28" fmla="*/ 287 w 964"/>
                <a:gd name="T29" fmla="*/ 151 h 1165"/>
                <a:gd name="T30" fmla="*/ 314 w 964"/>
                <a:gd name="T31" fmla="*/ 176 h 1165"/>
                <a:gd name="T32" fmla="*/ 329 w 964"/>
                <a:gd name="T33" fmla="*/ 193 h 1165"/>
                <a:gd name="T34" fmla="*/ 337 w 964"/>
                <a:gd name="T35" fmla="*/ 241 h 1165"/>
                <a:gd name="T36" fmla="*/ 345 w 964"/>
                <a:gd name="T37" fmla="*/ 274 h 1165"/>
                <a:gd name="T38" fmla="*/ 400 w 964"/>
                <a:gd name="T39" fmla="*/ 371 h 1165"/>
                <a:gd name="T40" fmla="*/ 447 w 964"/>
                <a:gd name="T41" fmla="*/ 456 h 1165"/>
                <a:gd name="T42" fmla="*/ 468 w 964"/>
                <a:gd name="T43" fmla="*/ 504 h 1165"/>
                <a:gd name="T44" fmla="*/ 479 w 964"/>
                <a:gd name="T45" fmla="*/ 548 h 1165"/>
                <a:gd name="T46" fmla="*/ 481 w 964"/>
                <a:gd name="T47" fmla="*/ 582 h 1165"/>
                <a:gd name="T48" fmla="*/ 240 w 964"/>
                <a:gd name="T49" fmla="*/ 571 h 1165"/>
                <a:gd name="T50" fmla="*/ 244 w 964"/>
                <a:gd name="T51" fmla="*/ 477 h 1165"/>
                <a:gd name="T52" fmla="*/ 242 w 964"/>
                <a:gd name="T53" fmla="*/ 412 h 1165"/>
                <a:gd name="T54" fmla="*/ 237 w 964"/>
                <a:gd name="T55" fmla="*/ 379 h 1165"/>
                <a:gd name="T56" fmla="*/ 226 w 964"/>
                <a:gd name="T57" fmla="*/ 346 h 1165"/>
                <a:gd name="T58" fmla="*/ 203 w 964"/>
                <a:gd name="T59" fmla="*/ 306 h 1165"/>
                <a:gd name="T60" fmla="*/ 171 w 964"/>
                <a:gd name="T61" fmla="*/ 284 h 1165"/>
                <a:gd name="T62" fmla="*/ 141 w 964"/>
                <a:gd name="T63" fmla="*/ 274 h 1165"/>
                <a:gd name="T64" fmla="*/ 105 w 964"/>
                <a:gd name="T65" fmla="*/ 268 h 1165"/>
                <a:gd name="T66" fmla="*/ 66 w 964"/>
                <a:gd name="T67" fmla="*/ 254 h 1165"/>
                <a:gd name="T68" fmla="*/ 41 w 964"/>
                <a:gd name="T69" fmla="*/ 241 h 1165"/>
                <a:gd name="T70" fmla="*/ 18 w 964"/>
                <a:gd name="T71" fmla="*/ 218 h 1165"/>
                <a:gd name="T72" fmla="*/ 0 w 964"/>
                <a:gd name="T73" fmla="*/ 203 h 1165"/>
                <a:gd name="T74" fmla="*/ 8 w 964"/>
                <a:gd name="T75" fmla="*/ 180 h 1165"/>
                <a:gd name="T76" fmla="*/ 8 w 964"/>
                <a:gd name="T77" fmla="*/ 180 h 1165"/>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64"/>
                <a:gd name="T118" fmla="*/ 0 h 1165"/>
                <a:gd name="T119" fmla="*/ 964 w 964"/>
                <a:gd name="T120" fmla="*/ 1165 h 1165"/>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64" h="1165">
                  <a:moveTo>
                    <a:pt x="16" y="361"/>
                  </a:moveTo>
                  <a:lnTo>
                    <a:pt x="63" y="361"/>
                  </a:lnTo>
                  <a:lnTo>
                    <a:pt x="120" y="311"/>
                  </a:lnTo>
                  <a:lnTo>
                    <a:pt x="238" y="281"/>
                  </a:lnTo>
                  <a:lnTo>
                    <a:pt x="255" y="123"/>
                  </a:lnTo>
                  <a:lnTo>
                    <a:pt x="301" y="49"/>
                  </a:lnTo>
                  <a:lnTo>
                    <a:pt x="350" y="7"/>
                  </a:lnTo>
                  <a:lnTo>
                    <a:pt x="407" y="0"/>
                  </a:lnTo>
                  <a:lnTo>
                    <a:pt x="481" y="15"/>
                  </a:lnTo>
                  <a:lnTo>
                    <a:pt x="523" y="43"/>
                  </a:lnTo>
                  <a:lnTo>
                    <a:pt x="546" y="77"/>
                  </a:lnTo>
                  <a:lnTo>
                    <a:pt x="546" y="115"/>
                  </a:lnTo>
                  <a:lnTo>
                    <a:pt x="542" y="207"/>
                  </a:lnTo>
                  <a:lnTo>
                    <a:pt x="550" y="256"/>
                  </a:lnTo>
                  <a:lnTo>
                    <a:pt x="576" y="302"/>
                  </a:lnTo>
                  <a:lnTo>
                    <a:pt x="630" y="353"/>
                  </a:lnTo>
                  <a:lnTo>
                    <a:pt x="660" y="387"/>
                  </a:lnTo>
                  <a:lnTo>
                    <a:pt x="675" y="482"/>
                  </a:lnTo>
                  <a:lnTo>
                    <a:pt x="692" y="549"/>
                  </a:lnTo>
                  <a:lnTo>
                    <a:pt x="802" y="743"/>
                  </a:lnTo>
                  <a:lnTo>
                    <a:pt x="896" y="912"/>
                  </a:lnTo>
                  <a:lnTo>
                    <a:pt x="937" y="1009"/>
                  </a:lnTo>
                  <a:lnTo>
                    <a:pt x="960" y="1096"/>
                  </a:lnTo>
                  <a:lnTo>
                    <a:pt x="964" y="1165"/>
                  </a:lnTo>
                  <a:lnTo>
                    <a:pt x="481" y="1142"/>
                  </a:lnTo>
                  <a:lnTo>
                    <a:pt x="489" y="954"/>
                  </a:lnTo>
                  <a:lnTo>
                    <a:pt x="485" y="824"/>
                  </a:lnTo>
                  <a:lnTo>
                    <a:pt x="474" y="758"/>
                  </a:lnTo>
                  <a:lnTo>
                    <a:pt x="453" y="693"/>
                  </a:lnTo>
                  <a:lnTo>
                    <a:pt x="407" y="613"/>
                  </a:lnTo>
                  <a:lnTo>
                    <a:pt x="343" y="568"/>
                  </a:lnTo>
                  <a:lnTo>
                    <a:pt x="282" y="549"/>
                  </a:lnTo>
                  <a:lnTo>
                    <a:pt x="211" y="536"/>
                  </a:lnTo>
                  <a:lnTo>
                    <a:pt x="132" y="509"/>
                  </a:lnTo>
                  <a:lnTo>
                    <a:pt x="82" y="482"/>
                  </a:lnTo>
                  <a:lnTo>
                    <a:pt x="37" y="437"/>
                  </a:lnTo>
                  <a:lnTo>
                    <a:pt x="0" y="406"/>
                  </a:lnTo>
                  <a:lnTo>
                    <a:pt x="16" y="361"/>
                  </a:lnTo>
                  <a:close/>
                </a:path>
              </a:pathLst>
            </a:custGeom>
            <a:solidFill>
              <a:srgbClr val="FF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00" name="Freeform 18">
              <a:extLst>
                <a:ext uri="{FF2B5EF4-FFF2-40B4-BE49-F238E27FC236}">
                  <a16:creationId xmlns:a16="http://schemas.microsoft.com/office/drawing/2014/main" id="{E5A39976-F059-4F03-8D17-A4FA1DEC5255}"/>
                </a:ext>
              </a:extLst>
            </p:cNvPr>
            <p:cNvSpPr>
              <a:spLocks/>
            </p:cNvSpPr>
            <p:nvPr/>
          </p:nvSpPr>
          <p:spPr bwMode="auto">
            <a:xfrm>
              <a:off x="4285" y="2391"/>
              <a:ext cx="334" cy="790"/>
            </a:xfrm>
            <a:custGeom>
              <a:avLst/>
              <a:gdLst>
                <a:gd name="T0" fmla="*/ 254 w 667"/>
                <a:gd name="T1" fmla="*/ 0 h 1579"/>
                <a:gd name="T2" fmla="*/ 269 w 667"/>
                <a:gd name="T3" fmla="*/ 58 h 1579"/>
                <a:gd name="T4" fmla="*/ 277 w 667"/>
                <a:gd name="T5" fmla="*/ 119 h 1579"/>
                <a:gd name="T6" fmla="*/ 277 w 667"/>
                <a:gd name="T7" fmla="*/ 150 h 1579"/>
                <a:gd name="T8" fmla="*/ 271 w 667"/>
                <a:gd name="T9" fmla="*/ 184 h 1579"/>
                <a:gd name="T10" fmla="*/ 256 w 667"/>
                <a:gd name="T11" fmla="*/ 222 h 1579"/>
                <a:gd name="T12" fmla="*/ 236 w 667"/>
                <a:gd name="T13" fmla="*/ 263 h 1579"/>
                <a:gd name="T14" fmla="*/ 230 w 667"/>
                <a:gd name="T15" fmla="*/ 286 h 1579"/>
                <a:gd name="T16" fmla="*/ 230 w 667"/>
                <a:gd name="T17" fmla="*/ 301 h 1579"/>
                <a:gd name="T18" fmla="*/ 234 w 667"/>
                <a:gd name="T19" fmla="*/ 330 h 1579"/>
                <a:gd name="T20" fmla="*/ 246 w 667"/>
                <a:gd name="T21" fmla="*/ 364 h 1579"/>
                <a:gd name="T22" fmla="*/ 271 w 667"/>
                <a:gd name="T23" fmla="*/ 413 h 1579"/>
                <a:gd name="T24" fmla="*/ 294 w 667"/>
                <a:gd name="T25" fmla="*/ 462 h 1579"/>
                <a:gd name="T26" fmla="*/ 315 w 667"/>
                <a:gd name="T27" fmla="*/ 518 h 1579"/>
                <a:gd name="T28" fmla="*/ 334 w 667"/>
                <a:gd name="T29" fmla="*/ 579 h 1579"/>
                <a:gd name="T30" fmla="*/ 36 w 667"/>
                <a:gd name="T31" fmla="*/ 790 h 1579"/>
                <a:gd name="T32" fmla="*/ 32 w 667"/>
                <a:gd name="T33" fmla="*/ 754 h 1579"/>
                <a:gd name="T34" fmla="*/ 34 w 667"/>
                <a:gd name="T35" fmla="*/ 713 h 1579"/>
                <a:gd name="T36" fmla="*/ 41 w 667"/>
                <a:gd name="T37" fmla="*/ 662 h 1579"/>
                <a:gd name="T38" fmla="*/ 50 w 667"/>
                <a:gd name="T39" fmla="*/ 605 h 1579"/>
                <a:gd name="T40" fmla="*/ 47 w 667"/>
                <a:gd name="T41" fmla="*/ 573 h 1579"/>
                <a:gd name="T42" fmla="*/ 31 w 667"/>
                <a:gd name="T43" fmla="*/ 495 h 1579"/>
                <a:gd name="T44" fmla="*/ 19 w 667"/>
                <a:gd name="T45" fmla="*/ 443 h 1579"/>
                <a:gd name="T46" fmla="*/ 15 w 667"/>
                <a:gd name="T47" fmla="*/ 380 h 1579"/>
                <a:gd name="T48" fmla="*/ 15 w 667"/>
                <a:gd name="T49" fmla="*/ 328 h 1579"/>
                <a:gd name="T50" fmla="*/ 4 w 667"/>
                <a:gd name="T51" fmla="*/ 277 h 1579"/>
                <a:gd name="T52" fmla="*/ 0 w 667"/>
                <a:gd name="T53" fmla="*/ 236 h 1579"/>
                <a:gd name="T54" fmla="*/ 8 w 667"/>
                <a:gd name="T55" fmla="*/ 196 h 1579"/>
                <a:gd name="T56" fmla="*/ 17 w 667"/>
                <a:gd name="T57" fmla="*/ 154 h 1579"/>
                <a:gd name="T58" fmla="*/ 90 w 667"/>
                <a:gd name="T59" fmla="*/ 139 h 1579"/>
                <a:gd name="T60" fmla="*/ 167 w 667"/>
                <a:gd name="T61" fmla="*/ 100 h 1579"/>
                <a:gd name="T62" fmla="*/ 224 w 667"/>
                <a:gd name="T63" fmla="*/ 47 h 1579"/>
                <a:gd name="T64" fmla="*/ 254 w 667"/>
                <a:gd name="T65" fmla="*/ 0 h 1579"/>
                <a:gd name="T66" fmla="*/ 254 w 667"/>
                <a:gd name="T67" fmla="*/ 0 h 157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67"/>
                <a:gd name="T103" fmla="*/ 0 h 1579"/>
                <a:gd name="T104" fmla="*/ 667 w 667"/>
                <a:gd name="T105" fmla="*/ 1579 h 157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67" h="1579">
                  <a:moveTo>
                    <a:pt x="507" y="0"/>
                  </a:moveTo>
                  <a:lnTo>
                    <a:pt x="538" y="116"/>
                  </a:lnTo>
                  <a:lnTo>
                    <a:pt x="553" y="237"/>
                  </a:lnTo>
                  <a:lnTo>
                    <a:pt x="553" y="300"/>
                  </a:lnTo>
                  <a:lnTo>
                    <a:pt x="541" y="368"/>
                  </a:lnTo>
                  <a:lnTo>
                    <a:pt x="511" y="444"/>
                  </a:lnTo>
                  <a:lnTo>
                    <a:pt x="471" y="526"/>
                  </a:lnTo>
                  <a:lnTo>
                    <a:pt x="460" y="572"/>
                  </a:lnTo>
                  <a:lnTo>
                    <a:pt x="460" y="602"/>
                  </a:lnTo>
                  <a:lnTo>
                    <a:pt x="467" y="659"/>
                  </a:lnTo>
                  <a:lnTo>
                    <a:pt x="492" y="728"/>
                  </a:lnTo>
                  <a:lnTo>
                    <a:pt x="541" y="825"/>
                  </a:lnTo>
                  <a:lnTo>
                    <a:pt x="587" y="923"/>
                  </a:lnTo>
                  <a:lnTo>
                    <a:pt x="629" y="1036"/>
                  </a:lnTo>
                  <a:lnTo>
                    <a:pt x="667" y="1157"/>
                  </a:lnTo>
                  <a:lnTo>
                    <a:pt x="72" y="1579"/>
                  </a:lnTo>
                  <a:lnTo>
                    <a:pt x="64" y="1507"/>
                  </a:lnTo>
                  <a:lnTo>
                    <a:pt x="68" y="1425"/>
                  </a:lnTo>
                  <a:lnTo>
                    <a:pt x="81" y="1323"/>
                  </a:lnTo>
                  <a:lnTo>
                    <a:pt x="100" y="1210"/>
                  </a:lnTo>
                  <a:lnTo>
                    <a:pt x="93" y="1146"/>
                  </a:lnTo>
                  <a:lnTo>
                    <a:pt x="61" y="990"/>
                  </a:lnTo>
                  <a:lnTo>
                    <a:pt x="38" y="885"/>
                  </a:lnTo>
                  <a:lnTo>
                    <a:pt x="30" y="760"/>
                  </a:lnTo>
                  <a:lnTo>
                    <a:pt x="30" y="655"/>
                  </a:lnTo>
                  <a:lnTo>
                    <a:pt x="7" y="553"/>
                  </a:lnTo>
                  <a:lnTo>
                    <a:pt x="0" y="471"/>
                  </a:lnTo>
                  <a:lnTo>
                    <a:pt x="15" y="391"/>
                  </a:lnTo>
                  <a:lnTo>
                    <a:pt x="34" y="307"/>
                  </a:lnTo>
                  <a:lnTo>
                    <a:pt x="180" y="277"/>
                  </a:lnTo>
                  <a:lnTo>
                    <a:pt x="334" y="199"/>
                  </a:lnTo>
                  <a:lnTo>
                    <a:pt x="448" y="93"/>
                  </a:lnTo>
                  <a:lnTo>
                    <a:pt x="507" y="0"/>
                  </a:lnTo>
                  <a:close/>
                </a:path>
              </a:pathLst>
            </a:custGeom>
            <a:solidFill>
              <a:srgbClr val="FF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01" name="Freeform 19">
              <a:extLst>
                <a:ext uri="{FF2B5EF4-FFF2-40B4-BE49-F238E27FC236}">
                  <a16:creationId xmlns:a16="http://schemas.microsoft.com/office/drawing/2014/main" id="{42F3ED4C-B6DD-43FD-B9FA-632A8A6B9828}"/>
                </a:ext>
              </a:extLst>
            </p:cNvPr>
            <p:cNvSpPr>
              <a:spLocks/>
            </p:cNvSpPr>
            <p:nvPr/>
          </p:nvSpPr>
          <p:spPr bwMode="auto">
            <a:xfrm>
              <a:off x="4304" y="2967"/>
              <a:ext cx="495" cy="476"/>
            </a:xfrm>
            <a:custGeom>
              <a:avLst/>
              <a:gdLst>
                <a:gd name="T0" fmla="*/ 495 w 990"/>
                <a:gd name="T1" fmla="*/ 14 h 953"/>
                <a:gd name="T2" fmla="*/ 475 w 990"/>
                <a:gd name="T3" fmla="*/ 5 h 953"/>
                <a:gd name="T4" fmla="*/ 453 w 990"/>
                <a:gd name="T5" fmla="*/ 1 h 953"/>
                <a:gd name="T6" fmla="*/ 436 w 990"/>
                <a:gd name="T7" fmla="*/ 0 h 953"/>
                <a:gd name="T8" fmla="*/ 409 w 990"/>
                <a:gd name="T9" fmla="*/ 1 h 953"/>
                <a:gd name="T10" fmla="*/ 382 w 990"/>
                <a:gd name="T11" fmla="*/ 3 h 953"/>
                <a:gd name="T12" fmla="*/ 337 w 990"/>
                <a:gd name="T13" fmla="*/ 3 h 953"/>
                <a:gd name="T14" fmla="*/ 297 w 990"/>
                <a:gd name="T15" fmla="*/ 3 h 953"/>
                <a:gd name="T16" fmla="*/ 259 w 990"/>
                <a:gd name="T17" fmla="*/ 6 h 953"/>
                <a:gd name="T18" fmla="*/ 210 w 990"/>
                <a:gd name="T19" fmla="*/ 16 h 953"/>
                <a:gd name="T20" fmla="*/ 176 w 990"/>
                <a:gd name="T21" fmla="*/ 30 h 953"/>
                <a:gd name="T22" fmla="*/ 142 w 990"/>
                <a:gd name="T23" fmla="*/ 50 h 953"/>
                <a:gd name="T24" fmla="*/ 91 w 990"/>
                <a:gd name="T25" fmla="*/ 89 h 953"/>
                <a:gd name="T26" fmla="*/ 64 w 990"/>
                <a:gd name="T27" fmla="*/ 124 h 953"/>
                <a:gd name="T28" fmla="*/ 40 w 990"/>
                <a:gd name="T29" fmla="*/ 156 h 953"/>
                <a:gd name="T30" fmla="*/ 17 w 990"/>
                <a:gd name="T31" fmla="*/ 204 h 953"/>
                <a:gd name="T32" fmla="*/ 7 w 990"/>
                <a:gd name="T33" fmla="*/ 235 h 953"/>
                <a:gd name="T34" fmla="*/ 0 w 990"/>
                <a:gd name="T35" fmla="*/ 277 h 953"/>
                <a:gd name="T36" fmla="*/ 0 w 990"/>
                <a:gd name="T37" fmla="*/ 316 h 953"/>
                <a:gd name="T38" fmla="*/ 5 w 990"/>
                <a:gd name="T39" fmla="*/ 351 h 953"/>
                <a:gd name="T40" fmla="*/ 15 w 990"/>
                <a:gd name="T41" fmla="*/ 384 h 953"/>
                <a:gd name="T42" fmla="*/ 31 w 990"/>
                <a:gd name="T43" fmla="*/ 416 h 953"/>
                <a:gd name="T44" fmla="*/ 49 w 990"/>
                <a:gd name="T45" fmla="*/ 445 h 953"/>
                <a:gd name="T46" fmla="*/ 59 w 990"/>
                <a:gd name="T47" fmla="*/ 476 h 953"/>
                <a:gd name="T48" fmla="*/ 80 w 990"/>
                <a:gd name="T49" fmla="*/ 414 h 953"/>
                <a:gd name="T50" fmla="*/ 97 w 990"/>
                <a:gd name="T51" fmla="*/ 375 h 953"/>
                <a:gd name="T52" fmla="*/ 96 w 990"/>
                <a:gd name="T53" fmla="*/ 324 h 953"/>
                <a:gd name="T54" fmla="*/ 100 w 990"/>
                <a:gd name="T55" fmla="*/ 286 h 953"/>
                <a:gd name="T56" fmla="*/ 108 w 990"/>
                <a:gd name="T57" fmla="*/ 247 h 953"/>
                <a:gd name="T58" fmla="*/ 129 w 990"/>
                <a:gd name="T59" fmla="*/ 208 h 953"/>
                <a:gd name="T60" fmla="*/ 153 w 990"/>
                <a:gd name="T61" fmla="*/ 177 h 953"/>
                <a:gd name="T62" fmla="*/ 197 w 990"/>
                <a:gd name="T63" fmla="*/ 150 h 953"/>
                <a:gd name="T64" fmla="*/ 246 w 990"/>
                <a:gd name="T65" fmla="*/ 135 h 953"/>
                <a:gd name="T66" fmla="*/ 291 w 990"/>
                <a:gd name="T67" fmla="*/ 130 h 953"/>
                <a:gd name="T68" fmla="*/ 343 w 990"/>
                <a:gd name="T69" fmla="*/ 110 h 953"/>
                <a:gd name="T70" fmla="*/ 385 w 990"/>
                <a:gd name="T71" fmla="*/ 100 h 953"/>
                <a:gd name="T72" fmla="*/ 431 w 990"/>
                <a:gd name="T73" fmla="*/ 97 h 953"/>
                <a:gd name="T74" fmla="*/ 486 w 990"/>
                <a:gd name="T75" fmla="*/ 95 h 953"/>
                <a:gd name="T76" fmla="*/ 485 w 990"/>
                <a:gd name="T77" fmla="*/ 58 h 953"/>
                <a:gd name="T78" fmla="*/ 490 w 990"/>
                <a:gd name="T79" fmla="*/ 33 h 953"/>
                <a:gd name="T80" fmla="*/ 495 w 990"/>
                <a:gd name="T81" fmla="*/ 14 h 953"/>
                <a:gd name="T82" fmla="*/ 495 w 990"/>
                <a:gd name="T83" fmla="*/ 14 h 95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90"/>
                <a:gd name="T127" fmla="*/ 0 h 953"/>
                <a:gd name="T128" fmla="*/ 990 w 990"/>
                <a:gd name="T129" fmla="*/ 953 h 95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90" h="953">
                  <a:moveTo>
                    <a:pt x="990" y="29"/>
                  </a:moveTo>
                  <a:lnTo>
                    <a:pt x="950" y="10"/>
                  </a:lnTo>
                  <a:lnTo>
                    <a:pt x="906" y="2"/>
                  </a:lnTo>
                  <a:lnTo>
                    <a:pt x="872" y="0"/>
                  </a:lnTo>
                  <a:lnTo>
                    <a:pt x="817" y="2"/>
                  </a:lnTo>
                  <a:lnTo>
                    <a:pt x="764" y="6"/>
                  </a:lnTo>
                  <a:lnTo>
                    <a:pt x="673" y="6"/>
                  </a:lnTo>
                  <a:lnTo>
                    <a:pt x="593" y="6"/>
                  </a:lnTo>
                  <a:lnTo>
                    <a:pt x="517" y="12"/>
                  </a:lnTo>
                  <a:lnTo>
                    <a:pt x="420" y="33"/>
                  </a:lnTo>
                  <a:lnTo>
                    <a:pt x="351" y="61"/>
                  </a:lnTo>
                  <a:lnTo>
                    <a:pt x="283" y="101"/>
                  </a:lnTo>
                  <a:lnTo>
                    <a:pt x="182" y="179"/>
                  </a:lnTo>
                  <a:lnTo>
                    <a:pt x="127" y="249"/>
                  </a:lnTo>
                  <a:lnTo>
                    <a:pt x="80" y="312"/>
                  </a:lnTo>
                  <a:lnTo>
                    <a:pt x="34" y="409"/>
                  </a:lnTo>
                  <a:lnTo>
                    <a:pt x="13" y="470"/>
                  </a:lnTo>
                  <a:lnTo>
                    <a:pt x="0" y="554"/>
                  </a:lnTo>
                  <a:lnTo>
                    <a:pt x="0" y="633"/>
                  </a:lnTo>
                  <a:lnTo>
                    <a:pt x="9" y="702"/>
                  </a:lnTo>
                  <a:lnTo>
                    <a:pt x="30" y="768"/>
                  </a:lnTo>
                  <a:lnTo>
                    <a:pt x="62" y="833"/>
                  </a:lnTo>
                  <a:lnTo>
                    <a:pt x="97" y="890"/>
                  </a:lnTo>
                  <a:lnTo>
                    <a:pt x="118" y="953"/>
                  </a:lnTo>
                  <a:lnTo>
                    <a:pt x="159" y="829"/>
                  </a:lnTo>
                  <a:lnTo>
                    <a:pt x="194" y="751"/>
                  </a:lnTo>
                  <a:lnTo>
                    <a:pt x="192" y="649"/>
                  </a:lnTo>
                  <a:lnTo>
                    <a:pt x="199" y="573"/>
                  </a:lnTo>
                  <a:lnTo>
                    <a:pt x="216" y="495"/>
                  </a:lnTo>
                  <a:lnTo>
                    <a:pt x="258" y="417"/>
                  </a:lnTo>
                  <a:lnTo>
                    <a:pt x="306" y="354"/>
                  </a:lnTo>
                  <a:lnTo>
                    <a:pt x="393" y="301"/>
                  </a:lnTo>
                  <a:lnTo>
                    <a:pt x="492" y="270"/>
                  </a:lnTo>
                  <a:lnTo>
                    <a:pt x="581" y="261"/>
                  </a:lnTo>
                  <a:lnTo>
                    <a:pt x="686" y="221"/>
                  </a:lnTo>
                  <a:lnTo>
                    <a:pt x="769" y="200"/>
                  </a:lnTo>
                  <a:lnTo>
                    <a:pt x="861" y="194"/>
                  </a:lnTo>
                  <a:lnTo>
                    <a:pt x="971" y="191"/>
                  </a:lnTo>
                  <a:lnTo>
                    <a:pt x="969" y="116"/>
                  </a:lnTo>
                  <a:lnTo>
                    <a:pt x="979" y="67"/>
                  </a:lnTo>
                  <a:lnTo>
                    <a:pt x="990" y="29"/>
                  </a:ln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02" name="Freeform 20">
              <a:extLst>
                <a:ext uri="{FF2B5EF4-FFF2-40B4-BE49-F238E27FC236}">
                  <a16:creationId xmlns:a16="http://schemas.microsoft.com/office/drawing/2014/main" id="{CC4B0075-AFFD-4053-BAE5-349CB2994E96}"/>
                </a:ext>
              </a:extLst>
            </p:cNvPr>
            <p:cNvSpPr>
              <a:spLocks/>
            </p:cNvSpPr>
            <p:nvPr/>
          </p:nvSpPr>
          <p:spPr bwMode="auto">
            <a:xfrm>
              <a:off x="4361" y="3364"/>
              <a:ext cx="28" cy="52"/>
            </a:xfrm>
            <a:custGeom>
              <a:avLst/>
              <a:gdLst>
                <a:gd name="T0" fmla="*/ 28 w 55"/>
                <a:gd name="T1" fmla="*/ 0 h 105"/>
                <a:gd name="T2" fmla="*/ 9 w 55"/>
                <a:gd name="T3" fmla="*/ 5 h 105"/>
                <a:gd name="T4" fmla="*/ 3 w 55"/>
                <a:gd name="T5" fmla="*/ 18 h 105"/>
                <a:gd name="T6" fmla="*/ 0 w 55"/>
                <a:gd name="T7" fmla="*/ 30 h 105"/>
                <a:gd name="T8" fmla="*/ 10 w 55"/>
                <a:gd name="T9" fmla="*/ 52 h 105"/>
                <a:gd name="T10" fmla="*/ 24 w 55"/>
                <a:gd name="T11" fmla="*/ 14 h 105"/>
                <a:gd name="T12" fmla="*/ 28 w 55"/>
                <a:gd name="T13" fmla="*/ 0 h 105"/>
                <a:gd name="T14" fmla="*/ 28 w 55"/>
                <a:gd name="T15" fmla="*/ 0 h 105"/>
                <a:gd name="T16" fmla="*/ 0 60000 65536"/>
                <a:gd name="T17" fmla="*/ 0 60000 65536"/>
                <a:gd name="T18" fmla="*/ 0 60000 65536"/>
                <a:gd name="T19" fmla="*/ 0 60000 65536"/>
                <a:gd name="T20" fmla="*/ 0 60000 65536"/>
                <a:gd name="T21" fmla="*/ 0 60000 65536"/>
                <a:gd name="T22" fmla="*/ 0 60000 65536"/>
                <a:gd name="T23" fmla="*/ 0 60000 65536"/>
                <a:gd name="T24" fmla="*/ 0 w 55"/>
                <a:gd name="T25" fmla="*/ 0 h 105"/>
                <a:gd name="T26" fmla="*/ 55 w 55"/>
                <a:gd name="T27" fmla="*/ 105 h 10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 h="105">
                  <a:moveTo>
                    <a:pt x="55" y="0"/>
                  </a:moveTo>
                  <a:lnTo>
                    <a:pt x="17" y="11"/>
                  </a:lnTo>
                  <a:lnTo>
                    <a:pt x="5" y="36"/>
                  </a:lnTo>
                  <a:lnTo>
                    <a:pt x="0" y="61"/>
                  </a:lnTo>
                  <a:lnTo>
                    <a:pt x="19" y="105"/>
                  </a:lnTo>
                  <a:lnTo>
                    <a:pt x="47" y="29"/>
                  </a:lnTo>
                  <a:lnTo>
                    <a:pt x="55" y="0"/>
                  </a:lnTo>
                  <a:close/>
                </a:path>
              </a:pathLst>
            </a:custGeom>
            <a:solidFill>
              <a:srgbClr val="FF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03" name="Freeform 21">
              <a:extLst>
                <a:ext uri="{FF2B5EF4-FFF2-40B4-BE49-F238E27FC236}">
                  <a16:creationId xmlns:a16="http://schemas.microsoft.com/office/drawing/2014/main" id="{7721EC81-B0A8-48EA-AE05-B8C5B527C770}"/>
                </a:ext>
              </a:extLst>
            </p:cNvPr>
            <p:cNvSpPr>
              <a:spLocks/>
            </p:cNvSpPr>
            <p:nvPr/>
          </p:nvSpPr>
          <p:spPr bwMode="auto">
            <a:xfrm>
              <a:off x="4304" y="3220"/>
              <a:ext cx="69" cy="154"/>
            </a:xfrm>
            <a:custGeom>
              <a:avLst/>
              <a:gdLst>
                <a:gd name="T0" fmla="*/ 3 w 137"/>
                <a:gd name="T1" fmla="*/ 5 h 310"/>
                <a:gd name="T2" fmla="*/ 14 w 137"/>
                <a:gd name="T3" fmla="*/ 0 h 310"/>
                <a:gd name="T4" fmla="*/ 25 w 137"/>
                <a:gd name="T5" fmla="*/ 3 h 310"/>
                <a:gd name="T6" fmla="*/ 27 w 137"/>
                <a:gd name="T7" fmla="*/ 10 h 310"/>
                <a:gd name="T8" fmla="*/ 24 w 137"/>
                <a:gd name="T9" fmla="*/ 49 h 310"/>
                <a:gd name="T10" fmla="*/ 23 w 137"/>
                <a:gd name="T11" fmla="*/ 69 h 310"/>
                <a:gd name="T12" fmla="*/ 29 w 137"/>
                <a:gd name="T13" fmla="*/ 82 h 310"/>
                <a:gd name="T14" fmla="*/ 36 w 137"/>
                <a:gd name="T15" fmla="*/ 91 h 310"/>
                <a:gd name="T16" fmla="*/ 54 w 137"/>
                <a:gd name="T17" fmla="*/ 93 h 310"/>
                <a:gd name="T18" fmla="*/ 66 w 137"/>
                <a:gd name="T19" fmla="*/ 100 h 310"/>
                <a:gd name="T20" fmla="*/ 69 w 137"/>
                <a:gd name="T21" fmla="*/ 110 h 310"/>
                <a:gd name="T22" fmla="*/ 60 w 137"/>
                <a:gd name="T23" fmla="*/ 128 h 310"/>
                <a:gd name="T24" fmla="*/ 44 w 137"/>
                <a:gd name="T25" fmla="*/ 142 h 310"/>
                <a:gd name="T26" fmla="*/ 27 w 137"/>
                <a:gd name="T27" fmla="*/ 154 h 310"/>
                <a:gd name="T28" fmla="*/ 11 w 137"/>
                <a:gd name="T29" fmla="*/ 122 h 310"/>
                <a:gd name="T30" fmla="*/ 0 w 137"/>
                <a:gd name="T31" fmla="*/ 77 h 310"/>
                <a:gd name="T32" fmla="*/ 0 w 137"/>
                <a:gd name="T33" fmla="*/ 41 h 310"/>
                <a:gd name="T34" fmla="*/ 1 w 137"/>
                <a:gd name="T35" fmla="*/ 17 h 310"/>
                <a:gd name="T36" fmla="*/ 3 w 137"/>
                <a:gd name="T37" fmla="*/ 5 h 310"/>
                <a:gd name="T38" fmla="*/ 3 w 137"/>
                <a:gd name="T39" fmla="*/ 5 h 31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37"/>
                <a:gd name="T61" fmla="*/ 0 h 310"/>
                <a:gd name="T62" fmla="*/ 137 w 137"/>
                <a:gd name="T63" fmla="*/ 310 h 31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37" h="310">
                  <a:moveTo>
                    <a:pt x="5" y="10"/>
                  </a:moveTo>
                  <a:lnTo>
                    <a:pt x="28" y="0"/>
                  </a:lnTo>
                  <a:lnTo>
                    <a:pt x="49" y="6"/>
                  </a:lnTo>
                  <a:lnTo>
                    <a:pt x="53" y="21"/>
                  </a:lnTo>
                  <a:lnTo>
                    <a:pt x="47" y="99"/>
                  </a:lnTo>
                  <a:lnTo>
                    <a:pt x="45" y="139"/>
                  </a:lnTo>
                  <a:lnTo>
                    <a:pt x="57" y="165"/>
                  </a:lnTo>
                  <a:lnTo>
                    <a:pt x="72" y="184"/>
                  </a:lnTo>
                  <a:lnTo>
                    <a:pt x="108" y="188"/>
                  </a:lnTo>
                  <a:lnTo>
                    <a:pt x="131" y="202"/>
                  </a:lnTo>
                  <a:lnTo>
                    <a:pt x="137" y="222"/>
                  </a:lnTo>
                  <a:lnTo>
                    <a:pt x="119" y="257"/>
                  </a:lnTo>
                  <a:lnTo>
                    <a:pt x="87" y="285"/>
                  </a:lnTo>
                  <a:lnTo>
                    <a:pt x="53" y="310"/>
                  </a:lnTo>
                  <a:lnTo>
                    <a:pt x="21" y="245"/>
                  </a:lnTo>
                  <a:lnTo>
                    <a:pt x="0" y="156"/>
                  </a:lnTo>
                  <a:lnTo>
                    <a:pt x="0" y="82"/>
                  </a:lnTo>
                  <a:lnTo>
                    <a:pt x="2" y="34"/>
                  </a:lnTo>
                  <a:lnTo>
                    <a:pt x="5" y="10"/>
                  </a:lnTo>
                  <a:close/>
                </a:path>
              </a:pathLst>
            </a:custGeom>
            <a:solidFill>
              <a:srgbClr val="FF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04" name="Freeform 22">
              <a:extLst>
                <a:ext uri="{FF2B5EF4-FFF2-40B4-BE49-F238E27FC236}">
                  <a16:creationId xmlns:a16="http://schemas.microsoft.com/office/drawing/2014/main" id="{D01E8AB1-F4E4-4549-B83F-318065B0EE2E}"/>
                </a:ext>
              </a:extLst>
            </p:cNvPr>
            <p:cNvSpPr>
              <a:spLocks/>
            </p:cNvSpPr>
            <p:nvPr/>
          </p:nvSpPr>
          <p:spPr bwMode="auto">
            <a:xfrm>
              <a:off x="4349" y="3174"/>
              <a:ext cx="81" cy="140"/>
            </a:xfrm>
            <a:custGeom>
              <a:avLst/>
              <a:gdLst>
                <a:gd name="T0" fmla="*/ 81 w 162"/>
                <a:gd name="T1" fmla="*/ 6 h 279"/>
                <a:gd name="T2" fmla="*/ 74 w 162"/>
                <a:gd name="T3" fmla="*/ 0 h 279"/>
                <a:gd name="T4" fmla="*/ 63 w 162"/>
                <a:gd name="T5" fmla="*/ 0 h 279"/>
                <a:gd name="T6" fmla="*/ 53 w 162"/>
                <a:gd name="T7" fmla="*/ 1 h 279"/>
                <a:gd name="T8" fmla="*/ 41 w 162"/>
                <a:gd name="T9" fmla="*/ 10 h 279"/>
                <a:gd name="T10" fmla="*/ 32 w 162"/>
                <a:gd name="T11" fmla="*/ 24 h 279"/>
                <a:gd name="T12" fmla="*/ 25 w 162"/>
                <a:gd name="T13" fmla="*/ 38 h 279"/>
                <a:gd name="T14" fmla="*/ 12 w 162"/>
                <a:gd name="T15" fmla="*/ 49 h 279"/>
                <a:gd name="T16" fmla="*/ 3 w 162"/>
                <a:gd name="T17" fmla="*/ 66 h 279"/>
                <a:gd name="T18" fmla="*/ 0 w 162"/>
                <a:gd name="T19" fmla="*/ 86 h 279"/>
                <a:gd name="T20" fmla="*/ 4 w 162"/>
                <a:gd name="T21" fmla="*/ 97 h 279"/>
                <a:gd name="T22" fmla="*/ 10 w 162"/>
                <a:gd name="T23" fmla="*/ 103 h 279"/>
                <a:gd name="T24" fmla="*/ 24 w 162"/>
                <a:gd name="T25" fmla="*/ 106 h 279"/>
                <a:gd name="T26" fmla="*/ 34 w 162"/>
                <a:gd name="T27" fmla="*/ 111 h 279"/>
                <a:gd name="T28" fmla="*/ 40 w 162"/>
                <a:gd name="T29" fmla="*/ 126 h 279"/>
                <a:gd name="T30" fmla="*/ 43 w 162"/>
                <a:gd name="T31" fmla="*/ 136 h 279"/>
                <a:gd name="T32" fmla="*/ 51 w 162"/>
                <a:gd name="T33" fmla="*/ 140 h 279"/>
                <a:gd name="T34" fmla="*/ 53 w 162"/>
                <a:gd name="T35" fmla="*/ 99 h 279"/>
                <a:gd name="T36" fmla="*/ 57 w 162"/>
                <a:gd name="T37" fmla="*/ 61 h 279"/>
                <a:gd name="T38" fmla="*/ 69 w 162"/>
                <a:gd name="T39" fmla="*/ 33 h 279"/>
                <a:gd name="T40" fmla="*/ 74 w 162"/>
                <a:gd name="T41" fmla="*/ 18 h 279"/>
                <a:gd name="T42" fmla="*/ 81 w 162"/>
                <a:gd name="T43" fmla="*/ 6 h 279"/>
                <a:gd name="T44" fmla="*/ 81 w 162"/>
                <a:gd name="T45" fmla="*/ 6 h 27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62"/>
                <a:gd name="T70" fmla="*/ 0 h 279"/>
                <a:gd name="T71" fmla="*/ 162 w 162"/>
                <a:gd name="T72" fmla="*/ 279 h 27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62" h="279">
                  <a:moveTo>
                    <a:pt x="162" y="11"/>
                  </a:moveTo>
                  <a:lnTo>
                    <a:pt x="148" y="0"/>
                  </a:lnTo>
                  <a:lnTo>
                    <a:pt x="126" y="0"/>
                  </a:lnTo>
                  <a:lnTo>
                    <a:pt x="105" y="2"/>
                  </a:lnTo>
                  <a:lnTo>
                    <a:pt x="82" y="19"/>
                  </a:lnTo>
                  <a:lnTo>
                    <a:pt x="63" y="47"/>
                  </a:lnTo>
                  <a:lnTo>
                    <a:pt x="49" y="76"/>
                  </a:lnTo>
                  <a:lnTo>
                    <a:pt x="23" y="97"/>
                  </a:lnTo>
                  <a:lnTo>
                    <a:pt x="6" y="131"/>
                  </a:lnTo>
                  <a:lnTo>
                    <a:pt x="0" y="171"/>
                  </a:lnTo>
                  <a:lnTo>
                    <a:pt x="8" y="194"/>
                  </a:lnTo>
                  <a:lnTo>
                    <a:pt x="19" y="205"/>
                  </a:lnTo>
                  <a:lnTo>
                    <a:pt x="48" y="211"/>
                  </a:lnTo>
                  <a:lnTo>
                    <a:pt x="68" y="222"/>
                  </a:lnTo>
                  <a:lnTo>
                    <a:pt x="80" y="251"/>
                  </a:lnTo>
                  <a:lnTo>
                    <a:pt x="86" y="272"/>
                  </a:lnTo>
                  <a:lnTo>
                    <a:pt x="101" y="279"/>
                  </a:lnTo>
                  <a:lnTo>
                    <a:pt x="105" y="198"/>
                  </a:lnTo>
                  <a:lnTo>
                    <a:pt x="114" y="121"/>
                  </a:lnTo>
                  <a:lnTo>
                    <a:pt x="137" y="66"/>
                  </a:lnTo>
                  <a:lnTo>
                    <a:pt x="148" y="36"/>
                  </a:lnTo>
                  <a:lnTo>
                    <a:pt x="162" y="11"/>
                  </a:lnTo>
                  <a:close/>
                </a:path>
              </a:pathLst>
            </a:custGeom>
            <a:solidFill>
              <a:srgbClr val="FF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05" name="Freeform 23">
              <a:extLst>
                <a:ext uri="{FF2B5EF4-FFF2-40B4-BE49-F238E27FC236}">
                  <a16:creationId xmlns:a16="http://schemas.microsoft.com/office/drawing/2014/main" id="{E11EE94A-8E1C-4398-B673-1295B73813B1}"/>
                </a:ext>
              </a:extLst>
            </p:cNvPr>
            <p:cNvSpPr>
              <a:spLocks/>
            </p:cNvSpPr>
            <p:nvPr/>
          </p:nvSpPr>
          <p:spPr bwMode="auto">
            <a:xfrm>
              <a:off x="4315" y="3086"/>
              <a:ext cx="72" cy="116"/>
            </a:xfrm>
            <a:custGeom>
              <a:avLst/>
              <a:gdLst>
                <a:gd name="T0" fmla="*/ 58 w 144"/>
                <a:gd name="T1" fmla="*/ 0 h 232"/>
                <a:gd name="T2" fmla="*/ 61 w 144"/>
                <a:gd name="T3" fmla="*/ 14 h 232"/>
                <a:gd name="T4" fmla="*/ 68 w 144"/>
                <a:gd name="T5" fmla="*/ 25 h 232"/>
                <a:gd name="T6" fmla="*/ 72 w 144"/>
                <a:gd name="T7" fmla="*/ 35 h 232"/>
                <a:gd name="T8" fmla="*/ 72 w 144"/>
                <a:gd name="T9" fmla="*/ 46 h 232"/>
                <a:gd name="T10" fmla="*/ 70 w 144"/>
                <a:gd name="T11" fmla="*/ 57 h 232"/>
                <a:gd name="T12" fmla="*/ 63 w 144"/>
                <a:gd name="T13" fmla="*/ 63 h 232"/>
                <a:gd name="T14" fmla="*/ 49 w 144"/>
                <a:gd name="T15" fmla="*/ 66 h 232"/>
                <a:gd name="T16" fmla="*/ 37 w 144"/>
                <a:gd name="T17" fmla="*/ 74 h 232"/>
                <a:gd name="T18" fmla="*/ 26 w 144"/>
                <a:gd name="T19" fmla="*/ 93 h 232"/>
                <a:gd name="T20" fmla="*/ 16 w 144"/>
                <a:gd name="T21" fmla="*/ 108 h 232"/>
                <a:gd name="T22" fmla="*/ 0 w 144"/>
                <a:gd name="T23" fmla="*/ 116 h 232"/>
                <a:gd name="T24" fmla="*/ 9 w 144"/>
                <a:gd name="T25" fmla="*/ 85 h 232"/>
                <a:gd name="T26" fmla="*/ 21 w 144"/>
                <a:gd name="T27" fmla="*/ 54 h 232"/>
                <a:gd name="T28" fmla="*/ 44 w 144"/>
                <a:gd name="T29" fmla="*/ 17 h 232"/>
                <a:gd name="T30" fmla="*/ 58 w 144"/>
                <a:gd name="T31" fmla="*/ 0 h 232"/>
                <a:gd name="T32" fmla="*/ 58 w 144"/>
                <a:gd name="T33" fmla="*/ 0 h 23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44"/>
                <a:gd name="T52" fmla="*/ 0 h 232"/>
                <a:gd name="T53" fmla="*/ 144 w 144"/>
                <a:gd name="T54" fmla="*/ 232 h 23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44" h="232">
                  <a:moveTo>
                    <a:pt x="116" y="0"/>
                  </a:moveTo>
                  <a:lnTo>
                    <a:pt x="121" y="27"/>
                  </a:lnTo>
                  <a:lnTo>
                    <a:pt x="136" y="49"/>
                  </a:lnTo>
                  <a:lnTo>
                    <a:pt x="144" y="70"/>
                  </a:lnTo>
                  <a:lnTo>
                    <a:pt x="144" y="91"/>
                  </a:lnTo>
                  <a:lnTo>
                    <a:pt x="140" y="114"/>
                  </a:lnTo>
                  <a:lnTo>
                    <a:pt x="125" y="125"/>
                  </a:lnTo>
                  <a:lnTo>
                    <a:pt x="98" y="131"/>
                  </a:lnTo>
                  <a:lnTo>
                    <a:pt x="74" y="148"/>
                  </a:lnTo>
                  <a:lnTo>
                    <a:pt x="51" y="186"/>
                  </a:lnTo>
                  <a:lnTo>
                    <a:pt x="32" y="215"/>
                  </a:lnTo>
                  <a:lnTo>
                    <a:pt x="0" y="232"/>
                  </a:lnTo>
                  <a:lnTo>
                    <a:pt x="17" y="169"/>
                  </a:lnTo>
                  <a:lnTo>
                    <a:pt x="41" y="108"/>
                  </a:lnTo>
                  <a:lnTo>
                    <a:pt x="87" y="34"/>
                  </a:lnTo>
                  <a:lnTo>
                    <a:pt x="116" y="0"/>
                  </a:lnTo>
                  <a:close/>
                </a:path>
              </a:pathLst>
            </a:custGeom>
            <a:solidFill>
              <a:srgbClr val="FF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06" name="Freeform 24">
              <a:extLst>
                <a:ext uri="{FF2B5EF4-FFF2-40B4-BE49-F238E27FC236}">
                  <a16:creationId xmlns:a16="http://schemas.microsoft.com/office/drawing/2014/main" id="{24BD63D8-0AE7-40FB-BED1-766B8048B838}"/>
                </a:ext>
              </a:extLst>
            </p:cNvPr>
            <p:cNvSpPr>
              <a:spLocks/>
            </p:cNvSpPr>
            <p:nvPr/>
          </p:nvSpPr>
          <p:spPr bwMode="auto">
            <a:xfrm>
              <a:off x="4465" y="3035"/>
              <a:ext cx="74" cy="103"/>
            </a:xfrm>
            <a:custGeom>
              <a:avLst/>
              <a:gdLst>
                <a:gd name="T0" fmla="*/ 74 w 148"/>
                <a:gd name="T1" fmla="*/ 70 h 206"/>
                <a:gd name="T2" fmla="*/ 70 w 148"/>
                <a:gd name="T3" fmla="*/ 61 h 206"/>
                <a:gd name="T4" fmla="*/ 58 w 148"/>
                <a:gd name="T5" fmla="*/ 54 h 206"/>
                <a:gd name="T6" fmla="*/ 54 w 148"/>
                <a:gd name="T7" fmla="*/ 44 h 206"/>
                <a:gd name="T8" fmla="*/ 55 w 148"/>
                <a:gd name="T9" fmla="*/ 32 h 206"/>
                <a:gd name="T10" fmla="*/ 59 w 148"/>
                <a:gd name="T11" fmla="*/ 16 h 206"/>
                <a:gd name="T12" fmla="*/ 57 w 148"/>
                <a:gd name="T13" fmla="*/ 6 h 206"/>
                <a:gd name="T14" fmla="*/ 51 w 148"/>
                <a:gd name="T15" fmla="*/ 0 h 206"/>
                <a:gd name="T16" fmla="*/ 39 w 148"/>
                <a:gd name="T17" fmla="*/ 2 h 206"/>
                <a:gd name="T18" fmla="*/ 29 w 148"/>
                <a:gd name="T19" fmla="*/ 10 h 206"/>
                <a:gd name="T20" fmla="*/ 25 w 148"/>
                <a:gd name="T21" fmla="*/ 18 h 206"/>
                <a:gd name="T22" fmla="*/ 21 w 148"/>
                <a:gd name="T23" fmla="*/ 37 h 206"/>
                <a:gd name="T24" fmla="*/ 17 w 148"/>
                <a:gd name="T25" fmla="*/ 49 h 206"/>
                <a:gd name="T26" fmla="*/ 6 w 148"/>
                <a:gd name="T27" fmla="*/ 64 h 206"/>
                <a:gd name="T28" fmla="*/ 2 w 148"/>
                <a:gd name="T29" fmla="*/ 78 h 206"/>
                <a:gd name="T30" fmla="*/ 0 w 148"/>
                <a:gd name="T31" fmla="*/ 90 h 206"/>
                <a:gd name="T32" fmla="*/ 0 w 148"/>
                <a:gd name="T33" fmla="*/ 103 h 206"/>
                <a:gd name="T34" fmla="*/ 37 w 148"/>
                <a:gd name="T35" fmla="*/ 80 h 206"/>
                <a:gd name="T36" fmla="*/ 74 w 148"/>
                <a:gd name="T37" fmla="*/ 70 h 206"/>
                <a:gd name="T38" fmla="*/ 74 w 148"/>
                <a:gd name="T39" fmla="*/ 70 h 20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48"/>
                <a:gd name="T61" fmla="*/ 0 h 206"/>
                <a:gd name="T62" fmla="*/ 148 w 148"/>
                <a:gd name="T63" fmla="*/ 206 h 20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48" h="206">
                  <a:moveTo>
                    <a:pt x="148" y="139"/>
                  </a:moveTo>
                  <a:lnTo>
                    <a:pt x="139" y="122"/>
                  </a:lnTo>
                  <a:lnTo>
                    <a:pt x="116" y="107"/>
                  </a:lnTo>
                  <a:lnTo>
                    <a:pt x="108" y="88"/>
                  </a:lnTo>
                  <a:lnTo>
                    <a:pt x="110" y="63"/>
                  </a:lnTo>
                  <a:lnTo>
                    <a:pt x="118" y="31"/>
                  </a:lnTo>
                  <a:lnTo>
                    <a:pt x="114" y="12"/>
                  </a:lnTo>
                  <a:lnTo>
                    <a:pt x="101" y="0"/>
                  </a:lnTo>
                  <a:lnTo>
                    <a:pt x="78" y="4"/>
                  </a:lnTo>
                  <a:lnTo>
                    <a:pt x="57" y="19"/>
                  </a:lnTo>
                  <a:lnTo>
                    <a:pt x="49" y="36"/>
                  </a:lnTo>
                  <a:lnTo>
                    <a:pt x="42" y="74"/>
                  </a:lnTo>
                  <a:lnTo>
                    <a:pt x="34" y="97"/>
                  </a:lnTo>
                  <a:lnTo>
                    <a:pt x="11" y="128"/>
                  </a:lnTo>
                  <a:lnTo>
                    <a:pt x="4" y="156"/>
                  </a:lnTo>
                  <a:lnTo>
                    <a:pt x="0" y="179"/>
                  </a:lnTo>
                  <a:lnTo>
                    <a:pt x="0" y="206"/>
                  </a:lnTo>
                  <a:lnTo>
                    <a:pt x="74" y="160"/>
                  </a:lnTo>
                  <a:lnTo>
                    <a:pt x="148" y="139"/>
                  </a:lnTo>
                  <a:close/>
                </a:path>
              </a:pathLst>
            </a:custGeom>
            <a:solidFill>
              <a:srgbClr val="FF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07" name="Freeform 25">
              <a:extLst>
                <a:ext uri="{FF2B5EF4-FFF2-40B4-BE49-F238E27FC236}">
                  <a16:creationId xmlns:a16="http://schemas.microsoft.com/office/drawing/2014/main" id="{CFB1D88F-A8FD-42A3-8728-1976B0A4D243}"/>
                </a:ext>
              </a:extLst>
            </p:cNvPr>
            <p:cNvSpPr>
              <a:spLocks/>
            </p:cNvSpPr>
            <p:nvPr/>
          </p:nvSpPr>
          <p:spPr bwMode="auto">
            <a:xfrm>
              <a:off x="4575" y="3068"/>
              <a:ext cx="42" cy="30"/>
            </a:xfrm>
            <a:custGeom>
              <a:avLst/>
              <a:gdLst>
                <a:gd name="T0" fmla="*/ 0 w 84"/>
                <a:gd name="T1" fmla="*/ 30 h 59"/>
                <a:gd name="T2" fmla="*/ 1 w 84"/>
                <a:gd name="T3" fmla="*/ 17 h 59"/>
                <a:gd name="T4" fmla="*/ 9 w 84"/>
                <a:gd name="T5" fmla="*/ 3 h 59"/>
                <a:gd name="T6" fmla="*/ 19 w 84"/>
                <a:gd name="T7" fmla="*/ 0 h 59"/>
                <a:gd name="T8" fmla="*/ 29 w 84"/>
                <a:gd name="T9" fmla="*/ 4 h 59"/>
                <a:gd name="T10" fmla="*/ 42 w 84"/>
                <a:gd name="T11" fmla="*/ 20 h 59"/>
                <a:gd name="T12" fmla="*/ 20 w 84"/>
                <a:gd name="T13" fmla="*/ 30 h 59"/>
                <a:gd name="T14" fmla="*/ 0 w 84"/>
                <a:gd name="T15" fmla="*/ 30 h 59"/>
                <a:gd name="T16" fmla="*/ 0 w 84"/>
                <a:gd name="T17" fmla="*/ 30 h 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4"/>
                <a:gd name="T28" fmla="*/ 0 h 59"/>
                <a:gd name="T29" fmla="*/ 84 w 84"/>
                <a:gd name="T30" fmla="*/ 59 h 5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4" h="59">
                  <a:moveTo>
                    <a:pt x="0" y="59"/>
                  </a:moveTo>
                  <a:lnTo>
                    <a:pt x="2" y="34"/>
                  </a:lnTo>
                  <a:lnTo>
                    <a:pt x="18" y="6"/>
                  </a:lnTo>
                  <a:lnTo>
                    <a:pt x="38" y="0"/>
                  </a:lnTo>
                  <a:lnTo>
                    <a:pt x="57" y="7"/>
                  </a:lnTo>
                  <a:lnTo>
                    <a:pt x="84" y="40"/>
                  </a:lnTo>
                  <a:lnTo>
                    <a:pt x="40" y="59"/>
                  </a:lnTo>
                  <a:lnTo>
                    <a:pt x="0" y="59"/>
                  </a:lnTo>
                  <a:close/>
                </a:path>
              </a:pathLst>
            </a:custGeom>
            <a:solidFill>
              <a:srgbClr val="FF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08" name="Freeform 26">
              <a:extLst>
                <a:ext uri="{FF2B5EF4-FFF2-40B4-BE49-F238E27FC236}">
                  <a16:creationId xmlns:a16="http://schemas.microsoft.com/office/drawing/2014/main" id="{C93DC60A-541F-4C44-9073-02EF10C0C8BD}"/>
                </a:ext>
              </a:extLst>
            </p:cNvPr>
            <p:cNvSpPr>
              <a:spLocks/>
            </p:cNvSpPr>
            <p:nvPr/>
          </p:nvSpPr>
          <p:spPr bwMode="auto">
            <a:xfrm>
              <a:off x="4383" y="2999"/>
              <a:ext cx="105" cy="138"/>
            </a:xfrm>
            <a:custGeom>
              <a:avLst/>
              <a:gdLst>
                <a:gd name="T0" fmla="*/ 99 w 210"/>
                <a:gd name="T1" fmla="*/ 0 h 276"/>
                <a:gd name="T2" fmla="*/ 105 w 210"/>
                <a:gd name="T3" fmla="*/ 12 h 276"/>
                <a:gd name="T4" fmla="*/ 101 w 210"/>
                <a:gd name="T5" fmla="*/ 23 h 276"/>
                <a:gd name="T6" fmla="*/ 90 w 210"/>
                <a:gd name="T7" fmla="*/ 32 h 276"/>
                <a:gd name="T8" fmla="*/ 77 w 210"/>
                <a:gd name="T9" fmla="*/ 41 h 276"/>
                <a:gd name="T10" fmla="*/ 71 w 210"/>
                <a:gd name="T11" fmla="*/ 51 h 276"/>
                <a:gd name="T12" fmla="*/ 69 w 210"/>
                <a:gd name="T13" fmla="*/ 59 h 276"/>
                <a:gd name="T14" fmla="*/ 73 w 210"/>
                <a:gd name="T15" fmla="*/ 67 h 276"/>
                <a:gd name="T16" fmla="*/ 78 w 210"/>
                <a:gd name="T17" fmla="*/ 75 h 276"/>
                <a:gd name="T18" fmla="*/ 77 w 210"/>
                <a:gd name="T19" fmla="*/ 82 h 276"/>
                <a:gd name="T20" fmla="*/ 76 w 210"/>
                <a:gd name="T21" fmla="*/ 91 h 276"/>
                <a:gd name="T22" fmla="*/ 65 w 210"/>
                <a:gd name="T23" fmla="*/ 100 h 276"/>
                <a:gd name="T24" fmla="*/ 56 w 210"/>
                <a:gd name="T25" fmla="*/ 111 h 276"/>
                <a:gd name="T26" fmla="*/ 40 w 210"/>
                <a:gd name="T27" fmla="*/ 130 h 276"/>
                <a:gd name="T28" fmla="*/ 31 w 210"/>
                <a:gd name="T29" fmla="*/ 138 h 276"/>
                <a:gd name="T30" fmla="*/ 25 w 210"/>
                <a:gd name="T31" fmla="*/ 138 h 276"/>
                <a:gd name="T32" fmla="*/ 20 w 210"/>
                <a:gd name="T33" fmla="*/ 132 h 276"/>
                <a:gd name="T34" fmla="*/ 19 w 210"/>
                <a:gd name="T35" fmla="*/ 125 h 276"/>
                <a:gd name="T36" fmla="*/ 23 w 210"/>
                <a:gd name="T37" fmla="*/ 116 h 276"/>
                <a:gd name="T38" fmla="*/ 27 w 210"/>
                <a:gd name="T39" fmla="*/ 108 h 276"/>
                <a:gd name="T40" fmla="*/ 25 w 210"/>
                <a:gd name="T41" fmla="*/ 101 h 276"/>
                <a:gd name="T42" fmla="*/ 11 w 210"/>
                <a:gd name="T43" fmla="*/ 99 h 276"/>
                <a:gd name="T44" fmla="*/ 2 w 210"/>
                <a:gd name="T45" fmla="*/ 93 h 276"/>
                <a:gd name="T46" fmla="*/ 0 w 210"/>
                <a:gd name="T47" fmla="*/ 78 h 276"/>
                <a:gd name="T48" fmla="*/ 4 w 210"/>
                <a:gd name="T49" fmla="*/ 67 h 276"/>
                <a:gd name="T50" fmla="*/ 26 w 210"/>
                <a:gd name="T51" fmla="*/ 46 h 276"/>
                <a:gd name="T52" fmla="*/ 65 w 210"/>
                <a:gd name="T53" fmla="*/ 15 h 276"/>
                <a:gd name="T54" fmla="*/ 92 w 210"/>
                <a:gd name="T55" fmla="*/ 1 h 276"/>
                <a:gd name="T56" fmla="*/ 99 w 210"/>
                <a:gd name="T57" fmla="*/ 0 h 276"/>
                <a:gd name="T58" fmla="*/ 99 w 210"/>
                <a:gd name="T59" fmla="*/ 0 h 27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10"/>
                <a:gd name="T91" fmla="*/ 0 h 276"/>
                <a:gd name="T92" fmla="*/ 210 w 210"/>
                <a:gd name="T93" fmla="*/ 276 h 27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10" h="276">
                  <a:moveTo>
                    <a:pt x="198" y="0"/>
                  </a:moveTo>
                  <a:lnTo>
                    <a:pt x="210" y="23"/>
                  </a:lnTo>
                  <a:lnTo>
                    <a:pt x="202" y="46"/>
                  </a:lnTo>
                  <a:lnTo>
                    <a:pt x="179" y="63"/>
                  </a:lnTo>
                  <a:lnTo>
                    <a:pt x="153" y="82"/>
                  </a:lnTo>
                  <a:lnTo>
                    <a:pt x="141" y="101"/>
                  </a:lnTo>
                  <a:lnTo>
                    <a:pt x="137" y="118"/>
                  </a:lnTo>
                  <a:lnTo>
                    <a:pt x="145" y="133"/>
                  </a:lnTo>
                  <a:lnTo>
                    <a:pt x="156" y="150"/>
                  </a:lnTo>
                  <a:lnTo>
                    <a:pt x="154" y="164"/>
                  </a:lnTo>
                  <a:lnTo>
                    <a:pt x="151" y="181"/>
                  </a:lnTo>
                  <a:lnTo>
                    <a:pt x="130" y="200"/>
                  </a:lnTo>
                  <a:lnTo>
                    <a:pt x="111" y="222"/>
                  </a:lnTo>
                  <a:lnTo>
                    <a:pt x="80" y="260"/>
                  </a:lnTo>
                  <a:lnTo>
                    <a:pt x="61" y="276"/>
                  </a:lnTo>
                  <a:lnTo>
                    <a:pt x="50" y="276"/>
                  </a:lnTo>
                  <a:lnTo>
                    <a:pt x="39" y="264"/>
                  </a:lnTo>
                  <a:lnTo>
                    <a:pt x="37" y="249"/>
                  </a:lnTo>
                  <a:lnTo>
                    <a:pt x="46" y="232"/>
                  </a:lnTo>
                  <a:lnTo>
                    <a:pt x="54" y="215"/>
                  </a:lnTo>
                  <a:lnTo>
                    <a:pt x="50" y="202"/>
                  </a:lnTo>
                  <a:lnTo>
                    <a:pt x="21" y="198"/>
                  </a:lnTo>
                  <a:lnTo>
                    <a:pt x="4" y="186"/>
                  </a:lnTo>
                  <a:lnTo>
                    <a:pt x="0" y="156"/>
                  </a:lnTo>
                  <a:lnTo>
                    <a:pt x="8" y="133"/>
                  </a:lnTo>
                  <a:lnTo>
                    <a:pt x="52" y="91"/>
                  </a:lnTo>
                  <a:lnTo>
                    <a:pt x="130" y="30"/>
                  </a:lnTo>
                  <a:lnTo>
                    <a:pt x="183" y="2"/>
                  </a:lnTo>
                  <a:lnTo>
                    <a:pt x="198" y="0"/>
                  </a:lnTo>
                  <a:close/>
                </a:path>
              </a:pathLst>
            </a:custGeom>
            <a:solidFill>
              <a:srgbClr val="FF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09" name="Freeform 27">
              <a:extLst>
                <a:ext uri="{FF2B5EF4-FFF2-40B4-BE49-F238E27FC236}">
                  <a16:creationId xmlns:a16="http://schemas.microsoft.com/office/drawing/2014/main" id="{74E13A04-C934-478A-91EB-3B49300135E4}"/>
                </a:ext>
              </a:extLst>
            </p:cNvPr>
            <p:cNvSpPr>
              <a:spLocks/>
            </p:cNvSpPr>
            <p:nvPr/>
          </p:nvSpPr>
          <p:spPr bwMode="auto">
            <a:xfrm>
              <a:off x="4608" y="2967"/>
              <a:ext cx="182" cy="100"/>
            </a:xfrm>
            <a:custGeom>
              <a:avLst/>
              <a:gdLst>
                <a:gd name="T0" fmla="*/ 33 w 365"/>
                <a:gd name="T1" fmla="*/ 4 h 200"/>
                <a:gd name="T2" fmla="*/ 34 w 365"/>
                <a:gd name="T3" fmla="*/ 11 h 200"/>
                <a:gd name="T4" fmla="*/ 46 w 365"/>
                <a:gd name="T5" fmla="*/ 18 h 200"/>
                <a:gd name="T6" fmla="*/ 60 w 365"/>
                <a:gd name="T7" fmla="*/ 23 h 200"/>
                <a:gd name="T8" fmla="*/ 59 w 365"/>
                <a:gd name="T9" fmla="*/ 28 h 200"/>
                <a:gd name="T10" fmla="*/ 40 w 365"/>
                <a:gd name="T11" fmla="*/ 27 h 200"/>
                <a:gd name="T12" fmla="*/ 20 w 365"/>
                <a:gd name="T13" fmla="*/ 27 h 200"/>
                <a:gd name="T14" fmla="*/ 4 w 365"/>
                <a:gd name="T15" fmla="*/ 33 h 200"/>
                <a:gd name="T16" fmla="*/ 0 w 365"/>
                <a:gd name="T17" fmla="*/ 41 h 200"/>
                <a:gd name="T18" fmla="*/ 2 w 365"/>
                <a:gd name="T19" fmla="*/ 51 h 200"/>
                <a:gd name="T20" fmla="*/ 14 w 365"/>
                <a:gd name="T21" fmla="*/ 55 h 200"/>
                <a:gd name="T22" fmla="*/ 48 w 365"/>
                <a:gd name="T23" fmla="*/ 57 h 200"/>
                <a:gd name="T24" fmla="*/ 59 w 365"/>
                <a:gd name="T25" fmla="*/ 60 h 200"/>
                <a:gd name="T26" fmla="*/ 57 w 365"/>
                <a:gd name="T27" fmla="*/ 66 h 200"/>
                <a:gd name="T28" fmla="*/ 37 w 365"/>
                <a:gd name="T29" fmla="*/ 76 h 200"/>
                <a:gd name="T30" fmla="*/ 29 w 365"/>
                <a:gd name="T31" fmla="*/ 83 h 200"/>
                <a:gd name="T32" fmla="*/ 29 w 365"/>
                <a:gd name="T33" fmla="*/ 93 h 200"/>
                <a:gd name="T34" fmla="*/ 43 w 365"/>
                <a:gd name="T35" fmla="*/ 93 h 200"/>
                <a:gd name="T36" fmla="*/ 65 w 365"/>
                <a:gd name="T37" fmla="*/ 89 h 200"/>
                <a:gd name="T38" fmla="*/ 77 w 365"/>
                <a:gd name="T39" fmla="*/ 91 h 200"/>
                <a:gd name="T40" fmla="*/ 84 w 365"/>
                <a:gd name="T41" fmla="*/ 95 h 200"/>
                <a:gd name="T42" fmla="*/ 88 w 365"/>
                <a:gd name="T43" fmla="*/ 100 h 200"/>
                <a:gd name="T44" fmla="*/ 125 w 365"/>
                <a:gd name="T45" fmla="*/ 96 h 200"/>
                <a:gd name="T46" fmla="*/ 148 w 365"/>
                <a:gd name="T47" fmla="*/ 96 h 200"/>
                <a:gd name="T48" fmla="*/ 152 w 365"/>
                <a:gd name="T49" fmla="*/ 83 h 200"/>
                <a:gd name="T50" fmla="*/ 160 w 365"/>
                <a:gd name="T51" fmla="*/ 80 h 200"/>
                <a:gd name="T52" fmla="*/ 167 w 365"/>
                <a:gd name="T53" fmla="*/ 85 h 200"/>
                <a:gd name="T54" fmla="*/ 176 w 365"/>
                <a:gd name="T55" fmla="*/ 94 h 200"/>
                <a:gd name="T56" fmla="*/ 181 w 365"/>
                <a:gd name="T57" fmla="*/ 96 h 200"/>
                <a:gd name="T58" fmla="*/ 182 w 365"/>
                <a:gd name="T59" fmla="*/ 59 h 200"/>
                <a:gd name="T60" fmla="*/ 182 w 365"/>
                <a:gd name="T61" fmla="*/ 44 h 200"/>
                <a:gd name="T62" fmla="*/ 176 w 365"/>
                <a:gd name="T63" fmla="*/ 39 h 200"/>
                <a:gd name="T64" fmla="*/ 162 w 365"/>
                <a:gd name="T65" fmla="*/ 39 h 200"/>
                <a:gd name="T66" fmla="*/ 148 w 365"/>
                <a:gd name="T67" fmla="*/ 42 h 200"/>
                <a:gd name="T68" fmla="*/ 135 w 365"/>
                <a:gd name="T69" fmla="*/ 48 h 200"/>
                <a:gd name="T70" fmla="*/ 128 w 365"/>
                <a:gd name="T71" fmla="*/ 44 h 200"/>
                <a:gd name="T72" fmla="*/ 128 w 365"/>
                <a:gd name="T73" fmla="*/ 38 h 200"/>
                <a:gd name="T74" fmla="*/ 134 w 365"/>
                <a:gd name="T75" fmla="*/ 31 h 200"/>
                <a:gd name="T76" fmla="*/ 142 w 365"/>
                <a:gd name="T77" fmla="*/ 27 h 200"/>
                <a:gd name="T78" fmla="*/ 148 w 365"/>
                <a:gd name="T79" fmla="*/ 19 h 200"/>
                <a:gd name="T80" fmla="*/ 149 w 365"/>
                <a:gd name="T81" fmla="*/ 10 h 200"/>
                <a:gd name="T82" fmla="*/ 144 w 365"/>
                <a:gd name="T83" fmla="*/ 2 h 200"/>
                <a:gd name="T84" fmla="*/ 126 w 365"/>
                <a:gd name="T85" fmla="*/ 0 h 200"/>
                <a:gd name="T86" fmla="*/ 88 w 365"/>
                <a:gd name="T87" fmla="*/ 3 h 200"/>
                <a:gd name="T88" fmla="*/ 65 w 365"/>
                <a:gd name="T89" fmla="*/ 3 h 200"/>
                <a:gd name="T90" fmla="*/ 33 w 365"/>
                <a:gd name="T91" fmla="*/ 4 h 200"/>
                <a:gd name="T92" fmla="*/ 33 w 365"/>
                <a:gd name="T93" fmla="*/ 4 h 20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65"/>
                <a:gd name="T142" fmla="*/ 0 h 200"/>
                <a:gd name="T143" fmla="*/ 365 w 365"/>
                <a:gd name="T144" fmla="*/ 200 h 20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65" h="200">
                  <a:moveTo>
                    <a:pt x="67" y="8"/>
                  </a:moveTo>
                  <a:lnTo>
                    <a:pt x="68" y="21"/>
                  </a:lnTo>
                  <a:lnTo>
                    <a:pt x="93" y="35"/>
                  </a:lnTo>
                  <a:lnTo>
                    <a:pt x="120" y="46"/>
                  </a:lnTo>
                  <a:lnTo>
                    <a:pt x="118" y="56"/>
                  </a:lnTo>
                  <a:lnTo>
                    <a:pt x="80" y="54"/>
                  </a:lnTo>
                  <a:lnTo>
                    <a:pt x="40" y="54"/>
                  </a:lnTo>
                  <a:lnTo>
                    <a:pt x="8" y="65"/>
                  </a:lnTo>
                  <a:lnTo>
                    <a:pt x="0" y="82"/>
                  </a:lnTo>
                  <a:lnTo>
                    <a:pt x="4" y="101"/>
                  </a:lnTo>
                  <a:lnTo>
                    <a:pt x="29" y="109"/>
                  </a:lnTo>
                  <a:lnTo>
                    <a:pt x="97" y="113"/>
                  </a:lnTo>
                  <a:lnTo>
                    <a:pt x="118" y="120"/>
                  </a:lnTo>
                  <a:lnTo>
                    <a:pt x="114" y="132"/>
                  </a:lnTo>
                  <a:lnTo>
                    <a:pt x="74" y="151"/>
                  </a:lnTo>
                  <a:lnTo>
                    <a:pt x="59" y="166"/>
                  </a:lnTo>
                  <a:lnTo>
                    <a:pt x="59" y="185"/>
                  </a:lnTo>
                  <a:lnTo>
                    <a:pt x="86" y="185"/>
                  </a:lnTo>
                  <a:lnTo>
                    <a:pt x="131" y="177"/>
                  </a:lnTo>
                  <a:lnTo>
                    <a:pt x="154" y="181"/>
                  </a:lnTo>
                  <a:lnTo>
                    <a:pt x="169" y="189"/>
                  </a:lnTo>
                  <a:lnTo>
                    <a:pt x="177" y="200"/>
                  </a:lnTo>
                  <a:lnTo>
                    <a:pt x="251" y="192"/>
                  </a:lnTo>
                  <a:lnTo>
                    <a:pt x="297" y="192"/>
                  </a:lnTo>
                  <a:lnTo>
                    <a:pt x="304" y="166"/>
                  </a:lnTo>
                  <a:lnTo>
                    <a:pt x="321" y="160"/>
                  </a:lnTo>
                  <a:lnTo>
                    <a:pt x="335" y="170"/>
                  </a:lnTo>
                  <a:lnTo>
                    <a:pt x="352" y="187"/>
                  </a:lnTo>
                  <a:lnTo>
                    <a:pt x="363" y="191"/>
                  </a:lnTo>
                  <a:lnTo>
                    <a:pt x="365" y="118"/>
                  </a:lnTo>
                  <a:lnTo>
                    <a:pt x="365" y="88"/>
                  </a:lnTo>
                  <a:lnTo>
                    <a:pt x="352" y="78"/>
                  </a:lnTo>
                  <a:lnTo>
                    <a:pt x="325" y="78"/>
                  </a:lnTo>
                  <a:lnTo>
                    <a:pt x="297" y="84"/>
                  </a:lnTo>
                  <a:lnTo>
                    <a:pt x="270" y="95"/>
                  </a:lnTo>
                  <a:lnTo>
                    <a:pt x="257" y="88"/>
                  </a:lnTo>
                  <a:lnTo>
                    <a:pt x="257" y="75"/>
                  </a:lnTo>
                  <a:lnTo>
                    <a:pt x="268" y="61"/>
                  </a:lnTo>
                  <a:lnTo>
                    <a:pt x="285" y="54"/>
                  </a:lnTo>
                  <a:lnTo>
                    <a:pt x="297" y="37"/>
                  </a:lnTo>
                  <a:lnTo>
                    <a:pt x="298" y="19"/>
                  </a:lnTo>
                  <a:lnTo>
                    <a:pt x="289" y="4"/>
                  </a:lnTo>
                  <a:lnTo>
                    <a:pt x="253" y="0"/>
                  </a:lnTo>
                  <a:lnTo>
                    <a:pt x="177" y="6"/>
                  </a:lnTo>
                  <a:lnTo>
                    <a:pt x="131" y="6"/>
                  </a:lnTo>
                  <a:lnTo>
                    <a:pt x="67" y="8"/>
                  </a:lnTo>
                  <a:close/>
                </a:path>
              </a:pathLst>
            </a:custGeom>
            <a:solidFill>
              <a:srgbClr val="FF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10" name="Freeform 28">
              <a:extLst>
                <a:ext uri="{FF2B5EF4-FFF2-40B4-BE49-F238E27FC236}">
                  <a16:creationId xmlns:a16="http://schemas.microsoft.com/office/drawing/2014/main" id="{550DBC0B-69FE-41C7-8D6F-EAF7EB04C369}"/>
                </a:ext>
              </a:extLst>
            </p:cNvPr>
            <p:cNvSpPr>
              <a:spLocks/>
            </p:cNvSpPr>
            <p:nvPr/>
          </p:nvSpPr>
          <p:spPr bwMode="auto">
            <a:xfrm>
              <a:off x="4828" y="2797"/>
              <a:ext cx="41" cy="59"/>
            </a:xfrm>
            <a:custGeom>
              <a:avLst/>
              <a:gdLst>
                <a:gd name="T0" fmla="*/ 39 w 82"/>
                <a:gd name="T1" fmla="*/ 35 h 120"/>
                <a:gd name="T2" fmla="*/ 19 w 82"/>
                <a:gd name="T3" fmla="*/ 59 h 120"/>
                <a:gd name="T4" fmla="*/ 1 w 82"/>
                <a:gd name="T5" fmla="*/ 41 h 120"/>
                <a:gd name="T6" fmla="*/ 0 w 82"/>
                <a:gd name="T7" fmla="*/ 0 h 120"/>
                <a:gd name="T8" fmla="*/ 41 w 82"/>
                <a:gd name="T9" fmla="*/ 14 h 120"/>
                <a:gd name="T10" fmla="*/ 39 w 82"/>
                <a:gd name="T11" fmla="*/ 35 h 120"/>
                <a:gd name="T12" fmla="*/ 39 w 82"/>
                <a:gd name="T13" fmla="*/ 35 h 120"/>
                <a:gd name="T14" fmla="*/ 0 60000 65536"/>
                <a:gd name="T15" fmla="*/ 0 60000 65536"/>
                <a:gd name="T16" fmla="*/ 0 60000 65536"/>
                <a:gd name="T17" fmla="*/ 0 60000 65536"/>
                <a:gd name="T18" fmla="*/ 0 60000 65536"/>
                <a:gd name="T19" fmla="*/ 0 60000 65536"/>
                <a:gd name="T20" fmla="*/ 0 60000 65536"/>
                <a:gd name="T21" fmla="*/ 0 w 82"/>
                <a:gd name="T22" fmla="*/ 0 h 120"/>
                <a:gd name="T23" fmla="*/ 82 w 82"/>
                <a:gd name="T24" fmla="*/ 120 h 1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120">
                  <a:moveTo>
                    <a:pt x="78" y="72"/>
                  </a:moveTo>
                  <a:lnTo>
                    <a:pt x="38" y="120"/>
                  </a:lnTo>
                  <a:lnTo>
                    <a:pt x="2" y="84"/>
                  </a:lnTo>
                  <a:lnTo>
                    <a:pt x="0" y="0"/>
                  </a:lnTo>
                  <a:lnTo>
                    <a:pt x="82" y="29"/>
                  </a:lnTo>
                  <a:lnTo>
                    <a:pt x="78" y="72"/>
                  </a:lnTo>
                  <a:close/>
                </a:path>
              </a:pathLst>
            </a:custGeom>
            <a:solidFill>
              <a:srgbClr val="9E574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11" name="Freeform 29">
              <a:extLst>
                <a:ext uri="{FF2B5EF4-FFF2-40B4-BE49-F238E27FC236}">
                  <a16:creationId xmlns:a16="http://schemas.microsoft.com/office/drawing/2014/main" id="{98AB760D-7AD8-47F7-9D23-26B82867A46C}"/>
                </a:ext>
              </a:extLst>
            </p:cNvPr>
            <p:cNvSpPr>
              <a:spLocks/>
            </p:cNvSpPr>
            <p:nvPr/>
          </p:nvSpPr>
          <p:spPr bwMode="auto">
            <a:xfrm>
              <a:off x="5015" y="2714"/>
              <a:ext cx="311" cy="334"/>
            </a:xfrm>
            <a:custGeom>
              <a:avLst/>
              <a:gdLst>
                <a:gd name="T0" fmla="*/ 37 w 622"/>
                <a:gd name="T1" fmla="*/ 121 h 669"/>
                <a:gd name="T2" fmla="*/ 68 w 622"/>
                <a:gd name="T3" fmla="*/ 154 h 669"/>
                <a:gd name="T4" fmla="*/ 72 w 622"/>
                <a:gd name="T5" fmla="*/ 168 h 669"/>
                <a:gd name="T6" fmla="*/ 67 w 622"/>
                <a:gd name="T7" fmla="*/ 180 h 669"/>
                <a:gd name="T8" fmla="*/ 88 w 622"/>
                <a:gd name="T9" fmla="*/ 192 h 669"/>
                <a:gd name="T10" fmla="*/ 114 w 622"/>
                <a:gd name="T11" fmla="*/ 224 h 669"/>
                <a:gd name="T12" fmla="*/ 188 w 622"/>
                <a:gd name="T13" fmla="*/ 329 h 669"/>
                <a:gd name="T14" fmla="*/ 233 w 622"/>
                <a:gd name="T15" fmla="*/ 334 h 669"/>
                <a:gd name="T16" fmla="*/ 286 w 622"/>
                <a:gd name="T17" fmla="*/ 257 h 669"/>
                <a:gd name="T18" fmla="*/ 300 w 622"/>
                <a:gd name="T19" fmla="*/ 237 h 669"/>
                <a:gd name="T20" fmla="*/ 305 w 622"/>
                <a:gd name="T21" fmla="*/ 214 h 669"/>
                <a:gd name="T22" fmla="*/ 297 w 622"/>
                <a:gd name="T23" fmla="*/ 185 h 669"/>
                <a:gd name="T24" fmla="*/ 289 w 622"/>
                <a:gd name="T25" fmla="*/ 168 h 669"/>
                <a:gd name="T26" fmla="*/ 272 w 622"/>
                <a:gd name="T27" fmla="*/ 154 h 669"/>
                <a:gd name="T28" fmla="*/ 250 w 622"/>
                <a:gd name="T29" fmla="*/ 138 h 669"/>
                <a:gd name="T30" fmla="*/ 280 w 622"/>
                <a:gd name="T31" fmla="*/ 139 h 669"/>
                <a:gd name="T32" fmla="*/ 311 w 622"/>
                <a:gd name="T33" fmla="*/ 145 h 669"/>
                <a:gd name="T34" fmla="*/ 289 w 622"/>
                <a:gd name="T35" fmla="*/ 133 h 669"/>
                <a:gd name="T36" fmla="*/ 266 w 622"/>
                <a:gd name="T37" fmla="*/ 129 h 669"/>
                <a:gd name="T38" fmla="*/ 275 w 622"/>
                <a:gd name="T39" fmla="*/ 118 h 669"/>
                <a:gd name="T40" fmla="*/ 254 w 622"/>
                <a:gd name="T41" fmla="*/ 120 h 669"/>
                <a:gd name="T42" fmla="*/ 240 w 622"/>
                <a:gd name="T43" fmla="*/ 113 h 669"/>
                <a:gd name="T44" fmla="*/ 251 w 622"/>
                <a:gd name="T45" fmla="*/ 95 h 669"/>
                <a:gd name="T46" fmla="*/ 253 w 622"/>
                <a:gd name="T47" fmla="*/ 76 h 669"/>
                <a:gd name="T48" fmla="*/ 239 w 622"/>
                <a:gd name="T49" fmla="*/ 90 h 669"/>
                <a:gd name="T50" fmla="*/ 216 w 622"/>
                <a:gd name="T51" fmla="*/ 105 h 669"/>
                <a:gd name="T52" fmla="*/ 225 w 622"/>
                <a:gd name="T53" fmla="*/ 65 h 669"/>
                <a:gd name="T54" fmla="*/ 217 w 622"/>
                <a:gd name="T55" fmla="*/ 22 h 669"/>
                <a:gd name="T56" fmla="*/ 179 w 622"/>
                <a:gd name="T57" fmla="*/ 0 h 669"/>
                <a:gd name="T58" fmla="*/ 152 w 622"/>
                <a:gd name="T59" fmla="*/ 19 h 669"/>
                <a:gd name="T60" fmla="*/ 129 w 622"/>
                <a:gd name="T61" fmla="*/ 1 h 669"/>
                <a:gd name="T62" fmla="*/ 75 w 622"/>
                <a:gd name="T63" fmla="*/ 12 h 669"/>
                <a:gd name="T64" fmla="*/ 0 w 622"/>
                <a:gd name="T65" fmla="*/ 113 h 669"/>
                <a:gd name="T66" fmla="*/ 37 w 622"/>
                <a:gd name="T67" fmla="*/ 121 h 669"/>
                <a:gd name="T68" fmla="*/ 37 w 622"/>
                <a:gd name="T69" fmla="*/ 121 h 66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22"/>
                <a:gd name="T106" fmla="*/ 0 h 669"/>
                <a:gd name="T107" fmla="*/ 622 w 622"/>
                <a:gd name="T108" fmla="*/ 669 h 66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22" h="669">
                  <a:moveTo>
                    <a:pt x="73" y="243"/>
                  </a:moveTo>
                  <a:lnTo>
                    <a:pt x="135" y="308"/>
                  </a:lnTo>
                  <a:lnTo>
                    <a:pt x="143" y="336"/>
                  </a:lnTo>
                  <a:lnTo>
                    <a:pt x="133" y="361"/>
                  </a:lnTo>
                  <a:lnTo>
                    <a:pt x="175" y="384"/>
                  </a:lnTo>
                  <a:lnTo>
                    <a:pt x="228" y="448"/>
                  </a:lnTo>
                  <a:lnTo>
                    <a:pt x="375" y="658"/>
                  </a:lnTo>
                  <a:lnTo>
                    <a:pt x="466" y="669"/>
                  </a:lnTo>
                  <a:lnTo>
                    <a:pt x="571" y="515"/>
                  </a:lnTo>
                  <a:lnTo>
                    <a:pt x="599" y="475"/>
                  </a:lnTo>
                  <a:lnTo>
                    <a:pt x="609" y="429"/>
                  </a:lnTo>
                  <a:lnTo>
                    <a:pt x="593" y="370"/>
                  </a:lnTo>
                  <a:lnTo>
                    <a:pt x="578" y="336"/>
                  </a:lnTo>
                  <a:lnTo>
                    <a:pt x="544" y="308"/>
                  </a:lnTo>
                  <a:lnTo>
                    <a:pt x="500" y="277"/>
                  </a:lnTo>
                  <a:lnTo>
                    <a:pt x="559" y="279"/>
                  </a:lnTo>
                  <a:lnTo>
                    <a:pt x="622" y="291"/>
                  </a:lnTo>
                  <a:lnTo>
                    <a:pt x="578" y="266"/>
                  </a:lnTo>
                  <a:lnTo>
                    <a:pt x="532" y="258"/>
                  </a:lnTo>
                  <a:lnTo>
                    <a:pt x="550" y="236"/>
                  </a:lnTo>
                  <a:lnTo>
                    <a:pt x="508" y="241"/>
                  </a:lnTo>
                  <a:lnTo>
                    <a:pt x="479" y="226"/>
                  </a:lnTo>
                  <a:lnTo>
                    <a:pt x="502" y="190"/>
                  </a:lnTo>
                  <a:lnTo>
                    <a:pt x="506" y="152"/>
                  </a:lnTo>
                  <a:lnTo>
                    <a:pt x="477" y="180"/>
                  </a:lnTo>
                  <a:lnTo>
                    <a:pt x="432" y="211"/>
                  </a:lnTo>
                  <a:lnTo>
                    <a:pt x="449" y="131"/>
                  </a:lnTo>
                  <a:lnTo>
                    <a:pt x="434" y="44"/>
                  </a:lnTo>
                  <a:lnTo>
                    <a:pt x="358" y="0"/>
                  </a:lnTo>
                  <a:lnTo>
                    <a:pt x="304" y="38"/>
                  </a:lnTo>
                  <a:lnTo>
                    <a:pt x="257" y="2"/>
                  </a:lnTo>
                  <a:lnTo>
                    <a:pt x="150" y="25"/>
                  </a:lnTo>
                  <a:lnTo>
                    <a:pt x="0" y="226"/>
                  </a:lnTo>
                  <a:lnTo>
                    <a:pt x="73" y="243"/>
                  </a:lnTo>
                  <a:close/>
                </a:path>
              </a:pathLst>
            </a:custGeom>
            <a:solidFill>
              <a:srgbClr val="9E574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12" name="Freeform 30">
              <a:extLst>
                <a:ext uri="{FF2B5EF4-FFF2-40B4-BE49-F238E27FC236}">
                  <a16:creationId xmlns:a16="http://schemas.microsoft.com/office/drawing/2014/main" id="{F2CF0AFE-57F4-4CA3-8A76-8BA09E64F0E9}"/>
                </a:ext>
              </a:extLst>
            </p:cNvPr>
            <p:cNvSpPr>
              <a:spLocks/>
            </p:cNvSpPr>
            <p:nvPr/>
          </p:nvSpPr>
          <p:spPr bwMode="auto">
            <a:xfrm>
              <a:off x="4979" y="3009"/>
              <a:ext cx="27" cy="20"/>
            </a:xfrm>
            <a:custGeom>
              <a:avLst/>
              <a:gdLst>
                <a:gd name="T0" fmla="*/ 2 w 53"/>
                <a:gd name="T1" fmla="*/ 16 h 40"/>
                <a:gd name="T2" fmla="*/ 27 w 53"/>
                <a:gd name="T3" fmla="*/ 20 h 40"/>
                <a:gd name="T4" fmla="*/ 24 w 53"/>
                <a:gd name="T5" fmla="*/ 6 h 40"/>
                <a:gd name="T6" fmla="*/ 12 w 53"/>
                <a:gd name="T7" fmla="*/ 0 h 40"/>
                <a:gd name="T8" fmla="*/ 0 w 53"/>
                <a:gd name="T9" fmla="*/ 3 h 40"/>
                <a:gd name="T10" fmla="*/ 2 w 53"/>
                <a:gd name="T11" fmla="*/ 16 h 40"/>
                <a:gd name="T12" fmla="*/ 2 w 53"/>
                <a:gd name="T13" fmla="*/ 16 h 40"/>
                <a:gd name="T14" fmla="*/ 0 60000 65536"/>
                <a:gd name="T15" fmla="*/ 0 60000 65536"/>
                <a:gd name="T16" fmla="*/ 0 60000 65536"/>
                <a:gd name="T17" fmla="*/ 0 60000 65536"/>
                <a:gd name="T18" fmla="*/ 0 60000 65536"/>
                <a:gd name="T19" fmla="*/ 0 60000 65536"/>
                <a:gd name="T20" fmla="*/ 0 60000 65536"/>
                <a:gd name="T21" fmla="*/ 0 w 53"/>
                <a:gd name="T22" fmla="*/ 0 h 40"/>
                <a:gd name="T23" fmla="*/ 53 w 53"/>
                <a:gd name="T24" fmla="*/ 40 h 4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3" h="40">
                  <a:moveTo>
                    <a:pt x="4" y="32"/>
                  </a:moveTo>
                  <a:lnTo>
                    <a:pt x="53" y="40"/>
                  </a:lnTo>
                  <a:lnTo>
                    <a:pt x="48" y="11"/>
                  </a:lnTo>
                  <a:lnTo>
                    <a:pt x="23" y="0"/>
                  </a:lnTo>
                  <a:lnTo>
                    <a:pt x="0" y="6"/>
                  </a:lnTo>
                  <a:lnTo>
                    <a:pt x="4" y="3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13" name="Freeform 31">
              <a:extLst>
                <a:ext uri="{FF2B5EF4-FFF2-40B4-BE49-F238E27FC236}">
                  <a16:creationId xmlns:a16="http://schemas.microsoft.com/office/drawing/2014/main" id="{914A02D8-DEC5-420D-BBA3-C2BAAD348DC6}"/>
                </a:ext>
              </a:extLst>
            </p:cNvPr>
            <p:cNvSpPr>
              <a:spLocks/>
            </p:cNvSpPr>
            <p:nvPr/>
          </p:nvSpPr>
          <p:spPr bwMode="auto">
            <a:xfrm>
              <a:off x="4837" y="2965"/>
              <a:ext cx="32" cy="24"/>
            </a:xfrm>
            <a:custGeom>
              <a:avLst/>
              <a:gdLst>
                <a:gd name="T0" fmla="*/ 0 w 63"/>
                <a:gd name="T1" fmla="*/ 6 h 47"/>
                <a:gd name="T2" fmla="*/ 13 w 63"/>
                <a:gd name="T3" fmla="*/ 16 h 47"/>
                <a:gd name="T4" fmla="*/ 32 w 63"/>
                <a:gd name="T5" fmla="*/ 24 h 47"/>
                <a:gd name="T6" fmla="*/ 32 w 63"/>
                <a:gd name="T7" fmla="*/ 11 h 47"/>
                <a:gd name="T8" fmla="*/ 25 w 63"/>
                <a:gd name="T9" fmla="*/ 4 h 47"/>
                <a:gd name="T10" fmla="*/ 13 w 63"/>
                <a:gd name="T11" fmla="*/ 0 h 47"/>
                <a:gd name="T12" fmla="*/ 0 w 63"/>
                <a:gd name="T13" fmla="*/ 6 h 47"/>
                <a:gd name="T14" fmla="*/ 0 w 63"/>
                <a:gd name="T15" fmla="*/ 6 h 47"/>
                <a:gd name="T16" fmla="*/ 0 60000 65536"/>
                <a:gd name="T17" fmla="*/ 0 60000 65536"/>
                <a:gd name="T18" fmla="*/ 0 60000 65536"/>
                <a:gd name="T19" fmla="*/ 0 60000 65536"/>
                <a:gd name="T20" fmla="*/ 0 60000 65536"/>
                <a:gd name="T21" fmla="*/ 0 60000 65536"/>
                <a:gd name="T22" fmla="*/ 0 60000 65536"/>
                <a:gd name="T23" fmla="*/ 0 60000 65536"/>
                <a:gd name="T24" fmla="*/ 0 w 63"/>
                <a:gd name="T25" fmla="*/ 0 h 47"/>
                <a:gd name="T26" fmla="*/ 63 w 63"/>
                <a:gd name="T27" fmla="*/ 47 h 4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3" h="47">
                  <a:moveTo>
                    <a:pt x="0" y="11"/>
                  </a:moveTo>
                  <a:lnTo>
                    <a:pt x="25" y="32"/>
                  </a:lnTo>
                  <a:lnTo>
                    <a:pt x="63" y="47"/>
                  </a:lnTo>
                  <a:lnTo>
                    <a:pt x="63" y="21"/>
                  </a:lnTo>
                  <a:lnTo>
                    <a:pt x="49" y="7"/>
                  </a:lnTo>
                  <a:lnTo>
                    <a:pt x="25" y="0"/>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14" name="Freeform 32">
              <a:extLst>
                <a:ext uri="{FF2B5EF4-FFF2-40B4-BE49-F238E27FC236}">
                  <a16:creationId xmlns:a16="http://schemas.microsoft.com/office/drawing/2014/main" id="{37F57914-AA99-423E-94CE-6FC5410831E4}"/>
                </a:ext>
              </a:extLst>
            </p:cNvPr>
            <p:cNvSpPr>
              <a:spLocks/>
            </p:cNvSpPr>
            <p:nvPr/>
          </p:nvSpPr>
          <p:spPr bwMode="auto">
            <a:xfrm>
              <a:off x="4808" y="3135"/>
              <a:ext cx="79" cy="39"/>
            </a:xfrm>
            <a:custGeom>
              <a:avLst/>
              <a:gdLst>
                <a:gd name="T0" fmla="*/ 0 w 158"/>
                <a:gd name="T1" fmla="*/ 0 h 78"/>
                <a:gd name="T2" fmla="*/ 20 w 158"/>
                <a:gd name="T3" fmla="*/ 5 h 78"/>
                <a:gd name="T4" fmla="*/ 31 w 158"/>
                <a:gd name="T5" fmla="*/ 13 h 78"/>
                <a:gd name="T6" fmla="*/ 56 w 158"/>
                <a:gd name="T7" fmla="*/ 21 h 78"/>
                <a:gd name="T8" fmla="*/ 79 w 158"/>
                <a:gd name="T9" fmla="*/ 37 h 78"/>
                <a:gd name="T10" fmla="*/ 53 w 158"/>
                <a:gd name="T11" fmla="*/ 39 h 78"/>
                <a:gd name="T12" fmla="*/ 39 w 158"/>
                <a:gd name="T13" fmla="*/ 35 h 78"/>
                <a:gd name="T14" fmla="*/ 25 w 158"/>
                <a:gd name="T15" fmla="*/ 30 h 78"/>
                <a:gd name="T16" fmla="*/ 8 w 158"/>
                <a:gd name="T17" fmla="*/ 16 h 78"/>
                <a:gd name="T18" fmla="*/ 0 w 158"/>
                <a:gd name="T19" fmla="*/ 2 h 78"/>
                <a:gd name="T20" fmla="*/ 0 w 158"/>
                <a:gd name="T21" fmla="*/ 0 h 78"/>
                <a:gd name="T22" fmla="*/ 0 w 158"/>
                <a:gd name="T23" fmla="*/ 0 h 7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58"/>
                <a:gd name="T37" fmla="*/ 0 h 78"/>
                <a:gd name="T38" fmla="*/ 158 w 158"/>
                <a:gd name="T39" fmla="*/ 78 h 7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58" h="78">
                  <a:moveTo>
                    <a:pt x="0" y="0"/>
                  </a:moveTo>
                  <a:lnTo>
                    <a:pt x="40" y="9"/>
                  </a:lnTo>
                  <a:lnTo>
                    <a:pt x="61" y="25"/>
                  </a:lnTo>
                  <a:lnTo>
                    <a:pt x="112" y="42"/>
                  </a:lnTo>
                  <a:lnTo>
                    <a:pt x="158" y="74"/>
                  </a:lnTo>
                  <a:lnTo>
                    <a:pt x="106" y="78"/>
                  </a:lnTo>
                  <a:lnTo>
                    <a:pt x="78" y="70"/>
                  </a:lnTo>
                  <a:lnTo>
                    <a:pt x="49" y="59"/>
                  </a:lnTo>
                  <a:lnTo>
                    <a:pt x="15" y="32"/>
                  </a:lnTo>
                  <a:lnTo>
                    <a:pt x="0" y="4"/>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15" name="Freeform 33">
              <a:extLst>
                <a:ext uri="{FF2B5EF4-FFF2-40B4-BE49-F238E27FC236}">
                  <a16:creationId xmlns:a16="http://schemas.microsoft.com/office/drawing/2014/main" id="{E1FFB0A1-1DE2-42D6-8687-4D3697FC8001}"/>
                </a:ext>
              </a:extLst>
            </p:cNvPr>
            <p:cNvSpPr>
              <a:spLocks/>
            </p:cNvSpPr>
            <p:nvPr/>
          </p:nvSpPr>
          <p:spPr bwMode="auto">
            <a:xfrm>
              <a:off x="4788" y="3152"/>
              <a:ext cx="564" cy="434"/>
            </a:xfrm>
            <a:custGeom>
              <a:avLst/>
              <a:gdLst>
                <a:gd name="T0" fmla="*/ 10 w 1127"/>
                <a:gd name="T1" fmla="*/ 113 h 869"/>
                <a:gd name="T2" fmla="*/ 0 w 1127"/>
                <a:gd name="T3" fmla="*/ 149 h 869"/>
                <a:gd name="T4" fmla="*/ 0 w 1127"/>
                <a:gd name="T5" fmla="*/ 181 h 869"/>
                <a:gd name="T6" fmla="*/ 6 w 1127"/>
                <a:gd name="T7" fmla="*/ 221 h 869"/>
                <a:gd name="T8" fmla="*/ 21 w 1127"/>
                <a:gd name="T9" fmla="*/ 289 h 869"/>
                <a:gd name="T10" fmla="*/ 46 w 1127"/>
                <a:gd name="T11" fmla="*/ 357 h 869"/>
                <a:gd name="T12" fmla="*/ 72 w 1127"/>
                <a:gd name="T13" fmla="*/ 402 h 869"/>
                <a:gd name="T14" fmla="*/ 92 w 1127"/>
                <a:gd name="T15" fmla="*/ 427 h 869"/>
                <a:gd name="T16" fmla="*/ 115 w 1127"/>
                <a:gd name="T17" fmla="*/ 434 h 869"/>
                <a:gd name="T18" fmla="*/ 136 w 1127"/>
                <a:gd name="T19" fmla="*/ 427 h 869"/>
                <a:gd name="T20" fmla="*/ 150 w 1127"/>
                <a:gd name="T21" fmla="*/ 392 h 869"/>
                <a:gd name="T22" fmla="*/ 188 w 1127"/>
                <a:gd name="T23" fmla="*/ 321 h 869"/>
                <a:gd name="T24" fmla="*/ 242 w 1127"/>
                <a:gd name="T25" fmla="*/ 258 h 869"/>
                <a:gd name="T26" fmla="*/ 296 w 1127"/>
                <a:gd name="T27" fmla="*/ 206 h 869"/>
                <a:gd name="T28" fmla="*/ 370 w 1127"/>
                <a:gd name="T29" fmla="*/ 151 h 869"/>
                <a:gd name="T30" fmla="*/ 424 w 1127"/>
                <a:gd name="T31" fmla="*/ 127 h 869"/>
                <a:gd name="T32" fmla="*/ 485 w 1127"/>
                <a:gd name="T33" fmla="*/ 108 h 869"/>
                <a:gd name="T34" fmla="*/ 533 w 1127"/>
                <a:gd name="T35" fmla="*/ 109 h 869"/>
                <a:gd name="T36" fmla="*/ 564 w 1127"/>
                <a:gd name="T37" fmla="*/ 117 h 869"/>
                <a:gd name="T38" fmla="*/ 535 w 1127"/>
                <a:gd name="T39" fmla="*/ 76 h 869"/>
                <a:gd name="T40" fmla="*/ 493 w 1127"/>
                <a:gd name="T41" fmla="*/ 38 h 869"/>
                <a:gd name="T42" fmla="*/ 449 w 1127"/>
                <a:gd name="T43" fmla="*/ 15 h 869"/>
                <a:gd name="T44" fmla="*/ 417 w 1127"/>
                <a:gd name="T45" fmla="*/ 0 h 869"/>
                <a:gd name="T46" fmla="*/ 388 w 1127"/>
                <a:gd name="T47" fmla="*/ 25 h 869"/>
                <a:gd name="T48" fmla="*/ 366 w 1127"/>
                <a:gd name="T49" fmla="*/ 28 h 869"/>
                <a:gd name="T50" fmla="*/ 340 w 1127"/>
                <a:gd name="T51" fmla="*/ 32 h 869"/>
                <a:gd name="T52" fmla="*/ 322 w 1127"/>
                <a:gd name="T53" fmla="*/ 23 h 869"/>
                <a:gd name="T54" fmla="*/ 279 w 1127"/>
                <a:gd name="T55" fmla="*/ 72 h 869"/>
                <a:gd name="T56" fmla="*/ 206 w 1127"/>
                <a:gd name="T57" fmla="*/ 115 h 869"/>
                <a:gd name="T58" fmla="*/ 144 w 1127"/>
                <a:gd name="T59" fmla="*/ 119 h 869"/>
                <a:gd name="T60" fmla="*/ 89 w 1127"/>
                <a:gd name="T61" fmla="*/ 140 h 869"/>
                <a:gd name="T62" fmla="*/ 59 w 1127"/>
                <a:gd name="T63" fmla="*/ 140 h 869"/>
                <a:gd name="T64" fmla="*/ 36 w 1127"/>
                <a:gd name="T65" fmla="*/ 134 h 869"/>
                <a:gd name="T66" fmla="*/ 10 w 1127"/>
                <a:gd name="T67" fmla="*/ 113 h 869"/>
                <a:gd name="T68" fmla="*/ 10 w 1127"/>
                <a:gd name="T69" fmla="*/ 113 h 86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127"/>
                <a:gd name="T106" fmla="*/ 0 h 869"/>
                <a:gd name="T107" fmla="*/ 1127 w 1127"/>
                <a:gd name="T108" fmla="*/ 869 h 86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127" h="869">
                  <a:moveTo>
                    <a:pt x="19" y="226"/>
                  </a:moveTo>
                  <a:lnTo>
                    <a:pt x="0" y="299"/>
                  </a:lnTo>
                  <a:lnTo>
                    <a:pt x="0" y="363"/>
                  </a:lnTo>
                  <a:lnTo>
                    <a:pt x="12" y="443"/>
                  </a:lnTo>
                  <a:lnTo>
                    <a:pt x="42" y="578"/>
                  </a:lnTo>
                  <a:lnTo>
                    <a:pt x="91" y="715"/>
                  </a:lnTo>
                  <a:lnTo>
                    <a:pt x="143" y="804"/>
                  </a:lnTo>
                  <a:lnTo>
                    <a:pt x="184" y="854"/>
                  </a:lnTo>
                  <a:lnTo>
                    <a:pt x="230" y="869"/>
                  </a:lnTo>
                  <a:lnTo>
                    <a:pt x="272" y="854"/>
                  </a:lnTo>
                  <a:lnTo>
                    <a:pt x="299" y="785"/>
                  </a:lnTo>
                  <a:lnTo>
                    <a:pt x="376" y="643"/>
                  </a:lnTo>
                  <a:lnTo>
                    <a:pt x="483" y="517"/>
                  </a:lnTo>
                  <a:lnTo>
                    <a:pt x="591" y="413"/>
                  </a:lnTo>
                  <a:lnTo>
                    <a:pt x="739" y="302"/>
                  </a:lnTo>
                  <a:lnTo>
                    <a:pt x="848" y="255"/>
                  </a:lnTo>
                  <a:lnTo>
                    <a:pt x="969" y="217"/>
                  </a:lnTo>
                  <a:lnTo>
                    <a:pt x="1066" y="219"/>
                  </a:lnTo>
                  <a:lnTo>
                    <a:pt x="1127" y="234"/>
                  </a:lnTo>
                  <a:lnTo>
                    <a:pt x="1070" y="152"/>
                  </a:lnTo>
                  <a:lnTo>
                    <a:pt x="986" y="76"/>
                  </a:lnTo>
                  <a:lnTo>
                    <a:pt x="897" y="31"/>
                  </a:lnTo>
                  <a:lnTo>
                    <a:pt x="833" y="0"/>
                  </a:lnTo>
                  <a:lnTo>
                    <a:pt x="776" y="50"/>
                  </a:lnTo>
                  <a:lnTo>
                    <a:pt x="732" y="57"/>
                  </a:lnTo>
                  <a:lnTo>
                    <a:pt x="679" y="65"/>
                  </a:lnTo>
                  <a:lnTo>
                    <a:pt x="644" y="46"/>
                  </a:lnTo>
                  <a:lnTo>
                    <a:pt x="557" y="145"/>
                  </a:lnTo>
                  <a:lnTo>
                    <a:pt x="411" y="230"/>
                  </a:lnTo>
                  <a:lnTo>
                    <a:pt x="287" y="238"/>
                  </a:lnTo>
                  <a:lnTo>
                    <a:pt x="177" y="280"/>
                  </a:lnTo>
                  <a:lnTo>
                    <a:pt x="118" y="280"/>
                  </a:lnTo>
                  <a:lnTo>
                    <a:pt x="72" y="268"/>
                  </a:lnTo>
                  <a:lnTo>
                    <a:pt x="19" y="226"/>
                  </a:lnTo>
                  <a:close/>
                </a:path>
              </a:pathLst>
            </a:custGeom>
            <a:solidFill>
              <a:srgbClr val="D18A8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16" name="Freeform 34">
              <a:extLst>
                <a:ext uri="{FF2B5EF4-FFF2-40B4-BE49-F238E27FC236}">
                  <a16:creationId xmlns:a16="http://schemas.microsoft.com/office/drawing/2014/main" id="{4A3832F6-C644-4DF9-B06A-BCE63F5A2169}"/>
                </a:ext>
              </a:extLst>
            </p:cNvPr>
            <p:cNvSpPr>
              <a:spLocks/>
            </p:cNvSpPr>
            <p:nvPr/>
          </p:nvSpPr>
          <p:spPr bwMode="auto">
            <a:xfrm>
              <a:off x="4304" y="2439"/>
              <a:ext cx="277" cy="634"/>
            </a:xfrm>
            <a:custGeom>
              <a:avLst/>
              <a:gdLst>
                <a:gd name="T0" fmla="*/ 234 w 553"/>
                <a:gd name="T1" fmla="*/ 6 h 1268"/>
                <a:gd name="T2" fmla="*/ 234 w 553"/>
                <a:gd name="T3" fmla="*/ 67 h 1268"/>
                <a:gd name="T4" fmla="*/ 217 w 553"/>
                <a:gd name="T5" fmla="*/ 104 h 1268"/>
                <a:gd name="T6" fmla="*/ 177 w 553"/>
                <a:gd name="T7" fmla="*/ 152 h 1268"/>
                <a:gd name="T8" fmla="*/ 79 w 553"/>
                <a:gd name="T9" fmla="*/ 206 h 1268"/>
                <a:gd name="T10" fmla="*/ 54 w 553"/>
                <a:gd name="T11" fmla="*/ 232 h 1268"/>
                <a:gd name="T12" fmla="*/ 54 w 553"/>
                <a:gd name="T13" fmla="*/ 255 h 1268"/>
                <a:gd name="T14" fmla="*/ 73 w 553"/>
                <a:gd name="T15" fmla="*/ 276 h 1268"/>
                <a:gd name="T16" fmla="*/ 108 w 553"/>
                <a:gd name="T17" fmla="*/ 274 h 1268"/>
                <a:gd name="T18" fmla="*/ 152 w 553"/>
                <a:gd name="T19" fmla="*/ 263 h 1268"/>
                <a:gd name="T20" fmla="*/ 192 w 553"/>
                <a:gd name="T21" fmla="*/ 308 h 1268"/>
                <a:gd name="T22" fmla="*/ 222 w 553"/>
                <a:gd name="T23" fmla="*/ 368 h 1268"/>
                <a:gd name="T24" fmla="*/ 235 w 553"/>
                <a:gd name="T25" fmla="*/ 418 h 1268"/>
                <a:gd name="T26" fmla="*/ 246 w 553"/>
                <a:gd name="T27" fmla="*/ 457 h 1268"/>
                <a:gd name="T28" fmla="*/ 263 w 553"/>
                <a:gd name="T29" fmla="*/ 483 h 1268"/>
                <a:gd name="T30" fmla="*/ 277 w 553"/>
                <a:gd name="T31" fmla="*/ 500 h 1268"/>
                <a:gd name="T32" fmla="*/ 242 w 553"/>
                <a:gd name="T33" fmla="*/ 491 h 1268"/>
                <a:gd name="T34" fmla="*/ 198 w 553"/>
                <a:gd name="T35" fmla="*/ 485 h 1268"/>
                <a:gd name="T36" fmla="*/ 162 w 553"/>
                <a:gd name="T37" fmla="*/ 489 h 1268"/>
                <a:gd name="T38" fmla="*/ 133 w 553"/>
                <a:gd name="T39" fmla="*/ 504 h 1268"/>
                <a:gd name="T40" fmla="*/ 113 w 553"/>
                <a:gd name="T41" fmla="*/ 523 h 1268"/>
                <a:gd name="T42" fmla="*/ 102 w 553"/>
                <a:gd name="T43" fmla="*/ 552 h 1268"/>
                <a:gd name="T44" fmla="*/ 90 w 553"/>
                <a:gd name="T45" fmla="*/ 583 h 1268"/>
                <a:gd name="T46" fmla="*/ 68 w 553"/>
                <a:gd name="T47" fmla="*/ 612 h 1268"/>
                <a:gd name="T48" fmla="*/ 49 w 553"/>
                <a:gd name="T49" fmla="*/ 634 h 1268"/>
                <a:gd name="T50" fmla="*/ 60 w 553"/>
                <a:gd name="T51" fmla="*/ 587 h 1268"/>
                <a:gd name="T52" fmla="*/ 85 w 553"/>
                <a:gd name="T53" fmla="*/ 544 h 1268"/>
                <a:gd name="T54" fmla="*/ 92 w 553"/>
                <a:gd name="T55" fmla="*/ 512 h 1268"/>
                <a:gd name="T56" fmla="*/ 87 w 553"/>
                <a:gd name="T57" fmla="*/ 483 h 1268"/>
                <a:gd name="T58" fmla="*/ 49 w 553"/>
                <a:gd name="T59" fmla="*/ 406 h 1268"/>
                <a:gd name="T60" fmla="*/ 33 w 553"/>
                <a:gd name="T61" fmla="*/ 347 h 1268"/>
                <a:gd name="T62" fmla="*/ 30 w 553"/>
                <a:gd name="T63" fmla="*/ 291 h 1268"/>
                <a:gd name="T64" fmla="*/ 18 w 553"/>
                <a:gd name="T65" fmla="*/ 246 h 1268"/>
                <a:gd name="T66" fmla="*/ 6 w 553"/>
                <a:gd name="T67" fmla="*/ 210 h 1268"/>
                <a:gd name="T68" fmla="*/ 0 w 553"/>
                <a:gd name="T69" fmla="*/ 184 h 1268"/>
                <a:gd name="T70" fmla="*/ 4 w 553"/>
                <a:gd name="T71" fmla="*/ 154 h 1268"/>
                <a:gd name="T72" fmla="*/ 13 w 553"/>
                <a:gd name="T73" fmla="*/ 133 h 1268"/>
                <a:gd name="T74" fmla="*/ 58 w 553"/>
                <a:gd name="T75" fmla="*/ 123 h 1268"/>
                <a:gd name="T76" fmla="*/ 102 w 553"/>
                <a:gd name="T77" fmla="*/ 108 h 1268"/>
                <a:gd name="T78" fmla="*/ 137 w 553"/>
                <a:gd name="T79" fmla="*/ 87 h 1268"/>
                <a:gd name="T80" fmla="*/ 183 w 553"/>
                <a:gd name="T81" fmla="*/ 56 h 1268"/>
                <a:gd name="T82" fmla="*/ 205 w 553"/>
                <a:gd name="T83" fmla="*/ 31 h 1268"/>
                <a:gd name="T84" fmla="*/ 224 w 553"/>
                <a:gd name="T85" fmla="*/ 0 h 1268"/>
                <a:gd name="T86" fmla="*/ 234 w 553"/>
                <a:gd name="T87" fmla="*/ 6 h 1268"/>
                <a:gd name="T88" fmla="*/ 234 w 553"/>
                <a:gd name="T89" fmla="*/ 6 h 126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553"/>
                <a:gd name="T136" fmla="*/ 0 h 1268"/>
                <a:gd name="T137" fmla="*/ 553 w 553"/>
                <a:gd name="T138" fmla="*/ 1268 h 1268"/>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553" h="1268">
                  <a:moveTo>
                    <a:pt x="467" y="12"/>
                  </a:moveTo>
                  <a:lnTo>
                    <a:pt x="467" y="134"/>
                  </a:lnTo>
                  <a:lnTo>
                    <a:pt x="433" y="208"/>
                  </a:lnTo>
                  <a:lnTo>
                    <a:pt x="353" y="303"/>
                  </a:lnTo>
                  <a:lnTo>
                    <a:pt x="157" y="411"/>
                  </a:lnTo>
                  <a:lnTo>
                    <a:pt x="108" y="464"/>
                  </a:lnTo>
                  <a:lnTo>
                    <a:pt x="108" y="510"/>
                  </a:lnTo>
                  <a:lnTo>
                    <a:pt x="146" y="552"/>
                  </a:lnTo>
                  <a:lnTo>
                    <a:pt x="215" y="548"/>
                  </a:lnTo>
                  <a:lnTo>
                    <a:pt x="304" y="525"/>
                  </a:lnTo>
                  <a:lnTo>
                    <a:pt x="384" y="616"/>
                  </a:lnTo>
                  <a:lnTo>
                    <a:pt x="444" y="736"/>
                  </a:lnTo>
                  <a:lnTo>
                    <a:pt x="469" y="835"/>
                  </a:lnTo>
                  <a:lnTo>
                    <a:pt x="492" y="913"/>
                  </a:lnTo>
                  <a:lnTo>
                    <a:pt x="526" y="966"/>
                  </a:lnTo>
                  <a:lnTo>
                    <a:pt x="553" y="1000"/>
                  </a:lnTo>
                  <a:lnTo>
                    <a:pt x="484" y="981"/>
                  </a:lnTo>
                  <a:lnTo>
                    <a:pt x="395" y="970"/>
                  </a:lnTo>
                  <a:lnTo>
                    <a:pt x="323" y="978"/>
                  </a:lnTo>
                  <a:lnTo>
                    <a:pt x="266" y="1008"/>
                  </a:lnTo>
                  <a:lnTo>
                    <a:pt x="226" y="1046"/>
                  </a:lnTo>
                  <a:lnTo>
                    <a:pt x="203" y="1103"/>
                  </a:lnTo>
                  <a:lnTo>
                    <a:pt x="180" y="1166"/>
                  </a:lnTo>
                  <a:lnTo>
                    <a:pt x="135" y="1223"/>
                  </a:lnTo>
                  <a:lnTo>
                    <a:pt x="97" y="1268"/>
                  </a:lnTo>
                  <a:lnTo>
                    <a:pt x="119" y="1173"/>
                  </a:lnTo>
                  <a:lnTo>
                    <a:pt x="169" y="1088"/>
                  </a:lnTo>
                  <a:lnTo>
                    <a:pt x="184" y="1023"/>
                  </a:lnTo>
                  <a:lnTo>
                    <a:pt x="173" y="966"/>
                  </a:lnTo>
                  <a:lnTo>
                    <a:pt x="97" y="812"/>
                  </a:lnTo>
                  <a:lnTo>
                    <a:pt x="66" y="694"/>
                  </a:lnTo>
                  <a:lnTo>
                    <a:pt x="59" y="582"/>
                  </a:lnTo>
                  <a:lnTo>
                    <a:pt x="36" y="491"/>
                  </a:lnTo>
                  <a:lnTo>
                    <a:pt x="11" y="419"/>
                  </a:lnTo>
                  <a:lnTo>
                    <a:pt x="0" y="367"/>
                  </a:lnTo>
                  <a:lnTo>
                    <a:pt x="7" y="307"/>
                  </a:lnTo>
                  <a:lnTo>
                    <a:pt x="26" y="265"/>
                  </a:lnTo>
                  <a:lnTo>
                    <a:pt x="116" y="246"/>
                  </a:lnTo>
                  <a:lnTo>
                    <a:pt x="203" y="215"/>
                  </a:lnTo>
                  <a:lnTo>
                    <a:pt x="273" y="173"/>
                  </a:lnTo>
                  <a:lnTo>
                    <a:pt x="365" y="111"/>
                  </a:lnTo>
                  <a:lnTo>
                    <a:pt x="410" y="61"/>
                  </a:lnTo>
                  <a:lnTo>
                    <a:pt x="448" y="0"/>
                  </a:lnTo>
                  <a:lnTo>
                    <a:pt x="467" y="12"/>
                  </a:lnTo>
                  <a:close/>
                </a:path>
              </a:pathLst>
            </a:custGeom>
            <a:solidFill>
              <a:srgbClr val="FFD6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17" name="Freeform 35">
              <a:extLst>
                <a:ext uri="{FF2B5EF4-FFF2-40B4-BE49-F238E27FC236}">
                  <a16:creationId xmlns:a16="http://schemas.microsoft.com/office/drawing/2014/main" id="{B1EAC1FC-37DB-45FC-9811-55638DC5743F}"/>
                </a:ext>
              </a:extLst>
            </p:cNvPr>
            <p:cNvSpPr>
              <a:spLocks/>
            </p:cNvSpPr>
            <p:nvPr/>
          </p:nvSpPr>
          <p:spPr bwMode="auto">
            <a:xfrm>
              <a:off x="4790" y="2138"/>
              <a:ext cx="115" cy="450"/>
            </a:xfrm>
            <a:custGeom>
              <a:avLst/>
              <a:gdLst>
                <a:gd name="T0" fmla="*/ 73 w 230"/>
                <a:gd name="T1" fmla="*/ 14 h 901"/>
                <a:gd name="T2" fmla="*/ 38 w 230"/>
                <a:gd name="T3" fmla="*/ 0 h 901"/>
                <a:gd name="T4" fmla="*/ 4 w 230"/>
                <a:gd name="T5" fmla="*/ 10 h 901"/>
                <a:gd name="T6" fmla="*/ 0 w 230"/>
                <a:gd name="T7" fmla="*/ 39 h 901"/>
                <a:gd name="T8" fmla="*/ 12 w 230"/>
                <a:gd name="T9" fmla="*/ 63 h 901"/>
                <a:gd name="T10" fmla="*/ 34 w 230"/>
                <a:gd name="T11" fmla="*/ 88 h 901"/>
                <a:gd name="T12" fmla="*/ 48 w 230"/>
                <a:gd name="T13" fmla="*/ 117 h 901"/>
                <a:gd name="T14" fmla="*/ 57 w 230"/>
                <a:gd name="T15" fmla="*/ 150 h 901"/>
                <a:gd name="T16" fmla="*/ 75 w 230"/>
                <a:gd name="T17" fmla="*/ 190 h 901"/>
                <a:gd name="T18" fmla="*/ 83 w 230"/>
                <a:gd name="T19" fmla="*/ 218 h 901"/>
                <a:gd name="T20" fmla="*/ 90 w 230"/>
                <a:gd name="T21" fmla="*/ 297 h 901"/>
                <a:gd name="T22" fmla="*/ 98 w 230"/>
                <a:gd name="T23" fmla="*/ 389 h 901"/>
                <a:gd name="T24" fmla="*/ 115 w 230"/>
                <a:gd name="T25" fmla="*/ 450 h 901"/>
                <a:gd name="T26" fmla="*/ 115 w 230"/>
                <a:gd name="T27" fmla="*/ 356 h 901"/>
                <a:gd name="T28" fmla="*/ 100 w 230"/>
                <a:gd name="T29" fmla="*/ 280 h 901"/>
                <a:gd name="T30" fmla="*/ 90 w 230"/>
                <a:gd name="T31" fmla="*/ 213 h 901"/>
                <a:gd name="T32" fmla="*/ 83 w 230"/>
                <a:gd name="T33" fmla="*/ 159 h 901"/>
                <a:gd name="T34" fmla="*/ 85 w 230"/>
                <a:gd name="T35" fmla="*/ 107 h 901"/>
                <a:gd name="T36" fmla="*/ 90 w 230"/>
                <a:gd name="T37" fmla="*/ 58 h 901"/>
                <a:gd name="T38" fmla="*/ 85 w 230"/>
                <a:gd name="T39" fmla="*/ 29 h 901"/>
                <a:gd name="T40" fmla="*/ 73 w 230"/>
                <a:gd name="T41" fmla="*/ 14 h 901"/>
                <a:gd name="T42" fmla="*/ 73 w 230"/>
                <a:gd name="T43" fmla="*/ 14 h 90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30"/>
                <a:gd name="T67" fmla="*/ 0 h 901"/>
                <a:gd name="T68" fmla="*/ 230 w 230"/>
                <a:gd name="T69" fmla="*/ 901 h 90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30" h="901">
                  <a:moveTo>
                    <a:pt x="146" y="28"/>
                  </a:moveTo>
                  <a:lnTo>
                    <a:pt x="76" y="0"/>
                  </a:lnTo>
                  <a:lnTo>
                    <a:pt x="8" y="21"/>
                  </a:lnTo>
                  <a:lnTo>
                    <a:pt x="0" y="78"/>
                  </a:lnTo>
                  <a:lnTo>
                    <a:pt x="23" y="127"/>
                  </a:lnTo>
                  <a:lnTo>
                    <a:pt x="68" y="177"/>
                  </a:lnTo>
                  <a:lnTo>
                    <a:pt x="95" y="234"/>
                  </a:lnTo>
                  <a:lnTo>
                    <a:pt x="114" y="300"/>
                  </a:lnTo>
                  <a:lnTo>
                    <a:pt x="150" y="380"/>
                  </a:lnTo>
                  <a:lnTo>
                    <a:pt x="165" y="437"/>
                  </a:lnTo>
                  <a:lnTo>
                    <a:pt x="180" y="595"/>
                  </a:lnTo>
                  <a:lnTo>
                    <a:pt x="196" y="779"/>
                  </a:lnTo>
                  <a:lnTo>
                    <a:pt x="230" y="901"/>
                  </a:lnTo>
                  <a:lnTo>
                    <a:pt x="230" y="713"/>
                  </a:lnTo>
                  <a:lnTo>
                    <a:pt x="199" y="561"/>
                  </a:lnTo>
                  <a:lnTo>
                    <a:pt x="180" y="426"/>
                  </a:lnTo>
                  <a:lnTo>
                    <a:pt x="165" y="319"/>
                  </a:lnTo>
                  <a:lnTo>
                    <a:pt x="169" y="215"/>
                  </a:lnTo>
                  <a:lnTo>
                    <a:pt x="180" y="116"/>
                  </a:lnTo>
                  <a:lnTo>
                    <a:pt x="169" y="59"/>
                  </a:lnTo>
                  <a:lnTo>
                    <a:pt x="146" y="28"/>
                  </a:lnTo>
                  <a:close/>
                </a:path>
              </a:pathLst>
            </a:custGeom>
            <a:solidFill>
              <a:srgbClr val="FFD6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18" name="Freeform 36">
              <a:extLst>
                <a:ext uri="{FF2B5EF4-FFF2-40B4-BE49-F238E27FC236}">
                  <a16:creationId xmlns:a16="http://schemas.microsoft.com/office/drawing/2014/main" id="{8EA29895-767F-4043-B435-70CC8E4B062E}"/>
                </a:ext>
              </a:extLst>
            </p:cNvPr>
            <p:cNvSpPr>
              <a:spLocks/>
            </p:cNvSpPr>
            <p:nvPr/>
          </p:nvSpPr>
          <p:spPr bwMode="auto">
            <a:xfrm>
              <a:off x="4656" y="2282"/>
              <a:ext cx="66" cy="52"/>
            </a:xfrm>
            <a:custGeom>
              <a:avLst/>
              <a:gdLst>
                <a:gd name="T0" fmla="*/ 66 w 133"/>
                <a:gd name="T1" fmla="*/ 0 h 103"/>
                <a:gd name="T2" fmla="*/ 51 w 133"/>
                <a:gd name="T3" fmla="*/ 29 h 103"/>
                <a:gd name="T4" fmla="*/ 24 w 133"/>
                <a:gd name="T5" fmla="*/ 52 h 103"/>
                <a:gd name="T6" fmla="*/ 0 w 133"/>
                <a:gd name="T7" fmla="*/ 52 h 103"/>
                <a:gd name="T8" fmla="*/ 13 w 133"/>
                <a:gd name="T9" fmla="*/ 21 h 103"/>
                <a:gd name="T10" fmla="*/ 36 w 133"/>
                <a:gd name="T11" fmla="*/ 0 h 103"/>
                <a:gd name="T12" fmla="*/ 66 w 133"/>
                <a:gd name="T13" fmla="*/ 0 h 103"/>
                <a:gd name="T14" fmla="*/ 66 w 133"/>
                <a:gd name="T15" fmla="*/ 0 h 103"/>
                <a:gd name="T16" fmla="*/ 0 60000 65536"/>
                <a:gd name="T17" fmla="*/ 0 60000 65536"/>
                <a:gd name="T18" fmla="*/ 0 60000 65536"/>
                <a:gd name="T19" fmla="*/ 0 60000 65536"/>
                <a:gd name="T20" fmla="*/ 0 60000 65536"/>
                <a:gd name="T21" fmla="*/ 0 60000 65536"/>
                <a:gd name="T22" fmla="*/ 0 60000 65536"/>
                <a:gd name="T23" fmla="*/ 0 60000 65536"/>
                <a:gd name="T24" fmla="*/ 0 w 133"/>
                <a:gd name="T25" fmla="*/ 0 h 103"/>
                <a:gd name="T26" fmla="*/ 133 w 133"/>
                <a:gd name="T27" fmla="*/ 103 h 10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33" h="103">
                  <a:moveTo>
                    <a:pt x="133" y="0"/>
                  </a:moveTo>
                  <a:lnTo>
                    <a:pt x="103" y="57"/>
                  </a:lnTo>
                  <a:lnTo>
                    <a:pt x="49" y="103"/>
                  </a:lnTo>
                  <a:lnTo>
                    <a:pt x="0" y="103"/>
                  </a:lnTo>
                  <a:lnTo>
                    <a:pt x="27" y="42"/>
                  </a:lnTo>
                  <a:lnTo>
                    <a:pt x="72" y="0"/>
                  </a:lnTo>
                  <a:lnTo>
                    <a:pt x="133" y="0"/>
                  </a:lnTo>
                  <a:close/>
                </a:path>
              </a:pathLst>
            </a:custGeom>
            <a:solidFill>
              <a:srgbClr val="FFD6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19" name="Freeform 37">
              <a:extLst>
                <a:ext uri="{FF2B5EF4-FFF2-40B4-BE49-F238E27FC236}">
                  <a16:creationId xmlns:a16="http://schemas.microsoft.com/office/drawing/2014/main" id="{2429E767-2F84-4A46-A62A-28B75ADFACE1}"/>
                </a:ext>
              </a:extLst>
            </p:cNvPr>
            <p:cNvSpPr>
              <a:spLocks/>
            </p:cNvSpPr>
            <p:nvPr/>
          </p:nvSpPr>
          <p:spPr bwMode="auto">
            <a:xfrm>
              <a:off x="5009" y="2531"/>
              <a:ext cx="56" cy="125"/>
            </a:xfrm>
            <a:custGeom>
              <a:avLst/>
              <a:gdLst>
                <a:gd name="T0" fmla="*/ 0 w 112"/>
                <a:gd name="T1" fmla="*/ 107 h 249"/>
                <a:gd name="T2" fmla="*/ 6 w 112"/>
                <a:gd name="T3" fmla="*/ 71 h 249"/>
                <a:gd name="T4" fmla="*/ 2 w 112"/>
                <a:gd name="T5" fmla="*/ 0 h 249"/>
                <a:gd name="T6" fmla="*/ 31 w 112"/>
                <a:gd name="T7" fmla="*/ 40 h 249"/>
                <a:gd name="T8" fmla="*/ 50 w 112"/>
                <a:gd name="T9" fmla="*/ 88 h 249"/>
                <a:gd name="T10" fmla="*/ 56 w 112"/>
                <a:gd name="T11" fmla="*/ 125 h 249"/>
                <a:gd name="T12" fmla="*/ 36 w 112"/>
                <a:gd name="T13" fmla="*/ 112 h 249"/>
                <a:gd name="T14" fmla="*/ 15 w 112"/>
                <a:gd name="T15" fmla="*/ 107 h 249"/>
                <a:gd name="T16" fmla="*/ 0 w 112"/>
                <a:gd name="T17" fmla="*/ 107 h 249"/>
                <a:gd name="T18" fmla="*/ 0 w 112"/>
                <a:gd name="T19" fmla="*/ 107 h 24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2"/>
                <a:gd name="T31" fmla="*/ 0 h 249"/>
                <a:gd name="T32" fmla="*/ 112 w 112"/>
                <a:gd name="T33" fmla="*/ 249 h 24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2" h="249">
                  <a:moveTo>
                    <a:pt x="0" y="213"/>
                  </a:moveTo>
                  <a:lnTo>
                    <a:pt x="11" y="141"/>
                  </a:lnTo>
                  <a:lnTo>
                    <a:pt x="4" y="0"/>
                  </a:lnTo>
                  <a:lnTo>
                    <a:pt x="61" y="80"/>
                  </a:lnTo>
                  <a:lnTo>
                    <a:pt x="99" y="175"/>
                  </a:lnTo>
                  <a:lnTo>
                    <a:pt x="112" y="249"/>
                  </a:lnTo>
                  <a:lnTo>
                    <a:pt x="72" y="224"/>
                  </a:lnTo>
                  <a:lnTo>
                    <a:pt x="30" y="213"/>
                  </a:lnTo>
                  <a:lnTo>
                    <a:pt x="0" y="213"/>
                  </a:lnTo>
                  <a:close/>
                </a:path>
              </a:pathLst>
            </a:custGeom>
            <a:solidFill>
              <a:srgbClr val="FFD6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20" name="Freeform 38">
              <a:extLst>
                <a:ext uri="{FF2B5EF4-FFF2-40B4-BE49-F238E27FC236}">
                  <a16:creationId xmlns:a16="http://schemas.microsoft.com/office/drawing/2014/main" id="{20EEABCE-1144-4634-A45F-6D506119BAB2}"/>
                </a:ext>
              </a:extLst>
            </p:cNvPr>
            <p:cNvSpPr>
              <a:spLocks/>
            </p:cNvSpPr>
            <p:nvPr/>
          </p:nvSpPr>
          <p:spPr bwMode="auto">
            <a:xfrm>
              <a:off x="4914" y="2892"/>
              <a:ext cx="59" cy="16"/>
            </a:xfrm>
            <a:custGeom>
              <a:avLst/>
              <a:gdLst>
                <a:gd name="T0" fmla="*/ 0 w 118"/>
                <a:gd name="T1" fmla="*/ 0 h 33"/>
                <a:gd name="T2" fmla="*/ 27 w 118"/>
                <a:gd name="T3" fmla="*/ 8 h 33"/>
                <a:gd name="T4" fmla="*/ 59 w 118"/>
                <a:gd name="T5" fmla="*/ 9 h 33"/>
                <a:gd name="T6" fmla="*/ 34 w 118"/>
                <a:gd name="T7" fmla="*/ 15 h 33"/>
                <a:gd name="T8" fmla="*/ 21 w 118"/>
                <a:gd name="T9" fmla="*/ 16 h 33"/>
                <a:gd name="T10" fmla="*/ 9 w 118"/>
                <a:gd name="T11" fmla="*/ 9 h 33"/>
                <a:gd name="T12" fmla="*/ 0 w 118"/>
                <a:gd name="T13" fmla="*/ 0 h 33"/>
                <a:gd name="T14" fmla="*/ 0 w 118"/>
                <a:gd name="T15" fmla="*/ 0 h 33"/>
                <a:gd name="T16" fmla="*/ 0 60000 65536"/>
                <a:gd name="T17" fmla="*/ 0 60000 65536"/>
                <a:gd name="T18" fmla="*/ 0 60000 65536"/>
                <a:gd name="T19" fmla="*/ 0 60000 65536"/>
                <a:gd name="T20" fmla="*/ 0 60000 65536"/>
                <a:gd name="T21" fmla="*/ 0 60000 65536"/>
                <a:gd name="T22" fmla="*/ 0 60000 65536"/>
                <a:gd name="T23" fmla="*/ 0 60000 65536"/>
                <a:gd name="T24" fmla="*/ 0 w 118"/>
                <a:gd name="T25" fmla="*/ 0 h 33"/>
                <a:gd name="T26" fmla="*/ 118 w 118"/>
                <a:gd name="T27" fmla="*/ 33 h 3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8" h="33">
                  <a:moveTo>
                    <a:pt x="0" y="0"/>
                  </a:moveTo>
                  <a:lnTo>
                    <a:pt x="53" y="17"/>
                  </a:lnTo>
                  <a:lnTo>
                    <a:pt x="118" y="19"/>
                  </a:lnTo>
                  <a:lnTo>
                    <a:pt x="68" y="31"/>
                  </a:lnTo>
                  <a:lnTo>
                    <a:pt x="42" y="33"/>
                  </a:lnTo>
                  <a:lnTo>
                    <a:pt x="17" y="19"/>
                  </a:lnTo>
                  <a:lnTo>
                    <a:pt x="0" y="0"/>
                  </a:lnTo>
                  <a:close/>
                </a:path>
              </a:pathLst>
            </a:custGeom>
            <a:solidFill>
              <a:srgbClr val="FFD6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21" name="Freeform 39">
              <a:extLst>
                <a:ext uri="{FF2B5EF4-FFF2-40B4-BE49-F238E27FC236}">
                  <a16:creationId xmlns:a16="http://schemas.microsoft.com/office/drawing/2014/main" id="{11EC45F9-4997-4ADA-9854-0AE11F3EBF18}"/>
                </a:ext>
              </a:extLst>
            </p:cNvPr>
            <p:cNvSpPr>
              <a:spLocks/>
            </p:cNvSpPr>
            <p:nvPr/>
          </p:nvSpPr>
          <p:spPr bwMode="auto">
            <a:xfrm>
              <a:off x="4896" y="2900"/>
              <a:ext cx="93" cy="24"/>
            </a:xfrm>
            <a:custGeom>
              <a:avLst/>
              <a:gdLst>
                <a:gd name="T0" fmla="*/ 0 w 184"/>
                <a:gd name="T1" fmla="*/ 0 h 48"/>
                <a:gd name="T2" fmla="*/ 16 w 184"/>
                <a:gd name="T3" fmla="*/ 10 h 48"/>
                <a:gd name="T4" fmla="*/ 33 w 184"/>
                <a:gd name="T5" fmla="*/ 17 h 48"/>
                <a:gd name="T6" fmla="*/ 45 w 184"/>
                <a:gd name="T7" fmla="*/ 19 h 48"/>
                <a:gd name="T8" fmla="*/ 73 w 184"/>
                <a:gd name="T9" fmla="*/ 19 h 48"/>
                <a:gd name="T10" fmla="*/ 93 w 184"/>
                <a:gd name="T11" fmla="*/ 19 h 48"/>
                <a:gd name="T12" fmla="*/ 57 w 184"/>
                <a:gd name="T13" fmla="*/ 23 h 48"/>
                <a:gd name="T14" fmla="*/ 37 w 184"/>
                <a:gd name="T15" fmla="*/ 24 h 48"/>
                <a:gd name="T16" fmla="*/ 24 w 184"/>
                <a:gd name="T17" fmla="*/ 21 h 48"/>
                <a:gd name="T18" fmla="*/ 13 w 184"/>
                <a:gd name="T19" fmla="*/ 16 h 48"/>
                <a:gd name="T20" fmla="*/ 9 w 184"/>
                <a:gd name="T21" fmla="*/ 11 h 48"/>
                <a:gd name="T22" fmla="*/ 0 w 184"/>
                <a:gd name="T23" fmla="*/ 0 h 48"/>
                <a:gd name="T24" fmla="*/ 0 w 184"/>
                <a:gd name="T25" fmla="*/ 0 h 4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84"/>
                <a:gd name="T40" fmla="*/ 0 h 48"/>
                <a:gd name="T41" fmla="*/ 184 w 184"/>
                <a:gd name="T42" fmla="*/ 48 h 4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84" h="48">
                  <a:moveTo>
                    <a:pt x="0" y="0"/>
                  </a:moveTo>
                  <a:lnTo>
                    <a:pt x="32" y="19"/>
                  </a:lnTo>
                  <a:lnTo>
                    <a:pt x="66" y="33"/>
                  </a:lnTo>
                  <a:lnTo>
                    <a:pt x="89" y="38"/>
                  </a:lnTo>
                  <a:lnTo>
                    <a:pt x="144" y="38"/>
                  </a:lnTo>
                  <a:lnTo>
                    <a:pt x="184" y="37"/>
                  </a:lnTo>
                  <a:lnTo>
                    <a:pt x="112" y="46"/>
                  </a:lnTo>
                  <a:lnTo>
                    <a:pt x="74" y="48"/>
                  </a:lnTo>
                  <a:lnTo>
                    <a:pt x="47" y="42"/>
                  </a:lnTo>
                  <a:lnTo>
                    <a:pt x="26" y="31"/>
                  </a:lnTo>
                  <a:lnTo>
                    <a:pt x="17" y="21"/>
                  </a:lnTo>
                  <a:lnTo>
                    <a:pt x="0" y="0"/>
                  </a:lnTo>
                  <a:close/>
                </a:path>
              </a:pathLst>
            </a:custGeom>
            <a:solidFill>
              <a:srgbClr val="FFD6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22" name="Freeform 40">
              <a:extLst>
                <a:ext uri="{FF2B5EF4-FFF2-40B4-BE49-F238E27FC236}">
                  <a16:creationId xmlns:a16="http://schemas.microsoft.com/office/drawing/2014/main" id="{8ADAF934-4257-4237-B9EF-4CBA5DD8C5C0}"/>
                </a:ext>
              </a:extLst>
            </p:cNvPr>
            <p:cNvSpPr>
              <a:spLocks/>
            </p:cNvSpPr>
            <p:nvPr/>
          </p:nvSpPr>
          <p:spPr bwMode="auto">
            <a:xfrm>
              <a:off x="4840" y="2986"/>
              <a:ext cx="57" cy="98"/>
            </a:xfrm>
            <a:custGeom>
              <a:avLst/>
              <a:gdLst>
                <a:gd name="T0" fmla="*/ 47 w 114"/>
                <a:gd name="T1" fmla="*/ 0 h 196"/>
                <a:gd name="T2" fmla="*/ 54 w 114"/>
                <a:gd name="T3" fmla="*/ 4 h 196"/>
                <a:gd name="T4" fmla="*/ 57 w 114"/>
                <a:gd name="T5" fmla="*/ 15 h 196"/>
                <a:gd name="T6" fmla="*/ 55 w 114"/>
                <a:gd name="T7" fmla="*/ 28 h 196"/>
                <a:gd name="T8" fmla="*/ 46 w 114"/>
                <a:gd name="T9" fmla="*/ 46 h 196"/>
                <a:gd name="T10" fmla="*/ 33 w 114"/>
                <a:gd name="T11" fmla="*/ 67 h 196"/>
                <a:gd name="T12" fmla="*/ 25 w 114"/>
                <a:gd name="T13" fmla="*/ 82 h 196"/>
                <a:gd name="T14" fmla="*/ 25 w 114"/>
                <a:gd name="T15" fmla="*/ 97 h 196"/>
                <a:gd name="T16" fmla="*/ 10 w 114"/>
                <a:gd name="T17" fmla="*/ 98 h 196"/>
                <a:gd name="T18" fmla="*/ 0 w 114"/>
                <a:gd name="T19" fmla="*/ 92 h 196"/>
                <a:gd name="T20" fmla="*/ 0 w 114"/>
                <a:gd name="T21" fmla="*/ 77 h 196"/>
                <a:gd name="T22" fmla="*/ 11 w 114"/>
                <a:gd name="T23" fmla="*/ 58 h 196"/>
                <a:gd name="T24" fmla="*/ 33 w 114"/>
                <a:gd name="T25" fmla="*/ 19 h 196"/>
                <a:gd name="T26" fmla="*/ 42 w 114"/>
                <a:gd name="T27" fmla="*/ 11 h 196"/>
                <a:gd name="T28" fmla="*/ 47 w 114"/>
                <a:gd name="T29" fmla="*/ 0 h 196"/>
                <a:gd name="T30" fmla="*/ 47 w 114"/>
                <a:gd name="T31" fmla="*/ 0 h 19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14"/>
                <a:gd name="T49" fmla="*/ 0 h 196"/>
                <a:gd name="T50" fmla="*/ 114 w 114"/>
                <a:gd name="T51" fmla="*/ 196 h 19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14" h="196">
                  <a:moveTo>
                    <a:pt x="93" y="0"/>
                  </a:moveTo>
                  <a:lnTo>
                    <a:pt x="108" y="8"/>
                  </a:lnTo>
                  <a:lnTo>
                    <a:pt x="114" y="29"/>
                  </a:lnTo>
                  <a:lnTo>
                    <a:pt x="110" y="56"/>
                  </a:lnTo>
                  <a:lnTo>
                    <a:pt x="91" y="92"/>
                  </a:lnTo>
                  <a:lnTo>
                    <a:pt x="66" y="134"/>
                  </a:lnTo>
                  <a:lnTo>
                    <a:pt x="49" y="164"/>
                  </a:lnTo>
                  <a:lnTo>
                    <a:pt x="49" y="194"/>
                  </a:lnTo>
                  <a:lnTo>
                    <a:pt x="19" y="196"/>
                  </a:lnTo>
                  <a:lnTo>
                    <a:pt x="0" y="183"/>
                  </a:lnTo>
                  <a:lnTo>
                    <a:pt x="0" y="153"/>
                  </a:lnTo>
                  <a:lnTo>
                    <a:pt x="21" y="116"/>
                  </a:lnTo>
                  <a:lnTo>
                    <a:pt x="66" y="37"/>
                  </a:lnTo>
                  <a:lnTo>
                    <a:pt x="83" y="21"/>
                  </a:lnTo>
                  <a:lnTo>
                    <a:pt x="93" y="0"/>
                  </a:lnTo>
                  <a:close/>
                </a:path>
              </a:pathLst>
            </a:custGeom>
            <a:solidFill>
              <a:srgbClr val="FFD6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23" name="Freeform 41">
              <a:extLst>
                <a:ext uri="{FF2B5EF4-FFF2-40B4-BE49-F238E27FC236}">
                  <a16:creationId xmlns:a16="http://schemas.microsoft.com/office/drawing/2014/main" id="{AF20995A-EEBE-4714-98E1-F8B340B272A5}"/>
                </a:ext>
              </a:extLst>
            </p:cNvPr>
            <p:cNvSpPr>
              <a:spLocks/>
            </p:cNvSpPr>
            <p:nvPr/>
          </p:nvSpPr>
          <p:spPr bwMode="auto">
            <a:xfrm>
              <a:off x="4888" y="3073"/>
              <a:ext cx="17" cy="16"/>
            </a:xfrm>
            <a:custGeom>
              <a:avLst/>
              <a:gdLst>
                <a:gd name="T0" fmla="*/ 6 w 34"/>
                <a:gd name="T1" fmla="*/ 0 h 33"/>
                <a:gd name="T2" fmla="*/ 0 w 34"/>
                <a:gd name="T3" fmla="*/ 9 h 33"/>
                <a:gd name="T4" fmla="*/ 17 w 34"/>
                <a:gd name="T5" fmla="*/ 16 h 33"/>
                <a:gd name="T6" fmla="*/ 17 w 34"/>
                <a:gd name="T7" fmla="*/ 7 h 33"/>
                <a:gd name="T8" fmla="*/ 6 w 34"/>
                <a:gd name="T9" fmla="*/ 0 h 33"/>
                <a:gd name="T10" fmla="*/ 6 w 34"/>
                <a:gd name="T11" fmla="*/ 0 h 33"/>
                <a:gd name="T12" fmla="*/ 0 60000 65536"/>
                <a:gd name="T13" fmla="*/ 0 60000 65536"/>
                <a:gd name="T14" fmla="*/ 0 60000 65536"/>
                <a:gd name="T15" fmla="*/ 0 60000 65536"/>
                <a:gd name="T16" fmla="*/ 0 60000 65536"/>
                <a:gd name="T17" fmla="*/ 0 60000 65536"/>
                <a:gd name="T18" fmla="*/ 0 w 34"/>
                <a:gd name="T19" fmla="*/ 0 h 33"/>
                <a:gd name="T20" fmla="*/ 34 w 34"/>
                <a:gd name="T21" fmla="*/ 33 h 33"/>
              </a:gdLst>
              <a:ahLst/>
              <a:cxnLst>
                <a:cxn ang="T12">
                  <a:pos x="T0" y="T1"/>
                </a:cxn>
                <a:cxn ang="T13">
                  <a:pos x="T2" y="T3"/>
                </a:cxn>
                <a:cxn ang="T14">
                  <a:pos x="T4" y="T5"/>
                </a:cxn>
                <a:cxn ang="T15">
                  <a:pos x="T6" y="T7"/>
                </a:cxn>
                <a:cxn ang="T16">
                  <a:pos x="T8" y="T9"/>
                </a:cxn>
                <a:cxn ang="T17">
                  <a:pos x="T10" y="T11"/>
                </a:cxn>
              </a:cxnLst>
              <a:rect l="T18" t="T19" r="T20" b="T21"/>
              <a:pathLst>
                <a:path w="34" h="33">
                  <a:moveTo>
                    <a:pt x="11" y="0"/>
                  </a:moveTo>
                  <a:lnTo>
                    <a:pt x="0" y="19"/>
                  </a:lnTo>
                  <a:lnTo>
                    <a:pt x="34" y="33"/>
                  </a:lnTo>
                  <a:lnTo>
                    <a:pt x="34" y="14"/>
                  </a:lnTo>
                  <a:lnTo>
                    <a:pt x="11" y="0"/>
                  </a:lnTo>
                  <a:close/>
                </a:path>
              </a:pathLst>
            </a:custGeom>
            <a:solidFill>
              <a:srgbClr val="FFD6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24" name="Freeform 42">
              <a:extLst>
                <a:ext uri="{FF2B5EF4-FFF2-40B4-BE49-F238E27FC236}">
                  <a16:creationId xmlns:a16="http://schemas.microsoft.com/office/drawing/2014/main" id="{70936217-6201-4608-BA39-DB9905A4F8C1}"/>
                </a:ext>
              </a:extLst>
            </p:cNvPr>
            <p:cNvSpPr>
              <a:spLocks/>
            </p:cNvSpPr>
            <p:nvPr/>
          </p:nvSpPr>
          <p:spPr bwMode="auto">
            <a:xfrm>
              <a:off x="4942" y="3037"/>
              <a:ext cx="84" cy="93"/>
            </a:xfrm>
            <a:custGeom>
              <a:avLst/>
              <a:gdLst>
                <a:gd name="T0" fmla="*/ 10 w 167"/>
                <a:gd name="T1" fmla="*/ 15 h 186"/>
                <a:gd name="T2" fmla="*/ 31 w 167"/>
                <a:gd name="T3" fmla="*/ 29 h 186"/>
                <a:gd name="T4" fmla="*/ 69 w 167"/>
                <a:gd name="T5" fmla="*/ 42 h 186"/>
                <a:gd name="T6" fmla="*/ 84 w 167"/>
                <a:gd name="T7" fmla="*/ 45 h 186"/>
                <a:gd name="T8" fmla="*/ 79 w 167"/>
                <a:gd name="T9" fmla="*/ 63 h 186"/>
                <a:gd name="T10" fmla="*/ 58 w 167"/>
                <a:gd name="T11" fmla="*/ 77 h 186"/>
                <a:gd name="T12" fmla="*/ 37 w 167"/>
                <a:gd name="T13" fmla="*/ 79 h 186"/>
                <a:gd name="T14" fmla="*/ 21 w 167"/>
                <a:gd name="T15" fmla="*/ 93 h 186"/>
                <a:gd name="T16" fmla="*/ 10 w 167"/>
                <a:gd name="T17" fmla="*/ 84 h 186"/>
                <a:gd name="T18" fmla="*/ 4 w 167"/>
                <a:gd name="T19" fmla="*/ 70 h 186"/>
                <a:gd name="T20" fmla="*/ 5 w 167"/>
                <a:gd name="T21" fmla="*/ 53 h 186"/>
                <a:gd name="T22" fmla="*/ 21 w 167"/>
                <a:gd name="T23" fmla="*/ 50 h 186"/>
                <a:gd name="T24" fmla="*/ 7 w 167"/>
                <a:gd name="T25" fmla="*/ 33 h 186"/>
                <a:gd name="T26" fmla="*/ 0 w 167"/>
                <a:gd name="T27" fmla="*/ 14 h 186"/>
                <a:gd name="T28" fmla="*/ 1 w 167"/>
                <a:gd name="T29" fmla="*/ 0 h 186"/>
                <a:gd name="T30" fmla="*/ 10 w 167"/>
                <a:gd name="T31" fmla="*/ 15 h 186"/>
                <a:gd name="T32" fmla="*/ 10 w 167"/>
                <a:gd name="T33" fmla="*/ 15 h 18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67"/>
                <a:gd name="T52" fmla="*/ 0 h 186"/>
                <a:gd name="T53" fmla="*/ 167 w 167"/>
                <a:gd name="T54" fmla="*/ 186 h 18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67" h="186">
                  <a:moveTo>
                    <a:pt x="19" y="29"/>
                  </a:moveTo>
                  <a:lnTo>
                    <a:pt x="61" y="57"/>
                  </a:lnTo>
                  <a:lnTo>
                    <a:pt x="137" y="84"/>
                  </a:lnTo>
                  <a:lnTo>
                    <a:pt x="167" y="89"/>
                  </a:lnTo>
                  <a:lnTo>
                    <a:pt x="158" y="126"/>
                  </a:lnTo>
                  <a:lnTo>
                    <a:pt x="116" y="154"/>
                  </a:lnTo>
                  <a:lnTo>
                    <a:pt x="74" y="158"/>
                  </a:lnTo>
                  <a:lnTo>
                    <a:pt x="42" y="186"/>
                  </a:lnTo>
                  <a:lnTo>
                    <a:pt x="19" y="167"/>
                  </a:lnTo>
                  <a:lnTo>
                    <a:pt x="8" y="139"/>
                  </a:lnTo>
                  <a:lnTo>
                    <a:pt x="10" y="105"/>
                  </a:lnTo>
                  <a:lnTo>
                    <a:pt x="42" y="99"/>
                  </a:lnTo>
                  <a:lnTo>
                    <a:pt x="13" y="65"/>
                  </a:lnTo>
                  <a:lnTo>
                    <a:pt x="0" y="27"/>
                  </a:lnTo>
                  <a:lnTo>
                    <a:pt x="2" y="0"/>
                  </a:lnTo>
                  <a:lnTo>
                    <a:pt x="19" y="29"/>
                  </a:lnTo>
                  <a:close/>
                </a:path>
              </a:pathLst>
            </a:custGeom>
            <a:solidFill>
              <a:srgbClr val="FFD6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25" name="Freeform 43">
              <a:extLst>
                <a:ext uri="{FF2B5EF4-FFF2-40B4-BE49-F238E27FC236}">
                  <a16:creationId xmlns:a16="http://schemas.microsoft.com/office/drawing/2014/main" id="{F690CB89-6DC3-4ED2-BDBB-BCFBCA89FE7E}"/>
                </a:ext>
              </a:extLst>
            </p:cNvPr>
            <p:cNvSpPr>
              <a:spLocks/>
            </p:cNvSpPr>
            <p:nvPr/>
          </p:nvSpPr>
          <p:spPr bwMode="auto">
            <a:xfrm>
              <a:off x="4964" y="3024"/>
              <a:ext cx="36" cy="20"/>
            </a:xfrm>
            <a:custGeom>
              <a:avLst/>
              <a:gdLst>
                <a:gd name="T0" fmla="*/ 0 w 72"/>
                <a:gd name="T1" fmla="*/ 0 h 39"/>
                <a:gd name="T2" fmla="*/ 36 w 72"/>
                <a:gd name="T3" fmla="*/ 11 h 39"/>
                <a:gd name="T4" fmla="*/ 28 w 72"/>
                <a:gd name="T5" fmla="*/ 20 h 39"/>
                <a:gd name="T6" fmla="*/ 12 w 72"/>
                <a:gd name="T7" fmla="*/ 13 h 39"/>
                <a:gd name="T8" fmla="*/ 5 w 72"/>
                <a:gd name="T9" fmla="*/ 7 h 39"/>
                <a:gd name="T10" fmla="*/ 0 w 72"/>
                <a:gd name="T11" fmla="*/ 0 h 39"/>
                <a:gd name="T12" fmla="*/ 0 w 72"/>
                <a:gd name="T13" fmla="*/ 0 h 39"/>
                <a:gd name="T14" fmla="*/ 0 60000 65536"/>
                <a:gd name="T15" fmla="*/ 0 60000 65536"/>
                <a:gd name="T16" fmla="*/ 0 60000 65536"/>
                <a:gd name="T17" fmla="*/ 0 60000 65536"/>
                <a:gd name="T18" fmla="*/ 0 60000 65536"/>
                <a:gd name="T19" fmla="*/ 0 60000 65536"/>
                <a:gd name="T20" fmla="*/ 0 60000 65536"/>
                <a:gd name="T21" fmla="*/ 0 w 72"/>
                <a:gd name="T22" fmla="*/ 0 h 39"/>
                <a:gd name="T23" fmla="*/ 72 w 72"/>
                <a:gd name="T24" fmla="*/ 39 h 3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2" h="39">
                  <a:moveTo>
                    <a:pt x="0" y="0"/>
                  </a:moveTo>
                  <a:lnTo>
                    <a:pt x="72" y="22"/>
                  </a:lnTo>
                  <a:lnTo>
                    <a:pt x="55" y="39"/>
                  </a:lnTo>
                  <a:lnTo>
                    <a:pt x="23" y="26"/>
                  </a:lnTo>
                  <a:lnTo>
                    <a:pt x="9" y="13"/>
                  </a:lnTo>
                  <a:lnTo>
                    <a:pt x="0" y="0"/>
                  </a:lnTo>
                  <a:close/>
                </a:path>
              </a:pathLst>
            </a:custGeom>
            <a:solidFill>
              <a:srgbClr val="FFD6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26" name="Freeform 44">
              <a:extLst>
                <a:ext uri="{FF2B5EF4-FFF2-40B4-BE49-F238E27FC236}">
                  <a16:creationId xmlns:a16="http://schemas.microsoft.com/office/drawing/2014/main" id="{F18AAA4F-7DB7-464C-B410-6E88C775E6B4}"/>
                </a:ext>
              </a:extLst>
            </p:cNvPr>
            <p:cNvSpPr>
              <a:spLocks/>
            </p:cNvSpPr>
            <p:nvPr/>
          </p:nvSpPr>
          <p:spPr bwMode="auto">
            <a:xfrm>
              <a:off x="4797" y="2984"/>
              <a:ext cx="51" cy="79"/>
            </a:xfrm>
            <a:custGeom>
              <a:avLst/>
              <a:gdLst>
                <a:gd name="T0" fmla="*/ 18 w 103"/>
                <a:gd name="T1" fmla="*/ 0 h 157"/>
                <a:gd name="T2" fmla="*/ 21 w 103"/>
                <a:gd name="T3" fmla="*/ 10 h 157"/>
                <a:gd name="T4" fmla="*/ 29 w 103"/>
                <a:gd name="T5" fmla="*/ 18 h 157"/>
                <a:gd name="T6" fmla="*/ 41 w 103"/>
                <a:gd name="T7" fmla="*/ 22 h 157"/>
                <a:gd name="T8" fmla="*/ 51 w 103"/>
                <a:gd name="T9" fmla="*/ 22 h 157"/>
                <a:gd name="T10" fmla="*/ 33 w 103"/>
                <a:gd name="T11" fmla="*/ 40 h 157"/>
                <a:gd name="T12" fmla="*/ 13 w 103"/>
                <a:gd name="T13" fmla="*/ 47 h 157"/>
                <a:gd name="T14" fmla="*/ 7 w 103"/>
                <a:gd name="T15" fmla="*/ 61 h 157"/>
                <a:gd name="T16" fmla="*/ 2 w 103"/>
                <a:gd name="T17" fmla="*/ 79 h 157"/>
                <a:gd name="T18" fmla="*/ 0 w 103"/>
                <a:gd name="T19" fmla="*/ 50 h 157"/>
                <a:gd name="T20" fmla="*/ 4 w 103"/>
                <a:gd name="T21" fmla="*/ 25 h 157"/>
                <a:gd name="T22" fmla="*/ 11 w 103"/>
                <a:gd name="T23" fmla="*/ 7 h 157"/>
                <a:gd name="T24" fmla="*/ 18 w 103"/>
                <a:gd name="T25" fmla="*/ 0 h 157"/>
                <a:gd name="T26" fmla="*/ 18 w 103"/>
                <a:gd name="T27" fmla="*/ 0 h 15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3"/>
                <a:gd name="T43" fmla="*/ 0 h 157"/>
                <a:gd name="T44" fmla="*/ 103 w 103"/>
                <a:gd name="T45" fmla="*/ 157 h 15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3" h="157">
                  <a:moveTo>
                    <a:pt x="36" y="0"/>
                  </a:moveTo>
                  <a:lnTo>
                    <a:pt x="42" y="19"/>
                  </a:lnTo>
                  <a:lnTo>
                    <a:pt x="59" y="36"/>
                  </a:lnTo>
                  <a:lnTo>
                    <a:pt x="82" y="43"/>
                  </a:lnTo>
                  <a:lnTo>
                    <a:pt x="103" y="43"/>
                  </a:lnTo>
                  <a:lnTo>
                    <a:pt x="67" y="80"/>
                  </a:lnTo>
                  <a:lnTo>
                    <a:pt x="27" y="93"/>
                  </a:lnTo>
                  <a:lnTo>
                    <a:pt x="15" y="121"/>
                  </a:lnTo>
                  <a:lnTo>
                    <a:pt x="4" y="157"/>
                  </a:lnTo>
                  <a:lnTo>
                    <a:pt x="0" y="100"/>
                  </a:lnTo>
                  <a:lnTo>
                    <a:pt x="8" y="49"/>
                  </a:lnTo>
                  <a:lnTo>
                    <a:pt x="23" y="13"/>
                  </a:lnTo>
                  <a:lnTo>
                    <a:pt x="36" y="0"/>
                  </a:lnTo>
                  <a:close/>
                </a:path>
              </a:pathLst>
            </a:custGeom>
            <a:solidFill>
              <a:srgbClr val="FFD6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27" name="Freeform 45">
              <a:extLst>
                <a:ext uri="{FF2B5EF4-FFF2-40B4-BE49-F238E27FC236}">
                  <a16:creationId xmlns:a16="http://schemas.microsoft.com/office/drawing/2014/main" id="{1492E893-C4D2-433D-A4D7-C86A407EE2C7}"/>
                </a:ext>
              </a:extLst>
            </p:cNvPr>
            <p:cNvSpPr>
              <a:spLocks/>
            </p:cNvSpPr>
            <p:nvPr/>
          </p:nvSpPr>
          <p:spPr bwMode="auto">
            <a:xfrm>
              <a:off x="5005" y="2999"/>
              <a:ext cx="37" cy="22"/>
            </a:xfrm>
            <a:custGeom>
              <a:avLst/>
              <a:gdLst>
                <a:gd name="T0" fmla="*/ 9 w 75"/>
                <a:gd name="T1" fmla="*/ 0 h 44"/>
                <a:gd name="T2" fmla="*/ 31 w 75"/>
                <a:gd name="T3" fmla="*/ 7 h 44"/>
                <a:gd name="T4" fmla="*/ 37 w 75"/>
                <a:gd name="T5" fmla="*/ 16 h 44"/>
                <a:gd name="T6" fmla="*/ 33 w 75"/>
                <a:gd name="T7" fmla="*/ 21 h 44"/>
                <a:gd name="T8" fmla="*/ 17 w 75"/>
                <a:gd name="T9" fmla="*/ 14 h 44"/>
                <a:gd name="T10" fmla="*/ 15 w 75"/>
                <a:gd name="T11" fmla="*/ 22 h 44"/>
                <a:gd name="T12" fmla="*/ 0 w 75"/>
                <a:gd name="T13" fmla="*/ 10 h 44"/>
                <a:gd name="T14" fmla="*/ 9 w 75"/>
                <a:gd name="T15" fmla="*/ 7 h 44"/>
                <a:gd name="T16" fmla="*/ 9 w 75"/>
                <a:gd name="T17" fmla="*/ 0 h 44"/>
                <a:gd name="T18" fmla="*/ 9 w 75"/>
                <a:gd name="T19" fmla="*/ 0 h 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5"/>
                <a:gd name="T31" fmla="*/ 0 h 44"/>
                <a:gd name="T32" fmla="*/ 75 w 75"/>
                <a:gd name="T33" fmla="*/ 44 h 4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5" h="44">
                  <a:moveTo>
                    <a:pt x="19" y="0"/>
                  </a:moveTo>
                  <a:lnTo>
                    <a:pt x="63" y="13"/>
                  </a:lnTo>
                  <a:lnTo>
                    <a:pt x="75" y="32"/>
                  </a:lnTo>
                  <a:lnTo>
                    <a:pt x="67" y="42"/>
                  </a:lnTo>
                  <a:lnTo>
                    <a:pt x="35" y="27"/>
                  </a:lnTo>
                  <a:lnTo>
                    <a:pt x="31" y="44"/>
                  </a:lnTo>
                  <a:lnTo>
                    <a:pt x="0" y="19"/>
                  </a:lnTo>
                  <a:lnTo>
                    <a:pt x="19" y="13"/>
                  </a:lnTo>
                  <a:lnTo>
                    <a:pt x="19" y="0"/>
                  </a:lnTo>
                  <a:close/>
                </a:path>
              </a:pathLst>
            </a:custGeom>
            <a:solidFill>
              <a:srgbClr val="FFD6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28" name="Freeform 46">
              <a:extLst>
                <a:ext uri="{FF2B5EF4-FFF2-40B4-BE49-F238E27FC236}">
                  <a16:creationId xmlns:a16="http://schemas.microsoft.com/office/drawing/2014/main" id="{F01A1419-3F44-409C-90AD-260A9C902FAC}"/>
                </a:ext>
              </a:extLst>
            </p:cNvPr>
            <p:cNvSpPr>
              <a:spLocks/>
            </p:cNvSpPr>
            <p:nvPr/>
          </p:nvSpPr>
          <p:spPr bwMode="auto">
            <a:xfrm>
              <a:off x="4807" y="3094"/>
              <a:ext cx="17" cy="29"/>
            </a:xfrm>
            <a:custGeom>
              <a:avLst/>
              <a:gdLst>
                <a:gd name="T0" fmla="*/ 14 w 34"/>
                <a:gd name="T1" fmla="*/ 0 h 57"/>
                <a:gd name="T2" fmla="*/ 2 w 34"/>
                <a:gd name="T3" fmla="*/ 19 h 57"/>
                <a:gd name="T4" fmla="*/ 0 w 34"/>
                <a:gd name="T5" fmla="*/ 27 h 57"/>
                <a:gd name="T6" fmla="*/ 17 w 34"/>
                <a:gd name="T7" fmla="*/ 29 h 57"/>
                <a:gd name="T8" fmla="*/ 15 w 34"/>
                <a:gd name="T9" fmla="*/ 13 h 57"/>
                <a:gd name="T10" fmla="*/ 14 w 34"/>
                <a:gd name="T11" fmla="*/ 0 h 57"/>
                <a:gd name="T12" fmla="*/ 14 w 34"/>
                <a:gd name="T13" fmla="*/ 0 h 57"/>
                <a:gd name="T14" fmla="*/ 0 60000 65536"/>
                <a:gd name="T15" fmla="*/ 0 60000 65536"/>
                <a:gd name="T16" fmla="*/ 0 60000 65536"/>
                <a:gd name="T17" fmla="*/ 0 60000 65536"/>
                <a:gd name="T18" fmla="*/ 0 60000 65536"/>
                <a:gd name="T19" fmla="*/ 0 60000 65536"/>
                <a:gd name="T20" fmla="*/ 0 60000 65536"/>
                <a:gd name="T21" fmla="*/ 0 w 34"/>
                <a:gd name="T22" fmla="*/ 0 h 57"/>
                <a:gd name="T23" fmla="*/ 34 w 34"/>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4" h="57">
                  <a:moveTo>
                    <a:pt x="27" y="0"/>
                  </a:moveTo>
                  <a:lnTo>
                    <a:pt x="4" y="38"/>
                  </a:lnTo>
                  <a:lnTo>
                    <a:pt x="0" y="53"/>
                  </a:lnTo>
                  <a:lnTo>
                    <a:pt x="34" y="57"/>
                  </a:lnTo>
                  <a:lnTo>
                    <a:pt x="29" y="25"/>
                  </a:lnTo>
                  <a:lnTo>
                    <a:pt x="27" y="0"/>
                  </a:lnTo>
                  <a:close/>
                </a:path>
              </a:pathLst>
            </a:custGeom>
            <a:solidFill>
              <a:srgbClr val="FFD6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29" name="Freeform 47">
              <a:extLst>
                <a:ext uri="{FF2B5EF4-FFF2-40B4-BE49-F238E27FC236}">
                  <a16:creationId xmlns:a16="http://schemas.microsoft.com/office/drawing/2014/main" id="{D4EE8DEC-71E7-48FF-88B0-45443566CCA2}"/>
                </a:ext>
              </a:extLst>
            </p:cNvPr>
            <p:cNvSpPr>
              <a:spLocks/>
            </p:cNvSpPr>
            <p:nvPr/>
          </p:nvSpPr>
          <p:spPr bwMode="auto">
            <a:xfrm>
              <a:off x="4857" y="3122"/>
              <a:ext cx="49" cy="49"/>
            </a:xfrm>
            <a:custGeom>
              <a:avLst/>
              <a:gdLst>
                <a:gd name="T0" fmla="*/ 0 w 97"/>
                <a:gd name="T1" fmla="*/ 16 h 99"/>
                <a:gd name="T2" fmla="*/ 18 w 97"/>
                <a:gd name="T3" fmla="*/ 26 h 99"/>
                <a:gd name="T4" fmla="*/ 49 w 97"/>
                <a:gd name="T5" fmla="*/ 49 h 99"/>
                <a:gd name="T6" fmla="*/ 35 w 97"/>
                <a:gd name="T7" fmla="*/ 27 h 99"/>
                <a:gd name="T8" fmla="*/ 31 w 97"/>
                <a:gd name="T9" fmla="*/ 10 h 99"/>
                <a:gd name="T10" fmla="*/ 30 w 97"/>
                <a:gd name="T11" fmla="*/ 0 h 99"/>
                <a:gd name="T12" fmla="*/ 16 w 97"/>
                <a:gd name="T13" fmla="*/ 5 h 99"/>
                <a:gd name="T14" fmla="*/ 9 w 97"/>
                <a:gd name="T15" fmla="*/ 10 h 99"/>
                <a:gd name="T16" fmla="*/ 0 w 97"/>
                <a:gd name="T17" fmla="*/ 16 h 99"/>
                <a:gd name="T18" fmla="*/ 0 w 97"/>
                <a:gd name="T19" fmla="*/ 16 h 9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7"/>
                <a:gd name="T31" fmla="*/ 0 h 99"/>
                <a:gd name="T32" fmla="*/ 97 w 97"/>
                <a:gd name="T33" fmla="*/ 99 h 9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7" h="99">
                  <a:moveTo>
                    <a:pt x="0" y="33"/>
                  </a:moveTo>
                  <a:lnTo>
                    <a:pt x="36" y="52"/>
                  </a:lnTo>
                  <a:lnTo>
                    <a:pt x="97" y="99"/>
                  </a:lnTo>
                  <a:lnTo>
                    <a:pt x="70" y="54"/>
                  </a:lnTo>
                  <a:lnTo>
                    <a:pt x="61" y="21"/>
                  </a:lnTo>
                  <a:lnTo>
                    <a:pt x="59" y="0"/>
                  </a:lnTo>
                  <a:lnTo>
                    <a:pt x="32" y="10"/>
                  </a:lnTo>
                  <a:lnTo>
                    <a:pt x="17" y="21"/>
                  </a:lnTo>
                  <a:lnTo>
                    <a:pt x="0" y="33"/>
                  </a:lnTo>
                  <a:close/>
                </a:path>
              </a:pathLst>
            </a:custGeom>
            <a:solidFill>
              <a:srgbClr val="FFD6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30" name="Freeform 48">
              <a:extLst>
                <a:ext uri="{FF2B5EF4-FFF2-40B4-BE49-F238E27FC236}">
                  <a16:creationId xmlns:a16="http://schemas.microsoft.com/office/drawing/2014/main" id="{AAFC5491-0F22-4D3C-BDE9-1F581EB23337}"/>
                </a:ext>
              </a:extLst>
            </p:cNvPr>
            <p:cNvSpPr>
              <a:spLocks/>
            </p:cNvSpPr>
            <p:nvPr/>
          </p:nvSpPr>
          <p:spPr bwMode="auto">
            <a:xfrm>
              <a:off x="4809" y="3159"/>
              <a:ext cx="74" cy="32"/>
            </a:xfrm>
            <a:custGeom>
              <a:avLst/>
              <a:gdLst>
                <a:gd name="T0" fmla="*/ 0 w 148"/>
                <a:gd name="T1" fmla="*/ 0 h 65"/>
                <a:gd name="T2" fmla="*/ 10 w 148"/>
                <a:gd name="T3" fmla="*/ 16 h 65"/>
                <a:gd name="T4" fmla="*/ 32 w 148"/>
                <a:gd name="T5" fmla="*/ 28 h 65"/>
                <a:gd name="T6" fmla="*/ 57 w 148"/>
                <a:gd name="T7" fmla="*/ 32 h 65"/>
                <a:gd name="T8" fmla="*/ 74 w 148"/>
                <a:gd name="T9" fmla="*/ 30 h 65"/>
                <a:gd name="T10" fmla="*/ 68 w 148"/>
                <a:gd name="T11" fmla="*/ 25 h 65"/>
                <a:gd name="T12" fmla="*/ 48 w 148"/>
                <a:gd name="T13" fmla="*/ 23 h 65"/>
                <a:gd name="T14" fmla="*/ 34 w 148"/>
                <a:gd name="T15" fmla="*/ 21 h 65"/>
                <a:gd name="T16" fmla="*/ 15 w 148"/>
                <a:gd name="T17" fmla="*/ 9 h 65"/>
                <a:gd name="T18" fmla="*/ 7 w 148"/>
                <a:gd name="T19" fmla="*/ 2 h 65"/>
                <a:gd name="T20" fmla="*/ 0 w 148"/>
                <a:gd name="T21" fmla="*/ 0 h 65"/>
                <a:gd name="T22" fmla="*/ 0 w 148"/>
                <a:gd name="T23" fmla="*/ 0 h 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8"/>
                <a:gd name="T37" fmla="*/ 0 h 65"/>
                <a:gd name="T38" fmla="*/ 148 w 148"/>
                <a:gd name="T39" fmla="*/ 65 h 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8" h="65">
                  <a:moveTo>
                    <a:pt x="0" y="0"/>
                  </a:moveTo>
                  <a:lnTo>
                    <a:pt x="19" y="33"/>
                  </a:lnTo>
                  <a:lnTo>
                    <a:pt x="63" y="57"/>
                  </a:lnTo>
                  <a:lnTo>
                    <a:pt x="114" y="65"/>
                  </a:lnTo>
                  <a:lnTo>
                    <a:pt x="148" y="61"/>
                  </a:lnTo>
                  <a:lnTo>
                    <a:pt x="135" y="50"/>
                  </a:lnTo>
                  <a:lnTo>
                    <a:pt x="95" y="46"/>
                  </a:lnTo>
                  <a:lnTo>
                    <a:pt x="68" y="42"/>
                  </a:lnTo>
                  <a:lnTo>
                    <a:pt x="30" y="19"/>
                  </a:lnTo>
                  <a:lnTo>
                    <a:pt x="13" y="4"/>
                  </a:lnTo>
                  <a:lnTo>
                    <a:pt x="0" y="0"/>
                  </a:lnTo>
                  <a:close/>
                </a:path>
              </a:pathLst>
            </a:custGeom>
            <a:solidFill>
              <a:srgbClr val="FFD6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31" name="Freeform 49">
              <a:extLst>
                <a:ext uri="{FF2B5EF4-FFF2-40B4-BE49-F238E27FC236}">
                  <a16:creationId xmlns:a16="http://schemas.microsoft.com/office/drawing/2014/main" id="{ED477A97-A253-4A4C-ADAC-5758BF2EC769}"/>
                </a:ext>
              </a:extLst>
            </p:cNvPr>
            <p:cNvSpPr>
              <a:spLocks/>
            </p:cNvSpPr>
            <p:nvPr/>
          </p:nvSpPr>
          <p:spPr bwMode="auto">
            <a:xfrm>
              <a:off x="4830" y="3226"/>
              <a:ext cx="44" cy="16"/>
            </a:xfrm>
            <a:custGeom>
              <a:avLst/>
              <a:gdLst>
                <a:gd name="T0" fmla="*/ 0 w 87"/>
                <a:gd name="T1" fmla="*/ 16 h 33"/>
                <a:gd name="T2" fmla="*/ 23 w 87"/>
                <a:gd name="T3" fmla="*/ 15 h 33"/>
                <a:gd name="T4" fmla="*/ 44 w 87"/>
                <a:gd name="T5" fmla="*/ 16 h 33"/>
                <a:gd name="T6" fmla="*/ 31 w 87"/>
                <a:gd name="T7" fmla="*/ 3 h 33"/>
                <a:gd name="T8" fmla="*/ 19 w 87"/>
                <a:gd name="T9" fmla="*/ 0 h 33"/>
                <a:gd name="T10" fmla="*/ 3 w 87"/>
                <a:gd name="T11" fmla="*/ 3 h 33"/>
                <a:gd name="T12" fmla="*/ 0 w 87"/>
                <a:gd name="T13" fmla="*/ 16 h 33"/>
                <a:gd name="T14" fmla="*/ 0 w 87"/>
                <a:gd name="T15" fmla="*/ 16 h 33"/>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33"/>
                <a:gd name="T26" fmla="*/ 87 w 87"/>
                <a:gd name="T27" fmla="*/ 33 h 3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33">
                  <a:moveTo>
                    <a:pt x="0" y="33"/>
                  </a:moveTo>
                  <a:lnTo>
                    <a:pt x="45" y="31"/>
                  </a:lnTo>
                  <a:lnTo>
                    <a:pt x="87" y="33"/>
                  </a:lnTo>
                  <a:lnTo>
                    <a:pt x="61" y="6"/>
                  </a:lnTo>
                  <a:lnTo>
                    <a:pt x="38" y="0"/>
                  </a:lnTo>
                  <a:lnTo>
                    <a:pt x="5" y="6"/>
                  </a:lnTo>
                  <a:lnTo>
                    <a:pt x="0" y="33"/>
                  </a:lnTo>
                  <a:close/>
                </a:path>
              </a:pathLst>
            </a:custGeom>
            <a:solidFill>
              <a:srgbClr val="FFD6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32" name="Freeform 50">
              <a:extLst>
                <a:ext uri="{FF2B5EF4-FFF2-40B4-BE49-F238E27FC236}">
                  <a16:creationId xmlns:a16="http://schemas.microsoft.com/office/drawing/2014/main" id="{C4C5F859-D585-47F6-A3D5-91C113D1CCFF}"/>
                </a:ext>
              </a:extLst>
            </p:cNvPr>
            <p:cNvSpPr>
              <a:spLocks/>
            </p:cNvSpPr>
            <p:nvPr/>
          </p:nvSpPr>
          <p:spPr bwMode="auto">
            <a:xfrm>
              <a:off x="4921" y="2962"/>
              <a:ext cx="138" cy="60"/>
            </a:xfrm>
            <a:custGeom>
              <a:avLst/>
              <a:gdLst>
                <a:gd name="T0" fmla="*/ 0 w 276"/>
                <a:gd name="T1" fmla="*/ 14 h 120"/>
                <a:gd name="T2" fmla="*/ 6 w 276"/>
                <a:gd name="T3" fmla="*/ 6 h 120"/>
                <a:gd name="T4" fmla="*/ 21 w 276"/>
                <a:gd name="T5" fmla="*/ 0 h 120"/>
                <a:gd name="T6" fmla="*/ 29 w 276"/>
                <a:gd name="T7" fmla="*/ 1 h 120"/>
                <a:gd name="T8" fmla="*/ 29 w 276"/>
                <a:gd name="T9" fmla="*/ 6 h 120"/>
                <a:gd name="T10" fmla="*/ 42 w 276"/>
                <a:gd name="T11" fmla="*/ 2 h 120"/>
                <a:gd name="T12" fmla="*/ 51 w 276"/>
                <a:gd name="T13" fmla="*/ 3 h 120"/>
                <a:gd name="T14" fmla="*/ 49 w 276"/>
                <a:gd name="T15" fmla="*/ 10 h 120"/>
                <a:gd name="T16" fmla="*/ 66 w 276"/>
                <a:gd name="T17" fmla="*/ 11 h 120"/>
                <a:gd name="T18" fmla="*/ 93 w 276"/>
                <a:gd name="T19" fmla="*/ 10 h 120"/>
                <a:gd name="T20" fmla="*/ 109 w 276"/>
                <a:gd name="T21" fmla="*/ 14 h 120"/>
                <a:gd name="T22" fmla="*/ 123 w 276"/>
                <a:gd name="T23" fmla="*/ 30 h 120"/>
                <a:gd name="T24" fmla="*/ 138 w 276"/>
                <a:gd name="T25" fmla="*/ 47 h 120"/>
                <a:gd name="T26" fmla="*/ 138 w 276"/>
                <a:gd name="T27" fmla="*/ 60 h 120"/>
                <a:gd name="T28" fmla="*/ 123 w 276"/>
                <a:gd name="T29" fmla="*/ 45 h 120"/>
                <a:gd name="T30" fmla="*/ 88 w 276"/>
                <a:gd name="T31" fmla="*/ 28 h 120"/>
                <a:gd name="T32" fmla="*/ 79 w 276"/>
                <a:gd name="T33" fmla="*/ 28 h 120"/>
                <a:gd name="T34" fmla="*/ 54 w 276"/>
                <a:gd name="T35" fmla="*/ 26 h 120"/>
                <a:gd name="T36" fmla="*/ 41 w 276"/>
                <a:gd name="T37" fmla="*/ 18 h 120"/>
                <a:gd name="T38" fmla="*/ 27 w 276"/>
                <a:gd name="T39" fmla="*/ 18 h 120"/>
                <a:gd name="T40" fmla="*/ 20 w 276"/>
                <a:gd name="T41" fmla="*/ 18 h 120"/>
                <a:gd name="T42" fmla="*/ 19 w 276"/>
                <a:gd name="T43" fmla="*/ 13 h 120"/>
                <a:gd name="T44" fmla="*/ 11 w 276"/>
                <a:gd name="T45" fmla="*/ 15 h 120"/>
                <a:gd name="T46" fmla="*/ 3 w 276"/>
                <a:gd name="T47" fmla="*/ 16 h 120"/>
                <a:gd name="T48" fmla="*/ 0 w 276"/>
                <a:gd name="T49" fmla="*/ 14 h 120"/>
                <a:gd name="T50" fmla="*/ 0 w 276"/>
                <a:gd name="T51" fmla="*/ 14 h 12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76"/>
                <a:gd name="T79" fmla="*/ 0 h 120"/>
                <a:gd name="T80" fmla="*/ 276 w 276"/>
                <a:gd name="T81" fmla="*/ 120 h 12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76" h="120">
                  <a:moveTo>
                    <a:pt x="0" y="27"/>
                  </a:moveTo>
                  <a:lnTo>
                    <a:pt x="12" y="11"/>
                  </a:lnTo>
                  <a:lnTo>
                    <a:pt x="42" y="0"/>
                  </a:lnTo>
                  <a:lnTo>
                    <a:pt x="57" y="2"/>
                  </a:lnTo>
                  <a:lnTo>
                    <a:pt x="57" y="11"/>
                  </a:lnTo>
                  <a:lnTo>
                    <a:pt x="84" y="4"/>
                  </a:lnTo>
                  <a:lnTo>
                    <a:pt x="101" y="6"/>
                  </a:lnTo>
                  <a:lnTo>
                    <a:pt x="97" y="19"/>
                  </a:lnTo>
                  <a:lnTo>
                    <a:pt x="131" y="21"/>
                  </a:lnTo>
                  <a:lnTo>
                    <a:pt x="185" y="19"/>
                  </a:lnTo>
                  <a:lnTo>
                    <a:pt x="217" y="28"/>
                  </a:lnTo>
                  <a:lnTo>
                    <a:pt x="245" y="59"/>
                  </a:lnTo>
                  <a:lnTo>
                    <a:pt x="276" y="93"/>
                  </a:lnTo>
                  <a:lnTo>
                    <a:pt x="276" y="120"/>
                  </a:lnTo>
                  <a:lnTo>
                    <a:pt x="245" y="89"/>
                  </a:lnTo>
                  <a:lnTo>
                    <a:pt x="175" y="55"/>
                  </a:lnTo>
                  <a:lnTo>
                    <a:pt x="158" y="55"/>
                  </a:lnTo>
                  <a:lnTo>
                    <a:pt x="107" y="51"/>
                  </a:lnTo>
                  <a:lnTo>
                    <a:pt x="82" y="36"/>
                  </a:lnTo>
                  <a:lnTo>
                    <a:pt x="53" y="36"/>
                  </a:lnTo>
                  <a:lnTo>
                    <a:pt x="40" y="36"/>
                  </a:lnTo>
                  <a:lnTo>
                    <a:pt x="38" y="25"/>
                  </a:lnTo>
                  <a:lnTo>
                    <a:pt x="21" y="30"/>
                  </a:lnTo>
                  <a:lnTo>
                    <a:pt x="6" y="32"/>
                  </a:lnTo>
                  <a:lnTo>
                    <a:pt x="0" y="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33" name="Freeform 51">
              <a:extLst>
                <a:ext uri="{FF2B5EF4-FFF2-40B4-BE49-F238E27FC236}">
                  <a16:creationId xmlns:a16="http://schemas.microsoft.com/office/drawing/2014/main" id="{824F43F0-3EC6-4DE9-8FC8-5A9BABA2A0BD}"/>
                </a:ext>
              </a:extLst>
            </p:cNvPr>
            <p:cNvSpPr>
              <a:spLocks/>
            </p:cNvSpPr>
            <p:nvPr/>
          </p:nvSpPr>
          <p:spPr bwMode="auto">
            <a:xfrm>
              <a:off x="4823" y="2907"/>
              <a:ext cx="60" cy="98"/>
            </a:xfrm>
            <a:custGeom>
              <a:avLst/>
              <a:gdLst>
                <a:gd name="T0" fmla="*/ 5 w 120"/>
                <a:gd name="T1" fmla="*/ 1 h 195"/>
                <a:gd name="T2" fmla="*/ 20 w 120"/>
                <a:gd name="T3" fmla="*/ 0 h 195"/>
                <a:gd name="T4" fmla="*/ 31 w 120"/>
                <a:gd name="T5" fmla="*/ 3 h 195"/>
                <a:gd name="T6" fmla="*/ 40 w 120"/>
                <a:gd name="T7" fmla="*/ 18 h 195"/>
                <a:gd name="T8" fmla="*/ 46 w 120"/>
                <a:gd name="T9" fmla="*/ 28 h 195"/>
                <a:gd name="T10" fmla="*/ 57 w 120"/>
                <a:gd name="T11" fmla="*/ 32 h 195"/>
                <a:gd name="T12" fmla="*/ 59 w 120"/>
                <a:gd name="T13" fmla="*/ 40 h 195"/>
                <a:gd name="T14" fmla="*/ 60 w 120"/>
                <a:gd name="T15" fmla="*/ 47 h 195"/>
                <a:gd name="T16" fmla="*/ 57 w 120"/>
                <a:gd name="T17" fmla="*/ 49 h 195"/>
                <a:gd name="T18" fmla="*/ 59 w 120"/>
                <a:gd name="T19" fmla="*/ 58 h 195"/>
                <a:gd name="T20" fmla="*/ 58 w 120"/>
                <a:gd name="T21" fmla="*/ 69 h 195"/>
                <a:gd name="T22" fmla="*/ 57 w 120"/>
                <a:gd name="T23" fmla="*/ 78 h 195"/>
                <a:gd name="T24" fmla="*/ 53 w 120"/>
                <a:gd name="T25" fmla="*/ 91 h 195"/>
                <a:gd name="T26" fmla="*/ 48 w 120"/>
                <a:gd name="T27" fmla="*/ 98 h 195"/>
                <a:gd name="T28" fmla="*/ 48 w 120"/>
                <a:gd name="T29" fmla="*/ 91 h 195"/>
                <a:gd name="T30" fmla="*/ 44 w 120"/>
                <a:gd name="T31" fmla="*/ 87 h 195"/>
                <a:gd name="T32" fmla="*/ 44 w 120"/>
                <a:gd name="T33" fmla="*/ 76 h 195"/>
                <a:gd name="T34" fmla="*/ 42 w 120"/>
                <a:gd name="T35" fmla="*/ 70 h 195"/>
                <a:gd name="T36" fmla="*/ 38 w 120"/>
                <a:gd name="T37" fmla="*/ 62 h 195"/>
                <a:gd name="T38" fmla="*/ 41 w 120"/>
                <a:gd name="T39" fmla="*/ 52 h 195"/>
                <a:gd name="T40" fmla="*/ 49 w 120"/>
                <a:gd name="T41" fmla="*/ 51 h 195"/>
                <a:gd name="T42" fmla="*/ 49 w 120"/>
                <a:gd name="T43" fmla="*/ 45 h 195"/>
                <a:gd name="T44" fmla="*/ 38 w 120"/>
                <a:gd name="T45" fmla="*/ 38 h 195"/>
                <a:gd name="T46" fmla="*/ 35 w 120"/>
                <a:gd name="T47" fmla="*/ 29 h 195"/>
                <a:gd name="T48" fmla="*/ 26 w 120"/>
                <a:gd name="T49" fmla="*/ 23 h 195"/>
                <a:gd name="T50" fmla="*/ 23 w 120"/>
                <a:gd name="T51" fmla="*/ 19 h 195"/>
                <a:gd name="T52" fmla="*/ 18 w 120"/>
                <a:gd name="T53" fmla="*/ 17 h 195"/>
                <a:gd name="T54" fmla="*/ 7 w 120"/>
                <a:gd name="T55" fmla="*/ 16 h 195"/>
                <a:gd name="T56" fmla="*/ 1 w 120"/>
                <a:gd name="T57" fmla="*/ 12 h 195"/>
                <a:gd name="T58" fmla="*/ 0 w 120"/>
                <a:gd name="T59" fmla="*/ 6 h 195"/>
                <a:gd name="T60" fmla="*/ 5 w 120"/>
                <a:gd name="T61" fmla="*/ 1 h 195"/>
                <a:gd name="T62" fmla="*/ 5 w 120"/>
                <a:gd name="T63" fmla="*/ 1 h 19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0"/>
                <a:gd name="T97" fmla="*/ 0 h 195"/>
                <a:gd name="T98" fmla="*/ 120 w 120"/>
                <a:gd name="T99" fmla="*/ 195 h 19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0" h="195">
                  <a:moveTo>
                    <a:pt x="10" y="2"/>
                  </a:moveTo>
                  <a:lnTo>
                    <a:pt x="40" y="0"/>
                  </a:lnTo>
                  <a:lnTo>
                    <a:pt x="61" y="5"/>
                  </a:lnTo>
                  <a:lnTo>
                    <a:pt x="80" y="36"/>
                  </a:lnTo>
                  <a:lnTo>
                    <a:pt x="92" y="55"/>
                  </a:lnTo>
                  <a:lnTo>
                    <a:pt x="113" y="64"/>
                  </a:lnTo>
                  <a:lnTo>
                    <a:pt x="118" y="80"/>
                  </a:lnTo>
                  <a:lnTo>
                    <a:pt x="120" y="93"/>
                  </a:lnTo>
                  <a:lnTo>
                    <a:pt x="113" y="97"/>
                  </a:lnTo>
                  <a:lnTo>
                    <a:pt x="118" y="116"/>
                  </a:lnTo>
                  <a:lnTo>
                    <a:pt x="116" y="137"/>
                  </a:lnTo>
                  <a:lnTo>
                    <a:pt x="113" y="156"/>
                  </a:lnTo>
                  <a:lnTo>
                    <a:pt x="105" y="182"/>
                  </a:lnTo>
                  <a:lnTo>
                    <a:pt x="95" y="195"/>
                  </a:lnTo>
                  <a:lnTo>
                    <a:pt x="95" y="182"/>
                  </a:lnTo>
                  <a:lnTo>
                    <a:pt x="88" y="173"/>
                  </a:lnTo>
                  <a:lnTo>
                    <a:pt x="88" y="152"/>
                  </a:lnTo>
                  <a:lnTo>
                    <a:pt x="84" y="140"/>
                  </a:lnTo>
                  <a:lnTo>
                    <a:pt x="75" y="123"/>
                  </a:lnTo>
                  <a:lnTo>
                    <a:pt x="82" y="104"/>
                  </a:lnTo>
                  <a:lnTo>
                    <a:pt x="97" y="102"/>
                  </a:lnTo>
                  <a:lnTo>
                    <a:pt x="97" y="89"/>
                  </a:lnTo>
                  <a:lnTo>
                    <a:pt x="76" y="76"/>
                  </a:lnTo>
                  <a:lnTo>
                    <a:pt x="69" y="57"/>
                  </a:lnTo>
                  <a:lnTo>
                    <a:pt x="52" y="45"/>
                  </a:lnTo>
                  <a:lnTo>
                    <a:pt x="46" y="38"/>
                  </a:lnTo>
                  <a:lnTo>
                    <a:pt x="35" y="34"/>
                  </a:lnTo>
                  <a:lnTo>
                    <a:pt x="14" y="32"/>
                  </a:lnTo>
                  <a:lnTo>
                    <a:pt x="2" y="24"/>
                  </a:lnTo>
                  <a:lnTo>
                    <a:pt x="0" y="11"/>
                  </a:lnTo>
                  <a:lnTo>
                    <a:pt x="1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34" name="Freeform 52">
              <a:extLst>
                <a:ext uri="{FF2B5EF4-FFF2-40B4-BE49-F238E27FC236}">
                  <a16:creationId xmlns:a16="http://schemas.microsoft.com/office/drawing/2014/main" id="{859AEF0C-79EC-43D2-8F51-53563B2026E7}"/>
                </a:ext>
              </a:extLst>
            </p:cNvPr>
            <p:cNvSpPr>
              <a:spLocks/>
            </p:cNvSpPr>
            <p:nvPr/>
          </p:nvSpPr>
          <p:spPr bwMode="auto">
            <a:xfrm>
              <a:off x="4819" y="2913"/>
              <a:ext cx="44" cy="69"/>
            </a:xfrm>
            <a:custGeom>
              <a:avLst/>
              <a:gdLst>
                <a:gd name="T0" fmla="*/ 43 w 87"/>
                <a:gd name="T1" fmla="*/ 59 h 139"/>
                <a:gd name="T2" fmla="*/ 38 w 87"/>
                <a:gd name="T3" fmla="*/ 59 h 139"/>
                <a:gd name="T4" fmla="*/ 36 w 87"/>
                <a:gd name="T5" fmla="*/ 68 h 139"/>
                <a:gd name="T6" fmla="*/ 32 w 87"/>
                <a:gd name="T7" fmla="*/ 69 h 139"/>
                <a:gd name="T8" fmla="*/ 24 w 87"/>
                <a:gd name="T9" fmla="*/ 67 h 139"/>
                <a:gd name="T10" fmla="*/ 16 w 87"/>
                <a:gd name="T11" fmla="*/ 59 h 139"/>
                <a:gd name="T12" fmla="*/ 15 w 87"/>
                <a:gd name="T13" fmla="*/ 48 h 139"/>
                <a:gd name="T14" fmla="*/ 10 w 87"/>
                <a:gd name="T15" fmla="*/ 53 h 139"/>
                <a:gd name="T16" fmla="*/ 6 w 87"/>
                <a:gd name="T17" fmla="*/ 50 h 139"/>
                <a:gd name="T18" fmla="*/ 0 w 87"/>
                <a:gd name="T19" fmla="*/ 32 h 139"/>
                <a:gd name="T20" fmla="*/ 1 w 87"/>
                <a:gd name="T21" fmla="*/ 11 h 139"/>
                <a:gd name="T22" fmla="*/ 6 w 87"/>
                <a:gd name="T23" fmla="*/ 0 h 139"/>
                <a:gd name="T24" fmla="*/ 9 w 87"/>
                <a:gd name="T25" fmla="*/ 7 h 139"/>
                <a:gd name="T26" fmla="*/ 10 w 87"/>
                <a:gd name="T27" fmla="*/ 19 h 139"/>
                <a:gd name="T28" fmla="*/ 15 w 87"/>
                <a:gd name="T29" fmla="*/ 33 h 139"/>
                <a:gd name="T30" fmla="*/ 34 w 87"/>
                <a:gd name="T31" fmla="*/ 41 h 139"/>
                <a:gd name="T32" fmla="*/ 21 w 87"/>
                <a:gd name="T33" fmla="*/ 42 h 139"/>
                <a:gd name="T34" fmla="*/ 20 w 87"/>
                <a:gd name="T35" fmla="*/ 46 h 139"/>
                <a:gd name="T36" fmla="*/ 31 w 87"/>
                <a:gd name="T37" fmla="*/ 46 h 139"/>
                <a:gd name="T38" fmla="*/ 44 w 87"/>
                <a:gd name="T39" fmla="*/ 52 h 139"/>
                <a:gd name="T40" fmla="*/ 43 w 87"/>
                <a:gd name="T41" fmla="*/ 59 h 139"/>
                <a:gd name="T42" fmla="*/ 43 w 87"/>
                <a:gd name="T43" fmla="*/ 59 h 13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7"/>
                <a:gd name="T67" fmla="*/ 0 h 139"/>
                <a:gd name="T68" fmla="*/ 87 w 87"/>
                <a:gd name="T69" fmla="*/ 139 h 13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7" h="139">
                  <a:moveTo>
                    <a:pt x="85" y="118"/>
                  </a:moveTo>
                  <a:lnTo>
                    <a:pt x="76" y="118"/>
                  </a:lnTo>
                  <a:lnTo>
                    <a:pt x="72" y="137"/>
                  </a:lnTo>
                  <a:lnTo>
                    <a:pt x="63" y="139"/>
                  </a:lnTo>
                  <a:lnTo>
                    <a:pt x="47" y="135"/>
                  </a:lnTo>
                  <a:lnTo>
                    <a:pt x="32" y="118"/>
                  </a:lnTo>
                  <a:lnTo>
                    <a:pt x="30" y="97"/>
                  </a:lnTo>
                  <a:lnTo>
                    <a:pt x="19" y="107"/>
                  </a:lnTo>
                  <a:lnTo>
                    <a:pt x="11" y="101"/>
                  </a:lnTo>
                  <a:lnTo>
                    <a:pt x="0" y="65"/>
                  </a:lnTo>
                  <a:lnTo>
                    <a:pt x="2" y="23"/>
                  </a:lnTo>
                  <a:lnTo>
                    <a:pt x="11" y="0"/>
                  </a:lnTo>
                  <a:lnTo>
                    <a:pt x="17" y="15"/>
                  </a:lnTo>
                  <a:lnTo>
                    <a:pt x="19" y="38"/>
                  </a:lnTo>
                  <a:lnTo>
                    <a:pt x="30" y="67"/>
                  </a:lnTo>
                  <a:lnTo>
                    <a:pt x="68" y="82"/>
                  </a:lnTo>
                  <a:lnTo>
                    <a:pt x="42" y="84"/>
                  </a:lnTo>
                  <a:lnTo>
                    <a:pt x="40" y="93"/>
                  </a:lnTo>
                  <a:lnTo>
                    <a:pt x="61" y="93"/>
                  </a:lnTo>
                  <a:lnTo>
                    <a:pt x="87" y="105"/>
                  </a:lnTo>
                  <a:lnTo>
                    <a:pt x="85" y="1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35" name="Freeform 53">
              <a:extLst>
                <a:ext uri="{FF2B5EF4-FFF2-40B4-BE49-F238E27FC236}">
                  <a16:creationId xmlns:a16="http://schemas.microsoft.com/office/drawing/2014/main" id="{14A585E8-703E-4DEB-A502-52D7A5014792}"/>
                </a:ext>
              </a:extLst>
            </p:cNvPr>
            <p:cNvSpPr>
              <a:spLocks/>
            </p:cNvSpPr>
            <p:nvPr/>
          </p:nvSpPr>
          <p:spPr bwMode="auto">
            <a:xfrm>
              <a:off x="4824" y="2978"/>
              <a:ext cx="20" cy="15"/>
            </a:xfrm>
            <a:custGeom>
              <a:avLst/>
              <a:gdLst>
                <a:gd name="T0" fmla="*/ 6 w 40"/>
                <a:gd name="T1" fmla="*/ 0 h 31"/>
                <a:gd name="T2" fmla="*/ 14 w 40"/>
                <a:gd name="T3" fmla="*/ 7 h 31"/>
                <a:gd name="T4" fmla="*/ 20 w 40"/>
                <a:gd name="T5" fmla="*/ 13 h 31"/>
                <a:gd name="T6" fmla="*/ 13 w 40"/>
                <a:gd name="T7" fmla="*/ 15 h 31"/>
                <a:gd name="T8" fmla="*/ 6 w 40"/>
                <a:gd name="T9" fmla="*/ 13 h 31"/>
                <a:gd name="T10" fmla="*/ 0 w 40"/>
                <a:gd name="T11" fmla="*/ 7 h 31"/>
                <a:gd name="T12" fmla="*/ 0 w 40"/>
                <a:gd name="T13" fmla="*/ 3 h 31"/>
                <a:gd name="T14" fmla="*/ 6 w 40"/>
                <a:gd name="T15" fmla="*/ 0 h 31"/>
                <a:gd name="T16" fmla="*/ 6 w 40"/>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0"/>
                <a:gd name="T28" fmla="*/ 0 h 31"/>
                <a:gd name="T29" fmla="*/ 40 w 40"/>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0" h="31">
                  <a:moveTo>
                    <a:pt x="12" y="0"/>
                  </a:moveTo>
                  <a:lnTo>
                    <a:pt x="27" y="15"/>
                  </a:lnTo>
                  <a:lnTo>
                    <a:pt x="40" y="27"/>
                  </a:lnTo>
                  <a:lnTo>
                    <a:pt x="25" y="31"/>
                  </a:lnTo>
                  <a:lnTo>
                    <a:pt x="12" y="27"/>
                  </a:lnTo>
                  <a:lnTo>
                    <a:pt x="0" y="15"/>
                  </a:lnTo>
                  <a:lnTo>
                    <a:pt x="0" y="6"/>
                  </a:lnTo>
                  <a:lnTo>
                    <a:pt x="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36" name="Freeform 54">
              <a:extLst>
                <a:ext uri="{FF2B5EF4-FFF2-40B4-BE49-F238E27FC236}">
                  <a16:creationId xmlns:a16="http://schemas.microsoft.com/office/drawing/2014/main" id="{F475F1C6-AF74-4A46-A022-552CF4146923}"/>
                </a:ext>
              </a:extLst>
            </p:cNvPr>
            <p:cNvSpPr>
              <a:spLocks/>
            </p:cNvSpPr>
            <p:nvPr/>
          </p:nvSpPr>
          <p:spPr bwMode="auto">
            <a:xfrm>
              <a:off x="4950" y="3026"/>
              <a:ext cx="40" cy="29"/>
            </a:xfrm>
            <a:custGeom>
              <a:avLst/>
              <a:gdLst>
                <a:gd name="T0" fmla="*/ 0 w 82"/>
                <a:gd name="T1" fmla="*/ 2 h 59"/>
                <a:gd name="T2" fmla="*/ 11 w 82"/>
                <a:gd name="T3" fmla="*/ 17 h 59"/>
                <a:gd name="T4" fmla="*/ 24 w 82"/>
                <a:gd name="T5" fmla="*/ 28 h 59"/>
                <a:gd name="T6" fmla="*/ 40 w 82"/>
                <a:gd name="T7" fmla="*/ 29 h 59"/>
                <a:gd name="T8" fmla="*/ 38 w 82"/>
                <a:gd name="T9" fmla="*/ 25 h 59"/>
                <a:gd name="T10" fmla="*/ 23 w 82"/>
                <a:gd name="T11" fmla="*/ 16 h 59"/>
                <a:gd name="T12" fmla="*/ 10 w 82"/>
                <a:gd name="T13" fmla="*/ 7 h 59"/>
                <a:gd name="T14" fmla="*/ 3 w 82"/>
                <a:gd name="T15" fmla="*/ 0 h 59"/>
                <a:gd name="T16" fmla="*/ 0 w 82"/>
                <a:gd name="T17" fmla="*/ 2 h 59"/>
                <a:gd name="T18" fmla="*/ 0 w 82"/>
                <a:gd name="T19" fmla="*/ 2 h 5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2"/>
                <a:gd name="T31" fmla="*/ 0 h 59"/>
                <a:gd name="T32" fmla="*/ 82 w 82"/>
                <a:gd name="T33" fmla="*/ 59 h 5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2" h="59">
                  <a:moveTo>
                    <a:pt x="0" y="4"/>
                  </a:moveTo>
                  <a:lnTo>
                    <a:pt x="23" y="35"/>
                  </a:lnTo>
                  <a:lnTo>
                    <a:pt x="50" y="57"/>
                  </a:lnTo>
                  <a:lnTo>
                    <a:pt x="82" y="59"/>
                  </a:lnTo>
                  <a:lnTo>
                    <a:pt x="78" y="50"/>
                  </a:lnTo>
                  <a:lnTo>
                    <a:pt x="48" y="33"/>
                  </a:lnTo>
                  <a:lnTo>
                    <a:pt x="21" y="14"/>
                  </a:lnTo>
                  <a:lnTo>
                    <a:pt x="6" y="0"/>
                  </a:lnTo>
                  <a:lnTo>
                    <a:pt x="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37" name="Freeform 55">
              <a:extLst>
                <a:ext uri="{FF2B5EF4-FFF2-40B4-BE49-F238E27FC236}">
                  <a16:creationId xmlns:a16="http://schemas.microsoft.com/office/drawing/2014/main" id="{7A1FDD91-A754-4EA3-B4DD-A2B742BB69D1}"/>
                </a:ext>
              </a:extLst>
            </p:cNvPr>
            <p:cNvSpPr>
              <a:spLocks/>
            </p:cNvSpPr>
            <p:nvPr/>
          </p:nvSpPr>
          <p:spPr bwMode="auto">
            <a:xfrm>
              <a:off x="5018" y="2980"/>
              <a:ext cx="54" cy="67"/>
            </a:xfrm>
            <a:custGeom>
              <a:avLst/>
              <a:gdLst>
                <a:gd name="T0" fmla="*/ 2 w 108"/>
                <a:gd name="T1" fmla="*/ 64 h 133"/>
                <a:gd name="T2" fmla="*/ 0 w 108"/>
                <a:gd name="T3" fmla="*/ 51 h 133"/>
                <a:gd name="T4" fmla="*/ 9 w 108"/>
                <a:gd name="T5" fmla="*/ 50 h 133"/>
                <a:gd name="T6" fmla="*/ 4 w 108"/>
                <a:gd name="T7" fmla="*/ 36 h 133"/>
                <a:gd name="T8" fmla="*/ 21 w 108"/>
                <a:gd name="T9" fmla="*/ 48 h 133"/>
                <a:gd name="T10" fmla="*/ 34 w 108"/>
                <a:gd name="T11" fmla="*/ 44 h 133"/>
                <a:gd name="T12" fmla="*/ 35 w 108"/>
                <a:gd name="T13" fmla="*/ 25 h 133"/>
                <a:gd name="T14" fmla="*/ 46 w 108"/>
                <a:gd name="T15" fmla="*/ 19 h 133"/>
                <a:gd name="T16" fmla="*/ 50 w 108"/>
                <a:gd name="T17" fmla="*/ 0 h 133"/>
                <a:gd name="T18" fmla="*/ 54 w 108"/>
                <a:gd name="T19" fmla="*/ 29 h 133"/>
                <a:gd name="T20" fmla="*/ 45 w 108"/>
                <a:gd name="T21" fmla="*/ 43 h 133"/>
                <a:gd name="T22" fmla="*/ 43 w 108"/>
                <a:gd name="T23" fmla="*/ 55 h 133"/>
                <a:gd name="T24" fmla="*/ 27 w 108"/>
                <a:gd name="T25" fmla="*/ 65 h 133"/>
                <a:gd name="T26" fmla="*/ 10 w 108"/>
                <a:gd name="T27" fmla="*/ 67 h 133"/>
                <a:gd name="T28" fmla="*/ 2 w 108"/>
                <a:gd name="T29" fmla="*/ 64 h 133"/>
                <a:gd name="T30" fmla="*/ 2 w 108"/>
                <a:gd name="T31" fmla="*/ 64 h 13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08"/>
                <a:gd name="T49" fmla="*/ 0 h 133"/>
                <a:gd name="T50" fmla="*/ 108 w 108"/>
                <a:gd name="T51" fmla="*/ 133 h 13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08" h="133">
                  <a:moveTo>
                    <a:pt x="4" y="127"/>
                  </a:moveTo>
                  <a:lnTo>
                    <a:pt x="0" y="101"/>
                  </a:lnTo>
                  <a:lnTo>
                    <a:pt x="17" y="99"/>
                  </a:lnTo>
                  <a:lnTo>
                    <a:pt x="8" y="72"/>
                  </a:lnTo>
                  <a:lnTo>
                    <a:pt x="42" y="95"/>
                  </a:lnTo>
                  <a:lnTo>
                    <a:pt x="67" y="88"/>
                  </a:lnTo>
                  <a:lnTo>
                    <a:pt x="70" y="49"/>
                  </a:lnTo>
                  <a:lnTo>
                    <a:pt x="91" y="38"/>
                  </a:lnTo>
                  <a:lnTo>
                    <a:pt x="99" y="0"/>
                  </a:lnTo>
                  <a:lnTo>
                    <a:pt x="108" y="57"/>
                  </a:lnTo>
                  <a:lnTo>
                    <a:pt x="89" y="86"/>
                  </a:lnTo>
                  <a:lnTo>
                    <a:pt x="86" y="110"/>
                  </a:lnTo>
                  <a:lnTo>
                    <a:pt x="53" y="129"/>
                  </a:lnTo>
                  <a:lnTo>
                    <a:pt x="19" y="133"/>
                  </a:lnTo>
                  <a:lnTo>
                    <a:pt x="4" y="1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38" name="Freeform 56">
              <a:extLst>
                <a:ext uri="{FF2B5EF4-FFF2-40B4-BE49-F238E27FC236}">
                  <a16:creationId xmlns:a16="http://schemas.microsoft.com/office/drawing/2014/main" id="{DE781B2D-BD90-483E-9F52-28AFA06B9765}"/>
                </a:ext>
              </a:extLst>
            </p:cNvPr>
            <p:cNvSpPr>
              <a:spLocks/>
            </p:cNvSpPr>
            <p:nvPr/>
          </p:nvSpPr>
          <p:spPr bwMode="auto">
            <a:xfrm>
              <a:off x="4873" y="3035"/>
              <a:ext cx="21" cy="43"/>
            </a:xfrm>
            <a:custGeom>
              <a:avLst/>
              <a:gdLst>
                <a:gd name="T0" fmla="*/ 17 w 42"/>
                <a:gd name="T1" fmla="*/ 6 h 86"/>
                <a:gd name="T2" fmla="*/ 9 w 42"/>
                <a:gd name="T3" fmla="*/ 19 h 86"/>
                <a:gd name="T4" fmla="*/ 0 w 42"/>
                <a:gd name="T5" fmla="*/ 33 h 86"/>
                <a:gd name="T6" fmla="*/ 0 w 42"/>
                <a:gd name="T7" fmla="*/ 43 h 86"/>
                <a:gd name="T8" fmla="*/ 9 w 42"/>
                <a:gd name="T9" fmla="*/ 43 h 86"/>
                <a:gd name="T10" fmla="*/ 17 w 42"/>
                <a:gd name="T11" fmla="*/ 33 h 86"/>
                <a:gd name="T12" fmla="*/ 21 w 42"/>
                <a:gd name="T13" fmla="*/ 12 h 86"/>
                <a:gd name="T14" fmla="*/ 21 w 42"/>
                <a:gd name="T15" fmla="*/ 0 h 86"/>
                <a:gd name="T16" fmla="*/ 17 w 42"/>
                <a:gd name="T17" fmla="*/ 6 h 86"/>
                <a:gd name="T18" fmla="*/ 17 w 42"/>
                <a:gd name="T19" fmla="*/ 6 h 8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2"/>
                <a:gd name="T31" fmla="*/ 0 h 86"/>
                <a:gd name="T32" fmla="*/ 42 w 42"/>
                <a:gd name="T33" fmla="*/ 86 h 8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2" h="86">
                  <a:moveTo>
                    <a:pt x="33" y="12"/>
                  </a:moveTo>
                  <a:lnTo>
                    <a:pt x="17" y="38"/>
                  </a:lnTo>
                  <a:lnTo>
                    <a:pt x="0" y="65"/>
                  </a:lnTo>
                  <a:lnTo>
                    <a:pt x="0" y="86"/>
                  </a:lnTo>
                  <a:lnTo>
                    <a:pt x="17" y="86"/>
                  </a:lnTo>
                  <a:lnTo>
                    <a:pt x="34" y="65"/>
                  </a:lnTo>
                  <a:lnTo>
                    <a:pt x="42" y="23"/>
                  </a:lnTo>
                  <a:lnTo>
                    <a:pt x="42" y="0"/>
                  </a:lnTo>
                  <a:lnTo>
                    <a:pt x="33"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39" name="Freeform 57">
              <a:extLst>
                <a:ext uri="{FF2B5EF4-FFF2-40B4-BE49-F238E27FC236}">
                  <a16:creationId xmlns:a16="http://schemas.microsoft.com/office/drawing/2014/main" id="{3AEBF274-AC11-4E9E-A459-AC45CB64FBE4}"/>
                </a:ext>
              </a:extLst>
            </p:cNvPr>
            <p:cNvSpPr>
              <a:spLocks/>
            </p:cNvSpPr>
            <p:nvPr/>
          </p:nvSpPr>
          <p:spPr bwMode="auto">
            <a:xfrm>
              <a:off x="4939" y="2990"/>
              <a:ext cx="78" cy="48"/>
            </a:xfrm>
            <a:custGeom>
              <a:avLst/>
              <a:gdLst>
                <a:gd name="T0" fmla="*/ 0 w 156"/>
                <a:gd name="T1" fmla="*/ 17 h 97"/>
                <a:gd name="T2" fmla="*/ 3 w 156"/>
                <a:gd name="T3" fmla="*/ 22 h 97"/>
                <a:gd name="T4" fmla="*/ 10 w 156"/>
                <a:gd name="T5" fmla="*/ 21 h 97"/>
                <a:gd name="T6" fmla="*/ 16 w 156"/>
                <a:gd name="T7" fmla="*/ 23 h 97"/>
                <a:gd name="T8" fmla="*/ 19 w 156"/>
                <a:gd name="T9" fmla="*/ 23 h 97"/>
                <a:gd name="T10" fmla="*/ 27 w 156"/>
                <a:gd name="T11" fmla="*/ 31 h 97"/>
                <a:gd name="T12" fmla="*/ 45 w 156"/>
                <a:gd name="T13" fmla="*/ 38 h 97"/>
                <a:gd name="T14" fmla="*/ 48 w 156"/>
                <a:gd name="T15" fmla="*/ 37 h 97"/>
                <a:gd name="T16" fmla="*/ 51 w 156"/>
                <a:gd name="T17" fmla="*/ 24 h 97"/>
                <a:gd name="T18" fmla="*/ 60 w 156"/>
                <a:gd name="T19" fmla="*/ 26 h 97"/>
                <a:gd name="T20" fmla="*/ 66 w 156"/>
                <a:gd name="T21" fmla="*/ 40 h 97"/>
                <a:gd name="T22" fmla="*/ 78 w 156"/>
                <a:gd name="T23" fmla="*/ 48 h 97"/>
                <a:gd name="T24" fmla="*/ 78 w 156"/>
                <a:gd name="T25" fmla="*/ 34 h 97"/>
                <a:gd name="T26" fmla="*/ 70 w 156"/>
                <a:gd name="T27" fmla="*/ 27 h 97"/>
                <a:gd name="T28" fmla="*/ 59 w 156"/>
                <a:gd name="T29" fmla="*/ 18 h 97"/>
                <a:gd name="T30" fmla="*/ 45 w 156"/>
                <a:gd name="T31" fmla="*/ 11 h 97"/>
                <a:gd name="T32" fmla="*/ 57 w 156"/>
                <a:gd name="T33" fmla="*/ 11 h 97"/>
                <a:gd name="T34" fmla="*/ 75 w 156"/>
                <a:gd name="T35" fmla="*/ 19 h 97"/>
                <a:gd name="T36" fmla="*/ 65 w 156"/>
                <a:gd name="T37" fmla="*/ 7 h 97"/>
                <a:gd name="T38" fmla="*/ 39 w 156"/>
                <a:gd name="T39" fmla="*/ 0 h 97"/>
                <a:gd name="T40" fmla="*/ 18 w 156"/>
                <a:gd name="T41" fmla="*/ 4 h 97"/>
                <a:gd name="T42" fmla="*/ 5 w 156"/>
                <a:gd name="T43" fmla="*/ 8 h 97"/>
                <a:gd name="T44" fmla="*/ 0 w 156"/>
                <a:gd name="T45" fmla="*/ 17 h 97"/>
                <a:gd name="T46" fmla="*/ 0 w 156"/>
                <a:gd name="T47" fmla="*/ 17 h 9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56"/>
                <a:gd name="T73" fmla="*/ 0 h 97"/>
                <a:gd name="T74" fmla="*/ 156 w 156"/>
                <a:gd name="T75" fmla="*/ 97 h 9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56" h="97">
                  <a:moveTo>
                    <a:pt x="0" y="34"/>
                  </a:moveTo>
                  <a:lnTo>
                    <a:pt x="6" y="44"/>
                  </a:lnTo>
                  <a:lnTo>
                    <a:pt x="19" y="42"/>
                  </a:lnTo>
                  <a:lnTo>
                    <a:pt x="31" y="46"/>
                  </a:lnTo>
                  <a:lnTo>
                    <a:pt x="38" y="46"/>
                  </a:lnTo>
                  <a:lnTo>
                    <a:pt x="54" y="63"/>
                  </a:lnTo>
                  <a:lnTo>
                    <a:pt x="90" y="76"/>
                  </a:lnTo>
                  <a:lnTo>
                    <a:pt x="95" y="74"/>
                  </a:lnTo>
                  <a:lnTo>
                    <a:pt x="101" y="49"/>
                  </a:lnTo>
                  <a:lnTo>
                    <a:pt x="120" y="53"/>
                  </a:lnTo>
                  <a:lnTo>
                    <a:pt x="131" y="80"/>
                  </a:lnTo>
                  <a:lnTo>
                    <a:pt x="156" y="97"/>
                  </a:lnTo>
                  <a:lnTo>
                    <a:pt x="156" y="69"/>
                  </a:lnTo>
                  <a:lnTo>
                    <a:pt x="139" y="55"/>
                  </a:lnTo>
                  <a:lnTo>
                    <a:pt x="118" y="36"/>
                  </a:lnTo>
                  <a:lnTo>
                    <a:pt x="90" y="23"/>
                  </a:lnTo>
                  <a:lnTo>
                    <a:pt x="114" y="23"/>
                  </a:lnTo>
                  <a:lnTo>
                    <a:pt x="149" y="38"/>
                  </a:lnTo>
                  <a:lnTo>
                    <a:pt x="130" y="15"/>
                  </a:lnTo>
                  <a:lnTo>
                    <a:pt x="78" y="0"/>
                  </a:lnTo>
                  <a:lnTo>
                    <a:pt x="35" y="8"/>
                  </a:lnTo>
                  <a:lnTo>
                    <a:pt x="10" y="17"/>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40" name="Freeform 58">
              <a:extLst>
                <a:ext uri="{FF2B5EF4-FFF2-40B4-BE49-F238E27FC236}">
                  <a16:creationId xmlns:a16="http://schemas.microsoft.com/office/drawing/2014/main" id="{023019AC-392F-4580-A304-E92BA76F25B3}"/>
                </a:ext>
              </a:extLst>
            </p:cNvPr>
            <p:cNvSpPr>
              <a:spLocks/>
            </p:cNvSpPr>
            <p:nvPr/>
          </p:nvSpPr>
          <p:spPr bwMode="auto">
            <a:xfrm>
              <a:off x="4907" y="2998"/>
              <a:ext cx="11" cy="12"/>
            </a:xfrm>
            <a:custGeom>
              <a:avLst/>
              <a:gdLst>
                <a:gd name="T0" fmla="*/ 0 w 22"/>
                <a:gd name="T1" fmla="*/ 6 h 25"/>
                <a:gd name="T2" fmla="*/ 11 w 22"/>
                <a:gd name="T3" fmla="*/ 12 h 25"/>
                <a:gd name="T4" fmla="*/ 2 w 22"/>
                <a:gd name="T5" fmla="*/ 0 h 25"/>
                <a:gd name="T6" fmla="*/ 0 w 22"/>
                <a:gd name="T7" fmla="*/ 6 h 25"/>
                <a:gd name="T8" fmla="*/ 0 w 22"/>
                <a:gd name="T9" fmla="*/ 6 h 25"/>
                <a:gd name="T10" fmla="*/ 0 60000 65536"/>
                <a:gd name="T11" fmla="*/ 0 60000 65536"/>
                <a:gd name="T12" fmla="*/ 0 60000 65536"/>
                <a:gd name="T13" fmla="*/ 0 60000 65536"/>
                <a:gd name="T14" fmla="*/ 0 60000 65536"/>
                <a:gd name="T15" fmla="*/ 0 w 22"/>
                <a:gd name="T16" fmla="*/ 0 h 25"/>
                <a:gd name="T17" fmla="*/ 22 w 22"/>
                <a:gd name="T18" fmla="*/ 25 h 25"/>
              </a:gdLst>
              <a:ahLst/>
              <a:cxnLst>
                <a:cxn ang="T10">
                  <a:pos x="T0" y="T1"/>
                </a:cxn>
                <a:cxn ang="T11">
                  <a:pos x="T2" y="T3"/>
                </a:cxn>
                <a:cxn ang="T12">
                  <a:pos x="T4" y="T5"/>
                </a:cxn>
                <a:cxn ang="T13">
                  <a:pos x="T6" y="T7"/>
                </a:cxn>
                <a:cxn ang="T14">
                  <a:pos x="T8" y="T9"/>
                </a:cxn>
              </a:cxnLst>
              <a:rect l="T15" t="T16" r="T17" b="T18"/>
              <a:pathLst>
                <a:path w="22" h="25">
                  <a:moveTo>
                    <a:pt x="0" y="12"/>
                  </a:moveTo>
                  <a:lnTo>
                    <a:pt x="22" y="25"/>
                  </a:lnTo>
                  <a:lnTo>
                    <a:pt x="3" y="0"/>
                  </a:lnTo>
                  <a:lnTo>
                    <a:pt x="0"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41" name="Freeform 59">
              <a:extLst>
                <a:ext uri="{FF2B5EF4-FFF2-40B4-BE49-F238E27FC236}">
                  <a16:creationId xmlns:a16="http://schemas.microsoft.com/office/drawing/2014/main" id="{C8EA7A63-3539-4B56-894C-5FE27D3DE15E}"/>
                </a:ext>
              </a:extLst>
            </p:cNvPr>
            <p:cNvSpPr>
              <a:spLocks/>
            </p:cNvSpPr>
            <p:nvPr/>
          </p:nvSpPr>
          <p:spPr bwMode="auto">
            <a:xfrm>
              <a:off x="4911" y="2988"/>
              <a:ext cx="17" cy="21"/>
            </a:xfrm>
            <a:custGeom>
              <a:avLst/>
              <a:gdLst>
                <a:gd name="T0" fmla="*/ 0 w 34"/>
                <a:gd name="T1" fmla="*/ 5 h 44"/>
                <a:gd name="T2" fmla="*/ 17 w 34"/>
                <a:gd name="T3" fmla="*/ 21 h 44"/>
                <a:gd name="T4" fmla="*/ 4 w 34"/>
                <a:gd name="T5" fmla="*/ 0 h 44"/>
                <a:gd name="T6" fmla="*/ 0 w 34"/>
                <a:gd name="T7" fmla="*/ 5 h 44"/>
                <a:gd name="T8" fmla="*/ 0 w 34"/>
                <a:gd name="T9" fmla="*/ 5 h 44"/>
                <a:gd name="T10" fmla="*/ 0 60000 65536"/>
                <a:gd name="T11" fmla="*/ 0 60000 65536"/>
                <a:gd name="T12" fmla="*/ 0 60000 65536"/>
                <a:gd name="T13" fmla="*/ 0 60000 65536"/>
                <a:gd name="T14" fmla="*/ 0 60000 65536"/>
                <a:gd name="T15" fmla="*/ 0 w 34"/>
                <a:gd name="T16" fmla="*/ 0 h 44"/>
                <a:gd name="T17" fmla="*/ 34 w 34"/>
                <a:gd name="T18" fmla="*/ 44 h 44"/>
              </a:gdLst>
              <a:ahLst/>
              <a:cxnLst>
                <a:cxn ang="T10">
                  <a:pos x="T0" y="T1"/>
                </a:cxn>
                <a:cxn ang="T11">
                  <a:pos x="T2" y="T3"/>
                </a:cxn>
                <a:cxn ang="T12">
                  <a:pos x="T4" y="T5"/>
                </a:cxn>
                <a:cxn ang="T13">
                  <a:pos x="T6" y="T7"/>
                </a:cxn>
                <a:cxn ang="T14">
                  <a:pos x="T8" y="T9"/>
                </a:cxn>
              </a:cxnLst>
              <a:rect l="T15" t="T16" r="T17" b="T18"/>
              <a:pathLst>
                <a:path w="34" h="44">
                  <a:moveTo>
                    <a:pt x="0" y="10"/>
                  </a:moveTo>
                  <a:lnTo>
                    <a:pt x="34" y="44"/>
                  </a:lnTo>
                  <a:lnTo>
                    <a:pt x="8" y="0"/>
                  </a:lnTo>
                  <a:lnTo>
                    <a:pt x="0"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42" name="Freeform 60">
              <a:extLst>
                <a:ext uri="{FF2B5EF4-FFF2-40B4-BE49-F238E27FC236}">
                  <a16:creationId xmlns:a16="http://schemas.microsoft.com/office/drawing/2014/main" id="{0E96EC90-1908-4F04-8548-192F672DF4AA}"/>
                </a:ext>
              </a:extLst>
            </p:cNvPr>
            <p:cNvSpPr>
              <a:spLocks/>
            </p:cNvSpPr>
            <p:nvPr/>
          </p:nvSpPr>
          <p:spPr bwMode="auto">
            <a:xfrm>
              <a:off x="4917" y="2979"/>
              <a:ext cx="23" cy="27"/>
            </a:xfrm>
            <a:custGeom>
              <a:avLst/>
              <a:gdLst>
                <a:gd name="T0" fmla="*/ 0 w 45"/>
                <a:gd name="T1" fmla="*/ 7 h 53"/>
                <a:gd name="T2" fmla="*/ 18 w 45"/>
                <a:gd name="T3" fmla="*/ 27 h 53"/>
                <a:gd name="T4" fmla="*/ 9 w 45"/>
                <a:gd name="T5" fmla="*/ 5 h 53"/>
                <a:gd name="T6" fmla="*/ 23 w 45"/>
                <a:gd name="T7" fmla="*/ 18 h 53"/>
                <a:gd name="T8" fmla="*/ 14 w 45"/>
                <a:gd name="T9" fmla="*/ 0 h 53"/>
                <a:gd name="T10" fmla="*/ 7 w 45"/>
                <a:gd name="T11" fmla="*/ 2 h 53"/>
                <a:gd name="T12" fmla="*/ 0 w 45"/>
                <a:gd name="T13" fmla="*/ 7 h 53"/>
                <a:gd name="T14" fmla="*/ 0 w 45"/>
                <a:gd name="T15" fmla="*/ 7 h 53"/>
                <a:gd name="T16" fmla="*/ 0 60000 65536"/>
                <a:gd name="T17" fmla="*/ 0 60000 65536"/>
                <a:gd name="T18" fmla="*/ 0 60000 65536"/>
                <a:gd name="T19" fmla="*/ 0 60000 65536"/>
                <a:gd name="T20" fmla="*/ 0 60000 65536"/>
                <a:gd name="T21" fmla="*/ 0 60000 65536"/>
                <a:gd name="T22" fmla="*/ 0 60000 65536"/>
                <a:gd name="T23" fmla="*/ 0 60000 65536"/>
                <a:gd name="T24" fmla="*/ 0 w 45"/>
                <a:gd name="T25" fmla="*/ 0 h 53"/>
                <a:gd name="T26" fmla="*/ 45 w 45"/>
                <a:gd name="T27" fmla="*/ 53 h 5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5" h="53">
                  <a:moveTo>
                    <a:pt x="0" y="13"/>
                  </a:moveTo>
                  <a:lnTo>
                    <a:pt x="36" y="53"/>
                  </a:lnTo>
                  <a:lnTo>
                    <a:pt x="17" y="10"/>
                  </a:lnTo>
                  <a:lnTo>
                    <a:pt x="45" y="36"/>
                  </a:lnTo>
                  <a:lnTo>
                    <a:pt x="28" y="0"/>
                  </a:lnTo>
                  <a:lnTo>
                    <a:pt x="13" y="4"/>
                  </a:lnTo>
                  <a:lnTo>
                    <a:pt x="0"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43" name="Freeform 61">
              <a:extLst>
                <a:ext uri="{FF2B5EF4-FFF2-40B4-BE49-F238E27FC236}">
                  <a16:creationId xmlns:a16="http://schemas.microsoft.com/office/drawing/2014/main" id="{5D561379-60C6-4048-B981-E57D253BB1C4}"/>
                </a:ext>
              </a:extLst>
            </p:cNvPr>
            <p:cNvSpPr>
              <a:spLocks/>
            </p:cNvSpPr>
            <p:nvPr/>
          </p:nvSpPr>
          <p:spPr bwMode="auto">
            <a:xfrm>
              <a:off x="4937" y="2979"/>
              <a:ext cx="8" cy="10"/>
            </a:xfrm>
            <a:custGeom>
              <a:avLst/>
              <a:gdLst>
                <a:gd name="T0" fmla="*/ 0 w 15"/>
                <a:gd name="T1" fmla="*/ 1 h 19"/>
                <a:gd name="T2" fmla="*/ 8 w 15"/>
                <a:gd name="T3" fmla="*/ 10 h 19"/>
                <a:gd name="T4" fmla="*/ 7 w 15"/>
                <a:gd name="T5" fmla="*/ 0 h 19"/>
                <a:gd name="T6" fmla="*/ 0 w 15"/>
                <a:gd name="T7" fmla="*/ 1 h 19"/>
                <a:gd name="T8" fmla="*/ 0 w 15"/>
                <a:gd name="T9" fmla="*/ 1 h 19"/>
                <a:gd name="T10" fmla="*/ 0 60000 65536"/>
                <a:gd name="T11" fmla="*/ 0 60000 65536"/>
                <a:gd name="T12" fmla="*/ 0 60000 65536"/>
                <a:gd name="T13" fmla="*/ 0 60000 65536"/>
                <a:gd name="T14" fmla="*/ 0 60000 65536"/>
                <a:gd name="T15" fmla="*/ 0 w 15"/>
                <a:gd name="T16" fmla="*/ 0 h 19"/>
                <a:gd name="T17" fmla="*/ 15 w 15"/>
                <a:gd name="T18" fmla="*/ 19 h 19"/>
              </a:gdLst>
              <a:ahLst/>
              <a:cxnLst>
                <a:cxn ang="T10">
                  <a:pos x="T0" y="T1"/>
                </a:cxn>
                <a:cxn ang="T11">
                  <a:pos x="T2" y="T3"/>
                </a:cxn>
                <a:cxn ang="T12">
                  <a:pos x="T4" y="T5"/>
                </a:cxn>
                <a:cxn ang="T13">
                  <a:pos x="T6" y="T7"/>
                </a:cxn>
                <a:cxn ang="T14">
                  <a:pos x="T8" y="T9"/>
                </a:cxn>
              </a:cxnLst>
              <a:rect l="T15" t="T16" r="T17" b="T18"/>
              <a:pathLst>
                <a:path w="15" h="19">
                  <a:moveTo>
                    <a:pt x="0" y="2"/>
                  </a:moveTo>
                  <a:lnTo>
                    <a:pt x="15" y="19"/>
                  </a:lnTo>
                  <a:lnTo>
                    <a:pt x="13"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44" name="Freeform 62">
              <a:extLst>
                <a:ext uri="{FF2B5EF4-FFF2-40B4-BE49-F238E27FC236}">
                  <a16:creationId xmlns:a16="http://schemas.microsoft.com/office/drawing/2014/main" id="{BADDDEDF-FAFA-41D4-91F7-483B0170E3C8}"/>
                </a:ext>
              </a:extLst>
            </p:cNvPr>
            <p:cNvSpPr>
              <a:spLocks/>
            </p:cNvSpPr>
            <p:nvPr/>
          </p:nvSpPr>
          <p:spPr bwMode="auto">
            <a:xfrm>
              <a:off x="4928" y="3103"/>
              <a:ext cx="33" cy="62"/>
            </a:xfrm>
            <a:custGeom>
              <a:avLst/>
              <a:gdLst>
                <a:gd name="T0" fmla="*/ 4 w 67"/>
                <a:gd name="T1" fmla="*/ 0 h 126"/>
                <a:gd name="T2" fmla="*/ 11 w 67"/>
                <a:gd name="T3" fmla="*/ 22 h 126"/>
                <a:gd name="T4" fmla="*/ 33 w 67"/>
                <a:gd name="T5" fmla="*/ 50 h 126"/>
                <a:gd name="T6" fmla="*/ 20 w 67"/>
                <a:gd name="T7" fmla="*/ 44 h 126"/>
                <a:gd name="T8" fmla="*/ 23 w 67"/>
                <a:gd name="T9" fmla="*/ 52 h 126"/>
                <a:gd name="T10" fmla="*/ 23 w 67"/>
                <a:gd name="T11" fmla="*/ 62 h 126"/>
                <a:gd name="T12" fmla="*/ 10 w 67"/>
                <a:gd name="T13" fmla="*/ 49 h 126"/>
                <a:gd name="T14" fmla="*/ 3 w 67"/>
                <a:gd name="T15" fmla="*/ 33 h 126"/>
                <a:gd name="T16" fmla="*/ 0 w 67"/>
                <a:gd name="T17" fmla="*/ 16 h 126"/>
                <a:gd name="T18" fmla="*/ 4 w 67"/>
                <a:gd name="T19" fmla="*/ 0 h 126"/>
                <a:gd name="T20" fmla="*/ 4 w 67"/>
                <a:gd name="T21" fmla="*/ 0 h 12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7"/>
                <a:gd name="T34" fmla="*/ 0 h 126"/>
                <a:gd name="T35" fmla="*/ 67 w 67"/>
                <a:gd name="T36" fmla="*/ 126 h 12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7" h="126">
                  <a:moveTo>
                    <a:pt x="8" y="0"/>
                  </a:moveTo>
                  <a:lnTo>
                    <a:pt x="23" y="44"/>
                  </a:lnTo>
                  <a:lnTo>
                    <a:pt x="67" y="101"/>
                  </a:lnTo>
                  <a:lnTo>
                    <a:pt x="40" y="90"/>
                  </a:lnTo>
                  <a:lnTo>
                    <a:pt x="46" y="105"/>
                  </a:lnTo>
                  <a:lnTo>
                    <a:pt x="46" y="126"/>
                  </a:lnTo>
                  <a:lnTo>
                    <a:pt x="21" y="99"/>
                  </a:lnTo>
                  <a:lnTo>
                    <a:pt x="6" y="67"/>
                  </a:lnTo>
                  <a:lnTo>
                    <a:pt x="0" y="33"/>
                  </a:lnTo>
                  <a:lnTo>
                    <a:pt x="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45" name="Freeform 63">
              <a:extLst>
                <a:ext uri="{FF2B5EF4-FFF2-40B4-BE49-F238E27FC236}">
                  <a16:creationId xmlns:a16="http://schemas.microsoft.com/office/drawing/2014/main" id="{7632124A-D748-4C84-B6BE-5B7A4889A11D}"/>
                </a:ext>
              </a:extLst>
            </p:cNvPr>
            <p:cNvSpPr>
              <a:spLocks/>
            </p:cNvSpPr>
            <p:nvPr/>
          </p:nvSpPr>
          <p:spPr bwMode="auto">
            <a:xfrm>
              <a:off x="4826" y="3004"/>
              <a:ext cx="89" cy="130"/>
            </a:xfrm>
            <a:custGeom>
              <a:avLst/>
              <a:gdLst>
                <a:gd name="T0" fmla="*/ 44 w 179"/>
                <a:gd name="T1" fmla="*/ 0 h 260"/>
                <a:gd name="T2" fmla="*/ 32 w 179"/>
                <a:gd name="T3" fmla="*/ 14 h 260"/>
                <a:gd name="T4" fmla="*/ 16 w 179"/>
                <a:gd name="T5" fmla="*/ 39 h 260"/>
                <a:gd name="T6" fmla="*/ 3 w 179"/>
                <a:gd name="T7" fmla="*/ 56 h 260"/>
                <a:gd name="T8" fmla="*/ 0 w 179"/>
                <a:gd name="T9" fmla="*/ 73 h 260"/>
                <a:gd name="T10" fmla="*/ 4 w 179"/>
                <a:gd name="T11" fmla="*/ 84 h 260"/>
                <a:gd name="T12" fmla="*/ 3 w 179"/>
                <a:gd name="T13" fmla="*/ 105 h 260"/>
                <a:gd name="T14" fmla="*/ 6 w 179"/>
                <a:gd name="T15" fmla="*/ 121 h 260"/>
                <a:gd name="T16" fmla="*/ 15 w 179"/>
                <a:gd name="T17" fmla="*/ 130 h 260"/>
                <a:gd name="T18" fmla="*/ 26 w 179"/>
                <a:gd name="T19" fmla="*/ 129 h 260"/>
                <a:gd name="T20" fmla="*/ 44 w 179"/>
                <a:gd name="T21" fmla="*/ 116 h 260"/>
                <a:gd name="T22" fmla="*/ 56 w 179"/>
                <a:gd name="T23" fmla="*/ 113 h 260"/>
                <a:gd name="T24" fmla="*/ 73 w 179"/>
                <a:gd name="T25" fmla="*/ 113 h 260"/>
                <a:gd name="T26" fmla="*/ 83 w 179"/>
                <a:gd name="T27" fmla="*/ 106 h 260"/>
                <a:gd name="T28" fmla="*/ 88 w 179"/>
                <a:gd name="T29" fmla="*/ 101 h 260"/>
                <a:gd name="T30" fmla="*/ 89 w 179"/>
                <a:gd name="T31" fmla="*/ 92 h 260"/>
                <a:gd name="T32" fmla="*/ 87 w 179"/>
                <a:gd name="T33" fmla="*/ 85 h 260"/>
                <a:gd name="T34" fmla="*/ 81 w 179"/>
                <a:gd name="T35" fmla="*/ 97 h 260"/>
                <a:gd name="T36" fmla="*/ 75 w 179"/>
                <a:gd name="T37" fmla="*/ 100 h 260"/>
                <a:gd name="T38" fmla="*/ 67 w 179"/>
                <a:gd name="T39" fmla="*/ 100 h 260"/>
                <a:gd name="T40" fmla="*/ 62 w 179"/>
                <a:gd name="T41" fmla="*/ 93 h 260"/>
                <a:gd name="T42" fmla="*/ 56 w 179"/>
                <a:gd name="T43" fmla="*/ 89 h 260"/>
                <a:gd name="T44" fmla="*/ 47 w 179"/>
                <a:gd name="T45" fmla="*/ 88 h 260"/>
                <a:gd name="T46" fmla="*/ 39 w 179"/>
                <a:gd name="T47" fmla="*/ 91 h 260"/>
                <a:gd name="T48" fmla="*/ 31 w 179"/>
                <a:gd name="T49" fmla="*/ 93 h 260"/>
                <a:gd name="T50" fmla="*/ 25 w 179"/>
                <a:gd name="T51" fmla="*/ 90 h 260"/>
                <a:gd name="T52" fmla="*/ 16 w 179"/>
                <a:gd name="T53" fmla="*/ 85 h 260"/>
                <a:gd name="T54" fmla="*/ 8 w 179"/>
                <a:gd name="T55" fmla="*/ 72 h 260"/>
                <a:gd name="T56" fmla="*/ 6 w 179"/>
                <a:gd name="T57" fmla="*/ 66 h 260"/>
                <a:gd name="T58" fmla="*/ 7 w 179"/>
                <a:gd name="T59" fmla="*/ 57 h 260"/>
                <a:gd name="T60" fmla="*/ 22 w 179"/>
                <a:gd name="T61" fmla="*/ 41 h 260"/>
                <a:gd name="T62" fmla="*/ 34 w 179"/>
                <a:gd name="T63" fmla="*/ 17 h 260"/>
                <a:gd name="T64" fmla="*/ 44 w 179"/>
                <a:gd name="T65" fmla="*/ 0 h 260"/>
                <a:gd name="T66" fmla="*/ 44 w 179"/>
                <a:gd name="T67" fmla="*/ 0 h 26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79"/>
                <a:gd name="T103" fmla="*/ 0 h 260"/>
                <a:gd name="T104" fmla="*/ 179 w 179"/>
                <a:gd name="T105" fmla="*/ 260 h 26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79" h="260">
                  <a:moveTo>
                    <a:pt x="88" y="0"/>
                  </a:moveTo>
                  <a:lnTo>
                    <a:pt x="65" y="28"/>
                  </a:lnTo>
                  <a:lnTo>
                    <a:pt x="32" y="78"/>
                  </a:lnTo>
                  <a:lnTo>
                    <a:pt x="6" y="112"/>
                  </a:lnTo>
                  <a:lnTo>
                    <a:pt x="0" y="146"/>
                  </a:lnTo>
                  <a:lnTo>
                    <a:pt x="8" y="167"/>
                  </a:lnTo>
                  <a:lnTo>
                    <a:pt x="6" y="209"/>
                  </a:lnTo>
                  <a:lnTo>
                    <a:pt x="13" y="241"/>
                  </a:lnTo>
                  <a:lnTo>
                    <a:pt x="31" y="260"/>
                  </a:lnTo>
                  <a:lnTo>
                    <a:pt x="53" y="258"/>
                  </a:lnTo>
                  <a:lnTo>
                    <a:pt x="89" y="231"/>
                  </a:lnTo>
                  <a:lnTo>
                    <a:pt x="112" y="226"/>
                  </a:lnTo>
                  <a:lnTo>
                    <a:pt x="146" y="226"/>
                  </a:lnTo>
                  <a:lnTo>
                    <a:pt x="167" y="212"/>
                  </a:lnTo>
                  <a:lnTo>
                    <a:pt x="177" y="201"/>
                  </a:lnTo>
                  <a:lnTo>
                    <a:pt x="179" y="184"/>
                  </a:lnTo>
                  <a:lnTo>
                    <a:pt x="175" y="169"/>
                  </a:lnTo>
                  <a:lnTo>
                    <a:pt x="162" y="193"/>
                  </a:lnTo>
                  <a:lnTo>
                    <a:pt x="150" y="199"/>
                  </a:lnTo>
                  <a:lnTo>
                    <a:pt x="135" y="199"/>
                  </a:lnTo>
                  <a:lnTo>
                    <a:pt x="124" y="186"/>
                  </a:lnTo>
                  <a:lnTo>
                    <a:pt x="112" y="178"/>
                  </a:lnTo>
                  <a:lnTo>
                    <a:pt x="95" y="176"/>
                  </a:lnTo>
                  <a:lnTo>
                    <a:pt x="78" y="182"/>
                  </a:lnTo>
                  <a:lnTo>
                    <a:pt x="63" y="186"/>
                  </a:lnTo>
                  <a:lnTo>
                    <a:pt x="50" y="180"/>
                  </a:lnTo>
                  <a:lnTo>
                    <a:pt x="32" y="169"/>
                  </a:lnTo>
                  <a:lnTo>
                    <a:pt x="17" y="144"/>
                  </a:lnTo>
                  <a:lnTo>
                    <a:pt x="13" y="131"/>
                  </a:lnTo>
                  <a:lnTo>
                    <a:pt x="15" y="114"/>
                  </a:lnTo>
                  <a:lnTo>
                    <a:pt x="44" y="81"/>
                  </a:lnTo>
                  <a:lnTo>
                    <a:pt x="69" y="34"/>
                  </a:lnTo>
                  <a:lnTo>
                    <a:pt x="8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46" name="Freeform 64">
              <a:extLst>
                <a:ext uri="{FF2B5EF4-FFF2-40B4-BE49-F238E27FC236}">
                  <a16:creationId xmlns:a16="http://schemas.microsoft.com/office/drawing/2014/main" id="{95AEDE07-C5AA-4AD6-9D42-3425FBDF411D}"/>
                </a:ext>
              </a:extLst>
            </p:cNvPr>
            <p:cNvSpPr>
              <a:spLocks/>
            </p:cNvSpPr>
            <p:nvPr/>
          </p:nvSpPr>
          <p:spPr bwMode="auto">
            <a:xfrm>
              <a:off x="4796" y="3129"/>
              <a:ext cx="13" cy="13"/>
            </a:xfrm>
            <a:custGeom>
              <a:avLst/>
              <a:gdLst>
                <a:gd name="T0" fmla="*/ 8 w 27"/>
                <a:gd name="T1" fmla="*/ 12 h 25"/>
                <a:gd name="T2" fmla="*/ 13 w 27"/>
                <a:gd name="T3" fmla="*/ 7 h 25"/>
                <a:gd name="T4" fmla="*/ 9 w 27"/>
                <a:gd name="T5" fmla="*/ 0 h 25"/>
                <a:gd name="T6" fmla="*/ 5 w 27"/>
                <a:gd name="T7" fmla="*/ 3 h 25"/>
                <a:gd name="T8" fmla="*/ 0 w 27"/>
                <a:gd name="T9" fmla="*/ 13 h 25"/>
                <a:gd name="T10" fmla="*/ 8 w 27"/>
                <a:gd name="T11" fmla="*/ 12 h 25"/>
                <a:gd name="T12" fmla="*/ 8 w 27"/>
                <a:gd name="T13" fmla="*/ 12 h 25"/>
                <a:gd name="T14" fmla="*/ 0 60000 65536"/>
                <a:gd name="T15" fmla="*/ 0 60000 65536"/>
                <a:gd name="T16" fmla="*/ 0 60000 65536"/>
                <a:gd name="T17" fmla="*/ 0 60000 65536"/>
                <a:gd name="T18" fmla="*/ 0 60000 65536"/>
                <a:gd name="T19" fmla="*/ 0 60000 65536"/>
                <a:gd name="T20" fmla="*/ 0 60000 65536"/>
                <a:gd name="T21" fmla="*/ 0 w 27"/>
                <a:gd name="T22" fmla="*/ 0 h 25"/>
                <a:gd name="T23" fmla="*/ 27 w 27"/>
                <a:gd name="T24" fmla="*/ 25 h 2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7" h="25">
                  <a:moveTo>
                    <a:pt x="17" y="23"/>
                  </a:moveTo>
                  <a:lnTo>
                    <a:pt x="27" y="14"/>
                  </a:lnTo>
                  <a:lnTo>
                    <a:pt x="19" y="0"/>
                  </a:lnTo>
                  <a:lnTo>
                    <a:pt x="10" y="6"/>
                  </a:lnTo>
                  <a:lnTo>
                    <a:pt x="0" y="25"/>
                  </a:lnTo>
                  <a:lnTo>
                    <a:pt x="17"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47" name="Freeform 65">
              <a:extLst>
                <a:ext uri="{FF2B5EF4-FFF2-40B4-BE49-F238E27FC236}">
                  <a16:creationId xmlns:a16="http://schemas.microsoft.com/office/drawing/2014/main" id="{2B86690A-6EB7-42BF-AD11-72EE3E162BFD}"/>
                </a:ext>
              </a:extLst>
            </p:cNvPr>
            <p:cNvSpPr>
              <a:spLocks/>
            </p:cNvSpPr>
            <p:nvPr/>
          </p:nvSpPr>
          <p:spPr bwMode="auto">
            <a:xfrm>
              <a:off x="4808" y="3135"/>
              <a:ext cx="96" cy="47"/>
            </a:xfrm>
            <a:custGeom>
              <a:avLst/>
              <a:gdLst>
                <a:gd name="T0" fmla="*/ 6 w 192"/>
                <a:gd name="T1" fmla="*/ 3 h 93"/>
                <a:gd name="T2" fmla="*/ 18 w 192"/>
                <a:gd name="T3" fmla="*/ 8 h 93"/>
                <a:gd name="T4" fmla="*/ 32 w 192"/>
                <a:gd name="T5" fmla="*/ 17 h 93"/>
                <a:gd name="T6" fmla="*/ 50 w 192"/>
                <a:gd name="T7" fmla="*/ 22 h 93"/>
                <a:gd name="T8" fmla="*/ 72 w 192"/>
                <a:gd name="T9" fmla="*/ 35 h 93"/>
                <a:gd name="T10" fmla="*/ 96 w 192"/>
                <a:gd name="T11" fmla="*/ 47 h 93"/>
                <a:gd name="T12" fmla="*/ 95 w 192"/>
                <a:gd name="T13" fmla="*/ 40 h 93"/>
                <a:gd name="T14" fmla="*/ 79 w 192"/>
                <a:gd name="T15" fmla="*/ 25 h 93"/>
                <a:gd name="T16" fmla="*/ 51 w 192"/>
                <a:gd name="T17" fmla="*/ 8 h 93"/>
                <a:gd name="T18" fmla="*/ 41 w 192"/>
                <a:gd name="T19" fmla="*/ 4 h 93"/>
                <a:gd name="T20" fmla="*/ 52 w 192"/>
                <a:gd name="T21" fmla="*/ 14 h 93"/>
                <a:gd name="T22" fmla="*/ 33 w 192"/>
                <a:gd name="T23" fmla="*/ 11 h 93"/>
                <a:gd name="T24" fmla="*/ 19 w 192"/>
                <a:gd name="T25" fmla="*/ 2 h 93"/>
                <a:gd name="T26" fmla="*/ 0 w 192"/>
                <a:gd name="T27" fmla="*/ 0 h 93"/>
                <a:gd name="T28" fmla="*/ 6 w 192"/>
                <a:gd name="T29" fmla="*/ 3 h 93"/>
                <a:gd name="T30" fmla="*/ 6 w 192"/>
                <a:gd name="T31" fmla="*/ 3 h 9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2"/>
                <a:gd name="T49" fmla="*/ 0 h 93"/>
                <a:gd name="T50" fmla="*/ 192 w 192"/>
                <a:gd name="T51" fmla="*/ 93 h 9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2" h="93">
                  <a:moveTo>
                    <a:pt x="11" y="6"/>
                  </a:moveTo>
                  <a:lnTo>
                    <a:pt x="36" y="15"/>
                  </a:lnTo>
                  <a:lnTo>
                    <a:pt x="63" y="34"/>
                  </a:lnTo>
                  <a:lnTo>
                    <a:pt x="99" y="44"/>
                  </a:lnTo>
                  <a:lnTo>
                    <a:pt x="143" y="70"/>
                  </a:lnTo>
                  <a:lnTo>
                    <a:pt x="192" y="93"/>
                  </a:lnTo>
                  <a:lnTo>
                    <a:pt x="190" y="80"/>
                  </a:lnTo>
                  <a:lnTo>
                    <a:pt x="158" y="49"/>
                  </a:lnTo>
                  <a:lnTo>
                    <a:pt x="101" y="15"/>
                  </a:lnTo>
                  <a:lnTo>
                    <a:pt x="82" y="8"/>
                  </a:lnTo>
                  <a:lnTo>
                    <a:pt x="103" y="28"/>
                  </a:lnTo>
                  <a:lnTo>
                    <a:pt x="65" y="21"/>
                  </a:lnTo>
                  <a:lnTo>
                    <a:pt x="38" y="4"/>
                  </a:lnTo>
                  <a:lnTo>
                    <a:pt x="0" y="0"/>
                  </a:lnTo>
                  <a:lnTo>
                    <a:pt x="11"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48" name="Freeform 66">
              <a:extLst>
                <a:ext uri="{FF2B5EF4-FFF2-40B4-BE49-F238E27FC236}">
                  <a16:creationId xmlns:a16="http://schemas.microsoft.com/office/drawing/2014/main" id="{6E966BBC-E6A4-42EB-8C83-F3D27A95906C}"/>
                </a:ext>
              </a:extLst>
            </p:cNvPr>
            <p:cNvSpPr>
              <a:spLocks/>
            </p:cNvSpPr>
            <p:nvPr/>
          </p:nvSpPr>
          <p:spPr bwMode="auto">
            <a:xfrm>
              <a:off x="4807" y="3136"/>
              <a:ext cx="92" cy="46"/>
            </a:xfrm>
            <a:custGeom>
              <a:avLst/>
              <a:gdLst>
                <a:gd name="T0" fmla="*/ 5 w 184"/>
                <a:gd name="T1" fmla="*/ 3 h 93"/>
                <a:gd name="T2" fmla="*/ 11 w 184"/>
                <a:gd name="T3" fmla="*/ 13 h 93"/>
                <a:gd name="T4" fmla="*/ 29 w 184"/>
                <a:gd name="T5" fmla="*/ 25 h 93"/>
                <a:gd name="T6" fmla="*/ 53 w 184"/>
                <a:gd name="T7" fmla="*/ 33 h 93"/>
                <a:gd name="T8" fmla="*/ 64 w 184"/>
                <a:gd name="T9" fmla="*/ 33 h 93"/>
                <a:gd name="T10" fmla="*/ 75 w 184"/>
                <a:gd name="T11" fmla="*/ 32 h 93"/>
                <a:gd name="T12" fmla="*/ 92 w 184"/>
                <a:gd name="T13" fmla="*/ 41 h 93"/>
                <a:gd name="T14" fmla="*/ 87 w 184"/>
                <a:gd name="T15" fmla="*/ 46 h 93"/>
                <a:gd name="T16" fmla="*/ 69 w 184"/>
                <a:gd name="T17" fmla="*/ 44 h 93"/>
                <a:gd name="T18" fmla="*/ 38 w 184"/>
                <a:gd name="T19" fmla="*/ 41 h 93"/>
                <a:gd name="T20" fmla="*/ 22 w 184"/>
                <a:gd name="T21" fmla="*/ 32 h 93"/>
                <a:gd name="T22" fmla="*/ 8 w 184"/>
                <a:gd name="T23" fmla="*/ 19 h 93"/>
                <a:gd name="T24" fmla="*/ 3 w 184"/>
                <a:gd name="T25" fmla="*/ 9 h 93"/>
                <a:gd name="T26" fmla="*/ 0 w 184"/>
                <a:gd name="T27" fmla="*/ 0 h 93"/>
                <a:gd name="T28" fmla="*/ 5 w 184"/>
                <a:gd name="T29" fmla="*/ 3 h 93"/>
                <a:gd name="T30" fmla="*/ 5 w 184"/>
                <a:gd name="T31" fmla="*/ 3 h 9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4"/>
                <a:gd name="T49" fmla="*/ 0 h 93"/>
                <a:gd name="T50" fmla="*/ 184 w 184"/>
                <a:gd name="T51" fmla="*/ 93 h 9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4" h="93">
                  <a:moveTo>
                    <a:pt x="10" y="6"/>
                  </a:moveTo>
                  <a:lnTo>
                    <a:pt x="21" y="26"/>
                  </a:lnTo>
                  <a:lnTo>
                    <a:pt x="57" y="51"/>
                  </a:lnTo>
                  <a:lnTo>
                    <a:pt x="105" y="66"/>
                  </a:lnTo>
                  <a:lnTo>
                    <a:pt x="127" y="66"/>
                  </a:lnTo>
                  <a:lnTo>
                    <a:pt x="150" y="64"/>
                  </a:lnTo>
                  <a:lnTo>
                    <a:pt x="184" y="82"/>
                  </a:lnTo>
                  <a:lnTo>
                    <a:pt x="173" y="93"/>
                  </a:lnTo>
                  <a:lnTo>
                    <a:pt x="137" y="89"/>
                  </a:lnTo>
                  <a:lnTo>
                    <a:pt x="76" y="82"/>
                  </a:lnTo>
                  <a:lnTo>
                    <a:pt x="44" y="64"/>
                  </a:lnTo>
                  <a:lnTo>
                    <a:pt x="15" y="38"/>
                  </a:lnTo>
                  <a:lnTo>
                    <a:pt x="6" y="19"/>
                  </a:lnTo>
                  <a:lnTo>
                    <a:pt x="0" y="0"/>
                  </a:lnTo>
                  <a:lnTo>
                    <a:pt x="1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49" name="Freeform 67">
              <a:extLst>
                <a:ext uri="{FF2B5EF4-FFF2-40B4-BE49-F238E27FC236}">
                  <a16:creationId xmlns:a16="http://schemas.microsoft.com/office/drawing/2014/main" id="{C5B5B1FF-A3B7-498B-A379-F8DDB0688D21}"/>
                </a:ext>
              </a:extLst>
            </p:cNvPr>
            <p:cNvSpPr>
              <a:spLocks/>
            </p:cNvSpPr>
            <p:nvPr/>
          </p:nvSpPr>
          <p:spPr bwMode="auto">
            <a:xfrm>
              <a:off x="4811" y="3179"/>
              <a:ext cx="62" cy="41"/>
            </a:xfrm>
            <a:custGeom>
              <a:avLst/>
              <a:gdLst>
                <a:gd name="T0" fmla="*/ 1 w 123"/>
                <a:gd name="T1" fmla="*/ 0 h 82"/>
                <a:gd name="T2" fmla="*/ 5 w 123"/>
                <a:gd name="T3" fmla="*/ 6 h 82"/>
                <a:gd name="T4" fmla="*/ 29 w 123"/>
                <a:gd name="T5" fmla="*/ 20 h 82"/>
                <a:gd name="T6" fmla="*/ 40 w 123"/>
                <a:gd name="T7" fmla="*/ 22 h 82"/>
                <a:gd name="T8" fmla="*/ 59 w 123"/>
                <a:gd name="T9" fmla="*/ 25 h 82"/>
                <a:gd name="T10" fmla="*/ 62 w 123"/>
                <a:gd name="T11" fmla="*/ 31 h 82"/>
                <a:gd name="T12" fmla="*/ 37 w 123"/>
                <a:gd name="T13" fmla="*/ 35 h 82"/>
                <a:gd name="T14" fmla="*/ 36 w 123"/>
                <a:gd name="T15" fmla="*/ 41 h 82"/>
                <a:gd name="T16" fmla="*/ 22 w 123"/>
                <a:gd name="T17" fmla="*/ 39 h 82"/>
                <a:gd name="T18" fmla="*/ 4 w 123"/>
                <a:gd name="T19" fmla="*/ 22 h 82"/>
                <a:gd name="T20" fmla="*/ 0 w 123"/>
                <a:gd name="T21" fmla="*/ 14 h 82"/>
                <a:gd name="T22" fmla="*/ 1 w 123"/>
                <a:gd name="T23" fmla="*/ 0 h 82"/>
                <a:gd name="T24" fmla="*/ 1 w 123"/>
                <a:gd name="T25" fmla="*/ 0 h 8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23"/>
                <a:gd name="T40" fmla="*/ 0 h 82"/>
                <a:gd name="T41" fmla="*/ 123 w 123"/>
                <a:gd name="T42" fmla="*/ 82 h 8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23" h="82">
                  <a:moveTo>
                    <a:pt x="2" y="0"/>
                  </a:moveTo>
                  <a:lnTo>
                    <a:pt x="9" y="12"/>
                  </a:lnTo>
                  <a:lnTo>
                    <a:pt x="57" y="40"/>
                  </a:lnTo>
                  <a:lnTo>
                    <a:pt x="80" y="44"/>
                  </a:lnTo>
                  <a:lnTo>
                    <a:pt x="118" y="50"/>
                  </a:lnTo>
                  <a:lnTo>
                    <a:pt x="123" y="61"/>
                  </a:lnTo>
                  <a:lnTo>
                    <a:pt x="74" y="69"/>
                  </a:lnTo>
                  <a:lnTo>
                    <a:pt x="72" y="82"/>
                  </a:lnTo>
                  <a:lnTo>
                    <a:pt x="43" y="78"/>
                  </a:lnTo>
                  <a:lnTo>
                    <a:pt x="7" y="44"/>
                  </a:lnTo>
                  <a:lnTo>
                    <a:pt x="0" y="27"/>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50" name="Freeform 68">
              <a:extLst>
                <a:ext uri="{FF2B5EF4-FFF2-40B4-BE49-F238E27FC236}">
                  <a16:creationId xmlns:a16="http://schemas.microsoft.com/office/drawing/2014/main" id="{F3737C44-BAAA-40ED-B30F-5324C2E6B7B5}"/>
                </a:ext>
              </a:extLst>
            </p:cNvPr>
            <p:cNvSpPr>
              <a:spLocks/>
            </p:cNvSpPr>
            <p:nvPr/>
          </p:nvSpPr>
          <p:spPr bwMode="auto">
            <a:xfrm>
              <a:off x="4778" y="2939"/>
              <a:ext cx="169" cy="392"/>
            </a:xfrm>
            <a:custGeom>
              <a:avLst/>
              <a:gdLst>
                <a:gd name="T0" fmla="*/ 44 w 339"/>
                <a:gd name="T1" fmla="*/ 0 h 783"/>
                <a:gd name="T2" fmla="*/ 38 w 339"/>
                <a:gd name="T3" fmla="*/ 21 h 783"/>
                <a:gd name="T4" fmla="*/ 24 w 339"/>
                <a:gd name="T5" fmla="*/ 48 h 783"/>
                <a:gd name="T6" fmla="*/ 16 w 339"/>
                <a:gd name="T7" fmla="*/ 73 h 783"/>
                <a:gd name="T8" fmla="*/ 15 w 339"/>
                <a:gd name="T9" fmla="*/ 88 h 783"/>
                <a:gd name="T10" fmla="*/ 15 w 339"/>
                <a:gd name="T11" fmla="*/ 125 h 783"/>
                <a:gd name="T12" fmla="*/ 13 w 339"/>
                <a:gd name="T13" fmla="*/ 155 h 783"/>
                <a:gd name="T14" fmla="*/ 9 w 339"/>
                <a:gd name="T15" fmla="*/ 186 h 783"/>
                <a:gd name="T16" fmla="*/ 7 w 339"/>
                <a:gd name="T17" fmla="*/ 202 h 783"/>
                <a:gd name="T18" fmla="*/ 9 w 339"/>
                <a:gd name="T19" fmla="*/ 229 h 783"/>
                <a:gd name="T20" fmla="*/ 10 w 339"/>
                <a:gd name="T21" fmla="*/ 250 h 783"/>
                <a:gd name="T22" fmla="*/ 8 w 339"/>
                <a:gd name="T23" fmla="*/ 275 h 783"/>
                <a:gd name="T24" fmla="*/ 10 w 339"/>
                <a:gd name="T25" fmla="*/ 295 h 783"/>
                <a:gd name="T26" fmla="*/ 16 w 339"/>
                <a:gd name="T27" fmla="*/ 313 h 783"/>
                <a:gd name="T28" fmla="*/ 24 w 339"/>
                <a:gd name="T29" fmla="*/ 325 h 783"/>
                <a:gd name="T30" fmla="*/ 38 w 339"/>
                <a:gd name="T31" fmla="*/ 337 h 783"/>
                <a:gd name="T32" fmla="*/ 52 w 339"/>
                <a:gd name="T33" fmla="*/ 344 h 783"/>
                <a:gd name="T34" fmla="*/ 69 w 339"/>
                <a:gd name="T35" fmla="*/ 348 h 783"/>
                <a:gd name="T36" fmla="*/ 80 w 339"/>
                <a:gd name="T37" fmla="*/ 349 h 783"/>
                <a:gd name="T38" fmla="*/ 93 w 339"/>
                <a:gd name="T39" fmla="*/ 348 h 783"/>
                <a:gd name="T40" fmla="*/ 111 w 339"/>
                <a:gd name="T41" fmla="*/ 343 h 783"/>
                <a:gd name="T42" fmla="*/ 123 w 339"/>
                <a:gd name="T43" fmla="*/ 333 h 783"/>
                <a:gd name="T44" fmla="*/ 145 w 339"/>
                <a:gd name="T45" fmla="*/ 327 h 783"/>
                <a:gd name="T46" fmla="*/ 169 w 339"/>
                <a:gd name="T47" fmla="*/ 326 h 783"/>
                <a:gd name="T48" fmla="*/ 153 w 339"/>
                <a:gd name="T49" fmla="*/ 342 h 783"/>
                <a:gd name="T50" fmla="*/ 131 w 339"/>
                <a:gd name="T51" fmla="*/ 350 h 783"/>
                <a:gd name="T52" fmla="*/ 105 w 339"/>
                <a:gd name="T53" fmla="*/ 360 h 783"/>
                <a:gd name="T54" fmla="*/ 114 w 339"/>
                <a:gd name="T55" fmla="*/ 376 h 783"/>
                <a:gd name="T56" fmla="*/ 124 w 339"/>
                <a:gd name="T57" fmla="*/ 392 h 783"/>
                <a:gd name="T58" fmla="*/ 102 w 339"/>
                <a:gd name="T59" fmla="*/ 385 h 783"/>
                <a:gd name="T60" fmla="*/ 88 w 339"/>
                <a:gd name="T61" fmla="*/ 376 h 783"/>
                <a:gd name="T62" fmla="*/ 78 w 339"/>
                <a:gd name="T63" fmla="*/ 364 h 783"/>
                <a:gd name="T64" fmla="*/ 52 w 339"/>
                <a:gd name="T65" fmla="*/ 358 h 783"/>
                <a:gd name="T66" fmla="*/ 28 w 339"/>
                <a:gd name="T67" fmla="*/ 343 h 783"/>
                <a:gd name="T68" fmla="*/ 13 w 339"/>
                <a:gd name="T69" fmla="*/ 325 h 783"/>
                <a:gd name="T70" fmla="*/ 6 w 339"/>
                <a:gd name="T71" fmla="*/ 305 h 783"/>
                <a:gd name="T72" fmla="*/ 1 w 339"/>
                <a:gd name="T73" fmla="*/ 286 h 783"/>
                <a:gd name="T74" fmla="*/ 3 w 339"/>
                <a:gd name="T75" fmla="*/ 258 h 783"/>
                <a:gd name="T76" fmla="*/ 3 w 339"/>
                <a:gd name="T77" fmla="*/ 241 h 783"/>
                <a:gd name="T78" fmla="*/ 0 w 339"/>
                <a:gd name="T79" fmla="*/ 209 h 783"/>
                <a:gd name="T80" fmla="*/ 2 w 339"/>
                <a:gd name="T81" fmla="*/ 180 h 783"/>
                <a:gd name="T82" fmla="*/ 7 w 339"/>
                <a:gd name="T83" fmla="*/ 156 h 783"/>
                <a:gd name="T84" fmla="*/ 9 w 339"/>
                <a:gd name="T85" fmla="*/ 133 h 783"/>
                <a:gd name="T86" fmla="*/ 9 w 339"/>
                <a:gd name="T87" fmla="*/ 94 h 783"/>
                <a:gd name="T88" fmla="*/ 11 w 339"/>
                <a:gd name="T89" fmla="*/ 67 h 783"/>
                <a:gd name="T90" fmla="*/ 20 w 339"/>
                <a:gd name="T91" fmla="*/ 41 h 783"/>
                <a:gd name="T92" fmla="*/ 34 w 339"/>
                <a:gd name="T93" fmla="*/ 19 h 783"/>
                <a:gd name="T94" fmla="*/ 44 w 339"/>
                <a:gd name="T95" fmla="*/ 0 h 783"/>
                <a:gd name="T96" fmla="*/ 44 w 339"/>
                <a:gd name="T97" fmla="*/ 0 h 78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39"/>
                <a:gd name="T148" fmla="*/ 0 h 783"/>
                <a:gd name="T149" fmla="*/ 339 w 339"/>
                <a:gd name="T150" fmla="*/ 783 h 78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39" h="783">
                  <a:moveTo>
                    <a:pt x="88" y="0"/>
                  </a:moveTo>
                  <a:lnTo>
                    <a:pt x="76" y="42"/>
                  </a:lnTo>
                  <a:lnTo>
                    <a:pt x="48" y="95"/>
                  </a:lnTo>
                  <a:lnTo>
                    <a:pt x="33" y="145"/>
                  </a:lnTo>
                  <a:lnTo>
                    <a:pt x="31" y="175"/>
                  </a:lnTo>
                  <a:lnTo>
                    <a:pt x="31" y="249"/>
                  </a:lnTo>
                  <a:lnTo>
                    <a:pt x="27" y="310"/>
                  </a:lnTo>
                  <a:lnTo>
                    <a:pt x="19" y="371"/>
                  </a:lnTo>
                  <a:lnTo>
                    <a:pt x="15" y="403"/>
                  </a:lnTo>
                  <a:lnTo>
                    <a:pt x="19" y="458"/>
                  </a:lnTo>
                  <a:lnTo>
                    <a:pt x="21" y="500"/>
                  </a:lnTo>
                  <a:lnTo>
                    <a:pt x="17" y="550"/>
                  </a:lnTo>
                  <a:lnTo>
                    <a:pt x="21" y="590"/>
                  </a:lnTo>
                  <a:lnTo>
                    <a:pt x="33" y="626"/>
                  </a:lnTo>
                  <a:lnTo>
                    <a:pt x="48" y="650"/>
                  </a:lnTo>
                  <a:lnTo>
                    <a:pt x="76" y="673"/>
                  </a:lnTo>
                  <a:lnTo>
                    <a:pt x="105" y="688"/>
                  </a:lnTo>
                  <a:lnTo>
                    <a:pt x="139" y="696"/>
                  </a:lnTo>
                  <a:lnTo>
                    <a:pt x="160" y="698"/>
                  </a:lnTo>
                  <a:lnTo>
                    <a:pt x="186" y="696"/>
                  </a:lnTo>
                  <a:lnTo>
                    <a:pt x="223" y="685"/>
                  </a:lnTo>
                  <a:lnTo>
                    <a:pt x="247" y="666"/>
                  </a:lnTo>
                  <a:lnTo>
                    <a:pt x="291" y="654"/>
                  </a:lnTo>
                  <a:lnTo>
                    <a:pt x="339" y="652"/>
                  </a:lnTo>
                  <a:lnTo>
                    <a:pt x="306" y="683"/>
                  </a:lnTo>
                  <a:lnTo>
                    <a:pt x="262" y="700"/>
                  </a:lnTo>
                  <a:lnTo>
                    <a:pt x="211" y="719"/>
                  </a:lnTo>
                  <a:lnTo>
                    <a:pt x="228" y="751"/>
                  </a:lnTo>
                  <a:lnTo>
                    <a:pt x="249" y="783"/>
                  </a:lnTo>
                  <a:lnTo>
                    <a:pt x="204" y="770"/>
                  </a:lnTo>
                  <a:lnTo>
                    <a:pt x="177" y="751"/>
                  </a:lnTo>
                  <a:lnTo>
                    <a:pt x="156" y="728"/>
                  </a:lnTo>
                  <a:lnTo>
                    <a:pt x="105" y="715"/>
                  </a:lnTo>
                  <a:lnTo>
                    <a:pt x="57" y="685"/>
                  </a:lnTo>
                  <a:lnTo>
                    <a:pt x="27" y="649"/>
                  </a:lnTo>
                  <a:lnTo>
                    <a:pt x="12" y="609"/>
                  </a:lnTo>
                  <a:lnTo>
                    <a:pt x="2" y="572"/>
                  </a:lnTo>
                  <a:lnTo>
                    <a:pt x="6" y="515"/>
                  </a:lnTo>
                  <a:lnTo>
                    <a:pt x="6" y="481"/>
                  </a:lnTo>
                  <a:lnTo>
                    <a:pt x="0" y="417"/>
                  </a:lnTo>
                  <a:lnTo>
                    <a:pt x="4" y="360"/>
                  </a:lnTo>
                  <a:lnTo>
                    <a:pt x="14" y="312"/>
                  </a:lnTo>
                  <a:lnTo>
                    <a:pt x="19" y="266"/>
                  </a:lnTo>
                  <a:lnTo>
                    <a:pt x="19" y="187"/>
                  </a:lnTo>
                  <a:lnTo>
                    <a:pt x="23" y="133"/>
                  </a:lnTo>
                  <a:lnTo>
                    <a:pt x="40" y="82"/>
                  </a:lnTo>
                  <a:lnTo>
                    <a:pt x="69" y="38"/>
                  </a:lnTo>
                  <a:lnTo>
                    <a:pt x="8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51" name="Freeform 69">
              <a:extLst>
                <a:ext uri="{FF2B5EF4-FFF2-40B4-BE49-F238E27FC236}">
                  <a16:creationId xmlns:a16="http://schemas.microsoft.com/office/drawing/2014/main" id="{6A0EB40A-A1B2-408A-8E28-589BB1D82191}"/>
                </a:ext>
              </a:extLst>
            </p:cNvPr>
            <p:cNvSpPr>
              <a:spLocks/>
            </p:cNvSpPr>
            <p:nvPr/>
          </p:nvSpPr>
          <p:spPr bwMode="auto">
            <a:xfrm>
              <a:off x="5026" y="3066"/>
              <a:ext cx="93" cy="85"/>
            </a:xfrm>
            <a:custGeom>
              <a:avLst/>
              <a:gdLst>
                <a:gd name="T0" fmla="*/ 93 w 187"/>
                <a:gd name="T1" fmla="*/ 0 h 171"/>
                <a:gd name="T2" fmla="*/ 81 w 187"/>
                <a:gd name="T3" fmla="*/ 24 h 171"/>
                <a:gd name="T4" fmla="*/ 64 w 187"/>
                <a:gd name="T5" fmla="*/ 29 h 171"/>
                <a:gd name="T6" fmla="*/ 52 w 187"/>
                <a:gd name="T7" fmla="*/ 35 h 171"/>
                <a:gd name="T8" fmla="*/ 37 w 187"/>
                <a:gd name="T9" fmla="*/ 45 h 171"/>
                <a:gd name="T10" fmla="*/ 0 w 187"/>
                <a:gd name="T11" fmla="*/ 85 h 171"/>
                <a:gd name="T12" fmla="*/ 20 w 187"/>
                <a:gd name="T13" fmla="*/ 81 h 171"/>
                <a:gd name="T14" fmla="*/ 38 w 187"/>
                <a:gd name="T15" fmla="*/ 75 h 171"/>
                <a:gd name="T16" fmla="*/ 51 w 187"/>
                <a:gd name="T17" fmla="*/ 65 h 171"/>
                <a:gd name="T18" fmla="*/ 64 w 187"/>
                <a:gd name="T19" fmla="*/ 55 h 171"/>
                <a:gd name="T20" fmla="*/ 83 w 187"/>
                <a:gd name="T21" fmla="*/ 33 h 171"/>
                <a:gd name="T22" fmla="*/ 92 w 187"/>
                <a:gd name="T23" fmla="*/ 17 h 171"/>
                <a:gd name="T24" fmla="*/ 93 w 187"/>
                <a:gd name="T25" fmla="*/ 0 h 171"/>
                <a:gd name="T26" fmla="*/ 93 w 187"/>
                <a:gd name="T27" fmla="*/ 0 h 17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87"/>
                <a:gd name="T43" fmla="*/ 0 h 171"/>
                <a:gd name="T44" fmla="*/ 187 w 187"/>
                <a:gd name="T45" fmla="*/ 171 h 17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87" h="171">
                  <a:moveTo>
                    <a:pt x="187" y="0"/>
                  </a:moveTo>
                  <a:lnTo>
                    <a:pt x="162" y="48"/>
                  </a:lnTo>
                  <a:lnTo>
                    <a:pt x="129" y="59"/>
                  </a:lnTo>
                  <a:lnTo>
                    <a:pt x="105" y="70"/>
                  </a:lnTo>
                  <a:lnTo>
                    <a:pt x="74" y="91"/>
                  </a:lnTo>
                  <a:lnTo>
                    <a:pt x="0" y="171"/>
                  </a:lnTo>
                  <a:lnTo>
                    <a:pt x="40" y="162"/>
                  </a:lnTo>
                  <a:lnTo>
                    <a:pt x="76" y="150"/>
                  </a:lnTo>
                  <a:lnTo>
                    <a:pt x="103" y="131"/>
                  </a:lnTo>
                  <a:lnTo>
                    <a:pt x="129" y="110"/>
                  </a:lnTo>
                  <a:lnTo>
                    <a:pt x="167" y="67"/>
                  </a:lnTo>
                  <a:lnTo>
                    <a:pt x="185" y="34"/>
                  </a:lnTo>
                  <a:lnTo>
                    <a:pt x="18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52" name="Freeform 70">
              <a:extLst>
                <a:ext uri="{FF2B5EF4-FFF2-40B4-BE49-F238E27FC236}">
                  <a16:creationId xmlns:a16="http://schemas.microsoft.com/office/drawing/2014/main" id="{9270228C-ABD2-4BBC-B3B2-D6564A80C535}"/>
                </a:ext>
              </a:extLst>
            </p:cNvPr>
            <p:cNvSpPr>
              <a:spLocks/>
            </p:cNvSpPr>
            <p:nvPr/>
          </p:nvSpPr>
          <p:spPr bwMode="auto">
            <a:xfrm>
              <a:off x="5018" y="3120"/>
              <a:ext cx="27" cy="26"/>
            </a:xfrm>
            <a:custGeom>
              <a:avLst/>
              <a:gdLst>
                <a:gd name="T0" fmla="*/ 27 w 53"/>
                <a:gd name="T1" fmla="*/ 0 h 54"/>
                <a:gd name="T2" fmla="*/ 9 w 53"/>
                <a:gd name="T3" fmla="*/ 15 h 54"/>
                <a:gd name="T4" fmla="*/ 0 w 53"/>
                <a:gd name="T5" fmla="*/ 26 h 54"/>
                <a:gd name="T6" fmla="*/ 14 w 53"/>
                <a:gd name="T7" fmla="*/ 18 h 54"/>
                <a:gd name="T8" fmla="*/ 27 w 53"/>
                <a:gd name="T9" fmla="*/ 0 h 54"/>
                <a:gd name="T10" fmla="*/ 27 w 53"/>
                <a:gd name="T11" fmla="*/ 0 h 54"/>
                <a:gd name="T12" fmla="*/ 0 60000 65536"/>
                <a:gd name="T13" fmla="*/ 0 60000 65536"/>
                <a:gd name="T14" fmla="*/ 0 60000 65536"/>
                <a:gd name="T15" fmla="*/ 0 60000 65536"/>
                <a:gd name="T16" fmla="*/ 0 60000 65536"/>
                <a:gd name="T17" fmla="*/ 0 60000 65536"/>
                <a:gd name="T18" fmla="*/ 0 w 53"/>
                <a:gd name="T19" fmla="*/ 0 h 54"/>
                <a:gd name="T20" fmla="*/ 53 w 53"/>
                <a:gd name="T21" fmla="*/ 54 h 54"/>
              </a:gdLst>
              <a:ahLst/>
              <a:cxnLst>
                <a:cxn ang="T12">
                  <a:pos x="T0" y="T1"/>
                </a:cxn>
                <a:cxn ang="T13">
                  <a:pos x="T2" y="T3"/>
                </a:cxn>
                <a:cxn ang="T14">
                  <a:pos x="T4" y="T5"/>
                </a:cxn>
                <a:cxn ang="T15">
                  <a:pos x="T6" y="T7"/>
                </a:cxn>
                <a:cxn ang="T16">
                  <a:pos x="T8" y="T9"/>
                </a:cxn>
                <a:cxn ang="T17">
                  <a:pos x="T10" y="T11"/>
                </a:cxn>
              </a:cxnLst>
              <a:rect l="T18" t="T19" r="T20" b="T21"/>
              <a:pathLst>
                <a:path w="53" h="54">
                  <a:moveTo>
                    <a:pt x="53" y="0"/>
                  </a:moveTo>
                  <a:lnTo>
                    <a:pt x="17" y="31"/>
                  </a:lnTo>
                  <a:lnTo>
                    <a:pt x="0" y="54"/>
                  </a:lnTo>
                  <a:lnTo>
                    <a:pt x="27" y="37"/>
                  </a:lnTo>
                  <a:lnTo>
                    <a:pt x="5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53" name="Freeform 71">
              <a:extLst>
                <a:ext uri="{FF2B5EF4-FFF2-40B4-BE49-F238E27FC236}">
                  <a16:creationId xmlns:a16="http://schemas.microsoft.com/office/drawing/2014/main" id="{F3AE4DDD-D8C3-45B1-9199-A527682E7EAC}"/>
                </a:ext>
              </a:extLst>
            </p:cNvPr>
            <p:cNvSpPr>
              <a:spLocks/>
            </p:cNvSpPr>
            <p:nvPr/>
          </p:nvSpPr>
          <p:spPr bwMode="auto">
            <a:xfrm>
              <a:off x="4957" y="3049"/>
              <a:ext cx="289" cy="225"/>
            </a:xfrm>
            <a:custGeom>
              <a:avLst/>
              <a:gdLst>
                <a:gd name="T0" fmla="*/ 0 w 578"/>
                <a:gd name="T1" fmla="*/ 225 h 448"/>
                <a:gd name="T2" fmla="*/ 42 w 578"/>
                <a:gd name="T3" fmla="*/ 213 h 448"/>
                <a:gd name="T4" fmla="*/ 60 w 578"/>
                <a:gd name="T5" fmla="*/ 203 h 448"/>
                <a:gd name="T6" fmla="*/ 91 w 578"/>
                <a:gd name="T7" fmla="*/ 178 h 448"/>
                <a:gd name="T8" fmla="*/ 129 w 578"/>
                <a:gd name="T9" fmla="*/ 145 h 448"/>
                <a:gd name="T10" fmla="*/ 150 w 578"/>
                <a:gd name="T11" fmla="*/ 114 h 448"/>
                <a:gd name="T12" fmla="*/ 174 w 578"/>
                <a:gd name="T13" fmla="*/ 130 h 448"/>
                <a:gd name="T14" fmla="*/ 186 w 578"/>
                <a:gd name="T15" fmla="*/ 132 h 448"/>
                <a:gd name="T16" fmla="*/ 217 w 578"/>
                <a:gd name="T17" fmla="*/ 127 h 448"/>
                <a:gd name="T18" fmla="*/ 228 w 578"/>
                <a:gd name="T19" fmla="*/ 121 h 448"/>
                <a:gd name="T20" fmla="*/ 258 w 578"/>
                <a:gd name="T21" fmla="*/ 88 h 448"/>
                <a:gd name="T22" fmla="*/ 281 w 578"/>
                <a:gd name="T23" fmla="*/ 54 h 448"/>
                <a:gd name="T24" fmla="*/ 283 w 578"/>
                <a:gd name="T25" fmla="*/ 43 h 448"/>
                <a:gd name="T26" fmla="*/ 282 w 578"/>
                <a:gd name="T27" fmla="*/ 25 h 448"/>
                <a:gd name="T28" fmla="*/ 267 w 578"/>
                <a:gd name="T29" fmla="*/ 0 h 448"/>
                <a:gd name="T30" fmla="*/ 289 w 578"/>
                <a:gd name="T31" fmla="*/ 26 h 448"/>
                <a:gd name="T32" fmla="*/ 289 w 578"/>
                <a:gd name="T33" fmla="*/ 43 h 448"/>
                <a:gd name="T34" fmla="*/ 283 w 578"/>
                <a:gd name="T35" fmla="*/ 61 h 448"/>
                <a:gd name="T36" fmla="*/ 266 w 578"/>
                <a:gd name="T37" fmla="*/ 86 h 448"/>
                <a:gd name="T38" fmla="*/ 239 w 578"/>
                <a:gd name="T39" fmla="*/ 116 h 448"/>
                <a:gd name="T40" fmla="*/ 227 w 578"/>
                <a:gd name="T41" fmla="*/ 129 h 448"/>
                <a:gd name="T42" fmla="*/ 207 w 578"/>
                <a:gd name="T43" fmla="*/ 137 h 448"/>
                <a:gd name="T44" fmla="*/ 172 w 578"/>
                <a:gd name="T45" fmla="*/ 140 h 448"/>
                <a:gd name="T46" fmla="*/ 160 w 578"/>
                <a:gd name="T47" fmla="*/ 135 h 448"/>
                <a:gd name="T48" fmla="*/ 153 w 578"/>
                <a:gd name="T49" fmla="*/ 156 h 448"/>
                <a:gd name="T50" fmla="*/ 133 w 578"/>
                <a:gd name="T51" fmla="*/ 180 h 448"/>
                <a:gd name="T52" fmla="*/ 138 w 578"/>
                <a:gd name="T53" fmla="*/ 151 h 448"/>
                <a:gd name="T54" fmla="*/ 117 w 578"/>
                <a:gd name="T55" fmla="*/ 177 h 448"/>
                <a:gd name="T56" fmla="*/ 82 w 578"/>
                <a:gd name="T57" fmla="*/ 201 h 448"/>
                <a:gd name="T58" fmla="*/ 49 w 578"/>
                <a:gd name="T59" fmla="*/ 219 h 448"/>
                <a:gd name="T60" fmla="*/ 25 w 578"/>
                <a:gd name="T61" fmla="*/ 224 h 448"/>
                <a:gd name="T62" fmla="*/ 0 w 578"/>
                <a:gd name="T63" fmla="*/ 225 h 448"/>
                <a:gd name="T64" fmla="*/ 0 w 578"/>
                <a:gd name="T65" fmla="*/ 225 h 44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78"/>
                <a:gd name="T100" fmla="*/ 0 h 448"/>
                <a:gd name="T101" fmla="*/ 578 w 578"/>
                <a:gd name="T102" fmla="*/ 448 h 44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78" h="448">
                  <a:moveTo>
                    <a:pt x="0" y="448"/>
                  </a:moveTo>
                  <a:lnTo>
                    <a:pt x="84" y="424"/>
                  </a:lnTo>
                  <a:lnTo>
                    <a:pt x="120" y="405"/>
                  </a:lnTo>
                  <a:lnTo>
                    <a:pt x="181" y="355"/>
                  </a:lnTo>
                  <a:lnTo>
                    <a:pt x="257" y="289"/>
                  </a:lnTo>
                  <a:lnTo>
                    <a:pt x="299" y="226"/>
                  </a:lnTo>
                  <a:lnTo>
                    <a:pt x="348" y="258"/>
                  </a:lnTo>
                  <a:lnTo>
                    <a:pt x="371" y="262"/>
                  </a:lnTo>
                  <a:lnTo>
                    <a:pt x="434" y="253"/>
                  </a:lnTo>
                  <a:lnTo>
                    <a:pt x="455" y="241"/>
                  </a:lnTo>
                  <a:lnTo>
                    <a:pt x="515" y="175"/>
                  </a:lnTo>
                  <a:lnTo>
                    <a:pt x="561" y="108"/>
                  </a:lnTo>
                  <a:lnTo>
                    <a:pt x="565" y="85"/>
                  </a:lnTo>
                  <a:lnTo>
                    <a:pt x="563" y="49"/>
                  </a:lnTo>
                  <a:lnTo>
                    <a:pt x="533" y="0"/>
                  </a:lnTo>
                  <a:lnTo>
                    <a:pt x="578" y="51"/>
                  </a:lnTo>
                  <a:lnTo>
                    <a:pt x="578" y="85"/>
                  </a:lnTo>
                  <a:lnTo>
                    <a:pt x="565" y="121"/>
                  </a:lnTo>
                  <a:lnTo>
                    <a:pt x="531" y="171"/>
                  </a:lnTo>
                  <a:lnTo>
                    <a:pt x="477" y="230"/>
                  </a:lnTo>
                  <a:lnTo>
                    <a:pt x="453" y="256"/>
                  </a:lnTo>
                  <a:lnTo>
                    <a:pt x="413" y="272"/>
                  </a:lnTo>
                  <a:lnTo>
                    <a:pt x="344" y="279"/>
                  </a:lnTo>
                  <a:lnTo>
                    <a:pt x="320" y="268"/>
                  </a:lnTo>
                  <a:lnTo>
                    <a:pt x="306" y="310"/>
                  </a:lnTo>
                  <a:lnTo>
                    <a:pt x="266" y="359"/>
                  </a:lnTo>
                  <a:lnTo>
                    <a:pt x="276" y="300"/>
                  </a:lnTo>
                  <a:lnTo>
                    <a:pt x="234" y="353"/>
                  </a:lnTo>
                  <a:lnTo>
                    <a:pt x="164" y="401"/>
                  </a:lnTo>
                  <a:lnTo>
                    <a:pt x="97" y="437"/>
                  </a:lnTo>
                  <a:lnTo>
                    <a:pt x="50" y="447"/>
                  </a:lnTo>
                  <a:lnTo>
                    <a:pt x="0" y="4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54" name="Freeform 72">
              <a:extLst>
                <a:ext uri="{FF2B5EF4-FFF2-40B4-BE49-F238E27FC236}">
                  <a16:creationId xmlns:a16="http://schemas.microsoft.com/office/drawing/2014/main" id="{3385BDAD-AE3A-4084-B730-CF29173FDF9C}"/>
                </a:ext>
              </a:extLst>
            </p:cNvPr>
            <p:cNvSpPr>
              <a:spLocks/>
            </p:cNvSpPr>
            <p:nvPr/>
          </p:nvSpPr>
          <p:spPr bwMode="auto">
            <a:xfrm>
              <a:off x="5135" y="3074"/>
              <a:ext cx="93" cy="81"/>
            </a:xfrm>
            <a:custGeom>
              <a:avLst/>
              <a:gdLst>
                <a:gd name="T0" fmla="*/ 20 w 186"/>
                <a:gd name="T1" fmla="*/ 24 h 162"/>
                <a:gd name="T2" fmla="*/ 22 w 186"/>
                <a:gd name="T3" fmla="*/ 46 h 162"/>
                <a:gd name="T4" fmla="*/ 18 w 186"/>
                <a:gd name="T5" fmla="*/ 53 h 162"/>
                <a:gd name="T6" fmla="*/ 1 w 186"/>
                <a:gd name="T7" fmla="*/ 60 h 162"/>
                <a:gd name="T8" fmla="*/ 0 w 186"/>
                <a:gd name="T9" fmla="*/ 79 h 162"/>
                <a:gd name="T10" fmla="*/ 8 w 186"/>
                <a:gd name="T11" fmla="*/ 78 h 162"/>
                <a:gd name="T12" fmla="*/ 24 w 186"/>
                <a:gd name="T13" fmla="*/ 59 h 162"/>
                <a:gd name="T14" fmla="*/ 50 w 186"/>
                <a:gd name="T15" fmla="*/ 40 h 162"/>
                <a:gd name="T16" fmla="*/ 55 w 186"/>
                <a:gd name="T17" fmla="*/ 29 h 162"/>
                <a:gd name="T18" fmla="*/ 51 w 186"/>
                <a:gd name="T19" fmla="*/ 21 h 162"/>
                <a:gd name="T20" fmla="*/ 59 w 186"/>
                <a:gd name="T21" fmla="*/ 15 h 162"/>
                <a:gd name="T22" fmla="*/ 70 w 186"/>
                <a:gd name="T23" fmla="*/ 16 h 162"/>
                <a:gd name="T24" fmla="*/ 65 w 186"/>
                <a:gd name="T25" fmla="*/ 44 h 162"/>
                <a:gd name="T26" fmla="*/ 52 w 186"/>
                <a:gd name="T27" fmla="*/ 56 h 162"/>
                <a:gd name="T28" fmla="*/ 31 w 186"/>
                <a:gd name="T29" fmla="*/ 81 h 162"/>
                <a:gd name="T30" fmla="*/ 51 w 186"/>
                <a:gd name="T31" fmla="*/ 70 h 162"/>
                <a:gd name="T32" fmla="*/ 74 w 186"/>
                <a:gd name="T33" fmla="*/ 49 h 162"/>
                <a:gd name="T34" fmla="*/ 79 w 186"/>
                <a:gd name="T35" fmla="*/ 27 h 162"/>
                <a:gd name="T36" fmla="*/ 93 w 186"/>
                <a:gd name="T37" fmla="*/ 26 h 162"/>
                <a:gd name="T38" fmla="*/ 86 w 186"/>
                <a:gd name="T39" fmla="*/ 6 h 162"/>
                <a:gd name="T40" fmla="*/ 77 w 186"/>
                <a:gd name="T41" fmla="*/ 0 h 162"/>
                <a:gd name="T42" fmla="*/ 65 w 186"/>
                <a:gd name="T43" fmla="*/ 0 h 162"/>
                <a:gd name="T44" fmla="*/ 38 w 186"/>
                <a:gd name="T45" fmla="*/ 11 h 162"/>
                <a:gd name="T46" fmla="*/ 20 w 186"/>
                <a:gd name="T47" fmla="*/ 24 h 162"/>
                <a:gd name="T48" fmla="*/ 20 w 186"/>
                <a:gd name="T49" fmla="*/ 24 h 16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86"/>
                <a:gd name="T76" fmla="*/ 0 h 162"/>
                <a:gd name="T77" fmla="*/ 186 w 186"/>
                <a:gd name="T78" fmla="*/ 162 h 16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86" h="162">
                  <a:moveTo>
                    <a:pt x="40" y="48"/>
                  </a:moveTo>
                  <a:lnTo>
                    <a:pt x="44" y="91"/>
                  </a:lnTo>
                  <a:lnTo>
                    <a:pt x="36" y="105"/>
                  </a:lnTo>
                  <a:lnTo>
                    <a:pt x="2" y="120"/>
                  </a:lnTo>
                  <a:lnTo>
                    <a:pt x="0" y="158"/>
                  </a:lnTo>
                  <a:lnTo>
                    <a:pt x="15" y="156"/>
                  </a:lnTo>
                  <a:lnTo>
                    <a:pt x="47" y="118"/>
                  </a:lnTo>
                  <a:lnTo>
                    <a:pt x="99" y="80"/>
                  </a:lnTo>
                  <a:lnTo>
                    <a:pt x="110" y="57"/>
                  </a:lnTo>
                  <a:lnTo>
                    <a:pt x="101" y="42"/>
                  </a:lnTo>
                  <a:lnTo>
                    <a:pt x="118" y="29"/>
                  </a:lnTo>
                  <a:lnTo>
                    <a:pt x="139" y="31"/>
                  </a:lnTo>
                  <a:lnTo>
                    <a:pt x="129" y="88"/>
                  </a:lnTo>
                  <a:lnTo>
                    <a:pt x="104" y="112"/>
                  </a:lnTo>
                  <a:lnTo>
                    <a:pt x="61" y="162"/>
                  </a:lnTo>
                  <a:lnTo>
                    <a:pt x="101" y="139"/>
                  </a:lnTo>
                  <a:lnTo>
                    <a:pt x="148" y="97"/>
                  </a:lnTo>
                  <a:lnTo>
                    <a:pt x="158" y="53"/>
                  </a:lnTo>
                  <a:lnTo>
                    <a:pt x="186" y="52"/>
                  </a:lnTo>
                  <a:lnTo>
                    <a:pt x="171" y="12"/>
                  </a:lnTo>
                  <a:lnTo>
                    <a:pt x="154" y="0"/>
                  </a:lnTo>
                  <a:lnTo>
                    <a:pt x="129" y="0"/>
                  </a:lnTo>
                  <a:lnTo>
                    <a:pt x="76" y="21"/>
                  </a:lnTo>
                  <a:lnTo>
                    <a:pt x="40" y="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55" name="Freeform 73">
              <a:extLst>
                <a:ext uri="{FF2B5EF4-FFF2-40B4-BE49-F238E27FC236}">
                  <a16:creationId xmlns:a16="http://schemas.microsoft.com/office/drawing/2014/main" id="{9B4CE651-12FA-417F-8047-7607D90E2AD2}"/>
                </a:ext>
              </a:extLst>
            </p:cNvPr>
            <p:cNvSpPr>
              <a:spLocks/>
            </p:cNvSpPr>
            <p:nvPr/>
          </p:nvSpPr>
          <p:spPr bwMode="auto">
            <a:xfrm>
              <a:off x="5094" y="2849"/>
              <a:ext cx="217" cy="267"/>
            </a:xfrm>
            <a:custGeom>
              <a:avLst/>
              <a:gdLst>
                <a:gd name="T0" fmla="*/ 17 w 433"/>
                <a:gd name="T1" fmla="*/ 57 h 534"/>
                <a:gd name="T2" fmla="*/ 45 w 433"/>
                <a:gd name="T3" fmla="*/ 87 h 534"/>
                <a:gd name="T4" fmla="*/ 32 w 433"/>
                <a:gd name="T5" fmla="*/ 50 h 534"/>
                <a:gd name="T6" fmla="*/ 38 w 433"/>
                <a:gd name="T7" fmla="*/ 46 h 534"/>
                <a:gd name="T8" fmla="*/ 75 w 433"/>
                <a:gd name="T9" fmla="*/ 96 h 534"/>
                <a:gd name="T10" fmla="*/ 111 w 433"/>
                <a:gd name="T11" fmla="*/ 161 h 534"/>
                <a:gd name="T12" fmla="*/ 109 w 433"/>
                <a:gd name="T13" fmla="*/ 139 h 534"/>
                <a:gd name="T14" fmla="*/ 112 w 433"/>
                <a:gd name="T15" fmla="*/ 113 h 534"/>
                <a:gd name="T16" fmla="*/ 98 w 433"/>
                <a:gd name="T17" fmla="*/ 66 h 534"/>
                <a:gd name="T18" fmla="*/ 77 w 433"/>
                <a:gd name="T19" fmla="*/ 64 h 534"/>
                <a:gd name="T20" fmla="*/ 48 w 433"/>
                <a:gd name="T21" fmla="*/ 26 h 534"/>
                <a:gd name="T22" fmla="*/ 73 w 433"/>
                <a:gd name="T23" fmla="*/ 15 h 534"/>
                <a:gd name="T24" fmla="*/ 92 w 433"/>
                <a:gd name="T25" fmla="*/ 12 h 534"/>
                <a:gd name="T26" fmla="*/ 125 w 433"/>
                <a:gd name="T27" fmla="*/ 33 h 534"/>
                <a:gd name="T28" fmla="*/ 109 w 433"/>
                <a:gd name="T29" fmla="*/ 4 h 534"/>
                <a:gd name="T30" fmla="*/ 158 w 433"/>
                <a:gd name="T31" fmla="*/ 7 h 534"/>
                <a:gd name="T32" fmla="*/ 202 w 433"/>
                <a:gd name="T33" fmla="*/ 58 h 534"/>
                <a:gd name="T34" fmla="*/ 213 w 433"/>
                <a:gd name="T35" fmla="*/ 103 h 534"/>
                <a:gd name="T36" fmla="*/ 213 w 433"/>
                <a:gd name="T37" fmla="*/ 146 h 534"/>
                <a:gd name="T38" fmla="*/ 195 w 433"/>
                <a:gd name="T39" fmla="*/ 180 h 534"/>
                <a:gd name="T40" fmla="*/ 200 w 433"/>
                <a:gd name="T41" fmla="*/ 143 h 534"/>
                <a:gd name="T42" fmla="*/ 180 w 433"/>
                <a:gd name="T43" fmla="*/ 186 h 534"/>
                <a:gd name="T44" fmla="*/ 169 w 433"/>
                <a:gd name="T45" fmla="*/ 209 h 534"/>
                <a:gd name="T46" fmla="*/ 184 w 433"/>
                <a:gd name="T47" fmla="*/ 233 h 534"/>
                <a:gd name="T48" fmla="*/ 149 w 433"/>
                <a:gd name="T49" fmla="*/ 231 h 534"/>
                <a:gd name="T50" fmla="*/ 122 w 433"/>
                <a:gd name="T51" fmla="*/ 208 h 534"/>
                <a:gd name="T52" fmla="*/ 59 w 433"/>
                <a:gd name="T53" fmla="*/ 234 h 534"/>
                <a:gd name="T54" fmla="*/ 47 w 433"/>
                <a:gd name="T55" fmla="*/ 242 h 534"/>
                <a:gd name="T56" fmla="*/ 33 w 433"/>
                <a:gd name="T57" fmla="*/ 244 h 534"/>
                <a:gd name="T58" fmla="*/ 41 w 433"/>
                <a:gd name="T59" fmla="*/ 267 h 534"/>
                <a:gd name="T60" fmla="*/ 15 w 433"/>
                <a:gd name="T61" fmla="*/ 258 h 534"/>
                <a:gd name="T62" fmla="*/ 29 w 433"/>
                <a:gd name="T63" fmla="*/ 224 h 534"/>
                <a:gd name="T64" fmla="*/ 11 w 433"/>
                <a:gd name="T65" fmla="*/ 184 h 534"/>
                <a:gd name="T66" fmla="*/ 15 w 433"/>
                <a:gd name="T67" fmla="*/ 152 h 534"/>
                <a:gd name="T68" fmla="*/ 25 w 433"/>
                <a:gd name="T69" fmla="*/ 135 h 534"/>
                <a:gd name="T70" fmla="*/ 15 w 433"/>
                <a:gd name="T71" fmla="*/ 104 h 534"/>
                <a:gd name="T72" fmla="*/ 25 w 433"/>
                <a:gd name="T73" fmla="*/ 97 h 534"/>
                <a:gd name="T74" fmla="*/ 5 w 433"/>
                <a:gd name="T75" fmla="*/ 78 h 534"/>
                <a:gd name="T76" fmla="*/ 9 w 433"/>
                <a:gd name="T77" fmla="*/ 62 h 534"/>
                <a:gd name="T78" fmla="*/ 0 w 433"/>
                <a:gd name="T79" fmla="*/ 51 h 534"/>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33"/>
                <a:gd name="T121" fmla="*/ 0 h 534"/>
                <a:gd name="T122" fmla="*/ 433 w 433"/>
                <a:gd name="T123" fmla="*/ 534 h 534"/>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33" h="534">
                  <a:moveTo>
                    <a:pt x="0" y="102"/>
                  </a:moveTo>
                  <a:lnTo>
                    <a:pt x="34" y="114"/>
                  </a:lnTo>
                  <a:lnTo>
                    <a:pt x="67" y="140"/>
                  </a:lnTo>
                  <a:lnTo>
                    <a:pt x="89" y="173"/>
                  </a:lnTo>
                  <a:lnTo>
                    <a:pt x="84" y="133"/>
                  </a:lnTo>
                  <a:lnTo>
                    <a:pt x="63" y="99"/>
                  </a:lnTo>
                  <a:lnTo>
                    <a:pt x="40" y="80"/>
                  </a:lnTo>
                  <a:lnTo>
                    <a:pt x="76" y="91"/>
                  </a:lnTo>
                  <a:lnTo>
                    <a:pt x="114" y="123"/>
                  </a:lnTo>
                  <a:lnTo>
                    <a:pt x="150" y="192"/>
                  </a:lnTo>
                  <a:lnTo>
                    <a:pt x="194" y="277"/>
                  </a:lnTo>
                  <a:lnTo>
                    <a:pt x="222" y="321"/>
                  </a:lnTo>
                  <a:lnTo>
                    <a:pt x="268" y="367"/>
                  </a:lnTo>
                  <a:lnTo>
                    <a:pt x="217" y="277"/>
                  </a:lnTo>
                  <a:lnTo>
                    <a:pt x="192" y="190"/>
                  </a:lnTo>
                  <a:lnTo>
                    <a:pt x="224" y="226"/>
                  </a:lnTo>
                  <a:lnTo>
                    <a:pt x="219" y="180"/>
                  </a:lnTo>
                  <a:lnTo>
                    <a:pt x="196" y="131"/>
                  </a:lnTo>
                  <a:lnTo>
                    <a:pt x="148" y="81"/>
                  </a:lnTo>
                  <a:lnTo>
                    <a:pt x="154" y="127"/>
                  </a:lnTo>
                  <a:lnTo>
                    <a:pt x="124" y="80"/>
                  </a:lnTo>
                  <a:lnTo>
                    <a:pt x="95" y="51"/>
                  </a:lnTo>
                  <a:lnTo>
                    <a:pt x="126" y="51"/>
                  </a:lnTo>
                  <a:lnTo>
                    <a:pt x="146" y="30"/>
                  </a:lnTo>
                  <a:lnTo>
                    <a:pt x="188" y="42"/>
                  </a:lnTo>
                  <a:lnTo>
                    <a:pt x="184" y="24"/>
                  </a:lnTo>
                  <a:lnTo>
                    <a:pt x="221" y="42"/>
                  </a:lnTo>
                  <a:lnTo>
                    <a:pt x="249" y="66"/>
                  </a:lnTo>
                  <a:lnTo>
                    <a:pt x="234" y="26"/>
                  </a:lnTo>
                  <a:lnTo>
                    <a:pt x="217" y="7"/>
                  </a:lnTo>
                  <a:lnTo>
                    <a:pt x="257" y="0"/>
                  </a:lnTo>
                  <a:lnTo>
                    <a:pt x="316" y="13"/>
                  </a:lnTo>
                  <a:lnTo>
                    <a:pt x="374" y="59"/>
                  </a:lnTo>
                  <a:lnTo>
                    <a:pt x="403" y="116"/>
                  </a:lnTo>
                  <a:lnTo>
                    <a:pt x="403" y="159"/>
                  </a:lnTo>
                  <a:lnTo>
                    <a:pt x="426" y="205"/>
                  </a:lnTo>
                  <a:lnTo>
                    <a:pt x="433" y="249"/>
                  </a:lnTo>
                  <a:lnTo>
                    <a:pt x="426" y="291"/>
                  </a:lnTo>
                  <a:lnTo>
                    <a:pt x="414" y="327"/>
                  </a:lnTo>
                  <a:lnTo>
                    <a:pt x="390" y="359"/>
                  </a:lnTo>
                  <a:lnTo>
                    <a:pt x="401" y="317"/>
                  </a:lnTo>
                  <a:lnTo>
                    <a:pt x="399" y="285"/>
                  </a:lnTo>
                  <a:lnTo>
                    <a:pt x="382" y="342"/>
                  </a:lnTo>
                  <a:lnTo>
                    <a:pt x="359" y="372"/>
                  </a:lnTo>
                  <a:lnTo>
                    <a:pt x="340" y="391"/>
                  </a:lnTo>
                  <a:lnTo>
                    <a:pt x="338" y="418"/>
                  </a:lnTo>
                  <a:lnTo>
                    <a:pt x="350" y="445"/>
                  </a:lnTo>
                  <a:lnTo>
                    <a:pt x="367" y="465"/>
                  </a:lnTo>
                  <a:lnTo>
                    <a:pt x="342" y="473"/>
                  </a:lnTo>
                  <a:lnTo>
                    <a:pt x="298" y="462"/>
                  </a:lnTo>
                  <a:lnTo>
                    <a:pt x="281" y="435"/>
                  </a:lnTo>
                  <a:lnTo>
                    <a:pt x="243" y="416"/>
                  </a:lnTo>
                  <a:lnTo>
                    <a:pt x="177" y="427"/>
                  </a:lnTo>
                  <a:lnTo>
                    <a:pt x="118" y="467"/>
                  </a:lnTo>
                  <a:lnTo>
                    <a:pt x="99" y="462"/>
                  </a:lnTo>
                  <a:lnTo>
                    <a:pt x="93" y="484"/>
                  </a:lnTo>
                  <a:lnTo>
                    <a:pt x="72" y="507"/>
                  </a:lnTo>
                  <a:lnTo>
                    <a:pt x="65" y="488"/>
                  </a:lnTo>
                  <a:lnTo>
                    <a:pt x="51" y="519"/>
                  </a:lnTo>
                  <a:lnTo>
                    <a:pt x="82" y="534"/>
                  </a:lnTo>
                  <a:lnTo>
                    <a:pt x="30" y="534"/>
                  </a:lnTo>
                  <a:lnTo>
                    <a:pt x="29" y="515"/>
                  </a:lnTo>
                  <a:lnTo>
                    <a:pt x="48" y="490"/>
                  </a:lnTo>
                  <a:lnTo>
                    <a:pt x="57" y="448"/>
                  </a:lnTo>
                  <a:lnTo>
                    <a:pt x="32" y="412"/>
                  </a:lnTo>
                  <a:lnTo>
                    <a:pt x="21" y="367"/>
                  </a:lnTo>
                  <a:lnTo>
                    <a:pt x="29" y="336"/>
                  </a:lnTo>
                  <a:lnTo>
                    <a:pt x="29" y="304"/>
                  </a:lnTo>
                  <a:lnTo>
                    <a:pt x="34" y="268"/>
                  </a:lnTo>
                  <a:lnTo>
                    <a:pt x="50" y="270"/>
                  </a:lnTo>
                  <a:lnTo>
                    <a:pt x="50" y="243"/>
                  </a:lnTo>
                  <a:lnTo>
                    <a:pt x="29" y="207"/>
                  </a:lnTo>
                  <a:lnTo>
                    <a:pt x="50" y="215"/>
                  </a:lnTo>
                  <a:lnTo>
                    <a:pt x="50" y="194"/>
                  </a:lnTo>
                  <a:lnTo>
                    <a:pt x="36" y="175"/>
                  </a:lnTo>
                  <a:lnTo>
                    <a:pt x="10" y="156"/>
                  </a:lnTo>
                  <a:lnTo>
                    <a:pt x="30" y="146"/>
                  </a:lnTo>
                  <a:lnTo>
                    <a:pt x="17" y="123"/>
                  </a:lnTo>
                  <a:lnTo>
                    <a:pt x="0" y="10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56" name="Freeform 74">
              <a:extLst>
                <a:ext uri="{FF2B5EF4-FFF2-40B4-BE49-F238E27FC236}">
                  <a16:creationId xmlns:a16="http://schemas.microsoft.com/office/drawing/2014/main" id="{C79383D2-BC21-4CEA-BEE4-03ACB4571EA6}"/>
                </a:ext>
              </a:extLst>
            </p:cNvPr>
            <p:cNvSpPr>
              <a:spLocks/>
            </p:cNvSpPr>
            <p:nvPr/>
          </p:nvSpPr>
          <p:spPr bwMode="auto">
            <a:xfrm>
              <a:off x="5257" y="2852"/>
              <a:ext cx="90" cy="144"/>
            </a:xfrm>
            <a:custGeom>
              <a:avLst/>
              <a:gdLst>
                <a:gd name="T0" fmla="*/ 0 w 179"/>
                <a:gd name="T1" fmla="*/ 0 h 289"/>
                <a:gd name="T2" fmla="*/ 28 w 179"/>
                <a:gd name="T3" fmla="*/ 16 h 289"/>
                <a:gd name="T4" fmla="*/ 49 w 179"/>
                <a:gd name="T5" fmla="*/ 41 h 289"/>
                <a:gd name="T6" fmla="*/ 56 w 179"/>
                <a:gd name="T7" fmla="*/ 70 h 289"/>
                <a:gd name="T8" fmla="*/ 56 w 179"/>
                <a:gd name="T9" fmla="*/ 92 h 289"/>
                <a:gd name="T10" fmla="*/ 45 w 179"/>
                <a:gd name="T11" fmla="*/ 120 h 289"/>
                <a:gd name="T12" fmla="*/ 57 w 179"/>
                <a:gd name="T13" fmla="*/ 106 h 289"/>
                <a:gd name="T14" fmla="*/ 64 w 179"/>
                <a:gd name="T15" fmla="*/ 90 h 289"/>
                <a:gd name="T16" fmla="*/ 66 w 179"/>
                <a:gd name="T17" fmla="*/ 78 h 289"/>
                <a:gd name="T18" fmla="*/ 72 w 179"/>
                <a:gd name="T19" fmla="*/ 95 h 289"/>
                <a:gd name="T20" fmla="*/ 72 w 179"/>
                <a:gd name="T21" fmla="*/ 106 h 289"/>
                <a:gd name="T22" fmla="*/ 68 w 179"/>
                <a:gd name="T23" fmla="*/ 124 h 289"/>
                <a:gd name="T24" fmla="*/ 60 w 179"/>
                <a:gd name="T25" fmla="*/ 144 h 289"/>
                <a:gd name="T26" fmla="*/ 69 w 179"/>
                <a:gd name="T27" fmla="*/ 133 h 289"/>
                <a:gd name="T28" fmla="*/ 76 w 179"/>
                <a:gd name="T29" fmla="*/ 113 h 289"/>
                <a:gd name="T30" fmla="*/ 79 w 179"/>
                <a:gd name="T31" fmla="*/ 99 h 289"/>
                <a:gd name="T32" fmla="*/ 79 w 179"/>
                <a:gd name="T33" fmla="*/ 89 h 289"/>
                <a:gd name="T34" fmla="*/ 87 w 179"/>
                <a:gd name="T35" fmla="*/ 80 h 289"/>
                <a:gd name="T36" fmla="*/ 90 w 179"/>
                <a:gd name="T37" fmla="*/ 62 h 289"/>
                <a:gd name="T38" fmla="*/ 86 w 179"/>
                <a:gd name="T39" fmla="*/ 45 h 289"/>
                <a:gd name="T40" fmla="*/ 72 w 179"/>
                <a:gd name="T41" fmla="*/ 26 h 289"/>
                <a:gd name="T42" fmla="*/ 51 w 179"/>
                <a:gd name="T43" fmla="*/ 14 h 289"/>
                <a:gd name="T44" fmla="*/ 39 w 179"/>
                <a:gd name="T45" fmla="*/ 11 h 289"/>
                <a:gd name="T46" fmla="*/ 63 w 179"/>
                <a:gd name="T47" fmla="*/ 27 h 289"/>
                <a:gd name="T48" fmla="*/ 74 w 179"/>
                <a:gd name="T49" fmla="*/ 41 h 289"/>
                <a:gd name="T50" fmla="*/ 79 w 179"/>
                <a:gd name="T51" fmla="*/ 60 h 289"/>
                <a:gd name="T52" fmla="*/ 79 w 179"/>
                <a:gd name="T53" fmla="*/ 71 h 289"/>
                <a:gd name="T54" fmla="*/ 75 w 179"/>
                <a:gd name="T55" fmla="*/ 77 h 289"/>
                <a:gd name="T56" fmla="*/ 67 w 179"/>
                <a:gd name="T57" fmla="*/ 65 h 289"/>
                <a:gd name="T58" fmla="*/ 62 w 179"/>
                <a:gd name="T59" fmla="*/ 60 h 289"/>
                <a:gd name="T60" fmla="*/ 53 w 179"/>
                <a:gd name="T61" fmla="*/ 36 h 289"/>
                <a:gd name="T62" fmla="*/ 43 w 179"/>
                <a:gd name="T63" fmla="*/ 24 h 289"/>
                <a:gd name="T64" fmla="*/ 24 w 179"/>
                <a:gd name="T65" fmla="*/ 9 h 289"/>
                <a:gd name="T66" fmla="*/ 0 w 179"/>
                <a:gd name="T67" fmla="*/ 0 h 289"/>
                <a:gd name="T68" fmla="*/ 0 w 179"/>
                <a:gd name="T69" fmla="*/ 0 h 28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79"/>
                <a:gd name="T106" fmla="*/ 0 h 289"/>
                <a:gd name="T107" fmla="*/ 179 w 179"/>
                <a:gd name="T108" fmla="*/ 289 h 28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79" h="289">
                  <a:moveTo>
                    <a:pt x="0" y="0"/>
                  </a:moveTo>
                  <a:lnTo>
                    <a:pt x="55" y="33"/>
                  </a:lnTo>
                  <a:lnTo>
                    <a:pt x="97" y="82"/>
                  </a:lnTo>
                  <a:lnTo>
                    <a:pt x="112" y="141"/>
                  </a:lnTo>
                  <a:lnTo>
                    <a:pt x="112" y="185"/>
                  </a:lnTo>
                  <a:lnTo>
                    <a:pt x="89" y="240"/>
                  </a:lnTo>
                  <a:lnTo>
                    <a:pt x="114" y="213"/>
                  </a:lnTo>
                  <a:lnTo>
                    <a:pt x="127" y="181"/>
                  </a:lnTo>
                  <a:lnTo>
                    <a:pt x="131" y="156"/>
                  </a:lnTo>
                  <a:lnTo>
                    <a:pt x="143" y="191"/>
                  </a:lnTo>
                  <a:lnTo>
                    <a:pt x="143" y="213"/>
                  </a:lnTo>
                  <a:lnTo>
                    <a:pt x="135" y="248"/>
                  </a:lnTo>
                  <a:lnTo>
                    <a:pt x="120" y="289"/>
                  </a:lnTo>
                  <a:lnTo>
                    <a:pt x="137" y="267"/>
                  </a:lnTo>
                  <a:lnTo>
                    <a:pt x="152" y="227"/>
                  </a:lnTo>
                  <a:lnTo>
                    <a:pt x="158" y="198"/>
                  </a:lnTo>
                  <a:lnTo>
                    <a:pt x="158" y="179"/>
                  </a:lnTo>
                  <a:lnTo>
                    <a:pt x="173" y="160"/>
                  </a:lnTo>
                  <a:lnTo>
                    <a:pt x="179" y="124"/>
                  </a:lnTo>
                  <a:lnTo>
                    <a:pt x="171" y="90"/>
                  </a:lnTo>
                  <a:lnTo>
                    <a:pt x="144" y="52"/>
                  </a:lnTo>
                  <a:lnTo>
                    <a:pt x="101" y="29"/>
                  </a:lnTo>
                  <a:lnTo>
                    <a:pt x="78" y="23"/>
                  </a:lnTo>
                  <a:lnTo>
                    <a:pt x="125" y="54"/>
                  </a:lnTo>
                  <a:lnTo>
                    <a:pt x="148" y="82"/>
                  </a:lnTo>
                  <a:lnTo>
                    <a:pt x="158" y="120"/>
                  </a:lnTo>
                  <a:lnTo>
                    <a:pt x="158" y="143"/>
                  </a:lnTo>
                  <a:lnTo>
                    <a:pt x="150" y="154"/>
                  </a:lnTo>
                  <a:lnTo>
                    <a:pt x="133" y="130"/>
                  </a:lnTo>
                  <a:lnTo>
                    <a:pt x="124" y="120"/>
                  </a:lnTo>
                  <a:lnTo>
                    <a:pt x="105" y="73"/>
                  </a:lnTo>
                  <a:lnTo>
                    <a:pt x="86" y="48"/>
                  </a:lnTo>
                  <a:lnTo>
                    <a:pt x="47" y="18"/>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57" name="Freeform 75">
              <a:extLst>
                <a:ext uri="{FF2B5EF4-FFF2-40B4-BE49-F238E27FC236}">
                  <a16:creationId xmlns:a16="http://schemas.microsoft.com/office/drawing/2014/main" id="{CAA288E2-952C-4E15-A248-62DCD90D9A5B}"/>
                </a:ext>
              </a:extLst>
            </p:cNvPr>
            <p:cNvSpPr>
              <a:spLocks/>
            </p:cNvSpPr>
            <p:nvPr/>
          </p:nvSpPr>
          <p:spPr bwMode="auto">
            <a:xfrm>
              <a:off x="5286" y="2845"/>
              <a:ext cx="61" cy="30"/>
            </a:xfrm>
            <a:custGeom>
              <a:avLst/>
              <a:gdLst>
                <a:gd name="T0" fmla="*/ 0 w 122"/>
                <a:gd name="T1" fmla="*/ 1 h 61"/>
                <a:gd name="T2" fmla="*/ 24 w 122"/>
                <a:gd name="T3" fmla="*/ 6 h 61"/>
                <a:gd name="T4" fmla="*/ 49 w 122"/>
                <a:gd name="T5" fmla="*/ 21 h 61"/>
                <a:gd name="T6" fmla="*/ 61 w 122"/>
                <a:gd name="T7" fmla="*/ 30 h 61"/>
                <a:gd name="T8" fmla="*/ 53 w 122"/>
                <a:gd name="T9" fmla="*/ 19 h 61"/>
                <a:gd name="T10" fmla="*/ 39 w 122"/>
                <a:gd name="T11" fmla="*/ 6 h 61"/>
                <a:gd name="T12" fmla="*/ 18 w 122"/>
                <a:gd name="T13" fmla="*/ 0 h 61"/>
                <a:gd name="T14" fmla="*/ 0 w 122"/>
                <a:gd name="T15" fmla="*/ 1 h 61"/>
                <a:gd name="T16" fmla="*/ 0 w 122"/>
                <a:gd name="T17" fmla="*/ 1 h 6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2"/>
                <a:gd name="T28" fmla="*/ 0 h 61"/>
                <a:gd name="T29" fmla="*/ 122 w 122"/>
                <a:gd name="T30" fmla="*/ 61 h 6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2" h="61">
                  <a:moveTo>
                    <a:pt x="0" y="2"/>
                  </a:moveTo>
                  <a:lnTo>
                    <a:pt x="48" y="13"/>
                  </a:lnTo>
                  <a:lnTo>
                    <a:pt x="97" y="42"/>
                  </a:lnTo>
                  <a:lnTo>
                    <a:pt x="122" y="61"/>
                  </a:lnTo>
                  <a:lnTo>
                    <a:pt x="106" y="38"/>
                  </a:lnTo>
                  <a:lnTo>
                    <a:pt x="78" y="13"/>
                  </a:lnTo>
                  <a:lnTo>
                    <a:pt x="36"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58" name="Freeform 76">
              <a:extLst>
                <a:ext uri="{FF2B5EF4-FFF2-40B4-BE49-F238E27FC236}">
                  <a16:creationId xmlns:a16="http://schemas.microsoft.com/office/drawing/2014/main" id="{85F0C30C-2B3F-4D73-96D3-1842CB7181BE}"/>
                </a:ext>
              </a:extLst>
            </p:cNvPr>
            <p:cNvSpPr>
              <a:spLocks/>
            </p:cNvSpPr>
            <p:nvPr/>
          </p:nvSpPr>
          <p:spPr bwMode="auto">
            <a:xfrm>
              <a:off x="5275" y="2804"/>
              <a:ext cx="65" cy="33"/>
            </a:xfrm>
            <a:custGeom>
              <a:avLst/>
              <a:gdLst>
                <a:gd name="T0" fmla="*/ 0 w 131"/>
                <a:gd name="T1" fmla="*/ 31 h 67"/>
                <a:gd name="T2" fmla="*/ 16 w 131"/>
                <a:gd name="T3" fmla="*/ 27 h 67"/>
                <a:gd name="T4" fmla="*/ 37 w 131"/>
                <a:gd name="T5" fmla="*/ 18 h 67"/>
                <a:gd name="T6" fmla="*/ 55 w 131"/>
                <a:gd name="T7" fmla="*/ 8 h 67"/>
                <a:gd name="T8" fmla="*/ 65 w 131"/>
                <a:gd name="T9" fmla="*/ 0 h 67"/>
                <a:gd name="T10" fmla="*/ 56 w 131"/>
                <a:gd name="T11" fmla="*/ 15 h 67"/>
                <a:gd name="T12" fmla="*/ 39 w 131"/>
                <a:gd name="T13" fmla="*/ 26 h 67"/>
                <a:gd name="T14" fmla="*/ 18 w 131"/>
                <a:gd name="T15" fmla="*/ 33 h 67"/>
                <a:gd name="T16" fmla="*/ 0 w 131"/>
                <a:gd name="T17" fmla="*/ 31 h 67"/>
                <a:gd name="T18" fmla="*/ 0 w 131"/>
                <a:gd name="T19" fmla="*/ 31 h 6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1"/>
                <a:gd name="T31" fmla="*/ 0 h 67"/>
                <a:gd name="T32" fmla="*/ 131 w 131"/>
                <a:gd name="T33" fmla="*/ 67 h 6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1" h="67">
                  <a:moveTo>
                    <a:pt x="0" y="63"/>
                  </a:moveTo>
                  <a:lnTo>
                    <a:pt x="32" y="54"/>
                  </a:lnTo>
                  <a:lnTo>
                    <a:pt x="74" y="37"/>
                  </a:lnTo>
                  <a:lnTo>
                    <a:pt x="110" y="16"/>
                  </a:lnTo>
                  <a:lnTo>
                    <a:pt x="131" y="0"/>
                  </a:lnTo>
                  <a:lnTo>
                    <a:pt x="112" y="31"/>
                  </a:lnTo>
                  <a:lnTo>
                    <a:pt x="78" y="52"/>
                  </a:lnTo>
                  <a:lnTo>
                    <a:pt x="36" y="67"/>
                  </a:lnTo>
                  <a:lnTo>
                    <a:pt x="0"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59" name="Freeform 77">
              <a:extLst>
                <a:ext uri="{FF2B5EF4-FFF2-40B4-BE49-F238E27FC236}">
                  <a16:creationId xmlns:a16="http://schemas.microsoft.com/office/drawing/2014/main" id="{394F02FC-6372-4B39-B769-9651C45421CA}"/>
                </a:ext>
              </a:extLst>
            </p:cNvPr>
            <p:cNvSpPr>
              <a:spLocks/>
            </p:cNvSpPr>
            <p:nvPr/>
          </p:nvSpPr>
          <p:spPr bwMode="auto">
            <a:xfrm>
              <a:off x="5001" y="2802"/>
              <a:ext cx="220" cy="84"/>
            </a:xfrm>
            <a:custGeom>
              <a:avLst/>
              <a:gdLst>
                <a:gd name="T0" fmla="*/ 199 w 441"/>
                <a:gd name="T1" fmla="*/ 18 h 167"/>
                <a:gd name="T2" fmla="*/ 178 w 441"/>
                <a:gd name="T3" fmla="*/ 32 h 167"/>
                <a:gd name="T4" fmla="*/ 165 w 441"/>
                <a:gd name="T5" fmla="*/ 39 h 167"/>
                <a:gd name="T6" fmla="*/ 157 w 441"/>
                <a:gd name="T7" fmla="*/ 26 h 167"/>
                <a:gd name="T8" fmla="*/ 150 w 441"/>
                <a:gd name="T9" fmla="*/ 34 h 167"/>
                <a:gd name="T10" fmla="*/ 141 w 441"/>
                <a:gd name="T11" fmla="*/ 45 h 167"/>
                <a:gd name="T12" fmla="*/ 138 w 441"/>
                <a:gd name="T13" fmla="*/ 14 h 167"/>
                <a:gd name="T14" fmla="*/ 126 w 441"/>
                <a:gd name="T15" fmla="*/ 38 h 167"/>
                <a:gd name="T16" fmla="*/ 103 w 441"/>
                <a:gd name="T17" fmla="*/ 18 h 167"/>
                <a:gd name="T18" fmla="*/ 95 w 441"/>
                <a:gd name="T19" fmla="*/ 32 h 167"/>
                <a:gd name="T20" fmla="*/ 84 w 441"/>
                <a:gd name="T21" fmla="*/ 34 h 167"/>
                <a:gd name="T22" fmla="*/ 79 w 441"/>
                <a:gd name="T23" fmla="*/ 53 h 167"/>
                <a:gd name="T24" fmla="*/ 66 w 441"/>
                <a:gd name="T25" fmla="*/ 32 h 167"/>
                <a:gd name="T26" fmla="*/ 41 w 441"/>
                <a:gd name="T27" fmla="*/ 17 h 167"/>
                <a:gd name="T28" fmla="*/ 0 w 441"/>
                <a:gd name="T29" fmla="*/ 16 h 167"/>
                <a:gd name="T30" fmla="*/ 44 w 441"/>
                <a:gd name="T31" fmla="*/ 46 h 167"/>
                <a:gd name="T32" fmla="*/ 48 w 441"/>
                <a:gd name="T33" fmla="*/ 65 h 167"/>
                <a:gd name="T34" fmla="*/ 60 w 441"/>
                <a:gd name="T35" fmla="*/ 61 h 167"/>
                <a:gd name="T36" fmla="*/ 59 w 441"/>
                <a:gd name="T37" fmla="*/ 77 h 167"/>
                <a:gd name="T38" fmla="*/ 78 w 441"/>
                <a:gd name="T39" fmla="*/ 72 h 167"/>
                <a:gd name="T40" fmla="*/ 70 w 441"/>
                <a:gd name="T41" fmla="*/ 84 h 167"/>
                <a:gd name="T42" fmla="*/ 88 w 441"/>
                <a:gd name="T43" fmla="*/ 83 h 167"/>
                <a:gd name="T44" fmla="*/ 105 w 441"/>
                <a:gd name="T45" fmla="*/ 71 h 167"/>
                <a:gd name="T46" fmla="*/ 113 w 441"/>
                <a:gd name="T47" fmla="*/ 52 h 167"/>
                <a:gd name="T48" fmla="*/ 121 w 441"/>
                <a:gd name="T49" fmla="*/ 61 h 167"/>
                <a:gd name="T50" fmla="*/ 142 w 441"/>
                <a:gd name="T51" fmla="*/ 51 h 167"/>
                <a:gd name="T52" fmla="*/ 155 w 441"/>
                <a:gd name="T53" fmla="*/ 55 h 167"/>
                <a:gd name="T54" fmla="*/ 182 w 441"/>
                <a:gd name="T55" fmla="*/ 42 h 167"/>
                <a:gd name="T56" fmla="*/ 204 w 441"/>
                <a:gd name="T57" fmla="*/ 24 h 167"/>
                <a:gd name="T58" fmla="*/ 220 w 441"/>
                <a:gd name="T59" fmla="*/ 0 h 167"/>
                <a:gd name="T60" fmla="*/ 199 w 441"/>
                <a:gd name="T61" fmla="*/ 18 h 167"/>
                <a:gd name="T62" fmla="*/ 199 w 441"/>
                <a:gd name="T63" fmla="*/ 18 h 16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41"/>
                <a:gd name="T97" fmla="*/ 0 h 167"/>
                <a:gd name="T98" fmla="*/ 441 w 441"/>
                <a:gd name="T99" fmla="*/ 167 h 16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41" h="167">
                  <a:moveTo>
                    <a:pt x="399" y="36"/>
                  </a:moveTo>
                  <a:lnTo>
                    <a:pt x="357" y="64"/>
                  </a:lnTo>
                  <a:lnTo>
                    <a:pt x="331" y="78"/>
                  </a:lnTo>
                  <a:lnTo>
                    <a:pt x="315" y="51"/>
                  </a:lnTo>
                  <a:lnTo>
                    <a:pt x="300" y="68"/>
                  </a:lnTo>
                  <a:lnTo>
                    <a:pt x="283" y="89"/>
                  </a:lnTo>
                  <a:lnTo>
                    <a:pt x="277" y="28"/>
                  </a:lnTo>
                  <a:lnTo>
                    <a:pt x="253" y="76"/>
                  </a:lnTo>
                  <a:lnTo>
                    <a:pt x="207" y="36"/>
                  </a:lnTo>
                  <a:lnTo>
                    <a:pt x="190" y="64"/>
                  </a:lnTo>
                  <a:lnTo>
                    <a:pt x="169" y="68"/>
                  </a:lnTo>
                  <a:lnTo>
                    <a:pt x="159" y="106"/>
                  </a:lnTo>
                  <a:lnTo>
                    <a:pt x="133" y="64"/>
                  </a:lnTo>
                  <a:lnTo>
                    <a:pt x="82" y="34"/>
                  </a:lnTo>
                  <a:lnTo>
                    <a:pt x="0" y="32"/>
                  </a:lnTo>
                  <a:lnTo>
                    <a:pt x="89" y="91"/>
                  </a:lnTo>
                  <a:lnTo>
                    <a:pt x="97" y="129"/>
                  </a:lnTo>
                  <a:lnTo>
                    <a:pt x="121" y="121"/>
                  </a:lnTo>
                  <a:lnTo>
                    <a:pt x="118" y="154"/>
                  </a:lnTo>
                  <a:lnTo>
                    <a:pt x="156" y="144"/>
                  </a:lnTo>
                  <a:lnTo>
                    <a:pt x="140" y="167"/>
                  </a:lnTo>
                  <a:lnTo>
                    <a:pt x="177" y="165"/>
                  </a:lnTo>
                  <a:lnTo>
                    <a:pt x="211" y="142"/>
                  </a:lnTo>
                  <a:lnTo>
                    <a:pt x="226" y="104"/>
                  </a:lnTo>
                  <a:lnTo>
                    <a:pt x="243" y="121"/>
                  </a:lnTo>
                  <a:lnTo>
                    <a:pt x="285" y="102"/>
                  </a:lnTo>
                  <a:lnTo>
                    <a:pt x="310" y="110"/>
                  </a:lnTo>
                  <a:lnTo>
                    <a:pt x="365" y="83"/>
                  </a:lnTo>
                  <a:lnTo>
                    <a:pt x="408" y="47"/>
                  </a:lnTo>
                  <a:lnTo>
                    <a:pt x="441" y="0"/>
                  </a:lnTo>
                  <a:lnTo>
                    <a:pt x="399" y="3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60" name="Freeform 78">
              <a:extLst>
                <a:ext uri="{FF2B5EF4-FFF2-40B4-BE49-F238E27FC236}">
                  <a16:creationId xmlns:a16="http://schemas.microsoft.com/office/drawing/2014/main" id="{7B19335F-C377-4F9C-8D6B-98E8940F44BF}"/>
                </a:ext>
              </a:extLst>
            </p:cNvPr>
            <p:cNvSpPr>
              <a:spLocks/>
            </p:cNvSpPr>
            <p:nvPr/>
          </p:nvSpPr>
          <p:spPr bwMode="auto">
            <a:xfrm>
              <a:off x="5211" y="2727"/>
              <a:ext cx="80" cy="103"/>
            </a:xfrm>
            <a:custGeom>
              <a:avLst/>
              <a:gdLst>
                <a:gd name="T0" fmla="*/ 0 w 159"/>
                <a:gd name="T1" fmla="*/ 103 h 206"/>
                <a:gd name="T2" fmla="*/ 19 w 159"/>
                <a:gd name="T3" fmla="*/ 85 h 206"/>
                <a:gd name="T4" fmla="*/ 32 w 159"/>
                <a:gd name="T5" fmla="*/ 62 h 206"/>
                <a:gd name="T6" fmla="*/ 33 w 159"/>
                <a:gd name="T7" fmla="*/ 46 h 206"/>
                <a:gd name="T8" fmla="*/ 40 w 159"/>
                <a:gd name="T9" fmla="*/ 56 h 206"/>
                <a:gd name="T10" fmla="*/ 40 w 159"/>
                <a:gd name="T11" fmla="*/ 71 h 206"/>
                <a:gd name="T12" fmla="*/ 52 w 159"/>
                <a:gd name="T13" fmla="*/ 57 h 206"/>
                <a:gd name="T14" fmla="*/ 53 w 159"/>
                <a:gd name="T15" fmla="*/ 40 h 206"/>
                <a:gd name="T16" fmla="*/ 52 w 159"/>
                <a:gd name="T17" fmla="*/ 19 h 206"/>
                <a:gd name="T18" fmla="*/ 42 w 159"/>
                <a:gd name="T19" fmla="*/ 0 h 206"/>
                <a:gd name="T20" fmla="*/ 62 w 159"/>
                <a:gd name="T21" fmla="*/ 22 h 206"/>
                <a:gd name="T22" fmla="*/ 65 w 159"/>
                <a:gd name="T23" fmla="*/ 36 h 206"/>
                <a:gd name="T24" fmla="*/ 64 w 159"/>
                <a:gd name="T25" fmla="*/ 54 h 206"/>
                <a:gd name="T26" fmla="*/ 73 w 159"/>
                <a:gd name="T27" fmla="*/ 38 h 206"/>
                <a:gd name="T28" fmla="*/ 76 w 159"/>
                <a:gd name="T29" fmla="*/ 21 h 206"/>
                <a:gd name="T30" fmla="*/ 80 w 159"/>
                <a:gd name="T31" fmla="*/ 43 h 206"/>
                <a:gd name="T32" fmla="*/ 76 w 159"/>
                <a:gd name="T33" fmla="*/ 60 h 206"/>
                <a:gd name="T34" fmla="*/ 69 w 159"/>
                <a:gd name="T35" fmla="*/ 76 h 206"/>
                <a:gd name="T36" fmla="*/ 54 w 159"/>
                <a:gd name="T37" fmla="*/ 90 h 206"/>
                <a:gd name="T38" fmla="*/ 44 w 159"/>
                <a:gd name="T39" fmla="*/ 100 h 206"/>
                <a:gd name="T40" fmla="*/ 48 w 159"/>
                <a:gd name="T41" fmla="*/ 83 h 206"/>
                <a:gd name="T42" fmla="*/ 35 w 159"/>
                <a:gd name="T43" fmla="*/ 95 h 206"/>
                <a:gd name="T44" fmla="*/ 20 w 159"/>
                <a:gd name="T45" fmla="*/ 101 h 206"/>
                <a:gd name="T46" fmla="*/ 0 w 159"/>
                <a:gd name="T47" fmla="*/ 103 h 206"/>
                <a:gd name="T48" fmla="*/ 0 w 159"/>
                <a:gd name="T49" fmla="*/ 103 h 20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59"/>
                <a:gd name="T76" fmla="*/ 0 h 206"/>
                <a:gd name="T77" fmla="*/ 159 w 159"/>
                <a:gd name="T78" fmla="*/ 206 h 20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59" h="206">
                  <a:moveTo>
                    <a:pt x="0" y="206"/>
                  </a:moveTo>
                  <a:lnTo>
                    <a:pt x="38" y="170"/>
                  </a:lnTo>
                  <a:lnTo>
                    <a:pt x="64" y="124"/>
                  </a:lnTo>
                  <a:lnTo>
                    <a:pt x="66" y="92"/>
                  </a:lnTo>
                  <a:lnTo>
                    <a:pt x="80" y="111"/>
                  </a:lnTo>
                  <a:lnTo>
                    <a:pt x="80" y="141"/>
                  </a:lnTo>
                  <a:lnTo>
                    <a:pt x="104" y="113"/>
                  </a:lnTo>
                  <a:lnTo>
                    <a:pt x="106" y="80"/>
                  </a:lnTo>
                  <a:lnTo>
                    <a:pt x="104" y="37"/>
                  </a:lnTo>
                  <a:lnTo>
                    <a:pt x="83" y="0"/>
                  </a:lnTo>
                  <a:lnTo>
                    <a:pt x="123" y="44"/>
                  </a:lnTo>
                  <a:lnTo>
                    <a:pt x="129" y="71"/>
                  </a:lnTo>
                  <a:lnTo>
                    <a:pt x="127" y="107"/>
                  </a:lnTo>
                  <a:lnTo>
                    <a:pt x="146" y="76"/>
                  </a:lnTo>
                  <a:lnTo>
                    <a:pt x="152" y="42"/>
                  </a:lnTo>
                  <a:lnTo>
                    <a:pt x="159" y="86"/>
                  </a:lnTo>
                  <a:lnTo>
                    <a:pt x="152" y="120"/>
                  </a:lnTo>
                  <a:lnTo>
                    <a:pt x="137" y="151"/>
                  </a:lnTo>
                  <a:lnTo>
                    <a:pt x="108" y="179"/>
                  </a:lnTo>
                  <a:lnTo>
                    <a:pt x="87" y="200"/>
                  </a:lnTo>
                  <a:lnTo>
                    <a:pt x="95" y="166"/>
                  </a:lnTo>
                  <a:lnTo>
                    <a:pt x="70" y="189"/>
                  </a:lnTo>
                  <a:lnTo>
                    <a:pt x="40" y="202"/>
                  </a:lnTo>
                  <a:lnTo>
                    <a:pt x="0" y="20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61" name="Freeform 79">
              <a:extLst>
                <a:ext uri="{FF2B5EF4-FFF2-40B4-BE49-F238E27FC236}">
                  <a16:creationId xmlns:a16="http://schemas.microsoft.com/office/drawing/2014/main" id="{ED6F0C13-2760-4B96-924E-921354A90857}"/>
                </a:ext>
              </a:extLst>
            </p:cNvPr>
            <p:cNvSpPr>
              <a:spLocks/>
            </p:cNvSpPr>
            <p:nvPr/>
          </p:nvSpPr>
          <p:spPr bwMode="auto">
            <a:xfrm>
              <a:off x="4802" y="2636"/>
              <a:ext cx="430" cy="284"/>
            </a:xfrm>
            <a:custGeom>
              <a:avLst/>
              <a:gdLst>
                <a:gd name="T0" fmla="*/ 421 w 859"/>
                <a:gd name="T1" fmla="*/ 134 h 568"/>
                <a:gd name="T2" fmla="*/ 401 w 859"/>
                <a:gd name="T3" fmla="*/ 142 h 568"/>
                <a:gd name="T4" fmla="*/ 375 w 859"/>
                <a:gd name="T5" fmla="*/ 153 h 568"/>
                <a:gd name="T6" fmla="*/ 366 w 859"/>
                <a:gd name="T7" fmla="*/ 135 h 568"/>
                <a:gd name="T8" fmla="*/ 341 w 859"/>
                <a:gd name="T9" fmla="*/ 82 h 568"/>
                <a:gd name="T10" fmla="*/ 350 w 859"/>
                <a:gd name="T11" fmla="*/ 160 h 568"/>
                <a:gd name="T12" fmla="*/ 335 w 859"/>
                <a:gd name="T13" fmla="*/ 154 h 568"/>
                <a:gd name="T14" fmla="*/ 297 w 859"/>
                <a:gd name="T15" fmla="*/ 156 h 568"/>
                <a:gd name="T16" fmla="*/ 272 w 859"/>
                <a:gd name="T17" fmla="*/ 170 h 568"/>
                <a:gd name="T18" fmla="*/ 247 w 859"/>
                <a:gd name="T19" fmla="*/ 199 h 568"/>
                <a:gd name="T20" fmla="*/ 223 w 859"/>
                <a:gd name="T21" fmla="*/ 214 h 568"/>
                <a:gd name="T22" fmla="*/ 171 w 859"/>
                <a:gd name="T23" fmla="*/ 214 h 568"/>
                <a:gd name="T24" fmla="*/ 109 w 859"/>
                <a:gd name="T25" fmla="*/ 235 h 568"/>
                <a:gd name="T26" fmla="*/ 62 w 859"/>
                <a:gd name="T27" fmla="*/ 226 h 568"/>
                <a:gd name="T28" fmla="*/ 104 w 859"/>
                <a:gd name="T29" fmla="*/ 228 h 568"/>
                <a:gd name="T30" fmla="*/ 96 w 859"/>
                <a:gd name="T31" fmla="*/ 224 h 568"/>
                <a:gd name="T32" fmla="*/ 53 w 859"/>
                <a:gd name="T33" fmla="*/ 204 h 568"/>
                <a:gd name="T34" fmla="*/ 38 w 859"/>
                <a:gd name="T35" fmla="*/ 196 h 568"/>
                <a:gd name="T36" fmla="*/ 55 w 859"/>
                <a:gd name="T37" fmla="*/ 211 h 568"/>
                <a:gd name="T38" fmla="*/ 25 w 859"/>
                <a:gd name="T39" fmla="*/ 263 h 568"/>
                <a:gd name="T40" fmla="*/ 21 w 859"/>
                <a:gd name="T41" fmla="*/ 256 h 568"/>
                <a:gd name="T42" fmla="*/ 0 w 859"/>
                <a:gd name="T43" fmla="*/ 223 h 568"/>
                <a:gd name="T44" fmla="*/ 11 w 859"/>
                <a:gd name="T45" fmla="*/ 212 h 568"/>
                <a:gd name="T46" fmla="*/ 12 w 859"/>
                <a:gd name="T47" fmla="*/ 179 h 568"/>
                <a:gd name="T48" fmla="*/ 10 w 859"/>
                <a:gd name="T49" fmla="*/ 142 h 568"/>
                <a:gd name="T50" fmla="*/ 12 w 859"/>
                <a:gd name="T51" fmla="*/ 83 h 568"/>
                <a:gd name="T52" fmla="*/ 26 w 859"/>
                <a:gd name="T53" fmla="*/ 74 h 568"/>
                <a:gd name="T54" fmla="*/ 37 w 859"/>
                <a:gd name="T55" fmla="*/ 69 h 568"/>
                <a:gd name="T56" fmla="*/ 63 w 859"/>
                <a:gd name="T57" fmla="*/ 52 h 568"/>
                <a:gd name="T58" fmla="*/ 72 w 859"/>
                <a:gd name="T59" fmla="*/ 23 h 568"/>
                <a:gd name="T60" fmla="*/ 80 w 859"/>
                <a:gd name="T61" fmla="*/ 21 h 568"/>
                <a:gd name="T62" fmla="*/ 88 w 859"/>
                <a:gd name="T63" fmla="*/ 14 h 568"/>
                <a:gd name="T64" fmla="*/ 114 w 859"/>
                <a:gd name="T65" fmla="*/ 31 h 568"/>
                <a:gd name="T66" fmla="*/ 145 w 859"/>
                <a:gd name="T67" fmla="*/ 29 h 568"/>
                <a:gd name="T68" fmla="*/ 194 w 859"/>
                <a:gd name="T69" fmla="*/ 18 h 568"/>
                <a:gd name="T70" fmla="*/ 247 w 859"/>
                <a:gd name="T71" fmla="*/ 27 h 568"/>
                <a:gd name="T72" fmla="*/ 277 w 859"/>
                <a:gd name="T73" fmla="*/ 51 h 568"/>
                <a:gd name="T74" fmla="*/ 317 w 859"/>
                <a:gd name="T75" fmla="*/ 61 h 568"/>
                <a:gd name="T76" fmla="*/ 356 w 859"/>
                <a:gd name="T77" fmla="*/ 87 h 568"/>
                <a:gd name="T78" fmla="*/ 306 w 859"/>
                <a:gd name="T79" fmla="*/ 43 h 568"/>
                <a:gd name="T80" fmla="*/ 307 w 859"/>
                <a:gd name="T81" fmla="*/ 37 h 568"/>
                <a:gd name="T82" fmla="*/ 353 w 859"/>
                <a:gd name="T83" fmla="*/ 59 h 568"/>
                <a:gd name="T84" fmla="*/ 362 w 859"/>
                <a:gd name="T85" fmla="*/ 55 h 568"/>
                <a:gd name="T86" fmla="*/ 402 w 859"/>
                <a:gd name="T87" fmla="*/ 68 h 568"/>
                <a:gd name="T88" fmla="*/ 425 w 859"/>
                <a:gd name="T89" fmla="*/ 89 h 568"/>
                <a:gd name="T90" fmla="*/ 430 w 859"/>
                <a:gd name="T91" fmla="*/ 110 h 568"/>
                <a:gd name="T92" fmla="*/ 425 w 859"/>
                <a:gd name="T93" fmla="*/ 133 h 568"/>
                <a:gd name="T94" fmla="*/ 418 w 859"/>
                <a:gd name="T95" fmla="*/ 152 h 56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859"/>
                <a:gd name="T145" fmla="*/ 0 h 568"/>
                <a:gd name="T146" fmla="*/ 859 w 859"/>
                <a:gd name="T147" fmla="*/ 568 h 56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859" h="568">
                  <a:moveTo>
                    <a:pt x="836" y="304"/>
                  </a:moveTo>
                  <a:lnTo>
                    <a:pt x="842" y="268"/>
                  </a:lnTo>
                  <a:lnTo>
                    <a:pt x="840" y="228"/>
                  </a:lnTo>
                  <a:lnTo>
                    <a:pt x="802" y="283"/>
                  </a:lnTo>
                  <a:lnTo>
                    <a:pt x="756" y="338"/>
                  </a:lnTo>
                  <a:lnTo>
                    <a:pt x="750" y="306"/>
                  </a:lnTo>
                  <a:lnTo>
                    <a:pt x="728" y="321"/>
                  </a:lnTo>
                  <a:lnTo>
                    <a:pt x="731" y="270"/>
                  </a:lnTo>
                  <a:lnTo>
                    <a:pt x="718" y="217"/>
                  </a:lnTo>
                  <a:lnTo>
                    <a:pt x="682" y="163"/>
                  </a:lnTo>
                  <a:lnTo>
                    <a:pt x="703" y="245"/>
                  </a:lnTo>
                  <a:lnTo>
                    <a:pt x="699" y="319"/>
                  </a:lnTo>
                  <a:lnTo>
                    <a:pt x="690" y="336"/>
                  </a:lnTo>
                  <a:lnTo>
                    <a:pt x="669" y="308"/>
                  </a:lnTo>
                  <a:lnTo>
                    <a:pt x="636" y="327"/>
                  </a:lnTo>
                  <a:lnTo>
                    <a:pt x="594" y="312"/>
                  </a:lnTo>
                  <a:lnTo>
                    <a:pt x="596" y="344"/>
                  </a:lnTo>
                  <a:lnTo>
                    <a:pt x="543" y="340"/>
                  </a:lnTo>
                  <a:lnTo>
                    <a:pt x="566" y="380"/>
                  </a:lnTo>
                  <a:lnTo>
                    <a:pt x="494" y="397"/>
                  </a:lnTo>
                  <a:lnTo>
                    <a:pt x="494" y="445"/>
                  </a:lnTo>
                  <a:lnTo>
                    <a:pt x="446" y="428"/>
                  </a:lnTo>
                  <a:lnTo>
                    <a:pt x="397" y="426"/>
                  </a:lnTo>
                  <a:lnTo>
                    <a:pt x="342" y="428"/>
                  </a:lnTo>
                  <a:lnTo>
                    <a:pt x="264" y="464"/>
                  </a:lnTo>
                  <a:lnTo>
                    <a:pt x="218" y="469"/>
                  </a:lnTo>
                  <a:lnTo>
                    <a:pt x="171" y="466"/>
                  </a:lnTo>
                  <a:lnTo>
                    <a:pt x="123" y="452"/>
                  </a:lnTo>
                  <a:lnTo>
                    <a:pt x="173" y="456"/>
                  </a:lnTo>
                  <a:lnTo>
                    <a:pt x="207" y="456"/>
                  </a:lnTo>
                  <a:lnTo>
                    <a:pt x="254" y="447"/>
                  </a:lnTo>
                  <a:lnTo>
                    <a:pt x="192" y="447"/>
                  </a:lnTo>
                  <a:lnTo>
                    <a:pt x="146" y="430"/>
                  </a:lnTo>
                  <a:lnTo>
                    <a:pt x="106" y="407"/>
                  </a:lnTo>
                  <a:lnTo>
                    <a:pt x="62" y="355"/>
                  </a:lnTo>
                  <a:lnTo>
                    <a:pt x="76" y="392"/>
                  </a:lnTo>
                  <a:lnTo>
                    <a:pt x="93" y="426"/>
                  </a:lnTo>
                  <a:lnTo>
                    <a:pt x="110" y="422"/>
                  </a:lnTo>
                  <a:lnTo>
                    <a:pt x="87" y="452"/>
                  </a:lnTo>
                  <a:lnTo>
                    <a:pt x="49" y="526"/>
                  </a:lnTo>
                  <a:lnTo>
                    <a:pt x="41" y="568"/>
                  </a:lnTo>
                  <a:lnTo>
                    <a:pt x="41" y="511"/>
                  </a:lnTo>
                  <a:lnTo>
                    <a:pt x="9" y="477"/>
                  </a:lnTo>
                  <a:lnTo>
                    <a:pt x="0" y="445"/>
                  </a:lnTo>
                  <a:lnTo>
                    <a:pt x="5" y="407"/>
                  </a:lnTo>
                  <a:lnTo>
                    <a:pt x="22" y="424"/>
                  </a:lnTo>
                  <a:lnTo>
                    <a:pt x="19" y="393"/>
                  </a:lnTo>
                  <a:lnTo>
                    <a:pt x="24" y="357"/>
                  </a:lnTo>
                  <a:lnTo>
                    <a:pt x="41" y="331"/>
                  </a:lnTo>
                  <a:lnTo>
                    <a:pt x="19" y="283"/>
                  </a:lnTo>
                  <a:lnTo>
                    <a:pt x="9" y="222"/>
                  </a:lnTo>
                  <a:lnTo>
                    <a:pt x="24" y="165"/>
                  </a:lnTo>
                  <a:lnTo>
                    <a:pt x="43" y="201"/>
                  </a:lnTo>
                  <a:lnTo>
                    <a:pt x="51" y="148"/>
                  </a:lnTo>
                  <a:lnTo>
                    <a:pt x="62" y="106"/>
                  </a:lnTo>
                  <a:lnTo>
                    <a:pt x="74" y="137"/>
                  </a:lnTo>
                  <a:lnTo>
                    <a:pt x="100" y="103"/>
                  </a:lnTo>
                  <a:lnTo>
                    <a:pt x="125" y="103"/>
                  </a:lnTo>
                  <a:lnTo>
                    <a:pt x="131" y="68"/>
                  </a:lnTo>
                  <a:lnTo>
                    <a:pt x="144" y="46"/>
                  </a:lnTo>
                  <a:lnTo>
                    <a:pt x="163" y="74"/>
                  </a:lnTo>
                  <a:lnTo>
                    <a:pt x="159" y="42"/>
                  </a:lnTo>
                  <a:lnTo>
                    <a:pt x="163" y="0"/>
                  </a:lnTo>
                  <a:lnTo>
                    <a:pt x="176" y="28"/>
                  </a:lnTo>
                  <a:lnTo>
                    <a:pt x="197" y="49"/>
                  </a:lnTo>
                  <a:lnTo>
                    <a:pt x="228" y="61"/>
                  </a:lnTo>
                  <a:lnTo>
                    <a:pt x="260" y="63"/>
                  </a:lnTo>
                  <a:lnTo>
                    <a:pt x="289" y="57"/>
                  </a:lnTo>
                  <a:lnTo>
                    <a:pt x="340" y="44"/>
                  </a:lnTo>
                  <a:lnTo>
                    <a:pt x="387" y="36"/>
                  </a:lnTo>
                  <a:lnTo>
                    <a:pt x="444" y="40"/>
                  </a:lnTo>
                  <a:lnTo>
                    <a:pt x="494" y="53"/>
                  </a:lnTo>
                  <a:lnTo>
                    <a:pt x="526" y="72"/>
                  </a:lnTo>
                  <a:lnTo>
                    <a:pt x="553" y="101"/>
                  </a:lnTo>
                  <a:lnTo>
                    <a:pt x="589" y="108"/>
                  </a:lnTo>
                  <a:lnTo>
                    <a:pt x="634" y="122"/>
                  </a:lnTo>
                  <a:lnTo>
                    <a:pt x="676" y="144"/>
                  </a:lnTo>
                  <a:lnTo>
                    <a:pt x="712" y="173"/>
                  </a:lnTo>
                  <a:lnTo>
                    <a:pt x="672" y="120"/>
                  </a:lnTo>
                  <a:lnTo>
                    <a:pt x="612" y="86"/>
                  </a:lnTo>
                  <a:lnTo>
                    <a:pt x="555" y="70"/>
                  </a:lnTo>
                  <a:lnTo>
                    <a:pt x="613" y="74"/>
                  </a:lnTo>
                  <a:lnTo>
                    <a:pt x="661" y="89"/>
                  </a:lnTo>
                  <a:lnTo>
                    <a:pt x="705" y="118"/>
                  </a:lnTo>
                  <a:lnTo>
                    <a:pt x="726" y="141"/>
                  </a:lnTo>
                  <a:lnTo>
                    <a:pt x="724" y="110"/>
                  </a:lnTo>
                  <a:lnTo>
                    <a:pt x="766" y="120"/>
                  </a:lnTo>
                  <a:lnTo>
                    <a:pt x="804" y="135"/>
                  </a:lnTo>
                  <a:lnTo>
                    <a:pt x="836" y="154"/>
                  </a:lnTo>
                  <a:lnTo>
                    <a:pt x="849" y="177"/>
                  </a:lnTo>
                  <a:lnTo>
                    <a:pt x="859" y="198"/>
                  </a:lnTo>
                  <a:lnTo>
                    <a:pt x="859" y="219"/>
                  </a:lnTo>
                  <a:lnTo>
                    <a:pt x="855" y="243"/>
                  </a:lnTo>
                  <a:lnTo>
                    <a:pt x="849" y="266"/>
                  </a:lnTo>
                  <a:lnTo>
                    <a:pt x="836" y="30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62" name="Freeform 80">
              <a:extLst>
                <a:ext uri="{FF2B5EF4-FFF2-40B4-BE49-F238E27FC236}">
                  <a16:creationId xmlns:a16="http://schemas.microsoft.com/office/drawing/2014/main" id="{0901F7C2-E758-4484-9B06-1979C0DF5B4B}"/>
                </a:ext>
              </a:extLst>
            </p:cNvPr>
            <p:cNvSpPr>
              <a:spLocks/>
            </p:cNvSpPr>
            <p:nvPr/>
          </p:nvSpPr>
          <p:spPr bwMode="auto">
            <a:xfrm>
              <a:off x="4854" y="2886"/>
              <a:ext cx="183" cy="60"/>
            </a:xfrm>
            <a:custGeom>
              <a:avLst/>
              <a:gdLst>
                <a:gd name="T0" fmla="*/ 0 w 367"/>
                <a:gd name="T1" fmla="*/ 1 h 120"/>
                <a:gd name="T2" fmla="*/ 11 w 367"/>
                <a:gd name="T3" fmla="*/ 5 h 120"/>
                <a:gd name="T4" fmla="*/ 27 w 367"/>
                <a:gd name="T5" fmla="*/ 14 h 120"/>
                <a:gd name="T6" fmla="*/ 48 w 367"/>
                <a:gd name="T7" fmla="*/ 33 h 120"/>
                <a:gd name="T8" fmla="*/ 60 w 367"/>
                <a:gd name="T9" fmla="*/ 41 h 120"/>
                <a:gd name="T10" fmla="*/ 68 w 367"/>
                <a:gd name="T11" fmla="*/ 44 h 120"/>
                <a:gd name="T12" fmla="*/ 88 w 367"/>
                <a:gd name="T13" fmla="*/ 47 h 120"/>
                <a:gd name="T14" fmla="*/ 125 w 367"/>
                <a:gd name="T15" fmla="*/ 47 h 120"/>
                <a:gd name="T16" fmla="*/ 148 w 367"/>
                <a:gd name="T17" fmla="*/ 49 h 120"/>
                <a:gd name="T18" fmla="*/ 164 w 367"/>
                <a:gd name="T19" fmla="*/ 52 h 120"/>
                <a:gd name="T20" fmla="*/ 183 w 367"/>
                <a:gd name="T21" fmla="*/ 60 h 120"/>
                <a:gd name="T22" fmla="*/ 166 w 367"/>
                <a:gd name="T23" fmla="*/ 49 h 120"/>
                <a:gd name="T24" fmla="*/ 149 w 367"/>
                <a:gd name="T25" fmla="*/ 45 h 120"/>
                <a:gd name="T26" fmla="*/ 127 w 367"/>
                <a:gd name="T27" fmla="*/ 42 h 120"/>
                <a:gd name="T28" fmla="*/ 89 w 367"/>
                <a:gd name="T29" fmla="*/ 42 h 120"/>
                <a:gd name="T30" fmla="*/ 71 w 367"/>
                <a:gd name="T31" fmla="*/ 40 h 120"/>
                <a:gd name="T32" fmla="*/ 59 w 367"/>
                <a:gd name="T33" fmla="*/ 37 h 120"/>
                <a:gd name="T34" fmla="*/ 53 w 367"/>
                <a:gd name="T35" fmla="*/ 33 h 120"/>
                <a:gd name="T36" fmla="*/ 41 w 367"/>
                <a:gd name="T37" fmla="*/ 19 h 120"/>
                <a:gd name="T38" fmla="*/ 24 w 367"/>
                <a:gd name="T39" fmla="*/ 5 h 120"/>
                <a:gd name="T40" fmla="*/ 7 w 367"/>
                <a:gd name="T41" fmla="*/ 0 h 120"/>
                <a:gd name="T42" fmla="*/ 0 w 367"/>
                <a:gd name="T43" fmla="*/ 1 h 120"/>
                <a:gd name="T44" fmla="*/ 0 w 367"/>
                <a:gd name="T45" fmla="*/ 1 h 12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67"/>
                <a:gd name="T70" fmla="*/ 0 h 120"/>
                <a:gd name="T71" fmla="*/ 367 w 367"/>
                <a:gd name="T72" fmla="*/ 120 h 12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67" h="120">
                  <a:moveTo>
                    <a:pt x="0" y="2"/>
                  </a:moveTo>
                  <a:lnTo>
                    <a:pt x="23" y="9"/>
                  </a:lnTo>
                  <a:lnTo>
                    <a:pt x="55" y="28"/>
                  </a:lnTo>
                  <a:lnTo>
                    <a:pt x="97" y="66"/>
                  </a:lnTo>
                  <a:lnTo>
                    <a:pt x="120" y="82"/>
                  </a:lnTo>
                  <a:lnTo>
                    <a:pt x="137" y="87"/>
                  </a:lnTo>
                  <a:lnTo>
                    <a:pt x="177" y="93"/>
                  </a:lnTo>
                  <a:lnTo>
                    <a:pt x="251" y="93"/>
                  </a:lnTo>
                  <a:lnTo>
                    <a:pt x="297" y="97"/>
                  </a:lnTo>
                  <a:lnTo>
                    <a:pt x="329" y="103"/>
                  </a:lnTo>
                  <a:lnTo>
                    <a:pt x="367" y="120"/>
                  </a:lnTo>
                  <a:lnTo>
                    <a:pt x="333" y="97"/>
                  </a:lnTo>
                  <a:lnTo>
                    <a:pt x="299" y="89"/>
                  </a:lnTo>
                  <a:lnTo>
                    <a:pt x="255" y="84"/>
                  </a:lnTo>
                  <a:lnTo>
                    <a:pt x="179" y="84"/>
                  </a:lnTo>
                  <a:lnTo>
                    <a:pt x="143" y="80"/>
                  </a:lnTo>
                  <a:lnTo>
                    <a:pt x="118" y="74"/>
                  </a:lnTo>
                  <a:lnTo>
                    <a:pt x="107" y="66"/>
                  </a:lnTo>
                  <a:lnTo>
                    <a:pt x="82" y="38"/>
                  </a:lnTo>
                  <a:lnTo>
                    <a:pt x="48" y="9"/>
                  </a:lnTo>
                  <a:lnTo>
                    <a:pt x="15"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63" name="Freeform 81">
              <a:extLst>
                <a:ext uri="{FF2B5EF4-FFF2-40B4-BE49-F238E27FC236}">
                  <a16:creationId xmlns:a16="http://schemas.microsoft.com/office/drawing/2014/main" id="{8B1598E3-6FD7-46F0-8A15-CD5F87AA2D56}"/>
                </a:ext>
              </a:extLst>
            </p:cNvPr>
            <p:cNvSpPr>
              <a:spLocks/>
            </p:cNvSpPr>
            <p:nvPr/>
          </p:nvSpPr>
          <p:spPr bwMode="auto">
            <a:xfrm>
              <a:off x="4886" y="2886"/>
              <a:ext cx="145" cy="38"/>
            </a:xfrm>
            <a:custGeom>
              <a:avLst/>
              <a:gdLst>
                <a:gd name="T0" fmla="*/ 0 w 291"/>
                <a:gd name="T1" fmla="*/ 0 h 76"/>
                <a:gd name="T2" fmla="*/ 12 w 291"/>
                <a:gd name="T3" fmla="*/ 9 h 76"/>
                <a:gd name="T4" fmla="*/ 31 w 291"/>
                <a:gd name="T5" fmla="*/ 24 h 76"/>
                <a:gd name="T6" fmla="*/ 45 w 291"/>
                <a:gd name="T7" fmla="*/ 29 h 76"/>
                <a:gd name="T8" fmla="*/ 58 w 291"/>
                <a:gd name="T9" fmla="*/ 31 h 76"/>
                <a:gd name="T10" fmla="*/ 92 w 291"/>
                <a:gd name="T11" fmla="*/ 29 h 76"/>
                <a:gd name="T12" fmla="*/ 107 w 291"/>
                <a:gd name="T13" fmla="*/ 28 h 76"/>
                <a:gd name="T14" fmla="*/ 123 w 291"/>
                <a:gd name="T15" fmla="*/ 29 h 76"/>
                <a:gd name="T16" fmla="*/ 137 w 291"/>
                <a:gd name="T17" fmla="*/ 34 h 76"/>
                <a:gd name="T18" fmla="*/ 145 w 291"/>
                <a:gd name="T19" fmla="*/ 38 h 76"/>
                <a:gd name="T20" fmla="*/ 135 w 291"/>
                <a:gd name="T21" fmla="*/ 29 h 76"/>
                <a:gd name="T22" fmla="*/ 118 w 291"/>
                <a:gd name="T23" fmla="*/ 24 h 76"/>
                <a:gd name="T24" fmla="*/ 107 w 291"/>
                <a:gd name="T25" fmla="*/ 22 h 76"/>
                <a:gd name="T26" fmla="*/ 90 w 291"/>
                <a:gd name="T27" fmla="*/ 24 h 76"/>
                <a:gd name="T28" fmla="*/ 66 w 291"/>
                <a:gd name="T29" fmla="*/ 27 h 76"/>
                <a:gd name="T30" fmla="*/ 53 w 291"/>
                <a:gd name="T31" fmla="*/ 26 h 76"/>
                <a:gd name="T32" fmla="*/ 36 w 291"/>
                <a:gd name="T33" fmla="*/ 21 h 76"/>
                <a:gd name="T34" fmla="*/ 22 w 291"/>
                <a:gd name="T35" fmla="*/ 12 h 76"/>
                <a:gd name="T36" fmla="*/ 13 w 291"/>
                <a:gd name="T37" fmla="*/ 6 h 76"/>
                <a:gd name="T38" fmla="*/ 0 w 291"/>
                <a:gd name="T39" fmla="*/ 0 h 76"/>
                <a:gd name="T40" fmla="*/ 0 w 291"/>
                <a:gd name="T41" fmla="*/ 0 h 7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91"/>
                <a:gd name="T64" fmla="*/ 0 h 76"/>
                <a:gd name="T65" fmla="*/ 291 w 291"/>
                <a:gd name="T66" fmla="*/ 76 h 7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91" h="76">
                  <a:moveTo>
                    <a:pt x="0" y="0"/>
                  </a:moveTo>
                  <a:lnTo>
                    <a:pt x="25" y="17"/>
                  </a:lnTo>
                  <a:lnTo>
                    <a:pt x="63" y="47"/>
                  </a:lnTo>
                  <a:lnTo>
                    <a:pt x="91" y="57"/>
                  </a:lnTo>
                  <a:lnTo>
                    <a:pt x="116" y="61"/>
                  </a:lnTo>
                  <a:lnTo>
                    <a:pt x="184" y="57"/>
                  </a:lnTo>
                  <a:lnTo>
                    <a:pt x="215" y="55"/>
                  </a:lnTo>
                  <a:lnTo>
                    <a:pt x="247" y="57"/>
                  </a:lnTo>
                  <a:lnTo>
                    <a:pt x="274" y="68"/>
                  </a:lnTo>
                  <a:lnTo>
                    <a:pt x="291" y="76"/>
                  </a:lnTo>
                  <a:lnTo>
                    <a:pt x="270" y="57"/>
                  </a:lnTo>
                  <a:lnTo>
                    <a:pt x="236" y="47"/>
                  </a:lnTo>
                  <a:lnTo>
                    <a:pt x="215" y="44"/>
                  </a:lnTo>
                  <a:lnTo>
                    <a:pt x="180" y="47"/>
                  </a:lnTo>
                  <a:lnTo>
                    <a:pt x="133" y="53"/>
                  </a:lnTo>
                  <a:lnTo>
                    <a:pt x="106" y="51"/>
                  </a:lnTo>
                  <a:lnTo>
                    <a:pt x="72" y="42"/>
                  </a:lnTo>
                  <a:lnTo>
                    <a:pt x="45" y="23"/>
                  </a:lnTo>
                  <a:lnTo>
                    <a:pt x="26" y="1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64" name="Freeform 82">
              <a:extLst>
                <a:ext uri="{FF2B5EF4-FFF2-40B4-BE49-F238E27FC236}">
                  <a16:creationId xmlns:a16="http://schemas.microsoft.com/office/drawing/2014/main" id="{EEC30B5F-608D-489A-9B3B-4BD4387D6DB8}"/>
                </a:ext>
              </a:extLst>
            </p:cNvPr>
            <p:cNvSpPr>
              <a:spLocks/>
            </p:cNvSpPr>
            <p:nvPr/>
          </p:nvSpPr>
          <p:spPr bwMode="auto">
            <a:xfrm>
              <a:off x="4930" y="2894"/>
              <a:ext cx="41" cy="5"/>
            </a:xfrm>
            <a:custGeom>
              <a:avLst/>
              <a:gdLst>
                <a:gd name="T0" fmla="*/ 0 w 84"/>
                <a:gd name="T1" fmla="*/ 1 h 11"/>
                <a:gd name="T2" fmla="*/ 11 w 84"/>
                <a:gd name="T3" fmla="*/ 5 h 11"/>
                <a:gd name="T4" fmla="*/ 25 w 84"/>
                <a:gd name="T5" fmla="*/ 5 h 11"/>
                <a:gd name="T6" fmla="*/ 41 w 84"/>
                <a:gd name="T7" fmla="*/ 2 h 11"/>
                <a:gd name="T8" fmla="*/ 21 w 84"/>
                <a:gd name="T9" fmla="*/ 2 h 11"/>
                <a:gd name="T10" fmla="*/ 9 w 84"/>
                <a:gd name="T11" fmla="*/ 0 h 11"/>
                <a:gd name="T12" fmla="*/ 0 w 84"/>
                <a:gd name="T13" fmla="*/ 1 h 11"/>
                <a:gd name="T14" fmla="*/ 0 w 84"/>
                <a:gd name="T15" fmla="*/ 1 h 11"/>
                <a:gd name="T16" fmla="*/ 0 60000 65536"/>
                <a:gd name="T17" fmla="*/ 0 60000 65536"/>
                <a:gd name="T18" fmla="*/ 0 60000 65536"/>
                <a:gd name="T19" fmla="*/ 0 60000 65536"/>
                <a:gd name="T20" fmla="*/ 0 60000 65536"/>
                <a:gd name="T21" fmla="*/ 0 60000 65536"/>
                <a:gd name="T22" fmla="*/ 0 60000 65536"/>
                <a:gd name="T23" fmla="*/ 0 60000 65536"/>
                <a:gd name="T24" fmla="*/ 0 w 84"/>
                <a:gd name="T25" fmla="*/ 0 h 11"/>
                <a:gd name="T26" fmla="*/ 84 w 84"/>
                <a:gd name="T27" fmla="*/ 11 h 1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4" h="11">
                  <a:moveTo>
                    <a:pt x="0" y="2"/>
                  </a:moveTo>
                  <a:lnTo>
                    <a:pt x="23" y="11"/>
                  </a:lnTo>
                  <a:lnTo>
                    <a:pt x="52" y="11"/>
                  </a:lnTo>
                  <a:lnTo>
                    <a:pt x="84" y="4"/>
                  </a:lnTo>
                  <a:lnTo>
                    <a:pt x="44" y="4"/>
                  </a:lnTo>
                  <a:lnTo>
                    <a:pt x="19"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65" name="Freeform 83">
              <a:extLst>
                <a:ext uri="{FF2B5EF4-FFF2-40B4-BE49-F238E27FC236}">
                  <a16:creationId xmlns:a16="http://schemas.microsoft.com/office/drawing/2014/main" id="{5570EBE6-80F6-4D04-A1F2-ABAE7350201F}"/>
                </a:ext>
              </a:extLst>
            </p:cNvPr>
            <p:cNvSpPr>
              <a:spLocks/>
            </p:cNvSpPr>
            <p:nvPr/>
          </p:nvSpPr>
          <p:spPr bwMode="auto">
            <a:xfrm>
              <a:off x="4608" y="3876"/>
              <a:ext cx="40" cy="152"/>
            </a:xfrm>
            <a:custGeom>
              <a:avLst/>
              <a:gdLst>
                <a:gd name="T0" fmla="*/ 27 w 80"/>
                <a:gd name="T1" fmla="*/ 7 h 304"/>
                <a:gd name="T2" fmla="*/ 23 w 80"/>
                <a:gd name="T3" fmla="*/ 21 h 304"/>
                <a:gd name="T4" fmla="*/ 17 w 80"/>
                <a:gd name="T5" fmla="*/ 41 h 304"/>
                <a:gd name="T6" fmla="*/ 22 w 80"/>
                <a:gd name="T7" fmla="*/ 64 h 304"/>
                <a:gd name="T8" fmla="*/ 21 w 80"/>
                <a:gd name="T9" fmla="*/ 83 h 304"/>
                <a:gd name="T10" fmla="*/ 13 w 80"/>
                <a:gd name="T11" fmla="*/ 111 h 304"/>
                <a:gd name="T12" fmla="*/ 14 w 80"/>
                <a:gd name="T13" fmla="*/ 141 h 304"/>
                <a:gd name="T14" fmla="*/ 21 w 80"/>
                <a:gd name="T15" fmla="*/ 145 h 304"/>
                <a:gd name="T16" fmla="*/ 40 w 80"/>
                <a:gd name="T17" fmla="*/ 145 h 304"/>
                <a:gd name="T18" fmla="*/ 33 w 80"/>
                <a:gd name="T19" fmla="*/ 152 h 304"/>
                <a:gd name="T20" fmla="*/ 16 w 80"/>
                <a:gd name="T21" fmla="*/ 152 h 304"/>
                <a:gd name="T22" fmla="*/ 8 w 80"/>
                <a:gd name="T23" fmla="*/ 143 h 304"/>
                <a:gd name="T24" fmla="*/ 6 w 80"/>
                <a:gd name="T25" fmla="*/ 116 h 304"/>
                <a:gd name="T26" fmla="*/ 0 w 80"/>
                <a:gd name="T27" fmla="*/ 108 h 304"/>
                <a:gd name="T28" fmla="*/ 9 w 80"/>
                <a:gd name="T29" fmla="*/ 96 h 304"/>
                <a:gd name="T30" fmla="*/ 13 w 80"/>
                <a:gd name="T31" fmla="*/ 82 h 304"/>
                <a:gd name="T32" fmla="*/ 14 w 80"/>
                <a:gd name="T33" fmla="*/ 68 h 304"/>
                <a:gd name="T34" fmla="*/ 13 w 80"/>
                <a:gd name="T35" fmla="*/ 55 h 304"/>
                <a:gd name="T36" fmla="*/ 9 w 80"/>
                <a:gd name="T37" fmla="*/ 46 h 304"/>
                <a:gd name="T38" fmla="*/ 13 w 80"/>
                <a:gd name="T39" fmla="*/ 16 h 304"/>
                <a:gd name="T40" fmla="*/ 18 w 80"/>
                <a:gd name="T41" fmla="*/ 7 h 304"/>
                <a:gd name="T42" fmla="*/ 25 w 80"/>
                <a:gd name="T43" fmla="*/ 0 h 304"/>
                <a:gd name="T44" fmla="*/ 27 w 80"/>
                <a:gd name="T45" fmla="*/ 7 h 304"/>
                <a:gd name="T46" fmla="*/ 27 w 80"/>
                <a:gd name="T47" fmla="*/ 7 h 30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0"/>
                <a:gd name="T73" fmla="*/ 0 h 304"/>
                <a:gd name="T74" fmla="*/ 80 w 80"/>
                <a:gd name="T75" fmla="*/ 304 h 304"/>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0" h="304">
                  <a:moveTo>
                    <a:pt x="53" y="13"/>
                  </a:moveTo>
                  <a:lnTo>
                    <a:pt x="46" y="41"/>
                  </a:lnTo>
                  <a:lnTo>
                    <a:pt x="34" y="81"/>
                  </a:lnTo>
                  <a:lnTo>
                    <a:pt x="44" y="127"/>
                  </a:lnTo>
                  <a:lnTo>
                    <a:pt x="42" y="165"/>
                  </a:lnTo>
                  <a:lnTo>
                    <a:pt x="25" y="222"/>
                  </a:lnTo>
                  <a:lnTo>
                    <a:pt x="27" y="281"/>
                  </a:lnTo>
                  <a:lnTo>
                    <a:pt x="42" y="290"/>
                  </a:lnTo>
                  <a:lnTo>
                    <a:pt x="80" y="290"/>
                  </a:lnTo>
                  <a:lnTo>
                    <a:pt x="66" y="304"/>
                  </a:lnTo>
                  <a:lnTo>
                    <a:pt x="32" y="304"/>
                  </a:lnTo>
                  <a:lnTo>
                    <a:pt x="15" y="285"/>
                  </a:lnTo>
                  <a:lnTo>
                    <a:pt x="11" y="231"/>
                  </a:lnTo>
                  <a:lnTo>
                    <a:pt x="0" y="216"/>
                  </a:lnTo>
                  <a:lnTo>
                    <a:pt x="17" y="192"/>
                  </a:lnTo>
                  <a:lnTo>
                    <a:pt x="25" y="163"/>
                  </a:lnTo>
                  <a:lnTo>
                    <a:pt x="27" y="136"/>
                  </a:lnTo>
                  <a:lnTo>
                    <a:pt x="25" y="110"/>
                  </a:lnTo>
                  <a:lnTo>
                    <a:pt x="17" y="91"/>
                  </a:lnTo>
                  <a:lnTo>
                    <a:pt x="25" y="32"/>
                  </a:lnTo>
                  <a:lnTo>
                    <a:pt x="36" y="13"/>
                  </a:lnTo>
                  <a:lnTo>
                    <a:pt x="49" y="0"/>
                  </a:lnTo>
                  <a:lnTo>
                    <a:pt x="53"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66" name="Freeform 84">
              <a:extLst>
                <a:ext uri="{FF2B5EF4-FFF2-40B4-BE49-F238E27FC236}">
                  <a16:creationId xmlns:a16="http://schemas.microsoft.com/office/drawing/2014/main" id="{BCDED625-19AF-4582-A23A-3828E634437E}"/>
                </a:ext>
              </a:extLst>
            </p:cNvPr>
            <p:cNvSpPr>
              <a:spLocks/>
            </p:cNvSpPr>
            <p:nvPr/>
          </p:nvSpPr>
          <p:spPr bwMode="auto">
            <a:xfrm>
              <a:off x="4659" y="3869"/>
              <a:ext cx="81" cy="131"/>
            </a:xfrm>
            <a:custGeom>
              <a:avLst/>
              <a:gdLst>
                <a:gd name="T0" fmla="*/ 74 w 161"/>
                <a:gd name="T1" fmla="*/ 2 h 263"/>
                <a:gd name="T2" fmla="*/ 61 w 161"/>
                <a:gd name="T3" fmla="*/ 20 h 263"/>
                <a:gd name="T4" fmla="*/ 47 w 161"/>
                <a:gd name="T5" fmla="*/ 43 h 263"/>
                <a:gd name="T6" fmla="*/ 12 w 161"/>
                <a:gd name="T7" fmla="*/ 71 h 263"/>
                <a:gd name="T8" fmla="*/ 10 w 161"/>
                <a:gd name="T9" fmla="*/ 103 h 263"/>
                <a:gd name="T10" fmla="*/ 0 w 161"/>
                <a:gd name="T11" fmla="*/ 131 h 263"/>
                <a:gd name="T12" fmla="*/ 10 w 161"/>
                <a:gd name="T13" fmla="*/ 128 h 263"/>
                <a:gd name="T14" fmla="*/ 15 w 161"/>
                <a:gd name="T15" fmla="*/ 117 h 263"/>
                <a:gd name="T16" fmla="*/ 19 w 161"/>
                <a:gd name="T17" fmla="*/ 100 h 263"/>
                <a:gd name="T18" fmla="*/ 20 w 161"/>
                <a:gd name="T19" fmla="*/ 81 h 263"/>
                <a:gd name="T20" fmla="*/ 33 w 161"/>
                <a:gd name="T21" fmla="*/ 68 h 263"/>
                <a:gd name="T22" fmla="*/ 44 w 161"/>
                <a:gd name="T23" fmla="*/ 58 h 263"/>
                <a:gd name="T24" fmla="*/ 55 w 161"/>
                <a:gd name="T25" fmla="*/ 44 h 263"/>
                <a:gd name="T26" fmla="*/ 69 w 161"/>
                <a:gd name="T27" fmla="*/ 20 h 263"/>
                <a:gd name="T28" fmla="*/ 81 w 161"/>
                <a:gd name="T29" fmla="*/ 0 h 263"/>
                <a:gd name="T30" fmla="*/ 74 w 161"/>
                <a:gd name="T31" fmla="*/ 2 h 263"/>
                <a:gd name="T32" fmla="*/ 74 w 161"/>
                <a:gd name="T33" fmla="*/ 2 h 26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61"/>
                <a:gd name="T52" fmla="*/ 0 h 263"/>
                <a:gd name="T53" fmla="*/ 161 w 161"/>
                <a:gd name="T54" fmla="*/ 263 h 26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61" h="263">
                  <a:moveTo>
                    <a:pt x="148" y="4"/>
                  </a:moveTo>
                  <a:lnTo>
                    <a:pt x="121" y="40"/>
                  </a:lnTo>
                  <a:lnTo>
                    <a:pt x="93" y="86"/>
                  </a:lnTo>
                  <a:lnTo>
                    <a:pt x="24" y="143"/>
                  </a:lnTo>
                  <a:lnTo>
                    <a:pt x="19" y="206"/>
                  </a:lnTo>
                  <a:lnTo>
                    <a:pt x="0" y="263"/>
                  </a:lnTo>
                  <a:lnTo>
                    <a:pt x="19" y="257"/>
                  </a:lnTo>
                  <a:lnTo>
                    <a:pt x="30" y="234"/>
                  </a:lnTo>
                  <a:lnTo>
                    <a:pt x="38" y="200"/>
                  </a:lnTo>
                  <a:lnTo>
                    <a:pt x="40" y="162"/>
                  </a:lnTo>
                  <a:lnTo>
                    <a:pt x="66" y="137"/>
                  </a:lnTo>
                  <a:lnTo>
                    <a:pt x="87" y="116"/>
                  </a:lnTo>
                  <a:lnTo>
                    <a:pt x="110" y="88"/>
                  </a:lnTo>
                  <a:lnTo>
                    <a:pt x="138" y="40"/>
                  </a:lnTo>
                  <a:lnTo>
                    <a:pt x="161" y="0"/>
                  </a:lnTo>
                  <a:lnTo>
                    <a:pt x="148"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67" name="Freeform 85">
              <a:extLst>
                <a:ext uri="{FF2B5EF4-FFF2-40B4-BE49-F238E27FC236}">
                  <a16:creationId xmlns:a16="http://schemas.microsoft.com/office/drawing/2014/main" id="{6C8F6E81-9B5E-445E-A98C-033F51BA866B}"/>
                </a:ext>
              </a:extLst>
            </p:cNvPr>
            <p:cNvSpPr>
              <a:spLocks/>
            </p:cNvSpPr>
            <p:nvPr/>
          </p:nvSpPr>
          <p:spPr bwMode="auto">
            <a:xfrm>
              <a:off x="4667" y="3880"/>
              <a:ext cx="96" cy="155"/>
            </a:xfrm>
            <a:custGeom>
              <a:avLst/>
              <a:gdLst>
                <a:gd name="T0" fmla="*/ 75 w 192"/>
                <a:gd name="T1" fmla="*/ 6 h 310"/>
                <a:gd name="T2" fmla="*/ 61 w 192"/>
                <a:gd name="T3" fmla="*/ 52 h 310"/>
                <a:gd name="T4" fmla="*/ 61 w 192"/>
                <a:gd name="T5" fmla="*/ 66 h 310"/>
                <a:gd name="T6" fmla="*/ 7 w 192"/>
                <a:gd name="T7" fmla="*/ 138 h 310"/>
                <a:gd name="T8" fmla="*/ 0 w 192"/>
                <a:gd name="T9" fmla="*/ 155 h 310"/>
                <a:gd name="T10" fmla="*/ 14 w 192"/>
                <a:gd name="T11" fmla="*/ 145 h 310"/>
                <a:gd name="T12" fmla="*/ 57 w 192"/>
                <a:gd name="T13" fmla="*/ 93 h 310"/>
                <a:gd name="T14" fmla="*/ 72 w 192"/>
                <a:gd name="T15" fmla="*/ 70 h 310"/>
                <a:gd name="T16" fmla="*/ 79 w 192"/>
                <a:gd name="T17" fmla="*/ 53 h 310"/>
                <a:gd name="T18" fmla="*/ 92 w 192"/>
                <a:gd name="T19" fmla="*/ 30 h 310"/>
                <a:gd name="T20" fmla="*/ 96 w 192"/>
                <a:gd name="T21" fmla="*/ 14 h 310"/>
                <a:gd name="T22" fmla="*/ 92 w 192"/>
                <a:gd name="T23" fmla="*/ 0 h 310"/>
                <a:gd name="T24" fmla="*/ 84 w 192"/>
                <a:gd name="T25" fmla="*/ 0 h 310"/>
                <a:gd name="T26" fmla="*/ 75 w 192"/>
                <a:gd name="T27" fmla="*/ 6 h 310"/>
                <a:gd name="T28" fmla="*/ 75 w 192"/>
                <a:gd name="T29" fmla="*/ 6 h 3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92"/>
                <a:gd name="T46" fmla="*/ 0 h 310"/>
                <a:gd name="T47" fmla="*/ 192 w 192"/>
                <a:gd name="T48" fmla="*/ 310 h 31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92" h="310">
                  <a:moveTo>
                    <a:pt x="150" y="12"/>
                  </a:moveTo>
                  <a:lnTo>
                    <a:pt x="121" y="103"/>
                  </a:lnTo>
                  <a:lnTo>
                    <a:pt x="121" y="131"/>
                  </a:lnTo>
                  <a:lnTo>
                    <a:pt x="13" y="276"/>
                  </a:lnTo>
                  <a:lnTo>
                    <a:pt x="0" y="310"/>
                  </a:lnTo>
                  <a:lnTo>
                    <a:pt x="28" y="289"/>
                  </a:lnTo>
                  <a:lnTo>
                    <a:pt x="114" y="186"/>
                  </a:lnTo>
                  <a:lnTo>
                    <a:pt x="144" y="139"/>
                  </a:lnTo>
                  <a:lnTo>
                    <a:pt x="157" y="105"/>
                  </a:lnTo>
                  <a:lnTo>
                    <a:pt x="184" y="59"/>
                  </a:lnTo>
                  <a:lnTo>
                    <a:pt x="192" y="27"/>
                  </a:lnTo>
                  <a:lnTo>
                    <a:pt x="184" y="0"/>
                  </a:lnTo>
                  <a:lnTo>
                    <a:pt x="167" y="0"/>
                  </a:lnTo>
                  <a:lnTo>
                    <a:pt x="150"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68" name="Freeform 86">
              <a:extLst>
                <a:ext uri="{FF2B5EF4-FFF2-40B4-BE49-F238E27FC236}">
                  <a16:creationId xmlns:a16="http://schemas.microsoft.com/office/drawing/2014/main" id="{A4F48CA4-39A3-4875-AB41-09E9FF233C39}"/>
                </a:ext>
              </a:extLst>
            </p:cNvPr>
            <p:cNvSpPr>
              <a:spLocks/>
            </p:cNvSpPr>
            <p:nvPr/>
          </p:nvSpPr>
          <p:spPr bwMode="auto">
            <a:xfrm>
              <a:off x="4529" y="3879"/>
              <a:ext cx="363" cy="271"/>
            </a:xfrm>
            <a:custGeom>
              <a:avLst/>
              <a:gdLst>
                <a:gd name="T0" fmla="*/ 288 w 726"/>
                <a:gd name="T1" fmla="*/ 80 h 542"/>
                <a:gd name="T2" fmla="*/ 266 w 726"/>
                <a:gd name="T3" fmla="*/ 98 h 542"/>
                <a:gd name="T4" fmla="*/ 225 w 726"/>
                <a:gd name="T5" fmla="*/ 149 h 542"/>
                <a:gd name="T6" fmla="*/ 172 w 726"/>
                <a:gd name="T7" fmla="*/ 207 h 542"/>
                <a:gd name="T8" fmla="*/ 66 w 726"/>
                <a:gd name="T9" fmla="*/ 213 h 542"/>
                <a:gd name="T10" fmla="*/ 69 w 726"/>
                <a:gd name="T11" fmla="*/ 192 h 542"/>
                <a:gd name="T12" fmla="*/ 135 w 726"/>
                <a:gd name="T13" fmla="*/ 161 h 542"/>
                <a:gd name="T14" fmla="*/ 94 w 726"/>
                <a:gd name="T15" fmla="*/ 175 h 542"/>
                <a:gd name="T16" fmla="*/ 56 w 726"/>
                <a:gd name="T17" fmla="*/ 186 h 542"/>
                <a:gd name="T18" fmla="*/ 40 w 726"/>
                <a:gd name="T19" fmla="*/ 130 h 542"/>
                <a:gd name="T20" fmla="*/ 35 w 726"/>
                <a:gd name="T21" fmla="*/ 105 h 542"/>
                <a:gd name="T22" fmla="*/ 43 w 726"/>
                <a:gd name="T23" fmla="*/ 73 h 542"/>
                <a:gd name="T24" fmla="*/ 60 w 726"/>
                <a:gd name="T25" fmla="*/ 18 h 542"/>
                <a:gd name="T26" fmla="*/ 60 w 726"/>
                <a:gd name="T27" fmla="*/ 10 h 542"/>
                <a:gd name="T28" fmla="*/ 29 w 726"/>
                <a:gd name="T29" fmla="*/ 11 h 542"/>
                <a:gd name="T30" fmla="*/ 15 w 726"/>
                <a:gd name="T31" fmla="*/ 19 h 542"/>
                <a:gd name="T32" fmla="*/ 0 w 726"/>
                <a:gd name="T33" fmla="*/ 32 h 542"/>
                <a:gd name="T34" fmla="*/ 25 w 726"/>
                <a:gd name="T35" fmla="*/ 107 h 542"/>
                <a:gd name="T36" fmla="*/ 31 w 726"/>
                <a:gd name="T37" fmla="*/ 132 h 542"/>
                <a:gd name="T38" fmla="*/ 50 w 726"/>
                <a:gd name="T39" fmla="*/ 192 h 542"/>
                <a:gd name="T40" fmla="*/ 54 w 726"/>
                <a:gd name="T41" fmla="*/ 207 h 542"/>
                <a:gd name="T42" fmla="*/ 79 w 726"/>
                <a:gd name="T43" fmla="*/ 227 h 542"/>
                <a:gd name="T44" fmla="*/ 113 w 726"/>
                <a:gd name="T45" fmla="*/ 250 h 542"/>
                <a:gd name="T46" fmla="*/ 138 w 726"/>
                <a:gd name="T47" fmla="*/ 258 h 542"/>
                <a:gd name="T48" fmla="*/ 246 w 726"/>
                <a:gd name="T49" fmla="*/ 271 h 542"/>
                <a:gd name="T50" fmla="*/ 297 w 726"/>
                <a:gd name="T51" fmla="*/ 249 h 542"/>
                <a:gd name="T52" fmla="*/ 352 w 726"/>
                <a:gd name="T53" fmla="*/ 213 h 542"/>
                <a:gd name="T54" fmla="*/ 348 w 726"/>
                <a:gd name="T55" fmla="*/ 206 h 542"/>
                <a:gd name="T56" fmla="*/ 361 w 726"/>
                <a:gd name="T57" fmla="*/ 174 h 542"/>
                <a:gd name="T58" fmla="*/ 351 w 726"/>
                <a:gd name="T59" fmla="*/ 164 h 542"/>
                <a:gd name="T60" fmla="*/ 325 w 726"/>
                <a:gd name="T61" fmla="*/ 188 h 542"/>
                <a:gd name="T62" fmla="*/ 289 w 726"/>
                <a:gd name="T63" fmla="*/ 221 h 542"/>
                <a:gd name="T64" fmla="*/ 223 w 726"/>
                <a:gd name="T65" fmla="*/ 257 h 542"/>
                <a:gd name="T66" fmla="*/ 216 w 726"/>
                <a:gd name="T67" fmla="*/ 246 h 542"/>
                <a:gd name="T68" fmla="*/ 263 w 726"/>
                <a:gd name="T69" fmla="*/ 203 h 542"/>
                <a:gd name="T70" fmla="*/ 316 w 726"/>
                <a:gd name="T71" fmla="*/ 169 h 542"/>
                <a:gd name="T72" fmla="*/ 338 w 726"/>
                <a:gd name="T73" fmla="*/ 132 h 542"/>
                <a:gd name="T74" fmla="*/ 321 w 726"/>
                <a:gd name="T75" fmla="*/ 140 h 542"/>
                <a:gd name="T76" fmla="*/ 296 w 726"/>
                <a:gd name="T77" fmla="*/ 156 h 542"/>
                <a:gd name="T78" fmla="*/ 250 w 726"/>
                <a:gd name="T79" fmla="*/ 201 h 542"/>
                <a:gd name="T80" fmla="*/ 145 w 726"/>
                <a:gd name="T81" fmla="*/ 247 h 542"/>
                <a:gd name="T82" fmla="*/ 174 w 726"/>
                <a:gd name="T83" fmla="*/ 213 h 542"/>
                <a:gd name="T84" fmla="*/ 234 w 726"/>
                <a:gd name="T85" fmla="*/ 155 h 542"/>
                <a:gd name="T86" fmla="*/ 284 w 726"/>
                <a:gd name="T87" fmla="*/ 113 h 542"/>
                <a:gd name="T88" fmla="*/ 299 w 726"/>
                <a:gd name="T89" fmla="*/ 78 h 542"/>
                <a:gd name="T90" fmla="*/ 294 w 726"/>
                <a:gd name="T91" fmla="*/ 60 h 54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26"/>
                <a:gd name="T139" fmla="*/ 0 h 542"/>
                <a:gd name="T140" fmla="*/ 726 w 726"/>
                <a:gd name="T141" fmla="*/ 542 h 54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26" h="542">
                  <a:moveTo>
                    <a:pt x="588" y="120"/>
                  </a:moveTo>
                  <a:lnTo>
                    <a:pt x="576" y="160"/>
                  </a:lnTo>
                  <a:lnTo>
                    <a:pt x="553" y="187"/>
                  </a:lnTo>
                  <a:lnTo>
                    <a:pt x="531" y="196"/>
                  </a:lnTo>
                  <a:lnTo>
                    <a:pt x="515" y="228"/>
                  </a:lnTo>
                  <a:lnTo>
                    <a:pt x="449" y="297"/>
                  </a:lnTo>
                  <a:lnTo>
                    <a:pt x="373" y="399"/>
                  </a:lnTo>
                  <a:lnTo>
                    <a:pt x="344" y="413"/>
                  </a:lnTo>
                  <a:lnTo>
                    <a:pt x="169" y="445"/>
                  </a:lnTo>
                  <a:lnTo>
                    <a:pt x="131" y="426"/>
                  </a:lnTo>
                  <a:lnTo>
                    <a:pt x="122" y="409"/>
                  </a:lnTo>
                  <a:lnTo>
                    <a:pt x="137" y="384"/>
                  </a:lnTo>
                  <a:lnTo>
                    <a:pt x="190" y="367"/>
                  </a:lnTo>
                  <a:lnTo>
                    <a:pt x="270" y="321"/>
                  </a:lnTo>
                  <a:lnTo>
                    <a:pt x="240" y="327"/>
                  </a:lnTo>
                  <a:lnTo>
                    <a:pt x="188" y="350"/>
                  </a:lnTo>
                  <a:lnTo>
                    <a:pt x="124" y="361"/>
                  </a:lnTo>
                  <a:lnTo>
                    <a:pt x="111" y="371"/>
                  </a:lnTo>
                  <a:lnTo>
                    <a:pt x="97" y="318"/>
                  </a:lnTo>
                  <a:lnTo>
                    <a:pt x="80" y="259"/>
                  </a:lnTo>
                  <a:lnTo>
                    <a:pt x="69" y="234"/>
                  </a:lnTo>
                  <a:lnTo>
                    <a:pt x="69" y="209"/>
                  </a:lnTo>
                  <a:lnTo>
                    <a:pt x="78" y="177"/>
                  </a:lnTo>
                  <a:lnTo>
                    <a:pt x="86" y="145"/>
                  </a:lnTo>
                  <a:lnTo>
                    <a:pt x="101" y="91"/>
                  </a:lnTo>
                  <a:lnTo>
                    <a:pt x="120" y="36"/>
                  </a:lnTo>
                  <a:lnTo>
                    <a:pt x="143" y="0"/>
                  </a:lnTo>
                  <a:lnTo>
                    <a:pt x="120" y="19"/>
                  </a:lnTo>
                  <a:lnTo>
                    <a:pt x="103" y="38"/>
                  </a:lnTo>
                  <a:lnTo>
                    <a:pt x="57" y="21"/>
                  </a:lnTo>
                  <a:lnTo>
                    <a:pt x="93" y="63"/>
                  </a:lnTo>
                  <a:lnTo>
                    <a:pt x="29" y="38"/>
                  </a:lnTo>
                  <a:lnTo>
                    <a:pt x="80" y="93"/>
                  </a:lnTo>
                  <a:lnTo>
                    <a:pt x="0" y="63"/>
                  </a:lnTo>
                  <a:lnTo>
                    <a:pt x="69" y="126"/>
                  </a:lnTo>
                  <a:lnTo>
                    <a:pt x="50" y="213"/>
                  </a:lnTo>
                  <a:lnTo>
                    <a:pt x="50" y="242"/>
                  </a:lnTo>
                  <a:lnTo>
                    <a:pt x="61" y="264"/>
                  </a:lnTo>
                  <a:lnTo>
                    <a:pt x="78" y="348"/>
                  </a:lnTo>
                  <a:lnTo>
                    <a:pt x="99" y="384"/>
                  </a:lnTo>
                  <a:lnTo>
                    <a:pt x="107" y="388"/>
                  </a:lnTo>
                  <a:lnTo>
                    <a:pt x="107" y="413"/>
                  </a:lnTo>
                  <a:lnTo>
                    <a:pt x="122" y="437"/>
                  </a:lnTo>
                  <a:lnTo>
                    <a:pt x="158" y="453"/>
                  </a:lnTo>
                  <a:lnTo>
                    <a:pt x="200" y="456"/>
                  </a:lnTo>
                  <a:lnTo>
                    <a:pt x="225" y="500"/>
                  </a:lnTo>
                  <a:lnTo>
                    <a:pt x="251" y="513"/>
                  </a:lnTo>
                  <a:lnTo>
                    <a:pt x="276" y="515"/>
                  </a:lnTo>
                  <a:lnTo>
                    <a:pt x="306" y="542"/>
                  </a:lnTo>
                  <a:lnTo>
                    <a:pt x="491" y="542"/>
                  </a:lnTo>
                  <a:lnTo>
                    <a:pt x="512" y="534"/>
                  </a:lnTo>
                  <a:lnTo>
                    <a:pt x="593" y="498"/>
                  </a:lnTo>
                  <a:lnTo>
                    <a:pt x="667" y="451"/>
                  </a:lnTo>
                  <a:lnTo>
                    <a:pt x="703" y="426"/>
                  </a:lnTo>
                  <a:lnTo>
                    <a:pt x="717" y="386"/>
                  </a:lnTo>
                  <a:lnTo>
                    <a:pt x="696" y="411"/>
                  </a:lnTo>
                  <a:lnTo>
                    <a:pt x="692" y="379"/>
                  </a:lnTo>
                  <a:lnTo>
                    <a:pt x="722" y="348"/>
                  </a:lnTo>
                  <a:lnTo>
                    <a:pt x="726" y="321"/>
                  </a:lnTo>
                  <a:lnTo>
                    <a:pt x="702" y="327"/>
                  </a:lnTo>
                  <a:lnTo>
                    <a:pt x="673" y="356"/>
                  </a:lnTo>
                  <a:lnTo>
                    <a:pt x="650" y="375"/>
                  </a:lnTo>
                  <a:lnTo>
                    <a:pt x="639" y="403"/>
                  </a:lnTo>
                  <a:lnTo>
                    <a:pt x="578" y="441"/>
                  </a:lnTo>
                  <a:lnTo>
                    <a:pt x="489" y="510"/>
                  </a:lnTo>
                  <a:lnTo>
                    <a:pt x="445" y="513"/>
                  </a:lnTo>
                  <a:lnTo>
                    <a:pt x="435" y="506"/>
                  </a:lnTo>
                  <a:lnTo>
                    <a:pt x="432" y="491"/>
                  </a:lnTo>
                  <a:lnTo>
                    <a:pt x="460" y="475"/>
                  </a:lnTo>
                  <a:lnTo>
                    <a:pt x="525" y="405"/>
                  </a:lnTo>
                  <a:lnTo>
                    <a:pt x="584" y="354"/>
                  </a:lnTo>
                  <a:lnTo>
                    <a:pt x="631" y="337"/>
                  </a:lnTo>
                  <a:lnTo>
                    <a:pt x="650" y="316"/>
                  </a:lnTo>
                  <a:lnTo>
                    <a:pt x="675" y="263"/>
                  </a:lnTo>
                  <a:lnTo>
                    <a:pt x="690" y="202"/>
                  </a:lnTo>
                  <a:lnTo>
                    <a:pt x="641" y="280"/>
                  </a:lnTo>
                  <a:lnTo>
                    <a:pt x="612" y="301"/>
                  </a:lnTo>
                  <a:lnTo>
                    <a:pt x="591" y="312"/>
                  </a:lnTo>
                  <a:lnTo>
                    <a:pt x="572" y="352"/>
                  </a:lnTo>
                  <a:lnTo>
                    <a:pt x="500" y="401"/>
                  </a:lnTo>
                  <a:lnTo>
                    <a:pt x="426" y="470"/>
                  </a:lnTo>
                  <a:lnTo>
                    <a:pt x="289" y="494"/>
                  </a:lnTo>
                  <a:lnTo>
                    <a:pt x="314" y="468"/>
                  </a:lnTo>
                  <a:lnTo>
                    <a:pt x="348" y="426"/>
                  </a:lnTo>
                  <a:lnTo>
                    <a:pt x="386" y="407"/>
                  </a:lnTo>
                  <a:lnTo>
                    <a:pt x="468" y="310"/>
                  </a:lnTo>
                  <a:lnTo>
                    <a:pt x="531" y="244"/>
                  </a:lnTo>
                  <a:lnTo>
                    <a:pt x="567" y="226"/>
                  </a:lnTo>
                  <a:lnTo>
                    <a:pt x="584" y="198"/>
                  </a:lnTo>
                  <a:lnTo>
                    <a:pt x="597" y="156"/>
                  </a:lnTo>
                  <a:lnTo>
                    <a:pt x="597" y="120"/>
                  </a:lnTo>
                  <a:lnTo>
                    <a:pt x="588" y="1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69" name="Freeform 87">
              <a:extLst>
                <a:ext uri="{FF2B5EF4-FFF2-40B4-BE49-F238E27FC236}">
                  <a16:creationId xmlns:a16="http://schemas.microsoft.com/office/drawing/2014/main" id="{D5913D2C-1ABF-4560-B5E9-9471340BEC17}"/>
                </a:ext>
              </a:extLst>
            </p:cNvPr>
            <p:cNvSpPr>
              <a:spLocks/>
            </p:cNvSpPr>
            <p:nvPr/>
          </p:nvSpPr>
          <p:spPr bwMode="auto">
            <a:xfrm>
              <a:off x="4890" y="3870"/>
              <a:ext cx="153" cy="197"/>
            </a:xfrm>
            <a:custGeom>
              <a:avLst/>
              <a:gdLst>
                <a:gd name="T0" fmla="*/ 153 w 306"/>
                <a:gd name="T1" fmla="*/ 0 h 396"/>
                <a:gd name="T2" fmla="*/ 105 w 306"/>
                <a:gd name="T3" fmla="*/ 30 h 396"/>
                <a:gd name="T4" fmla="*/ 53 w 306"/>
                <a:gd name="T5" fmla="*/ 79 h 396"/>
                <a:gd name="T6" fmla="*/ 31 w 306"/>
                <a:gd name="T7" fmla="*/ 89 h 396"/>
                <a:gd name="T8" fmla="*/ 20 w 306"/>
                <a:gd name="T9" fmla="*/ 124 h 396"/>
                <a:gd name="T10" fmla="*/ 4 w 306"/>
                <a:gd name="T11" fmla="*/ 171 h 396"/>
                <a:gd name="T12" fmla="*/ 0 w 306"/>
                <a:gd name="T13" fmla="*/ 197 h 396"/>
                <a:gd name="T14" fmla="*/ 17 w 306"/>
                <a:gd name="T15" fmla="*/ 163 h 396"/>
                <a:gd name="T16" fmla="*/ 35 w 306"/>
                <a:gd name="T17" fmla="*/ 102 h 396"/>
                <a:gd name="T18" fmla="*/ 53 w 306"/>
                <a:gd name="T19" fmla="*/ 93 h 396"/>
                <a:gd name="T20" fmla="*/ 78 w 306"/>
                <a:gd name="T21" fmla="*/ 78 h 396"/>
                <a:gd name="T22" fmla="*/ 107 w 306"/>
                <a:gd name="T23" fmla="*/ 47 h 396"/>
                <a:gd name="T24" fmla="*/ 134 w 306"/>
                <a:gd name="T25" fmla="*/ 19 h 396"/>
                <a:gd name="T26" fmla="*/ 153 w 306"/>
                <a:gd name="T27" fmla="*/ 0 h 396"/>
                <a:gd name="T28" fmla="*/ 153 w 306"/>
                <a:gd name="T29" fmla="*/ 0 h 39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06"/>
                <a:gd name="T46" fmla="*/ 0 h 396"/>
                <a:gd name="T47" fmla="*/ 306 w 306"/>
                <a:gd name="T48" fmla="*/ 396 h 39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06" h="396">
                  <a:moveTo>
                    <a:pt x="306" y="0"/>
                  </a:moveTo>
                  <a:lnTo>
                    <a:pt x="210" y="61"/>
                  </a:lnTo>
                  <a:lnTo>
                    <a:pt x="105" y="158"/>
                  </a:lnTo>
                  <a:lnTo>
                    <a:pt x="61" y="179"/>
                  </a:lnTo>
                  <a:lnTo>
                    <a:pt x="40" y="249"/>
                  </a:lnTo>
                  <a:lnTo>
                    <a:pt x="8" y="344"/>
                  </a:lnTo>
                  <a:lnTo>
                    <a:pt x="0" y="396"/>
                  </a:lnTo>
                  <a:lnTo>
                    <a:pt x="33" y="327"/>
                  </a:lnTo>
                  <a:lnTo>
                    <a:pt x="69" y="206"/>
                  </a:lnTo>
                  <a:lnTo>
                    <a:pt x="105" y="187"/>
                  </a:lnTo>
                  <a:lnTo>
                    <a:pt x="156" y="156"/>
                  </a:lnTo>
                  <a:lnTo>
                    <a:pt x="213" y="95"/>
                  </a:lnTo>
                  <a:lnTo>
                    <a:pt x="268" y="38"/>
                  </a:lnTo>
                  <a:lnTo>
                    <a:pt x="30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70" name="Freeform 88">
              <a:extLst>
                <a:ext uri="{FF2B5EF4-FFF2-40B4-BE49-F238E27FC236}">
                  <a16:creationId xmlns:a16="http://schemas.microsoft.com/office/drawing/2014/main" id="{E73D54E5-19C4-44EA-A42D-45F6B4EB63D1}"/>
                </a:ext>
              </a:extLst>
            </p:cNvPr>
            <p:cNvSpPr>
              <a:spLocks/>
            </p:cNvSpPr>
            <p:nvPr/>
          </p:nvSpPr>
          <p:spPr bwMode="auto">
            <a:xfrm>
              <a:off x="4849" y="3959"/>
              <a:ext cx="25" cy="69"/>
            </a:xfrm>
            <a:custGeom>
              <a:avLst/>
              <a:gdLst>
                <a:gd name="T0" fmla="*/ 1 w 49"/>
                <a:gd name="T1" fmla="*/ 10 h 139"/>
                <a:gd name="T2" fmla="*/ 25 w 49"/>
                <a:gd name="T3" fmla="*/ 69 h 139"/>
                <a:gd name="T4" fmla="*/ 13 w 49"/>
                <a:gd name="T5" fmla="*/ 23 h 139"/>
                <a:gd name="T6" fmla="*/ 0 w 49"/>
                <a:gd name="T7" fmla="*/ 0 h 139"/>
                <a:gd name="T8" fmla="*/ 1 w 49"/>
                <a:gd name="T9" fmla="*/ 10 h 139"/>
                <a:gd name="T10" fmla="*/ 1 w 49"/>
                <a:gd name="T11" fmla="*/ 10 h 139"/>
                <a:gd name="T12" fmla="*/ 0 60000 65536"/>
                <a:gd name="T13" fmla="*/ 0 60000 65536"/>
                <a:gd name="T14" fmla="*/ 0 60000 65536"/>
                <a:gd name="T15" fmla="*/ 0 60000 65536"/>
                <a:gd name="T16" fmla="*/ 0 60000 65536"/>
                <a:gd name="T17" fmla="*/ 0 60000 65536"/>
                <a:gd name="T18" fmla="*/ 0 w 49"/>
                <a:gd name="T19" fmla="*/ 0 h 139"/>
                <a:gd name="T20" fmla="*/ 49 w 49"/>
                <a:gd name="T21" fmla="*/ 139 h 139"/>
              </a:gdLst>
              <a:ahLst/>
              <a:cxnLst>
                <a:cxn ang="T12">
                  <a:pos x="T0" y="T1"/>
                </a:cxn>
                <a:cxn ang="T13">
                  <a:pos x="T2" y="T3"/>
                </a:cxn>
                <a:cxn ang="T14">
                  <a:pos x="T4" y="T5"/>
                </a:cxn>
                <a:cxn ang="T15">
                  <a:pos x="T6" y="T7"/>
                </a:cxn>
                <a:cxn ang="T16">
                  <a:pos x="T8" y="T9"/>
                </a:cxn>
                <a:cxn ang="T17">
                  <a:pos x="T10" y="T11"/>
                </a:cxn>
              </a:cxnLst>
              <a:rect l="T18" t="T19" r="T20" b="T21"/>
              <a:pathLst>
                <a:path w="49" h="139">
                  <a:moveTo>
                    <a:pt x="2" y="21"/>
                  </a:moveTo>
                  <a:lnTo>
                    <a:pt x="49" y="139"/>
                  </a:lnTo>
                  <a:lnTo>
                    <a:pt x="26" y="46"/>
                  </a:lnTo>
                  <a:lnTo>
                    <a:pt x="0" y="0"/>
                  </a:lnTo>
                  <a:lnTo>
                    <a:pt x="2"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71" name="Freeform 89">
              <a:extLst>
                <a:ext uri="{FF2B5EF4-FFF2-40B4-BE49-F238E27FC236}">
                  <a16:creationId xmlns:a16="http://schemas.microsoft.com/office/drawing/2014/main" id="{4847B13D-E700-4E5F-BD3F-2024E2D6391D}"/>
                </a:ext>
              </a:extLst>
            </p:cNvPr>
            <p:cNvSpPr>
              <a:spLocks/>
            </p:cNvSpPr>
            <p:nvPr/>
          </p:nvSpPr>
          <p:spPr bwMode="auto">
            <a:xfrm>
              <a:off x="4844" y="3916"/>
              <a:ext cx="50" cy="127"/>
            </a:xfrm>
            <a:custGeom>
              <a:avLst/>
              <a:gdLst>
                <a:gd name="T0" fmla="*/ 0 w 99"/>
                <a:gd name="T1" fmla="*/ 0 h 253"/>
                <a:gd name="T2" fmla="*/ 26 w 99"/>
                <a:gd name="T3" fmla="*/ 74 h 253"/>
                <a:gd name="T4" fmla="*/ 50 w 99"/>
                <a:gd name="T5" fmla="*/ 127 h 253"/>
                <a:gd name="T6" fmla="*/ 26 w 99"/>
                <a:gd name="T7" fmla="*/ 51 h 253"/>
                <a:gd name="T8" fmla="*/ 0 w 99"/>
                <a:gd name="T9" fmla="*/ 0 h 253"/>
                <a:gd name="T10" fmla="*/ 0 w 99"/>
                <a:gd name="T11" fmla="*/ 0 h 253"/>
                <a:gd name="T12" fmla="*/ 0 60000 65536"/>
                <a:gd name="T13" fmla="*/ 0 60000 65536"/>
                <a:gd name="T14" fmla="*/ 0 60000 65536"/>
                <a:gd name="T15" fmla="*/ 0 60000 65536"/>
                <a:gd name="T16" fmla="*/ 0 60000 65536"/>
                <a:gd name="T17" fmla="*/ 0 60000 65536"/>
                <a:gd name="T18" fmla="*/ 0 w 99"/>
                <a:gd name="T19" fmla="*/ 0 h 253"/>
                <a:gd name="T20" fmla="*/ 99 w 99"/>
                <a:gd name="T21" fmla="*/ 253 h 253"/>
              </a:gdLst>
              <a:ahLst/>
              <a:cxnLst>
                <a:cxn ang="T12">
                  <a:pos x="T0" y="T1"/>
                </a:cxn>
                <a:cxn ang="T13">
                  <a:pos x="T2" y="T3"/>
                </a:cxn>
                <a:cxn ang="T14">
                  <a:pos x="T4" y="T5"/>
                </a:cxn>
                <a:cxn ang="T15">
                  <a:pos x="T6" y="T7"/>
                </a:cxn>
                <a:cxn ang="T16">
                  <a:pos x="T8" y="T9"/>
                </a:cxn>
                <a:cxn ang="T17">
                  <a:pos x="T10" y="T11"/>
                </a:cxn>
              </a:cxnLst>
              <a:rect l="T18" t="T19" r="T20" b="T21"/>
              <a:pathLst>
                <a:path w="99" h="253">
                  <a:moveTo>
                    <a:pt x="0" y="0"/>
                  </a:moveTo>
                  <a:lnTo>
                    <a:pt x="52" y="147"/>
                  </a:lnTo>
                  <a:lnTo>
                    <a:pt x="99" y="253"/>
                  </a:lnTo>
                  <a:lnTo>
                    <a:pt x="52" y="10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72" name="Freeform 90">
              <a:extLst>
                <a:ext uri="{FF2B5EF4-FFF2-40B4-BE49-F238E27FC236}">
                  <a16:creationId xmlns:a16="http://schemas.microsoft.com/office/drawing/2014/main" id="{E2D7041D-EDEE-4771-8951-9E893CB3B0FF}"/>
                </a:ext>
              </a:extLst>
            </p:cNvPr>
            <p:cNvSpPr>
              <a:spLocks/>
            </p:cNvSpPr>
            <p:nvPr/>
          </p:nvSpPr>
          <p:spPr bwMode="auto">
            <a:xfrm>
              <a:off x="4849" y="3891"/>
              <a:ext cx="50" cy="135"/>
            </a:xfrm>
            <a:custGeom>
              <a:avLst/>
              <a:gdLst>
                <a:gd name="T0" fmla="*/ 0 w 100"/>
                <a:gd name="T1" fmla="*/ 0 h 272"/>
                <a:gd name="T2" fmla="*/ 29 w 100"/>
                <a:gd name="T3" fmla="*/ 79 h 272"/>
                <a:gd name="T4" fmla="*/ 50 w 100"/>
                <a:gd name="T5" fmla="*/ 135 h 272"/>
                <a:gd name="T6" fmla="*/ 31 w 100"/>
                <a:gd name="T7" fmla="*/ 67 h 272"/>
                <a:gd name="T8" fmla="*/ 0 w 100"/>
                <a:gd name="T9" fmla="*/ 0 h 272"/>
                <a:gd name="T10" fmla="*/ 0 w 100"/>
                <a:gd name="T11" fmla="*/ 0 h 272"/>
                <a:gd name="T12" fmla="*/ 0 60000 65536"/>
                <a:gd name="T13" fmla="*/ 0 60000 65536"/>
                <a:gd name="T14" fmla="*/ 0 60000 65536"/>
                <a:gd name="T15" fmla="*/ 0 60000 65536"/>
                <a:gd name="T16" fmla="*/ 0 60000 65536"/>
                <a:gd name="T17" fmla="*/ 0 60000 65536"/>
                <a:gd name="T18" fmla="*/ 0 w 100"/>
                <a:gd name="T19" fmla="*/ 0 h 272"/>
                <a:gd name="T20" fmla="*/ 100 w 100"/>
                <a:gd name="T21" fmla="*/ 272 h 272"/>
              </a:gdLst>
              <a:ahLst/>
              <a:cxnLst>
                <a:cxn ang="T12">
                  <a:pos x="T0" y="T1"/>
                </a:cxn>
                <a:cxn ang="T13">
                  <a:pos x="T2" y="T3"/>
                </a:cxn>
                <a:cxn ang="T14">
                  <a:pos x="T4" y="T5"/>
                </a:cxn>
                <a:cxn ang="T15">
                  <a:pos x="T6" y="T7"/>
                </a:cxn>
                <a:cxn ang="T16">
                  <a:pos x="T8" y="T9"/>
                </a:cxn>
                <a:cxn ang="T17">
                  <a:pos x="T10" y="T11"/>
                </a:cxn>
              </a:cxnLst>
              <a:rect l="T18" t="T19" r="T20" b="T21"/>
              <a:pathLst>
                <a:path w="100" h="272">
                  <a:moveTo>
                    <a:pt x="0" y="0"/>
                  </a:moveTo>
                  <a:lnTo>
                    <a:pt x="57" y="160"/>
                  </a:lnTo>
                  <a:lnTo>
                    <a:pt x="100" y="272"/>
                  </a:lnTo>
                  <a:lnTo>
                    <a:pt x="61" y="135"/>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73" name="Freeform 91">
              <a:extLst>
                <a:ext uri="{FF2B5EF4-FFF2-40B4-BE49-F238E27FC236}">
                  <a16:creationId xmlns:a16="http://schemas.microsoft.com/office/drawing/2014/main" id="{619B44E4-D4DD-414B-9541-C25FAACEE643}"/>
                </a:ext>
              </a:extLst>
            </p:cNvPr>
            <p:cNvSpPr>
              <a:spLocks/>
            </p:cNvSpPr>
            <p:nvPr/>
          </p:nvSpPr>
          <p:spPr bwMode="auto">
            <a:xfrm>
              <a:off x="4856" y="3872"/>
              <a:ext cx="51" cy="141"/>
            </a:xfrm>
            <a:custGeom>
              <a:avLst/>
              <a:gdLst>
                <a:gd name="T0" fmla="*/ 0 w 103"/>
                <a:gd name="T1" fmla="*/ 0 h 283"/>
                <a:gd name="T2" fmla="*/ 30 w 103"/>
                <a:gd name="T3" fmla="*/ 87 h 283"/>
                <a:gd name="T4" fmla="*/ 51 w 103"/>
                <a:gd name="T5" fmla="*/ 141 h 283"/>
                <a:gd name="T6" fmla="*/ 31 w 103"/>
                <a:gd name="T7" fmla="*/ 70 h 283"/>
                <a:gd name="T8" fmla="*/ 0 w 103"/>
                <a:gd name="T9" fmla="*/ 0 h 283"/>
                <a:gd name="T10" fmla="*/ 0 w 103"/>
                <a:gd name="T11" fmla="*/ 0 h 283"/>
                <a:gd name="T12" fmla="*/ 0 60000 65536"/>
                <a:gd name="T13" fmla="*/ 0 60000 65536"/>
                <a:gd name="T14" fmla="*/ 0 60000 65536"/>
                <a:gd name="T15" fmla="*/ 0 60000 65536"/>
                <a:gd name="T16" fmla="*/ 0 60000 65536"/>
                <a:gd name="T17" fmla="*/ 0 60000 65536"/>
                <a:gd name="T18" fmla="*/ 0 w 103"/>
                <a:gd name="T19" fmla="*/ 0 h 283"/>
                <a:gd name="T20" fmla="*/ 103 w 103"/>
                <a:gd name="T21" fmla="*/ 283 h 283"/>
              </a:gdLst>
              <a:ahLst/>
              <a:cxnLst>
                <a:cxn ang="T12">
                  <a:pos x="T0" y="T1"/>
                </a:cxn>
                <a:cxn ang="T13">
                  <a:pos x="T2" y="T3"/>
                </a:cxn>
                <a:cxn ang="T14">
                  <a:pos x="T4" y="T5"/>
                </a:cxn>
                <a:cxn ang="T15">
                  <a:pos x="T6" y="T7"/>
                </a:cxn>
                <a:cxn ang="T16">
                  <a:pos x="T8" y="T9"/>
                </a:cxn>
                <a:cxn ang="T17">
                  <a:pos x="T10" y="T11"/>
                </a:cxn>
              </a:cxnLst>
              <a:rect l="T18" t="T19" r="T20" b="T21"/>
              <a:pathLst>
                <a:path w="103" h="283">
                  <a:moveTo>
                    <a:pt x="0" y="0"/>
                  </a:moveTo>
                  <a:lnTo>
                    <a:pt x="61" y="175"/>
                  </a:lnTo>
                  <a:lnTo>
                    <a:pt x="103" y="283"/>
                  </a:lnTo>
                  <a:lnTo>
                    <a:pt x="63" y="14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74" name="Freeform 92">
              <a:extLst>
                <a:ext uri="{FF2B5EF4-FFF2-40B4-BE49-F238E27FC236}">
                  <a16:creationId xmlns:a16="http://schemas.microsoft.com/office/drawing/2014/main" id="{ABB6137B-297B-40C2-A1FA-A2A0D61F4D48}"/>
                </a:ext>
              </a:extLst>
            </p:cNvPr>
            <p:cNvSpPr>
              <a:spLocks/>
            </p:cNvSpPr>
            <p:nvPr/>
          </p:nvSpPr>
          <p:spPr bwMode="auto">
            <a:xfrm>
              <a:off x="4881" y="3889"/>
              <a:ext cx="28" cy="88"/>
            </a:xfrm>
            <a:custGeom>
              <a:avLst/>
              <a:gdLst>
                <a:gd name="T0" fmla="*/ 0 w 55"/>
                <a:gd name="T1" fmla="*/ 0 h 177"/>
                <a:gd name="T2" fmla="*/ 15 w 55"/>
                <a:gd name="T3" fmla="*/ 50 h 177"/>
                <a:gd name="T4" fmla="*/ 28 w 55"/>
                <a:gd name="T5" fmla="*/ 88 h 177"/>
                <a:gd name="T6" fmla="*/ 17 w 55"/>
                <a:gd name="T7" fmla="*/ 38 h 177"/>
                <a:gd name="T8" fmla="*/ 0 w 55"/>
                <a:gd name="T9" fmla="*/ 0 h 177"/>
                <a:gd name="T10" fmla="*/ 0 w 55"/>
                <a:gd name="T11" fmla="*/ 0 h 177"/>
                <a:gd name="T12" fmla="*/ 0 60000 65536"/>
                <a:gd name="T13" fmla="*/ 0 60000 65536"/>
                <a:gd name="T14" fmla="*/ 0 60000 65536"/>
                <a:gd name="T15" fmla="*/ 0 60000 65536"/>
                <a:gd name="T16" fmla="*/ 0 60000 65536"/>
                <a:gd name="T17" fmla="*/ 0 60000 65536"/>
                <a:gd name="T18" fmla="*/ 0 w 55"/>
                <a:gd name="T19" fmla="*/ 0 h 177"/>
                <a:gd name="T20" fmla="*/ 55 w 55"/>
                <a:gd name="T21" fmla="*/ 177 h 177"/>
              </a:gdLst>
              <a:ahLst/>
              <a:cxnLst>
                <a:cxn ang="T12">
                  <a:pos x="T0" y="T1"/>
                </a:cxn>
                <a:cxn ang="T13">
                  <a:pos x="T2" y="T3"/>
                </a:cxn>
                <a:cxn ang="T14">
                  <a:pos x="T4" y="T5"/>
                </a:cxn>
                <a:cxn ang="T15">
                  <a:pos x="T6" y="T7"/>
                </a:cxn>
                <a:cxn ang="T16">
                  <a:pos x="T8" y="T9"/>
                </a:cxn>
                <a:cxn ang="T17">
                  <a:pos x="T10" y="T11"/>
                </a:cxn>
              </a:cxnLst>
              <a:rect l="T18" t="T19" r="T20" b="T21"/>
              <a:pathLst>
                <a:path w="55" h="177">
                  <a:moveTo>
                    <a:pt x="0" y="0"/>
                  </a:moveTo>
                  <a:lnTo>
                    <a:pt x="29" y="101"/>
                  </a:lnTo>
                  <a:lnTo>
                    <a:pt x="55" y="177"/>
                  </a:lnTo>
                  <a:lnTo>
                    <a:pt x="33" y="76"/>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75" name="Freeform 93">
              <a:extLst>
                <a:ext uri="{FF2B5EF4-FFF2-40B4-BE49-F238E27FC236}">
                  <a16:creationId xmlns:a16="http://schemas.microsoft.com/office/drawing/2014/main" id="{79A88466-F3F5-4919-A0FD-96E929769AA0}"/>
                </a:ext>
              </a:extLst>
            </p:cNvPr>
            <p:cNvSpPr>
              <a:spLocks/>
            </p:cNvSpPr>
            <p:nvPr/>
          </p:nvSpPr>
          <p:spPr bwMode="auto">
            <a:xfrm>
              <a:off x="4904" y="3907"/>
              <a:ext cx="10" cy="41"/>
            </a:xfrm>
            <a:custGeom>
              <a:avLst/>
              <a:gdLst>
                <a:gd name="T0" fmla="*/ 0 w 21"/>
                <a:gd name="T1" fmla="*/ 0 h 82"/>
                <a:gd name="T2" fmla="*/ 4 w 21"/>
                <a:gd name="T3" fmla="*/ 24 h 82"/>
                <a:gd name="T4" fmla="*/ 10 w 21"/>
                <a:gd name="T5" fmla="*/ 41 h 82"/>
                <a:gd name="T6" fmla="*/ 7 w 21"/>
                <a:gd name="T7" fmla="*/ 18 h 82"/>
                <a:gd name="T8" fmla="*/ 0 w 21"/>
                <a:gd name="T9" fmla="*/ 0 h 82"/>
                <a:gd name="T10" fmla="*/ 0 w 21"/>
                <a:gd name="T11" fmla="*/ 0 h 82"/>
                <a:gd name="T12" fmla="*/ 0 60000 65536"/>
                <a:gd name="T13" fmla="*/ 0 60000 65536"/>
                <a:gd name="T14" fmla="*/ 0 60000 65536"/>
                <a:gd name="T15" fmla="*/ 0 60000 65536"/>
                <a:gd name="T16" fmla="*/ 0 60000 65536"/>
                <a:gd name="T17" fmla="*/ 0 60000 65536"/>
                <a:gd name="T18" fmla="*/ 0 w 21"/>
                <a:gd name="T19" fmla="*/ 0 h 82"/>
                <a:gd name="T20" fmla="*/ 21 w 21"/>
                <a:gd name="T21" fmla="*/ 82 h 82"/>
              </a:gdLst>
              <a:ahLst/>
              <a:cxnLst>
                <a:cxn ang="T12">
                  <a:pos x="T0" y="T1"/>
                </a:cxn>
                <a:cxn ang="T13">
                  <a:pos x="T2" y="T3"/>
                </a:cxn>
                <a:cxn ang="T14">
                  <a:pos x="T4" y="T5"/>
                </a:cxn>
                <a:cxn ang="T15">
                  <a:pos x="T6" y="T7"/>
                </a:cxn>
                <a:cxn ang="T16">
                  <a:pos x="T8" y="T9"/>
                </a:cxn>
                <a:cxn ang="T17">
                  <a:pos x="T10" y="T11"/>
                </a:cxn>
              </a:cxnLst>
              <a:rect l="T18" t="T19" r="T20" b="T21"/>
              <a:pathLst>
                <a:path w="21" h="82">
                  <a:moveTo>
                    <a:pt x="0" y="0"/>
                  </a:moveTo>
                  <a:lnTo>
                    <a:pt x="9" y="48"/>
                  </a:lnTo>
                  <a:lnTo>
                    <a:pt x="21" y="82"/>
                  </a:lnTo>
                  <a:lnTo>
                    <a:pt x="15" y="35"/>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76" name="Freeform 94">
              <a:extLst>
                <a:ext uri="{FF2B5EF4-FFF2-40B4-BE49-F238E27FC236}">
                  <a16:creationId xmlns:a16="http://schemas.microsoft.com/office/drawing/2014/main" id="{A12C996C-F60F-46DF-9522-8E7C84592488}"/>
                </a:ext>
              </a:extLst>
            </p:cNvPr>
            <p:cNvSpPr>
              <a:spLocks/>
            </p:cNvSpPr>
            <p:nvPr/>
          </p:nvSpPr>
          <p:spPr bwMode="auto">
            <a:xfrm>
              <a:off x="4923" y="3832"/>
              <a:ext cx="94" cy="84"/>
            </a:xfrm>
            <a:custGeom>
              <a:avLst/>
              <a:gdLst>
                <a:gd name="T0" fmla="*/ 61 w 188"/>
                <a:gd name="T1" fmla="*/ 24 h 169"/>
                <a:gd name="T2" fmla="*/ 39 w 188"/>
                <a:gd name="T3" fmla="*/ 49 h 169"/>
                <a:gd name="T4" fmla="*/ 40 w 188"/>
                <a:gd name="T5" fmla="*/ 37 h 169"/>
                <a:gd name="T6" fmla="*/ 0 w 188"/>
                <a:gd name="T7" fmla="*/ 84 h 169"/>
                <a:gd name="T8" fmla="*/ 19 w 188"/>
                <a:gd name="T9" fmla="*/ 82 h 169"/>
                <a:gd name="T10" fmla="*/ 53 w 188"/>
                <a:gd name="T11" fmla="*/ 59 h 169"/>
                <a:gd name="T12" fmla="*/ 67 w 188"/>
                <a:gd name="T13" fmla="*/ 44 h 169"/>
                <a:gd name="T14" fmla="*/ 94 w 188"/>
                <a:gd name="T15" fmla="*/ 0 h 169"/>
                <a:gd name="T16" fmla="*/ 47 w 188"/>
                <a:gd name="T17" fmla="*/ 53 h 169"/>
                <a:gd name="T18" fmla="*/ 61 w 188"/>
                <a:gd name="T19" fmla="*/ 24 h 169"/>
                <a:gd name="T20" fmla="*/ 61 w 188"/>
                <a:gd name="T21" fmla="*/ 24 h 16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88"/>
                <a:gd name="T34" fmla="*/ 0 h 169"/>
                <a:gd name="T35" fmla="*/ 188 w 188"/>
                <a:gd name="T36" fmla="*/ 169 h 16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88" h="169">
                  <a:moveTo>
                    <a:pt x="122" y="48"/>
                  </a:moveTo>
                  <a:lnTo>
                    <a:pt x="78" y="99"/>
                  </a:lnTo>
                  <a:lnTo>
                    <a:pt x="80" y="74"/>
                  </a:lnTo>
                  <a:lnTo>
                    <a:pt x="0" y="169"/>
                  </a:lnTo>
                  <a:lnTo>
                    <a:pt x="38" y="164"/>
                  </a:lnTo>
                  <a:lnTo>
                    <a:pt x="106" y="118"/>
                  </a:lnTo>
                  <a:lnTo>
                    <a:pt x="133" y="88"/>
                  </a:lnTo>
                  <a:lnTo>
                    <a:pt x="188" y="0"/>
                  </a:lnTo>
                  <a:lnTo>
                    <a:pt x="93" y="107"/>
                  </a:lnTo>
                  <a:lnTo>
                    <a:pt x="122" y="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77" name="Freeform 95">
              <a:extLst>
                <a:ext uri="{FF2B5EF4-FFF2-40B4-BE49-F238E27FC236}">
                  <a16:creationId xmlns:a16="http://schemas.microsoft.com/office/drawing/2014/main" id="{6B89427F-4033-405F-BCC1-7DB3683090EC}"/>
                </a:ext>
              </a:extLst>
            </p:cNvPr>
            <p:cNvSpPr>
              <a:spLocks/>
            </p:cNvSpPr>
            <p:nvPr/>
          </p:nvSpPr>
          <p:spPr bwMode="auto">
            <a:xfrm>
              <a:off x="5003" y="3815"/>
              <a:ext cx="42" cy="51"/>
            </a:xfrm>
            <a:custGeom>
              <a:avLst/>
              <a:gdLst>
                <a:gd name="T0" fmla="*/ 0 w 83"/>
                <a:gd name="T1" fmla="*/ 51 h 101"/>
                <a:gd name="T2" fmla="*/ 30 w 83"/>
                <a:gd name="T3" fmla="*/ 7 h 101"/>
                <a:gd name="T4" fmla="*/ 42 w 83"/>
                <a:gd name="T5" fmla="*/ 0 h 101"/>
                <a:gd name="T6" fmla="*/ 0 w 83"/>
                <a:gd name="T7" fmla="*/ 51 h 101"/>
                <a:gd name="T8" fmla="*/ 0 w 83"/>
                <a:gd name="T9" fmla="*/ 51 h 101"/>
                <a:gd name="T10" fmla="*/ 0 60000 65536"/>
                <a:gd name="T11" fmla="*/ 0 60000 65536"/>
                <a:gd name="T12" fmla="*/ 0 60000 65536"/>
                <a:gd name="T13" fmla="*/ 0 60000 65536"/>
                <a:gd name="T14" fmla="*/ 0 60000 65536"/>
                <a:gd name="T15" fmla="*/ 0 w 83"/>
                <a:gd name="T16" fmla="*/ 0 h 101"/>
                <a:gd name="T17" fmla="*/ 83 w 83"/>
                <a:gd name="T18" fmla="*/ 101 h 101"/>
              </a:gdLst>
              <a:ahLst/>
              <a:cxnLst>
                <a:cxn ang="T10">
                  <a:pos x="T0" y="T1"/>
                </a:cxn>
                <a:cxn ang="T11">
                  <a:pos x="T2" y="T3"/>
                </a:cxn>
                <a:cxn ang="T12">
                  <a:pos x="T4" y="T5"/>
                </a:cxn>
                <a:cxn ang="T13">
                  <a:pos x="T6" y="T7"/>
                </a:cxn>
                <a:cxn ang="T14">
                  <a:pos x="T8" y="T9"/>
                </a:cxn>
              </a:cxnLst>
              <a:rect l="T15" t="T16" r="T17" b="T18"/>
              <a:pathLst>
                <a:path w="83" h="101">
                  <a:moveTo>
                    <a:pt x="0" y="101"/>
                  </a:moveTo>
                  <a:lnTo>
                    <a:pt x="60" y="13"/>
                  </a:lnTo>
                  <a:lnTo>
                    <a:pt x="83" y="0"/>
                  </a:lnTo>
                  <a:lnTo>
                    <a:pt x="0" y="10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78" name="Freeform 96">
              <a:extLst>
                <a:ext uri="{FF2B5EF4-FFF2-40B4-BE49-F238E27FC236}">
                  <a16:creationId xmlns:a16="http://schemas.microsoft.com/office/drawing/2014/main" id="{23918D1F-F8A5-4CCF-9211-7D9A7F6EBCAF}"/>
                </a:ext>
              </a:extLst>
            </p:cNvPr>
            <p:cNvSpPr>
              <a:spLocks/>
            </p:cNvSpPr>
            <p:nvPr/>
          </p:nvSpPr>
          <p:spPr bwMode="auto">
            <a:xfrm>
              <a:off x="5027" y="3812"/>
              <a:ext cx="41" cy="35"/>
            </a:xfrm>
            <a:custGeom>
              <a:avLst/>
              <a:gdLst>
                <a:gd name="T0" fmla="*/ 29 w 84"/>
                <a:gd name="T1" fmla="*/ 2 h 71"/>
                <a:gd name="T2" fmla="*/ 0 w 84"/>
                <a:gd name="T3" fmla="*/ 35 h 71"/>
                <a:gd name="T4" fmla="*/ 41 w 84"/>
                <a:gd name="T5" fmla="*/ 0 h 71"/>
                <a:gd name="T6" fmla="*/ 29 w 84"/>
                <a:gd name="T7" fmla="*/ 2 h 71"/>
                <a:gd name="T8" fmla="*/ 29 w 84"/>
                <a:gd name="T9" fmla="*/ 2 h 71"/>
                <a:gd name="T10" fmla="*/ 0 60000 65536"/>
                <a:gd name="T11" fmla="*/ 0 60000 65536"/>
                <a:gd name="T12" fmla="*/ 0 60000 65536"/>
                <a:gd name="T13" fmla="*/ 0 60000 65536"/>
                <a:gd name="T14" fmla="*/ 0 60000 65536"/>
                <a:gd name="T15" fmla="*/ 0 w 84"/>
                <a:gd name="T16" fmla="*/ 0 h 71"/>
                <a:gd name="T17" fmla="*/ 84 w 84"/>
                <a:gd name="T18" fmla="*/ 71 h 71"/>
              </a:gdLst>
              <a:ahLst/>
              <a:cxnLst>
                <a:cxn ang="T10">
                  <a:pos x="T0" y="T1"/>
                </a:cxn>
                <a:cxn ang="T11">
                  <a:pos x="T2" y="T3"/>
                </a:cxn>
                <a:cxn ang="T12">
                  <a:pos x="T4" y="T5"/>
                </a:cxn>
                <a:cxn ang="T13">
                  <a:pos x="T6" y="T7"/>
                </a:cxn>
                <a:cxn ang="T14">
                  <a:pos x="T8" y="T9"/>
                </a:cxn>
              </a:cxnLst>
              <a:rect l="T15" t="T16" r="T17" b="T18"/>
              <a:pathLst>
                <a:path w="84" h="71">
                  <a:moveTo>
                    <a:pt x="59" y="4"/>
                  </a:moveTo>
                  <a:lnTo>
                    <a:pt x="0" y="71"/>
                  </a:lnTo>
                  <a:lnTo>
                    <a:pt x="84" y="0"/>
                  </a:lnTo>
                  <a:lnTo>
                    <a:pt x="59"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79" name="Freeform 97">
              <a:extLst>
                <a:ext uri="{FF2B5EF4-FFF2-40B4-BE49-F238E27FC236}">
                  <a16:creationId xmlns:a16="http://schemas.microsoft.com/office/drawing/2014/main" id="{B6A7B009-B6D1-4249-92C2-6660F0B9678B}"/>
                </a:ext>
              </a:extLst>
            </p:cNvPr>
            <p:cNvSpPr>
              <a:spLocks/>
            </p:cNvSpPr>
            <p:nvPr/>
          </p:nvSpPr>
          <p:spPr bwMode="auto">
            <a:xfrm>
              <a:off x="5054" y="3812"/>
              <a:ext cx="35" cy="22"/>
            </a:xfrm>
            <a:custGeom>
              <a:avLst/>
              <a:gdLst>
                <a:gd name="T0" fmla="*/ 27 w 71"/>
                <a:gd name="T1" fmla="*/ 0 h 44"/>
                <a:gd name="T2" fmla="*/ 0 w 71"/>
                <a:gd name="T3" fmla="*/ 22 h 44"/>
                <a:gd name="T4" fmla="*/ 35 w 71"/>
                <a:gd name="T5" fmla="*/ 5 h 44"/>
                <a:gd name="T6" fmla="*/ 27 w 71"/>
                <a:gd name="T7" fmla="*/ 0 h 44"/>
                <a:gd name="T8" fmla="*/ 27 w 71"/>
                <a:gd name="T9" fmla="*/ 0 h 44"/>
                <a:gd name="T10" fmla="*/ 0 60000 65536"/>
                <a:gd name="T11" fmla="*/ 0 60000 65536"/>
                <a:gd name="T12" fmla="*/ 0 60000 65536"/>
                <a:gd name="T13" fmla="*/ 0 60000 65536"/>
                <a:gd name="T14" fmla="*/ 0 60000 65536"/>
                <a:gd name="T15" fmla="*/ 0 w 71"/>
                <a:gd name="T16" fmla="*/ 0 h 44"/>
                <a:gd name="T17" fmla="*/ 71 w 71"/>
                <a:gd name="T18" fmla="*/ 44 h 44"/>
              </a:gdLst>
              <a:ahLst/>
              <a:cxnLst>
                <a:cxn ang="T10">
                  <a:pos x="T0" y="T1"/>
                </a:cxn>
                <a:cxn ang="T11">
                  <a:pos x="T2" y="T3"/>
                </a:cxn>
                <a:cxn ang="T12">
                  <a:pos x="T4" y="T5"/>
                </a:cxn>
                <a:cxn ang="T13">
                  <a:pos x="T6" y="T7"/>
                </a:cxn>
                <a:cxn ang="T14">
                  <a:pos x="T8" y="T9"/>
                </a:cxn>
              </a:cxnLst>
              <a:rect l="T15" t="T16" r="T17" b="T18"/>
              <a:pathLst>
                <a:path w="71" h="44">
                  <a:moveTo>
                    <a:pt x="55" y="0"/>
                  </a:moveTo>
                  <a:lnTo>
                    <a:pt x="0" y="44"/>
                  </a:lnTo>
                  <a:lnTo>
                    <a:pt x="71" y="10"/>
                  </a:lnTo>
                  <a:lnTo>
                    <a:pt x="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80" name="Freeform 98">
              <a:extLst>
                <a:ext uri="{FF2B5EF4-FFF2-40B4-BE49-F238E27FC236}">
                  <a16:creationId xmlns:a16="http://schemas.microsoft.com/office/drawing/2014/main" id="{83D9AECB-F28F-4F35-95CD-DD670EF52351}"/>
                </a:ext>
              </a:extLst>
            </p:cNvPr>
            <p:cNvSpPr>
              <a:spLocks/>
            </p:cNvSpPr>
            <p:nvPr/>
          </p:nvSpPr>
          <p:spPr bwMode="auto">
            <a:xfrm>
              <a:off x="4413" y="3611"/>
              <a:ext cx="61" cy="119"/>
            </a:xfrm>
            <a:custGeom>
              <a:avLst/>
              <a:gdLst>
                <a:gd name="T0" fmla="*/ 0 w 122"/>
                <a:gd name="T1" fmla="*/ 22 h 238"/>
                <a:gd name="T2" fmla="*/ 24 w 122"/>
                <a:gd name="T3" fmla="*/ 1 h 238"/>
                <a:gd name="T4" fmla="*/ 39 w 122"/>
                <a:gd name="T5" fmla="*/ 0 h 238"/>
                <a:gd name="T6" fmla="*/ 54 w 122"/>
                <a:gd name="T7" fmla="*/ 5 h 238"/>
                <a:gd name="T8" fmla="*/ 31 w 122"/>
                <a:gd name="T9" fmla="*/ 37 h 238"/>
                <a:gd name="T10" fmla="*/ 56 w 122"/>
                <a:gd name="T11" fmla="*/ 21 h 238"/>
                <a:gd name="T12" fmla="*/ 37 w 122"/>
                <a:gd name="T13" fmla="*/ 50 h 238"/>
                <a:gd name="T14" fmla="*/ 61 w 122"/>
                <a:gd name="T15" fmla="*/ 35 h 238"/>
                <a:gd name="T16" fmla="*/ 44 w 122"/>
                <a:gd name="T17" fmla="*/ 60 h 238"/>
                <a:gd name="T18" fmla="*/ 61 w 122"/>
                <a:gd name="T19" fmla="*/ 49 h 238"/>
                <a:gd name="T20" fmla="*/ 46 w 122"/>
                <a:gd name="T21" fmla="*/ 73 h 238"/>
                <a:gd name="T22" fmla="*/ 44 w 122"/>
                <a:gd name="T23" fmla="*/ 119 h 238"/>
                <a:gd name="T24" fmla="*/ 38 w 122"/>
                <a:gd name="T25" fmla="*/ 111 h 238"/>
                <a:gd name="T26" fmla="*/ 36 w 122"/>
                <a:gd name="T27" fmla="*/ 83 h 238"/>
                <a:gd name="T28" fmla="*/ 24 w 122"/>
                <a:gd name="T29" fmla="*/ 76 h 238"/>
                <a:gd name="T30" fmla="*/ 16 w 122"/>
                <a:gd name="T31" fmla="*/ 67 h 238"/>
                <a:gd name="T32" fmla="*/ 9 w 122"/>
                <a:gd name="T33" fmla="*/ 42 h 238"/>
                <a:gd name="T34" fmla="*/ 5 w 122"/>
                <a:gd name="T35" fmla="*/ 34 h 238"/>
                <a:gd name="T36" fmla="*/ 0 w 122"/>
                <a:gd name="T37" fmla="*/ 22 h 238"/>
                <a:gd name="T38" fmla="*/ 0 w 122"/>
                <a:gd name="T39" fmla="*/ 22 h 23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2"/>
                <a:gd name="T61" fmla="*/ 0 h 238"/>
                <a:gd name="T62" fmla="*/ 122 w 122"/>
                <a:gd name="T63" fmla="*/ 238 h 23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2" h="238">
                  <a:moveTo>
                    <a:pt x="0" y="44"/>
                  </a:moveTo>
                  <a:lnTo>
                    <a:pt x="48" y="2"/>
                  </a:lnTo>
                  <a:lnTo>
                    <a:pt x="78" y="0"/>
                  </a:lnTo>
                  <a:lnTo>
                    <a:pt x="107" y="10"/>
                  </a:lnTo>
                  <a:lnTo>
                    <a:pt x="61" y="74"/>
                  </a:lnTo>
                  <a:lnTo>
                    <a:pt x="111" y="42"/>
                  </a:lnTo>
                  <a:lnTo>
                    <a:pt x="73" y="99"/>
                  </a:lnTo>
                  <a:lnTo>
                    <a:pt x="122" y="69"/>
                  </a:lnTo>
                  <a:lnTo>
                    <a:pt x="88" y="120"/>
                  </a:lnTo>
                  <a:lnTo>
                    <a:pt x="122" y="97"/>
                  </a:lnTo>
                  <a:lnTo>
                    <a:pt x="92" y="145"/>
                  </a:lnTo>
                  <a:lnTo>
                    <a:pt x="88" y="238"/>
                  </a:lnTo>
                  <a:lnTo>
                    <a:pt x="76" y="221"/>
                  </a:lnTo>
                  <a:lnTo>
                    <a:pt x="71" y="166"/>
                  </a:lnTo>
                  <a:lnTo>
                    <a:pt x="48" y="152"/>
                  </a:lnTo>
                  <a:lnTo>
                    <a:pt x="31" y="133"/>
                  </a:lnTo>
                  <a:lnTo>
                    <a:pt x="18" y="84"/>
                  </a:lnTo>
                  <a:lnTo>
                    <a:pt x="10" y="67"/>
                  </a:lnTo>
                  <a:lnTo>
                    <a:pt x="0" y="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81" name="Freeform 99">
              <a:extLst>
                <a:ext uri="{FF2B5EF4-FFF2-40B4-BE49-F238E27FC236}">
                  <a16:creationId xmlns:a16="http://schemas.microsoft.com/office/drawing/2014/main" id="{41D78D07-2AB1-4716-BD61-56F996C9A6BB}"/>
                </a:ext>
              </a:extLst>
            </p:cNvPr>
            <p:cNvSpPr>
              <a:spLocks/>
            </p:cNvSpPr>
            <p:nvPr/>
          </p:nvSpPr>
          <p:spPr bwMode="auto">
            <a:xfrm>
              <a:off x="4547" y="3373"/>
              <a:ext cx="189" cy="492"/>
            </a:xfrm>
            <a:custGeom>
              <a:avLst/>
              <a:gdLst>
                <a:gd name="T0" fmla="*/ 90 w 379"/>
                <a:gd name="T1" fmla="*/ 0 h 985"/>
                <a:gd name="T2" fmla="*/ 105 w 379"/>
                <a:gd name="T3" fmla="*/ 36 h 985"/>
                <a:gd name="T4" fmla="*/ 116 w 379"/>
                <a:gd name="T5" fmla="*/ 77 h 985"/>
                <a:gd name="T6" fmla="*/ 117 w 379"/>
                <a:gd name="T7" fmla="*/ 121 h 985"/>
                <a:gd name="T8" fmla="*/ 110 w 379"/>
                <a:gd name="T9" fmla="*/ 170 h 985"/>
                <a:gd name="T10" fmla="*/ 95 w 379"/>
                <a:gd name="T11" fmla="*/ 212 h 985"/>
                <a:gd name="T12" fmla="*/ 66 w 379"/>
                <a:gd name="T13" fmla="*/ 263 h 985"/>
                <a:gd name="T14" fmla="*/ 46 w 379"/>
                <a:gd name="T15" fmla="*/ 243 h 985"/>
                <a:gd name="T16" fmla="*/ 40 w 379"/>
                <a:gd name="T17" fmla="*/ 227 h 985"/>
                <a:gd name="T18" fmla="*/ 34 w 379"/>
                <a:gd name="T19" fmla="*/ 204 h 985"/>
                <a:gd name="T20" fmla="*/ 20 w 379"/>
                <a:gd name="T21" fmla="*/ 201 h 985"/>
                <a:gd name="T22" fmla="*/ 11 w 379"/>
                <a:gd name="T23" fmla="*/ 195 h 985"/>
                <a:gd name="T24" fmla="*/ 0 w 379"/>
                <a:gd name="T25" fmla="*/ 180 h 985"/>
                <a:gd name="T26" fmla="*/ 6 w 379"/>
                <a:gd name="T27" fmla="*/ 205 h 985"/>
                <a:gd name="T28" fmla="*/ 19 w 379"/>
                <a:gd name="T29" fmla="*/ 231 h 985"/>
                <a:gd name="T30" fmla="*/ 48 w 379"/>
                <a:gd name="T31" fmla="*/ 274 h 985"/>
                <a:gd name="T32" fmla="*/ 76 w 379"/>
                <a:gd name="T33" fmla="*/ 306 h 985"/>
                <a:gd name="T34" fmla="*/ 92 w 379"/>
                <a:gd name="T35" fmla="*/ 330 h 985"/>
                <a:gd name="T36" fmla="*/ 101 w 379"/>
                <a:gd name="T37" fmla="*/ 351 h 985"/>
                <a:gd name="T38" fmla="*/ 109 w 379"/>
                <a:gd name="T39" fmla="*/ 377 h 985"/>
                <a:gd name="T40" fmla="*/ 119 w 379"/>
                <a:gd name="T41" fmla="*/ 411 h 985"/>
                <a:gd name="T42" fmla="*/ 130 w 379"/>
                <a:gd name="T43" fmla="*/ 436 h 985"/>
                <a:gd name="T44" fmla="*/ 144 w 379"/>
                <a:gd name="T45" fmla="*/ 458 h 985"/>
                <a:gd name="T46" fmla="*/ 156 w 379"/>
                <a:gd name="T47" fmla="*/ 472 h 985"/>
                <a:gd name="T48" fmla="*/ 172 w 379"/>
                <a:gd name="T49" fmla="*/ 485 h 985"/>
                <a:gd name="T50" fmla="*/ 189 w 379"/>
                <a:gd name="T51" fmla="*/ 492 h 985"/>
                <a:gd name="T52" fmla="*/ 178 w 379"/>
                <a:gd name="T53" fmla="*/ 476 h 985"/>
                <a:gd name="T54" fmla="*/ 161 w 379"/>
                <a:gd name="T55" fmla="*/ 461 h 985"/>
                <a:gd name="T56" fmla="*/ 143 w 379"/>
                <a:gd name="T57" fmla="*/ 443 h 985"/>
                <a:gd name="T58" fmla="*/ 131 w 379"/>
                <a:gd name="T59" fmla="*/ 418 h 985"/>
                <a:gd name="T60" fmla="*/ 122 w 379"/>
                <a:gd name="T61" fmla="*/ 391 h 985"/>
                <a:gd name="T62" fmla="*/ 110 w 379"/>
                <a:gd name="T63" fmla="*/ 345 h 985"/>
                <a:gd name="T64" fmla="*/ 97 w 379"/>
                <a:gd name="T65" fmla="*/ 305 h 985"/>
                <a:gd name="T66" fmla="*/ 79 w 379"/>
                <a:gd name="T67" fmla="*/ 277 h 985"/>
                <a:gd name="T68" fmla="*/ 95 w 379"/>
                <a:gd name="T69" fmla="*/ 236 h 985"/>
                <a:gd name="T70" fmla="*/ 115 w 379"/>
                <a:gd name="T71" fmla="*/ 192 h 985"/>
                <a:gd name="T72" fmla="*/ 123 w 379"/>
                <a:gd name="T73" fmla="*/ 153 h 985"/>
                <a:gd name="T74" fmla="*/ 127 w 379"/>
                <a:gd name="T75" fmla="*/ 103 h 985"/>
                <a:gd name="T76" fmla="*/ 123 w 379"/>
                <a:gd name="T77" fmla="*/ 73 h 985"/>
                <a:gd name="T78" fmla="*/ 112 w 379"/>
                <a:gd name="T79" fmla="*/ 35 h 985"/>
                <a:gd name="T80" fmla="*/ 90 w 379"/>
                <a:gd name="T81" fmla="*/ 0 h 985"/>
                <a:gd name="T82" fmla="*/ 90 w 379"/>
                <a:gd name="T83" fmla="*/ 0 h 98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79"/>
                <a:gd name="T127" fmla="*/ 0 h 985"/>
                <a:gd name="T128" fmla="*/ 379 w 379"/>
                <a:gd name="T129" fmla="*/ 985 h 98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79" h="985">
                  <a:moveTo>
                    <a:pt x="181" y="0"/>
                  </a:moveTo>
                  <a:lnTo>
                    <a:pt x="211" y="72"/>
                  </a:lnTo>
                  <a:lnTo>
                    <a:pt x="232" y="154"/>
                  </a:lnTo>
                  <a:lnTo>
                    <a:pt x="234" y="243"/>
                  </a:lnTo>
                  <a:lnTo>
                    <a:pt x="221" y="340"/>
                  </a:lnTo>
                  <a:lnTo>
                    <a:pt x="190" y="424"/>
                  </a:lnTo>
                  <a:lnTo>
                    <a:pt x="133" y="527"/>
                  </a:lnTo>
                  <a:lnTo>
                    <a:pt x="92" y="487"/>
                  </a:lnTo>
                  <a:lnTo>
                    <a:pt x="80" y="454"/>
                  </a:lnTo>
                  <a:lnTo>
                    <a:pt x="69" y="409"/>
                  </a:lnTo>
                  <a:lnTo>
                    <a:pt x="40" y="403"/>
                  </a:lnTo>
                  <a:lnTo>
                    <a:pt x="23" y="390"/>
                  </a:lnTo>
                  <a:lnTo>
                    <a:pt x="0" y="361"/>
                  </a:lnTo>
                  <a:lnTo>
                    <a:pt x="12" y="411"/>
                  </a:lnTo>
                  <a:lnTo>
                    <a:pt x="38" y="462"/>
                  </a:lnTo>
                  <a:lnTo>
                    <a:pt x="97" y="548"/>
                  </a:lnTo>
                  <a:lnTo>
                    <a:pt x="152" y="612"/>
                  </a:lnTo>
                  <a:lnTo>
                    <a:pt x="185" y="660"/>
                  </a:lnTo>
                  <a:lnTo>
                    <a:pt x="202" y="702"/>
                  </a:lnTo>
                  <a:lnTo>
                    <a:pt x="219" y="755"/>
                  </a:lnTo>
                  <a:lnTo>
                    <a:pt x="238" y="823"/>
                  </a:lnTo>
                  <a:lnTo>
                    <a:pt x="261" y="873"/>
                  </a:lnTo>
                  <a:lnTo>
                    <a:pt x="289" y="916"/>
                  </a:lnTo>
                  <a:lnTo>
                    <a:pt x="312" y="945"/>
                  </a:lnTo>
                  <a:lnTo>
                    <a:pt x="344" y="971"/>
                  </a:lnTo>
                  <a:lnTo>
                    <a:pt x="379" y="985"/>
                  </a:lnTo>
                  <a:lnTo>
                    <a:pt x="356" y="952"/>
                  </a:lnTo>
                  <a:lnTo>
                    <a:pt x="322" y="922"/>
                  </a:lnTo>
                  <a:lnTo>
                    <a:pt x="287" y="886"/>
                  </a:lnTo>
                  <a:lnTo>
                    <a:pt x="263" y="836"/>
                  </a:lnTo>
                  <a:lnTo>
                    <a:pt x="244" y="783"/>
                  </a:lnTo>
                  <a:lnTo>
                    <a:pt x="221" y="690"/>
                  </a:lnTo>
                  <a:lnTo>
                    <a:pt x="194" y="610"/>
                  </a:lnTo>
                  <a:lnTo>
                    <a:pt x="158" y="555"/>
                  </a:lnTo>
                  <a:lnTo>
                    <a:pt x="190" y="473"/>
                  </a:lnTo>
                  <a:lnTo>
                    <a:pt x="230" y="384"/>
                  </a:lnTo>
                  <a:lnTo>
                    <a:pt x="247" y="306"/>
                  </a:lnTo>
                  <a:lnTo>
                    <a:pt x="255" y="207"/>
                  </a:lnTo>
                  <a:lnTo>
                    <a:pt x="247" y="146"/>
                  </a:lnTo>
                  <a:lnTo>
                    <a:pt x="225" y="70"/>
                  </a:lnTo>
                  <a:lnTo>
                    <a:pt x="18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82" name="Freeform 100">
              <a:extLst>
                <a:ext uri="{FF2B5EF4-FFF2-40B4-BE49-F238E27FC236}">
                  <a16:creationId xmlns:a16="http://schemas.microsoft.com/office/drawing/2014/main" id="{4372AA90-9C64-422A-B979-EF752DBF3EE2}"/>
                </a:ext>
              </a:extLst>
            </p:cNvPr>
            <p:cNvSpPr>
              <a:spLocks/>
            </p:cNvSpPr>
            <p:nvPr/>
          </p:nvSpPr>
          <p:spPr bwMode="auto">
            <a:xfrm>
              <a:off x="4707" y="3693"/>
              <a:ext cx="99" cy="63"/>
            </a:xfrm>
            <a:custGeom>
              <a:avLst/>
              <a:gdLst>
                <a:gd name="T0" fmla="*/ 0 w 197"/>
                <a:gd name="T1" fmla="*/ 39 h 125"/>
                <a:gd name="T2" fmla="*/ 53 w 197"/>
                <a:gd name="T3" fmla="*/ 49 h 125"/>
                <a:gd name="T4" fmla="*/ 25 w 197"/>
                <a:gd name="T5" fmla="*/ 29 h 125"/>
                <a:gd name="T6" fmla="*/ 63 w 197"/>
                <a:gd name="T7" fmla="*/ 33 h 125"/>
                <a:gd name="T8" fmla="*/ 48 w 197"/>
                <a:gd name="T9" fmla="*/ 18 h 125"/>
                <a:gd name="T10" fmla="*/ 74 w 197"/>
                <a:gd name="T11" fmla="*/ 15 h 125"/>
                <a:gd name="T12" fmla="*/ 68 w 197"/>
                <a:gd name="T13" fmla="*/ 1 h 125"/>
                <a:gd name="T14" fmla="*/ 99 w 197"/>
                <a:gd name="T15" fmla="*/ 0 h 125"/>
                <a:gd name="T16" fmla="*/ 87 w 197"/>
                <a:gd name="T17" fmla="*/ 31 h 125"/>
                <a:gd name="T18" fmla="*/ 49 w 197"/>
                <a:gd name="T19" fmla="*/ 63 h 125"/>
                <a:gd name="T20" fmla="*/ 0 w 197"/>
                <a:gd name="T21" fmla="*/ 39 h 125"/>
                <a:gd name="T22" fmla="*/ 0 w 197"/>
                <a:gd name="T23" fmla="*/ 39 h 1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97"/>
                <a:gd name="T37" fmla="*/ 0 h 125"/>
                <a:gd name="T38" fmla="*/ 197 w 197"/>
                <a:gd name="T39" fmla="*/ 125 h 1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97" h="125">
                  <a:moveTo>
                    <a:pt x="0" y="78"/>
                  </a:moveTo>
                  <a:lnTo>
                    <a:pt x="106" y="97"/>
                  </a:lnTo>
                  <a:lnTo>
                    <a:pt x="49" y="57"/>
                  </a:lnTo>
                  <a:lnTo>
                    <a:pt x="125" y="66"/>
                  </a:lnTo>
                  <a:lnTo>
                    <a:pt x="95" y="36"/>
                  </a:lnTo>
                  <a:lnTo>
                    <a:pt x="148" y="30"/>
                  </a:lnTo>
                  <a:lnTo>
                    <a:pt x="136" y="2"/>
                  </a:lnTo>
                  <a:lnTo>
                    <a:pt x="197" y="0"/>
                  </a:lnTo>
                  <a:lnTo>
                    <a:pt x="173" y="62"/>
                  </a:lnTo>
                  <a:lnTo>
                    <a:pt x="98" y="125"/>
                  </a:lnTo>
                  <a:lnTo>
                    <a:pt x="0" y="7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83" name="Freeform 101">
              <a:extLst>
                <a:ext uri="{FF2B5EF4-FFF2-40B4-BE49-F238E27FC236}">
                  <a16:creationId xmlns:a16="http://schemas.microsoft.com/office/drawing/2014/main" id="{2E77D3D4-2B24-43BF-82F8-74774C737F6C}"/>
                </a:ext>
              </a:extLst>
            </p:cNvPr>
            <p:cNvSpPr>
              <a:spLocks/>
            </p:cNvSpPr>
            <p:nvPr/>
          </p:nvSpPr>
          <p:spPr bwMode="auto">
            <a:xfrm>
              <a:off x="4401" y="3639"/>
              <a:ext cx="121" cy="267"/>
            </a:xfrm>
            <a:custGeom>
              <a:avLst/>
              <a:gdLst>
                <a:gd name="T0" fmla="*/ 0 w 241"/>
                <a:gd name="T1" fmla="*/ 0 h 534"/>
                <a:gd name="T2" fmla="*/ 10 w 241"/>
                <a:gd name="T3" fmla="*/ 12 h 534"/>
                <a:gd name="T4" fmla="*/ 11 w 241"/>
                <a:gd name="T5" fmla="*/ 26 h 534"/>
                <a:gd name="T6" fmla="*/ 13 w 241"/>
                <a:gd name="T7" fmla="*/ 73 h 534"/>
                <a:gd name="T8" fmla="*/ 18 w 241"/>
                <a:gd name="T9" fmla="*/ 104 h 534"/>
                <a:gd name="T10" fmla="*/ 32 w 241"/>
                <a:gd name="T11" fmla="*/ 149 h 534"/>
                <a:gd name="T12" fmla="*/ 50 w 241"/>
                <a:gd name="T13" fmla="*/ 180 h 534"/>
                <a:gd name="T14" fmla="*/ 75 w 241"/>
                <a:gd name="T15" fmla="*/ 210 h 534"/>
                <a:gd name="T16" fmla="*/ 121 w 241"/>
                <a:gd name="T17" fmla="*/ 267 h 534"/>
                <a:gd name="T18" fmla="*/ 79 w 241"/>
                <a:gd name="T19" fmla="*/ 229 h 534"/>
                <a:gd name="T20" fmla="*/ 51 w 241"/>
                <a:gd name="T21" fmla="*/ 195 h 534"/>
                <a:gd name="T22" fmla="*/ 30 w 241"/>
                <a:gd name="T23" fmla="*/ 160 h 534"/>
                <a:gd name="T24" fmla="*/ 13 w 241"/>
                <a:gd name="T25" fmla="*/ 119 h 534"/>
                <a:gd name="T26" fmla="*/ 7 w 241"/>
                <a:gd name="T27" fmla="*/ 85 h 534"/>
                <a:gd name="T28" fmla="*/ 6 w 241"/>
                <a:gd name="T29" fmla="*/ 50 h 534"/>
                <a:gd name="T30" fmla="*/ 4 w 241"/>
                <a:gd name="T31" fmla="*/ 27 h 534"/>
                <a:gd name="T32" fmla="*/ 0 w 241"/>
                <a:gd name="T33" fmla="*/ 0 h 534"/>
                <a:gd name="T34" fmla="*/ 0 w 241"/>
                <a:gd name="T35" fmla="*/ 0 h 53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41"/>
                <a:gd name="T55" fmla="*/ 0 h 534"/>
                <a:gd name="T56" fmla="*/ 241 w 241"/>
                <a:gd name="T57" fmla="*/ 534 h 53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41" h="534">
                  <a:moveTo>
                    <a:pt x="0" y="0"/>
                  </a:moveTo>
                  <a:lnTo>
                    <a:pt x="19" y="23"/>
                  </a:lnTo>
                  <a:lnTo>
                    <a:pt x="22" y="52"/>
                  </a:lnTo>
                  <a:lnTo>
                    <a:pt x="26" y="145"/>
                  </a:lnTo>
                  <a:lnTo>
                    <a:pt x="36" y="208"/>
                  </a:lnTo>
                  <a:lnTo>
                    <a:pt x="64" y="297"/>
                  </a:lnTo>
                  <a:lnTo>
                    <a:pt x="100" y="360"/>
                  </a:lnTo>
                  <a:lnTo>
                    <a:pt x="150" y="420"/>
                  </a:lnTo>
                  <a:lnTo>
                    <a:pt x="241" y="534"/>
                  </a:lnTo>
                  <a:lnTo>
                    <a:pt x="157" y="457"/>
                  </a:lnTo>
                  <a:lnTo>
                    <a:pt x="102" y="390"/>
                  </a:lnTo>
                  <a:lnTo>
                    <a:pt x="59" y="320"/>
                  </a:lnTo>
                  <a:lnTo>
                    <a:pt x="26" y="238"/>
                  </a:lnTo>
                  <a:lnTo>
                    <a:pt x="13" y="170"/>
                  </a:lnTo>
                  <a:lnTo>
                    <a:pt x="11" y="99"/>
                  </a:lnTo>
                  <a:lnTo>
                    <a:pt x="7" y="54"/>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84" name="Freeform 102">
              <a:extLst>
                <a:ext uri="{FF2B5EF4-FFF2-40B4-BE49-F238E27FC236}">
                  <a16:creationId xmlns:a16="http://schemas.microsoft.com/office/drawing/2014/main" id="{0538F659-427B-4401-AE00-E73665749944}"/>
                </a:ext>
              </a:extLst>
            </p:cNvPr>
            <p:cNvSpPr>
              <a:spLocks/>
            </p:cNvSpPr>
            <p:nvPr/>
          </p:nvSpPr>
          <p:spPr bwMode="auto">
            <a:xfrm>
              <a:off x="4747" y="3424"/>
              <a:ext cx="434" cy="437"/>
            </a:xfrm>
            <a:custGeom>
              <a:avLst/>
              <a:gdLst>
                <a:gd name="T0" fmla="*/ 0 w 869"/>
                <a:gd name="T1" fmla="*/ 437 h 874"/>
                <a:gd name="T2" fmla="*/ 32 w 869"/>
                <a:gd name="T3" fmla="*/ 424 h 874"/>
                <a:gd name="T4" fmla="*/ 58 w 869"/>
                <a:gd name="T5" fmla="*/ 409 h 874"/>
                <a:gd name="T6" fmla="*/ 84 w 869"/>
                <a:gd name="T7" fmla="*/ 383 h 874"/>
                <a:gd name="T8" fmla="*/ 131 w 869"/>
                <a:gd name="T9" fmla="*/ 355 h 874"/>
                <a:gd name="T10" fmla="*/ 150 w 869"/>
                <a:gd name="T11" fmla="*/ 338 h 874"/>
                <a:gd name="T12" fmla="*/ 200 w 869"/>
                <a:gd name="T13" fmla="*/ 280 h 874"/>
                <a:gd name="T14" fmla="*/ 236 w 869"/>
                <a:gd name="T15" fmla="*/ 233 h 874"/>
                <a:gd name="T16" fmla="*/ 272 w 869"/>
                <a:gd name="T17" fmla="*/ 202 h 874"/>
                <a:gd name="T18" fmla="*/ 304 w 869"/>
                <a:gd name="T19" fmla="*/ 183 h 874"/>
                <a:gd name="T20" fmla="*/ 335 w 869"/>
                <a:gd name="T21" fmla="*/ 170 h 874"/>
                <a:gd name="T22" fmla="*/ 298 w 869"/>
                <a:gd name="T23" fmla="*/ 178 h 874"/>
                <a:gd name="T24" fmla="*/ 306 w 869"/>
                <a:gd name="T25" fmla="*/ 149 h 874"/>
                <a:gd name="T26" fmla="*/ 321 w 869"/>
                <a:gd name="T27" fmla="*/ 119 h 874"/>
                <a:gd name="T28" fmla="*/ 346 w 869"/>
                <a:gd name="T29" fmla="*/ 87 h 874"/>
                <a:gd name="T30" fmla="*/ 377 w 869"/>
                <a:gd name="T31" fmla="*/ 56 h 874"/>
                <a:gd name="T32" fmla="*/ 409 w 869"/>
                <a:gd name="T33" fmla="*/ 34 h 874"/>
                <a:gd name="T34" fmla="*/ 434 w 869"/>
                <a:gd name="T35" fmla="*/ 22 h 874"/>
                <a:gd name="T36" fmla="*/ 408 w 869"/>
                <a:gd name="T37" fmla="*/ 31 h 874"/>
                <a:gd name="T38" fmla="*/ 371 w 869"/>
                <a:gd name="T39" fmla="*/ 50 h 874"/>
                <a:gd name="T40" fmla="*/ 390 w 869"/>
                <a:gd name="T41" fmla="*/ 24 h 874"/>
                <a:gd name="T42" fmla="*/ 351 w 869"/>
                <a:gd name="T43" fmla="*/ 54 h 874"/>
                <a:gd name="T44" fmla="*/ 372 w 869"/>
                <a:gd name="T45" fmla="*/ 18 h 874"/>
                <a:gd name="T46" fmla="*/ 344 w 869"/>
                <a:gd name="T47" fmla="*/ 45 h 874"/>
                <a:gd name="T48" fmla="*/ 358 w 869"/>
                <a:gd name="T49" fmla="*/ 12 h 874"/>
                <a:gd name="T50" fmla="*/ 340 w 869"/>
                <a:gd name="T51" fmla="*/ 30 h 874"/>
                <a:gd name="T52" fmla="*/ 347 w 869"/>
                <a:gd name="T53" fmla="*/ 0 h 874"/>
                <a:gd name="T54" fmla="*/ 334 w 869"/>
                <a:gd name="T55" fmla="*/ 21 h 874"/>
                <a:gd name="T56" fmla="*/ 330 w 869"/>
                <a:gd name="T57" fmla="*/ 41 h 874"/>
                <a:gd name="T58" fmla="*/ 330 w 869"/>
                <a:gd name="T59" fmla="*/ 61 h 874"/>
                <a:gd name="T60" fmla="*/ 333 w 869"/>
                <a:gd name="T61" fmla="*/ 82 h 874"/>
                <a:gd name="T62" fmla="*/ 312 w 869"/>
                <a:gd name="T63" fmla="*/ 113 h 874"/>
                <a:gd name="T64" fmla="*/ 297 w 869"/>
                <a:gd name="T65" fmla="*/ 146 h 874"/>
                <a:gd name="T66" fmla="*/ 287 w 869"/>
                <a:gd name="T67" fmla="*/ 183 h 874"/>
                <a:gd name="T68" fmla="*/ 259 w 869"/>
                <a:gd name="T69" fmla="*/ 201 h 874"/>
                <a:gd name="T70" fmla="*/ 224 w 869"/>
                <a:gd name="T71" fmla="*/ 237 h 874"/>
                <a:gd name="T72" fmla="*/ 182 w 869"/>
                <a:gd name="T73" fmla="*/ 288 h 874"/>
                <a:gd name="T74" fmla="*/ 154 w 869"/>
                <a:gd name="T75" fmla="*/ 325 h 874"/>
                <a:gd name="T76" fmla="*/ 128 w 869"/>
                <a:gd name="T77" fmla="*/ 348 h 874"/>
                <a:gd name="T78" fmla="*/ 89 w 869"/>
                <a:gd name="T79" fmla="*/ 370 h 874"/>
                <a:gd name="T80" fmla="*/ 60 w 869"/>
                <a:gd name="T81" fmla="*/ 395 h 874"/>
                <a:gd name="T82" fmla="*/ 39 w 869"/>
                <a:gd name="T83" fmla="*/ 411 h 874"/>
                <a:gd name="T84" fmla="*/ 0 w 869"/>
                <a:gd name="T85" fmla="*/ 437 h 874"/>
                <a:gd name="T86" fmla="*/ 0 w 869"/>
                <a:gd name="T87" fmla="*/ 437 h 87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69"/>
                <a:gd name="T133" fmla="*/ 0 h 874"/>
                <a:gd name="T134" fmla="*/ 869 w 869"/>
                <a:gd name="T135" fmla="*/ 874 h 87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69" h="874">
                  <a:moveTo>
                    <a:pt x="0" y="874"/>
                  </a:moveTo>
                  <a:lnTo>
                    <a:pt x="65" y="848"/>
                  </a:lnTo>
                  <a:lnTo>
                    <a:pt x="116" y="817"/>
                  </a:lnTo>
                  <a:lnTo>
                    <a:pt x="168" y="766"/>
                  </a:lnTo>
                  <a:lnTo>
                    <a:pt x="263" y="709"/>
                  </a:lnTo>
                  <a:lnTo>
                    <a:pt x="301" y="676"/>
                  </a:lnTo>
                  <a:lnTo>
                    <a:pt x="401" y="560"/>
                  </a:lnTo>
                  <a:lnTo>
                    <a:pt x="472" y="465"/>
                  </a:lnTo>
                  <a:lnTo>
                    <a:pt x="544" y="403"/>
                  </a:lnTo>
                  <a:lnTo>
                    <a:pt x="609" y="365"/>
                  </a:lnTo>
                  <a:lnTo>
                    <a:pt x="671" y="340"/>
                  </a:lnTo>
                  <a:lnTo>
                    <a:pt x="597" y="355"/>
                  </a:lnTo>
                  <a:lnTo>
                    <a:pt x="612" y="298"/>
                  </a:lnTo>
                  <a:lnTo>
                    <a:pt x="643" y="237"/>
                  </a:lnTo>
                  <a:lnTo>
                    <a:pt x="692" y="173"/>
                  </a:lnTo>
                  <a:lnTo>
                    <a:pt x="755" y="112"/>
                  </a:lnTo>
                  <a:lnTo>
                    <a:pt x="818" y="68"/>
                  </a:lnTo>
                  <a:lnTo>
                    <a:pt x="869" y="43"/>
                  </a:lnTo>
                  <a:lnTo>
                    <a:pt x="816" y="62"/>
                  </a:lnTo>
                  <a:lnTo>
                    <a:pt x="742" y="100"/>
                  </a:lnTo>
                  <a:lnTo>
                    <a:pt x="780" y="47"/>
                  </a:lnTo>
                  <a:lnTo>
                    <a:pt x="702" y="108"/>
                  </a:lnTo>
                  <a:lnTo>
                    <a:pt x="745" y="36"/>
                  </a:lnTo>
                  <a:lnTo>
                    <a:pt x="688" y="89"/>
                  </a:lnTo>
                  <a:lnTo>
                    <a:pt x="717" y="24"/>
                  </a:lnTo>
                  <a:lnTo>
                    <a:pt x="681" y="59"/>
                  </a:lnTo>
                  <a:lnTo>
                    <a:pt x="694" y="0"/>
                  </a:lnTo>
                  <a:lnTo>
                    <a:pt x="669" y="42"/>
                  </a:lnTo>
                  <a:lnTo>
                    <a:pt x="660" y="81"/>
                  </a:lnTo>
                  <a:lnTo>
                    <a:pt x="660" y="121"/>
                  </a:lnTo>
                  <a:lnTo>
                    <a:pt x="667" y="163"/>
                  </a:lnTo>
                  <a:lnTo>
                    <a:pt x="624" y="226"/>
                  </a:lnTo>
                  <a:lnTo>
                    <a:pt x="595" y="292"/>
                  </a:lnTo>
                  <a:lnTo>
                    <a:pt x="574" y="365"/>
                  </a:lnTo>
                  <a:lnTo>
                    <a:pt x="519" y="401"/>
                  </a:lnTo>
                  <a:lnTo>
                    <a:pt x="449" y="473"/>
                  </a:lnTo>
                  <a:lnTo>
                    <a:pt x="365" y="576"/>
                  </a:lnTo>
                  <a:lnTo>
                    <a:pt x="308" y="650"/>
                  </a:lnTo>
                  <a:lnTo>
                    <a:pt x="257" y="695"/>
                  </a:lnTo>
                  <a:lnTo>
                    <a:pt x="179" y="739"/>
                  </a:lnTo>
                  <a:lnTo>
                    <a:pt x="120" y="790"/>
                  </a:lnTo>
                  <a:lnTo>
                    <a:pt x="78" y="821"/>
                  </a:lnTo>
                  <a:lnTo>
                    <a:pt x="0" y="87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85" name="Freeform 103">
              <a:extLst>
                <a:ext uri="{FF2B5EF4-FFF2-40B4-BE49-F238E27FC236}">
                  <a16:creationId xmlns:a16="http://schemas.microsoft.com/office/drawing/2014/main" id="{2392EAE3-30E9-4904-93B9-4C17032B4B4A}"/>
                </a:ext>
              </a:extLst>
            </p:cNvPr>
            <p:cNvSpPr>
              <a:spLocks/>
            </p:cNvSpPr>
            <p:nvPr/>
          </p:nvSpPr>
          <p:spPr bwMode="auto">
            <a:xfrm>
              <a:off x="5114" y="3558"/>
              <a:ext cx="72" cy="29"/>
            </a:xfrm>
            <a:custGeom>
              <a:avLst/>
              <a:gdLst>
                <a:gd name="T0" fmla="*/ 0 w 144"/>
                <a:gd name="T1" fmla="*/ 29 h 59"/>
                <a:gd name="T2" fmla="*/ 29 w 144"/>
                <a:gd name="T3" fmla="*/ 24 h 59"/>
                <a:gd name="T4" fmla="*/ 64 w 144"/>
                <a:gd name="T5" fmla="*/ 26 h 59"/>
                <a:gd name="T6" fmla="*/ 60 w 144"/>
                <a:gd name="T7" fmla="*/ 15 h 59"/>
                <a:gd name="T8" fmla="*/ 72 w 144"/>
                <a:gd name="T9" fmla="*/ 11 h 59"/>
                <a:gd name="T10" fmla="*/ 65 w 144"/>
                <a:gd name="T11" fmla="*/ 1 h 59"/>
                <a:gd name="T12" fmla="*/ 46 w 144"/>
                <a:gd name="T13" fmla="*/ 0 h 59"/>
                <a:gd name="T14" fmla="*/ 30 w 144"/>
                <a:gd name="T15" fmla="*/ 4 h 59"/>
                <a:gd name="T16" fmla="*/ 17 w 144"/>
                <a:gd name="T17" fmla="*/ 18 h 59"/>
                <a:gd name="T18" fmla="*/ 0 w 144"/>
                <a:gd name="T19" fmla="*/ 29 h 59"/>
                <a:gd name="T20" fmla="*/ 0 w 144"/>
                <a:gd name="T21" fmla="*/ 29 h 5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44"/>
                <a:gd name="T34" fmla="*/ 0 h 59"/>
                <a:gd name="T35" fmla="*/ 144 w 144"/>
                <a:gd name="T36" fmla="*/ 59 h 5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44" h="59">
                  <a:moveTo>
                    <a:pt x="0" y="59"/>
                  </a:moveTo>
                  <a:lnTo>
                    <a:pt x="57" y="49"/>
                  </a:lnTo>
                  <a:lnTo>
                    <a:pt x="127" y="53"/>
                  </a:lnTo>
                  <a:lnTo>
                    <a:pt x="120" y="30"/>
                  </a:lnTo>
                  <a:lnTo>
                    <a:pt x="144" y="23"/>
                  </a:lnTo>
                  <a:lnTo>
                    <a:pt x="129" y="2"/>
                  </a:lnTo>
                  <a:lnTo>
                    <a:pt x="91" y="0"/>
                  </a:lnTo>
                  <a:lnTo>
                    <a:pt x="59" y="9"/>
                  </a:lnTo>
                  <a:lnTo>
                    <a:pt x="34" y="36"/>
                  </a:lnTo>
                  <a:lnTo>
                    <a:pt x="0" y="5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86" name="Freeform 104">
              <a:extLst>
                <a:ext uri="{FF2B5EF4-FFF2-40B4-BE49-F238E27FC236}">
                  <a16:creationId xmlns:a16="http://schemas.microsoft.com/office/drawing/2014/main" id="{D9428410-285B-42F6-8D8C-6AB6A1981A4C}"/>
                </a:ext>
              </a:extLst>
            </p:cNvPr>
            <p:cNvSpPr>
              <a:spLocks/>
            </p:cNvSpPr>
            <p:nvPr/>
          </p:nvSpPr>
          <p:spPr bwMode="auto">
            <a:xfrm>
              <a:off x="4958" y="3546"/>
              <a:ext cx="470" cy="403"/>
            </a:xfrm>
            <a:custGeom>
              <a:avLst/>
              <a:gdLst>
                <a:gd name="T0" fmla="*/ 0 w 939"/>
                <a:gd name="T1" fmla="*/ 403 h 806"/>
                <a:gd name="T2" fmla="*/ 38 w 939"/>
                <a:gd name="T3" fmla="*/ 395 h 806"/>
                <a:gd name="T4" fmla="*/ 106 w 939"/>
                <a:gd name="T5" fmla="*/ 374 h 806"/>
                <a:gd name="T6" fmla="*/ 172 w 939"/>
                <a:gd name="T7" fmla="*/ 342 h 806"/>
                <a:gd name="T8" fmla="*/ 228 w 939"/>
                <a:gd name="T9" fmla="*/ 303 h 806"/>
                <a:gd name="T10" fmla="*/ 281 w 939"/>
                <a:gd name="T11" fmla="*/ 253 h 806"/>
                <a:gd name="T12" fmla="*/ 313 w 939"/>
                <a:gd name="T13" fmla="*/ 210 h 806"/>
                <a:gd name="T14" fmla="*/ 340 w 939"/>
                <a:gd name="T15" fmla="*/ 201 h 806"/>
                <a:gd name="T16" fmla="*/ 372 w 939"/>
                <a:gd name="T17" fmla="*/ 185 h 806"/>
                <a:gd name="T18" fmla="*/ 413 w 939"/>
                <a:gd name="T19" fmla="*/ 151 h 806"/>
                <a:gd name="T20" fmla="*/ 447 w 939"/>
                <a:gd name="T21" fmla="*/ 106 h 806"/>
                <a:gd name="T22" fmla="*/ 464 w 939"/>
                <a:gd name="T23" fmla="*/ 57 h 806"/>
                <a:gd name="T24" fmla="*/ 470 w 939"/>
                <a:gd name="T25" fmla="*/ 0 h 806"/>
                <a:gd name="T26" fmla="*/ 461 w 939"/>
                <a:gd name="T27" fmla="*/ 42 h 806"/>
                <a:gd name="T28" fmla="*/ 449 w 939"/>
                <a:gd name="T29" fmla="*/ 81 h 806"/>
                <a:gd name="T30" fmla="*/ 428 w 939"/>
                <a:gd name="T31" fmla="*/ 121 h 806"/>
                <a:gd name="T32" fmla="*/ 399 w 939"/>
                <a:gd name="T33" fmla="*/ 154 h 806"/>
                <a:gd name="T34" fmla="*/ 362 w 939"/>
                <a:gd name="T35" fmla="*/ 180 h 806"/>
                <a:gd name="T36" fmla="*/ 332 w 939"/>
                <a:gd name="T37" fmla="*/ 193 h 806"/>
                <a:gd name="T38" fmla="*/ 366 w 939"/>
                <a:gd name="T39" fmla="*/ 167 h 806"/>
                <a:gd name="T40" fmla="*/ 334 w 939"/>
                <a:gd name="T41" fmla="*/ 178 h 806"/>
                <a:gd name="T42" fmla="*/ 374 w 939"/>
                <a:gd name="T43" fmla="*/ 147 h 806"/>
                <a:gd name="T44" fmla="*/ 333 w 939"/>
                <a:gd name="T45" fmla="*/ 165 h 806"/>
                <a:gd name="T46" fmla="*/ 375 w 939"/>
                <a:gd name="T47" fmla="*/ 129 h 806"/>
                <a:gd name="T48" fmla="*/ 332 w 939"/>
                <a:gd name="T49" fmla="*/ 149 h 806"/>
                <a:gd name="T50" fmla="*/ 361 w 939"/>
                <a:gd name="T51" fmla="*/ 123 h 806"/>
                <a:gd name="T52" fmla="*/ 328 w 939"/>
                <a:gd name="T53" fmla="*/ 137 h 806"/>
                <a:gd name="T54" fmla="*/ 345 w 939"/>
                <a:gd name="T55" fmla="*/ 120 h 806"/>
                <a:gd name="T56" fmla="*/ 324 w 939"/>
                <a:gd name="T57" fmla="*/ 129 h 806"/>
                <a:gd name="T58" fmla="*/ 331 w 939"/>
                <a:gd name="T59" fmla="*/ 115 h 806"/>
                <a:gd name="T60" fmla="*/ 316 w 939"/>
                <a:gd name="T61" fmla="*/ 120 h 806"/>
                <a:gd name="T62" fmla="*/ 318 w 939"/>
                <a:gd name="T63" fmla="*/ 133 h 806"/>
                <a:gd name="T64" fmla="*/ 318 w 939"/>
                <a:gd name="T65" fmla="*/ 151 h 806"/>
                <a:gd name="T66" fmla="*/ 314 w 939"/>
                <a:gd name="T67" fmla="*/ 172 h 806"/>
                <a:gd name="T68" fmla="*/ 306 w 939"/>
                <a:gd name="T69" fmla="*/ 198 h 806"/>
                <a:gd name="T70" fmla="*/ 295 w 939"/>
                <a:gd name="T71" fmla="*/ 219 h 806"/>
                <a:gd name="T72" fmla="*/ 277 w 939"/>
                <a:gd name="T73" fmla="*/ 243 h 806"/>
                <a:gd name="T74" fmla="*/ 231 w 939"/>
                <a:gd name="T75" fmla="*/ 286 h 806"/>
                <a:gd name="T76" fmla="*/ 192 w 939"/>
                <a:gd name="T77" fmla="*/ 316 h 806"/>
                <a:gd name="T78" fmla="*/ 148 w 939"/>
                <a:gd name="T79" fmla="*/ 343 h 806"/>
                <a:gd name="T80" fmla="*/ 99 w 939"/>
                <a:gd name="T81" fmla="*/ 366 h 806"/>
                <a:gd name="T82" fmla="*/ 50 w 939"/>
                <a:gd name="T83" fmla="*/ 383 h 806"/>
                <a:gd name="T84" fmla="*/ 9 w 939"/>
                <a:gd name="T85" fmla="*/ 395 h 806"/>
                <a:gd name="T86" fmla="*/ 0 w 939"/>
                <a:gd name="T87" fmla="*/ 403 h 806"/>
                <a:gd name="T88" fmla="*/ 0 w 939"/>
                <a:gd name="T89" fmla="*/ 403 h 80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39"/>
                <a:gd name="T136" fmla="*/ 0 h 806"/>
                <a:gd name="T137" fmla="*/ 939 w 939"/>
                <a:gd name="T138" fmla="*/ 806 h 80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39" h="806">
                  <a:moveTo>
                    <a:pt x="0" y="806"/>
                  </a:moveTo>
                  <a:lnTo>
                    <a:pt x="76" y="789"/>
                  </a:lnTo>
                  <a:lnTo>
                    <a:pt x="211" y="747"/>
                  </a:lnTo>
                  <a:lnTo>
                    <a:pt x="344" y="684"/>
                  </a:lnTo>
                  <a:lnTo>
                    <a:pt x="455" y="606"/>
                  </a:lnTo>
                  <a:lnTo>
                    <a:pt x="561" y="506"/>
                  </a:lnTo>
                  <a:lnTo>
                    <a:pt x="626" y="420"/>
                  </a:lnTo>
                  <a:lnTo>
                    <a:pt x="679" y="401"/>
                  </a:lnTo>
                  <a:lnTo>
                    <a:pt x="743" y="369"/>
                  </a:lnTo>
                  <a:lnTo>
                    <a:pt x="825" y="302"/>
                  </a:lnTo>
                  <a:lnTo>
                    <a:pt x="894" y="211"/>
                  </a:lnTo>
                  <a:lnTo>
                    <a:pt x="928" y="114"/>
                  </a:lnTo>
                  <a:lnTo>
                    <a:pt x="939" y="0"/>
                  </a:lnTo>
                  <a:lnTo>
                    <a:pt x="922" y="84"/>
                  </a:lnTo>
                  <a:lnTo>
                    <a:pt x="897" y="162"/>
                  </a:lnTo>
                  <a:lnTo>
                    <a:pt x="856" y="241"/>
                  </a:lnTo>
                  <a:lnTo>
                    <a:pt x="797" y="308"/>
                  </a:lnTo>
                  <a:lnTo>
                    <a:pt x="724" y="359"/>
                  </a:lnTo>
                  <a:lnTo>
                    <a:pt x="664" y="386"/>
                  </a:lnTo>
                  <a:lnTo>
                    <a:pt x="732" y="333"/>
                  </a:lnTo>
                  <a:lnTo>
                    <a:pt x="667" y="355"/>
                  </a:lnTo>
                  <a:lnTo>
                    <a:pt x="747" y="293"/>
                  </a:lnTo>
                  <a:lnTo>
                    <a:pt x="665" y="329"/>
                  </a:lnTo>
                  <a:lnTo>
                    <a:pt x="749" y="258"/>
                  </a:lnTo>
                  <a:lnTo>
                    <a:pt x="664" y="298"/>
                  </a:lnTo>
                  <a:lnTo>
                    <a:pt x="721" y="245"/>
                  </a:lnTo>
                  <a:lnTo>
                    <a:pt x="656" y="274"/>
                  </a:lnTo>
                  <a:lnTo>
                    <a:pt x="690" y="239"/>
                  </a:lnTo>
                  <a:lnTo>
                    <a:pt x="648" y="257"/>
                  </a:lnTo>
                  <a:lnTo>
                    <a:pt x="662" y="230"/>
                  </a:lnTo>
                  <a:lnTo>
                    <a:pt x="631" y="239"/>
                  </a:lnTo>
                  <a:lnTo>
                    <a:pt x="635" y="266"/>
                  </a:lnTo>
                  <a:lnTo>
                    <a:pt x="635" y="302"/>
                  </a:lnTo>
                  <a:lnTo>
                    <a:pt x="627" y="344"/>
                  </a:lnTo>
                  <a:lnTo>
                    <a:pt x="612" y="395"/>
                  </a:lnTo>
                  <a:lnTo>
                    <a:pt x="589" y="437"/>
                  </a:lnTo>
                  <a:lnTo>
                    <a:pt x="553" y="485"/>
                  </a:lnTo>
                  <a:lnTo>
                    <a:pt x="462" y="572"/>
                  </a:lnTo>
                  <a:lnTo>
                    <a:pt x="384" y="631"/>
                  </a:lnTo>
                  <a:lnTo>
                    <a:pt x="295" y="686"/>
                  </a:lnTo>
                  <a:lnTo>
                    <a:pt x="198" y="732"/>
                  </a:lnTo>
                  <a:lnTo>
                    <a:pt x="99" y="766"/>
                  </a:lnTo>
                  <a:lnTo>
                    <a:pt x="17" y="789"/>
                  </a:lnTo>
                  <a:lnTo>
                    <a:pt x="0" y="80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87" name="Freeform 105">
              <a:extLst>
                <a:ext uri="{FF2B5EF4-FFF2-40B4-BE49-F238E27FC236}">
                  <a16:creationId xmlns:a16="http://schemas.microsoft.com/office/drawing/2014/main" id="{E539E26D-F7CE-477F-BF16-D8B7E32A5B7C}"/>
                </a:ext>
              </a:extLst>
            </p:cNvPr>
            <p:cNvSpPr>
              <a:spLocks/>
            </p:cNvSpPr>
            <p:nvPr/>
          </p:nvSpPr>
          <p:spPr bwMode="auto">
            <a:xfrm>
              <a:off x="5200" y="3650"/>
              <a:ext cx="14" cy="13"/>
            </a:xfrm>
            <a:custGeom>
              <a:avLst/>
              <a:gdLst>
                <a:gd name="T0" fmla="*/ 0 w 27"/>
                <a:gd name="T1" fmla="*/ 0 h 27"/>
                <a:gd name="T2" fmla="*/ 8 w 27"/>
                <a:gd name="T3" fmla="*/ 13 h 27"/>
                <a:gd name="T4" fmla="*/ 14 w 27"/>
                <a:gd name="T5" fmla="*/ 12 h 27"/>
                <a:gd name="T6" fmla="*/ 13 w 27"/>
                <a:gd name="T7" fmla="*/ 6 h 27"/>
                <a:gd name="T8" fmla="*/ 8 w 27"/>
                <a:gd name="T9" fmla="*/ 2 h 27"/>
                <a:gd name="T10" fmla="*/ 0 w 27"/>
                <a:gd name="T11" fmla="*/ 0 h 27"/>
                <a:gd name="T12" fmla="*/ 0 w 27"/>
                <a:gd name="T13" fmla="*/ 0 h 27"/>
                <a:gd name="T14" fmla="*/ 0 60000 65536"/>
                <a:gd name="T15" fmla="*/ 0 60000 65536"/>
                <a:gd name="T16" fmla="*/ 0 60000 65536"/>
                <a:gd name="T17" fmla="*/ 0 60000 65536"/>
                <a:gd name="T18" fmla="*/ 0 60000 65536"/>
                <a:gd name="T19" fmla="*/ 0 60000 65536"/>
                <a:gd name="T20" fmla="*/ 0 60000 65536"/>
                <a:gd name="T21" fmla="*/ 0 w 27"/>
                <a:gd name="T22" fmla="*/ 0 h 27"/>
                <a:gd name="T23" fmla="*/ 27 w 27"/>
                <a:gd name="T24" fmla="*/ 27 h 2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7" h="27">
                  <a:moveTo>
                    <a:pt x="0" y="0"/>
                  </a:moveTo>
                  <a:lnTo>
                    <a:pt x="15" y="27"/>
                  </a:lnTo>
                  <a:lnTo>
                    <a:pt x="27" y="25"/>
                  </a:lnTo>
                  <a:lnTo>
                    <a:pt x="25" y="13"/>
                  </a:lnTo>
                  <a:lnTo>
                    <a:pt x="15" y="4"/>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88" name="Freeform 106">
              <a:extLst>
                <a:ext uri="{FF2B5EF4-FFF2-40B4-BE49-F238E27FC236}">
                  <a16:creationId xmlns:a16="http://schemas.microsoft.com/office/drawing/2014/main" id="{D4994789-2F8B-4A93-BDB3-3212896DD258}"/>
                </a:ext>
              </a:extLst>
            </p:cNvPr>
            <p:cNvSpPr>
              <a:spLocks/>
            </p:cNvSpPr>
            <p:nvPr/>
          </p:nvSpPr>
          <p:spPr bwMode="auto">
            <a:xfrm>
              <a:off x="5203" y="3608"/>
              <a:ext cx="37" cy="48"/>
            </a:xfrm>
            <a:custGeom>
              <a:avLst/>
              <a:gdLst>
                <a:gd name="T0" fmla="*/ 0 w 74"/>
                <a:gd name="T1" fmla="*/ 32 h 95"/>
                <a:gd name="T2" fmla="*/ 11 w 74"/>
                <a:gd name="T3" fmla="*/ 48 h 95"/>
                <a:gd name="T4" fmla="*/ 18 w 74"/>
                <a:gd name="T5" fmla="*/ 48 h 95"/>
                <a:gd name="T6" fmla="*/ 20 w 74"/>
                <a:gd name="T7" fmla="*/ 42 h 95"/>
                <a:gd name="T8" fmla="*/ 28 w 74"/>
                <a:gd name="T9" fmla="*/ 43 h 95"/>
                <a:gd name="T10" fmla="*/ 29 w 74"/>
                <a:gd name="T11" fmla="*/ 37 h 95"/>
                <a:gd name="T12" fmla="*/ 37 w 74"/>
                <a:gd name="T13" fmla="*/ 38 h 95"/>
                <a:gd name="T14" fmla="*/ 36 w 74"/>
                <a:gd name="T15" fmla="*/ 28 h 95"/>
                <a:gd name="T16" fmla="*/ 31 w 74"/>
                <a:gd name="T17" fmla="*/ 15 h 95"/>
                <a:gd name="T18" fmla="*/ 20 w 74"/>
                <a:gd name="T19" fmla="*/ 0 h 95"/>
                <a:gd name="T20" fmla="*/ 27 w 74"/>
                <a:gd name="T21" fmla="*/ 19 h 95"/>
                <a:gd name="T22" fmla="*/ 28 w 74"/>
                <a:gd name="T23" fmla="*/ 29 h 95"/>
                <a:gd name="T24" fmla="*/ 20 w 74"/>
                <a:gd name="T25" fmla="*/ 13 h 95"/>
                <a:gd name="T26" fmla="*/ 7 w 74"/>
                <a:gd name="T27" fmla="*/ 4 h 95"/>
                <a:gd name="T28" fmla="*/ 15 w 74"/>
                <a:gd name="T29" fmla="*/ 20 h 95"/>
                <a:gd name="T30" fmla="*/ 19 w 74"/>
                <a:gd name="T31" fmla="*/ 33 h 95"/>
                <a:gd name="T32" fmla="*/ 10 w 74"/>
                <a:gd name="T33" fmla="*/ 24 h 95"/>
                <a:gd name="T34" fmla="*/ 1 w 74"/>
                <a:gd name="T35" fmla="*/ 18 h 95"/>
                <a:gd name="T36" fmla="*/ 12 w 74"/>
                <a:gd name="T37" fmla="*/ 38 h 95"/>
                <a:gd name="T38" fmla="*/ 0 w 74"/>
                <a:gd name="T39" fmla="*/ 32 h 95"/>
                <a:gd name="T40" fmla="*/ 0 w 74"/>
                <a:gd name="T41" fmla="*/ 32 h 9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4"/>
                <a:gd name="T64" fmla="*/ 0 h 95"/>
                <a:gd name="T65" fmla="*/ 74 w 74"/>
                <a:gd name="T66" fmla="*/ 95 h 9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4" h="95">
                  <a:moveTo>
                    <a:pt x="0" y="64"/>
                  </a:moveTo>
                  <a:lnTo>
                    <a:pt x="21" y="95"/>
                  </a:lnTo>
                  <a:lnTo>
                    <a:pt x="36" y="95"/>
                  </a:lnTo>
                  <a:lnTo>
                    <a:pt x="40" y="83"/>
                  </a:lnTo>
                  <a:lnTo>
                    <a:pt x="55" y="85"/>
                  </a:lnTo>
                  <a:lnTo>
                    <a:pt x="57" y="74"/>
                  </a:lnTo>
                  <a:lnTo>
                    <a:pt x="74" y="76"/>
                  </a:lnTo>
                  <a:lnTo>
                    <a:pt x="72" y="55"/>
                  </a:lnTo>
                  <a:lnTo>
                    <a:pt x="62" y="30"/>
                  </a:lnTo>
                  <a:lnTo>
                    <a:pt x="40" y="0"/>
                  </a:lnTo>
                  <a:lnTo>
                    <a:pt x="53" y="38"/>
                  </a:lnTo>
                  <a:lnTo>
                    <a:pt x="55" y="57"/>
                  </a:lnTo>
                  <a:lnTo>
                    <a:pt x="40" y="26"/>
                  </a:lnTo>
                  <a:lnTo>
                    <a:pt x="13" y="7"/>
                  </a:lnTo>
                  <a:lnTo>
                    <a:pt x="30" y="39"/>
                  </a:lnTo>
                  <a:lnTo>
                    <a:pt x="38" y="66"/>
                  </a:lnTo>
                  <a:lnTo>
                    <a:pt x="19" y="47"/>
                  </a:lnTo>
                  <a:lnTo>
                    <a:pt x="2" y="36"/>
                  </a:lnTo>
                  <a:lnTo>
                    <a:pt x="24" y="76"/>
                  </a:lnTo>
                  <a:lnTo>
                    <a:pt x="0" y="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89" name="Freeform 107">
              <a:extLst>
                <a:ext uri="{FF2B5EF4-FFF2-40B4-BE49-F238E27FC236}">
                  <a16:creationId xmlns:a16="http://schemas.microsoft.com/office/drawing/2014/main" id="{24B3AA7A-5618-46DE-9A87-151B8EC020A4}"/>
                </a:ext>
              </a:extLst>
            </p:cNvPr>
            <p:cNvSpPr>
              <a:spLocks/>
            </p:cNvSpPr>
            <p:nvPr/>
          </p:nvSpPr>
          <p:spPr bwMode="auto">
            <a:xfrm>
              <a:off x="4433" y="3334"/>
              <a:ext cx="19" cy="59"/>
            </a:xfrm>
            <a:custGeom>
              <a:avLst/>
              <a:gdLst>
                <a:gd name="T0" fmla="*/ 0 w 38"/>
                <a:gd name="T1" fmla="*/ 0 h 120"/>
                <a:gd name="T2" fmla="*/ 6 w 38"/>
                <a:gd name="T3" fmla="*/ 30 h 120"/>
                <a:gd name="T4" fmla="*/ 19 w 38"/>
                <a:gd name="T5" fmla="*/ 59 h 120"/>
                <a:gd name="T6" fmla="*/ 13 w 38"/>
                <a:gd name="T7" fmla="*/ 21 h 120"/>
                <a:gd name="T8" fmla="*/ 0 w 38"/>
                <a:gd name="T9" fmla="*/ 0 h 120"/>
                <a:gd name="T10" fmla="*/ 0 w 38"/>
                <a:gd name="T11" fmla="*/ 0 h 120"/>
                <a:gd name="T12" fmla="*/ 0 60000 65536"/>
                <a:gd name="T13" fmla="*/ 0 60000 65536"/>
                <a:gd name="T14" fmla="*/ 0 60000 65536"/>
                <a:gd name="T15" fmla="*/ 0 60000 65536"/>
                <a:gd name="T16" fmla="*/ 0 60000 65536"/>
                <a:gd name="T17" fmla="*/ 0 60000 65536"/>
                <a:gd name="T18" fmla="*/ 0 w 38"/>
                <a:gd name="T19" fmla="*/ 0 h 120"/>
                <a:gd name="T20" fmla="*/ 38 w 38"/>
                <a:gd name="T21" fmla="*/ 120 h 120"/>
              </a:gdLst>
              <a:ahLst/>
              <a:cxnLst>
                <a:cxn ang="T12">
                  <a:pos x="T0" y="T1"/>
                </a:cxn>
                <a:cxn ang="T13">
                  <a:pos x="T2" y="T3"/>
                </a:cxn>
                <a:cxn ang="T14">
                  <a:pos x="T4" y="T5"/>
                </a:cxn>
                <a:cxn ang="T15">
                  <a:pos x="T6" y="T7"/>
                </a:cxn>
                <a:cxn ang="T16">
                  <a:pos x="T8" y="T9"/>
                </a:cxn>
                <a:cxn ang="T17">
                  <a:pos x="T10" y="T11"/>
                </a:cxn>
              </a:cxnLst>
              <a:rect l="T18" t="T19" r="T20" b="T21"/>
              <a:pathLst>
                <a:path w="38" h="120">
                  <a:moveTo>
                    <a:pt x="0" y="0"/>
                  </a:moveTo>
                  <a:lnTo>
                    <a:pt x="12" y="61"/>
                  </a:lnTo>
                  <a:lnTo>
                    <a:pt x="38" y="120"/>
                  </a:lnTo>
                  <a:lnTo>
                    <a:pt x="25" y="42"/>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90" name="Freeform 108">
              <a:extLst>
                <a:ext uri="{FF2B5EF4-FFF2-40B4-BE49-F238E27FC236}">
                  <a16:creationId xmlns:a16="http://schemas.microsoft.com/office/drawing/2014/main" id="{B22B73AE-5F5D-4C88-AA4A-48D84265C426}"/>
                </a:ext>
              </a:extLst>
            </p:cNvPr>
            <p:cNvSpPr>
              <a:spLocks/>
            </p:cNvSpPr>
            <p:nvPr/>
          </p:nvSpPr>
          <p:spPr bwMode="auto">
            <a:xfrm>
              <a:off x="4442" y="3320"/>
              <a:ext cx="22" cy="76"/>
            </a:xfrm>
            <a:custGeom>
              <a:avLst/>
              <a:gdLst>
                <a:gd name="T0" fmla="*/ 0 w 44"/>
                <a:gd name="T1" fmla="*/ 0 h 152"/>
                <a:gd name="T2" fmla="*/ 8 w 44"/>
                <a:gd name="T3" fmla="*/ 35 h 152"/>
                <a:gd name="T4" fmla="*/ 22 w 44"/>
                <a:gd name="T5" fmla="*/ 76 h 152"/>
                <a:gd name="T6" fmla="*/ 15 w 44"/>
                <a:gd name="T7" fmla="*/ 31 h 152"/>
                <a:gd name="T8" fmla="*/ 0 w 44"/>
                <a:gd name="T9" fmla="*/ 0 h 152"/>
                <a:gd name="T10" fmla="*/ 0 w 44"/>
                <a:gd name="T11" fmla="*/ 0 h 152"/>
                <a:gd name="T12" fmla="*/ 0 60000 65536"/>
                <a:gd name="T13" fmla="*/ 0 60000 65536"/>
                <a:gd name="T14" fmla="*/ 0 60000 65536"/>
                <a:gd name="T15" fmla="*/ 0 60000 65536"/>
                <a:gd name="T16" fmla="*/ 0 60000 65536"/>
                <a:gd name="T17" fmla="*/ 0 60000 65536"/>
                <a:gd name="T18" fmla="*/ 0 w 44"/>
                <a:gd name="T19" fmla="*/ 0 h 152"/>
                <a:gd name="T20" fmla="*/ 44 w 44"/>
                <a:gd name="T21" fmla="*/ 152 h 152"/>
              </a:gdLst>
              <a:ahLst/>
              <a:cxnLst>
                <a:cxn ang="T12">
                  <a:pos x="T0" y="T1"/>
                </a:cxn>
                <a:cxn ang="T13">
                  <a:pos x="T2" y="T3"/>
                </a:cxn>
                <a:cxn ang="T14">
                  <a:pos x="T4" y="T5"/>
                </a:cxn>
                <a:cxn ang="T15">
                  <a:pos x="T6" y="T7"/>
                </a:cxn>
                <a:cxn ang="T16">
                  <a:pos x="T8" y="T9"/>
                </a:cxn>
                <a:cxn ang="T17">
                  <a:pos x="T10" y="T11"/>
                </a:cxn>
              </a:cxnLst>
              <a:rect l="T18" t="T19" r="T20" b="T21"/>
              <a:pathLst>
                <a:path w="44" h="152">
                  <a:moveTo>
                    <a:pt x="0" y="0"/>
                  </a:moveTo>
                  <a:lnTo>
                    <a:pt x="16" y="70"/>
                  </a:lnTo>
                  <a:lnTo>
                    <a:pt x="44" y="152"/>
                  </a:lnTo>
                  <a:lnTo>
                    <a:pt x="29" y="62"/>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91" name="Freeform 109">
              <a:extLst>
                <a:ext uri="{FF2B5EF4-FFF2-40B4-BE49-F238E27FC236}">
                  <a16:creationId xmlns:a16="http://schemas.microsoft.com/office/drawing/2014/main" id="{6BC7DE33-1FCE-4415-B426-9ADFAD791280}"/>
                </a:ext>
              </a:extLst>
            </p:cNvPr>
            <p:cNvSpPr>
              <a:spLocks/>
            </p:cNvSpPr>
            <p:nvPr/>
          </p:nvSpPr>
          <p:spPr bwMode="auto">
            <a:xfrm>
              <a:off x="4458" y="3333"/>
              <a:ext cx="12" cy="44"/>
            </a:xfrm>
            <a:custGeom>
              <a:avLst/>
              <a:gdLst>
                <a:gd name="T0" fmla="*/ 0 w 22"/>
                <a:gd name="T1" fmla="*/ 0 h 90"/>
                <a:gd name="T2" fmla="*/ 3 w 22"/>
                <a:gd name="T3" fmla="*/ 22 h 90"/>
                <a:gd name="T4" fmla="*/ 12 w 22"/>
                <a:gd name="T5" fmla="*/ 44 h 90"/>
                <a:gd name="T6" fmla="*/ 9 w 22"/>
                <a:gd name="T7" fmla="*/ 16 h 90"/>
                <a:gd name="T8" fmla="*/ 0 w 22"/>
                <a:gd name="T9" fmla="*/ 0 h 90"/>
                <a:gd name="T10" fmla="*/ 0 w 22"/>
                <a:gd name="T11" fmla="*/ 0 h 90"/>
                <a:gd name="T12" fmla="*/ 0 60000 65536"/>
                <a:gd name="T13" fmla="*/ 0 60000 65536"/>
                <a:gd name="T14" fmla="*/ 0 60000 65536"/>
                <a:gd name="T15" fmla="*/ 0 60000 65536"/>
                <a:gd name="T16" fmla="*/ 0 60000 65536"/>
                <a:gd name="T17" fmla="*/ 0 60000 65536"/>
                <a:gd name="T18" fmla="*/ 0 w 22"/>
                <a:gd name="T19" fmla="*/ 0 h 90"/>
                <a:gd name="T20" fmla="*/ 22 w 22"/>
                <a:gd name="T21" fmla="*/ 90 h 90"/>
              </a:gdLst>
              <a:ahLst/>
              <a:cxnLst>
                <a:cxn ang="T12">
                  <a:pos x="T0" y="T1"/>
                </a:cxn>
                <a:cxn ang="T13">
                  <a:pos x="T2" y="T3"/>
                </a:cxn>
                <a:cxn ang="T14">
                  <a:pos x="T4" y="T5"/>
                </a:cxn>
                <a:cxn ang="T15">
                  <a:pos x="T6" y="T7"/>
                </a:cxn>
                <a:cxn ang="T16">
                  <a:pos x="T8" y="T9"/>
                </a:cxn>
                <a:cxn ang="T17">
                  <a:pos x="T10" y="T11"/>
                </a:cxn>
              </a:cxnLst>
              <a:rect l="T18" t="T19" r="T20" b="T21"/>
              <a:pathLst>
                <a:path w="22" h="90">
                  <a:moveTo>
                    <a:pt x="0" y="0"/>
                  </a:moveTo>
                  <a:lnTo>
                    <a:pt x="5" y="46"/>
                  </a:lnTo>
                  <a:lnTo>
                    <a:pt x="22" y="90"/>
                  </a:lnTo>
                  <a:lnTo>
                    <a:pt x="17" y="33"/>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92" name="Freeform 110">
              <a:extLst>
                <a:ext uri="{FF2B5EF4-FFF2-40B4-BE49-F238E27FC236}">
                  <a16:creationId xmlns:a16="http://schemas.microsoft.com/office/drawing/2014/main" id="{981F649C-3A1F-432B-8816-1BB38A9320C8}"/>
                </a:ext>
              </a:extLst>
            </p:cNvPr>
            <p:cNvSpPr>
              <a:spLocks/>
            </p:cNvSpPr>
            <p:nvPr/>
          </p:nvSpPr>
          <p:spPr bwMode="auto">
            <a:xfrm>
              <a:off x="4694" y="3241"/>
              <a:ext cx="61" cy="121"/>
            </a:xfrm>
            <a:custGeom>
              <a:avLst/>
              <a:gdLst>
                <a:gd name="T0" fmla="*/ 0 w 122"/>
                <a:gd name="T1" fmla="*/ 121 h 241"/>
                <a:gd name="T2" fmla="*/ 14 w 122"/>
                <a:gd name="T3" fmla="*/ 89 h 241"/>
                <a:gd name="T4" fmla="*/ 23 w 122"/>
                <a:gd name="T5" fmla="*/ 96 h 241"/>
                <a:gd name="T6" fmla="*/ 18 w 122"/>
                <a:gd name="T7" fmla="*/ 67 h 241"/>
                <a:gd name="T8" fmla="*/ 33 w 122"/>
                <a:gd name="T9" fmla="*/ 78 h 241"/>
                <a:gd name="T10" fmla="*/ 23 w 122"/>
                <a:gd name="T11" fmla="*/ 45 h 241"/>
                <a:gd name="T12" fmla="*/ 42 w 122"/>
                <a:gd name="T13" fmla="*/ 58 h 241"/>
                <a:gd name="T14" fmla="*/ 32 w 122"/>
                <a:gd name="T15" fmla="*/ 28 h 241"/>
                <a:gd name="T16" fmla="*/ 50 w 122"/>
                <a:gd name="T17" fmla="*/ 41 h 241"/>
                <a:gd name="T18" fmla="*/ 41 w 122"/>
                <a:gd name="T19" fmla="*/ 18 h 241"/>
                <a:gd name="T20" fmla="*/ 53 w 122"/>
                <a:gd name="T21" fmla="*/ 22 h 241"/>
                <a:gd name="T22" fmla="*/ 56 w 122"/>
                <a:gd name="T23" fmla="*/ 0 h 241"/>
                <a:gd name="T24" fmla="*/ 61 w 122"/>
                <a:gd name="T25" fmla="*/ 18 h 241"/>
                <a:gd name="T26" fmla="*/ 59 w 122"/>
                <a:gd name="T27" fmla="*/ 45 h 241"/>
                <a:gd name="T28" fmla="*/ 53 w 122"/>
                <a:gd name="T29" fmla="*/ 70 h 241"/>
                <a:gd name="T30" fmla="*/ 36 w 122"/>
                <a:gd name="T31" fmla="*/ 93 h 241"/>
                <a:gd name="T32" fmla="*/ 20 w 122"/>
                <a:gd name="T33" fmla="*/ 108 h 241"/>
                <a:gd name="T34" fmla="*/ 0 w 122"/>
                <a:gd name="T35" fmla="*/ 121 h 241"/>
                <a:gd name="T36" fmla="*/ 0 w 122"/>
                <a:gd name="T37" fmla="*/ 121 h 24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2"/>
                <a:gd name="T58" fmla="*/ 0 h 241"/>
                <a:gd name="T59" fmla="*/ 122 w 122"/>
                <a:gd name="T60" fmla="*/ 241 h 24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2" h="241">
                  <a:moveTo>
                    <a:pt x="0" y="241"/>
                  </a:moveTo>
                  <a:lnTo>
                    <a:pt x="27" y="177"/>
                  </a:lnTo>
                  <a:lnTo>
                    <a:pt x="46" y="192"/>
                  </a:lnTo>
                  <a:lnTo>
                    <a:pt x="36" y="133"/>
                  </a:lnTo>
                  <a:lnTo>
                    <a:pt x="65" y="156"/>
                  </a:lnTo>
                  <a:lnTo>
                    <a:pt x="46" y="89"/>
                  </a:lnTo>
                  <a:lnTo>
                    <a:pt x="84" y="116"/>
                  </a:lnTo>
                  <a:lnTo>
                    <a:pt x="63" y="55"/>
                  </a:lnTo>
                  <a:lnTo>
                    <a:pt x="99" y="82"/>
                  </a:lnTo>
                  <a:lnTo>
                    <a:pt x="82" y="36"/>
                  </a:lnTo>
                  <a:lnTo>
                    <a:pt x="106" y="44"/>
                  </a:lnTo>
                  <a:lnTo>
                    <a:pt x="112" y="0"/>
                  </a:lnTo>
                  <a:lnTo>
                    <a:pt x="122" y="36"/>
                  </a:lnTo>
                  <a:lnTo>
                    <a:pt x="118" y="89"/>
                  </a:lnTo>
                  <a:lnTo>
                    <a:pt x="106" y="139"/>
                  </a:lnTo>
                  <a:lnTo>
                    <a:pt x="72" y="186"/>
                  </a:lnTo>
                  <a:lnTo>
                    <a:pt x="40" y="215"/>
                  </a:lnTo>
                  <a:lnTo>
                    <a:pt x="0" y="2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93" name="Freeform 111">
              <a:extLst>
                <a:ext uri="{FF2B5EF4-FFF2-40B4-BE49-F238E27FC236}">
                  <a16:creationId xmlns:a16="http://schemas.microsoft.com/office/drawing/2014/main" id="{C28221BD-1E0B-469A-938D-969D08ED98AC}"/>
                </a:ext>
              </a:extLst>
            </p:cNvPr>
            <p:cNvSpPr>
              <a:spLocks/>
            </p:cNvSpPr>
            <p:nvPr/>
          </p:nvSpPr>
          <p:spPr bwMode="auto">
            <a:xfrm>
              <a:off x="4621" y="3158"/>
              <a:ext cx="20" cy="22"/>
            </a:xfrm>
            <a:custGeom>
              <a:avLst/>
              <a:gdLst>
                <a:gd name="T0" fmla="*/ 0 w 40"/>
                <a:gd name="T1" fmla="*/ 0 h 43"/>
                <a:gd name="T2" fmla="*/ 9 w 40"/>
                <a:gd name="T3" fmla="*/ 11 h 43"/>
                <a:gd name="T4" fmla="*/ 20 w 40"/>
                <a:gd name="T5" fmla="*/ 22 h 43"/>
                <a:gd name="T6" fmla="*/ 14 w 40"/>
                <a:gd name="T7" fmla="*/ 10 h 43"/>
                <a:gd name="T8" fmla="*/ 8 w 40"/>
                <a:gd name="T9" fmla="*/ 4 h 43"/>
                <a:gd name="T10" fmla="*/ 0 w 40"/>
                <a:gd name="T11" fmla="*/ 0 h 43"/>
                <a:gd name="T12" fmla="*/ 0 w 40"/>
                <a:gd name="T13" fmla="*/ 0 h 43"/>
                <a:gd name="T14" fmla="*/ 0 60000 65536"/>
                <a:gd name="T15" fmla="*/ 0 60000 65536"/>
                <a:gd name="T16" fmla="*/ 0 60000 65536"/>
                <a:gd name="T17" fmla="*/ 0 60000 65536"/>
                <a:gd name="T18" fmla="*/ 0 60000 65536"/>
                <a:gd name="T19" fmla="*/ 0 60000 65536"/>
                <a:gd name="T20" fmla="*/ 0 60000 65536"/>
                <a:gd name="T21" fmla="*/ 0 w 40"/>
                <a:gd name="T22" fmla="*/ 0 h 43"/>
                <a:gd name="T23" fmla="*/ 40 w 40"/>
                <a:gd name="T24" fmla="*/ 43 h 4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0" h="43">
                  <a:moveTo>
                    <a:pt x="0" y="0"/>
                  </a:moveTo>
                  <a:lnTo>
                    <a:pt x="17" y="22"/>
                  </a:lnTo>
                  <a:lnTo>
                    <a:pt x="40" y="43"/>
                  </a:lnTo>
                  <a:lnTo>
                    <a:pt x="28" y="20"/>
                  </a:lnTo>
                  <a:lnTo>
                    <a:pt x="15" y="7"/>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94" name="Freeform 112">
              <a:extLst>
                <a:ext uri="{FF2B5EF4-FFF2-40B4-BE49-F238E27FC236}">
                  <a16:creationId xmlns:a16="http://schemas.microsoft.com/office/drawing/2014/main" id="{682388A9-ACE2-438D-81B7-15CF41E4CFFE}"/>
                </a:ext>
              </a:extLst>
            </p:cNvPr>
            <p:cNvSpPr>
              <a:spLocks/>
            </p:cNvSpPr>
            <p:nvPr/>
          </p:nvSpPr>
          <p:spPr bwMode="auto">
            <a:xfrm>
              <a:off x="4619" y="3144"/>
              <a:ext cx="30" cy="31"/>
            </a:xfrm>
            <a:custGeom>
              <a:avLst/>
              <a:gdLst>
                <a:gd name="T0" fmla="*/ 0 w 61"/>
                <a:gd name="T1" fmla="*/ 0 h 63"/>
                <a:gd name="T2" fmla="*/ 12 w 61"/>
                <a:gd name="T3" fmla="*/ 15 h 63"/>
                <a:gd name="T4" fmla="*/ 21 w 61"/>
                <a:gd name="T5" fmla="*/ 24 h 63"/>
                <a:gd name="T6" fmla="*/ 30 w 61"/>
                <a:gd name="T7" fmla="*/ 31 h 63"/>
                <a:gd name="T8" fmla="*/ 22 w 61"/>
                <a:gd name="T9" fmla="*/ 20 h 63"/>
                <a:gd name="T10" fmla="*/ 15 w 61"/>
                <a:gd name="T11" fmla="*/ 11 h 63"/>
                <a:gd name="T12" fmla="*/ 0 w 61"/>
                <a:gd name="T13" fmla="*/ 0 h 63"/>
                <a:gd name="T14" fmla="*/ 0 w 61"/>
                <a:gd name="T15" fmla="*/ 0 h 63"/>
                <a:gd name="T16" fmla="*/ 0 60000 65536"/>
                <a:gd name="T17" fmla="*/ 0 60000 65536"/>
                <a:gd name="T18" fmla="*/ 0 60000 65536"/>
                <a:gd name="T19" fmla="*/ 0 60000 65536"/>
                <a:gd name="T20" fmla="*/ 0 60000 65536"/>
                <a:gd name="T21" fmla="*/ 0 60000 65536"/>
                <a:gd name="T22" fmla="*/ 0 60000 65536"/>
                <a:gd name="T23" fmla="*/ 0 60000 65536"/>
                <a:gd name="T24" fmla="*/ 0 w 61"/>
                <a:gd name="T25" fmla="*/ 0 h 63"/>
                <a:gd name="T26" fmla="*/ 61 w 61"/>
                <a:gd name="T27" fmla="*/ 63 h 6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1" h="63">
                  <a:moveTo>
                    <a:pt x="0" y="0"/>
                  </a:moveTo>
                  <a:lnTo>
                    <a:pt x="25" y="30"/>
                  </a:lnTo>
                  <a:lnTo>
                    <a:pt x="42" y="49"/>
                  </a:lnTo>
                  <a:lnTo>
                    <a:pt x="61" y="63"/>
                  </a:lnTo>
                  <a:lnTo>
                    <a:pt x="45" y="40"/>
                  </a:lnTo>
                  <a:lnTo>
                    <a:pt x="30" y="23"/>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95" name="Freeform 113">
              <a:extLst>
                <a:ext uri="{FF2B5EF4-FFF2-40B4-BE49-F238E27FC236}">
                  <a16:creationId xmlns:a16="http://schemas.microsoft.com/office/drawing/2014/main" id="{8A67B09A-4BA4-44EB-B78C-B56CE6EC12CE}"/>
                </a:ext>
              </a:extLst>
            </p:cNvPr>
            <p:cNvSpPr>
              <a:spLocks/>
            </p:cNvSpPr>
            <p:nvPr/>
          </p:nvSpPr>
          <p:spPr bwMode="auto">
            <a:xfrm>
              <a:off x="4614" y="3129"/>
              <a:ext cx="42" cy="38"/>
            </a:xfrm>
            <a:custGeom>
              <a:avLst/>
              <a:gdLst>
                <a:gd name="T0" fmla="*/ 0 w 84"/>
                <a:gd name="T1" fmla="*/ 0 h 77"/>
                <a:gd name="T2" fmla="*/ 21 w 84"/>
                <a:gd name="T3" fmla="*/ 19 h 77"/>
                <a:gd name="T4" fmla="*/ 32 w 84"/>
                <a:gd name="T5" fmla="*/ 30 h 77"/>
                <a:gd name="T6" fmla="*/ 42 w 84"/>
                <a:gd name="T7" fmla="*/ 38 h 77"/>
                <a:gd name="T8" fmla="*/ 31 w 84"/>
                <a:gd name="T9" fmla="*/ 21 h 77"/>
                <a:gd name="T10" fmla="*/ 21 w 84"/>
                <a:gd name="T11" fmla="*/ 12 h 77"/>
                <a:gd name="T12" fmla="*/ 12 w 84"/>
                <a:gd name="T13" fmla="*/ 5 h 77"/>
                <a:gd name="T14" fmla="*/ 0 w 84"/>
                <a:gd name="T15" fmla="*/ 0 h 77"/>
                <a:gd name="T16" fmla="*/ 0 w 84"/>
                <a:gd name="T17" fmla="*/ 0 h 7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4"/>
                <a:gd name="T28" fmla="*/ 0 h 77"/>
                <a:gd name="T29" fmla="*/ 84 w 84"/>
                <a:gd name="T30" fmla="*/ 77 h 7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4" h="77">
                  <a:moveTo>
                    <a:pt x="0" y="0"/>
                  </a:moveTo>
                  <a:lnTo>
                    <a:pt x="42" y="39"/>
                  </a:lnTo>
                  <a:lnTo>
                    <a:pt x="63" y="61"/>
                  </a:lnTo>
                  <a:lnTo>
                    <a:pt x="84" y="77"/>
                  </a:lnTo>
                  <a:lnTo>
                    <a:pt x="61" y="42"/>
                  </a:lnTo>
                  <a:lnTo>
                    <a:pt x="42" y="25"/>
                  </a:lnTo>
                  <a:lnTo>
                    <a:pt x="23" y="1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96" name="Freeform 114">
              <a:extLst>
                <a:ext uri="{FF2B5EF4-FFF2-40B4-BE49-F238E27FC236}">
                  <a16:creationId xmlns:a16="http://schemas.microsoft.com/office/drawing/2014/main" id="{9A8C5AA1-6A2F-4128-9EC8-C2F9B97AA062}"/>
                </a:ext>
              </a:extLst>
            </p:cNvPr>
            <p:cNvSpPr>
              <a:spLocks/>
            </p:cNvSpPr>
            <p:nvPr/>
          </p:nvSpPr>
          <p:spPr bwMode="auto">
            <a:xfrm>
              <a:off x="4638" y="3169"/>
              <a:ext cx="41" cy="6"/>
            </a:xfrm>
            <a:custGeom>
              <a:avLst/>
              <a:gdLst>
                <a:gd name="T0" fmla="*/ 0 w 82"/>
                <a:gd name="T1" fmla="*/ 5 h 12"/>
                <a:gd name="T2" fmla="*/ 12 w 82"/>
                <a:gd name="T3" fmla="*/ 4 h 12"/>
                <a:gd name="T4" fmla="*/ 28 w 82"/>
                <a:gd name="T5" fmla="*/ 4 h 12"/>
                <a:gd name="T6" fmla="*/ 41 w 82"/>
                <a:gd name="T7" fmla="*/ 6 h 12"/>
                <a:gd name="T8" fmla="*/ 32 w 82"/>
                <a:gd name="T9" fmla="*/ 1 h 12"/>
                <a:gd name="T10" fmla="*/ 25 w 82"/>
                <a:gd name="T11" fmla="*/ 0 h 12"/>
                <a:gd name="T12" fmla="*/ 15 w 82"/>
                <a:gd name="T13" fmla="*/ 0 h 12"/>
                <a:gd name="T14" fmla="*/ 9 w 82"/>
                <a:gd name="T15" fmla="*/ 2 h 12"/>
                <a:gd name="T16" fmla="*/ 0 w 82"/>
                <a:gd name="T17" fmla="*/ 5 h 12"/>
                <a:gd name="T18" fmla="*/ 0 w 82"/>
                <a:gd name="T19" fmla="*/ 5 h 1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2"/>
                <a:gd name="T31" fmla="*/ 0 h 12"/>
                <a:gd name="T32" fmla="*/ 82 w 82"/>
                <a:gd name="T33" fmla="*/ 12 h 1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2" h="12">
                  <a:moveTo>
                    <a:pt x="0" y="10"/>
                  </a:moveTo>
                  <a:lnTo>
                    <a:pt x="23" y="8"/>
                  </a:lnTo>
                  <a:lnTo>
                    <a:pt x="55" y="8"/>
                  </a:lnTo>
                  <a:lnTo>
                    <a:pt x="82" y="12"/>
                  </a:lnTo>
                  <a:lnTo>
                    <a:pt x="64" y="2"/>
                  </a:lnTo>
                  <a:lnTo>
                    <a:pt x="49" y="0"/>
                  </a:lnTo>
                  <a:lnTo>
                    <a:pt x="30" y="0"/>
                  </a:lnTo>
                  <a:lnTo>
                    <a:pt x="17" y="4"/>
                  </a:lnTo>
                  <a:lnTo>
                    <a:pt x="0"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97" name="Freeform 115">
              <a:extLst>
                <a:ext uri="{FF2B5EF4-FFF2-40B4-BE49-F238E27FC236}">
                  <a16:creationId xmlns:a16="http://schemas.microsoft.com/office/drawing/2014/main" id="{12A89BC9-0315-47EB-9611-BCB9DB3807AC}"/>
                </a:ext>
              </a:extLst>
            </p:cNvPr>
            <p:cNvSpPr>
              <a:spLocks/>
            </p:cNvSpPr>
            <p:nvPr/>
          </p:nvSpPr>
          <p:spPr bwMode="auto">
            <a:xfrm>
              <a:off x="4640" y="3160"/>
              <a:ext cx="48" cy="14"/>
            </a:xfrm>
            <a:custGeom>
              <a:avLst/>
              <a:gdLst>
                <a:gd name="T0" fmla="*/ 0 w 97"/>
                <a:gd name="T1" fmla="*/ 7 h 29"/>
                <a:gd name="T2" fmla="*/ 9 w 97"/>
                <a:gd name="T3" fmla="*/ 5 h 29"/>
                <a:gd name="T4" fmla="*/ 21 w 97"/>
                <a:gd name="T5" fmla="*/ 5 h 29"/>
                <a:gd name="T6" fmla="*/ 35 w 97"/>
                <a:gd name="T7" fmla="*/ 8 h 29"/>
                <a:gd name="T8" fmla="*/ 48 w 97"/>
                <a:gd name="T9" fmla="*/ 14 h 29"/>
                <a:gd name="T10" fmla="*/ 35 w 97"/>
                <a:gd name="T11" fmla="*/ 6 h 29"/>
                <a:gd name="T12" fmla="*/ 23 w 97"/>
                <a:gd name="T13" fmla="*/ 0 h 29"/>
                <a:gd name="T14" fmla="*/ 12 w 97"/>
                <a:gd name="T15" fmla="*/ 0 h 29"/>
                <a:gd name="T16" fmla="*/ 5 w 97"/>
                <a:gd name="T17" fmla="*/ 3 h 29"/>
                <a:gd name="T18" fmla="*/ 0 w 97"/>
                <a:gd name="T19" fmla="*/ 7 h 29"/>
                <a:gd name="T20" fmla="*/ 0 w 97"/>
                <a:gd name="T21" fmla="*/ 7 h 2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7"/>
                <a:gd name="T34" fmla="*/ 0 h 29"/>
                <a:gd name="T35" fmla="*/ 97 w 97"/>
                <a:gd name="T36" fmla="*/ 29 h 2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7" h="29">
                  <a:moveTo>
                    <a:pt x="0" y="14"/>
                  </a:moveTo>
                  <a:lnTo>
                    <a:pt x="19" y="10"/>
                  </a:lnTo>
                  <a:lnTo>
                    <a:pt x="43" y="10"/>
                  </a:lnTo>
                  <a:lnTo>
                    <a:pt x="70" y="17"/>
                  </a:lnTo>
                  <a:lnTo>
                    <a:pt x="97" y="29"/>
                  </a:lnTo>
                  <a:lnTo>
                    <a:pt x="70" y="12"/>
                  </a:lnTo>
                  <a:lnTo>
                    <a:pt x="47" y="0"/>
                  </a:lnTo>
                  <a:lnTo>
                    <a:pt x="24" y="0"/>
                  </a:lnTo>
                  <a:lnTo>
                    <a:pt x="11" y="6"/>
                  </a:lnTo>
                  <a:lnTo>
                    <a:pt x="0"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98" name="Freeform 116">
              <a:extLst>
                <a:ext uri="{FF2B5EF4-FFF2-40B4-BE49-F238E27FC236}">
                  <a16:creationId xmlns:a16="http://schemas.microsoft.com/office/drawing/2014/main" id="{E5140E49-6E6A-4C28-8FBC-826B7A599150}"/>
                </a:ext>
              </a:extLst>
            </p:cNvPr>
            <p:cNvSpPr>
              <a:spLocks/>
            </p:cNvSpPr>
            <p:nvPr/>
          </p:nvSpPr>
          <p:spPr bwMode="auto">
            <a:xfrm>
              <a:off x="4644" y="3153"/>
              <a:ext cx="35" cy="10"/>
            </a:xfrm>
            <a:custGeom>
              <a:avLst/>
              <a:gdLst>
                <a:gd name="T0" fmla="*/ 0 w 71"/>
                <a:gd name="T1" fmla="*/ 6 h 21"/>
                <a:gd name="T2" fmla="*/ 8 w 71"/>
                <a:gd name="T3" fmla="*/ 4 h 21"/>
                <a:gd name="T4" fmla="*/ 16 w 71"/>
                <a:gd name="T5" fmla="*/ 4 h 21"/>
                <a:gd name="T6" fmla="*/ 22 w 71"/>
                <a:gd name="T7" fmla="*/ 4 h 21"/>
                <a:gd name="T8" fmla="*/ 28 w 71"/>
                <a:gd name="T9" fmla="*/ 6 h 21"/>
                <a:gd name="T10" fmla="*/ 35 w 71"/>
                <a:gd name="T11" fmla="*/ 10 h 21"/>
                <a:gd name="T12" fmla="*/ 27 w 71"/>
                <a:gd name="T13" fmla="*/ 3 h 21"/>
                <a:gd name="T14" fmla="*/ 17 w 71"/>
                <a:gd name="T15" fmla="*/ 0 h 21"/>
                <a:gd name="T16" fmla="*/ 10 w 71"/>
                <a:gd name="T17" fmla="*/ 0 h 21"/>
                <a:gd name="T18" fmla="*/ 2 w 71"/>
                <a:gd name="T19" fmla="*/ 3 h 21"/>
                <a:gd name="T20" fmla="*/ 0 w 71"/>
                <a:gd name="T21" fmla="*/ 6 h 21"/>
                <a:gd name="T22" fmla="*/ 0 w 71"/>
                <a:gd name="T23" fmla="*/ 6 h 2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1"/>
                <a:gd name="T37" fmla="*/ 0 h 21"/>
                <a:gd name="T38" fmla="*/ 71 w 71"/>
                <a:gd name="T39" fmla="*/ 21 h 2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1" h="21">
                  <a:moveTo>
                    <a:pt x="0" y="13"/>
                  </a:moveTo>
                  <a:lnTo>
                    <a:pt x="17" y="8"/>
                  </a:lnTo>
                  <a:lnTo>
                    <a:pt x="33" y="8"/>
                  </a:lnTo>
                  <a:lnTo>
                    <a:pt x="44" y="8"/>
                  </a:lnTo>
                  <a:lnTo>
                    <a:pt x="57" y="13"/>
                  </a:lnTo>
                  <a:lnTo>
                    <a:pt x="71" y="21"/>
                  </a:lnTo>
                  <a:lnTo>
                    <a:pt x="55" y="6"/>
                  </a:lnTo>
                  <a:lnTo>
                    <a:pt x="34" y="0"/>
                  </a:lnTo>
                  <a:lnTo>
                    <a:pt x="21" y="0"/>
                  </a:lnTo>
                  <a:lnTo>
                    <a:pt x="4" y="6"/>
                  </a:lnTo>
                  <a:lnTo>
                    <a:pt x="0"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599" name="Freeform 117">
              <a:extLst>
                <a:ext uri="{FF2B5EF4-FFF2-40B4-BE49-F238E27FC236}">
                  <a16:creationId xmlns:a16="http://schemas.microsoft.com/office/drawing/2014/main" id="{30DAD5E3-2309-44E8-8491-E9314C9B51CC}"/>
                </a:ext>
              </a:extLst>
            </p:cNvPr>
            <p:cNvSpPr>
              <a:spLocks/>
            </p:cNvSpPr>
            <p:nvPr/>
          </p:nvSpPr>
          <p:spPr bwMode="auto">
            <a:xfrm>
              <a:off x="4900" y="3302"/>
              <a:ext cx="46" cy="21"/>
            </a:xfrm>
            <a:custGeom>
              <a:avLst/>
              <a:gdLst>
                <a:gd name="T0" fmla="*/ 0 w 92"/>
                <a:gd name="T1" fmla="*/ 0 h 42"/>
                <a:gd name="T2" fmla="*/ 46 w 92"/>
                <a:gd name="T3" fmla="*/ 19 h 42"/>
                <a:gd name="T4" fmla="*/ 30 w 92"/>
                <a:gd name="T5" fmla="*/ 21 h 42"/>
                <a:gd name="T6" fmla="*/ 12 w 92"/>
                <a:gd name="T7" fmla="*/ 19 h 42"/>
                <a:gd name="T8" fmla="*/ 0 w 92"/>
                <a:gd name="T9" fmla="*/ 0 h 42"/>
                <a:gd name="T10" fmla="*/ 0 w 92"/>
                <a:gd name="T11" fmla="*/ 0 h 42"/>
                <a:gd name="T12" fmla="*/ 0 60000 65536"/>
                <a:gd name="T13" fmla="*/ 0 60000 65536"/>
                <a:gd name="T14" fmla="*/ 0 60000 65536"/>
                <a:gd name="T15" fmla="*/ 0 60000 65536"/>
                <a:gd name="T16" fmla="*/ 0 60000 65536"/>
                <a:gd name="T17" fmla="*/ 0 60000 65536"/>
                <a:gd name="T18" fmla="*/ 0 w 92"/>
                <a:gd name="T19" fmla="*/ 0 h 42"/>
                <a:gd name="T20" fmla="*/ 92 w 92"/>
                <a:gd name="T21" fmla="*/ 42 h 42"/>
              </a:gdLst>
              <a:ahLst/>
              <a:cxnLst>
                <a:cxn ang="T12">
                  <a:pos x="T0" y="T1"/>
                </a:cxn>
                <a:cxn ang="T13">
                  <a:pos x="T2" y="T3"/>
                </a:cxn>
                <a:cxn ang="T14">
                  <a:pos x="T4" y="T5"/>
                </a:cxn>
                <a:cxn ang="T15">
                  <a:pos x="T6" y="T7"/>
                </a:cxn>
                <a:cxn ang="T16">
                  <a:pos x="T8" y="T9"/>
                </a:cxn>
                <a:cxn ang="T17">
                  <a:pos x="T10" y="T11"/>
                </a:cxn>
              </a:cxnLst>
              <a:rect l="T18" t="T19" r="T20" b="T21"/>
              <a:pathLst>
                <a:path w="92" h="42">
                  <a:moveTo>
                    <a:pt x="0" y="0"/>
                  </a:moveTo>
                  <a:lnTo>
                    <a:pt x="92" y="38"/>
                  </a:lnTo>
                  <a:lnTo>
                    <a:pt x="59" y="42"/>
                  </a:lnTo>
                  <a:lnTo>
                    <a:pt x="23" y="38"/>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600" name="Freeform 118">
              <a:extLst>
                <a:ext uri="{FF2B5EF4-FFF2-40B4-BE49-F238E27FC236}">
                  <a16:creationId xmlns:a16="http://schemas.microsoft.com/office/drawing/2014/main" id="{A6C573FD-5096-4795-80D1-63027A781D4A}"/>
                </a:ext>
              </a:extLst>
            </p:cNvPr>
            <p:cNvSpPr>
              <a:spLocks/>
            </p:cNvSpPr>
            <p:nvPr/>
          </p:nvSpPr>
          <p:spPr bwMode="auto">
            <a:xfrm>
              <a:off x="4986" y="3302"/>
              <a:ext cx="64" cy="75"/>
            </a:xfrm>
            <a:custGeom>
              <a:avLst/>
              <a:gdLst>
                <a:gd name="T0" fmla="*/ 0 w 130"/>
                <a:gd name="T1" fmla="*/ 75 h 151"/>
                <a:gd name="T2" fmla="*/ 16 w 130"/>
                <a:gd name="T3" fmla="*/ 47 h 151"/>
                <a:gd name="T4" fmla="*/ 37 w 130"/>
                <a:gd name="T5" fmla="*/ 23 h 151"/>
                <a:gd name="T6" fmla="*/ 64 w 130"/>
                <a:gd name="T7" fmla="*/ 0 h 151"/>
                <a:gd name="T8" fmla="*/ 22 w 130"/>
                <a:gd name="T9" fmla="*/ 47 h 151"/>
                <a:gd name="T10" fmla="*/ 0 w 130"/>
                <a:gd name="T11" fmla="*/ 75 h 151"/>
                <a:gd name="T12" fmla="*/ 0 w 130"/>
                <a:gd name="T13" fmla="*/ 75 h 151"/>
                <a:gd name="T14" fmla="*/ 0 60000 65536"/>
                <a:gd name="T15" fmla="*/ 0 60000 65536"/>
                <a:gd name="T16" fmla="*/ 0 60000 65536"/>
                <a:gd name="T17" fmla="*/ 0 60000 65536"/>
                <a:gd name="T18" fmla="*/ 0 60000 65536"/>
                <a:gd name="T19" fmla="*/ 0 60000 65536"/>
                <a:gd name="T20" fmla="*/ 0 60000 65536"/>
                <a:gd name="T21" fmla="*/ 0 w 130"/>
                <a:gd name="T22" fmla="*/ 0 h 151"/>
                <a:gd name="T23" fmla="*/ 130 w 130"/>
                <a:gd name="T24" fmla="*/ 151 h 15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0" h="151">
                  <a:moveTo>
                    <a:pt x="0" y="151"/>
                  </a:moveTo>
                  <a:lnTo>
                    <a:pt x="33" y="95"/>
                  </a:lnTo>
                  <a:lnTo>
                    <a:pt x="76" y="46"/>
                  </a:lnTo>
                  <a:lnTo>
                    <a:pt x="130" y="0"/>
                  </a:lnTo>
                  <a:lnTo>
                    <a:pt x="44" y="94"/>
                  </a:lnTo>
                  <a:lnTo>
                    <a:pt x="0" y="15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601" name="Freeform 119">
              <a:extLst>
                <a:ext uri="{FF2B5EF4-FFF2-40B4-BE49-F238E27FC236}">
                  <a16:creationId xmlns:a16="http://schemas.microsoft.com/office/drawing/2014/main" id="{9688C695-F245-42C4-A4F8-AE9E1CCECCC3}"/>
                </a:ext>
              </a:extLst>
            </p:cNvPr>
            <p:cNvSpPr>
              <a:spLocks/>
            </p:cNvSpPr>
            <p:nvPr/>
          </p:nvSpPr>
          <p:spPr bwMode="auto">
            <a:xfrm>
              <a:off x="5008" y="3277"/>
              <a:ext cx="92" cy="81"/>
            </a:xfrm>
            <a:custGeom>
              <a:avLst/>
              <a:gdLst>
                <a:gd name="T0" fmla="*/ 0 w 184"/>
                <a:gd name="T1" fmla="*/ 81 h 164"/>
                <a:gd name="T2" fmla="*/ 34 w 184"/>
                <a:gd name="T3" fmla="*/ 42 h 164"/>
                <a:gd name="T4" fmla="*/ 69 w 184"/>
                <a:gd name="T5" fmla="*/ 13 h 164"/>
                <a:gd name="T6" fmla="*/ 92 w 184"/>
                <a:gd name="T7" fmla="*/ 0 h 164"/>
                <a:gd name="T8" fmla="*/ 45 w 184"/>
                <a:gd name="T9" fmla="*/ 42 h 164"/>
                <a:gd name="T10" fmla="*/ 22 w 184"/>
                <a:gd name="T11" fmla="*/ 63 h 164"/>
                <a:gd name="T12" fmla="*/ 0 w 184"/>
                <a:gd name="T13" fmla="*/ 81 h 164"/>
                <a:gd name="T14" fmla="*/ 0 w 184"/>
                <a:gd name="T15" fmla="*/ 81 h 164"/>
                <a:gd name="T16" fmla="*/ 0 60000 65536"/>
                <a:gd name="T17" fmla="*/ 0 60000 65536"/>
                <a:gd name="T18" fmla="*/ 0 60000 65536"/>
                <a:gd name="T19" fmla="*/ 0 60000 65536"/>
                <a:gd name="T20" fmla="*/ 0 60000 65536"/>
                <a:gd name="T21" fmla="*/ 0 60000 65536"/>
                <a:gd name="T22" fmla="*/ 0 60000 65536"/>
                <a:gd name="T23" fmla="*/ 0 60000 65536"/>
                <a:gd name="T24" fmla="*/ 0 w 184"/>
                <a:gd name="T25" fmla="*/ 0 h 164"/>
                <a:gd name="T26" fmla="*/ 184 w 184"/>
                <a:gd name="T27" fmla="*/ 164 h 16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84" h="164">
                  <a:moveTo>
                    <a:pt x="0" y="164"/>
                  </a:moveTo>
                  <a:lnTo>
                    <a:pt x="67" y="86"/>
                  </a:lnTo>
                  <a:lnTo>
                    <a:pt x="137" y="27"/>
                  </a:lnTo>
                  <a:lnTo>
                    <a:pt x="184" y="0"/>
                  </a:lnTo>
                  <a:lnTo>
                    <a:pt x="89" y="86"/>
                  </a:lnTo>
                  <a:lnTo>
                    <a:pt x="44" y="127"/>
                  </a:lnTo>
                  <a:lnTo>
                    <a:pt x="0" y="1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602" name="Freeform 120">
              <a:extLst>
                <a:ext uri="{FF2B5EF4-FFF2-40B4-BE49-F238E27FC236}">
                  <a16:creationId xmlns:a16="http://schemas.microsoft.com/office/drawing/2014/main" id="{52C36475-66E1-4A94-BB07-CFA73973E241}"/>
                </a:ext>
              </a:extLst>
            </p:cNvPr>
            <p:cNvSpPr>
              <a:spLocks/>
            </p:cNvSpPr>
            <p:nvPr/>
          </p:nvSpPr>
          <p:spPr bwMode="auto">
            <a:xfrm>
              <a:off x="5053" y="3269"/>
              <a:ext cx="83" cy="57"/>
            </a:xfrm>
            <a:custGeom>
              <a:avLst/>
              <a:gdLst>
                <a:gd name="T0" fmla="*/ 0 w 166"/>
                <a:gd name="T1" fmla="*/ 57 h 114"/>
                <a:gd name="T2" fmla="*/ 28 w 166"/>
                <a:gd name="T3" fmla="*/ 32 h 114"/>
                <a:gd name="T4" fmla="*/ 58 w 166"/>
                <a:gd name="T5" fmla="*/ 10 h 114"/>
                <a:gd name="T6" fmla="*/ 83 w 166"/>
                <a:gd name="T7" fmla="*/ 0 h 114"/>
                <a:gd name="T8" fmla="*/ 50 w 166"/>
                <a:gd name="T9" fmla="*/ 26 h 114"/>
                <a:gd name="T10" fmla="*/ 0 w 166"/>
                <a:gd name="T11" fmla="*/ 57 h 114"/>
                <a:gd name="T12" fmla="*/ 0 w 166"/>
                <a:gd name="T13" fmla="*/ 57 h 114"/>
                <a:gd name="T14" fmla="*/ 0 60000 65536"/>
                <a:gd name="T15" fmla="*/ 0 60000 65536"/>
                <a:gd name="T16" fmla="*/ 0 60000 65536"/>
                <a:gd name="T17" fmla="*/ 0 60000 65536"/>
                <a:gd name="T18" fmla="*/ 0 60000 65536"/>
                <a:gd name="T19" fmla="*/ 0 60000 65536"/>
                <a:gd name="T20" fmla="*/ 0 60000 65536"/>
                <a:gd name="T21" fmla="*/ 0 w 166"/>
                <a:gd name="T22" fmla="*/ 0 h 114"/>
                <a:gd name="T23" fmla="*/ 166 w 166"/>
                <a:gd name="T24" fmla="*/ 114 h 11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6" h="114">
                  <a:moveTo>
                    <a:pt x="0" y="114"/>
                  </a:moveTo>
                  <a:lnTo>
                    <a:pt x="55" y="63"/>
                  </a:lnTo>
                  <a:lnTo>
                    <a:pt x="116" y="19"/>
                  </a:lnTo>
                  <a:lnTo>
                    <a:pt x="166" y="0"/>
                  </a:lnTo>
                  <a:lnTo>
                    <a:pt x="99" y="51"/>
                  </a:lnTo>
                  <a:lnTo>
                    <a:pt x="0" y="1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603" name="Freeform 121">
              <a:extLst>
                <a:ext uri="{FF2B5EF4-FFF2-40B4-BE49-F238E27FC236}">
                  <a16:creationId xmlns:a16="http://schemas.microsoft.com/office/drawing/2014/main" id="{C139DBA9-81A2-48B8-8484-C82A322A8EA8}"/>
                </a:ext>
              </a:extLst>
            </p:cNvPr>
            <p:cNvSpPr>
              <a:spLocks/>
            </p:cNvSpPr>
            <p:nvPr/>
          </p:nvSpPr>
          <p:spPr bwMode="auto">
            <a:xfrm>
              <a:off x="5117" y="3283"/>
              <a:ext cx="56" cy="63"/>
            </a:xfrm>
            <a:custGeom>
              <a:avLst/>
              <a:gdLst>
                <a:gd name="T0" fmla="*/ 0 w 112"/>
                <a:gd name="T1" fmla="*/ 63 h 126"/>
                <a:gd name="T2" fmla="*/ 16 w 112"/>
                <a:gd name="T3" fmla="*/ 32 h 126"/>
                <a:gd name="T4" fmla="*/ 36 w 112"/>
                <a:gd name="T5" fmla="*/ 13 h 126"/>
                <a:gd name="T6" fmla="*/ 56 w 112"/>
                <a:gd name="T7" fmla="*/ 0 h 126"/>
                <a:gd name="T8" fmla="*/ 39 w 112"/>
                <a:gd name="T9" fmla="*/ 22 h 126"/>
                <a:gd name="T10" fmla="*/ 15 w 112"/>
                <a:gd name="T11" fmla="*/ 48 h 126"/>
                <a:gd name="T12" fmla="*/ 0 w 112"/>
                <a:gd name="T13" fmla="*/ 63 h 126"/>
                <a:gd name="T14" fmla="*/ 0 w 112"/>
                <a:gd name="T15" fmla="*/ 63 h 126"/>
                <a:gd name="T16" fmla="*/ 0 60000 65536"/>
                <a:gd name="T17" fmla="*/ 0 60000 65536"/>
                <a:gd name="T18" fmla="*/ 0 60000 65536"/>
                <a:gd name="T19" fmla="*/ 0 60000 65536"/>
                <a:gd name="T20" fmla="*/ 0 60000 65536"/>
                <a:gd name="T21" fmla="*/ 0 60000 65536"/>
                <a:gd name="T22" fmla="*/ 0 60000 65536"/>
                <a:gd name="T23" fmla="*/ 0 60000 65536"/>
                <a:gd name="T24" fmla="*/ 0 w 112"/>
                <a:gd name="T25" fmla="*/ 0 h 126"/>
                <a:gd name="T26" fmla="*/ 112 w 112"/>
                <a:gd name="T27" fmla="*/ 126 h 12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2" h="126">
                  <a:moveTo>
                    <a:pt x="0" y="126"/>
                  </a:moveTo>
                  <a:lnTo>
                    <a:pt x="32" y="63"/>
                  </a:lnTo>
                  <a:lnTo>
                    <a:pt x="72" y="25"/>
                  </a:lnTo>
                  <a:lnTo>
                    <a:pt x="112" y="0"/>
                  </a:lnTo>
                  <a:lnTo>
                    <a:pt x="78" y="44"/>
                  </a:lnTo>
                  <a:lnTo>
                    <a:pt x="30" y="95"/>
                  </a:lnTo>
                  <a:lnTo>
                    <a:pt x="0" y="1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604" name="Freeform 122">
              <a:extLst>
                <a:ext uri="{FF2B5EF4-FFF2-40B4-BE49-F238E27FC236}">
                  <a16:creationId xmlns:a16="http://schemas.microsoft.com/office/drawing/2014/main" id="{BEED9DD8-84F4-4E57-A30A-65B81ECB562D}"/>
                </a:ext>
              </a:extLst>
            </p:cNvPr>
            <p:cNvSpPr>
              <a:spLocks/>
            </p:cNvSpPr>
            <p:nvPr/>
          </p:nvSpPr>
          <p:spPr bwMode="auto">
            <a:xfrm>
              <a:off x="5148" y="3280"/>
              <a:ext cx="48" cy="44"/>
            </a:xfrm>
            <a:custGeom>
              <a:avLst/>
              <a:gdLst>
                <a:gd name="T0" fmla="*/ 48 w 95"/>
                <a:gd name="T1" fmla="*/ 0 h 87"/>
                <a:gd name="T2" fmla="*/ 23 w 95"/>
                <a:gd name="T3" fmla="*/ 15 h 87"/>
                <a:gd name="T4" fmla="*/ 0 w 95"/>
                <a:gd name="T5" fmla="*/ 44 h 87"/>
                <a:gd name="T6" fmla="*/ 27 w 95"/>
                <a:gd name="T7" fmla="*/ 28 h 87"/>
                <a:gd name="T8" fmla="*/ 41 w 95"/>
                <a:gd name="T9" fmla="*/ 12 h 87"/>
                <a:gd name="T10" fmla="*/ 48 w 95"/>
                <a:gd name="T11" fmla="*/ 0 h 87"/>
                <a:gd name="T12" fmla="*/ 48 w 95"/>
                <a:gd name="T13" fmla="*/ 0 h 87"/>
                <a:gd name="T14" fmla="*/ 0 60000 65536"/>
                <a:gd name="T15" fmla="*/ 0 60000 65536"/>
                <a:gd name="T16" fmla="*/ 0 60000 65536"/>
                <a:gd name="T17" fmla="*/ 0 60000 65536"/>
                <a:gd name="T18" fmla="*/ 0 60000 65536"/>
                <a:gd name="T19" fmla="*/ 0 60000 65536"/>
                <a:gd name="T20" fmla="*/ 0 60000 65536"/>
                <a:gd name="T21" fmla="*/ 0 w 95"/>
                <a:gd name="T22" fmla="*/ 0 h 87"/>
                <a:gd name="T23" fmla="*/ 95 w 95"/>
                <a:gd name="T24" fmla="*/ 87 h 8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5" h="87">
                  <a:moveTo>
                    <a:pt x="95" y="0"/>
                  </a:moveTo>
                  <a:lnTo>
                    <a:pt x="46" y="30"/>
                  </a:lnTo>
                  <a:lnTo>
                    <a:pt x="0" y="87"/>
                  </a:lnTo>
                  <a:lnTo>
                    <a:pt x="54" y="55"/>
                  </a:lnTo>
                  <a:lnTo>
                    <a:pt x="82" y="24"/>
                  </a:lnTo>
                  <a:lnTo>
                    <a:pt x="9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605" name="Freeform 123">
              <a:extLst>
                <a:ext uri="{FF2B5EF4-FFF2-40B4-BE49-F238E27FC236}">
                  <a16:creationId xmlns:a16="http://schemas.microsoft.com/office/drawing/2014/main" id="{152F0B24-CD31-4A45-AA67-B12C1AA86669}"/>
                </a:ext>
              </a:extLst>
            </p:cNvPr>
            <p:cNvSpPr>
              <a:spLocks/>
            </p:cNvSpPr>
            <p:nvPr/>
          </p:nvSpPr>
          <p:spPr bwMode="auto">
            <a:xfrm>
              <a:off x="5198" y="3282"/>
              <a:ext cx="27" cy="18"/>
            </a:xfrm>
            <a:custGeom>
              <a:avLst/>
              <a:gdLst>
                <a:gd name="T0" fmla="*/ 27 w 55"/>
                <a:gd name="T1" fmla="*/ 0 h 36"/>
                <a:gd name="T2" fmla="*/ 6 w 55"/>
                <a:gd name="T3" fmla="*/ 9 h 36"/>
                <a:gd name="T4" fmla="*/ 0 w 55"/>
                <a:gd name="T5" fmla="*/ 18 h 36"/>
                <a:gd name="T6" fmla="*/ 17 w 55"/>
                <a:gd name="T7" fmla="*/ 12 h 36"/>
                <a:gd name="T8" fmla="*/ 27 w 55"/>
                <a:gd name="T9" fmla="*/ 0 h 36"/>
                <a:gd name="T10" fmla="*/ 27 w 55"/>
                <a:gd name="T11" fmla="*/ 0 h 36"/>
                <a:gd name="T12" fmla="*/ 0 60000 65536"/>
                <a:gd name="T13" fmla="*/ 0 60000 65536"/>
                <a:gd name="T14" fmla="*/ 0 60000 65536"/>
                <a:gd name="T15" fmla="*/ 0 60000 65536"/>
                <a:gd name="T16" fmla="*/ 0 60000 65536"/>
                <a:gd name="T17" fmla="*/ 0 60000 65536"/>
                <a:gd name="T18" fmla="*/ 0 w 55"/>
                <a:gd name="T19" fmla="*/ 0 h 36"/>
                <a:gd name="T20" fmla="*/ 55 w 55"/>
                <a:gd name="T21" fmla="*/ 36 h 36"/>
              </a:gdLst>
              <a:ahLst/>
              <a:cxnLst>
                <a:cxn ang="T12">
                  <a:pos x="T0" y="T1"/>
                </a:cxn>
                <a:cxn ang="T13">
                  <a:pos x="T2" y="T3"/>
                </a:cxn>
                <a:cxn ang="T14">
                  <a:pos x="T4" y="T5"/>
                </a:cxn>
                <a:cxn ang="T15">
                  <a:pos x="T6" y="T7"/>
                </a:cxn>
                <a:cxn ang="T16">
                  <a:pos x="T8" y="T9"/>
                </a:cxn>
                <a:cxn ang="T17">
                  <a:pos x="T10" y="T11"/>
                </a:cxn>
              </a:cxnLst>
              <a:rect l="T18" t="T19" r="T20" b="T21"/>
              <a:pathLst>
                <a:path w="55" h="36">
                  <a:moveTo>
                    <a:pt x="55" y="0"/>
                  </a:moveTo>
                  <a:lnTo>
                    <a:pt x="12" y="17"/>
                  </a:lnTo>
                  <a:lnTo>
                    <a:pt x="0" y="36"/>
                  </a:lnTo>
                  <a:lnTo>
                    <a:pt x="34" y="24"/>
                  </a:lnTo>
                  <a:lnTo>
                    <a:pt x="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606" name="Freeform 124">
              <a:extLst>
                <a:ext uri="{FF2B5EF4-FFF2-40B4-BE49-F238E27FC236}">
                  <a16:creationId xmlns:a16="http://schemas.microsoft.com/office/drawing/2014/main" id="{00F14516-73C2-4D8A-878A-4AAF7EE3E425}"/>
                </a:ext>
              </a:extLst>
            </p:cNvPr>
            <p:cNvSpPr>
              <a:spLocks/>
            </p:cNvSpPr>
            <p:nvPr/>
          </p:nvSpPr>
          <p:spPr bwMode="auto">
            <a:xfrm>
              <a:off x="5201" y="3150"/>
              <a:ext cx="257" cy="356"/>
            </a:xfrm>
            <a:custGeom>
              <a:avLst/>
              <a:gdLst>
                <a:gd name="T0" fmla="*/ 4 w 513"/>
                <a:gd name="T1" fmla="*/ 0 h 711"/>
                <a:gd name="T2" fmla="*/ 46 w 513"/>
                <a:gd name="T3" fmla="*/ 18 h 711"/>
                <a:gd name="T4" fmla="*/ 78 w 513"/>
                <a:gd name="T5" fmla="*/ 37 h 711"/>
                <a:gd name="T6" fmla="*/ 108 w 513"/>
                <a:gd name="T7" fmla="*/ 56 h 711"/>
                <a:gd name="T8" fmla="*/ 135 w 513"/>
                <a:gd name="T9" fmla="*/ 88 h 711"/>
                <a:gd name="T10" fmla="*/ 154 w 513"/>
                <a:gd name="T11" fmla="*/ 115 h 711"/>
                <a:gd name="T12" fmla="*/ 190 w 513"/>
                <a:gd name="T13" fmla="*/ 133 h 711"/>
                <a:gd name="T14" fmla="*/ 218 w 513"/>
                <a:gd name="T15" fmla="*/ 152 h 711"/>
                <a:gd name="T16" fmla="*/ 240 w 513"/>
                <a:gd name="T17" fmla="*/ 178 h 711"/>
                <a:gd name="T18" fmla="*/ 253 w 513"/>
                <a:gd name="T19" fmla="*/ 208 h 711"/>
                <a:gd name="T20" fmla="*/ 257 w 513"/>
                <a:gd name="T21" fmla="*/ 236 h 711"/>
                <a:gd name="T22" fmla="*/ 253 w 513"/>
                <a:gd name="T23" fmla="*/ 274 h 711"/>
                <a:gd name="T24" fmla="*/ 242 w 513"/>
                <a:gd name="T25" fmla="*/ 314 h 711"/>
                <a:gd name="T26" fmla="*/ 223 w 513"/>
                <a:gd name="T27" fmla="*/ 356 h 711"/>
                <a:gd name="T28" fmla="*/ 239 w 513"/>
                <a:gd name="T29" fmla="*/ 298 h 711"/>
                <a:gd name="T30" fmla="*/ 243 w 513"/>
                <a:gd name="T31" fmla="*/ 261 h 711"/>
                <a:gd name="T32" fmla="*/ 242 w 513"/>
                <a:gd name="T33" fmla="*/ 228 h 711"/>
                <a:gd name="T34" fmla="*/ 238 w 513"/>
                <a:gd name="T35" fmla="*/ 206 h 711"/>
                <a:gd name="T36" fmla="*/ 225 w 513"/>
                <a:gd name="T37" fmla="*/ 178 h 711"/>
                <a:gd name="T38" fmla="*/ 211 w 513"/>
                <a:gd name="T39" fmla="*/ 161 h 711"/>
                <a:gd name="T40" fmla="*/ 183 w 513"/>
                <a:gd name="T41" fmla="*/ 139 h 711"/>
                <a:gd name="T42" fmla="*/ 151 w 513"/>
                <a:gd name="T43" fmla="*/ 122 h 711"/>
                <a:gd name="T44" fmla="*/ 126 w 513"/>
                <a:gd name="T45" fmla="*/ 86 h 711"/>
                <a:gd name="T46" fmla="*/ 91 w 513"/>
                <a:gd name="T47" fmla="*/ 54 h 711"/>
                <a:gd name="T48" fmla="*/ 53 w 513"/>
                <a:gd name="T49" fmla="*/ 30 h 711"/>
                <a:gd name="T50" fmla="*/ 0 w 513"/>
                <a:gd name="T51" fmla="*/ 2 h 711"/>
                <a:gd name="T52" fmla="*/ 4 w 513"/>
                <a:gd name="T53" fmla="*/ 0 h 711"/>
                <a:gd name="T54" fmla="*/ 4 w 513"/>
                <a:gd name="T55" fmla="*/ 0 h 71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513"/>
                <a:gd name="T85" fmla="*/ 0 h 711"/>
                <a:gd name="T86" fmla="*/ 513 w 513"/>
                <a:gd name="T87" fmla="*/ 711 h 711"/>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513" h="711">
                  <a:moveTo>
                    <a:pt x="7" y="0"/>
                  </a:moveTo>
                  <a:lnTo>
                    <a:pt x="91" y="36"/>
                  </a:lnTo>
                  <a:lnTo>
                    <a:pt x="156" y="73"/>
                  </a:lnTo>
                  <a:lnTo>
                    <a:pt x="215" y="112"/>
                  </a:lnTo>
                  <a:lnTo>
                    <a:pt x="270" y="175"/>
                  </a:lnTo>
                  <a:lnTo>
                    <a:pt x="308" y="230"/>
                  </a:lnTo>
                  <a:lnTo>
                    <a:pt x="380" y="265"/>
                  </a:lnTo>
                  <a:lnTo>
                    <a:pt x="435" y="303"/>
                  </a:lnTo>
                  <a:lnTo>
                    <a:pt x="479" y="356"/>
                  </a:lnTo>
                  <a:lnTo>
                    <a:pt x="505" y="415"/>
                  </a:lnTo>
                  <a:lnTo>
                    <a:pt x="513" y="472"/>
                  </a:lnTo>
                  <a:lnTo>
                    <a:pt x="505" y="548"/>
                  </a:lnTo>
                  <a:lnTo>
                    <a:pt x="483" y="628"/>
                  </a:lnTo>
                  <a:lnTo>
                    <a:pt x="445" y="711"/>
                  </a:lnTo>
                  <a:lnTo>
                    <a:pt x="477" y="595"/>
                  </a:lnTo>
                  <a:lnTo>
                    <a:pt x="486" y="521"/>
                  </a:lnTo>
                  <a:lnTo>
                    <a:pt x="484" y="455"/>
                  </a:lnTo>
                  <a:lnTo>
                    <a:pt x="475" y="411"/>
                  </a:lnTo>
                  <a:lnTo>
                    <a:pt x="450" y="356"/>
                  </a:lnTo>
                  <a:lnTo>
                    <a:pt x="422" y="322"/>
                  </a:lnTo>
                  <a:lnTo>
                    <a:pt x="365" y="278"/>
                  </a:lnTo>
                  <a:lnTo>
                    <a:pt x="302" y="244"/>
                  </a:lnTo>
                  <a:lnTo>
                    <a:pt x="251" y="171"/>
                  </a:lnTo>
                  <a:lnTo>
                    <a:pt x="182" y="107"/>
                  </a:lnTo>
                  <a:lnTo>
                    <a:pt x="106" y="59"/>
                  </a:lnTo>
                  <a:lnTo>
                    <a:pt x="0" y="4"/>
                  </a:lnTo>
                  <a:lnTo>
                    <a:pt x="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607" name="Freeform 125">
              <a:extLst>
                <a:ext uri="{FF2B5EF4-FFF2-40B4-BE49-F238E27FC236}">
                  <a16:creationId xmlns:a16="http://schemas.microsoft.com/office/drawing/2014/main" id="{B18C880D-7055-471B-8F48-ECED58A17181}"/>
                </a:ext>
              </a:extLst>
            </p:cNvPr>
            <p:cNvSpPr>
              <a:spLocks/>
            </p:cNvSpPr>
            <p:nvPr/>
          </p:nvSpPr>
          <p:spPr bwMode="auto">
            <a:xfrm>
              <a:off x="4356" y="3057"/>
              <a:ext cx="433" cy="570"/>
            </a:xfrm>
            <a:custGeom>
              <a:avLst/>
              <a:gdLst>
                <a:gd name="T0" fmla="*/ 431 w 867"/>
                <a:gd name="T1" fmla="*/ 9 h 1141"/>
                <a:gd name="T2" fmla="*/ 395 w 867"/>
                <a:gd name="T3" fmla="*/ 9 h 1141"/>
                <a:gd name="T4" fmla="*/ 354 w 867"/>
                <a:gd name="T5" fmla="*/ 12 h 1141"/>
                <a:gd name="T6" fmla="*/ 318 w 867"/>
                <a:gd name="T7" fmla="*/ 18 h 1141"/>
                <a:gd name="T8" fmla="*/ 278 w 867"/>
                <a:gd name="T9" fmla="*/ 31 h 1141"/>
                <a:gd name="T10" fmla="*/ 246 w 867"/>
                <a:gd name="T11" fmla="*/ 43 h 1141"/>
                <a:gd name="T12" fmla="*/ 199 w 867"/>
                <a:gd name="T13" fmla="*/ 47 h 1141"/>
                <a:gd name="T14" fmla="*/ 150 w 867"/>
                <a:gd name="T15" fmla="*/ 62 h 1141"/>
                <a:gd name="T16" fmla="*/ 106 w 867"/>
                <a:gd name="T17" fmla="*/ 87 h 1141"/>
                <a:gd name="T18" fmla="*/ 78 w 867"/>
                <a:gd name="T19" fmla="*/ 123 h 1141"/>
                <a:gd name="T20" fmla="*/ 60 w 867"/>
                <a:gd name="T21" fmla="*/ 160 h 1141"/>
                <a:gd name="T22" fmla="*/ 51 w 867"/>
                <a:gd name="T23" fmla="*/ 202 h 1141"/>
                <a:gd name="T24" fmla="*/ 47 w 867"/>
                <a:gd name="T25" fmla="*/ 235 h 1141"/>
                <a:gd name="T26" fmla="*/ 47 w 867"/>
                <a:gd name="T27" fmla="*/ 259 h 1141"/>
                <a:gd name="T28" fmla="*/ 49 w 867"/>
                <a:gd name="T29" fmla="*/ 283 h 1141"/>
                <a:gd name="T30" fmla="*/ 30 w 867"/>
                <a:gd name="T31" fmla="*/ 331 h 1141"/>
                <a:gd name="T32" fmla="*/ 16 w 867"/>
                <a:gd name="T33" fmla="*/ 379 h 1141"/>
                <a:gd name="T34" fmla="*/ 10 w 867"/>
                <a:gd name="T35" fmla="*/ 416 h 1141"/>
                <a:gd name="T36" fmla="*/ 10 w 867"/>
                <a:gd name="T37" fmla="*/ 466 h 1141"/>
                <a:gd name="T38" fmla="*/ 17 w 867"/>
                <a:gd name="T39" fmla="*/ 504 h 1141"/>
                <a:gd name="T40" fmla="*/ 38 w 867"/>
                <a:gd name="T41" fmla="*/ 557 h 1141"/>
                <a:gd name="T42" fmla="*/ 41 w 867"/>
                <a:gd name="T43" fmla="*/ 570 h 1141"/>
                <a:gd name="T44" fmla="*/ 21 w 867"/>
                <a:gd name="T45" fmla="*/ 529 h 1141"/>
                <a:gd name="T46" fmla="*/ 6 w 867"/>
                <a:gd name="T47" fmla="*/ 487 h 1141"/>
                <a:gd name="T48" fmla="*/ 0 w 867"/>
                <a:gd name="T49" fmla="*/ 446 h 1141"/>
                <a:gd name="T50" fmla="*/ 2 w 867"/>
                <a:gd name="T51" fmla="*/ 408 h 1141"/>
                <a:gd name="T52" fmla="*/ 11 w 867"/>
                <a:gd name="T53" fmla="*/ 361 h 1141"/>
                <a:gd name="T54" fmla="*/ 31 w 867"/>
                <a:gd name="T55" fmla="*/ 306 h 1141"/>
                <a:gd name="T56" fmla="*/ 42 w 867"/>
                <a:gd name="T57" fmla="*/ 282 h 1141"/>
                <a:gd name="T58" fmla="*/ 39 w 867"/>
                <a:gd name="T59" fmla="*/ 244 h 1141"/>
                <a:gd name="T60" fmla="*/ 47 w 867"/>
                <a:gd name="T61" fmla="*/ 184 h 1141"/>
                <a:gd name="T62" fmla="*/ 63 w 867"/>
                <a:gd name="T63" fmla="*/ 132 h 1141"/>
                <a:gd name="T64" fmla="*/ 96 w 867"/>
                <a:gd name="T65" fmla="*/ 85 h 1141"/>
                <a:gd name="T66" fmla="*/ 142 w 867"/>
                <a:gd name="T67" fmla="*/ 55 h 1141"/>
                <a:gd name="T68" fmla="*/ 195 w 867"/>
                <a:gd name="T69" fmla="*/ 40 h 1141"/>
                <a:gd name="T70" fmla="*/ 236 w 867"/>
                <a:gd name="T71" fmla="*/ 38 h 1141"/>
                <a:gd name="T72" fmla="*/ 277 w 867"/>
                <a:gd name="T73" fmla="*/ 21 h 1141"/>
                <a:gd name="T74" fmla="*/ 327 w 867"/>
                <a:gd name="T75" fmla="*/ 8 h 1141"/>
                <a:gd name="T76" fmla="*/ 368 w 867"/>
                <a:gd name="T77" fmla="*/ 3 h 1141"/>
                <a:gd name="T78" fmla="*/ 433 w 867"/>
                <a:gd name="T79" fmla="*/ 0 h 1141"/>
                <a:gd name="T80" fmla="*/ 431 w 867"/>
                <a:gd name="T81" fmla="*/ 9 h 1141"/>
                <a:gd name="T82" fmla="*/ 431 w 867"/>
                <a:gd name="T83" fmla="*/ 9 h 114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867"/>
                <a:gd name="T127" fmla="*/ 0 h 1141"/>
                <a:gd name="T128" fmla="*/ 867 w 867"/>
                <a:gd name="T129" fmla="*/ 1141 h 114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867" h="1141">
                  <a:moveTo>
                    <a:pt x="863" y="19"/>
                  </a:moveTo>
                  <a:lnTo>
                    <a:pt x="791" y="19"/>
                  </a:lnTo>
                  <a:lnTo>
                    <a:pt x="709" y="25"/>
                  </a:lnTo>
                  <a:lnTo>
                    <a:pt x="637" y="36"/>
                  </a:lnTo>
                  <a:lnTo>
                    <a:pt x="557" y="63"/>
                  </a:lnTo>
                  <a:lnTo>
                    <a:pt x="493" y="87"/>
                  </a:lnTo>
                  <a:lnTo>
                    <a:pt x="398" y="95"/>
                  </a:lnTo>
                  <a:lnTo>
                    <a:pt x="301" y="124"/>
                  </a:lnTo>
                  <a:lnTo>
                    <a:pt x="213" y="175"/>
                  </a:lnTo>
                  <a:lnTo>
                    <a:pt x="156" y="247"/>
                  </a:lnTo>
                  <a:lnTo>
                    <a:pt x="120" y="321"/>
                  </a:lnTo>
                  <a:lnTo>
                    <a:pt x="103" y="405"/>
                  </a:lnTo>
                  <a:lnTo>
                    <a:pt x="95" y="471"/>
                  </a:lnTo>
                  <a:lnTo>
                    <a:pt x="95" y="519"/>
                  </a:lnTo>
                  <a:lnTo>
                    <a:pt x="99" y="566"/>
                  </a:lnTo>
                  <a:lnTo>
                    <a:pt x="61" y="662"/>
                  </a:lnTo>
                  <a:lnTo>
                    <a:pt x="33" y="758"/>
                  </a:lnTo>
                  <a:lnTo>
                    <a:pt x="21" y="833"/>
                  </a:lnTo>
                  <a:lnTo>
                    <a:pt x="21" y="933"/>
                  </a:lnTo>
                  <a:lnTo>
                    <a:pt x="35" y="1009"/>
                  </a:lnTo>
                  <a:lnTo>
                    <a:pt x="76" y="1114"/>
                  </a:lnTo>
                  <a:lnTo>
                    <a:pt x="82" y="1141"/>
                  </a:lnTo>
                  <a:lnTo>
                    <a:pt x="42" y="1059"/>
                  </a:lnTo>
                  <a:lnTo>
                    <a:pt x="12" y="975"/>
                  </a:lnTo>
                  <a:lnTo>
                    <a:pt x="0" y="892"/>
                  </a:lnTo>
                  <a:lnTo>
                    <a:pt x="4" y="817"/>
                  </a:lnTo>
                  <a:lnTo>
                    <a:pt x="23" y="722"/>
                  </a:lnTo>
                  <a:lnTo>
                    <a:pt x="63" y="612"/>
                  </a:lnTo>
                  <a:lnTo>
                    <a:pt x="84" y="565"/>
                  </a:lnTo>
                  <a:lnTo>
                    <a:pt x="78" y="489"/>
                  </a:lnTo>
                  <a:lnTo>
                    <a:pt x="94" y="369"/>
                  </a:lnTo>
                  <a:lnTo>
                    <a:pt x="126" y="264"/>
                  </a:lnTo>
                  <a:lnTo>
                    <a:pt x="192" y="171"/>
                  </a:lnTo>
                  <a:lnTo>
                    <a:pt x="285" y="110"/>
                  </a:lnTo>
                  <a:lnTo>
                    <a:pt x="390" y="80"/>
                  </a:lnTo>
                  <a:lnTo>
                    <a:pt x="472" y="76"/>
                  </a:lnTo>
                  <a:lnTo>
                    <a:pt x="555" y="42"/>
                  </a:lnTo>
                  <a:lnTo>
                    <a:pt x="654" y="17"/>
                  </a:lnTo>
                  <a:lnTo>
                    <a:pt x="736" y="6"/>
                  </a:lnTo>
                  <a:lnTo>
                    <a:pt x="867" y="0"/>
                  </a:lnTo>
                  <a:lnTo>
                    <a:pt x="863"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608" name="Freeform 126">
              <a:extLst>
                <a:ext uri="{FF2B5EF4-FFF2-40B4-BE49-F238E27FC236}">
                  <a16:creationId xmlns:a16="http://schemas.microsoft.com/office/drawing/2014/main" id="{6DB8C852-9A2F-43F7-8630-617DA52C0DA5}"/>
                </a:ext>
              </a:extLst>
            </p:cNvPr>
            <p:cNvSpPr>
              <a:spLocks/>
            </p:cNvSpPr>
            <p:nvPr/>
          </p:nvSpPr>
          <p:spPr bwMode="auto">
            <a:xfrm>
              <a:off x="4771" y="3316"/>
              <a:ext cx="27" cy="50"/>
            </a:xfrm>
            <a:custGeom>
              <a:avLst/>
              <a:gdLst>
                <a:gd name="T0" fmla="*/ 0 w 53"/>
                <a:gd name="T1" fmla="*/ 0 h 99"/>
                <a:gd name="T2" fmla="*/ 9 w 53"/>
                <a:gd name="T3" fmla="*/ 24 h 99"/>
                <a:gd name="T4" fmla="*/ 27 w 53"/>
                <a:gd name="T5" fmla="*/ 50 h 99"/>
                <a:gd name="T6" fmla="*/ 19 w 53"/>
                <a:gd name="T7" fmla="*/ 27 h 99"/>
                <a:gd name="T8" fmla="*/ 0 w 53"/>
                <a:gd name="T9" fmla="*/ 0 h 99"/>
                <a:gd name="T10" fmla="*/ 0 w 53"/>
                <a:gd name="T11" fmla="*/ 0 h 99"/>
                <a:gd name="T12" fmla="*/ 0 60000 65536"/>
                <a:gd name="T13" fmla="*/ 0 60000 65536"/>
                <a:gd name="T14" fmla="*/ 0 60000 65536"/>
                <a:gd name="T15" fmla="*/ 0 60000 65536"/>
                <a:gd name="T16" fmla="*/ 0 60000 65536"/>
                <a:gd name="T17" fmla="*/ 0 60000 65536"/>
                <a:gd name="T18" fmla="*/ 0 w 53"/>
                <a:gd name="T19" fmla="*/ 0 h 99"/>
                <a:gd name="T20" fmla="*/ 53 w 53"/>
                <a:gd name="T21" fmla="*/ 99 h 99"/>
              </a:gdLst>
              <a:ahLst/>
              <a:cxnLst>
                <a:cxn ang="T12">
                  <a:pos x="T0" y="T1"/>
                </a:cxn>
                <a:cxn ang="T13">
                  <a:pos x="T2" y="T3"/>
                </a:cxn>
                <a:cxn ang="T14">
                  <a:pos x="T4" y="T5"/>
                </a:cxn>
                <a:cxn ang="T15">
                  <a:pos x="T6" y="T7"/>
                </a:cxn>
                <a:cxn ang="T16">
                  <a:pos x="T8" y="T9"/>
                </a:cxn>
                <a:cxn ang="T17">
                  <a:pos x="T10" y="T11"/>
                </a:cxn>
              </a:cxnLst>
              <a:rect l="T18" t="T19" r="T20" b="T21"/>
              <a:pathLst>
                <a:path w="53" h="99">
                  <a:moveTo>
                    <a:pt x="0" y="0"/>
                  </a:moveTo>
                  <a:lnTo>
                    <a:pt x="17" y="47"/>
                  </a:lnTo>
                  <a:lnTo>
                    <a:pt x="53" y="99"/>
                  </a:lnTo>
                  <a:lnTo>
                    <a:pt x="38" y="53"/>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609" name="Freeform 127">
              <a:extLst>
                <a:ext uri="{FF2B5EF4-FFF2-40B4-BE49-F238E27FC236}">
                  <a16:creationId xmlns:a16="http://schemas.microsoft.com/office/drawing/2014/main" id="{B5BD049F-7ACD-4908-8313-F9E95ECD29A6}"/>
                </a:ext>
              </a:extLst>
            </p:cNvPr>
            <p:cNvSpPr>
              <a:spLocks/>
            </p:cNvSpPr>
            <p:nvPr/>
          </p:nvSpPr>
          <p:spPr bwMode="auto">
            <a:xfrm>
              <a:off x="4790" y="3336"/>
              <a:ext cx="40" cy="49"/>
            </a:xfrm>
            <a:custGeom>
              <a:avLst/>
              <a:gdLst>
                <a:gd name="T0" fmla="*/ 0 w 80"/>
                <a:gd name="T1" fmla="*/ 0 h 97"/>
                <a:gd name="T2" fmla="*/ 12 w 80"/>
                <a:gd name="T3" fmla="*/ 20 h 97"/>
                <a:gd name="T4" fmla="*/ 40 w 80"/>
                <a:gd name="T5" fmla="*/ 49 h 97"/>
                <a:gd name="T6" fmla="*/ 20 w 80"/>
                <a:gd name="T7" fmla="*/ 19 h 97"/>
                <a:gd name="T8" fmla="*/ 0 w 80"/>
                <a:gd name="T9" fmla="*/ 0 h 97"/>
                <a:gd name="T10" fmla="*/ 0 w 80"/>
                <a:gd name="T11" fmla="*/ 0 h 97"/>
                <a:gd name="T12" fmla="*/ 0 60000 65536"/>
                <a:gd name="T13" fmla="*/ 0 60000 65536"/>
                <a:gd name="T14" fmla="*/ 0 60000 65536"/>
                <a:gd name="T15" fmla="*/ 0 60000 65536"/>
                <a:gd name="T16" fmla="*/ 0 60000 65536"/>
                <a:gd name="T17" fmla="*/ 0 60000 65536"/>
                <a:gd name="T18" fmla="*/ 0 w 80"/>
                <a:gd name="T19" fmla="*/ 0 h 97"/>
                <a:gd name="T20" fmla="*/ 80 w 80"/>
                <a:gd name="T21" fmla="*/ 97 h 97"/>
              </a:gdLst>
              <a:ahLst/>
              <a:cxnLst>
                <a:cxn ang="T12">
                  <a:pos x="T0" y="T1"/>
                </a:cxn>
                <a:cxn ang="T13">
                  <a:pos x="T2" y="T3"/>
                </a:cxn>
                <a:cxn ang="T14">
                  <a:pos x="T4" y="T5"/>
                </a:cxn>
                <a:cxn ang="T15">
                  <a:pos x="T6" y="T7"/>
                </a:cxn>
                <a:cxn ang="T16">
                  <a:pos x="T8" y="T9"/>
                </a:cxn>
                <a:cxn ang="T17">
                  <a:pos x="T10" y="T11"/>
                </a:cxn>
              </a:cxnLst>
              <a:rect l="T18" t="T19" r="T20" b="T21"/>
              <a:pathLst>
                <a:path w="80" h="97">
                  <a:moveTo>
                    <a:pt x="0" y="0"/>
                  </a:moveTo>
                  <a:lnTo>
                    <a:pt x="23" y="40"/>
                  </a:lnTo>
                  <a:lnTo>
                    <a:pt x="80" y="97"/>
                  </a:lnTo>
                  <a:lnTo>
                    <a:pt x="40" y="38"/>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610" name="Freeform 128">
              <a:extLst>
                <a:ext uri="{FF2B5EF4-FFF2-40B4-BE49-F238E27FC236}">
                  <a16:creationId xmlns:a16="http://schemas.microsoft.com/office/drawing/2014/main" id="{75F4A2B7-E88B-4AAB-915A-60BC07096CF0}"/>
                </a:ext>
              </a:extLst>
            </p:cNvPr>
            <p:cNvSpPr>
              <a:spLocks/>
            </p:cNvSpPr>
            <p:nvPr/>
          </p:nvSpPr>
          <p:spPr bwMode="auto">
            <a:xfrm>
              <a:off x="4660" y="3740"/>
              <a:ext cx="166" cy="72"/>
            </a:xfrm>
            <a:custGeom>
              <a:avLst/>
              <a:gdLst>
                <a:gd name="T0" fmla="*/ 0 w 332"/>
                <a:gd name="T1" fmla="*/ 0 h 142"/>
                <a:gd name="T2" fmla="*/ 29 w 332"/>
                <a:gd name="T3" fmla="*/ 16 h 142"/>
                <a:gd name="T4" fmla="*/ 59 w 332"/>
                <a:gd name="T5" fmla="*/ 24 h 142"/>
                <a:gd name="T6" fmla="*/ 90 w 332"/>
                <a:gd name="T7" fmla="*/ 31 h 142"/>
                <a:gd name="T8" fmla="*/ 119 w 332"/>
                <a:gd name="T9" fmla="*/ 47 h 142"/>
                <a:gd name="T10" fmla="*/ 144 w 332"/>
                <a:gd name="T11" fmla="*/ 59 h 142"/>
                <a:gd name="T12" fmla="*/ 166 w 332"/>
                <a:gd name="T13" fmla="*/ 67 h 142"/>
                <a:gd name="T14" fmla="*/ 159 w 332"/>
                <a:gd name="T15" fmla="*/ 72 h 142"/>
                <a:gd name="T16" fmla="*/ 137 w 332"/>
                <a:gd name="T17" fmla="*/ 64 h 142"/>
                <a:gd name="T18" fmla="*/ 113 w 332"/>
                <a:gd name="T19" fmla="*/ 54 h 142"/>
                <a:gd name="T20" fmla="*/ 86 w 332"/>
                <a:gd name="T21" fmla="*/ 38 h 142"/>
                <a:gd name="T22" fmla="*/ 58 w 332"/>
                <a:gd name="T23" fmla="*/ 32 h 142"/>
                <a:gd name="T24" fmla="*/ 27 w 332"/>
                <a:gd name="T25" fmla="*/ 23 h 142"/>
                <a:gd name="T26" fmla="*/ 2 w 332"/>
                <a:gd name="T27" fmla="*/ 11 h 142"/>
                <a:gd name="T28" fmla="*/ 0 w 332"/>
                <a:gd name="T29" fmla="*/ 0 h 142"/>
                <a:gd name="T30" fmla="*/ 0 w 332"/>
                <a:gd name="T31" fmla="*/ 0 h 14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32"/>
                <a:gd name="T49" fmla="*/ 0 h 142"/>
                <a:gd name="T50" fmla="*/ 332 w 332"/>
                <a:gd name="T51" fmla="*/ 142 h 14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32" h="142">
                  <a:moveTo>
                    <a:pt x="0" y="0"/>
                  </a:moveTo>
                  <a:lnTo>
                    <a:pt x="58" y="32"/>
                  </a:lnTo>
                  <a:lnTo>
                    <a:pt x="117" y="47"/>
                  </a:lnTo>
                  <a:lnTo>
                    <a:pt x="180" y="62"/>
                  </a:lnTo>
                  <a:lnTo>
                    <a:pt x="237" y="93"/>
                  </a:lnTo>
                  <a:lnTo>
                    <a:pt x="287" y="116"/>
                  </a:lnTo>
                  <a:lnTo>
                    <a:pt x="332" y="133"/>
                  </a:lnTo>
                  <a:lnTo>
                    <a:pt x="317" y="142"/>
                  </a:lnTo>
                  <a:lnTo>
                    <a:pt x="273" y="127"/>
                  </a:lnTo>
                  <a:lnTo>
                    <a:pt x="226" y="106"/>
                  </a:lnTo>
                  <a:lnTo>
                    <a:pt x="171" y="74"/>
                  </a:lnTo>
                  <a:lnTo>
                    <a:pt x="115" y="64"/>
                  </a:lnTo>
                  <a:lnTo>
                    <a:pt x="53" y="45"/>
                  </a:lnTo>
                  <a:lnTo>
                    <a:pt x="3" y="2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611" name="Freeform 129">
              <a:extLst>
                <a:ext uri="{FF2B5EF4-FFF2-40B4-BE49-F238E27FC236}">
                  <a16:creationId xmlns:a16="http://schemas.microsoft.com/office/drawing/2014/main" id="{E3B19DF6-15CA-4A5C-B47E-C8815A3D1BC0}"/>
                </a:ext>
              </a:extLst>
            </p:cNvPr>
            <p:cNvSpPr>
              <a:spLocks/>
            </p:cNvSpPr>
            <p:nvPr/>
          </p:nvSpPr>
          <p:spPr bwMode="auto">
            <a:xfrm>
              <a:off x="4300" y="2963"/>
              <a:ext cx="502" cy="487"/>
            </a:xfrm>
            <a:custGeom>
              <a:avLst/>
              <a:gdLst>
                <a:gd name="T0" fmla="*/ 63 w 1006"/>
                <a:gd name="T1" fmla="*/ 487 h 973"/>
                <a:gd name="T2" fmla="*/ 56 w 1006"/>
                <a:gd name="T3" fmla="*/ 466 h 973"/>
                <a:gd name="T4" fmla="*/ 45 w 1006"/>
                <a:gd name="T5" fmla="*/ 439 h 973"/>
                <a:gd name="T6" fmla="*/ 26 w 1006"/>
                <a:gd name="T7" fmla="*/ 409 h 973"/>
                <a:gd name="T8" fmla="*/ 9 w 1006"/>
                <a:gd name="T9" fmla="*/ 376 h 973"/>
                <a:gd name="T10" fmla="*/ 0 w 1006"/>
                <a:gd name="T11" fmla="*/ 333 h 973"/>
                <a:gd name="T12" fmla="*/ 2 w 1006"/>
                <a:gd name="T13" fmla="*/ 274 h 973"/>
                <a:gd name="T14" fmla="*/ 10 w 1006"/>
                <a:gd name="T15" fmla="*/ 229 h 973"/>
                <a:gd name="T16" fmla="*/ 40 w 1006"/>
                <a:gd name="T17" fmla="*/ 163 h 973"/>
                <a:gd name="T18" fmla="*/ 93 w 1006"/>
                <a:gd name="T19" fmla="*/ 91 h 973"/>
                <a:gd name="T20" fmla="*/ 159 w 1006"/>
                <a:gd name="T21" fmla="*/ 41 h 973"/>
                <a:gd name="T22" fmla="*/ 218 w 1006"/>
                <a:gd name="T23" fmla="*/ 14 h 973"/>
                <a:gd name="T24" fmla="*/ 289 w 1006"/>
                <a:gd name="T25" fmla="*/ 4 h 973"/>
                <a:gd name="T26" fmla="*/ 342 w 1006"/>
                <a:gd name="T27" fmla="*/ 3 h 973"/>
                <a:gd name="T28" fmla="*/ 386 w 1006"/>
                <a:gd name="T29" fmla="*/ 3 h 973"/>
                <a:gd name="T30" fmla="*/ 431 w 1006"/>
                <a:gd name="T31" fmla="*/ 0 h 973"/>
                <a:gd name="T32" fmla="*/ 466 w 1006"/>
                <a:gd name="T33" fmla="*/ 2 h 973"/>
                <a:gd name="T34" fmla="*/ 489 w 1006"/>
                <a:gd name="T35" fmla="*/ 10 h 973"/>
                <a:gd name="T36" fmla="*/ 502 w 1006"/>
                <a:gd name="T37" fmla="*/ 14 h 973"/>
                <a:gd name="T38" fmla="*/ 499 w 1006"/>
                <a:gd name="T39" fmla="*/ 20 h 973"/>
                <a:gd name="T40" fmla="*/ 472 w 1006"/>
                <a:gd name="T41" fmla="*/ 11 h 973"/>
                <a:gd name="T42" fmla="*/ 451 w 1006"/>
                <a:gd name="T43" fmla="*/ 8 h 973"/>
                <a:gd name="T44" fmla="*/ 425 w 1006"/>
                <a:gd name="T45" fmla="*/ 8 h 973"/>
                <a:gd name="T46" fmla="*/ 386 w 1006"/>
                <a:gd name="T47" fmla="*/ 11 h 973"/>
                <a:gd name="T48" fmla="*/ 355 w 1006"/>
                <a:gd name="T49" fmla="*/ 11 h 973"/>
                <a:gd name="T50" fmla="*/ 300 w 1006"/>
                <a:gd name="T51" fmla="*/ 11 h 973"/>
                <a:gd name="T52" fmla="*/ 254 w 1006"/>
                <a:gd name="T53" fmla="*/ 16 h 973"/>
                <a:gd name="T54" fmla="*/ 209 w 1006"/>
                <a:gd name="T55" fmla="*/ 27 h 973"/>
                <a:gd name="T56" fmla="*/ 160 w 1006"/>
                <a:gd name="T57" fmla="*/ 50 h 973"/>
                <a:gd name="T58" fmla="*/ 132 w 1006"/>
                <a:gd name="T59" fmla="*/ 70 h 973"/>
                <a:gd name="T60" fmla="*/ 96 w 1006"/>
                <a:gd name="T61" fmla="*/ 100 h 973"/>
                <a:gd name="T62" fmla="*/ 65 w 1006"/>
                <a:gd name="T63" fmla="*/ 139 h 973"/>
                <a:gd name="T64" fmla="*/ 40 w 1006"/>
                <a:gd name="T65" fmla="*/ 181 h 973"/>
                <a:gd name="T66" fmla="*/ 21 w 1006"/>
                <a:gd name="T67" fmla="*/ 224 h 973"/>
                <a:gd name="T68" fmla="*/ 13 w 1006"/>
                <a:gd name="T69" fmla="*/ 259 h 973"/>
                <a:gd name="T70" fmla="*/ 8 w 1006"/>
                <a:gd name="T71" fmla="*/ 303 h 973"/>
                <a:gd name="T72" fmla="*/ 10 w 1006"/>
                <a:gd name="T73" fmla="*/ 341 h 973"/>
                <a:gd name="T74" fmla="*/ 18 w 1006"/>
                <a:gd name="T75" fmla="*/ 372 h 973"/>
                <a:gd name="T76" fmla="*/ 32 w 1006"/>
                <a:gd name="T77" fmla="*/ 402 h 973"/>
                <a:gd name="T78" fmla="*/ 49 w 1006"/>
                <a:gd name="T79" fmla="*/ 433 h 973"/>
                <a:gd name="T80" fmla="*/ 58 w 1006"/>
                <a:gd name="T81" fmla="*/ 449 h 973"/>
                <a:gd name="T82" fmla="*/ 66 w 1006"/>
                <a:gd name="T83" fmla="*/ 477 h 973"/>
                <a:gd name="T84" fmla="*/ 63 w 1006"/>
                <a:gd name="T85" fmla="*/ 487 h 973"/>
                <a:gd name="T86" fmla="*/ 63 w 1006"/>
                <a:gd name="T87" fmla="*/ 487 h 97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06"/>
                <a:gd name="T133" fmla="*/ 0 h 973"/>
                <a:gd name="T134" fmla="*/ 1006 w 1006"/>
                <a:gd name="T135" fmla="*/ 973 h 97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06" h="973">
                  <a:moveTo>
                    <a:pt x="126" y="973"/>
                  </a:moveTo>
                  <a:lnTo>
                    <a:pt x="112" y="931"/>
                  </a:lnTo>
                  <a:lnTo>
                    <a:pt x="90" y="878"/>
                  </a:lnTo>
                  <a:lnTo>
                    <a:pt x="53" y="817"/>
                  </a:lnTo>
                  <a:lnTo>
                    <a:pt x="19" y="751"/>
                  </a:lnTo>
                  <a:lnTo>
                    <a:pt x="0" y="665"/>
                  </a:lnTo>
                  <a:lnTo>
                    <a:pt x="4" y="547"/>
                  </a:lnTo>
                  <a:lnTo>
                    <a:pt x="21" y="458"/>
                  </a:lnTo>
                  <a:lnTo>
                    <a:pt x="80" y="325"/>
                  </a:lnTo>
                  <a:lnTo>
                    <a:pt x="187" y="182"/>
                  </a:lnTo>
                  <a:lnTo>
                    <a:pt x="318" y="82"/>
                  </a:lnTo>
                  <a:lnTo>
                    <a:pt x="437" y="28"/>
                  </a:lnTo>
                  <a:lnTo>
                    <a:pt x="580" y="7"/>
                  </a:lnTo>
                  <a:lnTo>
                    <a:pt x="686" y="6"/>
                  </a:lnTo>
                  <a:lnTo>
                    <a:pt x="774" y="6"/>
                  </a:lnTo>
                  <a:lnTo>
                    <a:pt x="863" y="0"/>
                  </a:lnTo>
                  <a:lnTo>
                    <a:pt x="933" y="4"/>
                  </a:lnTo>
                  <a:lnTo>
                    <a:pt x="979" y="19"/>
                  </a:lnTo>
                  <a:lnTo>
                    <a:pt x="1006" y="28"/>
                  </a:lnTo>
                  <a:lnTo>
                    <a:pt x="1000" y="40"/>
                  </a:lnTo>
                  <a:lnTo>
                    <a:pt x="945" y="21"/>
                  </a:lnTo>
                  <a:lnTo>
                    <a:pt x="903" y="15"/>
                  </a:lnTo>
                  <a:lnTo>
                    <a:pt x="852" y="15"/>
                  </a:lnTo>
                  <a:lnTo>
                    <a:pt x="774" y="21"/>
                  </a:lnTo>
                  <a:lnTo>
                    <a:pt x="711" y="21"/>
                  </a:lnTo>
                  <a:lnTo>
                    <a:pt x="601" y="21"/>
                  </a:lnTo>
                  <a:lnTo>
                    <a:pt x="510" y="32"/>
                  </a:lnTo>
                  <a:lnTo>
                    <a:pt x="418" y="53"/>
                  </a:lnTo>
                  <a:lnTo>
                    <a:pt x="320" y="99"/>
                  </a:lnTo>
                  <a:lnTo>
                    <a:pt x="264" y="139"/>
                  </a:lnTo>
                  <a:lnTo>
                    <a:pt x="192" y="199"/>
                  </a:lnTo>
                  <a:lnTo>
                    <a:pt x="131" y="277"/>
                  </a:lnTo>
                  <a:lnTo>
                    <a:pt x="80" y="361"/>
                  </a:lnTo>
                  <a:lnTo>
                    <a:pt x="42" y="448"/>
                  </a:lnTo>
                  <a:lnTo>
                    <a:pt x="27" y="517"/>
                  </a:lnTo>
                  <a:lnTo>
                    <a:pt x="17" y="606"/>
                  </a:lnTo>
                  <a:lnTo>
                    <a:pt x="21" y="682"/>
                  </a:lnTo>
                  <a:lnTo>
                    <a:pt x="36" y="743"/>
                  </a:lnTo>
                  <a:lnTo>
                    <a:pt x="65" y="804"/>
                  </a:lnTo>
                  <a:lnTo>
                    <a:pt x="99" y="865"/>
                  </a:lnTo>
                  <a:lnTo>
                    <a:pt x="116" y="897"/>
                  </a:lnTo>
                  <a:lnTo>
                    <a:pt x="133" y="954"/>
                  </a:lnTo>
                  <a:lnTo>
                    <a:pt x="126" y="97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612" name="Freeform 130">
              <a:extLst>
                <a:ext uri="{FF2B5EF4-FFF2-40B4-BE49-F238E27FC236}">
                  <a16:creationId xmlns:a16="http://schemas.microsoft.com/office/drawing/2014/main" id="{C8A3069A-9616-4CEC-82EA-1301BB2B4B0A}"/>
                </a:ext>
              </a:extLst>
            </p:cNvPr>
            <p:cNvSpPr>
              <a:spLocks/>
            </p:cNvSpPr>
            <p:nvPr/>
          </p:nvSpPr>
          <p:spPr bwMode="auto">
            <a:xfrm>
              <a:off x="4309" y="3214"/>
              <a:ext cx="67" cy="160"/>
            </a:xfrm>
            <a:custGeom>
              <a:avLst/>
              <a:gdLst>
                <a:gd name="T0" fmla="*/ 1 w 133"/>
                <a:gd name="T1" fmla="*/ 4 h 321"/>
                <a:gd name="T2" fmla="*/ 12 w 133"/>
                <a:gd name="T3" fmla="*/ 0 h 321"/>
                <a:gd name="T4" fmla="*/ 22 w 133"/>
                <a:gd name="T5" fmla="*/ 1 h 321"/>
                <a:gd name="T6" fmla="*/ 27 w 133"/>
                <a:gd name="T7" fmla="*/ 9 h 321"/>
                <a:gd name="T8" fmla="*/ 26 w 133"/>
                <a:gd name="T9" fmla="*/ 32 h 321"/>
                <a:gd name="T10" fmla="*/ 23 w 133"/>
                <a:gd name="T11" fmla="*/ 70 h 321"/>
                <a:gd name="T12" fmla="*/ 27 w 133"/>
                <a:gd name="T13" fmla="*/ 84 h 321"/>
                <a:gd name="T14" fmla="*/ 36 w 133"/>
                <a:gd name="T15" fmla="*/ 93 h 321"/>
                <a:gd name="T16" fmla="*/ 40 w 133"/>
                <a:gd name="T17" fmla="*/ 96 h 321"/>
                <a:gd name="T18" fmla="*/ 56 w 133"/>
                <a:gd name="T19" fmla="*/ 97 h 321"/>
                <a:gd name="T20" fmla="*/ 64 w 133"/>
                <a:gd name="T21" fmla="*/ 102 h 321"/>
                <a:gd name="T22" fmla="*/ 67 w 133"/>
                <a:gd name="T23" fmla="*/ 109 h 321"/>
                <a:gd name="T24" fmla="*/ 67 w 133"/>
                <a:gd name="T25" fmla="*/ 120 h 321"/>
                <a:gd name="T26" fmla="*/ 61 w 133"/>
                <a:gd name="T27" fmla="*/ 133 h 321"/>
                <a:gd name="T28" fmla="*/ 48 w 133"/>
                <a:gd name="T29" fmla="*/ 148 h 321"/>
                <a:gd name="T30" fmla="*/ 25 w 133"/>
                <a:gd name="T31" fmla="*/ 160 h 321"/>
                <a:gd name="T32" fmla="*/ 22 w 133"/>
                <a:gd name="T33" fmla="*/ 156 h 321"/>
                <a:gd name="T34" fmla="*/ 42 w 133"/>
                <a:gd name="T35" fmla="*/ 142 h 321"/>
                <a:gd name="T36" fmla="*/ 55 w 133"/>
                <a:gd name="T37" fmla="*/ 129 h 321"/>
                <a:gd name="T38" fmla="*/ 59 w 133"/>
                <a:gd name="T39" fmla="*/ 119 h 321"/>
                <a:gd name="T40" fmla="*/ 59 w 133"/>
                <a:gd name="T41" fmla="*/ 109 h 321"/>
                <a:gd name="T42" fmla="*/ 54 w 133"/>
                <a:gd name="T43" fmla="*/ 105 h 321"/>
                <a:gd name="T44" fmla="*/ 37 w 133"/>
                <a:gd name="T45" fmla="*/ 103 h 321"/>
                <a:gd name="T46" fmla="*/ 26 w 133"/>
                <a:gd name="T47" fmla="*/ 96 h 321"/>
                <a:gd name="T48" fmla="*/ 19 w 133"/>
                <a:gd name="T49" fmla="*/ 86 h 321"/>
                <a:gd name="T50" fmla="*/ 16 w 133"/>
                <a:gd name="T51" fmla="*/ 76 h 321"/>
                <a:gd name="T52" fmla="*/ 16 w 133"/>
                <a:gd name="T53" fmla="*/ 58 h 321"/>
                <a:gd name="T54" fmla="*/ 19 w 133"/>
                <a:gd name="T55" fmla="*/ 25 h 321"/>
                <a:gd name="T56" fmla="*/ 19 w 133"/>
                <a:gd name="T57" fmla="*/ 13 h 321"/>
                <a:gd name="T58" fmla="*/ 14 w 133"/>
                <a:gd name="T59" fmla="*/ 7 h 321"/>
                <a:gd name="T60" fmla="*/ 0 w 133"/>
                <a:gd name="T61" fmla="*/ 13 h 321"/>
                <a:gd name="T62" fmla="*/ 1 w 133"/>
                <a:gd name="T63" fmla="*/ 4 h 321"/>
                <a:gd name="T64" fmla="*/ 1 w 133"/>
                <a:gd name="T65" fmla="*/ 4 h 3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3"/>
                <a:gd name="T100" fmla="*/ 0 h 321"/>
                <a:gd name="T101" fmla="*/ 133 w 133"/>
                <a:gd name="T102" fmla="*/ 321 h 3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3" h="321">
                  <a:moveTo>
                    <a:pt x="2" y="9"/>
                  </a:moveTo>
                  <a:lnTo>
                    <a:pt x="23" y="0"/>
                  </a:lnTo>
                  <a:lnTo>
                    <a:pt x="44" y="3"/>
                  </a:lnTo>
                  <a:lnTo>
                    <a:pt x="53" y="19"/>
                  </a:lnTo>
                  <a:lnTo>
                    <a:pt x="52" y="64"/>
                  </a:lnTo>
                  <a:lnTo>
                    <a:pt x="46" y="140"/>
                  </a:lnTo>
                  <a:lnTo>
                    <a:pt x="53" y="169"/>
                  </a:lnTo>
                  <a:lnTo>
                    <a:pt x="71" y="186"/>
                  </a:lnTo>
                  <a:lnTo>
                    <a:pt x="80" y="192"/>
                  </a:lnTo>
                  <a:lnTo>
                    <a:pt x="112" y="194"/>
                  </a:lnTo>
                  <a:lnTo>
                    <a:pt x="128" y="205"/>
                  </a:lnTo>
                  <a:lnTo>
                    <a:pt x="133" y="218"/>
                  </a:lnTo>
                  <a:lnTo>
                    <a:pt x="133" y="241"/>
                  </a:lnTo>
                  <a:lnTo>
                    <a:pt x="122" y="266"/>
                  </a:lnTo>
                  <a:lnTo>
                    <a:pt x="95" y="296"/>
                  </a:lnTo>
                  <a:lnTo>
                    <a:pt x="50" y="321"/>
                  </a:lnTo>
                  <a:lnTo>
                    <a:pt x="44" y="313"/>
                  </a:lnTo>
                  <a:lnTo>
                    <a:pt x="84" y="285"/>
                  </a:lnTo>
                  <a:lnTo>
                    <a:pt x="109" y="258"/>
                  </a:lnTo>
                  <a:lnTo>
                    <a:pt x="118" y="239"/>
                  </a:lnTo>
                  <a:lnTo>
                    <a:pt x="118" y="218"/>
                  </a:lnTo>
                  <a:lnTo>
                    <a:pt x="107" y="211"/>
                  </a:lnTo>
                  <a:lnTo>
                    <a:pt x="74" y="207"/>
                  </a:lnTo>
                  <a:lnTo>
                    <a:pt x="52" y="192"/>
                  </a:lnTo>
                  <a:lnTo>
                    <a:pt x="38" y="173"/>
                  </a:lnTo>
                  <a:lnTo>
                    <a:pt x="31" y="152"/>
                  </a:lnTo>
                  <a:lnTo>
                    <a:pt x="31" y="116"/>
                  </a:lnTo>
                  <a:lnTo>
                    <a:pt x="38" y="51"/>
                  </a:lnTo>
                  <a:lnTo>
                    <a:pt x="38" y="26"/>
                  </a:lnTo>
                  <a:lnTo>
                    <a:pt x="27" y="15"/>
                  </a:lnTo>
                  <a:lnTo>
                    <a:pt x="0" y="26"/>
                  </a:lnTo>
                  <a:lnTo>
                    <a:pt x="2"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613" name="Freeform 131">
              <a:extLst>
                <a:ext uri="{FF2B5EF4-FFF2-40B4-BE49-F238E27FC236}">
                  <a16:creationId xmlns:a16="http://schemas.microsoft.com/office/drawing/2014/main" id="{541187B6-5C92-4EFE-91F7-651CB81ADE00}"/>
                </a:ext>
              </a:extLst>
            </p:cNvPr>
            <p:cNvSpPr>
              <a:spLocks/>
            </p:cNvSpPr>
            <p:nvPr/>
          </p:nvSpPr>
          <p:spPr bwMode="auto">
            <a:xfrm>
              <a:off x="4359" y="3361"/>
              <a:ext cx="31" cy="71"/>
            </a:xfrm>
            <a:custGeom>
              <a:avLst/>
              <a:gdLst>
                <a:gd name="T0" fmla="*/ 31 w 61"/>
                <a:gd name="T1" fmla="*/ 0 h 143"/>
                <a:gd name="T2" fmla="*/ 13 w 61"/>
                <a:gd name="T3" fmla="*/ 5 h 143"/>
                <a:gd name="T4" fmla="*/ 2 w 61"/>
                <a:gd name="T5" fmla="*/ 16 h 143"/>
                <a:gd name="T6" fmla="*/ 0 w 61"/>
                <a:gd name="T7" fmla="*/ 31 h 143"/>
                <a:gd name="T8" fmla="*/ 4 w 61"/>
                <a:gd name="T9" fmla="*/ 51 h 143"/>
                <a:gd name="T10" fmla="*/ 9 w 61"/>
                <a:gd name="T11" fmla="*/ 71 h 143"/>
                <a:gd name="T12" fmla="*/ 14 w 61"/>
                <a:gd name="T13" fmla="*/ 57 h 143"/>
                <a:gd name="T14" fmla="*/ 8 w 61"/>
                <a:gd name="T15" fmla="*/ 38 h 143"/>
                <a:gd name="T16" fmla="*/ 8 w 61"/>
                <a:gd name="T17" fmla="*/ 23 h 143"/>
                <a:gd name="T18" fmla="*/ 14 w 61"/>
                <a:gd name="T19" fmla="*/ 11 h 143"/>
                <a:gd name="T20" fmla="*/ 29 w 61"/>
                <a:gd name="T21" fmla="*/ 8 h 143"/>
                <a:gd name="T22" fmla="*/ 31 w 61"/>
                <a:gd name="T23" fmla="*/ 0 h 143"/>
                <a:gd name="T24" fmla="*/ 31 w 61"/>
                <a:gd name="T25" fmla="*/ 0 h 14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1"/>
                <a:gd name="T40" fmla="*/ 0 h 143"/>
                <a:gd name="T41" fmla="*/ 61 w 61"/>
                <a:gd name="T42" fmla="*/ 143 h 14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1" h="143">
                  <a:moveTo>
                    <a:pt x="61" y="0"/>
                  </a:moveTo>
                  <a:lnTo>
                    <a:pt x="25" y="10"/>
                  </a:lnTo>
                  <a:lnTo>
                    <a:pt x="4" y="33"/>
                  </a:lnTo>
                  <a:lnTo>
                    <a:pt x="0" y="63"/>
                  </a:lnTo>
                  <a:lnTo>
                    <a:pt x="8" y="103"/>
                  </a:lnTo>
                  <a:lnTo>
                    <a:pt x="17" y="143"/>
                  </a:lnTo>
                  <a:lnTo>
                    <a:pt x="27" y="114"/>
                  </a:lnTo>
                  <a:lnTo>
                    <a:pt x="15" y="76"/>
                  </a:lnTo>
                  <a:lnTo>
                    <a:pt x="15" y="46"/>
                  </a:lnTo>
                  <a:lnTo>
                    <a:pt x="27" y="23"/>
                  </a:lnTo>
                  <a:lnTo>
                    <a:pt x="57" y="17"/>
                  </a:lnTo>
                  <a:lnTo>
                    <a:pt x="6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614" name="Freeform 132">
              <a:extLst>
                <a:ext uri="{FF2B5EF4-FFF2-40B4-BE49-F238E27FC236}">
                  <a16:creationId xmlns:a16="http://schemas.microsoft.com/office/drawing/2014/main" id="{D0F84DD5-54AE-4D27-A791-7C243D261E48}"/>
                </a:ext>
              </a:extLst>
            </p:cNvPr>
            <p:cNvSpPr>
              <a:spLocks/>
            </p:cNvSpPr>
            <p:nvPr/>
          </p:nvSpPr>
          <p:spPr bwMode="auto">
            <a:xfrm>
              <a:off x="4346" y="3167"/>
              <a:ext cx="86" cy="156"/>
            </a:xfrm>
            <a:custGeom>
              <a:avLst/>
              <a:gdLst>
                <a:gd name="T0" fmla="*/ 54 w 171"/>
                <a:gd name="T1" fmla="*/ 156 h 311"/>
                <a:gd name="T2" fmla="*/ 45 w 171"/>
                <a:gd name="T3" fmla="*/ 150 h 311"/>
                <a:gd name="T4" fmla="*/ 39 w 171"/>
                <a:gd name="T5" fmla="*/ 140 h 311"/>
                <a:gd name="T6" fmla="*/ 38 w 171"/>
                <a:gd name="T7" fmla="*/ 125 h 311"/>
                <a:gd name="T8" fmla="*/ 32 w 171"/>
                <a:gd name="T9" fmla="*/ 116 h 311"/>
                <a:gd name="T10" fmla="*/ 24 w 171"/>
                <a:gd name="T11" fmla="*/ 113 h 311"/>
                <a:gd name="T12" fmla="*/ 9 w 171"/>
                <a:gd name="T13" fmla="*/ 114 h 311"/>
                <a:gd name="T14" fmla="*/ 1 w 171"/>
                <a:gd name="T15" fmla="*/ 101 h 311"/>
                <a:gd name="T16" fmla="*/ 0 w 171"/>
                <a:gd name="T17" fmla="*/ 85 h 311"/>
                <a:gd name="T18" fmla="*/ 4 w 171"/>
                <a:gd name="T19" fmla="*/ 65 h 311"/>
                <a:gd name="T20" fmla="*/ 14 w 171"/>
                <a:gd name="T21" fmla="*/ 49 h 311"/>
                <a:gd name="T22" fmla="*/ 24 w 171"/>
                <a:gd name="T23" fmla="*/ 43 h 311"/>
                <a:gd name="T24" fmla="*/ 30 w 171"/>
                <a:gd name="T25" fmla="*/ 30 h 311"/>
                <a:gd name="T26" fmla="*/ 37 w 171"/>
                <a:gd name="T27" fmla="*/ 16 h 311"/>
                <a:gd name="T28" fmla="*/ 53 w 171"/>
                <a:gd name="T29" fmla="*/ 4 h 311"/>
                <a:gd name="T30" fmla="*/ 68 w 171"/>
                <a:gd name="T31" fmla="*/ 0 h 311"/>
                <a:gd name="T32" fmla="*/ 80 w 171"/>
                <a:gd name="T33" fmla="*/ 2 h 311"/>
                <a:gd name="T34" fmla="*/ 86 w 171"/>
                <a:gd name="T35" fmla="*/ 10 h 311"/>
                <a:gd name="T36" fmla="*/ 80 w 171"/>
                <a:gd name="T37" fmla="*/ 14 h 311"/>
                <a:gd name="T38" fmla="*/ 73 w 171"/>
                <a:gd name="T39" fmla="*/ 10 h 311"/>
                <a:gd name="T40" fmla="*/ 58 w 171"/>
                <a:gd name="T41" fmla="*/ 10 h 311"/>
                <a:gd name="T42" fmla="*/ 46 w 171"/>
                <a:gd name="T43" fmla="*/ 19 h 311"/>
                <a:gd name="T44" fmla="*/ 37 w 171"/>
                <a:gd name="T45" fmla="*/ 32 h 311"/>
                <a:gd name="T46" fmla="*/ 33 w 171"/>
                <a:gd name="T47" fmla="*/ 44 h 311"/>
                <a:gd name="T48" fmla="*/ 23 w 171"/>
                <a:gd name="T49" fmla="*/ 53 h 311"/>
                <a:gd name="T50" fmla="*/ 14 w 171"/>
                <a:gd name="T51" fmla="*/ 66 h 311"/>
                <a:gd name="T52" fmla="*/ 8 w 171"/>
                <a:gd name="T53" fmla="*/ 85 h 311"/>
                <a:gd name="T54" fmla="*/ 9 w 171"/>
                <a:gd name="T55" fmla="*/ 98 h 311"/>
                <a:gd name="T56" fmla="*/ 13 w 171"/>
                <a:gd name="T57" fmla="*/ 105 h 311"/>
                <a:gd name="T58" fmla="*/ 27 w 171"/>
                <a:gd name="T59" fmla="*/ 107 h 311"/>
                <a:gd name="T60" fmla="*/ 38 w 171"/>
                <a:gd name="T61" fmla="*/ 115 h 311"/>
                <a:gd name="T62" fmla="*/ 45 w 171"/>
                <a:gd name="T63" fmla="*/ 125 h 311"/>
                <a:gd name="T64" fmla="*/ 49 w 171"/>
                <a:gd name="T65" fmla="*/ 141 h 311"/>
                <a:gd name="T66" fmla="*/ 53 w 171"/>
                <a:gd name="T67" fmla="*/ 145 h 311"/>
                <a:gd name="T68" fmla="*/ 54 w 171"/>
                <a:gd name="T69" fmla="*/ 156 h 311"/>
                <a:gd name="T70" fmla="*/ 54 w 171"/>
                <a:gd name="T71" fmla="*/ 156 h 31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71"/>
                <a:gd name="T109" fmla="*/ 0 h 311"/>
                <a:gd name="T110" fmla="*/ 171 w 171"/>
                <a:gd name="T111" fmla="*/ 311 h 31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71" h="311">
                  <a:moveTo>
                    <a:pt x="107" y="311"/>
                  </a:moveTo>
                  <a:lnTo>
                    <a:pt x="90" y="300"/>
                  </a:lnTo>
                  <a:lnTo>
                    <a:pt x="78" y="279"/>
                  </a:lnTo>
                  <a:lnTo>
                    <a:pt x="76" y="250"/>
                  </a:lnTo>
                  <a:lnTo>
                    <a:pt x="63" y="231"/>
                  </a:lnTo>
                  <a:lnTo>
                    <a:pt x="48" y="226"/>
                  </a:lnTo>
                  <a:lnTo>
                    <a:pt x="17" y="228"/>
                  </a:lnTo>
                  <a:lnTo>
                    <a:pt x="2" y="201"/>
                  </a:lnTo>
                  <a:lnTo>
                    <a:pt x="0" y="169"/>
                  </a:lnTo>
                  <a:lnTo>
                    <a:pt x="8" y="129"/>
                  </a:lnTo>
                  <a:lnTo>
                    <a:pt x="27" y="98"/>
                  </a:lnTo>
                  <a:lnTo>
                    <a:pt x="48" y="85"/>
                  </a:lnTo>
                  <a:lnTo>
                    <a:pt x="59" y="60"/>
                  </a:lnTo>
                  <a:lnTo>
                    <a:pt x="74" y="32"/>
                  </a:lnTo>
                  <a:lnTo>
                    <a:pt x="105" y="7"/>
                  </a:lnTo>
                  <a:lnTo>
                    <a:pt x="135" y="0"/>
                  </a:lnTo>
                  <a:lnTo>
                    <a:pt x="160" y="3"/>
                  </a:lnTo>
                  <a:lnTo>
                    <a:pt x="171" y="19"/>
                  </a:lnTo>
                  <a:lnTo>
                    <a:pt x="160" y="28"/>
                  </a:lnTo>
                  <a:lnTo>
                    <a:pt x="145" y="19"/>
                  </a:lnTo>
                  <a:lnTo>
                    <a:pt x="116" y="20"/>
                  </a:lnTo>
                  <a:lnTo>
                    <a:pt x="92" y="38"/>
                  </a:lnTo>
                  <a:lnTo>
                    <a:pt x="73" y="64"/>
                  </a:lnTo>
                  <a:lnTo>
                    <a:pt x="65" y="87"/>
                  </a:lnTo>
                  <a:lnTo>
                    <a:pt x="46" y="106"/>
                  </a:lnTo>
                  <a:lnTo>
                    <a:pt x="27" y="131"/>
                  </a:lnTo>
                  <a:lnTo>
                    <a:pt x="16" y="169"/>
                  </a:lnTo>
                  <a:lnTo>
                    <a:pt x="17" y="195"/>
                  </a:lnTo>
                  <a:lnTo>
                    <a:pt x="25" y="209"/>
                  </a:lnTo>
                  <a:lnTo>
                    <a:pt x="54" y="214"/>
                  </a:lnTo>
                  <a:lnTo>
                    <a:pt x="76" y="230"/>
                  </a:lnTo>
                  <a:lnTo>
                    <a:pt x="90" y="250"/>
                  </a:lnTo>
                  <a:lnTo>
                    <a:pt x="97" y="281"/>
                  </a:lnTo>
                  <a:lnTo>
                    <a:pt x="105" y="290"/>
                  </a:lnTo>
                  <a:lnTo>
                    <a:pt x="107" y="3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615" name="Freeform 133">
              <a:extLst>
                <a:ext uri="{FF2B5EF4-FFF2-40B4-BE49-F238E27FC236}">
                  <a16:creationId xmlns:a16="http://schemas.microsoft.com/office/drawing/2014/main" id="{C2085ECE-7BFE-4E4A-B9D1-154400C46A64}"/>
                </a:ext>
              </a:extLst>
            </p:cNvPr>
            <p:cNvSpPr>
              <a:spLocks/>
            </p:cNvSpPr>
            <p:nvPr/>
          </p:nvSpPr>
          <p:spPr bwMode="auto">
            <a:xfrm>
              <a:off x="4314" y="3086"/>
              <a:ext cx="77" cy="118"/>
            </a:xfrm>
            <a:custGeom>
              <a:avLst/>
              <a:gdLst>
                <a:gd name="T0" fmla="*/ 0 w 154"/>
                <a:gd name="T1" fmla="*/ 118 h 236"/>
                <a:gd name="T2" fmla="*/ 14 w 154"/>
                <a:gd name="T3" fmla="*/ 113 h 236"/>
                <a:gd name="T4" fmla="*/ 29 w 154"/>
                <a:gd name="T5" fmla="*/ 100 h 236"/>
                <a:gd name="T6" fmla="*/ 35 w 154"/>
                <a:gd name="T7" fmla="*/ 82 h 236"/>
                <a:gd name="T8" fmla="*/ 49 w 154"/>
                <a:gd name="T9" fmla="*/ 70 h 236"/>
                <a:gd name="T10" fmla="*/ 71 w 154"/>
                <a:gd name="T11" fmla="*/ 63 h 236"/>
                <a:gd name="T12" fmla="*/ 77 w 154"/>
                <a:gd name="T13" fmla="*/ 50 h 236"/>
                <a:gd name="T14" fmla="*/ 76 w 154"/>
                <a:gd name="T15" fmla="*/ 30 h 236"/>
                <a:gd name="T16" fmla="*/ 67 w 154"/>
                <a:gd name="T17" fmla="*/ 17 h 236"/>
                <a:gd name="T18" fmla="*/ 62 w 154"/>
                <a:gd name="T19" fmla="*/ 0 h 236"/>
                <a:gd name="T20" fmla="*/ 56 w 154"/>
                <a:gd name="T21" fmla="*/ 4 h 236"/>
                <a:gd name="T22" fmla="*/ 58 w 154"/>
                <a:gd name="T23" fmla="*/ 14 h 236"/>
                <a:gd name="T24" fmla="*/ 65 w 154"/>
                <a:gd name="T25" fmla="*/ 26 h 236"/>
                <a:gd name="T26" fmla="*/ 69 w 154"/>
                <a:gd name="T27" fmla="*/ 35 h 236"/>
                <a:gd name="T28" fmla="*/ 70 w 154"/>
                <a:gd name="T29" fmla="*/ 48 h 236"/>
                <a:gd name="T30" fmla="*/ 67 w 154"/>
                <a:gd name="T31" fmla="*/ 56 h 236"/>
                <a:gd name="T32" fmla="*/ 60 w 154"/>
                <a:gd name="T33" fmla="*/ 60 h 236"/>
                <a:gd name="T34" fmla="*/ 46 w 154"/>
                <a:gd name="T35" fmla="*/ 66 h 236"/>
                <a:gd name="T36" fmla="*/ 35 w 154"/>
                <a:gd name="T37" fmla="*/ 73 h 236"/>
                <a:gd name="T38" fmla="*/ 26 w 154"/>
                <a:gd name="T39" fmla="*/ 88 h 236"/>
                <a:gd name="T40" fmla="*/ 18 w 154"/>
                <a:gd name="T41" fmla="*/ 101 h 236"/>
                <a:gd name="T42" fmla="*/ 12 w 154"/>
                <a:gd name="T43" fmla="*/ 108 h 236"/>
                <a:gd name="T44" fmla="*/ 1 w 154"/>
                <a:gd name="T45" fmla="*/ 112 h 236"/>
                <a:gd name="T46" fmla="*/ 0 w 154"/>
                <a:gd name="T47" fmla="*/ 118 h 236"/>
                <a:gd name="T48" fmla="*/ 0 w 154"/>
                <a:gd name="T49" fmla="*/ 118 h 2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54"/>
                <a:gd name="T76" fmla="*/ 0 h 236"/>
                <a:gd name="T77" fmla="*/ 154 w 154"/>
                <a:gd name="T78" fmla="*/ 236 h 2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54" h="236">
                  <a:moveTo>
                    <a:pt x="0" y="236"/>
                  </a:moveTo>
                  <a:lnTo>
                    <a:pt x="28" y="226"/>
                  </a:lnTo>
                  <a:lnTo>
                    <a:pt x="57" y="200"/>
                  </a:lnTo>
                  <a:lnTo>
                    <a:pt x="70" y="163"/>
                  </a:lnTo>
                  <a:lnTo>
                    <a:pt x="97" y="139"/>
                  </a:lnTo>
                  <a:lnTo>
                    <a:pt x="142" y="125"/>
                  </a:lnTo>
                  <a:lnTo>
                    <a:pt x="154" y="99"/>
                  </a:lnTo>
                  <a:lnTo>
                    <a:pt x="152" y="59"/>
                  </a:lnTo>
                  <a:lnTo>
                    <a:pt x="133" y="34"/>
                  </a:lnTo>
                  <a:lnTo>
                    <a:pt x="123" y="0"/>
                  </a:lnTo>
                  <a:lnTo>
                    <a:pt x="112" y="8"/>
                  </a:lnTo>
                  <a:lnTo>
                    <a:pt x="116" y="28"/>
                  </a:lnTo>
                  <a:lnTo>
                    <a:pt x="129" y="51"/>
                  </a:lnTo>
                  <a:lnTo>
                    <a:pt x="138" y="70"/>
                  </a:lnTo>
                  <a:lnTo>
                    <a:pt x="140" y="95"/>
                  </a:lnTo>
                  <a:lnTo>
                    <a:pt x="133" y="112"/>
                  </a:lnTo>
                  <a:lnTo>
                    <a:pt x="119" y="120"/>
                  </a:lnTo>
                  <a:lnTo>
                    <a:pt x="91" y="131"/>
                  </a:lnTo>
                  <a:lnTo>
                    <a:pt x="70" y="146"/>
                  </a:lnTo>
                  <a:lnTo>
                    <a:pt x="51" y="175"/>
                  </a:lnTo>
                  <a:lnTo>
                    <a:pt x="36" y="201"/>
                  </a:lnTo>
                  <a:lnTo>
                    <a:pt x="23" y="215"/>
                  </a:lnTo>
                  <a:lnTo>
                    <a:pt x="2" y="224"/>
                  </a:lnTo>
                  <a:lnTo>
                    <a:pt x="0" y="23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616" name="Freeform 134">
              <a:extLst>
                <a:ext uri="{FF2B5EF4-FFF2-40B4-BE49-F238E27FC236}">
                  <a16:creationId xmlns:a16="http://schemas.microsoft.com/office/drawing/2014/main" id="{1EE6535A-9EDD-4BD1-A3F9-4B9BBBB05135}"/>
                </a:ext>
              </a:extLst>
            </p:cNvPr>
            <p:cNvSpPr>
              <a:spLocks/>
            </p:cNvSpPr>
            <p:nvPr/>
          </p:nvSpPr>
          <p:spPr bwMode="auto">
            <a:xfrm>
              <a:off x="4381" y="2997"/>
              <a:ext cx="109" cy="144"/>
            </a:xfrm>
            <a:custGeom>
              <a:avLst/>
              <a:gdLst>
                <a:gd name="T0" fmla="*/ 7 w 216"/>
                <a:gd name="T1" fmla="*/ 75 h 287"/>
                <a:gd name="T2" fmla="*/ 5 w 216"/>
                <a:gd name="T3" fmla="*/ 89 h 287"/>
                <a:gd name="T4" fmla="*/ 9 w 216"/>
                <a:gd name="T5" fmla="*/ 96 h 287"/>
                <a:gd name="T6" fmla="*/ 16 w 216"/>
                <a:gd name="T7" fmla="*/ 98 h 287"/>
                <a:gd name="T8" fmla="*/ 30 w 216"/>
                <a:gd name="T9" fmla="*/ 98 h 287"/>
                <a:gd name="T10" fmla="*/ 34 w 216"/>
                <a:gd name="T11" fmla="*/ 104 h 287"/>
                <a:gd name="T12" fmla="*/ 33 w 216"/>
                <a:gd name="T13" fmla="*/ 113 h 287"/>
                <a:gd name="T14" fmla="*/ 26 w 216"/>
                <a:gd name="T15" fmla="*/ 121 h 287"/>
                <a:gd name="T16" fmla="*/ 24 w 216"/>
                <a:gd name="T17" fmla="*/ 128 h 287"/>
                <a:gd name="T18" fmla="*/ 25 w 216"/>
                <a:gd name="T19" fmla="*/ 134 h 287"/>
                <a:gd name="T20" fmla="*/ 30 w 216"/>
                <a:gd name="T21" fmla="*/ 136 h 287"/>
                <a:gd name="T22" fmla="*/ 34 w 216"/>
                <a:gd name="T23" fmla="*/ 133 h 287"/>
                <a:gd name="T24" fmla="*/ 46 w 216"/>
                <a:gd name="T25" fmla="*/ 121 h 287"/>
                <a:gd name="T26" fmla="*/ 59 w 216"/>
                <a:gd name="T27" fmla="*/ 104 h 287"/>
                <a:gd name="T28" fmla="*/ 68 w 216"/>
                <a:gd name="T29" fmla="*/ 95 h 287"/>
                <a:gd name="T30" fmla="*/ 75 w 216"/>
                <a:gd name="T31" fmla="*/ 89 h 287"/>
                <a:gd name="T32" fmla="*/ 77 w 216"/>
                <a:gd name="T33" fmla="*/ 83 h 287"/>
                <a:gd name="T34" fmla="*/ 76 w 216"/>
                <a:gd name="T35" fmla="*/ 75 h 287"/>
                <a:gd name="T36" fmla="*/ 70 w 216"/>
                <a:gd name="T37" fmla="*/ 69 h 287"/>
                <a:gd name="T38" fmla="*/ 66 w 216"/>
                <a:gd name="T39" fmla="*/ 61 h 287"/>
                <a:gd name="T40" fmla="*/ 66 w 216"/>
                <a:gd name="T41" fmla="*/ 53 h 287"/>
                <a:gd name="T42" fmla="*/ 74 w 216"/>
                <a:gd name="T43" fmla="*/ 41 h 287"/>
                <a:gd name="T44" fmla="*/ 84 w 216"/>
                <a:gd name="T45" fmla="*/ 34 h 287"/>
                <a:gd name="T46" fmla="*/ 95 w 216"/>
                <a:gd name="T47" fmla="*/ 28 h 287"/>
                <a:gd name="T48" fmla="*/ 100 w 216"/>
                <a:gd name="T49" fmla="*/ 21 h 287"/>
                <a:gd name="T50" fmla="*/ 102 w 216"/>
                <a:gd name="T51" fmla="*/ 16 h 287"/>
                <a:gd name="T52" fmla="*/ 101 w 216"/>
                <a:gd name="T53" fmla="*/ 10 h 287"/>
                <a:gd name="T54" fmla="*/ 98 w 216"/>
                <a:gd name="T55" fmla="*/ 3 h 287"/>
                <a:gd name="T56" fmla="*/ 107 w 216"/>
                <a:gd name="T57" fmla="*/ 0 h 287"/>
                <a:gd name="T58" fmla="*/ 109 w 216"/>
                <a:gd name="T59" fmla="*/ 7 h 287"/>
                <a:gd name="T60" fmla="*/ 109 w 216"/>
                <a:gd name="T61" fmla="*/ 16 h 287"/>
                <a:gd name="T62" fmla="*/ 108 w 216"/>
                <a:gd name="T63" fmla="*/ 24 h 287"/>
                <a:gd name="T64" fmla="*/ 100 w 216"/>
                <a:gd name="T65" fmla="*/ 33 h 287"/>
                <a:gd name="T66" fmla="*/ 88 w 216"/>
                <a:gd name="T67" fmla="*/ 40 h 287"/>
                <a:gd name="T68" fmla="*/ 78 w 216"/>
                <a:gd name="T69" fmla="*/ 50 h 287"/>
                <a:gd name="T70" fmla="*/ 76 w 216"/>
                <a:gd name="T71" fmla="*/ 60 h 287"/>
                <a:gd name="T72" fmla="*/ 79 w 216"/>
                <a:gd name="T73" fmla="*/ 67 h 287"/>
                <a:gd name="T74" fmla="*/ 84 w 216"/>
                <a:gd name="T75" fmla="*/ 74 h 287"/>
                <a:gd name="T76" fmla="*/ 85 w 216"/>
                <a:gd name="T77" fmla="*/ 85 h 287"/>
                <a:gd name="T78" fmla="*/ 79 w 216"/>
                <a:gd name="T79" fmla="*/ 95 h 287"/>
                <a:gd name="T80" fmla="*/ 64 w 216"/>
                <a:gd name="T81" fmla="*/ 109 h 287"/>
                <a:gd name="T82" fmla="*/ 53 w 216"/>
                <a:gd name="T83" fmla="*/ 124 h 287"/>
                <a:gd name="T84" fmla="*/ 41 w 216"/>
                <a:gd name="T85" fmla="*/ 138 h 287"/>
                <a:gd name="T86" fmla="*/ 30 w 216"/>
                <a:gd name="T87" fmla="*/ 144 h 287"/>
                <a:gd name="T88" fmla="*/ 21 w 216"/>
                <a:gd name="T89" fmla="*/ 143 h 287"/>
                <a:gd name="T90" fmla="*/ 17 w 216"/>
                <a:gd name="T91" fmla="*/ 138 h 287"/>
                <a:gd name="T92" fmla="*/ 16 w 216"/>
                <a:gd name="T93" fmla="*/ 128 h 287"/>
                <a:gd name="T94" fmla="*/ 22 w 216"/>
                <a:gd name="T95" fmla="*/ 118 h 287"/>
                <a:gd name="T96" fmla="*/ 26 w 216"/>
                <a:gd name="T97" fmla="*/ 107 h 287"/>
                <a:gd name="T98" fmla="*/ 22 w 216"/>
                <a:gd name="T99" fmla="*/ 104 h 287"/>
                <a:gd name="T100" fmla="*/ 14 w 216"/>
                <a:gd name="T101" fmla="*/ 104 h 287"/>
                <a:gd name="T102" fmla="*/ 5 w 216"/>
                <a:gd name="T103" fmla="*/ 103 h 287"/>
                <a:gd name="T104" fmla="*/ 1 w 216"/>
                <a:gd name="T105" fmla="*/ 96 h 287"/>
                <a:gd name="T106" fmla="*/ 0 w 216"/>
                <a:gd name="T107" fmla="*/ 89 h 287"/>
                <a:gd name="T108" fmla="*/ 1 w 216"/>
                <a:gd name="T109" fmla="*/ 77 h 287"/>
                <a:gd name="T110" fmla="*/ 7 w 216"/>
                <a:gd name="T111" fmla="*/ 75 h 287"/>
                <a:gd name="T112" fmla="*/ 7 w 216"/>
                <a:gd name="T113" fmla="*/ 75 h 28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16"/>
                <a:gd name="T172" fmla="*/ 0 h 287"/>
                <a:gd name="T173" fmla="*/ 216 w 216"/>
                <a:gd name="T174" fmla="*/ 287 h 28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16" h="287">
                  <a:moveTo>
                    <a:pt x="13" y="149"/>
                  </a:moveTo>
                  <a:lnTo>
                    <a:pt x="9" y="177"/>
                  </a:lnTo>
                  <a:lnTo>
                    <a:pt x="17" y="192"/>
                  </a:lnTo>
                  <a:lnTo>
                    <a:pt x="32" y="196"/>
                  </a:lnTo>
                  <a:lnTo>
                    <a:pt x="59" y="196"/>
                  </a:lnTo>
                  <a:lnTo>
                    <a:pt x="68" y="207"/>
                  </a:lnTo>
                  <a:lnTo>
                    <a:pt x="66" y="225"/>
                  </a:lnTo>
                  <a:lnTo>
                    <a:pt x="51" y="242"/>
                  </a:lnTo>
                  <a:lnTo>
                    <a:pt x="47" y="255"/>
                  </a:lnTo>
                  <a:lnTo>
                    <a:pt x="49" y="268"/>
                  </a:lnTo>
                  <a:lnTo>
                    <a:pt x="59" y="272"/>
                  </a:lnTo>
                  <a:lnTo>
                    <a:pt x="68" y="266"/>
                  </a:lnTo>
                  <a:lnTo>
                    <a:pt x="91" y="242"/>
                  </a:lnTo>
                  <a:lnTo>
                    <a:pt x="116" y="207"/>
                  </a:lnTo>
                  <a:lnTo>
                    <a:pt x="135" y="190"/>
                  </a:lnTo>
                  <a:lnTo>
                    <a:pt x="148" y="177"/>
                  </a:lnTo>
                  <a:lnTo>
                    <a:pt x="152" y="166"/>
                  </a:lnTo>
                  <a:lnTo>
                    <a:pt x="150" y="149"/>
                  </a:lnTo>
                  <a:lnTo>
                    <a:pt x="138" y="137"/>
                  </a:lnTo>
                  <a:lnTo>
                    <a:pt x="131" y="122"/>
                  </a:lnTo>
                  <a:lnTo>
                    <a:pt x="131" y="105"/>
                  </a:lnTo>
                  <a:lnTo>
                    <a:pt x="146" y="82"/>
                  </a:lnTo>
                  <a:lnTo>
                    <a:pt x="167" y="67"/>
                  </a:lnTo>
                  <a:lnTo>
                    <a:pt x="188" y="55"/>
                  </a:lnTo>
                  <a:lnTo>
                    <a:pt x="199" y="42"/>
                  </a:lnTo>
                  <a:lnTo>
                    <a:pt x="203" y="31"/>
                  </a:lnTo>
                  <a:lnTo>
                    <a:pt x="201" y="19"/>
                  </a:lnTo>
                  <a:lnTo>
                    <a:pt x="195" y="6"/>
                  </a:lnTo>
                  <a:lnTo>
                    <a:pt x="213" y="0"/>
                  </a:lnTo>
                  <a:lnTo>
                    <a:pt x="216" y="14"/>
                  </a:lnTo>
                  <a:lnTo>
                    <a:pt x="216" y="31"/>
                  </a:lnTo>
                  <a:lnTo>
                    <a:pt x="214" y="48"/>
                  </a:lnTo>
                  <a:lnTo>
                    <a:pt x="199" y="65"/>
                  </a:lnTo>
                  <a:lnTo>
                    <a:pt x="175" y="80"/>
                  </a:lnTo>
                  <a:lnTo>
                    <a:pt x="154" y="99"/>
                  </a:lnTo>
                  <a:lnTo>
                    <a:pt x="150" y="120"/>
                  </a:lnTo>
                  <a:lnTo>
                    <a:pt x="157" y="133"/>
                  </a:lnTo>
                  <a:lnTo>
                    <a:pt x="167" y="147"/>
                  </a:lnTo>
                  <a:lnTo>
                    <a:pt x="169" y="169"/>
                  </a:lnTo>
                  <a:lnTo>
                    <a:pt x="156" y="190"/>
                  </a:lnTo>
                  <a:lnTo>
                    <a:pt x="127" y="217"/>
                  </a:lnTo>
                  <a:lnTo>
                    <a:pt x="106" y="247"/>
                  </a:lnTo>
                  <a:lnTo>
                    <a:pt x="81" y="276"/>
                  </a:lnTo>
                  <a:lnTo>
                    <a:pt x="59" y="287"/>
                  </a:lnTo>
                  <a:lnTo>
                    <a:pt x="42" y="285"/>
                  </a:lnTo>
                  <a:lnTo>
                    <a:pt x="34" y="276"/>
                  </a:lnTo>
                  <a:lnTo>
                    <a:pt x="32" y="255"/>
                  </a:lnTo>
                  <a:lnTo>
                    <a:pt x="43" y="236"/>
                  </a:lnTo>
                  <a:lnTo>
                    <a:pt x="51" y="213"/>
                  </a:lnTo>
                  <a:lnTo>
                    <a:pt x="43" y="207"/>
                  </a:lnTo>
                  <a:lnTo>
                    <a:pt x="28" y="207"/>
                  </a:lnTo>
                  <a:lnTo>
                    <a:pt x="9" y="206"/>
                  </a:lnTo>
                  <a:lnTo>
                    <a:pt x="2" y="192"/>
                  </a:lnTo>
                  <a:lnTo>
                    <a:pt x="0" y="177"/>
                  </a:lnTo>
                  <a:lnTo>
                    <a:pt x="2" y="154"/>
                  </a:lnTo>
                  <a:lnTo>
                    <a:pt x="13" y="1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617" name="Freeform 135">
              <a:extLst>
                <a:ext uri="{FF2B5EF4-FFF2-40B4-BE49-F238E27FC236}">
                  <a16:creationId xmlns:a16="http://schemas.microsoft.com/office/drawing/2014/main" id="{7F30E85C-730A-4310-B98A-58AC46C914BA}"/>
                </a:ext>
              </a:extLst>
            </p:cNvPr>
            <p:cNvSpPr>
              <a:spLocks/>
            </p:cNvSpPr>
            <p:nvPr/>
          </p:nvSpPr>
          <p:spPr bwMode="auto">
            <a:xfrm>
              <a:off x="4461" y="3031"/>
              <a:ext cx="81" cy="111"/>
            </a:xfrm>
            <a:custGeom>
              <a:avLst/>
              <a:gdLst>
                <a:gd name="T0" fmla="*/ 7 w 162"/>
                <a:gd name="T1" fmla="*/ 101 h 220"/>
                <a:gd name="T2" fmla="*/ 6 w 162"/>
                <a:gd name="T3" fmla="*/ 93 h 220"/>
                <a:gd name="T4" fmla="*/ 8 w 162"/>
                <a:gd name="T5" fmla="*/ 82 h 220"/>
                <a:gd name="T6" fmla="*/ 14 w 162"/>
                <a:gd name="T7" fmla="*/ 70 h 220"/>
                <a:gd name="T8" fmla="*/ 22 w 162"/>
                <a:gd name="T9" fmla="*/ 59 h 220"/>
                <a:gd name="T10" fmla="*/ 27 w 162"/>
                <a:gd name="T11" fmla="*/ 50 h 220"/>
                <a:gd name="T12" fmla="*/ 29 w 162"/>
                <a:gd name="T13" fmla="*/ 35 h 220"/>
                <a:gd name="T14" fmla="*/ 32 w 162"/>
                <a:gd name="T15" fmla="*/ 19 h 220"/>
                <a:gd name="T16" fmla="*/ 38 w 162"/>
                <a:gd name="T17" fmla="*/ 12 h 220"/>
                <a:gd name="T18" fmla="*/ 47 w 162"/>
                <a:gd name="T19" fmla="*/ 7 h 220"/>
                <a:gd name="T20" fmla="*/ 54 w 162"/>
                <a:gd name="T21" fmla="*/ 6 h 220"/>
                <a:gd name="T22" fmla="*/ 58 w 162"/>
                <a:gd name="T23" fmla="*/ 9 h 220"/>
                <a:gd name="T24" fmla="*/ 61 w 162"/>
                <a:gd name="T25" fmla="*/ 15 h 220"/>
                <a:gd name="T26" fmla="*/ 60 w 162"/>
                <a:gd name="T27" fmla="*/ 22 h 220"/>
                <a:gd name="T28" fmla="*/ 56 w 162"/>
                <a:gd name="T29" fmla="*/ 36 h 220"/>
                <a:gd name="T30" fmla="*/ 56 w 162"/>
                <a:gd name="T31" fmla="*/ 45 h 220"/>
                <a:gd name="T32" fmla="*/ 57 w 162"/>
                <a:gd name="T33" fmla="*/ 54 h 220"/>
                <a:gd name="T34" fmla="*/ 62 w 162"/>
                <a:gd name="T35" fmla="*/ 60 h 220"/>
                <a:gd name="T36" fmla="*/ 70 w 162"/>
                <a:gd name="T37" fmla="*/ 66 h 220"/>
                <a:gd name="T38" fmla="*/ 73 w 162"/>
                <a:gd name="T39" fmla="*/ 70 h 220"/>
                <a:gd name="T40" fmla="*/ 75 w 162"/>
                <a:gd name="T41" fmla="*/ 77 h 220"/>
                <a:gd name="T42" fmla="*/ 81 w 162"/>
                <a:gd name="T43" fmla="*/ 73 h 220"/>
                <a:gd name="T44" fmla="*/ 78 w 162"/>
                <a:gd name="T45" fmla="*/ 65 h 220"/>
                <a:gd name="T46" fmla="*/ 73 w 162"/>
                <a:gd name="T47" fmla="*/ 60 h 220"/>
                <a:gd name="T48" fmla="*/ 66 w 162"/>
                <a:gd name="T49" fmla="*/ 53 h 220"/>
                <a:gd name="T50" fmla="*/ 62 w 162"/>
                <a:gd name="T51" fmla="*/ 46 h 220"/>
                <a:gd name="T52" fmla="*/ 62 w 162"/>
                <a:gd name="T53" fmla="*/ 39 h 220"/>
                <a:gd name="T54" fmla="*/ 65 w 162"/>
                <a:gd name="T55" fmla="*/ 29 h 220"/>
                <a:gd name="T56" fmla="*/ 66 w 162"/>
                <a:gd name="T57" fmla="*/ 22 h 220"/>
                <a:gd name="T58" fmla="*/ 66 w 162"/>
                <a:gd name="T59" fmla="*/ 13 h 220"/>
                <a:gd name="T60" fmla="*/ 64 w 162"/>
                <a:gd name="T61" fmla="*/ 6 h 220"/>
                <a:gd name="T62" fmla="*/ 59 w 162"/>
                <a:gd name="T63" fmla="*/ 2 h 220"/>
                <a:gd name="T64" fmla="*/ 52 w 162"/>
                <a:gd name="T65" fmla="*/ 0 h 220"/>
                <a:gd name="T66" fmla="*/ 43 w 162"/>
                <a:gd name="T67" fmla="*/ 2 h 220"/>
                <a:gd name="T68" fmla="*/ 34 w 162"/>
                <a:gd name="T69" fmla="*/ 8 h 220"/>
                <a:gd name="T70" fmla="*/ 25 w 162"/>
                <a:gd name="T71" fmla="*/ 17 h 220"/>
                <a:gd name="T72" fmla="*/ 22 w 162"/>
                <a:gd name="T73" fmla="*/ 31 h 220"/>
                <a:gd name="T74" fmla="*/ 21 w 162"/>
                <a:gd name="T75" fmla="*/ 44 h 220"/>
                <a:gd name="T76" fmla="*/ 18 w 162"/>
                <a:gd name="T77" fmla="*/ 52 h 220"/>
                <a:gd name="T78" fmla="*/ 8 w 162"/>
                <a:gd name="T79" fmla="*/ 65 h 220"/>
                <a:gd name="T80" fmla="*/ 2 w 162"/>
                <a:gd name="T81" fmla="*/ 78 h 220"/>
                <a:gd name="T82" fmla="*/ 0 w 162"/>
                <a:gd name="T83" fmla="*/ 90 h 220"/>
                <a:gd name="T84" fmla="*/ 0 w 162"/>
                <a:gd name="T85" fmla="*/ 104 h 220"/>
                <a:gd name="T86" fmla="*/ 0 w 162"/>
                <a:gd name="T87" fmla="*/ 111 h 220"/>
                <a:gd name="T88" fmla="*/ 7 w 162"/>
                <a:gd name="T89" fmla="*/ 101 h 220"/>
                <a:gd name="T90" fmla="*/ 7 w 162"/>
                <a:gd name="T91" fmla="*/ 101 h 22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62"/>
                <a:gd name="T139" fmla="*/ 0 h 220"/>
                <a:gd name="T140" fmla="*/ 162 w 162"/>
                <a:gd name="T141" fmla="*/ 220 h 220"/>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62" h="220">
                  <a:moveTo>
                    <a:pt x="14" y="201"/>
                  </a:moveTo>
                  <a:lnTo>
                    <a:pt x="12" y="184"/>
                  </a:lnTo>
                  <a:lnTo>
                    <a:pt x="16" y="163"/>
                  </a:lnTo>
                  <a:lnTo>
                    <a:pt x="27" y="138"/>
                  </a:lnTo>
                  <a:lnTo>
                    <a:pt x="44" y="116"/>
                  </a:lnTo>
                  <a:lnTo>
                    <a:pt x="54" y="99"/>
                  </a:lnTo>
                  <a:lnTo>
                    <a:pt x="57" y="70"/>
                  </a:lnTo>
                  <a:lnTo>
                    <a:pt x="63" y="38"/>
                  </a:lnTo>
                  <a:lnTo>
                    <a:pt x="76" y="23"/>
                  </a:lnTo>
                  <a:lnTo>
                    <a:pt x="93" y="13"/>
                  </a:lnTo>
                  <a:lnTo>
                    <a:pt x="107" y="11"/>
                  </a:lnTo>
                  <a:lnTo>
                    <a:pt x="116" y="17"/>
                  </a:lnTo>
                  <a:lnTo>
                    <a:pt x="122" y="30"/>
                  </a:lnTo>
                  <a:lnTo>
                    <a:pt x="120" y="43"/>
                  </a:lnTo>
                  <a:lnTo>
                    <a:pt x="111" y="72"/>
                  </a:lnTo>
                  <a:lnTo>
                    <a:pt x="111" y="89"/>
                  </a:lnTo>
                  <a:lnTo>
                    <a:pt x="114" y="108"/>
                  </a:lnTo>
                  <a:lnTo>
                    <a:pt x="124" y="118"/>
                  </a:lnTo>
                  <a:lnTo>
                    <a:pt x="139" y="131"/>
                  </a:lnTo>
                  <a:lnTo>
                    <a:pt x="145" y="138"/>
                  </a:lnTo>
                  <a:lnTo>
                    <a:pt x="149" y="152"/>
                  </a:lnTo>
                  <a:lnTo>
                    <a:pt x="162" y="144"/>
                  </a:lnTo>
                  <a:lnTo>
                    <a:pt x="156" y="129"/>
                  </a:lnTo>
                  <a:lnTo>
                    <a:pt x="145" y="118"/>
                  </a:lnTo>
                  <a:lnTo>
                    <a:pt x="131" y="106"/>
                  </a:lnTo>
                  <a:lnTo>
                    <a:pt x="124" y="91"/>
                  </a:lnTo>
                  <a:lnTo>
                    <a:pt x="124" y="78"/>
                  </a:lnTo>
                  <a:lnTo>
                    <a:pt x="130" y="57"/>
                  </a:lnTo>
                  <a:lnTo>
                    <a:pt x="131" y="43"/>
                  </a:lnTo>
                  <a:lnTo>
                    <a:pt x="131" y="26"/>
                  </a:lnTo>
                  <a:lnTo>
                    <a:pt x="128" y="11"/>
                  </a:lnTo>
                  <a:lnTo>
                    <a:pt x="118" y="4"/>
                  </a:lnTo>
                  <a:lnTo>
                    <a:pt x="103" y="0"/>
                  </a:lnTo>
                  <a:lnTo>
                    <a:pt x="86" y="4"/>
                  </a:lnTo>
                  <a:lnTo>
                    <a:pt x="67" y="15"/>
                  </a:lnTo>
                  <a:lnTo>
                    <a:pt x="50" y="34"/>
                  </a:lnTo>
                  <a:lnTo>
                    <a:pt x="44" y="61"/>
                  </a:lnTo>
                  <a:lnTo>
                    <a:pt x="42" y="87"/>
                  </a:lnTo>
                  <a:lnTo>
                    <a:pt x="36" y="104"/>
                  </a:lnTo>
                  <a:lnTo>
                    <a:pt x="16" y="129"/>
                  </a:lnTo>
                  <a:lnTo>
                    <a:pt x="4" y="154"/>
                  </a:lnTo>
                  <a:lnTo>
                    <a:pt x="0" y="178"/>
                  </a:lnTo>
                  <a:lnTo>
                    <a:pt x="0" y="207"/>
                  </a:lnTo>
                  <a:lnTo>
                    <a:pt x="0" y="220"/>
                  </a:lnTo>
                  <a:lnTo>
                    <a:pt x="14" y="20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618" name="Freeform 136">
              <a:extLst>
                <a:ext uri="{FF2B5EF4-FFF2-40B4-BE49-F238E27FC236}">
                  <a16:creationId xmlns:a16="http://schemas.microsoft.com/office/drawing/2014/main" id="{04794596-9432-4BAD-9440-63F36786B03C}"/>
                </a:ext>
              </a:extLst>
            </p:cNvPr>
            <p:cNvSpPr>
              <a:spLocks/>
            </p:cNvSpPr>
            <p:nvPr/>
          </p:nvSpPr>
          <p:spPr bwMode="auto">
            <a:xfrm>
              <a:off x="4571" y="3065"/>
              <a:ext cx="51" cy="33"/>
            </a:xfrm>
            <a:custGeom>
              <a:avLst/>
              <a:gdLst>
                <a:gd name="T0" fmla="*/ 1 w 101"/>
                <a:gd name="T1" fmla="*/ 33 h 67"/>
                <a:gd name="T2" fmla="*/ 0 w 101"/>
                <a:gd name="T3" fmla="*/ 22 h 67"/>
                <a:gd name="T4" fmla="*/ 9 w 101"/>
                <a:gd name="T5" fmla="*/ 5 h 67"/>
                <a:gd name="T6" fmla="*/ 20 w 101"/>
                <a:gd name="T7" fmla="*/ 0 h 67"/>
                <a:gd name="T8" fmla="*/ 31 w 101"/>
                <a:gd name="T9" fmla="*/ 1 h 67"/>
                <a:gd name="T10" fmla="*/ 39 w 101"/>
                <a:gd name="T11" fmla="*/ 8 h 67"/>
                <a:gd name="T12" fmla="*/ 51 w 101"/>
                <a:gd name="T13" fmla="*/ 23 h 67"/>
                <a:gd name="T14" fmla="*/ 43 w 101"/>
                <a:gd name="T15" fmla="*/ 25 h 67"/>
                <a:gd name="T16" fmla="*/ 34 w 101"/>
                <a:gd name="T17" fmla="*/ 12 h 67"/>
                <a:gd name="T18" fmla="*/ 26 w 101"/>
                <a:gd name="T19" fmla="*/ 7 h 67"/>
                <a:gd name="T20" fmla="*/ 21 w 101"/>
                <a:gd name="T21" fmla="*/ 6 h 67"/>
                <a:gd name="T22" fmla="*/ 13 w 101"/>
                <a:gd name="T23" fmla="*/ 12 h 67"/>
                <a:gd name="T24" fmla="*/ 9 w 101"/>
                <a:gd name="T25" fmla="*/ 23 h 67"/>
                <a:gd name="T26" fmla="*/ 8 w 101"/>
                <a:gd name="T27" fmla="*/ 33 h 67"/>
                <a:gd name="T28" fmla="*/ 1 w 101"/>
                <a:gd name="T29" fmla="*/ 33 h 67"/>
                <a:gd name="T30" fmla="*/ 1 w 101"/>
                <a:gd name="T31" fmla="*/ 33 h 6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01"/>
                <a:gd name="T49" fmla="*/ 0 h 67"/>
                <a:gd name="T50" fmla="*/ 101 w 101"/>
                <a:gd name="T51" fmla="*/ 67 h 6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01" h="67">
                  <a:moveTo>
                    <a:pt x="2" y="67"/>
                  </a:moveTo>
                  <a:lnTo>
                    <a:pt x="0" y="44"/>
                  </a:lnTo>
                  <a:lnTo>
                    <a:pt x="17" y="10"/>
                  </a:lnTo>
                  <a:lnTo>
                    <a:pt x="40" y="0"/>
                  </a:lnTo>
                  <a:lnTo>
                    <a:pt x="61" y="2"/>
                  </a:lnTo>
                  <a:lnTo>
                    <a:pt x="78" y="17"/>
                  </a:lnTo>
                  <a:lnTo>
                    <a:pt x="101" y="46"/>
                  </a:lnTo>
                  <a:lnTo>
                    <a:pt x="85" y="50"/>
                  </a:lnTo>
                  <a:lnTo>
                    <a:pt x="68" y="25"/>
                  </a:lnTo>
                  <a:lnTo>
                    <a:pt x="51" y="14"/>
                  </a:lnTo>
                  <a:lnTo>
                    <a:pt x="42" y="12"/>
                  </a:lnTo>
                  <a:lnTo>
                    <a:pt x="25" y="25"/>
                  </a:lnTo>
                  <a:lnTo>
                    <a:pt x="17" y="46"/>
                  </a:lnTo>
                  <a:lnTo>
                    <a:pt x="15" y="67"/>
                  </a:lnTo>
                  <a:lnTo>
                    <a:pt x="2" y="6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619" name="Freeform 137">
              <a:extLst>
                <a:ext uri="{FF2B5EF4-FFF2-40B4-BE49-F238E27FC236}">
                  <a16:creationId xmlns:a16="http://schemas.microsoft.com/office/drawing/2014/main" id="{4884D3DA-C0BF-4FB7-A994-2C69AFB7DA70}"/>
                </a:ext>
              </a:extLst>
            </p:cNvPr>
            <p:cNvSpPr>
              <a:spLocks/>
            </p:cNvSpPr>
            <p:nvPr/>
          </p:nvSpPr>
          <p:spPr bwMode="auto">
            <a:xfrm>
              <a:off x="4602" y="2971"/>
              <a:ext cx="96" cy="96"/>
            </a:xfrm>
            <a:custGeom>
              <a:avLst/>
              <a:gdLst>
                <a:gd name="T0" fmla="*/ 43 w 192"/>
                <a:gd name="T1" fmla="*/ 1 h 194"/>
                <a:gd name="T2" fmla="*/ 46 w 192"/>
                <a:gd name="T3" fmla="*/ 5 h 194"/>
                <a:gd name="T4" fmla="*/ 51 w 192"/>
                <a:gd name="T5" fmla="*/ 10 h 194"/>
                <a:gd name="T6" fmla="*/ 65 w 192"/>
                <a:gd name="T7" fmla="*/ 14 h 194"/>
                <a:gd name="T8" fmla="*/ 72 w 192"/>
                <a:gd name="T9" fmla="*/ 17 h 194"/>
                <a:gd name="T10" fmla="*/ 73 w 192"/>
                <a:gd name="T11" fmla="*/ 22 h 194"/>
                <a:gd name="T12" fmla="*/ 71 w 192"/>
                <a:gd name="T13" fmla="*/ 25 h 194"/>
                <a:gd name="T14" fmla="*/ 65 w 192"/>
                <a:gd name="T15" fmla="*/ 26 h 194"/>
                <a:gd name="T16" fmla="*/ 47 w 192"/>
                <a:gd name="T17" fmla="*/ 26 h 194"/>
                <a:gd name="T18" fmla="*/ 31 w 192"/>
                <a:gd name="T19" fmla="*/ 26 h 194"/>
                <a:gd name="T20" fmla="*/ 17 w 192"/>
                <a:gd name="T21" fmla="*/ 29 h 194"/>
                <a:gd name="T22" fmla="*/ 10 w 192"/>
                <a:gd name="T23" fmla="*/ 35 h 194"/>
                <a:gd name="T24" fmla="*/ 9 w 192"/>
                <a:gd name="T25" fmla="*/ 39 h 194"/>
                <a:gd name="T26" fmla="*/ 10 w 192"/>
                <a:gd name="T27" fmla="*/ 43 h 194"/>
                <a:gd name="T28" fmla="*/ 18 w 192"/>
                <a:gd name="T29" fmla="*/ 46 h 194"/>
                <a:gd name="T30" fmla="*/ 38 w 192"/>
                <a:gd name="T31" fmla="*/ 48 h 194"/>
                <a:gd name="T32" fmla="*/ 60 w 192"/>
                <a:gd name="T33" fmla="*/ 49 h 194"/>
                <a:gd name="T34" fmla="*/ 68 w 192"/>
                <a:gd name="T35" fmla="*/ 51 h 194"/>
                <a:gd name="T36" fmla="*/ 70 w 192"/>
                <a:gd name="T37" fmla="*/ 53 h 194"/>
                <a:gd name="T38" fmla="*/ 70 w 192"/>
                <a:gd name="T39" fmla="*/ 58 h 194"/>
                <a:gd name="T40" fmla="*/ 68 w 192"/>
                <a:gd name="T41" fmla="*/ 61 h 194"/>
                <a:gd name="T42" fmla="*/ 59 w 192"/>
                <a:gd name="T43" fmla="*/ 67 h 194"/>
                <a:gd name="T44" fmla="*/ 46 w 192"/>
                <a:gd name="T45" fmla="*/ 73 h 194"/>
                <a:gd name="T46" fmla="*/ 42 w 192"/>
                <a:gd name="T47" fmla="*/ 78 h 194"/>
                <a:gd name="T48" fmla="*/ 41 w 192"/>
                <a:gd name="T49" fmla="*/ 83 h 194"/>
                <a:gd name="T50" fmla="*/ 43 w 192"/>
                <a:gd name="T51" fmla="*/ 85 h 194"/>
                <a:gd name="T52" fmla="*/ 48 w 192"/>
                <a:gd name="T53" fmla="*/ 85 h 194"/>
                <a:gd name="T54" fmla="*/ 60 w 192"/>
                <a:gd name="T55" fmla="*/ 82 h 194"/>
                <a:gd name="T56" fmla="*/ 73 w 192"/>
                <a:gd name="T57" fmla="*/ 81 h 194"/>
                <a:gd name="T58" fmla="*/ 82 w 192"/>
                <a:gd name="T59" fmla="*/ 82 h 194"/>
                <a:gd name="T60" fmla="*/ 91 w 192"/>
                <a:gd name="T61" fmla="*/ 85 h 194"/>
                <a:gd name="T62" fmla="*/ 95 w 192"/>
                <a:gd name="T63" fmla="*/ 89 h 194"/>
                <a:gd name="T64" fmla="*/ 96 w 192"/>
                <a:gd name="T65" fmla="*/ 91 h 194"/>
                <a:gd name="T66" fmla="*/ 96 w 192"/>
                <a:gd name="T67" fmla="*/ 96 h 194"/>
                <a:gd name="T68" fmla="*/ 89 w 192"/>
                <a:gd name="T69" fmla="*/ 96 h 194"/>
                <a:gd name="T70" fmla="*/ 88 w 192"/>
                <a:gd name="T71" fmla="*/ 91 h 194"/>
                <a:gd name="T72" fmla="*/ 81 w 192"/>
                <a:gd name="T73" fmla="*/ 88 h 194"/>
                <a:gd name="T74" fmla="*/ 67 w 192"/>
                <a:gd name="T75" fmla="*/ 88 h 194"/>
                <a:gd name="T76" fmla="*/ 56 w 192"/>
                <a:gd name="T77" fmla="*/ 91 h 194"/>
                <a:gd name="T78" fmla="*/ 39 w 192"/>
                <a:gd name="T79" fmla="*/ 94 h 194"/>
                <a:gd name="T80" fmla="*/ 31 w 192"/>
                <a:gd name="T81" fmla="*/ 90 h 194"/>
                <a:gd name="T82" fmla="*/ 30 w 192"/>
                <a:gd name="T83" fmla="*/ 82 h 194"/>
                <a:gd name="T84" fmla="*/ 37 w 192"/>
                <a:gd name="T85" fmla="*/ 71 h 194"/>
                <a:gd name="T86" fmla="*/ 49 w 192"/>
                <a:gd name="T87" fmla="*/ 65 h 194"/>
                <a:gd name="T88" fmla="*/ 60 w 192"/>
                <a:gd name="T89" fmla="*/ 60 h 194"/>
                <a:gd name="T90" fmla="*/ 60 w 192"/>
                <a:gd name="T91" fmla="*/ 55 h 194"/>
                <a:gd name="T92" fmla="*/ 49 w 192"/>
                <a:gd name="T93" fmla="*/ 53 h 194"/>
                <a:gd name="T94" fmla="*/ 30 w 192"/>
                <a:gd name="T95" fmla="*/ 53 h 194"/>
                <a:gd name="T96" fmla="*/ 12 w 192"/>
                <a:gd name="T97" fmla="*/ 52 h 194"/>
                <a:gd name="T98" fmla="*/ 2 w 192"/>
                <a:gd name="T99" fmla="*/ 47 h 194"/>
                <a:gd name="T100" fmla="*/ 0 w 192"/>
                <a:gd name="T101" fmla="*/ 37 h 194"/>
                <a:gd name="T102" fmla="*/ 6 w 192"/>
                <a:gd name="T103" fmla="*/ 26 h 194"/>
                <a:gd name="T104" fmla="*/ 20 w 192"/>
                <a:gd name="T105" fmla="*/ 20 h 194"/>
                <a:gd name="T106" fmla="*/ 30 w 192"/>
                <a:gd name="T107" fmla="*/ 20 h 194"/>
                <a:gd name="T108" fmla="*/ 45 w 192"/>
                <a:gd name="T109" fmla="*/ 20 h 194"/>
                <a:gd name="T110" fmla="*/ 55 w 192"/>
                <a:gd name="T111" fmla="*/ 21 h 194"/>
                <a:gd name="T112" fmla="*/ 59 w 192"/>
                <a:gd name="T113" fmla="*/ 20 h 194"/>
                <a:gd name="T114" fmla="*/ 50 w 192"/>
                <a:gd name="T115" fmla="*/ 16 h 194"/>
                <a:gd name="T116" fmla="*/ 40 w 192"/>
                <a:gd name="T117" fmla="*/ 10 h 194"/>
                <a:gd name="T118" fmla="*/ 33 w 192"/>
                <a:gd name="T119" fmla="*/ 0 h 194"/>
                <a:gd name="T120" fmla="*/ 43 w 192"/>
                <a:gd name="T121" fmla="*/ 1 h 194"/>
                <a:gd name="T122" fmla="*/ 43 w 192"/>
                <a:gd name="T123" fmla="*/ 1 h 19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92"/>
                <a:gd name="T187" fmla="*/ 0 h 194"/>
                <a:gd name="T188" fmla="*/ 192 w 192"/>
                <a:gd name="T189" fmla="*/ 194 h 19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92" h="194">
                  <a:moveTo>
                    <a:pt x="85" y="2"/>
                  </a:moveTo>
                  <a:lnTo>
                    <a:pt x="91" y="11"/>
                  </a:lnTo>
                  <a:lnTo>
                    <a:pt x="102" y="21"/>
                  </a:lnTo>
                  <a:lnTo>
                    <a:pt x="129" y="29"/>
                  </a:lnTo>
                  <a:lnTo>
                    <a:pt x="144" y="34"/>
                  </a:lnTo>
                  <a:lnTo>
                    <a:pt x="146" y="44"/>
                  </a:lnTo>
                  <a:lnTo>
                    <a:pt x="142" y="51"/>
                  </a:lnTo>
                  <a:lnTo>
                    <a:pt x="129" y="53"/>
                  </a:lnTo>
                  <a:lnTo>
                    <a:pt x="93" y="53"/>
                  </a:lnTo>
                  <a:lnTo>
                    <a:pt x="62" y="53"/>
                  </a:lnTo>
                  <a:lnTo>
                    <a:pt x="34" y="59"/>
                  </a:lnTo>
                  <a:lnTo>
                    <a:pt x="19" y="70"/>
                  </a:lnTo>
                  <a:lnTo>
                    <a:pt x="17" y="78"/>
                  </a:lnTo>
                  <a:lnTo>
                    <a:pt x="19" y="86"/>
                  </a:lnTo>
                  <a:lnTo>
                    <a:pt x="36" y="93"/>
                  </a:lnTo>
                  <a:lnTo>
                    <a:pt x="76" y="97"/>
                  </a:lnTo>
                  <a:lnTo>
                    <a:pt x="119" y="99"/>
                  </a:lnTo>
                  <a:lnTo>
                    <a:pt x="136" y="103"/>
                  </a:lnTo>
                  <a:lnTo>
                    <a:pt x="140" y="108"/>
                  </a:lnTo>
                  <a:lnTo>
                    <a:pt x="140" y="118"/>
                  </a:lnTo>
                  <a:lnTo>
                    <a:pt x="135" y="124"/>
                  </a:lnTo>
                  <a:lnTo>
                    <a:pt x="117" y="135"/>
                  </a:lnTo>
                  <a:lnTo>
                    <a:pt x="91" y="148"/>
                  </a:lnTo>
                  <a:lnTo>
                    <a:pt x="83" y="158"/>
                  </a:lnTo>
                  <a:lnTo>
                    <a:pt x="81" y="167"/>
                  </a:lnTo>
                  <a:lnTo>
                    <a:pt x="85" y="171"/>
                  </a:lnTo>
                  <a:lnTo>
                    <a:pt x="95" y="171"/>
                  </a:lnTo>
                  <a:lnTo>
                    <a:pt x="119" y="165"/>
                  </a:lnTo>
                  <a:lnTo>
                    <a:pt x="146" y="164"/>
                  </a:lnTo>
                  <a:lnTo>
                    <a:pt x="163" y="165"/>
                  </a:lnTo>
                  <a:lnTo>
                    <a:pt x="182" y="171"/>
                  </a:lnTo>
                  <a:lnTo>
                    <a:pt x="190" y="179"/>
                  </a:lnTo>
                  <a:lnTo>
                    <a:pt x="192" y="184"/>
                  </a:lnTo>
                  <a:lnTo>
                    <a:pt x="192" y="194"/>
                  </a:lnTo>
                  <a:lnTo>
                    <a:pt x="178" y="194"/>
                  </a:lnTo>
                  <a:lnTo>
                    <a:pt x="176" y="184"/>
                  </a:lnTo>
                  <a:lnTo>
                    <a:pt x="161" y="177"/>
                  </a:lnTo>
                  <a:lnTo>
                    <a:pt x="133" y="177"/>
                  </a:lnTo>
                  <a:lnTo>
                    <a:pt x="112" y="184"/>
                  </a:lnTo>
                  <a:lnTo>
                    <a:pt x="78" y="190"/>
                  </a:lnTo>
                  <a:lnTo>
                    <a:pt x="62" y="181"/>
                  </a:lnTo>
                  <a:lnTo>
                    <a:pt x="60" y="165"/>
                  </a:lnTo>
                  <a:lnTo>
                    <a:pt x="74" y="143"/>
                  </a:lnTo>
                  <a:lnTo>
                    <a:pt x="97" y="131"/>
                  </a:lnTo>
                  <a:lnTo>
                    <a:pt x="119" y="122"/>
                  </a:lnTo>
                  <a:lnTo>
                    <a:pt x="119" y="112"/>
                  </a:lnTo>
                  <a:lnTo>
                    <a:pt x="98" y="108"/>
                  </a:lnTo>
                  <a:lnTo>
                    <a:pt x="60" y="108"/>
                  </a:lnTo>
                  <a:lnTo>
                    <a:pt x="24" y="105"/>
                  </a:lnTo>
                  <a:lnTo>
                    <a:pt x="3" y="95"/>
                  </a:lnTo>
                  <a:lnTo>
                    <a:pt x="0" y="74"/>
                  </a:lnTo>
                  <a:lnTo>
                    <a:pt x="11" y="53"/>
                  </a:lnTo>
                  <a:lnTo>
                    <a:pt x="40" y="40"/>
                  </a:lnTo>
                  <a:lnTo>
                    <a:pt x="60" y="40"/>
                  </a:lnTo>
                  <a:lnTo>
                    <a:pt x="89" y="40"/>
                  </a:lnTo>
                  <a:lnTo>
                    <a:pt x="110" y="42"/>
                  </a:lnTo>
                  <a:lnTo>
                    <a:pt x="117" y="40"/>
                  </a:lnTo>
                  <a:lnTo>
                    <a:pt x="100" y="32"/>
                  </a:lnTo>
                  <a:lnTo>
                    <a:pt x="79" y="21"/>
                  </a:lnTo>
                  <a:lnTo>
                    <a:pt x="66" y="0"/>
                  </a:lnTo>
                  <a:lnTo>
                    <a:pt x="85"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620" name="Freeform 138">
              <a:extLst>
                <a:ext uri="{FF2B5EF4-FFF2-40B4-BE49-F238E27FC236}">
                  <a16:creationId xmlns:a16="http://schemas.microsoft.com/office/drawing/2014/main" id="{6ED2EC89-CE0B-4A7A-9BA6-7C3C170D0721}"/>
                </a:ext>
              </a:extLst>
            </p:cNvPr>
            <p:cNvSpPr>
              <a:spLocks/>
            </p:cNvSpPr>
            <p:nvPr/>
          </p:nvSpPr>
          <p:spPr bwMode="auto">
            <a:xfrm>
              <a:off x="4732" y="2967"/>
              <a:ext cx="61" cy="51"/>
            </a:xfrm>
            <a:custGeom>
              <a:avLst/>
              <a:gdLst>
                <a:gd name="T0" fmla="*/ 14 w 122"/>
                <a:gd name="T1" fmla="*/ 0 h 103"/>
                <a:gd name="T2" fmla="*/ 21 w 122"/>
                <a:gd name="T3" fmla="*/ 7 h 103"/>
                <a:gd name="T4" fmla="*/ 22 w 122"/>
                <a:gd name="T5" fmla="*/ 12 h 103"/>
                <a:gd name="T6" fmla="*/ 18 w 122"/>
                <a:gd name="T7" fmla="*/ 19 h 103"/>
                <a:gd name="T8" fmla="*/ 14 w 122"/>
                <a:gd name="T9" fmla="*/ 25 h 103"/>
                <a:gd name="T10" fmla="*/ 4 w 122"/>
                <a:gd name="T11" fmla="*/ 34 h 103"/>
                <a:gd name="T12" fmla="*/ 0 w 122"/>
                <a:gd name="T13" fmla="*/ 45 h 103"/>
                <a:gd name="T14" fmla="*/ 1 w 122"/>
                <a:gd name="T15" fmla="*/ 48 h 103"/>
                <a:gd name="T16" fmla="*/ 9 w 122"/>
                <a:gd name="T17" fmla="*/ 51 h 103"/>
                <a:gd name="T18" fmla="*/ 14 w 122"/>
                <a:gd name="T19" fmla="*/ 48 h 103"/>
                <a:gd name="T20" fmla="*/ 29 w 122"/>
                <a:gd name="T21" fmla="*/ 42 h 103"/>
                <a:gd name="T22" fmla="*/ 42 w 122"/>
                <a:gd name="T23" fmla="*/ 41 h 103"/>
                <a:gd name="T24" fmla="*/ 54 w 122"/>
                <a:gd name="T25" fmla="*/ 43 h 103"/>
                <a:gd name="T26" fmla="*/ 59 w 122"/>
                <a:gd name="T27" fmla="*/ 46 h 103"/>
                <a:gd name="T28" fmla="*/ 61 w 122"/>
                <a:gd name="T29" fmla="*/ 40 h 103"/>
                <a:gd name="T30" fmla="*/ 54 w 122"/>
                <a:gd name="T31" fmla="*/ 35 h 103"/>
                <a:gd name="T32" fmla="*/ 41 w 122"/>
                <a:gd name="T33" fmla="*/ 34 h 103"/>
                <a:gd name="T34" fmla="*/ 24 w 122"/>
                <a:gd name="T35" fmla="*/ 37 h 103"/>
                <a:gd name="T36" fmla="*/ 15 w 122"/>
                <a:gd name="T37" fmla="*/ 43 h 103"/>
                <a:gd name="T38" fmla="*/ 11 w 122"/>
                <a:gd name="T39" fmla="*/ 43 h 103"/>
                <a:gd name="T40" fmla="*/ 10 w 122"/>
                <a:gd name="T41" fmla="*/ 40 h 103"/>
                <a:gd name="T42" fmla="*/ 12 w 122"/>
                <a:gd name="T43" fmla="*/ 35 h 103"/>
                <a:gd name="T44" fmla="*/ 17 w 122"/>
                <a:gd name="T45" fmla="*/ 31 h 103"/>
                <a:gd name="T46" fmla="*/ 25 w 122"/>
                <a:gd name="T47" fmla="*/ 23 h 103"/>
                <a:gd name="T48" fmla="*/ 28 w 122"/>
                <a:gd name="T49" fmla="*/ 15 h 103"/>
                <a:gd name="T50" fmla="*/ 28 w 122"/>
                <a:gd name="T51" fmla="*/ 7 h 103"/>
                <a:gd name="T52" fmla="*/ 25 w 122"/>
                <a:gd name="T53" fmla="*/ 2 h 103"/>
                <a:gd name="T54" fmla="*/ 14 w 122"/>
                <a:gd name="T55" fmla="*/ 0 h 103"/>
                <a:gd name="T56" fmla="*/ 14 w 122"/>
                <a:gd name="T57" fmla="*/ 0 h 10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22"/>
                <a:gd name="T88" fmla="*/ 0 h 103"/>
                <a:gd name="T89" fmla="*/ 122 w 122"/>
                <a:gd name="T90" fmla="*/ 103 h 10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22" h="103">
                  <a:moveTo>
                    <a:pt x="28" y="0"/>
                  </a:moveTo>
                  <a:lnTo>
                    <a:pt x="42" y="14"/>
                  </a:lnTo>
                  <a:lnTo>
                    <a:pt x="44" y="25"/>
                  </a:lnTo>
                  <a:lnTo>
                    <a:pt x="36" y="38"/>
                  </a:lnTo>
                  <a:lnTo>
                    <a:pt x="28" y="50"/>
                  </a:lnTo>
                  <a:lnTo>
                    <a:pt x="8" y="69"/>
                  </a:lnTo>
                  <a:lnTo>
                    <a:pt x="0" y="90"/>
                  </a:lnTo>
                  <a:lnTo>
                    <a:pt x="2" y="97"/>
                  </a:lnTo>
                  <a:lnTo>
                    <a:pt x="17" y="103"/>
                  </a:lnTo>
                  <a:lnTo>
                    <a:pt x="28" y="97"/>
                  </a:lnTo>
                  <a:lnTo>
                    <a:pt x="57" y="84"/>
                  </a:lnTo>
                  <a:lnTo>
                    <a:pt x="84" y="82"/>
                  </a:lnTo>
                  <a:lnTo>
                    <a:pt x="108" y="86"/>
                  </a:lnTo>
                  <a:lnTo>
                    <a:pt x="118" y="92"/>
                  </a:lnTo>
                  <a:lnTo>
                    <a:pt x="122" y="80"/>
                  </a:lnTo>
                  <a:lnTo>
                    <a:pt x="108" y="71"/>
                  </a:lnTo>
                  <a:lnTo>
                    <a:pt x="82" y="69"/>
                  </a:lnTo>
                  <a:lnTo>
                    <a:pt x="48" y="75"/>
                  </a:lnTo>
                  <a:lnTo>
                    <a:pt x="30" y="86"/>
                  </a:lnTo>
                  <a:lnTo>
                    <a:pt x="21" y="86"/>
                  </a:lnTo>
                  <a:lnTo>
                    <a:pt x="19" y="80"/>
                  </a:lnTo>
                  <a:lnTo>
                    <a:pt x="23" y="71"/>
                  </a:lnTo>
                  <a:lnTo>
                    <a:pt x="34" y="63"/>
                  </a:lnTo>
                  <a:lnTo>
                    <a:pt x="49" y="46"/>
                  </a:lnTo>
                  <a:lnTo>
                    <a:pt x="55" y="31"/>
                  </a:lnTo>
                  <a:lnTo>
                    <a:pt x="55" y="14"/>
                  </a:lnTo>
                  <a:lnTo>
                    <a:pt x="49" y="4"/>
                  </a:lnTo>
                  <a:lnTo>
                    <a:pt x="2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621" name="Freeform 139">
              <a:extLst>
                <a:ext uri="{FF2B5EF4-FFF2-40B4-BE49-F238E27FC236}">
                  <a16:creationId xmlns:a16="http://schemas.microsoft.com/office/drawing/2014/main" id="{43F4E22A-B965-4149-89D5-FDFD99F27B75}"/>
                </a:ext>
              </a:extLst>
            </p:cNvPr>
            <p:cNvSpPr>
              <a:spLocks/>
            </p:cNvSpPr>
            <p:nvPr/>
          </p:nvSpPr>
          <p:spPr bwMode="auto">
            <a:xfrm>
              <a:off x="4756" y="3044"/>
              <a:ext cx="32" cy="19"/>
            </a:xfrm>
            <a:custGeom>
              <a:avLst/>
              <a:gdLst>
                <a:gd name="T0" fmla="*/ 0 w 64"/>
                <a:gd name="T1" fmla="*/ 18 h 38"/>
                <a:gd name="T2" fmla="*/ 0 w 64"/>
                <a:gd name="T3" fmla="*/ 11 h 38"/>
                <a:gd name="T4" fmla="*/ 4 w 64"/>
                <a:gd name="T5" fmla="*/ 4 h 38"/>
                <a:gd name="T6" fmla="*/ 10 w 64"/>
                <a:gd name="T7" fmla="*/ 0 h 38"/>
                <a:gd name="T8" fmla="*/ 19 w 64"/>
                <a:gd name="T9" fmla="*/ 1 h 38"/>
                <a:gd name="T10" fmla="*/ 23 w 64"/>
                <a:gd name="T11" fmla="*/ 5 h 38"/>
                <a:gd name="T12" fmla="*/ 25 w 64"/>
                <a:gd name="T13" fmla="*/ 8 h 38"/>
                <a:gd name="T14" fmla="*/ 27 w 64"/>
                <a:gd name="T15" fmla="*/ 12 h 38"/>
                <a:gd name="T16" fmla="*/ 32 w 64"/>
                <a:gd name="T17" fmla="*/ 17 h 38"/>
                <a:gd name="T18" fmla="*/ 26 w 64"/>
                <a:gd name="T19" fmla="*/ 19 h 38"/>
                <a:gd name="T20" fmla="*/ 20 w 64"/>
                <a:gd name="T21" fmla="*/ 15 h 38"/>
                <a:gd name="T22" fmla="*/ 17 w 64"/>
                <a:gd name="T23" fmla="*/ 10 h 38"/>
                <a:gd name="T24" fmla="*/ 14 w 64"/>
                <a:gd name="T25" fmla="*/ 8 h 38"/>
                <a:gd name="T26" fmla="*/ 10 w 64"/>
                <a:gd name="T27" fmla="*/ 8 h 38"/>
                <a:gd name="T28" fmla="*/ 8 w 64"/>
                <a:gd name="T29" fmla="*/ 11 h 38"/>
                <a:gd name="T30" fmla="*/ 7 w 64"/>
                <a:gd name="T31" fmla="*/ 14 h 38"/>
                <a:gd name="T32" fmla="*/ 9 w 64"/>
                <a:gd name="T33" fmla="*/ 19 h 38"/>
                <a:gd name="T34" fmla="*/ 0 w 64"/>
                <a:gd name="T35" fmla="*/ 18 h 38"/>
                <a:gd name="T36" fmla="*/ 0 w 64"/>
                <a:gd name="T37" fmla="*/ 18 h 3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4"/>
                <a:gd name="T58" fmla="*/ 0 h 38"/>
                <a:gd name="T59" fmla="*/ 64 w 64"/>
                <a:gd name="T60" fmla="*/ 38 h 3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4" h="38">
                  <a:moveTo>
                    <a:pt x="0" y="35"/>
                  </a:moveTo>
                  <a:lnTo>
                    <a:pt x="0" y="21"/>
                  </a:lnTo>
                  <a:lnTo>
                    <a:pt x="7" y="8"/>
                  </a:lnTo>
                  <a:lnTo>
                    <a:pt x="20" y="0"/>
                  </a:lnTo>
                  <a:lnTo>
                    <a:pt x="38" y="2"/>
                  </a:lnTo>
                  <a:lnTo>
                    <a:pt x="45" y="10"/>
                  </a:lnTo>
                  <a:lnTo>
                    <a:pt x="49" y="16"/>
                  </a:lnTo>
                  <a:lnTo>
                    <a:pt x="53" y="23"/>
                  </a:lnTo>
                  <a:lnTo>
                    <a:pt x="64" y="33"/>
                  </a:lnTo>
                  <a:lnTo>
                    <a:pt x="51" y="37"/>
                  </a:lnTo>
                  <a:lnTo>
                    <a:pt x="39" y="29"/>
                  </a:lnTo>
                  <a:lnTo>
                    <a:pt x="34" y="19"/>
                  </a:lnTo>
                  <a:lnTo>
                    <a:pt x="28" y="16"/>
                  </a:lnTo>
                  <a:lnTo>
                    <a:pt x="20" y="16"/>
                  </a:lnTo>
                  <a:lnTo>
                    <a:pt x="15" y="21"/>
                  </a:lnTo>
                  <a:lnTo>
                    <a:pt x="13" y="27"/>
                  </a:lnTo>
                  <a:lnTo>
                    <a:pt x="17" y="38"/>
                  </a:lnTo>
                  <a:lnTo>
                    <a:pt x="0" y="3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622" name="Freeform 140">
              <a:extLst>
                <a:ext uri="{FF2B5EF4-FFF2-40B4-BE49-F238E27FC236}">
                  <a16:creationId xmlns:a16="http://schemas.microsoft.com/office/drawing/2014/main" id="{53F60B75-59BA-4C2D-B474-331126AD1B40}"/>
                </a:ext>
              </a:extLst>
            </p:cNvPr>
            <p:cNvSpPr>
              <a:spLocks/>
            </p:cNvSpPr>
            <p:nvPr/>
          </p:nvSpPr>
          <p:spPr bwMode="auto">
            <a:xfrm>
              <a:off x="5181" y="3193"/>
              <a:ext cx="19" cy="49"/>
            </a:xfrm>
            <a:custGeom>
              <a:avLst/>
              <a:gdLst>
                <a:gd name="T0" fmla="*/ 0 w 40"/>
                <a:gd name="T1" fmla="*/ 0 h 99"/>
                <a:gd name="T2" fmla="*/ 0 w 40"/>
                <a:gd name="T3" fmla="*/ 49 h 99"/>
                <a:gd name="T4" fmla="*/ 19 w 40"/>
                <a:gd name="T5" fmla="*/ 29 h 99"/>
                <a:gd name="T6" fmla="*/ 0 w 40"/>
                <a:gd name="T7" fmla="*/ 0 h 99"/>
                <a:gd name="T8" fmla="*/ 0 w 40"/>
                <a:gd name="T9" fmla="*/ 0 h 99"/>
                <a:gd name="T10" fmla="*/ 0 60000 65536"/>
                <a:gd name="T11" fmla="*/ 0 60000 65536"/>
                <a:gd name="T12" fmla="*/ 0 60000 65536"/>
                <a:gd name="T13" fmla="*/ 0 60000 65536"/>
                <a:gd name="T14" fmla="*/ 0 60000 65536"/>
                <a:gd name="T15" fmla="*/ 0 w 40"/>
                <a:gd name="T16" fmla="*/ 0 h 99"/>
                <a:gd name="T17" fmla="*/ 40 w 40"/>
                <a:gd name="T18" fmla="*/ 99 h 99"/>
              </a:gdLst>
              <a:ahLst/>
              <a:cxnLst>
                <a:cxn ang="T10">
                  <a:pos x="T0" y="T1"/>
                </a:cxn>
                <a:cxn ang="T11">
                  <a:pos x="T2" y="T3"/>
                </a:cxn>
                <a:cxn ang="T12">
                  <a:pos x="T4" y="T5"/>
                </a:cxn>
                <a:cxn ang="T13">
                  <a:pos x="T6" y="T7"/>
                </a:cxn>
                <a:cxn ang="T14">
                  <a:pos x="T8" y="T9"/>
                </a:cxn>
              </a:cxnLst>
              <a:rect l="T15" t="T16" r="T17" b="T18"/>
              <a:pathLst>
                <a:path w="40" h="99">
                  <a:moveTo>
                    <a:pt x="0" y="0"/>
                  </a:moveTo>
                  <a:lnTo>
                    <a:pt x="0" y="99"/>
                  </a:lnTo>
                  <a:lnTo>
                    <a:pt x="40" y="59"/>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623" name="Freeform 141">
              <a:extLst>
                <a:ext uri="{FF2B5EF4-FFF2-40B4-BE49-F238E27FC236}">
                  <a16:creationId xmlns:a16="http://schemas.microsoft.com/office/drawing/2014/main" id="{16E82200-8307-4F42-8FAD-A06B2BA5315E}"/>
                </a:ext>
              </a:extLst>
            </p:cNvPr>
            <p:cNvSpPr>
              <a:spLocks/>
            </p:cNvSpPr>
            <p:nvPr/>
          </p:nvSpPr>
          <p:spPr bwMode="auto">
            <a:xfrm>
              <a:off x="4690" y="2120"/>
              <a:ext cx="414" cy="565"/>
            </a:xfrm>
            <a:custGeom>
              <a:avLst/>
              <a:gdLst>
                <a:gd name="T0" fmla="*/ 71 w 829"/>
                <a:gd name="T1" fmla="*/ 71 h 1131"/>
                <a:gd name="T2" fmla="*/ 105 w 829"/>
                <a:gd name="T3" fmla="*/ 107 h 1131"/>
                <a:gd name="T4" fmla="*/ 123 w 829"/>
                <a:gd name="T5" fmla="*/ 154 h 1131"/>
                <a:gd name="T6" fmla="*/ 136 w 829"/>
                <a:gd name="T7" fmla="*/ 197 h 1131"/>
                <a:gd name="T8" fmla="*/ 159 w 829"/>
                <a:gd name="T9" fmla="*/ 229 h 1131"/>
                <a:gd name="T10" fmla="*/ 174 w 829"/>
                <a:gd name="T11" fmla="*/ 304 h 1131"/>
                <a:gd name="T12" fmla="*/ 158 w 829"/>
                <a:gd name="T13" fmla="*/ 245 h 1131"/>
                <a:gd name="T14" fmla="*/ 146 w 829"/>
                <a:gd name="T15" fmla="*/ 271 h 1131"/>
                <a:gd name="T16" fmla="*/ 127 w 829"/>
                <a:gd name="T17" fmla="*/ 255 h 1131"/>
                <a:gd name="T18" fmla="*/ 127 w 829"/>
                <a:gd name="T19" fmla="*/ 217 h 1131"/>
                <a:gd name="T20" fmla="*/ 123 w 829"/>
                <a:gd name="T21" fmla="*/ 193 h 1131"/>
                <a:gd name="T22" fmla="*/ 90 w 829"/>
                <a:gd name="T23" fmla="*/ 151 h 1131"/>
                <a:gd name="T24" fmla="*/ 58 w 829"/>
                <a:gd name="T25" fmla="*/ 135 h 1131"/>
                <a:gd name="T26" fmla="*/ 40 w 829"/>
                <a:gd name="T27" fmla="*/ 175 h 1131"/>
                <a:gd name="T28" fmla="*/ 32 w 829"/>
                <a:gd name="T29" fmla="*/ 212 h 1131"/>
                <a:gd name="T30" fmla="*/ 33 w 829"/>
                <a:gd name="T31" fmla="*/ 236 h 1131"/>
                <a:gd name="T32" fmla="*/ 0 w 829"/>
                <a:gd name="T33" fmla="*/ 221 h 1131"/>
                <a:gd name="T34" fmla="*/ 33 w 829"/>
                <a:gd name="T35" fmla="*/ 185 h 1131"/>
                <a:gd name="T36" fmla="*/ 45 w 829"/>
                <a:gd name="T37" fmla="*/ 148 h 1131"/>
                <a:gd name="T38" fmla="*/ 54 w 829"/>
                <a:gd name="T39" fmla="*/ 72 h 1131"/>
                <a:gd name="T40" fmla="*/ 86 w 829"/>
                <a:gd name="T41" fmla="*/ 18 h 1131"/>
                <a:gd name="T42" fmla="*/ 140 w 829"/>
                <a:gd name="T43" fmla="*/ 0 h 1131"/>
                <a:gd name="T44" fmla="*/ 190 w 829"/>
                <a:gd name="T45" fmla="*/ 15 h 1131"/>
                <a:gd name="T46" fmla="*/ 212 w 829"/>
                <a:gd name="T47" fmla="*/ 47 h 1131"/>
                <a:gd name="T48" fmla="*/ 210 w 829"/>
                <a:gd name="T49" fmla="*/ 88 h 1131"/>
                <a:gd name="T50" fmla="*/ 214 w 829"/>
                <a:gd name="T51" fmla="*/ 125 h 1131"/>
                <a:gd name="T52" fmla="*/ 257 w 829"/>
                <a:gd name="T53" fmla="*/ 181 h 1131"/>
                <a:gd name="T54" fmla="*/ 268 w 829"/>
                <a:gd name="T55" fmla="*/ 206 h 1131"/>
                <a:gd name="T56" fmla="*/ 278 w 829"/>
                <a:gd name="T57" fmla="*/ 260 h 1131"/>
                <a:gd name="T58" fmla="*/ 323 w 829"/>
                <a:gd name="T59" fmla="*/ 342 h 1131"/>
                <a:gd name="T60" fmla="*/ 384 w 829"/>
                <a:gd name="T61" fmla="*/ 452 h 1131"/>
                <a:gd name="T62" fmla="*/ 411 w 829"/>
                <a:gd name="T63" fmla="*/ 530 h 1131"/>
                <a:gd name="T64" fmla="*/ 404 w 829"/>
                <a:gd name="T65" fmla="*/ 532 h 1131"/>
                <a:gd name="T66" fmla="*/ 349 w 829"/>
                <a:gd name="T67" fmla="*/ 408 h 1131"/>
                <a:gd name="T68" fmla="*/ 275 w 829"/>
                <a:gd name="T69" fmla="*/ 273 h 1131"/>
                <a:gd name="T70" fmla="*/ 258 w 829"/>
                <a:gd name="T71" fmla="*/ 202 h 1131"/>
                <a:gd name="T72" fmla="*/ 233 w 829"/>
                <a:gd name="T73" fmla="*/ 172 h 1131"/>
                <a:gd name="T74" fmla="*/ 206 w 829"/>
                <a:gd name="T75" fmla="*/ 128 h 1131"/>
                <a:gd name="T76" fmla="*/ 199 w 829"/>
                <a:gd name="T77" fmla="*/ 156 h 1131"/>
                <a:gd name="T78" fmla="*/ 199 w 829"/>
                <a:gd name="T79" fmla="*/ 107 h 1131"/>
                <a:gd name="T80" fmla="*/ 204 w 829"/>
                <a:gd name="T81" fmla="*/ 51 h 1131"/>
                <a:gd name="T82" fmla="*/ 183 w 829"/>
                <a:gd name="T83" fmla="*/ 20 h 1131"/>
                <a:gd name="T84" fmla="*/ 133 w 829"/>
                <a:gd name="T85" fmla="*/ 8 h 1131"/>
                <a:gd name="T86" fmla="*/ 84 w 829"/>
                <a:gd name="T87" fmla="*/ 32 h 1131"/>
                <a:gd name="T88" fmla="*/ 70 w 829"/>
                <a:gd name="T89" fmla="*/ 55 h 113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29"/>
                <a:gd name="T136" fmla="*/ 0 h 1131"/>
                <a:gd name="T137" fmla="*/ 829 w 829"/>
                <a:gd name="T138" fmla="*/ 1131 h 113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29" h="1131">
                  <a:moveTo>
                    <a:pt x="141" y="110"/>
                  </a:moveTo>
                  <a:lnTo>
                    <a:pt x="143" y="142"/>
                  </a:lnTo>
                  <a:lnTo>
                    <a:pt x="192" y="177"/>
                  </a:lnTo>
                  <a:lnTo>
                    <a:pt x="211" y="215"/>
                  </a:lnTo>
                  <a:lnTo>
                    <a:pt x="223" y="268"/>
                  </a:lnTo>
                  <a:lnTo>
                    <a:pt x="246" y="308"/>
                  </a:lnTo>
                  <a:lnTo>
                    <a:pt x="263" y="338"/>
                  </a:lnTo>
                  <a:lnTo>
                    <a:pt x="272" y="395"/>
                  </a:lnTo>
                  <a:lnTo>
                    <a:pt x="284" y="422"/>
                  </a:lnTo>
                  <a:lnTo>
                    <a:pt x="318" y="458"/>
                  </a:lnTo>
                  <a:lnTo>
                    <a:pt x="337" y="513"/>
                  </a:lnTo>
                  <a:lnTo>
                    <a:pt x="348" y="608"/>
                  </a:lnTo>
                  <a:lnTo>
                    <a:pt x="331" y="526"/>
                  </a:lnTo>
                  <a:lnTo>
                    <a:pt x="316" y="490"/>
                  </a:lnTo>
                  <a:lnTo>
                    <a:pt x="304" y="530"/>
                  </a:lnTo>
                  <a:lnTo>
                    <a:pt x="293" y="542"/>
                  </a:lnTo>
                  <a:lnTo>
                    <a:pt x="265" y="532"/>
                  </a:lnTo>
                  <a:lnTo>
                    <a:pt x="255" y="511"/>
                  </a:lnTo>
                  <a:lnTo>
                    <a:pt x="253" y="485"/>
                  </a:lnTo>
                  <a:lnTo>
                    <a:pt x="255" y="435"/>
                  </a:lnTo>
                  <a:lnTo>
                    <a:pt x="255" y="410"/>
                  </a:lnTo>
                  <a:lnTo>
                    <a:pt x="247" y="386"/>
                  </a:lnTo>
                  <a:lnTo>
                    <a:pt x="236" y="363"/>
                  </a:lnTo>
                  <a:lnTo>
                    <a:pt x="181" y="302"/>
                  </a:lnTo>
                  <a:lnTo>
                    <a:pt x="130" y="279"/>
                  </a:lnTo>
                  <a:lnTo>
                    <a:pt x="116" y="270"/>
                  </a:lnTo>
                  <a:lnTo>
                    <a:pt x="101" y="319"/>
                  </a:lnTo>
                  <a:lnTo>
                    <a:pt x="80" y="351"/>
                  </a:lnTo>
                  <a:lnTo>
                    <a:pt x="65" y="393"/>
                  </a:lnTo>
                  <a:lnTo>
                    <a:pt x="65" y="424"/>
                  </a:lnTo>
                  <a:lnTo>
                    <a:pt x="78" y="448"/>
                  </a:lnTo>
                  <a:lnTo>
                    <a:pt x="67" y="473"/>
                  </a:lnTo>
                  <a:lnTo>
                    <a:pt x="23" y="473"/>
                  </a:lnTo>
                  <a:lnTo>
                    <a:pt x="0" y="443"/>
                  </a:lnTo>
                  <a:lnTo>
                    <a:pt x="27" y="422"/>
                  </a:lnTo>
                  <a:lnTo>
                    <a:pt x="67" y="370"/>
                  </a:lnTo>
                  <a:lnTo>
                    <a:pt x="84" y="329"/>
                  </a:lnTo>
                  <a:lnTo>
                    <a:pt x="90" y="296"/>
                  </a:lnTo>
                  <a:lnTo>
                    <a:pt x="99" y="218"/>
                  </a:lnTo>
                  <a:lnTo>
                    <a:pt x="109" y="144"/>
                  </a:lnTo>
                  <a:lnTo>
                    <a:pt x="135" y="82"/>
                  </a:lnTo>
                  <a:lnTo>
                    <a:pt x="173" y="36"/>
                  </a:lnTo>
                  <a:lnTo>
                    <a:pt x="221" y="9"/>
                  </a:lnTo>
                  <a:lnTo>
                    <a:pt x="280" y="0"/>
                  </a:lnTo>
                  <a:lnTo>
                    <a:pt x="337" y="7"/>
                  </a:lnTo>
                  <a:lnTo>
                    <a:pt x="380" y="30"/>
                  </a:lnTo>
                  <a:lnTo>
                    <a:pt x="411" y="61"/>
                  </a:lnTo>
                  <a:lnTo>
                    <a:pt x="424" y="95"/>
                  </a:lnTo>
                  <a:lnTo>
                    <a:pt x="428" y="125"/>
                  </a:lnTo>
                  <a:lnTo>
                    <a:pt x="420" y="177"/>
                  </a:lnTo>
                  <a:lnTo>
                    <a:pt x="420" y="213"/>
                  </a:lnTo>
                  <a:lnTo>
                    <a:pt x="428" y="251"/>
                  </a:lnTo>
                  <a:lnTo>
                    <a:pt x="453" y="298"/>
                  </a:lnTo>
                  <a:lnTo>
                    <a:pt x="515" y="363"/>
                  </a:lnTo>
                  <a:lnTo>
                    <a:pt x="531" y="391"/>
                  </a:lnTo>
                  <a:lnTo>
                    <a:pt x="536" y="412"/>
                  </a:lnTo>
                  <a:lnTo>
                    <a:pt x="544" y="469"/>
                  </a:lnTo>
                  <a:lnTo>
                    <a:pt x="557" y="521"/>
                  </a:lnTo>
                  <a:lnTo>
                    <a:pt x="586" y="581"/>
                  </a:lnTo>
                  <a:lnTo>
                    <a:pt x="647" y="684"/>
                  </a:lnTo>
                  <a:lnTo>
                    <a:pt x="707" y="789"/>
                  </a:lnTo>
                  <a:lnTo>
                    <a:pt x="768" y="905"/>
                  </a:lnTo>
                  <a:lnTo>
                    <a:pt x="806" y="988"/>
                  </a:lnTo>
                  <a:lnTo>
                    <a:pt x="823" y="1060"/>
                  </a:lnTo>
                  <a:lnTo>
                    <a:pt x="829" y="1131"/>
                  </a:lnTo>
                  <a:lnTo>
                    <a:pt x="808" y="1064"/>
                  </a:lnTo>
                  <a:lnTo>
                    <a:pt x="764" y="943"/>
                  </a:lnTo>
                  <a:lnTo>
                    <a:pt x="698" y="817"/>
                  </a:lnTo>
                  <a:lnTo>
                    <a:pt x="603" y="661"/>
                  </a:lnTo>
                  <a:lnTo>
                    <a:pt x="550" y="547"/>
                  </a:lnTo>
                  <a:lnTo>
                    <a:pt x="529" y="485"/>
                  </a:lnTo>
                  <a:lnTo>
                    <a:pt x="517" y="405"/>
                  </a:lnTo>
                  <a:lnTo>
                    <a:pt x="506" y="376"/>
                  </a:lnTo>
                  <a:lnTo>
                    <a:pt x="466" y="344"/>
                  </a:lnTo>
                  <a:lnTo>
                    <a:pt x="432" y="300"/>
                  </a:lnTo>
                  <a:lnTo>
                    <a:pt x="413" y="256"/>
                  </a:lnTo>
                  <a:lnTo>
                    <a:pt x="409" y="350"/>
                  </a:lnTo>
                  <a:lnTo>
                    <a:pt x="399" y="312"/>
                  </a:lnTo>
                  <a:lnTo>
                    <a:pt x="394" y="268"/>
                  </a:lnTo>
                  <a:lnTo>
                    <a:pt x="399" y="215"/>
                  </a:lnTo>
                  <a:lnTo>
                    <a:pt x="409" y="133"/>
                  </a:lnTo>
                  <a:lnTo>
                    <a:pt x="409" y="102"/>
                  </a:lnTo>
                  <a:lnTo>
                    <a:pt x="394" y="72"/>
                  </a:lnTo>
                  <a:lnTo>
                    <a:pt x="367" y="40"/>
                  </a:lnTo>
                  <a:lnTo>
                    <a:pt x="323" y="21"/>
                  </a:lnTo>
                  <a:lnTo>
                    <a:pt x="266" y="17"/>
                  </a:lnTo>
                  <a:lnTo>
                    <a:pt x="209" y="30"/>
                  </a:lnTo>
                  <a:lnTo>
                    <a:pt x="168" y="64"/>
                  </a:lnTo>
                  <a:lnTo>
                    <a:pt x="141" y="1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624" name="Freeform 142">
              <a:extLst>
                <a:ext uri="{FF2B5EF4-FFF2-40B4-BE49-F238E27FC236}">
                  <a16:creationId xmlns:a16="http://schemas.microsoft.com/office/drawing/2014/main" id="{8EC23D3C-3667-4E1D-BF11-6ED044217810}"/>
                </a:ext>
              </a:extLst>
            </p:cNvPr>
            <p:cNvSpPr>
              <a:spLocks/>
            </p:cNvSpPr>
            <p:nvPr/>
          </p:nvSpPr>
          <p:spPr bwMode="auto">
            <a:xfrm>
              <a:off x="4895" y="2318"/>
              <a:ext cx="17" cy="39"/>
            </a:xfrm>
            <a:custGeom>
              <a:avLst/>
              <a:gdLst>
                <a:gd name="T0" fmla="*/ 1 w 32"/>
                <a:gd name="T1" fmla="*/ 0 h 78"/>
                <a:gd name="T2" fmla="*/ 0 w 32"/>
                <a:gd name="T3" fmla="*/ 19 h 78"/>
                <a:gd name="T4" fmla="*/ 5 w 32"/>
                <a:gd name="T5" fmla="*/ 39 h 78"/>
                <a:gd name="T6" fmla="*/ 16 w 32"/>
                <a:gd name="T7" fmla="*/ 36 h 78"/>
                <a:gd name="T8" fmla="*/ 17 w 32"/>
                <a:gd name="T9" fmla="*/ 17 h 78"/>
                <a:gd name="T10" fmla="*/ 13 w 32"/>
                <a:gd name="T11" fmla="*/ 8 h 78"/>
                <a:gd name="T12" fmla="*/ 1 w 32"/>
                <a:gd name="T13" fmla="*/ 0 h 78"/>
                <a:gd name="T14" fmla="*/ 1 w 32"/>
                <a:gd name="T15" fmla="*/ 0 h 78"/>
                <a:gd name="T16" fmla="*/ 0 60000 65536"/>
                <a:gd name="T17" fmla="*/ 0 60000 65536"/>
                <a:gd name="T18" fmla="*/ 0 60000 65536"/>
                <a:gd name="T19" fmla="*/ 0 60000 65536"/>
                <a:gd name="T20" fmla="*/ 0 60000 65536"/>
                <a:gd name="T21" fmla="*/ 0 60000 65536"/>
                <a:gd name="T22" fmla="*/ 0 60000 65536"/>
                <a:gd name="T23" fmla="*/ 0 60000 65536"/>
                <a:gd name="T24" fmla="*/ 0 w 32"/>
                <a:gd name="T25" fmla="*/ 0 h 78"/>
                <a:gd name="T26" fmla="*/ 32 w 32"/>
                <a:gd name="T27" fmla="*/ 78 h 7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2" h="78">
                  <a:moveTo>
                    <a:pt x="2" y="0"/>
                  </a:moveTo>
                  <a:lnTo>
                    <a:pt x="0" y="38"/>
                  </a:lnTo>
                  <a:lnTo>
                    <a:pt x="9" y="78"/>
                  </a:lnTo>
                  <a:lnTo>
                    <a:pt x="30" y="71"/>
                  </a:lnTo>
                  <a:lnTo>
                    <a:pt x="32" y="33"/>
                  </a:lnTo>
                  <a:lnTo>
                    <a:pt x="25" y="15"/>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625" name="Freeform 143">
              <a:extLst>
                <a:ext uri="{FF2B5EF4-FFF2-40B4-BE49-F238E27FC236}">
                  <a16:creationId xmlns:a16="http://schemas.microsoft.com/office/drawing/2014/main" id="{3C565E91-DC12-4B60-99F4-83EAFF222436}"/>
                </a:ext>
              </a:extLst>
            </p:cNvPr>
            <p:cNvSpPr>
              <a:spLocks/>
            </p:cNvSpPr>
            <p:nvPr/>
          </p:nvSpPr>
          <p:spPr bwMode="auto">
            <a:xfrm>
              <a:off x="4617" y="2256"/>
              <a:ext cx="255" cy="441"/>
            </a:xfrm>
            <a:custGeom>
              <a:avLst/>
              <a:gdLst>
                <a:gd name="T0" fmla="*/ 248 w 509"/>
                <a:gd name="T1" fmla="*/ 193 h 882"/>
                <a:gd name="T2" fmla="*/ 253 w 509"/>
                <a:gd name="T3" fmla="*/ 235 h 882"/>
                <a:gd name="T4" fmla="*/ 255 w 509"/>
                <a:gd name="T5" fmla="*/ 281 h 882"/>
                <a:gd name="T6" fmla="*/ 252 w 509"/>
                <a:gd name="T7" fmla="*/ 378 h 882"/>
                <a:gd name="T8" fmla="*/ 249 w 509"/>
                <a:gd name="T9" fmla="*/ 441 h 882"/>
                <a:gd name="T10" fmla="*/ 244 w 509"/>
                <a:gd name="T11" fmla="*/ 441 h 882"/>
                <a:gd name="T12" fmla="*/ 246 w 509"/>
                <a:gd name="T13" fmla="*/ 316 h 882"/>
                <a:gd name="T14" fmla="*/ 244 w 509"/>
                <a:gd name="T15" fmla="*/ 265 h 882"/>
                <a:gd name="T16" fmla="*/ 233 w 509"/>
                <a:gd name="T17" fmla="*/ 222 h 882"/>
                <a:gd name="T18" fmla="*/ 211 w 509"/>
                <a:gd name="T19" fmla="*/ 184 h 882"/>
                <a:gd name="T20" fmla="*/ 187 w 509"/>
                <a:gd name="T21" fmla="*/ 160 h 882"/>
                <a:gd name="T22" fmla="*/ 158 w 509"/>
                <a:gd name="T23" fmla="*/ 148 h 882"/>
                <a:gd name="T24" fmla="*/ 106 w 509"/>
                <a:gd name="T25" fmla="*/ 139 h 882"/>
                <a:gd name="T26" fmla="*/ 81 w 509"/>
                <a:gd name="T27" fmla="*/ 133 h 882"/>
                <a:gd name="T28" fmla="*/ 42 w 509"/>
                <a:gd name="T29" fmla="*/ 107 h 882"/>
                <a:gd name="T30" fmla="*/ 23 w 509"/>
                <a:gd name="T31" fmla="*/ 90 h 882"/>
                <a:gd name="T32" fmla="*/ 0 w 509"/>
                <a:gd name="T33" fmla="*/ 72 h 882"/>
                <a:gd name="T34" fmla="*/ 0 w 509"/>
                <a:gd name="T35" fmla="*/ 51 h 882"/>
                <a:gd name="T36" fmla="*/ 14 w 509"/>
                <a:gd name="T37" fmla="*/ 44 h 882"/>
                <a:gd name="T38" fmla="*/ 37 w 509"/>
                <a:gd name="T39" fmla="*/ 44 h 882"/>
                <a:gd name="T40" fmla="*/ 53 w 509"/>
                <a:gd name="T41" fmla="*/ 26 h 882"/>
                <a:gd name="T42" fmla="*/ 71 w 509"/>
                <a:gd name="T43" fmla="*/ 19 h 882"/>
                <a:gd name="T44" fmla="*/ 127 w 509"/>
                <a:gd name="T45" fmla="*/ 0 h 882"/>
                <a:gd name="T46" fmla="*/ 120 w 509"/>
                <a:gd name="T47" fmla="*/ 21 h 882"/>
                <a:gd name="T48" fmla="*/ 91 w 509"/>
                <a:gd name="T49" fmla="*/ 20 h 882"/>
                <a:gd name="T50" fmla="*/ 69 w 509"/>
                <a:gd name="T51" fmla="*/ 27 h 882"/>
                <a:gd name="T52" fmla="*/ 38 w 509"/>
                <a:gd name="T53" fmla="*/ 57 h 882"/>
                <a:gd name="T54" fmla="*/ 29 w 509"/>
                <a:gd name="T55" fmla="*/ 75 h 882"/>
                <a:gd name="T56" fmla="*/ 31 w 509"/>
                <a:gd name="T57" fmla="*/ 52 h 882"/>
                <a:gd name="T58" fmla="*/ 15 w 509"/>
                <a:gd name="T59" fmla="*/ 52 h 882"/>
                <a:gd name="T60" fmla="*/ 8 w 509"/>
                <a:gd name="T61" fmla="*/ 61 h 882"/>
                <a:gd name="T62" fmla="*/ 14 w 509"/>
                <a:gd name="T63" fmla="*/ 72 h 882"/>
                <a:gd name="T64" fmla="*/ 38 w 509"/>
                <a:gd name="T65" fmla="*/ 93 h 882"/>
                <a:gd name="T66" fmla="*/ 74 w 509"/>
                <a:gd name="T67" fmla="*/ 119 h 882"/>
                <a:gd name="T68" fmla="*/ 112 w 509"/>
                <a:gd name="T69" fmla="*/ 133 h 882"/>
                <a:gd name="T70" fmla="*/ 147 w 509"/>
                <a:gd name="T71" fmla="*/ 137 h 882"/>
                <a:gd name="T72" fmla="*/ 187 w 509"/>
                <a:gd name="T73" fmla="*/ 150 h 882"/>
                <a:gd name="T74" fmla="*/ 212 w 509"/>
                <a:gd name="T75" fmla="*/ 172 h 882"/>
                <a:gd name="T76" fmla="*/ 236 w 509"/>
                <a:gd name="T77" fmla="*/ 212 h 882"/>
                <a:gd name="T78" fmla="*/ 246 w 509"/>
                <a:gd name="T79" fmla="*/ 238 h 882"/>
                <a:gd name="T80" fmla="*/ 248 w 509"/>
                <a:gd name="T81" fmla="*/ 193 h 882"/>
                <a:gd name="T82" fmla="*/ 248 w 509"/>
                <a:gd name="T83" fmla="*/ 193 h 88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09"/>
                <a:gd name="T127" fmla="*/ 0 h 882"/>
                <a:gd name="T128" fmla="*/ 509 w 509"/>
                <a:gd name="T129" fmla="*/ 882 h 882"/>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09" h="882">
                  <a:moveTo>
                    <a:pt x="496" y="386"/>
                  </a:moveTo>
                  <a:lnTo>
                    <a:pt x="506" y="469"/>
                  </a:lnTo>
                  <a:lnTo>
                    <a:pt x="509" y="562"/>
                  </a:lnTo>
                  <a:lnTo>
                    <a:pt x="504" y="756"/>
                  </a:lnTo>
                  <a:lnTo>
                    <a:pt x="498" y="882"/>
                  </a:lnTo>
                  <a:lnTo>
                    <a:pt x="487" y="882"/>
                  </a:lnTo>
                  <a:lnTo>
                    <a:pt x="492" y="631"/>
                  </a:lnTo>
                  <a:lnTo>
                    <a:pt x="487" y="530"/>
                  </a:lnTo>
                  <a:lnTo>
                    <a:pt x="466" y="444"/>
                  </a:lnTo>
                  <a:lnTo>
                    <a:pt x="422" y="368"/>
                  </a:lnTo>
                  <a:lnTo>
                    <a:pt x="373" y="319"/>
                  </a:lnTo>
                  <a:lnTo>
                    <a:pt x="316" y="296"/>
                  </a:lnTo>
                  <a:lnTo>
                    <a:pt x="211" y="277"/>
                  </a:lnTo>
                  <a:lnTo>
                    <a:pt x="162" y="266"/>
                  </a:lnTo>
                  <a:lnTo>
                    <a:pt x="84" y="214"/>
                  </a:lnTo>
                  <a:lnTo>
                    <a:pt x="46" y="180"/>
                  </a:lnTo>
                  <a:lnTo>
                    <a:pt x="0" y="144"/>
                  </a:lnTo>
                  <a:lnTo>
                    <a:pt x="0" y="102"/>
                  </a:lnTo>
                  <a:lnTo>
                    <a:pt x="27" y="87"/>
                  </a:lnTo>
                  <a:lnTo>
                    <a:pt x="74" y="87"/>
                  </a:lnTo>
                  <a:lnTo>
                    <a:pt x="106" y="51"/>
                  </a:lnTo>
                  <a:lnTo>
                    <a:pt x="141" y="38"/>
                  </a:lnTo>
                  <a:lnTo>
                    <a:pt x="253" y="0"/>
                  </a:lnTo>
                  <a:lnTo>
                    <a:pt x="239" y="41"/>
                  </a:lnTo>
                  <a:lnTo>
                    <a:pt x="182" y="40"/>
                  </a:lnTo>
                  <a:lnTo>
                    <a:pt x="137" y="53"/>
                  </a:lnTo>
                  <a:lnTo>
                    <a:pt x="76" y="114"/>
                  </a:lnTo>
                  <a:lnTo>
                    <a:pt x="57" y="150"/>
                  </a:lnTo>
                  <a:lnTo>
                    <a:pt x="61" y="104"/>
                  </a:lnTo>
                  <a:lnTo>
                    <a:pt x="30" y="104"/>
                  </a:lnTo>
                  <a:lnTo>
                    <a:pt x="15" y="121"/>
                  </a:lnTo>
                  <a:lnTo>
                    <a:pt x="27" y="144"/>
                  </a:lnTo>
                  <a:lnTo>
                    <a:pt x="76" y="186"/>
                  </a:lnTo>
                  <a:lnTo>
                    <a:pt x="148" y="237"/>
                  </a:lnTo>
                  <a:lnTo>
                    <a:pt x="224" y="266"/>
                  </a:lnTo>
                  <a:lnTo>
                    <a:pt x="293" y="273"/>
                  </a:lnTo>
                  <a:lnTo>
                    <a:pt x="373" y="300"/>
                  </a:lnTo>
                  <a:lnTo>
                    <a:pt x="424" y="344"/>
                  </a:lnTo>
                  <a:lnTo>
                    <a:pt x="471" y="424"/>
                  </a:lnTo>
                  <a:lnTo>
                    <a:pt x="492" y="475"/>
                  </a:lnTo>
                  <a:lnTo>
                    <a:pt x="496" y="38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626" name="Freeform 144">
              <a:extLst>
                <a:ext uri="{FF2B5EF4-FFF2-40B4-BE49-F238E27FC236}">
                  <a16:creationId xmlns:a16="http://schemas.microsoft.com/office/drawing/2014/main" id="{B24664EC-6C2D-4540-93B2-206CFF5D5AC7}"/>
                </a:ext>
              </a:extLst>
            </p:cNvPr>
            <p:cNvSpPr>
              <a:spLocks/>
            </p:cNvSpPr>
            <p:nvPr/>
          </p:nvSpPr>
          <p:spPr bwMode="auto">
            <a:xfrm>
              <a:off x="4127" y="2261"/>
              <a:ext cx="448" cy="289"/>
            </a:xfrm>
            <a:custGeom>
              <a:avLst/>
              <a:gdLst>
                <a:gd name="T0" fmla="*/ 0 w 897"/>
                <a:gd name="T1" fmla="*/ 221 h 580"/>
                <a:gd name="T2" fmla="*/ 1 w 897"/>
                <a:gd name="T3" fmla="*/ 202 h 580"/>
                <a:gd name="T4" fmla="*/ 25 w 897"/>
                <a:gd name="T5" fmla="*/ 229 h 580"/>
                <a:gd name="T6" fmla="*/ 25 w 897"/>
                <a:gd name="T7" fmla="*/ 206 h 580"/>
                <a:gd name="T8" fmla="*/ 65 w 897"/>
                <a:gd name="T9" fmla="*/ 246 h 580"/>
                <a:gd name="T10" fmla="*/ 58 w 897"/>
                <a:gd name="T11" fmla="*/ 215 h 580"/>
                <a:gd name="T12" fmla="*/ 106 w 897"/>
                <a:gd name="T13" fmla="*/ 262 h 580"/>
                <a:gd name="T14" fmla="*/ 93 w 897"/>
                <a:gd name="T15" fmla="*/ 220 h 580"/>
                <a:gd name="T16" fmla="*/ 147 w 897"/>
                <a:gd name="T17" fmla="*/ 267 h 580"/>
                <a:gd name="T18" fmla="*/ 134 w 897"/>
                <a:gd name="T19" fmla="*/ 222 h 580"/>
                <a:gd name="T20" fmla="*/ 186 w 897"/>
                <a:gd name="T21" fmla="*/ 267 h 580"/>
                <a:gd name="T22" fmla="*/ 174 w 897"/>
                <a:gd name="T23" fmla="*/ 224 h 580"/>
                <a:gd name="T24" fmla="*/ 223 w 897"/>
                <a:gd name="T25" fmla="*/ 260 h 580"/>
                <a:gd name="T26" fmla="*/ 211 w 897"/>
                <a:gd name="T27" fmla="*/ 214 h 580"/>
                <a:gd name="T28" fmla="*/ 255 w 897"/>
                <a:gd name="T29" fmla="*/ 251 h 580"/>
                <a:gd name="T30" fmla="*/ 242 w 897"/>
                <a:gd name="T31" fmla="*/ 200 h 580"/>
                <a:gd name="T32" fmla="*/ 286 w 897"/>
                <a:gd name="T33" fmla="*/ 236 h 580"/>
                <a:gd name="T34" fmla="*/ 276 w 897"/>
                <a:gd name="T35" fmla="*/ 184 h 580"/>
                <a:gd name="T36" fmla="*/ 315 w 897"/>
                <a:gd name="T37" fmla="*/ 215 h 580"/>
                <a:gd name="T38" fmla="*/ 305 w 897"/>
                <a:gd name="T39" fmla="*/ 165 h 580"/>
                <a:gd name="T40" fmla="*/ 343 w 897"/>
                <a:gd name="T41" fmla="*/ 196 h 580"/>
                <a:gd name="T42" fmla="*/ 330 w 897"/>
                <a:gd name="T43" fmla="*/ 145 h 580"/>
                <a:gd name="T44" fmla="*/ 366 w 897"/>
                <a:gd name="T45" fmla="*/ 174 h 580"/>
                <a:gd name="T46" fmla="*/ 352 w 897"/>
                <a:gd name="T47" fmla="*/ 122 h 580"/>
                <a:gd name="T48" fmla="*/ 388 w 897"/>
                <a:gd name="T49" fmla="*/ 147 h 580"/>
                <a:gd name="T50" fmla="*/ 375 w 897"/>
                <a:gd name="T51" fmla="*/ 96 h 580"/>
                <a:gd name="T52" fmla="*/ 406 w 897"/>
                <a:gd name="T53" fmla="*/ 114 h 580"/>
                <a:gd name="T54" fmla="*/ 397 w 897"/>
                <a:gd name="T55" fmla="*/ 69 h 580"/>
                <a:gd name="T56" fmla="*/ 422 w 897"/>
                <a:gd name="T57" fmla="*/ 82 h 580"/>
                <a:gd name="T58" fmla="*/ 414 w 897"/>
                <a:gd name="T59" fmla="*/ 38 h 580"/>
                <a:gd name="T60" fmla="*/ 434 w 897"/>
                <a:gd name="T61" fmla="*/ 47 h 580"/>
                <a:gd name="T62" fmla="*/ 427 w 897"/>
                <a:gd name="T63" fmla="*/ 0 h 580"/>
                <a:gd name="T64" fmla="*/ 448 w 897"/>
                <a:gd name="T65" fmla="*/ 2 h 580"/>
                <a:gd name="T66" fmla="*/ 448 w 897"/>
                <a:gd name="T67" fmla="*/ 35 h 580"/>
                <a:gd name="T68" fmla="*/ 443 w 897"/>
                <a:gd name="T69" fmla="*/ 76 h 580"/>
                <a:gd name="T70" fmla="*/ 428 w 897"/>
                <a:gd name="T71" fmla="*/ 119 h 580"/>
                <a:gd name="T72" fmla="*/ 407 w 897"/>
                <a:gd name="T73" fmla="*/ 160 h 580"/>
                <a:gd name="T74" fmla="*/ 380 w 897"/>
                <a:gd name="T75" fmla="*/ 198 h 580"/>
                <a:gd name="T76" fmla="*/ 342 w 897"/>
                <a:gd name="T77" fmla="*/ 233 h 580"/>
                <a:gd name="T78" fmla="*/ 300 w 897"/>
                <a:gd name="T79" fmla="*/ 259 h 580"/>
                <a:gd name="T80" fmla="*/ 253 w 897"/>
                <a:gd name="T81" fmla="*/ 280 h 580"/>
                <a:gd name="T82" fmla="*/ 198 w 897"/>
                <a:gd name="T83" fmla="*/ 289 h 580"/>
                <a:gd name="T84" fmla="*/ 161 w 897"/>
                <a:gd name="T85" fmla="*/ 289 h 580"/>
                <a:gd name="T86" fmla="*/ 124 w 897"/>
                <a:gd name="T87" fmla="*/ 285 h 580"/>
                <a:gd name="T88" fmla="*/ 72 w 897"/>
                <a:gd name="T89" fmla="*/ 271 h 580"/>
                <a:gd name="T90" fmla="*/ 29 w 897"/>
                <a:gd name="T91" fmla="*/ 250 h 580"/>
                <a:gd name="T92" fmla="*/ 1 w 897"/>
                <a:gd name="T93" fmla="*/ 229 h 580"/>
                <a:gd name="T94" fmla="*/ 0 w 897"/>
                <a:gd name="T95" fmla="*/ 221 h 580"/>
                <a:gd name="T96" fmla="*/ 0 w 897"/>
                <a:gd name="T97" fmla="*/ 221 h 58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897"/>
                <a:gd name="T148" fmla="*/ 0 h 580"/>
                <a:gd name="T149" fmla="*/ 897 w 897"/>
                <a:gd name="T150" fmla="*/ 580 h 58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897" h="580">
                  <a:moveTo>
                    <a:pt x="0" y="443"/>
                  </a:moveTo>
                  <a:lnTo>
                    <a:pt x="2" y="405"/>
                  </a:lnTo>
                  <a:lnTo>
                    <a:pt x="50" y="460"/>
                  </a:lnTo>
                  <a:lnTo>
                    <a:pt x="50" y="413"/>
                  </a:lnTo>
                  <a:lnTo>
                    <a:pt x="130" y="494"/>
                  </a:lnTo>
                  <a:lnTo>
                    <a:pt x="116" y="432"/>
                  </a:lnTo>
                  <a:lnTo>
                    <a:pt x="213" y="525"/>
                  </a:lnTo>
                  <a:lnTo>
                    <a:pt x="187" y="441"/>
                  </a:lnTo>
                  <a:lnTo>
                    <a:pt x="295" y="536"/>
                  </a:lnTo>
                  <a:lnTo>
                    <a:pt x="268" y="445"/>
                  </a:lnTo>
                  <a:lnTo>
                    <a:pt x="373" y="536"/>
                  </a:lnTo>
                  <a:lnTo>
                    <a:pt x="348" y="449"/>
                  </a:lnTo>
                  <a:lnTo>
                    <a:pt x="447" y="521"/>
                  </a:lnTo>
                  <a:lnTo>
                    <a:pt x="422" y="430"/>
                  </a:lnTo>
                  <a:lnTo>
                    <a:pt x="510" y="504"/>
                  </a:lnTo>
                  <a:lnTo>
                    <a:pt x="485" y="401"/>
                  </a:lnTo>
                  <a:lnTo>
                    <a:pt x="572" y="473"/>
                  </a:lnTo>
                  <a:lnTo>
                    <a:pt x="552" y="369"/>
                  </a:lnTo>
                  <a:lnTo>
                    <a:pt x="631" y="432"/>
                  </a:lnTo>
                  <a:lnTo>
                    <a:pt x="610" y="331"/>
                  </a:lnTo>
                  <a:lnTo>
                    <a:pt x="686" y="394"/>
                  </a:lnTo>
                  <a:lnTo>
                    <a:pt x="660" y="291"/>
                  </a:lnTo>
                  <a:lnTo>
                    <a:pt x="732" y="350"/>
                  </a:lnTo>
                  <a:lnTo>
                    <a:pt x="705" y="245"/>
                  </a:lnTo>
                  <a:lnTo>
                    <a:pt x="776" y="295"/>
                  </a:lnTo>
                  <a:lnTo>
                    <a:pt x="751" y="192"/>
                  </a:lnTo>
                  <a:lnTo>
                    <a:pt x="812" y="228"/>
                  </a:lnTo>
                  <a:lnTo>
                    <a:pt x="795" y="139"/>
                  </a:lnTo>
                  <a:lnTo>
                    <a:pt x="844" y="164"/>
                  </a:lnTo>
                  <a:lnTo>
                    <a:pt x="829" y="76"/>
                  </a:lnTo>
                  <a:lnTo>
                    <a:pt x="869" y="95"/>
                  </a:lnTo>
                  <a:lnTo>
                    <a:pt x="854" y="0"/>
                  </a:lnTo>
                  <a:lnTo>
                    <a:pt x="897" y="4"/>
                  </a:lnTo>
                  <a:lnTo>
                    <a:pt x="896" y="70"/>
                  </a:lnTo>
                  <a:lnTo>
                    <a:pt x="886" y="152"/>
                  </a:lnTo>
                  <a:lnTo>
                    <a:pt x="857" y="238"/>
                  </a:lnTo>
                  <a:lnTo>
                    <a:pt x="814" y="321"/>
                  </a:lnTo>
                  <a:lnTo>
                    <a:pt x="761" y="397"/>
                  </a:lnTo>
                  <a:lnTo>
                    <a:pt x="685" y="468"/>
                  </a:lnTo>
                  <a:lnTo>
                    <a:pt x="601" y="519"/>
                  </a:lnTo>
                  <a:lnTo>
                    <a:pt x="506" y="561"/>
                  </a:lnTo>
                  <a:lnTo>
                    <a:pt x="396" y="580"/>
                  </a:lnTo>
                  <a:lnTo>
                    <a:pt x="323" y="580"/>
                  </a:lnTo>
                  <a:lnTo>
                    <a:pt x="249" y="572"/>
                  </a:lnTo>
                  <a:lnTo>
                    <a:pt x="145" y="544"/>
                  </a:lnTo>
                  <a:lnTo>
                    <a:pt x="59" y="502"/>
                  </a:lnTo>
                  <a:lnTo>
                    <a:pt x="2" y="460"/>
                  </a:lnTo>
                  <a:lnTo>
                    <a:pt x="0" y="44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627" name="Freeform 145">
              <a:extLst>
                <a:ext uri="{FF2B5EF4-FFF2-40B4-BE49-F238E27FC236}">
                  <a16:creationId xmlns:a16="http://schemas.microsoft.com/office/drawing/2014/main" id="{0CCAAB76-2C13-49E5-A578-DBE0E6EFD142}"/>
                </a:ext>
              </a:extLst>
            </p:cNvPr>
            <p:cNvSpPr>
              <a:spLocks/>
            </p:cNvSpPr>
            <p:nvPr/>
          </p:nvSpPr>
          <p:spPr bwMode="auto">
            <a:xfrm>
              <a:off x="4025" y="2000"/>
              <a:ext cx="550" cy="495"/>
            </a:xfrm>
            <a:custGeom>
              <a:avLst/>
              <a:gdLst>
                <a:gd name="T0" fmla="*/ 550 w 1100"/>
                <a:gd name="T1" fmla="*/ 263 h 991"/>
                <a:gd name="T2" fmla="*/ 547 w 1100"/>
                <a:gd name="T3" fmla="*/ 233 h 991"/>
                <a:gd name="T4" fmla="*/ 537 w 1100"/>
                <a:gd name="T5" fmla="*/ 190 h 991"/>
                <a:gd name="T6" fmla="*/ 510 w 1100"/>
                <a:gd name="T7" fmla="*/ 130 h 991"/>
                <a:gd name="T8" fmla="*/ 472 w 1100"/>
                <a:gd name="T9" fmla="*/ 83 h 991"/>
                <a:gd name="T10" fmla="*/ 418 w 1100"/>
                <a:gd name="T11" fmla="*/ 41 h 991"/>
                <a:gd name="T12" fmla="*/ 362 w 1100"/>
                <a:gd name="T13" fmla="*/ 14 h 991"/>
                <a:gd name="T14" fmla="*/ 288 w 1100"/>
                <a:gd name="T15" fmla="*/ 0 h 991"/>
                <a:gd name="T16" fmla="*/ 224 w 1100"/>
                <a:gd name="T17" fmla="*/ 5 h 991"/>
                <a:gd name="T18" fmla="*/ 155 w 1100"/>
                <a:gd name="T19" fmla="*/ 27 h 991"/>
                <a:gd name="T20" fmla="*/ 96 w 1100"/>
                <a:gd name="T21" fmla="*/ 65 h 991"/>
                <a:gd name="T22" fmla="*/ 56 w 1100"/>
                <a:gd name="T23" fmla="*/ 107 h 991"/>
                <a:gd name="T24" fmla="*/ 23 w 1100"/>
                <a:gd name="T25" fmla="*/ 161 h 991"/>
                <a:gd name="T26" fmla="*/ 6 w 1100"/>
                <a:gd name="T27" fmla="*/ 212 h 991"/>
                <a:gd name="T28" fmla="*/ 0 w 1100"/>
                <a:gd name="T29" fmla="*/ 259 h 991"/>
                <a:gd name="T30" fmla="*/ 2 w 1100"/>
                <a:gd name="T31" fmla="*/ 303 h 991"/>
                <a:gd name="T32" fmla="*/ 11 w 1100"/>
                <a:gd name="T33" fmla="*/ 352 h 991"/>
                <a:gd name="T34" fmla="*/ 29 w 1100"/>
                <a:gd name="T35" fmla="*/ 399 h 991"/>
                <a:gd name="T36" fmla="*/ 51 w 1100"/>
                <a:gd name="T37" fmla="*/ 434 h 991"/>
                <a:gd name="T38" fmla="*/ 80 w 1100"/>
                <a:gd name="T39" fmla="*/ 471 h 991"/>
                <a:gd name="T40" fmla="*/ 105 w 1100"/>
                <a:gd name="T41" fmla="*/ 492 h 991"/>
                <a:gd name="T42" fmla="*/ 117 w 1100"/>
                <a:gd name="T43" fmla="*/ 495 h 991"/>
                <a:gd name="T44" fmla="*/ 86 w 1100"/>
                <a:gd name="T45" fmla="*/ 467 h 991"/>
                <a:gd name="T46" fmla="*/ 67 w 1100"/>
                <a:gd name="T47" fmla="*/ 449 h 991"/>
                <a:gd name="T48" fmla="*/ 43 w 1100"/>
                <a:gd name="T49" fmla="*/ 410 h 991"/>
                <a:gd name="T50" fmla="*/ 20 w 1100"/>
                <a:gd name="T51" fmla="*/ 358 h 991"/>
                <a:gd name="T52" fmla="*/ 11 w 1100"/>
                <a:gd name="T53" fmla="*/ 309 h 991"/>
                <a:gd name="T54" fmla="*/ 7 w 1100"/>
                <a:gd name="T55" fmla="*/ 256 h 991"/>
                <a:gd name="T56" fmla="*/ 20 w 1100"/>
                <a:gd name="T57" fmla="*/ 193 h 991"/>
                <a:gd name="T58" fmla="*/ 46 w 1100"/>
                <a:gd name="T59" fmla="*/ 138 h 991"/>
                <a:gd name="T60" fmla="*/ 82 w 1100"/>
                <a:gd name="T61" fmla="*/ 87 h 991"/>
                <a:gd name="T62" fmla="*/ 122 w 1100"/>
                <a:gd name="T63" fmla="*/ 57 h 991"/>
                <a:gd name="T64" fmla="*/ 168 w 1100"/>
                <a:gd name="T65" fmla="*/ 32 h 991"/>
                <a:gd name="T66" fmla="*/ 218 w 1100"/>
                <a:gd name="T67" fmla="*/ 14 h 991"/>
                <a:gd name="T68" fmla="*/ 262 w 1100"/>
                <a:gd name="T69" fmla="*/ 10 h 991"/>
                <a:gd name="T70" fmla="*/ 304 w 1100"/>
                <a:gd name="T71" fmla="*/ 10 h 991"/>
                <a:gd name="T72" fmla="*/ 364 w 1100"/>
                <a:gd name="T73" fmla="*/ 22 h 991"/>
                <a:gd name="T74" fmla="*/ 416 w 1100"/>
                <a:gd name="T75" fmla="*/ 47 h 991"/>
                <a:gd name="T76" fmla="*/ 450 w 1100"/>
                <a:gd name="T77" fmla="*/ 73 h 991"/>
                <a:gd name="T78" fmla="*/ 484 w 1100"/>
                <a:gd name="T79" fmla="*/ 107 h 991"/>
                <a:gd name="T80" fmla="*/ 513 w 1100"/>
                <a:gd name="T81" fmla="*/ 152 h 991"/>
                <a:gd name="T82" fmla="*/ 535 w 1100"/>
                <a:gd name="T83" fmla="*/ 205 h 991"/>
                <a:gd name="T84" fmla="*/ 543 w 1100"/>
                <a:gd name="T85" fmla="*/ 249 h 991"/>
                <a:gd name="T86" fmla="*/ 544 w 1100"/>
                <a:gd name="T87" fmla="*/ 277 h 991"/>
                <a:gd name="T88" fmla="*/ 550 w 1100"/>
                <a:gd name="T89" fmla="*/ 263 h 991"/>
                <a:gd name="T90" fmla="*/ 550 w 1100"/>
                <a:gd name="T91" fmla="*/ 263 h 991"/>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100"/>
                <a:gd name="T139" fmla="*/ 0 h 991"/>
                <a:gd name="T140" fmla="*/ 1100 w 1100"/>
                <a:gd name="T141" fmla="*/ 991 h 991"/>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100" h="991">
                  <a:moveTo>
                    <a:pt x="1100" y="527"/>
                  </a:moveTo>
                  <a:lnTo>
                    <a:pt x="1093" y="466"/>
                  </a:lnTo>
                  <a:lnTo>
                    <a:pt x="1074" y="380"/>
                  </a:lnTo>
                  <a:lnTo>
                    <a:pt x="1019" y="261"/>
                  </a:lnTo>
                  <a:lnTo>
                    <a:pt x="943" y="166"/>
                  </a:lnTo>
                  <a:lnTo>
                    <a:pt x="836" y="82"/>
                  </a:lnTo>
                  <a:lnTo>
                    <a:pt x="724" y="29"/>
                  </a:lnTo>
                  <a:lnTo>
                    <a:pt x="576" y="0"/>
                  </a:lnTo>
                  <a:lnTo>
                    <a:pt x="447" y="10"/>
                  </a:lnTo>
                  <a:lnTo>
                    <a:pt x="310" y="55"/>
                  </a:lnTo>
                  <a:lnTo>
                    <a:pt x="192" y="130"/>
                  </a:lnTo>
                  <a:lnTo>
                    <a:pt x="112" y="215"/>
                  </a:lnTo>
                  <a:lnTo>
                    <a:pt x="46" y="322"/>
                  </a:lnTo>
                  <a:lnTo>
                    <a:pt x="11" y="424"/>
                  </a:lnTo>
                  <a:lnTo>
                    <a:pt x="0" y="519"/>
                  </a:lnTo>
                  <a:lnTo>
                    <a:pt x="4" y="607"/>
                  </a:lnTo>
                  <a:lnTo>
                    <a:pt x="21" y="704"/>
                  </a:lnTo>
                  <a:lnTo>
                    <a:pt x="57" y="799"/>
                  </a:lnTo>
                  <a:lnTo>
                    <a:pt x="101" y="869"/>
                  </a:lnTo>
                  <a:lnTo>
                    <a:pt x="160" y="943"/>
                  </a:lnTo>
                  <a:lnTo>
                    <a:pt x="209" y="985"/>
                  </a:lnTo>
                  <a:lnTo>
                    <a:pt x="234" y="991"/>
                  </a:lnTo>
                  <a:lnTo>
                    <a:pt x="171" y="934"/>
                  </a:lnTo>
                  <a:lnTo>
                    <a:pt x="133" y="898"/>
                  </a:lnTo>
                  <a:lnTo>
                    <a:pt x="86" y="821"/>
                  </a:lnTo>
                  <a:lnTo>
                    <a:pt x="40" y="717"/>
                  </a:lnTo>
                  <a:lnTo>
                    <a:pt x="21" y="618"/>
                  </a:lnTo>
                  <a:lnTo>
                    <a:pt x="13" y="512"/>
                  </a:lnTo>
                  <a:lnTo>
                    <a:pt x="40" y="386"/>
                  </a:lnTo>
                  <a:lnTo>
                    <a:pt x="91" y="276"/>
                  </a:lnTo>
                  <a:lnTo>
                    <a:pt x="163" y="175"/>
                  </a:lnTo>
                  <a:lnTo>
                    <a:pt x="243" y="114"/>
                  </a:lnTo>
                  <a:lnTo>
                    <a:pt x="336" y="65"/>
                  </a:lnTo>
                  <a:lnTo>
                    <a:pt x="435" y="29"/>
                  </a:lnTo>
                  <a:lnTo>
                    <a:pt x="523" y="21"/>
                  </a:lnTo>
                  <a:lnTo>
                    <a:pt x="608" y="21"/>
                  </a:lnTo>
                  <a:lnTo>
                    <a:pt x="728" y="44"/>
                  </a:lnTo>
                  <a:lnTo>
                    <a:pt x="831" y="95"/>
                  </a:lnTo>
                  <a:lnTo>
                    <a:pt x="899" y="147"/>
                  </a:lnTo>
                  <a:lnTo>
                    <a:pt x="967" y="215"/>
                  </a:lnTo>
                  <a:lnTo>
                    <a:pt x="1026" y="304"/>
                  </a:lnTo>
                  <a:lnTo>
                    <a:pt x="1070" y="411"/>
                  </a:lnTo>
                  <a:lnTo>
                    <a:pt x="1085" y="498"/>
                  </a:lnTo>
                  <a:lnTo>
                    <a:pt x="1087" y="555"/>
                  </a:lnTo>
                  <a:lnTo>
                    <a:pt x="1100" y="5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628" name="Freeform 146">
              <a:extLst>
                <a:ext uri="{FF2B5EF4-FFF2-40B4-BE49-F238E27FC236}">
                  <a16:creationId xmlns:a16="http://schemas.microsoft.com/office/drawing/2014/main" id="{09D7D22C-5B75-4A3B-A7F7-98DC1D8D2820}"/>
                </a:ext>
              </a:extLst>
            </p:cNvPr>
            <p:cNvSpPr>
              <a:spLocks/>
            </p:cNvSpPr>
            <p:nvPr/>
          </p:nvSpPr>
          <p:spPr bwMode="auto">
            <a:xfrm>
              <a:off x="4203" y="2324"/>
              <a:ext cx="230" cy="126"/>
            </a:xfrm>
            <a:custGeom>
              <a:avLst/>
              <a:gdLst>
                <a:gd name="T0" fmla="*/ 0 w 460"/>
                <a:gd name="T1" fmla="*/ 115 h 251"/>
                <a:gd name="T2" fmla="*/ 50 w 460"/>
                <a:gd name="T3" fmla="*/ 92 h 251"/>
                <a:gd name="T4" fmla="*/ 81 w 460"/>
                <a:gd name="T5" fmla="*/ 66 h 251"/>
                <a:gd name="T6" fmla="*/ 98 w 460"/>
                <a:gd name="T7" fmla="*/ 40 h 251"/>
                <a:gd name="T8" fmla="*/ 101 w 460"/>
                <a:gd name="T9" fmla="*/ 20 h 251"/>
                <a:gd name="T10" fmla="*/ 98 w 460"/>
                <a:gd name="T11" fmla="*/ 0 h 251"/>
                <a:gd name="T12" fmla="*/ 113 w 460"/>
                <a:gd name="T13" fmla="*/ 16 h 251"/>
                <a:gd name="T14" fmla="*/ 147 w 460"/>
                <a:gd name="T15" fmla="*/ 18 h 251"/>
                <a:gd name="T16" fmla="*/ 186 w 460"/>
                <a:gd name="T17" fmla="*/ 24 h 251"/>
                <a:gd name="T18" fmla="*/ 230 w 460"/>
                <a:gd name="T19" fmla="*/ 38 h 251"/>
                <a:gd name="T20" fmla="*/ 165 w 460"/>
                <a:gd name="T21" fmla="*/ 29 h 251"/>
                <a:gd name="T22" fmla="*/ 113 w 460"/>
                <a:gd name="T23" fmla="*/ 28 h 251"/>
                <a:gd name="T24" fmla="*/ 106 w 460"/>
                <a:gd name="T25" fmla="*/ 45 h 251"/>
                <a:gd name="T26" fmla="*/ 83 w 460"/>
                <a:gd name="T27" fmla="*/ 74 h 251"/>
                <a:gd name="T28" fmla="*/ 46 w 460"/>
                <a:gd name="T29" fmla="*/ 102 h 251"/>
                <a:gd name="T30" fmla="*/ 76 w 460"/>
                <a:gd name="T31" fmla="*/ 116 h 251"/>
                <a:gd name="T32" fmla="*/ 102 w 460"/>
                <a:gd name="T33" fmla="*/ 126 h 251"/>
                <a:gd name="T34" fmla="*/ 63 w 460"/>
                <a:gd name="T35" fmla="*/ 119 h 251"/>
                <a:gd name="T36" fmla="*/ 29 w 460"/>
                <a:gd name="T37" fmla="*/ 111 h 251"/>
                <a:gd name="T38" fmla="*/ 0 w 460"/>
                <a:gd name="T39" fmla="*/ 115 h 251"/>
                <a:gd name="T40" fmla="*/ 0 w 460"/>
                <a:gd name="T41" fmla="*/ 115 h 25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60"/>
                <a:gd name="T64" fmla="*/ 0 h 251"/>
                <a:gd name="T65" fmla="*/ 460 w 460"/>
                <a:gd name="T66" fmla="*/ 251 h 25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60" h="251">
                  <a:moveTo>
                    <a:pt x="0" y="229"/>
                  </a:moveTo>
                  <a:lnTo>
                    <a:pt x="99" y="183"/>
                  </a:lnTo>
                  <a:lnTo>
                    <a:pt x="162" y="132"/>
                  </a:lnTo>
                  <a:lnTo>
                    <a:pt x="196" y="80"/>
                  </a:lnTo>
                  <a:lnTo>
                    <a:pt x="202" y="40"/>
                  </a:lnTo>
                  <a:lnTo>
                    <a:pt x="196" y="0"/>
                  </a:lnTo>
                  <a:lnTo>
                    <a:pt x="225" y="31"/>
                  </a:lnTo>
                  <a:lnTo>
                    <a:pt x="293" y="35"/>
                  </a:lnTo>
                  <a:lnTo>
                    <a:pt x="371" y="48"/>
                  </a:lnTo>
                  <a:lnTo>
                    <a:pt x="460" y="75"/>
                  </a:lnTo>
                  <a:lnTo>
                    <a:pt x="329" y="58"/>
                  </a:lnTo>
                  <a:lnTo>
                    <a:pt x="225" y="56"/>
                  </a:lnTo>
                  <a:lnTo>
                    <a:pt x="211" y="90"/>
                  </a:lnTo>
                  <a:lnTo>
                    <a:pt x="166" y="147"/>
                  </a:lnTo>
                  <a:lnTo>
                    <a:pt x="92" y="204"/>
                  </a:lnTo>
                  <a:lnTo>
                    <a:pt x="152" y="232"/>
                  </a:lnTo>
                  <a:lnTo>
                    <a:pt x="204" y="251"/>
                  </a:lnTo>
                  <a:lnTo>
                    <a:pt x="126" y="238"/>
                  </a:lnTo>
                  <a:lnTo>
                    <a:pt x="57" y="221"/>
                  </a:lnTo>
                  <a:lnTo>
                    <a:pt x="0" y="2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629" name="Freeform 147">
              <a:extLst>
                <a:ext uri="{FF2B5EF4-FFF2-40B4-BE49-F238E27FC236}">
                  <a16:creationId xmlns:a16="http://schemas.microsoft.com/office/drawing/2014/main" id="{B108E0C3-1488-4C19-8698-67DBFC1B227D}"/>
                </a:ext>
              </a:extLst>
            </p:cNvPr>
            <p:cNvSpPr>
              <a:spLocks/>
            </p:cNvSpPr>
            <p:nvPr/>
          </p:nvSpPr>
          <p:spPr bwMode="auto">
            <a:xfrm>
              <a:off x="4155" y="2013"/>
              <a:ext cx="83" cy="291"/>
            </a:xfrm>
            <a:custGeom>
              <a:avLst/>
              <a:gdLst>
                <a:gd name="T0" fmla="*/ 83 w 166"/>
                <a:gd name="T1" fmla="*/ 0 h 582"/>
                <a:gd name="T2" fmla="*/ 41 w 166"/>
                <a:gd name="T3" fmla="*/ 53 h 582"/>
                <a:gd name="T4" fmla="*/ 18 w 166"/>
                <a:gd name="T5" fmla="*/ 129 h 582"/>
                <a:gd name="T6" fmla="*/ 12 w 166"/>
                <a:gd name="T7" fmla="*/ 176 h 582"/>
                <a:gd name="T8" fmla="*/ 7 w 166"/>
                <a:gd name="T9" fmla="*/ 241 h 582"/>
                <a:gd name="T10" fmla="*/ 11 w 166"/>
                <a:gd name="T11" fmla="*/ 291 h 582"/>
                <a:gd name="T12" fmla="*/ 0 w 166"/>
                <a:gd name="T13" fmla="*/ 236 h 582"/>
                <a:gd name="T14" fmla="*/ 1 w 166"/>
                <a:gd name="T15" fmla="*/ 165 h 582"/>
                <a:gd name="T16" fmla="*/ 18 w 166"/>
                <a:gd name="T17" fmla="*/ 88 h 582"/>
                <a:gd name="T18" fmla="*/ 45 w 166"/>
                <a:gd name="T19" fmla="*/ 24 h 582"/>
                <a:gd name="T20" fmla="*/ 60 w 166"/>
                <a:gd name="T21" fmla="*/ 4 h 582"/>
                <a:gd name="T22" fmla="*/ 83 w 166"/>
                <a:gd name="T23" fmla="*/ 0 h 582"/>
                <a:gd name="T24" fmla="*/ 83 w 166"/>
                <a:gd name="T25" fmla="*/ 0 h 58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66"/>
                <a:gd name="T40" fmla="*/ 0 h 582"/>
                <a:gd name="T41" fmla="*/ 166 w 166"/>
                <a:gd name="T42" fmla="*/ 582 h 58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66" h="582">
                  <a:moveTo>
                    <a:pt x="166" y="0"/>
                  </a:moveTo>
                  <a:lnTo>
                    <a:pt x="82" y="106"/>
                  </a:lnTo>
                  <a:lnTo>
                    <a:pt x="35" y="257"/>
                  </a:lnTo>
                  <a:lnTo>
                    <a:pt x="23" y="352"/>
                  </a:lnTo>
                  <a:lnTo>
                    <a:pt x="14" y="481"/>
                  </a:lnTo>
                  <a:lnTo>
                    <a:pt x="21" y="582"/>
                  </a:lnTo>
                  <a:lnTo>
                    <a:pt x="0" y="471"/>
                  </a:lnTo>
                  <a:lnTo>
                    <a:pt x="2" y="329"/>
                  </a:lnTo>
                  <a:lnTo>
                    <a:pt x="35" y="175"/>
                  </a:lnTo>
                  <a:lnTo>
                    <a:pt x="90" y="47"/>
                  </a:lnTo>
                  <a:lnTo>
                    <a:pt x="120" y="8"/>
                  </a:lnTo>
                  <a:lnTo>
                    <a:pt x="16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630" name="Freeform 148">
              <a:extLst>
                <a:ext uri="{FF2B5EF4-FFF2-40B4-BE49-F238E27FC236}">
                  <a16:creationId xmlns:a16="http://schemas.microsoft.com/office/drawing/2014/main" id="{E74C5943-0A4C-46E0-94DC-023C6DA6271F}"/>
                </a:ext>
              </a:extLst>
            </p:cNvPr>
            <p:cNvSpPr>
              <a:spLocks/>
            </p:cNvSpPr>
            <p:nvPr/>
          </p:nvSpPr>
          <p:spPr bwMode="auto">
            <a:xfrm>
              <a:off x="4080" y="2058"/>
              <a:ext cx="55" cy="173"/>
            </a:xfrm>
            <a:custGeom>
              <a:avLst/>
              <a:gdLst>
                <a:gd name="T0" fmla="*/ 55 w 110"/>
                <a:gd name="T1" fmla="*/ 0 h 346"/>
                <a:gd name="T2" fmla="*/ 22 w 110"/>
                <a:gd name="T3" fmla="*/ 62 h 346"/>
                <a:gd name="T4" fmla="*/ 9 w 110"/>
                <a:gd name="T5" fmla="*/ 119 h 346"/>
                <a:gd name="T6" fmla="*/ 1 w 110"/>
                <a:gd name="T7" fmla="*/ 173 h 346"/>
                <a:gd name="T8" fmla="*/ 0 w 110"/>
                <a:gd name="T9" fmla="*/ 131 h 346"/>
                <a:gd name="T10" fmla="*/ 10 w 110"/>
                <a:gd name="T11" fmla="*/ 74 h 346"/>
                <a:gd name="T12" fmla="*/ 33 w 110"/>
                <a:gd name="T13" fmla="*/ 23 h 346"/>
                <a:gd name="T14" fmla="*/ 55 w 110"/>
                <a:gd name="T15" fmla="*/ 0 h 346"/>
                <a:gd name="T16" fmla="*/ 55 w 110"/>
                <a:gd name="T17" fmla="*/ 0 h 34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0"/>
                <a:gd name="T28" fmla="*/ 0 h 346"/>
                <a:gd name="T29" fmla="*/ 110 w 110"/>
                <a:gd name="T30" fmla="*/ 346 h 34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0" h="346">
                  <a:moveTo>
                    <a:pt x="110" y="0"/>
                  </a:moveTo>
                  <a:lnTo>
                    <a:pt x="44" y="124"/>
                  </a:lnTo>
                  <a:lnTo>
                    <a:pt x="17" y="238"/>
                  </a:lnTo>
                  <a:lnTo>
                    <a:pt x="2" y="346"/>
                  </a:lnTo>
                  <a:lnTo>
                    <a:pt x="0" y="261"/>
                  </a:lnTo>
                  <a:lnTo>
                    <a:pt x="19" y="147"/>
                  </a:lnTo>
                  <a:lnTo>
                    <a:pt x="65" y="46"/>
                  </a:lnTo>
                  <a:lnTo>
                    <a:pt x="11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631" name="Freeform 149">
              <a:extLst>
                <a:ext uri="{FF2B5EF4-FFF2-40B4-BE49-F238E27FC236}">
                  <a16:creationId xmlns:a16="http://schemas.microsoft.com/office/drawing/2014/main" id="{CA26FC5F-24B9-440D-A5DD-6B2CE530CEAB}"/>
                </a:ext>
              </a:extLst>
            </p:cNvPr>
            <p:cNvSpPr>
              <a:spLocks/>
            </p:cNvSpPr>
            <p:nvPr/>
          </p:nvSpPr>
          <p:spPr bwMode="auto">
            <a:xfrm>
              <a:off x="4184" y="2359"/>
              <a:ext cx="57" cy="78"/>
            </a:xfrm>
            <a:custGeom>
              <a:avLst/>
              <a:gdLst>
                <a:gd name="T0" fmla="*/ 0 w 114"/>
                <a:gd name="T1" fmla="*/ 0 h 156"/>
                <a:gd name="T2" fmla="*/ 24 w 114"/>
                <a:gd name="T3" fmla="*/ 46 h 156"/>
                <a:gd name="T4" fmla="*/ 42 w 114"/>
                <a:gd name="T5" fmla="*/ 61 h 156"/>
                <a:gd name="T6" fmla="*/ 57 w 114"/>
                <a:gd name="T7" fmla="*/ 64 h 156"/>
                <a:gd name="T8" fmla="*/ 21 w 114"/>
                <a:gd name="T9" fmla="*/ 78 h 156"/>
                <a:gd name="T10" fmla="*/ 21 w 114"/>
                <a:gd name="T11" fmla="*/ 64 h 156"/>
                <a:gd name="T12" fmla="*/ 16 w 114"/>
                <a:gd name="T13" fmla="*/ 41 h 156"/>
                <a:gd name="T14" fmla="*/ 5 w 114"/>
                <a:gd name="T15" fmla="*/ 20 h 156"/>
                <a:gd name="T16" fmla="*/ 0 w 114"/>
                <a:gd name="T17" fmla="*/ 0 h 156"/>
                <a:gd name="T18" fmla="*/ 0 w 114"/>
                <a:gd name="T19" fmla="*/ 0 h 1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4"/>
                <a:gd name="T31" fmla="*/ 0 h 156"/>
                <a:gd name="T32" fmla="*/ 114 w 114"/>
                <a:gd name="T33" fmla="*/ 156 h 15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4" h="156">
                  <a:moveTo>
                    <a:pt x="0" y="0"/>
                  </a:moveTo>
                  <a:lnTo>
                    <a:pt x="48" y="91"/>
                  </a:lnTo>
                  <a:lnTo>
                    <a:pt x="84" y="121"/>
                  </a:lnTo>
                  <a:lnTo>
                    <a:pt x="114" y="127"/>
                  </a:lnTo>
                  <a:lnTo>
                    <a:pt x="42" y="156"/>
                  </a:lnTo>
                  <a:lnTo>
                    <a:pt x="42" y="127"/>
                  </a:lnTo>
                  <a:lnTo>
                    <a:pt x="31" y="82"/>
                  </a:lnTo>
                  <a:lnTo>
                    <a:pt x="10" y="4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632" name="Freeform 150">
              <a:extLst>
                <a:ext uri="{FF2B5EF4-FFF2-40B4-BE49-F238E27FC236}">
                  <a16:creationId xmlns:a16="http://schemas.microsoft.com/office/drawing/2014/main" id="{872F088E-6DD4-453B-9450-2E3C98AD7AB2}"/>
                </a:ext>
              </a:extLst>
            </p:cNvPr>
            <p:cNvSpPr>
              <a:spLocks/>
            </p:cNvSpPr>
            <p:nvPr/>
          </p:nvSpPr>
          <p:spPr bwMode="auto">
            <a:xfrm>
              <a:off x="4272" y="2092"/>
              <a:ext cx="64" cy="200"/>
            </a:xfrm>
            <a:custGeom>
              <a:avLst/>
              <a:gdLst>
                <a:gd name="T0" fmla="*/ 11 w 127"/>
                <a:gd name="T1" fmla="*/ 0 h 399"/>
                <a:gd name="T2" fmla="*/ 4 w 127"/>
                <a:gd name="T3" fmla="*/ 37 h 399"/>
                <a:gd name="T4" fmla="*/ 0 w 127"/>
                <a:gd name="T5" fmla="*/ 76 h 399"/>
                <a:gd name="T6" fmla="*/ 2 w 127"/>
                <a:gd name="T7" fmla="*/ 129 h 399"/>
                <a:gd name="T8" fmla="*/ 16 w 127"/>
                <a:gd name="T9" fmla="*/ 200 h 399"/>
                <a:gd name="T10" fmla="*/ 12 w 127"/>
                <a:gd name="T11" fmla="*/ 153 h 399"/>
                <a:gd name="T12" fmla="*/ 14 w 127"/>
                <a:gd name="T13" fmla="*/ 138 h 399"/>
                <a:gd name="T14" fmla="*/ 22 w 127"/>
                <a:gd name="T15" fmla="*/ 131 h 399"/>
                <a:gd name="T16" fmla="*/ 39 w 127"/>
                <a:gd name="T17" fmla="*/ 129 h 399"/>
                <a:gd name="T18" fmla="*/ 64 w 127"/>
                <a:gd name="T19" fmla="*/ 127 h 399"/>
                <a:gd name="T20" fmla="*/ 40 w 127"/>
                <a:gd name="T21" fmla="*/ 122 h 399"/>
                <a:gd name="T22" fmla="*/ 16 w 127"/>
                <a:gd name="T23" fmla="*/ 118 h 399"/>
                <a:gd name="T24" fmla="*/ 11 w 127"/>
                <a:gd name="T25" fmla="*/ 119 h 399"/>
                <a:gd name="T26" fmla="*/ 8 w 127"/>
                <a:gd name="T27" fmla="*/ 69 h 399"/>
                <a:gd name="T28" fmla="*/ 12 w 127"/>
                <a:gd name="T29" fmla="*/ 41 h 399"/>
                <a:gd name="T30" fmla="*/ 29 w 127"/>
                <a:gd name="T31" fmla="*/ 36 h 399"/>
                <a:gd name="T32" fmla="*/ 52 w 127"/>
                <a:gd name="T33" fmla="*/ 32 h 399"/>
                <a:gd name="T34" fmla="*/ 26 w 127"/>
                <a:gd name="T35" fmla="*/ 30 h 399"/>
                <a:gd name="T36" fmla="*/ 13 w 127"/>
                <a:gd name="T37" fmla="*/ 28 h 399"/>
                <a:gd name="T38" fmla="*/ 11 w 127"/>
                <a:gd name="T39" fmla="*/ 0 h 399"/>
                <a:gd name="T40" fmla="*/ 11 w 127"/>
                <a:gd name="T41" fmla="*/ 0 h 39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27"/>
                <a:gd name="T64" fmla="*/ 0 h 399"/>
                <a:gd name="T65" fmla="*/ 127 w 127"/>
                <a:gd name="T66" fmla="*/ 399 h 39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27" h="399">
                  <a:moveTo>
                    <a:pt x="21" y="0"/>
                  </a:moveTo>
                  <a:lnTo>
                    <a:pt x="8" y="74"/>
                  </a:lnTo>
                  <a:lnTo>
                    <a:pt x="0" y="152"/>
                  </a:lnTo>
                  <a:lnTo>
                    <a:pt x="4" y="258"/>
                  </a:lnTo>
                  <a:lnTo>
                    <a:pt x="32" y="399"/>
                  </a:lnTo>
                  <a:lnTo>
                    <a:pt x="23" y="306"/>
                  </a:lnTo>
                  <a:lnTo>
                    <a:pt x="27" y="275"/>
                  </a:lnTo>
                  <a:lnTo>
                    <a:pt x="44" y="262"/>
                  </a:lnTo>
                  <a:lnTo>
                    <a:pt x="78" y="258"/>
                  </a:lnTo>
                  <a:lnTo>
                    <a:pt x="127" y="254"/>
                  </a:lnTo>
                  <a:lnTo>
                    <a:pt x="80" y="243"/>
                  </a:lnTo>
                  <a:lnTo>
                    <a:pt x="31" y="235"/>
                  </a:lnTo>
                  <a:lnTo>
                    <a:pt x="21" y="237"/>
                  </a:lnTo>
                  <a:lnTo>
                    <a:pt x="15" y="137"/>
                  </a:lnTo>
                  <a:lnTo>
                    <a:pt x="23" y="81"/>
                  </a:lnTo>
                  <a:lnTo>
                    <a:pt x="57" y="72"/>
                  </a:lnTo>
                  <a:lnTo>
                    <a:pt x="103" y="64"/>
                  </a:lnTo>
                  <a:lnTo>
                    <a:pt x="51" y="59"/>
                  </a:lnTo>
                  <a:lnTo>
                    <a:pt x="25" y="55"/>
                  </a:lnTo>
                  <a:lnTo>
                    <a:pt x="2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633" name="Freeform 151">
              <a:extLst>
                <a:ext uri="{FF2B5EF4-FFF2-40B4-BE49-F238E27FC236}">
                  <a16:creationId xmlns:a16="http://schemas.microsoft.com/office/drawing/2014/main" id="{F1CE4539-30C4-4FB4-89D9-02B09D6B9EEF}"/>
                </a:ext>
              </a:extLst>
            </p:cNvPr>
            <p:cNvSpPr>
              <a:spLocks/>
            </p:cNvSpPr>
            <p:nvPr/>
          </p:nvSpPr>
          <p:spPr bwMode="auto">
            <a:xfrm>
              <a:off x="4282" y="2543"/>
              <a:ext cx="86" cy="641"/>
            </a:xfrm>
            <a:custGeom>
              <a:avLst/>
              <a:gdLst>
                <a:gd name="T0" fmla="*/ 25 w 173"/>
                <a:gd name="T1" fmla="*/ 6 h 1283"/>
                <a:gd name="T2" fmla="*/ 14 w 173"/>
                <a:gd name="T3" fmla="*/ 52 h 1283"/>
                <a:gd name="T4" fmla="*/ 9 w 173"/>
                <a:gd name="T5" fmla="*/ 87 h 1283"/>
                <a:gd name="T6" fmla="*/ 11 w 173"/>
                <a:gd name="T7" fmla="*/ 114 h 1283"/>
                <a:gd name="T8" fmla="*/ 21 w 173"/>
                <a:gd name="T9" fmla="*/ 159 h 1283"/>
                <a:gd name="T10" fmla="*/ 30 w 173"/>
                <a:gd name="T11" fmla="*/ 194 h 1283"/>
                <a:gd name="T12" fmla="*/ 32 w 173"/>
                <a:gd name="T13" fmla="*/ 214 h 1283"/>
                <a:gd name="T14" fmla="*/ 25 w 173"/>
                <a:gd name="T15" fmla="*/ 208 h 1283"/>
                <a:gd name="T16" fmla="*/ 27 w 173"/>
                <a:gd name="T17" fmla="*/ 232 h 1283"/>
                <a:gd name="T18" fmla="*/ 32 w 173"/>
                <a:gd name="T19" fmla="*/ 248 h 1283"/>
                <a:gd name="T20" fmla="*/ 37 w 173"/>
                <a:gd name="T21" fmla="*/ 253 h 1283"/>
                <a:gd name="T22" fmla="*/ 34 w 173"/>
                <a:gd name="T23" fmla="*/ 269 h 1283"/>
                <a:gd name="T24" fmla="*/ 44 w 173"/>
                <a:gd name="T25" fmla="*/ 274 h 1283"/>
                <a:gd name="T26" fmla="*/ 37 w 173"/>
                <a:gd name="T27" fmla="*/ 292 h 1283"/>
                <a:gd name="T28" fmla="*/ 51 w 173"/>
                <a:gd name="T29" fmla="*/ 294 h 1283"/>
                <a:gd name="T30" fmla="*/ 43 w 173"/>
                <a:gd name="T31" fmla="*/ 311 h 1283"/>
                <a:gd name="T32" fmla="*/ 59 w 173"/>
                <a:gd name="T33" fmla="*/ 314 h 1283"/>
                <a:gd name="T34" fmla="*/ 50 w 173"/>
                <a:gd name="T35" fmla="*/ 328 h 1283"/>
                <a:gd name="T36" fmla="*/ 65 w 173"/>
                <a:gd name="T37" fmla="*/ 333 h 1283"/>
                <a:gd name="T38" fmla="*/ 62 w 173"/>
                <a:gd name="T39" fmla="*/ 347 h 1283"/>
                <a:gd name="T40" fmla="*/ 71 w 173"/>
                <a:gd name="T41" fmla="*/ 354 h 1283"/>
                <a:gd name="T42" fmla="*/ 69 w 173"/>
                <a:gd name="T43" fmla="*/ 372 h 1283"/>
                <a:gd name="T44" fmla="*/ 78 w 173"/>
                <a:gd name="T45" fmla="*/ 383 h 1283"/>
                <a:gd name="T46" fmla="*/ 86 w 173"/>
                <a:gd name="T47" fmla="*/ 411 h 1283"/>
                <a:gd name="T48" fmla="*/ 69 w 173"/>
                <a:gd name="T49" fmla="*/ 392 h 1283"/>
                <a:gd name="T50" fmla="*/ 52 w 173"/>
                <a:gd name="T51" fmla="*/ 368 h 1283"/>
                <a:gd name="T52" fmla="*/ 44 w 173"/>
                <a:gd name="T53" fmla="*/ 352 h 1283"/>
                <a:gd name="T54" fmla="*/ 49 w 173"/>
                <a:gd name="T55" fmla="*/ 387 h 1283"/>
                <a:gd name="T56" fmla="*/ 60 w 173"/>
                <a:gd name="T57" fmla="*/ 429 h 1283"/>
                <a:gd name="T58" fmla="*/ 61 w 173"/>
                <a:gd name="T59" fmla="*/ 453 h 1283"/>
                <a:gd name="T60" fmla="*/ 57 w 173"/>
                <a:gd name="T61" fmla="*/ 487 h 1283"/>
                <a:gd name="T62" fmla="*/ 46 w 173"/>
                <a:gd name="T63" fmla="*/ 524 h 1283"/>
                <a:gd name="T64" fmla="*/ 42 w 173"/>
                <a:gd name="T65" fmla="*/ 553 h 1283"/>
                <a:gd name="T66" fmla="*/ 40 w 173"/>
                <a:gd name="T67" fmla="*/ 579 h 1283"/>
                <a:gd name="T68" fmla="*/ 41 w 173"/>
                <a:gd name="T69" fmla="*/ 628 h 1283"/>
                <a:gd name="T70" fmla="*/ 36 w 173"/>
                <a:gd name="T71" fmla="*/ 641 h 1283"/>
                <a:gd name="T72" fmla="*/ 31 w 173"/>
                <a:gd name="T73" fmla="*/ 600 h 1283"/>
                <a:gd name="T74" fmla="*/ 32 w 173"/>
                <a:gd name="T75" fmla="*/ 561 h 1283"/>
                <a:gd name="T76" fmla="*/ 40 w 173"/>
                <a:gd name="T77" fmla="*/ 517 h 1283"/>
                <a:gd name="T78" fmla="*/ 47 w 173"/>
                <a:gd name="T79" fmla="*/ 477 h 1283"/>
                <a:gd name="T80" fmla="*/ 47 w 173"/>
                <a:gd name="T81" fmla="*/ 450 h 1283"/>
                <a:gd name="T82" fmla="*/ 43 w 173"/>
                <a:gd name="T83" fmla="*/ 418 h 1283"/>
                <a:gd name="T84" fmla="*/ 35 w 173"/>
                <a:gd name="T85" fmla="*/ 383 h 1283"/>
                <a:gd name="T86" fmla="*/ 21 w 173"/>
                <a:gd name="T87" fmla="*/ 318 h 1283"/>
                <a:gd name="T88" fmla="*/ 17 w 173"/>
                <a:gd name="T89" fmla="*/ 282 h 1283"/>
                <a:gd name="T90" fmla="*/ 14 w 173"/>
                <a:gd name="T91" fmla="*/ 227 h 1283"/>
                <a:gd name="T92" fmla="*/ 12 w 173"/>
                <a:gd name="T93" fmla="*/ 178 h 1283"/>
                <a:gd name="T94" fmla="*/ 7 w 173"/>
                <a:gd name="T95" fmla="*/ 152 h 1283"/>
                <a:gd name="T96" fmla="*/ 1 w 173"/>
                <a:gd name="T97" fmla="*/ 116 h 1283"/>
                <a:gd name="T98" fmla="*/ 0 w 173"/>
                <a:gd name="T99" fmla="*/ 87 h 1283"/>
                <a:gd name="T100" fmla="*/ 6 w 173"/>
                <a:gd name="T101" fmla="*/ 44 h 1283"/>
                <a:gd name="T102" fmla="*/ 17 w 173"/>
                <a:gd name="T103" fmla="*/ 0 h 1283"/>
                <a:gd name="T104" fmla="*/ 25 w 173"/>
                <a:gd name="T105" fmla="*/ 6 h 1283"/>
                <a:gd name="T106" fmla="*/ 25 w 173"/>
                <a:gd name="T107" fmla="*/ 6 h 128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73"/>
                <a:gd name="T163" fmla="*/ 0 h 1283"/>
                <a:gd name="T164" fmla="*/ 173 w 173"/>
                <a:gd name="T165" fmla="*/ 1283 h 128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73" h="1283">
                  <a:moveTo>
                    <a:pt x="51" y="13"/>
                  </a:moveTo>
                  <a:lnTo>
                    <a:pt x="29" y="104"/>
                  </a:lnTo>
                  <a:lnTo>
                    <a:pt x="19" y="175"/>
                  </a:lnTo>
                  <a:lnTo>
                    <a:pt x="23" y="228"/>
                  </a:lnTo>
                  <a:lnTo>
                    <a:pt x="42" y="319"/>
                  </a:lnTo>
                  <a:lnTo>
                    <a:pt x="61" y="389"/>
                  </a:lnTo>
                  <a:lnTo>
                    <a:pt x="65" y="429"/>
                  </a:lnTo>
                  <a:lnTo>
                    <a:pt x="50" y="416"/>
                  </a:lnTo>
                  <a:lnTo>
                    <a:pt x="55" y="465"/>
                  </a:lnTo>
                  <a:lnTo>
                    <a:pt x="65" y="496"/>
                  </a:lnTo>
                  <a:lnTo>
                    <a:pt x="74" y="507"/>
                  </a:lnTo>
                  <a:lnTo>
                    <a:pt x="69" y="538"/>
                  </a:lnTo>
                  <a:lnTo>
                    <a:pt x="89" y="549"/>
                  </a:lnTo>
                  <a:lnTo>
                    <a:pt x="74" y="585"/>
                  </a:lnTo>
                  <a:lnTo>
                    <a:pt x="103" y="589"/>
                  </a:lnTo>
                  <a:lnTo>
                    <a:pt x="86" y="623"/>
                  </a:lnTo>
                  <a:lnTo>
                    <a:pt x="118" y="629"/>
                  </a:lnTo>
                  <a:lnTo>
                    <a:pt x="101" y="657"/>
                  </a:lnTo>
                  <a:lnTo>
                    <a:pt x="131" y="667"/>
                  </a:lnTo>
                  <a:lnTo>
                    <a:pt x="124" y="695"/>
                  </a:lnTo>
                  <a:lnTo>
                    <a:pt x="143" y="709"/>
                  </a:lnTo>
                  <a:lnTo>
                    <a:pt x="139" y="745"/>
                  </a:lnTo>
                  <a:lnTo>
                    <a:pt x="156" y="766"/>
                  </a:lnTo>
                  <a:lnTo>
                    <a:pt x="173" y="823"/>
                  </a:lnTo>
                  <a:lnTo>
                    <a:pt x="139" y="785"/>
                  </a:lnTo>
                  <a:lnTo>
                    <a:pt x="105" y="737"/>
                  </a:lnTo>
                  <a:lnTo>
                    <a:pt x="89" y="705"/>
                  </a:lnTo>
                  <a:lnTo>
                    <a:pt x="99" y="775"/>
                  </a:lnTo>
                  <a:lnTo>
                    <a:pt x="120" y="859"/>
                  </a:lnTo>
                  <a:lnTo>
                    <a:pt x="122" y="906"/>
                  </a:lnTo>
                  <a:lnTo>
                    <a:pt x="114" y="975"/>
                  </a:lnTo>
                  <a:lnTo>
                    <a:pt x="93" y="1049"/>
                  </a:lnTo>
                  <a:lnTo>
                    <a:pt x="84" y="1106"/>
                  </a:lnTo>
                  <a:lnTo>
                    <a:pt x="80" y="1159"/>
                  </a:lnTo>
                  <a:lnTo>
                    <a:pt x="82" y="1256"/>
                  </a:lnTo>
                  <a:lnTo>
                    <a:pt x="72" y="1283"/>
                  </a:lnTo>
                  <a:lnTo>
                    <a:pt x="63" y="1201"/>
                  </a:lnTo>
                  <a:lnTo>
                    <a:pt x="65" y="1123"/>
                  </a:lnTo>
                  <a:lnTo>
                    <a:pt x="80" y="1034"/>
                  </a:lnTo>
                  <a:lnTo>
                    <a:pt x="95" y="954"/>
                  </a:lnTo>
                  <a:lnTo>
                    <a:pt x="95" y="901"/>
                  </a:lnTo>
                  <a:lnTo>
                    <a:pt x="86" y="836"/>
                  </a:lnTo>
                  <a:lnTo>
                    <a:pt x="70" y="766"/>
                  </a:lnTo>
                  <a:lnTo>
                    <a:pt x="42" y="636"/>
                  </a:lnTo>
                  <a:lnTo>
                    <a:pt x="34" y="564"/>
                  </a:lnTo>
                  <a:lnTo>
                    <a:pt x="29" y="454"/>
                  </a:lnTo>
                  <a:lnTo>
                    <a:pt x="25" y="357"/>
                  </a:lnTo>
                  <a:lnTo>
                    <a:pt x="15" y="304"/>
                  </a:lnTo>
                  <a:lnTo>
                    <a:pt x="2" y="233"/>
                  </a:lnTo>
                  <a:lnTo>
                    <a:pt x="0" y="175"/>
                  </a:lnTo>
                  <a:lnTo>
                    <a:pt x="12" y="89"/>
                  </a:lnTo>
                  <a:lnTo>
                    <a:pt x="34" y="0"/>
                  </a:lnTo>
                  <a:lnTo>
                    <a:pt x="51"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634" name="Freeform 152">
              <a:extLst>
                <a:ext uri="{FF2B5EF4-FFF2-40B4-BE49-F238E27FC236}">
                  <a16:creationId xmlns:a16="http://schemas.microsoft.com/office/drawing/2014/main" id="{C953B284-51E6-4AC6-98BC-1B93C5FEF954}"/>
                </a:ext>
              </a:extLst>
            </p:cNvPr>
            <p:cNvSpPr>
              <a:spLocks/>
            </p:cNvSpPr>
            <p:nvPr/>
          </p:nvSpPr>
          <p:spPr bwMode="auto">
            <a:xfrm>
              <a:off x="4435" y="2941"/>
              <a:ext cx="23" cy="60"/>
            </a:xfrm>
            <a:custGeom>
              <a:avLst/>
              <a:gdLst>
                <a:gd name="T0" fmla="*/ 23 w 48"/>
                <a:gd name="T1" fmla="*/ 0 h 120"/>
                <a:gd name="T2" fmla="*/ 3 w 48"/>
                <a:gd name="T3" fmla="*/ 37 h 120"/>
                <a:gd name="T4" fmla="*/ 0 w 48"/>
                <a:gd name="T5" fmla="*/ 60 h 120"/>
                <a:gd name="T6" fmla="*/ 14 w 48"/>
                <a:gd name="T7" fmla="*/ 45 h 120"/>
                <a:gd name="T8" fmla="*/ 23 w 48"/>
                <a:gd name="T9" fmla="*/ 15 h 120"/>
                <a:gd name="T10" fmla="*/ 23 w 48"/>
                <a:gd name="T11" fmla="*/ 0 h 120"/>
                <a:gd name="T12" fmla="*/ 23 w 48"/>
                <a:gd name="T13" fmla="*/ 0 h 120"/>
                <a:gd name="T14" fmla="*/ 0 60000 65536"/>
                <a:gd name="T15" fmla="*/ 0 60000 65536"/>
                <a:gd name="T16" fmla="*/ 0 60000 65536"/>
                <a:gd name="T17" fmla="*/ 0 60000 65536"/>
                <a:gd name="T18" fmla="*/ 0 60000 65536"/>
                <a:gd name="T19" fmla="*/ 0 60000 65536"/>
                <a:gd name="T20" fmla="*/ 0 60000 65536"/>
                <a:gd name="T21" fmla="*/ 0 w 48"/>
                <a:gd name="T22" fmla="*/ 0 h 120"/>
                <a:gd name="T23" fmla="*/ 48 w 48"/>
                <a:gd name="T24" fmla="*/ 120 h 1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8" h="120">
                  <a:moveTo>
                    <a:pt x="48" y="0"/>
                  </a:moveTo>
                  <a:lnTo>
                    <a:pt x="6" y="74"/>
                  </a:lnTo>
                  <a:lnTo>
                    <a:pt x="0" y="120"/>
                  </a:lnTo>
                  <a:lnTo>
                    <a:pt x="29" y="89"/>
                  </a:lnTo>
                  <a:lnTo>
                    <a:pt x="48" y="29"/>
                  </a:lnTo>
                  <a:lnTo>
                    <a:pt x="4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635" name="Freeform 153">
              <a:extLst>
                <a:ext uri="{FF2B5EF4-FFF2-40B4-BE49-F238E27FC236}">
                  <a16:creationId xmlns:a16="http://schemas.microsoft.com/office/drawing/2014/main" id="{7BCF3CD4-A572-4EF4-8386-E8DF1FCED37E}"/>
                </a:ext>
              </a:extLst>
            </p:cNvPr>
            <p:cNvSpPr>
              <a:spLocks/>
            </p:cNvSpPr>
            <p:nvPr/>
          </p:nvSpPr>
          <p:spPr bwMode="auto">
            <a:xfrm>
              <a:off x="4401" y="2672"/>
              <a:ext cx="18" cy="24"/>
            </a:xfrm>
            <a:custGeom>
              <a:avLst/>
              <a:gdLst>
                <a:gd name="T0" fmla="*/ 0 w 36"/>
                <a:gd name="T1" fmla="*/ 0 h 48"/>
                <a:gd name="T2" fmla="*/ 10 w 36"/>
                <a:gd name="T3" fmla="*/ 22 h 48"/>
                <a:gd name="T4" fmla="*/ 18 w 36"/>
                <a:gd name="T5" fmla="*/ 24 h 48"/>
                <a:gd name="T6" fmla="*/ 15 w 36"/>
                <a:gd name="T7" fmla="*/ 17 h 48"/>
                <a:gd name="T8" fmla="*/ 0 w 36"/>
                <a:gd name="T9" fmla="*/ 0 h 48"/>
                <a:gd name="T10" fmla="*/ 0 w 36"/>
                <a:gd name="T11" fmla="*/ 0 h 48"/>
                <a:gd name="T12" fmla="*/ 0 60000 65536"/>
                <a:gd name="T13" fmla="*/ 0 60000 65536"/>
                <a:gd name="T14" fmla="*/ 0 60000 65536"/>
                <a:gd name="T15" fmla="*/ 0 60000 65536"/>
                <a:gd name="T16" fmla="*/ 0 60000 65536"/>
                <a:gd name="T17" fmla="*/ 0 60000 65536"/>
                <a:gd name="T18" fmla="*/ 0 w 36"/>
                <a:gd name="T19" fmla="*/ 0 h 48"/>
                <a:gd name="T20" fmla="*/ 36 w 36"/>
                <a:gd name="T21" fmla="*/ 48 h 48"/>
              </a:gdLst>
              <a:ahLst/>
              <a:cxnLst>
                <a:cxn ang="T12">
                  <a:pos x="T0" y="T1"/>
                </a:cxn>
                <a:cxn ang="T13">
                  <a:pos x="T2" y="T3"/>
                </a:cxn>
                <a:cxn ang="T14">
                  <a:pos x="T4" y="T5"/>
                </a:cxn>
                <a:cxn ang="T15">
                  <a:pos x="T6" y="T7"/>
                </a:cxn>
                <a:cxn ang="T16">
                  <a:pos x="T8" y="T9"/>
                </a:cxn>
                <a:cxn ang="T17">
                  <a:pos x="T10" y="T11"/>
                </a:cxn>
              </a:cxnLst>
              <a:rect l="T18" t="T19" r="T20" b="T21"/>
              <a:pathLst>
                <a:path w="36" h="48">
                  <a:moveTo>
                    <a:pt x="0" y="0"/>
                  </a:moveTo>
                  <a:lnTo>
                    <a:pt x="19" y="44"/>
                  </a:lnTo>
                  <a:lnTo>
                    <a:pt x="36" y="48"/>
                  </a:lnTo>
                  <a:lnTo>
                    <a:pt x="30" y="33"/>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636" name="Freeform 154">
              <a:extLst>
                <a:ext uri="{FF2B5EF4-FFF2-40B4-BE49-F238E27FC236}">
                  <a16:creationId xmlns:a16="http://schemas.microsoft.com/office/drawing/2014/main" id="{1ADA2E60-18D5-48E1-8B95-410203B4C3C6}"/>
                </a:ext>
              </a:extLst>
            </p:cNvPr>
            <p:cNvSpPr>
              <a:spLocks/>
            </p:cNvSpPr>
            <p:nvPr/>
          </p:nvSpPr>
          <p:spPr bwMode="auto">
            <a:xfrm>
              <a:off x="4405" y="2658"/>
              <a:ext cx="24" cy="35"/>
            </a:xfrm>
            <a:custGeom>
              <a:avLst/>
              <a:gdLst>
                <a:gd name="T0" fmla="*/ 0 w 48"/>
                <a:gd name="T1" fmla="*/ 0 h 70"/>
                <a:gd name="T2" fmla="*/ 15 w 48"/>
                <a:gd name="T3" fmla="*/ 28 h 70"/>
                <a:gd name="T4" fmla="*/ 24 w 48"/>
                <a:gd name="T5" fmla="*/ 35 h 70"/>
                <a:gd name="T6" fmla="*/ 21 w 48"/>
                <a:gd name="T7" fmla="*/ 24 h 70"/>
                <a:gd name="T8" fmla="*/ 0 w 48"/>
                <a:gd name="T9" fmla="*/ 0 h 70"/>
                <a:gd name="T10" fmla="*/ 0 w 48"/>
                <a:gd name="T11" fmla="*/ 0 h 70"/>
                <a:gd name="T12" fmla="*/ 0 60000 65536"/>
                <a:gd name="T13" fmla="*/ 0 60000 65536"/>
                <a:gd name="T14" fmla="*/ 0 60000 65536"/>
                <a:gd name="T15" fmla="*/ 0 60000 65536"/>
                <a:gd name="T16" fmla="*/ 0 60000 65536"/>
                <a:gd name="T17" fmla="*/ 0 60000 65536"/>
                <a:gd name="T18" fmla="*/ 0 w 48"/>
                <a:gd name="T19" fmla="*/ 0 h 70"/>
                <a:gd name="T20" fmla="*/ 48 w 48"/>
                <a:gd name="T21" fmla="*/ 70 h 70"/>
              </a:gdLst>
              <a:ahLst/>
              <a:cxnLst>
                <a:cxn ang="T12">
                  <a:pos x="T0" y="T1"/>
                </a:cxn>
                <a:cxn ang="T13">
                  <a:pos x="T2" y="T3"/>
                </a:cxn>
                <a:cxn ang="T14">
                  <a:pos x="T4" y="T5"/>
                </a:cxn>
                <a:cxn ang="T15">
                  <a:pos x="T6" y="T7"/>
                </a:cxn>
                <a:cxn ang="T16">
                  <a:pos x="T8" y="T9"/>
                </a:cxn>
                <a:cxn ang="T17">
                  <a:pos x="T10" y="T11"/>
                </a:cxn>
              </a:cxnLst>
              <a:rect l="T18" t="T19" r="T20" b="T21"/>
              <a:pathLst>
                <a:path w="48" h="70">
                  <a:moveTo>
                    <a:pt x="0" y="0"/>
                  </a:moveTo>
                  <a:lnTo>
                    <a:pt x="29" y="55"/>
                  </a:lnTo>
                  <a:lnTo>
                    <a:pt x="48" y="70"/>
                  </a:lnTo>
                  <a:lnTo>
                    <a:pt x="42" y="47"/>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637" name="Freeform 155">
              <a:extLst>
                <a:ext uri="{FF2B5EF4-FFF2-40B4-BE49-F238E27FC236}">
                  <a16:creationId xmlns:a16="http://schemas.microsoft.com/office/drawing/2014/main" id="{A19DA0C9-F491-4C03-B953-FDF6B5D48C56}"/>
                </a:ext>
              </a:extLst>
            </p:cNvPr>
            <p:cNvSpPr>
              <a:spLocks/>
            </p:cNvSpPr>
            <p:nvPr/>
          </p:nvSpPr>
          <p:spPr bwMode="auto">
            <a:xfrm>
              <a:off x="4410" y="2643"/>
              <a:ext cx="30" cy="47"/>
            </a:xfrm>
            <a:custGeom>
              <a:avLst/>
              <a:gdLst>
                <a:gd name="T0" fmla="*/ 0 w 61"/>
                <a:gd name="T1" fmla="*/ 0 h 95"/>
                <a:gd name="T2" fmla="*/ 20 w 61"/>
                <a:gd name="T3" fmla="*/ 38 h 95"/>
                <a:gd name="T4" fmla="*/ 30 w 61"/>
                <a:gd name="T5" fmla="*/ 47 h 95"/>
                <a:gd name="T6" fmla="*/ 26 w 61"/>
                <a:gd name="T7" fmla="*/ 34 h 95"/>
                <a:gd name="T8" fmla="*/ 0 w 61"/>
                <a:gd name="T9" fmla="*/ 0 h 95"/>
                <a:gd name="T10" fmla="*/ 0 w 61"/>
                <a:gd name="T11" fmla="*/ 0 h 95"/>
                <a:gd name="T12" fmla="*/ 0 60000 65536"/>
                <a:gd name="T13" fmla="*/ 0 60000 65536"/>
                <a:gd name="T14" fmla="*/ 0 60000 65536"/>
                <a:gd name="T15" fmla="*/ 0 60000 65536"/>
                <a:gd name="T16" fmla="*/ 0 60000 65536"/>
                <a:gd name="T17" fmla="*/ 0 60000 65536"/>
                <a:gd name="T18" fmla="*/ 0 w 61"/>
                <a:gd name="T19" fmla="*/ 0 h 95"/>
                <a:gd name="T20" fmla="*/ 61 w 61"/>
                <a:gd name="T21" fmla="*/ 95 h 95"/>
              </a:gdLst>
              <a:ahLst/>
              <a:cxnLst>
                <a:cxn ang="T12">
                  <a:pos x="T0" y="T1"/>
                </a:cxn>
                <a:cxn ang="T13">
                  <a:pos x="T2" y="T3"/>
                </a:cxn>
                <a:cxn ang="T14">
                  <a:pos x="T4" y="T5"/>
                </a:cxn>
                <a:cxn ang="T15">
                  <a:pos x="T6" y="T7"/>
                </a:cxn>
                <a:cxn ang="T16">
                  <a:pos x="T8" y="T9"/>
                </a:cxn>
                <a:cxn ang="T17">
                  <a:pos x="T10" y="T11"/>
                </a:cxn>
              </a:cxnLst>
              <a:rect l="T18" t="T19" r="T20" b="T21"/>
              <a:pathLst>
                <a:path w="61" h="95">
                  <a:moveTo>
                    <a:pt x="0" y="0"/>
                  </a:moveTo>
                  <a:lnTo>
                    <a:pt x="40" y="76"/>
                  </a:lnTo>
                  <a:lnTo>
                    <a:pt x="61" y="95"/>
                  </a:lnTo>
                  <a:lnTo>
                    <a:pt x="53" y="69"/>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638" name="Freeform 156">
              <a:extLst>
                <a:ext uri="{FF2B5EF4-FFF2-40B4-BE49-F238E27FC236}">
                  <a16:creationId xmlns:a16="http://schemas.microsoft.com/office/drawing/2014/main" id="{7AE287BC-0286-43E4-A98E-FD227AFA28D0}"/>
                </a:ext>
              </a:extLst>
            </p:cNvPr>
            <p:cNvSpPr>
              <a:spLocks/>
            </p:cNvSpPr>
            <p:nvPr/>
          </p:nvSpPr>
          <p:spPr bwMode="auto">
            <a:xfrm>
              <a:off x="4429" y="2650"/>
              <a:ext cx="24" cy="34"/>
            </a:xfrm>
            <a:custGeom>
              <a:avLst/>
              <a:gdLst>
                <a:gd name="T0" fmla="*/ 0 w 47"/>
                <a:gd name="T1" fmla="*/ 0 h 69"/>
                <a:gd name="T2" fmla="*/ 12 w 47"/>
                <a:gd name="T3" fmla="*/ 24 h 69"/>
                <a:gd name="T4" fmla="*/ 24 w 47"/>
                <a:gd name="T5" fmla="*/ 34 h 69"/>
                <a:gd name="T6" fmla="*/ 20 w 47"/>
                <a:gd name="T7" fmla="*/ 21 h 69"/>
                <a:gd name="T8" fmla="*/ 0 w 47"/>
                <a:gd name="T9" fmla="*/ 0 h 69"/>
                <a:gd name="T10" fmla="*/ 0 w 47"/>
                <a:gd name="T11" fmla="*/ 0 h 69"/>
                <a:gd name="T12" fmla="*/ 0 60000 65536"/>
                <a:gd name="T13" fmla="*/ 0 60000 65536"/>
                <a:gd name="T14" fmla="*/ 0 60000 65536"/>
                <a:gd name="T15" fmla="*/ 0 60000 65536"/>
                <a:gd name="T16" fmla="*/ 0 60000 65536"/>
                <a:gd name="T17" fmla="*/ 0 60000 65536"/>
                <a:gd name="T18" fmla="*/ 0 w 47"/>
                <a:gd name="T19" fmla="*/ 0 h 69"/>
                <a:gd name="T20" fmla="*/ 47 w 47"/>
                <a:gd name="T21" fmla="*/ 69 h 69"/>
              </a:gdLst>
              <a:ahLst/>
              <a:cxnLst>
                <a:cxn ang="T12">
                  <a:pos x="T0" y="T1"/>
                </a:cxn>
                <a:cxn ang="T13">
                  <a:pos x="T2" y="T3"/>
                </a:cxn>
                <a:cxn ang="T14">
                  <a:pos x="T4" y="T5"/>
                </a:cxn>
                <a:cxn ang="T15">
                  <a:pos x="T6" y="T7"/>
                </a:cxn>
                <a:cxn ang="T16">
                  <a:pos x="T8" y="T9"/>
                </a:cxn>
                <a:cxn ang="T17">
                  <a:pos x="T10" y="T11"/>
                </a:cxn>
              </a:cxnLst>
              <a:rect l="T18" t="T19" r="T20" b="T21"/>
              <a:pathLst>
                <a:path w="47" h="69">
                  <a:moveTo>
                    <a:pt x="0" y="0"/>
                  </a:moveTo>
                  <a:lnTo>
                    <a:pt x="24" y="48"/>
                  </a:lnTo>
                  <a:lnTo>
                    <a:pt x="47" y="69"/>
                  </a:lnTo>
                  <a:lnTo>
                    <a:pt x="40" y="42"/>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639" name="Freeform 157">
              <a:extLst>
                <a:ext uri="{FF2B5EF4-FFF2-40B4-BE49-F238E27FC236}">
                  <a16:creationId xmlns:a16="http://schemas.microsoft.com/office/drawing/2014/main" id="{3D10C887-3F5D-4896-A537-FFAD58583F63}"/>
                </a:ext>
              </a:extLst>
            </p:cNvPr>
            <p:cNvSpPr>
              <a:spLocks/>
            </p:cNvSpPr>
            <p:nvPr/>
          </p:nvSpPr>
          <p:spPr bwMode="auto">
            <a:xfrm>
              <a:off x="4451" y="2662"/>
              <a:ext cx="17" cy="21"/>
            </a:xfrm>
            <a:custGeom>
              <a:avLst/>
              <a:gdLst>
                <a:gd name="T0" fmla="*/ 0 w 35"/>
                <a:gd name="T1" fmla="*/ 0 h 42"/>
                <a:gd name="T2" fmla="*/ 6 w 35"/>
                <a:gd name="T3" fmla="*/ 11 h 42"/>
                <a:gd name="T4" fmla="*/ 17 w 35"/>
                <a:gd name="T5" fmla="*/ 21 h 42"/>
                <a:gd name="T6" fmla="*/ 12 w 35"/>
                <a:gd name="T7" fmla="*/ 12 h 42"/>
                <a:gd name="T8" fmla="*/ 0 w 35"/>
                <a:gd name="T9" fmla="*/ 0 h 42"/>
                <a:gd name="T10" fmla="*/ 0 w 35"/>
                <a:gd name="T11" fmla="*/ 0 h 42"/>
                <a:gd name="T12" fmla="*/ 0 60000 65536"/>
                <a:gd name="T13" fmla="*/ 0 60000 65536"/>
                <a:gd name="T14" fmla="*/ 0 60000 65536"/>
                <a:gd name="T15" fmla="*/ 0 60000 65536"/>
                <a:gd name="T16" fmla="*/ 0 60000 65536"/>
                <a:gd name="T17" fmla="*/ 0 60000 65536"/>
                <a:gd name="T18" fmla="*/ 0 w 35"/>
                <a:gd name="T19" fmla="*/ 0 h 42"/>
                <a:gd name="T20" fmla="*/ 35 w 35"/>
                <a:gd name="T21" fmla="*/ 42 h 42"/>
              </a:gdLst>
              <a:ahLst/>
              <a:cxnLst>
                <a:cxn ang="T12">
                  <a:pos x="T0" y="T1"/>
                </a:cxn>
                <a:cxn ang="T13">
                  <a:pos x="T2" y="T3"/>
                </a:cxn>
                <a:cxn ang="T14">
                  <a:pos x="T4" y="T5"/>
                </a:cxn>
                <a:cxn ang="T15">
                  <a:pos x="T6" y="T7"/>
                </a:cxn>
                <a:cxn ang="T16">
                  <a:pos x="T8" y="T9"/>
                </a:cxn>
                <a:cxn ang="T17">
                  <a:pos x="T10" y="T11"/>
                </a:cxn>
              </a:cxnLst>
              <a:rect l="T18" t="T19" r="T20" b="T21"/>
              <a:pathLst>
                <a:path w="35" h="42">
                  <a:moveTo>
                    <a:pt x="0" y="0"/>
                  </a:moveTo>
                  <a:lnTo>
                    <a:pt x="12" y="21"/>
                  </a:lnTo>
                  <a:lnTo>
                    <a:pt x="35" y="42"/>
                  </a:lnTo>
                  <a:lnTo>
                    <a:pt x="25" y="23"/>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640" name="Freeform 158">
              <a:extLst>
                <a:ext uri="{FF2B5EF4-FFF2-40B4-BE49-F238E27FC236}">
                  <a16:creationId xmlns:a16="http://schemas.microsoft.com/office/drawing/2014/main" id="{C9920074-C16B-4A78-9EE9-69FC2927DE20}"/>
                </a:ext>
              </a:extLst>
            </p:cNvPr>
            <p:cNvSpPr>
              <a:spLocks/>
            </p:cNvSpPr>
            <p:nvPr/>
          </p:nvSpPr>
          <p:spPr bwMode="auto">
            <a:xfrm>
              <a:off x="4512" y="2392"/>
              <a:ext cx="113" cy="578"/>
            </a:xfrm>
            <a:custGeom>
              <a:avLst/>
              <a:gdLst>
                <a:gd name="T0" fmla="*/ 34 w 226"/>
                <a:gd name="T1" fmla="*/ 0 h 1156"/>
                <a:gd name="T2" fmla="*/ 46 w 226"/>
                <a:gd name="T3" fmla="*/ 50 h 1156"/>
                <a:gd name="T4" fmla="*/ 54 w 226"/>
                <a:gd name="T5" fmla="*/ 105 h 1156"/>
                <a:gd name="T6" fmla="*/ 55 w 226"/>
                <a:gd name="T7" fmla="*/ 139 h 1156"/>
                <a:gd name="T8" fmla="*/ 53 w 226"/>
                <a:gd name="T9" fmla="*/ 165 h 1156"/>
                <a:gd name="T10" fmla="*/ 49 w 226"/>
                <a:gd name="T11" fmla="*/ 189 h 1156"/>
                <a:gd name="T12" fmla="*/ 38 w 226"/>
                <a:gd name="T13" fmla="*/ 217 h 1156"/>
                <a:gd name="T14" fmla="*/ 24 w 226"/>
                <a:gd name="T15" fmla="*/ 248 h 1156"/>
                <a:gd name="T16" fmla="*/ 14 w 226"/>
                <a:gd name="T17" fmla="*/ 269 h 1156"/>
                <a:gd name="T18" fmla="*/ 11 w 226"/>
                <a:gd name="T19" fmla="*/ 284 h 1156"/>
                <a:gd name="T20" fmla="*/ 10 w 226"/>
                <a:gd name="T21" fmla="*/ 303 h 1156"/>
                <a:gd name="T22" fmla="*/ 12 w 226"/>
                <a:gd name="T23" fmla="*/ 324 h 1156"/>
                <a:gd name="T24" fmla="*/ 20 w 226"/>
                <a:gd name="T25" fmla="*/ 346 h 1156"/>
                <a:gd name="T26" fmla="*/ 64 w 226"/>
                <a:gd name="T27" fmla="*/ 442 h 1156"/>
                <a:gd name="T28" fmla="*/ 89 w 226"/>
                <a:gd name="T29" fmla="*/ 502 h 1156"/>
                <a:gd name="T30" fmla="*/ 103 w 226"/>
                <a:gd name="T31" fmla="*/ 544 h 1156"/>
                <a:gd name="T32" fmla="*/ 113 w 226"/>
                <a:gd name="T33" fmla="*/ 578 h 1156"/>
                <a:gd name="T34" fmla="*/ 104 w 226"/>
                <a:gd name="T35" fmla="*/ 578 h 1156"/>
                <a:gd name="T36" fmla="*/ 89 w 226"/>
                <a:gd name="T37" fmla="*/ 528 h 1156"/>
                <a:gd name="T38" fmla="*/ 68 w 226"/>
                <a:gd name="T39" fmla="*/ 478 h 1156"/>
                <a:gd name="T40" fmla="*/ 51 w 226"/>
                <a:gd name="T41" fmla="*/ 433 h 1156"/>
                <a:gd name="T42" fmla="*/ 23 w 226"/>
                <a:gd name="T43" fmla="*/ 377 h 1156"/>
                <a:gd name="T44" fmla="*/ 8 w 226"/>
                <a:gd name="T45" fmla="*/ 343 h 1156"/>
                <a:gd name="T46" fmla="*/ 1 w 226"/>
                <a:gd name="T47" fmla="*/ 320 h 1156"/>
                <a:gd name="T48" fmla="*/ 0 w 226"/>
                <a:gd name="T49" fmla="*/ 298 h 1156"/>
                <a:gd name="T50" fmla="*/ 2 w 226"/>
                <a:gd name="T51" fmla="*/ 281 h 1156"/>
                <a:gd name="T52" fmla="*/ 6 w 226"/>
                <a:gd name="T53" fmla="*/ 265 h 1156"/>
                <a:gd name="T54" fmla="*/ 27 w 226"/>
                <a:gd name="T55" fmla="*/ 226 h 1156"/>
                <a:gd name="T56" fmla="*/ 38 w 226"/>
                <a:gd name="T57" fmla="*/ 192 h 1156"/>
                <a:gd name="T58" fmla="*/ 46 w 226"/>
                <a:gd name="T59" fmla="*/ 161 h 1156"/>
                <a:gd name="T60" fmla="*/ 49 w 226"/>
                <a:gd name="T61" fmla="*/ 143 h 1156"/>
                <a:gd name="T62" fmla="*/ 49 w 226"/>
                <a:gd name="T63" fmla="*/ 118 h 1156"/>
                <a:gd name="T64" fmla="*/ 42 w 226"/>
                <a:gd name="T65" fmla="*/ 72 h 1156"/>
                <a:gd name="T66" fmla="*/ 29 w 226"/>
                <a:gd name="T67" fmla="*/ 2 h 1156"/>
                <a:gd name="T68" fmla="*/ 34 w 226"/>
                <a:gd name="T69" fmla="*/ 0 h 1156"/>
                <a:gd name="T70" fmla="*/ 34 w 226"/>
                <a:gd name="T71" fmla="*/ 0 h 115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26"/>
                <a:gd name="T109" fmla="*/ 0 h 1156"/>
                <a:gd name="T110" fmla="*/ 226 w 226"/>
                <a:gd name="T111" fmla="*/ 1156 h 115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26" h="1156">
                  <a:moveTo>
                    <a:pt x="68" y="0"/>
                  </a:moveTo>
                  <a:lnTo>
                    <a:pt x="91" y="99"/>
                  </a:lnTo>
                  <a:lnTo>
                    <a:pt x="108" y="210"/>
                  </a:lnTo>
                  <a:lnTo>
                    <a:pt x="110" y="278"/>
                  </a:lnTo>
                  <a:lnTo>
                    <a:pt x="106" y="329"/>
                  </a:lnTo>
                  <a:lnTo>
                    <a:pt x="97" y="377"/>
                  </a:lnTo>
                  <a:lnTo>
                    <a:pt x="76" y="434"/>
                  </a:lnTo>
                  <a:lnTo>
                    <a:pt x="48" y="495"/>
                  </a:lnTo>
                  <a:lnTo>
                    <a:pt x="27" y="538"/>
                  </a:lnTo>
                  <a:lnTo>
                    <a:pt x="21" y="567"/>
                  </a:lnTo>
                  <a:lnTo>
                    <a:pt x="19" y="605"/>
                  </a:lnTo>
                  <a:lnTo>
                    <a:pt x="23" y="647"/>
                  </a:lnTo>
                  <a:lnTo>
                    <a:pt x="40" y="692"/>
                  </a:lnTo>
                  <a:lnTo>
                    <a:pt x="127" y="884"/>
                  </a:lnTo>
                  <a:lnTo>
                    <a:pt x="177" y="1004"/>
                  </a:lnTo>
                  <a:lnTo>
                    <a:pt x="205" y="1088"/>
                  </a:lnTo>
                  <a:lnTo>
                    <a:pt x="226" y="1156"/>
                  </a:lnTo>
                  <a:lnTo>
                    <a:pt x="207" y="1156"/>
                  </a:lnTo>
                  <a:lnTo>
                    <a:pt x="177" y="1055"/>
                  </a:lnTo>
                  <a:lnTo>
                    <a:pt x="135" y="955"/>
                  </a:lnTo>
                  <a:lnTo>
                    <a:pt x="101" y="865"/>
                  </a:lnTo>
                  <a:lnTo>
                    <a:pt x="46" y="753"/>
                  </a:lnTo>
                  <a:lnTo>
                    <a:pt x="15" y="685"/>
                  </a:lnTo>
                  <a:lnTo>
                    <a:pt x="2" y="639"/>
                  </a:lnTo>
                  <a:lnTo>
                    <a:pt x="0" y="595"/>
                  </a:lnTo>
                  <a:lnTo>
                    <a:pt x="4" y="561"/>
                  </a:lnTo>
                  <a:lnTo>
                    <a:pt x="11" y="529"/>
                  </a:lnTo>
                  <a:lnTo>
                    <a:pt x="53" y="451"/>
                  </a:lnTo>
                  <a:lnTo>
                    <a:pt x="76" y="383"/>
                  </a:lnTo>
                  <a:lnTo>
                    <a:pt x="91" y="322"/>
                  </a:lnTo>
                  <a:lnTo>
                    <a:pt x="97" y="286"/>
                  </a:lnTo>
                  <a:lnTo>
                    <a:pt x="97" y="236"/>
                  </a:lnTo>
                  <a:lnTo>
                    <a:pt x="84" y="143"/>
                  </a:lnTo>
                  <a:lnTo>
                    <a:pt x="57" y="4"/>
                  </a:lnTo>
                  <a:lnTo>
                    <a:pt x="6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641" name="Freeform 159">
              <a:extLst>
                <a:ext uri="{FF2B5EF4-FFF2-40B4-BE49-F238E27FC236}">
                  <a16:creationId xmlns:a16="http://schemas.microsoft.com/office/drawing/2014/main" id="{F48ACA27-0178-4289-87EC-7B660AC8BD7A}"/>
                </a:ext>
              </a:extLst>
            </p:cNvPr>
            <p:cNvSpPr>
              <a:spLocks/>
            </p:cNvSpPr>
            <p:nvPr/>
          </p:nvSpPr>
          <p:spPr bwMode="auto">
            <a:xfrm>
              <a:off x="4644" y="3083"/>
              <a:ext cx="108" cy="115"/>
            </a:xfrm>
            <a:custGeom>
              <a:avLst/>
              <a:gdLst>
                <a:gd name="T0" fmla="*/ 98 w 217"/>
                <a:gd name="T1" fmla="*/ 98 h 230"/>
                <a:gd name="T2" fmla="*/ 60 w 217"/>
                <a:gd name="T3" fmla="*/ 57 h 230"/>
                <a:gd name="T4" fmla="*/ 18 w 217"/>
                <a:gd name="T5" fmla="*/ 45 h 230"/>
                <a:gd name="T6" fmla="*/ 0 w 217"/>
                <a:gd name="T7" fmla="*/ 31 h 230"/>
                <a:gd name="T8" fmla="*/ 39 w 217"/>
                <a:gd name="T9" fmla="*/ 8 h 230"/>
                <a:gd name="T10" fmla="*/ 79 w 217"/>
                <a:gd name="T11" fmla="*/ 0 h 230"/>
                <a:gd name="T12" fmla="*/ 102 w 217"/>
                <a:gd name="T13" fmla="*/ 18 h 230"/>
                <a:gd name="T14" fmla="*/ 108 w 217"/>
                <a:gd name="T15" fmla="*/ 44 h 230"/>
                <a:gd name="T16" fmla="*/ 108 w 217"/>
                <a:gd name="T17" fmla="*/ 70 h 230"/>
                <a:gd name="T18" fmla="*/ 106 w 217"/>
                <a:gd name="T19" fmla="*/ 115 h 230"/>
                <a:gd name="T20" fmla="*/ 98 w 217"/>
                <a:gd name="T21" fmla="*/ 98 h 230"/>
                <a:gd name="T22" fmla="*/ 98 w 217"/>
                <a:gd name="T23" fmla="*/ 98 h 23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17"/>
                <a:gd name="T37" fmla="*/ 0 h 230"/>
                <a:gd name="T38" fmla="*/ 217 w 217"/>
                <a:gd name="T39" fmla="*/ 230 h 23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17" h="230">
                  <a:moveTo>
                    <a:pt x="196" y="196"/>
                  </a:moveTo>
                  <a:lnTo>
                    <a:pt x="120" y="113"/>
                  </a:lnTo>
                  <a:lnTo>
                    <a:pt x="36" y="90"/>
                  </a:lnTo>
                  <a:lnTo>
                    <a:pt x="0" y="61"/>
                  </a:lnTo>
                  <a:lnTo>
                    <a:pt x="78" y="16"/>
                  </a:lnTo>
                  <a:lnTo>
                    <a:pt x="158" y="0"/>
                  </a:lnTo>
                  <a:lnTo>
                    <a:pt x="204" y="35"/>
                  </a:lnTo>
                  <a:lnTo>
                    <a:pt x="217" y="88"/>
                  </a:lnTo>
                  <a:lnTo>
                    <a:pt x="217" y="139"/>
                  </a:lnTo>
                  <a:lnTo>
                    <a:pt x="213" y="230"/>
                  </a:lnTo>
                  <a:lnTo>
                    <a:pt x="196" y="196"/>
                  </a:lnTo>
                  <a:close/>
                </a:path>
              </a:pathLst>
            </a:custGeom>
            <a:solidFill>
              <a:srgbClr val="FFD6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642" name="Freeform 160">
              <a:extLst>
                <a:ext uri="{FF2B5EF4-FFF2-40B4-BE49-F238E27FC236}">
                  <a16:creationId xmlns:a16="http://schemas.microsoft.com/office/drawing/2014/main" id="{5BE78AC0-3FC4-4F5D-A74D-FE004C6080AD}"/>
                </a:ext>
              </a:extLst>
            </p:cNvPr>
            <p:cNvSpPr>
              <a:spLocks/>
            </p:cNvSpPr>
            <p:nvPr/>
          </p:nvSpPr>
          <p:spPr bwMode="auto">
            <a:xfrm>
              <a:off x="4479" y="3156"/>
              <a:ext cx="177" cy="174"/>
            </a:xfrm>
            <a:custGeom>
              <a:avLst/>
              <a:gdLst>
                <a:gd name="T0" fmla="*/ 127 w 354"/>
                <a:gd name="T1" fmla="*/ 10 h 348"/>
                <a:gd name="T2" fmla="*/ 138 w 354"/>
                <a:gd name="T3" fmla="*/ 32 h 348"/>
                <a:gd name="T4" fmla="*/ 177 w 354"/>
                <a:gd name="T5" fmla="*/ 36 h 348"/>
                <a:gd name="T6" fmla="*/ 175 w 354"/>
                <a:gd name="T7" fmla="*/ 82 h 348"/>
                <a:gd name="T8" fmla="*/ 112 w 354"/>
                <a:gd name="T9" fmla="*/ 106 h 348"/>
                <a:gd name="T10" fmla="*/ 53 w 354"/>
                <a:gd name="T11" fmla="*/ 146 h 348"/>
                <a:gd name="T12" fmla="*/ 14 w 354"/>
                <a:gd name="T13" fmla="*/ 174 h 348"/>
                <a:gd name="T14" fmla="*/ 0 w 354"/>
                <a:gd name="T15" fmla="*/ 134 h 348"/>
                <a:gd name="T16" fmla="*/ 0 w 354"/>
                <a:gd name="T17" fmla="*/ 76 h 348"/>
                <a:gd name="T18" fmla="*/ 19 w 354"/>
                <a:gd name="T19" fmla="*/ 32 h 348"/>
                <a:gd name="T20" fmla="*/ 52 w 354"/>
                <a:gd name="T21" fmla="*/ 8 h 348"/>
                <a:gd name="T22" fmla="*/ 89 w 354"/>
                <a:gd name="T23" fmla="*/ 0 h 348"/>
                <a:gd name="T24" fmla="*/ 127 w 354"/>
                <a:gd name="T25" fmla="*/ 10 h 348"/>
                <a:gd name="T26" fmla="*/ 127 w 354"/>
                <a:gd name="T27" fmla="*/ 10 h 34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54"/>
                <a:gd name="T43" fmla="*/ 0 h 348"/>
                <a:gd name="T44" fmla="*/ 354 w 354"/>
                <a:gd name="T45" fmla="*/ 348 h 34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54" h="348">
                  <a:moveTo>
                    <a:pt x="253" y="19"/>
                  </a:moveTo>
                  <a:lnTo>
                    <a:pt x="276" y="64"/>
                  </a:lnTo>
                  <a:lnTo>
                    <a:pt x="354" y="72"/>
                  </a:lnTo>
                  <a:lnTo>
                    <a:pt x="350" y="163"/>
                  </a:lnTo>
                  <a:lnTo>
                    <a:pt x="223" y="211"/>
                  </a:lnTo>
                  <a:lnTo>
                    <a:pt x="105" y="291"/>
                  </a:lnTo>
                  <a:lnTo>
                    <a:pt x="27" y="348"/>
                  </a:lnTo>
                  <a:lnTo>
                    <a:pt x="0" y="268"/>
                  </a:lnTo>
                  <a:lnTo>
                    <a:pt x="0" y="152"/>
                  </a:lnTo>
                  <a:lnTo>
                    <a:pt x="38" y="64"/>
                  </a:lnTo>
                  <a:lnTo>
                    <a:pt x="103" y="15"/>
                  </a:lnTo>
                  <a:lnTo>
                    <a:pt x="177" y="0"/>
                  </a:lnTo>
                  <a:lnTo>
                    <a:pt x="253" y="19"/>
                  </a:lnTo>
                  <a:close/>
                </a:path>
              </a:pathLst>
            </a:custGeom>
            <a:solidFill>
              <a:srgbClr val="FFD6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643" name="Freeform 161">
              <a:extLst>
                <a:ext uri="{FF2B5EF4-FFF2-40B4-BE49-F238E27FC236}">
                  <a16:creationId xmlns:a16="http://schemas.microsoft.com/office/drawing/2014/main" id="{0E51A77A-79DD-4A1C-9084-8664F98D4BB7}"/>
                </a:ext>
              </a:extLst>
            </p:cNvPr>
            <p:cNvSpPr>
              <a:spLocks/>
            </p:cNvSpPr>
            <p:nvPr/>
          </p:nvSpPr>
          <p:spPr bwMode="auto">
            <a:xfrm>
              <a:off x="4408" y="3356"/>
              <a:ext cx="294" cy="644"/>
            </a:xfrm>
            <a:custGeom>
              <a:avLst/>
              <a:gdLst>
                <a:gd name="T0" fmla="*/ 104 w 587"/>
                <a:gd name="T1" fmla="*/ 0 h 1287"/>
                <a:gd name="T2" fmla="*/ 169 w 587"/>
                <a:gd name="T3" fmla="*/ 58 h 1287"/>
                <a:gd name="T4" fmla="*/ 183 w 587"/>
                <a:gd name="T5" fmla="*/ 115 h 1287"/>
                <a:gd name="T6" fmla="*/ 169 w 587"/>
                <a:gd name="T7" fmla="*/ 194 h 1287"/>
                <a:gd name="T8" fmla="*/ 121 w 587"/>
                <a:gd name="T9" fmla="*/ 172 h 1287"/>
                <a:gd name="T10" fmla="*/ 102 w 587"/>
                <a:gd name="T11" fmla="*/ 221 h 1287"/>
                <a:gd name="T12" fmla="*/ 128 w 587"/>
                <a:gd name="T13" fmla="*/ 288 h 1287"/>
                <a:gd name="T14" fmla="*/ 202 w 587"/>
                <a:gd name="T15" fmla="*/ 357 h 1287"/>
                <a:gd name="T16" fmla="*/ 223 w 587"/>
                <a:gd name="T17" fmla="*/ 420 h 1287"/>
                <a:gd name="T18" fmla="*/ 271 w 587"/>
                <a:gd name="T19" fmla="*/ 489 h 1287"/>
                <a:gd name="T20" fmla="*/ 294 w 587"/>
                <a:gd name="T21" fmla="*/ 527 h 1287"/>
                <a:gd name="T22" fmla="*/ 252 w 587"/>
                <a:gd name="T23" fmla="*/ 581 h 1287"/>
                <a:gd name="T24" fmla="*/ 246 w 587"/>
                <a:gd name="T25" fmla="*/ 632 h 1287"/>
                <a:gd name="T26" fmla="*/ 230 w 587"/>
                <a:gd name="T27" fmla="*/ 644 h 1287"/>
                <a:gd name="T28" fmla="*/ 223 w 587"/>
                <a:gd name="T29" fmla="*/ 632 h 1287"/>
                <a:gd name="T30" fmla="*/ 230 w 587"/>
                <a:gd name="T31" fmla="*/ 606 h 1287"/>
                <a:gd name="T32" fmla="*/ 227 w 587"/>
                <a:gd name="T33" fmla="*/ 556 h 1287"/>
                <a:gd name="T34" fmla="*/ 233 w 587"/>
                <a:gd name="T35" fmla="*/ 500 h 1287"/>
                <a:gd name="T36" fmla="*/ 183 w 587"/>
                <a:gd name="T37" fmla="*/ 449 h 1287"/>
                <a:gd name="T38" fmla="*/ 148 w 587"/>
                <a:gd name="T39" fmla="*/ 415 h 1287"/>
                <a:gd name="T40" fmla="*/ 154 w 587"/>
                <a:gd name="T41" fmla="*/ 464 h 1287"/>
                <a:gd name="T42" fmla="*/ 98 w 587"/>
                <a:gd name="T43" fmla="*/ 406 h 1287"/>
                <a:gd name="T44" fmla="*/ 87 w 587"/>
                <a:gd name="T45" fmla="*/ 353 h 1287"/>
                <a:gd name="T46" fmla="*/ 83 w 587"/>
                <a:gd name="T47" fmla="*/ 294 h 1287"/>
                <a:gd name="T48" fmla="*/ 71 w 587"/>
                <a:gd name="T49" fmla="*/ 232 h 1287"/>
                <a:gd name="T50" fmla="*/ 14 w 587"/>
                <a:gd name="T51" fmla="*/ 167 h 1287"/>
                <a:gd name="T52" fmla="*/ 0 w 587"/>
                <a:gd name="T53" fmla="*/ 113 h 1287"/>
                <a:gd name="T54" fmla="*/ 6 w 587"/>
                <a:gd name="T55" fmla="*/ 40 h 1287"/>
                <a:gd name="T56" fmla="*/ 47 w 587"/>
                <a:gd name="T57" fmla="*/ 54 h 1287"/>
                <a:gd name="T58" fmla="*/ 89 w 587"/>
                <a:gd name="T59" fmla="*/ 60 h 1287"/>
                <a:gd name="T60" fmla="*/ 111 w 587"/>
                <a:gd name="T61" fmla="*/ 56 h 1287"/>
                <a:gd name="T62" fmla="*/ 113 w 587"/>
                <a:gd name="T63" fmla="*/ 31 h 1287"/>
                <a:gd name="T64" fmla="*/ 104 w 587"/>
                <a:gd name="T65" fmla="*/ 0 h 1287"/>
                <a:gd name="T66" fmla="*/ 104 w 587"/>
                <a:gd name="T67" fmla="*/ 0 h 128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87"/>
                <a:gd name="T103" fmla="*/ 0 h 1287"/>
                <a:gd name="T104" fmla="*/ 587 w 587"/>
                <a:gd name="T105" fmla="*/ 1287 h 128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87" h="1287">
                  <a:moveTo>
                    <a:pt x="207" y="0"/>
                  </a:moveTo>
                  <a:lnTo>
                    <a:pt x="338" y="116"/>
                  </a:lnTo>
                  <a:lnTo>
                    <a:pt x="365" y="230"/>
                  </a:lnTo>
                  <a:lnTo>
                    <a:pt x="338" y="388"/>
                  </a:lnTo>
                  <a:lnTo>
                    <a:pt x="241" y="344"/>
                  </a:lnTo>
                  <a:lnTo>
                    <a:pt x="203" y="441"/>
                  </a:lnTo>
                  <a:lnTo>
                    <a:pt x="255" y="576"/>
                  </a:lnTo>
                  <a:lnTo>
                    <a:pt x="403" y="713"/>
                  </a:lnTo>
                  <a:lnTo>
                    <a:pt x="445" y="840"/>
                  </a:lnTo>
                  <a:lnTo>
                    <a:pt x="542" y="977"/>
                  </a:lnTo>
                  <a:lnTo>
                    <a:pt x="587" y="1053"/>
                  </a:lnTo>
                  <a:lnTo>
                    <a:pt x="504" y="1161"/>
                  </a:lnTo>
                  <a:lnTo>
                    <a:pt x="492" y="1264"/>
                  </a:lnTo>
                  <a:lnTo>
                    <a:pt x="460" y="1287"/>
                  </a:lnTo>
                  <a:lnTo>
                    <a:pt x="445" y="1264"/>
                  </a:lnTo>
                  <a:lnTo>
                    <a:pt x="460" y="1211"/>
                  </a:lnTo>
                  <a:lnTo>
                    <a:pt x="454" y="1112"/>
                  </a:lnTo>
                  <a:lnTo>
                    <a:pt x="466" y="1000"/>
                  </a:lnTo>
                  <a:lnTo>
                    <a:pt x="365" y="897"/>
                  </a:lnTo>
                  <a:lnTo>
                    <a:pt x="296" y="829"/>
                  </a:lnTo>
                  <a:lnTo>
                    <a:pt x="308" y="927"/>
                  </a:lnTo>
                  <a:lnTo>
                    <a:pt x="196" y="811"/>
                  </a:lnTo>
                  <a:lnTo>
                    <a:pt x="173" y="705"/>
                  </a:lnTo>
                  <a:lnTo>
                    <a:pt x="165" y="587"/>
                  </a:lnTo>
                  <a:lnTo>
                    <a:pt x="142" y="464"/>
                  </a:lnTo>
                  <a:lnTo>
                    <a:pt x="27" y="334"/>
                  </a:lnTo>
                  <a:lnTo>
                    <a:pt x="0" y="226"/>
                  </a:lnTo>
                  <a:lnTo>
                    <a:pt x="11" y="80"/>
                  </a:lnTo>
                  <a:lnTo>
                    <a:pt x="93" y="108"/>
                  </a:lnTo>
                  <a:lnTo>
                    <a:pt x="177" y="120"/>
                  </a:lnTo>
                  <a:lnTo>
                    <a:pt x="222" y="112"/>
                  </a:lnTo>
                  <a:lnTo>
                    <a:pt x="226" y="61"/>
                  </a:lnTo>
                  <a:lnTo>
                    <a:pt x="207" y="0"/>
                  </a:lnTo>
                  <a:close/>
                </a:path>
              </a:pathLst>
            </a:custGeom>
            <a:solidFill>
              <a:srgbClr val="FFD6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644" name="Freeform 162">
              <a:extLst>
                <a:ext uri="{FF2B5EF4-FFF2-40B4-BE49-F238E27FC236}">
                  <a16:creationId xmlns:a16="http://schemas.microsoft.com/office/drawing/2014/main" id="{DBA4E236-651C-4EE7-B17D-AE84489B6CBE}"/>
                </a:ext>
              </a:extLst>
            </p:cNvPr>
            <p:cNvSpPr>
              <a:spLocks/>
            </p:cNvSpPr>
            <p:nvPr/>
          </p:nvSpPr>
          <p:spPr bwMode="auto">
            <a:xfrm>
              <a:off x="4664" y="3358"/>
              <a:ext cx="115" cy="211"/>
            </a:xfrm>
            <a:custGeom>
              <a:avLst/>
              <a:gdLst>
                <a:gd name="T0" fmla="*/ 19 w 230"/>
                <a:gd name="T1" fmla="*/ 50 h 422"/>
                <a:gd name="T2" fmla="*/ 54 w 230"/>
                <a:gd name="T3" fmla="*/ 117 h 422"/>
                <a:gd name="T4" fmla="*/ 115 w 230"/>
                <a:gd name="T5" fmla="*/ 211 h 422"/>
                <a:gd name="T6" fmla="*/ 106 w 230"/>
                <a:gd name="T7" fmla="*/ 109 h 422"/>
                <a:gd name="T8" fmla="*/ 89 w 230"/>
                <a:gd name="T9" fmla="*/ 0 h 422"/>
                <a:gd name="T10" fmla="*/ 67 w 230"/>
                <a:gd name="T11" fmla="*/ 21 h 422"/>
                <a:gd name="T12" fmla="*/ 0 w 230"/>
                <a:gd name="T13" fmla="*/ 32 h 422"/>
                <a:gd name="T14" fmla="*/ 19 w 230"/>
                <a:gd name="T15" fmla="*/ 50 h 422"/>
                <a:gd name="T16" fmla="*/ 19 w 230"/>
                <a:gd name="T17" fmla="*/ 50 h 4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0"/>
                <a:gd name="T28" fmla="*/ 0 h 422"/>
                <a:gd name="T29" fmla="*/ 230 w 230"/>
                <a:gd name="T30" fmla="*/ 422 h 42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0" h="422">
                  <a:moveTo>
                    <a:pt x="38" y="100"/>
                  </a:moveTo>
                  <a:lnTo>
                    <a:pt x="107" y="233"/>
                  </a:lnTo>
                  <a:lnTo>
                    <a:pt x="230" y="422"/>
                  </a:lnTo>
                  <a:lnTo>
                    <a:pt x="211" y="218"/>
                  </a:lnTo>
                  <a:lnTo>
                    <a:pt x="177" y="0"/>
                  </a:lnTo>
                  <a:lnTo>
                    <a:pt x="133" y="41"/>
                  </a:lnTo>
                  <a:lnTo>
                    <a:pt x="0" y="64"/>
                  </a:lnTo>
                  <a:lnTo>
                    <a:pt x="38" y="100"/>
                  </a:lnTo>
                  <a:close/>
                </a:path>
              </a:pathLst>
            </a:custGeom>
            <a:solidFill>
              <a:srgbClr val="FFD6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645" name="Freeform 163">
              <a:extLst>
                <a:ext uri="{FF2B5EF4-FFF2-40B4-BE49-F238E27FC236}">
                  <a16:creationId xmlns:a16="http://schemas.microsoft.com/office/drawing/2014/main" id="{E7CEEACD-022D-4423-B480-D92FC23925F3}"/>
                </a:ext>
              </a:extLst>
            </p:cNvPr>
            <p:cNvSpPr>
              <a:spLocks/>
            </p:cNvSpPr>
            <p:nvPr/>
          </p:nvSpPr>
          <p:spPr bwMode="auto">
            <a:xfrm>
              <a:off x="4660" y="3485"/>
              <a:ext cx="98" cy="239"/>
            </a:xfrm>
            <a:custGeom>
              <a:avLst/>
              <a:gdLst>
                <a:gd name="T0" fmla="*/ 23 w 195"/>
                <a:gd name="T1" fmla="*/ 0 h 479"/>
                <a:gd name="T2" fmla="*/ 27 w 195"/>
                <a:gd name="T3" fmla="*/ 47 h 479"/>
                <a:gd name="T4" fmla="*/ 21 w 195"/>
                <a:gd name="T5" fmla="*/ 92 h 479"/>
                <a:gd name="T6" fmla="*/ 11 w 195"/>
                <a:gd name="T7" fmla="*/ 145 h 479"/>
                <a:gd name="T8" fmla="*/ 0 w 195"/>
                <a:gd name="T9" fmla="*/ 167 h 479"/>
                <a:gd name="T10" fmla="*/ 6 w 195"/>
                <a:gd name="T11" fmla="*/ 201 h 479"/>
                <a:gd name="T12" fmla="*/ 6 w 195"/>
                <a:gd name="T13" fmla="*/ 239 h 479"/>
                <a:gd name="T14" fmla="*/ 40 w 195"/>
                <a:gd name="T15" fmla="*/ 234 h 479"/>
                <a:gd name="T16" fmla="*/ 98 w 195"/>
                <a:gd name="T17" fmla="*/ 211 h 479"/>
                <a:gd name="T18" fmla="*/ 72 w 195"/>
                <a:gd name="T19" fmla="*/ 115 h 479"/>
                <a:gd name="T20" fmla="*/ 44 w 195"/>
                <a:gd name="T21" fmla="*/ 35 h 479"/>
                <a:gd name="T22" fmla="*/ 23 w 195"/>
                <a:gd name="T23" fmla="*/ 0 h 479"/>
                <a:gd name="T24" fmla="*/ 23 w 195"/>
                <a:gd name="T25" fmla="*/ 0 h 47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95"/>
                <a:gd name="T40" fmla="*/ 0 h 479"/>
                <a:gd name="T41" fmla="*/ 195 w 195"/>
                <a:gd name="T42" fmla="*/ 479 h 47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95" h="479">
                  <a:moveTo>
                    <a:pt x="45" y="0"/>
                  </a:moveTo>
                  <a:lnTo>
                    <a:pt x="53" y="94"/>
                  </a:lnTo>
                  <a:lnTo>
                    <a:pt x="41" y="185"/>
                  </a:lnTo>
                  <a:lnTo>
                    <a:pt x="22" y="291"/>
                  </a:lnTo>
                  <a:lnTo>
                    <a:pt x="0" y="335"/>
                  </a:lnTo>
                  <a:lnTo>
                    <a:pt x="11" y="403"/>
                  </a:lnTo>
                  <a:lnTo>
                    <a:pt x="11" y="479"/>
                  </a:lnTo>
                  <a:lnTo>
                    <a:pt x="79" y="468"/>
                  </a:lnTo>
                  <a:lnTo>
                    <a:pt x="195" y="422"/>
                  </a:lnTo>
                  <a:lnTo>
                    <a:pt x="144" y="230"/>
                  </a:lnTo>
                  <a:lnTo>
                    <a:pt x="87" y="71"/>
                  </a:lnTo>
                  <a:lnTo>
                    <a:pt x="45" y="0"/>
                  </a:lnTo>
                  <a:close/>
                </a:path>
              </a:pathLst>
            </a:custGeom>
            <a:solidFill>
              <a:srgbClr val="FFD6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646" name="Freeform 164">
              <a:extLst>
                <a:ext uri="{FF2B5EF4-FFF2-40B4-BE49-F238E27FC236}">
                  <a16:creationId xmlns:a16="http://schemas.microsoft.com/office/drawing/2014/main" id="{1D612575-4D36-4AEF-87B9-FE2CCCFA3E16}"/>
                </a:ext>
              </a:extLst>
            </p:cNvPr>
            <p:cNvSpPr>
              <a:spLocks/>
            </p:cNvSpPr>
            <p:nvPr/>
          </p:nvSpPr>
          <p:spPr bwMode="auto">
            <a:xfrm>
              <a:off x="5087" y="3297"/>
              <a:ext cx="303" cy="295"/>
            </a:xfrm>
            <a:custGeom>
              <a:avLst/>
              <a:gdLst>
                <a:gd name="T0" fmla="*/ 192 w 604"/>
                <a:gd name="T1" fmla="*/ 0 h 589"/>
                <a:gd name="T2" fmla="*/ 108 w 604"/>
                <a:gd name="T3" fmla="*/ 27 h 589"/>
                <a:gd name="T4" fmla="*/ 63 w 604"/>
                <a:gd name="T5" fmla="*/ 80 h 589"/>
                <a:gd name="T6" fmla="*/ 132 w 604"/>
                <a:gd name="T7" fmla="*/ 106 h 589"/>
                <a:gd name="T8" fmla="*/ 125 w 604"/>
                <a:gd name="T9" fmla="*/ 140 h 589"/>
                <a:gd name="T10" fmla="*/ 57 w 604"/>
                <a:gd name="T11" fmla="*/ 180 h 589"/>
                <a:gd name="T12" fmla="*/ 0 w 604"/>
                <a:gd name="T13" fmla="*/ 253 h 589"/>
                <a:gd name="T14" fmla="*/ 89 w 604"/>
                <a:gd name="T15" fmla="*/ 242 h 589"/>
                <a:gd name="T16" fmla="*/ 127 w 604"/>
                <a:gd name="T17" fmla="*/ 268 h 589"/>
                <a:gd name="T18" fmla="*/ 147 w 604"/>
                <a:gd name="T19" fmla="*/ 295 h 589"/>
                <a:gd name="T20" fmla="*/ 175 w 604"/>
                <a:gd name="T21" fmla="*/ 242 h 589"/>
                <a:gd name="T22" fmla="*/ 178 w 604"/>
                <a:gd name="T23" fmla="*/ 182 h 589"/>
                <a:gd name="T24" fmla="*/ 255 w 604"/>
                <a:gd name="T25" fmla="*/ 167 h 589"/>
                <a:gd name="T26" fmla="*/ 299 w 604"/>
                <a:gd name="T27" fmla="*/ 144 h 589"/>
                <a:gd name="T28" fmla="*/ 303 w 604"/>
                <a:gd name="T29" fmla="*/ 80 h 589"/>
                <a:gd name="T30" fmla="*/ 276 w 604"/>
                <a:gd name="T31" fmla="*/ 23 h 589"/>
                <a:gd name="T32" fmla="*/ 236 w 604"/>
                <a:gd name="T33" fmla="*/ 2 h 589"/>
                <a:gd name="T34" fmla="*/ 192 w 604"/>
                <a:gd name="T35" fmla="*/ 0 h 589"/>
                <a:gd name="T36" fmla="*/ 192 w 604"/>
                <a:gd name="T37" fmla="*/ 0 h 58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4"/>
                <a:gd name="T58" fmla="*/ 0 h 589"/>
                <a:gd name="T59" fmla="*/ 604 w 604"/>
                <a:gd name="T60" fmla="*/ 589 h 58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4" h="589">
                  <a:moveTo>
                    <a:pt x="382" y="0"/>
                  </a:moveTo>
                  <a:lnTo>
                    <a:pt x="215" y="53"/>
                  </a:lnTo>
                  <a:lnTo>
                    <a:pt x="125" y="160"/>
                  </a:lnTo>
                  <a:lnTo>
                    <a:pt x="264" y="211"/>
                  </a:lnTo>
                  <a:lnTo>
                    <a:pt x="249" y="279"/>
                  </a:lnTo>
                  <a:lnTo>
                    <a:pt x="114" y="359"/>
                  </a:lnTo>
                  <a:lnTo>
                    <a:pt x="0" y="506"/>
                  </a:lnTo>
                  <a:lnTo>
                    <a:pt x="177" y="483"/>
                  </a:lnTo>
                  <a:lnTo>
                    <a:pt x="253" y="536"/>
                  </a:lnTo>
                  <a:lnTo>
                    <a:pt x="294" y="589"/>
                  </a:lnTo>
                  <a:lnTo>
                    <a:pt x="348" y="483"/>
                  </a:lnTo>
                  <a:lnTo>
                    <a:pt x="355" y="363"/>
                  </a:lnTo>
                  <a:lnTo>
                    <a:pt x="509" y="333"/>
                  </a:lnTo>
                  <a:lnTo>
                    <a:pt x="597" y="287"/>
                  </a:lnTo>
                  <a:lnTo>
                    <a:pt x="604" y="160"/>
                  </a:lnTo>
                  <a:lnTo>
                    <a:pt x="551" y="46"/>
                  </a:lnTo>
                  <a:lnTo>
                    <a:pt x="471" y="4"/>
                  </a:lnTo>
                  <a:lnTo>
                    <a:pt x="382" y="0"/>
                  </a:lnTo>
                  <a:close/>
                </a:path>
              </a:pathLst>
            </a:custGeom>
            <a:solidFill>
              <a:srgbClr val="FFD6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647" name="Freeform 165">
              <a:extLst>
                <a:ext uri="{FF2B5EF4-FFF2-40B4-BE49-F238E27FC236}">
                  <a16:creationId xmlns:a16="http://schemas.microsoft.com/office/drawing/2014/main" id="{296AF514-EEBE-4695-B838-5AA88F96CDDA}"/>
                </a:ext>
              </a:extLst>
            </p:cNvPr>
            <p:cNvSpPr>
              <a:spLocks/>
            </p:cNvSpPr>
            <p:nvPr/>
          </p:nvSpPr>
          <p:spPr bwMode="auto">
            <a:xfrm>
              <a:off x="4692" y="3611"/>
              <a:ext cx="552" cy="451"/>
            </a:xfrm>
            <a:custGeom>
              <a:avLst/>
              <a:gdLst>
                <a:gd name="T0" fmla="*/ 437 w 1104"/>
                <a:gd name="T1" fmla="*/ 0 h 901"/>
                <a:gd name="T2" fmla="*/ 384 w 1104"/>
                <a:gd name="T3" fmla="*/ 10 h 901"/>
                <a:gd name="T4" fmla="*/ 321 w 1104"/>
                <a:gd name="T5" fmla="*/ 49 h 901"/>
                <a:gd name="T6" fmla="*/ 261 w 1104"/>
                <a:gd name="T7" fmla="*/ 108 h 901"/>
                <a:gd name="T8" fmla="*/ 209 w 1104"/>
                <a:gd name="T9" fmla="*/ 177 h 901"/>
                <a:gd name="T10" fmla="*/ 146 w 1104"/>
                <a:gd name="T11" fmla="*/ 215 h 901"/>
                <a:gd name="T12" fmla="*/ 104 w 1104"/>
                <a:gd name="T13" fmla="*/ 280 h 901"/>
                <a:gd name="T14" fmla="*/ 68 w 1104"/>
                <a:gd name="T15" fmla="*/ 332 h 901"/>
                <a:gd name="T16" fmla="*/ 0 w 1104"/>
                <a:gd name="T17" fmla="*/ 422 h 901"/>
                <a:gd name="T18" fmla="*/ 0 w 1104"/>
                <a:gd name="T19" fmla="*/ 449 h 901"/>
                <a:gd name="T20" fmla="*/ 19 w 1104"/>
                <a:gd name="T21" fmla="*/ 451 h 901"/>
                <a:gd name="T22" fmla="*/ 79 w 1104"/>
                <a:gd name="T23" fmla="*/ 376 h 901"/>
                <a:gd name="T24" fmla="*/ 89 w 1104"/>
                <a:gd name="T25" fmla="*/ 355 h 901"/>
                <a:gd name="T26" fmla="*/ 117 w 1104"/>
                <a:gd name="T27" fmla="*/ 328 h 901"/>
                <a:gd name="T28" fmla="*/ 131 w 1104"/>
                <a:gd name="T29" fmla="*/ 285 h 901"/>
                <a:gd name="T30" fmla="*/ 159 w 1104"/>
                <a:gd name="T31" fmla="*/ 251 h 901"/>
                <a:gd name="T32" fmla="*/ 217 w 1104"/>
                <a:gd name="T33" fmla="*/ 263 h 901"/>
                <a:gd name="T34" fmla="*/ 294 w 1104"/>
                <a:gd name="T35" fmla="*/ 213 h 901"/>
                <a:gd name="T36" fmla="*/ 386 w 1104"/>
                <a:gd name="T37" fmla="*/ 179 h 901"/>
                <a:gd name="T38" fmla="*/ 458 w 1104"/>
                <a:gd name="T39" fmla="*/ 168 h 901"/>
                <a:gd name="T40" fmla="*/ 396 w 1104"/>
                <a:gd name="T41" fmla="*/ 225 h 901"/>
                <a:gd name="T42" fmla="*/ 343 w 1104"/>
                <a:gd name="T43" fmla="*/ 282 h 901"/>
                <a:gd name="T44" fmla="*/ 417 w 1104"/>
                <a:gd name="T45" fmla="*/ 249 h 901"/>
                <a:gd name="T46" fmla="*/ 495 w 1104"/>
                <a:gd name="T47" fmla="*/ 189 h 901"/>
                <a:gd name="T48" fmla="*/ 535 w 1104"/>
                <a:gd name="T49" fmla="*/ 150 h 901"/>
                <a:gd name="T50" fmla="*/ 552 w 1104"/>
                <a:gd name="T51" fmla="*/ 100 h 901"/>
                <a:gd name="T52" fmla="*/ 551 w 1104"/>
                <a:gd name="T53" fmla="*/ 70 h 901"/>
                <a:gd name="T54" fmla="*/ 509 w 1104"/>
                <a:gd name="T55" fmla="*/ 70 h 901"/>
                <a:gd name="T56" fmla="*/ 494 w 1104"/>
                <a:gd name="T57" fmla="*/ 53 h 901"/>
                <a:gd name="T58" fmla="*/ 488 w 1104"/>
                <a:gd name="T59" fmla="*/ 27 h 901"/>
                <a:gd name="T60" fmla="*/ 483 w 1104"/>
                <a:gd name="T61" fmla="*/ 12 h 901"/>
                <a:gd name="T62" fmla="*/ 437 w 1104"/>
                <a:gd name="T63" fmla="*/ 0 h 901"/>
                <a:gd name="T64" fmla="*/ 437 w 1104"/>
                <a:gd name="T65" fmla="*/ 0 h 90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04"/>
                <a:gd name="T100" fmla="*/ 0 h 901"/>
                <a:gd name="T101" fmla="*/ 1104 w 1104"/>
                <a:gd name="T102" fmla="*/ 901 h 90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04" h="901">
                  <a:moveTo>
                    <a:pt x="874" y="0"/>
                  </a:moveTo>
                  <a:lnTo>
                    <a:pt x="768" y="19"/>
                  </a:lnTo>
                  <a:lnTo>
                    <a:pt x="641" y="97"/>
                  </a:lnTo>
                  <a:lnTo>
                    <a:pt x="521" y="215"/>
                  </a:lnTo>
                  <a:lnTo>
                    <a:pt x="418" y="354"/>
                  </a:lnTo>
                  <a:lnTo>
                    <a:pt x="291" y="430"/>
                  </a:lnTo>
                  <a:lnTo>
                    <a:pt x="207" y="559"/>
                  </a:lnTo>
                  <a:lnTo>
                    <a:pt x="135" y="664"/>
                  </a:lnTo>
                  <a:lnTo>
                    <a:pt x="0" y="844"/>
                  </a:lnTo>
                  <a:lnTo>
                    <a:pt x="0" y="897"/>
                  </a:lnTo>
                  <a:lnTo>
                    <a:pt x="38" y="901"/>
                  </a:lnTo>
                  <a:lnTo>
                    <a:pt x="158" y="751"/>
                  </a:lnTo>
                  <a:lnTo>
                    <a:pt x="177" y="709"/>
                  </a:lnTo>
                  <a:lnTo>
                    <a:pt x="234" y="656"/>
                  </a:lnTo>
                  <a:lnTo>
                    <a:pt x="261" y="570"/>
                  </a:lnTo>
                  <a:lnTo>
                    <a:pt x="318" y="502"/>
                  </a:lnTo>
                  <a:lnTo>
                    <a:pt x="433" y="525"/>
                  </a:lnTo>
                  <a:lnTo>
                    <a:pt x="587" y="426"/>
                  </a:lnTo>
                  <a:lnTo>
                    <a:pt x="772" y="358"/>
                  </a:lnTo>
                  <a:lnTo>
                    <a:pt x="916" y="335"/>
                  </a:lnTo>
                  <a:lnTo>
                    <a:pt x="791" y="449"/>
                  </a:lnTo>
                  <a:lnTo>
                    <a:pt x="686" y="563"/>
                  </a:lnTo>
                  <a:lnTo>
                    <a:pt x="833" y="498"/>
                  </a:lnTo>
                  <a:lnTo>
                    <a:pt x="990" y="377"/>
                  </a:lnTo>
                  <a:lnTo>
                    <a:pt x="1070" y="299"/>
                  </a:lnTo>
                  <a:lnTo>
                    <a:pt x="1104" y="200"/>
                  </a:lnTo>
                  <a:lnTo>
                    <a:pt x="1101" y="139"/>
                  </a:lnTo>
                  <a:lnTo>
                    <a:pt x="1017" y="139"/>
                  </a:lnTo>
                  <a:lnTo>
                    <a:pt x="987" y="105"/>
                  </a:lnTo>
                  <a:lnTo>
                    <a:pt x="975" y="53"/>
                  </a:lnTo>
                  <a:lnTo>
                    <a:pt x="966" y="23"/>
                  </a:lnTo>
                  <a:lnTo>
                    <a:pt x="874" y="0"/>
                  </a:lnTo>
                  <a:close/>
                </a:path>
              </a:pathLst>
            </a:custGeom>
            <a:solidFill>
              <a:srgbClr val="FFD6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648" name="Freeform 166">
              <a:extLst>
                <a:ext uri="{FF2B5EF4-FFF2-40B4-BE49-F238E27FC236}">
                  <a16:creationId xmlns:a16="http://schemas.microsoft.com/office/drawing/2014/main" id="{7C8221D0-93D7-414D-A3C8-270FB83DBB59}"/>
                </a:ext>
              </a:extLst>
            </p:cNvPr>
            <p:cNvSpPr>
              <a:spLocks/>
            </p:cNvSpPr>
            <p:nvPr/>
          </p:nvSpPr>
          <p:spPr bwMode="auto">
            <a:xfrm>
              <a:off x="4722" y="4018"/>
              <a:ext cx="77" cy="76"/>
            </a:xfrm>
            <a:custGeom>
              <a:avLst/>
              <a:gdLst>
                <a:gd name="T0" fmla="*/ 77 w 154"/>
                <a:gd name="T1" fmla="*/ 0 h 152"/>
                <a:gd name="T2" fmla="*/ 70 w 154"/>
                <a:gd name="T3" fmla="*/ 31 h 152"/>
                <a:gd name="T4" fmla="*/ 21 w 154"/>
                <a:gd name="T5" fmla="*/ 74 h 152"/>
                <a:gd name="T6" fmla="*/ 0 w 154"/>
                <a:gd name="T7" fmla="*/ 76 h 152"/>
                <a:gd name="T8" fmla="*/ 28 w 154"/>
                <a:gd name="T9" fmla="*/ 40 h 152"/>
                <a:gd name="T10" fmla="*/ 58 w 154"/>
                <a:gd name="T11" fmla="*/ 8 h 152"/>
                <a:gd name="T12" fmla="*/ 77 w 154"/>
                <a:gd name="T13" fmla="*/ 0 h 152"/>
                <a:gd name="T14" fmla="*/ 77 w 154"/>
                <a:gd name="T15" fmla="*/ 0 h 152"/>
                <a:gd name="T16" fmla="*/ 0 60000 65536"/>
                <a:gd name="T17" fmla="*/ 0 60000 65536"/>
                <a:gd name="T18" fmla="*/ 0 60000 65536"/>
                <a:gd name="T19" fmla="*/ 0 60000 65536"/>
                <a:gd name="T20" fmla="*/ 0 60000 65536"/>
                <a:gd name="T21" fmla="*/ 0 60000 65536"/>
                <a:gd name="T22" fmla="*/ 0 60000 65536"/>
                <a:gd name="T23" fmla="*/ 0 60000 65536"/>
                <a:gd name="T24" fmla="*/ 0 w 154"/>
                <a:gd name="T25" fmla="*/ 0 h 152"/>
                <a:gd name="T26" fmla="*/ 154 w 154"/>
                <a:gd name="T27" fmla="*/ 152 h 1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4" h="152">
                  <a:moveTo>
                    <a:pt x="154" y="0"/>
                  </a:moveTo>
                  <a:lnTo>
                    <a:pt x="139" y="61"/>
                  </a:lnTo>
                  <a:lnTo>
                    <a:pt x="42" y="148"/>
                  </a:lnTo>
                  <a:lnTo>
                    <a:pt x="0" y="152"/>
                  </a:lnTo>
                  <a:lnTo>
                    <a:pt x="55" y="80"/>
                  </a:lnTo>
                  <a:lnTo>
                    <a:pt x="116" y="15"/>
                  </a:lnTo>
                  <a:lnTo>
                    <a:pt x="154" y="0"/>
                  </a:lnTo>
                  <a:close/>
                </a:path>
              </a:pathLst>
            </a:custGeom>
            <a:solidFill>
              <a:srgbClr val="FFD6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98310"/>
                                        </p:tgtEl>
                                        <p:attrNameLst>
                                          <p:attrName>style.visibility</p:attrName>
                                        </p:attrNameLst>
                                      </p:cBhvr>
                                      <p:to>
                                        <p:strVal val="visible"/>
                                      </p:to>
                                    </p:set>
                                    <p:animEffect transition="in" filter="wipe(left)">
                                      <p:cBhvr>
                                        <p:cTn id="7" dur="500"/>
                                        <p:tgtEl>
                                          <p:spTgt spid="9831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98307"/>
                                        </p:tgtEl>
                                        <p:attrNameLst>
                                          <p:attrName>style.visibility</p:attrName>
                                        </p:attrNameLst>
                                      </p:cBhvr>
                                      <p:to>
                                        <p:strVal val="visible"/>
                                      </p:to>
                                    </p:set>
                                    <p:animEffect transition="in" filter="wipe(left)">
                                      <p:cBhvr>
                                        <p:cTn id="12" dur="500"/>
                                        <p:tgtEl>
                                          <p:spTgt spid="9830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98308"/>
                                        </p:tgtEl>
                                        <p:attrNameLst>
                                          <p:attrName>style.visibility</p:attrName>
                                        </p:attrNameLst>
                                      </p:cBhvr>
                                      <p:to>
                                        <p:strVal val="visible"/>
                                      </p:to>
                                    </p:set>
                                    <p:animEffect transition="in" filter="wipe(left)">
                                      <p:cBhvr>
                                        <p:cTn id="17" dur="500"/>
                                        <p:tgtEl>
                                          <p:spTgt spid="9830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8307" grpId="0" autoUpdateAnimBg="0"/>
      <p:bldP spid="98308" grpId="0" autoUpdateAnimBg="0"/>
      <p:bldP spid="98310" grpId="0" autoUpdateAnimBg="0"/>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4514" name="Picture 2" descr="Contents">
            <a:extLst>
              <a:ext uri="{FF2B5EF4-FFF2-40B4-BE49-F238E27FC236}">
                <a16:creationId xmlns:a16="http://schemas.microsoft.com/office/drawing/2014/main" id="{B888CA0E-EE42-4B28-BCCD-EB7DFBA2584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9331" name="Text Box 3">
            <a:extLst>
              <a:ext uri="{FF2B5EF4-FFF2-40B4-BE49-F238E27FC236}">
                <a16:creationId xmlns:a16="http://schemas.microsoft.com/office/drawing/2014/main" id="{82441099-746A-46F2-A48C-0B8A11489DC7}"/>
              </a:ext>
            </a:extLst>
          </p:cNvPr>
          <p:cNvSpPr txBox="1">
            <a:spLocks noChangeArrowheads="1"/>
          </p:cNvSpPr>
          <p:nvPr/>
        </p:nvSpPr>
        <p:spPr bwMode="auto">
          <a:xfrm>
            <a:off x="609600" y="1631950"/>
            <a:ext cx="8305800" cy="420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buFontTx/>
              <a:buChar char="•"/>
            </a:pPr>
            <a:r>
              <a:rPr lang="en-US" altLang="en-US" b="1"/>
              <a:t>Reclutamiento:</a:t>
            </a:r>
            <a:r>
              <a:rPr lang="en-US" altLang="en-US"/>
              <a:t>  </a:t>
            </a:r>
            <a:r>
              <a:rPr lang="en-US" altLang="en-US" i="1"/>
              <a:t>Poco frecuente</a:t>
            </a:r>
          </a:p>
        </p:txBody>
      </p:sp>
      <p:sp>
        <p:nvSpPr>
          <p:cNvPr id="99332" name="Text Box 4">
            <a:extLst>
              <a:ext uri="{FF2B5EF4-FFF2-40B4-BE49-F238E27FC236}">
                <a16:creationId xmlns:a16="http://schemas.microsoft.com/office/drawing/2014/main" id="{C9CC9969-2E32-4625-8DB0-82964105EB96}"/>
              </a:ext>
            </a:extLst>
          </p:cNvPr>
          <p:cNvSpPr txBox="1">
            <a:spLocks noChangeArrowheads="1"/>
          </p:cNvSpPr>
          <p:nvPr/>
        </p:nvSpPr>
        <p:spPr bwMode="auto">
          <a:xfrm>
            <a:off x="609600" y="2527300"/>
            <a:ext cx="8305800" cy="420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buFontTx/>
              <a:buChar char="•"/>
            </a:pPr>
            <a:r>
              <a:rPr lang="en-US" altLang="en-US" b="1"/>
              <a:t>Distribución cuerpo:</a:t>
            </a:r>
            <a:r>
              <a:rPr lang="en-US" altLang="en-US"/>
              <a:t>  1-3% se compone de fibras FTc</a:t>
            </a:r>
          </a:p>
        </p:txBody>
      </p:sp>
      <p:sp>
        <p:nvSpPr>
          <p:cNvPr id="99333" name="Text Box 5">
            <a:extLst>
              <a:ext uri="{FF2B5EF4-FFF2-40B4-BE49-F238E27FC236}">
                <a16:creationId xmlns:a16="http://schemas.microsoft.com/office/drawing/2014/main" id="{C0BA0C50-0AF9-4040-98CC-27C075AFFD0B}"/>
              </a:ext>
            </a:extLst>
          </p:cNvPr>
          <p:cNvSpPr txBox="1">
            <a:spLocks noChangeArrowheads="1"/>
          </p:cNvSpPr>
          <p:nvPr/>
        </p:nvSpPr>
        <p:spPr bwMode="auto">
          <a:xfrm>
            <a:off x="276225" y="260350"/>
            <a:ext cx="8410575"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spcBef>
                <a:spcPct val="50000"/>
              </a:spcBef>
            </a:pPr>
            <a:r>
              <a:rPr lang="en-US" altLang="en-US" sz="3400" b="1">
                <a:solidFill>
                  <a:schemeClr val="accent2"/>
                </a:solidFill>
              </a:rPr>
              <a:t>Fibras Musculares Fast-Twitch (FT</a:t>
            </a:r>
            <a:r>
              <a:rPr lang="en-US" altLang="en-US" sz="3400" b="1" baseline="-25000">
                <a:solidFill>
                  <a:schemeClr val="accent2"/>
                </a:solidFill>
              </a:rPr>
              <a:t>c</a:t>
            </a:r>
            <a:r>
              <a:rPr lang="en-US" altLang="en-US" sz="3400" b="1">
                <a:solidFill>
                  <a:schemeClr val="accent2"/>
                </a:solidFill>
              </a:rPr>
              <a:t>) </a:t>
            </a:r>
          </a:p>
        </p:txBody>
      </p:sp>
      <p:grpSp>
        <p:nvGrpSpPr>
          <p:cNvPr id="64518" name="Group 9">
            <a:extLst>
              <a:ext uri="{FF2B5EF4-FFF2-40B4-BE49-F238E27FC236}">
                <a16:creationId xmlns:a16="http://schemas.microsoft.com/office/drawing/2014/main" id="{CF3F65ED-6959-42CF-939F-488A8332C649}"/>
              </a:ext>
            </a:extLst>
          </p:cNvPr>
          <p:cNvGrpSpPr>
            <a:grpSpLocks noChangeAspect="1"/>
          </p:cNvGrpSpPr>
          <p:nvPr/>
        </p:nvGrpSpPr>
        <p:grpSpPr bwMode="auto">
          <a:xfrm>
            <a:off x="6664325" y="3197225"/>
            <a:ext cx="1939925" cy="3300413"/>
            <a:chOff x="4198" y="2014"/>
            <a:chExt cx="1222" cy="2079"/>
          </a:xfrm>
        </p:grpSpPr>
        <p:sp>
          <p:nvSpPr>
            <p:cNvPr id="64519" name="AutoShape 8">
              <a:extLst>
                <a:ext uri="{FF2B5EF4-FFF2-40B4-BE49-F238E27FC236}">
                  <a16:creationId xmlns:a16="http://schemas.microsoft.com/office/drawing/2014/main" id="{E6131139-DD46-45DF-BB3E-7658BAEF9D97}"/>
                </a:ext>
              </a:extLst>
            </p:cNvPr>
            <p:cNvSpPr>
              <a:spLocks noChangeAspect="1" noChangeArrowheads="1" noTextEdit="1"/>
            </p:cNvSpPr>
            <p:nvPr/>
          </p:nvSpPr>
          <p:spPr bwMode="auto">
            <a:xfrm>
              <a:off x="4198" y="2014"/>
              <a:ext cx="1222" cy="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4520" name="Freeform 10">
              <a:extLst>
                <a:ext uri="{FF2B5EF4-FFF2-40B4-BE49-F238E27FC236}">
                  <a16:creationId xmlns:a16="http://schemas.microsoft.com/office/drawing/2014/main" id="{6AE42160-24A8-4FFF-BF45-E41F3CF0179C}"/>
                </a:ext>
              </a:extLst>
            </p:cNvPr>
            <p:cNvSpPr>
              <a:spLocks/>
            </p:cNvSpPr>
            <p:nvPr/>
          </p:nvSpPr>
          <p:spPr bwMode="auto">
            <a:xfrm>
              <a:off x="4467" y="2163"/>
              <a:ext cx="816" cy="1726"/>
            </a:xfrm>
            <a:custGeom>
              <a:avLst/>
              <a:gdLst>
                <a:gd name="T0" fmla="*/ 9 w 1632"/>
                <a:gd name="T1" fmla="*/ 717 h 3451"/>
                <a:gd name="T2" fmla="*/ 37 w 1632"/>
                <a:gd name="T3" fmla="*/ 812 h 3451"/>
                <a:gd name="T4" fmla="*/ 91 w 1632"/>
                <a:gd name="T5" fmla="*/ 878 h 3451"/>
                <a:gd name="T6" fmla="*/ 166 w 1632"/>
                <a:gd name="T7" fmla="*/ 931 h 3451"/>
                <a:gd name="T8" fmla="*/ 466 w 1632"/>
                <a:gd name="T9" fmla="*/ 961 h 3451"/>
                <a:gd name="T10" fmla="*/ 495 w 1632"/>
                <a:gd name="T11" fmla="*/ 1166 h 3451"/>
                <a:gd name="T12" fmla="*/ 524 w 1632"/>
                <a:gd name="T13" fmla="*/ 1319 h 3451"/>
                <a:gd name="T14" fmla="*/ 532 w 1632"/>
                <a:gd name="T15" fmla="*/ 1417 h 3451"/>
                <a:gd name="T16" fmla="*/ 504 w 1632"/>
                <a:gd name="T17" fmla="*/ 1541 h 3451"/>
                <a:gd name="T18" fmla="*/ 499 w 1632"/>
                <a:gd name="T19" fmla="*/ 1685 h 3451"/>
                <a:gd name="T20" fmla="*/ 566 w 1632"/>
                <a:gd name="T21" fmla="*/ 1714 h 3451"/>
                <a:gd name="T22" fmla="*/ 664 w 1632"/>
                <a:gd name="T23" fmla="*/ 1726 h 3451"/>
                <a:gd name="T24" fmla="*/ 668 w 1632"/>
                <a:gd name="T25" fmla="*/ 1450 h 3451"/>
                <a:gd name="T26" fmla="*/ 656 w 1632"/>
                <a:gd name="T27" fmla="*/ 1327 h 3451"/>
                <a:gd name="T28" fmla="*/ 636 w 1632"/>
                <a:gd name="T29" fmla="*/ 1208 h 3451"/>
                <a:gd name="T30" fmla="*/ 672 w 1632"/>
                <a:gd name="T31" fmla="*/ 968 h 3451"/>
                <a:gd name="T32" fmla="*/ 701 w 1632"/>
                <a:gd name="T33" fmla="*/ 800 h 3451"/>
                <a:gd name="T34" fmla="*/ 688 w 1632"/>
                <a:gd name="T35" fmla="*/ 701 h 3451"/>
                <a:gd name="T36" fmla="*/ 636 w 1632"/>
                <a:gd name="T37" fmla="*/ 618 h 3451"/>
                <a:gd name="T38" fmla="*/ 623 w 1632"/>
                <a:gd name="T39" fmla="*/ 560 h 3451"/>
                <a:gd name="T40" fmla="*/ 647 w 1632"/>
                <a:gd name="T41" fmla="*/ 470 h 3451"/>
                <a:gd name="T42" fmla="*/ 684 w 1632"/>
                <a:gd name="T43" fmla="*/ 421 h 3451"/>
                <a:gd name="T44" fmla="*/ 721 w 1632"/>
                <a:gd name="T45" fmla="*/ 359 h 3451"/>
                <a:gd name="T46" fmla="*/ 767 w 1632"/>
                <a:gd name="T47" fmla="*/ 269 h 3451"/>
                <a:gd name="T48" fmla="*/ 816 w 1632"/>
                <a:gd name="T49" fmla="*/ 103 h 3451"/>
                <a:gd name="T50" fmla="*/ 697 w 1632"/>
                <a:gd name="T51" fmla="*/ 75 h 3451"/>
                <a:gd name="T52" fmla="*/ 627 w 1632"/>
                <a:gd name="T53" fmla="*/ 0 h 3451"/>
                <a:gd name="T54" fmla="*/ 606 w 1632"/>
                <a:gd name="T55" fmla="*/ 30 h 3451"/>
                <a:gd name="T56" fmla="*/ 598 w 1632"/>
                <a:gd name="T57" fmla="*/ 124 h 3451"/>
                <a:gd name="T58" fmla="*/ 524 w 1632"/>
                <a:gd name="T59" fmla="*/ 235 h 3451"/>
                <a:gd name="T60" fmla="*/ 474 w 1632"/>
                <a:gd name="T61" fmla="*/ 293 h 3451"/>
                <a:gd name="T62" fmla="*/ 409 w 1632"/>
                <a:gd name="T63" fmla="*/ 269 h 3451"/>
                <a:gd name="T64" fmla="*/ 346 w 1632"/>
                <a:gd name="T65" fmla="*/ 297 h 3451"/>
                <a:gd name="T66" fmla="*/ 182 w 1632"/>
                <a:gd name="T67" fmla="*/ 367 h 3451"/>
                <a:gd name="T68" fmla="*/ 116 w 1632"/>
                <a:gd name="T69" fmla="*/ 417 h 3451"/>
                <a:gd name="T70" fmla="*/ 41 w 1632"/>
                <a:gd name="T71" fmla="*/ 470 h 3451"/>
                <a:gd name="T72" fmla="*/ 4 w 1632"/>
                <a:gd name="T73" fmla="*/ 594 h 3451"/>
                <a:gd name="T74" fmla="*/ 0 w 1632"/>
                <a:gd name="T75" fmla="*/ 664 h 345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632"/>
                <a:gd name="T115" fmla="*/ 0 h 3451"/>
                <a:gd name="T116" fmla="*/ 1632 w 1632"/>
                <a:gd name="T117" fmla="*/ 3451 h 345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632" h="3451">
                  <a:moveTo>
                    <a:pt x="0" y="1328"/>
                  </a:moveTo>
                  <a:lnTo>
                    <a:pt x="17" y="1434"/>
                  </a:lnTo>
                  <a:lnTo>
                    <a:pt x="42" y="1533"/>
                  </a:lnTo>
                  <a:lnTo>
                    <a:pt x="74" y="1624"/>
                  </a:lnTo>
                  <a:lnTo>
                    <a:pt x="131" y="1689"/>
                  </a:lnTo>
                  <a:lnTo>
                    <a:pt x="182" y="1755"/>
                  </a:lnTo>
                  <a:lnTo>
                    <a:pt x="247" y="1797"/>
                  </a:lnTo>
                  <a:lnTo>
                    <a:pt x="331" y="1862"/>
                  </a:lnTo>
                  <a:lnTo>
                    <a:pt x="669" y="1936"/>
                  </a:lnTo>
                  <a:lnTo>
                    <a:pt x="931" y="1921"/>
                  </a:lnTo>
                  <a:lnTo>
                    <a:pt x="973" y="2094"/>
                  </a:lnTo>
                  <a:lnTo>
                    <a:pt x="990" y="2331"/>
                  </a:lnTo>
                  <a:lnTo>
                    <a:pt x="1022" y="2522"/>
                  </a:lnTo>
                  <a:lnTo>
                    <a:pt x="1047" y="2638"/>
                  </a:lnTo>
                  <a:lnTo>
                    <a:pt x="1064" y="2761"/>
                  </a:lnTo>
                  <a:lnTo>
                    <a:pt x="1064" y="2833"/>
                  </a:lnTo>
                  <a:lnTo>
                    <a:pt x="1047" y="2949"/>
                  </a:lnTo>
                  <a:lnTo>
                    <a:pt x="1007" y="3082"/>
                  </a:lnTo>
                  <a:lnTo>
                    <a:pt x="990" y="3204"/>
                  </a:lnTo>
                  <a:lnTo>
                    <a:pt x="998" y="3369"/>
                  </a:lnTo>
                  <a:lnTo>
                    <a:pt x="1081" y="3385"/>
                  </a:lnTo>
                  <a:lnTo>
                    <a:pt x="1131" y="3427"/>
                  </a:lnTo>
                  <a:lnTo>
                    <a:pt x="1220" y="3451"/>
                  </a:lnTo>
                  <a:lnTo>
                    <a:pt x="1328" y="3451"/>
                  </a:lnTo>
                  <a:lnTo>
                    <a:pt x="1328" y="3229"/>
                  </a:lnTo>
                  <a:lnTo>
                    <a:pt x="1336" y="2900"/>
                  </a:lnTo>
                  <a:lnTo>
                    <a:pt x="1321" y="2734"/>
                  </a:lnTo>
                  <a:lnTo>
                    <a:pt x="1311" y="2653"/>
                  </a:lnTo>
                  <a:lnTo>
                    <a:pt x="1271" y="2546"/>
                  </a:lnTo>
                  <a:lnTo>
                    <a:pt x="1271" y="2415"/>
                  </a:lnTo>
                  <a:lnTo>
                    <a:pt x="1286" y="2183"/>
                  </a:lnTo>
                  <a:lnTo>
                    <a:pt x="1343" y="1936"/>
                  </a:lnTo>
                  <a:lnTo>
                    <a:pt x="1393" y="1714"/>
                  </a:lnTo>
                  <a:lnTo>
                    <a:pt x="1402" y="1599"/>
                  </a:lnTo>
                  <a:lnTo>
                    <a:pt x="1402" y="1501"/>
                  </a:lnTo>
                  <a:lnTo>
                    <a:pt x="1376" y="1402"/>
                  </a:lnTo>
                  <a:lnTo>
                    <a:pt x="1311" y="1303"/>
                  </a:lnTo>
                  <a:lnTo>
                    <a:pt x="1271" y="1236"/>
                  </a:lnTo>
                  <a:lnTo>
                    <a:pt x="1254" y="1179"/>
                  </a:lnTo>
                  <a:lnTo>
                    <a:pt x="1245" y="1120"/>
                  </a:lnTo>
                  <a:lnTo>
                    <a:pt x="1271" y="1021"/>
                  </a:lnTo>
                  <a:lnTo>
                    <a:pt x="1294" y="940"/>
                  </a:lnTo>
                  <a:lnTo>
                    <a:pt x="1311" y="848"/>
                  </a:lnTo>
                  <a:lnTo>
                    <a:pt x="1368" y="841"/>
                  </a:lnTo>
                  <a:lnTo>
                    <a:pt x="1410" y="791"/>
                  </a:lnTo>
                  <a:lnTo>
                    <a:pt x="1442" y="717"/>
                  </a:lnTo>
                  <a:lnTo>
                    <a:pt x="1476" y="643"/>
                  </a:lnTo>
                  <a:lnTo>
                    <a:pt x="1534" y="537"/>
                  </a:lnTo>
                  <a:lnTo>
                    <a:pt x="1543" y="405"/>
                  </a:lnTo>
                  <a:lnTo>
                    <a:pt x="1632" y="206"/>
                  </a:lnTo>
                  <a:lnTo>
                    <a:pt x="1583" y="156"/>
                  </a:lnTo>
                  <a:lnTo>
                    <a:pt x="1393" y="149"/>
                  </a:lnTo>
                  <a:lnTo>
                    <a:pt x="1321" y="84"/>
                  </a:lnTo>
                  <a:lnTo>
                    <a:pt x="1254" y="0"/>
                  </a:lnTo>
                  <a:lnTo>
                    <a:pt x="1228" y="33"/>
                  </a:lnTo>
                  <a:lnTo>
                    <a:pt x="1212" y="59"/>
                  </a:lnTo>
                  <a:lnTo>
                    <a:pt x="1180" y="109"/>
                  </a:lnTo>
                  <a:lnTo>
                    <a:pt x="1195" y="248"/>
                  </a:lnTo>
                  <a:lnTo>
                    <a:pt x="1138" y="356"/>
                  </a:lnTo>
                  <a:lnTo>
                    <a:pt x="1047" y="470"/>
                  </a:lnTo>
                  <a:lnTo>
                    <a:pt x="1007" y="512"/>
                  </a:lnTo>
                  <a:lnTo>
                    <a:pt x="948" y="586"/>
                  </a:lnTo>
                  <a:lnTo>
                    <a:pt x="866" y="529"/>
                  </a:lnTo>
                  <a:lnTo>
                    <a:pt x="817" y="537"/>
                  </a:lnTo>
                  <a:lnTo>
                    <a:pt x="775" y="537"/>
                  </a:lnTo>
                  <a:lnTo>
                    <a:pt x="692" y="594"/>
                  </a:lnTo>
                  <a:lnTo>
                    <a:pt x="595" y="685"/>
                  </a:lnTo>
                  <a:lnTo>
                    <a:pt x="363" y="734"/>
                  </a:lnTo>
                  <a:lnTo>
                    <a:pt x="289" y="751"/>
                  </a:lnTo>
                  <a:lnTo>
                    <a:pt x="232" y="833"/>
                  </a:lnTo>
                  <a:lnTo>
                    <a:pt x="123" y="907"/>
                  </a:lnTo>
                  <a:lnTo>
                    <a:pt x="82" y="940"/>
                  </a:lnTo>
                  <a:lnTo>
                    <a:pt x="32" y="1056"/>
                  </a:lnTo>
                  <a:lnTo>
                    <a:pt x="7" y="1187"/>
                  </a:lnTo>
                  <a:lnTo>
                    <a:pt x="0" y="13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21" name="Freeform 11">
              <a:extLst>
                <a:ext uri="{FF2B5EF4-FFF2-40B4-BE49-F238E27FC236}">
                  <a16:creationId xmlns:a16="http://schemas.microsoft.com/office/drawing/2014/main" id="{A000C3CB-CE4A-425A-A7DA-C51A2140CA89}"/>
                </a:ext>
              </a:extLst>
            </p:cNvPr>
            <p:cNvSpPr>
              <a:spLocks/>
            </p:cNvSpPr>
            <p:nvPr/>
          </p:nvSpPr>
          <p:spPr bwMode="auto">
            <a:xfrm>
              <a:off x="4685" y="3025"/>
              <a:ext cx="157" cy="90"/>
            </a:xfrm>
            <a:custGeom>
              <a:avLst/>
              <a:gdLst>
                <a:gd name="T0" fmla="*/ 0 w 314"/>
                <a:gd name="T1" fmla="*/ 45 h 181"/>
                <a:gd name="T2" fmla="*/ 42 w 314"/>
                <a:gd name="T3" fmla="*/ 37 h 181"/>
                <a:gd name="T4" fmla="*/ 87 w 314"/>
                <a:gd name="T5" fmla="*/ 45 h 181"/>
                <a:gd name="T6" fmla="*/ 74 w 314"/>
                <a:gd name="T7" fmla="*/ 0 h 181"/>
                <a:gd name="T8" fmla="*/ 128 w 314"/>
                <a:gd name="T9" fmla="*/ 16 h 181"/>
                <a:gd name="T10" fmla="*/ 157 w 314"/>
                <a:gd name="T11" fmla="*/ 65 h 181"/>
                <a:gd name="T12" fmla="*/ 90 w 314"/>
                <a:gd name="T13" fmla="*/ 90 h 181"/>
                <a:gd name="T14" fmla="*/ 50 w 314"/>
                <a:gd name="T15" fmla="*/ 90 h 181"/>
                <a:gd name="T16" fmla="*/ 0 w 314"/>
                <a:gd name="T17" fmla="*/ 45 h 181"/>
                <a:gd name="T18" fmla="*/ 0 w 314"/>
                <a:gd name="T19" fmla="*/ 45 h 18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14"/>
                <a:gd name="T31" fmla="*/ 0 h 181"/>
                <a:gd name="T32" fmla="*/ 314 w 314"/>
                <a:gd name="T33" fmla="*/ 181 h 18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14" h="181">
                  <a:moveTo>
                    <a:pt x="0" y="91"/>
                  </a:moveTo>
                  <a:lnTo>
                    <a:pt x="84" y="74"/>
                  </a:lnTo>
                  <a:lnTo>
                    <a:pt x="173" y="91"/>
                  </a:lnTo>
                  <a:lnTo>
                    <a:pt x="148" y="0"/>
                  </a:lnTo>
                  <a:lnTo>
                    <a:pt x="255" y="32"/>
                  </a:lnTo>
                  <a:lnTo>
                    <a:pt x="314" y="131"/>
                  </a:lnTo>
                  <a:lnTo>
                    <a:pt x="180" y="181"/>
                  </a:lnTo>
                  <a:lnTo>
                    <a:pt x="99" y="181"/>
                  </a:lnTo>
                  <a:lnTo>
                    <a:pt x="0" y="91"/>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22" name="Freeform 12">
              <a:extLst>
                <a:ext uri="{FF2B5EF4-FFF2-40B4-BE49-F238E27FC236}">
                  <a16:creationId xmlns:a16="http://schemas.microsoft.com/office/drawing/2014/main" id="{41185218-9829-48CE-A94A-59848E0557BC}"/>
                </a:ext>
              </a:extLst>
            </p:cNvPr>
            <p:cNvSpPr>
              <a:spLocks/>
            </p:cNvSpPr>
            <p:nvPr/>
          </p:nvSpPr>
          <p:spPr bwMode="auto">
            <a:xfrm>
              <a:off x="5086" y="2868"/>
              <a:ext cx="82" cy="1008"/>
            </a:xfrm>
            <a:custGeom>
              <a:avLst/>
              <a:gdLst>
                <a:gd name="T0" fmla="*/ 62 w 165"/>
                <a:gd name="T1" fmla="*/ 0 h 2018"/>
                <a:gd name="T2" fmla="*/ 65 w 165"/>
                <a:gd name="T3" fmla="*/ 74 h 2018"/>
                <a:gd name="T4" fmla="*/ 53 w 165"/>
                <a:gd name="T5" fmla="*/ 152 h 2018"/>
                <a:gd name="T6" fmla="*/ 33 w 165"/>
                <a:gd name="T7" fmla="*/ 235 h 2018"/>
                <a:gd name="T8" fmla="*/ 12 w 165"/>
                <a:gd name="T9" fmla="*/ 358 h 2018"/>
                <a:gd name="T10" fmla="*/ 0 w 165"/>
                <a:gd name="T11" fmla="*/ 470 h 2018"/>
                <a:gd name="T12" fmla="*/ 0 w 165"/>
                <a:gd name="T13" fmla="*/ 538 h 2018"/>
                <a:gd name="T14" fmla="*/ 17 w 165"/>
                <a:gd name="T15" fmla="*/ 637 h 2018"/>
                <a:gd name="T16" fmla="*/ 28 w 165"/>
                <a:gd name="T17" fmla="*/ 711 h 2018"/>
                <a:gd name="T18" fmla="*/ 37 w 165"/>
                <a:gd name="T19" fmla="*/ 823 h 2018"/>
                <a:gd name="T20" fmla="*/ 37 w 165"/>
                <a:gd name="T21" fmla="*/ 918 h 2018"/>
                <a:gd name="T22" fmla="*/ 45 w 165"/>
                <a:gd name="T23" fmla="*/ 1008 h 2018"/>
                <a:gd name="T24" fmla="*/ 49 w 165"/>
                <a:gd name="T25" fmla="*/ 761 h 2018"/>
                <a:gd name="T26" fmla="*/ 42 w 165"/>
                <a:gd name="T27" fmla="*/ 654 h 2018"/>
                <a:gd name="T28" fmla="*/ 28 w 165"/>
                <a:gd name="T29" fmla="*/ 605 h 2018"/>
                <a:gd name="T30" fmla="*/ 21 w 165"/>
                <a:gd name="T31" fmla="*/ 559 h 2018"/>
                <a:gd name="T32" fmla="*/ 17 w 165"/>
                <a:gd name="T33" fmla="*/ 526 h 2018"/>
                <a:gd name="T34" fmla="*/ 21 w 165"/>
                <a:gd name="T35" fmla="*/ 465 h 2018"/>
                <a:gd name="T36" fmla="*/ 33 w 165"/>
                <a:gd name="T37" fmla="*/ 367 h 2018"/>
                <a:gd name="T38" fmla="*/ 62 w 165"/>
                <a:gd name="T39" fmla="*/ 235 h 2018"/>
                <a:gd name="T40" fmla="*/ 82 w 165"/>
                <a:gd name="T41" fmla="*/ 144 h 2018"/>
                <a:gd name="T42" fmla="*/ 82 w 165"/>
                <a:gd name="T43" fmla="*/ 83 h 2018"/>
                <a:gd name="T44" fmla="*/ 78 w 165"/>
                <a:gd name="T45" fmla="*/ 28 h 2018"/>
                <a:gd name="T46" fmla="*/ 62 w 165"/>
                <a:gd name="T47" fmla="*/ 0 h 2018"/>
                <a:gd name="T48" fmla="*/ 62 w 165"/>
                <a:gd name="T49" fmla="*/ 0 h 201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5"/>
                <a:gd name="T76" fmla="*/ 0 h 2018"/>
                <a:gd name="T77" fmla="*/ 165 w 165"/>
                <a:gd name="T78" fmla="*/ 2018 h 201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5" h="2018">
                  <a:moveTo>
                    <a:pt x="124" y="0"/>
                  </a:moveTo>
                  <a:lnTo>
                    <a:pt x="131" y="149"/>
                  </a:lnTo>
                  <a:lnTo>
                    <a:pt x="106" y="305"/>
                  </a:lnTo>
                  <a:lnTo>
                    <a:pt x="67" y="470"/>
                  </a:lnTo>
                  <a:lnTo>
                    <a:pt x="25" y="717"/>
                  </a:lnTo>
                  <a:lnTo>
                    <a:pt x="0" y="940"/>
                  </a:lnTo>
                  <a:lnTo>
                    <a:pt x="0" y="1078"/>
                  </a:lnTo>
                  <a:lnTo>
                    <a:pt x="34" y="1276"/>
                  </a:lnTo>
                  <a:lnTo>
                    <a:pt x="57" y="1424"/>
                  </a:lnTo>
                  <a:lnTo>
                    <a:pt x="74" y="1647"/>
                  </a:lnTo>
                  <a:lnTo>
                    <a:pt x="74" y="1837"/>
                  </a:lnTo>
                  <a:lnTo>
                    <a:pt x="91" y="2018"/>
                  </a:lnTo>
                  <a:lnTo>
                    <a:pt x="99" y="1523"/>
                  </a:lnTo>
                  <a:lnTo>
                    <a:pt x="84" y="1310"/>
                  </a:lnTo>
                  <a:lnTo>
                    <a:pt x="57" y="1211"/>
                  </a:lnTo>
                  <a:lnTo>
                    <a:pt x="42" y="1120"/>
                  </a:lnTo>
                  <a:lnTo>
                    <a:pt x="34" y="1054"/>
                  </a:lnTo>
                  <a:lnTo>
                    <a:pt x="42" y="930"/>
                  </a:lnTo>
                  <a:lnTo>
                    <a:pt x="67" y="734"/>
                  </a:lnTo>
                  <a:lnTo>
                    <a:pt x="124" y="470"/>
                  </a:lnTo>
                  <a:lnTo>
                    <a:pt x="165" y="289"/>
                  </a:lnTo>
                  <a:lnTo>
                    <a:pt x="165" y="166"/>
                  </a:lnTo>
                  <a:lnTo>
                    <a:pt x="156" y="57"/>
                  </a:lnTo>
                  <a:lnTo>
                    <a:pt x="124"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23" name="Freeform 13">
              <a:extLst>
                <a:ext uri="{FF2B5EF4-FFF2-40B4-BE49-F238E27FC236}">
                  <a16:creationId xmlns:a16="http://schemas.microsoft.com/office/drawing/2014/main" id="{A35EB554-491F-4082-8313-2F03A505B113}"/>
                </a:ext>
              </a:extLst>
            </p:cNvPr>
            <p:cNvSpPr>
              <a:spLocks/>
            </p:cNvSpPr>
            <p:nvPr/>
          </p:nvSpPr>
          <p:spPr bwMode="auto">
            <a:xfrm>
              <a:off x="4933" y="2864"/>
              <a:ext cx="124" cy="991"/>
            </a:xfrm>
            <a:custGeom>
              <a:avLst/>
              <a:gdLst>
                <a:gd name="T0" fmla="*/ 21 w 249"/>
                <a:gd name="T1" fmla="*/ 143 h 1983"/>
                <a:gd name="T2" fmla="*/ 66 w 249"/>
                <a:gd name="T3" fmla="*/ 53 h 1983"/>
                <a:gd name="T4" fmla="*/ 103 w 249"/>
                <a:gd name="T5" fmla="*/ 0 h 1983"/>
                <a:gd name="T6" fmla="*/ 29 w 249"/>
                <a:gd name="T7" fmla="*/ 210 h 1983"/>
                <a:gd name="T8" fmla="*/ 33 w 249"/>
                <a:gd name="T9" fmla="*/ 346 h 1983"/>
                <a:gd name="T10" fmla="*/ 62 w 249"/>
                <a:gd name="T11" fmla="*/ 444 h 1983"/>
                <a:gd name="T12" fmla="*/ 70 w 249"/>
                <a:gd name="T13" fmla="*/ 489 h 1983"/>
                <a:gd name="T14" fmla="*/ 100 w 249"/>
                <a:gd name="T15" fmla="*/ 427 h 1983"/>
                <a:gd name="T16" fmla="*/ 124 w 249"/>
                <a:gd name="T17" fmla="*/ 341 h 1983"/>
                <a:gd name="T18" fmla="*/ 107 w 249"/>
                <a:gd name="T19" fmla="*/ 485 h 1983"/>
                <a:gd name="T20" fmla="*/ 75 w 249"/>
                <a:gd name="T21" fmla="*/ 563 h 1983"/>
                <a:gd name="T22" fmla="*/ 107 w 249"/>
                <a:gd name="T23" fmla="*/ 547 h 1983"/>
                <a:gd name="T24" fmla="*/ 107 w 249"/>
                <a:gd name="T25" fmla="*/ 637 h 1983"/>
                <a:gd name="T26" fmla="*/ 66 w 249"/>
                <a:gd name="T27" fmla="*/ 770 h 1983"/>
                <a:gd name="T28" fmla="*/ 53 w 249"/>
                <a:gd name="T29" fmla="*/ 831 h 1983"/>
                <a:gd name="T30" fmla="*/ 42 w 249"/>
                <a:gd name="T31" fmla="*/ 909 h 1983"/>
                <a:gd name="T32" fmla="*/ 75 w 249"/>
                <a:gd name="T33" fmla="*/ 897 h 1983"/>
                <a:gd name="T34" fmla="*/ 79 w 249"/>
                <a:gd name="T35" fmla="*/ 991 h 1983"/>
                <a:gd name="T36" fmla="*/ 17 w 249"/>
                <a:gd name="T37" fmla="*/ 987 h 1983"/>
                <a:gd name="T38" fmla="*/ 25 w 249"/>
                <a:gd name="T39" fmla="*/ 888 h 1983"/>
                <a:gd name="T40" fmla="*/ 42 w 249"/>
                <a:gd name="T41" fmla="*/ 802 h 1983"/>
                <a:gd name="T42" fmla="*/ 50 w 249"/>
                <a:gd name="T43" fmla="*/ 752 h 1983"/>
                <a:gd name="T44" fmla="*/ 42 w 249"/>
                <a:gd name="T45" fmla="*/ 683 h 1983"/>
                <a:gd name="T46" fmla="*/ 42 w 249"/>
                <a:gd name="T47" fmla="*/ 588 h 1983"/>
                <a:gd name="T48" fmla="*/ 21 w 249"/>
                <a:gd name="T49" fmla="*/ 493 h 1983"/>
                <a:gd name="T50" fmla="*/ 17 w 249"/>
                <a:gd name="T51" fmla="*/ 383 h 1983"/>
                <a:gd name="T52" fmla="*/ 12 w 249"/>
                <a:gd name="T53" fmla="*/ 346 h 1983"/>
                <a:gd name="T54" fmla="*/ 0 w 249"/>
                <a:gd name="T55" fmla="*/ 279 h 1983"/>
                <a:gd name="T56" fmla="*/ 8 w 249"/>
                <a:gd name="T57" fmla="*/ 201 h 1983"/>
                <a:gd name="T58" fmla="*/ 5 w 249"/>
                <a:gd name="T59" fmla="*/ 189 h 1983"/>
                <a:gd name="T60" fmla="*/ 21 w 249"/>
                <a:gd name="T61" fmla="*/ 143 h 1983"/>
                <a:gd name="T62" fmla="*/ 21 w 249"/>
                <a:gd name="T63" fmla="*/ 143 h 198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9"/>
                <a:gd name="T97" fmla="*/ 0 h 1983"/>
                <a:gd name="T98" fmla="*/ 249 w 249"/>
                <a:gd name="T99" fmla="*/ 1983 h 198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9" h="1983">
                  <a:moveTo>
                    <a:pt x="42" y="287"/>
                  </a:moveTo>
                  <a:lnTo>
                    <a:pt x="133" y="106"/>
                  </a:lnTo>
                  <a:lnTo>
                    <a:pt x="207" y="0"/>
                  </a:lnTo>
                  <a:lnTo>
                    <a:pt x="59" y="420"/>
                  </a:lnTo>
                  <a:lnTo>
                    <a:pt x="67" y="692"/>
                  </a:lnTo>
                  <a:lnTo>
                    <a:pt x="124" y="888"/>
                  </a:lnTo>
                  <a:lnTo>
                    <a:pt x="141" y="979"/>
                  </a:lnTo>
                  <a:lnTo>
                    <a:pt x="200" y="855"/>
                  </a:lnTo>
                  <a:lnTo>
                    <a:pt x="249" y="682"/>
                  </a:lnTo>
                  <a:lnTo>
                    <a:pt x="215" y="971"/>
                  </a:lnTo>
                  <a:lnTo>
                    <a:pt x="150" y="1127"/>
                  </a:lnTo>
                  <a:lnTo>
                    <a:pt x="215" y="1095"/>
                  </a:lnTo>
                  <a:lnTo>
                    <a:pt x="215" y="1275"/>
                  </a:lnTo>
                  <a:lnTo>
                    <a:pt x="133" y="1540"/>
                  </a:lnTo>
                  <a:lnTo>
                    <a:pt x="106" y="1663"/>
                  </a:lnTo>
                  <a:lnTo>
                    <a:pt x="84" y="1819"/>
                  </a:lnTo>
                  <a:lnTo>
                    <a:pt x="150" y="1794"/>
                  </a:lnTo>
                  <a:lnTo>
                    <a:pt x="158" y="1983"/>
                  </a:lnTo>
                  <a:lnTo>
                    <a:pt x="34" y="1975"/>
                  </a:lnTo>
                  <a:lnTo>
                    <a:pt x="51" y="1777"/>
                  </a:lnTo>
                  <a:lnTo>
                    <a:pt x="84" y="1604"/>
                  </a:lnTo>
                  <a:lnTo>
                    <a:pt x="101" y="1505"/>
                  </a:lnTo>
                  <a:lnTo>
                    <a:pt x="84" y="1367"/>
                  </a:lnTo>
                  <a:lnTo>
                    <a:pt x="84" y="1177"/>
                  </a:lnTo>
                  <a:lnTo>
                    <a:pt x="42" y="986"/>
                  </a:lnTo>
                  <a:lnTo>
                    <a:pt x="34" y="766"/>
                  </a:lnTo>
                  <a:lnTo>
                    <a:pt x="25" y="692"/>
                  </a:lnTo>
                  <a:lnTo>
                    <a:pt x="0" y="559"/>
                  </a:lnTo>
                  <a:lnTo>
                    <a:pt x="17" y="403"/>
                  </a:lnTo>
                  <a:lnTo>
                    <a:pt x="10" y="378"/>
                  </a:lnTo>
                  <a:lnTo>
                    <a:pt x="42" y="287"/>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24" name="Freeform 14">
              <a:extLst>
                <a:ext uri="{FF2B5EF4-FFF2-40B4-BE49-F238E27FC236}">
                  <a16:creationId xmlns:a16="http://schemas.microsoft.com/office/drawing/2014/main" id="{7B110A35-A6C7-46FA-8C1D-E714E0765E7A}"/>
                </a:ext>
              </a:extLst>
            </p:cNvPr>
            <p:cNvSpPr>
              <a:spLocks/>
            </p:cNvSpPr>
            <p:nvPr/>
          </p:nvSpPr>
          <p:spPr bwMode="auto">
            <a:xfrm>
              <a:off x="5008" y="2551"/>
              <a:ext cx="98" cy="181"/>
            </a:xfrm>
            <a:custGeom>
              <a:avLst/>
              <a:gdLst>
                <a:gd name="T0" fmla="*/ 0 w 198"/>
                <a:gd name="T1" fmla="*/ 36 h 361"/>
                <a:gd name="T2" fmla="*/ 11 w 198"/>
                <a:gd name="T3" fmla="*/ 115 h 361"/>
                <a:gd name="T4" fmla="*/ 28 w 198"/>
                <a:gd name="T5" fmla="*/ 111 h 361"/>
                <a:gd name="T6" fmla="*/ 20 w 198"/>
                <a:gd name="T7" fmla="*/ 181 h 361"/>
                <a:gd name="T8" fmla="*/ 73 w 198"/>
                <a:gd name="T9" fmla="*/ 99 h 361"/>
                <a:gd name="T10" fmla="*/ 86 w 198"/>
                <a:gd name="T11" fmla="*/ 66 h 361"/>
                <a:gd name="T12" fmla="*/ 98 w 198"/>
                <a:gd name="T13" fmla="*/ 36 h 361"/>
                <a:gd name="T14" fmla="*/ 53 w 198"/>
                <a:gd name="T15" fmla="*/ 24 h 361"/>
                <a:gd name="T16" fmla="*/ 11 w 198"/>
                <a:gd name="T17" fmla="*/ 0 h 361"/>
                <a:gd name="T18" fmla="*/ 0 w 198"/>
                <a:gd name="T19" fmla="*/ 36 h 361"/>
                <a:gd name="T20" fmla="*/ 0 w 198"/>
                <a:gd name="T21" fmla="*/ 36 h 36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98"/>
                <a:gd name="T34" fmla="*/ 0 h 361"/>
                <a:gd name="T35" fmla="*/ 198 w 198"/>
                <a:gd name="T36" fmla="*/ 361 h 36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98" h="361">
                  <a:moveTo>
                    <a:pt x="0" y="72"/>
                  </a:moveTo>
                  <a:lnTo>
                    <a:pt x="23" y="230"/>
                  </a:lnTo>
                  <a:lnTo>
                    <a:pt x="57" y="221"/>
                  </a:lnTo>
                  <a:lnTo>
                    <a:pt x="40" y="361"/>
                  </a:lnTo>
                  <a:lnTo>
                    <a:pt x="147" y="198"/>
                  </a:lnTo>
                  <a:lnTo>
                    <a:pt x="173" y="131"/>
                  </a:lnTo>
                  <a:lnTo>
                    <a:pt x="198" y="72"/>
                  </a:lnTo>
                  <a:lnTo>
                    <a:pt x="107" y="48"/>
                  </a:lnTo>
                  <a:lnTo>
                    <a:pt x="23" y="0"/>
                  </a:lnTo>
                  <a:lnTo>
                    <a:pt x="0" y="72"/>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25" name="Freeform 15">
              <a:extLst>
                <a:ext uri="{FF2B5EF4-FFF2-40B4-BE49-F238E27FC236}">
                  <a16:creationId xmlns:a16="http://schemas.microsoft.com/office/drawing/2014/main" id="{2212AE6B-AE34-4F64-8FFF-6F6567E38DE1}"/>
                </a:ext>
              </a:extLst>
            </p:cNvPr>
            <p:cNvSpPr>
              <a:spLocks/>
            </p:cNvSpPr>
            <p:nvPr/>
          </p:nvSpPr>
          <p:spPr bwMode="auto">
            <a:xfrm>
              <a:off x="5032" y="2291"/>
              <a:ext cx="177" cy="239"/>
            </a:xfrm>
            <a:custGeom>
              <a:avLst/>
              <a:gdLst>
                <a:gd name="T0" fmla="*/ 45 w 353"/>
                <a:gd name="T1" fmla="*/ 0 h 479"/>
                <a:gd name="T2" fmla="*/ 82 w 353"/>
                <a:gd name="T3" fmla="*/ 137 h 479"/>
                <a:gd name="T4" fmla="*/ 66 w 353"/>
                <a:gd name="T5" fmla="*/ 161 h 479"/>
                <a:gd name="T6" fmla="*/ 0 w 353"/>
                <a:gd name="T7" fmla="*/ 169 h 479"/>
                <a:gd name="T8" fmla="*/ 57 w 353"/>
                <a:gd name="T9" fmla="*/ 239 h 479"/>
                <a:gd name="T10" fmla="*/ 123 w 353"/>
                <a:gd name="T11" fmla="*/ 222 h 479"/>
                <a:gd name="T12" fmla="*/ 177 w 353"/>
                <a:gd name="T13" fmla="*/ 132 h 479"/>
                <a:gd name="T14" fmla="*/ 164 w 353"/>
                <a:gd name="T15" fmla="*/ 95 h 479"/>
                <a:gd name="T16" fmla="*/ 106 w 353"/>
                <a:gd name="T17" fmla="*/ 59 h 479"/>
                <a:gd name="T18" fmla="*/ 45 w 353"/>
                <a:gd name="T19" fmla="*/ 0 h 479"/>
                <a:gd name="T20" fmla="*/ 45 w 353"/>
                <a:gd name="T21" fmla="*/ 0 h 47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53"/>
                <a:gd name="T34" fmla="*/ 0 h 479"/>
                <a:gd name="T35" fmla="*/ 353 w 353"/>
                <a:gd name="T36" fmla="*/ 479 h 47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53" h="479">
                  <a:moveTo>
                    <a:pt x="89" y="0"/>
                  </a:moveTo>
                  <a:lnTo>
                    <a:pt x="163" y="274"/>
                  </a:lnTo>
                  <a:lnTo>
                    <a:pt x="131" y="322"/>
                  </a:lnTo>
                  <a:lnTo>
                    <a:pt x="0" y="339"/>
                  </a:lnTo>
                  <a:lnTo>
                    <a:pt x="114" y="479"/>
                  </a:lnTo>
                  <a:lnTo>
                    <a:pt x="245" y="445"/>
                  </a:lnTo>
                  <a:lnTo>
                    <a:pt x="353" y="265"/>
                  </a:lnTo>
                  <a:lnTo>
                    <a:pt x="328" y="190"/>
                  </a:lnTo>
                  <a:lnTo>
                    <a:pt x="212" y="118"/>
                  </a:lnTo>
                  <a:lnTo>
                    <a:pt x="89"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26" name="Freeform 16">
              <a:extLst>
                <a:ext uri="{FF2B5EF4-FFF2-40B4-BE49-F238E27FC236}">
                  <a16:creationId xmlns:a16="http://schemas.microsoft.com/office/drawing/2014/main" id="{6AA51ABB-2435-436E-955E-1C679F8AA67F}"/>
                </a:ext>
              </a:extLst>
            </p:cNvPr>
            <p:cNvSpPr>
              <a:spLocks/>
            </p:cNvSpPr>
            <p:nvPr/>
          </p:nvSpPr>
          <p:spPr bwMode="auto">
            <a:xfrm>
              <a:off x="5086" y="2159"/>
              <a:ext cx="98" cy="128"/>
            </a:xfrm>
            <a:custGeom>
              <a:avLst/>
              <a:gdLst>
                <a:gd name="T0" fmla="*/ 0 w 198"/>
                <a:gd name="T1" fmla="*/ 4 h 255"/>
                <a:gd name="T2" fmla="*/ 24 w 198"/>
                <a:gd name="T3" fmla="*/ 71 h 255"/>
                <a:gd name="T4" fmla="*/ 65 w 198"/>
                <a:gd name="T5" fmla="*/ 128 h 255"/>
                <a:gd name="T6" fmla="*/ 98 w 198"/>
                <a:gd name="T7" fmla="*/ 87 h 255"/>
                <a:gd name="T8" fmla="*/ 69 w 198"/>
                <a:gd name="T9" fmla="*/ 66 h 255"/>
                <a:gd name="T10" fmla="*/ 42 w 198"/>
                <a:gd name="T11" fmla="*/ 33 h 255"/>
                <a:gd name="T12" fmla="*/ 33 w 198"/>
                <a:gd name="T13" fmla="*/ 4 h 255"/>
                <a:gd name="T14" fmla="*/ 17 w 198"/>
                <a:gd name="T15" fmla="*/ 0 h 255"/>
                <a:gd name="T16" fmla="*/ 0 w 198"/>
                <a:gd name="T17" fmla="*/ 4 h 255"/>
                <a:gd name="T18" fmla="*/ 0 w 198"/>
                <a:gd name="T19" fmla="*/ 4 h 25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8"/>
                <a:gd name="T31" fmla="*/ 0 h 255"/>
                <a:gd name="T32" fmla="*/ 198 w 198"/>
                <a:gd name="T33" fmla="*/ 255 h 25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8" h="255">
                  <a:moveTo>
                    <a:pt x="0" y="7"/>
                  </a:moveTo>
                  <a:lnTo>
                    <a:pt x="49" y="141"/>
                  </a:lnTo>
                  <a:lnTo>
                    <a:pt x="131" y="255"/>
                  </a:lnTo>
                  <a:lnTo>
                    <a:pt x="198" y="173"/>
                  </a:lnTo>
                  <a:lnTo>
                    <a:pt x="139" y="131"/>
                  </a:lnTo>
                  <a:lnTo>
                    <a:pt x="84" y="66"/>
                  </a:lnTo>
                  <a:lnTo>
                    <a:pt x="67" y="7"/>
                  </a:lnTo>
                  <a:lnTo>
                    <a:pt x="34" y="0"/>
                  </a:lnTo>
                  <a:lnTo>
                    <a:pt x="0" y="7"/>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27" name="Freeform 17">
              <a:extLst>
                <a:ext uri="{FF2B5EF4-FFF2-40B4-BE49-F238E27FC236}">
                  <a16:creationId xmlns:a16="http://schemas.microsoft.com/office/drawing/2014/main" id="{380F3500-B221-40C2-885E-F48F53E783AA}"/>
                </a:ext>
              </a:extLst>
            </p:cNvPr>
            <p:cNvSpPr>
              <a:spLocks/>
            </p:cNvSpPr>
            <p:nvPr/>
          </p:nvSpPr>
          <p:spPr bwMode="auto">
            <a:xfrm>
              <a:off x="4937" y="2357"/>
              <a:ext cx="91" cy="445"/>
            </a:xfrm>
            <a:custGeom>
              <a:avLst/>
              <a:gdLst>
                <a:gd name="T0" fmla="*/ 0 w 180"/>
                <a:gd name="T1" fmla="*/ 149 h 890"/>
                <a:gd name="T2" fmla="*/ 25 w 180"/>
                <a:gd name="T3" fmla="*/ 177 h 890"/>
                <a:gd name="T4" fmla="*/ 29 w 180"/>
                <a:gd name="T5" fmla="*/ 218 h 890"/>
                <a:gd name="T6" fmla="*/ 25 w 180"/>
                <a:gd name="T7" fmla="*/ 268 h 890"/>
                <a:gd name="T8" fmla="*/ 12 w 180"/>
                <a:gd name="T9" fmla="*/ 264 h 890"/>
                <a:gd name="T10" fmla="*/ 21 w 180"/>
                <a:gd name="T11" fmla="*/ 338 h 890"/>
                <a:gd name="T12" fmla="*/ 58 w 180"/>
                <a:gd name="T13" fmla="*/ 416 h 890"/>
                <a:gd name="T14" fmla="*/ 87 w 180"/>
                <a:gd name="T15" fmla="*/ 445 h 890"/>
                <a:gd name="T16" fmla="*/ 71 w 180"/>
                <a:gd name="T17" fmla="*/ 338 h 890"/>
                <a:gd name="T18" fmla="*/ 71 w 180"/>
                <a:gd name="T19" fmla="*/ 260 h 890"/>
                <a:gd name="T20" fmla="*/ 78 w 180"/>
                <a:gd name="T21" fmla="*/ 198 h 890"/>
                <a:gd name="T22" fmla="*/ 62 w 180"/>
                <a:gd name="T23" fmla="*/ 156 h 890"/>
                <a:gd name="T24" fmla="*/ 49 w 180"/>
                <a:gd name="T25" fmla="*/ 95 h 890"/>
                <a:gd name="T26" fmla="*/ 78 w 180"/>
                <a:gd name="T27" fmla="*/ 45 h 890"/>
                <a:gd name="T28" fmla="*/ 91 w 180"/>
                <a:gd name="T29" fmla="*/ 0 h 890"/>
                <a:gd name="T30" fmla="*/ 54 w 180"/>
                <a:gd name="T31" fmla="*/ 54 h 890"/>
                <a:gd name="T32" fmla="*/ 33 w 180"/>
                <a:gd name="T33" fmla="*/ 71 h 890"/>
                <a:gd name="T34" fmla="*/ 29 w 180"/>
                <a:gd name="T35" fmla="*/ 115 h 890"/>
                <a:gd name="T36" fmla="*/ 12 w 180"/>
                <a:gd name="T37" fmla="*/ 128 h 890"/>
                <a:gd name="T38" fmla="*/ 0 w 180"/>
                <a:gd name="T39" fmla="*/ 149 h 890"/>
                <a:gd name="T40" fmla="*/ 0 w 180"/>
                <a:gd name="T41" fmla="*/ 149 h 89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0"/>
                <a:gd name="T64" fmla="*/ 0 h 890"/>
                <a:gd name="T65" fmla="*/ 180 w 180"/>
                <a:gd name="T66" fmla="*/ 890 h 89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0" h="890">
                  <a:moveTo>
                    <a:pt x="0" y="297"/>
                  </a:moveTo>
                  <a:lnTo>
                    <a:pt x="49" y="354"/>
                  </a:lnTo>
                  <a:lnTo>
                    <a:pt x="57" y="436"/>
                  </a:lnTo>
                  <a:lnTo>
                    <a:pt x="49" y="536"/>
                  </a:lnTo>
                  <a:lnTo>
                    <a:pt x="24" y="527"/>
                  </a:lnTo>
                  <a:lnTo>
                    <a:pt x="41" y="675"/>
                  </a:lnTo>
                  <a:lnTo>
                    <a:pt x="114" y="831"/>
                  </a:lnTo>
                  <a:lnTo>
                    <a:pt x="173" y="890"/>
                  </a:lnTo>
                  <a:lnTo>
                    <a:pt x="140" y="675"/>
                  </a:lnTo>
                  <a:lnTo>
                    <a:pt x="140" y="519"/>
                  </a:lnTo>
                  <a:lnTo>
                    <a:pt x="155" y="396"/>
                  </a:lnTo>
                  <a:lnTo>
                    <a:pt x="123" y="312"/>
                  </a:lnTo>
                  <a:lnTo>
                    <a:pt x="96" y="189"/>
                  </a:lnTo>
                  <a:lnTo>
                    <a:pt x="155" y="90"/>
                  </a:lnTo>
                  <a:lnTo>
                    <a:pt x="180" y="0"/>
                  </a:lnTo>
                  <a:lnTo>
                    <a:pt x="106" y="107"/>
                  </a:lnTo>
                  <a:lnTo>
                    <a:pt x="66" y="141"/>
                  </a:lnTo>
                  <a:lnTo>
                    <a:pt x="57" y="230"/>
                  </a:lnTo>
                  <a:lnTo>
                    <a:pt x="24" y="255"/>
                  </a:lnTo>
                  <a:lnTo>
                    <a:pt x="0" y="297"/>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28" name="Freeform 18">
              <a:extLst>
                <a:ext uri="{FF2B5EF4-FFF2-40B4-BE49-F238E27FC236}">
                  <a16:creationId xmlns:a16="http://schemas.microsoft.com/office/drawing/2014/main" id="{BFC00200-364F-4A2C-890F-456DE6794956}"/>
                </a:ext>
              </a:extLst>
            </p:cNvPr>
            <p:cNvSpPr>
              <a:spLocks/>
            </p:cNvSpPr>
            <p:nvPr/>
          </p:nvSpPr>
          <p:spPr bwMode="auto">
            <a:xfrm>
              <a:off x="4702" y="2880"/>
              <a:ext cx="33" cy="157"/>
            </a:xfrm>
            <a:custGeom>
              <a:avLst/>
              <a:gdLst>
                <a:gd name="T0" fmla="*/ 21 w 67"/>
                <a:gd name="T1" fmla="*/ 0 h 314"/>
                <a:gd name="T2" fmla="*/ 0 w 67"/>
                <a:gd name="T3" fmla="*/ 71 h 314"/>
                <a:gd name="T4" fmla="*/ 17 w 67"/>
                <a:gd name="T5" fmla="*/ 157 h 314"/>
                <a:gd name="T6" fmla="*/ 17 w 67"/>
                <a:gd name="T7" fmla="*/ 50 h 314"/>
                <a:gd name="T8" fmla="*/ 33 w 67"/>
                <a:gd name="T9" fmla="*/ 13 h 314"/>
                <a:gd name="T10" fmla="*/ 21 w 67"/>
                <a:gd name="T11" fmla="*/ 0 h 314"/>
                <a:gd name="T12" fmla="*/ 21 w 67"/>
                <a:gd name="T13" fmla="*/ 0 h 314"/>
                <a:gd name="T14" fmla="*/ 0 60000 65536"/>
                <a:gd name="T15" fmla="*/ 0 60000 65536"/>
                <a:gd name="T16" fmla="*/ 0 60000 65536"/>
                <a:gd name="T17" fmla="*/ 0 60000 65536"/>
                <a:gd name="T18" fmla="*/ 0 60000 65536"/>
                <a:gd name="T19" fmla="*/ 0 60000 65536"/>
                <a:gd name="T20" fmla="*/ 0 60000 65536"/>
                <a:gd name="T21" fmla="*/ 0 w 67"/>
                <a:gd name="T22" fmla="*/ 0 h 314"/>
                <a:gd name="T23" fmla="*/ 67 w 67"/>
                <a:gd name="T24" fmla="*/ 314 h 31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7" h="314">
                  <a:moveTo>
                    <a:pt x="42" y="0"/>
                  </a:moveTo>
                  <a:lnTo>
                    <a:pt x="0" y="141"/>
                  </a:lnTo>
                  <a:lnTo>
                    <a:pt x="34" y="314"/>
                  </a:lnTo>
                  <a:lnTo>
                    <a:pt x="34" y="99"/>
                  </a:lnTo>
                  <a:lnTo>
                    <a:pt x="67" y="25"/>
                  </a:lnTo>
                  <a:lnTo>
                    <a:pt x="42"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29" name="Freeform 19">
              <a:extLst>
                <a:ext uri="{FF2B5EF4-FFF2-40B4-BE49-F238E27FC236}">
                  <a16:creationId xmlns:a16="http://schemas.microsoft.com/office/drawing/2014/main" id="{D78404FF-FF20-49AA-A76C-12C5612AA0EA}"/>
                </a:ext>
              </a:extLst>
            </p:cNvPr>
            <p:cNvSpPr>
              <a:spLocks/>
            </p:cNvSpPr>
            <p:nvPr/>
          </p:nvSpPr>
          <p:spPr bwMode="auto">
            <a:xfrm>
              <a:off x="4764" y="2678"/>
              <a:ext cx="222" cy="441"/>
            </a:xfrm>
            <a:custGeom>
              <a:avLst/>
              <a:gdLst>
                <a:gd name="T0" fmla="*/ 136 w 442"/>
                <a:gd name="T1" fmla="*/ 5 h 882"/>
                <a:gd name="T2" fmla="*/ 112 w 442"/>
                <a:gd name="T3" fmla="*/ 26 h 882"/>
                <a:gd name="T4" fmla="*/ 94 w 442"/>
                <a:gd name="T5" fmla="*/ 84 h 882"/>
                <a:gd name="T6" fmla="*/ 78 w 442"/>
                <a:gd name="T7" fmla="*/ 54 h 882"/>
                <a:gd name="T8" fmla="*/ 66 w 442"/>
                <a:gd name="T9" fmla="*/ 125 h 882"/>
                <a:gd name="T10" fmla="*/ 45 w 442"/>
                <a:gd name="T11" fmla="*/ 116 h 882"/>
                <a:gd name="T12" fmla="*/ 45 w 442"/>
                <a:gd name="T13" fmla="*/ 145 h 882"/>
                <a:gd name="T14" fmla="*/ 20 w 442"/>
                <a:gd name="T15" fmla="*/ 129 h 882"/>
                <a:gd name="T16" fmla="*/ 20 w 442"/>
                <a:gd name="T17" fmla="*/ 174 h 882"/>
                <a:gd name="T18" fmla="*/ 0 w 442"/>
                <a:gd name="T19" fmla="*/ 174 h 882"/>
                <a:gd name="T20" fmla="*/ 53 w 442"/>
                <a:gd name="T21" fmla="*/ 268 h 882"/>
                <a:gd name="T22" fmla="*/ 112 w 442"/>
                <a:gd name="T23" fmla="*/ 376 h 882"/>
                <a:gd name="T24" fmla="*/ 165 w 442"/>
                <a:gd name="T25" fmla="*/ 441 h 882"/>
                <a:gd name="T26" fmla="*/ 190 w 442"/>
                <a:gd name="T27" fmla="*/ 380 h 882"/>
                <a:gd name="T28" fmla="*/ 222 w 442"/>
                <a:gd name="T29" fmla="*/ 298 h 882"/>
                <a:gd name="T30" fmla="*/ 198 w 442"/>
                <a:gd name="T31" fmla="*/ 318 h 882"/>
                <a:gd name="T32" fmla="*/ 190 w 442"/>
                <a:gd name="T33" fmla="*/ 244 h 882"/>
                <a:gd name="T34" fmla="*/ 174 w 442"/>
                <a:gd name="T35" fmla="*/ 248 h 882"/>
                <a:gd name="T36" fmla="*/ 181 w 442"/>
                <a:gd name="T37" fmla="*/ 174 h 882"/>
                <a:gd name="T38" fmla="*/ 174 w 442"/>
                <a:gd name="T39" fmla="*/ 116 h 882"/>
                <a:gd name="T40" fmla="*/ 165 w 442"/>
                <a:gd name="T41" fmla="*/ 51 h 882"/>
                <a:gd name="T42" fmla="*/ 153 w 442"/>
                <a:gd name="T43" fmla="*/ 0 h 882"/>
                <a:gd name="T44" fmla="*/ 136 w 442"/>
                <a:gd name="T45" fmla="*/ 5 h 882"/>
                <a:gd name="T46" fmla="*/ 136 w 442"/>
                <a:gd name="T47" fmla="*/ 5 h 88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42"/>
                <a:gd name="T73" fmla="*/ 0 h 882"/>
                <a:gd name="T74" fmla="*/ 442 w 442"/>
                <a:gd name="T75" fmla="*/ 882 h 88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42" h="882">
                  <a:moveTo>
                    <a:pt x="271" y="10"/>
                  </a:moveTo>
                  <a:lnTo>
                    <a:pt x="222" y="51"/>
                  </a:lnTo>
                  <a:lnTo>
                    <a:pt x="188" y="167"/>
                  </a:lnTo>
                  <a:lnTo>
                    <a:pt x="156" y="108"/>
                  </a:lnTo>
                  <a:lnTo>
                    <a:pt x="131" y="249"/>
                  </a:lnTo>
                  <a:lnTo>
                    <a:pt x="89" y="232"/>
                  </a:lnTo>
                  <a:lnTo>
                    <a:pt x="89" y="289"/>
                  </a:lnTo>
                  <a:lnTo>
                    <a:pt x="40" y="257"/>
                  </a:lnTo>
                  <a:lnTo>
                    <a:pt x="40" y="348"/>
                  </a:lnTo>
                  <a:lnTo>
                    <a:pt x="0" y="348"/>
                  </a:lnTo>
                  <a:lnTo>
                    <a:pt x="106" y="536"/>
                  </a:lnTo>
                  <a:lnTo>
                    <a:pt x="222" y="751"/>
                  </a:lnTo>
                  <a:lnTo>
                    <a:pt x="328" y="882"/>
                  </a:lnTo>
                  <a:lnTo>
                    <a:pt x="378" y="759"/>
                  </a:lnTo>
                  <a:lnTo>
                    <a:pt x="442" y="595"/>
                  </a:lnTo>
                  <a:lnTo>
                    <a:pt x="395" y="635"/>
                  </a:lnTo>
                  <a:lnTo>
                    <a:pt x="378" y="487"/>
                  </a:lnTo>
                  <a:lnTo>
                    <a:pt x="346" y="496"/>
                  </a:lnTo>
                  <a:lnTo>
                    <a:pt x="361" y="348"/>
                  </a:lnTo>
                  <a:lnTo>
                    <a:pt x="346" y="232"/>
                  </a:lnTo>
                  <a:lnTo>
                    <a:pt x="328" y="101"/>
                  </a:lnTo>
                  <a:lnTo>
                    <a:pt x="304" y="0"/>
                  </a:lnTo>
                  <a:lnTo>
                    <a:pt x="271" y="1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30" name="Freeform 20">
              <a:extLst>
                <a:ext uri="{FF2B5EF4-FFF2-40B4-BE49-F238E27FC236}">
                  <a16:creationId xmlns:a16="http://schemas.microsoft.com/office/drawing/2014/main" id="{335E376E-D01E-46E3-A3E4-01B23710459F}"/>
                </a:ext>
              </a:extLst>
            </p:cNvPr>
            <p:cNvSpPr>
              <a:spLocks/>
            </p:cNvSpPr>
            <p:nvPr/>
          </p:nvSpPr>
          <p:spPr bwMode="auto">
            <a:xfrm>
              <a:off x="4532" y="2481"/>
              <a:ext cx="393" cy="415"/>
            </a:xfrm>
            <a:custGeom>
              <a:avLst/>
              <a:gdLst>
                <a:gd name="T0" fmla="*/ 368 w 785"/>
                <a:gd name="T1" fmla="*/ 66 h 830"/>
                <a:gd name="T2" fmla="*/ 347 w 785"/>
                <a:gd name="T3" fmla="*/ 62 h 830"/>
                <a:gd name="T4" fmla="*/ 343 w 785"/>
                <a:gd name="T5" fmla="*/ 78 h 830"/>
                <a:gd name="T6" fmla="*/ 318 w 785"/>
                <a:gd name="T7" fmla="*/ 78 h 830"/>
                <a:gd name="T8" fmla="*/ 301 w 785"/>
                <a:gd name="T9" fmla="*/ 29 h 830"/>
                <a:gd name="T10" fmla="*/ 301 w 785"/>
                <a:gd name="T11" fmla="*/ 0 h 830"/>
                <a:gd name="T12" fmla="*/ 285 w 785"/>
                <a:gd name="T13" fmla="*/ 46 h 830"/>
                <a:gd name="T14" fmla="*/ 261 w 785"/>
                <a:gd name="T15" fmla="*/ 94 h 830"/>
                <a:gd name="T16" fmla="*/ 224 w 785"/>
                <a:gd name="T17" fmla="*/ 157 h 830"/>
                <a:gd name="T18" fmla="*/ 178 w 785"/>
                <a:gd name="T19" fmla="*/ 189 h 830"/>
                <a:gd name="T20" fmla="*/ 125 w 785"/>
                <a:gd name="T21" fmla="*/ 214 h 830"/>
                <a:gd name="T22" fmla="*/ 91 w 785"/>
                <a:gd name="T23" fmla="*/ 239 h 830"/>
                <a:gd name="T24" fmla="*/ 0 w 785"/>
                <a:gd name="T25" fmla="*/ 251 h 830"/>
                <a:gd name="T26" fmla="*/ 84 w 785"/>
                <a:gd name="T27" fmla="*/ 280 h 830"/>
                <a:gd name="T28" fmla="*/ 51 w 785"/>
                <a:gd name="T29" fmla="*/ 337 h 830"/>
                <a:gd name="T30" fmla="*/ 96 w 785"/>
                <a:gd name="T31" fmla="*/ 334 h 830"/>
                <a:gd name="T32" fmla="*/ 166 w 785"/>
                <a:gd name="T33" fmla="*/ 256 h 830"/>
                <a:gd name="T34" fmla="*/ 129 w 785"/>
                <a:gd name="T35" fmla="*/ 371 h 830"/>
                <a:gd name="T36" fmla="*/ 153 w 785"/>
                <a:gd name="T37" fmla="*/ 358 h 830"/>
                <a:gd name="T38" fmla="*/ 145 w 785"/>
                <a:gd name="T39" fmla="*/ 387 h 830"/>
                <a:gd name="T40" fmla="*/ 169 w 785"/>
                <a:gd name="T41" fmla="*/ 375 h 830"/>
                <a:gd name="T42" fmla="*/ 153 w 785"/>
                <a:gd name="T43" fmla="*/ 415 h 830"/>
                <a:gd name="T44" fmla="*/ 186 w 785"/>
                <a:gd name="T45" fmla="*/ 378 h 830"/>
                <a:gd name="T46" fmla="*/ 199 w 785"/>
                <a:gd name="T47" fmla="*/ 304 h 830"/>
                <a:gd name="T48" fmla="*/ 243 w 785"/>
                <a:gd name="T49" fmla="*/ 239 h 830"/>
                <a:gd name="T50" fmla="*/ 240 w 785"/>
                <a:gd name="T51" fmla="*/ 214 h 830"/>
                <a:gd name="T52" fmla="*/ 281 w 785"/>
                <a:gd name="T53" fmla="*/ 193 h 830"/>
                <a:gd name="T54" fmla="*/ 335 w 785"/>
                <a:gd name="T55" fmla="*/ 136 h 830"/>
                <a:gd name="T56" fmla="*/ 384 w 785"/>
                <a:gd name="T57" fmla="*/ 94 h 830"/>
                <a:gd name="T58" fmla="*/ 393 w 785"/>
                <a:gd name="T59" fmla="*/ 70 h 830"/>
                <a:gd name="T60" fmla="*/ 368 w 785"/>
                <a:gd name="T61" fmla="*/ 66 h 830"/>
                <a:gd name="T62" fmla="*/ 368 w 785"/>
                <a:gd name="T63" fmla="*/ 66 h 83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85"/>
                <a:gd name="T97" fmla="*/ 0 h 830"/>
                <a:gd name="T98" fmla="*/ 785 w 785"/>
                <a:gd name="T99" fmla="*/ 830 h 83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85" h="830">
                  <a:moveTo>
                    <a:pt x="735" y="131"/>
                  </a:moveTo>
                  <a:lnTo>
                    <a:pt x="694" y="123"/>
                  </a:lnTo>
                  <a:lnTo>
                    <a:pt x="686" y="155"/>
                  </a:lnTo>
                  <a:lnTo>
                    <a:pt x="635" y="155"/>
                  </a:lnTo>
                  <a:lnTo>
                    <a:pt x="602" y="57"/>
                  </a:lnTo>
                  <a:lnTo>
                    <a:pt x="602" y="0"/>
                  </a:lnTo>
                  <a:lnTo>
                    <a:pt x="570" y="91"/>
                  </a:lnTo>
                  <a:lnTo>
                    <a:pt x="521" y="188"/>
                  </a:lnTo>
                  <a:lnTo>
                    <a:pt x="447" y="313"/>
                  </a:lnTo>
                  <a:lnTo>
                    <a:pt x="355" y="378"/>
                  </a:lnTo>
                  <a:lnTo>
                    <a:pt x="249" y="427"/>
                  </a:lnTo>
                  <a:lnTo>
                    <a:pt x="182" y="477"/>
                  </a:lnTo>
                  <a:lnTo>
                    <a:pt x="0" y="501"/>
                  </a:lnTo>
                  <a:lnTo>
                    <a:pt x="167" y="560"/>
                  </a:lnTo>
                  <a:lnTo>
                    <a:pt x="101" y="674"/>
                  </a:lnTo>
                  <a:lnTo>
                    <a:pt x="192" y="667"/>
                  </a:lnTo>
                  <a:lnTo>
                    <a:pt x="331" y="511"/>
                  </a:lnTo>
                  <a:lnTo>
                    <a:pt x="257" y="741"/>
                  </a:lnTo>
                  <a:lnTo>
                    <a:pt x="306" y="716"/>
                  </a:lnTo>
                  <a:lnTo>
                    <a:pt x="289" y="773"/>
                  </a:lnTo>
                  <a:lnTo>
                    <a:pt x="338" y="749"/>
                  </a:lnTo>
                  <a:lnTo>
                    <a:pt x="306" y="830"/>
                  </a:lnTo>
                  <a:lnTo>
                    <a:pt x="372" y="756"/>
                  </a:lnTo>
                  <a:lnTo>
                    <a:pt x="397" y="608"/>
                  </a:lnTo>
                  <a:lnTo>
                    <a:pt x="486" y="477"/>
                  </a:lnTo>
                  <a:lnTo>
                    <a:pt x="479" y="427"/>
                  </a:lnTo>
                  <a:lnTo>
                    <a:pt x="561" y="385"/>
                  </a:lnTo>
                  <a:lnTo>
                    <a:pt x="669" y="271"/>
                  </a:lnTo>
                  <a:lnTo>
                    <a:pt x="768" y="188"/>
                  </a:lnTo>
                  <a:lnTo>
                    <a:pt x="785" y="140"/>
                  </a:lnTo>
                  <a:lnTo>
                    <a:pt x="735" y="131"/>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31" name="Freeform 21">
              <a:extLst>
                <a:ext uri="{FF2B5EF4-FFF2-40B4-BE49-F238E27FC236}">
                  <a16:creationId xmlns:a16="http://schemas.microsoft.com/office/drawing/2014/main" id="{81B281F8-392B-4323-A9DB-C8A2C7289177}"/>
                </a:ext>
              </a:extLst>
            </p:cNvPr>
            <p:cNvSpPr>
              <a:spLocks/>
            </p:cNvSpPr>
            <p:nvPr/>
          </p:nvSpPr>
          <p:spPr bwMode="auto">
            <a:xfrm>
              <a:off x="4940" y="3883"/>
              <a:ext cx="202" cy="185"/>
            </a:xfrm>
            <a:custGeom>
              <a:avLst/>
              <a:gdLst>
                <a:gd name="T0" fmla="*/ 108 w 403"/>
                <a:gd name="T1" fmla="*/ 0 h 371"/>
                <a:gd name="T2" fmla="*/ 99 w 403"/>
                <a:gd name="T3" fmla="*/ 41 h 371"/>
                <a:gd name="T4" fmla="*/ 86 w 403"/>
                <a:gd name="T5" fmla="*/ 83 h 371"/>
                <a:gd name="T6" fmla="*/ 68 w 403"/>
                <a:gd name="T7" fmla="*/ 117 h 371"/>
                <a:gd name="T8" fmla="*/ 53 w 403"/>
                <a:gd name="T9" fmla="*/ 128 h 371"/>
                <a:gd name="T10" fmla="*/ 24 w 403"/>
                <a:gd name="T11" fmla="*/ 138 h 371"/>
                <a:gd name="T12" fmla="*/ 0 w 403"/>
                <a:gd name="T13" fmla="*/ 144 h 371"/>
                <a:gd name="T14" fmla="*/ 1 w 403"/>
                <a:gd name="T15" fmla="*/ 151 h 371"/>
                <a:gd name="T16" fmla="*/ 7 w 403"/>
                <a:gd name="T17" fmla="*/ 158 h 371"/>
                <a:gd name="T18" fmla="*/ 23 w 403"/>
                <a:gd name="T19" fmla="*/ 161 h 371"/>
                <a:gd name="T20" fmla="*/ 40 w 403"/>
                <a:gd name="T21" fmla="*/ 170 h 371"/>
                <a:gd name="T22" fmla="*/ 54 w 403"/>
                <a:gd name="T23" fmla="*/ 169 h 371"/>
                <a:gd name="T24" fmla="*/ 83 w 403"/>
                <a:gd name="T25" fmla="*/ 158 h 371"/>
                <a:gd name="T26" fmla="*/ 99 w 403"/>
                <a:gd name="T27" fmla="*/ 159 h 371"/>
                <a:gd name="T28" fmla="*/ 116 w 403"/>
                <a:gd name="T29" fmla="*/ 165 h 371"/>
                <a:gd name="T30" fmla="*/ 136 w 403"/>
                <a:gd name="T31" fmla="*/ 178 h 371"/>
                <a:gd name="T32" fmla="*/ 157 w 403"/>
                <a:gd name="T33" fmla="*/ 184 h 371"/>
                <a:gd name="T34" fmla="*/ 178 w 403"/>
                <a:gd name="T35" fmla="*/ 185 h 371"/>
                <a:gd name="T36" fmla="*/ 194 w 403"/>
                <a:gd name="T37" fmla="*/ 177 h 371"/>
                <a:gd name="T38" fmla="*/ 202 w 403"/>
                <a:gd name="T39" fmla="*/ 166 h 371"/>
                <a:gd name="T40" fmla="*/ 202 w 403"/>
                <a:gd name="T41" fmla="*/ 150 h 371"/>
                <a:gd name="T42" fmla="*/ 195 w 403"/>
                <a:gd name="T43" fmla="*/ 132 h 371"/>
                <a:gd name="T44" fmla="*/ 181 w 403"/>
                <a:gd name="T45" fmla="*/ 106 h 371"/>
                <a:gd name="T46" fmla="*/ 173 w 403"/>
                <a:gd name="T47" fmla="*/ 87 h 371"/>
                <a:gd name="T48" fmla="*/ 170 w 403"/>
                <a:gd name="T49" fmla="*/ 64 h 371"/>
                <a:gd name="T50" fmla="*/ 170 w 403"/>
                <a:gd name="T51" fmla="*/ 39 h 371"/>
                <a:gd name="T52" fmla="*/ 170 w 403"/>
                <a:gd name="T53" fmla="*/ 7 h 371"/>
                <a:gd name="T54" fmla="*/ 143 w 403"/>
                <a:gd name="T55" fmla="*/ 2 h 371"/>
                <a:gd name="T56" fmla="*/ 108 w 403"/>
                <a:gd name="T57" fmla="*/ 0 h 371"/>
                <a:gd name="T58" fmla="*/ 108 w 403"/>
                <a:gd name="T59" fmla="*/ 0 h 37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403"/>
                <a:gd name="T91" fmla="*/ 0 h 371"/>
                <a:gd name="T92" fmla="*/ 403 w 403"/>
                <a:gd name="T93" fmla="*/ 371 h 37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403" h="371">
                  <a:moveTo>
                    <a:pt x="215" y="0"/>
                  </a:moveTo>
                  <a:lnTo>
                    <a:pt x="198" y="82"/>
                  </a:lnTo>
                  <a:lnTo>
                    <a:pt x="171" y="167"/>
                  </a:lnTo>
                  <a:lnTo>
                    <a:pt x="135" y="234"/>
                  </a:lnTo>
                  <a:lnTo>
                    <a:pt x="105" y="256"/>
                  </a:lnTo>
                  <a:lnTo>
                    <a:pt x="48" y="277"/>
                  </a:lnTo>
                  <a:lnTo>
                    <a:pt x="0" y="289"/>
                  </a:lnTo>
                  <a:lnTo>
                    <a:pt x="2" y="302"/>
                  </a:lnTo>
                  <a:lnTo>
                    <a:pt x="14" y="317"/>
                  </a:lnTo>
                  <a:lnTo>
                    <a:pt x="46" y="323"/>
                  </a:lnTo>
                  <a:lnTo>
                    <a:pt x="80" y="340"/>
                  </a:lnTo>
                  <a:lnTo>
                    <a:pt x="107" y="338"/>
                  </a:lnTo>
                  <a:lnTo>
                    <a:pt x="166" y="317"/>
                  </a:lnTo>
                  <a:lnTo>
                    <a:pt x="198" y="319"/>
                  </a:lnTo>
                  <a:lnTo>
                    <a:pt x="232" y="331"/>
                  </a:lnTo>
                  <a:lnTo>
                    <a:pt x="272" y="357"/>
                  </a:lnTo>
                  <a:lnTo>
                    <a:pt x="314" y="369"/>
                  </a:lnTo>
                  <a:lnTo>
                    <a:pt x="356" y="371"/>
                  </a:lnTo>
                  <a:lnTo>
                    <a:pt x="388" y="355"/>
                  </a:lnTo>
                  <a:lnTo>
                    <a:pt x="403" y="333"/>
                  </a:lnTo>
                  <a:lnTo>
                    <a:pt x="403" y="300"/>
                  </a:lnTo>
                  <a:lnTo>
                    <a:pt x="390" y="264"/>
                  </a:lnTo>
                  <a:lnTo>
                    <a:pt x="361" y="213"/>
                  </a:lnTo>
                  <a:lnTo>
                    <a:pt x="346" y="175"/>
                  </a:lnTo>
                  <a:lnTo>
                    <a:pt x="339" y="129"/>
                  </a:lnTo>
                  <a:lnTo>
                    <a:pt x="340" y="78"/>
                  </a:lnTo>
                  <a:lnTo>
                    <a:pt x="340" y="15"/>
                  </a:lnTo>
                  <a:lnTo>
                    <a:pt x="285" y="4"/>
                  </a:lnTo>
                  <a:lnTo>
                    <a:pt x="215" y="0"/>
                  </a:lnTo>
                  <a:close/>
                </a:path>
              </a:pathLst>
            </a:custGeom>
            <a:solidFill>
              <a:srgbClr val="FFC98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32" name="Freeform 22">
              <a:extLst>
                <a:ext uri="{FF2B5EF4-FFF2-40B4-BE49-F238E27FC236}">
                  <a16:creationId xmlns:a16="http://schemas.microsoft.com/office/drawing/2014/main" id="{3A60EF09-8F7F-470F-A6C5-AA7135F982B6}"/>
                </a:ext>
              </a:extLst>
            </p:cNvPr>
            <p:cNvSpPr>
              <a:spLocks/>
            </p:cNvSpPr>
            <p:nvPr/>
          </p:nvSpPr>
          <p:spPr bwMode="auto">
            <a:xfrm>
              <a:off x="5131" y="2039"/>
              <a:ext cx="266" cy="259"/>
            </a:xfrm>
            <a:custGeom>
              <a:avLst/>
              <a:gdLst>
                <a:gd name="T0" fmla="*/ 51 w 532"/>
                <a:gd name="T1" fmla="*/ 28 h 519"/>
                <a:gd name="T2" fmla="*/ 36 w 532"/>
                <a:gd name="T3" fmla="*/ 31 h 519"/>
                <a:gd name="T4" fmla="*/ 33 w 532"/>
                <a:gd name="T5" fmla="*/ 38 h 519"/>
                <a:gd name="T6" fmla="*/ 38 w 532"/>
                <a:gd name="T7" fmla="*/ 50 h 519"/>
                <a:gd name="T8" fmla="*/ 22 w 532"/>
                <a:gd name="T9" fmla="*/ 57 h 519"/>
                <a:gd name="T10" fmla="*/ 23 w 532"/>
                <a:gd name="T11" fmla="*/ 67 h 519"/>
                <a:gd name="T12" fmla="*/ 36 w 532"/>
                <a:gd name="T13" fmla="*/ 72 h 519"/>
                <a:gd name="T14" fmla="*/ 35 w 532"/>
                <a:gd name="T15" fmla="*/ 83 h 519"/>
                <a:gd name="T16" fmla="*/ 19 w 532"/>
                <a:gd name="T17" fmla="*/ 84 h 519"/>
                <a:gd name="T18" fmla="*/ 5 w 532"/>
                <a:gd name="T19" fmla="*/ 87 h 519"/>
                <a:gd name="T20" fmla="*/ 2 w 532"/>
                <a:gd name="T21" fmla="*/ 94 h 519"/>
                <a:gd name="T22" fmla="*/ 5 w 532"/>
                <a:gd name="T23" fmla="*/ 103 h 519"/>
                <a:gd name="T24" fmla="*/ 14 w 532"/>
                <a:gd name="T25" fmla="*/ 105 h 519"/>
                <a:gd name="T26" fmla="*/ 36 w 532"/>
                <a:gd name="T27" fmla="*/ 106 h 519"/>
                <a:gd name="T28" fmla="*/ 24 w 532"/>
                <a:gd name="T29" fmla="*/ 112 h 519"/>
                <a:gd name="T30" fmla="*/ 6 w 532"/>
                <a:gd name="T31" fmla="*/ 124 h 519"/>
                <a:gd name="T32" fmla="*/ 0 w 532"/>
                <a:gd name="T33" fmla="*/ 135 h 519"/>
                <a:gd name="T34" fmla="*/ 6 w 532"/>
                <a:gd name="T35" fmla="*/ 144 h 519"/>
                <a:gd name="T36" fmla="*/ 17 w 532"/>
                <a:gd name="T37" fmla="*/ 145 h 519"/>
                <a:gd name="T38" fmla="*/ 35 w 532"/>
                <a:gd name="T39" fmla="*/ 141 h 519"/>
                <a:gd name="T40" fmla="*/ 27 w 532"/>
                <a:gd name="T41" fmla="*/ 151 h 519"/>
                <a:gd name="T42" fmla="*/ 29 w 532"/>
                <a:gd name="T43" fmla="*/ 168 h 519"/>
                <a:gd name="T44" fmla="*/ 38 w 532"/>
                <a:gd name="T45" fmla="*/ 176 h 519"/>
                <a:gd name="T46" fmla="*/ 54 w 532"/>
                <a:gd name="T47" fmla="*/ 174 h 519"/>
                <a:gd name="T48" fmla="*/ 73 w 532"/>
                <a:gd name="T49" fmla="*/ 168 h 519"/>
                <a:gd name="T50" fmla="*/ 69 w 532"/>
                <a:gd name="T51" fmla="*/ 177 h 519"/>
                <a:gd name="T52" fmla="*/ 11 w 532"/>
                <a:gd name="T53" fmla="*/ 255 h 519"/>
                <a:gd name="T54" fmla="*/ 32 w 532"/>
                <a:gd name="T55" fmla="*/ 257 h 519"/>
                <a:gd name="T56" fmla="*/ 91 w 532"/>
                <a:gd name="T57" fmla="*/ 259 h 519"/>
                <a:gd name="T58" fmla="*/ 117 w 532"/>
                <a:gd name="T59" fmla="*/ 253 h 519"/>
                <a:gd name="T60" fmla="*/ 144 w 532"/>
                <a:gd name="T61" fmla="*/ 237 h 519"/>
                <a:gd name="T62" fmla="*/ 160 w 532"/>
                <a:gd name="T63" fmla="*/ 199 h 519"/>
                <a:gd name="T64" fmla="*/ 190 w 532"/>
                <a:gd name="T65" fmla="*/ 141 h 519"/>
                <a:gd name="T66" fmla="*/ 212 w 532"/>
                <a:gd name="T67" fmla="*/ 107 h 519"/>
                <a:gd name="T68" fmla="*/ 226 w 532"/>
                <a:gd name="T69" fmla="*/ 90 h 519"/>
                <a:gd name="T70" fmla="*/ 240 w 532"/>
                <a:gd name="T71" fmla="*/ 77 h 519"/>
                <a:gd name="T72" fmla="*/ 253 w 532"/>
                <a:gd name="T73" fmla="*/ 67 h 519"/>
                <a:gd name="T74" fmla="*/ 264 w 532"/>
                <a:gd name="T75" fmla="*/ 54 h 519"/>
                <a:gd name="T76" fmla="*/ 266 w 532"/>
                <a:gd name="T77" fmla="*/ 34 h 519"/>
                <a:gd name="T78" fmla="*/ 258 w 532"/>
                <a:gd name="T79" fmla="*/ 11 h 519"/>
                <a:gd name="T80" fmla="*/ 238 w 532"/>
                <a:gd name="T81" fmla="*/ 0 h 519"/>
                <a:gd name="T82" fmla="*/ 210 w 532"/>
                <a:gd name="T83" fmla="*/ 2 h 519"/>
                <a:gd name="T84" fmla="*/ 177 w 532"/>
                <a:gd name="T85" fmla="*/ 9 h 519"/>
                <a:gd name="T86" fmla="*/ 151 w 532"/>
                <a:gd name="T87" fmla="*/ 14 h 519"/>
                <a:gd name="T88" fmla="*/ 121 w 532"/>
                <a:gd name="T89" fmla="*/ 10 h 519"/>
                <a:gd name="T90" fmla="*/ 82 w 532"/>
                <a:gd name="T91" fmla="*/ 14 h 519"/>
                <a:gd name="T92" fmla="*/ 57 w 532"/>
                <a:gd name="T93" fmla="*/ 25 h 519"/>
                <a:gd name="T94" fmla="*/ 51 w 532"/>
                <a:gd name="T95" fmla="*/ 28 h 519"/>
                <a:gd name="T96" fmla="*/ 51 w 532"/>
                <a:gd name="T97" fmla="*/ 28 h 51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32"/>
                <a:gd name="T148" fmla="*/ 0 h 519"/>
                <a:gd name="T149" fmla="*/ 532 w 532"/>
                <a:gd name="T150" fmla="*/ 519 h 51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32" h="519">
                  <a:moveTo>
                    <a:pt x="101" y="57"/>
                  </a:moveTo>
                  <a:lnTo>
                    <a:pt x="71" y="63"/>
                  </a:lnTo>
                  <a:lnTo>
                    <a:pt x="65" y="76"/>
                  </a:lnTo>
                  <a:lnTo>
                    <a:pt x="76" y="101"/>
                  </a:lnTo>
                  <a:lnTo>
                    <a:pt x="44" y="115"/>
                  </a:lnTo>
                  <a:lnTo>
                    <a:pt x="46" y="135"/>
                  </a:lnTo>
                  <a:lnTo>
                    <a:pt x="72" y="145"/>
                  </a:lnTo>
                  <a:lnTo>
                    <a:pt x="69" y="166"/>
                  </a:lnTo>
                  <a:lnTo>
                    <a:pt x="38" y="168"/>
                  </a:lnTo>
                  <a:lnTo>
                    <a:pt x="10" y="175"/>
                  </a:lnTo>
                  <a:lnTo>
                    <a:pt x="4" y="189"/>
                  </a:lnTo>
                  <a:lnTo>
                    <a:pt x="10" y="206"/>
                  </a:lnTo>
                  <a:lnTo>
                    <a:pt x="27" y="211"/>
                  </a:lnTo>
                  <a:lnTo>
                    <a:pt x="71" y="213"/>
                  </a:lnTo>
                  <a:lnTo>
                    <a:pt x="48" y="225"/>
                  </a:lnTo>
                  <a:lnTo>
                    <a:pt x="12" y="248"/>
                  </a:lnTo>
                  <a:lnTo>
                    <a:pt x="0" y="270"/>
                  </a:lnTo>
                  <a:lnTo>
                    <a:pt x="12" y="288"/>
                  </a:lnTo>
                  <a:lnTo>
                    <a:pt x="33" y="291"/>
                  </a:lnTo>
                  <a:lnTo>
                    <a:pt x="69" y="282"/>
                  </a:lnTo>
                  <a:lnTo>
                    <a:pt x="53" y="303"/>
                  </a:lnTo>
                  <a:lnTo>
                    <a:pt x="57" y="337"/>
                  </a:lnTo>
                  <a:lnTo>
                    <a:pt x="76" y="352"/>
                  </a:lnTo>
                  <a:lnTo>
                    <a:pt x="107" y="348"/>
                  </a:lnTo>
                  <a:lnTo>
                    <a:pt x="145" y="337"/>
                  </a:lnTo>
                  <a:lnTo>
                    <a:pt x="137" y="354"/>
                  </a:lnTo>
                  <a:lnTo>
                    <a:pt x="21" y="510"/>
                  </a:lnTo>
                  <a:lnTo>
                    <a:pt x="63" y="514"/>
                  </a:lnTo>
                  <a:lnTo>
                    <a:pt x="181" y="519"/>
                  </a:lnTo>
                  <a:lnTo>
                    <a:pt x="234" y="506"/>
                  </a:lnTo>
                  <a:lnTo>
                    <a:pt x="287" y="474"/>
                  </a:lnTo>
                  <a:lnTo>
                    <a:pt x="320" y="398"/>
                  </a:lnTo>
                  <a:lnTo>
                    <a:pt x="380" y="282"/>
                  </a:lnTo>
                  <a:lnTo>
                    <a:pt x="424" y="215"/>
                  </a:lnTo>
                  <a:lnTo>
                    <a:pt x="451" y="181"/>
                  </a:lnTo>
                  <a:lnTo>
                    <a:pt x="479" y="154"/>
                  </a:lnTo>
                  <a:lnTo>
                    <a:pt x="506" y="134"/>
                  </a:lnTo>
                  <a:lnTo>
                    <a:pt x="527" y="109"/>
                  </a:lnTo>
                  <a:lnTo>
                    <a:pt x="532" y="69"/>
                  </a:lnTo>
                  <a:lnTo>
                    <a:pt x="515" y="23"/>
                  </a:lnTo>
                  <a:lnTo>
                    <a:pt x="475" y="0"/>
                  </a:lnTo>
                  <a:lnTo>
                    <a:pt x="420" y="4"/>
                  </a:lnTo>
                  <a:lnTo>
                    <a:pt x="354" y="18"/>
                  </a:lnTo>
                  <a:lnTo>
                    <a:pt x="302" y="29"/>
                  </a:lnTo>
                  <a:lnTo>
                    <a:pt x="242" y="21"/>
                  </a:lnTo>
                  <a:lnTo>
                    <a:pt x="164" y="29"/>
                  </a:lnTo>
                  <a:lnTo>
                    <a:pt x="114" y="50"/>
                  </a:lnTo>
                  <a:lnTo>
                    <a:pt x="101" y="57"/>
                  </a:lnTo>
                  <a:close/>
                </a:path>
              </a:pathLst>
            </a:custGeom>
            <a:solidFill>
              <a:srgbClr val="FFC98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33" name="Freeform 23">
              <a:extLst>
                <a:ext uri="{FF2B5EF4-FFF2-40B4-BE49-F238E27FC236}">
                  <a16:creationId xmlns:a16="http://schemas.microsoft.com/office/drawing/2014/main" id="{D377D495-5040-4F19-A9DC-AD6D63821D76}"/>
                </a:ext>
              </a:extLst>
            </p:cNvPr>
            <p:cNvSpPr>
              <a:spLocks/>
            </p:cNvSpPr>
            <p:nvPr/>
          </p:nvSpPr>
          <p:spPr bwMode="auto">
            <a:xfrm>
              <a:off x="4889" y="2339"/>
              <a:ext cx="139" cy="185"/>
            </a:xfrm>
            <a:custGeom>
              <a:avLst/>
              <a:gdLst>
                <a:gd name="T0" fmla="*/ 139 w 277"/>
                <a:gd name="T1" fmla="*/ 0 h 371"/>
                <a:gd name="T2" fmla="*/ 122 w 277"/>
                <a:gd name="T3" fmla="*/ 3 h 371"/>
                <a:gd name="T4" fmla="*/ 106 w 277"/>
                <a:gd name="T5" fmla="*/ 0 h 371"/>
                <a:gd name="T6" fmla="*/ 97 w 277"/>
                <a:gd name="T7" fmla="*/ 16 h 371"/>
                <a:gd name="T8" fmla="*/ 90 w 277"/>
                <a:gd name="T9" fmla="*/ 31 h 371"/>
                <a:gd name="T10" fmla="*/ 79 w 277"/>
                <a:gd name="T11" fmla="*/ 38 h 371"/>
                <a:gd name="T12" fmla="*/ 70 w 277"/>
                <a:gd name="T13" fmla="*/ 53 h 371"/>
                <a:gd name="T14" fmla="*/ 78 w 277"/>
                <a:gd name="T15" fmla="*/ 78 h 371"/>
                <a:gd name="T16" fmla="*/ 75 w 277"/>
                <a:gd name="T17" fmla="*/ 85 h 371"/>
                <a:gd name="T18" fmla="*/ 65 w 277"/>
                <a:gd name="T19" fmla="*/ 91 h 371"/>
                <a:gd name="T20" fmla="*/ 39 w 277"/>
                <a:gd name="T21" fmla="*/ 105 h 371"/>
                <a:gd name="T22" fmla="*/ 11 w 277"/>
                <a:gd name="T23" fmla="*/ 102 h 371"/>
                <a:gd name="T24" fmla="*/ 0 w 277"/>
                <a:gd name="T25" fmla="*/ 125 h 371"/>
                <a:gd name="T26" fmla="*/ 23 w 277"/>
                <a:gd name="T27" fmla="*/ 177 h 371"/>
                <a:gd name="T28" fmla="*/ 39 w 277"/>
                <a:gd name="T29" fmla="*/ 185 h 371"/>
                <a:gd name="T30" fmla="*/ 42 w 277"/>
                <a:gd name="T31" fmla="*/ 167 h 371"/>
                <a:gd name="T32" fmla="*/ 59 w 277"/>
                <a:gd name="T33" fmla="*/ 153 h 371"/>
                <a:gd name="T34" fmla="*/ 78 w 277"/>
                <a:gd name="T35" fmla="*/ 137 h 371"/>
                <a:gd name="T36" fmla="*/ 87 w 277"/>
                <a:gd name="T37" fmla="*/ 91 h 371"/>
                <a:gd name="T38" fmla="*/ 110 w 277"/>
                <a:gd name="T39" fmla="*/ 60 h 371"/>
                <a:gd name="T40" fmla="*/ 134 w 277"/>
                <a:gd name="T41" fmla="*/ 26 h 371"/>
                <a:gd name="T42" fmla="*/ 139 w 277"/>
                <a:gd name="T43" fmla="*/ 0 h 371"/>
                <a:gd name="T44" fmla="*/ 139 w 277"/>
                <a:gd name="T45" fmla="*/ 0 h 37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77"/>
                <a:gd name="T70" fmla="*/ 0 h 371"/>
                <a:gd name="T71" fmla="*/ 277 w 277"/>
                <a:gd name="T72" fmla="*/ 371 h 37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77" h="371">
                  <a:moveTo>
                    <a:pt x="277" y="0"/>
                  </a:moveTo>
                  <a:lnTo>
                    <a:pt x="243" y="6"/>
                  </a:lnTo>
                  <a:lnTo>
                    <a:pt x="212" y="0"/>
                  </a:lnTo>
                  <a:lnTo>
                    <a:pt x="193" y="33"/>
                  </a:lnTo>
                  <a:lnTo>
                    <a:pt x="180" y="63"/>
                  </a:lnTo>
                  <a:lnTo>
                    <a:pt x="157" y="76"/>
                  </a:lnTo>
                  <a:lnTo>
                    <a:pt x="140" y="107"/>
                  </a:lnTo>
                  <a:lnTo>
                    <a:pt x="155" y="156"/>
                  </a:lnTo>
                  <a:lnTo>
                    <a:pt x="150" y="171"/>
                  </a:lnTo>
                  <a:lnTo>
                    <a:pt x="129" y="183"/>
                  </a:lnTo>
                  <a:lnTo>
                    <a:pt x="78" y="211"/>
                  </a:lnTo>
                  <a:lnTo>
                    <a:pt x="21" y="204"/>
                  </a:lnTo>
                  <a:lnTo>
                    <a:pt x="0" y="251"/>
                  </a:lnTo>
                  <a:lnTo>
                    <a:pt x="45" y="354"/>
                  </a:lnTo>
                  <a:lnTo>
                    <a:pt x="78" y="371"/>
                  </a:lnTo>
                  <a:lnTo>
                    <a:pt x="83" y="335"/>
                  </a:lnTo>
                  <a:lnTo>
                    <a:pt x="117" y="306"/>
                  </a:lnTo>
                  <a:lnTo>
                    <a:pt x="155" y="274"/>
                  </a:lnTo>
                  <a:lnTo>
                    <a:pt x="173" y="183"/>
                  </a:lnTo>
                  <a:lnTo>
                    <a:pt x="220" y="120"/>
                  </a:lnTo>
                  <a:lnTo>
                    <a:pt x="268" y="52"/>
                  </a:lnTo>
                  <a:lnTo>
                    <a:pt x="277" y="0"/>
                  </a:lnTo>
                  <a:close/>
                </a:path>
              </a:pathLst>
            </a:custGeom>
            <a:solidFill>
              <a:srgbClr val="FFC98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34" name="Freeform 24">
              <a:extLst>
                <a:ext uri="{FF2B5EF4-FFF2-40B4-BE49-F238E27FC236}">
                  <a16:creationId xmlns:a16="http://schemas.microsoft.com/office/drawing/2014/main" id="{288FBF39-8EB7-479C-806C-F929A3F0E525}"/>
                </a:ext>
              </a:extLst>
            </p:cNvPr>
            <p:cNvSpPr>
              <a:spLocks/>
            </p:cNvSpPr>
            <p:nvPr/>
          </p:nvSpPr>
          <p:spPr bwMode="auto">
            <a:xfrm>
              <a:off x="4638" y="3066"/>
              <a:ext cx="272" cy="130"/>
            </a:xfrm>
            <a:custGeom>
              <a:avLst/>
              <a:gdLst>
                <a:gd name="T0" fmla="*/ 37 w 543"/>
                <a:gd name="T1" fmla="*/ 0 h 258"/>
                <a:gd name="T2" fmla="*/ 69 w 543"/>
                <a:gd name="T3" fmla="*/ 11 h 258"/>
                <a:gd name="T4" fmla="*/ 95 w 543"/>
                <a:gd name="T5" fmla="*/ 37 h 258"/>
                <a:gd name="T6" fmla="*/ 111 w 543"/>
                <a:gd name="T7" fmla="*/ 45 h 258"/>
                <a:gd name="T8" fmla="*/ 129 w 543"/>
                <a:gd name="T9" fmla="*/ 44 h 258"/>
                <a:gd name="T10" fmla="*/ 169 w 543"/>
                <a:gd name="T11" fmla="*/ 31 h 258"/>
                <a:gd name="T12" fmla="*/ 223 w 543"/>
                <a:gd name="T13" fmla="*/ 27 h 258"/>
                <a:gd name="T14" fmla="*/ 260 w 543"/>
                <a:gd name="T15" fmla="*/ 37 h 258"/>
                <a:gd name="T16" fmla="*/ 272 w 543"/>
                <a:gd name="T17" fmla="*/ 74 h 258"/>
                <a:gd name="T18" fmla="*/ 268 w 543"/>
                <a:gd name="T19" fmla="*/ 105 h 258"/>
                <a:gd name="T20" fmla="*/ 250 w 543"/>
                <a:gd name="T21" fmla="*/ 122 h 258"/>
                <a:gd name="T22" fmla="*/ 211 w 543"/>
                <a:gd name="T23" fmla="*/ 130 h 258"/>
                <a:gd name="T24" fmla="*/ 189 w 543"/>
                <a:gd name="T25" fmla="*/ 127 h 258"/>
                <a:gd name="T26" fmla="*/ 158 w 543"/>
                <a:gd name="T27" fmla="*/ 114 h 258"/>
                <a:gd name="T28" fmla="*/ 112 w 543"/>
                <a:gd name="T29" fmla="*/ 100 h 258"/>
                <a:gd name="T30" fmla="*/ 66 w 543"/>
                <a:gd name="T31" fmla="*/ 101 h 258"/>
                <a:gd name="T32" fmla="*/ 30 w 543"/>
                <a:gd name="T33" fmla="*/ 98 h 258"/>
                <a:gd name="T34" fmla="*/ 20 w 543"/>
                <a:gd name="T35" fmla="*/ 88 h 258"/>
                <a:gd name="T36" fmla="*/ 9 w 543"/>
                <a:gd name="T37" fmla="*/ 83 h 258"/>
                <a:gd name="T38" fmla="*/ 0 w 543"/>
                <a:gd name="T39" fmla="*/ 67 h 258"/>
                <a:gd name="T40" fmla="*/ 3 w 543"/>
                <a:gd name="T41" fmla="*/ 39 h 258"/>
                <a:gd name="T42" fmla="*/ 37 w 543"/>
                <a:gd name="T43" fmla="*/ 0 h 258"/>
                <a:gd name="T44" fmla="*/ 37 w 543"/>
                <a:gd name="T45" fmla="*/ 0 h 25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543"/>
                <a:gd name="T70" fmla="*/ 0 h 258"/>
                <a:gd name="T71" fmla="*/ 543 w 543"/>
                <a:gd name="T72" fmla="*/ 258 h 25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543" h="258">
                  <a:moveTo>
                    <a:pt x="74" y="0"/>
                  </a:moveTo>
                  <a:lnTo>
                    <a:pt x="137" y="22"/>
                  </a:lnTo>
                  <a:lnTo>
                    <a:pt x="190" y="74"/>
                  </a:lnTo>
                  <a:lnTo>
                    <a:pt x="222" y="89"/>
                  </a:lnTo>
                  <a:lnTo>
                    <a:pt x="258" y="87"/>
                  </a:lnTo>
                  <a:lnTo>
                    <a:pt x="338" y="61"/>
                  </a:lnTo>
                  <a:lnTo>
                    <a:pt x="445" y="53"/>
                  </a:lnTo>
                  <a:lnTo>
                    <a:pt x="519" y="74"/>
                  </a:lnTo>
                  <a:lnTo>
                    <a:pt x="543" y="146"/>
                  </a:lnTo>
                  <a:lnTo>
                    <a:pt x="536" y="209"/>
                  </a:lnTo>
                  <a:lnTo>
                    <a:pt x="500" y="243"/>
                  </a:lnTo>
                  <a:lnTo>
                    <a:pt x="422" y="258"/>
                  </a:lnTo>
                  <a:lnTo>
                    <a:pt x="378" y="253"/>
                  </a:lnTo>
                  <a:lnTo>
                    <a:pt x="315" y="226"/>
                  </a:lnTo>
                  <a:lnTo>
                    <a:pt x="224" y="199"/>
                  </a:lnTo>
                  <a:lnTo>
                    <a:pt x="131" y="201"/>
                  </a:lnTo>
                  <a:lnTo>
                    <a:pt x="59" y="194"/>
                  </a:lnTo>
                  <a:lnTo>
                    <a:pt x="40" y="175"/>
                  </a:lnTo>
                  <a:lnTo>
                    <a:pt x="17" y="165"/>
                  </a:lnTo>
                  <a:lnTo>
                    <a:pt x="0" y="133"/>
                  </a:lnTo>
                  <a:lnTo>
                    <a:pt x="6" y="78"/>
                  </a:lnTo>
                  <a:lnTo>
                    <a:pt x="74" y="0"/>
                  </a:lnTo>
                  <a:close/>
                </a:path>
              </a:pathLst>
            </a:custGeom>
            <a:solidFill>
              <a:srgbClr val="FFC98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35" name="Freeform 25">
              <a:extLst>
                <a:ext uri="{FF2B5EF4-FFF2-40B4-BE49-F238E27FC236}">
                  <a16:creationId xmlns:a16="http://schemas.microsoft.com/office/drawing/2014/main" id="{EB8E6D2C-911A-4779-9E14-56F631EF717F}"/>
                </a:ext>
              </a:extLst>
            </p:cNvPr>
            <p:cNvSpPr>
              <a:spLocks/>
            </p:cNvSpPr>
            <p:nvPr/>
          </p:nvSpPr>
          <p:spPr bwMode="auto">
            <a:xfrm>
              <a:off x="4260" y="2546"/>
              <a:ext cx="335" cy="440"/>
            </a:xfrm>
            <a:custGeom>
              <a:avLst/>
              <a:gdLst>
                <a:gd name="T0" fmla="*/ 105 w 670"/>
                <a:gd name="T1" fmla="*/ 0 h 880"/>
                <a:gd name="T2" fmla="*/ 166 w 670"/>
                <a:gd name="T3" fmla="*/ 34 h 880"/>
                <a:gd name="T4" fmla="*/ 197 w 670"/>
                <a:gd name="T5" fmla="*/ 71 h 880"/>
                <a:gd name="T6" fmla="*/ 208 w 670"/>
                <a:gd name="T7" fmla="*/ 111 h 880"/>
                <a:gd name="T8" fmla="*/ 221 w 670"/>
                <a:gd name="T9" fmla="*/ 153 h 880"/>
                <a:gd name="T10" fmla="*/ 224 w 670"/>
                <a:gd name="T11" fmla="*/ 195 h 880"/>
                <a:gd name="T12" fmla="*/ 237 w 670"/>
                <a:gd name="T13" fmla="*/ 277 h 880"/>
                <a:gd name="T14" fmla="*/ 241 w 670"/>
                <a:gd name="T15" fmla="*/ 292 h 880"/>
                <a:gd name="T16" fmla="*/ 276 w 670"/>
                <a:gd name="T17" fmla="*/ 352 h 880"/>
                <a:gd name="T18" fmla="*/ 335 w 670"/>
                <a:gd name="T19" fmla="*/ 407 h 880"/>
                <a:gd name="T20" fmla="*/ 309 w 670"/>
                <a:gd name="T21" fmla="*/ 440 h 880"/>
                <a:gd name="T22" fmla="*/ 295 w 670"/>
                <a:gd name="T23" fmla="*/ 439 h 880"/>
                <a:gd name="T24" fmla="*/ 265 w 670"/>
                <a:gd name="T25" fmla="*/ 401 h 880"/>
                <a:gd name="T26" fmla="*/ 241 w 670"/>
                <a:gd name="T27" fmla="*/ 349 h 880"/>
                <a:gd name="T28" fmla="*/ 232 w 670"/>
                <a:gd name="T29" fmla="*/ 312 h 880"/>
                <a:gd name="T30" fmla="*/ 182 w 670"/>
                <a:gd name="T31" fmla="*/ 270 h 880"/>
                <a:gd name="T32" fmla="*/ 143 w 670"/>
                <a:gd name="T33" fmla="*/ 245 h 880"/>
                <a:gd name="T34" fmla="*/ 94 w 670"/>
                <a:gd name="T35" fmla="*/ 231 h 880"/>
                <a:gd name="T36" fmla="*/ 76 w 670"/>
                <a:gd name="T37" fmla="*/ 229 h 880"/>
                <a:gd name="T38" fmla="*/ 68 w 670"/>
                <a:gd name="T39" fmla="*/ 225 h 880"/>
                <a:gd name="T40" fmla="*/ 48 w 670"/>
                <a:gd name="T41" fmla="*/ 223 h 880"/>
                <a:gd name="T42" fmla="*/ 20 w 670"/>
                <a:gd name="T43" fmla="*/ 208 h 880"/>
                <a:gd name="T44" fmla="*/ 0 w 670"/>
                <a:gd name="T45" fmla="*/ 81 h 880"/>
                <a:gd name="T46" fmla="*/ 36 w 670"/>
                <a:gd name="T47" fmla="*/ 21 h 880"/>
                <a:gd name="T48" fmla="*/ 105 w 670"/>
                <a:gd name="T49" fmla="*/ 0 h 880"/>
                <a:gd name="T50" fmla="*/ 105 w 670"/>
                <a:gd name="T51" fmla="*/ 0 h 8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70"/>
                <a:gd name="T79" fmla="*/ 0 h 880"/>
                <a:gd name="T80" fmla="*/ 670 w 670"/>
                <a:gd name="T81" fmla="*/ 880 h 8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70" h="880">
                  <a:moveTo>
                    <a:pt x="209" y="0"/>
                  </a:moveTo>
                  <a:lnTo>
                    <a:pt x="332" y="68"/>
                  </a:lnTo>
                  <a:lnTo>
                    <a:pt x="393" y="142"/>
                  </a:lnTo>
                  <a:lnTo>
                    <a:pt x="416" y="222"/>
                  </a:lnTo>
                  <a:lnTo>
                    <a:pt x="442" y="306"/>
                  </a:lnTo>
                  <a:lnTo>
                    <a:pt x="448" y="389"/>
                  </a:lnTo>
                  <a:lnTo>
                    <a:pt x="473" y="553"/>
                  </a:lnTo>
                  <a:lnTo>
                    <a:pt x="482" y="583"/>
                  </a:lnTo>
                  <a:lnTo>
                    <a:pt x="551" y="703"/>
                  </a:lnTo>
                  <a:lnTo>
                    <a:pt x="670" y="813"/>
                  </a:lnTo>
                  <a:lnTo>
                    <a:pt x="617" y="880"/>
                  </a:lnTo>
                  <a:lnTo>
                    <a:pt x="589" y="878"/>
                  </a:lnTo>
                  <a:lnTo>
                    <a:pt x="530" y="802"/>
                  </a:lnTo>
                  <a:lnTo>
                    <a:pt x="482" y="697"/>
                  </a:lnTo>
                  <a:lnTo>
                    <a:pt x="463" y="623"/>
                  </a:lnTo>
                  <a:lnTo>
                    <a:pt x="363" y="540"/>
                  </a:lnTo>
                  <a:lnTo>
                    <a:pt x="285" y="490"/>
                  </a:lnTo>
                  <a:lnTo>
                    <a:pt x="188" y="462"/>
                  </a:lnTo>
                  <a:lnTo>
                    <a:pt x="152" y="458"/>
                  </a:lnTo>
                  <a:lnTo>
                    <a:pt x="136" y="450"/>
                  </a:lnTo>
                  <a:lnTo>
                    <a:pt x="96" y="446"/>
                  </a:lnTo>
                  <a:lnTo>
                    <a:pt x="39" y="416"/>
                  </a:lnTo>
                  <a:lnTo>
                    <a:pt x="0" y="161"/>
                  </a:lnTo>
                  <a:lnTo>
                    <a:pt x="72" y="42"/>
                  </a:lnTo>
                  <a:lnTo>
                    <a:pt x="209" y="0"/>
                  </a:lnTo>
                  <a:close/>
                </a:path>
              </a:pathLst>
            </a:custGeom>
            <a:solidFill>
              <a:srgbClr val="FFC98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36" name="Freeform 26">
              <a:extLst>
                <a:ext uri="{FF2B5EF4-FFF2-40B4-BE49-F238E27FC236}">
                  <a16:creationId xmlns:a16="http://schemas.microsoft.com/office/drawing/2014/main" id="{5DB76E73-39B6-4CA2-86DE-D5D56ABEB74E}"/>
                </a:ext>
              </a:extLst>
            </p:cNvPr>
            <p:cNvSpPr>
              <a:spLocks/>
            </p:cNvSpPr>
            <p:nvPr/>
          </p:nvSpPr>
          <p:spPr bwMode="auto">
            <a:xfrm>
              <a:off x="4229" y="2530"/>
              <a:ext cx="130" cy="187"/>
            </a:xfrm>
            <a:custGeom>
              <a:avLst/>
              <a:gdLst>
                <a:gd name="T0" fmla="*/ 37 w 258"/>
                <a:gd name="T1" fmla="*/ 103 h 373"/>
                <a:gd name="T2" fmla="*/ 44 w 258"/>
                <a:gd name="T3" fmla="*/ 118 h 373"/>
                <a:gd name="T4" fmla="*/ 34 w 258"/>
                <a:gd name="T5" fmla="*/ 187 h 373"/>
                <a:gd name="T6" fmla="*/ 13 w 258"/>
                <a:gd name="T7" fmla="*/ 168 h 373"/>
                <a:gd name="T8" fmla="*/ 4 w 258"/>
                <a:gd name="T9" fmla="*/ 142 h 373"/>
                <a:gd name="T10" fmla="*/ 6 w 258"/>
                <a:gd name="T11" fmla="*/ 126 h 373"/>
                <a:gd name="T12" fmla="*/ 12 w 258"/>
                <a:gd name="T13" fmla="*/ 103 h 373"/>
                <a:gd name="T14" fmla="*/ 0 w 258"/>
                <a:gd name="T15" fmla="*/ 67 h 373"/>
                <a:gd name="T16" fmla="*/ 9 w 258"/>
                <a:gd name="T17" fmla="*/ 38 h 373"/>
                <a:gd name="T18" fmla="*/ 31 w 258"/>
                <a:gd name="T19" fmla="*/ 15 h 373"/>
                <a:gd name="T20" fmla="*/ 68 w 258"/>
                <a:gd name="T21" fmla="*/ 0 h 373"/>
                <a:gd name="T22" fmla="*/ 117 w 258"/>
                <a:gd name="T23" fmla="*/ 13 h 373"/>
                <a:gd name="T24" fmla="*/ 122 w 258"/>
                <a:gd name="T25" fmla="*/ 37 h 373"/>
                <a:gd name="T26" fmla="*/ 130 w 258"/>
                <a:gd name="T27" fmla="*/ 48 h 373"/>
                <a:gd name="T28" fmla="*/ 126 w 258"/>
                <a:gd name="T29" fmla="*/ 64 h 373"/>
                <a:gd name="T30" fmla="*/ 96 w 258"/>
                <a:gd name="T31" fmla="*/ 59 h 373"/>
                <a:gd name="T32" fmla="*/ 72 w 258"/>
                <a:gd name="T33" fmla="*/ 62 h 373"/>
                <a:gd name="T34" fmla="*/ 48 w 258"/>
                <a:gd name="T35" fmla="*/ 78 h 373"/>
                <a:gd name="T36" fmla="*/ 37 w 258"/>
                <a:gd name="T37" fmla="*/ 92 h 373"/>
                <a:gd name="T38" fmla="*/ 37 w 258"/>
                <a:gd name="T39" fmla="*/ 103 h 373"/>
                <a:gd name="T40" fmla="*/ 37 w 258"/>
                <a:gd name="T41" fmla="*/ 103 h 37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8"/>
                <a:gd name="T64" fmla="*/ 0 h 373"/>
                <a:gd name="T65" fmla="*/ 258 w 258"/>
                <a:gd name="T66" fmla="*/ 373 h 37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8" h="373">
                  <a:moveTo>
                    <a:pt x="74" y="206"/>
                  </a:moveTo>
                  <a:lnTo>
                    <a:pt x="87" y="236"/>
                  </a:lnTo>
                  <a:lnTo>
                    <a:pt x="68" y="373"/>
                  </a:lnTo>
                  <a:lnTo>
                    <a:pt x="26" y="335"/>
                  </a:lnTo>
                  <a:lnTo>
                    <a:pt x="7" y="284"/>
                  </a:lnTo>
                  <a:lnTo>
                    <a:pt x="11" y="251"/>
                  </a:lnTo>
                  <a:lnTo>
                    <a:pt x="24" y="206"/>
                  </a:lnTo>
                  <a:lnTo>
                    <a:pt x="0" y="133"/>
                  </a:lnTo>
                  <a:lnTo>
                    <a:pt x="17" y="75"/>
                  </a:lnTo>
                  <a:lnTo>
                    <a:pt x="61" y="29"/>
                  </a:lnTo>
                  <a:lnTo>
                    <a:pt x="135" y="0"/>
                  </a:lnTo>
                  <a:lnTo>
                    <a:pt x="232" y="25"/>
                  </a:lnTo>
                  <a:lnTo>
                    <a:pt x="243" y="73"/>
                  </a:lnTo>
                  <a:lnTo>
                    <a:pt x="258" y="95"/>
                  </a:lnTo>
                  <a:lnTo>
                    <a:pt x="251" y="128"/>
                  </a:lnTo>
                  <a:lnTo>
                    <a:pt x="190" y="118"/>
                  </a:lnTo>
                  <a:lnTo>
                    <a:pt x="142" y="124"/>
                  </a:lnTo>
                  <a:lnTo>
                    <a:pt x="95" y="156"/>
                  </a:lnTo>
                  <a:lnTo>
                    <a:pt x="74" y="183"/>
                  </a:lnTo>
                  <a:lnTo>
                    <a:pt x="74" y="206"/>
                  </a:lnTo>
                  <a:close/>
                </a:path>
              </a:pathLst>
            </a:custGeom>
            <a:solidFill>
              <a:srgbClr val="C9662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37" name="Freeform 27">
              <a:extLst>
                <a:ext uri="{FF2B5EF4-FFF2-40B4-BE49-F238E27FC236}">
                  <a16:creationId xmlns:a16="http://schemas.microsoft.com/office/drawing/2014/main" id="{29B56E1A-908A-4777-8D2C-06A3E6B5D945}"/>
                </a:ext>
              </a:extLst>
            </p:cNvPr>
            <p:cNvSpPr>
              <a:spLocks/>
            </p:cNvSpPr>
            <p:nvPr/>
          </p:nvSpPr>
          <p:spPr bwMode="auto">
            <a:xfrm>
              <a:off x="4385" y="2627"/>
              <a:ext cx="16" cy="13"/>
            </a:xfrm>
            <a:custGeom>
              <a:avLst/>
              <a:gdLst>
                <a:gd name="T0" fmla="*/ 0 w 33"/>
                <a:gd name="T1" fmla="*/ 6 h 27"/>
                <a:gd name="T2" fmla="*/ 1 w 33"/>
                <a:gd name="T3" fmla="*/ 13 h 27"/>
                <a:gd name="T4" fmla="*/ 8 w 33"/>
                <a:gd name="T5" fmla="*/ 10 h 27"/>
                <a:gd name="T6" fmla="*/ 16 w 33"/>
                <a:gd name="T7" fmla="*/ 4 h 27"/>
                <a:gd name="T8" fmla="*/ 12 w 33"/>
                <a:gd name="T9" fmla="*/ 0 h 27"/>
                <a:gd name="T10" fmla="*/ 0 w 33"/>
                <a:gd name="T11" fmla="*/ 6 h 27"/>
                <a:gd name="T12" fmla="*/ 0 w 33"/>
                <a:gd name="T13" fmla="*/ 6 h 27"/>
                <a:gd name="T14" fmla="*/ 0 60000 65536"/>
                <a:gd name="T15" fmla="*/ 0 60000 65536"/>
                <a:gd name="T16" fmla="*/ 0 60000 65536"/>
                <a:gd name="T17" fmla="*/ 0 60000 65536"/>
                <a:gd name="T18" fmla="*/ 0 60000 65536"/>
                <a:gd name="T19" fmla="*/ 0 60000 65536"/>
                <a:gd name="T20" fmla="*/ 0 60000 65536"/>
                <a:gd name="T21" fmla="*/ 0 w 33"/>
                <a:gd name="T22" fmla="*/ 0 h 27"/>
                <a:gd name="T23" fmla="*/ 33 w 33"/>
                <a:gd name="T24" fmla="*/ 27 h 2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 h="27">
                  <a:moveTo>
                    <a:pt x="0" y="12"/>
                  </a:moveTo>
                  <a:lnTo>
                    <a:pt x="2" y="27"/>
                  </a:lnTo>
                  <a:lnTo>
                    <a:pt x="17" y="21"/>
                  </a:lnTo>
                  <a:lnTo>
                    <a:pt x="33" y="8"/>
                  </a:lnTo>
                  <a:lnTo>
                    <a:pt x="25" y="0"/>
                  </a:lnTo>
                  <a:lnTo>
                    <a:pt x="0" y="1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38" name="Freeform 28">
              <a:extLst>
                <a:ext uri="{FF2B5EF4-FFF2-40B4-BE49-F238E27FC236}">
                  <a16:creationId xmlns:a16="http://schemas.microsoft.com/office/drawing/2014/main" id="{A99C519A-78A0-44CD-B861-19DF879369DA}"/>
                </a:ext>
              </a:extLst>
            </p:cNvPr>
            <p:cNvSpPr>
              <a:spLocks/>
            </p:cNvSpPr>
            <p:nvPr/>
          </p:nvSpPr>
          <p:spPr bwMode="auto">
            <a:xfrm>
              <a:off x="4330" y="2672"/>
              <a:ext cx="13" cy="20"/>
            </a:xfrm>
            <a:custGeom>
              <a:avLst/>
              <a:gdLst>
                <a:gd name="T0" fmla="*/ 13 w 27"/>
                <a:gd name="T1" fmla="*/ 8 h 40"/>
                <a:gd name="T2" fmla="*/ 1 w 27"/>
                <a:gd name="T3" fmla="*/ 20 h 40"/>
                <a:gd name="T4" fmla="*/ 0 w 27"/>
                <a:gd name="T5" fmla="*/ 15 h 40"/>
                <a:gd name="T6" fmla="*/ 1 w 27"/>
                <a:gd name="T7" fmla="*/ 5 h 40"/>
                <a:gd name="T8" fmla="*/ 10 w 27"/>
                <a:gd name="T9" fmla="*/ 0 h 40"/>
                <a:gd name="T10" fmla="*/ 13 w 27"/>
                <a:gd name="T11" fmla="*/ 8 h 40"/>
                <a:gd name="T12" fmla="*/ 13 w 27"/>
                <a:gd name="T13" fmla="*/ 8 h 40"/>
                <a:gd name="T14" fmla="*/ 0 60000 65536"/>
                <a:gd name="T15" fmla="*/ 0 60000 65536"/>
                <a:gd name="T16" fmla="*/ 0 60000 65536"/>
                <a:gd name="T17" fmla="*/ 0 60000 65536"/>
                <a:gd name="T18" fmla="*/ 0 60000 65536"/>
                <a:gd name="T19" fmla="*/ 0 60000 65536"/>
                <a:gd name="T20" fmla="*/ 0 60000 65536"/>
                <a:gd name="T21" fmla="*/ 0 w 27"/>
                <a:gd name="T22" fmla="*/ 0 h 40"/>
                <a:gd name="T23" fmla="*/ 27 w 27"/>
                <a:gd name="T24" fmla="*/ 40 h 4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7" h="40">
                  <a:moveTo>
                    <a:pt x="27" y="15"/>
                  </a:moveTo>
                  <a:lnTo>
                    <a:pt x="2" y="40"/>
                  </a:lnTo>
                  <a:lnTo>
                    <a:pt x="0" y="30"/>
                  </a:lnTo>
                  <a:lnTo>
                    <a:pt x="2" y="9"/>
                  </a:lnTo>
                  <a:lnTo>
                    <a:pt x="21" y="0"/>
                  </a:lnTo>
                  <a:lnTo>
                    <a:pt x="27" y="1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39" name="Freeform 29">
              <a:extLst>
                <a:ext uri="{FF2B5EF4-FFF2-40B4-BE49-F238E27FC236}">
                  <a16:creationId xmlns:a16="http://schemas.microsoft.com/office/drawing/2014/main" id="{39CD808E-AAEA-4821-8A79-6E09ECDCCA5C}"/>
                </a:ext>
              </a:extLst>
            </p:cNvPr>
            <p:cNvSpPr>
              <a:spLocks/>
            </p:cNvSpPr>
            <p:nvPr/>
          </p:nvSpPr>
          <p:spPr bwMode="auto">
            <a:xfrm>
              <a:off x="4396" y="2699"/>
              <a:ext cx="40" cy="35"/>
            </a:xfrm>
            <a:custGeom>
              <a:avLst/>
              <a:gdLst>
                <a:gd name="T0" fmla="*/ 38 w 80"/>
                <a:gd name="T1" fmla="*/ 8 h 68"/>
                <a:gd name="T2" fmla="*/ 21 w 80"/>
                <a:gd name="T3" fmla="*/ 18 h 68"/>
                <a:gd name="T4" fmla="*/ 9 w 80"/>
                <a:gd name="T5" fmla="*/ 34 h 68"/>
                <a:gd name="T6" fmla="*/ 0 w 80"/>
                <a:gd name="T7" fmla="*/ 35 h 68"/>
                <a:gd name="T8" fmla="*/ 0 w 80"/>
                <a:gd name="T9" fmla="*/ 28 h 68"/>
                <a:gd name="T10" fmla="*/ 2 w 80"/>
                <a:gd name="T11" fmla="*/ 22 h 68"/>
                <a:gd name="T12" fmla="*/ 10 w 80"/>
                <a:gd name="T13" fmla="*/ 12 h 68"/>
                <a:gd name="T14" fmla="*/ 20 w 80"/>
                <a:gd name="T15" fmla="*/ 4 h 68"/>
                <a:gd name="T16" fmla="*/ 28 w 80"/>
                <a:gd name="T17" fmla="*/ 0 h 68"/>
                <a:gd name="T18" fmla="*/ 40 w 80"/>
                <a:gd name="T19" fmla="*/ 0 h 68"/>
                <a:gd name="T20" fmla="*/ 38 w 80"/>
                <a:gd name="T21" fmla="*/ 8 h 68"/>
                <a:gd name="T22" fmla="*/ 38 w 80"/>
                <a:gd name="T23" fmla="*/ 8 h 6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0"/>
                <a:gd name="T37" fmla="*/ 0 h 68"/>
                <a:gd name="T38" fmla="*/ 80 w 80"/>
                <a:gd name="T39" fmla="*/ 68 h 6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0" h="68">
                  <a:moveTo>
                    <a:pt x="76" y="15"/>
                  </a:moveTo>
                  <a:lnTo>
                    <a:pt x="42" y="34"/>
                  </a:lnTo>
                  <a:lnTo>
                    <a:pt x="17" y="66"/>
                  </a:lnTo>
                  <a:lnTo>
                    <a:pt x="0" y="68"/>
                  </a:lnTo>
                  <a:lnTo>
                    <a:pt x="0" y="55"/>
                  </a:lnTo>
                  <a:lnTo>
                    <a:pt x="4" y="42"/>
                  </a:lnTo>
                  <a:lnTo>
                    <a:pt x="19" y="23"/>
                  </a:lnTo>
                  <a:lnTo>
                    <a:pt x="40" y="7"/>
                  </a:lnTo>
                  <a:lnTo>
                    <a:pt x="55" y="0"/>
                  </a:lnTo>
                  <a:lnTo>
                    <a:pt x="80" y="0"/>
                  </a:lnTo>
                  <a:lnTo>
                    <a:pt x="76" y="1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40" name="Freeform 30">
              <a:extLst>
                <a:ext uri="{FF2B5EF4-FFF2-40B4-BE49-F238E27FC236}">
                  <a16:creationId xmlns:a16="http://schemas.microsoft.com/office/drawing/2014/main" id="{6DE75C50-1FDD-46F2-B397-B3304A299CDD}"/>
                </a:ext>
              </a:extLst>
            </p:cNvPr>
            <p:cNvSpPr>
              <a:spLocks/>
            </p:cNvSpPr>
            <p:nvPr/>
          </p:nvSpPr>
          <p:spPr bwMode="auto">
            <a:xfrm>
              <a:off x="4303" y="2641"/>
              <a:ext cx="38" cy="45"/>
            </a:xfrm>
            <a:custGeom>
              <a:avLst/>
              <a:gdLst>
                <a:gd name="T0" fmla="*/ 4 w 78"/>
                <a:gd name="T1" fmla="*/ 45 h 89"/>
                <a:gd name="T2" fmla="*/ 0 w 78"/>
                <a:gd name="T3" fmla="*/ 34 h 89"/>
                <a:gd name="T4" fmla="*/ 2 w 78"/>
                <a:gd name="T5" fmla="*/ 26 h 89"/>
                <a:gd name="T6" fmla="*/ 9 w 78"/>
                <a:gd name="T7" fmla="*/ 18 h 89"/>
                <a:gd name="T8" fmla="*/ 19 w 78"/>
                <a:gd name="T9" fmla="*/ 11 h 89"/>
                <a:gd name="T10" fmla="*/ 33 w 78"/>
                <a:gd name="T11" fmla="*/ 0 h 89"/>
                <a:gd name="T12" fmla="*/ 38 w 78"/>
                <a:gd name="T13" fmla="*/ 1 h 89"/>
                <a:gd name="T14" fmla="*/ 35 w 78"/>
                <a:gd name="T15" fmla="*/ 5 h 89"/>
                <a:gd name="T16" fmla="*/ 37 w 78"/>
                <a:gd name="T17" fmla="*/ 6 h 89"/>
                <a:gd name="T18" fmla="*/ 30 w 78"/>
                <a:gd name="T19" fmla="*/ 10 h 89"/>
                <a:gd name="T20" fmla="*/ 24 w 78"/>
                <a:gd name="T21" fmla="*/ 21 h 89"/>
                <a:gd name="T22" fmla="*/ 14 w 78"/>
                <a:gd name="T23" fmla="*/ 27 h 89"/>
                <a:gd name="T24" fmla="*/ 8 w 78"/>
                <a:gd name="T25" fmla="*/ 36 h 89"/>
                <a:gd name="T26" fmla="*/ 7 w 78"/>
                <a:gd name="T27" fmla="*/ 45 h 89"/>
                <a:gd name="T28" fmla="*/ 4 w 78"/>
                <a:gd name="T29" fmla="*/ 45 h 89"/>
                <a:gd name="T30" fmla="*/ 4 w 78"/>
                <a:gd name="T31" fmla="*/ 45 h 8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
                <a:gd name="T49" fmla="*/ 0 h 89"/>
                <a:gd name="T50" fmla="*/ 78 w 78"/>
                <a:gd name="T51" fmla="*/ 89 h 8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 h="89">
                  <a:moveTo>
                    <a:pt x="8" y="89"/>
                  </a:moveTo>
                  <a:lnTo>
                    <a:pt x="0" y="68"/>
                  </a:lnTo>
                  <a:lnTo>
                    <a:pt x="4" y="51"/>
                  </a:lnTo>
                  <a:lnTo>
                    <a:pt x="19" y="36"/>
                  </a:lnTo>
                  <a:lnTo>
                    <a:pt x="40" y="21"/>
                  </a:lnTo>
                  <a:lnTo>
                    <a:pt x="67" y="0"/>
                  </a:lnTo>
                  <a:lnTo>
                    <a:pt x="78" y="2"/>
                  </a:lnTo>
                  <a:lnTo>
                    <a:pt x="72" y="9"/>
                  </a:lnTo>
                  <a:lnTo>
                    <a:pt x="76" y="11"/>
                  </a:lnTo>
                  <a:lnTo>
                    <a:pt x="61" y="19"/>
                  </a:lnTo>
                  <a:lnTo>
                    <a:pt x="49" y="42"/>
                  </a:lnTo>
                  <a:lnTo>
                    <a:pt x="29" y="53"/>
                  </a:lnTo>
                  <a:lnTo>
                    <a:pt x="17" y="72"/>
                  </a:lnTo>
                  <a:lnTo>
                    <a:pt x="15" y="89"/>
                  </a:lnTo>
                  <a:lnTo>
                    <a:pt x="8" y="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41" name="Freeform 31">
              <a:extLst>
                <a:ext uri="{FF2B5EF4-FFF2-40B4-BE49-F238E27FC236}">
                  <a16:creationId xmlns:a16="http://schemas.microsoft.com/office/drawing/2014/main" id="{129FFBAE-085C-44B6-9305-E0AD2450C6A6}"/>
                </a:ext>
              </a:extLst>
            </p:cNvPr>
            <p:cNvSpPr>
              <a:spLocks/>
            </p:cNvSpPr>
            <p:nvPr/>
          </p:nvSpPr>
          <p:spPr bwMode="auto">
            <a:xfrm>
              <a:off x="4366" y="2598"/>
              <a:ext cx="45" cy="27"/>
            </a:xfrm>
            <a:custGeom>
              <a:avLst/>
              <a:gdLst>
                <a:gd name="T0" fmla="*/ 0 w 90"/>
                <a:gd name="T1" fmla="*/ 24 h 55"/>
                <a:gd name="T2" fmla="*/ 0 w 90"/>
                <a:gd name="T3" fmla="*/ 18 h 55"/>
                <a:gd name="T4" fmla="*/ 7 w 90"/>
                <a:gd name="T5" fmla="*/ 13 h 55"/>
                <a:gd name="T6" fmla="*/ 18 w 90"/>
                <a:gd name="T7" fmla="*/ 1 h 55"/>
                <a:gd name="T8" fmla="*/ 33 w 90"/>
                <a:gd name="T9" fmla="*/ 0 h 55"/>
                <a:gd name="T10" fmla="*/ 45 w 90"/>
                <a:gd name="T11" fmla="*/ 8 h 55"/>
                <a:gd name="T12" fmla="*/ 41 w 90"/>
                <a:gd name="T13" fmla="*/ 11 h 55"/>
                <a:gd name="T14" fmla="*/ 36 w 90"/>
                <a:gd name="T15" fmla="*/ 8 h 55"/>
                <a:gd name="T16" fmla="*/ 24 w 90"/>
                <a:gd name="T17" fmla="*/ 9 h 55"/>
                <a:gd name="T18" fmla="*/ 20 w 90"/>
                <a:gd name="T19" fmla="*/ 16 h 55"/>
                <a:gd name="T20" fmla="*/ 15 w 90"/>
                <a:gd name="T21" fmla="*/ 19 h 55"/>
                <a:gd name="T22" fmla="*/ 11 w 90"/>
                <a:gd name="T23" fmla="*/ 27 h 55"/>
                <a:gd name="T24" fmla="*/ 4 w 90"/>
                <a:gd name="T25" fmla="*/ 27 h 55"/>
                <a:gd name="T26" fmla="*/ 0 w 90"/>
                <a:gd name="T27" fmla="*/ 24 h 55"/>
                <a:gd name="T28" fmla="*/ 0 w 90"/>
                <a:gd name="T29" fmla="*/ 24 h 5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0"/>
                <a:gd name="T46" fmla="*/ 0 h 55"/>
                <a:gd name="T47" fmla="*/ 90 w 90"/>
                <a:gd name="T48" fmla="*/ 55 h 5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0" h="55">
                  <a:moveTo>
                    <a:pt x="0" y="48"/>
                  </a:moveTo>
                  <a:lnTo>
                    <a:pt x="0" y="36"/>
                  </a:lnTo>
                  <a:lnTo>
                    <a:pt x="14" y="27"/>
                  </a:lnTo>
                  <a:lnTo>
                    <a:pt x="35" y="2"/>
                  </a:lnTo>
                  <a:lnTo>
                    <a:pt x="65" y="0"/>
                  </a:lnTo>
                  <a:lnTo>
                    <a:pt x="90" y="16"/>
                  </a:lnTo>
                  <a:lnTo>
                    <a:pt x="82" y="23"/>
                  </a:lnTo>
                  <a:lnTo>
                    <a:pt x="71" y="17"/>
                  </a:lnTo>
                  <a:lnTo>
                    <a:pt x="48" y="19"/>
                  </a:lnTo>
                  <a:lnTo>
                    <a:pt x="40" y="33"/>
                  </a:lnTo>
                  <a:lnTo>
                    <a:pt x="29" y="38"/>
                  </a:lnTo>
                  <a:lnTo>
                    <a:pt x="21" y="54"/>
                  </a:lnTo>
                  <a:lnTo>
                    <a:pt x="8" y="55"/>
                  </a:lnTo>
                  <a:lnTo>
                    <a:pt x="0" y="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42" name="Freeform 32">
              <a:extLst>
                <a:ext uri="{FF2B5EF4-FFF2-40B4-BE49-F238E27FC236}">
                  <a16:creationId xmlns:a16="http://schemas.microsoft.com/office/drawing/2014/main" id="{0625970A-4CDA-4F0E-9413-F024F01CBA4A}"/>
                </a:ext>
              </a:extLst>
            </p:cNvPr>
            <p:cNvSpPr>
              <a:spLocks/>
            </p:cNvSpPr>
            <p:nvPr/>
          </p:nvSpPr>
          <p:spPr bwMode="auto">
            <a:xfrm>
              <a:off x="4367" y="2622"/>
              <a:ext cx="44" cy="86"/>
            </a:xfrm>
            <a:custGeom>
              <a:avLst/>
              <a:gdLst>
                <a:gd name="T0" fmla="*/ 0 w 88"/>
                <a:gd name="T1" fmla="*/ 0 h 171"/>
                <a:gd name="T2" fmla="*/ 2 w 88"/>
                <a:gd name="T3" fmla="*/ 20 h 171"/>
                <a:gd name="T4" fmla="*/ 12 w 88"/>
                <a:gd name="T5" fmla="*/ 30 h 171"/>
                <a:gd name="T6" fmla="*/ 24 w 88"/>
                <a:gd name="T7" fmla="*/ 44 h 171"/>
                <a:gd name="T8" fmla="*/ 36 w 88"/>
                <a:gd name="T9" fmla="*/ 52 h 171"/>
                <a:gd name="T10" fmla="*/ 36 w 88"/>
                <a:gd name="T11" fmla="*/ 59 h 171"/>
                <a:gd name="T12" fmla="*/ 35 w 88"/>
                <a:gd name="T13" fmla="*/ 64 h 171"/>
                <a:gd name="T14" fmla="*/ 35 w 88"/>
                <a:gd name="T15" fmla="*/ 68 h 171"/>
                <a:gd name="T16" fmla="*/ 23 w 88"/>
                <a:gd name="T17" fmla="*/ 68 h 171"/>
                <a:gd name="T18" fmla="*/ 21 w 88"/>
                <a:gd name="T19" fmla="*/ 76 h 171"/>
                <a:gd name="T20" fmla="*/ 25 w 88"/>
                <a:gd name="T21" fmla="*/ 79 h 171"/>
                <a:gd name="T22" fmla="*/ 19 w 88"/>
                <a:gd name="T23" fmla="*/ 82 h 171"/>
                <a:gd name="T24" fmla="*/ 13 w 88"/>
                <a:gd name="T25" fmla="*/ 75 h 171"/>
                <a:gd name="T26" fmla="*/ 17 w 88"/>
                <a:gd name="T27" fmla="*/ 84 h 171"/>
                <a:gd name="T28" fmla="*/ 24 w 88"/>
                <a:gd name="T29" fmla="*/ 86 h 171"/>
                <a:gd name="T30" fmla="*/ 31 w 88"/>
                <a:gd name="T31" fmla="*/ 78 h 171"/>
                <a:gd name="T32" fmla="*/ 40 w 88"/>
                <a:gd name="T33" fmla="*/ 75 h 171"/>
                <a:gd name="T34" fmla="*/ 41 w 88"/>
                <a:gd name="T35" fmla="*/ 67 h 171"/>
                <a:gd name="T36" fmla="*/ 41 w 88"/>
                <a:gd name="T37" fmla="*/ 61 h 171"/>
                <a:gd name="T38" fmla="*/ 44 w 88"/>
                <a:gd name="T39" fmla="*/ 61 h 171"/>
                <a:gd name="T40" fmla="*/ 43 w 88"/>
                <a:gd name="T41" fmla="*/ 55 h 171"/>
                <a:gd name="T42" fmla="*/ 38 w 88"/>
                <a:gd name="T43" fmla="*/ 58 h 171"/>
                <a:gd name="T44" fmla="*/ 37 w 88"/>
                <a:gd name="T45" fmla="*/ 47 h 171"/>
                <a:gd name="T46" fmla="*/ 27 w 88"/>
                <a:gd name="T47" fmla="*/ 41 h 171"/>
                <a:gd name="T48" fmla="*/ 17 w 88"/>
                <a:gd name="T49" fmla="*/ 24 h 171"/>
                <a:gd name="T50" fmla="*/ 8 w 88"/>
                <a:gd name="T51" fmla="*/ 12 h 171"/>
                <a:gd name="T52" fmla="*/ 4 w 88"/>
                <a:gd name="T53" fmla="*/ 2 h 171"/>
                <a:gd name="T54" fmla="*/ 0 w 88"/>
                <a:gd name="T55" fmla="*/ 0 h 171"/>
                <a:gd name="T56" fmla="*/ 0 w 88"/>
                <a:gd name="T57" fmla="*/ 0 h 17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88"/>
                <a:gd name="T88" fmla="*/ 0 h 171"/>
                <a:gd name="T89" fmla="*/ 88 w 88"/>
                <a:gd name="T90" fmla="*/ 171 h 17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88" h="171">
                  <a:moveTo>
                    <a:pt x="0" y="0"/>
                  </a:moveTo>
                  <a:lnTo>
                    <a:pt x="4" y="40"/>
                  </a:lnTo>
                  <a:lnTo>
                    <a:pt x="23" y="59"/>
                  </a:lnTo>
                  <a:lnTo>
                    <a:pt x="48" y="87"/>
                  </a:lnTo>
                  <a:lnTo>
                    <a:pt x="71" y="104"/>
                  </a:lnTo>
                  <a:lnTo>
                    <a:pt x="71" y="118"/>
                  </a:lnTo>
                  <a:lnTo>
                    <a:pt x="69" y="127"/>
                  </a:lnTo>
                  <a:lnTo>
                    <a:pt x="69" y="135"/>
                  </a:lnTo>
                  <a:lnTo>
                    <a:pt x="46" y="135"/>
                  </a:lnTo>
                  <a:lnTo>
                    <a:pt x="42" y="152"/>
                  </a:lnTo>
                  <a:lnTo>
                    <a:pt x="50" y="158"/>
                  </a:lnTo>
                  <a:lnTo>
                    <a:pt x="38" y="163"/>
                  </a:lnTo>
                  <a:lnTo>
                    <a:pt x="25" y="150"/>
                  </a:lnTo>
                  <a:lnTo>
                    <a:pt x="34" y="167"/>
                  </a:lnTo>
                  <a:lnTo>
                    <a:pt x="48" y="171"/>
                  </a:lnTo>
                  <a:lnTo>
                    <a:pt x="61" y="156"/>
                  </a:lnTo>
                  <a:lnTo>
                    <a:pt x="80" y="150"/>
                  </a:lnTo>
                  <a:lnTo>
                    <a:pt x="82" y="133"/>
                  </a:lnTo>
                  <a:lnTo>
                    <a:pt x="82" y="121"/>
                  </a:lnTo>
                  <a:lnTo>
                    <a:pt x="88" y="121"/>
                  </a:lnTo>
                  <a:lnTo>
                    <a:pt x="86" y="110"/>
                  </a:lnTo>
                  <a:lnTo>
                    <a:pt x="76" y="116"/>
                  </a:lnTo>
                  <a:lnTo>
                    <a:pt x="74" y="93"/>
                  </a:lnTo>
                  <a:lnTo>
                    <a:pt x="53" y="82"/>
                  </a:lnTo>
                  <a:lnTo>
                    <a:pt x="34" y="47"/>
                  </a:lnTo>
                  <a:lnTo>
                    <a:pt x="15" y="23"/>
                  </a:lnTo>
                  <a:lnTo>
                    <a:pt x="8" y="4"/>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43" name="Freeform 33">
              <a:extLst>
                <a:ext uri="{FF2B5EF4-FFF2-40B4-BE49-F238E27FC236}">
                  <a16:creationId xmlns:a16="http://schemas.microsoft.com/office/drawing/2014/main" id="{9DE1FB9F-E4B7-4F8B-83C5-BDF0D7BFDFEB}"/>
                </a:ext>
              </a:extLst>
            </p:cNvPr>
            <p:cNvSpPr>
              <a:spLocks/>
            </p:cNvSpPr>
            <p:nvPr/>
          </p:nvSpPr>
          <p:spPr bwMode="auto">
            <a:xfrm>
              <a:off x="4407" y="2672"/>
              <a:ext cx="10" cy="20"/>
            </a:xfrm>
            <a:custGeom>
              <a:avLst/>
              <a:gdLst>
                <a:gd name="T0" fmla="*/ 0 w 19"/>
                <a:gd name="T1" fmla="*/ 20 h 40"/>
                <a:gd name="T2" fmla="*/ 9 w 19"/>
                <a:gd name="T3" fmla="*/ 14 h 40"/>
                <a:gd name="T4" fmla="*/ 10 w 19"/>
                <a:gd name="T5" fmla="*/ 6 h 40"/>
                <a:gd name="T6" fmla="*/ 3 w 19"/>
                <a:gd name="T7" fmla="*/ 0 h 40"/>
                <a:gd name="T8" fmla="*/ 7 w 19"/>
                <a:gd name="T9" fmla="*/ 6 h 40"/>
                <a:gd name="T10" fmla="*/ 4 w 19"/>
                <a:gd name="T11" fmla="*/ 12 h 40"/>
                <a:gd name="T12" fmla="*/ 0 w 19"/>
                <a:gd name="T13" fmla="*/ 20 h 40"/>
                <a:gd name="T14" fmla="*/ 0 w 19"/>
                <a:gd name="T15" fmla="*/ 20 h 40"/>
                <a:gd name="T16" fmla="*/ 0 60000 65536"/>
                <a:gd name="T17" fmla="*/ 0 60000 65536"/>
                <a:gd name="T18" fmla="*/ 0 60000 65536"/>
                <a:gd name="T19" fmla="*/ 0 60000 65536"/>
                <a:gd name="T20" fmla="*/ 0 60000 65536"/>
                <a:gd name="T21" fmla="*/ 0 60000 65536"/>
                <a:gd name="T22" fmla="*/ 0 60000 65536"/>
                <a:gd name="T23" fmla="*/ 0 60000 65536"/>
                <a:gd name="T24" fmla="*/ 0 w 19"/>
                <a:gd name="T25" fmla="*/ 0 h 40"/>
                <a:gd name="T26" fmla="*/ 19 w 19"/>
                <a:gd name="T27" fmla="*/ 40 h 4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9" h="40">
                  <a:moveTo>
                    <a:pt x="0" y="40"/>
                  </a:moveTo>
                  <a:lnTo>
                    <a:pt x="17" y="28"/>
                  </a:lnTo>
                  <a:lnTo>
                    <a:pt x="19" y="11"/>
                  </a:lnTo>
                  <a:lnTo>
                    <a:pt x="6" y="0"/>
                  </a:lnTo>
                  <a:lnTo>
                    <a:pt x="13" y="11"/>
                  </a:lnTo>
                  <a:lnTo>
                    <a:pt x="8" y="24"/>
                  </a:lnTo>
                  <a:lnTo>
                    <a:pt x="0"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44" name="Freeform 34">
              <a:extLst>
                <a:ext uri="{FF2B5EF4-FFF2-40B4-BE49-F238E27FC236}">
                  <a16:creationId xmlns:a16="http://schemas.microsoft.com/office/drawing/2014/main" id="{F8487E90-ED7A-4FDC-AE5F-B4EAFFD5A834}"/>
                </a:ext>
              </a:extLst>
            </p:cNvPr>
            <p:cNvSpPr>
              <a:spLocks/>
            </p:cNvSpPr>
            <p:nvPr/>
          </p:nvSpPr>
          <p:spPr bwMode="auto">
            <a:xfrm>
              <a:off x="4329" y="2666"/>
              <a:ext cx="25" cy="26"/>
            </a:xfrm>
            <a:custGeom>
              <a:avLst/>
              <a:gdLst>
                <a:gd name="T0" fmla="*/ 13 w 50"/>
                <a:gd name="T1" fmla="*/ 20 h 52"/>
                <a:gd name="T2" fmla="*/ 25 w 50"/>
                <a:gd name="T3" fmla="*/ 6 h 52"/>
                <a:gd name="T4" fmla="*/ 22 w 50"/>
                <a:gd name="T5" fmla="*/ 0 h 52"/>
                <a:gd name="T6" fmla="*/ 10 w 50"/>
                <a:gd name="T7" fmla="*/ 5 h 52"/>
                <a:gd name="T8" fmla="*/ 1 w 50"/>
                <a:gd name="T9" fmla="*/ 12 h 52"/>
                <a:gd name="T10" fmla="*/ 0 w 50"/>
                <a:gd name="T11" fmla="*/ 18 h 52"/>
                <a:gd name="T12" fmla="*/ 0 w 50"/>
                <a:gd name="T13" fmla="*/ 26 h 52"/>
                <a:gd name="T14" fmla="*/ 4 w 50"/>
                <a:gd name="T15" fmla="*/ 13 h 52"/>
                <a:gd name="T16" fmla="*/ 8 w 50"/>
                <a:gd name="T17" fmla="*/ 10 h 52"/>
                <a:gd name="T18" fmla="*/ 12 w 50"/>
                <a:gd name="T19" fmla="*/ 15 h 52"/>
                <a:gd name="T20" fmla="*/ 13 w 50"/>
                <a:gd name="T21" fmla="*/ 20 h 52"/>
                <a:gd name="T22" fmla="*/ 13 w 50"/>
                <a:gd name="T23" fmla="*/ 20 h 5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0"/>
                <a:gd name="T37" fmla="*/ 0 h 52"/>
                <a:gd name="T38" fmla="*/ 50 w 50"/>
                <a:gd name="T39" fmla="*/ 52 h 5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0" h="52">
                  <a:moveTo>
                    <a:pt x="25" y="40"/>
                  </a:moveTo>
                  <a:lnTo>
                    <a:pt x="50" y="12"/>
                  </a:lnTo>
                  <a:lnTo>
                    <a:pt x="44" y="0"/>
                  </a:lnTo>
                  <a:lnTo>
                    <a:pt x="19" y="10"/>
                  </a:lnTo>
                  <a:lnTo>
                    <a:pt x="2" y="23"/>
                  </a:lnTo>
                  <a:lnTo>
                    <a:pt x="0" y="36"/>
                  </a:lnTo>
                  <a:lnTo>
                    <a:pt x="0" y="52"/>
                  </a:lnTo>
                  <a:lnTo>
                    <a:pt x="8" y="25"/>
                  </a:lnTo>
                  <a:lnTo>
                    <a:pt x="15" y="19"/>
                  </a:lnTo>
                  <a:lnTo>
                    <a:pt x="23" y="29"/>
                  </a:lnTo>
                  <a:lnTo>
                    <a:pt x="25"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45" name="Freeform 35">
              <a:extLst>
                <a:ext uri="{FF2B5EF4-FFF2-40B4-BE49-F238E27FC236}">
                  <a16:creationId xmlns:a16="http://schemas.microsoft.com/office/drawing/2014/main" id="{C145D9B2-3617-4131-9ED4-B4DC984D8C93}"/>
                </a:ext>
              </a:extLst>
            </p:cNvPr>
            <p:cNvSpPr>
              <a:spLocks/>
            </p:cNvSpPr>
            <p:nvPr/>
          </p:nvSpPr>
          <p:spPr bwMode="auto">
            <a:xfrm>
              <a:off x="4382" y="2622"/>
              <a:ext cx="29" cy="15"/>
            </a:xfrm>
            <a:custGeom>
              <a:avLst/>
              <a:gdLst>
                <a:gd name="T0" fmla="*/ 15 w 57"/>
                <a:gd name="T1" fmla="*/ 15 h 28"/>
                <a:gd name="T2" fmla="*/ 29 w 57"/>
                <a:gd name="T3" fmla="*/ 3 h 28"/>
                <a:gd name="T4" fmla="*/ 29 w 57"/>
                <a:gd name="T5" fmla="*/ 0 h 28"/>
                <a:gd name="T6" fmla="*/ 14 w 57"/>
                <a:gd name="T7" fmla="*/ 0 h 28"/>
                <a:gd name="T8" fmla="*/ 3 w 57"/>
                <a:gd name="T9" fmla="*/ 8 h 28"/>
                <a:gd name="T10" fmla="*/ 0 w 57"/>
                <a:gd name="T11" fmla="*/ 14 h 28"/>
                <a:gd name="T12" fmla="*/ 10 w 57"/>
                <a:gd name="T13" fmla="*/ 9 h 28"/>
                <a:gd name="T14" fmla="*/ 15 w 57"/>
                <a:gd name="T15" fmla="*/ 8 h 28"/>
                <a:gd name="T16" fmla="*/ 15 w 57"/>
                <a:gd name="T17" fmla="*/ 15 h 28"/>
                <a:gd name="T18" fmla="*/ 15 w 57"/>
                <a:gd name="T19" fmla="*/ 15 h 2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7"/>
                <a:gd name="T31" fmla="*/ 0 h 28"/>
                <a:gd name="T32" fmla="*/ 57 w 57"/>
                <a:gd name="T33" fmla="*/ 28 h 2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7" h="28">
                  <a:moveTo>
                    <a:pt x="30" y="28"/>
                  </a:moveTo>
                  <a:lnTo>
                    <a:pt x="57" y="5"/>
                  </a:lnTo>
                  <a:lnTo>
                    <a:pt x="57" y="0"/>
                  </a:lnTo>
                  <a:lnTo>
                    <a:pt x="28" y="0"/>
                  </a:lnTo>
                  <a:lnTo>
                    <a:pt x="5" y="15"/>
                  </a:lnTo>
                  <a:lnTo>
                    <a:pt x="0" y="26"/>
                  </a:lnTo>
                  <a:lnTo>
                    <a:pt x="19" y="17"/>
                  </a:lnTo>
                  <a:lnTo>
                    <a:pt x="30" y="15"/>
                  </a:lnTo>
                  <a:lnTo>
                    <a:pt x="3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46" name="Freeform 36">
              <a:extLst>
                <a:ext uri="{FF2B5EF4-FFF2-40B4-BE49-F238E27FC236}">
                  <a16:creationId xmlns:a16="http://schemas.microsoft.com/office/drawing/2014/main" id="{E427F4FA-9CFE-4009-BC21-1399CFF36504}"/>
                </a:ext>
              </a:extLst>
            </p:cNvPr>
            <p:cNvSpPr>
              <a:spLocks/>
            </p:cNvSpPr>
            <p:nvPr/>
          </p:nvSpPr>
          <p:spPr bwMode="auto">
            <a:xfrm>
              <a:off x="4392" y="2695"/>
              <a:ext cx="48" cy="41"/>
            </a:xfrm>
            <a:custGeom>
              <a:avLst/>
              <a:gdLst>
                <a:gd name="T0" fmla="*/ 45 w 97"/>
                <a:gd name="T1" fmla="*/ 1 h 84"/>
                <a:gd name="T2" fmla="*/ 32 w 97"/>
                <a:gd name="T3" fmla="*/ 0 h 84"/>
                <a:gd name="T4" fmla="*/ 21 w 97"/>
                <a:gd name="T5" fmla="*/ 7 h 84"/>
                <a:gd name="T6" fmla="*/ 12 w 97"/>
                <a:gd name="T7" fmla="*/ 15 h 84"/>
                <a:gd name="T8" fmla="*/ 1 w 97"/>
                <a:gd name="T9" fmla="*/ 25 h 84"/>
                <a:gd name="T10" fmla="*/ 0 w 97"/>
                <a:gd name="T11" fmla="*/ 41 h 84"/>
                <a:gd name="T12" fmla="*/ 15 w 97"/>
                <a:gd name="T13" fmla="*/ 37 h 84"/>
                <a:gd name="T14" fmla="*/ 21 w 97"/>
                <a:gd name="T15" fmla="*/ 27 h 84"/>
                <a:gd name="T16" fmla="*/ 24 w 97"/>
                <a:gd name="T17" fmla="*/ 22 h 84"/>
                <a:gd name="T18" fmla="*/ 13 w 97"/>
                <a:gd name="T19" fmla="*/ 32 h 84"/>
                <a:gd name="T20" fmla="*/ 9 w 97"/>
                <a:gd name="T21" fmla="*/ 36 h 84"/>
                <a:gd name="T22" fmla="*/ 3 w 97"/>
                <a:gd name="T23" fmla="*/ 34 h 84"/>
                <a:gd name="T24" fmla="*/ 4 w 97"/>
                <a:gd name="T25" fmla="*/ 26 h 84"/>
                <a:gd name="T26" fmla="*/ 15 w 97"/>
                <a:gd name="T27" fmla="*/ 15 h 84"/>
                <a:gd name="T28" fmla="*/ 30 w 97"/>
                <a:gd name="T29" fmla="*/ 5 h 84"/>
                <a:gd name="T30" fmla="*/ 42 w 97"/>
                <a:gd name="T31" fmla="*/ 6 h 84"/>
                <a:gd name="T32" fmla="*/ 40 w 97"/>
                <a:gd name="T33" fmla="*/ 10 h 84"/>
                <a:gd name="T34" fmla="*/ 37 w 97"/>
                <a:gd name="T35" fmla="*/ 16 h 84"/>
                <a:gd name="T36" fmla="*/ 46 w 97"/>
                <a:gd name="T37" fmla="*/ 10 h 84"/>
                <a:gd name="T38" fmla="*/ 48 w 97"/>
                <a:gd name="T39" fmla="*/ 5 h 84"/>
                <a:gd name="T40" fmla="*/ 45 w 97"/>
                <a:gd name="T41" fmla="*/ 1 h 84"/>
                <a:gd name="T42" fmla="*/ 45 w 97"/>
                <a:gd name="T43" fmla="*/ 1 h 8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97"/>
                <a:gd name="T67" fmla="*/ 0 h 84"/>
                <a:gd name="T68" fmla="*/ 97 w 97"/>
                <a:gd name="T69" fmla="*/ 84 h 84"/>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97" h="84">
                  <a:moveTo>
                    <a:pt x="91" y="2"/>
                  </a:moveTo>
                  <a:lnTo>
                    <a:pt x="64" y="0"/>
                  </a:lnTo>
                  <a:lnTo>
                    <a:pt x="43" y="15"/>
                  </a:lnTo>
                  <a:lnTo>
                    <a:pt x="24" y="31"/>
                  </a:lnTo>
                  <a:lnTo>
                    <a:pt x="2" y="52"/>
                  </a:lnTo>
                  <a:lnTo>
                    <a:pt x="0" y="84"/>
                  </a:lnTo>
                  <a:lnTo>
                    <a:pt x="30" y="76"/>
                  </a:lnTo>
                  <a:lnTo>
                    <a:pt x="42" y="55"/>
                  </a:lnTo>
                  <a:lnTo>
                    <a:pt x="49" y="46"/>
                  </a:lnTo>
                  <a:lnTo>
                    <a:pt x="26" y="65"/>
                  </a:lnTo>
                  <a:lnTo>
                    <a:pt x="19" y="73"/>
                  </a:lnTo>
                  <a:lnTo>
                    <a:pt x="7" y="69"/>
                  </a:lnTo>
                  <a:lnTo>
                    <a:pt x="9" y="54"/>
                  </a:lnTo>
                  <a:lnTo>
                    <a:pt x="30" y="31"/>
                  </a:lnTo>
                  <a:lnTo>
                    <a:pt x="61" y="10"/>
                  </a:lnTo>
                  <a:lnTo>
                    <a:pt x="85" y="12"/>
                  </a:lnTo>
                  <a:lnTo>
                    <a:pt x="80" y="21"/>
                  </a:lnTo>
                  <a:lnTo>
                    <a:pt x="74" y="33"/>
                  </a:lnTo>
                  <a:lnTo>
                    <a:pt x="93" y="21"/>
                  </a:lnTo>
                  <a:lnTo>
                    <a:pt x="97" y="10"/>
                  </a:lnTo>
                  <a:lnTo>
                    <a:pt x="9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47" name="Freeform 37">
              <a:extLst>
                <a:ext uri="{FF2B5EF4-FFF2-40B4-BE49-F238E27FC236}">
                  <a16:creationId xmlns:a16="http://schemas.microsoft.com/office/drawing/2014/main" id="{832BBD95-8965-4A71-9B77-D44238DCC7A8}"/>
                </a:ext>
              </a:extLst>
            </p:cNvPr>
            <p:cNvSpPr>
              <a:spLocks/>
            </p:cNvSpPr>
            <p:nvPr/>
          </p:nvSpPr>
          <p:spPr bwMode="auto">
            <a:xfrm>
              <a:off x="4413" y="2716"/>
              <a:ext cx="34" cy="34"/>
            </a:xfrm>
            <a:custGeom>
              <a:avLst/>
              <a:gdLst>
                <a:gd name="T0" fmla="*/ 30 w 68"/>
                <a:gd name="T1" fmla="*/ 0 h 69"/>
                <a:gd name="T2" fmla="*/ 20 w 68"/>
                <a:gd name="T3" fmla="*/ 8 h 69"/>
                <a:gd name="T4" fmla="*/ 10 w 68"/>
                <a:gd name="T5" fmla="*/ 21 h 69"/>
                <a:gd name="T6" fmla="*/ 3 w 68"/>
                <a:gd name="T7" fmla="*/ 28 h 69"/>
                <a:gd name="T8" fmla="*/ 0 w 68"/>
                <a:gd name="T9" fmla="*/ 32 h 69"/>
                <a:gd name="T10" fmla="*/ 9 w 68"/>
                <a:gd name="T11" fmla="*/ 29 h 69"/>
                <a:gd name="T12" fmla="*/ 10 w 68"/>
                <a:gd name="T13" fmla="*/ 34 h 69"/>
                <a:gd name="T14" fmla="*/ 23 w 68"/>
                <a:gd name="T15" fmla="*/ 23 h 69"/>
                <a:gd name="T16" fmla="*/ 34 w 68"/>
                <a:gd name="T17" fmla="*/ 12 h 69"/>
                <a:gd name="T18" fmla="*/ 27 w 68"/>
                <a:gd name="T19" fmla="*/ 16 h 69"/>
                <a:gd name="T20" fmla="*/ 33 w 68"/>
                <a:gd name="T21" fmla="*/ 6 h 69"/>
                <a:gd name="T22" fmla="*/ 24 w 68"/>
                <a:gd name="T23" fmla="*/ 11 h 69"/>
                <a:gd name="T24" fmla="*/ 31 w 68"/>
                <a:gd name="T25" fmla="*/ 1 h 69"/>
                <a:gd name="T26" fmla="*/ 30 w 68"/>
                <a:gd name="T27" fmla="*/ 0 h 69"/>
                <a:gd name="T28" fmla="*/ 30 w 68"/>
                <a:gd name="T29" fmla="*/ 0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8"/>
                <a:gd name="T46" fmla="*/ 0 h 69"/>
                <a:gd name="T47" fmla="*/ 68 w 68"/>
                <a:gd name="T48" fmla="*/ 69 h 6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8" h="69">
                  <a:moveTo>
                    <a:pt x="60" y="0"/>
                  </a:moveTo>
                  <a:lnTo>
                    <a:pt x="39" y="17"/>
                  </a:lnTo>
                  <a:lnTo>
                    <a:pt x="19" y="42"/>
                  </a:lnTo>
                  <a:lnTo>
                    <a:pt x="5" y="57"/>
                  </a:lnTo>
                  <a:lnTo>
                    <a:pt x="0" y="65"/>
                  </a:lnTo>
                  <a:lnTo>
                    <a:pt x="17" y="59"/>
                  </a:lnTo>
                  <a:lnTo>
                    <a:pt x="19" y="69"/>
                  </a:lnTo>
                  <a:lnTo>
                    <a:pt x="45" y="46"/>
                  </a:lnTo>
                  <a:lnTo>
                    <a:pt x="68" y="25"/>
                  </a:lnTo>
                  <a:lnTo>
                    <a:pt x="53" y="32"/>
                  </a:lnTo>
                  <a:lnTo>
                    <a:pt x="66" y="13"/>
                  </a:lnTo>
                  <a:lnTo>
                    <a:pt x="47" y="23"/>
                  </a:lnTo>
                  <a:lnTo>
                    <a:pt x="62" y="2"/>
                  </a:lnTo>
                  <a:lnTo>
                    <a:pt x="6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48" name="Freeform 38">
              <a:extLst>
                <a:ext uri="{FF2B5EF4-FFF2-40B4-BE49-F238E27FC236}">
                  <a16:creationId xmlns:a16="http://schemas.microsoft.com/office/drawing/2014/main" id="{2C45CF70-CA2B-497C-9EB0-D3A9142C388B}"/>
                </a:ext>
              </a:extLst>
            </p:cNvPr>
            <p:cNvSpPr>
              <a:spLocks/>
            </p:cNvSpPr>
            <p:nvPr/>
          </p:nvSpPr>
          <p:spPr bwMode="auto">
            <a:xfrm>
              <a:off x="4405" y="2669"/>
              <a:ext cx="44" cy="26"/>
            </a:xfrm>
            <a:custGeom>
              <a:avLst/>
              <a:gdLst>
                <a:gd name="T0" fmla="*/ 3 w 88"/>
                <a:gd name="T1" fmla="*/ 4 h 51"/>
                <a:gd name="T2" fmla="*/ 27 w 88"/>
                <a:gd name="T3" fmla="*/ 12 h 51"/>
                <a:gd name="T4" fmla="*/ 44 w 88"/>
                <a:gd name="T5" fmla="*/ 26 h 51"/>
                <a:gd name="T6" fmla="*/ 37 w 88"/>
                <a:gd name="T7" fmla="*/ 2 h 51"/>
                <a:gd name="T8" fmla="*/ 23 w 88"/>
                <a:gd name="T9" fmla="*/ 4 h 51"/>
                <a:gd name="T10" fmla="*/ 9 w 88"/>
                <a:gd name="T11" fmla="*/ 2 h 51"/>
                <a:gd name="T12" fmla="*/ 0 w 88"/>
                <a:gd name="T13" fmla="*/ 0 h 51"/>
                <a:gd name="T14" fmla="*/ 3 w 88"/>
                <a:gd name="T15" fmla="*/ 4 h 51"/>
                <a:gd name="T16" fmla="*/ 3 w 88"/>
                <a:gd name="T17" fmla="*/ 4 h 5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8"/>
                <a:gd name="T28" fmla="*/ 0 h 51"/>
                <a:gd name="T29" fmla="*/ 88 w 88"/>
                <a:gd name="T30" fmla="*/ 51 h 5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8" h="51">
                  <a:moveTo>
                    <a:pt x="6" y="8"/>
                  </a:moveTo>
                  <a:lnTo>
                    <a:pt x="54" y="23"/>
                  </a:lnTo>
                  <a:lnTo>
                    <a:pt x="88" y="51"/>
                  </a:lnTo>
                  <a:lnTo>
                    <a:pt x="73" y="4"/>
                  </a:lnTo>
                  <a:lnTo>
                    <a:pt x="46" y="8"/>
                  </a:lnTo>
                  <a:lnTo>
                    <a:pt x="17" y="4"/>
                  </a:lnTo>
                  <a:lnTo>
                    <a:pt x="0" y="0"/>
                  </a:lnTo>
                  <a:lnTo>
                    <a:pt x="6"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49" name="Freeform 39">
              <a:extLst>
                <a:ext uri="{FF2B5EF4-FFF2-40B4-BE49-F238E27FC236}">
                  <a16:creationId xmlns:a16="http://schemas.microsoft.com/office/drawing/2014/main" id="{36B3FD94-B37A-4A03-A90C-331D532641A0}"/>
                </a:ext>
              </a:extLst>
            </p:cNvPr>
            <p:cNvSpPr>
              <a:spLocks/>
            </p:cNvSpPr>
            <p:nvPr/>
          </p:nvSpPr>
          <p:spPr bwMode="auto">
            <a:xfrm>
              <a:off x="4371" y="2689"/>
              <a:ext cx="19" cy="54"/>
            </a:xfrm>
            <a:custGeom>
              <a:avLst/>
              <a:gdLst>
                <a:gd name="T0" fmla="*/ 7 w 38"/>
                <a:gd name="T1" fmla="*/ 3 h 108"/>
                <a:gd name="T2" fmla="*/ 9 w 38"/>
                <a:gd name="T3" fmla="*/ 20 h 108"/>
                <a:gd name="T4" fmla="*/ 11 w 38"/>
                <a:gd name="T5" fmla="*/ 37 h 108"/>
                <a:gd name="T6" fmla="*/ 19 w 38"/>
                <a:gd name="T7" fmla="*/ 54 h 108"/>
                <a:gd name="T8" fmla="*/ 0 w 38"/>
                <a:gd name="T9" fmla="*/ 42 h 108"/>
                <a:gd name="T10" fmla="*/ 4 w 38"/>
                <a:gd name="T11" fmla="*/ 25 h 108"/>
                <a:gd name="T12" fmla="*/ 6 w 38"/>
                <a:gd name="T13" fmla="*/ 12 h 108"/>
                <a:gd name="T14" fmla="*/ 5 w 38"/>
                <a:gd name="T15" fmla="*/ 0 h 108"/>
                <a:gd name="T16" fmla="*/ 7 w 38"/>
                <a:gd name="T17" fmla="*/ 3 h 108"/>
                <a:gd name="T18" fmla="*/ 7 w 38"/>
                <a:gd name="T19" fmla="*/ 3 h 10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8"/>
                <a:gd name="T31" fmla="*/ 0 h 108"/>
                <a:gd name="T32" fmla="*/ 38 w 38"/>
                <a:gd name="T33" fmla="*/ 108 h 10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8" h="108">
                  <a:moveTo>
                    <a:pt x="13" y="6"/>
                  </a:moveTo>
                  <a:lnTo>
                    <a:pt x="17" y="40"/>
                  </a:lnTo>
                  <a:lnTo>
                    <a:pt x="21" y="74"/>
                  </a:lnTo>
                  <a:lnTo>
                    <a:pt x="38" y="108"/>
                  </a:lnTo>
                  <a:lnTo>
                    <a:pt x="0" y="84"/>
                  </a:lnTo>
                  <a:lnTo>
                    <a:pt x="7" y="49"/>
                  </a:lnTo>
                  <a:lnTo>
                    <a:pt x="11" y="23"/>
                  </a:lnTo>
                  <a:lnTo>
                    <a:pt x="9" y="0"/>
                  </a:lnTo>
                  <a:lnTo>
                    <a:pt x="13"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50" name="Freeform 40">
              <a:extLst>
                <a:ext uri="{FF2B5EF4-FFF2-40B4-BE49-F238E27FC236}">
                  <a16:creationId xmlns:a16="http://schemas.microsoft.com/office/drawing/2014/main" id="{73731DD7-32F4-4579-914F-ABA3F6B0F699}"/>
                </a:ext>
              </a:extLst>
            </p:cNvPr>
            <p:cNvSpPr>
              <a:spLocks/>
            </p:cNvSpPr>
            <p:nvPr/>
          </p:nvSpPr>
          <p:spPr bwMode="auto">
            <a:xfrm>
              <a:off x="4396" y="2631"/>
              <a:ext cx="20" cy="17"/>
            </a:xfrm>
            <a:custGeom>
              <a:avLst/>
              <a:gdLst>
                <a:gd name="T0" fmla="*/ 0 w 40"/>
                <a:gd name="T1" fmla="*/ 13 h 34"/>
                <a:gd name="T2" fmla="*/ 10 w 40"/>
                <a:gd name="T3" fmla="*/ 8 h 34"/>
                <a:gd name="T4" fmla="*/ 20 w 40"/>
                <a:gd name="T5" fmla="*/ 0 h 34"/>
                <a:gd name="T6" fmla="*/ 18 w 40"/>
                <a:gd name="T7" fmla="*/ 8 h 34"/>
                <a:gd name="T8" fmla="*/ 12 w 40"/>
                <a:gd name="T9" fmla="*/ 14 h 34"/>
                <a:gd name="T10" fmla="*/ 2 w 40"/>
                <a:gd name="T11" fmla="*/ 17 h 34"/>
                <a:gd name="T12" fmla="*/ 0 w 40"/>
                <a:gd name="T13" fmla="*/ 13 h 34"/>
                <a:gd name="T14" fmla="*/ 0 w 40"/>
                <a:gd name="T15" fmla="*/ 13 h 34"/>
                <a:gd name="T16" fmla="*/ 0 60000 65536"/>
                <a:gd name="T17" fmla="*/ 0 60000 65536"/>
                <a:gd name="T18" fmla="*/ 0 60000 65536"/>
                <a:gd name="T19" fmla="*/ 0 60000 65536"/>
                <a:gd name="T20" fmla="*/ 0 60000 65536"/>
                <a:gd name="T21" fmla="*/ 0 60000 65536"/>
                <a:gd name="T22" fmla="*/ 0 60000 65536"/>
                <a:gd name="T23" fmla="*/ 0 60000 65536"/>
                <a:gd name="T24" fmla="*/ 0 w 40"/>
                <a:gd name="T25" fmla="*/ 0 h 34"/>
                <a:gd name="T26" fmla="*/ 40 w 40"/>
                <a:gd name="T27" fmla="*/ 34 h 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0" h="34">
                  <a:moveTo>
                    <a:pt x="0" y="25"/>
                  </a:moveTo>
                  <a:lnTo>
                    <a:pt x="19" y="15"/>
                  </a:lnTo>
                  <a:lnTo>
                    <a:pt x="40" y="0"/>
                  </a:lnTo>
                  <a:lnTo>
                    <a:pt x="36" y="15"/>
                  </a:lnTo>
                  <a:lnTo>
                    <a:pt x="23" y="28"/>
                  </a:lnTo>
                  <a:lnTo>
                    <a:pt x="4" y="34"/>
                  </a:lnTo>
                  <a:lnTo>
                    <a:pt x="0"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51" name="Freeform 41">
              <a:extLst>
                <a:ext uri="{FF2B5EF4-FFF2-40B4-BE49-F238E27FC236}">
                  <a16:creationId xmlns:a16="http://schemas.microsoft.com/office/drawing/2014/main" id="{50B7F5FC-9556-4168-BE5C-C845F6C98FD4}"/>
                </a:ext>
              </a:extLst>
            </p:cNvPr>
            <p:cNvSpPr>
              <a:spLocks/>
            </p:cNvSpPr>
            <p:nvPr/>
          </p:nvSpPr>
          <p:spPr bwMode="auto">
            <a:xfrm>
              <a:off x="4336" y="2678"/>
              <a:ext cx="22" cy="19"/>
            </a:xfrm>
            <a:custGeom>
              <a:avLst/>
              <a:gdLst>
                <a:gd name="T0" fmla="*/ 20 w 43"/>
                <a:gd name="T1" fmla="*/ 0 h 40"/>
                <a:gd name="T2" fmla="*/ 14 w 43"/>
                <a:gd name="T3" fmla="*/ 8 h 40"/>
                <a:gd name="T4" fmla="*/ 0 w 43"/>
                <a:gd name="T5" fmla="*/ 19 h 40"/>
                <a:gd name="T6" fmla="*/ 10 w 43"/>
                <a:gd name="T7" fmla="*/ 17 h 40"/>
                <a:gd name="T8" fmla="*/ 18 w 43"/>
                <a:gd name="T9" fmla="*/ 11 h 40"/>
                <a:gd name="T10" fmla="*/ 22 w 43"/>
                <a:gd name="T11" fmla="*/ 1 h 40"/>
                <a:gd name="T12" fmla="*/ 20 w 43"/>
                <a:gd name="T13" fmla="*/ 0 h 40"/>
                <a:gd name="T14" fmla="*/ 20 w 43"/>
                <a:gd name="T15" fmla="*/ 0 h 40"/>
                <a:gd name="T16" fmla="*/ 0 60000 65536"/>
                <a:gd name="T17" fmla="*/ 0 60000 65536"/>
                <a:gd name="T18" fmla="*/ 0 60000 65536"/>
                <a:gd name="T19" fmla="*/ 0 60000 65536"/>
                <a:gd name="T20" fmla="*/ 0 60000 65536"/>
                <a:gd name="T21" fmla="*/ 0 60000 65536"/>
                <a:gd name="T22" fmla="*/ 0 60000 65536"/>
                <a:gd name="T23" fmla="*/ 0 60000 65536"/>
                <a:gd name="T24" fmla="*/ 0 w 43"/>
                <a:gd name="T25" fmla="*/ 0 h 40"/>
                <a:gd name="T26" fmla="*/ 43 w 43"/>
                <a:gd name="T27" fmla="*/ 40 h 4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3" h="40">
                  <a:moveTo>
                    <a:pt x="39" y="0"/>
                  </a:moveTo>
                  <a:lnTo>
                    <a:pt x="28" y="17"/>
                  </a:lnTo>
                  <a:lnTo>
                    <a:pt x="0" y="40"/>
                  </a:lnTo>
                  <a:lnTo>
                    <a:pt x="19" y="36"/>
                  </a:lnTo>
                  <a:lnTo>
                    <a:pt x="36" y="23"/>
                  </a:lnTo>
                  <a:lnTo>
                    <a:pt x="43" y="2"/>
                  </a:lnTo>
                  <a:lnTo>
                    <a:pt x="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52" name="Freeform 42">
              <a:extLst>
                <a:ext uri="{FF2B5EF4-FFF2-40B4-BE49-F238E27FC236}">
                  <a16:creationId xmlns:a16="http://schemas.microsoft.com/office/drawing/2014/main" id="{A07C229B-0B07-4627-ADB2-1594C9FF8213}"/>
                </a:ext>
              </a:extLst>
            </p:cNvPr>
            <p:cNvSpPr>
              <a:spLocks/>
            </p:cNvSpPr>
            <p:nvPr/>
          </p:nvSpPr>
          <p:spPr bwMode="auto">
            <a:xfrm>
              <a:off x="4217" y="2518"/>
              <a:ext cx="262" cy="185"/>
            </a:xfrm>
            <a:custGeom>
              <a:avLst/>
              <a:gdLst>
                <a:gd name="T0" fmla="*/ 67 w 525"/>
                <a:gd name="T1" fmla="*/ 97 h 370"/>
                <a:gd name="T2" fmla="*/ 71 w 525"/>
                <a:gd name="T3" fmla="*/ 88 h 370"/>
                <a:gd name="T4" fmla="*/ 106 w 525"/>
                <a:gd name="T5" fmla="*/ 74 h 370"/>
                <a:gd name="T6" fmla="*/ 129 w 525"/>
                <a:gd name="T7" fmla="*/ 89 h 370"/>
                <a:gd name="T8" fmla="*/ 130 w 525"/>
                <a:gd name="T9" fmla="*/ 79 h 370"/>
                <a:gd name="T10" fmla="*/ 147 w 525"/>
                <a:gd name="T11" fmla="*/ 58 h 370"/>
                <a:gd name="T12" fmla="*/ 153 w 525"/>
                <a:gd name="T13" fmla="*/ 51 h 370"/>
                <a:gd name="T14" fmla="*/ 170 w 525"/>
                <a:gd name="T15" fmla="*/ 54 h 370"/>
                <a:gd name="T16" fmla="*/ 218 w 525"/>
                <a:gd name="T17" fmla="*/ 91 h 370"/>
                <a:gd name="T18" fmla="*/ 226 w 525"/>
                <a:gd name="T19" fmla="*/ 90 h 370"/>
                <a:gd name="T20" fmla="*/ 242 w 525"/>
                <a:gd name="T21" fmla="*/ 137 h 370"/>
                <a:gd name="T22" fmla="*/ 262 w 525"/>
                <a:gd name="T23" fmla="*/ 185 h 370"/>
                <a:gd name="T24" fmla="*/ 262 w 525"/>
                <a:gd name="T25" fmla="*/ 141 h 370"/>
                <a:gd name="T26" fmla="*/ 242 w 525"/>
                <a:gd name="T27" fmla="*/ 99 h 370"/>
                <a:gd name="T28" fmla="*/ 216 w 525"/>
                <a:gd name="T29" fmla="*/ 51 h 370"/>
                <a:gd name="T30" fmla="*/ 154 w 525"/>
                <a:gd name="T31" fmla="*/ 6 h 370"/>
                <a:gd name="T32" fmla="*/ 77 w 525"/>
                <a:gd name="T33" fmla="*/ 1 h 370"/>
                <a:gd name="T34" fmla="*/ 25 w 525"/>
                <a:gd name="T35" fmla="*/ 46 h 370"/>
                <a:gd name="T36" fmla="*/ 78 w 525"/>
                <a:gd name="T37" fmla="*/ 15 h 370"/>
                <a:gd name="T38" fmla="*/ 93 w 525"/>
                <a:gd name="T39" fmla="*/ 22 h 370"/>
                <a:gd name="T40" fmla="*/ 100 w 525"/>
                <a:gd name="T41" fmla="*/ 38 h 370"/>
                <a:gd name="T42" fmla="*/ 112 w 525"/>
                <a:gd name="T43" fmla="*/ 44 h 370"/>
                <a:gd name="T44" fmla="*/ 113 w 525"/>
                <a:gd name="T45" fmla="*/ 58 h 370"/>
                <a:gd name="T46" fmla="*/ 104 w 525"/>
                <a:gd name="T47" fmla="*/ 65 h 370"/>
                <a:gd name="T48" fmla="*/ 71 w 525"/>
                <a:gd name="T49" fmla="*/ 75 h 370"/>
                <a:gd name="T50" fmla="*/ 61 w 525"/>
                <a:gd name="T51" fmla="*/ 57 h 370"/>
                <a:gd name="T52" fmla="*/ 48 w 525"/>
                <a:gd name="T53" fmla="*/ 50 h 370"/>
                <a:gd name="T54" fmla="*/ 39 w 525"/>
                <a:gd name="T55" fmla="*/ 49 h 370"/>
                <a:gd name="T56" fmla="*/ 22 w 525"/>
                <a:gd name="T57" fmla="*/ 53 h 370"/>
                <a:gd name="T58" fmla="*/ 11 w 525"/>
                <a:gd name="T59" fmla="*/ 93 h 370"/>
                <a:gd name="T60" fmla="*/ 5 w 525"/>
                <a:gd name="T61" fmla="*/ 105 h 370"/>
                <a:gd name="T62" fmla="*/ 17 w 525"/>
                <a:gd name="T63" fmla="*/ 142 h 370"/>
                <a:gd name="T64" fmla="*/ 39 w 525"/>
                <a:gd name="T65" fmla="*/ 118 h 370"/>
                <a:gd name="T66" fmla="*/ 50 w 525"/>
                <a:gd name="T67" fmla="*/ 116 h 370"/>
                <a:gd name="T68" fmla="*/ 51 w 525"/>
                <a:gd name="T69" fmla="*/ 104 h 37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25"/>
                <a:gd name="T106" fmla="*/ 0 h 370"/>
                <a:gd name="T107" fmla="*/ 525 w 525"/>
                <a:gd name="T108" fmla="*/ 370 h 37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25" h="370">
                  <a:moveTo>
                    <a:pt x="103" y="207"/>
                  </a:moveTo>
                  <a:lnTo>
                    <a:pt x="135" y="194"/>
                  </a:lnTo>
                  <a:lnTo>
                    <a:pt x="162" y="176"/>
                  </a:lnTo>
                  <a:lnTo>
                    <a:pt x="143" y="175"/>
                  </a:lnTo>
                  <a:lnTo>
                    <a:pt x="173" y="156"/>
                  </a:lnTo>
                  <a:lnTo>
                    <a:pt x="213" y="148"/>
                  </a:lnTo>
                  <a:lnTo>
                    <a:pt x="232" y="156"/>
                  </a:lnTo>
                  <a:lnTo>
                    <a:pt x="258" y="178"/>
                  </a:lnTo>
                  <a:lnTo>
                    <a:pt x="270" y="201"/>
                  </a:lnTo>
                  <a:lnTo>
                    <a:pt x="260" y="157"/>
                  </a:lnTo>
                  <a:lnTo>
                    <a:pt x="283" y="159"/>
                  </a:lnTo>
                  <a:lnTo>
                    <a:pt x="295" y="116"/>
                  </a:lnTo>
                  <a:lnTo>
                    <a:pt x="276" y="99"/>
                  </a:lnTo>
                  <a:lnTo>
                    <a:pt x="306" y="102"/>
                  </a:lnTo>
                  <a:lnTo>
                    <a:pt x="293" y="81"/>
                  </a:lnTo>
                  <a:lnTo>
                    <a:pt x="340" y="108"/>
                  </a:lnTo>
                  <a:lnTo>
                    <a:pt x="407" y="140"/>
                  </a:lnTo>
                  <a:lnTo>
                    <a:pt x="437" y="182"/>
                  </a:lnTo>
                  <a:lnTo>
                    <a:pt x="454" y="209"/>
                  </a:lnTo>
                  <a:lnTo>
                    <a:pt x="452" y="180"/>
                  </a:lnTo>
                  <a:lnTo>
                    <a:pt x="481" y="218"/>
                  </a:lnTo>
                  <a:lnTo>
                    <a:pt x="485" y="273"/>
                  </a:lnTo>
                  <a:lnTo>
                    <a:pt x="513" y="336"/>
                  </a:lnTo>
                  <a:lnTo>
                    <a:pt x="525" y="370"/>
                  </a:lnTo>
                  <a:lnTo>
                    <a:pt x="521" y="315"/>
                  </a:lnTo>
                  <a:lnTo>
                    <a:pt x="525" y="281"/>
                  </a:lnTo>
                  <a:lnTo>
                    <a:pt x="498" y="241"/>
                  </a:lnTo>
                  <a:lnTo>
                    <a:pt x="485" y="197"/>
                  </a:lnTo>
                  <a:lnTo>
                    <a:pt x="454" y="161"/>
                  </a:lnTo>
                  <a:lnTo>
                    <a:pt x="433" y="102"/>
                  </a:lnTo>
                  <a:lnTo>
                    <a:pt x="369" y="47"/>
                  </a:lnTo>
                  <a:lnTo>
                    <a:pt x="308" y="11"/>
                  </a:lnTo>
                  <a:lnTo>
                    <a:pt x="224" y="0"/>
                  </a:lnTo>
                  <a:lnTo>
                    <a:pt x="154" y="2"/>
                  </a:lnTo>
                  <a:lnTo>
                    <a:pt x="82" y="41"/>
                  </a:lnTo>
                  <a:lnTo>
                    <a:pt x="51" y="91"/>
                  </a:lnTo>
                  <a:lnTo>
                    <a:pt x="105" y="51"/>
                  </a:lnTo>
                  <a:lnTo>
                    <a:pt x="156" y="30"/>
                  </a:lnTo>
                  <a:lnTo>
                    <a:pt x="139" y="53"/>
                  </a:lnTo>
                  <a:lnTo>
                    <a:pt x="186" y="43"/>
                  </a:lnTo>
                  <a:lnTo>
                    <a:pt x="167" y="64"/>
                  </a:lnTo>
                  <a:lnTo>
                    <a:pt x="201" y="76"/>
                  </a:lnTo>
                  <a:lnTo>
                    <a:pt x="243" y="66"/>
                  </a:lnTo>
                  <a:lnTo>
                    <a:pt x="224" y="87"/>
                  </a:lnTo>
                  <a:lnTo>
                    <a:pt x="264" y="104"/>
                  </a:lnTo>
                  <a:lnTo>
                    <a:pt x="226" y="116"/>
                  </a:lnTo>
                  <a:lnTo>
                    <a:pt x="266" y="138"/>
                  </a:lnTo>
                  <a:lnTo>
                    <a:pt x="209" y="129"/>
                  </a:lnTo>
                  <a:lnTo>
                    <a:pt x="169" y="138"/>
                  </a:lnTo>
                  <a:lnTo>
                    <a:pt x="143" y="150"/>
                  </a:lnTo>
                  <a:lnTo>
                    <a:pt x="114" y="167"/>
                  </a:lnTo>
                  <a:lnTo>
                    <a:pt x="122" y="114"/>
                  </a:lnTo>
                  <a:lnTo>
                    <a:pt x="135" y="91"/>
                  </a:lnTo>
                  <a:lnTo>
                    <a:pt x="97" y="100"/>
                  </a:lnTo>
                  <a:lnTo>
                    <a:pt x="78" y="135"/>
                  </a:lnTo>
                  <a:lnTo>
                    <a:pt x="78" y="97"/>
                  </a:lnTo>
                  <a:lnTo>
                    <a:pt x="51" y="131"/>
                  </a:lnTo>
                  <a:lnTo>
                    <a:pt x="44" y="106"/>
                  </a:lnTo>
                  <a:lnTo>
                    <a:pt x="19" y="137"/>
                  </a:lnTo>
                  <a:lnTo>
                    <a:pt x="23" y="186"/>
                  </a:lnTo>
                  <a:lnTo>
                    <a:pt x="0" y="161"/>
                  </a:lnTo>
                  <a:lnTo>
                    <a:pt x="11" y="209"/>
                  </a:lnTo>
                  <a:lnTo>
                    <a:pt x="42" y="245"/>
                  </a:lnTo>
                  <a:lnTo>
                    <a:pt x="34" y="283"/>
                  </a:lnTo>
                  <a:lnTo>
                    <a:pt x="63" y="232"/>
                  </a:lnTo>
                  <a:lnTo>
                    <a:pt x="78" y="235"/>
                  </a:lnTo>
                  <a:lnTo>
                    <a:pt x="76" y="270"/>
                  </a:lnTo>
                  <a:lnTo>
                    <a:pt x="101" y="232"/>
                  </a:lnTo>
                  <a:lnTo>
                    <a:pt x="110" y="218"/>
                  </a:lnTo>
                  <a:lnTo>
                    <a:pt x="103" y="2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53" name="Freeform 43">
              <a:extLst>
                <a:ext uri="{FF2B5EF4-FFF2-40B4-BE49-F238E27FC236}">
                  <a16:creationId xmlns:a16="http://schemas.microsoft.com/office/drawing/2014/main" id="{C5A7FE91-6718-402E-A9F2-88196A4FCDA4}"/>
                </a:ext>
              </a:extLst>
            </p:cNvPr>
            <p:cNvSpPr>
              <a:spLocks/>
            </p:cNvSpPr>
            <p:nvPr/>
          </p:nvSpPr>
          <p:spPr bwMode="auto">
            <a:xfrm>
              <a:off x="4232" y="2631"/>
              <a:ext cx="98" cy="130"/>
            </a:xfrm>
            <a:custGeom>
              <a:avLst/>
              <a:gdLst>
                <a:gd name="T0" fmla="*/ 35 w 196"/>
                <a:gd name="T1" fmla="*/ 0 h 260"/>
                <a:gd name="T2" fmla="*/ 53 w 196"/>
                <a:gd name="T3" fmla="*/ 25 h 260"/>
                <a:gd name="T4" fmla="*/ 59 w 196"/>
                <a:gd name="T5" fmla="*/ 58 h 260"/>
                <a:gd name="T6" fmla="*/ 76 w 196"/>
                <a:gd name="T7" fmla="*/ 83 h 260"/>
                <a:gd name="T8" fmla="*/ 98 w 196"/>
                <a:gd name="T9" fmla="*/ 113 h 260"/>
                <a:gd name="T10" fmla="*/ 91 w 196"/>
                <a:gd name="T11" fmla="*/ 119 h 260"/>
                <a:gd name="T12" fmla="*/ 75 w 196"/>
                <a:gd name="T13" fmla="*/ 110 h 260"/>
                <a:gd name="T14" fmla="*/ 49 w 196"/>
                <a:gd name="T15" fmla="*/ 113 h 260"/>
                <a:gd name="T16" fmla="*/ 48 w 196"/>
                <a:gd name="T17" fmla="*/ 130 h 260"/>
                <a:gd name="T18" fmla="*/ 34 w 196"/>
                <a:gd name="T19" fmla="*/ 109 h 260"/>
                <a:gd name="T20" fmla="*/ 26 w 196"/>
                <a:gd name="T21" fmla="*/ 91 h 260"/>
                <a:gd name="T22" fmla="*/ 9 w 196"/>
                <a:gd name="T23" fmla="*/ 71 h 260"/>
                <a:gd name="T24" fmla="*/ 0 w 196"/>
                <a:gd name="T25" fmla="*/ 44 h 260"/>
                <a:gd name="T26" fmla="*/ 13 w 196"/>
                <a:gd name="T27" fmla="*/ 67 h 260"/>
                <a:gd name="T28" fmla="*/ 28 w 196"/>
                <a:gd name="T29" fmla="*/ 79 h 260"/>
                <a:gd name="T30" fmla="*/ 22 w 196"/>
                <a:gd name="T31" fmla="*/ 59 h 260"/>
                <a:gd name="T32" fmla="*/ 29 w 196"/>
                <a:gd name="T33" fmla="*/ 37 h 260"/>
                <a:gd name="T34" fmla="*/ 34 w 196"/>
                <a:gd name="T35" fmla="*/ 16 h 260"/>
                <a:gd name="T36" fmla="*/ 35 w 196"/>
                <a:gd name="T37" fmla="*/ 0 h 260"/>
                <a:gd name="T38" fmla="*/ 35 w 196"/>
                <a:gd name="T39" fmla="*/ 0 h 26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6"/>
                <a:gd name="T61" fmla="*/ 0 h 260"/>
                <a:gd name="T62" fmla="*/ 196 w 196"/>
                <a:gd name="T63" fmla="*/ 260 h 26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6" h="260">
                  <a:moveTo>
                    <a:pt x="69" y="0"/>
                  </a:moveTo>
                  <a:lnTo>
                    <a:pt x="105" y="49"/>
                  </a:lnTo>
                  <a:lnTo>
                    <a:pt x="118" y="116"/>
                  </a:lnTo>
                  <a:lnTo>
                    <a:pt x="152" y="165"/>
                  </a:lnTo>
                  <a:lnTo>
                    <a:pt x="196" y="226"/>
                  </a:lnTo>
                  <a:lnTo>
                    <a:pt x="181" y="238"/>
                  </a:lnTo>
                  <a:lnTo>
                    <a:pt x="149" y="220"/>
                  </a:lnTo>
                  <a:lnTo>
                    <a:pt x="97" y="226"/>
                  </a:lnTo>
                  <a:lnTo>
                    <a:pt x="95" y="260"/>
                  </a:lnTo>
                  <a:lnTo>
                    <a:pt x="67" y="217"/>
                  </a:lnTo>
                  <a:lnTo>
                    <a:pt x="52" y="182"/>
                  </a:lnTo>
                  <a:lnTo>
                    <a:pt x="18" y="142"/>
                  </a:lnTo>
                  <a:lnTo>
                    <a:pt x="0" y="87"/>
                  </a:lnTo>
                  <a:lnTo>
                    <a:pt x="25" y="133"/>
                  </a:lnTo>
                  <a:lnTo>
                    <a:pt x="56" y="158"/>
                  </a:lnTo>
                  <a:lnTo>
                    <a:pt x="44" y="118"/>
                  </a:lnTo>
                  <a:lnTo>
                    <a:pt x="57" y="74"/>
                  </a:lnTo>
                  <a:lnTo>
                    <a:pt x="67" y="32"/>
                  </a:lnTo>
                  <a:lnTo>
                    <a:pt x="6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54" name="Freeform 44">
              <a:extLst>
                <a:ext uri="{FF2B5EF4-FFF2-40B4-BE49-F238E27FC236}">
                  <a16:creationId xmlns:a16="http://schemas.microsoft.com/office/drawing/2014/main" id="{82A29E25-0FAA-4909-B91B-6E3F3A1898CE}"/>
                </a:ext>
              </a:extLst>
            </p:cNvPr>
            <p:cNvSpPr>
              <a:spLocks/>
            </p:cNvSpPr>
            <p:nvPr/>
          </p:nvSpPr>
          <p:spPr bwMode="auto">
            <a:xfrm>
              <a:off x="4279" y="2736"/>
              <a:ext cx="224" cy="134"/>
            </a:xfrm>
            <a:custGeom>
              <a:avLst/>
              <a:gdLst>
                <a:gd name="T0" fmla="*/ 0 w 448"/>
                <a:gd name="T1" fmla="*/ 14 h 266"/>
                <a:gd name="T2" fmla="*/ 35 w 448"/>
                <a:gd name="T3" fmla="*/ 32 h 266"/>
                <a:gd name="T4" fmla="*/ 51 w 448"/>
                <a:gd name="T5" fmla="*/ 31 h 266"/>
                <a:gd name="T6" fmla="*/ 62 w 448"/>
                <a:gd name="T7" fmla="*/ 37 h 266"/>
                <a:gd name="T8" fmla="*/ 68 w 448"/>
                <a:gd name="T9" fmla="*/ 33 h 266"/>
                <a:gd name="T10" fmla="*/ 51 w 448"/>
                <a:gd name="T11" fmla="*/ 17 h 266"/>
                <a:gd name="T12" fmla="*/ 100 w 448"/>
                <a:gd name="T13" fmla="*/ 40 h 266"/>
                <a:gd name="T14" fmla="*/ 134 w 448"/>
                <a:gd name="T15" fmla="*/ 46 h 266"/>
                <a:gd name="T16" fmla="*/ 154 w 448"/>
                <a:gd name="T17" fmla="*/ 40 h 266"/>
                <a:gd name="T18" fmla="*/ 146 w 448"/>
                <a:gd name="T19" fmla="*/ 36 h 266"/>
                <a:gd name="T20" fmla="*/ 167 w 448"/>
                <a:gd name="T21" fmla="*/ 33 h 266"/>
                <a:gd name="T22" fmla="*/ 179 w 448"/>
                <a:gd name="T23" fmla="*/ 23 h 266"/>
                <a:gd name="T24" fmla="*/ 187 w 448"/>
                <a:gd name="T25" fmla="*/ 9 h 266"/>
                <a:gd name="T26" fmla="*/ 191 w 448"/>
                <a:gd name="T27" fmla="*/ 0 h 266"/>
                <a:gd name="T28" fmla="*/ 193 w 448"/>
                <a:gd name="T29" fmla="*/ 14 h 266"/>
                <a:gd name="T30" fmla="*/ 201 w 448"/>
                <a:gd name="T31" fmla="*/ 6 h 266"/>
                <a:gd name="T32" fmla="*/ 204 w 448"/>
                <a:gd name="T33" fmla="*/ 27 h 266"/>
                <a:gd name="T34" fmla="*/ 191 w 448"/>
                <a:gd name="T35" fmla="*/ 46 h 266"/>
                <a:gd name="T36" fmla="*/ 172 w 448"/>
                <a:gd name="T37" fmla="*/ 59 h 266"/>
                <a:gd name="T38" fmla="*/ 145 w 448"/>
                <a:gd name="T39" fmla="*/ 54 h 266"/>
                <a:gd name="T40" fmla="*/ 134 w 448"/>
                <a:gd name="T41" fmla="*/ 58 h 266"/>
                <a:gd name="T42" fmla="*/ 158 w 448"/>
                <a:gd name="T43" fmla="*/ 75 h 266"/>
                <a:gd name="T44" fmla="*/ 188 w 448"/>
                <a:gd name="T45" fmla="*/ 87 h 266"/>
                <a:gd name="T46" fmla="*/ 201 w 448"/>
                <a:gd name="T47" fmla="*/ 95 h 266"/>
                <a:gd name="T48" fmla="*/ 212 w 448"/>
                <a:gd name="T49" fmla="*/ 116 h 266"/>
                <a:gd name="T50" fmla="*/ 224 w 448"/>
                <a:gd name="T51" fmla="*/ 134 h 266"/>
                <a:gd name="T52" fmla="*/ 201 w 448"/>
                <a:gd name="T53" fmla="*/ 112 h 266"/>
                <a:gd name="T54" fmla="*/ 183 w 448"/>
                <a:gd name="T55" fmla="*/ 96 h 266"/>
                <a:gd name="T56" fmla="*/ 160 w 448"/>
                <a:gd name="T57" fmla="*/ 86 h 266"/>
                <a:gd name="T58" fmla="*/ 134 w 448"/>
                <a:gd name="T59" fmla="*/ 66 h 266"/>
                <a:gd name="T60" fmla="*/ 119 w 448"/>
                <a:gd name="T61" fmla="*/ 59 h 266"/>
                <a:gd name="T62" fmla="*/ 98 w 448"/>
                <a:gd name="T63" fmla="*/ 52 h 266"/>
                <a:gd name="T64" fmla="*/ 74 w 448"/>
                <a:gd name="T65" fmla="*/ 43 h 266"/>
                <a:gd name="T66" fmla="*/ 61 w 448"/>
                <a:gd name="T67" fmla="*/ 44 h 266"/>
                <a:gd name="T68" fmla="*/ 48 w 448"/>
                <a:gd name="T69" fmla="*/ 38 h 266"/>
                <a:gd name="T70" fmla="*/ 26 w 448"/>
                <a:gd name="T71" fmla="*/ 35 h 266"/>
                <a:gd name="T72" fmla="*/ 0 w 448"/>
                <a:gd name="T73" fmla="*/ 22 h 266"/>
                <a:gd name="T74" fmla="*/ 0 w 448"/>
                <a:gd name="T75" fmla="*/ 14 h 266"/>
                <a:gd name="T76" fmla="*/ 0 w 448"/>
                <a:gd name="T77" fmla="*/ 14 h 26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48"/>
                <a:gd name="T118" fmla="*/ 0 h 266"/>
                <a:gd name="T119" fmla="*/ 448 w 448"/>
                <a:gd name="T120" fmla="*/ 266 h 26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48" h="266">
                  <a:moveTo>
                    <a:pt x="0" y="28"/>
                  </a:moveTo>
                  <a:lnTo>
                    <a:pt x="70" y="63"/>
                  </a:lnTo>
                  <a:lnTo>
                    <a:pt x="102" y="61"/>
                  </a:lnTo>
                  <a:lnTo>
                    <a:pt x="123" y="74"/>
                  </a:lnTo>
                  <a:lnTo>
                    <a:pt x="136" y="66"/>
                  </a:lnTo>
                  <a:lnTo>
                    <a:pt x="102" y="34"/>
                  </a:lnTo>
                  <a:lnTo>
                    <a:pt x="199" y="80"/>
                  </a:lnTo>
                  <a:lnTo>
                    <a:pt x="268" y="91"/>
                  </a:lnTo>
                  <a:lnTo>
                    <a:pt x="307" y="80"/>
                  </a:lnTo>
                  <a:lnTo>
                    <a:pt x="292" y="72"/>
                  </a:lnTo>
                  <a:lnTo>
                    <a:pt x="334" y="66"/>
                  </a:lnTo>
                  <a:lnTo>
                    <a:pt x="357" y="46"/>
                  </a:lnTo>
                  <a:lnTo>
                    <a:pt x="374" y="17"/>
                  </a:lnTo>
                  <a:lnTo>
                    <a:pt x="382" y="0"/>
                  </a:lnTo>
                  <a:lnTo>
                    <a:pt x="385" y="28"/>
                  </a:lnTo>
                  <a:lnTo>
                    <a:pt x="402" y="11"/>
                  </a:lnTo>
                  <a:lnTo>
                    <a:pt x="408" y="53"/>
                  </a:lnTo>
                  <a:lnTo>
                    <a:pt x="382" y="91"/>
                  </a:lnTo>
                  <a:lnTo>
                    <a:pt x="344" y="118"/>
                  </a:lnTo>
                  <a:lnTo>
                    <a:pt x="290" y="108"/>
                  </a:lnTo>
                  <a:lnTo>
                    <a:pt x="268" y="116"/>
                  </a:lnTo>
                  <a:lnTo>
                    <a:pt x="315" y="148"/>
                  </a:lnTo>
                  <a:lnTo>
                    <a:pt x="376" y="173"/>
                  </a:lnTo>
                  <a:lnTo>
                    <a:pt x="402" y="188"/>
                  </a:lnTo>
                  <a:lnTo>
                    <a:pt x="423" y="230"/>
                  </a:lnTo>
                  <a:lnTo>
                    <a:pt x="448" y="266"/>
                  </a:lnTo>
                  <a:lnTo>
                    <a:pt x="401" y="222"/>
                  </a:lnTo>
                  <a:lnTo>
                    <a:pt x="366" y="190"/>
                  </a:lnTo>
                  <a:lnTo>
                    <a:pt x="319" y="171"/>
                  </a:lnTo>
                  <a:lnTo>
                    <a:pt x="268" y="131"/>
                  </a:lnTo>
                  <a:lnTo>
                    <a:pt x="237" y="118"/>
                  </a:lnTo>
                  <a:lnTo>
                    <a:pt x="195" y="103"/>
                  </a:lnTo>
                  <a:lnTo>
                    <a:pt x="148" y="85"/>
                  </a:lnTo>
                  <a:lnTo>
                    <a:pt x="121" y="87"/>
                  </a:lnTo>
                  <a:lnTo>
                    <a:pt x="96" y="76"/>
                  </a:lnTo>
                  <a:lnTo>
                    <a:pt x="51" y="70"/>
                  </a:lnTo>
                  <a:lnTo>
                    <a:pt x="0" y="4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55" name="Freeform 45">
              <a:extLst>
                <a:ext uri="{FF2B5EF4-FFF2-40B4-BE49-F238E27FC236}">
                  <a16:creationId xmlns:a16="http://schemas.microsoft.com/office/drawing/2014/main" id="{28306AD4-1D2D-4E3A-87D7-9110A1104D1D}"/>
                </a:ext>
              </a:extLst>
            </p:cNvPr>
            <p:cNvSpPr>
              <a:spLocks/>
            </p:cNvSpPr>
            <p:nvPr/>
          </p:nvSpPr>
          <p:spPr bwMode="auto">
            <a:xfrm>
              <a:off x="4293" y="2739"/>
              <a:ext cx="32" cy="22"/>
            </a:xfrm>
            <a:custGeom>
              <a:avLst/>
              <a:gdLst>
                <a:gd name="T0" fmla="*/ 0 w 65"/>
                <a:gd name="T1" fmla="*/ 4 h 43"/>
                <a:gd name="T2" fmla="*/ 0 w 65"/>
                <a:gd name="T3" fmla="*/ 11 h 43"/>
                <a:gd name="T4" fmla="*/ 16 w 65"/>
                <a:gd name="T5" fmla="*/ 22 h 43"/>
                <a:gd name="T6" fmla="*/ 32 w 65"/>
                <a:gd name="T7" fmla="*/ 22 h 43"/>
                <a:gd name="T8" fmla="*/ 14 w 65"/>
                <a:gd name="T9" fmla="*/ 16 h 43"/>
                <a:gd name="T10" fmla="*/ 9 w 65"/>
                <a:gd name="T11" fmla="*/ 0 h 43"/>
                <a:gd name="T12" fmla="*/ 0 w 65"/>
                <a:gd name="T13" fmla="*/ 4 h 43"/>
                <a:gd name="T14" fmla="*/ 0 w 65"/>
                <a:gd name="T15" fmla="*/ 4 h 43"/>
                <a:gd name="T16" fmla="*/ 0 60000 65536"/>
                <a:gd name="T17" fmla="*/ 0 60000 65536"/>
                <a:gd name="T18" fmla="*/ 0 60000 65536"/>
                <a:gd name="T19" fmla="*/ 0 60000 65536"/>
                <a:gd name="T20" fmla="*/ 0 60000 65536"/>
                <a:gd name="T21" fmla="*/ 0 60000 65536"/>
                <a:gd name="T22" fmla="*/ 0 60000 65536"/>
                <a:gd name="T23" fmla="*/ 0 60000 65536"/>
                <a:gd name="T24" fmla="*/ 0 w 65"/>
                <a:gd name="T25" fmla="*/ 0 h 43"/>
                <a:gd name="T26" fmla="*/ 65 w 65"/>
                <a:gd name="T27" fmla="*/ 43 h 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 h="43">
                  <a:moveTo>
                    <a:pt x="0" y="7"/>
                  </a:moveTo>
                  <a:lnTo>
                    <a:pt x="0" y="22"/>
                  </a:lnTo>
                  <a:lnTo>
                    <a:pt x="32" y="43"/>
                  </a:lnTo>
                  <a:lnTo>
                    <a:pt x="65" y="43"/>
                  </a:lnTo>
                  <a:lnTo>
                    <a:pt x="29" y="32"/>
                  </a:lnTo>
                  <a:lnTo>
                    <a:pt x="19" y="0"/>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56" name="Freeform 46">
              <a:extLst>
                <a:ext uri="{FF2B5EF4-FFF2-40B4-BE49-F238E27FC236}">
                  <a16:creationId xmlns:a16="http://schemas.microsoft.com/office/drawing/2014/main" id="{6A048124-FFDE-4E03-AC38-8C402B0F1B27}"/>
                </a:ext>
              </a:extLst>
            </p:cNvPr>
            <p:cNvSpPr>
              <a:spLocks/>
            </p:cNvSpPr>
            <p:nvPr/>
          </p:nvSpPr>
          <p:spPr bwMode="auto">
            <a:xfrm>
              <a:off x="4480" y="2424"/>
              <a:ext cx="396" cy="370"/>
            </a:xfrm>
            <a:custGeom>
              <a:avLst/>
              <a:gdLst>
                <a:gd name="T0" fmla="*/ 125 w 793"/>
                <a:gd name="T1" fmla="*/ 110 h 742"/>
                <a:gd name="T2" fmla="*/ 79 w 793"/>
                <a:gd name="T3" fmla="*/ 163 h 742"/>
                <a:gd name="T4" fmla="*/ 21 w 793"/>
                <a:gd name="T5" fmla="*/ 210 h 742"/>
                <a:gd name="T6" fmla="*/ 0 w 793"/>
                <a:gd name="T7" fmla="*/ 266 h 742"/>
                <a:gd name="T8" fmla="*/ 7 w 793"/>
                <a:gd name="T9" fmla="*/ 304 h 742"/>
                <a:gd name="T10" fmla="*/ 47 w 793"/>
                <a:gd name="T11" fmla="*/ 370 h 742"/>
                <a:gd name="T12" fmla="*/ 16 w 793"/>
                <a:gd name="T13" fmla="*/ 304 h 742"/>
                <a:gd name="T14" fmla="*/ 19 w 793"/>
                <a:gd name="T15" fmla="*/ 276 h 742"/>
                <a:gd name="T16" fmla="*/ 12 w 793"/>
                <a:gd name="T17" fmla="*/ 255 h 742"/>
                <a:gd name="T18" fmla="*/ 31 w 793"/>
                <a:gd name="T19" fmla="*/ 211 h 742"/>
                <a:gd name="T20" fmla="*/ 87 w 793"/>
                <a:gd name="T21" fmla="*/ 171 h 742"/>
                <a:gd name="T22" fmla="*/ 138 w 793"/>
                <a:gd name="T23" fmla="*/ 115 h 742"/>
                <a:gd name="T24" fmla="*/ 199 w 793"/>
                <a:gd name="T25" fmla="*/ 104 h 742"/>
                <a:gd name="T26" fmla="*/ 263 w 793"/>
                <a:gd name="T27" fmla="*/ 98 h 742"/>
                <a:gd name="T28" fmla="*/ 321 w 793"/>
                <a:gd name="T29" fmla="*/ 75 h 742"/>
                <a:gd name="T30" fmla="*/ 290 w 793"/>
                <a:gd name="T31" fmla="*/ 75 h 742"/>
                <a:gd name="T32" fmla="*/ 342 w 793"/>
                <a:gd name="T33" fmla="*/ 35 h 742"/>
                <a:gd name="T34" fmla="*/ 396 w 793"/>
                <a:gd name="T35" fmla="*/ 0 h 742"/>
                <a:gd name="T36" fmla="*/ 288 w 793"/>
                <a:gd name="T37" fmla="*/ 65 h 742"/>
                <a:gd name="T38" fmla="*/ 220 w 793"/>
                <a:gd name="T39" fmla="*/ 89 h 742"/>
                <a:gd name="T40" fmla="*/ 154 w 793"/>
                <a:gd name="T41" fmla="*/ 98 h 742"/>
                <a:gd name="T42" fmla="*/ 125 w 793"/>
                <a:gd name="T43" fmla="*/ 110 h 742"/>
                <a:gd name="T44" fmla="*/ 125 w 793"/>
                <a:gd name="T45" fmla="*/ 110 h 74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793"/>
                <a:gd name="T70" fmla="*/ 0 h 742"/>
                <a:gd name="T71" fmla="*/ 793 w 793"/>
                <a:gd name="T72" fmla="*/ 742 h 74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793" h="742">
                  <a:moveTo>
                    <a:pt x="251" y="221"/>
                  </a:moveTo>
                  <a:lnTo>
                    <a:pt x="158" y="326"/>
                  </a:lnTo>
                  <a:lnTo>
                    <a:pt x="42" y="421"/>
                  </a:lnTo>
                  <a:lnTo>
                    <a:pt x="0" y="533"/>
                  </a:lnTo>
                  <a:lnTo>
                    <a:pt x="14" y="609"/>
                  </a:lnTo>
                  <a:lnTo>
                    <a:pt x="94" y="742"/>
                  </a:lnTo>
                  <a:lnTo>
                    <a:pt x="33" y="609"/>
                  </a:lnTo>
                  <a:lnTo>
                    <a:pt x="38" y="554"/>
                  </a:lnTo>
                  <a:lnTo>
                    <a:pt x="25" y="512"/>
                  </a:lnTo>
                  <a:lnTo>
                    <a:pt x="63" y="424"/>
                  </a:lnTo>
                  <a:lnTo>
                    <a:pt x="175" y="343"/>
                  </a:lnTo>
                  <a:lnTo>
                    <a:pt x="276" y="230"/>
                  </a:lnTo>
                  <a:lnTo>
                    <a:pt x="398" y="208"/>
                  </a:lnTo>
                  <a:lnTo>
                    <a:pt x="527" y="196"/>
                  </a:lnTo>
                  <a:lnTo>
                    <a:pt x="643" y="151"/>
                  </a:lnTo>
                  <a:lnTo>
                    <a:pt x="580" y="151"/>
                  </a:lnTo>
                  <a:lnTo>
                    <a:pt x="685" y="71"/>
                  </a:lnTo>
                  <a:lnTo>
                    <a:pt x="793" y="0"/>
                  </a:lnTo>
                  <a:lnTo>
                    <a:pt x="576" y="130"/>
                  </a:lnTo>
                  <a:lnTo>
                    <a:pt x="441" y="179"/>
                  </a:lnTo>
                  <a:lnTo>
                    <a:pt x="308" y="196"/>
                  </a:lnTo>
                  <a:lnTo>
                    <a:pt x="251" y="2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57" name="Freeform 47">
              <a:extLst>
                <a:ext uri="{FF2B5EF4-FFF2-40B4-BE49-F238E27FC236}">
                  <a16:creationId xmlns:a16="http://schemas.microsoft.com/office/drawing/2014/main" id="{FCC1C835-D776-4B19-98FF-862ADA865075}"/>
                </a:ext>
              </a:extLst>
            </p:cNvPr>
            <p:cNvSpPr>
              <a:spLocks/>
            </p:cNvSpPr>
            <p:nvPr/>
          </p:nvSpPr>
          <p:spPr bwMode="auto">
            <a:xfrm>
              <a:off x="4482" y="2732"/>
              <a:ext cx="211" cy="264"/>
            </a:xfrm>
            <a:custGeom>
              <a:avLst/>
              <a:gdLst>
                <a:gd name="T0" fmla="*/ 0 w 422"/>
                <a:gd name="T1" fmla="*/ 0 h 529"/>
                <a:gd name="T2" fmla="*/ 5 w 422"/>
                <a:gd name="T3" fmla="*/ 44 h 529"/>
                <a:gd name="T4" fmla="*/ 9 w 422"/>
                <a:gd name="T5" fmla="*/ 96 h 529"/>
                <a:gd name="T6" fmla="*/ 51 w 422"/>
                <a:gd name="T7" fmla="*/ 166 h 529"/>
                <a:gd name="T8" fmla="*/ 107 w 422"/>
                <a:gd name="T9" fmla="*/ 227 h 529"/>
                <a:gd name="T10" fmla="*/ 84 w 422"/>
                <a:gd name="T11" fmla="*/ 252 h 529"/>
                <a:gd name="T12" fmla="*/ 51 w 422"/>
                <a:gd name="T13" fmla="*/ 264 h 529"/>
                <a:gd name="T14" fmla="*/ 90 w 422"/>
                <a:gd name="T15" fmla="*/ 256 h 529"/>
                <a:gd name="T16" fmla="*/ 128 w 422"/>
                <a:gd name="T17" fmla="*/ 219 h 529"/>
                <a:gd name="T18" fmla="*/ 171 w 422"/>
                <a:gd name="T19" fmla="*/ 147 h 529"/>
                <a:gd name="T20" fmla="*/ 199 w 422"/>
                <a:gd name="T21" fmla="*/ 77 h 529"/>
                <a:gd name="T22" fmla="*/ 211 w 422"/>
                <a:gd name="T23" fmla="*/ 29 h 529"/>
                <a:gd name="T24" fmla="*/ 173 w 422"/>
                <a:gd name="T25" fmla="*/ 123 h 529"/>
                <a:gd name="T26" fmla="*/ 142 w 422"/>
                <a:gd name="T27" fmla="*/ 177 h 529"/>
                <a:gd name="T28" fmla="*/ 117 w 422"/>
                <a:gd name="T29" fmla="*/ 214 h 529"/>
                <a:gd name="T30" fmla="*/ 57 w 422"/>
                <a:gd name="T31" fmla="*/ 163 h 529"/>
                <a:gd name="T32" fmla="*/ 17 w 422"/>
                <a:gd name="T33" fmla="*/ 93 h 529"/>
                <a:gd name="T34" fmla="*/ 0 w 422"/>
                <a:gd name="T35" fmla="*/ 0 h 529"/>
                <a:gd name="T36" fmla="*/ 0 w 422"/>
                <a:gd name="T37" fmla="*/ 0 h 52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2"/>
                <a:gd name="T58" fmla="*/ 0 h 529"/>
                <a:gd name="T59" fmla="*/ 422 w 422"/>
                <a:gd name="T60" fmla="*/ 529 h 52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2" h="529">
                  <a:moveTo>
                    <a:pt x="0" y="0"/>
                  </a:moveTo>
                  <a:lnTo>
                    <a:pt x="10" y="88"/>
                  </a:lnTo>
                  <a:lnTo>
                    <a:pt x="17" y="192"/>
                  </a:lnTo>
                  <a:lnTo>
                    <a:pt x="101" y="333"/>
                  </a:lnTo>
                  <a:lnTo>
                    <a:pt x="213" y="455"/>
                  </a:lnTo>
                  <a:lnTo>
                    <a:pt x="167" y="504"/>
                  </a:lnTo>
                  <a:lnTo>
                    <a:pt x="101" y="529"/>
                  </a:lnTo>
                  <a:lnTo>
                    <a:pt x="179" y="512"/>
                  </a:lnTo>
                  <a:lnTo>
                    <a:pt x="255" y="438"/>
                  </a:lnTo>
                  <a:lnTo>
                    <a:pt x="342" y="295"/>
                  </a:lnTo>
                  <a:lnTo>
                    <a:pt x="397" y="154"/>
                  </a:lnTo>
                  <a:lnTo>
                    <a:pt x="422" y="59"/>
                  </a:lnTo>
                  <a:lnTo>
                    <a:pt x="346" y="246"/>
                  </a:lnTo>
                  <a:lnTo>
                    <a:pt x="283" y="354"/>
                  </a:lnTo>
                  <a:lnTo>
                    <a:pt x="234" y="428"/>
                  </a:lnTo>
                  <a:lnTo>
                    <a:pt x="114" y="326"/>
                  </a:lnTo>
                  <a:lnTo>
                    <a:pt x="34" y="187"/>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58" name="Freeform 48">
              <a:extLst>
                <a:ext uri="{FF2B5EF4-FFF2-40B4-BE49-F238E27FC236}">
                  <a16:creationId xmlns:a16="http://schemas.microsoft.com/office/drawing/2014/main" id="{5D395678-76A3-4AE1-93BC-4ABF46BF8505}"/>
                </a:ext>
              </a:extLst>
            </p:cNvPr>
            <p:cNvSpPr>
              <a:spLocks/>
            </p:cNvSpPr>
            <p:nvPr/>
          </p:nvSpPr>
          <p:spPr bwMode="auto">
            <a:xfrm>
              <a:off x="4462" y="2830"/>
              <a:ext cx="56" cy="154"/>
            </a:xfrm>
            <a:custGeom>
              <a:avLst/>
              <a:gdLst>
                <a:gd name="T0" fmla="*/ 56 w 112"/>
                <a:gd name="T1" fmla="*/ 154 h 308"/>
                <a:gd name="T2" fmla="*/ 43 w 112"/>
                <a:gd name="T3" fmla="*/ 142 h 308"/>
                <a:gd name="T4" fmla="*/ 20 w 112"/>
                <a:gd name="T5" fmla="*/ 96 h 308"/>
                <a:gd name="T6" fmla="*/ 6 w 112"/>
                <a:gd name="T7" fmla="*/ 48 h 308"/>
                <a:gd name="T8" fmla="*/ 0 w 112"/>
                <a:gd name="T9" fmla="*/ 0 h 308"/>
                <a:gd name="T10" fmla="*/ 6 w 112"/>
                <a:gd name="T11" fmla="*/ 7 h 308"/>
                <a:gd name="T12" fmla="*/ 13 w 112"/>
                <a:gd name="T13" fmla="*/ 52 h 308"/>
                <a:gd name="T14" fmla="*/ 29 w 112"/>
                <a:gd name="T15" fmla="*/ 109 h 308"/>
                <a:gd name="T16" fmla="*/ 56 w 112"/>
                <a:gd name="T17" fmla="*/ 154 h 308"/>
                <a:gd name="T18" fmla="*/ 56 w 112"/>
                <a:gd name="T19" fmla="*/ 154 h 30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2"/>
                <a:gd name="T31" fmla="*/ 0 h 308"/>
                <a:gd name="T32" fmla="*/ 112 w 112"/>
                <a:gd name="T33" fmla="*/ 308 h 30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2" h="308">
                  <a:moveTo>
                    <a:pt x="112" y="308"/>
                  </a:moveTo>
                  <a:lnTo>
                    <a:pt x="86" y="284"/>
                  </a:lnTo>
                  <a:lnTo>
                    <a:pt x="40" y="192"/>
                  </a:lnTo>
                  <a:lnTo>
                    <a:pt x="12" y="95"/>
                  </a:lnTo>
                  <a:lnTo>
                    <a:pt x="0" y="0"/>
                  </a:lnTo>
                  <a:lnTo>
                    <a:pt x="12" y="14"/>
                  </a:lnTo>
                  <a:lnTo>
                    <a:pt x="25" y="103"/>
                  </a:lnTo>
                  <a:lnTo>
                    <a:pt x="57" y="217"/>
                  </a:lnTo>
                  <a:lnTo>
                    <a:pt x="112" y="30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59" name="Freeform 49">
              <a:extLst>
                <a:ext uri="{FF2B5EF4-FFF2-40B4-BE49-F238E27FC236}">
                  <a16:creationId xmlns:a16="http://schemas.microsoft.com/office/drawing/2014/main" id="{EC08CB2E-E10B-4ABF-8625-0E0F47DAFB85}"/>
                </a:ext>
              </a:extLst>
            </p:cNvPr>
            <p:cNvSpPr>
              <a:spLocks/>
            </p:cNvSpPr>
            <p:nvPr/>
          </p:nvSpPr>
          <p:spPr bwMode="auto">
            <a:xfrm>
              <a:off x="4491" y="2860"/>
              <a:ext cx="73" cy="129"/>
            </a:xfrm>
            <a:custGeom>
              <a:avLst/>
              <a:gdLst>
                <a:gd name="T0" fmla="*/ 0 w 147"/>
                <a:gd name="T1" fmla="*/ 0 h 259"/>
                <a:gd name="T2" fmla="*/ 10 w 147"/>
                <a:gd name="T3" fmla="*/ 42 h 259"/>
                <a:gd name="T4" fmla="*/ 42 w 147"/>
                <a:gd name="T5" fmla="*/ 104 h 259"/>
                <a:gd name="T6" fmla="*/ 63 w 147"/>
                <a:gd name="T7" fmla="*/ 129 h 259"/>
                <a:gd name="T8" fmla="*/ 73 w 147"/>
                <a:gd name="T9" fmla="*/ 123 h 259"/>
                <a:gd name="T10" fmla="*/ 46 w 147"/>
                <a:gd name="T11" fmla="*/ 94 h 259"/>
                <a:gd name="T12" fmla="*/ 21 w 147"/>
                <a:gd name="T13" fmla="*/ 48 h 259"/>
                <a:gd name="T14" fmla="*/ 6 w 147"/>
                <a:gd name="T15" fmla="*/ 5 h 259"/>
                <a:gd name="T16" fmla="*/ 0 w 147"/>
                <a:gd name="T17" fmla="*/ 0 h 259"/>
                <a:gd name="T18" fmla="*/ 0 w 147"/>
                <a:gd name="T19" fmla="*/ 0 h 25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7"/>
                <a:gd name="T31" fmla="*/ 0 h 259"/>
                <a:gd name="T32" fmla="*/ 147 w 147"/>
                <a:gd name="T33" fmla="*/ 259 h 25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7" h="259">
                  <a:moveTo>
                    <a:pt x="0" y="0"/>
                  </a:moveTo>
                  <a:lnTo>
                    <a:pt x="21" y="84"/>
                  </a:lnTo>
                  <a:lnTo>
                    <a:pt x="84" y="209"/>
                  </a:lnTo>
                  <a:lnTo>
                    <a:pt x="126" y="259"/>
                  </a:lnTo>
                  <a:lnTo>
                    <a:pt x="147" y="247"/>
                  </a:lnTo>
                  <a:lnTo>
                    <a:pt x="92" y="188"/>
                  </a:lnTo>
                  <a:lnTo>
                    <a:pt x="42" y="97"/>
                  </a:lnTo>
                  <a:lnTo>
                    <a:pt x="12" y="1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60" name="Freeform 50">
              <a:extLst>
                <a:ext uri="{FF2B5EF4-FFF2-40B4-BE49-F238E27FC236}">
                  <a16:creationId xmlns:a16="http://schemas.microsoft.com/office/drawing/2014/main" id="{E990159B-1F88-4DF2-AF7D-CD1EBCF48001}"/>
                </a:ext>
              </a:extLst>
            </p:cNvPr>
            <p:cNvSpPr>
              <a:spLocks/>
            </p:cNvSpPr>
            <p:nvPr/>
          </p:nvSpPr>
          <p:spPr bwMode="auto">
            <a:xfrm>
              <a:off x="4541" y="2948"/>
              <a:ext cx="110" cy="92"/>
            </a:xfrm>
            <a:custGeom>
              <a:avLst/>
              <a:gdLst>
                <a:gd name="T0" fmla="*/ 0 w 221"/>
                <a:gd name="T1" fmla="*/ 54 h 184"/>
                <a:gd name="T2" fmla="*/ 43 w 221"/>
                <a:gd name="T3" fmla="*/ 73 h 184"/>
                <a:gd name="T4" fmla="*/ 75 w 221"/>
                <a:gd name="T5" fmla="*/ 92 h 184"/>
                <a:gd name="T6" fmla="*/ 45 w 221"/>
                <a:gd name="T7" fmla="*/ 70 h 184"/>
                <a:gd name="T8" fmla="*/ 75 w 221"/>
                <a:gd name="T9" fmla="*/ 49 h 184"/>
                <a:gd name="T10" fmla="*/ 110 w 221"/>
                <a:gd name="T11" fmla="*/ 0 h 184"/>
                <a:gd name="T12" fmla="*/ 73 w 221"/>
                <a:gd name="T13" fmla="*/ 38 h 184"/>
                <a:gd name="T14" fmla="*/ 37 w 221"/>
                <a:gd name="T15" fmla="*/ 63 h 184"/>
                <a:gd name="T16" fmla="*/ 0 w 221"/>
                <a:gd name="T17" fmla="*/ 54 h 184"/>
                <a:gd name="T18" fmla="*/ 0 w 221"/>
                <a:gd name="T19" fmla="*/ 54 h 18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1"/>
                <a:gd name="T31" fmla="*/ 0 h 184"/>
                <a:gd name="T32" fmla="*/ 221 w 221"/>
                <a:gd name="T33" fmla="*/ 184 h 18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1" h="184">
                  <a:moveTo>
                    <a:pt x="0" y="108"/>
                  </a:moveTo>
                  <a:lnTo>
                    <a:pt x="87" y="146"/>
                  </a:lnTo>
                  <a:lnTo>
                    <a:pt x="150" y="184"/>
                  </a:lnTo>
                  <a:lnTo>
                    <a:pt x="91" y="139"/>
                  </a:lnTo>
                  <a:lnTo>
                    <a:pt x="150" y="97"/>
                  </a:lnTo>
                  <a:lnTo>
                    <a:pt x="221" y="0"/>
                  </a:lnTo>
                  <a:lnTo>
                    <a:pt x="146" y="76"/>
                  </a:lnTo>
                  <a:lnTo>
                    <a:pt x="74" y="125"/>
                  </a:lnTo>
                  <a:lnTo>
                    <a:pt x="0" y="10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61" name="Freeform 51">
              <a:extLst>
                <a:ext uri="{FF2B5EF4-FFF2-40B4-BE49-F238E27FC236}">
                  <a16:creationId xmlns:a16="http://schemas.microsoft.com/office/drawing/2014/main" id="{16EA54B6-4F99-4A3F-9AB2-C609F0E12B3F}"/>
                </a:ext>
              </a:extLst>
            </p:cNvPr>
            <p:cNvSpPr>
              <a:spLocks/>
            </p:cNvSpPr>
            <p:nvPr/>
          </p:nvSpPr>
          <p:spPr bwMode="auto">
            <a:xfrm>
              <a:off x="4532" y="2998"/>
              <a:ext cx="95" cy="98"/>
            </a:xfrm>
            <a:custGeom>
              <a:avLst/>
              <a:gdLst>
                <a:gd name="T0" fmla="*/ 0 w 188"/>
                <a:gd name="T1" fmla="*/ 0 h 196"/>
                <a:gd name="T2" fmla="*/ 16 w 188"/>
                <a:gd name="T3" fmla="*/ 40 h 196"/>
                <a:gd name="T4" fmla="*/ 46 w 188"/>
                <a:gd name="T5" fmla="*/ 54 h 196"/>
                <a:gd name="T6" fmla="*/ 72 w 188"/>
                <a:gd name="T7" fmla="*/ 79 h 196"/>
                <a:gd name="T8" fmla="*/ 72 w 188"/>
                <a:gd name="T9" fmla="*/ 98 h 196"/>
                <a:gd name="T10" fmla="*/ 82 w 188"/>
                <a:gd name="T11" fmla="*/ 75 h 196"/>
                <a:gd name="T12" fmla="*/ 95 w 188"/>
                <a:gd name="T13" fmla="*/ 58 h 196"/>
                <a:gd name="T14" fmla="*/ 78 w 188"/>
                <a:gd name="T15" fmla="*/ 69 h 196"/>
                <a:gd name="T16" fmla="*/ 65 w 188"/>
                <a:gd name="T17" fmla="*/ 63 h 196"/>
                <a:gd name="T18" fmla="*/ 32 w 188"/>
                <a:gd name="T19" fmla="*/ 38 h 196"/>
                <a:gd name="T20" fmla="*/ 32 w 188"/>
                <a:gd name="T21" fmla="*/ 23 h 196"/>
                <a:gd name="T22" fmla="*/ 14 w 188"/>
                <a:gd name="T23" fmla="*/ 9 h 196"/>
                <a:gd name="T24" fmla="*/ 0 w 188"/>
                <a:gd name="T25" fmla="*/ 0 h 196"/>
                <a:gd name="T26" fmla="*/ 0 w 188"/>
                <a:gd name="T27" fmla="*/ 0 h 19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88"/>
                <a:gd name="T43" fmla="*/ 0 h 196"/>
                <a:gd name="T44" fmla="*/ 188 w 188"/>
                <a:gd name="T45" fmla="*/ 196 h 19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88" h="196">
                  <a:moveTo>
                    <a:pt x="0" y="0"/>
                  </a:moveTo>
                  <a:lnTo>
                    <a:pt x="32" y="80"/>
                  </a:lnTo>
                  <a:lnTo>
                    <a:pt x="91" y="108"/>
                  </a:lnTo>
                  <a:lnTo>
                    <a:pt x="142" y="158"/>
                  </a:lnTo>
                  <a:lnTo>
                    <a:pt x="142" y="196"/>
                  </a:lnTo>
                  <a:lnTo>
                    <a:pt x="163" y="150"/>
                  </a:lnTo>
                  <a:lnTo>
                    <a:pt x="188" y="116"/>
                  </a:lnTo>
                  <a:lnTo>
                    <a:pt x="154" y="137"/>
                  </a:lnTo>
                  <a:lnTo>
                    <a:pt x="129" y="125"/>
                  </a:lnTo>
                  <a:lnTo>
                    <a:pt x="63" y="76"/>
                  </a:lnTo>
                  <a:lnTo>
                    <a:pt x="63" y="45"/>
                  </a:lnTo>
                  <a:lnTo>
                    <a:pt x="28" y="17"/>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62" name="Freeform 52">
              <a:extLst>
                <a:ext uri="{FF2B5EF4-FFF2-40B4-BE49-F238E27FC236}">
                  <a16:creationId xmlns:a16="http://schemas.microsoft.com/office/drawing/2014/main" id="{B2EC7CE6-81F9-4228-A4D0-B96951EA653C}"/>
                </a:ext>
              </a:extLst>
            </p:cNvPr>
            <p:cNvSpPr>
              <a:spLocks/>
            </p:cNvSpPr>
            <p:nvPr/>
          </p:nvSpPr>
          <p:spPr bwMode="auto">
            <a:xfrm>
              <a:off x="4541" y="2507"/>
              <a:ext cx="390" cy="302"/>
            </a:xfrm>
            <a:custGeom>
              <a:avLst/>
              <a:gdLst>
                <a:gd name="T0" fmla="*/ 0 w 779"/>
                <a:gd name="T1" fmla="*/ 225 h 602"/>
                <a:gd name="T2" fmla="*/ 97 w 779"/>
                <a:gd name="T3" fmla="*/ 225 h 602"/>
                <a:gd name="T4" fmla="*/ 135 w 779"/>
                <a:gd name="T5" fmla="*/ 215 h 602"/>
                <a:gd name="T6" fmla="*/ 192 w 779"/>
                <a:gd name="T7" fmla="*/ 175 h 602"/>
                <a:gd name="T8" fmla="*/ 263 w 779"/>
                <a:gd name="T9" fmla="*/ 166 h 602"/>
                <a:gd name="T10" fmla="*/ 308 w 779"/>
                <a:gd name="T11" fmla="*/ 116 h 602"/>
                <a:gd name="T12" fmla="*/ 344 w 779"/>
                <a:gd name="T13" fmla="*/ 91 h 602"/>
                <a:gd name="T14" fmla="*/ 317 w 779"/>
                <a:gd name="T15" fmla="*/ 70 h 602"/>
                <a:gd name="T16" fmla="*/ 306 w 779"/>
                <a:gd name="T17" fmla="*/ 37 h 602"/>
                <a:gd name="T18" fmla="*/ 336 w 779"/>
                <a:gd name="T19" fmla="*/ 74 h 602"/>
                <a:gd name="T20" fmla="*/ 360 w 779"/>
                <a:gd name="T21" fmla="*/ 74 h 602"/>
                <a:gd name="T22" fmla="*/ 379 w 779"/>
                <a:gd name="T23" fmla="*/ 51 h 602"/>
                <a:gd name="T24" fmla="*/ 390 w 779"/>
                <a:gd name="T25" fmla="*/ 0 h 602"/>
                <a:gd name="T26" fmla="*/ 386 w 779"/>
                <a:gd name="T27" fmla="*/ 66 h 602"/>
                <a:gd name="T28" fmla="*/ 357 w 779"/>
                <a:gd name="T29" fmla="*/ 157 h 602"/>
                <a:gd name="T30" fmla="*/ 355 w 779"/>
                <a:gd name="T31" fmla="*/ 128 h 602"/>
                <a:gd name="T32" fmla="*/ 319 w 779"/>
                <a:gd name="T33" fmla="*/ 160 h 602"/>
                <a:gd name="T34" fmla="*/ 283 w 779"/>
                <a:gd name="T35" fmla="*/ 202 h 602"/>
                <a:gd name="T36" fmla="*/ 252 w 779"/>
                <a:gd name="T37" fmla="*/ 246 h 602"/>
                <a:gd name="T38" fmla="*/ 264 w 779"/>
                <a:gd name="T39" fmla="*/ 200 h 602"/>
                <a:gd name="T40" fmla="*/ 310 w 779"/>
                <a:gd name="T41" fmla="*/ 147 h 602"/>
                <a:gd name="T42" fmla="*/ 357 w 779"/>
                <a:gd name="T43" fmla="*/ 112 h 602"/>
                <a:gd name="T44" fmla="*/ 360 w 779"/>
                <a:gd name="T45" fmla="*/ 100 h 602"/>
                <a:gd name="T46" fmla="*/ 315 w 779"/>
                <a:gd name="T47" fmla="*/ 133 h 602"/>
                <a:gd name="T48" fmla="*/ 275 w 779"/>
                <a:gd name="T49" fmla="*/ 171 h 602"/>
                <a:gd name="T50" fmla="*/ 259 w 779"/>
                <a:gd name="T51" fmla="*/ 188 h 602"/>
                <a:gd name="T52" fmla="*/ 179 w 779"/>
                <a:gd name="T53" fmla="*/ 202 h 602"/>
                <a:gd name="T54" fmla="*/ 133 w 779"/>
                <a:gd name="T55" fmla="*/ 234 h 602"/>
                <a:gd name="T56" fmla="*/ 83 w 779"/>
                <a:gd name="T57" fmla="*/ 283 h 602"/>
                <a:gd name="T58" fmla="*/ 69 w 779"/>
                <a:gd name="T59" fmla="*/ 302 h 602"/>
                <a:gd name="T60" fmla="*/ 54 w 779"/>
                <a:gd name="T61" fmla="*/ 300 h 602"/>
                <a:gd name="T62" fmla="*/ 90 w 779"/>
                <a:gd name="T63" fmla="*/ 266 h 602"/>
                <a:gd name="T64" fmla="*/ 128 w 779"/>
                <a:gd name="T65" fmla="*/ 232 h 602"/>
                <a:gd name="T66" fmla="*/ 77 w 779"/>
                <a:gd name="T67" fmla="*/ 248 h 602"/>
                <a:gd name="T68" fmla="*/ 35 w 779"/>
                <a:gd name="T69" fmla="*/ 234 h 602"/>
                <a:gd name="T70" fmla="*/ 0 w 779"/>
                <a:gd name="T71" fmla="*/ 225 h 602"/>
                <a:gd name="T72" fmla="*/ 0 w 779"/>
                <a:gd name="T73" fmla="*/ 225 h 60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79"/>
                <a:gd name="T112" fmla="*/ 0 h 602"/>
                <a:gd name="T113" fmla="*/ 779 w 779"/>
                <a:gd name="T114" fmla="*/ 602 h 60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79" h="602">
                  <a:moveTo>
                    <a:pt x="0" y="448"/>
                  </a:moveTo>
                  <a:lnTo>
                    <a:pt x="194" y="448"/>
                  </a:lnTo>
                  <a:lnTo>
                    <a:pt x="270" y="428"/>
                  </a:lnTo>
                  <a:lnTo>
                    <a:pt x="384" y="348"/>
                  </a:lnTo>
                  <a:lnTo>
                    <a:pt x="525" y="331"/>
                  </a:lnTo>
                  <a:lnTo>
                    <a:pt x="616" y="232"/>
                  </a:lnTo>
                  <a:lnTo>
                    <a:pt x="688" y="182"/>
                  </a:lnTo>
                  <a:lnTo>
                    <a:pt x="633" y="140"/>
                  </a:lnTo>
                  <a:lnTo>
                    <a:pt x="612" y="74"/>
                  </a:lnTo>
                  <a:lnTo>
                    <a:pt x="671" y="148"/>
                  </a:lnTo>
                  <a:lnTo>
                    <a:pt x="720" y="148"/>
                  </a:lnTo>
                  <a:lnTo>
                    <a:pt x="758" y="102"/>
                  </a:lnTo>
                  <a:lnTo>
                    <a:pt x="779" y="0"/>
                  </a:lnTo>
                  <a:lnTo>
                    <a:pt x="772" y="131"/>
                  </a:lnTo>
                  <a:lnTo>
                    <a:pt x="713" y="312"/>
                  </a:lnTo>
                  <a:lnTo>
                    <a:pt x="709" y="256"/>
                  </a:lnTo>
                  <a:lnTo>
                    <a:pt x="637" y="319"/>
                  </a:lnTo>
                  <a:lnTo>
                    <a:pt x="566" y="403"/>
                  </a:lnTo>
                  <a:lnTo>
                    <a:pt x="504" y="490"/>
                  </a:lnTo>
                  <a:lnTo>
                    <a:pt x="528" y="399"/>
                  </a:lnTo>
                  <a:lnTo>
                    <a:pt x="620" y="294"/>
                  </a:lnTo>
                  <a:lnTo>
                    <a:pt x="713" y="224"/>
                  </a:lnTo>
                  <a:lnTo>
                    <a:pt x="720" y="199"/>
                  </a:lnTo>
                  <a:lnTo>
                    <a:pt x="629" y="266"/>
                  </a:lnTo>
                  <a:lnTo>
                    <a:pt x="549" y="340"/>
                  </a:lnTo>
                  <a:lnTo>
                    <a:pt x="517" y="374"/>
                  </a:lnTo>
                  <a:lnTo>
                    <a:pt x="357" y="403"/>
                  </a:lnTo>
                  <a:lnTo>
                    <a:pt x="266" y="466"/>
                  </a:lnTo>
                  <a:lnTo>
                    <a:pt x="165" y="564"/>
                  </a:lnTo>
                  <a:lnTo>
                    <a:pt x="137" y="602"/>
                  </a:lnTo>
                  <a:lnTo>
                    <a:pt x="108" y="599"/>
                  </a:lnTo>
                  <a:lnTo>
                    <a:pt x="179" y="530"/>
                  </a:lnTo>
                  <a:lnTo>
                    <a:pt x="255" y="462"/>
                  </a:lnTo>
                  <a:lnTo>
                    <a:pt x="154" y="494"/>
                  </a:lnTo>
                  <a:lnTo>
                    <a:pt x="70" y="466"/>
                  </a:lnTo>
                  <a:lnTo>
                    <a:pt x="0" y="4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63" name="Freeform 53">
              <a:extLst>
                <a:ext uri="{FF2B5EF4-FFF2-40B4-BE49-F238E27FC236}">
                  <a16:creationId xmlns:a16="http://schemas.microsoft.com/office/drawing/2014/main" id="{AEC6E02F-6E02-495F-B252-0907E45DF537}"/>
                </a:ext>
              </a:extLst>
            </p:cNvPr>
            <p:cNvSpPr>
              <a:spLocks/>
            </p:cNvSpPr>
            <p:nvPr/>
          </p:nvSpPr>
          <p:spPr bwMode="auto">
            <a:xfrm>
              <a:off x="4772" y="2469"/>
              <a:ext cx="65" cy="175"/>
            </a:xfrm>
            <a:custGeom>
              <a:avLst/>
              <a:gdLst>
                <a:gd name="T0" fmla="*/ 49 w 129"/>
                <a:gd name="T1" fmla="*/ 30 h 350"/>
                <a:gd name="T2" fmla="*/ 49 w 129"/>
                <a:gd name="T3" fmla="*/ 73 h 350"/>
                <a:gd name="T4" fmla="*/ 32 w 129"/>
                <a:gd name="T5" fmla="*/ 127 h 350"/>
                <a:gd name="T6" fmla="*/ 0 w 129"/>
                <a:gd name="T7" fmla="*/ 161 h 350"/>
                <a:gd name="T8" fmla="*/ 2 w 129"/>
                <a:gd name="T9" fmla="*/ 175 h 350"/>
                <a:gd name="T10" fmla="*/ 16 w 129"/>
                <a:gd name="T11" fmla="*/ 166 h 350"/>
                <a:gd name="T12" fmla="*/ 36 w 129"/>
                <a:gd name="T13" fmla="*/ 127 h 350"/>
                <a:gd name="T14" fmla="*/ 65 w 129"/>
                <a:gd name="T15" fmla="*/ 58 h 350"/>
                <a:gd name="T16" fmla="*/ 63 w 129"/>
                <a:gd name="T17" fmla="*/ 19 h 350"/>
                <a:gd name="T18" fmla="*/ 65 w 129"/>
                <a:gd name="T19" fmla="*/ 0 h 350"/>
                <a:gd name="T20" fmla="*/ 49 w 129"/>
                <a:gd name="T21" fmla="*/ 30 h 350"/>
                <a:gd name="T22" fmla="*/ 49 w 129"/>
                <a:gd name="T23" fmla="*/ 30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9"/>
                <a:gd name="T37" fmla="*/ 0 h 350"/>
                <a:gd name="T38" fmla="*/ 129 w 129"/>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9" h="350">
                  <a:moveTo>
                    <a:pt x="97" y="59"/>
                  </a:moveTo>
                  <a:lnTo>
                    <a:pt x="97" y="146"/>
                  </a:lnTo>
                  <a:lnTo>
                    <a:pt x="63" y="254"/>
                  </a:lnTo>
                  <a:lnTo>
                    <a:pt x="0" y="321"/>
                  </a:lnTo>
                  <a:lnTo>
                    <a:pt x="4" y="350"/>
                  </a:lnTo>
                  <a:lnTo>
                    <a:pt x="32" y="332"/>
                  </a:lnTo>
                  <a:lnTo>
                    <a:pt x="72" y="254"/>
                  </a:lnTo>
                  <a:lnTo>
                    <a:pt x="129" y="116"/>
                  </a:lnTo>
                  <a:lnTo>
                    <a:pt x="125" y="38"/>
                  </a:lnTo>
                  <a:lnTo>
                    <a:pt x="129" y="0"/>
                  </a:lnTo>
                  <a:lnTo>
                    <a:pt x="97" y="5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64" name="Freeform 54">
              <a:extLst>
                <a:ext uri="{FF2B5EF4-FFF2-40B4-BE49-F238E27FC236}">
                  <a16:creationId xmlns:a16="http://schemas.microsoft.com/office/drawing/2014/main" id="{C61EA54B-C938-49CB-9D8F-938174B67F09}"/>
                </a:ext>
              </a:extLst>
            </p:cNvPr>
            <p:cNvSpPr>
              <a:spLocks/>
            </p:cNvSpPr>
            <p:nvPr/>
          </p:nvSpPr>
          <p:spPr bwMode="auto">
            <a:xfrm>
              <a:off x="4868" y="2413"/>
              <a:ext cx="100" cy="140"/>
            </a:xfrm>
            <a:custGeom>
              <a:avLst/>
              <a:gdLst>
                <a:gd name="T0" fmla="*/ 19 w 199"/>
                <a:gd name="T1" fmla="*/ 12 h 279"/>
                <a:gd name="T2" fmla="*/ 0 w 199"/>
                <a:gd name="T3" fmla="*/ 44 h 279"/>
                <a:gd name="T4" fmla="*/ 4 w 199"/>
                <a:gd name="T5" fmla="*/ 92 h 279"/>
                <a:gd name="T6" fmla="*/ 33 w 199"/>
                <a:gd name="T7" fmla="*/ 131 h 279"/>
                <a:gd name="T8" fmla="*/ 54 w 199"/>
                <a:gd name="T9" fmla="*/ 140 h 279"/>
                <a:gd name="T10" fmla="*/ 59 w 199"/>
                <a:gd name="T11" fmla="*/ 110 h 279"/>
                <a:gd name="T12" fmla="*/ 40 w 199"/>
                <a:gd name="T13" fmla="*/ 92 h 279"/>
                <a:gd name="T14" fmla="*/ 28 w 199"/>
                <a:gd name="T15" fmla="*/ 48 h 279"/>
                <a:gd name="T16" fmla="*/ 37 w 199"/>
                <a:gd name="T17" fmla="*/ 31 h 279"/>
                <a:gd name="T18" fmla="*/ 56 w 199"/>
                <a:gd name="T19" fmla="*/ 36 h 279"/>
                <a:gd name="T20" fmla="*/ 100 w 199"/>
                <a:gd name="T21" fmla="*/ 10 h 279"/>
                <a:gd name="T22" fmla="*/ 100 w 199"/>
                <a:gd name="T23" fmla="*/ 0 h 279"/>
                <a:gd name="T24" fmla="*/ 88 w 199"/>
                <a:gd name="T25" fmla="*/ 14 h 279"/>
                <a:gd name="T26" fmla="*/ 65 w 199"/>
                <a:gd name="T27" fmla="*/ 25 h 279"/>
                <a:gd name="T28" fmla="*/ 37 w 199"/>
                <a:gd name="T29" fmla="*/ 9 h 279"/>
                <a:gd name="T30" fmla="*/ 19 w 199"/>
                <a:gd name="T31" fmla="*/ 12 h 279"/>
                <a:gd name="T32" fmla="*/ 19 w 199"/>
                <a:gd name="T33" fmla="*/ 12 h 27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9"/>
                <a:gd name="T52" fmla="*/ 0 h 279"/>
                <a:gd name="T53" fmla="*/ 199 w 199"/>
                <a:gd name="T54" fmla="*/ 279 h 27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9" h="279">
                  <a:moveTo>
                    <a:pt x="38" y="24"/>
                  </a:moveTo>
                  <a:lnTo>
                    <a:pt x="0" y="87"/>
                  </a:lnTo>
                  <a:lnTo>
                    <a:pt x="7" y="184"/>
                  </a:lnTo>
                  <a:lnTo>
                    <a:pt x="66" y="262"/>
                  </a:lnTo>
                  <a:lnTo>
                    <a:pt x="108" y="279"/>
                  </a:lnTo>
                  <a:lnTo>
                    <a:pt x="118" y="220"/>
                  </a:lnTo>
                  <a:lnTo>
                    <a:pt x="80" y="184"/>
                  </a:lnTo>
                  <a:lnTo>
                    <a:pt x="55" y="95"/>
                  </a:lnTo>
                  <a:lnTo>
                    <a:pt x="74" y="62"/>
                  </a:lnTo>
                  <a:lnTo>
                    <a:pt x="112" y="72"/>
                  </a:lnTo>
                  <a:lnTo>
                    <a:pt x="199" y="20"/>
                  </a:lnTo>
                  <a:lnTo>
                    <a:pt x="199" y="0"/>
                  </a:lnTo>
                  <a:lnTo>
                    <a:pt x="175" y="28"/>
                  </a:lnTo>
                  <a:lnTo>
                    <a:pt x="129" y="49"/>
                  </a:lnTo>
                  <a:lnTo>
                    <a:pt x="74" y="17"/>
                  </a:lnTo>
                  <a:lnTo>
                    <a:pt x="38"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65" name="Freeform 55">
              <a:extLst>
                <a:ext uri="{FF2B5EF4-FFF2-40B4-BE49-F238E27FC236}">
                  <a16:creationId xmlns:a16="http://schemas.microsoft.com/office/drawing/2014/main" id="{A95CF7A8-F1C6-454B-B16C-734431CC1D85}"/>
                </a:ext>
              </a:extLst>
            </p:cNvPr>
            <p:cNvSpPr>
              <a:spLocks/>
            </p:cNvSpPr>
            <p:nvPr/>
          </p:nvSpPr>
          <p:spPr bwMode="auto">
            <a:xfrm>
              <a:off x="4780" y="2697"/>
              <a:ext cx="154" cy="334"/>
            </a:xfrm>
            <a:custGeom>
              <a:avLst/>
              <a:gdLst>
                <a:gd name="T0" fmla="*/ 128 w 308"/>
                <a:gd name="T1" fmla="*/ 0 h 669"/>
                <a:gd name="T2" fmla="*/ 150 w 308"/>
                <a:gd name="T3" fmla="*/ 87 h 669"/>
                <a:gd name="T4" fmla="*/ 154 w 308"/>
                <a:gd name="T5" fmla="*/ 166 h 669"/>
                <a:gd name="T6" fmla="*/ 133 w 308"/>
                <a:gd name="T7" fmla="*/ 251 h 669"/>
                <a:gd name="T8" fmla="*/ 128 w 308"/>
                <a:gd name="T9" fmla="*/ 305 h 669"/>
                <a:gd name="T10" fmla="*/ 131 w 308"/>
                <a:gd name="T11" fmla="*/ 334 h 669"/>
                <a:gd name="T12" fmla="*/ 117 w 308"/>
                <a:gd name="T13" fmla="*/ 254 h 669"/>
                <a:gd name="T14" fmla="*/ 105 w 308"/>
                <a:gd name="T15" fmla="*/ 287 h 669"/>
                <a:gd name="T16" fmla="*/ 75 w 308"/>
                <a:gd name="T17" fmla="*/ 266 h 669"/>
                <a:gd name="T18" fmla="*/ 25 w 308"/>
                <a:gd name="T19" fmla="*/ 198 h 669"/>
                <a:gd name="T20" fmla="*/ 0 w 308"/>
                <a:gd name="T21" fmla="*/ 135 h 669"/>
                <a:gd name="T22" fmla="*/ 32 w 308"/>
                <a:gd name="T23" fmla="*/ 176 h 669"/>
                <a:gd name="T24" fmla="*/ 23 w 308"/>
                <a:gd name="T25" fmla="*/ 135 h 669"/>
                <a:gd name="T26" fmla="*/ 60 w 308"/>
                <a:gd name="T27" fmla="*/ 189 h 669"/>
                <a:gd name="T28" fmla="*/ 46 w 308"/>
                <a:gd name="T29" fmla="*/ 116 h 669"/>
                <a:gd name="T30" fmla="*/ 75 w 308"/>
                <a:gd name="T31" fmla="*/ 159 h 669"/>
                <a:gd name="T32" fmla="*/ 71 w 308"/>
                <a:gd name="T33" fmla="*/ 73 h 669"/>
                <a:gd name="T34" fmla="*/ 100 w 308"/>
                <a:gd name="T35" fmla="*/ 158 h 669"/>
                <a:gd name="T36" fmla="*/ 98 w 308"/>
                <a:gd name="T37" fmla="*/ 35 h 669"/>
                <a:gd name="T38" fmla="*/ 112 w 308"/>
                <a:gd name="T39" fmla="*/ 40 h 669"/>
                <a:gd name="T40" fmla="*/ 119 w 308"/>
                <a:gd name="T41" fmla="*/ 4 h 669"/>
                <a:gd name="T42" fmla="*/ 128 w 308"/>
                <a:gd name="T43" fmla="*/ 0 h 669"/>
                <a:gd name="T44" fmla="*/ 128 w 308"/>
                <a:gd name="T45" fmla="*/ 0 h 66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8"/>
                <a:gd name="T70" fmla="*/ 0 h 669"/>
                <a:gd name="T71" fmla="*/ 308 w 308"/>
                <a:gd name="T72" fmla="*/ 669 h 66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8" h="669">
                  <a:moveTo>
                    <a:pt x="255" y="0"/>
                  </a:moveTo>
                  <a:lnTo>
                    <a:pt x="300" y="175"/>
                  </a:lnTo>
                  <a:lnTo>
                    <a:pt x="308" y="333"/>
                  </a:lnTo>
                  <a:lnTo>
                    <a:pt x="266" y="502"/>
                  </a:lnTo>
                  <a:lnTo>
                    <a:pt x="255" y="610"/>
                  </a:lnTo>
                  <a:lnTo>
                    <a:pt x="262" y="669"/>
                  </a:lnTo>
                  <a:lnTo>
                    <a:pt x="234" y="508"/>
                  </a:lnTo>
                  <a:lnTo>
                    <a:pt x="209" y="574"/>
                  </a:lnTo>
                  <a:lnTo>
                    <a:pt x="150" y="532"/>
                  </a:lnTo>
                  <a:lnTo>
                    <a:pt x="49" y="396"/>
                  </a:lnTo>
                  <a:lnTo>
                    <a:pt x="0" y="270"/>
                  </a:lnTo>
                  <a:lnTo>
                    <a:pt x="63" y="352"/>
                  </a:lnTo>
                  <a:lnTo>
                    <a:pt x="46" y="270"/>
                  </a:lnTo>
                  <a:lnTo>
                    <a:pt x="120" y="378"/>
                  </a:lnTo>
                  <a:lnTo>
                    <a:pt x="91" y="232"/>
                  </a:lnTo>
                  <a:lnTo>
                    <a:pt x="150" y="319"/>
                  </a:lnTo>
                  <a:lnTo>
                    <a:pt x="141" y="146"/>
                  </a:lnTo>
                  <a:lnTo>
                    <a:pt x="200" y="316"/>
                  </a:lnTo>
                  <a:lnTo>
                    <a:pt x="196" y="70"/>
                  </a:lnTo>
                  <a:lnTo>
                    <a:pt x="224" y="80"/>
                  </a:lnTo>
                  <a:lnTo>
                    <a:pt x="238" y="8"/>
                  </a:lnTo>
                  <a:lnTo>
                    <a:pt x="2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66" name="Freeform 56">
              <a:extLst>
                <a:ext uri="{FF2B5EF4-FFF2-40B4-BE49-F238E27FC236}">
                  <a16:creationId xmlns:a16="http://schemas.microsoft.com/office/drawing/2014/main" id="{903C7496-D196-4B5C-97AC-EF48C1BB4C81}"/>
                </a:ext>
              </a:extLst>
            </p:cNvPr>
            <p:cNvSpPr>
              <a:spLocks/>
            </p:cNvSpPr>
            <p:nvPr/>
          </p:nvSpPr>
          <p:spPr bwMode="auto">
            <a:xfrm>
              <a:off x="4716" y="2707"/>
              <a:ext cx="87" cy="289"/>
            </a:xfrm>
            <a:custGeom>
              <a:avLst/>
              <a:gdLst>
                <a:gd name="T0" fmla="*/ 72 w 175"/>
                <a:gd name="T1" fmla="*/ 0 h 578"/>
                <a:gd name="T2" fmla="*/ 41 w 175"/>
                <a:gd name="T3" fmla="*/ 23 h 578"/>
                <a:gd name="T4" fmla="*/ 10 w 175"/>
                <a:gd name="T5" fmla="*/ 60 h 578"/>
                <a:gd name="T6" fmla="*/ 0 w 175"/>
                <a:gd name="T7" fmla="*/ 97 h 578"/>
                <a:gd name="T8" fmla="*/ 3 w 175"/>
                <a:gd name="T9" fmla="*/ 158 h 578"/>
                <a:gd name="T10" fmla="*/ 47 w 175"/>
                <a:gd name="T11" fmla="*/ 239 h 578"/>
                <a:gd name="T12" fmla="*/ 70 w 175"/>
                <a:gd name="T13" fmla="*/ 289 h 578"/>
                <a:gd name="T14" fmla="*/ 58 w 175"/>
                <a:gd name="T15" fmla="*/ 233 h 578"/>
                <a:gd name="T16" fmla="*/ 43 w 175"/>
                <a:gd name="T17" fmla="*/ 189 h 578"/>
                <a:gd name="T18" fmla="*/ 19 w 175"/>
                <a:gd name="T19" fmla="*/ 137 h 578"/>
                <a:gd name="T20" fmla="*/ 35 w 175"/>
                <a:gd name="T21" fmla="*/ 108 h 578"/>
                <a:gd name="T22" fmla="*/ 45 w 175"/>
                <a:gd name="T23" fmla="*/ 106 h 578"/>
                <a:gd name="T24" fmla="*/ 50 w 175"/>
                <a:gd name="T25" fmla="*/ 64 h 578"/>
                <a:gd name="T26" fmla="*/ 70 w 175"/>
                <a:gd name="T27" fmla="*/ 27 h 578"/>
                <a:gd name="T28" fmla="*/ 87 w 175"/>
                <a:gd name="T29" fmla="*/ 2 h 578"/>
                <a:gd name="T30" fmla="*/ 72 w 175"/>
                <a:gd name="T31" fmla="*/ 0 h 578"/>
                <a:gd name="T32" fmla="*/ 72 w 175"/>
                <a:gd name="T33" fmla="*/ 0 h 57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5"/>
                <a:gd name="T52" fmla="*/ 0 h 578"/>
                <a:gd name="T53" fmla="*/ 175 w 175"/>
                <a:gd name="T54" fmla="*/ 578 h 57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5" h="578">
                  <a:moveTo>
                    <a:pt x="144" y="0"/>
                  </a:moveTo>
                  <a:lnTo>
                    <a:pt x="83" y="46"/>
                  </a:lnTo>
                  <a:lnTo>
                    <a:pt x="21" y="120"/>
                  </a:lnTo>
                  <a:lnTo>
                    <a:pt x="0" y="194"/>
                  </a:lnTo>
                  <a:lnTo>
                    <a:pt x="7" y="316"/>
                  </a:lnTo>
                  <a:lnTo>
                    <a:pt x="95" y="477"/>
                  </a:lnTo>
                  <a:lnTo>
                    <a:pt x="140" y="578"/>
                  </a:lnTo>
                  <a:lnTo>
                    <a:pt x="116" y="466"/>
                  </a:lnTo>
                  <a:lnTo>
                    <a:pt x="87" y="378"/>
                  </a:lnTo>
                  <a:lnTo>
                    <a:pt x="38" y="274"/>
                  </a:lnTo>
                  <a:lnTo>
                    <a:pt x="70" y="215"/>
                  </a:lnTo>
                  <a:lnTo>
                    <a:pt x="91" y="211"/>
                  </a:lnTo>
                  <a:lnTo>
                    <a:pt x="100" y="127"/>
                  </a:lnTo>
                  <a:lnTo>
                    <a:pt x="140" y="53"/>
                  </a:lnTo>
                  <a:lnTo>
                    <a:pt x="175" y="4"/>
                  </a:lnTo>
                  <a:lnTo>
                    <a:pt x="14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67" name="Freeform 57">
              <a:extLst>
                <a:ext uri="{FF2B5EF4-FFF2-40B4-BE49-F238E27FC236}">
                  <a16:creationId xmlns:a16="http://schemas.microsoft.com/office/drawing/2014/main" id="{B5A7BF58-A587-48D5-B144-A29D31BAD30D}"/>
                </a:ext>
              </a:extLst>
            </p:cNvPr>
            <p:cNvSpPr>
              <a:spLocks/>
            </p:cNvSpPr>
            <p:nvPr/>
          </p:nvSpPr>
          <p:spPr bwMode="auto">
            <a:xfrm>
              <a:off x="4733" y="2946"/>
              <a:ext cx="35" cy="43"/>
            </a:xfrm>
            <a:custGeom>
              <a:avLst/>
              <a:gdLst>
                <a:gd name="T0" fmla="*/ 0 w 70"/>
                <a:gd name="T1" fmla="*/ 33 h 88"/>
                <a:gd name="T2" fmla="*/ 16 w 70"/>
                <a:gd name="T3" fmla="*/ 35 h 88"/>
                <a:gd name="T4" fmla="*/ 33 w 70"/>
                <a:gd name="T5" fmla="*/ 43 h 88"/>
                <a:gd name="T6" fmla="*/ 13 w 70"/>
                <a:gd name="T7" fmla="*/ 27 h 88"/>
                <a:gd name="T8" fmla="*/ 31 w 70"/>
                <a:gd name="T9" fmla="*/ 29 h 88"/>
                <a:gd name="T10" fmla="*/ 13 w 70"/>
                <a:gd name="T11" fmla="*/ 17 h 88"/>
                <a:gd name="T12" fmla="*/ 35 w 70"/>
                <a:gd name="T13" fmla="*/ 17 h 88"/>
                <a:gd name="T14" fmla="*/ 31 w 70"/>
                <a:gd name="T15" fmla="*/ 0 h 88"/>
                <a:gd name="T16" fmla="*/ 11 w 70"/>
                <a:gd name="T17" fmla="*/ 2 h 88"/>
                <a:gd name="T18" fmla="*/ 2 w 70"/>
                <a:gd name="T19" fmla="*/ 7 h 88"/>
                <a:gd name="T20" fmla="*/ 4 w 70"/>
                <a:gd name="T21" fmla="*/ 19 h 88"/>
                <a:gd name="T22" fmla="*/ 0 w 70"/>
                <a:gd name="T23" fmla="*/ 33 h 88"/>
                <a:gd name="T24" fmla="*/ 0 w 70"/>
                <a:gd name="T25" fmla="*/ 33 h 8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0"/>
                <a:gd name="T40" fmla="*/ 0 h 88"/>
                <a:gd name="T41" fmla="*/ 70 w 70"/>
                <a:gd name="T42" fmla="*/ 88 h 8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0" h="88">
                  <a:moveTo>
                    <a:pt x="0" y="67"/>
                  </a:moveTo>
                  <a:lnTo>
                    <a:pt x="32" y="72"/>
                  </a:lnTo>
                  <a:lnTo>
                    <a:pt x="66" y="88"/>
                  </a:lnTo>
                  <a:lnTo>
                    <a:pt x="25" y="55"/>
                  </a:lnTo>
                  <a:lnTo>
                    <a:pt x="61" y="59"/>
                  </a:lnTo>
                  <a:lnTo>
                    <a:pt x="25" y="34"/>
                  </a:lnTo>
                  <a:lnTo>
                    <a:pt x="70" y="34"/>
                  </a:lnTo>
                  <a:lnTo>
                    <a:pt x="61" y="0"/>
                  </a:lnTo>
                  <a:lnTo>
                    <a:pt x="21" y="4"/>
                  </a:lnTo>
                  <a:lnTo>
                    <a:pt x="4" y="14"/>
                  </a:lnTo>
                  <a:lnTo>
                    <a:pt x="8" y="38"/>
                  </a:lnTo>
                  <a:lnTo>
                    <a:pt x="0" y="6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68" name="Freeform 58">
              <a:extLst>
                <a:ext uri="{FF2B5EF4-FFF2-40B4-BE49-F238E27FC236}">
                  <a16:creationId xmlns:a16="http://schemas.microsoft.com/office/drawing/2014/main" id="{586E2A28-2F7D-40EB-9217-B1B80BC99BE0}"/>
                </a:ext>
              </a:extLst>
            </p:cNvPr>
            <p:cNvSpPr>
              <a:spLocks/>
            </p:cNvSpPr>
            <p:nvPr/>
          </p:nvSpPr>
          <p:spPr bwMode="auto">
            <a:xfrm>
              <a:off x="4590" y="2950"/>
              <a:ext cx="151" cy="200"/>
            </a:xfrm>
            <a:custGeom>
              <a:avLst/>
              <a:gdLst>
                <a:gd name="T0" fmla="*/ 147 w 300"/>
                <a:gd name="T1" fmla="*/ 0 h 399"/>
                <a:gd name="T2" fmla="*/ 111 w 300"/>
                <a:gd name="T3" fmla="*/ 23 h 399"/>
                <a:gd name="T4" fmla="*/ 63 w 300"/>
                <a:gd name="T5" fmla="*/ 70 h 399"/>
                <a:gd name="T6" fmla="*/ 26 w 300"/>
                <a:gd name="T7" fmla="*/ 116 h 399"/>
                <a:gd name="T8" fmla="*/ 0 w 300"/>
                <a:gd name="T9" fmla="*/ 162 h 399"/>
                <a:gd name="T10" fmla="*/ 24 w 300"/>
                <a:gd name="T11" fmla="*/ 183 h 399"/>
                <a:gd name="T12" fmla="*/ 40 w 300"/>
                <a:gd name="T13" fmla="*/ 200 h 399"/>
                <a:gd name="T14" fmla="*/ 79 w 300"/>
                <a:gd name="T15" fmla="*/ 147 h 399"/>
                <a:gd name="T16" fmla="*/ 111 w 300"/>
                <a:gd name="T17" fmla="*/ 91 h 399"/>
                <a:gd name="T18" fmla="*/ 145 w 300"/>
                <a:gd name="T19" fmla="*/ 27 h 399"/>
                <a:gd name="T20" fmla="*/ 151 w 300"/>
                <a:gd name="T21" fmla="*/ 6 h 399"/>
                <a:gd name="T22" fmla="*/ 147 w 300"/>
                <a:gd name="T23" fmla="*/ 0 h 399"/>
                <a:gd name="T24" fmla="*/ 147 w 300"/>
                <a:gd name="T25" fmla="*/ 0 h 39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00"/>
                <a:gd name="T40" fmla="*/ 0 h 399"/>
                <a:gd name="T41" fmla="*/ 300 w 300"/>
                <a:gd name="T42" fmla="*/ 399 h 39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00" h="399">
                  <a:moveTo>
                    <a:pt x="293" y="0"/>
                  </a:moveTo>
                  <a:lnTo>
                    <a:pt x="220" y="45"/>
                  </a:lnTo>
                  <a:lnTo>
                    <a:pt x="125" y="140"/>
                  </a:lnTo>
                  <a:lnTo>
                    <a:pt x="51" y="232"/>
                  </a:lnTo>
                  <a:lnTo>
                    <a:pt x="0" y="323"/>
                  </a:lnTo>
                  <a:lnTo>
                    <a:pt x="47" y="365"/>
                  </a:lnTo>
                  <a:lnTo>
                    <a:pt x="80" y="399"/>
                  </a:lnTo>
                  <a:lnTo>
                    <a:pt x="156" y="294"/>
                  </a:lnTo>
                  <a:lnTo>
                    <a:pt x="220" y="182"/>
                  </a:lnTo>
                  <a:lnTo>
                    <a:pt x="289" y="53"/>
                  </a:lnTo>
                  <a:lnTo>
                    <a:pt x="300" y="11"/>
                  </a:lnTo>
                  <a:lnTo>
                    <a:pt x="29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69" name="Freeform 59">
              <a:extLst>
                <a:ext uri="{FF2B5EF4-FFF2-40B4-BE49-F238E27FC236}">
                  <a16:creationId xmlns:a16="http://schemas.microsoft.com/office/drawing/2014/main" id="{5C9495C8-348B-4848-8E67-DBF769ADC316}"/>
                </a:ext>
              </a:extLst>
            </p:cNvPr>
            <p:cNvSpPr>
              <a:spLocks/>
            </p:cNvSpPr>
            <p:nvPr/>
          </p:nvSpPr>
          <p:spPr bwMode="auto">
            <a:xfrm>
              <a:off x="4941" y="2420"/>
              <a:ext cx="79" cy="364"/>
            </a:xfrm>
            <a:custGeom>
              <a:avLst/>
              <a:gdLst>
                <a:gd name="T0" fmla="*/ 0 w 158"/>
                <a:gd name="T1" fmla="*/ 79 h 728"/>
                <a:gd name="T2" fmla="*/ 23 w 158"/>
                <a:gd name="T3" fmla="*/ 56 h 728"/>
                <a:gd name="T4" fmla="*/ 21 w 158"/>
                <a:gd name="T5" fmla="*/ 13 h 728"/>
                <a:gd name="T6" fmla="*/ 34 w 158"/>
                <a:gd name="T7" fmla="*/ 0 h 728"/>
                <a:gd name="T8" fmla="*/ 42 w 158"/>
                <a:gd name="T9" fmla="*/ 48 h 728"/>
                <a:gd name="T10" fmla="*/ 48 w 158"/>
                <a:gd name="T11" fmla="*/ 164 h 728"/>
                <a:gd name="T12" fmla="*/ 53 w 158"/>
                <a:gd name="T13" fmla="*/ 251 h 728"/>
                <a:gd name="T14" fmla="*/ 67 w 158"/>
                <a:gd name="T15" fmla="*/ 319 h 728"/>
                <a:gd name="T16" fmla="*/ 79 w 158"/>
                <a:gd name="T17" fmla="*/ 364 h 728"/>
                <a:gd name="T18" fmla="*/ 60 w 158"/>
                <a:gd name="T19" fmla="*/ 345 h 728"/>
                <a:gd name="T20" fmla="*/ 42 w 158"/>
                <a:gd name="T21" fmla="*/ 310 h 728"/>
                <a:gd name="T22" fmla="*/ 23 w 158"/>
                <a:gd name="T23" fmla="*/ 268 h 728"/>
                <a:gd name="T24" fmla="*/ 13 w 158"/>
                <a:gd name="T25" fmla="*/ 219 h 728"/>
                <a:gd name="T26" fmla="*/ 25 w 158"/>
                <a:gd name="T27" fmla="*/ 244 h 728"/>
                <a:gd name="T28" fmla="*/ 39 w 158"/>
                <a:gd name="T29" fmla="*/ 225 h 728"/>
                <a:gd name="T30" fmla="*/ 37 w 158"/>
                <a:gd name="T31" fmla="*/ 151 h 728"/>
                <a:gd name="T32" fmla="*/ 25 w 158"/>
                <a:gd name="T33" fmla="*/ 62 h 728"/>
                <a:gd name="T34" fmla="*/ 0 w 158"/>
                <a:gd name="T35" fmla="*/ 79 h 728"/>
                <a:gd name="T36" fmla="*/ 0 w 158"/>
                <a:gd name="T37" fmla="*/ 79 h 72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58"/>
                <a:gd name="T58" fmla="*/ 0 h 728"/>
                <a:gd name="T59" fmla="*/ 158 w 158"/>
                <a:gd name="T60" fmla="*/ 728 h 72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58" h="728">
                  <a:moveTo>
                    <a:pt x="0" y="158"/>
                  </a:moveTo>
                  <a:lnTo>
                    <a:pt x="46" y="112"/>
                  </a:lnTo>
                  <a:lnTo>
                    <a:pt x="42" y="25"/>
                  </a:lnTo>
                  <a:lnTo>
                    <a:pt x="67" y="0"/>
                  </a:lnTo>
                  <a:lnTo>
                    <a:pt x="84" y="95"/>
                  </a:lnTo>
                  <a:lnTo>
                    <a:pt x="95" y="327"/>
                  </a:lnTo>
                  <a:lnTo>
                    <a:pt x="105" y="502"/>
                  </a:lnTo>
                  <a:lnTo>
                    <a:pt x="133" y="637"/>
                  </a:lnTo>
                  <a:lnTo>
                    <a:pt x="158" y="728"/>
                  </a:lnTo>
                  <a:lnTo>
                    <a:pt x="120" y="690"/>
                  </a:lnTo>
                  <a:lnTo>
                    <a:pt x="84" y="620"/>
                  </a:lnTo>
                  <a:lnTo>
                    <a:pt x="46" y="536"/>
                  </a:lnTo>
                  <a:lnTo>
                    <a:pt x="25" y="437"/>
                  </a:lnTo>
                  <a:lnTo>
                    <a:pt x="50" y="487"/>
                  </a:lnTo>
                  <a:lnTo>
                    <a:pt x="78" y="449"/>
                  </a:lnTo>
                  <a:lnTo>
                    <a:pt x="74" y="302"/>
                  </a:lnTo>
                  <a:lnTo>
                    <a:pt x="50" y="123"/>
                  </a:lnTo>
                  <a:lnTo>
                    <a:pt x="0" y="1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70" name="Freeform 60">
              <a:extLst>
                <a:ext uri="{FF2B5EF4-FFF2-40B4-BE49-F238E27FC236}">
                  <a16:creationId xmlns:a16="http://schemas.microsoft.com/office/drawing/2014/main" id="{C475A6B1-3963-4453-B50C-B783F84DDBAB}"/>
                </a:ext>
              </a:extLst>
            </p:cNvPr>
            <p:cNvSpPr>
              <a:spLocks/>
            </p:cNvSpPr>
            <p:nvPr/>
          </p:nvSpPr>
          <p:spPr bwMode="auto">
            <a:xfrm>
              <a:off x="4990" y="2457"/>
              <a:ext cx="151" cy="241"/>
            </a:xfrm>
            <a:custGeom>
              <a:avLst/>
              <a:gdLst>
                <a:gd name="T0" fmla="*/ 0 w 300"/>
                <a:gd name="T1" fmla="*/ 0 h 483"/>
                <a:gd name="T2" fmla="*/ 23 w 300"/>
                <a:gd name="T3" fmla="*/ 83 h 483"/>
                <a:gd name="T4" fmla="*/ 82 w 300"/>
                <a:gd name="T5" fmla="*/ 120 h 483"/>
                <a:gd name="T6" fmla="*/ 151 w 300"/>
                <a:gd name="T7" fmla="*/ 129 h 483"/>
                <a:gd name="T8" fmla="*/ 110 w 300"/>
                <a:gd name="T9" fmla="*/ 138 h 483"/>
                <a:gd name="T10" fmla="*/ 84 w 300"/>
                <a:gd name="T11" fmla="*/ 131 h 483"/>
                <a:gd name="T12" fmla="*/ 72 w 300"/>
                <a:gd name="T13" fmla="*/ 141 h 483"/>
                <a:gd name="T14" fmla="*/ 86 w 300"/>
                <a:gd name="T15" fmla="*/ 168 h 483"/>
                <a:gd name="T16" fmla="*/ 49 w 300"/>
                <a:gd name="T17" fmla="*/ 241 h 483"/>
                <a:gd name="T18" fmla="*/ 61 w 300"/>
                <a:gd name="T19" fmla="*/ 189 h 483"/>
                <a:gd name="T20" fmla="*/ 54 w 300"/>
                <a:gd name="T21" fmla="*/ 162 h 483"/>
                <a:gd name="T22" fmla="*/ 38 w 300"/>
                <a:gd name="T23" fmla="*/ 183 h 483"/>
                <a:gd name="T24" fmla="*/ 38 w 300"/>
                <a:gd name="T25" fmla="*/ 110 h 483"/>
                <a:gd name="T26" fmla="*/ 13 w 300"/>
                <a:gd name="T27" fmla="*/ 83 h 483"/>
                <a:gd name="T28" fmla="*/ 0 w 300"/>
                <a:gd name="T29" fmla="*/ 0 h 483"/>
                <a:gd name="T30" fmla="*/ 0 w 300"/>
                <a:gd name="T31" fmla="*/ 0 h 48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00"/>
                <a:gd name="T49" fmla="*/ 0 h 483"/>
                <a:gd name="T50" fmla="*/ 300 w 300"/>
                <a:gd name="T51" fmla="*/ 483 h 48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00" h="483">
                  <a:moveTo>
                    <a:pt x="0" y="0"/>
                  </a:moveTo>
                  <a:lnTo>
                    <a:pt x="46" y="167"/>
                  </a:lnTo>
                  <a:lnTo>
                    <a:pt x="163" y="241"/>
                  </a:lnTo>
                  <a:lnTo>
                    <a:pt x="300" y="259"/>
                  </a:lnTo>
                  <a:lnTo>
                    <a:pt x="219" y="276"/>
                  </a:lnTo>
                  <a:lnTo>
                    <a:pt x="167" y="262"/>
                  </a:lnTo>
                  <a:lnTo>
                    <a:pt x="143" y="283"/>
                  </a:lnTo>
                  <a:lnTo>
                    <a:pt x="171" y="336"/>
                  </a:lnTo>
                  <a:lnTo>
                    <a:pt x="97" y="483"/>
                  </a:lnTo>
                  <a:lnTo>
                    <a:pt x="122" y="378"/>
                  </a:lnTo>
                  <a:lnTo>
                    <a:pt x="108" y="325"/>
                  </a:lnTo>
                  <a:lnTo>
                    <a:pt x="76" y="367"/>
                  </a:lnTo>
                  <a:lnTo>
                    <a:pt x="76" y="221"/>
                  </a:lnTo>
                  <a:lnTo>
                    <a:pt x="25" y="167"/>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71" name="Freeform 61">
              <a:extLst>
                <a:ext uri="{FF2B5EF4-FFF2-40B4-BE49-F238E27FC236}">
                  <a16:creationId xmlns:a16="http://schemas.microsoft.com/office/drawing/2014/main" id="{B644C422-1596-4A45-9EFC-48EEAD302C27}"/>
                </a:ext>
              </a:extLst>
            </p:cNvPr>
            <p:cNvSpPr>
              <a:spLocks/>
            </p:cNvSpPr>
            <p:nvPr/>
          </p:nvSpPr>
          <p:spPr bwMode="auto">
            <a:xfrm>
              <a:off x="4954" y="2332"/>
              <a:ext cx="79" cy="86"/>
            </a:xfrm>
            <a:custGeom>
              <a:avLst/>
              <a:gdLst>
                <a:gd name="T0" fmla="*/ 11 w 158"/>
                <a:gd name="T1" fmla="*/ 86 h 171"/>
                <a:gd name="T2" fmla="*/ 0 w 158"/>
                <a:gd name="T3" fmla="*/ 62 h 171"/>
                <a:gd name="T4" fmla="*/ 9 w 158"/>
                <a:gd name="T5" fmla="*/ 43 h 171"/>
                <a:gd name="T6" fmla="*/ 21 w 158"/>
                <a:gd name="T7" fmla="*/ 36 h 171"/>
                <a:gd name="T8" fmla="*/ 40 w 158"/>
                <a:gd name="T9" fmla="*/ 0 h 171"/>
                <a:gd name="T10" fmla="*/ 55 w 158"/>
                <a:gd name="T11" fmla="*/ 7 h 171"/>
                <a:gd name="T12" fmla="*/ 73 w 158"/>
                <a:gd name="T13" fmla="*/ 2 h 171"/>
                <a:gd name="T14" fmla="*/ 79 w 158"/>
                <a:gd name="T15" fmla="*/ 9 h 171"/>
                <a:gd name="T16" fmla="*/ 77 w 158"/>
                <a:gd name="T17" fmla="*/ 14 h 171"/>
                <a:gd name="T18" fmla="*/ 70 w 158"/>
                <a:gd name="T19" fmla="*/ 11 h 171"/>
                <a:gd name="T20" fmla="*/ 58 w 158"/>
                <a:gd name="T21" fmla="*/ 14 h 171"/>
                <a:gd name="T22" fmla="*/ 47 w 158"/>
                <a:gd name="T23" fmla="*/ 14 h 171"/>
                <a:gd name="T24" fmla="*/ 39 w 158"/>
                <a:gd name="T25" fmla="*/ 19 h 171"/>
                <a:gd name="T26" fmla="*/ 30 w 158"/>
                <a:gd name="T27" fmla="*/ 36 h 171"/>
                <a:gd name="T28" fmla="*/ 51 w 158"/>
                <a:gd name="T29" fmla="*/ 43 h 171"/>
                <a:gd name="T30" fmla="*/ 58 w 158"/>
                <a:gd name="T31" fmla="*/ 43 h 171"/>
                <a:gd name="T32" fmla="*/ 39 w 158"/>
                <a:gd name="T33" fmla="*/ 48 h 171"/>
                <a:gd name="T34" fmla="*/ 19 w 158"/>
                <a:gd name="T35" fmla="*/ 48 h 171"/>
                <a:gd name="T36" fmla="*/ 9 w 158"/>
                <a:gd name="T37" fmla="*/ 62 h 171"/>
                <a:gd name="T38" fmla="*/ 17 w 158"/>
                <a:gd name="T39" fmla="*/ 86 h 171"/>
                <a:gd name="T40" fmla="*/ 11 w 158"/>
                <a:gd name="T41" fmla="*/ 86 h 171"/>
                <a:gd name="T42" fmla="*/ 11 w 158"/>
                <a:gd name="T43" fmla="*/ 86 h 17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58"/>
                <a:gd name="T67" fmla="*/ 0 h 171"/>
                <a:gd name="T68" fmla="*/ 158 w 158"/>
                <a:gd name="T69" fmla="*/ 171 h 17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58" h="171">
                  <a:moveTo>
                    <a:pt x="21" y="171"/>
                  </a:moveTo>
                  <a:lnTo>
                    <a:pt x="0" y="123"/>
                  </a:lnTo>
                  <a:lnTo>
                    <a:pt x="17" y="85"/>
                  </a:lnTo>
                  <a:lnTo>
                    <a:pt x="42" y="72"/>
                  </a:lnTo>
                  <a:lnTo>
                    <a:pt x="80" y="0"/>
                  </a:lnTo>
                  <a:lnTo>
                    <a:pt x="110" y="13"/>
                  </a:lnTo>
                  <a:lnTo>
                    <a:pt x="146" y="4"/>
                  </a:lnTo>
                  <a:lnTo>
                    <a:pt x="158" y="17"/>
                  </a:lnTo>
                  <a:lnTo>
                    <a:pt x="154" y="28"/>
                  </a:lnTo>
                  <a:lnTo>
                    <a:pt x="140" y="21"/>
                  </a:lnTo>
                  <a:lnTo>
                    <a:pt x="116" y="28"/>
                  </a:lnTo>
                  <a:lnTo>
                    <a:pt x="93" y="27"/>
                  </a:lnTo>
                  <a:lnTo>
                    <a:pt x="78" y="38"/>
                  </a:lnTo>
                  <a:lnTo>
                    <a:pt x="59" y="72"/>
                  </a:lnTo>
                  <a:lnTo>
                    <a:pt x="102" y="85"/>
                  </a:lnTo>
                  <a:lnTo>
                    <a:pt x="116" y="85"/>
                  </a:lnTo>
                  <a:lnTo>
                    <a:pt x="78" y="95"/>
                  </a:lnTo>
                  <a:lnTo>
                    <a:pt x="38" y="95"/>
                  </a:lnTo>
                  <a:lnTo>
                    <a:pt x="17" y="123"/>
                  </a:lnTo>
                  <a:lnTo>
                    <a:pt x="34" y="171"/>
                  </a:lnTo>
                  <a:lnTo>
                    <a:pt x="21"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72" name="Freeform 62">
              <a:extLst>
                <a:ext uri="{FF2B5EF4-FFF2-40B4-BE49-F238E27FC236}">
                  <a16:creationId xmlns:a16="http://schemas.microsoft.com/office/drawing/2014/main" id="{3CBEE754-6DA6-4892-979C-5E2DE799FE22}"/>
                </a:ext>
              </a:extLst>
            </p:cNvPr>
            <p:cNvSpPr>
              <a:spLocks/>
            </p:cNvSpPr>
            <p:nvPr/>
          </p:nvSpPr>
          <p:spPr bwMode="auto">
            <a:xfrm>
              <a:off x="4973" y="2152"/>
              <a:ext cx="153" cy="283"/>
            </a:xfrm>
            <a:custGeom>
              <a:avLst/>
              <a:gdLst>
                <a:gd name="T0" fmla="*/ 9 w 306"/>
                <a:gd name="T1" fmla="*/ 260 h 566"/>
                <a:gd name="T2" fmla="*/ 48 w 306"/>
                <a:gd name="T3" fmla="*/ 198 h 566"/>
                <a:gd name="T4" fmla="*/ 77 w 306"/>
                <a:gd name="T5" fmla="*/ 120 h 566"/>
                <a:gd name="T6" fmla="*/ 75 w 306"/>
                <a:gd name="T7" fmla="*/ 67 h 566"/>
                <a:gd name="T8" fmla="*/ 95 w 306"/>
                <a:gd name="T9" fmla="*/ 41 h 566"/>
                <a:gd name="T10" fmla="*/ 106 w 306"/>
                <a:gd name="T11" fmla="*/ 0 h 566"/>
                <a:gd name="T12" fmla="*/ 127 w 306"/>
                <a:gd name="T13" fmla="*/ 0 h 566"/>
                <a:gd name="T14" fmla="*/ 153 w 306"/>
                <a:gd name="T15" fmla="*/ 11 h 566"/>
                <a:gd name="T16" fmla="*/ 123 w 306"/>
                <a:gd name="T17" fmla="*/ 15 h 566"/>
                <a:gd name="T18" fmla="*/ 106 w 306"/>
                <a:gd name="T19" fmla="*/ 41 h 566"/>
                <a:gd name="T20" fmla="*/ 90 w 306"/>
                <a:gd name="T21" fmla="*/ 69 h 566"/>
                <a:gd name="T22" fmla="*/ 87 w 306"/>
                <a:gd name="T23" fmla="*/ 82 h 566"/>
                <a:gd name="T24" fmla="*/ 87 w 306"/>
                <a:gd name="T25" fmla="*/ 142 h 566"/>
                <a:gd name="T26" fmla="*/ 60 w 306"/>
                <a:gd name="T27" fmla="*/ 215 h 566"/>
                <a:gd name="T28" fmla="*/ 0 w 306"/>
                <a:gd name="T29" fmla="*/ 283 h 566"/>
                <a:gd name="T30" fmla="*/ 9 w 306"/>
                <a:gd name="T31" fmla="*/ 260 h 566"/>
                <a:gd name="T32" fmla="*/ 9 w 306"/>
                <a:gd name="T33" fmla="*/ 260 h 56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6"/>
                <a:gd name="T52" fmla="*/ 0 h 566"/>
                <a:gd name="T53" fmla="*/ 306 w 306"/>
                <a:gd name="T54" fmla="*/ 566 h 56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6" h="566">
                  <a:moveTo>
                    <a:pt x="17" y="519"/>
                  </a:moveTo>
                  <a:lnTo>
                    <a:pt x="95" y="395"/>
                  </a:lnTo>
                  <a:lnTo>
                    <a:pt x="154" y="239"/>
                  </a:lnTo>
                  <a:lnTo>
                    <a:pt x="150" y="133"/>
                  </a:lnTo>
                  <a:lnTo>
                    <a:pt x="190" y="81"/>
                  </a:lnTo>
                  <a:lnTo>
                    <a:pt x="211" y="0"/>
                  </a:lnTo>
                  <a:lnTo>
                    <a:pt x="253" y="0"/>
                  </a:lnTo>
                  <a:lnTo>
                    <a:pt x="306" y="22"/>
                  </a:lnTo>
                  <a:lnTo>
                    <a:pt x="245" y="30"/>
                  </a:lnTo>
                  <a:lnTo>
                    <a:pt x="211" y="81"/>
                  </a:lnTo>
                  <a:lnTo>
                    <a:pt x="180" y="138"/>
                  </a:lnTo>
                  <a:lnTo>
                    <a:pt x="173" y="163"/>
                  </a:lnTo>
                  <a:lnTo>
                    <a:pt x="173" y="283"/>
                  </a:lnTo>
                  <a:lnTo>
                    <a:pt x="120" y="429"/>
                  </a:lnTo>
                  <a:lnTo>
                    <a:pt x="0" y="566"/>
                  </a:lnTo>
                  <a:lnTo>
                    <a:pt x="17" y="5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73" name="Freeform 63">
              <a:extLst>
                <a:ext uri="{FF2B5EF4-FFF2-40B4-BE49-F238E27FC236}">
                  <a16:creationId xmlns:a16="http://schemas.microsoft.com/office/drawing/2014/main" id="{DD751970-35AC-4249-9F20-0C09FB682186}"/>
                </a:ext>
              </a:extLst>
            </p:cNvPr>
            <p:cNvSpPr>
              <a:spLocks/>
            </p:cNvSpPr>
            <p:nvPr/>
          </p:nvSpPr>
          <p:spPr bwMode="auto">
            <a:xfrm>
              <a:off x="5081" y="2165"/>
              <a:ext cx="182" cy="144"/>
            </a:xfrm>
            <a:custGeom>
              <a:avLst/>
              <a:gdLst>
                <a:gd name="T0" fmla="*/ 39 w 364"/>
                <a:gd name="T1" fmla="*/ 0 h 287"/>
                <a:gd name="T2" fmla="*/ 62 w 364"/>
                <a:gd name="T3" fmla="*/ 39 h 287"/>
                <a:gd name="T4" fmla="*/ 97 w 364"/>
                <a:gd name="T5" fmla="*/ 71 h 287"/>
                <a:gd name="T6" fmla="*/ 121 w 364"/>
                <a:gd name="T7" fmla="*/ 48 h 287"/>
                <a:gd name="T8" fmla="*/ 68 w 364"/>
                <a:gd name="T9" fmla="*/ 125 h 287"/>
                <a:gd name="T10" fmla="*/ 118 w 364"/>
                <a:gd name="T11" fmla="*/ 123 h 287"/>
                <a:gd name="T12" fmla="*/ 144 w 364"/>
                <a:gd name="T13" fmla="*/ 129 h 287"/>
                <a:gd name="T14" fmla="*/ 182 w 364"/>
                <a:gd name="T15" fmla="*/ 118 h 287"/>
                <a:gd name="T16" fmla="*/ 161 w 364"/>
                <a:gd name="T17" fmla="*/ 135 h 287"/>
                <a:gd name="T18" fmla="*/ 114 w 364"/>
                <a:gd name="T19" fmla="*/ 137 h 287"/>
                <a:gd name="T20" fmla="*/ 73 w 364"/>
                <a:gd name="T21" fmla="*/ 142 h 287"/>
                <a:gd name="T22" fmla="*/ 52 w 364"/>
                <a:gd name="T23" fmla="*/ 144 h 287"/>
                <a:gd name="T24" fmla="*/ 34 w 364"/>
                <a:gd name="T25" fmla="*/ 127 h 287"/>
                <a:gd name="T26" fmla="*/ 17 w 364"/>
                <a:gd name="T27" fmla="*/ 107 h 287"/>
                <a:gd name="T28" fmla="*/ 2 w 364"/>
                <a:gd name="T29" fmla="*/ 95 h 287"/>
                <a:gd name="T30" fmla="*/ 0 w 364"/>
                <a:gd name="T31" fmla="*/ 41 h 287"/>
                <a:gd name="T32" fmla="*/ 15 w 364"/>
                <a:gd name="T33" fmla="*/ 26 h 287"/>
                <a:gd name="T34" fmla="*/ 36 w 364"/>
                <a:gd name="T35" fmla="*/ 45 h 287"/>
                <a:gd name="T36" fmla="*/ 58 w 364"/>
                <a:gd name="T37" fmla="*/ 84 h 287"/>
                <a:gd name="T38" fmla="*/ 77 w 364"/>
                <a:gd name="T39" fmla="*/ 91 h 287"/>
                <a:gd name="T40" fmla="*/ 88 w 364"/>
                <a:gd name="T41" fmla="*/ 74 h 287"/>
                <a:gd name="T42" fmla="*/ 56 w 364"/>
                <a:gd name="T43" fmla="*/ 48 h 287"/>
                <a:gd name="T44" fmla="*/ 39 w 364"/>
                <a:gd name="T45" fmla="*/ 13 h 287"/>
                <a:gd name="T46" fmla="*/ 39 w 364"/>
                <a:gd name="T47" fmla="*/ 0 h 287"/>
                <a:gd name="T48" fmla="*/ 39 w 364"/>
                <a:gd name="T49" fmla="*/ 0 h 28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64"/>
                <a:gd name="T76" fmla="*/ 0 h 287"/>
                <a:gd name="T77" fmla="*/ 364 w 364"/>
                <a:gd name="T78" fmla="*/ 287 h 28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64" h="287">
                  <a:moveTo>
                    <a:pt x="77" y="0"/>
                  </a:moveTo>
                  <a:lnTo>
                    <a:pt x="123" y="78"/>
                  </a:lnTo>
                  <a:lnTo>
                    <a:pt x="193" y="141"/>
                  </a:lnTo>
                  <a:lnTo>
                    <a:pt x="241" y="95"/>
                  </a:lnTo>
                  <a:lnTo>
                    <a:pt x="136" y="249"/>
                  </a:lnTo>
                  <a:lnTo>
                    <a:pt x="235" y="246"/>
                  </a:lnTo>
                  <a:lnTo>
                    <a:pt x="287" y="257"/>
                  </a:lnTo>
                  <a:lnTo>
                    <a:pt x="364" y="236"/>
                  </a:lnTo>
                  <a:lnTo>
                    <a:pt x="321" y="270"/>
                  </a:lnTo>
                  <a:lnTo>
                    <a:pt x="228" y="274"/>
                  </a:lnTo>
                  <a:lnTo>
                    <a:pt x="146" y="284"/>
                  </a:lnTo>
                  <a:lnTo>
                    <a:pt x="104" y="287"/>
                  </a:lnTo>
                  <a:lnTo>
                    <a:pt x="68" y="253"/>
                  </a:lnTo>
                  <a:lnTo>
                    <a:pt x="34" y="213"/>
                  </a:lnTo>
                  <a:lnTo>
                    <a:pt x="3" y="189"/>
                  </a:lnTo>
                  <a:lnTo>
                    <a:pt x="0" y="82"/>
                  </a:lnTo>
                  <a:lnTo>
                    <a:pt x="30" y="52"/>
                  </a:lnTo>
                  <a:lnTo>
                    <a:pt x="72" y="90"/>
                  </a:lnTo>
                  <a:lnTo>
                    <a:pt x="115" y="168"/>
                  </a:lnTo>
                  <a:lnTo>
                    <a:pt x="153" y="181"/>
                  </a:lnTo>
                  <a:lnTo>
                    <a:pt x="176" y="147"/>
                  </a:lnTo>
                  <a:lnTo>
                    <a:pt x="112" y="95"/>
                  </a:lnTo>
                  <a:lnTo>
                    <a:pt x="77" y="25"/>
                  </a:lnTo>
                  <a:lnTo>
                    <a:pt x="7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74" name="Freeform 64">
              <a:extLst>
                <a:ext uri="{FF2B5EF4-FFF2-40B4-BE49-F238E27FC236}">
                  <a16:creationId xmlns:a16="http://schemas.microsoft.com/office/drawing/2014/main" id="{9C693B3E-18F8-4419-A3F0-A1FF89E46362}"/>
                </a:ext>
              </a:extLst>
            </p:cNvPr>
            <p:cNvSpPr>
              <a:spLocks/>
            </p:cNvSpPr>
            <p:nvPr/>
          </p:nvSpPr>
          <p:spPr bwMode="auto">
            <a:xfrm>
              <a:off x="5149" y="2257"/>
              <a:ext cx="145" cy="328"/>
            </a:xfrm>
            <a:custGeom>
              <a:avLst/>
              <a:gdLst>
                <a:gd name="T0" fmla="*/ 138 w 289"/>
                <a:gd name="T1" fmla="*/ 0 h 656"/>
                <a:gd name="T2" fmla="*/ 145 w 289"/>
                <a:gd name="T3" fmla="*/ 11 h 656"/>
                <a:gd name="T4" fmla="*/ 128 w 289"/>
                <a:gd name="T5" fmla="*/ 45 h 656"/>
                <a:gd name="T6" fmla="*/ 108 w 289"/>
                <a:gd name="T7" fmla="*/ 84 h 656"/>
                <a:gd name="T8" fmla="*/ 95 w 289"/>
                <a:gd name="T9" fmla="*/ 125 h 656"/>
                <a:gd name="T10" fmla="*/ 93 w 289"/>
                <a:gd name="T11" fmla="*/ 176 h 656"/>
                <a:gd name="T12" fmla="*/ 59 w 289"/>
                <a:gd name="T13" fmla="*/ 224 h 656"/>
                <a:gd name="T14" fmla="*/ 22 w 289"/>
                <a:gd name="T15" fmla="*/ 318 h 656"/>
                <a:gd name="T16" fmla="*/ 0 w 289"/>
                <a:gd name="T17" fmla="*/ 328 h 656"/>
                <a:gd name="T18" fmla="*/ 22 w 289"/>
                <a:gd name="T19" fmla="*/ 296 h 656"/>
                <a:gd name="T20" fmla="*/ 35 w 289"/>
                <a:gd name="T21" fmla="*/ 243 h 656"/>
                <a:gd name="T22" fmla="*/ 80 w 289"/>
                <a:gd name="T23" fmla="*/ 169 h 656"/>
                <a:gd name="T24" fmla="*/ 84 w 289"/>
                <a:gd name="T25" fmla="*/ 107 h 656"/>
                <a:gd name="T26" fmla="*/ 128 w 289"/>
                <a:gd name="T27" fmla="*/ 24 h 656"/>
                <a:gd name="T28" fmla="*/ 138 w 289"/>
                <a:gd name="T29" fmla="*/ 0 h 656"/>
                <a:gd name="T30" fmla="*/ 138 w 289"/>
                <a:gd name="T31" fmla="*/ 0 h 65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9"/>
                <a:gd name="T49" fmla="*/ 0 h 656"/>
                <a:gd name="T50" fmla="*/ 289 w 289"/>
                <a:gd name="T51" fmla="*/ 656 h 65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9" h="656">
                  <a:moveTo>
                    <a:pt x="276" y="0"/>
                  </a:moveTo>
                  <a:lnTo>
                    <a:pt x="289" y="21"/>
                  </a:lnTo>
                  <a:lnTo>
                    <a:pt x="255" y="89"/>
                  </a:lnTo>
                  <a:lnTo>
                    <a:pt x="215" y="167"/>
                  </a:lnTo>
                  <a:lnTo>
                    <a:pt x="190" y="249"/>
                  </a:lnTo>
                  <a:lnTo>
                    <a:pt x="185" y="351"/>
                  </a:lnTo>
                  <a:lnTo>
                    <a:pt x="118" y="447"/>
                  </a:lnTo>
                  <a:lnTo>
                    <a:pt x="44" y="635"/>
                  </a:lnTo>
                  <a:lnTo>
                    <a:pt x="0" y="656"/>
                  </a:lnTo>
                  <a:lnTo>
                    <a:pt x="44" y="591"/>
                  </a:lnTo>
                  <a:lnTo>
                    <a:pt x="69" y="485"/>
                  </a:lnTo>
                  <a:lnTo>
                    <a:pt x="160" y="338"/>
                  </a:lnTo>
                  <a:lnTo>
                    <a:pt x="168" y="213"/>
                  </a:lnTo>
                  <a:lnTo>
                    <a:pt x="255" y="47"/>
                  </a:lnTo>
                  <a:lnTo>
                    <a:pt x="27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75" name="Freeform 65">
              <a:extLst>
                <a:ext uri="{FF2B5EF4-FFF2-40B4-BE49-F238E27FC236}">
                  <a16:creationId xmlns:a16="http://schemas.microsoft.com/office/drawing/2014/main" id="{CB8B9761-9031-4036-8AF2-C7EC56CACDBC}"/>
                </a:ext>
              </a:extLst>
            </p:cNvPr>
            <p:cNvSpPr>
              <a:spLocks/>
            </p:cNvSpPr>
            <p:nvPr/>
          </p:nvSpPr>
          <p:spPr bwMode="auto">
            <a:xfrm>
              <a:off x="5053" y="2274"/>
              <a:ext cx="157" cy="253"/>
            </a:xfrm>
            <a:custGeom>
              <a:avLst/>
              <a:gdLst>
                <a:gd name="T0" fmla="*/ 16 w 314"/>
                <a:gd name="T1" fmla="*/ 0 h 506"/>
                <a:gd name="T2" fmla="*/ 52 w 314"/>
                <a:gd name="T3" fmla="*/ 75 h 506"/>
                <a:gd name="T4" fmla="*/ 155 w 314"/>
                <a:gd name="T5" fmla="*/ 130 h 506"/>
                <a:gd name="T6" fmla="*/ 157 w 314"/>
                <a:gd name="T7" fmla="*/ 159 h 506"/>
                <a:gd name="T8" fmla="*/ 120 w 314"/>
                <a:gd name="T9" fmla="*/ 219 h 506"/>
                <a:gd name="T10" fmla="*/ 52 w 314"/>
                <a:gd name="T11" fmla="*/ 253 h 506"/>
                <a:gd name="T12" fmla="*/ 0 w 314"/>
                <a:gd name="T13" fmla="*/ 193 h 506"/>
                <a:gd name="T14" fmla="*/ 74 w 314"/>
                <a:gd name="T15" fmla="*/ 208 h 506"/>
                <a:gd name="T16" fmla="*/ 142 w 314"/>
                <a:gd name="T17" fmla="*/ 159 h 506"/>
                <a:gd name="T18" fmla="*/ 142 w 314"/>
                <a:gd name="T19" fmla="*/ 135 h 506"/>
                <a:gd name="T20" fmla="*/ 74 w 314"/>
                <a:gd name="T21" fmla="*/ 125 h 506"/>
                <a:gd name="T22" fmla="*/ 47 w 314"/>
                <a:gd name="T23" fmla="*/ 79 h 506"/>
                <a:gd name="T24" fmla="*/ 16 w 314"/>
                <a:gd name="T25" fmla="*/ 0 h 506"/>
                <a:gd name="T26" fmla="*/ 16 w 314"/>
                <a:gd name="T27" fmla="*/ 0 h 50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14"/>
                <a:gd name="T43" fmla="*/ 0 h 506"/>
                <a:gd name="T44" fmla="*/ 314 w 314"/>
                <a:gd name="T45" fmla="*/ 506 h 50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14" h="506">
                  <a:moveTo>
                    <a:pt x="31" y="0"/>
                  </a:moveTo>
                  <a:lnTo>
                    <a:pt x="103" y="150"/>
                  </a:lnTo>
                  <a:lnTo>
                    <a:pt x="310" y="260"/>
                  </a:lnTo>
                  <a:lnTo>
                    <a:pt x="314" y="317"/>
                  </a:lnTo>
                  <a:lnTo>
                    <a:pt x="240" y="437"/>
                  </a:lnTo>
                  <a:lnTo>
                    <a:pt x="103" y="506"/>
                  </a:lnTo>
                  <a:lnTo>
                    <a:pt x="0" y="386"/>
                  </a:lnTo>
                  <a:lnTo>
                    <a:pt x="147" y="416"/>
                  </a:lnTo>
                  <a:lnTo>
                    <a:pt x="284" y="317"/>
                  </a:lnTo>
                  <a:lnTo>
                    <a:pt x="284" y="270"/>
                  </a:lnTo>
                  <a:lnTo>
                    <a:pt x="147" y="249"/>
                  </a:lnTo>
                  <a:lnTo>
                    <a:pt x="94" y="158"/>
                  </a:lnTo>
                  <a:lnTo>
                    <a:pt x="3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76" name="Freeform 66">
              <a:extLst>
                <a:ext uri="{FF2B5EF4-FFF2-40B4-BE49-F238E27FC236}">
                  <a16:creationId xmlns:a16="http://schemas.microsoft.com/office/drawing/2014/main" id="{9683B03C-476A-44B0-81E4-DE7941F230C2}"/>
                </a:ext>
              </a:extLst>
            </p:cNvPr>
            <p:cNvSpPr>
              <a:spLocks/>
            </p:cNvSpPr>
            <p:nvPr/>
          </p:nvSpPr>
          <p:spPr bwMode="auto">
            <a:xfrm>
              <a:off x="4965" y="2585"/>
              <a:ext cx="163" cy="335"/>
            </a:xfrm>
            <a:custGeom>
              <a:avLst/>
              <a:gdLst>
                <a:gd name="T0" fmla="*/ 154 w 327"/>
                <a:gd name="T1" fmla="*/ 0 h 669"/>
                <a:gd name="T2" fmla="*/ 143 w 327"/>
                <a:gd name="T3" fmla="*/ 53 h 669"/>
                <a:gd name="T4" fmla="*/ 92 w 327"/>
                <a:gd name="T5" fmla="*/ 202 h 669"/>
                <a:gd name="T6" fmla="*/ 19 w 327"/>
                <a:gd name="T7" fmla="*/ 270 h 669"/>
                <a:gd name="T8" fmla="*/ 17 w 327"/>
                <a:gd name="T9" fmla="*/ 294 h 669"/>
                <a:gd name="T10" fmla="*/ 0 w 327"/>
                <a:gd name="T11" fmla="*/ 335 h 669"/>
                <a:gd name="T12" fmla="*/ 96 w 327"/>
                <a:gd name="T13" fmla="*/ 212 h 669"/>
                <a:gd name="T14" fmla="*/ 137 w 327"/>
                <a:gd name="T15" fmla="*/ 123 h 669"/>
                <a:gd name="T16" fmla="*/ 163 w 327"/>
                <a:gd name="T17" fmla="*/ 50 h 669"/>
                <a:gd name="T18" fmla="*/ 163 w 327"/>
                <a:gd name="T19" fmla="*/ 4 h 669"/>
                <a:gd name="T20" fmla="*/ 154 w 327"/>
                <a:gd name="T21" fmla="*/ 0 h 669"/>
                <a:gd name="T22" fmla="*/ 154 w 327"/>
                <a:gd name="T23" fmla="*/ 0 h 66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7"/>
                <a:gd name="T37" fmla="*/ 0 h 669"/>
                <a:gd name="T38" fmla="*/ 327 w 327"/>
                <a:gd name="T39" fmla="*/ 669 h 66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7" h="669">
                  <a:moveTo>
                    <a:pt x="309" y="0"/>
                  </a:moveTo>
                  <a:lnTo>
                    <a:pt x="287" y="106"/>
                  </a:lnTo>
                  <a:lnTo>
                    <a:pt x="184" y="403"/>
                  </a:lnTo>
                  <a:lnTo>
                    <a:pt x="38" y="540"/>
                  </a:lnTo>
                  <a:lnTo>
                    <a:pt x="34" y="587"/>
                  </a:lnTo>
                  <a:lnTo>
                    <a:pt x="0" y="669"/>
                  </a:lnTo>
                  <a:lnTo>
                    <a:pt x="192" y="424"/>
                  </a:lnTo>
                  <a:lnTo>
                    <a:pt x="275" y="245"/>
                  </a:lnTo>
                  <a:lnTo>
                    <a:pt x="327" y="99"/>
                  </a:lnTo>
                  <a:lnTo>
                    <a:pt x="327" y="7"/>
                  </a:lnTo>
                  <a:lnTo>
                    <a:pt x="30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77" name="Freeform 67">
              <a:extLst>
                <a:ext uri="{FF2B5EF4-FFF2-40B4-BE49-F238E27FC236}">
                  <a16:creationId xmlns:a16="http://schemas.microsoft.com/office/drawing/2014/main" id="{2FE2B160-27D4-4457-BEBA-506ACE01F766}"/>
                </a:ext>
              </a:extLst>
            </p:cNvPr>
            <p:cNvSpPr>
              <a:spLocks/>
            </p:cNvSpPr>
            <p:nvPr/>
          </p:nvSpPr>
          <p:spPr bwMode="auto">
            <a:xfrm>
              <a:off x="4768" y="2980"/>
              <a:ext cx="134" cy="349"/>
            </a:xfrm>
            <a:custGeom>
              <a:avLst/>
              <a:gdLst>
                <a:gd name="T0" fmla="*/ 15 w 268"/>
                <a:gd name="T1" fmla="*/ 19 h 697"/>
                <a:gd name="T2" fmla="*/ 0 w 268"/>
                <a:gd name="T3" fmla="*/ 46 h 697"/>
                <a:gd name="T4" fmla="*/ 37 w 268"/>
                <a:gd name="T5" fmla="*/ 59 h 697"/>
                <a:gd name="T6" fmla="*/ 66 w 268"/>
                <a:gd name="T7" fmla="*/ 113 h 697"/>
                <a:gd name="T8" fmla="*/ 77 w 268"/>
                <a:gd name="T9" fmla="*/ 170 h 697"/>
                <a:gd name="T10" fmla="*/ 77 w 268"/>
                <a:gd name="T11" fmla="*/ 216 h 697"/>
                <a:gd name="T12" fmla="*/ 69 w 268"/>
                <a:gd name="T13" fmla="*/ 268 h 697"/>
                <a:gd name="T14" fmla="*/ 47 w 268"/>
                <a:gd name="T15" fmla="*/ 335 h 697"/>
                <a:gd name="T16" fmla="*/ 41 w 268"/>
                <a:gd name="T17" fmla="*/ 348 h 697"/>
                <a:gd name="T18" fmla="*/ 96 w 268"/>
                <a:gd name="T19" fmla="*/ 349 h 697"/>
                <a:gd name="T20" fmla="*/ 110 w 268"/>
                <a:gd name="T21" fmla="*/ 297 h 697"/>
                <a:gd name="T22" fmla="*/ 118 w 268"/>
                <a:gd name="T23" fmla="*/ 234 h 697"/>
                <a:gd name="T24" fmla="*/ 115 w 268"/>
                <a:gd name="T25" fmla="*/ 198 h 697"/>
                <a:gd name="T26" fmla="*/ 107 w 268"/>
                <a:gd name="T27" fmla="*/ 139 h 697"/>
                <a:gd name="T28" fmla="*/ 101 w 268"/>
                <a:gd name="T29" fmla="*/ 116 h 697"/>
                <a:gd name="T30" fmla="*/ 91 w 268"/>
                <a:gd name="T31" fmla="*/ 99 h 697"/>
                <a:gd name="T32" fmla="*/ 134 w 268"/>
                <a:gd name="T33" fmla="*/ 107 h 697"/>
                <a:gd name="T34" fmla="*/ 74 w 268"/>
                <a:gd name="T35" fmla="*/ 85 h 697"/>
                <a:gd name="T36" fmla="*/ 57 w 268"/>
                <a:gd name="T37" fmla="*/ 60 h 697"/>
                <a:gd name="T38" fmla="*/ 35 w 268"/>
                <a:gd name="T39" fmla="*/ 21 h 697"/>
                <a:gd name="T40" fmla="*/ 20 w 268"/>
                <a:gd name="T41" fmla="*/ 0 h 697"/>
                <a:gd name="T42" fmla="*/ 23 w 268"/>
                <a:gd name="T43" fmla="*/ 19 h 697"/>
                <a:gd name="T44" fmla="*/ 15 w 268"/>
                <a:gd name="T45" fmla="*/ 19 h 697"/>
                <a:gd name="T46" fmla="*/ 15 w 268"/>
                <a:gd name="T47" fmla="*/ 19 h 69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268"/>
                <a:gd name="T73" fmla="*/ 0 h 697"/>
                <a:gd name="T74" fmla="*/ 268 w 268"/>
                <a:gd name="T75" fmla="*/ 697 h 69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268" h="697">
                  <a:moveTo>
                    <a:pt x="29" y="38"/>
                  </a:moveTo>
                  <a:lnTo>
                    <a:pt x="0" y="91"/>
                  </a:lnTo>
                  <a:lnTo>
                    <a:pt x="74" y="118"/>
                  </a:lnTo>
                  <a:lnTo>
                    <a:pt x="131" y="226"/>
                  </a:lnTo>
                  <a:lnTo>
                    <a:pt x="154" y="340"/>
                  </a:lnTo>
                  <a:lnTo>
                    <a:pt x="154" y="431"/>
                  </a:lnTo>
                  <a:lnTo>
                    <a:pt x="137" y="536"/>
                  </a:lnTo>
                  <a:lnTo>
                    <a:pt x="93" y="669"/>
                  </a:lnTo>
                  <a:lnTo>
                    <a:pt x="82" y="696"/>
                  </a:lnTo>
                  <a:lnTo>
                    <a:pt x="192" y="697"/>
                  </a:lnTo>
                  <a:lnTo>
                    <a:pt x="219" y="593"/>
                  </a:lnTo>
                  <a:lnTo>
                    <a:pt x="236" y="467"/>
                  </a:lnTo>
                  <a:lnTo>
                    <a:pt x="230" y="395"/>
                  </a:lnTo>
                  <a:lnTo>
                    <a:pt x="213" y="277"/>
                  </a:lnTo>
                  <a:lnTo>
                    <a:pt x="202" y="232"/>
                  </a:lnTo>
                  <a:lnTo>
                    <a:pt x="181" y="197"/>
                  </a:lnTo>
                  <a:lnTo>
                    <a:pt x="268" y="213"/>
                  </a:lnTo>
                  <a:lnTo>
                    <a:pt x="147" y="169"/>
                  </a:lnTo>
                  <a:lnTo>
                    <a:pt x="114" y="119"/>
                  </a:lnTo>
                  <a:lnTo>
                    <a:pt x="69" y="41"/>
                  </a:lnTo>
                  <a:lnTo>
                    <a:pt x="40" y="0"/>
                  </a:lnTo>
                  <a:lnTo>
                    <a:pt x="46" y="38"/>
                  </a:lnTo>
                  <a:lnTo>
                    <a:pt x="29"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78" name="Freeform 68">
              <a:extLst>
                <a:ext uri="{FF2B5EF4-FFF2-40B4-BE49-F238E27FC236}">
                  <a16:creationId xmlns:a16="http://schemas.microsoft.com/office/drawing/2014/main" id="{A59D3543-E61A-4724-A6F5-6658D351C6AE}"/>
                </a:ext>
              </a:extLst>
            </p:cNvPr>
            <p:cNvSpPr>
              <a:spLocks/>
            </p:cNvSpPr>
            <p:nvPr/>
          </p:nvSpPr>
          <p:spPr bwMode="auto">
            <a:xfrm>
              <a:off x="4829" y="2916"/>
              <a:ext cx="180" cy="305"/>
            </a:xfrm>
            <a:custGeom>
              <a:avLst/>
              <a:gdLst>
                <a:gd name="T0" fmla="*/ 0 w 361"/>
                <a:gd name="T1" fmla="*/ 4 h 611"/>
                <a:gd name="T2" fmla="*/ 40 w 361"/>
                <a:gd name="T3" fmla="*/ 79 h 611"/>
                <a:gd name="T4" fmla="*/ 79 w 361"/>
                <a:gd name="T5" fmla="*/ 161 h 611"/>
                <a:gd name="T6" fmla="*/ 102 w 361"/>
                <a:gd name="T7" fmla="*/ 259 h 611"/>
                <a:gd name="T8" fmla="*/ 118 w 361"/>
                <a:gd name="T9" fmla="*/ 305 h 611"/>
                <a:gd name="T10" fmla="*/ 111 w 361"/>
                <a:gd name="T11" fmla="*/ 245 h 611"/>
                <a:gd name="T12" fmla="*/ 121 w 361"/>
                <a:gd name="T13" fmla="*/ 165 h 611"/>
                <a:gd name="T14" fmla="*/ 149 w 361"/>
                <a:gd name="T15" fmla="*/ 85 h 611"/>
                <a:gd name="T16" fmla="*/ 180 w 361"/>
                <a:gd name="T17" fmla="*/ 0 h 611"/>
                <a:gd name="T18" fmla="*/ 151 w 361"/>
                <a:gd name="T19" fmla="*/ 75 h 611"/>
                <a:gd name="T20" fmla="*/ 120 w 361"/>
                <a:gd name="T21" fmla="*/ 156 h 611"/>
                <a:gd name="T22" fmla="*/ 124 w 361"/>
                <a:gd name="T23" fmla="*/ 101 h 611"/>
                <a:gd name="T24" fmla="*/ 109 w 361"/>
                <a:gd name="T25" fmla="*/ 128 h 611"/>
                <a:gd name="T26" fmla="*/ 114 w 361"/>
                <a:gd name="T27" fmla="*/ 41 h 611"/>
                <a:gd name="T28" fmla="*/ 89 w 361"/>
                <a:gd name="T29" fmla="*/ 91 h 611"/>
                <a:gd name="T30" fmla="*/ 80 w 361"/>
                <a:gd name="T31" fmla="*/ 126 h 611"/>
                <a:gd name="T32" fmla="*/ 53 w 361"/>
                <a:gd name="T33" fmla="*/ 82 h 611"/>
                <a:gd name="T34" fmla="*/ 27 w 361"/>
                <a:gd name="T35" fmla="*/ 41 h 611"/>
                <a:gd name="T36" fmla="*/ 0 w 361"/>
                <a:gd name="T37" fmla="*/ 4 h 611"/>
                <a:gd name="T38" fmla="*/ 0 w 361"/>
                <a:gd name="T39" fmla="*/ 4 h 61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61"/>
                <a:gd name="T61" fmla="*/ 0 h 611"/>
                <a:gd name="T62" fmla="*/ 361 w 361"/>
                <a:gd name="T63" fmla="*/ 611 h 61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61" h="611">
                  <a:moveTo>
                    <a:pt x="0" y="8"/>
                  </a:moveTo>
                  <a:lnTo>
                    <a:pt x="80" y="158"/>
                  </a:lnTo>
                  <a:lnTo>
                    <a:pt x="158" y="323"/>
                  </a:lnTo>
                  <a:lnTo>
                    <a:pt x="205" y="519"/>
                  </a:lnTo>
                  <a:lnTo>
                    <a:pt x="237" y="611"/>
                  </a:lnTo>
                  <a:lnTo>
                    <a:pt x="222" y="491"/>
                  </a:lnTo>
                  <a:lnTo>
                    <a:pt x="243" y="331"/>
                  </a:lnTo>
                  <a:lnTo>
                    <a:pt x="298" y="171"/>
                  </a:lnTo>
                  <a:lnTo>
                    <a:pt x="361" y="0"/>
                  </a:lnTo>
                  <a:lnTo>
                    <a:pt x="302" y="150"/>
                  </a:lnTo>
                  <a:lnTo>
                    <a:pt x="241" y="312"/>
                  </a:lnTo>
                  <a:lnTo>
                    <a:pt x="249" y="202"/>
                  </a:lnTo>
                  <a:lnTo>
                    <a:pt x="218" y="257"/>
                  </a:lnTo>
                  <a:lnTo>
                    <a:pt x="228" y="82"/>
                  </a:lnTo>
                  <a:lnTo>
                    <a:pt x="179" y="183"/>
                  </a:lnTo>
                  <a:lnTo>
                    <a:pt x="161" y="253"/>
                  </a:lnTo>
                  <a:lnTo>
                    <a:pt x="106" y="164"/>
                  </a:lnTo>
                  <a:lnTo>
                    <a:pt x="55" y="82"/>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79" name="Freeform 69">
              <a:extLst>
                <a:ext uri="{FF2B5EF4-FFF2-40B4-BE49-F238E27FC236}">
                  <a16:creationId xmlns:a16="http://schemas.microsoft.com/office/drawing/2014/main" id="{7A008459-682A-4FC8-A249-70AF30669F4E}"/>
                </a:ext>
              </a:extLst>
            </p:cNvPr>
            <p:cNvSpPr>
              <a:spLocks/>
            </p:cNvSpPr>
            <p:nvPr/>
          </p:nvSpPr>
          <p:spPr bwMode="auto">
            <a:xfrm>
              <a:off x="4671" y="3062"/>
              <a:ext cx="176" cy="92"/>
            </a:xfrm>
            <a:custGeom>
              <a:avLst/>
              <a:gdLst>
                <a:gd name="T0" fmla="*/ 31 w 352"/>
                <a:gd name="T1" fmla="*/ 43 h 185"/>
                <a:gd name="T2" fmla="*/ 34 w 352"/>
                <a:gd name="T3" fmla="*/ 22 h 185"/>
                <a:gd name="T4" fmla="*/ 47 w 352"/>
                <a:gd name="T5" fmla="*/ 32 h 185"/>
                <a:gd name="T6" fmla="*/ 57 w 352"/>
                <a:gd name="T7" fmla="*/ 47 h 185"/>
                <a:gd name="T8" fmla="*/ 76 w 352"/>
                <a:gd name="T9" fmla="*/ 54 h 185"/>
                <a:gd name="T10" fmla="*/ 84 w 352"/>
                <a:gd name="T11" fmla="*/ 78 h 185"/>
                <a:gd name="T12" fmla="*/ 85 w 352"/>
                <a:gd name="T13" fmla="*/ 92 h 185"/>
                <a:gd name="T14" fmla="*/ 93 w 352"/>
                <a:gd name="T15" fmla="*/ 75 h 185"/>
                <a:gd name="T16" fmla="*/ 93 w 352"/>
                <a:gd name="T17" fmla="*/ 56 h 185"/>
                <a:gd name="T18" fmla="*/ 113 w 352"/>
                <a:gd name="T19" fmla="*/ 64 h 185"/>
                <a:gd name="T20" fmla="*/ 122 w 352"/>
                <a:gd name="T21" fmla="*/ 54 h 185"/>
                <a:gd name="T22" fmla="*/ 142 w 352"/>
                <a:gd name="T23" fmla="*/ 62 h 185"/>
                <a:gd name="T24" fmla="*/ 155 w 352"/>
                <a:gd name="T25" fmla="*/ 51 h 185"/>
                <a:gd name="T26" fmla="*/ 176 w 352"/>
                <a:gd name="T27" fmla="*/ 51 h 185"/>
                <a:gd name="T28" fmla="*/ 168 w 352"/>
                <a:gd name="T29" fmla="*/ 29 h 185"/>
                <a:gd name="T30" fmla="*/ 142 w 352"/>
                <a:gd name="T31" fmla="*/ 28 h 185"/>
                <a:gd name="T32" fmla="*/ 117 w 352"/>
                <a:gd name="T33" fmla="*/ 38 h 185"/>
                <a:gd name="T34" fmla="*/ 90 w 352"/>
                <a:gd name="T35" fmla="*/ 47 h 185"/>
                <a:gd name="T36" fmla="*/ 78 w 352"/>
                <a:gd name="T37" fmla="*/ 47 h 185"/>
                <a:gd name="T38" fmla="*/ 65 w 352"/>
                <a:gd name="T39" fmla="*/ 39 h 185"/>
                <a:gd name="T40" fmla="*/ 50 w 352"/>
                <a:gd name="T41" fmla="*/ 24 h 185"/>
                <a:gd name="T42" fmla="*/ 38 w 352"/>
                <a:gd name="T43" fmla="*/ 8 h 185"/>
                <a:gd name="T44" fmla="*/ 24 w 352"/>
                <a:gd name="T45" fmla="*/ 2 h 185"/>
                <a:gd name="T46" fmla="*/ 17 w 352"/>
                <a:gd name="T47" fmla="*/ 0 h 185"/>
                <a:gd name="T48" fmla="*/ 1 w 352"/>
                <a:gd name="T49" fmla="*/ 24 h 185"/>
                <a:gd name="T50" fmla="*/ 15 w 352"/>
                <a:gd name="T51" fmla="*/ 28 h 185"/>
                <a:gd name="T52" fmla="*/ 22 w 352"/>
                <a:gd name="T53" fmla="*/ 39 h 185"/>
                <a:gd name="T54" fmla="*/ 24 w 352"/>
                <a:gd name="T55" fmla="*/ 51 h 185"/>
                <a:gd name="T56" fmla="*/ 0 w 352"/>
                <a:gd name="T57" fmla="*/ 76 h 185"/>
                <a:gd name="T58" fmla="*/ 29 w 352"/>
                <a:gd name="T59" fmla="*/ 54 h 185"/>
                <a:gd name="T60" fmla="*/ 39 w 352"/>
                <a:gd name="T61" fmla="*/ 63 h 185"/>
                <a:gd name="T62" fmla="*/ 38 w 352"/>
                <a:gd name="T63" fmla="*/ 73 h 185"/>
                <a:gd name="T64" fmla="*/ 24 w 352"/>
                <a:gd name="T65" fmla="*/ 91 h 185"/>
                <a:gd name="T66" fmla="*/ 42 w 352"/>
                <a:gd name="T67" fmla="*/ 75 h 185"/>
                <a:gd name="T68" fmla="*/ 44 w 352"/>
                <a:gd name="T69" fmla="*/ 60 h 185"/>
                <a:gd name="T70" fmla="*/ 38 w 352"/>
                <a:gd name="T71" fmla="*/ 48 h 185"/>
                <a:gd name="T72" fmla="*/ 31 w 352"/>
                <a:gd name="T73" fmla="*/ 43 h 185"/>
                <a:gd name="T74" fmla="*/ 31 w 352"/>
                <a:gd name="T75" fmla="*/ 43 h 18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352"/>
                <a:gd name="T115" fmla="*/ 0 h 185"/>
                <a:gd name="T116" fmla="*/ 352 w 352"/>
                <a:gd name="T117" fmla="*/ 185 h 185"/>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352" h="185">
                  <a:moveTo>
                    <a:pt x="61" y="86"/>
                  </a:moveTo>
                  <a:lnTo>
                    <a:pt x="67" y="44"/>
                  </a:lnTo>
                  <a:lnTo>
                    <a:pt x="94" y="65"/>
                  </a:lnTo>
                  <a:lnTo>
                    <a:pt x="113" y="95"/>
                  </a:lnTo>
                  <a:lnTo>
                    <a:pt x="151" y="109"/>
                  </a:lnTo>
                  <a:lnTo>
                    <a:pt x="168" y="156"/>
                  </a:lnTo>
                  <a:lnTo>
                    <a:pt x="170" y="185"/>
                  </a:lnTo>
                  <a:lnTo>
                    <a:pt x="185" y="150"/>
                  </a:lnTo>
                  <a:lnTo>
                    <a:pt x="185" y="112"/>
                  </a:lnTo>
                  <a:lnTo>
                    <a:pt x="225" y="129"/>
                  </a:lnTo>
                  <a:lnTo>
                    <a:pt x="244" y="109"/>
                  </a:lnTo>
                  <a:lnTo>
                    <a:pt x="284" y="124"/>
                  </a:lnTo>
                  <a:lnTo>
                    <a:pt x="310" y="103"/>
                  </a:lnTo>
                  <a:lnTo>
                    <a:pt x="352" y="103"/>
                  </a:lnTo>
                  <a:lnTo>
                    <a:pt x="335" y="59"/>
                  </a:lnTo>
                  <a:lnTo>
                    <a:pt x="284" y="57"/>
                  </a:lnTo>
                  <a:lnTo>
                    <a:pt x="234" y="76"/>
                  </a:lnTo>
                  <a:lnTo>
                    <a:pt x="179" y="95"/>
                  </a:lnTo>
                  <a:lnTo>
                    <a:pt x="156" y="95"/>
                  </a:lnTo>
                  <a:lnTo>
                    <a:pt x="130" y="78"/>
                  </a:lnTo>
                  <a:lnTo>
                    <a:pt x="99" y="48"/>
                  </a:lnTo>
                  <a:lnTo>
                    <a:pt x="76" y="17"/>
                  </a:lnTo>
                  <a:lnTo>
                    <a:pt x="48" y="4"/>
                  </a:lnTo>
                  <a:lnTo>
                    <a:pt x="33" y="0"/>
                  </a:lnTo>
                  <a:lnTo>
                    <a:pt x="2" y="48"/>
                  </a:lnTo>
                  <a:lnTo>
                    <a:pt x="29" y="57"/>
                  </a:lnTo>
                  <a:lnTo>
                    <a:pt x="44" y="78"/>
                  </a:lnTo>
                  <a:lnTo>
                    <a:pt x="48" y="103"/>
                  </a:lnTo>
                  <a:lnTo>
                    <a:pt x="0" y="152"/>
                  </a:lnTo>
                  <a:lnTo>
                    <a:pt x="57" y="109"/>
                  </a:lnTo>
                  <a:lnTo>
                    <a:pt x="78" y="126"/>
                  </a:lnTo>
                  <a:lnTo>
                    <a:pt x="76" y="147"/>
                  </a:lnTo>
                  <a:lnTo>
                    <a:pt x="48" y="183"/>
                  </a:lnTo>
                  <a:lnTo>
                    <a:pt x="84" y="150"/>
                  </a:lnTo>
                  <a:lnTo>
                    <a:pt x="88" y="120"/>
                  </a:lnTo>
                  <a:lnTo>
                    <a:pt x="76" y="97"/>
                  </a:lnTo>
                  <a:lnTo>
                    <a:pt x="61" y="8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80" name="Freeform 70">
              <a:extLst>
                <a:ext uri="{FF2B5EF4-FFF2-40B4-BE49-F238E27FC236}">
                  <a16:creationId xmlns:a16="http://schemas.microsoft.com/office/drawing/2014/main" id="{BACB7586-A930-432A-A059-859A82CA4AFD}"/>
                </a:ext>
              </a:extLst>
            </p:cNvPr>
            <p:cNvSpPr>
              <a:spLocks/>
            </p:cNvSpPr>
            <p:nvPr/>
          </p:nvSpPr>
          <p:spPr bwMode="auto">
            <a:xfrm>
              <a:off x="4641" y="3138"/>
              <a:ext cx="222" cy="64"/>
            </a:xfrm>
            <a:custGeom>
              <a:avLst/>
              <a:gdLst>
                <a:gd name="T0" fmla="*/ 0 w 444"/>
                <a:gd name="T1" fmla="*/ 0 h 130"/>
                <a:gd name="T2" fmla="*/ 3 w 444"/>
                <a:gd name="T3" fmla="*/ 15 h 130"/>
                <a:gd name="T4" fmla="*/ 17 w 444"/>
                <a:gd name="T5" fmla="*/ 19 h 130"/>
                <a:gd name="T6" fmla="*/ 25 w 444"/>
                <a:gd name="T7" fmla="*/ 27 h 130"/>
                <a:gd name="T8" fmla="*/ 44 w 444"/>
                <a:gd name="T9" fmla="*/ 29 h 130"/>
                <a:gd name="T10" fmla="*/ 66 w 444"/>
                <a:gd name="T11" fmla="*/ 32 h 130"/>
                <a:gd name="T12" fmla="*/ 108 w 444"/>
                <a:gd name="T13" fmla="*/ 31 h 130"/>
                <a:gd name="T14" fmla="*/ 166 w 444"/>
                <a:gd name="T15" fmla="*/ 49 h 130"/>
                <a:gd name="T16" fmla="*/ 195 w 444"/>
                <a:gd name="T17" fmla="*/ 64 h 130"/>
                <a:gd name="T18" fmla="*/ 222 w 444"/>
                <a:gd name="T19" fmla="*/ 61 h 130"/>
                <a:gd name="T20" fmla="*/ 215 w 444"/>
                <a:gd name="T21" fmla="*/ 54 h 130"/>
                <a:gd name="T22" fmla="*/ 190 w 444"/>
                <a:gd name="T23" fmla="*/ 52 h 130"/>
                <a:gd name="T24" fmla="*/ 152 w 444"/>
                <a:gd name="T25" fmla="*/ 37 h 130"/>
                <a:gd name="T26" fmla="*/ 109 w 444"/>
                <a:gd name="T27" fmla="*/ 26 h 130"/>
                <a:gd name="T28" fmla="*/ 68 w 444"/>
                <a:gd name="T29" fmla="*/ 26 h 130"/>
                <a:gd name="T30" fmla="*/ 31 w 444"/>
                <a:gd name="T31" fmla="*/ 24 h 130"/>
                <a:gd name="T32" fmla="*/ 22 w 444"/>
                <a:gd name="T33" fmla="*/ 16 h 130"/>
                <a:gd name="T34" fmla="*/ 19 w 444"/>
                <a:gd name="T35" fmla="*/ 10 h 130"/>
                <a:gd name="T36" fmla="*/ 10 w 444"/>
                <a:gd name="T37" fmla="*/ 10 h 130"/>
                <a:gd name="T38" fmla="*/ 4 w 444"/>
                <a:gd name="T39" fmla="*/ 6 h 130"/>
                <a:gd name="T40" fmla="*/ 0 w 444"/>
                <a:gd name="T41" fmla="*/ 0 h 130"/>
                <a:gd name="T42" fmla="*/ 0 w 444"/>
                <a:gd name="T43" fmla="*/ 0 h 13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444"/>
                <a:gd name="T67" fmla="*/ 0 h 130"/>
                <a:gd name="T68" fmla="*/ 444 w 444"/>
                <a:gd name="T69" fmla="*/ 130 h 13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444" h="130">
                  <a:moveTo>
                    <a:pt x="0" y="0"/>
                  </a:moveTo>
                  <a:lnTo>
                    <a:pt x="5" y="31"/>
                  </a:lnTo>
                  <a:lnTo>
                    <a:pt x="34" y="38"/>
                  </a:lnTo>
                  <a:lnTo>
                    <a:pt x="49" y="55"/>
                  </a:lnTo>
                  <a:lnTo>
                    <a:pt x="87" y="59"/>
                  </a:lnTo>
                  <a:lnTo>
                    <a:pt x="131" y="65"/>
                  </a:lnTo>
                  <a:lnTo>
                    <a:pt x="216" y="63"/>
                  </a:lnTo>
                  <a:lnTo>
                    <a:pt x="332" y="99"/>
                  </a:lnTo>
                  <a:lnTo>
                    <a:pt x="389" y="130"/>
                  </a:lnTo>
                  <a:lnTo>
                    <a:pt x="444" y="124"/>
                  </a:lnTo>
                  <a:lnTo>
                    <a:pt x="429" y="109"/>
                  </a:lnTo>
                  <a:lnTo>
                    <a:pt x="380" y="105"/>
                  </a:lnTo>
                  <a:lnTo>
                    <a:pt x="304" y="76"/>
                  </a:lnTo>
                  <a:lnTo>
                    <a:pt x="218" y="53"/>
                  </a:lnTo>
                  <a:lnTo>
                    <a:pt x="136" y="53"/>
                  </a:lnTo>
                  <a:lnTo>
                    <a:pt x="62" y="48"/>
                  </a:lnTo>
                  <a:lnTo>
                    <a:pt x="43" y="33"/>
                  </a:lnTo>
                  <a:lnTo>
                    <a:pt x="38" y="21"/>
                  </a:lnTo>
                  <a:lnTo>
                    <a:pt x="19" y="21"/>
                  </a:lnTo>
                  <a:lnTo>
                    <a:pt x="7" y="12"/>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81" name="Freeform 71">
              <a:extLst>
                <a:ext uri="{FF2B5EF4-FFF2-40B4-BE49-F238E27FC236}">
                  <a16:creationId xmlns:a16="http://schemas.microsoft.com/office/drawing/2014/main" id="{656C91B5-ECAA-4802-9FA2-0A3BA05418F9}"/>
                </a:ext>
              </a:extLst>
            </p:cNvPr>
            <p:cNvSpPr>
              <a:spLocks/>
            </p:cNvSpPr>
            <p:nvPr/>
          </p:nvSpPr>
          <p:spPr bwMode="auto">
            <a:xfrm>
              <a:off x="4860" y="3086"/>
              <a:ext cx="61" cy="109"/>
            </a:xfrm>
            <a:custGeom>
              <a:avLst/>
              <a:gdLst>
                <a:gd name="T0" fmla="*/ 25 w 121"/>
                <a:gd name="T1" fmla="*/ 98 h 216"/>
                <a:gd name="T2" fmla="*/ 41 w 121"/>
                <a:gd name="T3" fmla="*/ 81 h 216"/>
                <a:gd name="T4" fmla="*/ 41 w 121"/>
                <a:gd name="T5" fmla="*/ 55 h 216"/>
                <a:gd name="T6" fmla="*/ 33 w 121"/>
                <a:gd name="T7" fmla="*/ 21 h 216"/>
                <a:gd name="T8" fmla="*/ 10 w 121"/>
                <a:gd name="T9" fmla="*/ 21 h 216"/>
                <a:gd name="T10" fmla="*/ 0 w 121"/>
                <a:gd name="T11" fmla="*/ 0 h 216"/>
                <a:gd name="T12" fmla="*/ 42 w 121"/>
                <a:gd name="T13" fmla="*/ 13 h 216"/>
                <a:gd name="T14" fmla="*/ 61 w 121"/>
                <a:gd name="T15" fmla="*/ 43 h 216"/>
                <a:gd name="T16" fmla="*/ 54 w 121"/>
                <a:gd name="T17" fmla="*/ 71 h 216"/>
                <a:gd name="T18" fmla="*/ 52 w 121"/>
                <a:gd name="T19" fmla="*/ 90 h 216"/>
                <a:gd name="T20" fmla="*/ 25 w 121"/>
                <a:gd name="T21" fmla="*/ 109 h 216"/>
                <a:gd name="T22" fmla="*/ 25 w 121"/>
                <a:gd name="T23" fmla="*/ 98 h 216"/>
                <a:gd name="T24" fmla="*/ 25 w 121"/>
                <a:gd name="T25" fmla="*/ 98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21"/>
                <a:gd name="T40" fmla="*/ 0 h 216"/>
                <a:gd name="T41" fmla="*/ 121 w 121"/>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21" h="216">
                  <a:moveTo>
                    <a:pt x="49" y="195"/>
                  </a:moveTo>
                  <a:lnTo>
                    <a:pt x="81" y="161"/>
                  </a:lnTo>
                  <a:lnTo>
                    <a:pt x="81" y="108"/>
                  </a:lnTo>
                  <a:lnTo>
                    <a:pt x="66" y="41"/>
                  </a:lnTo>
                  <a:lnTo>
                    <a:pt x="19" y="41"/>
                  </a:lnTo>
                  <a:lnTo>
                    <a:pt x="0" y="0"/>
                  </a:lnTo>
                  <a:lnTo>
                    <a:pt x="83" y="26"/>
                  </a:lnTo>
                  <a:lnTo>
                    <a:pt x="121" y="85"/>
                  </a:lnTo>
                  <a:lnTo>
                    <a:pt x="108" y="140"/>
                  </a:lnTo>
                  <a:lnTo>
                    <a:pt x="104" y="178"/>
                  </a:lnTo>
                  <a:lnTo>
                    <a:pt x="49" y="216"/>
                  </a:lnTo>
                  <a:lnTo>
                    <a:pt x="49" y="19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82" name="Freeform 72">
              <a:extLst>
                <a:ext uri="{FF2B5EF4-FFF2-40B4-BE49-F238E27FC236}">
                  <a16:creationId xmlns:a16="http://schemas.microsoft.com/office/drawing/2014/main" id="{CF1AF2B1-5BFE-42E2-8365-CF6C2399238D}"/>
                </a:ext>
              </a:extLst>
            </p:cNvPr>
            <p:cNvSpPr>
              <a:spLocks/>
            </p:cNvSpPr>
            <p:nvPr/>
          </p:nvSpPr>
          <p:spPr bwMode="auto">
            <a:xfrm>
              <a:off x="4946" y="3244"/>
              <a:ext cx="172" cy="647"/>
            </a:xfrm>
            <a:custGeom>
              <a:avLst/>
              <a:gdLst>
                <a:gd name="T0" fmla="*/ 3 w 344"/>
                <a:gd name="T1" fmla="*/ 0 h 1293"/>
                <a:gd name="T2" fmla="*/ 0 w 344"/>
                <a:gd name="T3" fmla="*/ 110 h 1293"/>
                <a:gd name="T4" fmla="*/ 14 w 344"/>
                <a:gd name="T5" fmla="*/ 189 h 1293"/>
                <a:gd name="T6" fmla="*/ 26 w 344"/>
                <a:gd name="T7" fmla="*/ 239 h 1293"/>
                <a:gd name="T8" fmla="*/ 23 w 344"/>
                <a:gd name="T9" fmla="*/ 284 h 1293"/>
                <a:gd name="T10" fmla="*/ 31 w 344"/>
                <a:gd name="T11" fmla="*/ 321 h 1293"/>
                <a:gd name="T12" fmla="*/ 34 w 344"/>
                <a:gd name="T13" fmla="*/ 348 h 1293"/>
                <a:gd name="T14" fmla="*/ 31 w 344"/>
                <a:gd name="T15" fmla="*/ 385 h 1293"/>
                <a:gd name="T16" fmla="*/ 9 w 344"/>
                <a:gd name="T17" fmla="*/ 480 h 1293"/>
                <a:gd name="T18" fmla="*/ 3 w 344"/>
                <a:gd name="T19" fmla="*/ 535 h 1293"/>
                <a:gd name="T20" fmla="*/ 6 w 344"/>
                <a:gd name="T21" fmla="*/ 611 h 1293"/>
                <a:gd name="T22" fmla="*/ 50 w 344"/>
                <a:gd name="T23" fmla="*/ 615 h 1293"/>
                <a:gd name="T24" fmla="*/ 68 w 344"/>
                <a:gd name="T25" fmla="*/ 633 h 1293"/>
                <a:gd name="T26" fmla="*/ 112 w 344"/>
                <a:gd name="T27" fmla="*/ 644 h 1293"/>
                <a:gd name="T28" fmla="*/ 172 w 344"/>
                <a:gd name="T29" fmla="*/ 647 h 1293"/>
                <a:gd name="T30" fmla="*/ 98 w 344"/>
                <a:gd name="T31" fmla="*/ 633 h 1293"/>
                <a:gd name="T32" fmla="*/ 70 w 344"/>
                <a:gd name="T33" fmla="*/ 618 h 1293"/>
                <a:gd name="T34" fmla="*/ 65 w 344"/>
                <a:gd name="T35" fmla="*/ 506 h 1293"/>
                <a:gd name="T36" fmla="*/ 56 w 344"/>
                <a:gd name="T37" fmla="*/ 602 h 1293"/>
                <a:gd name="T38" fmla="*/ 11 w 344"/>
                <a:gd name="T39" fmla="*/ 599 h 1293"/>
                <a:gd name="T40" fmla="*/ 11 w 344"/>
                <a:gd name="T41" fmla="*/ 529 h 1293"/>
                <a:gd name="T42" fmla="*/ 20 w 344"/>
                <a:gd name="T43" fmla="*/ 461 h 1293"/>
                <a:gd name="T44" fmla="*/ 40 w 344"/>
                <a:gd name="T45" fmla="*/ 382 h 1293"/>
                <a:gd name="T46" fmla="*/ 59 w 344"/>
                <a:gd name="T47" fmla="*/ 301 h 1293"/>
                <a:gd name="T48" fmla="*/ 70 w 344"/>
                <a:gd name="T49" fmla="*/ 245 h 1293"/>
                <a:gd name="T50" fmla="*/ 76 w 344"/>
                <a:gd name="T51" fmla="*/ 203 h 1293"/>
                <a:gd name="T52" fmla="*/ 42 w 344"/>
                <a:gd name="T53" fmla="*/ 298 h 1293"/>
                <a:gd name="T54" fmla="*/ 37 w 344"/>
                <a:gd name="T55" fmla="*/ 275 h 1293"/>
                <a:gd name="T56" fmla="*/ 42 w 344"/>
                <a:gd name="T57" fmla="*/ 236 h 1293"/>
                <a:gd name="T58" fmla="*/ 56 w 344"/>
                <a:gd name="T59" fmla="*/ 180 h 1293"/>
                <a:gd name="T60" fmla="*/ 88 w 344"/>
                <a:gd name="T61" fmla="*/ 91 h 1293"/>
                <a:gd name="T62" fmla="*/ 98 w 344"/>
                <a:gd name="T63" fmla="*/ 23 h 1293"/>
                <a:gd name="T64" fmla="*/ 79 w 344"/>
                <a:gd name="T65" fmla="*/ 104 h 1293"/>
                <a:gd name="T66" fmla="*/ 45 w 344"/>
                <a:gd name="T67" fmla="*/ 171 h 1293"/>
                <a:gd name="T68" fmla="*/ 31 w 344"/>
                <a:gd name="T69" fmla="*/ 225 h 1293"/>
                <a:gd name="T70" fmla="*/ 14 w 344"/>
                <a:gd name="T71" fmla="*/ 141 h 1293"/>
                <a:gd name="T72" fmla="*/ 9 w 344"/>
                <a:gd name="T73" fmla="*/ 74 h 1293"/>
                <a:gd name="T74" fmla="*/ 3 w 344"/>
                <a:gd name="T75" fmla="*/ 0 h 1293"/>
                <a:gd name="T76" fmla="*/ 3 w 344"/>
                <a:gd name="T77" fmla="*/ 0 h 129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344"/>
                <a:gd name="T118" fmla="*/ 0 h 1293"/>
                <a:gd name="T119" fmla="*/ 344 w 344"/>
                <a:gd name="T120" fmla="*/ 1293 h 1293"/>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344" h="1293">
                  <a:moveTo>
                    <a:pt x="5" y="0"/>
                  </a:moveTo>
                  <a:lnTo>
                    <a:pt x="0" y="219"/>
                  </a:lnTo>
                  <a:lnTo>
                    <a:pt x="28" y="377"/>
                  </a:lnTo>
                  <a:lnTo>
                    <a:pt x="51" y="477"/>
                  </a:lnTo>
                  <a:lnTo>
                    <a:pt x="45" y="567"/>
                  </a:lnTo>
                  <a:lnTo>
                    <a:pt x="62" y="641"/>
                  </a:lnTo>
                  <a:lnTo>
                    <a:pt x="68" y="696"/>
                  </a:lnTo>
                  <a:lnTo>
                    <a:pt x="62" y="770"/>
                  </a:lnTo>
                  <a:lnTo>
                    <a:pt x="17" y="960"/>
                  </a:lnTo>
                  <a:lnTo>
                    <a:pt x="5" y="1069"/>
                  </a:lnTo>
                  <a:lnTo>
                    <a:pt x="11" y="1221"/>
                  </a:lnTo>
                  <a:lnTo>
                    <a:pt x="100" y="1230"/>
                  </a:lnTo>
                  <a:lnTo>
                    <a:pt x="135" y="1265"/>
                  </a:lnTo>
                  <a:lnTo>
                    <a:pt x="224" y="1287"/>
                  </a:lnTo>
                  <a:lnTo>
                    <a:pt x="344" y="1293"/>
                  </a:lnTo>
                  <a:lnTo>
                    <a:pt x="195" y="1265"/>
                  </a:lnTo>
                  <a:lnTo>
                    <a:pt x="140" y="1236"/>
                  </a:lnTo>
                  <a:lnTo>
                    <a:pt x="129" y="1012"/>
                  </a:lnTo>
                  <a:lnTo>
                    <a:pt x="112" y="1204"/>
                  </a:lnTo>
                  <a:lnTo>
                    <a:pt x="22" y="1198"/>
                  </a:lnTo>
                  <a:lnTo>
                    <a:pt x="22" y="1057"/>
                  </a:lnTo>
                  <a:lnTo>
                    <a:pt x="40" y="922"/>
                  </a:lnTo>
                  <a:lnTo>
                    <a:pt x="79" y="764"/>
                  </a:lnTo>
                  <a:lnTo>
                    <a:pt x="117" y="601"/>
                  </a:lnTo>
                  <a:lnTo>
                    <a:pt x="140" y="489"/>
                  </a:lnTo>
                  <a:lnTo>
                    <a:pt x="152" y="405"/>
                  </a:lnTo>
                  <a:lnTo>
                    <a:pt x="83" y="595"/>
                  </a:lnTo>
                  <a:lnTo>
                    <a:pt x="74" y="550"/>
                  </a:lnTo>
                  <a:lnTo>
                    <a:pt x="83" y="472"/>
                  </a:lnTo>
                  <a:lnTo>
                    <a:pt x="112" y="360"/>
                  </a:lnTo>
                  <a:lnTo>
                    <a:pt x="175" y="181"/>
                  </a:lnTo>
                  <a:lnTo>
                    <a:pt x="195" y="46"/>
                  </a:lnTo>
                  <a:lnTo>
                    <a:pt x="157" y="207"/>
                  </a:lnTo>
                  <a:lnTo>
                    <a:pt x="89" y="342"/>
                  </a:lnTo>
                  <a:lnTo>
                    <a:pt x="62" y="449"/>
                  </a:lnTo>
                  <a:lnTo>
                    <a:pt x="28" y="282"/>
                  </a:lnTo>
                  <a:lnTo>
                    <a:pt x="17" y="147"/>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83" name="Freeform 73">
              <a:extLst>
                <a:ext uri="{FF2B5EF4-FFF2-40B4-BE49-F238E27FC236}">
                  <a16:creationId xmlns:a16="http://schemas.microsoft.com/office/drawing/2014/main" id="{448EB031-E7A9-42A0-9BA6-E2DE6B5EE740}"/>
                </a:ext>
              </a:extLst>
            </p:cNvPr>
            <p:cNvSpPr>
              <a:spLocks/>
            </p:cNvSpPr>
            <p:nvPr/>
          </p:nvSpPr>
          <p:spPr bwMode="auto">
            <a:xfrm>
              <a:off x="4971" y="3273"/>
              <a:ext cx="19" cy="184"/>
            </a:xfrm>
            <a:custGeom>
              <a:avLst/>
              <a:gdLst>
                <a:gd name="T0" fmla="*/ 6 w 38"/>
                <a:gd name="T1" fmla="*/ 0 h 369"/>
                <a:gd name="T2" fmla="*/ 0 w 38"/>
                <a:gd name="T3" fmla="*/ 50 h 369"/>
                <a:gd name="T4" fmla="*/ 0 w 38"/>
                <a:gd name="T5" fmla="*/ 101 h 369"/>
                <a:gd name="T6" fmla="*/ 6 w 38"/>
                <a:gd name="T7" fmla="*/ 142 h 369"/>
                <a:gd name="T8" fmla="*/ 9 w 38"/>
                <a:gd name="T9" fmla="*/ 184 h 369"/>
                <a:gd name="T10" fmla="*/ 19 w 38"/>
                <a:gd name="T11" fmla="*/ 151 h 369"/>
                <a:gd name="T12" fmla="*/ 9 w 38"/>
                <a:gd name="T13" fmla="*/ 112 h 369"/>
                <a:gd name="T14" fmla="*/ 6 w 38"/>
                <a:gd name="T15" fmla="*/ 69 h 369"/>
                <a:gd name="T16" fmla="*/ 6 w 38"/>
                <a:gd name="T17" fmla="*/ 0 h 369"/>
                <a:gd name="T18" fmla="*/ 6 w 38"/>
                <a:gd name="T19" fmla="*/ 0 h 36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8"/>
                <a:gd name="T31" fmla="*/ 0 h 369"/>
                <a:gd name="T32" fmla="*/ 38 w 38"/>
                <a:gd name="T33" fmla="*/ 369 h 36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8" h="369">
                  <a:moveTo>
                    <a:pt x="11" y="0"/>
                  </a:moveTo>
                  <a:lnTo>
                    <a:pt x="0" y="101"/>
                  </a:lnTo>
                  <a:lnTo>
                    <a:pt x="0" y="202"/>
                  </a:lnTo>
                  <a:lnTo>
                    <a:pt x="11" y="285"/>
                  </a:lnTo>
                  <a:lnTo>
                    <a:pt x="17" y="369"/>
                  </a:lnTo>
                  <a:lnTo>
                    <a:pt x="38" y="303"/>
                  </a:lnTo>
                  <a:lnTo>
                    <a:pt x="17" y="225"/>
                  </a:lnTo>
                  <a:lnTo>
                    <a:pt x="11" y="139"/>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84" name="Freeform 74">
              <a:extLst>
                <a:ext uri="{FF2B5EF4-FFF2-40B4-BE49-F238E27FC236}">
                  <a16:creationId xmlns:a16="http://schemas.microsoft.com/office/drawing/2014/main" id="{F27FC8F4-971C-4CFC-9F51-D281F82113AA}"/>
                </a:ext>
              </a:extLst>
            </p:cNvPr>
            <p:cNvSpPr>
              <a:spLocks/>
            </p:cNvSpPr>
            <p:nvPr/>
          </p:nvSpPr>
          <p:spPr bwMode="auto">
            <a:xfrm>
              <a:off x="5086" y="2730"/>
              <a:ext cx="94" cy="1129"/>
            </a:xfrm>
            <a:custGeom>
              <a:avLst/>
              <a:gdLst>
                <a:gd name="T0" fmla="*/ 6 w 186"/>
                <a:gd name="T1" fmla="*/ 0 h 2258"/>
                <a:gd name="T2" fmla="*/ 17 w 186"/>
                <a:gd name="T3" fmla="*/ 45 h 2258"/>
                <a:gd name="T4" fmla="*/ 34 w 186"/>
                <a:gd name="T5" fmla="*/ 68 h 2258"/>
                <a:gd name="T6" fmla="*/ 68 w 186"/>
                <a:gd name="T7" fmla="*/ 118 h 2258"/>
                <a:gd name="T8" fmla="*/ 88 w 186"/>
                <a:gd name="T9" fmla="*/ 171 h 2258"/>
                <a:gd name="T10" fmla="*/ 94 w 186"/>
                <a:gd name="T11" fmla="*/ 224 h 2258"/>
                <a:gd name="T12" fmla="*/ 91 w 186"/>
                <a:gd name="T13" fmla="*/ 280 h 2258"/>
                <a:gd name="T14" fmla="*/ 68 w 186"/>
                <a:gd name="T15" fmla="*/ 368 h 2258"/>
                <a:gd name="T16" fmla="*/ 32 w 186"/>
                <a:gd name="T17" fmla="*/ 534 h 2258"/>
                <a:gd name="T18" fmla="*/ 29 w 186"/>
                <a:gd name="T19" fmla="*/ 605 h 2258"/>
                <a:gd name="T20" fmla="*/ 26 w 186"/>
                <a:gd name="T21" fmla="*/ 638 h 2258"/>
                <a:gd name="T22" fmla="*/ 20 w 186"/>
                <a:gd name="T23" fmla="*/ 680 h 2258"/>
                <a:gd name="T24" fmla="*/ 26 w 186"/>
                <a:gd name="T25" fmla="*/ 717 h 2258"/>
                <a:gd name="T26" fmla="*/ 43 w 186"/>
                <a:gd name="T27" fmla="*/ 756 h 2258"/>
                <a:gd name="T28" fmla="*/ 54 w 186"/>
                <a:gd name="T29" fmla="*/ 835 h 2258"/>
                <a:gd name="T30" fmla="*/ 54 w 186"/>
                <a:gd name="T31" fmla="*/ 941 h 2258"/>
                <a:gd name="T32" fmla="*/ 52 w 186"/>
                <a:gd name="T33" fmla="*/ 1037 h 2258"/>
                <a:gd name="T34" fmla="*/ 45 w 186"/>
                <a:gd name="T35" fmla="*/ 1129 h 2258"/>
                <a:gd name="T36" fmla="*/ 45 w 186"/>
                <a:gd name="T37" fmla="*/ 967 h 2258"/>
                <a:gd name="T38" fmla="*/ 45 w 186"/>
                <a:gd name="T39" fmla="*/ 840 h 2258"/>
                <a:gd name="T40" fmla="*/ 40 w 186"/>
                <a:gd name="T41" fmla="*/ 783 h 2258"/>
                <a:gd name="T42" fmla="*/ 29 w 186"/>
                <a:gd name="T43" fmla="*/ 744 h 2258"/>
                <a:gd name="T44" fmla="*/ 14 w 186"/>
                <a:gd name="T45" fmla="*/ 711 h 2258"/>
                <a:gd name="T46" fmla="*/ 6 w 186"/>
                <a:gd name="T47" fmla="*/ 685 h 2258"/>
                <a:gd name="T48" fmla="*/ 17 w 186"/>
                <a:gd name="T49" fmla="*/ 624 h 2258"/>
                <a:gd name="T50" fmla="*/ 23 w 186"/>
                <a:gd name="T51" fmla="*/ 556 h 2258"/>
                <a:gd name="T52" fmla="*/ 32 w 186"/>
                <a:gd name="T53" fmla="*/ 492 h 2258"/>
                <a:gd name="T54" fmla="*/ 45 w 186"/>
                <a:gd name="T55" fmla="*/ 413 h 2258"/>
                <a:gd name="T56" fmla="*/ 71 w 186"/>
                <a:gd name="T57" fmla="*/ 295 h 2258"/>
                <a:gd name="T58" fmla="*/ 77 w 186"/>
                <a:gd name="T59" fmla="*/ 239 h 2258"/>
                <a:gd name="T60" fmla="*/ 77 w 186"/>
                <a:gd name="T61" fmla="*/ 191 h 2258"/>
                <a:gd name="T62" fmla="*/ 68 w 186"/>
                <a:gd name="T63" fmla="*/ 151 h 2258"/>
                <a:gd name="T64" fmla="*/ 54 w 186"/>
                <a:gd name="T65" fmla="*/ 115 h 2258"/>
                <a:gd name="T66" fmla="*/ 23 w 186"/>
                <a:gd name="T67" fmla="*/ 76 h 2258"/>
                <a:gd name="T68" fmla="*/ 6 w 186"/>
                <a:gd name="T69" fmla="*/ 50 h 2258"/>
                <a:gd name="T70" fmla="*/ 3 w 186"/>
                <a:gd name="T71" fmla="*/ 33 h 2258"/>
                <a:gd name="T72" fmla="*/ 0 w 186"/>
                <a:gd name="T73" fmla="*/ 6 h 2258"/>
                <a:gd name="T74" fmla="*/ 6 w 186"/>
                <a:gd name="T75" fmla="*/ 0 h 2258"/>
                <a:gd name="T76" fmla="*/ 6 w 186"/>
                <a:gd name="T77" fmla="*/ 0 h 225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86"/>
                <a:gd name="T118" fmla="*/ 0 h 2258"/>
                <a:gd name="T119" fmla="*/ 186 w 186"/>
                <a:gd name="T120" fmla="*/ 2258 h 2258"/>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86" h="2258">
                  <a:moveTo>
                    <a:pt x="11" y="0"/>
                  </a:moveTo>
                  <a:lnTo>
                    <a:pt x="34" y="89"/>
                  </a:lnTo>
                  <a:lnTo>
                    <a:pt x="68" y="135"/>
                  </a:lnTo>
                  <a:lnTo>
                    <a:pt x="135" y="235"/>
                  </a:lnTo>
                  <a:lnTo>
                    <a:pt x="175" y="342"/>
                  </a:lnTo>
                  <a:lnTo>
                    <a:pt x="186" y="448"/>
                  </a:lnTo>
                  <a:lnTo>
                    <a:pt x="180" y="560"/>
                  </a:lnTo>
                  <a:lnTo>
                    <a:pt x="135" y="735"/>
                  </a:lnTo>
                  <a:lnTo>
                    <a:pt x="63" y="1068"/>
                  </a:lnTo>
                  <a:lnTo>
                    <a:pt x="57" y="1209"/>
                  </a:lnTo>
                  <a:lnTo>
                    <a:pt x="51" y="1275"/>
                  </a:lnTo>
                  <a:lnTo>
                    <a:pt x="40" y="1359"/>
                  </a:lnTo>
                  <a:lnTo>
                    <a:pt x="51" y="1433"/>
                  </a:lnTo>
                  <a:lnTo>
                    <a:pt x="85" y="1511"/>
                  </a:lnTo>
                  <a:lnTo>
                    <a:pt x="106" y="1669"/>
                  </a:lnTo>
                  <a:lnTo>
                    <a:pt x="106" y="1882"/>
                  </a:lnTo>
                  <a:lnTo>
                    <a:pt x="103" y="2074"/>
                  </a:lnTo>
                  <a:lnTo>
                    <a:pt x="89" y="2258"/>
                  </a:lnTo>
                  <a:lnTo>
                    <a:pt x="89" y="1933"/>
                  </a:lnTo>
                  <a:lnTo>
                    <a:pt x="89" y="1680"/>
                  </a:lnTo>
                  <a:lnTo>
                    <a:pt x="80" y="1566"/>
                  </a:lnTo>
                  <a:lnTo>
                    <a:pt x="57" y="1488"/>
                  </a:lnTo>
                  <a:lnTo>
                    <a:pt x="28" y="1422"/>
                  </a:lnTo>
                  <a:lnTo>
                    <a:pt x="11" y="1370"/>
                  </a:lnTo>
                  <a:lnTo>
                    <a:pt x="34" y="1247"/>
                  </a:lnTo>
                  <a:lnTo>
                    <a:pt x="46" y="1112"/>
                  </a:lnTo>
                  <a:lnTo>
                    <a:pt x="63" y="983"/>
                  </a:lnTo>
                  <a:lnTo>
                    <a:pt x="89" y="825"/>
                  </a:lnTo>
                  <a:lnTo>
                    <a:pt x="141" y="589"/>
                  </a:lnTo>
                  <a:lnTo>
                    <a:pt x="152" y="477"/>
                  </a:lnTo>
                  <a:lnTo>
                    <a:pt x="152" y="382"/>
                  </a:lnTo>
                  <a:lnTo>
                    <a:pt x="135" y="302"/>
                  </a:lnTo>
                  <a:lnTo>
                    <a:pt x="106" y="230"/>
                  </a:lnTo>
                  <a:lnTo>
                    <a:pt x="46" y="152"/>
                  </a:lnTo>
                  <a:lnTo>
                    <a:pt x="11" y="100"/>
                  </a:lnTo>
                  <a:lnTo>
                    <a:pt x="6" y="66"/>
                  </a:lnTo>
                  <a:lnTo>
                    <a:pt x="0" y="11"/>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85" name="Freeform 75">
              <a:extLst>
                <a:ext uri="{FF2B5EF4-FFF2-40B4-BE49-F238E27FC236}">
                  <a16:creationId xmlns:a16="http://schemas.microsoft.com/office/drawing/2014/main" id="{B2171CA2-5AFD-45AE-8E08-B722C1024D36}"/>
                </a:ext>
              </a:extLst>
            </p:cNvPr>
            <p:cNvSpPr>
              <a:spLocks/>
            </p:cNvSpPr>
            <p:nvPr/>
          </p:nvSpPr>
          <p:spPr bwMode="auto">
            <a:xfrm>
              <a:off x="4936" y="3882"/>
              <a:ext cx="207" cy="192"/>
            </a:xfrm>
            <a:custGeom>
              <a:avLst/>
              <a:gdLst>
                <a:gd name="T0" fmla="*/ 107 w 414"/>
                <a:gd name="T1" fmla="*/ 0 h 384"/>
                <a:gd name="T2" fmla="*/ 101 w 414"/>
                <a:gd name="T3" fmla="*/ 43 h 384"/>
                <a:gd name="T4" fmla="*/ 89 w 414"/>
                <a:gd name="T5" fmla="*/ 76 h 384"/>
                <a:gd name="T6" fmla="*/ 77 w 414"/>
                <a:gd name="T7" fmla="*/ 106 h 384"/>
                <a:gd name="T8" fmla="*/ 68 w 414"/>
                <a:gd name="T9" fmla="*/ 119 h 384"/>
                <a:gd name="T10" fmla="*/ 38 w 414"/>
                <a:gd name="T11" fmla="*/ 132 h 384"/>
                <a:gd name="T12" fmla="*/ 21 w 414"/>
                <a:gd name="T13" fmla="*/ 138 h 384"/>
                <a:gd name="T14" fmla="*/ 0 w 414"/>
                <a:gd name="T15" fmla="*/ 143 h 384"/>
                <a:gd name="T16" fmla="*/ 2 w 414"/>
                <a:gd name="T17" fmla="*/ 157 h 384"/>
                <a:gd name="T18" fmla="*/ 15 w 414"/>
                <a:gd name="T19" fmla="*/ 164 h 384"/>
                <a:gd name="T20" fmla="*/ 27 w 414"/>
                <a:gd name="T21" fmla="*/ 165 h 384"/>
                <a:gd name="T22" fmla="*/ 44 w 414"/>
                <a:gd name="T23" fmla="*/ 175 h 384"/>
                <a:gd name="T24" fmla="*/ 64 w 414"/>
                <a:gd name="T25" fmla="*/ 171 h 384"/>
                <a:gd name="T26" fmla="*/ 89 w 414"/>
                <a:gd name="T27" fmla="*/ 164 h 384"/>
                <a:gd name="T28" fmla="*/ 109 w 414"/>
                <a:gd name="T29" fmla="*/ 167 h 384"/>
                <a:gd name="T30" fmla="*/ 134 w 414"/>
                <a:gd name="T31" fmla="*/ 182 h 384"/>
                <a:gd name="T32" fmla="*/ 152 w 414"/>
                <a:gd name="T33" fmla="*/ 190 h 384"/>
                <a:gd name="T34" fmla="*/ 180 w 414"/>
                <a:gd name="T35" fmla="*/ 192 h 384"/>
                <a:gd name="T36" fmla="*/ 202 w 414"/>
                <a:gd name="T37" fmla="*/ 182 h 384"/>
                <a:gd name="T38" fmla="*/ 207 w 414"/>
                <a:gd name="T39" fmla="*/ 166 h 384"/>
                <a:gd name="T40" fmla="*/ 207 w 414"/>
                <a:gd name="T41" fmla="*/ 146 h 384"/>
                <a:gd name="T42" fmla="*/ 197 w 414"/>
                <a:gd name="T43" fmla="*/ 125 h 384"/>
                <a:gd name="T44" fmla="*/ 183 w 414"/>
                <a:gd name="T45" fmla="*/ 99 h 384"/>
                <a:gd name="T46" fmla="*/ 178 w 414"/>
                <a:gd name="T47" fmla="*/ 65 h 384"/>
                <a:gd name="T48" fmla="*/ 180 w 414"/>
                <a:gd name="T49" fmla="*/ 9 h 384"/>
                <a:gd name="T50" fmla="*/ 169 w 414"/>
                <a:gd name="T51" fmla="*/ 9 h 384"/>
                <a:gd name="T52" fmla="*/ 169 w 414"/>
                <a:gd name="T53" fmla="*/ 69 h 384"/>
                <a:gd name="T54" fmla="*/ 180 w 414"/>
                <a:gd name="T55" fmla="*/ 112 h 384"/>
                <a:gd name="T56" fmla="*/ 197 w 414"/>
                <a:gd name="T57" fmla="*/ 146 h 384"/>
                <a:gd name="T58" fmla="*/ 197 w 414"/>
                <a:gd name="T59" fmla="*/ 167 h 384"/>
                <a:gd name="T60" fmla="*/ 181 w 414"/>
                <a:gd name="T61" fmla="*/ 182 h 384"/>
                <a:gd name="T62" fmla="*/ 158 w 414"/>
                <a:gd name="T63" fmla="*/ 182 h 384"/>
                <a:gd name="T64" fmla="*/ 134 w 414"/>
                <a:gd name="T65" fmla="*/ 172 h 384"/>
                <a:gd name="T66" fmla="*/ 112 w 414"/>
                <a:gd name="T67" fmla="*/ 158 h 384"/>
                <a:gd name="T68" fmla="*/ 90 w 414"/>
                <a:gd name="T69" fmla="*/ 149 h 384"/>
                <a:gd name="T70" fmla="*/ 68 w 414"/>
                <a:gd name="T71" fmla="*/ 163 h 384"/>
                <a:gd name="T72" fmla="*/ 49 w 414"/>
                <a:gd name="T73" fmla="*/ 168 h 384"/>
                <a:gd name="T74" fmla="*/ 34 w 414"/>
                <a:gd name="T75" fmla="*/ 163 h 384"/>
                <a:gd name="T76" fmla="*/ 11 w 414"/>
                <a:gd name="T77" fmla="*/ 159 h 384"/>
                <a:gd name="T78" fmla="*/ 7 w 414"/>
                <a:gd name="T79" fmla="*/ 150 h 384"/>
                <a:gd name="T80" fmla="*/ 8 w 414"/>
                <a:gd name="T81" fmla="*/ 146 h 384"/>
                <a:gd name="T82" fmla="*/ 45 w 414"/>
                <a:gd name="T83" fmla="*/ 139 h 384"/>
                <a:gd name="T84" fmla="*/ 74 w 414"/>
                <a:gd name="T85" fmla="*/ 121 h 384"/>
                <a:gd name="T86" fmla="*/ 97 w 414"/>
                <a:gd name="T87" fmla="*/ 73 h 384"/>
                <a:gd name="T88" fmla="*/ 109 w 414"/>
                <a:gd name="T89" fmla="*/ 29 h 384"/>
                <a:gd name="T90" fmla="*/ 115 w 414"/>
                <a:gd name="T91" fmla="*/ 0 h 384"/>
                <a:gd name="T92" fmla="*/ 107 w 414"/>
                <a:gd name="T93" fmla="*/ 0 h 384"/>
                <a:gd name="T94" fmla="*/ 107 w 414"/>
                <a:gd name="T95" fmla="*/ 0 h 38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14"/>
                <a:gd name="T145" fmla="*/ 0 h 384"/>
                <a:gd name="T146" fmla="*/ 414 w 414"/>
                <a:gd name="T147" fmla="*/ 384 h 38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14" h="384">
                  <a:moveTo>
                    <a:pt x="214" y="0"/>
                  </a:moveTo>
                  <a:lnTo>
                    <a:pt x="201" y="85"/>
                  </a:lnTo>
                  <a:lnTo>
                    <a:pt x="178" y="152"/>
                  </a:lnTo>
                  <a:lnTo>
                    <a:pt x="154" y="211"/>
                  </a:lnTo>
                  <a:lnTo>
                    <a:pt x="136" y="238"/>
                  </a:lnTo>
                  <a:lnTo>
                    <a:pt x="76" y="264"/>
                  </a:lnTo>
                  <a:lnTo>
                    <a:pt x="41" y="276"/>
                  </a:lnTo>
                  <a:lnTo>
                    <a:pt x="0" y="285"/>
                  </a:lnTo>
                  <a:lnTo>
                    <a:pt x="3" y="314"/>
                  </a:lnTo>
                  <a:lnTo>
                    <a:pt x="30" y="327"/>
                  </a:lnTo>
                  <a:lnTo>
                    <a:pt x="53" y="329"/>
                  </a:lnTo>
                  <a:lnTo>
                    <a:pt x="87" y="350"/>
                  </a:lnTo>
                  <a:lnTo>
                    <a:pt x="127" y="342"/>
                  </a:lnTo>
                  <a:lnTo>
                    <a:pt x="178" y="327"/>
                  </a:lnTo>
                  <a:lnTo>
                    <a:pt x="218" y="333"/>
                  </a:lnTo>
                  <a:lnTo>
                    <a:pt x="268" y="363"/>
                  </a:lnTo>
                  <a:lnTo>
                    <a:pt x="304" y="380"/>
                  </a:lnTo>
                  <a:lnTo>
                    <a:pt x="359" y="384"/>
                  </a:lnTo>
                  <a:lnTo>
                    <a:pt x="403" y="363"/>
                  </a:lnTo>
                  <a:lnTo>
                    <a:pt x="414" y="331"/>
                  </a:lnTo>
                  <a:lnTo>
                    <a:pt x="414" y="291"/>
                  </a:lnTo>
                  <a:lnTo>
                    <a:pt x="393" y="249"/>
                  </a:lnTo>
                  <a:lnTo>
                    <a:pt x="365" y="198"/>
                  </a:lnTo>
                  <a:lnTo>
                    <a:pt x="355" y="129"/>
                  </a:lnTo>
                  <a:lnTo>
                    <a:pt x="359" y="17"/>
                  </a:lnTo>
                  <a:lnTo>
                    <a:pt x="338" y="17"/>
                  </a:lnTo>
                  <a:lnTo>
                    <a:pt x="338" y="137"/>
                  </a:lnTo>
                  <a:lnTo>
                    <a:pt x="359" y="224"/>
                  </a:lnTo>
                  <a:lnTo>
                    <a:pt x="393" y="291"/>
                  </a:lnTo>
                  <a:lnTo>
                    <a:pt x="393" y="333"/>
                  </a:lnTo>
                  <a:lnTo>
                    <a:pt x="361" y="363"/>
                  </a:lnTo>
                  <a:lnTo>
                    <a:pt x="315" y="363"/>
                  </a:lnTo>
                  <a:lnTo>
                    <a:pt x="268" y="344"/>
                  </a:lnTo>
                  <a:lnTo>
                    <a:pt x="224" y="316"/>
                  </a:lnTo>
                  <a:lnTo>
                    <a:pt x="180" y="297"/>
                  </a:lnTo>
                  <a:lnTo>
                    <a:pt x="136" y="325"/>
                  </a:lnTo>
                  <a:lnTo>
                    <a:pt x="97" y="336"/>
                  </a:lnTo>
                  <a:lnTo>
                    <a:pt x="68" y="325"/>
                  </a:lnTo>
                  <a:lnTo>
                    <a:pt x="22" y="317"/>
                  </a:lnTo>
                  <a:lnTo>
                    <a:pt x="13" y="300"/>
                  </a:lnTo>
                  <a:lnTo>
                    <a:pt x="15" y="291"/>
                  </a:lnTo>
                  <a:lnTo>
                    <a:pt x="89" y="278"/>
                  </a:lnTo>
                  <a:lnTo>
                    <a:pt x="148" y="241"/>
                  </a:lnTo>
                  <a:lnTo>
                    <a:pt x="194" y="146"/>
                  </a:lnTo>
                  <a:lnTo>
                    <a:pt x="218" y="57"/>
                  </a:lnTo>
                  <a:lnTo>
                    <a:pt x="230" y="0"/>
                  </a:lnTo>
                  <a:lnTo>
                    <a:pt x="21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86" name="Freeform 76">
              <a:extLst>
                <a:ext uri="{FF2B5EF4-FFF2-40B4-BE49-F238E27FC236}">
                  <a16:creationId xmlns:a16="http://schemas.microsoft.com/office/drawing/2014/main" id="{81C94A4E-A27D-4431-84AC-05111188AA9D}"/>
                </a:ext>
              </a:extLst>
            </p:cNvPr>
            <p:cNvSpPr>
              <a:spLocks/>
            </p:cNvSpPr>
            <p:nvPr/>
          </p:nvSpPr>
          <p:spPr bwMode="auto">
            <a:xfrm>
              <a:off x="5154" y="2151"/>
              <a:ext cx="157" cy="69"/>
            </a:xfrm>
            <a:custGeom>
              <a:avLst/>
              <a:gdLst>
                <a:gd name="T0" fmla="*/ 111 w 313"/>
                <a:gd name="T1" fmla="*/ 69 h 139"/>
                <a:gd name="T2" fmla="*/ 125 w 313"/>
                <a:gd name="T3" fmla="*/ 49 h 139"/>
                <a:gd name="T4" fmla="*/ 143 w 313"/>
                <a:gd name="T5" fmla="*/ 40 h 139"/>
                <a:gd name="T6" fmla="*/ 147 w 313"/>
                <a:gd name="T7" fmla="*/ 29 h 139"/>
                <a:gd name="T8" fmla="*/ 132 w 313"/>
                <a:gd name="T9" fmla="*/ 37 h 139"/>
                <a:gd name="T10" fmla="*/ 115 w 313"/>
                <a:gd name="T11" fmla="*/ 36 h 139"/>
                <a:gd name="T12" fmla="*/ 109 w 313"/>
                <a:gd name="T13" fmla="*/ 25 h 139"/>
                <a:gd name="T14" fmla="*/ 127 w 313"/>
                <a:gd name="T15" fmla="*/ 13 h 139"/>
                <a:gd name="T16" fmla="*/ 157 w 313"/>
                <a:gd name="T17" fmla="*/ 0 h 139"/>
                <a:gd name="T18" fmla="*/ 122 w 313"/>
                <a:gd name="T19" fmla="*/ 9 h 139"/>
                <a:gd name="T20" fmla="*/ 98 w 313"/>
                <a:gd name="T21" fmla="*/ 19 h 139"/>
                <a:gd name="T22" fmla="*/ 83 w 313"/>
                <a:gd name="T23" fmla="*/ 35 h 139"/>
                <a:gd name="T24" fmla="*/ 68 w 313"/>
                <a:gd name="T25" fmla="*/ 40 h 139"/>
                <a:gd name="T26" fmla="*/ 54 w 313"/>
                <a:gd name="T27" fmla="*/ 42 h 139"/>
                <a:gd name="T28" fmla="*/ 35 w 313"/>
                <a:gd name="T29" fmla="*/ 59 h 139"/>
                <a:gd name="T30" fmla="*/ 14 w 313"/>
                <a:gd name="T31" fmla="*/ 60 h 139"/>
                <a:gd name="T32" fmla="*/ 7 w 313"/>
                <a:gd name="T33" fmla="*/ 52 h 139"/>
                <a:gd name="T34" fmla="*/ 10 w 313"/>
                <a:gd name="T35" fmla="*/ 34 h 139"/>
                <a:gd name="T36" fmla="*/ 27 w 313"/>
                <a:gd name="T37" fmla="*/ 19 h 139"/>
                <a:gd name="T38" fmla="*/ 40 w 313"/>
                <a:gd name="T39" fmla="*/ 3 h 139"/>
                <a:gd name="T40" fmla="*/ 12 w 313"/>
                <a:gd name="T41" fmla="*/ 25 h 139"/>
                <a:gd name="T42" fmla="*/ 0 w 313"/>
                <a:gd name="T43" fmla="*/ 39 h 139"/>
                <a:gd name="T44" fmla="*/ 5 w 313"/>
                <a:gd name="T45" fmla="*/ 61 h 139"/>
                <a:gd name="T46" fmla="*/ 20 w 313"/>
                <a:gd name="T47" fmla="*/ 69 h 139"/>
                <a:gd name="T48" fmla="*/ 43 w 313"/>
                <a:gd name="T49" fmla="*/ 61 h 139"/>
                <a:gd name="T50" fmla="*/ 63 w 313"/>
                <a:gd name="T51" fmla="*/ 49 h 139"/>
                <a:gd name="T52" fmla="*/ 90 w 313"/>
                <a:gd name="T53" fmla="*/ 37 h 139"/>
                <a:gd name="T54" fmla="*/ 108 w 313"/>
                <a:gd name="T55" fmla="*/ 46 h 139"/>
                <a:gd name="T56" fmla="*/ 109 w 313"/>
                <a:gd name="T57" fmla="*/ 65 h 139"/>
                <a:gd name="T58" fmla="*/ 111 w 313"/>
                <a:gd name="T59" fmla="*/ 69 h 139"/>
                <a:gd name="T60" fmla="*/ 111 w 313"/>
                <a:gd name="T61" fmla="*/ 69 h 13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13"/>
                <a:gd name="T94" fmla="*/ 0 h 139"/>
                <a:gd name="T95" fmla="*/ 313 w 313"/>
                <a:gd name="T96" fmla="*/ 139 h 13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13" h="139">
                  <a:moveTo>
                    <a:pt x="222" y="139"/>
                  </a:moveTo>
                  <a:lnTo>
                    <a:pt x="249" y="99"/>
                  </a:lnTo>
                  <a:lnTo>
                    <a:pt x="285" y="80"/>
                  </a:lnTo>
                  <a:lnTo>
                    <a:pt x="294" y="59"/>
                  </a:lnTo>
                  <a:lnTo>
                    <a:pt x="264" y="74"/>
                  </a:lnTo>
                  <a:lnTo>
                    <a:pt x="230" y="72"/>
                  </a:lnTo>
                  <a:lnTo>
                    <a:pt x="218" y="51"/>
                  </a:lnTo>
                  <a:lnTo>
                    <a:pt x="253" y="26"/>
                  </a:lnTo>
                  <a:lnTo>
                    <a:pt x="313" y="0"/>
                  </a:lnTo>
                  <a:lnTo>
                    <a:pt x="243" y="19"/>
                  </a:lnTo>
                  <a:lnTo>
                    <a:pt x="196" y="38"/>
                  </a:lnTo>
                  <a:lnTo>
                    <a:pt x="165" y="70"/>
                  </a:lnTo>
                  <a:lnTo>
                    <a:pt x="135" y="80"/>
                  </a:lnTo>
                  <a:lnTo>
                    <a:pt x="108" y="85"/>
                  </a:lnTo>
                  <a:lnTo>
                    <a:pt x="70" y="118"/>
                  </a:lnTo>
                  <a:lnTo>
                    <a:pt x="28" y="120"/>
                  </a:lnTo>
                  <a:lnTo>
                    <a:pt x="13" y="104"/>
                  </a:lnTo>
                  <a:lnTo>
                    <a:pt x="19" y="68"/>
                  </a:lnTo>
                  <a:lnTo>
                    <a:pt x="53" y="38"/>
                  </a:lnTo>
                  <a:lnTo>
                    <a:pt x="80" y="7"/>
                  </a:lnTo>
                  <a:lnTo>
                    <a:pt x="23" y="51"/>
                  </a:lnTo>
                  <a:lnTo>
                    <a:pt x="0" y="78"/>
                  </a:lnTo>
                  <a:lnTo>
                    <a:pt x="9" y="123"/>
                  </a:lnTo>
                  <a:lnTo>
                    <a:pt x="40" y="139"/>
                  </a:lnTo>
                  <a:lnTo>
                    <a:pt x="85" y="123"/>
                  </a:lnTo>
                  <a:lnTo>
                    <a:pt x="125" y="99"/>
                  </a:lnTo>
                  <a:lnTo>
                    <a:pt x="179" y="74"/>
                  </a:lnTo>
                  <a:lnTo>
                    <a:pt x="215" y="93"/>
                  </a:lnTo>
                  <a:lnTo>
                    <a:pt x="217" y="131"/>
                  </a:lnTo>
                  <a:lnTo>
                    <a:pt x="222" y="13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87" name="Freeform 77">
              <a:extLst>
                <a:ext uri="{FF2B5EF4-FFF2-40B4-BE49-F238E27FC236}">
                  <a16:creationId xmlns:a16="http://schemas.microsoft.com/office/drawing/2014/main" id="{749C3BD6-83E7-4D23-8A06-EEA20B826171}"/>
                </a:ext>
              </a:extLst>
            </p:cNvPr>
            <p:cNvSpPr>
              <a:spLocks/>
            </p:cNvSpPr>
            <p:nvPr/>
          </p:nvSpPr>
          <p:spPr bwMode="auto">
            <a:xfrm>
              <a:off x="5190" y="2172"/>
              <a:ext cx="16" cy="14"/>
            </a:xfrm>
            <a:custGeom>
              <a:avLst/>
              <a:gdLst>
                <a:gd name="T0" fmla="*/ 0 w 32"/>
                <a:gd name="T1" fmla="*/ 2 h 28"/>
                <a:gd name="T2" fmla="*/ 10 w 32"/>
                <a:gd name="T3" fmla="*/ 6 h 28"/>
                <a:gd name="T4" fmla="*/ 15 w 32"/>
                <a:gd name="T5" fmla="*/ 14 h 28"/>
                <a:gd name="T6" fmla="*/ 16 w 32"/>
                <a:gd name="T7" fmla="*/ 6 h 28"/>
                <a:gd name="T8" fmla="*/ 13 w 32"/>
                <a:gd name="T9" fmla="*/ 1 h 28"/>
                <a:gd name="T10" fmla="*/ 6 w 32"/>
                <a:gd name="T11" fmla="*/ 0 h 28"/>
                <a:gd name="T12" fmla="*/ 0 w 32"/>
                <a:gd name="T13" fmla="*/ 2 h 28"/>
                <a:gd name="T14" fmla="*/ 0 w 32"/>
                <a:gd name="T15" fmla="*/ 2 h 28"/>
                <a:gd name="T16" fmla="*/ 0 60000 65536"/>
                <a:gd name="T17" fmla="*/ 0 60000 65536"/>
                <a:gd name="T18" fmla="*/ 0 60000 65536"/>
                <a:gd name="T19" fmla="*/ 0 60000 65536"/>
                <a:gd name="T20" fmla="*/ 0 60000 65536"/>
                <a:gd name="T21" fmla="*/ 0 60000 65536"/>
                <a:gd name="T22" fmla="*/ 0 60000 65536"/>
                <a:gd name="T23" fmla="*/ 0 60000 65536"/>
                <a:gd name="T24" fmla="*/ 0 w 32"/>
                <a:gd name="T25" fmla="*/ 0 h 28"/>
                <a:gd name="T26" fmla="*/ 32 w 32"/>
                <a:gd name="T27" fmla="*/ 28 h 2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2" h="28">
                  <a:moveTo>
                    <a:pt x="0" y="3"/>
                  </a:moveTo>
                  <a:lnTo>
                    <a:pt x="19" y="11"/>
                  </a:lnTo>
                  <a:lnTo>
                    <a:pt x="30" y="28"/>
                  </a:lnTo>
                  <a:lnTo>
                    <a:pt x="32" y="11"/>
                  </a:lnTo>
                  <a:lnTo>
                    <a:pt x="25" y="2"/>
                  </a:lnTo>
                  <a:lnTo>
                    <a:pt x="11" y="0"/>
                  </a:lnTo>
                  <a:lnTo>
                    <a:pt x="0"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88" name="Freeform 78">
              <a:extLst>
                <a:ext uri="{FF2B5EF4-FFF2-40B4-BE49-F238E27FC236}">
                  <a16:creationId xmlns:a16="http://schemas.microsoft.com/office/drawing/2014/main" id="{596D9A33-D659-4E9B-A7E9-99542E6405A5}"/>
                </a:ext>
              </a:extLst>
            </p:cNvPr>
            <p:cNvSpPr>
              <a:spLocks/>
            </p:cNvSpPr>
            <p:nvPr/>
          </p:nvSpPr>
          <p:spPr bwMode="auto">
            <a:xfrm>
              <a:off x="5127" y="2095"/>
              <a:ext cx="45" cy="94"/>
            </a:xfrm>
            <a:custGeom>
              <a:avLst/>
              <a:gdLst>
                <a:gd name="T0" fmla="*/ 36 w 89"/>
                <a:gd name="T1" fmla="*/ 85 h 188"/>
                <a:gd name="T2" fmla="*/ 22 w 89"/>
                <a:gd name="T3" fmla="*/ 94 h 188"/>
                <a:gd name="T4" fmla="*/ 8 w 89"/>
                <a:gd name="T5" fmla="*/ 92 h 188"/>
                <a:gd name="T6" fmla="*/ 0 w 89"/>
                <a:gd name="T7" fmla="*/ 84 h 188"/>
                <a:gd name="T8" fmla="*/ 0 w 89"/>
                <a:gd name="T9" fmla="*/ 71 h 188"/>
                <a:gd name="T10" fmla="*/ 6 w 89"/>
                <a:gd name="T11" fmla="*/ 66 h 188"/>
                <a:gd name="T12" fmla="*/ 27 w 89"/>
                <a:gd name="T13" fmla="*/ 56 h 188"/>
                <a:gd name="T14" fmla="*/ 34 w 89"/>
                <a:gd name="T15" fmla="*/ 49 h 188"/>
                <a:gd name="T16" fmla="*/ 12 w 89"/>
                <a:gd name="T17" fmla="*/ 51 h 188"/>
                <a:gd name="T18" fmla="*/ 0 w 89"/>
                <a:gd name="T19" fmla="*/ 44 h 188"/>
                <a:gd name="T20" fmla="*/ 3 w 89"/>
                <a:gd name="T21" fmla="*/ 33 h 188"/>
                <a:gd name="T22" fmla="*/ 13 w 89"/>
                <a:gd name="T23" fmla="*/ 27 h 188"/>
                <a:gd name="T24" fmla="*/ 31 w 89"/>
                <a:gd name="T25" fmla="*/ 27 h 188"/>
                <a:gd name="T26" fmla="*/ 34 w 89"/>
                <a:gd name="T27" fmla="*/ 25 h 188"/>
                <a:gd name="T28" fmla="*/ 39 w 89"/>
                <a:gd name="T29" fmla="*/ 10 h 188"/>
                <a:gd name="T30" fmla="*/ 45 w 89"/>
                <a:gd name="T31" fmla="*/ 0 h 188"/>
                <a:gd name="T32" fmla="*/ 42 w 89"/>
                <a:gd name="T33" fmla="*/ 18 h 188"/>
                <a:gd name="T34" fmla="*/ 42 w 89"/>
                <a:gd name="T35" fmla="*/ 30 h 188"/>
                <a:gd name="T36" fmla="*/ 15 w 89"/>
                <a:gd name="T37" fmla="*/ 31 h 188"/>
                <a:gd name="T38" fmla="*/ 8 w 89"/>
                <a:gd name="T39" fmla="*/ 37 h 188"/>
                <a:gd name="T40" fmla="*/ 11 w 89"/>
                <a:gd name="T41" fmla="*/ 45 h 188"/>
                <a:gd name="T42" fmla="*/ 29 w 89"/>
                <a:gd name="T43" fmla="*/ 47 h 188"/>
                <a:gd name="T44" fmla="*/ 45 w 89"/>
                <a:gd name="T45" fmla="*/ 47 h 188"/>
                <a:gd name="T46" fmla="*/ 36 w 89"/>
                <a:gd name="T47" fmla="*/ 54 h 188"/>
                <a:gd name="T48" fmla="*/ 16 w 89"/>
                <a:gd name="T49" fmla="*/ 65 h 188"/>
                <a:gd name="T50" fmla="*/ 8 w 89"/>
                <a:gd name="T51" fmla="*/ 71 h 188"/>
                <a:gd name="T52" fmla="*/ 6 w 89"/>
                <a:gd name="T53" fmla="*/ 80 h 188"/>
                <a:gd name="T54" fmla="*/ 13 w 89"/>
                <a:gd name="T55" fmla="*/ 88 h 188"/>
                <a:gd name="T56" fmla="*/ 25 w 89"/>
                <a:gd name="T57" fmla="*/ 86 h 188"/>
                <a:gd name="T58" fmla="*/ 36 w 89"/>
                <a:gd name="T59" fmla="*/ 85 h 188"/>
                <a:gd name="T60" fmla="*/ 36 w 89"/>
                <a:gd name="T61" fmla="*/ 85 h 188"/>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9"/>
                <a:gd name="T94" fmla="*/ 0 h 188"/>
                <a:gd name="T95" fmla="*/ 89 w 89"/>
                <a:gd name="T96" fmla="*/ 188 h 188"/>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9" h="188">
                  <a:moveTo>
                    <a:pt x="72" y="169"/>
                  </a:moveTo>
                  <a:lnTo>
                    <a:pt x="43" y="188"/>
                  </a:lnTo>
                  <a:lnTo>
                    <a:pt x="15" y="184"/>
                  </a:lnTo>
                  <a:lnTo>
                    <a:pt x="0" y="167"/>
                  </a:lnTo>
                  <a:lnTo>
                    <a:pt x="0" y="142"/>
                  </a:lnTo>
                  <a:lnTo>
                    <a:pt x="11" y="131"/>
                  </a:lnTo>
                  <a:lnTo>
                    <a:pt x="53" y="112"/>
                  </a:lnTo>
                  <a:lnTo>
                    <a:pt x="68" y="98"/>
                  </a:lnTo>
                  <a:lnTo>
                    <a:pt x="24" y="102"/>
                  </a:lnTo>
                  <a:lnTo>
                    <a:pt x="0" y="87"/>
                  </a:lnTo>
                  <a:lnTo>
                    <a:pt x="5" y="66"/>
                  </a:lnTo>
                  <a:lnTo>
                    <a:pt x="26" y="53"/>
                  </a:lnTo>
                  <a:lnTo>
                    <a:pt x="62" y="53"/>
                  </a:lnTo>
                  <a:lnTo>
                    <a:pt x="68" y="49"/>
                  </a:lnTo>
                  <a:lnTo>
                    <a:pt x="78" y="19"/>
                  </a:lnTo>
                  <a:lnTo>
                    <a:pt x="89" y="0"/>
                  </a:lnTo>
                  <a:lnTo>
                    <a:pt x="83" y="36"/>
                  </a:lnTo>
                  <a:lnTo>
                    <a:pt x="83" y="59"/>
                  </a:lnTo>
                  <a:lnTo>
                    <a:pt x="30" y="62"/>
                  </a:lnTo>
                  <a:lnTo>
                    <a:pt x="15" y="74"/>
                  </a:lnTo>
                  <a:lnTo>
                    <a:pt x="22" y="89"/>
                  </a:lnTo>
                  <a:lnTo>
                    <a:pt x="57" y="93"/>
                  </a:lnTo>
                  <a:lnTo>
                    <a:pt x="89" y="93"/>
                  </a:lnTo>
                  <a:lnTo>
                    <a:pt x="72" y="108"/>
                  </a:lnTo>
                  <a:lnTo>
                    <a:pt x="32" y="129"/>
                  </a:lnTo>
                  <a:lnTo>
                    <a:pt x="15" y="142"/>
                  </a:lnTo>
                  <a:lnTo>
                    <a:pt x="11" y="159"/>
                  </a:lnTo>
                  <a:lnTo>
                    <a:pt x="26" y="175"/>
                  </a:lnTo>
                  <a:lnTo>
                    <a:pt x="49" y="171"/>
                  </a:lnTo>
                  <a:lnTo>
                    <a:pt x="72" y="16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89" name="Freeform 79">
              <a:extLst>
                <a:ext uri="{FF2B5EF4-FFF2-40B4-BE49-F238E27FC236}">
                  <a16:creationId xmlns:a16="http://schemas.microsoft.com/office/drawing/2014/main" id="{86DFA9FC-8A9A-46CA-9995-C8DF37E05375}"/>
                </a:ext>
              </a:extLst>
            </p:cNvPr>
            <p:cNvSpPr>
              <a:spLocks/>
            </p:cNvSpPr>
            <p:nvPr/>
          </p:nvSpPr>
          <p:spPr bwMode="auto">
            <a:xfrm>
              <a:off x="5147" y="2033"/>
              <a:ext cx="254" cy="246"/>
            </a:xfrm>
            <a:custGeom>
              <a:avLst/>
              <a:gdLst>
                <a:gd name="T0" fmla="*/ 18 w 507"/>
                <a:gd name="T1" fmla="*/ 80 h 492"/>
                <a:gd name="T2" fmla="*/ 6 w 507"/>
                <a:gd name="T3" fmla="*/ 80 h 492"/>
                <a:gd name="T4" fmla="*/ 0 w 507"/>
                <a:gd name="T5" fmla="*/ 70 h 492"/>
                <a:gd name="T6" fmla="*/ 3 w 507"/>
                <a:gd name="T7" fmla="*/ 57 h 492"/>
                <a:gd name="T8" fmla="*/ 19 w 507"/>
                <a:gd name="T9" fmla="*/ 56 h 492"/>
                <a:gd name="T10" fmla="*/ 10 w 507"/>
                <a:gd name="T11" fmla="*/ 41 h 492"/>
                <a:gd name="T12" fmla="*/ 16 w 507"/>
                <a:gd name="T13" fmla="*/ 34 h 492"/>
                <a:gd name="T14" fmla="*/ 31 w 507"/>
                <a:gd name="T15" fmla="*/ 33 h 492"/>
                <a:gd name="T16" fmla="*/ 46 w 507"/>
                <a:gd name="T17" fmla="*/ 21 h 492"/>
                <a:gd name="T18" fmla="*/ 72 w 507"/>
                <a:gd name="T19" fmla="*/ 15 h 492"/>
                <a:gd name="T20" fmla="*/ 103 w 507"/>
                <a:gd name="T21" fmla="*/ 14 h 492"/>
                <a:gd name="T22" fmla="*/ 131 w 507"/>
                <a:gd name="T23" fmla="*/ 18 h 492"/>
                <a:gd name="T24" fmla="*/ 155 w 507"/>
                <a:gd name="T25" fmla="*/ 13 h 492"/>
                <a:gd name="T26" fmla="*/ 200 w 507"/>
                <a:gd name="T27" fmla="*/ 0 h 492"/>
                <a:gd name="T28" fmla="*/ 235 w 507"/>
                <a:gd name="T29" fmla="*/ 5 h 492"/>
                <a:gd name="T30" fmla="*/ 253 w 507"/>
                <a:gd name="T31" fmla="*/ 27 h 492"/>
                <a:gd name="T32" fmla="*/ 254 w 507"/>
                <a:gd name="T33" fmla="*/ 47 h 492"/>
                <a:gd name="T34" fmla="*/ 243 w 507"/>
                <a:gd name="T35" fmla="*/ 73 h 492"/>
                <a:gd name="T36" fmla="*/ 215 w 507"/>
                <a:gd name="T37" fmla="*/ 94 h 492"/>
                <a:gd name="T38" fmla="*/ 202 w 507"/>
                <a:gd name="T39" fmla="*/ 111 h 492"/>
                <a:gd name="T40" fmla="*/ 175 w 507"/>
                <a:gd name="T41" fmla="*/ 156 h 492"/>
                <a:gd name="T42" fmla="*/ 155 w 507"/>
                <a:gd name="T43" fmla="*/ 190 h 492"/>
                <a:gd name="T44" fmla="*/ 142 w 507"/>
                <a:gd name="T45" fmla="*/ 217 h 492"/>
                <a:gd name="T46" fmla="*/ 136 w 507"/>
                <a:gd name="T47" fmla="*/ 240 h 492"/>
                <a:gd name="T48" fmla="*/ 122 w 507"/>
                <a:gd name="T49" fmla="*/ 246 h 492"/>
                <a:gd name="T50" fmla="*/ 139 w 507"/>
                <a:gd name="T51" fmla="*/ 212 h 492"/>
                <a:gd name="T52" fmla="*/ 169 w 507"/>
                <a:gd name="T53" fmla="*/ 144 h 492"/>
                <a:gd name="T54" fmla="*/ 202 w 507"/>
                <a:gd name="T55" fmla="*/ 99 h 492"/>
                <a:gd name="T56" fmla="*/ 236 w 507"/>
                <a:gd name="T57" fmla="*/ 69 h 492"/>
                <a:gd name="T58" fmla="*/ 245 w 507"/>
                <a:gd name="T59" fmla="*/ 44 h 492"/>
                <a:gd name="T60" fmla="*/ 240 w 507"/>
                <a:gd name="T61" fmla="*/ 22 h 492"/>
                <a:gd name="T62" fmla="*/ 215 w 507"/>
                <a:gd name="T63" fmla="*/ 10 h 492"/>
                <a:gd name="T64" fmla="*/ 189 w 507"/>
                <a:gd name="T65" fmla="*/ 13 h 492"/>
                <a:gd name="T66" fmla="*/ 158 w 507"/>
                <a:gd name="T67" fmla="*/ 24 h 492"/>
                <a:gd name="T68" fmla="*/ 127 w 507"/>
                <a:gd name="T69" fmla="*/ 23 h 492"/>
                <a:gd name="T70" fmla="*/ 87 w 507"/>
                <a:gd name="T71" fmla="*/ 21 h 492"/>
                <a:gd name="T72" fmla="*/ 57 w 507"/>
                <a:gd name="T73" fmla="*/ 29 h 492"/>
                <a:gd name="T74" fmla="*/ 39 w 507"/>
                <a:gd name="T75" fmla="*/ 35 h 492"/>
                <a:gd name="T76" fmla="*/ 30 w 507"/>
                <a:gd name="T77" fmla="*/ 50 h 492"/>
                <a:gd name="T78" fmla="*/ 29 w 507"/>
                <a:gd name="T79" fmla="*/ 38 h 492"/>
                <a:gd name="T80" fmla="*/ 19 w 507"/>
                <a:gd name="T81" fmla="*/ 41 h 492"/>
                <a:gd name="T82" fmla="*/ 27 w 507"/>
                <a:gd name="T83" fmla="*/ 57 h 492"/>
                <a:gd name="T84" fmla="*/ 18 w 507"/>
                <a:gd name="T85" fmla="*/ 62 h 492"/>
                <a:gd name="T86" fmla="*/ 10 w 507"/>
                <a:gd name="T87" fmla="*/ 67 h 492"/>
                <a:gd name="T88" fmla="*/ 11 w 507"/>
                <a:gd name="T89" fmla="*/ 72 h 492"/>
                <a:gd name="T90" fmla="*/ 21 w 507"/>
                <a:gd name="T91" fmla="*/ 75 h 492"/>
                <a:gd name="T92" fmla="*/ 18 w 507"/>
                <a:gd name="T93" fmla="*/ 80 h 492"/>
                <a:gd name="T94" fmla="*/ 18 w 507"/>
                <a:gd name="T95" fmla="*/ 80 h 49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07"/>
                <a:gd name="T145" fmla="*/ 0 h 492"/>
                <a:gd name="T146" fmla="*/ 507 w 507"/>
                <a:gd name="T147" fmla="*/ 492 h 49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07" h="492">
                  <a:moveTo>
                    <a:pt x="36" y="160"/>
                  </a:moveTo>
                  <a:lnTo>
                    <a:pt x="11" y="160"/>
                  </a:lnTo>
                  <a:lnTo>
                    <a:pt x="0" y="139"/>
                  </a:lnTo>
                  <a:lnTo>
                    <a:pt x="5" y="114"/>
                  </a:lnTo>
                  <a:lnTo>
                    <a:pt x="38" y="112"/>
                  </a:lnTo>
                  <a:lnTo>
                    <a:pt x="20" y="82"/>
                  </a:lnTo>
                  <a:lnTo>
                    <a:pt x="32" y="68"/>
                  </a:lnTo>
                  <a:lnTo>
                    <a:pt x="62" y="65"/>
                  </a:lnTo>
                  <a:lnTo>
                    <a:pt x="91" y="42"/>
                  </a:lnTo>
                  <a:lnTo>
                    <a:pt x="144" y="29"/>
                  </a:lnTo>
                  <a:lnTo>
                    <a:pt x="205" y="27"/>
                  </a:lnTo>
                  <a:lnTo>
                    <a:pt x="262" y="36"/>
                  </a:lnTo>
                  <a:lnTo>
                    <a:pt x="309" y="25"/>
                  </a:lnTo>
                  <a:lnTo>
                    <a:pt x="399" y="0"/>
                  </a:lnTo>
                  <a:lnTo>
                    <a:pt x="469" y="10"/>
                  </a:lnTo>
                  <a:lnTo>
                    <a:pt x="505" y="53"/>
                  </a:lnTo>
                  <a:lnTo>
                    <a:pt x="507" y="93"/>
                  </a:lnTo>
                  <a:lnTo>
                    <a:pt x="486" y="145"/>
                  </a:lnTo>
                  <a:lnTo>
                    <a:pt x="429" y="188"/>
                  </a:lnTo>
                  <a:lnTo>
                    <a:pt x="404" y="221"/>
                  </a:lnTo>
                  <a:lnTo>
                    <a:pt x="349" y="312"/>
                  </a:lnTo>
                  <a:lnTo>
                    <a:pt x="309" y="380"/>
                  </a:lnTo>
                  <a:lnTo>
                    <a:pt x="283" y="434"/>
                  </a:lnTo>
                  <a:lnTo>
                    <a:pt x="271" y="479"/>
                  </a:lnTo>
                  <a:lnTo>
                    <a:pt x="243" y="492"/>
                  </a:lnTo>
                  <a:lnTo>
                    <a:pt x="277" y="424"/>
                  </a:lnTo>
                  <a:lnTo>
                    <a:pt x="338" y="287"/>
                  </a:lnTo>
                  <a:lnTo>
                    <a:pt x="404" y="198"/>
                  </a:lnTo>
                  <a:lnTo>
                    <a:pt x="471" y="137"/>
                  </a:lnTo>
                  <a:lnTo>
                    <a:pt x="490" y="87"/>
                  </a:lnTo>
                  <a:lnTo>
                    <a:pt x="480" y="44"/>
                  </a:lnTo>
                  <a:lnTo>
                    <a:pt x="429" y="19"/>
                  </a:lnTo>
                  <a:lnTo>
                    <a:pt x="378" y="25"/>
                  </a:lnTo>
                  <a:lnTo>
                    <a:pt x="315" y="48"/>
                  </a:lnTo>
                  <a:lnTo>
                    <a:pt x="254" y="46"/>
                  </a:lnTo>
                  <a:lnTo>
                    <a:pt x="174" y="42"/>
                  </a:lnTo>
                  <a:lnTo>
                    <a:pt x="114" y="57"/>
                  </a:lnTo>
                  <a:lnTo>
                    <a:pt x="77" y="70"/>
                  </a:lnTo>
                  <a:lnTo>
                    <a:pt x="60" y="99"/>
                  </a:lnTo>
                  <a:lnTo>
                    <a:pt x="57" y="76"/>
                  </a:lnTo>
                  <a:lnTo>
                    <a:pt x="38" y="82"/>
                  </a:lnTo>
                  <a:lnTo>
                    <a:pt x="53" y="114"/>
                  </a:lnTo>
                  <a:lnTo>
                    <a:pt x="36" y="124"/>
                  </a:lnTo>
                  <a:lnTo>
                    <a:pt x="19" y="133"/>
                  </a:lnTo>
                  <a:lnTo>
                    <a:pt x="22" y="143"/>
                  </a:lnTo>
                  <a:lnTo>
                    <a:pt x="41" y="150"/>
                  </a:lnTo>
                  <a:lnTo>
                    <a:pt x="36" y="1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4590" name="Freeform 80">
              <a:extLst>
                <a:ext uri="{FF2B5EF4-FFF2-40B4-BE49-F238E27FC236}">
                  <a16:creationId xmlns:a16="http://schemas.microsoft.com/office/drawing/2014/main" id="{4104C789-4AB1-49E7-A9D6-D2B0C7AD965D}"/>
                </a:ext>
              </a:extLst>
            </p:cNvPr>
            <p:cNvSpPr>
              <a:spLocks/>
            </p:cNvSpPr>
            <p:nvPr/>
          </p:nvSpPr>
          <p:spPr bwMode="auto">
            <a:xfrm>
              <a:off x="5238" y="2098"/>
              <a:ext cx="28" cy="47"/>
            </a:xfrm>
            <a:custGeom>
              <a:avLst/>
              <a:gdLst>
                <a:gd name="T0" fmla="*/ 5 w 57"/>
                <a:gd name="T1" fmla="*/ 0 h 95"/>
                <a:gd name="T2" fmla="*/ 4 w 57"/>
                <a:gd name="T3" fmla="*/ 9 h 95"/>
                <a:gd name="T4" fmla="*/ 0 w 57"/>
                <a:gd name="T5" fmla="*/ 17 h 95"/>
                <a:gd name="T6" fmla="*/ 15 w 57"/>
                <a:gd name="T7" fmla="*/ 25 h 95"/>
                <a:gd name="T8" fmla="*/ 21 w 57"/>
                <a:gd name="T9" fmla="*/ 31 h 95"/>
                <a:gd name="T10" fmla="*/ 24 w 57"/>
                <a:gd name="T11" fmla="*/ 47 h 95"/>
                <a:gd name="T12" fmla="*/ 28 w 57"/>
                <a:gd name="T13" fmla="*/ 34 h 95"/>
                <a:gd name="T14" fmla="*/ 24 w 57"/>
                <a:gd name="T15" fmla="*/ 19 h 95"/>
                <a:gd name="T16" fmla="*/ 14 w 57"/>
                <a:gd name="T17" fmla="*/ 15 h 95"/>
                <a:gd name="T18" fmla="*/ 6 w 57"/>
                <a:gd name="T19" fmla="*/ 11 h 95"/>
                <a:gd name="T20" fmla="*/ 6 w 57"/>
                <a:gd name="T21" fmla="*/ 6 h 95"/>
                <a:gd name="T22" fmla="*/ 5 w 57"/>
                <a:gd name="T23" fmla="*/ 0 h 95"/>
                <a:gd name="T24" fmla="*/ 5 w 57"/>
                <a:gd name="T25" fmla="*/ 0 h 9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7"/>
                <a:gd name="T40" fmla="*/ 0 h 95"/>
                <a:gd name="T41" fmla="*/ 57 w 57"/>
                <a:gd name="T42" fmla="*/ 95 h 9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7" h="95">
                  <a:moveTo>
                    <a:pt x="10" y="0"/>
                  </a:moveTo>
                  <a:lnTo>
                    <a:pt x="8" y="19"/>
                  </a:lnTo>
                  <a:lnTo>
                    <a:pt x="0" y="35"/>
                  </a:lnTo>
                  <a:lnTo>
                    <a:pt x="31" y="50"/>
                  </a:lnTo>
                  <a:lnTo>
                    <a:pt x="42" y="63"/>
                  </a:lnTo>
                  <a:lnTo>
                    <a:pt x="48" y="95"/>
                  </a:lnTo>
                  <a:lnTo>
                    <a:pt x="57" y="69"/>
                  </a:lnTo>
                  <a:lnTo>
                    <a:pt x="48" y="38"/>
                  </a:lnTo>
                  <a:lnTo>
                    <a:pt x="29" y="31"/>
                  </a:lnTo>
                  <a:lnTo>
                    <a:pt x="13" y="23"/>
                  </a:lnTo>
                  <a:lnTo>
                    <a:pt x="13" y="12"/>
                  </a:lnTo>
                  <a:lnTo>
                    <a:pt x="1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99333"/>
                                        </p:tgtEl>
                                        <p:attrNameLst>
                                          <p:attrName>style.visibility</p:attrName>
                                        </p:attrNameLst>
                                      </p:cBhvr>
                                      <p:to>
                                        <p:strVal val="visible"/>
                                      </p:to>
                                    </p:set>
                                    <p:animEffect transition="in" filter="wipe(left)">
                                      <p:cBhvr>
                                        <p:cTn id="7" dur="500"/>
                                        <p:tgtEl>
                                          <p:spTgt spid="99333"/>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99331"/>
                                        </p:tgtEl>
                                        <p:attrNameLst>
                                          <p:attrName>style.visibility</p:attrName>
                                        </p:attrNameLst>
                                      </p:cBhvr>
                                      <p:to>
                                        <p:strVal val="visible"/>
                                      </p:to>
                                    </p:set>
                                    <p:animEffect transition="in" filter="wipe(left)">
                                      <p:cBhvr>
                                        <p:cTn id="12" dur="500"/>
                                        <p:tgtEl>
                                          <p:spTgt spid="99331"/>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99332"/>
                                        </p:tgtEl>
                                        <p:attrNameLst>
                                          <p:attrName>style.visibility</p:attrName>
                                        </p:attrNameLst>
                                      </p:cBhvr>
                                      <p:to>
                                        <p:strVal val="visible"/>
                                      </p:to>
                                    </p:set>
                                    <p:animEffect transition="in" filter="wipe(left)">
                                      <p:cBhvr>
                                        <p:cTn id="17" dur="500"/>
                                        <p:tgtEl>
                                          <p:spTgt spid="993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9331" grpId="0" autoUpdateAnimBg="0"/>
      <p:bldP spid="99332" grpId="0" autoUpdateAnimBg="0"/>
      <p:bldP spid="99333" grpId="0" autoUpdateAnimBg="0"/>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5538" name="Picture 2" descr="Contents">
            <a:extLst>
              <a:ext uri="{FF2B5EF4-FFF2-40B4-BE49-F238E27FC236}">
                <a16:creationId xmlns:a16="http://schemas.microsoft.com/office/drawing/2014/main" id="{F9190098-F2B0-45D2-9FA1-4AB80564D43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0357" name="Text Box 5">
            <a:extLst>
              <a:ext uri="{FF2B5EF4-FFF2-40B4-BE49-F238E27FC236}">
                <a16:creationId xmlns:a16="http://schemas.microsoft.com/office/drawing/2014/main" id="{2F7CD278-0479-4279-AE45-DC78E03F2C8F}"/>
              </a:ext>
            </a:extLst>
          </p:cNvPr>
          <p:cNvSpPr txBox="1">
            <a:spLocks noChangeArrowheads="1"/>
          </p:cNvSpPr>
          <p:nvPr/>
        </p:nvSpPr>
        <p:spPr bwMode="auto">
          <a:xfrm>
            <a:off x="276225" y="260350"/>
            <a:ext cx="8410575"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spcBef>
                <a:spcPct val="50000"/>
              </a:spcBef>
            </a:pPr>
            <a:r>
              <a:rPr lang="en-US" altLang="en-US" sz="3400" b="1">
                <a:solidFill>
                  <a:schemeClr val="accent2"/>
                </a:solidFill>
              </a:rPr>
              <a:t>Tipos de Fibras Musculares</a:t>
            </a:r>
          </a:p>
        </p:txBody>
      </p:sp>
      <p:grpSp>
        <p:nvGrpSpPr>
          <p:cNvPr id="65540" name="Group 9">
            <a:extLst>
              <a:ext uri="{FF2B5EF4-FFF2-40B4-BE49-F238E27FC236}">
                <a16:creationId xmlns:a16="http://schemas.microsoft.com/office/drawing/2014/main" id="{7E66EEB8-6425-47A0-AF61-914ACBFB355C}"/>
              </a:ext>
            </a:extLst>
          </p:cNvPr>
          <p:cNvGrpSpPr>
            <a:grpSpLocks noChangeAspect="1"/>
          </p:cNvGrpSpPr>
          <p:nvPr/>
        </p:nvGrpSpPr>
        <p:grpSpPr bwMode="auto">
          <a:xfrm>
            <a:off x="152400" y="1341438"/>
            <a:ext cx="8839200" cy="5059362"/>
            <a:chOff x="96" y="845"/>
            <a:chExt cx="5568" cy="3187"/>
          </a:xfrm>
        </p:grpSpPr>
        <p:sp>
          <p:nvSpPr>
            <p:cNvPr id="65541" name="AutoShape 8">
              <a:extLst>
                <a:ext uri="{FF2B5EF4-FFF2-40B4-BE49-F238E27FC236}">
                  <a16:creationId xmlns:a16="http://schemas.microsoft.com/office/drawing/2014/main" id="{661965EB-5E4D-4DDF-8FB9-A8E8074E3615}"/>
                </a:ext>
              </a:extLst>
            </p:cNvPr>
            <p:cNvSpPr>
              <a:spLocks noChangeAspect="1" noChangeArrowheads="1" noTextEdit="1"/>
            </p:cNvSpPr>
            <p:nvPr/>
          </p:nvSpPr>
          <p:spPr bwMode="auto">
            <a:xfrm>
              <a:off x="96" y="845"/>
              <a:ext cx="5568" cy="3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5542" name="Rectangle 10">
              <a:extLst>
                <a:ext uri="{FF2B5EF4-FFF2-40B4-BE49-F238E27FC236}">
                  <a16:creationId xmlns:a16="http://schemas.microsoft.com/office/drawing/2014/main" id="{5515D737-0010-4DC5-BEED-2ABF5DC97496}"/>
                </a:ext>
              </a:extLst>
            </p:cNvPr>
            <p:cNvSpPr>
              <a:spLocks noChangeArrowheads="1"/>
            </p:cNvSpPr>
            <p:nvPr/>
          </p:nvSpPr>
          <p:spPr bwMode="auto">
            <a:xfrm>
              <a:off x="101" y="850"/>
              <a:ext cx="5558" cy="3177"/>
            </a:xfrm>
            <a:prstGeom prst="rect">
              <a:avLst/>
            </a:prstGeom>
            <a:solidFill>
              <a:srgbClr val="FFFF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5543" name="Freeform 11">
              <a:extLst>
                <a:ext uri="{FF2B5EF4-FFF2-40B4-BE49-F238E27FC236}">
                  <a16:creationId xmlns:a16="http://schemas.microsoft.com/office/drawing/2014/main" id="{682963A5-B9FE-4677-9DEA-6E94A27E1120}"/>
                </a:ext>
              </a:extLst>
            </p:cNvPr>
            <p:cNvSpPr>
              <a:spLocks/>
            </p:cNvSpPr>
            <p:nvPr/>
          </p:nvSpPr>
          <p:spPr bwMode="auto">
            <a:xfrm>
              <a:off x="101" y="845"/>
              <a:ext cx="5563" cy="13"/>
            </a:xfrm>
            <a:custGeom>
              <a:avLst/>
              <a:gdLst>
                <a:gd name="T0" fmla="*/ 5563 w 5563"/>
                <a:gd name="T1" fmla="*/ 5 h 13"/>
                <a:gd name="T2" fmla="*/ 5558 w 5563"/>
                <a:gd name="T3" fmla="*/ 0 h 13"/>
                <a:gd name="T4" fmla="*/ 0 w 5563"/>
                <a:gd name="T5" fmla="*/ 0 h 13"/>
                <a:gd name="T6" fmla="*/ 0 w 5563"/>
                <a:gd name="T7" fmla="*/ 13 h 13"/>
                <a:gd name="T8" fmla="*/ 5558 w 5563"/>
                <a:gd name="T9" fmla="*/ 13 h 13"/>
                <a:gd name="T10" fmla="*/ 5550 w 5563"/>
                <a:gd name="T11" fmla="*/ 5 h 13"/>
                <a:gd name="T12" fmla="*/ 5563 w 5563"/>
                <a:gd name="T13" fmla="*/ 5 h 13"/>
                <a:gd name="T14" fmla="*/ 5563 w 5563"/>
                <a:gd name="T15" fmla="*/ 0 h 13"/>
                <a:gd name="T16" fmla="*/ 5558 w 5563"/>
                <a:gd name="T17" fmla="*/ 0 h 13"/>
                <a:gd name="T18" fmla="*/ 5563 w 5563"/>
                <a:gd name="T19" fmla="*/ 5 h 1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563"/>
                <a:gd name="T31" fmla="*/ 0 h 13"/>
                <a:gd name="T32" fmla="*/ 5563 w 5563"/>
                <a:gd name="T33" fmla="*/ 13 h 1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563" h="13">
                  <a:moveTo>
                    <a:pt x="5563" y="5"/>
                  </a:moveTo>
                  <a:lnTo>
                    <a:pt x="5558" y="0"/>
                  </a:lnTo>
                  <a:lnTo>
                    <a:pt x="0" y="0"/>
                  </a:lnTo>
                  <a:lnTo>
                    <a:pt x="0" y="13"/>
                  </a:lnTo>
                  <a:lnTo>
                    <a:pt x="5558" y="13"/>
                  </a:lnTo>
                  <a:lnTo>
                    <a:pt x="5550" y="5"/>
                  </a:lnTo>
                  <a:lnTo>
                    <a:pt x="5563" y="5"/>
                  </a:lnTo>
                  <a:lnTo>
                    <a:pt x="5563" y="0"/>
                  </a:lnTo>
                  <a:lnTo>
                    <a:pt x="5558" y="0"/>
                  </a:lnTo>
                  <a:lnTo>
                    <a:pt x="5563" y="5"/>
                  </a:lnTo>
                  <a:close/>
                </a:path>
              </a:pathLst>
            </a:custGeom>
            <a:solidFill>
              <a:srgbClr val="CC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5544" name="Freeform 12">
              <a:extLst>
                <a:ext uri="{FF2B5EF4-FFF2-40B4-BE49-F238E27FC236}">
                  <a16:creationId xmlns:a16="http://schemas.microsoft.com/office/drawing/2014/main" id="{321E91E3-8239-49FA-B5F3-21E75796D632}"/>
                </a:ext>
              </a:extLst>
            </p:cNvPr>
            <p:cNvSpPr>
              <a:spLocks/>
            </p:cNvSpPr>
            <p:nvPr/>
          </p:nvSpPr>
          <p:spPr bwMode="auto">
            <a:xfrm>
              <a:off x="5651" y="850"/>
              <a:ext cx="13" cy="3182"/>
            </a:xfrm>
            <a:custGeom>
              <a:avLst/>
              <a:gdLst>
                <a:gd name="T0" fmla="*/ 8 w 13"/>
                <a:gd name="T1" fmla="*/ 3182 h 3182"/>
                <a:gd name="T2" fmla="*/ 13 w 13"/>
                <a:gd name="T3" fmla="*/ 3177 h 3182"/>
                <a:gd name="T4" fmla="*/ 13 w 13"/>
                <a:gd name="T5" fmla="*/ 0 h 3182"/>
                <a:gd name="T6" fmla="*/ 0 w 13"/>
                <a:gd name="T7" fmla="*/ 0 h 3182"/>
                <a:gd name="T8" fmla="*/ 0 w 13"/>
                <a:gd name="T9" fmla="*/ 3177 h 3182"/>
                <a:gd name="T10" fmla="*/ 8 w 13"/>
                <a:gd name="T11" fmla="*/ 3169 h 3182"/>
                <a:gd name="T12" fmla="*/ 8 w 13"/>
                <a:gd name="T13" fmla="*/ 3182 h 3182"/>
                <a:gd name="T14" fmla="*/ 13 w 13"/>
                <a:gd name="T15" fmla="*/ 3182 h 3182"/>
                <a:gd name="T16" fmla="*/ 13 w 13"/>
                <a:gd name="T17" fmla="*/ 3177 h 3182"/>
                <a:gd name="T18" fmla="*/ 8 w 13"/>
                <a:gd name="T19" fmla="*/ 3182 h 318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
                <a:gd name="T31" fmla="*/ 0 h 3182"/>
                <a:gd name="T32" fmla="*/ 13 w 13"/>
                <a:gd name="T33" fmla="*/ 3182 h 318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 h="3182">
                  <a:moveTo>
                    <a:pt x="8" y="3182"/>
                  </a:moveTo>
                  <a:lnTo>
                    <a:pt x="13" y="3177"/>
                  </a:lnTo>
                  <a:lnTo>
                    <a:pt x="13" y="0"/>
                  </a:lnTo>
                  <a:lnTo>
                    <a:pt x="0" y="0"/>
                  </a:lnTo>
                  <a:lnTo>
                    <a:pt x="0" y="3177"/>
                  </a:lnTo>
                  <a:lnTo>
                    <a:pt x="8" y="3169"/>
                  </a:lnTo>
                  <a:lnTo>
                    <a:pt x="8" y="3182"/>
                  </a:lnTo>
                  <a:lnTo>
                    <a:pt x="13" y="3182"/>
                  </a:lnTo>
                  <a:lnTo>
                    <a:pt x="13" y="3177"/>
                  </a:lnTo>
                  <a:lnTo>
                    <a:pt x="8" y="3182"/>
                  </a:lnTo>
                  <a:close/>
                </a:path>
              </a:pathLst>
            </a:custGeom>
            <a:solidFill>
              <a:srgbClr val="CC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5545" name="Freeform 13">
              <a:extLst>
                <a:ext uri="{FF2B5EF4-FFF2-40B4-BE49-F238E27FC236}">
                  <a16:creationId xmlns:a16="http://schemas.microsoft.com/office/drawing/2014/main" id="{AEB2657E-BD6D-46F7-8EFB-4F45543612C1}"/>
                </a:ext>
              </a:extLst>
            </p:cNvPr>
            <p:cNvSpPr>
              <a:spLocks/>
            </p:cNvSpPr>
            <p:nvPr/>
          </p:nvSpPr>
          <p:spPr bwMode="auto">
            <a:xfrm>
              <a:off x="96" y="4019"/>
              <a:ext cx="5563" cy="13"/>
            </a:xfrm>
            <a:custGeom>
              <a:avLst/>
              <a:gdLst>
                <a:gd name="T0" fmla="*/ 0 w 5563"/>
                <a:gd name="T1" fmla="*/ 8 h 13"/>
                <a:gd name="T2" fmla="*/ 5 w 5563"/>
                <a:gd name="T3" fmla="*/ 13 h 13"/>
                <a:gd name="T4" fmla="*/ 5563 w 5563"/>
                <a:gd name="T5" fmla="*/ 13 h 13"/>
                <a:gd name="T6" fmla="*/ 5563 w 5563"/>
                <a:gd name="T7" fmla="*/ 0 h 13"/>
                <a:gd name="T8" fmla="*/ 5 w 5563"/>
                <a:gd name="T9" fmla="*/ 0 h 13"/>
                <a:gd name="T10" fmla="*/ 13 w 5563"/>
                <a:gd name="T11" fmla="*/ 8 h 13"/>
                <a:gd name="T12" fmla="*/ 0 w 5563"/>
                <a:gd name="T13" fmla="*/ 8 h 13"/>
                <a:gd name="T14" fmla="*/ 0 w 5563"/>
                <a:gd name="T15" fmla="*/ 13 h 13"/>
                <a:gd name="T16" fmla="*/ 5 w 5563"/>
                <a:gd name="T17" fmla="*/ 13 h 13"/>
                <a:gd name="T18" fmla="*/ 0 w 5563"/>
                <a:gd name="T19" fmla="*/ 8 h 1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563"/>
                <a:gd name="T31" fmla="*/ 0 h 13"/>
                <a:gd name="T32" fmla="*/ 5563 w 5563"/>
                <a:gd name="T33" fmla="*/ 13 h 1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563" h="13">
                  <a:moveTo>
                    <a:pt x="0" y="8"/>
                  </a:moveTo>
                  <a:lnTo>
                    <a:pt x="5" y="13"/>
                  </a:lnTo>
                  <a:lnTo>
                    <a:pt x="5563" y="13"/>
                  </a:lnTo>
                  <a:lnTo>
                    <a:pt x="5563" y="0"/>
                  </a:lnTo>
                  <a:lnTo>
                    <a:pt x="5" y="0"/>
                  </a:lnTo>
                  <a:lnTo>
                    <a:pt x="13" y="8"/>
                  </a:lnTo>
                  <a:lnTo>
                    <a:pt x="0" y="8"/>
                  </a:lnTo>
                  <a:lnTo>
                    <a:pt x="0" y="13"/>
                  </a:lnTo>
                  <a:lnTo>
                    <a:pt x="5" y="13"/>
                  </a:lnTo>
                  <a:lnTo>
                    <a:pt x="0" y="8"/>
                  </a:lnTo>
                  <a:close/>
                </a:path>
              </a:pathLst>
            </a:custGeom>
            <a:solidFill>
              <a:srgbClr val="CC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5546" name="Freeform 14">
              <a:extLst>
                <a:ext uri="{FF2B5EF4-FFF2-40B4-BE49-F238E27FC236}">
                  <a16:creationId xmlns:a16="http://schemas.microsoft.com/office/drawing/2014/main" id="{2B3C9FA2-B0AA-414C-A188-BCF94D35273F}"/>
                </a:ext>
              </a:extLst>
            </p:cNvPr>
            <p:cNvSpPr>
              <a:spLocks/>
            </p:cNvSpPr>
            <p:nvPr/>
          </p:nvSpPr>
          <p:spPr bwMode="auto">
            <a:xfrm>
              <a:off x="96" y="845"/>
              <a:ext cx="13" cy="3182"/>
            </a:xfrm>
            <a:custGeom>
              <a:avLst/>
              <a:gdLst>
                <a:gd name="T0" fmla="*/ 5 w 13"/>
                <a:gd name="T1" fmla="*/ 0 h 3182"/>
                <a:gd name="T2" fmla="*/ 0 w 13"/>
                <a:gd name="T3" fmla="*/ 5 h 3182"/>
                <a:gd name="T4" fmla="*/ 0 w 13"/>
                <a:gd name="T5" fmla="*/ 3182 h 3182"/>
                <a:gd name="T6" fmla="*/ 13 w 13"/>
                <a:gd name="T7" fmla="*/ 3182 h 3182"/>
                <a:gd name="T8" fmla="*/ 13 w 13"/>
                <a:gd name="T9" fmla="*/ 5 h 3182"/>
                <a:gd name="T10" fmla="*/ 5 w 13"/>
                <a:gd name="T11" fmla="*/ 13 h 3182"/>
                <a:gd name="T12" fmla="*/ 5 w 13"/>
                <a:gd name="T13" fmla="*/ 0 h 3182"/>
                <a:gd name="T14" fmla="*/ 0 w 13"/>
                <a:gd name="T15" fmla="*/ 0 h 3182"/>
                <a:gd name="T16" fmla="*/ 0 w 13"/>
                <a:gd name="T17" fmla="*/ 5 h 3182"/>
                <a:gd name="T18" fmla="*/ 5 w 13"/>
                <a:gd name="T19" fmla="*/ 0 h 318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
                <a:gd name="T31" fmla="*/ 0 h 3182"/>
                <a:gd name="T32" fmla="*/ 13 w 13"/>
                <a:gd name="T33" fmla="*/ 3182 h 318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 h="3182">
                  <a:moveTo>
                    <a:pt x="5" y="0"/>
                  </a:moveTo>
                  <a:lnTo>
                    <a:pt x="0" y="5"/>
                  </a:lnTo>
                  <a:lnTo>
                    <a:pt x="0" y="3182"/>
                  </a:lnTo>
                  <a:lnTo>
                    <a:pt x="13" y="3182"/>
                  </a:lnTo>
                  <a:lnTo>
                    <a:pt x="13" y="5"/>
                  </a:lnTo>
                  <a:lnTo>
                    <a:pt x="5" y="13"/>
                  </a:lnTo>
                  <a:lnTo>
                    <a:pt x="5" y="0"/>
                  </a:lnTo>
                  <a:lnTo>
                    <a:pt x="0" y="0"/>
                  </a:lnTo>
                  <a:lnTo>
                    <a:pt x="0" y="5"/>
                  </a:lnTo>
                  <a:lnTo>
                    <a:pt x="5" y="0"/>
                  </a:lnTo>
                  <a:close/>
                </a:path>
              </a:pathLst>
            </a:custGeom>
            <a:solidFill>
              <a:srgbClr val="CC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5547" name="Freeform 15">
              <a:extLst>
                <a:ext uri="{FF2B5EF4-FFF2-40B4-BE49-F238E27FC236}">
                  <a16:creationId xmlns:a16="http://schemas.microsoft.com/office/drawing/2014/main" id="{58CC23F7-E73E-4FCF-9EF8-4D5C0E1EA65D}"/>
                </a:ext>
              </a:extLst>
            </p:cNvPr>
            <p:cNvSpPr>
              <a:spLocks/>
            </p:cNvSpPr>
            <p:nvPr/>
          </p:nvSpPr>
          <p:spPr bwMode="auto">
            <a:xfrm>
              <a:off x="101" y="1737"/>
              <a:ext cx="5558" cy="1"/>
            </a:xfrm>
            <a:custGeom>
              <a:avLst/>
              <a:gdLst>
                <a:gd name="T0" fmla="*/ 5558 w 5558"/>
                <a:gd name="T1" fmla="*/ 0 h 1"/>
                <a:gd name="T2" fmla="*/ 0 w 5558"/>
                <a:gd name="T3" fmla="*/ 0 h 1"/>
                <a:gd name="T4" fmla="*/ 5558 w 5558"/>
                <a:gd name="T5" fmla="*/ 0 h 1"/>
                <a:gd name="T6" fmla="*/ 0 60000 65536"/>
                <a:gd name="T7" fmla="*/ 0 60000 65536"/>
                <a:gd name="T8" fmla="*/ 0 60000 65536"/>
                <a:gd name="T9" fmla="*/ 0 w 5558"/>
                <a:gd name="T10" fmla="*/ 0 h 1"/>
                <a:gd name="T11" fmla="*/ 5558 w 5558"/>
                <a:gd name="T12" fmla="*/ 1 h 1"/>
              </a:gdLst>
              <a:ahLst/>
              <a:cxnLst>
                <a:cxn ang="T6">
                  <a:pos x="T0" y="T1"/>
                </a:cxn>
                <a:cxn ang="T7">
                  <a:pos x="T2" y="T3"/>
                </a:cxn>
                <a:cxn ang="T8">
                  <a:pos x="T4" y="T5"/>
                </a:cxn>
              </a:cxnLst>
              <a:rect l="T9" t="T10" r="T11" b="T12"/>
              <a:pathLst>
                <a:path w="5558" h="1">
                  <a:moveTo>
                    <a:pt x="5558" y="0"/>
                  </a:moveTo>
                  <a:lnTo>
                    <a:pt x="0" y="0"/>
                  </a:lnTo>
                  <a:lnTo>
                    <a:pt x="5558" y="0"/>
                  </a:lnTo>
                  <a:close/>
                </a:path>
              </a:pathLst>
            </a:custGeom>
            <a:solidFill>
              <a:srgbClr val="66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5548" name="Rectangle 16">
              <a:extLst>
                <a:ext uri="{FF2B5EF4-FFF2-40B4-BE49-F238E27FC236}">
                  <a16:creationId xmlns:a16="http://schemas.microsoft.com/office/drawing/2014/main" id="{7F71AC4D-FBA2-47B3-8D3D-F8750BBAB900}"/>
                </a:ext>
              </a:extLst>
            </p:cNvPr>
            <p:cNvSpPr>
              <a:spLocks noChangeArrowheads="1"/>
            </p:cNvSpPr>
            <p:nvPr/>
          </p:nvSpPr>
          <p:spPr bwMode="auto">
            <a:xfrm>
              <a:off x="101" y="1719"/>
              <a:ext cx="5558" cy="18"/>
            </a:xfrm>
            <a:prstGeom prst="rect">
              <a:avLst/>
            </a:prstGeom>
            <a:solidFill>
              <a:srgbClr val="6633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5549" name="Rectangle 17">
              <a:extLst>
                <a:ext uri="{FF2B5EF4-FFF2-40B4-BE49-F238E27FC236}">
                  <a16:creationId xmlns:a16="http://schemas.microsoft.com/office/drawing/2014/main" id="{7980B9F1-E17F-4F2A-93AF-507D38AC2DEF}"/>
                </a:ext>
              </a:extLst>
            </p:cNvPr>
            <p:cNvSpPr>
              <a:spLocks noChangeArrowheads="1"/>
            </p:cNvSpPr>
            <p:nvPr/>
          </p:nvSpPr>
          <p:spPr bwMode="auto">
            <a:xfrm>
              <a:off x="101" y="1702"/>
              <a:ext cx="5558" cy="17"/>
            </a:xfrm>
            <a:prstGeom prst="rect">
              <a:avLst/>
            </a:prstGeom>
            <a:solidFill>
              <a:srgbClr val="6932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5550" name="Rectangle 18">
              <a:extLst>
                <a:ext uri="{FF2B5EF4-FFF2-40B4-BE49-F238E27FC236}">
                  <a16:creationId xmlns:a16="http://schemas.microsoft.com/office/drawing/2014/main" id="{270C067D-FE0F-4103-8511-56D63C50347E}"/>
                </a:ext>
              </a:extLst>
            </p:cNvPr>
            <p:cNvSpPr>
              <a:spLocks noChangeArrowheads="1"/>
            </p:cNvSpPr>
            <p:nvPr/>
          </p:nvSpPr>
          <p:spPr bwMode="auto">
            <a:xfrm>
              <a:off x="101" y="1684"/>
              <a:ext cx="5558" cy="18"/>
            </a:xfrm>
            <a:prstGeom prst="rect">
              <a:avLst/>
            </a:prstGeom>
            <a:solidFill>
              <a:srgbClr val="6C31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5551" name="Rectangle 19">
              <a:extLst>
                <a:ext uri="{FF2B5EF4-FFF2-40B4-BE49-F238E27FC236}">
                  <a16:creationId xmlns:a16="http://schemas.microsoft.com/office/drawing/2014/main" id="{0C4A5050-D476-41F7-8A84-199B8886F27C}"/>
                </a:ext>
              </a:extLst>
            </p:cNvPr>
            <p:cNvSpPr>
              <a:spLocks noChangeArrowheads="1"/>
            </p:cNvSpPr>
            <p:nvPr/>
          </p:nvSpPr>
          <p:spPr bwMode="auto">
            <a:xfrm>
              <a:off x="101" y="1666"/>
              <a:ext cx="5558" cy="18"/>
            </a:xfrm>
            <a:prstGeom prst="rect">
              <a:avLst/>
            </a:prstGeom>
            <a:solidFill>
              <a:srgbClr val="6F3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5552" name="Rectangle 20">
              <a:extLst>
                <a:ext uri="{FF2B5EF4-FFF2-40B4-BE49-F238E27FC236}">
                  <a16:creationId xmlns:a16="http://schemas.microsoft.com/office/drawing/2014/main" id="{B9EDC8E1-A105-4880-96D4-6A058D42981B}"/>
                </a:ext>
              </a:extLst>
            </p:cNvPr>
            <p:cNvSpPr>
              <a:spLocks noChangeArrowheads="1"/>
            </p:cNvSpPr>
            <p:nvPr/>
          </p:nvSpPr>
          <p:spPr bwMode="auto">
            <a:xfrm>
              <a:off x="101" y="1648"/>
              <a:ext cx="5558" cy="18"/>
            </a:xfrm>
            <a:prstGeom prst="rect">
              <a:avLst/>
            </a:prstGeom>
            <a:solidFill>
              <a:srgbClr val="722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5553" name="Rectangle 21">
              <a:extLst>
                <a:ext uri="{FF2B5EF4-FFF2-40B4-BE49-F238E27FC236}">
                  <a16:creationId xmlns:a16="http://schemas.microsoft.com/office/drawing/2014/main" id="{71ADCACF-42C1-4165-89B9-7E60D78E9EF1}"/>
                </a:ext>
              </a:extLst>
            </p:cNvPr>
            <p:cNvSpPr>
              <a:spLocks noChangeArrowheads="1"/>
            </p:cNvSpPr>
            <p:nvPr/>
          </p:nvSpPr>
          <p:spPr bwMode="auto">
            <a:xfrm>
              <a:off x="101" y="1631"/>
              <a:ext cx="5558" cy="17"/>
            </a:xfrm>
            <a:prstGeom prst="rect">
              <a:avLst/>
            </a:prstGeom>
            <a:solidFill>
              <a:srgbClr val="752E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5554" name="Rectangle 22">
              <a:extLst>
                <a:ext uri="{FF2B5EF4-FFF2-40B4-BE49-F238E27FC236}">
                  <a16:creationId xmlns:a16="http://schemas.microsoft.com/office/drawing/2014/main" id="{6FA11EA9-CBE6-4BF9-9592-7C1958C4DB7A}"/>
                </a:ext>
              </a:extLst>
            </p:cNvPr>
            <p:cNvSpPr>
              <a:spLocks noChangeArrowheads="1"/>
            </p:cNvSpPr>
            <p:nvPr/>
          </p:nvSpPr>
          <p:spPr bwMode="auto">
            <a:xfrm>
              <a:off x="101" y="1613"/>
              <a:ext cx="5558" cy="18"/>
            </a:xfrm>
            <a:prstGeom prst="rect">
              <a:avLst/>
            </a:prstGeom>
            <a:solidFill>
              <a:srgbClr val="782D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5555" name="Rectangle 23">
              <a:extLst>
                <a:ext uri="{FF2B5EF4-FFF2-40B4-BE49-F238E27FC236}">
                  <a16:creationId xmlns:a16="http://schemas.microsoft.com/office/drawing/2014/main" id="{D2CC0327-FE56-4BCD-B2A7-C4C84E858A27}"/>
                </a:ext>
              </a:extLst>
            </p:cNvPr>
            <p:cNvSpPr>
              <a:spLocks noChangeArrowheads="1"/>
            </p:cNvSpPr>
            <p:nvPr/>
          </p:nvSpPr>
          <p:spPr bwMode="auto">
            <a:xfrm>
              <a:off x="101" y="1595"/>
              <a:ext cx="5558" cy="18"/>
            </a:xfrm>
            <a:prstGeom prst="rect">
              <a:avLst/>
            </a:prstGeom>
            <a:solidFill>
              <a:srgbClr val="7B2C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5556" name="Rectangle 24">
              <a:extLst>
                <a:ext uri="{FF2B5EF4-FFF2-40B4-BE49-F238E27FC236}">
                  <a16:creationId xmlns:a16="http://schemas.microsoft.com/office/drawing/2014/main" id="{DFC2338A-264B-421A-A3C0-8EA7E53D4A6E}"/>
                </a:ext>
              </a:extLst>
            </p:cNvPr>
            <p:cNvSpPr>
              <a:spLocks noChangeArrowheads="1"/>
            </p:cNvSpPr>
            <p:nvPr/>
          </p:nvSpPr>
          <p:spPr bwMode="auto">
            <a:xfrm>
              <a:off x="101" y="1578"/>
              <a:ext cx="5558" cy="17"/>
            </a:xfrm>
            <a:prstGeom prst="rect">
              <a:avLst/>
            </a:prstGeom>
            <a:solidFill>
              <a:srgbClr val="7E2B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5557" name="Rectangle 25">
              <a:extLst>
                <a:ext uri="{FF2B5EF4-FFF2-40B4-BE49-F238E27FC236}">
                  <a16:creationId xmlns:a16="http://schemas.microsoft.com/office/drawing/2014/main" id="{9565D504-502A-479E-A5E3-D450C417B0EF}"/>
                </a:ext>
              </a:extLst>
            </p:cNvPr>
            <p:cNvSpPr>
              <a:spLocks noChangeArrowheads="1"/>
            </p:cNvSpPr>
            <p:nvPr/>
          </p:nvSpPr>
          <p:spPr bwMode="auto">
            <a:xfrm>
              <a:off x="101" y="1560"/>
              <a:ext cx="5558" cy="18"/>
            </a:xfrm>
            <a:prstGeom prst="rect">
              <a:avLst/>
            </a:prstGeom>
            <a:solidFill>
              <a:srgbClr val="822A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5558" name="Rectangle 26">
              <a:extLst>
                <a:ext uri="{FF2B5EF4-FFF2-40B4-BE49-F238E27FC236}">
                  <a16:creationId xmlns:a16="http://schemas.microsoft.com/office/drawing/2014/main" id="{EC0912C9-0D54-42E0-A64C-FC5C5DA715D1}"/>
                </a:ext>
              </a:extLst>
            </p:cNvPr>
            <p:cNvSpPr>
              <a:spLocks noChangeArrowheads="1"/>
            </p:cNvSpPr>
            <p:nvPr/>
          </p:nvSpPr>
          <p:spPr bwMode="auto">
            <a:xfrm>
              <a:off x="101" y="1542"/>
              <a:ext cx="5558" cy="18"/>
            </a:xfrm>
            <a:prstGeom prst="rect">
              <a:avLst/>
            </a:prstGeom>
            <a:solidFill>
              <a:srgbClr val="8529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5559" name="Rectangle 27">
              <a:extLst>
                <a:ext uri="{FF2B5EF4-FFF2-40B4-BE49-F238E27FC236}">
                  <a16:creationId xmlns:a16="http://schemas.microsoft.com/office/drawing/2014/main" id="{36B55409-68F3-4AA6-AD28-93F20D9451AE}"/>
                </a:ext>
              </a:extLst>
            </p:cNvPr>
            <p:cNvSpPr>
              <a:spLocks noChangeArrowheads="1"/>
            </p:cNvSpPr>
            <p:nvPr/>
          </p:nvSpPr>
          <p:spPr bwMode="auto">
            <a:xfrm>
              <a:off x="101" y="1524"/>
              <a:ext cx="5558" cy="18"/>
            </a:xfrm>
            <a:prstGeom prst="rect">
              <a:avLst/>
            </a:prstGeom>
            <a:solidFill>
              <a:srgbClr val="8828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5560" name="Rectangle 28">
              <a:extLst>
                <a:ext uri="{FF2B5EF4-FFF2-40B4-BE49-F238E27FC236}">
                  <a16:creationId xmlns:a16="http://schemas.microsoft.com/office/drawing/2014/main" id="{2DC77F98-F693-4BC5-95A0-1325165EF7D4}"/>
                </a:ext>
              </a:extLst>
            </p:cNvPr>
            <p:cNvSpPr>
              <a:spLocks noChangeArrowheads="1"/>
            </p:cNvSpPr>
            <p:nvPr/>
          </p:nvSpPr>
          <p:spPr bwMode="auto">
            <a:xfrm>
              <a:off x="101" y="1507"/>
              <a:ext cx="5558" cy="17"/>
            </a:xfrm>
            <a:prstGeom prst="rect">
              <a:avLst/>
            </a:prstGeom>
            <a:solidFill>
              <a:srgbClr val="8B27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5561" name="Rectangle 29">
              <a:extLst>
                <a:ext uri="{FF2B5EF4-FFF2-40B4-BE49-F238E27FC236}">
                  <a16:creationId xmlns:a16="http://schemas.microsoft.com/office/drawing/2014/main" id="{BCE582FF-41AB-4491-936C-B6DFE96EBC9B}"/>
                </a:ext>
              </a:extLst>
            </p:cNvPr>
            <p:cNvSpPr>
              <a:spLocks noChangeArrowheads="1"/>
            </p:cNvSpPr>
            <p:nvPr/>
          </p:nvSpPr>
          <p:spPr bwMode="auto">
            <a:xfrm>
              <a:off x="101" y="1489"/>
              <a:ext cx="5558" cy="18"/>
            </a:xfrm>
            <a:prstGeom prst="rect">
              <a:avLst/>
            </a:prstGeom>
            <a:solidFill>
              <a:srgbClr val="8E26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5562" name="Rectangle 30">
              <a:extLst>
                <a:ext uri="{FF2B5EF4-FFF2-40B4-BE49-F238E27FC236}">
                  <a16:creationId xmlns:a16="http://schemas.microsoft.com/office/drawing/2014/main" id="{47A7B894-7E41-493A-AFB3-C66E6F3AEF7F}"/>
                </a:ext>
              </a:extLst>
            </p:cNvPr>
            <p:cNvSpPr>
              <a:spLocks noChangeArrowheads="1"/>
            </p:cNvSpPr>
            <p:nvPr/>
          </p:nvSpPr>
          <p:spPr bwMode="auto">
            <a:xfrm>
              <a:off x="101" y="1471"/>
              <a:ext cx="5558" cy="18"/>
            </a:xfrm>
            <a:prstGeom prst="rect">
              <a:avLst/>
            </a:prstGeom>
            <a:solidFill>
              <a:srgbClr val="9125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5563" name="Rectangle 31">
              <a:extLst>
                <a:ext uri="{FF2B5EF4-FFF2-40B4-BE49-F238E27FC236}">
                  <a16:creationId xmlns:a16="http://schemas.microsoft.com/office/drawing/2014/main" id="{95171E0C-79D6-4A2E-BE8C-DEF093F760C6}"/>
                </a:ext>
              </a:extLst>
            </p:cNvPr>
            <p:cNvSpPr>
              <a:spLocks noChangeArrowheads="1"/>
            </p:cNvSpPr>
            <p:nvPr/>
          </p:nvSpPr>
          <p:spPr bwMode="auto">
            <a:xfrm>
              <a:off x="101" y="1454"/>
              <a:ext cx="5558" cy="17"/>
            </a:xfrm>
            <a:prstGeom prst="rect">
              <a:avLst/>
            </a:prstGeom>
            <a:solidFill>
              <a:srgbClr val="9424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5564" name="Rectangle 32">
              <a:extLst>
                <a:ext uri="{FF2B5EF4-FFF2-40B4-BE49-F238E27FC236}">
                  <a16:creationId xmlns:a16="http://schemas.microsoft.com/office/drawing/2014/main" id="{FD01418E-5979-4EDA-B4A7-2F0FADFFA3FF}"/>
                </a:ext>
              </a:extLst>
            </p:cNvPr>
            <p:cNvSpPr>
              <a:spLocks noChangeArrowheads="1"/>
            </p:cNvSpPr>
            <p:nvPr/>
          </p:nvSpPr>
          <p:spPr bwMode="auto">
            <a:xfrm>
              <a:off x="101" y="1436"/>
              <a:ext cx="5558" cy="18"/>
            </a:xfrm>
            <a:prstGeom prst="rect">
              <a:avLst/>
            </a:prstGeom>
            <a:solidFill>
              <a:srgbClr val="9723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5565" name="Rectangle 33">
              <a:extLst>
                <a:ext uri="{FF2B5EF4-FFF2-40B4-BE49-F238E27FC236}">
                  <a16:creationId xmlns:a16="http://schemas.microsoft.com/office/drawing/2014/main" id="{81B4681A-2B89-48DD-9AE8-8DD619D6F345}"/>
                </a:ext>
              </a:extLst>
            </p:cNvPr>
            <p:cNvSpPr>
              <a:spLocks noChangeArrowheads="1"/>
            </p:cNvSpPr>
            <p:nvPr/>
          </p:nvSpPr>
          <p:spPr bwMode="auto">
            <a:xfrm>
              <a:off x="101" y="1418"/>
              <a:ext cx="5558" cy="18"/>
            </a:xfrm>
            <a:prstGeom prst="rect">
              <a:avLst/>
            </a:prstGeom>
            <a:solidFill>
              <a:srgbClr val="9B22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5566" name="Rectangle 34">
              <a:extLst>
                <a:ext uri="{FF2B5EF4-FFF2-40B4-BE49-F238E27FC236}">
                  <a16:creationId xmlns:a16="http://schemas.microsoft.com/office/drawing/2014/main" id="{E08CECA0-79AF-4BA0-9252-C4ECD9DF57D3}"/>
                </a:ext>
              </a:extLst>
            </p:cNvPr>
            <p:cNvSpPr>
              <a:spLocks noChangeArrowheads="1"/>
            </p:cNvSpPr>
            <p:nvPr/>
          </p:nvSpPr>
          <p:spPr bwMode="auto">
            <a:xfrm>
              <a:off x="101" y="1401"/>
              <a:ext cx="5558" cy="17"/>
            </a:xfrm>
            <a:prstGeom prst="rect">
              <a:avLst/>
            </a:prstGeom>
            <a:solidFill>
              <a:srgbClr val="9E21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5567" name="Rectangle 35">
              <a:extLst>
                <a:ext uri="{FF2B5EF4-FFF2-40B4-BE49-F238E27FC236}">
                  <a16:creationId xmlns:a16="http://schemas.microsoft.com/office/drawing/2014/main" id="{2EDDC31E-AABF-45FA-B263-0123269F289B}"/>
                </a:ext>
              </a:extLst>
            </p:cNvPr>
            <p:cNvSpPr>
              <a:spLocks noChangeArrowheads="1"/>
            </p:cNvSpPr>
            <p:nvPr/>
          </p:nvSpPr>
          <p:spPr bwMode="auto">
            <a:xfrm>
              <a:off x="101" y="1383"/>
              <a:ext cx="5558" cy="18"/>
            </a:xfrm>
            <a:prstGeom prst="rect">
              <a:avLst/>
            </a:prstGeom>
            <a:solidFill>
              <a:srgbClr val="A12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5568" name="Rectangle 36">
              <a:extLst>
                <a:ext uri="{FF2B5EF4-FFF2-40B4-BE49-F238E27FC236}">
                  <a16:creationId xmlns:a16="http://schemas.microsoft.com/office/drawing/2014/main" id="{60730A20-7CB7-4AD4-A9FF-646DD8FC61D7}"/>
                </a:ext>
              </a:extLst>
            </p:cNvPr>
            <p:cNvSpPr>
              <a:spLocks noChangeArrowheads="1"/>
            </p:cNvSpPr>
            <p:nvPr/>
          </p:nvSpPr>
          <p:spPr bwMode="auto">
            <a:xfrm>
              <a:off x="101" y="1365"/>
              <a:ext cx="5558" cy="18"/>
            </a:xfrm>
            <a:prstGeom prst="rect">
              <a:avLst/>
            </a:prstGeom>
            <a:solidFill>
              <a:srgbClr val="A41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5569" name="Rectangle 37">
              <a:extLst>
                <a:ext uri="{FF2B5EF4-FFF2-40B4-BE49-F238E27FC236}">
                  <a16:creationId xmlns:a16="http://schemas.microsoft.com/office/drawing/2014/main" id="{8A2D20A3-4DDF-47D1-BF5F-83BEEB0846A4}"/>
                </a:ext>
              </a:extLst>
            </p:cNvPr>
            <p:cNvSpPr>
              <a:spLocks noChangeArrowheads="1"/>
            </p:cNvSpPr>
            <p:nvPr/>
          </p:nvSpPr>
          <p:spPr bwMode="auto">
            <a:xfrm>
              <a:off x="101" y="1347"/>
              <a:ext cx="5558" cy="18"/>
            </a:xfrm>
            <a:prstGeom prst="rect">
              <a:avLst/>
            </a:prstGeom>
            <a:solidFill>
              <a:srgbClr val="A71E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5570" name="Rectangle 38">
              <a:extLst>
                <a:ext uri="{FF2B5EF4-FFF2-40B4-BE49-F238E27FC236}">
                  <a16:creationId xmlns:a16="http://schemas.microsoft.com/office/drawing/2014/main" id="{A9DA2BF9-B1D0-4540-A6A4-767CEEEC0334}"/>
                </a:ext>
              </a:extLst>
            </p:cNvPr>
            <p:cNvSpPr>
              <a:spLocks noChangeArrowheads="1"/>
            </p:cNvSpPr>
            <p:nvPr/>
          </p:nvSpPr>
          <p:spPr bwMode="auto">
            <a:xfrm>
              <a:off x="101" y="1330"/>
              <a:ext cx="5558" cy="17"/>
            </a:xfrm>
            <a:prstGeom prst="rect">
              <a:avLst/>
            </a:prstGeom>
            <a:solidFill>
              <a:srgbClr val="AA1D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5571" name="Rectangle 39">
              <a:extLst>
                <a:ext uri="{FF2B5EF4-FFF2-40B4-BE49-F238E27FC236}">
                  <a16:creationId xmlns:a16="http://schemas.microsoft.com/office/drawing/2014/main" id="{1D084500-D0B7-483F-A9C2-16D6808BE67C}"/>
                </a:ext>
              </a:extLst>
            </p:cNvPr>
            <p:cNvSpPr>
              <a:spLocks noChangeArrowheads="1"/>
            </p:cNvSpPr>
            <p:nvPr/>
          </p:nvSpPr>
          <p:spPr bwMode="auto">
            <a:xfrm>
              <a:off x="101" y="1312"/>
              <a:ext cx="5558" cy="18"/>
            </a:xfrm>
            <a:prstGeom prst="rect">
              <a:avLst/>
            </a:prstGeom>
            <a:solidFill>
              <a:srgbClr val="AD1C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5572" name="Rectangle 40">
              <a:extLst>
                <a:ext uri="{FF2B5EF4-FFF2-40B4-BE49-F238E27FC236}">
                  <a16:creationId xmlns:a16="http://schemas.microsoft.com/office/drawing/2014/main" id="{DC5E9693-1715-4D90-9F4D-B169BF95B643}"/>
                </a:ext>
              </a:extLst>
            </p:cNvPr>
            <p:cNvSpPr>
              <a:spLocks noChangeArrowheads="1"/>
            </p:cNvSpPr>
            <p:nvPr/>
          </p:nvSpPr>
          <p:spPr bwMode="auto">
            <a:xfrm>
              <a:off x="101" y="1294"/>
              <a:ext cx="5558" cy="18"/>
            </a:xfrm>
            <a:prstGeom prst="rect">
              <a:avLst/>
            </a:prstGeom>
            <a:solidFill>
              <a:srgbClr val="B01B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5573" name="Rectangle 41">
              <a:extLst>
                <a:ext uri="{FF2B5EF4-FFF2-40B4-BE49-F238E27FC236}">
                  <a16:creationId xmlns:a16="http://schemas.microsoft.com/office/drawing/2014/main" id="{43B9C5C0-A353-4EC9-A660-38111CE49BC8}"/>
                </a:ext>
              </a:extLst>
            </p:cNvPr>
            <p:cNvSpPr>
              <a:spLocks noChangeArrowheads="1"/>
            </p:cNvSpPr>
            <p:nvPr/>
          </p:nvSpPr>
          <p:spPr bwMode="auto">
            <a:xfrm>
              <a:off x="101" y="1277"/>
              <a:ext cx="5558" cy="17"/>
            </a:xfrm>
            <a:prstGeom prst="rect">
              <a:avLst/>
            </a:prstGeom>
            <a:solidFill>
              <a:srgbClr val="B419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5574" name="Rectangle 42">
              <a:extLst>
                <a:ext uri="{FF2B5EF4-FFF2-40B4-BE49-F238E27FC236}">
                  <a16:creationId xmlns:a16="http://schemas.microsoft.com/office/drawing/2014/main" id="{46DA6D95-3C8B-4836-90B4-14E6014B3112}"/>
                </a:ext>
              </a:extLst>
            </p:cNvPr>
            <p:cNvSpPr>
              <a:spLocks noChangeArrowheads="1"/>
            </p:cNvSpPr>
            <p:nvPr/>
          </p:nvSpPr>
          <p:spPr bwMode="auto">
            <a:xfrm>
              <a:off x="101" y="1259"/>
              <a:ext cx="5558" cy="18"/>
            </a:xfrm>
            <a:prstGeom prst="rect">
              <a:avLst/>
            </a:prstGeom>
            <a:solidFill>
              <a:srgbClr val="B718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5575" name="Rectangle 43">
              <a:extLst>
                <a:ext uri="{FF2B5EF4-FFF2-40B4-BE49-F238E27FC236}">
                  <a16:creationId xmlns:a16="http://schemas.microsoft.com/office/drawing/2014/main" id="{1868D990-7A08-4585-A0BB-B1D4910A601E}"/>
                </a:ext>
              </a:extLst>
            </p:cNvPr>
            <p:cNvSpPr>
              <a:spLocks noChangeArrowheads="1"/>
            </p:cNvSpPr>
            <p:nvPr/>
          </p:nvSpPr>
          <p:spPr bwMode="auto">
            <a:xfrm>
              <a:off x="101" y="1241"/>
              <a:ext cx="5558" cy="18"/>
            </a:xfrm>
            <a:prstGeom prst="rect">
              <a:avLst/>
            </a:prstGeom>
            <a:solidFill>
              <a:srgbClr val="BA17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5576" name="Rectangle 44">
              <a:extLst>
                <a:ext uri="{FF2B5EF4-FFF2-40B4-BE49-F238E27FC236}">
                  <a16:creationId xmlns:a16="http://schemas.microsoft.com/office/drawing/2014/main" id="{BAF1A917-F541-450B-9BD6-A351225188F5}"/>
                </a:ext>
              </a:extLst>
            </p:cNvPr>
            <p:cNvSpPr>
              <a:spLocks noChangeArrowheads="1"/>
            </p:cNvSpPr>
            <p:nvPr/>
          </p:nvSpPr>
          <p:spPr bwMode="auto">
            <a:xfrm>
              <a:off x="101" y="1223"/>
              <a:ext cx="5558" cy="18"/>
            </a:xfrm>
            <a:prstGeom prst="rect">
              <a:avLst/>
            </a:prstGeom>
            <a:solidFill>
              <a:srgbClr val="BD16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5577" name="Rectangle 45">
              <a:extLst>
                <a:ext uri="{FF2B5EF4-FFF2-40B4-BE49-F238E27FC236}">
                  <a16:creationId xmlns:a16="http://schemas.microsoft.com/office/drawing/2014/main" id="{B343CA62-4A91-4448-9BED-7FA83F9B7BA6}"/>
                </a:ext>
              </a:extLst>
            </p:cNvPr>
            <p:cNvSpPr>
              <a:spLocks noChangeArrowheads="1"/>
            </p:cNvSpPr>
            <p:nvPr/>
          </p:nvSpPr>
          <p:spPr bwMode="auto">
            <a:xfrm>
              <a:off x="101" y="1206"/>
              <a:ext cx="5558" cy="17"/>
            </a:xfrm>
            <a:prstGeom prst="rect">
              <a:avLst/>
            </a:prstGeom>
            <a:solidFill>
              <a:srgbClr val="C015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5578" name="Rectangle 46">
              <a:extLst>
                <a:ext uri="{FF2B5EF4-FFF2-40B4-BE49-F238E27FC236}">
                  <a16:creationId xmlns:a16="http://schemas.microsoft.com/office/drawing/2014/main" id="{A1BA4492-0604-455A-8455-9D927BFC808B}"/>
                </a:ext>
              </a:extLst>
            </p:cNvPr>
            <p:cNvSpPr>
              <a:spLocks noChangeArrowheads="1"/>
            </p:cNvSpPr>
            <p:nvPr/>
          </p:nvSpPr>
          <p:spPr bwMode="auto">
            <a:xfrm>
              <a:off x="101" y="1188"/>
              <a:ext cx="5558" cy="18"/>
            </a:xfrm>
            <a:prstGeom prst="rect">
              <a:avLst/>
            </a:prstGeom>
            <a:solidFill>
              <a:srgbClr val="C314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5579" name="Rectangle 47">
              <a:extLst>
                <a:ext uri="{FF2B5EF4-FFF2-40B4-BE49-F238E27FC236}">
                  <a16:creationId xmlns:a16="http://schemas.microsoft.com/office/drawing/2014/main" id="{632C22AD-F1C3-4781-AD99-867F61DBE0AA}"/>
                </a:ext>
              </a:extLst>
            </p:cNvPr>
            <p:cNvSpPr>
              <a:spLocks noChangeArrowheads="1"/>
            </p:cNvSpPr>
            <p:nvPr/>
          </p:nvSpPr>
          <p:spPr bwMode="auto">
            <a:xfrm>
              <a:off x="101" y="1170"/>
              <a:ext cx="5558" cy="18"/>
            </a:xfrm>
            <a:prstGeom prst="rect">
              <a:avLst/>
            </a:prstGeom>
            <a:solidFill>
              <a:srgbClr val="C613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5580" name="Rectangle 48">
              <a:extLst>
                <a:ext uri="{FF2B5EF4-FFF2-40B4-BE49-F238E27FC236}">
                  <a16:creationId xmlns:a16="http://schemas.microsoft.com/office/drawing/2014/main" id="{01A57695-20D1-4EF7-8EE5-48D88FA09B8A}"/>
                </a:ext>
              </a:extLst>
            </p:cNvPr>
            <p:cNvSpPr>
              <a:spLocks noChangeArrowheads="1"/>
            </p:cNvSpPr>
            <p:nvPr/>
          </p:nvSpPr>
          <p:spPr bwMode="auto">
            <a:xfrm>
              <a:off x="101" y="1153"/>
              <a:ext cx="5558" cy="17"/>
            </a:xfrm>
            <a:prstGeom prst="rect">
              <a:avLst/>
            </a:prstGeom>
            <a:solidFill>
              <a:srgbClr val="C912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5581" name="Rectangle 49">
              <a:extLst>
                <a:ext uri="{FF2B5EF4-FFF2-40B4-BE49-F238E27FC236}">
                  <a16:creationId xmlns:a16="http://schemas.microsoft.com/office/drawing/2014/main" id="{4B334E9D-BA18-49F8-8A47-E87FB24E9182}"/>
                </a:ext>
              </a:extLst>
            </p:cNvPr>
            <p:cNvSpPr>
              <a:spLocks noChangeArrowheads="1"/>
            </p:cNvSpPr>
            <p:nvPr/>
          </p:nvSpPr>
          <p:spPr bwMode="auto">
            <a:xfrm>
              <a:off x="101" y="1135"/>
              <a:ext cx="5558" cy="18"/>
            </a:xfrm>
            <a:prstGeom prst="rect">
              <a:avLst/>
            </a:prstGeom>
            <a:solidFill>
              <a:srgbClr val="CD11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5582" name="Rectangle 50">
              <a:extLst>
                <a:ext uri="{FF2B5EF4-FFF2-40B4-BE49-F238E27FC236}">
                  <a16:creationId xmlns:a16="http://schemas.microsoft.com/office/drawing/2014/main" id="{A0382FB5-24E9-4587-A770-F1A035EDF617}"/>
                </a:ext>
              </a:extLst>
            </p:cNvPr>
            <p:cNvSpPr>
              <a:spLocks noChangeArrowheads="1"/>
            </p:cNvSpPr>
            <p:nvPr/>
          </p:nvSpPr>
          <p:spPr bwMode="auto">
            <a:xfrm>
              <a:off x="101" y="1117"/>
              <a:ext cx="5558" cy="18"/>
            </a:xfrm>
            <a:prstGeom prst="rect">
              <a:avLst/>
            </a:prstGeom>
            <a:solidFill>
              <a:srgbClr val="D01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5583" name="Rectangle 51">
              <a:extLst>
                <a:ext uri="{FF2B5EF4-FFF2-40B4-BE49-F238E27FC236}">
                  <a16:creationId xmlns:a16="http://schemas.microsoft.com/office/drawing/2014/main" id="{65C9012E-F4EC-45C8-A416-29374F69F1A1}"/>
                </a:ext>
              </a:extLst>
            </p:cNvPr>
            <p:cNvSpPr>
              <a:spLocks noChangeArrowheads="1"/>
            </p:cNvSpPr>
            <p:nvPr/>
          </p:nvSpPr>
          <p:spPr bwMode="auto">
            <a:xfrm>
              <a:off x="101" y="1099"/>
              <a:ext cx="5558" cy="18"/>
            </a:xfrm>
            <a:prstGeom prst="rect">
              <a:avLst/>
            </a:prstGeom>
            <a:solidFill>
              <a:srgbClr val="D30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5584" name="Rectangle 52">
              <a:extLst>
                <a:ext uri="{FF2B5EF4-FFF2-40B4-BE49-F238E27FC236}">
                  <a16:creationId xmlns:a16="http://schemas.microsoft.com/office/drawing/2014/main" id="{B4288673-E728-489C-BB2B-6492635CA153}"/>
                </a:ext>
              </a:extLst>
            </p:cNvPr>
            <p:cNvSpPr>
              <a:spLocks noChangeArrowheads="1"/>
            </p:cNvSpPr>
            <p:nvPr/>
          </p:nvSpPr>
          <p:spPr bwMode="auto">
            <a:xfrm>
              <a:off x="101" y="1082"/>
              <a:ext cx="5558" cy="17"/>
            </a:xfrm>
            <a:prstGeom prst="rect">
              <a:avLst/>
            </a:prstGeom>
            <a:solidFill>
              <a:srgbClr val="D60E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5585" name="Rectangle 53">
              <a:extLst>
                <a:ext uri="{FF2B5EF4-FFF2-40B4-BE49-F238E27FC236}">
                  <a16:creationId xmlns:a16="http://schemas.microsoft.com/office/drawing/2014/main" id="{1EDAED4F-5F2E-4EA1-9DB6-2E1ACD7787F7}"/>
                </a:ext>
              </a:extLst>
            </p:cNvPr>
            <p:cNvSpPr>
              <a:spLocks noChangeArrowheads="1"/>
            </p:cNvSpPr>
            <p:nvPr/>
          </p:nvSpPr>
          <p:spPr bwMode="auto">
            <a:xfrm>
              <a:off x="101" y="1064"/>
              <a:ext cx="5558" cy="18"/>
            </a:xfrm>
            <a:prstGeom prst="rect">
              <a:avLst/>
            </a:prstGeom>
            <a:solidFill>
              <a:srgbClr val="D90D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5586" name="Rectangle 54">
              <a:extLst>
                <a:ext uri="{FF2B5EF4-FFF2-40B4-BE49-F238E27FC236}">
                  <a16:creationId xmlns:a16="http://schemas.microsoft.com/office/drawing/2014/main" id="{6A8EF042-EFCF-40D3-A6D4-F34BC8D76F8F}"/>
                </a:ext>
              </a:extLst>
            </p:cNvPr>
            <p:cNvSpPr>
              <a:spLocks noChangeArrowheads="1"/>
            </p:cNvSpPr>
            <p:nvPr/>
          </p:nvSpPr>
          <p:spPr bwMode="auto">
            <a:xfrm>
              <a:off x="101" y="1046"/>
              <a:ext cx="5558" cy="18"/>
            </a:xfrm>
            <a:prstGeom prst="rect">
              <a:avLst/>
            </a:prstGeom>
            <a:solidFill>
              <a:srgbClr val="DC0C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5587" name="Rectangle 55">
              <a:extLst>
                <a:ext uri="{FF2B5EF4-FFF2-40B4-BE49-F238E27FC236}">
                  <a16:creationId xmlns:a16="http://schemas.microsoft.com/office/drawing/2014/main" id="{8409A5DB-9034-46E4-BA04-92A933423A4A}"/>
                </a:ext>
              </a:extLst>
            </p:cNvPr>
            <p:cNvSpPr>
              <a:spLocks noChangeArrowheads="1"/>
            </p:cNvSpPr>
            <p:nvPr/>
          </p:nvSpPr>
          <p:spPr bwMode="auto">
            <a:xfrm>
              <a:off x="101" y="1029"/>
              <a:ext cx="5558" cy="17"/>
            </a:xfrm>
            <a:prstGeom prst="rect">
              <a:avLst/>
            </a:prstGeom>
            <a:solidFill>
              <a:srgbClr val="DF0B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5588" name="Rectangle 56">
              <a:extLst>
                <a:ext uri="{FF2B5EF4-FFF2-40B4-BE49-F238E27FC236}">
                  <a16:creationId xmlns:a16="http://schemas.microsoft.com/office/drawing/2014/main" id="{934EB64D-DBEA-4982-B8FE-45F51D57081A}"/>
                </a:ext>
              </a:extLst>
            </p:cNvPr>
            <p:cNvSpPr>
              <a:spLocks noChangeArrowheads="1"/>
            </p:cNvSpPr>
            <p:nvPr/>
          </p:nvSpPr>
          <p:spPr bwMode="auto">
            <a:xfrm>
              <a:off x="101" y="1011"/>
              <a:ext cx="5558" cy="18"/>
            </a:xfrm>
            <a:prstGeom prst="rect">
              <a:avLst/>
            </a:prstGeom>
            <a:solidFill>
              <a:srgbClr val="E20A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5589" name="Rectangle 57">
              <a:extLst>
                <a:ext uri="{FF2B5EF4-FFF2-40B4-BE49-F238E27FC236}">
                  <a16:creationId xmlns:a16="http://schemas.microsoft.com/office/drawing/2014/main" id="{BCB93901-4A28-4E3C-B073-85967D20A209}"/>
                </a:ext>
              </a:extLst>
            </p:cNvPr>
            <p:cNvSpPr>
              <a:spLocks noChangeArrowheads="1"/>
            </p:cNvSpPr>
            <p:nvPr/>
          </p:nvSpPr>
          <p:spPr bwMode="auto">
            <a:xfrm>
              <a:off x="101" y="993"/>
              <a:ext cx="5558" cy="18"/>
            </a:xfrm>
            <a:prstGeom prst="rect">
              <a:avLst/>
            </a:prstGeom>
            <a:solidFill>
              <a:srgbClr val="E609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5590" name="Rectangle 58">
              <a:extLst>
                <a:ext uri="{FF2B5EF4-FFF2-40B4-BE49-F238E27FC236}">
                  <a16:creationId xmlns:a16="http://schemas.microsoft.com/office/drawing/2014/main" id="{0A4D3DF2-7A4A-4C0C-AC8C-1686679BCFF1}"/>
                </a:ext>
              </a:extLst>
            </p:cNvPr>
            <p:cNvSpPr>
              <a:spLocks noChangeArrowheads="1"/>
            </p:cNvSpPr>
            <p:nvPr/>
          </p:nvSpPr>
          <p:spPr bwMode="auto">
            <a:xfrm>
              <a:off x="101" y="975"/>
              <a:ext cx="5558" cy="18"/>
            </a:xfrm>
            <a:prstGeom prst="rect">
              <a:avLst/>
            </a:prstGeom>
            <a:solidFill>
              <a:srgbClr val="E908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5591" name="Rectangle 59">
              <a:extLst>
                <a:ext uri="{FF2B5EF4-FFF2-40B4-BE49-F238E27FC236}">
                  <a16:creationId xmlns:a16="http://schemas.microsoft.com/office/drawing/2014/main" id="{9699D2C0-1528-47E6-87E0-44222C962777}"/>
                </a:ext>
              </a:extLst>
            </p:cNvPr>
            <p:cNvSpPr>
              <a:spLocks noChangeArrowheads="1"/>
            </p:cNvSpPr>
            <p:nvPr/>
          </p:nvSpPr>
          <p:spPr bwMode="auto">
            <a:xfrm>
              <a:off x="101" y="958"/>
              <a:ext cx="5558" cy="17"/>
            </a:xfrm>
            <a:prstGeom prst="rect">
              <a:avLst/>
            </a:prstGeom>
            <a:solidFill>
              <a:srgbClr val="EC07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5592" name="Rectangle 60">
              <a:extLst>
                <a:ext uri="{FF2B5EF4-FFF2-40B4-BE49-F238E27FC236}">
                  <a16:creationId xmlns:a16="http://schemas.microsoft.com/office/drawing/2014/main" id="{2CDC2973-19D8-4642-BD4F-6491AE7DAFE4}"/>
                </a:ext>
              </a:extLst>
            </p:cNvPr>
            <p:cNvSpPr>
              <a:spLocks noChangeArrowheads="1"/>
            </p:cNvSpPr>
            <p:nvPr/>
          </p:nvSpPr>
          <p:spPr bwMode="auto">
            <a:xfrm>
              <a:off x="101" y="940"/>
              <a:ext cx="5558" cy="18"/>
            </a:xfrm>
            <a:prstGeom prst="rect">
              <a:avLst/>
            </a:prstGeom>
            <a:solidFill>
              <a:srgbClr val="EF06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5593" name="Rectangle 61">
              <a:extLst>
                <a:ext uri="{FF2B5EF4-FFF2-40B4-BE49-F238E27FC236}">
                  <a16:creationId xmlns:a16="http://schemas.microsoft.com/office/drawing/2014/main" id="{CA091F92-6591-49C9-AC12-9C9D1E38F411}"/>
                </a:ext>
              </a:extLst>
            </p:cNvPr>
            <p:cNvSpPr>
              <a:spLocks noChangeArrowheads="1"/>
            </p:cNvSpPr>
            <p:nvPr/>
          </p:nvSpPr>
          <p:spPr bwMode="auto">
            <a:xfrm>
              <a:off x="101" y="922"/>
              <a:ext cx="5558" cy="18"/>
            </a:xfrm>
            <a:prstGeom prst="rect">
              <a:avLst/>
            </a:prstGeom>
            <a:solidFill>
              <a:srgbClr val="F205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5594" name="Rectangle 62">
              <a:extLst>
                <a:ext uri="{FF2B5EF4-FFF2-40B4-BE49-F238E27FC236}">
                  <a16:creationId xmlns:a16="http://schemas.microsoft.com/office/drawing/2014/main" id="{58300213-7A60-4715-965C-CC6B6A13C43B}"/>
                </a:ext>
              </a:extLst>
            </p:cNvPr>
            <p:cNvSpPr>
              <a:spLocks noChangeArrowheads="1"/>
            </p:cNvSpPr>
            <p:nvPr/>
          </p:nvSpPr>
          <p:spPr bwMode="auto">
            <a:xfrm>
              <a:off x="101" y="905"/>
              <a:ext cx="5558" cy="17"/>
            </a:xfrm>
            <a:prstGeom prst="rect">
              <a:avLst/>
            </a:prstGeom>
            <a:solidFill>
              <a:srgbClr val="F504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5595" name="Rectangle 63">
              <a:extLst>
                <a:ext uri="{FF2B5EF4-FFF2-40B4-BE49-F238E27FC236}">
                  <a16:creationId xmlns:a16="http://schemas.microsoft.com/office/drawing/2014/main" id="{76D5EC0D-DE15-45C9-A497-666049F0E77E}"/>
                </a:ext>
              </a:extLst>
            </p:cNvPr>
            <p:cNvSpPr>
              <a:spLocks noChangeArrowheads="1"/>
            </p:cNvSpPr>
            <p:nvPr/>
          </p:nvSpPr>
          <p:spPr bwMode="auto">
            <a:xfrm>
              <a:off x="101" y="887"/>
              <a:ext cx="5558" cy="18"/>
            </a:xfrm>
            <a:prstGeom prst="rect">
              <a:avLst/>
            </a:prstGeom>
            <a:solidFill>
              <a:srgbClr val="F803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5596" name="Rectangle 64">
              <a:extLst>
                <a:ext uri="{FF2B5EF4-FFF2-40B4-BE49-F238E27FC236}">
                  <a16:creationId xmlns:a16="http://schemas.microsoft.com/office/drawing/2014/main" id="{5BF043C5-8A5F-4B4E-AB38-102470A80487}"/>
                </a:ext>
              </a:extLst>
            </p:cNvPr>
            <p:cNvSpPr>
              <a:spLocks noChangeArrowheads="1"/>
            </p:cNvSpPr>
            <p:nvPr/>
          </p:nvSpPr>
          <p:spPr bwMode="auto">
            <a:xfrm>
              <a:off x="101" y="869"/>
              <a:ext cx="5558" cy="18"/>
            </a:xfrm>
            <a:prstGeom prst="rect">
              <a:avLst/>
            </a:prstGeom>
            <a:solidFill>
              <a:srgbClr val="FB02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5597" name="Rectangle 65">
              <a:extLst>
                <a:ext uri="{FF2B5EF4-FFF2-40B4-BE49-F238E27FC236}">
                  <a16:creationId xmlns:a16="http://schemas.microsoft.com/office/drawing/2014/main" id="{BB1B51E7-2EF3-4F21-893F-9FC2C79B64B6}"/>
                </a:ext>
              </a:extLst>
            </p:cNvPr>
            <p:cNvSpPr>
              <a:spLocks noChangeArrowheads="1"/>
            </p:cNvSpPr>
            <p:nvPr/>
          </p:nvSpPr>
          <p:spPr bwMode="auto">
            <a:xfrm>
              <a:off x="101" y="850"/>
              <a:ext cx="5558" cy="19"/>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5598" name="Freeform 66">
              <a:extLst>
                <a:ext uri="{FF2B5EF4-FFF2-40B4-BE49-F238E27FC236}">
                  <a16:creationId xmlns:a16="http://schemas.microsoft.com/office/drawing/2014/main" id="{C850F7B3-131C-4DC6-A5CC-BABDFD67514B}"/>
                </a:ext>
              </a:extLst>
            </p:cNvPr>
            <p:cNvSpPr>
              <a:spLocks/>
            </p:cNvSpPr>
            <p:nvPr/>
          </p:nvSpPr>
          <p:spPr bwMode="auto">
            <a:xfrm>
              <a:off x="101" y="850"/>
              <a:ext cx="5558" cy="1"/>
            </a:xfrm>
            <a:custGeom>
              <a:avLst/>
              <a:gdLst>
                <a:gd name="T0" fmla="*/ 5558 w 5558"/>
                <a:gd name="T1" fmla="*/ 0 h 1"/>
                <a:gd name="T2" fmla="*/ 0 w 5558"/>
                <a:gd name="T3" fmla="*/ 0 h 1"/>
                <a:gd name="T4" fmla="*/ 5558 w 5558"/>
                <a:gd name="T5" fmla="*/ 0 h 1"/>
                <a:gd name="T6" fmla="*/ 0 60000 65536"/>
                <a:gd name="T7" fmla="*/ 0 60000 65536"/>
                <a:gd name="T8" fmla="*/ 0 60000 65536"/>
                <a:gd name="T9" fmla="*/ 0 w 5558"/>
                <a:gd name="T10" fmla="*/ 0 h 1"/>
                <a:gd name="T11" fmla="*/ 5558 w 5558"/>
                <a:gd name="T12" fmla="*/ 1 h 1"/>
              </a:gdLst>
              <a:ahLst/>
              <a:cxnLst>
                <a:cxn ang="T6">
                  <a:pos x="T0" y="T1"/>
                </a:cxn>
                <a:cxn ang="T7">
                  <a:pos x="T2" y="T3"/>
                </a:cxn>
                <a:cxn ang="T8">
                  <a:pos x="T4" y="T5"/>
                </a:cxn>
              </a:cxnLst>
              <a:rect l="T9" t="T10" r="T11" b="T12"/>
              <a:pathLst>
                <a:path w="5558" h="1">
                  <a:moveTo>
                    <a:pt x="5558" y="0"/>
                  </a:moveTo>
                  <a:lnTo>
                    <a:pt x="0" y="0"/>
                  </a:lnTo>
                  <a:lnTo>
                    <a:pt x="5558" y="0"/>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5599" name="Rectangle 67">
              <a:extLst>
                <a:ext uri="{FF2B5EF4-FFF2-40B4-BE49-F238E27FC236}">
                  <a16:creationId xmlns:a16="http://schemas.microsoft.com/office/drawing/2014/main" id="{4A921A8C-A576-4BDA-853C-708981FEF97E}"/>
                </a:ext>
              </a:extLst>
            </p:cNvPr>
            <p:cNvSpPr>
              <a:spLocks noChangeArrowheads="1"/>
            </p:cNvSpPr>
            <p:nvPr/>
          </p:nvSpPr>
          <p:spPr bwMode="auto">
            <a:xfrm>
              <a:off x="101" y="850"/>
              <a:ext cx="5558" cy="887"/>
            </a:xfrm>
            <a:prstGeom prst="rect">
              <a:avLst/>
            </a:prstGeom>
            <a:noFill/>
            <a:ln w="0">
              <a:solidFill>
                <a:srgbClr val="CC33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5600" name="Rectangle 68">
              <a:extLst>
                <a:ext uri="{FF2B5EF4-FFF2-40B4-BE49-F238E27FC236}">
                  <a16:creationId xmlns:a16="http://schemas.microsoft.com/office/drawing/2014/main" id="{A9F7C494-0CDD-4741-AE20-C0ED1B654F12}"/>
                </a:ext>
              </a:extLst>
            </p:cNvPr>
            <p:cNvSpPr>
              <a:spLocks noChangeArrowheads="1"/>
            </p:cNvSpPr>
            <p:nvPr/>
          </p:nvSpPr>
          <p:spPr bwMode="auto">
            <a:xfrm>
              <a:off x="165" y="1236"/>
              <a:ext cx="5838"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1500" b="1">
                  <a:solidFill>
                    <a:srgbClr val="FFFFFF"/>
                  </a:solidFill>
                </a:rPr>
                <a:t>Sistema 1                                    Contracción Lenta        Contracción Rápida a        Contracciónn Rápida b          </a:t>
              </a:r>
              <a:endParaRPr lang="es-PR" altLang="en-US"/>
            </a:p>
          </p:txBody>
        </p:sp>
        <p:sp>
          <p:nvSpPr>
            <p:cNvPr id="65601" name="Freeform 69">
              <a:extLst>
                <a:ext uri="{FF2B5EF4-FFF2-40B4-BE49-F238E27FC236}">
                  <a16:creationId xmlns:a16="http://schemas.microsoft.com/office/drawing/2014/main" id="{AF9206D6-9870-47F3-8EAD-E35A0CB11B3A}"/>
                </a:ext>
              </a:extLst>
            </p:cNvPr>
            <p:cNvSpPr>
              <a:spLocks/>
            </p:cNvSpPr>
            <p:nvPr/>
          </p:nvSpPr>
          <p:spPr bwMode="auto">
            <a:xfrm>
              <a:off x="1410" y="1150"/>
              <a:ext cx="4210" cy="23"/>
            </a:xfrm>
            <a:custGeom>
              <a:avLst/>
              <a:gdLst>
                <a:gd name="T0" fmla="*/ 4210 w 4210"/>
                <a:gd name="T1" fmla="*/ 12 h 23"/>
                <a:gd name="T2" fmla="*/ 4210 w 4210"/>
                <a:gd name="T3" fmla="*/ 0 h 23"/>
                <a:gd name="T4" fmla="*/ 0 w 4210"/>
                <a:gd name="T5" fmla="*/ 0 h 23"/>
                <a:gd name="T6" fmla="*/ 0 w 4210"/>
                <a:gd name="T7" fmla="*/ 23 h 23"/>
                <a:gd name="T8" fmla="*/ 4210 w 4210"/>
                <a:gd name="T9" fmla="*/ 23 h 23"/>
                <a:gd name="T10" fmla="*/ 4210 w 4210"/>
                <a:gd name="T11" fmla="*/ 12 h 23"/>
                <a:gd name="T12" fmla="*/ 0 60000 65536"/>
                <a:gd name="T13" fmla="*/ 0 60000 65536"/>
                <a:gd name="T14" fmla="*/ 0 60000 65536"/>
                <a:gd name="T15" fmla="*/ 0 60000 65536"/>
                <a:gd name="T16" fmla="*/ 0 60000 65536"/>
                <a:gd name="T17" fmla="*/ 0 60000 65536"/>
                <a:gd name="T18" fmla="*/ 0 w 4210"/>
                <a:gd name="T19" fmla="*/ 0 h 23"/>
                <a:gd name="T20" fmla="*/ 4210 w 4210"/>
                <a:gd name="T21" fmla="*/ 23 h 23"/>
              </a:gdLst>
              <a:ahLst/>
              <a:cxnLst>
                <a:cxn ang="T12">
                  <a:pos x="T0" y="T1"/>
                </a:cxn>
                <a:cxn ang="T13">
                  <a:pos x="T2" y="T3"/>
                </a:cxn>
                <a:cxn ang="T14">
                  <a:pos x="T4" y="T5"/>
                </a:cxn>
                <a:cxn ang="T15">
                  <a:pos x="T6" y="T7"/>
                </a:cxn>
                <a:cxn ang="T16">
                  <a:pos x="T8" y="T9"/>
                </a:cxn>
                <a:cxn ang="T17">
                  <a:pos x="T10" y="T11"/>
                </a:cxn>
              </a:cxnLst>
              <a:rect l="T18" t="T19" r="T20" b="T21"/>
              <a:pathLst>
                <a:path w="4210" h="23">
                  <a:moveTo>
                    <a:pt x="4210" y="12"/>
                  </a:moveTo>
                  <a:lnTo>
                    <a:pt x="4210" y="0"/>
                  </a:lnTo>
                  <a:lnTo>
                    <a:pt x="0" y="0"/>
                  </a:lnTo>
                  <a:lnTo>
                    <a:pt x="0" y="23"/>
                  </a:lnTo>
                  <a:lnTo>
                    <a:pt x="4210" y="23"/>
                  </a:lnTo>
                  <a:lnTo>
                    <a:pt x="4210" y="1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5602" name="Rectangle 70">
              <a:extLst>
                <a:ext uri="{FF2B5EF4-FFF2-40B4-BE49-F238E27FC236}">
                  <a16:creationId xmlns:a16="http://schemas.microsoft.com/office/drawing/2014/main" id="{87DB76A8-CC3B-4CEA-B4BC-6449181039F5}"/>
                </a:ext>
              </a:extLst>
            </p:cNvPr>
            <p:cNvSpPr>
              <a:spLocks noChangeArrowheads="1"/>
            </p:cNvSpPr>
            <p:nvPr/>
          </p:nvSpPr>
          <p:spPr bwMode="auto">
            <a:xfrm>
              <a:off x="2574" y="946"/>
              <a:ext cx="2080"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1500" b="1">
                  <a:solidFill>
                    <a:srgbClr val="FFFFFF"/>
                  </a:solidFill>
                </a:rPr>
                <a:t>CLASIFICACIÓN  DE  LAS  FIBRAS</a:t>
              </a:r>
              <a:endParaRPr lang="es-PR" altLang="en-US"/>
            </a:p>
          </p:txBody>
        </p:sp>
        <p:sp>
          <p:nvSpPr>
            <p:cNvPr id="65603" name="Rectangle 71">
              <a:extLst>
                <a:ext uri="{FF2B5EF4-FFF2-40B4-BE49-F238E27FC236}">
                  <a16:creationId xmlns:a16="http://schemas.microsoft.com/office/drawing/2014/main" id="{426B93CC-87D6-424A-89D1-5BDECDAF5C3C}"/>
                </a:ext>
              </a:extLst>
            </p:cNvPr>
            <p:cNvSpPr>
              <a:spLocks noChangeArrowheads="1"/>
            </p:cNvSpPr>
            <p:nvPr/>
          </p:nvSpPr>
          <p:spPr bwMode="auto">
            <a:xfrm>
              <a:off x="165" y="1400"/>
              <a:ext cx="5130"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1500" b="1">
                  <a:solidFill>
                    <a:srgbClr val="FFFFFF"/>
                  </a:solidFill>
                </a:rPr>
                <a:t>Sistema 2                                              Tipo I                               Tipo IIa                                Tipo IIb</a:t>
              </a:r>
              <a:endParaRPr lang="es-PR" altLang="en-US"/>
            </a:p>
          </p:txBody>
        </p:sp>
        <p:sp>
          <p:nvSpPr>
            <p:cNvPr id="65604" name="Rectangle 72">
              <a:extLst>
                <a:ext uri="{FF2B5EF4-FFF2-40B4-BE49-F238E27FC236}">
                  <a16:creationId xmlns:a16="http://schemas.microsoft.com/office/drawing/2014/main" id="{718E42A6-4AAF-4025-91F2-D7ACC49051A6}"/>
                </a:ext>
              </a:extLst>
            </p:cNvPr>
            <p:cNvSpPr>
              <a:spLocks noChangeArrowheads="1"/>
            </p:cNvSpPr>
            <p:nvPr/>
          </p:nvSpPr>
          <p:spPr bwMode="auto">
            <a:xfrm>
              <a:off x="165" y="1564"/>
              <a:ext cx="5127"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1500" b="1">
                  <a:solidFill>
                    <a:srgbClr val="FFFFFF"/>
                  </a:solidFill>
                </a:rPr>
                <a:t>Sistema 3                                            OL (SO)                         GOR (FOG)                            GR (FG)</a:t>
              </a:r>
              <a:endParaRPr lang="es-PR" altLang="en-US"/>
            </a:p>
          </p:txBody>
        </p:sp>
        <p:sp>
          <p:nvSpPr>
            <p:cNvPr id="65605" name="Rectangle 73">
              <a:extLst>
                <a:ext uri="{FF2B5EF4-FFF2-40B4-BE49-F238E27FC236}">
                  <a16:creationId xmlns:a16="http://schemas.microsoft.com/office/drawing/2014/main" id="{72698C2B-1338-4A20-9C5F-05CD25ADC647}"/>
                </a:ext>
              </a:extLst>
            </p:cNvPr>
            <p:cNvSpPr>
              <a:spLocks noChangeArrowheads="1"/>
            </p:cNvSpPr>
            <p:nvPr/>
          </p:nvSpPr>
          <p:spPr bwMode="auto">
            <a:xfrm>
              <a:off x="165" y="1838"/>
              <a:ext cx="764"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1500" b="1" i="1">
                  <a:solidFill>
                    <a:srgbClr val="000000"/>
                  </a:solidFill>
                </a:rPr>
                <a:t>Característica</a:t>
              </a:r>
              <a:endParaRPr lang="es-PR" altLang="en-US"/>
            </a:p>
          </p:txBody>
        </p:sp>
        <p:sp>
          <p:nvSpPr>
            <p:cNvPr id="65606" name="Rectangle 74">
              <a:extLst>
                <a:ext uri="{FF2B5EF4-FFF2-40B4-BE49-F238E27FC236}">
                  <a16:creationId xmlns:a16="http://schemas.microsoft.com/office/drawing/2014/main" id="{C5CED7B2-85C8-4E6F-9C4C-35CD915FA022}"/>
                </a:ext>
              </a:extLst>
            </p:cNvPr>
            <p:cNvSpPr>
              <a:spLocks noChangeArrowheads="1"/>
            </p:cNvSpPr>
            <p:nvPr/>
          </p:nvSpPr>
          <p:spPr bwMode="auto">
            <a:xfrm>
              <a:off x="165" y="1960"/>
              <a:ext cx="703" cy="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5607" name="Rectangle 75">
              <a:extLst>
                <a:ext uri="{FF2B5EF4-FFF2-40B4-BE49-F238E27FC236}">
                  <a16:creationId xmlns:a16="http://schemas.microsoft.com/office/drawing/2014/main" id="{C5498ACF-1980-4EC1-999A-790911E72ADE}"/>
                </a:ext>
              </a:extLst>
            </p:cNvPr>
            <p:cNvSpPr>
              <a:spLocks noChangeArrowheads="1"/>
            </p:cNvSpPr>
            <p:nvPr/>
          </p:nvSpPr>
          <p:spPr bwMode="auto">
            <a:xfrm>
              <a:off x="165" y="2057"/>
              <a:ext cx="1168"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1500" b="1">
                  <a:solidFill>
                    <a:srgbClr val="000000"/>
                  </a:solidFill>
                </a:rPr>
                <a:t>Capacidad Oxidativa</a:t>
              </a:r>
              <a:endParaRPr lang="es-PR" altLang="en-US"/>
            </a:p>
          </p:txBody>
        </p:sp>
        <p:sp>
          <p:nvSpPr>
            <p:cNvPr id="65608" name="Rectangle 76">
              <a:extLst>
                <a:ext uri="{FF2B5EF4-FFF2-40B4-BE49-F238E27FC236}">
                  <a16:creationId xmlns:a16="http://schemas.microsoft.com/office/drawing/2014/main" id="{44D3E848-2A1B-42F1-91B4-4E91C0771968}"/>
                </a:ext>
              </a:extLst>
            </p:cNvPr>
            <p:cNvSpPr>
              <a:spLocks noChangeArrowheads="1"/>
            </p:cNvSpPr>
            <p:nvPr/>
          </p:nvSpPr>
          <p:spPr bwMode="auto">
            <a:xfrm>
              <a:off x="165" y="2224"/>
              <a:ext cx="1224"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1500" b="1">
                  <a:solidFill>
                    <a:srgbClr val="000000"/>
                  </a:solidFill>
                </a:rPr>
                <a:t>Capacidad Glucolítica</a:t>
              </a:r>
              <a:endParaRPr lang="es-PR" altLang="en-US"/>
            </a:p>
          </p:txBody>
        </p:sp>
        <p:sp>
          <p:nvSpPr>
            <p:cNvPr id="65609" name="Rectangle 77">
              <a:extLst>
                <a:ext uri="{FF2B5EF4-FFF2-40B4-BE49-F238E27FC236}">
                  <a16:creationId xmlns:a16="http://schemas.microsoft.com/office/drawing/2014/main" id="{92CDF3FA-5D53-4615-9537-29015D357741}"/>
                </a:ext>
              </a:extLst>
            </p:cNvPr>
            <p:cNvSpPr>
              <a:spLocks noChangeArrowheads="1"/>
            </p:cNvSpPr>
            <p:nvPr/>
          </p:nvSpPr>
          <p:spPr bwMode="auto">
            <a:xfrm>
              <a:off x="165" y="2394"/>
              <a:ext cx="1410"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1500" b="1">
                  <a:solidFill>
                    <a:srgbClr val="000000"/>
                  </a:solidFill>
                </a:rPr>
                <a:t>Velocidad de Contracción</a:t>
              </a:r>
              <a:endParaRPr lang="es-PR" altLang="en-US"/>
            </a:p>
          </p:txBody>
        </p:sp>
        <p:sp>
          <p:nvSpPr>
            <p:cNvPr id="65610" name="Rectangle 78">
              <a:extLst>
                <a:ext uri="{FF2B5EF4-FFF2-40B4-BE49-F238E27FC236}">
                  <a16:creationId xmlns:a16="http://schemas.microsoft.com/office/drawing/2014/main" id="{9E3C0143-F640-4FBA-BE93-37F5D0974B90}"/>
                </a:ext>
              </a:extLst>
            </p:cNvPr>
            <p:cNvSpPr>
              <a:spLocks noChangeArrowheads="1"/>
            </p:cNvSpPr>
            <p:nvPr/>
          </p:nvSpPr>
          <p:spPr bwMode="auto">
            <a:xfrm>
              <a:off x="165" y="2562"/>
              <a:ext cx="1210"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1500" b="1">
                  <a:solidFill>
                    <a:srgbClr val="000000"/>
                  </a:solidFill>
                </a:rPr>
                <a:t>Tolerancia a la Fatiga</a:t>
              </a:r>
              <a:endParaRPr lang="es-PR" altLang="en-US"/>
            </a:p>
          </p:txBody>
        </p:sp>
        <p:sp>
          <p:nvSpPr>
            <p:cNvPr id="65611" name="Rectangle 79">
              <a:extLst>
                <a:ext uri="{FF2B5EF4-FFF2-40B4-BE49-F238E27FC236}">
                  <a16:creationId xmlns:a16="http://schemas.microsoft.com/office/drawing/2014/main" id="{BF4FF1BE-7003-4BBA-AAB4-1EDB6F59C13B}"/>
                </a:ext>
              </a:extLst>
            </p:cNvPr>
            <p:cNvSpPr>
              <a:spLocks noChangeArrowheads="1"/>
            </p:cNvSpPr>
            <p:nvPr/>
          </p:nvSpPr>
          <p:spPr bwMode="auto">
            <a:xfrm>
              <a:off x="165" y="2732"/>
              <a:ext cx="1678"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1500" b="1">
                  <a:solidFill>
                    <a:srgbClr val="000000"/>
                  </a:solidFill>
                </a:rPr>
                <a:t>Fortaleza de la Unidad Motora</a:t>
              </a:r>
              <a:endParaRPr lang="es-PR" altLang="en-US"/>
            </a:p>
          </p:txBody>
        </p:sp>
        <p:sp>
          <p:nvSpPr>
            <p:cNvPr id="65612" name="Rectangle 80">
              <a:extLst>
                <a:ext uri="{FF2B5EF4-FFF2-40B4-BE49-F238E27FC236}">
                  <a16:creationId xmlns:a16="http://schemas.microsoft.com/office/drawing/2014/main" id="{5BB85EC6-D3FC-4B21-B44C-DCBCCCDD0E85}"/>
                </a:ext>
              </a:extLst>
            </p:cNvPr>
            <p:cNvSpPr>
              <a:spLocks noChangeArrowheads="1"/>
            </p:cNvSpPr>
            <p:nvPr/>
          </p:nvSpPr>
          <p:spPr bwMode="auto">
            <a:xfrm>
              <a:off x="2134" y="2057"/>
              <a:ext cx="277"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1500" b="1">
                  <a:solidFill>
                    <a:srgbClr val="000000"/>
                  </a:solidFill>
                </a:rPr>
                <a:t>Alta</a:t>
              </a:r>
              <a:endParaRPr lang="es-PR" altLang="en-US"/>
            </a:p>
          </p:txBody>
        </p:sp>
        <p:sp>
          <p:nvSpPr>
            <p:cNvPr id="65613" name="Rectangle 81">
              <a:extLst>
                <a:ext uri="{FF2B5EF4-FFF2-40B4-BE49-F238E27FC236}">
                  <a16:creationId xmlns:a16="http://schemas.microsoft.com/office/drawing/2014/main" id="{F06A2857-98A9-482C-A3E6-2DC98123B685}"/>
                </a:ext>
              </a:extLst>
            </p:cNvPr>
            <p:cNvSpPr>
              <a:spLocks noChangeArrowheads="1"/>
            </p:cNvSpPr>
            <p:nvPr/>
          </p:nvSpPr>
          <p:spPr bwMode="auto">
            <a:xfrm>
              <a:off x="2125" y="2224"/>
              <a:ext cx="299"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1500" b="1">
                  <a:solidFill>
                    <a:srgbClr val="000000"/>
                  </a:solidFill>
                </a:rPr>
                <a:t>Baja</a:t>
              </a:r>
              <a:endParaRPr lang="es-PR" altLang="en-US"/>
            </a:p>
          </p:txBody>
        </p:sp>
        <p:sp>
          <p:nvSpPr>
            <p:cNvPr id="65614" name="Rectangle 82">
              <a:extLst>
                <a:ext uri="{FF2B5EF4-FFF2-40B4-BE49-F238E27FC236}">
                  <a16:creationId xmlns:a16="http://schemas.microsoft.com/office/drawing/2014/main" id="{105B7251-100C-40D1-BE7F-51F8EB0B39BF}"/>
                </a:ext>
              </a:extLst>
            </p:cNvPr>
            <p:cNvSpPr>
              <a:spLocks noChangeArrowheads="1"/>
            </p:cNvSpPr>
            <p:nvPr/>
          </p:nvSpPr>
          <p:spPr bwMode="auto">
            <a:xfrm>
              <a:off x="2094" y="2394"/>
              <a:ext cx="359"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1500" b="1">
                  <a:solidFill>
                    <a:srgbClr val="000000"/>
                  </a:solidFill>
                </a:rPr>
                <a:t>Lenta</a:t>
              </a:r>
              <a:endParaRPr lang="es-PR" altLang="en-US"/>
            </a:p>
          </p:txBody>
        </p:sp>
        <p:sp>
          <p:nvSpPr>
            <p:cNvPr id="65615" name="Rectangle 83">
              <a:extLst>
                <a:ext uri="{FF2B5EF4-FFF2-40B4-BE49-F238E27FC236}">
                  <a16:creationId xmlns:a16="http://schemas.microsoft.com/office/drawing/2014/main" id="{16EB1E97-5F36-4CB3-B1EC-F7FBA05B5237}"/>
                </a:ext>
              </a:extLst>
            </p:cNvPr>
            <p:cNvSpPr>
              <a:spLocks noChangeArrowheads="1"/>
            </p:cNvSpPr>
            <p:nvPr/>
          </p:nvSpPr>
          <p:spPr bwMode="auto">
            <a:xfrm>
              <a:off x="2134" y="2562"/>
              <a:ext cx="277"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1500" b="1">
                  <a:solidFill>
                    <a:srgbClr val="000000"/>
                  </a:solidFill>
                </a:rPr>
                <a:t>Alta</a:t>
              </a:r>
              <a:endParaRPr lang="es-PR" altLang="en-US"/>
            </a:p>
          </p:txBody>
        </p:sp>
        <p:sp>
          <p:nvSpPr>
            <p:cNvPr id="65616" name="Rectangle 84">
              <a:extLst>
                <a:ext uri="{FF2B5EF4-FFF2-40B4-BE49-F238E27FC236}">
                  <a16:creationId xmlns:a16="http://schemas.microsoft.com/office/drawing/2014/main" id="{CFBF30BF-C8FD-49E1-A2FA-F37AFFE8CFE8}"/>
                </a:ext>
              </a:extLst>
            </p:cNvPr>
            <p:cNvSpPr>
              <a:spLocks noChangeArrowheads="1"/>
            </p:cNvSpPr>
            <p:nvPr/>
          </p:nvSpPr>
          <p:spPr bwMode="auto">
            <a:xfrm>
              <a:off x="2125" y="2732"/>
              <a:ext cx="299"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1500" b="1">
                  <a:solidFill>
                    <a:srgbClr val="000000"/>
                  </a:solidFill>
                </a:rPr>
                <a:t>Baja</a:t>
              </a:r>
              <a:endParaRPr lang="es-PR" altLang="en-US"/>
            </a:p>
          </p:txBody>
        </p:sp>
        <p:sp>
          <p:nvSpPr>
            <p:cNvPr id="65617" name="Rectangle 85">
              <a:extLst>
                <a:ext uri="{FF2B5EF4-FFF2-40B4-BE49-F238E27FC236}">
                  <a16:creationId xmlns:a16="http://schemas.microsoft.com/office/drawing/2014/main" id="{C20E5D33-E74D-4DFD-A3BF-F40970A3CCE7}"/>
                </a:ext>
              </a:extLst>
            </p:cNvPr>
            <p:cNvSpPr>
              <a:spLocks noChangeArrowheads="1"/>
            </p:cNvSpPr>
            <p:nvPr/>
          </p:nvSpPr>
          <p:spPr bwMode="auto">
            <a:xfrm>
              <a:off x="3059" y="2057"/>
              <a:ext cx="1169"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1500" b="1">
                  <a:solidFill>
                    <a:srgbClr val="000000"/>
                  </a:solidFill>
                </a:rPr>
                <a:t>Moderadamente Alta</a:t>
              </a:r>
              <a:endParaRPr lang="es-PR" altLang="en-US"/>
            </a:p>
          </p:txBody>
        </p:sp>
        <p:sp>
          <p:nvSpPr>
            <p:cNvPr id="65618" name="Rectangle 86">
              <a:extLst>
                <a:ext uri="{FF2B5EF4-FFF2-40B4-BE49-F238E27FC236}">
                  <a16:creationId xmlns:a16="http://schemas.microsoft.com/office/drawing/2014/main" id="{ED040BC5-7F1C-45C1-BD47-D6D52E3DF9E0}"/>
                </a:ext>
              </a:extLst>
            </p:cNvPr>
            <p:cNvSpPr>
              <a:spLocks noChangeArrowheads="1"/>
            </p:cNvSpPr>
            <p:nvPr/>
          </p:nvSpPr>
          <p:spPr bwMode="auto">
            <a:xfrm>
              <a:off x="3504" y="2224"/>
              <a:ext cx="277"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1500" b="1">
                  <a:solidFill>
                    <a:srgbClr val="000000"/>
                  </a:solidFill>
                </a:rPr>
                <a:t>Alta</a:t>
              </a:r>
              <a:endParaRPr lang="es-PR" altLang="en-US"/>
            </a:p>
          </p:txBody>
        </p:sp>
        <p:sp>
          <p:nvSpPr>
            <p:cNvPr id="65619" name="Rectangle 87">
              <a:extLst>
                <a:ext uri="{FF2B5EF4-FFF2-40B4-BE49-F238E27FC236}">
                  <a16:creationId xmlns:a16="http://schemas.microsoft.com/office/drawing/2014/main" id="{711A5380-3353-4B79-922E-98FCFA4125B8}"/>
                </a:ext>
              </a:extLst>
            </p:cNvPr>
            <p:cNvSpPr>
              <a:spLocks noChangeArrowheads="1"/>
            </p:cNvSpPr>
            <p:nvPr/>
          </p:nvSpPr>
          <p:spPr bwMode="auto">
            <a:xfrm>
              <a:off x="3425" y="2394"/>
              <a:ext cx="434"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1500" b="1">
                  <a:solidFill>
                    <a:srgbClr val="000000"/>
                  </a:solidFill>
                </a:rPr>
                <a:t>Rápida</a:t>
              </a:r>
              <a:endParaRPr lang="es-PR" altLang="en-US"/>
            </a:p>
          </p:txBody>
        </p:sp>
        <p:sp>
          <p:nvSpPr>
            <p:cNvPr id="65620" name="Rectangle 88">
              <a:extLst>
                <a:ext uri="{FF2B5EF4-FFF2-40B4-BE49-F238E27FC236}">
                  <a16:creationId xmlns:a16="http://schemas.microsoft.com/office/drawing/2014/main" id="{5EE49279-52E5-43A1-8115-4BB055000E0A}"/>
                </a:ext>
              </a:extLst>
            </p:cNvPr>
            <p:cNvSpPr>
              <a:spLocks noChangeArrowheads="1"/>
            </p:cNvSpPr>
            <p:nvPr/>
          </p:nvSpPr>
          <p:spPr bwMode="auto">
            <a:xfrm>
              <a:off x="3345" y="2562"/>
              <a:ext cx="598"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1500" b="1">
                  <a:solidFill>
                    <a:srgbClr val="000000"/>
                  </a:solidFill>
                </a:rPr>
                <a:t>Moderada</a:t>
              </a:r>
              <a:endParaRPr lang="es-PR" altLang="en-US"/>
            </a:p>
          </p:txBody>
        </p:sp>
        <p:sp>
          <p:nvSpPr>
            <p:cNvPr id="65621" name="Rectangle 89">
              <a:extLst>
                <a:ext uri="{FF2B5EF4-FFF2-40B4-BE49-F238E27FC236}">
                  <a16:creationId xmlns:a16="http://schemas.microsoft.com/office/drawing/2014/main" id="{1381F787-101A-4FD7-B69B-92885419F53F}"/>
                </a:ext>
              </a:extLst>
            </p:cNvPr>
            <p:cNvSpPr>
              <a:spLocks noChangeArrowheads="1"/>
            </p:cNvSpPr>
            <p:nvPr/>
          </p:nvSpPr>
          <p:spPr bwMode="auto">
            <a:xfrm>
              <a:off x="3504" y="2732"/>
              <a:ext cx="277"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1500" b="1">
                  <a:solidFill>
                    <a:srgbClr val="000000"/>
                  </a:solidFill>
                </a:rPr>
                <a:t>Alta</a:t>
              </a:r>
              <a:endParaRPr lang="es-PR" altLang="en-US"/>
            </a:p>
          </p:txBody>
        </p:sp>
        <p:sp>
          <p:nvSpPr>
            <p:cNvPr id="65622" name="Rectangle 90">
              <a:extLst>
                <a:ext uri="{FF2B5EF4-FFF2-40B4-BE49-F238E27FC236}">
                  <a16:creationId xmlns:a16="http://schemas.microsoft.com/office/drawing/2014/main" id="{9D1C3AAA-0C27-4EB0-B9F9-C88B0ABCF5DD}"/>
                </a:ext>
              </a:extLst>
            </p:cNvPr>
            <p:cNvSpPr>
              <a:spLocks noChangeArrowheads="1"/>
            </p:cNvSpPr>
            <p:nvPr/>
          </p:nvSpPr>
          <p:spPr bwMode="auto">
            <a:xfrm>
              <a:off x="4808" y="2057"/>
              <a:ext cx="299"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1500" b="1">
                  <a:solidFill>
                    <a:srgbClr val="000000"/>
                  </a:solidFill>
                </a:rPr>
                <a:t>Baja</a:t>
              </a:r>
              <a:endParaRPr lang="es-PR" altLang="en-US"/>
            </a:p>
          </p:txBody>
        </p:sp>
        <p:sp>
          <p:nvSpPr>
            <p:cNvPr id="65623" name="Rectangle 91">
              <a:extLst>
                <a:ext uri="{FF2B5EF4-FFF2-40B4-BE49-F238E27FC236}">
                  <a16:creationId xmlns:a16="http://schemas.microsoft.com/office/drawing/2014/main" id="{EEE99345-8DE3-4339-9270-B8D12B08E0FB}"/>
                </a:ext>
              </a:extLst>
            </p:cNvPr>
            <p:cNvSpPr>
              <a:spLocks noChangeArrowheads="1"/>
            </p:cNvSpPr>
            <p:nvPr/>
          </p:nvSpPr>
          <p:spPr bwMode="auto">
            <a:xfrm>
              <a:off x="4611" y="2224"/>
              <a:ext cx="691"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1500" b="1">
                  <a:solidFill>
                    <a:srgbClr val="000000"/>
                  </a:solidFill>
                </a:rPr>
                <a:t>La más Alta</a:t>
              </a:r>
              <a:endParaRPr lang="es-PR" altLang="en-US"/>
            </a:p>
          </p:txBody>
        </p:sp>
        <p:sp>
          <p:nvSpPr>
            <p:cNvPr id="65624" name="Rectangle 92">
              <a:extLst>
                <a:ext uri="{FF2B5EF4-FFF2-40B4-BE49-F238E27FC236}">
                  <a16:creationId xmlns:a16="http://schemas.microsoft.com/office/drawing/2014/main" id="{1EAD8333-DCE1-4B73-83D3-EC524957DC47}"/>
                </a:ext>
              </a:extLst>
            </p:cNvPr>
            <p:cNvSpPr>
              <a:spLocks noChangeArrowheads="1"/>
            </p:cNvSpPr>
            <p:nvPr/>
          </p:nvSpPr>
          <p:spPr bwMode="auto">
            <a:xfrm>
              <a:off x="4741" y="2394"/>
              <a:ext cx="434"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1500" b="1">
                  <a:solidFill>
                    <a:srgbClr val="000000"/>
                  </a:solidFill>
                </a:rPr>
                <a:t>Rápida</a:t>
              </a:r>
              <a:endParaRPr lang="es-PR" altLang="en-US"/>
            </a:p>
          </p:txBody>
        </p:sp>
        <p:sp>
          <p:nvSpPr>
            <p:cNvPr id="65625" name="Rectangle 93">
              <a:extLst>
                <a:ext uri="{FF2B5EF4-FFF2-40B4-BE49-F238E27FC236}">
                  <a16:creationId xmlns:a16="http://schemas.microsoft.com/office/drawing/2014/main" id="{674C8FFF-5015-4C60-BE00-857FA7FAEA16}"/>
                </a:ext>
              </a:extLst>
            </p:cNvPr>
            <p:cNvSpPr>
              <a:spLocks noChangeArrowheads="1"/>
            </p:cNvSpPr>
            <p:nvPr/>
          </p:nvSpPr>
          <p:spPr bwMode="auto">
            <a:xfrm>
              <a:off x="4808" y="2562"/>
              <a:ext cx="299"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1500" b="1">
                  <a:solidFill>
                    <a:srgbClr val="000000"/>
                  </a:solidFill>
                </a:rPr>
                <a:t>Baja</a:t>
              </a:r>
              <a:endParaRPr lang="es-PR" altLang="en-US"/>
            </a:p>
          </p:txBody>
        </p:sp>
        <p:sp>
          <p:nvSpPr>
            <p:cNvPr id="65626" name="Rectangle 94">
              <a:extLst>
                <a:ext uri="{FF2B5EF4-FFF2-40B4-BE49-F238E27FC236}">
                  <a16:creationId xmlns:a16="http://schemas.microsoft.com/office/drawing/2014/main" id="{F882B30E-DEBD-4FB0-B896-DDDA2AFC804B}"/>
                </a:ext>
              </a:extLst>
            </p:cNvPr>
            <p:cNvSpPr>
              <a:spLocks noChangeArrowheads="1"/>
            </p:cNvSpPr>
            <p:nvPr/>
          </p:nvSpPr>
          <p:spPr bwMode="auto">
            <a:xfrm>
              <a:off x="4817" y="2732"/>
              <a:ext cx="277"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1500" b="1">
                  <a:solidFill>
                    <a:srgbClr val="000000"/>
                  </a:solidFill>
                </a:rPr>
                <a:t>Alta</a:t>
              </a:r>
              <a:endParaRPr lang="es-PR" altLang="en-US"/>
            </a:p>
          </p:txBody>
        </p:sp>
        <p:sp>
          <p:nvSpPr>
            <p:cNvPr id="65627" name="Freeform 95">
              <a:extLst>
                <a:ext uri="{FF2B5EF4-FFF2-40B4-BE49-F238E27FC236}">
                  <a16:creationId xmlns:a16="http://schemas.microsoft.com/office/drawing/2014/main" id="{FB6E8174-1BAE-4FBB-AE7D-F65B9ED1EB8A}"/>
                </a:ext>
              </a:extLst>
            </p:cNvPr>
            <p:cNvSpPr>
              <a:spLocks/>
            </p:cNvSpPr>
            <p:nvPr/>
          </p:nvSpPr>
          <p:spPr bwMode="auto">
            <a:xfrm>
              <a:off x="112" y="2958"/>
              <a:ext cx="5543" cy="23"/>
            </a:xfrm>
            <a:custGeom>
              <a:avLst/>
              <a:gdLst>
                <a:gd name="T0" fmla="*/ 5543 w 5543"/>
                <a:gd name="T1" fmla="*/ 12 h 23"/>
                <a:gd name="T2" fmla="*/ 5543 w 5543"/>
                <a:gd name="T3" fmla="*/ 0 h 23"/>
                <a:gd name="T4" fmla="*/ 0 w 5543"/>
                <a:gd name="T5" fmla="*/ 0 h 23"/>
                <a:gd name="T6" fmla="*/ 0 w 5543"/>
                <a:gd name="T7" fmla="*/ 23 h 23"/>
                <a:gd name="T8" fmla="*/ 5543 w 5543"/>
                <a:gd name="T9" fmla="*/ 23 h 23"/>
                <a:gd name="T10" fmla="*/ 5543 w 5543"/>
                <a:gd name="T11" fmla="*/ 12 h 23"/>
                <a:gd name="T12" fmla="*/ 0 60000 65536"/>
                <a:gd name="T13" fmla="*/ 0 60000 65536"/>
                <a:gd name="T14" fmla="*/ 0 60000 65536"/>
                <a:gd name="T15" fmla="*/ 0 60000 65536"/>
                <a:gd name="T16" fmla="*/ 0 60000 65536"/>
                <a:gd name="T17" fmla="*/ 0 60000 65536"/>
                <a:gd name="T18" fmla="*/ 0 w 5543"/>
                <a:gd name="T19" fmla="*/ 0 h 23"/>
                <a:gd name="T20" fmla="*/ 5543 w 5543"/>
                <a:gd name="T21" fmla="*/ 23 h 23"/>
              </a:gdLst>
              <a:ahLst/>
              <a:cxnLst>
                <a:cxn ang="T12">
                  <a:pos x="T0" y="T1"/>
                </a:cxn>
                <a:cxn ang="T13">
                  <a:pos x="T2" y="T3"/>
                </a:cxn>
                <a:cxn ang="T14">
                  <a:pos x="T4" y="T5"/>
                </a:cxn>
                <a:cxn ang="T15">
                  <a:pos x="T6" y="T7"/>
                </a:cxn>
                <a:cxn ang="T16">
                  <a:pos x="T8" y="T9"/>
                </a:cxn>
                <a:cxn ang="T17">
                  <a:pos x="T10" y="T11"/>
                </a:cxn>
              </a:cxnLst>
              <a:rect l="T18" t="T19" r="T20" b="T21"/>
              <a:pathLst>
                <a:path w="5543" h="23">
                  <a:moveTo>
                    <a:pt x="5543" y="12"/>
                  </a:moveTo>
                  <a:lnTo>
                    <a:pt x="5543" y="0"/>
                  </a:lnTo>
                  <a:lnTo>
                    <a:pt x="0" y="0"/>
                  </a:lnTo>
                  <a:lnTo>
                    <a:pt x="0" y="23"/>
                  </a:lnTo>
                  <a:lnTo>
                    <a:pt x="5543" y="23"/>
                  </a:lnTo>
                  <a:lnTo>
                    <a:pt x="5543"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5628" name="Rectangle 96">
              <a:extLst>
                <a:ext uri="{FF2B5EF4-FFF2-40B4-BE49-F238E27FC236}">
                  <a16:creationId xmlns:a16="http://schemas.microsoft.com/office/drawing/2014/main" id="{4408FF43-4F52-46E6-A64B-D576BD61826F}"/>
                </a:ext>
              </a:extLst>
            </p:cNvPr>
            <p:cNvSpPr>
              <a:spLocks noChangeArrowheads="1"/>
            </p:cNvSpPr>
            <p:nvPr/>
          </p:nvSpPr>
          <p:spPr bwMode="auto">
            <a:xfrm>
              <a:off x="165" y="3044"/>
              <a:ext cx="297"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1500" b="1" i="1">
                  <a:solidFill>
                    <a:srgbClr val="000000"/>
                  </a:solidFill>
                </a:rPr>
                <a:t>Nota</a:t>
              </a:r>
              <a:endParaRPr lang="es-PR" altLang="en-US"/>
            </a:p>
          </p:txBody>
        </p:sp>
        <p:sp>
          <p:nvSpPr>
            <p:cNvPr id="65629" name="Rectangle 97">
              <a:extLst>
                <a:ext uri="{FF2B5EF4-FFF2-40B4-BE49-F238E27FC236}">
                  <a16:creationId xmlns:a16="http://schemas.microsoft.com/office/drawing/2014/main" id="{EBA85290-C235-4570-93BA-EAEC7BFDECF5}"/>
                </a:ext>
              </a:extLst>
            </p:cNvPr>
            <p:cNvSpPr>
              <a:spLocks noChangeArrowheads="1"/>
            </p:cNvSpPr>
            <p:nvPr/>
          </p:nvSpPr>
          <p:spPr bwMode="auto">
            <a:xfrm>
              <a:off x="408" y="3044"/>
              <a:ext cx="5203"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1500" b="1">
                  <a:solidFill>
                    <a:srgbClr val="000000"/>
                  </a:solidFill>
                </a:rPr>
                <a:t>. En este texto usamos el sistema 1 para clasificar los tipos de fibras musculares. Los otros sistemas</a:t>
              </a:r>
              <a:endParaRPr lang="es-PR" altLang="en-US"/>
            </a:p>
          </p:txBody>
        </p:sp>
        <p:sp>
          <p:nvSpPr>
            <p:cNvPr id="65630" name="Rectangle 98">
              <a:extLst>
                <a:ext uri="{FF2B5EF4-FFF2-40B4-BE49-F238E27FC236}">
                  <a16:creationId xmlns:a16="http://schemas.microsoft.com/office/drawing/2014/main" id="{5B6BA13C-DC76-4796-A858-7EA2548C94A2}"/>
                </a:ext>
              </a:extLst>
            </p:cNvPr>
            <p:cNvSpPr>
              <a:spLocks noChangeArrowheads="1"/>
            </p:cNvSpPr>
            <p:nvPr/>
          </p:nvSpPr>
          <p:spPr bwMode="auto">
            <a:xfrm>
              <a:off x="165" y="3177"/>
              <a:ext cx="5548"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1500" b="1">
                  <a:solidFill>
                    <a:srgbClr val="000000"/>
                  </a:solidFill>
                </a:rPr>
                <a:t>se usan también con frecuencia. El sistema 2 clasifica las fibras CL (ST) como Tipo I y las fibras CR (FT)</a:t>
              </a:r>
              <a:endParaRPr lang="es-PR" altLang="en-US"/>
            </a:p>
          </p:txBody>
        </p:sp>
        <p:sp>
          <p:nvSpPr>
            <p:cNvPr id="65631" name="Rectangle 99">
              <a:extLst>
                <a:ext uri="{FF2B5EF4-FFF2-40B4-BE49-F238E27FC236}">
                  <a16:creationId xmlns:a16="http://schemas.microsoft.com/office/drawing/2014/main" id="{3411EA67-57C5-443A-8F86-D9E45BEFB0EC}"/>
                </a:ext>
              </a:extLst>
            </p:cNvPr>
            <p:cNvSpPr>
              <a:spLocks noChangeArrowheads="1"/>
            </p:cNvSpPr>
            <p:nvPr/>
          </p:nvSpPr>
          <p:spPr bwMode="auto">
            <a:xfrm>
              <a:off x="165" y="3312"/>
              <a:ext cx="4988"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1500" b="1">
                  <a:solidFill>
                    <a:srgbClr val="000000"/>
                  </a:solidFill>
                </a:rPr>
                <a:t>como Tipo IIa y Tipo IIb. El sistema 3 clasifica los tipos de fibras basándose en la velocidad de</a:t>
              </a:r>
              <a:endParaRPr lang="es-PR" altLang="en-US"/>
            </a:p>
          </p:txBody>
        </p:sp>
        <p:sp>
          <p:nvSpPr>
            <p:cNvPr id="65632" name="Rectangle 100">
              <a:extLst>
                <a:ext uri="{FF2B5EF4-FFF2-40B4-BE49-F238E27FC236}">
                  <a16:creationId xmlns:a16="http://schemas.microsoft.com/office/drawing/2014/main" id="{DDF2913B-670C-4E56-8BB5-B34F2D4B26EB}"/>
                </a:ext>
              </a:extLst>
            </p:cNvPr>
            <p:cNvSpPr>
              <a:spLocks noChangeArrowheads="1"/>
            </p:cNvSpPr>
            <p:nvPr/>
          </p:nvSpPr>
          <p:spPr bwMode="auto">
            <a:xfrm>
              <a:off x="165" y="3447"/>
              <a:ext cx="5526"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1500" b="1">
                  <a:solidFill>
                    <a:srgbClr val="000000"/>
                  </a:solidFill>
                </a:rPr>
                <a:t>contracción de las fibras y en el principal modo de producción de energía. Las fibras CL (ST) se conocen</a:t>
              </a:r>
              <a:endParaRPr lang="es-PR" altLang="en-US"/>
            </a:p>
          </p:txBody>
        </p:sp>
        <p:sp>
          <p:nvSpPr>
            <p:cNvPr id="65633" name="Rectangle 101">
              <a:extLst>
                <a:ext uri="{FF2B5EF4-FFF2-40B4-BE49-F238E27FC236}">
                  <a16:creationId xmlns:a16="http://schemas.microsoft.com/office/drawing/2014/main" id="{8C8EEAD2-92D9-4F9D-B415-7371D278136F}"/>
                </a:ext>
              </a:extLst>
            </p:cNvPr>
            <p:cNvSpPr>
              <a:spLocks noChangeArrowheads="1"/>
            </p:cNvSpPr>
            <p:nvPr/>
          </p:nvSpPr>
          <p:spPr bwMode="auto">
            <a:xfrm>
              <a:off x="165" y="3582"/>
              <a:ext cx="4948"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1500" b="1">
                  <a:solidFill>
                    <a:srgbClr val="000000"/>
                  </a:solidFill>
                </a:rPr>
                <a:t>como fibras OL (Oxidativas Lentas) ó SO (“Slow Oxidative”), las fibras CRa (FTa) son fibras</a:t>
              </a:r>
              <a:endParaRPr lang="es-PR" altLang="en-US"/>
            </a:p>
          </p:txBody>
        </p:sp>
        <p:sp>
          <p:nvSpPr>
            <p:cNvPr id="65634" name="Rectangle 102">
              <a:extLst>
                <a:ext uri="{FF2B5EF4-FFF2-40B4-BE49-F238E27FC236}">
                  <a16:creationId xmlns:a16="http://schemas.microsoft.com/office/drawing/2014/main" id="{6373AA22-2AE1-43FB-8902-AFB024EC3D32}"/>
                </a:ext>
              </a:extLst>
            </p:cNvPr>
            <p:cNvSpPr>
              <a:spLocks noChangeArrowheads="1"/>
            </p:cNvSpPr>
            <p:nvPr/>
          </p:nvSpPr>
          <p:spPr bwMode="auto">
            <a:xfrm>
              <a:off x="5005" y="3582"/>
              <a:ext cx="361"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1500" b="1">
                  <a:solidFill>
                    <a:srgbClr val="000000"/>
                  </a:solidFill>
                </a:rPr>
                <a:t> GOR</a:t>
              </a:r>
              <a:endParaRPr lang="es-PR" altLang="en-US"/>
            </a:p>
          </p:txBody>
        </p:sp>
        <p:sp>
          <p:nvSpPr>
            <p:cNvPr id="65635" name="Rectangle 103">
              <a:extLst>
                <a:ext uri="{FF2B5EF4-FFF2-40B4-BE49-F238E27FC236}">
                  <a16:creationId xmlns:a16="http://schemas.microsoft.com/office/drawing/2014/main" id="{0D4F8F37-8EAD-46D0-BFE3-DE92CC26E16D}"/>
                </a:ext>
              </a:extLst>
            </p:cNvPr>
            <p:cNvSpPr>
              <a:spLocks noChangeArrowheads="1"/>
            </p:cNvSpPr>
            <p:nvPr/>
          </p:nvSpPr>
          <p:spPr bwMode="auto">
            <a:xfrm>
              <a:off x="165" y="3717"/>
              <a:ext cx="5566"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1500" b="1">
                  <a:solidFill>
                    <a:srgbClr val="000000"/>
                  </a:solidFill>
                </a:rPr>
                <a:t>(Glucolíticas Oxidativas Rápidas) ó FOG (“Fast Oxidative Glycolytic”) y las CRb (FTb) son consideradas</a:t>
              </a:r>
              <a:endParaRPr lang="es-PR" altLang="en-US"/>
            </a:p>
          </p:txBody>
        </p:sp>
        <p:sp>
          <p:nvSpPr>
            <p:cNvPr id="65636" name="Rectangle 104">
              <a:extLst>
                <a:ext uri="{FF2B5EF4-FFF2-40B4-BE49-F238E27FC236}">
                  <a16:creationId xmlns:a16="http://schemas.microsoft.com/office/drawing/2014/main" id="{A327CBCB-D18D-4E0F-BBC7-18781E4AB88C}"/>
                </a:ext>
              </a:extLst>
            </p:cNvPr>
            <p:cNvSpPr>
              <a:spLocks noChangeArrowheads="1"/>
            </p:cNvSpPr>
            <p:nvPr/>
          </p:nvSpPr>
          <p:spPr bwMode="auto">
            <a:xfrm>
              <a:off x="165" y="3852"/>
              <a:ext cx="3457"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1500" b="1">
                  <a:solidFill>
                    <a:srgbClr val="000000"/>
                  </a:solidFill>
                </a:rPr>
                <a:t>como fibras GR (Glucolíticas Rápidas) ó FG (“Fast Glycolytic”). </a:t>
              </a:r>
              <a:endParaRPr lang="es-PR" alt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00357"/>
                                        </p:tgtEl>
                                        <p:attrNameLst>
                                          <p:attrName>style.visibility</p:attrName>
                                        </p:attrNameLst>
                                      </p:cBhvr>
                                      <p:to>
                                        <p:strVal val="visible"/>
                                      </p:to>
                                    </p:set>
                                    <p:animEffect transition="in" filter="wipe(left)">
                                      <p:cBhvr>
                                        <p:cTn id="7" dur="500"/>
                                        <p:tgtEl>
                                          <p:spTgt spid="1003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0357" grpId="0" autoUpdateAnimBg="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70" name="Picture 2" descr="Illustration">
            <a:extLst>
              <a:ext uri="{FF2B5EF4-FFF2-40B4-BE49-F238E27FC236}">
                <a16:creationId xmlns:a16="http://schemas.microsoft.com/office/drawing/2014/main" id="{8564E043-B231-4305-8671-546E8B0FB08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4755" name="Text Box 3">
            <a:extLst>
              <a:ext uri="{FF2B5EF4-FFF2-40B4-BE49-F238E27FC236}">
                <a16:creationId xmlns:a16="http://schemas.microsoft.com/office/drawing/2014/main" id="{588B5AF5-E3F9-4E52-B783-8CF0FB0628ED}"/>
              </a:ext>
            </a:extLst>
          </p:cNvPr>
          <p:cNvSpPr txBox="1">
            <a:spLocks noChangeArrowheads="1"/>
          </p:cNvSpPr>
          <p:nvPr/>
        </p:nvSpPr>
        <p:spPr bwMode="auto">
          <a:xfrm>
            <a:off x="381000" y="533400"/>
            <a:ext cx="8534400" cy="1127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gn="ctr">
              <a:spcBef>
                <a:spcPct val="50000"/>
              </a:spcBef>
            </a:pPr>
            <a:r>
              <a:rPr lang="en-US" altLang="en-US" sz="3400" b="1">
                <a:solidFill>
                  <a:schemeClr val="accent2"/>
                </a:solidFill>
              </a:rPr>
              <a:t>LA ESTRUCTURA BÁSICA DEL MÚSCULO ESQUELÉTICO</a:t>
            </a:r>
            <a:endParaRPr lang="en-US" altLang="en-US" b="1"/>
          </a:p>
        </p:txBody>
      </p:sp>
      <p:pic>
        <p:nvPicPr>
          <p:cNvPr id="7172" name="Picture 5" descr="EstructuraB_Musculo">
            <a:extLst>
              <a:ext uri="{FF2B5EF4-FFF2-40B4-BE49-F238E27FC236}">
                <a16:creationId xmlns:a16="http://schemas.microsoft.com/office/drawing/2014/main" id="{66A03026-4E75-424E-8F31-1F933E1F922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6425" y="2124075"/>
            <a:ext cx="7929563" cy="3219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74755"/>
                                        </p:tgtEl>
                                        <p:attrNameLst>
                                          <p:attrName>style.visibility</p:attrName>
                                        </p:attrNameLst>
                                      </p:cBhvr>
                                      <p:to>
                                        <p:strVal val="visible"/>
                                      </p:to>
                                    </p:set>
                                    <p:animEffect transition="in" filter="wipe(left)">
                                      <p:cBhvr>
                                        <p:cTn id="7" dur="500"/>
                                        <p:tgtEl>
                                          <p:spTgt spid="747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4755" grpId="0" autoUpdateAnimBg="0"/>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6562" name="Picture 2" descr="Contents">
            <a:extLst>
              <a:ext uri="{FF2B5EF4-FFF2-40B4-BE49-F238E27FC236}">
                <a16:creationId xmlns:a16="http://schemas.microsoft.com/office/drawing/2014/main" id="{4CA960E4-DDEB-4D65-871A-928E1A60CE3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1379" name="Text Box 3">
            <a:extLst>
              <a:ext uri="{FF2B5EF4-FFF2-40B4-BE49-F238E27FC236}">
                <a16:creationId xmlns:a16="http://schemas.microsoft.com/office/drawing/2014/main" id="{9CCA54E7-B4E9-41E2-B1F3-01AB396DCD63}"/>
              </a:ext>
            </a:extLst>
          </p:cNvPr>
          <p:cNvSpPr txBox="1">
            <a:spLocks noChangeArrowheads="1"/>
          </p:cNvSpPr>
          <p:nvPr/>
        </p:nvSpPr>
        <p:spPr bwMode="auto">
          <a:xfrm>
            <a:off x="276225" y="260350"/>
            <a:ext cx="8410575"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spcBef>
                <a:spcPct val="50000"/>
              </a:spcBef>
            </a:pPr>
            <a:r>
              <a:rPr lang="en-US" altLang="en-US" sz="3400" b="1">
                <a:solidFill>
                  <a:schemeClr val="accent2"/>
                </a:solidFill>
              </a:rPr>
              <a:t>Tipos de Fibras Musculares</a:t>
            </a:r>
          </a:p>
        </p:txBody>
      </p:sp>
      <p:grpSp>
        <p:nvGrpSpPr>
          <p:cNvPr id="66564" name="Group 7">
            <a:extLst>
              <a:ext uri="{FF2B5EF4-FFF2-40B4-BE49-F238E27FC236}">
                <a16:creationId xmlns:a16="http://schemas.microsoft.com/office/drawing/2014/main" id="{667111E8-5599-4C61-A847-0C9042B96D3C}"/>
              </a:ext>
            </a:extLst>
          </p:cNvPr>
          <p:cNvGrpSpPr>
            <a:grpSpLocks noChangeAspect="1"/>
          </p:cNvGrpSpPr>
          <p:nvPr/>
        </p:nvGrpSpPr>
        <p:grpSpPr bwMode="auto">
          <a:xfrm>
            <a:off x="152400" y="2044700"/>
            <a:ext cx="9121775" cy="3508375"/>
            <a:chOff x="96" y="1288"/>
            <a:chExt cx="5746" cy="2210"/>
          </a:xfrm>
        </p:grpSpPr>
        <p:sp>
          <p:nvSpPr>
            <p:cNvPr id="66565" name="AutoShape 6">
              <a:extLst>
                <a:ext uri="{FF2B5EF4-FFF2-40B4-BE49-F238E27FC236}">
                  <a16:creationId xmlns:a16="http://schemas.microsoft.com/office/drawing/2014/main" id="{3B6CF195-FAD0-46ED-874F-8443C4079ECB}"/>
                </a:ext>
              </a:extLst>
            </p:cNvPr>
            <p:cNvSpPr>
              <a:spLocks noChangeAspect="1" noChangeArrowheads="1" noTextEdit="1"/>
            </p:cNvSpPr>
            <p:nvPr/>
          </p:nvSpPr>
          <p:spPr bwMode="auto">
            <a:xfrm>
              <a:off x="96" y="1288"/>
              <a:ext cx="5568" cy="22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66566" name="Rectangle 8">
              <a:extLst>
                <a:ext uri="{FF2B5EF4-FFF2-40B4-BE49-F238E27FC236}">
                  <a16:creationId xmlns:a16="http://schemas.microsoft.com/office/drawing/2014/main" id="{6A4D5F49-266E-4CB3-A69D-D6A4408653FD}"/>
                </a:ext>
              </a:extLst>
            </p:cNvPr>
            <p:cNvSpPr>
              <a:spLocks noChangeArrowheads="1"/>
            </p:cNvSpPr>
            <p:nvPr/>
          </p:nvSpPr>
          <p:spPr bwMode="auto">
            <a:xfrm>
              <a:off x="101" y="1295"/>
              <a:ext cx="5558" cy="2198"/>
            </a:xfrm>
            <a:prstGeom prst="rect">
              <a:avLst/>
            </a:prstGeom>
            <a:solidFill>
              <a:srgbClr val="FFFF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6567" name="Freeform 9">
              <a:extLst>
                <a:ext uri="{FF2B5EF4-FFF2-40B4-BE49-F238E27FC236}">
                  <a16:creationId xmlns:a16="http://schemas.microsoft.com/office/drawing/2014/main" id="{931BEE00-721C-4C3E-8360-20DE821A7D88}"/>
                </a:ext>
              </a:extLst>
            </p:cNvPr>
            <p:cNvSpPr>
              <a:spLocks/>
            </p:cNvSpPr>
            <p:nvPr/>
          </p:nvSpPr>
          <p:spPr bwMode="auto">
            <a:xfrm>
              <a:off x="101" y="1288"/>
              <a:ext cx="5563" cy="13"/>
            </a:xfrm>
            <a:custGeom>
              <a:avLst/>
              <a:gdLst>
                <a:gd name="T0" fmla="*/ 5563 w 5563"/>
                <a:gd name="T1" fmla="*/ 7 h 13"/>
                <a:gd name="T2" fmla="*/ 5558 w 5563"/>
                <a:gd name="T3" fmla="*/ 0 h 13"/>
                <a:gd name="T4" fmla="*/ 0 w 5563"/>
                <a:gd name="T5" fmla="*/ 0 h 13"/>
                <a:gd name="T6" fmla="*/ 0 w 5563"/>
                <a:gd name="T7" fmla="*/ 13 h 13"/>
                <a:gd name="T8" fmla="*/ 5558 w 5563"/>
                <a:gd name="T9" fmla="*/ 13 h 13"/>
                <a:gd name="T10" fmla="*/ 5550 w 5563"/>
                <a:gd name="T11" fmla="*/ 7 h 13"/>
                <a:gd name="T12" fmla="*/ 5563 w 5563"/>
                <a:gd name="T13" fmla="*/ 7 h 13"/>
                <a:gd name="T14" fmla="*/ 5563 w 5563"/>
                <a:gd name="T15" fmla="*/ 0 h 13"/>
                <a:gd name="T16" fmla="*/ 5558 w 5563"/>
                <a:gd name="T17" fmla="*/ 0 h 13"/>
                <a:gd name="T18" fmla="*/ 5563 w 5563"/>
                <a:gd name="T19" fmla="*/ 7 h 1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563"/>
                <a:gd name="T31" fmla="*/ 0 h 13"/>
                <a:gd name="T32" fmla="*/ 5563 w 5563"/>
                <a:gd name="T33" fmla="*/ 13 h 1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563" h="13">
                  <a:moveTo>
                    <a:pt x="5563" y="7"/>
                  </a:moveTo>
                  <a:lnTo>
                    <a:pt x="5558" y="0"/>
                  </a:lnTo>
                  <a:lnTo>
                    <a:pt x="0" y="0"/>
                  </a:lnTo>
                  <a:lnTo>
                    <a:pt x="0" y="13"/>
                  </a:lnTo>
                  <a:lnTo>
                    <a:pt x="5558" y="13"/>
                  </a:lnTo>
                  <a:lnTo>
                    <a:pt x="5550" y="7"/>
                  </a:lnTo>
                  <a:lnTo>
                    <a:pt x="5563" y="7"/>
                  </a:lnTo>
                  <a:lnTo>
                    <a:pt x="5563" y="0"/>
                  </a:lnTo>
                  <a:lnTo>
                    <a:pt x="5558" y="0"/>
                  </a:lnTo>
                  <a:lnTo>
                    <a:pt x="5563" y="7"/>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6568" name="Freeform 10">
              <a:extLst>
                <a:ext uri="{FF2B5EF4-FFF2-40B4-BE49-F238E27FC236}">
                  <a16:creationId xmlns:a16="http://schemas.microsoft.com/office/drawing/2014/main" id="{120025E1-0C51-463B-96FB-8A3774C1FD57}"/>
                </a:ext>
              </a:extLst>
            </p:cNvPr>
            <p:cNvSpPr>
              <a:spLocks/>
            </p:cNvSpPr>
            <p:nvPr/>
          </p:nvSpPr>
          <p:spPr bwMode="auto">
            <a:xfrm>
              <a:off x="5651" y="1295"/>
              <a:ext cx="13" cy="2203"/>
            </a:xfrm>
            <a:custGeom>
              <a:avLst/>
              <a:gdLst>
                <a:gd name="T0" fmla="*/ 8 w 13"/>
                <a:gd name="T1" fmla="*/ 2203 h 2203"/>
                <a:gd name="T2" fmla="*/ 13 w 13"/>
                <a:gd name="T3" fmla="*/ 2198 h 2203"/>
                <a:gd name="T4" fmla="*/ 13 w 13"/>
                <a:gd name="T5" fmla="*/ 0 h 2203"/>
                <a:gd name="T6" fmla="*/ 0 w 13"/>
                <a:gd name="T7" fmla="*/ 0 h 2203"/>
                <a:gd name="T8" fmla="*/ 0 w 13"/>
                <a:gd name="T9" fmla="*/ 2198 h 2203"/>
                <a:gd name="T10" fmla="*/ 8 w 13"/>
                <a:gd name="T11" fmla="*/ 2190 h 2203"/>
                <a:gd name="T12" fmla="*/ 8 w 13"/>
                <a:gd name="T13" fmla="*/ 2203 h 2203"/>
                <a:gd name="T14" fmla="*/ 13 w 13"/>
                <a:gd name="T15" fmla="*/ 2203 h 2203"/>
                <a:gd name="T16" fmla="*/ 13 w 13"/>
                <a:gd name="T17" fmla="*/ 2198 h 2203"/>
                <a:gd name="T18" fmla="*/ 8 w 13"/>
                <a:gd name="T19" fmla="*/ 2203 h 220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
                <a:gd name="T31" fmla="*/ 0 h 2203"/>
                <a:gd name="T32" fmla="*/ 13 w 13"/>
                <a:gd name="T33" fmla="*/ 2203 h 220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 h="2203">
                  <a:moveTo>
                    <a:pt x="8" y="2203"/>
                  </a:moveTo>
                  <a:lnTo>
                    <a:pt x="13" y="2198"/>
                  </a:lnTo>
                  <a:lnTo>
                    <a:pt x="13" y="0"/>
                  </a:lnTo>
                  <a:lnTo>
                    <a:pt x="0" y="0"/>
                  </a:lnTo>
                  <a:lnTo>
                    <a:pt x="0" y="2198"/>
                  </a:lnTo>
                  <a:lnTo>
                    <a:pt x="8" y="2190"/>
                  </a:lnTo>
                  <a:lnTo>
                    <a:pt x="8" y="2203"/>
                  </a:lnTo>
                  <a:lnTo>
                    <a:pt x="13" y="2203"/>
                  </a:lnTo>
                  <a:lnTo>
                    <a:pt x="13" y="2198"/>
                  </a:lnTo>
                  <a:lnTo>
                    <a:pt x="8" y="2203"/>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6569" name="Freeform 11">
              <a:extLst>
                <a:ext uri="{FF2B5EF4-FFF2-40B4-BE49-F238E27FC236}">
                  <a16:creationId xmlns:a16="http://schemas.microsoft.com/office/drawing/2014/main" id="{A1481095-89A6-4BB0-A764-11E89CE2FBC0}"/>
                </a:ext>
              </a:extLst>
            </p:cNvPr>
            <p:cNvSpPr>
              <a:spLocks/>
            </p:cNvSpPr>
            <p:nvPr/>
          </p:nvSpPr>
          <p:spPr bwMode="auto">
            <a:xfrm>
              <a:off x="96" y="3485"/>
              <a:ext cx="5563" cy="13"/>
            </a:xfrm>
            <a:custGeom>
              <a:avLst/>
              <a:gdLst>
                <a:gd name="T0" fmla="*/ 0 w 5563"/>
                <a:gd name="T1" fmla="*/ 8 h 13"/>
                <a:gd name="T2" fmla="*/ 5 w 5563"/>
                <a:gd name="T3" fmla="*/ 13 h 13"/>
                <a:gd name="T4" fmla="*/ 5563 w 5563"/>
                <a:gd name="T5" fmla="*/ 13 h 13"/>
                <a:gd name="T6" fmla="*/ 5563 w 5563"/>
                <a:gd name="T7" fmla="*/ 0 h 13"/>
                <a:gd name="T8" fmla="*/ 5 w 5563"/>
                <a:gd name="T9" fmla="*/ 0 h 13"/>
                <a:gd name="T10" fmla="*/ 13 w 5563"/>
                <a:gd name="T11" fmla="*/ 8 h 13"/>
                <a:gd name="T12" fmla="*/ 0 w 5563"/>
                <a:gd name="T13" fmla="*/ 8 h 13"/>
                <a:gd name="T14" fmla="*/ 0 w 5563"/>
                <a:gd name="T15" fmla="*/ 13 h 13"/>
                <a:gd name="T16" fmla="*/ 5 w 5563"/>
                <a:gd name="T17" fmla="*/ 13 h 13"/>
                <a:gd name="T18" fmla="*/ 0 w 5563"/>
                <a:gd name="T19" fmla="*/ 8 h 1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563"/>
                <a:gd name="T31" fmla="*/ 0 h 13"/>
                <a:gd name="T32" fmla="*/ 5563 w 5563"/>
                <a:gd name="T33" fmla="*/ 13 h 1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563" h="13">
                  <a:moveTo>
                    <a:pt x="0" y="8"/>
                  </a:moveTo>
                  <a:lnTo>
                    <a:pt x="5" y="13"/>
                  </a:lnTo>
                  <a:lnTo>
                    <a:pt x="5563" y="13"/>
                  </a:lnTo>
                  <a:lnTo>
                    <a:pt x="5563" y="0"/>
                  </a:lnTo>
                  <a:lnTo>
                    <a:pt x="5" y="0"/>
                  </a:lnTo>
                  <a:lnTo>
                    <a:pt x="13" y="8"/>
                  </a:lnTo>
                  <a:lnTo>
                    <a:pt x="0" y="8"/>
                  </a:lnTo>
                  <a:lnTo>
                    <a:pt x="0" y="13"/>
                  </a:lnTo>
                  <a:lnTo>
                    <a:pt x="5" y="13"/>
                  </a:lnTo>
                  <a:lnTo>
                    <a:pt x="0" y="8"/>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6570" name="Freeform 12">
              <a:extLst>
                <a:ext uri="{FF2B5EF4-FFF2-40B4-BE49-F238E27FC236}">
                  <a16:creationId xmlns:a16="http://schemas.microsoft.com/office/drawing/2014/main" id="{FE10695B-CEA3-4927-87FF-8C0ACBDEFC28}"/>
                </a:ext>
              </a:extLst>
            </p:cNvPr>
            <p:cNvSpPr>
              <a:spLocks/>
            </p:cNvSpPr>
            <p:nvPr/>
          </p:nvSpPr>
          <p:spPr bwMode="auto">
            <a:xfrm>
              <a:off x="96" y="1288"/>
              <a:ext cx="13" cy="2205"/>
            </a:xfrm>
            <a:custGeom>
              <a:avLst/>
              <a:gdLst>
                <a:gd name="T0" fmla="*/ 5 w 13"/>
                <a:gd name="T1" fmla="*/ 0 h 2205"/>
                <a:gd name="T2" fmla="*/ 0 w 13"/>
                <a:gd name="T3" fmla="*/ 7 h 2205"/>
                <a:gd name="T4" fmla="*/ 0 w 13"/>
                <a:gd name="T5" fmla="*/ 2205 h 2205"/>
                <a:gd name="T6" fmla="*/ 13 w 13"/>
                <a:gd name="T7" fmla="*/ 2205 h 2205"/>
                <a:gd name="T8" fmla="*/ 13 w 13"/>
                <a:gd name="T9" fmla="*/ 7 h 2205"/>
                <a:gd name="T10" fmla="*/ 5 w 13"/>
                <a:gd name="T11" fmla="*/ 13 h 2205"/>
                <a:gd name="T12" fmla="*/ 5 w 13"/>
                <a:gd name="T13" fmla="*/ 0 h 2205"/>
                <a:gd name="T14" fmla="*/ 0 w 13"/>
                <a:gd name="T15" fmla="*/ 0 h 2205"/>
                <a:gd name="T16" fmla="*/ 0 w 13"/>
                <a:gd name="T17" fmla="*/ 7 h 2205"/>
                <a:gd name="T18" fmla="*/ 5 w 13"/>
                <a:gd name="T19" fmla="*/ 0 h 220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
                <a:gd name="T31" fmla="*/ 0 h 2205"/>
                <a:gd name="T32" fmla="*/ 13 w 13"/>
                <a:gd name="T33" fmla="*/ 2205 h 220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 h="2205">
                  <a:moveTo>
                    <a:pt x="5" y="0"/>
                  </a:moveTo>
                  <a:lnTo>
                    <a:pt x="0" y="7"/>
                  </a:lnTo>
                  <a:lnTo>
                    <a:pt x="0" y="2205"/>
                  </a:lnTo>
                  <a:lnTo>
                    <a:pt x="13" y="2205"/>
                  </a:lnTo>
                  <a:lnTo>
                    <a:pt x="13" y="7"/>
                  </a:lnTo>
                  <a:lnTo>
                    <a:pt x="5" y="13"/>
                  </a:lnTo>
                  <a:lnTo>
                    <a:pt x="5" y="0"/>
                  </a:lnTo>
                  <a:lnTo>
                    <a:pt x="0" y="0"/>
                  </a:lnTo>
                  <a:lnTo>
                    <a:pt x="0" y="7"/>
                  </a:lnTo>
                  <a:lnTo>
                    <a:pt x="5" y="0"/>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6571" name="Freeform 13">
              <a:extLst>
                <a:ext uri="{FF2B5EF4-FFF2-40B4-BE49-F238E27FC236}">
                  <a16:creationId xmlns:a16="http://schemas.microsoft.com/office/drawing/2014/main" id="{1494FDB7-A869-4906-A46A-5DD81C62715B}"/>
                </a:ext>
              </a:extLst>
            </p:cNvPr>
            <p:cNvSpPr>
              <a:spLocks/>
            </p:cNvSpPr>
            <p:nvPr/>
          </p:nvSpPr>
          <p:spPr bwMode="auto">
            <a:xfrm>
              <a:off x="101" y="1879"/>
              <a:ext cx="5558" cy="1"/>
            </a:xfrm>
            <a:custGeom>
              <a:avLst/>
              <a:gdLst>
                <a:gd name="T0" fmla="*/ 5558 w 5558"/>
                <a:gd name="T1" fmla="*/ 0 h 1"/>
                <a:gd name="T2" fmla="*/ 0 w 5558"/>
                <a:gd name="T3" fmla="*/ 0 h 1"/>
                <a:gd name="T4" fmla="*/ 5558 w 5558"/>
                <a:gd name="T5" fmla="*/ 0 h 1"/>
                <a:gd name="T6" fmla="*/ 0 60000 65536"/>
                <a:gd name="T7" fmla="*/ 0 60000 65536"/>
                <a:gd name="T8" fmla="*/ 0 60000 65536"/>
                <a:gd name="T9" fmla="*/ 0 w 5558"/>
                <a:gd name="T10" fmla="*/ 0 h 1"/>
                <a:gd name="T11" fmla="*/ 5558 w 5558"/>
                <a:gd name="T12" fmla="*/ 1 h 1"/>
              </a:gdLst>
              <a:ahLst/>
              <a:cxnLst>
                <a:cxn ang="T6">
                  <a:pos x="T0" y="T1"/>
                </a:cxn>
                <a:cxn ang="T7">
                  <a:pos x="T2" y="T3"/>
                </a:cxn>
                <a:cxn ang="T8">
                  <a:pos x="T4" y="T5"/>
                </a:cxn>
              </a:cxnLst>
              <a:rect l="T9" t="T10" r="T11" b="T12"/>
              <a:pathLst>
                <a:path w="5558" h="1">
                  <a:moveTo>
                    <a:pt x="5558" y="0"/>
                  </a:moveTo>
                  <a:lnTo>
                    <a:pt x="0" y="0"/>
                  </a:lnTo>
                  <a:lnTo>
                    <a:pt x="5558" y="0"/>
                  </a:lnTo>
                  <a:close/>
                </a:path>
              </a:pathLst>
            </a:custGeom>
            <a:solidFill>
              <a:srgbClr val="99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6572" name="Rectangle 14">
              <a:extLst>
                <a:ext uri="{FF2B5EF4-FFF2-40B4-BE49-F238E27FC236}">
                  <a16:creationId xmlns:a16="http://schemas.microsoft.com/office/drawing/2014/main" id="{2BCFADD1-1297-4FAA-8CBF-7672AB5216F0}"/>
                </a:ext>
              </a:extLst>
            </p:cNvPr>
            <p:cNvSpPr>
              <a:spLocks noChangeArrowheads="1"/>
            </p:cNvSpPr>
            <p:nvPr/>
          </p:nvSpPr>
          <p:spPr bwMode="auto">
            <a:xfrm>
              <a:off x="101" y="1867"/>
              <a:ext cx="5558" cy="12"/>
            </a:xfrm>
            <a:prstGeom prst="rect">
              <a:avLst/>
            </a:prstGeom>
            <a:solidFill>
              <a:srgbClr val="99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6573" name="Rectangle 15">
              <a:extLst>
                <a:ext uri="{FF2B5EF4-FFF2-40B4-BE49-F238E27FC236}">
                  <a16:creationId xmlns:a16="http://schemas.microsoft.com/office/drawing/2014/main" id="{A0E66A2E-5F40-418B-ACBE-2C51F562C4E5}"/>
                </a:ext>
              </a:extLst>
            </p:cNvPr>
            <p:cNvSpPr>
              <a:spLocks noChangeArrowheads="1"/>
            </p:cNvSpPr>
            <p:nvPr/>
          </p:nvSpPr>
          <p:spPr bwMode="auto">
            <a:xfrm>
              <a:off x="101" y="1856"/>
              <a:ext cx="5558" cy="11"/>
            </a:xfrm>
            <a:prstGeom prst="rect">
              <a:avLst/>
            </a:prstGeom>
            <a:solidFill>
              <a:srgbClr val="9B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6574" name="Rectangle 16">
              <a:extLst>
                <a:ext uri="{FF2B5EF4-FFF2-40B4-BE49-F238E27FC236}">
                  <a16:creationId xmlns:a16="http://schemas.microsoft.com/office/drawing/2014/main" id="{F5117F05-ED9C-46F4-8C90-99F557E8CB40}"/>
                </a:ext>
              </a:extLst>
            </p:cNvPr>
            <p:cNvSpPr>
              <a:spLocks noChangeArrowheads="1"/>
            </p:cNvSpPr>
            <p:nvPr/>
          </p:nvSpPr>
          <p:spPr bwMode="auto">
            <a:xfrm>
              <a:off x="101" y="1843"/>
              <a:ext cx="5558" cy="13"/>
            </a:xfrm>
            <a:prstGeom prst="rect">
              <a:avLst/>
            </a:prstGeom>
            <a:solidFill>
              <a:srgbClr val="9D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6575" name="Rectangle 17">
              <a:extLst>
                <a:ext uri="{FF2B5EF4-FFF2-40B4-BE49-F238E27FC236}">
                  <a16:creationId xmlns:a16="http://schemas.microsoft.com/office/drawing/2014/main" id="{9F0DA65B-5E88-479B-B473-5EE0F6FEA788}"/>
                </a:ext>
              </a:extLst>
            </p:cNvPr>
            <p:cNvSpPr>
              <a:spLocks noChangeArrowheads="1"/>
            </p:cNvSpPr>
            <p:nvPr/>
          </p:nvSpPr>
          <p:spPr bwMode="auto">
            <a:xfrm>
              <a:off x="101" y="1832"/>
              <a:ext cx="5558" cy="11"/>
            </a:xfrm>
            <a:prstGeom prst="rect">
              <a:avLst/>
            </a:prstGeom>
            <a:solidFill>
              <a:srgbClr val="9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6576" name="Rectangle 18">
              <a:extLst>
                <a:ext uri="{FF2B5EF4-FFF2-40B4-BE49-F238E27FC236}">
                  <a16:creationId xmlns:a16="http://schemas.microsoft.com/office/drawing/2014/main" id="{1201A7ED-A487-4CCC-B711-44350258E39B}"/>
                </a:ext>
              </a:extLst>
            </p:cNvPr>
            <p:cNvSpPr>
              <a:spLocks noChangeArrowheads="1"/>
            </p:cNvSpPr>
            <p:nvPr/>
          </p:nvSpPr>
          <p:spPr bwMode="auto">
            <a:xfrm>
              <a:off x="101" y="1819"/>
              <a:ext cx="5558" cy="13"/>
            </a:xfrm>
            <a:prstGeom prst="rect">
              <a:avLst/>
            </a:prstGeom>
            <a:solidFill>
              <a:srgbClr val="A1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6577" name="Rectangle 19">
              <a:extLst>
                <a:ext uri="{FF2B5EF4-FFF2-40B4-BE49-F238E27FC236}">
                  <a16:creationId xmlns:a16="http://schemas.microsoft.com/office/drawing/2014/main" id="{B496C3C2-E6F2-4143-BEA9-A5625E10363E}"/>
                </a:ext>
              </a:extLst>
            </p:cNvPr>
            <p:cNvSpPr>
              <a:spLocks noChangeArrowheads="1"/>
            </p:cNvSpPr>
            <p:nvPr/>
          </p:nvSpPr>
          <p:spPr bwMode="auto">
            <a:xfrm>
              <a:off x="101" y="1808"/>
              <a:ext cx="5558" cy="11"/>
            </a:xfrm>
            <a:prstGeom prst="rect">
              <a:avLst/>
            </a:prstGeom>
            <a:solidFill>
              <a:srgbClr val="A3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6578" name="Rectangle 20">
              <a:extLst>
                <a:ext uri="{FF2B5EF4-FFF2-40B4-BE49-F238E27FC236}">
                  <a16:creationId xmlns:a16="http://schemas.microsoft.com/office/drawing/2014/main" id="{9C5544F0-FD45-4EBF-B45A-94272813ED44}"/>
                </a:ext>
              </a:extLst>
            </p:cNvPr>
            <p:cNvSpPr>
              <a:spLocks noChangeArrowheads="1"/>
            </p:cNvSpPr>
            <p:nvPr/>
          </p:nvSpPr>
          <p:spPr bwMode="auto">
            <a:xfrm>
              <a:off x="101" y="1795"/>
              <a:ext cx="5558" cy="13"/>
            </a:xfrm>
            <a:prstGeom prst="rect">
              <a:avLst/>
            </a:prstGeom>
            <a:solidFill>
              <a:srgbClr val="A5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6579" name="Rectangle 21">
              <a:extLst>
                <a:ext uri="{FF2B5EF4-FFF2-40B4-BE49-F238E27FC236}">
                  <a16:creationId xmlns:a16="http://schemas.microsoft.com/office/drawing/2014/main" id="{9412D9CA-F851-4EA4-BEB9-54D0883C7E56}"/>
                </a:ext>
              </a:extLst>
            </p:cNvPr>
            <p:cNvSpPr>
              <a:spLocks noChangeArrowheads="1"/>
            </p:cNvSpPr>
            <p:nvPr/>
          </p:nvSpPr>
          <p:spPr bwMode="auto">
            <a:xfrm>
              <a:off x="101" y="1784"/>
              <a:ext cx="5558" cy="11"/>
            </a:xfrm>
            <a:prstGeom prst="rect">
              <a:avLst/>
            </a:prstGeom>
            <a:solidFill>
              <a:srgbClr val="A7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6580" name="Rectangle 22">
              <a:extLst>
                <a:ext uri="{FF2B5EF4-FFF2-40B4-BE49-F238E27FC236}">
                  <a16:creationId xmlns:a16="http://schemas.microsoft.com/office/drawing/2014/main" id="{CA675EA2-0E38-4684-8F23-C0719C32BC1C}"/>
                </a:ext>
              </a:extLst>
            </p:cNvPr>
            <p:cNvSpPr>
              <a:spLocks noChangeArrowheads="1"/>
            </p:cNvSpPr>
            <p:nvPr/>
          </p:nvSpPr>
          <p:spPr bwMode="auto">
            <a:xfrm>
              <a:off x="101" y="1772"/>
              <a:ext cx="5558" cy="12"/>
            </a:xfrm>
            <a:prstGeom prst="rect">
              <a:avLst/>
            </a:prstGeom>
            <a:solidFill>
              <a:srgbClr val="A9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6581" name="Rectangle 23">
              <a:extLst>
                <a:ext uri="{FF2B5EF4-FFF2-40B4-BE49-F238E27FC236}">
                  <a16:creationId xmlns:a16="http://schemas.microsoft.com/office/drawing/2014/main" id="{6E030220-A106-472F-8340-EEE5914FC385}"/>
                </a:ext>
              </a:extLst>
            </p:cNvPr>
            <p:cNvSpPr>
              <a:spLocks noChangeArrowheads="1"/>
            </p:cNvSpPr>
            <p:nvPr/>
          </p:nvSpPr>
          <p:spPr bwMode="auto">
            <a:xfrm>
              <a:off x="101" y="1761"/>
              <a:ext cx="5558" cy="11"/>
            </a:xfrm>
            <a:prstGeom prst="rect">
              <a:avLst/>
            </a:prstGeom>
            <a:solidFill>
              <a:srgbClr val="AB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6582" name="Rectangle 24">
              <a:extLst>
                <a:ext uri="{FF2B5EF4-FFF2-40B4-BE49-F238E27FC236}">
                  <a16:creationId xmlns:a16="http://schemas.microsoft.com/office/drawing/2014/main" id="{E186A88C-175C-4670-BBBF-F9C9DD027B61}"/>
                </a:ext>
              </a:extLst>
            </p:cNvPr>
            <p:cNvSpPr>
              <a:spLocks noChangeArrowheads="1"/>
            </p:cNvSpPr>
            <p:nvPr/>
          </p:nvSpPr>
          <p:spPr bwMode="auto">
            <a:xfrm>
              <a:off x="101" y="1750"/>
              <a:ext cx="5558" cy="11"/>
            </a:xfrm>
            <a:prstGeom prst="rect">
              <a:avLst/>
            </a:prstGeom>
            <a:solidFill>
              <a:srgbClr val="AD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6583" name="Rectangle 25">
              <a:extLst>
                <a:ext uri="{FF2B5EF4-FFF2-40B4-BE49-F238E27FC236}">
                  <a16:creationId xmlns:a16="http://schemas.microsoft.com/office/drawing/2014/main" id="{EE671BB1-C7C8-49A9-968C-21EAABAFDA04}"/>
                </a:ext>
              </a:extLst>
            </p:cNvPr>
            <p:cNvSpPr>
              <a:spLocks noChangeArrowheads="1"/>
            </p:cNvSpPr>
            <p:nvPr/>
          </p:nvSpPr>
          <p:spPr bwMode="auto">
            <a:xfrm>
              <a:off x="101" y="1737"/>
              <a:ext cx="5558" cy="13"/>
            </a:xfrm>
            <a:prstGeom prst="rect">
              <a:avLst/>
            </a:prstGeom>
            <a:solidFill>
              <a:srgbClr val="A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6584" name="Rectangle 26">
              <a:extLst>
                <a:ext uri="{FF2B5EF4-FFF2-40B4-BE49-F238E27FC236}">
                  <a16:creationId xmlns:a16="http://schemas.microsoft.com/office/drawing/2014/main" id="{E7FF0A3B-5FE7-4760-9CD8-5A61E5DD875D}"/>
                </a:ext>
              </a:extLst>
            </p:cNvPr>
            <p:cNvSpPr>
              <a:spLocks noChangeArrowheads="1"/>
            </p:cNvSpPr>
            <p:nvPr/>
          </p:nvSpPr>
          <p:spPr bwMode="auto">
            <a:xfrm>
              <a:off x="101" y="1726"/>
              <a:ext cx="5558" cy="11"/>
            </a:xfrm>
            <a:prstGeom prst="rect">
              <a:avLst/>
            </a:prstGeom>
            <a:solidFill>
              <a:srgbClr val="B1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6585" name="Rectangle 27">
              <a:extLst>
                <a:ext uri="{FF2B5EF4-FFF2-40B4-BE49-F238E27FC236}">
                  <a16:creationId xmlns:a16="http://schemas.microsoft.com/office/drawing/2014/main" id="{A094E337-B79F-47C8-969C-BFE3AC487E76}"/>
                </a:ext>
              </a:extLst>
            </p:cNvPr>
            <p:cNvSpPr>
              <a:spLocks noChangeArrowheads="1"/>
            </p:cNvSpPr>
            <p:nvPr/>
          </p:nvSpPr>
          <p:spPr bwMode="auto">
            <a:xfrm>
              <a:off x="101" y="1713"/>
              <a:ext cx="5558" cy="13"/>
            </a:xfrm>
            <a:prstGeom prst="rect">
              <a:avLst/>
            </a:prstGeom>
            <a:solidFill>
              <a:srgbClr val="B4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6586" name="Rectangle 28">
              <a:extLst>
                <a:ext uri="{FF2B5EF4-FFF2-40B4-BE49-F238E27FC236}">
                  <a16:creationId xmlns:a16="http://schemas.microsoft.com/office/drawing/2014/main" id="{D681E076-BACB-4E80-B4A0-2B820E8C972C}"/>
                </a:ext>
              </a:extLst>
            </p:cNvPr>
            <p:cNvSpPr>
              <a:spLocks noChangeArrowheads="1"/>
            </p:cNvSpPr>
            <p:nvPr/>
          </p:nvSpPr>
          <p:spPr bwMode="auto">
            <a:xfrm>
              <a:off x="101" y="1702"/>
              <a:ext cx="5558" cy="11"/>
            </a:xfrm>
            <a:prstGeom prst="rect">
              <a:avLst/>
            </a:prstGeom>
            <a:solidFill>
              <a:srgbClr val="B6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6587" name="Rectangle 29">
              <a:extLst>
                <a:ext uri="{FF2B5EF4-FFF2-40B4-BE49-F238E27FC236}">
                  <a16:creationId xmlns:a16="http://schemas.microsoft.com/office/drawing/2014/main" id="{3ACA7741-91F8-4D98-AF62-2DC8AE620823}"/>
                </a:ext>
              </a:extLst>
            </p:cNvPr>
            <p:cNvSpPr>
              <a:spLocks noChangeArrowheads="1"/>
            </p:cNvSpPr>
            <p:nvPr/>
          </p:nvSpPr>
          <p:spPr bwMode="auto">
            <a:xfrm>
              <a:off x="101" y="1689"/>
              <a:ext cx="5558" cy="13"/>
            </a:xfrm>
            <a:prstGeom prst="rect">
              <a:avLst/>
            </a:prstGeom>
            <a:solidFill>
              <a:srgbClr val="B8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6588" name="Rectangle 30">
              <a:extLst>
                <a:ext uri="{FF2B5EF4-FFF2-40B4-BE49-F238E27FC236}">
                  <a16:creationId xmlns:a16="http://schemas.microsoft.com/office/drawing/2014/main" id="{48235489-A2D1-44B0-AC09-AC415930541A}"/>
                </a:ext>
              </a:extLst>
            </p:cNvPr>
            <p:cNvSpPr>
              <a:spLocks noChangeArrowheads="1"/>
            </p:cNvSpPr>
            <p:nvPr/>
          </p:nvSpPr>
          <p:spPr bwMode="auto">
            <a:xfrm>
              <a:off x="101" y="1679"/>
              <a:ext cx="5558" cy="10"/>
            </a:xfrm>
            <a:prstGeom prst="rect">
              <a:avLst/>
            </a:prstGeom>
            <a:solidFill>
              <a:srgbClr val="BA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6589" name="Rectangle 31">
              <a:extLst>
                <a:ext uri="{FF2B5EF4-FFF2-40B4-BE49-F238E27FC236}">
                  <a16:creationId xmlns:a16="http://schemas.microsoft.com/office/drawing/2014/main" id="{55B991E9-79CE-454F-8615-9C731202E3A5}"/>
                </a:ext>
              </a:extLst>
            </p:cNvPr>
            <p:cNvSpPr>
              <a:spLocks noChangeArrowheads="1"/>
            </p:cNvSpPr>
            <p:nvPr/>
          </p:nvSpPr>
          <p:spPr bwMode="auto">
            <a:xfrm>
              <a:off x="101" y="1666"/>
              <a:ext cx="5558" cy="13"/>
            </a:xfrm>
            <a:prstGeom prst="rect">
              <a:avLst/>
            </a:prstGeom>
            <a:solidFill>
              <a:srgbClr val="B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6590" name="Rectangle 32">
              <a:extLst>
                <a:ext uri="{FF2B5EF4-FFF2-40B4-BE49-F238E27FC236}">
                  <a16:creationId xmlns:a16="http://schemas.microsoft.com/office/drawing/2014/main" id="{0B2F2F47-83DA-4642-B12A-C87A9C97A397}"/>
                </a:ext>
              </a:extLst>
            </p:cNvPr>
            <p:cNvSpPr>
              <a:spLocks noChangeArrowheads="1"/>
            </p:cNvSpPr>
            <p:nvPr/>
          </p:nvSpPr>
          <p:spPr bwMode="auto">
            <a:xfrm>
              <a:off x="101" y="1655"/>
              <a:ext cx="5558" cy="11"/>
            </a:xfrm>
            <a:prstGeom prst="rect">
              <a:avLst/>
            </a:prstGeom>
            <a:solidFill>
              <a:srgbClr val="BE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6591" name="Rectangle 33">
              <a:extLst>
                <a:ext uri="{FF2B5EF4-FFF2-40B4-BE49-F238E27FC236}">
                  <a16:creationId xmlns:a16="http://schemas.microsoft.com/office/drawing/2014/main" id="{1FC90859-AAFF-4B98-9005-BED747E598B7}"/>
                </a:ext>
              </a:extLst>
            </p:cNvPr>
            <p:cNvSpPr>
              <a:spLocks noChangeArrowheads="1"/>
            </p:cNvSpPr>
            <p:nvPr/>
          </p:nvSpPr>
          <p:spPr bwMode="auto">
            <a:xfrm>
              <a:off x="101" y="1642"/>
              <a:ext cx="5558" cy="13"/>
            </a:xfrm>
            <a:prstGeom prst="rect">
              <a:avLst/>
            </a:prstGeom>
            <a:solidFill>
              <a:srgbClr val="C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6592" name="Rectangle 34">
              <a:extLst>
                <a:ext uri="{FF2B5EF4-FFF2-40B4-BE49-F238E27FC236}">
                  <a16:creationId xmlns:a16="http://schemas.microsoft.com/office/drawing/2014/main" id="{95C7C339-4ECD-491B-910D-1720072959FD}"/>
                </a:ext>
              </a:extLst>
            </p:cNvPr>
            <p:cNvSpPr>
              <a:spLocks noChangeArrowheads="1"/>
            </p:cNvSpPr>
            <p:nvPr/>
          </p:nvSpPr>
          <p:spPr bwMode="auto">
            <a:xfrm>
              <a:off x="101" y="1631"/>
              <a:ext cx="5558" cy="11"/>
            </a:xfrm>
            <a:prstGeom prst="rect">
              <a:avLst/>
            </a:prstGeom>
            <a:solidFill>
              <a:srgbClr val="C2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6593" name="Rectangle 35">
              <a:extLst>
                <a:ext uri="{FF2B5EF4-FFF2-40B4-BE49-F238E27FC236}">
                  <a16:creationId xmlns:a16="http://schemas.microsoft.com/office/drawing/2014/main" id="{1B9DA233-2675-4A5B-8FE0-6499C6DF4551}"/>
                </a:ext>
              </a:extLst>
            </p:cNvPr>
            <p:cNvSpPr>
              <a:spLocks noChangeArrowheads="1"/>
            </p:cNvSpPr>
            <p:nvPr/>
          </p:nvSpPr>
          <p:spPr bwMode="auto">
            <a:xfrm>
              <a:off x="101" y="1618"/>
              <a:ext cx="5558" cy="13"/>
            </a:xfrm>
            <a:prstGeom prst="rect">
              <a:avLst/>
            </a:prstGeom>
            <a:solidFill>
              <a:srgbClr val="C4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6594" name="Rectangle 36">
              <a:extLst>
                <a:ext uri="{FF2B5EF4-FFF2-40B4-BE49-F238E27FC236}">
                  <a16:creationId xmlns:a16="http://schemas.microsoft.com/office/drawing/2014/main" id="{A2C1CC5C-B2D0-4486-9997-4994F63C8647}"/>
                </a:ext>
              </a:extLst>
            </p:cNvPr>
            <p:cNvSpPr>
              <a:spLocks noChangeArrowheads="1"/>
            </p:cNvSpPr>
            <p:nvPr/>
          </p:nvSpPr>
          <p:spPr bwMode="auto">
            <a:xfrm>
              <a:off x="101" y="1607"/>
              <a:ext cx="5558" cy="11"/>
            </a:xfrm>
            <a:prstGeom prst="rect">
              <a:avLst/>
            </a:prstGeom>
            <a:solidFill>
              <a:srgbClr val="C6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6595" name="Rectangle 37">
              <a:extLst>
                <a:ext uri="{FF2B5EF4-FFF2-40B4-BE49-F238E27FC236}">
                  <a16:creationId xmlns:a16="http://schemas.microsoft.com/office/drawing/2014/main" id="{1213158C-9541-4FD0-9BFA-302FE5D41414}"/>
                </a:ext>
              </a:extLst>
            </p:cNvPr>
            <p:cNvSpPr>
              <a:spLocks noChangeArrowheads="1"/>
            </p:cNvSpPr>
            <p:nvPr/>
          </p:nvSpPr>
          <p:spPr bwMode="auto">
            <a:xfrm>
              <a:off x="101" y="1595"/>
              <a:ext cx="5558" cy="12"/>
            </a:xfrm>
            <a:prstGeom prst="rect">
              <a:avLst/>
            </a:prstGeom>
            <a:solidFill>
              <a:srgbClr val="C8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6596" name="Rectangle 38">
              <a:extLst>
                <a:ext uri="{FF2B5EF4-FFF2-40B4-BE49-F238E27FC236}">
                  <a16:creationId xmlns:a16="http://schemas.microsoft.com/office/drawing/2014/main" id="{32D33863-0374-42D4-9211-82EA58790A3A}"/>
                </a:ext>
              </a:extLst>
            </p:cNvPr>
            <p:cNvSpPr>
              <a:spLocks noChangeArrowheads="1"/>
            </p:cNvSpPr>
            <p:nvPr/>
          </p:nvSpPr>
          <p:spPr bwMode="auto">
            <a:xfrm>
              <a:off x="101" y="1584"/>
              <a:ext cx="5558" cy="11"/>
            </a:xfrm>
            <a:prstGeom prst="rect">
              <a:avLst/>
            </a:prstGeom>
            <a:solidFill>
              <a:srgbClr val="CA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6597" name="Rectangle 39">
              <a:extLst>
                <a:ext uri="{FF2B5EF4-FFF2-40B4-BE49-F238E27FC236}">
                  <a16:creationId xmlns:a16="http://schemas.microsoft.com/office/drawing/2014/main" id="{DB5C13C1-DE6D-490F-9B48-A356F991081D}"/>
                </a:ext>
              </a:extLst>
            </p:cNvPr>
            <p:cNvSpPr>
              <a:spLocks noChangeArrowheads="1"/>
            </p:cNvSpPr>
            <p:nvPr/>
          </p:nvSpPr>
          <p:spPr bwMode="auto">
            <a:xfrm>
              <a:off x="101" y="1573"/>
              <a:ext cx="5558" cy="11"/>
            </a:xfrm>
            <a:prstGeom prst="rect">
              <a:avLst/>
            </a:prstGeom>
            <a:solidFill>
              <a:srgbClr val="CD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6598" name="Rectangle 40">
              <a:extLst>
                <a:ext uri="{FF2B5EF4-FFF2-40B4-BE49-F238E27FC236}">
                  <a16:creationId xmlns:a16="http://schemas.microsoft.com/office/drawing/2014/main" id="{FD5FDCE0-D40C-45F6-9AE6-257E06420D94}"/>
                </a:ext>
              </a:extLst>
            </p:cNvPr>
            <p:cNvSpPr>
              <a:spLocks noChangeArrowheads="1"/>
            </p:cNvSpPr>
            <p:nvPr/>
          </p:nvSpPr>
          <p:spPr bwMode="auto">
            <a:xfrm>
              <a:off x="101" y="1560"/>
              <a:ext cx="5558" cy="13"/>
            </a:xfrm>
            <a:prstGeom prst="rect">
              <a:avLst/>
            </a:prstGeom>
            <a:solidFill>
              <a:srgbClr val="C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6599" name="Rectangle 41">
              <a:extLst>
                <a:ext uri="{FF2B5EF4-FFF2-40B4-BE49-F238E27FC236}">
                  <a16:creationId xmlns:a16="http://schemas.microsoft.com/office/drawing/2014/main" id="{D9E688FB-73B9-4AED-8730-E8F3A3B2B639}"/>
                </a:ext>
              </a:extLst>
            </p:cNvPr>
            <p:cNvSpPr>
              <a:spLocks noChangeArrowheads="1"/>
            </p:cNvSpPr>
            <p:nvPr/>
          </p:nvSpPr>
          <p:spPr bwMode="auto">
            <a:xfrm>
              <a:off x="101" y="1549"/>
              <a:ext cx="5558" cy="11"/>
            </a:xfrm>
            <a:prstGeom prst="rect">
              <a:avLst/>
            </a:prstGeom>
            <a:solidFill>
              <a:srgbClr val="D1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6600" name="Rectangle 42">
              <a:extLst>
                <a:ext uri="{FF2B5EF4-FFF2-40B4-BE49-F238E27FC236}">
                  <a16:creationId xmlns:a16="http://schemas.microsoft.com/office/drawing/2014/main" id="{B695F3A7-E018-4E1C-87C0-DF4FEAD03568}"/>
                </a:ext>
              </a:extLst>
            </p:cNvPr>
            <p:cNvSpPr>
              <a:spLocks noChangeArrowheads="1"/>
            </p:cNvSpPr>
            <p:nvPr/>
          </p:nvSpPr>
          <p:spPr bwMode="auto">
            <a:xfrm>
              <a:off x="101" y="1536"/>
              <a:ext cx="5558" cy="13"/>
            </a:xfrm>
            <a:prstGeom prst="rect">
              <a:avLst/>
            </a:prstGeom>
            <a:solidFill>
              <a:srgbClr val="D3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6601" name="Rectangle 43">
              <a:extLst>
                <a:ext uri="{FF2B5EF4-FFF2-40B4-BE49-F238E27FC236}">
                  <a16:creationId xmlns:a16="http://schemas.microsoft.com/office/drawing/2014/main" id="{01D5594E-5846-42C0-81A3-80B986CE6DCC}"/>
                </a:ext>
              </a:extLst>
            </p:cNvPr>
            <p:cNvSpPr>
              <a:spLocks noChangeArrowheads="1"/>
            </p:cNvSpPr>
            <p:nvPr/>
          </p:nvSpPr>
          <p:spPr bwMode="auto">
            <a:xfrm>
              <a:off x="101" y="1525"/>
              <a:ext cx="5558" cy="11"/>
            </a:xfrm>
            <a:prstGeom prst="rect">
              <a:avLst/>
            </a:prstGeom>
            <a:solidFill>
              <a:srgbClr val="D5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6602" name="Rectangle 44">
              <a:extLst>
                <a:ext uri="{FF2B5EF4-FFF2-40B4-BE49-F238E27FC236}">
                  <a16:creationId xmlns:a16="http://schemas.microsoft.com/office/drawing/2014/main" id="{11FDC870-2198-4017-82C4-7043566C5612}"/>
                </a:ext>
              </a:extLst>
            </p:cNvPr>
            <p:cNvSpPr>
              <a:spLocks noChangeArrowheads="1"/>
            </p:cNvSpPr>
            <p:nvPr/>
          </p:nvSpPr>
          <p:spPr bwMode="auto">
            <a:xfrm>
              <a:off x="101" y="1512"/>
              <a:ext cx="5558" cy="13"/>
            </a:xfrm>
            <a:prstGeom prst="rect">
              <a:avLst/>
            </a:prstGeom>
            <a:solidFill>
              <a:srgbClr val="D7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6603" name="Rectangle 45">
              <a:extLst>
                <a:ext uri="{FF2B5EF4-FFF2-40B4-BE49-F238E27FC236}">
                  <a16:creationId xmlns:a16="http://schemas.microsoft.com/office/drawing/2014/main" id="{AA6374B2-7BE3-4403-8DDE-F544A940C993}"/>
                </a:ext>
              </a:extLst>
            </p:cNvPr>
            <p:cNvSpPr>
              <a:spLocks noChangeArrowheads="1"/>
            </p:cNvSpPr>
            <p:nvPr/>
          </p:nvSpPr>
          <p:spPr bwMode="auto">
            <a:xfrm>
              <a:off x="101" y="1502"/>
              <a:ext cx="5558" cy="10"/>
            </a:xfrm>
            <a:prstGeom prst="rect">
              <a:avLst/>
            </a:prstGeom>
            <a:solidFill>
              <a:srgbClr val="D9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6604" name="Rectangle 46">
              <a:extLst>
                <a:ext uri="{FF2B5EF4-FFF2-40B4-BE49-F238E27FC236}">
                  <a16:creationId xmlns:a16="http://schemas.microsoft.com/office/drawing/2014/main" id="{ADB47E82-8680-4669-8351-CEF2D7E3B6DD}"/>
                </a:ext>
              </a:extLst>
            </p:cNvPr>
            <p:cNvSpPr>
              <a:spLocks noChangeArrowheads="1"/>
            </p:cNvSpPr>
            <p:nvPr/>
          </p:nvSpPr>
          <p:spPr bwMode="auto">
            <a:xfrm>
              <a:off x="101" y="1489"/>
              <a:ext cx="5558" cy="13"/>
            </a:xfrm>
            <a:prstGeom prst="rect">
              <a:avLst/>
            </a:prstGeom>
            <a:solidFill>
              <a:srgbClr val="DB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6605" name="Rectangle 47">
              <a:extLst>
                <a:ext uri="{FF2B5EF4-FFF2-40B4-BE49-F238E27FC236}">
                  <a16:creationId xmlns:a16="http://schemas.microsoft.com/office/drawing/2014/main" id="{DCC9D0F9-6C4B-4594-B014-120BCF4A013A}"/>
                </a:ext>
              </a:extLst>
            </p:cNvPr>
            <p:cNvSpPr>
              <a:spLocks noChangeArrowheads="1"/>
            </p:cNvSpPr>
            <p:nvPr/>
          </p:nvSpPr>
          <p:spPr bwMode="auto">
            <a:xfrm>
              <a:off x="101" y="1478"/>
              <a:ext cx="5558" cy="11"/>
            </a:xfrm>
            <a:prstGeom prst="rect">
              <a:avLst/>
            </a:prstGeom>
            <a:solidFill>
              <a:srgbClr val="DD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6606" name="Rectangle 48">
              <a:extLst>
                <a:ext uri="{FF2B5EF4-FFF2-40B4-BE49-F238E27FC236}">
                  <a16:creationId xmlns:a16="http://schemas.microsoft.com/office/drawing/2014/main" id="{66AB9B62-54A1-438E-9EB8-C703CDCD7292}"/>
                </a:ext>
              </a:extLst>
            </p:cNvPr>
            <p:cNvSpPr>
              <a:spLocks noChangeArrowheads="1"/>
            </p:cNvSpPr>
            <p:nvPr/>
          </p:nvSpPr>
          <p:spPr bwMode="auto">
            <a:xfrm>
              <a:off x="101" y="1465"/>
              <a:ext cx="5558" cy="13"/>
            </a:xfrm>
            <a:prstGeom prst="rect">
              <a:avLst/>
            </a:prstGeom>
            <a:solidFill>
              <a:srgbClr val="D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6607" name="Rectangle 49">
              <a:extLst>
                <a:ext uri="{FF2B5EF4-FFF2-40B4-BE49-F238E27FC236}">
                  <a16:creationId xmlns:a16="http://schemas.microsoft.com/office/drawing/2014/main" id="{4AC607D4-49DC-4C84-9DD2-174255E9E0D9}"/>
                </a:ext>
              </a:extLst>
            </p:cNvPr>
            <p:cNvSpPr>
              <a:spLocks noChangeArrowheads="1"/>
            </p:cNvSpPr>
            <p:nvPr/>
          </p:nvSpPr>
          <p:spPr bwMode="auto">
            <a:xfrm>
              <a:off x="101" y="1454"/>
              <a:ext cx="5558" cy="11"/>
            </a:xfrm>
            <a:prstGeom prst="rect">
              <a:avLst/>
            </a:prstGeom>
            <a:solidFill>
              <a:srgbClr val="E1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6608" name="Rectangle 50">
              <a:extLst>
                <a:ext uri="{FF2B5EF4-FFF2-40B4-BE49-F238E27FC236}">
                  <a16:creationId xmlns:a16="http://schemas.microsoft.com/office/drawing/2014/main" id="{A5DB806C-0188-4A81-BAA5-8BE89B12E833}"/>
                </a:ext>
              </a:extLst>
            </p:cNvPr>
            <p:cNvSpPr>
              <a:spLocks noChangeArrowheads="1"/>
            </p:cNvSpPr>
            <p:nvPr/>
          </p:nvSpPr>
          <p:spPr bwMode="auto">
            <a:xfrm>
              <a:off x="101" y="1441"/>
              <a:ext cx="5558" cy="13"/>
            </a:xfrm>
            <a:prstGeom prst="rect">
              <a:avLst/>
            </a:prstGeom>
            <a:solidFill>
              <a:srgbClr val="E3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6609" name="Rectangle 51">
              <a:extLst>
                <a:ext uri="{FF2B5EF4-FFF2-40B4-BE49-F238E27FC236}">
                  <a16:creationId xmlns:a16="http://schemas.microsoft.com/office/drawing/2014/main" id="{C2EBEED8-CD12-46C6-9048-6D8934C18CDC}"/>
                </a:ext>
              </a:extLst>
            </p:cNvPr>
            <p:cNvSpPr>
              <a:spLocks noChangeArrowheads="1"/>
            </p:cNvSpPr>
            <p:nvPr/>
          </p:nvSpPr>
          <p:spPr bwMode="auto">
            <a:xfrm>
              <a:off x="101" y="1430"/>
              <a:ext cx="5558" cy="11"/>
            </a:xfrm>
            <a:prstGeom prst="rect">
              <a:avLst/>
            </a:prstGeom>
            <a:solidFill>
              <a:srgbClr val="E6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6610" name="Rectangle 52">
              <a:extLst>
                <a:ext uri="{FF2B5EF4-FFF2-40B4-BE49-F238E27FC236}">
                  <a16:creationId xmlns:a16="http://schemas.microsoft.com/office/drawing/2014/main" id="{D7659304-071B-4D63-AC67-09056EE955B5}"/>
                </a:ext>
              </a:extLst>
            </p:cNvPr>
            <p:cNvSpPr>
              <a:spLocks noChangeArrowheads="1"/>
            </p:cNvSpPr>
            <p:nvPr/>
          </p:nvSpPr>
          <p:spPr bwMode="auto">
            <a:xfrm>
              <a:off x="101" y="1419"/>
              <a:ext cx="5558" cy="11"/>
            </a:xfrm>
            <a:prstGeom prst="rect">
              <a:avLst/>
            </a:prstGeom>
            <a:solidFill>
              <a:srgbClr val="E8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6611" name="Rectangle 53">
              <a:extLst>
                <a:ext uri="{FF2B5EF4-FFF2-40B4-BE49-F238E27FC236}">
                  <a16:creationId xmlns:a16="http://schemas.microsoft.com/office/drawing/2014/main" id="{7BE5DC6A-03B7-4797-BCDC-FB1B467BE763}"/>
                </a:ext>
              </a:extLst>
            </p:cNvPr>
            <p:cNvSpPr>
              <a:spLocks noChangeArrowheads="1"/>
            </p:cNvSpPr>
            <p:nvPr/>
          </p:nvSpPr>
          <p:spPr bwMode="auto">
            <a:xfrm>
              <a:off x="101" y="1407"/>
              <a:ext cx="5558" cy="12"/>
            </a:xfrm>
            <a:prstGeom prst="rect">
              <a:avLst/>
            </a:prstGeom>
            <a:solidFill>
              <a:srgbClr val="EA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6612" name="Rectangle 54">
              <a:extLst>
                <a:ext uri="{FF2B5EF4-FFF2-40B4-BE49-F238E27FC236}">
                  <a16:creationId xmlns:a16="http://schemas.microsoft.com/office/drawing/2014/main" id="{4C1EB4F2-C001-466C-9A6E-620944A0F3E7}"/>
                </a:ext>
              </a:extLst>
            </p:cNvPr>
            <p:cNvSpPr>
              <a:spLocks noChangeArrowheads="1"/>
            </p:cNvSpPr>
            <p:nvPr/>
          </p:nvSpPr>
          <p:spPr bwMode="auto">
            <a:xfrm>
              <a:off x="101" y="1396"/>
              <a:ext cx="5558" cy="11"/>
            </a:xfrm>
            <a:prstGeom prst="rect">
              <a:avLst/>
            </a:prstGeom>
            <a:solidFill>
              <a:srgbClr val="E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6613" name="Rectangle 55">
              <a:extLst>
                <a:ext uri="{FF2B5EF4-FFF2-40B4-BE49-F238E27FC236}">
                  <a16:creationId xmlns:a16="http://schemas.microsoft.com/office/drawing/2014/main" id="{3BCBEBCE-0BAF-44C8-A0A7-FF06E590C70F}"/>
                </a:ext>
              </a:extLst>
            </p:cNvPr>
            <p:cNvSpPr>
              <a:spLocks noChangeArrowheads="1"/>
            </p:cNvSpPr>
            <p:nvPr/>
          </p:nvSpPr>
          <p:spPr bwMode="auto">
            <a:xfrm>
              <a:off x="101" y="1383"/>
              <a:ext cx="5558" cy="13"/>
            </a:xfrm>
            <a:prstGeom prst="rect">
              <a:avLst/>
            </a:prstGeom>
            <a:solidFill>
              <a:srgbClr val="EE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6614" name="Rectangle 56">
              <a:extLst>
                <a:ext uri="{FF2B5EF4-FFF2-40B4-BE49-F238E27FC236}">
                  <a16:creationId xmlns:a16="http://schemas.microsoft.com/office/drawing/2014/main" id="{0C87302A-EC11-4E19-8FD7-DBD260625203}"/>
                </a:ext>
              </a:extLst>
            </p:cNvPr>
            <p:cNvSpPr>
              <a:spLocks noChangeArrowheads="1"/>
            </p:cNvSpPr>
            <p:nvPr/>
          </p:nvSpPr>
          <p:spPr bwMode="auto">
            <a:xfrm>
              <a:off x="101" y="1372"/>
              <a:ext cx="5558" cy="11"/>
            </a:xfrm>
            <a:prstGeom prst="rect">
              <a:avLst/>
            </a:prstGeom>
            <a:solidFill>
              <a:srgbClr val="F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6615" name="Rectangle 57">
              <a:extLst>
                <a:ext uri="{FF2B5EF4-FFF2-40B4-BE49-F238E27FC236}">
                  <a16:creationId xmlns:a16="http://schemas.microsoft.com/office/drawing/2014/main" id="{7E9B8A53-E12D-4620-9665-7B91F6B0BE25}"/>
                </a:ext>
              </a:extLst>
            </p:cNvPr>
            <p:cNvSpPr>
              <a:spLocks noChangeArrowheads="1"/>
            </p:cNvSpPr>
            <p:nvPr/>
          </p:nvSpPr>
          <p:spPr bwMode="auto">
            <a:xfrm>
              <a:off x="101" y="1359"/>
              <a:ext cx="5558" cy="13"/>
            </a:xfrm>
            <a:prstGeom prst="rect">
              <a:avLst/>
            </a:prstGeom>
            <a:solidFill>
              <a:srgbClr val="F2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6616" name="Rectangle 58">
              <a:extLst>
                <a:ext uri="{FF2B5EF4-FFF2-40B4-BE49-F238E27FC236}">
                  <a16:creationId xmlns:a16="http://schemas.microsoft.com/office/drawing/2014/main" id="{E37C6959-7857-4B14-8EED-8F2F46E64243}"/>
                </a:ext>
              </a:extLst>
            </p:cNvPr>
            <p:cNvSpPr>
              <a:spLocks noChangeArrowheads="1"/>
            </p:cNvSpPr>
            <p:nvPr/>
          </p:nvSpPr>
          <p:spPr bwMode="auto">
            <a:xfrm>
              <a:off x="101" y="1348"/>
              <a:ext cx="5558" cy="11"/>
            </a:xfrm>
            <a:prstGeom prst="rect">
              <a:avLst/>
            </a:prstGeom>
            <a:solidFill>
              <a:srgbClr val="F4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6617" name="Rectangle 59">
              <a:extLst>
                <a:ext uri="{FF2B5EF4-FFF2-40B4-BE49-F238E27FC236}">
                  <a16:creationId xmlns:a16="http://schemas.microsoft.com/office/drawing/2014/main" id="{77BEC148-9CB3-4368-9D4F-39D79DF361C2}"/>
                </a:ext>
              </a:extLst>
            </p:cNvPr>
            <p:cNvSpPr>
              <a:spLocks noChangeArrowheads="1"/>
            </p:cNvSpPr>
            <p:nvPr/>
          </p:nvSpPr>
          <p:spPr bwMode="auto">
            <a:xfrm>
              <a:off x="101" y="1335"/>
              <a:ext cx="5558" cy="13"/>
            </a:xfrm>
            <a:prstGeom prst="rect">
              <a:avLst/>
            </a:prstGeom>
            <a:solidFill>
              <a:srgbClr val="F6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6618" name="Rectangle 60">
              <a:extLst>
                <a:ext uri="{FF2B5EF4-FFF2-40B4-BE49-F238E27FC236}">
                  <a16:creationId xmlns:a16="http://schemas.microsoft.com/office/drawing/2014/main" id="{4166416E-C8C8-4DFE-91F4-A7C4CD7AD6D1}"/>
                </a:ext>
              </a:extLst>
            </p:cNvPr>
            <p:cNvSpPr>
              <a:spLocks noChangeArrowheads="1"/>
            </p:cNvSpPr>
            <p:nvPr/>
          </p:nvSpPr>
          <p:spPr bwMode="auto">
            <a:xfrm>
              <a:off x="101" y="1324"/>
              <a:ext cx="5558" cy="11"/>
            </a:xfrm>
            <a:prstGeom prst="rect">
              <a:avLst/>
            </a:prstGeom>
            <a:solidFill>
              <a:srgbClr val="F8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6619" name="Rectangle 61">
              <a:extLst>
                <a:ext uri="{FF2B5EF4-FFF2-40B4-BE49-F238E27FC236}">
                  <a16:creationId xmlns:a16="http://schemas.microsoft.com/office/drawing/2014/main" id="{9094ADE6-010C-42A7-A939-5B2656427FA2}"/>
                </a:ext>
              </a:extLst>
            </p:cNvPr>
            <p:cNvSpPr>
              <a:spLocks noChangeArrowheads="1"/>
            </p:cNvSpPr>
            <p:nvPr/>
          </p:nvSpPr>
          <p:spPr bwMode="auto">
            <a:xfrm>
              <a:off x="101" y="1312"/>
              <a:ext cx="5558" cy="12"/>
            </a:xfrm>
            <a:prstGeom prst="rect">
              <a:avLst/>
            </a:prstGeom>
            <a:solidFill>
              <a:srgbClr val="FA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6620" name="Rectangle 62">
              <a:extLst>
                <a:ext uri="{FF2B5EF4-FFF2-40B4-BE49-F238E27FC236}">
                  <a16:creationId xmlns:a16="http://schemas.microsoft.com/office/drawing/2014/main" id="{8AA9C52C-2FA1-4187-9F7B-4A2A3AE7DF5F}"/>
                </a:ext>
              </a:extLst>
            </p:cNvPr>
            <p:cNvSpPr>
              <a:spLocks noChangeArrowheads="1"/>
            </p:cNvSpPr>
            <p:nvPr/>
          </p:nvSpPr>
          <p:spPr bwMode="auto">
            <a:xfrm>
              <a:off x="101" y="1301"/>
              <a:ext cx="5558" cy="11"/>
            </a:xfrm>
            <a:prstGeom prst="rect">
              <a:avLst/>
            </a:prstGeom>
            <a:solidFill>
              <a:srgbClr val="F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6621" name="Rectangle 63">
              <a:extLst>
                <a:ext uri="{FF2B5EF4-FFF2-40B4-BE49-F238E27FC236}">
                  <a16:creationId xmlns:a16="http://schemas.microsoft.com/office/drawing/2014/main" id="{731592C2-3AB4-4109-AE33-F8B009390C8E}"/>
                </a:ext>
              </a:extLst>
            </p:cNvPr>
            <p:cNvSpPr>
              <a:spLocks noChangeArrowheads="1"/>
            </p:cNvSpPr>
            <p:nvPr/>
          </p:nvSpPr>
          <p:spPr bwMode="auto">
            <a:xfrm>
              <a:off x="101" y="1288"/>
              <a:ext cx="5558" cy="13"/>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6622" name="Freeform 64">
              <a:extLst>
                <a:ext uri="{FF2B5EF4-FFF2-40B4-BE49-F238E27FC236}">
                  <a16:creationId xmlns:a16="http://schemas.microsoft.com/office/drawing/2014/main" id="{278A2D08-C361-49E5-ABCA-37A2897D02A8}"/>
                </a:ext>
              </a:extLst>
            </p:cNvPr>
            <p:cNvSpPr>
              <a:spLocks/>
            </p:cNvSpPr>
            <p:nvPr/>
          </p:nvSpPr>
          <p:spPr bwMode="auto">
            <a:xfrm>
              <a:off x="101" y="1288"/>
              <a:ext cx="5558" cy="1"/>
            </a:xfrm>
            <a:custGeom>
              <a:avLst/>
              <a:gdLst>
                <a:gd name="T0" fmla="*/ 5558 w 5558"/>
                <a:gd name="T1" fmla="*/ 0 h 1"/>
                <a:gd name="T2" fmla="*/ 0 w 5558"/>
                <a:gd name="T3" fmla="*/ 0 h 1"/>
                <a:gd name="T4" fmla="*/ 5558 w 5558"/>
                <a:gd name="T5" fmla="*/ 0 h 1"/>
                <a:gd name="T6" fmla="*/ 0 60000 65536"/>
                <a:gd name="T7" fmla="*/ 0 60000 65536"/>
                <a:gd name="T8" fmla="*/ 0 60000 65536"/>
                <a:gd name="T9" fmla="*/ 0 w 5558"/>
                <a:gd name="T10" fmla="*/ 0 h 1"/>
                <a:gd name="T11" fmla="*/ 5558 w 5558"/>
                <a:gd name="T12" fmla="*/ 1 h 1"/>
              </a:gdLst>
              <a:ahLst/>
              <a:cxnLst>
                <a:cxn ang="T6">
                  <a:pos x="T0" y="T1"/>
                </a:cxn>
                <a:cxn ang="T7">
                  <a:pos x="T2" y="T3"/>
                </a:cxn>
                <a:cxn ang="T8">
                  <a:pos x="T4" y="T5"/>
                </a:cxn>
              </a:cxnLst>
              <a:rect l="T9" t="T10" r="T11" b="T12"/>
              <a:pathLst>
                <a:path w="5558" h="1">
                  <a:moveTo>
                    <a:pt x="5558" y="0"/>
                  </a:moveTo>
                  <a:lnTo>
                    <a:pt x="0" y="0"/>
                  </a:lnTo>
                  <a:lnTo>
                    <a:pt x="5558" y="0"/>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6623" name="Rectangle 65">
              <a:extLst>
                <a:ext uri="{FF2B5EF4-FFF2-40B4-BE49-F238E27FC236}">
                  <a16:creationId xmlns:a16="http://schemas.microsoft.com/office/drawing/2014/main" id="{5F42431C-BBC9-434D-826C-63E4DED52993}"/>
                </a:ext>
              </a:extLst>
            </p:cNvPr>
            <p:cNvSpPr>
              <a:spLocks noChangeArrowheads="1"/>
            </p:cNvSpPr>
            <p:nvPr/>
          </p:nvSpPr>
          <p:spPr bwMode="auto">
            <a:xfrm>
              <a:off x="101" y="1288"/>
              <a:ext cx="5558" cy="591"/>
            </a:xfrm>
            <a:prstGeom prst="rect">
              <a:avLst/>
            </a:prstGeom>
            <a:noFill/>
            <a:ln w="0">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6624" name="Rectangle 66">
              <a:extLst>
                <a:ext uri="{FF2B5EF4-FFF2-40B4-BE49-F238E27FC236}">
                  <a16:creationId xmlns:a16="http://schemas.microsoft.com/office/drawing/2014/main" id="{3E3171A2-C27B-4114-88D7-584D1E347B4C}"/>
                </a:ext>
              </a:extLst>
            </p:cNvPr>
            <p:cNvSpPr>
              <a:spLocks noChangeArrowheads="1"/>
            </p:cNvSpPr>
            <p:nvPr/>
          </p:nvSpPr>
          <p:spPr bwMode="auto">
            <a:xfrm>
              <a:off x="165" y="1673"/>
              <a:ext cx="5677"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1500" b="1">
                  <a:solidFill>
                    <a:srgbClr val="FFFFFF"/>
                  </a:solidFill>
                </a:rPr>
                <a:t>Características                                                         CL (ST)                   CRa (FTa)                   CRb (FTb)          </a:t>
              </a:r>
              <a:endParaRPr lang="es-PR" altLang="en-US"/>
            </a:p>
          </p:txBody>
        </p:sp>
        <p:sp>
          <p:nvSpPr>
            <p:cNvPr id="66625" name="Freeform 67">
              <a:extLst>
                <a:ext uri="{FF2B5EF4-FFF2-40B4-BE49-F238E27FC236}">
                  <a16:creationId xmlns:a16="http://schemas.microsoft.com/office/drawing/2014/main" id="{58F3FDCC-37B7-4054-9799-2B6F82FB09AE}"/>
                </a:ext>
              </a:extLst>
            </p:cNvPr>
            <p:cNvSpPr>
              <a:spLocks/>
            </p:cNvSpPr>
            <p:nvPr/>
          </p:nvSpPr>
          <p:spPr bwMode="auto">
            <a:xfrm>
              <a:off x="2451" y="1587"/>
              <a:ext cx="3169" cy="24"/>
            </a:xfrm>
            <a:custGeom>
              <a:avLst/>
              <a:gdLst>
                <a:gd name="T0" fmla="*/ 3169 w 3169"/>
                <a:gd name="T1" fmla="*/ 13 h 24"/>
                <a:gd name="T2" fmla="*/ 3169 w 3169"/>
                <a:gd name="T3" fmla="*/ 0 h 24"/>
                <a:gd name="T4" fmla="*/ 0 w 3169"/>
                <a:gd name="T5" fmla="*/ 0 h 24"/>
                <a:gd name="T6" fmla="*/ 0 w 3169"/>
                <a:gd name="T7" fmla="*/ 24 h 24"/>
                <a:gd name="T8" fmla="*/ 3169 w 3169"/>
                <a:gd name="T9" fmla="*/ 24 h 24"/>
                <a:gd name="T10" fmla="*/ 3169 w 3169"/>
                <a:gd name="T11" fmla="*/ 13 h 24"/>
                <a:gd name="T12" fmla="*/ 0 60000 65536"/>
                <a:gd name="T13" fmla="*/ 0 60000 65536"/>
                <a:gd name="T14" fmla="*/ 0 60000 65536"/>
                <a:gd name="T15" fmla="*/ 0 60000 65536"/>
                <a:gd name="T16" fmla="*/ 0 60000 65536"/>
                <a:gd name="T17" fmla="*/ 0 60000 65536"/>
                <a:gd name="T18" fmla="*/ 0 w 3169"/>
                <a:gd name="T19" fmla="*/ 0 h 24"/>
                <a:gd name="T20" fmla="*/ 3169 w 3169"/>
                <a:gd name="T21" fmla="*/ 24 h 24"/>
              </a:gdLst>
              <a:ahLst/>
              <a:cxnLst>
                <a:cxn ang="T12">
                  <a:pos x="T0" y="T1"/>
                </a:cxn>
                <a:cxn ang="T13">
                  <a:pos x="T2" y="T3"/>
                </a:cxn>
                <a:cxn ang="T14">
                  <a:pos x="T4" y="T5"/>
                </a:cxn>
                <a:cxn ang="T15">
                  <a:pos x="T6" y="T7"/>
                </a:cxn>
                <a:cxn ang="T16">
                  <a:pos x="T8" y="T9"/>
                </a:cxn>
                <a:cxn ang="T17">
                  <a:pos x="T10" y="T11"/>
                </a:cxn>
              </a:cxnLst>
              <a:rect l="T18" t="T19" r="T20" b="T21"/>
              <a:pathLst>
                <a:path w="3169" h="24">
                  <a:moveTo>
                    <a:pt x="3169" y="13"/>
                  </a:moveTo>
                  <a:lnTo>
                    <a:pt x="3169" y="0"/>
                  </a:lnTo>
                  <a:lnTo>
                    <a:pt x="0" y="0"/>
                  </a:lnTo>
                  <a:lnTo>
                    <a:pt x="0" y="24"/>
                  </a:lnTo>
                  <a:lnTo>
                    <a:pt x="3169" y="24"/>
                  </a:lnTo>
                  <a:lnTo>
                    <a:pt x="3169" y="1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6626" name="Rectangle 68">
              <a:extLst>
                <a:ext uri="{FF2B5EF4-FFF2-40B4-BE49-F238E27FC236}">
                  <a16:creationId xmlns:a16="http://schemas.microsoft.com/office/drawing/2014/main" id="{EE35984C-29E6-4857-B773-E9BE11EC8EC3}"/>
                </a:ext>
              </a:extLst>
            </p:cNvPr>
            <p:cNvSpPr>
              <a:spLocks noChangeArrowheads="1"/>
            </p:cNvSpPr>
            <p:nvPr/>
          </p:nvSpPr>
          <p:spPr bwMode="auto">
            <a:xfrm>
              <a:off x="3615" y="1383"/>
              <a:ext cx="777"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1500" b="1">
                  <a:solidFill>
                    <a:srgbClr val="FFFFFF"/>
                  </a:solidFill>
                </a:rPr>
                <a:t>Tipo de Fibra</a:t>
              </a:r>
              <a:endParaRPr lang="es-PR" altLang="en-US"/>
            </a:p>
          </p:txBody>
        </p:sp>
        <p:sp>
          <p:nvSpPr>
            <p:cNvPr id="66627" name="Rectangle 69">
              <a:extLst>
                <a:ext uri="{FF2B5EF4-FFF2-40B4-BE49-F238E27FC236}">
                  <a16:creationId xmlns:a16="http://schemas.microsoft.com/office/drawing/2014/main" id="{E754679E-266A-463C-8148-A95242FAB292}"/>
                </a:ext>
              </a:extLst>
            </p:cNvPr>
            <p:cNvSpPr>
              <a:spLocks noChangeArrowheads="1"/>
            </p:cNvSpPr>
            <p:nvPr/>
          </p:nvSpPr>
          <p:spPr bwMode="auto">
            <a:xfrm>
              <a:off x="165" y="1947"/>
              <a:ext cx="1523"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1500" b="1">
                  <a:solidFill>
                    <a:srgbClr val="000000"/>
                  </a:solidFill>
                </a:rPr>
                <a:t>Fibras por Neurona Motora</a:t>
              </a:r>
              <a:endParaRPr lang="es-PR" altLang="en-US"/>
            </a:p>
          </p:txBody>
        </p:sp>
        <p:sp>
          <p:nvSpPr>
            <p:cNvPr id="66628" name="Rectangle 70">
              <a:extLst>
                <a:ext uri="{FF2B5EF4-FFF2-40B4-BE49-F238E27FC236}">
                  <a16:creationId xmlns:a16="http://schemas.microsoft.com/office/drawing/2014/main" id="{AEC1CD1B-DD47-4912-85FE-4F028098492B}"/>
                </a:ext>
              </a:extLst>
            </p:cNvPr>
            <p:cNvSpPr>
              <a:spLocks noChangeArrowheads="1"/>
            </p:cNvSpPr>
            <p:nvPr/>
          </p:nvSpPr>
          <p:spPr bwMode="auto">
            <a:xfrm>
              <a:off x="165" y="2115"/>
              <a:ext cx="1682"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1500" b="1">
                  <a:solidFill>
                    <a:srgbClr val="000000"/>
                  </a:solidFill>
                </a:rPr>
                <a:t>Tamaño de la Neurona Motora</a:t>
              </a:r>
              <a:endParaRPr lang="es-PR" altLang="en-US"/>
            </a:p>
          </p:txBody>
        </p:sp>
        <p:sp>
          <p:nvSpPr>
            <p:cNvPr id="66629" name="Rectangle 71">
              <a:extLst>
                <a:ext uri="{FF2B5EF4-FFF2-40B4-BE49-F238E27FC236}">
                  <a16:creationId xmlns:a16="http://schemas.microsoft.com/office/drawing/2014/main" id="{78972088-C2A2-48C6-ADD7-30A4FBA49974}"/>
                </a:ext>
              </a:extLst>
            </p:cNvPr>
            <p:cNvSpPr>
              <a:spLocks noChangeArrowheads="1"/>
            </p:cNvSpPr>
            <p:nvPr/>
          </p:nvSpPr>
          <p:spPr bwMode="auto">
            <a:xfrm>
              <a:off x="165" y="2283"/>
              <a:ext cx="2089"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1500" b="1">
                  <a:solidFill>
                    <a:srgbClr val="000000"/>
                  </a:solidFill>
                </a:rPr>
                <a:t>Velocidad de la Conducción del Nervio</a:t>
              </a:r>
              <a:endParaRPr lang="es-PR" altLang="en-US"/>
            </a:p>
          </p:txBody>
        </p:sp>
        <p:sp>
          <p:nvSpPr>
            <p:cNvPr id="66630" name="Rectangle 72">
              <a:extLst>
                <a:ext uri="{FF2B5EF4-FFF2-40B4-BE49-F238E27FC236}">
                  <a16:creationId xmlns:a16="http://schemas.microsoft.com/office/drawing/2014/main" id="{67939879-9A01-43EA-8D85-A2BCDD55CAE1}"/>
                </a:ext>
              </a:extLst>
            </p:cNvPr>
            <p:cNvSpPr>
              <a:spLocks noChangeArrowheads="1"/>
            </p:cNvSpPr>
            <p:nvPr/>
          </p:nvSpPr>
          <p:spPr bwMode="auto">
            <a:xfrm>
              <a:off x="165" y="2453"/>
              <a:ext cx="1702"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1500" b="1">
                  <a:solidFill>
                    <a:srgbClr val="000000"/>
                  </a:solidFill>
                </a:rPr>
                <a:t>Velocidad de Contracción (m/s)</a:t>
              </a:r>
              <a:endParaRPr lang="es-PR" altLang="en-US"/>
            </a:p>
          </p:txBody>
        </p:sp>
        <p:sp>
          <p:nvSpPr>
            <p:cNvPr id="66631" name="Rectangle 73">
              <a:extLst>
                <a:ext uri="{FF2B5EF4-FFF2-40B4-BE49-F238E27FC236}">
                  <a16:creationId xmlns:a16="http://schemas.microsoft.com/office/drawing/2014/main" id="{0CADA557-6428-42B9-BC13-6063E177CF9C}"/>
                </a:ext>
              </a:extLst>
            </p:cNvPr>
            <p:cNvSpPr>
              <a:spLocks noChangeArrowheads="1"/>
            </p:cNvSpPr>
            <p:nvPr/>
          </p:nvSpPr>
          <p:spPr bwMode="auto">
            <a:xfrm>
              <a:off x="165" y="2621"/>
              <a:ext cx="1263"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1500" b="1">
                  <a:solidFill>
                    <a:srgbClr val="000000"/>
                  </a:solidFill>
                </a:rPr>
                <a:t>Tipo de Miosina ATPase</a:t>
              </a:r>
              <a:endParaRPr lang="es-PR" altLang="en-US"/>
            </a:p>
          </p:txBody>
        </p:sp>
        <p:sp>
          <p:nvSpPr>
            <p:cNvPr id="66632" name="Rectangle 74">
              <a:extLst>
                <a:ext uri="{FF2B5EF4-FFF2-40B4-BE49-F238E27FC236}">
                  <a16:creationId xmlns:a16="http://schemas.microsoft.com/office/drawing/2014/main" id="{2DFF24E4-F24F-4B6A-9FFD-D368B284A2FE}"/>
                </a:ext>
              </a:extLst>
            </p:cNvPr>
            <p:cNvSpPr>
              <a:spLocks noChangeArrowheads="1"/>
            </p:cNvSpPr>
            <p:nvPr/>
          </p:nvSpPr>
          <p:spPr bwMode="auto">
            <a:xfrm>
              <a:off x="165" y="2788"/>
              <a:ext cx="2158"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1500" b="1">
                  <a:solidFill>
                    <a:srgbClr val="000000"/>
                  </a:solidFill>
                </a:rPr>
                <a:t>Desarrollo del Retículo Sarcoplasmático</a:t>
              </a:r>
              <a:endParaRPr lang="es-PR" altLang="en-US"/>
            </a:p>
          </p:txBody>
        </p:sp>
        <p:sp>
          <p:nvSpPr>
            <p:cNvPr id="66633" name="Rectangle 75">
              <a:extLst>
                <a:ext uri="{FF2B5EF4-FFF2-40B4-BE49-F238E27FC236}">
                  <a16:creationId xmlns:a16="http://schemas.microsoft.com/office/drawing/2014/main" id="{8696B881-BDAA-4E6C-9C0E-64DA66A28C63}"/>
                </a:ext>
              </a:extLst>
            </p:cNvPr>
            <p:cNvSpPr>
              <a:spLocks noChangeArrowheads="1"/>
            </p:cNvSpPr>
            <p:nvPr/>
          </p:nvSpPr>
          <p:spPr bwMode="auto">
            <a:xfrm>
              <a:off x="165" y="2958"/>
              <a:ext cx="1678"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1500" b="1">
                  <a:solidFill>
                    <a:srgbClr val="000000"/>
                  </a:solidFill>
                </a:rPr>
                <a:t>Fortaleza de la Unidad Motora</a:t>
              </a:r>
              <a:endParaRPr lang="es-PR" altLang="en-US"/>
            </a:p>
          </p:txBody>
        </p:sp>
        <p:sp>
          <p:nvSpPr>
            <p:cNvPr id="66634" name="Rectangle 76">
              <a:extLst>
                <a:ext uri="{FF2B5EF4-FFF2-40B4-BE49-F238E27FC236}">
                  <a16:creationId xmlns:a16="http://schemas.microsoft.com/office/drawing/2014/main" id="{66559DDB-518B-49C0-A8B6-0A797FAD2C8D}"/>
                </a:ext>
              </a:extLst>
            </p:cNvPr>
            <p:cNvSpPr>
              <a:spLocks noChangeArrowheads="1"/>
            </p:cNvSpPr>
            <p:nvPr/>
          </p:nvSpPr>
          <p:spPr bwMode="auto">
            <a:xfrm>
              <a:off x="165" y="3126"/>
              <a:ext cx="1751"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1500" b="1">
                  <a:solidFill>
                    <a:srgbClr val="000000"/>
                  </a:solidFill>
                </a:rPr>
                <a:t>Capacidad Aeróbica (Oxidatica)</a:t>
              </a:r>
              <a:endParaRPr lang="es-PR" altLang="en-US"/>
            </a:p>
          </p:txBody>
        </p:sp>
        <p:sp>
          <p:nvSpPr>
            <p:cNvPr id="66635" name="Rectangle 77">
              <a:extLst>
                <a:ext uri="{FF2B5EF4-FFF2-40B4-BE49-F238E27FC236}">
                  <a16:creationId xmlns:a16="http://schemas.microsoft.com/office/drawing/2014/main" id="{5D45FD65-62A9-4842-B85A-5A9815E1203C}"/>
                </a:ext>
              </a:extLst>
            </p:cNvPr>
            <p:cNvSpPr>
              <a:spLocks noChangeArrowheads="1"/>
            </p:cNvSpPr>
            <p:nvPr/>
          </p:nvSpPr>
          <p:spPr bwMode="auto">
            <a:xfrm>
              <a:off x="165" y="3294"/>
              <a:ext cx="1943"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1500" b="1">
                  <a:solidFill>
                    <a:srgbClr val="000000"/>
                  </a:solidFill>
                </a:rPr>
                <a:t>Capacidad Anaeróbica (Glucolítica)</a:t>
              </a:r>
              <a:endParaRPr lang="es-PR" altLang="en-US"/>
            </a:p>
          </p:txBody>
        </p:sp>
        <p:sp>
          <p:nvSpPr>
            <p:cNvPr id="66636" name="Rectangle 78">
              <a:extLst>
                <a:ext uri="{FF2B5EF4-FFF2-40B4-BE49-F238E27FC236}">
                  <a16:creationId xmlns:a16="http://schemas.microsoft.com/office/drawing/2014/main" id="{AABB62BC-84F7-42BA-B88C-9C85215452AB}"/>
                </a:ext>
              </a:extLst>
            </p:cNvPr>
            <p:cNvSpPr>
              <a:spLocks noChangeArrowheads="1"/>
            </p:cNvSpPr>
            <p:nvPr/>
          </p:nvSpPr>
          <p:spPr bwMode="auto">
            <a:xfrm>
              <a:off x="2730" y="1947"/>
              <a:ext cx="403"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1500" b="1">
                  <a:solidFill>
                    <a:srgbClr val="000000"/>
                  </a:solidFill>
                </a:rPr>
                <a:t>10-180</a:t>
              </a:r>
              <a:endParaRPr lang="es-PR" altLang="en-US"/>
            </a:p>
          </p:txBody>
        </p:sp>
        <p:sp>
          <p:nvSpPr>
            <p:cNvPr id="66637" name="Rectangle 79">
              <a:extLst>
                <a:ext uri="{FF2B5EF4-FFF2-40B4-BE49-F238E27FC236}">
                  <a16:creationId xmlns:a16="http://schemas.microsoft.com/office/drawing/2014/main" id="{8EADE7C0-8564-43D6-B0ED-821BEB14C8F6}"/>
                </a:ext>
              </a:extLst>
            </p:cNvPr>
            <p:cNvSpPr>
              <a:spLocks noChangeArrowheads="1"/>
            </p:cNvSpPr>
            <p:nvPr/>
          </p:nvSpPr>
          <p:spPr bwMode="auto">
            <a:xfrm>
              <a:off x="2679" y="2115"/>
              <a:ext cx="502"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1500" b="1">
                  <a:solidFill>
                    <a:srgbClr val="000000"/>
                  </a:solidFill>
                </a:rPr>
                <a:t>Pequeña</a:t>
              </a:r>
              <a:endParaRPr lang="es-PR" altLang="en-US"/>
            </a:p>
          </p:txBody>
        </p:sp>
        <p:sp>
          <p:nvSpPr>
            <p:cNvPr id="66638" name="Rectangle 80">
              <a:extLst>
                <a:ext uri="{FF2B5EF4-FFF2-40B4-BE49-F238E27FC236}">
                  <a16:creationId xmlns:a16="http://schemas.microsoft.com/office/drawing/2014/main" id="{990F0C1D-8E62-4BE9-B219-4B3B5B3D1B93}"/>
                </a:ext>
              </a:extLst>
            </p:cNvPr>
            <p:cNvSpPr>
              <a:spLocks noChangeArrowheads="1"/>
            </p:cNvSpPr>
            <p:nvPr/>
          </p:nvSpPr>
          <p:spPr bwMode="auto">
            <a:xfrm>
              <a:off x="2750" y="2283"/>
              <a:ext cx="359"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1500" b="1">
                  <a:solidFill>
                    <a:srgbClr val="000000"/>
                  </a:solidFill>
                </a:rPr>
                <a:t>Lenta</a:t>
              </a:r>
              <a:endParaRPr lang="es-PR" altLang="en-US"/>
            </a:p>
          </p:txBody>
        </p:sp>
        <p:sp>
          <p:nvSpPr>
            <p:cNvPr id="66639" name="Rectangle 81">
              <a:extLst>
                <a:ext uri="{FF2B5EF4-FFF2-40B4-BE49-F238E27FC236}">
                  <a16:creationId xmlns:a16="http://schemas.microsoft.com/office/drawing/2014/main" id="{5E5FE04A-0877-411B-8FB9-6D927DAF48E6}"/>
                </a:ext>
              </a:extLst>
            </p:cNvPr>
            <p:cNvSpPr>
              <a:spLocks noChangeArrowheads="1"/>
            </p:cNvSpPr>
            <p:nvPr/>
          </p:nvSpPr>
          <p:spPr bwMode="auto">
            <a:xfrm>
              <a:off x="2842" y="2453"/>
              <a:ext cx="177"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1500" b="1">
                  <a:solidFill>
                    <a:srgbClr val="000000"/>
                  </a:solidFill>
                </a:rPr>
                <a:t>50</a:t>
              </a:r>
              <a:endParaRPr lang="es-PR" altLang="en-US"/>
            </a:p>
          </p:txBody>
        </p:sp>
        <p:sp>
          <p:nvSpPr>
            <p:cNvPr id="66640" name="Rectangle 82">
              <a:extLst>
                <a:ext uri="{FF2B5EF4-FFF2-40B4-BE49-F238E27FC236}">
                  <a16:creationId xmlns:a16="http://schemas.microsoft.com/office/drawing/2014/main" id="{87C2153D-AB87-4B95-94BF-8B0BA4597893}"/>
                </a:ext>
              </a:extLst>
            </p:cNvPr>
            <p:cNvSpPr>
              <a:spLocks noChangeArrowheads="1"/>
            </p:cNvSpPr>
            <p:nvPr/>
          </p:nvSpPr>
          <p:spPr bwMode="auto">
            <a:xfrm>
              <a:off x="2750" y="2621"/>
              <a:ext cx="359"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1500" b="1">
                  <a:solidFill>
                    <a:srgbClr val="000000"/>
                  </a:solidFill>
                </a:rPr>
                <a:t>Lenta</a:t>
              </a:r>
              <a:endParaRPr lang="es-PR" altLang="en-US"/>
            </a:p>
          </p:txBody>
        </p:sp>
        <p:sp>
          <p:nvSpPr>
            <p:cNvPr id="66641" name="Rectangle 83">
              <a:extLst>
                <a:ext uri="{FF2B5EF4-FFF2-40B4-BE49-F238E27FC236}">
                  <a16:creationId xmlns:a16="http://schemas.microsoft.com/office/drawing/2014/main" id="{FB08B730-4ED9-432E-A68D-F4666946D30D}"/>
                </a:ext>
              </a:extLst>
            </p:cNvPr>
            <p:cNvSpPr>
              <a:spLocks noChangeArrowheads="1"/>
            </p:cNvSpPr>
            <p:nvPr/>
          </p:nvSpPr>
          <p:spPr bwMode="auto">
            <a:xfrm>
              <a:off x="2781" y="2788"/>
              <a:ext cx="299"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1500" b="1">
                  <a:solidFill>
                    <a:srgbClr val="000000"/>
                  </a:solidFill>
                </a:rPr>
                <a:t>Bajo</a:t>
              </a:r>
              <a:endParaRPr lang="es-PR" altLang="en-US"/>
            </a:p>
          </p:txBody>
        </p:sp>
        <p:sp>
          <p:nvSpPr>
            <p:cNvPr id="66642" name="Rectangle 84">
              <a:extLst>
                <a:ext uri="{FF2B5EF4-FFF2-40B4-BE49-F238E27FC236}">
                  <a16:creationId xmlns:a16="http://schemas.microsoft.com/office/drawing/2014/main" id="{76EDD202-1BAD-415C-A724-2421F1E1A6A9}"/>
                </a:ext>
              </a:extLst>
            </p:cNvPr>
            <p:cNvSpPr>
              <a:spLocks noChangeArrowheads="1"/>
            </p:cNvSpPr>
            <p:nvPr/>
          </p:nvSpPr>
          <p:spPr bwMode="auto">
            <a:xfrm>
              <a:off x="2781" y="2958"/>
              <a:ext cx="299"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1500" b="1">
                  <a:solidFill>
                    <a:srgbClr val="000000"/>
                  </a:solidFill>
                </a:rPr>
                <a:t>Baja</a:t>
              </a:r>
              <a:endParaRPr lang="es-PR" altLang="en-US"/>
            </a:p>
          </p:txBody>
        </p:sp>
        <p:sp>
          <p:nvSpPr>
            <p:cNvPr id="66643" name="Rectangle 85">
              <a:extLst>
                <a:ext uri="{FF2B5EF4-FFF2-40B4-BE49-F238E27FC236}">
                  <a16:creationId xmlns:a16="http://schemas.microsoft.com/office/drawing/2014/main" id="{F3A40CBB-1015-421C-9A54-4D30F5936A97}"/>
                </a:ext>
              </a:extLst>
            </p:cNvPr>
            <p:cNvSpPr>
              <a:spLocks noChangeArrowheads="1"/>
            </p:cNvSpPr>
            <p:nvPr/>
          </p:nvSpPr>
          <p:spPr bwMode="auto">
            <a:xfrm>
              <a:off x="2791" y="3126"/>
              <a:ext cx="277"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1500" b="1">
                  <a:solidFill>
                    <a:srgbClr val="000000"/>
                  </a:solidFill>
                </a:rPr>
                <a:t>Alta</a:t>
              </a:r>
              <a:endParaRPr lang="es-PR" altLang="en-US"/>
            </a:p>
          </p:txBody>
        </p:sp>
        <p:sp>
          <p:nvSpPr>
            <p:cNvPr id="66644" name="Rectangle 86">
              <a:extLst>
                <a:ext uri="{FF2B5EF4-FFF2-40B4-BE49-F238E27FC236}">
                  <a16:creationId xmlns:a16="http://schemas.microsoft.com/office/drawing/2014/main" id="{52F9272D-E3DA-44A4-882C-865F7D4BA5BC}"/>
                </a:ext>
              </a:extLst>
            </p:cNvPr>
            <p:cNvSpPr>
              <a:spLocks noChangeArrowheads="1"/>
            </p:cNvSpPr>
            <p:nvPr/>
          </p:nvSpPr>
          <p:spPr bwMode="auto">
            <a:xfrm>
              <a:off x="2781" y="3294"/>
              <a:ext cx="299"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1500" b="1">
                  <a:solidFill>
                    <a:srgbClr val="000000"/>
                  </a:solidFill>
                </a:rPr>
                <a:t>Baja</a:t>
              </a:r>
              <a:endParaRPr lang="es-PR" altLang="en-US"/>
            </a:p>
          </p:txBody>
        </p:sp>
        <p:sp>
          <p:nvSpPr>
            <p:cNvPr id="66645" name="Rectangle 87">
              <a:extLst>
                <a:ext uri="{FF2B5EF4-FFF2-40B4-BE49-F238E27FC236}">
                  <a16:creationId xmlns:a16="http://schemas.microsoft.com/office/drawing/2014/main" id="{40F9549B-423D-42F5-8183-3280FB8854A5}"/>
                </a:ext>
              </a:extLst>
            </p:cNvPr>
            <p:cNvSpPr>
              <a:spLocks noChangeArrowheads="1"/>
            </p:cNvSpPr>
            <p:nvPr/>
          </p:nvSpPr>
          <p:spPr bwMode="auto">
            <a:xfrm>
              <a:off x="3796" y="1947"/>
              <a:ext cx="465"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1500" b="1">
                  <a:solidFill>
                    <a:srgbClr val="000000"/>
                  </a:solidFill>
                </a:rPr>
                <a:t>300-800</a:t>
              </a:r>
              <a:endParaRPr lang="es-PR" altLang="en-US"/>
            </a:p>
          </p:txBody>
        </p:sp>
        <p:sp>
          <p:nvSpPr>
            <p:cNvPr id="66646" name="Rectangle 88">
              <a:extLst>
                <a:ext uri="{FF2B5EF4-FFF2-40B4-BE49-F238E27FC236}">
                  <a16:creationId xmlns:a16="http://schemas.microsoft.com/office/drawing/2014/main" id="{756F3CD4-A7F1-429B-ACE6-57917843C158}"/>
                </a:ext>
              </a:extLst>
            </p:cNvPr>
            <p:cNvSpPr>
              <a:spLocks noChangeArrowheads="1"/>
            </p:cNvSpPr>
            <p:nvPr/>
          </p:nvSpPr>
          <p:spPr bwMode="auto">
            <a:xfrm>
              <a:off x="3799" y="2115"/>
              <a:ext cx="454"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1500" b="1">
                  <a:solidFill>
                    <a:srgbClr val="000000"/>
                  </a:solidFill>
                </a:rPr>
                <a:t>Grande</a:t>
              </a:r>
              <a:endParaRPr lang="es-PR" altLang="en-US"/>
            </a:p>
          </p:txBody>
        </p:sp>
        <p:sp>
          <p:nvSpPr>
            <p:cNvPr id="66647" name="Rectangle 89">
              <a:extLst>
                <a:ext uri="{FF2B5EF4-FFF2-40B4-BE49-F238E27FC236}">
                  <a16:creationId xmlns:a16="http://schemas.microsoft.com/office/drawing/2014/main" id="{C92860DD-37F9-4316-9229-966C7462FB8B}"/>
                </a:ext>
              </a:extLst>
            </p:cNvPr>
            <p:cNvSpPr>
              <a:spLocks noChangeArrowheads="1"/>
            </p:cNvSpPr>
            <p:nvPr/>
          </p:nvSpPr>
          <p:spPr bwMode="auto">
            <a:xfrm>
              <a:off x="3809" y="2283"/>
              <a:ext cx="434"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1500" b="1">
                  <a:solidFill>
                    <a:srgbClr val="000000"/>
                  </a:solidFill>
                </a:rPr>
                <a:t>Rápida</a:t>
              </a:r>
              <a:endParaRPr lang="es-PR" altLang="en-US"/>
            </a:p>
          </p:txBody>
        </p:sp>
        <p:sp>
          <p:nvSpPr>
            <p:cNvPr id="66648" name="Rectangle 90">
              <a:extLst>
                <a:ext uri="{FF2B5EF4-FFF2-40B4-BE49-F238E27FC236}">
                  <a16:creationId xmlns:a16="http://schemas.microsoft.com/office/drawing/2014/main" id="{091717B4-A8C0-4306-927A-BD26F55BAD49}"/>
                </a:ext>
              </a:extLst>
            </p:cNvPr>
            <p:cNvSpPr>
              <a:spLocks noChangeArrowheads="1"/>
            </p:cNvSpPr>
            <p:nvPr/>
          </p:nvSpPr>
          <p:spPr bwMode="auto">
            <a:xfrm>
              <a:off x="3911" y="2453"/>
              <a:ext cx="239"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1500" b="1">
                  <a:solidFill>
                    <a:srgbClr val="000000"/>
                  </a:solidFill>
                </a:rPr>
                <a:t>110</a:t>
              </a:r>
              <a:endParaRPr lang="es-PR" altLang="en-US"/>
            </a:p>
          </p:txBody>
        </p:sp>
        <p:sp>
          <p:nvSpPr>
            <p:cNvPr id="66649" name="Rectangle 91">
              <a:extLst>
                <a:ext uri="{FF2B5EF4-FFF2-40B4-BE49-F238E27FC236}">
                  <a16:creationId xmlns:a16="http://schemas.microsoft.com/office/drawing/2014/main" id="{AE9575E0-5FDA-4DFE-B574-60834BD06A94}"/>
                </a:ext>
              </a:extLst>
            </p:cNvPr>
            <p:cNvSpPr>
              <a:spLocks noChangeArrowheads="1"/>
            </p:cNvSpPr>
            <p:nvPr/>
          </p:nvSpPr>
          <p:spPr bwMode="auto">
            <a:xfrm>
              <a:off x="3809" y="2621"/>
              <a:ext cx="434"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1500" b="1">
                  <a:solidFill>
                    <a:srgbClr val="000000"/>
                  </a:solidFill>
                </a:rPr>
                <a:t>Rápida</a:t>
              </a:r>
              <a:endParaRPr lang="es-PR" altLang="en-US"/>
            </a:p>
          </p:txBody>
        </p:sp>
        <p:sp>
          <p:nvSpPr>
            <p:cNvPr id="66650" name="Rectangle 92">
              <a:extLst>
                <a:ext uri="{FF2B5EF4-FFF2-40B4-BE49-F238E27FC236}">
                  <a16:creationId xmlns:a16="http://schemas.microsoft.com/office/drawing/2014/main" id="{FE4B179A-74E9-4F13-9928-1FDCF617DBB0}"/>
                </a:ext>
              </a:extLst>
            </p:cNvPr>
            <p:cNvSpPr>
              <a:spLocks noChangeArrowheads="1"/>
            </p:cNvSpPr>
            <p:nvPr/>
          </p:nvSpPr>
          <p:spPr bwMode="auto">
            <a:xfrm>
              <a:off x="3887" y="2788"/>
              <a:ext cx="277"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1500" b="1">
                  <a:solidFill>
                    <a:srgbClr val="000000"/>
                  </a:solidFill>
                </a:rPr>
                <a:t>Alto</a:t>
              </a:r>
              <a:endParaRPr lang="es-PR" altLang="en-US"/>
            </a:p>
          </p:txBody>
        </p:sp>
        <p:sp>
          <p:nvSpPr>
            <p:cNvPr id="66651" name="Rectangle 93">
              <a:extLst>
                <a:ext uri="{FF2B5EF4-FFF2-40B4-BE49-F238E27FC236}">
                  <a16:creationId xmlns:a16="http://schemas.microsoft.com/office/drawing/2014/main" id="{D524655D-EC2F-4FF6-BB91-667448460E8A}"/>
                </a:ext>
              </a:extLst>
            </p:cNvPr>
            <p:cNvSpPr>
              <a:spLocks noChangeArrowheads="1"/>
            </p:cNvSpPr>
            <p:nvPr/>
          </p:nvSpPr>
          <p:spPr bwMode="auto">
            <a:xfrm>
              <a:off x="3876" y="2958"/>
              <a:ext cx="299"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1500" b="1">
                  <a:solidFill>
                    <a:srgbClr val="000000"/>
                  </a:solidFill>
                </a:rPr>
                <a:t>Baja</a:t>
              </a:r>
              <a:endParaRPr lang="es-PR" altLang="en-US"/>
            </a:p>
          </p:txBody>
        </p:sp>
        <p:sp>
          <p:nvSpPr>
            <p:cNvPr id="66652" name="Rectangle 94">
              <a:extLst>
                <a:ext uri="{FF2B5EF4-FFF2-40B4-BE49-F238E27FC236}">
                  <a16:creationId xmlns:a16="http://schemas.microsoft.com/office/drawing/2014/main" id="{BBF33BF4-B98B-45CB-866C-6E24EEB06E6E}"/>
                </a:ext>
              </a:extLst>
            </p:cNvPr>
            <p:cNvSpPr>
              <a:spLocks noChangeArrowheads="1"/>
            </p:cNvSpPr>
            <p:nvPr/>
          </p:nvSpPr>
          <p:spPr bwMode="auto">
            <a:xfrm>
              <a:off x="3728" y="3126"/>
              <a:ext cx="598"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1500" b="1">
                  <a:solidFill>
                    <a:srgbClr val="000000"/>
                  </a:solidFill>
                </a:rPr>
                <a:t>Moderada</a:t>
              </a:r>
              <a:endParaRPr lang="es-PR" altLang="en-US"/>
            </a:p>
          </p:txBody>
        </p:sp>
        <p:sp>
          <p:nvSpPr>
            <p:cNvPr id="66653" name="Rectangle 95">
              <a:extLst>
                <a:ext uri="{FF2B5EF4-FFF2-40B4-BE49-F238E27FC236}">
                  <a16:creationId xmlns:a16="http://schemas.microsoft.com/office/drawing/2014/main" id="{3E2D7587-F321-4C97-A30E-8A8CD4918D53}"/>
                </a:ext>
              </a:extLst>
            </p:cNvPr>
            <p:cNvSpPr>
              <a:spLocks noChangeArrowheads="1"/>
            </p:cNvSpPr>
            <p:nvPr/>
          </p:nvSpPr>
          <p:spPr bwMode="auto">
            <a:xfrm>
              <a:off x="3887" y="3294"/>
              <a:ext cx="277"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1500" b="1">
                  <a:solidFill>
                    <a:srgbClr val="000000"/>
                  </a:solidFill>
                </a:rPr>
                <a:t>Alta</a:t>
              </a:r>
              <a:endParaRPr lang="es-PR" altLang="en-US"/>
            </a:p>
          </p:txBody>
        </p:sp>
        <p:sp>
          <p:nvSpPr>
            <p:cNvPr id="66654" name="Rectangle 96">
              <a:extLst>
                <a:ext uri="{FF2B5EF4-FFF2-40B4-BE49-F238E27FC236}">
                  <a16:creationId xmlns:a16="http://schemas.microsoft.com/office/drawing/2014/main" id="{2A782749-61FC-427B-B7FA-19CDF24E41B8}"/>
                </a:ext>
              </a:extLst>
            </p:cNvPr>
            <p:cNvSpPr>
              <a:spLocks noChangeArrowheads="1"/>
            </p:cNvSpPr>
            <p:nvPr/>
          </p:nvSpPr>
          <p:spPr bwMode="auto">
            <a:xfrm>
              <a:off x="4890" y="1947"/>
              <a:ext cx="465"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1500" b="1">
                  <a:solidFill>
                    <a:srgbClr val="000000"/>
                  </a:solidFill>
                </a:rPr>
                <a:t>300-800</a:t>
              </a:r>
              <a:endParaRPr lang="es-PR" altLang="en-US"/>
            </a:p>
          </p:txBody>
        </p:sp>
        <p:sp>
          <p:nvSpPr>
            <p:cNvPr id="66655" name="Rectangle 97">
              <a:extLst>
                <a:ext uri="{FF2B5EF4-FFF2-40B4-BE49-F238E27FC236}">
                  <a16:creationId xmlns:a16="http://schemas.microsoft.com/office/drawing/2014/main" id="{5F474EAE-5FD7-4DC3-A015-6F3959C96E5E}"/>
                </a:ext>
              </a:extLst>
            </p:cNvPr>
            <p:cNvSpPr>
              <a:spLocks noChangeArrowheads="1"/>
            </p:cNvSpPr>
            <p:nvPr/>
          </p:nvSpPr>
          <p:spPr bwMode="auto">
            <a:xfrm>
              <a:off x="4894" y="2115"/>
              <a:ext cx="454"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1500" b="1">
                  <a:solidFill>
                    <a:srgbClr val="000000"/>
                  </a:solidFill>
                </a:rPr>
                <a:t>Grande</a:t>
              </a:r>
              <a:endParaRPr lang="es-PR" altLang="en-US"/>
            </a:p>
          </p:txBody>
        </p:sp>
        <p:sp>
          <p:nvSpPr>
            <p:cNvPr id="66656" name="Rectangle 98">
              <a:extLst>
                <a:ext uri="{FF2B5EF4-FFF2-40B4-BE49-F238E27FC236}">
                  <a16:creationId xmlns:a16="http://schemas.microsoft.com/office/drawing/2014/main" id="{509C7B5B-A6B3-4D85-B04D-723E68320A3A}"/>
                </a:ext>
              </a:extLst>
            </p:cNvPr>
            <p:cNvSpPr>
              <a:spLocks noChangeArrowheads="1"/>
            </p:cNvSpPr>
            <p:nvPr/>
          </p:nvSpPr>
          <p:spPr bwMode="auto">
            <a:xfrm>
              <a:off x="4905" y="2283"/>
              <a:ext cx="434"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1500" b="1">
                  <a:solidFill>
                    <a:srgbClr val="000000"/>
                  </a:solidFill>
                </a:rPr>
                <a:t>Rápida</a:t>
              </a:r>
              <a:endParaRPr lang="es-PR" altLang="en-US"/>
            </a:p>
          </p:txBody>
        </p:sp>
        <p:sp>
          <p:nvSpPr>
            <p:cNvPr id="66657" name="Rectangle 99">
              <a:extLst>
                <a:ext uri="{FF2B5EF4-FFF2-40B4-BE49-F238E27FC236}">
                  <a16:creationId xmlns:a16="http://schemas.microsoft.com/office/drawing/2014/main" id="{A7A3D731-3677-4886-BF41-33BDA4B027EC}"/>
                </a:ext>
              </a:extLst>
            </p:cNvPr>
            <p:cNvSpPr>
              <a:spLocks noChangeArrowheads="1"/>
            </p:cNvSpPr>
            <p:nvPr/>
          </p:nvSpPr>
          <p:spPr bwMode="auto">
            <a:xfrm>
              <a:off x="5005" y="2453"/>
              <a:ext cx="239"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1500" b="1">
                  <a:solidFill>
                    <a:srgbClr val="000000"/>
                  </a:solidFill>
                </a:rPr>
                <a:t>110</a:t>
              </a:r>
              <a:endParaRPr lang="es-PR" altLang="en-US"/>
            </a:p>
          </p:txBody>
        </p:sp>
        <p:sp>
          <p:nvSpPr>
            <p:cNvPr id="66658" name="Rectangle 100">
              <a:extLst>
                <a:ext uri="{FF2B5EF4-FFF2-40B4-BE49-F238E27FC236}">
                  <a16:creationId xmlns:a16="http://schemas.microsoft.com/office/drawing/2014/main" id="{83539D12-3BEE-4E7A-90E9-38FB074C08C0}"/>
                </a:ext>
              </a:extLst>
            </p:cNvPr>
            <p:cNvSpPr>
              <a:spLocks noChangeArrowheads="1"/>
            </p:cNvSpPr>
            <p:nvPr/>
          </p:nvSpPr>
          <p:spPr bwMode="auto">
            <a:xfrm>
              <a:off x="4905" y="2621"/>
              <a:ext cx="434"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1500" b="1">
                  <a:solidFill>
                    <a:srgbClr val="000000"/>
                  </a:solidFill>
                </a:rPr>
                <a:t>Rápida</a:t>
              </a:r>
              <a:endParaRPr lang="es-PR" altLang="en-US"/>
            </a:p>
          </p:txBody>
        </p:sp>
        <p:sp>
          <p:nvSpPr>
            <p:cNvPr id="66659" name="Rectangle 101">
              <a:extLst>
                <a:ext uri="{FF2B5EF4-FFF2-40B4-BE49-F238E27FC236}">
                  <a16:creationId xmlns:a16="http://schemas.microsoft.com/office/drawing/2014/main" id="{21867991-9CE8-4F48-9158-8EDB65CDD0D1}"/>
                </a:ext>
              </a:extLst>
            </p:cNvPr>
            <p:cNvSpPr>
              <a:spLocks noChangeArrowheads="1"/>
            </p:cNvSpPr>
            <p:nvPr/>
          </p:nvSpPr>
          <p:spPr bwMode="auto">
            <a:xfrm>
              <a:off x="4982" y="2788"/>
              <a:ext cx="277"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1500" b="1">
                  <a:solidFill>
                    <a:srgbClr val="000000"/>
                  </a:solidFill>
                </a:rPr>
                <a:t>Alto</a:t>
              </a:r>
              <a:endParaRPr lang="es-PR" altLang="en-US"/>
            </a:p>
          </p:txBody>
        </p:sp>
        <p:sp>
          <p:nvSpPr>
            <p:cNvPr id="66660" name="Rectangle 102">
              <a:extLst>
                <a:ext uri="{FF2B5EF4-FFF2-40B4-BE49-F238E27FC236}">
                  <a16:creationId xmlns:a16="http://schemas.microsoft.com/office/drawing/2014/main" id="{CF085193-E406-4D55-9957-90AAE96777C3}"/>
                </a:ext>
              </a:extLst>
            </p:cNvPr>
            <p:cNvSpPr>
              <a:spLocks noChangeArrowheads="1"/>
            </p:cNvSpPr>
            <p:nvPr/>
          </p:nvSpPr>
          <p:spPr bwMode="auto">
            <a:xfrm>
              <a:off x="4982" y="2958"/>
              <a:ext cx="277"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1500" b="1">
                  <a:solidFill>
                    <a:srgbClr val="000000"/>
                  </a:solidFill>
                </a:rPr>
                <a:t>Alta</a:t>
              </a:r>
              <a:endParaRPr lang="es-PR" altLang="en-US"/>
            </a:p>
          </p:txBody>
        </p:sp>
        <p:sp>
          <p:nvSpPr>
            <p:cNvPr id="66661" name="Rectangle 103">
              <a:extLst>
                <a:ext uri="{FF2B5EF4-FFF2-40B4-BE49-F238E27FC236}">
                  <a16:creationId xmlns:a16="http://schemas.microsoft.com/office/drawing/2014/main" id="{4C5F111C-6154-40FF-8854-CC10BF9E45FF}"/>
                </a:ext>
              </a:extLst>
            </p:cNvPr>
            <p:cNvSpPr>
              <a:spLocks noChangeArrowheads="1"/>
            </p:cNvSpPr>
            <p:nvPr/>
          </p:nvSpPr>
          <p:spPr bwMode="auto">
            <a:xfrm>
              <a:off x="4973" y="3126"/>
              <a:ext cx="299"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1500" b="1">
                  <a:solidFill>
                    <a:srgbClr val="000000"/>
                  </a:solidFill>
                </a:rPr>
                <a:t>Baja</a:t>
              </a:r>
              <a:endParaRPr lang="es-PR" altLang="en-US"/>
            </a:p>
          </p:txBody>
        </p:sp>
        <p:sp>
          <p:nvSpPr>
            <p:cNvPr id="66662" name="Rectangle 104">
              <a:extLst>
                <a:ext uri="{FF2B5EF4-FFF2-40B4-BE49-F238E27FC236}">
                  <a16:creationId xmlns:a16="http://schemas.microsoft.com/office/drawing/2014/main" id="{E3B6DC7E-5278-41F2-835E-6E907D9949D3}"/>
                </a:ext>
              </a:extLst>
            </p:cNvPr>
            <p:cNvSpPr>
              <a:spLocks noChangeArrowheads="1"/>
            </p:cNvSpPr>
            <p:nvPr/>
          </p:nvSpPr>
          <p:spPr bwMode="auto">
            <a:xfrm>
              <a:off x="4982" y="3294"/>
              <a:ext cx="277"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1500" b="1">
                  <a:solidFill>
                    <a:srgbClr val="000000"/>
                  </a:solidFill>
                </a:rPr>
                <a:t>Alta</a:t>
              </a:r>
              <a:endParaRPr lang="es-PR" alt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01379"/>
                                        </p:tgtEl>
                                        <p:attrNameLst>
                                          <p:attrName>style.visibility</p:attrName>
                                        </p:attrNameLst>
                                      </p:cBhvr>
                                      <p:to>
                                        <p:strVal val="visible"/>
                                      </p:to>
                                    </p:set>
                                    <p:animEffect transition="in" filter="wipe(left)">
                                      <p:cBhvr>
                                        <p:cTn id="7" dur="500"/>
                                        <p:tgtEl>
                                          <p:spTgt spid="10137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379" grpId="0" autoUpdateAnimBg="0"/>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7586" name="Picture 2" descr="Illustration">
            <a:extLst>
              <a:ext uri="{FF2B5EF4-FFF2-40B4-BE49-F238E27FC236}">
                <a16:creationId xmlns:a16="http://schemas.microsoft.com/office/drawing/2014/main" id="{59B059B8-337F-4CC8-983E-0291768B98D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1139" name="Text Box 3">
            <a:extLst>
              <a:ext uri="{FF2B5EF4-FFF2-40B4-BE49-F238E27FC236}">
                <a16:creationId xmlns:a16="http://schemas.microsoft.com/office/drawing/2014/main" id="{9EFB2E70-A724-4ED9-AE63-1DAC4467ABA3}"/>
              </a:ext>
            </a:extLst>
          </p:cNvPr>
          <p:cNvSpPr txBox="1">
            <a:spLocks noChangeArrowheads="1"/>
          </p:cNvSpPr>
          <p:nvPr/>
        </p:nvSpPr>
        <p:spPr bwMode="auto">
          <a:xfrm>
            <a:off x="381000" y="533400"/>
            <a:ext cx="8763000" cy="47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gn="ctr">
              <a:spcBef>
                <a:spcPct val="50000"/>
              </a:spcBef>
            </a:pPr>
            <a:r>
              <a:rPr lang="en-US" altLang="en-US" sz="2500" b="1">
                <a:solidFill>
                  <a:schemeClr val="accent2"/>
                </a:solidFill>
              </a:rPr>
              <a:t>FOTOMIOGRAFÍA MOSTRANDO FIBRAS MUSCULARES</a:t>
            </a:r>
            <a:endParaRPr lang="en-US" altLang="en-US" sz="2500" b="1"/>
          </a:p>
        </p:txBody>
      </p:sp>
      <p:pic>
        <p:nvPicPr>
          <p:cNvPr id="67588" name="Picture 5" descr="ST_FT-1c">
            <a:extLst>
              <a:ext uri="{FF2B5EF4-FFF2-40B4-BE49-F238E27FC236}">
                <a16:creationId xmlns:a16="http://schemas.microsoft.com/office/drawing/2014/main" id="{4D171CFD-9DC2-4E26-BE08-448BFC942AFE}"/>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2588" y="1277938"/>
            <a:ext cx="5257800" cy="5027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7589" name="AutoShape 6">
            <a:extLst>
              <a:ext uri="{FF2B5EF4-FFF2-40B4-BE49-F238E27FC236}">
                <a16:creationId xmlns:a16="http://schemas.microsoft.com/office/drawing/2014/main" id="{85267360-6252-442E-96B4-A79B9017256D}"/>
              </a:ext>
            </a:extLst>
          </p:cNvPr>
          <p:cNvSpPr>
            <a:spLocks noChangeArrowheads="1"/>
          </p:cNvSpPr>
          <p:nvPr/>
        </p:nvSpPr>
        <p:spPr bwMode="auto">
          <a:xfrm>
            <a:off x="5816600" y="2311400"/>
            <a:ext cx="3124200" cy="2286000"/>
          </a:xfrm>
          <a:prstGeom prst="foldedCorner">
            <a:avLst>
              <a:gd name="adj" fmla="val 12500"/>
            </a:avLst>
          </a:prstGeom>
          <a:solidFill>
            <a:schemeClr val="bg1"/>
          </a:solidFill>
          <a:ln w="9525">
            <a:solidFill>
              <a:schemeClr val="tx1"/>
            </a:solidFill>
            <a:round/>
            <a:headEnd/>
            <a:tailEnd/>
          </a:ln>
        </p:spPr>
        <p:txBody>
          <a:bodyPr wrap="none" anchor="ct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67590" name="Text Box 7">
            <a:extLst>
              <a:ext uri="{FF2B5EF4-FFF2-40B4-BE49-F238E27FC236}">
                <a16:creationId xmlns:a16="http://schemas.microsoft.com/office/drawing/2014/main" id="{2962D897-B9DB-46E0-8745-121BBB6C14B2}"/>
              </a:ext>
            </a:extLst>
          </p:cNvPr>
          <p:cNvSpPr txBox="1">
            <a:spLocks noChangeArrowheads="1"/>
          </p:cNvSpPr>
          <p:nvPr/>
        </p:nvSpPr>
        <p:spPr bwMode="auto">
          <a:xfrm>
            <a:off x="5969000" y="2387600"/>
            <a:ext cx="2895600" cy="2076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2600" b="1">
                <a:solidFill>
                  <a:srgbClr val="0000FF"/>
                </a:solidFill>
              </a:rPr>
              <a:t>Leyenda:</a:t>
            </a:r>
          </a:p>
          <a:p>
            <a:pPr>
              <a:buFontTx/>
              <a:buChar char="•"/>
            </a:pPr>
            <a:r>
              <a:rPr lang="es-PR" altLang="en-US" sz="2600" b="1"/>
              <a:t> ST=</a:t>
            </a:r>
            <a:r>
              <a:rPr lang="es-PR" altLang="en-US" sz="2600" b="1" i="1"/>
              <a:t> Negras</a:t>
            </a:r>
          </a:p>
          <a:p>
            <a:pPr>
              <a:buFontTx/>
              <a:buChar char="•"/>
            </a:pPr>
            <a:r>
              <a:rPr lang="es-PR" altLang="en-US" sz="2600" b="1" i="1"/>
              <a:t> </a:t>
            </a:r>
            <a:r>
              <a:rPr lang="es-PR" altLang="en-US" sz="2600" b="1"/>
              <a:t>FTa</a:t>
            </a:r>
            <a:r>
              <a:rPr lang="es-PR" altLang="en-US" sz="2600" b="1" i="1"/>
              <a:t> = No Teñidas</a:t>
            </a:r>
          </a:p>
          <a:p>
            <a:pPr>
              <a:buFontTx/>
              <a:buChar char="•"/>
            </a:pPr>
            <a:r>
              <a:rPr lang="es-PR" altLang="en-US" sz="2600" b="1"/>
              <a:t> FTb</a:t>
            </a:r>
            <a:r>
              <a:rPr lang="es-PR" altLang="en-US" sz="2600" b="1" i="1"/>
              <a:t> = Gris</a:t>
            </a:r>
          </a:p>
          <a:p>
            <a:pPr>
              <a:buFontTx/>
              <a:buChar char="•"/>
            </a:pPr>
            <a:r>
              <a:rPr lang="es-PR" altLang="en-US" sz="2600" b="1"/>
              <a:t> FTc</a:t>
            </a:r>
            <a:endParaRPr lang="es-PR" altLang="en-US" sz="2600" b="1" i="1"/>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91139"/>
                                        </p:tgtEl>
                                        <p:attrNameLst>
                                          <p:attrName>style.visibility</p:attrName>
                                        </p:attrNameLst>
                                      </p:cBhvr>
                                      <p:to>
                                        <p:strVal val="visible"/>
                                      </p:to>
                                    </p:set>
                                    <p:animEffect transition="in" filter="wipe(left)">
                                      <p:cBhvr>
                                        <p:cTn id="7" dur="500"/>
                                        <p:tgtEl>
                                          <p:spTgt spid="911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139" grpId="0" autoUpdateAnimBg="0"/>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8610" name="Picture 2" descr="Illustration">
            <a:extLst>
              <a:ext uri="{FF2B5EF4-FFF2-40B4-BE49-F238E27FC236}">
                <a16:creationId xmlns:a16="http://schemas.microsoft.com/office/drawing/2014/main" id="{1A251823-30B0-4AB0-877B-64B5AFB56D2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963" name="Text Box 3">
            <a:extLst>
              <a:ext uri="{FF2B5EF4-FFF2-40B4-BE49-F238E27FC236}">
                <a16:creationId xmlns:a16="http://schemas.microsoft.com/office/drawing/2014/main" id="{EA0D99E0-4B4E-409C-B95B-37B0AFF50F6F}"/>
              </a:ext>
            </a:extLst>
          </p:cNvPr>
          <p:cNvSpPr txBox="1">
            <a:spLocks noChangeArrowheads="1"/>
          </p:cNvSpPr>
          <p:nvPr/>
        </p:nvSpPr>
        <p:spPr bwMode="auto">
          <a:xfrm>
            <a:off x="381000" y="533400"/>
            <a:ext cx="8458200" cy="557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spcBef>
                <a:spcPct val="50000"/>
              </a:spcBef>
            </a:pPr>
            <a:r>
              <a:rPr lang="en-US" altLang="en-US" sz="3400" b="1">
                <a:solidFill>
                  <a:schemeClr val="accent2"/>
                </a:solidFill>
              </a:rPr>
              <a:t>FIBRAS SLOW- Y FAST-TWITCH </a:t>
            </a:r>
            <a:endParaRPr lang="en-US" altLang="en-US" b="1"/>
          </a:p>
        </p:txBody>
      </p:sp>
      <p:pic>
        <p:nvPicPr>
          <p:cNvPr id="40965" name="Picture 5">
            <a:extLst>
              <a:ext uri="{FF2B5EF4-FFF2-40B4-BE49-F238E27FC236}">
                <a16:creationId xmlns:a16="http://schemas.microsoft.com/office/drawing/2014/main" id="{22C4CF21-D2AD-4CBC-AD72-5BF6594947A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l="1134" t="693" r="1111" b="667"/>
          <a:stretch>
            <a:fillRect/>
          </a:stretch>
        </p:blipFill>
        <p:spPr bwMode="auto">
          <a:xfrm>
            <a:off x="1670050" y="1373188"/>
            <a:ext cx="5797550" cy="4875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40963"/>
                                        </p:tgtEl>
                                        <p:attrNameLst>
                                          <p:attrName>style.visibility</p:attrName>
                                        </p:attrNameLst>
                                      </p:cBhvr>
                                      <p:to>
                                        <p:strVal val="visible"/>
                                      </p:to>
                                    </p:set>
                                    <p:animEffect transition="in" filter="wipe(left)">
                                      <p:cBhvr>
                                        <p:cTn id="7" dur="500"/>
                                        <p:tgtEl>
                                          <p:spTgt spid="40963"/>
                                        </p:tgtEl>
                                      </p:cBhvr>
                                    </p:animEffect>
                                  </p:childTnLst>
                                </p:cTn>
                              </p:par>
                            </p:childTnLst>
                          </p:cTn>
                        </p:par>
                        <p:par>
                          <p:cTn id="8" fill="hold" nodeType="afterGroup">
                            <p:stCondLst>
                              <p:cond delay="500"/>
                            </p:stCondLst>
                            <p:childTnLst>
                              <p:par>
                                <p:cTn id="9" presetID="23" presetClass="entr" presetSubtype="528" fill="hold" nodeType="afterEffect">
                                  <p:stCondLst>
                                    <p:cond delay="0"/>
                                  </p:stCondLst>
                                  <p:childTnLst>
                                    <p:set>
                                      <p:cBhvr>
                                        <p:cTn id="10" dur="1" fill="hold">
                                          <p:stCondLst>
                                            <p:cond delay="0"/>
                                          </p:stCondLst>
                                        </p:cTn>
                                        <p:tgtEl>
                                          <p:spTgt spid="40965"/>
                                        </p:tgtEl>
                                        <p:attrNameLst>
                                          <p:attrName>style.visibility</p:attrName>
                                        </p:attrNameLst>
                                      </p:cBhvr>
                                      <p:to>
                                        <p:strVal val="visible"/>
                                      </p:to>
                                    </p:set>
                                    <p:anim calcmode="lin" valueType="num">
                                      <p:cBhvr>
                                        <p:cTn id="11" dur="500" fill="hold"/>
                                        <p:tgtEl>
                                          <p:spTgt spid="40965"/>
                                        </p:tgtEl>
                                        <p:attrNameLst>
                                          <p:attrName>ppt_w</p:attrName>
                                        </p:attrNameLst>
                                      </p:cBhvr>
                                      <p:tavLst>
                                        <p:tav tm="0">
                                          <p:val>
                                            <p:fltVal val="0"/>
                                          </p:val>
                                        </p:tav>
                                        <p:tav tm="100000">
                                          <p:val>
                                            <p:strVal val="#ppt_w"/>
                                          </p:val>
                                        </p:tav>
                                      </p:tavLst>
                                    </p:anim>
                                    <p:anim calcmode="lin" valueType="num">
                                      <p:cBhvr>
                                        <p:cTn id="12" dur="500" fill="hold"/>
                                        <p:tgtEl>
                                          <p:spTgt spid="40965"/>
                                        </p:tgtEl>
                                        <p:attrNameLst>
                                          <p:attrName>ppt_h</p:attrName>
                                        </p:attrNameLst>
                                      </p:cBhvr>
                                      <p:tavLst>
                                        <p:tav tm="0">
                                          <p:val>
                                            <p:fltVal val="0"/>
                                          </p:val>
                                        </p:tav>
                                        <p:tav tm="100000">
                                          <p:val>
                                            <p:strVal val="#ppt_h"/>
                                          </p:val>
                                        </p:tav>
                                      </p:tavLst>
                                    </p:anim>
                                    <p:anim calcmode="lin" valueType="num">
                                      <p:cBhvr>
                                        <p:cTn id="13" dur="500" fill="hold"/>
                                        <p:tgtEl>
                                          <p:spTgt spid="40965"/>
                                        </p:tgtEl>
                                        <p:attrNameLst>
                                          <p:attrName>ppt_x</p:attrName>
                                        </p:attrNameLst>
                                      </p:cBhvr>
                                      <p:tavLst>
                                        <p:tav tm="0">
                                          <p:val>
                                            <p:fltVal val="0.5"/>
                                          </p:val>
                                        </p:tav>
                                        <p:tav tm="100000">
                                          <p:val>
                                            <p:strVal val="#ppt_x"/>
                                          </p:val>
                                        </p:tav>
                                      </p:tavLst>
                                    </p:anim>
                                    <p:anim calcmode="lin" valueType="num">
                                      <p:cBhvr>
                                        <p:cTn id="14" dur="500" fill="hold"/>
                                        <p:tgtEl>
                                          <p:spTgt spid="40965"/>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963" grpId="0" autoUpdateAnimBg="0"/>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9634" name="Picture 2" descr="Illustration">
            <a:extLst>
              <a:ext uri="{FF2B5EF4-FFF2-40B4-BE49-F238E27FC236}">
                <a16:creationId xmlns:a16="http://schemas.microsoft.com/office/drawing/2014/main" id="{F9B49D91-4BD5-4188-9555-B3CACFD3B31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987" name="Text Box 3">
            <a:extLst>
              <a:ext uri="{FF2B5EF4-FFF2-40B4-BE49-F238E27FC236}">
                <a16:creationId xmlns:a16="http://schemas.microsoft.com/office/drawing/2014/main" id="{818D7473-EBB3-4929-A401-B005FC7891B7}"/>
              </a:ext>
            </a:extLst>
          </p:cNvPr>
          <p:cNvSpPr txBox="1">
            <a:spLocks noChangeArrowheads="1"/>
          </p:cNvSpPr>
          <p:nvPr/>
        </p:nvSpPr>
        <p:spPr bwMode="auto">
          <a:xfrm>
            <a:off x="381000" y="533400"/>
            <a:ext cx="8458200" cy="557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spcBef>
                <a:spcPct val="50000"/>
              </a:spcBef>
            </a:pPr>
            <a:r>
              <a:rPr lang="en-US" altLang="en-US" sz="3400" b="1">
                <a:solidFill>
                  <a:schemeClr val="accent2"/>
                </a:solidFill>
              </a:rPr>
              <a:t>ELECTROFORESIS GEL</a:t>
            </a:r>
            <a:endParaRPr lang="en-US" altLang="en-US" b="1"/>
          </a:p>
        </p:txBody>
      </p:sp>
      <p:pic>
        <p:nvPicPr>
          <p:cNvPr id="41989" name="Picture 5">
            <a:extLst>
              <a:ext uri="{FF2B5EF4-FFF2-40B4-BE49-F238E27FC236}">
                <a16:creationId xmlns:a16="http://schemas.microsoft.com/office/drawing/2014/main" id="{B3837050-A871-466D-BB13-334A03050C2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t="2472" b="7204"/>
          <a:stretch>
            <a:fillRect/>
          </a:stretch>
        </p:blipFill>
        <p:spPr bwMode="auto">
          <a:xfrm>
            <a:off x="762000" y="1219200"/>
            <a:ext cx="3368675" cy="3046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1990" name="Picture 6">
            <a:extLst>
              <a:ext uri="{FF2B5EF4-FFF2-40B4-BE49-F238E27FC236}">
                <a16:creationId xmlns:a16="http://schemas.microsoft.com/office/drawing/2014/main" id="{E72E6E99-39E0-4371-BC57-B3367DFA367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l="4785" t="2774" r="1190" b="4297"/>
          <a:stretch>
            <a:fillRect/>
          </a:stretch>
        </p:blipFill>
        <p:spPr bwMode="auto">
          <a:xfrm>
            <a:off x="4511675" y="1219200"/>
            <a:ext cx="3946525" cy="304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1992" name="Picture 8">
            <a:extLst>
              <a:ext uri="{FF2B5EF4-FFF2-40B4-BE49-F238E27FC236}">
                <a16:creationId xmlns:a16="http://schemas.microsoft.com/office/drawing/2014/main" id="{EEACEF31-821A-48C2-9633-A8AA5C4BEC25}"/>
              </a:ext>
            </a:extLst>
          </p:cNvPr>
          <p:cNvPicPr>
            <a:picLocks noChangeAspect="1" noChangeArrowheads="1"/>
          </p:cNvPicPr>
          <p:nvPr/>
        </p:nvPicPr>
        <p:blipFill>
          <a:blip r:embed="rId6">
            <a:extLst>
              <a:ext uri="{28A0092B-C50C-407E-A947-70E740481C1C}">
                <a14:useLocalDpi xmlns:a14="http://schemas.microsoft.com/office/drawing/2010/main" val="0"/>
              </a:ext>
            </a:extLst>
          </a:blip>
          <a:srcRect l="1666" t="682" r="2591" b="4474"/>
          <a:stretch>
            <a:fillRect/>
          </a:stretch>
        </p:blipFill>
        <p:spPr bwMode="auto">
          <a:xfrm>
            <a:off x="762000" y="4572000"/>
            <a:ext cx="7696200" cy="1673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41987"/>
                                        </p:tgtEl>
                                        <p:attrNameLst>
                                          <p:attrName>style.visibility</p:attrName>
                                        </p:attrNameLst>
                                      </p:cBhvr>
                                      <p:to>
                                        <p:strVal val="visible"/>
                                      </p:to>
                                    </p:set>
                                    <p:animEffect transition="in" filter="wipe(left)">
                                      <p:cBhvr>
                                        <p:cTn id="7" dur="500"/>
                                        <p:tgtEl>
                                          <p:spTgt spid="41987"/>
                                        </p:tgtEl>
                                      </p:cBhvr>
                                    </p:animEffect>
                                  </p:childTnLst>
                                </p:cTn>
                              </p:par>
                            </p:childTnLst>
                          </p:cTn>
                        </p:par>
                        <p:par>
                          <p:cTn id="8" fill="hold" nodeType="afterGroup">
                            <p:stCondLst>
                              <p:cond delay="500"/>
                            </p:stCondLst>
                            <p:childTnLst>
                              <p:par>
                                <p:cTn id="9" presetID="23" presetClass="entr" presetSubtype="528" fill="hold" nodeType="afterEffect">
                                  <p:stCondLst>
                                    <p:cond delay="0"/>
                                  </p:stCondLst>
                                  <p:childTnLst>
                                    <p:set>
                                      <p:cBhvr>
                                        <p:cTn id="10" dur="1" fill="hold">
                                          <p:stCondLst>
                                            <p:cond delay="0"/>
                                          </p:stCondLst>
                                        </p:cTn>
                                        <p:tgtEl>
                                          <p:spTgt spid="41989"/>
                                        </p:tgtEl>
                                        <p:attrNameLst>
                                          <p:attrName>style.visibility</p:attrName>
                                        </p:attrNameLst>
                                      </p:cBhvr>
                                      <p:to>
                                        <p:strVal val="visible"/>
                                      </p:to>
                                    </p:set>
                                    <p:anim calcmode="lin" valueType="num">
                                      <p:cBhvr>
                                        <p:cTn id="11" dur="500" fill="hold"/>
                                        <p:tgtEl>
                                          <p:spTgt spid="41989"/>
                                        </p:tgtEl>
                                        <p:attrNameLst>
                                          <p:attrName>ppt_w</p:attrName>
                                        </p:attrNameLst>
                                      </p:cBhvr>
                                      <p:tavLst>
                                        <p:tav tm="0">
                                          <p:val>
                                            <p:fltVal val="0"/>
                                          </p:val>
                                        </p:tav>
                                        <p:tav tm="100000">
                                          <p:val>
                                            <p:strVal val="#ppt_w"/>
                                          </p:val>
                                        </p:tav>
                                      </p:tavLst>
                                    </p:anim>
                                    <p:anim calcmode="lin" valueType="num">
                                      <p:cBhvr>
                                        <p:cTn id="12" dur="500" fill="hold"/>
                                        <p:tgtEl>
                                          <p:spTgt spid="41989"/>
                                        </p:tgtEl>
                                        <p:attrNameLst>
                                          <p:attrName>ppt_h</p:attrName>
                                        </p:attrNameLst>
                                      </p:cBhvr>
                                      <p:tavLst>
                                        <p:tav tm="0">
                                          <p:val>
                                            <p:fltVal val="0"/>
                                          </p:val>
                                        </p:tav>
                                        <p:tav tm="100000">
                                          <p:val>
                                            <p:strVal val="#ppt_h"/>
                                          </p:val>
                                        </p:tav>
                                      </p:tavLst>
                                    </p:anim>
                                    <p:anim calcmode="lin" valueType="num">
                                      <p:cBhvr>
                                        <p:cTn id="13" dur="500" fill="hold"/>
                                        <p:tgtEl>
                                          <p:spTgt spid="41989"/>
                                        </p:tgtEl>
                                        <p:attrNameLst>
                                          <p:attrName>ppt_x</p:attrName>
                                        </p:attrNameLst>
                                      </p:cBhvr>
                                      <p:tavLst>
                                        <p:tav tm="0">
                                          <p:val>
                                            <p:fltVal val="0.5"/>
                                          </p:val>
                                        </p:tav>
                                        <p:tav tm="100000">
                                          <p:val>
                                            <p:strVal val="#ppt_x"/>
                                          </p:val>
                                        </p:tav>
                                      </p:tavLst>
                                    </p:anim>
                                    <p:anim calcmode="lin" valueType="num">
                                      <p:cBhvr>
                                        <p:cTn id="14" dur="500" fill="hold"/>
                                        <p:tgtEl>
                                          <p:spTgt spid="41989"/>
                                        </p:tgtEl>
                                        <p:attrNameLst>
                                          <p:attrName>ppt_y</p:attrName>
                                        </p:attrNameLst>
                                      </p:cBhvr>
                                      <p:tavLst>
                                        <p:tav tm="0">
                                          <p:val>
                                            <p:fltVal val="0.5"/>
                                          </p:val>
                                        </p:tav>
                                        <p:tav tm="100000">
                                          <p:val>
                                            <p:strVal val="#ppt_y"/>
                                          </p:val>
                                        </p:tav>
                                      </p:tavLst>
                                    </p:anim>
                                  </p:childTnLst>
                                </p:cTn>
                              </p:par>
                            </p:childTnLst>
                          </p:cTn>
                        </p:par>
                        <p:par>
                          <p:cTn id="15" fill="hold" nodeType="afterGroup">
                            <p:stCondLst>
                              <p:cond delay="1000"/>
                            </p:stCondLst>
                            <p:childTnLst>
                              <p:par>
                                <p:cTn id="16" presetID="23" presetClass="entr" presetSubtype="528" fill="hold" nodeType="afterEffect">
                                  <p:stCondLst>
                                    <p:cond delay="0"/>
                                  </p:stCondLst>
                                  <p:childTnLst>
                                    <p:set>
                                      <p:cBhvr>
                                        <p:cTn id="17" dur="1" fill="hold">
                                          <p:stCondLst>
                                            <p:cond delay="0"/>
                                          </p:stCondLst>
                                        </p:cTn>
                                        <p:tgtEl>
                                          <p:spTgt spid="41990"/>
                                        </p:tgtEl>
                                        <p:attrNameLst>
                                          <p:attrName>style.visibility</p:attrName>
                                        </p:attrNameLst>
                                      </p:cBhvr>
                                      <p:to>
                                        <p:strVal val="visible"/>
                                      </p:to>
                                    </p:set>
                                    <p:anim calcmode="lin" valueType="num">
                                      <p:cBhvr>
                                        <p:cTn id="18" dur="500" fill="hold"/>
                                        <p:tgtEl>
                                          <p:spTgt spid="41990"/>
                                        </p:tgtEl>
                                        <p:attrNameLst>
                                          <p:attrName>ppt_w</p:attrName>
                                        </p:attrNameLst>
                                      </p:cBhvr>
                                      <p:tavLst>
                                        <p:tav tm="0">
                                          <p:val>
                                            <p:fltVal val="0"/>
                                          </p:val>
                                        </p:tav>
                                        <p:tav tm="100000">
                                          <p:val>
                                            <p:strVal val="#ppt_w"/>
                                          </p:val>
                                        </p:tav>
                                      </p:tavLst>
                                    </p:anim>
                                    <p:anim calcmode="lin" valueType="num">
                                      <p:cBhvr>
                                        <p:cTn id="19" dur="500" fill="hold"/>
                                        <p:tgtEl>
                                          <p:spTgt spid="41990"/>
                                        </p:tgtEl>
                                        <p:attrNameLst>
                                          <p:attrName>ppt_h</p:attrName>
                                        </p:attrNameLst>
                                      </p:cBhvr>
                                      <p:tavLst>
                                        <p:tav tm="0">
                                          <p:val>
                                            <p:fltVal val="0"/>
                                          </p:val>
                                        </p:tav>
                                        <p:tav tm="100000">
                                          <p:val>
                                            <p:strVal val="#ppt_h"/>
                                          </p:val>
                                        </p:tav>
                                      </p:tavLst>
                                    </p:anim>
                                    <p:anim calcmode="lin" valueType="num">
                                      <p:cBhvr>
                                        <p:cTn id="20" dur="500" fill="hold"/>
                                        <p:tgtEl>
                                          <p:spTgt spid="41990"/>
                                        </p:tgtEl>
                                        <p:attrNameLst>
                                          <p:attrName>ppt_x</p:attrName>
                                        </p:attrNameLst>
                                      </p:cBhvr>
                                      <p:tavLst>
                                        <p:tav tm="0">
                                          <p:val>
                                            <p:fltVal val="0.5"/>
                                          </p:val>
                                        </p:tav>
                                        <p:tav tm="100000">
                                          <p:val>
                                            <p:strVal val="#ppt_x"/>
                                          </p:val>
                                        </p:tav>
                                      </p:tavLst>
                                    </p:anim>
                                    <p:anim calcmode="lin" valueType="num">
                                      <p:cBhvr>
                                        <p:cTn id="21" dur="500" fill="hold"/>
                                        <p:tgtEl>
                                          <p:spTgt spid="41990"/>
                                        </p:tgtEl>
                                        <p:attrNameLst>
                                          <p:attrName>ppt_y</p:attrName>
                                        </p:attrNameLst>
                                      </p:cBhvr>
                                      <p:tavLst>
                                        <p:tav tm="0">
                                          <p:val>
                                            <p:fltVal val="0.5"/>
                                          </p:val>
                                        </p:tav>
                                        <p:tav tm="100000">
                                          <p:val>
                                            <p:strVal val="#ppt_y"/>
                                          </p:val>
                                        </p:tav>
                                      </p:tavLst>
                                    </p:anim>
                                  </p:childTnLst>
                                </p:cTn>
                              </p:par>
                            </p:childTnLst>
                          </p:cTn>
                        </p:par>
                        <p:par>
                          <p:cTn id="22" fill="hold" nodeType="afterGroup">
                            <p:stCondLst>
                              <p:cond delay="1500"/>
                            </p:stCondLst>
                            <p:childTnLst>
                              <p:par>
                                <p:cTn id="23" presetID="23" presetClass="entr" presetSubtype="528" fill="hold" nodeType="afterEffect">
                                  <p:stCondLst>
                                    <p:cond delay="0"/>
                                  </p:stCondLst>
                                  <p:childTnLst>
                                    <p:set>
                                      <p:cBhvr>
                                        <p:cTn id="24" dur="1" fill="hold">
                                          <p:stCondLst>
                                            <p:cond delay="0"/>
                                          </p:stCondLst>
                                        </p:cTn>
                                        <p:tgtEl>
                                          <p:spTgt spid="41992"/>
                                        </p:tgtEl>
                                        <p:attrNameLst>
                                          <p:attrName>style.visibility</p:attrName>
                                        </p:attrNameLst>
                                      </p:cBhvr>
                                      <p:to>
                                        <p:strVal val="visible"/>
                                      </p:to>
                                    </p:set>
                                    <p:anim calcmode="lin" valueType="num">
                                      <p:cBhvr>
                                        <p:cTn id="25" dur="500" fill="hold"/>
                                        <p:tgtEl>
                                          <p:spTgt spid="41992"/>
                                        </p:tgtEl>
                                        <p:attrNameLst>
                                          <p:attrName>ppt_w</p:attrName>
                                        </p:attrNameLst>
                                      </p:cBhvr>
                                      <p:tavLst>
                                        <p:tav tm="0">
                                          <p:val>
                                            <p:fltVal val="0"/>
                                          </p:val>
                                        </p:tav>
                                        <p:tav tm="100000">
                                          <p:val>
                                            <p:strVal val="#ppt_w"/>
                                          </p:val>
                                        </p:tav>
                                      </p:tavLst>
                                    </p:anim>
                                    <p:anim calcmode="lin" valueType="num">
                                      <p:cBhvr>
                                        <p:cTn id="26" dur="500" fill="hold"/>
                                        <p:tgtEl>
                                          <p:spTgt spid="41992"/>
                                        </p:tgtEl>
                                        <p:attrNameLst>
                                          <p:attrName>ppt_h</p:attrName>
                                        </p:attrNameLst>
                                      </p:cBhvr>
                                      <p:tavLst>
                                        <p:tav tm="0">
                                          <p:val>
                                            <p:fltVal val="0"/>
                                          </p:val>
                                        </p:tav>
                                        <p:tav tm="100000">
                                          <p:val>
                                            <p:strVal val="#ppt_h"/>
                                          </p:val>
                                        </p:tav>
                                      </p:tavLst>
                                    </p:anim>
                                    <p:anim calcmode="lin" valueType="num">
                                      <p:cBhvr>
                                        <p:cTn id="27" dur="500" fill="hold"/>
                                        <p:tgtEl>
                                          <p:spTgt spid="41992"/>
                                        </p:tgtEl>
                                        <p:attrNameLst>
                                          <p:attrName>ppt_x</p:attrName>
                                        </p:attrNameLst>
                                      </p:cBhvr>
                                      <p:tavLst>
                                        <p:tav tm="0">
                                          <p:val>
                                            <p:fltVal val="0.5"/>
                                          </p:val>
                                        </p:tav>
                                        <p:tav tm="100000">
                                          <p:val>
                                            <p:strVal val="#ppt_x"/>
                                          </p:val>
                                        </p:tav>
                                      </p:tavLst>
                                    </p:anim>
                                    <p:anim calcmode="lin" valueType="num">
                                      <p:cBhvr>
                                        <p:cTn id="28" dur="500" fill="hold"/>
                                        <p:tgtEl>
                                          <p:spTgt spid="41992"/>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987" grpId="0" autoUpdateAnimBg="0"/>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0658" name="Picture 2" descr="Illustration">
            <a:extLst>
              <a:ext uri="{FF2B5EF4-FFF2-40B4-BE49-F238E27FC236}">
                <a16:creationId xmlns:a16="http://schemas.microsoft.com/office/drawing/2014/main" id="{6B784C76-92D7-4262-B695-976786022E9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011" name="Text Box 3">
            <a:extLst>
              <a:ext uri="{FF2B5EF4-FFF2-40B4-BE49-F238E27FC236}">
                <a16:creationId xmlns:a16="http://schemas.microsoft.com/office/drawing/2014/main" id="{12775791-92F1-4CEB-8267-4301A4FDA83E}"/>
              </a:ext>
            </a:extLst>
          </p:cNvPr>
          <p:cNvSpPr txBox="1">
            <a:spLocks noChangeArrowheads="1"/>
          </p:cNvSpPr>
          <p:nvPr/>
        </p:nvSpPr>
        <p:spPr bwMode="auto">
          <a:xfrm>
            <a:off x="381000" y="533400"/>
            <a:ext cx="87630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spcBef>
                <a:spcPct val="50000"/>
              </a:spcBef>
            </a:pPr>
            <a:r>
              <a:rPr lang="en-US" altLang="en-US" sz="2800" b="1">
                <a:solidFill>
                  <a:schemeClr val="accent2"/>
                </a:solidFill>
              </a:rPr>
              <a:t>FISIOLOGÍA DE UNA FIBRA MUSCULAR AISLADA</a:t>
            </a:r>
            <a:endParaRPr lang="en-US" altLang="en-US" sz="2800" b="1"/>
          </a:p>
        </p:txBody>
      </p:sp>
      <p:pic>
        <p:nvPicPr>
          <p:cNvPr id="43013" name="Picture 5">
            <a:extLst>
              <a:ext uri="{FF2B5EF4-FFF2-40B4-BE49-F238E27FC236}">
                <a16:creationId xmlns:a16="http://schemas.microsoft.com/office/drawing/2014/main" id="{475851E1-FCCB-4422-B578-3C240AF4381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l="9038" t="-246" b="8794"/>
          <a:stretch>
            <a:fillRect/>
          </a:stretch>
        </p:blipFill>
        <p:spPr bwMode="auto">
          <a:xfrm>
            <a:off x="2133600" y="1219200"/>
            <a:ext cx="4876800" cy="3657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014" name="Picture 6">
            <a:extLst>
              <a:ext uri="{FF2B5EF4-FFF2-40B4-BE49-F238E27FC236}">
                <a16:creationId xmlns:a16="http://schemas.microsoft.com/office/drawing/2014/main" id="{C754CB8D-2E4D-4F6A-8B8F-C25B078D2B34}"/>
              </a:ext>
            </a:extLst>
          </p:cNvPr>
          <p:cNvPicPr>
            <a:picLocks noChangeAspect="1" noChangeArrowheads="1"/>
          </p:cNvPicPr>
          <p:nvPr/>
        </p:nvPicPr>
        <p:blipFill>
          <a:blip r:embed="rId5">
            <a:extLst>
              <a:ext uri="{28A0092B-C50C-407E-A947-70E740481C1C}">
                <a14:useLocalDpi xmlns:a14="http://schemas.microsoft.com/office/drawing/2010/main" val="0"/>
              </a:ext>
            </a:extLst>
          </a:blip>
          <a:srcRect t="21141" b="18253"/>
          <a:stretch>
            <a:fillRect/>
          </a:stretch>
        </p:blipFill>
        <p:spPr bwMode="auto">
          <a:xfrm>
            <a:off x="2133600" y="5105400"/>
            <a:ext cx="4878388" cy="121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43011"/>
                                        </p:tgtEl>
                                        <p:attrNameLst>
                                          <p:attrName>style.visibility</p:attrName>
                                        </p:attrNameLst>
                                      </p:cBhvr>
                                      <p:to>
                                        <p:strVal val="visible"/>
                                      </p:to>
                                    </p:set>
                                    <p:animEffect transition="in" filter="wipe(left)">
                                      <p:cBhvr>
                                        <p:cTn id="7" dur="500"/>
                                        <p:tgtEl>
                                          <p:spTgt spid="43011"/>
                                        </p:tgtEl>
                                      </p:cBhvr>
                                    </p:animEffect>
                                  </p:childTnLst>
                                </p:cTn>
                              </p:par>
                            </p:childTnLst>
                          </p:cTn>
                        </p:par>
                        <p:par>
                          <p:cTn id="8" fill="hold" nodeType="afterGroup">
                            <p:stCondLst>
                              <p:cond delay="500"/>
                            </p:stCondLst>
                            <p:childTnLst>
                              <p:par>
                                <p:cTn id="9" presetID="23" presetClass="entr" presetSubtype="528" fill="hold" nodeType="afterEffect">
                                  <p:stCondLst>
                                    <p:cond delay="0"/>
                                  </p:stCondLst>
                                  <p:childTnLst>
                                    <p:set>
                                      <p:cBhvr>
                                        <p:cTn id="10" dur="1" fill="hold">
                                          <p:stCondLst>
                                            <p:cond delay="0"/>
                                          </p:stCondLst>
                                        </p:cTn>
                                        <p:tgtEl>
                                          <p:spTgt spid="43013"/>
                                        </p:tgtEl>
                                        <p:attrNameLst>
                                          <p:attrName>style.visibility</p:attrName>
                                        </p:attrNameLst>
                                      </p:cBhvr>
                                      <p:to>
                                        <p:strVal val="visible"/>
                                      </p:to>
                                    </p:set>
                                    <p:anim calcmode="lin" valueType="num">
                                      <p:cBhvr>
                                        <p:cTn id="11" dur="500" fill="hold"/>
                                        <p:tgtEl>
                                          <p:spTgt spid="43013"/>
                                        </p:tgtEl>
                                        <p:attrNameLst>
                                          <p:attrName>ppt_w</p:attrName>
                                        </p:attrNameLst>
                                      </p:cBhvr>
                                      <p:tavLst>
                                        <p:tav tm="0">
                                          <p:val>
                                            <p:fltVal val="0"/>
                                          </p:val>
                                        </p:tav>
                                        <p:tav tm="100000">
                                          <p:val>
                                            <p:strVal val="#ppt_w"/>
                                          </p:val>
                                        </p:tav>
                                      </p:tavLst>
                                    </p:anim>
                                    <p:anim calcmode="lin" valueType="num">
                                      <p:cBhvr>
                                        <p:cTn id="12" dur="500" fill="hold"/>
                                        <p:tgtEl>
                                          <p:spTgt spid="43013"/>
                                        </p:tgtEl>
                                        <p:attrNameLst>
                                          <p:attrName>ppt_h</p:attrName>
                                        </p:attrNameLst>
                                      </p:cBhvr>
                                      <p:tavLst>
                                        <p:tav tm="0">
                                          <p:val>
                                            <p:fltVal val="0"/>
                                          </p:val>
                                        </p:tav>
                                        <p:tav tm="100000">
                                          <p:val>
                                            <p:strVal val="#ppt_h"/>
                                          </p:val>
                                        </p:tav>
                                      </p:tavLst>
                                    </p:anim>
                                    <p:anim calcmode="lin" valueType="num">
                                      <p:cBhvr>
                                        <p:cTn id="13" dur="500" fill="hold"/>
                                        <p:tgtEl>
                                          <p:spTgt spid="43013"/>
                                        </p:tgtEl>
                                        <p:attrNameLst>
                                          <p:attrName>ppt_x</p:attrName>
                                        </p:attrNameLst>
                                      </p:cBhvr>
                                      <p:tavLst>
                                        <p:tav tm="0">
                                          <p:val>
                                            <p:fltVal val="0.5"/>
                                          </p:val>
                                        </p:tav>
                                        <p:tav tm="100000">
                                          <p:val>
                                            <p:strVal val="#ppt_x"/>
                                          </p:val>
                                        </p:tav>
                                      </p:tavLst>
                                    </p:anim>
                                    <p:anim calcmode="lin" valueType="num">
                                      <p:cBhvr>
                                        <p:cTn id="14" dur="500" fill="hold"/>
                                        <p:tgtEl>
                                          <p:spTgt spid="43013"/>
                                        </p:tgtEl>
                                        <p:attrNameLst>
                                          <p:attrName>ppt_y</p:attrName>
                                        </p:attrNameLst>
                                      </p:cBhvr>
                                      <p:tavLst>
                                        <p:tav tm="0">
                                          <p:val>
                                            <p:fltVal val="0.5"/>
                                          </p:val>
                                        </p:tav>
                                        <p:tav tm="100000">
                                          <p:val>
                                            <p:strVal val="#ppt_y"/>
                                          </p:val>
                                        </p:tav>
                                      </p:tavLst>
                                    </p:anim>
                                  </p:childTnLst>
                                </p:cTn>
                              </p:par>
                            </p:childTnLst>
                          </p:cTn>
                        </p:par>
                        <p:par>
                          <p:cTn id="15" fill="hold" nodeType="afterGroup">
                            <p:stCondLst>
                              <p:cond delay="1000"/>
                            </p:stCondLst>
                            <p:childTnLst>
                              <p:par>
                                <p:cTn id="16" presetID="23" presetClass="entr" presetSubtype="528" fill="hold" nodeType="afterEffect">
                                  <p:stCondLst>
                                    <p:cond delay="0"/>
                                  </p:stCondLst>
                                  <p:childTnLst>
                                    <p:set>
                                      <p:cBhvr>
                                        <p:cTn id="17" dur="1" fill="hold">
                                          <p:stCondLst>
                                            <p:cond delay="0"/>
                                          </p:stCondLst>
                                        </p:cTn>
                                        <p:tgtEl>
                                          <p:spTgt spid="43014"/>
                                        </p:tgtEl>
                                        <p:attrNameLst>
                                          <p:attrName>style.visibility</p:attrName>
                                        </p:attrNameLst>
                                      </p:cBhvr>
                                      <p:to>
                                        <p:strVal val="visible"/>
                                      </p:to>
                                    </p:set>
                                    <p:anim calcmode="lin" valueType="num">
                                      <p:cBhvr>
                                        <p:cTn id="18" dur="500" fill="hold"/>
                                        <p:tgtEl>
                                          <p:spTgt spid="43014"/>
                                        </p:tgtEl>
                                        <p:attrNameLst>
                                          <p:attrName>ppt_w</p:attrName>
                                        </p:attrNameLst>
                                      </p:cBhvr>
                                      <p:tavLst>
                                        <p:tav tm="0">
                                          <p:val>
                                            <p:fltVal val="0"/>
                                          </p:val>
                                        </p:tav>
                                        <p:tav tm="100000">
                                          <p:val>
                                            <p:strVal val="#ppt_w"/>
                                          </p:val>
                                        </p:tav>
                                      </p:tavLst>
                                    </p:anim>
                                    <p:anim calcmode="lin" valueType="num">
                                      <p:cBhvr>
                                        <p:cTn id="19" dur="500" fill="hold"/>
                                        <p:tgtEl>
                                          <p:spTgt spid="43014"/>
                                        </p:tgtEl>
                                        <p:attrNameLst>
                                          <p:attrName>ppt_h</p:attrName>
                                        </p:attrNameLst>
                                      </p:cBhvr>
                                      <p:tavLst>
                                        <p:tav tm="0">
                                          <p:val>
                                            <p:fltVal val="0"/>
                                          </p:val>
                                        </p:tav>
                                        <p:tav tm="100000">
                                          <p:val>
                                            <p:strVal val="#ppt_h"/>
                                          </p:val>
                                        </p:tav>
                                      </p:tavLst>
                                    </p:anim>
                                    <p:anim calcmode="lin" valueType="num">
                                      <p:cBhvr>
                                        <p:cTn id="20" dur="500" fill="hold"/>
                                        <p:tgtEl>
                                          <p:spTgt spid="43014"/>
                                        </p:tgtEl>
                                        <p:attrNameLst>
                                          <p:attrName>ppt_x</p:attrName>
                                        </p:attrNameLst>
                                      </p:cBhvr>
                                      <p:tavLst>
                                        <p:tav tm="0">
                                          <p:val>
                                            <p:fltVal val="0.5"/>
                                          </p:val>
                                        </p:tav>
                                        <p:tav tm="100000">
                                          <p:val>
                                            <p:strVal val="#ppt_x"/>
                                          </p:val>
                                        </p:tav>
                                      </p:tavLst>
                                    </p:anim>
                                    <p:anim calcmode="lin" valueType="num">
                                      <p:cBhvr>
                                        <p:cTn id="21" dur="500" fill="hold"/>
                                        <p:tgtEl>
                                          <p:spTgt spid="43014"/>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011" grpId="0" autoUpdateAnimBg="0"/>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1682" name="Picture 2" descr="Contents">
            <a:extLst>
              <a:ext uri="{FF2B5EF4-FFF2-40B4-BE49-F238E27FC236}">
                <a16:creationId xmlns:a16="http://schemas.microsoft.com/office/drawing/2014/main" id="{8062B62A-676B-4CA1-8716-D0ABB59841B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531" name="Text Box 3">
            <a:extLst>
              <a:ext uri="{FF2B5EF4-FFF2-40B4-BE49-F238E27FC236}">
                <a16:creationId xmlns:a16="http://schemas.microsoft.com/office/drawing/2014/main" id="{DFDC6592-A606-444E-BFE4-0ECF12500566}"/>
              </a:ext>
            </a:extLst>
          </p:cNvPr>
          <p:cNvSpPr txBox="1">
            <a:spLocks noChangeArrowheads="1"/>
          </p:cNvSpPr>
          <p:nvPr/>
        </p:nvSpPr>
        <p:spPr bwMode="auto">
          <a:xfrm>
            <a:off x="638175" y="1409700"/>
            <a:ext cx="8277225" cy="1552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spcBef>
                <a:spcPct val="50000"/>
              </a:spcBef>
            </a:pPr>
            <a:r>
              <a:rPr lang="en-US" altLang="en-US"/>
              <a:t>La diferencia en el desarrollo de la fuerza entre las unidades motoras FT y ST se debe al número de fibras musculares por unidad motora y al mayor diámetro de las fibras FT.</a:t>
            </a:r>
          </a:p>
        </p:txBody>
      </p:sp>
      <p:sp>
        <p:nvSpPr>
          <p:cNvPr id="22532" name="Text Box 4">
            <a:extLst>
              <a:ext uri="{FF2B5EF4-FFF2-40B4-BE49-F238E27FC236}">
                <a16:creationId xmlns:a16="http://schemas.microsoft.com/office/drawing/2014/main" id="{94F6B80F-C559-4B28-8B59-196A3D2B5906}"/>
              </a:ext>
            </a:extLst>
          </p:cNvPr>
          <p:cNvSpPr txBox="1">
            <a:spLocks noChangeArrowheads="1"/>
          </p:cNvSpPr>
          <p:nvPr/>
        </p:nvSpPr>
        <p:spPr bwMode="auto">
          <a:xfrm>
            <a:off x="276225" y="260350"/>
            <a:ext cx="8410575"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spcBef>
                <a:spcPct val="50000"/>
              </a:spcBef>
            </a:pPr>
            <a:r>
              <a:rPr lang="en-US" altLang="en-US" sz="3400" b="1">
                <a:solidFill>
                  <a:schemeClr val="accent2"/>
                </a:solidFill>
              </a:rPr>
              <a:t>¿Sabías que…?</a:t>
            </a:r>
            <a:endParaRPr lang="en-US" altLang="en-US" b="1"/>
          </a:p>
        </p:txBody>
      </p:sp>
      <p:pic>
        <p:nvPicPr>
          <p:cNvPr id="22533" name="Picture 5" descr="Weightlifter">
            <a:extLst>
              <a:ext uri="{FF2B5EF4-FFF2-40B4-BE49-F238E27FC236}">
                <a16:creationId xmlns:a16="http://schemas.microsoft.com/office/drawing/2014/main" id="{11E38FD8-2485-4D2D-9934-71E2C7D0D86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210300" y="5334000"/>
            <a:ext cx="2741613" cy="1339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1686" name="Group 8">
            <a:extLst>
              <a:ext uri="{FF2B5EF4-FFF2-40B4-BE49-F238E27FC236}">
                <a16:creationId xmlns:a16="http://schemas.microsoft.com/office/drawing/2014/main" id="{0A238439-EB0A-4672-A318-00172FB48537}"/>
              </a:ext>
            </a:extLst>
          </p:cNvPr>
          <p:cNvGrpSpPr>
            <a:grpSpLocks noChangeAspect="1"/>
          </p:cNvGrpSpPr>
          <p:nvPr/>
        </p:nvGrpSpPr>
        <p:grpSpPr bwMode="auto">
          <a:xfrm>
            <a:off x="628650" y="3165475"/>
            <a:ext cx="1717675" cy="3468688"/>
            <a:chOff x="396" y="1994"/>
            <a:chExt cx="1082" cy="2185"/>
          </a:xfrm>
        </p:grpSpPr>
        <p:sp>
          <p:nvSpPr>
            <p:cNvPr id="71687" name="AutoShape 7">
              <a:extLst>
                <a:ext uri="{FF2B5EF4-FFF2-40B4-BE49-F238E27FC236}">
                  <a16:creationId xmlns:a16="http://schemas.microsoft.com/office/drawing/2014/main" id="{EC872A05-B300-4274-A4CA-72331AFABC64}"/>
                </a:ext>
              </a:extLst>
            </p:cNvPr>
            <p:cNvSpPr>
              <a:spLocks noChangeAspect="1" noChangeArrowheads="1" noTextEdit="1"/>
            </p:cNvSpPr>
            <p:nvPr/>
          </p:nvSpPr>
          <p:spPr bwMode="auto">
            <a:xfrm>
              <a:off x="396" y="1994"/>
              <a:ext cx="1082" cy="21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71688" name="Freeform 9">
              <a:extLst>
                <a:ext uri="{FF2B5EF4-FFF2-40B4-BE49-F238E27FC236}">
                  <a16:creationId xmlns:a16="http://schemas.microsoft.com/office/drawing/2014/main" id="{3D76B5A7-00B6-42F8-B454-564EFA76F1CE}"/>
                </a:ext>
              </a:extLst>
            </p:cNvPr>
            <p:cNvSpPr>
              <a:spLocks/>
            </p:cNvSpPr>
            <p:nvPr/>
          </p:nvSpPr>
          <p:spPr bwMode="auto">
            <a:xfrm>
              <a:off x="645" y="2586"/>
              <a:ext cx="275" cy="236"/>
            </a:xfrm>
            <a:custGeom>
              <a:avLst/>
              <a:gdLst>
                <a:gd name="T0" fmla="*/ 210 w 550"/>
                <a:gd name="T1" fmla="*/ 2 h 472"/>
                <a:gd name="T2" fmla="*/ 73 w 550"/>
                <a:gd name="T3" fmla="*/ 102 h 472"/>
                <a:gd name="T4" fmla="*/ 36 w 550"/>
                <a:gd name="T5" fmla="*/ 115 h 472"/>
                <a:gd name="T6" fmla="*/ 2 w 550"/>
                <a:gd name="T7" fmla="*/ 148 h 472"/>
                <a:gd name="T8" fmla="*/ 0 w 550"/>
                <a:gd name="T9" fmla="*/ 208 h 472"/>
                <a:gd name="T10" fmla="*/ 58 w 550"/>
                <a:gd name="T11" fmla="*/ 236 h 472"/>
                <a:gd name="T12" fmla="*/ 107 w 550"/>
                <a:gd name="T13" fmla="*/ 211 h 472"/>
                <a:gd name="T14" fmla="*/ 127 w 550"/>
                <a:gd name="T15" fmla="*/ 181 h 472"/>
                <a:gd name="T16" fmla="*/ 162 w 550"/>
                <a:gd name="T17" fmla="*/ 161 h 472"/>
                <a:gd name="T18" fmla="*/ 269 w 550"/>
                <a:gd name="T19" fmla="*/ 101 h 472"/>
                <a:gd name="T20" fmla="*/ 275 w 550"/>
                <a:gd name="T21" fmla="*/ 93 h 472"/>
                <a:gd name="T22" fmla="*/ 267 w 550"/>
                <a:gd name="T23" fmla="*/ 48 h 472"/>
                <a:gd name="T24" fmla="*/ 248 w 550"/>
                <a:gd name="T25" fmla="*/ 14 h 472"/>
                <a:gd name="T26" fmla="*/ 234 w 550"/>
                <a:gd name="T27" fmla="*/ 1 h 472"/>
                <a:gd name="T28" fmla="*/ 216 w 550"/>
                <a:gd name="T29" fmla="*/ 0 h 472"/>
                <a:gd name="T30" fmla="*/ 210 w 550"/>
                <a:gd name="T31" fmla="*/ 2 h 472"/>
                <a:gd name="T32" fmla="*/ 210 w 550"/>
                <a:gd name="T33" fmla="*/ 2 h 47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50"/>
                <a:gd name="T52" fmla="*/ 0 h 472"/>
                <a:gd name="T53" fmla="*/ 550 w 550"/>
                <a:gd name="T54" fmla="*/ 472 h 47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50" h="472">
                  <a:moveTo>
                    <a:pt x="419" y="4"/>
                  </a:moveTo>
                  <a:lnTo>
                    <a:pt x="145" y="204"/>
                  </a:lnTo>
                  <a:lnTo>
                    <a:pt x="72" y="230"/>
                  </a:lnTo>
                  <a:lnTo>
                    <a:pt x="4" y="295"/>
                  </a:lnTo>
                  <a:lnTo>
                    <a:pt x="0" y="416"/>
                  </a:lnTo>
                  <a:lnTo>
                    <a:pt x="116" y="472"/>
                  </a:lnTo>
                  <a:lnTo>
                    <a:pt x="213" y="422"/>
                  </a:lnTo>
                  <a:lnTo>
                    <a:pt x="253" y="361"/>
                  </a:lnTo>
                  <a:lnTo>
                    <a:pt x="323" y="321"/>
                  </a:lnTo>
                  <a:lnTo>
                    <a:pt x="538" y="202"/>
                  </a:lnTo>
                  <a:lnTo>
                    <a:pt x="550" y="185"/>
                  </a:lnTo>
                  <a:lnTo>
                    <a:pt x="533" y="95"/>
                  </a:lnTo>
                  <a:lnTo>
                    <a:pt x="495" y="27"/>
                  </a:lnTo>
                  <a:lnTo>
                    <a:pt x="468" y="2"/>
                  </a:lnTo>
                  <a:lnTo>
                    <a:pt x="432" y="0"/>
                  </a:lnTo>
                  <a:lnTo>
                    <a:pt x="419" y="4"/>
                  </a:lnTo>
                  <a:close/>
                </a:path>
              </a:pathLst>
            </a:custGeom>
            <a:solidFill>
              <a:srgbClr val="FA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689" name="Freeform 10">
              <a:extLst>
                <a:ext uri="{FF2B5EF4-FFF2-40B4-BE49-F238E27FC236}">
                  <a16:creationId xmlns:a16="http://schemas.microsoft.com/office/drawing/2014/main" id="{0EFCCF59-F9F5-467A-BCCC-5B4F5A6300BA}"/>
                </a:ext>
              </a:extLst>
            </p:cNvPr>
            <p:cNvSpPr>
              <a:spLocks/>
            </p:cNvSpPr>
            <p:nvPr/>
          </p:nvSpPr>
          <p:spPr bwMode="auto">
            <a:xfrm>
              <a:off x="575" y="2558"/>
              <a:ext cx="284" cy="293"/>
            </a:xfrm>
            <a:custGeom>
              <a:avLst/>
              <a:gdLst>
                <a:gd name="T0" fmla="*/ 140 w 569"/>
                <a:gd name="T1" fmla="*/ 121 h 588"/>
                <a:gd name="T2" fmla="*/ 113 w 569"/>
                <a:gd name="T3" fmla="*/ 77 h 588"/>
                <a:gd name="T4" fmla="*/ 97 w 569"/>
                <a:gd name="T5" fmla="*/ 18 h 588"/>
                <a:gd name="T6" fmla="*/ 75 w 569"/>
                <a:gd name="T7" fmla="*/ 0 h 588"/>
                <a:gd name="T8" fmla="*/ 55 w 569"/>
                <a:gd name="T9" fmla="*/ 1 h 588"/>
                <a:gd name="T10" fmla="*/ 28 w 569"/>
                <a:gd name="T11" fmla="*/ 21 h 588"/>
                <a:gd name="T12" fmla="*/ 13 w 569"/>
                <a:gd name="T13" fmla="*/ 63 h 588"/>
                <a:gd name="T14" fmla="*/ 10 w 569"/>
                <a:gd name="T15" fmla="*/ 117 h 588"/>
                <a:gd name="T16" fmla="*/ 0 w 569"/>
                <a:gd name="T17" fmla="*/ 126 h 588"/>
                <a:gd name="T18" fmla="*/ 5 w 569"/>
                <a:gd name="T19" fmla="*/ 137 h 588"/>
                <a:gd name="T20" fmla="*/ 12 w 569"/>
                <a:gd name="T21" fmla="*/ 152 h 588"/>
                <a:gd name="T22" fmla="*/ 5 w 569"/>
                <a:gd name="T23" fmla="*/ 166 h 588"/>
                <a:gd name="T24" fmla="*/ 1 w 569"/>
                <a:gd name="T25" fmla="*/ 189 h 588"/>
                <a:gd name="T26" fmla="*/ 10 w 569"/>
                <a:gd name="T27" fmla="*/ 212 h 588"/>
                <a:gd name="T28" fmla="*/ 49 w 569"/>
                <a:gd name="T29" fmla="*/ 248 h 588"/>
                <a:gd name="T30" fmla="*/ 89 w 569"/>
                <a:gd name="T31" fmla="*/ 278 h 588"/>
                <a:gd name="T32" fmla="*/ 146 w 569"/>
                <a:gd name="T33" fmla="*/ 291 h 588"/>
                <a:gd name="T34" fmla="*/ 202 w 569"/>
                <a:gd name="T35" fmla="*/ 293 h 588"/>
                <a:gd name="T36" fmla="*/ 256 w 569"/>
                <a:gd name="T37" fmla="*/ 265 h 588"/>
                <a:gd name="T38" fmla="*/ 284 w 569"/>
                <a:gd name="T39" fmla="*/ 188 h 588"/>
                <a:gd name="T40" fmla="*/ 274 w 569"/>
                <a:gd name="T41" fmla="*/ 166 h 588"/>
                <a:gd name="T42" fmla="*/ 226 w 569"/>
                <a:gd name="T43" fmla="*/ 194 h 588"/>
                <a:gd name="T44" fmla="*/ 182 w 569"/>
                <a:gd name="T45" fmla="*/ 214 h 588"/>
                <a:gd name="T46" fmla="*/ 167 w 569"/>
                <a:gd name="T47" fmla="*/ 242 h 588"/>
                <a:gd name="T48" fmla="*/ 129 w 569"/>
                <a:gd name="T49" fmla="*/ 255 h 588"/>
                <a:gd name="T50" fmla="*/ 93 w 569"/>
                <a:gd name="T51" fmla="*/ 249 h 588"/>
                <a:gd name="T52" fmla="*/ 72 w 569"/>
                <a:gd name="T53" fmla="*/ 211 h 588"/>
                <a:gd name="T54" fmla="*/ 80 w 569"/>
                <a:gd name="T55" fmla="*/ 178 h 588"/>
                <a:gd name="T56" fmla="*/ 111 w 569"/>
                <a:gd name="T57" fmla="*/ 145 h 588"/>
                <a:gd name="T58" fmla="*/ 139 w 569"/>
                <a:gd name="T59" fmla="*/ 133 h 588"/>
                <a:gd name="T60" fmla="*/ 140 w 569"/>
                <a:gd name="T61" fmla="*/ 121 h 588"/>
                <a:gd name="T62" fmla="*/ 140 w 569"/>
                <a:gd name="T63" fmla="*/ 121 h 58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569"/>
                <a:gd name="T97" fmla="*/ 0 h 588"/>
                <a:gd name="T98" fmla="*/ 569 w 569"/>
                <a:gd name="T99" fmla="*/ 588 h 58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569" h="588">
                  <a:moveTo>
                    <a:pt x="280" y="242"/>
                  </a:moveTo>
                  <a:lnTo>
                    <a:pt x="227" y="154"/>
                  </a:lnTo>
                  <a:lnTo>
                    <a:pt x="194" y="36"/>
                  </a:lnTo>
                  <a:lnTo>
                    <a:pt x="151" y="0"/>
                  </a:lnTo>
                  <a:lnTo>
                    <a:pt x="111" y="2"/>
                  </a:lnTo>
                  <a:lnTo>
                    <a:pt x="56" y="42"/>
                  </a:lnTo>
                  <a:lnTo>
                    <a:pt x="27" y="126"/>
                  </a:lnTo>
                  <a:lnTo>
                    <a:pt x="21" y="234"/>
                  </a:lnTo>
                  <a:lnTo>
                    <a:pt x="0" y="253"/>
                  </a:lnTo>
                  <a:lnTo>
                    <a:pt x="10" y="274"/>
                  </a:lnTo>
                  <a:lnTo>
                    <a:pt x="25" y="306"/>
                  </a:lnTo>
                  <a:lnTo>
                    <a:pt x="10" y="333"/>
                  </a:lnTo>
                  <a:lnTo>
                    <a:pt x="2" y="380"/>
                  </a:lnTo>
                  <a:lnTo>
                    <a:pt x="21" y="426"/>
                  </a:lnTo>
                  <a:lnTo>
                    <a:pt x="99" y="498"/>
                  </a:lnTo>
                  <a:lnTo>
                    <a:pt x="179" y="557"/>
                  </a:lnTo>
                  <a:lnTo>
                    <a:pt x="293" y="584"/>
                  </a:lnTo>
                  <a:lnTo>
                    <a:pt x="404" y="588"/>
                  </a:lnTo>
                  <a:lnTo>
                    <a:pt x="512" y="531"/>
                  </a:lnTo>
                  <a:lnTo>
                    <a:pt x="569" y="378"/>
                  </a:lnTo>
                  <a:lnTo>
                    <a:pt x="548" y="333"/>
                  </a:lnTo>
                  <a:lnTo>
                    <a:pt x="453" y="390"/>
                  </a:lnTo>
                  <a:lnTo>
                    <a:pt x="364" y="430"/>
                  </a:lnTo>
                  <a:lnTo>
                    <a:pt x="335" y="485"/>
                  </a:lnTo>
                  <a:lnTo>
                    <a:pt x="259" y="512"/>
                  </a:lnTo>
                  <a:lnTo>
                    <a:pt x="187" y="500"/>
                  </a:lnTo>
                  <a:lnTo>
                    <a:pt x="145" y="424"/>
                  </a:lnTo>
                  <a:lnTo>
                    <a:pt x="160" y="358"/>
                  </a:lnTo>
                  <a:lnTo>
                    <a:pt x="223" y="291"/>
                  </a:lnTo>
                  <a:lnTo>
                    <a:pt x="278" y="266"/>
                  </a:lnTo>
                  <a:lnTo>
                    <a:pt x="280" y="242"/>
                  </a:lnTo>
                  <a:close/>
                </a:path>
              </a:pathLst>
            </a:custGeom>
            <a:solidFill>
              <a:srgbClr val="B284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690" name="Freeform 11">
              <a:extLst>
                <a:ext uri="{FF2B5EF4-FFF2-40B4-BE49-F238E27FC236}">
                  <a16:creationId xmlns:a16="http://schemas.microsoft.com/office/drawing/2014/main" id="{B915F581-270E-4F4F-BD1B-2E02418B7376}"/>
                </a:ext>
              </a:extLst>
            </p:cNvPr>
            <p:cNvSpPr>
              <a:spLocks/>
            </p:cNvSpPr>
            <p:nvPr/>
          </p:nvSpPr>
          <p:spPr bwMode="auto">
            <a:xfrm>
              <a:off x="396" y="3738"/>
              <a:ext cx="1063" cy="422"/>
            </a:xfrm>
            <a:custGeom>
              <a:avLst/>
              <a:gdLst>
                <a:gd name="T0" fmla="*/ 1063 w 2126"/>
                <a:gd name="T1" fmla="*/ 178 h 844"/>
                <a:gd name="T2" fmla="*/ 973 w 2126"/>
                <a:gd name="T3" fmla="*/ 116 h 844"/>
                <a:gd name="T4" fmla="*/ 816 w 2126"/>
                <a:gd name="T5" fmla="*/ 52 h 844"/>
                <a:gd name="T6" fmla="*/ 626 w 2126"/>
                <a:gd name="T7" fmla="*/ 8 h 844"/>
                <a:gd name="T8" fmla="*/ 434 w 2126"/>
                <a:gd name="T9" fmla="*/ 0 h 844"/>
                <a:gd name="T10" fmla="*/ 359 w 2126"/>
                <a:gd name="T11" fmla="*/ 18 h 844"/>
                <a:gd name="T12" fmla="*/ 274 w 2126"/>
                <a:gd name="T13" fmla="*/ 24 h 844"/>
                <a:gd name="T14" fmla="*/ 167 w 2126"/>
                <a:gd name="T15" fmla="*/ 34 h 844"/>
                <a:gd name="T16" fmla="*/ 2 w 2126"/>
                <a:gd name="T17" fmla="*/ 83 h 844"/>
                <a:gd name="T18" fmla="*/ 0 w 2126"/>
                <a:gd name="T19" fmla="*/ 407 h 844"/>
                <a:gd name="T20" fmla="*/ 74 w 2126"/>
                <a:gd name="T21" fmla="*/ 415 h 844"/>
                <a:gd name="T22" fmla="*/ 1032 w 2126"/>
                <a:gd name="T23" fmla="*/ 422 h 844"/>
                <a:gd name="T24" fmla="*/ 1063 w 2126"/>
                <a:gd name="T25" fmla="*/ 178 h 844"/>
                <a:gd name="T26" fmla="*/ 1063 w 2126"/>
                <a:gd name="T27" fmla="*/ 178 h 84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126"/>
                <a:gd name="T43" fmla="*/ 0 h 844"/>
                <a:gd name="T44" fmla="*/ 2126 w 2126"/>
                <a:gd name="T45" fmla="*/ 844 h 84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26" h="844">
                  <a:moveTo>
                    <a:pt x="2126" y="355"/>
                  </a:moveTo>
                  <a:lnTo>
                    <a:pt x="1945" y="232"/>
                  </a:lnTo>
                  <a:lnTo>
                    <a:pt x="1632" y="103"/>
                  </a:lnTo>
                  <a:lnTo>
                    <a:pt x="1251" y="15"/>
                  </a:lnTo>
                  <a:lnTo>
                    <a:pt x="867" y="0"/>
                  </a:lnTo>
                  <a:lnTo>
                    <a:pt x="717" y="36"/>
                  </a:lnTo>
                  <a:lnTo>
                    <a:pt x="548" y="48"/>
                  </a:lnTo>
                  <a:lnTo>
                    <a:pt x="333" y="67"/>
                  </a:lnTo>
                  <a:lnTo>
                    <a:pt x="4" y="165"/>
                  </a:lnTo>
                  <a:lnTo>
                    <a:pt x="0" y="814"/>
                  </a:lnTo>
                  <a:lnTo>
                    <a:pt x="148" y="829"/>
                  </a:lnTo>
                  <a:lnTo>
                    <a:pt x="2063" y="844"/>
                  </a:lnTo>
                  <a:lnTo>
                    <a:pt x="2126" y="355"/>
                  </a:lnTo>
                  <a:close/>
                </a:path>
              </a:pathLst>
            </a:custGeom>
            <a:solidFill>
              <a:srgbClr val="FA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691" name="Freeform 12">
              <a:extLst>
                <a:ext uri="{FF2B5EF4-FFF2-40B4-BE49-F238E27FC236}">
                  <a16:creationId xmlns:a16="http://schemas.microsoft.com/office/drawing/2014/main" id="{86CE41F7-3A97-4F93-9D8C-DD027E7E56AC}"/>
                </a:ext>
              </a:extLst>
            </p:cNvPr>
            <p:cNvSpPr>
              <a:spLocks/>
            </p:cNvSpPr>
            <p:nvPr/>
          </p:nvSpPr>
          <p:spPr bwMode="auto">
            <a:xfrm>
              <a:off x="845" y="3803"/>
              <a:ext cx="614" cy="342"/>
            </a:xfrm>
            <a:custGeom>
              <a:avLst/>
              <a:gdLst>
                <a:gd name="T0" fmla="*/ 36 w 1228"/>
                <a:gd name="T1" fmla="*/ 342 h 685"/>
                <a:gd name="T2" fmla="*/ 144 w 1228"/>
                <a:gd name="T3" fmla="*/ 315 h 685"/>
                <a:gd name="T4" fmla="*/ 157 w 1228"/>
                <a:gd name="T5" fmla="*/ 264 h 685"/>
                <a:gd name="T6" fmla="*/ 210 w 1228"/>
                <a:gd name="T7" fmla="*/ 223 h 685"/>
                <a:gd name="T8" fmla="*/ 337 w 1228"/>
                <a:gd name="T9" fmla="*/ 220 h 685"/>
                <a:gd name="T10" fmla="*/ 406 w 1228"/>
                <a:gd name="T11" fmla="*/ 182 h 685"/>
                <a:gd name="T12" fmla="*/ 475 w 1228"/>
                <a:gd name="T13" fmla="*/ 167 h 685"/>
                <a:gd name="T14" fmla="*/ 614 w 1228"/>
                <a:gd name="T15" fmla="*/ 95 h 685"/>
                <a:gd name="T16" fmla="*/ 491 w 1228"/>
                <a:gd name="T17" fmla="*/ 33 h 685"/>
                <a:gd name="T18" fmla="*/ 373 w 1228"/>
                <a:gd name="T19" fmla="*/ 0 h 685"/>
                <a:gd name="T20" fmla="*/ 311 w 1228"/>
                <a:gd name="T21" fmla="*/ 69 h 685"/>
                <a:gd name="T22" fmla="*/ 213 w 1228"/>
                <a:gd name="T23" fmla="*/ 113 h 685"/>
                <a:gd name="T24" fmla="*/ 110 w 1228"/>
                <a:gd name="T25" fmla="*/ 141 h 685"/>
                <a:gd name="T26" fmla="*/ 21 w 1228"/>
                <a:gd name="T27" fmla="*/ 136 h 685"/>
                <a:gd name="T28" fmla="*/ 0 w 1228"/>
                <a:gd name="T29" fmla="*/ 187 h 685"/>
                <a:gd name="T30" fmla="*/ 36 w 1228"/>
                <a:gd name="T31" fmla="*/ 342 h 685"/>
                <a:gd name="T32" fmla="*/ 36 w 1228"/>
                <a:gd name="T33" fmla="*/ 342 h 68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228"/>
                <a:gd name="T52" fmla="*/ 0 h 685"/>
                <a:gd name="T53" fmla="*/ 1228 w 1228"/>
                <a:gd name="T54" fmla="*/ 685 h 68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228" h="685">
                  <a:moveTo>
                    <a:pt x="72" y="685"/>
                  </a:moveTo>
                  <a:lnTo>
                    <a:pt x="287" y="631"/>
                  </a:lnTo>
                  <a:lnTo>
                    <a:pt x="313" y="529"/>
                  </a:lnTo>
                  <a:lnTo>
                    <a:pt x="420" y="447"/>
                  </a:lnTo>
                  <a:lnTo>
                    <a:pt x="673" y="441"/>
                  </a:lnTo>
                  <a:lnTo>
                    <a:pt x="812" y="365"/>
                  </a:lnTo>
                  <a:lnTo>
                    <a:pt x="950" y="335"/>
                  </a:lnTo>
                  <a:lnTo>
                    <a:pt x="1228" y="190"/>
                  </a:lnTo>
                  <a:lnTo>
                    <a:pt x="981" y="67"/>
                  </a:lnTo>
                  <a:lnTo>
                    <a:pt x="745" y="0"/>
                  </a:lnTo>
                  <a:lnTo>
                    <a:pt x="621" y="139"/>
                  </a:lnTo>
                  <a:lnTo>
                    <a:pt x="426" y="226"/>
                  </a:lnTo>
                  <a:lnTo>
                    <a:pt x="220" y="282"/>
                  </a:lnTo>
                  <a:lnTo>
                    <a:pt x="41" y="272"/>
                  </a:lnTo>
                  <a:lnTo>
                    <a:pt x="0" y="375"/>
                  </a:lnTo>
                  <a:lnTo>
                    <a:pt x="72" y="685"/>
                  </a:lnTo>
                  <a:close/>
                </a:path>
              </a:pathLst>
            </a:custGeom>
            <a:solidFill>
              <a:srgbClr val="E598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692" name="Freeform 13">
              <a:extLst>
                <a:ext uri="{FF2B5EF4-FFF2-40B4-BE49-F238E27FC236}">
                  <a16:creationId xmlns:a16="http://schemas.microsoft.com/office/drawing/2014/main" id="{ED535D92-68DD-4414-9A50-6CAA07F3AB1A}"/>
                </a:ext>
              </a:extLst>
            </p:cNvPr>
            <p:cNvSpPr>
              <a:spLocks/>
            </p:cNvSpPr>
            <p:nvPr/>
          </p:nvSpPr>
          <p:spPr bwMode="auto">
            <a:xfrm>
              <a:off x="1012" y="3757"/>
              <a:ext cx="213" cy="145"/>
            </a:xfrm>
            <a:custGeom>
              <a:avLst/>
              <a:gdLst>
                <a:gd name="T0" fmla="*/ 112 w 426"/>
                <a:gd name="T1" fmla="*/ 8 h 291"/>
                <a:gd name="T2" fmla="*/ 126 w 426"/>
                <a:gd name="T3" fmla="*/ 27 h 291"/>
                <a:gd name="T4" fmla="*/ 115 w 426"/>
                <a:gd name="T5" fmla="*/ 75 h 291"/>
                <a:gd name="T6" fmla="*/ 84 w 426"/>
                <a:gd name="T7" fmla="*/ 110 h 291"/>
                <a:gd name="T8" fmla="*/ 0 w 426"/>
                <a:gd name="T9" fmla="*/ 130 h 291"/>
                <a:gd name="T10" fmla="*/ 45 w 426"/>
                <a:gd name="T11" fmla="*/ 145 h 291"/>
                <a:gd name="T12" fmla="*/ 99 w 426"/>
                <a:gd name="T13" fmla="*/ 132 h 291"/>
                <a:gd name="T14" fmla="*/ 150 w 426"/>
                <a:gd name="T15" fmla="*/ 135 h 291"/>
                <a:gd name="T16" fmla="*/ 185 w 426"/>
                <a:gd name="T17" fmla="*/ 127 h 291"/>
                <a:gd name="T18" fmla="*/ 206 w 426"/>
                <a:gd name="T19" fmla="*/ 106 h 291"/>
                <a:gd name="T20" fmla="*/ 213 w 426"/>
                <a:gd name="T21" fmla="*/ 83 h 291"/>
                <a:gd name="T22" fmla="*/ 209 w 426"/>
                <a:gd name="T23" fmla="*/ 53 h 291"/>
                <a:gd name="T24" fmla="*/ 158 w 426"/>
                <a:gd name="T25" fmla="*/ 20 h 291"/>
                <a:gd name="T26" fmla="*/ 130 w 426"/>
                <a:gd name="T27" fmla="*/ 0 h 291"/>
                <a:gd name="T28" fmla="*/ 98 w 426"/>
                <a:gd name="T29" fmla="*/ 2 h 291"/>
                <a:gd name="T30" fmla="*/ 112 w 426"/>
                <a:gd name="T31" fmla="*/ 8 h 291"/>
                <a:gd name="T32" fmla="*/ 112 w 426"/>
                <a:gd name="T33" fmla="*/ 8 h 29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26"/>
                <a:gd name="T52" fmla="*/ 0 h 291"/>
                <a:gd name="T53" fmla="*/ 426 w 426"/>
                <a:gd name="T54" fmla="*/ 291 h 29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26" h="291">
                  <a:moveTo>
                    <a:pt x="223" y="17"/>
                  </a:moveTo>
                  <a:lnTo>
                    <a:pt x="251" y="55"/>
                  </a:lnTo>
                  <a:lnTo>
                    <a:pt x="230" y="150"/>
                  </a:lnTo>
                  <a:lnTo>
                    <a:pt x="168" y="221"/>
                  </a:lnTo>
                  <a:lnTo>
                    <a:pt x="0" y="260"/>
                  </a:lnTo>
                  <a:lnTo>
                    <a:pt x="90" y="291"/>
                  </a:lnTo>
                  <a:lnTo>
                    <a:pt x="198" y="264"/>
                  </a:lnTo>
                  <a:lnTo>
                    <a:pt x="299" y="270"/>
                  </a:lnTo>
                  <a:lnTo>
                    <a:pt x="369" y="255"/>
                  </a:lnTo>
                  <a:lnTo>
                    <a:pt x="411" y="213"/>
                  </a:lnTo>
                  <a:lnTo>
                    <a:pt x="426" y="167"/>
                  </a:lnTo>
                  <a:lnTo>
                    <a:pt x="417" y="106"/>
                  </a:lnTo>
                  <a:lnTo>
                    <a:pt x="316" y="40"/>
                  </a:lnTo>
                  <a:lnTo>
                    <a:pt x="259" y="0"/>
                  </a:lnTo>
                  <a:lnTo>
                    <a:pt x="196" y="4"/>
                  </a:lnTo>
                  <a:lnTo>
                    <a:pt x="223" y="17"/>
                  </a:lnTo>
                  <a:close/>
                </a:path>
              </a:pathLst>
            </a:custGeom>
            <a:solidFill>
              <a:srgbClr val="78858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693" name="Freeform 14">
              <a:extLst>
                <a:ext uri="{FF2B5EF4-FFF2-40B4-BE49-F238E27FC236}">
                  <a16:creationId xmlns:a16="http://schemas.microsoft.com/office/drawing/2014/main" id="{552A8D4A-B2D4-44ED-BAA5-1CE95AF7676C}"/>
                </a:ext>
              </a:extLst>
            </p:cNvPr>
            <p:cNvSpPr>
              <a:spLocks/>
            </p:cNvSpPr>
            <p:nvPr/>
          </p:nvSpPr>
          <p:spPr bwMode="auto">
            <a:xfrm>
              <a:off x="862" y="3822"/>
              <a:ext cx="164" cy="115"/>
            </a:xfrm>
            <a:custGeom>
              <a:avLst/>
              <a:gdLst>
                <a:gd name="T0" fmla="*/ 127 w 329"/>
                <a:gd name="T1" fmla="*/ 0 h 230"/>
                <a:gd name="T2" fmla="*/ 113 w 329"/>
                <a:gd name="T3" fmla="*/ 0 h 230"/>
                <a:gd name="T4" fmla="*/ 67 w 329"/>
                <a:gd name="T5" fmla="*/ 49 h 230"/>
                <a:gd name="T6" fmla="*/ 15 w 329"/>
                <a:gd name="T7" fmla="*/ 75 h 230"/>
                <a:gd name="T8" fmla="*/ 1 w 329"/>
                <a:gd name="T9" fmla="*/ 92 h 230"/>
                <a:gd name="T10" fmla="*/ 0 w 329"/>
                <a:gd name="T11" fmla="*/ 113 h 230"/>
                <a:gd name="T12" fmla="*/ 55 w 329"/>
                <a:gd name="T13" fmla="*/ 115 h 230"/>
                <a:gd name="T14" fmla="*/ 164 w 329"/>
                <a:gd name="T15" fmla="*/ 96 h 230"/>
                <a:gd name="T16" fmla="*/ 122 w 329"/>
                <a:gd name="T17" fmla="*/ 60 h 230"/>
                <a:gd name="T18" fmla="*/ 117 w 329"/>
                <a:gd name="T19" fmla="*/ 41 h 230"/>
                <a:gd name="T20" fmla="*/ 128 w 329"/>
                <a:gd name="T21" fmla="*/ 8 h 230"/>
                <a:gd name="T22" fmla="*/ 127 w 329"/>
                <a:gd name="T23" fmla="*/ 0 h 230"/>
                <a:gd name="T24" fmla="*/ 127 w 329"/>
                <a:gd name="T25" fmla="*/ 0 h 2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29"/>
                <a:gd name="T40" fmla="*/ 0 h 230"/>
                <a:gd name="T41" fmla="*/ 329 w 329"/>
                <a:gd name="T42" fmla="*/ 230 h 2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29" h="230">
                  <a:moveTo>
                    <a:pt x="255" y="0"/>
                  </a:moveTo>
                  <a:lnTo>
                    <a:pt x="226" y="0"/>
                  </a:lnTo>
                  <a:lnTo>
                    <a:pt x="135" y="97"/>
                  </a:lnTo>
                  <a:lnTo>
                    <a:pt x="30" y="150"/>
                  </a:lnTo>
                  <a:lnTo>
                    <a:pt x="2" y="183"/>
                  </a:lnTo>
                  <a:lnTo>
                    <a:pt x="0" y="225"/>
                  </a:lnTo>
                  <a:lnTo>
                    <a:pt x="110" y="230"/>
                  </a:lnTo>
                  <a:lnTo>
                    <a:pt x="329" y="192"/>
                  </a:lnTo>
                  <a:lnTo>
                    <a:pt x="245" y="120"/>
                  </a:lnTo>
                  <a:lnTo>
                    <a:pt x="234" y="82"/>
                  </a:lnTo>
                  <a:lnTo>
                    <a:pt x="256" y="15"/>
                  </a:lnTo>
                  <a:lnTo>
                    <a:pt x="255" y="0"/>
                  </a:lnTo>
                  <a:close/>
                </a:path>
              </a:pathLst>
            </a:custGeom>
            <a:solidFill>
              <a:srgbClr val="A5B2A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694" name="Freeform 15">
              <a:extLst>
                <a:ext uri="{FF2B5EF4-FFF2-40B4-BE49-F238E27FC236}">
                  <a16:creationId xmlns:a16="http://schemas.microsoft.com/office/drawing/2014/main" id="{E7CF9466-BE91-4634-9E5D-9B0F51E4F00E}"/>
                </a:ext>
              </a:extLst>
            </p:cNvPr>
            <p:cNvSpPr>
              <a:spLocks/>
            </p:cNvSpPr>
            <p:nvPr/>
          </p:nvSpPr>
          <p:spPr bwMode="auto">
            <a:xfrm>
              <a:off x="625" y="3950"/>
              <a:ext cx="301" cy="195"/>
            </a:xfrm>
            <a:custGeom>
              <a:avLst/>
              <a:gdLst>
                <a:gd name="T0" fmla="*/ 185 w 601"/>
                <a:gd name="T1" fmla="*/ 24 h 390"/>
                <a:gd name="T2" fmla="*/ 154 w 601"/>
                <a:gd name="T3" fmla="*/ 8 h 390"/>
                <a:gd name="T4" fmla="*/ 114 w 601"/>
                <a:gd name="T5" fmla="*/ 0 h 390"/>
                <a:gd name="T6" fmla="*/ 76 w 601"/>
                <a:gd name="T7" fmla="*/ 23 h 390"/>
                <a:gd name="T8" fmla="*/ 54 w 601"/>
                <a:gd name="T9" fmla="*/ 80 h 390"/>
                <a:gd name="T10" fmla="*/ 21 w 601"/>
                <a:gd name="T11" fmla="*/ 98 h 390"/>
                <a:gd name="T12" fmla="*/ 0 w 601"/>
                <a:gd name="T13" fmla="*/ 120 h 390"/>
                <a:gd name="T14" fmla="*/ 0 w 601"/>
                <a:gd name="T15" fmla="*/ 144 h 390"/>
                <a:gd name="T16" fmla="*/ 19 w 601"/>
                <a:gd name="T17" fmla="*/ 167 h 390"/>
                <a:gd name="T18" fmla="*/ 56 w 601"/>
                <a:gd name="T19" fmla="*/ 186 h 390"/>
                <a:gd name="T20" fmla="*/ 76 w 601"/>
                <a:gd name="T21" fmla="*/ 193 h 390"/>
                <a:gd name="T22" fmla="*/ 103 w 601"/>
                <a:gd name="T23" fmla="*/ 193 h 390"/>
                <a:gd name="T24" fmla="*/ 141 w 601"/>
                <a:gd name="T25" fmla="*/ 185 h 390"/>
                <a:gd name="T26" fmla="*/ 177 w 601"/>
                <a:gd name="T27" fmla="*/ 186 h 390"/>
                <a:gd name="T28" fmla="*/ 209 w 601"/>
                <a:gd name="T29" fmla="*/ 195 h 390"/>
                <a:gd name="T30" fmla="*/ 255 w 601"/>
                <a:gd name="T31" fmla="*/ 192 h 390"/>
                <a:gd name="T32" fmla="*/ 281 w 601"/>
                <a:gd name="T33" fmla="*/ 180 h 390"/>
                <a:gd name="T34" fmla="*/ 301 w 601"/>
                <a:gd name="T35" fmla="*/ 148 h 390"/>
                <a:gd name="T36" fmla="*/ 296 w 601"/>
                <a:gd name="T37" fmla="*/ 130 h 390"/>
                <a:gd name="T38" fmla="*/ 279 w 601"/>
                <a:gd name="T39" fmla="*/ 103 h 390"/>
                <a:gd name="T40" fmla="*/ 255 w 601"/>
                <a:gd name="T41" fmla="*/ 69 h 390"/>
                <a:gd name="T42" fmla="*/ 236 w 601"/>
                <a:gd name="T43" fmla="*/ 37 h 390"/>
                <a:gd name="T44" fmla="*/ 218 w 601"/>
                <a:gd name="T45" fmla="*/ 26 h 390"/>
                <a:gd name="T46" fmla="*/ 185 w 601"/>
                <a:gd name="T47" fmla="*/ 24 h 390"/>
                <a:gd name="T48" fmla="*/ 185 w 601"/>
                <a:gd name="T49" fmla="*/ 24 h 39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1"/>
                <a:gd name="T76" fmla="*/ 0 h 390"/>
                <a:gd name="T77" fmla="*/ 601 w 601"/>
                <a:gd name="T78" fmla="*/ 390 h 39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1" h="390">
                  <a:moveTo>
                    <a:pt x="369" y="47"/>
                  </a:moveTo>
                  <a:lnTo>
                    <a:pt x="308" y="15"/>
                  </a:lnTo>
                  <a:lnTo>
                    <a:pt x="227" y="0"/>
                  </a:lnTo>
                  <a:lnTo>
                    <a:pt x="151" y="46"/>
                  </a:lnTo>
                  <a:lnTo>
                    <a:pt x="107" y="160"/>
                  </a:lnTo>
                  <a:lnTo>
                    <a:pt x="42" y="196"/>
                  </a:lnTo>
                  <a:lnTo>
                    <a:pt x="0" y="239"/>
                  </a:lnTo>
                  <a:lnTo>
                    <a:pt x="0" y="287"/>
                  </a:lnTo>
                  <a:lnTo>
                    <a:pt x="38" y="333"/>
                  </a:lnTo>
                  <a:lnTo>
                    <a:pt x="112" y="372"/>
                  </a:lnTo>
                  <a:lnTo>
                    <a:pt x="151" y="386"/>
                  </a:lnTo>
                  <a:lnTo>
                    <a:pt x="206" y="386"/>
                  </a:lnTo>
                  <a:lnTo>
                    <a:pt x="282" y="369"/>
                  </a:lnTo>
                  <a:lnTo>
                    <a:pt x="354" y="372"/>
                  </a:lnTo>
                  <a:lnTo>
                    <a:pt x="417" y="390"/>
                  </a:lnTo>
                  <a:lnTo>
                    <a:pt x="510" y="384"/>
                  </a:lnTo>
                  <a:lnTo>
                    <a:pt x="561" y="359"/>
                  </a:lnTo>
                  <a:lnTo>
                    <a:pt x="601" y="295"/>
                  </a:lnTo>
                  <a:lnTo>
                    <a:pt x="592" y="260"/>
                  </a:lnTo>
                  <a:lnTo>
                    <a:pt x="557" y="205"/>
                  </a:lnTo>
                  <a:lnTo>
                    <a:pt x="510" y="137"/>
                  </a:lnTo>
                  <a:lnTo>
                    <a:pt x="472" y="74"/>
                  </a:lnTo>
                  <a:lnTo>
                    <a:pt x="436" y="51"/>
                  </a:lnTo>
                  <a:lnTo>
                    <a:pt x="369" y="47"/>
                  </a:lnTo>
                  <a:close/>
                </a:path>
              </a:pathLst>
            </a:custGeom>
            <a:solidFill>
              <a:srgbClr val="A5B2A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695" name="Freeform 16">
              <a:extLst>
                <a:ext uri="{FF2B5EF4-FFF2-40B4-BE49-F238E27FC236}">
                  <a16:creationId xmlns:a16="http://schemas.microsoft.com/office/drawing/2014/main" id="{3465DAEE-460C-4CD7-BDD1-BDF1B1BD8957}"/>
                </a:ext>
              </a:extLst>
            </p:cNvPr>
            <p:cNvSpPr>
              <a:spLocks/>
            </p:cNvSpPr>
            <p:nvPr/>
          </p:nvSpPr>
          <p:spPr bwMode="auto">
            <a:xfrm>
              <a:off x="981" y="3729"/>
              <a:ext cx="160" cy="155"/>
            </a:xfrm>
            <a:custGeom>
              <a:avLst/>
              <a:gdLst>
                <a:gd name="T0" fmla="*/ 21 w 322"/>
                <a:gd name="T1" fmla="*/ 73 h 312"/>
                <a:gd name="T2" fmla="*/ 9 w 322"/>
                <a:gd name="T3" fmla="*/ 100 h 312"/>
                <a:gd name="T4" fmla="*/ 0 w 322"/>
                <a:gd name="T5" fmla="*/ 147 h 312"/>
                <a:gd name="T6" fmla="*/ 50 w 322"/>
                <a:gd name="T7" fmla="*/ 155 h 312"/>
                <a:gd name="T8" fmla="*/ 106 w 322"/>
                <a:gd name="T9" fmla="*/ 154 h 312"/>
                <a:gd name="T10" fmla="*/ 135 w 322"/>
                <a:gd name="T11" fmla="*/ 129 h 312"/>
                <a:gd name="T12" fmla="*/ 160 w 322"/>
                <a:gd name="T13" fmla="*/ 62 h 312"/>
                <a:gd name="T14" fmla="*/ 147 w 322"/>
                <a:gd name="T15" fmla="*/ 43 h 312"/>
                <a:gd name="T16" fmla="*/ 105 w 322"/>
                <a:gd name="T17" fmla="*/ 24 h 312"/>
                <a:gd name="T18" fmla="*/ 80 w 322"/>
                <a:gd name="T19" fmla="*/ 0 h 312"/>
                <a:gd name="T20" fmla="*/ 62 w 322"/>
                <a:gd name="T21" fmla="*/ 12 h 312"/>
                <a:gd name="T22" fmla="*/ 34 w 322"/>
                <a:gd name="T23" fmla="*/ 54 h 312"/>
                <a:gd name="T24" fmla="*/ 21 w 322"/>
                <a:gd name="T25" fmla="*/ 73 h 312"/>
                <a:gd name="T26" fmla="*/ 21 w 322"/>
                <a:gd name="T27" fmla="*/ 73 h 3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22"/>
                <a:gd name="T43" fmla="*/ 0 h 312"/>
                <a:gd name="T44" fmla="*/ 322 w 322"/>
                <a:gd name="T45" fmla="*/ 312 h 31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22" h="312">
                  <a:moveTo>
                    <a:pt x="42" y="146"/>
                  </a:moveTo>
                  <a:lnTo>
                    <a:pt x="18" y="201"/>
                  </a:lnTo>
                  <a:lnTo>
                    <a:pt x="0" y="295"/>
                  </a:lnTo>
                  <a:lnTo>
                    <a:pt x="101" y="312"/>
                  </a:lnTo>
                  <a:lnTo>
                    <a:pt x="213" y="310"/>
                  </a:lnTo>
                  <a:lnTo>
                    <a:pt x="272" y="260"/>
                  </a:lnTo>
                  <a:lnTo>
                    <a:pt x="322" y="124"/>
                  </a:lnTo>
                  <a:lnTo>
                    <a:pt x="295" y="86"/>
                  </a:lnTo>
                  <a:lnTo>
                    <a:pt x="212" y="48"/>
                  </a:lnTo>
                  <a:lnTo>
                    <a:pt x="160" y="0"/>
                  </a:lnTo>
                  <a:lnTo>
                    <a:pt x="124" y="25"/>
                  </a:lnTo>
                  <a:lnTo>
                    <a:pt x="69" y="108"/>
                  </a:lnTo>
                  <a:lnTo>
                    <a:pt x="42" y="146"/>
                  </a:lnTo>
                  <a:close/>
                </a:path>
              </a:pathLst>
            </a:custGeom>
            <a:solidFill>
              <a:srgbClr val="D4D4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696" name="Freeform 17">
              <a:extLst>
                <a:ext uri="{FF2B5EF4-FFF2-40B4-BE49-F238E27FC236}">
                  <a16:creationId xmlns:a16="http://schemas.microsoft.com/office/drawing/2014/main" id="{4C228D44-5989-4906-BD3A-781D05C2C185}"/>
                </a:ext>
              </a:extLst>
            </p:cNvPr>
            <p:cNvSpPr>
              <a:spLocks/>
            </p:cNvSpPr>
            <p:nvPr/>
          </p:nvSpPr>
          <p:spPr bwMode="auto">
            <a:xfrm>
              <a:off x="742" y="3682"/>
              <a:ext cx="177" cy="297"/>
            </a:xfrm>
            <a:custGeom>
              <a:avLst/>
              <a:gdLst>
                <a:gd name="T0" fmla="*/ 24 w 354"/>
                <a:gd name="T1" fmla="*/ 32 h 595"/>
                <a:gd name="T2" fmla="*/ 23 w 354"/>
                <a:gd name="T3" fmla="*/ 103 h 595"/>
                <a:gd name="T4" fmla="*/ 0 w 354"/>
                <a:gd name="T5" fmla="*/ 272 h 595"/>
                <a:gd name="T6" fmla="*/ 41 w 354"/>
                <a:gd name="T7" fmla="*/ 282 h 595"/>
                <a:gd name="T8" fmla="*/ 79 w 354"/>
                <a:gd name="T9" fmla="*/ 297 h 595"/>
                <a:gd name="T10" fmla="*/ 102 w 354"/>
                <a:gd name="T11" fmla="*/ 297 h 595"/>
                <a:gd name="T12" fmla="*/ 133 w 354"/>
                <a:gd name="T13" fmla="*/ 199 h 595"/>
                <a:gd name="T14" fmla="*/ 177 w 354"/>
                <a:gd name="T15" fmla="*/ 76 h 595"/>
                <a:gd name="T16" fmla="*/ 160 w 354"/>
                <a:gd name="T17" fmla="*/ 42 h 595"/>
                <a:gd name="T18" fmla="*/ 90 w 354"/>
                <a:gd name="T19" fmla="*/ 0 h 595"/>
                <a:gd name="T20" fmla="*/ 44 w 354"/>
                <a:gd name="T21" fmla="*/ 3 h 595"/>
                <a:gd name="T22" fmla="*/ 24 w 354"/>
                <a:gd name="T23" fmla="*/ 32 h 595"/>
                <a:gd name="T24" fmla="*/ 24 w 354"/>
                <a:gd name="T25" fmla="*/ 32 h 59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54"/>
                <a:gd name="T40" fmla="*/ 0 h 595"/>
                <a:gd name="T41" fmla="*/ 354 w 354"/>
                <a:gd name="T42" fmla="*/ 595 h 59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54" h="595">
                  <a:moveTo>
                    <a:pt x="48" y="64"/>
                  </a:moveTo>
                  <a:lnTo>
                    <a:pt x="46" y="207"/>
                  </a:lnTo>
                  <a:lnTo>
                    <a:pt x="0" y="544"/>
                  </a:lnTo>
                  <a:lnTo>
                    <a:pt x="82" y="564"/>
                  </a:lnTo>
                  <a:lnTo>
                    <a:pt x="158" y="595"/>
                  </a:lnTo>
                  <a:lnTo>
                    <a:pt x="204" y="595"/>
                  </a:lnTo>
                  <a:lnTo>
                    <a:pt x="266" y="399"/>
                  </a:lnTo>
                  <a:lnTo>
                    <a:pt x="354" y="152"/>
                  </a:lnTo>
                  <a:lnTo>
                    <a:pt x="320" y="85"/>
                  </a:lnTo>
                  <a:lnTo>
                    <a:pt x="179" y="0"/>
                  </a:lnTo>
                  <a:lnTo>
                    <a:pt x="88" y="6"/>
                  </a:lnTo>
                  <a:lnTo>
                    <a:pt x="48" y="64"/>
                  </a:lnTo>
                  <a:close/>
                </a:path>
              </a:pathLst>
            </a:custGeom>
            <a:solidFill>
              <a:srgbClr val="E9E9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697" name="Freeform 18">
              <a:extLst>
                <a:ext uri="{FF2B5EF4-FFF2-40B4-BE49-F238E27FC236}">
                  <a16:creationId xmlns:a16="http://schemas.microsoft.com/office/drawing/2014/main" id="{E48CCEAB-B15C-4D40-8937-9FF44517F933}"/>
                </a:ext>
              </a:extLst>
            </p:cNvPr>
            <p:cNvSpPr>
              <a:spLocks/>
            </p:cNvSpPr>
            <p:nvPr/>
          </p:nvSpPr>
          <p:spPr bwMode="auto">
            <a:xfrm>
              <a:off x="735" y="3007"/>
              <a:ext cx="582" cy="797"/>
            </a:xfrm>
            <a:custGeom>
              <a:avLst/>
              <a:gdLst>
                <a:gd name="T0" fmla="*/ 91 w 1164"/>
                <a:gd name="T1" fmla="*/ 87 h 1593"/>
                <a:gd name="T2" fmla="*/ 189 w 1164"/>
                <a:gd name="T3" fmla="*/ 71 h 1593"/>
                <a:gd name="T4" fmla="*/ 314 w 1164"/>
                <a:gd name="T5" fmla="*/ 52 h 1593"/>
                <a:gd name="T6" fmla="*/ 469 w 1164"/>
                <a:gd name="T7" fmla="*/ 28 h 1593"/>
                <a:gd name="T8" fmla="*/ 488 w 1164"/>
                <a:gd name="T9" fmla="*/ 0 h 1593"/>
                <a:gd name="T10" fmla="*/ 503 w 1164"/>
                <a:gd name="T11" fmla="*/ 37 h 1593"/>
                <a:gd name="T12" fmla="*/ 533 w 1164"/>
                <a:gd name="T13" fmla="*/ 82 h 1593"/>
                <a:gd name="T14" fmla="*/ 560 w 1164"/>
                <a:gd name="T15" fmla="*/ 116 h 1593"/>
                <a:gd name="T16" fmla="*/ 582 w 1164"/>
                <a:gd name="T17" fmla="*/ 199 h 1593"/>
                <a:gd name="T18" fmla="*/ 567 w 1164"/>
                <a:gd name="T19" fmla="*/ 277 h 1593"/>
                <a:gd name="T20" fmla="*/ 513 w 1164"/>
                <a:gd name="T21" fmla="*/ 334 h 1593"/>
                <a:gd name="T22" fmla="*/ 323 w 1164"/>
                <a:gd name="T23" fmla="*/ 428 h 1593"/>
                <a:gd name="T24" fmla="*/ 313 w 1164"/>
                <a:gd name="T25" fmla="*/ 470 h 1593"/>
                <a:gd name="T26" fmla="*/ 234 w 1164"/>
                <a:gd name="T27" fmla="*/ 591 h 1593"/>
                <a:gd name="T28" fmla="*/ 233 w 1164"/>
                <a:gd name="T29" fmla="*/ 604 h 1593"/>
                <a:gd name="T30" fmla="*/ 267 w 1164"/>
                <a:gd name="T31" fmla="*/ 634 h 1593"/>
                <a:gd name="T32" fmla="*/ 307 w 1164"/>
                <a:gd name="T33" fmla="*/ 673 h 1593"/>
                <a:gd name="T34" fmla="*/ 321 w 1164"/>
                <a:gd name="T35" fmla="*/ 724 h 1593"/>
                <a:gd name="T36" fmla="*/ 284 w 1164"/>
                <a:gd name="T37" fmla="*/ 767 h 1593"/>
                <a:gd name="T38" fmla="*/ 235 w 1164"/>
                <a:gd name="T39" fmla="*/ 797 h 1593"/>
                <a:gd name="T40" fmla="*/ 215 w 1164"/>
                <a:gd name="T41" fmla="*/ 779 h 1593"/>
                <a:gd name="T42" fmla="*/ 190 w 1164"/>
                <a:gd name="T43" fmla="*/ 767 h 1593"/>
                <a:gd name="T44" fmla="*/ 174 w 1164"/>
                <a:gd name="T45" fmla="*/ 729 h 1593"/>
                <a:gd name="T46" fmla="*/ 118 w 1164"/>
                <a:gd name="T47" fmla="*/ 691 h 1593"/>
                <a:gd name="T48" fmla="*/ 65 w 1164"/>
                <a:gd name="T49" fmla="*/ 678 h 1593"/>
                <a:gd name="T50" fmla="*/ 31 w 1164"/>
                <a:gd name="T51" fmla="*/ 702 h 1593"/>
                <a:gd name="T52" fmla="*/ 7 w 1164"/>
                <a:gd name="T53" fmla="*/ 688 h 1593"/>
                <a:gd name="T54" fmla="*/ 0 w 1164"/>
                <a:gd name="T55" fmla="*/ 626 h 1593"/>
                <a:gd name="T56" fmla="*/ 12 w 1164"/>
                <a:gd name="T57" fmla="*/ 530 h 1593"/>
                <a:gd name="T58" fmla="*/ 13 w 1164"/>
                <a:gd name="T59" fmla="*/ 434 h 1593"/>
                <a:gd name="T60" fmla="*/ 5 w 1164"/>
                <a:gd name="T61" fmla="*/ 382 h 1593"/>
                <a:gd name="T62" fmla="*/ 57 w 1164"/>
                <a:gd name="T63" fmla="*/ 290 h 1593"/>
                <a:gd name="T64" fmla="*/ 76 w 1164"/>
                <a:gd name="T65" fmla="*/ 202 h 1593"/>
                <a:gd name="T66" fmla="*/ 73 w 1164"/>
                <a:gd name="T67" fmla="*/ 161 h 1593"/>
                <a:gd name="T68" fmla="*/ 89 w 1164"/>
                <a:gd name="T69" fmla="*/ 117 h 1593"/>
                <a:gd name="T70" fmla="*/ 91 w 1164"/>
                <a:gd name="T71" fmla="*/ 87 h 1593"/>
                <a:gd name="T72" fmla="*/ 91 w 1164"/>
                <a:gd name="T73" fmla="*/ 87 h 159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164"/>
                <a:gd name="T112" fmla="*/ 0 h 1593"/>
                <a:gd name="T113" fmla="*/ 1164 w 1164"/>
                <a:gd name="T114" fmla="*/ 1593 h 159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164" h="1593">
                  <a:moveTo>
                    <a:pt x="181" y="173"/>
                  </a:moveTo>
                  <a:lnTo>
                    <a:pt x="378" y="141"/>
                  </a:lnTo>
                  <a:lnTo>
                    <a:pt x="627" y="103"/>
                  </a:lnTo>
                  <a:lnTo>
                    <a:pt x="937" y="55"/>
                  </a:lnTo>
                  <a:lnTo>
                    <a:pt x="975" y="0"/>
                  </a:lnTo>
                  <a:lnTo>
                    <a:pt x="1006" y="74"/>
                  </a:lnTo>
                  <a:lnTo>
                    <a:pt x="1065" y="164"/>
                  </a:lnTo>
                  <a:lnTo>
                    <a:pt x="1120" y="232"/>
                  </a:lnTo>
                  <a:lnTo>
                    <a:pt x="1164" y="398"/>
                  </a:lnTo>
                  <a:lnTo>
                    <a:pt x="1133" y="553"/>
                  </a:lnTo>
                  <a:lnTo>
                    <a:pt x="1025" y="667"/>
                  </a:lnTo>
                  <a:lnTo>
                    <a:pt x="645" y="856"/>
                  </a:lnTo>
                  <a:lnTo>
                    <a:pt x="625" y="939"/>
                  </a:lnTo>
                  <a:lnTo>
                    <a:pt x="468" y="1181"/>
                  </a:lnTo>
                  <a:lnTo>
                    <a:pt x="466" y="1207"/>
                  </a:lnTo>
                  <a:lnTo>
                    <a:pt x="534" y="1268"/>
                  </a:lnTo>
                  <a:lnTo>
                    <a:pt x="614" y="1346"/>
                  </a:lnTo>
                  <a:lnTo>
                    <a:pt x="641" y="1447"/>
                  </a:lnTo>
                  <a:lnTo>
                    <a:pt x="567" y="1534"/>
                  </a:lnTo>
                  <a:lnTo>
                    <a:pt x="470" y="1593"/>
                  </a:lnTo>
                  <a:lnTo>
                    <a:pt x="430" y="1557"/>
                  </a:lnTo>
                  <a:lnTo>
                    <a:pt x="380" y="1534"/>
                  </a:lnTo>
                  <a:lnTo>
                    <a:pt x="348" y="1458"/>
                  </a:lnTo>
                  <a:lnTo>
                    <a:pt x="236" y="1382"/>
                  </a:lnTo>
                  <a:lnTo>
                    <a:pt x="129" y="1356"/>
                  </a:lnTo>
                  <a:lnTo>
                    <a:pt x="61" y="1403"/>
                  </a:lnTo>
                  <a:lnTo>
                    <a:pt x="13" y="1376"/>
                  </a:lnTo>
                  <a:lnTo>
                    <a:pt x="0" y="1251"/>
                  </a:lnTo>
                  <a:lnTo>
                    <a:pt x="23" y="1059"/>
                  </a:lnTo>
                  <a:lnTo>
                    <a:pt x="25" y="867"/>
                  </a:lnTo>
                  <a:lnTo>
                    <a:pt x="9" y="764"/>
                  </a:lnTo>
                  <a:lnTo>
                    <a:pt x="114" y="580"/>
                  </a:lnTo>
                  <a:lnTo>
                    <a:pt x="152" y="403"/>
                  </a:lnTo>
                  <a:lnTo>
                    <a:pt x="146" y="322"/>
                  </a:lnTo>
                  <a:lnTo>
                    <a:pt x="177" y="234"/>
                  </a:lnTo>
                  <a:lnTo>
                    <a:pt x="181" y="173"/>
                  </a:lnTo>
                  <a:close/>
                </a:path>
              </a:pathLst>
            </a:custGeom>
            <a:solidFill>
              <a:srgbClr val="C9C9D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698" name="Freeform 19">
              <a:extLst>
                <a:ext uri="{FF2B5EF4-FFF2-40B4-BE49-F238E27FC236}">
                  <a16:creationId xmlns:a16="http://schemas.microsoft.com/office/drawing/2014/main" id="{ACC93E07-6C61-4D22-8C97-C858B46E099F}"/>
                </a:ext>
              </a:extLst>
            </p:cNvPr>
            <p:cNvSpPr>
              <a:spLocks/>
            </p:cNvSpPr>
            <p:nvPr/>
          </p:nvSpPr>
          <p:spPr bwMode="auto">
            <a:xfrm>
              <a:off x="735" y="2291"/>
              <a:ext cx="565" cy="800"/>
            </a:xfrm>
            <a:custGeom>
              <a:avLst/>
              <a:gdLst>
                <a:gd name="T0" fmla="*/ 238 w 1129"/>
                <a:gd name="T1" fmla="*/ 8 h 1601"/>
                <a:gd name="T2" fmla="*/ 165 w 1129"/>
                <a:gd name="T3" fmla="*/ 47 h 1601"/>
                <a:gd name="T4" fmla="*/ 99 w 1129"/>
                <a:gd name="T5" fmla="*/ 65 h 1601"/>
                <a:gd name="T6" fmla="*/ 70 w 1129"/>
                <a:gd name="T7" fmla="*/ 99 h 1601"/>
                <a:gd name="T8" fmla="*/ 37 w 1129"/>
                <a:gd name="T9" fmla="*/ 201 h 1601"/>
                <a:gd name="T10" fmla="*/ 30 w 1129"/>
                <a:gd name="T11" fmla="*/ 224 h 1601"/>
                <a:gd name="T12" fmla="*/ 29 w 1129"/>
                <a:gd name="T13" fmla="*/ 260 h 1601"/>
                <a:gd name="T14" fmla="*/ 26 w 1129"/>
                <a:gd name="T15" fmla="*/ 296 h 1601"/>
                <a:gd name="T16" fmla="*/ 8 w 1129"/>
                <a:gd name="T17" fmla="*/ 337 h 1601"/>
                <a:gd name="T18" fmla="*/ 3 w 1129"/>
                <a:gd name="T19" fmla="*/ 381 h 1601"/>
                <a:gd name="T20" fmla="*/ 89 w 1129"/>
                <a:gd name="T21" fmla="*/ 330 h 1601"/>
                <a:gd name="T22" fmla="*/ 127 w 1129"/>
                <a:gd name="T23" fmla="*/ 291 h 1601"/>
                <a:gd name="T24" fmla="*/ 103 w 1129"/>
                <a:gd name="T25" fmla="*/ 281 h 1601"/>
                <a:gd name="T26" fmla="*/ 137 w 1129"/>
                <a:gd name="T27" fmla="*/ 269 h 1601"/>
                <a:gd name="T28" fmla="*/ 148 w 1129"/>
                <a:gd name="T29" fmla="*/ 241 h 1601"/>
                <a:gd name="T30" fmla="*/ 157 w 1129"/>
                <a:gd name="T31" fmla="*/ 182 h 1601"/>
                <a:gd name="T32" fmla="*/ 200 w 1129"/>
                <a:gd name="T33" fmla="*/ 146 h 1601"/>
                <a:gd name="T34" fmla="*/ 279 w 1129"/>
                <a:gd name="T35" fmla="*/ 137 h 1601"/>
                <a:gd name="T36" fmla="*/ 326 w 1129"/>
                <a:gd name="T37" fmla="*/ 139 h 1601"/>
                <a:gd name="T38" fmla="*/ 371 w 1129"/>
                <a:gd name="T39" fmla="*/ 182 h 1601"/>
                <a:gd name="T40" fmla="*/ 370 w 1129"/>
                <a:gd name="T41" fmla="*/ 280 h 1601"/>
                <a:gd name="T42" fmla="*/ 257 w 1129"/>
                <a:gd name="T43" fmla="*/ 370 h 1601"/>
                <a:gd name="T44" fmla="*/ 173 w 1129"/>
                <a:gd name="T45" fmla="*/ 415 h 1601"/>
                <a:gd name="T46" fmla="*/ 109 w 1129"/>
                <a:gd name="T47" fmla="*/ 436 h 1601"/>
                <a:gd name="T48" fmla="*/ 118 w 1129"/>
                <a:gd name="T49" fmla="*/ 456 h 1601"/>
                <a:gd name="T50" fmla="*/ 107 w 1129"/>
                <a:gd name="T51" fmla="*/ 537 h 1601"/>
                <a:gd name="T52" fmla="*/ 33 w 1129"/>
                <a:gd name="T53" fmla="*/ 567 h 1601"/>
                <a:gd name="T54" fmla="*/ 5 w 1129"/>
                <a:gd name="T55" fmla="*/ 551 h 1601"/>
                <a:gd name="T56" fmla="*/ 0 w 1129"/>
                <a:gd name="T57" fmla="*/ 568 h 1601"/>
                <a:gd name="T58" fmla="*/ 5 w 1129"/>
                <a:gd name="T59" fmla="*/ 624 h 1601"/>
                <a:gd name="T60" fmla="*/ 32 w 1129"/>
                <a:gd name="T61" fmla="*/ 690 h 1601"/>
                <a:gd name="T62" fmla="*/ 25 w 1129"/>
                <a:gd name="T63" fmla="*/ 767 h 1601"/>
                <a:gd name="T64" fmla="*/ 45 w 1129"/>
                <a:gd name="T65" fmla="*/ 793 h 1601"/>
                <a:gd name="T66" fmla="*/ 123 w 1129"/>
                <a:gd name="T67" fmla="*/ 800 h 1601"/>
                <a:gd name="T68" fmla="*/ 243 w 1129"/>
                <a:gd name="T69" fmla="*/ 796 h 1601"/>
                <a:gd name="T70" fmla="*/ 444 w 1129"/>
                <a:gd name="T71" fmla="*/ 753 h 1601"/>
                <a:gd name="T72" fmla="*/ 467 w 1129"/>
                <a:gd name="T73" fmla="*/ 751 h 1601"/>
                <a:gd name="T74" fmla="*/ 493 w 1129"/>
                <a:gd name="T75" fmla="*/ 695 h 1601"/>
                <a:gd name="T76" fmla="*/ 489 w 1129"/>
                <a:gd name="T77" fmla="*/ 633 h 1601"/>
                <a:gd name="T78" fmla="*/ 450 w 1129"/>
                <a:gd name="T79" fmla="*/ 582 h 1601"/>
                <a:gd name="T80" fmla="*/ 437 w 1129"/>
                <a:gd name="T81" fmla="*/ 459 h 1601"/>
                <a:gd name="T82" fmla="*/ 440 w 1129"/>
                <a:gd name="T83" fmla="*/ 405 h 1601"/>
                <a:gd name="T84" fmla="*/ 458 w 1129"/>
                <a:gd name="T85" fmla="*/ 421 h 1601"/>
                <a:gd name="T86" fmla="*/ 526 w 1129"/>
                <a:gd name="T87" fmla="*/ 417 h 1601"/>
                <a:gd name="T88" fmla="*/ 565 w 1129"/>
                <a:gd name="T89" fmla="*/ 324 h 1601"/>
                <a:gd name="T90" fmla="*/ 547 w 1129"/>
                <a:gd name="T91" fmla="*/ 273 h 1601"/>
                <a:gd name="T92" fmla="*/ 470 w 1129"/>
                <a:gd name="T93" fmla="*/ 201 h 1601"/>
                <a:gd name="T94" fmla="*/ 405 w 1129"/>
                <a:gd name="T95" fmla="*/ 161 h 1601"/>
                <a:gd name="T96" fmla="*/ 390 w 1129"/>
                <a:gd name="T97" fmla="*/ 160 h 1601"/>
                <a:gd name="T98" fmla="*/ 338 w 1129"/>
                <a:gd name="T99" fmla="*/ 103 h 1601"/>
                <a:gd name="T100" fmla="*/ 310 w 1129"/>
                <a:gd name="T101" fmla="*/ 57 h 1601"/>
                <a:gd name="T102" fmla="*/ 265 w 1129"/>
                <a:gd name="T103" fmla="*/ 27 h 1601"/>
                <a:gd name="T104" fmla="*/ 254 w 1129"/>
                <a:gd name="T105" fmla="*/ 2 h 1601"/>
                <a:gd name="T106" fmla="*/ 246 w 1129"/>
                <a:gd name="T107" fmla="*/ 0 h 1601"/>
                <a:gd name="T108" fmla="*/ 238 w 1129"/>
                <a:gd name="T109" fmla="*/ 8 h 1601"/>
                <a:gd name="T110" fmla="*/ 238 w 1129"/>
                <a:gd name="T111" fmla="*/ 8 h 160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129"/>
                <a:gd name="T169" fmla="*/ 0 h 1601"/>
                <a:gd name="T170" fmla="*/ 1129 w 1129"/>
                <a:gd name="T171" fmla="*/ 1601 h 160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129" h="1601">
                  <a:moveTo>
                    <a:pt x="475" y="17"/>
                  </a:moveTo>
                  <a:lnTo>
                    <a:pt x="329" y="95"/>
                  </a:lnTo>
                  <a:lnTo>
                    <a:pt x="198" y="131"/>
                  </a:lnTo>
                  <a:lnTo>
                    <a:pt x="139" y="198"/>
                  </a:lnTo>
                  <a:lnTo>
                    <a:pt x="74" y="403"/>
                  </a:lnTo>
                  <a:lnTo>
                    <a:pt x="59" y="449"/>
                  </a:lnTo>
                  <a:lnTo>
                    <a:pt x="57" y="521"/>
                  </a:lnTo>
                  <a:lnTo>
                    <a:pt x="51" y="593"/>
                  </a:lnTo>
                  <a:lnTo>
                    <a:pt x="15" y="675"/>
                  </a:lnTo>
                  <a:lnTo>
                    <a:pt x="6" y="762"/>
                  </a:lnTo>
                  <a:lnTo>
                    <a:pt x="177" y="660"/>
                  </a:lnTo>
                  <a:lnTo>
                    <a:pt x="253" y="582"/>
                  </a:lnTo>
                  <a:lnTo>
                    <a:pt x="205" y="563"/>
                  </a:lnTo>
                  <a:lnTo>
                    <a:pt x="274" y="538"/>
                  </a:lnTo>
                  <a:lnTo>
                    <a:pt x="295" y="483"/>
                  </a:lnTo>
                  <a:lnTo>
                    <a:pt x="314" y="365"/>
                  </a:lnTo>
                  <a:lnTo>
                    <a:pt x="399" y="293"/>
                  </a:lnTo>
                  <a:lnTo>
                    <a:pt x="557" y="274"/>
                  </a:lnTo>
                  <a:lnTo>
                    <a:pt x="652" y="279"/>
                  </a:lnTo>
                  <a:lnTo>
                    <a:pt x="741" y="365"/>
                  </a:lnTo>
                  <a:lnTo>
                    <a:pt x="740" y="561"/>
                  </a:lnTo>
                  <a:lnTo>
                    <a:pt x="513" y="741"/>
                  </a:lnTo>
                  <a:lnTo>
                    <a:pt x="346" y="831"/>
                  </a:lnTo>
                  <a:lnTo>
                    <a:pt x="217" y="873"/>
                  </a:lnTo>
                  <a:lnTo>
                    <a:pt x="236" y="912"/>
                  </a:lnTo>
                  <a:lnTo>
                    <a:pt x="213" y="1074"/>
                  </a:lnTo>
                  <a:lnTo>
                    <a:pt x="66" y="1135"/>
                  </a:lnTo>
                  <a:lnTo>
                    <a:pt x="9" y="1103"/>
                  </a:lnTo>
                  <a:lnTo>
                    <a:pt x="0" y="1137"/>
                  </a:lnTo>
                  <a:lnTo>
                    <a:pt x="9" y="1249"/>
                  </a:lnTo>
                  <a:lnTo>
                    <a:pt x="63" y="1380"/>
                  </a:lnTo>
                  <a:lnTo>
                    <a:pt x="49" y="1534"/>
                  </a:lnTo>
                  <a:lnTo>
                    <a:pt x="89" y="1587"/>
                  </a:lnTo>
                  <a:lnTo>
                    <a:pt x="245" y="1601"/>
                  </a:lnTo>
                  <a:lnTo>
                    <a:pt x="485" y="1593"/>
                  </a:lnTo>
                  <a:lnTo>
                    <a:pt x="888" y="1506"/>
                  </a:lnTo>
                  <a:lnTo>
                    <a:pt x="934" y="1502"/>
                  </a:lnTo>
                  <a:lnTo>
                    <a:pt x="985" y="1391"/>
                  </a:lnTo>
                  <a:lnTo>
                    <a:pt x="977" y="1266"/>
                  </a:lnTo>
                  <a:lnTo>
                    <a:pt x="899" y="1165"/>
                  </a:lnTo>
                  <a:lnTo>
                    <a:pt x="873" y="918"/>
                  </a:lnTo>
                  <a:lnTo>
                    <a:pt x="880" y="810"/>
                  </a:lnTo>
                  <a:lnTo>
                    <a:pt x="915" y="842"/>
                  </a:lnTo>
                  <a:lnTo>
                    <a:pt x="1051" y="835"/>
                  </a:lnTo>
                  <a:lnTo>
                    <a:pt x="1129" y="648"/>
                  </a:lnTo>
                  <a:lnTo>
                    <a:pt x="1093" y="546"/>
                  </a:lnTo>
                  <a:lnTo>
                    <a:pt x="939" y="403"/>
                  </a:lnTo>
                  <a:lnTo>
                    <a:pt x="810" y="323"/>
                  </a:lnTo>
                  <a:lnTo>
                    <a:pt x="780" y="321"/>
                  </a:lnTo>
                  <a:lnTo>
                    <a:pt x="675" y="207"/>
                  </a:lnTo>
                  <a:lnTo>
                    <a:pt x="620" y="114"/>
                  </a:lnTo>
                  <a:lnTo>
                    <a:pt x="529" y="55"/>
                  </a:lnTo>
                  <a:lnTo>
                    <a:pt x="508" y="4"/>
                  </a:lnTo>
                  <a:lnTo>
                    <a:pt x="492" y="0"/>
                  </a:lnTo>
                  <a:lnTo>
                    <a:pt x="475" y="17"/>
                  </a:lnTo>
                  <a:close/>
                </a:path>
              </a:pathLst>
            </a:custGeom>
            <a:solidFill>
              <a:srgbClr val="00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699" name="Freeform 20">
              <a:extLst>
                <a:ext uri="{FF2B5EF4-FFF2-40B4-BE49-F238E27FC236}">
                  <a16:creationId xmlns:a16="http://schemas.microsoft.com/office/drawing/2014/main" id="{2A54B2A3-BD48-444C-ABF7-A536A382C2AF}"/>
                </a:ext>
              </a:extLst>
            </p:cNvPr>
            <p:cNvSpPr>
              <a:spLocks/>
            </p:cNvSpPr>
            <p:nvPr/>
          </p:nvSpPr>
          <p:spPr bwMode="auto">
            <a:xfrm>
              <a:off x="997" y="2160"/>
              <a:ext cx="108" cy="97"/>
            </a:xfrm>
            <a:custGeom>
              <a:avLst/>
              <a:gdLst>
                <a:gd name="T0" fmla="*/ 0 w 217"/>
                <a:gd name="T1" fmla="*/ 58 h 194"/>
                <a:gd name="T2" fmla="*/ 63 w 217"/>
                <a:gd name="T3" fmla="*/ 97 h 194"/>
                <a:gd name="T4" fmla="*/ 108 w 217"/>
                <a:gd name="T5" fmla="*/ 32 h 194"/>
                <a:gd name="T6" fmla="*/ 52 w 217"/>
                <a:gd name="T7" fmla="*/ 0 h 194"/>
                <a:gd name="T8" fmla="*/ 14 w 217"/>
                <a:gd name="T9" fmla="*/ 17 h 194"/>
                <a:gd name="T10" fmla="*/ 0 w 217"/>
                <a:gd name="T11" fmla="*/ 37 h 194"/>
                <a:gd name="T12" fmla="*/ 0 w 217"/>
                <a:gd name="T13" fmla="*/ 58 h 194"/>
                <a:gd name="T14" fmla="*/ 0 w 217"/>
                <a:gd name="T15" fmla="*/ 58 h 194"/>
                <a:gd name="T16" fmla="*/ 0 60000 65536"/>
                <a:gd name="T17" fmla="*/ 0 60000 65536"/>
                <a:gd name="T18" fmla="*/ 0 60000 65536"/>
                <a:gd name="T19" fmla="*/ 0 60000 65536"/>
                <a:gd name="T20" fmla="*/ 0 60000 65536"/>
                <a:gd name="T21" fmla="*/ 0 60000 65536"/>
                <a:gd name="T22" fmla="*/ 0 60000 65536"/>
                <a:gd name="T23" fmla="*/ 0 60000 65536"/>
                <a:gd name="T24" fmla="*/ 0 w 217"/>
                <a:gd name="T25" fmla="*/ 0 h 194"/>
                <a:gd name="T26" fmla="*/ 217 w 217"/>
                <a:gd name="T27" fmla="*/ 194 h 1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7" h="194">
                  <a:moveTo>
                    <a:pt x="0" y="116"/>
                  </a:moveTo>
                  <a:lnTo>
                    <a:pt x="127" y="194"/>
                  </a:lnTo>
                  <a:lnTo>
                    <a:pt x="217" y="64"/>
                  </a:lnTo>
                  <a:lnTo>
                    <a:pt x="104" y="0"/>
                  </a:lnTo>
                  <a:lnTo>
                    <a:pt x="28" y="34"/>
                  </a:lnTo>
                  <a:lnTo>
                    <a:pt x="0" y="74"/>
                  </a:lnTo>
                  <a:lnTo>
                    <a:pt x="0" y="116"/>
                  </a:lnTo>
                  <a:close/>
                </a:path>
              </a:pathLst>
            </a:custGeom>
            <a:solidFill>
              <a:srgbClr val="A6A6B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00" name="Freeform 21">
              <a:extLst>
                <a:ext uri="{FF2B5EF4-FFF2-40B4-BE49-F238E27FC236}">
                  <a16:creationId xmlns:a16="http://schemas.microsoft.com/office/drawing/2014/main" id="{9B320C25-5EDC-4D3A-8EC8-48382C11FC39}"/>
                </a:ext>
              </a:extLst>
            </p:cNvPr>
            <p:cNvSpPr>
              <a:spLocks/>
            </p:cNvSpPr>
            <p:nvPr/>
          </p:nvSpPr>
          <p:spPr bwMode="auto">
            <a:xfrm>
              <a:off x="1001" y="2141"/>
              <a:ext cx="246" cy="318"/>
            </a:xfrm>
            <a:custGeom>
              <a:avLst/>
              <a:gdLst>
                <a:gd name="T0" fmla="*/ 154 w 493"/>
                <a:gd name="T1" fmla="*/ 318 h 635"/>
                <a:gd name="T2" fmla="*/ 85 w 493"/>
                <a:gd name="T3" fmla="*/ 210 h 635"/>
                <a:gd name="T4" fmla="*/ 53 w 493"/>
                <a:gd name="T5" fmla="*/ 191 h 635"/>
                <a:gd name="T6" fmla="*/ 34 w 493"/>
                <a:gd name="T7" fmla="*/ 174 h 635"/>
                <a:gd name="T8" fmla="*/ 10 w 493"/>
                <a:gd name="T9" fmla="*/ 132 h 635"/>
                <a:gd name="T10" fmla="*/ 6 w 493"/>
                <a:gd name="T11" fmla="*/ 126 h 635"/>
                <a:gd name="T12" fmla="*/ 9 w 493"/>
                <a:gd name="T13" fmla="*/ 114 h 635"/>
                <a:gd name="T14" fmla="*/ 0 w 493"/>
                <a:gd name="T15" fmla="*/ 106 h 635"/>
                <a:gd name="T16" fmla="*/ 0 w 493"/>
                <a:gd name="T17" fmla="*/ 76 h 635"/>
                <a:gd name="T18" fmla="*/ 13 w 493"/>
                <a:gd name="T19" fmla="*/ 79 h 635"/>
                <a:gd name="T20" fmla="*/ 30 w 493"/>
                <a:gd name="T21" fmla="*/ 101 h 635"/>
                <a:gd name="T22" fmla="*/ 32 w 493"/>
                <a:gd name="T23" fmla="*/ 78 h 635"/>
                <a:gd name="T24" fmla="*/ 47 w 493"/>
                <a:gd name="T25" fmla="*/ 46 h 635"/>
                <a:gd name="T26" fmla="*/ 60 w 493"/>
                <a:gd name="T27" fmla="*/ 46 h 635"/>
                <a:gd name="T28" fmla="*/ 89 w 493"/>
                <a:gd name="T29" fmla="*/ 64 h 635"/>
                <a:gd name="T30" fmla="*/ 85 w 493"/>
                <a:gd name="T31" fmla="*/ 42 h 635"/>
                <a:gd name="T32" fmla="*/ 65 w 493"/>
                <a:gd name="T33" fmla="*/ 27 h 635"/>
                <a:gd name="T34" fmla="*/ 28 w 493"/>
                <a:gd name="T35" fmla="*/ 28 h 635"/>
                <a:gd name="T36" fmla="*/ 28 w 493"/>
                <a:gd name="T37" fmla="*/ 14 h 635"/>
                <a:gd name="T38" fmla="*/ 62 w 493"/>
                <a:gd name="T39" fmla="*/ 0 h 635"/>
                <a:gd name="T40" fmla="*/ 76 w 493"/>
                <a:gd name="T41" fmla="*/ 2 h 635"/>
                <a:gd name="T42" fmla="*/ 111 w 493"/>
                <a:gd name="T43" fmla="*/ 14 h 635"/>
                <a:gd name="T44" fmla="*/ 137 w 493"/>
                <a:gd name="T45" fmla="*/ 45 h 635"/>
                <a:gd name="T46" fmla="*/ 142 w 493"/>
                <a:gd name="T47" fmla="*/ 183 h 635"/>
                <a:gd name="T48" fmla="*/ 246 w 493"/>
                <a:gd name="T49" fmla="*/ 304 h 635"/>
                <a:gd name="T50" fmla="*/ 154 w 493"/>
                <a:gd name="T51" fmla="*/ 318 h 635"/>
                <a:gd name="T52" fmla="*/ 154 w 493"/>
                <a:gd name="T53" fmla="*/ 318 h 63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93"/>
                <a:gd name="T82" fmla="*/ 0 h 635"/>
                <a:gd name="T83" fmla="*/ 493 w 493"/>
                <a:gd name="T84" fmla="*/ 635 h 63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93" h="635">
                  <a:moveTo>
                    <a:pt x="308" y="635"/>
                  </a:moveTo>
                  <a:lnTo>
                    <a:pt x="170" y="420"/>
                  </a:lnTo>
                  <a:lnTo>
                    <a:pt x="107" y="382"/>
                  </a:lnTo>
                  <a:lnTo>
                    <a:pt x="69" y="347"/>
                  </a:lnTo>
                  <a:lnTo>
                    <a:pt x="21" y="264"/>
                  </a:lnTo>
                  <a:lnTo>
                    <a:pt x="12" y="251"/>
                  </a:lnTo>
                  <a:lnTo>
                    <a:pt x="18" y="228"/>
                  </a:lnTo>
                  <a:lnTo>
                    <a:pt x="0" y="211"/>
                  </a:lnTo>
                  <a:lnTo>
                    <a:pt x="0" y="152"/>
                  </a:lnTo>
                  <a:lnTo>
                    <a:pt x="27" y="157"/>
                  </a:lnTo>
                  <a:lnTo>
                    <a:pt x="61" y="201"/>
                  </a:lnTo>
                  <a:lnTo>
                    <a:pt x="65" y="155"/>
                  </a:lnTo>
                  <a:lnTo>
                    <a:pt x="94" y="91"/>
                  </a:lnTo>
                  <a:lnTo>
                    <a:pt x="120" y="91"/>
                  </a:lnTo>
                  <a:lnTo>
                    <a:pt x="179" y="127"/>
                  </a:lnTo>
                  <a:lnTo>
                    <a:pt x="170" y="83"/>
                  </a:lnTo>
                  <a:lnTo>
                    <a:pt x="130" y="53"/>
                  </a:lnTo>
                  <a:lnTo>
                    <a:pt x="56" y="55"/>
                  </a:lnTo>
                  <a:lnTo>
                    <a:pt x="56" y="28"/>
                  </a:lnTo>
                  <a:lnTo>
                    <a:pt x="124" y="0"/>
                  </a:lnTo>
                  <a:lnTo>
                    <a:pt x="153" y="3"/>
                  </a:lnTo>
                  <a:lnTo>
                    <a:pt x="223" y="28"/>
                  </a:lnTo>
                  <a:lnTo>
                    <a:pt x="274" y="89"/>
                  </a:lnTo>
                  <a:lnTo>
                    <a:pt x="284" y="366"/>
                  </a:lnTo>
                  <a:lnTo>
                    <a:pt x="493" y="608"/>
                  </a:lnTo>
                  <a:lnTo>
                    <a:pt x="308" y="635"/>
                  </a:lnTo>
                  <a:close/>
                </a:path>
              </a:pathLst>
            </a:custGeom>
            <a:solidFill>
              <a:srgbClr val="FA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01" name="Freeform 22">
              <a:extLst>
                <a:ext uri="{FF2B5EF4-FFF2-40B4-BE49-F238E27FC236}">
                  <a16:creationId xmlns:a16="http://schemas.microsoft.com/office/drawing/2014/main" id="{76B4682E-4B47-42AD-99F9-10D24E5EA50A}"/>
                </a:ext>
              </a:extLst>
            </p:cNvPr>
            <p:cNvSpPr>
              <a:spLocks/>
            </p:cNvSpPr>
            <p:nvPr/>
          </p:nvSpPr>
          <p:spPr bwMode="auto">
            <a:xfrm>
              <a:off x="734" y="2151"/>
              <a:ext cx="268" cy="242"/>
            </a:xfrm>
            <a:custGeom>
              <a:avLst/>
              <a:gdLst>
                <a:gd name="T0" fmla="*/ 12 w 534"/>
                <a:gd name="T1" fmla="*/ 3 h 484"/>
                <a:gd name="T2" fmla="*/ 9 w 534"/>
                <a:gd name="T3" fmla="*/ 29 h 484"/>
                <a:gd name="T4" fmla="*/ 5 w 534"/>
                <a:gd name="T5" fmla="*/ 36 h 484"/>
                <a:gd name="T6" fmla="*/ 3 w 534"/>
                <a:gd name="T7" fmla="*/ 47 h 484"/>
                <a:gd name="T8" fmla="*/ 10 w 534"/>
                <a:gd name="T9" fmla="*/ 56 h 484"/>
                <a:gd name="T10" fmla="*/ 3 w 534"/>
                <a:gd name="T11" fmla="*/ 82 h 484"/>
                <a:gd name="T12" fmla="*/ 0 w 534"/>
                <a:gd name="T13" fmla="*/ 96 h 484"/>
                <a:gd name="T14" fmla="*/ 3 w 534"/>
                <a:gd name="T15" fmla="*/ 132 h 484"/>
                <a:gd name="T16" fmla="*/ 6 w 534"/>
                <a:gd name="T17" fmla="*/ 161 h 484"/>
                <a:gd name="T18" fmla="*/ 17 w 534"/>
                <a:gd name="T19" fmla="*/ 215 h 484"/>
                <a:gd name="T20" fmla="*/ 33 w 534"/>
                <a:gd name="T21" fmla="*/ 224 h 484"/>
                <a:gd name="T22" fmla="*/ 71 w 534"/>
                <a:gd name="T23" fmla="*/ 242 h 484"/>
                <a:gd name="T24" fmla="*/ 91 w 534"/>
                <a:gd name="T25" fmla="*/ 222 h 484"/>
                <a:gd name="T26" fmla="*/ 107 w 534"/>
                <a:gd name="T27" fmla="*/ 209 h 484"/>
                <a:gd name="T28" fmla="*/ 140 w 534"/>
                <a:gd name="T29" fmla="*/ 199 h 484"/>
                <a:gd name="T30" fmla="*/ 185 w 534"/>
                <a:gd name="T31" fmla="*/ 180 h 484"/>
                <a:gd name="T32" fmla="*/ 218 w 534"/>
                <a:gd name="T33" fmla="*/ 164 h 484"/>
                <a:gd name="T34" fmla="*/ 240 w 534"/>
                <a:gd name="T35" fmla="*/ 146 h 484"/>
                <a:gd name="T36" fmla="*/ 259 w 534"/>
                <a:gd name="T37" fmla="*/ 112 h 484"/>
                <a:gd name="T38" fmla="*/ 268 w 534"/>
                <a:gd name="T39" fmla="*/ 70 h 484"/>
                <a:gd name="T40" fmla="*/ 251 w 534"/>
                <a:gd name="T41" fmla="*/ 45 h 484"/>
                <a:gd name="T42" fmla="*/ 182 w 534"/>
                <a:gd name="T43" fmla="*/ 22 h 484"/>
                <a:gd name="T44" fmla="*/ 117 w 534"/>
                <a:gd name="T45" fmla="*/ 23 h 484"/>
                <a:gd name="T46" fmla="*/ 51 w 534"/>
                <a:gd name="T47" fmla="*/ 0 h 484"/>
                <a:gd name="T48" fmla="*/ 12 w 534"/>
                <a:gd name="T49" fmla="*/ 3 h 484"/>
                <a:gd name="T50" fmla="*/ 12 w 534"/>
                <a:gd name="T51" fmla="*/ 3 h 48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34"/>
                <a:gd name="T79" fmla="*/ 0 h 484"/>
                <a:gd name="T80" fmla="*/ 534 w 534"/>
                <a:gd name="T81" fmla="*/ 484 h 48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34" h="484">
                  <a:moveTo>
                    <a:pt x="23" y="5"/>
                  </a:moveTo>
                  <a:lnTo>
                    <a:pt x="17" y="57"/>
                  </a:lnTo>
                  <a:lnTo>
                    <a:pt x="9" y="72"/>
                  </a:lnTo>
                  <a:lnTo>
                    <a:pt x="6" y="93"/>
                  </a:lnTo>
                  <a:lnTo>
                    <a:pt x="19" y="112"/>
                  </a:lnTo>
                  <a:lnTo>
                    <a:pt x="6" y="163"/>
                  </a:lnTo>
                  <a:lnTo>
                    <a:pt x="0" y="192"/>
                  </a:lnTo>
                  <a:lnTo>
                    <a:pt x="6" y="264"/>
                  </a:lnTo>
                  <a:lnTo>
                    <a:pt x="11" y="321"/>
                  </a:lnTo>
                  <a:lnTo>
                    <a:pt x="34" y="429"/>
                  </a:lnTo>
                  <a:lnTo>
                    <a:pt x="65" y="448"/>
                  </a:lnTo>
                  <a:lnTo>
                    <a:pt x="141" y="484"/>
                  </a:lnTo>
                  <a:lnTo>
                    <a:pt x="181" y="444"/>
                  </a:lnTo>
                  <a:lnTo>
                    <a:pt x="213" y="418"/>
                  </a:lnTo>
                  <a:lnTo>
                    <a:pt x="278" y="397"/>
                  </a:lnTo>
                  <a:lnTo>
                    <a:pt x="369" y="359"/>
                  </a:lnTo>
                  <a:lnTo>
                    <a:pt x="434" y="328"/>
                  </a:lnTo>
                  <a:lnTo>
                    <a:pt x="479" y="292"/>
                  </a:lnTo>
                  <a:lnTo>
                    <a:pt x="517" y="224"/>
                  </a:lnTo>
                  <a:lnTo>
                    <a:pt x="534" y="140"/>
                  </a:lnTo>
                  <a:lnTo>
                    <a:pt x="500" y="89"/>
                  </a:lnTo>
                  <a:lnTo>
                    <a:pt x="363" y="43"/>
                  </a:lnTo>
                  <a:lnTo>
                    <a:pt x="234" y="45"/>
                  </a:lnTo>
                  <a:lnTo>
                    <a:pt x="101" y="0"/>
                  </a:lnTo>
                  <a:lnTo>
                    <a:pt x="23" y="5"/>
                  </a:lnTo>
                  <a:close/>
                </a:path>
              </a:pathLst>
            </a:custGeom>
            <a:solidFill>
              <a:srgbClr val="FA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02" name="Freeform 23">
              <a:extLst>
                <a:ext uri="{FF2B5EF4-FFF2-40B4-BE49-F238E27FC236}">
                  <a16:creationId xmlns:a16="http://schemas.microsoft.com/office/drawing/2014/main" id="{48A568EA-D85C-4C6A-9FA9-863E83D29F5A}"/>
                </a:ext>
              </a:extLst>
            </p:cNvPr>
            <p:cNvSpPr>
              <a:spLocks/>
            </p:cNvSpPr>
            <p:nvPr/>
          </p:nvSpPr>
          <p:spPr bwMode="auto">
            <a:xfrm>
              <a:off x="706" y="2011"/>
              <a:ext cx="298" cy="188"/>
            </a:xfrm>
            <a:custGeom>
              <a:avLst/>
              <a:gdLst>
                <a:gd name="T0" fmla="*/ 0 w 595"/>
                <a:gd name="T1" fmla="*/ 143 h 377"/>
                <a:gd name="T2" fmla="*/ 59 w 595"/>
                <a:gd name="T3" fmla="*/ 133 h 377"/>
                <a:gd name="T4" fmla="*/ 105 w 595"/>
                <a:gd name="T5" fmla="*/ 146 h 377"/>
                <a:gd name="T6" fmla="*/ 144 w 595"/>
                <a:gd name="T7" fmla="*/ 158 h 377"/>
                <a:gd name="T8" fmla="*/ 184 w 595"/>
                <a:gd name="T9" fmla="*/ 161 h 377"/>
                <a:gd name="T10" fmla="*/ 215 w 595"/>
                <a:gd name="T11" fmla="*/ 163 h 377"/>
                <a:gd name="T12" fmla="*/ 289 w 595"/>
                <a:gd name="T13" fmla="*/ 188 h 377"/>
                <a:gd name="T14" fmla="*/ 294 w 595"/>
                <a:gd name="T15" fmla="*/ 182 h 377"/>
                <a:gd name="T16" fmla="*/ 298 w 595"/>
                <a:gd name="T17" fmla="*/ 142 h 377"/>
                <a:gd name="T18" fmla="*/ 296 w 595"/>
                <a:gd name="T19" fmla="*/ 95 h 377"/>
                <a:gd name="T20" fmla="*/ 266 w 595"/>
                <a:gd name="T21" fmla="*/ 57 h 377"/>
                <a:gd name="T22" fmla="*/ 234 w 595"/>
                <a:gd name="T23" fmla="*/ 27 h 377"/>
                <a:gd name="T24" fmla="*/ 175 w 595"/>
                <a:gd name="T25" fmla="*/ 9 h 377"/>
                <a:gd name="T26" fmla="*/ 128 w 595"/>
                <a:gd name="T27" fmla="*/ 0 h 377"/>
                <a:gd name="T28" fmla="*/ 100 w 595"/>
                <a:gd name="T29" fmla="*/ 7 h 377"/>
                <a:gd name="T30" fmla="*/ 72 w 595"/>
                <a:gd name="T31" fmla="*/ 34 h 377"/>
                <a:gd name="T32" fmla="*/ 63 w 595"/>
                <a:gd name="T33" fmla="*/ 48 h 377"/>
                <a:gd name="T34" fmla="*/ 57 w 595"/>
                <a:gd name="T35" fmla="*/ 87 h 377"/>
                <a:gd name="T36" fmla="*/ 43 w 595"/>
                <a:gd name="T37" fmla="*/ 115 h 377"/>
                <a:gd name="T38" fmla="*/ 0 w 595"/>
                <a:gd name="T39" fmla="*/ 129 h 377"/>
                <a:gd name="T40" fmla="*/ 0 w 595"/>
                <a:gd name="T41" fmla="*/ 143 h 377"/>
                <a:gd name="T42" fmla="*/ 0 w 595"/>
                <a:gd name="T43" fmla="*/ 143 h 37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95"/>
                <a:gd name="T67" fmla="*/ 0 h 377"/>
                <a:gd name="T68" fmla="*/ 595 w 595"/>
                <a:gd name="T69" fmla="*/ 377 h 37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95" h="377">
                  <a:moveTo>
                    <a:pt x="0" y="287"/>
                  </a:moveTo>
                  <a:lnTo>
                    <a:pt x="118" y="266"/>
                  </a:lnTo>
                  <a:lnTo>
                    <a:pt x="209" y="293"/>
                  </a:lnTo>
                  <a:lnTo>
                    <a:pt x="287" y="316"/>
                  </a:lnTo>
                  <a:lnTo>
                    <a:pt x="367" y="323"/>
                  </a:lnTo>
                  <a:lnTo>
                    <a:pt x="430" y="327"/>
                  </a:lnTo>
                  <a:lnTo>
                    <a:pt x="578" y="377"/>
                  </a:lnTo>
                  <a:lnTo>
                    <a:pt x="588" y="365"/>
                  </a:lnTo>
                  <a:lnTo>
                    <a:pt x="595" y="285"/>
                  </a:lnTo>
                  <a:lnTo>
                    <a:pt x="591" y="190"/>
                  </a:lnTo>
                  <a:lnTo>
                    <a:pt x="532" y="114"/>
                  </a:lnTo>
                  <a:lnTo>
                    <a:pt x="468" y="55"/>
                  </a:lnTo>
                  <a:lnTo>
                    <a:pt x="350" y="19"/>
                  </a:lnTo>
                  <a:lnTo>
                    <a:pt x="255" y="0"/>
                  </a:lnTo>
                  <a:lnTo>
                    <a:pt x="200" y="14"/>
                  </a:lnTo>
                  <a:lnTo>
                    <a:pt x="143" y="69"/>
                  </a:lnTo>
                  <a:lnTo>
                    <a:pt x="125" y="97"/>
                  </a:lnTo>
                  <a:lnTo>
                    <a:pt x="114" y="175"/>
                  </a:lnTo>
                  <a:lnTo>
                    <a:pt x="85" y="230"/>
                  </a:lnTo>
                  <a:lnTo>
                    <a:pt x="0" y="259"/>
                  </a:lnTo>
                  <a:lnTo>
                    <a:pt x="0" y="287"/>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03" name="Freeform 24">
              <a:extLst>
                <a:ext uri="{FF2B5EF4-FFF2-40B4-BE49-F238E27FC236}">
                  <a16:creationId xmlns:a16="http://schemas.microsoft.com/office/drawing/2014/main" id="{73711435-FC6F-4D96-896A-BB43CDC460D6}"/>
                </a:ext>
              </a:extLst>
            </p:cNvPr>
            <p:cNvSpPr>
              <a:spLocks/>
            </p:cNvSpPr>
            <p:nvPr/>
          </p:nvSpPr>
          <p:spPr bwMode="auto">
            <a:xfrm>
              <a:off x="707" y="2011"/>
              <a:ext cx="298" cy="190"/>
            </a:xfrm>
            <a:custGeom>
              <a:avLst/>
              <a:gdLst>
                <a:gd name="T0" fmla="*/ 63 w 595"/>
                <a:gd name="T1" fmla="*/ 100 h 380"/>
                <a:gd name="T2" fmla="*/ 72 w 595"/>
                <a:gd name="T3" fmla="*/ 52 h 380"/>
                <a:gd name="T4" fmla="*/ 109 w 595"/>
                <a:gd name="T5" fmla="*/ 17 h 380"/>
                <a:gd name="T6" fmla="*/ 137 w 595"/>
                <a:gd name="T7" fmla="*/ 12 h 380"/>
                <a:gd name="T8" fmla="*/ 223 w 595"/>
                <a:gd name="T9" fmla="*/ 35 h 380"/>
                <a:gd name="T10" fmla="*/ 229 w 595"/>
                <a:gd name="T11" fmla="*/ 64 h 380"/>
                <a:gd name="T12" fmla="*/ 236 w 595"/>
                <a:gd name="T13" fmla="*/ 134 h 380"/>
                <a:gd name="T14" fmla="*/ 246 w 595"/>
                <a:gd name="T15" fmla="*/ 117 h 380"/>
                <a:gd name="T16" fmla="*/ 260 w 595"/>
                <a:gd name="T17" fmla="*/ 78 h 380"/>
                <a:gd name="T18" fmla="*/ 277 w 595"/>
                <a:gd name="T19" fmla="*/ 105 h 380"/>
                <a:gd name="T20" fmla="*/ 280 w 595"/>
                <a:gd name="T21" fmla="*/ 133 h 380"/>
                <a:gd name="T22" fmla="*/ 279 w 595"/>
                <a:gd name="T23" fmla="*/ 162 h 380"/>
                <a:gd name="T24" fmla="*/ 228 w 595"/>
                <a:gd name="T25" fmla="*/ 148 h 380"/>
                <a:gd name="T26" fmla="*/ 139 w 595"/>
                <a:gd name="T27" fmla="*/ 117 h 380"/>
                <a:gd name="T28" fmla="*/ 196 w 595"/>
                <a:gd name="T29" fmla="*/ 147 h 380"/>
                <a:gd name="T30" fmla="*/ 148 w 595"/>
                <a:gd name="T31" fmla="*/ 146 h 380"/>
                <a:gd name="T32" fmla="*/ 67 w 595"/>
                <a:gd name="T33" fmla="*/ 120 h 380"/>
                <a:gd name="T34" fmla="*/ 128 w 595"/>
                <a:gd name="T35" fmla="*/ 113 h 380"/>
                <a:gd name="T36" fmla="*/ 90 w 595"/>
                <a:gd name="T37" fmla="*/ 106 h 380"/>
                <a:gd name="T38" fmla="*/ 40 w 595"/>
                <a:gd name="T39" fmla="*/ 113 h 380"/>
                <a:gd name="T40" fmla="*/ 0 w 595"/>
                <a:gd name="T41" fmla="*/ 130 h 380"/>
                <a:gd name="T42" fmla="*/ 42 w 595"/>
                <a:gd name="T43" fmla="*/ 132 h 380"/>
                <a:gd name="T44" fmla="*/ 90 w 595"/>
                <a:gd name="T45" fmla="*/ 142 h 380"/>
                <a:gd name="T46" fmla="*/ 138 w 595"/>
                <a:gd name="T47" fmla="*/ 159 h 380"/>
                <a:gd name="T48" fmla="*/ 184 w 595"/>
                <a:gd name="T49" fmla="*/ 163 h 380"/>
                <a:gd name="T50" fmla="*/ 215 w 595"/>
                <a:gd name="T51" fmla="*/ 165 h 380"/>
                <a:gd name="T52" fmla="*/ 284 w 595"/>
                <a:gd name="T53" fmla="*/ 190 h 380"/>
                <a:gd name="T54" fmla="*/ 293 w 595"/>
                <a:gd name="T55" fmla="*/ 183 h 380"/>
                <a:gd name="T56" fmla="*/ 298 w 595"/>
                <a:gd name="T57" fmla="*/ 103 h 380"/>
                <a:gd name="T58" fmla="*/ 271 w 595"/>
                <a:gd name="T59" fmla="*/ 61 h 380"/>
                <a:gd name="T60" fmla="*/ 237 w 595"/>
                <a:gd name="T61" fmla="*/ 30 h 380"/>
                <a:gd name="T62" fmla="*/ 178 w 595"/>
                <a:gd name="T63" fmla="*/ 12 h 380"/>
                <a:gd name="T64" fmla="*/ 127 w 595"/>
                <a:gd name="T65" fmla="*/ 0 h 380"/>
                <a:gd name="T66" fmla="*/ 105 w 595"/>
                <a:gd name="T67" fmla="*/ 5 h 380"/>
                <a:gd name="T68" fmla="*/ 81 w 595"/>
                <a:gd name="T69" fmla="*/ 24 h 380"/>
                <a:gd name="T70" fmla="*/ 66 w 595"/>
                <a:gd name="T71" fmla="*/ 42 h 380"/>
                <a:gd name="T72" fmla="*/ 55 w 595"/>
                <a:gd name="T73" fmla="*/ 89 h 380"/>
                <a:gd name="T74" fmla="*/ 50 w 595"/>
                <a:gd name="T75" fmla="*/ 105 h 380"/>
                <a:gd name="T76" fmla="*/ 63 w 595"/>
                <a:gd name="T77" fmla="*/ 100 h 380"/>
                <a:gd name="T78" fmla="*/ 63 w 595"/>
                <a:gd name="T79" fmla="*/ 100 h 38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595"/>
                <a:gd name="T121" fmla="*/ 0 h 380"/>
                <a:gd name="T122" fmla="*/ 595 w 595"/>
                <a:gd name="T123" fmla="*/ 380 h 38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595" h="380">
                  <a:moveTo>
                    <a:pt x="125" y="200"/>
                  </a:moveTo>
                  <a:lnTo>
                    <a:pt x="144" y="103"/>
                  </a:lnTo>
                  <a:lnTo>
                    <a:pt x="218" y="33"/>
                  </a:lnTo>
                  <a:lnTo>
                    <a:pt x="274" y="23"/>
                  </a:lnTo>
                  <a:lnTo>
                    <a:pt x="445" y="69"/>
                  </a:lnTo>
                  <a:lnTo>
                    <a:pt x="458" y="128"/>
                  </a:lnTo>
                  <a:lnTo>
                    <a:pt x="471" y="268"/>
                  </a:lnTo>
                  <a:lnTo>
                    <a:pt x="492" y="234"/>
                  </a:lnTo>
                  <a:lnTo>
                    <a:pt x="519" y="156"/>
                  </a:lnTo>
                  <a:lnTo>
                    <a:pt x="553" y="209"/>
                  </a:lnTo>
                  <a:lnTo>
                    <a:pt x="559" y="266"/>
                  </a:lnTo>
                  <a:lnTo>
                    <a:pt x="557" y="323"/>
                  </a:lnTo>
                  <a:lnTo>
                    <a:pt x="456" y="295"/>
                  </a:lnTo>
                  <a:lnTo>
                    <a:pt x="277" y="234"/>
                  </a:lnTo>
                  <a:lnTo>
                    <a:pt x="392" y="293"/>
                  </a:lnTo>
                  <a:lnTo>
                    <a:pt x="296" y="291"/>
                  </a:lnTo>
                  <a:lnTo>
                    <a:pt x="133" y="240"/>
                  </a:lnTo>
                  <a:lnTo>
                    <a:pt x="255" y="226"/>
                  </a:lnTo>
                  <a:lnTo>
                    <a:pt x="179" y="211"/>
                  </a:lnTo>
                  <a:lnTo>
                    <a:pt x="80" y="225"/>
                  </a:lnTo>
                  <a:lnTo>
                    <a:pt x="0" y="259"/>
                  </a:lnTo>
                  <a:lnTo>
                    <a:pt x="83" y="264"/>
                  </a:lnTo>
                  <a:lnTo>
                    <a:pt x="180" y="283"/>
                  </a:lnTo>
                  <a:lnTo>
                    <a:pt x="276" y="318"/>
                  </a:lnTo>
                  <a:lnTo>
                    <a:pt x="367" y="325"/>
                  </a:lnTo>
                  <a:lnTo>
                    <a:pt x="430" y="329"/>
                  </a:lnTo>
                  <a:lnTo>
                    <a:pt x="568" y="380"/>
                  </a:lnTo>
                  <a:lnTo>
                    <a:pt x="586" y="365"/>
                  </a:lnTo>
                  <a:lnTo>
                    <a:pt x="595" y="206"/>
                  </a:lnTo>
                  <a:lnTo>
                    <a:pt x="542" y="122"/>
                  </a:lnTo>
                  <a:lnTo>
                    <a:pt x="473" y="59"/>
                  </a:lnTo>
                  <a:lnTo>
                    <a:pt x="355" y="23"/>
                  </a:lnTo>
                  <a:lnTo>
                    <a:pt x="253" y="0"/>
                  </a:lnTo>
                  <a:lnTo>
                    <a:pt x="209" y="10"/>
                  </a:lnTo>
                  <a:lnTo>
                    <a:pt x="161" y="48"/>
                  </a:lnTo>
                  <a:lnTo>
                    <a:pt x="131" y="84"/>
                  </a:lnTo>
                  <a:lnTo>
                    <a:pt x="110" y="177"/>
                  </a:lnTo>
                  <a:lnTo>
                    <a:pt x="99" y="209"/>
                  </a:lnTo>
                  <a:lnTo>
                    <a:pt x="125" y="200"/>
                  </a:lnTo>
                  <a:close/>
                </a:path>
              </a:pathLst>
            </a:custGeom>
            <a:solidFill>
              <a:srgbClr val="0000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04" name="Freeform 25">
              <a:extLst>
                <a:ext uri="{FF2B5EF4-FFF2-40B4-BE49-F238E27FC236}">
                  <a16:creationId xmlns:a16="http://schemas.microsoft.com/office/drawing/2014/main" id="{7BDB8231-3937-4614-95B2-983D9E9C5096}"/>
                </a:ext>
              </a:extLst>
            </p:cNvPr>
            <p:cNvSpPr>
              <a:spLocks/>
            </p:cNvSpPr>
            <p:nvPr/>
          </p:nvSpPr>
          <p:spPr bwMode="auto">
            <a:xfrm>
              <a:off x="782" y="2033"/>
              <a:ext cx="148" cy="111"/>
            </a:xfrm>
            <a:custGeom>
              <a:avLst/>
              <a:gdLst>
                <a:gd name="T0" fmla="*/ 0 w 297"/>
                <a:gd name="T1" fmla="*/ 78 h 222"/>
                <a:gd name="T2" fmla="*/ 9 w 297"/>
                <a:gd name="T3" fmla="*/ 32 h 222"/>
                <a:gd name="T4" fmla="*/ 43 w 297"/>
                <a:gd name="T5" fmla="*/ 0 h 222"/>
                <a:gd name="T6" fmla="*/ 78 w 297"/>
                <a:gd name="T7" fmla="*/ 2 h 222"/>
                <a:gd name="T8" fmla="*/ 135 w 297"/>
                <a:gd name="T9" fmla="*/ 22 h 222"/>
                <a:gd name="T10" fmla="*/ 148 w 297"/>
                <a:gd name="T11" fmla="*/ 83 h 222"/>
                <a:gd name="T12" fmla="*/ 147 w 297"/>
                <a:gd name="T13" fmla="*/ 111 h 222"/>
                <a:gd name="T14" fmla="*/ 75 w 297"/>
                <a:gd name="T15" fmla="*/ 87 h 222"/>
                <a:gd name="T16" fmla="*/ 26 w 297"/>
                <a:gd name="T17" fmla="*/ 78 h 222"/>
                <a:gd name="T18" fmla="*/ 0 w 297"/>
                <a:gd name="T19" fmla="*/ 78 h 222"/>
                <a:gd name="T20" fmla="*/ 0 w 297"/>
                <a:gd name="T21" fmla="*/ 78 h 22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97"/>
                <a:gd name="T34" fmla="*/ 0 h 222"/>
                <a:gd name="T35" fmla="*/ 297 w 297"/>
                <a:gd name="T36" fmla="*/ 222 h 22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97" h="222">
                  <a:moveTo>
                    <a:pt x="0" y="156"/>
                  </a:moveTo>
                  <a:lnTo>
                    <a:pt x="19" y="63"/>
                  </a:lnTo>
                  <a:lnTo>
                    <a:pt x="86" y="0"/>
                  </a:lnTo>
                  <a:lnTo>
                    <a:pt x="156" y="4"/>
                  </a:lnTo>
                  <a:lnTo>
                    <a:pt x="270" y="44"/>
                  </a:lnTo>
                  <a:lnTo>
                    <a:pt x="297" y="165"/>
                  </a:lnTo>
                  <a:lnTo>
                    <a:pt x="295" y="222"/>
                  </a:lnTo>
                  <a:lnTo>
                    <a:pt x="150" y="173"/>
                  </a:lnTo>
                  <a:lnTo>
                    <a:pt x="53" y="156"/>
                  </a:lnTo>
                  <a:lnTo>
                    <a:pt x="0" y="156"/>
                  </a:lnTo>
                  <a:close/>
                </a:path>
              </a:pathLst>
            </a:custGeom>
            <a:solidFill>
              <a:srgbClr val="00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05" name="Freeform 26">
              <a:extLst>
                <a:ext uri="{FF2B5EF4-FFF2-40B4-BE49-F238E27FC236}">
                  <a16:creationId xmlns:a16="http://schemas.microsoft.com/office/drawing/2014/main" id="{1107F80A-F579-4B9F-89B5-18A24A67F9E3}"/>
                </a:ext>
              </a:extLst>
            </p:cNvPr>
            <p:cNvSpPr>
              <a:spLocks/>
            </p:cNvSpPr>
            <p:nvPr/>
          </p:nvSpPr>
          <p:spPr bwMode="auto">
            <a:xfrm>
              <a:off x="803" y="2133"/>
              <a:ext cx="80" cy="20"/>
            </a:xfrm>
            <a:custGeom>
              <a:avLst/>
              <a:gdLst>
                <a:gd name="T0" fmla="*/ 0 w 160"/>
                <a:gd name="T1" fmla="*/ 2 h 39"/>
                <a:gd name="T2" fmla="*/ 33 w 160"/>
                <a:gd name="T3" fmla="*/ 13 h 39"/>
                <a:gd name="T4" fmla="*/ 80 w 160"/>
                <a:gd name="T5" fmla="*/ 20 h 39"/>
                <a:gd name="T6" fmla="*/ 41 w 160"/>
                <a:gd name="T7" fmla="*/ 0 h 39"/>
                <a:gd name="T8" fmla="*/ 0 w 160"/>
                <a:gd name="T9" fmla="*/ 2 h 39"/>
                <a:gd name="T10" fmla="*/ 0 w 160"/>
                <a:gd name="T11" fmla="*/ 2 h 39"/>
                <a:gd name="T12" fmla="*/ 0 60000 65536"/>
                <a:gd name="T13" fmla="*/ 0 60000 65536"/>
                <a:gd name="T14" fmla="*/ 0 60000 65536"/>
                <a:gd name="T15" fmla="*/ 0 60000 65536"/>
                <a:gd name="T16" fmla="*/ 0 60000 65536"/>
                <a:gd name="T17" fmla="*/ 0 60000 65536"/>
                <a:gd name="T18" fmla="*/ 0 w 160"/>
                <a:gd name="T19" fmla="*/ 0 h 39"/>
                <a:gd name="T20" fmla="*/ 160 w 160"/>
                <a:gd name="T21" fmla="*/ 39 h 39"/>
              </a:gdLst>
              <a:ahLst/>
              <a:cxnLst>
                <a:cxn ang="T12">
                  <a:pos x="T0" y="T1"/>
                </a:cxn>
                <a:cxn ang="T13">
                  <a:pos x="T2" y="T3"/>
                </a:cxn>
                <a:cxn ang="T14">
                  <a:pos x="T4" y="T5"/>
                </a:cxn>
                <a:cxn ang="T15">
                  <a:pos x="T6" y="T7"/>
                </a:cxn>
                <a:cxn ang="T16">
                  <a:pos x="T8" y="T9"/>
                </a:cxn>
                <a:cxn ang="T17">
                  <a:pos x="T10" y="T11"/>
                </a:cxn>
              </a:cxnLst>
              <a:rect l="T18" t="T19" r="T20" b="T21"/>
              <a:pathLst>
                <a:path w="160" h="39">
                  <a:moveTo>
                    <a:pt x="0" y="3"/>
                  </a:moveTo>
                  <a:lnTo>
                    <a:pt x="65" y="26"/>
                  </a:lnTo>
                  <a:lnTo>
                    <a:pt x="160" y="39"/>
                  </a:lnTo>
                  <a:lnTo>
                    <a:pt x="82" y="0"/>
                  </a:lnTo>
                  <a:lnTo>
                    <a:pt x="0" y="3"/>
                  </a:lnTo>
                  <a:close/>
                </a:path>
              </a:pathLst>
            </a:custGeom>
            <a:solidFill>
              <a:srgbClr val="00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06" name="Freeform 27">
              <a:extLst>
                <a:ext uri="{FF2B5EF4-FFF2-40B4-BE49-F238E27FC236}">
                  <a16:creationId xmlns:a16="http://schemas.microsoft.com/office/drawing/2014/main" id="{4B696A14-AD5D-49F8-8C75-DEA7C7DB66E5}"/>
                </a:ext>
              </a:extLst>
            </p:cNvPr>
            <p:cNvSpPr>
              <a:spLocks/>
            </p:cNvSpPr>
            <p:nvPr/>
          </p:nvSpPr>
          <p:spPr bwMode="auto">
            <a:xfrm>
              <a:off x="811" y="2206"/>
              <a:ext cx="88" cy="85"/>
            </a:xfrm>
            <a:custGeom>
              <a:avLst/>
              <a:gdLst>
                <a:gd name="T0" fmla="*/ 0 w 177"/>
                <a:gd name="T1" fmla="*/ 11 h 171"/>
                <a:gd name="T2" fmla="*/ 25 w 177"/>
                <a:gd name="T3" fmla="*/ 20 h 171"/>
                <a:gd name="T4" fmla="*/ 53 w 177"/>
                <a:gd name="T5" fmla="*/ 13 h 171"/>
                <a:gd name="T6" fmla="*/ 48 w 177"/>
                <a:gd name="T7" fmla="*/ 7 h 171"/>
                <a:gd name="T8" fmla="*/ 42 w 177"/>
                <a:gd name="T9" fmla="*/ 3 h 171"/>
                <a:gd name="T10" fmla="*/ 52 w 177"/>
                <a:gd name="T11" fmla="*/ 0 h 171"/>
                <a:gd name="T12" fmla="*/ 61 w 177"/>
                <a:gd name="T13" fmla="*/ 6 h 171"/>
                <a:gd name="T14" fmla="*/ 79 w 177"/>
                <a:gd name="T15" fmla="*/ 15 h 171"/>
                <a:gd name="T16" fmla="*/ 88 w 177"/>
                <a:gd name="T17" fmla="*/ 28 h 171"/>
                <a:gd name="T18" fmla="*/ 76 w 177"/>
                <a:gd name="T19" fmla="*/ 50 h 171"/>
                <a:gd name="T20" fmla="*/ 53 w 177"/>
                <a:gd name="T21" fmla="*/ 58 h 171"/>
                <a:gd name="T22" fmla="*/ 40 w 177"/>
                <a:gd name="T23" fmla="*/ 85 h 171"/>
                <a:gd name="T24" fmla="*/ 37 w 177"/>
                <a:gd name="T25" fmla="*/ 65 h 171"/>
                <a:gd name="T26" fmla="*/ 23 w 177"/>
                <a:gd name="T27" fmla="*/ 60 h 171"/>
                <a:gd name="T28" fmla="*/ 0 w 177"/>
                <a:gd name="T29" fmla="*/ 42 h 171"/>
                <a:gd name="T30" fmla="*/ 20 w 177"/>
                <a:gd name="T31" fmla="*/ 43 h 171"/>
                <a:gd name="T32" fmla="*/ 0 w 177"/>
                <a:gd name="T33" fmla="*/ 11 h 171"/>
                <a:gd name="T34" fmla="*/ 0 w 177"/>
                <a:gd name="T35" fmla="*/ 11 h 17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77"/>
                <a:gd name="T55" fmla="*/ 0 h 171"/>
                <a:gd name="T56" fmla="*/ 177 w 177"/>
                <a:gd name="T57" fmla="*/ 171 h 17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77" h="171">
                  <a:moveTo>
                    <a:pt x="0" y="23"/>
                  </a:moveTo>
                  <a:lnTo>
                    <a:pt x="51" y="40"/>
                  </a:lnTo>
                  <a:lnTo>
                    <a:pt x="107" y="26"/>
                  </a:lnTo>
                  <a:lnTo>
                    <a:pt x="97" y="15"/>
                  </a:lnTo>
                  <a:lnTo>
                    <a:pt x="84" y="6"/>
                  </a:lnTo>
                  <a:lnTo>
                    <a:pt x="105" y="0"/>
                  </a:lnTo>
                  <a:lnTo>
                    <a:pt x="122" y="13"/>
                  </a:lnTo>
                  <a:lnTo>
                    <a:pt x="158" y="30"/>
                  </a:lnTo>
                  <a:lnTo>
                    <a:pt x="177" y="57"/>
                  </a:lnTo>
                  <a:lnTo>
                    <a:pt x="152" y="101"/>
                  </a:lnTo>
                  <a:lnTo>
                    <a:pt x="107" y="116"/>
                  </a:lnTo>
                  <a:lnTo>
                    <a:pt x="80" y="171"/>
                  </a:lnTo>
                  <a:lnTo>
                    <a:pt x="74" y="131"/>
                  </a:lnTo>
                  <a:lnTo>
                    <a:pt x="46" y="120"/>
                  </a:lnTo>
                  <a:lnTo>
                    <a:pt x="0" y="84"/>
                  </a:lnTo>
                  <a:lnTo>
                    <a:pt x="40" y="87"/>
                  </a:lnTo>
                  <a:lnTo>
                    <a:pt x="0" y="23"/>
                  </a:lnTo>
                  <a:close/>
                </a:path>
              </a:pathLst>
            </a:custGeom>
            <a:solidFill>
              <a:srgbClr val="FFEBD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07" name="Freeform 28">
              <a:extLst>
                <a:ext uri="{FF2B5EF4-FFF2-40B4-BE49-F238E27FC236}">
                  <a16:creationId xmlns:a16="http://schemas.microsoft.com/office/drawing/2014/main" id="{1463C4E6-BC96-45F1-ABA4-7EAD44E58CC9}"/>
                </a:ext>
              </a:extLst>
            </p:cNvPr>
            <p:cNvSpPr>
              <a:spLocks/>
            </p:cNvSpPr>
            <p:nvPr/>
          </p:nvSpPr>
          <p:spPr bwMode="auto">
            <a:xfrm>
              <a:off x="733" y="2198"/>
              <a:ext cx="60" cy="123"/>
            </a:xfrm>
            <a:custGeom>
              <a:avLst/>
              <a:gdLst>
                <a:gd name="T0" fmla="*/ 15 w 122"/>
                <a:gd name="T1" fmla="*/ 23 h 245"/>
                <a:gd name="T2" fmla="*/ 30 w 122"/>
                <a:gd name="T3" fmla="*/ 21 h 245"/>
                <a:gd name="T4" fmla="*/ 46 w 122"/>
                <a:gd name="T5" fmla="*/ 11 h 245"/>
                <a:gd name="T6" fmla="*/ 53 w 122"/>
                <a:gd name="T7" fmla="*/ 0 h 245"/>
                <a:gd name="T8" fmla="*/ 60 w 122"/>
                <a:gd name="T9" fmla="*/ 2 h 245"/>
                <a:gd name="T10" fmla="*/ 56 w 122"/>
                <a:gd name="T11" fmla="*/ 14 h 245"/>
                <a:gd name="T12" fmla="*/ 47 w 122"/>
                <a:gd name="T13" fmla="*/ 28 h 245"/>
                <a:gd name="T14" fmla="*/ 43 w 122"/>
                <a:gd name="T15" fmla="*/ 39 h 245"/>
                <a:gd name="T16" fmla="*/ 40 w 122"/>
                <a:gd name="T17" fmla="*/ 50 h 245"/>
                <a:gd name="T18" fmla="*/ 29 w 122"/>
                <a:gd name="T19" fmla="*/ 51 h 245"/>
                <a:gd name="T20" fmla="*/ 28 w 122"/>
                <a:gd name="T21" fmla="*/ 40 h 245"/>
                <a:gd name="T22" fmla="*/ 20 w 122"/>
                <a:gd name="T23" fmla="*/ 64 h 245"/>
                <a:gd name="T24" fmla="*/ 17 w 122"/>
                <a:gd name="T25" fmla="*/ 123 h 245"/>
                <a:gd name="T26" fmla="*/ 7 w 122"/>
                <a:gd name="T27" fmla="*/ 88 h 245"/>
                <a:gd name="T28" fmla="*/ 0 w 122"/>
                <a:gd name="T29" fmla="*/ 54 h 245"/>
                <a:gd name="T30" fmla="*/ 15 w 122"/>
                <a:gd name="T31" fmla="*/ 23 h 245"/>
                <a:gd name="T32" fmla="*/ 15 w 122"/>
                <a:gd name="T33" fmla="*/ 23 h 24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22"/>
                <a:gd name="T52" fmla="*/ 0 h 245"/>
                <a:gd name="T53" fmla="*/ 122 w 122"/>
                <a:gd name="T54" fmla="*/ 245 h 24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22" h="245">
                  <a:moveTo>
                    <a:pt x="31" y="45"/>
                  </a:moveTo>
                  <a:lnTo>
                    <a:pt x="61" y="41"/>
                  </a:lnTo>
                  <a:lnTo>
                    <a:pt x="93" y="22"/>
                  </a:lnTo>
                  <a:lnTo>
                    <a:pt x="107" y="0"/>
                  </a:lnTo>
                  <a:lnTo>
                    <a:pt x="122" y="3"/>
                  </a:lnTo>
                  <a:lnTo>
                    <a:pt x="114" y="28"/>
                  </a:lnTo>
                  <a:lnTo>
                    <a:pt x="95" y="55"/>
                  </a:lnTo>
                  <a:lnTo>
                    <a:pt x="88" y="78"/>
                  </a:lnTo>
                  <a:lnTo>
                    <a:pt x="82" y="99"/>
                  </a:lnTo>
                  <a:lnTo>
                    <a:pt x="59" y="102"/>
                  </a:lnTo>
                  <a:lnTo>
                    <a:pt x="57" y="80"/>
                  </a:lnTo>
                  <a:lnTo>
                    <a:pt x="40" y="127"/>
                  </a:lnTo>
                  <a:lnTo>
                    <a:pt x="34" y="245"/>
                  </a:lnTo>
                  <a:lnTo>
                    <a:pt x="15" y="176"/>
                  </a:lnTo>
                  <a:lnTo>
                    <a:pt x="0" y="108"/>
                  </a:lnTo>
                  <a:lnTo>
                    <a:pt x="31" y="45"/>
                  </a:lnTo>
                  <a:close/>
                </a:path>
              </a:pathLst>
            </a:custGeom>
            <a:solidFill>
              <a:srgbClr val="FFEBD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08" name="Freeform 29">
              <a:extLst>
                <a:ext uri="{FF2B5EF4-FFF2-40B4-BE49-F238E27FC236}">
                  <a16:creationId xmlns:a16="http://schemas.microsoft.com/office/drawing/2014/main" id="{0A4470DE-CEC0-4EA5-8AC8-5F8CA47DCF93}"/>
                </a:ext>
              </a:extLst>
            </p:cNvPr>
            <p:cNvSpPr>
              <a:spLocks/>
            </p:cNvSpPr>
            <p:nvPr/>
          </p:nvSpPr>
          <p:spPr bwMode="auto">
            <a:xfrm>
              <a:off x="751" y="2265"/>
              <a:ext cx="72" cy="40"/>
            </a:xfrm>
            <a:custGeom>
              <a:avLst/>
              <a:gdLst>
                <a:gd name="T0" fmla="*/ 0 w 145"/>
                <a:gd name="T1" fmla="*/ 30 h 80"/>
                <a:gd name="T2" fmla="*/ 15 w 145"/>
                <a:gd name="T3" fmla="*/ 3 h 80"/>
                <a:gd name="T4" fmla="*/ 26 w 145"/>
                <a:gd name="T5" fmla="*/ 13 h 80"/>
                <a:gd name="T6" fmla="*/ 35 w 145"/>
                <a:gd name="T7" fmla="*/ 7 h 80"/>
                <a:gd name="T8" fmla="*/ 47 w 145"/>
                <a:gd name="T9" fmla="*/ 9 h 80"/>
                <a:gd name="T10" fmla="*/ 55 w 145"/>
                <a:gd name="T11" fmla="*/ 0 h 80"/>
                <a:gd name="T12" fmla="*/ 60 w 145"/>
                <a:gd name="T13" fmla="*/ 18 h 80"/>
                <a:gd name="T14" fmla="*/ 72 w 145"/>
                <a:gd name="T15" fmla="*/ 40 h 80"/>
                <a:gd name="T16" fmla="*/ 35 w 145"/>
                <a:gd name="T17" fmla="*/ 23 h 80"/>
                <a:gd name="T18" fmla="*/ 25 w 145"/>
                <a:gd name="T19" fmla="*/ 24 h 80"/>
                <a:gd name="T20" fmla="*/ 7 w 145"/>
                <a:gd name="T21" fmla="*/ 18 h 80"/>
                <a:gd name="T22" fmla="*/ 0 w 145"/>
                <a:gd name="T23" fmla="*/ 30 h 80"/>
                <a:gd name="T24" fmla="*/ 0 w 145"/>
                <a:gd name="T25" fmla="*/ 30 h 8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45"/>
                <a:gd name="T40" fmla="*/ 0 h 80"/>
                <a:gd name="T41" fmla="*/ 145 w 145"/>
                <a:gd name="T42" fmla="*/ 80 h 8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45" h="80">
                  <a:moveTo>
                    <a:pt x="0" y="59"/>
                  </a:moveTo>
                  <a:lnTo>
                    <a:pt x="31" y="5"/>
                  </a:lnTo>
                  <a:lnTo>
                    <a:pt x="52" y="26"/>
                  </a:lnTo>
                  <a:lnTo>
                    <a:pt x="71" y="13"/>
                  </a:lnTo>
                  <a:lnTo>
                    <a:pt x="95" y="17"/>
                  </a:lnTo>
                  <a:lnTo>
                    <a:pt x="111" y="0"/>
                  </a:lnTo>
                  <a:lnTo>
                    <a:pt x="120" y="36"/>
                  </a:lnTo>
                  <a:lnTo>
                    <a:pt x="145" y="80"/>
                  </a:lnTo>
                  <a:lnTo>
                    <a:pt x="71" y="45"/>
                  </a:lnTo>
                  <a:lnTo>
                    <a:pt x="50" y="47"/>
                  </a:lnTo>
                  <a:lnTo>
                    <a:pt x="14" y="36"/>
                  </a:lnTo>
                  <a:lnTo>
                    <a:pt x="0" y="59"/>
                  </a:lnTo>
                  <a:close/>
                </a:path>
              </a:pathLst>
            </a:custGeom>
            <a:solidFill>
              <a:srgbClr val="FFEBD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09" name="Freeform 30">
              <a:extLst>
                <a:ext uri="{FF2B5EF4-FFF2-40B4-BE49-F238E27FC236}">
                  <a16:creationId xmlns:a16="http://schemas.microsoft.com/office/drawing/2014/main" id="{E7FDB487-81C8-424A-A61B-4B4ECC399435}"/>
                </a:ext>
              </a:extLst>
            </p:cNvPr>
            <p:cNvSpPr>
              <a:spLocks/>
            </p:cNvSpPr>
            <p:nvPr/>
          </p:nvSpPr>
          <p:spPr bwMode="auto">
            <a:xfrm>
              <a:off x="757" y="2295"/>
              <a:ext cx="56" cy="37"/>
            </a:xfrm>
            <a:custGeom>
              <a:avLst/>
              <a:gdLst>
                <a:gd name="T0" fmla="*/ 29 w 112"/>
                <a:gd name="T1" fmla="*/ 37 h 74"/>
                <a:gd name="T2" fmla="*/ 16 w 112"/>
                <a:gd name="T3" fmla="*/ 21 h 74"/>
                <a:gd name="T4" fmla="*/ 46 w 112"/>
                <a:gd name="T5" fmla="*/ 23 h 74"/>
                <a:gd name="T6" fmla="*/ 11 w 112"/>
                <a:gd name="T7" fmla="*/ 10 h 74"/>
                <a:gd name="T8" fmla="*/ 56 w 112"/>
                <a:gd name="T9" fmla="*/ 17 h 74"/>
                <a:gd name="T10" fmla="*/ 51 w 112"/>
                <a:gd name="T11" fmla="*/ 10 h 74"/>
                <a:gd name="T12" fmla="*/ 30 w 112"/>
                <a:gd name="T13" fmla="*/ 6 h 74"/>
                <a:gd name="T14" fmla="*/ 11 w 112"/>
                <a:gd name="T15" fmla="*/ 3 h 74"/>
                <a:gd name="T16" fmla="*/ 0 w 112"/>
                <a:gd name="T17" fmla="*/ 0 h 74"/>
                <a:gd name="T18" fmla="*/ 2 w 112"/>
                <a:gd name="T19" fmla="*/ 11 h 74"/>
                <a:gd name="T20" fmla="*/ 29 w 112"/>
                <a:gd name="T21" fmla="*/ 37 h 74"/>
                <a:gd name="T22" fmla="*/ 29 w 112"/>
                <a:gd name="T23" fmla="*/ 37 h 7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2"/>
                <a:gd name="T37" fmla="*/ 0 h 74"/>
                <a:gd name="T38" fmla="*/ 112 w 112"/>
                <a:gd name="T39" fmla="*/ 74 h 7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2" h="74">
                  <a:moveTo>
                    <a:pt x="57" y="74"/>
                  </a:moveTo>
                  <a:lnTo>
                    <a:pt x="32" y="41"/>
                  </a:lnTo>
                  <a:lnTo>
                    <a:pt x="91" y="45"/>
                  </a:lnTo>
                  <a:lnTo>
                    <a:pt x="22" y="19"/>
                  </a:lnTo>
                  <a:lnTo>
                    <a:pt x="112" y="34"/>
                  </a:lnTo>
                  <a:lnTo>
                    <a:pt x="102" y="20"/>
                  </a:lnTo>
                  <a:lnTo>
                    <a:pt x="60" y="11"/>
                  </a:lnTo>
                  <a:lnTo>
                    <a:pt x="22" y="5"/>
                  </a:lnTo>
                  <a:lnTo>
                    <a:pt x="0" y="0"/>
                  </a:lnTo>
                  <a:lnTo>
                    <a:pt x="3" y="22"/>
                  </a:lnTo>
                  <a:lnTo>
                    <a:pt x="57" y="74"/>
                  </a:lnTo>
                  <a:close/>
                </a:path>
              </a:pathLst>
            </a:custGeom>
            <a:solidFill>
              <a:srgbClr val="F5857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10" name="Freeform 31">
              <a:extLst>
                <a:ext uri="{FF2B5EF4-FFF2-40B4-BE49-F238E27FC236}">
                  <a16:creationId xmlns:a16="http://schemas.microsoft.com/office/drawing/2014/main" id="{51C3DC1F-B166-4967-A4E4-4ACF18396AFB}"/>
                </a:ext>
              </a:extLst>
            </p:cNvPr>
            <p:cNvSpPr>
              <a:spLocks/>
            </p:cNvSpPr>
            <p:nvPr/>
          </p:nvSpPr>
          <p:spPr bwMode="auto">
            <a:xfrm>
              <a:off x="745" y="2301"/>
              <a:ext cx="62" cy="64"/>
            </a:xfrm>
            <a:custGeom>
              <a:avLst/>
              <a:gdLst>
                <a:gd name="T0" fmla="*/ 10 w 123"/>
                <a:gd name="T1" fmla="*/ 13 h 127"/>
                <a:gd name="T2" fmla="*/ 18 w 123"/>
                <a:gd name="T3" fmla="*/ 25 h 127"/>
                <a:gd name="T4" fmla="*/ 50 w 123"/>
                <a:gd name="T5" fmla="*/ 36 h 127"/>
                <a:gd name="T6" fmla="*/ 44 w 123"/>
                <a:gd name="T7" fmla="*/ 47 h 127"/>
                <a:gd name="T8" fmla="*/ 62 w 123"/>
                <a:gd name="T9" fmla="*/ 55 h 127"/>
                <a:gd name="T10" fmla="*/ 33 w 123"/>
                <a:gd name="T11" fmla="*/ 64 h 127"/>
                <a:gd name="T12" fmla="*/ 18 w 123"/>
                <a:gd name="T13" fmla="*/ 56 h 127"/>
                <a:gd name="T14" fmla="*/ 12 w 123"/>
                <a:gd name="T15" fmla="*/ 44 h 127"/>
                <a:gd name="T16" fmla="*/ 0 w 123"/>
                <a:gd name="T17" fmla="*/ 0 h 127"/>
                <a:gd name="T18" fmla="*/ 10 w 123"/>
                <a:gd name="T19" fmla="*/ 13 h 127"/>
                <a:gd name="T20" fmla="*/ 10 w 123"/>
                <a:gd name="T21" fmla="*/ 13 h 12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3"/>
                <a:gd name="T34" fmla="*/ 0 h 127"/>
                <a:gd name="T35" fmla="*/ 123 w 123"/>
                <a:gd name="T36" fmla="*/ 127 h 12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3" h="127">
                  <a:moveTo>
                    <a:pt x="19" y="25"/>
                  </a:moveTo>
                  <a:lnTo>
                    <a:pt x="36" y="49"/>
                  </a:lnTo>
                  <a:lnTo>
                    <a:pt x="99" y="72"/>
                  </a:lnTo>
                  <a:lnTo>
                    <a:pt x="87" y="93"/>
                  </a:lnTo>
                  <a:lnTo>
                    <a:pt x="123" y="110"/>
                  </a:lnTo>
                  <a:lnTo>
                    <a:pt x="66" y="127"/>
                  </a:lnTo>
                  <a:lnTo>
                    <a:pt x="36" y="112"/>
                  </a:lnTo>
                  <a:lnTo>
                    <a:pt x="23" y="87"/>
                  </a:lnTo>
                  <a:lnTo>
                    <a:pt x="0" y="0"/>
                  </a:lnTo>
                  <a:lnTo>
                    <a:pt x="19" y="25"/>
                  </a:lnTo>
                  <a:close/>
                </a:path>
              </a:pathLst>
            </a:custGeom>
            <a:solidFill>
              <a:srgbClr val="FFEBD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11" name="Freeform 32">
              <a:extLst>
                <a:ext uri="{FF2B5EF4-FFF2-40B4-BE49-F238E27FC236}">
                  <a16:creationId xmlns:a16="http://schemas.microsoft.com/office/drawing/2014/main" id="{0172DF45-9650-455F-9B76-FA54FDA2B0EF}"/>
                </a:ext>
              </a:extLst>
            </p:cNvPr>
            <p:cNvSpPr>
              <a:spLocks/>
            </p:cNvSpPr>
            <p:nvPr/>
          </p:nvSpPr>
          <p:spPr bwMode="auto">
            <a:xfrm>
              <a:off x="821" y="2195"/>
              <a:ext cx="35" cy="11"/>
            </a:xfrm>
            <a:custGeom>
              <a:avLst/>
              <a:gdLst>
                <a:gd name="T0" fmla="*/ 0 w 70"/>
                <a:gd name="T1" fmla="*/ 7 h 23"/>
                <a:gd name="T2" fmla="*/ 16 w 70"/>
                <a:gd name="T3" fmla="*/ 11 h 23"/>
                <a:gd name="T4" fmla="*/ 35 w 70"/>
                <a:gd name="T5" fmla="*/ 6 h 23"/>
                <a:gd name="T6" fmla="*/ 18 w 70"/>
                <a:gd name="T7" fmla="*/ 1 h 23"/>
                <a:gd name="T8" fmla="*/ 7 w 70"/>
                <a:gd name="T9" fmla="*/ 0 h 23"/>
                <a:gd name="T10" fmla="*/ 0 w 70"/>
                <a:gd name="T11" fmla="*/ 7 h 23"/>
                <a:gd name="T12" fmla="*/ 0 w 70"/>
                <a:gd name="T13" fmla="*/ 7 h 23"/>
                <a:gd name="T14" fmla="*/ 0 60000 65536"/>
                <a:gd name="T15" fmla="*/ 0 60000 65536"/>
                <a:gd name="T16" fmla="*/ 0 60000 65536"/>
                <a:gd name="T17" fmla="*/ 0 60000 65536"/>
                <a:gd name="T18" fmla="*/ 0 60000 65536"/>
                <a:gd name="T19" fmla="*/ 0 60000 65536"/>
                <a:gd name="T20" fmla="*/ 0 60000 65536"/>
                <a:gd name="T21" fmla="*/ 0 w 70"/>
                <a:gd name="T22" fmla="*/ 0 h 23"/>
                <a:gd name="T23" fmla="*/ 70 w 70"/>
                <a:gd name="T24" fmla="*/ 23 h 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23">
                  <a:moveTo>
                    <a:pt x="0" y="15"/>
                  </a:moveTo>
                  <a:lnTo>
                    <a:pt x="32" y="23"/>
                  </a:lnTo>
                  <a:lnTo>
                    <a:pt x="70" y="13"/>
                  </a:lnTo>
                  <a:lnTo>
                    <a:pt x="36" y="2"/>
                  </a:lnTo>
                  <a:lnTo>
                    <a:pt x="13" y="0"/>
                  </a:lnTo>
                  <a:lnTo>
                    <a:pt x="0" y="1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12" name="Freeform 33">
              <a:extLst>
                <a:ext uri="{FF2B5EF4-FFF2-40B4-BE49-F238E27FC236}">
                  <a16:creationId xmlns:a16="http://schemas.microsoft.com/office/drawing/2014/main" id="{363404ED-168C-4371-B08D-223A3C398011}"/>
                </a:ext>
              </a:extLst>
            </p:cNvPr>
            <p:cNvSpPr>
              <a:spLocks/>
            </p:cNvSpPr>
            <p:nvPr/>
          </p:nvSpPr>
          <p:spPr bwMode="auto">
            <a:xfrm>
              <a:off x="749" y="2190"/>
              <a:ext cx="29" cy="14"/>
            </a:xfrm>
            <a:custGeom>
              <a:avLst/>
              <a:gdLst>
                <a:gd name="T0" fmla="*/ 29 w 59"/>
                <a:gd name="T1" fmla="*/ 12 h 28"/>
                <a:gd name="T2" fmla="*/ 14 w 59"/>
                <a:gd name="T3" fmla="*/ 13 h 28"/>
                <a:gd name="T4" fmla="*/ 0 w 59"/>
                <a:gd name="T5" fmla="*/ 14 h 28"/>
                <a:gd name="T6" fmla="*/ 4 w 59"/>
                <a:gd name="T7" fmla="*/ 2 h 28"/>
                <a:gd name="T8" fmla="*/ 22 w 59"/>
                <a:gd name="T9" fmla="*/ 0 h 28"/>
                <a:gd name="T10" fmla="*/ 29 w 59"/>
                <a:gd name="T11" fmla="*/ 12 h 28"/>
                <a:gd name="T12" fmla="*/ 29 w 59"/>
                <a:gd name="T13" fmla="*/ 12 h 28"/>
                <a:gd name="T14" fmla="*/ 0 60000 65536"/>
                <a:gd name="T15" fmla="*/ 0 60000 65536"/>
                <a:gd name="T16" fmla="*/ 0 60000 65536"/>
                <a:gd name="T17" fmla="*/ 0 60000 65536"/>
                <a:gd name="T18" fmla="*/ 0 60000 65536"/>
                <a:gd name="T19" fmla="*/ 0 60000 65536"/>
                <a:gd name="T20" fmla="*/ 0 60000 65536"/>
                <a:gd name="T21" fmla="*/ 0 w 59"/>
                <a:gd name="T22" fmla="*/ 0 h 28"/>
                <a:gd name="T23" fmla="*/ 59 w 59"/>
                <a:gd name="T24" fmla="*/ 28 h 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28">
                  <a:moveTo>
                    <a:pt x="59" y="24"/>
                  </a:moveTo>
                  <a:lnTo>
                    <a:pt x="29" y="26"/>
                  </a:lnTo>
                  <a:lnTo>
                    <a:pt x="0" y="28"/>
                  </a:lnTo>
                  <a:lnTo>
                    <a:pt x="8" y="3"/>
                  </a:lnTo>
                  <a:lnTo>
                    <a:pt x="44" y="0"/>
                  </a:lnTo>
                  <a:lnTo>
                    <a:pt x="59" y="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13" name="Freeform 34">
              <a:extLst>
                <a:ext uri="{FF2B5EF4-FFF2-40B4-BE49-F238E27FC236}">
                  <a16:creationId xmlns:a16="http://schemas.microsoft.com/office/drawing/2014/main" id="{1D8236F6-C89F-489E-8677-3D5183EAFA60}"/>
                </a:ext>
              </a:extLst>
            </p:cNvPr>
            <p:cNvSpPr>
              <a:spLocks/>
            </p:cNvSpPr>
            <p:nvPr/>
          </p:nvSpPr>
          <p:spPr bwMode="auto">
            <a:xfrm>
              <a:off x="739" y="2155"/>
              <a:ext cx="187" cy="70"/>
            </a:xfrm>
            <a:custGeom>
              <a:avLst/>
              <a:gdLst>
                <a:gd name="T0" fmla="*/ 3 w 373"/>
                <a:gd name="T1" fmla="*/ 50 h 141"/>
                <a:gd name="T2" fmla="*/ 0 w 373"/>
                <a:gd name="T3" fmla="*/ 42 h 141"/>
                <a:gd name="T4" fmla="*/ 3 w 373"/>
                <a:gd name="T5" fmla="*/ 26 h 141"/>
                <a:gd name="T6" fmla="*/ 8 w 373"/>
                <a:gd name="T7" fmla="*/ 4 h 141"/>
                <a:gd name="T8" fmla="*/ 34 w 373"/>
                <a:gd name="T9" fmla="*/ 0 h 141"/>
                <a:gd name="T10" fmla="*/ 67 w 373"/>
                <a:gd name="T11" fmla="*/ 4 h 141"/>
                <a:gd name="T12" fmla="*/ 97 w 373"/>
                <a:gd name="T13" fmla="*/ 14 h 141"/>
                <a:gd name="T14" fmla="*/ 166 w 373"/>
                <a:gd name="T15" fmla="*/ 20 h 141"/>
                <a:gd name="T16" fmla="*/ 187 w 373"/>
                <a:gd name="T17" fmla="*/ 50 h 141"/>
                <a:gd name="T18" fmla="*/ 183 w 373"/>
                <a:gd name="T19" fmla="*/ 70 h 141"/>
                <a:gd name="T20" fmla="*/ 168 w 373"/>
                <a:gd name="T21" fmla="*/ 52 h 141"/>
                <a:gd name="T22" fmla="*/ 144 w 373"/>
                <a:gd name="T23" fmla="*/ 41 h 141"/>
                <a:gd name="T24" fmla="*/ 124 w 373"/>
                <a:gd name="T25" fmla="*/ 45 h 141"/>
                <a:gd name="T26" fmla="*/ 114 w 373"/>
                <a:gd name="T27" fmla="*/ 32 h 141"/>
                <a:gd name="T28" fmla="*/ 94 w 373"/>
                <a:gd name="T29" fmla="*/ 28 h 141"/>
                <a:gd name="T30" fmla="*/ 77 w 373"/>
                <a:gd name="T31" fmla="*/ 30 h 141"/>
                <a:gd name="T32" fmla="*/ 72 w 373"/>
                <a:gd name="T33" fmla="*/ 50 h 141"/>
                <a:gd name="T34" fmla="*/ 65 w 373"/>
                <a:gd name="T35" fmla="*/ 59 h 141"/>
                <a:gd name="T36" fmla="*/ 62 w 373"/>
                <a:gd name="T37" fmla="*/ 45 h 141"/>
                <a:gd name="T38" fmla="*/ 56 w 373"/>
                <a:gd name="T39" fmla="*/ 40 h 141"/>
                <a:gd name="T40" fmla="*/ 51 w 373"/>
                <a:gd name="T41" fmla="*/ 30 h 141"/>
                <a:gd name="T42" fmla="*/ 39 w 373"/>
                <a:gd name="T43" fmla="*/ 29 h 141"/>
                <a:gd name="T44" fmla="*/ 24 w 373"/>
                <a:gd name="T45" fmla="*/ 37 h 141"/>
                <a:gd name="T46" fmla="*/ 13 w 373"/>
                <a:gd name="T47" fmla="*/ 39 h 141"/>
                <a:gd name="T48" fmla="*/ 3 w 373"/>
                <a:gd name="T49" fmla="*/ 50 h 141"/>
                <a:gd name="T50" fmla="*/ 3 w 373"/>
                <a:gd name="T51" fmla="*/ 50 h 14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73"/>
                <a:gd name="T79" fmla="*/ 0 h 141"/>
                <a:gd name="T80" fmla="*/ 373 w 373"/>
                <a:gd name="T81" fmla="*/ 141 h 14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73" h="141">
                  <a:moveTo>
                    <a:pt x="6" y="101"/>
                  </a:moveTo>
                  <a:lnTo>
                    <a:pt x="0" y="84"/>
                  </a:lnTo>
                  <a:lnTo>
                    <a:pt x="6" y="52"/>
                  </a:lnTo>
                  <a:lnTo>
                    <a:pt x="16" y="8"/>
                  </a:lnTo>
                  <a:lnTo>
                    <a:pt x="67" y="0"/>
                  </a:lnTo>
                  <a:lnTo>
                    <a:pt x="134" y="8"/>
                  </a:lnTo>
                  <a:lnTo>
                    <a:pt x="193" y="29"/>
                  </a:lnTo>
                  <a:lnTo>
                    <a:pt x="331" y="40"/>
                  </a:lnTo>
                  <a:lnTo>
                    <a:pt x="373" y="101"/>
                  </a:lnTo>
                  <a:lnTo>
                    <a:pt x="366" y="141"/>
                  </a:lnTo>
                  <a:lnTo>
                    <a:pt x="335" y="105"/>
                  </a:lnTo>
                  <a:lnTo>
                    <a:pt x="288" y="82"/>
                  </a:lnTo>
                  <a:lnTo>
                    <a:pt x="248" y="90"/>
                  </a:lnTo>
                  <a:lnTo>
                    <a:pt x="227" y="65"/>
                  </a:lnTo>
                  <a:lnTo>
                    <a:pt x="187" y="57"/>
                  </a:lnTo>
                  <a:lnTo>
                    <a:pt x="153" y="61"/>
                  </a:lnTo>
                  <a:lnTo>
                    <a:pt x="143" y="101"/>
                  </a:lnTo>
                  <a:lnTo>
                    <a:pt x="130" y="118"/>
                  </a:lnTo>
                  <a:lnTo>
                    <a:pt x="124" y="90"/>
                  </a:lnTo>
                  <a:lnTo>
                    <a:pt x="111" y="80"/>
                  </a:lnTo>
                  <a:lnTo>
                    <a:pt x="101" y="61"/>
                  </a:lnTo>
                  <a:lnTo>
                    <a:pt x="78" y="59"/>
                  </a:lnTo>
                  <a:lnTo>
                    <a:pt x="48" y="74"/>
                  </a:lnTo>
                  <a:lnTo>
                    <a:pt x="25" y="78"/>
                  </a:lnTo>
                  <a:lnTo>
                    <a:pt x="6" y="101"/>
                  </a:lnTo>
                  <a:close/>
                </a:path>
              </a:pathLst>
            </a:custGeom>
            <a:solidFill>
              <a:srgbClr val="CA7A7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14" name="Freeform 35">
              <a:extLst>
                <a:ext uri="{FF2B5EF4-FFF2-40B4-BE49-F238E27FC236}">
                  <a16:creationId xmlns:a16="http://schemas.microsoft.com/office/drawing/2014/main" id="{D1FA27CF-2CF9-4EAB-B0FF-9F5471BD1289}"/>
                </a:ext>
              </a:extLst>
            </p:cNvPr>
            <p:cNvSpPr>
              <a:spLocks/>
            </p:cNvSpPr>
            <p:nvPr/>
          </p:nvSpPr>
          <p:spPr bwMode="auto">
            <a:xfrm>
              <a:off x="806" y="2253"/>
              <a:ext cx="35" cy="58"/>
            </a:xfrm>
            <a:custGeom>
              <a:avLst/>
              <a:gdLst>
                <a:gd name="T0" fmla="*/ 32 w 70"/>
                <a:gd name="T1" fmla="*/ 42 h 116"/>
                <a:gd name="T2" fmla="*/ 22 w 70"/>
                <a:gd name="T3" fmla="*/ 16 h 116"/>
                <a:gd name="T4" fmla="*/ 0 w 70"/>
                <a:gd name="T5" fmla="*/ 0 h 116"/>
                <a:gd name="T6" fmla="*/ 23 w 70"/>
                <a:gd name="T7" fmla="*/ 37 h 116"/>
                <a:gd name="T8" fmla="*/ 35 w 70"/>
                <a:gd name="T9" fmla="*/ 58 h 116"/>
                <a:gd name="T10" fmla="*/ 32 w 70"/>
                <a:gd name="T11" fmla="*/ 42 h 116"/>
                <a:gd name="T12" fmla="*/ 32 w 70"/>
                <a:gd name="T13" fmla="*/ 42 h 116"/>
                <a:gd name="T14" fmla="*/ 0 60000 65536"/>
                <a:gd name="T15" fmla="*/ 0 60000 65536"/>
                <a:gd name="T16" fmla="*/ 0 60000 65536"/>
                <a:gd name="T17" fmla="*/ 0 60000 65536"/>
                <a:gd name="T18" fmla="*/ 0 60000 65536"/>
                <a:gd name="T19" fmla="*/ 0 60000 65536"/>
                <a:gd name="T20" fmla="*/ 0 60000 65536"/>
                <a:gd name="T21" fmla="*/ 0 w 70"/>
                <a:gd name="T22" fmla="*/ 0 h 116"/>
                <a:gd name="T23" fmla="*/ 70 w 70"/>
                <a:gd name="T24" fmla="*/ 116 h 1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116">
                  <a:moveTo>
                    <a:pt x="64" y="84"/>
                  </a:moveTo>
                  <a:lnTo>
                    <a:pt x="43" y="32"/>
                  </a:lnTo>
                  <a:lnTo>
                    <a:pt x="0" y="0"/>
                  </a:lnTo>
                  <a:lnTo>
                    <a:pt x="45" y="74"/>
                  </a:lnTo>
                  <a:lnTo>
                    <a:pt x="70" y="116"/>
                  </a:lnTo>
                  <a:lnTo>
                    <a:pt x="64" y="84"/>
                  </a:lnTo>
                  <a:close/>
                </a:path>
              </a:pathLst>
            </a:custGeom>
            <a:solidFill>
              <a:srgbClr val="D0898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15" name="Freeform 36">
              <a:extLst>
                <a:ext uri="{FF2B5EF4-FFF2-40B4-BE49-F238E27FC236}">
                  <a16:creationId xmlns:a16="http://schemas.microsoft.com/office/drawing/2014/main" id="{8E4711FA-A90A-49F4-BA3A-AC5C0434AE2C}"/>
                </a:ext>
              </a:extLst>
            </p:cNvPr>
            <p:cNvSpPr>
              <a:spLocks/>
            </p:cNvSpPr>
            <p:nvPr/>
          </p:nvSpPr>
          <p:spPr bwMode="auto">
            <a:xfrm>
              <a:off x="749" y="2209"/>
              <a:ext cx="192" cy="184"/>
            </a:xfrm>
            <a:custGeom>
              <a:avLst/>
              <a:gdLst>
                <a:gd name="T0" fmla="*/ 95 w 385"/>
                <a:gd name="T1" fmla="*/ 114 h 368"/>
                <a:gd name="T2" fmla="*/ 88 w 385"/>
                <a:gd name="T3" fmla="*/ 124 h 368"/>
                <a:gd name="T4" fmla="*/ 71 w 385"/>
                <a:gd name="T5" fmla="*/ 106 h 368"/>
                <a:gd name="T6" fmla="*/ 33 w 385"/>
                <a:gd name="T7" fmla="*/ 112 h 368"/>
                <a:gd name="T8" fmla="*/ 49 w 385"/>
                <a:gd name="T9" fmla="*/ 121 h 368"/>
                <a:gd name="T10" fmla="*/ 68 w 385"/>
                <a:gd name="T11" fmla="*/ 117 h 368"/>
                <a:gd name="T12" fmla="*/ 87 w 385"/>
                <a:gd name="T13" fmla="*/ 140 h 368"/>
                <a:gd name="T14" fmla="*/ 68 w 385"/>
                <a:gd name="T15" fmla="*/ 150 h 368"/>
                <a:gd name="T16" fmla="*/ 28 w 385"/>
                <a:gd name="T17" fmla="*/ 161 h 368"/>
                <a:gd name="T18" fmla="*/ 0 w 385"/>
                <a:gd name="T19" fmla="*/ 148 h 368"/>
                <a:gd name="T20" fmla="*/ 10 w 385"/>
                <a:gd name="T21" fmla="*/ 165 h 368"/>
                <a:gd name="T22" fmla="*/ 57 w 385"/>
                <a:gd name="T23" fmla="*/ 184 h 368"/>
                <a:gd name="T24" fmla="*/ 79 w 385"/>
                <a:gd name="T25" fmla="*/ 159 h 368"/>
                <a:gd name="T26" fmla="*/ 110 w 385"/>
                <a:gd name="T27" fmla="*/ 144 h 368"/>
                <a:gd name="T28" fmla="*/ 138 w 385"/>
                <a:gd name="T29" fmla="*/ 135 h 368"/>
                <a:gd name="T30" fmla="*/ 176 w 385"/>
                <a:gd name="T31" fmla="*/ 120 h 368"/>
                <a:gd name="T32" fmla="*/ 192 w 385"/>
                <a:gd name="T33" fmla="*/ 88 h 368"/>
                <a:gd name="T34" fmla="*/ 181 w 385"/>
                <a:gd name="T35" fmla="*/ 77 h 368"/>
                <a:gd name="T36" fmla="*/ 185 w 385"/>
                <a:gd name="T37" fmla="*/ 57 h 368"/>
                <a:gd name="T38" fmla="*/ 141 w 385"/>
                <a:gd name="T39" fmla="*/ 107 h 368"/>
                <a:gd name="T40" fmla="*/ 172 w 385"/>
                <a:gd name="T41" fmla="*/ 49 h 368"/>
                <a:gd name="T42" fmla="*/ 186 w 385"/>
                <a:gd name="T43" fmla="*/ 17 h 368"/>
                <a:gd name="T44" fmla="*/ 184 w 385"/>
                <a:gd name="T45" fmla="*/ 0 h 368"/>
                <a:gd name="T46" fmla="*/ 160 w 385"/>
                <a:gd name="T47" fmla="*/ 44 h 368"/>
                <a:gd name="T48" fmla="*/ 118 w 385"/>
                <a:gd name="T49" fmla="*/ 68 h 368"/>
                <a:gd name="T50" fmla="*/ 95 w 385"/>
                <a:gd name="T51" fmla="*/ 114 h 368"/>
                <a:gd name="T52" fmla="*/ 95 w 385"/>
                <a:gd name="T53" fmla="*/ 114 h 36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85"/>
                <a:gd name="T82" fmla="*/ 0 h 368"/>
                <a:gd name="T83" fmla="*/ 385 w 385"/>
                <a:gd name="T84" fmla="*/ 368 h 36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85" h="368">
                  <a:moveTo>
                    <a:pt x="191" y="228"/>
                  </a:moveTo>
                  <a:lnTo>
                    <a:pt x="177" y="247"/>
                  </a:lnTo>
                  <a:lnTo>
                    <a:pt x="143" y="211"/>
                  </a:lnTo>
                  <a:lnTo>
                    <a:pt x="67" y="224"/>
                  </a:lnTo>
                  <a:lnTo>
                    <a:pt x="99" y="241"/>
                  </a:lnTo>
                  <a:lnTo>
                    <a:pt x="137" y="233"/>
                  </a:lnTo>
                  <a:lnTo>
                    <a:pt x="175" y="279"/>
                  </a:lnTo>
                  <a:lnTo>
                    <a:pt x="137" y="300"/>
                  </a:lnTo>
                  <a:lnTo>
                    <a:pt x="56" y="321"/>
                  </a:lnTo>
                  <a:lnTo>
                    <a:pt x="0" y="296"/>
                  </a:lnTo>
                  <a:lnTo>
                    <a:pt x="21" y="330"/>
                  </a:lnTo>
                  <a:lnTo>
                    <a:pt x="115" y="368"/>
                  </a:lnTo>
                  <a:lnTo>
                    <a:pt x="158" y="317"/>
                  </a:lnTo>
                  <a:lnTo>
                    <a:pt x="221" y="287"/>
                  </a:lnTo>
                  <a:lnTo>
                    <a:pt x="276" y="270"/>
                  </a:lnTo>
                  <a:lnTo>
                    <a:pt x="352" y="239"/>
                  </a:lnTo>
                  <a:lnTo>
                    <a:pt x="385" y="176"/>
                  </a:lnTo>
                  <a:lnTo>
                    <a:pt x="362" y="154"/>
                  </a:lnTo>
                  <a:lnTo>
                    <a:pt x="371" y="114"/>
                  </a:lnTo>
                  <a:lnTo>
                    <a:pt x="282" y="214"/>
                  </a:lnTo>
                  <a:lnTo>
                    <a:pt x="345" y="98"/>
                  </a:lnTo>
                  <a:lnTo>
                    <a:pt x="373" y="34"/>
                  </a:lnTo>
                  <a:lnTo>
                    <a:pt x="369" y="0"/>
                  </a:lnTo>
                  <a:lnTo>
                    <a:pt x="320" y="87"/>
                  </a:lnTo>
                  <a:lnTo>
                    <a:pt x="236" y="135"/>
                  </a:lnTo>
                  <a:lnTo>
                    <a:pt x="191" y="228"/>
                  </a:lnTo>
                  <a:close/>
                </a:path>
              </a:pathLst>
            </a:custGeom>
            <a:solidFill>
              <a:srgbClr val="D0898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16" name="Freeform 37">
              <a:extLst>
                <a:ext uri="{FF2B5EF4-FFF2-40B4-BE49-F238E27FC236}">
                  <a16:creationId xmlns:a16="http://schemas.microsoft.com/office/drawing/2014/main" id="{2E7A1148-FAC4-4F5B-8704-66A857579345}"/>
                </a:ext>
              </a:extLst>
            </p:cNvPr>
            <p:cNvSpPr>
              <a:spLocks/>
            </p:cNvSpPr>
            <p:nvPr/>
          </p:nvSpPr>
          <p:spPr bwMode="auto">
            <a:xfrm>
              <a:off x="936" y="2213"/>
              <a:ext cx="30" cy="49"/>
            </a:xfrm>
            <a:custGeom>
              <a:avLst/>
              <a:gdLst>
                <a:gd name="T0" fmla="*/ 5 w 61"/>
                <a:gd name="T1" fmla="*/ 37 h 99"/>
                <a:gd name="T2" fmla="*/ 6 w 61"/>
                <a:gd name="T3" fmla="*/ 25 h 99"/>
                <a:gd name="T4" fmla="*/ 15 w 61"/>
                <a:gd name="T5" fmla="*/ 13 h 99"/>
                <a:gd name="T6" fmla="*/ 30 w 61"/>
                <a:gd name="T7" fmla="*/ 0 h 99"/>
                <a:gd name="T8" fmla="*/ 24 w 61"/>
                <a:gd name="T9" fmla="*/ 13 h 99"/>
                <a:gd name="T10" fmla="*/ 10 w 61"/>
                <a:gd name="T11" fmla="*/ 25 h 99"/>
                <a:gd name="T12" fmla="*/ 16 w 61"/>
                <a:gd name="T13" fmla="*/ 35 h 99"/>
                <a:gd name="T14" fmla="*/ 0 w 61"/>
                <a:gd name="T15" fmla="*/ 49 h 99"/>
                <a:gd name="T16" fmla="*/ 5 w 61"/>
                <a:gd name="T17" fmla="*/ 37 h 99"/>
                <a:gd name="T18" fmla="*/ 5 w 61"/>
                <a:gd name="T19" fmla="*/ 37 h 9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1"/>
                <a:gd name="T31" fmla="*/ 0 h 99"/>
                <a:gd name="T32" fmla="*/ 61 w 61"/>
                <a:gd name="T33" fmla="*/ 99 h 9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1" h="99">
                  <a:moveTo>
                    <a:pt x="10" y="74"/>
                  </a:moveTo>
                  <a:lnTo>
                    <a:pt x="13" y="50"/>
                  </a:lnTo>
                  <a:lnTo>
                    <a:pt x="31" y="27"/>
                  </a:lnTo>
                  <a:lnTo>
                    <a:pt x="61" y="0"/>
                  </a:lnTo>
                  <a:lnTo>
                    <a:pt x="48" y="27"/>
                  </a:lnTo>
                  <a:lnTo>
                    <a:pt x="21" y="50"/>
                  </a:lnTo>
                  <a:lnTo>
                    <a:pt x="32" y="71"/>
                  </a:lnTo>
                  <a:lnTo>
                    <a:pt x="0" y="99"/>
                  </a:lnTo>
                  <a:lnTo>
                    <a:pt x="10" y="74"/>
                  </a:lnTo>
                  <a:close/>
                </a:path>
              </a:pathLst>
            </a:custGeom>
            <a:solidFill>
              <a:srgbClr val="FFEBD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17" name="Freeform 38">
              <a:extLst>
                <a:ext uri="{FF2B5EF4-FFF2-40B4-BE49-F238E27FC236}">
                  <a16:creationId xmlns:a16="http://schemas.microsoft.com/office/drawing/2014/main" id="{D97A4C1F-3416-4420-8979-C74CA7F6E045}"/>
                </a:ext>
              </a:extLst>
            </p:cNvPr>
            <p:cNvSpPr>
              <a:spLocks/>
            </p:cNvSpPr>
            <p:nvPr/>
          </p:nvSpPr>
          <p:spPr bwMode="auto">
            <a:xfrm>
              <a:off x="936" y="2264"/>
              <a:ext cx="23" cy="32"/>
            </a:xfrm>
            <a:custGeom>
              <a:avLst/>
              <a:gdLst>
                <a:gd name="T0" fmla="*/ 1 w 46"/>
                <a:gd name="T1" fmla="*/ 12 h 64"/>
                <a:gd name="T2" fmla="*/ 0 w 46"/>
                <a:gd name="T3" fmla="*/ 22 h 64"/>
                <a:gd name="T4" fmla="*/ 12 w 46"/>
                <a:gd name="T5" fmla="*/ 32 h 64"/>
                <a:gd name="T6" fmla="*/ 18 w 46"/>
                <a:gd name="T7" fmla="*/ 28 h 64"/>
                <a:gd name="T8" fmla="*/ 12 w 46"/>
                <a:gd name="T9" fmla="*/ 21 h 64"/>
                <a:gd name="T10" fmla="*/ 13 w 46"/>
                <a:gd name="T11" fmla="*/ 13 h 64"/>
                <a:gd name="T12" fmla="*/ 23 w 46"/>
                <a:gd name="T13" fmla="*/ 6 h 64"/>
                <a:gd name="T14" fmla="*/ 16 w 46"/>
                <a:gd name="T15" fmla="*/ 0 h 64"/>
                <a:gd name="T16" fmla="*/ 9 w 46"/>
                <a:gd name="T17" fmla="*/ 9 h 64"/>
                <a:gd name="T18" fmla="*/ 1 w 46"/>
                <a:gd name="T19" fmla="*/ 12 h 64"/>
                <a:gd name="T20" fmla="*/ 1 w 46"/>
                <a:gd name="T21" fmla="*/ 12 h 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6"/>
                <a:gd name="T34" fmla="*/ 0 h 64"/>
                <a:gd name="T35" fmla="*/ 46 w 46"/>
                <a:gd name="T36" fmla="*/ 64 h 6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6" h="64">
                  <a:moveTo>
                    <a:pt x="2" y="23"/>
                  </a:moveTo>
                  <a:lnTo>
                    <a:pt x="0" y="44"/>
                  </a:lnTo>
                  <a:lnTo>
                    <a:pt x="23" y="64"/>
                  </a:lnTo>
                  <a:lnTo>
                    <a:pt x="36" y="55"/>
                  </a:lnTo>
                  <a:lnTo>
                    <a:pt x="23" y="42"/>
                  </a:lnTo>
                  <a:lnTo>
                    <a:pt x="25" y="25"/>
                  </a:lnTo>
                  <a:lnTo>
                    <a:pt x="46" y="11"/>
                  </a:lnTo>
                  <a:lnTo>
                    <a:pt x="32" y="0"/>
                  </a:lnTo>
                  <a:lnTo>
                    <a:pt x="17" y="17"/>
                  </a:lnTo>
                  <a:lnTo>
                    <a:pt x="2" y="23"/>
                  </a:lnTo>
                  <a:close/>
                </a:path>
              </a:pathLst>
            </a:custGeom>
            <a:solidFill>
              <a:srgbClr val="FFEBD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18" name="Freeform 39">
              <a:extLst>
                <a:ext uri="{FF2B5EF4-FFF2-40B4-BE49-F238E27FC236}">
                  <a16:creationId xmlns:a16="http://schemas.microsoft.com/office/drawing/2014/main" id="{971FF1CA-9D64-4356-BC90-73BEA9C13DE1}"/>
                </a:ext>
              </a:extLst>
            </p:cNvPr>
            <p:cNvSpPr>
              <a:spLocks/>
            </p:cNvSpPr>
            <p:nvPr/>
          </p:nvSpPr>
          <p:spPr bwMode="auto">
            <a:xfrm>
              <a:off x="968" y="2234"/>
              <a:ext cx="7" cy="36"/>
            </a:xfrm>
            <a:custGeom>
              <a:avLst/>
              <a:gdLst>
                <a:gd name="T0" fmla="*/ 2 w 13"/>
                <a:gd name="T1" fmla="*/ 0 h 70"/>
                <a:gd name="T2" fmla="*/ 0 w 13"/>
                <a:gd name="T3" fmla="*/ 36 h 70"/>
                <a:gd name="T4" fmla="*/ 7 w 13"/>
                <a:gd name="T5" fmla="*/ 16 h 70"/>
                <a:gd name="T6" fmla="*/ 2 w 13"/>
                <a:gd name="T7" fmla="*/ 0 h 70"/>
                <a:gd name="T8" fmla="*/ 2 w 13"/>
                <a:gd name="T9" fmla="*/ 0 h 70"/>
                <a:gd name="T10" fmla="*/ 0 60000 65536"/>
                <a:gd name="T11" fmla="*/ 0 60000 65536"/>
                <a:gd name="T12" fmla="*/ 0 60000 65536"/>
                <a:gd name="T13" fmla="*/ 0 60000 65536"/>
                <a:gd name="T14" fmla="*/ 0 60000 65536"/>
                <a:gd name="T15" fmla="*/ 0 w 13"/>
                <a:gd name="T16" fmla="*/ 0 h 70"/>
                <a:gd name="T17" fmla="*/ 13 w 13"/>
                <a:gd name="T18" fmla="*/ 70 h 70"/>
              </a:gdLst>
              <a:ahLst/>
              <a:cxnLst>
                <a:cxn ang="T10">
                  <a:pos x="T0" y="T1"/>
                </a:cxn>
                <a:cxn ang="T11">
                  <a:pos x="T2" y="T3"/>
                </a:cxn>
                <a:cxn ang="T12">
                  <a:pos x="T4" y="T5"/>
                </a:cxn>
                <a:cxn ang="T13">
                  <a:pos x="T6" y="T7"/>
                </a:cxn>
                <a:cxn ang="T14">
                  <a:pos x="T8" y="T9"/>
                </a:cxn>
              </a:cxnLst>
              <a:rect l="T15" t="T16" r="T17" b="T18"/>
              <a:pathLst>
                <a:path w="13" h="70">
                  <a:moveTo>
                    <a:pt x="4" y="0"/>
                  </a:moveTo>
                  <a:lnTo>
                    <a:pt x="0" y="70"/>
                  </a:lnTo>
                  <a:lnTo>
                    <a:pt x="13" y="32"/>
                  </a:lnTo>
                  <a:lnTo>
                    <a:pt x="4" y="0"/>
                  </a:lnTo>
                  <a:close/>
                </a:path>
              </a:pathLst>
            </a:custGeom>
            <a:solidFill>
              <a:srgbClr val="FFEBD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19" name="Freeform 40">
              <a:extLst>
                <a:ext uri="{FF2B5EF4-FFF2-40B4-BE49-F238E27FC236}">
                  <a16:creationId xmlns:a16="http://schemas.microsoft.com/office/drawing/2014/main" id="{3960980B-AED5-4CCB-8D10-B9C72A419C16}"/>
                </a:ext>
              </a:extLst>
            </p:cNvPr>
            <p:cNvSpPr>
              <a:spLocks/>
            </p:cNvSpPr>
            <p:nvPr/>
          </p:nvSpPr>
          <p:spPr bwMode="auto">
            <a:xfrm>
              <a:off x="1024" y="2200"/>
              <a:ext cx="79" cy="125"/>
            </a:xfrm>
            <a:custGeom>
              <a:avLst/>
              <a:gdLst>
                <a:gd name="T0" fmla="*/ 7 w 158"/>
                <a:gd name="T1" fmla="*/ 81 h 249"/>
                <a:gd name="T2" fmla="*/ 17 w 158"/>
                <a:gd name="T3" fmla="*/ 103 h 249"/>
                <a:gd name="T4" fmla="*/ 55 w 158"/>
                <a:gd name="T5" fmla="*/ 125 h 249"/>
                <a:gd name="T6" fmla="*/ 72 w 158"/>
                <a:gd name="T7" fmla="*/ 106 h 249"/>
                <a:gd name="T8" fmla="*/ 79 w 158"/>
                <a:gd name="T9" fmla="*/ 82 h 249"/>
                <a:gd name="T10" fmla="*/ 69 w 158"/>
                <a:gd name="T11" fmla="*/ 44 h 249"/>
                <a:gd name="T12" fmla="*/ 79 w 158"/>
                <a:gd name="T13" fmla="*/ 27 h 249"/>
                <a:gd name="T14" fmla="*/ 66 w 158"/>
                <a:gd name="T15" fmla="*/ 17 h 249"/>
                <a:gd name="T16" fmla="*/ 43 w 158"/>
                <a:gd name="T17" fmla="*/ 0 h 249"/>
                <a:gd name="T18" fmla="*/ 31 w 158"/>
                <a:gd name="T19" fmla="*/ 0 h 249"/>
                <a:gd name="T20" fmla="*/ 38 w 158"/>
                <a:gd name="T21" fmla="*/ 19 h 249"/>
                <a:gd name="T22" fmla="*/ 59 w 158"/>
                <a:gd name="T23" fmla="*/ 29 h 249"/>
                <a:gd name="T24" fmla="*/ 50 w 158"/>
                <a:gd name="T25" fmla="*/ 47 h 249"/>
                <a:gd name="T26" fmla="*/ 61 w 158"/>
                <a:gd name="T27" fmla="*/ 66 h 249"/>
                <a:gd name="T28" fmla="*/ 44 w 158"/>
                <a:gd name="T29" fmla="*/ 74 h 249"/>
                <a:gd name="T30" fmla="*/ 26 w 158"/>
                <a:gd name="T31" fmla="*/ 78 h 249"/>
                <a:gd name="T32" fmla="*/ 0 w 158"/>
                <a:gd name="T33" fmla="*/ 67 h 249"/>
                <a:gd name="T34" fmla="*/ 7 w 158"/>
                <a:gd name="T35" fmla="*/ 81 h 249"/>
                <a:gd name="T36" fmla="*/ 7 w 158"/>
                <a:gd name="T37" fmla="*/ 81 h 24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58"/>
                <a:gd name="T58" fmla="*/ 0 h 249"/>
                <a:gd name="T59" fmla="*/ 158 w 158"/>
                <a:gd name="T60" fmla="*/ 249 h 24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58" h="249">
                  <a:moveTo>
                    <a:pt x="13" y="162"/>
                  </a:moveTo>
                  <a:lnTo>
                    <a:pt x="34" y="206"/>
                  </a:lnTo>
                  <a:lnTo>
                    <a:pt x="110" y="249"/>
                  </a:lnTo>
                  <a:lnTo>
                    <a:pt x="143" y="211"/>
                  </a:lnTo>
                  <a:lnTo>
                    <a:pt x="158" y="164"/>
                  </a:lnTo>
                  <a:lnTo>
                    <a:pt x="137" y="88"/>
                  </a:lnTo>
                  <a:lnTo>
                    <a:pt x="158" y="54"/>
                  </a:lnTo>
                  <a:lnTo>
                    <a:pt x="131" y="33"/>
                  </a:lnTo>
                  <a:lnTo>
                    <a:pt x="86" y="0"/>
                  </a:lnTo>
                  <a:lnTo>
                    <a:pt x="61" y="0"/>
                  </a:lnTo>
                  <a:lnTo>
                    <a:pt x="76" y="37"/>
                  </a:lnTo>
                  <a:lnTo>
                    <a:pt x="118" y="58"/>
                  </a:lnTo>
                  <a:lnTo>
                    <a:pt x="99" y="94"/>
                  </a:lnTo>
                  <a:lnTo>
                    <a:pt x="122" y="132"/>
                  </a:lnTo>
                  <a:lnTo>
                    <a:pt x="87" y="147"/>
                  </a:lnTo>
                  <a:lnTo>
                    <a:pt x="51" y="156"/>
                  </a:lnTo>
                  <a:lnTo>
                    <a:pt x="0" y="134"/>
                  </a:lnTo>
                  <a:lnTo>
                    <a:pt x="13" y="162"/>
                  </a:lnTo>
                  <a:close/>
                </a:path>
              </a:pathLst>
            </a:custGeom>
            <a:solidFill>
              <a:srgbClr val="FFEBD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20" name="Freeform 41">
              <a:extLst>
                <a:ext uri="{FF2B5EF4-FFF2-40B4-BE49-F238E27FC236}">
                  <a16:creationId xmlns:a16="http://schemas.microsoft.com/office/drawing/2014/main" id="{D63C59A8-A098-4EBE-8B18-945781348232}"/>
                </a:ext>
              </a:extLst>
            </p:cNvPr>
            <p:cNvSpPr>
              <a:spLocks/>
            </p:cNvSpPr>
            <p:nvPr/>
          </p:nvSpPr>
          <p:spPr bwMode="auto">
            <a:xfrm>
              <a:off x="1118" y="2319"/>
              <a:ext cx="93" cy="120"/>
            </a:xfrm>
            <a:custGeom>
              <a:avLst/>
              <a:gdLst>
                <a:gd name="T0" fmla="*/ 30 w 187"/>
                <a:gd name="T1" fmla="*/ 89 h 240"/>
                <a:gd name="T2" fmla="*/ 47 w 187"/>
                <a:gd name="T3" fmla="*/ 120 h 240"/>
                <a:gd name="T4" fmla="*/ 93 w 187"/>
                <a:gd name="T5" fmla="*/ 119 h 240"/>
                <a:gd name="T6" fmla="*/ 43 w 187"/>
                <a:gd name="T7" fmla="*/ 69 h 240"/>
                <a:gd name="T8" fmla="*/ 18 w 187"/>
                <a:gd name="T9" fmla="*/ 32 h 240"/>
                <a:gd name="T10" fmla="*/ 13 w 187"/>
                <a:gd name="T11" fmla="*/ 0 h 240"/>
                <a:gd name="T12" fmla="*/ 0 w 187"/>
                <a:gd name="T13" fmla="*/ 52 h 240"/>
                <a:gd name="T14" fmla="*/ 10 w 187"/>
                <a:gd name="T15" fmla="*/ 66 h 240"/>
                <a:gd name="T16" fmla="*/ 30 w 187"/>
                <a:gd name="T17" fmla="*/ 89 h 240"/>
                <a:gd name="T18" fmla="*/ 30 w 187"/>
                <a:gd name="T19" fmla="*/ 89 h 24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7"/>
                <a:gd name="T31" fmla="*/ 0 h 240"/>
                <a:gd name="T32" fmla="*/ 187 w 187"/>
                <a:gd name="T33" fmla="*/ 240 h 24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7" h="240">
                  <a:moveTo>
                    <a:pt x="61" y="177"/>
                  </a:moveTo>
                  <a:lnTo>
                    <a:pt x="95" y="240"/>
                  </a:lnTo>
                  <a:lnTo>
                    <a:pt x="187" y="238"/>
                  </a:lnTo>
                  <a:lnTo>
                    <a:pt x="86" y="137"/>
                  </a:lnTo>
                  <a:lnTo>
                    <a:pt x="36" y="63"/>
                  </a:lnTo>
                  <a:lnTo>
                    <a:pt x="27" y="0"/>
                  </a:lnTo>
                  <a:lnTo>
                    <a:pt x="0" y="103"/>
                  </a:lnTo>
                  <a:lnTo>
                    <a:pt x="21" y="131"/>
                  </a:lnTo>
                  <a:lnTo>
                    <a:pt x="61" y="177"/>
                  </a:lnTo>
                  <a:close/>
                </a:path>
              </a:pathLst>
            </a:custGeom>
            <a:solidFill>
              <a:srgbClr val="FFEBD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21" name="Freeform 42">
              <a:extLst>
                <a:ext uri="{FF2B5EF4-FFF2-40B4-BE49-F238E27FC236}">
                  <a16:creationId xmlns:a16="http://schemas.microsoft.com/office/drawing/2014/main" id="{5484567B-80A0-4B65-9D70-53E2B41A7FB0}"/>
                </a:ext>
              </a:extLst>
            </p:cNvPr>
            <p:cNvSpPr>
              <a:spLocks/>
            </p:cNvSpPr>
            <p:nvPr/>
          </p:nvSpPr>
          <p:spPr bwMode="auto">
            <a:xfrm>
              <a:off x="1042" y="2147"/>
              <a:ext cx="69" cy="51"/>
            </a:xfrm>
            <a:custGeom>
              <a:avLst/>
              <a:gdLst>
                <a:gd name="T0" fmla="*/ 0 w 139"/>
                <a:gd name="T1" fmla="*/ 13 h 103"/>
                <a:gd name="T2" fmla="*/ 25 w 139"/>
                <a:gd name="T3" fmla="*/ 0 h 103"/>
                <a:gd name="T4" fmla="*/ 62 w 139"/>
                <a:gd name="T5" fmla="*/ 12 h 103"/>
                <a:gd name="T6" fmla="*/ 69 w 139"/>
                <a:gd name="T7" fmla="*/ 18 h 103"/>
                <a:gd name="T8" fmla="*/ 66 w 139"/>
                <a:gd name="T9" fmla="*/ 51 h 103"/>
                <a:gd name="T10" fmla="*/ 59 w 139"/>
                <a:gd name="T11" fmla="*/ 29 h 103"/>
                <a:gd name="T12" fmla="*/ 34 w 139"/>
                <a:gd name="T13" fmla="*/ 17 h 103"/>
                <a:gd name="T14" fmla="*/ 25 w 139"/>
                <a:gd name="T15" fmla="*/ 6 h 103"/>
                <a:gd name="T16" fmla="*/ 0 w 139"/>
                <a:gd name="T17" fmla="*/ 13 h 103"/>
                <a:gd name="T18" fmla="*/ 0 w 139"/>
                <a:gd name="T19" fmla="*/ 13 h 10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9"/>
                <a:gd name="T31" fmla="*/ 0 h 103"/>
                <a:gd name="T32" fmla="*/ 139 w 139"/>
                <a:gd name="T33" fmla="*/ 103 h 10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9" h="103">
                  <a:moveTo>
                    <a:pt x="0" y="27"/>
                  </a:moveTo>
                  <a:lnTo>
                    <a:pt x="50" y="0"/>
                  </a:lnTo>
                  <a:lnTo>
                    <a:pt x="124" y="25"/>
                  </a:lnTo>
                  <a:lnTo>
                    <a:pt x="139" y="36"/>
                  </a:lnTo>
                  <a:lnTo>
                    <a:pt x="133" y="103"/>
                  </a:lnTo>
                  <a:lnTo>
                    <a:pt x="118" y="59"/>
                  </a:lnTo>
                  <a:lnTo>
                    <a:pt x="69" y="34"/>
                  </a:lnTo>
                  <a:lnTo>
                    <a:pt x="50" y="13"/>
                  </a:lnTo>
                  <a:lnTo>
                    <a:pt x="0" y="27"/>
                  </a:lnTo>
                  <a:close/>
                </a:path>
              </a:pathLst>
            </a:custGeom>
            <a:solidFill>
              <a:srgbClr val="FFEBD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22" name="Freeform 43">
              <a:extLst>
                <a:ext uri="{FF2B5EF4-FFF2-40B4-BE49-F238E27FC236}">
                  <a16:creationId xmlns:a16="http://schemas.microsoft.com/office/drawing/2014/main" id="{1BFCFE03-F08F-4FEC-8200-2758C74B5CC8}"/>
                </a:ext>
              </a:extLst>
            </p:cNvPr>
            <p:cNvSpPr>
              <a:spLocks/>
            </p:cNvSpPr>
            <p:nvPr/>
          </p:nvSpPr>
          <p:spPr bwMode="auto">
            <a:xfrm>
              <a:off x="1010" y="2174"/>
              <a:ext cx="44" cy="46"/>
            </a:xfrm>
            <a:custGeom>
              <a:avLst/>
              <a:gdLst>
                <a:gd name="T0" fmla="*/ 0 w 88"/>
                <a:gd name="T1" fmla="*/ 26 h 93"/>
                <a:gd name="T2" fmla="*/ 11 w 88"/>
                <a:gd name="T3" fmla="*/ 7 h 93"/>
                <a:gd name="T4" fmla="*/ 25 w 88"/>
                <a:gd name="T5" fmla="*/ 0 h 93"/>
                <a:gd name="T6" fmla="*/ 44 w 88"/>
                <a:gd name="T7" fmla="*/ 2 h 93"/>
                <a:gd name="T8" fmla="*/ 27 w 88"/>
                <a:gd name="T9" fmla="*/ 13 h 93"/>
                <a:gd name="T10" fmla="*/ 16 w 88"/>
                <a:gd name="T11" fmla="*/ 34 h 93"/>
                <a:gd name="T12" fmla="*/ 14 w 88"/>
                <a:gd name="T13" fmla="*/ 46 h 93"/>
                <a:gd name="T14" fmla="*/ 2 w 88"/>
                <a:gd name="T15" fmla="*/ 38 h 93"/>
                <a:gd name="T16" fmla="*/ 0 w 88"/>
                <a:gd name="T17" fmla="*/ 26 h 93"/>
                <a:gd name="T18" fmla="*/ 0 w 88"/>
                <a:gd name="T19" fmla="*/ 26 h 9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8"/>
                <a:gd name="T31" fmla="*/ 0 h 93"/>
                <a:gd name="T32" fmla="*/ 88 w 88"/>
                <a:gd name="T33" fmla="*/ 93 h 9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8" h="93">
                  <a:moveTo>
                    <a:pt x="0" y="52"/>
                  </a:moveTo>
                  <a:lnTo>
                    <a:pt x="21" y="14"/>
                  </a:lnTo>
                  <a:lnTo>
                    <a:pt x="50" y="0"/>
                  </a:lnTo>
                  <a:lnTo>
                    <a:pt x="88" y="4"/>
                  </a:lnTo>
                  <a:lnTo>
                    <a:pt x="54" y="27"/>
                  </a:lnTo>
                  <a:lnTo>
                    <a:pt x="31" y="69"/>
                  </a:lnTo>
                  <a:lnTo>
                    <a:pt x="27" y="93"/>
                  </a:lnTo>
                  <a:lnTo>
                    <a:pt x="4" y="76"/>
                  </a:lnTo>
                  <a:lnTo>
                    <a:pt x="0" y="52"/>
                  </a:lnTo>
                  <a:close/>
                </a:path>
              </a:pathLst>
            </a:custGeom>
            <a:solidFill>
              <a:srgbClr val="D4D4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23" name="Freeform 44">
              <a:extLst>
                <a:ext uri="{FF2B5EF4-FFF2-40B4-BE49-F238E27FC236}">
                  <a16:creationId xmlns:a16="http://schemas.microsoft.com/office/drawing/2014/main" id="{E9C21042-7419-4774-967B-6A25E7ACF120}"/>
                </a:ext>
              </a:extLst>
            </p:cNvPr>
            <p:cNvSpPr>
              <a:spLocks/>
            </p:cNvSpPr>
            <p:nvPr/>
          </p:nvSpPr>
          <p:spPr bwMode="auto">
            <a:xfrm>
              <a:off x="840" y="2428"/>
              <a:ext cx="260" cy="278"/>
            </a:xfrm>
            <a:custGeom>
              <a:avLst/>
              <a:gdLst>
                <a:gd name="T0" fmla="*/ 72 w 519"/>
                <a:gd name="T1" fmla="*/ 11 h 555"/>
                <a:gd name="T2" fmla="*/ 165 w 519"/>
                <a:gd name="T3" fmla="*/ 0 h 555"/>
                <a:gd name="T4" fmla="*/ 215 w 519"/>
                <a:gd name="T5" fmla="*/ 1 h 555"/>
                <a:gd name="T6" fmla="*/ 247 w 519"/>
                <a:gd name="T7" fmla="*/ 27 h 555"/>
                <a:gd name="T8" fmla="*/ 260 w 519"/>
                <a:gd name="T9" fmla="*/ 82 h 555"/>
                <a:gd name="T10" fmla="*/ 247 w 519"/>
                <a:gd name="T11" fmla="*/ 139 h 555"/>
                <a:gd name="T12" fmla="*/ 197 w 519"/>
                <a:gd name="T13" fmla="*/ 203 h 555"/>
                <a:gd name="T14" fmla="*/ 149 w 519"/>
                <a:gd name="T15" fmla="*/ 237 h 555"/>
                <a:gd name="T16" fmla="*/ 70 w 519"/>
                <a:gd name="T17" fmla="*/ 278 h 555"/>
                <a:gd name="T18" fmla="*/ 37 w 519"/>
                <a:gd name="T19" fmla="*/ 277 h 555"/>
                <a:gd name="T20" fmla="*/ 76 w 519"/>
                <a:gd name="T21" fmla="*/ 260 h 555"/>
                <a:gd name="T22" fmla="*/ 73 w 519"/>
                <a:gd name="T23" fmla="*/ 203 h 555"/>
                <a:gd name="T24" fmla="*/ 40 w 519"/>
                <a:gd name="T25" fmla="*/ 159 h 555"/>
                <a:gd name="T26" fmla="*/ 11 w 519"/>
                <a:gd name="T27" fmla="*/ 152 h 555"/>
                <a:gd name="T28" fmla="*/ 0 w 519"/>
                <a:gd name="T29" fmla="*/ 143 h 555"/>
                <a:gd name="T30" fmla="*/ 29 w 519"/>
                <a:gd name="T31" fmla="*/ 130 h 555"/>
                <a:gd name="T32" fmla="*/ 49 w 519"/>
                <a:gd name="T33" fmla="*/ 79 h 555"/>
                <a:gd name="T34" fmla="*/ 72 w 519"/>
                <a:gd name="T35" fmla="*/ 11 h 555"/>
                <a:gd name="T36" fmla="*/ 72 w 519"/>
                <a:gd name="T37" fmla="*/ 11 h 55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19"/>
                <a:gd name="T58" fmla="*/ 0 h 555"/>
                <a:gd name="T59" fmla="*/ 519 w 519"/>
                <a:gd name="T60" fmla="*/ 555 h 55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19" h="555">
                  <a:moveTo>
                    <a:pt x="143" y="22"/>
                  </a:moveTo>
                  <a:lnTo>
                    <a:pt x="329" y="0"/>
                  </a:lnTo>
                  <a:lnTo>
                    <a:pt x="430" y="2"/>
                  </a:lnTo>
                  <a:lnTo>
                    <a:pt x="494" y="53"/>
                  </a:lnTo>
                  <a:lnTo>
                    <a:pt x="519" y="163"/>
                  </a:lnTo>
                  <a:lnTo>
                    <a:pt x="493" y="277"/>
                  </a:lnTo>
                  <a:lnTo>
                    <a:pt x="394" y="405"/>
                  </a:lnTo>
                  <a:lnTo>
                    <a:pt x="297" y="473"/>
                  </a:lnTo>
                  <a:lnTo>
                    <a:pt x="139" y="555"/>
                  </a:lnTo>
                  <a:lnTo>
                    <a:pt x="74" y="553"/>
                  </a:lnTo>
                  <a:lnTo>
                    <a:pt x="152" y="519"/>
                  </a:lnTo>
                  <a:lnTo>
                    <a:pt x="145" y="406"/>
                  </a:lnTo>
                  <a:lnTo>
                    <a:pt x="80" y="317"/>
                  </a:lnTo>
                  <a:lnTo>
                    <a:pt x="21" y="304"/>
                  </a:lnTo>
                  <a:lnTo>
                    <a:pt x="0" y="285"/>
                  </a:lnTo>
                  <a:lnTo>
                    <a:pt x="57" y="260"/>
                  </a:lnTo>
                  <a:lnTo>
                    <a:pt x="97" y="157"/>
                  </a:lnTo>
                  <a:lnTo>
                    <a:pt x="143" y="22"/>
                  </a:lnTo>
                  <a:close/>
                </a:path>
              </a:pathLst>
            </a:custGeom>
            <a:solidFill>
              <a:srgbClr val="A6F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24" name="Freeform 45">
              <a:extLst>
                <a:ext uri="{FF2B5EF4-FFF2-40B4-BE49-F238E27FC236}">
                  <a16:creationId xmlns:a16="http://schemas.microsoft.com/office/drawing/2014/main" id="{A54E62DF-2968-44CB-B2E7-87EBE8DDBEAC}"/>
                </a:ext>
              </a:extLst>
            </p:cNvPr>
            <p:cNvSpPr>
              <a:spLocks/>
            </p:cNvSpPr>
            <p:nvPr/>
          </p:nvSpPr>
          <p:spPr bwMode="auto">
            <a:xfrm>
              <a:off x="1181" y="2448"/>
              <a:ext cx="217" cy="226"/>
            </a:xfrm>
            <a:custGeom>
              <a:avLst/>
              <a:gdLst>
                <a:gd name="T0" fmla="*/ 6 w 433"/>
                <a:gd name="T1" fmla="*/ 12 h 452"/>
                <a:gd name="T2" fmla="*/ 74 w 433"/>
                <a:gd name="T3" fmla="*/ 0 h 452"/>
                <a:gd name="T4" fmla="*/ 147 w 433"/>
                <a:gd name="T5" fmla="*/ 21 h 452"/>
                <a:gd name="T6" fmla="*/ 166 w 433"/>
                <a:gd name="T7" fmla="*/ 77 h 452"/>
                <a:gd name="T8" fmla="*/ 205 w 433"/>
                <a:gd name="T9" fmla="*/ 118 h 452"/>
                <a:gd name="T10" fmla="*/ 217 w 433"/>
                <a:gd name="T11" fmla="*/ 177 h 452"/>
                <a:gd name="T12" fmla="*/ 147 w 433"/>
                <a:gd name="T13" fmla="*/ 226 h 452"/>
                <a:gd name="T14" fmla="*/ 112 w 433"/>
                <a:gd name="T15" fmla="*/ 161 h 452"/>
                <a:gd name="T16" fmla="*/ 98 w 433"/>
                <a:gd name="T17" fmla="*/ 116 h 452"/>
                <a:gd name="T18" fmla="*/ 0 w 433"/>
                <a:gd name="T19" fmla="*/ 30 h 452"/>
                <a:gd name="T20" fmla="*/ 6 w 433"/>
                <a:gd name="T21" fmla="*/ 12 h 452"/>
                <a:gd name="T22" fmla="*/ 6 w 433"/>
                <a:gd name="T23" fmla="*/ 12 h 45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33"/>
                <a:gd name="T37" fmla="*/ 0 h 452"/>
                <a:gd name="T38" fmla="*/ 433 w 433"/>
                <a:gd name="T39" fmla="*/ 452 h 45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33" h="452">
                  <a:moveTo>
                    <a:pt x="11" y="24"/>
                  </a:moveTo>
                  <a:lnTo>
                    <a:pt x="148" y="0"/>
                  </a:lnTo>
                  <a:lnTo>
                    <a:pt x="294" y="41"/>
                  </a:lnTo>
                  <a:lnTo>
                    <a:pt x="332" y="154"/>
                  </a:lnTo>
                  <a:lnTo>
                    <a:pt x="410" y="235"/>
                  </a:lnTo>
                  <a:lnTo>
                    <a:pt x="433" y="353"/>
                  </a:lnTo>
                  <a:lnTo>
                    <a:pt x="293" y="452"/>
                  </a:lnTo>
                  <a:lnTo>
                    <a:pt x="224" y="321"/>
                  </a:lnTo>
                  <a:lnTo>
                    <a:pt x="196" y="231"/>
                  </a:lnTo>
                  <a:lnTo>
                    <a:pt x="0" y="60"/>
                  </a:lnTo>
                  <a:lnTo>
                    <a:pt x="11" y="24"/>
                  </a:lnTo>
                  <a:close/>
                </a:path>
              </a:pathLst>
            </a:custGeom>
            <a:solidFill>
              <a:srgbClr val="A6F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25" name="Freeform 46">
              <a:extLst>
                <a:ext uri="{FF2B5EF4-FFF2-40B4-BE49-F238E27FC236}">
                  <a16:creationId xmlns:a16="http://schemas.microsoft.com/office/drawing/2014/main" id="{4DE88363-917C-4A21-B85C-BCD3FDBF9627}"/>
                </a:ext>
              </a:extLst>
            </p:cNvPr>
            <p:cNvSpPr>
              <a:spLocks/>
            </p:cNvSpPr>
            <p:nvPr/>
          </p:nvSpPr>
          <p:spPr bwMode="auto">
            <a:xfrm>
              <a:off x="915" y="2439"/>
              <a:ext cx="148" cy="90"/>
            </a:xfrm>
            <a:custGeom>
              <a:avLst/>
              <a:gdLst>
                <a:gd name="T0" fmla="*/ 12 w 295"/>
                <a:gd name="T1" fmla="*/ 40 h 180"/>
                <a:gd name="T2" fmla="*/ 33 w 295"/>
                <a:gd name="T3" fmla="*/ 16 h 180"/>
                <a:gd name="T4" fmla="*/ 56 w 295"/>
                <a:gd name="T5" fmla="*/ 4 h 180"/>
                <a:gd name="T6" fmla="*/ 117 w 295"/>
                <a:gd name="T7" fmla="*/ 0 h 180"/>
                <a:gd name="T8" fmla="*/ 148 w 295"/>
                <a:gd name="T9" fmla="*/ 13 h 180"/>
                <a:gd name="T10" fmla="*/ 141 w 295"/>
                <a:gd name="T11" fmla="*/ 23 h 180"/>
                <a:gd name="T12" fmla="*/ 113 w 295"/>
                <a:gd name="T13" fmla="*/ 24 h 180"/>
                <a:gd name="T14" fmla="*/ 143 w 295"/>
                <a:gd name="T15" fmla="*/ 41 h 180"/>
                <a:gd name="T16" fmla="*/ 127 w 295"/>
                <a:gd name="T17" fmla="*/ 49 h 180"/>
                <a:gd name="T18" fmla="*/ 95 w 295"/>
                <a:gd name="T19" fmla="*/ 50 h 180"/>
                <a:gd name="T20" fmla="*/ 60 w 295"/>
                <a:gd name="T21" fmla="*/ 64 h 180"/>
                <a:gd name="T22" fmla="*/ 0 w 295"/>
                <a:gd name="T23" fmla="*/ 90 h 180"/>
                <a:gd name="T24" fmla="*/ 19 w 295"/>
                <a:gd name="T25" fmla="*/ 69 h 180"/>
                <a:gd name="T26" fmla="*/ 82 w 295"/>
                <a:gd name="T27" fmla="*/ 29 h 180"/>
                <a:gd name="T28" fmla="*/ 57 w 295"/>
                <a:gd name="T29" fmla="*/ 23 h 180"/>
                <a:gd name="T30" fmla="*/ 39 w 295"/>
                <a:gd name="T31" fmla="*/ 28 h 180"/>
                <a:gd name="T32" fmla="*/ 12 w 295"/>
                <a:gd name="T33" fmla="*/ 40 h 180"/>
                <a:gd name="T34" fmla="*/ 12 w 295"/>
                <a:gd name="T35" fmla="*/ 40 h 1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5"/>
                <a:gd name="T55" fmla="*/ 0 h 180"/>
                <a:gd name="T56" fmla="*/ 295 w 295"/>
                <a:gd name="T57" fmla="*/ 180 h 1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5" h="180">
                  <a:moveTo>
                    <a:pt x="23" y="79"/>
                  </a:moveTo>
                  <a:lnTo>
                    <a:pt x="65" y="32"/>
                  </a:lnTo>
                  <a:lnTo>
                    <a:pt x="112" y="7"/>
                  </a:lnTo>
                  <a:lnTo>
                    <a:pt x="234" y="0"/>
                  </a:lnTo>
                  <a:lnTo>
                    <a:pt x="295" y="26"/>
                  </a:lnTo>
                  <a:lnTo>
                    <a:pt x="282" y="45"/>
                  </a:lnTo>
                  <a:lnTo>
                    <a:pt x="225" y="47"/>
                  </a:lnTo>
                  <a:lnTo>
                    <a:pt x="286" y="81"/>
                  </a:lnTo>
                  <a:lnTo>
                    <a:pt x="253" y="98"/>
                  </a:lnTo>
                  <a:lnTo>
                    <a:pt x="190" y="100"/>
                  </a:lnTo>
                  <a:lnTo>
                    <a:pt x="120" y="127"/>
                  </a:lnTo>
                  <a:lnTo>
                    <a:pt x="0" y="180"/>
                  </a:lnTo>
                  <a:lnTo>
                    <a:pt x="38" y="138"/>
                  </a:lnTo>
                  <a:lnTo>
                    <a:pt x="164" y="57"/>
                  </a:lnTo>
                  <a:lnTo>
                    <a:pt x="114" y="45"/>
                  </a:lnTo>
                  <a:lnTo>
                    <a:pt x="78" y="55"/>
                  </a:lnTo>
                  <a:lnTo>
                    <a:pt x="23" y="7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26" name="Freeform 47">
              <a:extLst>
                <a:ext uri="{FF2B5EF4-FFF2-40B4-BE49-F238E27FC236}">
                  <a16:creationId xmlns:a16="http://schemas.microsoft.com/office/drawing/2014/main" id="{E2BFE9EA-1C2C-43B3-8A66-FB2DCFC448C8}"/>
                </a:ext>
              </a:extLst>
            </p:cNvPr>
            <p:cNvSpPr>
              <a:spLocks/>
            </p:cNvSpPr>
            <p:nvPr/>
          </p:nvSpPr>
          <p:spPr bwMode="auto">
            <a:xfrm>
              <a:off x="920" y="2517"/>
              <a:ext cx="146" cy="57"/>
            </a:xfrm>
            <a:custGeom>
              <a:avLst/>
              <a:gdLst>
                <a:gd name="T0" fmla="*/ 106 w 293"/>
                <a:gd name="T1" fmla="*/ 0 h 115"/>
                <a:gd name="T2" fmla="*/ 146 w 293"/>
                <a:gd name="T3" fmla="*/ 9 h 115"/>
                <a:gd name="T4" fmla="*/ 131 w 293"/>
                <a:gd name="T5" fmla="*/ 21 h 115"/>
                <a:gd name="T6" fmla="*/ 138 w 293"/>
                <a:gd name="T7" fmla="*/ 46 h 115"/>
                <a:gd name="T8" fmla="*/ 114 w 293"/>
                <a:gd name="T9" fmla="*/ 57 h 115"/>
                <a:gd name="T10" fmla="*/ 54 w 293"/>
                <a:gd name="T11" fmla="*/ 45 h 115"/>
                <a:gd name="T12" fmla="*/ 0 w 293"/>
                <a:gd name="T13" fmla="*/ 40 h 115"/>
                <a:gd name="T14" fmla="*/ 35 w 293"/>
                <a:gd name="T15" fmla="*/ 27 h 115"/>
                <a:gd name="T16" fmla="*/ 74 w 293"/>
                <a:gd name="T17" fmla="*/ 12 h 115"/>
                <a:gd name="T18" fmla="*/ 106 w 293"/>
                <a:gd name="T19" fmla="*/ 0 h 115"/>
                <a:gd name="T20" fmla="*/ 106 w 293"/>
                <a:gd name="T21" fmla="*/ 0 h 11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93"/>
                <a:gd name="T34" fmla="*/ 0 h 115"/>
                <a:gd name="T35" fmla="*/ 293 w 293"/>
                <a:gd name="T36" fmla="*/ 115 h 11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93" h="115">
                  <a:moveTo>
                    <a:pt x="213" y="0"/>
                  </a:moveTo>
                  <a:lnTo>
                    <a:pt x="293" y="19"/>
                  </a:lnTo>
                  <a:lnTo>
                    <a:pt x="262" y="42"/>
                  </a:lnTo>
                  <a:lnTo>
                    <a:pt x="277" y="92"/>
                  </a:lnTo>
                  <a:lnTo>
                    <a:pt x="228" y="115"/>
                  </a:lnTo>
                  <a:lnTo>
                    <a:pt x="108" y="90"/>
                  </a:lnTo>
                  <a:lnTo>
                    <a:pt x="0" y="80"/>
                  </a:lnTo>
                  <a:lnTo>
                    <a:pt x="70" y="54"/>
                  </a:lnTo>
                  <a:lnTo>
                    <a:pt x="148" y="25"/>
                  </a:lnTo>
                  <a:lnTo>
                    <a:pt x="21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27" name="Freeform 48">
              <a:extLst>
                <a:ext uri="{FF2B5EF4-FFF2-40B4-BE49-F238E27FC236}">
                  <a16:creationId xmlns:a16="http://schemas.microsoft.com/office/drawing/2014/main" id="{8A52E874-EA1A-4BFF-8F8E-DD43F7283110}"/>
                </a:ext>
              </a:extLst>
            </p:cNvPr>
            <p:cNvSpPr>
              <a:spLocks/>
            </p:cNvSpPr>
            <p:nvPr/>
          </p:nvSpPr>
          <p:spPr bwMode="auto">
            <a:xfrm>
              <a:off x="869" y="2570"/>
              <a:ext cx="133" cy="62"/>
            </a:xfrm>
            <a:custGeom>
              <a:avLst/>
              <a:gdLst>
                <a:gd name="T0" fmla="*/ 0 w 264"/>
                <a:gd name="T1" fmla="*/ 0 h 123"/>
                <a:gd name="T2" fmla="*/ 38 w 264"/>
                <a:gd name="T3" fmla="*/ 28 h 123"/>
                <a:gd name="T4" fmla="*/ 54 w 264"/>
                <a:gd name="T5" fmla="*/ 59 h 123"/>
                <a:gd name="T6" fmla="*/ 88 w 264"/>
                <a:gd name="T7" fmla="*/ 62 h 123"/>
                <a:gd name="T8" fmla="*/ 133 w 264"/>
                <a:gd name="T9" fmla="*/ 43 h 123"/>
                <a:gd name="T10" fmla="*/ 87 w 264"/>
                <a:gd name="T11" fmla="*/ 22 h 123"/>
                <a:gd name="T12" fmla="*/ 43 w 264"/>
                <a:gd name="T13" fmla="*/ 7 h 123"/>
                <a:gd name="T14" fmla="*/ 0 w 264"/>
                <a:gd name="T15" fmla="*/ 0 h 123"/>
                <a:gd name="T16" fmla="*/ 0 w 264"/>
                <a:gd name="T17" fmla="*/ 0 h 1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64"/>
                <a:gd name="T28" fmla="*/ 0 h 123"/>
                <a:gd name="T29" fmla="*/ 264 w 264"/>
                <a:gd name="T30" fmla="*/ 123 h 1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64" h="123">
                  <a:moveTo>
                    <a:pt x="0" y="0"/>
                  </a:moveTo>
                  <a:lnTo>
                    <a:pt x="76" y="55"/>
                  </a:lnTo>
                  <a:lnTo>
                    <a:pt x="108" y="118"/>
                  </a:lnTo>
                  <a:lnTo>
                    <a:pt x="175" y="123"/>
                  </a:lnTo>
                  <a:lnTo>
                    <a:pt x="264" y="85"/>
                  </a:lnTo>
                  <a:lnTo>
                    <a:pt x="173" y="44"/>
                  </a:lnTo>
                  <a:lnTo>
                    <a:pt x="86" y="13"/>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28" name="Freeform 49">
              <a:extLst>
                <a:ext uri="{FF2B5EF4-FFF2-40B4-BE49-F238E27FC236}">
                  <a16:creationId xmlns:a16="http://schemas.microsoft.com/office/drawing/2014/main" id="{68FAFB96-5544-4FA9-BFE2-9099BA8E7357}"/>
                </a:ext>
              </a:extLst>
            </p:cNvPr>
            <p:cNvSpPr>
              <a:spLocks/>
            </p:cNvSpPr>
            <p:nvPr/>
          </p:nvSpPr>
          <p:spPr bwMode="auto">
            <a:xfrm>
              <a:off x="1263" y="2467"/>
              <a:ext cx="83" cy="76"/>
            </a:xfrm>
            <a:custGeom>
              <a:avLst/>
              <a:gdLst>
                <a:gd name="T0" fmla="*/ 0 w 166"/>
                <a:gd name="T1" fmla="*/ 8 h 152"/>
                <a:gd name="T2" fmla="*/ 60 w 166"/>
                <a:gd name="T3" fmla="*/ 36 h 152"/>
                <a:gd name="T4" fmla="*/ 7 w 166"/>
                <a:gd name="T5" fmla="*/ 33 h 152"/>
                <a:gd name="T6" fmla="*/ 52 w 166"/>
                <a:gd name="T7" fmla="*/ 52 h 152"/>
                <a:gd name="T8" fmla="*/ 43 w 166"/>
                <a:gd name="T9" fmla="*/ 55 h 152"/>
                <a:gd name="T10" fmla="*/ 83 w 166"/>
                <a:gd name="T11" fmla="*/ 76 h 152"/>
                <a:gd name="T12" fmla="*/ 68 w 166"/>
                <a:gd name="T13" fmla="*/ 54 h 152"/>
                <a:gd name="T14" fmla="*/ 65 w 166"/>
                <a:gd name="T15" fmla="*/ 23 h 152"/>
                <a:gd name="T16" fmla="*/ 55 w 166"/>
                <a:gd name="T17" fmla="*/ 10 h 152"/>
                <a:gd name="T18" fmla="*/ 27 w 166"/>
                <a:gd name="T19" fmla="*/ 0 h 152"/>
                <a:gd name="T20" fmla="*/ 47 w 166"/>
                <a:gd name="T21" fmla="*/ 18 h 152"/>
                <a:gd name="T22" fmla="*/ 0 w 166"/>
                <a:gd name="T23" fmla="*/ 8 h 152"/>
                <a:gd name="T24" fmla="*/ 0 w 166"/>
                <a:gd name="T25" fmla="*/ 8 h 1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66"/>
                <a:gd name="T40" fmla="*/ 0 h 152"/>
                <a:gd name="T41" fmla="*/ 166 w 166"/>
                <a:gd name="T42" fmla="*/ 152 h 15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66" h="152">
                  <a:moveTo>
                    <a:pt x="0" y="15"/>
                  </a:moveTo>
                  <a:lnTo>
                    <a:pt x="120" y="72"/>
                  </a:lnTo>
                  <a:lnTo>
                    <a:pt x="14" y="66"/>
                  </a:lnTo>
                  <a:lnTo>
                    <a:pt x="103" y="104"/>
                  </a:lnTo>
                  <a:lnTo>
                    <a:pt x="86" y="110"/>
                  </a:lnTo>
                  <a:lnTo>
                    <a:pt x="166" y="152"/>
                  </a:lnTo>
                  <a:lnTo>
                    <a:pt x="135" y="108"/>
                  </a:lnTo>
                  <a:lnTo>
                    <a:pt x="130" y="45"/>
                  </a:lnTo>
                  <a:lnTo>
                    <a:pt x="109" y="19"/>
                  </a:lnTo>
                  <a:lnTo>
                    <a:pt x="53" y="0"/>
                  </a:lnTo>
                  <a:lnTo>
                    <a:pt x="93" y="36"/>
                  </a:lnTo>
                  <a:lnTo>
                    <a:pt x="0" y="1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29" name="Freeform 50">
              <a:extLst>
                <a:ext uri="{FF2B5EF4-FFF2-40B4-BE49-F238E27FC236}">
                  <a16:creationId xmlns:a16="http://schemas.microsoft.com/office/drawing/2014/main" id="{BAF1DCAD-81E7-47B3-A25A-FB4B92EDAB44}"/>
                </a:ext>
              </a:extLst>
            </p:cNvPr>
            <p:cNvSpPr>
              <a:spLocks/>
            </p:cNvSpPr>
            <p:nvPr/>
          </p:nvSpPr>
          <p:spPr bwMode="auto">
            <a:xfrm>
              <a:off x="1313" y="2552"/>
              <a:ext cx="61" cy="54"/>
            </a:xfrm>
            <a:custGeom>
              <a:avLst/>
              <a:gdLst>
                <a:gd name="T0" fmla="*/ 0 w 124"/>
                <a:gd name="T1" fmla="*/ 6 h 108"/>
                <a:gd name="T2" fmla="*/ 27 w 124"/>
                <a:gd name="T3" fmla="*/ 32 h 108"/>
                <a:gd name="T4" fmla="*/ 47 w 124"/>
                <a:gd name="T5" fmla="*/ 54 h 108"/>
                <a:gd name="T6" fmla="*/ 61 w 124"/>
                <a:gd name="T7" fmla="*/ 40 h 108"/>
                <a:gd name="T8" fmla="*/ 58 w 124"/>
                <a:gd name="T9" fmla="*/ 20 h 108"/>
                <a:gd name="T10" fmla="*/ 44 w 124"/>
                <a:gd name="T11" fmla="*/ 0 h 108"/>
                <a:gd name="T12" fmla="*/ 48 w 124"/>
                <a:gd name="T13" fmla="*/ 22 h 108"/>
                <a:gd name="T14" fmla="*/ 28 w 124"/>
                <a:gd name="T15" fmla="*/ 10 h 108"/>
                <a:gd name="T16" fmla="*/ 0 w 124"/>
                <a:gd name="T17" fmla="*/ 6 h 108"/>
                <a:gd name="T18" fmla="*/ 0 w 124"/>
                <a:gd name="T19" fmla="*/ 6 h 10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4"/>
                <a:gd name="T31" fmla="*/ 0 h 108"/>
                <a:gd name="T32" fmla="*/ 124 w 124"/>
                <a:gd name="T33" fmla="*/ 108 h 10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4" h="108">
                  <a:moveTo>
                    <a:pt x="0" y="11"/>
                  </a:moveTo>
                  <a:lnTo>
                    <a:pt x="55" y="63"/>
                  </a:lnTo>
                  <a:lnTo>
                    <a:pt x="95" y="108"/>
                  </a:lnTo>
                  <a:lnTo>
                    <a:pt x="124" y="80"/>
                  </a:lnTo>
                  <a:lnTo>
                    <a:pt x="118" y="40"/>
                  </a:lnTo>
                  <a:lnTo>
                    <a:pt x="89" y="0"/>
                  </a:lnTo>
                  <a:lnTo>
                    <a:pt x="97" y="44"/>
                  </a:lnTo>
                  <a:lnTo>
                    <a:pt x="57" y="19"/>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30" name="Freeform 51">
              <a:extLst>
                <a:ext uri="{FF2B5EF4-FFF2-40B4-BE49-F238E27FC236}">
                  <a16:creationId xmlns:a16="http://schemas.microsoft.com/office/drawing/2014/main" id="{AF69E37F-B13A-414B-8027-DE749744C0D7}"/>
                </a:ext>
              </a:extLst>
            </p:cNvPr>
            <p:cNvSpPr>
              <a:spLocks/>
            </p:cNvSpPr>
            <p:nvPr/>
          </p:nvSpPr>
          <p:spPr bwMode="auto">
            <a:xfrm>
              <a:off x="799" y="2334"/>
              <a:ext cx="206" cy="140"/>
            </a:xfrm>
            <a:custGeom>
              <a:avLst/>
              <a:gdLst>
                <a:gd name="T0" fmla="*/ 17 w 411"/>
                <a:gd name="T1" fmla="*/ 58 h 280"/>
                <a:gd name="T2" fmla="*/ 4 w 411"/>
                <a:gd name="T3" fmla="*/ 91 h 280"/>
                <a:gd name="T4" fmla="*/ 0 w 411"/>
                <a:gd name="T5" fmla="*/ 115 h 280"/>
                <a:gd name="T6" fmla="*/ 4 w 411"/>
                <a:gd name="T7" fmla="*/ 127 h 280"/>
                <a:gd name="T8" fmla="*/ 15 w 411"/>
                <a:gd name="T9" fmla="*/ 106 h 280"/>
                <a:gd name="T10" fmla="*/ 17 w 411"/>
                <a:gd name="T11" fmla="*/ 118 h 280"/>
                <a:gd name="T12" fmla="*/ 21 w 411"/>
                <a:gd name="T13" fmla="*/ 109 h 280"/>
                <a:gd name="T14" fmla="*/ 32 w 411"/>
                <a:gd name="T15" fmla="*/ 128 h 280"/>
                <a:gd name="T16" fmla="*/ 34 w 411"/>
                <a:gd name="T17" fmla="*/ 112 h 280"/>
                <a:gd name="T18" fmla="*/ 52 w 411"/>
                <a:gd name="T19" fmla="*/ 140 h 280"/>
                <a:gd name="T20" fmla="*/ 54 w 411"/>
                <a:gd name="T21" fmla="*/ 115 h 280"/>
                <a:gd name="T22" fmla="*/ 64 w 411"/>
                <a:gd name="T23" fmla="*/ 98 h 280"/>
                <a:gd name="T24" fmla="*/ 94 w 411"/>
                <a:gd name="T25" fmla="*/ 86 h 280"/>
                <a:gd name="T26" fmla="*/ 136 w 411"/>
                <a:gd name="T27" fmla="*/ 78 h 280"/>
                <a:gd name="T28" fmla="*/ 206 w 411"/>
                <a:gd name="T29" fmla="*/ 73 h 280"/>
                <a:gd name="T30" fmla="*/ 138 w 411"/>
                <a:gd name="T31" fmla="*/ 35 h 280"/>
                <a:gd name="T32" fmla="*/ 174 w 411"/>
                <a:gd name="T33" fmla="*/ 35 h 280"/>
                <a:gd name="T34" fmla="*/ 134 w 411"/>
                <a:gd name="T35" fmla="*/ 18 h 280"/>
                <a:gd name="T36" fmla="*/ 179 w 411"/>
                <a:gd name="T37" fmla="*/ 0 h 280"/>
                <a:gd name="T38" fmla="*/ 124 w 411"/>
                <a:gd name="T39" fmla="*/ 7 h 280"/>
                <a:gd name="T40" fmla="*/ 57 w 411"/>
                <a:gd name="T41" fmla="*/ 25 h 280"/>
                <a:gd name="T42" fmla="*/ 34 w 411"/>
                <a:gd name="T43" fmla="*/ 40 h 280"/>
                <a:gd name="T44" fmla="*/ 17 w 411"/>
                <a:gd name="T45" fmla="*/ 58 h 280"/>
                <a:gd name="T46" fmla="*/ 17 w 411"/>
                <a:gd name="T47" fmla="*/ 58 h 28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11"/>
                <a:gd name="T73" fmla="*/ 0 h 280"/>
                <a:gd name="T74" fmla="*/ 411 w 411"/>
                <a:gd name="T75" fmla="*/ 280 h 28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11" h="280">
                  <a:moveTo>
                    <a:pt x="34" y="116"/>
                  </a:moveTo>
                  <a:lnTo>
                    <a:pt x="8" y="181"/>
                  </a:lnTo>
                  <a:lnTo>
                    <a:pt x="0" y="230"/>
                  </a:lnTo>
                  <a:lnTo>
                    <a:pt x="8" y="253"/>
                  </a:lnTo>
                  <a:lnTo>
                    <a:pt x="29" y="211"/>
                  </a:lnTo>
                  <a:lnTo>
                    <a:pt x="33" y="236"/>
                  </a:lnTo>
                  <a:lnTo>
                    <a:pt x="42" y="217"/>
                  </a:lnTo>
                  <a:lnTo>
                    <a:pt x="63" y="255"/>
                  </a:lnTo>
                  <a:lnTo>
                    <a:pt x="67" y="223"/>
                  </a:lnTo>
                  <a:lnTo>
                    <a:pt x="103" y="280"/>
                  </a:lnTo>
                  <a:lnTo>
                    <a:pt x="107" y="229"/>
                  </a:lnTo>
                  <a:lnTo>
                    <a:pt x="128" y="196"/>
                  </a:lnTo>
                  <a:lnTo>
                    <a:pt x="187" y="172"/>
                  </a:lnTo>
                  <a:lnTo>
                    <a:pt x="272" y="156"/>
                  </a:lnTo>
                  <a:lnTo>
                    <a:pt x="411" y="145"/>
                  </a:lnTo>
                  <a:lnTo>
                    <a:pt x="276" y="69"/>
                  </a:lnTo>
                  <a:lnTo>
                    <a:pt x="348" y="69"/>
                  </a:lnTo>
                  <a:lnTo>
                    <a:pt x="268" y="35"/>
                  </a:lnTo>
                  <a:lnTo>
                    <a:pt x="358" y="0"/>
                  </a:lnTo>
                  <a:lnTo>
                    <a:pt x="247" y="14"/>
                  </a:lnTo>
                  <a:lnTo>
                    <a:pt x="114" y="50"/>
                  </a:lnTo>
                  <a:lnTo>
                    <a:pt x="67" y="80"/>
                  </a:lnTo>
                  <a:lnTo>
                    <a:pt x="34" y="116"/>
                  </a:ln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31" name="Freeform 52">
              <a:extLst>
                <a:ext uri="{FF2B5EF4-FFF2-40B4-BE49-F238E27FC236}">
                  <a16:creationId xmlns:a16="http://schemas.microsoft.com/office/drawing/2014/main" id="{96745C43-912D-43B7-BD06-007034BA76D9}"/>
                </a:ext>
              </a:extLst>
            </p:cNvPr>
            <p:cNvSpPr>
              <a:spLocks/>
            </p:cNvSpPr>
            <p:nvPr/>
          </p:nvSpPr>
          <p:spPr bwMode="auto">
            <a:xfrm>
              <a:off x="749" y="2471"/>
              <a:ext cx="61" cy="184"/>
            </a:xfrm>
            <a:custGeom>
              <a:avLst/>
              <a:gdLst>
                <a:gd name="T0" fmla="*/ 51 w 122"/>
                <a:gd name="T1" fmla="*/ 100 h 367"/>
                <a:gd name="T2" fmla="*/ 36 w 122"/>
                <a:gd name="T3" fmla="*/ 43 h 367"/>
                <a:gd name="T4" fmla="*/ 39 w 122"/>
                <a:gd name="T5" fmla="*/ 0 h 367"/>
                <a:gd name="T6" fmla="*/ 23 w 122"/>
                <a:gd name="T7" fmla="*/ 43 h 367"/>
                <a:gd name="T8" fmla="*/ 29 w 122"/>
                <a:gd name="T9" fmla="*/ 106 h 367"/>
                <a:gd name="T10" fmla="*/ 17 w 122"/>
                <a:gd name="T11" fmla="*/ 138 h 367"/>
                <a:gd name="T12" fmla="*/ 5 w 122"/>
                <a:gd name="T13" fmla="*/ 167 h 367"/>
                <a:gd name="T14" fmla="*/ 0 w 122"/>
                <a:gd name="T15" fmla="*/ 184 h 367"/>
                <a:gd name="T16" fmla="*/ 49 w 122"/>
                <a:gd name="T17" fmla="*/ 145 h 367"/>
                <a:gd name="T18" fmla="*/ 61 w 122"/>
                <a:gd name="T19" fmla="*/ 112 h 367"/>
                <a:gd name="T20" fmla="*/ 51 w 122"/>
                <a:gd name="T21" fmla="*/ 100 h 367"/>
                <a:gd name="T22" fmla="*/ 51 w 122"/>
                <a:gd name="T23" fmla="*/ 100 h 3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2"/>
                <a:gd name="T37" fmla="*/ 0 h 367"/>
                <a:gd name="T38" fmla="*/ 122 w 122"/>
                <a:gd name="T39" fmla="*/ 367 h 3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2" h="367">
                  <a:moveTo>
                    <a:pt x="101" y="200"/>
                  </a:moveTo>
                  <a:lnTo>
                    <a:pt x="71" y="86"/>
                  </a:lnTo>
                  <a:lnTo>
                    <a:pt x="77" y="0"/>
                  </a:lnTo>
                  <a:lnTo>
                    <a:pt x="46" y="86"/>
                  </a:lnTo>
                  <a:lnTo>
                    <a:pt x="58" y="211"/>
                  </a:lnTo>
                  <a:lnTo>
                    <a:pt x="33" y="276"/>
                  </a:lnTo>
                  <a:lnTo>
                    <a:pt x="10" y="333"/>
                  </a:lnTo>
                  <a:lnTo>
                    <a:pt x="0" y="367"/>
                  </a:lnTo>
                  <a:lnTo>
                    <a:pt x="97" y="289"/>
                  </a:lnTo>
                  <a:lnTo>
                    <a:pt x="122" y="223"/>
                  </a:lnTo>
                  <a:lnTo>
                    <a:pt x="101" y="200"/>
                  </a:ln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32" name="Freeform 53">
              <a:extLst>
                <a:ext uri="{FF2B5EF4-FFF2-40B4-BE49-F238E27FC236}">
                  <a16:creationId xmlns:a16="http://schemas.microsoft.com/office/drawing/2014/main" id="{B9703CDA-C98B-48F5-B46F-B59BE18B1EE6}"/>
                </a:ext>
              </a:extLst>
            </p:cNvPr>
            <p:cNvSpPr>
              <a:spLocks/>
            </p:cNvSpPr>
            <p:nvPr/>
          </p:nvSpPr>
          <p:spPr bwMode="auto">
            <a:xfrm>
              <a:off x="752" y="2869"/>
              <a:ext cx="130" cy="210"/>
            </a:xfrm>
            <a:custGeom>
              <a:avLst/>
              <a:gdLst>
                <a:gd name="T0" fmla="*/ 0 w 261"/>
                <a:gd name="T1" fmla="*/ 0 h 420"/>
                <a:gd name="T2" fmla="*/ 0 w 261"/>
                <a:gd name="T3" fmla="*/ 46 h 420"/>
                <a:gd name="T4" fmla="*/ 20 w 261"/>
                <a:gd name="T5" fmla="*/ 91 h 420"/>
                <a:gd name="T6" fmla="*/ 25 w 261"/>
                <a:gd name="T7" fmla="*/ 140 h 420"/>
                <a:gd name="T8" fmla="*/ 22 w 261"/>
                <a:gd name="T9" fmla="*/ 184 h 420"/>
                <a:gd name="T10" fmla="*/ 37 w 261"/>
                <a:gd name="T11" fmla="*/ 203 h 420"/>
                <a:gd name="T12" fmla="*/ 58 w 261"/>
                <a:gd name="T13" fmla="*/ 196 h 420"/>
                <a:gd name="T14" fmla="*/ 106 w 261"/>
                <a:gd name="T15" fmla="*/ 210 h 420"/>
                <a:gd name="T16" fmla="*/ 129 w 261"/>
                <a:gd name="T17" fmla="*/ 202 h 420"/>
                <a:gd name="T18" fmla="*/ 71 w 261"/>
                <a:gd name="T19" fmla="*/ 184 h 420"/>
                <a:gd name="T20" fmla="*/ 31 w 261"/>
                <a:gd name="T21" fmla="*/ 136 h 420"/>
                <a:gd name="T22" fmla="*/ 98 w 261"/>
                <a:gd name="T23" fmla="*/ 155 h 420"/>
                <a:gd name="T24" fmla="*/ 130 w 261"/>
                <a:gd name="T25" fmla="*/ 173 h 420"/>
                <a:gd name="T26" fmla="*/ 91 w 261"/>
                <a:gd name="T27" fmla="*/ 137 h 420"/>
                <a:gd name="T28" fmla="*/ 11 w 261"/>
                <a:gd name="T29" fmla="*/ 52 h 420"/>
                <a:gd name="T30" fmla="*/ 46 w 261"/>
                <a:gd name="T31" fmla="*/ 66 h 420"/>
                <a:gd name="T32" fmla="*/ 125 w 261"/>
                <a:gd name="T33" fmla="*/ 118 h 420"/>
                <a:gd name="T34" fmla="*/ 22 w 261"/>
                <a:gd name="T35" fmla="*/ 28 h 420"/>
                <a:gd name="T36" fmla="*/ 0 w 261"/>
                <a:gd name="T37" fmla="*/ 0 h 420"/>
                <a:gd name="T38" fmla="*/ 0 w 261"/>
                <a:gd name="T39" fmla="*/ 0 h 4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61"/>
                <a:gd name="T61" fmla="*/ 0 h 420"/>
                <a:gd name="T62" fmla="*/ 261 w 261"/>
                <a:gd name="T63" fmla="*/ 420 h 42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61" h="420">
                  <a:moveTo>
                    <a:pt x="0" y="0"/>
                  </a:moveTo>
                  <a:lnTo>
                    <a:pt x="0" y="91"/>
                  </a:lnTo>
                  <a:lnTo>
                    <a:pt x="40" y="182"/>
                  </a:lnTo>
                  <a:lnTo>
                    <a:pt x="50" y="279"/>
                  </a:lnTo>
                  <a:lnTo>
                    <a:pt x="44" y="367"/>
                  </a:lnTo>
                  <a:lnTo>
                    <a:pt x="74" y="405"/>
                  </a:lnTo>
                  <a:lnTo>
                    <a:pt x="116" y="391"/>
                  </a:lnTo>
                  <a:lnTo>
                    <a:pt x="213" y="420"/>
                  </a:lnTo>
                  <a:lnTo>
                    <a:pt x="259" y="403"/>
                  </a:lnTo>
                  <a:lnTo>
                    <a:pt x="143" y="368"/>
                  </a:lnTo>
                  <a:lnTo>
                    <a:pt x="63" y="271"/>
                  </a:lnTo>
                  <a:lnTo>
                    <a:pt x="196" y="309"/>
                  </a:lnTo>
                  <a:lnTo>
                    <a:pt x="261" y="346"/>
                  </a:lnTo>
                  <a:lnTo>
                    <a:pt x="183" y="273"/>
                  </a:lnTo>
                  <a:lnTo>
                    <a:pt x="23" y="104"/>
                  </a:lnTo>
                  <a:lnTo>
                    <a:pt x="93" y="131"/>
                  </a:lnTo>
                  <a:lnTo>
                    <a:pt x="251" y="235"/>
                  </a:lnTo>
                  <a:lnTo>
                    <a:pt x="44" y="55"/>
                  </a:lnTo>
                  <a:lnTo>
                    <a:pt x="0" y="0"/>
                  </a:ln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33" name="Freeform 54">
              <a:extLst>
                <a:ext uri="{FF2B5EF4-FFF2-40B4-BE49-F238E27FC236}">
                  <a16:creationId xmlns:a16="http://schemas.microsoft.com/office/drawing/2014/main" id="{7524F236-52E6-43D2-95BE-5DC23F193A68}"/>
                </a:ext>
              </a:extLst>
            </p:cNvPr>
            <p:cNvSpPr>
              <a:spLocks/>
            </p:cNvSpPr>
            <p:nvPr/>
          </p:nvSpPr>
          <p:spPr bwMode="auto">
            <a:xfrm>
              <a:off x="901" y="2656"/>
              <a:ext cx="259" cy="391"/>
            </a:xfrm>
            <a:custGeom>
              <a:avLst/>
              <a:gdLst>
                <a:gd name="T0" fmla="*/ 0 w 519"/>
                <a:gd name="T1" fmla="*/ 284 h 781"/>
                <a:gd name="T2" fmla="*/ 70 w 519"/>
                <a:gd name="T3" fmla="*/ 355 h 781"/>
                <a:gd name="T4" fmla="*/ 115 w 519"/>
                <a:gd name="T5" fmla="*/ 391 h 781"/>
                <a:gd name="T6" fmla="*/ 157 w 519"/>
                <a:gd name="T7" fmla="*/ 388 h 781"/>
                <a:gd name="T8" fmla="*/ 223 w 519"/>
                <a:gd name="T9" fmla="*/ 374 h 781"/>
                <a:gd name="T10" fmla="*/ 251 w 519"/>
                <a:gd name="T11" fmla="*/ 339 h 781"/>
                <a:gd name="T12" fmla="*/ 259 w 519"/>
                <a:gd name="T13" fmla="*/ 280 h 781"/>
                <a:gd name="T14" fmla="*/ 191 w 519"/>
                <a:gd name="T15" fmla="*/ 132 h 781"/>
                <a:gd name="T16" fmla="*/ 209 w 519"/>
                <a:gd name="T17" fmla="*/ 142 h 781"/>
                <a:gd name="T18" fmla="*/ 199 w 519"/>
                <a:gd name="T19" fmla="*/ 66 h 781"/>
                <a:gd name="T20" fmla="*/ 199 w 519"/>
                <a:gd name="T21" fmla="*/ 0 h 781"/>
                <a:gd name="T22" fmla="*/ 172 w 519"/>
                <a:gd name="T23" fmla="*/ 59 h 781"/>
                <a:gd name="T24" fmla="*/ 127 w 519"/>
                <a:gd name="T25" fmla="*/ 73 h 781"/>
                <a:gd name="T26" fmla="*/ 166 w 519"/>
                <a:gd name="T27" fmla="*/ 151 h 781"/>
                <a:gd name="T28" fmla="*/ 85 w 519"/>
                <a:gd name="T29" fmla="*/ 89 h 781"/>
                <a:gd name="T30" fmla="*/ 77 w 519"/>
                <a:gd name="T31" fmla="*/ 111 h 781"/>
                <a:gd name="T32" fmla="*/ 48 w 519"/>
                <a:gd name="T33" fmla="*/ 97 h 781"/>
                <a:gd name="T34" fmla="*/ 34 w 519"/>
                <a:gd name="T35" fmla="*/ 112 h 781"/>
                <a:gd name="T36" fmla="*/ 60 w 519"/>
                <a:gd name="T37" fmla="*/ 175 h 781"/>
                <a:gd name="T38" fmla="*/ 79 w 519"/>
                <a:gd name="T39" fmla="*/ 190 h 781"/>
                <a:gd name="T40" fmla="*/ 78 w 519"/>
                <a:gd name="T41" fmla="*/ 128 h 781"/>
                <a:gd name="T42" fmla="*/ 126 w 519"/>
                <a:gd name="T43" fmla="*/ 199 h 781"/>
                <a:gd name="T44" fmla="*/ 171 w 519"/>
                <a:gd name="T45" fmla="*/ 326 h 781"/>
                <a:gd name="T46" fmla="*/ 107 w 519"/>
                <a:gd name="T47" fmla="*/ 270 h 781"/>
                <a:gd name="T48" fmla="*/ 48 w 519"/>
                <a:gd name="T49" fmla="*/ 218 h 781"/>
                <a:gd name="T50" fmla="*/ 114 w 519"/>
                <a:gd name="T51" fmla="*/ 289 h 781"/>
                <a:gd name="T52" fmla="*/ 172 w 519"/>
                <a:gd name="T53" fmla="*/ 368 h 781"/>
                <a:gd name="T54" fmla="*/ 94 w 519"/>
                <a:gd name="T55" fmla="*/ 321 h 781"/>
                <a:gd name="T56" fmla="*/ 16 w 519"/>
                <a:gd name="T57" fmla="*/ 255 h 781"/>
                <a:gd name="T58" fmla="*/ 0 w 519"/>
                <a:gd name="T59" fmla="*/ 284 h 781"/>
                <a:gd name="T60" fmla="*/ 0 w 519"/>
                <a:gd name="T61" fmla="*/ 284 h 78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519"/>
                <a:gd name="T94" fmla="*/ 0 h 781"/>
                <a:gd name="T95" fmla="*/ 519 w 519"/>
                <a:gd name="T96" fmla="*/ 781 h 78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519" h="781">
                  <a:moveTo>
                    <a:pt x="0" y="568"/>
                  </a:moveTo>
                  <a:lnTo>
                    <a:pt x="140" y="709"/>
                  </a:lnTo>
                  <a:lnTo>
                    <a:pt x="230" y="781"/>
                  </a:lnTo>
                  <a:lnTo>
                    <a:pt x="315" y="775"/>
                  </a:lnTo>
                  <a:lnTo>
                    <a:pt x="447" y="747"/>
                  </a:lnTo>
                  <a:lnTo>
                    <a:pt x="502" y="678"/>
                  </a:lnTo>
                  <a:lnTo>
                    <a:pt x="519" y="559"/>
                  </a:lnTo>
                  <a:lnTo>
                    <a:pt x="382" y="264"/>
                  </a:lnTo>
                  <a:lnTo>
                    <a:pt x="418" y="283"/>
                  </a:lnTo>
                  <a:lnTo>
                    <a:pt x="399" y="131"/>
                  </a:lnTo>
                  <a:lnTo>
                    <a:pt x="399" y="0"/>
                  </a:lnTo>
                  <a:lnTo>
                    <a:pt x="344" y="118"/>
                  </a:lnTo>
                  <a:lnTo>
                    <a:pt x="255" y="146"/>
                  </a:lnTo>
                  <a:lnTo>
                    <a:pt x="333" y="302"/>
                  </a:lnTo>
                  <a:lnTo>
                    <a:pt x="171" y="177"/>
                  </a:lnTo>
                  <a:lnTo>
                    <a:pt x="154" y="222"/>
                  </a:lnTo>
                  <a:lnTo>
                    <a:pt x="97" y="194"/>
                  </a:lnTo>
                  <a:lnTo>
                    <a:pt x="68" y="224"/>
                  </a:lnTo>
                  <a:lnTo>
                    <a:pt x="121" y="350"/>
                  </a:lnTo>
                  <a:lnTo>
                    <a:pt x="159" y="380"/>
                  </a:lnTo>
                  <a:lnTo>
                    <a:pt x="156" y="256"/>
                  </a:lnTo>
                  <a:lnTo>
                    <a:pt x="253" y="397"/>
                  </a:lnTo>
                  <a:lnTo>
                    <a:pt x="342" y="652"/>
                  </a:lnTo>
                  <a:lnTo>
                    <a:pt x="215" y="540"/>
                  </a:lnTo>
                  <a:lnTo>
                    <a:pt x="97" y="435"/>
                  </a:lnTo>
                  <a:lnTo>
                    <a:pt x="228" y="578"/>
                  </a:lnTo>
                  <a:lnTo>
                    <a:pt x="344" y="735"/>
                  </a:lnTo>
                  <a:lnTo>
                    <a:pt x="188" y="642"/>
                  </a:lnTo>
                  <a:lnTo>
                    <a:pt x="32" y="509"/>
                  </a:lnTo>
                  <a:lnTo>
                    <a:pt x="0" y="568"/>
                  </a:ln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34" name="Freeform 55">
              <a:extLst>
                <a:ext uri="{FF2B5EF4-FFF2-40B4-BE49-F238E27FC236}">
                  <a16:creationId xmlns:a16="http://schemas.microsoft.com/office/drawing/2014/main" id="{D1AF50D2-8E56-4C7D-B498-2601067A4497}"/>
                </a:ext>
              </a:extLst>
            </p:cNvPr>
            <p:cNvSpPr>
              <a:spLocks/>
            </p:cNvSpPr>
            <p:nvPr/>
          </p:nvSpPr>
          <p:spPr bwMode="auto">
            <a:xfrm>
              <a:off x="798" y="2318"/>
              <a:ext cx="499" cy="746"/>
            </a:xfrm>
            <a:custGeom>
              <a:avLst/>
              <a:gdLst>
                <a:gd name="T0" fmla="*/ 148 w 999"/>
                <a:gd name="T1" fmla="*/ 27 h 1492"/>
                <a:gd name="T2" fmla="*/ 168 w 999"/>
                <a:gd name="T3" fmla="*/ 57 h 1492"/>
                <a:gd name="T4" fmla="*/ 103 w 999"/>
                <a:gd name="T5" fmla="*/ 112 h 1492"/>
                <a:gd name="T6" fmla="*/ 61 w 999"/>
                <a:gd name="T7" fmla="*/ 170 h 1492"/>
                <a:gd name="T8" fmla="*/ 52 w 999"/>
                <a:gd name="T9" fmla="*/ 183 h 1492"/>
                <a:gd name="T10" fmla="*/ 28 w 999"/>
                <a:gd name="T11" fmla="*/ 181 h 1492"/>
                <a:gd name="T12" fmla="*/ 3 w 999"/>
                <a:gd name="T13" fmla="*/ 190 h 1492"/>
                <a:gd name="T14" fmla="*/ 33 w 999"/>
                <a:gd name="T15" fmla="*/ 262 h 1492"/>
                <a:gd name="T16" fmla="*/ 71 w 999"/>
                <a:gd name="T17" fmla="*/ 222 h 1492"/>
                <a:gd name="T18" fmla="*/ 95 w 999"/>
                <a:gd name="T19" fmla="*/ 148 h 1492"/>
                <a:gd name="T20" fmla="*/ 214 w 999"/>
                <a:gd name="T21" fmla="*/ 110 h 1492"/>
                <a:gd name="T22" fmla="*/ 293 w 999"/>
                <a:gd name="T23" fmla="*/ 138 h 1492"/>
                <a:gd name="T24" fmla="*/ 230 w 999"/>
                <a:gd name="T25" fmla="*/ 301 h 1492"/>
                <a:gd name="T26" fmla="*/ 119 w 999"/>
                <a:gd name="T27" fmla="*/ 384 h 1492"/>
                <a:gd name="T28" fmla="*/ 35 w 999"/>
                <a:gd name="T29" fmla="*/ 541 h 1492"/>
                <a:gd name="T30" fmla="*/ 158 w 999"/>
                <a:gd name="T31" fmla="*/ 550 h 1492"/>
                <a:gd name="T32" fmla="*/ 139 w 999"/>
                <a:gd name="T33" fmla="*/ 474 h 1492"/>
                <a:gd name="T34" fmla="*/ 146 w 999"/>
                <a:gd name="T35" fmla="*/ 429 h 1492"/>
                <a:gd name="T36" fmla="*/ 196 w 999"/>
                <a:gd name="T37" fmla="*/ 419 h 1492"/>
                <a:gd name="T38" fmla="*/ 208 w 999"/>
                <a:gd name="T39" fmla="*/ 389 h 1492"/>
                <a:gd name="T40" fmla="*/ 286 w 999"/>
                <a:gd name="T41" fmla="*/ 348 h 1492"/>
                <a:gd name="T42" fmla="*/ 347 w 999"/>
                <a:gd name="T43" fmla="*/ 361 h 1492"/>
                <a:gd name="T44" fmla="*/ 366 w 999"/>
                <a:gd name="T45" fmla="*/ 490 h 1492"/>
                <a:gd name="T46" fmla="*/ 312 w 999"/>
                <a:gd name="T47" fmla="*/ 440 h 1492"/>
                <a:gd name="T48" fmla="*/ 393 w 999"/>
                <a:gd name="T49" fmla="*/ 604 h 1492"/>
                <a:gd name="T50" fmla="*/ 395 w 999"/>
                <a:gd name="T51" fmla="*/ 667 h 1492"/>
                <a:gd name="T52" fmla="*/ 376 w 999"/>
                <a:gd name="T53" fmla="*/ 705 h 1492"/>
                <a:gd name="T54" fmla="*/ 406 w 999"/>
                <a:gd name="T55" fmla="*/ 725 h 1492"/>
                <a:gd name="T56" fmla="*/ 428 w 999"/>
                <a:gd name="T57" fmla="*/ 663 h 1492"/>
                <a:gd name="T58" fmla="*/ 404 w 999"/>
                <a:gd name="T59" fmla="*/ 580 h 1492"/>
                <a:gd name="T60" fmla="*/ 380 w 999"/>
                <a:gd name="T61" fmla="*/ 490 h 1492"/>
                <a:gd name="T62" fmla="*/ 376 w 999"/>
                <a:gd name="T63" fmla="*/ 387 h 1492"/>
                <a:gd name="T64" fmla="*/ 460 w 999"/>
                <a:gd name="T65" fmla="*/ 358 h 1492"/>
                <a:gd name="T66" fmla="*/ 499 w 999"/>
                <a:gd name="T67" fmla="*/ 283 h 1492"/>
                <a:gd name="T68" fmla="*/ 486 w 999"/>
                <a:gd name="T69" fmla="*/ 287 h 1492"/>
                <a:gd name="T70" fmla="*/ 472 w 999"/>
                <a:gd name="T71" fmla="*/ 278 h 1492"/>
                <a:gd name="T72" fmla="*/ 438 w 999"/>
                <a:gd name="T73" fmla="*/ 258 h 1492"/>
                <a:gd name="T74" fmla="*/ 388 w 999"/>
                <a:gd name="T75" fmla="*/ 219 h 1492"/>
                <a:gd name="T76" fmla="*/ 343 w 999"/>
                <a:gd name="T77" fmla="*/ 136 h 1492"/>
                <a:gd name="T78" fmla="*/ 266 w 999"/>
                <a:gd name="T79" fmla="*/ 62 h 1492"/>
                <a:gd name="T80" fmla="*/ 203 w 999"/>
                <a:gd name="T81" fmla="*/ 0 h 1492"/>
                <a:gd name="T82" fmla="*/ 188 w 999"/>
                <a:gd name="T83" fmla="*/ 28 h 149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99"/>
                <a:gd name="T127" fmla="*/ 0 h 1492"/>
                <a:gd name="T128" fmla="*/ 999 w 999"/>
                <a:gd name="T129" fmla="*/ 1492 h 1492"/>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99" h="1492">
                  <a:moveTo>
                    <a:pt x="377" y="55"/>
                  </a:moveTo>
                  <a:lnTo>
                    <a:pt x="297" y="53"/>
                  </a:lnTo>
                  <a:lnTo>
                    <a:pt x="445" y="118"/>
                  </a:lnTo>
                  <a:lnTo>
                    <a:pt x="337" y="114"/>
                  </a:lnTo>
                  <a:lnTo>
                    <a:pt x="461" y="192"/>
                  </a:lnTo>
                  <a:lnTo>
                    <a:pt x="206" y="224"/>
                  </a:lnTo>
                  <a:lnTo>
                    <a:pt x="149" y="253"/>
                  </a:lnTo>
                  <a:lnTo>
                    <a:pt x="122" y="339"/>
                  </a:lnTo>
                  <a:lnTo>
                    <a:pt x="88" y="312"/>
                  </a:lnTo>
                  <a:lnTo>
                    <a:pt x="105" y="365"/>
                  </a:lnTo>
                  <a:lnTo>
                    <a:pt x="44" y="318"/>
                  </a:lnTo>
                  <a:lnTo>
                    <a:pt x="57" y="361"/>
                  </a:lnTo>
                  <a:lnTo>
                    <a:pt x="0" y="327"/>
                  </a:lnTo>
                  <a:lnTo>
                    <a:pt x="6" y="380"/>
                  </a:lnTo>
                  <a:lnTo>
                    <a:pt x="31" y="481"/>
                  </a:lnTo>
                  <a:lnTo>
                    <a:pt x="67" y="523"/>
                  </a:lnTo>
                  <a:lnTo>
                    <a:pt x="63" y="453"/>
                  </a:lnTo>
                  <a:lnTo>
                    <a:pt x="143" y="443"/>
                  </a:lnTo>
                  <a:lnTo>
                    <a:pt x="179" y="409"/>
                  </a:lnTo>
                  <a:lnTo>
                    <a:pt x="191" y="295"/>
                  </a:lnTo>
                  <a:lnTo>
                    <a:pt x="301" y="236"/>
                  </a:lnTo>
                  <a:lnTo>
                    <a:pt x="428" y="219"/>
                  </a:lnTo>
                  <a:lnTo>
                    <a:pt x="504" y="224"/>
                  </a:lnTo>
                  <a:lnTo>
                    <a:pt x="586" y="276"/>
                  </a:lnTo>
                  <a:lnTo>
                    <a:pt x="615" y="424"/>
                  </a:lnTo>
                  <a:lnTo>
                    <a:pt x="461" y="601"/>
                  </a:lnTo>
                  <a:lnTo>
                    <a:pt x="388" y="688"/>
                  </a:lnTo>
                  <a:lnTo>
                    <a:pt x="238" y="768"/>
                  </a:lnTo>
                  <a:lnTo>
                    <a:pt x="215" y="831"/>
                  </a:lnTo>
                  <a:lnTo>
                    <a:pt x="71" y="1082"/>
                  </a:lnTo>
                  <a:lnTo>
                    <a:pt x="337" y="1224"/>
                  </a:lnTo>
                  <a:lnTo>
                    <a:pt x="316" y="1099"/>
                  </a:lnTo>
                  <a:lnTo>
                    <a:pt x="314" y="1040"/>
                  </a:lnTo>
                  <a:lnTo>
                    <a:pt x="278" y="947"/>
                  </a:lnTo>
                  <a:lnTo>
                    <a:pt x="265" y="895"/>
                  </a:lnTo>
                  <a:lnTo>
                    <a:pt x="293" y="857"/>
                  </a:lnTo>
                  <a:lnTo>
                    <a:pt x="346" y="875"/>
                  </a:lnTo>
                  <a:lnTo>
                    <a:pt x="392" y="837"/>
                  </a:lnTo>
                  <a:lnTo>
                    <a:pt x="489" y="916"/>
                  </a:lnTo>
                  <a:lnTo>
                    <a:pt x="417" y="778"/>
                  </a:lnTo>
                  <a:lnTo>
                    <a:pt x="500" y="764"/>
                  </a:lnTo>
                  <a:lnTo>
                    <a:pt x="573" y="696"/>
                  </a:lnTo>
                  <a:lnTo>
                    <a:pt x="647" y="593"/>
                  </a:lnTo>
                  <a:lnTo>
                    <a:pt x="694" y="721"/>
                  </a:lnTo>
                  <a:lnTo>
                    <a:pt x="694" y="867"/>
                  </a:lnTo>
                  <a:lnTo>
                    <a:pt x="732" y="979"/>
                  </a:lnTo>
                  <a:lnTo>
                    <a:pt x="734" y="1029"/>
                  </a:lnTo>
                  <a:lnTo>
                    <a:pt x="624" y="880"/>
                  </a:lnTo>
                  <a:lnTo>
                    <a:pt x="706" y="1093"/>
                  </a:lnTo>
                  <a:lnTo>
                    <a:pt x="786" y="1207"/>
                  </a:lnTo>
                  <a:lnTo>
                    <a:pt x="814" y="1283"/>
                  </a:lnTo>
                  <a:lnTo>
                    <a:pt x="790" y="1333"/>
                  </a:lnTo>
                  <a:lnTo>
                    <a:pt x="750" y="1380"/>
                  </a:lnTo>
                  <a:lnTo>
                    <a:pt x="753" y="1409"/>
                  </a:lnTo>
                  <a:lnTo>
                    <a:pt x="533" y="1492"/>
                  </a:lnTo>
                  <a:lnTo>
                    <a:pt x="812" y="1449"/>
                  </a:lnTo>
                  <a:lnTo>
                    <a:pt x="841" y="1382"/>
                  </a:lnTo>
                  <a:lnTo>
                    <a:pt x="856" y="1325"/>
                  </a:lnTo>
                  <a:lnTo>
                    <a:pt x="864" y="1232"/>
                  </a:lnTo>
                  <a:lnTo>
                    <a:pt x="809" y="1160"/>
                  </a:lnTo>
                  <a:lnTo>
                    <a:pt x="786" y="1118"/>
                  </a:lnTo>
                  <a:lnTo>
                    <a:pt x="761" y="979"/>
                  </a:lnTo>
                  <a:lnTo>
                    <a:pt x="748" y="875"/>
                  </a:lnTo>
                  <a:lnTo>
                    <a:pt x="753" y="774"/>
                  </a:lnTo>
                  <a:lnTo>
                    <a:pt x="805" y="787"/>
                  </a:lnTo>
                  <a:lnTo>
                    <a:pt x="921" y="715"/>
                  </a:lnTo>
                  <a:lnTo>
                    <a:pt x="987" y="610"/>
                  </a:lnTo>
                  <a:lnTo>
                    <a:pt x="999" y="565"/>
                  </a:lnTo>
                  <a:lnTo>
                    <a:pt x="968" y="508"/>
                  </a:lnTo>
                  <a:lnTo>
                    <a:pt x="972" y="574"/>
                  </a:lnTo>
                  <a:lnTo>
                    <a:pt x="934" y="610"/>
                  </a:lnTo>
                  <a:lnTo>
                    <a:pt x="944" y="555"/>
                  </a:lnTo>
                  <a:lnTo>
                    <a:pt x="871" y="603"/>
                  </a:lnTo>
                  <a:lnTo>
                    <a:pt x="877" y="515"/>
                  </a:lnTo>
                  <a:lnTo>
                    <a:pt x="820" y="546"/>
                  </a:lnTo>
                  <a:lnTo>
                    <a:pt x="776" y="437"/>
                  </a:lnTo>
                  <a:lnTo>
                    <a:pt x="706" y="321"/>
                  </a:lnTo>
                  <a:lnTo>
                    <a:pt x="687" y="272"/>
                  </a:lnTo>
                  <a:lnTo>
                    <a:pt x="649" y="266"/>
                  </a:lnTo>
                  <a:lnTo>
                    <a:pt x="533" y="124"/>
                  </a:lnTo>
                  <a:lnTo>
                    <a:pt x="480" y="52"/>
                  </a:lnTo>
                  <a:lnTo>
                    <a:pt x="407" y="0"/>
                  </a:lnTo>
                  <a:lnTo>
                    <a:pt x="461" y="86"/>
                  </a:lnTo>
                  <a:lnTo>
                    <a:pt x="377" y="55"/>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35" name="Freeform 56">
              <a:extLst>
                <a:ext uri="{FF2B5EF4-FFF2-40B4-BE49-F238E27FC236}">
                  <a16:creationId xmlns:a16="http://schemas.microsoft.com/office/drawing/2014/main" id="{E5E278BF-1CB3-4C70-8524-A98FE00C1B93}"/>
                </a:ext>
              </a:extLst>
            </p:cNvPr>
            <p:cNvSpPr>
              <a:spLocks/>
            </p:cNvSpPr>
            <p:nvPr/>
          </p:nvSpPr>
          <p:spPr bwMode="auto">
            <a:xfrm>
              <a:off x="822" y="2392"/>
              <a:ext cx="154" cy="55"/>
            </a:xfrm>
            <a:custGeom>
              <a:avLst/>
              <a:gdLst>
                <a:gd name="T0" fmla="*/ 0 w 308"/>
                <a:gd name="T1" fmla="*/ 0 h 111"/>
                <a:gd name="T2" fmla="*/ 0 w 308"/>
                <a:gd name="T3" fmla="*/ 33 h 111"/>
                <a:gd name="T4" fmla="*/ 22 w 308"/>
                <a:gd name="T5" fmla="*/ 55 h 111"/>
                <a:gd name="T6" fmla="*/ 20 w 308"/>
                <a:gd name="T7" fmla="*/ 33 h 111"/>
                <a:gd name="T8" fmla="*/ 33 w 308"/>
                <a:gd name="T9" fmla="*/ 27 h 111"/>
                <a:gd name="T10" fmla="*/ 154 w 308"/>
                <a:gd name="T11" fmla="*/ 14 h 111"/>
                <a:gd name="T12" fmla="*/ 51 w 308"/>
                <a:gd name="T13" fmla="*/ 12 h 111"/>
                <a:gd name="T14" fmla="*/ 31 w 308"/>
                <a:gd name="T15" fmla="*/ 12 h 111"/>
                <a:gd name="T16" fmla="*/ 0 w 308"/>
                <a:gd name="T17" fmla="*/ 0 h 111"/>
                <a:gd name="T18" fmla="*/ 0 w 308"/>
                <a:gd name="T19" fmla="*/ 0 h 1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08"/>
                <a:gd name="T31" fmla="*/ 0 h 111"/>
                <a:gd name="T32" fmla="*/ 308 w 308"/>
                <a:gd name="T33" fmla="*/ 111 h 1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08" h="111">
                  <a:moveTo>
                    <a:pt x="0" y="0"/>
                  </a:moveTo>
                  <a:lnTo>
                    <a:pt x="0" y="67"/>
                  </a:lnTo>
                  <a:lnTo>
                    <a:pt x="44" y="111"/>
                  </a:lnTo>
                  <a:lnTo>
                    <a:pt x="40" y="67"/>
                  </a:lnTo>
                  <a:lnTo>
                    <a:pt x="65" y="54"/>
                  </a:lnTo>
                  <a:lnTo>
                    <a:pt x="308" y="29"/>
                  </a:lnTo>
                  <a:lnTo>
                    <a:pt x="101" y="25"/>
                  </a:lnTo>
                  <a:lnTo>
                    <a:pt x="61" y="25"/>
                  </a:lnTo>
                  <a:lnTo>
                    <a:pt x="0" y="0"/>
                  </a:lnTo>
                  <a:close/>
                </a:path>
              </a:pathLst>
            </a:custGeom>
            <a:solidFill>
              <a:srgbClr val="A6F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36" name="Freeform 57">
              <a:extLst>
                <a:ext uri="{FF2B5EF4-FFF2-40B4-BE49-F238E27FC236}">
                  <a16:creationId xmlns:a16="http://schemas.microsoft.com/office/drawing/2014/main" id="{C0BB0698-672E-4873-BF71-C09BC17151B4}"/>
                </a:ext>
              </a:extLst>
            </p:cNvPr>
            <p:cNvSpPr>
              <a:spLocks/>
            </p:cNvSpPr>
            <p:nvPr/>
          </p:nvSpPr>
          <p:spPr bwMode="auto">
            <a:xfrm>
              <a:off x="757" y="3160"/>
              <a:ext cx="516" cy="530"/>
            </a:xfrm>
            <a:custGeom>
              <a:avLst/>
              <a:gdLst>
                <a:gd name="T0" fmla="*/ 27 w 1030"/>
                <a:gd name="T1" fmla="*/ 203 h 1061"/>
                <a:gd name="T2" fmla="*/ 7 w 1030"/>
                <a:gd name="T3" fmla="*/ 222 h 1061"/>
                <a:gd name="T4" fmla="*/ 22 w 1030"/>
                <a:gd name="T5" fmla="*/ 250 h 1061"/>
                <a:gd name="T6" fmla="*/ 43 w 1030"/>
                <a:gd name="T7" fmla="*/ 317 h 1061"/>
                <a:gd name="T8" fmla="*/ 2 w 1030"/>
                <a:gd name="T9" fmla="*/ 300 h 1061"/>
                <a:gd name="T10" fmla="*/ 2 w 1030"/>
                <a:gd name="T11" fmla="*/ 348 h 1061"/>
                <a:gd name="T12" fmla="*/ 17 w 1030"/>
                <a:gd name="T13" fmla="*/ 407 h 1061"/>
                <a:gd name="T14" fmla="*/ 10 w 1030"/>
                <a:gd name="T15" fmla="*/ 467 h 1061"/>
                <a:gd name="T16" fmla="*/ 0 w 1030"/>
                <a:gd name="T17" fmla="*/ 498 h 1061"/>
                <a:gd name="T18" fmla="*/ 16 w 1030"/>
                <a:gd name="T19" fmla="*/ 530 h 1061"/>
                <a:gd name="T20" fmla="*/ 41 w 1030"/>
                <a:gd name="T21" fmla="*/ 506 h 1061"/>
                <a:gd name="T22" fmla="*/ 91 w 1030"/>
                <a:gd name="T23" fmla="*/ 523 h 1061"/>
                <a:gd name="T24" fmla="*/ 127 w 1030"/>
                <a:gd name="T25" fmla="*/ 528 h 1061"/>
                <a:gd name="T26" fmla="*/ 154 w 1030"/>
                <a:gd name="T27" fmla="*/ 444 h 1061"/>
                <a:gd name="T28" fmla="*/ 156 w 1030"/>
                <a:gd name="T29" fmla="*/ 391 h 1061"/>
                <a:gd name="T30" fmla="*/ 136 w 1030"/>
                <a:gd name="T31" fmla="*/ 313 h 1061"/>
                <a:gd name="T32" fmla="*/ 125 w 1030"/>
                <a:gd name="T33" fmla="*/ 229 h 1061"/>
                <a:gd name="T34" fmla="*/ 153 w 1030"/>
                <a:gd name="T35" fmla="*/ 265 h 1061"/>
                <a:gd name="T36" fmla="*/ 149 w 1030"/>
                <a:gd name="T37" fmla="*/ 195 h 1061"/>
                <a:gd name="T38" fmla="*/ 179 w 1030"/>
                <a:gd name="T39" fmla="*/ 242 h 1061"/>
                <a:gd name="T40" fmla="*/ 203 w 1030"/>
                <a:gd name="T41" fmla="*/ 226 h 1061"/>
                <a:gd name="T42" fmla="*/ 274 w 1030"/>
                <a:gd name="T43" fmla="*/ 210 h 1061"/>
                <a:gd name="T44" fmla="*/ 396 w 1030"/>
                <a:gd name="T45" fmla="*/ 171 h 1061"/>
                <a:gd name="T46" fmla="*/ 415 w 1030"/>
                <a:gd name="T47" fmla="*/ 85 h 1061"/>
                <a:gd name="T48" fmla="*/ 460 w 1030"/>
                <a:gd name="T49" fmla="*/ 133 h 1061"/>
                <a:gd name="T50" fmla="*/ 462 w 1030"/>
                <a:gd name="T51" fmla="*/ 104 h 1061"/>
                <a:gd name="T52" fmla="*/ 474 w 1030"/>
                <a:gd name="T53" fmla="*/ 116 h 1061"/>
                <a:gd name="T54" fmla="*/ 473 w 1030"/>
                <a:gd name="T55" fmla="*/ 71 h 1061"/>
                <a:gd name="T56" fmla="*/ 499 w 1030"/>
                <a:gd name="T57" fmla="*/ 85 h 1061"/>
                <a:gd name="T58" fmla="*/ 516 w 1030"/>
                <a:gd name="T59" fmla="*/ 58 h 1061"/>
                <a:gd name="T60" fmla="*/ 510 w 1030"/>
                <a:gd name="T61" fmla="*/ 3 h 1061"/>
                <a:gd name="T62" fmla="*/ 462 w 1030"/>
                <a:gd name="T63" fmla="*/ 6 h 1061"/>
                <a:gd name="T64" fmla="*/ 370 w 1030"/>
                <a:gd name="T65" fmla="*/ 0 h 1061"/>
                <a:gd name="T66" fmla="*/ 413 w 1030"/>
                <a:gd name="T67" fmla="*/ 32 h 1061"/>
                <a:gd name="T68" fmla="*/ 310 w 1030"/>
                <a:gd name="T69" fmla="*/ 16 h 1061"/>
                <a:gd name="T70" fmla="*/ 249 w 1030"/>
                <a:gd name="T71" fmla="*/ 27 h 1061"/>
                <a:gd name="T72" fmla="*/ 189 w 1030"/>
                <a:gd name="T73" fmla="*/ 63 h 1061"/>
                <a:gd name="T74" fmla="*/ 102 w 1030"/>
                <a:gd name="T75" fmla="*/ 124 h 1061"/>
                <a:gd name="T76" fmla="*/ 51 w 1030"/>
                <a:gd name="T77" fmla="*/ 170 h 1061"/>
                <a:gd name="T78" fmla="*/ 27 w 1030"/>
                <a:gd name="T79" fmla="*/ 203 h 1061"/>
                <a:gd name="T80" fmla="*/ 27 w 1030"/>
                <a:gd name="T81" fmla="*/ 203 h 106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30"/>
                <a:gd name="T124" fmla="*/ 0 h 1061"/>
                <a:gd name="T125" fmla="*/ 1030 w 1030"/>
                <a:gd name="T126" fmla="*/ 1061 h 106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30" h="1061">
                  <a:moveTo>
                    <a:pt x="53" y="407"/>
                  </a:moveTo>
                  <a:lnTo>
                    <a:pt x="13" y="445"/>
                  </a:lnTo>
                  <a:lnTo>
                    <a:pt x="43" y="500"/>
                  </a:lnTo>
                  <a:lnTo>
                    <a:pt x="85" y="635"/>
                  </a:lnTo>
                  <a:lnTo>
                    <a:pt x="3" y="601"/>
                  </a:lnTo>
                  <a:lnTo>
                    <a:pt x="3" y="696"/>
                  </a:lnTo>
                  <a:lnTo>
                    <a:pt x="34" y="814"/>
                  </a:lnTo>
                  <a:lnTo>
                    <a:pt x="19" y="934"/>
                  </a:lnTo>
                  <a:lnTo>
                    <a:pt x="0" y="996"/>
                  </a:lnTo>
                  <a:lnTo>
                    <a:pt x="32" y="1061"/>
                  </a:lnTo>
                  <a:lnTo>
                    <a:pt x="81" y="1013"/>
                  </a:lnTo>
                  <a:lnTo>
                    <a:pt x="182" y="1046"/>
                  </a:lnTo>
                  <a:lnTo>
                    <a:pt x="254" y="1057"/>
                  </a:lnTo>
                  <a:lnTo>
                    <a:pt x="308" y="888"/>
                  </a:lnTo>
                  <a:lnTo>
                    <a:pt x="311" y="782"/>
                  </a:lnTo>
                  <a:lnTo>
                    <a:pt x="272" y="626"/>
                  </a:lnTo>
                  <a:lnTo>
                    <a:pt x="249" y="458"/>
                  </a:lnTo>
                  <a:lnTo>
                    <a:pt x="306" y="531"/>
                  </a:lnTo>
                  <a:lnTo>
                    <a:pt x="298" y="390"/>
                  </a:lnTo>
                  <a:lnTo>
                    <a:pt x="357" y="485"/>
                  </a:lnTo>
                  <a:lnTo>
                    <a:pt x="405" y="453"/>
                  </a:lnTo>
                  <a:lnTo>
                    <a:pt x="547" y="420"/>
                  </a:lnTo>
                  <a:lnTo>
                    <a:pt x="791" y="342"/>
                  </a:lnTo>
                  <a:lnTo>
                    <a:pt x="829" y="171"/>
                  </a:lnTo>
                  <a:lnTo>
                    <a:pt x="918" y="266"/>
                  </a:lnTo>
                  <a:lnTo>
                    <a:pt x="922" y="208"/>
                  </a:lnTo>
                  <a:lnTo>
                    <a:pt x="947" y="232"/>
                  </a:lnTo>
                  <a:lnTo>
                    <a:pt x="945" y="143"/>
                  </a:lnTo>
                  <a:lnTo>
                    <a:pt x="996" y="171"/>
                  </a:lnTo>
                  <a:lnTo>
                    <a:pt x="1030" y="116"/>
                  </a:lnTo>
                  <a:lnTo>
                    <a:pt x="1019" y="6"/>
                  </a:lnTo>
                  <a:lnTo>
                    <a:pt x="922" y="12"/>
                  </a:lnTo>
                  <a:lnTo>
                    <a:pt x="739" y="0"/>
                  </a:lnTo>
                  <a:lnTo>
                    <a:pt x="825" y="65"/>
                  </a:lnTo>
                  <a:lnTo>
                    <a:pt x="618" y="33"/>
                  </a:lnTo>
                  <a:lnTo>
                    <a:pt x="498" y="54"/>
                  </a:lnTo>
                  <a:lnTo>
                    <a:pt x="378" y="126"/>
                  </a:lnTo>
                  <a:lnTo>
                    <a:pt x="203" y="249"/>
                  </a:lnTo>
                  <a:lnTo>
                    <a:pt x="102" y="341"/>
                  </a:lnTo>
                  <a:lnTo>
                    <a:pt x="53" y="407"/>
                  </a:lnTo>
                  <a:close/>
                </a:path>
              </a:pathLst>
            </a:custGeom>
            <a:solidFill>
              <a:srgbClr val="F2F2F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37" name="Freeform 58">
              <a:extLst>
                <a:ext uri="{FF2B5EF4-FFF2-40B4-BE49-F238E27FC236}">
                  <a16:creationId xmlns:a16="http://schemas.microsoft.com/office/drawing/2014/main" id="{034C0418-2DD3-4C6B-8AE4-12A6FF9C231F}"/>
                </a:ext>
              </a:extLst>
            </p:cNvPr>
            <p:cNvSpPr>
              <a:spLocks/>
            </p:cNvSpPr>
            <p:nvPr/>
          </p:nvSpPr>
          <p:spPr bwMode="auto">
            <a:xfrm>
              <a:off x="937" y="3065"/>
              <a:ext cx="331" cy="130"/>
            </a:xfrm>
            <a:custGeom>
              <a:avLst/>
              <a:gdLst>
                <a:gd name="T0" fmla="*/ 90 w 662"/>
                <a:gd name="T1" fmla="*/ 28 h 261"/>
                <a:gd name="T2" fmla="*/ 65 w 662"/>
                <a:gd name="T3" fmla="*/ 71 h 261"/>
                <a:gd name="T4" fmla="*/ 48 w 662"/>
                <a:gd name="T5" fmla="*/ 87 h 261"/>
                <a:gd name="T6" fmla="*/ 11 w 662"/>
                <a:gd name="T7" fmla="*/ 87 h 261"/>
                <a:gd name="T8" fmla="*/ 22 w 662"/>
                <a:gd name="T9" fmla="*/ 105 h 261"/>
                <a:gd name="T10" fmla="*/ 0 w 662"/>
                <a:gd name="T11" fmla="*/ 130 h 261"/>
                <a:gd name="T12" fmla="*/ 58 w 662"/>
                <a:gd name="T13" fmla="*/ 105 h 261"/>
                <a:gd name="T14" fmla="*/ 136 w 662"/>
                <a:gd name="T15" fmla="*/ 80 h 261"/>
                <a:gd name="T16" fmla="*/ 119 w 662"/>
                <a:gd name="T17" fmla="*/ 74 h 261"/>
                <a:gd name="T18" fmla="*/ 188 w 662"/>
                <a:gd name="T19" fmla="*/ 55 h 261"/>
                <a:gd name="T20" fmla="*/ 296 w 662"/>
                <a:gd name="T21" fmla="*/ 71 h 261"/>
                <a:gd name="T22" fmla="*/ 260 w 662"/>
                <a:gd name="T23" fmla="*/ 79 h 261"/>
                <a:gd name="T24" fmla="*/ 307 w 662"/>
                <a:gd name="T25" fmla="*/ 109 h 261"/>
                <a:gd name="T26" fmla="*/ 331 w 662"/>
                <a:gd name="T27" fmla="*/ 87 h 261"/>
                <a:gd name="T28" fmla="*/ 325 w 662"/>
                <a:gd name="T29" fmla="*/ 45 h 261"/>
                <a:gd name="T30" fmla="*/ 301 w 662"/>
                <a:gd name="T31" fmla="*/ 11 h 261"/>
                <a:gd name="T32" fmla="*/ 291 w 662"/>
                <a:gd name="T33" fmla="*/ 25 h 261"/>
                <a:gd name="T34" fmla="*/ 255 w 662"/>
                <a:gd name="T35" fmla="*/ 26 h 261"/>
                <a:gd name="T36" fmla="*/ 234 w 662"/>
                <a:gd name="T37" fmla="*/ 0 h 261"/>
                <a:gd name="T38" fmla="*/ 136 w 662"/>
                <a:gd name="T39" fmla="*/ 14 h 261"/>
                <a:gd name="T40" fmla="*/ 90 w 662"/>
                <a:gd name="T41" fmla="*/ 28 h 261"/>
                <a:gd name="T42" fmla="*/ 90 w 662"/>
                <a:gd name="T43" fmla="*/ 28 h 26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662"/>
                <a:gd name="T67" fmla="*/ 0 h 261"/>
                <a:gd name="T68" fmla="*/ 662 w 662"/>
                <a:gd name="T69" fmla="*/ 261 h 26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662" h="261">
                  <a:moveTo>
                    <a:pt x="179" y="57"/>
                  </a:moveTo>
                  <a:lnTo>
                    <a:pt x="129" y="143"/>
                  </a:lnTo>
                  <a:lnTo>
                    <a:pt x="95" y="175"/>
                  </a:lnTo>
                  <a:lnTo>
                    <a:pt x="21" y="175"/>
                  </a:lnTo>
                  <a:lnTo>
                    <a:pt x="44" y="211"/>
                  </a:lnTo>
                  <a:lnTo>
                    <a:pt x="0" y="261"/>
                  </a:lnTo>
                  <a:lnTo>
                    <a:pt x="116" y="211"/>
                  </a:lnTo>
                  <a:lnTo>
                    <a:pt x="272" y="160"/>
                  </a:lnTo>
                  <a:lnTo>
                    <a:pt x="238" y="148"/>
                  </a:lnTo>
                  <a:lnTo>
                    <a:pt x="375" y="110"/>
                  </a:lnTo>
                  <a:lnTo>
                    <a:pt x="591" y="143"/>
                  </a:lnTo>
                  <a:lnTo>
                    <a:pt x="519" y="158"/>
                  </a:lnTo>
                  <a:lnTo>
                    <a:pt x="614" y="219"/>
                  </a:lnTo>
                  <a:lnTo>
                    <a:pt x="662" y="175"/>
                  </a:lnTo>
                  <a:lnTo>
                    <a:pt x="650" y="91"/>
                  </a:lnTo>
                  <a:lnTo>
                    <a:pt x="601" y="23"/>
                  </a:lnTo>
                  <a:lnTo>
                    <a:pt x="582" y="50"/>
                  </a:lnTo>
                  <a:lnTo>
                    <a:pt x="510" y="53"/>
                  </a:lnTo>
                  <a:lnTo>
                    <a:pt x="468" y="0"/>
                  </a:lnTo>
                  <a:lnTo>
                    <a:pt x="272" y="29"/>
                  </a:lnTo>
                  <a:lnTo>
                    <a:pt x="179" y="57"/>
                  </a:lnTo>
                  <a:close/>
                </a:path>
              </a:pathLst>
            </a:custGeom>
            <a:solidFill>
              <a:srgbClr val="F2F2F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38" name="Freeform 59">
              <a:extLst>
                <a:ext uri="{FF2B5EF4-FFF2-40B4-BE49-F238E27FC236}">
                  <a16:creationId xmlns:a16="http://schemas.microsoft.com/office/drawing/2014/main" id="{2C972796-C95C-4B95-84F7-BA38C35D6442}"/>
                </a:ext>
              </a:extLst>
            </p:cNvPr>
            <p:cNvSpPr>
              <a:spLocks/>
            </p:cNvSpPr>
            <p:nvPr/>
          </p:nvSpPr>
          <p:spPr bwMode="auto">
            <a:xfrm>
              <a:off x="773" y="3192"/>
              <a:ext cx="381" cy="465"/>
            </a:xfrm>
            <a:custGeom>
              <a:avLst/>
              <a:gdLst>
                <a:gd name="T0" fmla="*/ 10 w 761"/>
                <a:gd name="T1" fmla="*/ 196 h 931"/>
                <a:gd name="T2" fmla="*/ 33 w 761"/>
                <a:gd name="T3" fmla="*/ 263 h 931"/>
                <a:gd name="T4" fmla="*/ 33 w 761"/>
                <a:gd name="T5" fmla="*/ 298 h 931"/>
                <a:gd name="T6" fmla="*/ 0 w 761"/>
                <a:gd name="T7" fmla="*/ 281 h 931"/>
                <a:gd name="T8" fmla="*/ 1 w 761"/>
                <a:gd name="T9" fmla="*/ 332 h 931"/>
                <a:gd name="T10" fmla="*/ 22 w 761"/>
                <a:gd name="T11" fmla="*/ 395 h 931"/>
                <a:gd name="T12" fmla="*/ 7 w 761"/>
                <a:gd name="T13" fmla="*/ 465 h 931"/>
                <a:gd name="T14" fmla="*/ 56 w 761"/>
                <a:gd name="T15" fmla="*/ 465 h 931"/>
                <a:gd name="T16" fmla="*/ 79 w 761"/>
                <a:gd name="T17" fmla="*/ 361 h 931"/>
                <a:gd name="T18" fmla="*/ 51 w 761"/>
                <a:gd name="T19" fmla="*/ 202 h 931"/>
                <a:gd name="T20" fmla="*/ 115 w 761"/>
                <a:gd name="T21" fmla="*/ 312 h 931"/>
                <a:gd name="T22" fmla="*/ 76 w 761"/>
                <a:gd name="T23" fmla="*/ 177 h 931"/>
                <a:gd name="T24" fmla="*/ 128 w 761"/>
                <a:gd name="T25" fmla="*/ 199 h 931"/>
                <a:gd name="T26" fmla="*/ 111 w 761"/>
                <a:gd name="T27" fmla="*/ 138 h 931"/>
                <a:gd name="T28" fmla="*/ 149 w 761"/>
                <a:gd name="T29" fmla="*/ 97 h 931"/>
                <a:gd name="T30" fmla="*/ 210 w 761"/>
                <a:gd name="T31" fmla="*/ 60 h 931"/>
                <a:gd name="T32" fmla="*/ 285 w 761"/>
                <a:gd name="T33" fmla="*/ 22 h 931"/>
                <a:gd name="T34" fmla="*/ 381 w 761"/>
                <a:gd name="T35" fmla="*/ 10 h 931"/>
                <a:gd name="T36" fmla="*/ 289 w 761"/>
                <a:gd name="T37" fmla="*/ 0 h 931"/>
                <a:gd name="T38" fmla="*/ 234 w 761"/>
                <a:gd name="T39" fmla="*/ 8 h 931"/>
                <a:gd name="T40" fmla="*/ 99 w 761"/>
                <a:gd name="T41" fmla="*/ 91 h 931"/>
                <a:gd name="T42" fmla="*/ 28 w 761"/>
                <a:gd name="T43" fmla="*/ 158 h 931"/>
                <a:gd name="T44" fmla="*/ 10 w 761"/>
                <a:gd name="T45" fmla="*/ 196 h 931"/>
                <a:gd name="T46" fmla="*/ 10 w 761"/>
                <a:gd name="T47" fmla="*/ 196 h 93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61"/>
                <a:gd name="T73" fmla="*/ 0 h 931"/>
                <a:gd name="T74" fmla="*/ 761 w 761"/>
                <a:gd name="T75" fmla="*/ 931 h 93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61" h="931">
                  <a:moveTo>
                    <a:pt x="19" y="392"/>
                  </a:moveTo>
                  <a:lnTo>
                    <a:pt x="65" y="527"/>
                  </a:lnTo>
                  <a:lnTo>
                    <a:pt x="66" y="597"/>
                  </a:lnTo>
                  <a:lnTo>
                    <a:pt x="0" y="563"/>
                  </a:lnTo>
                  <a:lnTo>
                    <a:pt x="2" y="665"/>
                  </a:lnTo>
                  <a:lnTo>
                    <a:pt x="44" y="791"/>
                  </a:lnTo>
                  <a:lnTo>
                    <a:pt x="13" y="930"/>
                  </a:lnTo>
                  <a:lnTo>
                    <a:pt x="112" y="931"/>
                  </a:lnTo>
                  <a:lnTo>
                    <a:pt x="158" y="722"/>
                  </a:lnTo>
                  <a:lnTo>
                    <a:pt x="101" y="405"/>
                  </a:lnTo>
                  <a:lnTo>
                    <a:pt x="230" y="625"/>
                  </a:lnTo>
                  <a:lnTo>
                    <a:pt x="152" y="354"/>
                  </a:lnTo>
                  <a:lnTo>
                    <a:pt x="255" y="399"/>
                  </a:lnTo>
                  <a:lnTo>
                    <a:pt x="221" y="276"/>
                  </a:lnTo>
                  <a:lnTo>
                    <a:pt x="297" y="194"/>
                  </a:lnTo>
                  <a:lnTo>
                    <a:pt x="420" y="120"/>
                  </a:lnTo>
                  <a:lnTo>
                    <a:pt x="570" y="44"/>
                  </a:lnTo>
                  <a:lnTo>
                    <a:pt x="761" y="21"/>
                  </a:lnTo>
                  <a:lnTo>
                    <a:pt x="578" y="0"/>
                  </a:lnTo>
                  <a:lnTo>
                    <a:pt x="468" y="17"/>
                  </a:lnTo>
                  <a:lnTo>
                    <a:pt x="198" y="183"/>
                  </a:lnTo>
                  <a:lnTo>
                    <a:pt x="55" y="317"/>
                  </a:lnTo>
                  <a:lnTo>
                    <a:pt x="19" y="39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39" name="Freeform 60">
              <a:extLst>
                <a:ext uri="{FF2B5EF4-FFF2-40B4-BE49-F238E27FC236}">
                  <a16:creationId xmlns:a16="http://schemas.microsoft.com/office/drawing/2014/main" id="{935B31C7-A513-4E35-96DE-23E446DC9173}"/>
                </a:ext>
              </a:extLst>
            </p:cNvPr>
            <p:cNvSpPr>
              <a:spLocks/>
            </p:cNvSpPr>
            <p:nvPr/>
          </p:nvSpPr>
          <p:spPr bwMode="auto">
            <a:xfrm>
              <a:off x="640" y="4068"/>
              <a:ext cx="286" cy="79"/>
            </a:xfrm>
            <a:custGeom>
              <a:avLst/>
              <a:gdLst>
                <a:gd name="T0" fmla="*/ 281 w 570"/>
                <a:gd name="T1" fmla="*/ 20 h 157"/>
                <a:gd name="T2" fmla="*/ 212 w 570"/>
                <a:gd name="T3" fmla="*/ 5 h 157"/>
                <a:gd name="T4" fmla="*/ 139 w 570"/>
                <a:gd name="T5" fmla="*/ 0 h 157"/>
                <a:gd name="T6" fmla="*/ 61 w 570"/>
                <a:gd name="T7" fmla="*/ 2 h 157"/>
                <a:gd name="T8" fmla="*/ 17 w 570"/>
                <a:gd name="T9" fmla="*/ 13 h 157"/>
                <a:gd name="T10" fmla="*/ 3 w 570"/>
                <a:gd name="T11" fmla="*/ 30 h 157"/>
                <a:gd name="T12" fmla="*/ 0 w 570"/>
                <a:gd name="T13" fmla="*/ 48 h 157"/>
                <a:gd name="T14" fmla="*/ 40 w 570"/>
                <a:gd name="T15" fmla="*/ 73 h 157"/>
                <a:gd name="T16" fmla="*/ 68 w 570"/>
                <a:gd name="T17" fmla="*/ 76 h 157"/>
                <a:gd name="T18" fmla="*/ 126 w 570"/>
                <a:gd name="T19" fmla="*/ 67 h 157"/>
                <a:gd name="T20" fmla="*/ 170 w 570"/>
                <a:gd name="T21" fmla="*/ 68 h 157"/>
                <a:gd name="T22" fmla="*/ 208 w 570"/>
                <a:gd name="T23" fmla="*/ 79 h 157"/>
                <a:gd name="T24" fmla="*/ 248 w 570"/>
                <a:gd name="T25" fmla="*/ 74 h 157"/>
                <a:gd name="T26" fmla="*/ 272 w 570"/>
                <a:gd name="T27" fmla="*/ 61 h 157"/>
                <a:gd name="T28" fmla="*/ 286 w 570"/>
                <a:gd name="T29" fmla="*/ 31 h 157"/>
                <a:gd name="T30" fmla="*/ 281 w 570"/>
                <a:gd name="T31" fmla="*/ 20 h 157"/>
                <a:gd name="T32" fmla="*/ 281 w 570"/>
                <a:gd name="T33" fmla="*/ 20 h 15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70"/>
                <a:gd name="T52" fmla="*/ 0 h 157"/>
                <a:gd name="T53" fmla="*/ 570 w 570"/>
                <a:gd name="T54" fmla="*/ 157 h 15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70" h="157">
                  <a:moveTo>
                    <a:pt x="561" y="40"/>
                  </a:moveTo>
                  <a:lnTo>
                    <a:pt x="422" y="9"/>
                  </a:lnTo>
                  <a:lnTo>
                    <a:pt x="277" y="0"/>
                  </a:lnTo>
                  <a:lnTo>
                    <a:pt x="121" y="3"/>
                  </a:lnTo>
                  <a:lnTo>
                    <a:pt x="34" y="26"/>
                  </a:lnTo>
                  <a:lnTo>
                    <a:pt x="5" y="59"/>
                  </a:lnTo>
                  <a:lnTo>
                    <a:pt x="0" y="95"/>
                  </a:lnTo>
                  <a:lnTo>
                    <a:pt x="80" y="146"/>
                  </a:lnTo>
                  <a:lnTo>
                    <a:pt x="135" y="152"/>
                  </a:lnTo>
                  <a:lnTo>
                    <a:pt x="251" y="133"/>
                  </a:lnTo>
                  <a:lnTo>
                    <a:pt x="338" y="136"/>
                  </a:lnTo>
                  <a:lnTo>
                    <a:pt x="414" y="157"/>
                  </a:lnTo>
                  <a:lnTo>
                    <a:pt x="494" y="148"/>
                  </a:lnTo>
                  <a:lnTo>
                    <a:pt x="542" y="121"/>
                  </a:lnTo>
                  <a:lnTo>
                    <a:pt x="570" y="62"/>
                  </a:lnTo>
                  <a:lnTo>
                    <a:pt x="561" y="40"/>
                  </a:lnTo>
                  <a:close/>
                </a:path>
              </a:pathLst>
            </a:custGeom>
            <a:solidFill>
              <a:srgbClr val="78858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40" name="Freeform 61">
              <a:extLst>
                <a:ext uri="{FF2B5EF4-FFF2-40B4-BE49-F238E27FC236}">
                  <a16:creationId xmlns:a16="http://schemas.microsoft.com/office/drawing/2014/main" id="{D9AF52CE-E7E4-4E96-AF26-4DED88D8934C}"/>
                </a:ext>
              </a:extLst>
            </p:cNvPr>
            <p:cNvSpPr>
              <a:spLocks/>
            </p:cNvSpPr>
            <p:nvPr/>
          </p:nvSpPr>
          <p:spPr bwMode="auto">
            <a:xfrm>
              <a:off x="685" y="3974"/>
              <a:ext cx="228" cy="96"/>
            </a:xfrm>
            <a:custGeom>
              <a:avLst/>
              <a:gdLst>
                <a:gd name="T0" fmla="*/ 106 w 456"/>
                <a:gd name="T1" fmla="*/ 1 h 192"/>
                <a:gd name="T2" fmla="*/ 145 w 456"/>
                <a:gd name="T3" fmla="*/ 19 h 192"/>
                <a:gd name="T4" fmla="*/ 125 w 456"/>
                <a:gd name="T5" fmla="*/ 21 h 192"/>
                <a:gd name="T6" fmla="*/ 108 w 456"/>
                <a:gd name="T7" fmla="*/ 18 h 192"/>
                <a:gd name="T8" fmla="*/ 105 w 456"/>
                <a:gd name="T9" fmla="*/ 38 h 192"/>
                <a:gd name="T10" fmla="*/ 69 w 456"/>
                <a:gd name="T11" fmla="*/ 37 h 192"/>
                <a:gd name="T12" fmla="*/ 114 w 456"/>
                <a:gd name="T13" fmla="*/ 56 h 192"/>
                <a:gd name="T14" fmla="*/ 141 w 456"/>
                <a:gd name="T15" fmla="*/ 74 h 192"/>
                <a:gd name="T16" fmla="*/ 101 w 456"/>
                <a:gd name="T17" fmla="*/ 67 h 192"/>
                <a:gd name="T18" fmla="*/ 104 w 456"/>
                <a:gd name="T19" fmla="*/ 78 h 192"/>
                <a:gd name="T20" fmla="*/ 88 w 456"/>
                <a:gd name="T21" fmla="*/ 75 h 192"/>
                <a:gd name="T22" fmla="*/ 83 w 456"/>
                <a:gd name="T23" fmla="*/ 66 h 192"/>
                <a:gd name="T24" fmla="*/ 68 w 456"/>
                <a:gd name="T25" fmla="*/ 69 h 192"/>
                <a:gd name="T26" fmla="*/ 56 w 456"/>
                <a:gd name="T27" fmla="*/ 64 h 192"/>
                <a:gd name="T28" fmla="*/ 43 w 456"/>
                <a:gd name="T29" fmla="*/ 68 h 192"/>
                <a:gd name="T30" fmla="*/ 27 w 456"/>
                <a:gd name="T31" fmla="*/ 68 h 192"/>
                <a:gd name="T32" fmla="*/ 0 w 456"/>
                <a:gd name="T33" fmla="*/ 83 h 192"/>
                <a:gd name="T34" fmla="*/ 58 w 456"/>
                <a:gd name="T35" fmla="*/ 83 h 192"/>
                <a:gd name="T36" fmla="*/ 111 w 456"/>
                <a:gd name="T37" fmla="*/ 88 h 192"/>
                <a:gd name="T38" fmla="*/ 189 w 456"/>
                <a:gd name="T39" fmla="*/ 88 h 192"/>
                <a:gd name="T40" fmla="*/ 228 w 456"/>
                <a:gd name="T41" fmla="*/ 96 h 192"/>
                <a:gd name="T42" fmla="*/ 195 w 456"/>
                <a:gd name="T43" fmla="*/ 45 h 192"/>
                <a:gd name="T44" fmla="*/ 185 w 456"/>
                <a:gd name="T45" fmla="*/ 27 h 192"/>
                <a:gd name="T46" fmla="*/ 164 w 456"/>
                <a:gd name="T47" fmla="*/ 0 h 192"/>
                <a:gd name="T48" fmla="*/ 131 w 456"/>
                <a:gd name="T49" fmla="*/ 4 h 192"/>
                <a:gd name="T50" fmla="*/ 106 w 456"/>
                <a:gd name="T51" fmla="*/ 1 h 192"/>
                <a:gd name="T52" fmla="*/ 106 w 456"/>
                <a:gd name="T53" fmla="*/ 1 h 19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56"/>
                <a:gd name="T82" fmla="*/ 0 h 192"/>
                <a:gd name="T83" fmla="*/ 456 w 456"/>
                <a:gd name="T84" fmla="*/ 192 h 19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56" h="192">
                  <a:moveTo>
                    <a:pt x="211" y="2"/>
                  </a:moveTo>
                  <a:lnTo>
                    <a:pt x="289" y="38"/>
                  </a:lnTo>
                  <a:lnTo>
                    <a:pt x="249" y="42"/>
                  </a:lnTo>
                  <a:lnTo>
                    <a:pt x="215" y="35"/>
                  </a:lnTo>
                  <a:lnTo>
                    <a:pt x="209" y="76"/>
                  </a:lnTo>
                  <a:lnTo>
                    <a:pt x="137" y="73"/>
                  </a:lnTo>
                  <a:lnTo>
                    <a:pt x="228" y="111"/>
                  </a:lnTo>
                  <a:lnTo>
                    <a:pt x="282" y="147"/>
                  </a:lnTo>
                  <a:lnTo>
                    <a:pt x="202" y="133"/>
                  </a:lnTo>
                  <a:lnTo>
                    <a:pt x="207" y="156"/>
                  </a:lnTo>
                  <a:lnTo>
                    <a:pt x="175" y="149"/>
                  </a:lnTo>
                  <a:lnTo>
                    <a:pt x="166" y="132"/>
                  </a:lnTo>
                  <a:lnTo>
                    <a:pt x="135" y="137"/>
                  </a:lnTo>
                  <a:lnTo>
                    <a:pt x="112" y="128"/>
                  </a:lnTo>
                  <a:lnTo>
                    <a:pt x="86" y="135"/>
                  </a:lnTo>
                  <a:lnTo>
                    <a:pt x="53" y="135"/>
                  </a:lnTo>
                  <a:lnTo>
                    <a:pt x="0" y="166"/>
                  </a:lnTo>
                  <a:lnTo>
                    <a:pt x="116" y="166"/>
                  </a:lnTo>
                  <a:lnTo>
                    <a:pt x="221" y="175"/>
                  </a:lnTo>
                  <a:lnTo>
                    <a:pt x="378" y="175"/>
                  </a:lnTo>
                  <a:lnTo>
                    <a:pt x="456" y="192"/>
                  </a:lnTo>
                  <a:lnTo>
                    <a:pt x="390" y="90"/>
                  </a:lnTo>
                  <a:lnTo>
                    <a:pt x="369" y="54"/>
                  </a:lnTo>
                  <a:lnTo>
                    <a:pt x="327" y="0"/>
                  </a:lnTo>
                  <a:lnTo>
                    <a:pt x="262" y="8"/>
                  </a:lnTo>
                  <a:lnTo>
                    <a:pt x="211" y="2"/>
                  </a:lnTo>
                  <a:close/>
                </a:path>
              </a:pathLst>
            </a:custGeom>
            <a:solidFill>
              <a:srgbClr val="78858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41" name="Freeform 62">
              <a:extLst>
                <a:ext uri="{FF2B5EF4-FFF2-40B4-BE49-F238E27FC236}">
                  <a16:creationId xmlns:a16="http://schemas.microsoft.com/office/drawing/2014/main" id="{56E8C036-9FB5-48F4-A7EC-535473370CD8}"/>
                </a:ext>
              </a:extLst>
            </p:cNvPr>
            <p:cNvSpPr>
              <a:spLocks/>
            </p:cNvSpPr>
            <p:nvPr/>
          </p:nvSpPr>
          <p:spPr bwMode="auto">
            <a:xfrm>
              <a:off x="718" y="3965"/>
              <a:ext cx="62" cy="22"/>
            </a:xfrm>
            <a:custGeom>
              <a:avLst/>
              <a:gdLst>
                <a:gd name="T0" fmla="*/ 20 w 123"/>
                <a:gd name="T1" fmla="*/ 4 h 44"/>
                <a:gd name="T2" fmla="*/ 12 w 123"/>
                <a:gd name="T3" fmla="*/ 7 h 44"/>
                <a:gd name="T4" fmla="*/ 30 w 123"/>
                <a:gd name="T5" fmla="*/ 14 h 44"/>
                <a:gd name="T6" fmla="*/ 0 w 123"/>
                <a:gd name="T7" fmla="*/ 22 h 44"/>
                <a:gd name="T8" fmla="*/ 53 w 123"/>
                <a:gd name="T9" fmla="*/ 19 h 44"/>
                <a:gd name="T10" fmla="*/ 62 w 123"/>
                <a:gd name="T11" fmla="*/ 14 h 44"/>
                <a:gd name="T12" fmla="*/ 41 w 123"/>
                <a:gd name="T13" fmla="*/ 9 h 44"/>
                <a:gd name="T14" fmla="*/ 31 w 123"/>
                <a:gd name="T15" fmla="*/ 0 h 44"/>
                <a:gd name="T16" fmla="*/ 20 w 123"/>
                <a:gd name="T17" fmla="*/ 4 h 44"/>
                <a:gd name="T18" fmla="*/ 20 w 123"/>
                <a:gd name="T19" fmla="*/ 4 h 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3"/>
                <a:gd name="T31" fmla="*/ 0 h 44"/>
                <a:gd name="T32" fmla="*/ 123 w 123"/>
                <a:gd name="T33" fmla="*/ 44 h 4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3" h="44">
                  <a:moveTo>
                    <a:pt x="40" y="8"/>
                  </a:moveTo>
                  <a:lnTo>
                    <a:pt x="24" y="14"/>
                  </a:lnTo>
                  <a:lnTo>
                    <a:pt x="59" y="27"/>
                  </a:lnTo>
                  <a:lnTo>
                    <a:pt x="0" y="44"/>
                  </a:lnTo>
                  <a:lnTo>
                    <a:pt x="106" y="38"/>
                  </a:lnTo>
                  <a:lnTo>
                    <a:pt x="123" y="27"/>
                  </a:lnTo>
                  <a:lnTo>
                    <a:pt x="81" y="17"/>
                  </a:lnTo>
                  <a:lnTo>
                    <a:pt x="62" y="0"/>
                  </a:lnTo>
                  <a:lnTo>
                    <a:pt x="40" y="8"/>
                  </a:lnTo>
                  <a:close/>
                </a:path>
              </a:pathLst>
            </a:custGeom>
            <a:solidFill>
              <a:srgbClr val="D3E0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42" name="Freeform 63">
              <a:extLst>
                <a:ext uri="{FF2B5EF4-FFF2-40B4-BE49-F238E27FC236}">
                  <a16:creationId xmlns:a16="http://schemas.microsoft.com/office/drawing/2014/main" id="{99CD287B-3264-4DEF-9C59-C1309F6C86E3}"/>
                </a:ext>
              </a:extLst>
            </p:cNvPr>
            <p:cNvSpPr>
              <a:spLocks/>
            </p:cNvSpPr>
            <p:nvPr/>
          </p:nvSpPr>
          <p:spPr bwMode="auto">
            <a:xfrm>
              <a:off x="700" y="3995"/>
              <a:ext cx="63" cy="23"/>
            </a:xfrm>
            <a:custGeom>
              <a:avLst/>
              <a:gdLst>
                <a:gd name="T0" fmla="*/ 0 w 125"/>
                <a:gd name="T1" fmla="*/ 18 h 48"/>
                <a:gd name="T2" fmla="*/ 12 w 125"/>
                <a:gd name="T3" fmla="*/ 7 h 48"/>
                <a:gd name="T4" fmla="*/ 43 w 125"/>
                <a:gd name="T5" fmla="*/ 0 h 48"/>
                <a:gd name="T6" fmla="*/ 35 w 125"/>
                <a:gd name="T7" fmla="*/ 12 h 48"/>
                <a:gd name="T8" fmla="*/ 63 w 125"/>
                <a:gd name="T9" fmla="*/ 23 h 48"/>
                <a:gd name="T10" fmla="*/ 25 w 125"/>
                <a:gd name="T11" fmla="*/ 16 h 48"/>
                <a:gd name="T12" fmla="*/ 0 w 125"/>
                <a:gd name="T13" fmla="*/ 18 h 48"/>
                <a:gd name="T14" fmla="*/ 0 w 125"/>
                <a:gd name="T15" fmla="*/ 18 h 48"/>
                <a:gd name="T16" fmla="*/ 0 60000 65536"/>
                <a:gd name="T17" fmla="*/ 0 60000 65536"/>
                <a:gd name="T18" fmla="*/ 0 60000 65536"/>
                <a:gd name="T19" fmla="*/ 0 60000 65536"/>
                <a:gd name="T20" fmla="*/ 0 60000 65536"/>
                <a:gd name="T21" fmla="*/ 0 60000 65536"/>
                <a:gd name="T22" fmla="*/ 0 60000 65536"/>
                <a:gd name="T23" fmla="*/ 0 60000 65536"/>
                <a:gd name="T24" fmla="*/ 0 w 125"/>
                <a:gd name="T25" fmla="*/ 0 h 48"/>
                <a:gd name="T26" fmla="*/ 125 w 125"/>
                <a:gd name="T27" fmla="*/ 48 h 4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5" h="48">
                  <a:moveTo>
                    <a:pt x="0" y="38"/>
                  </a:moveTo>
                  <a:lnTo>
                    <a:pt x="24" y="14"/>
                  </a:lnTo>
                  <a:lnTo>
                    <a:pt x="85" y="0"/>
                  </a:lnTo>
                  <a:lnTo>
                    <a:pt x="70" y="25"/>
                  </a:lnTo>
                  <a:lnTo>
                    <a:pt x="125" y="48"/>
                  </a:lnTo>
                  <a:lnTo>
                    <a:pt x="49" y="34"/>
                  </a:lnTo>
                  <a:lnTo>
                    <a:pt x="0" y="38"/>
                  </a:lnTo>
                  <a:close/>
                </a:path>
              </a:pathLst>
            </a:custGeom>
            <a:solidFill>
              <a:srgbClr val="D3E0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43" name="Freeform 64">
              <a:extLst>
                <a:ext uri="{FF2B5EF4-FFF2-40B4-BE49-F238E27FC236}">
                  <a16:creationId xmlns:a16="http://schemas.microsoft.com/office/drawing/2014/main" id="{12EC302A-30C0-41B1-AA93-90E2E83BAF58}"/>
                </a:ext>
              </a:extLst>
            </p:cNvPr>
            <p:cNvSpPr>
              <a:spLocks/>
            </p:cNvSpPr>
            <p:nvPr/>
          </p:nvSpPr>
          <p:spPr bwMode="auto">
            <a:xfrm>
              <a:off x="892" y="3833"/>
              <a:ext cx="86" cy="66"/>
            </a:xfrm>
            <a:custGeom>
              <a:avLst/>
              <a:gdLst>
                <a:gd name="T0" fmla="*/ 79 w 171"/>
                <a:gd name="T1" fmla="*/ 17 h 131"/>
                <a:gd name="T2" fmla="*/ 61 w 171"/>
                <a:gd name="T3" fmla="*/ 41 h 131"/>
                <a:gd name="T4" fmla="*/ 36 w 171"/>
                <a:gd name="T5" fmla="*/ 56 h 131"/>
                <a:gd name="T6" fmla="*/ 0 w 171"/>
                <a:gd name="T7" fmla="*/ 66 h 131"/>
                <a:gd name="T8" fmla="*/ 34 w 171"/>
                <a:gd name="T9" fmla="*/ 48 h 131"/>
                <a:gd name="T10" fmla="*/ 58 w 171"/>
                <a:gd name="T11" fmla="*/ 30 h 131"/>
                <a:gd name="T12" fmla="*/ 86 w 171"/>
                <a:gd name="T13" fmla="*/ 0 h 131"/>
                <a:gd name="T14" fmla="*/ 79 w 171"/>
                <a:gd name="T15" fmla="*/ 17 h 131"/>
                <a:gd name="T16" fmla="*/ 79 w 171"/>
                <a:gd name="T17" fmla="*/ 17 h 1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1"/>
                <a:gd name="T28" fmla="*/ 0 h 131"/>
                <a:gd name="T29" fmla="*/ 171 w 171"/>
                <a:gd name="T30" fmla="*/ 131 h 1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1" h="131">
                  <a:moveTo>
                    <a:pt x="157" y="34"/>
                  </a:moveTo>
                  <a:lnTo>
                    <a:pt x="121" y="82"/>
                  </a:lnTo>
                  <a:lnTo>
                    <a:pt x="72" y="112"/>
                  </a:lnTo>
                  <a:lnTo>
                    <a:pt x="0" y="131"/>
                  </a:lnTo>
                  <a:lnTo>
                    <a:pt x="68" y="95"/>
                  </a:lnTo>
                  <a:lnTo>
                    <a:pt x="116" y="59"/>
                  </a:lnTo>
                  <a:lnTo>
                    <a:pt x="171" y="0"/>
                  </a:lnTo>
                  <a:lnTo>
                    <a:pt x="157" y="34"/>
                  </a:lnTo>
                  <a:close/>
                </a:path>
              </a:pathLst>
            </a:custGeom>
            <a:solidFill>
              <a:srgbClr val="D3E0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44" name="Freeform 65">
              <a:extLst>
                <a:ext uri="{FF2B5EF4-FFF2-40B4-BE49-F238E27FC236}">
                  <a16:creationId xmlns:a16="http://schemas.microsoft.com/office/drawing/2014/main" id="{5E5EF7CB-DAA4-4392-BA7F-501728551C34}"/>
                </a:ext>
              </a:extLst>
            </p:cNvPr>
            <p:cNvSpPr>
              <a:spLocks/>
            </p:cNvSpPr>
            <p:nvPr/>
          </p:nvSpPr>
          <p:spPr bwMode="auto">
            <a:xfrm>
              <a:off x="801" y="2173"/>
              <a:ext cx="72" cy="19"/>
            </a:xfrm>
            <a:custGeom>
              <a:avLst/>
              <a:gdLst>
                <a:gd name="T0" fmla="*/ 2 w 145"/>
                <a:gd name="T1" fmla="*/ 0 h 38"/>
                <a:gd name="T2" fmla="*/ 21 w 145"/>
                <a:gd name="T3" fmla="*/ 5 h 38"/>
                <a:gd name="T4" fmla="*/ 29 w 145"/>
                <a:gd name="T5" fmla="*/ 6 h 38"/>
                <a:gd name="T6" fmla="*/ 44 w 145"/>
                <a:gd name="T7" fmla="*/ 3 h 38"/>
                <a:gd name="T8" fmla="*/ 61 w 145"/>
                <a:gd name="T9" fmla="*/ 9 h 38"/>
                <a:gd name="T10" fmla="*/ 72 w 145"/>
                <a:gd name="T11" fmla="*/ 19 h 38"/>
                <a:gd name="T12" fmla="*/ 54 w 145"/>
                <a:gd name="T13" fmla="*/ 13 h 38"/>
                <a:gd name="T14" fmla="*/ 44 w 145"/>
                <a:gd name="T15" fmla="*/ 12 h 38"/>
                <a:gd name="T16" fmla="*/ 35 w 145"/>
                <a:gd name="T17" fmla="*/ 14 h 38"/>
                <a:gd name="T18" fmla="*/ 28 w 145"/>
                <a:gd name="T19" fmla="*/ 18 h 38"/>
                <a:gd name="T20" fmla="*/ 13 w 145"/>
                <a:gd name="T21" fmla="*/ 16 h 38"/>
                <a:gd name="T22" fmla="*/ 0 w 145"/>
                <a:gd name="T23" fmla="*/ 5 h 38"/>
                <a:gd name="T24" fmla="*/ 2 w 145"/>
                <a:gd name="T25" fmla="*/ 0 h 38"/>
                <a:gd name="T26" fmla="*/ 2 w 145"/>
                <a:gd name="T27" fmla="*/ 0 h 3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45"/>
                <a:gd name="T43" fmla="*/ 0 h 38"/>
                <a:gd name="T44" fmla="*/ 145 w 145"/>
                <a:gd name="T45" fmla="*/ 38 h 3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45" h="38">
                  <a:moveTo>
                    <a:pt x="4" y="0"/>
                  </a:moveTo>
                  <a:lnTo>
                    <a:pt x="42" y="10"/>
                  </a:lnTo>
                  <a:lnTo>
                    <a:pt x="59" y="12"/>
                  </a:lnTo>
                  <a:lnTo>
                    <a:pt x="89" y="6"/>
                  </a:lnTo>
                  <a:lnTo>
                    <a:pt x="122" y="17"/>
                  </a:lnTo>
                  <a:lnTo>
                    <a:pt x="145" y="38"/>
                  </a:lnTo>
                  <a:lnTo>
                    <a:pt x="108" y="25"/>
                  </a:lnTo>
                  <a:lnTo>
                    <a:pt x="89" y="23"/>
                  </a:lnTo>
                  <a:lnTo>
                    <a:pt x="70" y="27"/>
                  </a:lnTo>
                  <a:lnTo>
                    <a:pt x="57" y="36"/>
                  </a:lnTo>
                  <a:lnTo>
                    <a:pt x="27" y="31"/>
                  </a:lnTo>
                  <a:lnTo>
                    <a:pt x="0" y="10"/>
                  </a:lnTo>
                  <a:lnTo>
                    <a:pt x="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45" name="Freeform 66">
              <a:extLst>
                <a:ext uri="{FF2B5EF4-FFF2-40B4-BE49-F238E27FC236}">
                  <a16:creationId xmlns:a16="http://schemas.microsoft.com/office/drawing/2014/main" id="{F28DA008-85E8-4BCA-B2F3-CCC5A913040A}"/>
                </a:ext>
              </a:extLst>
            </p:cNvPr>
            <p:cNvSpPr>
              <a:spLocks/>
            </p:cNvSpPr>
            <p:nvPr/>
          </p:nvSpPr>
          <p:spPr bwMode="auto">
            <a:xfrm>
              <a:off x="808" y="2187"/>
              <a:ext cx="64" cy="27"/>
            </a:xfrm>
            <a:custGeom>
              <a:avLst/>
              <a:gdLst>
                <a:gd name="T0" fmla="*/ 20 w 130"/>
                <a:gd name="T1" fmla="*/ 1 h 53"/>
                <a:gd name="T2" fmla="*/ 29 w 130"/>
                <a:gd name="T3" fmla="*/ 5 h 53"/>
                <a:gd name="T4" fmla="*/ 47 w 130"/>
                <a:gd name="T5" fmla="*/ 8 h 53"/>
                <a:gd name="T6" fmla="*/ 53 w 130"/>
                <a:gd name="T7" fmla="*/ 13 h 53"/>
                <a:gd name="T8" fmla="*/ 64 w 130"/>
                <a:gd name="T9" fmla="*/ 12 h 53"/>
                <a:gd name="T10" fmla="*/ 59 w 130"/>
                <a:gd name="T11" fmla="*/ 17 h 53"/>
                <a:gd name="T12" fmla="*/ 50 w 130"/>
                <a:gd name="T13" fmla="*/ 15 h 53"/>
                <a:gd name="T14" fmla="*/ 38 w 130"/>
                <a:gd name="T15" fmla="*/ 19 h 53"/>
                <a:gd name="T16" fmla="*/ 28 w 130"/>
                <a:gd name="T17" fmla="*/ 19 h 53"/>
                <a:gd name="T18" fmla="*/ 28 w 130"/>
                <a:gd name="T19" fmla="*/ 11 h 53"/>
                <a:gd name="T20" fmla="*/ 23 w 130"/>
                <a:gd name="T21" fmla="*/ 11 h 53"/>
                <a:gd name="T22" fmla="*/ 8 w 130"/>
                <a:gd name="T23" fmla="*/ 27 h 53"/>
                <a:gd name="T24" fmla="*/ 1 w 130"/>
                <a:gd name="T25" fmla="*/ 25 h 53"/>
                <a:gd name="T26" fmla="*/ 0 w 130"/>
                <a:gd name="T27" fmla="*/ 14 h 53"/>
                <a:gd name="T28" fmla="*/ 10 w 130"/>
                <a:gd name="T29" fmla="*/ 0 h 53"/>
                <a:gd name="T30" fmla="*/ 20 w 130"/>
                <a:gd name="T31" fmla="*/ 1 h 53"/>
                <a:gd name="T32" fmla="*/ 20 w 130"/>
                <a:gd name="T33" fmla="*/ 1 h 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0"/>
                <a:gd name="T52" fmla="*/ 0 h 53"/>
                <a:gd name="T53" fmla="*/ 130 w 130"/>
                <a:gd name="T54" fmla="*/ 53 h 5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0" h="53">
                  <a:moveTo>
                    <a:pt x="40" y="2"/>
                  </a:moveTo>
                  <a:lnTo>
                    <a:pt x="59" y="9"/>
                  </a:lnTo>
                  <a:lnTo>
                    <a:pt x="95" y="15"/>
                  </a:lnTo>
                  <a:lnTo>
                    <a:pt x="107" y="25"/>
                  </a:lnTo>
                  <a:lnTo>
                    <a:pt x="130" y="23"/>
                  </a:lnTo>
                  <a:lnTo>
                    <a:pt x="120" y="34"/>
                  </a:lnTo>
                  <a:lnTo>
                    <a:pt x="101" y="30"/>
                  </a:lnTo>
                  <a:lnTo>
                    <a:pt x="78" y="38"/>
                  </a:lnTo>
                  <a:lnTo>
                    <a:pt x="57" y="38"/>
                  </a:lnTo>
                  <a:lnTo>
                    <a:pt x="57" y="21"/>
                  </a:lnTo>
                  <a:lnTo>
                    <a:pt x="46" y="21"/>
                  </a:lnTo>
                  <a:lnTo>
                    <a:pt x="16" y="53"/>
                  </a:lnTo>
                  <a:lnTo>
                    <a:pt x="2" y="49"/>
                  </a:lnTo>
                  <a:lnTo>
                    <a:pt x="0" y="28"/>
                  </a:lnTo>
                  <a:lnTo>
                    <a:pt x="21" y="0"/>
                  </a:lnTo>
                  <a:lnTo>
                    <a:pt x="4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46" name="Freeform 67">
              <a:extLst>
                <a:ext uri="{FF2B5EF4-FFF2-40B4-BE49-F238E27FC236}">
                  <a16:creationId xmlns:a16="http://schemas.microsoft.com/office/drawing/2014/main" id="{2DED6450-5EA0-420F-A840-FAD9A977B7F2}"/>
                </a:ext>
              </a:extLst>
            </p:cNvPr>
            <p:cNvSpPr>
              <a:spLocks/>
            </p:cNvSpPr>
            <p:nvPr/>
          </p:nvSpPr>
          <p:spPr bwMode="auto">
            <a:xfrm>
              <a:off x="831" y="2210"/>
              <a:ext cx="23" cy="8"/>
            </a:xfrm>
            <a:custGeom>
              <a:avLst/>
              <a:gdLst>
                <a:gd name="T0" fmla="*/ 1 w 48"/>
                <a:gd name="T1" fmla="*/ 0 h 18"/>
                <a:gd name="T2" fmla="*/ 8 w 48"/>
                <a:gd name="T3" fmla="*/ 4 h 18"/>
                <a:gd name="T4" fmla="*/ 23 w 48"/>
                <a:gd name="T5" fmla="*/ 3 h 18"/>
                <a:gd name="T6" fmla="*/ 14 w 48"/>
                <a:gd name="T7" fmla="*/ 8 h 18"/>
                <a:gd name="T8" fmla="*/ 4 w 48"/>
                <a:gd name="T9" fmla="*/ 7 h 18"/>
                <a:gd name="T10" fmla="*/ 0 w 48"/>
                <a:gd name="T11" fmla="*/ 4 h 18"/>
                <a:gd name="T12" fmla="*/ 1 w 48"/>
                <a:gd name="T13" fmla="*/ 0 h 18"/>
                <a:gd name="T14" fmla="*/ 1 w 48"/>
                <a:gd name="T15" fmla="*/ 0 h 18"/>
                <a:gd name="T16" fmla="*/ 0 60000 65536"/>
                <a:gd name="T17" fmla="*/ 0 60000 65536"/>
                <a:gd name="T18" fmla="*/ 0 60000 65536"/>
                <a:gd name="T19" fmla="*/ 0 60000 65536"/>
                <a:gd name="T20" fmla="*/ 0 60000 65536"/>
                <a:gd name="T21" fmla="*/ 0 60000 65536"/>
                <a:gd name="T22" fmla="*/ 0 60000 65536"/>
                <a:gd name="T23" fmla="*/ 0 60000 65536"/>
                <a:gd name="T24" fmla="*/ 0 w 48"/>
                <a:gd name="T25" fmla="*/ 0 h 18"/>
                <a:gd name="T26" fmla="*/ 48 w 48"/>
                <a:gd name="T27" fmla="*/ 18 h 1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8" h="18">
                  <a:moveTo>
                    <a:pt x="2" y="0"/>
                  </a:moveTo>
                  <a:lnTo>
                    <a:pt x="17" y="8"/>
                  </a:lnTo>
                  <a:lnTo>
                    <a:pt x="48" y="6"/>
                  </a:lnTo>
                  <a:lnTo>
                    <a:pt x="29" y="18"/>
                  </a:lnTo>
                  <a:lnTo>
                    <a:pt x="8" y="16"/>
                  </a:lnTo>
                  <a:lnTo>
                    <a:pt x="0" y="8"/>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47" name="Freeform 68">
              <a:extLst>
                <a:ext uri="{FF2B5EF4-FFF2-40B4-BE49-F238E27FC236}">
                  <a16:creationId xmlns:a16="http://schemas.microsoft.com/office/drawing/2014/main" id="{78690F33-37AE-40BE-9106-468C60A5C43E}"/>
                </a:ext>
              </a:extLst>
            </p:cNvPr>
            <p:cNvSpPr>
              <a:spLocks/>
            </p:cNvSpPr>
            <p:nvPr/>
          </p:nvSpPr>
          <p:spPr bwMode="auto">
            <a:xfrm>
              <a:off x="738" y="2175"/>
              <a:ext cx="65" cy="97"/>
            </a:xfrm>
            <a:custGeom>
              <a:avLst/>
              <a:gdLst>
                <a:gd name="T0" fmla="*/ 36 w 129"/>
                <a:gd name="T1" fmla="*/ 3 h 196"/>
                <a:gd name="T2" fmla="*/ 44 w 129"/>
                <a:gd name="T3" fmla="*/ 14 h 196"/>
                <a:gd name="T4" fmla="*/ 46 w 129"/>
                <a:gd name="T5" fmla="*/ 20 h 196"/>
                <a:gd name="T6" fmla="*/ 44 w 129"/>
                <a:gd name="T7" fmla="*/ 28 h 196"/>
                <a:gd name="T8" fmla="*/ 41 w 129"/>
                <a:gd name="T9" fmla="*/ 36 h 196"/>
                <a:gd name="T10" fmla="*/ 21 w 129"/>
                <a:gd name="T11" fmla="*/ 70 h 196"/>
                <a:gd name="T12" fmla="*/ 21 w 129"/>
                <a:gd name="T13" fmla="*/ 76 h 196"/>
                <a:gd name="T14" fmla="*/ 28 w 129"/>
                <a:gd name="T15" fmla="*/ 83 h 196"/>
                <a:gd name="T16" fmla="*/ 34 w 129"/>
                <a:gd name="T17" fmla="*/ 83 h 196"/>
                <a:gd name="T18" fmla="*/ 41 w 129"/>
                <a:gd name="T19" fmla="*/ 81 h 196"/>
                <a:gd name="T20" fmla="*/ 55 w 129"/>
                <a:gd name="T21" fmla="*/ 84 h 196"/>
                <a:gd name="T22" fmla="*/ 60 w 129"/>
                <a:gd name="T23" fmla="*/ 83 h 196"/>
                <a:gd name="T24" fmla="*/ 59 w 129"/>
                <a:gd name="T25" fmla="*/ 75 h 196"/>
                <a:gd name="T26" fmla="*/ 65 w 129"/>
                <a:gd name="T27" fmla="*/ 79 h 196"/>
                <a:gd name="T28" fmla="*/ 65 w 129"/>
                <a:gd name="T29" fmla="*/ 89 h 196"/>
                <a:gd name="T30" fmla="*/ 59 w 129"/>
                <a:gd name="T31" fmla="*/ 92 h 196"/>
                <a:gd name="T32" fmla="*/ 49 w 129"/>
                <a:gd name="T33" fmla="*/ 90 h 196"/>
                <a:gd name="T34" fmla="*/ 31 w 129"/>
                <a:gd name="T35" fmla="*/ 97 h 196"/>
                <a:gd name="T36" fmla="*/ 27 w 129"/>
                <a:gd name="T37" fmla="*/ 95 h 196"/>
                <a:gd name="T38" fmla="*/ 24 w 129"/>
                <a:gd name="T39" fmla="*/ 87 h 196"/>
                <a:gd name="T40" fmla="*/ 16 w 129"/>
                <a:gd name="T41" fmla="*/ 81 h 196"/>
                <a:gd name="T42" fmla="*/ 15 w 129"/>
                <a:gd name="T43" fmla="*/ 73 h 196"/>
                <a:gd name="T44" fmla="*/ 24 w 129"/>
                <a:gd name="T45" fmla="*/ 54 h 196"/>
                <a:gd name="T46" fmla="*/ 37 w 129"/>
                <a:gd name="T47" fmla="*/ 32 h 196"/>
                <a:gd name="T48" fmla="*/ 39 w 129"/>
                <a:gd name="T49" fmla="*/ 23 h 196"/>
                <a:gd name="T50" fmla="*/ 32 w 129"/>
                <a:gd name="T51" fmla="*/ 18 h 196"/>
                <a:gd name="T52" fmla="*/ 29 w 129"/>
                <a:gd name="T53" fmla="*/ 9 h 196"/>
                <a:gd name="T54" fmla="*/ 9 w 129"/>
                <a:gd name="T55" fmla="*/ 9 h 196"/>
                <a:gd name="T56" fmla="*/ 4 w 129"/>
                <a:gd name="T57" fmla="*/ 16 h 196"/>
                <a:gd name="T58" fmla="*/ 0 w 129"/>
                <a:gd name="T59" fmla="*/ 9 h 196"/>
                <a:gd name="T60" fmla="*/ 7 w 129"/>
                <a:gd name="T61" fmla="*/ 2 h 196"/>
                <a:gd name="T62" fmla="*/ 14 w 129"/>
                <a:gd name="T63" fmla="*/ 4 h 196"/>
                <a:gd name="T64" fmla="*/ 28 w 129"/>
                <a:gd name="T65" fmla="*/ 0 h 196"/>
                <a:gd name="T66" fmla="*/ 36 w 129"/>
                <a:gd name="T67" fmla="*/ 3 h 196"/>
                <a:gd name="T68" fmla="*/ 36 w 129"/>
                <a:gd name="T69" fmla="*/ 3 h 19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29"/>
                <a:gd name="T106" fmla="*/ 0 h 196"/>
                <a:gd name="T107" fmla="*/ 129 w 129"/>
                <a:gd name="T108" fmla="*/ 196 h 19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29" h="196">
                  <a:moveTo>
                    <a:pt x="72" y="6"/>
                  </a:moveTo>
                  <a:lnTo>
                    <a:pt x="87" y="29"/>
                  </a:lnTo>
                  <a:lnTo>
                    <a:pt x="91" y="40"/>
                  </a:lnTo>
                  <a:lnTo>
                    <a:pt x="87" y="57"/>
                  </a:lnTo>
                  <a:lnTo>
                    <a:pt x="81" y="72"/>
                  </a:lnTo>
                  <a:lnTo>
                    <a:pt x="41" y="141"/>
                  </a:lnTo>
                  <a:lnTo>
                    <a:pt x="41" y="154"/>
                  </a:lnTo>
                  <a:lnTo>
                    <a:pt x="55" y="167"/>
                  </a:lnTo>
                  <a:lnTo>
                    <a:pt x="68" y="167"/>
                  </a:lnTo>
                  <a:lnTo>
                    <a:pt x="81" y="164"/>
                  </a:lnTo>
                  <a:lnTo>
                    <a:pt x="110" y="169"/>
                  </a:lnTo>
                  <a:lnTo>
                    <a:pt x="119" y="167"/>
                  </a:lnTo>
                  <a:lnTo>
                    <a:pt x="117" y="152"/>
                  </a:lnTo>
                  <a:lnTo>
                    <a:pt x="129" y="160"/>
                  </a:lnTo>
                  <a:lnTo>
                    <a:pt x="129" y="179"/>
                  </a:lnTo>
                  <a:lnTo>
                    <a:pt x="117" y="185"/>
                  </a:lnTo>
                  <a:lnTo>
                    <a:pt x="97" y="181"/>
                  </a:lnTo>
                  <a:lnTo>
                    <a:pt x="62" y="196"/>
                  </a:lnTo>
                  <a:lnTo>
                    <a:pt x="53" y="192"/>
                  </a:lnTo>
                  <a:lnTo>
                    <a:pt x="47" y="175"/>
                  </a:lnTo>
                  <a:lnTo>
                    <a:pt x="32" y="164"/>
                  </a:lnTo>
                  <a:lnTo>
                    <a:pt x="30" y="147"/>
                  </a:lnTo>
                  <a:lnTo>
                    <a:pt x="47" y="109"/>
                  </a:lnTo>
                  <a:lnTo>
                    <a:pt x="74" y="65"/>
                  </a:lnTo>
                  <a:lnTo>
                    <a:pt x="78" y="46"/>
                  </a:lnTo>
                  <a:lnTo>
                    <a:pt x="64" y="36"/>
                  </a:lnTo>
                  <a:lnTo>
                    <a:pt x="57" y="19"/>
                  </a:lnTo>
                  <a:lnTo>
                    <a:pt x="17" y="19"/>
                  </a:lnTo>
                  <a:lnTo>
                    <a:pt x="7" y="32"/>
                  </a:lnTo>
                  <a:lnTo>
                    <a:pt x="0" y="19"/>
                  </a:lnTo>
                  <a:lnTo>
                    <a:pt x="13" y="4"/>
                  </a:lnTo>
                  <a:lnTo>
                    <a:pt x="28" y="8"/>
                  </a:lnTo>
                  <a:lnTo>
                    <a:pt x="55" y="0"/>
                  </a:lnTo>
                  <a:lnTo>
                    <a:pt x="72"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48" name="Freeform 69">
              <a:extLst>
                <a:ext uri="{FF2B5EF4-FFF2-40B4-BE49-F238E27FC236}">
                  <a16:creationId xmlns:a16="http://schemas.microsoft.com/office/drawing/2014/main" id="{DB0D5F00-5D77-47DF-8002-1E159E77C2CC}"/>
                </a:ext>
              </a:extLst>
            </p:cNvPr>
            <p:cNvSpPr>
              <a:spLocks/>
            </p:cNvSpPr>
            <p:nvPr/>
          </p:nvSpPr>
          <p:spPr bwMode="auto">
            <a:xfrm>
              <a:off x="810" y="2261"/>
              <a:ext cx="25" cy="44"/>
            </a:xfrm>
            <a:custGeom>
              <a:avLst/>
              <a:gdLst>
                <a:gd name="T0" fmla="*/ 0 w 52"/>
                <a:gd name="T1" fmla="*/ 0 h 88"/>
                <a:gd name="T2" fmla="*/ 14 w 52"/>
                <a:gd name="T3" fmla="*/ 15 h 88"/>
                <a:gd name="T4" fmla="*/ 19 w 52"/>
                <a:gd name="T5" fmla="*/ 30 h 88"/>
                <a:gd name="T6" fmla="*/ 25 w 52"/>
                <a:gd name="T7" fmla="*/ 44 h 88"/>
                <a:gd name="T8" fmla="*/ 6 w 52"/>
                <a:gd name="T9" fmla="*/ 22 h 88"/>
                <a:gd name="T10" fmla="*/ 1 w 52"/>
                <a:gd name="T11" fmla="*/ 8 h 88"/>
                <a:gd name="T12" fmla="*/ 0 w 52"/>
                <a:gd name="T13" fmla="*/ 0 h 88"/>
                <a:gd name="T14" fmla="*/ 0 w 52"/>
                <a:gd name="T15" fmla="*/ 0 h 88"/>
                <a:gd name="T16" fmla="*/ 0 60000 65536"/>
                <a:gd name="T17" fmla="*/ 0 60000 65536"/>
                <a:gd name="T18" fmla="*/ 0 60000 65536"/>
                <a:gd name="T19" fmla="*/ 0 60000 65536"/>
                <a:gd name="T20" fmla="*/ 0 60000 65536"/>
                <a:gd name="T21" fmla="*/ 0 60000 65536"/>
                <a:gd name="T22" fmla="*/ 0 60000 65536"/>
                <a:gd name="T23" fmla="*/ 0 60000 65536"/>
                <a:gd name="T24" fmla="*/ 0 w 52"/>
                <a:gd name="T25" fmla="*/ 0 h 88"/>
                <a:gd name="T26" fmla="*/ 52 w 52"/>
                <a:gd name="T27" fmla="*/ 88 h 8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2" h="88">
                  <a:moveTo>
                    <a:pt x="0" y="0"/>
                  </a:moveTo>
                  <a:lnTo>
                    <a:pt x="29" y="29"/>
                  </a:lnTo>
                  <a:lnTo>
                    <a:pt x="40" y="59"/>
                  </a:lnTo>
                  <a:lnTo>
                    <a:pt x="52" y="88"/>
                  </a:lnTo>
                  <a:lnTo>
                    <a:pt x="13" y="44"/>
                  </a:lnTo>
                  <a:lnTo>
                    <a:pt x="2" y="15"/>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49" name="Freeform 70">
              <a:extLst>
                <a:ext uri="{FF2B5EF4-FFF2-40B4-BE49-F238E27FC236}">
                  <a16:creationId xmlns:a16="http://schemas.microsoft.com/office/drawing/2014/main" id="{20531225-DBEE-4278-AF0C-21C3078BD68E}"/>
                </a:ext>
              </a:extLst>
            </p:cNvPr>
            <p:cNvSpPr>
              <a:spLocks/>
            </p:cNvSpPr>
            <p:nvPr/>
          </p:nvSpPr>
          <p:spPr bwMode="auto">
            <a:xfrm>
              <a:off x="738" y="2188"/>
              <a:ext cx="42" cy="26"/>
            </a:xfrm>
            <a:custGeom>
              <a:avLst/>
              <a:gdLst>
                <a:gd name="T0" fmla="*/ 32 w 83"/>
                <a:gd name="T1" fmla="*/ 0 h 53"/>
                <a:gd name="T2" fmla="*/ 11 w 83"/>
                <a:gd name="T3" fmla="*/ 3 h 53"/>
                <a:gd name="T4" fmla="*/ 6 w 83"/>
                <a:gd name="T5" fmla="*/ 10 h 53"/>
                <a:gd name="T6" fmla="*/ 0 w 83"/>
                <a:gd name="T7" fmla="*/ 9 h 53"/>
                <a:gd name="T8" fmla="*/ 6 w 83"/>
                <a:gd name="T9" fmla="*/ 26 h 53"/>
                <a:gd name="T10" fmla="*/ 11 w 83"/>
                <a:gd name="T11" fmla="*/ 23 h 53"/>
                <a:gd name="T12" fmla="*/ 10 w 83"/>
                <a:gd name="T13" fmla="*/ 19 h 53"/>
                <a:gd name="T14" fmla="*/ 16 w 83"/>
                <a:gd name="T15" fmla="*/ 15 h 53"/>
                <a:gd name="T16" fmla="*/ 18 w 83"/>
                <a:gd name="T17" fmla="*/ 6 h 53"/>
                <a:gd name="T18" fmla="*/ 24 w 83"/>
                <a:gd name="T19" fmla="*/ 6 h 53"/>
                <a:gd name="T20" fmla="*/ 26 w 83"/>
                <a:gd name="T21" fmla="*/ 16 h 53"/>
                <a:gd name="T22" fmla="*/ 34 w 83"/>
                <a:gd name="T23" fmla="*/ 16 h 53"/>
                <a:gd name="T24" fmla="*/ 42 w 83"/>
                <a:gd name="T25" fmla="*/ 7 h 53"/>
                <a:gd name="T26" fmla="*/ 32 w 83"/>
                <a:gd name="T27" fmla="*/ 0 h 53"/>
                <a:gd name="T28" fmla="*/ 32 w 83"/>
                <a:gd name="T29" fmla="*/ 0 h 5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3"/>
                <a:gd name="T46" fmla="*/ 0 h 53"/>
                <a:gd name="T47" fmla="*/ 83 w 83"/>
                <a:gd name="T48" fmla="*/ 53 h 5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3" h="53">
                  <a:moveTo>
                    <a:pt x="64" y="0"/>
                  </a:moveTo>
                  <a:lnTo>
                    <a:pt x="22" y="7"/>
                  </a:lnTo>
                  <a:lnTo>
                    <a:pt x="11" y="21"/>
                  </a:lnTo>
                  <a:lnTo>
                    <a:pt x="0" y="19"/>
                  </a:lnTo>
                  <a:lnTo>
                    <a:pt x="11" y="53"/>
                  </a:lnTo>
                  <a:lnTo>
                    <a:pt x="22" y="47"/>
                  </a:lnTo>
                  <a:lnTo>
                    <a:pt x="20" y="38"/>
                  </a:lnTo>
                  <a:lnTo>
                    <a:pt x="32" y="30"/>
                  </a:lnTo>
                  <a:lnTo>
                    <a:pt x="36" y="13"/>
                  </a:lnTo>
                  <a:lnTo>
                    <a:pt x="47" y="13"/>
                  </a:lnTo>
                  <a:lnTo>
                    <a:pt x="51" y="32"/>
                  </a:lnTo>
                  <a:lnTo>
                    <a:pt x="68" y="32"/>
                  </a:lnTo>
                  <a:lnTo>
                    <a:pt x="83" y="15"/>
                  </a:lnTo>
                  <a:lnTo>
                    <a:pt x="6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50" name="Freeform 71">
              <a:extLst>
                <a:ext uri="{FF2B5EF4-FFF2-40B4-BE49-F238E27FC236}">
                  <a16:creationId xmlns:a16="http://schemas.microsoft.com/office/drawing/2014/main" id="{E54937BD-EA53-4765-81F2-32747021DE9E}"/>
                </a:ext>
              </a:extLst>
            </p:cNvPr>
            <p:cNvSpPr>
              <a:spLocks/>
            </p:cNvSpPr>
            <p:nvPr/>
          </p:nvSpPr>
          <p:spPr bwMode="auto">
            <a:xfrm>
              <a:off x="854" y="2259"/>
              <a:ext cx="60" cy="51"/>
            </a:xfrm>
            <a:custGeom>
              <a:avLst/>
              <a:gdLst>
                <a:gd name="T0" fmla="*/ 60 w 119"/>
                <a:gd name="T1" fmla="*/ 0 h 101"/>
                <a:gd name="T2" fmla="*/ 44 w 119"/>
                <a:gd name="T3" fmla="*/ 12 h 101"/>
                <a:gd name="T4" fmla="*/ 16 w 119"/>
                <a:gd name="T5" fmla="*/ 21 h 101"/>
                <a:gd name="T6" fmla="*/ 0 w 119"/>
                <a:gd name="T7" fmla="*/ 51 h 101"/>
                <a:gd name="T8" fmla="*/ 16 w 119"/>
                <a:gd name="T9" fmla="*/ 30 h 101"/>
                <a:gd name="T10" fmla="*/ 40 w 119"/>
                <a:gd name="T11" fmla="*/ 30 h 101"/>
                <a:gd name="T12" fmla="*/ 54 w 119"/>
                <a:gd name="T13" fmla="*/ 15 h 101"/>
                <a:gd name="T14" fmla="*/ 60 w 119"/>
                <a:gd name="T15" fmla="*/ 0 h 101"/>
                <a:gd name="T16" fmla="*/ 60 w 119"/>
                <a:gd name="T17" fmla="*/ 0 h 10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9"/>
                <a:gd name="T28" fmla="*/ 0 h 101"/>
                <a:gd name="T29" fmla="*/ 119 w 119"/>
                <a:gd name="T30" fmla="*/ 101 h 10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9" h="101">
                  <a:moveTo>
                    <a:pt x="119" y="0"/>
                  </a:moveTo>
                  <a:lnTo>
                    <a:pt x="87" y="23"/>
                  </a:lnTo>
                  <a:lnTo>
                    <a:pt x="32" y="42"/>
                  </a:lnTo>
                  <a:lnTo>
                    <a:pt x="0" y="101"/>
                  </a:lnTo>
                  <a:lnTo>
                    <a:pt x="32" y="59"/>
                  </a:lnTo>
                  <a:lnTo>
                    <a:pt x="79" y="59"/>
                  </a:lnTo>
                  <a:lnTo>
                    <a:pt x="108" y="29"/>
                  </a:lnTo>
                  <a:lnTo>
                    <a:pt x="11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51" name="Freeform 72">
              <a:extLst>
                <a:ext uri="{FF2B5EF4-FFF2-40B4-BE49-F238E27FC236}">
                  <a16:creationId xmlns:a16="http://schemas.microsoft.com/office/drawing/2014/main" id="{D090EDAC-8639-461D-8CD5-7B32B212F0E3}"/>
                </a:ext>
              </a:extLst>
            </p:cNvPr>
            <p:cNvSpPr>
              <a:spLocks/>
            </p:cNvSpPr>
            <p:nvPr/>
          </p:nvSpPr>
          <p:spPr bwMode="auto">
            <a:xfrm>
              <a:off x="758" y="2293"/>
              <a:ext cx="67" cy="25"/>
            </a:xfrm>
            <a:custGeom>
              <a:avLst/>
              <a:gdLst>
                <a:gd name="T0" fmla="*/ 0 w 133"/>
                <a:gd name="T1" fmla="*/ 0 h 49"/>
                <a:gd name="T2" fmla="*/ 11 w 133"/>
                <a:gd name="T3" fmla="*/ 3 h 49"/>
                <a:gd name="T4" fmla="*/ 27 w 133"/>
                <a:gd name="T5" fmla="*/ 4 h 49"/>
                <a:gd name="T6" fmla="*/ 51 w 133"/>
                <a:gd name="T7" fmla="*/ 13 h 49"/>
                <a:gd name="T8" fmla="*/ 61 w 133"/>
                <a:gd name="T9" fmla="*/ 14 h 49"/>
                <a:gd name="T10" fmla="*/ 67 w 133"/>
                <a:gd name="T11" fmla="*/ 25 h 49"/>
                <a:gd name="T12" fmla="*/ 61 w 133"/>
                <a:gd name="T13" fmla="*/ 25 h 49"/>
                <a:gd name="T14" fmla="*/ 51 w 133"/>
                <a:gd name="T15" fmla="*/ 17 h 49"/>
                <a:gd name="T16" fmla="*/ 45 w 133"/>
                <a:gd name="T17" fmla="*/ 16 h 49"/>
                <a:gd name="T18" fmla="*/ 28 w 133"/>
                <a:gd name="T19" fmla="*/ 12 h 49"/>
                <a:gd name="T20" fmla="*/ 1 w 133"/>
                <a:gd name="T21" fmla="*/ 6 h 49"/>
                <a:gd name="T22" fmla="*/ 0 w 133"/>
                <a:gd name="T23" fmla="*/ 0 h 49"/>
                <a:gd name="T24" fmla="*/ 0 w 133"/>
                <a:gd name="T25" fmla="*/ 0 h 4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3"/>
                <a:gd name="T40" fmla="*/ 0 h 49"/>
                <a:gd name="T41" fmla="*/ 133 w 133"/>
                <a:gd name="T42" fmla="*/ 49 h 4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3" h="49">
                  <a:moveTo>
                    <a:pt x="0" y="0"/>
                  </a:moveTo>
                  <a:lnTo>
                    <a:pt x="22" y="5"/>
                  </a:lnTo>
                  <a:lnTo>
                    <a:pt x="53" y="7"/>
                  </a:lnTo>
                  <a:lnTo>
                    <a:pt x="102" y="26"/>
                  </a:lnTo>
                  <a:lnTo>
                    <a:pt x="121" y="28"/>
                  </a:lnTo>
                  <a:lnTo>
                    <a:pt x="133" y="49"/>
                  </a:lnTo>
                  <a:lnTo>
                    <a:pt x="121" y="49"/>
                  </a:lnTo>
                  <a:lnTo>
                    <a:pt x="102" y="34"/>
                  </a:lnTo>
                  <a:lnTo>
                    <a:pt x="89" y="32"/>
                  </a:lnTo>
                  <a:lnTo>
                    <a:pt x="55" y="23"/>
                  </a:lnTo>
                  <a:lnTo>
                    <a:pt x="1" y="1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52" name="Freeform 73">
              <a:extLst>
                <a:ext uri="{FF2B5EF4-FFF2-40B4-BE49-F238E27FC236}">
                  <a16:creationId xmlns:a16="http://schemas.microsoft.com/office/drawing/2014/main" id="{C19FF485-3BDE-48DC-B49D-F892C2395D53}"/>
                </a:ext>
              </a:extLst>
            </p:cNvPr>
            <p:cNvSpPr>
              <a:spLocks/>
            </p:cNvSpPr>
            <p:nvPr/>
          </p:nvSpPr>
          <p:spPr bwMode="auto">
            <a:xfrm>
              <a:off x="769" y="2316"/>
              <a:ext cx="31" cy="16"/>
            </a:xfrm>
            <a:custGeom>
              <a:avLst/>
              <a:gdLst>
                <a:gd name="T0" fmla="*/ 0 w 63"/>
                <a:gd name="T1" fmla="*/ 0 h 33"/>
                <a:gd name="T2" fmla="*/ 16 w 63"/>
                <a:gd name="T3" fmla="*/ 3 h 33"/>
                <a:gd name="T4" fmla="*/ 31 w 63"/>
                <a:gd name="T5" fmla="*/ 13 h 33"/>
                <a:gd name="T6" fmla="*/ 16 w 63"/>
                <a:gd name="T7" fmla="*/ 16 h 33"/>
                <a:gd name="T8" fmla="*/ 1 w 63"/>
                <a:gd name="T9" fmla="*/ 6 h 33"/>
                <a:gd name="T10" fmla="*/ 0 w 63"/>
                <a:gd name="T11" fmla="*/ 0 h 33"/>
                <a:gd name="T12" fmla="*/ 0 w 63"/>
                <a:gd name="T13" fmla="*/ 0 h 33"/>
                <a:gd name="T14" fmla="*/ 0 60000 65536"/>
                <a:gd name="T15" fmla="*/ 0 60000 65536"/>
                <a:gd name="T16" fmla="*/ 0 60000 65536"/>
                <a:gd name="T17" fmla="*/ 0 60000 65536"/>
                <a:gd name="T18" fmla="*/ 0 60000 65536"/>
                <a:gd name="T19" fmla="*/ 0 60000 65536"/>
                <a:gd name="T20" fmla="*/ 0 60000 65536"/>
                <a:gd name="T21" fmla="*/ 0 w 63"/>
                <a:gd name="T22" fmla="*/ 0 h 33"/>
                <a:gd name="T23" fmla="*/ 63 w 63"/>
                <a:gd name="T24" fmla="*/ 33 h 3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3" h="33">
                  <a:moveTo>
                    <a:pt x="0" y="0"/>
                  </a:moveTo>
                  <a:lnTo>
                    <a:pt x="33" y="6"/>
                  </a:lnTo>
                  <a:lnTo>
                    <a:pt x="63" y="27"/>
                  </a:lnTo>
                  <a:lnTo>
                    <a:pt x="33" y="33"/>
                  </a:lnTo>
                  <a:lnTo>
                    <a:pt x="2" y="12"/>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53" name="Freeform 74">
              <a:extLst>
                <a:ext uri="{FF2B5EF4-FFF2-40B4-BE49-F238E27FC236}">
                  <a16:creationId xmlns:a16="http://schemas.microsoft.com/office/drawing/2014/main" id="{4E20F2AA-B5F5-45F2-B7FE-AC2D62332C34}"/>
                </a:ext>
              </a:extLst>
            </p:cNvPr>
            <p:cNvSpPr>
              <a:spLocks/>
            </p:cNvSpPr>
            <p:nvPr/>
          </p:nvSpPr>
          <p:spPr bwMode="auto">
            <a:xfrm>
              <a:off x="682" y="2119"/>
              <a:ext cx="255" cy="66"/>
            </a:xfrm>
            <a:custGeom>
              <a:avLst/>
              <a:gdLst>
                <a:gd name="T0" fmla="*/ 62 w 510"/>
                <a:gd name="T1" fmla="*/ 52 h 133"/>
                <a:gd name="T2" fmla="*/ 44 w 510"/>
                <a:gd name="T3" fmla="*/ 54 h 133"/>
                <a:gd name="T4" fmla="*/ 21 w 510"/>
                <a:gd name="T5" fmla="*/ 54 h 133"/>
                <a:gd name="T6" fmla="*/ 6 w 510"/>
                <a:gd name="T7" fmla="*/ 52 h 133"/>
                <a:gd name="T8" fmla="*/ 0 w 510"/>
                <a:gd name="T9" fmla="*/ 46 h 133"/>
                <a:gd name="T10" fmla="*/ 1 w 510"/>
                <a:gd name="T11" fmla="*/ 39 h 133"/>
                <a:gd name="T12" fmla="*/ 16 w 510"/>
                <a:gd name="T13" fmla="*/ 24 h 133"/>
                <a:gd name="T14" fmla="*/ 38 w 510"/>
                <a:gd name="T15" fmla="*/ 15 h 133"/>
                <a:gd name="T16" fmla="*/ 61 w 510"/>
                <a:gd name="T17" fmla="*/ 5 h 133"/>
                <a:gd name="T18" fmla="*/ 83 w 510"/>
                <a:gd name="T19" fmla="*/ 1 h 133"/>
                <a:gd name="T20" fmla="*/ 109 w 510"/>
                <a:gd name="T21" fmla="*/ 0 h 133"/>
                <a:gd name="T22" fmla="*/ 149 w 510"/>
                <a:gd name="T23" fmla="*/ 5 h 133"/>
                <a:gd name="T24" fmla="*/ 109 w 510"/>
                <a:gd name="T25" fmla="*/ 4 h 133"/>
                <a:gd name="T26" fmla="*/ 81 w 510"/>
                <a:gd name="T27" fmla="*/ 5 h 133"/>
                <a:gd name="T28" fmla="*/ 65 w 510"/>
                <a:gd name="T29" fmla="*/ 9 h 133"/>
                <a:gd name="T30" fmla="*/ 36 w 510"/>
                <a:gd name="T31" fmla="*/ 21 h 133"/>
                <a:gd name="T32" fmla="*/ 65 w 510"/>
                <a:gd name="T33" fmla="*/ 20 h 133"/>
                <a:gd name="T34" fmla="*/ 90 w 510"/>
                <a:gd name="T35" fmla="*/ 23 h 133"/>
                <a:gd name="T36" fmla="*/ 108 w 510"/>
                <a:gd name="T37" fmla="*/ 28 h 133"/>
                <a:gd name="T38" fmla="*/ 134 w 510"/>
                <a:gd name="T39" fmla="*/ 38 h 133"/>
                <a:gd name="T40" fmla="*/ 157 w 510"/>
                <a:gd name="T41" fmla="*/ 45 h 133"/>
                <a:gd name="T42" fmla="*/ 173 w 510"/>
                <a:gd name="T43" fmla="*/ 49 h 133"/>
                <a:gd name="T44" fmla="*/ 189 w 510"/>
                <a:gd name="T45" fmla="*/ 52 h 133"/>
                <a:gd name="T46" fmla="*/ 212 w 510"/>
                <a:gd name="T47" fmla="*/ 52 h 133"/>
                <a:gd name="T48" fmla="*/ 255 w 510"/>
                <a:gd name="T49" fmla="*/ 52 h 133"/>
                <a:gd name="T50" fmla="*/ 214 w 510"/>
                <a:gd name="T51" fmla="*/ 58 h 133"/>
                <a:gd name="T52" fmla="*/ 191 w 510"/>
                <a:gd name="T53" fmla="*/ 58 h 133"/>
                <a:gd name="T54" fmla="*/ 170 w 510"/>
                <a:gd name="T55" fmla="*/ 55 h 133"/>
                <a:gd name="T56" fmla="*/ 138 w 510"/>
                <a:gd name="T57" fmla="*/ 45 h 133"/>
                <a:gd name="T58" fmla="*/ 114 w 510"/>
                <a:gd name="T59" fmla="*/ 40 h 133"/>
                <a:gd name="T60" fmla="*/ 96 w 510"/>
                <a:gd name="T61" fmla="*/ 37 h 133"/>
                <a:gd name="T62" fmla="*/ 82 w 510"/>
                <a:gd name="T63" fmla="*/ 38 h 133"/>
                <a:gd name="T64" fmla="*/ 68 w 510"/>
                <a:gd name="T65" fmla="*/ 41 h 133"/>
                <a:gd name="T66" fmla="*/ 62 w 510"/>
                <a:gd name="T67" fmla="*/ 66 h 133"/>
                <a:gd name="T68" fmla="*/ 58 w 510"/>
                <a:gd name="T69" fmla="*/ 66 h 133"/>
                <a:gd name="T70" fmla="*/ 62 w 510"/>
                <a:gd name="T71" fmla="*/ 52 h 133"/>
                <a:gd name="T72" fmla="*/ 62 w 510"/>
                <a:gd name="T73" fmla="*/ 52 h 13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510"/>
                <a:gd name="T112" fmla="*/ 0 h 133"/>
                <a:gd name="T113" fmla="*/ 510 w 510"/>
                <a:gd name="T114" fmla="*/ 133 h 13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510" h="133">
                  <a:moveTo>
                    <a:pt x="124" y="105"/>
                  </a:moveTo>
                  <a:lnTo>
                    <a:pt x="88" y="108"/>
                  </a:lnTo>
                  <a:lnTo>
                    <a:pt x="42" y="108"/>
                  </a:lnTo>
                  <a:lnTo>
                    <a:pt x="12" y="105"/>
                  </a:lnTo>
                  <a:lnTo>
                    <a:pt x="0" y="93"/>
                  </a:lnTo>
                  <a:lnTo>
                    <a:pt x="2" y="78"/>
                  </a:lnTo>
                  <a:lnTo>
                    <a:pt x="31" y="49"/>
                  </a:lnTo>
                  <a:lnTo>
                    <a:pt x="75" y="30"/>
                  </a:lnTo>
                  <a:lnTo>
                    <a:pt x="122" y="11"/>
                  </a:lnTo>
                  <a:lnTo>
                    <a:pt x="166" y="2"/>
                  </a:lnTo>
                  <a:lnTo>
                    <a:pt x="217" y="0"/>
                  </a:lnTo>
                  <a:lnTo>
                    <a:pt x="297" y="10"/>
                  </a:lnTo>
                  <a:lnTo>
                    <a:pt x="217" y="8"/>
                  </a:lnTo>
                  <a:lnTo>
                    <a:pt x="162" y="10"/>
                  </a:lnTo>
                  <a:lnTo>
                    <a:pt x="130" y="19"/>
                  </a:lnTo>
                  <a:lnTo>
                    <a:pt x="71" y="42"/>
                  </a:lnTo>
                  <a:lnTo>
                    <a:pt x="130" y="40"/>
                  </a:lnTo>
                  <a:lnTo>
                    <a:pt x="179" y="46"/>
                  </a:lnTo>
                  <a:lnTo>
                    <a:pt x="215" y="57"/>
                  </a:lnTo>
                  <a:lnTo>
                    <a:pt x="268" y="76"/>
                  </a:lnTo>
                  <a:lnTo>
                    <a:pt x="314" y="91"/>
                  </a:lnTo>
                  <a:lnTo>
                    <a:pt x="346" y="99"/>
                  </a:lnTo>
                  <a:lnTo>
                    <a:pt x="377" y="105"/>
                  </a:lnTo>
                  <a:lnTo>
                    <a:pt x="424" y="105"/>
                  </a:lnTo>
                  <a:lnTo>
                    <a:pt x="510" y="105"/>
                  </a:lnTo>
                  <a:lnTo>
                    <a:pt x="428" y="116"/>
                  </a:lnTo>
                  <a:lnTo>
                    <a:pt x="381" y="116"/>
                  </a:lnTo>
                  <a:lnTo>
                    <a:pt x="339" y="110"/>
                  </a:lnTo>
                  <a:lnTo>
                    <a:pt x="276" y="91"/>
                  </a:lnTo>
                  <a:lnTo>
                    <a:pt x="227" y="80"/>
                  </a:lnTo>
                  <a:lnTo>
                    <a:pt x="192" y="74"/>
                  </a:lnTo>
                  <a:lnTo>
                    <a:pt x="164" y="76"/>
                  </a:lnTo>
                  <a:lnTo>
                    <a:pt x="135" y="82"/>
                  </a:lnTo>
                  <a:lnTo>
                    <a:pt x="124" y="133"/>
                  </a:lnTo>
                  <a:lnTo>
                    <a:pt x="116" y="133"/>
                  </a:lnTo>
                  <a:lnTo>
                    <a:pt x="124" y="10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54" name="Freeform 75">
              <a:extLst>
                <a:ext uri="{FF2B5EF4-FFF2-40B4-BE49-F238E27FC236}">
                  <a16:creationId xmlns:a16="http://schemas.microsoft.com/office/drawing/2014/main" id="{1CB33EDE-DC82-4CDD-87F2-B65A740D4101}"/>
                </a:ext>
              </a:extLst>
            </p:cNvPr>
            <p:cNvSpPr>
              <a:spLocks/>
            </p:cNvSpPr>
            <p:nvPr/>
          </p:nvSpPr>
          <p:spPr bwMode="auto">
            <a:xfrm>
              <a:off x="745" y="2010"/>
              <a:ext cx="263" cy="188"/>
            </a:xfrm>
            <a:custGeom>
              <a:avLst/>
              <a:gdLst>
                <a:gd name="T0" fmla="*/ 0 w 527"/>
                <a:gd name="T1" fmla="*/ 114 h 377"/>
                <a:gd name="T2" fmla="*/ 14 w 527"/>
                <a:gd name="T3" fmla="*/ 88 h 377"/>
                <a:gd name="T4" fmla="*/ 20 w 527"/>
                <a:gd name="T5" fmla="*/ 65 h 377"/>
                <a:gd name="T6" fmla="*/ 24 w 527"/>
                <a:gd name="T7" fmla="*/ 40 h 377"/>
                <a:gd name="T8" fmla="*/ 47 w 527"/>
                <a:gd name="T9" fmla="*/ 13 h 377"/>
                <a:gd name="T10" fmla="*/ 76 w 527"/>
                <a:gd name="T11" fmla="*/ 0 h 377"/>
                <a:gd name="T12" fmla="*/ 99 w 527"/>
                <a:gd name="T13" fmla="*/ 0 h 377"/>
                <a:gd name="T14" fmla="*/ 156 w 527"/>
                <a:gd name="T15" fmla="*/ 13 h 377"/>
                <a:gd name="T16" fmla="*/ 197 w 527"/>
                <a:gd name="T17" fmla="*/ 27 h 377"/>
                <a:gd name="T18" fmla="*/ 209 w 527"/>
                <a:gd name="T19" fmla="*/ 34 h 377"/>
                <a:gd name="T20" fmla="*/ 233 w 527"/>
                <a:gd name="T21" fmla="*/ 58 h 377"/>
                <a:gd name="T22" fmla="*/ 252 w 527"/>
                <a:gd name="T23" fmla="*/ 82 h 377"/>
                <a:gd name="T24" fmla="*/ 259 w 527"/>
                <a:gd name="T25" fmla="*/ 97 h 377"/>
                <a:gd name="T26" fmla="*/ 263 w 527"/>
                <a:gd name="T27" fmla="*/ 111 h 377"/>
                <a:gd name="T28" fmla="*/ 262 w 527"/>
                <a:gd name="T29" fmla="*/ 134 h 377"/>
                <a:gd name="T30" fmla="*/ 258 w 527"/>
                <a:gd name="T31" fmla="*/ 177 h 377"/>
                <a:gd name="T32" fmla="*/ 253 w 527"/>
                <a:gd name="T33" fmla="*/ 188 h 377"/>
                <a:gd name="T34" fmla="*/ 255 w 527"/>
                <a:gd name="T35" fmla="*/ 127 h 377"/>
                <a:gd name="T36" fmla="*/ 255 w 527"/>
                <a:gd name="T37" fmla="*/ 105 h 377"/>
                <a:gd name="T38" fmla="*/ 251 w 527"/>
                <a:gd name="T39" fmla="*/ 91 h 377"/>
                <a:gd name="T40" fmla="*/ 241 w 527"/>
                <a:gd name="T41" fmla="*/ 77 h 377"/>
                <a:gd name="T42" fmla="*/ 204 w 527"/>
                <a:gd name="T43" fmla="*/ 38 h 377"/>
                <a:gd name="T44" fmla="*/ 191 w 527"/>
                <a:gd name="T45" fmla="*/ 28 h 377"/>
                <a:gd name="T46" fmla="*/ 141 w 527"/>
                <a:gd name="T47" fmla="*/ 15 h 377"/>
                <a:gd name="T48" fmla="*/ 95 w 527"/>
                <a:gd name="T49" fmla="*/ 6 h 377"/>
                <a:gd name="T50" fmla="*/ 73 w 527"/>
                <a:gd name="T51" fmla="*/ 8 h 377"/>
                <a:gd name="T52" fmla="*/ 56 w 527"/>
                <a:gd name="T53" fmla="*/ 17 h 377"/>
                <a:gd name="T54" fmla="*/ 31 w 527"/>
                <a:gd name="T55" fmla="*/ 45 h 377"/>
                <a:gd name="T56" fmla="*/ 27 w 527"/>
                <a:gd name="T57" fmla="*/ 57 h 377"/>
                <a:gd name="T58" fmla="*/ 23 w 527"/>
                <a:gd name="T59" fmla="*/ 78 h 377"/>
                <a:gd name="T60" fmla="*/ 15 w 527"/>
                <a:gd name="T61" fmla="*/ 102 h 377"/>
                <a:gd name="T62" fmla="*/ 5 w 527"/>
                <a:gd name="T63" fmla="*/ 115 h 377"/>
                <a:gd name="T64" fmla="*/ 0 w 527"/>
                <a:gd name="T65" fmla="*/ 114 h 377"/>
                <a:gd name="T66" fmla="*/ 0 w 527"/>
                <a:gd name="T67" fmla="*/ 114 h 37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27"/>
                <a:gd name="T103" fmla="*/ 0 h 377"/>
                <a:gd name="T104" fmla="*/ 527 w 527"/>
                <a:gd name="T105" fmla="*/ 377 h 37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27" h="377">
                  <a:moveTo>
                    <a:pt x="0" y="228"/>
                  </a:moveTo>
                  <a:lnTo>
                    <a:pt x="28" y="177"/>
                  </a:lnTo>
                  <a:lnTo>
                    <a:pt x="40" y="131"/>
                  </a:lnTo>
                  <a:lnTo>
                    <a:pt x="49" y="80"/>
                  </a:lnTo>
                  <a:lnTo>
                    <a:pt x="95" y="27"/>
                  </a:lnTo>
                  <a:lnTo>
                    <a:pt x="152" y="0"/>
                  </a:lnTo>
                  <a:lnTo>
                    <a:pt x="198" y="0"/>
                  </a:lnTo>
                  <a:lnTo>
                    <a:pt x="312" y="27"/>
                  </a:lnTo>
                  <a:lnTo>
                    <a:pt x="395" y="54"/>
                  </a:lnTo>
                  <a:lnTo>
                    <a:pt x="418" y="69"/>
                  </a:lnTo>
                  <a:lnTo>
                    <a:pt x="466" y="116"/>
                  </a:lnTo>
                  <a:lnTo>
                    <a:pt x="504" y="164"/>
                  </a:lnTo>
                  <a:lnTo>
                    <a:pt x="519" y="194"/>
                  </a:lnTo>
                  <a:lnTo>
                    <a:pt x="527" y="223"/>
                  </a:lnTo>
                  <a:lnTo>
                    <a:pt x="525" y="268"/>
                  </a:lnTo>
                  <a:lnTo>
                    <a:pt x="517" y="354"/>
                  </a:lnTo>
                  <a:lnTo>
                    <a:pt x="506" y="377"/>
                  </a:lnTo>
                  <a:lnTo>
                    <a:pt x="511" y="255"/>
                  </a:lnTo>
                  <a:lnTo>
                    <a:pt x="510" y="211"/>
                  </a:lnTo>
                  <a:lnTo>
                    <a:pt x="502" y="183"/>
                  </a:lnTo>
                  <a:lnTo>
                    <a:pt x="483" y="154"/>
                  </a:lnTo>
                  <a:lnTo>
                    <a:pt x="409" y="76"/>
                  </a:lnTo>
                  <a:lnTo>
                    <a:pt x="382" y="57"/>
                  </a:lnTo>
                  <a:lnTo>
                    <a:pt x="283" y="31"/>
                  </a:lnTo>
                  <a:lnTo>
                    <a:pt x="190" y="12"/>
                  </a:lnTo>
                  <a:lnTo>
                    <a:pt x="146" y="16"/>
                  </a:lnTo>
                  <a:lnTo>
                    <a:pt x="112" y="35"/>
                  </a:lnTo>
                  <a:lnTo>
                    <a:pt x="63" y="90"/>
                  </a:lnTo>
                  <a:lnTo>
                    <a:pt x="55" y="114"/>
                  </a:lnTo>
                  <a:lnTo>
                    <a:pt x="46" y="156"/>
                  </a:lnTo>
                  <a:lnTo>
                    <a:pt x="30" y="204"/>
                  </a:lnTo>
                  <a:lnTo>
                    <a:pt x="11" y="230"/>
                  </a:lnTo>
                  <a:lnTo>
                    <a:pt x="0"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55" name="Freeform 76">
              <a:extLst>
                <a:ext uri="{FF2B5EF4-FFF2-40B4-BE49-F238E27FC236}">
                  <a16:creationId xmlns:a16="http://schemas.microsoft.com/office/drawing/2014/main" id="{3B6C5E3E-3C68-4DB2-8200-A4841B65EBAC}"/>
                </a:ext>
              </a:extLst>
            </p:cNvPr>
            <p:cNvSpPr>
              <a:spLocks/>
            </p:cNvSpPr>
            <p:nvPr/>
          </p:nvSpPr>
          <p:spPr bwMode="auto">
            <a:xfrm>
              <a:off x="944" y="2056"/>
              <a:ext cx="9" cy="73"/>
            </a:xfrm>
            <a:custGeom>
              <a:avLst/>
              <a:gdLst>
                <a:gd name="T0" fmla="*/ 0 w 19"/>
                <a:gd name="T1" fmla="*/ 0 h 146"/>
                <a:gd name="T2" fmla="*/ 2 w 19"/>
                <a:gd name="T3" fmla="*/ 20 h 146"/>
                <a:gd name="T4" fmla="*/ 3 w 19"/>
                <a:gd name="T5" fmla="*/ 50 h 146"/>
                <a:gd name="T6" fmla="*/ 4 w 19"/>
                <a:gd name="T7" fmla="*/ 73 h 146"/>
                <a:gd name="T8" fmla="*/ 8 w 19"/>
                <a:gd name="T9" fmla="*/ 52 h 146"/>
                <a:gd name="T10" fmla="*/ 9 w 19"/>
                <a:gd name="T11" fmla="*/ 35 h 146"/>
                <a:gd name="T12" fmla="*/ 8 w 19"/>
                <a:gd name="T13" fmla="*/ 21 h 146"/>
                <a:gd name="T14" fmla="*/ 6 w 19"/>
                <a:gd name="T15" fmla="*/ 9 h 146"/>
                <a:gd name="T16" fmla="*/ 0 w 19"/>
                <a:gd name="T17" fmla="*/ 0 h 146"/>
                <a:gd name="T18" fmla="*/ 0 w 19"/>
                <a:gd name="T19" fmla="*/ 0 h 14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
                <a:gd name="T31" fmla="*/ 0 h 146"/>
                <a:gd name="T32" fmla="*/ 19 w 19"/>
                <a:gd name="T33" fmla="*/ 146 h 14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 h="146">
                  <a:moveTo>
                    <a:pt x="0" y="0"/>
                  </a:moveTo>
                  <a:lnTo>
                    <a:pt x="4" y="39"/>
                  </a:lnTo>
                  <a:lnTo>
                    <a:pt x="6" y="100"/>
                  </a:lnTo>
                  <a:lnTo>
                    <a:pt x="8" y="146"/>
                  </a:lnTo>
                  <a:lnTo>
                    <a:pt x="17" y="104"/>
                  </a:lnTo>
                  <a:lnTo>
                    <a:pt x="19" y="70"/>
                  </a:lnTo>
                  <a:lnTo>
                    <a:pt x="17" y="41"/>
                  </a:lnTo>
                  <a:lnTo>
                    <a:pt x="12" y="17"/>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56" name="Freeform 77">
              <a:extLst>
                <a:ext uri="{FF2B5EF4-FFF2-40B4-BE49-F238E27FC236}">
                  <a16:creationId xmlns:a16="http://schemas.microsoft.com/office/drawing/2014/main" id="{557F9749-CE4C-400B-9259-0C54F96E8141}"/>
                </a:ext>
              </a:extLst>
            </p:cNvPr>
            <p:cNvSpPr>
              <a:spLocks/>
            </p:cNvSpPr>
            <p:nvPr/>
          </p:nvSpPr>
          <p:spPr bwMode="auto">
            <a:xfrm>
              <a:off x="900" y="2172"/>
              <a:ext cx="108" cy="145"/>
            </a:xfrm>
            <a:custGeom>
              <a:avLst/>
              <a:gdLst>
                <a:gd name="T0" fmla="*/ 38 w 217"/>
                <a:gd name="T1" fmla="*/ 0 h 291"/>
                <a:gd name="T2" fmla="*/ 58 w 217"/>
                <a:gd name="T3" fmla="*/ 11 h 291"/>
                <a:gd name="T4" fmla="*/ 75 w 217"/>
                <a:gd name="T5" fmla="*/ 19 h 291"/>
                <a:gd name="T6" fmla="*/ 99 w 217"/>
                <a:gd name="T7" fmla="*/ 25 h 291"/>
                <a:gd name="T8" fmla="*/ 100 w 217"/>
                <a:gd name="T9" fmla="*/ 41 h 291"/>
                <a:gd name="T10" fmla="*/ 108 w 217"/>
                <a:gd name="T11" fmla="*/ 62 h 291"/>
                <a:gd name="T12" fmla="*/ 106 w 217"/>
                <a:gd name="T13" fmla="*/ 82 h 291"/>
                <a:gd name="T14" fmla="*/ 90 w 217"/>
                <a:gd name="T15" fmla="*/ 107 h 291"/>
                <a:gd name="T16" fmla="*/ 88 w 217"/>
                <a:gd name="T17" fmla="*/ 115 h 291"/>
                <a:gd name="T18" fmla="*/ 90 w 217"/>
                <a:gd name="T19" fmla="*/ 122 h 291"/>
                <a:gd name="T20" fmla="*/ 80 w 217"/>
                <a:gd name="T21" fmla="*/ 121 h 291"/>
                <a:gd name="T22" fmla="*/ 66 w 217"/>
                <a:gd name="T23" fmla="*/ 135 h 291"/>
                <a:gd name="T24" fmla="*/ 47 w 217"/>
                <a:gd name="T25" fmla="*/ 145 h 291"/>
                <a:gd name="T26" fmla="*/ 65 w 217"/>
                <a:gd name="T27" fmla="*/ 129 h 291"/>
                <a:gd name="T28" fmla="*/ 63 w 217"/>
                <a:gd name="T29" fmla="*/ 120 h 291"/>
                <a:gd name="T30" fmla="*/ 57 w 217"/>
                <a:gd name="T31" fmla="*/ 121 h 291"/>
                <a:gd name="T32" fmla="*/ 71 w 217"/>
                <a:gd name="T33" fmla="*/ 105 h 291"/>
                <a:gd name="T34" fmla="*/ 84 w 217"/>
                <a:gd name="T35" fmla="*/ 92 h 291"/>
                <a:gd name="T36" fmla="*/ 89 w 217"/>
                <a:gd name="T37" fmla="*/ 85 h 291"/>
                <a:gd name="T38" fmla="*/ 98 w 217"/>
                <a:gd name="T39" fmla="*/ 59 h 291"/>
                <a:gd name="T40" fmla="*/ 96 w 217"/>
                <a:gd name="T41" fmla="*/ 47 h 291"/>
                <a:gd name="T42" fmla="*/ 90 w 217"/>
                <a:gd name="T43" fmla="*/ 35 h 291"/>
                <a:gd name="T44" fmla="*/ 81 w 217"/>
                <a:gd name="T45" fmla="*/ 34 h 291"/>
                <a:gd name="T46" fmla="*/ 63 w 217"/>
                <a:gd name="T47" fmla="*/ 36 h 291"/>
                <a:gd name="T48" fmla="*/ 57 w 217"/>
                <a:gd name="T49" fmla="*/ 42 h 291"/>
                <a:gd name="T50" fmla="*/ 46 w 217"/>
                <a:gd name="T51" fmla="*/ 58 h 291"/>
                <a:gd name="T52" fmla="*/ 20 w 217"/>
                <a:gd name="T53" fmla="*/ 58 h 291"/>
                <a:gd name="T54" fmla="*/ 22 w 217"/>
                <a:gd name="T55" fmla="*/ 40 h 291"/>
                <a:gd name="T56" fmla="*/ 7 w 217"/>
                <a:gd name="T57" fmla="*/ 25 h 291"/>
                <a:gd name="T58" fmla="*/ 2 w 217"/>
                <a:gd name="T59" fmla="*/ 14 h 291"/>
                <a:gd name="T60" fmla="*/ 0 w 217"/>
                <a:gd name="T61" fmla="*/ 3 h 291"/>
                <a:gd name="T62" fmla="*/ 24 w 217"/>
                <a:gd name="T63" fmla="*/ 0 h 291"/>
                <a:gd name="T64" fmla="*/ 38 w 217"/>
                <a:gd name="T65" fmla="*/ 0 h 291"/>
                <a:gd name="T66" fmla="*/ 38 w 217"/>
                <a:gd name="T67" fmla="*/ 0 h 29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17"/>
                <a:gd name="T103" fmla="*/ 0 h 291"/>
                <a:gd name="T104" fmla="*/ 217 w 217"/>
                <a:gd name="T105" fmla="*/ 291 h 29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17" h="291">
                  <a:moveTo>
                    <a:pt x="76" y="0"/>
                  </a:moveTo>
                  <a:lnTo>
                    <a:pt x="116" y="23"/>
                  </a:lnTo>
                  <a:lnTo>
                    <a:pt x="150" y="38"/>
                  </a:lnTo>
                  <a:lnTo>
                    <a:pt x="198" y="50"/>
                  </a:lnTo>
                  <a:lnTo>
                    <a:pt x="201" y="82"/>
                  </a:lnTo>
                  <a:lnTo>
                    <a:pt x="217" y="124"/>
                  </a:lnTo>
                  <a:lnTo>
                    <a:pt x="213" y="164"/>
                  </a:lnTo>
                  <a:lnTo>
                    <a:pt x="180" y="215"/>
                  </a:lnTo>
                  <a:lnTo>
                    <a:pt x="177" y="230"/>
                  </a:lnTo>
                  <a:lnTo>
                    <a:pt x="180" y="244"/>
                  </a:lnTo>
                  <a:lnTo>
                    <a:pt x="161" y="242"/>
                  </a:lnTo>
                  <a:lnTo>
                    <a:pt x="133" y="270"/>
                  </a:lnTo>
                  <a:lnTo>
                    <a:pt x="95" y="291"/>
                  </a:lnTo>
                  <a:lnTo>
                    <a:pt x="131" y="259"/>
                  </a:lnTo>
                  <a:lnTo>
                    <a:pt x="127" y="240"/>
                  </a:lnTo>
                  <a:lnTo>
                    <a:pt x="114" y="242"/>
                  </a:lnTo>
                  <a:lnTo>
                    <a:pt x="142" y="211"/>
                  </a:lnTo>
                  <a:lnTo>
                    <a:pt x="169" y="185"/>
                  </a:lnTo>
                  <a:lnTo>
                    <a:pt x="179" y="170"/>
                  </a:lnTo>
                  <a:lnTo>
                    <a:pt x="196" y="118"/>
                  </a:lnTo>
                  <a:lnTo>
                    <a:pt x="192" y="94"/>
                  </a:lnTo>
                  <a:lnTo>
                    <a:pt x="180" y="71"/>
                  </a:lnTo>
                  <a:lnTo>
                    <a:pt x="163" y="69"/>
                  </a:lnTo>
                  <a:lnTo>
                    <a:pt x="127" y="73"/>
                  </a:lnTo>
                  <a:lnTo>
                    <a:pt x="114" y="84"/>
                  </a:lnTo>
                  <a:lnTo>
                    <a:pt x="93" y="116"/>
                  </a:lnTo>
                  <a:lnTo>
                    <a:pt x="40" y="116"/>
                  </a:lnTo>
                  <a:lnTo>
                    <a:pt x="44" y="80"/>
                  </a:lnTo>
                  <a:lnTo>
                    <a:pt x="15" y="50"/>
                  </a:lnTo>
                  <a:lnTo>
                    <a:pt x="4" y="29"/>
                  </a:lnTo>
                  <a:lnTo>
                    <a:pt x="0" y="6"/>
                  </a:lnTo>
                  <a:lnTo>
                    <a:pt x="49" y="0"/>
                  </a:lnTo>
                  <a:lnTo>
                    <a:pt x="7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57" name="Freeform 78">
              <a:extLst>
                <a:ext uri="{FF2B5EF4-FFF2-40B4-BE49-F238E27FC236}">
                  <a16:creationId xmlns:a16="http://schemas.microsoft.com/office/drawing/2014/main" id="{06A124A3-0FD9-4B4E-9370-061DA31FCFC7}"/>
                </a:ext>
              </a:extLst>
            </p:cNvPr>
            <p:cNvSpPr>
              <a:spLocks/>
            </p:cNvSpPr>
            <p:nvPr/>
          </p:nvSpPr>
          <p:spPr bwMode="auto">
            <a:xfrm>
              <a:off x="938" y="2212"/>
              <a:ext cx="56" cy="60"/>
            </a:xfrm>
            <a:custGeom>
              <a:avLst/>
              <a:gdLst>
                <a:gd name="T0" fmla="*/ 14 w 112"/>
                <a:gd name="T1" fmla="*/ 24 h 120"/>
                <a:gd name="T2" fmla="*/ 22 w 112"/>
                <a:gd name="T3" fmla="*/ 19 h 120"/>
                <a:gd name="T4" fmla="*/ 36 w 112"/>
                <a:gd name="T5" fmla="*/ 0 h 120"/>
                <a:gd name="T6" fmla="*/ 46 w 112"/>
                <a:gd name="T7" fmla="*/ 4 h 120"/>
                <a:gd name="T8" fmla="*/ 56 w 112"/>
                <a:gd name="T9" fmla="*/ 17 h 120"/>
                <a:gd name="T10" fmla="*/ 48 w 112"/>
                <a:gd name="T11" fmla="*/ 22 h 120"/>
                <a:gd name="T12" fmla="*/ 47 w 112"/>
                <a:gd name="T13" fmla="*/ 39 h 120"/>
                <a:gd name="T14" fmla="*/ 37 w 112"/>
                <a:gd name="T15" fmla="*/ 53 h 120"/>
                <a:gd name="T16" fmla="*/ 39 w 112"/>
                <a:gd name="T17" fmla="*/ 27 h 120"/>
                <a:gd name="T18" fmla="*/ 35 w 112"/>
                <a:gd name="T19" fmla="*/ 19 h 120"/>
                <a:gd name="T20" fmla="*/ 31 w 112"/>
                <a:gd name="T21" fmla="*/ 24 h 120"/>
                <a:gd name="T22" fmla="*/ 30 w 112"/>
                <a:gd name="T23" fmla="*/ 40 h 120"/>
                <a:gd name="T24" fmla="*/ 23 w 112"/>
                <a:gd name="T25" fmla="*/ 54 h 120"/>
                <a:gd name="T26" fmla="*/ 13 w 112"/>
                <a:gd name="T27" fmla="*/ 51 h 120"/>
                <a:gd name="T28" fmla="*/ 0 w 112"/>
                <a:gd name="T29" fmla="*/ 60 h 120"/>
                <a:gd name="T30" fmla="*/ 4 w 112"/>
                <a:gd name="T31" fmla="*/ 50 h 120"/>
                <a:gd name="T32" fmla="*/ 14 w 112"/>
                <a:gd name="T33" fmla="*/ 39 h 120"/>
                <a:gd name="T34" fmla="*/ 17 w 112"/>
                <a:gd name="T35" fmla="*/ 32 h 120"/>
                <a:gd name="T36" fmla="*/ 14 w 112"/>
                <a:gd name="T37" fmla="*/ 24 h 120"/>
                <a:gd name="T38" fmla="*/ 14 w 112"/>
                <a:gd name="T39" fmla="*/ 24 h 1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12"/>
                <a:gd name="T61" fmla="*/ 0 h 120"/>
                <a:gd name="T62" fmla="*/ 112 w 112"/>
                <a:gd name="T63" fmla="*/ 120 h 12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12" h="120">
                  <a:moveTo>
                    <a:pt x="28" y="48"/>
                  </a:moveTo>
                  <a:lnTo>
                    <a:pt x="44" y="38"/>
                  </a:lnTo>
                  <a:lnTo>
                    <a:pt x="72" y="0"/>
                  </a:lnTo>
                  <a:lnTo>
                    <a:pt x="91" y="8"/>
                  </a:lnTo>
                  <a:lnTo>
                    <a:pt x="112" y="33"/>
                  </a:lnTo>
                  <a:lnTo>
                    <a:pt x="95" y="44"/>
                  </a:lnTo>
                  <a:lnTo>
                    <a:pt x="93" y="78"/>
                  </a:lnTo>
                  <a:lnTo>
                    <a:pt x="74" y="105"/>
                  </a:lnTo>
                  <a:lnTo>
                    <a:pt x="78" y="54"/>
                  </a:lnTo>
                  <a:lnTo>
                    <a:pt x="70" y="38"/>
                  </a:lnTo>
                  <a:lnTo>
                    <a:pt x="61" y="48"/>
                  </a:lnTo>
                  <a:lnTo>
                    <a:pt x="59" y="80"/>
                  </a:lnTo>
                  <a:lnTo>
                    <a:pt x="46" y="107"/>
                  </a:lnTo>
                  <a:lnTo>
                    <a:pt x="25" y="101"/>
                  </a:lnTo>
                  <a:lnTo>
                    <a:pt x="0" y="120"/>
                  </a:lnTo>
                  <a:lnTo>
                    <a:pt x="8" y="99"/>
                  </a:lnTo>
                  <a:lnTo>
                    <a:pt x="28" y="78"/>
                  </a:lnTo>
                  <a:lnTo>
                    <a:pt x="34" y="63"/>
                  </a:lnTo>
                  <a:lnTo>
                    <a:pt x="28" y="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58" name="Freeform 79">
              <a:extLst>
                <a:ext uri="{FF2B5EF4-FFF2-40B4-BE49-F238E27FC236}">
                  <a16:creationId xmlns:a16="http://schemas.microsoft.com/office/drawing/2014/main" id="{FBCF0CB0-6343-4D2E-9806-762D8288691A}"/>
                </a:ext>
              </a:extLst>
            </p:cNvPr>
            <p:cNvSpPr>
              <a:spLocks/>
            </p:cNvSpPr>
            <p:nvPr/>
          </p:nvSpPr>
          <p:spPr bwMode="auto">
            <a:xfrm>
              <a:off x="947" y="2269"/>
              <a:ext cx="19" cy="17"/>
            </a:xfrm>
            <a:custGeom>
              <a:avLst/>
              <a:gdLst>
                <a:gd name="T0" fmla="*/ 19 w 36"/>
                <a:gd name="T1" fmla="*/ 0 h 35"/>
                <a:gd name="T2" fmla="*/ 5 w 36"/>
                <a:gd name="T3" fmla="*/ 7 h 35"/>
                <a:gd name="T4" fmla="*/ 0 w 36"/>
                <a:gd name="T5" fmla="*/ 14 h 35"/>
                <a:gd name="T6" fmla="*/ 1 w 36"/>
                <a:gd name="T7" fmla="*/ 17 h 35"/>
                <a:gd name="T8" fmla="*/ 6 w 36"/>
                <a:gd name="T9" fmla="*/ 17 h 35"/>
                <a:gd name="T10" fmla="*/ 14 w 36"/>
                <a:gd name="T11" fmla="*/ 8 h 35"/>
                <a:gd name="T12" fmla="*/ 19 w 36"/>
                <a:gd name="T13" fmla="*/ 0 h 35"/>
                <a:gd name="T14" fmla="*/ 19 w 36"/>
                <a:gd name="T15" fmla="*/ 0 h 35"/>
                <a:gd name="T16" fmla="*/ 0 60000 65536"/>
                <a:gd name="T17" fmla="*/ 0 60000 65536"/>
                <a:gd name="T18" fmla="*/ 0 60000 65536"/>
                <a:gd name="T19" fmla="*/ 0 60000 65536"/>
                <a:gd name="T20" fmla="*/ 0 60000 65536"/>
                <a:gd name="T21" fmla="*/ 0 60000 65536"/>
                <a:gd name="T22" fmla="*/ 0 60000 65536"/>
                <a:gd name="T23" fmla="*/ 0 60000 65536"/>
                <a:gd name="T24" fmla="*/ 0 w 36"/>
                <a:gd name="T25" fmla="*/ 0 h 35"/>
                <a:gd name="T26" fmla="*/ 36 w 36"/>
                <a:gd name="T27" fmla="*/ 35 h 3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6" h="35">
                  <a:moveTo>
                    <a:pt x="36" y="0"/>
                  </a:moveTo>
                  <a:lnTo>
                    <a:pt x="9" y="14"/>
                  </a:lnTo>
                  <a:lnTo>
                    <a:pt x="0" y="29"/>
                  </a:lnTo>
                  <a:lnTo>
                    <a:pt x="2" y="35"/>
                  </a:lnTo>
                  <a:lnTo>
                    <a:pt x="11" y="35"/>
                  </a:lnTo>
                  <a:lnTo>
                    <a:pt x="27" y="17"/>
                  </a:lnTo>
                  <a:lnTo>
                    <a:pt x="3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59" name="Freeform 80">
              <a:extLst>
                <a:ext uri="{FF2B5EF4-FFF2-40B4-BE49-F238E27FC236}">
                  <a16:creationId xmlns:a16="http://schemas.microsoft.com/office/drawing/2014/main" id="{50CBAF0C-AC99-4045-86B6-0190E26F20C4}"/>
                </a:ext>
              </a:extLst>
            </p:cNvPr>
            <p:cNvSpPr>
              <a:spLocks/>
            </p:cNvSpPr>
            <p:nvPr/>
          </p:nvSpPr>
          <p:spPr bwMode="auto">
            <a:xfrm>
              <a:off x="864" y="2296"/>
              <a:ext cx="80" cy="57"/>
            </a:xfrm>
            <a:custGeom>
              <a:avLst/>
              <a:gdLst>
                <a:gd name="T0" fmla="*/ 0 w 159"/>
                <a:gd name="T1" fmla="*/ 57 h 115"/>
                <a:gd name="T2" fmla="*/ 11 w 159"/>
                <a:gd name="T3" fmla="*/ 49 h 115"/>
                <a:gd name="T4" fmla="*/ 31 w 159"/>
                <a:gd name="T5" fmla="*/ 23 h 115"/>
                <a:gd name="T6" fmla="*/ 57 w 159"/>
                <a:gd name="T7" fmla="*/ 0 h 115"/>
                <a:gd name="T8" fmla="*/ 46 w 159"/>
                <a:gd name="T9" fmla="*/ 22 h 115"/>
                <a:gd name="T10" fmla="*/ 70 w 159"/>
                <a:gd name="T11" fmla="*/ 1 h 115"/>
                <a:gd name="T12" fmla="*/ 73 w 159"/>
                <a:gd name="T13" fmla="*/ 4 h 115"/>
                <a:gd name="T14" fmla="*/ 56 w 159"/>
                <a:gd name="T15" fmla="*/ 25 h 115"/>
                <a:gd name="T16" fmla="*/ 67 w 159"/>
                <a:gd name="T17" fmla="*/ 18 h 115"/>
                <a:gd name="T18" fmla="*/ 79 w 159"/>
                <a:gd name="T19" fmla="*/ 7 h 115"/>
                <a:gd name="T20" fmla="*/ 68 w 159"/>
                <a:gd name="T21" fmla="*/ 28 h 115"/>
                <a:gd name="T22" fmla="*/ 80 w 159"/>
                <a:gd name="T23" fmla="*/ 24 h 115"/>
                <a:gd name="T24" fmla="*/ 63 w 159"/>
                <a:gd name="T25" fmla="*/ 35 h 115"/>
                <a:gd name="T26" fmla="*/ 43 w 159"/>
                <a:gd name="T27" fmla="*/ 47 h 115"/>
                <a:gd name="T28" fmla="*/ 19 w 159"/>
                <a:gd name="T29" fmla="*/ 52 h 115"/>
                <a:gd name="T30" fmla="*/ 0 w 159"/>
                <a:gd name="T31" fmla="*/ 57 h 115"/>
                <a:gd name="T32" fmla="*/ 0 w 159"/>
                <a:gd name="T33" fmla="*/ 57 h 11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59"/>
                <a:gd name="T52" fmla="*/ 0 h 115"/>
                <a:gd name="T53" fmla="*/ 159 w 159"/>
                <a:gd name="T54" fmla="*/ 115 h 11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59" h="115">
                  <a:moveTo>
                    <a:pt x="0" y="115"/>
                  </a:moveTo>
                  <a:lnTo>
                    <a:pt x="22" y="99"/>
                  </a:lnTo>
                  <a:lnTo>
                    <a:pt x="62" y="46"/>
                  </a:lnTo>
                  <a:lnTo>
                    <a:pt x="114" y="0"/>
                  </a:lnTo>
                  <a:lnTo>
                    <a:pt x="91" y="44"/>
                  </a:lnTo>
                  <a:lnTo>
                    <a:pt x="140" y="2"/>
                  </a:lnTo>
                  <a:lnTo>
                    <a:pt x="146" y="8"/>
                  </a:lnTo>
                  <a:lnTo>
                    <a:pt x="112" y="50"/>
                  </a:lnTo>
                  <a:lnTo>
                    <a:pt x="133" y="37"/>
                  </a:lnTo>
                  <a:lnTo>
                    <a:pt x="157" y="14"/>
                  </a:lnTo>
                  <a:lnTo>
                    <a:pt x="136" y="56"/>
                  </a:lnTo>
                  <a:lnTo>
                    <a:pt x="159" y="48"/>
                  </a:lnTo>
                  <a:lnTo>
                    <a:pt x="125" y="71"/>
                  </a:lnTo>
                  <a:lnTo>
                    <a:pt x="85" y="94"/>
                  </a:lnTo>
                  <a:lnTo>
                    <a:pt x="38" y="105"/>
                  </a:lnTo>
                  <a:lnTo>
                    <a:pt x="0" y="1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60" name="Freeform 81">
              <a:extLst>
                <a:ext uri="{FF2B5EF4-FFF2-40B4-BE49-F238E27FC236}">
                  <a16:creationId xmlns:a16="http://schemas.microsoft.com/office/drawing/2014/main" id="{48B99C48-38C3-417A-9B02-C5006FA4DA96}"/>
                </a:ext>
              </a:extLst>
            </p:cNvPr>
            <p:cNvSpPr>
              <a:spLocks/>
            </p:cNvSpPr>
            <p:nvPr/>
          </p:nvSpPr>
          <p:spPr bwMode="auto">
            <a:xfrm>
              <a:off x="929" y="2290"/>
              <a:ext cx="28" cy="17"/>
            </a:xfrm>
            <a:custGeom>
              <a:avLst/>
              <a:gdLst>
                <a:gd name="T0" fmla="*/ 9 w 55"/>
                <a:gd name="T1" fmla="*/ 1 h 34"/>
                <a:gd name="T2" fmla="*/ 14 w 55"/>
                <a:gd name="T3" fmla="*/ 9 h 34"/>
                <a:gd name="T4" fmla="*/ 22 w 55"/>
                <a:gd name="T5" fmla="*/ 9 h 34"/>
                <a:gd name="T6" fmla="*/ 28 w 55"/>
                <a:gd name="T7" fmla="*/ 3 h 34"/>
                <a:gd name="T8" fmla="*/ 24 w 55"/>
                <a:gd name="T9" fmla="*/ 13 h 34"/>
                <a:gd name="T10" fmla="*/ 16 w 55"/>
                <a:gd name="T11" fmla="*/ 17 h 34"/>
                <a:gd name="T12" fmla="*/ 11 w 55"/>
                <a:gd name="T13" fmla="*/ 16 h 34"/>
                <a:gd name="T14" fmla="*/ 3 w 55"/>
                <a:gd name="T15" fmla="*/ 9 h 34"/>
                <a:gd name="T16" fmla="*/ 0 w 55"/>
                <a:gd name="T17" fmla="*/ 0 h 34"/>
                <a:gd name="T18" fmla="*/ 9 w 55"/>
                <a:gd name="T19" fmla="*/ 1 h 34"/>
                <a:gd name="T20" fmla="*/ 9 w 55"/>
                <a:gd name="T21" fmla="*/ 1 h 3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5"/>
                <a:gd name="T34" fmla="*/ 0 h 34"/>
                <a:gd name="T35" fmla="*/ 55 w 55"/>
                <a:gd name="T36" fmla="*/ 34 h 3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5" h="34">
                  <a:moveTo>
                    <a:pt x="17" y="2"/>
                  </a:moveTo>
                  <a:lnTo>
                    <a:pt x="28" y="17"/>
                  </a:lnTo>
                  <a:lnTo>
                    <a:pt x="44" y="17"/>
                  </a:lnTo>
                  <a:lnTo>
                    <a:pt x="55" y="6"/>
                  </a:lnTo>
                  <a:lnTo>
                    <a:pt x="47" y="25"/>
                  </a:lnTo>
                  <a:lnTo>
                    <a:pt x="32" y="34"/>
                  </a:lnTo>
                  <a:lnTo>
                    <a:pt x="21" y="32"/>
                  </a:lnTo>
                  <a:lnTo>
                    <a:pt x="5" y="17"/>
                  </a:lnTo>
                  <a:lnTo>
                    <a:pt x="0" y="0"/>
                  </a:lnTo>
                  <a:lnTo>
                    <a:pt x="17"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61" name="Freeform 82">
              <a:extLst>
                <a:ext uri="{FF2B5EF4-FFF2-40B4-BE49-F238E27FC236}">
                  <a16:creationId xmlns:a16="http://schemas.microsoft.com/office/drawing/2014/main" id="{E69995E4-5581-44D1-9FD7-FFDB04EACB1C}"/>
                </a:ext>
              </a:extLst>
            </p:cNvPr>
            <p:cNvSpPr>
              <a:spLocks/>
            </p:cNvSpPr>
            <p:nvPr/>
          </p:nvSpPr>
          <p:spPr bwMode="auto">
            <a:xfrm>
              <a:off x="732" y="2210"/>
              <a:ext cx="77" cy="187"/>
            </a:xfrm>
            <a:custGeom>
              <a:avLst/>
              <a:gdLst>
                <a:gd name="T0" fmla="*/ 11 w 154"/>
                <a:gd name="T1" fmla="*/ 0 h 375"/>
                <a:gd name="T2" fmla="*/ 10 w 154"/>
                <a:gd name="T3" fmla="*/ 10 h 375"/>
                <a:gd name="T4" fmla="*/ 2 w 154"/>
                <a:gd name="T5" fmla="*/ 30 h 375"/>
                <a:gd name="T6" fmla="*/ 0 w 154"/>
                <a:gd name="T7" fmla="*/ 45 h 375"/>
                <a:gd name="T8" fmla="*/ 6 w 154"/>
                <a:gd name="T9" fmla="*/ 83 h 375"/>
                <a:gd name="T10" fmla="*/ 6 w 154"/>
                <a:gd name="T11" fmla="*/ 98 h 375"/>
                <a:gd name="T12" fmla="*/ 13 w 154"/>
                <a:gd name="T13" fmla="*/ 124 h 375"/>
                <a:gd name="T14" fmla="*/ 16 w 154"/>
                <a:gd name="T15" fmla="*/ 151 h 375"/>
                <a:gd name="T16" fmla="*/ 22 w 154"/>
                <a:gd name="T17" fmla="*/ 163 h 375"/>
                <a:gd name="T18" fmla="*/ 36 w 154"/>
                <a:gd name="T19" fmla="*/ 170 h 375"/>
                <a:gd name="T20" fmla="*/ 70 w 154"/>
                <a:gd name="T21" fmla="*/ 182 h 375"/>
                <a:gd name="T22" fmla="*/ 75 w 154"/>
                <a:gd name="T23" fmla="*/ 187 h 375"/>
                <a:gd name="T24" fmla="*/ 77 w 154"/>
                <a:gd name="T25" fmla="*/ 182 h 375"/>
                <a:gd name="T26" fmla="*/ 61 w 154"/>
                <a:gd name="T27" fmla="*/ 167 h 375"/>
                <a:gd name="T28" fmla="*/ 74 w 154"/>
                <a:gd name="T29" fmla="*/ 160 h 375"/>
                <a:gd name="T30" fmla="*/ 45 w 154"/>
                <a:gd name="T31" fmla="*/ 159 h 375"/>
                <a:gd name="T32" fmla="*/ 29 w 154"/>
                <a:gd name="T33" fmla="*/ 155 h 375"/>
                <a:gd name="T34" fmla="*/ 22 w 154"/>
                <a:gd name="T35" fmla="*/ 148 h 375"/>
                <a:gd name="T36" fmla="*/ 17 w 154"/>
                <a:gd name="T37" fmla="*/ 124 h 375"/>
                <a:gd name="T38" fmla="*/ 12 w 154"/>
                <a:gd name="T39" fmla="*/ 95 h 375"/>
                <a:gd name="T40" fmla="*/ 6 w 154"/>
                <a:gd name="T41" fmla="*/ 48 h 375"/>
                <a:gd name="T42" fmla="*/ 9 w 154"/>
                <a:gd name="T43" fmla="*/ 26 h 375"/>
                <a:gd name="T44" fmla="*/ 16 w 154"/>
                <a:gd name="T45" fmla="*/ 1 h 375"/>
                <a:gd name="T46" fmla="*/ 11 w 154"/>
                <a:gd name="T47" fmla="*/ 0 h 375"/>
                <a:gd name="T48" fmla="*/ 11 w 154"/>
                <a:gd name="T49" fmla="*/ 0 h 37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54"/>
                <a:gd name="T76" fmla="*/ 0 h 375"/>
                <a:gd name="T77" fmla="*/ 154 w 154"/>
                <a:gd name="T78" fmla="*/ 375 h 37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54" h="375">
                  <a:moveTo>
                    <a:pt x="21" y="0"/>
                  </a:moveTo>
                  <a:lnTo>
                    <a:pt x="19" y="21"/>
                  </a:lnTo>
                  <a:lnTo>
                    <a:pt x="4" y="61"/>
                  </a:lnTo>
                  <a:lnTo>
                    <a:pt x="0" y="90"/>
                  </a:lnTo>
                  <a:lnTo>
                    <a:pt x="12" y="166"/>
                  </a:lnTo>
                  <a:lnTo>
                    <a:pt x="12" y="196"/>
                  </a:lnTo>
                  <a:lnTo>
                    <a:pt x="25" y="249"/>
                  </a:lnTo>
                  <a:lnTo>
                    <a:pt x="31" y="303"/>
                  </a:lnTo>
                  <a:lnTo>
                    <a:pt x="44" y="327"/>
                  </a:lnTo>
                  <a:lnTo>
                    <a:pt x="71" y="341"/>
                  </a:lnTo>
                  <a:lnTo>
                    <a:pt x="139" y="365"/>
                  </a:lnTo>
                  <a:lnTo>
                    <a:pt x="149" y="375"/>
                  </a:lnTo>
                  <a:lnTo>
                    <a:pt x="154" y="365"/>
                  </a:lnTo>
                  <a:lnTo>
                    <a:pt x="122" y="335"/>
                  </a:lnTo>
                  <a:lnTo>
                    <a:pt x="147" y="320"/>
                  </a:lnTo>
                  <a:lnTo>
                    <a:pt x="90" y="318"/>
                  </a:lnTo>
                  <a:lnTo>
                    <a:pt x="57" y="310"/>
                  </a:lnTo>
                  <a:lnTo>
                    <a:pt x="44" y="297"/>
                  </a:lnTo>
                  <a:lnTo>
                    <a:pt x="34" y="248"/>
                  </a:lnTo>
                  <a:lnTo>
                    <a:pt x="23" y="191"/>
                  </a:lnTo>
                  <a:lnTo>
                    <a:pt x="12" y="96"/>
                  </a:lnTo>
                  <a:lnTo>
                    <a:pt x="17" y="52"/>
                  </a:lnTo>
                  <a:lnTo>
                    <a:pt x="31" y="2"/>
                  </a:lnTo>
                  <a:lnTo>
                    <a:pt x="2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62" name="Freeform 83">
              <a:extLst>
                <a:ext uri="{FF2B5EF4-FFF2-40B4-BE49-F238E27FC236}">
                  <a16:creationId xmlns:a16="http://schemas.microsoft.com/office/drawing/2014/main" id="{E3F63989-C6CE-487E-BFF1-6F65D8A160AF}"/>
                </a:ext>
              </a:extLst>
            </p:cNvPr>
            <p:cNvSpPr>
              <a:spLocks/>
            </p:cNvSpPr>
            <p:nvPr/>
          </p:nvSpPr>
          <p:spPr bwMode="auto">
            <a:xfrm>
              <a:off x="793" y="2370"/>
              <a:ext cx="19" cy="19"/>
            </a:xfrm>
            <a:custGeom>
              <a:avLst/>
              <a:gdLst>
                <a:gd name="T0" fmla="*/ 0 w 38"/>
                <a:gd name="T1" fmla="*/ 4 h 38"/>
                <a:gd name="T2" fmla="*/ 19 w 38"/>
                <a:gd name="T3" fmla="*/ 19 h 38"/>
                <a:gd name="T4" fmla="*/ 5 w 38"/>
                <a:gd name="T5" fmla="*/ 0 h 38"/>
                <a:gd name="T6" fmla="*/ 0 w 38"/>
                <a:gd name="T7" fmla="*/ 4 h 38"/>
                <a:gd name="T8" fmla="*/ 0 w 38"/>
                <a:gd name="T9" fmla="*/ 4 h 38"/>
                <a:gd name="T10" fmla="*/ 0 60000 65536"/>
                <a:gd name="T11" fmla="*/ 0 60000 65536"/>
                <a:gd name="T12" fmla="*/ 0 60000 65536"/>
                <a:gd name="T13" fmla="*/ 0 60000 65536"/>
                <a:gd name="T14" fmla="*/ 0 60000 65536"/>
                <a:gd name="T15" fmla="*/ 0 w 38"/>
                <a:gd name="T16" fmla="*/ 0 h 38"/>
                <a:gd name="T17" fmla="*/ 38 w 38"/>
                <a:gd name="T18" fmla="*/ 38 h 38"/>
              </a:gdLst>
              <a:ahLst/>
              <a:cxnLst>
                <a:cxn ang="T10">
                  <a:pos x="T0" y="T1"/>
                </a:cxn>
                <a:cxn ang="T11">
                  <a:pos x="T2" y="T3"/>
                </a:cxn>
                <a:cxn ang="T12">
                  <a:pos x="T4" y="T5"/>
                </a:cxn>
                <a:cxn ang="T13">
                  <a:pos x="T6" y="T7"/>
                </a:cxn>
                <a:cxn ang="T14">
                  <a:pos x="T8" y="T9"/>
                </a:cxn>
              </a:cxnLst>
              <a:rect l="T15" t="T16" r="T17" b="T18"/>
              <a:pathLst>
                <a:path w="38" h="38">
                  <a:moveTo>
                    <a:pt x="0" y="7"/>
                  </a:moveTo>
                  <a:lnTo>
                    <a:pt x="38" y="38"/>
                  </a:lnTo>
                  <a:lnTo>
                    <a:pt x="9" y="0"/>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63" name="Freeform 84">
              <a:extLst>
                <a:ext uri="{FF2B5EF4-FFF2-40B4-BE49-F238E27FC236}">
                  <a16:creationId xmlns:a16="http://schemas.microsoft.com/office/drawing/2014/main" id="{9D805D14-AF7B-4D33-A407-486468B01967}"/>
                </a:ext>
              </a:extLst>
            </p:cNvPr>
            <p:cNvSpPr>
              <a:spLocks/>
            </p:cNvSpPr>
            <p:nvPr/>
          </p:nvSpPr>
          <p:spPr bwMode="auto">
            <a:xfrm>
              <a:off x="806" y="2368"/>
              <a:ext cx="9" cy="10"/>
            </a:xfrm>
            <a:custGeom>
              <a:avLst/>
              <a:gdLst>
                <a:gd name="T0" fmla="*/ 0 w 19"/>
                <a:gd name="T1" fmla="*/ 0 h 19"/>
                <a:gd name="T2" fmla="*/ 9 w 19"/>
                <a:gd name="T3" fmla="*/ 10 h 19"/>
                <a:gd name="T4" fmla="*/ 7 w 19"/>
                <a:gd name="T5" fmla="*/ 0 h 19"/>
                <a:gd name="T6" fmla="*/ 0 w 19"/>
                <a:gd name="T7" fmla="*/ 0 h 19"/>
                <a:gd name="T8" fmla="*/ 0 w 19"/>
                <a:gd name="T9" fmla="*/ 0 h 19"/>
                <a:gd name="T10" fmla="*/ 0 60000 65536"/>
                <a:gd name="T11" fmla="*/ 0 60000 65536"/>
                <a:gd name="T12" fmla="*/ 0 60000 65536"/>
                <a:gd name="T13" fmla="*/ 0 60000 65536"/>
                <a:gd name="T14" fmla="*/ 0 60000 65536"/>
                <a:gd name="T15" fmla="*/ 0 w 19"/>
                <a:gd name="T16" fmla="*/ 0 h 19"/>
                <a:gd name="T17" fmla="*/ 19 w 19"/>
                <a:gd name="T18" fmla="*/ 19 h 19"/>
              </a:gdLst>
              <a:ahLst/>
              <a:cxnLst>
                <a:cxn ang="T10">
                  <a:pos x="T0" y="T1"/>
                </a:cxn>
                <a:cxn ang="T11">
                  <a:pos x="T2" y="T3"/>
                </a:cxn>
                <a:cxn ang="T12">
                  <a:pos x="T4" y="T5"/>
                </a:cxn>
                <a:cxn ang="T13">
                  <a:pos x="T6" y="T7"/>
                </a:cxn>
                <a:cxn ang="T14">
                  <a:pos x="T8" y="T9"/>
                </a:cxn>
              </a:cxnLst>
              <a:rect l="T15" t="T16" r="T17" b="T18"/>
              <a:pathLst>
                <a:path w="19" h="19">
                  <a:moveTo>
                    <a:pt x="0" y="0"/>
                  </a:moveTo>
                  <a:lnTo>
                    <a:pt x="19" y="19"/>
                  </a:lnTo>
                  <a:lnTo>
                    <a:pt x="15"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64" name="Freeform 85">
              <a:extLst>
                <a:ext uri="{FF2B5EF4-FFF2-40B4-BE49-F238E27FC236}">
                  <a16:creationId xmlns:a16="http://schemas.microsoft.com/office/drawing/2014/main" id="{0A37B812-928D-4960-BC0F-5F5CBD7076DF}"/>
                </a:ext>
              </a:extLst>
            </p:cNvPr>
            <p:cNvSpPr>
              <a:spLocks/>
            </p:cNvSpPr>
            <p:nvPr/>
          </p:nvSpPr>
          <p:spPr bwMode="auto">
            <a:xfrm>
              <a:off x="820" y="2303"/>
              <a:ext cx="72" cy="71"/>
            </a:xfrm>
            <a:custGeom>
              <a:avLst/>
              <a:gdLst>
                <a:gd name="T0" fmla="*/ 0 w 145"/>
                <a:gd name="T1" fmla="*/ 66 h 142"/>
                <a:gd name="T2" fmla="*/ 4 w 145"/>
                <a:gd name="T3" fmla="*/ 71 h 142"/>
                <a:gd name="T4" fmla="*/ 20 w 145"/>
                <a:gd name="T5" fmla="*/ 61 h 142"/>
                <a:gd name="T6" fmla="*/ 31 w 145"/>
                <a:gd name="T7" fmla="*/ 53 h 142"/>
                <a:gd name="T8" fmla="*/ 52 w 145"/>
                <a:gd name="T9" fmla="*/ 25 h 142"/>
                <a:gd name="T10" fmla="*/ 68 w 145"/>
                <a:gd name="T11" fmla="*/ 11 h 142"/>
                <a:gd name="T12" fmla="*/ 72 w 145"/>
                <a:gd name="T13" fmla="*/ 0 h 142"/>
                <a:gd name="T14" fmla="*/ 63 w 145"/>
                <a:gd name="T15" fmla="*/ 4 h 142"/>
                <a:gd name="T16" fmla="*/ 57 w 145"/>
                <a:gd name="T17" fmla="*/ 12 h 142"/>
                <a:gd name="T18" fmla="*/ 47 w 145"/>
                <a:gd name="T19" fmla="*/ 26 h 142"/>
                <a:gd name="T20" fmla="*/ 30 w 145"/>
                <a:gd name="T21" fmla="*/ 51 h 142"/>
                <a:gd name="T22" fmla="*/ 17 w 145"/>
                <a:gd name="T23" fmla="*/ 58 h 142"/>
                <a:gd name="T24" fmla="*/ 0 w 145"/>
                <a:gd name="T25" fmla="*/ 66 h 142"/>
                <a:gd name="T26" fmla="*/ 0 w 145"/>
                <a:gd name="T27" fmla="*/ 66 h 1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45"/>
                <a:gd name="T43" fmla="*/ 0 h 142"/>
                <a:gd name="T44" fmla="*/ 145 w 145"/>
                <a:gd name="T45" fmla="*/ 142 h 1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45" h="142">
                  <a:moveTo>
                    <a:pt x="0" y="131"/>
                  </a:moveTo>
                  <a:lnTo>
                    <a:pt x="8" y="142"/>
                  </a:lnTo>
                  <a:lnTo>
                    <a:pt x="40" y="121"/>
                  </a:lnTo>
                  <a:lnTo>
                    <a:pt x="63" y="106"/>
                  </a:lnTo>
                  <a:lnTo>
                    <a:pt x="105" y="49"/>
                  </a:lnTo>
                  <a:lnTo>
                    <a:pt x="137" y="21"/>
                  </a:lnTo>
                  <a:lnTo>
                    <a:pt x="145" y="0"/>
                  </a:lnTo>
                  <a:lnTo>
                    <a:pt x="126" y="7"/>
                  </a:lnTo>
                  <a:lnTo>
                    <a:pt x="114" y="24"/>
                  </a:lnTo>
                  <a:lnTo>
                    <a:pt x="95" y="51"/>
                  </a:lnTo>
                  <a:lnTo>
                    <a:pt x="61" y="102"/>
                  </a:lnTo>
                  <a:lnTo>
                    <a:pt x="34" y="116"/>
                  </a:lnTo>
                  <a:lnTo>
                    <a:pt x="0" y="1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65" name="Freeform 86">
              <a:extLst>
                <a:ext uri="{FF2B5EF4-FFF2-40B4-BE49-F238E27FC236}">
                  <a16:creationId xmlns:a16="http://schemas.microsoft.com/office/drawing/2014/main" id="{578DB873-094B-46C1-8E5E-AED606FA911F}"/>
                </a:ext>
              </a:extLst>
            </p:cNvPr>
            <p:cNvSpPr>
              <a:spLocks/>
            </p:cNvSpPr>
            <p:nvPr/>
          </p:nvSpPr>
          <p:spPr bwMode="auto">
            <a:xfrm>
              <a:off x="1029" y="2157"/>
              <a:ext cx="84" cy="101"/>
            </a:xfrm>
            <a:custGeom>
              <a:avLst/>
              <a:gdLst>
                <a:gd name="T0" fmla="*/ 30 w 168"/>
                <a:gd name="T1" fmla="*/ 27 h 201"/>
                <a:gd name="T2" fmla="*/ 17 w 168"/>
                <a:gd name="T3" fmla="*/ 31 h 201"/>
                <a:gd name="T4" fmla="*/ 0 w 168"/>
                <a:gd name="T5" fmla="*/ 63 h 201"/>
                <a:gd name="T6" fmla="*/ 7 w 168"/>
                <a:gd name="T7" fmla="*/ 101 h 201"/>
                <a:gd name="T8" fmla="*/ 5 w 168"/>
                <a:gd name="T9" fmla="*/ 63 h 201"/>
                <a:gd name="T10" fmla="*/ 21 w 168"/>
                <a:gd name="T11" fmla="*/ 35 h 201"/>
                <a:gd name="T12" fmla="*/ 32 w 168"/>
                <a:gd name="T13" fmla="*/ 33 h 201"/>
                <a:gd name="T14" fmla="*/ 65 w 168"/>
                <a:gd name="T15" fmla="*/ 53 h 201"/>
                <a:gd name="T16" fmla="*/ 84 w 168"/>
                <a:gd name="T17" fmla="*/ 58 h 201"/>
                <a:gd name="T18" fmla="*/ 65 w 168"/>
                <a:gd name="T19" fmla="*/ 43 h 201"/>
                <a:gd name="T20" fmla="*/ 63 w 168"/>
                <a:gd name="T21" fmla="*/ 24 h 201"/>
                <a:gd name="T22" fmla="*/ 58 w 168"/>
                <a:gd name="T23" fmla="*/ 19 h 201"/>
                <a:gd name="T24" fmla="*/ 41 w 168"/>
                <a:gd name="T25" fmla="*/ 8 h 201"/>
                <a:gd name="T26" fmla="*/ 34 w 168"/>
                <a:gd name="T27" fmla="*/ 0 h 201"/>
                <a:gd name="T28" fmla="*/ 29 w 168"/>
                <a:gd name="T29" fmla="*/ 8 h 201"/>
                <a:gd name="T30" fmla="*/ 18 w 168"/>
                <a:gd name="T31" fmla="*/ 10 h 201"/>
                <a:gd name="T32" fmla="*/ 40 w 168"/>
                <a:gd name="T33" fmla="*/ 14 h 201"/>
                <a:gd name="T34" fmla="*/ 56 w 168"/>
                <a:gd name="T35" fmla="*/ 25 h 201"/>
                <a:gd name="T36" fmla="*/ 61 w 168"/>
                <a:gd name="T37" fmla="*/ 42 h 201"/>
                <a:gd name="T38" fmla="*/ 37 w 168"/>
                <a:gd name="T39" fmla="*/ 29 h 201"/>
                <a:gd name="T40" fmla="*/ 30 w 168"/>
                <a:gd name="T41" fmla="*/ 27 h 201"/>
                <a:gd name="T42" fmla="*/ 30 w 168"/>
                <a:gd name="T43" fmla="*/ 27 h 20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68"/>
                <a:gd name="T67" fmla="*/ 0 h 201"/>
                <a:gd name="T68" fmla="*/ 168 w 168"/>
                <a:gd name="T69" fmla="*/ 201 h 20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68" h="201">
                  <a:moveTo>
                    <a:pt x="59" y="53"/>
                  </a:moveTo>
                  <a:lnTo>
                    <a:pt x="33" y="61"/>
                  </a:lnTo>
                  <a:lnTo>
                    <a:pt x="0" y="125"/>
                  </a:lnTo>
                  <a:lnTo>
                    <a:pt x="14" y="201"/>
                  </a:lnTo>
                  <a:lnTo>
                    <a:pt x="10" y="125"/>
                  </a:lnTo>
                  <a:lnTo>
                    <a:pt x="42" y="70"/>
                  </a:lnTo>
                  <a:lnTo>
                    <a:pt x="63" y="66"/>
                  </a:lnTo>
                  <a:lnTo>
                    <a:pt x="130" y="106"/>
                  </a:lnTo>
                  <a:lnTo>
                    <a:pt x="168" y="116"/>
                  </a:lnTo>
                  <a:lnTo>
                    <a:pt x="130" y="85"/>
                  </a:lnTo>
                  <a:lnTo>
                    <a:pt x="126" y="47"/>
                  </a:lnTo>
                  <a:lnTo>
                    <a:pt x="116" y="38"/>
                  </a:lnTo>
                  <a:lnTo>
                    <a:pt x="82" y="15"/>
                  </a:lnTo>
                  <a:lnTo>
                    <a:pt x="67" y="0"/>
                  </a:lnTo>
                  <a:lnTo>
                    <a:pt x="58" y="15"/>
                  </a:lnTo>
                  <a:lnTo>
                    <a:pt x="35" y="19"/>
                  </a:lnTo>
                  <a:lnTo>
                    <a:pt x="80" y="27"/>
                  </a:lnTo>
                  <a:lnTo>
                    <a:pt x="111" y="49"/>
                  </a:lnTo>
                  <a:lnTo>
                    <a:pt x="122" y="84"/>
                  </a:lnTo>
                  <a:lnTo>
                    <a:pt x="73" y="57"/>
                  </a:lnTo>
                  <a:lnTo>
                    <a:pt x="59" y="5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66" name="Freeform 87">
              <a:extLst>
                <a:ext uri="{FF2B5EF4-FFF2-40B4-BE49-F238E27FC236}">
                  <a16:creationId xmlns:a16="http://schemas.microsoft.com/office/drawing/2014/main" id="{23C5F024-02CE-4EE3-8B1B-344A892EEA4F}"/>
                </a:ext>
              </a:extLst>
            </p:cNvPr>
            <p:cNvSpPr>
              <a:spLocks/>
            </p:cNvSpPr>
            <p:nvPr/>
          </p:nvSpPr>
          <p:spPr bwMode="auto">
            <a:xfrm>
              <a:off x="995" y="2139"/>
              <a:ext cx="271" cy="313"/>
            </a:xfrm>
            <a:custGeom>
              <a:avLst/>
              <a:gdLst>
                <a:gd name="T0" fmla="*/ 40 w 542"/>
                <a:gd name="T1" fmla="*/ 27 h 625"/>
                <a:gd name="T2" fmla="*/ 36 w 542"/>
                <a:gd name="T3" fmla="*/ 18 h 625"/>
                <a:gd name="T4" fmla="*/ 39 w 542"/>
                <a:gd name="T5" fmla="*/ 15 h 625"/>
                <a:gd name="T6" fmla="*/ 57 w 542"/>
                <a:gd name="T7" fmla="*/ 10 h 625"/>
                <a:gd name="T8" fmla="*/ 72 w 542"/>
                <a:gd name="T9" fmla="*/ 6 h 625"/>
                <a:gd name="T10" fmla="*/ 78 w 542"/>
                <a:gd name="T11" fmla="*/ 6 h 625"/>
                <a:gd name="T12" fmla="*/ 118 w 542"/>
                <a:gd name="T13" fmla="*/ 20 h 625"/>
                <a:gd name="T14" fmla="*/ 124 w 542"/>
                <a:gd name="T15" fmla="*/ 28 h 625"/>
                <a:gd name="T16" fmla="*/ 125 w 542"/>
                <a:gd name="T17" fmla="*/ 67 h 625"/>
                <a:gd name="T18" fmla="*/ 128 w 542"/>
                <a:gd name="T19" fmla="*/ 75 h 625"/>
                <a:gd name="T20" fmla="*/ 131 w 542"/>
                <a:gd name="T21" fmla="*/ 38 h 625"/>
                <a:gd name="T22" fmla="*/ 139 w 542"/>
                <a:gd name="T23" fmla="*/ 52 h 625"/>
                <a:gd name="T24" fmla="*/ 141 w 542"/>
                <a:gd name="T25" fmla="*/ 90 h 625"/>
                <a:gd name="T26" fmla="*/ 141 w 542"/>
                <a:gd name="T27" fmla="*/ 140 h 625"/>
                <a:gd name="T28" fmla="*/ 133 w 542"/>
                <a:gd name="T29" fmla="*/ 113 h 625"/>
                <a:gd name="T30" fmla="*/ 131 w 542"/>
                <a:gd name="T31" fmla="*/ 89 h 625"/>
                <a:gd name="T32" fmla="*/ 131 w 542"/>
                <a:gd name="T33" fmla="*/ 119 h 625"/>
                <a:gd name="T34" fmla="*/ 147 w 542"/>
                <a:gd name="T35" fmla="*/ 187 h 625"/>
                <a:gd name="T36" fmla="*/ 247 w 542"/>
                <a:gd name="T37" fmla="*/ 309 h 625"/>
                <a:gd name="T38" fmla="*/ 271 w 542"/>
                <a:gd name="T39" fmla="*/ 313 h 625"/>
                <a:gd name="T40" fmla="*/ 207 w 542"/>
                <a:gd name="T41" fmla="*/ 252 h 625"/>
                <a:gd name="T42" fmla="*/ 150 w 542"/>
                <a:gd name="T43" fmla="*/ 185 h 625"/>
                <a:gd name="T44" fmla="*/ 149 w 542"/>
                <a:gd name="T45" fmla="*/ 117 h 625"/>
                <a:gd name="T46" fmla="*/ 143 w 542"/>
                <a:gd name="T47" fmla="*/ 44 h 625"/>
                <a:gd name="T48" fmla="*/ 123 w 542"/>
                <a:gd name="T49" fmla="*/ 16 h 625"/>
                <a:gd name="T50" fmla="*/ 116 w 542"/>
                <a:gd name="T51" fmla="*/ 12 h 625"/>
                <a:gd name="T52" fmla="*/ 73 w 542"/>
                <a:gd name="T53" fmla="*/ 0 h 625"/>
                <a:gd name="T54" fmla="*/ 62 w 542"/>
                <a:gd name="T55" fmla="*/ 3 h 625"/>
                <a:gd name="T56" fmla="*/ 43 w 542"/>
                <a:gd name="T57" fmla="*/ 10 h 625"/>
                <a:gd name="T58" fmla="*/ 30 w 542"/>
                <a:gd name="T59" fmla="*/ 16 h 625"/>
                <a:gd name="T60" fmla="*/ 30 w 542"/>
                <a:gd name="T61" fmla="*/ 29 h 625"/>
                <a:gd name="T62" fmla="*/ 18 w 542"/>
                <a:gd name="T63" fmla="*/ 35 h 625"/>
                <a:gd name="T64" fmla="*/ 7 w 542"/>
                <a:gd name="T65" fmla="*/ 47 h 625"/>
                <a:gd name="T66" fmla="*/ 0 w 542"/>
                <a:gd name="T67" fmla="*/ 60 h 625"/>
                <a:gd name="T68" fmla="*/ 0 w 542"/>
                <a:gd name="T69" fmla="*/ 69 h 625"/>
                <a:gd name="T70" fmla="*/ 11 w 542"/>
                <a:gd name="T71" fmla="*/ 51 h 625"/>
                <a:gd name="T72" fmla="*/ 22 w 542"/>
                <a:gd name="T73" fmla="*/ 38 h 625"/>
                <a:gd name="T74" fmla="*/ 39 w 542"/>
                <a:gd name="T75" fmla="*/ 32 h 625"/>
                <a:gd name="T76" fmla="*/ 60 w 542"/>
                <a:gd name="T77" fmla="*/ 32 h 625"/>
                <a:gd name="T78" fmla="*/ 77 w 542"/>
                <a:gd name="T79" fmla="*/ 35 h 625"/>
                <a:gd name="T80" fmla="*/ 92 w 542"/>
                <a:gd name="T81" fmla="*/ 46 h 625"/>
                <a:gd name="T82" fmla="*/ 80 w 542"/>
                <a:gd name="T83" fmla="*/ 32 h 625"/>
                <a:gd name="T84" fmla="*/ 40 w 542"/>
                <a:gd name="T85" fmla="*/ 27 h 625"/>
                <a:gd name="T86" fmla="*/ 40 w 542"/>
                <a:gd name="T87" fmla="*/ 27 h 62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42"/>
                <a:gd name="T133" fmla="*/ 0 h 625"/>
                <a:gd name="T134" fmla="*/ 542 w 542"/>
                <a:gd name="T135" fmla="*/ 625 h 62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42" h="625">
                  <a:moveTo>
                    <a:pt x="80" y="53"/>
                  </a:moveTo>
                  <a:lnTo>
                    <a:pt x="72" y="36"/>
                  </a:lnTo>
                  <a:lnTo>
                    <a:pt x="78" y="30"/>
                  </a:lnTo>
                  <a:lnTo>
                    <a:pt x="114" y="19"/>
                  </a:lnTo>
                  <a:lnTo>
                    <a:pt x="143" y="11"/>
                  </a:lnTo>
                  <a:lnTo>
                    <a:pt x="156" y="11"/>
                  </a:lnTo>
                  <a:lnTo>
                    <a:pt x="236" y="40"/>
                  </a:lnTo>
                  <a:lnTo>
                    <a:pt x="247" y="55"/>
                  </a:lnTo>
                  <a:lnTo>
                    <a:pt x="249" y="133"/>
                  </a:lnTo>
                  <a:lnTo>
                    <a:pt x="255" y="150"/>
                  </a:lnTo>
                  <a:lnTo>
                    <a:pt x="261" y="76"/>
                  </a:lnTo>
                  <a:lnTo>
                    <a:pt x="278" y="104"/>
                  </a:lnTo>
                  <a:lnTo>
                    <a:pt x="281" y="180"/>
                  </a:lnTo>
                  <a:lnTo>
                    <a:pt x="281" y="279"/>
                  </a:lnTo>
                  <a:lnTo>
                    <a:pt x="266" y="226"/>
                  </a:lnTo>
                  <a:lnTo>
                    <a:pt x="261" y="177"/>
                  </a:lnTo>
                  <a:lnTo>
                    <a:pt x="261" y="237"/>
                  </a:lnTo>
                  <a:lnTo>
                    <a:pt x="293" y="374"/>
                  </a:lnTo>
                  <a:lnTo>
                    <a:pt x="493" y="618"/>
                  </a:lnTo>
                  <a:lnTo>
                    <a:pt x="542" y="625"/>
                  </a:lnTo>
                  <a:lnTo>
                    <a:pt x="413" y="504"/>
                  </a:lnTo>
                  <a:lnTo>
                    <a:pt x="299" y="369"/>
                  </a:lnTo>
                  <a:lnTo>
                    <a:pt x="297" y="234"/>
                  </a:lnTo>
                  <a:lnTo>
                    <a:pt x="285" y="87"/>
                  </a:lnTo>
                  <a:lnTo>
                    <a:pt x="245" y="32"/>
                  </a:lnTo>
                  <a:lnTo>
                    <a:pt x="232" y="23"/>
                  </a:lnTo>
                  <a:lnTo>
                    <a:pt x="146" y="0"/>
                  </a:lnTo>
                  <a:lnTo>
                    <a:pt x="124" y="6"/>
                  </a:lnTo>
                  <a:lnTo>
                    <a:pt x="86" y="19"/>
                  </a:lnTo>
                  <a:lnTo>
                    <a:pt x="59" y="32"/>
                  </a:lnTo>
                  <a:lnTo>
                    <a:pt x="59" y="57"/>
                  </a:lnTo>
                  <a:lnTo>
                    <a:pt x="36" y="70"/>
                  </a:lnTo>
                  <a:lnTo>
                    <a:pt x="13" y="93"/>
                  </a:lnTo>
                  <a:lnTo>
                    <a:pt x="0" y="120"/>
                  </a:lnTo>
                  <a:lnTo>
                    <a:pt x="0" y="137"/>
                  </a:lnTo>
                  <a:lnTo>
                    <a:pt x="21" y="101"/>
                  </a:lnTo>
                  <a:lnTo>
                    <a:pt x="44" y="76"/>
                  </a:lnTo>
                  <a:lnTo>
                    <a:pt x="78" y="63"/>
                  </a:lnTo>
                  <a:lnTo>
                    <a:pt x="120" y="63"/>
                  </a:lnTo>
                  <a:lnTo>
                    <a:pt x="154" y="70"/>
                  </a:lnTo>
                  <a:lnTo>
                    <a:pt x="183" y="91"/>
                  </a:lnTo>
                  <a:lnTo>
                    <a:pt x="160" y="64"/>
                  </a:lnTo>
                  <a:lnTo>
                    <a:pt x="80" y="5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67" name="Freeform 88">
              <a:extLst>
                <a:ext uri="{FF2B5EF4-FFF2-40B4-BE49-F238E27FC236}">
                  <a16:creationId xmlns:a16="http://schemas.microsoft.com/office/drawing/2014/main" id="{1687FCB8-2633-4CD6-B065-F6790FC2289B}"/>
                </a:ext>
              </a:extLst>
            </p:cNvPr>
            <p:cNvSpPr>
              <a:spLocks/>
            </p:cNvSpPr>
            <p:nvPr/>
          </p:nvSpPr>
          <p:spPr bwMode="auto">
            <a:xfrm>
              <a:off x="1000" y="2208"/>
              <a:ext cx="77" cy="62"/>
            </a:xfrm>
            <a:custGeom>
              <a:avLst/>
              <a:gdLst>
                <a:gd name="T0" fmla="*/ 55 w 154"/>
                <a:gd name="T1" fmla="*/ 0 h 123"/>
                <a:gd name="T2" fmla="*/ 58 w 154"/>
                <a:gd name="T3" fmla="*/ 12 h 123"/>
                <a:gd name="T4" fmla="*/ 68 w 154"/>
                <a:gd name="T5" fmla="*/ 25 h 123"/>
                <a:gd name="T6" fmla="*/ 74 w 154"/>
                <a:gd name="T7" fmla="*/ 24 h 123"/>
                <a:gd name="T8" fmla="*/ 70 w 154"/>
                <a:gd name="T9" fmla="*/ 37 h 123"/>
                <a:gd name="T10" fmla="*/ 59 w 154"/>
                <a:gd name="T11" fmla="*/ 54 h 123"/>
                <a:gd name="T12" fmla="*/ 77 w 154"/>
                <a:gd name="T13" fmla="*/ 54 h 123"/>
                <a:gd name="T14" fmla="*/ 59 w 154"/>
                <a:gd name="T15" fmla="*/ 62 h 123"/>
                <a:gd name="T16" fmla="*/ 41 w 154"/>
                <a:gd name="T17" fmla="*/ 62 h 123"/>
                <a:gd name="T18" fmla="*/ 30 w 154"/>
                <a:gd name="T19" fmla="*/ 50 h 123"/>
                <a:gd name="T20" fmla="*/ 29 w 154"/>
                <a:gd name="T21" fmla="*/ 34 h 123"/>
                <a:gd name="T22" fmla="*/ 15 w 154"/>
                <a:gd name="T23" fmla="*/ 13 h 123"/>
                <a:gd name="T24" fmla="*/ 2 w 154"/>
                <a:gd name="T25" fmla="*/ 15 h 123"/>
                <a:gd name="T26" fmla="*/ 0 w 154"/>
                <a:gd name="T27" fmla="*/ 11 h 123"/>
                <a:gd name="T28" fmla="*/ 14 w 154"/>
                <a:gd name="T29" fmla="*/ 10 h 123"/>
                <a:gd name="T30" fmla="*/ 20 w 154"/>
                <a:gd name="T31" fmla="*/ 14 h 123"/>
                <a:gd name="T32" fmla="*/ 32 w 154"/>
                <a:gd name="T33" fmla="*/ 30 h 123"/>
                <a:gd name="T34" fmla="*/ 37 w 154"/>
                <a:gd name="T35" fmla="*/ 51 h 123"/>
                <a:gd name="T36" fmla="*/ 45 w 154"/>
                <a:gd name="T37" fmla="*/ 54 h 123"/>
                <a:gd name="T38" fmla="*/ 52 w 154"/>
                <a:gd name="T39" fmla="*/ 50 h 123"/>
                <a:gd name="T40" fmla="*/ 55 w 154"/>
                <a:gd name="T41" fmla="*/ 43 h 123"/>
                <a:gd name="T42" fmla="*/ 54 w 154"/>
                <a:gd name="T43" fmla="*/ 32 h 123"/>
                <a:gd name="T44" fmla="*/ 45 w 154"/>
                <a:gd name="T45" fmla="*/ 23 h 123"/>
                <a:gd name="T46" fmla="*/ 54 w 154"/>
                <a:gd name="T47" fmla="*/ 25 h 123"/>
                <a:gd name="T48" fmla="*/ 56 w 154"/>
                <a:gd name="T49" fmla="*/ 18 h 123"/>
                <a:gd name="T50" fmla="*/ 54 w 154"/>
                <a:gd name="T51" fmla="*/ 11 h 123"/>
                <a:gd name="T52" fmla="*/ 55 w 154"/>
                <a:gd name="T53" fmla="*/ 0 h 123"/>
                <a:gd name="T54" fmla="*/ 55 w 154"/>
                <a:gd name="T55" fmla="*/ 0 h 12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54"/>
                <a:gd name="T85" fmla="*/ 0 h 123"/>
                <a:gd name="T86" fmla="*/ 154 w 154"/>
                <a:gd name="T87" fmla="*/ 123 h 12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54" h="123">
                  <a:moveTo>
                    <a:pt x="110" y="0"/>
                  </a:moveTo>
                  <a:lnTo>
                    <a:pt x="116" y="24"/>
                  </a:lnTo>
                  <a:lnTo>
                    <a:pt x="136" y="49"/>
                  </a:lnTo>
                  <a:lnTo>
                    <a:pt x="148" y="47"/>
                  </a:lnTo>
                  <a:lnTo>
                    <a:pt x="140" y="74"/>
                  </a:lnTo>
                  <a:lnTo>
                    <a:pt x="117" y="108"/>
                  </a:lnTo>
                  <a:lnTo>
                    <a:pt x="154" y="108"/>
                  </a:lnTo>
                  <a:lnTo>
                    <a:pt x="117" y="123"/>
                  </a:lnTo>
                  <a:lnTo>
                    <a:pt x="81" y="123"/>
                  </a:lnTo>
                  <a:lnTo>
                    <a:pt x="60" y="100"/>
                  </a:lnTo>
                  <a:lnTo>
                    <a:pt x="57" y="68"/>
                  </a:lnTo>
                  <a:lnTo>
                    <a:pt x="30" y="26"/>
                  </a:lnTo>
                  <a:lnTo>
                    <a:pt x="3" y="30"/>
                  </a:lnTo>
                  <a:lnTo>
                    <a:pt x="0" y="21"/>
                  </a:lnTo>
                  <a:lnTo>
                    <a:pt x="28" y="19"/>
                  </a:lnTo>
                  <a:lnTo>
                    <a:pt x="39" y="28"/>
                  </a:lnTo>
                  <a:lnTo>
                    <a:pt x="64" y="59"/>
                  </a:lnTo>
                  <a:lnTo>
                    <a:pt x="74" y="102"/>
                  </a:lnTo>
                  <a:lnTo>
                    <a:pt x="89" y="108"/>
                  </a:lnTo>
                  <a:lnTo>
                    <a:pt x="104" y="100"/>
                  </a:lnTo>
                  <a:lnTo>
                    <a:pt x="110" y="85"/>
                  </a:lnTo>
                  <a:lnTo>
                    <a:pt x="108" y="64"/>
                  </a:lnTo>
                  <a:lnTo>
                    <a:pt x="89" y="45"/>
                  </a:lnTo>
                  <a:lnTo>
                    <a:pt x="108" y="49"/>
                  </a:lnTo>
                  <a:lnTo>
                    <a:pt x="112" y="36"/>
                  </a:lnTo>
                  <a:lnTo>
                    <a:pt x="108" y="21"/>
                  </a:lnTo>
                  <a:lnTo>
                    <a:pt x="11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68" name="Freeform 89">
              <a:extLst>
                <a:ext uri="{FF2B5EF4-FFF2-40B4-BE49-F238E27FC236}">
                  <a16:creationId xmlns:a16="http://schemas.microsoft.com/office/drawing/2014/main" id="{10D7A95D-6083-4922-BEB2-5B46D70AA62B}"/>
                </a:ext>
              </a:extLst>
            </p:cNvPr>
            <p:cNvSpPr>
              <a:spLocks/>
            </p:cNvSpPr>
            <p:nvPr/>
          </p:nvSpPr>
          <p:spPr bwMode="auto">
            <a:xfrm>
              <a:off x="1005" y="2249"/>
              <a:ext cx="154" cy="208"/>
            </a:xfrm>
            <a:custGeom>
              <a:avLst/>
              <a:gdLst>
                <a:gd name="T0" fmla="*/ 0 w 308"/>
                <a:gd name="T1" fmla="*/ 0 h 417"/>
                <a:gd name="T2" fmla="*/ 3 w 308"/>
                <a:gd name="T3" fmla="*/ 23 h 417"/>
                <a:gd name="T4" fmla="*/ 20 w 308"/>
                <a:gd name="T5" fmla="*/ 48 h 417"/>
                <a:gd name="T6" fmla="*/ 34 w 308"/>
                <a:gd name="T7" fmla="*/ 72 h 417"/>
                <a:gd name="T8" fmla="*/ 58 w 308"/>
                <a:gd name="T9" fmla="*/ 92 h 417"/>
                <a:gd name="T10" fmla="*/ 80 w 308"/>
                <a:gd name="T11" fmla="*/ 107 h 417"/>
                <a:gd name="T12" fmla="*/ 136 w 308"/>
                <a:gd name="T13" fmla="*/ 202 h 417"/>
                <a:gd name="T14" fmla="*/ 154 w 308"/>
                <a:gd name="T15" fmla="*/ 208 h 417"/>
                <a:gd name="T16" fmla="*/ 92 w 308"/>
                <a:gd name="T17" fmla="*/ 114 h 417"/>
                <a:gd name="T18" fmla="*/ 107 w 308"/>
                <a:gd name="T19" fmla="*/ 121 h 417"/>
                <a:gd name="T20" fmla="*/ 90 w 308"/>
                <a:gd name="T21" fmla="*/ 99 h 417"/>
                <a:gd name="T22" fmla="*/ 54 w 308"/>
                <a:gd name="T23" fmla="*/ 82 h 417"/>
                <a:gd name="T24" fmla="*/ 34 w 308"/>
                <a:gd name="T25" fmla="*/ 65 h 417"/>
                <a:gd name="T26" fmla="*/ 15 w 308"/>
                <a:gd name="T27" fmla="*/ 28 h 417"/>
                <a:gd name="T28" fmla="*/ 6 w 308"/>
                <a:gd name="T29" fmla="*/ 18 h 417"/>
                <a:gd name="T30" fmla="*/ 13 w 308"/>
                <a:gd name="T31" fmla="*/ 7 h 417"/>
                <a:gd name="T32" fmla="*/ 5 w 308"/>
                <a:gd name="T33" fmla="*/ 4 h 417"/>
                <a:gd name="T34" fmla="*/ 0 w 308"/>
                <a:gd name="T35" fmla="*/ 0 h 417"/>
                <a:gd name="T36" fmla="*/ 0 w 308"/>
                <a:gd name="T37" fmla="*/ 0 h 4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08"/>
                <a:gd name="T58" fmla="*/ 0 h 417"/>
                <a:gd name="T59" fmla="*/ 308 w 308"/>
                <a:gd name="T60" fmla="*/ 417 h 4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08" h="417">
                  <a:moveTo>
                    <a:pt x="0" y="0"/>
                  </a:moveTo>
                  <a:lnTo>
                    <a:pt x="6" y="46"/>
                  </a:lnTo>
                  <a:lnTo>
                    <a:pt x="40" y="97"/>
                  </a:lnTo>
                  <a:lnTo>
                    <a:pt x="67" y="145"/>
                  </a:lnTo>
                  <a:lnTo>
                    <a:pt x="116" y="185"/>
                  </a:lnTo>
                  <a:lnTo>
                    <a:pt x="160" y="215"/>
                  </a:lnTo>
                  <a:lnTo>
                    <a:pt x="272" y="405"/>
                  </a:lnTo>
                  <a:lnTo>
                    <a:pt x="308" y="417"/>
                  </a:lnTo>
                  <a:lnTo>
                    <a:pt x="184" y="229"/>
                  </a:lnTo>
                  <a:lnTo>
                    <a:pt x="213" y="242"/>
                  </a:lnTo>
                  <a:lnTo>
                    <a:pt x="179" y="198"/>
                  </a:lnTo>
                  <a:lnTo>
                    <a:pt x="108" y="164"/>
                  </a:lnTo>
                  <a:lnTo>
                    <a:pt x="67" y="130"/>
                  </a:lnTo>
                  <a:lnTo>
                    <a:pt x="29" y="57"/>
                  </a:lnTo>
                  <a:lnTo>
                    <a:pt x="11" y="37"/>
                  </a:lnTo>
                  <a:lnTo>
                    <a:pt x="25" y="14"/>
                  </a:lnTo>
                  <a:lnTo>
                    <a:pt x="10" y="8"/>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69" name="Freeform 90">
              <a:extLst>
                <a:ext uri="{FF2B5EF4-FFF2-40B4-BE49-F238E27FC236}">
                  <a16:creationId xmlns:a16="http://schemas.microsoft.com/office/drawing/2014/main" id="{22100A98-029E-47E5-969D-DD8D4E4B7C3A}"/>
                </a:ext>
              </a:extLst>
            </p:cNvPr>
            <p:cNvSpPr>
              <a:spLocks/>
            </p:cNvSpPr>
            <p:nvPr/>
          </p:nvSpPr>
          <p:spPr bwMode="auto">
            <a:xfrm>
              <a:off x="1164" y="2469"/>
              <a:ext cx="235" cy="315"/>
            </a:xfrm>
            <a:custGeom>
              <a:avLst/>
              <a:gdLst>
                <a:gd name="T0" fmla="*/ 14 w 470"/>
                <a:gd name="T1" fmla="*/ 315 h 630"/>
                <a:gd name="T2" fmla="*/ 1 w 470"/>
                <a:gd name="T3" fmla="*/ 275 h 630"/>
                <a:gd name="T4" fmla="*/ 0 w 470"/>
                <a:gd name="T5" fmla="*/ 247 h 630"/>
                <a:gd name="T6" fmla="*/ 5 w 470"/>
                <a:gd name="T7" fmla="*/ 211 h 630"/>
                <a:gd name="T8" fmla="*/ 10 w 470"/>
                <a:gd name="T9" fmla="*/ 174 h 630"/>
                <a:gd name="T10" fmla="*/ 10 w 470"/>
                <a:gd name="T11" fmla="*/ 144 h 630"/>
                <a:gd name="T12" fmla="*/ 5 w 470"/>
                <a:gd name="T13" fmla="*/ 94 h 630"/>
                <a:gd name="T14" fmla="*/ 19 w 470"/>
                <a:gd name="T15" fmla="*/ 127 h 630"/>
                <a:gd name="T16" fmla="*/ 23 w 470"/>
                <a:gd name="T17" fmla="*/ 156 h 630"/>
                <a:gd name="T18" fmla="*/ 44 w 470"/>
                <a:gd name="T19" fmla="*/ 136 h 630"/>
                <a:gd name="T20" fmla="*/ 58 w 470"/>
                <a:gd name="T21" fmla="*/ 134 h 630"/>
                <a:gd name="T22" fmla="*/ 36 w 470"/>
                <a:gd name="T23" fmla="*/ 184 h 630"/>
                <a:gd name="T24" fmla="*/ 52 w 470"/>
                <a:gd name="T25" fmla="*/ 182 h 630"/>
                <a:gd name="T26" fmla="*/ 64 w 470"/>
                <a:gd name="T27" fmla="*/ 177 h 630"/>
                <a:gd name="T28" fmla="*/ 82 w 470"/>
                <a:gd name="T29" fmla="*/ 164 h 630"/>
                <a:gd name="T30" fmla="*/ 99 w 470"/>
                <a:gd name="T31" fmla="*/ 152 h 630"/>
                <a:gd name="T32" fmla="*/ 78 w 470"/>
                <a:gd name="T33" fmla="*/ 191 h 630"/>
                <a:gd name="T34" fmla="*/ 57 w 470"/>
                <a:gd name="T35" fmla="*/ 216 h 630"/>
                <a:gd name="T36" fmla="*/ 20 w 470"/>
                <a:gd name="T37" fmla="*/ 237 h 630"/>
                <a:gd name="T38" fmla="*/ 38 w 470"/>
                <a:gd name="T39" fmla="*/ 237 h 630"/>
                <a:gd name="T40" fmla="*/ 68 w 470"/>
                <a:gd name="T41" fmla="*/ 218 h 630"/>
                <a:gd name="T42" fmla="*/ 97 w 470"/>
                <a:gd name="T43" fmla="*/ 193 h 630"/>
                <a:gd name="T44" fmla="*/ 119 w 470"/>
                <a:gd name="T45" fmla="*/ 165 h 630"/>
                <a:gd name="T46" fmla="*/ 129 w 470"/>
                <a:gd name="T47" fmla="*/ 142 h 630"/>
                <a:gd name="T48" fmla="*/ 129 w 470"/>
                <a:gd name="T49" fmla="*/ 121 h 630"/>
                <a:gd name="T50" fmla="*/ 141 w 470"/>
                <a:gd name="T51" fmla="*/ 134 h 630"/>
                <a:gd name="T52" fmla="*/ 155 w 470"/>
                <a:gd name="T53" fmla="*/ 153 h 630"/>
                <a:gd name="T54" fmla="*/ 162 w 470"/>
                <a:gd name="T55" fmla="*/ 190 h 630"/>
                <a:gd name="T56" fmla="*/ 174 w 470"/>
                <a:gd name="T57" fmla="*/ 178 h 630"/>
                <a:gd name="T58" fmla="*/ 173 w 470"/>
                <a:gd name="T59" fmla="*/ 152 h 630"/>
                <a:gd name="T60" fmla="*/ 154 w 470"/>
                <a:gd name="T61" fmla="*/ 124 h 630"/>
                <a:gd name="T62" fmla="*/ 134 w 470"/>
                <a:gd name="T63" fmla="*/ 109 h 630"/>
                <a:gd name="T64" fmla="*/ 155 w 470"/>
                <a:gd name="T65" fmla="*/ 121 h 630"/>
                <a:gd name="T66" fmla="*/ 174 w 470"/>
                <a:gd name="T67" fmla="*/ 139 h 630"/>
                <a:gd name="T68" fmla="*/ 192 w 470"/>
                <a:gd name="T69" fmla="*/ 161 h 630"/>
                <a:gd name="T70" fmla="*/ 206 w 470"/>
                <a:gd name="T71" fmla="*/ 157 h 630"/>
                <a:gd name="T72" fmla="*/ 221 w 470"/>
                <a:gd name="T73" fmla="*/ 143 h 630"/>
                <a:gd name="T74" fmla="*/ 229 w 470"/>
                <a:gd name="T75" fmla="*/ 120 h 630"/>
                <a:gd name="T76" fmla="*/ 213 w 470"/>
                <a:gd name="T77" fmla="*/ 92 h 630"/>
                <a:gd name="T78" fmla="*/ 181 w 470"/>
                <a:gd name="T79" fmla="*/ 57 h 630"/>
                <a:gd name="T80" fmla="*/ 163 w 470"/>
                <a:gd name="T81" fmla="*/ 0 h 630"/>
                <a:gd name="T82" fmla="*/ 185 w 470"/>
                <a:gd name="T83" fmla="*/ 52 h 630"/>
                <a:gd name="T84" fmla="*/ 221 w 470"/>
                <a:gd name="T85" fmla="*/ 88 h 630"/>
                <a:gd name="T86" fmla="*/ 235 w 470"/>
                <a:gd name="T87" fmla="*/ 125 h 630"/>
                <a:gd name="T88" fmla="*/ 232 w 470"/>
                <a:gd name="T89" fmla="*/ 164 h 630"/>
                <a:gd name="T90" fmla="*/ 215 w 470"/>
                <a:gd name="T91" fmla="*/ 198 h 630"/>
                <a:gd name="T92" fmla="*/ 192 w 470"/>
                <a:gd name="T93" fmla="*/ 219 h 630"/>
                <a:gd name="T94" fmla="*/ 165 w 470"/>
                <a:gd name="T95" fmla="*/ 245 h 630"/>
                <a:gd name="T96" fmla="*/ 125 w 470"/>
                <a:gd name="T97" fmla="*/ 252 h 630"/>
                <a:gd name="T98" fmla="*/ 56 w 470"/>
                <a:gd name="T99" fmla="*/ 250 h 630"/>
                <a:gd name="T100" fmla="*/ 35 w 470"/>
                <a:gd name="T101" fmla="*/ 245 h 630"/>
                <a:gd name="T102" fmla="*/ 20 w 470"/>
                <a:gd name="T103" fmla="*/ 245 h 630"/>
                <a:gd name="T104" fmla="*/ 14 w 470"/>
                <a:gd name="T105" fmla="*/ 251 h 630"/>
                <a:gd name="T106" fmla="*/ 10 w 470"/>
                <a:gd name="T107" fmla="*/ 273 h 630"/>
                <a:gd name="T108" fmla="*/ 12 w 470"/>
                <a:gd name="T109" fmla="*/ 294 h 630"/>
                <a:gd name="T110" fmla="*/ 14 w 470"/>
                <a:gd name="T111" fmla="*/ 315 h 630"/>
                <a:gd name="T112" fmla="*/ 14 w 470"/>
                <a:gd name="T113" fmla="*/ 315 h 63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470"/>
                <a:gd name="T172" fmla="*/ 0 h 630"/>
                <a:gd name="T173" fmla="*/ 470 w 470"/>
                <a:gd name="T174" fmla="*/ 630 h 63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470" h="630">
                  <a:moveTo>
                    <a:pt x="27" y="630"/>
                  </a:moveTo>
                  <a:lnTo>
                    <a:pt x="2" y="550"/>
                  </a:lnTo>
                  <a:lnTo>
                    <a:pt x="0" y="493"/>
                  </a:lnTo>
                  <a:lnTo>
                    <a:pt x="10" y="422"/>
                  </a:lnTo>
                  <a:lnTo>
                    <a:pt x="19" y="348"/>
                  </a:lnTo>
                  <a:lnTo>
                    <a:pt x="19" y="287"/>
                  </a:lnTo>
                  <a:lnTo>
                    <a:pt x="10" y="187"/>
                  </a:lnTo>
                  <a:lnTo>
                    <a:pt x="37" y="253"/>
                  </a:lnTo>
                  <a:lnTo>
                    <a:pt x="46" y="312"/>
                  </a:lnTo>
                  <a:lnTo>
                    <a:pt x="88" y="272"/>
                  </a:lnTo>
                  <a:lnTo>
                    <a:pt x="116" y="267"/>
                  </a:lnTo>
                  <a:lnTo>
                    <a:pt x="71" y="367"/>
                  </a:lnTo>
                  <a:lnTo>
                    <a:pt x="103" y="363"/>
                  </a:lnTo>
                  <a:lnTo>
                    <a:pt x="128" y="354"/>
                  </a:lnTo>
                  <a:lnTo>
                    <a:pt x="164" y="327"/>
                  </a:lnTo>
                  <a:lnTo>
                    <a:pt x="198" y="303"/>
                  </a:lnTo>
                  <a:lnTo>
                    <a:pt x="156" y="381"/>
                  </a:lnTo>
                  <a:lnTo>
                    <a:pt x="113" y="432"/>
                  </a:lnTo>
                  <a:lnTo>
                    <a:pt x="39" y="474"/>
                  </a:lnTo>
                  <a:lnTo>
                    <a:pt x="75" y="474"/>
                  </a:lnTo>
                  <a:lnTo>
                    <a:pt x="135" y="436"/>
                  </a:lnTo>
                  <a:lnTo>
                    <a:pt x="193" y="386"/>
                  </a:lnTo>
                  <a:lnTo>
                    <a:pt x="238" y="329"/>
                  </a:lnTo>
                  <a:lnTo>
                    <a:pt x="257" y="284"/>
                  </a:lnTo>
                  <a:lnTo>
                    <a:pt x="257" y="242"/>
                  </a:lnTo>
                  <a:lnTo>
                    <a:pt x="282" y="267"/>
                  </a:lnTo>
                  <a:lnTo>
                    <a:pt x="309" y="306"/>
                  </a:lnTo>
                  <a:lnTo>
                    <a:pt x="324" y="379"/>
                  </a:lnTo>
                  <a:lnTo>
                    <a:pt x="347" y="356"/>
                  </a:lnTo>
                  <a:lnTo>
                    <a:pt x="345" y="303"/>
                  </a:lnTo>
                  <a:lnTo>
                    <a:pt x="307" y="248"/>
                  </a:lnTo>
                  <a:lnTo>
                    <a:pt x="267" y="217"/>
                  </a:lnTo>
                  <a:lnTo>
                    <a:pt x="309" y="242"/>
                  </a:lnTo>
                  <a:lnTo>
                    <a:pt x="348" y="278"/>
                  </a:lnTo>
                  <a:lnTo>
                    <a:pt x="383" y="322"/>
                  </a:lnTo>
                  <a:lnTo>
                    <a:pt x="411" y="314"/>
                  </a:lnTo>
                  <a:lnTo>
                    <a:pt x="442" y="286"/>
                  </a:lnTo>
                  <a:lnTo>
                    <a:pt x="457" y="240"/>
                  </a:lnTo>
                  <a:lnTo>
                    <a:pt x="426" y="183"/>
                  </a:lnTo>
                  <a:lnTo>
                    <a:pt x="362" y="114"/>
                  </a:lnTo>
                  <a:lnTo>
                    <a:pt x="326" y="0"/>
                  </a:lnTo>
                  <a:lnTo>
                    <a:pt x="369" y="103"/>
                  </a:lnTo>
                  <a:lnTo>
                    <a:pt x="442" y="175"/>
                  </a:lnTo>
                  <a:lnTo>
                    <a:pt x="470" y="249"/>
                  </a:lnTo>
                  <a:lnTo>
                    <a:pt x="464" y="327"/>
                  </a:lnTo>
                  <a:lnTo>
                    <a:pt x="430" y="396"/>
                  </a:lnTo>
                  <a:lnTo>
                    <a:pt x="383" y="438"/>
                  </a:lnTo>
                  <a:lnTo>
                    <a:pt x="329" y="489"/>
                  </a:lnTo>
                  <a:lnTo>
                    <a:pt x="250" y="504"/>
                  </a:lnTo>
                  <a:lnTo>
                    <a:pt x="111" y="500"/>
                  </a:lnTo>
                  <a:lnTo>
                    <a:pt x="69" y="489"/>
                  </a:lnTo>
                  <a:lnTo>
                    <a:pt x="40" y="489"/>
                  </a:lnTo>
                  <a:lnTo>
                    <a:pt x="27" y="502"/>
                  </a:lnTo>
                  <a:lnTo>
                    <a:pt x="19" y="546"/>
                  </a:lnTo>
                  <a:lnTo>
                    <a:pt x="23" y="588"/>
                  </a:lnTo>
                  <a:lnTo>
                    <a:pt x="27" y="6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70" name="Freeform 91">
              <a:extLst>
                <a:ext uri="{FF2B5EF4-FFF2-40B4-BE49-F238E27FC236}">
                  <a16:creationId xmlns:a16="http://schemas.microsoft.com/office/drawing/2014/main" id="{7C9AA05E-340A-4958-8AD6-51BAD341F8CB}"/>
                </a:ext>
              </a:extLst>
            </p:cNvPr>
            <p:cNvSpPr>
              <a:spLocks/>
            </p:cNvSpPr>
            <p:nvPr/>
          </p:nvSpPr>
          <p:spPr bwMode="auto">
            <a:xfrm>
              <a:off x="994" y="2303"/>
              <a:ext cx="353" cy="294"/>
            </a:xfrm>
            <a:custGeom>
              <a:avLst/>
              <a:gdLst>
                <a:gd name="T0" fmla="*/ 1 w 706"/>
                <a:gd name="T1" fmla="*/ 0 h 587"/>
                <a:gd name="T2" fmla="*/ 16 w 706"/>
                <a:gd name="T3" fmla="*/ 18 h 587"/>
                <a:gd name="T4" fmla="*/ 54 w 706"/>
                <a:gd name="T5" fmla="*/ 43 h 587"/>
                <a:gd name="T6" fmla="*/ 82 w 706"/>
                <a:gd name="T7" fmla="*/ 84 h 587"/>
                <a:gd name="T8" fmla="*/ 106 w 706"/>
                <a:gd name="T9" fmla="*/ 114 h 587"/>
                <a:gd name="T10" fmla="*/ 134 w 706"/>
                <a:gd name="T11" fmla="*/ 145 h 587"/>
                <a:gd name="T12" fmla="*/ 162 w 706"/>
                <a:gd name="T13" fmla="*/ 146 h 587"/>
                <a:gd name="T14" fmla="*/ 174 w 706"/>
                <a:gd name="T15" fmla="*/ 147 h 587"/>
                <a:gd name="T16" fmla="*/ 201 w 706"/>
                <a:gd name="T17" fmla="*/ 142 h 587"/>
                <a:gd name="T18" fmla="*/ 247 w 706"/>
                <a:gd name="T19" fmla="*/ 142 h 587"/>
                <a:gd name="T20" fmla="*/ 293 w 706"/>
                <a:gd name="T21" fmla="*/ 149 h 587"/>
                <a:gd name="T22" fmla="*/ 329 w 706"/>
                <a:gd name="T23" fmla="*/ 166 h 587"/>
                <a:gd name="T24" fmla="*/ 280 w 706"/>
                <a:gd name="T25" fmla="*/ 155 h 587"/>
                <a:gd name="T26" fmla="*/ 302 w 706"/>
                <a:gd name="T27" fmla="*/ 173 h 587"/>
                <a:gd name="T28" fmla="*/ 265 w 706"/>
                <a:gd name="T29" fmla="*/ 162 h 587"/>
                <a:gd name="T30" fmla="*/ 219 w 706"/>
                <a:gd name="T31" fmla="*/ 156 h 587"/>
                <a:gd name="T32" fmla="*/ 249 w 706"/>
                <a:gd name="T33" fmla="*/ 170 h 587"/>
                <a:gd name="T34" fmla="*/ 277 w 706"/>
                <a:gd name="T35" fmla="*/ 183 h 587"/>
                <a:gd name="T36" fmla="*/ 325 w 706"/>
                <a:gd name="T37" fmla="*/ 198 h 587"/>
                <a:gd name="T38" fmla="*/ 282 w 706"/>
                <a:gd name="T39" fmla="*/ 192 h 587"/>
                <a:gd name="T40" fmla="*/ 258 w 706"/>
                <a:gd name="T41" fmla="*/ 190 h 587"/>
                <a:gd name="T42" fmla="*/ 237 w 706"/>
                <a:gd name="T43" fmla="*/ 191 h 587"/>
                <a:gd name="T44" fmla="*/ 255 w 706"/>
                <a:gd name="T45" fmla="*/ 203 h 587"/>
                <a:gd name="T46" fmla="*/ 278 w 706"/>
                <a:gd name="T47" fmla="*/ 210 h 587"/>
                <a:gd name="T48" fmla="*/ 317 w 706"/>
                <a:gd name="T49" fmla="*/ 217 h 587"/>
                <a:gd name="T50" fmla="*/ 277 w 706"/>
                <a:gd name="T51" fmla="*/ 214 h 587"/>
                <a:gd name="T52" fmla="*/ 240 w 706"/>
                <a:gd name="T53" fmla="*/ 214 h 587"/>
                <a:gd name="T54" fmla="*/ 255 w 706"/>
                <a:gd name="T55" fmla="*/ 224 h 587"/>
                <a:gd name="T56" fmla="*/ 296 w 706"/>
                <a:gd name="T57" fmla="*/ 224 h 587"/>
                <a:gd name="T58" fmla="*/ 325 w 706"/>
                <a:gd name="T59" fmla="*/ 232 h 587"/>
                <a:gd name="T60" fmla="*/ 353 w 706"/>
                <a:gd name="T61" fmla="*/ 249 h 587"/>
                <a:gd name="T62" fmla="*/ 325 w 706"/>
                <a:gd name="T63" fmla="*/ 247 h 587"/>
                <a:gd name="T64" fmla="*/ 301 w 706"/>
                <a:gd name="T65" fmla="*/ 242 h 587"/>
                <a:gd name="T66" fmla="*/ 282 w 706"/>
                <a:gd name="T67" fmla="*/ 242 h 587"/>
                <a:gd name="T68" fmla="*/ 297 w 706"/>
                <a:gd name="T69" fmla="*/ 266 h 587"/>
                <a:gd name="T70" fmla="*/ 299 w 706"/>
                <a:gd name="T71" fmla="*/ 294 h 587"/>
                <a:gd name="T72" fmla="*/ 283 w 706"/>
                <a:gd name="T73" fmla="*/ 262 h 587"/>
                <a:gd name="T74" fmla="*/ 255 w 706"/>
                <a:gd name="T75" fmla="*/ 234 h 587"/>
                <a:gd name="T76" fmla="*/ 220 w 706"/>
                <a:gd name="T77" fmla="*/ 209 h 587"/>
                <a:gd name="T78" fmla="*/ 180 w 706"/>
                <a:gd name="T79" fmla="*/ 174 h 587"/>
                <a:gd name="T80" fmla="*/ 151 w 706"/>
                <a:gd name="T81" fmla="*/ 157 h 587"/>
                <a:gd name="T82" fmla="*/ 143 w 706"/>
                <a:gd name="T83" fmla="*/ 154 h 587"/>
                <a:gd name="T84" fmla="*/ 148 w 706"/>
                <a:gd name="T85" fmla="*/ 178 h 587"/>
                <a:gd name="T86" fmla="*/ 107 w 706"/>
                <a:gd name="T87" fmla="*/ 127 h 587"/>
                <a:gd name="T88" fmla="*/ 59 w 706"/>
                <a:gd name="T89" fmla="*/ 72 h 587"/>
                <a:gd name="T90" fmla="*/ 43 w 706"/>
                <a:gd name="T91" fmla="*/ 48 h 587"/>
                <a:gd name="T92" fmla="*/ 12 w 706"/>
                <a:gd name="T93" fmla="*/ 27 h 587"/>
                <a:gd name="T94" fmla="*/ 0 w 706"/>
                <a:gd name="T95" fmla="*/ 11 h 587"/>
                <a:gd name="T96" fmla="*/ 1 w 706"/>
                <a:gd name="T97" fmla="*/ 0 h 587"/>
                <a:gd name="T98" fmla="*/ 1 w 706"/>
                <a:gd name="T99" fmla="*/ 0 h 58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706"/>
                <a:gd name="T151" fmla="*/ 0 h 587"/>
                <a:gd name="T152" fmla="*/ 706 w 706"/>
                <a:gd name="T153" fmla="*/ 587 h 587"/>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706" h="587">
                  <a:moveTo>
                    <a:pt x="2" y="0"/>
                  </a:moveTo>
                  <a:lnTo>
                    <a:pt x="32" y="36"/>
                  </a:lnTo>
                  <a:lnTo>
                    <a:pt x="108" y="85"/>
                  </a:lnTo>
                  <a:lnTo>
                    <a:pt x="164" y="167"/>
                  </a:lnTo>
                  <a:lnTo>
                    <a:pt x="211" y="228"/>
                  </a:lnTo>
                  <a:lnTo>
                    <a:pt x="268" y="289"/>
                  </a:lnTo>
                  <a:lnTo>
                    <a:pt x="323" y="291"/>
                  </a:lnTo>
                  <a:lnTo>
                    <a:pt x="348" y="294"/>
                  </a:lnTo>
                  <a:lnTo>
                    <a:pt x="401" y="283"/>
                  </a:lnTo>
                  <a:lnTo>
                    <a:pt x="493" y="283"/>
                  </a:lnTo>
                  <a:lnTo>
                    <a:pt x="586" y="298"/>
                  </a:lnTo>
                  <a:lnTo>
                    <a:pt x="658" y="331"/>
                  </a:lnTo>
                  <a:lnTo>
                    <a:pt x="559" y="310"/>
                  </a:lnTo>
                  <a:lnTo>
                    <a:pt x="603" y="346"/>
                  </a:lnTo>
                  <a:lnTo>
                    <a:pt x="529" y="323"/>
                  </a:lnTo>
                  <a:lnTo>
                    <a:pt x="437" y="312"/>
                  </a:lnTo>
                  <a:lnTo>
                    <a:pt x="498" y="340"/>
                  </a:lnTo>
                  <a:lnTo>
                    <a:pt x="553" y="365"/>
                  </a:lnTo>
                  <a:lnTo>
                    <a:pt x="649" y="395"/>
                  </a:lnTo>
                  <a:lnTo>
                    <a:pt x="563" y="384"/>
                  </a:lnTo>
                  <a:lnTo>
                    <a:pt x="515" y="380"/>
                  </a:lnTo>
                  <a:lnTo>
                    <a:pt x="474" y="382"/>
                  </a:lnTo>
                  <a:lnTo>
                    <a:pt x="510" y="405"/>
                  </a:lnTo>
                  <a:lnTo>
                    <a:pt x="555" y="420"/>
                  </a:lnTo>
                  <a:lnTo>
                    <a:pt x="633" y="433"/>
                  </a:lnTo>
                  <a:lnTo>
                    <a:pt x="553" y="427"/>
                  </a:lnTo>
                  <a:lnTo>
                    <a:pt x="479" y="427"/>
                  </a:lnTo>
                  <a:lnTo>
                    <a:pt x="510" y="448"/>
                  </a:lnTo>
                  <a:lnTo>
                    <a:pt x="591" y="448"/>
                  </a:lnTo>
                  <a:lnTo>
                    <a:pt x="650" y="464"/>
                  </a:lnTo>
                  <a:lnTo>
                    <a:pt x="706" y="498"/>
                  </a:lnTo>
                  <a:lnTo>
                    <a:pt x="649" y="494"/>
                  </a:lnTo>
                  <a:lnTo>
                    <a:pt x="601" y="484"/>
                  </a:lnTo>
                  <a:lnTo>
                    <a:pt x="563" y="483"/>
                  </a:lnTo>
                  <a:lnTo>
                    <a:pt x="593" y="532"/>
                  </a:lnTo>
                  <a:lnTo>
                    <a:pt x="597" y="587"/>
                  </a:lnTo>
                  <a:lnTo>
                    <a:pt x="565" y="524"/>
                  </a:lnTo>
                  <a:lnTo>
                    <a:pt x="510" y="467"/>
                  </a:lnTo>
                  <a:lnTo>
                    <a:pt x="439" y="418"/>
                  </a:lnTo>
                  <a:lnTo>
                    <a:pt x="359" y="348"/>
                  </a:lnTo>
                  <a:lnTo>
                    <a:pt x="301" y="313"/>
                  </a:lnTo>
                  <a:lnTo>
                    <a:pt x="285" y="308"/>
                  </a:lnTo>
                  <a:lnTo>
                    <a:pt x="295" y="355"/>
                  </a:lnTo>
                  <a:lnTo>
                    <a:pt x="213" y="253"/>
                  </a:lnTo>
                  <a:lnTo>
                    <a:pt x="118" y="144"/>
                  </a:lnTo>
                  <a:lnTo>
                    <a:pt x="86" y="95"/>
                  </a:lnTo>
                  <a:lnTo>
                    <a:pt x="23" y="53"/>
                  </a:lnTo>
                  <a:lnTo>
                    <a:pt x="0" y="21"/>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71" name="Freeform 92">
              <a:extLst>
                <a:ext uri="{FF2B5EF4-FFF2-40B4-BE49-F238E27FC236}">
                  <a16:creationId xmlns:a16="http://schemas.microsoft.com/office/drawing/2014/main" id="{A1449050-CEB4-4138-BEDD-FBE1E19FC846}"/>
                </a:ext>
              </a:extLst>
            </p:cNvPr>
            <p:cNvSpPr>
              <a:spLocks/>
            </p:cNvSpPr>
            <p:nvPr/>
          </p:nvSpPr>
          <p:spPr bwMode="auto">
            <a:xfrm>
              <a:off x="864" y="2424"/>
              <a:ext cx="261" cy="259"/>
            </a:xfrm>
            <a:custGeom>
              <a:avLst/>
              <a:gdLst>
                <a:gd name="T0" fmla="*/ 25 w 523"/>
                <a:gd name="T1" fmla="*/ 115 h 519"/>
                <a:gd name="T2" fmla="*/ 89 w 523"/>
                <a:gd name="T3" fmla="*/ 56 h 519"/>
                <a:gd name="T4" fmla="*/ 47 w 523"/>
                <a:gd name="T5" fmla="*/ 65 h 519"/>
                <a:gd name="T6" fmla="*/ 70 w 523"/>
                <a:gd name="T7" fmla="*/ 31 h 519"/>
                <a:gd name="T8" fmla="*/ 122 w 523"/>
                <a:gd name="T9" fmla="*/ 11 h 519"/>
                <a:gd name="T10" fmla="*/ 171 w 523"/>
                <a:gd name="T11" fmla="*/ 8 h 519"/>
                <a:gd name="T12" fmla="*/ 216 w 523"/>
                <a:gd name="T13" fmla="*/ 27 h 519"/>
                <a:gd name="T14" fmla="*/ 216 w 523"/>
                <a:gd name="T15" fmla="*/ 50 h 519"/>
                <a:gd name="T16" fmla="*/ 211 w 523"/>
                <a:gd name="T17" fmla="*/ 69 h 519"/>
                <a:gd name="T18" fmla="*/ 183 w 523"/>
                <a:gd name="T19" fmla="*/ 81 h 519"/>
                <a:gd name="T20" fmla="*/ 136 w 523"/>
                <a:gd name="T21" fmla="*/ 81 h 519"/>
                <a:gd name="T22" fmla="*/ 164 w 523"/>
                <a:gd name="T23" fmla="*/ 84 h 519"/>
                <a:gd name="T24" fmla="*/ 211 w 523"/>
                <a:gd name="T25" fmla="*/ 94 h 519"/>
                <a:gd name="T26" fmla="*/ 221 w 523"/>
                <a:gd name="T27" fmla="*/ 114 h 519"/>
                <a:gd name="T28" fmla="*/ 200 w 523"/>
                <a:gd name="T29" fmla="*/ 121 h 519"/>
                <a:gd name="T30" fmla="*/ 207 w 523"/>
                <a:gd name="T31" fmla="*/ 141 h 519"/>
                <a:gd name="T32" fmla="*/ 194 w 523"/>
                <a:gd name="T33" fmla="*/ 161 h 519"/>
                <a:gd name="T34" fmla="*/ 152 w 523"/>
                <a:gd name="T35" fmla="*/ 165 h 519"/>
                <a:gd name="T36" fmla="*/ 152 w 523"/>
                <a:gd name="T37" fmla="*/ 207 h 519"/>
                <a:gd name="T38" fmla="*/ 134 w 523"/>
                <a:gd name="T39" fmla="*/ 231 h 519"/>
                <a:gd name="T40" fmla="*/ 112 w 523"/>
                <a:gd name="T41" fmla="*/ 252 h 519"/>
                <a:gd name="T42" fmla="*/ 213 w 523"/>
                <a:gd name="T43" fmla="*/ 179 h 519"/>
                <a:gd name="T44" fmla="*/ 261 w 523"/>
                <a:gd name="T45" fmla="*/ 107 h 519"/>
                <a:gd name="T46" fmla="*/ 248 w 523"/>
                <a:gd name="T47" fmla="*/ 53 h 519"/>
                <a:gd name="T48" fmla="*/ 192 w 523"/>
                <a:gd name="T49" fmla="*/ 3 h 519"/>
                <a:gd name="T50" fmla="*/ 144 w 523"/>
                <a:gd name="T51" fmla="*/ 1 h 519"/>
                <a:gd name="T52" fmla="*/ 49 w 523"/>
                <a:gd name="T53" fmla="*/ 9 h 519"/>
                <a:gd name="T54" fmla="*/ 4 w 523"/>
                <a:gd name="T55" fmla="*/ 29 h 519"/>
                <a:gd name="T56" fmla="*/ 0 w 523"/>
                <a:gd name="T57" fmla="*/ 58 h 519"/>
                <a:gd name="T58" fmla="*/ 18 w 523"/>
                <a:gd name="T59" fmla="*/ 85 h 519"/>
                <a:gd name="T60" fmla="*/ 15 w 523"/>
                <a:gd name="T61" fmla="*/ 106 h 519"/>
                <a:gd name="T62" fmla="*/ 15 w 523"/>
                <a:gd name="T63" fmla="*/ 118 h 51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523"/>
                <a:gd name="T97" fmla="*/ 0 h 519"/>
                <a:gd name="T98" fmla="*/ 523 w 523"/>
                <a:gd name="T99" fmla="*/ 519 h 51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523" h="519">
                  <a:moveTo>
                    <a:pt x="30" y="236"/>
                  </a:moveTo>
                  <a:lnTo>
                    <a:pt x="51" y="230"/>
                  </a:lnTo>
                  <a:lnTo>
                    <a:pt x="81" y="186"/>
                  </a:lnTo>
                  <a:lnTo>
                    <a:pt x="178" y="112"/>
                  </a:lnTo>
                  <a:lnTo>
                    <a:pt x="133" y="131"/>
                  </a:lnTo>
                  <a:lnTo>
                    <a:pt x="95" y="131"/>
                  </a:lnTo>
                  <a:lnTo>
                    <a:pt x="112" y="88"/>
                  </a:lnTo>
                  <a:lnTo>
                    <a:pt x="140" y="63"/>
                  </a:lnTo>
                  <a:lnTo>
                    <a:pt x="188" y="36"/>
                  </a:lnTo>
                  <a:lnTo>
                    <a:pt x="245" y="23"/>
                  </a:lnTo>
                  <a:lnTo>
                    <a:pt x="291" y="17"/>
                  </a:lnTo>
                  <a:lnTo>
                    <a:pt x="342" y="17"/>
                  </a:lnTo>
                  <a:lnTo>
                    <a:pt x="401" y="31"/>
                  </a:lnTo>
                  <a:lnTo>
                    <a:pt x="433" y="55"/>
                  </a:lnTo>
                  <a:lnTo>
                    <a:pt x="445" y="80"/>
                  </a:lnTo>
                  <a:lnTo>
                    <a:pt x="433" y="101"/>
                  </a:lnTo>
                  <a:lnTo>
                    <a:pt x="407" y="118"/>
                  </a:lnTo>
                  <a:lnTo>
                    <a:pt x="422" y="139"/>
                  </a:lnTo>
                  <a:lnTo>
                    <a:pt x="405" y="152"/>
                  </a:lnTo>
                  <a:lnTo>
                    <a:pt x="367" y="162"/>
                  </a:lnTo>
                  <a:lnTo>
                    <a:pt x="317" y="158"/>
                  </a:lnTo>
                  <a:lnTo>
                    <a:pt x="273" y="162"/>
                  </a:lnTo>
                  <a:lnTo>
                    <a:pt x="254" y="185"/>
                  </a:lnTo>
                  <a:lnTo>
                    <a:pt x="329" y="169"/>
                  </a:lnTo>
                  <a:lnTo>
                    <a:pt x="370" y="171"/>
                  </a:lnTo>
                  <a:lnTo>
                    <a:pt x="422" y="188"/>
                  </a:lnTo>
                  <a:lnTo>
                    <a:pt x="448" y="213"/>
                  </a:lnTo>
                  <a:lnTo>
                    <a:pt x="443" y="228"/>
                  </a:lnTo>
                  <a:lnTo>
                    <a:pt x="422" y="236"/>
                  </a:lnTo>
                  <a:lnTo>
                    <a:pt x="401" y="242"/>
                  </a:lnTo>
                  <a:lnTo>
                    <a:pt x="412" y="259"/>
                  </a:lnTo>
                  <a:lnTo>
                    <a:pt x="414" y="283"/>
                  </a:lnTo>
                  <a:lnTo>
                    <a:pt x="410" y="301"/>
                  </a:lnTo>
                  <a:lnTo>
                    <a:pt x="388" y="323"/>
                  </a:lnTo>
                  <a:lnTo>
                    <a:pt x="348" y="333"/>
                  </a:lnTo>
                  <a:lnTo>
                    <a:pt x="304" y="331"/>
                  </a:lnTo>
                  <a:lnTo>
                    <a:pt x="311" y="378"/>
                  </a:lnTo>
                  <a:lnTo>
                    <a:pt x="304" y="415"/>
                  </a:lnTo>
                  <a:lnTo>
                    <a:pt x="292" y="437"/>
                  </a:lnTo>
                  <a:lnTo>
                    <a:pt x="268" y="462"/>
                  </a:lnTo>
                  <a:lnTo>
                    <a:pt x="176" y="519"/>
                  </a:lnTo>
                  <a:lnTo>
                    <a:pt x="224" y="504"/>
                  </a:lnTo>
                  <a:lnTo>
                    <a:pt x="325" y="439"/>
                  </a:lnTo>
                  <a:lnTo>
                    <a:pt x="426" y="358"/>
                  </a:lnTo>
                  <a:lnTo>
                    <a:pt x="488" y="295"/>
                  </a:lnTo>
                  <a:lnTo>
                    <a:pt x="523" y="215"/>
                  </a:lnTo>
                  <a:lnTo>
                    <a:pt x="509" y="169"/>
                  </a:lnTo>
                  <a:lnTo>
                    <a:pt x="496" y="107"/>
                  </a:lnTo>
                  <a:lnTo>
                    <a:pt x="443" y="40"/>
                  </a:lnTo>
                  <a:lnTo>
                    <a:pt x="384" y="6"/>
                  </a:lnTo>
                  <a:lnTo>
                    <a:pt x="334" y="0"/>
                  </a:lnTo>
                  <a:lnTo>
                    <a:pt x="289" y="2"/>
                  </a:lnTo>
                  <a:lnTo>
                    <a:pt x="199" y="10"/>
                  </a:lnTo>
                  <a:lnTo>
                    <a:pt x="98" y="19"/>
                  </a:lnTo>
                  <a:lnTo>
                    <a:pt x="40" y="36"/>
                  </a:lnTo>
                  <a:lnTo>
                    <a:pt x="9" y="59"/>
                  </a:lnTo>
                  <a:lnTo>
                    <a:pt x="0" y="82"/>
                  </a:lnTo>
                  <a:lnTo>
                    <a:pt x="0" y="116"/>
                  </a:lnTo>
                  <a:lnTo>
                    <a:pt x="15" y="145"/>
                  </a:lnTo>
                  <a:lnTo>
                    <a:pt x="36" y="171"/>
                  </a:lnTo>
                  <a:lnTo>
                    <a:pt x="38" y="188"/>
                  </a:lnTo>
                  <a:lnTo>
                    <a:pt x="30" y="213"/>
                  </a:lnTo>
                  <a:lnTo>
                    <a:pt x="30" y="23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72" name="Freeform 93">
              <a:extLst>
                <a:ext uri="{FF2B5EF4-FFF2-40B4-BE49-F238E27FC236}">
                  <a16:creationId xmlns:a16="http://schemas.microsoft.com/office/drawing/2014/main" id="{A3B0EFD2-3D19-444F-B20B-4822B6416290}"/>
                </a:ext>
              </a:extLst>
            </p:cNvPr>
            <p:cNvSpPr>
              <a:spLocks/>
            </p:cNvSpPr>
            <p:nvPr/>
          </p:nvSpPr>
          <p:spPr bwMode="auto">
            <a:xfrm>
              <a:off x="901" y="2566"/>
              <a:ext cx="102" cy="22"/>
            </a:xfrm>
            <a:custGeom>
              <a:avLst/>
              <a:gdLst>
                <a:gd name="T0" fmla="*/ 102 w 203"/>
                <a:gd name="T1" fmla="*/ 22 h 44"/>
                <a:gd name="T2" fmla="*/ 63 w 203"/>
                <a:gd name="T3" fmla="*/ 10 h 44"/>
                <a:gd name="T4" fmla="*/ 0 w 203"/>
                <a:gd name="T5" fmla="*/ 0 h 44"/>
                <a:gd name="T6" fmla="*/ 49 w 203"/>
                <a:gd name="T7" fmla="*/ 15 h 44"/>
                <a:gd name="T8" fmla="*/ 76 w 203"/>
                <a:gd name="T9" fmla="*/ 20 h 44"/>
                <a:gd name="T10" fmla="*/ 102 w 203"/>
                <a:gd name="T11" fmla="*/ 22 h 44"/>
                <a:gd name="T12" fmla="*/ 102 w 203"/>
                <a:gd name="T13" fmla="*/ 22 h 44"/>
                <a:gd name="T14" fmla="*/ 0 60000 65536"/>
                <a:gd name="T15" fmla="*/ 0 60000 65536"/>
                <a:gd name="T16" fmla="*/ 0 60000 65536"/>
                <a:gd name="T17" fmla="*/ 0 60000 65536"/>
                <a:gd name="T18" fmla="*/ 0 60000 65536"/>
                <a:gd name="T19" fmla="*/ 0 60000 65536"/>
                <a:gd name="T20" fmla="*/ 0 60000 65536"/>
                <a:gd name="T21" fmla="*/ 0 w 203"/>
                <a:gd name="T22" fmla="*/ 0 h 44"/>
                <a:gd name="T23" fmla="*/ 203 w 203"/>
                <a:gd name="T24" fmla="*/ 44 h 4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3" h="44">
                  <a:moveTo>
                    <a:pt x="203" y="44"/>
                  </a:moveTo>
                  <a:lnTo>
                    <a:pt x="125" y="19"/>
                  </a:lnTo>
                  <a:lnTo>
                    <a:pt x="0" y="0"/>
                  </a:lnTo>
                  <a:lnTo>
                    <a:pt x="97" y="29"/>
                  </a:lnTo>
                  <a:lnTo>
                    <a:pt x="152" y="40"/>
                  </a:lnTo>
                  <a:lnTo>
                    <a:pt x="203" y="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73" name="Freeform 94">
              <a:extLst>
                <a:ext uri="{FF2B5EF4-FFF2-40B4-BE49-F238E27FC236}">
                  <a16:creationId xmlns:a16="http://schemas.microsoft.com/office/drawing/2014/main" id="{8ACCACAA-FDEE-46AF-984A-5A4DBEB7CFD8}"/>
                </a:ext>
              </a:extLst>
            </p:cNvPr>
            <p:cNvSpPr>
              <a:spLocks/>
            </p:cNvSpPr>
            <p:nvPr/>
          </p:nvSpPr>
          <p:spPr bwMode="auto">
            <a:xfrm>
              <a:off x="665" y="2530"/>
              <a:ext cx="291" cy="193"/>
            </a:xfrm>
            <a:custGeom>
              <a:avLst/>
              <a:gdLst>
                <a:gd name="T0" fmla="*/ 291 w 582"/>
                <a:gd name="T1" fmla="*/ 0 h 386"/>
                <a:gd name="T2" fmla="*/ 245 w 582"/>
                <a:gd name="T3" fmla="*/ 21 h 386"/>
                <a:gd name="T4" fmla="*/ 193 w 582"/>
                <a:gd name="T5" fmla="*/ 35 h 386"/>
                <a:gd name="T6" fmla="*/ 182 w 582"/>
                <a:gd name="T7" fmla="*/ 42 h 386"/>
                <a:gd name="T8" fmla="*/ 197 w 582"/>
                <a:gd name="T9" fmla="*/ 47 h 386"/>
                <a:gd name="T10" fmla="*/ 223 w 582"/>
                <a:gd name="T11" fmla="*/ 57 h 386"/>
                <a:gd name="T12" fmla="*/ 246 w 582"/>
                <a:gd name="T13" fmla="*/ 90 h 386"/>
                <a:gd name="T14" fmla="*/ 258 w 582"/>
                <a:gd name="T15" fmla="*/ 128 h 386"/>
                <a:gd name="T16" fmla="*/ 257 w 582"/>
                <a:gd name="T17" fmla="*/ 161 h 386"/>
                <a:gd name="T18" fmla="*/ 247 w 582"/>
                <a:gd name="T19" fmla="*/ 182 h 386"/>
                <a:gd name="T20" fmla="*/ 229 w 582"/>
                <a:gd name="T21" fmla="*/ 182 h 386"/>
                <a:gd name="T22" fmla="*/ 242 w 582"/>
                <a:gd name="T23" fmla="*/ 172 h 386"/>
                <a:gd name="T24" fmla="*/ 250 w 582"/>
                <a:gd name="T25" fmla="*/ 148 h 386"/>
                <a:gd name="T26" fmla="*/ 246 w 582"/>
                <a:gd name="T27" fmla="*/ 106 h 386"/>
                <a:gd name="T28" fmla="*/ 234 w 582"/>
                <a:gd name="T29" fmla="*/ 81 h 386"/>
                <a:gd name="T30" fmla="*/ 220 w 582"/>
                <a:gd name="T31" fmla="*/ 64 h 386"/>
                <a:gd name="T32" fmla="*/ 204 w 582"/>
                <a:gd name="T33" fmla="*/ 55 h 386"/>
                <a:gd name="T34" fmla="*/ 179 w 582"/>
                <a:gd name="T35" fmla="*/ 81 h 386"/>
                <a:gd name="T36" fmla="*/ 120 w 582"/>
                <a:gd name="T37" fmla="*/ 121 h 386"/>
                <a:gd name="T38" fmla="*/ 78 w 582"/>
                <a:gd name="T39" fmla="*/ 145 h 386"/>
                <a:gd name="T40" fmla="*/ 54 w 582"/>
                <a:gd name="T41" fmla="*/ 163 h 386"/>
                <a:gd name="T42" fmla="*/ 28 w 582"/>
                <a:gd name="T43" fmla="*/ 171 h 386"/>
                <a:gd name="T44" fmla="*/ 0 w 582"/>
                <a:gd name="T45" fmla="*/ 193 h 386"/>
                <a:gd name="T46" fmla="*/ 33 w 582"/>
                <a:gd name="T47" fmla="*/ 153 h 386"/>
                <a:gd name="T48" fmla="*/ 44 w 582"/>
                <a:gd name="T49" fmla="*/ 153 h 386"/>
                <a:gd name="T50" fmla="*/ 40 w 582"/>
                <a:gd name="T51" fmla="*/ 136 h 386"/>
                <a:gd name="T52" fmla="*/ 55 w 582"/>
                <a:gd name="T53" fmla="*/ 140 h 386"/>
                <a:gd name="T54" fmla="*/ 64 w 582"/>
                <a:gd name="T55" fmla="*/ 145 h 386"/>
                <a:gd name="T56" fmla="*/ 94 w 582"/>
                <a:gd name="T57" fmla="*/ 128 h 386"/>
                <a:gd name="T58" fmla="*/ 137 w 582"/>
                <a:gd name="T59" fmla="*/ 97 h 386"/>
                <a:gd name="T60" fmla="*/ 155 w 582"/>
                <a:gd name="T61" fmla="*/ 59 h 386"/>
                <a:gd name="T62" fmla="*/ 176 w 582"/>
                <a:gd name="T63" fmla="*/ 37 h 386"/>
                <a:gd name="T64" fmla="*/ 202 w 582"/>
                <a:gd name="T65" fmla="*/ 26 h 386"/>
                <a:gd name="T66" fmla="*/ 248 w 582"/>
                <a:gd name="T67" fmla="*/ 15 h 386"/>
                <a:gd name="T68" fmla="*/ 291 w 582"/>
                <a:gd name="T69" fmla="*/ 0 h 386"/>
                <a:gd name="T70" fmla="*/ 291 w 582"/>
                <a:gd name="T71" fmla="*/ 0 h 38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82"/>
                <a:gd name="T109" fmla="*/ 0 h 386"/>
                <a:gd name="T110" fmla="*/ 582 w 582"/>
                <a:gd name="T111" fmla="*/ 386 h 38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82" h="386">
                  <a:moveTo>
                    <a:pt x="582" y="0"/>
                  </a:moveTo>
                  <a:lnTo>
                    <a:pt x="489" y="42"/>
                  </a:lnTo>
                  <a:lnTo>
                    <a:pt x="386" y="70"/>
                  </a:lnTo>
                  <a:lnTo>
                    <a:pt x="363" y="84"/>
                  </a:lnTo>
                  <a:lnTo>
                    <a:pt x="394" y="93"/>
                  </a:lnTo>
                  <a:lnTo>
                    <a:pt x="445" y="114"/>
                  </a:lnTo>
                  <a:lnTo>
                    <a:pt x="491" y="179"/>
                  </a:lnTo>
                  <a:lnTo>
                    <a:pt x="515" y="255"/>
                  </a:lnTo>
                  <a:lnTo>
                    <a:pt x="514" y="321"/>
                  </a:lnTo>
                  <a:lnTo>
                    <a:pt x="493" y="363"/>
                  </a:lnTo>
                  <a:lnTo>
                    <a:pt x="457" y="363"/>
                  </a:lnTo>
                  <a:lnTo>
                    <a:pt x="483" y="344"/>
                  </a:lnTo>
                  <a:lnTo>
                    <a:pt x="500" y="295"/>
                  </a:lnTo>
                  <a:lnTo>
                    <a:pt x="491" y="211"/>
                  </a:lnTo>
                  <a:lnTo>
                    <a:pt x="468" y="162"/>
                  </a:lnTo>
                  <a:lnTo>
                    <a:pt x="439" y="127"/>
                  </a:lnTo>
                  <a:lnTo>
                    <a:pt x="407" y="110"/>
                  </a:lnTo>
                  <a:lnTo>
                    <a:pt x="358" y="162"/>
                  </a:lnTo>
                  <a:lnTo>
                    <a:pt x="240" y="241"/>
                  </a:lnTo>
                  <a:lnTo>
                    <a:pt x="156" y="289"/>
                  </a:lnTo>
                  <a:lnTo>
                    <a:pt x="107" y="325"/>
                  </a:lnTo>
                  <a:lnTo>
                    <a:pt x="55" y="342"/>
                  </a:lnTo>
                  <a:lnTo>
                    <a:pt x="0" y="386"/>
                  </a:lnTo>
                  <a:lnTo>
                    <a:pt x="65" y="306"/>
                  </a:lnTo>
                  <a:lnTo>
                    <a:pt x="88" y="306"/>
                  </a:lnTo>
                  <a:lnTo>
                    <a:pt x="80" y="272"/>
                  </a:lnTo>
                  <a:lnTo>
                    <a:pt x="109" y="279"/>
                  </a:lnTo>
                  <a:lnTo>
                    <a:pt x="128" y="289"/>
                  </a:lnTo>
                  <a:lnTo>
                    <a:pt x="187" y="255"/>
                  </a:lnTo>
                  <a:lnTo>
                    <a:pt x="274" y="194"/>
                  </a:lnTo>
                  <a:lnTo>
                    <a:pt x="310" y="118"/>
                  </a:lnTo>
                  <a:lnTo>
                    <a:pt x="352" y="74"/>
                  </a:lnTo>
                  <a:lnTo>
                    <a:pt x="403" y="51"/>
                  </a:lnTo>
                  <a:lnTo>
                    <a:pt x="496" y="29"/>
                  </a:lnTo>
                  <a:lnTo>
                    <a:pt x="58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74" name="Freeform 95">
              <a:extLst>
                <a:ext uri="{FF2B5EF4-FFF2-40B4-BE49-F238E27FC236}">
                  <a16:creationId xmlns:a16="http://schemas.microsoft.com/office/drawing/2014/main" id="{81671D8C-A0E9-4D22-9675-949BDC7F3494}"/>
                </a:ext>
              </a:extLst>
            </p:cNvPr>
            <p:cNvSpPr>
              <a:spLocks/>
            </p:cNvSpPr>
            <p:nvPr/>
          </p:nvSpPr>
          <p:spPr bwMode="auto">
            <a:xfrm>
              <a:off x="572" y="2553"/>
              <a:ext cx="126" cy="197"/>
            </a:xfrm>
            <a:custGeom>
              <a:avLst/>
              <a:gdLst>
                <a:gd name="T0" fmla="*/ 126 w 253"/>
                <a:gd name="T1" fmla="*/ 104 h 393"/>
                <a:gd name="T2" fmla="*/ 114 w 253"/>
                <a:gd name="T3" fmla="*/ 68 h 393"/>
                <a:gd name="T4" fmla="*/ 101 w 253"/>
                <a:gd name="T5" fmla="*/ 18 h 393"/>
                <a:gd name="T6" fmla="*/ 80 w 253"/>
                <a:gd name="T7" fmla="*/ 0 h 393"/>
                <a:gd name="T8" fmla="*/ 57 w 253"/>
                <a:gd name="T9" fmla="*/ 1 h 393"/>
                <a:gd name="T10" fmla="*/ 23 w 253"/>
                <a:gd name="T11" fmla="*/ 31 h 393"/>
                <a:gd name="T12" fmla="*/ 12 w 253"/>
                <a:gd name="T13" fmla="*/ 57 h 393"/>
                <a:gd name="T14" fmla="*/ 12 w 253"/>
                <a:gd name="T15" fmla="*/ 96 h 393"/>
                <a:gd name="T16" fmla="*/ 9 w 253"/>
                <a:gd name="T17" fmla="*/ 117 h 393"/>
                <a:gd name="T18" fmla="*/ 1 w 253"/>
                <a:gd name="T19" fmla="*/ 126 h 393"/>
                <a:gd name="T20" fmla="*/ 0 w 253"/>
                <a:gd name="T21" fmla="*/ 139 h 393"/>
                <a:gd name="T22" fmla="*/ 12 w 253"/>
                <a:gd name="T23" fmla="*/ 157 h 393"/>
                <a:gd name="T24" fmla="*/ 4 w 253"/>
                <a:gd name="T25" fmla="*/ 177 h 393"/>
                <a:gd name="T26" fmla="*/ 4 w 253"/>
                <a:gd name="T27" fmla="*/ 197 h 393"/>
                <a:gd name="T28" fmla="*/ 13 w 253"/>
                <a:gd name="T29" fmla="*/ 174 h 393"/>
                <a:gd name="T30" fmla="*/ 23 w 253"/>
                <a:gd name="T31" fmla="*/ 165 h 393"/>
                <a:gd name="T32" fmla="*/ 23 w 253"/>
                <a:gd name="T33" fmla="*/ 179 h 393"/>
                <a:gd name="T34" fmla="*/ 41 w 253"/>
                <a:gd name="T35" fmla="*/ 170 h 393"/>
                <a:gd name="T36" fmla="*/ 30 w 253"/>
                <a:gd name="T37" fmla="*/ 157 h 393"/>
                <a:gd name="T38" fmla="*/ 8 w 253"/>
                <a:gd name="T39" fmla="*/ 140 h 393"/>
                <a:gd name="T40" fmla="*/ 6 w 253"/>
                <a:gd name="T41" fmla="*/ 132 h 393"/>
                <a:gd name="T42" fmla="*/ 17 w 253"/>
                <a:gd name="T43" fmla="*/ 129 h 393"/>
                <a:gd name="T44" fmla="*/ 29 w 253"/>
                <a:gd name="T45" fmla="*/ 136 h 393"/>
                <a:gd name="T46" fmla="*/ 22 w 253"/>
                <a:gd name="T47" fmla="*/ 117 h 393"/>
                <a:gd name="T48" fmla="*/ 24 w 253"/>
                <a:gd name="T49" fmla="*/ 95 h 393"/>
                <a:gd name="T50" fmla="*/ 22 w 253"/>
                <a:gd name="T51" fmla="*/ 66 h 393"/>
                <a:gd name="T52" fmla="*/ 28 w 253"/>
                <a:gd name="T53" fmla="*/ 41 h 393"/>
                <a:gd name="T54" fmla="*/ 42 w 253"/>
                <a:gd name="T55" fmla="*/ 20 h 393"/>
                <a:gd name="T56" fmla="*/ 61 w 253"/>
                <a:gd name="T57" fmla="*/ 9 h 393"/>
                <a:gd name="T58" fmla="*/ 79 w 253"/>
                <a:gd name="T59" fmla="*/ 10 h 393"/>
                <a:gd name="T60" fmla="*/ 90 w 253"/>
                <a:gd name="T61" fmla="*/ 18 h 393"/>
                <a:gd name="T62" fmla="*/ 100 w 253"/>
                <a:gd name="T63" fmla="*/ 33 h 393"/>
                <a:gd name="T64" fmla="*/ 107 w 253"/>
                <a:gd name="T65" fmla="*/ 63 h 393"/>
                <a:gd name="T66" fmla="*/ 118 w 253"/>
                <a:gd name="T67" fmla="*/ 90 h 393"/>
                <a:gd name="T68" fmla="*/ 126 w 253"/>
                <a:gd name="T69" fmla="*/ 104 h 393"/>
                <a:gd name="T70" fmla="*/ 126 w 253"/>
                <a:gd name="T71" fmla="*/ 104 h 39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53"/>
                <a:gd name="T109" fmla="*/ 0 h 393"/>
                <a:gd name="T110" fmla="*/ 253 w 253"/>
                <a:gd name="T111" fmla="*/ 393 h 39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53" h="393">
                  <a:moveTo>
                    <a:pt x="253" y="207"/>
                  </a:moveTo>
                  <a:lnTo>
                    <a:pt x="228" y="135"/>
                  </a:lnTo>
                  <a:lnTo>
                    <a:pt x="203" y="36"/>
                  </a:lnTo>
                  <a:lnTo>
                    <a:pt x="160" y="0"/>
                  </a:lnTo>
                  <a:lnTo>
                    <a:pt x="114" y="2"/>
                  </a:lnTo>
                  <a:lnTo>
                    <a:pt x="47" y="61"/>
                  </a:lnTo>
                  <a:lnTo>
                    <a:pt x="25" y="114"/>
                  </a:lnTo>
                  <a:lnTo>
                    <a:pt x="25" y="192"/>
                  </a:lnTo>
                  <a:lnTo>
                    <a:pt x="19" y="233"/>
                  </a:lnTo>
                  <a:lnTo>
                    <a:pt x="2" y="251"/>
                  </a:lnTo>
                  <a:lnTo>
                    <a:pt x="0" y="277"/>
                  </a:lnTo>
                  <a:lnTo>
                    <a:pt x="25" y="313"/>
                  </a:lnTo>
                  <a:lnTo>
                    <a:pt x="9" y="353"/>
                  </a:lnTo>
                  <a:lnTo>
                    <a:pt x="9" y="393"/>
                  </a:lnTo>
                  <a:lnTo>
                    <a:pt x="26" y="348"/>
                  </a:lnTo>
                  <a:lnTo>
                    <a:pt x="47" y="330"/>
                  </a:lnTo>
                  <a:lnTo>
                    <a:pt x="47" y="357"/>
                  </a:lnTo>
                  <a:lnTo>
                    <a:pt x="83" y="340"/>
                  </a:lnTo>
                  <a:lnTo>
                    <a:pt x="61" y="313"/>
                  </a:lnTo>
                  <a:lnTo>
                    <a:pt x="17" y="279"/>
                  </a:lnTo>
                  <a:lnTo>
                    <a:pt x="13" y="264"/>
                  </a:lnTo>
                  <a:lnTo>
                    <a:pt x="34" y="258"/>
                  </a:lnTo>
                  <a:lnTo>
                    <a:pt x="59" y="272"/>
                  </a:lnTo>
                  <a:lnTo>
                    <a:pt x="45" y="233"/>
                  </a:lnTo>
                  <a:lnTo>
                    <a:pt x="49" y="190"/>
                  </a:lnTo>
                  <a:lnTo>
                    <a:pt x="45" y="131"/>
                  </a:lnTo>
                  <a:lnTo>
                    <a:pt x="57" y="81"/>
                  </a:lnTo>
                  <a:lnTo>
                    <a:pt x="85" y="40"/>
                  </a:lnTo>
                  <a:lnTo>
                    <a:pt x="123" y="17"/>
                  </a:lnTo>
                  <a:lnTo>
                    <a:pt x="158" y="19"/>
                  </a:lnTo>
                  <a:lnTo>
                    <a:pt x="180" y="36"/>
                  </a:lnTo>
                  <a:lnTo>
                    <a:pt x="201" y="66"/>
                  </a:lnTo>
                  <a:lnTo>
                    <a:pt x="215" y="125"/>
                  </a:lnTo>
                  <a:lnTo>
                    <a:pt x="236" y="180"/>
                  </a:lnTo>
                  <a:lnTo>
                    <a:pt x="253" y="2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75" name="Freeform 96">
              <a:extLst>
                <a:ext uri="{FF2B5EF4-FFF2-40B4-BE49-F238E27FC236}">
                  <a16:creationId xmlns:a16="http://schemas.microsoft.com/office/drawing/2014/main" id="{3FE0DD0A-0E4D-43C2-BC8D-4EC0075ECAAA}"/>
                </a:ext>
              </a:extLst>
            </p:cNvPr>
            <p:cNvSpPr>
              <a:spLocks/>
            </p:cNvSpPr>
            <p:nvPr/>
          </p:nvSpPr>
          <p:spPr bwMode="auto">
            <a:xfrm>
              <a:off x="612" y="2602"/>
              <a:ext cx="48" cy="111"/>
            </a:xfrm>
            <a:custGeom>
              <a:avLst/>
              <a:gdLst>
                <a:gd name="T0" fmla="*/ 0 w 97"/>
                <a:gd name="T1" fmla="*/ 0 h 222"/>
                <a:gd name="T2" fmla="*/ 10 w 97"/>
                <a:gd name="T3" fmla="*/ 40 h 222"/>
                <a:gd name="T4" fmla="*/ 24 w 97"/>
                <a:gd name="T5" fmla="*/ 60 h 222"/>
                <a:gd name="T6" fmla="*/ 42 w 97"/>
                <a:gd name="T7" fmla="*/ 81 h 222"/>
                <a:gd name="T8" fmla="*/ 48 w 97"/>
                <a:gd name="T9" fmla="*/ 94 h 222"/>
                <a:gd name="T10" fmla="*/ 40 w 97"/>
                <a:gd name="T11" fmla="*/ 111 h 222"/>
                <a:gd name="T12" fmla="*/ 29 w 97"/>
                <a:gd name="T13" fmla="*/ 101 h 222"/>
                <a:gd name="T14" fmla="*/ 29 w 97"/>
                <a:gd name="T15" fmla="*/ 80 h 222"/>
                <a:gd name="T16" fmla="*/ 14 w 97"/>
                <a:gd name="T17" fmla="*/ 74 h 222"/>
                <a:gd name="T18" fmla="*/ 8 w 97"/>
                <a:gd name="T19" fmla="*/ 58 h 222"/>
                <a:gd name="T20" fmla="*/ 3 w 97"/>
                <a:gd name="T21" fmla="*/ 34 h 222"/>
                <a:gd name="T22" fmla="*/ 0 w 97"/>
                <a:gd name="T23" fmla="*/ 0 h 222"/>
                <a:gd name="T24" fmla="*/ 0 w 97"/>
                <a:gd name="T25" fmla="*/ 0 h 22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
                <a:gd name="T40" fmla="*/ 0 h 222"/>
                <a:gd name="T41" fmla="*/ 97 w 97"/>
                <a:gd name="T42" fmla="*/ 222 h 22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 h="222">
                  <a:moveTo>
                    <a:pt x="0" y="0"/>
                  </a:moveTo>
                  <a:lnTo>
                    <a:pt x="21" y="79"/>
                  </a:lnTo>
                  <a:lnTo>
                    <a:pt x="49" y="119"/>
                  </a:lnTo>
                  <a:lnTo>
                    <a:pt x="85" y="161"/>
                  </a:lnTo>
                  <a:lnTo>
                    <a:pt x="97" y="188"/>
                  </a:lnTo>
                  <a:lnTo>
                    <a:pt x="81" y="222"/>
                  </a:lnTo>
                  <a:lnTo>
                    <a:pt x="59" y="201"/>
                  </a:lnTo>
                  <a:lnTo>
                    <a:pt x="59" y="159"/>
                  </a:lnTo>
                  <a:lnTo>
                    <a:pt x="28" y="148"/>
                  </a:lnTo>
                  <a:lnTo>
                    <a:pt x="17" y="115"/>
                  </a:lnTo>
                  <a:lnTo>
                    <a:pt x="7" y="68"/>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76" name="Freeform 97">
              <a:extLst>
                <a:ext uri="{FF2B5EF4-FFF2-40B4-BE49-F238E27FC236}">
                  <a16:creationId xmlns:a16="http://schemas.microsoft.com/office/drawing/2014/main" id="{18A2E7F8-4AB6-4716-A3E6-9D8E55F56E5F}"/>
                </a:ext>
              </a:extLst>
            </p:cNvPr>
            <p:cNvSpPr>
              <a:spLocks/>
            </p:cNvSpPr>
            <p:nvPr/>
          </p:nvSpPr>
          <p:spPr bwMode="auto">
            <a:xfrm>
              <a:off x="580" y="2742"/>
              <a:ext cx="182" cy="113"/>
            </a:xfrm>
            <a:custGeom>
              <a:avLst/>
              <a:gdLst>
                <a:gd name="T0" fmla="*/ 0 w 365"/>
                <a:gd name="T1" fmla="*/ 12 h 226"/>
                <a:gd name="T2" fmla="*/ 10 w 365"/>
                <a:gd name="T3" fmla="*/ 30 h 226"/>
                <a:gd name="T4" fmla="*/ 16 w 365"/>
                <a:gd name="T5" fmla="*/ 17 h 226"/>
                <a:gd name="T6" fmla="*/ 25 w 365"/>
                <a:gd name="T7" fmla="*/ 37 h 226"/>
                <a:gd name="T8" fmla="*/ 30 w 365"/>
                <a:gd name="T9" fmla="*/ 22 h 226"/>
                <a:gd name="T10" fmla="*/ 43 w 365"/>
                <a:gd name="T11" fmla="*/ 44 h 226"/>
                <a:gd name="T12" fmla="*/ 45 w 365"/>
                <a:gd name="T13" fmla="*/ 26 h 226"/>
                <a:gd name="T14" fmla="*/ 65 w 365"/>
                <a:gd name="T15" fmla="*/ 0 h 226"/>
                <a:gd name="T16" fmla="*/ 57 w 365"/>
                <a:gd name="T17" fmla="*/ 30 h 226"/>
                <a:gd name="T18" fmla="*/ 61 w 365"/>
                <a:gd name="T19" fmla="*/ 56 h 226"/>
                <a:gd name="T20" fmla="*/ 79 w 365"/>
                <a:gd name="T21" fmla="*/ 81 h 226"/>
                <a:gd name="T22" fmla="*/ 103 w 365"/>
                <a:gd name="T23" fmla="*/ 91 h 226"/>
                <a:gd name="T24" fmla="*/ 130 w 365"/>
                <a:gd name="T25" fmla="*/ 96 h 226"/>
                <a:gd name="T26" fmla="*/ 167 w 365"/>
                <a:gd name="T27" fmla="*/ 86 h 226"/>
                <a:gd name="T28" fmla="*/ 175 w 365"/>
                <a:gd name="T29" fmla="*/ 100 h 226"/>
                <a:gd name="T30" fmla="*/ 182 w 365"/>
                <a:gd name="T31" fmla="*/ 109 h 226"/>
                <a:gd name="T32" fmla="*/ 141 w 365"/>
                <a:gd name="T33" fmla="*/ 113 h 226"/>
                <a:gd name="T34" fmla="*/ 94 w 365"/>
                <a:gd name="T35" fmla="*/ 108 h 226"/>
                <a:gd name="T36" fmla="*/ 54 w 365"/>
                <a:gd name="T37" fmla="*/ 89 h 226"/>
                <a:gd name="T38" fmla="*/ 25 w 365"/>
                <a:gd name="T39" fmla="*/ 64 h 226"/>
                <a:gd name="T40" fmla="*/ 5 w 365"/>
                <a:gd name="T41" fmla="*/ 36 h 226"/>
                <a:gd name="T42" fmla="*/ 0 w 365"/>
                <a:gd name="T43" fmla="*/ 12 h 226"/>
                <a:gd name="T44" fmla="*/ 0 w 365"/>
                <a:gd name="T45" fmla="*/ 12 h 22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65"/>
                <a:gd name="T70" fmla="*/ 0 h 226"/>
                <a:gd name="T71" fmla="*/ 365 w 365"/>
                <a:gd name="T72" fmla="*/ 226 h 22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65" h="226">
                  <a:moveTo>
                    <a:pt x="0" y="23"/>
                  </a:moveTo>
                  <a:lnTo>
                    <a:pt x="21" y="59"/>
                  </a:lnTo>
                  <a:lnTo>
                    <a:pt x="32" y="34"/>
                  </a:lnTo>
                  <a:lnTo>
                    <a:pt x="51" y="74"/>
                  </a:lnTo>
                  <a:lnTo>
                    <a:pt x="61" y="44"/>
                  </a:lnTo>
                  <a:lnTo>
                    <a:pt x="86" y="87"/>
                  </a:lnTo>
                  <a:lnTo>
                    <a:pt x="91" y="51"/>
                  </a:lnTo>
                  <a:lnTo>
                    <a:pt x="131" y="0"/>
                  </a:lnTo>
                  <a:lnTo>
                    <a:pt x="114" y="59"/>
                  </a:lnTo>
                  <a:lnTo>
                    <a:pt x="122" y="112"/>
                  </a:lnTo>
                  <a:lnTo>
                    <a:pt x="158" y="162"/>
                  </a:lnTo>
                  <a:lnTo>
                    <a:pt x="207" y="182"/>
                  </a:lnTo>
                  <a:lnTo>
                    <a:pt x="261" y="192"/>
                  </a:lnTo>
                  <a:lnTo>
                    <a:pt x="335" y="171"/>
                  </a:lnTo>
                  <a:lnTo>
                    <a:pt x="350" y="200"/>
                  </a:lnTo>
                  <a:lnTo>
                    <a:pt x="365" y="217"/>
                  </a:lnTo>
                  <a:lnTo>
                    <a:pt x="283" y="226"/>
                  </a:lnTo>
                  <a:lnTo>
                    <a:pt x="188" y="215"/>
                  </a:lnTo>
                  <a:lnTo>
                    <a:pt x="108" y="177"/>
                  </a:lnTo>
                  <a:lnTo>
                    <a:pt x="51" y="127"/>
                  </a:lnTo>
                  <a:lnTo>
                    <a:pt x="11" y="72"/>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77" name="Freeform 98">
              <a:extLst>
                <a:ext uri="{FF2B5EF4-FFF2-40B4-BE49-F238E27FC236}">
                  <a16:creationId xmlns:a16="http://schemas.microsoft.com/office/drawing/2014/main" id="{DEC04217-F9FA-4C1E-8E54-B7811E0F242A}"/>
                </a:ext>
              </a:extLst>
            </p:cNvPr>
            <p:cNvSpPr>
              <a:spLocks/>
            </p:cNvSpPr>
            <p:nvPr/>
          </p:nvSpPr>
          <p:spPr bwMode="auto">
            <a:xfrm>
              <a:off x="649" y="2764"/>
              <a:ext cx="104" cy="61"/>
            </a:xfrm>
            <a:custGeom>
              <a:avLst/>
              <a:gdLst>
                <a:gd name="T0" fmla="*/ 0 w 209"/>
                <a:gd name="T1" fmla="*/ 0 h 121"/>
                <a:gd name="T2" fmla="*/ 3 w 209"/>
                <a:gd name="T3" fmla="*/ 35 h 121"/>
                <a:gd name="T4" fmla="*/ 32 w 209"/>
                <a:gd name="T5" fmla="*/ 61 h 121"/>
                <a:gd name="T6" fmla="*/ 74 w 209"/>
                <a:gd name="T7" fmla="*/ 54 h 121"/>
                <a:gd name="T8" fmla="*/ 98 w 209"/>
                <a:gd name="T9" fmla="*/ 36 h 121"/>
                <a:gd name="T10" fmla="*/ 104 w 209"/>
                <a:gd name="T11" fmla="*/ 11 h 121"/>
                <a:gd name="T12" fmla="*/ 81 w 209"/>
                <a:gd name="T13" fmla="*/ 37 h 121"/>
                <a:gd name="T14" fmla="*/ 49 w 209"/>
                <a:gd name="T15" fmla="*/ 48 h 121"/>
                <a:gd name="T16" fmla="*/ 14 w 209"/>
                <a:gd name="T17" fmla="*/ 32 h 121"/>
                <a:gd name="T18" fmla="*/ 7 w 209"/>
                <a:gd name="T19" fmla="*/ 23 h 121"/>
                <a:gd name="T20" fmla="*/ 0 w 209"/>
                <a:gd name="T21" fmla="*/ 0 h 121"/>
                <a:gd name="T22" fmla="*/ 0 w 209"/>
                <a:gd name="T23" fmla="*/ 0 h 12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9"/>
                <a:gd name="T37" fmla="*/ 0 h 121"/>
                <a:gd name="T38" fmla="*/ 209 w 209"/>
                <a:gd name="T39" fmla="*/ 121 h 12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9" h="121">
                  <a:moveTo>
                    <a:pt x="0" y="0"/>
                  </a:moveTo>
                  <a:lnTo>
                    <a:pt x="6" y="70"/>
                  </a:lnTo>
                  <a:lnTo>
                    <a:pt x="64" y="121"/>
                  </a:lnTo>
                  <a:lnTo>
                    <a:pt x="148" y="108"/>
                  </a:lnTo>
                  <a:lnTo>
                    <a:pt x="196" y="72"/>
                  </a:lnTo>
                  <a:lnTo>
                    <a:pt x="209" y="22"/>
                  </a:lnTo>
                  <a:lnTo>
                    <a:pt x="163" y="74"/>
                  </a:lnTo>
                  <a:lnTo>
                    <a:pt x="99" y="95"/>
                  </a:lnTo>
                  <a:lnTo>
                    <a:pt x="28" y="64"/>
                  </a:lnTo>
                  <a:lnTo>
                    <a:pt x="15" y="45"/>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78" name="Freeform 99">
              <a:extLst>
                <a:ext uri="{FF2B5EF4-FFF2-40B4-BE49-F238E27FC236}">
                  <a16:creationId xmlns:a16="http://schemas.microsoft.com/office/drawing/2014/main" id="{03D1EA74-AE3F-4E16-8C76-13EAEE5885AA}"/>
                </a:ext>
              </a:extLst>
            </p:cNvPr>
            <p:cNvSpPr>
              <a:spLocks/>
            </p:cNvSpPr>
            <p:nvPr/>
          </p:nvSpPr>
          <p:spPr bwMode="auto">
            <a:xfrm>
              <a:off x="730" y="2652"/>
              <a:ext cx="187" cy="113"/>
            </a:xfrm>
            <a:custGeom>
              <a:avLst/>
              <a:gdLst>
                <a:gd name="T0" fmla="*/ 0 w 375"/>
                <a:gd name="T1" fmla="*/ 104 h 227"/>
                <a:gd name="T2" fmla="*/ 31 w 375"/>
                <a:gd name="T3" fmla="*/ 97 h 227"/>
                <a:gd name="T4" fmla="*/ 77 w 375"/>
                <a:gd name="T5" fmla="*/ 66 h 227"/>
                <a:gd name="T6" fmla="*/ 152 w 375"/>
                <a:gd name="T7" fmla="*/ 26 h 227"/>
                <a:gd name="T8" fmla="*/ 185 w 375"/>
                <a:gd name="T9" fmla="*/ 0 h 227"/>
                <a:gd name="T10" fmla="*/ 187 w 375"/>
                <a:gd name="T11" fmla="*/ 18 h 227"/>
                <a:gd name="T12" fmla="*/ 142 w 375"/>
                <a:gd name="T13" fmla="*/ 42 h 227"/>
                <a:gd name="T14" fmla="*/ 70 w 375"/>
                <a:gd name="T15" fmla="*/ 81 h 227"/>
                <a:gd name="T16" fmla="*/ 37 w 375"/>
                <a:gd name="T17" fmla="*/ 104 h 227"/>
                <a:gd name="T18" fmla="*/ 27 w 375"/>
                <a:gd name="T19" fmla="*/ 112 h 227"/>
                <a:gd name="T20" fmla="*/ 12 w 375"/>
                <a:gd name="T21" fmla="*/ 113 h 227"/>
                <a:gd name="T22" fmla="*/ 0 w 375"/>
                <a:gd name="T23" fmla="*/ 104 h 227"/>
                <a:gd name="T24" fmla="*/ 0 w 375"/>
                <a:gd name="T25" fmla="*/ 104 h 22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75"/>
                <a:gd name="T40" fmla="*/ 0 h 227"/>
                <a:gd name="T41" fmla="*/ 375 w 375"/>
                <a:gd name="T42" fmla="*/ 227 h 22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75" h="227">
                  <a:moveTo>
                    <a:pt x="0" y="209"/>
                  </a:moveTo>
                  <a:lnTo>
                    <a:pt x="63" y="194"/>
                  </a:lnTo>
                  <a:lnTo>
                    <a:pt x="154" y="132"/>
                  </a:lnTo>
                  <a:lnTo>
                    <a:pt x="305" y="52"/>
                  </a:lnTo>
                  <a:lnTo>
                    <a:pt x="371" y="0"/>
                  </a:lnTo>
                  <a:lnTo>
                    <a:pt x="375" y="36"/>
                  </a:lnTo>
                  <a:lnTo>
                    <a:pt x="284" y="84"/>
                  </a:lnTo>
                  <a:lnTo>
                    <a:pt x="141" y="162"/>
                  </a:lnTo>
                  <a:lnTo>
                    <a:pt x="75" y="208"/>
                  </a:lnTo>
                  <a:lnTo>
                    <a:pt x="54" y="225"/>
                  </a:lnTo>
                  <a:lnTo>
                    <a:pt x="25" y="227"/>
                  </a:lnTo>
                  <a:lnTo>
                    <a:pt x="0" y="20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79" name="Freeform 100">
              <a:extLst>
                <a:ext uri="{FF2B5EF4-FFF2-40B4-BE49-F238E27FC236}">
                  <a16:creationId xmlns:a16="http://schemas.microsoft.com/office/drawing/2014/main" id="{63C8F7AF-160F-4616-B1E5-D52AD98742BE}"/>
                </a:ext>
              </a:extLst>
            </p:cNvPr>
            <p:cNvSpPr>
              <a:spLocks/>
            </p:cNvSpPr>
            <p:nvPr/>
          </p:nvSpPr>
          <p:spPr bwMode="auto">
            <a:xfrm>
              <a:off x="734" y="2380"/>
              <a:ext cx="84" cy="296"/>
            </a:xfrm>
            <a:custGeom>
              <a:avLst/>
              <a:gdLst>
                <a:gd name="T0" fmla="*/ 84 w 167"/>
                <a:gd name="T1" fmla="*/ 0 h 593"/>
                <a:gd name="T2" fmla="*/ 70 w 167"/>
                <a:gd name="T3" fmla="*/ 26 h 593"/>
                <a:gd name="T4" fmla="*/ 60 w 167"/>
                <a:gd name="T5" fmla="*/ 54 h 593"/>
                <a:gd name="T6" fmla="*/ 48 w 167"/>
                <a:gd name="T7" fmla="*/ 99 h 593"/>
                <a:gd name="T8" fmla="*/ 33 w 167"/>
                <a:gd name="T9" fmla="*/ 136 h 593"/>
                <a:gd name="T10" fmla="*/ 37 w 167"/>
                <a:gd name="T11" fmla="*/ 169 h 593"/>
                <a:gd name="T12" fmla="*/ 33 w 167"/>
                <a:gd name="T13" fmla="*/ 207 h 593"/>
                <a:gd name="T14" fmla="*/ 14 w 167"/>
                <a:gd name="T15" fmla="*/ 247 h 593"/>
                <a:gd name="T16" fmla="*/ 9 w 167"/>
                <a:gd name="T17" fmla="*/ 290 h 593"/>
                <a:gd name="T18" fmla="*/ 0 w 167"/>
                <a:gd name="T19" fmla="*/ 296 h 593"/>
                <a:gd name="T20" fmla="*/ 0 w 167"/>
                <a:gd name="T21" fmla="*/ 269 h 593"/>
                <a:gd name="T22" fmla="*/ 9 w 167"/>
                <a:gd name="T23" fmla="*/ 238 h 593"/>
                <a:gd name="T24" fmla="*/ 23 w 167"/>
                <a:gd name="T25" fmla="*/ 209 h 593"/>
                <a:gd name="T26" fmla="*/ 29 w 167"/>
                <a:gd name="T27" fmla="*/ 179 h 593"/>
                <a:gd name="T28" fmla="*/ 26 w 167"/>
                <a:gd name="T29" fmla="*/ 155 h 593"/>
                <a:gd name="T30" fmla="*/ 27 w 167"/>
                <a:gd name="T31" fmla="*/ 135 h 593"/>
                <a:gd name="T32" fmla="*/ 45 w 167"/>
                <a:gd name="T33" fmla="*/ 83 h 593"/>
                <a:gd name="T34" fmla="*/ 61 w 167"/>
                <a:gd name="T35" fmla="*/ 31 h 593"/>
                <a:gd name="T36" fmla="*/ 71 w 167"/>
                <a:gd name="T37" fmla="*/ 11 h 593"/>
                <a:gd name="T38" fmla="*/ 84 w 167"/>
                <a:gd name="T39" fmla="*/ 0 h 593"/>
                <a:gd name="T40" fmla="*/ 84 w 167"/>
                <a:gd name="T41" fmla="*/ 0 h 59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7"/>
                <a:gd name="T64" fmla="*/ 0 h 593"/>
                <a:gd name="T65" fmla="*/ 167 w 167"/>
                <a:gd name="T66" fmla="*/ 593 h 59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7" h="593">
                  <a:moveTo>
                    <a:pt x="167" y="0"/>
                  </a:moveTo>
                  <a:lnTo>
                    <a:pt x="139" y="53"/>
                  </a:lnTo>
                  <a:lnTo>
                    <a:pt x="120" y="108"/>
                  </a:lnTo>
                  <a:lnTo>
                    <a:pt x="95" y="199"/>
                  </a:lnTo>
                  <a:lnTo>
                    <a:pt x="65" y="273"/>
                  </a:lnTo>
                  <a:lnTo>
                    <a:pt x="74" y="338"/>
                  </a:lnTo>
                  <a:lnTo>
                    <a:pt x="65" y="414"/>
                  </a:lnTo>
                  <a:lnTo>
                    <a:pt x="28" y="494"/>
                  </a:lnTo>
                  <a:lnTo>
                    <a:pt x="17" y="581"/>
                  </a:lnTo>
                  <a:lnTo>
                    <a:pt x="0" y="593"/>
                  </a:lnTo>
                  <a:lnTo>
                    <a:pt x="0" y="538"/>
                  </a:lnTo>
                  <a:lnTo>
                    <a:pt x="17" y="477"/>
                  </a:lnTo>
                  <a:lnTo>
                    <a:pt x="46" y="418"/>
                  </a:lnTo>
                  <a:lnTo>
                    <a:pt x="57" y="359"/>
                  </a:lnTo>
                  <a:lnTo>
                    <a:pt x="51" y="310"/>
                  </a:lnTo>
                  <a:lnTo>
                    <a:pt x="53" y="270"/>
                  </a:lnTo>
                  <a:lnTo>
                    <a:pt x="89" y="167"/>
                  </a:lnTo>
                  <a:lnTo>
                    <a:pt x="122" y="62"/>
                  </a:lnTo>
                  <a:lnTo>
                    <a:pt x="141" y="23"/>
                  </a:lnTo>
                  <a:lnTo>
                    <a:pt x="16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80" name="Freeform 101">
              <a:extLst>
                <a:ext uri="{FF2B5EF4-FFF2-40B4-BE49-F238E27FC236}">
                  <a16:creationId xmlns:a16="http://schemas.microsoft.com/office/drawing/2014/main" id="{963889B3-D2E0-41EA-BF15-CD55EA97DA4B}"/>
                </a:ext>
              </a:extLst>
            </p:cNvPr>
            <p:cNvSpPr>
              <a:spLocks/>
            </p:cNvSpPr>
            <p:nvPr/>
          </p:nvSpPr>
          <p:spPr bwMode="auto">
            <a:xfrm>
              <a:off x="795" y="2463"/>
              <a:ext cx="71" cy="126"/>
            </a:xfrm>
            <a:custGeom>
              <a:avLst/>
              <a:gdLst>
                <a:gd name="T0" fmla="*/ 70 w 140"/>
                <a:gd name="T1" fmla="*/ 44 h 253"/>
                <a:gd name="T2" fmla="*/ 41 w 140"/>
                <a:gd name="T3" fmla="*/ 5 h 253"/>
                <a:gd name="T4" fmla="*/ 58 w 140"/>
                <a:gd name="T5" fmla="*/ 46 h 253"/>
                <a:gd name="T6" fmla="*/ 26 w 140"/>
                <a:gd name="T7" fmla="*/ 0 h 253"/>
                <a:gd name="T8" fmla="*/ 41 w 140"/>
                <a:gd name="T9" fmla="*/ 45 h 253"/>
                <a:gd name="T10" fmla="*/ 13 w 140"/>
                <a:gd name="T11" fmla="*/ 5 h 253"/>
                <a:gd name="T12" fmla="*/ 25 w 140"/>
                <a:gd name="T13" fmla="*/ 43 h 253"/>
                <a:gd name="T14" fmla="*/ 4 w 140"/>
                <a:gd name="T15" fmla="*/ 14 h 253"/>
                <a:gd name="T16" fmla="*/ 0 w 140"/>
                <a:gd name="T17" fmla="*/ 48 h 253"/>
                <a:gd name="T18" fmla="*/ 6 w 140"/>
                <a:gd name="T19" fmla="*/ 82 h 253"/>
                <a:gd name="T20" fmla="*/ 37 w 140"/>
                <a:gd name="T21" fmla="*/ 126 h 253"/>
                <a:gd name="T22" fmla="*/ 16 w 140"/>
                <a:gd name="T23" fmla="*/ 77 h 253"/>
                <a:gd name="T24" fmla="*/ 14 w 140"/>
                <a:gd name="T25" fmla="*/ 50 h 253"/>
                <a:gd name="T26" fmla="*/ 37 w 140"/>
                <a:gd name="T27" fmla="*/ 57 h 253"/>
                <a:gd name="T28" fmla="*/ 62 w 140"/>
                <a:gd name="T29" fmla="*/ 57 h 253"/>
                <a:gd name="T30" fmla="*/ 71 w 140"/>
                <a:gd name="T31" fmla="*/ 50 h 253"/>
                <a:gd name="T32" fmla="*/ 70 w 140"/>
                <a:gd name="T33" fmla="*/ 44 h 253"/>
                <a:gd name="T34" fmla="*/ 70 w 140"/>
                <a:gd name="T35" fmla="*/ 44 h 25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40"/>
                <a:gd name="T55" fmla="*/ 0 h 253"/>
                <a:gd name="T56" fmla="*/ 140 w 140"/>
                <a:gd name="T57" fmla="*/ 253 h 25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40" h="253">
                  <a:moveTo>
                    <a:pt x="138" y="89"/>
                  </a:moveTo>
                  <a:lnTo>
                    <a:pt x="80" y="10"/>
                  </a:lnTo>
                  <a:lnTo>
                    <a:pt x="114" y="93"/>
                  </a:lnTo>
                  <a:lnTo>
                    <a:pt x="51" y="0"/>
                  </a:lnTo>
                  <a:lnTo>
                    <a:pt x="81" y="91"/>
                  </a:lnTo>
                  <a:lnTo>
                    <a:pt x="26" y="10"/>
                  </a:lnTo>
                  <a:lnTo>
                    <a:pt x="49" y="86"/>
                  </a:lnTo>
                  <a:lnTo>
                    <a:pt x="7" y="29"/>
                  </a:lnTo>
                  <a:lnTo>
                    <a:pt x="0" y="97"/>
                  </a:lnTo>
                  <a:lnTo>
                    <a:pt x="11" y="165"/>
                  </a:lnTo>
                  <a:lnTo>
                    <a:pt x="72" y="253"/>
                  </a:lnTo>
                  <a:lnTo>
                    <a:pt x="32" y="154"/>
                  </a:lnTo>
                  <a:lnTo>
                    <a:pt x="28" y="101"/>
                  </a:lnTo>
                  <a:lnTo>
                    <a:pt x="72" y="114"/>
                  </a:lnTo>
                  <a:lnTo>
                    <a:pt x="123" y="114"/>
                  </a:lnTo>
                  <a:lnTo>
                    <a:pt x="140" y="101"/>
                  </a:lnTo>
                  <a:lnTo>
                    <a:pt x="138" y="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81" name="Freeform 102">
              <a:extLst>
                <a:ext uri="{FF2B5EF4-FFF2-40B4-BE49-F238E27FC236}">
                  <a16:creationId xmlns:a16="http://schemas.microsoft.com/office/drawing/2014/main" id="{CB1B1536-1819-4E6E-9D0F-8DAF416A36FD}"/>
                </a:ext>
              </a:extLst>
            </p:cNvPr>
            <p:cNvSpPr>
              <a:spLocks/>
            </p:cNvSpPr>
            <p:nvPr/>
          </p:nvSpPr>
          <p:spPr bwMode="auto">
            <a:xfrm>
              <a:off x="761" y="2683"/>
              <a:ext cx="155" cy="146"/>
            </a:xfrm>
            <a:custGeom>
              <a:avLst/>
              <a:gdLst>
                <a:gd name="T0" fmla="*/ 155 w 310"/>
                <a:gd name="T1" fmla="*/ 0 h 293"/>
                <a:gd name="T2" fmla="*/ 20 w 310"/>
                <a:gd name="T3" fmla="*/ 73 h 293"/>
                <a:gd name="T4" fmla="*/ 9 w 310"/>
                <a:gd name="T5" fmla="*/ 83 h 293"/>
                <a:gd name="T6" fmla="*/ 0 w 310"/>
                <a:gd name="T7" fmla="*/ 114 h 293"/>
                <a:gd name="T8" fmla="*/ 18 w 310"/>
                <a:gd name="T9" fmla="*/ 114 h 293"/>
                <a:gd name="T10" fmla="*/ 36 w 310"/>
                <a:gd name="T11" fmla="*/ 131 h 293"/>
                <a:gd name="T12" fmla="*/ 48 w 310"/>
                <a:gd name="T13" fmla="*/ 146 h 293"/>
                <a:gd name="T14" fmla="*/ 66 w 310"/>
                <a:gd name="T15" fmla="*/ 119 h 293"/>
                <a:gd name="T16" fmla="*/ 55 w 310"/>
                <a:gd name="T17" fmla="*/ 98 h 293"/>
                <a:gd name="T18" fmla="*/ 55 w 310"/>
                <a:gd name="T19" fmla="*/ 77 h 293"/>
                <a:gd name="T20" fmla="*/ 66 w 310"/>
                <a:gd name="T21" fmla="*/ 56 h 293"/>
                <a:gd name="T22" fmla="*/ 155 w 310"/>
                <a:gd name="T23" fmla="*/ 7 h 293"/>
                <a:gd name="T24" fmla="*/ 155 w 310"/>
                <a:gd name="T25" fmla="*/ 0 h 293"/>
                <a:gd name="T26" fmla="*/ 155 w 310"/>
                <a:gd name="T27" fmla="*/ 0 h 29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10"/>
                <a:gd name="T43" fmla="*/ 0 h 293"/>
                <a:gd name="T44" fmla="*/ 310 w 310"/>
                <a:gd name="T45" fmla="*/ 293 h 29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10" h="293">
                  <a:moveTo>
                    <a:pt x="310" y="0"/>
                  </a:moveTo>
                  <a:lnTo>
                    <a:pt x="40" y="146"/>
                  </a:lnTo>
                  <a:lnTo>
                    <a:pt x="17" y="167"/>
                  </a:lnTo>
                  <a:lnTo>
                    <a:pt x="0" y="228"/>
                  </a:lnTo>
                  <a:lnTo>
                    <a:pt x="36" y="228"/>
                  </a:lnTo>
                  <a:lnTo>
                    <a:pt x="71" y="262"/>
                  </a:lnTo>
                  <a:lnTo>
                    <a:pt x="95" y="293"/>
                  </a:lnTo>
                  <a:lnTo>
                    <a:pt x="131" y="238"/>
                  </a:lnTo>
                  <a:lnTo>
                    <a:pt x="110" y="196"/>
                  </a:lnTo>
                  <a:lnTo>
                    <a:pt x="110" y="154"/>
                  </a:lnTo>
                  <a:lnTo>
                    <a:pt x="131" y="112"/>
                  </a:lnTo>
                  <a:lnTo>
                    <a:pt x="310" y="15"/>
                  </a:lnTo>
                  <a:lnTo>
                    <a:pt x="31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82" name="Freeform 103">
              <a:extLst>
                <a:ext uri="{FF2B5EF4-FFF2-40B4-BE49-F238E27FC236}">
                  <a16:creationId xmlns:a16="http://schemas.microsoft.com/office/drawing/2014/main" id="{389C4696-AE92-4D8D-AE00-BAA0EB379F95}"/>
                </a:ext>
              </a:extLst>
            </p:cNvPr>
            <p:cNvSpPr>
              <a:spLocks/>
            </p:cNvSpPr>
            <p:nvPr/>
          </p:nvSpPr>
          <p:spPr bwMode="auto">
            <a:xfrm>
              <a:off x="749" y="2686"/>
              <a:ext cx="319" cy="356"/>
            </a:xfrm>
            <a:custGeom>
              <a:avLst/>
              <a:gdLst>
                <a:gd name="T0" fmla="*/ 87 w 639"/>
                <a:gd name="T1" fmla="*/ 43 h 713"/>
                <a:gd name="T2" fmla="*/ 88 w 639"/>
                <a:gd name="T3" fmla="*/ 100 h 713"/>
                <a:gd name="T4" fmla="*/ 45 w 639"/>
                <a:gd name="T5" fmla="*/ 148 h 713"/>
                <a:gd name="T6" fmla="*/ 29 w 639"/>
                <a:gd name="T7" fmla="*/ 129 h 713"/>
                <a:gd name="T8" fmla="*/ 12 w 639"/>
                <a:gd name="T9" fmla="*/ 122 h 713"/>
                <a:gd name="T10" fmla="*/ 21 w 639"/>
                <a:gd name="T11" fmla="*/ 146 h 713"/>
                <a:gd name="T12" fmla="*/ 6 w 639"/>
                <a:gd name="T13" fmla="*/ 134 h 713"/>
                <a:gd name="T14" fmla="*/ 15 w 639"/>
                <a:gd name="T15" fmla="*/ 154 h 713"/>
                <a:gd name="T16" fmla="*/ 24 w 639"/>
                <a:gd name="T17" fmla="*/ 166 h 713"/>
                <a:gd name="T18" fmla="*/ 0 w 639"/>
                <a:gd name="T19" fmla="*/ 161 h 713"/>
                <a:gd name="T20" fmla="*/ 64 w 639"/>
                <a:gd name="T21" fmla="*/ 239 h 713"/>
                <a:gd name="T22" fmla="*/ 161 w 639"/>
                <a:gd name="T23" fmla="*/ 309 h 713"/>
                <a:gd name="T24" fmla="*/ 243 w 639"/>
                <a:gd name="T25" fmla="*/ 356 h 713"/>
                <a:gd name="T26" fmla="*/ 177 w 639"/>
                <a:gd name="T27" fmla="*/ 300 h 713"/>
                <a:gd name="T28" fmla="*/ 144 w 639"/>
                <a:gd name="T29" fmla="*/ 252 h 713"/>
                <a:gd name="T30" fmla="*/ 150 w 639"/>
                <a:gd name="T31" fmla="*/ 216 h 713"/>
                <a:gd name="T32" fmla="*/ 156 w 639"/>
                <a:gd name="T33" fmla="*/ 204 h 713"/>
                <a:gd name="T34" fmla="*/ 198 w 639"/>
                <a:gd name="T35" fmla="*/ 237 h 713"/>
                <a:gd name="T36" fmla="*/ 277 w 639"/>
                <a:gd name="T37" fmla="*/ 293 h 713"/>
                <a:gd name="T38" fmla="*/ 319 w 639"/>
                <a:gd name="T39" fmla="*/ 336 h 713"/>
                <a:gd name="T40" fmla="*/ 274 w 639"/>
                <a:gd name="T41" fmla="*/ 282 h 713"/>
                <a:gd name="T42" fmla="*/ 198 w 639"/>
                <a:gd name="T43" fmla="*/ 214 h 713"/>
                <a:gd name="T44" fmla="*/ 188 w 639"/>
                <a:gd name="T45" fmla="*/ 164 h 713"/>
                <a:gd name="T46" fmla="*/ 156 w 639"/>
                <a:gd name="T47" fmla="*/ 120 h 713"/>
                <a:gd name="T48" fmla="*/ 195 w 639"/>
                <a:gd name="T49" fmla="*/ 151 h 713"/>
                <a:gd name="T50" fmla="*/ 174 w 639"/>
                <a:gd name="T51" fmla="*/ 117 h 713"/>
                <a:gd name="T52" fmla="*/ 174 w 639"/>
                <a:gd name="T53" fmla="*/ 76 h 713"/>
                <a:gd name="T54" fmla="*/ 198 w 639"/>
                <a:gd name="T55" fmla="*/ 53 h 713"/>
                <a:gd name="T56" fmla="*/ 219 w 639"/>
                <a:gd name="T57" fmla="*/ 59 h 713"/>
                <a:gd name="T58" fmla="*/ 204 w 639"/>
                <a:gd name="T59" fmla="*/ 0 h 713"/>
                <a:gd name="T60" fmla="*/ 159 w 639"/>
                <a:gd name="T61" fmla="*/ 20 h 713"/>
                <a:gd name="T62" fmla="*/ 134 w 639"/>
                <a:gd name="T63" fmla="*/ 20 h 713"/>
                <a:gd name="T64" fmla="*/ 87 w 639"/>
                <a:gd name="T65" fmla="*/ 43 h 713"/>
                <a:gd name="T66" fmla="*/ 87 w 639"/>
                <a:gd name="T67" fmla="*/ 43 h 71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39"/>
                <a:gd name="T103" fmla="*/ 0 h 713"/>
                <a:gd name="T104" fmla="*/ 639 w 639"/>
                <a:gd name="T105" fmla="*/ 713 h 71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39" h="713">
                  <a:moveTo>
                    <a:pt x="175" y="87"/>
                  </a:moveTo>
                  <a:lnTo>
                    <a:pt x="177" y="201"/>
                  </a:lnTo>
                  <a:lnTo>
                    <a:pt x="90" y="296"/>
                  </a:lnTo>
                  <a:lnTo>
                    <a:pt x="59" y="258"/>
                  </a:lnTo>
                  <a:lnTo>
                    <a:pt x="25" y="245"/>
                  </a:lnTo>
                  <a:lnTo>
                    <a:pt x="42" y="293"/>
                  </a:lnTo>
                  <a:lnTo>
                    <a:pt x="12" y="268"/>
                  </a:lnTo>
                  <a:lnTo>
                    <a:pt x="31" y="308"/>
                  </a:lnTo>
                  <a:lnTo>
                    <a:pt x="48" y="332"/>
                  </a:lnTo>
                  <a:lnTo>
                    <a:pt x="0" y="323"/>
                  </a:lnTo>
                  <a:lnTo>
                    <a:pt x="128" y="479"/>
                  </a:lnTo>
                  <a:lnTo>
                    <a:pt x="322" y="619"/>
                  </a:lnTo>
                  <a:lnTo>
                    <a:pt x="487" y="713"/>
                  </a:lnTo>
                  <a:lnTo>
                    <a:pt x="354" y="600"/>
                  </a:lnTo>
                  <a:lnTo>
                    <a:pt x="288" y="505"/>
                  </a:lnTo>
                  <a:lnTo>
                    <a:pt x="301" y="433"/>
                  </a:lnTo>
                  <a:lnTo>
                    <a:pt x="312" y="408"/>
                  </a:lnTo>
                  <a:lnTo>
                    <a:pt x="396" y="475"/>
                  </a:lnTo>
                  <a:lnTo>
                    <a:pt x="554" y="587"/>
                  </a:lnTo>
                  <a:lnTo>
                    <a:pt x="639" y="673"/>
                  </a:lnTo>
                  <a:lnTo>
                    <a:pt x="548" y="564"/>
                  </a:lnTo>
                  <a:lnTo>
                    <a:pt x="396" y="429"/>
                  </a:lnTo>
                  <a:lnTo>
                    <a:pt x="377" y="329"/>
                  </a:lnTo>
                  <a:lnTo>
                    <a:pt x="312" y="241"/>
                  </a:lnTo>
                  <a:lnTo>
                    <a:pt x="390" y="302"/>
                  </a:lnTo>
                  <a:lnTo>
                    <a:pt x="348" y="234"/>
                  </a:lnTo>
                  <a:lnTo>
                    <a:pt x="348" y="152"/>
                  </a:lnTo>
                  <a:lnTo>
                    <a:pt x="396" y="106"/>
                  </a:lnTo>
                  <a:lnTo>
                    <a:pt x="438" y="118"/>
                  </a:lnTo>
                  <a:lnTo>
                    <a:pt x="409" y="0"/>
                  </a:lnTo>
                  <a:lnTo>
                    <a:pt x="318" y="40"/>
                  </a:lnTo>
                  <a:lnTo>
                    <a:pt x="269" y="40"/>
                  </a:lnTo>
                  <a:lnTo>
                    <a:pt x="175" y="8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83" name="Freeform 104">
              <a:extLst>
                <a:ext uri="{FF2B5EF4-FFF2-40B4-BE49-F238E27FC236}">
                  <a16:creationId xmlns:a16="http://schemas.microsoft.com/office/drawing/2014/main" id="{688FCBD3-7792-4E20-B540-F2029952A0EF}"/>
                </a:ext>
              </a:extLst>
            </p:cNvPr>
            <p:cNvSpPr>
              <a:spLocks/>
            </p:cNvSpPr>
            <p:nvPr/>
          </p:nvSpPr>
          <p:spPr bwMode="auto">
            <a:xfrm>
              <a:off x="973" y="2794"/>
              <a:ext cx="72" cy="136"/>
            </a:xfrm>
            <a:custGeom>
              <a:avLst/>
              <a:gdLst>
                <a:gd name="T0" fmla="*/ 10 w 145"/>
                <a:gd name="T1" fmla="*/ 0 h 272"/>
                <a:gd name="T2" fmla="*/ 49 w 145"/>
                <a:gd name="T3" fmla="*/ 97 h 272"/>
                <a:gd name="T4" fmla="*/ 72 w 145"/>
                <a:gd name="T5" fmla="*/ 136 h 272"/>
                <a:gd name="T6" fmla="*/ 0 w 145"/>
                <a:gd name="T7" fmla="*/ 76 h 272"/>
                <a:gd name="T8" fmla="*/ 27 w 145"/>
                <a:gd name="T9" fmla="*/ 89 h 272"/>
                <a:gd name="T10" fmla="*/ 29 w 145"/>
                <a:gd name="T11" fmla="*/ 71 h 272"/>
                <a:gd name="T12" fmla="*/ 10 w 145"/>
                <a:gd name="T13" fmla="*/ 0 h 272"/>
                <a:gd name="T14" fmla="*/ 10 w 145"/>
                <a:gd name="T15" fmla="*/ 0 h 272"/>
                <a:gd name="T16" fmla="*/ 0 60000 65536"/>
                <a:gd name="T17" fmla="*/ 0 60000 65536"/>
                <a:gd name="T18" fmla="*/ 0 60000 65536"/>
                <a:gd name="T19" fmla="*/ 0 60000 65536"/>
                <a:gd name="T20" fmla="*/ 0 60000 65536"/>
                <a:gd name="T21" fmla="*/ 0 60000 65536"/>
                <a:gd name="T22" fmla="*/ 0 60000 65536"/>
                <a:gd name="T23" fmla="*/ 0 60000 65536"/>
                <a:gd name="T24" fmla="*/ 0 w 145"/>
                <a:gd name="T25" fmla="*/ 0 h 272"/>
                <a:gd name="T26" fmla="*/ 145 w 145"/>
                <a:gd name="T27" fmla="*/ 272 h 27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5" h="272">
                  <a:moveTo>
                    <a:pt x="21" y="0"/>
                  </a:moveTo>
                  <a:lnTo>
                    <a:pt x="99" y="194"/>
                  </a:lnTo>
                  <a:lnTo>
                    <a:pt x="145" y="272"/>
                  </a:lnTo>
                  <a:lnTo>
                    <a:pt x="0" y="151"/>
                  </a:lnTo>
                  <a:lnTo>
                    <a:pt x="54" y="177"/>
                  </a:lnTo>
                  <a:lnTo>
                    <a:pt x="59" y="141"/>
                  </a:lnTo>
                  <a:lnTo>
                    <a:pt x="2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84" name="Freeform 105">
              <a:extLst>
                <a:ext uri="{FF2B5EF4-FFF2-40B4-BE49-F238E27FC236}">
                  <a16:creationId xmlns:a16="http://schemas.microsoft.com/office/drawing/2014/main" id="{E2A1BC83-2189-4386-819E-8BA1A3762B71}"/>
                </a:ext>
              </a:extLst>
            </p:cNvPr>
            <p:cNvSpPr>
              <a:spLocks/>
            </p:cNvSpPr>
            <p:nvPr/>
          </p:nvSpPr>
          <p:spPr bwMode="auto">
            <a:xfrm>
              <a:off x="733" y="2846"/>
              <a:ext cx="182" cy="312"/>
            </a:xfrm>
            <a:custGeom>
              <a:avLst/>
              <a:gdLst>
                <a:gd name="T0" fmla="*/ 9 w 365"/>
                <a:gd name="T1" fmla="*/ 2 h 626"/>
                <a:gd name="T2" fmla="*/ 12 w 365"/>
                <a:gd name="T3" fmla="*/ 66 h 626"/>
                <a:gd name="T4" fmla="*/ 34 w 365"/>
                <a:gd name="T5" fmla="*/ 122 h 626"/>
                <a:gd name="T6" fmla="*/ 39 w 365"/>
                <a:gd name="T7" fmla="*/ 169 h 626"/>
                <a:gd name="T8" fmla="*/ 36 w 365"/>
                <a:gd name="T9" fmla="*/ 209 h 626"/>
                <a:gd name="T10" fmla="*/ 51 w 365"/>
                <a:gd name="T11" fmla="*/ 233 h 626"/>
                <a:gd name="T12" fmla="*/ 83 w 365"/>
                <a:gd name="T13" fmla="*/ 231 h 626"/>
                <a:gd name="T14" fmla="*/ 113 w 365"/>
                <a:gd name="T15" fmla="*/ 242 h 626"/>
                <a:gd name="T16" fmla="*/ 182 w 365"/>
                <a:gd name="T17" fmla="*/ 231 h 626"/>
                <a:gd name="T18" fmla="*/ 128 w 365"/>
                <a:gd name="T19" fmla="*/ 246 h 626"/>
                <a:gd name="T20" fmla="*/ 153 w 365"/>
                <a:gd name="T21" fmla="*/ 312 h 626"/>
                <a:gd name="T22" fmla="*/ 99 w 365"/>
                <a:gd name="T23" fmla="*/ 312 h 626"/>
                <a:gd name="T24" fmla="*/ 79 w 365"/>
                <a:gd name="T25" fmla="*/ 261 h 626"/>
                <a:gd name="T26" fmla="*/ 79 w 365"/>
                <a:gd name="T27" fmla="*/ 248 h 626"/>
                <a:gd name="T28" fmla="*/ 43 w 365"/>
                <a:gd name="T29" fmla="*/ 244 h 626"/>
                <a:gd name="T30" fmla="*/ 21 w 365"/>
                <a:gd name="T31" fmla="*/ 216 h 626"/>
                <a:gd name="T32" fmla="*/ 30 w 365"/>
                <a:gd name="T33" fmla="*/ 168 h 626"/>
                <a:gd name="T34" fmla="*/ 23 w 365"/>
                <a:gd name="T35" fmla="*/ 124 h 626"/>
                <a:gd name="T36" fmla="*/ 0 w 365"/>
                <a:gd name="T37" fmla="*/ 58 h 626"/>
                <a:gd name="T38" fmla="*/ 0 w 365"/>
                <a:gd name="T39" fmla="*/ 0 h 626"/>
                <a:gd name="T40" fmla="*/ 9 w 365"/>
                <a:gd name="T41" fmla="*/ 2 h 626"/>
                <a:gd name="T42" fmla="*/ 9 w 365"/>
                <a:gd name="T43" fmla="*/ 2 h 62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65"/>
                <a:gd name="T67" fmla="*/ 0 h 626"/>
                <a:gd name="T68" fmla="*/ 365 w 365"/>
                <a:gd name="T69" fmla="*/ 626 h 62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65" h="626">
                  <a:moveTo>
                    <a:pt x="19" y="4"/>
                  </a:moveTo>
                  <a:lnTo>
                    <a:pt x="25" y="133"/>
                  </a:lnTo>
                  <a:lnTo>
                    <a:pt x="69" y="245"/>
                  </a:lnTo>
                  <a:lnTo>
                    <a:pt x="78" y="340"/>
                  </a:lnTo>
                  <a:lnTo>
                    <a:pt x="72" y="420"/>
                  </a:lnTo>
                  <a:lnTo>
                    <a:pt x="103" y="468"/>
                  </a:lnTo>
                  <a:lnTo>
                    <a:pt x="166" y="464"/>
                  </a:lnTo>
                  <a:lnTo>
                    <a:pt x="226" y="485"/>
                  </a:lnTo>
                  <a:lnTo>
                    <a:pt x="365" y="464"/>
                  </a:lnTo>
                  <a:lnTo>
                    <a:pt x="257" y="494"/>
                  </a:lnTo>
                  <a:lnTo>
                    <a:pt x="306" y="626"/>
                  </a:lnTo>
                  <a:lnTo>
                    <a:pt x="198" y="626"/>
                  </a:lnTo>
                  <a:lnTo>
                    <a:pt x="158" y="523"/>
                  </a:lnTo>
                  <a:lnTo>
                    <a:pt x="158" y="498"/>
                  </a:lnTo>
                  <a:lnTo>
                    <a:pt x="86" y="489"/>
                  </a:lnTo>
                  <a:lnTo>
                    <a:pt x="42" y="434"/>
                  </a:lnTo>
                  <a:lnTo>
                    <a:pt x="61" y="337"/>
                  </a:lnTo>
                  <a:lnTo>
                    <a:pt x="46" y="249"/>
                  </a:lnTo>
                  <a:lnTo>
                    <a:pt x="0" y="116"/>
                  </a:lnTo>
                  <a:lnTo>
                    <a:pt x="0" y="0"/>
                  </a:lnTo>
                  <a:lnTo>
                    <a:pt x="19"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85" name="Freeform 106">
              <a:extLst>
                <a:ext uri="{FF2B5EF4-FFF2-40B4-BE49-F238E27FC236}">
                  <a16:creationId xmlns:a16="http://schemas.microsoft.com/office/drawing/2014/main" id="{68F76EAF-4A24-4807-ADE5-C095C8B334AC}"/>
                </a:ext>
              </a:extLst>
            </p:cNvPr>
            <p:cNvSpPr>
              <a:spLocks/>
            </p:cNvSpPr>
            <p:nvPr/>
          </p:nvSpPr>
          <p:spPr bwMode="auto">
            <a:xfrm>
              <a:off x="772" y="2928"/>
              <a:ext cx="194" cy="136"/>
            </a:xfrm>
            <a:custGeom>
              <a:avLst/>
              <a:gdLst>
                <a:gd name="T0" fmla="*/ 0 w 388"/>
                <a:gd name="T1" fmla="*/ 0 h 271"/>
                <a:gd name="T2" fmla="*/ 38 w 388"/>
                <a:gd name="T3" fmla="*/ 20 h 271"/>
                <a:gd name="T4" fmla="*/ 106 w 388"/>
                <a:gd name="T5" fmla="*/ 73 h 271"/>
                <a:gd name="T6" fmla="*/ 157 w 388"/>
                <a:gd name="T7" fmla="*/ 112 h 271"/>
                <a:gd name="T8" fmla="*/ 194 w 388"/>
                <a:gd name="T9" fmla="*/ 136 h 271"/>
                <a:gd name="T10" fmla="*/ 135 w 388"/>
                <a:gd name="T11" fmla="*/ 117 h 271"/>
                <a:gd name="T12" fmla="*/ 95 w 388"/>
                <a:gd name="T13" fmla="*/ 90 h 271"/>
                <a:gd name="T14" fmla="*/ 33 w 388"/>
                <a:gd name="T15" fmla="*/ 35 h 271"/>
                <a:gd name="T16" fmla="*/ 0 w 388"/>
                <a:gd name="T17" fmla="*/ 0 h 271"/>
                <a:gd name="T18" fmla="*/ 0 w 388"/>
                <a:gd name="T19" fmla="*/ 0 h 27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88"/>
                <a:gd name="T31" fmla="*/ 0 h 271"/>
                <a:gd name="T32" fmla="*/ 388 w 388"/>
                <a:gd name="T33" fmla="*/ 271 h 27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88" h="271">
                  <a:moveTo>
                    <a:pt x="0" y="0"/>
                  </a:moveTo>
                  <a:lnTo>
                    <a:pt x="76" y="39"/>
                  </a:lnTo>
                  <a:lnTo>
                    <a:pt x="211" y="146"/>
                  </a:lnTo>
                  <a:lnTo>
                    <a:pt x="314" y="224"/>
                  </a:lnTo>
                  <a:lnTo>
                    <a:pt x="388" y="271"/>
                  </a:lnTo>
                  <a:lnTo>
                    <a:pt x="270" y="233"/>
                  </a:lnTo>
                  <a:lnTo>
                    <a:pt x="190" y="180"/>
                  </a:lnTo>
                  <a:lnTo>
                    <a:pt x="65" y="7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86" name="Freeform 107">
              <a:extLst>
                <a:ext uri="{FF2B5EF4-FFF2-40B4-BE49-F238E27FC236}">
                  <a16:creationId xmlns:a16="http://schemas.microsoft.com/office/drawing/2014/main" id="{DABAE2CB-2F88-4AC1-8124-59217854C87E}"/>
                </a:ext>
              </a:extLst>
            </p:cNvPr>
            <p:cNvSpPr>
              <a:spLocks/>
            </p:cNvSpPr>
            <p:nvPr/>
          </p:nvSpPr>
          <p:spPr bwMode="auto">
            <a:xfrm>
              <a:off x="791" y="3012"/>
              <a:ext cx="124" cy="62"/>
            </a:xfrm>
            <a:custGeom>
              <a:avLst/>
              <a:gdLst>
                <a:gd name="T0" fmla="*/ 124 w 249"/>
                <a:gd name="T1" fmla="*/ 62 h 123"/>
                <a:gd name="T2" fmla="*/ 110 w 249"/>
                <a:gd name="T3" fmla="*/ 48 h 123"/>
                <a:gd name="T4" fmla="*/ 80 w 249"/>
                <a:gd name="T5" fmla="*/ 37 h 123"/>
                <a:gd name="T6" fmla="*/ 53 w 249"/>
                <a:gd name="T7" fmla="*/ 14 h 123"/>
                <a:gd name="T8" fmla="*/ 0 w 249"/>
                <a:gd name="T9" fmla="*/ 0 h 123"/>
                <a:gd name="T10" fmla="*/ 38 w 249"/>
                <a:gd name="T11" fmla="*/ 35 h 123"/>
                <a:gd name="T12" fmla="*/ 97 w 249"/>
                <a:gd name="T13" fmla="*/ 51 h 123"/>
                <a:gd name="T14" fmla="*/ 124 w 249"/>
                <a:gd name="T15" fmla="*/ 62 h 123"/>
                <a:gd name="T16" fmla="*/ 124 w 249"/>
                <a:gd name="T17" fmla="*/ 62 h 1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49"/>
                <a:gd name="T28" fmla="*/ 0 h 123"/>
                <a:gd name="T29" fmla="*/ 249 w 249"/>
                <a:gd name="T30" fmla="*/ 123 h 1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49" h="123">
                  <a:moveTo>
                    <a:pt x="249" y="123"/>
                  </a:moveTo>
                  <a:lnTo>
                    <a:pt x="221" y="95"/>
                  </a:lnTo>
                  <a:lnTo>
                    <a:pt x="160" y="74"/>
                  </a:lnTo>
                  <a:lnTo>
                    <a:pt x="107" y="28"/>
                  </a:lnTo>
                  <a:lnTo>
                    <a:pt x="0" y="0"/>
                  </a:lnTo>
                  <a:lnTo>
                    <a:pt x="76" y="70"/>
                  </a:lnTo>
                  <a:lnTo>
                    <a:pt x="194" y="101"/>
                  </a:lnTo>
                  <a:lnTo>
                    <a:pt x="249" y="1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87" name="Freeform 108">
              <a:extLst>
                <a:ext uri="{FF2B5EF4-FFF2-40B4-BE49-F238E27FC236}">
                  <a16:creationId xmlns:a16="http://schemas.microsoft.com/office/drawing/2014/main" id="{1C7B6E00-C80E-403B-B65D-7D67C3B30B92}"/>
                </a:ext>
              </a:extLst>
            </p:cNvPr>
            <p:cNvSpPr>
              <a:spLocks/>
            </p:cNvSpPr>
            <p:nvPr/>
          </p:nvSpPr>
          <p:spPr bwMode="auto">
            <a:xfrm>
              <a:off x="986" y="3052"/>
              <a:ext cx="34" cy="13"/>
            </a:xfrm>
            <a:custGeom>
              <a:avLst/>
              <a:gdLst>
                <a:gd name="T0" fmla="*/ 4 w 66"/>
                <a:gd name="T1" fmla="*/ 13 h 26"/>
                <a:gd name="T2" fmla="*/ 34 w 66"/>
                <a:gd name="T3" fmla="*/ 7 h 26"/>
                <a:gd name="T4" fmla="*/ 0 w 66"/>
                <a:gd name="T5" fmla="*/ 0 h 26"/>
                <a:gd name="T6" fmla="*/ 4 w 66"/>
                <a:gd name="T7" fmla="*/ 13 h 26"/>
                <a:gd name="T8" fmla="*/ 4 w 66"/>
                <a:gd name="T9" fmla="*/ 13 h 26"/>
                <a:gd name="T10" fmla="*/ 0 60000 65536"/>
                <a:gd name="T11" fmla="*/ 0 60000 65536"/>
                <a:gd name="T12" fmla="*/ 0 60000 65536"/>
                <a:gd name="T13" fmla="*/ 0 60000 65536"/>
                <a:gd name="T14" fmla="*/ 0 60000 65536"/>
                <a:gd name="T15" fmla="*/ 0 w 66"/>
                <a:gd name="T16" fmla="*/ 0 h 26"/>
                <a:gd name="T17" fmla="*/ 66 w 66"/>
                <a:gd name="T18" fmla="*/ 26 h 26"/>
              </a:gdLst>
              <a:ahLst/>
              <a:cxnLst>
                <a:cxn ang="T10">
                  <a:pos x="T0" y="T1"/>
                </a:cxn>
                <a:cxn ang="T11">
                  <a:pos x="T2" y="T3"/>
                </a:cxn>
                <a:cxn ang="T12">
                  <a:pos x="T4" y="T5"/>
                </a:cxn>
                <a:cxn ang="T13">
                  <a:pos x="T6" y="T7"/>
                </a:cxn>
                <a:cxn ang="T14">
                  <a:pos x="T8" y="T9"/>
                </a:cxn>
              </a:cxnLst>
              <a:rect l="T15" t="T16" r="T17" b="T18"/>
              <a:pathLst>
                <a:path w="66" h="26">
                  <a:moveTo>
                    <a:pt x="7" y="26"/>
                  </a:moveTo>
                  <a:lnTo>
                    <a:pt x="66" y="13"/>
                  </a:lnTo>
                  <a:lnTo>
                    <a:pt x="0" y="0"/>
                  </a:lnTo>
                  <a:lnTo>
                    <a:pt x="7" y="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88" name="Freeform 109">
              <a:extLst>
                <a:ext uri="{FF2B5EF4-FFF2-40B4-BE49-F238E27FC236}">
                  <a16:creationId xmlns:a16="http://schemas.microsoft.com/office/drawing/2014/main" id="{BF4A9590-AC2F-46F8-AC2F-EA437647199D}"/>
                </a:ext>
              </a:extLst>
            </p:cNvPr>
            <p:cNvSpPr>
              <a:spLocks/>
            </p:cNvSpPr>
            <p:nvPr/>
          </p:nvSpPr>
          <p:spPr bwMode="auto">
            <a:xfrm>
              <a:off x="965" y="2672"/>
              <a:ext cx="68" cy="88"/>
            </a:xfrm>
            <a:custGeom>
              <a:avLst/>
              <a:gdLst>
                <a:gd name="T0" fmla="*/ 0 w 137"/>
                <a:gd name="T1" fmla="*/ 7 h 177"/>
                <a:gd name="T2" fmla="*/ 18 w 137"/>
                <a:gd name="T3" fmla="*/ 72 h 177"/>
                <a:gd name="T4" fmla="*/ 22 w 137"/>
                <a:gd name="T5" fmla="*/ 48 h 177"/>
                <a:gd name="T6" fmla="*/ 68 w 137"/>
                <a:gd name="T7" fmla="*/ 88 h 177"/>
                <a:gd name="T8" fmla="*/ 23 w 137"/>
                <a:gd name="T9" fmla="*/ 33 h 177"/>
                <a:gd name="T10" fmla="*/ 12 w 137"/>
                <a:gd name="T11" fmla="*/ 0 h 177"/>
                <a:gd name="T12" fmla="*/ 0 w 137"/>
                <a:gd name="T13" fmla="*/ 7 h 177"/>
                <a:gd name="T14" fmla="*/ 0 w 137"/>
                <a:gd name="T15" fmla="*/ 7 h 177"/>
                <a:gd name="T16" fmla="*/ 0 60000 65536"/>
                <a:gd name="T17" fmla="*/ 0 60000 65536"/>
                <a:gd name="T18" fmla="*/ 0 60000 65536"/>
                <a:gd name="T19" fmla="*/ 0 60000 65536"/>
                <a:gd name="T20" fmla="*/ 0 60000 65536"/>
                <a:gd name="T21" fmla="*/ 0 60000 65536"/>
                <a:gd name="T22" fmla="*/ 0 60000 65536"/>
                <a:gd name="T23" fmla="*/ 0 60000 65536"/>
                <a:gd name="T24" fmla="*/ 0 w 137"/>
                <a:gd name="T25" fmla="*/ 0 h 177"/>
                <a:gd name="T26" fmla="*/ 137 w 137"/>
                <a:gd name="T27" fmla="*/ 177 h 17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37" h="177">
                  <a:moveTo>
                    <a:pt x="0" y="14"/>
                  </a:moveTo>
                  <a:lnTo>
                    <a:pt x="36" y="145"/>
                  </a:lnTo>
                  <a:lnTo>
                    <a:pt x="44" y="97"/>
                  </a:lnTo>
                  <a:lnTo>
                    <a:pt x="137" y="177"/>
                  </a:lnTo>
                  <a:lnTo>
                    <a:pt x="46" y="67"/>
                  </a:lnTo>
                  <a:lnTo>
                    <a:pt x="25" y="0"/>
                  </a:lnTo>
                  <a:lnTo>
                    <a:pt x="0"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89" name="Freeform 110">
              <a:extLst>
                <a:ext uri="{FF2B5EF4-FFF2-40B4-BE49-F238E27FC236}">
                  <a16:creationId xmlns:a16="http://schemas.microsoft.com/office/drawing/2014/main" id="{07BC586D-42E6-4DE1-888B-5137ED2F50AF}"/>
                </a:ext>
              </a:extLst>
            </p:cNvPr>
            <p:cNvSpPr>
              <a:spLocks/>
            </p:cNvSpPr>
            <p:nvPr/>
          </p:nvSpPr>
          <p:spPr bwMode="auto">
            <a:xfrm>
              <a:off x="884" y="3096"/>
              <a:ext cx="44" cy="55"/>
            </a:xfrm>
            <a:custGeom>
              <a:avLst/>
              <a:gdLst>
                <a:gd name="T0" fmla="*/ 0 w 89"/>
                <a:gd name="T1" fmla="*/ 2 h 110"/>
                <a:gd name="T2" fmla="*/ 22 w 89"/>
                <a:gd name="T3" fmla="*/ 0 h 110"/>
                <a:gd name="T4" fmla="*/ 44 w 89"/>
                <a:gd name="T5" fmla="*/ 54 h 110"/>
                <a:gd name="T6" fmla="*/ 23 w 89"/>
                <a:gd name="T7" fmla="*/ 55 h 110"/>
                <a:gd name="T8" fmla="*/ 0 w 89"/>
                <a:gd name="T9" fmla="*/ 2 h 110"/>
                <a:gd name="T10" fmla="*/ 0 w 89"/>
                <a:gd name="T11" fmla="*/ 2 h 110"/>
                <a:gd name="T12" fmla="*/ 0 60000 65536"/>
                <a:gd name="T13" fmla="*/ 0 60000 65536"/>
                <a:gd name="T14" fmla="*/ 0 60000 65536"/>
                <a:gd name="T15" fmla="*/ 0 60000 65536"/>
                <a:gd name="T16" fmla="*/ 0 60000 65536"/>
                <a:gd name="T17" fmla="*/ 0 60000 65536"/>
                <a:gd name="T18" fmla="*/ 0 w 89"/>
                <a:gd name="T19" fmla="*/ 0 h 110"/>
                <a:gd name="T20" fmla="*/ 89 w 89"/>
                <a:gd name="T21" fmla="*/ 110 h 110"/>
              </a:gdLst>
              <a:ahLst/>
              <a:cxnLst>
                <a:cxn ang="T12">
                  <a:pos x="T0" y="T1"/>
                </a:cxn>
                <a:cxn ang="T13">
                  <a:pos x="T2" y="T3"/>
                </a:cxn>
                <a:cxn ang="T14">
                  <a:pos x="T4" y="T5"/>
                </a:cxn>
                <a:cxn ang="T15">
                  <a:pos x="T6" y="T7"/>
                </a:cxn>
                <a:cxn ang="T16">
                  <a:pos x="T8" y="T9"/>
                </a:cxn>
                <a:cxn ang="T17">
                  <a:pos x="T10" y="T11"/>
                </a:cxn>
              </a:cxnLst>
              <a:rect l="T18" t="T19" r="T20" b="T21"/>
              <a:pathLst>
                <a:path w="89" h="110">
                  <a:moveTo>
                    <a:pt x="0" y="4"/>
                  </a:moveTo>
                  <a:lnTo>
                    <a:pt x="45" y="0"/>
                  </a:lnTo>
                  <a:lnTo>
                    <a:pt x="89" y="108"/>
                  </a:lnTo>
                  <a:lnTo>
                    <a:pt x="47" y="110"/>
                  </a:lnTo>
                  <a:lnTo>
                    <a:pt x="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90" name="Freeform 111">
              <a:extLst>
                <a:ext uri="{FF2B5EF4-FFF2-40B4-BE49-F238E27FC236}">
                  <a16:creationId xmlns:a16="http://schemas.microsoft.com/office/drawing/2014/main" id="{C06AA3B4-27EA-4B2A-9C59-BDC26EF7369D}"/>
                </a:ext>
              </a:extLst>
            </p:cNvPr>
            <p:cNvSpPr>
              <a:spLocks/>
            </p:cNvSpPr>
            <p:nvPr/>
          </p:nvSpPr>
          <p:spPr bwMode="auto">
            <a:xfrm>
              <a:off x="937" y="3086"/>
              <a:ext cx="68" cy="58"/>
            </a:xfrm>
            <a:custGeom>
              <a:avLst/>
              <a:gdLst>
                <a:gd name="T0" fmla="*/ 0 w 135"/>
                <a:gd name="T1" fmla="*/ 10 h 116"/>
                <a:gd name="T2" fmla="*/ 47 w 135"/>
                <a:gd name="T3" fmla="*/ 0 h 116"/>
                <a:gd name="T4" fmla="*/ 50 w 135"/>
                <a:gd name="T5" fmla="*/ 19 h 116"/>
                <a:gd name="T6" fmla="*/ 68 w 135"/>
                <a:gd name="T7" fmla="*/ 6 h 116"/>
                <a:gd name="T8" fmla="*/ 38 w 135"/>
                <a:gd name="T9" fmla="*/ 55 h 116"/>
                <a:gd name="T10" fmla="*/ 23 w 135"/>
                <a:gd name="T11" fmla="*/ 58 h 116"/>
                <a:gd name="T12" fmla="*/ 0 w 135"/>
                <a:gd name="T13" fmla="*/ 10 h 116"/>
                <a:gd name="T14" fmla="*/ 0 w 135"/>
                <a:gd name="T15" fmla="*/ 10 h 116"/>
                <a:gd name="T16" fmla="*/ 0 60000 65536"/>
                <a:gd name="T17" fmla="*/ 0 60000 65536"/>
                <a:gd name="T18" fmla="*/ 0 60000 65536"/>
                <a:gd name="T19" fmla="*/ 0 60000 65536"/>
                <a:gd name="T20" fmla="*/ 0 60000 65536"/>
                <a:gd name="T21" fmla="*/ 0 60000 65536"/>
                <a:gd name="T22" fmla="*/ 0 60000 65536"/>
                <a:gd name="T23" fmla="*/ 0 60000 65536"/>
                <a:gd name="T24" fmla="*/ 0 w 135"/>
                <a:gd name="T25" fmla="*/ 0 h 116"/>
                <a:gd name="T26" fmla="*/ 135 w 135"/>
                <a:gd name="T27" fmla="*/ 116 h 1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35" h="116">
                  <a:moveTo>
                    <a:pt x="0" y="19"/>
                  </a:moveTo>
                  <a:lnTo>
                    <a:pt x="93" y="0"/>
                  </a:lnTo>
                  <a:lnTo>
                    <a:pt x="99" y="38"/>
                  </a:lnTo>
                  <a:lnTo>
                    <a:pt x="135" y="11"/>
                  </a:lnTo>
                  <a:lnTo>
                    <a:pt x="76" y="110"/>
                  </a:lnTo>
                  <a:lnTo>
                    <a:pt x="46" y="116"/>
                  </a:lnTo>
                  <a:lnTo>
                    <a:pt x="0"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91" name="Freeform 112">
              <a:extLst>
                <a:ext uri="{FF2B5EF4-FFF2-40B4-BE49-F238E27FC236}">
                  <a16:creationId xmlns:a16="http://schemas.microsoft.com/office/drawing/2014/main" id="{6C9155A0-F248-4FAF-8936-1BD70C7F0D9D}"/>
                </a:ext>
              </a:extLst>
            </p:cNvPr>
            <p:cNvSpPr>
              <a:spLocks/>
            </p:cNvSpPr>
            <p:nvPr/>
          </p:nvSpPr>
          <p:spPr bwMode="auto">
            <a:xfrm>
              <a:off x="1152" y="2807"/>
              <a:ext cx="167" cy="431"/>
            </a:xfrm>
            <a:custGeom>
              <a:avLst/>
              <a:gdLst>
                <a:gd name="T0" fmla="*/ 61 w 334"/>
                <a:gd name="T1" fmla="*/ 210 h 863"/>
                <a:gd name="T2" fmla="*/ 50 w 334"/>
                <a:gd name="T3" fmla="*/ 227 h 863"/>
                <a:gd name="T4" fmla="*/ 17 w 334"/>
                <a:gd name="T5" fmla="*/ 238 h 863"/>
                <a:gd name="T6" fmla="*/ 37 w 334"/>
                <a:gd name="T7" fmla="*/ 264 h 863"/>
                <a:gd name="T8" fmla="*/ 54 w 334"/>
                <a:gd name="T9" fmla="*/ 274 h 863"/>
                <a:gd name="T10" fmla="*/ 70 w 334"/>
                <a:gd name="T11" fmla="*/ 263 h 863"/>
                <a:gd name="T12" fmla="*/ 76 w 334"/>
                <a:gd name="T13" fmla="*/ 252 h 863"/>
                <a:gd name="T14" fmla="*/ 67 w 334"/>
                <a:gd name="T15" fmla="*/ 238 h 863"/>
                <a:gd name="T16" fmla="*/ 70 w 334"/>
                <a:gd name="T17" fmla="*/ 212 h 863"/>
                <a:gd name="T18" fmla="*/ 83 w 334"/>
                <a:gd name="T19" fmla="*/ 242 h 863"/>
                <a:gd name="T20" fmla="*/ 108 w 334"/>
                <a:gd name="T21" fmla="*/ 277 h 863"/>
                <a:gd name="T22" fmla="*/ 126 w 334"/>
                <a:gd name="T23" fmla="*/ 298 h 863"/>
                <a:gd name="T24" fmla="*/ 141 w 334"/>
                <a:gd name="T25" fmla="*/ 322 h 863"/>
                <a:gd name="T26" fmla="*/ 153 w 334"/>
                <a:gd name="T27" fmla="*/ 367 h 863"/>
                <a:gd name="T28" fmla="*/ 162 w 334"/>
                <a:gd name="T29" fmla="*/ 394 h 863"/>
                <a:gd name="T30" fmla="*/ 159 w 334"/>
                <a:gd name="T31" fmla="*/ 431 h 863"/>
                <a:gd name="T32" fmla="*/ 167 w 334"/>
                <a:gd name="T33" fmla="*/ 391 h 863"/>
                <a:gd name="T34" fmla="*/ 158 w 334"/>
                <a:gd name="T35" fmla="*/ 352 h 863"/>
                <a:gd name="T36" fmla="*/ 148 w 334"/>
                <a:gd name="T37" fmla="*/ 316 h 863"/>
                <a:gd name="T38" fmla="*/ 120 w 334"/>
                <a:gd name="T39" fmla="*/ 277 h 863"/>
                <a:gd name="T40" fmla="*/ 101 w 334"/>
                <a:gd name="T41" fmla="*/ 255 h 863"/>
                <a:gd name="T42" fmla="*/ 88 w 334"/>
                <a:gd name="T43" fmla="*/ 230 h 863"/>
                <a:gd name="T44" fmla="*/ 86 w 334"/>
                <a:gd name="T45" fmla="*/ 216 h 863"/>
                <a:gd name="T46" fmla="*/ 72 w 334"/>
                <a:gd name="T47" fmla="*/ 200 h 863"/>
                <a:gd name="T48" fmla="*/ 82 w 334"/>
                <a:gd name="T49" fmla="*/ 182 h 863"/>
                <a:gd name="T50" fmla="*/ 77 w 334"/>
                <a:gd name="T51" fmla="*/ 166 h 863"/>
                <a:gd name="T52" fmla="*/ 83 w 334"/>
                <a:gd name="T53" fmla="*/ 133 h 863"/>
                <a:gd name="T54" fmla="*/ 72 w 334"/>
                <a:gd name="T55" fmla="*/ 109 h 863"/>
                <a:gd name="T56" fmla="*/ 49 w 334"/>
                <a:gd name="T57" fmla="*/ 82 h 863"/>
                <a:gd name="T58" fmla="*/ 37 w 334"/>
                <a:gd name="T59" fmla="*/ 33 h 863"/>
                <a:gd name="T60" fmla="*/ 30 w 334"/>
                <a:gd name="T61" fmla="*/ 0 h 863"/>
                <a:gd name="T62" fmla="*/ 32 w 334"/>
                <a:gd name="T63" fmla="*/ 48 h 863"/>
                <a:gd name="T64" fmla="*/ 32 w 334"/>
                <a:gd name="T65" fmla="*/ 64 h 863"/>
                <a:gd name="T66" fmla="*/ 0 w 334"/>
                <a:gd name="T67" fmla="*/ 21 h 863"/>
                <a:gd name="T68" fmla="*/ 34 w 334"/>
                <a:gd name="T69" fmla="*/ 82 h 863"/>
                <a:gd name="T70" fmla="*/ 67 w 334"/>
                <a:gd name="T71" fmla="*/ 121 h 863"/>
                <a:gd name="T72" fmla="*/ 70 w 334"/>
                <a:gd name="T73" fmla="*/ 140 h 863"/>
                <a:gd name="T74" fmla="*/ 67 w 334"/>
                <a:gd name="T75" fmla="*/ 160 h 863"/>
                <a:gd name="T76" fmla="*/ 70 w 334"/>
                <a:gd name="T77" fmla="*/ 179 h 863"/>
                <a:gd name="T78" fmla="*/ 50 w 334"/>
                <a:gd name="T79" fmla="*/ 192 h 863"/>
                <a:gd name="T80" fmla="*/ 42 w 334"/>
                <a:gd name="T81" fmla="*/ 209 h 863"/>
                <a:gd name="T82" fmla="*/ 61 w 334"/>
                <a:gd name="T83" fmla="*/ 210 h 863"/>
                <a:gd name="T84" fmla="*/ 61 w 334"/>
                <a:gd name="T85" fmla="*/ 210 h 86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34"/>
                <a:gd name="T130" fmla="*/ 0 h 863"/>
                <a:gd name="T131" fmla="*/ 334 w 334"/>
                <a:gd name="T132" fmla="*/ 863 h 86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34" h="863">
                  <a:moveTo>
                    <a:pt x="121" y="420"/>
                  </a:moveTo>
                  <a:lnTo>
                    <a:pt x="99" y="455"/>
                  </a:lnTo>
                  <a:lnTo>
                    <a:pt x="34" y="477"/>
                  </a:lnTo>
                  <a:lnTo>
                    <a:pt x="74" y="529"/>
                  </a:lnTo>
                  <a:lnTo>
                    <a:pt x="108" y="548"/>
                  </a:lnTo>
                  <a:lnTo>
                    <a:pt x="140" y="527"/>
                  </a:lnTo>
                  <a:lnTo>
                    <a:pt x="152" y="504"/>
                  </a:lnTo>
                  <a:lnTo>
                    <a:pt x="133" y="477"/>
                  </a:lnTo>
                  <a:lnTo>
                    <a:pt x="139" y="424"/>
                  </a:lnTo>
                  <a:lnTo>
                    <a:pt x="165" y="485"/>
                  </a:lnTo>
                  <a:lnTo>
                    <a:pt x="215" y="555"/>
                  </a:lnTo>
                  <a:lnTo>
                    <a:pt x="251" y="597"/>
                  </a:lnTo>
                  <a:lnTo>
                    <a:pt x="281" y="645"/>
                  </a:lnTo>
                  <a:lnTo>
                    <a:pt x="306" y="734"/>
                  </a:lnTo>
                  <a:lnTo>
                    <a:pt x="323" y="789"/>
                  </a:lnTo>
                  <a:lnTo>
                    <a:pt x="317" y="863"/>
                  </a:lnTo>
                  <a:lnTo>
                    <a:pt x="334" y="783"/>
                  </a:lnTo>
                  <a:lnTo>
                    <a:pt x="315" y="704"/>
                  </a:lnTo>
                  <a:lnTo>
                    <a:pt x="295" y="633"/>
                  </a:lnTo>
                  <a:lnTo>
                    <a:pt x="239" y="555"/>
                  </a:lnTo>
                  <a:lnTo>
                    <a:pt x="201" y="510"/>
                  </a:lnTo>
                  <a:lnTo>
                    <a:pt x="175" y="460"/>
                  </a:lnTo>
                  <a:lnTo>
                    <a:pt x="171" y="432"/>
                  </a:lnTo>
                  <a:lnTo>
                    <a:pt x="144" y="401"/>
                  </a:lnTo>
                  <a:lnTo>
                    <a:pt x="163" y="365"/>
                  </a:lnTo>
                  <a:lnTo>
                    <a:pt x="154" y="333"/>
                  </a:lnTo>
                  <a:lnTo>
                    <a:pt x="165" y="266"/>
                  </a:lnTo>
                  <a:lnTo>
                    <a:pt x="144" y="219"/>
                  </a:lnTo>
                  <a:lnTo>
                    <a:pt x="97" y="164"/>
                  </a:lnTo>
                  <a:lnTo>
                    <a:pt x="74" y="67"/>
                  </a:lnTo>
                  <a:lnTo>
                    <a:pt x="59" y="0"/>
                  </a:lnTo>
                  <a:lnTo>
                    <a:pt x="63" y="97"/>
                  </a:lnTo>
                  <a:lnTo>
                    <a:pt x="63" y="128"/>
                  </a:lnTo>
                  <a:lnTo>
                    <a:pt x="0" y="42"/>
                  </a:lnTo>
                  <a:lnTo>
                    <a:pt x="68" y="164"/>
                  </a:lnTo>
                  <a:lnTo>
                    <a:pt x="133" y="242"/>
                  </a:lnTo>
                  <a:lnTo>
                    <a:pt x="140" y="280"/>
                  </a:lnTo>
                  <a:lnTo>
                    <a:pt x="133" y="321"/>
                  </a:lnTo>
                  <a:lnTo>
                    <a:pt x="139" y="359"/>
                  </a:lnTo>
                  <a:lnTo>
                    <a:pt x="99" y="384"/>
                  </a:lnTo>
                  <a:lnTo>
                    <a:pt x="83" y="418"/>
                  </a:lnTo>
                  <a:lnTo>
                    <a:pt x="121" y="4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92" name="Freeform 113">
              <a:extLst>
                <a:ext uri="{FF2B5EF4-FFF2-40B4-BE49-F238E27FC236}">
                  <a16:creationId xmlns:a16="http://schemas.microsoft.com/office/drawing/2014/main" id="{D082E86E-7CC9-4293-A6E7-6A6608D5EAEF}"/>
                </a:ext>
              </a:extLst>
            </p:cNvPr>
            <p:cNvSpPr>
              <a:spLocks/>
            </p:cNvSpPr>
            <p:nvPr/>
          </p:nvSpPr>
          <p:spPr bwMode="auto">
            <a:xfrm>
              <a:off x="731" y="3134"/>
              <a:ext cx="247" cy="614"/>
            </a:xfrm>
            <a:custGeom>
              <a:avLst/>
              <a:gdLst>
                <a:gd name="T0" fmla="*/ 93 w 495"/>
                <a:gd name="T1" fmla="*/ 0 h 1228"/>
                <a:gd name="T2" fmla="*/ 89 w 495"/>
                <a:gd name="T3" fmla="*/ 33 h 1228"/>
                <a:gd name="T4" fmla="*/ 122 w 495"/>
                <a:gd name="T5" fmla="*/ 46 h 1228"/>
                <a:gd name="T6" fmla="*/ 164 w 495"/>
                <a:gd name="T7" fmla="*/ 38 h 1228"/>
                <a:gd name="T8" fmla="*/ 183 w 495"/>
                <a:gd name="T9" fmla="*/ 46 h 1228"/>
                <a:gd name="T10" fmla="*/ 157 w 495"/>
                <a:gd name="T11" fmla="*/ 68 h 1228"/>
                <a:gd name="T12" fmla="*/ 164 w 495"/>
                <a:gd name="T13" fmla="*/ 91 h 1228"/>
                <a:gd name="T14" fmla="*/ 191 w 495"/>
                <a:gd name="T15" fmla="*/ 91 h 1228"/>
                <a:gd name="T16" fmla="*/ 247 w 495"/>
                <a:gd name="T17" fmla="*/ 60 h 1228"/>
                <a:gd name="T18" fmla="*/ 168 w 495"/>
                <a:gd name="T19" fmla="*/ 110 h 1228"/>
                <a:gd name="T20" fmla="*/ 70 w 495"/>
                <a:gd name="T21" fmla="*/ 186 h 1228"/>
                <a:gd name="T22" fmla="*/ 22 w 495"/>
                <a:gd name="T23" fmla="*/ 238 h 1228"/>
                <a:gd name="T24" fmla="*/ 14 w 495"/>
                <a:gd name="T25" fmla="*/ 264 h 1228"/>
                <a:gd name="T26" fmla="*/ 37 w 495"/>
                <a:gd name="T27" fmla="*/ 274 h 1228"/>
                <a:gd name="T28" fmla="*/ 58 w 495"/>
                <a:gd name="T29" fmla="*/ 330 h 1228"/>
                <a:gd name="T30" fmla="*/ 24 w 495"/>
                <a:gd name="T31" fmla="*/ 311 h 1228"/>
                <a:gd name="T32" fmla="*/ 20 w 495"/>
                <a:gd name="T33" fmla="*/ 380 h 1228"/>
                <a:gd name="T34" fmla="*/ 28 w 495"/>
                <a:gd name="T35" fmla="*/ 440 h 1228"/>
                <a:gd name="T36" fmla="*/ 24 w 495"/>
                <a:gd name="T37" fmla="*/ 487 h 1228"/>
                <a:gd name="T38" fmla="*/ 14 w 495"/>
                <a:gd name="T39" fmla="*/ 528 h 1228"/>
                <a:gd name="T40" fmla="*/ 31 w 495"/>
                <a:gd name="T41" fmla="*/ 571 h 1228"/>
                <a:gd name="T42" fmla="*/ 64 w 495"/>
                <a:gd name="T43" fmla="*/ 551 h 1228"/>
                <a:gd name="T44" fmla="*/ 37 w 495"/>
                <a:gd name="T45" fmla="*/ 599 h 1228"/>
                <a:gd name="T46" fmla="*/ 33 w 495"/>
                <a:gd name="T47" fmla="*/ 614 h 1228"/>
                <a:gd name="T48" fmla="*/ 4 w 495"/>
                <a:gd name="T49" fmla="*/ 562 h 1228"/>
                <a:gd name="T50" fmla="*/ 0 w 495"/>
                <a:gd name="T51" fmla="*/ 526 h 1228"/>
                <a:gd name="T52" fmla="*/ 10 w 495"/>
                <a:gd name="T53" fmla="*/ 466 h 1228"/>
                <a:gd name="T54" fmla="*/ 4 w 495"/>
                <a:gd name="T55" fmla="*/ 369 h 1228"/>
                <a:gd name="T56" fmla="*/ 10 w 495"/>
                <a:gd name="T57" fmla="*/ 309 h 1228"/>
                <a:gd name="T58" fmla="*/ 6 w 495"/>
                <a:gd name="T59" fmla="*/ 266 h 1228"/>
                <a:gd name="T60" fmla="*/ 16 w 495"/>
                <a:gd name="T61" fmla="*/ 225 h 1228"/>
                <a:gd name="T62" fmla="*/ 35 w 495"/>
                <a:gd name="T63" fmla="*/ 191 h 1228"/>
                <a:gd name="T64" fmla="*/ 67 w 495"/>
                <a:gd name="T65" fmla="*/ 102 h 1228"/>
                <a:gd name="T66" fmla="*/ 66 w 495"/>
                <a:gd name="T67" fmla="*/ 44 h 1228"/>
                <a:gd name="T68" fmla="*/ 84 w 495"/>
                <a:gd name="T69" fmla="*/ 21 h 1228"/>
                <a:gd name="T70" fmla="*/ 93 w 495"/>
                <a:gd name="T71" fmla="*/ 0 h 1228"/>
                <a:gd name="T72" fmla="*/ 93 w 495"/>
                <a:gd name="T73" fmla="*/ 0 h 122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95"/>
                <a:gd name="T112" fmla="*/ 0 h 1228"/>
                <a:gd name="T113" fmla="*/ 495 w 495"/>
                <a:gd name="T114" fmla="*/ 1228 h 122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95" h="1228">
                  <a:moveTo>
                    <a:pt x="187" y="0"/>
                  </a:moveTo>
                  <a:lnTo>
                    <a:pt x="179" y="65"/>
                  </a:lnTo>
                  <a:lnTo>
                    <a:pt x="244" y="91"/>
                  </a:lnTo>
                  <a:lnTo>
                    <a:pt x="329" y="76"/>
                  </a:lnTo>
                  <a:lnTo>
                    <a:pt x="367" y="91"/>
                  </a:lnTo>
                  <a:lnTo>
                    <a:pt x="314" y="135"/>
                  </a:lnTo>
                  <a:lnTo>
                    <a:pt x="329" y="181"/>
                  </a:lnTo>
                  <a:lnTo>
                    <a:pt x="383" y="181"/>
                  </a:lnTo>
                  <a:lnTo>
                    <a:pt x="495" y="120"/>
                  </a:lnTo>
                  <a:lnTo>
                    <a:pt x="337" y="220"/>
                  </a:lnTo>
                  <a:lnTo>
                    <a:pt x="141" y="371"/>
                  </a:lnTo>
                  <a:lnTo>
                    <a:pt x="44" y="475"/>
                  </a:lnTo>
                  <a:lnTo>
                    <a:pt x="29" y="528"/>
                  </a:lnTo>
                  <a:lnTo>
                    <a:pt x="75" y="547"/>
                  </a:lnTo>
                  <a:lnTo>
                    <a:pt x="116" y="660"/>
                  </a:lnTo>
                  <a:lnTo>
                    <a:pt x="48" y="622"/>
                  </a:lnTo>
                  <a:lnTo>
                    <a:pt x="40" y="760"/>
                  </a:lnTo>
                  <a:lnTo>
                    <a:pt x="56" y="880"/>
                  </a:lnTo>
                  <a:lnTo>
                    <a:pt x="48" y="973"/>
                  </a:lnTo>
                  <a:lnTo>
                    <a:pt x="29" y="1055"/>
                  </a:lnTo>
                  <a:lnTo>
                    <a:pt x="63" y="1142"/>
                  </a:lnTo>
                  <a:lnTo>
                    <a:pt x="128" y="1101"/>
                  </a:lnTo>
                  <a:lnTo>
                    <a:pt x="75" y="1198"/>
                  </a:lnTo>
                  <a:lnTo>
                    <a:pt x="67" y="1228"/>
                  </a:lnTo>
                  <a:lnTo>
                    <a:pt x="8" y="1123"/>
                  </a:lnTo>
                  <a:lnTo>
                    <a:pt x="0" y="1051"/>
                  </a:lnTo>
                  <a:lnTo>
                    <a:pt x="21" y="931"/>
                  </a:lnTo>
                  <a:lnTo>
                    <a:pt x="8" y="738"/>
                  </a:lnTo>
                  <a:lnTo>
                    <a:pt x="21" y="618"/>
                  </a:lnTo>
                  <a:lnTo>
                    <a:pt x="12" y="532"/>
                  </a:lnTo>
                  <a:lnTo>
                    <a:pt x="33" y="449"/>
                  </a:lnTo>
                  <a:lnTo>
                    <a:pt x="71" y="382"/>
                  </a:lnTo>
                  <a:lnTo>
                    <a:pt x="135" y="203"/>
                  </a:lnTo>
                  <a:lnTo>
                    <a:pt x="132" y="87"/>
                  </a:lnTo>
                  <a:lnTo>
                    <a:pt x="168" y="42"/>
                  </a:lnTo>
                  <a:lnTo>
                    <a:pt x="18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93" name="Freeform 114">
              <a:extLst>
                <a:ext uri="{FF2B5EF4-FFF2-40B4-BE49-F238E27FC236}">
                  <a16:creationId xmlns:a16="http://schemas.microsoft.com/office/drawing/2014/main" id="{26B3A378-F936-424E-B28C-D49553515232}"/>
                </a:ext>
              </a:extLst>
            </p:cNvPr>
            <p:cNvSpPr>
              <a:spLocks/>
            </p:cNvSpPr>
            <p:nvPr/>
          </p:nvSpPr>
          <p:spPr bwMode="auto">
            <a:xfrm>
              <a:off x="1038" y="3159"/>
              <a:ext cx="97" cy="21"/>
            </a:xfrm>
            <a:custGeom>
              <a:avLst/>
              <a:gdLst>
                <a:gd name="T0" fmla="*/ 0 w 194"/>
                <a:gd name="T1" fmla="*/ 8 h 42"/>
                <a:gd name="T2" fmla="*/ 58 w 194"/>
                <a:gd name="T3" fmla="*/ 12 h 42"/>
                <a:gd name="T4" fmla="*/ 97 w 194"/>
                <a:gd name="T5" fmla="*/ 21 h 42"/>
                <a:gd name="T6" fmla="*/ 62 w 194"/>
                <a:gd name="T7" fmla="*/ 4 h 42"/>
                <a:gd name="T8" fmla="*/ 33 w 194"/>
                <a:gd name="T9" fmla="*/ 0 h 42"/>
                <a:gd name="T10" fmla="*/ 0 w 194"/>
                <a:gd name="T11" fmla="*/ 8 h 42"/>
                <a:gd name="T12" fmla="*/ 0 w 194"/>
                <a:gd name="T13" fmla="*/ 8 h 42"/>
                <a:gd name="T14" fmla="*/ 0 60000 65536"/>
                <a:gd name="T15" fmla="*/ 0 60000 65536"/>
                <a:gd name="T16" fmla="*/ 0 60000 65536"/>
                <a:gd name="T17" fmla="*/ 0 60000 65536"/>
                <a:gd name="T18" fmla="*/ 0 60000 65536"/>
                <a:gd name="T19" fmla="*/ 0 60000 65536"/>
                <a:gd name="T20" fmla="*/ 0 60000 65536"/>
                <a:gd name="T21" fmla="*/ 0 w 194"/>
                <a:gd name="T22" fmla="*/ 0 h 42"/>
                <a:gd name="T23" fmla="*/ 194 w 194"/>
                <a:gd name="T24" fmla="*/ 42 h 4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4" h="42">
                  <a:moveTo>
                    <a:pt x="0" y="16"/>
                  </a:moveTo>
                  <a:lnTo>
                    <a:pt x="116" y="23"/>
                  </a:lnTo>
                  <a:lnTo>
                    <a:pt x="194" y="42"/>
                  </a:lnTo>
                  <a:lnTo>
                    <a:pt x="123" y="8"/>
                  </a:lnTo>
                  <a:lnTo>
                    <a:pt x="66" y="0"/>
                  </a:lnTo>
                  <a:lnTo>
                    <a:pt x="0"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94" name="Freeform 115">
              <a:extLst>
                <a:ext uri="{FF2B5EF4-FFF2-40B4-BE49-F238E27FC236}">
                  <a16:creationId xmlns:a16="http://schemas.microsoft.com/office/drawing/2014/main" id="{1296FE5C-BA80-43A8-BDD7-7BF4514B19A2}"/>
                </a:ext>
              </a:extLst>
            </p:cNvPr>
            <p:cNvSpPr>
              <a:spLocks/>
            </p:cNvSpPr>
            <p:nvPr/>
          </p:nvSpPr>
          <p:spPr bwMode="auto">
            <a:xfrm>
              <a:off x="1094" y="3138"/>
              <a:ext cx="90" cy="14"/>
            </a:xfrm>
            <a:custGeom>
              <a:avLst/>
              <a:gdLst>
                <a:gd name="T0" fmla="*/ 0 w 180"/>
                <a:gd name="T1" fmla="*/ 10 h 26"/>
                <a:gd name="T2" fmla="*/ 51 w 180"/>
                <a:gd name="T3" fmla="*/ 8 h 26"/>
                <a:gd name="T4" fmla="*/ 90 w 180"/>
                <a:gd name="T5" fmla="*/ 14 h 26"/>
                <a:gd name="T6" fmla="*/ 52 w 180"/>
                <a:gd name="T7" fmla="*/ 2 h 26"/>
                <a:gd name="T8" fmla="*/ 25 w 180"/>
                <a:gd name="T9" fmla="*/ 0 h 26"/>
                <a:gd name="T10" fmla="*/ 0 w 180"/>
                <a:gd name="T11" fmla="*/ 10 h 26"/>
                <a:gd name="T12" fmla="*/ 0 w 180"/>
                <a:gd name="T13" fmla="*/ 10 h 26"/>
                <a:gd name="T14" fmla="*/ 0 60000 65536"/>
                <a:gd name="T15" fmla="*/ 0 60000 65536"/>
                <a:gd name="T16" fmla="*/ 0 60000 65536"/>
                <a:gd name="T17" fmla="*/ 0 60000 65536"/>
                <a:gd name="T18" fmla="*/ 0 60000 65536"/>
                <a:gd name="T19" fmla="*/ 0 60000 65536"/>
                <a:gd name="T20" fmla="*/ 0 60000 65536"/>
                <a:gd name="T21" fmla="*/ 0 w 180"/>
                <a:gd name="T22" fmla="*/ 0 h 26"/>
                <a:gd name="T23" fmla="*/ 180 w 180"/>
                <a:gd name="T24" fmla="*/ 26 h 2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80" h="26">
                  <a:moveTo>
                    <a:pt x="0" y="19"/>
                  </a:moveTo>
                  <a:lnTo>
                    <a:pt x="101" y="15"/>
                  </a:lnTo>
                  <a:lnTo>
                    <a:pt x="180" y="26"/>
                  </a:lnTo>
                  <a:lnTo>
                    <a:pt x="104" y="3"/>
                  </a:lnTo>
                  <a:lnTo>
                    <a:pt x="49" y="0"/>
                  </a:lnTo>
                  <a:lnTo>
                    <a:pt x="0"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95" name="Freeform 116">
              <a:extLst>
                <a:ext uri="{FF2B5EF4-FFF2-40B4-BE49-F238E27FC236}">
                  <a16:creationId xmlns:a16="http://schemas.microsoft.com/office/drawing/2014/main" id="{813D5F2B-8133-42C7-B1C2-24733BB48A4B}"/>
                </a:ext>
              </a:extLst>
            </p:cNvPr>
            <p:cNvSpPr>
              <a:spLocks/>
            </p:cNvSpPr>
            <p:nvPr/>
          </p:nvSpPr>
          <p:spPr bwMode="auto">
            <a:xfrm>
              <a:off x="908" y="3245"/>
              <a:ext cx="402" cy="392"/>
            </a:xfrm>
            <a:custGeom>
              <a:avLst/>
              <a:gdLst>
                <a:gd name="T0" fmla="*/ 34 w 802"/>
                <a:gd name="T1" fmla="*/ 392 h 786"/>
                <a:gd name="T2" fmla="*/ 29 w 802"/>
                <a:gd name="T3" fmla="*/ 347 h 786"/>
                <a:gd name="T4" fmla="*/ 14 w 802"/>
                <a:gd name="T5" fmla="*/ 314 h 786"/>
                <a:gd name="T6" fmla="*/ 14 w 802"/>
                <a:gd name="T7" fmla="*/ 247 h 786"/>
                <a:gd name="T8" fmla="*/ 0 w 802"/>
                <a:gd name="T9" fmla="*/ 198 h 786"/>
                <a:gd name="T10" fmla="*/ 21 w 802"/>
                <a:gd name="T11" fmla="*/ 225 h 786"/>
                <a:gd name="T12" fmla="*/ 17 w 802"/>
                <a:gd name="T13" fmla="*/ 171 h 786"/>
                <a:gd name="T14" fmla="*/ 29 w 802"/>
                <a:gd name="T15" fmla="*/ 188 h 786"/>
                <a:gd name="T16" fmla="*/ 38 w 802"/>
                <a:gd name="T17" fmla="*/ 225 h 786"/>
                <a:gd name="T18" fmla="*/ 63 w 802"/>
                <a:gd name="T19" fmla="*/ 206 h 786"/>
                <a:gd name="T20" fmla="*/ 65 w 802"/>
                <a:gd name="T21" fmla="*/ 190 h 786"/>
                <a:gd name="T22" fmla="*/ 50 w 802"/>
                <a:gd name="T23" fmla="*/ 179 h 786"/>
                <a:gd name="T24" fmla="*/ 96 w 802"/>
                <a:gd name="T25" fmla="*/ 153 h 786"/>
                <a:gd name="T26" fmla="*/ 148 w 802"/>
                <a:gd name="T27" fmla="*/ 146 h 786"/>
                <a:gd name="T28" fmla="*/ 187 w 802"/>
                <a:gd name="T29" fmla="*/ 137 h 786"/>
                <a:gd name="T30" fmla="*/ 225 w 802"/>
                <a:gd name="T31" fmla="*/ 122 h 786"/>
                <a:gd name="T32" fmla="*/ 265 w 802"/>
                <a:gd name="T33" fmla="*/ 101 h 786"/>
                <a:gd name="T34" fmla="*/ 276 w 802"/>
                <a:gd name="T35" fmla="*/ 108 h 786"/>
                <a:gd name="T36" fmla="*/ 295 w 802"/>
                <a:gd name="T37" fmla="*/ 110 h 786"/>
                <a:gd name="T38" fmla="*/ 283 w 802"/>
                <a:gd name="T39" fmla="*/ 67 h 786"/>
                <a:gd name="T40" fmla="*/ 276 w 802"/>
                <a:gd name="T41" fmla="*/ 33 h 786"/>
                <a:gd name="T42" fmla="*/ 303 w 802"/>
                <a:gd name="T43" fmla="*/ 77 h 786"/>
                <a:gd name="T44" fmla="*/ 313 w 802"/>
                <a:gd name="T45" fmla="*/ 96 h 786"/>
                <a:gd name="T46" fmla="*/ 317 w 802"/>
                <a:gd name="T47" fmla="*/ 67 h 786"/>
                <a:gd name="T48" fmla="*/ 336 w 802"/>
                <a:gd name="T49" fmla="*/ 74 h 786"/>
                <a:gd name="T50" fmla="*/ 337 w 802"/>
                <a:gd name="T51" fmla="*/ 47 h 786"/>
                <a:gd name="T52" fmla="*/ 333 w 802"/>
                <a:gd name="T53" fmla="*/ 26 h 786"/>
                <a:gd name="T54" fmla="*/ 349 w 802"/>
                <a:gd name="T55" fmla="*/ 39 h 786"/>
                <a:gd name="T56" fmla="*/ 365 w 802"/>
                <a:gd name="T57" fmla="*/ 42 h 786"/>
                <a:gd name="T58" fmla="*/ 379 w 802"/>
                <a:gd name="T59" fmla="*/ 34 h 786"/>
                <a:gd name="T60" fmla="*/ 387 w 802"/>
                <a:gd name="T61" fmla="*/ 24 h 786"/>
                <a:gd name="T62" fmla="*/ 402 w 802"/>
                <a:gd name="T63" fmla="*/ 0 h 786"/>
                <a:gd name="T64" fmla="*/ 387 w 802"/>
                <a:gd name="T65" fmla="*/ 53 h 786"/>
                <a:gd name="T66" fmla="*/ 368 w 802"/>
                <a:gd name="T67" fmla="*/ 95 h 786"/>
                <a:gd name="T68" fmla="*/ 334 w 802"/>
                <a:gd name="T69" fmla="*/ 129 h 786"/>
                <a:gd name="T70" fmla="*/ 296 w 802"/>
                <a:gd name="T71" fmla="*/ 158 h 786"/>
                <a:gd name="T72" fmla="*/ 244 w 802"/>
                <a:gd name="T73" fmla="*/ 182 h 786"/>
                <a:gd name="T74" fmla="*/ 144 w 802"/>
                <a:gd name="T75" fmla="*/ 211 h 786"/>
                <a:gd name="T76" fmla="*/ 74 w 802"/>
                <a:gd name="T77" fmla="*/ 237 h 786"/>
                <a:gd name="T78" fmla="*/ 47 w 802"/>
                <a:gd name="T79" fmla="*/ 256 h 786"/>
                <a:gd name="T80" fmla="*/ 21 w 802"/>
                <a:gd name="T81" fmla="*/ 262 h 786"/>
                <a:gd name="T82" fmla="*/ 27 w 802"/>
                <a:gd name="T83" fmla="*/ 311 h 786"/>
                <a:gd name="T84" fmla="*/ 47 w 802"/>
                <a:gd name="T85" fmla="*/ 359 h 786"/>
                <a:gd name="T86" fmla="*/ 34 w 802"/>
                <a:gd name="T87" fmla="*/ 392 h 786"/>
                <a:gd name="T88" fmla="*/ 34 w 802"/>
                <a:gd name="T89" fmla="*/ 392 h 78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02"/>
                <a:gd name="T136" fmla="*/ 0 h 786"/>
                <a:gd name="T137" fmla="*/ 802 w 802"/>
                <a:gd name="T138" fmla="*/ 786 h 78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02" h="786">
                  <a:moveTo>
                    <a:pt x="68" y="786"/>
                  </a:moveTo>
                  <a:lnTo>
                    <a:pt x="57" y="696"/>
                  </a:lnTo>
                  <a:lnTo>
                    <a:pt x="28" y="630"/>
                  </a:lnTo>
                  <a:lnTo>
                    <a:pt x="27" y="495"/>
                  </a:lnTo>
                  <a:lnTo>
                    <a:pt x="0" y="398"/>
                  </a:lnTo>
                  <a:lnTo>
                    <a:pt x="42" y="451"/>
                  </a:lnTo>
                  <a:lnTo>
                    <a:pt x="34" y="343"/>
                  </a:lnTo>
                  <a:lnTo>
                    <a:pt x="57" y="377"/>
                  </a:lnTo>
                  <a:lnTo>
                    <a:pt x="76" y="451"/>
                  </a:lnTo>
                  <a:lnTo>
                    <a:pt x="125" y="413"/>
                  </a:lnTo>
                  <a:lnTo>
                    <a:pt x="129" y="381"/>
                  </a:lnTo>
                  <a:lnTo>
                    <a:pt x="99" y="358"/>
                  </a:lnTo>
                  <a:lnTo>
                    <a:pt x="192" y="307"/>
                  </a:lnTo>
                  <a:lnTo>
                    <a:pt x="295" y="293"/>
                  </a:lnTo>
                  <a:lnTo>
                    <a:pt x="373" y="274"/>
                  </a:lnTo>
                  <a:lnTo>
                    <a:pt x="449" y="244"/>
                  </a:lnTo>
                  <a:lnTo>
                    <a:pt x="529" y="202"/>
                  </a:lnTo>
                  <a:lnTo>
                    <a:pt x="550" y="217"/>
                  </a:lnTo>
                  <a:lnTo>
                    <a:pt x="589" y="221"/>
                  </a:lnTo>
                  <a:lnTo>
                    <a:pt x="565" y="134"/>
                  </a:lnTo>
                  <a:lnTo>
                    <a:pt x="550" y="67"/>
                  </a:lnTo>
                  <a:lnTo>
                    <a:pt x="605" y="154"/>
                  </a:lnTo>
                  <a:lnTo>
                    <a:pt x="624" y="192"/>
                  </a:lnTo>
                  <a:lnTo>
                    <a:pt x="633" y="135"/>
                  </a:lnTo>
                  <a:lnTo>
                    <a:pt x="671" y="149"/>
                  </a:lnTo>
                  <a:lnTo>
                    <a:pt x="673" y="94"/>
                  </a:lnTo>
                  <a:lnTo>
                    <a:pt x="664" y="52"/>
                  </a:lnTo>
                  <a:lnTo>
                    <a:pt x="696" y="78"/>
                  </a:lnTo>
                  <a:lnTo>
                    <a:pt x="728" y="84"/>
                  </a:lnTo>
                  <a:lnTo>
                    <a:pt x="757" y="69"/>
                  </a:lnTo>
                  <a:lnTo>
                    <a:pt x="772" y="48"/>
                  </a:lnTo>
                  <a:lnTo>
                    <a:pt x="802" y="0"/>
                  </a:lnTo>
                  <a:lnTo>
                    <a:pt x="772" y="107"/>
                  </a:lnTo>
                  <a:lnTo>
                    <a:pt x="734" y="191"/>
                  </a:lnTo>
                  <a:lnTo>
                    <a:pt x="667" y="259"/>
                  </a:lnTo>
                  <a:lnTo>
                    <a:pt x="591" y="316"/>
                  </a:lnTo>
                  <a:lnTo>
                    <a:pt x="487" y="365"/>
                  </a:lnTo>
                  <a:lnTo>
                    <a:pt x="287" y="424"/>
                  </a:lnTo>
                  <a:lnTo>
                    <a:pt x="148" y="476"/>
                  </a:lnTo>
                  <a:lnTo>
                    <a:pt x="93" y="514"/>
                  </a:lnTo>
                  <a:lnTo>
                    <a:pt x="42" y="525"/>
                  </a:lnTo>
                  <a:lnTo>
                    <a:pt x="53" y="624"/>
                  </a:lnTo>
                  <a:lnTo>
                    <a:pt x="93" y="719"/>
                  </a:lnTo>
                  <a:lnTo>
                    <a:pt x="68" y="78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96" name="Freeform 117">
              <a:extLst>
                <a:ext uri="{FF2B5EF4-FFF2-40B4-BE49-F238E27FC236}">
                  <a16:creationId xmlns:a16="http://schemas.microsoft.com/office/drawing/2014/main" id="{7841D6A3-6CDF-41C4-B9A2-3CE92343A8C0}"/>
                </a:ext>
              </a:extLst>
            </p:cNvPr>
            <p:cNvSpPr>
              <a:spLocks/>
            </p:cNvSpPr>
            <p:nvPr/>
          </p:nvSpPr>
          <p:spPr bwMode="auto">
            <a:xfrm>
              <a:off x="927" y="3451"/>
              <a:ext cx="131" cy="187"/>
            </a:xfrm>
            <a:custGeom>
              <a:avLst/>
              <a:gdLst>
                <a:gd name="T0" fmla="*/ 17 w 263"/>
                <a:gd name="T1" fmla="*/ 187 h 374"/>
                <a:gd name="T2" fmla="*/ 50 w 263"/>
                <a:gd name="T3" fmla="*/ 148 h 374"/>
                <a:gd name="T4" fmla="*/ 86 w 263"/>
                <a:gd name="T5" fmla="*/ 99 h 374"/>
                <a:gd name="T6" fmla="*/ 114 w 263"/>
                <a:gd name="T7" fmla="*/ 50 h 374"/>
                <a:gd name="T8" fmla="*/ 131 w 263"/>
                <a:gd name="T9" fmla="*/ 0 h 374"/>
                <a:gd name="T10" fmla="*/ 103 w 263"/>
                <a:gd name="T11" fmla="*/ 26 h 374"/>
                <a:gd name="T12" fmla="*/ 53 w 263"/>
                <a:gd name="T13" fmla="*/ 53 h 374"/>
                <a:gd name="T14" fmla="*/ 17 w 263"/>
                <a:gd name="T15" fmla="*/ 64 h 374"/>
                <a:gd name="T16" fmla="*/ 1 w 263"/>
                <a:gd name="T17" fmla="*/ 64 h 374"/>
                <a:gd name="T18" fmla="*/ 0 w 263"/>
                <a:gd name="T19" fmla="*/ 105 h 374"/>
                <a:gd name="T20" fmla="*/ 16 w 263"/>
                <a:gd name="T21" fmla="*/ 147 h 374"/>
                <a:gd name="T22" fmla="*/ 17 w 263"/>
                <a:gd name="T23" fmla="*/ 187 h 374"/>
                <a:gd name="T24" fmla="*/ 17 w 263"/>
                <a:gd name="T25" fmla="*/ 187 h 37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63"/>
                <a:gd name="T40" fmla="*/ 0 h 374"/>
                <a:gd name="T41" fmla="*/ 263 w 263"/>
                <a:gd name="T42" fmla="*/ 374 h 37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63" h="374">
                  <a:moveTo>
                    <a:pt x="34" y="374"/>
                  </a:moveTo>
                  <a:lnTo>
                    <a:pt x="101" y="295"/>
                  </a:lnTo>
                  <a:lnTo>
                    <a:pt x="173" y="198"/>
                  </a:lnTo>
                  <a:lnTo>
                    <a:pt x="228" y="99"/>
                  </a:lnTo>
                  <a:lnTo>
                    <a:pt x="263" y="0"/>
                  </a:lnTo>
                  <a:lnTo>
                    <a:pt x="207" y="51"/>
                  </a:lnTo>
                  <a:lnTo>
                    <a:pt x="107" y="106"/>
                  </a:lnTo>
                  <a:lnTo>
                    <a:pt x="34" y="127"/>
                  </a:lnTo>
                  <a:lnTo>
                    <a:pt x="2" y="127"/>
                  </a:lnTo>
                  <a:lnTo>
                    <a:pt x="0" y="209"/>
                  </a:lnTo>
                  <a:lnTo>
                    <a:pt x="32" y="293"/>
                  </a:lnTo>
                  <a:lnTo>
                    <a:pt x="34" y="37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97" name="Freeform 118">
              <a:extLst>
                <a:ext uri="{FF2B5EF4-FFF2-40B4-BE49-F238E27FC236}">
                  <a16:creationId xmlns:a16="http://schemas.microsoft.com/office/drawing/2014/main" id="{4F0BCFCC-0F8D-4B8B-BB88-BF5FC8013309}"/>
                </a:ext>
              </a:extLst>
            </p:cNvPr>
            <p:cNvSpPr>
              <a:spLocks/>
            </p:cNvSpPr>
            <p:nvPr/>
          </p:nvSpPr>
          <p:spPr bwMode="auto">
            <a:xfrm>
              <a:off x="869" y="3821"/>
              <a:ext cx="114" cy="88"/>
            </a:xfrm>
            <a:custGeom>
              <a:avLst/>
              <a:gdLst>
                <a:gd name="T0" fmla="*/ 100 w 226"/>
                <a:gd name="T1" fmla="*/ 2 h 177"/>
                <a:gd name="T2" fmla="*/ 75 w 226"/>
                <a:gd name="T3" fmla="*/ 28 h 177"/>
                <a:gd name="T4" fmla="*/ 43 w 226"/>
                <a:gd name="T5" fmla="*/ 56 h 177"/>
                <a:gd name="T6" fmla="*/ 15 w 226"/>
                <a:gd name="T7" fmla="*/ 68 h 177"/>
                <a:gd name="T8" fmla="*/ 0 w 226"/>
                <a:gd name="T9" fmla="*/ 88 h 177"/>
                <a:gd name="T10" fmla="*/ 20 w 226"/>
                <a:gd name="T11" fmla="*/ 72 h 177"/>
                <a:gd name="T12" fmla="*/ 52 w 226"/>
                <a:gd name="T13" fmla="*/ 60 h 177"/>
                <a:gd name="T14" fmla="*/ 83 w 226"/>
                <a:gd name="T15" fmla="*/ 35 h 177"/>
                <a:gd name="T16" fmla="*/ 114 w 226"/>
                <a:gd name="T17" fmla="*/ 0 h 177"/>
                <a:gd name="T18" fmla="*/ 100 w 226"/>
                <a:gd name="T19" fmla="*/ 2 h 177"/>
                <a:gd name="T20" fmla="*/ 100 w 226"/>
                <a:gd name="T21" fmla="*/ 2 h 17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6"/>
                <a:gd name="T34" fmla="*/ 0 h 177"/>
                <a:gd name="T35" fmla="*/ 226 w 226"/>
                <a:gd name="T36" fmla="*/ 177 h 17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6" h="177">
                  <a:moveTo>
                    <a:pt x="198" y="4"/>
                  </a:moveTo>
                  <a:lnTo>
                    <a:pt x="148" y="57"/>
                  </a:lnTo>
                  <a:lnTo>
                    <a:pt x="86" y="113"/>
                  </a:lnTo>
                  <a:lnTo>
                    <a:pt x="29" y="137"/>
                  </a:lnTo>
                  <a:lnTo>
                    <a:pt x="0" y="177"/>
                  </a:lnTo>
                  <a:lnTo>
                    <a:pt x="40" y="145"/>
                  </a:lnTo>
                  <a:lnTo>
                    <a:pt x="103" y="120"/>
                  </a:lnTo>
                  <a:lnTo>
                    <a:pt x="165" y="71"/>
                  </a:lnTo>
                  <a:lnTo>
                    <a:pt x="226" y="0"/>
                  </a:lnTo>
                  <a:lnTo>
                    <a:pt x="198"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98" name="Freeform 119">
              <a:extLst>
                <a:ext uri="{FF2B5EF4-FFF2-40B4-BE49-F238E27FC236}">
                  <a16:creationId xmlns:a16="http://schemas.microsoft.com/office/drawing/2014/main" id="{A4028D44-CA71-4669-8F35-2183352E6A74}"/>
                </a:ext>
              </a:extLst>
            </p:cNvPr>
            <p:cNvSpPr>
              <a:spLocks/>
            </p:cNvSpPr>
            <p:nvPr/>
          </p:nvSpPr>
          <p:spPr bwMode="auto">
            <a:xfrm>
              <a:off x="865" y="3819"/>
              <a:ext cx="333" cy="136"/>
            </a:xfrm>
            <a:custGeom>
              <a:avLst/>
              <a:gdLst>
                <a:gd name="T0" fmla="*/ 8 w 666"/>
                <a:gd name="T1" fmla="*/ 103 h 271"/>
                <a:gd name="T2" fmla="*/ 20 w 666"/>
                <a:gd name="T3" fmla="*/ 89 h 271"/>
                <a:gd name="T4" fmla="*/ 34 w 666"/>
                <a:gd name="T5" fmla="*/ 83 h 271"/>
                <a:gd name="T6" fmla="*/ 63 w 666"/>
                <a:gd name="T7" fmla="*/ 76 h 271"/>
                <a:gd name="T8" fmla="*/ 97 w 666"/>
                <a:gd name="T9" fmla="*/ 60 h 271"/>
                <a:gd name="T10" fmla="*/ 121 w 666"/>
                <a:gd name="T11" fmla="*/ 18 h 271"/>
                <a:gd name="T12" fmla="*/ 121 w 666"/>
                <a:gd name="T13" fmla="*/ 0 h 271"/>
                <a:gd name="T14" fmla="*/ 131 w 666"/>
                <a:gd name="T15" fmla="*/ 11 h 271"/>
                <a:gd name="T16" fmla="*/ 121 w 666"/>
                <a:gd name="T17" fmla="*/ 42 h 271"/>
                <a:gd name="T18" fmla="*/ 139 w 666"/>
                <a:gd name="T19" fmla="*/ 63 h 271"/>
                <a:gd name="T20" fmla="*/ 136 w 666"/>
                <a:gd name="T21" fmla="*/ 37 h 271"/>
                <a:gd name="T22" fmla="*/ 143 w 666"/>
                <a:gd name="T23" fmla="*/ 20 h 271"/>
                <a:gd name="T24" fmla="*/ 152 w 666"/>
                <a:gd name="T25" fmla="*/ 43 h 271"/>
                <a:gd name="T26" fmla="*/ 152 w 666"/>
                <a:gd name="T27" fmla="*/ 55 h 271"/>
                <a:gd name="T28" fmla="*/ 149 w 666"/>
                <a:gd name="T29" fmla="*/ 65 h 271"/>
                <a:gd name="T30" fmla="*/ 181 w 666"/>
                <a:gd name="T31" fmla="*/ 76 h 271"/>
                <a:gd name="T32" fmla="*/ 213 w 666"/>
                <a:gd name="T33" fmla="*/ 78 h 271"/>
                <a:gd name="T34" fmla="*/ 238 w 666"/>
                <a:gd name="T35" fmla="*/ 71 h 271"/>
                <a:gd name="T36" fmla="*/ 278 w 666"/>
                <a:gd name="T37" fmla="*/ 49 h 271"/>
                <a:gd name="T38" fmla="*/ 294 w 666"/>
                <a:gd name="T39" fmla="*/ 36 h 271"/>
                <a:gd name="T40" fmla="*/ 298 w 666"/>
                <a:gd name="T41" fmla="*/ 47 h 271"/>
                <a:gd name="T42" fmla="*/ 315 w 666"/>
                <a:gd name="T43" fmla="*/ 42 h 271"/>
                <a:gd name="T44" fmla="*/ 321 w 666"/>
                <a:gd name="T45" fmla="*/ 48 h 271"/>
                <a:gd name="T46" fmla="*/ 333 w 666"/>
                <a:gd name="T47" fmla="*/ 48 h 271"/>
                <a:gd name="T48" fmla="*/ 323 w 666"/>
                <a:gd name="T49" fmla="*/ 59 h 271"/>
                <a:gd name="T50" fmla="*/ 301 w 666"/>
                <a:gd name="T51" fmla="*/ 68 h 271"/>
                <a:gd name="T52" fmla="*/ 326 w 666"/>
                <a:gd name="T53" fmla="*/ 67 h 271"/>
                <a:gd name="T54" fmla="*/ 297 w 666"/>
                <a:gd name="T55" fmla="*/ 76 h 271"/>
                <a:gd name="T56" fmla="*/ 253 w 666"/>
                <a:gd name="T57" fmla="*/ 84 h 271"/>
                <a:gd name="T58" fmla="*/ 214 w 666"/>
                <a:gd name="T59" fmla="*/ 93 h 271"/>
                <a:gd name="T60" fmla="*/ 199 w 666"/>
                <a:gd name="T61" fmla="*/ 104 h 271"/>
                <a:gd name="T62" fmla="*/ 167 w 666"/>
                <a:gd name="T63" fmla="*/ 125 h 271"/>
                <a:gd name="T64" fmla="*/ 143 w 666"/>
                <a:gd name="T65" fmla="*/ 130 h 271"/>
                <a:gd name="T66" fmla="*/ 79 w 666"/>
                <a:gd name="T67" fmla="*/ 136 h 271"/>
                <a:gd name="T68" fmla="*/ 47 w 666"/>
                <a:gd name="T69" fmla="*/ 131 h 271"/>
                <a:gd name="T70" fmla="*/ 19 w 666"/>
                <a:gd name="T71" fmla="*/ 124 h 271"/>
                <a:gd name="T72" fmla="*/ 0 w 666"/>
                <a:gd name="T73" fmla="*/ 117 h 271"/>
                <a:gd name="T74" fmla="*/ 8 w 666"/>
                <a:gd name="T75" fmla="*/ 103 h 271"/>
                <a:gd name="T76" fmla="*/ 8 w 666"/>
                <a:gd name="T77" fmla="*/ 103 h 27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66"/>
                <a:gd name="T118" fmla="*/ 0 h 271"/>
                <a:gd name="T119" fmla="*/ 666 w 666"/>
                <a:gd name="T120" fmla="*/ 271 h 27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66" h="271">
                  <a:moveTo>
                    <a:pt x="16" y="205"/>
                  </a:moveTo>
                  <a:lnTo>
                    <a:pt x="40" y="178"/>
                  </a:lnTo>
                  <a:lnTo>
                    <a:pt x="67" y="165"/>
                  </a:lnTo>
                  <a:lnTo>
                    <a:pt x="126" y="152"/>
                  </a:lnTo>
                  <a:lnTo>
                    <a:pt x="193" y="119"/>
                  </a:lnTo>
                  <a:lnTo>
                    <a:pt x="242" y="36"/>
                  </a:lnTo>
                  <a:lnTo>
                    <a:pt x="242" y="0"/>
                  </a:lnTo>
                  <a:lnTo>
                    <a:pt x="261" y="22"/>
                  </a:lnTo>
                  <a:lnTo>
                    <a:pt x="242" y="83"/>
                  </a:lnTo>
                  <a:lnTo>
                    <a:pt x="278" y="125"/>
                  </a:lnTo>
                  <a:lnTo>
                    <a:pt x="272" y="74"/>
                  </a:lnTo>
                  <a:lnTo>
                    <a:pt x="286" y="40"/>
                  </a:lnTo>
                  <a:lnTo>
                    <a:pt x="303" y="85"/>
                  </a:lnTo>
                  <a:lnTo>
                    <a:pt x="303" y="110"/>
                  </a:lnTo>
                  <a:lnTo>
                    <a:pt x="297" y="129"/>
                  </a:lnTo>
                  <a:lnTo>
                    <a:pt x="362" y="152"/>
                  </a:lnTo>
                  <a:lnTo>
                    <a:pt x="426" y="155"/>
                  </a:lnTo>
                  <a:lnTo>
                    <a:pt x="476" y="142"/>
                  </a:lnTo>
                  <a:lnTo>
                    <a:pt x="556" y="97"/>
                  </a:lnTo>
                  <a:lnTo>
                    <a:pt x="588" y="72"/>
                  </a:lnTo>
                  <a:lnTo>
                    <a:pt x="596" y="93"/>
                  </a:lnTo>
                  <a:lnTo>
                    <a:pt x="630" y="83"/>
                  </a:lnTo>
                  <a:lnTo>
                    <a:pt x="641" y="95"/>
                  </a:lnTo>
                  <a:lnTo>
                    <a:pt x="666" y="95"/>
                  </a:lnTo>
                  <a:lnTo>
                    <a:pt x="645" y="117"/>
                  </a:lnTo>
                  <a:lnTo>
                    <a:pt x="601" y="136"/>
                  </a:lnTo>
                  <a:lnTo>
                    <a:pt x="651" y="133"/>
                  </a:lnTo>
                  <a:lnTo>
                    <a:pt x="594" y="152"/>
                  </a:lnTo>
                  <a:lnTo>
                    <a:pt x="506" y="167"/>
                  </a:lnTo>
                  <a:lnTo>
                    <a:pt x="428" y="186"/>
                  </a:lnTo>
                  <a:lnTo>
                    <a:pt x="398" y="207"/>
                  </a:lnTo>
                  <a:lnTo>
                    <a:pt x="333" y="249"/>
                  </a:lnTo>
                  <a:lnTo>
                    <a:pt x="286" y="260"/>
                  </a:lnTo>
                  <a:lnTo>
                    <a:pt x="158" y="271"/>
                  </a:lnTo>
                  <a:lnTo>
                    <a:pt x="94" y="262"/>
                  </a:lnTo>
                  <a:lnTo>
                    <a:pt x="37" y="247"/>
                  </a:lnTo>
                  <a:lnTo>
                    <a:pt x="0" y="233"/>
                  </a:lnTo>
                  <a:lnTo>
                    <a:pt x="16" y="20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799" name="Freeform 120">
              <a:extLst>
                <a:ext uri="{FF2B5EF4-FFF2-40B4-BE49-F238E27FC236}">
                  <a16:creationId xmlns:a16="http://schemas.microsoft.com/office/drawing/2014/main" id="{C4F42DEF-3C52-46F2-A8E4-84B36DAAF669}"/>
                </a:ext>
              </a:extLst>
            </p:cNvPr>
            <p:cNvSpPr>
              <a:spLocks/>
            </p:cNvSpPr>
            <p:nvPr/>
          </p:nvSpPr>
          <p:spPr bwMode="auto">
            <a:xfrm>
              <a:off x="1124" y="3756"/>
              <a:ext cx="107" cy="118"/>
            </a:xfrm>
            <a:custGeom>
              <a:avLst/>
              <a:gdLst>
                <a:gd name="T0" fmla="*/ 0 w 213"/>
                <a:gd name="T1" fmla="*/ 3 h 236"/>
                <a:gd name="T2" fmla="*/ 17 w 213"/>
                <a:gd name="T3" fmla="*/ 5 h 236"/>
                <a:gd name="T4" fmla="*/ 37 w 213"/>
                <a:gd name="T5" fmla="*/ 19 h 236"/>
                <a:gd name="T6" fmla="*/ 44 w 213"/>
                <a:gd name="T7" fmla="*/ 49 h 236"/>
                <a:gd name="T8" fmla="*/ 41 w 213"/>
                <a:gd name="T9" fmla="*/ 84 h 236"/>
                <a:gd name="T10" fmla="*/ 53 w 213"/>
                <a:gd name="T11" fmla="*/ 78 h 236"/>
                <a:gd name="T12" fmla="*/ 63 w 213"/>
                <a:gd name="T13" fmla="*/ 91 h 236"/>
                <a:gd name="T14" fmla="*/ 74 w 213"/>
                <a:gd name="T15" fmla="*/ 89 h 236"/>
                <a:gd name="T16" fmla="*/ 80 w 213"/>
                <a:gd name="T17" fmla="*/ 98 h 236"/>
                <a:gd name="T18" fmla="*/ 89 w 213"/>
                <a:gd name="T19" fmla="*/ 78 h 236"/>
                <a:gd name="T20" fmla="*/ 90 w 213"/>
                <a:gd name="T21" fmla="*/ 50 h 236"/>
                <a:gd name="T22" fmla="*/ 99 w 213"/>
                <a:gd name="T23" fmla="*/ 67 h 236"/>
                <a:gd name="T24" fmla="*/ 99 w 213"/>
                <a:gd name="T25" fmla="*/ 89 h 236"/>
                <a:gd name="T26" fmla="*/ 84 w 213"/>
                <a:gd name="T27" fmla="*/ 118 h 236"/>
                <a:gd name="T28" fmla="*/ 106 w 213"/>
                <a:gd name="T29" fmla="*/ 91 h 236"/>
                <a:gd name="T30" fmla="*/ 107 w 213"/>
                <a:gd name="T31" fmla="*/ 58 h 236"/>
                <a:gd name="T32" fmla="*/ 93 w 213"/>
                <a:gd name="T33" fmla="*/ 41 h 236"/>
                <a:gd name="T34" fmla="*/ 20 w 213"/>
                <a:gd name="T35" fmla="*/ 0 h 236"/>
                <a:gd name="T36" fmla="*/ 0 w 213"/>
                <a:gd name="T37" fmla="*/ 3 h 236"/>
                <a:gd name="T38" fmla="*/ 0 w 213"/>
                <a:gd name="T39" fmla="*/ 3 h 2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13"/>
                <a:gd name="T61" fmla="*/ 0 h 236"/>
                <a:gd name="T62" fmla="*/ 213 w 213"/>
                <a:gd name="T63" fmla="*/ 236 h 2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13" h="236">
                  <a:moveTo>
                    <a:pt x="0" y="6"/>
                  </a:moveTo>
                  <a:lnTo>
                    <a:pt x="34" y="10"/>
                  </a:lnTo>
                  <a:lnTo>
                    <a:pt x="74" y="38"/>
                  </a:lnTo>
                  <a:lnTo>
                    <a:pt x="87" y="97"/>
                  </a:lnTo>
                  <a:lnTo>
                    <a:pt x="81" y="167"/>
                  </a:lnTo>
                  <a:lnTo>
                    <a:pt x="106" y="156"/>
                  </a:lnTo>
                  <a:lnTo>
                    <a:pt x="125" y="181"/>
                  </a:lnTo>
                  <a:lnTo>
                    <a:pt x="148" y="177"/>
                  </a:lnTo>
                  <a:lnTo>
                    <a:pt x="159" y="196"/>
                  </a:lnTo>
                  <a:lnTo>
                    <a:pt x="178" y="156"/>
                  </a:lnTo>
                  <a:lnTo>
                    <a:pt x="180" y="99"/>
                  </a:lnTo>
                  <a:lnTo>
                    <a:pt x="197" y="133"/>
                  </a:lnTo>
                  <a:lnTo>
                    <a:pt x="197" y="177"/>
                  </a:lnTo>
                  <a:lnTo>
                    <a:pt x="167" y="236"/>
                  </a:lnTo>
                  <a:lnTo>
                    <a:pt x="211" y="181"/>
                  </a:lnTo>
                  <a:lnTo>
                    <a:pt x="213" y="116"/>
                  </a:lnTo>
                  <a:lnTo>
                    <a:pt x="186" y="82"/>
                  </a:lnTo>
                  <a:lnTo>
                    <a:pt x="40" y="0"/>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800" name="Freeform 121">
              <a:extLst>
                <a:ext uri="{FF2B5EF4-FFF2-40B4-BE49-F238E27FC236}">
                  <a16:creationId xmlns:a16="http://schemas.microsoft.com/office/drawing/2014/main" id="{695C92B7-540C-466A-A061-284FF33945B8}"/>
                </a:ext>
              </a:extLst>
            </p:cNvPr>
            <p:cNvSpPr>
              <a:spLocks/>
            </p:cNvSpPr>
            <p:nvPr/>
          </p:nvSpPr>
          <p:spPr bwMode="auto">
            <a:xfrm>
              <a:off x="971" y="3617"/>
              <a:ext cx="173" cy="186"/>
            </a:xfrm>
            <a:custGeom>
              <a:avLst/>
              <a:gdLst>
                <a:gd name="T0" fmla="*/ 0 w 347"/>
                <a:gd name="T1" fmla="*/ 0 h 370"/>
                <a:gd name="T2" fmla="*/ 21 w 347"/>
                <a:gd name="T3" fmla="*/ 12 h 370"/>
                <a:gd name="T4" fmla="*/ 53 w 347"/>
                <a:gd name="T5" fmla="*/ 41 h 370"/>
                <a:gd name="T6" fmla="*/ 81 w 347"/>
                <a:gd name="T7" fmla="*/ 79 h 370"/>
                <a:gd name="T8" fmla="*/ 88 w 347"/>
                <a:gd name="T9" fmla="*/ 107 h 370"/>
                <a:gd name="T10" fmla="*/ 122 w 347"/>
                <a:gd name="T11" fmla="*/ 138 h 370"/>
                <a:gd name="T12" fmla="*/ 149 w 347"/>
                <a:gd name="T13" fmla="*/ 145 h 370"/>
                <a:gd name="T14" fmla="*/ 173 w 347"/>
                <a:gd name="T15" fmla="*/ 160 h 370"/>
                <a:gd name="T16" fmla="*/ 169 w 347"/>
                <a:gd name="T17" fmla="*/ 186 h 370"/>
                <a:gd name="T18" fmla="*/ 161 w 347"/>
                <a:gd name="T19" fmla="*/ 161 h 370"/>
                <a:gd name="T20" fmla="*/ 132 w 347"/>
                <a:gd name="T21" fmla="*/ 152 h 370"/>
                <a:gd name="T22" fmla="*/ 108 w 347"/>
                <a:gd name="T23" fmla="*/ 137 h 370"/>
                <a:gd name="T24" fmla="*/ 88 w 347"/>
                <a:gd name="T25" fmla="*/ 117 h 370"/>
                <a:gd name="T26" fmla="*/ 77 w 347"/>
                <a:gd name="T27" fmla="*/ 128 h 370"/>
                <a:gd name="T28" fmla="*/ 76 w 347"/>
                <a:gd name="T29" fmla="*/ 99 h 370"/>
                <a:gd name="T30" fmla="*/ 67 w 347"/>
                <a:gd name="T31" fmla="*/ 71 h 370"/>
                <a:gd name="T32" fmla="*/ 45 w 347"/>
                <a:gd name="T33" fmla="*/ 42 h 370"/>
                <a:gd name="T34" fmla="*/ 23 w 347"/>
                <a:gd name="T35" fmla="*/ 21 h 370"/>
                <a:gd name="T36" fmla="*/ 0 w 347"/>
                <a:gd name="T37" fmla="*/ 0 h 370"/>
                <a:gd name="T38" fmla="*/ 0 w 347"/>
                <a:gd name="T39" fmla="*/ 0 h 37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47"/>
                <a:gd name="T61" fmla="*/ 0 h 370"/>
                <a:gd name="T62" fmla="*/ 347 w 347"/>
                <a:gd name="T63" fmla="*/ 370 h 37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47" h="370">
                  <a:moveTo>
                    <a:pt x="0" y="0"/>
                  </a:moveTo>
                  <a:lnTo>
                    <a:pt x="42" y="24"/>
                  </a:lnTo>
                  <a:lnTo>
                    <a:pt x="107" y="81"/>
                  </a:lnTo>
                  <a:lnTo>
                    <a:pt x="162" y="157"/>
                  </a:lnTo>
                  <a:lnTo>
                    <a:pt x="177" y="213"/>
                  </a:lnTo>
                  <a:lnTo>
                    <a:pt x="244" y="275"/>
                  </a:lnTo>
                  <a:lnTo>
                    <a:pt x="299" y="289"/>
                  </a:lnTo>
                  <a:lnTo>
                    <a:pt x="347" y="319"/>
                  </a:lnTo>
                  <a:lnTo>
                    <a:pt x="339" y="370"/>
                  </a:lnTo>
                  <a:lnTo>
                    <a:pt x="322" y="321"/>
                  </a:lnTo>
                  <a:lnTo>
                    <a:pt x="265" y="302"/>
                  </a:lnTo>
                  <a:lnTo>
                    <a:pt x="217" y="273"/>
                  </a:lnTo>
                  <a:lnTo>
                    <a:pt x="177" y="233"/>
                  </a:lnTo>
                  <a:lnTo>
                    <a:pt x="154" y="254"/>
                  </a:lnTo>
                  <a:lnTo>
                    <a:pt x="153" y="197"/>
                  </a:lnTo>
                  <a:lnTo>
                    <a:pt x="134" y="142"/>
                  </a:lnTo>
                  <a:lnTo>
                    <a:pt x="90" y="83"/>
                  </a:lnTo>
                  <a:lnTo>
                    <a:pt x="46" y="4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801" name="Freeform 122">
              <a:extLst>
                <a:ext uri="{FF2B5EF4-FFF2-40B4-BE49-F238E27FC236}">
                  <a16:creationId xmlns:a16="http://schemas.microsoft.com/office/drawing/2014/main" id="{F30A4F8C-E713-4B58-9E48-B8C3AE56625C}"/>
                </a:ext>
              </a:extLst>
            </p:cNvPr>
            <p:cNvSpPr>
              <a:spLocks/>
            </p:cNvSpPr>
            <p:nvPr/>
          </p:nvSpPr>
          <p:spPr bwMode="auto">
            <a:xfrm>
              <a:off x="834" y="3592"/>
              <a:ext cx="303" cy="405"/>
            </a:xfrm>
            <a:custGeom>
              <a:avLst/>
              <a:gdLst>
                <a:gd name="T0" fmla="*/ 203 w 604"/>
                <a:gd name="T1" fmla="*/ 291 h 810"/>
                <a:gd name="T2" fmla="*/ 231 w 604"/>
                <a:gd name="T3" fmla="*/ 294 h 810"/>
                <a:gd name="T4" fmla="*/ 255 w 604"/>
                <a:gd name="T5" fmla="*/ 291 h 810"/>
                <a:gd name="T6" fmla="*/ 278 w 604"/>
                <a:gd name="T7" fmla="*/ 276 h 810"/>
                <a:gd name="T8" fmla="*/ 292 w 604"/>
                <a:gd name="T9" fmla="*/ 254 h 810"/>
                <a:gd name="T10" fmla="*/ 303 w 604"/>
                <a:gd name="T11" fmla="*/ 223 h 810"/>
                <a:gd name="T12" fmla="*/ 281 w 604"/>
                <a:gd name="T13" fmla="*/ 260 h 810"/>
                <a:gd name="T14" fmla="*/ 261 w 604"/>
                <a:gd name="T15" fmla="*/ 273 h 810"/>
                <a:gd name="T16" fmla="*/ 228 w 604"/>
                <a:gd name="T17" fmla="*/ 247 h 810"/>
                <a:gd name="T18" fmla="*/ 202 w 604"/>
                <a:gd name="T19" fmla="*/ 216 h 810"/>
                <a:gd name="T20" fmla="*/ 188 w 604"/>
                <a:gd name="T21" fmla="*/ 185 h 810"/>
                <a:gd name="T22" fmla="*/ 210 w 604"/>
                <a:gd name="T23" fmla="*/ 158 h 810"/>
                <a:gd name="T24" fmla="*/ 177 w 604"/>
                <a:gd name="T25" fmla="*/ 188 h 810"/>
                <a:gd name="T26" fmla="*/ 146 w 604"/>
                <a:gd name="T27" fmla="*/ 205 h 810"/>
                <a:gd name="T28" fmla="*/ 133 w 604"/>
                <a:gd name="T29" fmla="*/ 206 h 810"/>
                <a:gd name="T30" fmla="*/ 128 w 604"/>
                <a:gd name="T31" fmla="*/ 195 h 810"/>
                <a:gd name="T32" fmla="*/ 130 w 604"/>
                <a:gd name="T33" fmla="*/ 182 h 810"/>
                <a:gd name="T34" fmla="*/ 141 w 604"/>
                <a:gd name="T35" fmla="*/ 175 h 810"/>
                <a:gd name="T36" fmla="*/ 156 w 604"/>
                <a:gd name="T37" fmla="*/ 174 h 810"/>
                <a:gd name="T38" fmla="*/ 175 w 604"/>
                <a:gd name="T39" fmla="*/ 176 h 810"/>
                <a:gd name="T40" fmla="*/ 146 w 604"/>
                <a:gd name="T41" fmla="*/ 156 h 810"/>
                <a:gd name="T42" fmla="*/ 104 w 604"/>
                <a:gd name="T43" fmla="*/ 139 h 810"/>
                <a:gd name="T44" fmla="*/ 108 w 604"/>
                <a:gd name="T45" fmla="*/ 128 h 810"/>
                <a:gd name="T46" fmla="*/ 142 w 604"/>
                <a:gd name="T47" fmla="*/ 136 h 810"/>
                <a:gd name="T48" fmla="*/ 130 w 604"/>
                <a:gd name="T49" fmla="*/ 109 h 810"/>
                <a:gd name="T50" fmla="*/ 113 w 604"/>
                <a:gd name="T51" fmla="*/ 79 h 810"/>
                <a:gd name="T52" fmla="*/ 111 w 604"/>
                <a:gd name="T53" fmla="*/ 18 h 810"/>
                <a:gd name="T54" fmla="*/ 104 w 604"/>
                <a:gd name="T55" fmla="*/ 0 h 810"/>
                <a:gd name="T56" fmla="*/ 107 w 604"/>
                <a:gd name="T57" fmla="*/ 71 h 810"/>
                <a:gd name="T58" fmla="*/ 99 w 604"/>
                <a:gd name="T59" fmla="*/ 116 h 810"/>
                <a:gd name="T60" fmla="*/ 74 w 604"/>
                <a:gd name="T61" fmla="*/ 191 h 810"/>
                <a:gd name="T62" fmla="*/ 39 w 604"/>
                <a:gd name="T63" fmla="*/ 286 h 810"/>
                <a:gd name="T64" fmla="*/ 59 w 604"/>
                <a:gd name="T65" fmla="*/ 179 h 810"/>
                <a:gd name="T66" fmla="*/ 69 w 604"/>
                <a:gd name="T67" fmla="*/ 151 h 810"/>
                <a:gd name="T68" fmla="*/ 80 w 604"/>
                <a:gd name="T69" fmla="*/ 144 h 810"/>
                <a:gd name="T70" fmla="*/ 68 w 604"/>
                <a:gd name="T71" fmla="*/ 128 h 810"/>
                <a:gd name="T72" fmla="*/ 43 w 604"/>
                <a:gd name="T73" fmla="*/ 112 h 810"/>
                <a:gd name="T74" fmla="*/ 9 w 604"/>
                <a:gd name="T75" fmla="*/ 100 h 810"/>
                <a:gd name="T76" fmla="*/ 19 w 604"/>
                <a:gd name="T77" fmla="*/ 120 h 810"/>
                <a:gd name="T78" fmla="*/ 26 w 604"/>
                <a:gd name="T79" fmla="*/ 142 h 810"/>
                <a:gd name="T80" fmla="*/ 28 w 604"/>
                <a:gd name="T81" fmla="*/ 199 h 810"/>
                <a:gd name="T82" fmla="*/ 22 w 604"/>
                <a:gd name="T83" fmla="*/ 270 h 810"/>
                <a:gd name="T84" fmla="*/ 10 w 604"/>
                <a:gd name="T85" fmla="*/ 341 h 810"/>
                <a:gd name="T86" fmla="*/ 0 w 604"/>
                <a:gd name="T87" fmla="*/ 385 h 810"/>
                <a:gd name="T88" fmla="*/ 30 w 604"/>
                <a:gd name="T89" fmla="*/ 405 h 810"/>
                <a:gd name="T90" fmla="*/ 30 w 604"/>
                <a:gd name="T91" fmla="*/ 353 h 810"/>
                <a:gd name="T92" fmla="*/ 36 w 604"/>
                <a:gd name="T93" fmla="*/ 313 h 810"/>
                <a:gd name="T94" fmla="*/ 50 w 604"/>
                <a:gd name="T95" fmla="*/ 273 h 810"/>
                <a:gd name="T96" fmla="*/ 81 w 604"/>
                <a:gd name="T97" fmla="*/ 197 h 810"/>
                <a:gd name="T98" fmla="*/ 115 w 604"/>
                <a:gd name="T99" fmla="*/ 212 h 810"/>
                <a:gd name="T100" fmla="*/ 158 w 604"/>
                <a:gd name="T101" fmla="*/ 225 h 810"/>
                <a:gd name="T102" fmla="*/ 193 w 604"/>
                <a:gd name="T103" fmla="*/ 246 h 810"/>
                <a:gd name="T104" fmla="*/ 217 w 604"/>
                <a:gd name="T105" fmla="*/ 270 h 810"/>
                <a:gd name="T106" fmla="*/ 227 w 604"/>
                <a:gd name="T107" fmla="*/ 288 h 810"/>
                <a:gd name="T108" fmla="*/ 203 w 604"/>
                <a:gd name="T109" fmla="*/ 291 h 810"/>
                <a:gd name="T110" fmla="*/ 203 w 604"/>
                <a:gd name="T111" fmla="*/ 291 h 81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04"/>
                <a:gd name="T169" fmla="*/ 0 h 810"/>
                <a:gd name="T170" fmla="*/ 604 w 604"/>
                <a:gd name="T171" fmla="*/ 810 h 81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04" h="810">
                  <a:moveTo>
                    <a:pt x="405" y="582"/>
                  </a:moveTo>
                  <a:lnTo>
                    <a:pt x="460" y="588"/>
                  </a:lnTo>
                  <a:lnTo>
                    <a:pt x="509" y="582"/>
                  </a:lnTo>
                  <a:lnTo>
                    <a:pt x="555" y="552"/>
                  </a:lnTo>
                  <a:lnTo>
                    <a:pt x="582" y="508"/>
                  </a:lnTo>
                  <a:lnTo>
                    <a:pt x="604" y="445"/>
                  </a:lnTo>
                  <a:lnTo>
                    <a:pt x="561" y="519"/>
                  </a:lnTo>
                  <a:lnTo>
                    <a:pt x="521" y="546"/>
                  </a:lnTo>
                  <a:lnTo>
                    <a:pt x="454" y="493"/>
                  </a:lnTo>
                  <a:lnTo>
                    <a:pt x="403" y="432"/>
                  </a:lnTo>
                  <a:lnTo>
                    <a:pt x="374" y="369"/>
                  </a:lnTo>
                  <a:lnTo>
                    <a:pt x="418" y="316"/>
                  </a:lnTo>
                  <a:lnTo>
                    <a:pt x="353" y="375"/>
                  </a:lnTo>
                  <a:lnTo>
                    <a:pt x="291" y="409"/>
                  </a:lnTo>
                  <a:lnTo>
                    <a:pt x="266" y="411"/>
                  </a:lnTo>
                  <a:lnTo>
                    <a:pt x="256" y="390"/>
                  </a:lnTo>
                  <a:lnTo>
                    <a:pt x="260" y="363"/>
                  </a:lnTo>
                  <a:lnTo>
                    <a:pt x="281" y="350"/>
                  </a:lnTo>
                  <a:lnTo>
                    <a:pt x="310" y="348"/>
                  </a:lnTo>
                  <a:lnTo>
                    <a:pt x="348" y="352"/>
                  </a:lnTo>
                  <a:lnTo>
                    <a:pt x="291" y="312"/>
                  </a:lnTo>
                  <a:lnTo>
                    <a:pt x="207" y="278"/>
                  </a:lnTo>
                  <a:lnTo>
                    <a:pt x="216" y="255"/>
                  </a:lnTo>
                  <a:lnTo>
                    <a:pt x="283" y="272"/>
                  </a:lnTo>
                  <a:lnTo>
                    <a:pt x="260" y="217"/>
                  </a:lnTo>
                  <a:lnTo>
                    <a:pt x="226" y="158"/>
                  </a:lnTo>
                  <a:lnTo>
                    <a:pt x="222" y="35"/>
                  </a:lnTo>
                  <a:lnTo>
                    <a:pt x="207" y="0"/>
                  </a:lnTo>
                  <a:lnTo>
                    <a:pt x="213" y="141"/>
                  </a:lnTo>
                  <a:lnTo>
                    <a:pt x="197" y="232"/>
                  </a:lnTo>
                  <a:lnTo>
                    <a:pt x="148" y="382"/>
                  </a:lnTo>
                  <a:lnTo>
                    <a:pt x="78" y="572"/>
                  </a:lnTo>
                  <a:lnTo>
                    <a:pt x="118" y="358"/>
                  </a:lnTo>
                  <a:lnTo>
                    <a:pt x="137" y="301"/>
                  </a:lnTo>
                  <a:lnTo>
                    <a:pt x="159" y="287"/>
                  </a:lnTo>
                  <a:lnTo>
                    <a:pt x="135" y="255"/>
                  </a:lnTo>
                  <a:lnTo>
                    <a:pt x="85" y="223"/>
                  </a:lnTo>
                  <a:lnTo>
                    <a:pt x="17" y="200"/>
                  </a:lnTo>
                  <a:lnTo>
                    <a:pt x="38" y="240"/>
                  </a:lnTo>
                  <a:lnTo>
                    <a:pt x="51" y="284"/>
                  </a:lnTo>
                  <a:lnTo>
                    <a:pt x="55" y="398"/>
                  </a:lnTo>
                  <a:lnTo>
                    <a:pt x="43" y="540"/>
                  </a:lnTo>
                  <a:lnTo>
                    <a:pt x="19" y="681"/>
                  </a:lnTo>
                  <a:lnTo>
                    <a:pt x="0" y="770"/>
                  </a:lnTo>
                  <a:lnTo>
                    <a:pt x="59" y="810"/>
                  </a:lnTo>
                  <a:lnTo>
                    <a:pt x="59" y="705"/>
                  </a:lnTo>
                  <a:lnTo>
                    <a:pt x="72" y="626"/>
                  </a:lnTo>
                  <a:lnTo>
                    <a:pt x="100" y="546"/>
                  </a:lnTo>
                  <a:lnTo>
                    <a:pt x="161" y="394"/>
                  </a:lnTo>
                  <a:lnTo>
                    <a:pt x="230" y="424"/>
                  </a:lnTo>
                  <a:lnTo>
                    <a:pt x="315" y="449"/>
                  </a:lnTo>
                  <a:lnTo>
                    <a:pt x="384" y="491"/>
                  </a:lnTo>
                  <a:lnTo>
                    <a:pt x="433" y="540"/>
                  </a:lnTo>
                  <a:lnTo>
                    <a:pt x="452" y="576"/>
                  </a:lnTo>
                  <a:lnTo>
                    <a:pt x="405" y="58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802" name="Freeform 123">
              <a:extLst>
                <a:ext uri="{FF2B5EF4-FFF2-40B4-BE49-F238E27FC236}">
                  <a16:creationId xmlns:a16="http://schemas.microsoft.com/office/drawing/2014/main" id="{2AEEAF8E-0FE3-44F3-883D-8A64B104B608}"/>
                </a:ext>
              </a:extLst>
            </p:cNvPr>
            <p:cNvSpPr>
              <a:spLocks/>
            </p:cNvSpPr>
            <p:nvPr/>
          </p:nvSpPr>
          <p:spPr bwMode="auto">
            <a:xfrm>
              <a:off x="1118" y="3797"/>
              <a:ext cx="40" cy="75"/>
            </a:xfrm>
            <a:custGeom>
              <a:avLst/>
              <a:gdLst>
                <a:gd name="T0" fmla="*/ 38 w 80"/>
                <a:gd name="T1" fmla="*/ 0 h 150"/>
                <a:gd name="T2" fmla="*/ 25 w 80"/>
                <a:gd name="T3" fmla="*/ 20 h 150"/>
                <a:gd name="T4" fmla="*/ 16 w 80"/>
                <a:gd name="T5" fmla="*/ 47 h 150"/>
                <a:gd name="T6" fmla="*/ 0 w 80"/>
                <a:gd name="T7" fmla="*/ 75 h 150"/>
                <a:gd name="T8" fmla="*/ 23 w 80"/>
                <a:gd name="T9" fmla="*/ 56 h 150"/>
                <a:gd name="T10" fmla="*/ 40 w 80"/>
                <a:gd name="T11" fmla="*/ 17 h 150"/>
                <a:gd name="T12" fmla="*/ 38 w 80"/>
                <a:gd name="T13" fmla="*/ 0 h 150"/>
                <a:gd name="T14" fmla="*/ 38 w 80"/>
                <a:gd name="T15" fmla="*/ 0 h 150"/>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150"/>
                <a:gd name="T26" fmla="*/ 80 w 80"/>
                <a:gd name="T27" fmla="*/ 150 h 15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150">
                  <a:moveTo>
                    <a:pt x="76" y="0"/>
                  </a:moveTo>
                  <a:lnTo>
                    <a:pt x="50" y="40"/>
                  </a:lnTo>
                  <a:lnTo>
                    <a:pt x="31" y="93"/>
                  </a:lnTo>
                  <a:lnTo>
                    <a:pt x="0" y="150"/>
                  </a:lnTo>
                  <a:lnTo>
                    <a:pt x="46" y="112"/>
                  </a:lnTo>
                  <a:lnTo>
                    <a:pt x="80" y="34"/>
                  </a:lnTo>
                  <a:lnTo>
                    <a:pt x="7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803" name="Freeform 124">
              <a:extLst>
                <a:ext uri="{FF2B5EF4-FFF2-40B4-BE49-F238E27FC236}">
                  <a16:creationId xmlns:a16="http://schemas.microsoft.com/office/drawing/2014/main" id="{FA559FBD-E2D1-4A16-87B6-01AFA356194E}"/>
                </a:ext>
              </a:extLst>
            </p:cNvPr>
            <p:cNvSpPr>
              <a:spLocks/>
            </p:cNvSpPr>
            <p:nvPr/>
          </p:nvSpPr>
          <p:spPr bwMode="auto">
            <a:xfrm>
              <a:off x="620" y="4016"/>
              <a:ext cx="162" cy="132"/>
            </a:xfrm>
            <a:custGeom>
              <a:avLst/>
              <a:gdLst>
                <a:gd name="T0" fmla="*/ 85 w 323"/>
                <a:gd name="T1" fmla="*/ 18 h 264"/>
                <a:gd name="T2" fmla="*/ 36 w 323"/>
                <a:gd name="T3" fmla="*/ 48 h 264"/>
                <a:gd name="T4" fmla="*/ 54 w 323"/>
                <a:gd name="T5" fmla="*/ 32 h 264"/>
                <a:gd name="T6" fmla="*/ 38 w 323"/>
                <a:gd name="T7" fmla="*/ 35 h 264"/>
                <a:gd name="T8" fmla="*/ 25 w 323"/>
                <a:gd name="T9" fmla="*/ 46 h 264"/>
                <a:gd name="T10" fmla="*/ 16 w 323"/>
                <a:gd name="T11" fmla="*/ 46 h 264"/>
                <a:gd name="T12" fmla="*/ 11 w 323"/>
                <a:gd name="T13" fmla="*/ 59 h 264"/>
                <a:gd name="T14" fmla="*/ 12 w 323"/>
                <a:gd name="T15" fmla="*/ 67 h 264"/>
                <a:gd name="T16" fmla="*/ 22 w 323"/>
                <a:gd name="T17" fmla="*/ 56 h 264"/>
                <a:gd name="T18" fmla="*/ 39 w 323"/>
                <a:gd name="T19" fmla="*/ 53 h 264"/>
                <a:gd name="T20" fmla="*/ 65 w 323"/>
                <a:gd name="T21" fmla="*/ 42 h 264"/>
                <a:gd name="T22" fmla="*/ 81 w 323"/>
                <a:gd name="T23" fmla="*/ 40 h 264"/>
                <a:gd name="T24" fmla="*/ 99 w 323"/>
                <a:gd name="T25" fmla="*/ 31 h 264"/>
                <a:gd name="T26" fmla="*/ 100 w 323"/>
                <a:gd name="T27" fmla="*/ 36 h 264"/>
                <a:gd name="T28" fmla="*/ 115 w 323"/>
                <a:gd name="T29" fmla="*/ 31 h 264"/>
                <a:gd name="T30" fmla="*/ 119 w 323"/>
                <a:gd name="T31" fmla="*/ 37 h 264"/>
                <a:gd name="T32" fmla="*/ 141 w 323"/>
                <a:gd name="T33" fmla="*/ 31 h 264"/>
                <a:gd name="T34" fmla="*/ 137 w 323"/>
                <a:gd name="T35" fmla="*/ 42 h 264"/>
                <a:gd name="T36" fmla="*/ 162 w 323"/>
                <a:gd name="T37" fmla="*/ 47 h 264"/>
                <a:gd name="T38" fmla="*/ 115 w 323"/>
                <a:gd name="T39" fmla="*/ 48 h 264"/>
                <a:gd name="T40" fmla="*/ 66 w 323"/>
                <a:gd name="T41" fmla="*/ 50 h 264"/>
                <a:gd name="T42" fmla="*/ 39 w 323"/>
                <a:gd name="T43" fmla="*/ 57 h 264"/>
                <a:gd name="T44" fmla="*/ 25 w 323"/>
                <a:gd name="T45" fmla="*/ 67 h 264"/>
                <a:gd name="T46" fmla="*/ 17 w 323"/>
                <a:gd name="T47" fmla="*/ 78 h 264"/>
                <a:gd name="T48" fmla="*/ 19 w 323"/>
                <a:gd name="T49" fmla="*/ 93 h 264"/>
                <a:gd name="T50" fmla="*/ 29 w 323"/>
                <a:gd name="T51" fmla="*/ 102 h 264"/>
                <a:gd name="T52" fmla="*/ 72 w 323"/>
                <a:gd name="T53" fmla="*/ 124 h 264"/>
                <a:gd name="T54" fmla="*/ 87 w 323"/>
                <a:gd name="T55" fmla="*/ 124 h 264"/>
                <a:gd name="T56" fmla="*/ 88 w 323"/>
                <a:gd name="T57" fmla="*/ 120 h 264"/>
                <a:gd name="T58" fmla="*/ 87 w 323"/>
                <a:gd name="T59" fmla="*/ 115 h 264"/>
                <a:gd name="T60" fmla="*/ 90 w 323"/>
                <a:gd name="T61" fmla="*/ 110 h 264"/>
                <a:gd name="T62" fmla="*/ 97 w 323"/>
                <a:gd name="T63" fmla="*/ 108 h 264"/>
                <a:gd name="T64" fmla="*/ 100 w 323"/>
                <a:gd name="T65" fmla="*/ 111 h 264"/>
                <a:gd name="T66" fmla="*/ 93 w 323"/>
                <a:gd name="T67" fmla="*/ 114 h 264"/>
                <a:gd name="T68" fmla="*/ 93 w 323"/>
                <a:gd name="T69" fmla="*/ 119 h 264"/>
                <a:gd name="T70" fmla="*/ 101 w 323"/>
                <a:gd name="T71" fmla="*/ 126 h 264"/>
                <a:gd name="T72" fmla="*/ 105 w 323"/>
                <a:gd name="T73" fmla="*/ 115 h 264"/>
                <a:gd name="T74" fmla="*/ 109 w 323"/>
                <a:gd name="T75" fmla="*/ 121 h 264"/>
                <a:gd name="T76" fmla="*/ 102 w 323"/>
                <a:gd name="T77" fmla="*/ 132 h 264"/>
                <a:gd name="T78" fmla="*/ 93 w 323"/>
                <a:gd name="T79" fmla="*/ 130 h 264"/>
                <a:gd name="T80" fmla="*/ 75 w 323"/>
                <a:gd name="T81" fmla="*/ 130 h 264"/>
                <a:gd name="T82" fmla="*/ 63 w 323"/>
                <a:gd name="T83" fmla="*/ 129 h 264"/>
                <a:gd name="T84" fmla="*/ 19 w 323"/>
                <a:gd name="T85" fmla="*/ 106 h 264"/>
                <a:gd name="T86" fmla="*/ 8 w 323"/>
                <a:gd name="T87" fmla="*/ 93 h 264"/>
                <a:gd name="T88" fmla="*/ 0 w 323"/>
                <a:gd name="T89" fmla="*/ 72 h 264"/>
                <a:gd name="T90" fmla="*/ 1 w 323"/>
                <a:gd name="T91" fmla="*/ 55 h 264"/>
                <a:gd name="T92" fmla="*/ 8 w 323"/>
                <a:gd name="T93" fmla="*/ 44 h 264"/>
                <a:gd name="T94" fmla="*/ 25 w 323"/>
                <a:gd name="T95" fmla="*/ 30 h 264"/>
                <a:gd name="T96" fmla="*/ 47 w 323"/>
                <a:gd name="T97" fmla="*/ 21 h 264"/>
                <a:gd name="T98" fmla="*/ 67 w 323"/>
                <a:gd name="T99" fmla="*/ 10 h 264"/>
                <a:gd name="T100" fmla="*/ 91 w 323"/>
                <a:gd name="T101" fmla="*/ 1 h 264"/>
                <a:gd name="T102" fmla="*/ 122 w 323"/>
                <a:gd name="T103" fmla="*/ 0 h 264"/>
                <a:gd name="T104" fmla="*/ 148 w 323"/>
                <a:gd name="T105" fmla="*/ 9 h 264"/>
                <a:gd name="T106" fmla="*/ 128 w 323"/>
                <a:gd name="T107" fmla="*/ 14 h 264"/>
                <a:gd name="T108" fmla="*/ 99 w 323"/>
                <a:gd name="T109" fmla="*/ 15 h 264"/>
                <a:gd name="T110" fmla="*/ 85 w 323"/>
                <a:gd name="T111" fmla="*/ 18 h 264"/>
                <a:gd name="T112" fmla="*/ 85 w 323"/>
                <a:gd name="T113" fmla="*/ 18 h 26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23"/>
                <a:gd name="T172" fmla="*/ 0 h 264"/>
                <a:gd name="T173" fmla="*/ 323 w 323"/>
                <a:gd name="T174" fmla="*/ 264 h 26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23" h="264">
                  <a:moveTo>
                    <a:pt x="169" y="36"/>
                  </a:moveTo>
                  <a:lnTo>
                    <a:pt x="72" y="95"/>
                  </a:lnTo>
                  <a:lnTo>
                    <a:pt x="108" y="63"/>
                  </a:lnTo>
                  <a:lnTo>
                    <a:pt x="76" y="70"/>
                  </a:lnTo>
                  <a:lnTo>
                    <a:pt x="49" y="91"/>
                  </a:lnTo>
                  <a:lnTo>
                    <a:pt x="32" y="91"/>
                  </a:lnTo>
                  <a:lnTo>
                    <a:pt x="21" y="118"/>
                  </a:lnTo>
                  <a:lnTo>
                    <a:pt x="23" y="133"/>
                  </a:lnTo>
                  <a:lnTo>
                    <a:pt x="44" y="112"/>
                  </a:lnTo>
                  <a:lnTo>
                    <a:pt x="78" y="105"/>
                  </a:lnTo>
                  <a:lnTo>
                    <a:pt x="129" y="84"/>
                  </a:lnTo>
                  <a:lnTo>
                    <a:pt x="161" y="80"/>
                  </a:lnTo>
                  <a:lnTo>
                    <a:pt x="198" y="61"/>
                  </a:lnTo>
                  <a:lnTo>
                    <a:pt x="199" y="72"/>
                  </a:lnTo>
                  <a:lnTo>
                    <a:pt x="230" y="61"/>
                  </a:lnTo>
                  <a:lnTo>
                    <a:pt x="237" y="74"/>
                  </a:lnTo>
                  <a:lnTo>
                    <a:pt x="281" y="61"/>
                  </a:lnTo>
                  <a:lnTo>
                    <a:pt x="274" y="84"/>
                  </a:lnTo>
                  <a:lnTo>
                    <a:pt x="323" y="93"/>
                  </a:lnTo>
                  <a:lnTo>
                    <a:pt x="230" y="95"/>
                  </a:lnTo>
                  <a:lnTo>
                    <a:pt x="131" y="99"/>
                  </a:lnTo>
                  <a:lnTo>
                    <a:pt x="78" y="114"/>
                  </a:lnTo>
                  <a:lnTo>
                    <a:pt x="49" y="133"/>
                  </a:lnTo>
                  <a:lnTo>
                    <a:pt x="34" y="156"/>
                  </a:lnTo>
                  <a:lnTo>
                    <a:pt x="38" y="186"/>
                  </a:lnTo>
                  <a:lnTo>
                    <a:pt x="57" y="203"/>
                  </a:lnTo>
                  <a:lnTo>
                    <a:pt x="144" y="247"/>
                  </a:lnTo>
                  <a:lnTo>
                    <a:pt x="173" y="247"/>
                  </a:lnTo>
                  <a:lnTo>
                    <a:pt x="175" y="240"/>
                  </a:lnTo>
                  <a:lnTo>
                    <a:pt x="173" y="230"/>
                  </a:lnTo>
                  <a:lnTo>
                    <a:pt x="180" y="219"/>
                  </a:lnTo>
                  <a:lnTo>
                    <a:pt x="194" y="215"/>
                  </a:lnTo>
                  <a:lnTo>
                    <a:pt x="199" y="221"/>
                  </a:lnTo>
                  <a:lnTo>
                    <a:pt x="186" y="228"/>
                  </a:lnTo>
                  <a:lnTo>
                    <a:pt x="186" y="238"/>
                  </a:lnTo>
                  <a:lnTo>
                    <a:pt x="201" y="251"/>
                  </a:lnTo>
                  <a:lnTo>
                    <a:pt x="209" y="230"/>
                  </a:lnTo>
                  <a:lnTo>
                    <a:pt x="217" y="241"/>
                  </a:lnTo>
                  <a:lnTo>
                    <a:pt x="203" y="264"/>
                  </a:lnTo>
                  <a:lnTo>
                    <a:pt x="186" y="259"/>
                  </a:lnTo>
                  <a:lnTo>
                    <a:pt x="150" y="260"/>
                  </a:lnTo>
                  <a:lnTo>
                    <a:pt x="125" y="257"/>
                  </a:lnTo>
                  <a:lnTo>
                    <a:pt x="38" y="211"/>
                  </a:lnTo>
                  <a:lnTo>
                    <a:pt x="15" y="186"/>
                  </a:lnTo>
                  <a:lnTo>
                    <a:pt x="0" y="143"/>
                  </a:lnTo>
                  <a:lnTo>
                    <a:pt x="2" y="110"/>
                  </a:lnTo>
                  <a:lnTo>
                    <a:pt x="15" y="87"/>
                  </a:lnTo>
                  <a:lnTo>
                    <a:pt x="49" y="59"/>
                  </a:lnTo>
                  <a:lnTo>
                    <a:pt x="93" y="42"/>
                  </a:lnTo>
                  <a:lnTo>
                    <a:pt x="133" y="19"/>
                  </a:lnTo>
                  <a:lnTo>
                    <a:pt x="182" y="2"/>
                  </a:lnTo>
                  <a:lnTo>
                    <a:pt x="243" y="0"/>
                  </a:lnTo>
                  <a:lnTo>
                    <a:pt x="295" y="17"/>
                  </a:lnTo>
                  <a:lnTo>
                    <a:pt x="255" y="27"/>
                  </a:lnTo>
                  <a:lnTo>
                    <a:pt x="198" y="30"/>
                  </a:lnTo>
                  <a:lnTo>
                    <a:pt x="169" y="3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804" name="Freeform 125">
              <a:extLst>
                <a:ext uri="{FF2B5EF4-FFF2-40B4-BE49-F238E27FC236}">
                  <a16:creationId xmlns:a16="http://schemas.microsoft.com/office/drawing/2014/main" id="{E6414754-189E-409E-AB28-5ABB2C652EF3}"/>
                </a:ext>
              </a:extLst>
            </p:cNvPr>
            <p:cNvSpPr>
              <a:spLocks/>
            </p:cNvSpPr>
            <p:nvPr/>
          </p:nvSpPr>
          <p:spPr bwMode="auto">
            <a:xfrm>
              <a:off x="706" y="3972"/>
              <a:ext cx="81" cy="34"/>
            </a:xfrm>
            <a:custGeom>
              <a:avLst/>
              <a:gdLst>
                <a:gd name="T0" fmla="*/ 41 w 162"/>
                <a:gd name="T1" fmla="*/ 34 h 68"/>
                <a:gd name="T2" fmla="*/ 64 w 162"/>
                <a:gd name="T3" fmla="*/ 19 h 68"/>
                <a:gd name="T4" fmla="*/ 81 w 162"/>
                <a:gd name="T5" fmla="*/ 0 h 68"/>
                <a:gd name="T6" fmla="*/ 63 w 162"/>
                <a:gd name="T7" fmla="*/ 11 h 68"/>
                <a:gd name="T8" fmla="*/ 39 w 162"/>
                <a:gd name="T9" fmla="*/ 12 h 68"/>
                <a:gd name="T10" fmla="*/ 14 w 162"/>
                <a:gd name="T11" fmla="*/ 20 h 68"/>
                <a:gd name="T12" fmla="*/ 0 w 162"/>
                <a:gd name="T13" fmla="*/ 30 h 68"/>
                <a:gd name="T14" fmla="*/ 30 w 162"/>
                <a:gd name="T15" fmla="*/ 18 h 68"/>
                <a:gd name="T16" fmla="*/ 53 w 162"/>
                <a:gd name="T17" fmla="*/ 17 h 68"/>
                <a:gd name="T18" fmla="*/ 46 w 162"/>
                <a:gd name="T19" fmla="*/ 26 h 68"/>
                <a:gd name="T20" fmla="*/ 41 w 162"/>
                <a:gd name="T21" fmla="*/ 34 h 68"/>
                <a:gd name="T22" fmla="*/ 41 w 162"/>
                <a:gd name="T23" fmla="*/ 34 h 6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2"/>
                <a:gd name="T37" fmla="*/ 0 h 68"/>
                <a:gd name="T38" fmla="*/ 162 w 162"/>
                <a:gd name="T39" fmla="*/ 68 h 6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2" h="68">
                  <a:moveTo>
                    <a:pt x="82" y="68"/>
                  </a:moveTo>
                  <a:lnTo>
                    <a:pt x="127" y="38"/>
                  </a:lnTo>
                  <a:lnTo>
                    <a:pt x="162" y="0"/>
                  </a:lnTo>
                  <a:lnTo>
                    <a:pt x="125" y="21"/>
                  </a:lnTo>
                  <a:lnTo>
                    <a:pt x="78" y="24"/>
                  </a:lnTo>
                  <a:lnTo>
                    <a:pt x="28" y="40"/>
                  </a:lnTo>
                  <a:lnTo>
                    <a:pt x="0" y="59"/>
                  </a:lnTo>
                  <a:lnTo>
                    <a:pt x="59" y="36"/>
                  </a:lnTo>
                  <a:lnTo>
                    <a:pt x="106" y="34"/>
                  </a:lnTo>
                  <a:lnTo>
                    <a:pt x="91" y="51"/>
                  </a:lnTo>
                  <a:lnTo>
                    <a:pt x="82" y="6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805" name="Freeform 126">
              <a:extLst>
                <a:ext uri="{FF2B5EF4-FFF2-40B4-BE49-F238E27FC236}">
                  <a16:creationId xmlns:a16="http://schemas.microsoft.com/office/drawing/2014/main" id="{8324D11A-9AB6-441A-92F9-4E0369850A8D}"/>
                </a:ext>
              </a:extLst>
            </p:cNvPr>
            <p:cNvSpPr>
              <a:spLocks/>
            </p:cNvSpPr>
            <p:nvPr/>
          </p:nvSpPr>
          <p:spPr bwMode="auto">
            <a:xfrm>
              <a:off x="674" y="3937"/>
              <a:ext cx="166" cy="100"/>
            </a:xfrm>
            <a:custGeom>
              <a:avLst/>
              <a:gdLst>
                <a:gd name="T0" fmla="*/ 122 w 333"/>
                <a:gd name="T1" fmla="*/ 32 h 202"/>
                <a:gd name="T2" fmla="*/ 97 w 333"/>
                <a:gd name="T3" fmla="*/ 30 h 202"/>
                <a:gd name="T4" fmla="*/ 71 w 333"/>
                <a:gd name="T5" fmla="*/ 22 h 202"/>
                <a:gd name="T6" fmla="*/ 54 w 333"/>
                <a:gd name="T7" fmla="*/ 24 h 202"/>
                <a:gd name="T8" fmla="*/ 41 w 333"/>
                <a:gd name="T9" fmla="*/ 31 h 202"/>
                <a:gd name="T10" fmla="*/ 60 w 333"/>
                <a:gd name="T11" fmla="*/ 29 h 202"/>
                <a:gd name="T12" fmla="*/ 46 w 333"/>
                <a:gd name="T13" fmla="*/ 39 h 202"/>
                <a:gd name="T14" fmla="*/ 60 w 333"/>
                <a:gd name="T15" fmla="*/ 41 h 202"/>
                <a:gd name="T16" fmla="*/ 39 w 333"/>
                <a:gd name="T17" fmla="*/ 51 h 202"/>
                <a:gd name="T18" fmla="*/ 29 w 333"/>
                <a:gd name="T19" fmla="*/ 60 h 202"/>
                <a:gd name="T20" fmla="*/ 24 w 333"/>
                <a:gd name="T21" fmla="*/ 76 h 202"/>
                <a:gd name="T22" fmla="*/ 13 w 333"/>
                <a:gd name="T23" fmla="*/ 92 h 202"/>
                <a:gd name="T24" fmla="*/ 0 w 333"/>
                <a:gd name="T25" fmla="*/ 100 h 202"/>
                <a:gd name="T26" fmla="*/ 6 w 333"/>
                <a:gd name="T27" fmla="*/ 81 h 202"/>
                <a:gd name="T28" fmla="*/ 7 w 333"/>
                <a:gd name="T29" fmla="*/ 58 h 202"/>
                <a:gd name="T30" fmla="*/ 8 w 333"/>
                <a:gd name="T31" fmla="*/ 48 h 202"/>
                <a:gd name="T32" fmla="*/ 24 w 333"/>
                <a:gd name="T33" fmla="*/ 33 h 202"/>
                <a:gd name="T34" fmla="*/ 52 w 333"/>
                <a:gd name="T35" fmla="*/ 16 h 202"/>
                <a:gd name="T36" fmla="*/ 90 w 333"/>
                <a:gd name="T37" fmla="*/ 7 h 202"/>
                <a:gd name="T38" fmla="*/ 118 w 333"/>
                <a:gd name="T39" fmla="*/ 0 h 202"/>
                <a:gd name="T40" fmla="*/ 123 w 333"/>
                <a:gd name="T41" fmla="*/ 7 h 202"/>
                <a:gd name="T42" fmla="*/ 121 w 333"/>
                <a:gd name="T43" fmla="*/ 29 h 202"/>
                <a:gd name="T44" fmla="*/ 143 w 333"/>
                <a:gd name="T45" fmla="*/ 38 h 202"/>
                <a:gd name="T46" fmla="*/ 166 w 333"/>
                <a:gd name="T47" fmla="*/ 41 h 202"/>
                <a:gd name="T48" fmla="*/ 139 w 333"/>
                <a:gd name="T49" fmla="*/ 43 h 202"/>
                <a:gd name="T50" fmla="*/ 120 w 333"/>
                <a:gd name="T51" fmla="*/ 38 h 202"/>
                <a:gd name="T52" fmla="*/ 122 w 333"/>
                <a:gd name="T53" fmla="*/ 32 h 202"/>
                <a:gd name="T54" fmla="*/ 122 w 333"/>
                <a:gd name="T55" fmla="*/ 32 h 20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333"/>
                <a:gd name="T85" fmla="*/ 0 h 202"/>
                <a:gd name="T86" fmla="*/ 333 w 333"/>
                <a:gd name="T87" fmla="*/ 202 h 202"/>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333" h="202">
                  <a:moveTo>
                    <a:pt x="244" y="65"/>
                  </a:moveTo>
                  <a:lnTo>
                    <a:pt x="194" y="61"/>
                  </a:lnTo>
                  <a:lnTo>
                    <a:pt x="143" y="44"/>
                  </a:lnTo>
                  <a:lnTo>
                    <a:pt x="109" y="48"/>
                  </a:lnTo>
                  <a:lnTo>
                    <a:pt x="82" y="63"/>
                  </a:lnTo>
                  <a:lnTo>
                    <a:pt x="120" y="59"/>
                  </a:lnTo>
                  <a:lnTo>
                    <a:pt x="93" y="78"/>
                  </a:lnTo>
                  <a:lnTo>
                    <a:pt x="120" y="82"/>
                  </a:lnTo>
                  <a:lnTo>
                    <a:pt x="78" y="103"/>
                  </a:lnTo>
                  <a:lnTo>
                    <a:pt x="59" y="122"/>
                  </a:lnTo>
                  <a:lnTo>
                    <a:pt x="48" y="154"/>
                  </a:lnTo>
                  <a:lnTo>
                    <a:pt x="27" y="185"/>
                  </a:lnTo>
                  <a:lnTo>
                    <a:pt x="0" y="202"/>
                  </a:lnTo>
                  <a:lnTo>
                    <a:pt x="12" y="164"/>
                  </a:lnTo>
                  <a:lnTo>
                    <a:pt x="14" y="118"/>
                  </a:lnTo>
                  <a:lnTo>
                    <a:pt x="17" y="97"/>
                  </a:lnTo>
                  <a:lnTo>
                    <a:pt x="48" y="67"/>
                  </a:lnTo>
                  <a:lnTo>
                    <a:pt x="105" y="33"/>
                  </a:lnTo>
                  <a:lnTo>
                    <a:pt x="181" y="14"/>
                  </a:lnTo>
                  <a:lnTo>
                    <a:pt x="236" y="0"/>
                  </a:lnTo>
                  <a:lnTo>
                    <a:pt x="247" y="14"/>
                  </a:lnTo>
                  <a:lnTo>
                    <a:pt x="242" y="59"/>
                  </a:lnTo>
                  <a:lnTo>
                    <a:pt x="287" y="76"/>
                  </a:lnTo>
                  <a:lnTo>
                    <a:pt x="333" y="82"/>
                  </a:lnTo>
                  <a:lnTo>
                    <a:pt x="278" y="86"/>
                  </a:lnTo>
                  <a:lnTo>
                    <a:pt x="240" y="76"/>
                  </a:lnTo>
                  <a:lnTo>
                    <a:pt x="244" y="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806" name="Freeform 127">
              <a:extLst>
                <a:ext uri="{FF2B5EF4-FFF2-40B4-BE49-F238E27FC236}">
                  <a16:creationId xmlns:a16="http://schemas.microsoft.com/office/drawing/2014/main" id="{30B06933-2928-411E-BD6E-0A2D231CA60F}"/>
                </a:ext>
              </a:extLst>
            </p:cNvPr>
            <p:cNvSpPr>
              <a:spLocks/>
            </p:cNvSpPr>
            <p:nvPr/>
          </p:nvSpPr>
          <p:spPr bwMode="auto">
            <a:xfrm>
              <a:off x="722" y="3984"/>
              <a:ext cx="208" cy="166"/>
            </a:xfrm>
            <a:custGeom>
              <a:avLst/>
              <a:gdLst>
                <a:gd name="T0" fmla="*/ 139 w 417"/>
                <a:gd name="T1" fmla="*/ 0 h 331"/>
                <a:gd name="T2" fmla="*/ 154 w 417"/>
                <a:gd name="T3" fmla="*/ 18 h 331"/>
                <a:gd name="T4" fmla="*/ 164 w 417"/>
                <a:gd name="T5" fmla="*/ 40 h 331"/>
                <a:gd name="T6" fmla="*/ 182 w 417"/>
                <a:gd name="T7" fmla="*/ 66 h 331"/>
                <a:gd name="T8" fmla="*/ 200 w 417"/>
                <a:gd name="T9" fmla="*/ 84 h 331"/>
                <a:gd name="T10" fmla="*/ 208 w 417"/>
                <a:gd name="T11" fmla="*/ 103 h 331"/>
                <a:gd name="T12" fmla="*/ 208 w 417"/>
                <a:gd name="T13" fmla="*/ 118 h 331"/>
                <a:gd name="T14" fmla="*/ 185 w 417"/>
                <a:gd name="T15" fmla="*/ 150 h 331"/>
                <a:gd name="T16" fmla="*/ 164 w 417"/>
                <a:gd name="T17" fmla="*/ 162 h 331"/>
                <a:gd name="T18" fmla="*/ 141 w 417"/>
                <a:gd name="T19" fmla="*/ 166 h 331"/>
                <a:gd name="T20" fmla="*/ 119 w 417"/>
                <a:gd name="T21" fmla="*/ 166 h 331"/>
                <a:gd name="T22" fmla="*/ 95 w 417"/>
                <a:gd name="T23" fmla="*/ 161 h 331"/>
                <a:gd name="T24" fmla="*/ 79 w 417"/>
                <a:gd name="T25" fmla="*/ 154 h 331"/>
                <a:gd name="T26" fmla="*/ 10 w 417"/>
                <a:gd name="T27" fmla="*/ 158 h 331"/>
                <a:gd name="T28" fmla="*/ 0 w 417"/>
                <a:gd name="T29" fmla="*/ 157 h 331"/>
                <a:gd name="T30" fmla="*/ 7 w 417"/>
                <a:gd name="T31" fmla="*/ 152 h 331"/>
                <a:gd name="T32" fmla="*/ 27 w 417"/>
                <a:gd name="T33" fmla="*/ 144 h 331"/>
                <a:gd name="T34" fmla="*/ 65 w 417"/>
                <a:gd name="T35" fmla="*/ 123 h 331"/>
                <a:gd name="T36" fmla="*/ 46 w 417"/>
                <a:gd name="T37" fmla="*/ 139 h 331"/>
                <a:gd name="T38" fmla="*/ 62 w 417"/>
                <a:gd name="T39" fmla="*/ 135 h 331"/>
                <a:gd name="T40" fmla="*/ 53 w 417"/>
                <a:gd name="T41" fmla="*/ 145 h 331"/>
                <a:gd name="T42" fmla="*/ 78 w 417"/>
                <a:gd name="T43" fmla="*/ 147 h 331"/>
                <a:gd name="T44" fmla="*/ 100 w 417"/>
                <a:gd name="T45" fmla="*/ 154 h 331"/>
                <a:gd name="T46" fmla="*/ 123 w 417"/>
                <a:gd name="T47" fmla="*/ 157 h 331"/>
                <a:gd name="T48" fmla="*/ 146 w 417"/>
                <a:gd name="T49" fmla="*/ 156 h 331"/>
                <a:gd name="T50" fmla="*/ 163 w 417"/>
                <a:gd name="T51" fmla="*/ 152 h 331"/>
                <a:gd name="T52" fmla="*/ 180 w 417"/>
                <a:gd name="T53" fmla="*/ 145 h 331"/>
                <a:gd name="T54" fmla="*/ 190 w 417"/>
                <a:gd name="T55" fmla="*/ 137 h 331"/>
                <a:gd name="T56" fmla="*/ 199 w 417"/>
                <a:gd name="T57" fmla="*/ 124 h 331"/>
                <a:gd name="T58" fmla="*/ 199 w 417"/>
                <a:gd name="T59" fmla="*/ 116 h 331"/>
                <a:gd name="T60" fmla="*/ 193 w 417"/>
                <a:gd name="T61" fmla="*/ 111 h 331"/>
                <a:gd name="T62" fmla="*/ 175 w 417"/>
                <a:gd name="T63" fmla="*/ 108 h 331"/>
                <a:gd name="T64" fmla="*/ 155 w 417"/>
                <a:gd name="T65" fmla="*/ 108 h 331"/>
                <a:gd name="T66" fmla="*/ 108 w 417"/>
                <a:gd name="T67" fmla="*/ 98 h 331"/>
                <a:gd name="T68" fmla="*/ 146 w 417"/>
                <a:gd name="T69" fmla="*/ 101 h 331"/>
                <a:gd name="T70" fmla="*/ 175 w 417"/>
                <a:gd name="T71" fmla="*/ 101 h 331"/>
                <a:gd name="T72" fmla="*/ 200 w 417"/>
                <a:gd name="T73" fmla="*/ 107 h 331"/>
                <a:gd name="T74" fmla="*/ 197 w 417"/>
                <a:gd name="T75" fmla="*/ 96 h 331"/>
                <a:gd name="T76" fmla="*/ 184 w 417"/>
                <a:gd name="T77" fmla="*/ 89 h 331"/>
                <a:gd name="T78" fmla="*/ 161 w 417"/>
                <a:gd name="T79" fmla="*/ 84 h 331"/>
                <a:gd name="T80" fmla="*/ 142 w 417"/>
                <a:gd name="T81" fmla="*/ 82 h 331"/>
                <a:gd name="T82" fmla="*/ 83 w 417"/>
                <a:gd name="T83" fmla="*/ 79 h 331"/>
                <a:gd name="T84" fmla="*/ 118 w 417"/>
                <a:gd name="T85" fmla="*/ 76 h 331"/>
                <a:gd name="T86" fmla="*/ 101 w 417"/>
                <a:gd name="T87" fmla="*/ 64 h 331"/>
                <a:gd name="T88" fmla="*/ 131 w 417"/>
                <a:gd name="T89" fmla="*/ 75 h 331"/>
                <a:gd name="T90" fmla="*/ 99 w 417"/>
                <a:gd name="T91" fmla="*/ 53 h 331"/>
                <a:gd name="T92" fmla="*/ 83 w 417"/>
                <a:gd name="T93" fmla="*/ 44 h 331"/>
                <a:gd name="T94" fmla="*/ 74 w 417"/>
                <a:gd name="T95" fmla="*/ 30 h 331"/>
                <a:gd name="T96" fmla="*/ 73 w 417"/>
                <a:gd name="T97" fmla="*/ 16 h 331"/>
                <a:gd name="T98" fmla="*/ 80 w 417"/>
                <a:gd name="T99" fmla="*/ 7 h 331"/>
                <a:gd name="T100" fmla="*/ 77 w 417"/>
                <a:gd name="T101" fmla="*/ 22 h 331"/>
                <a:gd name="T102" fmla="*/ 82 w 417"/>
                <a:gd name="T103" fmla="*/ 34 h 331"/>
                <a:gd name="T104" fmla="*/ 95 w 417"/>
                <a:gd name="T105" fmla="*/ 46 h 331"/>
                <a:gd name="T106" fmla="*/ 108 w 417"/>
                <a:gd name="T107" fmla="*/ 49 h 331"/>
                <a:gd name="T108" fmla="*/ 131 w 417"/>
                <a:gd name="T109" fmla="*/ 49 h 331"/>
                <a:gd name="T110" fmla="*/ 160 w 417"/>
                <a:gd name="T111" fmla="*/ 44 h 331"/>
                <a:gd name="T112" fmla="*/ 149 w 417"/>
                <a:gd name="T113" fmla="*/ 23 h 331"/>
                <a:gd name="T114" fmla="*/ 114 w 417"/>
                <a:gd name="T115" fmla="*/ 25 h 331"/>
                <a:gd name="T116" fmla="*/ 95 w 417"/>
                <a:gd name="T117" fmla="*/ 18 h 331"/>
                <a:gd name="T118" fmla="*/ 122 w 417"/>
                <a:gd name="T119" fmla="*/ 20 h 331"/>
                <a:gd name="T120" fmla="*/ 141 w 417"/>
                <a:gd name="T121" fmla="*/ 17 h 331"/>
                <a:gd name="T122" fmla="*/ 139 w 417"/>
                <a:gd name="T123" fmla="*/ 0 h 331"/>
                <a:gd name="T124" fmla="*/ 139 w 417"/>
                <a:gd name="T125" fmla="*/ 0 h 33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17"/>
                <a:gd name="T190" fmla="*/ 0 h 331"/>
                <a:gd name="T191" fmla="*/ 417 w 417"/>
                <a:gd name="T192" fmla="*/ 331 h 331"/>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17" h="331">
                  <a:moveTo>
                    <a:pt x="278" y="0"/>
                  </a:moveTo>
                  <a:lnTo>
                    <a:pt x="308" y="36"/>
                  </a:lnTo>
                  <a:lnTo>
                    <a:pt x="329" y="80"/>
                  </a:lnTo>
                  <a:lnTo>
                    <a:pt x="365" y="131"/>
                  </a:lnTo>
                  <a:lnTo>
                    <a:pt x="400" y="168"/>
                  </a:lnTo>
                  <a:lnTo>
                    <a:pt x="417" y="206"/>
                  </a:lnTo>
                  <a:lnTo>
                    <a:pt x="417" y="236"/>
                  </a:lnTo>
                  <a:lnTo>
                    <a:pt x="371" y="299"/>
                  </a:lnTo>
                  <a:lnTo>
                    <a:pt x="329" y="323"/>
                  </a:lnTo>
                  <a:lnTo>
                    <a:pt x="282" y="331"/>
                  </a:lnTo>
                  <a:lnTo>
                    <a:pt x="238" y="331"/>
                  </a:lnTo>
                  <a:lnTo>
                    <a:pt x="190" y="322"/>
                  </a:lnTo>
                  <a:lnTo>
                    <a:pt x="158" y="308"/>
                  </a:lnTo>
                  <a:lnTo>
                    <a:pt x="21" y="316"/>
                  </a:lnTo>
                  <a:lnTo>
                    <a:pt x="0" y="314"/>
                  </a:lnTo>
                  <a:lnTo>
                    <a:pt x="15" y="304"/>
                  </a:lnTo>
                  <a:lnTo>
                    <a:pt x="55" y="287"/>
                  </a:lnTo>
                  <a:lnTo>
                    <a:pt x="130" y="246"/>
                  </a:lnTo>
                  <a:lnTo>
                    <a:pt x="92" y="278"/>
                  </a:lnTo>
                  <a:lnTo>
                    <a:pt x="124" y="270"/>
                  </a:lnTo>
                  <a:lnTo>
                    <a:pt x="107" y="289"/>
                  </a:lnTo>
                  <a:lnTo>
                    <a:pt x="156" y="293"/>
                  </a:lnTo>
                  <a:lnTo>
                    <a:pt x="200" y="308"/>
                  </a:lnTo>
                  <a:lnTo>
                    <a:pt x="246" y="314"/>
                  </a:lnTo>
                  <a:lnTo>
                    <a:pt x="293" y="312"/>
                  </a:lnTo>
                  <a:lnTo>
                    <a:pt x="327" y="304"/>
                  </a:lnTo>
                  <a:lnTo>
                    <a:pt x="360" y="289"/>
                  </a:lnTo>
                  <a:lnTo>
                    <a:pt x="381" y="274"/>
                  </a:lnTo>
                  <a:lnTo>
                    <a:pt x="398" y="247"/>
                  </a:lnTo>
                  <a:lnTo>
                    <a:pt x="398" y="232"/>
                  </a:lnTo>
                  <a:lnTo>
                    <a:pt x="386" y="221"/>
                  </a:lnTo>
                  <a:lnTo>
                    <a:pt x="350" y="215"/>
                  </a:lnTo>
                  <a:lnTo>
                    <a:pt x="310" y="215"/>
                  </a:lnTo>
                  <a:lnTo>
                    <a:pt x="217" y="196"/>
                  </a:lnTo>
                  <a:lnTo>
                    <a:pt x="293" y="202"/>
                  </a:lnTo>
                  <a:lnTo>
                    <a:pt x="350" y="202"/>
                  </a:lnTo>
                  <a:lnTo>
                    <a:pt x="401" y="213"/>
                  </a:lnTo>
                  <a:lnTo>
                    <a:pt x="394" y="192"/>
                  </a:lnTo>
                  <a:lnTo>
                    <a:pt x="369" y="177"/>
                  </a:lnTo>
                  <a:lnTo>
                    <a:pt x="322" y="168"/>
                  </a:lnTo>
                  <a:lnTo>
                    <a:pt x="284" y="164"/>
                  </a:lnTo>
                  <a:lnTo>
                    <a:pt x="166" y="158"/>
                  </a:lnTo>
                  <a:lnTo>
                    <a:pt x="236" y="152"/>
                  </a:lnTo>
                  <a:lnTo>
                    <a:pt x="202" y="128"/>
                  </a:lnTo>
                  <a:lnTo>
                    <a:pt x="263" y="150"/>
                  </a:lnTo>
                  <a:lnTo>
                    <a:pt x="198" y="105"/>
                  </a:lnTo>
                  <a:lnTo>
                    <a:pt x="166" y="88"/>
                  </a:lnTo>
                  <a:lnTo>
                    <a:pt x="149" y="59"/>
                  </a:lnTo>
                  <a:lnTo>
                    <a:pt x="147" y="31"/>
                  </a:lnTo>
                  <a:lnTo>
                    <a:pt x="160" y="14"/>
                  </a:lnTo>
                  <a:lnTo>
                    <a:pt x="154" y="44"/>
                  </a:lnTo>
                  <a:lnTo>
                    <a:pt x="164" y="67"/>
                  </a:lnTo>
                  <a:lnTo>
                    <a:pt x="190" y="92"/>
                  </a:lnTo>
                  <a:lnTo>
                    <a:pt x="217" y="97"/>
                  </a:lnTo>
                  <a:lnTo>
                    <a:pt x="263" y="97"/>
                  </a:lnTo>
                  <a:lnTo>
                    <a:pt x="320" y="88"/>
                  </a:lnTo>
                  <a:lnTo>
                    <a:pt x="299" y="46"/>
                  </a:lnTo>
                  <a:lnTo>
                    <a:pt x="228" y="50"/>
                  </a:lnTo>
                  <a:lnTo>
                    <a:pt x="190" y="36"/>
                  </a:lnTo>
                  <a:lnTo>
                    <a:pt x="244" y="40"/>
                  </a:lnTo>
                  <a:lnTo>
                    <a:pt x="282" y="33"/>
                  </a:lnTo>
                  <a:lnTo>
                    <a:pt x="27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807" name="Freeform 128">
              <a:extLst>
                <a:ext uri="{FF2B5EF4-FFF2-40B4-BE49-F238E27FC236}">
                  <a16:creationId xmlns:a16="http://schemas.microsoft.com/office/drawing/2014/main" id="{CE4FC03C-9C75-4AEE-B081-245F3A7A4B0E}"/>
                </a:ext>
              </a:extLst>
            </p:cNvPr>
            <p:cNvSpPr>
              <a:spLocks/>
            </p:cNvSpPr>
            <p:nvPr/>
          </p:nvSpPr>
          <p:spPr bwMode="auto">
            <a:xfrm>
              <a:off x="769" y="4073"/>
              <a:ext cx="26" cy="29"/>
            </a:xfrm>
            <a:custGeom>
              <a:avLst/>
              <a:gdLst>
                <a:gd name="T0" fmla="*/ 8 w 54"/>
                <a:gd name="T1" fmla="*/ 0 h 59"/>
                <a:gd name="T2" fmla="*/ 8 w 54"/>
                <a:gd name="T3" fmla="*/ 7 h 59"/>
                <a:gd name="T4" fmla="*/ 9 w 54"/>
                <a:gd name="T5" fmla="*/ 11 h 59"/>
                <a:gd name="T6" fmla="*/ 17 w 54"/>
                <a:gd name="T7" fmla="*/ 6 h 59"/>
                <a:gd name="T8" fmla="*/ 15 w 54"/>
                <a:gd name="T9" fmla="*/ 14 h 59"/>
                <a:gd name="T10" fmla="*/ 21 w 54"/>
                <a:gd name="T11" fmla="*/ 23 h 59"/>
                <a:gd name="T12" fmla="*/ 26 w 54"/>
                <a:gd name="T13" fmla="*/ 10 h 59"/>
                <a:gd name="T14" fmla="*/ 24 w 54"/>
                <a:gd name="T15" fmla="*/ 29 h 59"/>
                <a:gd name="T16" fmla="*/ 20 w 54"/>
                <a:gd name="T17" fmla="*/ 29 h 59"/>
                <a:gd name="T18" fmla="*/ 12 w 54"/>
                <a:gd name="T19" fmla="*/ 20 h 59"/>
                <a:gd name="T20" fmla="*/ 5 w 54"/>
                <a:gd name="T21" fmla="*/ 19 h 59"/>
                <a:gd name="T22" fmla="*/ 0 w 54"/>
                <a:gd name="T23" fmla="*/ 7 h 59"/>
                <a:gd name="T24" fmla="*/ 8 w 54"/>
                <a:gd name="T25" fmla="*/ 0 h 59"/>
                <a:gd name="T26" fmla="*/ 8 w 54"/>
                <a:gd name="T27" fmla="*/ 0 h 5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4"/>
                <a:gd name="T43" fmla="*/ 0 h 59"/>
                <a:gd name="T44" fmla="*/ 54 w 54"/>
                <a:gd name="T45" fmla="*/ 59 h 5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4" h="59">
                  <a:moveTo>
                    <a:pt x="16" y="0"/>
                  </a:moveTo>
                  <a:lnTo>
                    <a:pt x="16" y="15"/>
                  </a:lnTo>
                  <a:lnTo>
                    <a:pt x="19" y="23"/>
                  </a:lnTo>
                  <a:lnTo>
                    <a:pt x="35" y="13"/>
                  </a:lnTo>
                  <a:lnTo>
                    <a:pt x="31" y="29"/>
                  </a:lnTo>
                  <a:lnTo>
                    <a:pt x="44" y="46"/>
                  </a:lnTo>
                  <a:lnTo>
                    <a:pt x="54" y="21"/>
                  </a:lnTo>
                  <a:lnTo>
                    <a:pt x="50" y="59"/>
                  </a:lnTo>
                  <a:lnTo>
                    <a:pt x="42" y="59"/>
                  </a:lnTo>
                  <a:lnTo>
                    <a:pt x="25" y="40"/>
                  </a:lnTo>
                  <a:lnTo>
                    <a:pt x="10" y="38"/>
                  </a:lnTo>
                  <a:lnTo>
                    <a:pt x="0" y="15"/>
                  </a:lnTo>
                  <a:lnTo>
                    <a:pt x="1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808" name="Freeform 129">
              <a:extLst>
                <a:ext uri="{FF2B5EF4-FFF2-40B4-BE49-F238E27FC236}">
                  <a16:creationId xmlns:a16="http://schemas.microsoft.com/office/drawing/2014/main" id="{57BC6DCD-E238-4E03-9CCB-D5F2EA8F834C}"/>
                </a:ext>
              </a:extLst>
            </p:cNvPr>
            <p:cNvSpPr>
              <a:spLocks/>
            </p:cNvSpPr>
            <p:nvPr/>
          </p:nvSpPr>
          <p:spPr bwMode="auto">
            <a:xfrm>
              <a:off x="880" y="4094"/>
              <a:ext cx="24" cy="30"/>
            </a:xfrm>
            <a:custGeom>
              <a:avLst/>
              <a:gdLst>
                <a:gd name="T0" fmla="*/ 7 w 47"/>
                <a:gd name="T1" fmla="*/ 0 h 59"/>
                <a:gd name="T2" fmla="*/ 4 w 47"/>
                <a:gd name="T3" fmla="*/ 5 h 59"/>
                <a:gd name="T4" fmla="*/ 12 w 47"/>
                <a:gd name="T5" fmla="*/ 8 h 59"/>
                <a:gd name="T6" fmla="*/ 11 w 47"/>
                <a:gd name="T7" fmla="*/ 13 h 59"/>
                <a:gd name="T8" fmla="*/ 17 w 47"/>
                <a:gd name="T9" fmla="*/ 24 h 59"/>
                <a:gd name="T10" fmla="*/ 23 w 47"/>
                <a:gd name="T11" fmla="*/ 7 h 59"/>
                <a:gd name="T12" fmla="*/ 24 w 47"/>
                <a:gd name="T13" fmla="*/ 15 h 59"/>
                <a:gd name="T14" fmla="*/ 18 w 47"/>
                <a:gd name="T15" fmla="*/ 30 h 59"/>
                <a:gd name="T16" fmla="*/ 14 w 47"/>
                <a:gd name="T17" fmla="*/ 30 h 59"/>
                <a:gd name="T18" fmla="*/ 0 w 47"/>
                <a:gd name="T19" fmla="*/ 13 h 59"/>
                <a:gd name="T20" fmla="*/ 0 w 47"/>
                <a:gd name="T21" fmla="*/ 4 h 59"/>
                <a:gd name="T22" fmla="*/ 7 w 47"/>
                <a:gd name="T23" fmla="*/ 0 h 59"/>
                <a:gd name="T24" fmla="*/ 7 w 47"/>
                <a:gd name="T25" fmla="*/ 0 h 5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7"/>
                <a:gd name="T40" fmla="*/ 0 h 59"/>
                <a:gd name="T41" fmla="*/ 47 w 47"/>
                <a:gd name="T42" fmla="*/ 59 h 5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7" h="59">
                  <a:moveTo>
                    <a:pt x="13" y="0"/>
                  </a:moveTo>
                  <a:lnTo>
                    <a:pt x="8" y="9"/>
                  </a:lnTo>
                  <a:lnTo>
                    <a:pt x="23" y="15"/>
                  </a:lnTo>
                  <a:lnTo>
                    <a:pt x="21" y="26"/>
                  </a:lnTo>
                  <a:lnTo>
                    <a:pt x="34" y="47"/>
                  </a:lnTo>
                  <a:lnTo>
                    <a:pt x="46" y="13"/>
                  </a:lnTo>
                  <a:lnTo>
                    <a:pt x="47" y="30"/>
                  </a:lnTo>
                  <a:lnTo>
                    <a:pt x="36" y="59"/>
                  </a:lnTo>
                  <a:lnTo>
                    <a:pt x="28" y="59"/>
                  </a:lnTo>
                  <a:lnTo>
                    <a:pt x="0" y="25"/>
                  </a:lnTo>
                  <a:lnTo>
                    <a:pt x="0" y="7"/>
                  </a:lnTo>
                  <a:lnTo>
                    <a:pt x="1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809" name="Freeform 130">
              <a:extLst>
                <a:ext uri="{FF2B5EF4-FFF2-40B4-BE49-F238E27FC236}">
                  <a16:creationId xmlns:a16="http://schemas.microsoft.com/office/drawing/2014/main" id="{F116EEE4-3FE2-4808-9096-127C09614685}"/>
                </a:ext>
              </a:extLst>
            </p:cNvPr>
            <p:cNvSpPr>
              <a:spLocks/>
            </p:cNvSpPr>
            <p:nvPr/>
          </p:nvSpPr>
          <p:spPr bwMode="auto">
            <a:xfrm>
              <a:off x="700" y="4119"/>
              <a:ext cx="9" cy="22"/>
            </a:xfrm>
            <a:custGeom>
              <a:avLst/>
              <a:gdLst>
                <a:gd name="T0" fmla="*/ 6 w 17"/>
                <a:gd name="T1" fmla="*/ 0 h 44"/>
                <a:gd name="T2" fmla="*/ 1 w 17"/>
                <a:gd name="T3" fmla="*/ 6 h 44"/>
                <a:gd name="T4" fmla="*/ 0 w 17"/>
                <a:gd name="T5" fmla="*/ 15 h 44"/>
                <a:gd name="T6" fmla="*/ 9 w 17"/>
                <a:gd name="T7" fmla="*/ 22 h 44"/>
                <a:gd name="T8" fmla="*/ 6 w 17"/>
                <a:gd name="T9" fmla="*/ 10 h 44"/>
                <a:gd name="T10" fmla="*/ 6 w 17"/>
                <a:gd name="T11" fmla="*/ 0 h 44"/>
                <a:gd name="T12" fmla="*/ 6 w 17"/>
                <a:gd name="T13" fmla="*/ 0 h 44"/>
                <a:gd name="T14" fmla="*/ 0 60000 65536"/>
                <a:gd name="T15" fmla="*/ 0 60000 65536"/>
                <a:gd name="T16" fmla="*/ 0 60000 65536"/>
                <a:gd name="T17" fmla="*/ 0 60000 65536"/>
                <a:gd name="T18" fmla="*/ 0 60000 65536"/>
                <a:gd name="T19" fmla="*/ 0 60000 65536"/>
                <a:gd name="T20" fmla="*/ 0 60000 65536"/>
                <a:gd name="T21" fmla="*/ 0 w 17"/>
                <a:gd name="T22" fmla="*/ 0 h 44"/>
                <a:gd name="T23" fmla="*/ 17 w 17"/>
                <a:gd name="T24" fmla="*/ 44 h 4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 h="44">
                  <a:moveTo>
                    <a:pt x="11" y="0"/>
                  </a:moveTo>
                  <a:lnTo>
                    <a:pt x="1" y="12"/>
                  </a:lnTo>
                  <a:lnTo>
                    <a:pt x="0" y="29"/>
                  </a:lnTo>
                  <a:lnTo>
                    <a:pt x="17" y="44"/>
                  </a:lnTo>
                  <a:lnTo>
                    <a:pt x="11" y="19"/>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810" name="Freeform 131">
              <a:extLst>
                <a:ext uri="{FF2B5EF4-FFF2-40B4-BE49-F238E27FC236}">
                  <a16:creationId xmlns:a16="http://schemas.microsoft.com/office/drawing/2014/main" id="{48448493-2674-493F-B925-4B7C6834AA30}"/>
                </a:ext>
              </a:extLst>
            </p:cNvPr>
            <p:cNvSpPr>
              <a:spLocks/>
            </p:cNvSpPr>
            <p:nvPr/>
          </p:nvSpPr>
          <p:spPr bwMode="auto">
            <a:xfrm>
              <a:off x="647" y="4070"/>
              <a:ext cx="125" cy="45"/>
            </a:xfrm>
            <a:custGeom>
              <a:avLst/>
              <a:gdLst>
                <a:gd name="T0" fmla="*/ 125 w 249"/>
                <a:gd name="T1" fmla="*/ 0 h 92"/>
                <a:gd name="T2" fmla="*/ 90 w 249"/>
                <a:gd name="T3" fmla="*/ 2 h 92"/>
                <a:gd name="T4" fmla="*/ 49 w 249"/>
                <a:gd name="T5" fmla="*/ 3 h 92"/>
                <a:gd name="T6" fmla="*/ 23 w 249"/>
                <a:gd name="T7" fmla="*/ 9 h 92"/>
                <a:gd name="T8" fmla="*/ 8 w 249"/>
                <a:gd name="T9" fmla="*/ 17 h 92"/>
                <a:gd name="T10" fmla="*/ 0 w 249"/>
                <a:gd name="T11" fmla="*/ 29 h 92"/>
                <a:gd name="T12" fmla="*/ 0 w 249"/>
                <a:gd name="T13" fmla="*/ 40 h 92"/>
                <a:gd name="T14" fmla="*/ 8 w 249"/>
                <a:gd name="T15" fmla="*/ 45 h 92"/>
                <a:gd name="T16" fmla="*/ 8 w 249"/>
                <a:gd name="T17" fmla="*/ 36 h 92"/>
                <a:gd name="T18" fmla="*/ 17 w 249"/>
                <a:gd name="T19" fmla="*/ 23 h 92"/>
                <a:gd name="T20" fmla="*/ 40 w 249"/>
                <a:gd name="T21" fmla="*/ 12 h 92"/>
                <a:gd name="T22" fmla="*/ 63 w 249"/>
                <a:gd name="T23" fmla="*/ 9 h 92"/>
                <a:gd name="T24" fmla="*/ 125 w 249"/>
                <a:gd name="T25" fmla="*/ 0 h 92"/>
                <a:gd name="T26" fmla="*/ 125 w 249"/>
                <a:gd name="T27" fmla="*/ 0 h 9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49"/>
                <a:gd name="T43" fmla="*/ 0 h 92"/>
                <a:gd name="T44" fmla="*/ 249 w 249"/>
                <a:gd name="T45" fmla="*/ 92 h 9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49" h="92">
                  <a:moveTo>
                    <a:pt x="249" y="0"/>
                  </a:moveTo>
                  <a:lnTo>
                    <a:pt x="179" y="4"/>
                  </a:lnTo>
                  <a:lnTo>
                    <a:pt x="97" y="6"/>
                  </a:lnTo>
                  <a:lnTo>
                    <a:pt x="46" y="18"/>
                  </a:lnTo>
                  <a:lnTo>
                    <a:pt x="15" y="35"/>
                  </a:lnTo>
                  <a:lnTo>
                    <a:pt x="0" y="59"/>
                  </a:lnTo>
                  <a:lnTo>
                    <a:pt x="0" y="82"/>
                  </a:lnTo>
                  <a:lnTo>
                    <a:pt x="15" y="92"/>
                  </a:lnTo>
                  <a:lnTo>
                    <a:pt x="15" y="73"/>
                  </a:lnTo>
                  <a:lnTo>
                    <a:pt x="34" y="46"/>
                  </a:lnTo>
                  <a:lnTo>
                    <a:pt x="80" y="25"/>
                  </a:lnTo>
                  <a:lnTo>
                    <a:pt x="126" y="19"/>
                  </a:lnTo>
                  <a:lnTo>
                    <a:pt x="24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811" name="Freeform 132">
              <a:extLst>
                <a:ext uri="{FF2B5EF4-FFF2-40B4-BE49-F238E27FC236}">
                  <a16:creationId xmlns:a16="http://schemas.microsoft.com/office/drawing/2014/main" id="{0B5929AE-55F6-442A-AFF7-0038172DA529}"/>
                </a:ext>
              </a:extLst>
            </p:cNvPr>
            <p:cNvSpPr>
              <a:spLocks/>
            </p:cNvSpPr>
            <p:nvPr/>
          </p:nvSpPr>
          <p:spPr bwMode="auto">
            <a:xfrm>
              <a:off x="738" y="3718"/>
              <a:ext cx="32" cy="235"/>
            </a:xfrm>
            <a:custGeom>
              <a:avLst/>
              <a:gdLst>
                <a:gd name="T0" fmla="*/ 21 w 62"/>
                <a:gd name="T1" fmla="*/ 12 h 470"/>
                <a:gd name="T2" fmla="*/ 25 w 62"/>
                <a:gd name="T3" fmla="*/ 70 h 470"/>
                <a:gd name="T4" fmla="*/ 17 w 62"/>
                <a:gd name="T5" fmla="*/ 174 h 470"/>
                <a:gd name="T6" fmla="*/ 0 w 62"/>
                <a:gd name="T7" fmla="*/ 235 h 470"/>
                <a:gd name="T8" fmla="*/ 12 w 62"/>
                <a:gd name="T9" fmla="*/ 232 h 470"/>
                <a:gd name="T10" fmla="*/ 25 w 62"/>
                <a:gd name="T11" fmla="*/ 175 h 470"/>
                <a:gd name="T12" fmla="*/ 32 w 62"/>
                <a:gd name="T13" fmla="*/ 92 h 470"/>
                <a:gd name="T14" fmla="*/ 31 w 62"/>
                <a:gd name="T15" fmla="*/ 0 h 470"/>
                <a:gd name="T16" fmla="*/ 21 w 62"/>
                <a:gd name="T17" fmla="*/ 12 h 470"/>
                <a:gd name="T18" fmla="*/ 21 w 62"/>
                <a:gd name="T19" fmla="*/ 12 h 47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2"/>
                <a:gd name="T31" fmla="*/ 0 h 470"/>
                <a:gd name="T32" fmla="*/ 62 w 62"/>
                <a:gd name="T33" fmla="*/ 470 h 47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2" h="470">
                  <a:moveTo>
                    <a:pt x="41" y="23"/>
                  </a:moveTo>
                  <a:lnTo>
                    <a:pt x="49" y="139"/>
                  </a:lnTo>
                  <a:lnTo>
                    <a:pt x="32" y="348"/>
                  </a:lnTo>
                  <a:lnTo>
                    <a:pt x="0" y="470"/>
                  </a:lnTo>
                  <a:lnTo>
                    <a:pt x="24" y="464"/>
                  </a:lnTo>
                  <a:lnTo>
                    <a:pt x="49" y="350"/>
                  </a:lnTo>
                  <a:lnTo>
                    <a:pt x="62" y="183"/>
                  </a:lnTo>
                  <a:lnTo>
                    <a:pt x="60" y="0"/>
                  </a:lnTo>
                  <a:lnTo>
                    <a:pt x="41"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812" name="Freeform 133">
              <a:extLst>
                <a:ext uri="{FF2B5EF4-FFF2-40B4-BE49-F238E27FC236}">
                  <a16:creationId xmlns:a16="http://schemas.microsoft.com/office/drawing/2014/main" id="{C098B4F9-2F63-47FF-8B7D-90CB6019B3E0}"/>
                </a:ext>
              </a:extLst>
            </p:cNvPr>
            <p:cNvSpPr>
              <a:spLocks/>
            </p:cNvSpPr>
            <p:nvPr/>
          </p:nvSpPr>
          <p:spPr bwMode="auto">
            <a:xfrm>
              <a:off x="411" y="3750"/>
              <a:ext cx="356" cy="67"/>
            </a:xfrm>
            <a:custGeom>
              <a:avLst/>
              <a:gdLst>
                <a:gd name="T0" fmla="*/ 0 w 712"/>
                <a:gd name="T1" fmla="*/ 67 h 133"/>
                <a:gd name="T2" fmla="*/ 91 w 712"/>
                <a:gd name="T3" fmla="*/ 36 h 133"/>
                <a:gd name="T4" fmla="*/ 179 w 712"/>
                <a:gd name="T5" fmla="*/ 16 h 133"/>
                <a:gd name="T6" fmla="*/ 270 w 712"/>
                <a:gd name="T7" fmla="*/ 3 h 133"/>
                <a:gd name="T8" fmla="*/ 354 w 712"/>
                <a:gd name="T9" fmla="*/ 0 h 133"/>
                <a:gd name="T10" fmla="*/ 356 w 712"/>
                <a:gd name="T11" fmla="*/ 10 h 133"/>
                <a:gd name="T12" fmla="*/ 306 w 712"/>
                <a:gd name="T13" fmla="*/ 10 h 133"/>
                <a:gd name="T14" fmla="*/ 236 w 712"/>
                <a:gd name="T15" fmla="*/ 16 h 133"/>
                <a:gd name="T16" fmla="*/ 145 w 712"/>
                <a:gd name="T17" fmla="*/ 32 h 133"/>
                <a:gd name="T18" fmla="*/ 74 w 712"/>
                <a:gd name="T19" fmla="*/ 51 h 133"/>
                <a:gd name="T20" fmla="*/ 0 w 712"/>
                <a:gd name="T21" fmla="*/ 67 h 133"/>
                <a:gd name="T22" fmla="*/ 0 w 712"/>
                <a:gd name="T23" fmla="*/ 67 h 13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12"/>
                <a:gd name="T37" fmla="*/ 0 h 133"/>
                <a:gd name="T38" fmla="*/ 712 w 712"/>
                <a:gd name="T39" fmla="*/ 133 h 13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12" h="133">
                  <a:moveTo>
                    <a:pt x="0" y="133"/>
                  </a:moveTo>
                  <a:lnTo>
                    <a:pt x="181" y="72"/>
                  </a:lnTo>
                  <a:lnTo>
                    <a:pt x="358" y="32"/>
                  </a:lnTo>
                  <a:lnTo>
                    <a:pt x="539" y="5"/>
                  </a:lnTo>
                  <a:lnTo>
                    <a:pt x="708" y="0"/>
                  </a:lnTo>
                  <a:lnTo>
                    <a:pt x="712" y="19"/>
                  </a:lnTo>
                  <a:lnTo>
                    <a:pt x="611" y="19"/>
                  </a:lnTo>
                  <a:lnTo>
                    <a:pt x="472" y="32"/>
                  </a:lnTo>
                  <a:lnTo>
                    <a:pt x="289" y="64"/>
                  </a:lnTo>
                  <a:lnTo>
                    <a:pt x="147" y="102"/>
                  </a:lnTo>
                  <a:lnTo>
                    <a:pt x="0" y="1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813" name="Freeform 134">
              <a:extLst>
                <a:ext uri="{FF2B5EF4-FFF2-40B4-BE49-F238E27FC236}">
                  <a16:creationId xmlns:a16="http://schemas.microsoft.com/office/drawing/2014/main" id="{C9F85C28-25D5-48BD-888B-EE52F827992F}"/>
                </a:ext>
              </a:extLst>
            </p:cNvPr>
            <p:cNvSpPr>
              <a:spLocks/>
            </p:cNvSpPr>
            <p:nvPr/>
          </p:nvSpPr>
          <p:spPr bwMode="auto">
            <a:xfrm>
              <a:off x="1177" y="3780"/>
              <a:ext cx="250" cy="106"/>
            </a:xfrm>
            <a:custGeom>
              <a:avLst/>
              <a:gdLst>
                <a:gd name="T0" fmla="*/ 32 w 500"/>
                <a:gd name="T1" fmla="*/ 17 h 213"/>
                <a:gd name="T2" fmla="*/ 102 w 500"/>
                <a:gd name="T3" fmla="*/ 39 h 213"/>
                <a:gd name="T4" fmla="*/ 196 w 500"/>
                <a:gd name="T5" fmla="*/ 78 h 213"/>
                <a:gd name="T6" fmla="*/ 250 w 500"/>
                <a:gd name="T7" fmla="*/ 106 h 213"/>
                <a:gd name="T8" fmla="*/ 184 w 500"/>
                <a:gd name="T9" fmla="*/ 65 h 213"/>
                <a:gd name="T10" fmla="*/ 81 w 500"/>
                <a:gd name="T11" fmla="*/ 24 h 213"/>
                <a:gd name="T12" fmla="*/ 0 w 500"/>
                <a:gd name="T13" fmla="*/ 0 h 213"/>
                <a:gd name="T14" fmla="*/ 32 w 500"/>
                <a:gd name="T15" fmla="*/ 17 h 213"/>
                <a:gd name="T16" fmla="*/ 32 w 500"/>
                <a:gd name="T17" fmla="*/ 17 h 21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0"/>
                <a:gd name="T28" fmla="*/ 0 h 213"/>
                <a:gd name="T29" fmla="*/ 500 w 500"/>
                <a:gd name="T30" fmla="*/ 213 h 21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0" h="213">
                  <a:moveTo>
                    <a:pt x="63" y="34"/>
                  </a:moveTo>
                  <a:lnTo>
                    <a:pt x="204" y="79"/>
                  </a:lnTo>
                  <a:lnTo>
                    <a:pt x="392" y="157"/>
                  </a:lnTo>
                  <a:lnTo>
                    <a:pt x="500" y="213"/>
                  </a:lnTo>
                  <a:lnTo>
                    <a:pt x="367" y="131"/>
                  </a:lnTo>
                  <a:lnTo>
                    <a:pt x="162" y="49"/>
                  </a:lnTo>
                  <a:lnTo>
                    <a:pt x="0" y="0"/>
                  </a:lnTo>
                  <a:lnTo>
                    <a:pt x="63"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814" name="Freeform 135">
              <a:extLst>
                <a:ext uri="{FF2B5EF4-FFF2-40B4-BE49-F238E27FC236}">
                  <a16:creationId xmlns:a16="http://schemas.microsoft.com/office/drawing/2014/main" id="{368FFC31-8D82-4CE5-8BB1-1E8E159488F7}"/>
                </a:ext>
              </a:extLst>
            </p:cNvPr>
            <p:cNvSpPr>
              <a:spLocks/>
            </p:cNvSpPr>
            <p:nvPr/>
          </p:nvSpPr>
          <p:spPr bwMode="auto">
            <a:xfrm>
              <a:off x="761" y="3695"/>
              <a:ext cx="80" cy="250"/>
            </a:xfrm>
            <a:custGeom>
              <a:avLst/>
              <a:gdLst>
                <a:gd name="T0" fmla="*/ 71 w 160"/>
                <a:gd name="T1" fmla="*/ 13 h 500"/>
                <a:gd name="T2" fmla="*/ 80 w 160"/>
                <a:gd name="T3" fmla="*/ 96 h 500"/>
                <a:gd name="T4" fmla="*/ 63 w 160"/>
                <a:gd name="T5" fmla="*/ 185 h 500"/>
                <a:gd name="T6" fmla="*/ 53 w 160"/>
                <a:gd name="T7" fmla="*/ 250 h 500"/>
                <a:gd name="T8" fmla="*/ 36 w 160"/>
                <a:gd name="T9" fmla="*/ 232 h 500"/>
                <a:gd name="T10" fmla="*/ 0 w 160"/>
                <a:gd name="T11" fmla="*/ 240 h 500"/>
                <a:gd name="T12" fmla="*/ 15 w 160"/>
                <a:gd name="T13" fmla="*/ 189 h 500"/>
                <a:gd name="T14" fmla="*/ 14 w 160"/>
                <a:gd name="T15" fmla="*/ 103 h 500"/>
                <a:gd name="T16" fmla="*/ 13 w 160"/>
                <a:gd name="T17" fmla="*/ 47 h 500"/>
                <a:gd name="T18" fmla="*/ 29 w 160"/>
                <a:gd name="T19" fmla="*/ 10 h 500"/>
                <a:gd name="T20" fmla="*/ 36 w 160"/>
                <a:gd name="T21" fmla="*/ 0 h 500"/>
                <a:gd name="T22" fmla="*/ 50 w 160"/>
                <a:gd name="T23" fmla="*/ 0 h 500"/>
                <a:gd name="T24" fmla="*/ 71 w 160"/>
                <a:gd name="T25" fmla="*/ 13 h 500"/>
                <a:gd name="T26" fmla="*/ 71 w 160"/>
                <a:gd name="T27" fmla="*/ 13 h 5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60"/>
                <a:gd name="T43" fmla="*/ 0 h 500"/>
                <a:gd name="T44" fmla="*/ 160 w 160"/>
                <a:gd name="T45" fmla="*/ 500 h 5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60" h="500">
                  <a:moveTo>
                    <a:pt x="141" y="25"/>
                  </a:moveTo>
                  <a:lnTo>
                    <a:pt x="160" y="192"/>
                  </a:lnTo>
                  <a:lnTo>
                    <a:pt x="126" y="369"/>
                  </a:lnTo>
                  <a:lnTo>
                    <a:pt x="105" y="500"/>
                  </a:lnTo>
                  <a:lnTo>
                    <a:pt x="72" y="464"/>
                  </a:lnTo>
                  <a:lnTo>
                    <a:pt x="0" y="479"/>
                  </a:lnTo>
                  <a:lnTo>
                    <a:pt x="29" y="377"/>
                  </a:lnTo>
                  <a:lnTo>
                    <a:pt x="27" y="206"/>
                  </a:lnTo>
                  <a:lnTo>
                    <a:pt x="25" y="94"/>
                  </a:lnTo>
                  <a:lnTo>
                    <a:pt x="57" y="19"/>
                  </a:lnTo>
                  <a:lnTo>
                    <a:pt x="71" y="0"/>
                  </a:lnTo>
                  <a:lnTo>
                    <a:pt x="99" y="0"/>
                  </a:lnTo>
                  <a:lnTo>
                    <a:pt x="141" y="2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815" name="Freeform 136">
              <a:extLst>
                <a:ext uri="{FF2B5EF4-FFF2-40B4-BE49-F238E27FC236}">
                  <a16:creationId xmlns:a16="http://schemas.microsoft.com/office/drawing/2014/main" id="{2ECECA68-3FE4-45C5-825D-4EA986A14818}"/>
                </a:ext>
              </a:extLst>
            </p:cNvPr>
            <p:cNvSpPr>
              <a:spLocks/>
            </p:cNvSpPr>
            <p:nvPr/>
          </p:nvSpPr>
          <p:spPr bwMode="auto">
            <a:xfrm>
              <a:off x="999" y="3828"/>
              <a:ext cx="44" cy="46"/>
            </a:xfrm>
            <a:custGeom>
              <a:avLst/>
              <a:gdLst>
                <a:gd name="T0" fmla="*/ 0 w 87"/>
                <a:gd name="T1" fmla="*/ 0 h 91"/>
                <a:gd name="T2" fmla="*/ 32 w 87"/>
                <a:gd name="T3" fmla="*/ 23 h 91"/>
                <a:gd name="T4" fmla="*/ 44 w 87"/>
                <a:gd name="T5" fmla="*/ 41 h 91"/>
                <a:gd name="T6" fmla="*/ 24 w 87"/>
                <a:gd name="T7" fmla="*/ 46 h 91"/>
                <a:gd name="T8" fmla="*/ 20 w 87"/>
                <a:gd name="T9" fmla="*/ 23 h 91"/>
                <a:gd name="T10" fmla="*/ 0 w 87"/>
                <a:gd name="T11" fmla="*/ 0 h 91"/>
                <a:gd name="T12" fmla="*/ 0 w 87"/>
                <a:gd name="T13" fmla="*/ 0 h 91"/>
                <a:gd name="T14" fmla="*/ 0 60000 65536"/>
                <a:gd name="T15" fmla="*/ 0 60000 65536"/>
                <a:gd name="T16" fmla="*/ 0 60000 65536"/>
                <a:gd name="T17" fmla="*/ 0 60000 65536"/>
                <a:gd name="T18" fmla="*/ 0 60000 65536"/>
                <a:gd name="T19" fmla="*/ 0 60000 65536"/>
                <a:gd name="T20" fmla="*/ 0 60000 65536"/>
                <a:gd name="T21" fmla="*/ 0 w 87"/>
                <a:gd name="T22" fmla="*/ 0 h 91"/>
                <a:gd name="T23" fmla="*/ 87 w 87"/>
                <a:gd name="T24" fmla="*/ 91 h 9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7" h="91">
                  <a:moveTo>
                    <a:pt x="0" y="0"/>
                  </a:moveTo>
                  <a:lnTo>
                    <a:pt x="64" y="45"/>
                  </a:lnTo>
                  <a:lnTo>
                    <a:pt x="87" y="81"/>
                  </a:lnTo>
                  <a:lnTo>
                    <a:pt x="47" y="91"/>
                  </a:lnTo>
                  <a:lnTo>
                    <a:pt x="40" y="45"/>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816" name="Freeform 137">
              <a:extLst>
                <a:ext uri="{FF2B5EF4-FFF2-40B4-BE49-F238E27FC236}">
                  <a16:creationId xmlns:a16="http://schemas.microsoft.com/office/drawing/2014/main" id="{45805D98-277D-4EFF-B054-82E73A88C1F4}"/>
                </a:ext>
              </a:extLst>
            </p:cNvPr>
            <p:cNvSpPr>
              <a:spLocks/>
            </p:cNvSpPr>
            <p:nvPr/>
          </p:nvSpPr>
          <p:spPr bwMode="auto">
            <a:xfrm>
              <a:off x="410" y="3787"/>
              <a:ext cx="327" cy="360"/>
            </a:xfrm>
            <a:custGeom>
              <a:avLst/>
              <a:gdLst>
                <a:gd name="T0" fmla="*/ 327 w 654"/>
                <a:gd name="T1" fmla="*/ 0 h 718"/>
                <a:gd name="T2" fmla="*/ 321 w 654"/>
                <a:gd name="T3" fmla="*/ 87 h 718"/>
                <a:gd name="T4" fmla="*/ 283 w 654"/>
                <a:gd name="T5" fmla="*/ 147 h 718"/>
                <a:gd name="T6" fmla="*/ 234 w 654"/>
                <a:gd name="T7" fmla="*/ 175 h 718"/>
                <a:gd name="T8" fmla="*/ 247 w 654"/>
                <a:gd name="T9" fmla="*/ 221 h 718"/>
                <a:gd name="T10" fmla="*/ 181 w 654"/>
                <a:gd name="T11" fmla="*/ 234 h 718"/>
                <a:gd name="T12" fmla="*/ 170 w 654"/>
                <a:gd name="T13" fmla="*/ 283 h 718"/>
                <a:gd name="T14" fmla="*/ 214 w 654"/>
                <a:gd name="T15" fmla="*/ 360 h 718"/>
                <a:gd name="T16" fmla="*/ 0 w 654"/>
                <a:gd name="T17" fmla="*/ 342 h 718"/>
                <a:gd name="T18" fmla="*/ 16 w 654"/>
                <a:gd name="T19" fmla="*/ 209 h 718"/>
                <a:gd name="T20" fmla="*/ 16 w 654"/>
                <a:gd name="T21" fmla="*/ 61 h 718"/>
                <a:gd name="T22" fmla="*/ 75 w 654"/>
                <a:gd name="T23" fmla="*/ 26 h 718"/>
                <a:gd name="T24" fmla="*/ 229 w 654"/>
                <a:gd name="T25" fmla="*/ 2 h 718"/>
                <a:gd name="T26" fmla="*/ 327 w 654"/>
                <a:gd name="T27" fmla="*/ 0 h 718"/>
                <a:gd name="T28" fmla="*/ 327 w 654"/>
                <a:gd name="T29" fmla="*/ 0 h 7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54"/>
                <a:gd name="T46" fmla="*/ 0 h 718"/>
                <a:gd name="T47" fmla="*/ 654 w 654"/>
                <a:gd name="T48" fmla="*/ 718 h 7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54" h="718">
                  <a:moveTo>
                    <a:pt x="654" y="0"/>
                  </a:moveTo>
                  <a:lnTo>
                    <a:pt x="642" y="173"/>
                  </a:lnTo>
                  <a:lnTo>
                    <a:pt x="566" y="293"/>
                  </a:lnTo>
                  <a:lnTo>
                    <a:pt x="467" y="350"/>
                  </a:lnTo>
                  <a:lnTo>
                    <a:pt x="494" y="441"/>
                  </a:lnTo>
                  <a:lnTo>
                    <a:pt x="361" y="467"/>
                  </a:lnTo>
                  <a:lnTo>
                    <a:pt x="340" y="564"/>
                  </a:lnTo>
                  <a:lnTo>
                    <a:pt x="427" y="718"/>
                  </a:lnTo>
                  <a:lnTo>
                    <a:pt x="0" y="682"/>
                  </a:lnTo>
                  <a:lnTo>
                    <a:pt x="32" y="416"/>
                  </a:lnTo>
                  <a:lnTo>
                    <a:pt x="32" y="122"/>
                  </a:lnTo>
                  <a:lnTo>
                    <a:pt x="150" y="51"/>
                  </a:lnTo>
                  <a:lnTo>
                    <a:pt x="458" y="4"/>
                  </a:lnTo>
                  <a:lnTo>
                    <a:pt x="654" y="0"/>
                  </a:lnTo>
                  <a:close/>
                </a:path>
              </a:pathLst>
            </a:custGeom>
            <a:solidFill>
              <a:srgbClr val="FFE5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817" name="Freeform 138">
              <a:extLst>
                <a:ext uri="{FF2B5EF4-FFF2-40B4-BE49-F238E27FC236}">
                  <a16:creationId xmlns:a16="http://schemas.microsoft.com/office/drawing/2014/main" id="{6AA6CC4D-2238-45CD-A98E-0AC33AE6F869}"/>
                </a:ext>
              </a:extLst>
            </p:cNvPr>
            <p:cNvSpPr>
              <a:spLocks/>
            </p:cNvSpPr>
            <p:nvPr/>
          </p:nvSpPr>
          <p:spPr bwMode="auto">
            <a:xfrm>
              <a:off x="618" y="2574"/>
              <a:ext cx="70" cy="115"/>
            </a:xfrm>
            <a:custGeom>
              <a:avLst/>
              <a:gdLst>
                <a:gd name="T0" fmla="*/ 64 w 139"/>
                <a:gd name="T1" fmla="*/ 115 h 230"/>
                <a:gd name="T2" fmla="*/ 30 w 139"/>
                <a:gd name="T3" fmla="*/ 84 h 230"/>
                <a:gd name="T4" fmla="*/ 17 w 139"/>
                <a:gd name="T5" fmla="*/ 67 h 230"/>
                <a:gd name="T6" fmla="*/ 0 w 139"/>
                <a:gd name="T7" fmla="*/ 19 h 230"/>
                <a:gd name="T8" fmla="*/ 14 w 139"/>
                <a:gd name="T9" fmla="*/ 0 h 230"/>
                <a:gd name="T10" fmla="*/ 26 w 139"/>
                <a:gd name="T11" fmla="*/ 2 h 230"/>
                <a:gd name="T12" fmla="*/ 40 w 139"/>
                <a:gd name="T13" fmla="*/ 29 h 230"/>
                <a:gd name="T14" fmla="*/ 44 w 139"/>
                <a:gd name="T15" fmla="*/ 63 h 230"/>
                <a:gd name="T16" fmla="*/ 57 w 139"/>
                <a:gd name="T17" fmla="*/ 84 h 230"/>
                <a:gd name="T18" fmla="*/ 70 w 139"/>
                <a:gd name="T19" fmla="*/ 101 h 230"/>
                <a:gd name="T20" fmla="*/ 64 w 139"/>
                <a:gd name="T21" fmla="*/ 115 h 230"/>
                <a:gd name="T22" fmla="*/ 64 w 139"/>
                <a:gd name="T23" fmla="*/ 115 h 23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39"/>
                <a:gd name="T37" fmla="*/ 0 h 230"/>
                <a:gd name="T38" fmla="*/ 139 w 139"/>
                <a:gd name="T39" fmla="*/ 230 h 23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39" h="230">
                  <a:moveTo>
                    <a:pt x="127" y="230"/>
                  </a:moveTo>
                  <a:lnTo>
                    <a:pt x="59" y="167"/>
                  </a:lnTo>
                  <a:lnTo>
                    <a:pt x="34" y="133"/>
                  </a:lnTo>
                  <a:lnTo>
                    <a:pt x="0" y="38"/>
                  </a:lnTo>
                  <a:lnTo>
                    <a:pt x="28" y="0"/>
                  </a:lnTo>
                  <a:lnTo>
                    <a:pt x="51" y="3"/>
                  </a:lnTo>
                  <a:lnTo>
                    <a:pt x="80" y="58"/>
                  </a:lnTo>
                  <a:lnTo>
                    <a:pt x="87" y="125"/>
                  </a:lnTo>
                  <a:lnTo>
                    <a:pt x="114" y="167"/>
                  </a:lnTo>
                  <a:lnTo>
                    <a:pt x="139" y="201"/>
                  </a:lnTo>
                  <a:lnTo>
                    <a:pt x="127" y="230"/>
                  </a:lnTo>
                  <a:close/>
                </a:path>
              </a:pathLst>
            </a:custGeom>
            <a:solidFill>
              <a:srgbClr val="D9AB8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818" name="Freeform 139">
              <a:extLst>
                <a:ext uri="{FF2B5EF4-FFF2-40B4-BE49-F238E27FC236}">
                  <a16:creationId xmlns:a16="http://schemas.microsoft.com/office/drawing/2014/main" id="{8CE875EA-771C-4AF0-9E59-5907C95D346A}"/>
                </a:ext>
              </a:extLst>
            </p:cNvPr>
            <p:cNvSpPr>
              <a:spLocks/>
            </p:cNvSpPr>
            <p:nvPr/>
          </p:nvSpPr>
          <p:spPr bwMode="auto">
            <a:xfrm>
              <a:off x="598" y="2602"/>
              <a:ext cx="34" cy="123"/>
            </a:xfrm>
            <a:custGeom>
              <a:avLst/>
              <a:gdLst>
                <a:gd name="T0" fmla="*/ 0 w 69"/>
                <a:gd name="T1" fmla="*/ 19 h 245"/>
                <a:gd name="T2" fmla="*/ 4 w 69"/>
                <a:gd name="T3" fmla="*/ 82 h 245"/>
                <a:gd name="T4" fmla="*/ 15 w 69"/>
                <a:gd name="T5" fmla="*/ 96 h 245"/>
                <a:gd name="T6" fmla="*/ 28 w 69"/>
                <a:gd name="T7" fmla="*/ 123 h 245"/>
                <a:gd name="T8" fmla="*/ 34 w 69"/>
                <a:gd name="T9" fmla="*/ 92 h 245"/>
                <a:gd name="T10" fmla="*/ 16 w 69"/>
                <a:gd name="T11" fmla="*/ 72 h 245"/>
                <a:gd name="T12" fmla="*/ 8 w 69"/>
                <a:gd name="T13" fmla="*/ 0 h 245"/>
                <a:gd name="T14" fmla="*/ 0 w 69"/>
                <a:gd name="T15" fmla="*/ 19 h 245"/>
                <a:gd name="T16" fmla="*/ 0 w 69"/>
                <a:gd name="T17" fmla="*/ 19 h 24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9"/>
                <a:gd name="T28" fmla="*/ 0 h 245"/>
                <a:gd name="T29" fmla="*/ 69 w 69"/>
                <a:gd name="T30" fmla="*/ 245 h 24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9" h="245">
                  <a:moveTo>
                    <a:pt x="0" y="38"/>
                  </a:moveTo>
                  <a:lnTo>
                    <a:pt x="8" y="163"/>
                  </a:lnTo>
                  <a:lnTo>
                    <a:pt x="31" y="192"/>
                  </a:lnTo>
                  <a:lnTo>
                    <a:pt x="57" y="245"/>
                  </a:lnTo>
                  <a:lnTo>
                    <a:pt x="69" y="184"/>
                  </a:lnTo>
                  <a:lnTo>
                    <a:pt x="32" y="144"/>
                  </a:lnTo>
                  <a:lnTo>
                    <a:pt x="17" y="0"/>
                  </a:lnTo>
                  <a:lnTo>
                    <a:pt x="0" y="38"/>
                  </a:lnTo>
                  <a:close/>
                </a:path>
              </a:pathLst>
            </a:custGeom>
            <a:solidFill>
              <a:srgbClr val="D9AB8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819" name="Freeform 140">
              <a:extLst>
                <a:ext uri="{FF2B5EF4-FFF2-40B4-BE49-F238E27FC236}">
                  <a16:creationId xmlns:a16="http://schemas.microsoft.com/office/drawing/2014/main" id="{5DC5216A-8333-4A2D-A9DC-27B1240474E4}"/>
                </a:ext>
              </a:extLst>
            </p:cNvPr>
            <p:cNvSpPr>
              <a:spLocks/>
            </p:cNvSpPr>
            <p:nvPr/>
          </p:nvSpPr>
          <p:spPr bwMode="auto">
            <a:xfrm>
              <a:off x="584" y="2714"/>
              <a:ext cx="78" cy="53"/>
            </a:xfrm>
            <a:custGeom>
              <a:avLst/>
              <a:gdLst>
                <a:gd name="T0" fmla="*/ 0 w 155"/>
                <a:gd name="T1" fmla="*/ 19 h 104"/>
                <a:gd name="T2" fmla="*/ 1 w 155"/>
                <a:gd name="T3" fmla="*/ 41 h 104"/>
                <a:gd name="T4" fmla="*/ 12 w 155"/>
                <a:gd name="T5" fmla="*/ 35 h 104"/>
                <a:gd name="T6" fmla="*/ 18 w 155"/>
                <a:gd name="T7" fmla="*/ 50 h 104"/>
                <a:gd name="T8" fmla="*/ 24 w 155"/>
                <a:gd name="T9" fmla="*/ 41 h 104"/>
                <a:gd name="T10" fmla="*/ 34 w 155"/>
                <a:gd name="T11" fmla="*/ 53 h 104"/>
                <a:gd name="T12" fmla="*/ 51 w 155"/>
                <a:gd name="T13" fmla="*/ 32 h 104"/>
                <a:gd name="T14" fmla="*/ 78 w 155"/>
                <a:gd name="T15" fmla="*/ 0 h 104"/>
                <a:gd name="T16" fmla="*/ 56 w 155"/>
                <a:gd name="T17" fmla="*/ 15 h 104"/>
                <a:gd name="T18" fmla="*/ 52 w 155"/>
                <a:gd name="T19" fmla="*/ 0 h 104"/>
                <a:gd name="T20" fmla="*/ 41 w 155"/>
                <a:gd name="T21" fmla="*/ 24 h 104"/>
                <a:gd name="T22" fmla="*/ 34 w 155"/>
                <a:gd name="T23" fmla="*/ 17 h 104"/>
                <a:gd name="T24" fmla="*/ 8 w 155"/>
                <a:gd name="T25" fmla="*/ 27 h 104"/>
                <a:gd name="T26" fmla="*/ 0 w 155"/>
                <a:gd name="T27" fmla="*/ 19 h 104"/>
                <a:gd name="T28" fmla="*/ 0 w 155"/>
                <a:gd name="T29" fmla="*/ 19 h 10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55"/>
                <a:gd name="T46" fmla="*/ 0 h 104"/>
                <a:gd name="T47" fmla="*/ 155 w 155"/>
                <a:gd name="T48" fmla="*/ 104 h 10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55" h="104">
                  <a:moveTo>
                    <a:pt x="0" y="38"/>
                  </a:moveTo>
                  <a:lnTo>
                    <a:pt x="1" y="80"/>
                  </a:lnTo>
                  <a:lnTo>
                    <a:pt x="24" y="68"/>
                  </a:lnTo>
                  <a:lnTo>
                    <a:pt x="36" y="99"/>
                  </a:lnTo>
                  <a:lnTo>
                    <a:pt x="47" y="80"/>
                  </a:lnTo>
                  <a:lnTo>
                    <a:pt x="68" y="104"/>
                  </a:lnTo>
                  <a:lnTo>
                    <a:pt x="102" y="63"/>
                  </a:lnTo>
                  <a:lnTo>
                    <a:pt x="155" y="0"/>
                  </a:lnTo>
                  <a:lnTo>
                    <a:pt x="112" y="30"/>
                  </a:lnTo>
                  <a:lnTo>
                    <a:pt x="104" y="0"/>
                  </a:lnTo>
                  <a:lnTo>
                    <a:pt x="81" y="47"/>
                  </a:lnTo>
                  <a:lnTo>
                    <a:pt x="68" y="34"/>
                  </a:lnTo>
                  <a:lnTo>
                    <a:pt x="15" y="53"/>
                  </a:lnTo>
                  <a:lnTo>
                    <a:pt x="0" y="38"/>
                  </a:lnTo>
                  <a:close/>
                </a:path>
              </a:pathLst>
            </a:custGeom>
            <a:solidFill>
              <a:srgbClr val="D9AB8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820" name="Freeform 141">
              <a:extLst>
                <a:ext uri="{FF2B5EF4-FFF2-40B4-BE49-F238E27FC236}">
                  <a16:creationId xmlns:a16="http://schemas.microsoft.com/office/drawing/2014/main" id="{F16B5094-4A93-45E9-8F46-C6AA44B2E432}"/>
                </a:ext>
              </a:extLst>
            </p:cNvPr>
            <p:cNvSpPr>
              <a:spLocks/>
            </p:cNvSpPr>
            <p:nvPr/>
          </p:nvSpPr>
          <p:spPr bwMode="auto">
            <a:xfrm>
              <a:off x="696" y="2794"/>
              <a:ext cx="62" cy="36"/>
            </a:xfrm>
            <a:custGeom>
              <a:avLst/>
              <a:gdLst>
                <a:gd name="T0" fmla="*/ 0 w 124"/>
                <a:gd name="T1" fmla="*/ 34 h 73"/>
                <a:gd name="T2" fmla="*/ 42 w 124"/>
                <a:gd name="T3" fmla="*/ 22 h 73"/>
                <a:gd name="T4" fmla="*/ 62 w 124"/>
                <a:gd name="T5" fmla="*/ 0 h 73"/>
                <a:gd name="T6" fmla="*/ 57 w 124"/>
                <a:gd name="T7" fmla="*/ 27 h 73"/>
                <a:gd name="T8" fmla="*/ 31 w 124"/>
                <a:gd name="T9" fmla="*/ 36 h 73"/>
                <a:gd name="T10" fmla="*/ 0 w 124"/>
                <a:gd name="T11" fmla="*/ 34 h 73"/>
                <a:gd name="T12" fmla="*/ 0 w 124"/>
                <a:gd name="T13" fmla="*/ 34 h 73"/>
                <a:gd name="T14" fmla="*/ 0 60000 65536"/>
                <a:gd name="T15" fmla="*/ 0 60000 65536"/>
                <a:gd name="T16" fmla="*/ 0 60000 65536"/>
                <a:gd name="T17" fmla="*/ 0 60000 65536"/>
                <a:gd name="T18" fmla="*/ 0 60000 65536"/>
                <a:gd name="T19" fmla="*/ 0 60000 65536"/>
                <a:gd name="T20" fmla="*/ 0 60000 65536"/>
                <a:gd name="T21" fmla="*/ 0 w 124"/>
                <a:gd name="T22" fmla="*/ 0 h 73"/>
                <a:gd name="T23" fmla="*/ 124 w 124"/>
                <a:gd name="T24" fmla="*/ 73 h 7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4" h="73">
                  <a:moveTo>
                    <a:pt x="0" y="69"/>
                  </a:moveTo>
                  <a:lnTo>
                    <a:pt x="84" y="44"/>
                  </a:lnTo>
                  <a:lnTo>
                    <a:pt x="124" y="0"/>
                  </a:lnTo>
                  <a:lnTo>
                    <a:pt x="114" y="54"/>
                  </a:lnTo>
                  <a:lnTo>
                    <a:pt x="61" y="73"/>
                  </a:lnTo>
                  <a:lnTo>
                    <a:pt x="0" y="69"/>
                  </a:lnTo>
                  <a:close/>
                </a:path>
              </a:pathLst>
            </a:custGeom>
            <a:solidFill>
              <a:srgbClr val="D9AB8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821" name="Freeform 142">
              <a:extLst>
                <a:ext uri="{FF2B5EF4-FFF2-40B4-BE49-F238E27FC236}">
                  <a16:creationId xmlns:a16="http://schemas.microsoft.com/office/drawing/2014/main" id="{85A52ACB-CD99-4174-B7EE-080EB60E2BD3}"/>
                </a:ext>
              </a:extLst>
            </p:cNvPr>
            <p:cNvSpPr>
              <a:spLocks/>
            </p:cNvSpPr>
            <p:nvPr/>
          </p:nvSpPr>
          <p:spPr bwMode="auto">
            <a:xfrm>
              <a:off x="665" y="2610"/>
              <a:ext cx="222" cy="183"/>
            </a:xfrm>
            <a:custGeom>
              <a:avLst/>
              <a:gdLst>
                <a:gd name="T0" fmla="*/ 20 w 443"/>
                <a:gd name="T1" fmla="*/ 108 h 367"/>
                <a:gd name="T2" fmla="*/ 4 w 443"/>
                <a:gd name="T3" fmla="*/ 127 h 367"/>
                <a:gd name="T4" fmla="*/ 0 w 443"/>
                <a:gd name="T5" fmla="*/ 143 h 367"/>
                <a:gd name="T6" fmla="*/ 2 w 443"/>
                <a:gd name="T7" fmla="*/ 162 h 367"/>
                <a:gd name="T8" fmla="*/ 7 w 443"/>
                <a:gd name="T9" fmla="*/ 176 h 367"/>
                <a:gd name="T10" fmla="*/ 20 w 443"/>
                <a:gd name="T11" fmla="*/ 183 h 367"/>
                <a:gd name="T12" fmla="*/ 46 w 443"/>
                <a:gd name="T13" fmla="*/ 179 h 367"/>
                <a:gd name="T14" fmla="*/ 56 w 443"/>
                <a:gd name="T15" fmla="*/ 169 h 367"/>
                <a:gd name="T16" fmla="*/ 49 w 443"/>
                <a:gd name="T17" fmla="*/ 152 h 367"/>
                <a:gd name="T18" fmla="*/ 55 w 443"/>
                <a:gd name="T19" fmla="*/ 136 h 367"/>
                <a:gd name="T20" fmla="*/ 78 w 443"/>
                <a:gd name="T21" fmla="*/ 137 h 367"/>
                <a:gd name="T22" fmla="*/ 107 w 443"/>
                <a:gd name="T23" fmla="*/ 118 h 367"/>
                <a:gd name="T24" fmla="*/ 192 w 443"/>
                <a:gd name="T25" fmla="*/ 71 h 367"/>
                <a:gd name="T26" fmla="*/ 222 w 443"/>
                <a:gd name="T27" fmla="*/ 41 h 367"/>
                <a:gd name="T28" fmla="*/ 220 w 443"/>
                <a:gd name="T29" fmla="*/ 17 h 367"/>
                <a:gd name="T30" fmla="*/ 198 w 443"/>
                <a:gd name="T31" fmla="*/ 0 h 367"/>
                <a:gd name="T32" fmla="*/ 174 w 443"/>
                <a:gd name="T33" fmla="*/ 14 h 367"/>
                <a:gd name="T34" fmla="*/ 121 w 443"/>
                <a:gd name="T35" fmla="*/ 53 h 367"/>
                <a:gd name="T36" fmla="*/ 72 w 443"/>
                <a:gd name="T37" fmla="*/ 84 h 367"/>
                <a:gd name="T38" fmla="*/ 52 w 443"/>
                <a:gd name="T39" fmla="*/ 98 h 367"/>
                <a:gd name="T40" fmla="*/ 33 w 443"/>
                <a:gd name="T41" fmla="*/ 100 h 367"/>
                <a:gd name="T42" fmla="*/ 20 w 443"/>
                <a:gd name="T43" fmla="*/ 108 h 367"/>
                <a:gd name="T44" fmla="*/ 20 w 443"/>
                <a:gd name="T45" fmla="*/ 108 h 36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43"/>
                <a:gd name="T70" fmla="*/ 0 h 367"/>
                <a:gd name="T71" fmla="*/ 443 w 443"/>
                <a:gd name="T72" fmla="*/ 367 h 36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43" h="367">
                  <a:moveTo>
                    <a:pt x="40" y="216"/>
                  </a:moveTo>
                  <a:lnTo>
                    <a:pt x="8" y="254"/>
                  </a:lnTo>
                  <a:lnTo>
                    <a:pt x="0" y="287"/>
                  </a:lnTo>
                  <a:lnTo>
                    <a:pt x="4" y="325"/>
                  </a:lnTo>
                  <a:lnTo>
                    <a:pt x="13" y="353"/>
                  </a:lnTo>
                  <a:lnTo>
                    <a:pt x="40" y="367"/>
                  </a:lnTo>
                  <a:lnTo>
                    <a:pt x="91" y="359"/>
                  </a:lnTo>
                  <a:lnTo>
                    <a:pt x="112" y="338"/>
                  </a:lnTo>
                  <a:lnTo>
                    <a:pt x="97" y="304"/>
                  </a:lnTo>
                  <a:lnTo>
                    <a:pt x="109" y="273"/>
                  </a:lnTo>
                  <a:lnTo>
                    <a:pt x="156" y="275"/>
                  </a:lnTo>
                  <a:lnTo>
                    <a:pt x="213" y="237"/>
                  </a:lnTo>
                  <a:lnTo>
                    <a:pt x="384" y="142"/>
                  </a:lnTo>
                  <a:lnTo>
                    <a:pt x="443" y="83"/>
                  </a:lnTo>
                  <a:lnTo>
                    <a:pt x="439" y="34"/>
                  </a:lnTo>
                  <a:lnTo>
                    <a:pt x="396" y="0"/>
                  </a:lnTo>
                  <a:lnTo>
                    <a:pt x="348" y="28"/>
                  </a:lnTo>
                  <a:lnTo>
                    <a:pt x="242" y="106"/>
                  </a:lnTo>
                  <a:lnTo>
                    <a:pt x="143" y="169"/>
                  </a:lnTo>
                  <a:lnTo>
                    <a:pt x="103" y="196"/>
                  </a:lnTo>
                  <a:lnTo>
                    <a:pt x="65" y="201"/>
                  </a:lnTo>
                  <a:lnTo>
                    <a:pt x="40" y="216"/>
                  </a:lnTo>
                  <a:close/>
                </a:path>
              </a:pathLst>
            </a:custGeom>
            <a:solidFill>
              <a:srgbClr val="FFEBD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4" fill="hold" nodeType="afterEffect">
                                  <p:stCondLst>
                                    <p:cond delay="0"/>
                                  </p:stCondLst>
                                  <p:childTnLst>
                                    <p:set>
                                      <p:cBhvr>
                                        <p:cTn id="6" dur="1" fill="hold">
                                          <p:stCondLst>
                                            <p:cond delay="0"/>
                                          </p:stCondLst>
                                        </p:cTn>
                                        <p:tgtEl>
                                          <p:spTgt spid="22533"/>
                                        </p:tgtEl>
                                        <p:attrNameLst>
                                          <p:attrName>style.visibility</p:attrName>
                                        </p:attrNameLst>
                                      </p:cBhvr>
                                      <p:to>
                                        <p:strVal val="visible"/>
                                      </p:to>
                                    </p:set>
                                    <p:animEffect transition="in" filter="wipe(down)">
                                      <p:cBhvr>
                                        <p:cTn id="7" dur="500"/>
                                        <p:tgtEl>
                                          <p:spTgt spid="22533"/>
                                        </p:tgtEl>
                                      </p:cBhvr>
                                    </p:animEffect>
                                  </p:childTnLst>
                                </p:cTn>
                              </p:par>
                            </p:childTnLst>
                          </p:cTn>
                        </p:par>
                        <p:par>
                          <p:cTn id="8" fill="hold" nodeType="afterGroup">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22532"/>
                                        </p:tgtEl>
                                        <p:attrNameLst>
                                          <p:attrName>style.visibility</p:attrName>
                                        </p:attrNameLst>
                                      </p:cBhvr>
                                      <p:to>
                                        <p:strVal val="visible"/>
                                      </p:to>
                                    </p:set>
                                    <p:animEffect transition="in" filter="wipe(left)">
                                      <p:cBhvr>
                                        <p:cTn id="11" dur="500"/>
                                        <p:tgtEl>
                                          <p:spTgt spid="22532"/>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22" presetClass="entr" presetSubtype="8" fill="hold" grpId="0" nodeType="clickEffect">
                                  <p:stCondLst>
                                    <p:cond delay="0"/>
                                  </p:stCondLst>
                                  <p:childTnLst>
                                    <p:set>
                                      <p:cBhvr>
                                        <p:cTn id="15" dur="1" fill="hold">
                                          <p:stCondLst>
                                            <p:cond delay="0"/>
                                          </p:stCondLst>
                                        </p:cTn>
                                        <p:tgtEl>
                                          <p:spTgt spid="22531"/>
                                        </p:tgtEl>
                                        <p:attrNameLst>
                                          <p:attrName>style.visibility</p:attrName>
                                        </p:attrNameLst>
                                      </p:cBhvr>
                                      <p:to>
                                        <p:strVal val="visible"/>
                                      </p:to>
                                    </p:set>
                                    <p:animEffect transition="in" filter="wipe(left)">
                                      <p:cBhvr>
                                        <p:cTn id="16" dur="500"/>
                                        <p:tgtEl>
                                          <p:spTgt spid="225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531" grpId="0" autoUpdateAnimBg="0"/>
      <p:bldP spid="22532" grpId="0" autoUpdateAnimBg="0"/>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2706" name="Picture 2" descr="Illustration">
            <a:extLst>
              <a:ext uri="{FF2B5EF4-FFF2-40B4-BE49-F238E27FC236}">
                <a16:creationId xmlns:a16="http://schemas.microsoft.com/office/drawing/2014/main" id="{9FA9A92C-1A3F-411B-BF99-EEF28E16F88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035" name="Text Box 3">
            <a:extLst>
              <a:ext uri="{FF2B5EF4-FFF2-40B4-BE49-F238E27FC236}">
                <a16:creationId xmlns:a16="http://schemas.microsoft.com/office/drawing/2014/main" id="{88F6C882-3418-424D-8CF2-48E54CAA1EC3}"/>
              </a:ext>
            </a:extLst>
          </p:cNvPr>
          <p:cNvSpPr txBox="1">
            <a:spLocks noChangeArrowheads="1"/>
          </p:cNvSpPr>
          <p:nvPr/>
        </p:nvSpPr>
        <p:spPr bwMode="auto">
          <a:xfrm>
            <a:off x="381000" y="533400"/>
            <a:ext cx="8763000" cy="488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spcBef>
                <a:spcPct val="50000"/>
              </a:spcBef>
            </a:pPr>
            <a:r>
              <a:rPr lang="en-US" altLang="en-US" sz="2900" b="1">
                <a:solidFill>
                  <a:schemeClr val="accent2"/>
                </a:solidFill>
              </a:rPr>
              <a:t>POTENCIA PICO GENERADO POR LAS FIBRAS</a:t>
            </a:r>
            <a:endParaRPr lang="en-US" altLang="en-US" sz="2900" b="1"/>
          </a:p>
        </p:txBody>
      </p:sp>
      <p:pic>
        <p:nvPicPr>
          <p:cNvPr id="44037" name="Picture 5">
            <a:extLst>
              <a:ext uri="{FF2B5EF4-FFF2-40B4-BE49-F238E27FC236}">
                <a16:creationId xmlns:a16="http://schemas.microsoft.com/office/drawing/2014/main" id="{8364C35F-D344-4DE1-A5E3-50151042726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33600" y="1374775"/>
            <a:ext cx="4865688" cy="4873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44035"/>
                                        </p:tgtEl>
                                        <p:attrNameLst>
                                          <p:attrName>style.visibility</p:attrName>
                                        </p:attrNameLst>
                                      </p:cBhvr>
                                      <p:to>
                                        <p:strVal val="visible"/>
                                      </p:to>
                                    </p:set>
                                    <p:animEffect transition="in" filter="wipe(left)">
                                      <p:cBhvr>
                                        <p:cTn id="7" dur="500"/>
                                        <p:tgtEl>
                                          <p:spTgt spid="44035"/>
                                        </p:tgtEl>
                                      </p:cBhvr>
                                    </p:animEffect>
                                  </p:childTnLst>
                                </p:cTn>
                              </p:par>
                            </p:childTnLst>
                          </p:cTn>
                        </p:par>
                        <p:par>
                          <p:cTn id="8" fill="hold" nodeType="afterGroup">
                            <p:stCondLst>
                              <p:cond delay="500"/>
                            </p:stCondLst>
                            <p:childTnLst>
                              <p:par>
                                <p:cTn id="9" presetID="23" presetClass="entr" presetSubtype="528" fill="hold" nodeType="afterEffect">
                                  <p:stCondLst>
                                    <p:cond delay="0"/>
                                  </p:stCondLst>
                                  <p:childTnLst>
                                    <p:set>
                                      <p:cBhvr>
                                        <p:cTn id="10" dur="1" fill="hold">
                                          <p:stCondLst>
                                            <p:cond delay="0"/>
                                          </p:stCondLst>
                                        </p:cTn>
                                        <p:tgtEl>
                                          <p:spTgt spid="44037"/>
                                        </p:tgtEl>
                                        <p:attrNameLst>
                                          <p:attrName>style.visibility</p:attrName>
                                        </p:attrNameLst>
                                      </p:cBhvr>
                                      <p:to>
                                        <p:strVal val="visible"/>
                                      </p:to>
                                    </p:set>
                                    <p:anim calcmode="lin" valueType="num">
                                      <p:cBhvr>
                                        <p:cTn id="11" dur="500" fill="hold"/>
                                        <p:tgtEl>
                                          <p:spTgt spid="44037"/>
                                        </p:tgtEl>
                                        <p:attrNameLst>
                                          <p:attrName>ppt_w</p:attrName>
                                        </p:attrNameLst>
                                      </p:cBhvr>
                                      <p:tavLst>
                                        <p:tav tm="0">
                                          <p:val>
                                            <p:fltVal val="0"/>
                                          </p:val>
                                        </p:tav>
                                        <p:tav tm="100000">
                                          <p:val>
                                            <p:strVal val="#ppt_w"/>
                                          </p:val>
                                        </p:tav>
                                      </p:tavLst>
                                    </p:anim>
                                    <p:anim calcmode="lin" valueType="num">
                                      <p:cBhvr>
                                        <p:cTn id="12" dur="500" fill="hold"/>
                                        <p:tgtEl>
                                          <p:spTgt spid="44037"/>
                                        </p:tgtEl>
                                        <p:attrNameLst>
                                          <p:attrName>ppt_h</p:attrName>
                                        </p:attrNameLst>
                                      </p:cBhvr>
                                      <p:tavLst>
                                        <p:tav tm="0">
                                          <p:val>
                                            <p:fltVal val="0"/>
                                          </p:val>
                                        </p:tav>
                                        <p:tav tm="100000">
                                          <p:val>
                                            <p:strVal val="#ppt_h"/>
                                          </p:val>
                                        </p:tav>
                                      </p:tavLst>
                                    </p:anim>
                                    <p:anim calcmode="lin" valueType="num">
                                      <p:cBhvr>
                                        <p:cTn id="13" dur="500" fill="hold"/>
                                        <p:tgtEl>
                                          <p:spTgt spid="44037"/>
                                        </p:tgtEl>
                                        <p:attrNameLst>
                                          <p:attrName>ppt_x</p:attrName>
                                        </p:attrNameLst>
                                      </p:cBhvr>
                                      <p:tavLst>
                                        <p:tav tm="0">
                                          <p:val>
                                            <p:fltVal val="0.5"/>
                                          </p:val>
                                        </p:tav>
                                        <p:tav tm="100000">
                                          <p:val>
                                            <p:strVal val="#ppt_x"/>
                                          </p:val>
                                        </p:tav>
                                      </p:tavLst>
                                    </p:anim>
                                    <p:anim calcmode="lin" valueType="num">
                                      <p:cBhvr>
                                        <p:cTn id="14" dur="500" fill="hold"/>
                                        <p:tgtEl>
                                          <p:spTgt spid="44037"/>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035" grpId="0" autoUpdateAnimBg="0"/>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3730" name="Picture 2" descr="Contents">
            <a:extLst>
              <a:ext uri="{FF2B5EF4-FFF2-40B4-BE49-F238E27FC236}">
                <a16:creationId xmlns:a16="http://schemas.microsoft.com/office/drawing/2014/main" id="{A8133A17-DA45-4E64-8DE2-A2F9B1EB66B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555" name="Text Box 3">
            <a:extLst>
              <a:ext uri="{FF2B5EF4-FFF2-40B4-BE49-F238E27FC236}">
                <a16:creationId xmlns:a16="http://schemas.microsoft.com/office/drawing/2014/main" id="{FDD36227-E49B-4C1F-824C-053203D15B06}"/>
              </a:ext>
            </a:extLst>
          </p:cNvPr>
          <p:cNvSpPr txBox="1">
            <a:spLocks noChangeArrowheads="1"/>
          </p:cNvSpPr>
          <p:nvPr/>
        </p:nvSpPr>
        <p:spPr bwMode="auto">
          <a:xfrm>
            <a:off x="609600" y="1187450"/>
            <a:ext cx="8305800" cy="749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buFontTx/>
              <a:buChar char="•"/>
            </a:pPr>
            <a:r>
              <a:rPr lang="en-US" altLang="en-US"/>
              <a:t>La genética determina los tipos de neuronas motoras que inervan nuestras fibras musculares individuales.</a:t>
            </a:r>
          </a:p>
        </p:txBody>
      </p:sp>
      <p:sp>
        <p:nvSpPr>
          <p:cNvPr id="23556" name="Text Box 4">
            <a:extLst>
              <a:ext uri="{FF2B5EF4-FFF2-40B4-BE49-F238E27FC236}">
                <a16:creationId xmlns:a16="http://schemas.microsoft.com/office/drawing/2014/main" id="{60065F10-28F8-46FD-96D1-6E66A6C89AAE}"/>
              </a:ext>
            </a:extLst>
          </p:cNvPr>
          <p:cNvSpPr txBox="1">
            <a:spLocks noChangeArrowheads="1"/>
          </p:cNvSpPr>
          <p:nvPr/>
        </p:nvSpPr>
        <p:spPr bwMode="auto">
          <a:xfrm>
            <a:off x="609600" y="2038350"/>
            <a:ext cx="8305800" cy="749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buFontTx/>
              <a:buChar char="•"/>
            </a:pPr>
            <a:r>
              <a:rPr lang="en-US" altLang="en-US"/>
              <a:t>Las fibras musculares se especializan de acuerdo al tipo de neurona que las estimula.</a:t>
            </a:r>
          </a:p>
        </p:txBody>
      </p:sp>
      <p:sp>
        <p:nvSpPr>
          <p:cNvPr id="23557" name="Text Box 5">
            <a:extLst>
              <a:ext uri="{FF2B5EF4-FFF2-40B4-BE49-F238E27FC236}">
                <a16:creationId xmlns:a16="http://schemas.microsoft.com/office/drawing/2014/main" id="{D50B77AE-64F1-4FA0-A2D8-B7BD2F0F75D4}"/>
              </a:ext>
            </a:extLst>
          </p:cNvPr>
          <p:cNvSpPr txBox="1">
            <a:spLocks noChangeArrowheads="1"/>
          </p:cNvSpPr>
          <p:nvPr/>
        </p:nvSpPr>
        <p:spPr bwMode="auto">
          <a:xfrm>
            <a:off x="609600" y="2867025"/>
            <a:ext cx="8305800" cy="1077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buFontTx/>
              <a:buChar char="•"/>
            </a:pPr>
            <a:r>
              <a:rPr lang="en-US" altLang="en-US"/>
              <a:t>El entrenamiento de tolerancia, entrenamiento de fortaleza y la inactividad muscular puede resultar en reducidos cambios (menos de 10%) en el porcentaje de las fibras FT y ST.</a:t>
            </a:r>
          </a:p>
        </p:txBody>
      </p:sp>
      <p:sp>
        <p:nvSpPr>
          <p:cNvPr id="23558" name="Text Box 6">
            <a:extLst>
              <a:ext uri="{FF2B5EF4-FFF2-40B4-BE49-F238E27FC236}">
                <a16:creationId xmlns:a16="http://schemas.microsoft.com/office/drawing/2014/main" id="{6CDFAB57-7CF2-4202-8B5C-FED77AEE8A7F}"/>
              </a:ext>
            </a:extLst>
          </p:cNvPr>
          <p:cNvSpPr txBox="1">
            <a:spLocks noChangeArrowheads="1"/>
          </p:cNvSpPr>
          <p:nvPr/>
        </p:nvSpPr>
        <p:spPr bwMode="auto">
          <a:xfrm>
            <a:off x="276225" y="260350"/>
            <a:ext cx="8410575"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spcBef>
                <a:spcPct val="50000"/>
              </a:spcBef>
            </a:pPr>
            <a:r>
              <a:rPr lang="en-US" altLang="en-US" sz="3400" b="1">
                <a:solidFill>
                  <a:schemeClr val="accent2"/>
                </a:solidFill>
              </a:rPr>
              <a:t>¿Qué Determina el tipo de Fibra?</a:t>
            </a:r>
          </a:p>
        </p:txBody>
      </p:sp>
      <p:sp>
        <p:nvSpPr>
          <p:cNvPr id="23559" name="Text Box 7">
            <a:extLst>
              <a:ext uri="{FF2B5EF4-FFF2-40B4-BE49-F238E27FC236}">
                <a16:creationId xmlns:a16="http://schemas.microsoft.com/office/drawing/2014/main" id="{D299E3DC-188E-45BB-8735-E66F3EC9CF27}"/>
              </a:ext>
            </a:extLst>
          </p:cNvPr>
          <p:cNvSpPr txBox="1">
            <a:spLocks noChangeArrowheads="1"/>
          </p:cNvSpPr>
          <p:nvPr/>
        </p:nvSpPr>
        <p:spPr bwMode="auto">
          <a:xfrm>
            <a:off x="609600" y="5400675"/>
            <a:ext cx="8305800"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tabLst>
                <a:tab pos="254000" algn="l"/>
              </a:tabLst>
              <a:defRPr sz="2400">
                <a:solidFill>
                  <a:schemeClr val="tx1"/>
                </a:solidFill>
                <a:latin typeface="Times New Roman" panose="02020603050405020304" pitchFamily="18" charset="0"/>
              </a:defRPr>
            </a:lvl1pPr>
            <a:lvl2pPr marL="742950" indent="-285750">
              <a:tabLst>
                <a:tab pos="254000" algn="l"/>
              </a:tabLst>
              <a:defRPr sz="2400">
                <a:solidFill>
                  <a:schemeClr val="tx1"/>
                </a:solidFill>
                <a:latin typeface="Times New Roman" panose="02020603050405020304" pitchFamily="18" charset="0"/>
              </a:defRPr>
            </a:lvl2pPr>
            <a:lvl3pPr marL="1143000" indent="-228600">
              <a:tabLst>
                <a:tab pos="254000" algn="l"/>
              </a:tabLst>
              <a:defRPr sz="2400">
                <a:solidFill>
                  <a:schemeClr val="tx1"/>
                </a:solidFill>
                <a:latin typeface="Times New Roman" panose="02020603050405020304" pitchFamily="18" charset="0"/>
              </a:defRPr>
            </a:lvl3pPr>
            <a:lvl4pPr marL="1600200" indent="-228600">
              <a:tabLst>
                <a:tab pos="254000" algn="l"/>
              </a:tabLst>
              <a:defRPr sz="2400">
                <a:solidFill>
                  <a:schemeClr val="tx1"/>
                </a:solidFill>
                <a:latin typeface="Times New Roman" panose="02020603050405020304" pitchFamily="18" charset="0"/>
              </a:defRPr>
            </a:lvl4pPr>
            <a:lvl5pPr marL="2057400" indent="-228600">
              <a:tabLst>
                <a:tab pos="254000" algn="l"/>
              </a:tabLst>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tabLst>
                <a:tab pos="254000" algn="l"/>
              </a:tabLs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tabLst>
                <a:tab pos="254000" algn="l"/>
              </a:tabLs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tabLst>
                <a:tab pos="254000" algn="l"/>
              </a:tabLs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tabLst>
                <a:tab pos="254000" algn="l"/>
              </a:tabLst>
              <a:defRPr sz="2400">
                <a:solidFill>
                  <a:schemeClr val="tx1"/>
                </a:solidFill>
                <a:latin typeface="Times New Roman" panose="02020603050405020304" pitchFamily="18" charset="0"/>
              </a:defRPr>
            </a:lvl9pPr>
          </a:lstStyle>
          <a:p>
            <a:pPr>
              <a:buFontTx/>
              <a:buChar char="•"/>
            </a:pPr>
            <a:r>
              <a:rPr lang="en-US" altLang="en-US"/>
              <a:t> El envejecimiento puede resultar en cambios en el </a:t>
            </a:r>
          </a:p>
          <a:p>
            <a:pPr>
              <a:buFont typeface="Calibri" panose="020F0502020204030204" pitchFamily="34" charset="0"/>
              <a:buNone/>
            </a:pPr>
            <a:r>
              <a:rPr lang="en-US" altLang="en-US"/>
              <a:t>   porcentaje de las fibras FT y ST.</a:t>
            </a:r>
            <a:endParaRPr lang="en-US" altLang="en-US">
              <a:cs typeface="Arial" panose="020B0604020202020204" pitchFamily="34" charset="0"/>
            </a:endParaRPr>
          </a:p>
        </p:txBody>
      </p:sp>
      <p:sp>
        <p:nvSpPr>
          <p:cNvPr id="23562" name="Text Box 10">
            <a:extLst>
              <a:ext uri="{FF2B5EF4-FFF2-40B4-BE49-F238E27FC236}">
                <a16:creationId xmlns:a16="http://schemas.microsoft.com/office/drawing/2014/main" id="{1607AA72-53AA-4E20-AB27-7129071DF1F5}"/>
              </a:ext>
            </a:extLst>
          </p:cNvPr>
          <p:cNvSpPr txBox="1">
            <a:spLocks noChangeArrowheads="1"/>
          </p:cNvSpPr>
          <p:nvPr/>
        </p:nvSpPr>
        <p:spPr bwMode="auto">
          <a:xfrm>
            <a:off x="604838" y="4130675"/>
            <a:ext cx="7704137" cy="1187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tabLst>
                <a:tab pos="241300" algn="l"/>
              </a:tabLst>
              <a:defRPr sz="2400">
                <a:solidFill>
                  <a:schemeClr val="tx1"/>
                </a:solidFill>
                <a:latin typeface="Times New Roman" panose="02020603050405020304" pitchFamily="18" charset="0"/>
              </a:defRPr>
            </a:lvl1pPr>
            <a:lvl2pPr marL="742950" indent="-285750">
              <a:tabLst>
                <a:tab pos="241300" algn="l"/>
              </a:tabLst>
              <a:defRPr sz="2400">
                <a:solidFill>
                  <a:schemeClr val="tx1"/>
                </a:solidFill>
                <a:latin typeface="Times New Roman" panose="02020603050405020304" pitchFamily="18" charset="0"/>
              </a:defRPr>
            </a:lvl2pPr>
            <a:lvl3pPr marL="1143000" indent="-228600">
              <a:tabLst>
                <a:tab pos="241300" algn="l"/>
              </a:tabLst>
              <a:defRPr sz="2400">
                <a:solidFill>
                  <a:schemeClr val="tx1"/>
                </a:solidFill>
                <a:latin typeface="Times New Roman" panose="02020603050405020304" pitchFamily="18" charset="0"/>
              </a:defRPr>
            </a:lvl3pPr>
            <a:lvl4pPr marL="1600200" indent="-228600">
              <a:tabLst>
                <a:tab pos="241300" algn="l"/>
              </a:tabLst>
              <a:defRPr sz="2400">
                <a:solidFill>
                  <a:schemeClr val="tx1"/>
                </a:solidFill>
                <a:latin typeface="Times New Roman" panose="02020603050405020304" pitchFamily="18" charset="0"/>
              </a:defRPr>
            </a:lvl4pPr>
            <a:lvl5pPr marL="2057400" indent="-228600">
              <a:tabLst>
                <a:tab pos="241300" algn="l"/>
              </a:tabLst>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tabLst>
                <a:tab pos="241300" algn="l"/>
              </a:tabLs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tabLst>
                <a:tab pos="241300" algn="l"/>
              </a:tabLs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tabLst>
                <a:tab pos="241300" algn="l"/>
              </a:tabLs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tabLst>
                <a:tab pos="241300" algn="l"/>
              </a:tabLst>
              <a:defRPr sz="2400">
                <a:solidFill>
                  <a:schemeClr val="tx1"/>
                </a:solidFill>
                <a:latin typeface="Times New Roman" panose="02020603050405020304" pitchFamily="18" charset="0"/>
              </a:defRPr>
            </a:lvl9pPr>
          </a:lstStyle>
          <a:p>
            <a:pPr>
              <a:buFontTx/>
              <a:buChar char="•"/>
            </a:pPr>
            <a:r>
              <a:rPr lang="en-US" altLang="en-US"/>
              <a:t> Se ha evidenciado que el entrenamiento de  </a:t>
            </a:r>
          </a:p>
          <a:p>
            <a:pPr>
              <a:buFont typeface="Calibri" panose="020F0502020204030204" pitchFamily="34" charset="0"/>
              <a:buNone/>
            </a:pPr>
            <a:r>
              <a:rPr lang="en-US" altLang="en-US"/>
              <a:t>   tolerancia reduce el porcentaje de las fibres FT</a:t>
            </a:r>
            <a:r>
              <a:rPr lang="en-US" altLang="en-US" baseline="-25000"/>
              <a:t>b</a:t>
            </a:r>
            <a:r>
              <a:rPr lang="en-US" altLang="en-US"/>
              <a:t>, </a:t>
            </a:r>
          </a:p>
          <a:p>
            <a:pPr>
              <a:buFont typeface="Calibri" panose="020F0502020204030204" pitchFamily="34" charset="0"/>
              <a:buNone/>
            </a:pPr>
            <a:r>
              <a:rPr lang="en-US" altLang="en-US"/>
              <a:t>   mientras aumenta la fracción de las fibras FT</a:t>
            </a:r>
            <a:r>
              <a:rPr lang="en-US" altLang="en-US" baseline="-25000"/>
              <a:t>a</a:t>
            </a:r>
            <a:r>
              <a:rPr lang="en-US" altLang="en-US"/>
              <a:t>.</a:t>
            </a:r>
            <a:endParaRPr lang="en-US" altLang="en-US">
              <a:cs typeface="Arial" panose="020B0604020202020204" pitchFamily="34"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23558"/>
                                        </p:tgtEl>
                                        <p:attrNameLst>
                                          <p:attrName>style.visibility</p:attrName>
                                        </p:attrNameLst>
                                      </p:cBhvr>
                                      <p:to>
                                        <p:strVal val="visible"/>
                                      </p:to>
                                    </p:set>
                                    <p:animEffect transition="in" filter="wipe(left)">
                                      <p:cBhvr>
                                        <p:cTn id="7" dur="500"/>
                                        <p:tgtEl>
                                          <p:spTgt spid="2355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23555"/>
                                        </p:tgtEl>
                                        <p:attrNameLst>
                                          <p:attrName>style.visibility</p:attrName>
                                        </p:attrNameLst>
                                      </p:cBhvr>
                                      <p:to>
                                        <p:strVal val="visible"/>
                                      </p:to>
                                    </p:set>
                                    <p:animEffect transition="in" filter="wipe(left)">
                                      <p:cBhvr>
                                        <p:cTn id="12" dur="500"/>
                                        <p:tgtEl>
                                          <p:spTgt spid="2355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23556"/>
                                        </p:tgtEl>
                                        <p:attrNameLst>
                                          <p:attrName>style.visibility</p:attrName>
                                        </p:attrNameLst>
                                      </p:cBhvr>
                                      <p:to>
                                        <p:strVal val="visible"/>
                                      </p:to>
                                    </p:set>
                                    <p:animEffect transition="in" filter="wipe(left)">
                                      <p:cBhvr>
                                        <p:cTn id="17" dur="500"/>
                                        <p:tgtEl>
                                          <p:spTgt spid="23556"/>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23557"/>
                                        </p:tgtEl>
                                        <p:attrNameLst>
                                          <p:attrName>style.visibility</p:attrName>
                                        </p:attrNameLst>
                                      </p:cBhvr>
                                      <p:to>
                                        <p:strVal val="visible"/>
                                      </p:to>
                                    </p:set>
                                    <p:animEffect transition="in" filter="wipe(left)">
                                      <p:cBhvr>
                                        <p:cTn id="22" dur="500"/>
                                        <p:tgtEl>
                                          <p:spTgt spid="23557"/>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23562"/>
                                        </p:tgtEl>
                                        <p:attrNameLst>
                                          <p:attrName>style.visibility</p:attrName>
                                        </p:attrNameLst>
                                      </p:cBhvr>
                                      <p:to>
                                        <p:strVal val="visible"/>
                                      </p:to>
                                    </p:set>
                                    <p:animEffect transition="in" filter="wipe(left)">
                                      <p:cBhvr>
                                        <p:cTn id="27" dur="500"/>
                                        <p:tgtEl>
                                          <p:spTgt spid="23562"/>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8" fill="hold" grpId="0" nodeType="clickEffect">
                                  <p:stCondLst>
                                    <p:cond delay="0"/>
                                  </p:stCondLst>
                                  <p:childTnLst>
                                    <p:set>
                                      <p:cBhvr>
                                        <p:cTn id="31" dur="1" fill="hold">
                                          <p:stCondLst>
                                            <p:cond delay="0"/>
                                          </p:stCondLst>
                                        </p:cTn>
                                        <p:tgtEl>
                                          <p:spTgt spid="23559"/>
                                        </p:tgtEl>
                                        <p:attrNameLst>
                                          <p:attrName>style.visibility</p:attrName>
                                        </p:attrNameLst>
                                      </p:cBhvr>
                                      <p:to>
                                        <p:strVal val="visible"/>
                                      </p:to>
                                    </p:set>
                                    <p:animEffect transition="in" filter="wipe(left)">
                                      <p:cBhvr>
                                        <p:cTn id="32" dur="500"/>
                                        <p:tgtEl>
                                          <p:spTgt spid="235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555" grpId="0" autoUpdateAnimBg="0"/>
      <p:bldP spid="23556" grpId="0" autoUpdateAnimBg="0"/>
      <p:bldP spid="23557" grpId="0" autoUpdateAnimBg="0"/>
      <p:bldP spid="23558" grpId="0" autoUpdateAnimBg="0"/>
      <p:bldP spid="23559" grpId="0" autoUpdateAnimBg="0"/>
      <p:bldP spid="23562" grpId="0" autoUpdateAnimBg="0"/>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4754" name="Picture 2" descr="Key Points">
            <a:extLst>
              <a:ext uri="{FF2B5EF4-FFF2-40B4-BE49-F238E27FC236}">
                <a16:creationId xmlns:a16="http://schemas.microsoft.com/office/drawing/2014/main" id="{3F3699B9-30BA-4E20-AEF6-587EB041058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580" name="Text Box 4">
            <a:extLst>
              <a:ext uri="{FF2B5EF4-FFF2-40B4-BE49-F238E27FC236}">
                <a16:creationId xmlns:a16="http://schemas.microsoft.com/office/drawing/2014/main" id="{793BE462-12E9-4F76-AEAF-17F6CC4EE3A8}"/>
              </a:ext>
            </a:extLst>
          </p:cNvPr>
          <p:cNvSpPr txBox="1">
            <a:spLocks noChangeArrowheads="1"/>
          </p:cNvSpPr>
          <p:nvPr/>
        </p:nvSpPr>
        <p:spPr bwMode="auto">
          <a:xfrm>
            <a:off x="2667000" y="2054225"/>
            <a:ext cx="6248400" cy="749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spcBef>
                <a:spcPct val="50000"/>
              </a:spcBef>
              <a:buFontTx/>
              <a:buChar char="•"/>
            </a:pPr>
            <a:r>
              <a:rPr lang="en-US" altLang="en-US"/>
              <a:t>Los músculos esqueletales contienen fibras St y FT.</a:t>
            </a:r>
          </a:p>
        </p:txBody>
      </p:sp>
      <p:sp>
        <p:nvSpPr>
          <p:cNvPr id="24581" name="Text Box 5">
            <a:extLst>
              <a:ext uri="{FF2B5EF4-FFF2-40B4-BE49-F238E27FC236}">
                <a16:creationId xmlns:a16="http://schemas.microsoft.com/office/drawing/2014/main" id="{ABB86C1C-6A5D-4349-8CB5-1F566BD45480}"/>
              </a:ext>
            </a:extLst>
          </p:cNvPr>
          <p:cNvSpPr txBox="1">
            <a:spLocks noChangeArrowheads="1"/>
          </p:cNvSpPr>
          <p:nvPr/>
        </p:nvSpPr>
        <p:spPr bwMode="auto">
          <a:xfrm>
            <a:off x="2667000" y="3025775"/>
            <a:ext cx="6248400" cy="1077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spcBef>
                <a:spcPct val="50000"/>
              </a:spcBef>
              <a:buFontTx/>
              <a:buChar char="•"/>
            </a:pPr>
            <a:r>
              <a:rPr lang="en-US" altLang="en-US"/>
              <a:t>ATPase en las fibras FT actúan más rápido, suministrando energía para la acción muscular más rápido que la ATPase en las fibras ST.</a:t>
            </a:r>
          </a:p>
        </p:txBody>
      </p:sp>
      <p:sp>
        <p:nvSpPr>
          <p:cNvPr id="24582" name="Text Box 6">
            <a:extLst>
              <a:ext uri="{FF2B5EF4-FFF2-40B4-BE49-F238E27FC236}">
                <a16:creationId xmlns:a16="http://schemas.microsoft.com/office/drawing/2014/main" id="{0025B72F-B36B-46FA-968B-FB6A878F9A16}"/>
              </a:ext>
            </a:extLst>
          </p:cNvPr>
          <p:cNvSpPr txBox="1">
            <a:spLocks noChangeArrowheads="1"/>
          </p:cNvSpPr>
          <p:nvPr/>
        </p:nvSpPr>
        <p:spPr bwMode="auto">
          <a:xfrm>
            <a:off x="2667000" y="1096963"/>
            <a:ext cx="6477000" cy="860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pPr>
            <a:r>
              <a:rPr lang="en-US" altLang="en-US" sz="2800" b="1">
                <a:solidFill>
                  <a:srgbClr val="FF3300"/>
                </a:solidFill>
              </a:rPr>
              <a:t>Fibras Musculares Slow- y Fast-Twitch</a:t>
            </a:r>
          </a:p>
        </p:txBody>
      </p:sp>
      <p:sp>
        <p:nvSpPr>
          <p:cNvPr id="74758" name="Text Box 8">
            <a:extLst>
              <a:ext uri="{FF2B5EF4-FFF2-40B4-BE49-F238E27FC236}">
                <a16:creationId xmlns:a16="http://schemas.microsoft.com/office/drawing/2014/main" id="{4BE069B7-43A3-4330-A284-A012A576EC5A}"/>
              </a:ext>
            </a:extLst>
          </p:cNvPr>
          <p:cNvSpPr txBox="1">
            <a:spLocks noChangeArrowheads="1"/>
          </p:cNvSpPr>
          <p:nvPr/>
        </p:nvSpPr>
        <p:spPr bwMode="auto">
          <a:xfrm>
            <a:off x="2667000" y="5607050"/>
            <a:ext cx="62484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spcBef>
                <a:spcPct val="50000"/>
              </a:spcBef>
            </a:pPr>
            <a:r>
              <a:rPr lang="en-US" altLang="en-US"/>
              <a:t>	</a:t>
            </a:r>
            <a:r>
              <a:rPr lang="en-US" altLang="en-US" sz="1800" i="1"/>
              <a:t>(continua)</a:t>
            </a:r>
          </a:p>
        </p:txBody>
      </p:sp>
      <p:sp>
        <p:nvSpPr>
          <p:cNvPr id="74759" name="Text Box 9">
            <a:extLst>
              <a:ext uri="{FF2B5EF4-FFF2-40B4-BE49-F238E27FC236}">
                <a16:creationId xmlns:a16="http://schemas.microsoft.com/office/drawing/2014/main" id="{BFD0AC9B-AEE3-4027-8527-9286140AAC16}"/>
              </a:ext>
            </a:extLst>
          </p:cNvPr>
          <p:cNvSpPr txBox="1">
            <a:spLocks noChangeArrowheads="1"/>
          </p:cNvSpPr>
          <p:nvPr/>
        </p:nvSpPr>
        <p:spPr bwMode="auto">
          <a:xfrm>
            <a:off x="2667000" y="4452938"/>
            <a:ext cx="6248400" cy="1077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spcBef>
                <a:spcPct val="50000"/>
              </a:spcBef>
              <a:buFontTx/>
              <a:buChar char="•"/>
            </a:pPr>
            <a:r>
              <a:rPr lang="en-US" altLang="en-US"/>
              <a:t>Las fibras FT poseen un retículo sarcoplasmático áltamente desarrollado, lo cual mejora el transporte del calcio.</a:t>
            </a:r>
          </a:p>
        </p:txBody>
      </p:sp>
      <p:sp>
        <p:nvSpPr>
          <p:cNvPr id="24586" name="Text Box 10">
            <a:extLst>
              <a:ext uri="{FF2B5EF4-FFF2-40B4-BE49-F238E27FC236}">
                <a16:creationId xmlns:a16="http://schemas.microsoft.com/office/drawing/2014/main" id="{3F0742EE-4978-4920-90EF-A13C0465688C}"/>
              </a:ext>
            </a:extLst>
          </p:cNvPr>
          <p:cNvSpPr txBox="1">
            <a:spLocks noChangeArrowheads="1"/>
          </p:cNvSpPr>
          <p:nvPr/>
        </p:nvSpPr>
        <p:spPr bwMode="auto">
          <a:xfrm>
            <a:off x="139700" y="352425"/>
            <a:ext cx="22971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spcBef>
                <a:spcPct val="50000"/>
              </a:spcBef>
            </a:pPr>
            <a:r>
              <a:rPr lang="en-US" altLang="en-US" b="1">
                <a:solidFill>
                  <a:schemeClr val="accent2"/>
                </a:solidFill>
              </a:rPr>
              <a:t>Puntos Claves</a:t>
            </a:r>
            <a:endParaRPr lang="en-US" altLang="en-US" b="1"/>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24582"/>
                                        </p:tgtEl>
                                        <p:attrNameLst>
                                          <p:attrName>style.visibility</p:attrName>
                                        </p:attrNameLst>
                                      </p:cBhvr>
                                      <p:to>
                                        <p:strVal val="visible"/>
                                      </p:to>
                                    </p:set>
                                    <p:animEffect transition="in" filter="wipe(left)">
                                      <p:cBhvr>
                                        <p:cTn id="7" dur="500"/>
                                        <p:tgtEl>
                                          <p:spTgt spid="2458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24580"/>
                                        </p:tgtEl>
                                        <p:attrNameLst>
                                          <p:attrName>style.visibility</p:attrName>
                                        </p:attrNameLst>
                                      </p:cBhvr>
                                      <p:to>
                                        <p:strVal val="visible"/>
                                      </p:to>
                                    </p:set>
                                    <p:animEffect transition="in" filter="wipe(left)">
                                      <p:cBhvr>
                                        <p:cTn id="12" dur="500"/>
                                        <p:tgtEl>
                                          <p:spTgt spid="24580"/>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24581"/>
                                        </p:tgtEl>
                                        <p:attrNameLst>
                                          <p:attrName>style.visibility</p:attrName>
                                        </p:attrNameLst>
                                      </p:cBhvr>
                                      <p:to>
                                        <p:strVal val="visible"/>
                                      </p:to>
                                    </p:set>
                                    <p:animEffect transition="in" filter="wipe(left)">
                                      <p:cBhvr>
                                        <p:cTn id="17" dur="500"/>
                                        <p:tgtEl>
                                          <p:spTgt spid="24581"/>
                                        </p:tgtEl>
                                      </p:cBhvr>
                                    </p:animEffect>
                                  </p:childTnLst>
                                </p:cTn>
                              </p:par>
                            </p:childTnLst>
                          </p:cTn>
                        </p:par>
                        <p:par>
                          <p:cTn id="18" fill="hold" nodeType="afterGroup">
                            <p:stCondLst>
                              <p:cond delay="500"/>
                            </p:stCondLst>
                            <p:childTnLst>
                              <p:par>
                                <p:cTn id="19" presetID="22" presetClass="entr" presetSubtype="8" fill="hold" grpId="0" nodeType="afterEffect">
                                  <p:stCondLst>
                                    <p:cond delay="0"/>
                                  </p:stCondLst>
                                  <p:childTnLst>
                                    <p:set>
                                      <p:cBhvr>
                                        <p:cTn id="20" dur="1" fill="hold">
                                          <p:stCondLst>
                                            <p:cond delay="0"/>
                                          </p:stCondLst>
                                        </p:cTn>
                                        <p:tgtEl>
                                          <p:spTgt spid="24586"/>
                                        </p:tgtEl>
                                        <p:attrNameLst>
                                          <p:attrName>style.visibility</p:attrName>
                                        </p:attrNameLst>
                                      </p:cBhvr>
                                      <p:to>
                                        <p:strVal val="visible"/>
                                      </p:to>
                                    </p:set>
                                    <p:animEffect transition="in" filter="wipe(left)">
                                      <p:cBhvr>
                                        <p:cTn id="21" dur="500"/>
                                        <p:tgtEl>
                                          <p:spTgt spid="2458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580" grpId="0" autoUpdateAnimBg="0"/>
      <p:bldP spid="24581" grpId="0" autoUpdateAnimBg="0"/>
      <p:bldP spid="24582" grpId="0" autoUpdateAnimBg="0"/>
      <p:bldP spid="24586" grpId="0" autoUpdateAnimBg="0"/>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5778" name="Picture 2" descr="Key Points">
            <a:extLst>
              <a:ext uri="{FF2B5EF4-FFF2-40B4-BE49-F238E27FC236}">
                <a16:creationId xmlns:a16="http://schemas.microsoft.com/office/drawing/2014/main" id="{EC3EE1B3-80DA-4B6A-A755-16D36D97ACE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604" name="Text Box 4">
            <a:extLst>
              <a:ext uri="{FF2B5EF4-FFF2-40B4-BE49-F238E27FC236}">
                <a16:creationId xmlns:a16="http://schemas.microsoft.com/office/drawing/2014/main" id="{227FA667-D97E-4A7B-ABA8-067FDCAF27A8}"/>
              </a:ext>
            </a:extLst>
          </p:cNvPr>
          <p:cNvSpPr txBox="1">
            <a:spLocks noChangeArrowheads="1"/>
          </p:cNvSpPr>
          <p:nvPr/>
        </p:nvSpPr>
        <p:spPr bwMode="auto">
          <a:xfrm>
            <a:off x="2667000" y="1978025"/>
            <a:ext cx="6248400" cy="1735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spcBef>
                <a:spcPct val="50000"/>
              </a:spcBef>
              <a:buFontTx/>
              <a:buChar char="•"/>
            </a:pPr>
            <a:r>
              <a:rPr lang="en-US" altLang="en-US"/>
              <a:t>Las unidades motores que suplen las fibras FT son más grande (Ej: más fibras por unidad motora) que aquellas que suplen las fibras ST; por lo tanto, las unidades motoras FT pueden reclutar más fibras.</a:t>
            </a:r>
          </a:p>
        </p:txBody>
      </p:sp>
      <p:sp>
        <p:nvSpPr>
          <p:cNvPr id="25605" name="Text Box 5">
            <a:extLst>
              <a:ext uri="{FF2B5EF4-FFF2-40B4-BE49-F238E27FC236}">
                <a16:creationId xmlns:a16="http://schemas.microsoft.com/office/drawing/2014/main" id="{1A5B96EA-39C3-440C-98DC-26E646776E08}"/>
              </a:ext>
            </a:extLst>
          </p:cNvPr>
          <p:cNvSpPr txBox="1">
            <a:spLocks noChangeArrowheads="1"/>
          </p:cNvSpPr>
          <p:nvPr/>
        </p:nvSpPr>
        <p:spPr bwMode="auto">
          <a:xfrm>
            <a:off x="2667000" y="4017963"/>
            <a:ext cx="6248400" cy="1077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spcBef>
                <a:spcPct val="50000"/>
              </a:spcBef>
              <a:buFontTx/>
              <a:buChar char="•"/>
            </a:pPr>
            <a:r>
              <a:rPr lang="en-US" altLang="en-US"/>
              <a:t>Las fibras ST poseen una alta tolerancia aeróbica y estan diseñadas para actividades de tolerancia de baja intensidad.</a:t>
            </a:r>
          </a:p>
        </p:txBody>
      </p:sp>
      <p:sp>
        <p:nvSpPr>
          <p:cNvPr id="25606" name="Text Box 6">
            <a:extLst>
              <a:ext uri="{FF2B5EF4-FFF2-40B4-BE49-F238E27FC236}">
                <a16:creationId xmlns:a16="http://schemas.microsoft.com/office/drawing/2014/main" id="{5C903507-A58C-4EA0-A75B-D93649113F26}"/>
              </a:ext>
            </a:extLst>
          </p:cNvPr>
          <p:cNvSpPr txBox="1">
            <a:spLocks noChangeArrowheads="1"/>
          </p:cNvSpPr>
          <p:nvPr/>
        </p:nvSpPr>
        <p:spPr bwMode="auto">
          <a:xfrm>
            <a:off x="2667000" y="985838"/>
            <a:ext cx="6477000" cy="860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pPr>
            <a:r>
              <a:rPr lang="en-US" altLang="en-US" sz="2800" b="1">
                <a:solidFill>
                  <a:srgbClr val="FF3300"/>
                </a:solidFill>
                <a:latin typeface="Arial" panose="020B0604020202020204" pitchFamily="34" charset="0"/>
              </a:rPr>
              <a:t>Fibras Musculares de Contracción Lenta y de Contracción Rápida</a:t>
            </a:r>
            <a:r>
              <a:rPr lang="en-US" altLang="en-US" sz="2800" b="1">
                <a:solidFill>
                  <a:srgbClr val="FF3300"/>
                </a:solidFill>
              </a:rPr>
              <a:t> </a:t>
            </a:r>
          </a:p>
        </p:txBody>
      </p:sp>
      <p:sp>
        <p:nvSpPr>
          <p:cNvPr id="25607" name="Text Box 7">
            <a:extLst>
              <a:ext uri="{FF2B5EF4-FFF2-40B4-BE49-F238E27FC236}">
                <a16:creationId xmlns:a16="http://schemas.microsoft.com/office/drawing/2014/main" id="{44B7C03C-7AC2-4E94-BA6D-8375EF4D062E}"/>
              </a:ext>
            </a:extLst>
          </p:cNvPr>
          <p:cNvSpPr txBox="1">
            <a:spLocks noChangeArrowheads="1"/>
          </p:cNvSpPr>
          <p:nvPr/>
        </p:nvSpPr>
        <p:spPr bwMode="auto">
          <a:xfrm>
            <a:off x="2667000" y="5470525"/>
            <a:ext cx="6248400" cy="749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spcBef>
                <a:spcPct val="50000"/>
              </a:spcBef>
              <a:buFontTx/>
              <a:buChar char="•"/>
            </a:pPr>
            <a:r>
              <a:rPr lang="en-US" altLang="en-US"/>
              <a:t>Las fibras FT son mejores para las actividades anaeróbicas o explosivas.</a:t>
            </a:r>
          </a:p>
        </p:txBody>
      </p:sp>
      <p:sp>
        <p:nvSpPr>
          <p:cNvPr id="25608" name="Text Box 8">
            <a:extLst>
              <a:ext uri="{FF2B5EF4-FFF2-40B4-BE49-F238E27FC236}">
                <a16:creationId xmlns:a16="http://schemas.microsoft.com/office/drawing/2014/main" id="{69FA38F0-874E-4A03-9338-B1BFBF712786}"/>
              </a:ext>
            </a:extLst>
          </p:cNvPr>
          <p:cNvSpPr txBox="1">
            <a:spLocks noChangeArrowheads="1"/>
          </p:cNvSpPr>
          <p:nvPr/>
        </p:nvSpPr>
        <p:spPr bwMode="auto">
          <a:xfrm>
            <a:off x="139700" y="352425"/>
            <a:ext cx="22971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spcBef>
                <a:spcPct val="50000"/>
              </a:spcBef>
            </a:pPr>
            <a:r>
              <a:rPr lang="en-US" altLang="en-US" b="1">
                <a:solidFill>
                  <a:schemeClr val="accent2"/>
                </a:solidFill>
              </a:rPr>
              <a:t>Puntos Claves</a:t>
            </a:r>
            <a:endParaRPr lang="en-US" altLang="en-US" b="1"/>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25606"/>
                                        </p:tgtEl>
                                        <p:attrNameLst>
                                          <p:attrName>style.visibility</p:attrName>
                                        </p:attrNameLst>
                                      </p:cBhvr>
                                      <p:to>
                                        <p:strVal val="visible"/>
                                      </p:to>
                                    </p:set>
                                    <p:animEffect transition="in" filter="wipe(left)">
                                      <p:cBhvr>
                                        <p:cTn id="7" dur="500"/>
                                        <p:tgtEl>
                                          <p:spTgt spid="2560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25604"/>
                                        </p:tgtEl>
                                        <p:attrNameLst>
                                          <p:attrName>style.visibility</p:attrName>
                                        </p:attrNameLst>
                                      </p:cBhvr>
                                      <p:to>
                                        <p:strVal val="visible"/>
                                      </p:to>
                                    </p:set>
                                    <p:animEffect transition="in" filter="wipe(left)">
                                      <p:cBhvr>
                                        <p:cTn id="12" dur="500"/>
                                        <p:tgtEl>
                                          <p:spTgt spid="25604"/>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25605"/>
                                        </p:tgtEl>
                                        <p:attrNameLst>
                                          <p:attrName>style.visibility</p:attrName>
                                        </p:attrNameLst>
                                      </p:cBhvr>
                                      <p:to>
                                        <p:strVal val="visible"/>
                                      </p:to>
                                    </p:set>
                                    <p:animEffect transition="in" filter="wipe(left)">
                                      <p:cBhvr>
                                        <p:cTn id="17" dur="500"/>
                                        <p:tgtEl>
                                          <p:spTgt spid="25605"/>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25607"/>
                                        </p:tgtEl>
                                        <p:attrNameLst>
                                          <p:attrName>style.visibility</p:attrName>
                                        </p:attrNameLst>
                                      </p:cBhvr>
                                      <p:to>
                                        <p:strVal val="visible"/>
                                      </p:to>
                                    </p:set>
                                    <p:animEffect transition="in" filter="wipe(left)">
                                      <p:cBhvr>
                                        <p:cTn id="22" dur="500"/>
                                        <p:tgtEl>
                                          <p:spTgt spid="25607"/>
                                        </p:tgtEl>
                                      </p:cBhvr>
                                    </p:animEffect>
                                  </p:childTnLst>
                                </p:cTn>
                              </p:par>
                            </p:childTnLst>
                          </p:cTn>
                        </p:par>
                        <p:par>
                          <p:cTn id="23" fill="hold" nodeType="afterGroup">
                            <p:stCondLst>
                              <p:cond delay="500"/>
                            </p:stCondLst>
                            <p:childTnLst>
                              <p:par>
                                <p:cTn id="24" presetID="22" presetClass="entr" presetSubtype="8" fill="hold" grpId="0" nodeType="afterEffect">
                                  <p:stCondLst>
                                    <p:cond delay="0"/>
                                  </p:stCondLst>
                                  <p:childTnLst>
                                    <p:set>
                                      <p:cBhvr>
                                        <p:cTn id="25" dur="1" fill="hold">
                                          <p:stCondLst>
                                            <p:cond delay="0"/>
                                          </p:stCondLst>
                                        </p:cTn>
                                        <p:tgtEl>
                                          <p:spTgt spid="25608"/>
                                        </p:tgtEl>
                                        <p:attrNameLst>
                                          <p:attrName>style.visibility</p:attrName>
                                        </p:attrNameLst>
                                      </p:cBhvr>
                                      <p:to>
                                        <p:strVal val="visible"/>
                                      </p:to>
                                    </p:set>
                                    <p:animEffect transition="in" filter="wipe(left)">
                                      <p:cBhvr>
                                        <p:cTn id="26" dur="500"/>
                                        <p:tgtEl>
                                          <p:spTgt spid="2560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604" grpId="0" autoUpdateAnimBg="0"/>
      <p:bldP spid="25605" grpId="0" autoUpdateAnimBg="0"/>
      <p:bldP spid="25606" grpId="0" autoUpdateAnimBg="0"/>
      <p:bldP spid="25607" grpId="0" autoUpdateAnimBg="0"/>
      <p:bldP spid="25608" grpId="0" autoUpdateAnimBg="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4" name="Picture 2" descr="Illustration">
            <a:extLst>
              <a:ext uri="{FF2B5EF4-FFF2-40B4-BE49-F238E27FC236}">
                <a16:creationId xmlns:a16="http://schemas.microsoft.com/office/drawing/2014/main" id="{78311726-435E-4C11-992C-DA340CD5811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123" name="Text Box 3">
            <a:extLst>
              <a:ext uri="{FF2B5EF4-FFF2-40B4-BE49-F238E27FC236}">
                <a16:creationId xmlns:a16="http://schemas.microsoft.com/office/drawing/2014/main" id="{09DA357D-CE2C-41F2-9BE6-B785B71A6807}"/>
              </a:ext>
            </a:extLst>
          </p:cNvPr>
          <p:cNvSpPr txBox="1">
            <a:spLocks noChangeArrowheads="1"/>
          </p:cNvSpPr>
          <p:nvPr/>
        </p:nvSpPr>
        <p:spPr bwMode="auto">
          <a:xfrm>
            <a:off x="381000" y="533400"/>
            <a:ext cx="8534400" cy="1127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gn="ctr">
              <a:spcBef>
                <a:spcPct val="50000"/>
              </a:spcBef>
            </a:pPr>
            <a:r>
              <a:rPr lang="en-US" altLang="en-US" sz="3400" b="1">
                <a:solidFill>
                  <a:schemeClr val="accent2"/>
                </a:solidFill>
              </a:rPr>
              <a:t>LA ESTRUCTURA BÁSICA DEL MÚSCULO ESQUELÉTICO</a:t>
            </a:r>
            <a:endParaRPr lang="en-US" altLang="en-US" b="1"/>
          </a:p>
        </p:txBody>
      </p:sp>
      <p:pic>
        <p:nvPicPr>
          <p:cNvPr id="8196" name="Picture 9" descr="SMus-C1h">
            <a:extLst>
              <a:ext uri="{FF2B5EF4-FFF2-40B4-BE49-F238E27FC236}">
                <a16:creationId xmlns:a16="http://schemas.microsoft.com/office/drawing/2014/main" id="{086A17E7-2724-4F32-9D4D-FD0E91337A7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81000" y="2222500"/>
            <a:ext cx="8386763" cy="3094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5123"/>
                                        </p:tgtEl>
                                        <p:attrNameLst>
                                          <p:attrName>style.visibility</p:attrName>
                                        </p:attrNameLst>
                                      </p:cBhvr>
                                      <p:to>
                                        <p:strVal val="visible"/>
                                      </p:to>
                                    </p:set>
                                    <p:animEffect transition="in" filter="wipe(left)">
                                      <p:cBhvr>
                                        <p:cTn id="7" dur="500"/>
                                        <p:tgtEl>
                                          <p:spTgt spid="51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23" grpId="0" autoUpdateAnimBg="0"/>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6802" name="Picture 2" descr="Contents">
            <a:extLst>
              <a:ext uri="{FF2B5EF4-FFF2-40B4-BE49-F238E27FC236}">
                <a16:creationId xmlns:a16="http://schemas.microsoft.com/office/drawing/2014/main" id="{7EE419B1-209D-45D7-8F72-41AFC109ED9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627" name="Text Box 3">
            <a:extLst>
              <a:ext uri="{FF2B5EF4-FFF2-40B4-BE49-F238E27FC236}">
                <a16:creationId xmlns:a16="http://schemas.microsoft.com/office/drawing/2014/main" id="{02BF08C5-6B4F-40AD-938B-1FD58210E337}"/>
              </a:ext>
            </a:extLst>
          </p:cNvPr>
          <p:cNvSpPr txBox="1">
            <a:spLocks noChangeArrowheads="1"/>
          </p:cNvSpPr>
          <p:nvPr/>
        </p:nvSpPr>
        <p:spPr bwMode="auto">
          <a:xfrm>
            <a:off x="638175" y="1600200"/>
            <a:ext cx="8277225" cy="1077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1775" indent="-231775">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spcBef>
                <a:spcPct val="50000"/>
              </a:spcBef>
              <a:buFontTx/>
              <a:buChar char="•"/>
            </a:pPr>
            <a:r>
              <a:rPr lang="en-US" altLang="en-US">
                <a:latin typeface="Arial" panose="020B0604020202020204" pitchFamily="34" charset="0"/>
              </a:rPr>
              <a:t>Para que una unidad motora pueda ser reclutada en la actividad, el impulso nervioso debe de alcanzar o exceder el umbral.</a:t>
            </a:r>
          </a:p>
        </p:txBody>
      </p:sp>
      <p:sp>
        <p:nvSpPr>
          <p:cNvPr id="26628" name="Text Box 4">
            <a:extLst>
              <a:ext uri="{FF2B5EF4-FFF2-40B4-BE49-F238E27FC236}">
                <a16:creationId xmlns:a16="http://schemas.microsoft.com/office/drawing/2014/main" id="{33241C93-D40B-44DF-98E6-0B3066F10725}"/>
              </a:ext>
            </a:extLst>
          </p:cNvPr>
          <p:cNvSpPr txBox="1">
            <a:spLocks noChangeArrowheads="1"/>
          </p:cNvSpPr>
          <p:nvPr/>
        </p:nvSpPr>
        <p:spPr bwMode="auto">
          <a:xfrm>
            <a:off x="276225" y="260350"/>
            <a:ext cx="8410575"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spcBef>
                <a:spcPct val="50000"/>
              </a:spcBef>
            </a:pPr>
            <a:r>
              <a:rPr lang="en-US" altLang="en-US" sz="3400" b="1">
                <a:solidFill>
                  <a:schemeClr val="accent2"/>
                </a:solidFill>
                <a:latin typeface="Arial" panose="020B0604020202020204" pitchFamily="34" charset="0"/>
              </a:rPr>
              <a:t>Respuesta Todo-O-Nada</a:t>
            </a:r>
            <a:endParaRPr lang="en-US" altLang="en-US" b="1">
              <a:latin typeface="Arial" panose="020B0604020202020204" pitchFamily="34" charset="0"/>
            </a:endParaRPr>
          </a:p>
        </p:txBody>
      </p:sp>
      <p:pic>
        <p:nvPicPr>
          <p:cNvPr id="26630" name="Picture 6" descr="02">
            <a:extLst>
              <a:ext uri="{FF2B5EF4-FFF2-40B4-BE49-F238E27FC236}">
                <a16:creationId xmlns:a16="http://schemas.microsoft.com/office/drawing/2014/main" id="{507DA0A2-D65C-43C9-BC32-81011117BBD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172200" y="4648200"/>
            <a:ext cx="2741613" cy="2038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631" name="Text Box 7">
            <a:extLst>
              <a:ext uri="{FF2B5EF4-FFF2-40B4-BE49-F238E27FC236}">
                <a16:creationId xmlns:a16="http://schemas.microsoft.com/office/drawing/2014/main" id="{A23371FB-F046-4615-BF7D-ACED6B5B221F}"/>
              </a:ext>
            </a:extLst>
          </p:cNvPr>
          <p:cNvSpPr txBox="1">
            <a:spLocks noChangeArrowheads="1"/>
          </p:cNvSpPr>
          <p:nvPr/>
        </p:nvSpPr>
        <p:spPr bwMode="auto">
          <a:xfrm>
            <a:off x="638175" y="2847975"/>
            <a:ext cx="8277225" cy="749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1775" indent="-231775">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spcBef>
                <a:spcPct val="50000"/>
              </a:spcBef>
              <a:buFontTx/>
              <a:buChar char="•"/>
            </a:pPr>
            <a:r>
              <a:rPr lang="en-US" altLang="en-US">
                <a:latin typeface="Arial" panose="020B0604020202020204" pitchFamily="34" charset="0"/>
              </a:rPr>
              <a:t>Cuando esto ocurra, todas las unidades motoras actúan máximamente.</a:t>
            </a:r>
          </a:p>
        </p:txBody>
      </p:sp>
      <p:sp>
        <p:nvSpPr>
          <p:cNvPr id="26632" name="Text Box 8">
            <a:extLst>
              <a:ext uri="{FF2B5EF4-FFF2-40B4-BE49-F238E27FC236}">
                <a16:creationId xmlns:a16="http://schemas.microsoft.com/office/drawing/2014/main" id="{0126519F-D9F5-4460-B64F-FCDE70B49C93}"/>
              </a:ext>
            </a:extLst>
          </p:cNvPr>
          <p:cNvSpPr txBox="1">
            <a:spLocks noChangeArrowheads="1"/>
          </p:cNvSpPr>
          <p:nvPr/>
        </p:nvSpPr>
        <p:spPr bwMode="auto">
          <a:xfrm>
            <a:off x="638175" y="3752850"/>
            <a:ext cx="8277225" cy="749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1775" indent="-231775">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spcBef>
                <a:spcPct val="50000"/>
              </a:spcBef>
              <a:buFontTx/>
              <a:buChar char="•"/>
            </a:pPr>
            <a:r>
              <a:rPr lang="en-US" altLang="en-US">
                <a:latin typeface="Arial" panose="020B0604020202020204" pitchFamily="34" charset="0"/>
              </a:rPr>
              <a:t>Si no se satisface el umbral, ninguna de las fibras de la unidad se activaran.</a:t>
            </a:r>
          </a:p>
        </p:txBody>
      </p:sp>
      <p:sp>
        <p:nvSpPr>
          <p:cNvPr id="26633" name="Text Box 9">
            <a:extLst>
              <a:ext uri="{FF2B5EF4-FFF2-40B4-BE49-F238E27FC236}">
                <a16:creationId xmlns:a16="http://schemas.microsoft.com/office/drawing/2014/main" id="{1528D1CD-A1AC-467E-A246-9EF194E419C1}"/>
              </a:ext>
            </a:extLst>
          </p:cNvPr>
          <p:cNvSpPr txBox="1">
            <a:spLocks noChangeArrowheads="1"/>
          </p:cNvSpPr>
          <p:nvPr/>
        </p:nvSpPr>
        <p:spPr bwMode="auto">
          <a:xfrm>
            <a:off x="638175" y="4783138"/>
            <a:ext cx="5561013" cy="749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spcBef>
                <a:spcPct val="50000"/>
              </a:spcBef>
              <a:buFontTx/>
              <a:buChar char="•"/>
            </a:pPr>
            <a:r>
              <a:rPr lang="en-US" altLang="en-US">
                <a:latin typeface="Arial" panose="020B0604020202020204" pitchFamily="34" charset="0"/>
              </a:rPr>
              <a:t>Más fuerza se produce al activar más unidades motoras.</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4" fill="hold" nodeType="afterEffect">
                                  <p:stCondLst>
                                    <p:cond delay="0"/>
                                  </p:stCondLst>
                                  <p:childTnLst>
                                    <p:set>
                                      <p:cBhvr>
                                        <p:cTn id="6" dur="1" fill="hold">
                                          <p:stCondLst>
                                            <p:cond delay="0"/>
                                          </p:stCondLst>
                                        </p:cTn>
                                        <p:tgtEl>
                                          <p:spTgt spid="26630"/>
                                        </p:tgtEl>
                                        <p:attrNameLst>
                                          <p:attrName>style.visibility</p:attrName>
                                        </p:attrNameLst>
                                      </p:cBhvr>
                                      <p:to>
                                        <p:strVal val="visible"/>
                                      </p:to>
                                    </p:set>
                                    <p:animEffect transition="in" filter="wipe(down)">
                                      <p:cBhvr>
                                        <p:cTn id="7" dur="500"/>
                                        <p:tgtEl>
                                          <p:spTgt spid="26630"/>
                                        </p:tgtEl>
                                      </p:cBhvr>
                                    </p:animEffect>
                                  </p:childTnLst>
                                </p:cTn>
                              </p:par>
                            </p:childTnLst>
                          </p:cTn>
                        </p:par>
                        <p:par>
                          <p:cTn id="8" fill="hold" nodeType="afterGroup">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26628"/>
                                        </p:tgtEl>
                                        <p:attrNameLst>
                                          <p:attrName>style.visibility</p:attrName>
                                        </p:attrNameLst>
                                      </p:cBhvr>
                                      <p:to>
                                        <p:strVal val="visible"/>
                                      </p:to>
                                    </p:set>
                                    <p:animEffect transition="in" filter="wipe(left)">
                                      <p:cBhvr>
                                        <p:cTn id="11" dur="500"/>
                                        <p:tgtEl>
                                          <p:spTgt spid="26628"/>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22" presetClass="entr" presetSubtype="8" fill="hold" grpId="0" nodeType="clickEffect">
                                  <p:stCondLst>
                                    <p:cond delay="0"/>
                                  </p:stCondLst>
                                  <p:childTnLst>
                                    <p:set>
                                      <p:cBhvr>
                                        <p:cTn id="15" dur="1" fill="hold">
                                          <p:stCondLst>
                                            <p:cond delay="0"/>
                                          </p:stCondLst>
                                        </p:cTn>
                                        <p:tgtEl>
                                          <p:spTgt spid="26627"/>
                                        </p:tgtEl>
                                        <p:attrNameLst>
                                          <p:attrName>style.visibility</p:attrName>
                                        </p:attrNameLst>
                                      </p:cBhvr>
                                      <p:to>
                                        <p:strVal val="visible"/>
                                      </p:to>
                                    </p:set>
                                    <p:animEffect transition="in" filter="wipe(left)">
                                      <p:cBhvr>
                                        <p:cTn id="16" dur="500"/>
                                        <p:tgtEl>
                                          <p:spTgt spid="26627"/>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22" presetClass="entr" presetSubtype="8" fill="hold" grpId="0" nodeType="clickEffect">
                                  <p:stCondLst>
                                    <p:cond delay="0"/>
                                  </p:stCondLst>
                                  <p:childTnLst>
                                    <p:set>
                                      <p:cBhvr>
                                        <p:cTn id="20" dur="1" fill="hold">
                                          <p:stCondLst>
                                            <p:cond delay="0"/>
                                          </p:stCondLst>
                                        </p:cTn>
                                        <p:tgtEl>
                                          <p:spTgt spid="26631"/>
                                        </p:tgtEl>
                                        <p:attrNameLst>
                                          <p:attrName>style.visibility</p:attrName>
                                        </p:attrNameLst>
                                      </p:cBhvr>
                                      <p:to>
                                        <p:strVal val="visible"/>
                                      </p:to>
                                    </p:set>
                                    <p:animEffect transition="in" filter="wipe(left)">
                                      <p:cBhvr>
                                        <p:cTn id="21" dur="500"/>
                                        <p:tgtEl>
                                          <p:spTgt spid="26631"/>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22" presetClass="entr" presetSubtype="8" fill="hold" grpId="0" nodeType="clickEffect">
                                  <p:stCondLst>
                                    <p:cond delay="0"/>
                                  </p:stCondLst>
                                  <p:childTnLst>
                                    <p:set>
                                      <p:cBhvr>
                                        <p:cTn id="25" dur="1" fill="hold">
                                          <p:stCondLst>
                                            <p:cond delay="0"/>
                                          </p:stCondLst>
                                        </p:cTn>
                                        <p:tgtEl>
                                          <p:spTgt spid="26632"/>
                                        </p:tgtEl>
                                        <p:attrNameLst>
                                          <p:attrName>style.visibility</p:attrName>
                                        </p:attrNameLst>
                                      </p:cBhvr>
                                      <p:to>
                                        <p:strVal val="visible"/>
                                      </p:to>
                                    </p:set>
                                    <p:animEffect transition="in" filter="wipe(left)">
                                      <p:cBhvr>
                                        <p:cTn id="26" dur="500"/>
                                        <p:tgtEl>
                                          <p:spTgt spid="26632"/>
                                        </p:tgtEl>
                                      </p:cBhvr>
                                    </p:animEffect>
                                  </p:childTnLst>
                                </p:cTn>
                              </p:par>
                            </p:childTnLst>
                          </p:cTn>
                        </p:par>
                      </p:childTnLst>
                    </p:cTn>
                  </p:par>
                  <p:par>
                    <p:cTn id="27" fill="hold" nodeType="clickPar">
                      <p:stCondLst>
                        <p:cond delay="indefinite"/>
                      </p:stCondLst>
                      <p:childTnLst>
                        <p:par>
                          <p:cTn id="28" fill="hold" nodeType="withGroup">
                            <p:stCondLst>
                              <p:cond delay="0"/>
                            </p:stCondLst>
                            <p:childTnLst>
                              <p:par>
                                <p:cTn id="29" presetID="22" presetClass="entr" presetSubtype="8" fill="hold" grpId="0" nodeType="clickEffect">
                                  <p:stCondLst>
                                    <p:cond delay="0"/>
                                  </p:stCondLst>
                                  <p:childTnLst>
                                    <p:set>
                                      <p:cBhvr>
                                        <p:cTn id="30" dur="1" fill="hold">
                                          <p:stCondLst>
                                            <p:cond delay="0"/>
                                          </p:stCondLst>
                                        </p:cTn>
                                        <p:tgtEl>
                                          <p:spTgt spid="26633"/>
                                        </p:tgtEl>
                                        <p:attrNameLst>
                                          <p:attrName>style.visibility</p:attrName>
                                        </p:attrNameLst>
                                      </p:cBhvr>
                                      <p:to>
                                        <p:strVal val="visible"/>
                                      </p:to>
                                    </p:set>
                                    <p:animEffect transition="in" filter="wipe(left)">
                                      <p:cBhvr>
                                        <p:cTn id="31" dur="500"/>
                                        <p:tgtEl>
                                          <p:spTgt spid="266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627" grpId="0" autoUpdateAnimBg="0"/>
      <p:bldP spid="26628" grpId="0" autoUpdateAnimBg="0"/>
      <p:bldP spid="26631" grpId="0" autoUpdateAnimBg="0"/>
      <p:bldP spid="26632" grpId="0" autoUpdateAnimBg="0"/>
      <p:bldP spid="26633" grpId="0" autoUpdateAnimBg="0"/>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7826" name="Picture 2" descr="Contents">
            <a:extLst>
              <a:ext uri="{FF2B5EF4-FFF2-40B4-BE49-F238E27FC236}">
                <a16:creationId xmlns:a16="http://schemas.microsoft.com/office/drawing/2014/main" id="{2028A3D2-5B45-4C6F-BE93-61831A2CB1D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083" name="Text Box 3">
            <a:extLst>
              <a:ext uri="{FF2B5EF4-FFF2-40B4-BE49-F238E27FC236}">
                <a16:creationId xmlns:a16="http://schemas.microsoft.com/office/drawing/2014/main" id="{95648C6F-B6E0-4592-A10B-6F4D3162599B}"/>
              </a:ext>
            </a:extLst>
          </p:cNvPr>
          <p:cNvSpPr txBox="1">
            <a:spLocks noChangeArrowheads="1"/>
          </p:cNvSpPr>
          <p:nvPr/>
        </p:nvSpPr>
        <p:spPr bwMode="auto">
          <a:xfrm>
            <a:off x="638175" y="1600200"/>
            <a:ext cx="8277225" cy="1077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1775" indent="-231775">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spcBef>
                <a:spcPct val="50000"/>
              </a:spcBef>
              <a:buFontTx/>
              <a:buChar char="•"/>
            </a:pPr>
            <a:r>
              <a:rPr lang="en-US" altLang="en-US"/>
              <a:t>El principio del reclutamiento ordenado postula que que las unidades motoras son activadas en un orden fijo, basado en su clasificación/rango en el músculo.</a:t>
            </a:r>
          </a:p>
        </p:txBody>
      </p:sp>
      <p:sp>
        <p:nvSpPr>
          <p:cNvPr id="46084" name="Text Box 4">
            <a:extLst>
              <a:ext uri="{FF2B5EF4-FFF2-40B4-BE49-F238E27FC236}">
                <a16:creationId xmlns:a16="http://schemas.microsoft.com/office/drawing/2014/main" id="{CA6BE1A2-9DEE-43C7-9518-B2F82CA03E56}"/>
              </a:ext>
            </a:extLst>
          </p:cNvPr>
          <p:cNvSpPr txBox="1">
            <a:spLocks noChangeArrowheads="1"/>
          </p:cNvSpPr>
          <p:nvPr/>
        </p:nvSpPr>
        <p:spPr bwMode="auto">
          <a:xfrm>
            <a:off x="276225" y="260350"/>
            <a:ext cx="8867775"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spcBef>
                <a:spcPct val="50000"/>
              </a:spcBef>
            </a:pPr>
            <a:r>
              <a:rPr lang="en-US" altLang="en-US" sz="2800" b="1">
                <a:solidFill>
                  <a:schemeClr val="accent2"/>
                </a:solidFill>
              </a:rPr>
              <a:t>Reclutamiento Ordenado de las Fibras Musculares</a:t>
            </a:r>
            <a:endParaRPr lang="en-US" altLang="en-US" sz="2800" b="1"/>
          </a:p>
        </p:txBody>
      </p:sp>
      <p:sp>
        <p:nvSpPr>
          <p:cNvPr id="46087" name="Text Box 7">
            <a:extLst>
              <a:ext uri="{FF2B5EF4-FFF2-40B4-BE49-F238E27FC236}">
                <a16:creationId xmlns:a16="http://schemas.microsoft.com/office/drawing/2014/main" id="{6EDE6B4F-C4B5-48DD-9E93-263E124B033A}"/>
              </a:ext>
            </a:extLst>
          </p:cNvPr>
          <p:cNvSpPr txBox="1">
            <a:spLocks noChangeArrowheads="1"/>
          </p:cNvSpPr>
          <p:nvPr/>
        </p:nvSpPr>
        <p:spPr bwMode="auto">
          <a:xfrm>
            <a:off x="647700" y="2819400"/>
            <a:ext cx="8277225" cy="1077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1775" indent="-231775">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spcBef>
                <a:spcPct val="50000"/>
              </a:spcBef>
              <a:buFontTx/>
              <a:buChar char="•"/>
            </a:pPr>
            <a:r>
              <a:rPr lang="en-US" altLang="en-US"/>
              <a:t>El principio del tamaño postula que el orden del reclutamiento esta directamente relacionado con el tamaño de su neurona motora.</a:t>
            </a:r>
          </a:p>
        </p:txBody>
      </p:sp>
      <p:sp>
        <p:nvSpPr>
          <p:cNvPr id="46089" name="Text Box 9">
            <a:extLst>
              <a:ext uri="{FF2B5EF4-FFF2-40B4-BE49-F238E27FC236}">
                <a16:creationId xmlns:a16="http://schemas.microsoft.com/office/drawing/2014/main" id="{31DC259D-DF69-49B8-9BF8-3666CE007572}"/>
              </a:ext>
            </a:extLst>
          </p:cNvPr>
          <p:cNvSpPr txBox="1">
            <a:spLocks noChangeArrowheads="1"/>
          </p:cNvSpPr>
          <p:nvPr/>
        </p:nvSpPr>
        <p:spPr bwMode="auto">
          <a:xfrm>
            <a:off x="647700" y="4089400"/>
            <a:ext cx="8277225" cy="749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1775" indent="-231775">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spcBef>
                <a:spcPct val="50000"/>
              </a:spcBef>
              <a:buFontTx/>
              <a:buChar char="•"/>
            </a:pPr>
            <a:r>
              <a:rPr lang="en-US" altLang="en-US"/>
              <a:t>La fibras ST, las cuales poseen unidades motoras más pequeñas, se reclutan antes que las fibras FT.</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46084"/>
                                        </p:tgtEl>
                                        <p:attrNameLst>
                                          <p:attrName>style.visibility</p:attrName>
                                        </p:attrNameLst>
                                      </p:cBhvr>
                                      <p:to>
                                        <p:strVal val="visible"/>
                                      </p:to>
                                    </p:set>
                                    <p:animEffect transition="in" filter="wipe(left)">
                                      <p:cBhvr>
                                        <p:cTn id="7" dur="500"/>
                                        <p:tgtEl>
                                          <p:spTgt spid="4608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46083"/>
                                        </p:tgtEl>
                                        <p:attrNameLst>
                                          <p:attrName>style.visibility</p:attrName>
                                        </p:attrNameLst>
                                      </p:cBhvr>
                                      <p:to>
                                        <p:strVal val="visible"/>
                                      </p:to>
                                    </p:set>
                                    <p:animEffect transition="in" filter="wipe(left)">
                                      <p:cBhvr>
                                        <p:cTn id="12" dur="500"/>
                                        <p:tgtEl>
                                          <p:spTgt spid="4608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46087"/>
                                        </p:tgtEl>
                                        <p:attrNameLst>
                                          <p:attrName>style.visibility</p:attrName>
                                        </p:attrNameLst>
                                      </p:cBhvr>
                                      <p:to>
                                        <p:strVal val="visible"/>
                                      </p:to>
                                    </p:set>
                                    <p:animEffect transition="in" filter="wipe(left)">
                                      <p:cBhvr>
                                        <p:cTn id="17" dur="500"/>
                                        <p:tgtEl>
                                          <p:spTgt spid="46087"/>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46089"/>
                                        </p:tgtEl>
                                        <p:attrNameLst>
                                          <p:attrName>style.visibility</p:attrName>
                                        </p:attrNameLst>
                                      </p:cBhvr>
                                      <p:to>
                                        <p:strVal val="visible"/>
                                      </p:to>
                                    </p:set>
                                    <p:animEffect transition="in" filter="wipe(left)">
                                      <p:cBhvr>
                                        <p:cTn id="22" dur="500"/>
                                        <p:tgtEl>
                                          <p:spTgt spid="460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083" grpId="0" autoUpdateAnimBg="0"/>
      <p:bldP spid="46084" grpId="0" autoUpdateAnimBg="0"/>
      <p:bldP spid="46087" grpId="0" autoUpdateAnimBg="0"/>
      <p:bldP spid="46089" grpId="0" autoUpdateAnimBg="0"/>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850" name="Rectangle 13">
            <a:extLst>
              <a:ext uri="{FF2B5EF4-FFF2-40B4-BE49-F238E27FC236}">
                <a16:creationId xmlns:a16="http://schemas.microsoft.com/office/drawing/2014/main" id="{6F289561-C209-455D-B4C8-2E7F6A0012A0}"/>
              </a:ext>
            </a:extLst>
          </p:cNvPr>
          <p:cNvSpPr>
            <a:spLocks noChangeArrowheads="1"/>
          </p:cNvSpPr>
          <p:nvPr/>
        </p:nvSpPr>
        <p:spPr bwMode="auto">
          <a:xfrm>
            <a:off x="457200" y="228600"/>
            <a:ext cx="8382000" cy="914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gn="ctr">
              <a:lnSpc>
                <a:spcPct val="90000"/>
              </a:lnSpc>
            </a:pPr>
            <a:r>
              <a:rPr lang="en-US" altLang="en-US" sz="2800" b="1">
                <a:solidFill>
                  <a:schemeClr val="tx2"/>
                </a:solidFill>
              </a:rPr>
              <a:t>LOS MÚSCULOS ESQUELÉTICOS:</a:t>
            </a:r>
            <a:br>
              <a:rPr lang="en-US" altLang="en-US" sz="2800" b="1">
                <a:solidFill>
                  <a:schemeClr val="tx2"/>
                </a:solidFill>
              </a:rPr>
            </a:br>
            <a:r>
              <a:rPr lang="en-US" altLang="en-US" sz="2800" b="1">
                <a:solidFill>
                  <a:schemeClr val="tx2"/>
                </a:solidFill>
              </a:rPr>
              <a:t>FUNCIÓN DURANTE EL EJERCICIO</a:t>
            </a:r>
            <a:endParaRPr lang="en-US" altLang="en-US" sz="4400">
              <a:solidFill>
                <a:schemeClr val="tx2"/>
              </a:solidFill>
            </a:endParaRPr>
          </a:p>
        </p:txBody>
      </p:sp>
      <p:sp>
        <p:nvSpPr>
          <p:cNvPr id="27662" name="Rectangle 14">
            <a:extLst>
              <a:ext uri="{FF2B5EF4-FFF2-40B4-BE49-F238E27FC236}">
                <a16:creationId xmlns:a16="http://schemas.microsoft.com/office/drawing/2014/main" id="{316D4B2C-8336-4B08-B214-9ACCDA25003F}"/>
              </a:ext>
            </a:extLst>
          </p:cNvPr>
          <p:cNvSpPr>
            <a:spLocks noChangeArrowheads="1"/>
          </p:cNvSpPr>
          <p:nvPr/>
        </p:nvSpPr>
        <p:spPr bwMode="auto">
          <a:xfrm>
            <a:off x="304800" y="1371600"/>
            <a:ext cx="8534400" cy="685800"/>
          </a:xfrm>
          <a:prstGeom prst="rect">
            <a:avLst/>
          </a:prstGeom>
          <a:noFill/>
          <a:ln w="9525">
            <a:noFill/>
            <a:miter lim="800000"/>
            <a:headEnd/>
            <a:tailEnd/>
          </a:ln>
          <a:effectLst>
            <a:outerShdw dist="35921" dir="2700000" algn="ctr" rotWithShape="0">
              <a:schemeClr val="bg2"/>
            </a:outerShdw>
          </a:effectLst>
        </p:spPr>
        <p:txBody>
          <a:bodyPr/>
          <a:lstStyle/>
          <a:p>
            <a:pPr marL="342900" indent="-342900" algn="ctr">
              <a:spcBef>
                <a:spcPct val="20000"/>
              </a:spcBef>
              <a:defRPr/>
            </a:pPr>
            <a:r>
              <a:rPr lang="es-PR" sz="2800" b="1" i="1">
                <a:effectLst>
                  <a:outerShdw blurRad="38100" dist="38100" dir="2700000" algn="tl">
                    <a:srgbClr val="C0C0C0"/>
                  </a:outerShdw>
                </a:effectLst>
              </a:rPr>
              <a:t>Acción Muscular Esquelética: </a:t>
            </a:r>
            <a:r>
              <a:rPr lang="es-PR" sz="2800" b="1">
                <a:effectLst>
                  <a:outerShdw blurRad="38100" dist="38100" dir="2700000" algn="tl">
                    <a:srgbClr val="C0C0C0"/>
                  </a:outerShdw>
                </a:effectLst>
              </a:rPr>
              <a:t>Fibras Musculares</a:t>
            </a:r>
            <a:endParaRPr lang="en-US" sz="2800"/>
          </a:p>
        </p:txBody>
      </p:sp>
      <p:sp>
        <p:nvSpPr>
          <p:cNvPr id="78852" name="Rectangle 15">
            <a:extLst>
              <a:ext uri="{FF2B5EF4-FFF2-40B4-BE49-F238E27FC236}">
                <a16:creationId xmlns:a16="http://schemas.microsoft.com/office/drawing/2014/main" id="{6EDB9D2D-62B5-4820-B5DA-50F0AE7F5A9A}"/>
              </a:ext>
            </a:extLst>
          </p:cNvPr>
          <p:cNvSpPr>
            <a:spLocks noChangeArrowheads="1"/>
          </p:cNvSpPr>
          <p:nvPr/>
        </p:nvSpPr>
        <p:spPr bwMode="auto">
          <a:xfrm>
            <a:off x="152400" y="2976563"/>
            <a:ext cx="2627313" cy="1282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gn="ctr"/>
            <a:r>
              <a:rPr lang="es-PR" altLang="en-US" sz="2600" b="1"/>
              <a:t>Ejercicios de</a:t>
            </a:r>
          </a:p>
          <a:p>
            <a:pPr algn="ctr"/>
            <a:r>
              <a:rPr lang="es-PR" altLang="en-US" sz="2600" b="1"/>
              <a:t>Baja Intensidad</a:t>
            </a:r>
          </a:p>
          <a:p>
            <a:pPr algn="ctr"/>
            <a:r>
              <a:rPr lang="es-PR" altLang="en-US" sz="2600" b="1"/>
              <a:t>(e.g., Correr)</a:t>
            </a:r>
            <a:endParaRPr lang="en-US" altLang="en-US" sz="2800" b="1"/>
          </a:p>
        </p:txBody>
      </p:sp>
      <p:sp>
        <p:nvSpPr>
          <p:cNvPr id="78853" name="Line 16">
            <a:extLst>
              <a:ext uri="{FF2B5EF4-FFF2-40B4-BE49-F238E27FC236}">
                <a16:creationId xmlns:a16="http://schemas.microsoft.com/office/drawing/2014/main" id="{ED1E9441-ACFA-4870-BC42-30F870BE3C7D}"/>
              </a:ext>
            </a:extLst>
          </p:cNvPr>
          <p:cNvSpPr>
            <a:spLocks noChangeShapeType="1"/>
          </p:cNvSpPr>
          <p:nvPr/>
        </p:nvSpPr>
        <p:spPr bwMode="auto">
          <a:xfrm>
            <a:off x="4267200" y="1066800"/>
            <a:ext cx="0" cy="38100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78854" name="Line 17">
            <a:extLst>
              <a:ext uri="{FF2B5EF4-FFF2-40B4-BE49-F238E27FC236}">
                <a16:creationId xmlns:a16="http://schemas.microsoft.com/office/drawing/2014/main" id="{3AC33872-DB52-4BFF-ABF2-251FA45ACC8A}"/>
              </a:ext>
            </a:extLst>
          </p:cNvPr>
          <p:cNvSpPr>
            <a:spLocks noChangeShapeType="1"/>
          </p:cNvSpPr>
          <p:nvPr/>
        </p:nvSpPr>
        <p:spPr bwMode="auto">
          <a:xfrm>
            <a:off x="4267200" y="1885950"/>
            <a:ext cx="0" cy="38100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78855" name="Line 18">
            <a:extLst>
              <a:ext uri="{FF2B5EF4-FFF2-40B4-BE49-F238E27FC236}">
                <a16:creationId xmlns:a16="http://schemas.microsoft.com/office/drawing/2014/main" id="{AA03413C-790C-4C2F-8F7A-8477B21162E1}"/>
              </a:ext>
            </a:extLst>
          </p:cNvPr>
          <p:cNvSpPr>
            <a:spLocks noChangeShapeType="1"/>
          </p:cNvSpPr>
          <p:nvPr/>
        </p:nvSpPr>
        <p:spPr bwMode="auto">
          <a:xfrm>
            <a:off x="4267200" y="2667000"/>
            <a:ext cx="0" cy="38100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78856" name="Line 19">
            <a:extLst>
              <a:ext uri="{FF2B5EF4-FFF2-40B4-BE49-F238E27FC236}">
                <a16:creationId xmlns:a16="http://schemas.microsoft.com/office/drawing/2014/main" id="{B275C709-F0B0-4EBC-98D3-16D5A5A2BA47}"/>
              </a:ext>
            </a:extLst>
          </p:cNvPr>
          <p:cNvSpPr>
            <a:spLocks noChangeShapeType="1"/>
          </p:cNvSpPr>
          <p:nvPr/>
        </p:nvSpPr>
        <p:spPr bwMode="auto">
          <a:xfrm>
            <a:off x="1371600" y="4248150"/>
            <a:ext cx="0" cy="38100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78857" name="Text Box 20">
            <a:extLst>
              <a:ext uri="{FF2B5EF4-FFF2-40B4-BE49-F238E27FC236}">
                <a16:creationId xmlns:a16="http://schemas.microsoft.com/office/drawing/2014/main" id="{493E56D1-0C08-4E22-8B1C-42E3981EB1FF}"/>
              </a:ext>
            </a:extLst>
          </p:cNvPr>
          <p:cNvSpPr txBox="1">
            <a:spLocks noChangeArrowheads="1"/>
          </p:cNvSpPr>
          <p:nvPr/>
        </p:nvSpPr>
        <p:spPr bwMode="auto">
          <a:xfrm>
            <a:off x="533400" y="4552950"/>
            <a:ext cx="1947863" cy="946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2800" b="1"/>
              <a:t>Activación</a:t>
            </a:r>
          </a:p>
          <a:p>
            <a:r>
              <a:rPr lang="es-PR" altLang="en-US" sz="2800" b="1"/>
              <a:t> Fibras ST</a:t>
            </a:r>
            <a:endParaRPr lang="es-PR" altLang="en-US" sz="2800"/>
          </a:p>
        </p:txBody>
      </p:sp>
      <p:sp>
        <p:nvSpPr>
          <p:cNvPr id="27669" name="Text Box 21">
            <a:extLst>
              <a:ext uri="{FF2B5EF4-FFF2-40B4-BE49-F238E27FC236}">
                <a16:creationId xmlns:a16="http://schemas.microsoft.com/office/drawing/2014/main" id="{0641D810-6D65-411D-B10F-89DF9905C35E}"/>
              </a:ext>
            </a:extLst>
          </p:cNvPr>
          <p:cNvSpPr txBox="1">
            <a:spLocks noChangeArrowheads="1"/>
          </p:cNvSpPr>
          <p:nvPr/>
        </p:nvSpPr>
        <p:spPr bwMode="auto">
          <a:xfrm>
            <a:off x="457200" y="2114550"/>
            <a:ext cx="8077200" cy="609600"/>
          </a:xfrm>
          <a:prstGeom prst="rect">
            <a:avLst/>
          </a:prstGeom>
          <a:noFill/>
          <a:ln w="9525">
            <a:noFill/>
            <a:miter lim="800000"/>
            <a:headEnd/>
            <a:tailEnd/>
          </a:ln>
          <a:effectLst/>
        </p:spPr>
        <p:txBody>
          <a:bodyPr>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algn="ctr">
              <a:defRPr/>
            </a:pPr>
            <a:r>
              <a:rPr lang="en-US" sz="3400" b="1"/>
              <a:t> </a:t>
            </a:r>
            <a:r>
              <a:rPr lang="es-PR" sz="2800" b="1"/>
              <a:t>Reclutamiento Selectivo: </a:t>
            </a:r>
            <a:r>
              <a:rPr lang="es-PR" sz="2800" b="1" i="1">
                <a:effectLst>
                  <a:outerShdw blurRad="38100" dist="38100" dir="2700000" algn="tl">
                    <a:srgbClr val="C0C0C0"/>
                  </a:outerShdw>
                </a:effectLst>
              </a:rPr>
              <a:t>Fibras ST, FTa, y FTb </a:t>
            </a:r>
            <a:endParaRPr lang="es-PR" sz="2800"/>
          </a:p>
        </p:txBody>
      </p:sp>
      <p:sp>
        <p:nvSpPr>
          <p:cNvPr id="78859" name="Line 22">
            <a:extLst>
              <a:ext uri="{FF2B5EF4-FFF2-40B4-BE49-F238E27FC236}">
                <a16:creationId xmlns:a16="http://schemas.microsoft.com/office/drawing/2014/main" id="{DC039EBC-05C3-477D-ADED-61FED30AB6D2}"/>
              </a:ext>
            </a:extLst>
          </p:cNvPr>
          <p:cNvSpPr>
            <a:spLocks noChangeShapeType="1"/>
          </p:cNvSpPr>
          <p:nvPr/>
        </p:nvSpPr>
        <p:spPr bwMode="auto">
          <a:xfrm>
            <a:off x="1414463" y="2667000"/>
            <a:ext cx="0" cy="38100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78860" name="Line 23">
            <a:extLst>
              <a:ext uri="{FF2B5EF4-FFF2-40B4-BE49-F238E27FC236}">
                <a16:creationId xmlns:a16="http://schemas.microsoft.com/office/drawing/2014/main" id="{72460FA9-C820-41B1-B066-82413BEFC13C}"/>
              </a:ext>
            </a:extLst>
          </p:cNvPr>
          <p:cNvSpPr>
            <a:spLocks noChangeShapeType="1"/>
          </p:cNvSpPr>
          <p:nvPr/>
        </p:nvSpPr>
        <p:spPr bwMode="auto">
          <a:xfrm>
            <a:off x="7467600" y="2667000"/>
            <a:ext cx="0" cy="38100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78861" name="Line 24">
            <a:extLst>
              <a:ext uri="{FF2B5EF4-FFF2-40B4-BE49-F238E27FC236}">
                <a16:creationId xmlns:a16="http://schemas.microsoft.com/office/drawing/2014/main" id="{B6503BE0-0D3D-4D57-9427-ABAC2EFE1343}"/>
              </a:ext>
            </a:extLst>
          </p:cNvPr>
          <p:cNvSpPr>
            <a:spLocks noChangeShapeType="1"/>
          </p:cNvSpPr>
          <p:nvPr/>
        </p:nvSpPr>
        <p:spPr bwMode="auto">
          <a:xfrm flipV="1">
            <a:off x="500063" y="4629150"/>
            <a:ext cx="0" cy="76200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78862" name="Rectangle 25">
            <a:extLst>
              <a:ext uri="{FF2B5EF4-FFF2-40B4-BE49-F238E27FC236}">
                <a16:creationId xmlns:a16="http://schemas.microsoft.com/office/drawing/2014/main" id="{0B61D6E5-76E5-4F75-B753-3CB3B04A3361}"/>
              </a:ext>
            </a:extLst>
          </p:cNvPr>
          <p:cNvSpPr>
            <a:spLocks noChangeArrowheads="1"/>
          </p:cNvSpPr>
          <p:nvPr/>
        </p:nvSpPr>
        <p:spPr bwMode="auto">
          <a:xfrm>
            <a:off x="3048000" y="4914900"/>
            <a:ext cx="28956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gn="ctr">
              <a:lnSpc>
                <a:spcPct val="90000"/>
              </a:lnSpc>
            </a:pPr>
            <a:r>
              <a:rPr lang="es-PR" altLang="en-US" sz="2800" b="1"/>
              <a:t>Fibras Activadas</a:t>
            </a:r>
          </a:p>
        </p:txBody>
      </p:sp>
      <p:sp>
        <p:nvSpPr>
          <p:cNvPr id="78863" name="Line 26">
            <a:extLst>
              <a:ext uri="{FF2B5EF4-FFF2-40B4-BE49-F238E27FC236}">
                <a16:creationId xmlns:a16="http://schemas.microsoft.com/office/drawing/2014/main" id="{2742B9D7-3927-4C15-AD42-DC935F0F34AF}"/>
              </a:ext>
            </a:extLst>
          </p:cNvPr>
          <p:cNvSpPr>
            <a:spLocks noChangeShapeType="1"/>
          </p:cNvSpPr>
          <p:nvPr/>
        </p:nvSpPr>
        <p:spPr bwMode="auto">
          <a:xfrm>
            <a:off x="4267200" y="4629150"/>
            <a:ext cx="0" cy="38100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78864" name="Rectangle 27">
            <a:extLst>
              <a:ext uri="{FF2B5EF4-FFF2-40B4-BE49-F238E27FC236}">
                <a16:creationId xmlns:a16="http://schemas.microsoft.com/office/drawing/2014/main" id="{B28AB92C-A7FD-4FBD-B82A-2393EF3A2FC1}"/>
              </a:ext>
            </a:extLst>
          </p:cNvPr>
          <p:cNvSpPr>
            <a:spLocks noChangeArrowheads="1"/>
          </p:cNvSpPr>
          <p:nvPr/>
        </p:nvSpPr>
        <p:spPr bwMode="auto">
          <a:xfrm>
            <a:off x="3429000" y="5772150"/>
            <a:ext cx="6858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gn="ctr">
              <a:lnSpc>
                <a:spcPct val="90000"/>
              </a:lnSpc>
            </a:pPr>
            <a:r>
              <a:rPr lang="es-PR" altLang="en-US" sz="2800" b="1"/>
              <a:t>ST</a:t>
            </a:r>
          </a:p>
        </p:txBody>
      </p:sp>
      <p:sp>
        <p:nvSpPr>
          <p:cNvPr id="78865" name="Rectangle 28">
            <a:extLst>
              <a:ext uri="{FF2B5EF4-FFF2-40B4-BE49-F238E27FC236}">
                <a16:creationId xmlns:a16="http://schemas.microsoft.com/office/drawing/2014/main" id="{7FCEAF09-8DD1-441D-93AE-55D73342AD98}"/>
              </a:ext>
            </a:extLst>
          </p:cNvPr>
          <p:cNvSpPr>
            <a:spLocks noChangeArrowheads="1"/>
          </p:cNvSpPr>
          <p:nvPr/>
        </p:nvSpPr>
        <p:spPr bwMode="auto">
          <a:xfrm>
            <a:off x="4343400" y="5772150"/>
            <a:ext cx="8382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gn="ctr">
              <a:lnSpc>
                <a:spcPct val="90000"/>
              </a:lnSpc>
            </a:pPr>
            <a:r>
              <a:rPr lang="es-PR" altLang="en-US" sz="2800" b="1"/>
              <a:t>FTa</a:t>
            </a:r>
          </a:p>
        </p:txBody>
      </p:sp>
      <p:sp>
        <p:nvSpPr>
          <p:cNvPr id="78866" name="Line 29">
            <a:extLst>
              <a:ext uri="{FF2B5EF4-FFF2-40B4-BE49-F238E27FC236}">
                <a16:creationId xmlns:a16="http://schemas.microsoft.com/office/drawing/2014/main" id="{62C57998-7FF1-44FF-9A52-7AB8A2F85221}"/>
              </a:ext>
            </a:extLst>
          </p:cNvPr>
          <p:cNvSpPr>
            <a:spLocks noChangeShapeType="1"/>
          </p:cNvSpPr>
          <p:nvPr/>
        </p:nvSpPr>
        <p:spPr bwMode="auto">
          <a:xfrm>
            <a:off x="3810000" y="5334000"/>
            <a:ext cx="0" cy="45720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78867" name="Line 30">
            <a:extLst>
              <a:ext uri="{FF2B5EF4-FFF2-40B4-BE49-F238E27FC236}">
                <a16:creationId xmlns:a16="http://schemas.microsoft.com/office/drawing/2014/main" id="{55578116-F48D-439A-A3FE-290107618A2B}"/>
              </a:ext>
            </a:extLst>
          </p:cNvPr>
          <p:cNvSpPr>
            <a:spLocks noChangeShapeType="1"/>
          </p:cNvSpPr>
          <p:nvPr/>
        </p:nvSpPr>
        <p:spPr bwMode="auto">
          <a:xfrm>
            <a:off x="4724400" y="5334000"/>
            <a:ext cx="0" cy="45720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78868" name="Rectangle 31">
            <a:extLst>
              <a:ext uri="{FF2B5EF4-FFF2-40B4-BE49-F238E27FC236}">
                <a16:creationId xmlns:a16="http://schemas.microsoft.com/office/drawing/2014/main" id="{5D6C817C-B978-4772-83DB-6C67BBA8D817}"/>
              </a:ext>
            </a:extLst>
          </p:cNvPr>
          <p:cNvSpPr>
            <a:spLocks noChangeArrowheads="1"/>
          </p:cNvSpPr>
          <p:nvPr/>
        </p:nvSpPr>
        <p:spPr bwMode="auto">
          <a:xfrm>
            <a:off x="6096000" y="5295900"/>
            <a:ext cx="28956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gn="ctr">
              <a:lnSpc>
                <a:spcPct val="90000"/>
              </a:lnSpc>
            </a:pPr>
            <a:r>
              <a:rPr lang="es-PR" altLang="en-US" sz="2800" b="1"/>
              <a:t>Fibras Activadas</a:t>
            </a:r>
          </a:p>
        </p:txBody>
      </p:sp>
      <p:sp>
        <p:nvSpPr>
          <p:cNvPr id="78869" name="Line 32">
            <a:extLst>
              <a:ext uri="{FF2B5EF4-FFF2-40B4-BE49-F238E27FC236}">
                <a16:creationId xmlns:a16="http://schemas.microsoft.com/office/drawing/2014/main" id="{33A625EC-E517-4FCB-9F8F-07108662F582}"/>
              </a:ext>
            </a:extLst>
          </p:cNvPr>
          <p:cNvSpPr>
            <a:spLocks noChangeShapeType="1"/>
          </p:cNvSpPr>
          <p:nvPr/>
        </p:nvSpPr>
        <p:spPr bwMode="auto">
          <a:xfrm>
            <a:off x="7315200" y="5010150"/>
            <a:ext cx="0" cy="38100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78870" name="Rectangle 33">
            <a:extLst>
              <a:ext uri="{FF2B5EF4-FFF2-40B4-BE49-F238E27FC236}">
                <a16:creationId xmlns:a16="http://schemas.microsoft.com/office/drawing/2014/main" id="{C0DC6251-9392-4921-BE4F-772C936C550B}"/>
              </a:ext>
            </a:extLst>
          </p:cNvPr>
          <p:cNvSpPr>
            <a:spLocks noChangeArrowheads="1"/>
          </p:cNvSpPr>
          <p:nvPr/>
        </p:nvSpPr>
        <p:spPr bwMode="auto">
          <a:xfrm>
            <a:off x="6248400" y="6153150"/>
            <a:ext cx="6858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gn="ctr">
              <a:lnSpc>
                <a:spcPct val="90000"/>
              </a:lnSpc>
            </a:pPr>
            <a:r>
              <a:rPr lang="es-PR" altLang="en-US" sz="2800" b="1"/>
              <a:t>ST</a:t>
            </a:r>
          </a:p>
        </p:txBody>
      </p:sp>
      <p:sp>
        <p:nvSpPr>
          <p:cNvPr id="78871" name="Rectangle 34">
            <a:extLst>
              <a:ext uri="{FF2B5EF4-FFF2-40B4-BE49-F238E27FC236}">
                <a16:creationId xmlns:a16="http://schemas.microsoft.com/office/drawing/2014/main" id="{0460F975-B64E-4619-89BE-69EC2454E69C}"/>
              </a:ext>
            </a:extLst>
          </p:cNvPr>
          <p:cNvSpPr>
            <a:spLocks noChangeArrowheads="1"/>
          </p:cNvSpPr>
          <p:nvPr/>
        </p:nvSpPr>
        <p:spPr bwMode="auto">
          <a:xfrm>
            <a:off x="7086600" y="6153150"/>
            <a:ext cx="8382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gn="ctr">
              <a:lnSpc>
                <a:spcPct val="90000"/>
              </a:lnSpc>
            </a:pPr>
            <a:r>
              <a:rPr lang="es-PR" altLang="en-US" sz="2800" b="1"/>
              <a:t>FTa</a:t>
            </a:r>
          </a:p>
        </p:txBody>
      </p:sp>
      <p:sp>
        <p:nvSpPr>
          <p:cNvPr id="78872" name="Rectangle 35">
            <a:extLst>
              <a:ext uri="{FF2B5EF4-FFF2-40B4-BE49-F238E27FC236}">
                <a16:creationId xmlns:a16="http://schemas.microsoft.com/office/drawing/2014/main" id="{1C745BDF-7F3E-4C97-BB91-C13E3D8C2721}"/>
              </a:ext>
            </a:extLst>
          </p:cNvPr>
          <p:cNvSpPr>
            <a:spLocks noChangeArrowheads="1"/>
          </p:cNvSpPr>
          <p:nvPr/>
        </p:nvSpPr>
        <p:spPr bwMode="auto">
          <a:xfrm>
            <a:off x="8077200" y="6153150"/>
            <a:ext cx="8382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gn="ctr">
              <a:lnSpc>
                <a:spcPct val="90000"/>
              </a:lnSpc>
            </a:pPr>
            <a:r>
              <a:rPr lang="es-PR" altLang="en-US" sz="2800" b="1"/>
              <a:t>FTb</a:t>
            </a:r>
          </a:p>
        </p:txBody>
      </p:sp>
      <p:sp>
        <p:nvSpPr>
          <p:cNvPr id="78873" name="Line 36">
            <a:extLst>
              <a:ext uri="{FF2B5EF4-FFF2-40B4-BE49-F238E27FC236}">
                <a16:creationId xmlns:a16="http://schemas.microsoft.com/office/drawing/2014/main" id="{3BE896FE-1EF2-4A7C-94A6-6FC210368B39}"/>
              </a:ext>
            </a:extLst>
          </p:cNvPr>
          <p:cNvSpPr>
            <a:spLocks noChangeShapeType="1"/>
          </p:cNvSpPr>
          <p:nvPr/>
        </p:nvSpPr>
        <p:spPr bwMode="auto">
          <a:xfrm>
            <a:off x="6629400" y="5715000"/>
            <a:ext cx="0" cy="45720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78874" name="Line 37">
            <a:extLst>
              <a:ext uri="{FF2B5EF4-FFF2-40B4-BE49-F238E27FC236}">
                <a16:creationId xmlns:a16="http://schemas.microsoft.com/office/drawing/2014/main" id="{8C11669A-FDD6-45E7-9A85-E68056A1C7E3}"/>
              </a:ext>
            </a:extLst>
          </p:cNvPr>
          <p:cNvSpPr>
            <a:spLocks noChangeShapeType="1"/>
          </p:cNvSpPr>
          <p:nvPr/>
        </p:nvSpPr>
        <p:spPr bwMode="auto">
          <a:xfrm>
            <a:off x="7467600" y="5715000"/>
            <a:ext cx="0" cy="45720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78875" name="Line 38">
            <a:extLst>
              <a:ext uri="{FF2B5EF4-FFF2-40B4-BE49-F238E27FC236}">
                <a16:creationId xmlns:a16="http://schemas.microsoft.com/office/drawing/2014/main" id="{7BAC32DA-5F91-4F7F-BEFA-DB91FEADA8E1}"/>
              </a:ext>
            </a:extLst>
          </p:cNvPr>
          <p:cNvSpPr>
            <a:spLocks noChangeShapeType="1"/>
          </p:cNvSpPr>
          <p:nvPr/>
        </p:nvSpPr>
        <p:spPr bwMode="auto">
          <a:xfrm>
            <a:off x="8458200" y="5715000"/>
            <a:ext cx="0" cy="45720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78876" name="Rectangle 39">
            <a:extLst>
              <a:ext uri="{FF2B5EF4-FFF2-40B4-BE49-F238E27FC236}">
                <a16:creationId xmlns:a16="http://schemas.microsoft.com/office/drawing/2014/main" id="{616D49B7-71DF-4933-A33A-F06233A74BBF}"/>
              </a:ext>
            </a:extLst>
          </p:cNvPr>
          <p:cNvSpPr>
            <a:spLocks noChangeArrowheads="1"/>
          </p:cNvSpPr>
          <p:nvPr/>
        </p:nvSpPr>
        <p:spPr bwMode="auto">
          <a:xfrm>
            <a:off x="6019800" y="2971800"/>
            <a:ext cx="2895600" cy="2076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gn="ctr"/>
            <a:r>
              <a:rPr lang="es-PR" altLang="en-US" sz="2600" b="1"/>
              <a:t>Competencias que Requieren Fuerza Máxima (e.g., Carreras de Velocidad)</a:t>
            </a:r>
            <a:endParaRPr lang="es-PR" altLang="en-US" sz="2800" b="1"/>
          </a:p>
        </p:txBody>
      </p:sp>
      <p:sp>
        <p:nvSpPr>
          <p:cNvPr id="78877" name="Rectangle 40">
            <a:extLst>
              <a:ext uri="{FF2B5EF4-FFF2-40B4-BE49-F238E27FC236}">
                <a16:creationId xmlns:a16="http://schemas.microsoft.com/office/drawing/2014/main" id="{1C235E36-31D2-4164-B2BA-0CB97AB93AF9}"/>
              </a:ext>
            </a:extLst>
          </p:cNvPr>
          <p:cNvSpPr>
            <a:spLocks noChangeArrowheads="1"/>
          </p:cNvSpPr>
          <p:nvPr/>
        </p:nvSpPr>
        <p:spPr bwMode="auto">
          <a:xfrm>
            <a:off x="3276600" y="2971800"/>
            <a:ext cx="2260600" cy="1709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gn="ctr"/>
            <a:r>
              <a:rPr lang="es-PR" altLang="en-US" sz="2600" b="1"/>
              <a:t>Ejercicios a</a:t>
            </a:r>
          </a:p>
          <a:p>
            <a:pPr algn="ctr"/>
            <a:r>
              <a:rPr lang="es-PR" altLang="en-US" sz="2600" b="1"/>
              <a:t>Mayores</a:t>
            </a:r>
          </a:p>
          <a:p>
            <a:pPr algn="ctr"/>
            <a:r>
              <a:rPr lang="es-PR" altLang="en-US" sz="2600" b="1"/>
              <a:t>Intensidades</a:t>
            </a:r>
          </a:p>
          <a:p>
            <a:pPr algn="ctr"/>
            <a:r>
              <a:rPr lang="en-US" altLang="en-US" sz="2800" b="1"/>
              <a:t>(e.g., </a:t>
            </a:r>
            <a:r>
              <a:rPr lang="es-PR" altLang="en-US" sz="2800" b="1"/>
              <a:t>Trotar)</a:t>
            </a:r>
          </a:p>
        </p:txBody>
      </p:sp>
    </p:spTree>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9874" name="Picture 2" descr="Illustration">
            <a:extLst>
              <a:ext uri="{FF2B5EF4-FFF2-40B4-BE49-F238E27FC236}">
                <a16:creationId xmlns:a16="http://schemas.microsoft.com/office/drawing/2014/main" id="{4CB9F219-3786-4D33-85F0-DA3B4C11F95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9875" name="Picture 3" descr="RecFib1b">
            <a:extLst>
              <a:ext uri="{FF2B5EF4-FFF2-40B4-BE49-F238E27FC236}">
                <a16:creationId xmlns:a16="http://schemas.microsoft.com/office/drawing/2014/main" id="{7C7B5A91-F0E7-4295-A409-8C6DBC850D5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71600" y="152400"/>
            <a:ext cx="6477000" cy="5218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9876" name="AutoShape 4">
            <a:extLst>
              <a:ext uri="{FF2B5EF4-FFF2-40B4-BE49-F238E27FC236}">
                <a16:creationId xmlns:a16="http://schemas.microsoft.com/office/drawing/2014/main" id="{CDB16ACA-220E-4FB1-BEA4-19D0B211BBF5}"/>
              </a:ext>
            </a:extLst>
          </p:cNvPr>
          <p:cNvSpPr>
            <a:spLocks noChangeArrowheads="1"/>
          </p:cNvSpPr>
          <p:nvPr/>
        </p:nvSpPr>
        <p:spPr bwMode="auto">
          <a:xfrm>
            <a:off x="152400" y="5486400"/>
            <a:ext cx="8763000" cy="1219200"/>
          </a:xfrm>
          <a:prstGeom prst="foldedCorner">
            <a:avLst>
              <a:gd name="adj" fmla="val 12500"/>
            </a:avLst>
          </a:prstGeom>
          <a:solidFill>
            <a:schemeClr val="bg1"/>
          </a:solidFill>
          <a:ln w="9525">
            <a:solidFill>
              <a:schemeClr val="tx1"/>
            </a:solidFill>
            <a:round/>
            <a:headEnd/>
            <a:tailEnd/>
          </a:ln>
        </p:spPr>
        <p:txBody>
          <a:bodyPr wrap="none" anchor="ct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79877" name="Text Box 5">
            <a:extLst>
              <a:ext uri="{FF2B5EF4-FFF2-40B4-BE49-F238E27FC236}">
                <a16:creationId xmlns:a16="http://schemas.microsoft.com/office/drawing/2014/main" id="{C9D587FD-3865-47D2-98E6-F355EF593194}"/>
              </a:ext>
            </a:extLst>
          </p:cNvPr>
          <p:cNvSpPr txBox="1">
            <a:spLocks noChangeArrowheads="1"/>
          </p:cNvSpPr>
          <p:nvPr/>
        </p:nvSpPr>
        <p:spPr bwMode="auto">
          <a:xfrm>
            <a:off x="228600" y="5584825"/>
            <a:ext cx="8686800" cy="104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gn="ctr">
              <a:lnSpc>
                <a:spcPct val="80000"/>
              </a:lnSpc>
            </a:pPr>
            <a:r>
              <a:rPr lang="es-PR" altLang="en-US" sz="2600" b="1"/>
              <a:t>Reclutamiento en Forma de Rampa de</a:t>
            </a:r>
          </a:p>
          <a:p>
            <a:pPr algn="ctr">
              <a:lnSpc>
                <a:spcPct val="80000"/>
              </a:lnSpc>
            </a:pPr>
            <a:r>
              <a:rPr lang="es-PR" altLang="en-US" sz="2600" b="1"/>
              <a:t>las Fibras Musculares de</a:t>
            </a:r>
          </a:p>
          <a:p>
            <a:pPr algn="ctr">
              <a:lnSpc>
                <a:spcPct val="80000"/>
              </a:lnSpc>
            </a:pPr>
            <a:r>
              <a:rPr lang="es-PR" altLang="en-US" sz="2600" b="1"/>
              <a:t>Contracción Lenta (ST) y de Contracción Rápida (FT)</a:t>
            </a:r>
            <a:endParaRPr lang="es-PR" altLang="en-US" sz="2600" b="1" i="1"/>
          </a:p>
        </p:txBody>
      </p:sp>
    </p:spTree>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0898" name="Picture 2" descr="Illustration">
            <a:extLst>
              <a:ext uri="{FF2B5EF4-FFF2-40B4-BE49-F238E27FC236}">
                <a16:creationId xmlns:a16="http://schemas.microsoft.com/office/drawing/2014/main" id="{F00EEA4F-41D2-44BC-A1CE-606965D8333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2403" name="Picture 3" descr="fig01">
            <a:extLst>
              <a:ext uri="{FF2B5EF4-FFF2-40B4-BE49-F238E27FC236}">
                <a16:creationId xmlns:a16="http://schemas.microsoft.com/office/drawing/2014/main" id="{E8193EBB-905C-49C5-980E-E24F6905D90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81200" y="823913"/>
            <a:ext cx="5942013" cy="5711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2404" name="Text Box 4">
            <a:extLst>
              <a:ext uri="{FF2B5EF4-FFF2-40B4-BE49-F238E27FC236}">
                <a16:creationId xmlns:a16="http://schemas.microsoft.com/office/drawing/2014/main" id="{5FF3996A-6B8C-4602-A95F-84112ED9A8CE}"/>
              </a:ext>
            </a:extLst>
          </p:cNvPr>
          <p:cNvSpPr txBox="1">
            <a:spLocks noChangeArrowheads="1"/>
          </p:cNvSpPr>
          <p:nvPr/>
        </p:nvSpPr>
        <p:spPr bwMode="auto">
          <a:xfrm>
            <a:off x="381000" y="533400"/>
            <a:ext cx="5740400" cy="1487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spcBef>
                <a:spcPct val="50000"/>
              </a:spcBef>
            </a:pPr>
            <a:r>
              <a:rPr lang="en-US" altLang="en-US" sz="3400" b="1">
                <a:solidFill>
                  <a:schemeClr val="accent2"/>
                </a:solidFill>
              </a:rPr>
              <a:t>RECLUTAMIENTO EN FORMA DE RAMPA DE LAS FIBRAS</a:t>
            </a:r>
            <a:endParaRPr lang="en-US" altLang="en-US" b="1"/>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528" fill="hold" nodeType="afterEffect">
                                  <p:stCondLst>
                                    <p:cond delay="0"/>
                                  </p:stCondLst>
                                  <p:childTnLst>
                                    <p:set>
                                      <p:cBhvr>
                                        <p:cTn id="6" dur="1" fill="hold">
                                          <p:stCondLst>
                                            <p:cond delay="0"/>
                                          </p:stCondLst>
                                        </p:cTn>
                                        <p:tgtEl>
                                          <p:spTgt spid="102403"/>
                                        </p:tgtEl>
                                        <p:attrNameLst>
                                          <p:attrName>style.visibility</p:attrName>
                                        </p:attrNameLst>
                                      </p:cBhvr>
                                      <p:to>
                                        <p:strVal val="visible"/>
                                      </p:to>
                                    </p:set>
                                    <p:anim calcmode="lin" valueType="num">
                                      <p:cBhvr>
                                        <p:cTn id="7" dur="500" fill="hold"/>
                                        <p:tgtEl>
                                          <p:spTgt spid="102403"/>
                                        </p:tgtEl>
                                        <p:attrNameLst>
                                          <p:attrName>ppt_w</p:attrName>
                                        </p:attrNameLst>
                                      </p:cBhvr>
                                      <p:tavLst>
                                        <p:tav tm="0">
                                          <p:val>
                                            <p:fltVal val="0"/>
                                          </p:val>
                                        </p:tav>
                                        <p:tav tm="100000">
                                          <p:val>
                                            <p:strVal val="#ppt_w"/>
                                          </p:val>
                                        </p:tav>
                                      </p:tavLst>
                                    </p:anim>
                                    <p:anim calcmode="lin" valueType="num">
                                      <p:cBhvr>
                                        <p:cTn id="8" dur="500" fill="hold"/>
                                        <p:tgtEl>
                                          <p:spTgt spid="102403"/>
                                        </p:tgtEl>
                                        <p:attrNameLst>
                                          <p:attrName>ppt_h</p:attrName>
                                        </p:attrNameLst>
                                      </p:cBhvr>
                                      <p:tavLst>
                                        <p:tav tm="0">
                                          <p:val>
                                            <p:fltVal val="0"/>
                                          </p:val>
                                        </p:tav>
                                        <p:tav tm="100000">
                                          <p:val>
                                            <p:strVal val="#ppt_h"/>
                                          </p:val>
                                        </p:tav>
                                      </p:tavLst>
                                    </p:anim>
                                    <p:anim calcmode="lin" valueType="num">
                                      <p:cBhvr>
                                        <p:cTn id="9" dur="500" fill="hold"/>
                                        <p:tgtEl>
                                          <p:spTgt spid="102403"/>
                                        </p:tgtEl>
                                        <p:attrNameLst>
                                          <p:attrName>ppt_x</p:attrName>
                                        </p:attrNameLst>
                                      </p:cBhvr>
                                      <p:tavLst>
                                        <p:tav tm="0">
                                          <p:val>
                                            <p:fltVal val="0.5"/>
                                          </p:val>
                                        </p:tav>
                                        <p:tav tm="100000">
                                          <p:val>
                                            <p:strVal val="#ppt_x"/>
                                          </p:val>
                                        </p:tav>
                                      </p:tavLst>
                                    </p:anim>
                                    <p:anim calcmode="lin" valueType="num">
                                      <p:cBhvr>
                                        <p:cTn id="10" dur="500" fill="hold"/>
                                        <p:tgtEl>
                                          <p:spTgt spid="102403"/>
                                        </p:tgtEl>
                                        <p:attrNameLst>
                                          <p:attrName>ppt_y</p:attrName>
                                        </p:attrNameLst>
                                      </p:cBhvr>
                                      <p:tavLst>
                                        <p:tav tm="0">
                                          <p:val>
                                            <p:fltVal val="0.5"/>
                                          </p:val>
                                        </p:tav>
                                        <p:tav tm="100000">
                                          <p:val>
                                            <p:strVal val="#ppt_y"/>
                                          </p:val>
                                        </p:tav>
                                      </p:tavLst>
                                    </p:anim>
                                  </p:childTnLst>
                                </p:cTn>
                              </p:par>
                            </p:childTnLst>
                          </p:cTn>
                        </p:par>
                        <p:par>
                          <p:cTn id="11" fill="hold" nodeType="afterGroup">
                            <p:stCondLst>
                              <p:cond delay="500"/>
                            </p:stCondLst>
                            <p:childTnLst>
                              <p:par>
                                <p:cTn id="12" presetID="22" presetClass="entr" presetSubtype="8" fill="hold" grpId="0" nodeType="afterEffect">
                                  <p:stCondLst>
                                    <p:cond delay="0"/>
                                  </p:stCondLst>
                                  <p:childTnLst>
                                    <p:set>
                                      <p:cBhvr>
                                        <p:cTn id="13" dur="1" fill="hold">
                                          <p:stCondLst>
                                            <p:cond delay="0"/>
                                          </p:stCondLst>
                                        </p:cTn>
                                        <p:tgtEl>
                                          <p:spTgt spid="102404"/>
                                        </p:tgtEl>
                                        <p:attrNameLst>
                                          <p:attrName>style.visibility</p:attrName>
                                        </p:attrNameLst>
                                      </p:cBhvr>
                                      <p:to>
                                        <p:strVal val="visible"/>
                                      </p:to>
                                    </p:set>
                                    <p:animEffect transition="in" filter="wipe(left)">
                                      <p:cBhvr>
                                        <p:cTn id="14" dur="500"/>
                                        <p:tgtEl>
                                          <p:spTgt spid="1024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404" grpId="0" autoUpdateAnimBg="0"/>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1922" name="Picture 2" descr="Illustration">
            <a:extLst>
              <a:ext uri="{FF2B5EF4-FFF2-40B4-BE49-F238E27FC236}">
                <a16:creationId xmlns:a16="http://schemas.microsoft.com/office/drawing/2014/main" id="{0E9AE8E8-0C2A-4A2E-B0B6-A8D89FE8610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3251" name="Text Box 3">
            <a:extLst>
              <a:ext uri="{FF2B5EF4-FFF2-40B4-BE49-F238E27FC236}">
                <a16:creationId xmlns:a16="http://schemas.microsoft.com/office/drawing/2014/main" id="{B5B249E6-A13B-4532-B7D6-7F92CBB93DD0}"/>
              </a:ext>
            </a:extLst>
          </p:cNvPr>
          <p:cNvSpPr txBox="1">
            <a:spLocks noChangeArrowheads="1"/>
          </p:cNvSpPr>
          <p:nvPr/>
        </p:nvSpPr>
        <p:spPr bwMode="auto">
          <a:xfrm>
            <a:off x="381000" y="533400"/>
            <a:ext cx="8763000" cy="420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spcBef>
                <a:spcPct val="50000"/>
              </a:spcBef>
            </a:pPr>
            <a:r>
              <a:rPr lang="en-US" altLang="en-US" b="1">
                <a:solidFill>
                  <a:schemeClr val="accent2"/>
                </a:solidFill>
              </a:rPr>
              <a:t>RECLUTAMIENTO EN FORMA DE RAMPA LAS FIBRAS</a:t>
            </a:r>
            <a:endParaRPr lang="en-US" altLang="en-US" b="1"/>
          </a:p>
        </p:txBody>
      </p:sp>
      <p:pic>
        <p:nvPicPr>
          <p:cNvPr id="53252" name="Picture 4">
            <a:extLst>
              <a:ext uri="{FF2B5EF4-FFF2-40B4-BE49-F238E27FC236}">
                <a16:creationId xmlns:a16="http://schemas.microsoft.com/office/drawing/2014/main" id="{561E8FB9-B9AD-4F65-AF2F-45934686C34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73238" y="1241425"/>
            <a:ext cx="5492750" cy="5189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53251"/>
                                        </p:tgtEl>
                                        <p:attrNameLst>
                                          <p:attrName>style.visibility</p:attrName>
                                        </p:attrNameLst>
                                      </p:cBhvr>
                                      <p:to>
                                        <p:strVal val="visible"/>
                                      </p:to>
                                    </p:set>
                                    <p:animEffect transition="in" filter="wipe(left)">
                                      <p:cBhvr>
                                        <p:cTn id="7" dur="500"/>
                                        <p:tgtEl>
                                          <p:spTgt spid="53251"/>
                                        </p:tgtEl>
                                      </p:cBhvr>
                                    </p:animEffect>
                                  </p:childTnLst>
                                </p:cTn>
                              </p:par>
                            </p:childTnLst>
                          </p:cTn>
                        </p:par>
                        <p:par>
                          <p:cTn id="8" fill="hold" nodeType="afterGroup">
                            <p:stCondLst>
                              <p:cond delay="500"/>
                            </p:stCondLst>
                            <p:childTnLst>
                              <p:par>
                                <p:cTn id="9" presetID="23" presetClass="entr" presetSubtype="528" fill="hold" nodeType="afterEffect">
                                  <p:stCondLst>
                                    <p:cond delay="0"/>
                                  </p:stCondLst>
                                  <p:childTnLst>
                                    <p:set>
                                      <p:cBhvr>
                                        <p:cTn id="10" dur="1" fill="hold">
                                          <p:stCondLst>
                                            <p:cond delay="0"/>
                                          </p:stCondLst>
                                        </p:cTn>
                                        <p:tgtEl>
                                          <p:spTgt spid="53252"/>
                                        </p:tgtEl>
                                        <p:attrNameLst>
                                          <p:attrName>style.visibility</p:attrName>
                                        </p:attrNameLst>
                                      </p:cBhvr>
                                      <p:to>
                                        <p:strVal val="visible"/>
                                      </p:to>
                                    </p:set>
                                    <p:anim calcmode="lin" valueType="num">
                                      <p:cBhvr>
                                        <p:cTn id="11" dur="500" fill="hold"/>
                                        <p:tgtEl>
                                          <p:spTgt spid="53252"/>
                                        </p:tgtEl>
                                        <p:attrNameLst>
                                          <p:attrName>ppt_w</p:attrName>
                                        </p:attrNameLst>
                                      </p:cBhvr>
                                      <p:tavLst>
                                        <p:tav tm="0">
                                          <p:val>
                                            <p:fltVal val="0"/>
                                          </p:val>
                                        </p:tav>
                                        <p:tav tm="100000">
                                          <p:val>
                                            <p:strVal val="#ppt_w"/>
                                          </p:val>
                                        </p:tav>
                                      </p:tavLst>
                                    </p:anim>
                                    <p:anim calcmode="lin" valueType="num">
                                      <p:cBhvr>
                                        <p:cTn id="12" dur="500" fill="hold"/>
                                        <p:tgtEl>
                                          <p:spTgt spid="53252"/>
                                        </p:tgtEl>
                                        <p:attrNameLst>
                                          <p:attrName>ppt_h</p:attrName>
                                        </p:attrNameLst>
                                      </p:cBhvr>
                                      <p:tavLst>
                                        <p:tav tm="0">
                                          <p:val>
                                            <p:fltVal val="0"/>
                                          </p:val>
                                        </p:tav>
                                        <p:tav tm="100000">
                                          <p:val>
                                            <p:strVal val="#ppt_h"/>
                                          </p:val>
                                        </p:tav>
                                      </p:tavLst>
                                    </p:anim>
                                    <p:anim calcmode="lin" valueType="num">
                                      <p:cBhvr>
                                        <p:cTn id="13" dur="500" fill="hold"/>
                                        <p:tgtEl>
                                          <p:spTgt spid="53252"/>
                                        </p:tgtEl>
                                        <p:attrNameLst>
                                          <p:attrName>ppt_x</p:attrName>
                                        </p:attrNameLst>
                                      </p:cBhvr>
                                      <p:tavLst>
                                        <p:tav tm="0">
                                          <p:val>
                                            <p:fltVal val="0.5"/>
                                          </p:val>
                                        </p:tav>
                                        <p:tav tm="100000">
                                          <p:val>
                                            <p:strVal val="#ppt_x"/>
                                          </p:val>
                                        </p:tav>
                                      </p:tavLst>
                                    </p:anim>
                                    <p:anim calcmode="lin" valueType="num">
                                      <p:cBhvr>
                                        <p:cTn id="14" dur="500" fill="hold"/>
                                        <p:tgtEl>
                                          <p:spTgt spid="53252"/>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251" grpId="0" autoUpdateAnimBg="0"/>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946" name="Rectangle 8">
            <a:extLst>
              <a:ext uri="{FF2B5EF4-FFF2-40B4-BE49-F238E27FC236}">
                <a16:creationId xmlns:a16="http://schemas.microsoft.com/office/drawing/2014/main" id="{914C0EFF-CDAA-41EB-A94C-BC1BC909B18A}"/>
              </a:ext>
            </a:extLst>
          </p:cNvPr>
          <p:cNvSpPr>
            <a:spLocks noChangeArrowheads="1"/>
          </p:cNvSpPr>
          <p:nvPr/>
        </p:nvSpPr>
        <p:spPr bwMode="auto">
          <a:xfrm>
            <a:off x="457200" y="-53975"/>
            <a:ext cx="8382000" cy="914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gn="ctr">
              <a:lnSpc>
                <a:spcPct val="90000"/>
              </a:lnSpc>
            </a:pPr>
            <a:r>
              <a:rPr lang="en-US" altLang="en-US" sz="2600" b="1">
                <a:solidFill>
                  <a:schemeClr val="tx2"/>
                </a:solidFill>
              </a:rPr>
              <a:t>LOS MÚSCULOS ESQUELÉTICOS</a:t>
            </a:r>
            <a:endParaRPr lang="en-US" altLang="en-US" sz="4400">
              <a:solidFill>
                <a:schemeClr val="tx2"/>
              </a:solidFill>
            </a:endParaRPr>
          </a:p>
        </p:txBody>
      </p:sp>
      <p:sp>
        <p:nvSpPr>
          <p:cNvPr id="82947" name="Line 9">
            <a:extLst>
              <a:ext uri="{FF2B5EF4-FFF2-40B4-BE49-F238E27FC236}">
                <a16:creationId xmlns:a16="http://schemas.microsoft.com/office/drawing/2014/main" id="{90525725-BBA7-4ADF-A078-8437B888F369}"/>
              </a:ext>
            </a:extLst>
          </p:cNvPr>
          <p:cNvSpPr>
            <a:spLocks noChangeShapeType="1"/>
          </p:cNvSpPr>
          <p:nvPr/>
        </p:nvSpPr>
        <p:spPr bwMode="auto">
          <a:xfrm>
            <a:off x="4267200" y="555625"/>
            <a:ext cx="0" cy="38100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82948" name="Line 10">
            <a:extLst>
              <a:ext uri="{FF2B5EF4-FFF2-40B4-BE49-F238E27FC236}">
                <a16:creationId xmlns:a16="http://schemas.microsoft.com/office/drawing/2014/main" id="{76E40E07-DB32-40B1-80D5-9B874E08C89E}"/>
              </a:ext>
            </a:extLst>
          </p:cNvPr>
          <p:cNvSpPr>
            <a:spLocks noChangeShapeType="1"/>
          </p:cNvSpPr>
          <p:nvPr/>
        </p:nvSpPr>
        <p:spPr bwMode="auto">
          <a:xfrm>
            <a:off x="4267200" y="1622425"/>
            <a:ext cx="0" cy="38100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08555" name="Rectangle 11">
            <a:extLst>
              <a:ext uri="{FF2B5EF4-FFF2-40B4-BE49-F238E27FC236}">
                <a16:creationId xmlns:a16="http://schemas.microsoft.com/office/drawing/2014/main" id="{3893D284-13FF-4FC9-A504-412350F988BA}"/>
              </a:ext>
            </a:extLst>
          </p:cNvPr>
          <p:cNvSpPr>
            <a:spLocks noChangeArrowheads="1"/>
          </p:cNvSpPr>
          <p:nvPr/>
        </p:nvSpPr>
        <p:spPr bwMode="auto">
          <a:xfrm>
            <a:off x="1752600" y="1012825"/>
            <a:ext cx="5105400" cy="457200"/>
          </a:xfrm>
          <a:prstGeom prst="rect">
            <a:avLst/>
          </a:prstGeom>
          <a:noFill/>
          <a:ln w="9525">
            <a:noFill/>
            <a:miter lim="800000"/>
            <a:headEnd/>
            <a:tailEnd/>
          </a:ln>
          <a:effectLst>
            <a:outerShdw dist="35921" dir="2700000" algn="ctr" rotWithShape="0">
              <a:schemeClr val="bg2"/>
            </a:outerShdw>
          </a:effectLst>
        </p:spPr>
        <p:txBody>
          <a:bodyPr/>
          <a:lstStyle/>
          <a:p>
            <a:pPr marL="342900" indent="-342900" algn="ctr">
              <a:lnSpc>
                <a:spcPct val="60000"/>
              </a:lnSpc>
              <a:spcBef>
                <a:spcPct val="20000"/>
              </a:spcBef>
              <a:defRPr/>
            </a:pPr>
            <a:r>
              <a:rPr lang="es-PR" sz="2600" b="1" i="1">
                <a:effectLst>
                  <a:outerShdw blurRad="38100" dist="38100" dir="2700000" algn="tl">
                    <a:srgbClr val="C0C0C0"/>
                  </a:outerShdw>
                </a:effectLst>
              </a:rPr>
              <a:t>Función de los Músculos: </a:t>
            </a:r>
          </a:p>
          <a:p>
            <a:pPr marL="342900" indent="-342900" algn="ctr">
              <a:lnSpc>
                <a:spcPct val="60000"/>
              </a:lnSpc>
              <a:spcBef>
                <a:spcPct val="20000"/>
              </a:spcBef>
              <a:defRPr/>
            </a:pPr>
            <a:r>
              <a:rPr lang="es-PR" sz="2600" b="1">
                <a:effectLst>
                  <a:outerShdw blurRad="38100" dist="38100" dir="2700000" algn="tl">
                    <a:srgbClr val="C0C0C0"/>
                  </a:outerShdw>
                </a:effectLst>
              </a:rPr>
              <a:t>Producción del Movimiento</a:t>
            </a:r>
            <a:endParaRPr lang="en-US" sz="2600"/>
          </a:p>
        </p:txBody>
      </p:sp>
      <p:sp>
        <p:nvSpPr>
          <p:cNvPr id="82950" name="Line 12">
            <a:extLst>
              <a:ext uri="{FF2B5EF4-FFF2-40B4-BE49-F238E27FC236}">
                <a16:creationId xmlns:a16="http://schemas.microsoft.com/office/drawing/2014/main" id="{F1189147-85E7-4026-84D1-1BA4742C43F1}"/>
              </a:ext>
            </a:extLst>
          </p:cNvPr>
          <p:cNvSpPr>
            <a:spLocks noChangeShapeType="1"/>
          </p:cNvSpPr>
          <p:nvPr/>
        </p:nvSpPr>
        <p:spPr bwMode="auto">
          <a:xfrm>
            <a:off x="4267200" y="2613025"/>
            <a:ext cx="0" cy="38100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08557" name="Text Box 13">
            <a:extLst>
              <a:ext uri="{FF2B5EF4-FFF2-40B4-BE49-F238E27FC236}">
                <a16:creationId xmlns:a16="http://schemas.microsoft.com/office/drawing/2014/main" id="{A5298F81-93F2-4537-9839-D0EAE25BAA95}"/>
              </a:ext>
            </a:extLst>
          </p:cNvPr>
          <p:cNvSpPr txBox="1">
            <a:spLocks noChangeArrowheads="1"/>
          </p:cNvSpPr>
          <p:nvPr/>
        </p:nvSpPr>
        <p:spPr bwMode="auto">
          <a:xfrm>
            <a:off x="0" y="1774825"/>
            <a:ext cx="9144000" cy="927100"/>
          </a:xfrm>
          <a:prstGeom prst="rect">
            <a:avLst/>
          </a:prstGeom>
          <a:noFill/>
          <a:ln w="9525">
            <a:noFill/>
            <a:miter lim="800000"/>
            <a:headEnd/>
            <a:tailEnd/>
          </a:ln>
          <a:effectLst/>
        </p:spPr>
        <p:txBody>
          <a:bodyPr>
            <a:spAutoFit/>
          </a:bodyPr>
          <a:lstStyle/>
          <a:p>
            <a:pPr algn="ctr">
              <a:lnSpc>
                <a:spcPct val="90000"/>
              </a:lnSpc>
              <a:defRPr/>
            </a:pPr>
            <a:r>
              <a:rPr lang="en-US" sz="3400" b="1"/>
              <a:t> </a:t>
            </a:r>
            <a:r>
              <a:rPr lang="es-PR" sz="2800" b="1"/>
              <a:t>Aplicación de una Fuerza Muscular</a:t>
            </a:r>
            <a:endParaRPr lang="es-PR" sz="2700">
              <a:effectLst>
                <a:outerShdw blurRad="38100" dist="38100" dir="2700000" algn="tl">
                  <a:srgbClr val="C0C0C0"/>
                </a:outerShdw>
              </a:effectLst>
            </a:endParaRPr>
          </a:p>
          <a:p>
            <a:pPr algn="ctr">
              <a:lnSpc>
                <a:spcPct val="90000"/>
              </a:lnSpc>
              <a:defRPr/>
            </a:pPr>
            <a:r>
              <a:rPr lang="es-PR" sz="2700">
                <a:effectLst>
                  <a:outerShdw blurRad="38100" dist="38100" dir="2700000" algn="tl">
                    <a:srgbClr val="C0C0C0"/>
                  </a:outerShdw>
                </a:effectLst>
              </a:rPr>
              <a:t>(Halón de la Palanca Ósea)</a:t>
            </a:r>
          </a:p>
        </p:txBody>
      </p:sp>
      <p:sp>
        <p:nvSpPr>
          <p:cNvPr id="82952" name="Text Box 14">
            <a:extLst>
              <a:ext uri="{FF2B5EF4-FFF2-40B4-BE49-F238E27FC236}">
                <a16:creationId xmlns:a16="http://schemas.microsoft.com/office/drawing/2014/main" id="{AE79BB29-2F28-4165-92A1-D3081BDA0744}"/>
              </a:ext>
            </a:extLst>
          </p:cNvPr>
          <p:cNvSpPr txBox="1">
            <a:spLocks noChangeArrowheads="1"/>
          </p:cNvSpPr>
          <p:nvPr/>
        </p:nvSpPr>
        <p:spPr bwMode="auto">
          <a:xfrm>
            <a:off x="76200" y="2917825"/>
            <a:ext cx="87630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gn="ctr">
              <a:lnSpc>
                <a:spcPct val="90000"/>
              </a:lnSpc>
            </a:pPr>
            <a:r>
              <a:rPr lang="en-US" altLang="en-US" sz="2700" b="1"/>
              <a:t> </a:t>
            </a:r>
            <a:r>
              <a:rPr lang="es-PR" altLang="en-US" sz="2700" b="1"/>
              <a:t>Acción Coordinada de los Músculos Esqueléticos</a:t>
            </a:r>
            <a:endParaRPr lang="es-PR" altLang="en-US" sz="2600"/>
          </a:p>
        </p:txBody>
      </p:sp>
      <p:sp>
        <p:nvSpPr>
          <p:cNvPr id="108559" name="Text Box 15">
            <a:extLst>
              <a:ext uri="{FF2B5EF4-FFF2-40B4-BE49-F238E27FC236}">
                <a16:creationId xmlns:a16="http://schemas.microsoft.com/office/drawing/2014/main" id="{DF5B7B79-A6D7-4F8D-9423-C10BD3155742}"/>
              </a:ext>
            </a:extLst>
          </p:cNvPr>
          <p:cNvSpPr txBox="1">
            <a:spLocks noChangeArrowheads="1"/>
          </p:cNvSpPr>
          <p:nvPr/>
        </p:nvSpPr>
        <p:spPr bwMode="auto">
          <a:xfrm>
            <a:off x="76200" y="3603625"/>
            <a:ext cx="3352800" cy="461963"/>
          </a:xfrm>
          <a:prstGeom prst="rect">
            <a:avLst/>
          </a:prstGeom>
          <a:noFill/>
          <a:ln w="9525">
            <a:noFill/>
            <a:miter lim="800000"/>
            <a:headEnd/>
            <a:tailEnd/>
          </a:ln>
          <a:effectLst/>
        </p:spPr>
        <p:txBody>
          <a:bodyPr>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algn="ctr">
              <a:lnSpc>
                <a:spcPct val="90000"/>
              </a:lnSpc>
              <a:defRPr/>
            </a:pPr>
            <a:r>
              <a:rPr lang="en-US" sz="2700" b="1"/>
              <a:t> </a:t>
            </a:r>
            <a:r>
              <a:rPr lang="es-PR" sz="2700" b="1">
                <a:solidFill>
                  <a:srgbClr val="0000FF"/>
                </a:solidFill>
                <a:effectLst>
                  <a:outerShdw blurRad="38100" dist="38100" dir="2700000" algn="tl">
                    <a:srgbClr val="C0C0C0"/>
                  </a:outerShdw>
                </a:effectLst>
              </a:rPr>
              <a:t>Agonistas</a:t>
            </a:r>
            <a:endParaRPr lang="es-PR" sz="2600">
              <a:solidFill>
                <a:srgbClr val="0000FF"/>
              </a:solidFill>
            </a:endParaRPr>
          </a:p>
        </p:txBody>
      </p:sp>
      <p:sp>
        <p:nvSpPr>
          <p:cNvPr id="108560" name="Text Box 16">
            <a:extLst>
              <a:ext uri="{FF2B5EF4-FFF2-40B4-BE49-F238E27FC236}">
                <a16:creationId xmlns:a16="http://schemas.microsoft.com/office/drawing/2014/main" id="{571296C8-CAE0-4709-9E48-6D0D8DBF9430}"/>
              </a:ext>
            </a:extLst>
          </p:cNvPr>
          <p:cNvSpPr txBox="1">
            <a:spLocks noChangeArrowheads="1"/>
          </p:cNvSpPr>
          <p:nvPr/>
        </p:nvSpPr>
        <p:spPr bwMode="auto">
          <a:xfrm>
            <a:off x="3581400" y="3603625"/>
            <a:ext cx="2514600" cy="461963"/>
          </a:xfrm>
          <a:prstGeom prst="rect">
            <a:avLst/>
          </a:prstGeom>
          <a:noFill/>
          <a:ln w="9525">
            <a:noFill/>
            <a:miter lim="800000"/>
            <a:headEnd/>
            <a:tailEnd/>
          </a:ln>
          <a:effectLst/>
        </p:spPr>
        <p:txBody>
          <a:bodyPr>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algn="ctr">
              <a:lnSpc>
                <a:spcPct val="90000"/>
              </a:lnSpc>
              <a:defRPr/>
            </a:pPr>
            <a:r>
              <a:rPr lang="es-PR" sz="2700" b="1">
                <a:solidFill>
                  <a:srgbClr val="0000FF"/>
                </a:solidFill>
                <a:effectLst>
                  <a:outerShdw blurRad="38100" dist="38100" dir="2700000" algn="tl">
                    <a:srgbClr val="C0C0C0"/>
                  </a:outerShdw>
                </a:effectLst>
              </a:rPr>
              <a:t>Antagonistas</a:t>
            </a:r>
            <a:endParaRPr lang="es-PR" sz="2600">
              <a:solidFill>
                <a:srgbClr val="0000FF"/>
              </a:solidFill>
            </a:endParaRPr>
          </a:p>
        </p:txBody>
      </p:sp>
      <p:sp>
        <p:nvSpPr>
          <p:cNvPr id="108561" name="Text Box 17">
            <a:extLst>
              <a:ext uri="{FF2B5EF4-FFF2-40B4-BE49-F238E27FC236}">
                <a16:creationId xmlns:a16="http://schemas.microsoft.com/office/drawing/2014/main" id="{7E67211B-9863-48FF-ACEF-56DC7AEFC083}"/>
              </a:ext>
            </a:extLst>
          </p:cNvPr>
          <p:cNvSpPr txBox="1">
            <a:spLocks noChangeArrowheads="1"/>
          </p:cNvSpPr>
          <p:nvPr/>
        </p:nvSpPr>
        <p:spPr bwMode="auto">
          <a:xfrm>
            <a:off x="5715000" y="3598863"/>
            <a:ext cx="3124200" cy="461962"/>
          </a:xfrm>
          <a:prstGeom prst="rect">
            <a:avLst/>
          </a:prstGeom>
          <a:noFill/>
          <a:ln w="9525">
            <a:noFill/>
            <a:miter lim="800000"/>
            <a:headEnd/>
            <a:tailEnd/>
          </a:ln>
          <a:effectLst/>
        </p:spPr>
        <p:txBody>
          <a:bodyPr>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algn="ctr">
              <a:lnSpc>
                <a:spcPct val="90000"/>
              </a:lnSpc>
              <a:defRPr/>
            </a:pPr>
            <a:r>
              <a:rPr lang="es-PR" sz="2700" b="1">
                <a:solidFill>
                  <a:srgbClr val="0000FF"/>
                </a:solidFill>
                <a:effectLst>
                  <a:outerShdw blurRad="38100" dist="38100" dir="2700000" algn="tl">
                    <a:srgbClr val="C0C0C0"/>
                  </a:outerShdw>
                </a:effectLst>
              </a:rPr>
              <a:t>Sinergistas</a:t>
            </a:r>
            <a:endParaRPr lang="es-PR" sz="2600">
              <a:solidFill>
                <a:srgbClr val="0000FF"/>
              </a:solidFill>
              <a:effectLst>
                <a:outerShdw blurRad="38100" dist="38100" dir="2700000" algn="tl">
                  <a:srgbClr val="C0C0C0"/>
                </a:outerShdw>
              </a:effectLst>
            </a:endParaRPr>
          </a:p>
        </p:txBody>
      </p:sp>
      <p:sp>
        <p:nvSpPr>
          <p:cNvPr id="82956" name="Line 18">
            <a:extLst>
              <a:ext uri="{FF2B5EF4-FFF2-40B4-BE49-F238E27FC236}">
                <a16:creationId xmlns:a16="http://schemas.microsoft.com/office/drawing/2014/main" id="{D652BB11-D748-4C76-AB8E-1ABCB23DACE6}"/>
              </a:ext>
            </a:extLst>
          </p:cNvPr>
          <p:cNvSpPr>
            <a:spLocks noChangeShapeType="1"/>
          </p:cNvSpPr>
          <p:nvPr/>
        </p:nvSpPr>
        <p:spPr bwMode="auto">
          <a:xfrm>
            <a:off x="1752600" y="3298825"/>
            <a:ext cx="0" cy="38100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82957" name="Line 19">
            <a:extLst>
              <a:ext uri="{FF2B5EF4-FFF2-40B4-BE49-F238E27FC236}">
                <a16:creationId xmlns:a16="http://schemas.microsoft.com/office/drawing/2014/main" id="{68BC5418-C93F-400D-8EF7-EC7C08FBC813}"/>
              </a:ext>
            </a:extLst>
          </p:cNvPr>
          <p:cNvSpPr>
            <a:spLocks noChangeShapeType="1"/>
          </p:cNvSpPr>
          <p:nvPr/>
        </p:nvSpPr>
        <p:spPr bwMode="auto">
          <a:xfrm>
            <a:off x="4648200" y="3298825"/>
            <a:ext cx="0" cy="38100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82958" name="Line 20">
            <a:extLst>
              <a:ext uri="{FF2B5EF4-FFF2-40B4-BE49-F238E27FC236}">
                <a16:creationId xmlns:a16="http://schemas.microsoft.com/office/drawing/2014/main" id="{F82CF65A-1F41-4B0C-AA6B-A0DEF6A3BAA6}"/>
              </a:ext>
            </a:extLst>
          </p:cNvPr>
          <p:cNvSpPr>
            <a:spLocks noChangeShapeType="1"/>
          </p:cNvSpPr>
          <p:nvPr/>
        </p:nvSpPr>
        <p:spPr bwMode="auto">
          <a:xfrm>
            <a:off x="7086600" y="3298825"/>
            <a:ext cx="0" cy="38100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08565" name="Text Box 21">
            <a:extLst>
              <a:ext uri="{FF2B5EF4-FFF2-40B4-BE49-F238E27FC236}">
                <a16:creationId xmlns:a16="http://schemas.microsoft.com/office/drawing/2014/main" id="{A8F78618-1FE2-4A8E-B4D0-45669D8DD146}"/>
              </a:ext>
            </a:extLst>
          </p:cNvPr>
          <p:cNvSpPr txBox="1">
            <a:spLocks noChangeArrowheads="1"/>
          </p:cNvSpPr>
          <p:nvPr/>
        </p:nvSpPr>
        <p:spPr bwMode="auto">
          <a:xfrm>
            <a:off x="228600" y="4306888"/>
            <a:ext cx="3200400" cy="2311400"/>
          </a:xfrm>
          <a:prstGeom prst="rect">
            <a:avLst/>
          </a:prstGeom>
          <a:noFill/>
          <a:ln w="9525">
            <a:noFill/>
            <a:miter lim="800000"/>
            <a:headEnd/>
            <a:tailEnd/>
          </a:ln>
          <a:effectLst/>
        </p:spPr>
        <p:txBody>
          <a:bodyPr>
            <a:spAutoFit/>
          </a:bodyPr>
          <a:lstStyle/>
          <a:p>
            <a:pPr algn="ctr">
              <a:lnSpc>
                <a:spcPct val="90000"/>
              </a:lnSpc>
              <a:defRPr/>
            </a:pPr>
            <a:r>
              <a:rPr lang="es-PR" sz="2700">
                <a:effectLst>
                  <a:outerShdw blurRad="38100" dist="38100" dir="2700000" algn="tl">
                    <a:srgbClr val="C0C0C0"/>
                  </a:outerShdw>
                </a:effectLst>
              </a:rPr>
              <a:t>Generación</a:t>
            </a:r>
          </a:p>
          <a:p>
            <a:pPr algn="ctr">
              <a:lnSpc>
                <a:spcPct val="90000"/>
              </a:lnSpc>
              <a:defRPr/>
            </a:pPr>
            <a:r>
              <a:rPr lang="es-PR" sz="2700">
                <a:effectLst>
                  <a:outerShdw blurRad="38100" dist="38100" dir="2700000" algn="tl">
                    <a:srgbClr val="C0C0C0"/>
                  </a:outerShdw>
                </a:effectLst>
              </a:rPr>
              <a:t> Principal de </a:t>
            </a:r>
          </a:p>
          <a:p>
            <a:pPr algn="ctr">
              <a:lnSpc>
                <a:spcPct val="90000"/>
              </a:lnSpc>
              <a:defRPr/>
            </a:pPr>
            <a:r>
              <a:rPr lang="es-PR" sz="2700">
                <a:effectLst>
                  <a:outerShdw blurRad="38100" dist="38100" dir="2700000" algn="tl">
                    <a:srgbClr val="C0C0C0"/>
                  </a:outerShdw>
                </a:effectLst>
              </a:rPr>
              <a:t>la Fuerza</a:t>
            </a:r>
          </a:p>
          <a:p>
            <a:pPr algn="ctr">
              <a:lnSpc>
                <a:spcPct val="90000"/>
              </a:lnSpc>
              <a:defRPr/>
            </a:pPr>
            <a:r>
              <a:rPr lang="es-PR" sz="2700">
                <a:effectLst>
                  <a:outerShdw blurRad="38100" dist="38100" dir="2700000" algn="tl">
                    <a:srgbClr val="C0C0C0"/>
                  </a:outerShdw>
                </a:effectLst>
              </a:rPr>
              <a:t> para el</a:t>
            </a:r>
          </a:p>
          <a:p>
            <a:pPr algn="ctr">
              <a:lnSpc>
                <a:spcPct val="90000"/>
              </a:lnSpc>
              <a:defRPr/>
            </a:pPr>
            <a:r>
              <a:rPr lang="es-PR" sz="2700">
                <a:effectLst>
                  <a:outerShdw blurRad="38100" dist="38100" dir="2700000" algn="tl">
                    <a:srgbClr val="C0C0C0"/>
                  </a:outerShdw>
                </a:effectLst>
              </a:rPr>
              <a:t> Movimiento</a:t>
            </a:r>
          </a:p>
          <a:p>
            <a:pPr algn="ctr">
              <a:lnSpc>
                <a:spcPct val="90000"/>
              </a:lnSpc>
              <a:defRPr/>
            </a:pPr>
            <a:r>
              <a:rPr lang="es-PR" sz="2700">
                <a:effectLst>
                  <a:outerShdw blurRad="38100" dist="38100" dir="2700000" algn="tl">
                    <a:srgbClr val="C0C0C0"/>
                  </a:outerShdw>
                </a:effectLst>
              </a:rPr>
              <a:t>Articular</a:t>
            </a:r>
          </a:p>
        </p:txBody>
      </p:sp>
      <p:sp>
        <p:nvSpPr>
          <p:cNvPr id="82960" name="Line 22">
            <a:extLst>
              <a:ext uri="{FF2B5EF4-FFF2-40B4-BE49-F238E27FC236}">
                <a16:creationId xmlns:a16="http://schemas.microsoft.com/office/drawing/2014/main" id="{4D3184C5-AEF2-49DA-B8FA-5085627E5E86}"/>
              </a:ext>
            </a:extLst>
          </p:cNvPr>
          <p:cNvSpPr>
            <a:spLocks noChangeShapeType="1"/>
          </p:cNvSpPr>
          <p:nvPr/>
        </p:nvSpPr>
        <p:spPr bwMode="auto">
          <a:xfrm>
            <a:off x="1752600" y="3984625"/>
            <a:ext cx="0" cy="38100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08567" name="Text Box 23">
            <a:extLst>
              <a:ext uri="{FF2B5EF4-FFF2-40B4-BE49-F238E27FC236}">
                <a16:creationId xmlns:a16="http://schemas.microsoft.com/office/drawing/2014/main" id="{77E55B81-9D48-4B97-B17A-EDC03F44D66F}"/>
              </a:ext>
            </a:extLst>
          </p:cNvPr>
          <p:cNvSpPr txBox="1">
            <a:spLocks noChangeArrowheads="1"/>
          </p:cNvSpPr>
          <p:nvPr/>
        </p:nvSpPr>
        <p:spPr bwMode="auto">
          <a:xfrm>
            <a:off x="3089275" y="4394200"/>
            <a:ext cx="3311525" cy="1571625"/>
          </a:xfrm>
          <a:prstGeom prst="rect">
            <a:avLst/>
          </a:prstGeom>
          <a:noFill/>
          <a:ln w="9525">
            <a:noFill/>
            <a:miter lim="800000"/>
            <a:headEnd/>
            <a:tailEnd/>
          </a:ln>
          <a:effectLst/>
        </p:spPr>
        <p:txBody>
          <a:bodyPr>
            <a:spAutoFit/>
          </a:bodyPr>
          <a:lstStyle>
            <a:lvl1pPr>
              <a:defRPr sz="2400">
                <a:solidFill>
                  <a:schemeClr val="tx1"/>
                </a:solidFill>
                <a:latin typeface="Times New Roman" pitchFamily="18" charset="0"/>
              </a:defRPr>
            </a:lvl1pPr>
            <a:lvl2pPr>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a:lnSpc>
                <a:spcPct val="90000"/>
              </a:lnSpc>
              <a:buFont typeface="Wingdings" pitchFamily="2" charset="2"/>
              <a:buChar char="q"/>
              <a:defRPr/>
            </a:pPr>
            <a:r>
              <a:rPr lang="es-PR" sz="2700">
                <a:effectLst>
                  <a:outerShdw blurRad="38100" dist="38100" dir="2700000" algn="tl">
                    <a:srgbClr val="C0C0C0"/>
                  </a:outerShdw>
                </a:effectLst>
              </a:rPr>
              <a:t> Función Protectora:</a:t>
            </a:r>
          </a:p>
          <a:p>
            <a:pPr lvl="1">
              <a:lnSpc>
                <a:spcPct val="90000"/>
              </a:lnSpc>
              <a:buFont typeface="Wingdings" pitchFamily="2" charset="2"/>
              <a:buChar char="Ø"/>
              <a:defRPr/>
            </a:pPr>
            <a:r>
              <a:rPr lang="es-PR" sz="2700">
                <a:effectLst>
                  <a:outerShdw blurRad="38100" dist="38100" dir="2700000" algn="tl">
                    <a:srgbClr val="C0C0C0"/>
                  </a:outerShdw>
                </a:effectLst>
              </a:rPr>
              <a:t> </a:t>
            </a:r>
            <a:r>
              <a:rPr lang="es-PR" sz="2700" i="1">
                <a:effectLst>
                  <a:outerShdw blurRad="38100" dist="38100" dir="2700000" algn="tl">
                    <a:srgbClr val="C0C0C0"/>
                  </a:outerShdw>
                </a:effectLst>
              </a:rPr>
              <a:t>Previenen </a:t>
            </a:r>
          </a:p>
          <a:p>
            <a:pPr lvl="1">
              <a:lnSpc>
                <a:spcPct val="90000"/>
              </a:lnSpc>
              <a:buFont typeface="Wingdings" pitchFamily="2" charset="2"/>
              <a:buNone/>
              <a:defRPr/>
            </a:pPr>
            <a:r>
              <a:rPr lang="es-PR" sz="2700" i="1">
                <a:effectLst>
                  <a:outerShdw blurRad="38100" dist="38100" dir="2700000" algn="tl">
                    <a:srgbClr val="C0C0C0"/>
                  </a:outerShdw>
                </a:effectLst>
              </a:rPr>
              <a:t>   estiramiento</a:t>
            </a:r>
          </a:p>
          <a:p>
            <a:pPr lvl="1">
              <a:lnSpc>
                <a:spcPct val="90000"/>
              </a:lnSpc>
              <a:buFont typeface="Wingdings" pitchFamily="2" charset="2"/>
              <a:buNone/>
              <a:defRPr/>
            </a:pPr>
            <a:r>
              <a:rPr lang="es-PR" sz="2700" i="1">
                <a:effectLst>
                  <a:outerShdw blurRad="38100" dist="38100" dir="2700000" algn="tl">
                    <a:srgbClr val="C0C0C0"/>
                  </a:outerShdw>
                </a:effectLst>
              </a:rPr>
              <a:t>   excesivo</a:t>
            </a:r>
          </a:p>
        </p:txBody>
      </p:sp>
      <p:sp>
        <p:nvSpPr>
          <p:cNvPr id="82962" name="Line 24">
            <a:extLst>
              <a:ext uri="{FF2B5EF4-FFF2-40B4-BE49-F238E27FC236}">
                <a16:creationId xmlns:a16="http://schemas.microsoft.com/office/drawing/2014/main" id="{EA5E03E3-16BA-4C99-8DD3-3655E2E70A5E}"/>
              </a:ext>
            </a:extLst>
          </p:cNvPr>
          <p:cNvSpPr>
            <a:spLocks noChangeShapeType="1"/>
          </p:cNvSpPr>
          <p:nvPr/>
        </p:nvSpPr>
        <p:spPr bwMode="auto">
          <a:xfrm>
            <a:off x="4648200" y="4060825"/>
            <a:ext cx="0" cy="38100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08569" name="Text Box 25">
            <a:extLst>
              <a:ext uri="{FF2B5EF4-FFF2-40B4-BE49-F238E27FC236}">
                <a16:creationId xmlns:a16="http://schemas.microsoft.com/office/drawing/2014/main" id="{7FEA3AB7-6AA5-45DC-9299-222D83CA159A}"/>
              </a:ext>
            </a:extLst>
          </p:cNvPr>
          <p:cNvSpPr txBox="1">
            <a:spLocks noChangeArrowheads="1"/>
          </p:cNvSpPr>
          <p:nvPr/>
        </p:nvSpPr>
        <p:spPr bwMode="auto">
          <a:xfrm>
            <a:off x="6172200" y="4394200"/>
            <a:ext cx="2057400" cy="2311400"/>
          </a:xfrm>
          <a:prstGeom prst="rect">
            <a:avLst/>
          </a:prstGeom>
          <a:noFill/>
          <a:ln w="9525">
            <a:noFill/>
            <a:miter lim="800000"/>
            <a:headEnd/>
            <a:tailEnd/>
          </a:ln>
          <a:effectLst/>
        </p:spPr>
        <p:txBody>
          <a:bodyPr>
            <a:spAutoFit/>
          </a:bodyPr>
          <a:lstStyle/>
          <a:p>
            <a:pPr algn="ctr">
              <a:lnSpc>
                <a:spcPct val="90000"/>
              </a:lnSpc>
              <a:defRPr/>
            </a:pPr>
            <a:r>
              <a:rPr lang="es-PR" sz="2700">
                <a:effectLst>
                  <a:outerShdw blurRad="38100" dist="38100" dir="2700000" algn="tl">
                    <a:srgbClr val="C0C0C0"/>
                  </a:outerShdw>
                </a:effectLst>
              </a:rPr>
              <a:t> Facilitan </a:t>
            </a:r>
          </a:p>
          <a:p>
            <a:pPr algn="ctr">
              <a:lnSpc>
                <a:spcPct val="90000"/>
              </a:lnSpc>
              <a:defRPr/>
            </a:pPr>
            <a:r>
              <a:rPr lang="es-PR" sz="2700">
                <a:effectLst>
                  <a:outerShdw blurRad="38100" dist="38100" dir="2700000" algn="tl">
                    <a:srgbClr val="C0C0C0"/>
                  </a:outerShdw>
                </a:effectLst>
              </a:rPr>
              <a:t>la Acción</a:t>
            </a:r>
          </a:p>
          <a:p>
            <a:pPr algn="ctr">
              <a:lnSpc>
                <a:spcPct val="90000"/>
              </a:lnSpc>
              <a:defRPr/>
            </a:pPr>
            <a:r>
              <a:rPr lang="es-PR" sz="2700">
                <a:effectLst>
                  <a:outerShdw blurRad="38100" dist="38100" dir="2700000" algn="tl">
                    <a:srgbClr val="C0C0C0"/>
                  </a:outerShdw>
                </a:effectLst>
              </a:rPr>
              <a:t>de los</a:t>
            </a:r>
          </a:p>
          <a:p>
            <a:pPr algn="ctr">
              <a:lnSpc>
                <a:spcPct val="90000"/>
              </a:lnSpc>
              <a:defRPr/>
            </a:pPr>
            <a:r>
              <a:rPr lang="es-PR" sz="2700">
                <a:effectLst>
                  <a:outerShdw blurRad="38100" dist="38100" dir="2700000" algn="tl">
                    <a:srgbClr val="C0C0C0"/>
                  </a:outerShdw>
                </a:effectLst>
              </a:rPr>
              <a:t>Músculos</a:t>
            </a:r>
          </a:p>
          <a:p>
            <a:pPr algn="ctr">
              <a:lnSpc>
                <a:spcPct val="90000"/>
              </a:lnSpc>
              <a:defRPr/>
            </a:pPr>
            <a:r>
              <a:rPr lang="es-PR" sz="2700">
                <a:effectLst>
                  <a:outerShdw blurRad="38100" dist="38100" dir="2700000" algn="tl">
                    <a:srgbClr val="C0C0C0"/>
                  </a:outerShdw>
                </a:effectLst>
              </a:rPr>
              <a:t> Motores</a:t>
            </a:r>
          </a:p>
          <a:p>
            <a:pPr algn="ctr">
              <a:lnSpc>
                <a:spcPct val="90000"/>
              </a:lnSpc>
              <a:defRPr/>
            </a:pPr>
            <a:r>
              <a:rPr lang="es-PR" sz="2700">
                <a:effectLst>
                  <a:outerShdw blurRad="38100" dist="38100" dir="2700000" algn="tl">
                    <a:srgbClr val="C0C0C0"/>
                  </a:outerShdw>
                </a:effectLst>
              </a:rPr>
              <a:t>Primarios</a:t>
            </a:r>
          </a:p>
        </p:txBody>
      </p:sp>
      <p:sp>
        <p:nvSpPr>
          <p:cNvPr id="82964" name="Line 26">
            <a:extLst>
              <a:ext uri="{FF2B5EF4-FFF2-40B4-BE49-F238E27FC236}">
                <a16:creationId xmlns:a16="http://schemas.microsoft.com/office/drawing/2014/main" id="{9DF971E6-5D8B-4C99-9664-DA451B9F0FC0}"/>
              </a:ext>
            </a:extLst>
          </p:cNvPr>
          <p:cNvSpPr>
            <a:spLocks noChangeShapeType="1"/>
          </p:cNvSpPr>
          <p:nvPr/>
        </p:nvSpPr>
        <p:spPr bwMode="auto">
          <a:xfrm>
            <a:off x="7086600" y="4060825"/>
            <a:ext cx="0" cy="38100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Tree>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3970" name="Picture 2" descr="Contents">
            <a:extLst>
              <a:ext uri="{FF2B5EF4-FFF2-40B4-BE49-F238E27FC236}">
                <a16:creationId xmlns:a16="http://schemas.microsoft.com/office/drawing/2014/main" id="{1020D1F9-95CE-414F-87ED-1C51545BA95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675" name="Text Box 3">
            <a:extLst>
              <a:ext uri="{FF2B5EF4-FFF2-40B4-BE49-F238E27FC236}">
                <a16:creationId xmlns:a16="http://schemas.microsoft.com/office/drawing/2014/main" id="{674D980C-4D1C-4A19-9501-7EDB7248ABB2}"/>
              </a:ext>
            </a:extLst>
          </p:cNvPr>
          <p:cNvSpPr txBox="1">
            <a:spLocks noChangeArrowheads="1"/>
          </p:cNvSpPr>
          <p:nvPr/>
        </p:nvSpPr>
        <p:spPr bwMode="auto">
          <a:xfrm>
            <a:off x="638175" y="1600200"/>
            <a:ext cx="8277225" cy="749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spcBef>
                <a:spcPct val="50000"/>
              </a:spcBef>
            </a:pPr>
            <a:r>
              <a:rPr lang="en-US" altLang="en-US" b="1" i="1">
                <a:solidFill>
                  <a:schemeClr val="accent2"/>
                </a:solidFill>
              </a:rPr>
              <a:t>Agonistas</a:t>
            </a:r>
            <a:r>
              <a:rPr lang="en-US" altLang="en-US"/>
              <a:t>—motores primarios; responsables del movimiento</a:t>
            </a:r>
          </a:p>
        </p:txBody>
      </p:sp>
      <p:sp>
        <p:nvSpPr>
          <p:cNvPr id="28676" name="Text Box 4">
            <a:extLst>
              <a:ext uri="{FF2B5EF4-FFF2-40B4-BE49-F238E27FC236}">
                <a16:creationId xmlns:a16="http://schemas.microsoft.com/office/drawing/2014/main" id="{5969E9C7-D44E-4E8B-B058-00B742950E8D}"/>
              </a:ext>
            </a:extLst>
          </p:cNvPr>
          <p:cNvSpPr txBox="1">
            <a:spLocks noChangeArrowheads="1"/>
          </p:cNvSpPr>
          <p:nvPr/>
        </p:nvSpPr>
        <p:spPr bwMode="auto">
          <a:xfrm>
            <a:off x="276225" y="260350"/>
            <a:ext cx="8867775"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spcBef>
                <a:spcPct val="50000"/>
              </a:spcBef>
            </a:pPr>
            <a:r>
              <a:rPr lang="en-US" altLang="en-US" sz="3400" b="1">
                <a:solidFill>
                  <a:schemeClr val="accent2"/>
                </a:solidFill>
              </a:rPr>
              <a:t>Clasificación Funcional de los Músculos</a:t>
            </a:r>
            <a:endParaRPr lang="en-US" altLang="en-US" sz="3400" b="1"/>
          </a:p>
        </p:txBody>
      </p:sp>
      <p:sp>
        <p:nvSpPr>
          <p:cNvPr id="28677" name="Text Box 5">
            <a:extLst>
              <a:ext uri="{FF2B5EF4-FFF2-40B4-BE49-F238E27FC236}">
                <a16:creationId xmlns:a16="http://schemas.microsoft.com/office/drawing/2014/main" id="{56D1C6B1-0C3D-4DE9-B35F-0BD95EF571B0}"/>
              </a:ext>
            </a:extLst>
          </p:cNvPr>
          <p:cNvSpPr txBox="1">
            <a:spLocks noChangeArrowheads="1"/>
          </p:cNvSpPr>
          <p:nvPr/>
        </p:nvSpPr>
        <p:spPr bwMode="auto">
          <a:xfrm>
            <a:off x="638175" y="2381250"/>
            <a:ext cx="8277225" cy="749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spcBef>
                <a:spcPct val="50000"/>
              </a:spcBef>
            </a:pPr>
            <a:r>
              <a:rPr lang="en-US" altLang="en-US" b="1" i="1">
                <a:solidFill>
                  <a:schemeClr val="accent2"/>
                </a:solidFill>
              </a:rPr>
              <a:t>Antagonistas</a:t>
            </a:r>
            <a:r>
              <a:rPr lang="en-US" altLang="en-US"/>
              <a:t>—opuesto a los agonistas para prevenir que se sobreestiren</a:t>
            </a:r>
          </a:p>
        </p:txBody>
      </p:sp>
      <p:sp>
        <p:nvSpPr>
          <p:cNvPr id="28678" name="Text Box 6">
            <a:extLst>
              <a:ext uri="{FF2B5EF4-FFF2-40B4-BE49-F238E27FC236}">
                <a16:creationId xmlns:a16="http://schemas.microsoft.com/office/drawing/2014/main" id="{F44D064D-673A-4507-8B90-66557FE54696}"/>
              </a:ext>
            </a:extLst>
          </p:cNvPr>
          <p:cNvSpPr txBox="1">
            <a:spLocks noChangeArrowheads="1"/>
          </p:cNvSpPr>
          <p:nvPr/>
        </p:nvSpPr>
        <p:spPr bwMode="auto">
          <a:xfrm>
            <a:off x="638175" y="3346450"/>
            <a:ext cx="8277225" cy="749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spcBef>
                <a:spcPct val="50000"/>
              </a:spcBef>
            </a:pPr>
            <a:r>
              <a:rPr lang="en-US" altLang="en-US" b="1" i="1">
                <a:solidFill>
                  <a:schemeClr val="accent2"/>
                </a:solidFill>
              </a:rPr>
              <a:t>Sinergistas</a:t>
            </a:r>
            <a:r>
              <a:rPr lang="en-US" altLang="en-US"/>
              <a:t>—asisten a los agonistas y algunas veces afinar bien la dirección del movimiento</a:t>
            </a:r>
          </a:p>
        </p:txBody>
      </p:sp>
      <p:grpSp>
        <p:nvGrpSpPr>
          <p:cNvPr id="83975" name="Group 10">
            <a:extLst>
              <a:ext uri="{FF2B5EF4-FFF2-40B4-BE49-F238E27FC236}">
                <a16:creationId xmlns:a16="http://schemas.microsoft.com/office/drawing/2014/main" id="{47312A9F-3361-4D87-A725-2D3EF2CFF858}"/>
              </a:ext>
            </a:extLst>
          </p:cNvPr>
          <p:cNvGrpSpPr>
            <a:grpSpLocks noChangeAspect="1"/>
          </p:cNvGrpSpPr>
          <p:nvPr/>
        </p:nvGrpSpPr>
        <p:grpSpPr bwMode="auto">
          <a:xfrm>
            <a:off x="7015163" y="3749675"/>
            <a:ext cx="1328737" cy="2951163"/>
            <a:chOff x="4419" y="2362"/>
            <a:chExt cx="837" cy="1859"/>
          </a:xfrm>
        </p:grpSpPr>
        <p:sp>
          <p:nvSpPr>
            <p:cNvPr id="83976" name="AutoShape 9">
              <a:extLst>
                <a:ext uri="{FF2B5EF4-FFF2-40B4-BE49-F238E27FC236}">
                  <a16:creationId xmlns:a16="http://schemas.microsoft.com/office/drawing/2014/main" id="{6C3E2AB9-52F5-419F-9DB4-4A4B8D64C332}"/>
                </a:ext>
              </a:extLst>
            </p:cNvPr>
            <p:cNvSpPr>
              <a:spLocks noChangeAspect="1" noChangeArrowheads="1" noTextEdit="1"/>
            </p:cNvSpPr>
            <p:nvPr/>
          </p:nvSpPr>
          <p:spPr bwMode="auto">
            <a:xfrm>
              <a:off x="4419" y="2362"/>
              <a:ext cx="837" cy="18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83977" name="Freeform 11">
              <a:extLst>
                <a:ext uri="{FF2B5EF4-FFF2-40B4-BE49-F238E27FC236}">
                  <a16:creationId xmlns:a16="http://schemas.microsoft.com/office/drawing/2014/main" id="{F6481B17-968A-4A60-BA6F-092FBD8FD7E0}"/>
                </a:ext>
              </a:extLst>
            </p:cNvPr>
            <p:cNvSpPr>
              <a:spLocks/>
            </p:cNvSpPr>
            <p:nvPr/>
          </p:nvSpPr>
          <p:spPr bwMode="auto">
            <a:xfrm>
              <a:off x="4489" y="3602"/>
              <a:ext cx="51" cy="330"/>
            </a:xfrm>
            <a:custGeom>
              <a:avLst/>
              <a:gdLst>
                <a:gd name="T0" fmla="*/ 43 w 102"/>
                <a:gd name="T1" fmla="*/ 302 h 660"/>
                <a:gd name="T2" fmla="*/ 43 w 102"/>
                <a:gd name="T3" fmla="*/ 247 h 660"/>
                <a:gd name="T4" fmla="*/ 44 w 102"/>
                <a:gd name="T5" fmla="*/ 143 h 660"/>
                <a:gd name="T6" fmla="*/ 47 w 102"/>
                <a:gd name="T7" fmla="*/ 45 h 660"/>
                <a:gd name="T8" fmla="*/ 51 w 102"/>
                <a:gd name="T9" fmla="*/ 0 h 660"/>
                <a:gd name="T10" fmla="*/ 32 w 102"/>
                <a:gd name="T11" fmla="*/ 147 h 660"/>
                <a:gd name="T12" fmla="*/ 22 w 102"/>
                <a:gd name="T13" fmla="*/ 247 h 660"/>
                <a:gd name="T14" fmla="*/ 0 w 102"/>
                <a:gd name="T15" fmla="*/ 286 h 660"/>
                <a:gd name="T16" fmla="*/ 0 w 102"/>
                <a:gd name="T17" fmla="*/ 310 h 660"/>
                <a:gd name="T18" fmla="*/ 9 w 102"/>
                <a:gd name="T19" fmla="*/ 328 h 660"/>
                <a:gd name="T20" fmla="*/ 20 w 102"/>
                <a:gd name="T21" fmla="*/ 330 h 660"/>
                <a:gd name="T22" fmla="*/ 32 w 102"/>
                <a:gd name="T23" fmla="*/ 324 h 660"/>
                <a:gd name="T24" fmla="*/ 43 w 102"/>
                <a:gd name="T25" fmla="*/ 302 h 660"/>
                <a:gd name="T26" fmla="*/ 43 w 102"/>
                <a:gd name="T27" fmla="*/ 302 h 66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2"/>
                <a:gd name="T43" fmla="*/ 0 h 660"/>
                <a:gd name="T44" fmla="*/ 102 w 102"/>
                <a:gd name="T45" fmla="*/ 660 h 66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2" h="660">
                  <a:moveTo>
                    <a:pt x="86" y="604"/>
                  </a:moveTo>
                  <a:lnTo>
                    <a:pt x="86" y="494"/>
                  </a:lnTo>
                  <a:lnTo>
                    <a:pt x="88" y="285"/>
                  </a:lnTo>
                  <a:lnTo>
                    <a:pt x="93" y="89"/>
                  </a:lnTo>
                  <a:lnTo>
                    <a:pt x="102" y="0"/>
                  </a:lnTo>
                  <a:lnTo>
                    <a:pt x="64" y="294"/>
                  </a:lnTo>
                  <a:lnTo>
                    <a:pt x="44" y="494"/>
                  </a:lnTo>
                  <a:lnTo>
                    <a:pt x="0" y="572"/>
                  </a:lnTo>
                  <a:lnTo>
                    <a:pt x="0" y="619"/>
                  </a:lnTo>
                  <a:lnTo>
                    <a:pt x="17" y="656"/>
                  </a:lnTo>
                  <a:lnTo>
                    <a:pt x="40" y="660"/>
                  </a:lnTo>
                  <a:lnTo>
                    <a:pt x="64" y="648"/>
                  </a:lnTo>
                  <a:lnTo>
                    <a:pt x="86" y="604"/>
                  </a:lnTo>
                  <a:close/>
                </a:path>
              </a:pathLst>
            </a:custGeom>
            <a:solidFill>
              <a:srgbClr val="FFEA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3978" name="Freeform 12">
              <a:extLst>
                <a:ext uri="{FF2B5EF4-FFF2-40B4-BE49-F238E27FC236}">
                  <a16:creationId xmlns:a16="http://schemas.microsoft.com/office/drawing/2014/main" id="{CCB96DF9-F2CA-48F6-AF9A-627819B1F991}"/>
                </a:ext>
              </a:extLst>
            </p:cNvPr>
            <p:cNvSpPr>
              <a:spLocks/>
            </p:cNvSpPr>
            <p:nvPr/>
          </p:nvSpPr>
          <p:spPr bwMode="auto">
            <a:xfrm>
              <a:off x="5093" y="3295"/>
              <a:ext cx="31" cy="322"/>
            </a:xfrm>
            <a:custGeom>
              <a:avLst/>
              <a:gdLst>
                <a:gd name="T0" fmla="*/ 25 w 61"/>
                <a:gd name="T1" fmla="*/ 322 h 644"/>
                <a:gd name="T2" fmla="*/ 12 w 61"/>
                <a:gd name="T3" fmla="*/ 148 h 644"/>
                <a:gd name="T4" fmla="*/ 4 w 61"/>
                <a:gd name="T5" fmla="*/ 61 h 644"/>
                <a:gd name="T6" fmla="*/ 0 w 61"/>
                <a:gd name="T7" fmla="*/ 32 h 644"/>
                <a:gd name="T8" fmla="*/ 0 w 61"/>
                <a:gd name="T9" fmla="*/ 13 h 644"/>
                <a:gd name="T10" fmla="*/ 0 w 61"/>
                <a:gd name="T11" fmla="*/ 3 h 644"/>
                <a:gd name="T12" fmla="*/ 22 w 61"/>
                <a:gd name="T13" fmla="*/ 0 h 644"/>
                <a:gd name="T14" fmla="*/ 27 w 61"/>
                <a:gd name="T15" fmla="*/ 9 h 644"/>
                <a:gd name="T16" fmla="*/ 29 w 61"/>
                <a:gd name="T17" fmla="*/ 86 h 644"/>
                <a:gd name="T18" fmla="*/ 31 w 61"/>
                <a:gd name="T19" fmla="*/ 155 h 644"/>
                <a:gd name="T20" fmla="*/ 29 w 61"/>
                <a:gd name="T21" fmla="*/ 228 h 644"/>
                <a:gd name="T22" fmla="*/ 25 w 61"/>
                <a:gd name="T23" fmla="*/ 322 h 644"/>
                <a:gd name="T24" fmla="*/ 25 w 61"/>
                <a:gd name="T25" fmla="*/ 322 h 64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1"/>
                <a:gd name="T40" fmla="*/ 0 h 644"/>
                <a:gd name="T41" fmla="*/ 61 w 61"/>
                <a:gd name="T42" fmla="*/ 644 h 64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1" h="644">
                  <a:moveTo>
                    <a:pt x="50" y="644"/>
                  </a:moveTo>
                  <a:lnTo>
                    <a:pt x="24" y="295"/>
                  </a:lnTo>
                  <a:lnTo>
                    <a:pt x="7" y="122"/>
                  </a:lnTo>
                  <a:lnTo>
                    <a:pt x="0" y="64"/>
                  </a:lnTo>
                  <a:lnTo>
                    <a:pt x="0" y="25"/>
                  </a:lnTo>
                  <a:lnTo>
                    <a:pt x="0" y="5"/>
                  </a:lnTo>
                  <a:lnTo>
                    <a:pt x="44" y="0"/>
                  </a:lnTo>
                  <a:lnTo>
                    <a:pt x="53" y="17"/>
                  </a:lnTo>
                  <a:lnTo>
                    <a:pt x="58" y="171"/>
                  </a:lnTo>
                  <a:lnTo>
                    <a:pt x="61" y="310"/>
                  </a:lnTo>
                  <a:lnTo>
                    <a:pt x="58" y="456"/>
                  </a:lnTo>
                  <a:lnTo>
                    <a:pt x="50" y="644"/>
                  </a:lnTo>
                  <a:close/>
                </a:path>
              </a:pathLst>
            </a:custGeom>
            <a:solidFill>
              <a:srgbClr val="C9662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3979" name="Freeform 13">
              <a:extLst>
                <a:ext uri="{FF2B5EF4-FFF2-40B4-BE49-F238E27FC236}">
                  <a16:creationId xmlns:a16="http://schemas.microsoft.com/office/drawing/2014/main" id="{BB189A03-0962-4C85-89F5-7F2C9A6D51C7}"/>
                </a:ext>
              </a:extLst>
            </p:cNvPr>
            <p:cNvSpPr>
              <a:spLocks/>
            </p:cNvSpPr>
            <p:nvPr/>
          </p:nvSpPr>
          <p:spPr bwMode="auto">
            <a:xfrm>
              <a:off x="5105" y="3650"/>
              <a:ext cx="49" cy="326"/>
            </a:xfrm>
            <a:custGeom>
              <a:avLst/>
              <a:gdLst>
                <a:gd name="T0" fmla="*/ 49 w 98"/>
                <a:gd name="T1" fmla="*/ 318 h 651"/>
                <a:gd name="T2" fmla="*/ 13 w 98"/>
                <a:gd name="T3" fmla="*/ 0 h 651"/>
                <a:gd name="T4" fmla="*/ 5 w 98"/>
                <a:gd name="T5" fmla="*/ 252 h 651"/>
                <a:gd name="T6" fmla="*/ 0 w 98"/>
                <a:gd name="T7" fmla="*/ 314 h 651"/>
                <a:gd name="T8" fmla="*/ 9 w 98"/>
                <a:gd name="T9" fmla="*/ 326 h 651"/>
                <a:gd name="T10" fmla="*/ 21 w 98"/>
                <a:gd name="T11" fmla="*/ 324 h 651"/>
                <a:gd name="T12" fmla="*/ 38 w 98"/>
                <a:gd name="T13" fmla="*/ 324 h 651"/>
                <a:gd name="T14" fmla="*/ 49 w 98"/>
                <a:gd name="T15" fmla="*/ 318 h 651"/>
                <a:gd name="T16" fmla="*/ 49 w 98"/>
                <a:gd name="T17" fmla="*/ 318 h 65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8"/>
                <a:gd name="T28" fmla="*/ 0 h 651"/>
                <a:gd name="T29" fmla="*/ 98 w 98"/>
                <a:gd name="T30" fmla="*/ 651 h 65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8" h="651">
                  <a:moveTo>
                    <a:pt x="98" y="636"/>
                  </a:moveTo>
                  <a:lnTo>
                    <a:pt x="26" y="0"/>
                  </a:lnTo>
                  <a:lnTo>
                    <a:pt x="9" y="504"/>
                  </a:lnTo>
                  <a:lnTo>
                    <a:pt x="0" y="627"/>
                  </a:lnTo>
                  <a:lnTo>
                    <a:pt x="17" y="651"/>
                  </a:lnTo>
                  <a:lnTo>
                    <a:pt x="41" y="648"/>
                  </a:lnTo>
                  <a:lnTo>
                    <a:pt x="76" y="648"/>
                  </a:lnTo>
                  <a:lnTo>
                    <a:pt x="98" y="636"/>
                  </a:lnTo>
                  <a:close/>
                </a:path>
              </a:pathLst>
            </a:custGeom>
            <a:solidFill>
              <a:srgbClr val="FFEA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3980" name="Freeform 14">
              <a:extLst>
                <a:ext uri="{FF2B5EF4-FFF2-40B4-BE49-F238E27FC236}">
                  <a16:creationId xmlns:a16="http://schemas.microsoft.com/office/drawing/2014/main" id="{4021ADF6-FF7B-4AC2-982C-F54BA99D32D0}"/>
                </a:ext>
              </a:extLst>
            </p:cNvPr>
            <p:cNvSpPr>
              <a:spLocks/>
            </p:cNvSpPr>
            <p:nvPr/>
          </p:nvSpPr>
          <p:spPr bwMode="auto">
            <a:xfrm>
              <a:off x="4452" y="3546"/>
              <a:ext cx="744" cy="656"/>
            </a:xfrm>
            <a:custGeom>
              <a:avLst/>
              <a:gdLst>
                <a:gd name="T0" fmla="*/ 741 w 1488"/>
                <a:gd name="T1" fmla="*/ 633 h 1313"/>
                <a:gd name="T2" fmla="*/ 724 w 1488"/>
                <a:gd name="T3" fmla="*/ 566 h 1313"/>
                <a:gd name="T4" fmla="*/ 662 w 1488"/>
                <a:gd name="T5" fmla="*/ 516 h 1313"/>
                <a:gd name="T6" fmla="*/ 595 w 1488"/>
                <a:gd name="T7" fmla="*/ 455 h 1313"/>
                <a:gd name="T8" fmla="*/ 550 w 1488"/>
                <a:gd name="T9" fmla="*/ 403 h 1313"/>
                <a:gd name="T10" fmla="*/ 526 w 1488"/>
                <a:gd name="T11" fmla="*/ 364 h 1313"/>
                <a:gd name="T12" fmla="*/ 507 w 1488"/>
                <a:gd name="T13" fmla="*/ 301 h 1313"/>
                <a:gd name="T14" fmla="*/ 495 w 1488"/>
                <a:gd name="T15" fmla="*/ 208 h 1313"/>
                <a:gd name="T16" fmla="*/ 476 w 1488"/>
                <a:gd name="T17" fmla="*/ 141 h 1313"/>
                <a:gd name="T18" fmla="*/ 179 w 1488"/>
                <a:gd name="T19" fmla="*/ 0 h 1313"/>
                <a:gd name="T20" fmla="*/ 153 w 1488"/>
                <a:gd name="T21" fmla="*/ 86 h 1313"/>
                <a:gd name="T22" fmla="*/ 169 w 1488"/>
                <a:gd name="T23" fmla="*/ 147 h 1313"/>
                <a:gd name="T24" fmla="*/ 156 w 1488"/>
                <a:gd name="T25" fmla="*/ 195 h 1313"/>
                <a:gd name="T26" fmla="*/ 112 w 1488"/>
                <a:gd name="T27" fmla="*/ 268 h 1313"/>
                <a:gd name="T28" fmla="*/ 100 w 1488"/>
                <a:gd name="T29" fmla="*/ 348 h 1313"/>
                <a:gd name="T30" fmla="*/ 95 w 1488"/>
                <a:gd name="T31" fmla="*/ 392 h 1313"/>
                <a:gd name="T32" fmla="*/ 54 w 1488"/>
                <a:gd name="T33" fmla="*/ 430 h 1313"/>
                <a:gd name="T34" fmla="*/ 0 w 1488"/>
                <a:gd name="T35" fmla="*/ 536 h 1313"/>
                <a:gd name="T36" fmla="*/ 21 w 1488"/>
                <a:gd name="T37" fmla="*/ 599 h 1313"/>
                <a:gd name="T38" fmla="*/ 44 w 1488"/>
                <a:gd name="T39" fmla="*/ 604 h 1313"/>
                <a:gd name="T40" fmla="*/ 71 w 1488"/>
                <a:gd name="T41" fmla="*/ 605 h 1313"/>
                <a:gd name="T42" fmla="*/ 97 w 1488"/>
                <a:gd name="T43" fmla="*/ 605 h 1313"/>
                <a:gd name="T44" fmla="*/ 107 w 1488"/>
                <a:gd name="T45" fmla="*/ 593 h 1313"/>
                <a:gd name="T46" fmla="*/ 115 w 1488"/>
                <a:gd name="T47" fmla="*/ 572 h 1313"/>
                <a:gd name="T48" fmla="*/ 112 w 1488"/>
                <a:gd name="T49" fmla="*/ 548 h 1313"/>
                <a:gd name="T50" fmla="*/ 84 w 1488"/>
                <a:gd name="T51" fmla="*/ 526 h 1313"/>
                <a:gd name="T52" fmla="*/ 71 w 1488"/>
                <a:gd name="T53" fmla="*/ 509 h 1313"/>
                <a:gd name="T54" fmla="*/ 102 w 1488"/>
                <a:gd name="T55" fmla="*/ 469 h 1313"/>
                <a:gd name="T56" fmla="*/ 140 w 1488"/>
                <a:gd name="T57" fmla="*/ 420 h 1313"/>
                <a:gd name="T58" fmla="*/ 171 w 1488"/>
                <a:gd name="T59" fmla="*/ 381 h 1313"/>
                <a:gd name="T60" fmla="*/ 202 w 1488"/>
                <a:gd name="T61" fmla="*/ 335 h 1313"/>
                <a:gd name="T62" fmla="*/ 213 w 1488"/>
                <a:gd name="T63" fmla="*/ 287 h 1313"/>
                <a:gd name="T64" fmla="*/ 250 w 1488"/>
                <a:gd name="T65" fmla="*/ 258 h 1313"/>
                <a:gd name="T66" fmla="*/ 273 w 1488"/>
                <a:gd name="T67" fmla="*/ 229 h 1313"/>
                <a:gd name="T68" fmla="*/ 292 w 1488"/>
                <a:gd name="T69" fmla="*/ 219 h 1313"/>
                <a:gd name="T70" fmla="*/ 308 w 1488"/>
                <a:gd name="T71" fmla="*/ 247 h 1313"/>
                <a:gd name="T72" fmla="*/ 303 w 1488"/>
                <a:gd name="T73" fmla="*/ 301 h 1313"/>
                <a:gd name="T74" fmla="*/ 292 w 1488"/>
                <a:gd name="T75" fmla="*/ 335 h 1313"/>
                <a:gd name="T76" fmla="*/ 295 w 1488"/>
                <a:gd name="T77" fmla="*/ 353 h 1313"/>
                <a:gd name="T78" fmla="*/ 312 w 1488"/>
                <a:gd name="T79" fmla="*/ 361 h 1313"/>
                <a:gd name="T80" fmla="*/ 315 w 1488"/>
                <a:gd name="T81" fmla="*/ 376 h 1313"/>
                <a:gd name="T82" fmla="*/ 323 w 1488"/>
                <a:gd name="T83" fmla="*/ 381 h 1313"/>
                <a:gd name="T84" fmla="*/ 331 w 1488"/>
                <a:gd name="T85" fmla="*/ 389 h 1313"/>
                <a:gd name="T86" fmla="*/ 340 w 1488"/>
                <a:gd name="T87" fmla="*/ 408 h 1313"/>
                <a:gd name="T88" fmla="*/ 368 w 1488"/>
                <a:gd name="T89" fmla="*/ 400 h 1313"/>
                <a:gd name="T90" fmla="*/ 385 w 1488"/>
                <a:gd name="T91" fmla="*/ 404 h 1313"/>
                <a:gd name="T92" fmla="*/ 412 w 1488"/>
                <a:gd name="T93" fmla="*/ 402 h 1313"/>
                <a:gd name="T94" fmla="*/ 479 w 1488"/>
                <a:gd name="T95" fmla="*/ 449 h 1313"/>
                <a:gd name="T96" fmla="*/ 533 w 1488"/>
                <a:gd name="T97" fmla="*/ 515 h 1313"/>
                <a:gd name="T98" fmla="*/ 637 w 1488"/>
                <a:gd name="T99" fmla="*/ 566 h 1313"/>
                <a:gd name="T100" fmla="*/ 663 w 1488"/>
                <a:gd name="T101" fmla="*/ 635 h 1313"/>
                <a:gd name="T102" fmla="*/ 686 w 1488"/>
                <a:gd name="T103" fmla="*/ 654 h 1313"/>
                <a:gd name="T104" fmla="*/ 718 w 1488"/>
                <a:gd name="T105" fmla="*/ 656 h 1313"/>
                <a:gd name="T106" fmla="*/ 741 w 1488"/>
                <a:gd name="T107" fmla="*/ 650 h 131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488"/>
                <a:gd name="T163" fmla="*/ 0 h 1313"/>
                <a:gd name="T164" fmla="*/ 1488 w 1488"/>
                <a:gd name="T165" fmla="*/ 1313 h 131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488" h="1313">
                  <a:moveTo>
                    <a:pt x="1482" y="1301"/>
                  </a:moveTo>
                  <a:lnTo>
                    <a:pt x="1482" y="1267"/>
                  </a:lnTo>
                  <a:lnTo>
                    <a:pt x="1488" y="1225"/>
                  </a:lnTo>
                  <a:lnTo>
                    <a:pt x="1447" y="1133"/>
                  </a:lnTo>
                  <a:lnTo>
                    <a:pt x="1388" y="1072"/>
                  </a:lnTo>
                  <a:lnTo>
                    <a:pt x="1323" y="1033"/>
                  </a:lnTo>
                  <a:lnTo>
                    <a:pt x="1257" y="974"/>
                  </a:lnTo>
                  <a:lnTo>
                    <a:pt x="1189" y="911"/>
                  </a:lnTo>
                  <a:lnTo>
                    <a:pt x="1143" y="846"/>
                  </a:lnTo>
                  <a:lnTo>
                    <a:pt x="1099" y="807"/>
                  </a:lnTo>
                  <a:lnTo>
                    <a:pt x="1065" y="789"/>
                  </a:lnTo>
                  <a:lnTo>
                    <a:pt x="1052" y="729"/>
                  </a:lnTo>
                  <a:lnTo>
                    <a:pt x="1035" y="663"/>
                  </a:lnTo>
                  <a:lnTo>
                    <a:pt x="1013" y="602"/>
                  </a:lnTo>
                  <a:lnTo>
                    <a:pt x="1003" y="497"/>
                  </a:lnTo>
                  <a:lnTo>
                    <a:pt x="989" y="416"/>
                  </a:lnTo>
                  <a:lnTo>
                    <a:pt x="972" y="338"/>
                  </a:lnTo>
                  <a:lnTo>
                    <a:pt x="952" y="282"/>
                  </a:lnTo>
                  <a:lnTo>
                    <a:pt x="911" y="229"/>
                  </a:lnTo>
                  <a:lnTo>
                    <a:pt x="358" y="0"/>
                  </a:lnTo>
                  <a:lnTo>
                    <a:pt x="299" y="85"/>
                  </a:lnTo>
                  <a:lnTo>
                    <a:pt x="305" y="173"/>
                  </a:lnTo>
                  <a:lnTo>
                    <a:pt x="324" y="246"/>
                  </a:lnTo>
                  <a:lnTo>
                    <a:pt x="338" y="294"/>
                  </a:lnTo>
                  <a:lnTo>
                    <a:pt x="334" y="346"/>
                  </a:lnTo>
                  <a:lnTo>
                    <a:pt x="312" y="390"/>
                  </a:lnTo>
                  <a:lnTo>
                    <a:pt x="256" y="468"/>
                  </a:lnTo>
                  <a:lnTo>
                    <a:pt x="224" y="536"/>
                  </a:lnTo>
                  <a:lnTo>
                    <a:pt x="207" y="621"/>
                  </a:lnTo>
                  <a:lnTo>
                    <a:pt x="200" y="697"/>
                  </a:lnTo>
                  <a:lnTo>
                    <a:pt x="190" y="745"/>
                  </a:lnTo>
                  <a:lnTo>
                    <a:pt x="190" y="785"/>
                  </a:lnTo>
                  <a:lnTo>
                    <a:pt x="141" y="821"/>
                  </a:lnTo>
                  <a:lnTo>
                    <a:pt x="107" y="860"/>
                  </a:lnTo>
                  <a:lnTo>
                    <a:pt x="70" y="914"/>
                  </a:lnTo>
                  <a:lnTo>
                    <a:pt x="0" y="1072"/>
                  </a:lnTo>
                  <a:lnTo>
                    <a:pt x="0" y="1089"/>
                  </a:lnTo>
                  <a:lnTo>
                    <a:pt x="41" y="1199"/>
                  </a:lnTo>
                  <a:lnTo>
                    <a:pt x="63" y="1221"/>
                  </a:lnTo>
                  <a:lnTo>
                    <a:pt x="87" y="1208"/>
                  </a:lnTo>
                  <a:lnTo>
                    <a:pt x="122" y="1214"/>
                  </a:lnTo>
                  <a:lnTo>
                    <a:pt x="141" y="1211"/>
                  </a:lnTo>
                  <a:lnTo>
                    <a:pt x="165" y="1211"/>
                  </a:lnTo>
                  <a:lnTo>
                    <a:pt x="193" y="1211"/>
                  </a:lnTo>
                  <a:lnTo>
                    <a:pt x="210" y="1203"/>
                  </a:lnTo>
                  <a:lnTo>
                    <a:pt x="214" y="1186"/>
                  </a:lnTo>
                  <a:lnTo>
                    <a:pt x="217" y="1150"/>
                  </a:lnTo>
                  <a:lnTo>
                    <a:pt x="229" y="1145"/>
                  </a:lnTo>
                  <a:lnTo>
                    <a:pt x="236" y="1118"/>
                  </a:lnTo>
                  <a:lnTo>
                    <a:pt x="224" y="1097"/>
                  </a:lnTo>
                  <a:lnTo>
                    <a:pt x="200" y="1069"/>
                  </a:lnTo>
                  <a:lnTo>
                    <a:pt x="168" y="1052"/>
                  </a:lnTo>
                  <a:lnTo>
                    <a:pt x="134" y="1045"/>
                  </a:lnTo>
                  <a:lnTo>
                    <a:pt x="141" y="1019"/>
                  </a:lnTo>
                  <a:lnTo>
                    <a:pt x="168" y="984"/>
                  </a:lnTo>
                  <a:lnTo>
                    <a:pt x="204" y="938"/>
                  </a:lnTo>
                  <a:lnTo>
                    <a:pt x="263" y="885"/>
                  </a:lnTo>
                  <a:lnTo>
                    <a:pt x="280" y="840"/>
                  </a:lnTo>
                  <a:lnTo>
                    <a:pt x="292" y="804"/>
                  </a:lnTo>
                  <a:lnTo>
                    <a:pt x="341" y="762"/>
                  </a:lnTo>
                  <a:lnTo>
                    <a:pt x="382" y="716"/>
                  </a:lnTo>
                  <a:lnTo>
                    <a:pt x="404" y="670"/>
                  </a:lnTo>
                  <a:lnTo>
                    <a:pt x="411" y="614"/>
                  </a:lnTo>
                  <a:lnTo>
                    <a:pt x="426" y="575"/>
                  </a:lnTo>
                  <a:lnTo>
                    <a:pt x="460" y="546"/>
                  </a:lnTo>
                  <a:lnTo>
                    <a:pt x="499" y="516"/>
                  </a:lnTo>
                  <a:lnTo>
                    <a:pt x="526" y="487"/>
                  </a:lnTo>
                  <a:lnTo>
                    <a:pt x="545" y="458"/>
                  </a:lnTo>
                  <a:lnTo>
                    <a:pt x="555" y="448"/>
                  </a:lnTo>
                  <a:lnTo>
                    <a:pt x="584" y="438"/>
                  </a:lnTo>
                  <a:lnTo>
                    <a:pt x="604" y="463"/>
                  </a:lnTo>
                  <a:lnTo>
                    <a:pt x="616" y="494"/>
                  </a:lnTo>
                  <a:lnTo>
                    <a:pt x="616" y="540"/>
                  </a:lnTo>
                  <a:lnTo>
                    <a:pt x="606" y="602"/>
                  </a:lnTo>
                  <a:lnTo>
                    <a:pt x="597" y="643"/>
                  </a:lnTo>
                  <a:lnTo>
                    <a:pt x="584" y="670"/>
                  </a:lnTo>
                  <a:lnTo>
                    <a:pt x="584" y="687"/>
                  </a:lnTo>
                  <a:lnTo>
                    <a:pt x="590" y="706"/>
                  </a:lnTo>
                  <a:lnTo>
                    <a:pt x="606" y="716"/>
                  </a:lnTo>
                  <a:lnTo>
                    <a:pt x="623" y="723"/>
                  </a:lnTo>
                  <a:lnTo>
                    <a:pt x="629" y="743"/>
                  </a:lnTo>
                  <a:lnTo>
                    <a:pt x="629" y="752"/>
                  </a:lnTo>
                  <a:lnTo>
                    <a:pt x="636" y="758"/>
                  </a:lnTo>
                  <a:lnTo>
                    <a:pt x="646" y="762"/>
                  </a:lnTo>
                  <a:lnTo>
                    <a:pt x="653" y="779"/>
                  </a:lnTo>
                  <a:lnTo>
                    <a:pt x="662" y="779"/>
                  </a:lnTo>
                  <a:lnTo>
                    <a:pt x="672" y="785"/>
                  </a:lnTo>
                  <a:lnTo>
                    <a:pt x="679" y="816"/>
                  </a:lnTo>
                  <a:lnTo>
                    <a:pt x="689" y="816"/>
                  </a:lnTo>
                  <a:lnTo>
                    <a:pt x="735" y="801"/>
                  </a:lnTo>
                  <a:lnTo>
                    <a:pt x="746" y="804"/>
                  </a:lnTo>
                  <a:lnTo>
                    <a:pt x="770" y="809"/>
                  </a:lnTo>
                  <a:lnTo>
                    <a:pt x="799" y="809"/>
                  </a:lnTo>
                  <a:lnTo>
                    <a:pt x="823" y="804"/>
                  </a:lnTo>
                  <a:lnTo>
                    <a:pt x="940" y="809"/>
                  </a:lnTo>
                  <a:lnTo>
                    <a:pt x="957" y="899"/>
                  </a:lnTo>
                  <a:lnTo>
                    <a:pt x="986" y="960"/>
                  </a:lnTo>
                  <a:lnTo>
                    <a:pt x="1065" y="1030"/>
                  </a:lnTo>
                  <a:lnTo>
                    <a:pt x="1186" y="1094"/>
                  </a:lnTo>
                  <a:lnTo>
                    <a:pt x="1274" y="1133"/>
                  </a:lnTo>
                  <a:lnTo>
                    <a:pt x="1323" y="1225"/>
                  </a:lnTo>
                  <a:lnTo>
                    <a:pt x="1326" y="1270"/>
                  </a:lnTo>
                  <a:lnTo>
                    <a:pt x="1333" y="1294"/>
                  </a:lnTo>
                  <a:lnTo>
                    <a:pt x="1372" y="1308"/>
                  </a:lnTo>
                  <a:lnTo>
                    <a:pt x="1398" y="1304"/>
                  </a:lnTo>
                  <a:lnTo>
                    <a:pt x="1435" y="1313"/>
                  </a:lnTo>
                  <a:lnTo>
                    <a:pt x="1454" y="1304"/>
                  </a:lnTo>
                  <a:lnTo>
                    <a:pt x="1482" y="1301"/>
                  </a:lnTo>
                  <a:close/>
                </a:path>
              </a:pathLst>
            </a:custGeom>
            <a:solidFill>
              <a:srgbClr val="FF997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3981" name="Freeform 15">
              <a:extLst>
                <a:ext uri="{FF2B5EF4-FFF2-40B4-BE49-F238E27FC236}">
                  <a16:creationId xmlns:a16="http://schemas.microsoft.com/office/drawing/2014/main" id="{6522C2A4-9C47-4D08-963F-296EC906570C}"/>
                </a:ext>
              </a:extLst>
            </p:cNvPr>
            <p:cNvSpPr>
              <a:spLocks/>
            </p:cNvSpPr>
            <p:nvPr/>
          </p:nvSpPr>
          <p:spPr bwMode="auto">
            <a:xfrm>
              <a:off x="4597" y="2410"/>
              <a:ext cx="625" cy="1357"/>
            </a:xfrm>
            <a:custGeom>
              <a:avLst/>
              <a:gdLst>
                <a:gd name="T0" fmla="*/ 265 w 1250"/>
                <a:gd name="T1" fmla="*/ 1299 h 2712"/>
                <a:gd name="T2" fmla="*/ 217 w 1250"/>
                <a:gd name="T3" fmla="*/ 1299 h 2712"/>
                <a:gd name="T4" fmla="*/ 156 w 1250"/>
                <a:gd name="T5" fmla="*/ 1350 h 2712"/>
                <a:gd name="T6" fmla="*/ 144 w 1250"/>
                <a:gd name="T7" fmla="*/ 1309 h 2712"/>
                <a:gd name="T8" fmla="*/ 115 w 1250"/>
                <a:gd name="T9" fmla="*/ 1194 h 2712"/>
                <a:gd name="T10" fmla="*/ 42 w 1250"/>
                <a:gd name="T11" fmla="*/ 1169 h 2712"/>
                <a:gd name="T12" fmla="*/ 0 w 1250"/>
                <a:gd name="T13" fmla="*/ 1124 h 2712"/>
                <a:gd name="T14" fmla="*/ 16 w 1250"/>
                <a:gd name="T15" fmla="*/ 1025 h 2712"/>
                <a:gd name="T16" fmla="*/ 35 w 1250"/>
                <a:gd name="T17" fmla="*/ 895 h 2712"/>
                <a:gd name="T18" fmla="*/ 64 w 1250"/>
                <a:gd name="T19" fmla="*/ 764 h 2712"/>
                <a:gd name="T20" fmla="*/ 109 w 1250"/>
                <a:gd name="T21" fmla="*/ 675 h 2712"/>
                <a:gd name="T22" fmla="*/ 243 w 1250"/>
                <a:gd name="T23" fmla="*/ 500 h 2712"/>
                <a:gd name="T24" fmla="*/ 390 w 1250"/>
                <a:gd name="T25" fmla="*/ 297 h 2712"/>
                <a:gd name="T26" fmla="*/ 466 w 1250"/>
                <a:gd name="T27" fmla="*/ 163 h 2712"/>
                <a:gd name="T28" fmla="*/ 507 w 1250"/>
                <a:gd name="T29" fmla="*/ 87 h 2712"/>
                <a:gd name="T30" fmla="*/ 542 w 1250"/>
                <a:gd name="T31" fmla="*/ 10 h 2712"/>
                <a:gd name="T32" fmla="*/ 571 w 1250"/>
                <a:gd name="T33" fmla="*/ 7 h 2712"/>
                <a:gd name="T34" fmla="*/ 596 w 1250"/>
                <a:gd name="T35" fmla="*/ 3 h 2712"/>
                <a:gd name="T36" fmla="*/ 625 w 1250"/>
                <a:gd name="T37" fmla="*/ 54 h 2712"/>
                <a:gd name="T38" fmla="*/ 602 w 1250"/>
                <a:gd name="T39" fmla="*/ 144 h 2712"/>
                <a:gd name="T40" fmla="*/ 591 w 1250"/>
                <a:gd name="T41" fmla="*/ 201 h 2712"/>
                <a:gd name="T42" fmla="*/ 552 w 1250"/>
                <a:gd name="T43" fmla="*/ 270 h 2712"/>
                <a:gd name="T44" fmla="*/ 533 w 1250"/>
                <a:gd name="T45" fmla="*/ 392 h 2712"/>
                <a:gd name="T46" fmla="*/ 495 w 1250"/>
                <a:gd name="T47" fmla="*/ 484 h 2712"/>
                <a:gd name="T48" fmla="*/ 440 w 1250"/>
                <a:gd name="T49" fmla="*/ 582 h 2712"/>
                <a:gd name="T50" fmla="*/ 361 w 1250"/>
                <a:gd name="T51" fmla="*/ 730 h 2712"/>
                <a:gd name="T52" fmla="*/ 325 w 1250"/>
                <a:gd name="T53" fmla="*/ 831 h 2712"/>
                <a:gd name="T54" fmla="*/ 284 w 1250"/>
                <a:gd name="T55" fmla="*/ 933 h 2712"/>
                <a:gd name="T56" fmla="*/ 233 w 1250"/>
                <a:gd name="T57" fmla="*/ 978 h 2712"/>
                <a:gd name="T58" fmla="*/ 249 w 1250"/>
                <a:gd name="T59" fmla="*/ 1045 h 2712"/>
                <a:gd name="T60" fmla="*/ 281 w 1250"/>
                <a:gd name="T61" fmla="*/ 1156 h 2712"/>
                <a:gd name="T62" fmla="*/ 316 w 1250"/>
                <a:gd name="T63" fmla="*/ 1267 h 2712"/>
                <a:gd name="T64" fmla="*/ 296 w 1250"/>
                <a:gd name="T65" fmla="*/ 1337 h 2712"/>
                <a:gd name="T66" fmla="*/ 281 w 1250"/>
                <a:gd name="T67" fmla="*/ 1340 h 271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250"/>
                <a:gd name="T103" fmla="*/ 0 h 2712"/>
                <a:gd name="T104" fmla="*/ 1250 w 1250"/>
                <a:gd name="T105" fmla="*/ 2712 h 271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250" h="2712">
                  <a:moveTo>
                    <a:pt x="562" y="2678"/>
                  </a:moveTo>
                  <a:lnTo>
                    <a:pt x="529" y="2597"/>
                  </a:lnTo>
                  <a:lnTo>
                    <a:pt x="478" y="2572"/>
                  </a:lnTo>
                  <a:lnTo>
                    <a:pt x="434" y="2597"/>
                  </a:lnTo>
                  <a:lnTo>
                    <a:pt x="377" y="2655"/>
                  </a:lnTo>
                  <a:lnTo>
                    <a:pt x="312" y="2699"/>
                  </a:lnTo>
                  <a:lnTo>
                    <a:pt x="261" y="2712"/>
                  </a:lnTo>
                  <a:lnTo>
                    <a:pt x="287" y="2616"/>
                  </a:lnTo>
                  <a:lnTo>
                    <a:pt x="280" y="2470"/>
                  </a:lnTo>
                  <a:lnTo>
                    <a:pt x="229" y="2387"/>
                  </a:lnTo>
                  <a:lnTo>
                    <a:pt x="165" y="2343"/>
                  </a:lnTo>
                  <a:lnTo>
                    <a:pt x="83" y="2336"/>
                  </a:lnTo>
                  <a:lnTo>
                    <a:pt x="14" y="2343"/>
                  </a:lnTo>
                  <a:lnTo>
                    <a:pt x="0" y="2246"/>
                  </a:lnTo>
                  <a:lnTo>
                    <a:pt x="14" y="2158"/>
                  </a:lnTo>
                  <a:lnTo>
                    <a:pt x="32" y="2049"/>
                  </a:lnTo>
                  <a:lnTo>
                    <a:pt x="37" y="1954"/>
                  </a:lnTo>
                  <a:lnTo>
                    <a:pt x="70" y="1788"/>
                  </a:lnTo>
                  <a:lnTo>
                    <a:pt x="95" y="1661"/>
                  </a:lnTo>
                  <a:lnTo>
                    <a:pt x="127" y="1527"/>
                  </a:lnTo>
                  <a:lnTo>
                    <a:pt x="165" y="1439"/>
                  </a:lnTo>
                  <a:lnTo>
                    <a:pt x="217" y="1349"/>
                  </a:lnTo>
                  <a:lnTo>
                    <a:pt x="326" y="1203"/>
                  </a:lnTo>
                  <a:lnTo>
                    <a:pt x="485" y="1000"/>
                  </a:lnTo>
                  <a:lnTo>
                    <a:pt x="643" y="796"/>
                  </a:lnTo>
                  <a:lnTo>
                    <a:pt x="779" y="593"/>
                  </a:lnTo>
                  <a:lnTo>
                    <a:pt x="887" y="427"/>
                  </a:lnTo>
                  <a:lnTo>
                    <a:pt x="931" y="325"/>
                  </a:lnTo>
                  <a:lnTo>
                    <a:pt x="957" y="256"/>
                  </a:lnTo>
                  <a:lnTo>
                    <a:pt x="1014" y="173"/>
                  </a:lnTo>
                  <a:lnTo>
                    <a:pt x="1059" y="71"/>
                  </a:lnTo>
                  <a:lnTo>
                    <a:pt x="1084" y="20"/>
                  </a:lnTo>
                  <a:lnTo>
                    <a:pt x="1109" y="13"/>
                  </a:lnTo>
                  <a:lnTo>
                    <a:pt x="1142" y="13"/>
                  </a:lnTo>
                  <a:lnTo>
                    <a:pt x="1174" y="0"/>
                  </a:lnTo>
                  <a:lnTo>
                    <a:pt x="1192" y="6"/>
                  </a:lnTo>
                  <a:lnTo>
                    <a:pt x="1225" y="57"/>
                  </a:lnTo>
                  <a:lnTo>
                    <a:pt x="1250" y="108"/>
                  </a:lnTo>
                  <a:lnTo>
                    <a:pt x="1237" y="210"/>
                  </a:lnTo>
                  <a:lnTo>
                    <a:pt x="1204" y="288"/>
                  </a:lnTo>
                  <a:lnTo>
                    <a:pt x="1192" y="344"/>
                  </a:lnTo>
                  <a:lnTo>
                    <a:pt x="1181" y="401"/>
                  </a:lnTo>
                  <a:lnTo>
                    <a:pt x="1155" y="422"/>
                  </a:lnTo>
                  <a:lnTo>
                    <a:pt x="1103" y="540"/>
                  </a:lnTo>
                  <a:lnTo>
                    <a:pt x="1077" y="663"/>
                  </a:lnTo>
                  <a:lnTo>
                    <a:pt x="1065" y="783"/>
                  </a:lnTo>
                  <a:lnTo>
                    <a:pt x="1033" y="886"/>
                  </a:lnTo>
                  <a:lnTo>
                    <a:pt x="989" y="968"/>
                  </a:lnTo>
                  <a:lnTo>
                    <a:pt x="950" y="1025"/>
                  </a:lnTo>
                  <a:lnTo>
                    <a:pt x="880" y="1164"/>
                  </a:lnTo>
                  <a:lnTo>
                    <a:pt x="804" y="1305"/>
                  </a:lnTo>
                  <a:lnTo>
                    <a:pt x="721" y="1458"/>
                  </a:lnTo>
                  <a:lnTo>
                    <a:pt x="689" y="1554"/>
                  </a:lnTo>
                  <a:lnTo>
                    <a:pt x="650" y="1661"/>
                  </a:lnTo>
                  <a:lnTo>
                    <a:pt x="619" y="1763"/>
                  </a:lnTo>
                  <a:lnTo>
                    <a:pt x="568" y="1865"/>
                  </a:lnTo>
                  <a:lnTo>
                    <a:pt x="516" y="1910"/>
                  </a:lnTo>
                  <a:lnTo>
                    <a:pt x="465" y="1954"/>
                  </a:lnTo>
                  <a:lnTo>
                    <a:pt x="465" y="2031"/>
                  </a:lnTo>
                  <a:lnTo>
                    <a:pt x="497" y="2088"/>
                  </a:lnTo>
                  <a:lnTo>
                    <a:pt x="511" y="2183"/>
                  </a:lnTo>
                  <a:lnTo>
                    <a:pt x="562" y="2310"/>
                  </a:lnTo>
                  <a:lnTo>
                    <a:pt x="619" y="2405"/>
                  </a:lnTo>
                  <a:lnTo>
                    <a:pt x="631" y="2533"/>
                  </a:lnTo>
                  <a:lnTo>
                    <a:pt x="624" y="2611"/>
                  </a:lnTo>
                  <a:lnTo>
                    <a:pt x="592" y="2673"/>
                  </a:lnTo>
                  <a:lnTo>
                    <a:pt x="562" y="267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3982" name="Freeform 16">
              <a:extLst>
                <a:ext uri="{FF2B5EF4-FFF2-40B4-BE49-F238E27FC236}">
                  <a16:creationId xmlns:a16="http://schemas.microsoft.com/office/drawing/2014/main" id="{9CE478EC-1710-4790-B183-B7E359E9828E}"/>
                </a:ext>
              </a:extLst>
            </p:cNvPr>
            <p:cNvSpPr>
              <a:spLocks/>
            </p:cNvSpPr>
            <p:nvPr/>
          </p:nvSpPr>
          <p:spPr bwMode="auto">
            <a:xfrm>
              <a:off x="4594" y="2417"/>
              <a:ext cx="558" cy="1181"/>
            </a:xfrm>
            <a:custGeom>
              <a:avLst/>
              <a:gdLst>
                <a:gd name="T0" fmla="*/ 118 w 1116"/>
                <a:gd name="T1" fmla="*/ 1178 h 2362"/>
                <a:gd name="T2" fmla="*/ 80 w 1116"/>
                <a:gd name="T3" fmla="*/ 1156 h 2362"/>
                <a:gd name="T4" fmla="*/ 45 w 1116"/>
                <a:gd name="T5" fmla="*/ 1149 h 2362"/>
                <a:gd name="T6" fmla="*/ 17 w 1116"/>
                <a:gd name="T7" fmla="*/ 1149 h 2362"/>
                <a:gd name="T8" fmla="*/ 13 w 1116"/>
                <a:gd name="T9" fmla="*/ 1111 h 2362"/>
                <a:gd name="T10" fmla="*/ 20 w 1116"/>
                <a:gd name="T11" fmla="*/ 1073 h 2362"/>
                <a:gd name="T12" fmla="*/ 32 w 1116"/>
                <a:gd name="T13" fmla="*/ 1041 h 2362"/>
                <a:gd name="T14" fmla="*/ 39 w 1116"/>
                <a:gd name="T15" fmla="*/ 1016 h 2362"/>
                <a:gd name="T16" fmla="*/ 48 w 1116"/>
                <a:gd name="T17" fmla="*/ 993 h 2362"/>
                <a:gd name="T18" fmla="*/ 45 w 1116"/>
                <a:gd name="T19" fmla="*/ 986 h 2362"/>
                <a:gd name="T20" fmla="*/ 32 w 1116"/>
                <a:gd name="T21" fmla="*/ 977 h 2362"/>
                <a:gd name="T22" fmla="*/ 45 w 1116"/>
                <a:gd name="T23" fmla="*/ 946 h 2362"/>
                <a:gd name="T24" fmla="*/ 48 w 1116"/>
                <a:gd name="T25" fmla="*/ 926 h 2362"/>
                <a:gd name="T26" fmla="*/ 55 w 1116"/>
                <a:gd name="T27" fmla="*/ 866 h 2362"/>
                <a:gd name="T28" fmla="*/ 71 w 1116"/>
                <a:gd name="T29" fmla="*/ 786 h 2362"/>
                <a:gd name="T30" fmla="*/ 96 w 1116"/>
                <a:gd name="T31" fmla="*/ 723 h 2362"/>
                <a:gd name="T32" fmla="*/ 131 w 1116"/>
                <a:gd name="T33" fmla="*/ 668 h 2362"/>
                <a:gd name="T34" fmla="*/ 192 w 1116"/>
                <a:gd name="T35" fmla="*/ 589 h 2362"/>
                <a:gd name="T36" fmla="*/ 272 w 1116"/>
                <a:gd name="T37" fmla="*/ 478 h 2362"/>
                <a:gd name="T38" fmla="*/ 352 w 1116"/>
                <a:gd name="T39" fmla="*/ 367 h 2362"/>
                <a:gd name="T40" fmla="*/ 435 w 1116"/>
                <a:gd name="T41" fmla="*/ 233 h 2362"/>
                <a:gd name="T42" fmla="*/ 463 w 1116"/>
                <a:gd name="T43" fmla="*/ 178 h 2362"/>
                <a:gd name="T44" fmla="*/ 479 w 1116"/>
                <a:gd name="T45" fmla="*/ 140 h 2362"/>
                <a:gd name="T46" fmla="*/ 491 w 1116"/>
                <a:gd name="T47" fmla="*/ 118 h 2362"/>
                <a:gd name="T48" fmla="*/ 514 w 1116"/>
                <a:gd name="T49" fmla="*/ 89 h 2362"/>
                <a:gd name="T50" fmla="*/ 533 w 1116"/>
                <a:gd name="T51" fmla="*/ 45 h 2362"/>
                <a:gd name="T52" fmla="*/ 542 w 1116"/>
                <a:gd name="T53" fmla="*/ 16 h 2362"/>
                <a:gd name="T54" fmla="*/ 558 w 1116"/>
                <a:gd name="T55" fmla="*/ 0 h 2362"/>
                <a:gd name="T56" fmla="*/ 540 w 1116"/>
                <a:gd name="T57" fmla="*/ 11 h 2362"/>
                <a:gd name="T58" fmla="*/ 527 w 1116"/>
                <a:gd name="T59" fmla="*/ 38 h 2362"/>
                <a:gd name="T60" fmla="*/ 504 w 1116"/>
                <a:gd name="T61" fmla="*/ 80 h 2362"/>
                <a:gd name="T62" fmla="*/ 482 w 1116"/>
                <a:gd name="T63" fmla="*/ 115 h 2362"/>
                <a:gd name="T64" fmla="*/ 466 w 1116"/>
                <a:gd name="T65" fmla="*/ 138 h 2362"/>
                <a:gd name="T66" fmla="*/ 453 w 1116"/>
                <a:gd name="T67" fmla="*/ 176 h 2362"/>
                <a:gd name="T68" fmla="*/ 428 w 1116"/>
                <a:gd name="T69" fmla="*/ 220 h 2362"/>
                <a:gd name="T70" fmla="*/ 393 w 1116"/>
                <a:gd name="T71" fmla="*/ 274 h 2362"/>
                <a:gd name="T72" fmla="*/ 342 w 1116"/>
                <a:gd name="T73" fmla="*/ 356 h 2362"/>
                <a:gd name="T74" fmla="*/ 290 w 1116"/>
                <a:gd name="T75" fmla="*/ 427 h 2362"/>
                <a:gd name="T76" fmla="*/ 230 w 1116"/>
                <a:gd name="T77" fmla="*/ 516 h 2362"/>
                <a:gd name="T78" fmla="*/ 163 w 1116"/>
                <a:gd name="T79" fmla="*/ 599 h 2362"/>
                <a:gd name="T80" fmla="*/ 106 w 1116"/>
                <a:gd name="T81" fmla="*/ 679 h 2362"/>
                <a:gd name="T82" fmla="*/ 77 w 1116"/>
                <a:gd name="T83" fmla="*/ 716 h 2362"/>
                <a:gd name="T84" fmla="*/ 64 w 1116"/>
                <a:gd name="T85" fmla="*/ 761 h 2362"/>
                <a:gd name="T86" fmla="*/ 35 w 1116"/>
                <a:gd name="T87" fmla="*/ 850 h 2362"/>
                <a:gd name="T88" fmla="*/ 26 w 1116"/>
                <a:gd name="T89" fmla="*/ 910 h 2362"/>
                <a:gd name="T90" fmla="*/ 13 w 1116"/>
                <a:gd name="T91" fmla="*/ 965 h 2362"/>
                <a:gd name="T92" fmla="*/ 17 w 1116"/>
                <a:gd name="T93" fmla="*/ 980 h 2362"/>
                <a:gd name="T94" fmla="*/ 17 w 1116"/>
                <a:gd name="T95" fmla="*/ 1018 h 2362"/>
                <a:gd name="T96" fmla="*/ 7 w 1116"/>
                <a:gd name="T97" fmla="*/ 1063 h 2362"/>
                <a:gd name="T98" fmla="*/ 0 w 1116"/>
                <a:gd name="T99" fmla="*/ 1098 h 2362"/>
                <a:gd name="T100" fmla="*/ 4 w 1116"/>
                <a:gd name="T101" fmla="*/ 1133 h 2362"/>
                <a:gd name="T102" fmla="*/ 11 w 1116"/>
                <a:gd name="T103" fmla="*/ 1174 h 2362"/>
                <a:gd name="T104" fmla="*/ 22 w 1116"/>
                <a:gd name="T105" fmla="*/ 1165 h 2362"/>
                <a:gd name="T106" fmla="*/ 48 w 1116"/>
                <a:gd name="T107" fmla="*/ 1162 h 2362"/>
                <a:gd name="T108" fmla="*/ 77 w 1116"/>
                <a:gd name="T109" fmla="*/ 1168 h 2362"/>
                <a:gd name="T110" fmla="*/ 112 w 1116"/>
                <a:gd name="T111" fmla="*/ 1181 h 2362"/>
                <a:gd name="T112" fmla="*/ 118 w 1116"/>
                <a:gd name="T113" fmla="*/ 1178 h 2362"/>
                <a:gd name="T114" fmla="*/ 118 w 1116"/>
                <a:gd name="T115" fmla="*/ 1178 h 236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116"/>
                <a:gd name="T175" fmla="*/ 0 h 2362"/>
                <a:gd name="T176" fmla="*/ 1116 w 1116"/>
                <a:gd name="T177" fmla="*/ 2362 h 2362"/>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116" h="2362">
                  <a:moveTo>
                    <a:pt x="236" y="2355"/>
                  </a:moveTo>
                  <a:lnTo>
                    <a:pt x="160" y="2311"/>
                  </a:lnTo>
                  <a:lnTo>
                    <a:pt x="90" y="2297"/>
                  </a:lnTo>
                  <a:lnTo>
                    <a:pt x="33" y="2297"/>
                  </a:lnTo>
                  <a:lnTo>
                    <a:pt x="26" y="2221"/>
                  </a:lnTo>
                  <a:lnTo>
                    <a:pt x="39" y="2145"/>
                  </a:lnTo>
                  <a:lnTo>
                    <a:pt x="63" y="2082"/>
                  </a:lnTo>
                  <a:lnTo>
                    <a:pt x="77" y="2031"/>
                  </a:lnTo>
                  <a:lnTo>
                    <a:pt x="95" y="1986"/>
                  </a:lnTo>
                  <a:lnTo>
                    <a:pt x="90" y="1972"/>
                  </a:lnTo>
                  <a:lnTo>
                    <a:pt x="63" y="1953"/>
                  </a:lnTo>
                  <a:lnTo>
                    <a:pt x="90" y="1891"/>
                  </a:lnTo>
                  <a:lnTo>
                    <a:pt x="95" y="1852"/>
                  </a:lnTo>
                  <a:lnTo>
                    <a:pt x="109" y="1731"/>
                  </a:lnTo>
                  <a:lnTo>
                    <a:pt x="141" y="1572"/>
                  </a:lnTo>
                  <a:lnTo>
                    <a:pt x="192" y="1445"/>
                  </a:lnTo>
                  <a:lnTo>
                    <a:pt x="262" y="1336"/>
                  </a:lnTo>
                  <a:lnTo>
                    <a:pt x="384" y="1177"/>
                  </a:lnTo>
                  <a:lnTo>
                    <a:pt x="543" y="955"/>
                  </a:lnTo>
                  <a:lnTo>
                    <a:pt x="703" y="733"/>
                  </a:lnTo>
                  <a:lnTo>
                    <a:pt x="869" y="465"/>
                  </a:lnTo>
                  <a:lnTo>
                    <a:pt x="925" y="356"/>
                  </a:lnTo>
                  <a:lnTo>
                    <a:pt x="957" y="280"/>
                  </a:lnTo>
                  <a:lnTo>
                    <a:pt x="982" y="236"/>
                  </a:lnTo>
                  <a:lnTo>
                    <a:pt x="1028" y="178"/>
                  </a:lnTo>
                  <a:lnTo>
                    <a:pt x="1066" y="90"/>
                  </a:lnTo>
                  <a:lnTo>
                    <a:pt x="1084" y="32"/>
                  </a:lnTo>
                  <a:lnTo>
                    <a:pt x="1116" y="0"/>
                  </a:lnTo>
                  <a:lnTo>
                    <a:pt x="1079" y="21"/>
                  </a:lnTo>
                  <a:lnTo>
                    <a:pt x="1054" y="76"/>
                  </a:lnTo>
                  <a:lnTo>
                    <a:pt x="1008" y="160"/>
                  </a:lnTo>
                  <a:lnTo>
                    <a:pt x="964" y="229"/>
                  </a:lnTo>
                  <a:lnTo>
                    <a:pt x="932" y="275"/>
                  </a:lnTo>
                  <a:lnTo>
                    <a:pt x="906" y="351"/>
                  </a:lnTo>
                  <a:lnTo>
                    <a:pt x="855" y="439"/>
                  </a:lnTo>
                  <a:lnTo>
                    <a:pt x="786" y="548"/>
                  </a:lnTo>
                  <a:lnTo>
                    <a:pt x="684" y="712"/>
                  </a:lnTo>
                  <a:lnTo>
                    <a:pt x="580" y="853"/>
                  </a:lnTo>
                  <a:lnTo>
                    <a:pt x="460" y="1031"/>
                  </a:lnTo>
                  <a:lnTo>
                    <a:pt x="326" y="1197"/>
                  </a:lnTo>
                  <a:lnTo>
                    <a:pt x="211" y="1357"/>
                  </a:lnTo>
                  <a:lnTo>
                    <a:pt x="153" y="1431"/>
                  </a:lnTo>
                  <a:lnTo>
                    <a:pt x="128" y="1521"/>
                  </a:lnTo>
                  <a:lnTo>
                    <a:pt x="70" y="1699"/>
                  </a:lnTo>
                  <a:lnTo>
                    <a:pt x="51" y="1819"/>
                  </a:lnTo>
                  <a:lnTo>
                    <a:pt x="26" y="1930"/>
                  </a:lnTo>
                  <a:lnTo>
                    <a:pt x="33" y="1960"/>
                  </a:lnTo>
                  <a:lnTo>
                    <a:pt x="33" y="2036"/>
                  </a:lnTo>
                  <a:lnTo>
                    <a:pt x="14" y="2126"/>
                  </a:lnTo>
                  <a:lnTo>
                    <a:pt x="0" y="2196"/>
                  </a:lnTo>
                  <a:lnTo>
                    <a:pt x="7" y="2265"/>
                  </a:lnTo>
                  <a:lnTo>
                    <a:pt x="21" y="2348"/>
                  </a:lnTo>
                  <a:lnTo>
                    <a:pt x="44" y="2330"/>
                  </a:lnTo>
                  <a:lnTo>
                    <a:pt x="95" y="2323"/>
                  </a:lnTo>
                  <a:lnTo>
                    <a:pt x="153" y="2335"/>
                  </a:lnTo>
                  <a:lnTo>
                    <a:pt x="224" y="2362"/>
                  </a:lnTo>
                  <a:lnTo>
                    <a:pt x="236" y="2355"/>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3983" name="Freeform 17">
              <a:extLst>
                <a:ext uri="{FF2B5EF4-FFF2-40B4-BE49-F238E27FC236}">
                  <a16:creationId xmlns:a16="http://schemas.microsoft.com/office/drawing/2014/main" id="{A2842F06-DE3E-4870-B1C3-D5F96490B2F6}"/>
                </a:ext>
              </a:extLst>
            </p:cNvPr>
            <p:cNvSpPr>
              <a:spLocks/>
            </p:cNvSpPr>
            <p:nvPr/>
          </p:nvSpPr>
          <p:spPr bwMode="auto">
            <a:xfrm>
              <a:off x="5152" y="2414"/>
              <a:ext cx="54" cy="201"/>
            </a:xfrm>
            <a:custGeom>
              <a:avLst/>
              <a:gdLst>
                <a:gd name="T0" fmla="*/ 29 w 109"/>
                <a:gd name="T1" fmla="*/ 198 h 402"/>
                <a:gd name="T2" fmla="*/ 32 w 109"/>
                <a:gd name="T3" fmla="*/ 182 h 402"/>
                <a:gd name="T4" fmla="*/ 23 w 109"/>
                <a:gd name="T5" fmla="*/ 156 h 402"/>
                <a:gd name="T6" fmla="*/ 23 w 109"/>
                <a:gd name="T7" fmla="*/ 141 h 402"/>
                <a:gd name="T8" fmla="*/ 25 w 109"/>
                <a:gd name="T9" fmla="*/ 134 h 402"/>
                <a:gd name="T10" fmla="*/ 19 w 109"/>
                <a:gd name="T11" fmla="*/ 115 h 402"/>
                <a:gd name="T12" fmla="*/ 29 w 109"/>
                <a:gd name="T13" fmla="*/ 109 h 402"/>
                <a:gd name="T14" fmla="*/ 41 w 109"/>
                <a:gd name="T15" fmla="*/ 89 h 402"/>
                <a:gd name="T16" fmla="*/ 38 w 109"/>
                <a:gd name="T17" fmla="*/ 80 h 402"/>
                <a:gd name="T18" fmla="*/ 54 w 109"/>
                <a:gd name="T19" fmla="*/ 77 h 402"/>
                <a:gd name="T20" fmla="*/ 47 w 109"/>
                <a:gd name="T21" fmla="*/ 49 h 402"/>
                <a:gd name="T22" fmla="*/ 38 w 109"/>
                <a:gd name="T23" fmla="*/ 20 h 402"/>
                <a:gd name="T24" fmla="*/ 23 w 109"/>
                <a:gd name="T25" fmla="*/ 0 h 402"/>
                <a:gd name="T26" fmla="*/ 10 w 109"/>
                <a:gd name="T27" fmla="*/ 4 h 402"/>
                <a:gd name="T28" fmla="*/ 16 w 109"/>
                <a:gd name="T29" fmla="*/ 20 h 402"/>
                <a:gd name="T30" fmla="*/ 19 w 109"/>
                <a:gd name="T31" fmla="*/ 45 h 402"/>
                <a:gd name="T32" fmla="*/ 13 w 109"/>
                <a:gd name="T33" fmla="*/ 65 h 402"/>
                <a:gd name="T34" fmla="*/ 3 w 109"/>
                <a:gd name="T35" fmla="*/ 89 h 402"/>
                <a:gd name="T36" fmla="*/ 0 w 109"/>
                <a:gd name="T37" fmla="*/ 115 h 402"/>
                <a:gd name="T38" fmla="*/ 0 w 109"/>
                <a:gd name="T39" fmla="*/ 138 h 402"/>
                <a:gd name="T40" fmla="*/ 7 w 109"/>
                <a:gd name="T41" fmla="*/ 160 h 402"/>
                <a:gd name="T42" fmla="*/ 16 w 109"/>
                <a:gd name="T43" fmla="*/ 176 h 402"/>
                <a:gd name="T44" fmla="*/ 19 w 109"/>
                <a:gd name="T45" fmla="*/ 192 h 402"/>
                <a:gd name="T46" fmla="*/ 23 w 109"/>
                <a:gd name="T47" fmla="*/ 201 h 402"/>
                <a:gd name="T48" fmla="*/ 29 w 109"/>
                <a:gd name="T49" fmla="*/ 198 h 402"/>
                <a:gd name="T50" fmla="*/ 29 w 109"/>
                <a:gd name="T51" fmla="*/ 198 h 40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09"/>
                <a:gd name="T79" fmla="*/ 0 h 402"/>
                <a:gd name="T80" fmla="*/ 109 w 109"/>
                <a:gd name="T81" fmla="*/ 402 h 40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09" h="402">
                  <a:moveTo>
                    <a:pt x="58" y="395"/>
                  </a:moveTo>
                  <a:lnTo>
                    <a:pt x="65" y="363"/>
                  </a:lnTo>
                  <a:lnTo>
                    <a:pt x="46" y="312"/>
                  </a:lnTo>
                  <a:lnTo>
                    <a:pt x="46" y="282"/>
                  </a:lnTo>
                  <a:lnTo>
                    <a:pt x="51" y="268"/>
                  </a:lnTo>
                  <a:lnTo>
                    <a:pt x="39" y="229"/>
                  </a:lnTo>
                  <a:lnTo>
                    <a:pt x="58" y="217"/>
                  </a:lnTo>
                  <a:lnTo>
                    <a:pt x="83" y="178"/>
                  </a:lnTo>
                  <a:lnTo>
                    <a:pt x="77" y="160"/>
                  </a:lnTo>
                  <a:lnTo>
                    <a:pt x="109" y="153"/>
                  </a:lnTo>
                  <a:lnTo>
                    <a:pt x="95" y="97"/>
                  </a:lnTo>
                  <a:lnTo>
                    <a:pt x="77" y="39"/>
                  </a:lnTo>
                  <a:lnTo>
                    <a:pt x="46" y="0"/>
                  </a:lnTo>
                  <a:lnTo>
                    <a:pt x="21" y="7"/>
                  </a:lnTo>
                  <a:lnTo>
                    <a:pt x="33" y="39"/>
                  </a:lnTo>
                  <a:lnTo>
                    <a:pt x="39" y="90"/>
                  </a:lnTo>
                  <a:lnTo>
                    <a:pt x="26" y="129"/>
                  </a:lnTo>
                  <a:lnTo>
                    <a:pt x="7" y="178"/>
                  </a:lnTo>
                  <a:lnTo>
                    <a:pt x="0" y="229"/>
                  </a:lnTo>
                  <a:lnTo>
                    <a:pt x="0" y="275"/>
                  </a:lnTo>
                  <a:lnTo>
                    <a:pt x="14" y="319"/>
                  </a:lnTo>
                  <a:lnTo>
                    <a:pt x="33" y="351"/>
                  </a:lnTo>
                  <a:lnTo>
                    <a:pt x="39" y="384"/>
                  </a:lnTo>
                  <a:lnTo>
                    <a:pt x="46" y="402"/>
                  </a:lnTo>
                  <a:lnTo>
                    <a:pt x="58" y="395"/>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3984" name="Freeform 18">
              <a:extLst>
                <a:ext uri="{FF2B5EF4-FFF2-40B4-BE49-F238E27FC236}">
                  <a16:creationId xmlns:a16="http://schemas.microsoft.com/office/drawing/2014/main" id="{76E85507-8866-48BE-AF96-F283FF9E73A5}"/>
                </a:ext>
              </a:extLst>
            </p:cNvPr>
            <p:cNvSpPr>
              <a:spLocks/>
            </p:cNvSpPr>
            <p:nvPr/>
          </p:nvSpPr>
          <p:spPr bwMode="auto">
            <a:xfrm>
              <a:off x="4686" y="2637"/>
              <a:ext cx="425" cy="652"/>
            </a:xfrm>
            <a:custGeom>
              <a:avLst/>
              <a:gdLst>
                <a:gd name="T0" fmla="*/ 399 w 850"/>
                <a:gd name="T1" fmla="*/ 86 h 1306"/>
                <a:gd name="T2" fmla="*/ 390 w 850"/>
                <a:gd name="T3" fmla="*/ 162 h 1306"/>
                <a:gd name="T4" fmla="*/ 377 w 850"/>
                <a:gd name="T5" fmla="*/ 225 h 1306"/>
                <a:gd name="T6" fmla="*/ 357 w 850"/>
                <a:gd name="T7" fmla="*/ 264 h 1306"/>
                <a:gd name="T8" fmla="*/ 342 w 850"/>
                <a:gd name="T9" fmla="*/ 286 h 1306"/>
                <a:gd name="T10" fmla="*/ 313 w 850"/>
                <a:gd name="T11" fmla="*/ 321 h 1306"/>
                <a:gd name="T12" fmla="*/ 294 w 850"/>
                <a:gd name="T13" fmla="*/ 352 h 1306"/>
                <a:gd name="T14" fmla="*/ 233 w 850"/>
                <a:gd name="T15" fmla="*/ 480 h 1306"/>
                <a:gd name="T16" fmla="*/ 256 w 850"/>
                <a:gd name="T17" fmla="*/ 477 h 1306"/>
                <a:gd name="T18" fmla="*/ 205 w 850"/>
                <a:gd name="T19" fmla="*/ 534 h 1306"/>
                <a:gd name="T20" fmla="*/ 195 w 850"/>
                <a:gd name="T21" fmla="*/ 556 h 1306"/>
                <a:gd name="T22" fmla="*/ 198 w 850"/>
                <a:gd name="T23" fmla="*/ 572 h 1306"/>
                <a:gd name="T24" fmla="*/ 207 w 850"/>
                <a:gd name="T25" fmla="*/ 584 h 1306"/>
                <a:gd name="T26" fmla="*/ 217 w 850"/>
                <a:gd name="T27" fmla="*/ 600 h 1306"/>
                <a:gd name="T28" fmla="*/ 185 w 850"/>
                <a:gd name="T29" fmla="*/ 594 h 1306"/>
                <a:gd name="T30" fmla="*/ 195 w 850"/>
                <a:gd name="T31" fmla="*/ 613 h 1306"/>
                <a:gd name="T32" fmla="*/ 205 w 850"/>
                <a:gd name="T33" fmla="*/ 636 h 1306"/>
                <a:gd name="T34" fmla="*/ 173 w 850"/>
                <a:gd name="T35" fmla="*/ 620 h 1306"/>
                <a:gd name="T36" fmla="*/ 160 w 850"/>
                <a:gd name="T37" fmla="*/ 620 h 1306"/>
                <a:gd name="T38" fmla="*/ 157 w 850"/>
                <a:gd name="T39" fmla="*/ 633 h 1306"/>
                <a:gd name="T40" fmla="*/ 150 w 850"/>
                <a:gd name="T41" fmla="*/ 652 h 1306"/>
                <a:gd name="T42" fmla="*/ 140 w 850"/>
                <a:gd name="T43" fmla="*/ 604 h 1306"/>
                <a:gd name="T44" fmla="*/ 134 w 850"/>
                <a:gd name="T45" fmla="*/ 584 h 1306"/>
                <a:gd name="T46" fmla="*/ 169 w 850"/>
                <a:gd name="T47" fmla="*/ 524 h 1306"/>
                <a:gd name="T48" fmla="*/ 192 w 850"/>
                <a:gd name="T49" fmla="*/ 458 h 1306"/>
                <a:gd name="T50" fmla="*/ 207 w 850"/>
                <a:gd name="T51" fmla="*/ 400 h 1306"/>
                <a:gd name="T52" fmla="*/ 157 w 850"/>
                <a:gd name="T53" fmla="*/ 433 h 1306"/>
                <a:gd name="T54" fmla="*/ 115 w 850"/>
                <a:gd name="T55" fmla="*/ 464 h 1306"/>
                <a:gd name="T56" fmla="*/ 64 w 850"/>
                <a:gd name="T57" fmla="*/ 515 h 1306"/>
                <a:gd name="T58" fmla="*/ 29 w 850"/>
                <a:gd name="T59" fmla="*/ 566 h 1306"/>
                <a:gd name="T60" fmla="*/ 0 w 850"/>
                <a:gd name="T61" fmla="*/ 611 h 1306"/>
                <a:gd name="T62" fmla="*/ 45 w 850"/>
                <a:gd name="T63" fmla="*/ 531 h 1306"/>
                <a:gd name="T64" fmla="*/ 93 w 850"/>
                <a:gd name="T65" fmla="*/ 467 h 1306"/>
                <a:gd name="T66" fmla="*/ 138 w 850"/>
                <a:gd name="T67" fmla="*/ 422 h 1306"/>
                <a:gd name="T68" fmla="*/ 192 w 850"/>
                <a:gd name="T69" fmla="*/ 375 h 1306"/>
                <a:gd name="T70" fmla="*/ 131 w 850"/>
                <a:gd name="T71" fmla="*/ 397 h 1306"/>
                <a:gd name="T72" fmla="*/ 201 w 850"/>
                <a:gd name="T73" fmla="*/ 346 h 1306"/>
                <a:gd name="T74" fmla="*/ 259 w 850"/>
                <a:gd name="T75" fmla="*/ 290 h 1306"/>
                <a:gd name="T76" fmla="*/ 303 w 850"/>
                <a:gd name="T77" fmla="*/ 229 h 1306"/>
                <a:gd name="T78" fmla="*/ 335 w 850"/>
                <a:gd name="T79" fmla="*/ 172 h 1306"/>
                <a:gd name="T80" fmla="*/ 364 w 850"/>
                <a:gd name="T81" fmla="*/ 102 h 1306"/>
                <a:gd name="T82" fmla="*/ 390 w 850"/>
                <a:gd name="T83" fmla="*/ 47 h 1306"/>
                <a:gd name="T84" fmla="*/ 408 w 850"/>
                <a:gd name="T85" fmla="*/ 19 h 1306"/>
                <a:gd name="T86" fmla="*/ 425 w 850"/>
                <a:gd name="T87" fmla="*/ 0 h 1306"/>
                <a:gd name="T88" fmla="*/ 408 w 850"/>
                <a:gd name="T89" fmla="*/ 38 h 1306"/>
                <a:gd name="T90" fmla="*/ 402 w 850"/>
                <a:gd name="T91" fmla="*/ 67 h 1306"/>
                <a:gd name="T92" fmla="*/ 399 w 850"/>
                <a:gd name="T93" fmla="*/ 86 h 1306"/>
                <a:gd name="T94" fmla="*/ 399 w 850"/>
                <a:gd name="T95" fmla="*/ 86 h 130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850"/>
                <a:gd name="T145" fmla="*/ 0 h 1306"/>
                <a:gd name="T146" fmla="*/ 850 w 850"/>
                <a:gd name="T147" fmla="*/ 1306 h 130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850" h="1306">
                  <a:moveTo>
                    <a:pt x="797" y="172"/>
                  </a:moveTo>
                  <a:lnTo>
                    <a:pt x="779" y="324"/>
                  </a:lnTo>
                  <a:lnTo>
                    <a:pt x="753" y="451"/>
                  </a:lnTo>
                  <a:lnTo>
                    <a:pt x="714" y="529"/>
                  </a:lnTo>
                  <a:lnTo>
                    <a:pt x="684" y="573"/>
                  </a:lnTo>
                  <a:lnTo>
                    <a:pt x="626" y="643"/>
                  </a:lnTo>
                  <a:lnTo>
                    <a:pt x="587" y="706"/>
                  </a:lnTo>
                  <a:lnTo>
                    <a:pt x="465" y="962"/>
                  </a:lnTo>
                  <a:lnTo>
                    <a:pt x="511" y="955"/>
                  </a:lnTo>
                  <a:lnTo>
                    <a:pt x="409" y="1070"/>
                  </a:lnTo>
                  <a:lnTo>
                    <a:pt x="390" y="1114"/>
                  </a:lnTo>
                  <a:lnTo>
                    <a:pt x="395" y="1146"/>
                  </a:lnTo>
                  <a:lnTo>
                    <a:pt x="414" y="1170"/>
                  </a:lnTo>
                  <a:lnTo>
                    <a:pt x="434" y="1202"/>
                  </a:lnTo>
                  <a:lnTo>
                    <a:pt x="370" y="1190"/>
                  </a:lnTo>
                  <a:lnTo>
                    <a:pt x="390" y="1228"/>
                  </a:lnTo>
                  <a:lnTo>
                    <a:pt x="409" y="1274"/>
                  </a:lnTo>
                  <a:lnTo>
                    <a:pt x="345" y="1241"/>
                  </a:lnTo>
                  <a:lnTo>
                    <a:pt x="319" y="1241"/>
                  </a:lnTo>
                  <a:lnTo>
                    <a:pt x="314" y="1267"/>
                  </a:lnTo>
                  <a:lnTo>
                    <a:pt x="300" y="1306"/>
                  </a:lnTo>
                  <a:lnTo>
                    <a:pt x="280" y="1209"/>
                  </a:lnTo>
                  <a:lnTo>
                    <a:pt x="268" y="1170"/>
                  </a:lnTo>
                  <a:lnTo>
                    <a:pt x="338" y="1050"/>
                  </a:lnTo>
                  <a:lnTo>
                    <a:pt x="384" y="918"/>
                  </a:lnTo>
                  <a:lnTo>
                    <a:pt x="414" y="802"/>
                  </a:lnTo>
                  <a:lnTo>
                    <a:pt x="314" y="867"/>
                  </a:lnTo>
                  <a:lnTo>
                    <a:pt x="229" y="929"/>
                  </a:lnTo>
                  <a:lnTo>
                    <a:pt x="127" y="1031"/>
                  </a:lnTo>
                  <a:lnTo>
                    <a:pt x="58" y="1133"/>
                  </a:lnTo>
                  <a:lnTo>
                    <a:pt x="0" y="1223"/>
                  </a:lnTo>
                  <a:lnTo>
                    <a:pt x="90" y="1063"/>
                  </a:lnTo>
                  <a:lnTo>
                    <a:pt x="185" y="936"/>
                  </a:lnTo>
                  <a:lnTo>
                    <a:pt x="275" y="846"/>
                  </a:lnTo>
                  <a:lnTo>
                    <a:pt x="384" y="751"/>
                  </a:lnTo>
                  <a:lnTo>
                    <a:pt x="261" y="795"/>
                  </a:lnTo>
                  <a:lnTo>
                    <a:pt x="402" y="694"/>
                  </a:lnTo>
                  <a:lnTo>
                    <a:pt x="518" y="580"/>
                  </a:lnTo>
                  <a:lnTo>
                    <a:pt x="606" y="458"/>
                  </a:lnTo>
                  <a:lnTo>
                    <a:pt x="670" y="344"/>
                  </a:lnTo>
                  <a:lnTo>
                    <a:pt x="728" y="205"/>
                  </a:lnTo>
                  <a:lnTo>
                    <a:pt x="779" y="95"/>
                  </a:lnTo>
                  <a:lnTo>
                    <a:pt x="816" y="39"/>
                  </a:lnTo>
                  <a:lnTo>
                    <a:pt x="850" y="0"/>
                  </a:lnTo>
                  <a:lnTo>
                    <a:pt x="816" y="77"/>
                  </a:lnTo>
                  <a:lnTo>
                    <a:pt x="804" y="134"/>
                  </a:lnTo>
                  <a:lnTo>
                    <a:pt x="797" y="172"/>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3985" name="Freeform 19">
              <a:extLst>
                <a:ext uri="{FF2B5EF4-FFF2-40B4-BE49-F238E27FC236}">
                  <a16:creationId xmlns:a16="http://schemas.microsoft.com/office/drawing/2014/main" id="{A021B68A-A74F-4F64-9B9F-9406C01D7609}"/>
                </a:ext>
              </a:extLst>
            </p:cNvPr>
            <p:cNvSpPr>
              <a:spLocks/>
            </p:cNvSpPr>
            <p:nvPr/>
          </p:nvSpPr>
          <p:spPr bwMode="auto">
            <a:xfrm>
              <a:off x="4661" y="2621"/>
              <a:ext cx="516" cy="1139"/>
            </a:xfrm>
            <a:custGeom>
              <a:avLst/>
              <a:gdLst>
                <a:gd name="T0" fmla="*/ 226 w 1033"/>
                <a:gd name="T1" fmla="*/ 1100 h 2277"/>
                <a:gd name="T2" fmla="*/ 236 w 1033"/>
                <a:gd name="T3" fmla="*/ 1030 h 2277"/>
                <a:gd name="T4" fmla="*/ 194 w 1033"/>
                <a:gd name="T5" fmla="*/ 948 h 2277"/>
                <a:gd name="T6" fmla="*/ 83 w 1033"/>
                <a:gd name="T7" fmla="*/ 916 h 2277"/>
                <a:gd name="T8" fmla="*/ 83 w 1033"/>
                <a:gd name="T9" fmla="*/ 896 h 2277"/>
                <a:gd name="T10" fmla="*/ 83 w 1033"/>
                <a:gd name="T11" fmla="*/ 875 h 2277"/>
                <a:gd name="T12" fmla="*/ 169 w 1033"/>
                <a:gd name="T13" fmla="*/ 875 h 2277"/>
                <a:gd name="T14" fmla="*/ 99 w 1033"/>
                <a:gd name="T15" fmla="*/ 849 h 2277"/>
                <a:gd name="T16" fmla="*/ 114 w 1033"/>
                <a:gd name="T17" fmla="*/ 833 h 2277"/>
                <a:gd name="T18" fmla="*/ 140 w 1033"/>
                <a:gd name="T19" fmla="*/ 814 h 2277"/>
                <a:gd name="T20" fmla="*/ 140 w 1033"/>
                <a:gd name="T21" fmla="*/ 798 h 2277"/>
                <a:gd name="T22" fmla="*/ 86 w 1033"/>
                <a:gd name="T23" fmla="*/ 763 h 2277"/>
                <a:gd name="T24" fmla="*/ 194 w 1033"/>
                <a:gd name="T25" fmla="*/ 719 h 2277"/>
                <a:gd name="T26" fmla="*/ 242 w 1033"/>
                <a:gd name="T27" fmla="*/ 645 h 2277"/>
                <a:gd name="T28" fmla="*/ 281 w 1033"/>
                <a:gd name="T29" fmla="*/ 527 h 2277"/>
                <a:gd name="T30" fmla="*/ 382 w 1033"/>
                <a:gd name="T31" fmla="*/ 331 h 2277"/>
                <a:gd name="T32" fmla="*/ 433 w 1033"/>
                <a:gd name="T33" fmla="*/ 251 h 2277"/>
                <a:gd name="T34" fmla="*/ 469 w 1033"/>
                <a:gd name="T35" fmla="*/ 108 h 2277"/>
                <a:gd name="T36" fmla="*/ 504 w 1033"/>
                <a:gd name="T37" fmla="*/ 0 h 2277"/>
                <a:gd name="T38" fmla="*/ 501 w 1033"/>
                <a:gd name="T39" fmla="*/ 35 h 2277"/>
                <a:gd name="T40" fmla="*/ 478 w 1033"/>
                <a:gd name="T41" fmla="*/ 124 h 2277"/>
                <a:gd name="T42" fmla="*/ 460 w 1033"/>
                <a:gd name="T43" fmla="*/ 219 h 2277"/>
                <a:gd name="T44" fmla="*/ 421 w 1033"/>
                <a:gd name="T45" fmla="*/ 286 h 2277"/>
                <a:gd name="T46" fmla="*/ 373 w 1033"/>
                <a:gd name="T47" fmla="*/ 375 h 2277"/>
                <a:gd name="T48" fmla="*/ 297 w 1033"/>
                <a:gd name="T49" fmla="*/ 525 h 2277"/>
                <a:gd name="T50" fmla="*/ 258 w 1033"/>
                <a:gd name="T51" fmla="*/ 645 h 2277"/>
                <a:gd name="T52" fmla="*/ 223 w 1033"/>
                <a:gd name="T53" fmla="*/ 722 h 2277"/>
                <a:gd name="T54" fmla="*/ 172 w 1033"/>
                <a:gd name="T55" fmla="*/ 763 h 2277"/>
                <a:gd name="T56" fmla="*/ 179 w 1033"/>
                <a:gd name="T57" fmla="*/ 827 h 2277"/>
                <a:gd name="T58" fmla="*/ 204 w 1033"/>
                <a:gd name="T59" fmla="*/ 910 h 2277"/>
                <a:gd name="T60" fmla="*/ 236 w 1033"/>
                <a:gd name="T61" fmla="*/ 977 h 2277"/>
                <a:gd name="T62" fmla="*/ 252 w 1033"/>
                <a:gd name="T63" fmla="*/ 1053 h 2277"/>
                <a:gd name="T64" fmla="*/ 242 w 1033"/>
                <a:gd name="T65" fmla="*/ 1117 h 2277"/>
                <a:gd name="T66" fmla="*/ 208 w 1033"/>
                <a:gd name="T67" fmla="*/ 1122 h 2277"/>
                <a:gd name="T68" fmla="*/ 201 w 1033"/>
                <a:gd name="T69" fmla="*/ 1081 h 227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033"/>
                <a:gd name="T106" fmla="*/ 0 h 2277"/>
                <a:gd name="T107" fmla="*/ 1033 w 1033"/>
                <a:gd name="T108" fmla="*/ 2277 h 227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033" h="2277">
                  <a:moveTo>
                    <a:pt x="402" y="2161"/>
                  </a:moveTo>
                  <a:lnTo>
                    <a:pt x="453" y="2200"/>
                  </a:lnTo>
                  <a:lnTo>
                    <a:pt x="472" y="2150"/>
                  </a:lnTo>
                  <a:lnTo>
                    <a:pt x="472" y="2060"/>
                  </a:lnTo>
                  <a:lnTo>
                    <a:pt x="441" y="1977"/>
                  </a:lnTo>
                  <a:lnTo>
                    <a:pt x="389" y="1895"/>
                  </a:lnTo>
                  <a:lnTo>
                    <a:pt x="326" y="1844"/>
                  </a:lnTo>
                  <a:lnTo>
                    <a:pt x="167" y="1831"/>
                  </a:lnTo>
                  <a:lnTo>
                    <a:pt x="268" y="1799"/>
                  </a:lnTo>
                  <a:lnTo>
                    <a:pt x="167" y="1792"/>
                  </a:lnTo>
                  <a:lnTo>
                    <a:pt x="0" y="1780"/>
                  </a:lnTo>
                  <a:lnTo>
                    <a:pt x="167" y="1749"/>
                  </a:lnTo>
                  <a:lnTo>
                    <a:pt x="280" y="1749"/>
                  </a:lnTo>
                  <a:lnTo>
                    <a:pt x="338" y="1749"/>
                  </a:lnTo>
                  <a:lnTo>
                    <a:pt x="287" y="1710"/>
                  </a:lnTo>
                  <a:lnTo>
                    <a:pt x="199" y="1697"/>
                  </a:lnTo>
                  <a:lnTo>
                    <a:pt x="134" y="1685"/>
                  </a:lnTo>
                  <a:lnTo>
                    <a:pt x="229" y="1666"/>
                  </a:lnTo>
                  <a:lnTo>
                    <a:pt x="326" y="1666"/>
                  </a:lnTo>
                  <a:lnTo>
                    <a:pt x="280" y="1627"/>
                  </a:lnTo>
                  <a:lnTo>
                    <a:pt x="199" y="1595"/>
                  </a:lnTo>
                  <a:lnTo>
                    <a:pt x="280" y="1595"/>
                  </a:lnTo>
                  <a:lnTo>
                    <a:pt x="280" y="1539"/>
                  </a:lnTo>
                  <a:lnTo>
                    <a:pt x="172" y="1526"/>
                  </a:lnTo>
                  <a:lnTo>
                    <a:pt x="312" y="1488"/>
                  </a:lnTo>
                  <a:lnTo>
                    <a:pt x="389" y="1437"/>
                  </a:lnTo>
                  <a:lnTo>
                    <a:pt x="446" y="1373"/>
                  </a:lnTo>
                  <a:lnTo>
                    <a:pt x="485" y="1290"/>
                  </a:lnTo>
                  <a:lnTo>
                    <a:pt x="516" y="1183"/>
                  </a:lnTo>
                  <a:lnTo>
                    <a:pt x="562" y="1054"/>
                  </a:lnTo>
                  <a:lnTo>
                    <a:pt x="670" y="839"/>
                  </a:lnTo>
                  <a:lnTo>
                    <a:pt x="765" y="661"/>
                  </a:lnTo>
                  <a:lnTo>
                    <a:pt x="823" y="571"/>
                  </a:lnTo>
                  <a:lnTo>
                    <a:pt x="867" y="502"/>
                  </a:lnTo>
                  <a:lnTo>
                    <a:pt x="920" y="386"/>
                  </a:lnTo>
                  <a:lnTo>
                    <a:pt x="938" y="215"/>
                  </a:lnTo>
                  <a:lnTo>
                    <a:pt x="957" y="125"/>
                  </a:lnTo>
                  <a:lnTo>
                    <a:pt x="1008" y="0"/>
                  </a:lnTo>
                  <a:lnTo>
                    <a:pt x="1033" y="0"/>
                  </a:lnTo>
                  <a:lnTo>
                    <a:pt x="1003" y="69"/>
                  </a:lnTo>
                  <a:lnTo>
                    <a:pt x="971" y="157"/>
                  </a:lnTo>
                  <a:lnTo>
                    <a:pt x="957" y="247"/>
                  </a:lnTo>
                  <a:lnTo>
                    <a:pt x="938" y="354"/>
                  </a:lnTo>
                  <a:lnTo>
                    <a:pt x="920" y="437"/>
                  </a:lnTo>
                  <a:lnTo>
                    <a:pt x="887" y="507"/>
                  </a:lnTo>
                  <a:lnTo>
                    <a:pt x="843" y="571"/>
                  </a:lnTo>
                  <a:lnTo>
                    <a:pt x="811" y="617"/>
                  </a:lnTo>
                  <a:lnTo>
                    <a:pt x="747" y="749"/>
                  </a:lnTo>
                  <a:lnTo>
                    <a:pt x="664" y="902"/>
                  </a:lnTo>
                  <a:lnTo>
                    <a:pt x="594" y="1049"/>
                  </a:lnTo>
                  <a:lnTo>
                    <a:pt x="555" y="1156"/>
                  </a:lnTo>
                  <a:lnTo>
                    <a:pt x="516" y="1290"/>
                  </a:lnTo>
                  <a:lnTo>
                    <a:pt x="492" y="1366"/>
                  </a:lnTo>
                  <a:lnTo>
                    <a:pt x="446" y="1443"/>
                  </a:lnTo>
                  <a:lnTo>
                    <a:pt x="409" y="1488"/>
                  </a:lnTo>
                  <a:lnTo>
                    <a:pt x="345" y="1526"/>
                  </a:lnTo>
                  <a:lnTo>
                    <a:pt x="338" y="1595"/>
                  </a:lnTo>
                  <a:lnTo>
                    <a:pt x="358" y="1653"/>
                  </a:lnTo>
                  <a:lnTo>
                    <a:pt x="377" y="1717"/>
                  </a:lnTo>
                  <a:lnTo>
                    <a:pt x="409" y="1819"/>
                  </a:lnTo>
                  <a:lnTo>
                    <a:pt x="441" y="1907"/>
                  </a:lnTo>
                  <a:lnTo>
                    <a:pt x="472" y="1953"/>
                  </a:lnTo>
                  <a:lnTo>
                    <a:pt x="497" y="2016"/>
                  </a:lnTo>
                  <a:lnTo>
                    <a:pt x="504" y="2105"/>
                  </a:lnTo>
                  <a:lnTo>
                    <a:pt x="497" y="2182"/>
                  </a:lnTo>
                  <a:lnTo>
                    <a:pt x="485" y="2233"/>
                  </a:lnTo>
                  <a:lnTo>
                    <a:pt x="446" y="2277"/>
                  </a:lnTo>
                  <a:lnTo>
                    <a:pt x="416" y="2244"/>
                  </a:lnTo>
                  <a:lnTo>
                    <a:pt x="402" y="2189"/>
                  </a:lnTo>
                  <a:lnTo>
                    <a:pt x="402" y="2161"/>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3986" name="Freeform 20">
              <a:extLst>
                <a:ext uri="{FF2B5EF4-FFF2-40B4-BE49-F238E27FC236}">
                  <a16:creationId xmlns:a16="http://schemas.microsoft.com/office/drawing/2014/main" id="{5A1FFFBF-0DC3-47F5-BC8B-B1557AF35ABC}"/>
                </a:ext>
              </a:extLst>
            </p:cNvPr>
            <p:cNvSpPr>
              <a:spLocks/>
            </p:cNvSpPr>
            <p:nvPr/>
          </p:nvSpPr>
          <p:spPr bwMode="auto">
            <a:xfrm>
              <a:off x="4444" y="3896"/>
              <a:ext cx="45" cy="72"/>
            </a:xfrm>
            <a:custGeom>
              <a:avLst/>
              <a:gdLst>
                <a:gd name="T0" fmla="*/ 45 w 90"/>
                <a:gd name="T1" fmla="*/ 22 h 144"/>
                <a:gd name="T2" fmla="*/ 37 w 90"/>
                <a:gd name="T3" fmla="*/ 31 h 144"/>
                <a:gd name="T4" fmla="*/ 27 w 90"/>
                <a:gd name="T5" fmla="*/ 47 h 144"/>
                <a:gd name="T6" fmla="*/ 19 w 90"/>
                <a:gd name="T7" fmla="*/ 68 h 144"/>
                <a:gd name="T8" fmla="*/ 0 w 90"/>
                <a:gd name="T9" fmla="*/ 72 h 144"/>
                <a:gd name="T10" fmla="*/ 4 w 90"/>
                <a:gd name="T11" fmla="*/ 58 h 144"/>
                <a:gd name="T12" fmla="*/ 14 w 90"/>
                <a:gd name="T13" fmla="*/ 34 h 144"/>
                <a:gd name="T14" fmla="*/ 22 w 90"/>
                <a:gd name="T15" fmla="*/ 20 h 144"/>
                <a:gd name="T16" fmla="*/ 31 w 90"/>
                <a:gd name="T17" fmla="*/ 9 h 144"/>
                <a:gd name="T18" fmla="*/ 39 w 90"/>
                <a:gd name="T19" fmla="*/ 3 h 144"/>
                <a:gd name="T20" fmla="*/ 45 w 90"/>
                <a:gd name="T21" fmla="*/ 0 h 144"/>
                <a:gd name="T22" fmla="*/ 45 w 90"/>
                <a:gd name="T23" fmla="*/ 22 h 144"/>
                <a:gd name="T24" fmla="*/ 45 w 90"/>
                <a:gd name="T25" fmla="*/ 22 h 14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0"/>
                <a:gd name="T40" fmla="*/ 0 h 144"/>
                <a:gd name="T41" fmla="*/ 90 w 90"/>
                <a:gd name="T42" fmla="*/ 144 h 14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0" h="144">
                  <a:moveTo>
                    <a:pt x="90" y="44"/>
                  </a:moveTo>
                  <a:lnTo>
                    <a:pt x="73" y="61"/>
                  </a:lnTo>
                  <a:lnTo>
                    <a:pt x="54" y="93"/>
                  </a:lnTo>
                  <a:lnTo>
                    <a:pt x="37" y="135"/>
                  </a:lnTo>
                  <a:lnTo>
                    <a:pt x="0" y="144"/>
                  </a:lnTo>
                  <a:lnTo>
                    <a:pt x="7" y="115"/>
                  </a:lnTo>
                  <a:lnTo>
                    <a:pt x="27" y="67"/>
                  </a:lnTo>
                  <a:lnTo>
                    <a:pt x="44" y="40"/>
                  </a:lnTo>
                  <a:lnTo>
                    <a:pt x="61" y="18"/>
                  </a:lnTo>
                  <a:lnTo>
                    <a:pt x="77" y="5"/>
                  </a:lnTo>
                  <a:lnTo>
                    <a:pt x="90" y="0"/>
                  </a:lnTo>
                  <a:lnTo>
                    <a:pt x="90" y="44"/>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3987" name="Freeform 21">
              <a:extLst>
                <a:ext uri="{FF2B5EF4-FFF2-40B4-BE49-F238E27FC236}">
                  <a16:creationId xmlns:a16="http://schemas.microsoft.com/office/drawing/2014/main" id="{84DD4B61-96A6-46E7-983B-8EC8A77E35B8}"/>
                </a:ext>
              </a:extLst>
            </p:cNvPr>
            <p:cNvSpPr>
              <a:spLocks/>
            </p:cNvSpPr>
            <p:nvPr/>
          </p:nvSpPr>
          <p:spPr bwMode="auto">
            <a:xfrm>
              <a:off x="4523" y="3904"/>
              <a:ext cx="49" cy="197"/>
            </a:xfrm>
            <a:custGeom>
              <a:avLst/>
              <a:gdLst>
                <a:gd name="T0" fmla="*/ 8 w 98"/>
                <a:gd name="T1" fmla="*/ 182 h 395"/>
                <a:gd name="T2" fmla="*/ 19 w 98"/>
                <a:gd name="T3" fmla="*/ 166 h 395"/>
                <a:gd name="T4" fmla="*/ 28 w 98"/>
                <a:gd name="T5" fmla="*/ 129 h 395"/>
                <a:gd name="T6" fmla="*/ 29 w 98"/>
                <a:gd name="T7" fmla="*/ 107 h 395"/>
                <a:gd name="T8" fmla="*/ 28 w 98"/>
                <a:gd name="T9" fmla="*/ 84 h 395"/>
                <a:gd name="T10" fmla="*/ 25 w 98"/>
                <a:gd name="T11" fmla="*/ 60 h 395"/>
                <a:gd name="T12" fmla="*/ 20 w 98"/>
                <a:gd name="T13" fmla="*/ 45 h 395"/>
                <a:gd name="T14" fmla="*/ 14 w 98"/>
                <a:gd name="T15" fmla="*/ 33 h 395"/>
                <a:gd name="T16" fmla="*/ 3 w 98"/>
                <a:gd name="T17" fmla="*/ 20 h 395"/>
                <a:gd name="T18" fmla="*/ 0 w 98"/>
                <a:gd name="T19" fmla="*/ 9 h 395"/>
                <a:gd name="T20" fmla="*/ 4 w 98"/>
                <a:gd name="T21" fmla="*/ 2 h 395"/>
                <a:gd name="T22" fmla="*/ 11 w 98"/>
                <a:gd name="T23" fmla="*/ 0 h 395"/>
                <a:gd name="T24" fmla="*/ 23 w 98"/>
                <a:gd name="T25" fmla="*/ 12 h 395"/>
                <a:gd name="T26" fmla="*/ 37 w 98"/>
                <a:gd name="T27" fmla="*/ 34 h 395"/>
                <a:gd name="T28" fmla="*/ 43 w 98"/>
                <a:gd name="T29" fmla="*/ 57 h 395"/>
                <a:gd name="T30" fmla="*/ 48 w 98"/>
                <a:gd name="T31" fmla="*/ 84 h 395"/>
                <a:gd name="T32" fmla="*/ 49 w 98"/>
                <a:gd name="T33" fmla="*/ 111 h 395"/>
                <a:gd name="T34" fmla="*/ 46 w 98"/>
                <a:gd name="T35" fmla="*/ 131 h 395"/>
                <a:gd name="T36" fmla="*/ 42 w 98"/>
                <a:gd name="T37" fmla="*/ 153 h 395"/>
                <a:gd name="T38" fmla="*/ 31 w 98"/>
                <a:gd name="T39" fmla="*/ 175 h 395"/>
                <a:gd name="T40" fmla="*/ 21 w 98"/>
                <a:gd name="T41" fmla="*/ 190 h 395"/>
                <a:gd name="T42" fmla="*/ 14 w 98"/>
                <a:gd name="T43" fmla="*/ 197 h 395"/>
                <a:gd name="T44" fmla="*/ 8 w 98"/>
                <a:gd name="T45" fmla="*/ 182 h 395"/>
                <a:gd name="T46" fmla="*/ 8 w 98"/>
                <a:gd name="T47" fmla="*/ 182 h 39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8"/>
                <a:gd name="T73" fmla="*/ 0 h 395"/>
                <a:gd name="T74" fmla="*/ 98 w 98"/>
                <a:gd name="T75" fmla="*/ 395 h 39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8" h="395">
                  <a:moveTo>
                    <a:pt x="15" y="364"/>
                  </a:moveTo>
                  <a:lnTo>
                    <a:pt x="37" y="332"/>
                  </a:lnTo>
                  <a:lnTo>
                    <a:pt x="56" y="258"/>
                  </a:lnTo>
                  <a:lnTo>
                    <a:pt x="57" y="214"/>
                  </a:lnTo>
                  <a:lnTo>
                    <a:pt x="56" y="169"/>
                  </a:lnTo>
                  <a:lnTo>
                    <a:pt x="49" y="120"/>
                  </a:lnTo>
                  <a:lnTo>
                    <a:pt x="39" y="90"/>
                  </a:lnTo>
                  <a:lnTo>
                    <a:pt x="27" y="66"/>
                  </a:lnTo>
                  <a:lnTo>
                    <a:pt x="5" y="41"/>
                  </a:lnTo>
                  <a:lnTo>
                    <a:pt x="0" y="19"/>
                  </a:lnTo>
                  <a:lnTo>
                    <a:pt x="8" y="5"/>
                  </a:lnTo>
                  <a:lnTo>
                    <a:pt x="22" y="0"/>
                  </a:lnTo>
                  <a:lnTo>
                    <a:pt x="45" y="24"/>
                  </a:lnTo>
                  <a:lnTo>
                    <a:pt x="73" y="68"/>
                  </a:lnTo>
                  <a:lnTo>
                    <a:pt x="86" y="115"/>
                  </a:lnTo>
                  <a:lnTo>
                    <a:pt x="96" y="169"/>
                  </a:lnTo>
                  <a:lnTo>
                    <a:pt x="98" y="222"/>
                  </a:lnTo>
                  <a:lnTo>
                    <a:pt x="91" y="263"/>
                  </a:lnTo>
                  <a:lnTo>
                    <a:pt x="83" y="307"/>
                  </a:lnTo>
                  <a:lnTo>
                    <a:pt x="61" y="351"/>
                  </a:lnTo>
                  <a:lnTo>
                    <a:pt x="42" y="380"/>
                  </a:lnTo>
                  <a:lnTo>
                    <a:pt x="27" y="395"/>
                  </a:lnTo>
                  <a:lnTo>
                    <a:pt x="15" y="364"/>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3988" name="Freeform 22">
              <a:extLst>
                <a:ext uri="{FF2B5EF4-FFF2-40B4-BE49-F238E27FC236}">
                  <a16:creationId xmlns:a16="http://schemas.microsoft.com/office/drawing/2014/main" id="{7E841811-E96A-4A4C-B0B9-62C64ECCC260}"/>
                </a:ext>
              </a:extLst>
            </p:cNvPr>
            <p:cNvSpPr>
              <a:spLocks/>
            </p:cNvSpPr>
            <p:nvPr/>
          </p:nvSpPr>
          <p:spPr bwMode="auto">
            <a:xfrm>
              <a:off x="4439" y="3956"/>
              <a:ext cx="24" cy="96"/>
            </a:xfrm>
            <a:custGeom>
              <a:avLst/>
              <a:gdLst>
                <a:gd name="T0" fmla="*/ 23 w 47"/>
                <a:gd name="T1" fmla="*/ 78 h 194"/>
                <a:gd name="T2" fmla="*/ 20 w 47"/>
                <a:gd name="T3" fmla="*/ 59 h 194"/>
                <a:gd name="T4" fmla="*/ 20 w 47"/>
                <a:gd name="T5" fmla="*/ 36 h 194"/>
                <a:gd name="T6" fmla="*/ 21 w 47"/>
                <a:gd name="T7" fmla="*/ 17 h 194"/>
                <a:gd name="T8" fmla="*/ 24 w 47"/>
                <a:gd name="T9" fmla="*/ 6 h 194"/>
                <a:gd name="T10" fmla="*/ 20 w 47"/>
                <a:gd name="T11" fmla="*/ 1 h 194"/>
                <a:gd name="T12" fmla="*/ 15 w 47"/>
                <a:gd name="T13" fmla="*/ 0 h 194"/>
                <a:gd name="T14" fmla="*/ 9 w 47"/>
                <a:gd name="T15" fmla="*/ 2 h 194"/>
                <a:gd name="T16" fmla="*/ 4 w 47"/>
                <a:gd name="T17" fmla="*/ 8 h 194"/>
                <a:gd name="T18" fmla="*/ 3 w 47"/>
                <a:gd name="T19" fmla="*/ 22 h 194"/>
                <a:gd name="T20" fmla="*/ 0 w 47"/>
                <a:gd name="T21" fmla="*/ 42 h 194"/>
                <a:gd name="T22" fmla="*/ 0 w 47"/>
                <a:gd name="T23" fmla="*/ 65 h 194"/>
                <a:gd name="T24" fmla="*/ 3 w 47"/>
                <a:gd name="T25" fmla="*/ 80 h 194"/>
                <a:gd name="T26" fmla="*/ 6 w 47"/>
                <a:gd name="T27" fmla="*/ 96 h 194"/>
                <a:gd name="T28" fmla="*/ 16 w 47"/>
                <a:gd name="T29" fmla="*/ 88 h 194"/>
                <a:gd name="T30" fmla="*/ 23 w 47"/>
                <a:gd name="T31" fmla="*/ 78 h 194"/>
                <a:gd name="T32" fmla="*/ 23 w 47"/>
                <a:gd name="T33" fmla="*/ 78 h 19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7"/>
                <a:gd name="T52" fmla="*/ 0 h 194"/>
                <a:gd name="T53" fmla="*/ 47 w 47"/>
                <a:gd name="T54" fmla="*/ 194 h 19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7" h="194">
                  <a:moveTo>
                    <a:pt x="45" y="158"/>
                  </a:moveTo>
                  <a:lnTo>
                    <a:pt x="39" y="119"/>
                  </a:lnTo>
                  <a:lnTo>
                    <a:pt x="39" y="73"/>
                  </a:lnTo>
                  <a:lnTo>
                    <a:pt x="42" y="34"/>
                  </a:lnTo>
                  <a:lnTo>
                    <a:pt x="47" y="12"/>
                  </a:lnTo>
                  <a:lnTo>
                    <a:pt x="39" y="2"/>
                  </a:lnTo>
                  <a:lnTo>
                    <a:pt x="29" y="0"/>
                  </a:lnTo>
                  <a:lnTo>
                    <a:pt x="17" y="5"/>
                  </a:lnTo>
                  <a:lnTo>
                    <a:pt x="8" y="17"/>
                  </a:lnTo>
                  <a:lnTo>
                    <a:pt x="5" y="44"/>
                  </a:lnTo>
                  <a:lnTo>
                    <a:pt x="0" y="85"/>
                  </a:lnTo>
                  <a:lnTo>
                    <a:pt x="0" y="131"/>
                  </a:lnTo>
                  <a:lnTo>
                    <a:pt x="5" y="161"/>
                  </a:lnTo>
                  <a:lnTo>
                    <a:pt x="12" y="194"/>
                  </a:lnTo>
                  <a:lnTo>
                    <a:pt x="32" y="177"/>
                  </a:lnTo>
                  <a:lnTo>
                    <a:pt x="45" y="158"/>
                  </a:lnTo>
                  <a:close/>
                </a:path>
              </a:pathLst>
            </a:custGeom>
            <a:solidFill>
              <a:srgbClr val="6666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3989" name="Freeform 23">
              <a:extLst>
                <a:ext uri="{FF2B5EF4-FFF2-40B4-BE49-F238E27FC236}">
                  <a16:creationId xmlns:a16="http://schemas.microsoft.com/office/drawing/2014/main" id="{2467870B-CB23-48FB-9029-AA8F4DD11089}"/>
                </a:ext>
              </a:extLst>
            </p:cNvPr>
            <p:cNvSpPr>
              <a:spLocks/>
            </p:cNvSpPr>
            <p:nvPr/>
          </p:nvSpPr>
          <p:spPr bwMode="auto">
            <a:xfrm>
              <a:off x="4529" y="4032"/>
              <a:ext cx="38" cy="75"/>
            </a:xfrm>
            <a:custGeom>
              <a:avLst/>
              <a:gdLst>
                <a:gd name="T0" fmla="*/ 38 w 77"/>
                <a:gd name="T1" fmla="*/ 6 h 149"/>
                <a:gd name="T2" fmla="*/ 33 w 77"/>
                <a:gd name="T3" fmla="*/ 15 h 149"/>
                <a:gd name="T4" fmla="*/ 31 w 77"/>
                <a:gd name="T5" fmla="*/ 15 h 149"/>
                <a:gd name="T6" fmla="*/ 28 w 77"/>
                <a:gd name="T7" fmla="*/ 15 h 149"/>
                <a:gd name="T8" fmla="*/ 25 w 77"/>
                <a:gd name="T9" fmla="*/ 12 h 149"/>
                <a:gd name="T10" fmla="*/ 25 w 77"/>
                <a:gd name="T11" fmla="*/ 9 h 149"/>
                <a:gd name="T12" fmla="*/ 24 w 77"/>
                <a:gd name="T13" fmla="*/ 0 h 149"/>
                <a:gd name="T14" fmla="*/ 19 w 77"/>
                <a:gd name="T15" fmla="*/ 24 h 149"/>
                <a:gd name="T16" fmla="*/ 11 w 77"/>
                <a:gd name="T17" fmla="*/ 44 h 149"/>
                <a:gd name="T18" fmla="*/ 0 w 77"/>
                <a:gd name="T19" fmla="*/ 56 h 149"/>
                <a:gd name="T20" fmla="*/ 1 w 77"/>
                <a:gd name="T21" fmla="*/ 64 h 149"/>
                <a:gd name="T22" fmla="*/ 8 w 77"/>
                <a:gd name="T23" fmla="*/ 75 h 149"/>
                <a:gd name="T24" fmla="*/ 19 w 77"/>
                <a:gd name="T25" fmla="*/ 61 h 149"/>
                <a:gd name="T26" fmla="*/ 31 w 77"/>
                <a:gd name="T27" fmla="*/ 36 h 149"/>
                <a:gd name="T28" fmla="*/ 36 w 77"/>
                <a:gd name="T29" fmla="*/ 16 h 149"/>
                <a:gd name="T30" fmla="*/ 38 w 77"/>
                <a:gd name="T31" fmla="*/ 6 h 149"/>
                <a:gd name="T32" fmla="*/ 38 w 77"/>
                <a:gd name="T33" fmla="*/ 6 h 14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7"/>
                <a:gd name="T52" fmla="*/ 0 h 149"/>
                <a:gd name="T53" fmla="*/ 77 w 77"/>
                <a:gd name="T54" fmla="*/ 149 h 14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7" h="149">
                  <a:moveTo>
                    <a:pt x="77" y="12"/>
                  </a:moveTo>
                  <a:lnTo>
                    <a:pt x="67" y="30"/>
                  </a:lnTo>
                  <a:lnTo>
                    <a:pt x="62" y="30"/>
                  </a:lnTo>
                  <a:lnTo>
                    <a:pt x="56" y="29"/>
                  </a:lnTo>
                  <a:lnTo>
                    <a:pt x="51" y="24"/>
                  </a:lnTo>
                  <a:lnTo>
                    <a:pt x="50" y="17"/>
                  </a:lnTo>
                  <a:lnTo>
                    <a:pt x="48" y="0"/>
                  </a:lnTo>
                  <a:lnTo>
                    <a:pt x="38" y="47"/>
                  </a:lnTo>
                  <a:lnTo>
                    <a:pt x="23" y="88"/>
                  </a:lnTo>
                  <a:lnTo>
                    <a:pt x="0" y="112"/>
                  </a:lnTo>
                  <a:lnTo>
                    <a:pt x="2" y="127"/>
                  </a:lnTo>
                  <a:lnTo>
                    <a:pt x="16" y="149"/>
                  </a:lnTo>
                  <a:lnTo>
                    <a:pt x="38" y="122"/>
                  </a:lnTo>
                  <a:lnTo>
                    <a:pt x="63" y="71"/>
                  </a:lnTo>
                  <a:lnTo>
                    <a:pt x="72" y="32"/>
                  </a:lnTo>
                  <a:lnTo>
                    <a:pt x="77" y="12"/>
                  </a:lnTo>
                  <a:close/>
                </a:path>
              </a:pathLst>
            </a:custGeom>
            <a:solidFill>
              <a:srgbClr val="6666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3990" name="Freeform 24">
              <a:extLst>
                <a:ext uri="{FF2B5EF4-FFF2-40B4-BE49-F238E27FC236}">
                  <a16:creationId xmlns:a16="http://schemas.microsoft.com/office/drawing/2014/main" id="{51313E88-07EE-4CE1-B7E8-B5EC97B25BE3}"/>
                </a:ext>
              </a:extLst>
            </p:cNvPr>
            <p:cNvSpPr>
              <a:spLocks/>
            </p:cNvSpPr>
            <p:nvPr/>
          </p:nvSpPr>
          <p:spPr bwMode="auto">
            <a:xfrm>
              <a:off x="5059" y="3964"/>
              <a:ext cx="55" cy="63"/>
            </a:xfrm>
            <a:custGeom>
              <a:avLst/>
              <a:gdLst>
                <a:gd name="T0" fmla="*/ 16 w 108"/>
                <a:gd name="T1" fmla="*/ 63 h 126"/>
                <a:gd name="T2" fmla="*/ 22 w 108"/>
                <a:gd name="T3" fmla="*/ 49 h 126"/>
                <a:gd name="T4" fmla="*/ 34 w 108"/>
                <a:gd name="T5" fmla="*/ 33 h 126"/>
                <a:gd name="T6" fmla="*/ 43 w 108"/>
                <a:gd name="T7" fmla="*/ 23 h 126"/>
                <a:gd name="T8" fmla="*/ 55 w 108"/>
                <a:gd name="T9" fmla="*/ 17 h 126"/>
                <a:gd name="T10" fmla="*/ 45 w 108"/>
                <a:gd name="T11" fmla="*/ 0 h 126"/>
                <a:gd name="T12" fmla="*/ 28 w 108"/>
                <a:gd name="T13" fmla="*/ 9 h 126"/>
                <a:gd name="T14" fmla="*/ 16 w 108"/>
                <a:gd name="T15" fmla="*/ 20 h 126"/>
                <a:gd name="T16" fmla="*/ 8 w 108"/>
                <a:gd name="T17" fmla="*/ 30 h 126"/>
                <a:gd name="T18" fmla="*/ 1 w 108"/>
                <a:gd name="T19" fmla="*/ 42 h 126"/>
                <a:gd name="T20" fmla="*/ 0 w 108"/>
                <a:gd name="T21" fmla="*/ 49 h 126"/>
                <a:gd name="T22" fmla="*/ 16 w 108"/>
                <a:gd name="T23" fmla="*/ 63 h 126"/>
                <a:gd name="T24" fmla="*/ 16 w 108"/>
                <a:gd name="T25" fmla="*/ 63 h 12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8"/>
                <a:gd name="T40" fmla="*/ 0 h 126"/>
                <a:gd name="T41" fmla="*/ 108 w 108"/>
                <a:gd name="T42" fmla="*/ 126 h 12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8" h="126">
                  <a:moveTo>
                    <a:pt x="32" y="126"/>
                  </a:moveTo>
                  <a:lnTo>
                    <a:pt x="44" y="97"/>
                  </a:lnTo>
                  <a:lnTo>
                    <a:pt x="67" y="65"/>
                  </a:lnTo>
                  <a:lnTo>
                    <a:pt x="84" y="46"/>
                  </a:lnTo>
                  <a:lnTo>
                    <a:pt x="108" y="34"/>
                  </a:lnTo>
                  <a:lnTo>
                    <a:pt x="88" y="0"/>
                  </a:lnTo>
                  <a:lnTo>
                    <a:pt x="54" y="17"/>
                  </a:lnTo>
                  <a:lnTo>
                    <a:pt x="32" y="39"/>
                  </a:lnTo>
                  <a:lnTo>
                    <a:pt x="16" y="60"/>
                  </a:lnTo>
                  <a:lnTo>
                    <a:pt x="1" y="83"/>
                  </a:lnTo>
                  <a:lnTo>
                    <a:pt x="0" y="97"/>
                  </a:lnTo>
                  <a:lnTo>
                    <a:pt x="32" y="126"/>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3991" name="Freeform 25">
              <a:extLst>
                <a:ext uri="{FF2B5EF4-FFF2-40B4-BE49-F238E27FC236}">
                  <a16:creationId xmlns:a16="http://schemas.microsoft.com/office/drawing/2014/main" id="{23E2B314-2A89-45D1-AFE1-521A21A3E3E6}"/>
                </a:ext>
              </a:extLst>
            </p:cNvPr>
            <p:cNvSpPr>
              <a:spLocks/>
            </p:cNvSpPr>
            <p:nvPr/>
          </p:nvSpPr>
          <p:spPr bwMode="auto">
            <a:xfrm>
              <a:off x="5153" y="3953"/>
              <a:ext cx="83" cy="189"/>
            </a:xfrm>
            <a:custGeom>
              <a:avLst/>
              <a:gdLst>
                <a:gd name="T0" fmla="*/ 45 w 166"/>
                <a:gd name="T1" fmla="*/ 177 h 378"/>
                <a:gd name="T2" fmla="*/ 57 w 166"/>
                <a:gd name="T3" fmla="*/ 150 h 378"/>
                <a:gd name="T4" fmla="*/ 61 w 166"/>
                <a:gd name="T5" fmla="*/ 125 h 378"/>
                <a:gd name="T6" fmla="*/ 60 w 166"/>
                <a:gd name="T7" fmla="*/ 100 h 378"/>
                <a:gd name="T8" fmla="*/ 53 w 166"/>
                <a:gd name="T9" fmla="*/ 72 h 378"/>
                <a:gd name="T10" fmla="*/ 43 w 166"/>
                <a:gd name="T11" fmla="*/ 53 h 378"/>
                <a:gd name="T12" fmla="*/ 30 w 166"/>
                <a:gd name="T13" fmla="*/ 37 h 378"/>
                <a:gd name="T14" fmla="*/ 10 w 166"/>
                <a:gd name="T15" fmla="*/ 26 h 378"/>
                <a:gd name="T16" fmla="*/ 0 w 166"/>
                <a:gd name="T17" fmla="*/ 22 h 378"/>
                <a:gd name="T18" fmla="*/ 0 w 166"/>
                <a:gd name="T19" fmla="*/ 0 h 378"/>
                <a:gd name="T20" fmla="*/ 17 w 166"/>
                <a:gd name="T21" fmla="*/ 4 h 378"/>
                <a:gd name="T22" fmla="*/ 38 w 166"/>
                <a:gd name="T23" fmla="*/ 17 h 378"/>
                <a:gd name="T24" fmla="*/ 56 w 166"/>
                <a:gd name="T25" fmla="*/ 33 h 378"/>
                <a:gd name="T26" fmla="*/ 68 w 166"/>
                <a:gd name="T27" fmla="*/ 52 h 378"/>
                <a:gd name="T28" fmla="*/ 77 w 166"/>
                <a:gd name="T29" fmla="*/ 76 h 378"/>
                <a:gd name="T30" fmla="*/ 83 w 166"/>
                <a:gd name="T31" fmla="*/ 107 h 378"/>
                <a:gd name="T32" fmla="*/ 83 w 166"/>
                <a:gd name="T33" fmla="*/ 126 h 378"/>
                <a:gd name="T34" fmla="*/ 82 w 166"/>
                <a:gd name="T35" fmla="*/ 145 h 378"/>
                <a:gd name="T36" fmla="*/ 76 w 166"/>
                <a:gd name="T37" fmla="*/ 163 h 378"/>
                <a:gd name="T38" fmla="*/ 70 w 166"/>
                <a:gd name="T39" fmla="*/ 178 h 378"/>
                <a:gd name="T40" fmla="*/ 61 w 166"/>
                <a:gd name="T41" fmla="*/ 189 h 378"/>
                <a:gd name="T42" fmla="*/ 46 w 166"/>
                <a:gd name="T43" fmla="*/ 189 h 378"/>
                <a:gd name="T44" fmla="*/ 45 w 166"/>
                <a:gd name="T45" fmla="*/ 177 h 378"/>
                <a:gd name="T46" fmla="*/ 45 w 166"/>
                <a:gd name="T47" fmla="*/ 177 h 37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66"/>
                <a:gd name="T73" fmla="*/ 0 h 378"/>
                <a:gd name="T74" fmla="*/ 166 w 166"/>
                <a:gd name="T75" fmla="*/ 378 h 37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66" h="378">
                  <a:moveTo>
                    <a:pt x="90" y="353"/>
                  </a:moveTo>
                  <a:lnTo>
                    <a:pt x="113" y="300"/>
                  </a:lnTo>
                  <a:lnTo>
                    <a:pt x="122" y="249"/>
                  </a:lnTo>
                  <a:lnTo>
                    <a:pt x="120" y="200"/>
                  </a:lnTo>
                  <a:lnTo>
                    <a:pt x="105" y="143"/>
                  </a:lnTo>
                  <a:lnTo>
                    <a:pt x="85" y="105"/>
                  </a:lnTo>
                  <a:lnTo>
                    <a:pt x="59" y="73"/>
                  </a:lnTo>
                  <a:lnTo>
                    <a:pt x="20" y="51"/>
                  </a:lnTo>
                  <a:lnTo>
                    <a:pt x="0" y="43"/>
                  </a:lnTo>
                  <a:lnTo>
                    <a:pt x="0" y="0"/>
                  </a:lnTo>
                  <a:lnTo>
                    <a:pt x="34" y="7"/>
                  </a:lnTo>
                  <a:lnTo>
                    <a:pt x="76" y="34"/>
                  </a:lnTo>
                  <a:lnTo>
                    <a:pt x="112" y="66"/>
                  </a:lnTo>
                  <a:lnTo>
                    <a:pt x="135" y="104"/>
                  </a:lnTo>
                  <a:lnTo>
                    <a:pt x="154" y="151"/>
                  </a:lnTo>
                  <a:lnTo>
                    <a:pt x="166" y="214"/>
                  </a:lnTo>
                  <a:lnTo>
                    <a:pt x="166" y="251"/>
                  </a:lnTo>
                  <a:lnTo>
                    <a:pt x="163" y="290"/>
                  </a:lnTo>
                  <a:lnTo>
                    <a:pt x="151" y="326"/>
                  </a:lnTo>
                  <a:lnTo>
                    <a:pt x="139" y="356"/>
                  </a:lnTo>
                  <a:lnTo>
                    <a:pt x="122" y="378"/>
                  </a:lnTo>
                  <a:lnTo>
                    <a:pt x="91" y="377"/>
                  </a:lnTo>
                  <a:lnTo>
                    <a:pt x="90" y="353"/>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3992" name="Freeform 26">
              <a:extLst>
                <a:ext uri="{FF2B5EF4-FFF2-40B4-BE49-F238E27FC236}">
                  <a16:creationId xmlns:a16="http://schemas.microsoft.com/office/drawing/2014/main" id="{494FB0F5-FC1F-4D25-9CD3-AAF9D98E0515}"/>
                </a:ext>
              </a:extLst>
            </p:cNvPr>
            <p:cNvSpPr>
              <a:spLocks/>
            </p:cNvSpPr>
            <p:nvPr/>
          </p:nvSpPr>
          <p:spPr bwMode="auto">
            <a:xfrm>
              <a:off x="5164" y="4117"/>
              <a:ext cx="56" cy="59"/>
            </a:xfrm>
            <a:custGeom>
              <a:avLst/>
              <a:gdLst>
                <a:gd name="T0" fmla="*/ 56 w 114"/>
                <a:gd name="T1" fmla="*/ 14 h 119"/>
                <a:gd name="T2" fmla="*/ 50 w 114"/>
                <a:gd name="T3" fmla="*/ 19 h 119"/>
                <a:gd name="T4" fmla="*/ 44 w 114"/>
                <a:gd name="T5" fmla="*/ 19 h 119"/>
                <a:gd name="T6" fmla="*/ 40 w 114"/>
                <a:gd name="T7" fmla="*/ 17 h 119"/>
                <a:gd name="T8" fmla="*/ 39 w 114"/>
                <a:gd name="T9" fmla="*/ 14 h 119"/>
                <a:gd name="T10" fmla="*/ 40 w 114"/>
                <a:gd name="T11" fmla="*/ 0 h 119"/>
                <a:gd name="T12" fmla="*/ 31 w 114"/>
                <a:gd name="T13" fmla="*/ 19 h 119"/>
                <a:gd name="T14" fmla="*/ 18 w 114"/>
                <a:gd name="T15" fmla="*/ 32 h 119"/>
                <a:gd name="T16" fmla="*/ 0 w 114"/>
                <a:gd name="T17" fmla="*/ 44 h 119"/>
                <a:gd name="T18" fmla="*/ 6 w 114"/>
                <a:gd name="T19" fmla="*/ 58 h 119"/>
                <a:gd name="T20" fmla="*/ 14 w 114"/>
                <a:gd name="T21" fmla="*/ 59 h 119"/>
                <a:gd name="T22" fmla="*/ 33 w 114"/>
                <a:gd name="T23" fmla="*/ 44 h 119"/>
                <a:gd name="T24" fmla="*/ 48 w 114"/>
                <a:gd name="T25" fmla="*/ 28 h 119"/>
                <a:gd name="T26" fmla="*/ 53 w 114"/>
                <a:gd name="T27" fmla="*/ 21 h 119"/>
                <a:gd name="T28" fmla="*/ 56 w 114"/>
                <a:gd name="T29" fmla="*/ 14 h 119"/>
                <a:gd name="T30" fmla="*/ 56 w 114"/>
                <a:gd name="T31" fmla="*/ 14 h 11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14"/>
                <a:gd name="T49" fmla="*/ 0 h 119"/>
                <a:gd name="T50" fmla="*/ 114 w 114"/>
                <a:gd name="T51" fmla="*/ 119 h 11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14" h="119">
                  <a:moveTo>
                    <a:pt x="114" y="28"/>
                  </a:moveTo>
                  <a:lnTo>
                    <a:pt x="102" y="38"/>
                  </a:lnTo>
                  <a:lnTo>
                    <a:pt x="90" y="39"/>
                  </a:lnTo>
                  <a:lnTo>
                    <a:pt x="82" y="34"/>
                  </a:lnTo>
                  <a:lnTo>
                    <a:pt x="80" y="28"/>
                  </a:lnTo>
                  <a:lnTo>
                    <a:pt x="82" y="0"/>
                  </a:lnTo>
                  <a:lnTo>
                    <a:pt x="63" y="39"/>
                  </a:lnTo>
                  <a:lnTo>
                    <a:pt x="37" y="65"/>
                  </a:lnTo>
                  <a:lnTo>
                    <a:pt x="0" y="89"/>
                  </a:lnTo>
                  <a:lnTo>
                    <a:pt x="12" y="116"/>
                  </a:lnTo>
                  <a:lnTo>
                    <a:pt x="29" y="119"/>
                  </a:lnTo>
                  <a:lnTo>
                    <a:pt x="68" y="89"/>
                  </a:lnTo>
                  <a:lnTo>
                    <a:pt x="97" y="56"/>
                  </a:lnTo>
                  <a:lnTo>
                    <a:pt x="107" y="43"/>
                  </a:lnTo>
                  <a:lnTo>
                    <a:pt x="114" y="28"/>
                  </a:lnTo>
                  <a:close/>
                </a:path>
              </a:pathLst>
            </a:custGeom>
            <a:solidFill>
              <a:srgbClr val="6666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3993" name="Freeform 27">
              <a:extLst>
                <a:ext uri="{FF2B5EF4-FFF2-40B4-BE49-F238E27FC236}">
                  <a16:creationId xmlns:a16="http://schemas.microsoft.com/office/drawing/2014/main" id="{7D5DAF27-C1B2-484E-AB19-5166E6B95D72}"/>
                </a:ext>
              </a:extLst>
            </p:cNvPr>
            <p:cNvSpPr>
              <a:spLocks/>
            </p:cNvSpPr>
            <p:nvPr/>
          </p:nvSpPr>
          <p:spPr bwMode="auto">
            <a:xfrm>
              <a:off x="5049" y="4094"/>
              <a:ext cx="65" cy="84"/>
            </a:xfrm>
            <a:custGeom>
              <a:avLst/>
              <a:gdLst>
                <a:gd name="T0" fmla="*/ 65 w 131"/>
                <a:gd name="T1" fmla="*/ 64 h 168"/>
                <a:gd name="T2" fmla="*/ 46 w 131"/>
                <a:gd name="T3" fmla="*/ 48 h 168"/>
                <a:gd name="T4" fmla="*/ 34 w 131"/>
                <a:gd name="T5" fmla="*/ 34 h 168"/>
                <a:gd name="T6" fmla="*/ 26 w 131"/>
                <a:gd name="T7" fmla="*/ 21 h 168"/>
                <a:gd name="T8" fmla="*/ 22 w 131"/>
                <a:gd name="T9" fmla="*/ 12 h 168"/>
                <a:gd name="T10" fmla="*/ 0 w 131"/>
                <a:gd name="T11" fmla="*/ 0 h 168"/>
                <a:gd name="T12" fmla="*/ 2 w 131"/>
                <a:gd name="T13" fmla="*/ 16 h 168"/>
                <a:gd name="T14" fmla="*/ 12 w 131"/>
                <a:gd name="T15" fmla="*/ 39 h 168"/>
                <a:gd name="T16" fmla="*/ 24 w 131"/>
                <a:gd name="T17" fmla="*/ 58 h 168"/>
                <a:gd name="T18" fmla="*/ 37 w 131"/>
                <a:gd name="T19" fmla="*/ 70 h 168"/>
                <a:gd name="T20" fmla="*/ 49 w 131"/>
                <a:gd name="T21" fmla="*/ 80 h 168"/>
                <a:gd name="T22" fmla="*/ 63 w 131"/>
                <a:gd name="T23" fmla="*/ 84 h 168"/>
                <a:gd name="T24" fmla="*/ 65 w 131"/>
                <a:gd name="T25" fmla="*/ 64 h 168"/>
                <a:gd name="T26" fmla="*/ 65 w 131"/>
                <a:gd name="T27" fmla="*/ 64 h 16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1"/>
                <a:gd name="T43" fmla="*/ 0 h 168"/>
                <a:gd name="T44" fmla="*/ 131 w 131"/>
                <a:gd name="T45" fmla="*/ 168 h 16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1" h="168">
                  <a:moveTo>
                    <a:pt x="131" y="127"/>
                  </a:moveTo>
                  <a:lnTo>
                    <a:pt x="93" y="96"/>
                  </a:lnTo>
                  <a:lnTo>
                    <a:pt x="68" y="68"/>
                  </a:lnTo>
                  <a:lnTo>
                    <a:pt x="53" y="42"/>
                  </a:lnTo>
                  <a:lnTo>
                    <a:pt x="44" y="23"/>
                  </a:lnTo>
                  <a:lnTo>
                    <a:pt x="0" y="0"/>
                  </a:lnTo>
                  <a:lnTo>
                    <a:pt x="5" y="32"/>
                  </a:lnTo>
                  <a:lnTo>
                    <a:pt x="24" y="78"/>
                  </a:lnTo>
                  <a:lnTo>
                    <a:pt x="49" y="115"/>
                  </a:lnTo>
                  <a:lnTo>
                    <a:pt x="75" y="140"/>
                  </a:lnTo>
                  <a:lnTo>
                    <a:pt x="99" y="159"/>
                  </a:lnTo>
                  <a:lnTo>
                    <a:pt x="126" y="168"/>
                  </a:lnTo>
                  <a:lnTo>
                    <a:pt x="131" y="127"/>
                  </a:lnTo>
                  <a:close/>
                </a:path>
              </a:pathLst>
            </a:custGeom>
            <a:solidFill>
              <a:srgbClr val="6666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3994" name="Freeform 28">
              <a:extLst>
                <a:ext uri="{FF2B5EF4-FFF2-40B4-BE49-F238E27FC236}">
                  <a16:creationId xmlns:a16="http://schemas.microsoft.com/office/drawing/2014/main" id="{9F207B06-D8B9-4738-86B4-FD8570B3B11B}"/>
                </a:ext>
              </a:extLst>
            </p:cNvPr>
            <p:cNvSpPr>
              <a:spLocks/>
            </p:cNvSpPr>
            <p:nvPr/>
          </p:nvSpPr>
          <p:spPr bwMode="auto">
            <a:xfrm>
              <a:off x="4440" y="4003"/>
              <a:ext cx="97" cy="93"/>
            </a:xfrm>
            <a:custGeom>
              <a:avLst/>
              <a:gdLst>
                <a:gd name="T0" fmla="*/ 10 w 194"/>
                <a:gd name="T1" fmla="*/ 93 h 185"/>
                <a:gd name="T2" fmla="*/ 17 w 194"/>
                <a:gd name="T3" fmla="*/ 78 h 185"/>
                <a:gd name="T4" fmla="*/ 39 w 194"/>
                <a:gd name="T5" fmla="*/ 65 h 185"/>
                <a:gd name="T6" fmla="*/ 81 w 194"/>
                <a:gd name="T7" fmla="*/ 62 h 185"/>
                <a:gd name="T8" fmla="*/ 86 w 194"/>
                <a:gd name="T9" fmla="*/ 45 h 185"/>
                <a:gd name="T10" fmla="*/ 97 w 194"/>
                <a:gd name="T11" fmla="*/ 29 h 185"/>
                <a:gd name="T12" fmla="*/ 84 w 194"/>
                <a:gd name="T13" fmla="*/ 11 h 185"/>
                <a:gd name="T14" fmla="*/ 62 w 194"/>
                <a:gd name="T15" fmla="*/ 0 h 185"/>
                <a:gd name="T16" fmla="*/ 43 w 194"/>
                <a:gd name="T17" fmla="*/ 0 h 185"/>
                <a:gd name="T18" fmla="*/ 34 w 194"/>
                <a:gd name="T19" fmla="*/ 14 h 185"/>
                <a:gd name="T20" fmla="*/ 19 w 194"/>
                <a:gd name="T21" fmla="*/ 37 h 185"/>
                <a:gd name="T22" fmla="*/ 8 w 194"/>
                <a:gd name="T23" fmla="*/ 50 h 185"/>
                <a:gd name="T24" fmla="*/ 2 w 194"/>
                <a:gd name="T25" fmla="*/ 59 h 185"/>
                <a:gd name="T26" fmla="*/ 0 w 194"/>
                <a:gd name="T27" fmla="*/ 73 h 185"/>
                <a:gd name="T28" fmla="*/ 2 w 194"/>
                <a:gd name="T29" fmla="*/ 83 h 185"/>
                <a:gd name="T30" fmla="*/ 4 w 194"/>
                <a:gd name="T31" fmla="*/ 87 h 185"/>
                <a:gd name="T32" fmla="*/ 10 w 194"/>
                <a:gd name="T33" fmla="*/ 93 h 185"/>
                <a:gd name="T34" fmla="*/ 10 w 194"/>
                <a:gd name="T35" fmla="*/ 93 h 18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94"/>
                <a:gd name="T55" fmla="*/ 0 h 185"/>
                <a:gd name="T56" fmla="*/ 194 w 194"/>
                <a:gd name="T57" fmla="*/ 185 h 18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94" h="185">
                  <a:moveTo>
                    <a:pt x="19" y="185"/>
                  </a:moveTo>
                  <a:lnTo>
                    <a:pt x="34" y="155"/>
                  </a:lnTo>
                  <a:lnTo>
                    <a:pt x="78" y="129"/>
                  </a:lnTo>
                  <a:lnTo>
                    <a:pt x="162" y="124"/>
                  </a:lnTo>
                  <a:lnTo>
                    <a:pt x="172" y="90"/>
                  </a:lnTo>
                  <a:lnTo>
                    <a:pt x="194" y="58"/>
                  </a:lnTo>
                  <a:lnTo>
                    <a:pt x="168" y="22"/>
                  </a:lnTo>
                  <a:lnTo>
                    <a:pt x="124" y="0"/>
                  </a:lnTo>
                  <a:lnTo>
                    <a:pt x="85" y="0"/>
                  </a:lnTo>
                  <a:lnTo>
                    <a:pt x="68" y="27"/>
                  </a:lnTo>
                  <a:lnTo>
                    <a:pt x="38" y="73"/>
                  </a:lnTo>
                  <a:lnTo>
                    <a:pt x="16" y="99"/>
                  </a:lnTo>
                  <a:lnTo>
                    <a:pt x="4" y="117"/>
                  </a:lnTo>
                  <a:lnTo>
                    <a:pt x="0" y="146"/>
                  </a:lnTo>
                  <a:lnTo>
                    <a:pt x="4" y="166"/>
                  </a:lnTo>
                  <a:lnTo>
                    <a:pt x="7" y="173"/>
                  </a:lnTo>
                  <a:lnTo>
                    <a:pt x="19" y="18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3995" name="Freeform 29">
              <a:extLst>
                <a:ext uri="{FF2B5EF4-FFF2-40B4-BE49-F238E27FC236}">
                  <a16:creationId xmlns:a16="http://schemas.microsoft.com/office/drawing/2014/main" id="{C6F506AE-43E1-413E-BAA3-ACF7023207D5}"/>
                </a:ext>
              </a:extLst>
            </p:cNvPr>
            <p:cNvSpPr>
              <a:spLocks/>
            </p:cNvSpPr>
            <p:nvPr/>
          </p:nvSpPr>
          <p:spPr bwMode="auto">
            <a:xfrm>
              <a:off x="4498" y="4011"/>
              <a:ext cx="39" cy="57"/>
            </a:xfrm>
            <a:custGeom>
              <a:avLst/>
              <a:gdLst>
                <a:gd name="T0" fmla="*/ 2 w 78"/>
                <a:gd name="T1" fmla="*/ 49 h 113"/>
                <a:gd name="T2" fmla="*/ 0 w 78"/>
                <a:gd name="T3" fmla="*/ 40 h 113"/>
                <a:gd name="T4" fmla="*/ 12 w 78"/>
                <a:gd name="T5" fmla="*/ 31 h 113"/>
                <a:gd name="T6" fmla="*/ 17 w 78"/>
                <a:gd name="T7" fmla="*/ 20 h 113"/>
                <a:gd name="T8" fmla="*/ 20 w 78"/>
                <a:gd name="T9" fmla="*/ 3 h 113"/>
                <a:gd name="T10" fmla="*/ 23 w 78"/>
                <a:gd name="T11" fmla="*/ 0 h 113"/>
                <a:gd name="T12" fmla="*/ 32 w 78"/>
                <a:gd name="T13" fmla="*/ 11 h 113"/>
                <a:gd name="T14" fmla="*/ 39 w 78"/>
                <a:gd name="T15" fmla="*/ 23 h 113"/>
                <a:gd name="T16" fmla="*/ 28 w 78"/>
                <a:gd name="T17" fmla="*/ 40 h 113"/>
                <a:gd name="T18" fmla="*/ 23 w 78"/>
                <a:gd name="T19" fmla="*/ 54 h 113"/>
                <a:gd name="T20" fmla="*/ 12 w 78"/>
                <a:gd name="T21" fmla="*/ 57 h 113"/>
                <a:gd name="T22" fmla="*/ 2 w 78"/>
                <a:gd name="T23" fmla="*/ 49 h 113"/>
                <a:gd name="T24" fmla="*/ 2 w 78"/>
                <a:gd name="T25" fmla="*/ 49 h 11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8"/>
                <a:gd name="T40" fmla="*/ 0 h 113"/>
                <a:gd name="T41" fmla="*/ 78 w 78"/>
                <a:gd name="T42" fmla="*/ 113 h 11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8" h="113">
                  <a:moveTo>
                    <a:pt x="3" y="98"/>
                  </a:moveTo>
                  <a:lnTo>
                    <a:pt x="0" y="79"/>
                  </a:lnTo>
                  <a:lnTo>
                    <a:pt x="23" y="61"/>
                  </a:lnTo>
                  <a:lnTo>
                    <a:pt x="34" y="39"/>
                  </a:lnTo>
                  <a:lnTo>
                    <a:pt x="39" y="6"/>
                  </a:lnTo>
                  <a:lnTo>
                    <a:pt x="46" y="0"/>
                  </a:lnTo>
                  <a:lnTo>
                    <a:pt x="64" y="22"/>
                  </a:lnTo>
                  <a:lnTo>
                    <a:pt x="78" y="45"/>
                  </a:lnTo>
                  <a:lnTo>
                    <a:pt x="56" y="79"/>
                  </a:lnTo>
                  <a:lnTo>
                    <a:pt x="46" y="108"/>
                  </a:lnTo>
                  <a:lnTo>
                    <a:pt x="23" y="113"/>
                  </a:lnTo>
                  <a:lnTo>
                    <a:pt x="3" y="98"/>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3996" name="Freeform 30">
              <a:extLst>
                <a:ext uri="{FF2B5EF4-FFF2-40B4-BE49-F238E27FC236}">
                  <a16:creationId xmlns:a16="http://schemas.microsoft.com/office/drawing/2014/main" id="{17EC2987-F21E-4E7C-BDFC-8ACADEB225FB}"/>
                </a:ext>
              </a:extLst>
            </p:cNvPr>
            <p:cNvSpPr>
              <a:spLocks/>
            </p:cNvSpPr>
            <p:nvPr/>
          </p:nvSpPr>
          <p:spPr bwMode="auto">
            <a:xfrm>
              <a:off x="5091" y="4071"/>
              <a:ext cx="94" cy="86"/>
            </a:xfrm>
            <a:custGeom>
              <a:avLst/>
              <a:gdLst>
                <a:gd name="T0" fmla="*/ 73 w 189"/>
                <a:gd name="T1" fmla="*/ 86 h 171"/>
                <a:gd name="T2" fmla="*/ 45 w 189"/>
                <a:gd name="T3" fmla="*/ 84 h 171"/>
                <a:gd name="T4" fmla="*/ 36 w 189"/>
                <a:gd name="T5" fmla="*/ 79 h 171"/>
                <a:gd name="T6" fmla="*/ 26 w 189"/>
                <a:gd name="T7" fmla="*/ 84 h 171"/>
                <a:gd name="T8" fmla="*/ 11 w 189"/>
                <a:gd name="T9" fmla="*/ 79 h 171"/>
                <a:gd name="T10" fmla="*/ 3 w 189"/>
                <a:gd name="T11" fmla="*/ 65 h 171"/>
                <a:gd name="T12" fmla="*/ 0 w 189"/>
                <a:gd name="T13" fmla="*/ 51 h 171"/>
                <a:gd name="T14" fmla="*/ 0 w 189"/>
                <a:gd name="T15" fmla="*/ 43 h 171"/>
                <a:gd name="T16" fmla="*/ 15 w 189"/>
                <a:gd name="T17" fmla="*/ 26 h 171"/>
                <a:gd name="T18" fmla="*/ 24 w 189"/>
                <a:gd name="T19" fmla="*/ 11 h 171"/>
                <a:gd name="T20" fmla="*/ 30 w 189"/>
                <a:gd name="T21" fmla="*/ 0 h 171"/>
                <a:gd name="T22" fmla="*/ 45 w 189"/>
                <a:gd name="T23" fmla="*/ 8 h 171"/>
                <a:gd name="T24" fmla="*/ 75 w 189"/>
                <a:gd name="T25" fmla="*/ 32 h 171"/>
                <a:gd name="T26" fmla="*/ 88 w 189"/>
                <a:gd name="T27" fmla="*/ 45 h 171"/>
                <a:gd name="T28" fmla="*/ 94 w 189"/>
                <a:gd name="T29" fmla="*/ 64 h 171"/>
                <a:gd name="T30" fmla="*/ 73 w 189"/>
                <a:gd name="T31" fmla="*/ 86 h 171"/>
                <a:gd name="T32" fmla="*/ 73 w 189"/>
                <a:gd name="T33" fmla="*/ 86 h 17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9"/>
                <a:gd name="T52" fmla="*/ 0 h 171"/>
                <a:gd name="T53" fmla="*/ 189 w 189"/>
                <a:gd name="T54" fmla="*/ 171 h 17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9" h="171">
                  <a:moveTo>
                    <a:pt x="146" y="171"/>
                  </a:moveTo>
                  <a:lnTo>
                    <a:pt x="90" y="168"/>
                  </a:lnTo>
                  <a:lnTo>
                    <a:pt x="72" y="158"/>
                  </a:lnTo>
                  <a:lnTo>
                    <a:pt x="53" y="168"/>
                  </a:lnTo>
                  <a:lnTo>
                    <a:pt x="22" y="158"/>
                  </a:lnTo>
                  <a:lnTo>
                    <a:pt x="7" y="130"/>
                  </a:lnTo>
                  <a:lnTo>
                    <a:pt x="0" y="102"/>
                  </a:lnTo>
                  <a:lnTo>
                    <a:pt x="0" y="86"/>
                  </a:lnTo>
                  <a:lnTo>
                    <a:pt x="31" y="52"/>
                  </a:lnTo>
                  <a:lnTo>
                    <a:pt x="49" y="22"/>
                  </a:lnTo>
                  <a:lnTo>
                    <a:pt x="60" y="0"/>
                  </a:lnTo>
                  <a:lnTo>
                    <a:pt x="90" y="15"/>
                  </a:lnTo>
                  <a:lnTo>
                    <a:pt x="151" y="63"/>
                  </a:lnTo>
                  <a:lnTo>
                    <a:pt x="177" y="90"/>
                  </a:lnTo>
                  <a:lnTo>
                    <a:pt x="189" y="127"/>
                  </a:lnTo>
                  <a:lnTo>
                    <a:pt x="146" y="17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3997" name="Freeform 31">
              <a:extLst>
                <a:ext uri="{FF2B5EF4-FFF2-40B4-BE49-F238E27FC236}">
                  <a16:creationId xmlns:a16="http://schemas.microsoft.com/office/drawing/2014/main" id="{48D2805A-CE6C-471E-A3E8-962DF84BE9C3}"/>
                </a:ext>
              </a:extLst>
            </p:cNvPr>
            <p:cNvSpPr>
              <a:spLocks/>
            </p:cNvSpPr>
            <p:nvPr/>
          </p:nvSpPr>
          <p:spPr bwMode="auto">
            <a:xfrm>
              <a:off x="5109" y="4068"/>
              <a:ext cx="81" cy="91"/>
            </a:xfrm>
            <a:custGeom>
              <a:avLst/>
              <a:gdLst>
                <a:gd name="T0" fmla="*/ 30 w 161"/>
                <a:gd name="T1" fmla="*/ 82 h 183"/>
                <a:gd name="T2" fmla="*/ 40 w 161"/>
                <a:gd name="T3" fmla="*/ 80 h 183"/>
                <a:gd name="T4" fmla="*/ 36 w 161"/>
                <a:gd name="T5" fmla="*/ 70 h 183"/>
                <a:gd name="T6" fmla="*/ 51 w 161"/>
                <a:gd name="T7" fmla="*/ 68 h 183"/>
                <a:gd name="T8" fmla="*/ 53 w 161"/>
                <a:gd name="T9" fmla="*/ 54 h 183"/>
                <a:gd name="T10" fmla="*/ 45 w 161"/>
                <a:gd name="T11" fmla="*/ 45 h 183"/>
                <a:gd name="T12" fmla="*/ 34 w 161"/>
                <a:gd name="T13" fmla="*/ 56 h 183"/>
                <a:gd name="T14" fmla="*/ 25 w 161"/>
                <a:gd name="T15" fmla="*/ 68 h 183"/>
                <a:gd name="T16" fmla="*/ 20 w 161"/>
                <a:gd name="T17" fmla="*/ 56 h 183"/>
                <a:gd name="T18" fmla="*/ 13 w 161"/>
                <a:gd name="T19" fmla="*/ 84 h 183"/>
                <a:gd name="T20" fmla="*/ 4 w 161"/>
                <a:gd name="T21" fmla="*/ 89 h 183"/>
                <a:gd name="T22" fmla="*/ 0 w 161"/>
                <a:gd name="T23" fmla="*/ 85 h 183"/>
                <a:gd name="T24" fmla="*/ 4 w 161"/>
                <a:gd name="T25" fmla="*/ 76 h 183"/>
                <a:gd name="T26" fmla="*/ 4 w 161"/>
                <a:gd name="T27" fmla="*/ 63 h 183"/>
                <a:gd name="T28" fmla="*/ 6 w 161"/>
                <a:gd name="T29" fmla="*/ 54 h 183"/>
                <a:gd name="T30" fmla="*/ 11 w 161"/>
                <a:gd name="T31" fmla="*/ 42 h 183"/>
                <a:gd name="T32" fmla="*/ 17 w 161"/>
                <a:gd name="T33" fmla="*/ 33 h 183"/>
                <a:gd name="T34" fmla="*/ 2 w 161"/>
                <a:gd name="T35" fmla="*/ 41 h 183"/>
                <a:gd name="T36" fmla="*/ 6 w 161"/>
                <a:gd name="T37" fmla="*/ 24 h 183"/>
                <a:gd name="T38" fmla="*/ 13 w 161"/>
                <a:gd name="T39" fmla="*/ 0 h 183"/>
                <a:gd name="T40" fmla="*/ 37 w 161"/>
                <a:gd name="T41" fmla="*/ 18 h 183"/>
                <a:gd name="T42" fmla="*/ 65 w 161"/>
                <a:gd name="T43" fmla="*/ 42 h 183"/>
                <a:gd name="T44" fmla="*/ 81 w 161"/>
                <a:gd name="T45" fmla="*/ 73 h 183"/>
                <a:gd name="T46" fmla="*/ 70 w 161"/>
                <a:gd name="T47" fmla="*/ 85 h 183"/>
                <a:gd name="T48" fmla="*/ 53 w 161"/>
                <a:gd name="T49" fmla="*/ 91 h 183"/>
                <a:gd name="T50" fmla="*/ 40 w 161"/>
                <a:gd name="T51" fmla="*/ 87 h 183"/>
                <a:gd name="T52" fmla="*/ 30 w 161"/>
                <a:gd name="T53" fmla="*/ 82 h 183"/>
                <a:gd name="T54" fmla="*/ 30 w 161"/>
                <a:gd name="T55" fmla="*/ 82 h 1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61"/>
                <a:gd name="T85" fmla="*/ 0 h 183"/>
                <a:gd name="T86" fmla="*/ 161 w 161"/>
                <a:gd name="T87" fmla="*/ 183 h 1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61" h="183">
                  <a:moveTo>
                    <a:pt x="59" y="165"/>
                  </a:moveTo>
                  <a:lnTo>
                    <a:pt x="79" y="161"/>
                  </a:lnTo>
                  <a:lnTo>
                    <a:pt x="71" y="141"/>
                  </a:lnTo>
                  <a:lnTo>
                    <a:pt x="101" y="137"/>
                  </a:lnTo>
                  <a:lnTo>
                    <a:pt x="105" y="109"/>
                  </a:lnTo>
                  <a:lnTo>
                    <a:pt x="89" y="90"/>
                  </a:lnTo>
                  <a:lnTo>
                    <a:pt x="67" y="112"/>
                  </a:lnTo>
                  <a:lnTo>
                    <a:pt x="49" y="137"/>
                  </a:lnTo>
                  <a:lnTo>
                    <a:pt x="40" y="112"/>
                  </a:lnTo>
                  <a:lnTo>
                    <a:pt x="25" y="168"/>
                  </a:lnTo>
                  <a:lnTo>
                    <a:pt x="8" y="178"/>
                  </a:lnTo>
                  <a:lnTo>
                    <a:pt x="0" y="171"/>
                  </a:lnTo>
                  <a:lnTo>
                    <a:pt x="8" y="153"/>
                  </a:lnTo>
                  <a:lnTo>
                    <a:pt x="8" y="127"/>
                  </a:lnTo>
                  <a:lnTo>
                    <a:pt x="11" y="109"/>
                  </a:lnTo>
                  <a:lnTo>
                    <a:pt x="22" y="85"/>
                  </a:lnTo>
                  <a:lnTo>
                    <a:pt x="34" y="66"/>
                  </a:lnTo>
                  <a:lnTo>
                    <a:pt x="3" y="82"/>
                  </a:lnTo>
                  <a:lnTo>
                    <a:pt x="11" y="48"/>
                  </a:lnTo>
                  <a:lnTo>
                    <a:pt x="25" y="0"/>
                  </a:lnTo>
                  <a:lnTo>
                    <a:pt x="74" y="37"/>
                  </a:lnTo>
                  <a:lnTo>
                    <a:pt x="130" y="85"/>
                  </a:lnTo>
                  <a:lnTo>
                    <a:pt x="161" y="146"/>
                  </a:lnTo>
                  <a:lnTo>
                    <a:pt x="139" y="171"/>
                  </a:lnTo>
                  <a:lnTo>
                    <a:pt x="105" y="183"/>
                  </a:lnTo>
                  <a:lnTo>
                    <a:pt x="79" y="175"/>
                  </a:lnTo>
                  <a:lnTo>
                    <a:pt x="59" y="165"/>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3998" name="Freeform 32">
              <a:extLst>
                <a:ext uri="{FF2B5EF4-FFF2-40B4-BE49-F238E27FC236}">
                  <a16:creationId xmlns:a16="http://schemas.microsoft.com/office/drawing/2014/main" id="{7F2481B5-9F7A-4CE7-8A85-162EF6CD2B97}"/>
                </a:ext>
              </a:extLst>
            </p:cNvPr>
            <p:cNvSpPr>
              <a:spLocks/>
            </p:cNvSpPr>
            <p:nvPr/>
          </p:nvSpPr>
          <p:spPr bwMode="auto">
            <a:xfrm>
              <a:off x="4564" y="3626"/>
              <a:ext cx="142" cy="282"/>
            </a:xfrm>
            <a:custGeom>
              <a:avLst/>
              <a:gdLst>
                <a:gd name="T0" fmla="*/ 124 w 285"/>
                <a:gd name="T1" fmla="*/ 2 h 564"/>
                <a:gd name="T2" fmla="*/ 136 w 285"/>
                <a:gd name="T3" fmla="*/ 31 h 564"/>
                <a:gd name="T4" fmla="*/ 142 w 285"/>
                <a:gd name="T5" fmla="*/ 65 h 564"/>
                <a:gd name="T6" fmla="*/ 136 w 285"/>
                <a:gd name="T7" fmla="*/ 96 h 564"/>
                <a:gd name="T8" fmla="*/ 106 w 285"/>
                <a:gd name="T9" fmla="*/ 129 h 564"/>
                <a:gd name="T10" fmla="*/ 96 w 285"/>
                <a:gd name="T11" fmla="*/ 143 h 564"/>
                <a:gd name="T12" fmla="*/ 125 w 285"/>
                <a:gd name="T13" fmla="*/ 143 h 564"/>
                <a:gd name="T14" fmla="*/ 107 w 285"/>
                <a:gd name="T15" fmla="*/ 160 h 564"/>
                <a:gd name="T16" fmla="*/ 83 w 285"/>
                <a:gd name="T17" fmla="*/ 161 h 564"/>
                <a:gd name="T18" fmla="*/ 54 w 285"/>
                <a:gd name="T19" fmla="*/ 175 h 564"/>
                <a:gd name="T20" fmla="*/ 35 w 285"/>
                <a:gd name="T21" fmla="*/ 219 h 564"/>
                <a:gd name="T22" fmla="*/ 16 w 285"/>
                <a:gd name="T23" fmla="*/ 254 h 564"/>
                <a:gd name="T24" fmla="*/ 0 w 285"/>
                <a:gd name="T25" fmla="*/ 282 h 564"/>
                <a:gd name="T26" fmla="*/ 8 w 285"/>
                <a:gd name="T27" fmla="*/ 215 h 564"/>
                <a:gd name="T28" fmla="*/ 19 w 285"/>
                <a:gd name="T29" fmla="*/ 175 h 564"/>
                <a:gd name="T30" fmla="*/ 35 w 285"/>
                <a:gd name="T31" fmla="*/ 148 h 564"/>
                <a:gd name="T32" fmla="*/ 62 w 285"/>
                <a:gd name="T33" fmla="*/ 121 h 564"/>
                <a:gd name="T34" fmla="*/ 74 w 285"/>
                <a:gd name="T35" fmla="*/ 96 h 564"/>
                <a:gd name="T36" fmla="*/ 81 w 285"/>
                <a:gd name="T37" fmla="*/ 67 h 564"/>
                <a:gd name="T38" fmla="*/ 89 w 285"/>
                <a:gd name="T39" fmla="*/ 43 h 564"/>
                <a:gd name="T40" fmla="*/ 71 w 285"/>
                <a:gd name="T41" fmla="*/ 48 h 564"/>
                <a:gd name="T42" fmla="*/ 91 w 285"/>
                <a:gd name="T43" fmla="*/ 12 h 564"/>
                <a:gd name="T44" fmla="*/ 107 w 285"/>
                <a:gd name="T45" fmla="*/ 0 h 564"/>
                <a:gd name="T46" fmla="*/ 124 w 285"/>
                <a:gd name="T47" fmla="*/ 2 h 564"/>
                <a:gd name="T48" fmla="*/ 124 w 285"/>
                <a:gd name="T49" fmla="*/ 2 h 56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85"/>
                <a:gd name="T76" fmla="*/ 0 h 564"/>
                <a:gd name="T77" fmla="*/ 285 w 285"/>
                <a:gd name="T78" fmla="*/ 564 h 56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85" h="564">
                  <a:moveTo>
                    <a:pt x="248" y="3"/>
                  </a:moveTo>
                  <a:lnTo>
                    <a:pt x="273" y="61"/>
                  </a:lnTo>
                  <a:lnTo>
                    <a:pt x="285" y="130"/>
                  </a:lnTo>
                  <a:lnTo>
                    <a:pt x="273" y="191"/>
                  </a:lnTo>
                  <a:lnTo>
                    <a:pt x="212" y="258"/>
                  </a:lnTo>
                  <a:lnTo>
                    <a:pt x="193" y="285"/>
                  </a:lnTo>
                  <a:lnTo>
                    <a:pt x="251" y="285"/>
                  </a:lnTo>
                  <a:lnTo>
                    <a:pt x="215" y="319"/>
                  </a:lnTo>
                  <a:lnTo>
                    <a:pt x="166" y="322"/>
                  </a:lnTo>
                  <a:lnTo>
                    <a:pt x="109" y="349"/>
                  </a:lnTo>
                  <a:lnTo>
                    <a:pt x="71" y="437"/>
                  </a:lnTo>
                  <a:lnTo>
                    <a:pt x="32" y="507"/>
                  </a:lnTo>
                  <a:lnTo>
                    <a:pt x="0" y="564"/>
                  </a:lnTo>
                  <a:lnTo>
                    <a:pt x="17" y="429"/>
                  </a:lnTo>
                  <a:lnTo>
                    <a:pt x="39" y="349"/>
                  </a:lnTo>
                  <a:lnTo>
                    <a:pt x="71" y="295"/>
                  </a:lnTo>
                  <a:lnTo>
                    <a:pt x="124" y="241"/>
                  </a:lnTo>
                  <a:lnTo>
                    <a:pt x="148" y="191"/>
                  </a:lnTo>
                  <a:lnTo>
                    <a:pt x="163" y="134"/>
                  </a:lnTo>
                  <a:lnTo>
                    <a:pt x="178" y="85"/>
                  </a:lnTo>
                  <a:lnTo>
                    <a:pt x="142" y="95"/>
                  </a:lnTo>
                  <a:lnTo>
                    <a:pt x="182" y="24"/>
                  </a:lnTo>
                  <a:lnTo>
                    <a:pt x="215" y="0"/>
                  </a:lnTo>
                  <a:lnTo>
                    <a:pt x="248" y="3"/>
                  </a:lnTo>
                  <a:close/>
                </a:path>
              </a:pathLst>
            </a:custGeom>
            <a:solidFill>
              <a:srgbClr val="FFC98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3999" name="Freeform 33">
              <a:extLst>
                <a:ext uri="{FF2B5EF4-FFF2-40B4-BE49-F238E27FC236}">
                  <a16:creationId xmlns:a16="http://schemas.microsoft.com/office/drawing/2014/main" id="{1F2A38F0-A76E-4598-AA01-7157B9C8192A}"/>
                </a:ext>
              </a:extLst>
            </p:cNvPr>
            <p:cNvSpPr>
              <a:spLocks/>
            </p:cNvSpPr>
            <p:nvPr/>
          </p:nvSpPr>
          <p:spPr bwMode="auto">
            <a:xfrm>
              <a:off x="4620" y="3586"/>
              <a:ext cx="33" cy="46"/>
            </a:xfrm>
            <a:custGeom>
              <a:avLst/>
              <a:gdLst>
                <a:gd name="T0" fmla="*/ 33 w 66"/>
                <a:gd name="T1" fmla="*/ 5 h 92"/>
                <a:gd name="T2" fmla="*/ 18 w 66"/>
                <a:gd name="T3" fmla="*/ 22 h 92"/>
                <a:gd name="T4" fmla="*/ 4 w 66"/>
                <a:gd name="T5" fmla="*/ 46 h 92"/>
                <a:gd name="T6" fmla="*/ 0 w 66"/>
                <a:gd name="T7" fmla="*/ 27 h 92"/>
                <a:gd name="T8" fmla="*/ 0 w 66"/>
                <a:gd name="T9" fmla="*/ 13 h 92"/>
                <a:gd name="T10" fmla="*/ 12 w 66"/>
                <a:gd name="T11" fmla="*/ 4 h 92"/>
                <a:gd name="T12" fmla="*/ 26 w 66"/>
                <a:gd name="T13" fmla="*/ 0 h 92"/>
                <a:gd name="T14" fmla="*/ 33 w 66"/>
                <a:gd name="T15" fmla="*/ 5 h 92"/>
                <a:gd name="T16" fmla="*/ 33 w 66"/>
                <a:gd name="T17" fmla="*/ 5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6"/>
                <a:gd name="T28" fmla="*/ 0 h 92"/>
                <a:gd name="T29" fmla="*/ 66 w 66"/>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6" h="92">
                  <a:moveTo>
                    <a:pt x="66" y="10"/>
                  </a:moveTo>
                  <a:lnTo>
                    <a:pt x="36" y="44"/>
                  </a:lnTo>
                  <a:lnTo>
                    <a:pt x="8" y="92"/>
                  </a:lnTo>
                  <a:lnTo>
                    <a:pt x="0" y="53"/>
                  </a:lnTo>
                  <a:lnTo>
                    <a:pt x="0" y="26"/>
                  </a:lnTo>
                  <a:lnTo>
                    <a:pt x="24" y="7"/>
                  </a:lnTo>
                  <a:lnTo>
                    <a:pt x="51" y="0"/>
                  </a:lnTo>
                  <a:lnTo>
                    <a:pt x="66" y="10"/>
                  </a:lnTo>
                  <a:close/>
                </a:path>
              </a:pathLst>
            </a:custGeom>
            <a:solidFill>
              <a:srgbClr val="FFC98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000" name="Freeform 34">
              <a:extLst>
                <a:ext uri="{FF2B5EF4-FFF2-40B4-BE49-F238E27FC236}">
                  <a16:creationId xmlns:a16="http://schemas.microsoft.com/office/drawing/2014/main" id="{F47A8309-B6D9-4BCB-A8A8-C19326D12A0C}"/>
                </a:ext>
              </a:extLst>
            </p:cNvPr>
            <p:cNvSpPr>
              <a:spLocks/>
            </p:cNvSpPr>
            <p:nvPr/>
          </p:nvSpPr>
          <p:spPr bwMode="auto">
            <a:xfrm>
              <a:off x="4612" y="3855"/>
              <a:ext cx="27" cy="47"/>
            </a:xfrm>
            <a:custGeom>
              <a:avLst/>
              <a:gdLst>
                <a:gd name="T0" fmla="*/ 20 w 54"/>
                <a:gd name="T1" fmla="*/ 7 h 95"/>
                <a:gd name="T2" fmla="*/ 15 w 54"/>
                <a:gd name="T3" fmla="*/ 24 h 95"/>
                <a:gd name="T4" fmla="*/ 0 w 54"/>
                <a:gd name="T5" fmla="*/ 47 h 95"/>
                <a:gd name="T6" fmla="*/ 15 w 54"/>
                <a:gd name="T7" fmla="*/ 43 h 95"/>
                <a:gd name="T8" fmla="*/ 23 w 54"/>
                <a:gd name="T9" fmla="*/ 35 h 95"/>
                <a:gd name="T10" fmla="*/ 27 w 54"/>
                <a:gd name="T11" fmla="*/ 22 h 95"/>
                <a:gd name="T12" fmla="*/ 26 w 54"/>
                <a:gd name="T13" fmla="*/ 0 h 95"/>
                <a:gd name="T14" fmla="*/ 20 w 54"/>
                <a:gd name="T15" fmla="*/ 7 h 95"/>
                <a:gd name="T16" fmla="*/ 20 w 54"/>
                <a:gd name="T17" fmla="*/ 7 h 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4"/>
                <a:gd name="T28" fmla="*/ 0 h 95"/>
                <a:gd name="T29" fmla="*/ 54 w 54"/>
                <a:gd name="T30" fmla="*/ 95 h 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4" h="95">
                  <a:moveTo>
                    <a:pt x="39" y="15"/>
                  </a:moveTo>
                  <a:lnTo>
                    <a:pt x="30" y="49"/>
                  </a:lnTo>
                  <a:lnTo>
                    <a:pt x="0" y="95"/>
                  </a:lnTo>
                  <a:lnTo>
                    <a:pt x="30" y="86"/>
                  </a:lnTo>
                  <a:lnTo>
                    <a:pt x="45" y="71"/>
                  </a:lnTo>
                  <a:lnTo>
                    <a:pt x="54" y="44"/>
                  </a:lnTo>
                  <a:lnTo>
                    <a:pt x="51" y="0"/>
                  </a:lnTo>
                  <a:lnTo>
                    <a:pt x="39" y="15"/>
                  </a:lnTo>
                  <a:close/>
                </a:path>
              </a:pathLst>
            </a:custGeom>
            <a:solidFill>
              <a:srgbClr val="FFC98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001" name="Freeform 35">
              <a:extLst>
                <a:ext uri="{FF2B5EF4-FFF2-40B4-BE49-F238E27FC236}">
                  <a16:creationId xmlns:a16="http://schemas.microsoft.com/office/drawing/2014/main" id="{0997590D-2D94-4788-BD38-8695D9D3E91E}"/>
                </a:ext>
              </a:extLst>
            </p:cNvPr>
            <p:cNvSpPr>
              <a:spLocks/>
            </p:cNvSpPr>
            <p:nvPr/>
          </p:nvSpPr>
          <p:spPr bwMode="auto">
            <a:xfrm>
              <a:off x="4503" y="3964"/>
              <a:ext cx="42" cy="40"/>
            </a:xfrm>
            <a:custGeom>
              <a:avLst/>
              <a:gdLst>
                <a:gd name="T0" fmla="*/ 30 w 85"/>
                <a:gd name="T1" fmla="*/ 0 h 80"/>
                <a:gd name="T2" fmla="*/ 40 w 85"/>
                <a:gd name="T3" fmla="*/ 7 h 80"/>
                <a:gd name="T4" fmla="*/ 42 w 85"/>
                <a:gd name="T5" fmla="*/ 21 h 80"/>
                <a:gd name="T6" fmla="*/ 23 w 85"/>
                <a:gd name="T7" fmla="*/ 40 h 80"/>
                <a:gd name="T8" fmla="*/ 11 w 85"/>
                <a:gd name="T9" fmla="*/ 36 h 80"/>
                <a:gd name="T10" fmla="*/ 0 w 85"/>
                <a:gd name="T11" fmla="*/ 34 h 80"/>
                <a:gd name="T12" fmla="*/ 13 w 85"/>
                <a:gd name="T13" fmla="*/ 17 h 80"/>
                <a:gd name="T14" fmla="*/ 23 w 85"/>
                <a:gd name="T15" fmla="*/ 7 h 80"/>
                <a:gd name="T16" fmla="*/ 30 w 85"/>
                <a:gd name="T17" fmla="*/ 0 h 80"/>
                <a:gd name="T18" fmla="*/ 30 w 85"/>
                <a:gd name="T19" fmla="*/ 0 h 8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5"/>
                <a:gd name="T31" fmla="*/ 0 h 80"/>
                <a:gd name="T32" fmla="*/ 85 w 85"/>
                <a:gd name="T33" fmla="*/ 80 h 8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5" h="80">
                  <a:moveTo>
                    <a:pt x="61" y="0"/>
                  </a:moveTo>
                  <a:lnTo>
                    <a:pt x="80" y="14"/>
                  </a:lnTo>
                  <a:lnTo>
                    <a:pt x="85" y="41"/>
                  </a:lnTo>
                  <a:lnTo>
                    <a:pt x="46" y="80"/>
                  </a:lnTo>
                  <a:lnTo>
                    <a:pt x="22" y="72"/>
                  </a:lnTo>
                  <a:lnTo>
                    <a:pt x="0" y="68"/>
                  </a:lnTo>
                  <a:lnTo>
                    <a:pt x="27" y="34"/>
                  </a:lnTo>
                  <a:lnTo>
                    <a:pt x="46" y="14"/>
                  </a:lnTo>
                  <a:lnTo>
                    <a:pt x="61" y="0"/>
                  </a:lnTo>
                  <a:close/>
                </a:path>
              </a:pathLst>
            </a:custGeom>
            <a:solidFill>
              <a:srgbClr val="FFC98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002" name="Freeform 36">
              <a:extLst>
                <a:ext uri="{FF2B5EF4-FFF2-40B4-BE49-F238E27FC236}">
                  <a16:creationId xmlns:a16="http://schemas.microsoft.com/office/drawing/2014/main" id="{E3F75B60-632C-4065-92A3-21110D19B260}"/>
                </a:ext>
              </a:extLst>
            </p:cNvPr>
            <p:cNvSpPr>
              <a:spLocks/>
            </p:cNvSpPr>
            <p:nvPr/>
          </p:nvSpPr>
          <p:spPr bwMode="auto">
            <a:xfrm>
              <a:off x="4459" y="4077"/>
              <a:ext cx="71" cy="69"/>
            </a:xfrm>
            <a:custGeom>
              <a:avLst/>
              <a:gdLst>
                <a:gd name="T0" fmla="*/ 48 w 142"/>
                <a:gd name="T1" fmla="*/ 2 h 137"/>
                <a:gd name="T2" fmla="*/ 54 w 142"/>
                <a:gd name="T3" fmla="*/ 20 h 137"/>
                <a:gd name="T4" fmla="*/ 71 w 142"/>
                <a:gd name="T5" fmla="*/ 50 h 137"/>
                <a:gd name="T6" fmla="*/ 59 w 142"/>
                <a:gd name="T7" fmla="*/ 58 h 137"/>
                <a:gd name="T8" fmla="*/ 50 w 142"/>
                <a:gd name="T9" fmla="*/ 65 h 137"/>
                <a:gd name="T10" fmla="*/ 38 w 142"/>
                <a:gd name="T11" fmla="*/ 59 h 137"/>
                <a:gd name="T12" fmla="*/ 23 w 142"/>
                <a:gd name="T13" fmla="*/ 69 h 137"/>
                <a:gd name="T14" fmla="*/ 17 w 142"/>
                <a:gd name="T15" fmla="*/ 59 h 137"/>
                <a:gd name="T16" fmla="*/ 0 w 142"/>
                <a:gd name="T17" fmla="*/ 20 h 137"/>
                <a:gd name="T18" fmla="*/ 9 w 142"/>
                <a:gd name="T19" fmla="*/ 8 h 137"/>
                <a:gd name="T20" fmla="*/ 31 w 142"/>
                <a:gd name="T21" fmla="*/ 0 h 137"/>
                <a:gd name="T22" fmla="*/ 48 w 142"/>
                <a:gd name="T23" fmla="*/ 2 h 137"/>
                <a:gd name="T24" fmla="*/ 48 w 142"/>
                <a:gd name="T25" fmla="*/ 2 h 1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42"/>
                <a:gd name="T40" fmla="*/ 0 h 137"/>
                <a:gd name="T41" fmla="*/ 142 w 142"/>
                <a:gd name="T42" fmla="*/ 137 h 13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42" h="137">
                  <a:moveTo>
                    <a:pt x="95" y="3"/>
                  </a:moveTo>
                  <a:lnTo>
                    <a:pt x="107" y="39"/>
                  </a:lnTo>
                  <a:lnTo>
                    <a:pt x="142" y="100"/>
                  </a:lnTo>
                  <a:lnTo>
                    <a:pt x="118" y="115"/>
                  </a:lnTo>
                  <a:lnTo>
                    <a:pt x="100" y="130"/>
                  </a:lnTo>
                  <a:lnTo>
                    <a:pt x="76" y="118"/>
                  </a:lnTo>
                  <a:lnTo>
                    <a:pt x="46" y="137"/>
                  </a:lnTo>
                  <a:lnTo>
                    <a:pt x="34" y="118"/>
                  </a:lnTo>
                  <a:lnTo>
                    <a:pt x="0" y="39"/>
                  </a:lnTo>
                  <a:lnTo>
                    <a:pt x="18" y="15"/>
                  </a:lnTo>
                  <a:lnTo>
                    <a:pt x="61" y="0"/>
                  </a:lnTo>
                  <a:lnTo>
                    <a:pt x="95" y="3"/>
                  </a:lnTo>
                  <a:close/>
                </a:path>
              </a:pathLst>
            </a:custGeom>
            <a:solidFill>
              <a:srgbClr val="FFC98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003" name="Freeform 37">
              <a:extLst>
                <a:ext uri="{FF2B5EF4-FFF2-40B4-BE49-F238E27FC236}">
                  <a16:creationId xmlns:a16="http://schemas.microsoft.com/office/drawing/2014/main" id="{9E1CD352-F579-4C96-B5F6-B0222630C8D2}"/>
                </a:ext>
              </a:extLst>
            </p:cNvPr>
            <p:cNvSpPr>
              <a:spLocks/>
            </p:cNvSpPr>
            <p:nvPr/>
          </p:nvSpPr>
          <p:spPr bwMode="auto">
            <a:xfrm>
              <a:off x="4761" y="3735"/>
              <a:ext cx="46" cy="98"/>
            </a:xfrm>
            <a:custGeom>
              <a:avLst/>
              <a:gdLst>
                <a:gd name="T0" fmla="*/ 40 w 91"/>
                <a:gd name="T1" fmla="*/ 0 h 195"/>
                <a:gd name="T2" fmla="*/ 32 w 91"/>
                <a:gd name="T3" fmla="*/ 15 h 195"/>
                <a:gd name="T4" fmla="*/ 46 w 91"/>
                <a:gd name="T5" fmla="*/ 11 h 195"/>
                <a:gd name="T6" fmla="*/ 29 w 91"/>
                <a:gd name="T7" fmla="*/ 40 h 195"/>
                <a:gd name="T8" fmla="*/ 15 w 91"/>
                <a:gd name="T9" fmla="*/ 75 h 195"/>
                <a:gd name="T10" fmla="*/ 8 w 91"/>
                <a:gd name="T11" fmla="*/ 98 h 195"/>
                <a:gd name="T12" fmla="*/ 8 w 91"/>
                <a:gd name="T13" fmla="*/ 64 h 195"/>
                <a:gd name="T14" fmla="*/ 0 w 91"/>
                <a:gd name="T15" fmla="*/ 36 h 195"/>
                <a:gd name="T16" fmla="*/ 19 w 91"/>
                <a:gd name="T17" fmla="*/ 20 h 195"/>
                <a:gd name="T18" fmla="*/ 31 w 91"/>
                <a:gd name="T19" fmla="*/ 8 h 195"/>
                <a:gd name="T20" fmla="*/ 40 w 91"/>
                <a:gd name="T21" fmla="*/ 0 h 195"/>
                <a:gd name="T22" fmla="*/ 40 w 91"/>
                <a:gd name="T23" fmla="*/ 0 h 19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1"/>
                <a:gd name="T37" fmla="*/ 0 h 195"/>
                <a:gd name="T38" fmla="*/ 91 w 91"/>
                <a:gd name="T39" fmla="*/ 195 h 19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1" h="195">
                  <a:moveTo>
                    <a:pt x="79" y="0"/>
                  </a:moveTo>
                  <a:lnTo>
                    <a:pt x="64" y="30"/>
                  </a:lnTo>
                  <a:lnTo>
                    <a:pt x="91" y="22"/>
                  </a:lnTo>
                  <a:lnTo>
                    <a:pt x="57" y="79"/>
                  </a:lnTo>
                  <a:lnTo>
                    <a:pt x="30" y="149"/>
                  </a:lnTo>
                  <a:lnTo>
                    <a:pt x="15" y="195"/>
                  </a:lnTo>
                  <a:lnTo>
                    <a:pt x="15" y="127"/>
                  </a:lnTo>
                  <a:lnTo>
                    <a:pt x="0" y="72"/>
                  </a:lnTo>
                  <a:lnTo>
                    <a:pt x="37" y="39"/>
                  </a:lnTo>
                  <a:lnTo>
                    <a:pt x="61" y="15"/>
                  </a:lnTo>
                  <a:lnTo>
                    <a:pt x="79" y="0"/>
                  </a:lnTo>
                  <a:close/>
                </a:path>
              </a:pathLst>
            </a:custGeom>
            <a:solidFill>
              <a:srgbClr val="FFC98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004" name="Freeform 38">
              <a:extLst>
                <a:ext uri="{FF2B5EF4-FFF2-40B4-BE49-F238E27FC236}">
                  <a16:creationId xmlns:a16="http://schemas.microsoft.com/office/drawing/2014/main" id="{D19944A4-E3CB-4874-AE10-D324C5B5601B}"/>
                </a:ext>
              </a:extLst>
            </p:cNvPr>
            <p:cNvSpPr>
              <a:spLocks/>
            </p:cNvSpPr>
            <p:nvPr/>
          </p:nvSpPr>
          <p:spPr bwMode="auto">
            <a:xfrm>
              <a:off x="4752" y="3860"/>
              <a:ext cx="36" cy="13"/>
            </a:xfrm>
            <a:custGeom>
              <a:avLst/>
              <a:gdLst>
                <a:gd name="T0" fmla="*/ 4 w 71"/>
                <a:gd name="T1" fmla="*/ 13 h 27"/>
                <a:gd name="T2" fmla="*/ 18 w 71"/>
                <a:gd name="T3" fmla="*/ 7 h 27"/>
                <a:gd name="T4" fmla="*/ 36 w 71"/>
                <a:gd name="T5" fmla="*/ 4 h 27"/>
                <a:gd name="T6" fmla="*/ 25 w 71"/>
                <a:gd name="T7" fmla="*/ 0 h 27"/>
                <a:gd name="T8" fmla="*/ 12 w 71"/>
                <a:gd name="T9" fmla="*/ 2 h 27"/>
                <a:gd name="T10" fmla="*/ 0 w 71"/>
                <a:gd name="T11" fmla="*/ 10 h 27"/>
                <a:gd name="T12" fmla="*/ 4 w 71"/>
                <a:gd name="T13" fmla="*/ 13 h 27"/>
                <a:gd name="T14" fmla="*/ 4 w 71"/>
                <a:gd name="T15" fmla="*/ 13 h 27"/>
                <a:gd name="T16" fmla="*/ 0 60000 65536"/>
                <a:gd name="T17" fmla="*/ 0 60000 65536"/>
                <a:gd name="T18" fmla="*/ 0 60000 65536"/>
                <a:gd name="T19" fmla="*/ 0 60000 65536"/>
                <a:gd name="T20" fmla="*/ 0 60000 65536"/>
                <a:gd name="T21" fmla="*/ 0 60000 65536"/>
                <a:gd name="T22" fmla="*/ 0 60000 65536"/>
                <a:gd name="T23" fmla="*/ 0 60000 65536"/>
                <a:gd name="T24" fmla="*/ 0 w 71"/>
                <a:gd name="T25" fmla="*/ 0 h 27"/>
                <a:gd name="T26" fmla="*/ 71 w 71"/>
                <a:gd name="T27" fmla="*/ 27 h 2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1" h="27">
                  <a:moveTo>
                    <a:pt x="8" y="27"/>
                  </a:moveTo>
                  <a:lnTo>
                    <a:pt x="35" y="15"/>
                  </a:lnTo>
                  <a:lnTo>
                    <a:pt x="71" y="8"/>
                  </a:lnTo>
                  <a:lnTo>
                    <a:pt x="50" y="0"/>
                  </a:lnTo>
                  <a:lnTo>
                    <a:pt x="23" y="5"/>
                  </a:lnTo>
                  <a:lnTo>
                    <a:pt x="0" y="20"/>
                  </a:lnTo>
                  <a:lnTo>
                    <a:pt x="8" y="27"/>
                  </a:lnTo>
                  <a:close/>
                </a:path>
              </a:pathLst>
            </a:custGeom>
            <a:solidFill>
              <a:srgbClr val="FFC98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005" name="Freeform 39">
              <a:extLst>
                <a:ext uri="{FF2B5EF4-FFF2-40B4-BE49-F238E27FC236}">
                  <a16:creationId xmlns:a16="http://schemas.microsoft.com/office/drawing/2014/main" id="{D4FF6F00-E069-4DE9-ADD7-003C0F2B9762}"/>
                </a:ext>
              </a:extLst>
            </p:cNvPr>
            <p:cNvSpPr>
              <a:spLocks/>
            </p:cNvSpPr>
            <p:nvPr/>
          </p:nvSpPr>
          <p:spPr bwMode="auto">
            <a:xfrm>
              <a:off x="4914" y="3720"/>
              <a:ext cx="20" cy="31"/>
            </a:xfrm>
            <a:custGeom>
              <a:avLst/>
              <a:gdLst>
                <a:gd name="T0" fmla="*/ 11 w 40"/>
                <a:gd name="T1" fmla="*/ 0 h 61"/>
                <a:gd name="T2" fmla="*/ 6 w 40"/>
                <a:gd name="T3" fmla="*/ 14 h 61"/>
                <a:gd name="T4" fmla="*/ 0 w 40"/>
                <a:gd name="T5" fmla="*/ 21 h 61"/>
                <a:gd name="T6" fmla="*/ 18 w 40"/>
                <a:gd name="T7" fmla="*/ 31 h 61"/>
                <a:gd name="T8" fmla="*/ 20 w 40"/>
                <a:gd name="T9" fmla="*/ 20 h 61"/>
                <a:gd name="T10" fmla="*/ 16 w 40"/>
                <a:gd name="T11" fmla="*/ 10 h 61"/>
                <a:gd name="T12" fmla="*/ 11 w 40"/>
                <a:gd name="T13" fmla="*/ 0 h 61"/>
                <a:gd name="T14" fmla="*/ 11 w 40"/>
                <a:gd name="T15" fmla="*/ 0 h 61"/>
                <a:gd name="T16" fmla="*/ 0 60000 65536"/>
                <a:gd name="T17" fmla="*/ 0 60000 65536"/>
                <a:gd name="T18" fmla="*/ 0 60000 65536"/>
                <a:gd name="T19" fmla="*/ 0 60000 65536"/>
                <a:gd name="T20" fmla="*/ 0 60000 65536"/>
                <a:gd name="T21" fmla="*/ 0 60000 65536"/>
                <a:gd name="T22" fmla="*/ 0 60000 65536"/>
                <a:gd name="T23" fmla="*/ 0 60000 65536"/>
                <a:gd name="T24" fmla="*/ 0 w 40"/>
                <a:gd name="T25" fmla="*/ 0 h 61"/>
                <a:gd name="T26" fmla="*/ 40 w 40"/>
                <a:gd name="T27" fmla="*/ 61 h 6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0" h="61">
                  <a:moveTo>
                    <a:pt x="21" y="0"/>
                  </a:moveTo>
                  <a:lnTo>
                    <a:pt x="12" y="27"/>
                  </a:lnTo>
                  <a:lnTo>
                    <a:pt x="0" y="42"/>
                  </a:lnTo>
                  <a:lnTo>
                    <a:pt x="36" y="61"/>
                  </a:lnTo>
                  <a:lnTo>
                    <a:pt x="40" y="39"/>
                  </a:lnTo>
                  <a:lnTo>
                    <a:pt x="31" y="19"/>
                  </a:lnTo>
                  <a:lnTo>
                    <a:pt x="21" y="0"/>
                  </a:lnTo>
                  <a:close/>
                </a:path>
              </a:pathLst>
            </a:custGeom>
            <a:solidFill>
              <a:srgbClr val="FFC98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006" name="Freeform 40">
              <a:extLst>
                <a:ext uri="{FF2B5EF4-FFF2-40B4-BE49-F238E27FC236}">
                  <a16:creationId xmlns:a16="http://schemas.microsoft.com/office/drawing/2014/main" id="{439649DF-AB5E-46CE-8121-A6CC4CAE0AC4}"/>
                </a:ext>
              </a:extLst>
            </p:cNvPr>
            <p:cNvSpPr>
              <a:spLocks/>
            </p:cNvSpPr>
            <p:nvPr/>
          </p:nvSpPr>
          <p:spPr bwMode="auto">
            <a:xfrm>
              <a:off x="4937" y="3910"/>
              <a:ext cx="164" cy="190"/>
            </a:xfrm>
            <a:custGeom>
              <a:avLst/>
              <a:gdLst>
                <a:gd name="T0" fmla="*/ 28 w 328"/>
                <a:gd name="T1" fmla="*/ 0 h 380"/>
                <a:gd name="T2" fmla="*/ 29 w 328"/>
                <a:gd name="T3" fmla="*/ 20 h 380"/>
                <a:gd name="T4" fmla="*/ 28 w 328"/>
                <a:gd name="T5" fmla="*/ 44 h 380"/>
                <a:gd name="T6" fmla="*/ 68 w 328"/>
                <a:gd name="T7" fmla="*/ 69 h 380"/>
                <a:gd name="T8" fmla="*/ 100 w 328"/>
                <a:gd name="T9" fmla="*/ 104 h 380"/>
                <a:gd name="T10" fmla="*/ 139 w 328"/>
                <a:gd name="T11" fmla="*/ 142 h 380"/>
                <a:gd name="T12" fmla="*/ 164 w 328"/>
                <a:gd name="T13" fmla="*/ 165 h 380"/>
                <a:gd name="T14" fmla="*/ 164 w 328"/>
                <a:gd name="T15" fmla="*/ 182 h 380"/>
                <a:gd name="T16" fmla="*/ 150 w 328"/>
                <a:gd name="T17" fmla="*/ 190 h 380"/>
                <a:gd name="T18" fmla="*/ 117 w 328"/>
                <a:gd name="T19" fmla="*/ 171 h 380"/>
                <a:gd name="T20" fmla="*/ 85 w 328"/>
                <a:gd name="T21" fmla="*/ 152 h 380"/>
                <a:gd name="T22" fmla="*/ 51 w 328"/>
                <a:gd name="T23" fmla="*/ 131 h 380"/>
                <a:gd name="T24" fmla="*/ 24 w 328"/>
                <a:gd name="T25" fmla="*/ 108 h 380"/>
                <a:gd name="T26" fmla="*/ 12 w 328"/>
                <a:gd name="T27" fmla="*/ 93 h 380"/>
                <a:gd name="T28" fmla="*/ 6 w 328"/>
                <a:gd name="T29" fmla="*/ 67 h 380"/>
                <a:gd name="T30" fmla="*/ 0 w 328"/>
                <a:gd name="T31" fmla="*/ 41 h 380"/>
                <a:gd name="T32" fmla="*/ 11 w 328"/>
                <a:gd name="T33" fmla="*/ 29 h 380"/>
                <a:gd name="T34" fmla="*/ 18 w 328"/>
                <a:gd name="T35" fmla="*/ 14 h 380"/>
                <a:gd name="T36" fmla="*/ 28 w 328"/>
                <a:gd name="T37" fmla="*/ 0 h 380"/>
                <a:gd name="T38" fmla="*/ 28 w 328"/>
                <a:gd name="T39" fmla="*/ 0 h 38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28"/>
                <a:gd name="T61" fmla="*/ 0 h 380"/>
                <a:gd name="T62" fmla="*/ 328 w 328"/>
                <a:gd name="T63" fmla="*/ 380 h 38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28" h="380">
                  <a:moveTo>
                    <a:pt x="55" y="0"/>
                  </a:moveTo>
                  <a:lnTo>
                    <a:pt x="58" y="39"/>
                  </a:lnTo>
                  <a:lnTo>
                    <a:pt x="55" y="88"/>
                  </a:lnTo>
                  <a:lnTo>
                    <a:pt x="136" y="137"/>
                  </a:lnTo>
                  <a:lnTo>
                    <a:pt x="200" y="207"/>
                  </a:lnTo>
                  <a:lnTo>
                    <a:pt x="278" y="283"/>
                  </a:lnTo>
                  <a:lnTo>
                    <a:pt x="328" y="330"/>
                  </a:lnTo>
                  <a:lnTo>
                    <a:pt x="328" y="364"/>
                  </a:lnTo>
                  <a:lnTo>
                    <a:pt x="300" y="380"/>
                  </a:lnTo>
                  <a:lnTo>
                    <a:pt x="233" y="341"/>
                  </a:lnTo>
                  <a:lnTo>
                    <a:pt x="170" y="303"/>
                  </a:lnTo>
                  <a:lnTo>
                    <a:pt x="102" y="261"/>
                  </a:lnTo>
                  <a:lnTo>
                    <a:pt x="48" y="215"/>
                  </a:lnTo>
                  <a:lnTo>
                    <a:pt x="24" y="185"/>
                  </a:lnTo>
                  <a:lnTo>
                    <a:pt x="12" y="134"/>
                  </a:lnTo>
                  <a:lnTo>
                    <a:pt x="0" y="81"/>
                  </a:lnTo>
                  <a:lnTo>
                    <a:pt x="21" y="57"/>
                  </a:lnTo>
                  <a:lnTo>
                    <a:pt x="36" y="27"/>
                  </a:lnTo>
                  <a:lnTo>
                    <a:pt x="55" y="0"/>
                  </a:lnTo>
                  <a:close/>
                </a:path>
              </a:pathLst>
            </a:custGeom>
            <a:solidFill>
              <a:srgbClr val="FFC98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007" name="Freeform 41">
              <a:extLst>
                <a:ext uri="{FF2B5EF4-FFF2-40B4-BE49-F238E27FC236}">
                  <a16:creationId xmlns:a16="http://schemas.microsoft.com/office/drawing/2014/main" id="{952A83DB-0A20-4B89-BEFC-68550735AFBE}"/>
                </a:ext>
              </a:extLst>
            </p:cNvPr>
            <p:cNvSpPr>
              <a:spLocks/>
            </p:cNvSpPr>
            <p:nvPr/>
          </p:nvSpPr>
          <p:spPr bwMode="auto">
            <a:xfrm>
              <a:off x="4788" y="3690"/>
              <a:ext cx="183" cy="272"/>
            </a:xfrm>
            <a:custGeom>
              <a:avLst/>
              <a:gdLst>
                <a:gd name="T0" fmla="*/ 98 w 366"/>
                <a:gd name="T1" fmla="*/ 272 h 542"/>
                <a:gd name="T2" fmla="*/ 77 w 366"/>
                <a:gd name="T3" fmla="*/ 265 h 542"/>
                <a:gd name="T4" fmla="*/ 59 w 366"/>
                <a:gd name="T5" fmla="*/ 249 h 542"/>
                <a:gd name="T6" fmla="*/ 48 w 366"/>
                <a:gd name="T7" fmla="*/ 228 h 542"/>
                <a:gd name="T8" fmla="*/ 43 w 366"/>
                <a:gd name="T9" fmla="*/ 215 h 542"/>
                <a:gd name="T10" fmla="*/ 28 w 366"/>
                <a:gd name="T11" fmla="*/ 210 h 542"/>
                <a:gd name="T12" fmla="*/ 24 w 366"/>
                <a:gd name="T13" fmla="*/ 192 h 542"/>
                <a:gd name="T14" fmla="*/ 37 w 366"/>
                <a:gd name="T15" fmla="*/ 179 h 542"/>
                <a:gd name="T16" fmla="*/ 35 w 366"/>
                <a:gd name="T17" fmla="*/ 164 h 542"/>
                <a:gd name="T18" fmla="*/ 21 w 366"/>
                <a:gd name="T19" fmla="*/ 157 h 542"/>
                <a:gd name="T20" fmla="*/ 4 w 366"/>
                <a:gd name="T21" fmla="*/ 160 h 542"/>
                <a:gd name="T22" fmla="*/ 0 w 366"/>
                <a:gd name="T23" fmla="*/ 166 h 542"/>
                <a:gd name="T24" fmla="*/ 2 w 366"/>
                <a:gd name="T25" fmla="*/ 157 h 542"/>
                <a:gd name="T26" fmla="*/ 19 w 366"/>
                <a:gd name="T27" fmla="*/ 151 h 542"/>
                <a:gd name="T28" fmla="*/ 20 w 366"/>
                <a:gd name="T29" fmla="*/ 130 h 542"/>
                <a:gd name="T30" fmla="*/ 12 w 366"/>
                <a:gd name="T31" fmla="*/ 111 h 542"/>
                <a:gd name="T32" fmla="*/ 12 w 366"/>
                <a:gd name="T33" fmla="*/ 91 h 542"/>
                <a:gd name="T34" fmla="*/ 24 w 366"/>
                <a:gd name="T35" fmla="*/ 75 h 542"/>
                <a:gd name="T36" fmla="*/ 60 w 366"/>
                <a:gd name="T37" fmla="*/ 48 h 542"/>
                <a:gd name="T38" fmla="*/ 43 w 366"/>
                <a:gd name="T39" fmla="*/ 45 h 542"/>
                <a:gd name="T40" fmla="*/ 26 w 366"/>
                <a:gd name="T41" fmla="*/ 45 h 542"/>
                <a:gd name="T42" fmla="*/ 40 w 366"/>
                <a:gd name="T43" fmla="*/ 40 h 542"/>
                <a:gd name="T44" fmla="*/ 63 w 366"/>
                <a:gd name="T45" fmla="*/ 39 h 542"/>
                <a:gd name="T46" fmla="*/ 54 w 366"/>
                <a:gd name="T47" fmla="*/ 32 h 542"/>
                <a:gd name="T48" fmla="*/ 37 w 366"/>
                <a:gd name="T49" fmla="*/ 31 h 542"/>
                <a:gd name="T50" fmla="*/ 21 w 366"/>
                <a:gd name="T51" fmla="*/ 32 h 542"/>
                <a:gd name="T52" fmla="*/ 35 w 366"/>
                <a:gd name="T53" fmla="*/ 28 h 542"/>
                <a:gd name="T54" fmla="*/ 55 w 366"/>
                <a:gd name="T55" fmla="*/ 26 h 542"/>
                <a:gd name="T56" fmla="*/ 71 w 366"/>
                <a:gd name="T57" fmla="*/ 26 h 542"/>
                <a:gd name="T58" fmla="*/ 61 w 366"/>
                <a:gd name="T59" fmla="*/ 19 h 542"/>
                <a:gd name="T60" fmla="*/ 47 w 366"/>
                <a:gd name="T61" fmla="*/ 15 h 542"/>
                <a:gd name="T62" fmla="*/ 34 w 366"/>
                <a:gd name="T63" fmla="*/ 15 h 542"/>
                <a:gd name="T64" fmla="*/ 27 w 366"/>
                <a:gd name="T65" fmla="*/ 15 h 542"/>
                <a:gd name="T66" fmla="*/ 38 w 366"/>
                <a:gd name="T67" fmla="*/ 4 h 542"/>
                <a:gd name="T68" fmla="*/ 49 w 366"/>
                <a:gd name="T69" fmla="*/ 0 h 542"/>
                <a:gd name="T70" fmla="*/ 62 w 366"/>
                <a:gd name="T71" fmla="*/ 2 h 542"/>
                <a:gd name="T72" fmla="*/ 71 w 366"/>
                <a:gd name="T73" fmla="*/ 8 h 542"/>
                <a:gd name="T74" fmla="*/ 78 w 366"/>
                <a:gd name="T75" fmla="*/ 15 h 542"/>
                <a:gd name="T76" fmla="*/ 82 w 366"/>
                <a:gd name="T77" fmla="*/ 28 h 542"/>
                <a:gd name="T78" fmla="*/ 90 w 366"/>
                <a:gd name="T79" fmla="*/ 56 h 542"/>
                <a:gd name="T80" fmla="*/ 119 w 366"/>
                <a:gd name="T81" fmla="*/ 65 h 542"/>
                <a:gd name="T82" fmla="*/ 142 w 366"/>
                <a:gd name="T83" fmla="*/ 76 h 542"/>
                <a:gd name="T84" fmla="*/ 165 w 366"/>
                <a:gd name="T85" fmla="*/ 99 h 542"/>
                <a:gd name="T86" fmla="*/ 179 w 366"/>
                <a:gd name="T87" fmla="*/ 128 h 542"/>
                <a:gd name="T88" fmla="*/ 183 w 366"/>
                <a:gd name="T89" fmla="*/ 163 h 542"/>
                <a:gd name="T90" fmla="*/ 179 w 366"/>
                <a:gd name="T91" fmla="*/ 194 h 542"/>
                <a:gd name="T92" fmla="*/ 167 w 366"/>
                <a:gd name="T93" fmla="*/ 228 h 542"/>
                <a:gd name="T94" fmla="*/ 150 w 366"/>
                <a:gd name="T95" fmla="*/ 251 h 542"/>
                <a:gd name="T96" fmla="*/ 132 w 366"/>
                <a:gd name="T97" fmla="*/ 264 h 542"/>
                <a:gd name="T98" fmla="*/ 112 w 366"/>
                <a:gd name="T99" fmla="*/ 272 h 542"/>
                <a:gd name="T100" fmla="*/ 98 w 366"/>
                <a:gd name="T101" fmla="*/ 272 h 542"/>
                <a:gd name="T102" fmla="*/ 98 w 366"/>
                <a:gd name="T103" fmla="*/ 272 h 542"/>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366"/>
                <a:gd name="T157" fmla="*/ 0 h 542"/>
                <a:gd name="T158" fmla="*/ 366 w 366"/>
                <a:gd name="T159" fmla="*/ 542 h 542"/>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366" h="542">
                  <a:moveTo>
                    <a:pt x="195" y="542"/>
                  </a:moveTo>
                  <a:lnTo>
                    <a:pt x="154" y="529"/>
                  </a:lnTo>
                  <a:lnTo>
                    <a:pt x="117" y="496"/>
                  </a:lnTo>
                  <a:lnTo>
                    <a:pt x="95" y="454"/>
                  </a:lnTo>
                  <a:lnTo>
                    <a:pt x="86" y="429"/>
                  </a:lnTo>
                  <a:lnTo>
                    <a:pt x="56" y="418"/>
                  </a:lnTo>
                  <a:lnTo>
                    <a:pt x="47" y="383"/>
                  </a:lnTo>
                  <a:lnTo>
                    <a:pt x="73" y="356"/>
                  </a:lnTo>
                  <a:lnTo>
                    <a:pt x="69" y="327"/>
                  </a:lnTo>
                  <a:lnTo>
                    <a:pt x="42" y="312"/>
                  </a:lnTo>
                  <a:lnTo>
                    <a:pt x="7" y="318"/>
                  </a:lnTo>
                  <a:lnTo>
                    <a:pt x="0" y="330"/>
                  </a:lnTo>
                  <a:lnTo>
                    <a:pt x="3" y="313"/>
                  </a:lnTo>
                  <a:lnTo>
                    <a:pt x="37" y="300"/>
                  </a:lnTo>
                  <a:lnTo>
                    <a:pt x="40" y="259"/>
                  </a:lnTo>
                  <a:lnTo>
                    <a:pt x="24" y="222"/>
                  </a:lnTo>
                  <a:lnTo>
                    <a:pt x="24" y="181"/>
                  </a:lnTo>
                  <a:lnTo>
                    <a:pt x="47" y="149"/>
                  </a:lnTo>
                  <a:lnTo>
                    <a:pt x="119" y="95"/>
                  </a:lnTo>
                  <a:lnTo>
                    <a:pt x="86" y="90"/>
                  </a:lnTo>
                  <a:lnTo>
                    <a:pt x="52" y="90"/>
                  </a:lnTo>
                  <a:lnTo>
                    <a:pt x="79" y="79"/>
                  </a:lnTo>
                  <a:lnTo>
                    <a:pt x="125" y="78"/>
                  </a:lnTo>
                  <a:lnTo>
                    <a:pt x="107" y="64"/>
                  </a:lnTo>
                  <a:lnTo>
                    <a:pt x="74" y="61"/>
                  </a:lnTo>
                  <a:lnTo>
                    <a:pt x="42" y="64"/>
                  </a:lnTo>
                  <a:lnTo>
                    <a:pt x="69" y="56"/>
                  </a:lnTo>
                  <a:lnTo>
                    <a:pt x="110" y="52"/>
                  </a:lnTo>
                  <a:lnTo>
                    <a:pt x="142" y="52"/>
                  </a:lnTo>
                  <a:lnTo>
                    <a:pt x="122" y="37"/>
                  </a:lnTo>
                  <a:lnTo>
                    <a:pt x="93" y="30"/>
                  </a:lnTo>
                  <a:lnTo>
                    <a:pt x="68" y="29"/>
                  </a:lnTo>
                  <a:lnTo>
                    <a:pt x="54" y="30"/>
                  </a:lnTo>
                  <a:lnTo>
                    <a:pt x="76" y="8"/>
                  </a:lnTo>
                  <a:lnTo>
                    <a:pt x="98" y="0"/>
                  </a:lnTo>
                  <a:lnTo>
                    <a:pt x="124" y="3"/>
                  </a:lnTo>
                  <a:lnTo>
                    <a:pt x="141" y="15"/>
                  </a:lnTo>
                  <a:lnTo>
                    <a:pt x="156" y="30"/>
                  </a:lnTo>
                  <a:lnTo>
                    <a:pt x="164" y="56"/>
                  </a:lnTo>
                  <a:lnTo>
                    <a:pt x="180" y="112"/>
                  </a:lnTo>
                  <a:lnTo>
                    <a:pt x="237" y="130"/>
                  </a:lnTo>
                  <a:lnTo>
                    <a:pt x="283" y="152"/>
                  </a:lnTo>
                  <a:lnTo>
                    <a:pt x="329" y="198"/>
                  </a:lnTo>
                  <a:lnTo>
                    <a:pt x="358" y="256"/>
                  </a:lnTo>
                  <a:lnTo>
                    <a:pt x="366" y="324"/>
                  </a:lnTo>
                  <a:lnTo>
                    <a:pt x="358" y="386"/>
                  </a:lnTo>
                  <a:lnTo>
                    <a:pt x="334" y="454"/>
                  </a:lnTo>
                  <a:lnTo>
                    <a:pt x="300" y="500"/>
                  </a:lnTo>
                  <a:lnTo>
                    <a:pt x="264" y="527"/>
                  </a:lnTo>
                  <a:lnTo>
                    <a:pt x="224" y="542"/>
                  </a:lnTo>
                  <a:lnTo>
                    <a:pt x="195" y="54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008" name="Freeform 42">
              <a:extLst>
                <a:ext uri="{FF2B5EF4-FFF2-40B4-BE49-F238E27FC236}">
                  <a16:creationId xmlns:a16="http://schemas.microsoft.com/office/drawing/2014/main" id="{E14015F9-C993-42B1-8B84-52C571683A76}"/>
                </a:ext>
              </a:extLst>
            </p:cNvPr>
            <p:cNvSpPr>
              <a:spLocks/>
            </p:cNvSpPr>
            <p:nvPr/>
          </p:nvSpPr>
          <p:spPr bwMode="auto">
            <a:xfrm>
              <a:off x="4834" y="3951"/>
              <a:ext cx="27" cy="2"/>
            </a:xfrm>
            <a:custGeom>
              <a:avLst/>
              <a:gdLst>
                <a:gd name="T0" fmla="*/ 27 w 55"/>
                <a:gd name="T1" fmla="*/ 0 h 5"/>
                <a:gd name="T2" fmla="*/ 17 w 55"/>
                <a:gd name="T3" fmla="*/ 2 h 5"/>
                <a:gd name="T4" fmla="*/ 0 w 55"/>
                <a:gd name="T5" fmla="*/ 0 h 5"/>
                <a:gd name="T6" fmla="*/ 25 w 55"/>
                <a:gd name="T7" fmla="*/ 0 h 5"/>
                <a:gd name="T8" fmla="*/ 27 w 55"/>
                <a:gd name="T9" fmla="*/ 0 h 5"/>
                <a:gd name="T10" fmla="*/ 27 w 55"/>
                <a:gd name="T11" fmla="*/ 0 h 5"/>
                <a:gd name="T12" fmla="*/ 0 60000 65536"/>
                <a:gd name="T13" fmla="*/ 0 60000 65536"/>
                <a:gd name="T14" fmla="*/ 0 60000 65536"/>
                <a:gd name="T15" fmla="*/ 0 60000 65536"/>
                <a:gd name="T16" fmla="*/ 0 60000 65536"/>
                <a:gd name="T17" fmla="*/ 0 60000 65536"/>
                <a:gd name="T18" fmla="*/ 0 w 55"/>
                <a:gd name="T19" fmla="*/ 0 h 5"/>
                <a:gd name="T20" fmla="*/ 55 w 55"/>
                <a:gd name="T21" fmla="*/ 5 h 5"/>
              </a:gdLst>
              <a:ahLst/>
              <a:cxnLst>
                <a:cxn ang="T12">
                  <a:pos x="T0" y="T1"/>
                </a:cxn>
                <a:cxn ang="T13">
                  <a:pos x="T2" y="T3"/>
                </a:cxn>
                <a:cxn ang="T14">
                  <a:pos x="T4" y="T5"/>
                </a:cxn>
                <a:cxn ang="T15">
                  <a:pos x="T6" y="T7"/>
                </a:cxn>
                <a:cxn ang="T16">
                  <a:pos x="T8" y="T9"/>
                </a:cxn>
                <a:cxn ang="T17">
                  <a:pos x="T10" y="T11"/>
                </a:cxn>
              </a:cxnLst>
              <a:rect l="T18" t="T19" r="T20" b="T21"/>
              <a:pathLst>
                <a:path w="55" h="5">
                  <a:moveTo>
                    <a:pt x="55" y="0"/>
                  </a:moveTo>
                  <a:lnTo>
                    <a:pt x="34" y="5"/>
                  </a:lnTo>
                  <a:lnTo>
                    <a:pt x="0" y="0"/>
                  </a:lnTo>
                  <a:lnTo>
                    <a:pt x="50" y="0"/>
                  </a:lnTo>
                  <a:lnTo>
                    <a:pt x="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009" name="Freeform 43">
              <a:extLst>
                <a:ext uri="{FF2B5EF4-FFF2-40B4-BE49-F238E27FC236}">
                  <a16:creationId xmlns:a16="http://schemas.microsoft.com/office/drawing/2014/main" id="{128C9CD8-74E0-4A76-A925-6804A67CE4A0}"/>
                </a:ext>
              </a:extLst>
            </p:cNvPr>
            <p:cNvSpPr>
              <a:spLocks/>
            </p:cNvSpPr>
            <p:nvPr/>
          </p:nvSpPr>
          <p:spPr bwMode="auto">
            <a:xfrm>
              <a:off x="4803" y="3923"/>
              <a:ext cx="26" cy="28"/>
            </a:xfrm>
            <a:custGeom>
              <a:avLst/>
              <a:gdLst>
                <a:gd name="T0" fmla="*/ 26 w 53"/>
                <a:gd name="T1" fmla="*/ 27 h 56"/>
                <a:gd name="T2" fmla="*/ 21 w 53"/>
                <a:gd name="T3" fmla="*/ 28 h 56"/>
                <a:gd name="T4" fmla="*/ 13 w 53"/>
                <a:gd name="T5" fmla="*/ 22 h 56"/>
                <a:gd name="T6" fmla="*/ 7 w 53"/>
                <a:gd name="T7" fmla="*/ 13 h 56"/>
                <a:gd name="T8" fmla="*/ 4 w 53"/>
                <a:gd name="T9" fmla="*/ 5 h 56"/>
                <a:gd name="T10" fmla="*/ 0 w 53"/>
                <a:gd name="T11" fmla="*/ 0 h 56"/>
                <a:gd name="T12" fmla="*/ 8 w 53"/>
                <a:gd name="T13" fmla="*/ 5 h 56"/>
                <a:gd name="T14" fmla="*/ 15 w 53"/>
                <a:gd name="T15" fmla="*/ 16 h 56"/>
                <a:gd name="T16" fmla="*/ 24 w 53"/>
                <a:gd name="T17" fmla="*/ 25 h 56"/>
                <a:gd name="T18" fmla="*/ 26 w 53"/>
                <a:gd name="T19" fmla="*/ 27 h 56"/>
                <a:gd name="T20" fmla="*/ 26 w 53"/>
                <a:gd name="T21" fmla="*/ 27 h 5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3"/>
                <a:gd name="T34" fmla="*/ 0 h 56"/>
                <a:gd name="T35" fmla="*/ 53 w 53"/>
                <a:gd name="T36" fmla="*/ 56 h 5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3" h="56">
                  <a:moveTo>
                    <a:pt x="53" y="54"/>
                  </a:moveTo>
                  <a:lnTo>
                    <a:pt x="43" y="56"/>
                  </a:lnTo>
                  <a:lnTo>
                    <a:pt x="27" y="44"/>
                  </a:lnTo>
                  <a:lnTo>
                    <a:pt x="14" y="26"/>
                  </a:lnTo>
                  <a:lnTo>
                    <a:pt x="9" y="10"/>
                  </a:lnTo>
                  <a:lnTo>
                    <a:pt x="0" y="0"/>
                  </a:lnTo>
                  <a:lnTo>
                    <a:pt x="17" y="10"/>
                  </a:lnTo>
                  <a:lnTo>
                    <a:pt x="31" y="31"/>
                  </a:lnTo>
                  <a:lnTo>
                    <a:pt x="49" y="49"/>
                  </a:lnTo>
                  <a:lnTo>
                    <a:pt x="53" y="5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010" name="Freeform 44">
              <a:extLst>
                <a:ext uri="{FF2B5EF4-FFF2-40B4-BE49-F238E27FC236}">
                  <a16:creationId xmlns:a16="http://schemas.microsoft.com/office/drawing/2014/main" id="{6027F96C-9D45-453B-991A-57855DA77CF1}"/>
                </a:ext>
              </a:extLst>
            </p:cNvPr>
            <p:cNvSpPr>
              <a:spLocks/>
            </p:cNvSpPr>
            <p:nvPr/>
          </p:nvSpPr>
          <p:spPr bwMode="auto">
            <a:xfrm>
              <a:off x="4740" y="3772"/>
              <a:ext cx="81" cy="185"/>
            </a:xfrm>
            <a:custGeom>
              <a:avLst/>
              <a:gdLst>
                <a:gd name="T0" fmla="*/ 81 w 161"/>
                <a:gd name="T1" fmla="*/ 175 h 372"/>
                <a:gd name="T2" fmla="*/ 71 w 161"/>
                <a:gd name="T3" fmla="*/ 178 h 372"/>
                <a:gd name="T4" fmla="*/ 59 w 161"/>
                <a:gd name="T5" fmla="*/ 184 h 372"/>
                <a:gd name="T6" fmla="*/ 55 w 161"/>
                <a:gd name="T7" fmla="*/ 185 h 372"/>
                <a:gd name="T8" fmla="*/ 49 w 161"/>
                <a:gd name="T9" fmla="*/ 184 h 372"/>
                <a:gd name="T10" fmla="*/ 48 w 161"/>
                <a:gd name="T11" fmla="*/ 167 h 372"/>
                <a:gd name="T12" fmla="*/ 37 w 161"/>
                <a:gd name="T13" fmla="*/ 164 h 372"/>
                <a:gd name="T14" fmla="*/ 35 w 161"/>
                <a:gd name="T15" fmla="*/ 156 h 372"/>
                <a:gd name="T16" fmla="*/ 30 w 161"/>
                <a:gd name="T17" fmla="*/ 156 h 372"/>
                <a:gd name="T18" fmla="*/ 26 w 161"/>
                <a:gd name="T19" fmla="*/ 151 h 372"/>
                <a:gd name="T20" fmla="*/ 26 w 161"/>
                <a:gd name="T21" fmla="*/ 145 h 372"/>
                <a:gd name="T22" fmla="*/ 20 w 161"/>
                <a:gd name="T23" fmla="*/ 137 h 372"/>
                <a:gd name="T24" fmla="*/ 8 w 161"/>
                <a:gd name="T25" fmla="*/ 131 h 372"/>
                <a:gd name="T26" fmla="*/ 4 w 161"/>
                <a:gd name="T27" fmla="*/ 123 h 372"/>
                <a:gd name="T28" fmla="*/ 0 w 161"/>
                <a:gd name="T29" fmla="*/ 115 h 372"/>
                <a:gd name="T30" fmla="*/ 2 w 161"/>
                <a:gd name="T31" fmla="*/ 106 h 372"/>
                <a:gd name="T32" fmla="*/ 12 w 161"/>
                <a:gd name="T33" fmla="*/ 80 h 372"/>
                <a:gd name="T34" fmla="*/ 16 w 161"/>
                <a:gd name="T35" fmla="*/ 54 h 372"/>
                <a:gd name="T36" fmla="*/ 19 w 161"/>
                <a:gd name="T37" fmla="*/ 30 h 372"/>
                <a:gd name="T38" fmla="*/ 15 w 161"/>
                <a:gd name="T39" fmla="*/ 15 h 372"/>
                <a:gd name="T40" fmla="*/ 8 w 161"/>
                <a:gd name="T41" fmla="*/ 0 h 372"/>
                <a:gd name="T42" fmla="*/ 17 w 161"/>
                <a:gd name="T43" fmla="*/ 15 h 372"/>
                <a:gd name="T44" fmla="*/ 21 w 161"/>
                <a:gd name="T45" fmla="*/ 30 h 372"/>
                <a:gd name="T46" fmla="*/ 21 w 161"/>
                <a:gd name="T47" fmla="*/ 50 h 372"/>
                <a:gd name="T48" fmla="*/ 16 w 161"/>
                <a:gd name="T49" fmla="*/ 75 h 372"/>
                <a:gd name="T50" fmla="*/ 11 w 161"/>
                <a:gd name="T51" fmla="*/ 94 h 372"/>
                <a:gd name="T52" fmla="*/ 4 w 161"/>
                <a:gd name="T53" fmla="*/ 108 h 372"/>
                <a:gd name="T54" fmla="*/ 4 w 161"/>
                <a:gd name="T55" fmla="*/ 117 h 372"/>
                <a:gd name="T56" fmla="*/ 13 w 161"/>
                <a:gd name="T57" fmla="*/ 130 h 372"/>
                <a:gd name="T58" fmla="*/ 23 w 161"/>
                <a:gd name="T59" fmla="*/ 135 h 372"/>
                <a:gd name="T60" fmla="*/ 27 w 161"/>
                <a:gd name="T61" fmla="*/ 142 h 372"/>
                <a:gd name="T62" fmla="*/ 26 w 161"/>
                <a:gd name="T63" fmla="*/ 150 h 372"/>
                <a:gd name="T64" fmla="*/ 31 w 161"/>
                <a:gd name="T65" fmla="*/ 155 h 372"/>
                <a:gd name="T66" fmla="*/ 37 w 161"/>
                <a:gd name="T67" fmla="*/ 154 h 372"/>
                <a:gd name="T68" fmla="*/ 40 w 161"/>
                <a:gd name="T69" fmla="*/ 164 h 372"/>
                <a:gd name="T70" fmla="*/ 48 w 161"/>
                <a:gd name="T71" fmla="*/ 165 h 372"/>
                <a:gd name="T72" fmla="*/ 52 w 161"/>
                <a:gd name="T73" fmla="*/ 182 h 372"/>
                <a:gd name="T74" fmla="*/ 55 w 161"/>
                <a:gd name="T75" fmla="*/ 183 h 372"/>
                <a:gd name="T76" fmla="*/ 79 w 161"/>
                <a:gd name="T77" fmla="*/ 174 h 372"/>
                <a:gd name="T78" fmla="*/ 81 w 161"/>
                <a:gd name="T79" fmla="*/ 175 h 372"/>
                <a:gd name="T80" fmla="*/ 81 w 161"/>
                <a:gd name="T81" fmla="*/ 175 h 37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61"/>
                <a:gd name="T124" fmla="*/ 0 h 372"/>
                <a:gd name="T125" fmla="*/ 161 w 161"/>
                <a:gd name="T126" fmla="*/ 372 h 37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61" h="372">
                  <a:moveTo>
                    <a:pt x="161" y="351"/>
                  </a:moveTo>
                  <a:lnTo>
                    <a:pt x="141" y="358"/>
                  </a:lnTo>
                  <a:lnTo>
                    <a:pt x="117" y="370"/>
                  </a:lnTo>
                  <a:lnTo>
                    <a:pt x="110" y="372"/>
                  </a:lnTo>
                  <a:lnTo>
                    <a:pt x="98" y="370"/>
                  </a:lnTo>
                  <a:lnTo>
                    <a:pt x="95" y="336"/>
                  </a:lnTo>
                  <a:lnTo>
                    <a:pt x="74" y="329"/>
                  </a:lnTo>
                  <a:lnTo>
                    <a:pt x="69" y="314"/>
                  </a:lnTo>
                  <a:lnTo>
                    <a:pt x="59" y="314"/>
                  </a:lnTo>
                  <a:lnTo>
                    <a:pt x="51" y="304"/>
                  </a:lnTo>
                  <a:lnTo>
                    <a:pt x="51" y="292"/>
                  </a:lnTo>
                  <a:lnTo>
                    <a:pt x="39" y="275"/>
                  </a:lnTo>
                  <a:lnTo>
                    <a:pt x="15" y="263"/>
                  </a:lnTo>
                  <a:lnTo>
                    <a:pt x="7" y="248"/>
                  </a:lnTo>
                  <a:lnTo>
                    <a:pt x="0" y="231"/>
                  </a:lnTo>
                  <a:lnTo>
                    <a:pt x="3" y="214"/>
                  </a:lnTo>
                  <a:lnTo>
                    <a:pt x="24" y="160"/>
                  </a:lnTo>
                  <a:lnTo>
                    <a:pt x="32" y="109"/>
                  </a:lnTo>
                  <a:lnTo>
                    <a:pt x="37" y="60"/>
                  </a:lnTo>
                  <a:lnTo>
                    <a:pt x="30" y="31"/>
                  </a:lnTo>
                  <a:lnTo>
                    <a:pt x="15" y="0"/>
                  </a:lnTo>
                  <a:lnTo>
                    <a:pt x="34" y="31"/>
                  </a:lnTo>
                  <a:lnTo>
                    <a:pt x="41" y="60"/>
                  </a:lnTo>
                  <a:lnTo>
                    <a:pt x="41" y="100"/>
                  </a:lnTo>
                  <a:lnTo>
                    <a:pt x="32" y="150"/>
                  </a:lnTo>
                  <a:lnTo>
                    <a:pt x="22" y="190"/>
                  </a:lnTo>
                  <a:lnTo>
                    <a:pt x="8" y="217"/>
                  </a:lnTo>
                  <a:lnTo>
                    <a:pt x="8" y="236"/>
                  </a:lnTo>
                  <a:lnTo>
                    <a:pt x="25" y="262"/>
                  </a:lnTo>
                  <a:lnTo>
                    <a:pt x="46" y="272"/>
                  </a:lnTo>
                  <a:lnTo>
                    <a:pt x="54" y="285"/>
                  </a:lnTo>
                  <a:lnTo>
                    <a:pt x="52" y="302"/>
                  </a:lnTo>
                  <a:lnTo>
                    <a:pt x="61" y="311"/>
                  </a:lnTo>
                  <a:lnTo>
                    <a:pt x="74" y="309"/>
                  </a:lnTo>
                  <a:lnTo>
                    <a:pt x="80" y="329"/>
                  </a:lnTo>
                  <a:lnTo>
                    <a:pt x="95" y="331"/>
                  </a:lnTo>
                  <a:lnTo>
                    <a:pt x="103" y="365"/>
                  </a:lnTo>
                  <a:lnTo>
                    <a:pt x="110" y="367"/>
                  </a:lnTo>
                  <a:lnTo>
                    <a:pt x="158" y="350"/>
                  </a:lnTo>
                  <a:lnTo>
                    <a:pt x="161" y="35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011" name="Freeform 45">
              <a:extLst>
                <a:ext uri="{FF2B5EF4-FFF2-40B4-BE49-F238E27FC236}">
                  <a16:creationId xmlns:a16="http://schemas.microsoft.com/office/drawing/2014/main" id="{766EAA55-769E-42DD-93C7-9CC3AD665964}"/>
                </a:ext>
              </a:extLst>
            </p:cNvPr>
            <p:cNvSpPr>
              <a:spLocks/>
            </p:cNvSpPr>
            <p:nvPr/>
          </p:nvSpPr>
          <p:spPr bwMode="auto">
            <a:xfrm>
              <a:off x="4796" y="3851"/>
              <a:ext cx="22" cy="28"/>
            </a:xfrm>
            <a:custGeom>
              <a:avLst/>
              <a:gdLst>
                <a:gd name="T0" fmla="*/ 16 w 44"/>
                <a:gd name="T1" fmla="*/ 27 h 54"/>
                <a:gd name="T2" fmla="*/ 15 w 44"/>
                <a:gd name="T3" fmla="*/ 20 h 54"/>
                <a:gd name="T4" fmla="*/ 22 w 44"/>
                <a:gd name="T5" fmla="*/ 16 h 54"/>
                <a:gd name="T6" fmla="*/ 22 w 44"/>
                <a:gd name="T7" fmla="*/ 4 h 54"/>
                <a:gd name="T8" fmla="*/ 15 w 44"/>
                <a:gd name="T9" fmla="*/ 0 h 54"/>
                <a:gd name="T10" fmla="*/ 18 w 44"/>
                <a:gd name="T11" fmla="*/ 9 h 54"/>
                <a:gd name="T12" fmla="*/ 15 w 44"/>
                <a:gd name="T13" fmla="*/ 16 h 54"/>
                <a:gd name="T14" fmla="*/ 10 w 44"/>
                <a:gd name="T15" fmla="*/ 9 h 54"/>
                <a:gd name="T16" fmla="*/ 4 w 44"/>
                <a:gd name="T17" fmla="*/ 8 h 54"/>
                <a:gd name="T18" fmla="*/ 0 w 44"/>
                <a:gd name="T19" fmla="*/ 16 h 54"/>
                <a:gd name="T20" fmla="*/ 8 w 44"/>
                <a:gd name="T21" fmla="*/ 17 h 54"/>
                <a:gd name="T22" fmla="*/ 10 w 44"/>
                <a:gd name="T23" fmla="*/ 24 h 54"/>
                <a:gd name="T24" fmla="*/ 13 w 44"/>
                <a:gd name="T25" fmla="*/ 28 h 54"/>
                <a:gd name="T26" fmla="*/ 16 w 44"/>
                <a:gd name="T27" fmla="*/ 27 h 54"/>
                <a:gd name="T28" fmla="*/ 16 w 44"/>
                <a:gd name="T29" fmla="*/ 27 h 5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4"/>
                <a:gd name="T46" fmla="*/ 0 h 54"/>
                <a:gd name="T47" fmla="*/ 44 w 44"/>
                <a:gd name="T48" fmla="*/ 54 h 5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4" h="54">
                  <a:moveTo>
                    <a:pt x="31" y="52"/>
                  </a:moveTo>
                  <a:lnTo>
                    <a:pt x="29" y="39"/>
                  </a:lnTo>
                  <a:lnTo>
                    <a:pt x="44" y="30"/>
                  </a:lnTo>
                  <a:lnTo>
                    <a:pt x="44" y="8"/>
                  </a:lnTo>
                  <a:lnTo>
                    <a:pt x="29" y="0"/>
                  </a:lnTo>
                  <a:lnTo>
                    <a:pt x="36" y="17"/>
                  </a:lnTo>
                  <a:lnTo>
                    <a:pt x="29" y="30"/>
                  </a:lnTo>
                  <a:lnTo>
                    <a:pt x="20" y="17"/>
                  </a:lnTo>
                  <a:lnTo>
                    <a:pt x="7" y="15"/>
                  </a:lnTo>
                  <a:lnTo>
                    <a:pt x="0" y="30"/>
                  </a:lnTo>
                  <a:lnTo>
                    <a:pt x="15" y="32"/>
                  </a:lnTo>
                  <a:lnTo>
                    <a:pt x="20" y="47"/>
                  </a:lnTo>
                  <a:lnTo>
                    <a:pt x="25" y="54"/>
                  </a:lnTo>
                  <a:lnTo>
                    <a:pt x="31"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012" name="Freeform 46">
              <a:extLst>
                <a:ext uri="{FF2B5EF4-FFF2-40B4-BE49-F238E27FC236}">
                  <a16:creationId xmlns:a16="http://schemas.microsoft.com/office/drawing/2014/main" id="{0C86334F-88C4-4B2C-8EAD-C5DB994D3B88}"/>
                </a:ext>
              </a:extLst>
            </p:cNvPr>
            <p:cNvSpPr>
              <a:spLocks/>
            </p:cNvSpPr>
            <p:nvPr/>
          </p:nvSpPr>
          <p:spPr bwMode="auto">
            <a:xfrm>
              <a:off x="4571" y="3589"/>
              <a:ext cx="238" cy="423"/>
            </a:xfrm>
            <a:custGeom>
              <a:avLst/>
              <a:gdLst>
                <a:gd name="T0" fmla="*/ 238 w 476"/>
                <a:gd name="T1" fmla="*/ 123 h 844"/>
                <a:gd name="T2" fmla="*/ 219 w 476"/>
                <a:gd name="T3" fmla="*/ 149 h 844"/>
                <a:gd name="T4" fmla="*/ 193 w 476"/>
                <a:gd name="T5" fmla="*/ 171 h 844"/>
                <a:gd name="T6" fmla="*/ 164 w 476"/>
                <a:gd name="T7" fmla="*/ 183 h 844"/>
                <a:gd name="T8" fmla="*/ 145 w 476"/>
                <a:gd name="T9" fmla="*/ 215 h 844"/>
                <a:gd name="T10" fmla="*/ 120 w 476"/>
                <a:gd name="T11" fmla="*/ 240 h 844"/>
                <a:gd name="T12" fmla="*/ 99 w 476"/>
                <a:gd name="T13" fmla="*/ 253 h 844"/>
                <a:gd name="T14" fmla="*/ 92 w 476"/>
                <a:gd name="T15" fmla="*/ 287 h 844"/>
                <a:gd name="T16" fmla="*/ 87 w 476"/>
                <a:gd name="T17" fmla="*/ 308 h 844"/>
                <a:gd name="T18" fmla="*/ 72 w 476"/>
                <a:gd name="T19" fmla="*/ 331 h 844"/>
                <a:gd name="T20" fmla="*/ 54 w 476"/>
                <a:gd name="T21" fmla="*/ 351 h 844"/>
                <a:gd name="T22" fmla="*/ 37 w 476"/>
                <a:gd name="T23" fmla="*/ 364 h 844"/>
                <a:gd name="T24" fmla="*/ 33 w 476"/>
                <a:gd name="T25" fmla="*/ 370 h 844"/>
                <a:gd name="T26" fmla="*/ 25 w 476"/>
                <a:gd name="T27" fmla="*/ 396 h 844"/>
                <a:gd name="T28" fmla="*/ 14 w 476"/>
                <a:gd name="T29" fmla="*/ 413 h 844"/>
                <a:gd name="T30" fmla="*/ 0 w 476"/>
                <a:gd name="T31" fmla="*/ 423 h 844"/>
                <a:gd name="T32" fmla="*/ 0 w 476"/>
                <a:gd name="T33" fmla="*/ 407 h 844"/>
                <a:gd name="T34" fmla="*/ 12 w 476"/>
                <a:gd name="T35" fmla="*/ 388 h 844"/>
                <a:gd name="T36" fmla="*/ 20 w 476"/>
                <a:gd name="T37" fmla="*/ 369 h 844"/>
                <a:gd name="T38" fmla="*/ 23 w 476"/>
                <a:gd name="T39" fmla="*/ 347 h 844"/>
                <a:gd name="T40" fmla="*/ 23 w 476"/>
                <a:gd name="T41" fmla="*/ 330 h 844"/>
                <a:gd name="T42" fmla="*/ 33 w 476"/>
                <a:gd name="T43" fmla="*/ 334 h 844"/>
                <a:gd name="T44" fmla="*/ 54 w 476"/>
                <a:gd name="T45" fmla="*/ 325 h 844"/>
                <a:gd name="T46" fmla="*/ 68 w 476"/>
                <a:gd name="T47" fmla="*/ 310 h 844"/>
                <a:gd name="T48" fmla="*/ 76 w 476"/>
                <a:gd name="T49" fmla="*/ 293 h 844"/>
                <a:gd name="T50" fmla="*/ 79 w 476"/>
                <a:gd name="T51" fmla="*/ 273 h 844"/>
                <a:gd name="T52" fmla="*/ 76 w 476"/>
                <a:gd name="T53" fmla="*/ 260 h 844"/>
                <a:gd name="T54" fmla="*/ 72 w 476"/>
                <a:gd name="T55" fmla="*/ 247 h 844"/>
                <a:gd name="T56" fmla="*/ 64 w 476"/>
                <a:gd name="T57" fmla="*/ 228 h 844"/>
                <a:gd name="T58" fmla="*/ 79 w 476"/>
                <a:gd name="T59" fmla="*/ 215 h 844"/>
                <a:gd name="T60" fmla="*/ 89 w 476"/>
                <a:gd name="T61" fmla="*/ 203 h 844"/>
                <a:gd name="T62" fmla="*/ 87 w 476"/>
                <a:gd name="T63" fmla="*/ 222 h 844"/>
                <a:gd name="T64" fmla="*/ 101 w 476"/>
                <a:gd name="T65" fmla="*/ 199 h 844"/>
                <a:gd name="T66" fmla="*/ 101 w 476"/>
                <a:gd name="T67" fmla="*/ 223 h 844"/>
                <a:gd name="T68" fmla="*/ 113 w 476"/>
                <a:gd name="T69" fmla="*/ 199 h 844"/>
                <a:gd name="T70" fmla="*/ 116 w 476"/>
                <a:gd name="T71" fmla="*/ 219 h 844"/>
                <a:gd name="T72" fmla="*/ 128 w 476"/>
                <a:gd name="T73" fmla="*/ 191 h 844"/>
                <a:gd name="T74" fmla="*/ 131 w 476"/>
                <a:gd name="T75" fmla="*/ 208 h 844"/>
                <a:gd name="T76" fmla="*/ 140 w 476"/>
                <a:gd name="T77" fmla="*/ 191 h 844"/>
                <a:gd name="T78" fmla="*/ 140 w 476"/>
                <a:gd name="T79" fmla="*/ 161 h 844"/>
                <a:gd name="T80" fmla="*/ 120 w 476"/>
                <a:gd name="T81" fmla="*/ 171 h 844"/>
                <a:gd name="T82" fmla="*/ 146 w 476"/>
                <a:gd name="T83" fmla="*/ 142 h 844"/>
                <a:gd name="T84" fmla="*/ 157 w 476"/>
                <a:gd name="T85" fmla="*/ 101 h 844"/>
                <a:gd name="T86" fmla="*/ 157 w 476"/>
                <a:gd name="T87" fmla="*/ 70 h 844"/>
                <a:gd name="T88" fmla="*/ 149 w 476"/>
                <a:gd name="T89" fmla="*/ 41 h 844"/>
                <a:gd name="T90" fmla="*/ 134 w 476"/>
                <a:gd name="T91" fmla="*/ 19 h 844"/>
                <a:gd name="T92" fmla="*/ 118 w 476"/>
                <a:gd name="T93" fmla="*/ 0 h 844"/>
                <a:gd name="T94" fmla="*/ 145 w 476"/>
                <a:gd name="T95" fmla="*/ 12 h 844"/>
                <a:gd name="T96" fmla="*/ 163 w 476"/>
                <a:gd name="T97" fmla="*/ 33 h 844"/>
                <a:gd name="T98" fmla="*/ 175 w 476"/>
                <a:gd name="T99" fmla="*/ 64 h 844"/>
                <a:gd name="T100" fmla="*/ 176 w 476"/>
                <a:gd name="T101" fmla="*/ 90 h 844"/>
                <a:gd name="T102" fmla="*/ 176 w 476"/>
                <a:gd name="T103" fmla="*/ 121 h 844"/>
                <a:gd name="T104" fmla="*/ 171 w 476"/>
                <a:gd name="T105" fmla="*/ 154 h 844"/>
                <a:gd name="T106" fmla="*/ 167 w 476"/>
                <a:gd name="T107" fmla="*/ 173 h 844"/>
                <a:gd name="T108" fmla="*/ 182 w 476"/>
                <a:gd name="T109" fmla="*/ 169 h 844"/>
                <a:gd name="T110" fmla="*/ 204 w 476"/>
                <a:gd name="T111" fmla="*/ 155 h 844"/>
                <a:gd name="T112" fmla="*/ 219 w 476"/>
                <a:gd name="T113" fmla="*/ 143 h 844"/>
                <a:gd name="T114" fmla="*/ 238 w 476"/>
                <a:gd name="T115" fmla="*/ 123 h 844"/>
                <a:gd name="T116" fmla="*/ 238 w 476"/>
                <a:gd name="T117" fmla="*/ 123 h 84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476"/>
                <a:gd name="T178" fmla="*/ 0 h 844"/>
                <a:gd name="T179" fmla="*/ 476 w 476"/>
                <a:gd name="T180" fmla="*/ 844 h 84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476" h="844">
                  <a:moveTo>
                    <a:pt x="476" y="246"/>
                  </a:moveTo>
                  <a:lnTo>
                    <a:pt x="437" y="297"/>
                  </a:lnTo>
                  <a:lnTo>
                    <a:pt x="385" y="342"/>
                  </a:lnTo>
                  <a:lnTo>
                    <a:pt x="327" y="366"/>
                  </a:lnTo>
                  <a:lnTo>
                    <a:pt x="290" y="429"/>
                  </a:lnTo>
                  <a:lnTo>
                    <a:pt x="239" y="478"/>
                  </a:lnTo>
                  <a:lnTo>
                    <a:pt x="198" y="505"/>
                  </a:lnTo>
                  <a:lnTo>
                    <a:pt x="184" y="573"/>
                  </a:lnTo>
                  <a:lnTo>
                    <a:pt x="174" y="615"/>
                  </a:lnTo>
                  <a:lnTo>
                    <a:pt x="144" y="661"/>
                  </a:lnTo>
                  <a:lnTo>
                    <a:pt x="108" y="700"/>
                  </a:lnTo>
                  <a:lnTo>
                    <a:pt x="73" y="727"/>
                  </a:lnTo>
                  <a:lnTo>
                    <a:pt x="66" y="739"/>
                  </a:lnTo>
                  <a:lnTo>
                    <a:pt x="50" y="790"/>
                  </a:lnTo>
                  <a:lnTo>
                    <a:pt x="27" y="824"/>
                  </a:lnTo>
                  <a:lnTo>
                    <a:pt x="0" y="844"/>
                  </a:lnTo>
                  <a:lnTo>
                    <a:pt x="0" y="812"/>
                  </a:lnTo>
                  <a:lnTo>
                    <a:pt x="23" y="775"/>
                  </a:lnTo>
                  <a:lnTo>
                    <a:pt x="39" y="736"/>
                  </a:lnTo>
                  <a:lnTo>
                    <a:pt x="45" y="692"/>
                  </a:lnTo>
                  <a:lnTo>
                    <a:pt x="45" y="658"/>
                  </a:lnTo>
                  <a:lnTo>
                    <a:pt x="66" y="666"/>
                  </a:lnTo>
                  <a:lnTo>
                    <a:pt x="108" y="649"/>
                  </a:lnTo>
                  <a:lnTo>
                    <a:pt x="135" y="619"/>
                  </a:lnTo>
                  <a:lnTo>
                    <a:pt x="151" y="585"/>
                  </a:lnTo>
                  <a:lnTo>
                    <a:pt x="157" y="544"/>
                  </a:lnTo>
                  <a:lnTo>
                    <a:pt x="151" y="519"/>
                  </a:lnTo>
                  <a:lnTo>
                    <a:pt x="144" y="493"/>
                  </a:lnTo>
                  <a:lnTo>
                    <a:pt x="127" y="454"/>
                  </a:lnTo>
                  <a:lnTo>
                    <a:pt x="157" y="429"/>
                  </a:lnTo>
                  <a:lnTo>
                    <a:pt x="178" y="405"/>
                  </a:lnTo>
                  <a:lnTo>
                    <a:pt x="174" y="442"/>
                  </a:lnTo>
                  <a:lnTo>
                    <a:pt x="201" y="397"/>
                  </a:lnTo>
                  <a:lnTo>
                    <a:pt x="201" y="444"/>
                  </a:lnTo>
                  <a:lnTo>
                    <a:pt x="225" y="397"/>
                  </a:lnTo>
                  <a:lnTo>
                    <a:pt x="232" y="436"/>
                  </a:lnTo>
                  <a:lnTo>
                    <a:pt x="256" y="381"/>
                  </a:lnTo>
                  <a:lnTo>
                    <a:pt x="262" y="415"/>
                  </a:lnTo>
                  <a:lnTo>
                    <a:pt x="279" y="381"/>
                  </a:lnTo>
                  <a:lnTo>
                    <a:pt x="279" y="322"/>
                  </a:lnTo>
                  <a:lnTo>
                    <a:pt x="239" y="342"/>
                  </a:lnTo>
                  <a:lnTo>
                    <a:pt x="291" y="283"/>
                  </a:lnTo>
                  <a:lnTo>
                    <a:pt x="313" y="202"/>
                  </a:lnTo>
                  <a:lnTo>
                    <a:pt x="313" y="139"/>
                  </a:lnTo>
                  <a:lnTo>
                    <a:pt x="298" y="81"/>
                  </a:lnTo>
                  <a:lnTo>
                    <a:pt x="268" y="37"/>
                  </a:lnTo>
                  <a:lnTo>
                    <a:pt x="235" y="0"/>
                  </a:lnTo>
                  <a:lnTo>
                    <a:pt x="290" y="24"/>
                  </a:lnTo>
                  <a:lnTo>
                    <a:pt x="325" y="66"/>
                  </a:lnTo>
                  <a:lnTo>
                    <a:pt x="349" y="127"/>
                  </a:lnTo>
                  <a:lnTo>
                    <a:pt x="352" y="180"/>
                  </a:lnTo>
                  <a:lnTo>
                    <a:pt x="352" y="241"/>
                  </a:lnTo>
                  <a:lnTo>
                    <a:pt x="342" y="307"/>
                  </a:lnTo>
                  <a:lnTo>
                    <a:pt x="334" y="346"/>
                  </a:lnTo>
                  <a:lnTo>
                    <a:pt x="364" y="337"/>
                  </a:lnTo>
                  <a:lnTo>
                    <a:pt x="407" y="310"/>
                  </a:lnTo>
                  <a:lnTo>
                    <a:pt x="437" y="285"/>
                  </a:lnTo>
                  <a:lnTo>
                    <a:pt x="476" y="24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013" name="Freeform 47">
              <a:extLst>
                <a:ext uri="{FF2B5EF4-FFF2-40B4-BE49-F238E27FC236}">
                  <a16:creationId xmlns:a16="http://schemas.microsoft.com/office/drawing/2014/main" id="{02B613B0-60A9-4566-8314-806ECEA4C7EB}"/>
                </a:ext>
              </a:extLst>
            </p:cNvPr>
            <p:cNvSpPr>
              <a:spLocks/>
            </p:cNvSpPr>
            <p:nvPr/>
          </p:nvSpPr>
          <p:spPr bwMode="auto">
            <a:xfrm>
              <a:off x="4580" y="3815"/>
              <a:ext cx="45" cy="115"/>
            </a:xfrm>
            <a:custGeom>
              <a:avLst/>
              <a:gdLst>
                <a:gd name="T0" fmla="*/ 14 w 90"/>
                <a:gd name="T1" fmla="*/ 115 h 230"/>
                <a:gd name="T2" fmla="*/ 12 w 90"/>
                <a:gd name="T3" fmla="*/ 99 h 230"/>
                <a:gd name="T4" fmla="*/ 9 w 90"/>
                <a:gd name="T5" fmla="*/ 88 h 230"/>
                <a:gd name="T6" fmla="*/ 0 w 90"/>
                <a:gd name="T7" fmla="*/ 90 h 230"/>
                <a:gd name="T8" fmla="*/ 20 w 90"/>
                <a:gd name="T9" fmla="*/ 65 h 230"/>
                <a:gd name="T10" fmla="*/ 32 w 90"/>
                <a:gd name="T11" fmla="*/ 38 h 230"/>
                <a:gd name="T12" fmla="*/ 44 w 90"/>
                <a:gd name="T13" fmla="*/ 0 h 230"/>
                <a:gd name="T14" fmla="*/ 45 w 90"/>
                <a:gd name="T15" fmla="*/ 21 h 230"/>
                <a:gd name="T16" fmla="*/ 38 w 90"/>
                <a:gd name="T17" fmla="*/ 49 h 230"/>
                <a:gd name="T18" fmla="*/ 24 w 90"/>
                <a:gd name="T19" fmla="*/ 72 h 230"/>
                <a:gd name="T20" fmla="*/ 22 w 90"/>
                <a:gd name="T21" fmla="*/ 90 h 230"/>
                <a:gd name="T22" fmla="*/ 20 w 90"/>
                <a:gd name="T23" fmla="*/ 108 h 230"/>
                <a:gd name="T24" fmla="*/ 14 w 90"/>
                <a:gd name="T25" fmla="*/ 115 h 230"/>
                <a:gd name="T26" fmla="*/ 14 w 90"/>
                <a:gd name="T27" fmla="*/ 115 h 23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90"/>
                <a:gd name="T43" fmla="*/ 0 h 230"/>
                <a:gd name="T44" fmla="*/ 90 w 90"/>
                <a:gd name="T45" fmla="*/ 230 h 23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90" h="230">
                  <a:moveTo>
                    <a:pt x="27" y="230"/>
                  </a:moveTo>
                  <a:lnTo>
                    <a:pt x="24" y="198"/>
                  </a:lnTo>
                  <a:lnTo>
                    <a:pt x="17" y="175"/>
                  </a:lnTo>
                  <a:lnTo>
                    <a:pt x="0" y="180"/>
                  </a:lnTo>
                  <a:lnTo>
                    <a:pt x="39" y="129"/>
                  </a:lnTo>
                  <a:lnTo>
                    <a:pt x="63" y="75"/>
                  </a:lnTo>
                  <a:lnTo>
                    <a:pt x="87" y="0"/>
                  </a:lnTo>
                  <a:lnTo>
                    <a:pt x="90" y="42"/>
                  </a:lnTo>
                  <a:lnTo>
                    <a:pt x="75" y="98"/>
                  </a:lnTo>
                  <a:lnTo>
                    <a:pt x="48" y="144"/>
                  </a:lnTo>
                  <a:lnTo>
                    <a:pt x="44" y="180"/>
                  </a:lnTo>
                  <a:lnTo>
                    <a:pt x="39" y="215"/>
                  </a:lnTo>
                  <a:lnTo>
                    <a:pt x="27" y="2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014" name="Freeform 48">
              <a:extLst>
                <a:ext uri="{FF2B5EF4-FFF2-40B4-BE49-F238E27FC236}">
                  <a16:creationId xmlns:a16="http://schemas.microsoft.com/office/drawing/2014/main" id="{BE01566C-F4CC-46A3-87A8-D70AD0FFF5E8}"/>
                </a:ext>
              </a:extLst>
            </p:cNvPr>
            <p:cNvSpPr>
              <a:spLocks/>
            </p:cNvSpPr>
            <p:nvPr/>
          </p:nvSpPr>
          <p:spPr bwMode="auto">
            <a:xfrm>
              <a:off x="4547" y="3556"/>
              <a:ext cx="131" cy="362"/>
            </a:xfrm>
            <a:custGeom>
              <a:avLst/>
              <a:gdLst>
                <a:gd name="T0" fmla="*/ 3 w 261"/>
                <a:gd name="T1" fmla="*/ 358 h 722"/>
                <a:gd name="T2" fmla="*/ 8 w 261"/>
                <a:gd name="T3" fmla="*/ 319 h 722"/>
                <a:gd name="T4" fmla="*/ 15 w 261"/>
                <a:gd name="T5" fmla="*/ 279 h 722"/>
                <a:gd name="T6" fmla="*/ 26 w 261"/>
                <a:gd name="T7" fmla="*/ 247 h 722"/>
                <a:gd name="T8" fmla="*/ 41 w 261"/>
                <a:gd name="T9" fmla="*/ 217 h 722"/>
                <a:gd name="T10" fmla="*/ 65 w 261"/>
                <a:gd name="T11" fmla="*/ 185 h 722"/>
                <a:gd name="T12" fmla="*/ 77 w 261"/>
                <a:gd name="T13" fmla="*/ 164 h 722"/>
                <a:gd name="T14" fmla="*/ 78 w 261"/>
                <a:gd name="T15" fmla="*/ 148 h 722"/>
                <a:gd name="T16" fmla="*/ 76 w 261"/>
                <a:gd name="T17" fmla="*/ 121 h 722"/>
                <a:gd name="T18" fmla="*/ 67 w 261"/>
                <a:gd name="T19" fmla="*/ 98 h 722"/>
                <a:gd name="T20" fmla="*/ 62 w 261"/>
                <a:gd name="T21" fmla="*/ 72 h 722"/>
                <a:gd name="T22" fmla="*/ 62 w 261"/>
                <a:gd name="T23" fmla="*/ 43 h 722"/>
                <a:gd name="T24" fmla="*/ 71 w 261"/>
                <a:gd name="T25" fmla="*/ 31 h 722"/>
                <a:gd name="T26" fmla="*/ 86 w 261"/>
                <a:gd name="T27" fmla="*/ 26 h 722"/>
                <a:gd name="T28" fmla="*/ 111 w 261"/>
                <a:gd name="T29" fmla="*/ 25 h 722"/>
                <a:gd name="T30" fmla="*/ 131 w 261"/>
                <a:gd name="T31" fmla="*/ 29 h 722"/>
                <a:gd name="T32" fmla="*/ 110 w 261"/>
                <a:gd name="T33" fmla="*/ 21 h 722"/>
                <a:gd name="T34" fmla="*/ 90 w 261"/>
                <a:gd name="T35" fmla="*/ 20 h 722"/>
                <a:gd name="T36" fmla="*/ 71 w 261"/>
                <a:gd name="T37" fmla="*/ 23 h 722"/>
                <a:gd name="T38" fmla="*/ 57 w 261"/>
                <a:gd name="T39" fmla="*/ 29 h 722"/>
                <a:gd name="T40" fmla="*/ 49 w 261"/>
                <a:gd name="T41" fmla="*/ 0 h 722"/>
                <a:gd name="T42" fmla="*/ 49 w 261"/>
                <a:gd name="T43" fmla="*/ 29 h 722"/>
                <a:gd name="T44" fmla="*/ 51 w 261"/>
                <a:gd name="T45" fmla="*/ 60 h 722"/>
                <a:gd name="T46" fmla="*/ 59 w 261"/>
                <a:gd name="T47" fmla="*/ 95 h 722"/>
                <a:gd name="T48" fmla="*/ 66 w 261"/>
                <a:gd name="T49" fmla="*/ 117 h 722"/>
                <a:gd name="T50" fmla="*/ 69 w 261"/>
                <a:gd name="T51" fmla="*/ 132 h 722"/>
                <a:gd name="T52" fmla="*/ 69 w 261"/>
                <a:gd name="T53" fmla="*/ 149 h 722"/>
                <a:gd name="T54" fmla="*/ 66 w 261"/>
                <a:gd name="T55" fmla="*/ 164 h 722"/>
                <a:gd name="T56" fmla="*/ 59 w 261"/>
                <a:gd name="T57" fmla="*/ 179 h 722"/>
                <a:gd name="T58" fmla="*/ 41 w 261"/>
                <a:gd name="T59" fmla="*/ 205 h 722"/>
                <a:gd name="T60" fmla="*/ 26 w 261"/>
                <a:gd name="T61" fmla="*/ 229 h 722"/>
                <a:gd name="T62" fmla="*/ 15 w 261"/>
                <a:gd name="T63" fmla="*/ 263 h 722"/>
                <a:gd name="T64" fmla="*/ 8 w 261"/>
                <a:gd name="T65" fmla="*/ 292 h 722"/>
                <a:gd name="T66" fmla="*/ 3 w 261"/>
                <a:gd name="T67" fmla="*/ 322 h 722"/>
                <a:gd name="T68" fmla="*/ 0 w 261"/>
                <a:gd name="T69" fmla="*/ 362 h 722"/>
                <a:gd name="T70" fmla="*/ 3 w 261"/>
                <a:gd name="T71" fmla="*/ 358 h 722"/>
                <a:gd name="T72" fmla="*/ 3 w 261"/>
                <a:gd name="T73" fmla="*/ 358 h 72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61"/>
                <a:gd name="T112" fmla="*/ 0 h 722"/>
                <a:gd name="T113" fmla="*/ 261 w 261"/>
                <a:gd name="T114" fmla="*/ 722 h 72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61" h="722">
                  <a:moveTo>
                    <a:pt x="5" y="715"/>
                  </a:moveTo>
                  <a:lnTo>
                    <a:pt x="15" y="637"/>
                  </a:lnTo>
                  <a:lnTo>
                    <a:pt x="29" y="556"/>
                  </a:lnTo>
                  <a:lnTo>
                    <a:pt x="51" y="493"/>
                  </a:lnTo>
                  <a:lnTo>
                    <a:pt x="82" y="432"/>
                  </a:lnTo>
                  <a:lnTo>
                    <a:pt x="129" y="369"/>
                  </a:lnTo>
                  <a:lnTo>
                    <a:pt x="153" y="327"/>
                  </a:lnTo>
                  <a:lnTo>
                    <a:pt x="156" y="295"/>
                  </a:lnTo>
                  <a:lnTo>
                    <a:pt x="151" y="241"/>
                  </a:lnTo>
                  <a:lnTo>
                    <a:pt x="134" y="195"/>
                  </a:lnTo>
                  <a:lnTo>
                    <a:pt x="124" y="144"/>
                  </a:lnTo>
                  <a:lnTo>
                    <a:pt x="124" y="85"/>
                  </a:lnTo>
                  <a:lnTo>
                    <a:pt x="141" y="61"/>
                  </a:lnTo>
                  <a:lnTo>
                    <a:pt x="171" y="51"/>
                  </a:lnTo>
                  <a:lnTo>
                    <a:pt x="222" y="49"/>
                  </a:lnTo>
                  <a:lnTo>
                    <a:pt x="261" y="57"/>
                  </a:lnTo>
                  <a:lnTo>
                    <a:pt x="219" y="42"/>
                  </a:lnTo>
                  <a:lnTo>
                    <a:pt x="180" y="39"/>
                  </a:lnTo>
                  <a:lnTo>
                    <a:pt x="141" y="46"/>
                  </a:lnTo>
                  <a:lnTo>
                    <a:pt x="114" y="57"/>
                  </a:lnTo>
                  <a:lnTo>
                    <a:pt x="98" y="0"/>
                  </a:lnTo>
                  <a:lnTo>
                    <a:pt x="97" y="57"/>
                  </a:lnTo>
                  <a:lnTo>
                    <a:pt x="102" y="120"/>
                  </a:lnTo>
                  <a:lnTo>
                    <a:pt x="117" y="190"/>
                  </a:lnTo>
                  <a:lnTo>
                    <a:pt x="132" y="234"/>
                  </a:lnTo>
                  <a:lnTo>
                    <a:pt x="137" y="264"/>
                  </a:lnTo>
                  <a:lnTo>
                    <a:pt x="137" y="298"/>
                  </a:lnTo>
                  <a:lnTo>
                    <a:pt x="132" y="327"/>
                  </a:lnTo>
                  <a:lnTo>
                    <a:pt x="117" y="358"/>
                  </a:lnTo>
                  <a:lnTo>
                    <a:pt x="82" y="408"/>
                  </a:lnTo>
                  <a:lnTo>
                    <a:pt x="51" y="456"/>
                  </a:lnTo>
                  <a:lnTo>
                    <a:pt x="29" y="524"/>
                  </a:lnTo>
                  <a:lnTo>
                    <a:pt x="15" y="583"/>
                  </a:lnTo>
                  <a:lnTo>
                    <a:pt x="5" y="642"/>
                  </a:lnTo>
                  <a:lnTo>
                    <a:pt x="0" y="722"/>
                  </a:lnTo>
                  <a:lnTo>
                    <a:pt x="5" y="7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015" name="Freeform 49">
              <a:extLst>
                <a:ext uri="{FF2B5EF4-FFF2-40B4-BE49-F238E27FC236}">
                  <a16:creationId xmlns:a16="http://schemas.microsoft.com/office/drawing/2014/main" id="{4E1ECDD3-B638-4487-BD44-CF665DBA35A4}"/>
                </a:ext>
              </a:extLst>
            </p:cNvPr>
            <p:cNvSpPr>
              <a:spLocks/>
            </p:cNvSpPr>
            <p:nvPr/>
          </p:nvSpPr>
          <p:spPr bwMode="auto">
            <a:xfrm>
              <a:off x="4654" y="3585"/>
              <a:ext cx="45" cy="39"/>
            </a:xfrm>
            <a:custGeom>
              <a:avLst/>
              <a:gdLst>
                <a:gd name="T0" fmla="*/ 45 w 90"/>
                <a:gd name="T1" fmla="*/ 12 h 78"/>
                <a:gd name="T2" fmla="*/ 41 w 90"/>
                <a:gd name="T3" fmla="*/ 23 h 78"/>
                <a:gd name="T4" fmla="*/ 32 w 90"/>
                <a:gd name="T5" fmla="*/ 15 h 78"/>
                <a:gd name="T6" fmla="*/ 29 w 90"/>
                <a:gd name="T7" fmla="*/ 26 h 78"/>
                <a:gd name="T8" fmla="*/ 18 w 90"/>
                <a:gd name="T9" fmla="*/ 22 h 78"/>
                <a:gd name="T10" fmla="*/ 15 w 90"/>
                <a:gd name="T11" fmla="*/ 29 h 78"/>
                <a:gd name="T12" fmla="*/ 8 w 90"/>
                <a:gd name="T13" fmla="*/ 29 h 78"/>
                <a:gd name="T14" fmla="*/ 0 w 90"/>
                <a:gd name="T15" fmla="*/ 39 h 78"/>
                <a:gd name="T16" fmla="*/ 2 w 90"/>
                <a:gd name="T17" fmla="*/ 29 h 78"/>
                <a:gd name="T18" fmla="*/ 9 w 90"/>
                <a:gd name="T19" fmla="*/ 15 h 78"/>
                <a:gd name="T20" fmla="*/ 18 w 90"/>
                <a:gd name="T21" fmla="*/ 5 h 78"/>
                <a:gd name="T22" fmla="*/ 22 w 90"/>
                <a:gd name="T23" fmla="*/ 0 h 78"/>
                <a:gd name="T24" fmla="*/ 39 w 90"/>
                <a:gd name="T25" fmla="*/ 6 h 78"/>
                <a:gd name="T26" fmla="*/ 45 w 90"/>
                <a:gd name="T27" fmla="*/ 12 h 78"/>
                <a:gd name="T28" fmla="*/ 45 w 90"/>
                <a:gd name="T29" fmla="*/ 12 h 7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0"/>
                <a:gd name="T46" fmla="*/ 0 h 78"/>
                <a:gd name="T47" fmla="*/ 90 w 90"/>
                <a:gd name="T48" fmla="*/ 78 h 7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0" h="78">
                  <a:moveTo>
                    <a:pt x="90" y="24"/>
                  </a:moveTo>
                  <a:lnTo>
                    <a:pt x="81" y="46"/>
                  </a:lnTo>
                  <a:lnTo>
                    <a:pt x="63" y="29"/>
                  </a:lnTo>
                  <a:lnTo>
                    <a:pt x="57" y="51"/>
                  </a:lnTo>
                  <a:lnTo>
                    <a:pt x="35" y="43"/>
                  </a:lnTo>
                  <a:lnTo>
                    <a:pt x="29" y="58"/>
                  </a:lnTo>
                  <a:lnTo>
                    <a:pt x="15" y="58"/>
                  </a:lnTo>
                  <a:lnTo>
                    <a:pt x="0" y="78"/>
                  </a:lnTo>
                  <a:lnTo>
                    <a:pt x="3" y="58"/>
                  </a:lnTo>
                  <a:lnTo>
                    <a:pt x="18" y="29"/>
                  </a:lnTo>
                  <a:lnTo>
                    <a:pt x="35" y="9"/>
                  </a:lnTo>
                  <a:lnTo>
                    <a:pt x="44" y="0"/>
                  </a:lnTo>
                  <a:lnTo>
                    <a:pt x="78" y="12"/>
                  </a:lnTo>
                  <a:lnTo>
                    <a:pt x="9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016" name="Freeform 50">
              <a:extLst>
                <a:ext uri="{FF2B5EF4-FFF2-40B4-BE49-F238E27FC236}">
                  <a16:creationId xmlns:a16="http://schemas.microsoft.com/office/drawing/2014/main" id="{21140CFD-D671-4D56-944D-8C62DB797DE4}"/>
                </a:ext>
              </a:extLst>
            </p:cNvPr>
            <p:cNvSpPr>
              <a:spLocks/>
            </p:cNvSpPr>
            <p:nvPr/>
          </p:nvSpPr>
          <p:spPr bwMode="auto">
            <a:xfrm>
              <a:off x="4482" y="3846"/>
              <a:ext cx="73" cy="245"/>
            </a:xfrm>
            <a:custGeom>
              <a:avLst/>
              <a:gdLst>
                <a:gd name="T0" fmla="*/ 47 w 145"/>
                <a:gd name="T1" fmla="*/ 239 h 490"/>
                <a:gd name="T2" fmla="*/ 58 w 145"/>
                <a:gd name="T3" fmla="*/ 224 h 490"/>
                <a:gd name="T4" fmla="*/ 65 w 145"/>
                <a:gd name="T5" fmla="*/ 202 h 490"/>
                <a:gd name="T6" fmla="*/ 70 w 145"/>
                <a:gd name="T7" fmla="*/ 177 h 490"/>
                <a:gd name="T8" fmla="*/ 70 w 145"/>
                <a:gd name="T9" fmla="*/ 159 h 490"/>
                <a:gd name="T10" fmla="*/ 66 w 145"/>
                <a:gd name="T11" fmla="*/ 131 h 490"/>
                <a:gd name="T12" fmla="*/ 62 w 145"/>
                <a:gd name="T13" fmla="*/ 108 h 490"/>
                <a:gd name="T14" fmla="*/ 55 w 145"/>
                <a:gd name="T15" fmla="*/ 92 h 490"/>
                <a:gd name="T16" fmla="*/ 44 w 145"/>
                <a:gd name="T17" fmla="*/ 81 h 490"/>
                <a:gd name="T18" fmla="*/ 36 w 145"/>
                <a:gd name="T19" fmla="*/ 89 h 490"/>
                <a:gd name="T20" fmla="*/ 21 w 145"/>
                <a:gd name="T21" fmla="*/ 91 h 490"/>
                <a:gd name="T22" fmla="*/ 6 w 145"/>
                <a:gd name="T23" fmla="*/ 81 h 490"/>
                <a:gd name="T24" fmla="*/ 0 w 145"/>
                <a:gd name="T25" fmla="*/ 60 h 490"/>
                <a:gd name="T26" fmla="*/ 6 w 145"/>
                <a:gd name="T27" fmla="*/ 41 h 490"/>
                <a:gd name="T28" fmla="*/ 20 w 145"/>
                <a:gd name="T29" fmla="*/ 20 h 490"/>
                <a:gd name="T30" fmla="*/ 25 w 145"/>
                <a:gd name="T31" fmla="*/ 0 h 490"/>
                <a:gd name="T32" fmla="*/ 43 w 145"/>
                <a:gd name="T33" fmla="*/ 0 h 490"/>
                <a:gd name="T34" fmla="*/ 29 w 145"/>
                <a:gd name="T35" fmla="*/ 9 h 490"/>
                <a:gd name="T36" fmla="*/ 19 w 145"/>
                <a:gd name="T37" fmla="*/ 33 h 490"/>
                <a:gd name="T38" fmla="*/ 11 w 145"/>
                <a:gd name="T39" fmla="*/ 48 h 490"/>
                <a:gd name="T40" fmla="*/ 11 w 145"/>
                <a:gd name="T41" fmla="*/ 69 h 490"/>
                <a:gd name="T42" fmla="*/ 19 w 145"/>
                <a:gd name="T43" fmla="*/ 81 h 490"/>
                <a:gd name="T44" fmla="*/ 33 w 145"/>
                <a:gd name="T45" fmla="*/ 81 h 490"/>
                <a:gd name="T46" fmla="*/ 31 w 145"/>
                <a:gd name="T47" fmla="*/ 72 h 490"/>
                <a:gd name="T48" fmla="*/ 36 w 145"/>
                <a:gd name="T49" fmla="*/ 57 h 490"/>
                <a:gd name="T50" fmla="*/ 53 w 145"/>
                <a:gd name="T51" fmla="*/ 56 h 490"/>
                <a:gd name="T52" fmla="*/ 46 w 145"/>
                <a:gd name="T53" fmla="*/ 64 h 490"/>
                <a:gd name="T54" fmla="*/ 46 w 145"/>
                <a:gd name="T55" fmla="*/ 76 h 490"/>
                <a:gd name="T56" fmla="*/ 56 w 145"/>
                <a:gd name="T57" fmla="*/ 89 h 490"/>
                <a:gd name="T58" fmla="*/ 65 w 145"/>
                <a:gd name="T59" fmla="*/ 107 h 490"/>
                <a:gd name="T60" fmla="*/ 71 w 145"/>
                <a:gd name="T61" fmla="*/ 131 h 490"/>
                <a:gd name="T62" fmla="*/ 73 w 145"/>
                <a:gd name="T63" fmla="*/ 156 h 490"/>
                <a:gd name="T64" fmla="*/ 73 w 145"/>
                <a:gd name="T65" fmla="*/ 179 h 490"/>
                <a:gd name="T66" fmla="*/ 68 w 145"/>
                <a:gd name="T67" fmla="*/ 204 h 490"/>
                <a:gd name="T68" fmla="*/ 62 w 145"/>
                <a:gd name="T69" fmla="*/ 224 h 490"/>
                <a:gd name="T70" fmla="*/ 55 w 145"/>
                <a:gd name="T71" fmla="*/ 239 h 490"/>
                <a:gd name="T72" fmla="*/ 48 w 145"/>
                <a:gd name="T73" fmla="*/ 245 h 490"/>
                <a:gd name="T74" fmla="*/ 47 w 145"/>
                <a:gd name="T75" fmla="*/ 239 h 490"/>
                <a:gd name="T76" fmla="*/ 47 w 145"/>
                <a:gd name="T77" fmla="*/ 239 h 4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45"/>
                <a:gd name="T118" fmla="*/ 0 h 490"/>
                <a:gd name="T119" fmla="*/ 145 w 145"/>
                <a:gd name="T120" fmla="*/ 490 h 4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45" h="490">
                  <a:moveTo>
                    <a:pt x="94" y="478"/>
                  </a:moveTo>
                  <a:lnTo>
                    <a:pt x="115" y="447"/>
                  </a:lnTo>
                  <a:lnTo>
                    <a:pt x="130" y="403"/>
                  </a:lnTo>
                  <a:lnTo>
                    <a:pt x="139" y="354"/>
                  </a:lnTo>
                  <a:lnTo>
                    <a:pt x="139" y="318"/>
                  </a:lnTo>
                  <a:lnTo>
                    <a:pt x="132" y="261"/>
                  </a:lnTo>
                  <a:lnTo>
                    <a:pt x="123" y="215"/>
                  </a:lnTo>
                  <a:lnTo>
                    <a:pt x="110" y="183"/>
                  </a:lnTo>
                  <a:lnTo>
                    <a:pt x="88" y="162"/>
                  </a:lnTo>
                  <a:lnTo>
                    <a:pt x="72" y="178"/>
                  </a:lnTo>
                  <a:lnTo>
                    <a:pt x="42" y="181"/>
                  </a:lnTo>
                  <a:lnTo>
                    <a:pt x="11" y="162"/>
                  </a:lnTo>
                  <a:lnTo>
                    <a:pt x="0" y="120"/>
                  </a:lnTo>
                  <a:lnTo>
                    <a:pt x="11" y="81"/>
                  </a:lnTo>
                  <a:lnTo>
                    <a:pt x="40" y="39"/>
                  </a:lnTo>
                  <a:lnTo>
                    <a:pt x="50" y="0"/>
                  </a:lnTo>
                  <a:lnTo>
                    <a:pt x="86" y="0"/>
                  </a:lnTo>
                  <a:lnTo>
                    <a:pt x="57" y="18"/>
                  </a:lnTo>
                  <a:lnTo>
                    <a:pt x="37" y="66"/>
                  </a:lnTo>
                  <a:lnTo>
                    <a:pt x="22" y="96"/>
                  </a:lnTo>
                  <a:lnTo>
                    <a:pt x="22" y="137"/>
                  </a:lnTo>
                  <a:lnTo>
                    <a:pt x="37" y="162"/>
                  </a:lnTo>
                  <a:lnTo>
                    <a:pt x="66" y="162"/>
                  </a:lnTo>
                  <a:lnTo>
                    <a:pt x="61" y="144"/>
                  </a:lnTo>
                  <a:lnTo>
                    <a:pt x="71" y="113"/>
                  </a:lnTo>
                  <a:lnTo>
                    <a:pt x="105" y="112"/>
                  </a:lnTo>
                  <a:lnTo>
                    <a:pt x="91" y="128"/>
                  </a:lnTo>
                  <a:lnTo>
                    <a:pt x="91" y="152"/>
                  </a:lnTo>
                  <a:lnTo>
                    <a:pt x="111" y="178"/>
                  </a:lnTo>
                  <a:lnTo>
                    <a:pt x="130" y="213"/>
                  </a:lnTo>
                  <a:lnTo>
                    <a:pt x="142" y="261"/>
                  </a:lnTo>
                  <a:lnTo>
                    <a:pt x="145" y="312"/>
                  </a:lnTo>
                  <a:lnTo>
                    <a:pt x="145" y="357"/>
                  </a:lnTo>
                  <a:lnTo>
                    <a:pt x="135" y="408"/>
                  </a:lnTo>
                  <a:lnTo>
                    <a:pt x="123" y="447"/>
                  </a:lnTo>
                  <a:lnTo>
                    <a:pt x="110" y="478"/>
                  </a:lnTo>
                  <a:lnTo>
                    <a:pt x="96" y="490"/>
                  </a:lnTo>
                  <a:lnTo>
                    <a:pt x="94" y="47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017" name="Freeform 51">
              <a:extLst>
                <a:ext uri="{FF2B5EF4-FFF2-40B4-BE49-F238E27FC236}">
                  <a16:creationId xmlns:a16="http://schemas.microsoft.com/office/drawing/2014/main" id="{491A8B1B-2583-45C0-8CF1-0249F7A13486}"/>
                </a:ext>
              </a:extLst>
            </p:cNvPr>
            <p:cNvSpPr>
              <a:spLocks/>
            </p:cNvSpPr>
            <p:nvPr/>
          </p:nvSpPr>
          <p:spPr bwMode="auto">
            <a:xfrm>
              <a:off x="4457" y="3918"/>
              <a:ext cx="30" cy="117"/>
            </a:xfrm>
            <a:custGeom>
              <a:avLst/>
              <a:gdLst>
                <a:gd name="T0" fmla="*/ 30 w 60"/>
                <a:gd name="T1" fmla="*/ 5 h 236"/>
                <a:gd name="T2" fmla="*/ 21 w 60"/>
                <a:gd name="T3" fmla="*/ 18 h 236"/>
                <a:gd name="T4" fmla="*/ 12 w 60"/>
                <a:gd name="T5" fmla="*/ 35 h 236"/>
                <a:gd name="T6" fmla="*/ 6 w 60"/>
                <a:gd name="T7" fmla="*/ 58 h 236"/>
                <a:gd name="T8" fmla="*/ 5 w 60"/>
                <a:gd name="T9" fmla="*/ 80 h 236"/>
                <a:gd name="T10" fmla="*/ 5 w 60"/>
                <a:gd name="T11" fmla="*/ 98 h 236"/>
                <a:gd name="T12" fmla="*/ 6 w 60"/>
                <a:gd name="T13" fmla="*/ 115 h 236"/>
                <a:gd name="T14" fmla="*/ 3 w 60"/>
                <a:gd name="T15" fmla="*/ 117 h 236"/>
                <a:gd name="T16" fmla="*/ 0 w 60"/>
                <a:gd name="T17" fmla="*/ 101 h 236"/>
                <a:gd name="T18" fmla="*/ 0 w 60"/>
                <a:gd name="T19" fmla="*/ 70 h 236"/>
                <a:gd name="T20" fmla="*/ 5 w 60"/>
                <a:gd name="T21" fmla="*/ 46 h 236"/>
                <a:gd name="T22" fmla="*/ 11 w 60"/>
                <a:gd name="T23" fmla="*/ 29 h 236"/>
                <a:gd name="T24" fmla="*/ 17 w 60"/>
                <a:gd name="T25" fmla="*/ 18 h 236"/>
                <a:gd name="T26" fmla="*/ 24 w 60"/>
                <a:gd name="T27" fmla="*/ 5 h 236"/>
                <a:gd name="T28" fmla="*/ 30 w 60"/>
                <a:gd name="T29" fmla="*/ 0 h 236"/>
                <a:gd name="T30" fmla="*/ 30 w 60"/>
                <a:gd name="T31" fmla="*/ 5 h 236"/>
                <a:gd name="T32" fmla="*/ 30 w 60"/>
                <a:gd name="T33" fmla="*/ 5 h 2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0"/>
                <a:gd name="T52" fmla="*/ 0 h 236"/>
                <a:gd name="T53" fmla="*/ 60 w 60"/>
                <a:gd name="T54" fmla="*/ 236 h 2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0" h="236">
                  <a:moveTo>
                    <a:pt x="60" y="10"/>
                  </a:moveTo>
                  <a:lnTo>
                    <a:pt x="41" y="36"/>
                  </a:lnTo>
                  <a:lnTo>
                    <a:pt x="24" y="71"/>
                  </a:lnTo>
                  <a:lnTo>
                    <a:pt x="12" y="117"/>
                  </a:lnTo>
                  <a:lnTo>
                    <a:pt x="9" y="161"/>
                  </a:lnTo>
                  <a:lnTo>
                    <a:pt x="9" y="197"/>
                  </a:lnTo>
                  <a:lnTo>
                    <a:pt x="12" y="231"/>
                  </a:lnTo>
                  <a:lnTo>
                    <a:pt x="5" y="236"/>
                  </a:lnTo>
                  <a:lnTo>
                    <a:pt x="0" y="203"/>
                  </a:lnTo>
                  <a:lnTo>
                    <a:pt x="0" y="141"/>
                  </a:lnTo>
                  <a:lnTo>
                    <a:pt x="9" y="92"/>
                  </a:lnTo>
                  <a:lnTo>
                    <a:pt x="21" y="59"/>
                  </a:lnTo>
                  <a:lnTo>
                    <a:pt x="34" y="36"/>
                  </a:lnTo>
                  <a:lnTo>
                    <a:pt x="48" y="10"/>
                  </a:lnTo>
                  <a:lnTo>
                    <a:pt x="60" y="0"/>
                  </a:lnTo>
                  <a:lnTo>
                    <a:pt x="60"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018" name="Freeform 52">
              <a:extLst>
                <a:ext uri="{FF2B5EF4-FFF2-40B4-BE49-F238E27FC236}">
                  <a16:creationId xmlns:a16="http://schemas.microsoft.com/office/drawing/2014/main" id="{DA30527C-75DE-4DD6-B794-1DEE6B1702A4}"/>
                </a:ext>
              </a:extLst>
            </p:cNvPr>
            <p:cNvSpPr>
              <a:spLocks/>
            </p:cNvSpPr>
            <p:nvPr/>
          </p:nvSpPr>
          <p:spPr bwMode="auto">
            <a:xfrm>
              <a:off x="4532" y="3902"/>
              <a:ext cx="48" cy="209"/>
            </a:xfrm>
            <a:custGeom>
              <a:avLst/>
              <a:gdLst>
                <a:gd name="T0" fmla="*/ 3 w 96"/>
                <a:gd name="T1" fmla="*/ 209 h 417"/>
                <a:gd name="T2" fmla="*/ 16 w 96"/>
                <a:gd name="T3" fmla="*/ 195 h 417"/>
                <a:gd name="T4" fmla="*/ 30 w 96"/>
                <a:gd name="T5" fmla="*/ 165 h 417"/>
                <a:gd name="T6" fmla="*/ 39 w 96"/>
                <a:gd name="T7" fmla="*/ 135 h 417"/>
                <a:gd name="T8" fmla="*/ 42 w 96"/>
                <a:gd name="T9" fmla="*/ 103 h 417"/>
                <a:gd name="T10" fmla="*/ 39 w 96"/>
                <a:gd name="T11" fmla="*/ 71 h 417"/>
                <a:gd name="T12" fmla="*/ 31 w 96"/>
                <a:gd name="T13" fmla="*/ 42 h 417"/>
                <a:gd name="T14" fmla="*/ 27 w 96"/>
                <a:gd name="T15" fmla="*/ 31 h 417"/>
                <a:gd name="T16" fmla="*/ 33 w 96"/>
                <a:gd name="T17" fmla="*/ 28 h 417"/>
                <a:gd name="T18" fmla="*/ 39 w 96"/>
                <a:gd name="T19" fmla="*/ 30 h 417"/>
                <a:gd name="T20" fmla="*/ 48 w 96"/>
                <a:gd name="T21" fmla="*/ 37 h 417"/>
                <a:gd name="T22" fmla="*/ 37 w 96"/>
                <a:gd name="T23" fmla="*/ 24 h 417"/>
                <a:gd name="T24" fmla="*/ 31 w 96"/>
                <a:gd name="T25" fmla="*/ 24 h 417"/>
                <a:gd name="T26" fmla="*/ 24 w 96"/>
                <a:gd name="T27" fmla="*/ 25 h 417"/>
                <a:gd name="T28" fmla="*/ 16 w 96"/>
                <a:gd name="T29" fmla="*/ 13 h 417"/>
                <a:gd name="T30" fmla="*/ 5 w 96"/>
                <a:gd name="T31" fmla="*/ 0 h 417"/>
                <a:gd name="T32" fmla="*/ 0 w 96"/>
                <a:gd name="T33" fmla="*/ 1 h 417"/>
                <a:gd name="T34" fmla="*/ 10 w 96"/>
                <a:gd name="T35" fmla="*/ 13 h 417"/>
                <a:gd name="T36" fmla="*/ 23 w 96"/>
                <a:gd name="T37" fmla="*/ 31 h 417"/>
                <a:gd name="T38" fmla="*/ 31 w 96"/>
                <a:gd name="T39" fmla="*/ 55 h 417"/>
                <a:gd name="T40" fmla="*/ 37 w 96"/>
                <a:gd name="T41" fmla="*/ 86 h 417"/>
                <a:gd name="T42" fmla="*/ 37 w 96"/>
                <a:gd name="T43" fmla="*/ 112 h 417"/>
                <a:gd name="T44" fmla="*/ 35 w 96"/>
                <a:gd name="T45" fmla="*/ 138 h 417"/>
                <a:gd name="T46" fmla="*/ 27 w 96"/>
                <a:gd name="T47" fmla="*/ 165 h 417"/>
                <a:gd name="T48" fmla="*/ 15 w 96"/>
                <a:gd name="T49" fmla="*/ 189 h 417"/>
                <a:gd name="T50" fmla="*/ 2 w 96"/>
                <a:gd name="T51" fmla="*/ 204 h 417"/>
                <a:gd name="T52" fmla="*/ 3 w 96"/>
                <a:gd name="T53" fmla="*/ 209 h 417"/>
                <a:gd name="T54" fmla="*/ 3 w 96"/>
                <a:gd name="T55" fmla="*/ 209 h 4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96"/>
                <a:gd name="T85" fmla="*/ 0 h 417"/>
                <a:gd name="T86" fmla="*/ 96 w 96"/>
                <a:gd name="T87" fmla="*/ 417 h 4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96" h="417">
                  <a:moveTo>
                    <a:pt x="5" y="417"/>
                  </a:moveTo>
                  <a:lnTo>
                    <a:pt x="32" y="389"/>
                  </a:lnTo>
                  <a:lnTo>
                    <a:pt x="59" y="330"/>
                  </a:lnTo>
                  <a:lnTo>
                    <a:pt x="78" y="269"/>
                  </a:lnTo>
                  <a:lnTo>
                    <a:pt x="84" y="206"/>
                  </a:lnTo>
                  <a:lnTo>
                    <a:pt x="78" y="142"/>
                  </a:lnTo>
                  <a:lnTo>
                    <a:pt x="62" y="83"/>
                  </a:lnTo>
                  <a:lnTo>
                    <a:pt x="54" y="62"/>
                  </a:lnTo>
                  <a:lnTo>
                    <a:pt x="66" y="55"/>
                  </a:lnTo>
                  <a:lnTo>
                    <a:pt x="78" y="59"/>
                  </a:lnTo>
                  <a:lnTo>
                    <a:pt x="96" y="74"/>
                  </a:lnTo>
                  <a:lnTo>
                    <a:pt x="74" y="47"/>
                  </a:lnTo>
                  <a:lnTo>
                    <a:pt x="62" y="47"/>
                  </a:lnTo>
                  <a:lnTo>
                    <a:pt x="47" y="50"/>
                  </a:lnTo>
                  <a:lnTo>
                    <a:pt x="32" y="25"/>
                  </a:lnTo>
                  <a:lnTo>
                    <a:pt x="10" y="0"/>
                  </a:lnTo>
                  <a:lnTo>
                    <a:pt x="0" y="1"/>
                  </a:lnTo>
                  <a:lnTo>
                    <a:pt x="20" y="25"/>
                  </a:lnTo>
                  <a:lnTo>
                    <a:pt x="45" y="62"/>
                  </a:lnTo>
                  <a:lnTo>
                    <a:pt x="62" y="110"/>
                  </a:lnTo>
                  <a:lnTo>
                    <a:pt x="74" y="172"/>
                  </a:lnTo>
                  <a:lnTo>
                    <a:pt x="74" y="223"/>
                  </a:lnTo>
                  <a:lnTo>
                    <a:pt x="69" y="276"/>
                  </a:lnTo>
                  <a:lnTo>
                    <a:pt x="54" y="330"/>
                  </a:lnTo>
                  <a:lnTo>
                    <a:pt x="30" y="378"/>
                  </a:lnTo>
                  <a:lnTo>
                    <a:pt x="3" y="408"/>
                  </a:lnTo>
                  <a:lnTo>
                    <a:pt x="5" y="4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019" name="Freeform 53">
              <a:extLst>
                <a:ext uri="{FF2B5EF4-FFF2-40B4-BE49-F238E27FC236}">
                  <a16:creationId xmlns:a16="http://schemas.microsoft.com/office/drawing/2014/main" id="{FFDA4F3A-8AF2-47EE-9789-1010EC435985}"/>
                </a:ext>
              </a:extLst>
            </p:cNvPr>
            <p:cNvSpPr>
              <a:spLocks/>
            </p:cNvSpPr>
            <p:nvPr/>
          </p:nvSpPr>
          <p:spPr bwMode="auto">
            <a:xfrm>
              <a:off x="4439" y="3893"/>
              <a:ext cx="48" cy="164"/>
            </a:xfrm>
            <a:custGeom>
              <a:avLst/>
              <a:gdLst>
                <a:gd name="T0" fmla="*/ 48 w 97"/>
                <a:gd name="T1" fmla="*/ 0 h 327"/>
                <a:gd name="T2" fmla="*/ 35 w 97"/>
                <a:gd name="T3" fmla="*/ 8 h 327"/>
                <a:gd name="T4" fmla="*/ 18 w 97"/>
                <a:gd name="T5" fmla="*/ 32 h 327"/>
                <a:gd name="T6" fmla="*/ 5 w 97"/>
                <a:gd name="T7" fmla="*/ 65 h 327"/>
                <a:gd name="T8" fmla="*/ 0 w 97"/>
                <a:gd name="T9" fmla="*/ 98 h 327"/>
                <a:gd name="T10" fmla="*/ 0 w 97"/>
                <a:gd name="T11" fmla="*/ 126 h 327"/>
                <a:gd name="T12" fmla="*/ 3 w 97"/>
                <a:gd name="T13" fmla="*/ 146 h 327"/>
                <a:gd name="T14" fmla="*/ 6 w 97"/>
                <a:gd name="T15" fmla="*/ 164 h 327"/>
                <a:gd name="T16" fmla="*/ 7 w 97"/>
                <a:gd name="T17" fmla="*/ 161 h 327"/>
                <a:gd name="T18" fmla="*/ 3 w 97"/>
                <a:gd name="T19" fmla="*/ 128 h 327"/>
                <a:gd name="T20" fmla="*/ 3 w 97"/>
                <a:gd name="T21" fmla="*/ 96 h 327"/>
                <a:gd name="T22" fmla="*/ 7 w 97"/>
                <a:gd name="T23" fmla="*/ 66 h 327"/>
                <a:gd name="T24" fmla="*/ 18 w 97"/>
                <a:gd name="T25" fmla="*/ 37 h 327"/>
                <a:gd name="T26" fmla="*/ 29 w 97"/>
                <a:gd name="T27" fmla="*/ 20 h 327"/>
                <a:gd name="T28" fmla="*/ 38 w 97"/>
                <a:gd name="T29" fmla="*/ 10 h 327"/>
                <a:gd name="T30" fmla="*/ 46 w 97"/>
                <a:gd name="T31" fmla="*/ 4 h 327"/>
                <a:gd name="T32" fmla="*/ 48 w 97"/>
                <a:gd name="T33" fmla="*/ 0 h 327"/>
                <a:gd name="T34" fmla="*/ 48 w 97"/>
                <a:gd name="T35" fmla="*/ 0 h 32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7"/>
                <a:gd name="T55" fmla="*/ 0 h 327"/>
                <a:gd name="T56" fmla="*/ 97 w 97"/>
                <a:gd name="T57" fmla="*/ 327 h 32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7" h="327">
                  <a:moveTo>
                    <a:pt x="97" y="0"/>
                  </a:moveTo>
                  <a:lnTo>
                    <a:pt x="70" y="15"/>
                  </a:lnTo>
                  <a:lnTo>
                    <a:pt x="37" y="63"/>
                  </a:lnTo>
                  <a:lnTo>
                    <a:pt x="10" y="129"/>
                  </a:lnTo>
                  <a:lnTo>
                    <a:pt x="0" y="195"/>
                  </a:lnTo>
                  <a:lnTo>
                    <a:pt x="0" y="252"/>
                  </a:lnTo>
                  <a:lnTo>
                    <a:pt x="7" y="291"/>
                  </a:lnTo>
                  <a:lnTo>
                    <a:pt x="12" y="327"/>
                  </a:lnTo>
                  <a:lnTo>
                    <a:pt x="15" y="322"/>
                  </a:lnTo>
                  <a:lnTo>
                    <a:pt x="7" y="256"/>
                  </a:lnTo>
                  <a:lnTo>
                    <a:pt x="7" y="191"/>
                  </a:lnTo>
                  <a:lnTo>
                    <a:pt x="15" y="132"/>
                  </a:lnTo>
                  <a:lnTo>
                    <a:pt x="37" y="74"/>
                  </a:lnTo>
                  <a:lnTo>
                    <a:pt x="58" y="39"/>
                  </a:lnTo>
                  <a:lnTo>
                    <a:pt x="76" y="19"/>
                  </a:lnTo>
                  <a:lnTo>
                    <a:pt x="93" y="8"/>
                  </a:lnTo>
                  <a:lnTo>
                    <a:pt x="9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020" name="Freeform 54">
              <a:extLst>
                <a:ext uri="{FF2B5EF4-FFF2-40B4-BE49-F238E27FC236}">
                  <a16:creationId xmlns:a16="http://schemas.microsoft.com/office/drawing/2014/main" id="{11F029A2-76A5-427D-A47F-9CC9038D8A03}"/>
                </a:ext>
              </a:extLst>
            </p:cNvPr>
            <p:cNvSpPr>
              <a:spLocks/>
            </p:cNvSpPr>
            <p:nvPr/>
          </p:nvSpPr>
          <p:spPr bwMode="auto">
            <a:xfrm>
              <a:off x="4436" y="3943"/>
              <a:ext cx="106" cy="151"/>
            </a:xfrm>
            <a:custGeom>
              <a:avLst/>
              <a:gdLst>
                <a:gd name="T0" fmla="*/ 106 w 212"/>
                <a:gd name="T1" fmla="*/ 4 h 302"/>
                <a:gd name="T2" fmla="*/ 87 w 212"/>
                <a:gd name="T3" fmla="*/ 19 h 302"/>
                <a:gd name="T4" fmla="*/ 69 w 212"/>
                <a:gd name="T5" fmla="*/ 38 h 302"/>
                <a:gd name="T6" fmla="*/ 59 w 212"/>
                <a:gd name="T7" fmla="*/ 57 h 302"/>
                <a:gd name="T8" fmla="*/ 78 w 212"/>
                <a:gd name="T9" fmla="*/ 61 h 302"/>
                <a:gd name="T10" fmla="*/ 93 w 212"/>
                <a:gd name="T11" fmla="*/ 71 h 302"/>
                <a:gd name="T12" fmla="*/ 102 w 212"/>
                <a:gd name="T13" fmla="*/ 88 h 302"/>
                <a:gd name="T14" fmla="*/ 86 w 212"/>
                <a:gd name="T15" fmla="*/ 71 h 302"/>
                <a:gd name="T16" fmla="*/ 67 w 212"/>
                <a:gd name="T17" fmla="*/ 65 h 302"/>
                <a:gd name="T18" fmla="*/ 49 w 212"/>
                <a:gd name="T19" fmla="*/ 63 h 302"/>
                <a:gd name="T20" fmla="*/ 38 w 212"/>
                <a:gd name="T21" fmla="*/ 79 h 302"/>
                <a:gd name="T22" fmla="*/ 24 w 212"/>
                <a:gd name="T23" fmla="*/ 99 h 302"/>
                <a:gd name="T24" fmla="*/ 8 w 212"/>
                <a:gd name="T25" fmla="*/ 117 h 302"/>
                <a:gd name="T26" fmla="*/ 6 w 212"/>
                <a:gd name="T27" fmla="*/ 137 h 302"/>
                <a:gd name="T28" fmla="*/ 8 w 212"/>
                <a:gd name="T29" fmla="*/ 151 h 302"/>
                <a:gd name="T30" fmla="*/ 3 w 212"/>
                <a:gd name="T31" fmla="*/ 144 h 302"/>
                <a:gd name="T32" fmla="*/ 0 w 212"/>
                <a:gd name="T33" fmla="*/ 132 h 302"/>
                <a:gd name="T34" fmla="*/ 8 w 212"/>
                <a:gd name="T35" fmla="*/ 110 h 302"/>
                <a:gd name="T36" fmla="*/ 21 w 212"/>
                <a:gd name="T37" fmla="*/ 98 h 302"/>
                <a:gd name="T38" fmla="*/ 42 w 212"/>
                <a:gd name="T39" fmla="*/ 60 h 302"/>
                <a:gd name="T40" fmla="*/ 42 w 212"/>
                <a:gd name="T41" fmla="*/ 57 h 302"/>
                <a:gd name="T42" fmla="*/ 52 w 212"/>
                <a:gd name="T43" fmla="*/ 57 h 302"/>
                <a:gd name="T44" fmla="*/ 63 w 212"/>
                <a:gd name="T45" fmla="*/ 33 h 302"/>
                <a:gd name="T46" fmla="*/ 86 w 212"/>
                <a:gd name="T47" fmla="*/ 9 h 302"/>
                <a:gd name="T48" fmla="*/ 104 w 212"/>
                <a:gd name="T49" fmla="*/ 0 h 302"/>
                <a:gd name="T50" fmla="*/ 106 w 212"/>
                <a:gd name="T51" fmla="*/ 4 h 302"/>
                <a:gd name="T52" fmla="*/ 106 w 212"/>
                <a:gd name="T53" fmla="*/ 4 h 30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12"/>
                <a:gd name="T82" fmla="*/ 0 h 302"/>
                <a:gd name="T83" fmla="*/ 212 w 212"/>
                <a:gd name="T84" fmla="*/ 302 h 30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12" h="302">
                  <a:moveTo>
                    <a:pt x="212" y="8"/>
                  </a:moveTo>
                  <a:lnTo>
                    <a:pt x="173" y="37"/>
                  </a:lnTo>
                  <a:lnTo>
                    <a:pt x="137" y="76"/>
                  </a:lnTo>
                  <a:lnTo>
                    <a:pt x="117" y="114"/>
                  </a:lnTo>
                  <a:lnTo>
                    <a:pt x="156" y="122"/>
                  </a:lnTo>
                  <a:lnTo>
                    <a:pt x="186" y="142"/>
                  </a:lnTo>
                  <a:lnTo>
                    <a:pt x="203" y="176"/>
                  </a:lnTo>
                  <a:lnTo>
                    <a:pt x="171" y="141"/>
                  </a:lnTo>
                  <a:lnTo>
                    <a:pt x="134" y="129"/>
                  </a:lnTo>
                  <a:lnTo>
                    <a:pt x="98" y="125"/>
                  </a:lnTo>
                  <a:lnTo>
                    <a:pt x="76" y="158"/>
                  </a:lnTo>
                  <a:lnTo>
                    <a:pt x="47" y="197"/>
                  </a:lnTo>
                  <a:lnTo>
                    <a:pt x="15" y="234"/>
                  </a:lnTo>
                  <a:lnTo>
                    <a:pt x="12" y="273"/>
                  </a:lnTo>
                  <a:lnTo>
                    <a:pt x="15" y="302"/>
                  </a:lnTo>
                  <a:lnTo>
                    <a:pt x="5" y="288"/>
                  </a:lnTo>
                  <a:lnTo>
                    <a:pt x="0" y="263"/>
                  </a:lnTo>
                  <a:lnTo>
                    <a:pt x="15" y="219"/>
                  </a:lnTo>
                  <a:lnTo>
                    <a:pt x="42" y="195"/>
                  </a:lnTo>
                  <a:lnTo>
                    <a:pt x="83" y="119"/>
                  </a:lnTo>
                  <a:lnTo>
                    <a:pt x="83" y="114"/>
                  </a:lnTo>
                  <a:lnTo>
                    <a:pt x="103" y="114"/>
                  </a:lnTo>
                  <a:lnTo>
                    <a:pt x="125" y="66"/>
                  </a:lnTo>
                  <a:lnTo>
                    <a:pt x="171" y="17"/>
                  </a:lnTo>
                  <a:lnTo>
                    <a:pt x="207" y="0"/>
                  </a:lnTo>
                  <a:lnTo>
                    <a:pt x="212"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021" name="Freeform 55">
              <a:extLst>
                <a:ext uri="{FF2B5EF4-FFF2-40B4-BE49-F238E27FC236}">
                  <a16:creationId xmlns:a16="http://schemas.microsoft.com/office/drawing/2014/main" id="{83C9A00F-84E2-459A-82E1-4BA40EE4D27D}"/>
                </a:ext>
              </a:extLst>
            </p:cNvPr>
            <p:cNvSpPr>
              <a:spLocks/>
            </p:cNvSpPr>
            <p:nvPr/>
          </p:nvSpPr>
          <p:spPr bwMode="auto">
            <a:xfrm>
              <a:off x="4450" y="4013"/>
              <a:ext cx="103" cy="78"/>
            </a:xfrm>
            <a:custGeom>
              <a:avLst/>
              <a:gdLst>
                <a:gd name="T0" fmla="*/ 103 w 205"/>
                <a:gd name="T1" fmla="*/ 9 h 156"/>
                <a:gd name="T2" fmla="*/ 92 w 205"/>
                <a:gd name="T3" fmla="*/ 20 h 156"/>
                <a:gd name="T4" fmla="*/ 91 w 205"/>
                <a:gd name="T5" fmla="*/ 31 h 156"/>
                <a:gd name="T6" fmla="*/ 76 w 205"/>
                <a:gd name="T7" fmla="*/ 43 h 156"/>
                <a:gd name="T8" fmla="*/ 75 w 205"/>
                <a:gd name="T9" fmla="*/ 54 h 156"/>
                <a:gd name="T10" fmla="*/ 87 w 205"/>
                <a:gd name="T11" fmla="*/ 57 h 156"/>
                <a:gd name="T12" fmla="*/ 87 w 205"/>
                <a:gd name="T13" fmla="*/ 59 h 156"/>
                <a:gd name="T14" fmla="*/ 75 w 205"/>
                <a:gd name="T15" fmla="*/ 57 h 156"/>
                <a:gd name="T16" fmla="*/ 54 w 205"/>
                <a:gd name="T17" fmla="*/ 59 h 156"/>
                <a:gd name="T18" fmla="*/ 44 w 205"/>
                <a:gd name="T19" fmla="*/ 55 h 156"/>
                <a:gd name="T20" fmla="*/ 24 w 205"/>
                <a:gd name="T21" fmla="*/ 61 h 156"/>
                <a:gd name="T22" fmla="*/ 8 w 205"/>
                <a:gd name="T23" fmla="*/ 70 h 156"/>
                <a:gd name="T24" fmla="*/ 0 w 205"/>
                <a:gd name="T25" fmla="*/ 78 h 156"/>
                <a:gd name="T26" fmla="*/ 7 w 205"/>
                <a:gd name="T27" fmla="*/ 67 h 156"/>
                <a:gd name="T28" fmla="*/ 24 w 205"/>
                <a:gd name="T29" fmla="*/ 52 h 156"/>
                <a:gd name="T30" fmla="*/ 41 w 205"/>
                <a:gd name="T31" fmla="*/ 48 h 156"/>
                <a:gd name="T32" fmla="*/ 54 w 205"/>
                <a:gd name="T33" fmla="*/ 47 h 156"/>
                <a:gd name="T34" fmla="*/ 65 w 205"/>
                <a:gd name="T35" fmla="*/ 48 h 156"/>
                <a:gd name="T36" fmla="*/ 70 w 205"/>
                <a:gd name="T37" fmla="*/ 49 h 156"/>
                <a:gd name="T38" fmla="*/ 72 w 205"/>
                <a:gd name="T39" fmla="*/ 43 h 156"/>
                <a:gd name="T40" fmla="*/ 79 w 205"/>
                <a:gd name="T41" fmla="*/ 27 h 156"/>
                <a:gd name="T42" fmla="*/ 89 w 205"/>
                <a:gd name="T43" fmla="*/ 15 h 156"/>
                <a:gd name="T44" fmla="*/ 103 w 205"/>
                <a:gd name="T45" fmla="*/ 0 h 156"/>
                <a:gd name="T46" fmla="*/ 103 w 205"/>
                <a:gd name="T47" fmla="*/ 9 h 156"/>
                <a:gd name="T48" fmla="*/ 103 w 205"/>
                <a:gd name="T49" fmla="*/ 9 h 15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5"/>
                <a:gd name="T76" fmla="*/ 0 h 156"/>
                <a:gd name="T77" fmla="*/ 205 w 205"/>
                <a:gd name="T78" fmla="*/ 156 h 15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5" h="156">
                  <a:moveTo>
                    <a:pt x="205" y="17"/>
                  </a:moveTo>
                  <a:lnTo>
                    <a:pt x="183" y="39"/>
                  </a:lnTo>
                  <a:lnTo>
                    <a:pt x="181" y="62"/>
                  </a:lnTo>
                  <a:lnTo>
                    <a:pt x="151" y="86"/>
                  </a:lnTo>
                  <a:lnTo>
                    <a:pt x="149" y="108"/>
                  </a:lnTo>
                  <a:lnTo>
                    <a:pt x="174" y="113"/>
                  </a:lnTo>
                  <a:lnTo>
                    <a:pt x="173" y="118"/>
                  </a:lnTo>
                  <a:lnTo>
                    <a:pt x="149" y="113"/>
                  </a:lnTo>
                  <a:lnTo>
                    <a:pt x="108" y="117"/>
                  </a:lnTo>
                  <a:lnTo>
                    <a:pt x="88" y="110"/>
                  </a:lnTo>
                  <a:lnTo>
                    <a:pt x="47" y="122"/>
                  </a:lnTo>
                  <a:lnTo>
                    <a:pt x="15" y="140"/>
                  </a:lnTo>
                  <a:lnTo>
                    <a:pt x="0" y="156"/>
                  </a:lnTo>
                  <a:lnTo>
                    <a:pt x="13" y="134"/>
                  </a:lnTo>
                  <a:lnTo>
                    <a:pt x="47" y="103"/>
                  </a:lnTo>
                  <a:lnTo>
                    <a:pt x="81" y="95"/>
                  </a:lnTo>
                  <a:lnTo>
                    <a:pt x="108" y="93"/>
                  </a:lnTo>
                  <a:lnTo>
                    <a:pt x="129" y="95"/>
                  </a:lnTo>
                  <a:lnTo>
                    <a:pt x="139" y="98"/>
                  </a:lnTo>
                  <a:lnTo>
                    <a:pt x="144" y="86"/>
                  </a:lnTo>
                  <a:lnTo>
                    <a:pt x="157" y="54"/>
                  </a:lnTo>
                  <a:lnTo>
                    <a:pt x="178" y="30"/>
                  </a:lnTo>
                  <a:lnTo>
                    <a:pt x="205" y="0"/>
                  </a:lnTo>
                  <a:lnTo>
                    <a:pt x="205"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022" name="Freeform 56">
              <a:extLst>
                <a:ext uri="{FF2B5EF4-FFF2-40B4-BE49-F238E27FC236}">
                  <a16:creationId xmlns:a16="http://schemas.microsoft.com/office/drawing/2014/main" id="{5FE3C730-0A5F-451E-900D-04C379B1E776}"/>
                </a:ext>
              </a:extLst>
            </p:cNvPr>
            <p:cNvSpPr>
              <a:spLocks/>
            </p:cNvSpPr>
            <p:nvPr/>
          </p:nvSpPr>
          <p:spPr bwMode="auto">
            <a:xfrm>
              <a:off x="4553" y="4079"/>
              <a:ext cx="23" cy="41"/>
            </a:xfrm>
            <a:custGeom>
              <a:avLst/>
              <a:gdLst>
                <a:gd name="T0" fmla="*/ 4 w 46"/>
                <a:gd name="T1" fmla="*/ 0 h 81"/>
                <a:gd name="T2" fmla="*/ 10 w 46"/>
                <a:gd name="T3" fmla="*/ 10 h 81"/>
                <a:gd name="T4" fmla="*/ 23 w 46"/>
                <a:gd name="T5" fmla="*/ 22 h 81"/>
                <a:gd name="T6" fmla="*/ 23 w 46"/>
                <a:gd name="T7" fmla="*/ 33 h 81"/>
                <a:gd name="T8" fmla="*/ 16 w 46"/>
                <a:gd name="T9" fmla="*/ 41 h 81"/>
                <a:gd name="T10" fmla="*/ 18 w 46"/>
                <a:gd name="T11" fmla="*/ 32 h 81"/>
                <a:gd name="T12" fmla="*/ 18 w 46"/>
                <a:gd name="T13" fmla="*/ 24 h 81"/>
                <a:gd name="T14" fmla="*/ 9 w 46"/>
                <a:gd name="T15" fmla="*/ 16 h 81"/>
                <a:gd name="T16" fmla="*/ 0 w 46"/>
                <a:gd name="T17" fmla="*/ 4 h 81"/>
                <a:gd name="T18" fmla="*/ 4 w 46"/>
                <a:gd name="T19" fmla="*/ 0 h 81"/>
                <a:gd name="T20" fmla="*/ 4 w 46"/>
                <a:gd name="T21" fmla="*/ 0 h 8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6"/>
                <a:gd name="T34" fmla="*/ 0 h 81"/>
                <a:gd name="T35" fmla="*/ 46 w 46"/>
                <a:gd name="T36" fmla="*/ 81 h 8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6" h="81">
                  <a:moveTo>
                    <a:pt x="8" y="0"/>
                  </a:moveTo>
                  <a:lnTo>
                    <a:pt x="20" y="20"/>
                  </a:lnTo>
                  <a:lnTo>
                    <a:pt x="46" y="44"/>
                  </a:lnTo>
                  <a:lnTo>
                    <a:pt x="46" y="66"/>
                  </a:lnTo>
                  <a:lnTo>
                    <a:pt x="31" y="81"/>
                  </a:lnTo>
                  <a:lnTo>
                    <a:pt x="36" y="63"/>
                  </a:lnTo>
                  <a:lnTo>
                    <a:pt x="36" y="47"/>
                  </a:lnTo>
                  <a:lnTo>
                    <a:pt x="17" y="32"/>
                  </a:lnTo>
                  <a:lnTo>
                    <a:pt x="0" y="8"/>
                  </a:lnTo>
                  <a:lnTo>
                    <a:pt x="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023" name="Freeform 57">
              <a:extLst>
                <a:ext uri="{FF2B5EF4-FFF2-40B4-BE49-F238E27FC236}">
                  <a16:creationId xmlns:a16="http://schemas.microsoft.com/office/drawing/2014/main" id="{EF328EEC-3BE5-4FFB-901E-810B38F1451D}"/>
                </a:ext>
              </a:extLst>
            </p:cNvPr>
            <p:cNvSpPr>
              <a:spLocks/>
            </p:cNvSpPr>
            <p:nvPr/>
          </p:nvSpPr>
          <p:spPr bwMode="auto">
            <a:xfrm>
              <a:off x="4529" y="4093"/>
              <a:ext cx="36" cy="61"/>
            </a:xfrm>
            <a:custGeom>
              <a:avLst/>
              <a:gdLst>
                <a:gd name="T0" fmla="*/ 0 w 72"/>
                <a:gd name="T1" fmla="*/ 0 h 122"/>
                <a:gd name="T2" fmla="*/ 6 w 72"/>
                <a:gd name="T3" fmla="*/ 24 h 122"/>
                <a:gd name="T4" fmla="*/ 8 w 72"/>
                <a:gd name="T5" fmla="*/ 30 h 122"/>
                <a:gd name="T6" fmla="*/ 17 w 72"/>
                <a:gd name="T7" fmla="*/ 30 h 122"/>
                <a:gd name="T8" fmla="*/ 26 w 72"/>
                <a:gd name="T9" fmla="*/ 39 h 122"/>
                <a:gd name="T10" fmla="*/ 30 w 72"/>
                <a:gd name="T11" fmla="*/ 48 h 122"/>
                <a:gd name="T12" fmla="*/ 30 w 72"/>
                <a:gd name="T13" fmla="*/ 54 h 122"/>
                <a:gd name="T14" fmla="*/ 23 w 72"/>
                <a:gd name="T15" fmla="*/ 59 h 122"/>
                <a:gd name="T16" fmla="*/ 17 w 72"/>
                <a:gd name="T17" fmla="*/ 59 h 122"/>
                <a:gd name="T18" fmla="*/ 23 w 72"/>
                <a:gd name="T19" fmla="*/ 61 h 122"/>
                <a:gd name="T20" fmla="*/ 32 w 72"/>
                <a:gd name="T21" fmla="*/ 59 h 122"/>
                <a:gd name="T22" fmla="*/ 34 w 72"/>
                <a:gd name="T23" fmla="*/ 49 h 122"/>
                <a:gd name="T24" fmla="*/ 34 w 72"/>
                <a:gd name="T25" fmla="*/ 30 h 122"/>
                <a:gd name="T26" fmla="*/ 36 w 72"/>
                <a:gd name="T27" fmla="*/ 27 h 122"/>
                <a:gd name="T28" fmla="*/ 27 w 72"/>
                <a:gd name="T29" fmla="*/ 22 h 122"/>
                <a:gd name="T30" fmla="*/ 12 w 72"/>
                <a:gd name="T31" fmla="*/ 10 h 122"/>
                <a:gd name="T32" fmla="*/ 9 w 72"/>
                <a:gd name="T33" fmla="*/ 15 h 122"/>
                <a:gd name="T34" fmla="*/ 0 w 72"/>
                <a:gd name="T35" fmla="*/ 0 h 122"/>
                <a:gd name="T36" fmla="*/ 0 w 72"/>
                <a:gd name="T37" fmla="*/ 0 h 12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72"/>
                <a:gd name="T58" fmla="*/ 0 h 122"/>
                <a:gd name="T59" fmla="*/ 72 w 72"/>
                <a:gd name="T60" fmla="*/ 122 h 12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72" h="122">
                  <a:moveTo>
                    <a:pt x="0" y="0"/>
                  </a:moveTo>
                  <a:lnTo>
                    <a:pt x="11" y="47"/>
                  </a:lnTo>
                  <a:lnTo>
                    <a:pt x="16" y="59"/>
                  </a:lnTo>
                  <a:lnTo>
                    <a:pt x="33" y="59"/>
                  </a:lnTo>
                  <a:lnTo>
                    <a:pt x="51" y="78"/>
                  </a:lnTo>
                  <a:lnTo>
                    <a:pt x="60" y="95"/>
                  </a:lnTo>
                  <a:lnTo>
                    <a:pt x="60" y="107"/>
                  </a:lnTo>
                  <a:lnTo>
                    <a:pt x="45" y="117"/>
                  </a:lnTo>
                  <a:lnTo>
                    <a:pt x="33" y="117"/>
                  </a:lnTo>
                  <a:lnTo>
                    <a:pt x="45" y="122"/>
                  </a:lnTo>
                  <a:lnTo>
                    <a:pt x="63" y="117"/>
                  </a:lnTo>
                  <a:lnTo>
                    <a:pt x="68" y="98"/>
                  </a:lnTo>
                  <a:lnTo>
                    <a:pt x="68" y="59"/>
                  </a:lnTo>
                  <a:lnTo>
                    <a:pt x="72" y="54"/>
                  </a:lnTo>
                  <a:lnTo>
                    <a:pt x="53" y="44"/>
                  </a:lnTo>
                  <a:lnTo>
                    <a:pt x="24" y="20"/>
                  </a:lnTo>
                  <a:lnTo>
                    <a:pt x="17" y="29"/>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024" name="Freeform 58">
              <a:extLst>
                <a:ext uri="{FF2B5EF4-FFF2-40B4-BE49-F238E27FC236}">
                  <a16:creationId xmlns:a16="http://schemas.microsoft.com/office/drawing/2014/main" id="{1C440174-EE31-41BE-9256-52E7F7410A20}"/>
                </a:ext>
              </a:extLst>
            </p:cNvPr>
            <p:cNvSpPr>
              <a:spLocks/>
            </p:cNvSpPr>
            <p:nvPr/>
          </p:nvSpPr>
          <p:spPr bwMode="auto">
            <a:xfrm>
              <a:off x="4454" y="4096"/>
              <a:ext cx="87" cy="61"/>
            </a:xfrm>
            <a:custGeom>
              <a:avLst/>
              <a:gdLst>
                <a:gd name="T0" fmla="*/ 87 w 174"/>
                <a:gd name="T1" fmla="*/ 56 h 124"/>
                <a:gd name="T2" fmla="*/ 74 w 174"/>
                <a:gd name="T3" fmla="*/ 56 h 124"/>
                <a:gd name="T4" fmla="*/ 60 w 174"/>
                <a:gd name="T5" fmla="*/ 61 h 124"/>
                <a:gd name="T6" fmla="*/ 49 w 174"/>
                <a:gd name="T7" fmla="*/ 58 h 124"/>
                <a:gd name="T8" fmla="*/ 31 w 174"/>
                <a:gd name="T9" fmla="*/ 61 h 124"/>
                <a:gd name="T10" fmla="*/ 15 w 174"/>
                <a:gd name="T11" fmla="*/ 54 h 124"/>
                <a:gd name="T12" fmla="*/ 0 w 174"/>
                <a:gd name="T13" fmla="*/ 0 h 124"/>
                <a:gd name="T14" fmla="*/ 20 w 174"/>
                <a:gd name="T15" fmla="*/ 48 h 124"/>
                <a:gd name="T16" fmla="*/ 30 w 174"/>
                <a:gd name="T17" fmla="*/ 54 h 124"/>
                <a:gd name="T18" fmla="*/ 42 w 174"/>
                <a:gd name="T19" fmla="*/ 52 h 124"/>
                <a:gd name="T20" fmla="*/ 60 w 174"/>
                <a:gd name="T21" fmla="*/ 55 h 124"/>
                <a:gd name="T22" fmla="*/ 71 w 174"/>
                <a:gd name="T23" fmla="*/ 52 h 124"/>
                <a:gd name="T24" fmla="*/ 87 w 174"/>
                <a:gd name="T25" fmla="*/ 56 h 124"/>
                <a:gd name="T26" fmla="*/ 87 w 174"/>
                <a:gd name="T27" fmla="*/ 56 h 12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74"/>
                <a:gd name="T43" fmla="*/ 0 h 124"/>
                <a:gd name="T44" fmla="*/ 174 w 174"/>
                <a:gd name="T45" fmla="*/ 124 h 12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74" h="124">
                  <a:moveTo>
                    <a:pt x="174" y="114"/>
                  </a:moveTo>
                  <a:lnTo>
                    <a:pt x="147" y="114"/>
                  </a:lnTo>
                  <a:lnTo>
                    <a:pt x="120" y="124"/>
                  </a:lnTo>
                  <a:lnTo>
                    <a:pt x="98" y="117"/>
                  </a:lnTo>
                  <a:lnTo>
                    <a:pt x="62" y="124"/>
                  </a:lnTo>
                  <a:lnTo>
                    <a:pt x="30" y="109"/>
                  </a:lnTo>
                  <a:lnTo>
                    <a:pt x="0" y="0"/>
                  </a:lnTo>
                  <a:lnTo>
                    <a:pt x="39" y="97"/>
                  </a:lnTo>
                  <a:lnTo>
                    <a:pt x="59" y="109"/>
                  </a:lnTo>
                  <a:lnTo>
                    <a:pt x="83" y="105"/>
                  </a:lnTo>
                  <a:lnTo>
                    <a:pt x="120" y="112"/>
                  </a:lnTo>
                  <a:lnTo>
                    <a:pt x="142" y="105"/>
                  </a:lnTo>
                  <a:lnTo>
                    <a:pt x="174" y="1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025" name="Freeform 59">
              <a:extLst>
                <a:ext uri="{FF2B5EF4-FFF2-40B4-BE49-F238E27FC236}">
                  <a16:creationId xmlns:a16="http://schemas.microsoft.com/office/drawing/2014/main" id="{0C348CCE-E6C2-4987-B02B-2311065D2F19}"/>
                </a:ext>
              </a:extLst>
            </p:cNvPr>
            <p:cNvSpPr>
              <a:spLocks/>
            </p:cNvSpPr>
            <p:nvPr/>
          </p:nvSpPr>
          <p:spPr bwMode="auto">
            <a:xfrm>
              <a:off x="4960" y="3859"/>
              <a:ext cx="232" cy="312"/>
            </a:xfrm>
            <a:custGeom>
              <a:avLst/>
              <a:gdLst>
                <a:gd name="T0" fmla="*/ 10 w 463"/>
                <a:gd name="T1" fmla="*/ 0 h 624"/>
                <a:gd name="T2" fmla="*/ 21 w 463"/>
                <a:gd name="T3" fmla="*/ 28 h 624"/>
                <a:gd name="T4" fmla="*/ 24 w 463"/>
                <a:gd name="T5" fmla="*/ 53 h 624"/>
                <a:gd name="T6" fmla="*/ 27 w 463"/>
                <a:gd name="T7" fmla="*/ 76 h 624"/>
                <a:gd name="T8" fmla="*/ 52 w 463"/>
                <a:gd name="T9" fmla="*/ 91 h 624"/>
                <a:gd name="T10" fmla="*/ 72 w 463"/>
                <a:gd name="T11" fmla="*/ 110 h 624"/>
                <a:gd name="T12" fmla="*/ 85 w 463"/>
                <a:gd name="T13" fmla="*/ 128 h 624"/>
                <a:gd name="T14" fmla="*/ 103 w 463"/>
                <a:gd name="T15" fmla="*/ 152 h 624"/>
                <a:gd name="T16" fmla="*/ 127 w 463"/>
                <a:gd name="T17" fmla="*/ 174 h 624"/>
                <a:gd name="T18" fmla="*/ 155 w 463"/>
                <a:gd name="T19" fmla="*/ 202 h 624"/>
                <a:gd name="T20" fmla="*/ 169 w 463"/>
                <a:gd name="T21" fmla="*/ 204 h 624"/>
                <a:gd name="T22" fmla="*/ 190 w 463"/>
                <a:gd name="T23" fmla="*/ 219 h 624"/>
                <a:gd name="T24" fmla="*/ 222 w 463"/>
                <a:gd name="T25" fmla="*/ 246 h 624"/>
                <a:gd name="T26" fmla="*/ 229 w 463"/>
                <a:gd name="T27" fmla="*/ 265 h 624"/>
                <a:gd name="T28" fmla="*/ 232 w 463"/>
                <a:gd name="T29" fmla="*/ 276 h 624"/>
                <a:gd name="T30" fmla="*/ 229 w 463"/>
                <a:gd name="T31" fmla="*/ 280 h 624"/>
                <a:gd name="T32" fmla="*/ 222 w 463"/>
                <a:gd name="T33" fmla="*/ 273 h 624"/>
                <a:gd name="T34" fmla="*/ 208 w 463"/>
                <a:gd name="T35" fmla="*/ 294 h 624"/>
                <a:gd name="T36" fmla="*/ 200 w 463"/>
                <a:gd name="T37" fmla="*/ 301 h 624"/>
                <a:gd name="T38" fmla="*/ 181 w 463"/>
                <a:gd name="T39" fmla="*/ 306 h 624"/>
                <a:gd name="T40" fmla="*/ 169 w 463"/>
                <a:gd name="T41" fmla="*/ 312 h 624"/>
                <a:gd name="T42" fmla="*/ 174 w 463"/>
                <a:gd name="T43" fmla="*/ 306 h 624"/>
                <a:gd name="T44" fmla="*/ 185 w 463"/>
                <a:gd name="T45" fmla="*/ 301 h 624"/>
                <a:gd name="T46" fmla="*/ 178 w 463"/>
                <a:gd name="T47" fmla="*/ 297 h 624"/>
                <a:gd name="T48" fmla="*/ 178 w 463"/>
                <a:gd name="T49" fmla="*/ 293 h 624"/>
                <a:gd name="T50" fmla="*/ 188 w 463"/>
                <a:gd name="T51" fmla="*/ 296 h 624"/>
                <a:gd name="T52" fmla="*/ 185 w 463"/>
                <a:gd name="T53" fmla="*/ 291 h 624"/>
                <a:gd name="T54" fmla="*/ 197 w 463"/>
                <a:gd name="T55" fmla="*/ 290 h 624"/>
                <a:gd name="T56" fmla="*/ 207 w 463"/>
                <a:gd name="T57" fmla="*/ 280 h 624"/>
                <a:gd name="T58" fmla="*/ 217 w 463"/>
                <a:gd name="T59" fmla="*/ 264 h 624"/>
                <a:gd name="T60" fmla="*/ 206 w 463"/>
                <a:gd name="T61" fmla="*/ 247 h 624"/>
                <a:gd name="T62" fmla="*/ 183 w 463"/>
                <a:gd name="T63" fmla="*/ 228 h 624"/>
                <a:gd name="T64" fmla="*/ 164 w 463"/>
                <a:gd name="T65" fmla="*/ 216 h 624"/>
                <a:gd name="T66" fmla="*/ 155 w 463"/>
                <a:gd name="T67" fmla="*/ 234 h 624"/>
                <a:gd name="T68" fmla="*/ 144 w 463"/>
                <a:gd name="T69" fmla="*/ 244 h 624"/>
                <a:gd name="T70" fmla="*/ 129 w 463"/>
                <a:gd name="T71" fmla="*/ 253 h 624"/>
                <a:gd name="T72" fmla="*/ 148 w 463"/>
                <a:gd name="T73" fmla="*/ 234 h 624"/>
                <a:gd name="T74" fmla="*/ 153 w 463"/>
                <a:gd name="T75" fmla="*/ 218 h 624"/>
                <a:gd name="T76" fmla="*/ 154 w 463"/>
                <a:gd name="T77" fmla="*/ 210 h 624"/>
                <a:gd name="T78" fmla="*/ 127 w 463"/>
                <a:gd name="T79" fmla="*/ 183 h 624"/>
                <a:gd name="T80" fmla="*/ 89 w 463"/>
                <a:gd name="T81" fmla="*/ 149 h 624"/>
                <a:gd name="T82" fmla="*/ 76 w 463"/>
                <a:gd name="T83" fmla="*/ 135 h 624"/>
                <a:gd name="T84" fmla="*/ 65 w 463"/>
                <a:gd name="T85" fmla="*/ 117 h 624"/>
                <a:gd name="T86" fmla="*/ 50 w 463"/>
                <a:gd name="T87" fmla="*/ 104 h 624"/>
                <a:gd name="T88" fmla="*/ 36 w 463"/>
                <a:gd name="T89" fmla="*/ 94 h 624"/>
                <a:gd name="T90" fmla="*/ 21 w 463"/>
                <a:gd name="T91" fmla="*/ 85 h 624"/>
                <a:gd name="T92" fmla="*/ 14 w 463"/>
                <a:gd name="T93" fmla="*/ 81 h 624"/>
                <a:gd name="T94" fmla="*/ 16 w 463"/>
                <a:gd name="T95" fmla="*/ 63 h 624"/>
                <a:gd name="T96" fmla="*/ 14 w 463"/>
                <a:gd name="T97" fmla="*/ 38 h 624"/>
                <a:gd name="T98" fmla="*/ 8 w 463"/>
                <a:gd name="T99" fmla="*/ 22 h 624"/>
                <a:gd name="T100" fmla="*/ 0 w 463"/>
                <a:gd name="T101" fmla="*/ 12 h 624"/>
                <a:gd name="T102" fmla="*/ 10 w 463"/>
                <a:gd name="T103" fmla="*/ 0 h 624"/>
                <a:gd name="T104" fmla="*/ 10 w 463"/>
                <a:gd name="T105" fmla="*/ 0 h 62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463"/>
                <a:gd name="T160" fmla="*/ 0 h 624"/>
                <a:gd name="T161" fmla="*/ 463 w 463"/>
                <a:gd name="T162" fmla="*/ 624 h 62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463" h="624">
                  <a:moveTo>
                    <a:pt x="20" y="0"/>
                  </a:moveTo>
                  <a:lnTo>
                    <a:pt x="41" y="56"/>
                  </a:lnTo>
                  <a:lnTo>
                    <a:pt x="48" y="105"/>
                  </a:lnTo>
                  <a:lnTo>
                    <a:pt x="54" y="151"/>
                  </a:lnTo>
                  <a:lnTo>
                    <a:pt x="104" y="181"/>
                  </a:lnTo>
                  <a:lnTo>
                    <a:pt x="143" y="219"/>
                  </a:lnTo>
                  <a:lnTo>
                    <a:pt x="170" y="256"/>
                  </a:lnTo>
                  <a:lnTo>
                    <a:pt x="205" y="304"/>
                  </a:lnTo>
                  <a:lnTo>
                    <a:pt x="253" y="348"/>
                  </a:lnTo>
                  <a:lnTo>
                    <a:pt x="310" y="404"/>
                  </a:lnTo>
                  <a:lnTo>
                    <a:pt x="338" y="407"/>
                  </a:lnTo>
                  <a:lnTo>
                    <a:pt x="380" y="437"/>
                  </a:lnTo>
                  <a:lnTo>
                    <a:pt x="443" y="492"/>
                  </a:lnTo>
                  <a:lnTo>
                    <a:pt x="458" y="529"/>
                  </a:lnTo>
                  <a:lnTo>
                    <a:pt x="463" y="551"/>
                  </a:lnTo>
                  <a:lnTo>
                    <a:pt x="458" y="560"/>
                  </a:lnTo>
                  <a:lnTo>
                    <a:pt x="444" y="546"/>
                  </a:lnTo>
                  <a:lnTo>
                    <a:pt x="416" y="587"/>
                  </a:lnTo>
                  <a:lnTo>
                    <a:pt x="399" y="602"/>
                  </a:lnTo>
                  <a:lnTo>
                    <a:pt x="361" y="612"/>
                  </a:lnTo>
                  <a:lnTo>
                    <a:pt x="338" y="624"/>
                  </a:lnTo>
                  <a:lnTo>
                    <a:pt x="348" y="612"/>
                  </a:lnTo>
                  <a:lnTo>
                    <a:pt x="370" y="602"/>
                  </a:lnTo>
                  <a:lnTo>
                    <a:pt x="356" y="593"/>
                  </a:lnTo>
                  <a:lnTo>
                    <a:pt x="355" y="585"/>
                  </a:lnTo>
                  <a:lnTo>
                    <a:pt x="375" y="592"/>
                  </a:lnTo>
                  <a:lnTo>
                    <a:pt x="370" y="582"/>
                  </a:lnTo>
                  <a:lnTo>
                    <a:pt x="394" y="580"/>
                  </a:lnTo>
                  <a:lnTo>
                    <a:pt x="414" y="560"/>
                  </a:lnTo>
                  <a:lnTo>
                    <a:pt x="433" y="527"/>
                  </a:lnTo>
                  <a:lnTo>
                    <a:pt x="412" y="493"/>
                  </a:lnTo>
                  <a:lnTo>
                    <a:pt x="365" y="456"/>
                  </a:lnTo>
                  <a:lnTo>
                    <a:pt x="327" y="432"/>
                  </a:lnTo>
                  <a:lnTo>
                    <a:pt x="309" y="468"/>
                  </a:lnTo>
                  <a:lnTo>
                    <a:pt x="287" y="487"/>
                  </a:lnTo>
                  <a:lnTo>
                    <a:pt x="258" y="505"/>
                  </a:lnTo>
                  <a:lnTo>
                    <a:pt x="295" y="468"/>
                  </a:lnTo>
                  <a:lnTo>
                    <a:pt x="305" y="436"/>
                  </a:lnTo>
                  <a:lnTo>
                    <a:pt x="307" y="419"/>
                  </a:lnTo>
                  <a:lnTo>
                    <a:pt x="254" y="365"/>
                  </a:lnTo>
                  <a:lnTo>
                    <a:pt x="178" y="298"/>
                  </a:lnTo>
                  <a:lnTo>
                    <a:pt x="151" y="270"/>
                  </a:lnTo>
                  <a:lnTo>
                    <a:pt x="129" y="234"/>
                  </a:lnTo>
                  <a:lnTo>
                    <a:pt x="100" y="207"/>
                  </a:lnTo>
                  <a:lnTo>
                    <a:pt x="71" y="188"/>
                  </a:lnTo>
                  <a:lnTo>
                    <a:pt x="41" y="170"/>
                  </a:lnTo>
                  <a:lnTo>
                    <a:pt x="27" y="161"/>
                  </a:lnTo>
                  <a:lnTo>
                    <a:pt x="31" y="126"/>
                  </a:lnTo>
                  <a:lnTo>
                    <a:pt x="27" y="76"/>
                  </a:lnTo>
                  <a:lnTo>
                    <a:pt x="15" y="44"/>
                  </a:lnTo>
                  <a:lnTo>
                    <a:pt x="0" y="24"/>
                  </a:lnTo>
                  <a:lnTo>
                    <a:pt x="2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026" name="Freeform 60">
              <a:extLst>
                <a:ext uri="{FF2B5EF4-FFF2-40B4-BE49-F238E27FC236}">
                  <a16:creationId xmlns:a16="http://schemas.microsoft.com/office/drawing/2014/main" id="{382127C2-9D83-4D00-B984-47814A7BCFD6}"/>
                </a:ext>
              </a:extLst>
            </p:cNvPr>
            <p:cNvSpPr>
              <a:spLocks/>
            </p:cNvSpPr>
            <p:nvPr/>
          </p:nvSpPr>
          <p:spPr bwMode="auto">
            <a:xfrm>
              <a:off x="5114" y="4108"/>
              <a:ext cx="32" cy="66"/>
            </a:xfrm>
            <a:custGeom>
              <a:avLst/>
              <a:gdLst>
                <a:gd name="T0" fmla="*/ 14 w 63"/>
                <a:gd name="T1" fmla="*/ 64 h 130"/>
                <a:gd name="T2" fmla="*/ 6 w 63"/>
                <a:gd name="T3" fmla="*/ 60 h 130"/>
                <a:gd name="T4" fmla="*/ 6 w 63"/>
                <a:gd name="T5" fmla="*/ 55 h 130"/>
                <a:gd name="T6" fmla="*/ 12 w 63"/>
                <a:gd name="T7" fmla="*/ 45 h 130"/>
                <a:gd name="T8" fmla="*/ 20 w 63"/>
                <a:gd name="T9" fmla="*/ 37 h 130"/>
                <a:gd name="T10" fmla="*/ 21 w 63"/>
                <a:gd name="T11" fmla="*/ 18 h 130"/>
                <a:gd name="T12" fmla="*/ 25 w 63"/>
                <a:gd name="T13" fmla="*/ 9 h 130"/>
                <a:gd name="T14" fmla="*/ 32 w 63"/>
                <a:gd name="T15" fmla="*/ 0 h 130"/>
                <a:gd name="T16" fmla="*/ 19 w 63"/>
                <a:gd name="T17" fmla="*/ 4 h 130"/>
                <a:gd name="T18" fmla="*/ 11 w 63"/>
                <a:gd name="T19" fmla="*/ 16 h 130"/>
                <a:gd name="T20" fmla="*/ 6 w 63"/>
                <a:gd name="T21" fmla="*/ 31 h 130"/>
                <a:gd name="T22" fmla="*/ 8 w 63"/>
                <a:gd name="T23" fmla="*/ 40 h 130"/>
                <a:gd name="T24" fmla="*/ 0 w 63"/>
                <a:gd name="T25" fmla="*/ 51 h 130"/>
                <a:gd name="T26" fmla="*/ 2 w 63"/>
                <a:gd name="T27" fmla="*/ 62 h 130"/>
                <a:gd name="T28" fmla="*/ 9 w 63"/>
                <a:gd name="T29" fmla="*/ 66 h 130"/>
                <a:gd name="T30" fmla="*/ 14 w 63"/>
                <a:gd name="T31" fmla="*/ 64 h 130"/>
                <a:gd name="T32" fmla="*/ 14 w 63"/>
                <a:gd name="T33" fmla="*/ 64 h 1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3"/>
                <a:gd name="T52" fmla="*/ 0 h 130"/>
                <a:gd name="T53" fmla="*/ 63 w 63"/>
                <a:gd name="T54" fmla="*/ 130 h 1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3" h="130">
                  <a:moveTo>
                    <a:pt x="27" y="127"/>
                  </a:moveTo>
                  <a:lnTo>
                    <a:pt x="12" y="118"/>
                  </a:lnTo>
                  <a:lnTo>
                    <a:pt x="12" y="108"/>
                  </a:lnTo>
                  <a:lnTo>
                    <a:pt x="24" y="88"/>
                  </a:lnTo>
                  <a:lnTo>
                    <a:pt x="40" y="72"/>
                  </a:lnTo>
                  <a:lnTo>
                    <a:pt x="42" y="35"/>
                  </a:lnTo>
                  <a:lnTo>
                    <a:pt x="49" y="18"/>
                  </a:lnTo>
                  <a:lnTo>
                    <a:pt x="63" y="0"/>
                  </a:lnTo>
                  <a:lnTo>
                    <a:pt x="37" y="8"/>
                  </a:lnTo>
                  <a:lnTo>
                    <a:pt x="22" y="32"/>
                  </a:lnTo>
                  <a:lnTo>
                    <a:pt x="12" y="61"/>
                  </a:lnTo>
                  <a:lnTo>
                    <a:pt x="15" y="79"/>
                  </a:lnTo>
                  <a:lnTo>
                    <a:pt x="0" y="101"/>
                  </a:lnTo>
                  <a:lnTo>
                    <a:pt x="3" y="123"/>
                  </a:lnTo>
                  <a:lnTo>
                    <a:pt x="18" y="130"/>
                  </a:lnTo>
                  <a:lnTo>
                    <a:pt x="27" y="1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027" name="Freeform 61">
              <a:extLst>
                <a:ext uri="{FF2B5EF4-FFF2-40B4-BE49-F238E27FC236}">
                  <a16:creationId xmlns:a16="http://schemas.microsoft.com/office/drawing/2014/main" id="{E4EA3661-2F15-4156-91E1-253A55A25F96}"/>
                </a:ext>
              </a:extLst>
            </p:cNvPr>
            <p:cNvSpPr>
              <a:spLocks/>
            </p:cNvSpPr>
            <p:nvPr/>
          </p:nvSpPr>
          <p:spPr bwMode="auto">
            <a:xfrm>
              <a:off x="5087" y="4112"/>
              <a:ext cx="32" cy="48"/>
            </a:xfrm>
            <a:custGeom>
              <a:avLst/>
              <a:gdLst>
                <a:gd name="T0" fmla="*/ 0 w 63"/>
                <a:gd name="T1" fmla="*/ 4 h 97"/>
                <a:gd name="T2" fmla="*/ 3 w 63"/>
                <a:gd name="T3" fmla="*/ 23 h 97"/>
                <a:gd name="T4" fmla="*/ 10 w 63"/>
                <a:gd name="T5" fmla="*/ 36 h 97"/>
                <a:gd name="T6" fmla="*/ 22 w 63"/>
                <a:gd name="T7" fmla="*/ 46 h 97"/>
                <a:gd name="T8" fmla="*/ 29 w 63"/>
                <a:gd name="T9" fmla="*/ 48 h 97"/>
                <a:gd name="T10" fmla="*/ 32 w 63"/>
                <a:gd name="T11" fmla="*/ 44 h 97"/>
                <a:gd name="T12" fmla="*/ 19 w 63"/>
                <a:gd name="T13" fmla="*/ 38 h 97"/>
                <a:gd name="T14" fmla="*/ 8 w 63"/>
                <a:gd name="T15" fmla="*/ 20 h 97"/>
                <a:gd name="T16" fmla="*/ 3 w 63"/>
                <a:gd name="T17" fmla="*/ 0 h 97"/>
                <a:gd name="T18" fmla="*/ 0 w 63"/>
                <a:gd name="T19" fmla="*/ 4 h 97"/>
                <a:gd name="T20" fmla="*/ 0 w 63"/>
                <a:gd name="T21" fmla="*/ 4 h 9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3"/>
                <a:gd name="T34" fmla="*/ 0 h 97"/>
                <a:gd name="T35" fmla="*/ 63 w 63"/>
                <a:gd name="T36" fmla="*/ 97 h 9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3" h="97">
                  <a:moveTo>
                    <a:pt x="0" y="9"/>
                  </a:moveTo>
                  <a:lnTo>
                    <a:pt x="6" y="46"/>
                  </a:lnTo>
                  <a:lnTo>
                    <a:pt x="19" y="72"/>
                  </a:lnTo>
                  <a:lnTo>
                    <a:pt x="43" y="92"/>
                  </a:lnTo>
                  <a:lnTo>
                    <a:pt x="58" y="97"/>
                  </a:lnTo>
                  <a:lnTo>
                    <a:pt x="63" y="88"/>
                  </a:lnTo>
                  <a:lnTo>
                    <a:pt x="38" y="77"/>
                  </a:lnTo>
                  <a:lnTo>
                    <a:pt x="16" y="41"/>
                  </a:lnTo>
                  <a:lnTo>
                    <a:pt x="6" y="0"/>
                  </a:lnTo>
                  <a:lnTo>
                    <a:pt x="0"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028" name="Freeform 62">
              <a:extLst>
                <a:ext uri="{FF2B5EF4-FFF2-40B4-BE49-F238E27FC236}">
                  <a16:creationId xmlns:a16="http://schemas.microsoft.com/office/drawing/2014/main" id="{8A53FC0A-8F99-4765-A348-E0562AA957E6}"/>
                </a:ext>
              </a:extLst>
            </p:cNvPr>
            <p:cNvSpPr>
              <a:spLocks/>
            </p:cNvSpPr>
            <p:nvPr/>
          </p:nvSpPr>
          <p:spPr bwMode="auto">
            <a:xfrm>
              <a:off x="5110" y="4157"/>
              <a:ext cx="89" cy="47"/>
            </a:xfrm>
            <a:custGeom>
              <a:avLst/>
              <a:gdLst>
                <a:gd name="T0" fmla="*/ 89 w 178"/>
                <a:gd name="T1" fmla="*/ 6 h 93"/>
                <a:gd name="T2" fmla="*/ 89 w 178"/>
                <a:gd name="T3" fmla="*/ 34 h 93"/>
                <a:gd name="T4" fmla="*/ 85 w 178"/>
                <a:gd name="T5" fmla="*/ 41 h 93"/>
                <a:gd name="T6" fmla="*/ 76 w 178"/>
                <a:gd name="T7" fmla="*/ 41 h 93"/>
                <a:gd name="T8" fmla="*/ 62 w 178"/>
                <a:gd name="T9" fmla="*/ 47 h 93"/>
                <a:gd name="T10" fmla="*/ 52 w 178"/>
                <a:gd name="T11" fmla="*/ 46 h 93"/>
                <a:gd name="T12" fmla="*/ 45 w 178"/>
                <a:gd name="T13" fmla="*/ 44 h 93"/>
                <a:gd name="T14" fmla="*/ 35 w 178"/>
                <a:gd name="T15" fmla="*/ 47 h 93"/>
                <a:gd name="T16" fmla="*/ 27 w 178"/>
                <a:gd name="T17" fmla="*/ 46 h 93"/>
                <a:gd name="T18" fmla="*/ 19 w 178"/>
                <a:gd name="T19" fmla="*/ 41 h 93"/>
                <a:gd name="T20" fmla="*/ 6 w 178"/>
                <a:gd name="T21" fmla="*/ 38 h 93"/>
                <a:gd name="T22" fmla="*/ 3 w 178"/>
                <a:gd name="T23" fmla="*/ 34 h 93"/>
                <a:gd name="T24" fmla="*/ 0 w 178"/>
                <a:gd name="T25" fmla="*/ 16 h 93"/>
                <a:gd name="T26" fmla="*/ 5 w 178"/>
                <a:gd name="T27" fmla="*/ 0 h 93"/>
                <a:gd name="T28" fmla="*/ 8 w 178"/>
                <a:gd name="T29" fmla="*/ 12 h 93"/>
                <a:gd name="T30" fmla="*/ 14 w 178"/>
                <a:gd name="T31" fmla="*/ 16 h 93"/>
                <a:gd name="T32" fmla="*/ 9 w 178"/>
                <a:gd name="T33" fmla="*/ 21 h 93"/>
                <a:gd name="T34" fmla="*/ 10 w 178"/>
                <a:gd name="T35" fmla="*/ 34 h 93"/>
                <a:gd name="T36" fmla="*/ 18 w 178"/>
                <a:gd name="T37" fmla="*/ 36 h 93"/>
                <a:gd name="T38" fmla="*/ 29 w 178"/>
                <a:gd name="T39" fmla="*/ 41 h 93"/>
                <a:gd name="T40" fmla="*/ 38 w 178"/>
                <a:gd name="T41" fmla="*/ 38 h 93"/>
                <a:gd name="T42" fmla="*/ 29 w 178"/>
                <a:gd name="T43" fmla="*/ 32 h 93"/>
                <a:gd name="T44" fmla="*/ 53 w 178"/>
                <a:gd name="T45" fmla="*/ 40 h 93"/>
                <a:gd name="T46" fmla="*/ 64 w 178"/>
                <a:gd name="T47" fmla="*/ 41 h 93"/>
                <a:gd name="T48" fmla="*/ 66 w 178"/>
                <a:gd name="T49" fmla="*/ 38 h 93"/>
                <a:gd name="T50" fmla="*/ 50 w 178"/>
                <a:gd name="T51" fmla="*/ 28 h 93"/>
                <a:gd name="T52" fmla="*/ 67 w 178"/>
                <a:gd name="T53" fmla="*/ 36 h 93"/>
                <a:gd name="T54" fmla="*/ 83 w 178"/>
                <a:gd name="T55" fmla="*/ 36 h 93"/>
                <a:gd name="T56" fmla="*/ 85 w 178"/>
                <a:gd name="T57" fmla="*/ 25 h 93"/>
                <a:gd name="T58" fmla="*/ 85 w 178"/>
                <a:gd name="T59" fmla="*/ 10 h 93"/>
                <a:gd name="T60" fmla="*/ 89 w 178"/>
                <a:gd name="T61" fmla="*/ 6 h 93"/>
                <a:gd name="T62" fmla="*/ 89 w 178"/>
                <a:gd name="T63" fmla="*/ 6 h 9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78"/>
                <a:gd name="T97" fmla="*/ 0 h 93"/>
                <a:gd name="T98" fmla="*/ 178 w 178"/>
                <a:gd name="T99" fmla="*/ 93 h 9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78" h="93">
                  <a:moveTo>
                    <a:pt x="178" y="12"/>
                  </a:moveTo>
                  <a:lnTo>
                    <a:pt x="178" y="68"/>
                  </a:lnTo>
                  <a:lnTo>
                    <a:pt x="170" y="81"/>
                  </a:lnTo>
                  <a:lnTo>
                    <a:pt x="151" y="81"/>
                  </a:lnTo>
                  <a:lnTo>
                    <a:pt x="124" y="93"/>
                  </a:lnTo>
                  <a:lnTo>
                    <a:pt x="104" y="91"/>
                  </a:lnTo>
                  <a:lnTo>
                    <a:pt x="90" y="88"/>
                  </a:lnTo>
                  <a:lnTo>
                    <a:pt x="70" y="93"/>
                  </a:lnTo>
                  <a:lnTo>
                    <a:pt x="53" y="91"/>
                  </a:lnTo>
                  <a:lnTo>
                    <a:pt x="38" y="81"/>
                  </a:lnTo>
                  <a:lnTo>
                    <a:pt x="12" y="76"/>
                  </a:lnTo>
                  <a:lnTo>
                    <a:pt x="5" y="68"/>
                  </a:lnTo>
                  <a:lnTo>
                    <a:pt x="0" y="32"/>
                  </a:lnTo>
                  <a:lnTo>
                    <a:pt x="9" y="0"/>
                  </a:lnTo>
                  <a:lnTo>
                    <a:pt x="16" y="24"/>
                  </a:lnTo>
                  <a:lnTo>
                    <a:pt x="27" y="32"/>
                  </a:lnTo>
                  <a:lnTo>
                    <a:pt x="17" y="41"/>
                  </a:lnTo>
                  <a:lnTo>
                    <a:pt x="19" y="68"/>
                  </a:lnTo>
                  <a:lnTo>
                    <a:pt x="36" y="71"/>
                  </a:lnTo>
                  <a:lnTo>
                    <a:pt x="58" y="81"/>
                  </a:lnTo>
                  <a:lnTo>
                    <a:pt x="75" y="76"/>
                  </a:lnTo>
                  <a:lnTo>
                    <a:pt x="58" y="63"/>
                  </a:lnTo>
                  <a:lnTo>
                    <a:pt x="105" y="80"/>
                  </a:lnTo>
                  <a:lnTo>
                    <a:pt x="127" y="81"/>
                  </a:lnTo>
                  <a:lnTo>
                    <a:pt x="131" y="76"/>
                  </a:lnTo>
                  <a:lnTo>
                    <a:pt x="100" y="56"/>
                  </a:lnTo>
                  <a:lnTo>
                    <a:pt x="134" y="71"/>
                  </a:lnTo>
                  <a:lnTo>
                    <a:pt x="166" y="71"/>
                  </a:lnTo>
                  <a:lnTo>
                    <a:pt x="170" y="49"/>
                  </a:lnTo>
                  <a:lnTo>
                    <a:pt x="170" y="20"/>
                  </a:lnTo>
                  <a:lnTo>
                    <a:pt x="178"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029" name="Freeform 63">
              <a:extLst>
                <a:ext uri="{FF2B5EF4-FFF2-40B4-BE49-F238E27FC236}">
                  <a16:creationId xmlns:a16="http://schemas.microsoft.com/office/drawing/2014/main" id="{AFEA96E7-7DB7-43C1-A848-87333FD21BEF}"/>
                </a:ext>
              </a:extLst>
            </p:cNvPr>
            <p:cNvSpPr>
              <a:spLocks/>
            </p:cNvSpPr>
            <p:nvPr/>
          </p:nvSpPr>
          <p:spPr bwMode="auto">
            <a:xfrm>
              <a:off x="5158" y="4155"/>
              <a:ext cx="28" cy="24"/>
            </a:xfrm>
            <a:custGeom>
              <a:avLst/>
              <a:gdLst>
                <a:gd name="T0" fmla="*/ 28 w 54"/>
                <a:gd name="T1" fmla="*/ 19 h 47"/>
                <a:gd name="T2" fmla="*/ 24 w 54"/>
                <a:gd name="T3" fmla="*/ 24 h 47"/>
                <a:gd name="T4" fmla="*/ 10 w 54"/>
                <a:gd name="T5" fmla="*/ 20 h 47"/>
                <a:gd name="T6" fmla="*/ 4 w 54"/>
                <a:gd name="T7" fmla="*/ 11 h 47"/>
                <a:gd name="T8" fmla="*/ 0 w 54"/>
                <a:gd name="T9" fmla="*/ 4 h 47"/>
                <a:gd name="T10" fmla="*/ 6 w 54"/>
                <a:gd name="T11" fmla="*/ 0 h 47"/>
                <a:gd name="T12" fmla="*/ 11 w 54"/>
                <a:gd name="T13" fmla="*/ 7 h 47"/>
                <a:gd name="T14" fmla="*/ 13 w 54"/>
                <a:gd name="T15" fmla="*/ 17 h 47"/>
                <a:gd name="T16" fmla="*/ 22 w 54"/>
                <a:gd name="T17" fmla="*/ 20 h 47"/>
                <a:gd name="T18" fmla="*/ 28 w 54"/>
                <a:gd name="T19" fmla="*/ 19 h 47"/>
                <a:gd name="T20" fmla="*/ 28 w 54"/>
                <a:gd name="T21" fmla="*/ 19 h 4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4"/>
                <a:gd name="T34" fmla="*/ 0 h 47"/>
                <a:gd name="T35" fmla="*/ 54 w 54"/>
                <a:gd name="T36" fmla="*/ 47 h 4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4" h="47">
                  <a:moveTo>
                    <a:pt x="54" y="37"/>
                  </a:moveTo>
                  <a:lnTo>
                    <a:pt x="46" y="47"/>
                  </a:lnTo>
                  <a:lnTo>
                    <a:pt x="19" y="39"/>
                  </a:lnTo>
                  <a:lnTo>
                    <a:pt x="8" y="22"/>
                  </a:lnTo>
                  <a:lnTo>
                    <a:pt x="0" y="8"/>
                  </a:lnTo>
                  <a:lnTo>
                    <a:pt x="12" y="0"/>
                  </a:lnTo>
                  <a:lnTo>
                    <a:pt x="22" y="13"/>
                  </a:lnTo>
                  <a:lnTo>
                    <a:pt x="25" y="34"/>
                  </a:lnTo>
                  <a:lnTo>
                    <a:pt x="42" y="40"/>
                  </a:lnTo>
                  <a:lnTo>
                    <a:pt x="54" y="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030" name="Freeform 64">
              <a:extLst>
                <a:ext uri="{FF2B5EF4-FFF2-40B4-BE49-F238E27FC236}">
                  <a16:creationId xmlns:a16="http://schemas.microsoft.com/office/drawing/2014/main" id="{9BE9AA65-0459-48EE-9844-02606AA09EEA}"/>
                </a:ext>
              </a:extLst>
            </p:cNvPr>
            <p:cNvSpPr>
              <a:spLocks/>
            </p:cNvSpPr>
            <p:nvPr/>
          </p:nvSpPr>
          <p:spPr bwMode="auto">
            <a:xfrm>
              <a:off x="5075" y="3972"/>
              <a:ext cx="142" cy="191"/>
            </a:xfrm>
            <a:custGeom>
              <a:avLst/>
              <a:gdLst>
                <a:gd name="T0" fmla="*/ 91 w 285"/>
                <a:gd name="T1" fmla="*/ 186 h 381"/>
                <a:gd name="T2" fmla="*/ 104 w 285"/>
                <a:gd name="T3" fmla="*/ 176 h 381"/>
                <a:gd name="T4" fmla="*/ 117 w 285"/>
                <a:gd name="T5" fmla="*/ 164 h 381"/>
                <a:gd name="T6" fmla="*/ 127 w 285"/>
                <a:gd name="T7" fmla="*/ 147 h 381"/>
                <a:gd name="T8" fmla="*/ 135 w 285"/>
                <a:gd name="T9" fmla="*/ 125 h 381"/>
                <a:gd name="T10" fmla="*/ 138 w 285"/>
                <a:gd name="T11" fmla="*/ 106 h 381"/>
                <a:gd name="T12" fmla="*/ 136 w 285"/>
                <a:gd name="T13" fmla="*/ 80 h 381"/>
                <a:gd name="T14" fmla="*/ 129 w 285"/>
                <a:gd name="T15" fmla="*/ 52 h 381"/>
                <a:gd name="T16" fmla="*/ 113 w 285"/>
                <a:gd name="T17" fmla="*/ 26 h 381"/>
                <a:gd name="T18" fmla="*/ 96 w 285"/>
                <a:gd name="T19" fmla="*/ 13 h 381"/>
                <a:gd name="T20" fmla="*/ 74 w 285"/>
                <a:gd name="T21" fmla="*/ 5 h 381"/>
                <a:gd name="T22" fmla="*/ 57 w 285"/>
                <a:gd name="T23" fmla="*/ 5 h 381"/>
                <a:gd name="T24" fmla="*/ 41 w 285"/>
                <a:gd name="T25" fmla="*/ 10 h 381"/>
                <a:gd name="T26" fmla="*/ 27 w 285"/>
                <a:gd name="T27" fmla="*/ 19 h 381"/>
                <a:gd name="T28" fmla="*/ 15 w 285"/>
                <a:gd name="T29" fmla="*/ 31 h 381"/>
                <a:gd name="T30" fmla="*/ 7 w 285"/>
                <a:gd name="T31" fmla="*/ 45 h 381"/>
                <a:gd name="T32" fmla="*/ 1 w 285"/>
                <a:gd name="T33" fmla="*/ 56 h 381"/>
                <a:gd name="T34" fmla="*/ 0 w 285"/>
                <a:gd name="T35" fmla="*/ 53 h 381"/>
                <a:gd name="T36" fmla="*/ 12 w 285"/>
                <a:gd name="T37" fmla="*/ 30 h 381"/>
                <a:gd name="T38" fmla="*/ 27 w 285"/>
                <a:gd name="T39" fmla="*/ 13 h 381"/>
                <a:gd name="T40" fmla="*/ 52 w 285"/>
                <a:gd name="T41" fmla="*/ 3 h 381"/>
                <a:gd name="T42" fmla="*/ 75 w 285"/>
                <a:gd name="T43" fmla="*/ 0 h 381"/>
                <a:gd name="T44" fmla="*/ 98 w 285"/>
                <a:gd name="T45" fmla="*/ 8 h 381"/>
                <a:gd name="T46" fmla="*/ 117 w 285"/>
                <a:gd name="T47" fmla="*/ 22 h 381"/>
                <a:gd name="T48" fmla="*/ 135 w 285"/>
                <a:gd name="T49" fmla="*/ 49 h 381"/>
                <a:gd name="T50" fmla="*/ 142 w 285"/>
                <a:gd name="T51" fmla="*/ 83 h 381"/>
                <a:gd name="T52" fmla="*/ 141 w 285"/>
                <a:gd name="T53" fmla="*/ 114 h 381"/>
                <a:gd name="T54" fmla="*/ 135 w 285"/>
                <a:gd name="T55" fmla="*/ 141 h 381"/>
                <a:gd name="T56" fmla="*/ 122 w 285"/>
                <a:gd name="T57" fmla="*/ 165 h 381"/>
                <a:gd name="T58" fmla="*/ 107 w 285"/>
                <a:gd name="T59" fmla="*/ 181 h 381"/>
                <a:gd name="T60" fmla="*/ 91 w 285"/>
                <a:gd name="T61" fmla="*/ 191 h 381"/>
                <a:gd name="T62" fmla="*/ 91 w 285"/>
                <a:gd name="T63" fmla="*/ 186 h 381"/>
                <a:gd name="T64" fmla="*/ 91 w 285"/>
                <a:gd name="T65" fmla="*/ 186 h 38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5"/>
                <a:gd name="T100" fmla="*/ 0 h 381"/>
                <a:gd name="T101" fmla="*/ 285 w 285"/>
                <a:gd name="T102" fmla="*/ 381 h 38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5" h="381">
                  <a:moveTo>
                    <a:pt x="183" y="371"/>
                  </a:moveTo>
                  <a:lnTo>
                    <a:pt x="209" y="352"/>
                  </a:lnTo>
                  <a:lnTo>
                    <a:pt x="234" y="328"/>
                  </a:lnTo>
                  <a:lnTo>
                    <a:pt x="254" y="293"/>
                  </a:lnTo>
                  <a:lnTo>
                    <a:pt x="271" y="250"/>
                  </a:lnTo>
                  <a:lnTo>
                    <a:pt x="277" y="211"/>
                  </a:lnTo>
                  <a:lnTo>
                    <a:pt x="273" y="159"/>
                  </a:lnTo>
                  <a:lnTo>
                    <a:pt x="258" y="103"/>
                  </a:lnTo>
                  <a:lnTo>
                    <a:pt x="226" y="52"/>
                  </a:lnTo>
                  <a:lnTo>
                    <a:pt x="192" y="25"/>
                  </a:lnTo>
                  <a:lnTo>
                    <a:pt x="149" y="10"/>
                  </a:lnTo>
                  <a:lnTo>
                    <a:pt x="115" y="10"/>
                  </a:lnTo>
                  <a:lnTo>
                    <a:pt x="83" y="20"/>
                  </a:lnTo>
                  <a:lnTo>
                    <a:pt x="54" y="37"/>
                  </a:lnTo>
                  <a:lnTo>
                    <a:pt x="31" y="62"/>
                  </a:lnTo>
                  <a:lnTo>
                    <a:pt x="15" y="89"/>
                  </a:lnTo>
                  <a:lnTo>
                    <a:pt x="3" y="111"/>
                  </a:lnTo>
                  <a:lnTo>
                    <a:pt x="0" y="106"/>
                  </a:lnTo>
                  <a:lnTo>
                    <a:pt x="24" y="59"/>
                  </a:lnTo>
                  <a:lnTo>
                    <a:pt x="54" y="25"/>
                  </a:lnTo>
                  <a:lnTo>
                    <a:pt x="104" y="5"/>
                  </a:lnTo>
                  <a:lnTo>
                    <a:pt x="151" y="0"/>
                  </a:lnTo>
                  <a:lnTo>
                    <a:pt x="197" y="15"/>
                  </a:lnTo>
                  <a:lnTo>
                    <a:pt x="234" y="44"/>
                  </a:lnTo>
                  <a:lnTo>
                    <a:pt x="270" y="98"/>
                  </a:lnTo>
                  <a:lnTo>
                    <a:pt x="285" y="166"/>
                  </a:lnTo>
                  <a:lnTo>
                    <a:pt x="283" y="228"/>
                  </a:lnTo>
                  <a:lnTo>
                    <a:pt x="271" y="281"/>
                  </a:lnTo>
                  <a:lnTo>
                    <a:pt x="244" y="330"/>
                  </a:lnTo>
                  <a:lnTo>
                    <a:pt x="214" y="361"/>
                  </a:lnTo>
                  <a:lnTo>
                    <a:pt x="183" y="381"/>
                  </a:lnTo>
                  <a:lnTo>
                    <a:pt x="183" y="3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031" name="Freeform 65">
              <a:extLst>
                <a:ext uri="{FF2B5EF4-FFF2-40B4-BE49-F238E27FC236}">
                  <a16:creationId xmlns:a16="http://schemas.microsoft.com/office/drawing/2014/main" id="{DC7FFA70-7CBA-4F4E-B74E-E1D9C4A09ECD}"/>
                </a:ext>
              </a:extLst>
            </p:cNvPr>
            <p:cNvSpPr>
              <a:spLocks/>
            </p:cNvSpPr>
            <p:nvPr/>
          </p:nvSpPr>
          <p:spPr bwMode="auto">
            <a:xfrm>
              <a:off x="4913" y="3945"/>
              <a:ext cx="174" cy="167"/>
            </a:xfrm>
            <a:custGeom>
              <a:avLst/>
              <a:gdLst>
                <a:gd name="T0" fmla="*/ 14 w 349"/>
                <a:gd name="T1" fmla="*/ 1 h 334"/>
                <a:gd name="T2" fmla="*/ 18 w 349"/>
                <a:gd name="T3" fmla="*/ 14 h 334"/>
                <a:gd name="T4" fmla="*/ 24 w 349"/>
                <a:gd name="T5" fmla="*/ 27 h 334"/>
                <a:gd name="T6" fmla="*/ 27 w 349"/>
                <a:gd name="T7" fmla="*/ 57 h 334"/>
                <a:gd name="T8" fmla="*/ 37 w 349"/>
                <a:gd name="T9" fmla="*/ 76 h 334"/>
                <a:gd name="T10" fmla="*/ 77 w 349"/>
                <a:gd name="T11" fmla="*/ 109 h 334"/>
                <a:gd name="T12" fmla="*/ 116 w 349"/>
                <a:gd name="T13" fmla="*/ 130 h 334"/>
                <a:gd name="T14" fmla="*/ 137 w 349"/>
                <a:gd name="T15" fmla="*/ 145 h 334"/>
                <a:gd name="T16" fmla="*/ 174 w 349"/>
                <a:gd name="T17" fmla="*/ 167 h 334"/>
                <a:gd name="T18" fmla="*/ 144 w 349"/>
                <a:gd name="T19" fmla="*/ 154 h 334"/>
                <a:gd name="T20" fmla="*/ 58 w 349"/>
                <a:gd name="T21" fmla="*/ 112 h 334"/>
                <a:gd name="T22" fmla="*/ 28 w 349"/>
                <a:gd name="T23" fmla="*/ 82 h 334"/>
                <a:gd name="T24" fmla="*/ 15 w 349"/>
                <a:gd name="T25" fmla="*/ 68 h 334"/>
                <a:gd name="T26" fmla="*/ 12 w 349"/>
                <a:gd name="T27" fmla="*/ 49 h 334"/>
                <a:gd name="T28" fmla="*/ 9 w 349"/>
                <a:gd name="T29" fmla="*/ 36 h 334"/>
                <a:gd name="T30" fmla="*/ 5 w 349"/>
                <a:gd name="T31" fmla="*/ 21 h 334"/>
                <a:gd name="T32" fmla="*/ 1 w 349"/>
                <a:gd name="T33" fmla="*/ 8 h 334"/>
                <a:gd name="T34" fmla="*/ 0 w 349"/>
                <a:gd name="T35" fmla="*/ 0 h 334"/>
                <a:gd name="T36" fmla="*/ 14 w 349"/>
                <a:gd name="T37" fmla="*/ 1 h 334"/>
                <a:gd name="T38" fmla="*/ 14 w 349"/>
                <a:gd name="T39" fmla="*/ 1 h 33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49"/>
                <a:gd name="T61" fmla="*/ 0 h 334"/>
                <a:gd name="T62" fmla="*/ 349 w 349"/>
                <a:gd name="T63" fmla="*/ 334 h 33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49" h="334">
                  <a:moveTo>
                    <a:pt x="29" y="2"/>
                  </a:moveTo>
                  <a:lnTo>
                    <a:pt x="36" y="27"/>
                  </a:lnTo>
                  <a:lnTo>
                    <a:pt x="48" y="53"/>
                  </a:lnTo>
                  <a:lnTo>
                    <a:pt x="54" y="114"/>
                  </a:lnTo>
                  <a:lnTo>
                    <a:pt x="75" y="151"/>
                  </a:lnTo>
                  <a:lnTo>
                    <a:pt x="154" y="217"/>
                  </a:lnTo>
                  <a:lnTo>
                    <a:pt x="232" y="259"/>
                  </a:lnTo>
                  <a:lnTo>
                    <a:pt x="275" y="290"/>
                  </a:lnTo>
                  <a:lnTo>
                    <a:pt x="349" y="334"/>
                  </a:lnTo>
                  <a:lnTo>
                    <a:pt x="288" y="307"/>
                  </a:lnTo>
                  <a:lnTo>
                    <a:pt x="117" y="224"/>
                  </a:lnTo>
                  <a:lnTo>
                    <a:pt x="56" y="164"/>
                  </a:lnTo>
                  <a:lnTo>
                    <a:pt x="31" y="136"/>
                  </a:lnTo>
                  <a:lnTo>
                    <a:pt x="24" y="97"/>
                  </a:lnTo>
                  <a:lnTo>
                    <a:pt x="19" y="71"/>
                  </a:lnTo>
                  <a:lnTo>
                    <a:pt x="10" y="41"/>
                  </a:lnTo>
                  <a:lnTo>
                    <a:pt x="2" y="15"/>
                  </a:lnTo>
                  <a:lnTo>
                    <a:pt x="0" y="0"/>
                  </a:lnTo>
                  <a:lnTo>
                    <a:pt x="29"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032" name="Freeform 66">
              <a:extLst>
                <a:ext uri="{FF2B5EF4-FFF2-40B4-BE49-F238E27FC236}">
                  <a16:creationId xmlns:a16="http://schemas.microsoft.com/office/drawing/2014/main" id="{499DF92E-3080-4ED9-B8B2-2B3978C1AC6F}"/>
                </a:ext>
              </a:extLst>
            </p:cNvPr>
            <p:cNvSpPr>
              <a:spLocks/>
            </p:cNvSpPr>
            <p:nvPr/>
          </p:nvSpPr>
          <p:spPr bwMode="auto">
            <a:xfrm>
              <a:off x="5071" y="4105"/>
              <a:ext cx="24" cy="39"/>
            </a:xfrm>
            <a:custGeom>
              <a:avLst/>
              <a:gdLst>
                <a:gd name="T0" fmla="*/ 20 w 48"/>
                <a:gd name="T1" fmla="*/ 32 h 78"/>
                <a:gd name="T2" fmla="*/ 12 w 48"/>
                <a:gd name="T3" fmla="*/ 21 h 78"/>
                <a:gd name="T4" fmla="*/ 6 w 48"/>
                <a:gd name="T5" fmla="*/ 10 h 78"/>
                <a:gd name="T6" fmla="*/ 4 w 48"/>
                <a:gd name="T7" fmla="*/ 1 h 78"/>
                <a:gd name="T8" fmla="*/ 0 w 48"/>
                <a:gd name="T9" fmla="*/ 0 h 78"/>
                <a:gd name="T10" fmla="*/ 4 w 48"/>
                <a:gd name="T11" fmla="*/ 11 h 78"/>
                <a:gd name="T12" fmla="*/ 12 w 48"/>
                <a:gd name="T13" fmla="*/ 26 h 78"/>
                <a:gd name="T14" fmla="*/ 24 w 48"/>
                <a:gd name="T15" fmla="*/ 39 h 78"/>
                <a:gd name="T16" fmla="*/ 20 w 48"/>
                <a:gd name="T17" fmla="*/ 32 h 78"/>
                <a:gd name="T18" fmla="*/ 20 w 48"/>
                <a:gd name="T19" fmla="*/ 32 h 7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8"/>
                <a:gd name="T31" fmla="*/ 0 h 78"/>
                <a:gd name="T32" fmla="*/ 48 w 48"/>
                <a:gd name="T33" fmla="*/ 78 h 7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8" h="78">
                  <a:moveTo>
                    <a:pt x="39" y="64"/>
                  </a:moveTo>
                  <a:lnTo>
                    <a:pt x="24" y="42"/>
                  </a:lnTo>
                  <a:lnTo>
                    <a:pt x="12" y="20"/>
                  </a:lnTo>
                  <a:lnTo>
                    <a:pt x="7" y="1"/>
                  </a:lnTo>
                  <a:lnTo>
                    <a:pt x="0" y="0"/>
                  </a:lnTo>
                  <a:lnTo>
                    <a:pt x="7" y="22"/>
                  </a:lnTo>
                  <a:lnTo>
                    <a:pt x="24" y="52"/>
                  </a:lnTo>
                  <a:lnTo>
                    <a:pt x="48" y="78"/>
                  </a:lnTo>
                  <a:lnTo>
                    <a:pt x="39" y="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033" name="Freeform 67">
              <a:extLst>
                <a:ext uri="{FF2B5EF4-FFF2-40B4-BE49-F238E27FC236}">
                  <a16:creationId xmlns:a16="http://schemas.microsoft.com/office/drawing/2014/main" id="{5D9D3653-9E3B-4BF0-AAF5-3688EC42F228}"/>
                </a:ext>
              </a:extLst>
            </p:cNvPr>
            <p:cNvSpPr>
              <a:spLocks/>
            </p:cNvSpPr>
            <p:nvPr/>
          </p:nvSpPr>
          <p:spPr bwMode="auto">
            <a:xfrm>
              <a:off x="5059" y="3934"/>
              <a:ext cx="55" cy="78"/>
            </a:xfrm>
            <a:custGeom>
              <a:avLst/>
              <a:gdLst>
                <a:gd name="T0" fmla="*/ 0 w 110"/>
                <a:gd name="T1" fmla="*/ 75 h 156"/>
                <a:gd name="T2" fmla="*/ 7 w 110"/>
                <a:gd name="T3" fmla="*/ 61 h 156"/>
                <a:gd name="T4" fmla="*/ 18 w 110"/>
                <a:gd name="T5" fmla="*/ 46 h 156"/>
                <a:gd name="T6" fmla="*/ 33 w 110"/>
                <a:gd name="T7" fmla="*/ 35 h 156"/>
                <a:gd name="T8" fmla="*/ 42 w 110"/>
                <a:gd name="T9" fmla="*/ 28 h 156"/>
                <a:gd name="T10" fmla="*/ 48 w 110"/>
                <a:gd name="T11" fmla="*/ 0 h 156"/>
                <a:gd name="T12" fmla="*/ 48 w 110"/>
                <a:gd name="T13" fmla="*/ 26 h 156"/>
                <a:gd name="T14" fmla="*/ 52 w 110"/>
                <a:gd name="T15" fmla="*/ 37 h 156"/>
                <a:gd name="T16" fmla="*/ 55 w 110"/>
                <a:gd name="T17" fmla="*/ 46 h 156"/>
                <a:gd name="T18" fmla="*/ 50 w 110"/>
                <a:gd name="T19" fmla="*/ 48 h 156"/>
                <a:gd name="T20" fmla="*/ 42 w 110"/>
                <a:gd name="T21" fmla="*/ 33 h 156"/>
                <a:gd name="T22" fmla="*/ 27 w 110"/>
                <a:gd name="T23" fmla="*/ 44 h 156"/>
                <a:gd name="T24" fmla="*/ 16 w 110"/>
                <a:gd name="T25" fmla="*/ 55 h 156"/>
                <a:gd name="T26" fmla="*/ 8 w 110"/>
                <a:gd name="T27" fmla="*/ 67 h 156"/>
                <a:gd name="T28" fmla="*/ 2 w 110"/>
                <a:gd name="T29" fmla="*/ 78 h 156"/>
                <a:gd name="T30" fmla="*/ 0 w 110"/>
                <a:gd name="T31" fmla="*/ 75 h 156"/>
                <a:gd name="T32" fmla="*/ 0 w 110"/>
                <a:gd name="T33" fmla="*/ 75 h 15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0"/>
                <a:gd name="T52" fmla="*/ 0 h 156"/>
                <a:gd name="T53" fmla="*/ 110 w 110"/>
                <a:gd name="T54" fmla="*/ 156 h 15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0" h="156">
                  <a:moveTo>
                    <a:pt x="0" y="149"/>
                  </a:moveTo>
                  <a:lnTo>
                    <a:pt x="13" y="122"/>
                  </a:lnTo>
                  <a:lnTo>
                    <a:pt x="35" y="92"/>
                  </a:lnTo>
                  <a:lnTo>
                    <a:pt x="66" y="70"/>
                  </a:lnTo>
                  <a:lnTo>
                    <a:pt x="84" y="56"/>
                  </a:lnTo>
                  <a:lnTo>
                    <a:pt x="96" y="0"/>
                  </a:lnTo>
                  <a:lnTo>
                    <a:pt x="96" y="51"/>
                  </a:lnTo>
                  <a:lnTo>
                    <a:pt x="103" y="73"/>
                  </a:lnTo>
                  <a:lnTo>
                    <a:pt x="110" y="92"/>
                  </a:lnTo>
                  <a:lnTo>
                    <a:pt x="100" y="95"/>
                  </a:lnTo>
                  <a:lnTo>
                    <a:pt x="84" y="65"/>
                  </a:lnTo>
                  <a:lnTo>
                    <a:pt x="54" y="87"/>
                  </a:lnTo>
                  <a:lnTo>
                    <a:pt x="32" y="109"/>
                  </a:lnTo>
                  <a:lnTo>
                    <a:pt x="15" y="133"/>
                  </a:lnTo>
                  <a:lnTo>
                    <a:pt x="3" y="156"/>
                  </a:lnTo>
                  <a:lnTo>
                    <a:pt x="0" y="1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034" name="Freeform 68">
              <a:extLst>
                <a:ext uri="{FF2B5EF4-FFF2-40B4-BE49-F238E27FC236}">
                  <a16:creationId xmlns:a16="http://schemas.microsoft.com/office/drawing/2014/main" id="{672BC877-4EEC-4297-B165-0EDE3AC2C4B6}"/>
                </a:ext>
              </a:extLst>
            </p:cNvPr>
            <p:cNvSpPr>
              <a:spLocks/>
            </p:cNvSpPr>
            <p:nvPr/>
          </p:nvSpPr>
          <p:spPr bwMode="auto">
            <a:xfrm>
              <a:off x="5047" y="4091"/>
              <a:ext cx="65" cy="88"/>
            </a:xfrm>
            <a:custGeom>
              <a:avLst/>
              <a:gdLst>
                <a:gd name="T0" fmla="*/ 64 w 129"/>
                <a:gd name="T1" fmla="*/ 88 h 176"/>
                <a:gd name="T2" fmla="*/ 43 w 129"/>
                <a:gd name="T3" fmla="*/ 79 h 176"/>
                <a:gd name="T4" fmla="*/ 24 w 129"/>
                <a:gd name="T5" fmla="*/ 60 h 176"/>
                <a:gd name="T6" fmla="*/ 8 w 129"/>
                <a:gd name="T7" fmla="*/ 31 h 176"/>
                <a:gd name="T8" fmla="*/ 1 w 129"/>
                <a:gd name="T9" fmla="*/ 12 h 176"/>
                <a:gd name="T10" fmla="*/ 0 w 129"/>
                <a:gd name="T11" fmla="*/ 0 h 176"/>
                <a:gd name="T12" fmla="*/ 4 w 129"/>
                <a:gd name="T13" fmla="*/ 4 h 176"/>
                <a:gd name="T14" fmla="*/ 7 w 129"/>
                <a:gd name="T15" fmla="*/ 19 h 176"/>
                <a:gd name="T16" fmla="*/ 17 w 129"/>
                <a:gd name="T17" fmla="*/ 43 h 176"/>
                <a:gd name="T18" fmla="*/ 36 w 129"/>
                <a:gd name="T19" fmla="*/ 69 h 176"/>
                <a:gd name="T20" fmla="*/ 54 w 129"/>
                <a:gd name="T21" fmla="*/ 82 h 176"/>
                <a:gd name="T22" fmla="*/ 65 w 129"/>
                <a:gd name="T23" fmla="*/ 87 h 176"/>
                <a:gd name="T24" fmla="*/ 64 w 129"/>
                <a:gd name="T25" fmla="*/ 88 h 176"/>
                <a:gd name="T26" fmla="*/ 64 w 129"/>
                <a:gd name="T27" fmla="*/ 88 h 17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9"/>
                <a:gd name="T43" fmla="*/ 0 h 176"/>
                <a:gd name="T44" fmla="*/ 129 w 129"/>
                <a:gd name="T45" fmla="*/ 176 h 17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9" h="176">
                  <a:moveTo>
                    <a:pt x="127" y="176"/>
                  </a:moveTo>
                  <a:lnTo>
                    <a:pt x="86" y="157"/>
                  </a:lnTo>
                  <a:lnTo>
                    <a:pt x="47" y="120"/>
                  </a:lnTo>
                  <a:lnTo>
                    <a:pt x="15" y="62"/>
                  </a:lnTo>
                  <a:lnTo>
                    <a:pt x="1" y="23"/>
                  </a:lnTo>
                  <a:lnTo>
                    <a:pt x="0" y="0"/>
                  </a:lnTo>
                  <a:lnTo>
                    <a:pt x="7" y="8"/>
                  </a:lnTo>
                  <a:lnTo>
                    <a:pt x="13" y="37"/>
                  </a:lnTo>
                  <a:lnTo>
                    <a:pt x="34" y="86"/>
                  </a:lnTo>
                  <a:lnTo>
                    <a:pt x="71" y="137"/>
                  </a:lnTo>
                  <a:lnTo>
                    <a:pt x="108" y="164"/>
                  </a:lnTo>
                  <a:lnTo>
                    <a:pt x="129" y="174"/>
                  </a:lnTo>
                  <a:lnTo>
                    <a:pt x="127" y="17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035" name="Freeform 69">
              <a:extLst>
                <a:ext uri="{FF2B5EF4-FFF2-40B4-BE49-F238E27FC236}">
                  <a16:creationId xmlns:a16="http://schemas.microsoft.com/office/drawing/2014/main" id="{332EFF47-FFD0-4538-BD3D-BF4CB1DBA37B}"/>
                </a:ext>
              </a:extLst>
            </p:cNvPr>
            <p:cNvSpPr>
              <a:spLocks/>
            </p:cNvSpPr>
            <p:nvPr/>
          </p:nvSpPr>
          <p:spPr bwMode="auto">
            <a:xfrm>
              <a:off x="5149" y="3951"/>
              <a:ext cx="90" cy="224"/>
            </a:xfrm>
            <a:custGeom>
              <a:avLst/>
              <a:gdLst>
                <a:gd name="T0" fmla="*/ 33 w 180"/>
                <a:gd name="T1" fmla="*/ 224 h 449"/>
                <a:gd name="T2" fmla="*/ 49 w 180"/>
                <a:gd name="T3" fmla="*/ 213 h 449"/>
                <a:gd name="T4" fmla="*/ 66 w 180"/>
                <a:gd name="T5" fmla="*/ 196 h 449"/>
                <a:gd name="T6" fmla="*/ 81 w 180"/>
                <a:gd name="T7" fmla="*/ 170 h 449"/>
                <a:gd name="T8" fmla="*/ 89 w 180"/>
                <a:gd name="T9" fmla="*/ 141 h 449"/>
                <a:gd name="T10" fmla="*/ 90 w 180"/>
                <a:gd name="T11" fmla="*/ 117 h 449"/>
                <a:gd name="T12" fmla="*/ 88 w 180"/>
                <a:gd name="T13" fmla="*/ 89 h 449"/>
                <a:gd name="T14" fmla="*/ 78 w 180"/>
                <a:gd name="T15" fmla="*/ 58 h 449"/>
                <a:gd name="T16" fmla="*/ 62 w 180"/>
                <a:gd name="T17" fmla="*/ 34 h 449"/>
                <a:gd name="T18" fmla="*/ 40 w 180"/>
                <a:gd name="T19" fmla="*/ 15 h 449"/>
                <a:gd name="T20" fmla="*/ 15 w 180"/>
                <a:gd name="T21" fmla="*/ 2 h 449"/>
                <a:gd name="T22" fmla="*/ 2 w 180"/>
                <a:gd name="T23" fmla="*/ 0 h 449"/>
                <a:gd name="T24" fmla="*/ 0 w 180"/>
                <a:gd name="T25" fmla="*/ 8 h 449"/>
                <a:gd name="T26" fmla="*/ 1 w 180"/>
                <a:gd name="T27" fmla="*/ 20 h 449"/>
                <a:gd name="T28" fmla="*/ 8 w 180"/>
                <a:gd name="T29" fmla="*/ 26 h 449"/>
                <a:gd name="T30" fmla="*/ 7 w 180"/>
                <a:gd name="T31" fmla="*/ 16 h 449"/>
                <a:gd name="T32" fmla="*/ 7 w 180"/>
                <a:gd name="T33" fmla="*/ 4 h 449"/>
                <a:gd name="T34" fmla="*/ 27 w 180"/>
                <a:gd name="T35" fmla="*/ 11 h 449"/>
                <a:gd name="T36" fmla="*/ 46 w 180"/>
                <a:gd name="T37" fmla="*/ 24 h 449"/>
                <a:gd name="T38" fmla="*/ 64 w 180"/>
                <a:gd name="T39" fmla="*/ 41 h 449"/>
                <a:gd name="T40" fmla="*/ 77 w 180"/>
                <a:gd name="T41" fmla="*/ 65 h 449"/>
                <a:gd name="T42" fmla="*/ 84 w 180"/>
                <a:gd name="T43" fmla="*/ 93 h 449"/>
                <a:gd name="T44" fmla="*/ 88 w 180"/>
                <a:gd name="T45" fmla="*/ 119 h 449"/>
                <a:gd name="T46" fmla="*/ 84 w 180"/>
                <a:gd name="T47" fmla="*/ 148 h 449"/>
                <a:gd name="T48" fmla="*/ 76 w 180"/>
                <a:gd name="T49" fmla="*/ 172 h 449"/>
                <a:gd name="T50" fmla="*/ 65 w 180"/>
                <a:gd name="T51" fmla="*/ 192 h 449"/>
                <a:gd name="T52" fmla="*/ 49 w 180"/>
                <a:gd name="T53" fmla="*/ 209 h 449"/>
                <a:gd name="T54" fmla="*/ 28 w 180"/>
                <a:gd name="T55" fmla="*/ 224 h 449"/>
                <a:gd name="T56" fmla="*/ 33 w 180"/>
                <a:gd name="T57" fmla="*/ 224 h 449"/>
                <a:gd name="T58" fmla="*/ 33 w 180"/>
                <a:gd name="T59" fmla="*/ 224 h 44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80"/>
                <a:gd name="T91" fmla="*/ 0 h 449"/>
                <a:gd name="T92" fmla="*/ 180 w 180"/>
                <a:gd name="T93" fmla="*/ 449 h 44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80" h="449">
                  <a:moveTo>
                    <a:pt x="65" y="448"/>
                  </a:moveTo>
                  <a:lnTo>
                    <a:pt x="97" y="427"/>
                  </a:lnTo>
                  <a:lnTo>
                    <a:pt x="131" y="392"/>
                  </a:lnTo>
                  <a:lnTo>
                    <a:pt x="161" y="341"/>
                  </a:lnTo>
                  <a:lnTo>
                    <a:pt x="177" y="282"/>
                  </a:lnTo>
                  <a:lnTo>
                    <a:pt x="180" y="234"/>
                  </a:lnTo>
                  <a:lnTo>
                    <a:pt x="175" y="178"/>
                  </a:lnTo>
                  <a:lnTo>
                    <a:pt x="155" y="117"/>
                  </a:lnTo>
                  <a:lnTo>
                    <a:pt x="124" y="68"/>
                  </a:lnTo>
                  <a:lnTo>
                    <a:pt x="80" y="31"/>
                  </a:lnTo>
                  <a:lnTo>
                    <a:pt x="29" y="5"/>
                  </a:lnTo>
                  <a:lnTo>
                    <a:pt x="4" y="0"/>
                  </a:lnTo>
                  <a:lnTo>
                    <a:pt x="0" y="17"/>
                  </a:lnTo>
                  <a:lnTo>
                    <a:pt x="2" y="41"/>
                  </a:lnTo>
                  <a:lnTo>
                    <a:pt x="16" y="53"/>
                  </a:lnTo>
                  <a:lnTo>
                    <a:pt x="14" y="32"/>
                  </a:lnTo>
                  <a:lnTo>
                    <a:pt x="14" y="9"/>
                  </a:lnTo>
                  <a:lnTo>
                    <a:pt x="53" y="22"/>
                  </a:lnTo>
                  <a:lnTo>
                    <a:pt x="92" y="49"/>
                  </a:lnTo>
                  <a:lnTo>
                    <a:pt x="128" y="83"/>
                  </a:lnTo>
                  <a:lnTo>
                    <a:pt x="153" y="131"/>
                  </a:lnTo>
                  <a:lnTo>
                    <a:pt x="168" y="187"/>
                  </a:lnTo>
                  <a:lnTo>
                    <a:pt x="175" y="238"/>
                  </a:lnTo>
                  <a:lnTo>
                    <a:pt x="168" y="297"/>
                  </a:lnTo>
                  <a:lnTo>
                    <a:pt x="151" y="344"/>
                  </a:lnTo>
                  <a:lnTo>
                    <a:pt x="129" y="385"/>
                  </a:lnTo>
                  <a:lnTo>
                    <a:pt x="97" y="419"/>
                  </a:lnTo>
                  <a:lnTo>
                    <a:pt x="56" y="449"/>
                  </a:lnTo>
                  <a:lnTo>
                    <a:pt x="65" y="4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036" name="Freeform 70">
              <a:extLst>
                <a:ext uri="{FF2B5EF4-FFF2-40B4-BE49-F238E27FC236}">
                  <a16:creationId xmlns:a16="http://schemas.microsoft.com/office/drawing/2014/main" id="{A67090D4-3D12-449E-96B3-DDA4671FC1E7}"/>
                </a:ext>
              </a:extLst>
            </p:cNvPr>
            <p:cNvSpPr>
              <a:spLocks/>
            </p:cNvSpPr>
            <p:nvPr/>
          </p:nvSpPr>
          <p:spPr bwMode="auto">
            <a:xfrm>
              <a:off x="5090" y="3295"/>
              <a:ext cx="66" cy="663"/>
            </a:xfrm>
            <a:custGeom>
              <a:avLst/>
              <a:gdLst>
                <a:gd name="T0" fmla="*/ 66 w 132"/>
                <a:gd name="T1" fmla="*/ 659 h 1325"/>
                <a:gd name="T2" fmla="*/ 53 w 132"/>
                <a:gd name="T3" fmla="*/ 560 h 1325"/>
                <a:gd name="T4" fmla="*/ 34 w 132"/>
                <a:gd name="T5" fmla="*/ 398 h 1325"/>
                <a:gd name="T6" fmla="*/ 23 w 132"/>
                <a:gd name="T7" fmla="*/ 262 h 1325"/>
                <a:gd name="T8" fmla="*/ 15 w 132"/>
                <a:gd name="T9" fmla="*/ 98 h 1325"/>
                <a:gd name="T10" fmla="*/ 10 w 132"/>
                <a:gd name="T11" fmla="*/ 51 h 1325"/>
                <a:gd name="T12" fmla="*/ 6 w 132"/>
                <a:gd name="T13" fmla="*/ 31 h 1325"/>
                <a:gd name="T14" fmla="*/ 4 w 132"/>
                <a:gd name="T15" fmla="*/ 20 h 1325"/>
                <a:gd name="T16" fmla="*/ 6 w 132"/>
                <a:gd name="T17" fmla="*/ 6 h 1325"/>
                <a:gd name="T18" fmla="*/ 10 w 132"/>
                <a:gd name="T19" fmla="*/ 2 h 1325"/>
                <a:gd name="T20" fmla="*/ 23 w 132"/>
                <a:gd name="T21" fmla="*/ 0 h 1325"/>
                <a:gd name="T22" fmla="*/ 6 w 132"/>
                <a:gd name="T23" fmla="*/ 2 h 1325"/>
                <a:gd name="T24" fmla="*/ 0 w 132"/>
                <a:gd name="T25" fmla="*/ 9 h 1325"/>
                <a:gd name="T26" fmla="*/ 0 w 132"/>
                <a:gd name="T27" fmla="*/ 25 h 1325"/>
                <a:gd name="T28" fmla="*/ 26 w 132"/>
                <a:gd name="T29" fmla="*/ 337 h 1325"/>
                <a:gd name="T30" fmla="*/ 44 w 132"/>
                <a:gd name="T31" fmla="*/ 512 h 1325"/>
                <a:gd name="T32" fmla="*/ 59 w 132"/>
                <a:gd name="T33" fmla="*/ 663 h 1325"/>
                <a:gd name="T34" fmla="*/ 66 w 132"/>
                <a:gd name="T35" fmla="*/ 659 h 1325"/>
                <a:gd name="T36" fmla="*/ 66 w 132"/>
                <a:gd name="T37" fmla="*/ 659 h 132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32"/>
                <a:gd name="T58" fmla="*/ 0 h 1325"/>
                <a:gd name="T59" fmla="*/ 132 w 132"/>
                <a:gd name="T60" fmla="*/ 1325 h 132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32" h="1325">
                  <a:moveTo>
                    <a:pt x="132" y="1317"/>
                  </a:moveTo>
                  <a:lnTo>
                    <a:pt x="106" y="1119"/>
                  </a:lnTo>
                  <a:lnTo>
                    <a:pt x="67" y="795"/>
                  </a:lnTo>
                  <a:lnTo>
                    <a:pt x="45" y="524"/>
                  </a:lnTo>
                  <a:lnTo>
                    <a:pt x="30" y="196"/>
                  </a:lnTo>
                  <a:lnTo>
                    <a:pt x="20" y="101"/>
                  </a:lnTo>
                  <a:lnTo>
                    <a:pt x="11" y="61"/>
                  </a:lnTo>
                  <a:lnTo>
                    <a:pt x="8" y="39"/>
                  </a:lnTo>
                  <a:lnTo>
                    <a:pt x="11" y="11"/>
                  </a:lnTo>
                  <a:lnTo>
                    <a:pt x="20" y="3"/>
                  </a:lnTo>
                  <a:lnTo>
                    <a:pt x="45" y="0"/>
                  </a:lnTo>
                  <a:lnTo>
                    <a:pt x="11" y="3"/>
                  </a:lnTo>
                  <a:lnTo>
                    <a:pt x="0" y="18"/>
                  </a:lnTo>
                  <a:lnTo>
                    <a:pt x="0" y="49"/>
                  </a:lnTo>
                  <a:lnTo>
                    <a:pt x="52" y="674"/>
                  </a:lnTo>
                  <a:lnTo>
                    <a:pt x="88" y="1024"/>
                  </a:lnTo>
                  <a:lnTo>
                    <a:pt x="117" y="1325"/>
                  </a:lnTo>
                  <a:lnTo>
                    <a:pt x="132" y="13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037" name="Freeform 71">
              <a:extLst>
                <a:ext uri="{FF2B5EF4-FFF2-40B4-BE49-F238E27FC236}">
                  <a16:creationId xmlns:a16="http://schemas.microsoft.com/office/drawing/2014/main" id="{E01C54F8-63C5-4882-BF86-FB79C530A7B1}"/>
                </a:ext>
              </a:extLst>
            </p:cNvPr>
            <p:cNvSpPr>
              <a:spLocks/>
            </p:cNvSpPr>
            <p:nvPr/>
          </p:nvSpPr>
          <p:spPr bwMode="auto">
            <a:xfrm>
              <a:off x="5108" y="3297"/>
              <a:ext cx="20" cy="620"/>
            </a:xfrm>
            <a:custGeom>
              <a:avLst/>
              <a:gdLst>
                <a:gd name="T0" fmla="*/ 0 w 39"/>
                <a:gd name="T1" fmla="*/ 620 h 1239"/>
                <a:gd name="T2" fmla="*/ 8 w 39"/>
                <a:gd name="T3" fmla="*/ 379 h 1239"/>
                <a:gd name="T4" fmla="*/ 20 w 39"/>
                <a:gd name="T5" fmla="*/ 140 h 1239"/>
                <a:gd name="T6" fmla="*/ 15 w 39"/>
                <a:gd name="T7" fmla="*/ 54 h 1239"/>
                <a:gd name="T8" fmla="*/ 15 w 39"/>
                <a:gd name="T9" fmla="*/ 6 h 1239"/>
                <a:gd name="T10" fmla="*/ 8 w 39"/>
                <a:gd name="T11" fmla="*/ 0 h 1239"/>
                <a:gd name="T12" fmla="*/ 3 w 39"/>
                <a:gd name="T13" fmla="*/ 6 h 1239"/>
                <a:gd name="T14" fmla="*/ 4 w 39"/>
                <a:gd name="T15" fmla="*/ 29 h 1239"/>
                <a:gd name="T16" fmla="*/ 10 w 39"/>
                <a:gd name="T17" fmla="*/ 49 h 1239"/>
                <a:gd name="T18" fmla="*/ 14 w 39"/>
                <a:gd name="T19" fmla="*/ 127 h 1239"/>
                <a:gd name="T20" fmla="*/ 10 w 39"/>
                <a:gd name="T21" fmla="*/ 262 h 1239"/>
                <a:gd name="T22" fmla="*/ 0 w 39"/>
                <a:gd name="T23" fmla="*/ 620 h 1239"/>
                <a:gd name="T24" fmla="*/ 0 w 39"/>
                <a:gd name="T25" fmla="*/ 620 h 12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9"/>
                <a:gd name="T40" fmla="*/ 0 h 1239"/>
                <a:gd name="T41" fmla="*/ 39 w 39"/>
                <a:gd name="T42" fmla="*/ 1239 h 12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9" h="1239">
                  <a:moveTo>
                    <a:pt x="0" y="1239"/>
                  </a:moveTo>
                  <a:lnTo>
                    <a:pt x="15" y="758"/>
                  </a:lnTo>
                  <a:lnTo>
                    <a:pt x="39" y="280"/>
                  </a:lnTo>
                  <a:lnTo>
                    <a:pt x="30" y="107"/>
                  </a:lnTo>
                  <a:lnTo>
                    <a:pt x="30" y="12"/>
                  </a:lnTo>
                  <a:lnTo>
                    <a:pt x="15" y="0"/>
                  </a:lnTo>
                  <a:lnTo>
                    <a:pt x="5" y="12"/>
                  </a:lnTo>
                  <a:lnTo>
                    <a:pt x="8" y="58"/>
                  </a:lnTo>
                  <a:lnTo>
                    <a:pt x="20" y="98"/>
                  </a:lnTo>
                  <a:lnTo>
                    <a:pt x="27" y="253"/>
                  </a:lnTo>
                  <a:lnTo>
                    <a:pt x="20" y="524"/>
                  </a:lnTo>
                  <a:lnTo>
                    <a:pt x="0" y="123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038" name="Freeform 72">
              <a:extLst>
                <a:ext uri="{FF2B5EF4-FFF2-40B4-BE49-F238E27FC236}">
                  <a16:creationId xmlns:a16="http://schemas.microsoft.com/office/drawing/2014/main" id="{A47578E8-3DAB-4543-B738-1B1B13CA239A}"/>
                </a:ext>
              </a:extLst>
            </p:cNvPr>
            <p:cNvSpPr>
              <a:spLocks/>
            </p:cNvSpPr>
            <p:nvPr/>
          </p:nvSpPr>
          <p:spPr bwMode="auto">
            <a:xfrm>
              <a:off x="4748" y="3386"/>
              <a:ext cx="206" cy="406"/>
            </a:xfrm>
            <a:custGeom>
              <a:avLst/>
              <a:gdLst>
                <a:gd name="T0" fmla="*/ 206 w 412"/>
                <a:gd name="T1" fmla="*/ 406 h 812"/>
                <a:gd name="T2" fmla="*/ 206 w 412"/>
                <a:gd name="T3" fmla="*/ 381 h 812"/>
                <a:gd name="T4" fmla="*/ 199 w 412"/>
                <a:gd name="T5" fmla="*/ 343 h 812"/>
                <a:gd name="T6" fmla="*/ 191 w 412"/>
                <a:gd name="T7" fmla="*/ 315 h 812"/>
                <a:gd name="T8" fmla="*/ 169 w 412"/>
                <a:gd name="T9" fmla="*/ 277 h 812"/>
                <a:gd name="T10" fmla="*/ 163 w 412"/>
                <a:gd name="T11" fmla="*/ 233 h 812"/>
                <a:gd name="T12" fmla="*/ 154 w 412"/>
                <a:gd name="T13" fmla="*/ 207 h 812"/>
                <a:gd name="T14" fmla="*/ 144 w 412"/>
                <a:gd name="T15" fmla="*/ 196 h 812"/>
                <a:gd name="T16" fmla="*/ 135 w 412"/>
                <a:gd name="T17" fmla="*/ 179 h 812"/>
                <a:gd name="T18" fmla="*/ 125 w 412"/>
                <a:gd name="T19" fmla="*/ 155 h 812"/>
                <a:gd name="T20" fmla="*/ 111 w 412"/>
                <a:gd name="T21" fmla="*/ 111 h 812"/>
                <a:gd name="T22" fmla="*/ 105 w 412"/>
                <a:gd name="T23" fmla="*/ 79 h 812"/>
                <a:gd name="T24" fmla="*/ 99 w 412"/>
                <a:gd name="T25" fmla="*/ 59 h 812"/>
                <a:gd name="T26" fmla="*/ 91 w 412"/>
                <a:gd name="T27" fmla="*/ 47 h 812"/>
                <a:gd name="T28" fmla="*/ 89 w 412"/>
                <a:gd name="T29" fmla="*/ 30 h 812"/>
                <a:gd name="T30" fmla="*/ 94 w 412"/>
                <a:gd name="T31" fmla="*/ 2 h 812"/>
                <a:gd name="T32" fmla="*/ 78 w 412"/>
                <a:gd name="T33" fmla="*/ 0 h 812"/>
                <a:gd name="T34" fmla="*/ 80 w 412"/>
                <a:gd name="T35" fmla="*/ 21 h 812"/>
                <a:gd name="T36" fmla="*/ 78 w 412"/>
                <a:gd name="T37" fmla="*/ 36 h 812"/>
                <a:gd name="T38" fmla="*/ 48 w 412"/>
                <a:gd name="T39" fmla="*/ 30 h 812"/>
                <a:gd name="T40" fmla="*/ 0 w 412"/>
                <a:gd name="T41" fmla="*/ 28 h 812"/>
                <a:gd name="T42" fmla="*/ 38 w 412"/>
                <a:gd name="T43" fmla="*/ 38 h 812"/>
                <a:gd name="T44" fmla="*/ 66 w 412"/>
                <a:gd name="T45" fmla="*/ 39 h 812"/>
                <a:gd name="T46" fmla="*/ 82 w 412"/>
                <a:gd name="T47" fmla="*/ 45 h 812"/>
                <a:gd name="T48" fmla="*/ 89 w 412"/>
                <a:gd name="T49" fmla="*/ 53 h 812"/>
                <a:gd name="T50" fmla="*/ 97 w 412"/>
                <a:gd name="T51" fmla="*/ 76 h 812"/>
                <a:gd name="T52" fmla="*/ 97 w 412"/>
                <a:gd name="T53" fmla="*/ 110 h 812"/>
                <a:gd name="T54" fmla="*/ 123 w 412"/>
                <a:gd name="T55" fmla="*/ 181 h 812"/>
                <a:gd name="T56" fmla="*/ 135 w 412"/>
                <a:gd name="T57" fmla="*/ 199 h 812"/>
                <a:gd name="T58" fmla="*/ 152 w 412"/>
                <a:gd name="T59" fmla="*/ 222 h 812"/>
                <a:gd name="T60" fmla="*/ 159 w 412"/>
                <a:gd name="T61" fmla="*/ 247 h 812"/>
                <a:gd name="T62" fmla="*/ 163 w 412"/>
                <a:gd name="T63" fmla="*/ 284 h 812"/>
                <a:gd name="T64" fmla="*/ 161 w 412"/>
                <a:gd name="T65" fmla="*/ 330 h 812"/>
                <a:gd name="T66" fmla="*/ 152 w 412"/>
                <a:gd name="T67" fmla="*/ 352 h 812"/>
                <a:gd name="T68" fmla="*/ 140 w 412"/>
                <a:gd name="T69" fmla="*/ 370 h 812"/>
                <a:gd name="T70" fmla="*/ 146 w 412"/>
                <a:gd name="T71" fmla="*/ 370 h 812"/>
                <a:gd name="T72" fmla="*/ 163 w 412"/>
                <a:gd name="T73" fmla="*/ 346 h 812"/>
                <a:gd name="T74" fmla="*/ 171 w 412"/>
                <a:gd name="T75" fmla="*/ 301 h 812"/>
                <a:gd name="T76" fmla="*/ 185 w 412"/>
                <a:gd name="T77" fmla="*/ 327 h 812"/>
                <a:gd name="T78" fmla="*/ 195 w 412"/>
                <a:gd name="T79" fmla="*/ 358 h 812"/>
                <a:gd name="T80" fmla="*/ 199 w 412"/>
                <a:gd name="T81" fmla="*/ 388 h 812"/>
                <a:gd name="T82" fmla="*/ 199 w 412"/>
                <a:gd name="T83" fmla="*/ 403 h 812"/>
                <a:gd name="T84" fmla="*/ 206 w 412"/>
                <a:gd name="T85" fmla="*/ 406 h 812"/>
                <a:gd name="T86" fmla="*/ 206 w 412"/>
                <a:gd name="T87" fmla="*/ 406 h 81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12"/>
                <a:gd name="T133" fmla="*/ 0 h 812"/>
                <a:gd name="T134" fmla="*/ 412 w 412"/>
                <a:gd name="T135" fmla="*/ 812 h 81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12" h="812">
                  <a:moveTo>
                    <a:pt x="412" y="812"/>
                  </a:moveTo>
                  <a:lnTo>
                    <a:pt x="412" y="761"/>
                  </a:lnTo>
                  <a:lnTo>
                    <a:pt x="397" y="685"/>
                  </a:lnTo>
                  <a:lnTo>
                    <a:pt x="382" y="629"/>
                  </a:lnTo>
                  <a:lnTo>
                    <a:pt x="338" y="553"/>
                  </a:lnTo>
                  <a:lnTo>
                    <a:pt x="326" y="466"/>
                  </a:lnTo>
                  <a:lnTo>
                    <a:pt x="307" y="414"/>
                  </a:lnTo>
                  <a:lnTo>
                    <a:pt x="288" y="392"/>
                  </a:lnTo>
                  <a:lnTo>
                    <a:pt x="270" y="358"/>
                  </a:lnTo>
                  <a:lnTo>
                    <a:pt x="249" y="309"/>
                  </a:lnTo>
                  <a:lnTo>
                    <a:pt x="221" y="222"/>
                  </a:lnTo>
                  <a:lnTo>
                    <a:pt x="209" y="158"/>
                  </a:lnTo>
                  <a:lnTo>
                    <a:pt x="197" y="117"/>
                  </a:lnTo>
                  <a:lnTo>
                    <a:pt x="182" y="93"/>
                  </a:lnTo>
                  <a:lnTo>
                    <a:pt x="178" y="59"/>
                  </a:lnTo>
                  <a:lnTo>
                    <a:pt x="187" y="3"/>
                  </a:lnTo>
                  <a:lnTo>
                    <a:pt x="156" y="0"/>
                  </a:lnTo>
                  <a:lnTo>
                    <a:pt x="159" y="41"/>
                  </a:lnTo>
                  <a:lnTo>
                    <a:pt x="156" y="71"/>
                  </a:lnTo>
                  <a:lnTo>
                    <a:pt x="95" y="59"/>
                  </a:lnTo>
                  <a:lnTo>
                    <a:pt x="0" y="56"/>
                  </a:lnTo>
                  <a:lnTo>
                    <a:pt x="76" y="75"/>
                  </a:lnTo>
                  <a:lnTo>
                    <a:pt x="132" y="78"/>
                  </a:lnTo>
                  <a:lnTo>
                    <a:pt x="163" y="90"/>
                  </a:lnTo>
                  <a:lnTo>
                    <a:pt x="178" y="105"/>
                  </a:lnTo>
                  <a:lnTo>
                    <a:pt x="193" y="151"/>
                  </a:lnTo>
                  <a:lnTo>
                    <a:pt x="193" y="219"/>
                  </a:lnTo>
                  <a:lnTo>
                    <a:pt x="246" y="361"/>
                  </a:lnTo>
                  <a:lnTo>
                    <a:pt x="270" y="398"/>
                  </a:lnTo>
                  <a:lnTo>
                    <a:pt x="304" y="444"/>
                  </a:lnTo>
                  <a:lnTo>
                    <a:pt x="317" y="493"/>
                  </a:lnTo>
                  <a:lnTo>
                    <a:pt x="326" y="568"/>
                  </a:lnTo>
                  <a:lnTo>
                    <a:pt x="322" y="660"/>
                  </a:lnTo>
                  <a:lnTo>
                    <a:pt x="304" y="704"/>
                  </a:lnTo>
                  <a:lnTo>
                    <a:pt x="280" y="739"/>
                  </a:lnTo>
                  <a:lnTo>
                    <a:pt x="292" y="739"/>
                  </a:lnTo>
                  <a:lnTo>
                    <a:pt x="326" y="692"/>
                  </a:lnTo>
                  <a:lnTo>
                    <a:pt x="341" y="602"/>
                  </a:lnTo>
                  <a:lnTo>
                    <a:pt x="370" y="654"/>
                  </a:lnTo>
                  <a:lnTo>
                    <a:pt x="390" y="715"/>
                  </a:lnTo>
                  <a:lnTo>
                    <a:pt x="397" y="775"/>
                  </a:lnTo>
                  <a:lnTo>
                    <a:pt x="397" y="805"/>
                  </a:lnTo>
                  <a:lnTo>
                    <a:pt x="412" y="8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039" name="Freeform 73">
              <a:extLst>
                <a:ext uri="{FF2B5EF4-FFF2-40B4-BE49-F238E27FC236}">
                  <a16:creationId xmlns:a16="http://schemas.microsoft.com/office/drawing/2014/main" id="{3F6343A5-BF2E-4C6A-8DBE-6ABEE577477E}"/>
                </a:ext>
              </a:extLst>
            </p:cNvPr>
            <p:cNvSpPr>
              <a:spLocks/>
            </p:cNvSpPr>
            <p:nvPr/>
          </p:nvSpPr>
          <p:spPr bwMode="auto">
            <a:xfrm>
              <a:off x="4666" y="3414"/>
              <a:ext cx="54" cy="13"/>
            </a:xfrm>
            <a:custGeom>
              <a:avLst/>
              <a:gdLst>
                <a:gd name="T0" fmla="*/ 54 w 108"/>
                <a:gd name="T1" fmla="*/ 8 h 25"/>
                <a:gd name="T2" fmla="*/ 30 w 108"/>
                <a:gd name="T3" fmla="*/ 13 h 25"/>
                <a:gd name="T4" fmla="*/ 11 w 108"/>
                <a:gd name="T5" fmla="*/ 13 h 25"/>
                <a:gd name="T6" fmla="*/ 0 w 108"/>
                <a:gd name="T7" fmla="*/ 5 h 25"/>
                <a:gd name="T8" fmla="*/ 3 w 108"/>
                <a:gd name="T9" fmla="*/ 0 h 25"/>
                <a:gd name="T10" fmla="*/ 13 w 108"/>
                <a:gd name="T11" fmla="*/ 2 h 25"/>
                <a:gd name="T12" fmla="*/ 20 w 108"/>
                <a:gd name="T13" fmla="*/ 8 h 25"/>
                <a:gd name="T14" fmla="*/ 30 w 108"/>
                <a:gd name="T15" fmla="*/ 5 h 25"/>
                <a:gd name="T16" fmla="*/ 54 w 108"/>
                <a:gd name="T17" fmla="*/ 8 h 25"/>
                <a:gd name="T18" fmla="*/ 54 w 108"/>
                <a:gd name="T19" fmla="*/ 8 h 2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8"/>
                <a:gd name="T31" fmla="*/ 0 h 25"/>
                <a:gd name="T32" fmla="*/ 108 w 108"/>
                <a:gd name="T33" fmla="*/ 25 h 2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8" h="25">
                  <a:moveTo>
                    <a:pt x="108" y="15"/>
                  </a:moveTo>
                  <a:lnTo>
                    <a:pt x="59" y="25"/>
                  </a:lnTo>
                  <a:lnTo>
                    <a:pt x="22" y="25"/>
                  </a:lnTo>
                  <a:lnTo>
                    <a:pt x="0" y="10"/>
                  </a:lnTo>
                  <a:lnTo>
                    <a:pt x="6" y="0"/>
                  </a:lnTo>
                  <a:lnTo>
                    <a:pt x="25" y="3"/>
                  </a:lnTo>
                  <a:lnTo>
                    <a:pt x="40" y="15"/>
                  </a:lnTo>
                  <a:lnTo>
                    <a:pt x="59" y="10"/>
                  </a:lnTo>
                  <a:lnTo>
                    <a:pt x="108"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040" name="Freeform 74">
              <a:extLst>
                <a:ext uri="{FF2B5EF4-FFF2-40B4-BE49-F238E27FC236}">
                  <a16:creationId xmlns:a16="http://schemas.microsoft.com/office/drawing/2014/main" id="{9A434B94-F185-4D51-9746-F74627337BDA}"/>
                </a:ext>
              </a:extLst>
            </p:cNvPr>
            <p:cNvSpPr>
              <a:spLocks/>
            </p:cNvSpPr>
            <p:nvPr/>
          </p:nvSpPr>
          <p:spPr bwMode="auto">
            <a:xfrm>
              <a:off x="4846" y="3567"/>
              <a:ext cx="39" cy="69"/>
            </a:xfrm>
            <a:custGeom>
              <a:avLst/>
              <a:gdLst>
                <a:gd name="T0" fmla="*/ 39 w 76"/>
                <a:gd name="T1" fmla="*/ 62 h 139"/>
                <a:gd name="T2" fmla="*/ 33 w 76"/>
                <a:gd name="T3" fmla="*/ 51 h 139"/>
                <a:gd name="T4" fmla="*/ 24 w 76"/>
                <a:gd name="T5" fmla="*/ 51 h 139"/>
                <a:gd name="T6" fmla="*/ 25 w 76"/>
                <a:gd name="T7" fmla="*/ 62 h 139"/>
                <a:gd name="T8" fmla="*/ 8 w 76"/>
                <a:gd name="T9" fmla="*/ 60 h 139"/>
                <a:gd name="T10" fmla="*/ 12 w 76"/>
                <a:gd name="T11" fmla="*/ 40 h 139"/>
                <a:gd name="T12" fmla="*/ 14 w 76"/>
                <a:gd name="T13" fmla="*/ 13 h 139"/>
                <a:gd name="T14" fmla="*/ 14 w 76"/>
                <a:gd name="T15" fmla="*/ 0 h 139"/>
                <a:gd name="T16" fmla="*/ 6 w 76"/>
                <a:gd name="T17" fmla="*/ 4 h 139"/>
                <a:gd name="T18" fmla="*/ 6 w 76"/>
                <a:gd name="T19" fmla="*/ 32 h 139"/>
                <a:gd name="T20" fmla="*/ 4 w 76"/>
                <a:gd name="T21" fmla="*/ 54 h 139"/>
                <a:gd name="T22" fmla="*/ 0 w 76"/>
                <a:gd name="T23" fmla="*/ 64 h 139"/>
                <a:gd name="T24" fmla="*/ 4 w 76"/>
                <a:gd name="T25" fmla="*/ 68 h 139"/>
                <a:gd name="T26" fmla="*/ 17 w 76"/>
                <a:gd name="T27" fmla="*/ 68 h 139"/>
                <a:gd name="T28" fmla="*/ 35 w 76"/>
                <a:gd name="T29" fmla="*/ 69 h 139"/>
                <a:gd name="T30" fmla="*/ 39 w 76"/>
                <a:gd name="T31" fmla="*/ 62 h 139"/>
                <a:gd name="T32" fmla="*/ 39 w 76"/>
                <a:gd name="T33" fmla="*/ 62 h 13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6"/>
                <a:gd name="T52" fmla="*/ 0 h 139"/>
                <a:gd name="T53" fmla="*/ 76 w 76"/>
                <a:gd name="T54" fmla="*/ 139 h 13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6" h="139">
                  <a:moveTo>
                    <a:pt x="76" y="124"/>
                  </a:moveTo>
                  <a:lnTo>
                    <a:pt x="64" y="102"/>
                  </a:lnTo>
                  <a:lnTo>
                    <a:pt x="46" y="102"/>
                  </a:lnTo>
                  <a:lnTo>
                    <a:pt x="49" y="124"/>
                  </a:lnTo>
                  <a:lnTo>
                    <a:pt x="15" y="121"/>
                  </a:lnTo>
                  <a:lnTo>
                    <a:pt x="24" y="80"/>
                  </a:lnTo>
                  <a:lnTo>
                    <a:pt x="27" y="26"/>
                  </a:lnTo>
                  <a:lnTo>
                    <a:pt x="27" y="0"/>
                  </a:lnTo>
                  <a:lnTo>
                    <a:pt x="12" y="9"/>
                  </a:lnTo>
                  <a:lnTo>
                    <a:pt x="12" y="65"/>
                  </a:lnTo>
                  <a:lnTo>
                    <a:pt x="8" y="109"/>
                  </a:lnTo>
                  <a:lnTo>
                    <a:pt x="0" y="129"/>
                  </a:lnTo>
                  <a:lnTo>
                    <a:pt x="8" y="136"/>
                  </a:lnTo>
                  <a:lnTo>
                    <a:pt x="34" y="136"/>
                  </a:lnTo>
                  <a:lnTo>
                    <a:pt x="68" y="139"/>
                  </a:lnTo>
                  <a:lnTo>
                    <a:pt x="76" y="1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041" name="Freeform 75">
              <a:extLst>
                <a:ext uri="{FF2B5EF4-FFF2-40B4-BE49-F238E27FC236}">
                  <a16:creationId xmlns:a16="http://schemas.microsoft.com/office/drawing/2014/main" id="{6CFD0481-FF34-4D6A-BB1B-344B0DF14BF7}"/>
                </a:ext>
              </a:extLst>
            </p:cNvPr>
            <p:cNvSpPr>
              <a:spLocks/>
            </p:cNvSpPr>
            <p:nvPr/>
          </p:nvSpPr>
          <p:spPr bwMode="auto">
            <a:xfrm>
              <a:off x="4818" y="3568"/>
              <a:ext cx="25" cy="71"/>
            </a:xfrm>
            <a:custGeom>
              <a:avLst/>
              <a:gdLst>
                <a:gd name="T0" fmla="*/ 21 w 49"/>
                <a:gd name="T1" fmla="*/ 71 h 140"/>
                <a:gd name="T2" fmla="*/ 25 w 49"/>
                <a:gd name="T3" fmla="*/ 65 h 140"/>
                <a:gd name="T4" fmla="*/ 15 w 49"/>
                <a:gd name="T5" fmla="*/ 34 h 140"/>
                <a:gd name="T6" fmla="*/ 21 w 49"/>
                <a:gd name="T7" fmla="*/ 21 h 140"/>
                <a:gd name="T8" fmla="*/ 15 w 49"/>
                <a:gd name="T9" fmla="*/ 0 h 140"/>
                <a:gd name="T10" fmla="*/ 0 w 49"/>
                <a:gd name="T11" fmla="*/ 4 h 140"/>
                <a:gd name="T12" fmla="*/ 0 w 49"/>
                <a:gd name="T13" fmla="*/ 9 h 140"/>
                <a:gd name="T14" fmla="*/ 11 w 49"/>
                <a:gd name="T15" fmla="*/ 8 h 140"/>
                <a:gd name="T16" fmla="*/ 15 w 49"/>
                <a:gd name="T17" fmla="*/ 21 h 140"/>
                <a:gd name="T18" fmla="*/ 9 w 49"/>
                <a:gd name="T19" fmla="*/ 39 h 140"/>
                <a:gd name="T20" fmla="*/ 17 w 49"/>
                <a:gd name="T21" fmla="*/ 59 h 140"/>
                <a:gd name="T22" fmla="*/ 15 w 49"/>
                <a:gd name="T23" fmla="*/ 68 h 140"/>
                <a:gd name="T24" fmla="*/ 21 w 49"/>
                <a:gd name="T25" fmla="*/ 71 h 140"/>
                <a:gd name="T26" fmla="*/ 21 w 49"/>
                <a:gd name="T27" fmla="*/ 71 h 14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
                <a:gd name="T43" fmla="*/ 0 h 140"/>
                <a:gd name="T44" fmla="*/ 49 w 49"/>
                <a:gd name="T45" fmla="*/ 140 h 14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 h="140">
                  <a:moveTo>
                    <a:pt x="41" y="140"/>
                  </a:moveTo>
                  <a:lnTo>
                    <a:pt x="49" y="128"/>
                  </a:lnTo>
                  <a:lnTo>
                    <a:pt x="30" y="67"/>
                  </a:lnTo>
                  <a:lnTo>
                    <a:pt x="41" y="42"/>
                  </a:lnTo>
                  <a:lnTo>
                    <a:pt x="30" y="0"/>
                  </a:lnTo>
                  <a:lnTo>
                    <a:pt x="0" y="8"/>
                  </a:lnTo>
                  <a:lnTo>
                    <a:pt x="0" y="18"/>
                  </a:lnTo>
                  <a:lnTo>
                    <a:pt x="22" y="15"/>
                  </a:lnTo>
                  <a:lnTo>
                    <a:pt x="30" y="42"/>
                  </a:lnTo>
                  <a:lnTo>
                    <a:pt x="18" y="76"/>
                  </a:lnTo>
                  <a:lnTo>
                    <a:pt x="34" y="117"/>
                  </a:lnTo>
                  <a:lnTo>
                    <a:pt x="30" y="135"/>
                  </a:lnTo>
                  <a:lnTo>
                    <a:pt x="41" y="1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042" name="Freeform 76">
              <a:extLst>
                <a:ext uri="{FF2B5EF4-FFF2-40B4-BE49-F238E27FC236}">
                  <a16:creationId xmlns:a16="http://schemas.microsoft.com/office/drawing/2014/main" id="{3A20ADA2-8D52-46FF-A57D-B209AC4C9704}"/>
                </a:ext>
              </a:extLst>
            </p:cNvPr>
            <p:cNvSpPr>
              <a:spLocks/>
            </p:cNvSpPr>
            <p:nvPr/>
          </p:nvSpPr>
          <p:spPr bwMode="auto">
            <a:xfrm>
              <a:off x="4817" y="3574"/>
              <a:ext cx="20" cy="65"/>
            </a:xfrm>
            <a:custGeom>
              <a:avLst/>
              <a:gdLst>
                <a:gd name="T0" fmla="*/ 20 w 41"/>
                <a:gd name="T1" fmla="*/ 65 h 129"/>
                <a:gd name="T2" fmla="*/ 2 w 41"/>
                <a:gd name="T3" fmla="*/ 57 h 129"/>
                <a:gd name="T4" fmla="*/ 0 w 41"/>
                <a:gd name="T5" fmla="*/ 33 h 129"/>
                <a:gd name="T6" fmla="*/ 3 w 41"/>
                <a:gd name="T7" fmla="*/ 25 h 129"/>
                <a:gd name="T8" fmla="*/ 0 w 41"/>
                <a:gd name="T9" fmla="*/ 13 h 129"/>
                <a:gd name="T10" fmla="*/ 2 w 41"/>
                <a:gd name="T11" fmla="*/ 0 h 129"/>
                <a:gd name="T12" fmla="*/ 8 w 41"/>
                <a:gd name="T13" fmla="*/ 0 h 129"/>
                <a:gd name="T14" fmla="*/ 8 w 41"/>
                <a:gd name="T15" fmla="*/ 19 h 129"/>
                <a:gd name="T16" fmla="*/ 13 w 41"/>
                <a:gd name="T17" fmla="*/ 27 h 129"/>
                <a:gd name="T18" fmla="*/ 13 w 41"/>
                <a:gd name="T19" fmla="*/ 34 h 129"/>
                <a:gd name="T20" fmla="*/ 8 w 41"/>
                <a:gd name="T21" fmla="*/ 34 h 129"/>
                <a:gd name="T22" fmla="*/ 5 w 41"/>
                <a:gd name="T23" fmla="*/ 51 h 129"/>
                <a:gd name="T24" fmla="*/ 19 w 41"/>
                <a:gd name="T25" fmla="*/ 59 h 129"/>
                <a:gd name="T26" fmla="*/ 20 w 41"/>
                <a:gd name="T27" fmla="*/ 65 h 129"/>
                <a:gd name="T28" fmla="*/ 20 w 41"/>
                <a:gd name="T29" fmla="*/ 65 h 12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1"/>
                <a:gd name="T46" fmla="*/ 0 h 129"/>
                <a:gd name="T47" fmla="*/ 41 w 41"/>
                <a:gd name="T48" fmla="*/ 129 h 12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1" h="129">
                  <a:moveTo>
                    <a:pt x="41" y="129"/>
                  </a:moveTo>
                  <a:lnTo>
                    <a:pt x="4" y="114"/>
                  </a:lnTo>
                  <a:lnTo>
                    <a:pt x="0" y="65"/>
                  </a:lnTo>
                  <a:lnTo>
                    <a:pt x="7" y="50"/>
                  </a:lnTo>
                  <a:lnTo>
                    <a:pt x="0" y="26"/>
                  </a:lnTo>
                  <a:lnTo>
                    <a:pt x="4" y="0"/>
                  </a:lnTo>
                  <a:lnTo>
                    <a:pt x="16" y="0"/>
                  </a:lnTo>
                  <a:lnTo>
                    <a:pt x="16" y="38"/>
                  </a:lnTo>
                  <a:lnTo>
                    <a:pt x="26" y="53"/>
                  </a:lnTo>
                  <a:lnTo>
                    <a:pt x="26" y="68"/>
                  </a:lnTo>
                  <a:lnTo>
                    <a:pt x="16" y="68"/>
                  </a:lnTo>
                  <a:lnTo>
                    <a:pt x="11" y="102"/>
                  </a:lnTo>
                  <a:lnTo>
                    <a:pt x="38" y="117"/>
                  </a:lnTo>
                  <a:lnTo>
                    <a:pt x="41" y="1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043" name="Freeform 77">
              <a:extLst>
                <a:ext uri="{FF2B5EF4-FFF2-40B4-BE49-F238E27FC236}">
                  <a16:creationId xmlns:a16="http://schemas.microsoft.com/office/drawing/2014/main" id="{AF901440-70C5-475C-8548-91EB62FA5530}"/>
                </a:ext>
              </a:extLst>
            </p:cNvPr>
            <p:cNvSpPr>
              <a:spLocks/>
            </p:cNvSpPr>
            <p:nvPr/>
          </p:nvSpPr>
          <p:spPr bwMode="auto">
            <a:xfrm>
              <a:off x="4754" y="3525"/>
              <a:ext cx="87" cy="10"/>
            </a:xfrm>
            <a:custGeom>
              <a:avLst/>
              <a:gdLst>
                <a:gd name="T0" fmla="*/ 87 w 175"/>
                <a:gd name="T1" fmla="*/ 8 h 20"/>
                <a:gd name="T2" fmla="*/ 70 w 175"/>
                <a:gd name="T3" fmla="*/ 6 h 20"/>
                <a:gd name="T4" fmla="*/ 49 w 175"/>
                <a:gd name="T5" fmla="*/ 6 h 20"/>
                <a:gd name="T6" fmla="*/ 19 w 175"/>
                <a:gd name="T7" fmla="*/ 8 h 20"/>
                <a:gd name="T8" fmla="*/ 0 w 175"/>
                <a:gd name="T9" fmla="*/ 10 h 20"/>
                <a:gd name="T10" fmla="*/ 29 w 175"/>
                <a:gd name="T11" fmla="*/ 3 h 20"/>
                <a:gd name="T12" fmla="*/ 55 w 175"/>
                <a:gd name="T13" fmla="*/ 0 h 20"/>
                <a:gd name="T14" fmla="*/ 73 w 175"/>
                <a:gd name="T15" fmla="*/ 3 h 20"/>
                <a:gd name="T16" fmla="*/ 87 w 175"/>
                <a:gd name="T17" fmla="*/ 8 h 20"/>
                <a:gd name="T18" fmla="*/ 87 w 175"/>
                <a:gd name="T19" fmla="*/ 8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20"/>
                <a:gd name="T32" fmla="*/ 175 w 175"/>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20">
                  <a:moveTo>
                    <a:pt x="175" y="15"/>
                  </a:moveTo>
                  <a:lnTo>
                    <a:pt x="141" y="12"/>
                  </a:lnTo>
                  <a:lnTo>
                    <a:pt x="98" y="12"/>
                  </a:lnTo>
                  <a:lnTo>
                    <a:pt x="39" y="15"/>
                  </a:lnTo>
                  <a:lnTo>
                    <a:pt x="0" y="20"/>
                  </a:lnTo>
                  <a:lnTo>
                    <a:pt x="58" y="5"/>
                  </a:lnTo>
                  <a:lnTo>
                    <a:pt x="110" y="0"/>
                  </a:lnTo>
                  <a:lnTo>
                    <a:pt x="147" y="5"/>
                  </a:lnTo>
                  <a:lnTo>
                    <a:pt x="175"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044" name="Freeform 78">
              <a:extLst>
                <a:ext uri="{FF2B5EF4-FFF2-40B4-BE49-F238E27FC236}">
                  <a16:creationId xmlns:a16="http://schemas.microsoft.com/office/drawing/2014/main" id="{1105A7B0-926E-465C-AEEF-00398DF6355F}"/>
                </a:ext>
              </a:extLst>
            </p:cNvPr>
            <p:cNvSpPr>
              <a:spLocks/>
            </p:cNvSpPr>
            <p:nvPr/>
          </p:nvSpPr>
          <p:spPr bwMode="auto">
            <a:xfrm>
              <a:off x="4694" y="3503"/>
              <a:ext cx="147" cy="11"/>
            </a:xfrm>
            <a:custGeom>
              <a:avLst/>
              <a:gdLst>
                <a:gd name="T0" fmla="*/ 147 w 295"/>
                <a:gd name="T1" fmla="*/ 11 h 22"/>
                <a:gd name="T2" fmla="*/ 124 w 295"/>
                <a:gd name="T3" fmla="*/ 5 h 22"/>
                <a:gd name="T4" fmla="*/ 90 w 295"/>
                <a:gd name="T5" fmla="*/ 4 h 22"/>
                <a:gd name="T6" fmla="*/ 0 w 295"/>
                <a:gd name="T7" fmla="*/ 9 h 22"/>
                <a:gd name="T8" fmla="*/ 60 w 295"/>
                <a:gd name="T9" fmla="*/ 1 h 22"/>
                <a:gd name="T10" fmla="*/ 84 w 295"/>
                <a:gd name="T11" fmla="*/ 0 h 22"/>
                <a:gd name="T12" fmla="*/ 115 w 295"/>
                <a:gd name="T13" fmla="*/ 0 h 22"/>
                <a:gd name="T14" fmla="*/ 147 w 295"/>
                <a:gd name="T15" fmla="*/ 11 h 22"/>
                <a:gd name="T16" fmla="*/ 147 w 295"/>
                <a:gd name="T17" fmla="*/ 11 h 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95"/>
                <a:gd name="T28" fmla="*/ 0 h 22"/>
                <a:gd name="T29" fmla="*/ 295 w 295"/>
                <a:gd name="T30" fmla="*/ 22 h 2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95" h="22">
                  <a:moveTo>
                    <a:pt x="295" y="22"/>
                  </a:moveTo>
                  <a:lnTo>
                    <a:pt x="249" y="10"/>
                  </a:lnTo>
                  <a:lnTo>
                    <a:pt x="181" y="7"/>
                  </a:lnTo>
                  <a:lnTo>
                    <a:pt x="0" y="17"/>
                  </a:lnTo>
                  <a:lnTo>
                    <a:pt x="120" y="2"/>
                  </a:lnTo>
                  <a:lnTo>
                    <a:pt x="169" y="0"/>
                  </a:lnTo>
                  <a:lnTo>
                    <a:pt x="230" y="0"/>
                  </a:lnTo>
                  <a:lnTo>
                    <a:pt x="295" y="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045" name="Freeform 79">
              <a:extLst>
                <a:ext uri="{FF2B5EF4-FFF2-40B4-BE49-F238E27FC236}">
                  <a16:creationId xmlns:a16="http://schemas.microsoft.com/office/drawing/2014/main" id="{DE91A979-18C6-41FB-BEE5-74C01396CF13}"/>
                </a:ext>
              </a:extLst>
            </p:cNvPr>
            <p:cNvSpPr>
              <a:spLocks/>
            </p:cNvSpPr>
            <p:nvPr/>
          </p:nvSpPr>
          <p:spPr bwMode="auto">
            <a:xfrm>
              <a:off x="4743" y="3460"/>
              <a:ext cx="70" cy="7"/>
            </a:xfrm>
            <a:custGeom>
              <a:avLst/>
              <a:gdLst>
                <a:gd name="T0" fmla="*/ 70 w 141"/>
                <a:gd name="T1" fmla="*/ 7 h 13"/>
                <a:gd name="T2" fmla="*/ 47 w 141"/>
                <a:gd name="T3" fmla="*/ 3 h 13"/>
                <a:gd name="T4" fmla="*/ 20 w 141"/>
                <a:gd name="T5" fmla="*/ 2 h 13"/>
                <a:gd name="T6" fmla="*/ 0 w 141"/>
                <a:gd name="T7" fmla="*/ 3 h 13"/>
                <a:gd name="T8" fmla="*/ 24 w 141"/>
                <a:gd name="T9" fmla="*/ 0 h 13"/>
                <a:gd name="T10" fmla="*/ 49 w 141"/>
                <a:gd name="T11" fmla="*/ 2 h 13"/>
                <a:gd name="T12" fmla="*/ 70 w 141"/>
                <a:gd name="T13" fmla="*/ 7 h 13"/>
                <a:gd name="T14" fmla="*/ 70 w 141"/>
                <a:gd name="T15" fmla="*/ 7 h 13"/>
                <a:gd name="T16" fmla="*/ 0 60000 65536"/>
                <a:gd name="T17" fmla="*/ 0 60000 65536"/>
                <a:gd name="T18" fmla="*/ 0 60000 65536"/>
                <a:gd name="T19" fmla="*/ 0 60000 65536"/>
                <a:gd name="T20" fmla="*/ 0 60000 65536"/>
                <a:gd name="T21" fmla="*/ 0 60000 65536"/>
                <a:gd name="T22" fmla="*/ 0 60000 65536"/>
                <a:gd name="T23" fmla="*/ 0 60000 65536"/>
                <a:gd name="T24" fmla="*/ 0 w 141"/>
                <a:gd name="T25" fmla="*/ 0 h 13"/>
                <a:gd name="T26" fmla="*/ 141 w 141"/>
                <a:gd name="T27" fmla="*/ 13 h 1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1" h="13">
                  <a:moveTo>
                    <a:pt x="141" y="13"/>
                  </a:moveTo>
                  <a:lnTo>
                    <a:pt x="95" y="6"/>
                  </a:lnTo>
                  <a:lnTo>
                    <a:pt x="41" y="3"/>
                  </a:lnTo>
                  <a:lnTo>
                    <a:pt x="0" y="6"/>
                  </a:lnTo>
                  <a:lnTo>
                    <a:pt x="49" y="0"/>
                  </a:lnTo>
                  <a:lnTo>
                    <a:pt x="98" y="3"/>
                  </a:lnTo>
                  <a:lnTo>
                    <a:pt x="141"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046" name="Freeform 80">
              <a:extLst>
                <a:ext uri="{FF2B5EF4-FFF2-40B4-BE49-F238E27FC236}">
                  <a16:creationId xmlns:a16="http://schemas.microsoft.com/office/drawing/2014/main" id="{B2EBA881-2FBA-466A-9388-D413150FF524}"/>
                </a:ext>
              </a:extLst>
            </p:cNvPr>
            <p:cNvSpPr>
              <a:spLocks/>
            </p:cNvSpPr>
            <p:nvPr/>
          </p:nvSpPr>
          <p:spPr bwMode="auto">
            <a:xfrm>
              <a:off x="4509" y="3239"/>
              <a:ext cx="58" cy="656"/>
            </a:xfrm>
            <a:custGeom>
              <a:avLst/>
              <a:gdLst>
                <a:gd name="T0" fmla="*/ 24 w 117"/>
                <a:gd name="T1" fmla="*/ 656 h 1310"/>
                <a:gd name="T2" fmla="*/ 24 w 117"/>
                <a:gd name="T3" fmla="*/ 608 h 1310"/>
                <a:gd name="T4" fmla="*/ 28 w 117"/>
                <a:gd name="T5" fmla="*/ 439 h 1310"/>
                <a:gd name="T6" fmla="*/ 37 w 117"/>
                <a:gd name="T7" fmla="*/ 303 h 1310"/>
                <a:gd name="T8" fmla="*/ 51 w 117"/>
                <a:gd name="T9" fmla="*/ 51 h 1310"/>
                <a:gd name="T10" fmla="*/ 54 w 117"/>
                <a:gd name="T11" fmla="*/ 30 h 1310"/>
                <a:gd name="T12" fmla="*/ 58 w 117"/>
                <a:gd name="T13" fmla="*/ 15 h 1310"/>
                <a:gd name="T14" fmla="*/ 54 w 117"/>
                <a:gd name="T15" fmla="*/ 2 h 1310"/>
                <a:gd name="T16" fmla="*/ 49 w 117"/>
                <a:gd name="T17" fmla="*/ 2 h 1310"/>
                <a:gd name="T18" fmla="*/ 52 w 117"/>
                <a:gd name="T19" fmla="*/ 11 h 1310"/>
                <a:gd name="T20" fmla="*/ 51 w 117"/>
                <a:gd name="T21" fmla="*/ 20 h 1310"/>
                <a:gd name="T22" fmla="*/ 47 w 117"/>
                <a:gd name="T23" fmla="*/ 32 h 1310"/>
                <a:gd name="T24" fmla="*/ 45 w 117"/>
                <a:gd name="T25" fmla="*/ 32 h 1310"/>
                <a:gd name="T26" fmla="*/ 39 w 117"/>
                <a:gd name="T27" fmla="*/ 15 h 1310"/>
                <a:gd name="T28" fmla="*/ 39 w 117"/>
                <a:gd name="T29" fmla="*/ 5 h 1310"/>
                <a:gd name="T30" fmla="*/ 41 w 117"/>
                <a:gd name="T31" fmla="*/ 0 h 1310"/>
                <a:gd name="T32" fmla="*/ 35 w 117"/>
                <a:gd name="T33" fmla="*/ 9 h 1310"/>
                <a:gd name="T34" fmla="*/ 35 w 117"/>
                <a:gd name="T35" fmla="*/ 22 h 1310"/>
                <a:gd name="T36" fmla="*/ 45 w 117"/>
                <a:gd name="T37" fmla="*/ 41 h 1310"/>
                <a:gd name="T38" fmla="*/ 45 w 117"/>
                <a:gd name="T39" fmla="*/ 83 h 1310"/>
                <a:gd name="T40" fmla="*/ 28 w 117"/>
                <a:gd name="T41" fmla="*/ 337 h 1310"/>
                <a:gd name="T42" fmla="*/ 15 w 117"/>
                <a:gd name="T43" fmla="*/ 479 h 1310"/>
                <a:gd name="T44" fmla="*/ 0 w 117"/>
                <a:gd name="T45" fmla="*/ 614 h 1310"/>
                <a:gd name="T46" fmla="*/ 12 w 117"/>
                <a:gd name="T47" fmla="*/ 535 h 1310"/>
                <a:gd name="T48" fmla="*/ 26 w 117"/>
                <a:gd name="T49" fmla="*/ 396 h 1310"/>
                <a:gd name="T50" fmla="*/ 22 w 117"/>
                <a:gd name="T51" fmla="*/ 530 h 1310"/>
                <a:gd name="T52" fmla="*/ 24 w 117"/>
                <a:gd name="T53" fmla="*/ 656 h 1310"/>
                <a:gd name="T54" fmla="*/ 24 w 117"/>
                <a:gd name="T55" fmla="*/ 656 h 131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17"/>
                <a:gd name="T85" fmla="*/ 0 h 1310"/>
                <a:gd name="T86" fmla="*/ 117 w 117"/>
                <a:gd name="T87" fmla="*/ 1310 h 131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17" h="1310">
                  <a:moveTo>
                    <a:pt x="49" y="1310"/>
                  </a:moveTo>
                  <a:lnTo>
                    <a:pt x="49" y="1215"/>
                  </a:lnTo>
                  <a:lnTo>
                    <a:pt x="56" y="876"/>
                  </a:lnTo>
                  <a:lnTo>
                    <a:pt x="74" y="605"/>
                  </a:lnTo>
                  <a:lnTo>
                    <a:pt x="102" y="101"/>
                  </a:lnTo>
                  <a:lnTo>
                    <a:pt x="108" y="59"/>
                  </a:lnTo>
                  <a:lnTo>
                    <a:pt x="117" y="29"/>
                  </a:lnTo>
                  <a:lnTo>
                    <a:pt x="108" y="3"/>
                  </a:lnTo>
                  <a:lnTo>
                    <a:pt x="98" y="3"/>
                  </a:lnTo>
                  <a:lnTo>
                    <a:pt x="105" y="22"/>
                  </a:lnTo>
                  <a:lnTo>
                    <a:pt x="102" y="40"/>
                  </a:lnTo>
                  <a:lnTo>
                    <a:pt x="95" y="64"/>
                  </a:lnTo>
                  <a:lnTo>
                    <a:pt x="90" y="64"/>
                  </a:lnTo>
                  <a:lnTo>
                    <a:pt x="79" y="29"/>
                  </a:lnTo>
                  <a:lnTo>
                    <a:pt x="79" y="10"/>
                  </a:lnTo>
                  <a:lnTo>
                    <a:pt x="83" y="0"/>
                  </a:lnTo>
                  <a:lnTo>
                    <a:pt x="71" y="18"/>
                  </a:lnTo>
                  <a:lnTo>
                    <a:pt x="71" y="44"/>
                  </a:lnTo>
                  <a:lnTo>
                    <a:pt x="90" y="81"/>
                  </a:lnTo>
                  <a:lnTo>
                    <a:pt x="90" y="166"/>
                  </a:lnTo>
                  <a:lnTo>
                    <a:pt x="56" y="673"/>
                  </a:lnTo>
                  <a:lnTo>
                    <a:pt x="30" y="956"/>
                  </a:lnTo>
                  <a:lnTo>
                    <a:pt x="0" y="1227"/>
                  </a:lnTo>
                  <a:lnTo>
                    <a:pt x="24" y="1068"/>
                  </a:lnTo>
                  <a:lnTo>
                    <a:pt x="52" y="790"/>
                  </a:lnTo>
                  <a:lnTo>
                    <a:pt x="44" y="1058"/>
                  </a:lnTo>
                  <a:lnTo>
                    <a:pt x="49" y="13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047" name="Freeform 81">
              <a:extLst>
                <a:ext uri="{FF2B5EF4-FFF2-40B4-BE49-F238E27FC236}">
                  <a16:creationId xmlns:a16="http://schemas.microsoft.com/office/drawing/2014/main" id="{D0090D9B-7362-44D3-8957-3828C54B4340}"/>
                </a:ext>
              </a:extLst>
            </p:cNvPr>
            <p:cNvSpPr>
              <a:spLocks/>
            </p:cNvSpPr>
            <p:nvPr/>
          </p:nvSpPr>
          <p:spPr bwMode="auto">
            <a:xfrm>
              <a:off x="4550" y="3198"/>
              <a:ext cx="15" cy="48"/>
            </a:xfrm>
            <a:custGeom>
              <a:avLst/>
              <a:gdLst>
                <a:gd name="T0" fmla="*/ 6 w 29"/>
                <a:gd name="T1" fmla="*/ 48 h 96"/>
                <a:gd name="T2" fmla="*/ 3 w 29"/>
                <a:gd name="T3" fmla="*/ 42 h 96"/>
                <a:gd name="T4" fmla="*/ 3 w 29"/>
                <a:gd name="T5" fmla="*/ 11 h 96"/>
                <a:gd name="T6" fmla="*/ 9 w 29"/>
                <a:gd name="T7" fmla="*/ 3 h 96"/>
                <a:gd name="T8" fmla="*/ 15 w 29"/>
                <a:gd name="T9" fmla="*/ 9 h 96"/>
                <a:gd name="T10" fmla="*/ 15 w 29"/>
                <a:gd name="T11" fmla="*/ 0 h 96"/>
                <a:gd name="T12" fmla="*/ 3 w 29"/>
                <a:gd name="T13" fmla="*/ 0 h 96"/>
                <a:gd name="T14" fmla="*/ 0 w 29"/>
                <a:gd name="T15" fmla="*/ 11 h 96"/>
                <a:gd name="T16" fmla="*/ 0 w 29"/>
                <a:gd name="T17" fmla="*/ 46 h 96"/>
                <a:gd name="T18" fmla="*/ 6 w 29"/>
                <a:gd name="T19" fmla="*/ 48 h 96"/>
                <a:gd name="T20" fmla="*/ 6 w 29"/>
                <a:gd name="T21" fmla="*/ 48 h 9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9"/>
                <a:gd name="T34" fmla="*/ 0 h 96"/>
                <a:gd name="T35" fmla="*/ 29 w 29"/>
                <a:gd name="T36" fmla="*/ 96 h 9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9" h="96">
                  <a:moveTo>
                    <a:pt x="12" y="96"/>
                  </a:moveTo>
                  <a:lnTo>
                    <a:pt x="5" y="84"/>
                  </a:lnTo>
                  <a:lnTo>
                    <a:pt x="5" y="22"/>
                  </a:lnTo>
                  <a:lnTo>
                    <a:pt x="17" y="5"/>
                  </a:lnTo>
                  <a:lnTo>
                    <a:pt x="29" y="17"/>
                  </a:lnTo>
                  <a:lnTo>
                    <a:pt x="29" y="0"/>
                  </a:lnTo>
                  <a:lnTo>
                    <a:pt x="5" y="0"/>
                  </a:lnTo>
                  <a:lnTo>
                    <a:pt x="0" y="22"/>
                  </a:lnTo>
                  <a:lnTo>
                    <a:pt x="0" y="91"/>
                  </a:lnTo>
                  <a:lnTo>
                    <a:pt x="12" y="9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048" name="Freeform 82">
              <a:extLst>
                <a:ext uri="{FF2B5EF4-FFF2-40B4-BE49-F238E27FC236}">
                  <a16:creationId xmlns:a16="http://schemas.microsoft.com/office/drawing/2014/main" id="{05D3CCB7-53D3-411D-974E-3F04924AECB7}"/>
                </a:ext>
              </a:extLst>
            </p:cNvPr>
            <p:cNvSpPr>
              <a:spLocks/>
            </p:cNvSpPr>
            <p:nvPr/>
          </p:nvSpPr>
          <p:spPr bwMode="auto">
            <a:xfrm>
              <a:off x="5089" y="3252"/>
              <a:ext cx="31" cy="52"/>
            </a:xfrm>
            <a:custGeom>
              <a:avLst/>
              <a:gdLst>
                <a:gd name="T0" fmla="*/ 31 w 63"/>
                <a:gd name="T1" fmla="*/ 44 h 104"/>
                <a:gd name="T2" fmla="*/ 23 w 63"/>
                <a:gd name="T3" fmla="*/ 0 h 104"/>
                <a:gd name="T4" fmla="*/ 0 w 63"/>
                <a:gd name="T5" fmla="*/ 9 h 104"/>
                <a:gd name="T6" fmla="*/ 2 w 63"/>
                <a:gd name="T7" fmla="*/ 52 h 104"/>
                <a:gd name="T8" fmla="*/ 5 w 63"/>
                <a:gd name="T9" fmla="*/ 46 h 104"/>
                <a:gd name="T10" fmla="*/ 2 w 63"/>
                <a:gd name="T11" fmla="*/ 12 h 104"/>
                <a:gd name="T12" fmla="*/ 19 w 63"/>
                <a:gd name="T13" fmla="*/ 9 h 104"/>
                <a:gd name="T14" fmla="*/ 23 w 63"/>
                <a:gd name="T15" fmla="*/ 40 h 104"/>
                <a:gd name="T16" fmla="*/ 31 w 63"/>
                <a:gd name="T17" fmla="*/ 44 h 104"/>
                <a:gd name="T18" fmla="*/ 31 w 63"/>
                <a:gd name="T19" fmla="*/ 44 h 10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3"/>
                <a:gd name="T31" fmla="*/ 0 h 104"/>
                <a:gd name="T32" fmla="*/ 63 w 63"/>
                <a:gd name="T33" fmla="*/ 104 h 10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3" h="104">
                  <a:moveTo>
                    <a:pt x="63" y="87"/>
                  </a:moveTo>
                  <a:lnTo>
                    <a:pt x="46" y="0"/>
                  </a:lnTo>
                  <a:lnTo>
                    <a:pt x="0" y="17"/>
                  </a:lnTo>
                  <a:lnTo>
                    <a:pt x="5" y="104"/>
                  </a:lnTo>
                  <a:lnTo>
                    <a:pt x="10" y="92"/>
                  </a:lnTo>
                  <a:lnTo>
                    <a:pt x="5" y="24"/>
                  </a:lnTo>
                  <a:lnTo>
                    <a:pt x="39" y="17"/>
                  </a:lnTo>
                  <a:lnTo>
                    <a:pt x="46" y="80"/>
                  </a:lnTo>
                  <a:lnTo>
                    <a:pt x="63" y="8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049" name="Freeform 83">
              <a:extLst>
                <a:ext uri="{FF2B5EF4-FFF2-40B4-BE49-F238E27FC236}">
                  <a16:creationId xmlns:a16="http://schemas.microsoft.com/office/drawing/2014/main" id="{4ADB25E3-83C1-44C2-A95D-F75E98C69324}"/>
                </a:ext>
              </a:extLst>
            </p:cNvPr>
            <p:cNvSpPr>
              <a:spLocks/>
            </p:cNvSpPr>
            <p:nvPr/>
          </p:nvSpPr>
          <p:spPr bwMode="auto">
            <a:xfrm>
              <a:off x="5086" y="2905"/>
              <a:ext cx="17" cy="352"/>
            </a:xfrm>
            <a:custGeom>
              <a:avLst/>
              <a:gdLst>
                <a:gd name="T0" fmla="*/ 17 w 36"/>
                <a:gd name="T1" fmla="*/ 347 h 705"/>
                <a:gd name="T2" fmla="*/ 6 w 36"/>
                <a:gd name="T3" fmla="*/ 0 h 705"/>
                <a:gd name="T4" fmla="*/ 0 w 36"/>
                <a:gd name="T5" fmla="*/ 6 h 705"/>
                <a:gd name="T6" fmla="*/ 8 w 36"/>
                <a:gd name="T7" fmla="*/ 352 h 705"/>
                <a:gd name="T8" fmla="*/ 17 w 36"/>
                <a:gd name="T9" fmla="*/ 347 h 705"/>
                <a:gd name="T10" fmla="*/ 17 w 36"/>
                <a:gd name="T11" fmla="*/ 347 h 705"/>
                <a:gd name="T12" fmla="*/ 0 60000 65536"/>
                <a:gd name="T13" fmla="*/ 0 60000 65536"/>
                <a:gd name="T14" fmla="*/ 0 60000 65536"/>
                <a:gd name="T15" fmla="*/ 0 60000 65536"/>
                <a:gd name="T16" fmla="*/ 0 60000 65536"/>
                <a:gd name="T17" fmla="*/ 0 60000 65536"/>
                <a:gd name="T18" fmla="*/ 0 w 36"/>
                <a:gd name="T19" fmla="*/ 0 h 705"/>
                <a:gd name="T20" fmla="*/ 36 w 36"/>
                <a:gd name="T21" fmla="*/ 705 h 705"/>
              </a:gdLst>
              <a:ahLst/>
              <a:cxnLst>
                <a:cxn ang="T12">
                  <a:pos x="T0" y="T1"/>
                </a:cxn>
                <a:cxn ang="T13">
                  <a:pos x="T2" y="T3"/>
                </a:cxn>
                <a:cxn ang="T14">
                  <a:pos x="T4" y="T5"/>
                </a:cxn>
                <a:cxn ang="T15">
                  <a:pos x="T6" y="T7"/>
                </a:cxn>
                <a:cxn ang="T16">
                  <a:pos x="T8" y="T9"/>
                </a:cxn>
                <a:cxn ang="T17">
                  <a:pos x="T10" y="T11"/>
                </a:cxn>
              </a:cxnLst>
              <a:rect l="T18" t="T19" r="T20" b="T21"/>
              <a:pathLst>
                <a:path w="36" h="705">
                  <a:moveTo>
                    <a:pt x="36" y="695"/>
                  </a:moveTo>
                  <a:lnTo>
                    <a:pt x="12" y="0"/>
                  </a:lnTo>
                  <a:lnTo>
                    <a:pt x="0" y="12"/>
                  </a:lnTo>
                  <a:lnTo>
                    <a:pt x="17" y="705"/>
                  </a:lnTo>
                  <a:lnTo>
                    <a:pt x="36" y="69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050" name="Freeform 84">
              <a:extLst>
                <a:ext uri="{FF2B5EF4-FFF2-40B4-BE49-F238E27FC236}">
                  <a16:creationId xmlns:a16="http://schemas.microsoft.com/office/drawing/2014/main" id="{05AED267-D68A-4313-B65E-1B1FF0F3C34D}"/>
                </a:ext>
              </a:extLst>
            </p:cNvPr>
            <p:cNvSpPr>
              <a:spLocks/>
            </p:cNvSpPr>
            <p:nvPr/>
          </p:nvSpPr>
          <p:spPr bwMode="auto">
            <a:xfrm>
              <a:off x="5066" y="2379"/>
              <a:ext cx="5" cy="164"/>
            </a:xfrm>
            <a:custGeom>
              <a:avLst/>
              <a:gdLst>
                <a:gd name="T0" fmla="*/ 5 w 10"/>
                <a:gd name="T1" fmla="*/ 147 h 327"/>
                <a:gd name="T2" fmla="*/ 0 w 10"/>
                <a:gd name="T3" fmla="*/ 0 h 327"/>
                <a:gd name="T4" fmla="*/ 0 w 10"/>
                <a:gd name="T5" fmla="*/ 164 h 327"/>
                <a:gd name="T6" fmla="*/ 5 w 10"/>
                <a:gd name="T7" fmla="*/ 147 h 327"/>
                <a:gd name="T8" fmla="*/ 5 w 10"/>
                <a:gd name="T9" fmla="*/ 147 h 327"/>
                <a:gd name="T10" fmla="*/ 0 60000 65536"/>
                <a:gd name="T11" fmla="*/ 0 60000 65536"/>
                <a:gd name="T12" fmla="*/ 0 60000 65536"/>
                <a:gd name="T13" fmla="*/ 0 60000 65536"/>
                <a:gd name="T14" fmla="*/ 0 60000 65536"/>
                <a:gd name="T15" fmla="*/ 0 w 10"/>
                <a:gd name="T16" fmla="*/ 0 h 327"/>
                <a:gd name="T17" fmla="*/ 10 w 10"/>
                <a:gd name="T18" fmla="*/ 327 h 327"/>
              </a:gdLst>
              <a:ahLst/>
              <a:cxnLst>
                <a:cxn ang="T10">
                  <a:pos x="T0" y="T1"/>
                </a:cxn>
                <a:cxn ang="T11">
                  <a:pos x="T2" y="T3"/>
                </a:cxn>
                <a:cxn ang="T12">
                  <a:pos x="T4" y="T5"/>
                </a:cxn>
                <a:cxn ang="T13">
                  <a:pos x="T6" y="T7"/>
                </a:cxn>
                <a:cxn ang="T14">
                  <a:pos x="T8" y="T9"/>
                </a:cxn>
              </a:cxnLst>
              <a:rect l="T15" t="T16" r="T17" b="T18"/>
              <a:pathLst>
                <a:path w="10" h="327">
                  <a:moveTo>
                    <a:pt x="10" y="293"/>
                  </a:moveTo>
                  <a:lnTo>
                    <a:pt x="0" y="0"/>
                  </a:lnTo>
                  <a:lnTo>
                    <a:pt x="0" y="327"/>
                  </a:lnTo>
                  <a:lnTo>
                    <a:pt x="10" y="29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051" name="Freeform 85">
              <a:extLst>
                <a:ext uri="{FF2B5EF4-FFF2-40B4-BE49-F238E27FC236}">
                  <a16:creationId xmlns:a16="http://schemas.microsoft.com/office/drawing/2014/main" id="{3C677B21-2EEF-41A9-A628-E7A8E8A6694B}"/>
                </a:ext>
              </a:extLst>
            </p:cNvPr>
            <p:cNvSpPr>
              <a:spLocks/>
            </p:cNvSpPr>
            <p:nvPr/>
          </p:nvSpPr>
          <p:spPr bwMode="auto">
            <a:xfrm>
              <a:off x="4556" y="2379"/>
              <a:ext cx="55" cy="819"/>
            </a:xfrm>
            <a:custGeom>
              <a:avLst/>
              <a:gdLst>
                <a:gd name="T0" fmla="*/ 0 w 108"/>
                <a:gd name="T1" fmla="*/ 819 h 1638"/>
                <a:gd name="T2" fmla="*/ 55 w 108"/>
                <a:gd name="T3" fmla="*/ 0 h 1638"/>
                <a:gd name="T4" fmla="*/ 5 w 108"/>
                <a:gd name="T5" fmla="*/ 819 h 1638"/>
                <a:gd name="T6" fmla="*/ 0 w 108"/>
                <a:gd name="T7" fmla="*/ 819 h 1638"/>
                <a:gd name="T8" fmla="*/ 0 w 108"/>
                <a:gd name="T9" fmla="*/ 819 h 1638"/>
                <a:gd name="T10" fmla="*/ 0 60000 65536"/>
                <a:gd name="T11" fmla="*/ 0 60000 65536"/>
                <a:gd name="T12" fmla="*/ 0 60000 65536"/>
                <a:gd name="T13" fmla="*/ 0 60000 65536"/>
                <a:gd name="T14" fmla="*/ 0 60000 65536"/>
                <a:gd name="T15" fmla="*/ 0 w 108"/>
                <a:gd name="T16" fmla="*/ 0 h 1638"/>
                <a:gd name="T17" fmla="*/ 108 w 108"/>
                <a:gd name="T18" fmla="*/ 1638 h 1638"/>
              </a:gdLst>
              <a:ahLst/>
              <a:cxnLst>
                <a:cxn ang="T10">
                  <a:pos x="T0" y="T1"/>
                </a:cxn>
                <a:cxn ang="T11">
                  <a:pos x="T2" y="T3"/>
                </a:cxn>
                <a:cxn ang="T12">
                  <a:pos x="T4" y="T5"/>
                </a:cxn>
                <a:cxn ang="T13">
                  <a:pos x="T6" y="T7"/>
                </a:cxn>
                <a:cxn ang="T14">
                  <a:pos x="T8" y="T9"/>
                </a:cxn>
              </a:cxnLst>
              <a:rect l="T15" t="T16" r="T17" b="T18"/>
              <a:pathLst>
                <a:path w="108" h="1638">
                  <a:moveTo>
                    <a:pt x="0" y="1638"/>
                  </a:moveTo>
                  <a:lnTo>
                    <a:pt x="108" y="0"/>
                  </a:lnTo>
                  <a:lnTo>
                    <a:pt x="10" y="1638"/>
                  </a:lnTo>
                  <a:lnTo>
                    <a:pt x="0" y="16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052" name="Freeform 86">
              <a:extLst>
                <a:ext uri="{FF2B5EF4-FFF2-40B4-BE49-F238E27FC236}">
                  <a16:creationId xmlns:a16="http://schemas.microsoft.com/office/drawing/2014/main" id="{97EC5365-47C5-44A9-B44D-87073A5276AF}"/>
                </a:ext>
              </a:extLst>
            </p:cNvPr>
            <p:cNvSpPr>
              <a:spLocks/>
            </p:cNvSpPr>
            <p:nvPr/>
          </p:nvSpPr>
          <p:spPr bwMode="auto">
            <a:xfrm>
              <a:off x="4590" y="2410"/>
              <a:ext cx="580" cy="1124"/>
            </a:xfrm>
            <a:custGeom>
              <a:avLst/>
              <a:gdLst>
                <a:gd name="T0" fmla="*/ 3 w 1158"/>
                <a:gd name="T1" fmla="*/ 1124 h 2246"/>
                <a:gd name="T2" fmla="*/ 3 w 1158"/>
                <a:gd name="T3" fmla="*/ 1103 h 2246"/>
                <a:gd name="T4" fmla="*/ 12 w 1158"/>
                <a:gd name="T5" fmla="*/ 1081 h 2246"/>
                <a:gd name="T6" fmla="*/ 23 w 1158"/>
                <a:gd name="T7" fmla="*/ 1049 h 2246"/>
                <a:gd name="T8" fmla="*/ 29 w 1158"/>
                <a:gd name="T9" fmla="*/ 1023 h 2246"/>
                <a:gd name="T10" fmla="*/ 32 w 1158"/>
                <a:gd name="T11" fmla="*/ 997 h 2246"/>
                <a:gd name="T12" fmla="*/ 38 w 1158"/>
                <a:gd name="T13" fmla="*/ 989 h 2246"/>
                <a:gd name="T14" fmla="*/ 43 w 1158"/>
                <a:gd name="T15" fmla="*/ 992 h 2246"/>
                <a:gd name="T16" fmla="*/ 18 w 1158"/>
                <a:gd name="T17" fmla="*/ 975 h 2246"/>
                <a:gd name="T18" fmla="*/ 18 w 1158"/>
                <a:gd name="T19" fmla="*/ 963 h 2246"/>
                <a:gd name="T20" fmla="*/ 29 w 1158"/>
                <a:gd name="T21" fmla="*/ 940 h 2246"/>
                <a:gd name="T22" fmla="*/ 38 w 1158"/>
                <a:gd name="T23" fmla="*/ 911 h 2246"/>
                <a:gd name="T24" fmla="*/ 49 w 1158"/>
                <a:gd name="T25" fmla="*/ 851 h 2246"/>
                <a:gd name="T26" fmla="*/ 67 w 1158"/>
                <a:gd name="T27" fmla="*/ 779 h 2246"/>
                <a:gd name="T28" fmla="*/ 87 w 1158"/>
                <a:gd name="T29" fmla="*/ 725 h 2246"/>
                <a:gd name="T30" fmla="*/ 113 w 1158"/>
                <a:gd name="T31" fmla="*/ 684 h 2246"/>
                <a:gd name="T32" fmla="*/ 156 w 1158"/>
                <a:gd name="T33" fmla="*/ 627 h 2246"/>
                <a:gd name="T34" fmla="*/ 231 w 1158"/>
                <a:gd name="T35" fmla="*/ 529 h 2246"/>
                <a:gd name="T36" fmla="*/ 288 w 1158"/>
                <a:gd name="T37" fmla="*/ 448 h 2246"/>
                <a:gd name="T38" fmla="*/ 347 w 1158"/>
                <a:gd name="T39" fmla="*/ 365 h 2246"/>
                <a:gd name="T40" fmla="*/ 438 w 1158"/>
                <a:gd name="T41" fmla="*/ 224 h 2246"/>
                <a:gd name="T42" fmla="*/ 456 w 1158"/>
                <a:gd name="T43" fmla="*/ 187 h 2246"/>
                <a:gd name="T44" fmla="*/ 470 w 1158"/>
                <a:gd name="T45" fmla="*/ 147 h 2246"/>
                <a:gd name="T46" fmla="*/ 493 w 1158"/>
                <a:gd name="T47" fmla="*/ 115 h 2246"/>
                <a:gd name="T48" fmla="*/ 508 w 1158"/>
                <a:gd name="T49" fmla="*/ 95 h 2246"/>
                <a:gd name="T50" fmla="*/ 525 w 1158"/>
                <a:gd name="T51" fmla="*/ 58 h 2246"/>
                <a:gd name="T52" fmla="*/ 537 w 1158"/>
                <a:gd name="T53" fmla="*/ 35 h 2246"/>
                <a:gd name="T54" fmla="*/ 539 w 1158"/>
                <a:gd name="T55" fmla="*/ 20 h 2246"/>
                <a:gd name="T56" fmla="*/ 548 w 1158"/>
                <a:gd name="T57" fmla="*/ 18 h 2246"/>
                <a:gd name="T58" fmla="*/ 556 w 1158"/>
                <a:gd name="T59" fmla="*/ 12 h 2246"/>
                <a:gd name="T60" fmla="*/ 571 w 1158"/>
                <a:gd name="T61" fmla="*/ 12 h 2246"/>
                <a:gd name="T62" fmla="*/ 576 w 1158"/>
                <a:gd name="T63" fmla="*/ 20 h 2246"/>
                <a:gd name="T64" fmla="*/ 580 w 1158"/>
                <a:gd name="T65" fmla="*/ 12 h 2246"/>
                <a:gd name="T66" fmla="*/ 565 w 1158"/>
                <a:gd name="T67" fmla="*/ 0 h 2246"/>
                <a:gd name="T68" fmla="*/ 539 w 1158"/>
                <a:gd name="T69" fmla="*/ 9 h 2246"/>
                <a:gd name="T70" fmla="*/ 531 w 1158"/>
                <a:gd name="T71" fmla="*/ 35 h 2246"/>
                <a:gd name="T72" fmla="*/ 510 w 1158"/>
                <a:gd name="T73" fmla="*/ 77 h 2246"/>
                <a:gd name="T74" fmla="*/ 485 w 1158"/>
                <a:gd name="T75" fmla="*/ 115 h 2246"/>
                <a:gd name="T76" fmla="*/ 470 w 1158"/>
                <a:gd name="T77" fmla="*/ 132 h 2246"/>
                <a:gd name="T78" fmla="*/ 458 w 1158"/>
                <a:gd name="T79" fmla="*/ 158 h 2246"/>
                <a:gd name="T80" fmla="*/ 447 w 1158"/>
                <a:gd name="T81" fmla="*/ 192 h 2246"/>
                <a:gd name="T82" fmla="*/ 433 w 1158"/>
                <a:gd name="T83" fmla="*/ 221 h 2246"/>
                <a:gd name="T84" fmla="*/ 415 w 1158"/>
                <a:gd name="T85" fmla="*/ 250 h 2246"/>
                <a:gd name="T86" fmla="*/ 326 w 1158"/>
                <a:gd name="T87" fmla="*/ 382 h 2246"/>
                <a:gd name="T88" fmla="*/ 254 w 1158"/>
                <a:gd name="T89" fmla="*/ 486 h 2246"/>
                <a:gd name="T90" fmla="*/ 182 w 1158"/>
                <a:gd name="T91" fmla="*/ 578 h 2246"/>
                <a:gd name="T92" fmla="*/ 121 w 1158"/>
                <a:gd name="T93" fmla="*/ 652 h 2246"/>
                <a:gd name="T94" fmla="*/ 84 w 1158"/>
                <a:gd name="T95" fmla="*/ 710 h 2246"/>
                <a:gd name="T96" fmla="*/ 67 w 1158"/>
                <a:gd name="T97" fmla="*/ 753 h 2246"/>
                <a:gd name="T98" fmla="*/ 41 w 1158"/>
                <a:gd name="T99" fmla="*/ 845 h 2246"/>
                <a:gd name="T100" fmla="*/ 26 w 1158"/>
                <a:gd name="T101" fmla="*/ 908 h 2246"/>
                <a:gd name="T102" fmla="*/ 18 w 1158"/>
                <a:gd name="T103" fmla="*/ 946 h 2246"/>
                <a:gd name="T104" fmla="*/ 12 w 1158"/>
                <a:gd name="T105" fmla="*/ 965 h 2246"/>
                <a:gd name="T106" fmla="*/ 14 w 1158"/>
                <a:gd name="T107" fmla="*/ 977 h 2246"/>
                <a:gd name="T108" fmla="*/ 18 w 1158"/>
                <a:gd name="T109" fmla="*/ 989 h 2246"/>
                <a:gd name="T110" fmla="*/ 18 w 1158"/>
                <a:gd name="T111" fmla="*/ 1023 h 2246"/>
                <a:gd name="T112" fmla="*/ 9 w 1158"/>
                <a:gd name="T113" fmla="*/ 1052 h 2246"/>
                <a:gd name="T114" fmla="*/ 3 w 1158"/>
                <a:gd name="T115" fmla="*/ 1072 h 2246"/>
                <a:gd name="T116" fmla="*/ 0 w 1158"/>
                <a:gd name="T117" fmla="*/ 1100 h 2246"/>
                <a:gd name="T118" fmla="*/ 3 w 1158"/>
                <a:gd name="T119" fmla="*/ 1124 h 2246"/>
                <a:gd name="T120" fmla="*/ 3 w 1158"/>
                <a:gd name="T121" fmla="*/ 1124 h 224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158"/>
                <a:gd name="T184" fmla="*/ 0 h 2246"/>
                <a:gd name="T185" fmla="*/ 1158 w 1158"/>
                <a:gd name="T186" fmla="*/ 2246 h 224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158" h="2246">
                  <a:moveTo>
                    <a:pt x="6" y="2246"/>
                  </a:moveTo>
                  <a:lnTo>
                    <a:pt x="6" y="2205"/>
                  </a:lnTo>
                  <a:lnTo>
                    <a:pt x="23" y="2160"/>
                  </a:lnTo>
                  <a:lnTo>
                    <a:pt x="45" y="2097"/>
                  </a:lnTo>
                  <a:lnTo>
                    <a:pt x="57" y="2044"/>
                  </a:lnTo>
                  <a:lnTo>
                    <a:pt x="64" y="1993"/>
                  </a:lnTo>
                  <a:lnTo>
                    <a:pt x="76" y="1976"/>
                  </a:lnTo>
                  <a:lnTo>
                    <a:pt x="86" y="1982"/>
                  </a:lnTo>
                  <a:lnTo>
                    <a:pt x="35" y="1948"/>
                  </a:lnTo>
                  <a:lnTo>
                    <a:pt x="35" y="1924"/>
                  </a:lnTo>
                  <a:lnTo>
                    <a:pt x="57" y="1878"/>
                  </a:lnTo>
                  <a:lnTo>
                    <a:pt x="76" y="1820"/>
                  </a:lnTo>
                  <a:lnTo>
                    <a:pt x="98" y="1700"/>
                  </a:lnTo>
                  <a:lnTo>
                    <a:pt x="134" y="1556"/>
                  </a:lnTo>
                  <a:lnTo>
                    <a:pt x="173" y="1448"/>
                  </a:lnTo>
                  <a:lnTo>
                    <a:pt x="225" y="1366"/>
                  </a:lnTo>
                  <a:lnTo>
                    <a:pt x="312" y="1253"/>
                  </a:lnTo>
                  <a:lnTo>
                    <a:pt x="461" y="1058"/>
                  </a:lnTo>
                  <a:lnTo>
                    <a:pt x="576" y="895"/>
                  </a:lnTo>
                  <a:lnTo>
                    <a:pt x="692" y="730"/>
                  </a:lnTo>
                  <a:lnTo>
                    <a:pt x="875" y="447"/>
                  </a:lnTo>
                  <a:lnTo>
                    <a:pt x="910" y="373"/>
                  </a:lnTo>
                  <a:lnTo>
                    <a:pt x="939" y="293"/>
                  </a:lnTo>
                  <a:lnTo>
                    <a:pt x="985" y="230"/>
                  </a:lnTo>
                  <a:lnTo>
                    <a:pt x="1014" y="190"/>
                  </a:lnTo>
                  <a:lnTo>
                    <a:pt x="1048" y="115"/>
                  </a:lnTo>
                  <a:lnTo>
                    <a:pt x="1072" y="69"/>
                  </a:lnTo>
                  <a:lnTo>
                    <a:pt x="1077" y="40"/>
                  </a:lnTo>
                  <a:lnTo>
                    <a:pt x="1094" y="35"/>
                  </a:lnTo>
                  <a:lnTo>
                    <a:pt x="1111" y="23"/>
                  </a:lnTo>
                  <a:lnTo>
                    <a:pt x="1141" y="23"/>
                  </a:lnTo>
                  <a:lnTo>
                    <a:pt x="1151" y="40"/>
                  </a:lnTo>
                  <a:lnTo>
                    <a:pt x="1158" y="23"/>
                  </a:lnTo>
                  <a:lnTo>
                    <a:pt x="1129" y="0"/>
                  </a:lnTo>
                  <a:lnTo>
                    <a:pt x="1077" y="18"/>
                  </a:lnTo>
                  <a:lnTo>
                    <a:pt x="1060" y="69"/>
                  </a:lnTo>
                  <a:lnTo>
                    <a:pt x="1019" y="154"/>
                  </a:lnTo>
                  <a:lnTo>
                    <a:pt x="968" y="230"/>
                  </a:lnTo>
                  <a:lnTo>
                    <a:pt x="939" y="264"/>
                  </a:lnTo>
                  <a:lnTo>
                    <a:pt x="915" y="315"/>
                  </a:lnTo>
                  <a:lnTo>
                    <a:pt x="893" y="384"/>
                  </a:lnTo>
                  <a:lnTo>
                    <a:pt x="865" y="442"/>
                  </a:lnTo>
                  <a:lnTo>
                    <a:pt x="829" y="500"/>
                  </a:lnTo>
                  <a:lnTo>
                    <a:pt x="651" y="764"/>
                  </a:lnTo>
                  <a:lnTo>
                    <a:pt x="507" y="971"/>
                  </a:lnTo>
                  <a:lnTo>
                    <a:pt x="363" y="1154"/>
                  </a:lnTo>
                  <a:lnTo>
                    <a:pt x="242" y="1303"/>
                  </a:lnTo>
                  <a:lnTo>
                    <a:pt x="168" y="1419"/>
                  </a:lnTo>
                  <a:lnTo>
                    <a:pt x="134" y="1505"/>
                  </a:lnTo>
                  <a:lnTo>
                    <a:pt x="81" y="1688"/>
                  </a:lnTo>
                  <a:lnTo>
                    <a:pt x="52" y="1815"/>
                  </a:lnTo>
                  <a:lnTo>
                    <a:pt x="35" y="1890"/>
                  </a:lnTo>
                  <a:lnTo>
                    <a:pt x="23" y="1929"/>
                  </a:lnTo>
                  <a:lnTo>
                    <a:pt x="28" y="1953"/>
                  </a:lnTo>
                  <a:lnTo>
                    <a:pt x="35" y="1976"/>
                  </a:lnTo>
                  <a:lnTo>
                    <a:pt x="35" y="2044"/>
                  </a:lnTo>
                  <a:lnTo>
                    <a:pt x="18" y="2102"/>
                  </a:lnTo>
                  <a:lnTo>
                    <a:pt x="6" y="2143"/>
                  </a:lnTo>
                  <a:lnTo>
                    <a:pt x="0" y="2199"/>
                  </a:lnTo>
                  <a:lnTo>
                    <a:pt x="6" y="224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053" name="Freeform 87">
              <a:extLst>
                <a:ext uri="{FF2B5EF4-FFF2-40B4-BE49-F238E27FC236}">
                  <a16:creationId xmlns:a16="http://schemas.microsoft.com/office/drawing/2014/main" id="{CD89D0EC-F999-4254-B258-695D09A7CD0D}"/>
                </a:ext>
              </a:extLst>
            </p:cNvPr>
            <p:cNvSpPr>
              <a:spLocks/>
            </p:cNvSpPr>
            <p:nvPr/>
          </p:nvSpPr>
          <p:spPr bwMode="auto">
            <a:xfrm>
              <a:off x="4662" y="2626"/>
              <a:ext cx="513" cy="769"/>
            </a:xfrm>
            <a:custGeom>
              <a:avLst/>
              <a:gdLst>
                <a:gd name="T0" fmla="*/ 3 w 1024"/>
                <a:gd name="T1" fmla="*/ 742 h 1538"/>
                <a:gd name="T2" fmla="*/ 8 w 1024"/>
                <a:gd name="T3" fmla="*/ 735 h 1538"/>
                <a:gd name="T4" fmla="*/ 25 w 1024"/>
                <a:gd name="T5" fmla="*/ 747 h 1538"/>
                <a:gd name="T6" fmla="*/ 73 w 1024"/>
                <a:gd name="T7" fmla="*/ 755 h 1538"/>
                <a:gd name="T8" fmla="*/ 95 w 1024"/>
                <a:gd name="T9" fmla="*/ 755 h 1538"/>
                <a:gd name="T10" fmla="*/ 117 w 1024"/>
                <a:gd name="T11" fmla="*/ 747 h 1538"/>
                <a:gd name="T12" fmla="*/ 132 w 1024"/>
                <a:gd name="T13" fmla="*/ 745 h 1538"/>
                <a:gd name="T14" fmla="*/ 152 w 1024"/>
                <a:gd name="T15" fmla="*/ 747 h 1538"/>
                <a:gd name="T16" fmla="*/ 166 w 1024"/>
                <a:gd name="T17" fmla="*/ 752 h 1538"/>
                <a:gd name="T18" fmla="*/ 186 w 1024"/>
                <a:gd name="T19" fmla="*/ 739 h 1538"/>
                <a:gd name="T20" fmla="*/ 208 w 1024"/>
                <a:gd name="T21" fmla="*/ 720 h 1538"/>
                <a:gd name="T22" fmla="*/ 230 w 1024"/>
                <a:gd name="T23" fmla="*/ 689 h 1538"/>
                <a:gd name="T24" fmla="*/ 247 w 1024"/>
                <a:gd name="T25" fmla="*/ 655 h 1538"/>
                <a:gd name="T26" fmla="*/ 262 w 1024"/>
                <a:gd name="T27" fmla="*/ 608 h 1538"/>
                <a:gd name="T28" fmla="*/ 269 w 1024"/>
                <a:gd name="T29" fmla="*/ 577 h 1538"/>
                <a:gd name="T30" fmla="*/ 281 w 1024"/>
                <a:gd name="T31" fmla="*/ 547 h 1538"/>
                <a:gd name="T32" fmla="*/ 320 w 1024"/>
                <a:gd name="T33" fmla="*/ 465 h 1538"/>
                <a:gd name="T34" fmla="*/ 393 w 1024"/>
                <a:gd name="T35" fmla="*/ 326 h 1538"/>
                <a:gd name="T36" fmla="*/ 413 w 1024"/>
                <a:gd name="T37" fmla="*/ 292 h 1538"/>
                <a:gd name="T38" fmla="*/ 440 w 1024"/>
                <a:gd name="T39" fmla="*/ 258 h 1538"/>
                <a:gd name="T40" fmla="*/ 454 w 1024"/>
                <a:gd name="T41" fmla="*/ 224 h 1538"/>
                <a:gd name="T42" fmla="*/ 467 w 1024"/>
                <a:gd name="T43" fmla="*/ 176 h 1538"/>
                <a:gd name="T44" fmla="*/ 474 w 1024"/>
                <a:gd name="T45" fmla="*/ 115 h 1538"/>
                <a:gd name="T46" fmla="*/ 481 w 1024"/>
                <a:gd name="T47" fmla="*/ 78 h 1538"/>
                <a:gd name="T48" fmla="*/ 493 w 1024"/>
                <a:gd name="T49" fmla="*/ 42 h 1538"/>
                <a:gd name="T50" fmla="*/ 513 w 1024"/>
                <a:gd name="T51" fmla="*/ 0 h 1538"/>
                <a:gd name="T52" fmla="*/ 493 w 1024"/>
                <a:gd name="T53" fmla="*/ 54 h 1538"/>
                <a:gd name="T54" fmla="*/ 483 w 1024"/>
                <a:gd name="T55" fmla="*/ 95 h 1538"/>
                <a:gd name="T56" fmla="*/ 476 w 1024"/>
                <a:gd name="T57" fmla="*/ 154 h 1538"/>
                <a:gd name="T58" fmla="*/ 469 w 1024"/>
                <a:gd name="T59" fmla="*/ 195 h 1538"/>
                <a:gd name="T60" fmla="*/ 459 w 1024"/>
                <a:gd name="T61" fmla="*/ 227 h 1538"/>
                <a:gd name="T62" fmla="*/ 445 w 1024"/>
                <a:gd name="T63" fmla="*/ 258 h 1538"/>
                <a:gd name="T64" fmla="*/ 423 w 1024"/>
                <a:gd name="T65" fmla="*/ 285 h 1538"/>
                <a:gd name="T66" fmla="*/ 393 w 1024"/>
                <a:gd name="T67" fmla="*/ 338 h 1538"/>
                <a:gd name="T68" fmla="*/ 306 w 1024"/>
                <a:gd name="T69" fmla="*/ 516 h 1538"/>
                <a:gd name="T70" fmla="*/ 279 w 1024"/>
                <a:gd name="T71" fmla="*/ 579 h 1538"/>
                <a:gd name="T72" fmla="*/ 269 w 1024"/>
                <a:gd name="T73" fmla="*/ 618 h 1538"/>
                <a:gd name="T74" fmla="*/ 259 w 1024"/>
                <a:gd name="T75" fmla="*/ 661 h 1538"/>
                <a:gd name="T76" fmla="*/ 247 w 1024"/>
                <a:gd name="T77" fmla="*/ 694 h 1538"/>
                <a:gd name="T78" fmla="*/ 227 w 1024"/>
                <a:gd name="T79" fmla="*/ 728 h 1538"/>
                <a:gd name="T80" fmla="*/ 198 w 1024"/>
                <a:gd name="T81" fmla="*/ 752 h 1538"/>
                <a:gd name="T82" fmla="*/ 171 w 1024"/>
                <a:gd name="T83" fmla="*/ 761 h 1538"/>
                <a:gd name="T84" fmla="*/ 134 w 1024"/>
                <a:gd name="T85" fmla="*/ 769 h 1538"/>
                <a:gd name="T86" fmla="*/ 100 w 1024"/>
                <a:gd name="T87" fmla="*/ 769 h 1538"/>
                <a:gd name="T88" fmla="*/ 52 w 1024"/>
                <a:gd name="T89" fmla="*/ 759 h 1538"/>
                <a:gd name="T90" fmla="*/ 20 w 1024"/>
                <a:gd name="T91" fmla="*/ 752 h 1538"/>
                <a:gd name="T92" fmla="*/ 0 w 1024"/>
                <a:gd name="T93" fmla="*/ 747 h 1538"/>
                <a:gd name="T94" fmla="*/ 3 w 1024"/>
                <a:gd name="T95" fmla="*/ 742 h 1538"/>
                <a:gd name="T96" fmla="*/ 3 w 1024"/>
                <a:gd name="T97" fmla="*/ 742 h 153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024"/>
                <a:gd name="T148" fmla="*/ 0 h 1538"/>
                <a:gd name="T149" fmla="*/ 1024 w 1024"/>
                <a:gd name="T150" fmla="*/ 1538 h 153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024" h="1538">
                  <a:moveTo>
                    <a:pt x="5" y="1483"/>
                  </a:moveTo>
                  <a:lnTo>
                    <a:pt x="15" y="1470"/>
                  </a:lnTo>
                  <a:lnTo>
                    <a:pt x="49" y="1494"/>
                  </a:lnTo>
                  <a:lnTo>
                    <a:pt x="146" y="1509"/>
                  </a:lnTo>
                  <a:lnTo>
                    <a:pt x="190" y="1509"/>
                  </a:lnTo>
                  <a:lnTo>
                    <a:pt x="234" y="1494"/>
                  </a:lnTo>
                  <a:lnTo>
                    <a:pt x="264" y="1489"/>
                  </a:lnTo>
                  <a:lnTo>
                    <a:pt x="303" y="1494"/>
                  </a:lnTo>
                  <a:lnTo>
                    <a:pt x="332" y="1504"/>
                  </a:lnTo>
                  <a:lnTo>
                    <a:pt x="371" y="1478"/>
                  </a:lnTo>
                  <a:lnTo>
                    <a:pt x="415" y="1439"/>
                  </a:lnTo>
                  <a:lnTo>
                    <a:pt x="459" y="1377"/>
                  </a:lnTo>
                  <a:lnTo>
                    <a:pt x="493" y="1309"/>
                  </a:lnTo>
                  <a:lnTo>
                    <a:pt x="522" y="1216"/>
                  </a:lnTo>
                  <a:lnTo>
                    <a:pt x="536" y="1153"/>
                  </a:lnTo>
                  <a:lnTo>
                    <a:pt x="561" y="1093"/>
                  </a:lnTo>
                  <a:lnTo>
                    <a:pt x="639" y="929"/>
                  </a:lnTo>
                  <a:lnTo>
                    <a:pt x="785" y="651"/>
                  </a:lnTo>
                  <a:lnTo>
                    <a:pt x="824" y="583"/>
                  </a:lnTo>
                  <a:lnTo>
                    <a:pt x="878" y="515"/>
                  </a:lnTo>
                  <a:lnTo>
                    <a:pt x="907" y="448"/>
                  </a:lnTo>
                  <a:lnTo>
                    <a:pt x="933" y="351"/>
                  </a:lnTo>
                  <a:lnTo>
                    <a:pt x="946" y="229"/>
                  </a:lnTo>
                  <a:lnTo>
                    <a:pt x="961" y="156"/>
                  </a:lnTo>
                  <a:lnTo>
                    <a:pt x="985" y="83"/>
                  </a:lnTo>
                  <a:lnTo>
                    <a:pt x="1024" y="0"/>
                  </a:lnTo>
                  <a:lnTo>
                    <a:pt x="985" y="107"/>
                  </a:lnTo>
                  <a:lnTo>
                    <a:pt x="965" y="190"/>
                  </a:lnTo>
                  <a:lnTo>
                    <a:pt x="951" y="307"/>
                  </a:lnTo>
                  <a:lnTo>
                    <a:pt x="936" y="390"/>
                  </a:lnTo>
                  <a:lnTo>
                    <a:pt x="917" y="453"/>
                  </a:lnTo>
                  <a:lnTo>
                    <a:pt x="888" y="515"/>
                  </a:lnTo>
                  <a:lnTo>
                    <a:pt x="844" y="570"/>
                  </a:lnTo>
                  <a:lnTo>
                    <a:pt x="785" y="676"/>
                  </a:lnTo>
                  <a:lnTo>
                    <a:pt x="610" y="1031"/>
                  </a:lnTo>
                  <a:lnTo>
                    <a:pt x="556" y="1158"/>
                  </a:lnTo>
                  <a:lnTo>
                    <a:pt x="536" y="1236"/>
                  </a:lnTo>
                  <a:lnTo>
                    <a:pt x="517" y="1322"/>
                  </a:lnTo>
                  <a:lnTo>
                    <a:pt x="493" y="1387"/>
                  </a:lnTo>
                  <a:lnTo>
                    <a:pt x="453" y="1455"/>
                  </a:lnTo>
                  <a:lnTo>
                    <a:pt x="395" y="1504"/>
                  </a:lnTo>
                  <a:lnTo>
                    <a:pt x="342" y="1522"/>
                  </a:lnTo>
                  <a:lnTo>
                    <a:pt x="268" y="1538"/>
                  </a:lnTo>
                  <a:lnTo>
                    <a:pt x="200" y="1538"/>
                  </a:lnTo>
                  <a:lnTo>
                    <a:pt x="103" y="1517"/>
                  </a:lnTo>
                  <a:lnTo>
                    <a:pt x="39" y="1504"/>
                  </a:lnTo>
                  <a:lnTo>
                    <a:pt x="0" y="1494"/>
                  </a:lnTo>
                  <a:lnTo>
                    <a:pt x="5" y="148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054" name="Freeform 88">
              <a:extLst>
                <a:ext uri="{FF2B5EF4-FFF2-40B4-BE49-F238E27FC236}">
                  <a16:creationId xmlns:a16="http://schemas.microsoft.com/office/drawing/2014/main" id="{7DD1C677-62AA-4368-ACD4-0B4B7DC6B0F2}"/>
                </a:ext>
              </a:extLst>
            </p:cNvPr>
            <p:cNvSpPr>
              <a:spLocks/>
            </p:cNvSpPr>
            <p:nvPr/>
          </p:nvSpPr>
          <p:spPr bwMode="auto">
            <a:xfrm>
              <a:off x="4822" y="2407"/>
              <a:ext cx="403" cy="851"/>
            </a:xfrm>
            <a:custGeom>
              <a:avLst/>
              <a:gdLst>
                <a:gd name="T0" fmla="*/ 48 w 805"/>
                <a:gd name="T1" fmla="*/ 750 h 1702"/>
                <a:gd name="T2" fmla="*/ 97 w 805"/>
                <a:gd name="T3" fmla="*/ 605 h 1702"/>
                <a:gd name="T4" fmla="*/ 0 w 805"/>
                <a:gd name="T5" fmla="*/ 668 h 1702"/>
                <a:gd name="T6" fmla="*/ 118 w 805"/>
                <a:gd name="T7" fmla="*/ 569 h 1702"/>
                <a:gd name="T8" fmla="*/ 203 w 805"/>
                <a:gd name="T9" fmla="*/ 472 h 1702"/>
                <a:gd name="T10" fmla="*/ 224 w 805"/>
                <a:gd name="T11" fmla="*/ 426 h 1702"/>
                <a:gd name="T12" fmla="*/ 243 w 805"/>
                <a:gd name="T13" fmla="*/ 362 h 1702"/>
                <a:gd name="T14" fmla="*/ 260 w 805"/>
                <a:gd name="T15" fmla="*/ 293 h 1702"/>
                <a:gd name="T16" fmla="*/ 278 w 805"/>
                <a:gd name="T17" fmla="*/ 243 h 1702"/>
                <a:gd name="T18" fmla="*/ 304 w 805"/>
                <a:gd name="T19" fmla="*/ 221 h 1702"/>
                <a:gd name="T20" fmla="*/ 333 w 805"/>
                <a:gd name="T21" fmla="*/ 211 h 1702"/>
                <a:gd name="T22" fmla="*/ 342 w 805"/>
                <a:gd name="T23" fmla="*/ 194 h 1702"/>
                <a:gd name="T24" fmla="*/ 331 w 805"/>
                <a:gd name="T25" fmla="*/ 165 h 1702"/>
                <a:gd name="T26" fmla="*/ 325 w 805"/>
                <a:gd name="T27" fmla="*/ 133 h 1702"/>
                <a:gd name="T28" fmla="*/ 327 w 805"/>
                <a:gd name="T29" fmla="*/ 85 h 1702"/>
                <a:gd name="T30" fmla="*/ 342 w 805"/>
                <a:gd name="T31" fmla="*/ 54 h 1702"/>
                <a:gd name="T32" fmla="*/ 344 w 805"/>
                <a:gd name="T33" fmla="*/ 17 h 1702"/>
                <a:gd name="T34" fmla="*/ 363 w 805"/>
                <a:gd name="T35" fmla="*/ 45 h 1702"/>
                <a:gd name="T36" fmla="*/ 350 w 805"/>
                <a:gd name="T37" fmla="*/ 76 h 1702"/>
                <a:gd name="T38" fmla="*/ 359 w 805"/>
                <a:gd name="T39" fmla="*/ 95 h 1702"/>
                <a:gd name="T40" fmla="*/ 342 w 805"/>
                <a:gd name="T41" fmla="*/ 133 h 1702"/>
                <a:gd name="T42" fmla="*/ 342 w 805"/>
                <a:gd name="T43" fmla="*/ 167 h 1702"/>
                <a:gd name="T44" fmla="*/ 352 w 805"/>
                <a:gd name="T45" fmla="*/ 194 h 1702"/>
                <a:gd name="T46" fmla="*/ 360 w 805"/>
                <a:gd name="T47" fmla="*/ 200 h 1702"/>
                <a:gd name="T48" fmla="*/ 371 w 805"/>
                <a:gd name="T49" fmla="*/ 171 h 1702"/>
                <a:gd name="T50" fmla="*/ 371 w 805"/>
                <a:gd name="T51" fmla="*/ 139 h 1702"/>
                <a:gd name="T52" fmla="*/ 388 w 805"/>
                <a:gd name="T53" fmla="*/ 110 h 1702"/>
                <a:gd name="T54" fmla="*/ 394 w 805"/>
                <a:gd name="T55" fmla="*/ 82 h 1702"/>
                <a:gd name="T56" fmla="*/ 386 w 805"/>
                <a:gd name="T57" fmla="*/ 58 h 1702"/>
                <a:gd name="T58" fmla="*/ 397 w 805"/>
                <a:gd name="T59" fmla="*/ 54 h 1702"/>
                <a:gd name="T60" fmla="*/ 376 w 805"/>
                <a:gd name="T61" fmla="*/ 19 h 1702"/>
                <a:gd name="T62" fmla="*/ 363 w 805"/>
                <a:gd name="T63" fmla="*/ 7 h 1702"/>
                <a:gd name="T64" fmla="*/ 355 w 805"/>
                <a:gd name="T65" fmla="*/ 0 h 1702"/>
                <a:gd name="T66" fmla="*/ 377 w 805"/>
                <a:gd name="T67" fmla="*/ 7 h 1702"/>
                <a:gd name="T68" fmla="*/ 397 w 805"/>
                <a:gd name="T69" fmla="*/ 38 h 1702"/>
                <a:gd name="T70" fmla="*/ 403 w 805"/>
                <a:gd name="T71" fmla="*/ 72 h 1702"/>
                <a:gd name="T72" fmla="*/ 400 w 805"/>
                <a:gd name="T73" fmla="*/ 95 h 1702"/>
                <a:gd name="T74" fmla="*/ 379 w 805"/>
                <a:gd name="T75" fmla="*/ 139 h 1702"/>
                <a:gd name="T76" fmla="*/ 376 w 805"/>
                <a:gd name="T77" fmla="*/ 183 h 1702"/>
                <a:gd name="T78" fmla="*/ 363 w 805"/>
                <a:gd name="T79" fmla="*/ 213 h 1702"/>
                <a:gd name="T80" fmla="*/ 346 w 805"/>
                <a:gd name="T81" fmla="*/ 215 h 1702"/>
                <a:gd name="T82" fmla="*/ 308 w 805"/>
                <a:gd name="T83" fmla="*/ 230 h 1702"/>
                <a:gd name="T84" fmla="*/ 282 w 805"/>
                <a:gd name="T85" fmla="*/ 257 h 1702"/>
                <a:gd name="T86" fmla="*/ 255 w 805"/>
                <a:gd name="T87" fmla="*/ 352 h 1702"/>
                <a:gd name="T88" fmla="*/ 224 w 805"/>
                <a:gd name="T89" fmla="*/ 466 h 1702"/>
                <a:gd name="T90" fmla="*/ 169 w 805"/>
                <a:gd name="T91" fmla="*/ 535 h 1702"/>
                <a:gd name="T92" fmla="*/ 116 w 805"/>
                <a:gd name="T93" fmla="*/ 634 h 1702"/>
                <a:gd name="T94" fmla="*/ 63 w 805"/>
                <a:gd name="T95" fmla="*/ 750 h 1702"/>
                <a:gd name="T96" fmla="*/ 61 w 805"/>
                <a:gd name="T97" fmla="*/ 761 h 1702"/>
                <a:gd name="T98" fmla="*/ 47 w 805"/>
                <a:gd name="T99" fmla="*/ 790 h 1702"/>
                <a:gd name="T100" fmla="*/ 67 w 805"/>
                <a:gd name="T101" fmla="*/ 822 h 1702"/>
                <a:gd name="T102" fmla="*/ 23 w 805"/>
                <a:gd name="T103" fmla="*/ 814 h 1702"/>
                <a:gd name="T104" fmla="*/ 53 w 805"/>
                <a:gd name="T105" fmla="*/ 850 h 1702"/>
                <a:gd name="T106" fmla="*/ 14 w 805"/>
                <a:gd name="T107" fmla="*/ 830 h 1702"/>
                <a:gd name="T108" fmla="*/ 9 w 805"/>
                <a:gd name="T109" fmla="*/ 828 h 1702"/>
                <a:gd name="T110" fmla="*/ 6 w 805"/>
                <a:gd name="T111" fmla="*/ 811 h 170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05"/>
                <a:gd name="T169" fmla="*/ 0 h 1702"/>
                <a:gd name="T170" fmla="*/ 805 w 805"/>
                <a:gd name="T171" fmla="*/ 1702 h 170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05" h="1702">
                  <a:moveTo>
                    <a:pt x="11" y="1622"/>
                  </a:moveTo>
                  <a:lnTo>
                    <a:pt x="96" y="1500"/>
                  </a:lnTo>
                  <a:lnTo>
                    <a:pt x="168" y="1305"/>
                  </a:lnTo>
                  <a:lnTo>
                    <a:pt x="193" y="1209"/>
                  </a:lnTo>
                  <a:lnTo>
                    <a:pt x="101" y="1260"/>
                  </a:lnTo>
                  <a:lnTo>
                    <a:pt x="0" y="1336"/>
                  </a:lnTo>
                  <a:lnTo>
                    <a:pt x="168" y="1188"/>
                  </a:lnTo>
                  <a:lnTo>
                    <a:pt x="235" y="1137"/>
                  </a:lnTo>
                  <a:lnTo>
                    <a:pt x="332" y="1027"/>
                  </a:lnTo>
                  <a:lnTo>
                    <a:pt x="405" y="944"/>
                  </a:lnTo>
                  <a:lnTo>
                    <a:pt x="434" y="893"/>
                  </a:lnTo>
                  <a:lnTo>
                    <a:pt x="447" y="851"/>
                  </a:lnTo>
                  <a:lnTo>
                    <a:pt x="464" y="792"/>
                  </a:lnTo>
                  <a:lnTo>
                    <a:pt x="485" y="724"/>
                  </a:lnTo>
                  <a:lnTo>
                    <a:pt x="502" y="658"/>
                  </a:lnTo>
                  <a:lnTo>
                    <a:pt x="519" y="586"/>
                  </a:lnTo>
                  <a:lnTo>
                    <a:pt x="539" y="522"/>
                  </a:lnTo>
                  <a:lnTo>
                    <a:pt x="556" y="485"/>
                  </a:lnTo>
                  <a:lnTo>
                    <a:pt x="581" y="459"/>
                  </a:lnTo>
                  <a:lnTo>
                    <a:pt x="607" y="442"/>
                  </a:lnTo>
                  <a:lnTo>
                    <a:pt x="641" y="434"/>
                  </a:lnTo>
                  <a:lnTo>
                    <a:pt x="666" y="422"/>
                  </a:lnTo>
                  <a:lnTo>
                    <a:pt x="680" y="400"/>
                  </a:lnTo>
                  <a:lnTo>
                    <a:pt x="683" y="388"/>
                  </a:lnTo>
                  <a:lnTo>
                    <a:pt x="680" y="354"/>
                  </a:lnTo>
                  <a:lnTo>
                    <a:pt x="661" y="329"/>
                  </a:lnTo>
                  <a:lnTo>
                    <a:pt x="654" y="300"/>
                  </a:lnTo>
                  <a:lnTo>
                    <a:pt x="649" y="266"/>
                  </a:lnTo>
                  <a:lnTo>
                    <a:pt x="649" y="210"/>
                  </a:lnTo>
                  <a:lnTo>
                    <a:pt x="654" y="169"/>
                  </a:lnTo>
                  <a:lnTo>
                    <a:pt x="670" y="135"/>
                  </a:lnTo>
                  <a:lnTo>
                    <a:pt x="683" y="107"/>
                  </a:lnTo>
                  <a:lnTo>
                    <a:pt x="688" y="76"/>
                  </a:lnTo>
                  <a:lnTo>
                    <a:pt x="688" y="34"/>
                  </a:lnTo>
                  <a:lnTo>
                    <a:pt x="700" y="51"/>
                  </a:lnTo>
                  <a:lnTo>
                    <a:pt x="726" y="90"/>
                  </a:lnTo>
                  <a:lnTo>
                    <a:pt x="751" y="147"/>
                  </a:lnTo>
                  <a:lnTo>
                    <a:pt x="700" y="152"/>
                  </a:lnTo>
                  <a:lnTo>
                    <a:pt x="692" y="164"/>
                  </a:lnTo>
                  <a:lnTo>
                    <a:pt x="717" y="190"/>
                  </a:lnTo>
                  <a:lnTo>
                    <a:pt x="670" y="219"/>
                  </a:lnTo>
                  <a:lnTo>
                    <a:pt x="683" y="266"/>
                  </a:lnTo>
                  <a:lnTo>
                    <a:pt x="670" y="303"/>
                  </a:lnTo>
                  <a:lnTo>
                    <a:pt x="683" y="334"/>
                  </a:lnTo>
                  <a:lnTo>
                    <a:pt x="700" y="358"/>
                  </a:lnTo>
                  <a:lnTo>
                    <a:pt x="703" y="388"/>
                  </a:lnTo>
                  <a:lnTo>
                    <a:pt x="709" y="408"/>
                  </a:lnTo>
                  <a:lnTo>
                    <a:pt x="720" y="400"/>
                  </a:lnTo>
                  <a:lnTo>
                    <a:pt x="737" y="375"/>
                  </a:lnTo>
                  <a:lnTo>
                    <a:pt x="742" y="342"/>
                  </a:lnTo>
                  <a:lnTo>
                    <a:pt x="737" y="300"/>
                  </a:lnTo>
                  <a:lnTo>
                    <a:pt x="742" y="278"/>
                  </a:lnTo>
                  <a:lnTo>
                    <a:pt x="758" y="246"/>
                  </a:lnTo>
                  <a:lnTo>
                    <a:pt x="776" y="219"/>
                  </a:lnTo>
                  <a:lnTo>
                    <a:pt x="785" y="190"/>
                  </a:lnTo>
                  <a:lnTo>
                    <a:pt x="788" y="164"/>
                  </a:lnTo>
                  <a:lnTo>
                    <a:pt x="780" y="127"/>
                  </a:lnTo>
                  <a:lnTo>
                    <a:pt x="771" y="115"/>
                  </a:lnTo>
                  <a:lnTo>
                    <a:pt x="793" y="130"/>
                  </a:lnTo>
                  <a:lnTo>
                    <a:pt x="793" y="107"/>
                  </a:lnTo>
                  <a:lnTo>
                    <a:pt x="768" y="59"/>
                  </a:lnTo>
                  <a:lnTo>
                    <a:pt x="751" y="37"/>
                  </a:lnTo>
                  <a:lnTo>
                    <a:pt x="742" y="22"/>
                  </a:lnTo>
                  <a:lnTo>
                    <a:pt x="726" y="13"/>
                  </a:lnTo>
                  <a:lnTo>
                    <a:pt x="700" y="17"/>
                  </a:lnTo>
                  <a:lnTo>
                    <a:pt x="709" y="0"/>
                  </a:lnTo>
                  <a:lnTo>
                    <a:pt x="734" y="0"/>
                  </a:lnTo>
                  <a:lnTo>
                    <a:pt x="754" y="13"/>
                  </a:lnTo>
                  <a:lnTo>
                    <a:pt x="768" y="42"/>
                  </a:lnTo>
                  <a:lnTo>
                    <a:pt x="793" y="76"/>
                  </a:lnTo>
                  <a:lnTo>
                    <a:pt x="800" y="110"/>
                  </a:lnTo>
                  <a:lnTo>
                    <a:pt x="805" y="144"/>
                  </a:lnTo>
                  <a:lnTo>
                    <a:pt x="800" y="156"/>
                  </a:lnTo>
                  <a:lnTo>
                    <a:pt x="800" y="190"/>
                  </a:lnTo>
                  <a:lnTo>
                    <a:pt x="785" y="241"/>
                  </a:lnTo>
                  <a:lnTo>
                    <a:pt x="758" y="278"/>
                  </a:lnTo>
                  <a:lnTo>
                    <a:pt x="754" y="317"/>
                  </a:lnTo>
                  <a:lnTo>
                    <a:pt x="751" y="366"/>
                  </a:lnTo>
                  <a:lnTo>
                    <a:pt x="742" y="400"/>
                  </a:lnTo>
                  <a:lnTo>
                    <a:pt x="726" y="425"/>
                  </a:lnTo>
                  <a:lnTo>
                    <a:pt x="703" y="434"/>
                  </a:lnTo>
                  <a:lnTo>
                    <a:pt x="692" y="430"/>
                  </a:lnTo>
                  <a:lnTo>
                    <a:pt x="658" y="447"/>
                  </a:lnTo>
                  <a:lnTo>
                    <a:pt x="615" y="459"/>
                  </a:lnTo>
                  <a:lnTo>
                    <a:pt x="592" y="481"/>
                  </a:lnTo>
                  <a:lnTo>
                    <a:pt x="564" y="514"/>
                  </a:lnTo>
                  <a:lnTo>
                    <a:pt x="536" y="595"/>
                  </a:lnTo>
                  <a:lnTo>
                    <a:pt x="510" y="703"/>
                  </a:lnTo>
                  <a:lnTo>
                    <a:pt x="481" y="848"/>
                  </a:lnTo>
                  <a:lnTo>
                    <a:pt x="447" y="931"/>
                  </a:lnTo>
                  <a:lnTo>
                    <a:pt x="400" y="998"/>
                  </a:lnTo>
                  <a:lnTo>
                    <a:pt x="337" y="1070"/>
                  </a:lnTo>
                  <a:lnTo>
                    <a:pt x="295" y="1141"/>
                  </a:lnTo>
                  <a:lnTo>
                    <a:pt x="232" y="1268"/>
                  </a:lnTo>
                  <a:lnTo>
                    <a:pt x="181" y="1382"/>
                  </a:lnTo>
                  <a:lnTo>
                    <a:pt x="125" y="1500"/>
                  </a:lnTo>
                  <a:lnTo>
                    <a:pt x="215" y="1432"/>
                  </a:lnTo>
                  <a:lnTo>
                    <a:pt x="122" y="1521"/>
                  </a:lnTo>
                  <a:lnTo>
                    <a:pt x="96" y="1560"/>
                  </a:lnTo>
                  <a:lnTo>
                    <a:pt x="93" y="1580"/>
                  </a:lnTo>
                  <a:lnTo>
                    <a:pt x="101" y="1617"/>
                  </a:lnTo>
                  <a:lnTo>
                    <a:pt x="134" y="1643"/>
                  </a:lnTo>
                  <a:lnTo>
                    <a:pt x="74" y="1622"/>
                  </a:lnTo>
                  <a:lnTo>
                    <a:pt x="45" y="1627"/>
                  </a:lnTo>
                  <a:lnTo>
                    <a:pt x="59" y="1648"/>
                  </a:lnTo>
                  <a:lnTo>
                    <a:pt x="105" y="1699"/>
                  </a:lnTo>
                  <a:lnTo>
                    <a:pt x="51" y="1668"/>
                  </a:lnTo>
                  <a:lnTo>
                    <a:pt x="28" y="1660"/>
                  </a:lnTo>
                  <a:lnTo>
                    <a:pt x="28" y="1702"/>
                  </a:lnTo>
                  <a:lnTo>
                    <a:pt x="17" y="1656"/>
                  </a:lnTo>
                  <a:lnTo>
                    <a:pt x="11" y="16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055" name="Freeform 89">
              <a:extLst>
                <a:ext uri="{FF2B5EF4-FFF2-40B4-BE49-F238E27FC236}">
                  <a16:creationId xmlns:a16="http://schemas.microsoft.com/office/drawing/2014/main" id="{91303E8F-AC83-438B-89AF-A423DF666C71}"/>
                </a:ext>
              </a:extLst>
            </p:cNvPr>
            <p:cNvSpPr>
              <a:spLocks/>
            </p:cNvSpPr>
            <p:nvPr/>
          </p:nvSpPr>
          <p:spPr bwMode="auto">
            <a:xfrm>
              <a:off x="4672" y="3106"/>
              <a:ext cx="103" cy="184"/>
            </a:xfrm>
            <a:custGeom>
              <a:avLst/>
              <a:gdLst>
                <a:gd name="T0" fmla="*/ 0 w 207"/>
                <a:gd name="T1" fmla="*/ 184 h 367"/>
                <a:gd name="T2" fmla="*/ 25 w 207"/>
                <a:gd name="T3" fmla="*/ 118 h 367"/>
                <a:gd name="T4" fmla="*/ 61 w 207"/>
                <a:gd name="T5" fmla="*/ 59 h 367"/>
                <a:gd name="T6" fmla="*/ 103 w 207"/>
                <a:gd name="T7" fmla="*/ 0 h 367"/>
                <a:gd name="T8" fmla="*/ 69 w 207"/>
                <a:gd name="T9" fmla="*/ 40 h 367"/>
                <a:gd name="T10" fmla="*/ 40 w 207"/>
                <a:gd name="T11" fmla="*/ 88 h 367"/>
                <a:gd name="T12" fmla="*/ 21 w 207"/>
                <a:gd name="T13" fmla="*/ 120 h 367"/>
                <a:gd name="T14" fmla="*/ 0 w 207"/>
                <a:gd name="T15" fmla="*/ 184 h 367"/>
                <a:gd name="T16" fmla="*/ 0 w 207"/>
                <a:gd name="T17" fmla="*/ 184 h 3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7"/>
                <a:gd name="T28" fmla="*/ 0 h 367"/>
                <a:gd name="T29" fmla="*/ 207 w 207"/>
                <a:gd name="T30" fmla="*/ 367 h 3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7" h="367">
                  <a:moveTo>
                    <a:pt x="0" y="367"/>
                  </a:moveTo>
                  <a:lnTo>
                    <a:pt x="51" y="235"/>
                  </a:lnTo>
                  <a:lnTo>
                    <a:pt x="123" y="118"/>
                  </a:lnTo>
                  <a:lnTo>
                    <a:pt x="207" y="0"/>
                  </a:lnTo>
                  <a:lnTo>
                    <a:pt x="139" y="79"/>
                  </a:lnTo>
                  <a:lnTo>
                    <a:pt x="80" y="176"/>
                  </a:lnTo>
                  <a:lnTo>
                    <a:pt x="43" y="240"/>
                  </a:lnTo>
                  <a:lnTo>
                    <a:pt x="0" y="36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056" name="Freeform 90">
              <a:extLst>
                <a:ext uri="{FF2B5EF4-FFF2-40B4-BE49-F238E27FC236}">
                  <a16:creationId xmlns:a16="http://schemas.microsoft.com/office/drawing/2014/main" id="{D4450420-C08A-49B4-8153-738449C33B88}"/>
                </a:ext>
              </a:extLst>
            </p:cNvPr>
            <p:cNvSpPr>
              <a:spLocks/>
            </p:cNvSpPr>
            <p:nvPr/>
          </p:nvSpPr>
          <p:spPr bwMode="auto">
            <a:xfrm>
              <a:off x="4843" y="2740"/>
              <a:ext cx="223" cy="278"/>
            </a:xfrm>
            <a:custGeom>
              <a:avLst/>
              <a:gdLst>
                <a:gd name="T0" fmla="*/ 67 w 446"/>
                <a:gd name="T1" fmla="*/ 251 h 556"/>
                <a:gd name="T2" fmla="*/ 95 w 446"/>
                <a:gd name="T3" fmla="*/ 228 h 556"/>
                <a:gd name="T4" fmla="*/ 156 w 446"/>
                <a:gd name="T5" fmla="*/ 158 h 556"/>
                <a:gd name="T6" fmla="*/ 188 w 446"/>
                <a:gd name="T7" fmla="*/ 110 h 556"/>
                <a:gd name="T8" fmla="*/ 203 w 446"/>
                <a:gd name="T9" fmla="*/ 72 h 556"/>
                <a:gd name="T10" fmla="*/ 223 w 446"/>
                <a:gd name="T11" fmla="*/ 0 h 556"/>
                <a:gd name="T12" fmla="*/ 173 w 446"/>
                <a:gd name="T13" fmla="*/ 105 h 556"/>
                <a:gd name="T14" fmla="*/ 122 w 446"/>
                <a:gd name="T15" fmla="*/ 173 h 556"/>
                <a:gd name="T16" fmla="*/ 70 w 446"/>
                <a:gd name="T17" fmla="*/ 228 h 556"/>
                <a:gd name="T18" fmla="*/ 0 w 446"/>
                <a:gd name="T19" fmla="*/ 278 h 556"/>
                <a:gd name="T20" fmla="*/ 71 w 446"/>
                <a:gd name="T21" fmla="*/ 234 h 556"/>
                <a:gd name="T22" fmla="*/ 110 w 446"/>
                <a:gd name="T23" fmla="*/ 205 h 556"/>
                <a:gd name="T24" fmla="*/ 67 w 446"/>
                <a:gd name="T25" fmla="*/ 251 h 556"/>
                <a:gd name="T26" fmla="*/ 67 w 446"/>
                <a:gd name="T27" fmla="*/ 251 h 55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46"/>
                <a:gd name="T43" fmla="*/ 0 h 556"/>
                <a:gd name="T44" fmla="*/ 446 w 446"/>
                <a:gd name="T45" fmla="*/ 556 h 55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46" h="556">
                  <a:moveTo>
                    <a:pt x="134" y="502"/>
                  </a:moveTo>
                  <a:lnTo>
                    <a:pt x="190" y="455"/>
                  </a:lnTo>
                  <a:lnTo>
                    <a:pt x="312" y="315"/>
                  </a:lnTo>
                  <a:lnTo>
                    <a:pt x="375" y="219"/>
                  </a:lnTo>
                  <a:lnTo>
                    <a:pt x="405" y="143"/>
                  </a:lnTo>
                  <a:lnTo>
                    <a:pt x="446" y="0"/>
                  </a:lnTo>
                  <a:lnTo>
                    <a:pt x="346" y="210"/>
                  </a:lnTo>
                  <a:lnTo>
                    <a:pt x="244" y="346"/>
                  </a:lnTo>
                  <a:lnTo>
                    <a:pt x="139" y="455"/>
                  </a:lnTo>
                  <a:lnTo>
                    <a:pt x="0" y="556"/>
                  </a:lnTo>
                  <a:lnTo>
                    <a:pt x="142" y="468"/>
                  </a:lnTo>
                  <a:lnTo>
                    <a:pt x="219" y="409"/>
                  </a:lnTo>
                  <a:lnTo>
                    <a:pt x="134" y="50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28676"/>
                                        </p:tgtEl>
                                        <p:attrNameLst>
                                          <p:attrName>style.visibility</p:attrName>
                                        </p:attrNameLst>
                                      </p:cBhvr>
                                      <p:to>
                                        <p:strVal val="visible"/>
                                      </p:to>
                                    </p:set>
                                    <p:animEffect transition="in" filter="wipe(left)">
                                      <p:cBhvr>
                                        <p:cTn id="7" dur="500"/>
                                        <p:tgtEl>
                                          <p:spTgt spid="2867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28675"/>
                                        </p:tgtEl>
                                        <p:attrNameLst>
                                          <p:attrName>style.visibility</p:attrName>
                                        </p:attrNameLst>
                                      </p:cBhvr>
                                      <p:to>
                                        <p:strVal val="visible"/>
                                      </p:to>
                                    </p:set>
                                    <p:animEffect transition="in" filter="wipe(left)">
                                      <p:cBhvr>
                                        <p:cTn id="12" dur="500"/>
                                        <p:tgtEl>
                                          <p:spTgt spid="2867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28677"/>
                                        </p:tgtEl>
                                        <p:attrNameLst>
                                          <p:attrName>style.visibility</p:attrName>
                                        </p:attrNameLst>
                                      </p:cBhvr>
                                      <p:to>
                                        <p:strVal val="visible"/>
                                      </p:to>
                                    </p:set>
                                    <p:animEffect transition="in" filter="wipe(left)">
                                      <p:cBhvr>
                                        <p:cTn id="17" dur="500"/>
                                        <p:tgtEl>
                                          <p:spTgt spid="28677"/>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28678"/>
                                        </p:tgtEl>
                                        <p:attrNameLst>
                                          <p:attrName>style.visibility</p:attrName>
                                        </p:attrNameLst>
                                      </p:cBhvr>
                                      <p:to>
                                        <p:strVal val="visible"/>
                                      </p:to>
                                    </p:set>
                                    <p:animEffect transition="in" filter="wipe(left)">
                                      <p:cBhvr>
                                        <p:cTn id="22" dur="500"/>
                                        <p:tgtEl>
                                          <p:spTgt spid="286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675" grpId="0" autoUpdateAnimBg="0"/>
      <p:bldP spid="28676" grpId="0" autoUpdateAnimBg="0"/>
      <p:bldP spid="28677" grpId="0" autoUpdateAnimBg="0"/>
      <p:bldP spid="28678" grpId="0" autoUpdateAnimBg="0"/>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4994" name="Picture 2" descr="Illustration">
            <a:extLst>
              <a:ext uri="{FF2B5EF4-FFF2-40B4-BE49-F238E27FC236}">
                <a16:creationId xmlns:a16="http://schemas.microsoft.com/office/drawing/2014/main" id="{86AA157A-5726-4AFA-BFD5-A0CF92EF8C0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4995" name="Picture 11" descr="FArmMu1e">
            <a:extLst>
              <a:ext uri="{FF2B5EF4-FFF2-40B4-BE49-F238E27FC236}">
                <a16:creationId xmlns:a16="http://schemas.microsoft.com/office/drawing/2014/main" id="{BA8F3D35-E601-4B28-AD33-2060A5374FF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28600" y="889000"/>
            <a:ext cx="4057650" cy="3232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4996" name="Picture 12" descr="MusArm1f">
            <a:extLst>
              <a:ext uri="{FF2B5EF4-FFF2-40B4-BE49-F238E27FC236}">
                <a16:creationId xmlns:a16="http://schemas.microsoft.com/office/drawing/2014/main" id="{311CD8C8-7DA1-4783-90C3-E48C0FAA802F}"/>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419600" y="863600"/>
            <a:ext cx="4495800" cy="3232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997" name="AutoShape 13">
            <a:extLst>
              <a:ext uri="{FF2B5EF4-FFF2-40B4-BE49-F238E27FC236}">
                <a16:creationId xmlns:a16="http://schemas.microsoft.com/office/drawing/2014/main" id="{907E0FDD-124B-46B4-9410-4ABD7ED2EE4F}"/>
              </a:ext>
            </a:extLst>
          </p:cNvPr>
          <p:cNvSpPr>
            <a:spLocks noChangeArrowheads="1"/>
          </p:cNvSpPr>
          <p:nvPr/>
        </p:nvSpPr>
        <p:spPr bwMode="auto">
          <a:xfrm>
            <a:off x="304800" y="4368800"/>
            <a:ext cx="8534400" cy="1828800"/>
          </a:xfrm>
          <a:prstGeom prst="foldedCorner">
            <a:avLst>
              <a:gd name="adj" fmla="val 12500"/>
            </a:avLst>
          </a:prstGeom>
          <a:solidFill>
            <a:schemeClr val="bg1"/>
          </a:solidFill>
          <a:ln w="9525">
            <a:solidFill>
              <a:schemeClr val="tx1"/>
            </a:solidFill>
            <a:round/>
            <a:headEnd/>
            <a:tailEnd/>
          </a:ln>
        </p:spPr>
        <p:txBody>
          <a:bodyPr wrap="none" anchor="ct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84998" name="Text Box 14">
            <a:extLst>
              <a:ext uri="{FF2B5EF4-FFF2-40B4-BE49-F238E27FC236}">
                <a16:creationId xmlns:a16="http://schemas.microsoft.com/office/drawing/2014/main" id="{1A05853F-F026-4007-ABA0-4D95D61C942B}"/>
              </a:ext>
            </a:extLst>
          </p:cNvPr>
          <p:cNvSpPr txBox="1">
            <a:spLocks noChangeArrowheads="1"/>
          </p:cNvSpPr>
          <p:nvPr/>
        </p:nvSpPr>
        <p:spPr bwMode="auto">
          <a:xfrm>
            <a:off x="228600" y="4476750"/>
            <a:ext cx="8686800" cy="167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gn="ctr"/>
            <a:r>
              <a:rPr lang="es-PR" altLang="en-US" sz="2600" b="1"/>
              <a:t>Las Acciones de los Músculos Agonistas (B</a:t>
            </a:r>
            <a:r>
              <a:rPr lang="en-US" altLang="en-US" sz="2600" b="1"/>
              <a:t>íceps Braquial, Braquial Anterior)</a:t>
            </a:r>
            <a:r>
              <a:rPr lang="es-PR" altLang="en-US" sz="2600" b="1"/>
              <a:t>, Antagonistas (Tríceps Braquial) y Sinergéticos (Braquiorradial o Supinador Largo) durante la flexión del codo</a:t>
            </a:r>
            <a:endParaRPr lang="es-PR" altLang="en-US" sz="2600" b="1" i="1"/>
          </a:p>
        </p:txBody>
      </p:sp>
    </p:spTree>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6018" name="Picture 2" descr="Illustration">
            <a:extLst>
              <a:ext uri="{FF2B5EF4-FFF2-40B4-BE49-F238E27FC236}">
                <a16:creationId xmlns:a16="http://schemas.microsoft.com/office/drawing/2014/main" id="{B3C0D10F-0F8D-46AC-894A-5310C3631FD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3427" name="Picture 3" descr="PSE 01">
            <a:extLst>
              <a:ext uri="{FF2B5EF4-FFF2-40B4-BE49-F238E27FC236}">
                <a16:creationId xmlns:a16="http://schemas.microsoft.com/office/drawing/2014/main" id="{B0F67A84-8A72-4F44-85AB-08098D08389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9075" y="1390650"/>
            <a:ext cx="8683625" cy="5102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3428" name="Text Box 4">
            <a:extLst>
              <a:ext uri="{FF2B5EF4-FFF2-40B4-BE49-F238E27FC236}">
                <a16:creationId xmlns:a16="http://schemas.microsoft.com/office/drawing/2014/main" id="{9AFC3F0D-667A-47B5-BA08-DD11932DF12C}"/>
              </a:ext>
            </a:extLst>
          </p:cNvPr>
          <p:cNvSpPr txBox="1">
            <a:spLocks noChangeArrowheads="1"/>
          </p:cNvSpPr>
          <p:nvPr/>
        </p:nvSpPr>
        <p:spPr bwMode="auto">
          <a:xfrm>
            <a:off x="381000" y="533400"/>
            <a:ext cx="7253288" cy="1022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spcBef>
                <a:spcPct val="50000"/>
              </a:spcBef>
            </a:pPr>
            <a:r>
              <a:rPr lang="en-US" altLang="en-US" sz="3400" b="1">
                <a:solidFill>
                  <a:schemeClr val="accent2"/>
                </a:solidFill>
              </a:rPr>
              <a:t>ACCIÓN MUSCULAR DURANTE LA FLEXIÓN DEL CODO</a:t>
            </a:r>
            <a:endParaRPr lang="en-US" altLang="en-US" b="1"/>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03428"/>
                                        </p:tgtEl>
                                        <p:attrNameLst>
                                          <p:attrName>style.visibility</p:attrName>
                                        </p:attrNameLst>
                                      </p:cBhvr>
                                      <p:to>
                                        <p:strVal val="visible"/>
                                      </p:to>
                                    </p:set>
                                    <p:animEffect transition="in" filter="wipe(left)">
                                      <p:cBhvr>
                                        <p:cTn id="7" dur="500"/>
                                        <p:tgtEl>
                                          <p:spTgt spid="103428"/>
                                        </p:tgtEl>
                                      </p:cBhvr>
                                    </p:animEffect>
                                  </p:childTnLst>
                                </p:cTn>
                              </p:par>
                            </p:childTnLst>
                          </p:cTn>
                        </p:par>
                        <p:par>
                          <p:cTn id="8" fill="hold" nodeType="afterGroup">
                            <p:stCondLst>
                              <p:cond delay="500"/>
                            </p:stCondLst>
                            <p:childTnLst>
                              <p:par>
                                <p:cTn id="9" presetID="23" presetClass="entr" presetSubtype="528" fill="hold" nodeType="afterEffect">
                                  <p:stCondLst>
                                    <p:cond delay="0"/>
                                  </p:stCondLst>
                                  <p:childTnLst>
                                    <p:set>
                                      <p:cBhvr>
                                        <p:cTn id="10" dur="1" fill="hold">
                                          <p:stCondLst>
                                            <p:cond delay="0"/>
                                          </p:stCondLst>
                                        </p:cTn>
                                        <p:tgtEl>
                                          <p:spTgt spid="103427"/>
                                        </p:tgtEl>
                                        <p:attrNameLst>
                                          <p:attrName>style.visibility</p:attrName>
                                        </p:attrNameLst>
                                      </p:cBhvr>
                                      <p:to>
                                        <p:strVal val="visible"/>
                                      </p:to>
                                    </p:set>
                                    <p:anim calcmode="lin" valueType="num">
                                      <p:cBhvr>
                                        <p:cTn id="11" dur="500" fill="hold"/>
                                        <p:tgtEl>
                                          <p:spTgt spid="103427"/>
                                        </p:tgtEl>
                                        <p:attrNameLst>
                                          <p:attrName>ppt_w</p:attrName>
                                        </p:attrNameLst>
                                      </p:cBhvr>
                                      <p:tavLst>
                                        <p:tav tm="0">
                                          <p:val>
                                            <p:fltVal val="0"/>
                                          </p:val>
                                        </p:tav>
                                        <p:tav tm="100000">
                                          <p:val>
                                            <p:strVal val="#ppt_w"/>
                                          </p:val>
                                        </p:tav>
                                      </p:tavLst>
                                    </p:anim>
                                    <p:anim calcmode="lin" valueType="num">
                                      <p:cBhvr>
                                        <p:cTn id="12" dur="500" fill="hold"/>
                                        <p:tgtEl>
                                          <p:spTgt spid="103427"/>
                                        </p:tgtEl>
                                        <p:attrNameLst>
                                          <p:attrName>ppt_h</p:attrName>
                                        </p:attrNameLst>
                                      </p:cBhvr>
                                      <p:tavLst>
                                        <p:tav tm="0">
                                          <p:val>
                                            <p:fltVal val="0"/>
                                          </p:val>
                                        </p:tav>
                                        <p:tav tm="100000">
                                          <p:val>
                                            <p:strVal val="#ppt_h"/>
                                          </p:val>
                                        </p:tav>
                                      </p:tavLst>
                                    </p:anim>
                                    <p:anim calcmode="lin" valueType="num">
                                      <p:cBhvr>
                                        <p:cTn id="13" dur="500" fill="hold"/>
                                        <p:tgtEl>
                                          <p:spTgt spid="103427"/>
                                        </p:tgtEl>
                                        <p:attrNameLst>
                                          <p:attrName>ppt_x</p:attrName>
                                        </p:attrNameLst>
                                      </p:cBhvr>
                                      <p:tavLst>
                                        <p:tav tm="0">
                                          <p:val>
                                            <p:fltVal val="0.5"/>
                                          </p:val>
                                        </p:tav>
                                        <p:tav tm="100000">
                                          <p:val>
                                            <p:strVal val="#ppt_x"/>
                                          </p:val>
                                        </p:tav>
                                      </p:tavLst>
                                    </p:anim>
                                    <p:anim calcmode="lin" valueType="num">
                                      <p:cBhvr>
                                        <p:cTn id="14" dur="500" fill="hold"/>
                                        <p:tgtEl>
                                          <p:spTgt spid="103427"/>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3428" grpId="0" autoUpdateAnimBg="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18" name="Picture 2" descr="Illustration">
            <a:extLst>
              <a:ext uri="{FF2B5EF4-FFF2-40B4-BE49-F238E27FC236}">
                <a16:creationId xmlns:a16="http://schemas.microsoft.com/office/drawing/2014/main" id="{5890BA15-2AEA-433E-9159-31919F18F3B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7347" name="Text Box 3">
            <a:extLst>
              <a:ext uri="{FF2B5EF4-FFF2-40B4-BE49-F238E27FC236}">
                <a16:creationId xmlns:a16="http://schemas.microsoft.com/office/drawing/2014/main" id="{F350E70E-FF5C-441E-B496-45984A1C07D9}"/>
              </a:ext>
            </a:extLst>
          </p:cNvPr>
          <p:cNvSpPr txBox="1">
            <a:spLocks noChangeArrowheads="1"/>
          </p:cNvSpPr>
          <p:nvPr/>
        </p:nvSpPr>
        <p:spPr bwMode="auto">
          <a:xfrm>
            <a:off x="381000" y="533400"/>
            <a:ext cx="8534400" cy="1127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spcBef>
                <a:spcPct val="50000"/>
              </a:spcBef>
            </a:pPr>
            <a:r>
              <a:rPr lang="en-US" altLang="en-US" sz="3400" b="1">
                <a:solidFill>
                  <a:schemeClr val="accent2"/>
                </a:solidFill>
              </a:rPr>
              <a:t>ESTRUCTURA DEL MÚSCULO ESQUELÉTICO</a:t>
            </a:r>
            <a:endParaRPr lang="en-US" altLang="en-US" b="1"/>
          </a:p>
        </p:txBody>
      </p:sp>
      <p:pic>
        <p:nvPicPr>
          <p:cNvPr id="57348" name="Picture 4" descr="PSE01">
            <a:extLst>
              <a:ext uri="{FF2B5EF4-FFF2-40B4-BE49-F238E27FC236}">
                <a16:creationId xmlns:a16="http://schemas.microsoft.com/office/drawing/2014/main" id="{D69C35ED-FA59-4522-AE6B-DEFCEBFA589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28600" y="1981200"/>
            <a:ext cx="8686800" cy="3509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57347"/>
                                        </p:tgtEl>
                                        <p:attrNameLst>
                                          <p:attrName>style.visibility</p:attrName>
                                        </p:attrNameLst>
                                      </p:cBhvr>
                                      <p:to>
                                        <p:strVal val="visible"/>
                                      </p:to>
                                    </p:set>
                                    <p:animEffect transition="in" filter="wipe(left)">
                                      <p:cBhvr>
                                        <p:cTn id="7" dur="500"/>
                                        <p:tgtEl>
                                          <p:spTgt spid="57347"/>
                                        </p:tgtEl>
                                      </p:cBhvr>
                                    </p:animEffect>
                                  </p:childTnLst>
                                </p:cTn>
                              </p:par>
                            </p:childTnLst>
                          </p:cTn>
                        </p:par>
                        <p:par>
                          <p:cTn id="8" fill="hold" nodeType="afterGroup">
                            <p:stCondLst>
                              <p:cond delay="500"/>
                            </p:stCondLst>
                            <p:childTnLst>
                              <p:par>
                                <p:cTn id="9" presetID="23" presetClass="entr" presetSubtype="528" fill="hold" nodeType="afterEffect">
                                  <p:stCondLst>
                                    <p:cond delay="0"/>
                                  </p:stCondLst>
                                  <p:childTnLst>
                                    <p:set>
                                      <p:cBhvr>
                                        <p:cTn id="10" dur="1" fill="hold">
                                          <p:stCondLst>
                                            <p:cond delay="0"/>
                                          </p:stCondLst>
                                        </p:cTn>
                                        <p:tgtEl>
                                          <p:spTgt spid="57348"/>
                                        </p:tgtEl>
                                        <p:attrNameLst>
                                          <p:attrName>style.visibility</p:attrName>
                                        </p:attrNameLst>
                                      </p:cBhvr>
                                      <p:to>
                                        <p:strVal val="visible"/>
                                      </p:to>
                                    </p:set>
                                    <p:anim calcmode="lin" valueType="num">
                                      <p:cBhvr>
                                        <p:cTn id="11" dur="500" fill="hold"/>
                                        <p:tgtEl>
                                          <p:spTgt spid="57348"/>
                                        </p:tgtEl>
                                        <p:attrNameLst>
                                          <p:attrName>ppt_w</p:attrName>
                                        </p:attrNameLst>
                                      </p:cBhvr>
                                      <p:tavLst>
                                        <p:tav tm="0">
                                          <p:val>
                                            <p:fltVal val="0"/>
                                          </p:val>
                                        </p:tav>
                                        <p:tav tm="100000">
                                          <p:val>
                                            <p:strVal val="#ppt_w"/>
                                          </p:val>
                                        </p:tav>
                                      </p:tavLst>
                                    </p:anim>
                                    <p:anim calcmode="lin" valueType="num">
                                      <p:cBhvr>
                                        <p:cTn id="12" dur="500" fill="hold"/>
                                        <p:tgtEl>
                                          <p:spTgt spid="57348"/>
                                        </p:tgtEl>
                                        <p:attrNameLst>
                                          <p:attrName>ppt_h</p:attrName>
                                        </p:attrNameLst>
                                      </p:cBhvr>
                                      <p:tavLst>
                                        <p:tav tm="0">
                                          <p:val>
                                            <p:fltVal val="0"/>
                                          </p:val>
                                        </p:tav>
                                        <p:tav tm="100000">
                                          <p:val>
                                            <p:strVal val="#ppt_h"/>
                                          </p:val>
                                        </p:tav>
                                      </p:tavLst>
                                    </p:anim>
                                    <p:anim calcmode="lin" valueType="num">
                                      <p:cBhvr>
                                        <p:cTn id="13" dur="500" fill="hold"/>
                                        <p:tgtEl>
                                          <p:spTgt spid="57348"/>
                                        </p:tgtEl>
                                        <p:attrNameLst>
                                          <p:attrName>ppt_x</p:attrName>
                                        </p:attrNameLst>
                                      </p:cBhvr>
                                      <p:tavLst>
                                        <p:tav tm="0">
                                          <p:val>
                                            <p:fltVal val="0.5"/>
                                          </p:val>
                                        </p:tav>
                                        <p:tav tm="100000">
                                          <p:val>
                                            <p:strVal val="#ppt_x"/>
                                          </p:val>
                                        </p:tav>
                                      </p:tavLst>
                                    </p:anim>
                                    <p:anim calcmode="lin" valueType="num">
                                      <p:cBhvr>
                                        <p:cTn id="14" dur="500" fill="hold"/>
                                        <p:tgtEl>
                                          <p:spTgt spid="57348"/>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347" grpId="0" autoUpdateAnimBg="0"/>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8">
            <a:extLst>
              <a:ext uri="{FF2B5EF4-FFF2-40B4-BE49-F238E27FC236}">
                <a16:creationId xmlns:a16="http://schemas.microsoft.com/office/drawing/2014/main" id="{B68A7E74-6EDF-4526-B582-F7F8D09422AB}"/>
              </a:ext>
            </a:extLst>
          </p:cNvPr>
          <p:cNvSpPr>
            <a:spLocks noChangeArrowheads="1"/>
          </p:cNvSpPr>
          <p:nvPr/>
        </p:nvSpPr>
        <p:spPr bwMode="auto">
          <a:xfrm>
            <a:off x="457200" y="82550"/>
            <a:ext cx="8382000" cy="914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gn="ctr">
              <a:lnSpc>
                <a:spcPct val="90000"/>
              </a:lnSpc>
            </a:pPr>
            <a:r>
              <a:rPr lang="en-US" altLang="en-US" sz="2600" b="1">
                <a:solidFill>
                  <a:schemeClr val="tx2"/>
                </a:solidFill>
              </a:rPr>
              <a:t>LOS MÚSCULOS ESQUELÉTICOS:</a:t>
            </a:r>
            <a:br>
              <a:rPr lang="en-US" altLang="en-US" sz="2600" b="1">
                <a:solidFill>
                  <a:schemeClr val="tx2"/>
                </a:solidFill>
              </a:rPr>
            </a:br>
            <a:r>
              <a:rPr lang="en-US" altLang="en-US" sz="2600" b="1">
                <a:solidFill>
                  <a:schemeClr val="tx2"/>
                </a:solidFill>
              </a:rPr>
              <a:t>FUNCIÓN DE LOS MÚSCULOS</a:t>
            </a:r>
            <a:endParaRPr lang="en-US" altLang="en-US" sz="4400">
              <a:solidFill>
                <a:schemeClr val="tx2"/>
              </a:solidFill>
            </a:endParaRPr>
          </a:p>
        </p:txBody>
      </p:sp>
      <p:sp>
        <p:nvSpPr>
          <p:cNvPr id="87043" name="Line 9">
            <a:extLst>
              <a:ext uri="{FF2B5EF4-FFF2-40B4-BE49-F238E27FC236}">
                <a16:creationId xmlns:a16="http://schemas.microsoft.com/office/drawing/2014/main" id="{AB509A68-C42C-4646-9F01-C16A88BD8628}"/>
              </a:ext>
            </a:extLst>
          </p:cNvPr>
          <p:cNvSpPr>
            <a:spLocks noChangeShapeType="1"/>
          </p:cNvSpPr>
          <p:nvPr/>
        </p:nvSpPr>
        <p:spPr bwMode="auto">
          <a:xfrm>
            <a:off x="4267200" y="844550"/>
            <a:ext cx="0" cy="381000"/>
          </a:xfrm>
          <a:prstGeom prst="line">
            <a:avLst/>
          </a:prstGeom>
          <a:noFill/>
          <a:ln w="571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87044" name="Line 10">
            <a:extLst>
              <a:ext uri="{FF2B5EF4-FFF2-40B4-BE49-F238E27FC236}">
                <a16:creationId xmlns:a16="http://schemas.microsoft.com/office/drawing/2014/main" id="{078D55E7-D6C8-45E5-AE5F-7529A9A2A531}"/>
              </a:ext>
            </a:extLst>
          </p:cNvPr>
          <p:cNvSpPr>
            <a:spLocks noChangeShapeType="1"/>
          </p:cNvSpPr>
          <p:nvPr/>
        </p:nvSpPr>
        <p:spPr bwMode="auto">
          <a:xfrm>
            <a:off x="4267200" y="1530350"/>
            <a:ext cx="0" cy="381000"/>
          </a:xfrm>
          <a:prstGeom prst="line">
            <a:avLst/>
          </a:prstGeom>
          <a:noFill/>
          <a:ln w="571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54283" name="Rectangle 11">
            <a:extLst>
              <a:ext uri="{FF2B5EF4-FFF2-40B4-BE49-F238E27FC236}">
                <a16:creationId xmlns:a16="http://schemas.microsoft.com/office/drawing/2014/main" id="{F440DC1D-2FFC-42D6-939D-3DB9520CB05A}"/>
              </a:ext>
            </a:extLst>
          </p:cNvPr>
          <p:cNvSpPr>
            <a:spLocks noChangeArrowheads="1"/>
          </p:cNvSpPr>
          <p:nvPr/>
        </p:nvSpPr>
        <p:spPr bwMode="auto">
          <a:xfrm>
            <a:off x="0" y="1073150"/>
            <a:ext cx="9144000" cy="381000"/>
          </a:xfrm>
          <a:prstGeom prst="rect">
            <a:avLst/>
          </a:prstGeom>
          <a:noFill/>
          <a:ln w="9525">
            <a:noFill/>
            <a:miter lim="800000"/>
            <a:headEnd/>
            <a:tailEnd/>
          </a:ln>
          <a:effectLst>
            <a:outerShdw dist="35921" dir="2700000" algn="ctr" rotWithShape="0">
              <a:schemeClr val="bg2"/>
            </a:outerShdw>
          </a:effectLst>
        </p:spPr>
        <p:txBody>
          <a:bodyPr/>
          <a:lstStyle/>
          <a:p>
            <a:pPr marL="342900" indent="-342900" algn="ctr">
              <a:spcBef>
                <a:spcPct val="20000"/>
              </a:spcBef>
              <a:defRPr/>
            </a:pPr>
            <a:r>
              <a:rPr lang="es-PR" sz="2600" b="1" i="1">
                <a:effectLst>
                  <a:outerShdw blurRad="38100" dist="38100" dir="2700000" algn="tl">
                    <a:srgbClr val="C0C0C0"/>
                  </a:outerShdw>
                </a:effectLst>
              </a:rPr>
              <a:t>Acción Muscular: </a:t>
            </a:r>
            <a:r>
              <a:rPr lang="es-PR" sz="2600" b="1">
                <a:effectLst>
                  <a:outerShdw blurRad="38100" dist="38100" dir="2700000" algn="tl">
                    <a:srgbClr val="C0C0C0"/>
                  </a:outerShdw>
                </a:effectLst>
              </a:rPr>
              <a:t>Generación de Tensión</a:t>
            </a:r>
            <a:endParaRPr lang="en-US" sz="2600"/>
          </a:p>
        </p:txBody>
      </p:sp>
      <p:sp>
        <p:nvSpPr>
          <p:cNvPr id="54284" name="Text Box 12">
            <a:extLst>
              <a:ext uri="{FF2B5EF4-FFF2-40B4-BE49-F238E27FC236}">
                <a16:creationId xmlns:a16="http://schemas.microsoft.com/office/drawing/2014/main" id="{659514FD-E6EB-40BE-8591-1B4BE50040F9}"/>
              </a:ext>
            </a:extLst>
          </p:cNvPr>
          <p:cNvSpPr txBox="1">
            <a:spLocks noChangeArrowheads="1"/>
          </p:cNvSpPr>
          <p:nvPr/>
        </p:nvSpPr>
        <p:spPr bwMode="auto">
          <a:xfrm>
            <a:off x="0" y="1811338"/>
            <a:ext cx="9144000" cy="557212"/>
          </a:xfrm>
          <a:prstGeom prst="rect">
            <a:avLst/>
          </a:prstGeom>
          <a:noFill/>
          <a:ln w="9525">
            <a:noFill/>
            <a:miter lim="800000"/>
            <a:headEnd/>
            <a:tailEnd/>
          </a:ln>
          <a:effectLst/>
        </p:spPr>
        <p:txBody>
          <a:bodyPr>
            <a:spAutoFit/>
          </a:bodyPr>
          <a:lstStyle/>
          <a:p>
            <a:pPr algn="ctr">
              <a:lnSpc>
                <a:spcPct val="90000"/>
              </a:lnSpc>
              <a:defRPr/>
            </a:pPr>
            <a:r>
              <a:rPr lang="en-US" sz="3400" b="1"/>
              <a:t> </a:t>
            </a:r>
            <a:r>
              <a:rPr lang="es-PR" sz="2800" b="1"/>
              <a:t>Tipos/Clasificación</a:t>
            </a:r>
            <a:endParaRPr lang="es-PR" sz="2700">
              <a:effectLst>
                <a:outerShdw blurRad="38100" dist="38100" dir="2700000" algn="tl">
                  <a:srgbClr val="C0C0C0"/>
                </a:outerShdw>
              </a:effectLst>
            </a:endParaRPr>
          </a:p>
        </p:txBody>
      </p:sp>
      <p:sp>
        <p:nvSpPr>
          <p:cNvPr id="54285" name="Text Box 13">
            <a:extLst>
              <a:ext uri="{FF2B5EF4-FFF2-40B4-BE49-F238E27FC236}">
                <a16:creationId xmlns:a16="http://schemas.microsoft.com/office/drawing/2014/main" id="{BAC6855A-82FC-462F-95CD-810AA32785D6}"/>
              </a:ext>
            </a:extLst>
          </p:cNvPr>
          <p:cNvSpPr txBox="1">
            <a:spLocks noChangeArrowheads="1"/>
          </p:cNvSpPr>
          <p:nvPr/>
        </p:nvSpPr>
        <p:spPr bwMode="auto">
          <a:xfrm>
            <a:off x="-76200" y="2673350"/>
            <a:ext cx="3352800" cy="461963"/>
          </a:xfrm>
          <a:prstGeom prst="rect">
            <a:avLst/>
          </a:prstGeom>
          <a:noFill/>
          <a:ln w="9525">
            <a:noFill/>
            <a:miter lim="800000"/>
            <a:headEnd/>
            <a:tailEnd/>
          </a:ln>
          <a:effectLst/>
        </p:spPr>
        <p:txBody>
          <a:bodyPr>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algn="ctr">
              <a:lnSpc>
                <a:spcPct val="90000"/>
              </a:lnSpc>
              <a:defRPr/>
            </a:pPr>
            <a:r>
              <a:rPr lang="en-US" sz="2700" b="1"/>
              <a:t> </a:t>
            </a:r>
            <a:r>
              <a:rPr lang="es-PR" sz="2700" b="1">
                <a:solidFill>
                  <a:srgbClr val="0000FF"/>
                </a:solidFill>
                <a:effectLst>
                  <a:outerShdw blurRad="38100" dist="38100" dir="2700000" algn="tl">
                    <a:srgbClr val="C0C0C0"/>
                  </a:outerShdw>
                </a:effectLst>
              </a:rPr>
              <a:t>Concéntrica</a:t>
            </a:r>
            <a:endParaRPr lang="es-PR" sz="2600">
              <a:solidFill>
                <a:srgbClr val="0000FF"/>
              </a:solidFill>
            </a:endParaRPr>
          </a:p>
        </p:txBody>
      </p:sp>
      <p:sp>
        <p:nvSpPr>
          <p:cNvPr id="54286" name="Text Box 14">
            <a:extLst>
              <a:ext uri="{FF2B5EF4-FFF2-40B4-BE49-F238E27FC236}">
                <a16:creationId xmlns:a16="http://schemas.microsoft.com/office/drawing/2014/main" id="{86B6A0B3-9EAB-457B-B0CA-B668EB4C8002}"/>
              </a:ext>
            </a:extLst>
          </p:cNvPr>
          <p:cNvSpPr txBox="1">
            <a:spLocks noChangeArrowheads="1"/>
          </p:cNvSpPr>
          <p:nvPr/>
        </p:nvSpPr>
        <p:spPr bwMode="auto">
          <a:xfrm>
            <a:off x="5715000" y="2673350"/>
            <a:ext cx="2514600" cy="831850"/>
          </a:xfrm>
          <a:prstGeom prst="rect">
            <a:avLst/>
          </a:prstGeom>
          <a:noFill/>
          <a:ln w="9525">
            <a:noFill/>
            <a:miter lim="800000"/>
            <a:headEnd/>
            <a:tailEnd/>
          </a:ln>
          <a:effectLst/>
        </p:spPr>
        <p:txBody>
          <a:bodyPr>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algn="ctr">
              <a:lnSpc>
                <a:spcPct val="90000"/>
              </a:lnSpc>
              <a:defRPr/>
            </a:pPr>
            <a:r>
              <a:rPr lang="es-PR" sz="2700" b="1">
                <a:solidFill>
                  <a:srgbClr val="0000FF"/>
                </a:solidFill>
                <a:effectLst>
                  <a:outerShdw blurRad="38100" dist="38100" dir="2700000" algn="tl">
                    <a:srgbClr val="C0C0C0"/>
                  </a:outerShdw>
                </a:effectLst>
              </a:rPr>
              <a:t>Isométrica</a:t>
            </a:r>
          </a:p>
          <a:p>
            <a:pPr algn="ctr">
              <a:lnSpc>
                <a:spcPct val="90000"/>
              </a:lnSpc>
              <a:defRPr/>
            </a:pPr>
            <a:r>
              <a:rPr lang="es-PR" sz="2700" b="1">
                <a:solidFill>
                  <a:srgbClr val="0000FF"/>
                </a:solidFill>
                <a:effectLst>
                  <a:outerShdw blurRad="38100" dist="38100" dir="2700000" algn="tl">
                    <a:srgbClr val="C0C0C0"/>
                  </a:outerShdw>
                </a:effectLst>
              </a:rPr>
              <a:t>(Estática)</a:t>
            </a:r>
            <a:endParaRPr lang="es-PR" sz="2600">
              <a:solidFill>
                <a:srgbClr val="0000FF"/>
              </a:solidFill>
            </a:endParaRPr>
          </a:p>
        </p:txBody>
      </p:sp>
      <p:sp>
        <p:nvSpPr>
          <p:cNvPr id="54287" name="Text Box 15">
            <a:extLst>
              <a:ext uri="{FF2B5EF4-FFF2-40B4-BE49-F238E27FC236}">
                <a16:creationId xmlns:a16="http://schemas.microsoft.com/office/drawing/2014/main" id="{A3AD22F1-3A11-4ADE-9DFE-AF203475C582}"/>
              </a:ext>
            </a:extLst>
          </p:cNvPr>
          <p:cNvSpPr txBox="1">
            <a:spLocks noChangeArrowheads="1"/>
          </p:cNvSpPr>
          <p:nvPr/>
        </p:nvSpPr>
        <p:spPr bwMode="auto">
          <a:xfrm>
            <a:off x="3276600" y="2668588"/>
            <a:ext cx="2438400" cy="461962"/>
          </a:xfrm>
          <a:prstGeom prst="rect">
            <a:avLst/>
          </a:prstGeom>
          <a:noFill/>
          <a:ln w="9525">
            <a:noFill/>
            <a:miter lim="800000"/>
            <a:headEnd/>
            <a:tailEnd/>
          </a:ln>
          <a:effectLst/>
        </p:spPr>
        <p:txBody>
          <a:bodyPr>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algn="ctr">
              <a:lnSpc>
                <a:spcPct val="90000"/>
              </a:lnSpc>
              <a:defRPr/>
            </a:pPr>
            <a:r>
              <a:rPr lang="es-PR" sz="2700" b="1">
                <a:solidFill>
                  <a:srgbClr val="0000FF"/>
                </a:solidFill>
                <a:effectLst>
                  <a:outerShdw blurRad="38100" dist="38100" dir="2700000" algn="tl">
                    <a:srgbClr val="C0C0C0"/>
                  </a:outerShdw>
                </a:effectLst>
              </a:rPr>
              <a:t>Excéntrica</a:t>
            </a:r>
            <a:endParaRPr lang="es-PR" sz="2600">
              <a:solidFill>
                <a:srgbClr val="0000FF"/>
              </a:solidFill>
              <a:effectLst>
                <a:outerShdw blurRad="38100" dist="38100" dir="2700000" algn="tl">
                  <a:srgbClr val="C0C0C0"/>
                </a:outerShdw>
              </a:effectLst>
            </a:endParaRPr>
          </a:p>
        </p:txBody>
      </p:sp>
      <p:sp>
        <p:nvSpPr>
          <p:cNvPr id="87050" name="Line 16">
            <a:extLst>
              <a:ext uri="{FF2B5EF4-FFF2-40B4-BE49-F238E27FC236}">
                <a16:creationId xmlns:a16="http://schemas.microsoft.com/office/drawing/2014/main" id="{BB4BAD85-F679-4C27-8F63-ECF36252E3B7}"/>
              </a:ext>
            </a:extLst>
          </p:cNvPr>
          <p:cNvSpPr>
            <a:spLocks noChangeShapeType="1"/>
          </p:cNvSpPr>
          <p:nvPr/>
        </p:nvSpPr>
        <p:spPr bwMode="auto">
          <a:xfrm>
            <a:off x="4495800" y="2292350"/>
            <a:ext cx="0" cy="381000"/>
          </a:xfrm>
          <a:prstGeom prst="line">
            <a:avLst/>
          </a:prstGeom>
          <a:noFill/>
          <a:ln w="571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87051" name="Text Box 17">
            <a:extLst>
              <a:ext uri="{FF2B5EF4-FFF2-40B4-BE49-F238E27FC236}">
                <a16:creationId xmlns:a16="http://schemas.microsoft.com/office/drawing/2014/main" id="{36C2CB62-7E86-4FB9-BC35-5E887305D41D}"/>
              </a:ext>
            </a:extLst>
          </p:cNvPr>
          <p:cNvSpPr txBox="1">
            <a:spLocks noChangeArrowheads="1"/>
          </p:cNvSpPr>
          <p:nvPr/>
        </p:nvSpPr>
        <p:spPr bwMode="auto">
          <a:xfrm>
            <a:off x="-76200" y="3463925"/>
            <a:ext cx="3505200" cy="1571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gn="ctr">
              <a:lnSpc>
                <a:spcPct val="90000"/>
              </a:lnSpc>
            </a:pPr>
            <a:r>
              <a:rPr lang="en-US" altLang="en-US" sz="2700" b="1"/>
              <a:t> </a:t>
            </a:r>
            <a:r>
              <a:rPr lang="es-PR" altLang="en-US" sz="2700" b="1"/>
              <a:t>Acortamiento Muscular</a:t>
            </a:r>
          </a:p>
          <a:p>
            <a:pPr algn="ctr">
              <a:lnSpc>
                <a:spcPct val="90000"/>
              </a:lnSpc>
            </a:pPr>
            <a:r>
              <a:rPr lang="es-PR" altLang="en-US" sz="2700" b="1"/>
              <a:t>(Acción Principal de los Músculos)</a:t>
            </a:r>
            <a:endParaRPr lang="es-PR" altLang="en-US" sz="2600"/>
          </a:p>
        </p:txBody>
      </p:sp>
      <p:sp>
        <p:nvSpPr>
          <p:cNvPr id="87052" name="Line 18">
            <a:extLst>
              <a:ext uri="{FF2B5EF4-FFF2-40B4-BE49-F238E27FC236}">
                <a16:creationId xmlns:a16="http://schemas.microsoft.com/office/drawing/2014/main" id="{90F56710-C14E-4C2A-9042-A904E5F5FBF0}"/>
              </a:ext>
            </a:extLst>
          </p:cNvPr>
          <p:cNvSpPr>
            <a:spLocks noChangeShapeType="1"/>
          </p:cNvSpPr>
          <p:nvPr/>
        </p:nvSpPr>
        <p:spPr bwMode="auto">
          <a:xfrm>
            <a:off x="1752600" y="3130550"/>
            <a:ext cx="0" cy="381000"/>
          </a:xfrm>
          <a:prstGeom prst="line">
            <a:avLst/>
          </a:prstGeom>
          <a:noFill/>
          <a:ln w="571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87053" name="Text Box 19">
            <a:extLst>
              <a:ext uri="{FF2B5EF4-FFF2-40B4-BE49-F238E27FC236}">
                <a16:creationId xmlns:a16="http://schemas.microsoft.com/office/drawing/2014/main" id="{0738863B-30D9-4AD4-9E91-35313B414D07}"/>
              </a:ext>
            </a:extLst>
          </p:cNvPr>
          <p:cNvSpPr txBox="1">
            <a:spLocks noChangeArrowheads="1"/>
          </p:cNvSpPr>
          <p:nvPr/>
        </p:nvSpPr>
        <p:spPr bwMode="auto">
          <a:xfrm>
            <a:off x="-304800" y="5873750"/>
            <a:ext cx="6477000"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gn="ctr">
              <a:lnSpc>
                <a:spcPct val="90000"/>
              </a:lnSpc>
            </a:pPr>
            <a:r>
              <a:rPr lang="en-US" altLang="en-US" sz="2700" b="1"/>
              <a:t> </a:t>
            </a:r>
            <a:r>
              <a:rPr lang="es-PR" altLang="en-US" sz="2700" b="1"/>
              <a:t>Produce Movimiento Articular</a:t>
            </a:r>
          </a:p>
          <a:p>
            <a:pPr algn="ctr">
              <a:lnSpc>
                <a:spcPct val="90000"/>
              </a:lnSpc>
            </a:pPr>
            <a:r>
              <a:rPr lang="es-PR" altLang="en-US" sz="2700" b="1"/>
              <a:t>(Acción Dinámica)</a:t>
            </a:r>
            <a:endParaRPr lang="es-PR" altLang="en-US" sz="2600"/>
          </a:p>
        </p:txBody>
      </p:sp>
      <p:sp>
        <p:nvSpPr>
          <p:cNvPr id="87054" name="Text Box 20">
            <a:extLst>
              <a:ext uri="{FF2B5EF4-FFF2-40B4-BE49-F238E27FC236}">
                <a16:creationId xmlns:a16="http://schemas.microsoft.com/office/drawing/2014/main" id="{7566A9CE-C116-48E0-9A8C-F09594F95021}"/>
              </a:ext>
            </a:extLst>
          </p:cNvPr>
          <p:cNvSpPr txBox="1">
            <a:spLocks noChangeArrowheads="1"/>
          </p:cNvSpPr>
          <p:nvPr/>
        </p:nvSpPr>
        <p:spPr bwMode="auto">
          <a:xfrm>
            <a:off x="5257800" y="3746500"/>
            <a:ext cx="3505200"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gn="ctr">
              <a:lnSpc>
                <a:spcPct val="90000"/>
              </a:lnSpc>
            </a:pPr>
            <a:r>
              <a:rPr lang="en-US" altLang="en-US" sz="2700" b="1"/>
              <a:t> </a:t>
            </a:r>
            <a:r>
              <a:rPr lang="es-PR" altLang="en-US" sz="2700" b="1"/>
              <a:t>No Cambia</a:t>
            </a:r>
          </a:p>
          <a:p>
            <a:pPr algn="ctr">
              <a:lnSpc>
                <a:spcPct val="90000"/>
              </a:lnSpc>
            </a:pPr>
            <a:r>
              <a:rPr lang="es-PR" altLang="en-US" sz="2700" b="1"/>
              <a:t>(Invariable)</a:t>
            </a:r>
            <a:endParaRPr lang="es-PR" altLang="en-US" sz="2600"/>
          </a:p>
        </p:txBody>
      </p:sp>
      <p:sp>
        <p:nvSpPr>
          <p:cNvPr id="87055" name="Text Box 21">
            <a:extLst>
              <a:ext uri="{FF2B5EF4-FFF2-40B4-BE49-F238E27FC236}">
                <a16:creationId xmlns:a16="http://schemas.microsoft.com/office/drawing/2014/main" id="{DC7EC108-2CF7-47E0-991E-E6C586D26B97}"/>
              </a:ext>
            </a:extLst>
          </p:cNvPr>
          <p:cNvSpPr txBox="1">
            <a:spLocks noChangeArrowheads="1"/>
          </p:cNvSpPr>
          <p:nvPr/>
        </p:nvSpPr>
        <p:spPr bwMode="auto">
          <a:xfrm>
            <a:off x="4800600" y="4883150"/>
            <a:ext cx="1905000"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gn="ctr">
              <a:lnSpc>
                <a:spcPct val="90000"/>
              </a:lnSpc>
            </a:pPr>
            <a:r>
              <a:rPr lang="en-US" altLang="en-US" sz="2700" b="1" i="1"/>
              <a:t> </a:t>
            </a:r>
            <a:r>
              <a:rPr lang="es-PR" altLang="en-US" sz="2700" b="1" i="1"/>
              <a:t>Longitud</a:t>
            </a:r>
          </a:p>
          <a:p>
            <a:pPr algn="ctr">
              <a:lnSpc>
                <a:spcPct val="90000"/>
              </a:lnSpc>
            </a:pPr>
            <a:r>
              <a:rPr lang="es-PR" altLang="en-US" sz="2700" b="1" i="1"/>
              <a:t>Muscular</a:t>
            </a:r>
            <a:endParaRPr lang="es-PR" altLang="en-US" sz="2600" i="1"/>
          </a:p>
        </p:txBody>
      </p:sp>
      <p:sp>
        <p:nvSpPr>
          <p:cNvPr id="87056" name="Text Box 22">
            <a:extLst>
              <a:ext uri="{FF2B5EF4-FFF2-40B4-BE49-F238E27FC236}">
                <a16:creationId xmlns:a16="http://schemas.microsoft.com/office/drawing/2014/main" id="{4FB3A930-3268-432E-BB53-940D9DCE70F2}"/>
              </a:ext>
            </a:extLst>
          </p:cNvPr>
          <p:cNvSpPr txBox="1">
            <a:spLocks noChangeArrowheads="1"/>
          </p:cNvSpPr>
          <p:nvPr/>
        </p:nvSpPr>
        <p:spPr bwMode="auto">
          <a:xfrm>
            <a:off x="7086600" y="4806950"/>
            <a:ext cx="2209800"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gn="ctr">
              <a:lnSpc>
                <a:spcPct val="90000"/>
              </a:lnSpc>
            </a:pPr>
            <a:r>
              <a:rPr lang="en-US" altLang="en-US" sz="2700" b="1" i="1"/>
              <a:t> </a:t>
            </a:r>
            <a:r>
              <a:rPr lang="es-PR" altLang="en-US" sz="2700" b="1" i="1"/>
              <a:t>Ángulo</a:t>
            </a:r>
          </a:p>
          <a:p>
            <a:pPr algn="ctr">
              <a:lnSpc>
                <a:spcPct val="90000"/>
              </a:lnSpc>
            </a:pPr>
            <a:r>
              <a:rPr lang="es-PR" altLang="en-US" sz="2700" b="1" i="1"/>
              <a:t>Articular</a:t>
            </a:r>
            <a:endParaRPr lang="es-PR" altLang="en-US" sz="2600" i="1"/>
          </a:p>
        </p:txBody>
      </p:sp>
      <p:sp>
        <p:nvSpPr>
          <p:cNvPr id="87057" name="Line 23">
            <a:extLst>
              <a:ext uri="{FF2B5EF4-FFF2-40B4-BE49-F238E27FC236}">
                <a16:creationId xmlns:a16="http://schemas.microsoft.com/office/drawing/2014/main" id="{6EF191C0-7EA9-47BB-B040-4AE981815662}"/>
              </a:ext>
            </a:extLst>
          </p:cNvPr>
          <p:cNvSpPr>
            <a:spLocks noChangeShapeType="1"/>
          </p:cNvSpPr>
          <p:nvPr/>
        </p:nvSpPr>
        <p:spPr bwMode="auto">
          <a:xfrm>
            <a:off x="1752600" y="5035550"/>
            <a:ext cx="0" cy="838200"/>
          </a:xfrm>
          <a:prstGeom prst="line">
            <a:avLst/>
          </a:prstGeom>
          <a:noFill/>
          <a:ln w="571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87058" name="Text Box 24">
            <a:extLst>
              <a:ext uri="{FF2B5EF4-FFF2-40B4-BE49-F238E27FC236}">
                <a16:creationId xmlns:a16="http://schemas.microsoft.com/office/drawing/2014/main" id="{D1E5063E-7D45-4787-9DA8-9ED873F1537E}"/>
              </a:ext>
            </a:extLst>
          </p:cNvPr>
          <p:cNvSpPr txBox="1">
            <a:spLocks noChangeArrowheads="1"/>
          </p:cNvSpPr>
          <p:nvPr/>
        </p:nvSpPr>
        <p:spPr bwMode="auto">
          <a:xfrm>
            <a:off x="2667000" y="3463925"/>
            <a:ext cx="3505200"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gn="ctr">
              <a:lnSpc>
                <a:spcPct val="90000"/>
              </a:lnSpc>
            </a:pPr>
            <a:r>
              <a:rPr lang="en-US" altLang="en-US" sz="2700" b="1"/>
              <a:t> </a:t>
            </a:r>
            <a:r>
              <a:rPr lang="es-PR" altLang="en-US" sz="2700" b="1"/>
              <a:t>Alargamiento Muscular</a:t>
            </a:r>
            <a:endParaRPr lang="es-PR" altLang="en-US" sz="2600"/>
          </a:p>
        </p:txBody>
      </p:sp>
      <p:sp>
        <p:nvSpPr>
          <p:cNvPr id="87059" name="Line 25">
            <a:extLst>
              <a:ext uri="{FF2B5EF4-FFF2-40B4-BE49-F238E27FC236}">
                <a16:creationId xmlns:a16="http://schemas.microsoft.com/office/drawing/2014/main" id="{D26A2BE0-E888-4325-B578-EDA462880618}"/>
              </a:ext>
            </a:extLst>
          </p:cNvPr>
          <p:cNvSpPr>
            <a:spLocks noChangeShapeType="1"/>
          </p:cNvSpPr>
          <p:nvPr/>
        </p:nvSpPr>
        <p:spPr bwMode="auto">
          <a:xfrm>
            <a:off x="4495800" y="3130550"/>
            <a:ext cx="0" cy="381000"/>
          </a:xfrm>
          <a:prstGeom prst="line">
            <a:avLst/>
          </a:prstGeom>
          <a:noFill/>
          <a:ln w="571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87060" name="Line 26">
            <a:extLst>
              <a:ext uri="{FF2B5EF4-FFF2-40B4-BE49-F238E27FC236}">
                <a16:creationId xmlns:a16="http://schemas.microsoft.com/office/drawing/2014/main" id="{B2151558-ECCA-4658-9A06-24CDEE865F6A}"/>
              </a:ext>
            </a:extLst>
          </p:cNvPr>
          <p:cNvSpPr>
            <a:spLocks noChangeShapeType="1"/>
          </p:cNvSpPr>
          <p:nvPr/>
        </p:nvSpPr>
        <p:spPr bwMode="auto">
          <a:xfrm flipH="1">
            <a:off x="3048000" y="4349750"/>
            <a:ext cx="1219200" cy="1524000"/>
          </a:xfrm>
          <a:prstGeom prst="line">
            <a:avLst/>
          </a:prstGeom>
          <a:noFill/>
          <a:ln w="7620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87061" name="Line 27">
            <a:extLst>
              <a:ext uri="{FF2B5EF4-FFF2-40B4-BE49-F238E27FC236}">
                <a16:creationId xmlns:a16="http://schemas.microsoft.com/office/drawing/2014/main" id="{68AF684E-09FE-4B98-834A-A3DF064B40ED}"/>
              </a:ext>
            </a:extLst>
          </p:cNvPr>
          <p:cNvSpPr>
            <a:spLocks noChangeShapeType="1"/>
          </p:cNvSpPr>
          <p:nvPr/>
        </p:nvSpPr>
        <p:spPr bwMode="auto">
          <a:xfrm flipH="1">
            <a:off x="1524000" y="2139950"/>
            <a:ext cx="1600200" cy="457200"/>
          </a:xfrm>
          <a:prstGeom prst="line">
            <a:avLst/>
          </a:prstGeom>
          <a:noFill/>
          <a:ln w="571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87062" name="Line 28">
            <a:extLst>
              <a:ext uri="{FF2B5EF4-FFF2-40B4-BE49-F238E27FC236}">
                <a16:creationId xmlns:a16="http://schemas.microsoft.com/office/drawing/2014/main" id="{2A9D696B-1B49-4FDB-B7C1-AE6E24D410E5}"/>
              </a:ext>
            </a:extLst>
          </p:cNvPr>
          <p:cNvSpPr>
            <a:spLocks noChangeShapeType="1"/>
          </p:cNvSpPr>
          <p:nvPr/>
        </p:nvSpPr>
        <p:spPr bwMode="auto">
          <a:xfrm>
            <a:off x="6019800" y="2139950"/>
            <a:ext cx="914400" cy="533400"/>
          </a:xfrm>
          <a:prstGeom prst="line">
            <a:avLst/>
          </a:prstGeom>
          <a:noFill/>
          <a:ln w="571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87063" name="Line 29">
            <a:extLst>
              <a:ext uri="{FF2B5EF4-FFF2-40B4-BE49-F238E27FC236}">
                <a16:creationId xmlns:a16="http://schemas.microsoft.com/office/drawing/2014/main" id="{506062B9-C598-4D6D-B1B4-BE9F7F3879CA}"/>
              </a:ext>
            </a:extLst>
          </p:cNvPr>
          <p:cNvSpPr>
            <a:spLocks noChangeShapeType="1"/>
          </p:cNvSpPr>
          <p:nvPr/>
        </p:nvSpPr>
        <p:spPr bwMode="auto">
          <a:xfrm>
            <a:off x="6934200" y="3435350"/>
            <a:ext cx="0" cy="381000"/>
          </a:xfrm>
          <a:prstGeom prst="line">
            <a:avLst/>
          </a:prstGeom>
          <a:noFill/>
          <a:ln w="571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87064" name="Line 30">
            <a:extLst>
              <a:ext uri="{FF2B5EF4-FFF2-40B4-BE49-F238E27FC236}">
                <a16:creationId xmlns:a16="http://schemas.microsoft.com/office/drawing/2014/main" id="{FDE5837B-402E-4936-B178-A4023B205CBD}"/>
              </a:ext>
            </a:extLst>
          </p:cNvPr>
          <p:cNvSpPr>
            <a:spLocks noChangeShapeType="1"/>
          </p:cNvSpPr>
          <p:nvPr/>
        </p:nvSpPr>
        <p:spPr bwMode="auto">
          <a:xfrm flipH="1">
            <a:off x="5791200" y="4578350"/>
            <a:ext cx="762000" cy="304800"/>
          </a:xfrm>
          <a:prstGeom prst="line">
            <a:avLst/>
          </a:prstGeom>
          <a:noFill/>
          <a:ln w="571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87065" name="Line 31">
            <a:extLst>
              <a:ext uri="{FF2B5EF4-FFF2-40B4-BE49-F238E27FC236}">
                <a16:creationId xmlns:a16="http://schemas.microsoft.com/office/drawing/2014/main" id="{F8AD5D15-F2D5-4565-A720-A801C394ED55}"/>
              </a:ext>
            </a:extLst>
          </p:cNvPr>
          <p:cNvSpPr>
            <a:spLocks noChangeShapeType="1"/>
          </p:cNvSpPr>
          <p:nvPr/>
        </p:nvSpPr>
        <p:spPr bwMode="auto">
          <a:xfrm>
            <a:off x="7391400" y="4578350"/>
            <a:ext cx="914400" cy="304800"/>
          </a:xfrm>
          <a:prstGeom prst="line">
            <a:avLst/>
          </a:prstGeom>
          <a:noFill/>
          <a:ln w="571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Tree>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8066" name="Picture 2" descr="Illustration">
            <a:extLst>
              <a:ext uri="{FF2B5EF4-FFF2-40B4-BE49-F238E27FC236}">
                <a16:creationId xmlns:a16="http://schemas.microsoft.com/office/drawing/2014/main" id="{840AF752-6EDF-4B80-AEB1-BE464B0E340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571" name="Text Box 3">
            <a:extLst>
              <a:ext uri="{FF2B5EF4-FFF2-40B4-BE49-F238E27FC236}">
                <a16:creationId xmlns:a16="http://schemas.microsoft.com/office/drawing/2014/main" id="{DF97093B-FADA-4EF0-8053-FD11A027D726}"/>
              </a:ext>
            </a:extLst>
          </p:cNvPr>
          <p:cNvSpPr txBox="1">
            <a:spLocks noChangeArrowheads="1"/>
          </p:cNvSpPr>
          <p:nvPr/>
        </p:nvSpPr>
        <p:spPr bwMode="auto">
          <a:xfrm>
            <a:off x="381000" y="533400"/>
            <a:ext cx="8534400" cy="557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spcBef>
                <a:spcPct val="50000"/>
              </a:spcBef>
            </a:pPr>
            <a:r>
              <a:rPr lang="en-US" altLang="en-US" sz="3400" b="1">
                <a:solidFill>
                  <a:schemeClr val="accent2"/>
                </a:solidFill>
              </a:rPr>
              <a:t>TIPOS DE ACCIÓN MUSCULAR</a:t>
            </a:r>
            <a:endParaRPr lang="en-US" altLang="en-US" b="1"/>
          </a:p>
        </p:txBody>
      </p:sp>
      <p:pic>
        <p:nvPicPr>
          <p:cNvPr id="109572" name="Picture 4" descr="PSE 01">
            <a:extLst>
              <a:ext uri="{FF2B5EF4-FFF2-40B4-BE49-F238E27FC236}">
                <a16:creationId xmlns:a16="http://schemas.microsoft.com/office/drawing/2014/main" id="{0C065B99-2303-4C4E-AAF7-6B81F8C07516}"/>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66688" y="1243013"/>
            <a:ext cx="3473450" cy="2095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9573" name="Picture 5" descr="PSE 01">
            <a:extLst>
              <a:ext uri="{FF2B5EF4-FFF2-40B4-BE49-F238E27FC236}">
                <a16:creationId xmlns:a16="http://schemas.microsoft.com/office/drawing/2014/main" id="{2912FF0F-F960-40A1-B113-21FD41AAF35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28913" y="2514600"/>
            <a:ext cx="3629025" cy="2105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9574" name="Picture 6" descr="PSE 01">
            <a:extLst>
              <a:ext uri="{FF2B5EF4-FFF2-40B4-BE49-F238E27FC236}">
                <a16:creationId xmlns:a16="http://schemas.microsoft.com/office/drawing/2014/main" id="{F9400D08-FA78-4CA9-B078-0194FD03EF13}"/>
              </a:ext>
            </a:extLst>
          </p:cNvPr>
          <p:cNvPicPr>
            <a:picLocks noChangeAspect="1" noChangeArrowheads="1"/>
          </p:cNvPicPr>
          <p:nvPr/>
        </p:nvPicPr>
        <p:blipFill>
          <a:blip r:embed="rId6">
            <a:extLst>
              <a:ext uri="{28A0092B-C50C-407E-A947-70E740481C1C}">
                <a14:useLocalDpi xmlns:a14="http://schemas.microsoft.com/office/drawing/2010/main" val="0"/>
              </a:ext>
            </a:extLst>
          </a:blip>
          <a:srcRect r="12866" b="11003"/>
          <a:stretch>
            <a:fillRect/>
          </a:stretch>
        </p:blipFill>
        <p:spPr bwMode="auto">
          <a:xfrm>
            <a:off x="5216525" y="4114800"/>
            <a:ext cx="3675063" cy="2251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09571"/>
                                        </p:tgtEl>
                                        <p:attrNameLst>
                                          <p:attrName>style.visibility</p:attrName>
                                        </p:attrNameLst>
                                      </p:cBhvr>
                                      <p:to>
                                        <p:strVal val="visible"/>
                                      </p:to>
                                    </p:set>
                                    <p:animEffect transition="in" filter="wipe(left)">
                                      <p:cBhvr>
                                        <p:cTn id="7" dur="500"/>
                                        <p:tgtEl>
                                          <p:spTgt spid="109571"/>
                                        </p:tgtEl>
                                      </p:cBhvr>
                                    </p:animEffect>
                                  </p:childTnLst>
                                </p:cTn>
                              </p:par>
                            </p:childTnLst>
                          </p:cTn>
                        </p:par>
                        <p:par>
                          <p:cTn id="8" fill="hold" nodeType="afterGroup">
                            <p:stCondLst>
                              <p:cond delay="500"/>
                            </p:stCondLst>
                            <p:childTnLst>
                              <p:par>
                                <p:cTn id="9" presetID="23" presetClass="entr" presetSubtype="528" fill="hold" nodeType="afterEffect">
                                  <p:stCondLst>
                                    <p:cond delay="0"/>
                                  </p:stCondLst>
                                  <p:childTnLst>
                                    <p:set>
                                      <p:cBhvr>
                                        <p:cTn id="10" dur="1" fill="hold">
                                          <p:stCondLst>
                                            <p:cond delay="0"/>
                                          </p:stCondLst>
                                        </p:cTn>
                                        <p:tgtEl>
                                          <p:spTgt spid="109572"/>
                                        </p:tgtEl>
                                        <p:attrNameLst>
                                          <p:attrName>style.visibility</p:attrName>
                                        </p:attrNameLst>
                                      </p:cBhvr>
                                      <p:to>
                                        <p:strVal val="visible"/>
                                      </p:to>
                                    </p:set>
                                    <p:anim calcmode="lin" valueType="num">
                                      <p:cBhvr>
                                        <p:cTn id="11" dur="500" fill="hold"/>
                                        <p:tgtEl>
                                          <p:spTgt spid="109572"/>
                                        </p:tgtEl>
                                        <p:attrNameLst>
                                          <p:attrName>ppt_w</p:attrName>
                                        </p:attrNameLst>
                                      </p:cBhvr>
                                      <p:tavLst>
                                        <p:tav tm="0">
                                          <p:val>
                                            <p:fltVal val="0"/>
                                          </p:val>
                                        </p:tav>
                                        <p:tav tm="100000">
                                          <p:val>
                                            <p:strVal val="#ppt_w"/>
                                          </p:val>
                                        </p:tav>
                                      </p:tavLst>
                                    </p:anim>
                                    <p:anim calcmode="lin" valueType="num">
                                      <p:cBhvr>
                                        <p:cTn id="12" dur="500" fill="hold"/>
                                        <p:tgtEl>
                                          <p:spTgt spid="109572"/>
                                        </p:tgtEl>
                                        <p:attrNameLst>
                                          <p:attrName>ppt_h</p:attrName>
                                        </p:attrNameLst>
                                      </p:cBhvr>
                                      <p:tavLst>
                                        <p:tav tm="0">
                                          <p:val>
                                            <p:fltVal val="0"/>
                                          </p:val>
                                        </p:tav>
                                        <p:tav tm="100000">
                                          <p:val>
                                            <p:strVal val="#ppt_h"/>
                                          </p:val>
                                        </p:tav>
                                      </p:tavLst>
                                    </p:anim>
                                    <p:anim calcmode="lin" valueType="num">
                                      <p:cBhvr>
                                        <p:cTn id="13" dur="500" fill="hold"/>
                                        <p:tgtEl>
                                          <p:spTgt spid="109572"/>
                                        </p:tgtEl>
                                        <p:attrNameLst>
                                          <p:attrName>ppt_x</p:attrName>
                                        </p:attrNameLst>
                                      </p:cBhvr>
                                      <p:tavLst>
                                        <p:tav tm="0">
                                          <p:val>
                                            <p:fltVal val="0.5"/>
                                          </p:val>
                                        </p:tav>
                                        <p:tav tm="100000">
                                          <p:val>
                                            <p:strVal val="#ppt_x"/>
                                          </p:val>
                                        </p:tav>
                                      </p:tavLst>
                                    </p:anim>
                                    <p:anim calcmode="lin" valueType="num">
                                      <p:cBhvr>
                                        <p:cTn id="14" dur="500" fill="hold"/>
                                        <p:tgtEl>
                                          <p:spTgt spid="109572"/>
                                        </p:tgtEl>
                                        <p:attrNameLst>
                                          <p:attrName>ppt_y</p:attrName>
                                        </p:attrNameLst>
                                      </p:cBhvr>
                                      <p:tavLst>
                                        <p:tav tm="0">
                                          <p:val>
                                            <p:fltVal val="0.5"/>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3" presetClass="entr" presetSubtype="528" fill="hold" nodeType="clickEffect">
                                  <p:stCondLst>
                                    <p:cond delay="0"/>
                                  </p:stCondLst>
                                  <p:childTnLst>
                                    <p:set>
                                      <p:cBhvr>
                                        <p:cTn id="18" dur="1" fill="hold">
                                          <p:stCondLst>
                                            <p:cond delay="0"/>
                                          </p:stCondLst>
                                        </p:cTn>
                                        <p:tgtEl>
                                          <p:spTgt spid="109573"/>
                                        </p:tgtEl>
                                        <p:attrNameLst>
                                          <p:attrName>style.visibility</p:attrName>
                                        </p:attrNameLst>
                                      </p:cBhvr>
                                      <p:to>
                                        <p:strVal val="visible"/>
                                      </p:to>
                                    </p:set>
                                    <p:anim calcmode="lin" valueType="num">
                                      <p:cBhvr>
                                        <p:cTn id="19" dur="500" fill="hold"/>
                                        <p:tgtEl>
                                          <p:spTgt spid="109573"/>
                                        </p:tgtEl>
                                        <p:attrNameLst>
                                          <p:attrName>ppt_w</p:attrName>
                                        </p:attrNameLst>
                                      </p:cBhvr>
                                      <p:tavLst>
                                        <p:tav tm="0">
                                          <p:val>
                                            <p:fltVal val="0"/>
                                          </p:val>
                                        </p:tav>
                                        <p:tav tm="100000">
                                          <p:val>
                                            <p:strVal val="#ppt_w"/>
                                          </p:val>
                                        </p:tav>
                                      </p:tavLst>
                                    </p:anim>
                                    <p:anim calcmode="lin" valueType="num">
                                      <p:cBhvr>
                                        <p:cTn id="20" dur="500" fill="hold"/>
                                        <p:tgtEl>
                                          <p:spTgt spid="109573"/>
                                        </p:tgtEl>
                                        <p:attrNameLst>
                                          <p:attrName>ppt_h</p:attrName>
                                        </p:attrNameLst>
                                      </p:cBhvr>
                                      <p:tavLst>
                                        <p:tav tm="0">
                                          <p:val>
                                            <p:fltVal val="0"/>
                                          </p:val>
                                        </p:tav>
                                        <p:tav tm="100000">
                                          <p:val>
                                            <p:strVal val="#ppt_h"/>
                                          </p:val>
                                        </p:tav>
                                      </p:tavLst>
                                    </p:anim>
                                    <p:anim calcmode="lin" valueType="num">
                                      <p:cBhvr>
                                        <p:cTn id="21" dur="500" fill="hold"/>
                                        <p:tgtEl>
                                          <p:spTgt spid="109573"/>
                                        </p:tgtEl>
                                        <p:attrNameLst>
                                          <p:attrName>ppt_x</p:attrName>
                                        </p:attrNameLst>
                                      </p:cBhvr>
                                      <p:tavLst>
                                        <p:tav tm="0">
                                          <p:val>
                                            <p:fltVal val="0.5"/>
                                          </p:val>
                                        </p:tav>
                                        <p:tav tm="100000">
                                          <p:val>
                                            <p:strVal val="#ppt_x"/>
                                          </p:val>
                                        </p:tav>
                                      </p:tavLst>
                                    </p:anim>
                                    <p:anim calcmode="lin" valueType="num">
                                      <p:cBhvr>
                                        <p:cTn id="22" dur="500" fill="hold"/>
                                        <p:tgtEl>
                                          <p:spTgt spid="109573"/>
                                        </p:tgtEl>
                                        <p:attrNameLst>
                                          <p:attrName>ppt_y</p:attrName>
                                        </p:attrNameLst>
                                      </p:cBhvr>
                                      <p:tavLst>
                                        <p:tav tm="0">
                                          <p:val>
                                            <p:fltVal val="0.5"/>
                                          </p:val>
                                        </p:tav>
                                        <p:tav tm="100000">
                                          <p:val>
                                            <p:strVal val="#ppt_y"/>
                                          </p:val>
                                        </p:tav>
                                      </p:tavLst>
                                    </p:anim>
                                  </p:childTnLst>
                                </p:cTn>
                              </p:par>
                            </p:childTnLst>
                          </p:cTn>
                        </p:par>
                      </p:childTnLst>
                    </p:cTn>
                  </p:par>
                  <p:par>
                    <p:cTn id="23" fill="hold" nodeType="clickPar">
                      <p:stCondLst>
                        <p:cond delay="indefinite"/>
                      </p:stCondLst>
                      <p:childTnLst>
                        <p:par>
                          <p:cTn id="24" fill="hold" nodeType="withGroup">
                            <p:stCondLst>
                              <p:cond delay="0"/>
                            </p:stCondLst>
                            <p:childTnLst>
                              <p:par>
                                <p:cTn id="25" presetID="23" presetClass="entr" presetSubtype="528" fill="hold" nodeType="clickEffect">
                                  <p:stCondLst>
                                    <p:cond delay="0"/>
                                  </p:stCondLst>
                                  <p:childTnLst>
                                    <p:set>
                                      <p:cBhvr>
                                        <p:cTn id="26" dur="1" fill="hold">
                                          <p:stCondLst>
                                            <p:cond delay="0"/>
                                          </p:stCondLst>
                                        </p:cTn>
                                        <p:tgtEl>
                                          <p:spTgt spid="109574"/>
                                        </p:tgtEl>
                                        <p:attrNameLst>
                                          <p:attrName>style.visibility</p:attrName>
                                        </p:attrNameLst>
                                      </p:cBhvr>
                                      <p:to>
                                        <p:strVal val="visible"/>
                                      </p:to>
                                    </p:set>
                                    <p:anim calcmode="lin" valueType="num">
                                      <p:cBhvr>
                                        <p:cTn id="27" dur="500" fill="hold"/>
                                        <p:tgtEl>
                                          <p:spTgt spid="109574"/>
                                        </p:tgtEl>
                                        <p:attrNameLst>
                                          <p:attrName>ppt_w</p:attrName>
                                        </p:attrNameLst>
                                      </p:cBhvr>
                                      <p:tavLst>
                                        <p:tav tm="0">
                                          <p:val>
                                            <p:fltVal val="0"/>
                                          </p:val>
                                        </p:tav>
                                        <p:tav tm="100000">
                                          <p:val>
                                            <p:strVal val="#ppt_w"/>
                                          </p:val>
                                        </p:tav>
                                      </p:tavLst>
                                    </p:anim>
                                    <p:anim calcmode="lin" valueType="num">
                                      <p:cBhvr>
                                        <p:cTn id="28" dur="500" fill="hold"/>
                                        <p:tgtEl>
                                          <p:spTgt spid="109574"/>
                                        </p:tgtEl>
                                        <p:attrNameLst>
                                          <p:attrName>ppt_h</p:attrName>
                                        </p:attrNameLst>
                                      </p:cBhvr>
                                      <p:tavLst>
                                        <p:tav tm="0">
                                          <p:val>
                                            <p:fltVal val="0"/>
                                          </p:val>
                                        </p:tav>
                                        <p:tav tm="100000">
                                          <p:val>
                                            <p:strVal val="#ppt_h"/>
                                          </p:val>
                                        </p:tav>
                                      </p:tavLst>
                                    </p:anim>
                                    <p:anim calcmode="lin" valueType="num">
                                      <p:cBhvr>
                                        <p:cTn id="29" dur="500" fill="hold"/>
                                        <p:tgtEl>
                                          <p:spTgt spid="109574"/>
                                        </p:tgtEl>
                                        <p:attrNameLst>
                                          <p:attrName>ppt_x</p:attrName>
                                        </p:attrNameLst>
                                      </p:cBhvr>
                                      <p:tavLst>
                                        <p:tav tm="0">
                                          <p:val>
                                            <p:fltVal val="0.5"/>
                                          </p:val>
                                        </p:tav>
                                        <p:tav tm="100000">
                                          <p:val>
                                            <p:strVal val="#ppt_x"/>
                                          </p:val>
                                        </p:tav>
                                      </p:tavLst>
                                    </p:anim>
                                    <p:anim calcmode="lin" valueType="num">
                                      <p:cBhvr>
                                        <p:cTn id="30" dur="500" fill="hold"/>
                                        <p:tgtEl>
                                          <p:spTgt spid="109574"/>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9571" grpId="0" autoUpdateAnimBg="0"/>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9090" name="Picture 2" descr="Illustration">
            <a:extLst>
              <a:ext uri="{FF2B5EF4-FFF2-40B4-BE49-F238E27FC236}">
                <a16:creationId xmlns:a16="http://schemas.microsoft.com/office/drawing/2014/main" id="{A98EB8AE-29DA-44C4-BC34-F882A11DE89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5299" name="Text Box 3">
            <a:extLst>
              <a:ext uri="{FF2B5EF4-FFF2-40B4-BE49-F238E27FC236}">
                <a16:creationId xmlns:a16="http://schemas.microsoft.com/office/drawing/2014/main" id="{005F106B-CE0D-41DA-91CE-70894E0B8200}"/>
              </a:ext>
            </a:extLst>
          </p:cNvPr>
          <p:cNvSpPr txBox="1">
            <a:spLocks noChangeArrowheads="1"/>
          </p:cNvSpPr>
          <p:nvPr/>
        </p:nvSpPr>
        <p:spPr bwMode="auto">
          <a:xfrm>
            <a:off x="381000" y="533400"/>
            <a:ext cx="8534400" cy="557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spcBef>
                <a:spcPct val="50000"/>
              </a:spcBef>
            </a:pPr>
            <a:r>
              <a:rPr lang="en-US" altLang="en-US" sz="3400" b="1">
                <a:solidFill>
                  <a:schemeClr val="accent2"/>
                </a:solidFill>
              </a:rPr>
              <a:t>TIPOS DE ACCIÓN MUSCULAR</a:t>
            </a:r>
            <a:endParaRPr lang="en-US" altLang="en-US" b="1"/>
          </a:p>
        </p:txBody>
      </p:sp>
      <p:pic>
        <p:nvPicPr>
          <p:cNvPr id="55300" name="Picture 4">
            <a:extLst>
              <a:ext uri="{FF2B5EF4-FFF2-40B4-BE49-F238E27FC236}">
                <a16:creationId xmlns:a16="http://schemas.microsoft.com/office/drawing/2014/main" id="{DADED4D5-F3D5-46ED-A44A-AC61160855B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19200" y="1220788"/>
            <a:ext cx="6607175" cy="5180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55299"/>
                                        </p:tgtEl>
                                        <p:attrNameLst>
                                          <p:attrName>style.visibility</p:attrName>
                                        </p:attrNameLst>
                                      </p:cBhvr>
                                      <p:to>
                                        <p:strVal val="visible"/>
                                      </p:to>
                                    </p:set>
                                    <p:animEffect transition="in" filter="wipe(left)">
                                      <p:cBhvr>
                                        <p:cTn id="7" dur="500"/>
                                        <p:tgtEl>
                                          <p:spTgt spid="55299"/>
                                        </p:tgtEl>
                                      </p:cBhvr>
                                    </p:animEffect>
                                  </p:childTnLst>
                                </p:cTn>
                              </p:par>
                            </p:childTnLst>
                          </p:cTn>
                        </p:par>
                        <p:par>
                          <p:cTn id="8" fill="hold" nodeType="afterGroup">
                            <p:stCondLst>
                              <p:cond delay="500"/>
                            </p:stCondLst>
                            <p:childTnLst>
                              <p:par>
                                <p:cTn id="9" presetID="23" presetClass="entr" presetSubtype="528" fill="hold" nodeType="afterEffect">
                                  <p:stCondLst>
                                    <p:cond delay="0"/>
                                  </p:stCondLst>
                                  <p:childTnLst>
                                    <p:set>
                                      <p:cBhvr>
                                        <p:cTn id="10" dur="1" fill="hold">
                                          <p:stCondLst>
                                            <p:cond delay="0"/>
                                          </p:stCondLst>
                                        </p:cTn>
                                        <p:tgtEl>
                                          <p:spTgt spid="55300"/>
                                        </p:tgtEl>
                                        <p:attrNameLst>
                                          <p:attrName>style.visibility</p:attrName>
                                        </p:attrNameLst>
                                      </p:cBhvr>
                                      <p:to>
                                        <p:strVal val="visible"/>
                                      </p:to>
                                    </p:set>
                                    <p:anim calcmode="lin" valueType="num">
                                      <p:cBhvr>
                                        <p:cTn id="11" dur="500" fill="hold"/>
                                        <p:tgtEl>
                                          <p:spTgt spid="55300"/>
                                        </p:tgtEl>
                                        <p:attrNameLst>
                                          <p:attrName>ppt_w</p:attrName>
                                        </p:attrNameLst>
                                      </p:cBhvr>
                                      <p:tavLst>
                                        <p:tav tm="0">
                                          <p:val>
                                            <p:fltVal val="0"/>
                                          </p:val>
                                        </p:tav>
                                        <p:tav tm="100000">
                                          <p:val>
                                            <p:strVal val="#ppt_w"/>
                                          </p:val>
                                        </p:tav>
                                      </p:tavLst>
                                    </p:anim>
                                    <p:anim calcmode="lin" valueType="num">
                                      <p:cBhvr>
                                        <p:cTn id="12" dur="500" fill="hold"/>
                                        <p:tgtEl>
                                          <p:spTgt spid="55300"/>
                                        </p:tgtEl>
                                        <p:attrNameLst>
                                          <p:attrName>ppt_h</p:attrName>
                                        </p:attrNameLst>
                                      </p:cBhvr>
                                      <p:tavLst>
                                        <p:tav tm="0">
                                          <p:val>
                                            <p:fltVal val="0"/>
                                          </p:val>
                                        </p:tav>
                                        <p:tav tm="100000">
                                          <p:val>
                                            <p:strVal val="#ppt_h"/>
                                          </p:val>
                                        </p:tav>
                                      </p:tavLst>
                                    </p:anim>
                                    <p:anim calcmode="lin" valueType="num">
                                      <p:cBhvr>
                                        <p:cTn id="13" dur="500" fill="hold"/>
                                        <p:tgtEl>
                                          <p:spTgt spid="55300"/>
                                        </p:tgtEl>
                                        <p:attrNameLst>
                                          <p:attrName>ppt_x</p:attrName>
                                        </p:attrNameLst>
                                      </p:cBhvr>
                                      <p:tavLst>
                                        <p:tav tm="0">
                                          <p:val>
                                            <p:fltVal val="0.5"/>
                                          </p:val>
                                        </p:tav>
                                        <p:tav tm="100000">
                                          <p:val>
                                            <p:strVal val="#ppt_x"/>
                                          </p:val>
                                        </p:tav>
                                      </p:tavLst>
                                    </p:anim>
                                    <p:anim calcmode="lin" valueType="num">
                                      <p:cBhvr>
                                        <p:cTn id="14" dur="500" fill="hold"/>
                                        <p:tgtEl>
                                          <p:spTgt spid="55300"/>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299" grpId="0" autoUpdateAnimBg="0"/>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0114" name="Picture 2" descr="Illustration">
            <a:extLst>
              <a:ext uri="{FF2B5EF4-FFF2-40B4-BE49-F238E27FC236}">
                <a16:creationId xmlns:a16="http://schemas.microsoft.com/office/drawing/2014/main" id="{5A1AD1C7-023E-466A-824B-3566F1B6507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0115" name="Picture 7" descr="ConCon1e">
            <a:extLst>
              <a:ext uri="{FF2B5EF4-FFF2-40B4-BE49-F238E27FC236}">
                <a16:creationId xmlns:a16="http://schemas.microsoft.com/office/drawing/2014/main" id="{FF7E3673-3186-48A5-8F89-BE8E4ED9FDB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71600" y="228600"/>
            <a:ext cx="6400800" cy="4948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0116" name="AutoShape 8">
            <a:extLst>
              <a:ext uri="{FF2B5EF4-FFF2-40B4-BE49-F238E27FC236}">
                <a16:creationId xmlns:a16="http://schemas.microsoft.com/office/drawing/2014/main" id="{A2762E6C-0438-462D-B47B-EB58352DE113}"/>
              </a:ext>
            </a:extLst>
          </p:cNvPr>
          <p:cNvSpPr>
            <a:spLocks noChangeArrowheads="1"/>
          </p:cNvSpPr>
          <p:nvPr/>
        </p:nvSpPr>
        <p:spPr bwMode="auto">
          <a:xfrm>
            <a:off x="228600" y="5334000"/>
            <a:ext cx="8610600" cy="1219200"/>
          </a:xfrm>
          <a:prstGeom prst="foldedCorner">
            <a:avLst>
              <a:gd name="adj" fmla="val 12500"/>
            </a:avLst>
          </a:prstGeom>
          <a:solidFill>
            <a:schemeClr val="bg1"/>
          </a:solidFill>
          <a:ln w="9525">
            <a:solidFill>
              <a:schemeClr val="tx1"/>
            </a:solidFill>
            <a:round/>
            <a:headEnd/>
            <a:tailEnd/>
          </a:ln>
        </p:spPr>
        <p:txBody>
          <a:bodyPr wrap="none" anchor="ct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90117" name="Text Box 9">
            <a:extLst>
              <a:ext uri="{FF2B5EF4-FFF2-40B4-BE49-F238E27FC236}">
                <a16:creationId xmlns:a16="http://schemas.microsoft.com/office/drawing/2014/main" id="{16BE83B8-1EB2-4DDE-9429-E9DC229C2327}"/>
              </a:ext>
            </a:extLst>
          </p:cNvPr>
          <p:cNvSpPr txBox="1">
            <a:spLocks noChangeArrowheads="1"/>
          </p:cNvSpPr>
          <p:nvPr/>
        </p:nvSpPr>
        <p:spPr bwMode="auto">
          <a:xfrm>
            <a:off x="76200" y="5410200"/>
            <a:ext cx="8915400" cy="1120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gn="ctr">
              <a:lnSpc>
                <a:spcPct val="90000"/>
              </a:lnSpc>
            </a:pPr>
            <a:r>
              <a:rPr lang="es-PR" altLang="en-US" sz="2500" b="1"/>
              <a:t>Filamentos de Actina (Delgados) se Arrastran Haciendo que se Aproximen, Incrementando su Sobreposición</a:t>
            </a:r>
          </a:p>
          <a:p>
            <a:pPr algn="ctr">
              <a:lnSpc>
                <a:spcPct val="90000"/>
              </a:lnSpc>
            </a:pPr>
            <a:r>
              <a:rPr lang="es-PR" altLang="en-US" sz="2500" b="1"/>
              <a:t> con los Filamentos de Miosina (gruesos)</a:t>
            </a:r>
            <a:endParaRPr lang="es-PR" altLang="en-US" sz="2500" b="1" i="1"/>
          </a:p>
        </p:txBody>
      </p:sp>
      <p:sp>
        <p:nvSpPr>
          <p:cNvPr id="90118" name="Text Box 10">
            <a:extLst>
              <a:ext uri="{FF2B5EF4-FFF2-40B4-BE49-F238E27FC236}">
                <a16:creationId xmlns:a16="http://schemas.microsoft.com/office/drawing/2014/main" id="{6196C180-25FE-4647-A2B3-D6481D4B9BED}"/>
              </a:ext>
            </a:extLst>
          </p:cNvPr>
          <p:cNvSpPr txBox="1">
            <a:spLocks noChangeArrowheads="1"/>
          </p:cNvSpPr>
          <p:nvPr/>
        </p:nvSpPr>
        <p:spPr bwMode="auto">
          <a:xfrm>
            <a:off x="4254500" y="714375"/>
            <a:ext cx="2362200" cy="51911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r>
              <a:rPr lang="es-PR" altLang="en-US" sz="2800" b="1"/>
              <a:t>Concéntrica:</a:t>
            </a:r>
          </a:p>
        </p:txBody>
      </p:sp>
    </p:spTree>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1138" name="Picture 2" descr="Illustration">
            <a:extLst>
              <a:ext uri="{FF2B5EF4-FFF2-40B4-BE49-F238E27FC236}">
                <a16:creationId xmlns:a16="http://schemas.microsoft.com/office/drawing/2014/main" id="{35DD3770-C93C-4473-AAB4-4C02958EE3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1139" name="AutoShape 6">
            <a:extLst>
              <a:ext uri="{FF2B5EF4-FFF2-40B4-BE49-F238E27FC236}">
                <a16:creationId xmlns:a16="http://schemas.microsoft.com/office/drawing/2014/main" id="{7CBBBA1C-E945-4AD2-9BA1-3B742ABD0CA9}"/>
              </a:ext>
            </a:extLst>
          </p:cNvPr>
          <p:cNvSpPr>
            <a:spLocks noChangeArrowheads="1"/>
          </p:cNvSpPr>
          <p:nvPr/>
        </p:nvSpPr>
        <p:spPr bwMode="auto">
          <a:xfrm>
            <a:off x="609600" y="5867400"/>
            <a:ext cx="8001000" cy="685800"/>
          </a:xfrm>
          <a:prstGeom prst="foldedCorner">
            <a:avLst>
              <a:gd name="adj" fmla="val 12500"/>
            </a:avLst>
          </a:prstGeom>
          <a:solidFill>
            <a:schemeClr val="bg1"/>
          </a:solidFill>
          <a:ln w="9525">
            <a:solidFill>
              <a:schemeClr val="tx1"/>
            </a:solidFill>
            <a:round/>
            <a:headEnd/>
            <a:tailEnd/>
          </a:ln>
        </p:spPr>
        <p:txBody>
          <a:bodyPr wrap="none" anchor="ct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91140" name="Text Box 7">
            <a:extLst>
              <a:ext uri="{FF2B5EF4-FFF2-40B4-BE49-F238E27FC236}">
                <a16:creationId xmlns:a16="http://schemas.microsoft.com/office/drawing/2014/main" id="{BED2F159-7E9A-4BEB-AF3B-2CE03D6A8BF5}"/>
              </a:ext>
            </a:extLst>
          </p:cNvPr>
          <p:cNvSpPr txBox="1">
            <a:spLocks noChangeArrowheads="1"/>
          </p:cNvSpPr>
          <p:nvPr/>
        </p:nvSpPr>
        <p:spPr bwMode="auto">
          <a:xfrm>
            <a:off x="838200" y="6019800"/>
            <a:ext cx="7543800" cy="434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gn="ctr">
              <a:lnSpc>
                <a:spcPct val="90000"/>
              </a:lnSpc>
            </a:pPr>
            <a:r>
              <a:rPr lang="es-PR" altLang="en-US" sz="2500" b="1"/>
              <a:t>Los Filamentos de Actina (Delgados) se Separan</a:t>
            </a:r>
            <a:endParaRPr lang="es-PR" altLang="en-US" sz="2500" b="1" i="1"/>
          </a:p>
        </p:txBody>
      </p:sp>
      <p:pic>
        <p:nvPicPr>
          <p:cNvPr id="91141" name="Picture 8" descr="EccCon1e">
            <a:extLst>
              <a:ext uri="{FF2B5EF4-FFF2-40B4-BE49-F238E27FC236}">
                <a16:creationId xmlns:a16="http://schemas.microsoft.com/office/drawing/2014/main" id="{F498B9EE-F908-410D-B6F5-7533A3B4A93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05000" y="228600"/>
            <a:ext cx="5313363" cy="5410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162" name="Picture 2" descr="Illustration">
            <a:extLst>
              <a:ext uri="{FF2B5EF4-FFF2-40B4-BE49-F238E27FC236}">
                <a16:creationId xmlns:a16="http://schemas.microsoft.com/office/drawing/2014/main" id="{38CBE500-74FC-4C59-8A63-14EEACFC39E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2163" name="AutoShape 6">
            <a:extLst>
              <a:ext uri="{FF2B5EF4-FFF2-40B4-BE49-F238E27FC236}">
                <a16:creationId xmlns:a16="http://schemas.microsoft.com/office/drawing/2014/main" id="{7DE1B2D6-F418-460F-AA75-89C718F1B8C7}"/>
              </a:ext>
            </a:extLst>
          </p:cNvPr>
          <p:cNvSpPr>
            <a:spLocks noChangeArrowheads="1"/>
          </p:cNvSpPr>
          <p:nvPr/>
        </p:nvSpPr>
        <p:spPr bwMode="auto">
          <a:xfrm>
            <a:off x="228600" y="5486400"/>
            <a:ext cx="8686800" cy="1066800"/>
          </a:xfrm>
          <a:prstGeom prst="foldedCorner">
            <a:avLst>
              <a:gd name="adj" fmla="val 12500"/>
            </a:avLst>
          </a:prstGeom>
          <a:solidFill>
            <a:schemeClr val="bg1"/>
          </a:solidFill>
          <a:ln w="9525">
            <a:solidFill>
              <a:schemeClr val="tx1"/>
            </a:solidFill>
            <a:round/>
            <a:headEnd/>
            <a:tailEnd/>
          </a:ln>
        </p:spPr>
        <p:txBody>
          <a:bodyPr wrap="none" anchor="ct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92164" name="Text Box 7">
            <a:extLst>
              <a:ext uri="{FF2B5EF4-FFF2-40B4-BE49-F238E27FC236}">
                <a16:creationId xmlns:a16="http://schemas.microsoft.com/office/drawing/2014/main" id="{FFF053AC-D836-46EF-8DF4-F179D1FE89B8}"/>
              </a:ext>
            </a:extLst>
          </p:cNvPr>
          <p:cNvSpPr txBox="1">
            <a:spLocks noChangeArrowheads="1"/>
          </p:cNvSpPr>
          <p:nvPr/>
        </p:nvSpPr>
        <p:spPr bwMode="auto">
          <a:xfrm>
            <a:off x="76200" y="5486400"/>
            <a:ext cx="8915400" cy="958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gn="ctr">
              <a:lnSpc>
                <a:spcPct val="90000"/>
              </a:lnSpc>
            </a:pPr>
            <a:r>
              <a:rPr lang="es-PR" altLang="en-US" sz="2100" b="1"/>
              <a:t>Durante las Acciones de los Músculos Estáticos, los Puentes Cruzados de Miosina se Forman y se Reciclan, pero la Fuerza es demasiado Grande para que los Filamentos de Actina se Muevan</a:t>
            </a:r>
            <a:endParaRPr lang="es-PR" altLang="en-US" sz="2100" b="1" i="1"/>
          </a:p>
        </p:txBody>
      </p:sp>
      <p:pic>
        <p:nvPicPr>
          <p:cNvPr id="92165" name="Picture 8" descr="IsoCon1e">
            <a:extLst>
              <a:ext uri="{FF2B5EF4-FFF2-40B4-BE49-F238E27FC236}">
                <a16:creationId xmlns:a16="http://schemas.microsoft.com/office/drawing/2014/main" id="{965E7887-EFEF-4FF5-A836-B0BB9C7EA8F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3400" y="180975"/>
            <a:ext cx="8077200" cy="5072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3186" name="Picture 2" descr="Contents">
            <a:extLst>
              <a:ext uri="{FF2B5EF4-FFF2-40B4-BE49-F238E27FC236}">
                <a16:creationId xmlns:a16="http://schemas.microsoft.com/office/drawing/2014/main" id="{93C412B2-52BE-459B-B80C-AEA0810B529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747" name="Text Box 3">
            <a:extLst>
              <a:ext uri="{FF2B5EF4-FFF2-40B4-BE49-F238E27FC236}">
                <a16:creationId xmlns:a16="http://schemas.microsoft.com/office/drawing/2014/main" id="{18777837-4182-4575-A367-BEBB6C853B63}"/>
              </a:ext>
            </a:extLst>
          </p:cNvPr>
          <p:cNvSpPr txBox="1">
            <a:spLocks noChangeArrowheads="1"/>
          </p:cNvSpPr>
          <p:nvPr/>
        </p:nvSpPr>
        <p:spPr bwMode="auto">
          <a:xfrm>
            <a:off x="609600" y="1631950"/>
            <a:ext cx="8305800" cy="420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buFontTx/>
              <a:buChar char="•"/>
            </a:pPr>
            <a:r>
              <a:rPr lang="en-US" altLang="en-US"/>
              <a:t>Número de unidades motoras activadas.</a:t>
            </a:r>
          </a:p>
        </p:txBody>
      </p:sp>
      <p:sp>
        <p:nvSpPr>
          <p:cNvPr id="31748" name="Text Box 4">
            <a:extLst>
              <a:ext uri="{FF2B5EF4-FFF2-40B4-BE49-F238E27FC236}">
                <a16:creationId xmlns:a16="http://schemas.microsoft.com/office/drawing/2014/main" id="{3F066EF5-C42C-49EF-8ECF-3BADF6638A4C}"/>
              </a:ext>
            </a:extLst>
          </p:cNvPr>
          <p:cNvSpPr txBox="1">
            <a:spLocks noChangeArrowheads="1"/>
          </p:cNvSpPr>
          <p:nvPr/>
        </p:nvSpPr>
        <p:spPr bwMode="auto">
          <a:xfrm>
            <a:off x="609600" y="2133600"/>
            <a:ext cx="8305800" cy="420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buFontTx/>
              <a:buChar char="•"/>
            </a:pPr>
            <a:r>
              <a:rPr lang="en-US" altLang="en-US"/>
              <a:t>Tipo de unidades motoras activadas (FT o ST).</a:t>
            </a:r>
          </a:p>
        </p:txBody>
      </p:sp>
      <p:sp>
        <p:nvSpPr>
          <p:cNvPr id="31749" name="Text Box 5">
            <a:extLst>
              <a:ext uri="{FF2B5EF4-FFF2-40B4-BE49-F238E27FC236}">
                <a16:creationId xmlns:a16="http://schemas.microsoft.com/office/drawing/2014/main" id="{889E9D7F-929D-4488-A153-99BA8DEF0150}"/>
              </a:ext>
            </a:extLst>
          </p:cNvPr>
          <p:cNvSpPr txBox="1">
            <a:spLocks noChangeArrowheads="1"/>
          </p:cNvSpPr>
          <p:nvPr/>
        </p:nvSpPr>
        <p:spPr bwMode="auto">
          <a:xfrm>
            <a:off x="609600" y="2641600"/>
            <a:ext cx="8305800" cy="420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buFontTx/>
              <a:buChar char="•"/>
            </a:pPr>
            <a:r>
              <a:rPr lang="en-US" altLang="en-US"/>
              <a:t>Tamaño del músculo.</a:t>
            </a:r>
          </a:p>
        </p:txBody>
      </p:sp>
      <p:sp>
        <p:nvSpPr>
          <p:cNvPr id="31750" name="Text Box 6">
            <a:extLst>
              <a:ext uri="{FF2B5EF4-FFF2-40B4-BE49-F238E27FC236}">
                <a16:creationId xmlns:a16="http://schemas.microsoft.com/office/drawing/2014/main" id="{E8D70FBB-8080-4102-8E8D-C7865160D557}"/>
              </a:ext>
            </a:extLst>
          </p:cNvPr>
          <p:cNvSpPr txBox="1">
            <a:spLocks noChangeArrowheads="1"/>
          </p:cNvSpPr>
          <p:nvPr/>
        </p:nvSpPr>
        <p:spPr bwMode="auto">
          <a:xfrm>
            <a:off x="276225" y="260350"/>
            <a:ext cx="8410575" cy="549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spcBef>
                <a:spcPct val="50000"/>
              </a:spcBef>
            </a:pPr>
            <a:r>
              <a:rPr lang="en-US" altLang="en-US" sz="3000" b="1">
                <a:solidFill>
                  <a:schemeClr val="accent2"/>
                </a:solidFill>
              </a:rPr>
              <a:t>GENERACIÓN DE FUERZA:  Determinantes</a:t>
            </a:r>
          </a:p>
        </p:txBody>
      </p:sp>
      <p:sp>
        <p:nvSpPr>
          <p:cNvPr id="31751" name="Text Box 7">
            <a:extLst>
              <a:ext uri="{FF2B5EF4-FFF2-40B4-BE49-F238E27FC236}">
                <a16:creationId xmlns:a16="http://schemas.microsoft.com/office/drawing/2014/main" id="{14379DA9-FBB0-498D-8AD8-E7854F4C1214}"/>
              </a:ext>
            </a:extLst>
          </p:cNvPr>
          <p:cNvSpPr txBox="1">
            <a:spLocks noChangeArrowheads="1"/>
          </p:cNvSpPr>
          <p:nvPr/>
        </p:nvSpPr>
        <p:spPr bwMode="auto">
          <a:xfrm>
            <a:off x="609600" y="3149600"/>
            <a:ext cx="830580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buFontTx/>
              <a:buChar char="•"/>
            </a:pPr>
            <a:r>
              <a:rPr lang="en-US" altLang="en-US"/>
              <a:t>Longitud inicial del músculo cuando se activa (# de puentes cruzados en contacto con los filamentos de actina).</a:t>
            </a:r>
          </a:p>
        </p:txBody>
      </p:sp>
      <p:sp>
        <p:nvSpPr>
          <p:cNvPr id="31752" name="Text Box 8">
            <a:extLst>
              <a:ext uri="{FF2B5EF4-FFF2-40B4-BE49-F238E27FC236}">
                <a16:creationId xmlns:a16="http://schemas.microsoft.com/office/drawing/2014/main" id="{0F43B867-379A-4799-9271-19303D35F7A3}"/>
              </a:ext>
            </a:extLst>
          </p:cNvPr>
          <p:cNvSpPr txBox="1">
            <a:spLocks noChangeArrowheads="1"/>
          </p:cNvSpPr>
          <p:nvPr/>
        </p:nvSpPr>
        <p:spPr bwMode="auto">
          <a:xfrm>
            <a:off x="609600" y="4114800"/>
            <a:ext cx="8305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buFontTx/>
              <a:buChar char="•"/>
            </a:pPr>
            <a:r>
              <a:rPr lang="en-US" altLang="en-US"/>
              <a:t>Ángulo de la articulación (torque).</a:t>
            </a:r>
          </a:p>
        </p:txBody>
      </p:sp>
      <p:sp>
        <p:nvSpPr>
          <p:cNvPr id="31753" name="Text Box 9">
            <a:extLst>
              <a:ext uri="{FF2B5EF4-FFF2-40B4-BE49-F238E27FC236}">
                <a16:creationId xmlns:a16="http://schemas.microsoft.com/office/drawing/2014/main" id="{F40E0C21-123B-4539-A96D-ECF7A3081AA9}"/>
              </a:ext>
            </a:extLst>
          </p:cNvPr>
          <p:cNvSpPr txBox="1">
            <a:spLocks noChangeArrowheads="1"/>
          </p:cNvSpPr>
          <p:nvPr/>
        </p:nvSpPr>
        <p:spPr bwMode="auto">
          <a:xfrm>
            <a:off x="609600" y="4660900"/>
            <a:ext cx="6900863"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buFontTx/>
              <a:buChar char="•"/>
            </a:pPr>
            <a:r>
              <a:rPr lang="en-US" altLang="en-US"/>
              <a:t>Velocidad de acción del músculo (acortamiento o alargamiento).</a:t>
            </a:r>
          </a:p>
        </p:txBody>
      </p:sp>
      <p:grpSp>
        <p:nvGrpSpPr>
          <p:cNvPr id="93194" name="Group 13">
            <a:extLst>
              <a:ext uri="{FF2B5EF4-FFF2-40B4-BE49-F238E27FC236}">
                <a16:creationId xmlns:a16="http://schemas.microsoft.com/office/drawing/2014/main" id="{27A7DD69-0524-4716-93CA-D2E03CB544EA}"/>
              </a:ext>
            </a:extLst>
          </p:cNvPr>
          <p:cNvGrpSpPr>
            <a:grpSpLocks noChangeAspect="1"/>
          </p:cNvGrpSpPr>
          <p:nvPr/>
        </p:nvGrpSpPr>
        <p:grpSpPr bwMode="auto">
          <a:xfrm>
            <a:off x="6726238" y="4367213"/>
            <a:ext cx="2130425" cy="2251075"/>
            <a:chOff x="4237" y="2751"/>
            <a:chExt cx="1342" cy="1418"/>
          </a:xfrm>
        </p:grpSpPr>
        <p:sp>
          <p:nvSpPr>
            <p:cNvPr id="93195" name="AutoShape 12">
              <a:extLst>
                <a:ext uri="{FF2B5EF4-FFF2-40B4-BE49-F238E27FC236}">
                  <a16:creationId xmlns:a16="http://schemas.microsoft.com/office/drawing/2014/main" id="{63DB900E-72A2-431F-B795-19B1DCF5E24A}"/>
                </a:ext>
              </a:extLst>
            </p:cNvPr>
            <p:cNvSpPr>
              <a:spLocks noChangeAspect="1" noChangeArrowheads="1" noTextEdit="1"/>
            </p:cNvSpPr>
            <p:nvPr/>
          </p:nvSpPr>
          <p:spPr bwMode="auto">
            <a:xfrm>
              <a:off x="4237" y="2751"/>
              <a:ext cx="1342" cy="14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93196" name="Freeform 14">
              <a:extLst>
                <a:ext uri="{FF2B5EF4-FFF2-40B4-BE49-F238E27FC236}">
                  <a16:creationId xmlns:a16="http://schemas.microsoft.com/office/drawing/2014/main" id="{C49ADCDE-EBBD-49C2-B810-1E0FBBC8888C}"/>
                </a:ext>
              </a:extLst>
            </p:cNvPr>
            <p:cNvSpPr>
              <a:spLocks/>
            </p:cNvSpPr>
            <p:nvPr/>
          </p:nvSpPr>
          <p:spPr bwMode="auto">
            <a:xfrm>
              <a:off x="4392" y="3990"/>
              <a:ext cx="91" cy="159"/>
            </a:xfrm>
            <a:custGeom>
              <a:avLst/>
              <a:gdLst>
                <a:gd name="T0" fmla="*/ 0 w 182"/>
                <a:gd name="T1" fmla="*/ 159 h 320"/>
                <a:gd name="T2" fmla="*/ 61 w 182"/>
                <a:gd name="T3" fmla="*/ 159 h 320"/>
                <a:gd name="T4" fmla="*/ 91 w 182"/>
                <a:gd name="T5" fmla="*/ 0 h 320"/>
                <a:gd name="T6" fmla="*/ 38 w 182"/>
                <a:gd name="T7" fmla="*/ 0 h 320"/>
                <a:gd name="T8" fmla="*/ 0 w 182"/>
                <a:gd name="T9" fmla="*/ 159 h 320"/>
                <a:gd name="T10" fmla="*/ 0 w 182"/>
                <a:gd name="T11" fmla="*/ 159 h 320"/>
                <a:gd name="T12" fmla="*/ 0 60000 65536"/>
                <a:gd name="T13" fmla="*/ 0 60000 65536"/>
                <a:gd name="T14" fmla="*/ 0 60000 65536"/>
                <a:gd name="T15" fmla="*/ 0 60000 65536"/>
                <a:gd name="T16" fmla="*/ 0 60000 65536"/>
                <a:gd name="T17" fmla="*/ 0 60000 65536"/>
                <a:gd name="T18" fmla="*/ 0 w 182"/>
                <a:gd name="T19" fmla="*/ 0 h 320"/>
                <a:gd name="T20" fmla="*/ 182 w 182"/>
                <a:gd name="T21" fmla="*/ 320 h 320"/>
              </a:gdLst>
              <a:ahLst/>
              <a:cxnLst>
                <a:cxn ang="T12">
                  <a:pos x="T0" y="T1"/>
                </a:cxn>
                <a:cxn ang="T13">
                  <a:pos x="T2" y="T3"/>
                </a:cxn>
                <a:cxn ang="T14">
                  <a:pos x="T4" y="T5"/>
                </a:cxn>
                <a:cxn ang="T15">
                  <a:pos x="T6" y="T7"/>
                </a:cxn>
                <a:cxn ang="T16">
                  <a:pos x="T8" y="T9"/>
                </a:cxn>
                <a:cxn ang="T17">
                  <a:pos x="T10" y="T11"/>
                </a:cxn>
              </a:cxnLst>
              <a:rect l="T18" t="T19" r="T20" b="T21"/>
              <a:pathLst>
                <a:path w="182" h="320">
                  <a:moveTo>
                    <a:pt x="0" y="320"/>
                  </a:moveTo>
                  <a:lnTo>
                    <a:pt x="122" y="320"/>
                  </a:lnTo>
                  <a:lnTo>
                    <a:pt x="182" y="0"/>
                  </a:lnTo>
                  <a:lnTo>
                    <a:pt x="75" y="0"/>
                  </a:lnTo>
                  <a:lnTo>
                    <a:pt x="0" y="320"/>
                  </a:lnTo>
                  <a:close/>
                </a:path>
              </a:pathLst>
            </a:custGeom>
            <a:solidFill>
              <a:srgbClr val="DEC2A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197" name="Freeform 15">
              <a:extLst>
                <a:ext uri="{FF2B5EF4-FFF2-40B4-BE49-F238E27FC236}">
                  <a16:creationId xmlns:a16="http://schemas.microsoft.com/office/drawing/2014/main" id="{F29E7573-ADF8-4F32-A200-07CDCCB7F7F5}"/>
                </a:ext>
              </a:extLst>
            </p:cNvPr>
            <p:cNvSpPr>
              <a:spLocks/>
            </p:cNvSpPr>
            <p:nvPr/>
          </p:nvSpPr>
          <p:spPr bwMode="auto">
            <a:xfrm>
              <a:off x="4237" y="3684"/>
              <a:ext cx="1330" cy="303"/>
            </a:xfrm>
            <a:custGeom>
              <a:avLst/>
              <a:gdLst>
                <a:gd name="T0" fmla="*/ 0 w 2659"/>
                <a:gd name="T1" fmla="*/ 117 h 607"/>
                <a:gd name="T2" fmla="*/ 0 w 2659"/>
                <a:gd name="T3" fmla="*/ 303 h 607"/>
                <a:gd name="T4" fmla="*/ 1330 w 2659"/>
                <a:gd name="T5" fmla="*/ 223 h 607"/>
                <a:gd name="T6" fmla="*/ 1330 w 2659"/>
                <a:gd name="T7" fmla="*/ 0 h 607"/>
                <a:gd name="T8" fmla="*/ 0 w 2659"/>
                <a:gd name="T9" fmla="*/ 117 h 607"/>
                <a:gd name="T10" fmla="*/ 0 w 2659"/>
                <a:gd name="T11" fmla="*/ 117 h 607"/>
                <a:gd name="T12" fmla="*/ 0 60000 65536"/>
                <a:gd name="T13" fmla="*/ 0 60000 65536"/>
                <a:gd name="T14" fmla="*/ 0 60000 65536"/>
                <a:gd name="T15" fmla="*/ 0 60000 65536"/>
                <a:gd name="T16" fmla="*/ 0 60000 65536"/>
                <a:gd name="T17" fmla="*/ 0 60000 65536"/>
                <a:gd name="T18" fmla="*/ 0 w 2659"/>
                <a:gd name="T19" fmla="*/ 0 h 607"/>
                <a:gd name="T20" fmla="*/ 2659 w 2659"/>
                <a:gd name="T21" fmla="*/ 607 h 607"/>
              </a:gdLst>
              <a:ahLst/>
              <a:cxnLst>
                <a:cxn ang="T12">
                  <a:pos x="T0" y="T1"/>
                </a:cxn>
                <a:cxn ang="T13">
                  <a:pos x="T2" y="T3"/>
                </a:cxn>
                <a:cxn ang="T14">
                  <a:pos x="T4" y="T5"/>
                </a:cxn>
                <a:cxn ang="T15">
                  <a:pos x="T6" y="T7"/>
                </a:cxn>
                <a:cxn ang="T16">
                  <a:pos x="T8" y="T9"/>
                </a:cxn>
                <a:cxn ang="T17">
                  <a:pos x="T10" y="T11"/>
                </a:cxn>
              </a:cxnLst>
              <a:rect l="T18" t="T19" r="T20" b="T21"/>
              <a:pathLst>
                <a:path w="2659" h="607">
                  <a:moveTo>
                    <a:pt x="0" y="235"/>
                  </a:moveTo>
                  <a:lnTo>
                    <a:pt x="0" y="607"/>
                  </a:lnTo>
                  <a:lnTo>
                    <a:pt x="2659" y="447"/>
                  </a:lnTo>
                  <a:lnTo>
                    <a:pt x="2659" y="0"/>
                  </a:lnTo>
                  <a:lnTo>
                    <a:pt x="0" y="235"/>
                  </a:lnTo>
                  <a:close/>
                </a:path>
              </a:pathLst>
            </a:custGeom>
            <a:solidFill>
              <a:srgbClr val="DEC2A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198" name="Freeform 16">
              <a:extLst>
                <a:ext uri="{FF2B5EF4-FFF2-40B4-BE49-F238E27FC236}">
                  <a16:creationId xmlns:a16="http://schemas.microsoft.com/office/drawing/2014/main" id="{9AAD5308-E830-49CD-8699-7A1593C5AD0F}"/>
                </a:ext>
              </a:extLst>
            </p:cNvPr>
            <p:cNvSpPr>
              <a:spLocks/>
            </p:cNvSpPr>
            <p:nvPr/>
          </p:nvSpPr>
          <p:spPr bwMode="auto">
            <a:xfrm>
              <a:off x="4237" y="3676"/>
              <a:ext cx="1330" cy="135"/>
            </a:xfrm>
            <a:custGeom>
              <a:avLst/>
              <a:gdLst>
                <a:gd name="T0" fmla="*/ 0 w 2659"/>
                <a:gd name="T1" fmla="*/ 135 h 269"/>
                <a:gd name="T2" fmla="*/ 1330 w 2659"/>
                <a:gd name="T3" fmla="*/ 20 h 269"/>
                <a:gd name="T4" fmla="*/ 1330 w 2659"/>
                <a:gd name="T5" fmla="*/ 0 h 269"/>
                <a:gd name="T6" fmla="*/ 0 w 2659"/>
                <a:gd name="T7" fmla="*/ 123 h 269"/>
                <a:gd name="T8" fmla="*/ 0 w 2659"/>
                <a:gd name="T9" fmla="*/ 135 h 269"/>
                <a:gd name="T10" fmla="*/ 0 w 2659"/>
                <a:gd name="T11" fmla="*/ 135 h 269"/>
                <a:gd name="T12" fmla="*/ 0 60000 65536"/>
                <a:gd name="T13" fmla="*/ 0 60000 65536"/>
                <a:gd name="T14" fmla="*/ 0 60000 65536"/>
                <a:gd name="T15" fmla="*/ 0 60000 65536"/>
                <a:gd name="T16" fmla="*/ 0 60000 65536"/>
                <a:gd name="T17" fmla="*/ 0 60000 65536"/>
                <a:gd name="T18" fmla="*/ 0 w 2659"/>
                <a:gd name="T19" fmla="*/ 0 h 269"/>
                <a:gd name="T20" fmla="*/ 2659 w 2659"/>
                <a:gd name="T21" fmla="*/ 269 h 269"/>
              </a:gdLst>
              <a:ahLst/>
              <a:cxnLst>
                <a:cxn ang="T12">
                  <a:pos x="T0" y="T1"/>
                </a:cxn>
                <a:cxn ang="T13">
                  <a:pos x="T2" y="T3"/>
                </a:cxn>
                <a:cxn ang="T14">
                  <a:pos x="T4" y="T5"/>
                </a:cxn>
                <a:cxn ang="T15">
                  <a:pos x="T6" y="T7"/>
                </a:cxn>
                <a:cxn ang="T16">
                  <a:pos x="T8" y="T9"/>
                </a:cxn>
                <a:cxn ang="T17">
                  <a:pos x="T10" y="T11"/>
                </a:cxn>
              </a:cxnLst>
              <a:rect l="T18" t="T19" r="T20" b="T21"/>
              <a:pathLst>
                <a:path w="2659" h="269">
                  <a:moveTo>
                    <a:pt x="0" y="269"/>
                  </a:moveTo>
                  <a:lnTo>
                    <a:pt x="2659" y="39"/>
                  </a:lnTo>
                  <a:lnTo>
                    <a:pt x="2659" y="0"/>
                  </a:lnTo>
                  <a:lnTo>
                    <a:pt x="0" y="246"/>
                  </a:lnTo>
                  <a:lnTo>
                    <a:pt x="0" y="269"/>
                  </a:lnTo>
                  <a:close/>
                </a:path>
              </a:pathLst>
            </a:custGeom>
            <a:solidFill>
              <a:srgbClr val="FFF2D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199" name="Freeform 17">
              <a:extLst>
                <a:ext uri="{FF2B5EF4-FFF2-40B4-BE49-F238E27FC236}">
                  <a16:creationId xmlns:a16="http://schemas.microsoft.com/office/drawing/2014/main" id="{5A1CC1C9-1DA5-403D-B1F6-8C6B3D913745}"/>
                </a:ext>
              </a:extLst>
            </p:cNvPr>
            <p:cNvSpPr>
              <a:spLocks/>
            </p:cNvSpPr>
            <p:nvPr/>
          </p:nvSpPr>
          <p:spPr bwMode="auto">
            <a:xfrm>
              <a:off x="4237" y="3893"/>
              <a:ext cx="1330" cy="264"/>
            </a:xfrm>
            <a:custGeom>
              <a:avLst/>
              <a:gdLst>
                <a:gd name="T0" fmla="*/ 148 w 2659"/>
                <a:gd name="T1" fmla="*/ 262 h 528"/>
                <a:gd name="T2" fmla="*/ 164 w 2659"/>
                <a:gd name="T3" fmla="*/ 262 h 528"/>
                <a:gd name="T4" fmla="*/ 199 w 2659"/>
                <a:gd name="T5" fmla="*/ 142 h 528"/>
                <a:gd name="T6" fmla="*/ 223 w 2659"/>
                <a:gd name="T7" fmla="*/ 163 h 528"/>
                <a:gd name="T8" fmla="*/ 211 w 2659"/>
                <a:gd name="T9" fmla="*/ 262 h 528"/>
                <a:gd name="T10" fmla="*/ 223 w 2659"/>
                <a:gd name="T11" fmla="*/ 264 h 528"/>
                <a:gd name="T12" fmla="*/ 254 w 2659"/>
                <a:gd name="T13" fmla="*/ 86 h 528"/>
                <a:gd name="T14" fmla="*/ 1330 w 2659"/>
                <a:gd name="T15" fmla="*/ 31 h 528"/>
                <a:gd name="T16" fmla="*/ 1330 w 2659"/>
                <a:gd name="T17" fmla="*/ 0 h 528"/>
                <a:gd name="T18" fmla="*/ 2 w 2659"/>
                <a:gd name="T19" fmla="*/ 83 h 528"/>
                <a:gd name="T20" fmla="*/ 0 w 2659"/>
                <a:gd name="T21" fmla="*/ 100 h 528"/>
                <a:gd name="T22" fmla="*/ 188 w 2659"/>
                <a:gd name="T23" fmla="*/ 88 h 528"/>
                <a:gd name="T24" fmla="*/ 148 w 2659"/>
                <a:gd name="T25" fmla="*/ 262 h 528"/>
                <a:gd name="T26" fmla="*/ 148 w 2659"/>
                <a:gd name="T27" fmla="*/ 262 h 52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659"/>
                <a:gd name="T43" fmla="*/ 0 h 528"/>
                <a:gd name="T44" fmla="*/ 2659 w 2659"/>
                <a:gd name="T45" fmla="*/ 528 h 52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659" h="528">
                  <a:moveTo>
                    <a:pt x="295" y="523"/>
                  </a:moveTo>
                  <a:lnTo>
                    <a:pt x="328" y="523"/>
                  </a:lnTo>
                  <a:lnTo>
                    <a:pt x="398" y="283"/>
                  </a:lnTo>
                  <a:lnTo>
                    <a:pt x="445" y="326"/>
                  </a:lnTo>
                  <a:lnTo>
                    <a:pt x="422" y="523"/>
                  </a:lnTo>
                  <a:lnTo>
                    <a:pt x="445" y="528"/>
                  </a:lnTo>
                  <a:lnTo>
                    <a:pt x="507" y="171"/>
                  </a:lnTo>
                  <a:lnTo>
                    <a:pt x="2659" y="62"/>
                  </a:lnTo>
                  <a:lnTo>
                    <a:pt x="2659" y="0"/>
                  </a:lnTo>
                  <a:lnTo>
                    <a:pt x="4" y="166"/>
                  </a:lnTo>
                  <a:lnTo>
                    <a:pt x="0" y="199"/>
                  </a:lnTo>
                  <a:lnTo>
                    <a:pt x="375" y="176"/>
                  </a:lnTo>
                  <a:lnTo>
                    <a:pt x="295" y="523"/>
                  </a:lnTo>
                  <a:close/>
                </a:path>
              </a:pathLst>
            </a:custGeom>
            <a:solidFill>
              <a:srgbClr val="BF948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00" name="Freeform 18">
              <a:extLst>
                <a:ext uri="{FF2B5EF4-FFF2-40B4-BE49-F238E27FC236}">
                  <a16:creationId xmlns:a16="http://schemas.microsoft.com/office/drawing/2014/main" id="{DB39A820-C23A-4835-AEDD-C34A25F0D019}"/>
                </a:ext>
              </a:extLst>
            </p:cNvPr>
            <p:cNvSpPr>
              <a:spLocks/>
            </p:cNvSpPr>
            <p:nvPr/>
          </p:nvSpPr>
          <p:spPr bwMode="auto">
            <a:xfrm>
              <a:off x="5017" y="3599"/>
              <a:ext cx="305" cy="190"/>
            </a:xfrm>
            <a:custGeom>
              <a:avLst/>
              <a:gdLst>
                <a:gd name="T0" fmla="*/ 106 w 612"/>
                <a:gd name="T1" fmla="*/ 23 h 380"/>
                <a:gd name="T2" fmla="*/ 112 w 612"/>
                <a:gd name="T3" fmla="*/ 38 h 380"/>
                <a:gd name="T4" fmla="*/ 115 w 612"/>
                <a:gd name="T5" fmla="*/ 64 h 380"/>
                <a:gd name="T6" fmla="*/ 113 w 612"/>
                <a:gd name="T7" fmla="*/ 72 h 380"/>
                <a:gd name="T8" fmla="*/ 87 w 612"/>
                <a:gd name="T9" fmla="*/ 89 h 380"/>
                <a:gd name="T10" fmla="*/ 57 w 612"/>
                <a:gd name="T11" fmla="*/ 95 h 380"/>
                <a:gd name="T12" fmla="*/ 20 w 612"/>
                <a:gd name="T13" fmla="*/ 109 h 380"/>
                <a:gd name="T14" fmla="*/ 16 w 612"/>
                <a:gd name="T15" fmla="*/ 114 h 380"/>
                <a:gd name="T16" fmla="*/ 2 w 612"/>
                <a:gd name="T17" fmla="*/ 124 h 380"/>
                <a:gd name="T18" fmla="*/ 0 w 612"/>
                <a:gd name="T19" fmla="*/ 146 h 380"/>
                <a:gd name="T20" fmla="*/ 2 w 612"/>
                <a:gd name="T21" fmla="*/ 151 h 380"/>
                <a:gd name="T22" fmla="*/ 9 w 612"/>
                <a:gd name="T23" fmla="*/ 166 h 380"/>
                <a:gd name="T24" fmla="*/ 13 w 612"/>
                <a:gd name="T25" fmla="*/ 183 h 380"/>
                <a:gd name="T26" fmla="*/ 24 w 612"/>
                <a:gd name="T27" fmla="*/ 186 h 380"/>
                <a:gd name="T28" fmla="*/ 31 w 612"/>
                <a:gd name="T29" fmla="*/ 171 h 380"/>
                <a:gd name="T30" fmla="*/ 34 w 612"/>
                <a:gd name="T31" fmla="*/ 145 h 380"/>
                <a:gd name="T32" fmla="*/ 44 w 612"/>
                <a:gd name="T33" fmla="*/ 143 h 380"/>
                <a:gd name="T34" fmla="*/ 58 w 612"/>
                <a:gd name="T35" fmla="*/ 132 h 380"/>
                <a:gd name="T36" fmla="*/ 65 w 612"/>
                <a:gd name="T37" fmla="*/ 124 h 380"/>
                <a:gd name="T38" fmla="*/ 131 w 612"/>
                <a:gd name="T39" fmla="*/ 118 h 380"/>
                <a:gd name="T40" fmla="*/ 147 w 612"/>
                <a:gd name="T41" fmla="*/ 150 h 380"/>
                <a:gd name="T42" fmla="*/ 147 w 612"/>
                <a:gd name="T43" fmla="*/ 169 h 380"/>
                <a:gd name="T44" fmla="*/ 155 w 612"/>
                <a:gd name="T45" fmla="*/ 190 h 380"/>
                <a:gd name="T46" fmla="*/ 161 w 612"/>
                <a:gd name="T47" fmla="*/ 186 h 380"/>
                <a:gd name="T48" fmla="*/ 167 w 612"/>
                <a:gd name="T49" fmla="*/ 171 h 380"/>
                <a:gd name="T50" fmla="*/ 171 w 612"/>
                <a:gd name="T51" fmla="*/ 177 h 380"/>
                <a:gd name="T52" fmla="*/ 178 w 612"/>
                <a:gd name="T53" fmla="*/ 173 h 380"/>
                <a:gd name="T54" fmla="*/ 184 w 612"/>
                <a:gd name="T55" fmla="*/ 158 h 380"/>
                <a:gd name="T56" fmla="*/ 187 w 612"/>
                <a:gd name="T57" fmla="*/ 144 h 380"/>
                <a:gd name="T58" fmla="*/ 189 w 612"/>
                <a:gd name="T59" fmla="*/ 127 h 380"/>
                <a:gd name="T60" fmla="*/ 201 w 612"/>
                <a:gd name="T61" fmla="*/ 122 h 380"/>
                <a:gd name="T62" fmla="*/ 221 w 612"/>
                <a:gd name="T63" fmla="*/ 108 h 380"/>
                <a:gd name="T64" fmla="*/ 297 w 612"/>
                <a:gd name="T65" fmla="*/ 101 h 380"/>
                <a:gd name="T66" fmla="*/ 305 w 612"/>
                <a:gd name="T67" fmla="*/ 69 h 380"/>
                <a:gd name="T68" fmla="*/ 305 w 612"/>
                <a:gd name="T69" fmla="*/ 58 h 380"/>
                <a:gd name="T70" fmla="*/ 300 w 612"/>
                <a:gd name="T71" fmla="*/ 35 h 380"/>
                <a:gd name="T72" fmla="*/ 241 w 612"/>
                <a:gd name="T73" fmla="*/ 45 h 380"/>
                <a:gd name="T74" fmla="*/ 239 w 612"/>
                <a:gd name="T75" fmla="*/ 57 h 380"/>
                <a:gd name="T76" fmla="*/ 227 w 612"/>
                <a:gd name="T77" fmla="*/ 71 h 380"/>
                <a:gd name="T78" fmla="*/ 181 w 612"/>
                <a:gd name="T79" fmla="*/ 85 h 380"/>
                <a:gd name="T80" fmla="*/ 178 w 612"/>
                <a:gd name="T81" fmla="*/ 85 h 380"/>
                <a:gd name="T82" fmla="*/ 180 w 612"/>
                <a:gd name="T83" fmla="*/ 66 h 380"/>
                <a:gd name="T84" fmla="*/ 177 w 612"/>
                <a:gd name="T85" fmla="*/ 38 h 380"/>
                <a:gd name="T86" fmla="*/ 172 w 612"/>
                <a:gd name="T87" fmla="*/ 0 h 380"/>
                <a:gd name="T88" fmla="*/ 121 w 612"/>
                <a:gd name="T89" fmla="*/ 13 h 380"/>
                <a:gd name="T90" fmla="*/ 106 w 612"/>
                <a:gd name="T91" fmla="*/ 23 h 380"/>
                <a:gd name="T92" fmla="*/ 106 w 612"/>
                <a:gd name="T93" fmla="*/ 23 h 38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612"/>
                <a:gd name="T142" fmla="*/ 0 h 380"/>
                <a:gd name="T143" fmla="*/ 612 w 612"/>
                <a:gd name="T144" fmla="*/ 380 h 38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612" h="380">
                  <a:moveTo>
                    <a:pt x="213" y="45"/>
                  </a:moveTo>
                  <a:lnTo>
                    <a:pt x="225" y="75"/>
                  </a:lnTo>
                  <a:lnTo>
                    <a:pt x="231" y="128"/>
                  </a:lnTo>
                  <a:lnTo>
                    <a:pt x="226" y="143"/>
                  </a:lnTo>
                  <a:lnTo>
                    <a:pt x="174" y="177"/>
                  </a:lnTo>
                  <a:lnTo>
                    <a:pt x="114" y="189"/>
                  </a:lnTo>
                  <a:lnTo>
                    <a:pt x="41" y="217"/>
                  </a:lnTo>
                  <a:lnTo>
                    <a:pt x="32" y="227"/>
                  </a:lnTo>
                  <a:lnTo>
                    <a:pt x="5" y="247"/>
                  </a:lnTo>
                  <a:lnTo>
                    <a:pt x="0" y="291"/>
                  </a:lnTo>
                  <a:lnTo>
                    <a:pt x="5" y="302"/>
                  </a:lnTo>
                  <a:lnTo>
                    <a:pt x="19" y="332"/>
                  </a:lnTo>
                  <a:lnTo>
                    <a:pt x="27" y="365"/>
                  </a:lnTo>
                  <a:lnTo>
                    <a:pt x="49" y="371"/>
                  </a:lnTo>
                  <a:lnTo>
                    <a:pt x="63" y="342"/>
                  </a:lnTo>
                  <a:lnTo>
                    <a:pt x="68" y="290"/>
                  </a:lnTo>
                  <a:lnTo>
                    <a:pt x="88" y="286"/>
                  </a:lnTo>
                  <a:lnTo>
                    <a:pt x="116" y="263"/>
                  </a:lnTo>
                  <a:lnTo>
                    <a:pt x="131" y="247"/>
                  </a:lnTo>
                  <a:lnTo>
                    <a:pt x="263" y="236"/>
                  </a:lnTo>
                  <a:lnTo>
                    <a:pt x="294" y="300"/>
                  </a:lnTo>
                  <a:lnTo>
                    <a:pt x="294" y="338"/>
                  </a:lnTo>
                  <a:lnTo>
                    <a:pt x="311" y="380"/>
                  </a:lnTo>
                  <a:lnTo>
                    <a:pt x="323" y="371"/>
                  </a:lnTo>
                  <a:lnTo>
                    <a:pt x="336" y="341"/>
                  </a:lnTo>
                  <a:lnTo>
                    <a:pt x="343" y="353"/>
                  </a:lnTo>
                  <a:lnTo>
                    <a:pt x="358" y="346"/>
                  </a:lnTo>
                  <a:lnTo>
                    <a:pt x="370" y="316"/>
                  </a:lnTo>
                  <a:lnTo>
                    <a:pt x="375" y="288"/>
                  </a:lnTo>
                  <a:lnTo>
                    <a:pt x="380" y="254"/>
                  </a:lnTo>
                  <a:lnTo>
                    <a:pt x="403" y="243"/>
                  </a:lnTo>
                  <a:lnTo>
                    <a:pt x="444" y="215"/>
                  </a:lnTo>
                  <a:lnTo>
                    <a:pt x="595" y="201"/>
                  </a:lnTo>
                  <a:lnTo>
                    <a:pt x="612" y="137"/>
                  </a:lnTo>
                  <a:lnTo>
                    <a:pt x="612" y="115"/>
                  </a:lnTo>
                  <a:lnTo>
                    <a:pt x="601" y="69"/>
                  </a:lnTo>
                  <a:lnTo>
                    <a:pt x="484" y="90"/>
                  </a:lnTo>
                  <a:lnTo>
                    <a:pt x="479" y="114"/>
                  </a:lnTo>
                  <a:lnTo>
                    <a:pt x="456" y="142"/>
                  </a:lnTo>
                  <a:lnTo>
                    <a:pt x="364" y="170"/>
                  </a:lnTo>
                  <a:lnTo>
                    <a:pt x="357" y="170"/>
                  </a:lnTo>
                  <a:lnTo>
                    <a:pt x="361" y="132"/>
                  </a:lnTo>
                  <a:lnTo>
                    <a:pt x="355" y="75"/>
                  </a:lnTo>
                  <a:lnTo>
                    <a:pt x="345" y="0"/>
                  </a:lnTo>
                  <a:lnTo>
                    <a:pt x="243" y="26"/>
                  </a:lnTo>
                  <a:lnTo>
                    <a:pt x="213" y="45"/>
                  </a:lnTo>
                  <a:close/>
                </a:path>
              </a:pathLst>
            </a:custGeom>
            <a:solidFill>
              <a:srgbClr val="FFCC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01" name="Freeform 19">
              <a:extLst>
                <a:ext uri="{FF2B5EF4-FFF2-40B4-BE49-F238E27FC236}">
                  <a16:creationId xmlns:a16="http://schemas.microsoft.com/office/drawing/2014/main" id="{067B5F6B-FBC6-489F-BDB4-E7C395FA87C2}"/>
                </a:ext>
              </a:extLst>
            </p:cNvPr>
            <p:cNvSpPr>
              <a:spLocks/>
            </p:cNvSpPr>
            <p:nvPr/>
          </p:nvSpPr>
          <p:spPr bwMode="auto">
            <a:xfrm>
              <a:off x="5160" y="3480"/>
              <a:ext cx="59" cy="57"/>
            </a:xfrm>
            <a:custGeom>
              <a:avLst/>
              <a:gdLst>
                <a:gd name="T0" fmla="*/ 17 w 118"/>
                <a:gd name="T1" fmla="*/ 57 h 115"/>
                <a:gd name="T2" fmla="*/ 59 w 118"/>
                <a:gd name="T3" fmla="*/ 55 h 115"/>
                <a:gd name="T4" fmla="*/ 37 w 118"/>
                <a:gd name="T5" fmla="*/ 2 h 115"/>
                <a:gd name="T6" fmla="*/ 29 w 118"/>
                <a:gd name="T7" fmla="*/ 0 h 115"/>
                <a:gd name="T8" fmla="*/ 0 w 118"/>
                <a:gd name="T9" fmla="*/ 10 h 115"/>
                <a:gd name="T10" fmla="*/ 13 w 118"/>
                <a:gd name="T11" fmla="*/ 49 h 115"/>
                <a:gd name="T12" fmla="*/ 17 w 118"/>
                <a:gd name="T13" fmla="*/ 57 h 115"/>
                <a:gd name="T14" fmla="*/ 17 w 118"/>
                <a:gd name="T15" fmla="*/ 57 h 115"/>
                <a:gd name="T16" fmla="*/ 0 60000 65536"/>
                <a:gd name="T17" fmla="*/ 0 60000 65536"/>
                <a:gd name="T18" fmla="*/ 0 60000 65536"/>
                <a:gd name="T19" fmla="*/ 0 60000 65536"/>
                <a:gd name="T20" fmla="*/ 0 60000 65536"/>
                <a:gd name="T21" fmla="*/ 0 60000 65536"/>
                <a:gd name="T22" fmla="*/ 0 60000 65536"/>
                <a:gd name="T23" fmla="*/ 0 60000 65536"/>
                <a:gd name="T24" fmla="*/ 0 w 118"/>
                <a:gd name="T25" fmla="*/ 0 h 115"/>
                <a:gd name="T26" fmla="*/ 118 w 118"/>
                <a:gd name="T27" fmla="*/ 115 h 11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8" h="115">
                  <a:moveTo>
                    <a:pt x="33" y="115"/>
                  </a:moveTo>
                  <a:lnTo>
                    <a:pt x="118" y="111"/>
                  </a:lnTo>
                  <a:lnTo>
                    <a:pt x="73" y="5"/>
                  </a:lnTo>
                  <a:lnTo>
                    <a:pt x="58" y="0"/>
                  </a:lnTo>
                  <a:lnTo>
                    <a:pt x="0" y="20"/>
                  </a:lnTo>
                  <a:lnTo>
                    <a:pt x="25" y="99"/>
                  </a:lnTo>
                  <a:lnTo>
                    <a:pt x="33" y="115"/>
                  </a:lnTo>
                  <a:close/>
                </a:path>
              </a:pathLst>
            </a:custGeom>
            <a:solidFill>
              <a:srgbClr val="FFCC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02" name="Freeform 20">
              <a:extLst>
                <a:ext uri="{FF2B5EF4-FFF2-40B4-BE49-F238E27FC236}">
                  <a16:creationId xmlns:a16="http://schemas.microsoft.com/office/drawing/2014/main" id="{1E4A0F23-C97A-495B-ADC7-E2EEA5844C54}"/>
                </a:ext>
              </a:extLst>
            </p:cNvPr>
            <p:cNvSpPr>
              <a:spLocks/>
            </p:cNvSpPr>
            <p:nvPr/>
          </p:nvSpPr>
          <p:spPr bwMode="auto">
            <a:xfrm>
              <a:off x="5198" y="3483"/>
              <a:ext cx="124" cy="165"/>
            </a:xfrm>
            <a:custGeom>
              <a:avLst/>
              <a:gdLst>
                <a:gd name="T0" fmla="*/ 0 w 249"/>
                <a:gd name="T1" fmla="*/ 0 h 332"/>
                <a:gd name="T2" fmla="*/ 14 w 249"/>
                <a:gd name="T3" fmla="*/ 38 h 332"/>
                <a:gd name="T4" fmla="*/ 45 w 249"/>
                <a:gd name="T5" fmla="*/ 108 h 332"/>
                <a:gd name="T6" fmla="*/ 52 w 249"/>
                <a:gd name="T7" fmla="*/ 134 h 332"/>
                <a:gd name="T8" fmla="*/ 50 w 249"/>
                <a:gd name="T9" fmla="*/ 141 h 332"/>
                <a:gd name="T10" fmla="*/ 56 w 249"/>
                <a:gd name="T11" fmla="*/ 164 h 332"/>
                <a:gd name="T12" fmla="*/ 63 w 249"/>
                <a:gd name="T13" fmla="*/ 165 h 332"/>
                <a:gd name="T14" fmla="*/ 83 w 249"/>
                <a:gd name="T15" fmla="*/ 162 h 332"/>
                <a:gd name="T16" fmla="*/ 106 w 249"/>
                <a:gd name="T17" fmla="*/ 156 h 332"/>
                <a:gd name="T18" fmla="*/ 121 w 249"/>
                <a:gd name="T19" fmla="*/ 152 h 332"/>
                <a:gd name="T20" fmla="*/ 124 w 249"/>
                <a:gd name="T21" fmla="*/ 144 h 332"/>
                <a:gd name="T22" fmla="*/ 120 w 249"/>
                <a:gd name="T23" fmla="*/ 118 h 332"/>
                <a:gd name="T24" fmla="*/ 108 w 249"/>
                <a:gd name="T25" fmla="*/ 39 h 332"/>
                <a:gd name="T26" fmla="*/ 70 w 249"/>
                <a:gd name="T27" fmla="*/ 25 h 332"/>
                <a:gd name="T28" fmla="*/ 21 w 249"/>
                <a:gd name="T29" fmla="*/ 2 h 332"/>
                <a:gd name="T30" fmla="*/ 0 w 249"/>
                <a:gd name="T31" fmla="*/ 0 h 332"/>
                <a:gd name="T32" fmla="*/ 0 w 249"/>
                <a:gd name="T33" fmla="*/ 0 h 33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49"/>
                <a:gd name="T52" fmla="*/ 0 h 332"/>
                <a:gd name="T53" fmla="*/ 249 w 249"/>
                <a:gd name="T54" fmla="*/ 332 h 33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49" h="332">
                  <a:moveTo>
                    <a:pt x="0" y="0"/>
                  </a:moveTo>
                  <a:lnTo>
                    <a:pt x="28" y="77"/>
                  </a:lnTo>
                  <a:lnTo>
                    <a:pt x="91" y="217"/>
                  </a:lnTo>
                  <a:lnTo>
                    <a:pt x="105" y="269"/>
                  </a:lnTo>
                  <a:lnTo>
                    <a:pt x="101" y="283"/>
                  </a:lnTo>
                  <a:lnTo>
                    <a:pt x="113" y="329"/>
                  </a:lnTo>
                  <a:lnTo>
                    <a:pt x="126" y="332"/>
                  </a:lnTo>
                  <a:lnTo>
                    <a:pt x="166" y="326"/>
                  </a:lnTo>
                  <a:lnTo>
                    <a:pt x="213" y="313"/>
                  </a:lnTo>
                  <a:lnTo>
                    <a:pt x="243" y="305"/>
                  </a:lnTo>
                  <a:lnTo>
                    <a:pt x="249" y="290"/>
                  </a:lnTo>
                  <a:lnTo>
                    <a:pt x="241" y="237"/>
                  </a:lnTo>
                  <a:lnTo>
                    <a:pt x="216" y="79"/>
                  </a:lnTo>
                  <a:lnTo>
                    <a:pt x="140" y="51"/>
                  </a:lnTo>
                  <a:lnTo>
                    <a:pt x="42" y="5"/>
                  </a:lnTo>
                  <a:lnTo>
                    <a:pt x="0" y="0"/>
                  </a:lnTo>
                  <a:close/>
                </a:path>
              </a:pathLst>
            </a:custGeom>
            <a:solidFill>
              <a:srgbClr val="00B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03" name="Freeform 21">
              <a:extLst>
                <a:ext uri="{FF2B5EF4-FFF2-40B4-BE49-F238E27FC236}">
                  <a16:creationId xmlns:a16="http://schemas.microsoft.com/office/drawing/2014/main" id="{3BB5F1EC-9169-4476-AC41-705E873B0F9E}"/>
                </a:ext>
              </a:extLst>
            </p:cNvPr>
            <p:cNvSpPr>
              <a:spLocks/>
            </p:cNvSpPr>
            <p:nvPr/>
          </p:nvSpPr>
          <p:spPr bwMode="auto">
            <a:xfrm>
              <a:off x="5072" y="3489"/>
              <a:ext cx="118" cy="135"/>
            </a:xfrm>
            <a:custGeom>
              <a:avLst/>
              <a:gdLst>
                <a:gd name="T0" fmla="*/ 0 w 236"/>
                <a:gd name="T1" fmla="*/ 3 h 269"/>
                <a:gd name="T2" fmla="*/ 25 w 236"/>
                <a:gd name="T3" fmla="*/ 64 h 269"/>
                <a:gd name="T4" fmla="*/ 40 w 236"/>
                <a:gd name="T5" fmla="*/ 93 h 269"/>
                <a:gd name="T6" fmla="*/ 53 w 236"/>
                <a:gd name="T7" fmla="*/ 135 h 269"/>
                <a:gd name="T8" fmla="*/ 72 w 236"/>
                <a:gd name="T9" fmla="*/ 131 h 269"/>
                <a:gd name="T10" fmla="*/ 92 w 236"/>
                <a:gd name="T11" fmla="*/ 123 h 269"/>
                <a:gd name="T12" fmla="*/ 118 w 236"/>
                <a:gd name="T13" fmla="*/ 108 h 269"/>
                <a:gd name="T14" fmla="*/ 117 w 236"/>
                <a:gd name="T15" fmla="*/ 85 h 269"/>
                <a:gd name="T16" fmla="*/ 111 w 236"/>
                <a:gd name="T17" fmla="*/ 79 h 269"/>
                <a:gd name="T18" fmla="*/ 99 w 236"/>
                <a:gd name="T19" fmla="*/ 23 h 269"/>
                <a:gd name="T20" fmla="*/ 89 w 236"/>
                <a:gd name="T21" fmla="*/ 0 h 269"/>
                <a:gd name="T22" fmla="*/ 53 w 236"/>
                <a:gd name="T23" fmla="*/ 4 h 269"/>
                <a:gd name="T24" fmla="*/ 23 w 236"/>
                <a:gd name="T25" fmla="*/ 3 h 269"/>
                <a:gd name="T26" fmla="*/ 0 w 236"/>
                <a:gd name="T27" fmla="*/ 3 h 269"/>
                <a:gd name="T28" fmla="*/ 0 w 236"/>
                <a:gd name="T29" fmla="*/ 3 h 2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36"/>
                <a:gd name="T46" fmla="*/ 0 h 269"/>
                <a:gd name="T47" fmla="*/ 236 w 236"/>
                <a:gd name="T48" fmla="*/ 269 h 26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36" h="269">
                  <a:moveTo>
                    <a:pt x="0" y="6"/>
                  </a:moveTo>
                  <a:lnTo>
                    <a:pt x="49" y="127"/>
                  </a:lnTo>
                  <a:lnTo>
                    <a:pt x="80" y="186"/>
                  </a:lnTo>
                  <a:lnTo>
                    <a:pt x="105" y="269"/>
                  </a:lnTo>
                  <a:lnTo>
                    <a:pt x="144" y="262"/>
                  </a:lnTo>
                  <a:lnTo>
                    <a:pt x="184" y="246"/>
                  </a:lnTo>
                  <a:lnTo>
                    <a:pt x="236" y="215"/>
                  </a:lnTo>
                  <a:lnTo>
                    <a:pt x="234" y="170"/>
                  </a:lnTo>
                  <a:lnTo>
                    <a:pt x="221" y="157"/>
                  </a:lnTo>
                  <a:lnTo>
                    <a:pt x="197" y="46"/>
                  </a:lnTo>
                  <a:lnTo>
                    <a:pt x="178" y="0"/>
                  </a:lnTo>
                  <a:lnTo>
                    <a:pt x="105" y="7"/>
                  </a:lnTo>
                  <a:lnTo>
                    <a:pt x="45" y="6"/>
                  </a:lnTo>
                  <a:lnTo>
                    <a:pt x="0" y="6"/>
                  </a:lnTo>
                  <a:close/>
                </a:path>
              </a:pathLst>
            </a:custGeom>
            <a:solidFill>
              <a:srgbClr val="00B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04" name="Freeform 22">
              <a:extLst>
                <a:ext uri="{FF2B5EF4-FFF2-40B4-BE49-F238E27FC236}">
                  <a16:creationId xmlns:a16="http://schemas.microsoft.com/office/drawing/2014/main" id="{535CF26C-FBE5-4FAB-BAB8-86272CD1A95B}"/>
                </a:ext>
              </a:extLst>
            </p:cNvPr>
            <p:cNvSpPr>
              <a:spLocks/>
            </p:cNvSpPr>
            <p:nvPr/>
          </p:nvSpPr>
          <p:spPr bwMode="auto">
            <a:xfrm>
              <a:off x="4921" y="2959"/>
              <a:ext cx="599" cy="492"/>
            </a:xfrm>
            <a:custGeom>
              <a:avLst/>
              <a:gdLst>
                <a:gd name="T0" fmla="*/ 99 w 1199"/>
                <a:gd name="T1" fmla="*/ 390 h 983"/>
                <a:gd name="T2" fmla="*/ 84 w 1199"/>
                <a:gd name="T3" fmla="*/ 349 h 983"/>
                <a:gd name="T4" fmla="*/ 61 w 1199"/>
                <a:gd name="T5" fmla="*/ 301 h 983"/>
                <a:gd name="T6" fmla="*/ 41 w 1199"/>
                <a:gd name="T7" fmla="*/ 268 h 983"/>
                <a:gd name="T8" fmla="*/ 18 w 1199"/>
                <a:gd name="T9" fmla="*/ 236 h 983"/>
                <a:gd name="T10" fmla="*/ 5 w 1199"/>
                <a:gd name="T11" fmla="*/ 197 h 983"/>
                <a:gd name="T12" fmla="*/ 0 w 1199"/>
                <a:gd name="T13" fmla="*/ 152 h 983"/>
                <a:gd name="T14" fmla="*/ 3 w 1199"/>
                <a:gd name="T15" fmla="*/ 124 h 983"/>
                <a:gd name="T16" fmla="*/ 16 w 1199"/>
                <a:gd name="T17" fmla="*/ 87 h 983"/>
                <a:gd name="T18" fmla="*/ 106 w 1199"/>
                <a:gd name="T19" fmla="*/ 16 h 983"/>
                <a:gd name="T20" fmla="*/ 193 w 1199"/>
                <a:gd name="T21" fmla="*/ 0 h 983"/>
                <a:gd name="T22" fmla="*/ 243 w 1199"/>
                <a:gd name="T23" fmla="*/ 3 h 983"/>
                <a:gd name="T24" fmla="*/ 278 w 1199"/>
                <a:gd name="T25" fmla="*/ 10 h 983"/>
                <a:gd name="T26" fmla="*/ 306 w 1199"/>
                <a:gd name="T27" fmla="*/ 21 h 983"/>
                <a:gd name="T28" fmla="*/ 341 w 1199"/>
                <a:gd name="T29" fmla="*/ 38 h 983"/>
                <a:gd name="T30" fmla="*/ 369 w 1199"/>
                <a:gd name="T31" fmla="*/ 61 h 983"/>
                <a:gd name="T32" fmla="*/ 399 w 1199"/>
                <a:gd name="T33" fmla="*/ 92 h 983"/>
                <a:gd name="T34" fmla="*/ 423 w 1199"/>
                <a:gd name="T35" fmla="*/ 120 h 983"/>
                <a:gd name="T36" fmla="*/ 473 w 1199"/>
                <a:gd name="T37" fmla="*/ 181 h 983"/>
                <a:gd name="T38" fmla="*/ 507 w 1199"/>
                <a:gd name="T39" fmla="*/ 231 h 983"/>
                <a:gd name="T40" fmla="*/ 547 w 1199"/>
                <a:gd name="T41" fmla="*/ 296 h 983"/>
                <a:gd name="T42" fmla="*/ 579 w 1199"/>
                <a:gd name="T43" fmla="*/ 354 h 983"/>
                <a:gd name="T44" fmla="*/ 595 w 1199"/>
                <a:gd name="T45" fmla="*/ 398 h 983"/>
                <a:gd name="T46" fmla="*/ 599 w 1199"/>
                <a:gd name="T47" fmla="*/ 443 h 983"/>
                <a:gd name="T48" fmla="*/ 597 w 1199"/>
                <a:gd name="T49" fmla="*/ 473 h 983"/>
                <a:gd name="T50" fmla="*/ 587 w 1199"/>
                <a:gd name="T51" fmla="*/ 492 h 983"/>
                <a:gd name="T52" fmla="*/ 220 w 1199"/>
                <a:gd name="T53" fmla="*/ 401 h 983"/>
                <a:gd name="T54" fmla="*/ 185 w 1199"/>
                <a:gd name="T55" fmla="*/ 309 h 983"/>
                <a:gd name="T56" fmla="*/ 171 w 1199"/>
                <a:gd name="T57" fmla="*/ 310 h 983"/>
                <a:gd name="T58" fmla="*/ 184 w 1199"/>
                <a:gd name="T59" fmla="*/ 360 h 983"/>
                <a:gd name="T60" fmla="*/ 189 w 1199"/>
                <a:gd name="T61" fmla="*/ 403 h 983"/>
                <a:gd name="T62" fmla="*/ 99 w 1199"/>
                <a:gd name="T63" fmla="*/ 390 h 983"/>
                <a:gd name="T64" fmla="*/ 99 w 1199"/>
                <a:gd name="T65" fmla="*/ 390 h 98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99"/>
                <a:gd name="T100" fmla="*/ 0 h 983"/>
                <a:gd name="T101" fmla="*/ 1199 w 1199"/>
                <a:gd name="T102" fmla="*/ 983 h 98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99" h="983">
                  <a:moveTo>
                    <a:pt x="198" y="780"/>
                  </a:moveTo>
                  <a:lnTo>
                    <a:pt x="169" y="698"/>
                  </a:lnTo>
                  <a:lnTo>
                    <a:pt x="122" y="602"/>
                  </a:lnTo>
                  <a:lnTo>
                    <a:pt x="83" y="535"/>
                  </a:lnTo>
                  <a:lnTo>
                    <a:pt x="37" y="472"/>
                  </a:lnTo>
                  <a:lnTo>
                    <a:pt x="10" y="393"/>
                  </a:lnTo>
                  <a:lnTo>
                    <a:pt x="0" y="303"/>
                  </a:lnTo>
                  <a:lnTo>
                    <a:pt x="7" y="247"/>
                  </a:lnTo>
                  <a:lnTo>
                    <a:pt x="33" y="174"/>
                  </a:lnTo>
                  <a:lnTo>
                    <a:pt x="212" y="32"/>
                  </a:lnTo>
                  <a:lnTo>
                    <a:pt x="386" y="0"/>
                  </a:lnTo>
                  <a:lnTo>
                    <a:pt x="487" y="5"/>
                  </a:lnTo>
                  <a:lnTo>
                    <a:pt x="557" y="20"/>
                  </a:lnTo>
                  <a:lnTo>
                    <a:pt x="613" y="42"/>
                  </a:lnTo>
                  <a:lnTo>
                    <a:pt x="682" y="76"/>
                  </a:lnTo>
                  <a:lnTo>
                    <a:pt x="739" y="121"/>
                  </a:lnTo>
                  <a:lnTo>
                    <a:pt x="798" y="184"/>
                  </a:lnTo>
                  <a:lnTo>
                    <a:pt x="847" y="240"/>
                  </a:lnTo>
                  <a:lnTo>
                    <a:pt x="947" y="361"/>
                  </a:lnTo>
                  <a:lnTo>
                    <a:pt x="1015" y="461"/>
                  </a:lnTo>
                  <a:lnTo>
                    <a:pt x="1094" y="592"/>
                  </a:lnTo>
                  <a:lnTo>
                    <a:pt x="1158" y="707"/>
                  </a:lnTo>
                  <a:lnTo>
                    <a:pt x="1191" y="796"/>
                  </a:lnTo>
                  <a:lnTo>
                    <a:pt x="1199" y="886"/>
                  </a:lnTo>
                  <a:lnTo>
                    <a:pt x="1194" y="946"/>
                  </a:lnTo>
                  <a:lnTo>
                    <a:pt x="1175" y="983"/>
                  </a:lnTo>
                  <a:lnTo>
                    <a:pt x="441" y="801"/>
                  </a:lnTo>
                  <a:lnTo>
                    <a:pt x="371" y="617"/>
                  </a:lnTo>
                  <a:lnTo>
                    <a:pt x="342" y="620"/>
                  </a:lnTo>
                  <a:lnTo>
                    <a:pt x="369" y="719"/>
                  </a:lnTo>
                  <a:lnTo>
                    <a:pt x="379" y="805"/>
                  </a:lnTo>
                  <a:lnTo>
                    <a:pt x="198" y="780"/>
                  </a:lnTo>
                  <a:close/>
                </a:path>
              </a:pathLst>
            </a:custGeom>
            <a:solidFill>
              <a:srgbClr val="00B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05" name="Freeform 23">
              <a:extLst>
                <a:ext uri="{FF2B5EF4-FFF2-40B4-BE49-F238E27FC236}">
                  <a16:creationId xmlns:a16="http://schemas.microsoft.com/office/drawing/2014/main" id="{1BBFD2A4-F8E2-4788-A8A9-2C5001E1EC75}"/>
                </a:ext>
              </a:extLst>
            </p:cNvPr>
            <p:cNvSpPr>
              <a:spLocks/>
            </p:cNvSpPr>
            <p:nvPr/>
          </p:nvSpPr>
          <p:spPr bwMode="auto">
            <a:xfrm>
              <a:off x="4314" y="3303"/>
              <a:ext cx="1195" cy="235"/>
            </a:xfrm>
            <a:custGeom>
              <a:avLst/>
              <a:gdLst>
                <a:gd name="T0" fmla="*/ 31 w 2391"/>
                <a:gd name="T1" fmla="*/ 30 h 470"/>
                <a:gd name="T2" fmla="*/ 99 w 2391"/>
                <a:gd name="T3" fmla="*/ 45 h 470"/>
                <a:gd name="T4" fmla="*/ 176 w 2391"/>
                <a:gd name="T5" fmla="*/ 71 h 470"/>
                <a:gd name="T6" fmla="*/ 239 w 2391"/>
                <a:gd name="T7" fmla="*/ 85 h 470"/>
                <a:gd name="T8" fmla="*/ 351 w 2391"/>
                <a:gd name="T9" fmla="*/ 88 h 470"/>
                <a:gd name="T10" fmla="*/ 447 w 2391"/>
                <a:gd name="T11" fmla="*/ 98 h 470"/>
                <a:gd name="T12" fmla="*/ 495 w 2391"/>
                <a:gd name="T13" fmla="*/ 100 h 470"/>
                <a:gd name="T14" fmla="*/ 548 w 2391"/>
                <a:gd name="T15" fmla="*/ 86 h 470"/>
                <a:gd name="T16" fmla="*/ 624 w 2391"/>
                <a:gd name="T17" fmla="*/ 15 h 470"/>
                <a:gd name="T18" fmla="*/ 696 w 2391"/>
                <a:gd name="T19" fmla="*/ 45 h 470"/>
                <a:gd name="T20" fmla="*/ 755 w 2391"/>
                <a:gd name="T21" fmla="*/ 53 h 470"/>
                <a:gd name="T22" fmla="*/ 815 w 2391"/>
                <a:gd name="T23" fmla="*/ 64 h 470"/>
                <a:gd name="T24" fmla="*/ 881 w 2391"/>
                <a:gd name="T25" fmla="*/ 38 h 470"/>
                <a:gd name="T26" fmla="*/ 940 w 2391"/>
                <a:gd name="T27" fmla="*/ 15 h 470"/>
                <a:gd name="T28" fmla="*/ 1013 w 2391"/>
                <a:gd name="T29" fmla="*/ 0 h 470"/>
                <a:gd name="T30" fmla="*/ 1083 w 2391"/>
                <a:gd name="T31" fmla="*/ 0 h 470"/>
                <a:gd name="T32" fmla="*/ 1149 w 2391"/>
                <a:gd name="T33" fmla="*/ 33 h 470"/>
                <a:gd name="T34" fmla="*/ 1195 w 2391"/>
                <a:gd name="T35" fmla="*/ 114 h 470"/>
                <a:gd name="T36" fmla="*/ 1178 w 2391"/>
                <a:gd name="T37" fmla="*/ 182 h 470"/>
                <a:gd name="T38" fmla="*/ 1114 w 2391"/>
                <a:gd name="T39" fmla="*/ 227 h 470"/>
                <a:gd name="T40" fmla="*/ 985 w 2391"/>
                <a:gd name="T41" fmla="*/ 216 h 470"/>
                <a:gd name="T42" fmla="*/ 904 w 2391"/>
                <a:gd name="T43" fmla="*/ 182 h 470"/>
                <a:gd name="T44" fmla="*/ 839 w 2391"/>
                <a:gd name="T45" fmla="*/ 189 h 470"/>
                <a:gd name="T46" fmla="*/ 760 w 2391"/>
                <a:gd name="T47" fmla="*/ 192 h 470"/>
                <a:gd name="T48" fmla="*/ 702 w 2391"/>
                <a:gd name="T49" fmla="*/ 220 h 470"/>
                <a:gd name="T50" fmla="*/ 603 w 2391"/>
                <a:gd name="T51" fmla="*/ 207 h 470"/>
                <a:gd name="T52" fmla="*/ 503 w 2391"/>
                <a:gd name="T53" fmla="*/ 225 h 470"/>
                <a:gd name="T54" fmla="*/ 414 w 2391"/>
                <a:gd name="T55" fmla="*/ 235 h 470"/>
                <a:gd name="T56" fmla="*/ 287 w 2391"/>
                <a:gd name="T57" fmla="*/ 189 h 470"/>
                <a:gd name="T58" fmla="*/ 224 w 2391"/>
                <a:gd name="T59" fmla="*/ 172 h 470"/>
                <a:gd name="T60" fmla="*/ 177 w 2391"/>
                <a:gd name="T61" fmla="*/ 182 h 470"/>
                <a:gd name="T62" fmla="*/ 134 w 2391"/>
                <a:gd name="T63" fmla="*/ 187 h 470"/>
                <a:gd name="T64" fmla="*/ 18 w 2391"/>
                <a:gd name="T65" fmla="*/ 56 h 470"/>
                <a:gd name="T66" fmla="*/ 0 w 2391"/>
                <a:gd name="T67" fmla="*/ 26 h 47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391"/>
                <a:gd name="T103" fmla="*/ 0 h 470"/>
                <a:gd name="T104" fmla="*/ 2391 w 2391"/>
                <a:gd name="T105" fmla="*/ 470 h 47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391" h="470">
                  <a:moveTo>
                    <a:pt x="0" y="52"/>
                  </a:moveTo>
                  <a:lnTo>
                    <a:pt x="63" y="59"/>
                  </a:lnTo>
                  <a:lnTo>
                    <a:pt x="146" y="75"/>
                  </a:lnTo>
                  <a:lnTo>
                    <a:pt x="199" y="89"/>
                  </a:lnTo>
                  <a:lnTo>
                    <a:pt x="272" y="112"/>
                  </a:lnTo>
                  <a:lnTo>
                    <a:pt x="352" y="142"/>
                  </a:lnTo>
                  <a:lnTo>
                    <a:pt x="415" y="162"/>
                  </a:lnTo>
                  <a:lnTo>
                    <a:pt x="478" y="169"/>
                  </a:lnTo>
                  <a:lnTo>
                    <a:pt x="564" y="172"/>
                  </a:lnTo>
                  <a:lnTo>
                    <a:pt x="702" y="175"/>
                  </a:lnTo>
                  <a:lnTo>
                    <a:pt x="815" y="181"/>
                  </a:lnTo>
                  <a:lnTo>
                    <a:pt x="894" y="195"/>
                  </a:lnTo>
                  <a:lnTo>
                    <a:pt x="944" y="201"/>
                  </a:lnTo>
                  <a:lnTo>
                    <a:pt x="991" y="199"/>
                  </a:lnTo>
                  <a:lnTo>
                    <a:pt x="1036" y="195"/>
                  </a:lnTo>
                  <a:lnTo>
                    <a:pt x="1097" y="172"/>
                  </a:lnTo>
                  <a:lnTo>
                    <a:pt x="1136" y="148"/>
                  </a:lnTo>
                  <a:lnTo>
                    <a:pt x="1248" y="30"/>
                  </a:lnTo>
                  <a:lnTo>
                    <a:pt x="1295" y="52"/>
                  </a:lnTo>
                  <a:lnTo>
                    <a:pt x="1392" y="89"/>
                  </a:lnTo>
                  <a:lnTo>
                    <a:pt x="1441" y="99"/>
                  </a:lnTo>
                  <a:lnTo>
                    <a:pt x="1510" y="105"/>
                  </a:lnTo>
                  <a:lnTo>
                    <a:pt x="1570" y="116"/>
                  </a:lnTo>
                  <a:lnTo>
                    <a:pt x="1630" y="128"/>
                  </a:lnTo>
                  <a:lnTo>
                    <a:pt x="1665" y="102"/>
                  </a:lnTo>
                  <a:lnTo>
                    <a:pt x="1762" y="75"/>
                  </a:lnTo>
                  <a:lnTo>
                    <a:pt x="1822" y="63"/>
                  </a:lnTo>
                  <a:lnTo>
                    <a:pt x="1881" y="30"/>
                  </a:lnTo>
                  <a:lnTo>
                    <a:pt x="1958" y="0"/>
                  </a:lnTo>
                  <a:lnTo>
                    <a:pt x="2027" y="0"/>
                  </a:lnTo>
                  <a:lnTo>
                    <a:pt x="2103" y="0"/>
                  </a:lnTo>
                  <a:lnTo>
                    <a:pt x="2166" y="0"/>
                  </a:lnTo>
                  <a:lnTo>
                    <a:pt x="2219" y="9"/>
                  </a:lnTo>
                  <a:lnTo>
                    <a:pt x="2298" y="65"/>
                  </a:lnTo>
                  <a:lnTo>
                    <a:pt x="2351" y="128"/>
                  </a:lnTo>
                  <a:lnTo>
                    <a:pt x="2391" y="228"/>
                  </a:lnTo>
                  <a:lnTo>
                    <a:pt x="2384" y="301"/>
                  </a:lnTo>
                  <a:lnTo>
                    <a:pt x="2357" y="364"/>
                  </a:lnTo>
                  <a:lnTo>
                    <a:pt x="2298" y="421"/>
                  </a:lnTo>
                  <a:lnTo>
                    <a:pt x="2229" y="454"/>
                  </a:lnTo>
                  <a:lnTo>
                    <a:pt x="2080" y="450"/>
                  </a:lnTo>
                  <a:lnTo>
                    <a:pt x="1970" y="431"/>
                  </a:lnTo>
                  <a:lnTo>
                    <a:pt x="1871" y="394"/>
                  </a:lnTo>
                  <a:lnTo>
                    <a:pt x="1808" y="364"/>
                  </a:lnTo>
                  <a:lnTo>
                    <a:pt x="1742" y="358"/>
                  </a:lnTo>
                  <a:lnTo>
                    <a:pt x="1679" y="378"/>
                  </a:lnTo>
                  <a:lnTo>
                    <a:pt x="1583" y="384"/>
                  </a:lnTo>
                  <a:lnTo>
                    <a:pt x="1520" y="384"/>
                  </a:lnTo>
                  <a:lnTo>
                    <a:pt x="1551" y="460"/>
                  </a:lnTo>
                  <a:lnTo>
                    <a:pt x="1404" y="440"/>
                  </a:lnTo>
                  <a:lnTo>
                    <a:pt x="1309" y="417"/>
                  </a:lnTo>
                  <a:lnTo>
                    <a:pt x="1207" y="413"/>
                  </a:lnTo>
                  <a:lnTo>
                    <a:pt x="1130" y="417"/>
                  </a:lnTo>
                  <a:lnTo>
                    <a:pt x="1007" y="450"/>
                  </a:lnTo>
                  <a:lnTo>
                    <a:pt x="931" y="470"/>
                  </a:lnTo>
                  <a:lnTo>
                    <a:pt x="828" y="470"/>
                  </a:lnTo>
                  <a:lnTo>
                    <a:pt x="709" y="423"/>
                  </a:lnTo>
                  <a:lnTo>
                    <a:pt x="574" y="378"/>
                  </a:lnTo>
                  <a:lnTo>
                    <a:pt x="491" y="350"/>
                  </a:lnTo>
                  <a:lnTo>
                    <a:pt x="448" y="344"/>
                  </a:lnTo>
                  <a:lnTo>
                    <a:pt x="411" y="344"/>
                  </a:lnTo>
                  <a:lnTo>
                    <a:pt x="355" y="364"/>
                  </a:lnTo>
                  <a:lnTo>
                    <a:pt x="315" y="401"/>
                  </a:lnTo>
                  <a:lnTo>
                    <a:pt x="269" y="374"/>
                  </a:lnTo>
                  <a:lnTo>
                    <a:pt x="179" y="244"/>
                  </a:lnTo>
                  <a:lnTo>
                    <a:pt x="37" y="112"/>
                  </a:lnTo>
                  <a:lnTo>
                    <a:pt x="14" y="75"/>
                  </a:lnTo>
                  <a:lnTo>
                    <a:pt x="0" y="52"/>
                  </a:lnTo>
                  <a:close/>
                </a:path>
              </a:pathLst>
            </a:custGeom>
            <a:solidFill>
              <a:srgbClr val="FFCC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06" name="Freeform 24">
              <a:extLst>
                <a:ext uri="{FF2B5EF4-FFF2-40B4-BE49-F238E27FC236}">
                  <a16:creationId xmlns:a16="http://schemas.microsoft.com/office/drawing/2014/main" id="{960CAAB1-232E-4760-A535-8D708A711FC2}"/>
                </a:ext>
              </a:extLst>
            </p:cNvPr>
            <p:cNvSpPr>
              <a:spLocks/>
            </p:cNvSpPr>
            <p:nvPr/>
          </p:nvSpPr>
          <p:spPr bwMode="auto">
            <a:xfrm>
              <a:off x="4272" y="3331"/>
              <a:ext cx="203" cy="182"/>
            </a:xfrm>
            <a:custGeom>
              <a:avLst/>
              <a:gdLst>
                <a:gd name="T0" fmla="*/ 56 w 407"/>
                <a:gd name="T1" fmla="*/ 1 h 365"/>
                <a:gd name="T2" fmla="*/ 94 w 407"/>
                <a:gd name="T3" fmla="*/ 48 h 365"/>
                <a:gd name="T4" fmla="*/ 129 w 407"/>
                <a:gd name="T5" fmla="*/ 81 h 365"/>
                <a:gd name="T6" fmla="*/ 162 w 407"/>
                <a:gd name="T7" fmla="*/ 122 h 365"/>
                <a:gd name="T8" fmla="*/ 182 w 407"/>
                <a:gd name="T9" fmla="*/ 157 h 365"/>
                <a:gd name="T10" fmla="*/ 203 w 407"/>
                <a:gd name="T11" fmla="*/ 169 h 365"/>
                <a:gd name="T12" fmla="*/ 187 w 407"/>
                <a:gd name="T13" fmla="*/ 182 h 365"/>
                <a:gd name="T14" fmla="*/ 165 w 407"/>
                <a:gd name="T15" fmla="*/ 177 h 365"/>
                <a:gd name="T16" fmla="*/ 150 w 407"/>
                <a:gd name="T17" fmla="*/ 169 h 365"/>
                <a:gd name="T18" fmla="*/ 139 w 407"/>
                <a:gd name="T19" fmla="*/ 151 h 365"/>
                <a:gd name="T20" fmla="*/ 119 w 407"/>
                <a:gd name="T21" fmla="*/ 109 h 365"/>
                <a:gd name="T22" fmla="*/ 95 w 407"/>
                <a:gd name="T23" fmla="*/ 84 h 365"/>
                <a:gd name="T24" fmla="*/ 71 w 407"/>
                <a:gd name="T25" fmla="*/ 69 h 365"/>
                <a:gd name="T26" fmla="*/ 31 w 407"/>
                <a:gd name="T27" fmla="*/ 51 h 365"/>
                <a:gd name="T28" fmla="*/ 10 w 407"/>
                <a:gd name="T29" fmla="*/ 36 h 365"/>
                <a:gd name="T30" fmla="*/ 0 w 407"/>
                <a:gd name="T31" fmla="*/ 23 h 365"/>
                <a:gd name="T32" fmla="*/ 1 w 407"/>
                <a:gd name="T33" fmla="*/ 13 h 365"/>
                <a:gd name="T34" fmla="*/ 16 w 407"/>
                <a:gd name="T35" fmla="*/ 1 h 365"/>
                <a:gd name="T36" fmla="*/ 39 w 407"/>
                <a:gd name="T37" fmla="*/ 0 h 365"/>
                <a:gd name="T38" fmla="*/ 56 w 407"/>
                <a:gd name="T39" fmla="*/ 1 h 365"/>
                <a:gd name="T40" fmla="*/ 56 w 407"/>
                <a:gd name="T41" fmla="*/ 1 h 36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07"/>
                <a:gd name="T64" fmla="*/ 0 h 365"/>
                <a:gd name="T65" fmla="*/ 407 w 407"/>
                <a:gd name="T66" fmla="*/ 365 h 36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07" h="365">
                  <a:moveTo>
                    <a:pt x="112" y="3"/>
                  </a:moveTo>
                  <a:lnTo>
                    <a:pt x="189" y="96"/>
                  </a:lnTo>
                  <a:lnTo>
                    <a:pt x="258" y="162"/>
                  </a:lnTo>
                  <a:lnTo>
                    <a:pt x="324" y="245"/>
                  </a:lnTo>
                  <a:lnTo>
                    <a:pt x="364" y="314"/>
                  </a:lnTo>
                  <a:lnTo>
                    <a:pt x="407" y="338"/>
                  </a:lnTo>
                  <a:lnTo>
                    <a:pt x="374" y="365"/>
                  </a:lnTo>
                  <a:lnTo>
                    <a:pt x="331" y="355"/>
                  </a:lnTo>
                  <a:lnTo>
                    <a:pt x="301" y="338"/>
                  </a:lnTo>
                  <a:lnTo>
                    <a:pt x="278" y="302"/>
                  </a:lnTo>
                  <a:lnTo>
                    <a:pt x="238" y="219"/>
                  </a:lnTo>
                  <a:lnTo>
                    <a:pt x="191" y="169"/>
                  </a:lnTo>
                  <a:lnTo>
                    <a:pt x="142" y="139"/>
                  </a:lnTo>
                  <a:lnTo>
                    <a:pt x="63" y="102"/>
                  </a:lnTo>
                  <a:lnTo>
                    <a:pt x="20" y="72"/>
                  </a:lnTo>
                  <a:lnTo>
                    <a:pt x="0" y="46"/>
                  </a:lnTo>
                  <a:lnTo>
                    <a:pt x="3" y="27"/>
                  </a:lnTo>
                  <a:lnTo>
                    <a:pt x="32" y="3"/>
                  </a:lnTo>
                  <a:lnTo>
                    <a:pt x="79" y="0"/>
                  </a:lnTo>
                  <a:lnTo>
                    <a:pt x="112" y="3"/>
                  </a:lnTo>
                  <a:close/>
                </a:path>
              </a:pathLst>
            </a:custGeom>
            <a:solidFill>
              <a:srgbClr val="00E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07" name="Freeform 25">
              <a:extLst>
                <a:ext uri="{FF2B5EF4-FFF2-40B4-BE49-F238E27FC236}">
                  <a16:creationId xmlns:a16="http://schemas.microsoft.com/office/drawing/2014/main" id="{B21C49C0-2126-40EB-91C1-4FA238B0FA6C}"/>
                </a:ext>
              </a:extLst>
            </p:cNvPr>
            <p:cNvSpPr>
              <a:spLocks/>
            </p:cNvSpPr>
            <p:nvPr/>
          </p:nvSpPr>
          <p:spPr bwMode="auto">
            <a:xfrm>
              <a:off x="4811" y="3278"/>
              <a:ext cx="162" cy="199"/>
            </a:xfrm>
            <a:custGeom>
              <a:avLst/>
              <a:gdLst>
                <a:gd name="T0" fmla="*/ 129 w 325"/>
                <a:gd name="T1" fmla="*/ 41 h 399"/>
                <a:gd name="T2" fmla="*/ 150 w 325"/>
                <a:gd name="T3" fmla="*/ 75 h 399"/>
                <a:gd name="T4" fmla="*/ 162 w 325"/>
                <a:gd name="T5" fmla="*/ 123 h 399"/>
                <a:gd name="T6" fmla="*/ 149 w 325"/>
                <a:gd name="T7" fmla="*/ 171 h 399"/>
                <a:gd name="T8" fmla="*/ 124 w 325"/>
                <a:gd name="T9" fmla="*/ 197 h 399"/>
                <a:gd name="T10" fmla="*/ 107 w 325"/>
                <a:gd name="T11" fmla="*/ 199 h 399"/>
                <a:gd name="T12" fmla="*/ 94 w 325"/>
                <a:gd name="T13" fmla="*/ 199 h 399"/>
                <a:gd name="T14" fmla="*/ 84 w 325"/>
                <a:gd name="T15" fmla="*/ 186 h 399"/>
                <a:gd name="T16" fmla="*/ 75 w 325"/>
                <a:gd name="T17" fmla="*/ 163 h 399"/>
                <a:gd name="T18" fmla="*/ 73 w 325"/>
                <a:gd name="T19" fmla="*/ 130 h 399"/>
                <a:gd name="T20" fmla="*/ 71 w 325"/>
                <a:gd name="T21" fmla="*/ 108 h 399"/>
                <a:gd name="T22" fmla="*/ 63 w 325"/>
                <a:gd name="T23" fmla="*/ 96 h 399"/>
                <a:gd name="T24" fmla="*/ 26 w 325"/>
                <a:gd name="T25" fmla="*/ 72 h 399"/>
                <a:gd name="T26" fmla="*/ 8 w 325"/>
                <a:gd name="T27" fmla="*/ 45 h 399"/>
                <a:gd name="T28" fmla="*/ 0 w 325"/>
                <a:gd name="T29" fmla="*/ 22 h 399"/>
                <a:gd name="T30" fmla="*/ 3 w 325"/>
                <a:gd name="T31" fmla="*/ 9 h 399"/>
                <a:gd name="T32" fmla="*/ 15 w 325"/>
                <a:gd name="T33" fmla="*/ 2 h 399"/>
                <a:gd name="T34" fmla="*/ 34 w 325"/>
                <a:gd name="T35" fmla="*/ 0 h 399"/>
                <a:gd name="T36" fmla="*/ 56 w 325"/>
                <a:gd name="T37" fmla="*/ 0 h 399"/>
                <a:gd name="T38" fmla="*/ 89 w 325"/>
                <a:gd name="T39" fmla="*/ 14 h 399"/>
                <a:gd name="T40" fmla="*/ 129 w 325"/>
                <a:gd name="T41" fmla="*/ 41 h 399"/>
                <a:gd name="T42" fmla="*/ 129 w 325"/>
                <a:gd name="T43" fmla="*/ 41 h 39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25"/>
                <a:gd name="T67" fmla="*/ 0 h 399"/>
                <a:gd name="T68" fmla="*/ 325 w 325"/>
                <a:gd name="T69" fmla="*/ 399 h 39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25" h="399">
                  <a:moveTo>
                    <a:pt x="258" y="83"/>
                  </a:moveTo>
                  <a:lnTo>
                    <a:pt x="301" y="150"/>
                  </a:lnTo>
                  <a:lnTo>
                    <a:pt x="325" y="246"/>
                  </a:lnTo>
                  <a:lnTo>
                    <a:pt x="298" y="342"/>
                  </a:lnTo>
                  <a:lnTo>
                    <a:pt x="248" y="395"/>
                  </a:lnTo>
                  <a:lnTo>
                    <a:pt x="215" y="399"/>
                  </a:lnTo>
                  <a:lnTo>
                    <a:pt x="189" y="399"/>
                  </a:lnTo>
                  <a:lnTo>
                    <a:pt x="169" y="372"/>
                  </a:lnTo>
                  <a:lnTo>
                    <a:pt x="150" y="326"/>
                  </a:lnTo>
                  <a:lnTo>
                    <a:pt x="146" y="260"/>
                  </a:lnTo>
                  <a:lnTo>
                    <a:pt x="142" y="216"/>
                  </a:lnTo>
                  <a:lnTo>
                    <a:pt x="126" y="193"/>
                  </a:lnTo>
                  <a:lnTo>
                    <a:pt x="53" y="144"/>
                  </a:lnTo>
                  <a:lnTo>
                    <a:pt x="16" y="91"/>
                  </a:lnTo>
                  <a:lnTo>
                    <a:pt x="0" y="44"/>
                  </a:lnTo>
                  <a:lnTo>
                    <a:pt x="7" y="18"/>
                  </a:lnTo>
                  <a:lnTo>
                    <a:pt x="30" y="4"/>
                  </a:lnTo>
                  <a:lnTo>
                    <a:pt x="69" y="0"/>
                  </a:lnTo>
                  <a:lnTo>
                    <a:pt x="113" y="0"/>
                  </a:lnTo>
                  <a:lnTo>
                    <a:pt x="179" y="28"/>
                  </a:lnTo>
                  <a:lnTo>
                    <a:pt x="258" y="83"/>
                  </a:lnTo>
                  <a:close/>
                </a:path>
              </a:pathLst>
            </a:custGeom>
            <a:solidFill>
              <a:srgbClr val="00E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08" name="Freeform 26">
              <a:extLst>
                <a:ext uri="{FF2B5EF4-FFF2-40B4-BE49-F238E27FC236}">
                  <a16:creationId xmlns:a16="http://schemas.microsoft.com/office/drawing/2014/main" id="{3C19E1F1-E94A-4217-B798-A4EB00478E50}"/>
                </a:ext>
              </a:extLst>
            </p:cNvPr>
            <p:cNvSpPr>
              <a:spLocks/>
            </p:cNvSpPr>
            <p:nvPr/>
          </p:nvSpPr>
          <p:spPr bwMode="auto">
            <a:xfrm>
              <a:off x="4807" y="2768"/>
              <a:ext cx="347" cy="307"/>
            </a:xfrm>
            <a:custGeom>
              <a:avLst/>
              <a:gdLst>
                <a:gd name="T0" fmla="*/ 0 w 694"/>
                <a:gd name="T1" fmla="*/ 38 h 614"/>
                <a:gd name="T2" fmla="*/ 17 w 694"/>
                <a:gd name="T3" fmla="*/ 23 h 614"/>
                <a:gd name="T4" fmla="*/ 39 w 694"/>
                <a:gd name="T5" fmla="*/ 7 h 614"/>
                <a:gd name="T6" fmla="*/ 68 w 694"/>
                <a:gd name="T7" fmla="*/ 0 h 614"/>
                <a:gd name="T8" fmla="*/ 113 w 694"/>
                <a:gd name="T9" fmla="*/ 4 h 614"/>
                <a:gd name="T10" fmla="*/ 149 w 694"/>
                <a:gd name="T11" fmla="*/ 19 h 614"/>
                <a:gd name="T12" fmla="*/ 247 w 694"/>
                <a:gd name="T13" fmla="*/ 50 h 614"/>
                <a:gd name="T14" fmla="*/ 271 w 694"/>
                <a:gd name="T15" fmla="*/ 64 h 614"/>
                <a:gd name="T16" fmla="*/ 279 w 694"/>
                <a:gd name="T17" fmla="*/ 73 h 614"/>
                <a:gd name="T18" fmla="*/ 288 w 694"/>
                <a:gd name="T19" fmla="*/ 95 h 614"/>
                <a:gd name="T20" fmla="*/ 304 w 694"/>
                <a:gd name="T21" fmla="*/ 105 h 614"/>
                <a:gd name="T22" fmla="*/ 312 w 694"/>
                <a:gd name="T23" fmla="*/ 122 h 614"/>
                <a:gd name="T24" fmla="*/ 321 w 694"/>
                <a:gd name="T25" fmla="*/ 149 h 614"/>
                <a:gd name="T26" fmla="*/ 332 w 694"/>
                <a:gd name="T27" fmla="*/ 160 h 614"/>
                <a:gd name="T28" fmla="*/ 347 w 694"/>
                <a:gd name="T29" fmla="*/ 166 h 614"/>
                <a:gd name="T30" fmla="*/ 339 w 694"/>
                <a:gd name="T31" fmla="*/ 173 h 614"/>
                <a:gd name="T32" fmla="*/ 347 w 694"/>
                <a:gd name="T33" fmla="*/ 192 h 614"/>
                <a:gd name="T34" fmla="*/ 337 w 694"/>
                <a:gd name="T35" fmla="*/ 191 h 614"/>
                <a:gd name="T36" fmla="*/ 300 w 694"/>
                <a:gd name="T37" fmla="*/ 186 h 614"/>
                <a:gd name="T38" fmla="*/ 234 w 694"/>
                <a:gd name="T39" fmla="*/ 215 h 614"/>
                <a:gd name="T40" fmla="*/ 203 w 694"/>
                <a:gd name="T41" fmla="*/ 307 h 614"/>
                <a:gd name="T42" fmla="*/ 187 w 694"/>
                <a:gd name="T43" fmla="*/ 295 h 614"/>
                <a:gd name="T44" fmla="*/ 178 w 694"/>
                <a:gd name="T45" fmla="*/ 273 h 614"/>
                <a:gd name="T46" fmla="*/ 176 w 694"/>
                <a:gd name="T47" fmla="*/ 221 h 614"/>
                <a:gd name="T48" fmla="*/ 17 w 694"/>
                <a:gd name="T49" fmla="*/ 65 h 614"/>
                <a:gd name="T50" fmla="*/ 0 w 694"/>
                <a:gd name="T51" fmla="*/ 38 h 614"/>
                <a:gd name="T52" fmla="*/ 0 w 694"/>
                <a:gd name="T53" fmla="*/ 38 h 61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614"/>
                <a:gd name="T83" fmla="*/ 694 w 694"/>
                <a:gd name="T84" fmla="*/ 614 h 61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614">
                  <a:moveTo>
                    <a:pt x="0" y="76"/>
                  </a:moveTo>
                  <a:lnTo>
                    <a:pt x="33" y="46"/>
                  </a:lnTo>
                  <a:lnTo>
                    <a:pt x="77" y="13"/>
                  </a:lnTo>
                  <a:lnTo>
                    <a:pt x="135" y="0"/>
                  </a:lnTo>
                  <a:lnTo>
                    <a:pt x="225" y="7"/>
                  </a:lnTo>
                  <a:lnTo>
                    <a:pt x="297" y="38"/>
                  </a:lnTo>
                  <a:lnTo>
                    <a:pt x="493" y="99"/>
                  </a:lnTo>
                  <a:lnTo>
                    <a:pt x="541" y="127"/>
                  </a:lnTo>
                  <a:lnTo>
                    <a:pt x="557" y="145"/>
                  </a:lnTo>
                  <a:lnTo>
                    <a:pt x="575" y="190"/>
                  </a:lnTo>
                  <a:lnTo>
                    <a:pt x="607" y="210"/>
                  </a:lnTo>
                  <a:lnTo>
                    <a:pt x="623" y="243"/>
                  </a:lnTo>
                  <a:lnTo>
                    <a:pt x="641" y="298"/>
                  </a:lnTo>
                  <a:lnTo>
                    <a:pt x="663" y="320"/>
                  </a:lnTo>
                  <a:lnTo>
                    <a:pt x="694" y="331"/>
                  </a:lnTo>
                  <a:lnTo>
                    <a:pt x="677" y="346"/>
                  </a:lnTo>
                  <a:lnTo>
                    <a:pt x="694" y="383"/>
                  </a:lnTo>
                  <a:lnTo>
                    <a:pt x="674" y="382"/>
                  </a:lnTo>
                  <a:lnTo>
                    <a:pt x="600" y="371"/>
                  </a:lnTo>
                  <a:lnTo>
                    <a:pt x="467" y="430"/>
                  </a:lnTo>
                  <a:lnTo>
                    <a:pt x="406" y="614"/>
                  </a:lnTo>
                  <a:lnTo>
                    <a:pt x="373" y="589"/>
                  </a:lnTo>
                  <a:lnTo>
                    <a:pt x="355" y="545"/>
                  </a:lnTo>
                  <a:lnTo>
                    <a:pt x="352" y="442"/>
                  </a:lnTo>
                  <a:lnTo>
                    <a:pt x="33" y="130"/>
                  </a:lnTo>
                  <a:lnTo>
                    <a:pt x="0" y="76"/>
                  </a:lnTo>
                  <a:close/>
                </a:path>
              </a:pathLst>
            </a:custGeom>
            <a:solidFill>
              <a:srgbClr val="BD695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09" name="Freeform 27">
              <a:extLst>
                <a:ext uri="{FF2B5EF4-FFF2-40B4-BE49-F238E27FC236}">
                  <a16:creationId xmlns:a16="http://schemas.microsoft.com/office/drawing/2014/main" id="{FF023220-BB00-4624-BA30-B8D4F8ED26C0}"/>
                </a:ext>
              </a:extLst>
            </p:cNvPr>
            <p:cNvSpPr>
              <a:spLocks/>
            </p:cNvSpPr>
            <p:nvPr/>
          </p:nvSpPr>
          <p:spPr bwMode="auto">
            <a:xfrm>
              <a:off x="4775" y="2865"/>
              <a:ext cx="251" cy="305"/>
            </a:xfrm>
            <a:custGeom>
              <a:avLst/>
              <a:gdLst>
                <a:gd name="T0" fmla="*/ 0 w 501"/>
                <a:gd name="T1" fmla="*/ 31 h 611"/>
                <a:gd name="T2" fmla="*/ 2 w 501"/>
                <a:gd name="T3" fmla="*/ 46 h 611"/>
                <a:gd name="T4" fmla="*/ 8 w 501"/>
                <a:gd name="T5" fmla="*/ 68 h 611"/>
                <a:gd name="T6" fmla="*/ 16 w 501"/>
                <a:gd name="T7" fmla="*/ 74 h 611"/>
                <a:gd name="T8" fmla="*/ 24 w 501"/>
                <a:gd name="T9" fmla="*/ 81 h 611"/>
                <a:gd name="T10" fmla="*/ 25 w 501"/>
                <a:gd name="T11" fmla="*/ 86 h 611"/>
                <a:gd name="T12" fmla="*/ 26 w 501"/>
                <a:gd name="T13" fmla="*/ 94 h 611"/>
                <a:gd name="T14" fmla="*/ 24 w 501"/>
                <a:gd name="T15" fmla="*/ 107 h 611"/>
                <a:gd name="T16" fmla="*/ 23 w 501"/>
                <a:gd name="T17" fmla="*/ 119 h 611"/>
                <a:gd name="T18" fmla="*/ 19 w 501"/>
                <a:gd name="T19" fmla="*/ 131 h 611"/>
                <a:gd name="T20" fmla="*/ 21 w 501"/>
                <a:gd name="T21" fmla="*/ 136 h 611"/>
                <a:gd name="T22" fmla="*/ 27 w 501"/>
                <a:gd name="T23" fmla="*/ 138 h 611"/>
                <a:gd name="T24" fmla="*/ 34 w 501"/>
                <a:gd name="T25" fmla="*/ 138 h 611"/>
                <a:gd name="T26" fmla="*/ 40 w 501"/>
                <a:gd name="T27" fmla="*/ 145 h 611"/>
                <a:gd name="T28" fmla="*/ 41 w 501"/>
                <a:gd name="T29" fmla="*/ 155 h 611"/>
                <a:gd name="T30" fmla="*/ 45 w 501"/>
                <a:gd name="T31" fmla="*/ 158 h 611"/>
                <a:gd name="T32" fmla="*/ 52 w 501"/>
                <a:gd name="T33" fmla="*/ 159 h 611"/>
                <a:gd name="T34" fmla="*/ 52 w 501"/>
                <a:gd name="T35" fmla="*/ 165 h 611"/>
                <a:gd name="T36" fmla="*/ 56 w 501"/>
                <a:gd name="T37" fmla="*/ 169 h 611"/>
                <a:gd name="T38" fmla="*/ 63 w 501"/>
                <a:gd name="T39" fmla="*/ 171 h 611"/>
                <a:gd name="T40" fmla="*/ 66 w 501"/>
                <a:gd name="T41" fmla="*/ 176 h 611"/>
                <a:gd name="T42" fmla="*/ 66 w 501"/>
                <a:gd name="T43" fmla="*/ 180 h 611"/>
                <a:gd name="T44" fmla="*/ 68 w 501"/>
                <a:gd name="T45" fmla="*/ 186 h 611"/>
                <a:gd name="T46" fmla="*/ 76 w 501"/>
                <a:gd name="T47" fmla="*/ 193 h 611"/>
                <a:gd name="T48" fmla="*/ 86 w 501"/>
                <a:gd name="T49" fmla="*/ 194 h 611"/>
                <a:gd name="T50" fmla="*/ 96 w 501"/>
                <a:gd name="T51" fmla="*/ 190 h 611"/>
                <a:gd name="T52" fmla="*/ 115 w 501"/>
                <a:gd name="T53" fmla="*/ 181 h 611"/>
                <a:gd name="T54" fmla="*/ 133 w 501"/>
                <a:gd name="T55" fmla="*/ 176 h 611"/>
                <a:gd name="T56" fmla="*/ 144 w 501"/>
                <a:gd name="T57" fmla="*/ 176 h 611"/>
                <a:gd name="T58" fmla="*/ 154 w 501"/>
                <a:gd name="T59" fmla="*/ 178 h 611"/>
                <a:gd name="T60" fmla="*/ 174 w 501"/>
                <a:gd name="T61" fmla="*/ 187 h 611"/>
                <a:gd name="T62" fmla="*/ 199 w 501"/>
                <a:gd name="T63" fmla="*/ 203 h 611"/>
                <a:gd name="T64" fmla="*/ 204 w 501"/>
                <a:gd name="T65" fmla="*/ 213 h 611"/>
                <a:gd name="T66" fmla="*/ 207 w 501"/>
                <a:gd name="T67" fmla="*/ 240 h 611"/>
                <a:gd name="T68" fmla="*/ 218 w 501"/>
                <a:gd name="T69" fmla="*/ 266 h 611"/>
                <a:gd name="T70" fmla="*/ 241 w 501"/>
                <a:gd name="T71" fmla="*/ 299 h 611"/>
                <a:gd name="T72" fmla="*/ 248 w 501"/>
                <a:gd name="T73" fmla="*/ 305 h 611"/>
                <a:gd name="T74" fmla="*/ 246 w 501"/>
                <a:gd name="T75" fmla="*/ 277 h 611"/>
                <a:gd name="T76" fmla="*/ 246 w 501"/>
                <a:gd name="T77" fmla="*/ 263 h 611"/>
                <a:gd name="T78" fmla="*/ 247 w 501"/>
                <a:gd name="T79" fmla="*/ 252 h 611"/>
                <a:gd name="T80" fmla="*/ 251 w 501"/>
                <a:gd name="T81" fmla="*/ 217 h 611"/>
                <a:gd name="T82" fmla="*/ 235 w 501"/>
                <a:gd name="T83" fmla="*/ 210 h 611"/>
                <a:gd name="T84" fmla="*/ 221 w 501"/>
                <a:gd name="T85" fmla="*/ 197 h 611"/>
                <a:gd name="T86" fmla="*/ 214 w 501"/>
                <a:gd name="T87" fmla="*/ 176 h 611"/>
                <a:gd name="T88" fmla="*/ 215 w 501"/>
                <a:gd name="T89" fmla="*/ 145 h 611"/>
                <a:gd name="T90" fmla="*/ 210 w 501"/>
                <a:gd name="T91" fmla="*/ 49 h 611"/>
                <a:gd name="T92" fmla="*/ 187 w 501"/>
                <a:gd name="T93" fmla="*/ 0 h 611"/>
                <a:gd name="T94" fmla="*/ 5 w 501"/>
                <a:gd name="T95" fmla="*/ 0 h 611"/>
                <a:gd name="T96" fmla="*/ 0 w 501"/>
                <a:gd name="T97" fmla="*/ 31 h 611"/>
                <a:gd name="T98" fmla="*/ 0 w 501"/>
                <a:gd name="T99" fmla="*/ 31 h 61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501"/>
                <a:gd name="T151" fmla="*/ 0 h 611"/>
                <a:gd name="T152" fmla="*/ 501 w 501"/>
                <a:gd name="T153" fmla="*/ 611 h 61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501" h="611">
                  <a:moveTo>
                    <a:pt x="0" y="63"/>
                  </a:moveTo>
                  <a:lnTo>
                    <a:pt x="4" y="93"/>
                  </a:lnTo>
                  <a:lnTo>
                    <a:pt x="15" y="137"/>
                  </a:lnTo>
                  <a:lnTo>
                    <a:pt x="32" y="149"/>
                  </a:lnTo>
                  <a:lnTo>
                    <a:pt x="47" y="163"/>
                  </a:lnTo>
                  <a:lnTo>
                    <a:pt x="50" y="172"/>
                  </a:lnTo>
                  <a:lnTo>
                    <a:pt x="52" y="189"/>
                  </a:lnTo>
                  <a:lnTo>
                    <a:pt x="48" y="214"/>
                  </a:lnTo>
                  <a:lnTo>
                    <a:pt x="45" y="238"/>
                  </a:lnTo>
                  <a:lnTo>
                    <a:pt x="38" y="263"/>
                  </a:lnTo>
                  <a:lnTo>
                    <a:pt x="42" y="273"/>
                  </a:lnTo>
                  <a:lnTo>
                    <a:pt x="54" y="277"/>
                  </a:lnTo>
                  <a:lnTo>
                    <a:pt x="68" y="277"/>
                  </a:lnTo>
                  <a:lnTo>
                    <a:pt x="80" y="291"/>
                  </a:lnTo>
                  <a:lnTo>
                    <a:pt x="82" y="310"/>
                  </a:lnTo>
                  <a:lnTo>
                    <a:pt x="90" y="317"/>
                  </a:lnTo>
                  <a:lnTo>
                    <a:pt x="103" y="318"/>
                  </a:lnTo>
                  <a:lnTo>
                    <a:pt x="103" y="330"/>
                  </a:lnTo>
                  <a:lnTo>
                    <a:pt x="111" y="339"/>
                  </a:lnTo>
                  <a:lnTo>
                    <a:pt x="126" y="342"/>
                  </a:lnTo>
                  <a:lnTo>
                    <a:pt x="131" y="352"/>
                  </a:lnTo>
                  <a:lnTo>
                    <a:pt x="131" y="360"/>
                  </a:lnTo>
                  <a:lnTo>
                    <a:pt x="135" y="373"/>
                  </a:lnTo>
                  <a:lnTo>
                    <a:pt x="152" y="386"/>
                  </a:lnTo>
                  <a:lnTo>
                    <a:pt x="171" y="388"/>
                  </a:lnTo>
                  <a:lnTo>
                    <a:pt x="192" y="380"/>
                  </a:lnTo>
                  <a:lnTo>
                    <a:pt x="230" y="363"/>
                  </a:lnTo>
                  <a:lnTo>
                    <a:pt x="266" y="353"/>
                  </a:lnTo>
                  <a:lnTo>
                    <a:pt x="288" y="352"/>
                  </a:lnTo>
                  <a:lnTo>
                    <a:pt x="308" y="357"/>
                  </a:lnTo>
                  <a:lnTo>
                    <a:pt x="348" y="374"/>
                  </a:lnTo>
                  <a:lnTo>
                    <a:pt x="397" y="407"/>
                  </a:lnTo>
                  <a:lnTo>
                    <a:pt x="407" y="426"/>
                  </a:lnTo>
                  <a:lnTo>
                    <a:pt x="413" y="480"/>
                  </a:lnTo>
                  <a:lnTo>
                    <a:pt x="436" y="532"/>
                  </a:lnTo>
                  <a:lnTo>
                    <a:pt x="481" y="598"/>
                  </a:lnTo>
                  <a:lnTo>
                    <a:pt x="496" y="611"/>
                  </a:lnTo>
                  <a:lnTo>
                    <a:pt x="491" y="554"/>
                  </a:lnTo>
                  <a:lnTo>
                    <a:pt x="491" y="526"/>
                  </a:lnTo>
                  <a:lnTo>
                    <a:pt x="494" y="504"/>
                  </a:lnTo>
                  <a:lnTo>
                    <a:pt x="501" y="434"/>
                  </a:lnTo>
                  <a:lnTo>
                    <a:pt x="469" y="420"/>
                  </a:lnTo>
                  <a:lnTo>
                    <a:pt x="441" y="395"/>
                  </a:lnTo>
                  <a:lnTo>
                    <a:pt x="427" y="353"/>
                  </a:lnTo>
                  <a:lnTo>
                    <a:pt x="430" y="291"/>
                  </a:lnTo>
                  <a:lnTo>
                    <a:pt x="420" y="99"/>
                  </a:lnTo>
                  <a:lnTo>
                    <a:pt x="374" y="0"/>
                  </a:lnTo>
                  <a:lnTo>
                    <a:pt x="10" y="1"/>
                  </a:lnTo>
                  <a:lnTo>
                    <a:pt x="0" y="63"/>
                  </a:lnTo>
                  <a:close/>
                </a:path>
              </a:pathLst>
            </a:custGeom>
            <a:solidFill>
              <a:srgbClr val="FFCC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10" name="Freeform 28">
              <a:extLst>
                <a:ext uri="{FF2B5EF4-FFF2-40B4-BE49-F238E27FC236}">
                  <a16:creationId xmlns:a16="http://schemas.microsoft.com/office/drawing/2014/main" id="{89E35EA7-4C6D-48AF-9CC6-5A0EB68E108A}"/>
                </a:ext>
              </a:extLst>
            </p:cNvPr>
            <p:cNvSpPr>
              <a:spLocks/>
            </p:cNvSpPr>
            <p:nvPr/>
          </p:nvSpPr>
          <p:spPr bwMode="auto">
            <a:xfrm>
              <a:off x="4957" y="2897"/>
              <a:ext cx="72" cy="238"/>
            </a:xfrm>
            <a:custGeom>
              <a:avLst/>
              <a:gdLst>
                <a:gd name="T0" fmla="*/ 4 w 144"/>
                <a:gd name="T1" fmla="*/ 61 h 477"/>
                <a:gd name="T2" fmla="*/ 10 w 144"/>
                <a:gd name="T3" fmla="*/ 62 h 477"/>
                <a:gd name="T4" fmla="*/ 12 w 144"/>
                <a:gd name="T5" fmla="*/ 65 h 477"/>
                <a:gd name="T6" fmla="*/ 13 w 144"/>
                <a:gd name="T7" fmla="*/ 82 h 477"/>
                <a:gd name="T8" fmla="*/ 12 w 144"/>
                <a:gd name="T9" fmla="*/ 99 h 477"/>
                <a:gd name="T10" fmla="*/ 16 w 144"/>
                <a:gd name="T11" fmla="*/ 110 h 477"/>
                <a:gd name="T12" fmla="*/ 22 w 144"/>
                <a:gd name="T13" fmla="*/ 122 h 477"/>
                <a:gd name="T14" fmla="*/ 24 w 144"/>
                <a:gd name="T15" fmla="*/ 130 h 477"/>
                <a:gd name="T16" fmla="*/ 25 w 144"/>
                <a:gd name="T17" fmla="*/ 144 h 477"/>
                <a:gd name="T18" fmla="*/ 28 w 144"/>
                <a:gd name="T19" fmla="*/ 154 h 477"/>
                <a:gd name="T20" fmla="*/ 35 w 144"/>
                <a:gd name="T21" fmla="*/ 164 h 477"/>
                <a:gd name="T22" fmla="*/ 44 w 144"/>
                <a:gd name="T23" fmla="*/ 172 h 477"/>
                <a:gd name="T24" fmla="*/ 51 w 144"/>
                <a:gd name="T25" fmla="*/ 179 h 477"/>
                <a:gd name="T26" fmla="*/ 54 w 144"/>
                <a:gd name="T27" fmla="*/ 187 h 477"/>
                <a:gd name="T28" fmla="*/ 54 w 144"/>
                <a:gd name="T29" fmla="*/ 195 h 477"/>
                <a:gd name="T30" fmla="*/ 49 w 144"/>
                <a:gd name="T31" fmla="*/ 213 h 477"/>
                <a:gd name="T32" fmla="*/ 62 w 144"/>
                <a:gd name="T33" fmla="*/ 238 h 477"/>
                <a:gd name="T34" fmla="*/ 66 w 144"/>
                <a:gd name="T35" fmla="*/ 223 h 477"/>
                <a:gd name="T36" fmla="*/ 65 w 144"/>
                <a:gd name="T37" fmla="*/ 203 h 477"/>
                <a:gd name="T38" fmla="*/ 72 w 144"/>
                <a:gd name="T39" fmla="*/ 186 h 477"/>
                <a:gd name="T40" fmla="*/ 70 w 144"/>
                <a:gd name="T41" fmla="*/ 69 h 477"/>
                <a:gd name="T42" fmla="*/ 17 w 144"/>
                <a:gd name="T43" fmla="*/ 16 h 477"/>
                <a:gd name="T44" fmla="*/ 12 w 144"/>
                <a:gd name="T45" fmla="*/ 0 h 477"/>
                <a:gd name="T46" fmla="*/ 11 w 144"/>
                <a:gd name="T47" fmla="*/ 23 h 477"/>
                <a:gd name="T48" fmla="*/ 4 w 144"/>
                <a:gd name="T49" fmla="*/ 44 h 477"/>
                <a:gd name="T50" fmla="*/ 0 w 144"/>
                <a:gd name="T51" fmla="*/ 57 h 477"/>
                <a:gd name="T52" fmla="*/ 4 w 144"/>
                <a:gd name="T53" fmla="*/ 61 h 477"/>
                <a:gd name="T54" fmla="*/ 4 w 144"/>
                <a:gd name="T55" fmla="*/ 61 h 47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44"/>
                <a:gd name="T85" fmla="*/ 0 h 477"/>
                <a:gd name="T86" fmla="*/ 144 w 144"/>
                <a:gd name="T87" fmla="*/ 477 h 47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44" h="477">
                  <a:moveTo>
                    <a:pt x="7" y="122"/>
                  </a:moveTo>
                  <a:lnTo>
                    <a:pt x="19" y="125"/>
                  </a:lnTo>
                  <a:lnTo>
                    <a:pt x="23" y="131"/>
                  </a:lnTo>
                  <a:lnTo>
                    <a:pt x="26" y="164"/>
                  </a:lnTo>
                  <a:lnTo>
                    <a:pt x="24" y="199"/>
                  </a:lnTo>
                  <a:lnTo>
                    <a:pt x="31" y="220"/>
                  </a:lnTo>
                  <a:lnTo>
                    <a:pt x="43" y="245"/>
                  </a:lnTo>
                  <a:lnTo>
                    <a:pt x="48" y="261"/>
                  </a:lnTo>
                  <a:lnTo>
                    <a:pt x="50" y="288"/>
                  </a:lnTo>
                  <a:lnTo>
                    <a:pt x="56" y="309"/>
                  </a:lnTo>
                  <a:lnTo>
                    <a:pt x="70" y="328"/>
                  </a:lnTo>
                  <a:lnTo>
                    <a:pt x="87" y="345"/>
                  </a:lnTo>
                  <a:lnTo>
                    <a:pt x="101" y="359"/>
                  </a:lnTo>
                  <a:lnTo>
                    <a:pt x="107" y="375"/>
                  </a:lnTo>
                  <a:lnTo>
                    <a:pt x="108" y="390"/>
                  </a:lnTo>
                  <a:lnTo>
                    <a:pt x="98" y="426"/>
                  </a:lnTo>
                  <a:lnTo>
                    <a:pt x="123" y="477"/>
                  </a:lnTo>
                  <a:lnTo>
                    <a:pt x="132" y="447"/>
                  </a:lnTo>
                  <a:lnTo>
                    <a:pt x="129" y="406"/>
                  </a:lnTo>
                  <a:lnTo>
                    <a:pt x="144" y="373"/>
                  </a:lnTo>
                  <a:lnTo>
                    <a:pt x="139" y="139"/>
                  </a:lnTo>
                  <a:lnTo>
                    <a:pt x="33" y="32"/>
                  </a:lnTo>
                  <a:lnTo>
                    <a:pt x="24" y="0"/>
                  </a:lnTo>
                  <a:lnTo>
                    <a:pt x="22" y="46"/>
                  </a:lnTo>
                  <a:lnTo>
                    <a:pt x="7" y="89"/>
                  </a:lnTo>
                  <a:lnTo>
                    <a:pt x="0" y="114"/>
                  </a:lnTo>
                  <a:lnTo>
                    <a:pt x="7" y="122"/>
                  </a:lnTo>
                  <a:close/>
                </a:path>
              </a:pathLst>
            </a:custGeom>
            <a:solidFill>
              <a:srgbClr val="FFA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11" name="Freeform 29">
              <a:extLst>
                <a:ext uri="{FF2B5EF4-FFF2-40B4-BE49-F238E27FC236}">
                  <a16:creationId xmlns:a16="http://schemas.microsoft.com/office/drawing/2014/main" id="{5B0FCBB3-CA47-4AED-9E5F-D99ECAF958D3}"/>
                </a:ext>
              </a:extLst>
            </p:cNvPr>
            <p:cNvSpPr>
              <a:spLocks/>
            </p:cNvSpPr>
            <p:nvPr/>
          </p:nvSpPr>
          <p:spPr bwMode="auto">
            <a:xfrm>
              <a:off x="4869" y="2909"/>
              <a:ext cx="132" cy="214"/>
            </a:xfrm>
            <a:custGeom>
              <a:avLst/>
              <a:gdLst>
                <a:gd name="T0" fmla="*/ 11 w 264"/>
                <a:gd name="T1" fmla="*/ 9 h 428"/>
                <a:gd name="T2" fmla="*/ 18 w 264"/>
                <a:gd name="T3" fmla="*/ 20 h 428"/>
                <a:gd name="T4" fmla="*/ 21 w 264"/>
                <a:gd name="T5" fmla="*/ 38 h 428"/>
                <a:gd name="T6" fmla="*/ 16 w 264"/>
                <a:gd name="T7" fmla="*/ 53 h 428"/>
                <a:gd name="T8" fmla="*/ 11 w 264"/>
                <a:gd name="T9" fmla="*/ 64 h 428"/>
                <a:gd name="T10" fmla="*/ 10 w 264"/>
                <a:gd name="T11" fmla="*/ 75 h 428"/>
                <a:gd name="T12" fmla="*/ 17 w 264"/>
                <a:gd name="T13" fmla="*/ 103 h 428"/>
                <a:gd name="T14" fmla="*/ 18 w 264"/>
                <a:gd name="T15" fmla="*/ 119 h 428"/>
                <a:gd name="T16" fmla="*/ 16 w 264"/>
                <a:gd name="T17" fmla="*/ 132 h 428"/>
                <a:gd name="T18" fmla="*/ 8 w 264"/>
                <a:gd name="T19" fmla="*/ 142 h 428"/>
                <a:gd name="T20" fmla="*/ 0 w 264"/>
                <a:gd name="T21" fmla="*/ 148 h 428"/>
                <a:gd name="T22" fmla="*/ 28 w 264"/>
                <a:gd name="T23" fmla="*/ 136 h 428"/>
                <a:gd name="T24" fmla="*/ 48 w 264"/>
                <a:gd name="T25" fmla="*/ 131 h 428"/>
                <a:gd name="T26" fmla="*/ 69 w 264"/>
                <a:gd name="T27" fmla="*/ 137 h 428"/>
                <a:gd name="T28" fmla="*/ 88 w 264"/>
                <a:gd name="T29" fmla="*/ 147 h 428"/>
                <a:gd name="T30" fmla="*/ 109 w 264"/>
                <a:gd name="T31" fmla="*/ 162 h 428"/>
                <a:gd name="T32" fmla="*/ 114 w 264"/>
                <a:gd name="T33" fmla="*/ 194 h 428"/>
                <a:gd name="T34" fmla="*/ 122 w 264"/>
                <a:gd name="T35" fmla="*/ 214 h 428"/>
                <a:gd name="T36" fmla="*/ 121 w 264"/>
                <a:gd name="T37" fmla="*/ 194 h 428"/>
                <a:gd name="T38" fmla="*/ 125 w 264"/>
                <a:gd name="T39" fmla="*/ 190 h 428"/>
                <a:gd name="T40" fmla="*/ 132 w 264"/>
                <a:gd name="T41" fmla="*/ 189 h 428"/>
                <a:gd name="T42" fmla="*/ 132 w 264"/>
                <a:gd name="T43" fmla="*/ 181 h 428"/>
                <a:gd name="T44" fmla="*/ 127 w 264"/>
                <a:gd name="T45" fmla="*/ 172 h 428"/>
                <a:gd name="T46" fmla="*/ 115 w 264"/>
                <a:gd name="T47" fmla="*/ 159 h 428"/>
                <a:gd name="T48" fmla="*/ 93 w 264"/>
                <a:gd name="T49" fmla="*/ 142 h 428"/>
                <a:gd name="T50" fmla="*/ 84 w 264"/>
                <a:gd name="T51" fmla="*/ 135 h 428"/>
                <a:gd name="T52" fmla="*/ 79 w 264"/>
                <a:gd name="T53" fmla="*/ 128 h 428"/>
                <a:gd name="T54" fmla="*/ 79 w 264"/>
                <a:gd name="T55" fmla="*/ 119 h 428"/>
                <a:gd name="T56" fmla="*/ 79 w 264"/>
                <a:gd name="T57" fmla="*/ 93 h 428"/>
                <a:gd name="T58" fmla="*/ 80 w 264"/>
                <a:gd name="T59" fmla="*/ 72 h 428"/>
                <a:gd name="T60" fmla="*/ 67 w 264"/>
                <a:gd name="T61" fmla="*/ 40 h 428"/>
                <a:gd name="T62" fmla="*/ 71 w 264"/>
                <a:gd name="T63" fmla="*/ 8 h 428"/>
                <a:gd name="T64" fmla="*/ 20 w 264"/>
                <a:gd name="T65" fmla="*/ 0 h 428"/>
                <a:gd name="T66" fmla="*/ 11 w 264"/>
                <a:gd name="T67" fmla="*/ 9 h 428"/>
                <a:gd name="T68" fmla="*/ 11 w 264"/>
                <a:gd name="T69" fmla="*/ 9 h 42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64"/>
                <a:gd name="T106" fmla="*/ 0 h 428"/>
                <a:gd name="T107" fmla="*/ 264 w 264"/>
                <a:gd name="T108" fmla="*/ 428 h 42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64" h="428">
                  <a:moveTo>
                    <a:pt x="22" y="17"/>
                  </a:moveTo>
                  <a:lnTo>
                    <a:pt x="36" y="39"/>
                  </a:lnTo>
                  <a:lnTo>
                    <a:pt x="42" y="76"/>
                  </a:lnTo>
                  <a:lnTo>
                    <a:pt x="31" y="105"/>
                  </a:lnTo>
                  <a:lnTo>
                    <a:pt x="21" y="127"/>
                  </a:lnTo>
                  <a:lnTo>
                    <a:pt x="20" y="149"/>
                  </a:lnTo>
                  <a:lnTo>
                    <a:pt x="33" y="206"/>
                  </a:lnTo>
                  <a:lnTo>
                    <a:pt x="36" y="238"/>
                  </a:lnTo>
                  <a:lnTo>
                    <a:pt x="31" y="263"/>
                  </a:lnTo>
                  <a:lnTo>
                    <a:pt x="16" y="284"/>
                  </a:lnTo>
                  <a:lnTo>
                    <a:pt x="0" y="295"/>
                  </a:lnTo>
                  <a:lnTo>
                    <a:pt x="56" y="272"/>
                  </a:lnTo>
                  <a:lnTo>
                    <a:pt x="95" y="261"/>
                  </a:lnTo>
                  <a:lnTo>
                    <a:pt x="137" y="274"/>
                  </a:lnTo>
                  <a:lnTo>
                    <a:pt x="176" y="293"/>
                  </a:lnTo>
                  <a:lnTo>
                    <a:pt x="217" y="324"/>
                  </a:lnTo>
                  <a:lnTo>
                    <a:pt x="228" y="388"/>
                  </a:lnTo>
                  <a:lnTo>
                    <a:pt x="243" y="428"/>
                  </a:lnTo>
                  <a:lnTo>
                    <a:pt x="242" y="387"/>
                  </a:lnTo>
                  <a:lnTo>
                    <a:pt x="250" y="379"/>
                  </a:lnTo>
                  <a:lnTo>
                    <a:pt x="264" y="377"/>
                  </a:lnTo>
                  <a:lnTo>
                    <a:pt x="263" y="361"/>
                  </a:lnTo>
                  <a:lnTo>
                    <a:pt x="253" y="343"/>
                  </a:lnTo>
                  <a:lnTo>
                    <a:pt x="229" y="318"/>
                  </a:lnTo>
                  <a:lnTo>
                    <a:pt x="185" y="284"/>
                  </a:lnTo>
                  <a:lnTo>
                    <a:pt x="167" y="270"/>
                  </a:lnTo>
                  <a:lnTo>
                    <a:pt x="158" y="255"/>
                  </a:lnTo>
                  <a:lnTo>
                    <a:pt x="157" y="238"/>
                  </a:lnTo>
                  <a:lnTo>
                    <a:pt x="158" y="185"/>
                  </a:lnTo>
                  <a:lnTo>
                    <a:pt x="160" y="144"/>
                  </a:lnTo>
                  <a:lnTo>
                    <a:pt x="133" y="79"/>
                  </a:lnTo>
                  <a:lnTo>
                    <a:pt x="142" y="15"/>
                  </a:lnTo>
                  <a:lnTo>
                    <a:pt x="40" y="0"/>
                  </a:lnTo>
                  <a:lnTo>
                    <a:pt x="22" y="17"/>
                  </a:lnTo>
                  <a:close/>
                </a:path>
              </a:pathLst>
            </a:custGeom>
            <a:solidFill>
              <a:srgbClr val="FFA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12" name="Freeform 30">
              <a:extLst>
                <a:ext uri="{FF2B5EF4-FFF2-40B4-BE49-F238E27FC236}">
                  <a16:creationId xmlns:a16="http://schemas.microsoft.com/office/drawing/2014/main" id="{AF8DA585-DACA-4E13-BBBF-45CC06B6A0D0}"/>
                </a:ext>
              </a:extLst>
            </p:cNvPr>
            <p:cNvSpPr>
              <a:spLocks/>
            </p:cNvSpPr>
            <p:nvPr/>
          </p:nvSpPr>
          <p:spPr bwMode="auto">
            <a:xfrm>
              <a:off x="4761" y="2864"/>
              <a:ext cx="191" cy="91"/>
            </a:xfrm>
            <a:custGeom>
              <a:avLst/>
              <a:gdLst>
                <a:gd name="T0" fmla="*/ 128 w 384"/>
                <a:gd name="T1" fmla="*/ 55 h 181"/>
                <a:gd name="T2" fmla="*/ 116 w 384"/>
                <a:gd name="T3" fmla="*/ 55 h 181"/>
                <a:gd name="T4" fmla="*/ 96 w 384"/>
                <a:gd name="T5" fmla="*/ 48 h 181"/>
                <a:gd name="T6" fmla="*/ 88 w 384"/>
                <a:gd name="T7" fmla="*/ 42 h 181"/>
                <a:gd name="T8" fmla="*/ 66 w 384"/>
                <a:gd name="T9" fmla="*/ 40 h 181"/>
                <a:gd name="T10" fmla="*/ 46 w 384"/>
                <a:gd name="T11" fmla="*/ 37 h 181"/>
                <a:gd name="T12" fmla="*/ 42 w 384"/>
                <a:gd name="T13" fmla="*/ 46 h 181"/>
                <a:gd name="T14" fmla="*/ 27 w 384"/>
                <a:gd name="T15" fmla="*/ 40 h 181"/>
                <a:gd name="T16" fmla="*/ 0 w 384"/>
                <a:gd name="T17" fmla="*/ 6 h 181"/>
                <a:gd name="T18" fmla="*/ 177 w 384"/>
                <a:gd name="T19" fmla="*/ 0 h 181"/>
                <a:gd name="T20" fmla="*/ 191 w 384"/>
                <a:gd name="T21" fmla="*/ 19 h 181"/>
                <a:gd name="T22" fmla="*/ 186 w 384"/>
                <a:gd name="T23" fmla="*/ 37 h 181"/>
                <a:gd name="T24" fmla="*/ 172 w 384"/>
                <a:gd name="T25" fmla="*/ 71 h 181"/>
                <a:gd name="T26" fmla="*/ 168 w 384"/>
                <a:gd name="T27" fmla="*/ 52 h 181"/>
                <a:gd name="T28" fmla="*/ 170 w 384"/>
                <a:gd name="T29" fmla="*/ 78 h 181"/>
                <a:gd name="T30" fmla="*/ 165 w 384"/>
                <a:gd name="T31" fmla="*/ 91 h 181"/>
                <a:gd name="T32" fmla="*/ 160 w 384"/>
                <a:gd name="T33" fmla="*/ 81 h 181"/>
                <a:gd name="T34" fmla="*/ 150 w 384"/>
                <a:gd name="T35" fmla="*/ 76 h 181"/>
                <a:gd name="T36" fmla="*/ 139 w 384"/>
                <a:gd name="T37" fmla="*/ 67 h 181"/>
                <a:gd name="T38" fmla="*/ 134 w 384"/>
                <a:gd name="T39" fmla="*/ 58 h 181"/>
                <a:gd name="T40" fmla="*/ 128 w 384"/>
                <a:gd name="T41" fmla="*/ 55 h 181"/>
                <a:gd name="T42" fmla="*/ 128 w 384"/>
                <a:gd name="T43" fmla="*/ 55 h 18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84"/>
                <a:gd name="T67" fmla="*/ 0 h 181"/>
                <a:gd name="T68" fmla="*/ 384 w 384"/>
                <a:gd name="T69" fmla="*/ 181 h 18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84" h="181">
                  <a:moveTo>
                    <a:pt x="258" y="109"/>
                  </a:moveTo>
                  <a:lnTo>
                    <a:pt x="233" y="109"/>
                  </a:lnTo>
                  <a:lnTo>
                    <a:pt x="193" y="96"/>
                  </a:lnTo>
                  <a:lnTo>
                    <a:pt x="177" y="84"/>
                  </a:lnTo>
                  <a:lnTo>
                    <a:pt x="132" y="80"/>
                  </a:lnTo>
                  <a:lnTo>
                    <a:pt x="93" y="73"/>
                  </a:lnTo>
                  <a:lnTo>
                    <a:pt x="84" y="92"/>
                  </a:lnTo>
                  <a:lnTo>
                    <a:pt x="54" y="79"/>
                  </a:lnTo>
                  <a:lnTo>
                    <a:pt x="0" y="11"/>
                  </a:lnTo>
                  <a:lnTo>
                    <a:pt x="355" y="0"/>
                  </a:lnTo>
                  <a:lnTo>
                    <a:pt x="384" y="37"/>
                  </a:lnTo>
                  <a:lnTo>
                    <a:pt x="374" y="73"/>
                  </a:lnTo>
                  <a:lnTo>
                    <a:pt x="346" y="141"/>
                  </a:lnTo>
                  <a:lnTo>
                    <a:pt x="338" y="104"/>
                  </a:lnTo>
                  <a:lnTo>
                    <a:pt x="342" y="155"/>
                  </a:lnTo>
                  <a:lnTo>
                    <a:pt x="332" y="181"/>
                  </a:lnTo>
                  <a:lnTo>
                    <a:pt x="321" y="162"/>
                  </a:lnTo>
                  <a:lnTo>
                    <a:pt x="302" y="152"/>
                  </a:lnTo>
                  <a:lnTo>
                    <a:pt x="280" y="133"/>
                  </a:lnTo>
                  <a:lnTo>
                    <a:pt x="270" y="116"/>
                  </a:lnTo>
                  <a:lnTo>
                    <a:pt x="258" y="109"/>
                  </a:lnTo>
                  <a:close/>
                </a:path>
              </a:pathLst>
            </a:custGeom>
            <a:solidFill>
              <a:srgbClr val="FFA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13" name="Freeform 31">
              <a:extLst>
                <a:ext uri="{FF2B5EF4-FFF2-40B4-BE49-F238E27FC236}">
                  <a16:creationId xmlns:a16="http://schemas.microsoft.com/office/drawing/2014/main" id="{A8A8371D-9815-4731-83F6-F3A86B5782A3}"/>
                </a:ext>
              </a:extLst>
            </p:cNvPr>
            <p:cNvSpPr>
              <a:spLocks/>
            </p:cNvSpPr>
            <p:nvPr/>
          </p:nvSpPr>
          <p:spPr bwMode="auto">
            <a:xfrm>
              <a:off x="4807" y="3001"/>
              <a:ext cx="23" cy="14"/>
            </a:xfrm>
            <a:custGeom>
              <a:avLst/>
              <a:gdLst>
                <a:gd name="T0" fmla="*/ 9 w 44"/>
                <a:gd name="T1" fmla="*/ 14 h 28"/>
                <a:gd name="T2" fmla="*/ 12 w 44"/>
                <a:gd name="T3" fmla="*/ 11 h 28"/>
                <a:gd name="T4" fmla="*/ 20 w 44"/>
                <a:gd name="T5" fmla="*/ 7 h 28"/>
                <a:gd name="T6" fmla="*/ 23 w 44"/>
                <a:gd name="T7" fmla="*/ 1 h 28"/>
                <a:gd name="T8" fmla="*/ 16 w 44"/>
                <a:gd name="T9" fmla="*/ 1 h 28"/>
                <a:gd name="T10" fmla="*/ 7 w 44"/>
                <a:gd name="T11" fmla="*/ 0 h 28"/>
                <a:gd name="T12" fmla="*/ 2 w 44"/>
                <a:gd name="T13" fmla="*/ 1 h 28"/>
                <a:gd name="T14" fmla="*/ 0 w 44"/>
                <a:gd name="T15" fmla="*/ 3 h 28"/>
                <a:gd name="T16" fmla="*/ 5 w 44"/>
                <a:gd name="T17" fmla="*/ 6 h 28"/>
                <a:gd name="T18" fmla="*/ 8 w 44"/>
                <a:gd name="T19" fmla="*/ 9 h 28"/>
                <a:gd name="T20" fmla="*/ 9 w 44"/>
                <a:gd name="T21" fmla="*/ 14 h 28"/>
                <a:gd name="T22" fmla="*/ 9 w 44"/>
                <a:gd name="T23" fmla="*/ 14 h 2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4"/>
                <a:gd name="T37" fmla="*/ 0 h 28"/>
                <a:gd name="T38" fmla="*/ 44 w 44"/>
                <a:gd name="T39" fmla="*/ 28 h 2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4" h="28">
                  <a:moveTo>
                    <a:pt x="17" y="28"/>
                  </a:moveTo>
                  <a:lnTo>
                    <a:pt x="22" y="21"/>
                  </a:lnTo>
                  <a:lnTo>
                    <a:pt x="38" y="13"/>
                  </a:lnTo>
                  <a:lnTo>
                    <a:pt x="44" y="1"/>
                  </a:lnTo>
                  <a:lnTo>
                    <a:pt x="31" y="2"/>
                  </a:lnTo>
                  <a:lnTo>
                    <a:pt x="14" y="0"/>
                  </a:lnTo>
                  <a:lnTo>
                    <a:pt x="4" y="2"/>
                  </a:lnTo>
                  <a:lnTo>
                    <a:pt x="0" y="6"/>
                  </a:lnTo>
                  <a:lnTo>
                    <a:pt x="9" y="11"/>
                  </a:lnTo>
                  <a:lnTo>
                    <a:pt x="16" y="18"/>
                  </a:lnTo>
                  <a:lnTo>
                    <a:pt x="17" y="28"/>
                  </a:lnTo>
                  <a:close/>
                </a:path>
              </a:pathLst>
            </a:custGeom>
            <a:solidFill>
              <a:srgbClr val="FFA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14" name="Freeform 32">
              <a:extLst>
                <a:ext uri="{FF2B5EF4-FFF2-40B4-BE49-F238E27FC236}">
                  <a16:creationId xmlns:a16="http://schemas.microsoft.com/office/drawing/2014/main" id="{6D1B32FB-3BAA-4256-B336-232A60ED62D6}"/>
                </a:ext>
              </a:extLst>
            </p:cNvPr>
            <p:cNvSpPr>
              <a:spLocks/>
            </p:cNvSpPr>
            <p:nvPr/>
          </p:nvSpPr>
          <p:spPr bwMode="auto">
            <a:xfrm>
              <a:off x="4832" y="3032"/>
              <a:ext cx="14" cy="19"/>
            </a:xfrm>
            <a:custGeom>
              <a:avLst/>
              <a:gdLst>
                <a:gd name="T0" fmla="*/ 0 w 30"/>
                <a:gd name="T1" fmla="*/ 2 h 37"/>
                <a:gd name="T2" fmla="*/ 8 w 30"/>
                <a:gd name="T3" fmla="*/ 0 h 37"/>
                <a:gd name="T4" fmla="*/ 14 w 30"/>
                <a:gd name="T5" fmla="*/ 1 h 37"/>
                <a:gd name="T6" fmla="*/ 13 w 30"/>
                <a:gd name="T7" fmla="*/ 7 h 37"/>
                <a:gd name="T8" fmla="*/ 11 w 30"/>
                <a:gd name="T9" fmla="*/ 14 h 37"/>
                <a:gd name="T10" fmla="*/ 10 w 30"/>
                <a:gd name="T11" fmla="*/ 19 h 37"/>
                <a:gd name="T12" fmla="*/ 8 w 30"/>
                <a:gd name="T13" fmla="*/ 14 h 37"/>
                <a:gd name="T14" fmla="*/ 9 w 30"/>
                <a:gd name="T15" fmla="*/ 9 h 37"/>
                <a:gd name="T16" fmla="*/ 7 w 30"/>
                <a:gd name="T17" fmla="*/ 6 h 37"/>
                <a:gd name="T18" fmla="*/ 0 w 30"/>
                <a:gd name="T19" fmla="*/ 2 h 37"/>
                <a:gd name="T20" fmla="*/ 0 w 30"/>
                <a:gd name="T21" fmla="*/ 2 h 3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0"/>
                <a:gd name="T34" fmla="*/ 0 h 37"/>
                <a:gd name="T35" fmla="*/ 30 w 30"/>
                <a:gd name="T36" fmla="*/ 37 h 3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0" h="37">
                  <a:moveTo>
                    <a:pt x="0" y="4"/>
                  </a:moveTo>
                  <a:lnTo>
                    <a:pt x="17" y="0"/>
                  </a:lnTo>
                  <a:lnTo>
                    <a:pt x="30" y="1"/>
                  </a:lnTo>
                  <a:lnTo>
                    <a:pt x="27" y="13"/>
                  </a:lnTo>
                  <a:lnTo>
                    <a:pt x="23" y="27"/>
                  </a:lnTo>
                  <a:lnTo>
                    <a:pt x="22" y="37"/>
                  </a:lnTo>
                  <a:lnTo>
                    <a:pt x="17" y="27"/>
                  </a:lnTo>
                  <a:lnTo>
                    <a:pt x="19" y="17"/>
                  </a:lnTo>
                  <a:lnTo>
                    <a:pt x="15" y="11"/>
                  </a:lnTo>
                  <a:lnTo>
                    <a:pt x="0" y="4"/>
                  </a:lnTo>
                  <a:close/>
                </a:path>
              </a:pathLst>
            </a:custGeom>
            <a:solidFill>
              <a:srgbClr val="FFA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15" name="Freeform 33">
              <a:extLst>
                <a:ext uri="{FF2B5EF4-FFF2-40B4-BE49-F238E27FC236}">
                  <a16:creationId xmlns:a16="http://schemas.microsoft.com/office/drawing/2014/main" id="{CFAFF253-82EC-4C8E-B023-246F3B72CEDB}"/>
                </a:ext>
              </a:extLst>
            </p:cNvPr>
            <p:cNvSpPr>
              <a:spLocks/>
            </p:cNvSpPr>
            <p:nvPr/>
          </p:nvSpPr>
          <p:spPr bwMode="auto">
            <a:xfrm>
              <a:off x="4809" y="2979"/>
              <a:ext cx="19" cy="14"/>
            </a:xfrm>
            <a:custGeom>
              <a:avLst/>
              <a:gdLst>
                <a:gd name="T0" fmla="*/ 2 w 40"/>
                <a:gd name="T1" fmla="*/ 4 h 28"/>
                <a:gd name="T2" fmla="*/ 6 w 40"/>
                <a:gd name="T3" fmla="*/ 8 h 28"/>
                <a:gd name="T4" fmla="*/ 11 w 40"/>
                <a:gd name="T5" fmla="*/ 10 h 28"/>
                <a:gd name="T6" fmla="*/ 17 w 40"/>
                <a:gd name="T7" fmla="*/ 12 h 28"/>
                <a:gd name="T8" fmla="*/ 19 w 40"/>
                <a:gd name="T9" fmla="*/ 14 h 28"/>
                <a:gd name="T10" fmla="*/ 14 w 40"/>
                <a:gd name="T11" fmla="*/ 12 h 28"/>
                <a:gd name="T12" fmla="*/ 9 w 40"/>
                <a:gd name="T13" fmla="*/ 12 h 28"/>
                <a:gd name="T14" fmla="*/ 4 w 40"/>
                <a:gd name="T15" fmla="*/ 11 h 28"/>
                <a:gd name="T16" fmla="*/ 1 w 40"/>
                <a:gd name="T17" fmla="*/ 8 h 28"/>
                <a:gd name="T18" fmla="*/ 0 w 40"/>
                <a:gd name="T19" fmla="*/ 4 h 28"/>
                <a:gd name="T20" fmla="*/ 0 w 40"/>
                <a:gd name="T21" fmla="*/ 0 h 28"/>
                <a:gd name="T22" fmla="*/ 2 w 40"/>
                <a:gd name="T23" fmla="*/ 4 h 28"/>
                <a:gd name="T24" fmla="*/ 2 w 40"/>
                <a:gd name="T25" fmla="*/ 4 h 2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
                <a:gd name="T40" fmla="*/ 0 h 28"/>
                <a:gd name="T41" fmla="*/ 40 w 40"/>
                <a:gd name="T42" fmla="*/ 28 h 2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 h="28">
                  <a:moveTo>
                    <a:pt x="4" y="8"/>
                  </a:moveTo>
                  <a:lnTo>
                    <a:pt x="13" y="15"/>
                  </a:lnTo>
                  <a:lnTo>
                    <a:pt x="24" y="20"/>
                  </a:lnTo>
                  <a:lnTo>
                    <a:pt x="36" y="23"/>
                  </a:lnTo>
                  <a:lnTo>
                    <a:pt x="40" y="28"/>
                  </a:lnTo>
                  <a:lnTo>
                    <a:pt x="30" y="24"/>
                  </a:lnTo>
                  <a:lnTo>
                    <a:pt x="18" y="24"/>
                  </a:lnTo>
                  <a:lnTo>
                    <a:pt x="8" y="21"/>
                  </a:lnTo>
                  <a:lnTo>
                    <a:pt x="2" y="15"/>
                  </a:lnTo>
                  <a:lnTo>
                    <a:pt x="0" y="8"/>
                  </a:lnTo>
                  <a:lnTo>
                    <a:pt x="0" y="0"/>
                  </a:lnTo>
                  <a:lnTo>
                    <a:pt x="4" y="8"/>
                  </a:lnTo>
                  <a:close/>
                </a:path>
              </a:pathLst>
            </a:custGeom>
            <a:solidFill>
              <a:srgbClr val="FFA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16" name="Freeform 34">
              <a:extLst>
                <a:ext uri="{FF2B5EF4-FFF2-40B4-BE49-F238E27FC236}">
                  <a16:creationId xmlns:a16="http://schemas.microsoft.com/office/drawing/2014/main" id="{F0E70099-9746-41AA-A5FB-2063DC2BA52B}"/>
                </a:ext>
              </a:extLst>
            </p:cNvPr>
            <p:cNvSpPr>
              <a:spLocks/>
            </p:cNvSpPr>
            <p:nvPr/>
          </p:nvSpPr>
          <p:spPr bwMode="auto">
            <a:xfrm>
              <a:off x="4799" y="2922"/>
              <a:ext cx="41" cy="44"/>
            </a:xfrm>
            <a:custGeom>
              <a:avLst/>
              <a:gdLst>
                <a:gd name="T0" fmla="*/ 17 w 82"/>
                <a:gd name="T1" fmla="*/ 0 h 86"/>
                <a:gd name="T2" fmla="*/ 14 w 82"/>
                <a:gd name="T3" fmla="*/ 8 h 86"/>
                <a:gd name="T4" fmla="*/ 20 w 82"/>
                <a:gd name="T5" fmla="*/ 11 h 86"/>
                <a:gd name="T6" fmla="*/ 24 w 82"/>
                <a:gd name="T7" fmla="*/ 15 h 86"/>
                <a:gd name="T8" fmla="*/ 32 w 82"/>
                <a:gd name="T9" fmla="*/ 15 h 86"/>
                <a:gd name="T10" fmla="*/ 41 w 82"/>
                <a:gd name="T11" fmla="*/ 19 h 86"/>
                <a:gd name="T12" fmla="*/ 41 w 82"/>
                <a:gd name="T13" fmla="*/ 27 h 86"/>
                <a:gd name="T14" fmla="*/ 38 w 82"/>
                <a:gd name="T15" fmla="*/ 38 h 86"/>
                <a:gd name="T16" fmla="*/ 29 w 82"/>
                <a:gd name="T17" fmla="*/ 44 h 86"/>
                <a:gd name="T18" fmla="*/ 28 w 82"/>
                <a:gd name="T19" fmla="*/ 39 h 86"/>
                <a:gd name="T20" fmla="*/ 17 w 82"/>
                <a:gd name="T21" fmla="*/ 33 h 86"/>
                <a:gd name="T22" fmla="*/ 8 w 82"/>
                <a:gd name="T23" fmla="*/ 25 h 86"/>
                <a:gd name="T24" fmla="*/ 5 w 82"/>
                <a:gd name="T25" fmla="*/ 18 h 86"/>
                <a:gd name="T26" fmla="*/ 0 w 82"/>
                <a:gd name="T27" fmla="*/ 11 h 86"/>
                <a:gd name="T28" fmla="*/ 6 w 82"/>
                <a:gd name="T29" fmla="*/ 5 h 86"/>
                <a:gd name="T30" fmla="*/ 11 w 82"/>
                <a:gd name="T31" fmla="*/ 2 h 86"/>
                <a:gd name="T32" fmla="*/ 17 w 82"/>
                <a:gd name="T33" fmla="*/ 0 h 86"/>
                <a:gd name="T34" fmla="*/ 17 w 82"/>
                <a:gd name="T35" fmla="*/ 0 h 8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2"/>
                <a:gd name="T55" fmla="*/ 0 h 86"/>
                <a:gd name="T56" fmla="*/ 82 w 82"/>
                <a:gd name="T57" fmla="*/ 86 h 8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2" h="86">
                  <a:moveTo>
                    <a:pt x="33" y="0"/>
                  </a:moveTo>
                  <a:lnTo>
                    <a:pt x="27" y="15"/>
                  </a:lnTo>
                  <a:lnTo>
                    <a:pt x="40" y="22"/>
                  </a:lnTo>
                  <a:lnTo>
                    <a:pt x="47" y="30"/>
                  </a:lnTo>
                  <a:lnTo>
                    <a:pt x="63" y="30"/>
                  </a:lnTo>
                  <a:lnTo>
                    <a:pt x="82" y="38"/>
                  </a:lnTo>
                  <a:lnTo>
                    <a:pt x="82" y="53"/>
                  </a:lnTo>
                  <a:lnTo>
                    <a:pt x="75" y="74"/>
                  </a:lnTo>
                  <a:lnTo>
                    <a:pt x="58" y="86"/>
                  </a:lnTo>
                  <a:lnTo>
                    <a:pt x="56" y="76"/>
                  </a:lnTo>
                  <a:lnTo>
                    <a:pt x="33" y="65"/>
                  </a:lnTo>
                  <a:lnTo>
                    <a:pt x="16" y="49"/>
                  </a:lnTo>
                  <a:lnTo>
                    <a:pt x="10" y="36"/>
                  </a:lnTo>
                  <a:lnTo>
                    <a:pt x="0" y="22"/>
                  </a:lnTo>
                  <a:lnTo>
                    <a:pt x="11" y="9"/>
                  </a:lnTo>
                  <a:lnTo>
                    <a:pt x="22" y="4"/>
                  </a:lnTo>
                  <a:lnTo>
                    <a:pt x="33" y="0"/>
                  </a:lnTo>
                  <a:close/>
                </a:path>
              </a:pathLst>
            </a:custGeom>
            <a:solidFill>
              <a:srgbClr val="FFA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17" name="Freeform 35">
              <a:extLst>
                <a:ext uri="{FF2B5EF4-FFF2-40B4-BE49-F238E27FC236}">
                  <a16:creationId xmlns:a16="http://schemas.microsoft.com/office/drawing/2014/main" id="{D5CBAD92-6C5D-4F06-B64F-D0296084E098}"/>
                </a:ext>
              </a:extLst>
            </p:cNvPr>
            <p:cNvSpPr>
              <a:spLocks/>
            </p:cNvSpPr>
            <p:nvPr/>
          </p:nvSpPr>
          <p:spPr bwMode="auto">
            <a:xfrm>
              <a:off x="4959" y="2766"/>
              <a:ext cx="95" cy="65"/>
            </a:xfrm>
            <a:custGeom>
              <a:avLst/>
              <a:gdLst>
                <a:gd name="T0" fmla="*/ 21 w 191"/>
                <a:gd name="T1" fmla="*/ 4 h 128"/>
                <a:gd name="T2" fmla="*/ 12 w 191"/>
                <a:gd name="T3" fmla="*/ 6 h 128"/>
                <a:gd name="T4" fmla="*/ 9 w 191"/>
                <a:gd name="T5" fmla="*/ 11 h 128"/>
                <a:gd name="T6" fmla="*/ 0 w 191"/>
                <a:gd name="T7" fmla="*/ 19 h 128"/>
                <a:gd name="T8" fmla="*/ 9 w 191"/>
                <a:gd name="T9" fmla="*/ 44 h 128"/>
                <a:gd name="T10" fmla="*/ 45 w 191"/>
                <a:gd name="T11" fmla="*/ 65 h 128"/>
                <a:gd name="T12" fmla="*/ 86 w 191"/>
                <a:gd name="T13" fmla="*/ 59 h 128"/>
                <a:gd name="T14" fmla="*/ 94 w 191"/>
                <a:gd name="T15" fmla="*/ 49 h 128"/>
                <a:gd name="T16" fmla="*/ 95 w 191"/>
                <a:gd name="T17" fmla="*/ 31 h 128"/>
                <a:gd name="T18" fmla="*/ 84 w 191"/>
                <a:gd name="T19" fmla="*/ 21 h 128"/>
                <a:gd name="T20" fmla="*/ 84 w 191"/>
                <a:gd name="T21" fmla="*/ 8 h 128"/>
                <a:gd name="T22" fmla="*/ 69 w 191"/>
                <a:gd name="T23" fmla="*/ 8 h 128"/>
                <a:gd name="T24" fmla="*/ 53 w 191"/>
                <a:gd name="T25" fmla="*/ 0 h 128"/>
                <a:gd name="T26" fmla="*/ 39 w 191"/>
                <a:gd name="T27" fmla="*/ 6 h 128"/>
                <a:gd name="T28" fmla="*/ 21 w 191"/>
                <a:gd name="T29" fmla="*/ 4 h 128"/>
                <a:gd name="T30" fmla="*/ 21 w 191"/>
                <a:gd name="T31" fmla="*/ 4 h 12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1"/>
                <a:gd name="T49" fmla="*/ 0 h 128"/>
                <a:gd name="T50" fmla="*/ 191 w 191"/>
                <a:gd name="T51" fmla="*/ 128 h 12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1" h="128">
                  <a:moveTo>
                    <a:pt x="43" y="7"/>
                  </a:moveTo>
                  <a:lnTo>
                    <a:pt x="25" y="11"/>
                  </a:lnTo>
                  <a:lnTo>
                    <a:pt x="19" y="22"/>
                  </a:lnTo>
                  <a:lnTo>
                    <a:pt x="0" y="38"/>
                  </a:lnTo>
                  <a:lnTo>
                    <a:pt x="19" y="87"/>
                  </a:lnTo>
                  <a:lnTo>
                    <a:pt x="91" y="128"/>
                  </a:lnTo>
                  <a:lnTo>
                    <a:pt x="173" y="117"/>
                  </a:lnTo>
                  <a:lnTo>
                    <a:pt x="189" y="97"/>
                  </a:lnTo>
                  <a:lnTo>
                    <a:pt x="191" y="62"/>
                  </a:lnTo>
                  <a:lnTo>
                    <a:pt x="168" y="42"/>
                  </a:lnTo>
                  <a:lnTo>
                    <a:pt x="169" y="15"/>
                  </a:lnTo>
                  <a:lnTo>
                    <a:pt x="138" y="15"/>
                  </a:lnTo>
                  <a:lnTo>
                    <a:pt x="106" y="0"/>
                  </a:lnTo>
                  <a:lnTo>
                    <a:pt x="79" y="12"/>
                  </a:lnTo>
                  <a:lnTo>
                    <a:pt x="43" y="7"/>
                  </a:lnTo>
                  <a:close/>
                </a:path>
              </a:pathLst>
            </a:custGeom>
            <a:solidFill>
              <a:srgbClr val="FFCC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18" name="Freeform 36">
              <a:extLst>
                <a:ext uri="{FF2B5EF4-FFF2-40B4-BE49-F238E27FC236}">
                  <a16:creationId xmlns:a16="http://schemas.microsoft.com/office/drawing/2014/main" id="{004FBC13-F702-4B9F-8176-A88A47E1488A}"/>
                </a:ext>
              </a:extLst>
            </p:cNvPr>
            <p:cNvSpPr>
              <a:spLocks/>
            </p:cNvSpPr>
            <p:nvPr/>
          </p:nvSpPr>
          <p:spPr bwMode="auto">
            <a:xfrm>
              <a:off x="4944" y="2953"/>
              <a:ext cx="16" cy="15"/>
            </a:xfrm>
            <a:custGeom>
              <a:avLst/>
              <a:gdLst>
                <a:gd name="T0" fmla="*/ 0 w 33"/>
                <a:gd name="T1" fmla="*/ 12 h 31"/>
                <a:gd name="T2" fmla="*/ 0 w 33"/>
                <a:gd name="T3" fmla="*/ 6 h 31"/>
                <a:gd name="T4" fmla="*/ 2 w 33"/>
                <a:gd name="T5" fmla="*/ 1 h 31"/>
                <a:gd name="T6" fmla="*/ 9 w 33"/>
                <a:gd name="T7" fmla="*/ 0 h 31"/>
                <a:gd name="T8" fmla="*/ 16 w 33"/>
                <a:gd name="T9" fmla="*/ 2 h 31"/>
                <a:gd name="T10" fmla="*/ 16 w 33"/>
                <a:gd name="T11" fmla="*/ 8 h 31"/>
                <a:gd name="T12" fmla="*/ 14 w 33"/>
                <a:gd name="T13" fmla="*/ 12 h 31"/>
                <a:gd name="T14" fmla="*/ 11 w 33"/>
                <a:gd name="T15" fmla="*/ 15 h 31"/>
                <a:gd name="T16" fmla="*/ 4 w 33"/>
                <a:gd name="T17" fmla="*/ 15 h 31"/>
                <a:gd name="T18" fmla="*/ 0 w 33"/>
                <a:gd name="T19" fmla="*/ 12 h 31"/>
                <a:gd name="T20" fmla="*/ 0 w 33"/>
                <a:gd name="T21" fmla="*/ 12 h 3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
                <a:gd name="T34" fmla="*/ 0 h 31"/>
                <a:gd name="T35" fmla="*/ 33 w 33"/>
                <a:gd name="T36" fmla="*/ 31 h 3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 h="31">
                  <a:moveTo>
                    <a:pt x="0" y="25"/>
                  </a:moveTo>
                  <a:lnTo>
                    <a:pt x="0" y="13"/>
                  </a:lnTo>
                  <a:lnTo>
                    <a:pt x="4" y="3"/>
                  </a:lnTo>
                  <a:lnTo>
                    <a:pt x="18" y="0"/>
                  </a:lnTo>
                  <a:lnTo>
                    <a:pt x="32" y="5"/>
                  </a:lnTo>
                  <a:lnTo>
                    <a:pt x="33" y="16"/>
                  </a:lnTo>
                  <a:lnTo>
                    <a:pt x="29" y="24"/>
                  </a:lnTo>
                  <a:lnTo>
                    <a:pt x="22" y="31"/>
                  </a:lnTo>
                  <a:lnTo>
                    <a:pt x="9" y="30"/>
                  </a:lnTo>
                  <a:lnTo>
                    <a:pt x="0" y="25"/>
                  </a:lnTo>
                  <a:close/>
                </a:path>
              </a:pathLst>
            </a:custGeom>
            <a:solidFill>
              <a:srgbClr val="D4BDB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19" name="Freeform 37">
              <a:extLst>
                <a:ext uri="{FF2B5EF4-FFF2-40B4-BE49-F238E27FC236}">
                  <a16:creationId xmlns:a16="http://schemas.microsoft.com/office/drawing/2014/main" id="{547F62E9-34A6-4D8E-AA50-C0DEB1E20881}"/>
                </a:ext>
              </a:extLst>
            </p:cNvPr>
            <p:cNvSpPr>
              <a:spLocks/>
            </p:cNvSpPr>
            <p:nvPr/>
          </p:nvSpPr>
          <p:spPr bwMode="auto">
            <a:xfrm>
              <a:off x="4946" y="2956"/>
              <a:ext cx="9" cy="8"/>
            </a:xfrm>
            <a:custGeom>
              <a:avLst/>
              <a:gdLst>
                <a:gd name="T0" fmla="*/ 4 w 19"/>
                <a:gd name="T1" fmla="*/ 0 h 16"/>
                <a:gd name="T2" fmla="*/ 0 w 19"/>
                <a:gd name="T3" fmla="*/ 3 h 16"/>
                <a:gd name="T4" fmla="*/ 2 w 19"/>
                <a:gd name="T5" fmla="*/ 8 h 16"/>
                <a:gd name="T6" fmla="*/ 7 w 19"/>
                <a:gd name="T7" fmla="*/ 8 h 16"/>
                <a:gd name="T8" fmla="*/ 9 w 19"/>
                <a:gd name="T9" fmla="*/ 4 h 16"/>
                <a:gd name="T10" fmla="*/ 8 w 19"/>
                <a:gd name="T11" fmla="*/ 1 h 16"/>
                <a:gd name="T12" fmla="*/ 4 w 19"/>
                <a:gd name="T13" fmla="*/ 0 h 16"/>
                <a:gd name="T14" fmla="*/ 4 w 19"/>
                <a:gd name="T15" fmla="*/ 0 h 16"/>
                <a:gd name="T16" fmla="*/ 0 60000 65536"/>
                <a:gd name="T17" fmla="*/ 0 60000 65536"/>
                <a:gd name="T18" fmla="*/ 0 60000 65536"/>
                <a:gd name="T19" fmla="*/ 0 60000 65536"/>
                <a:gd name="T20" fmla="*/ 0 60000 65536"/>
                <a:gd name="T21" fmla="*/ 0 60000 65536"/>
                <a:gd name="T22" fmla="*/ 0 60000 65536"/>
                <a:gd name="T23" fmla="*/ 0 60000 65536"/>
                <a:gd name="T24" fmla="*/ 0 w 19"/>
                <a:gd name="T25" fmla="*/ 0 h 16"/>
                <a:gd name="T26" fmla="*/ 19 w 19"/>
                <a:gd name="T27" fmla="*/ 16 h 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9" h="16">
                  <a:moveTo>
                    <a:pt x="9" y="0"/>
                  </a:moveTo>
                  <a:lnTo>
                    <a:pt x="0" y="6"/>
                  </a:lnTo>
                  <a:lnTo>
                    <a:pt x="5" y="16"/>
                  </a:lnTo>
                  <a:lnTo>
                    <a:pt x="15" y="16"/>
                  </a:lnTo>
                  <a:lnTo>
                    <a:pt x="19" y="8"/>
                  </a:lnTo>
                  <a:lnTo>
                    <a:pt x="16" y="1"/>
                  </a:lnTo>
                  <a:lnTo>
                    <a:pt x="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20" name="Freeform 38">
              <a:extLst>
                <a:ext uri="{FF2B5EF4-FFF2-40B4-BE49-F238E27FC236}">
                  <a16:creationId xmlns:a16="http://schemas.microsoft.com/office/drawing/2014/main" id="{95111E26-784A-4369-A713-095AE4929CDC}"/>
                </a:ext>
              </a:extLst>
            </p:cNvPr>
            <p:cNvSpPr>
              <a:spLocks/>
            </p:cNvSpPr>
            <p:nvPr/>
          </p:nvSpPr>
          <p:spPr bwMode="auto">
            <a:xfrm>
              <a:off x="4828" y="2946"/>
              <a:ext cx="11" cy="10"/>
            </a:xfrm>
            <a:custGeom>
              <a:avLst/>
              <a:gdLst>
                <a:gd name="T0" fmla="*/ 0 w 22"/>
                <a:gd name="T1" fmla="*/ 0 h 21"/>
                <a:gd name="T2" fmla="*/ 5 w 22"/>
                <a:gd name="T3" fmla="*/ 10 h 21"/>
                <a:gd name="T4" fmla="*/ 9 w 22"/>
                <a:gd name="T5" fmla="*/ 7 h 21"/>
                <a:gd name="T6" fmla="*/ 11 w 22"/>
                <a:gd name="T7" fmla="*/ 3 h 21"/>
                <a:gd name="T8" fmla="*/ 11 w 22"/>
                <a:gd name="T9" fmla="*/ 0 h 21"/>
                <a:gd name="T10" fmla="*/ 6 w 22"/>
                <a:gd name="T11" fmla="*/ 0 h 21"/>
                <a:gd name="T12" fmla="*/ 0 w 22"/>
                <a:gd name="T13" fmla="*/ 0 h 21"/>
                <a:gd name="T14" fmla="*/ 0 w 22"/>
                <a:gd name="T15" fmla="*/ 0 h 21"/>
                <a:gd name="T16" fmla="*/ 0 60000 65536"/>
                <a:gd name="T17" fmla="*/ 0 60000 65536"/>
                <a:gd name="T18" fmla="*/ 0 60000 65536"/>
                <a:gd name="T19" fmla="*/ 0 60000 65536"/>
                <a:gd name="T20" fmla="*/ 0 60000 65536"/>
                <a:gd name="T21" fmla="*/ 0 60000 65536"/>
                <a:gd name="T22" fmla="*/ 0 60000 65536"/>
                <a:gd name="T23" fmla="*/ 0 60000 65536"/>
                <a:gd name="T24" fmla="*/ 0 w 22"/>
                <a:gd name="T25" fmla="*/ 0 h 21"/>
                <a:gd name="T26" fmla="*/ 22 w 22"/>
                <a:gd name="T27" fmla="*/ 21 h 2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2" h="21">
                  <a:moveTo>
                    <a:pt x="0" y="1"/>
                  </a:moveTo>
                  <a:lnTo>
                    <a:pt x="10" y="21"/>
                  </a:lnTo>
                  <a:lnTo>
                    <a:pt x="17" y="15"/>
                  </a:lnTo>
                  <a:lnTo>
                    <a:pt x="21" y="7"/>
                  </a:lnTo>
                  <a:lnTo>
                    <a:pt x="22" y="0"/>
                  </a:lnTo>
                  <a:lnTo>
                    <a:pt x="11" y="0"/>
                  </a:ln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21" name="Freeform 39">
              <a:extLst>
                <a:ext uri="{FF2B5EF4-FFF2-40B4-BE49-F238E27FC236}">
                  <a16:creationId xmlns:a16="http://schemas.microsoft.com/office/drawing/2014/main" id="{273CDB68-8E19-4775-9681-51AEF14BBB01}"/>
                </a:ext>
              </a:extLst>
            </p:cNvPr>
            <p:cNvSpPr>
              <a:spLocks/>
            </p:cNvSpPr>
            <p:nvPr/>
          </p:nvSpPr>
          <p:spPr bwMode="auto">
            <a:xfrm>
              <a:off x="4969" y="2786"/>
              <a:ext cx="58" cy="18"/>
            </a:xfrm>
            <a:custGeom>
              <a:avLst/>
              <a:gdLst>
                <a:gd name="T0" fmla="*/ 0 w 116"/>
                <a:gd name="T1" fmla="*/ 0 h 37"/>
                <a:gd name="T2" fmla="*/ 36 w 116"/>
                <a:gd name="T3" fmla="*/ 9 h 37"/>
                <a:gd name="T4" fmla="*/ 58 w 116"/>
                <a:gd name="T5" fmla="*/ 10 h 37"/>
                <a:gd name="T6" fmla="*/ 36 w 116"/>
                <a:gd name="T7" fmla="*/ 15 h 37"/>
                <a:gd name="T8" fmla="*/ 13 w 116"/>
                <a:gd name="T9" fmla="*/ 11 h 37"/>
                <a:gd name="T10" fmla="*/ 13 w 116"/>
                <a:gd name="T11" fmla="*/ 18 h 37"/>
                <a:gd name="T12" fmla="*/ 4 w 116"/>
                <a:gd name="T13" fmla="*/ 12 h 37"/>
                <a:gd name="T14" fmla="*/ 0 w 116"/>
                <a:gd name="T15" fmla="*/ 0 h 37"/>
                <a:gd name="T16" fmla="*/ 0 w 116"/>
                <a:gd name="T17" fmla="*/ 0 h 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6"/>
                <a:gd name="T28" fmla="*/ 0 h 37"/>
                <a:gd name="T29" fmla="*/ 116 w 116"/>
                <a:gd name="T30" fmla="*/ 37 h 3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6" h="37">
                  <a:moveTo>
                    <a:pt x="0" y="0"/>
                  </a:moveTo>
                  <a:lnTo>
                    <a:pt x="72" y="19"/>
                  </a:lnTo>
                  <a:lnTo>
                    <a:pt x="116" y="21"/>
                  </a:lnTo>
                  <a:lnTo>
                    <a:pt x="72" y="31"/>
                  </a:lnTo>
                  <a:lnTo>
                    <a:pt x="26" y="22"/>
                  </a:lnTo>
                  <a:lnTo>
                    <a:pt x="25" y="37"/>
                  </a:lnTo>
                  <a:lnTo>
                    <a:pt x="8" y="24"/>
                  </a:lnTo>
                  <a:lnTo>
                    <a:pt x="0"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22" name="Freeform 40">
              <a:extLst>
                <a:ext uri="{FF2B5EF4-FFF2-40B4-BE49-F238E27FC236}">
                  <a16:creationId xmlns:a16="http://schemas.microsoft.com/office/drawing/2014/main" id="{A4560E3E-F2F5-475E-BFDC-5D1E9CD51546}"/>
                </a:ext>
              </a:extLst>
            </p:cNvPr>
            <p:cNvSpPr>
              <a:spLocks/>
            </p:cNvSpPr>
            <p:nvPr/>
          </p:nvSpPr>
          <p:spPr bwMode="auto">
            <a:xfrm>
              <a:off x="5021" y="2800"/>
              <a:ext cx="28" cy="19"/>
            </a:xfrm>
            <a:custGeom>
              <a:avLst/>
              <a:gdLst>
                <a:gd name="T0" fmla="*/ 22 w 56"/>
                <a:gd name="T1" fmla="*/ 0 h 38"/>
                <a:gd name="T2" fmla="*/ 13 w 56"/>
                <a:gd name="T3" fmla="*/ 11 h 38"/>
                <a:gd name="T4" fmla="*/ 0 w 56"/>
                <a:gd name="T5" fmla="*/ 19 h 38"/>
                <a:gd name="T6" fmla="*/ 18 w 56"/>
                <a:gd name="T7" fmla="*/ 18 h 38"/>
                <a:gd name="T8" fmla="*/ 25 w 56"/>
                <a:gd name="T9" fmla="*/ 16 h 38"/>
                <a:gd name="T10" fmla="*/ 28 w 56"/>
                <a:gd name="T11" fmla="*/ 3 h 38"/>
                <a:gd name="T12" fmla="*/ 22 w 56"/>
                <a:gd name="T13" fmla="*/ 0 h 38"/>
                <a:gd name="T14" fmla="*/ 22 w 56"/>
                <a:gd name="T15" fmla="*/ 0 h 38"/>
                <a:gd name="T16" fmla="*/ 0 60000 65536"/>
                <a:gd name="T17" fmla="*/ 0 60000 65536"/>
                <a:gd name="T18" fmla="*/ 0 60000 65536"/>
                <a:gd name="T19" fmla="*/ 0 60000 65536"/>
                <a:gd name="T20" fmla="*/ 0 60000 65536"/>
                <a:gd name="T21" fmla="*/ 0 60000 65536"/>
                <a:gd name="T22" fmla="*/ 0 60000 65536"/>
                <a:gd name="T23" fmla="*/ 0 60000 65536"/>
                <a:gd name="T24" fmla="*/ 0 w 56"/>
                <a:gd name="T25" fmla="*/ 0 h 38"/>
                <a:gd name="T26" fmla="*/ 56 w 56"/>
                <a:gd name="T27" fmla="*/ 38 h 3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6" h="38">
                  <a:moveTo>
                    <a:pt x="44" y="0"/>
                  </a:moveTo>
                  <a:lnTo>
                    <a:pt x="26" y="21"/>
                  </a:lnTo>
                  <a:lnTo>
                    <a:pt x="0" y="38"/>
                  </a:lnTo>
                  <a:lnTo>
                    <a:pt x="35" y="35"/>
                  </a:lnTo>
                  <a:lnTo>
                    <a:pt x="50" y="32"/>
                  </a:lnTo>
                  <a:lnTo>
                    <a:pt x="56" y="5"/>
                  </a:lnTo>
                  <a:lnTo>
                    <a:pt x="44"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23" name="Freeform 41">
              <a:extLst>
                <a:ext uri="{FF2B5EF4-FFF2-40B4-BE49-F238E27FC236}">
                  <a16:creationId xmlns:a16="http://schemas.microsoft.com/office/drawing/2014/main" id="{6539E681-6646-42F0-A487-1C51AA0535F4}"/>
                </a:ext>
              </a:extLst>
            </p:cNvPr>
            <p:cNvSpPr>
              <a:spLocks/>
            </p:cNvSpPr>
            <p:nvPr/>
          </p:nvSpPr>
          <p:spPr bwMode="auto">
            <a:xfrm>
              <a:off x="5028" y="2786"/>
              <a:ext cx="8" cy="14"/>
            </a:xfrm>
            <a:custGeom>
              <a:avLst/>
              <a:gdLst>
                <a:gd name="T0" fmla="*/ 6 w 16"/>
                <a:gd name="T1" fmla="*/ 0 h 29"/>
                <a:gd name="T2" fmla="*/ 0 w 16"/>
                <a:gd name="T3" fmla="*/ 14 h 29"/>
                <a:gd name="T4" fmla="*/ 8 w 16"/>
                <a:gd name="T5" fmla="*/ 12 h 29"/>
                <a:gd name="T6" fmla="*/ 8 w 16"/>
                <a:gd name="T7" fmla="*/ 4 h 29"/>
                <a:gd name="T8" fmla="*/ 6 w 16"/>
                <a:gd name="T9" fmla="*/ 0 h 29"/>
                <a:gd name="T10" fmla="*/ 6 w 16"/>
                <a:gd name="T11" fmla="*/ 0 h 29"/>
                <a:gd name="T12" fmla="*/ 0 60000 65536"/>
                <a:gd name="T13" fmla="*/ 0 60000 65536"/>
                <a:gd name="T14" fmla="*/ 0 60000 65536"/>
                <a:gd name="T15" fmla="*/ 0 60000 65536"/>
                <a:gd name="T16" fmla="*/ 0 60000 65536"/>
                <a:gd name="T17" fmla="*/ 0 60000 65536"/>
                <a:gd name="T18" fmla="*/ 0 w 16"/>
                <a:gd name="T19" fmla="*/ 0 h 29"/>
                <a:gd name="T20" fmla="*/ 16 w 16"/>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16" h="29">
                  <a:moveTo>
                    <a:pt x="12" y="0"/>
                  </a:moveTo>
                  <a:lnTo>
                    <a:pt x="0" y="29"/>
                  </a:lnTo>
                  <a:lnTo>
                    <a:pt x="16" y="25"/>
                  </a:lnTo>
                  <a:lnTo>
                    <a:pt x="16" y="8"/>
                  </a:lnTo>
                  <a:lnTo>
                    <a:pt x="12"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24" name="Freeform 42">
              <a:extLst>
                <a:ext uri="{FF2B5EF4-FFF2-40B4-BE49-F238E27FC236}">
                  <a16:creationId xmlns:a16="http://schemas.microsoft.com/office/drawing/2014/main" id="{A7BDEF1F-57C6-4D91-A853-E348AE7C6FE1}"/>
                </a:ext>
              </a:extLst>
            </p:cNvPr>
            <p:cNvSpPr>
              <a:spLocks/>
            </p:cNvSpPr>
            <p:nvPr/>
          </p:nvSpPr>
          <p:spPr bwMode="auto">
            <a:xfrm>
              <a:off x="4989" y="2776"/>
              <a:ext cx="32" cy="11"/>
            </a:xfrm>
            <a:custGeom>
              <a:avLst/>
              <a:gdLst>
                <a:gd name="T0" fmla="*/ 0 w 64"/>
                <a:gd name="T1" fmla="*/ 4 h 24"/>
                <a:gd name="T2" fmla="*/ 16 w 64"/>
                <a:gd name="T3" fmla="*/ 7 h 24"/>
                <a:gd name="T4" fmla="*/ 17 w 64"/>
                <a:gd name="T5" fmla="*/ 0 h 24"/>
                <a:gd name="T6" fmla="*/ 32 w 64"/>
                <a:gd name="T7" fmla="*/ 2 h 24"/>
                <a:gd name="T8" fmla="*/ 19 w 64"/>
                <a:gd name="T9" fmla="*/ 11 h 24"/>
                <a:gd name="T10" fmla="*/ 0 w 64"/>
                <a:gd name="T11" fmla="*/ 4 h 24"/>
                <a:gd name="T12" fmla="*/ 0 w 64"/>
                <a:gd name="T13" fmla="*/ 4 h 24"/>
                <a:gd name="T14" fmla="*/ 0 60000 65536"/>
                <a:gd name="T15" fmla="*/ 0 60000 65536"/>
                <a:gd name="T16" fmla="*/ 0 60000 65536"/>
                <a:gd name="T17" fmla="*/ 0 60000 65536"/>
                <a:gd name="T18" fmla="*/ 0 60000 65536"/>
                <a:gd name="T19" fmla="*/ 0 60000 65536"/>
                <a:gd name="T20" fmla="*/ 0 60000 65536"/>
                <a:gd name="T21" fmla="*/ 0 w 64"/>
                <a:gd name="T22" fmla="*/ 0 h 24"/>
                <a:gd name="T23" fmla="*/ 64 w 64"/>
                <a:gd name="T24" fmla="*/ 24 h 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4" h="24">
                  <a:moveTo>
                    <a:pt x="0" y="9"/>
                  </a:moveTo>
                  <a:lnTo>
                    <a:pt x="32" y="15"/>
                  </a:lnTo>
                  <a:lnTo>
                    <a:pt x="34" y="0"/>
                  </a:lnTo>
                  <a:lnTo>
                    <a:pt x="64" y="5"/>
                  </a:lnTo>
                  <a:lnTo>
                    <a:pt x="38" y="24"/>
                  </a:lnTo>
                  <a:lnTo>
                    <a:pt x="0" y="9"/>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25" name="Freeform 43">
              <a:extLst>
                <a:ext uri="{FF2B5EF4-FFF2-40B4-BE49-F238E27FC236}">
                  <a16:creationId xmlns:a16="http://schemas.microsoft.com/office/drawing/2014/main" id="{1E3D49C4-72F0-40BD-A030-22E36ABBE8B8}"/>
                </a:ext>
              </a:extLst>
            </p:cNvPr>
            <p:cNvSpPr>
              <a:spLocks/>
            </p:cNvSpPr>
            <p:nvPr/>
          </p:nvSpPr>
          <p:spPr bwMode="auto">
            <a:xfrm>
              <a:off x="5001" y="3144"/>
              <a:ext cx="22" cy="28"/>
            </a:xfrm>
            <a:custGeom>
              <a:avLst/>
              <a:gdLst>
                <a:gd name="T0" fmla="*/ 0 w 43"/>
                <a:gd name="T1" fmla="*/ 0 h 55"/>
                <a:gd name="T2" fmla="*/ 20 w 43"/>
                <a:gd name="T3" fmla="*/ 9 h 55"/>
                <a:gd name="T4" fmla="*/ 22 w 43"/>
                <a:gd name="T5" fmla="*/ 28 h 55"/>
                <a:gd name="T6" fmla="*/ 14 w 43"/>
                <a:gd name="T7" fmla="*/ 20 h 55"/>
                <a:gd name="T8" fmla="*/ 0 w 43"/>
                <a:gd name="T9" fmla="*/ 0 h 55"/>
                <a:gd name="T10" fmla="*/ 0 w 43"/>
                <a:gd name="T11" fmla="*/ 0 h 55"/>
                <a:gd name="T12" fmla="*/ 0 60000 65536"/>
                <a:gd name="T13" fmla="*/ 0 60000 65536"/>
                <a:gd name="T14" fmla="*/ 0 60000 65536"/>
                <a:gd name="T15" fmla="*/ 0 60000 65536"/>
                <a:gd name="T16" fmla="*/ 0 60000 65536"/>
                <a:gd name="T17" fmla="*/ 0 60000 65536"/>
                <a:gd name="T18" fmla="*/ 0 w 43"/>
                <a:gd name="T19" fmla="*/ 0 h 55"/>
                <a:gd name="T20" fmla="*/ 43 w 43"/>
                <a:gd name="T21" fmla="*/ 55 h 55"/>
              </a:gdLst>
              <a:ahLst/>
              <a:cxnLst>
                <a:cxn ang="T12">
                  <a:pos x="T0" y="T1"/>
                </a:cxn>
                <a:cxn ang="T13">
                  <a:pos x="T2" y="T3"/>
                </a:cxn>
                <a:cxn ang="T14">
                  <a:pos x="T4" y="T5"/>
                </a:cxn>
                <a:cxn ang="T15">
                  <a:pos x="T6" y="T7"/>
                </a:cxn>
                <a:cxn ang="T16">
                  <a:pos x="T8" y="T9"/>
                </a:cxn>
                <a:cxn ang="T17">
                  <a:pos x="T10" y="T11"/>
                </a:cxn>
              </a:cxnLst>
              <a:rect l="T18" t="T19" r="T20" b="T21"/>
              <a:pathLst>
                <a:path w="43" h="55">
                  <a:moveTo>
                    <a:pt x="0" y="0"/>
                  </a:moveTo>
                  <a:lnTo>
                    <a:pt x="40" y="17"/>
                  </a:lnTo>
                  <a:lnTo>
                    <a:pt x="43" y="55"/>
                  </a:lnTo>
                  <a:lnTo>
                    <a:pt x="27" y="40"/>
                  </a:lnTo>
                  <a:lnTo>
                    <a:pt x="0" y="0"/>
                  </a:lnTo>
                  <a:close/>
                </a:path>
              </a:pathLst>
            </a:custGeom>
            <a:solidFill>
              <a:srgbClr val="FFA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26" name="Freeform 44">
              <a:extLst>
                <a:ext uri="{FF2B5EF4-FFF2-40B4-BE49-F238E27FC236}">
                  <a16:creationId xmlns:a16="http://schemas.microsoft.com/office/drawing/2014/main" id="{92D076BC-182F-4AB3-B714-E045672EE002}"/>
                </a:ext>
              </a:extLst>
            </p:cNvPr>
            <p:cNvSpPr>
              <a:spLocks/>
            </p:cNvSpPr>
            <p:nvPr/>
          </p:nvSpPr>
          <p:spPr bwMode="auto">
            <a:xfrm>
              <a:off x="4822" y="2926"/>
              <a:ext cx="14" cy="8"/>
            </a:xfrm>
            <a:custGeom>
              <a:avLst/>
              <a:gdLst>
                <a:gd name="T0" fmla="*/ 0 w 29"/>
                <a:gd name="T1" fmla="*/ 7 h 16"/>
                <a:gd name="T2" fmla="*/ 9 w 29"/>
                <a:gd name="T3" fmla="*/ 8 h 16"/>
                <a:gd name="T4" fmla="*/ 14 w 29"/>
                <a:gd name="T5" fmla="*/ 5 h 16"/>
                <a:gd name="T6" fmla="*/ 14 w 29"/>
                <a:gd name="T7" fmla="*/ 1 h 16"/>
                <a:gd name="T8" fmla="*/ 5 w 29"/>
                <a:gd name="T9" fmla="*/ 0 h 16"/>
                <a:gd name="T10" fmla="*/ 0 w 29"/>
                <a:gd name="T11" fmla="*/ 4 h 16"/>
                <a:gd name="T12" fmla="*/ 0 w 29"/>
                <a:gd name="T13" fmla="*/ 7 h 16"/>
                <a:gd name="T14" fmla="*/ 0 w 29"/>
                <a:gd name="T15" fmla="*/ 7 h 16"/>
                <a:gd name="T16" fmla="*/ 0 60000 65536"/>
                <a:gd name="T17" fmla="*/ 0 60000 65536"/>
                <a:gd name="T18" fmla="*/ 0 60000 65536"/>
                <a:gd name="T19" fmla="*/ 0 60000 65536"/>
                <a:gd name="T20" fmla="*/ 0 60000 65536"/>
                <a:gd name="T21" fmla="*/ 0 60000 65536"/>
                <a:gd name="T22" fmla="*/ 0 60000 65536"/>
                <a:gd name="T23" fmla="*/ 0 60000 65536"/>
                <a:gd name="T24" fmla="*/ 0 w 29"/>
                <a:gd name="T25" fmla="*/ 0 h 16"/>
                <a:gd name="T26" fmla="*/ 29 w 29"/>
                <a:gd name="T27" fmla="*/ 16 h 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9" h="16">
                  <a:moveTo>
                    <a:pt x="0" y="14"/>
                  </a:moveTo>
                  <a:lnTo>
                    <a:pt x="18" y="16"/>
                  </a:lnTo>
                  <a:lnTo>
                    <a:pt x="29" y="10"/>
                  </a:lnTo>
                  <a:lnTo>
                    <a:pt x="29" y="1"/>
                  </a:lnTo>
                  <a:lnTo>
                    <a:pt x="10" y="0"/>
                  </a:lnTo>
                  <a:lnTo>
                    <a:pt x="0" y="8"/>
                  </a:lnTo>
                  <a:lnTo>
                    <a:pt x="0" y="14"/>
                  </a:lnTo>
                  <a:close/>
                </a:path>
              </a:pathLst>
            </a:custGeom>
            <a:solidFill>
              <a:srgbClr val="FFF2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27" name="Freeform 45">
              <a:extLst>
                <a:ext uri="{FF2B5EF4-FFF2-40B4-BE49-F238E27FC236}">
                  <a16:creationId xmlns:a16="http://schemas.microsoft.com/office/drawing/2014/main" id="{AF04C67B-2166-4605-923C-42E22E61EC8F}"/>
                </a:ext>
              </a:extLst>
            </p:cNvPr>
            <p:cNvSpPr>
              <a:spLocks/>
            </p:cNvSpPr>
            <p:nvPr/>
          </p:nvSpPr>
          <p:spPr bwMode="auto">
            <a:xfrm>
              <a:off x="4798" y="2954"/>
              <a:ext cx="29" cy="46"/>
            </a:xfrm>
            <a:custGeom>
              <a:avLst/>
              <a:gdLst>
                <a:gd name="T0" fmla="*/ 7 w 58"/>
                <a:gd name="T1" fmla="*/ 0 h 92"/>
                <a:gd name="T2" fmla="*/ 8 w 58"/>
                <a:gd name="T3" fmla="*/ 11 h 92"/>
                <a:gd name="T4" fmla="*/ 8 w 58"/>
                <a:gd name="T5" fmla="*/ 28 h 92"/>
                <a:gd name="T6" fmla="*/ 11 w 58"/>
                <a:gd name="T7" fmla="*/ 37 h 92"/>
                <a:gd name="T8" fmla="*/ 16 w 58"/>
                <a:gd name="T9" fmla="*/ 39 h 92"/>
                <a:gd name="T10" fmla="*/ 26 w 58"/>
                <a:gd name="T11" fmla="*/ 40 h 92"/>
                <a:gd name="T12" fmla="*/ 29 w 58"/>
                <a:gd name="T13" fmla="*/ 42 h 92"/>
                <a:gd name="T14" fmla="*/ 28 w 58"/>
                <a:gd name="T15" fmla="*/ 46 h 92"/>
                <a:gd name="T16" fmla="*/ 20 w 58"/>
                <a:gd name="T17" fmla="*/ 43 h 92"/>
                <a:gd name="T18" fmla="*/ 14 w 58"/>
                <a:gd name="T19" fmla="*/ 43 h 92"/>
                <a:gd name="T20" fmla="*/ 5 w 58"/>
                <a:gd name="T21" fmla="*/ 46 h 92"/>
                <a:gd name="T22" fmla="*/ 0 w 58"/>
                <a:gd name="T23" fmla="*/ 43 h 92"/>
                <a:gd name="T24" fmla="*/ 3 w 58"/>
                <a:gd name="T25" fmla="*/ 28 h 92"/>
                <a:gd name="T26" fmla="*/ 5 w 58"/>
                <a:gd name="T27" fmla="*/ 13 h 92"/>
                <a:gd name="T28" fmla="*/ 7 w 58"/>
                <a:gd name="T29" fmla="*/ 0 h 92"/>
                <a:gd name="T30" fmla="*/ 7 w 58"/>
                <a:gd name="T31" fmla="*/ 0 h 9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8"/>
                <a:gd name="T49" fmla="*/ 0 h 92"/>
                <a:gd name="T50" fmla="*/ 58 w 58"/>
                <a:gd name="T51" fmla="*/ 92 h 9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8" h="92">
                  <a:moveTo>
                    <a:pt x="14" y="0"/>
                  </a:moveTo>
                  <a:lnTo>
                    <a:pt x="16" y="22"/>
                  </a:lnTo>
                  <a:lnTo>
                    <a:pt x="15" y="55"/>
                  </a:lnTo>
                  <a:lnTo>
                    <a:pt x="21" y="74"/>
                  </a:lnTo>
                  <a:lnTo>
                    <a:pt x="31" y="78"/>
                  </a:lnTo>
                  <a:lnTo>
                    <a:pt x="52" y="79"/>
                  </a:lnTo>
                  <a:lnTo>
                    <a:pt x="58" y="84"/>
                  </a:lnTo>
                  <a:lnTo>
                    <a:pt x="56" y="91"/>
                  </a:lnTo>
                  <a:lnTo>
                    <a:pt x="40" y="85"/>
                  </a:lnTo>
                  <a:lnTo>
                    <a:pt x="27" y="85"/>
                  </a:lnTo>
                  <a:lnTo>
                    <a:pt x="10" y="92"/>
                  </a:lnTo>
                  <a:lnTo>
                    <a:pt x="0" y="86"/>
                  </a:lnTo>
                  <a:lnTo>
                    <a:pt x="6" y="55"/>
                  </a:lnTo>
                  <a:lnTo>
                    <a:pt x="10" y="25"/>
                  </a:lnTo>
                  <a:lnTo>
                    <a:pt x="14" y="0"/>
                  </a:lnTo>
                  <a:close/>
                </a:path>
              </a:pathLst>
            </a:custGeom>
            <a:solidFill>
              <a:srgbClr val="FFF2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28" name="Freeform 46">
              <a:extLst>
                <a:ext uri="{FF2B5EF4-FFF2-40B4-BE49-F238E27FC236}">
                  <a16:creationId xmlns:a16="http://schemas.microsoft.com/office/drawing/2014/main" id="{9ED2F989-C83F-4233-AFC8-4B078F529FD0}"/>
                </a:ext>
              </a:extLst>
            </p:cNvPr>
            <p:cNvSpPr>
              <a:spLocks/>
            </p:cNvSpPr>
            <p:nvPr/>
          </p:nvSpPr>
          <p:spPr bwMode="auto">
            <a:xfrm>
              <a:off x="4819" y="3013"/>
              <a:ext cx="21" cy="7"/>
            </a:xfrm>
            <a:custGeom>
              <a:avLst/>
              <a:gdLst>
                <a:gd name="T0" fmla="*/ 3 w 41"/>
                <a:gd name="T1" fmla="*/ 0 h 14"/>
                <a:gd name="T2" fmla="*/ 21 w 41"/>
                <a:gd name="T3" fmla="*/ 5 h 14"/>
                <a:gd name="T4" fmla="*/ 3 w 41"/>
                <a:gd name="T5" fmla="*/ 7 h 14"/>
                <a:gd name="T6" fmla="*/ 0 w 41"/>
                <a:gd name="T7" fmla="*/ 3 h 14"/>
                <a:gd name="T8" fmla="*/ 3 w 41"/>
                <a:gd name="T9" fmla="*/ 0 h 14"/>
                <a:gd name="T10" fmla="*/ 3 w 41"/>
                <a:gd name="T11" fmla="*/ 0 h 14"/>
                <a:gd name="T12" fmla="*/ 0 60000 65536"/>
                <a:gd name="T13" fmla="*/ 0 60000 65536"/>
                <a:gd name="T14" fmla="*/ 0 60000 65536"/>
                <a:gd name="T15" fmla="*/ 0 60000 65536"/>
                <a:gd name="T16" fmla="*/ 0 60000 65536"/>
                <a:gd name="T17" fmla="*/ 0 60000 65536"/>
                <a:gd name="T18" fmla="*/ 0 w 41"/>
                <a:gd name="T19" fmla="*/ 0 h 14"/>
                <a:gd name="T20" fmla="*/ 41 w 41"/>
                <a:gd name="T21" fmla="*/ 14 h 14"/>
              </a:gdLst>
              <a:ahLst/>
              <a:cxnLst>
                <a:cxn ang="T12">
                  <a:pos x="T0" y="T1"/>
                </a:cxn>
                <a:cxn ang="T13">
                  <a:pos x="T2" y="T3"/>
                </a:cxn>
                <a:cxn ang="T14">
                  <a:pos x="T4" y="T5"/>
                </a:cxn>
                <a:cxn ang="T15">
                  <a:pos x="T6" y="T7"/>
                </a:cxn>
                <a:cxn ang="T16">
                  <a:pos x="T8" y="T9"/>
                </a:cxn>
                <a:cxn ang="T17">
                  <a:pos x="T10" y="T11"/>
                </a:cxn>
              </a:cxnLst>
              <a:rect l="T18" t="T19" r="T20" b="T21"/>
              <a:pathLst>
                <a:path w="41" h="14">
                  <a:moveTo>
                    <a:pt x="5" y="0"/>
                  </a:moveTo>
                  <a:lnTo>
                    <a:pt x="41" y="9"/>
                  </a:lnTo>
                  <a:lnTo>
                    <a:pt x="5" y="14"/>
                  </a:lnTo>
                  <a:lnTo>
                    <a:pt x="0" y="6"/>
                  </a:lnTo>
                  <a:lnTo>
                    <a:pt x="5" y="0"/>
                  </a:lnTo>
                  <a:close/>
                </a:path>
              </a:pathLst>
            </a:custGeom>
            <a:solidFill>
              <a:srgbClr val="FFF2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29" name="Freeform 47">
              <a:extLst>
                <a:ext uri="{FF2B5EF4-FFF2-40B4-BE49-F238E27FC236}">
                  <a16:creationId xmlns:a16="http://schemas.microsoft.com/office/drawing/2014/main" id="{A684E2BE-7246-445C-B556-2C7D8CDBCCBD}"/>
                </a:ext>
              </a:extLst>
            </p:cNvPr>
            <p:cNvSpPr>
              <a:spLocks/>
            </p:cNvSpPr>
            <p:nvPr/>
          </p:nvSpPr>
          <p:spPr bwMode="auto">
            <a:xfrm>
              <a:off x="4832" y="3027"/>
              <a:ext cx="10" cy="5"/>
            </a:xfrm>
            <a:custGeom>
              <a:avLst/>
              <a:gdLst>
                <a:gd name="T0" fmla="*/ 0 w 21"/>
                <a:gd name="T1" fmla="*/ 1 h 8"/>
                <a:gd name="T2" fmla="*/ 7 w 21"/>
                <a:gd name="T3" fmla="*/ 0 h 8"/>
                <a:gd name="T4" fmla="*/ 10 w 21"/>
                <a:gd name="T5" fmla="*/ 3 h 8"/>
                <a:gd name="T6" fmla="*/ 3 w 21"/>
                <a:gd name="T7" fmla="*/ 5 h 8"/>
                <a:gd name="T8" fmla="*/ 0 w 21"/>
                <a:gd name="T9" fmla="*/ 1 h 8"/>
                <a:gd name="T10" fmla="*/ 0 w 21"/>
                <a:gd name="T11" fmla="*/ 1 h 8"/>
                <a:gd name="T12" fmla="*/ 0 60000 65536"/>
                <a:gd name="T13" fmla="*/ 0 60000 65536"/>
                <a:gd name="T14" fmla="*/ 0 60000 65536"/>
                <a:gd name="T15" fmla="*/ 0 60000 65536"/>
                <a:gd name="T16" fmla="*/ 0 60000 65536"/>
                <a:gd name="T17" fmla="*/ 0 60000 65536"/>
                <a:gd name="T18" fmla="*/ 0 w 21"/>
                <a:gd name="T19" fmla="*/ 0 h 8"/>
                <a:gd name="T20" fmla="*/ 21 w 21"/>
                <a:gd name="T21" fmla="*/ 8 h 8"/>
              </a:gdLst>
              <a:ahLst/>
              <a:cxnLst>
                <a:cxn ang="T12">
                  <a:pos x="T0" y="T1"/>
                </a:cxn>
                <a:cxn ang="T13">
                  <a:pos x="T2" y="T3"/>
                </a:cxn>
                <a:cxn ang="T14">
                  <a:pos x="T4" y="T5"/>
                </a:cxn>
                <a:cxn ang="T15">
                  <a:pos x="T6" y="T7"/>
                </a:cxn>
                <a:cxn ang="T16">
                  <a:pos x="T8" y="T9"/>
                </a:cxn>
                <a:cxn ang="T17">
                  <a:pos x="T10" y="T11"/>
                </a:cxn>
              </a:cxnLst>
              <a:rect l="T18" t="T19" r="T20" b="T21"/>
              <a:pathLst>
                <a:path w="21" h="8">
                  <a:moveTo>
                    <a:pt x="0" y="2"/>
                  </a:moveTo>
                  <a:lnTo>
                    <a:pt x="15" y="0"/>
                  </a:lnTo>
                  <a:lnTo>
                    <a:pt x="21" y="5"/>
                  </a:lnTo>
                  <a:lnTo>
                    <a:pt x="6" y="8"/>
                  </a:lnTo>
                  <a:lnTo>
                    <a:pt x="0" y="2"/>
                  </a:lnTo>
                  <a:close/>
                </a:path>
              </a:pathLst>
            </a:custGeom>
            <a:solidFill>
              <a:srgbClr val="FFF2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30" name="Freeform 48">
              <a:extLst>
                <a:ext uri="{FF2B5EF4-FFF2-40B4-BE49-F238E27FC236}">
                  <a16:creationId xmlns:a16="http://schemas.microsoft.com/office/drawing/2014/main" id="{21A3EC24-EC2B-4E6C-AEF9-8B4EB7232F15}"/>
                </a:ext>
              </a:extLst>
            </p:cNvPr>
            <p:cNvSpPr>
              <a:spLocks/>
            </p:cNvSpPr>
            <p:nvPr/>
          </p:nvSpPr>
          <p:spPr bwMode="auto">
            <a:xfrm>
              <a:off x="4786" y="2913"/>
              <a:ext cx="17" cy="16"/>
            </a:xfrm>
            <a:custGeom>
              <a:avLst/>
              <a:gdLst>
                <a:gd name="T0" fmla="*/ 0 w 34"/>
                <a:gd name="T1" fmla="*/ 0 h 31"/>
                <a:gd name="T2" fmla="*/ 17 w 34"/>
                <a:gd name="T3" fmla="*/ 0 h 31"/>
                <a:gd name="T4" fmla="*/ 11 w 34"/>
                <a:gd name="T5" fmla="*/ 9 h 31"/>
                <a:gd name="T6" fmla="*/ 9 w 34"/>
                <a:gd name="T7" fmla="*/ 16 h 31"/>
                <a:gd name="T8" fmla="*/ 4 w 34"/>
                <a:gd name="T9" fmla="*/ 10 h 31"/>
                <a:gd name="T10" fmla="*/ 3 w 34"/>
                <a:gd name="T11" fmla="*/ 4 h 31"/>
                <a:gd name="T12" fmla="*/ 0 w 34"/>
                <a:gd name="T13" fmla="*/ 0 h 31"/>
                <a:gd name="T14" fmla="*/ 0 w 34"/>
                <a:gd name="T15" fmla="*/ 0 h 31"/>
                <a:gd name="T16" fmla="*/ 0 60000 65536"/>
                <a:gd name="T17" fmla="*/ 0 60000 65536"/>
                <a:gd name="T18" fmla="*/ 0 60000 65536"/>
                <a:gd name="T19" fmla="*/ 0 60000 65536"/>
                <a:gd name="T20" fmla="*/ 0 60000 65536"/>
                <a:gd name="T21" fmla="*/ 0 60000 65536"/>
                <a:gd name="T22" fmla="*/ 0 60000 65536"/>
                <a:gd name="T23" fmla="*/ 0 60000 65536"/>
                <a:gd name="T24" fmla="*/ 0 w 34"/>
                <a:gd name="T25" fmla="*/ 0 h 31"/>
                <a:gd name="T26" fmla="*/ 34 w 34"/>
                <a:gd name="T27" fmla="*/ 31 h 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4" h="31">
                  <a:moveTo>
                    <a:pt x="0" y="0"/>
                  </a:moveTo>
                  <a:lnTo>
                    <a:pt x="34" y="0"/>
                  </a:lnTo>
                  <a:lnTo>
                    <a:pt x="22" y="18"/>
                  </a:lnTo>
                  <a:lnTo>
                    <a:pt x="17" y="31"/>
                  </a:lnTo>
                  <a:lnTo>
                    <a:pt x="7" y="19"/>
                  </a:lnTo>
                  <a:lnTo>
                    <a:pt x="5" y="7"/>
                  </a:lnTo>
                  <a:lnTo>
                    <a:pt x="0" y="0"/>
                  </a:lnTo>
                  <a:close/>
                </a:path>
              </a:pathLst>
            </a:custGeom>
            <a:solidFill>
              <a:srgbClr val="FFF2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31" name="Freeform 49">
              <a:extLst>
                <a:ext uri="{FF2B5EF4-FFF2-40B4-BE49-F238E27FC236}">
                  <a16:creationId xmlns:a16="http://schemas.microsoft.com/office/drawing/2014/main" id="{9C61B3FD-2FFB-4C1A-A199-784A1C954995}"/>
                </a:ext>
              </a:extLst>
            </p:cNvPr>
            <p:cNvSpPr>
              <a:spLocks/>
            </p:cNvSpPr>
            <p:nvPr/>
          </p:nvSpPr>
          <p:spPr bwMode="auto">
            <a:xfrm>
              <a:off x="4845" y="3045"/>
              <a:ext cx="27" cy="11"/>
            </a:xfrm>
            <a:custGeom>
              <a:avLst/>
              <a:gdLst>
                <a:gd name="T0" fmla="*/ 2 w 54"/>
                <a:gd name="T1" fmla="*/ 0 h 23"/>
                <a:gd name="T2" fmla="*/ 11 w 54"/>
                <a:gd name="T3" fmla="*/ 3 h 23"/>
                <a:gd name="T4" fmla="*/ 27 w 54"/>
                <a:gd name="T5" fmla="*/ 3 h 23"/>
                <a:gd name="T6" fmla="*/ 18 w 54"/>
                <a:gd name="T7" fmla="*/ 11 h 23"/>
                <a:gd name="T8" fmla="*/ 8 w 54"/>
                <a:gd name="T9" fmla="*/ 10 h 23"/>
                <a:gd name="T10" fmla="*/ 0 w 54"/>
                <a:gd name="T11" fmla="*/ 4 h 23"/>
                <a:gd name="T12" fmla="*/ 2 w 54"/>
                <a:gd name="T13" fmla="*/ 0 h 23"/>
                <a:gd name="T14" fmla="*/ 2 w 54"/>
                <a:gd name="T15" fmla="*/ 0 h 23"/>
                <a:gd name="T16" fmla="*/ 0 60000 65536"/>
                <a:gd name="T17" fmla="*/ 0 60000 65536"/>
                <a:gd name="T18" fmla="*/ 0 60000 65536"/>
                <a:gd name="T19" fmla="*/ 0 60000 65536"/>
                <a:gd name="T20" fmla="*/ 0 60000 65536"/>
                <a:gd name="T21" fmla="*/ 0 60000 65536"/>
                <a:gd name="T22" fmla="*/ 0 60000 65536"/>
                <a:gd name="T23" fmla="*/ 0 60000 65536"/>
                <a:gd name="T24" fmla="*/ 0 w 54"/>
                <a:gd name="T25" fmla="*/ 0 h 23"/>
                <a:gd name="T26" fmla="*/ 54 w 54"/>
                <a:gd name="T27" fmla="*/ 23 h 2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4" h="23">
                  <a:moveTo>
                    <a:pt x="4" y="0"/>
                  </a:moveTo>
                  <a:lnTo>
                    <a:pt x="21" y="7"/>
                  </a:lnTo>
                  <a:lnTo>
                    <a:pt x="54" y="7"/>
                  </a:lnTo>
                  <a:lnTo>
                    <a:pt x="35" y="23"/>
                  </a:lnTo>
                  <a:lnTo>
                    <a:pt x="15" y="21"/>
                  </a:lnTo>
                  <a:lnTo>
                    <a:pt x="0" y="9"/>
                  </a:lnTo>
                  <a:lnTo>
                    <a:pt x="4" y="0"/>
                  </a:lnTo>
                  <a:close/>
                </a:path>
              </a:pathLst>
            </a:custGeom>
            <a:solidFill>
              <a:srgbClr val="FFF2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32" name="Freeform 50">
              <a:extLst>
                <a:ext uri="{FF2B5EF4-FFF2-40B4-BE49-F238E27FC236}">
                  <a16:creationId xmlns:a16="http://schemas.microsoft.com/office/drawing/2014/main" id="{8049B690-888B-4682-8925-D258136CECA1}"/>
                </a:ext>
              </a:extLst>
            </p:cNvPr>
            <p:cNvSpPr>
              <a:spLocks/>
            </p:cNvSpPr>
            <p:nvPr/>
          </p:nvSpPr>
          <p:spPr bwMode="auto">
            <a:xfrm>
              <a:off x="4939" y="2958"/>
              <a:ext cx="32" cy="15"/>
            </a:xfrm>
            <a:custGeom>
              <a:avLst/>
              <a:gdLst>
                <a:gd name="T0" fmla="*/ 2 w 64"/>
                <a:gd name="T1" fmla="*/ 5 h 31"/>
                <a:gd name="T2" fmla="*/ 12 w 64"/>
                <a:gd name="T3" fmla="*/ 12 h 31"/>
                <a:gd name="T4" fmla="*/ 20 w 64"/>
                <a:gd name="T5" fmla="*/ 8 h 31"/>
                <a:gd name="T6" fmla="*/ 23 w 64"/>
                <a:gd name="T7" fmla="*/ 0 h 31"/>
                <a:gd name="T8" fmla="*/ 29 w 64"/>
                <a:gd name="T9" fmla="*/ 0 h 31"/>
                <a:gd name="T10" fmla="*/ 32 w 64"/>
                <a:gd name="T11" fmla="*/ 7 h 31"/>
                <a:gd name="T12" fmla="*/ 24 w 64"/>
                <a:gd name="T13" fmla="*/ 15 h 31"/>
                <a:gd name="T14" fmla="*/ 12 w 64"/>
                <a:gd name="T15" fmla="*/ 15 h 31"/>
                <a:gd name="T16" fmla="*/ 0 w 64"/>
                <a:gd name="T17" fmla="*/ 10 h 31"/>
                <a:gd name="T18" fmla="*/ 2 w 64"/>
                <a:gd name="T19" fmla="*/ 5 h 31"/>
                <a:gd name="T20" fmla="*/ 2 w 64"/>
                <a:gd name="T21" fmla="*/ 5 h 3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4"/>
                <a:gd name="T34" fmla="*/ 0 h 31"/>
                <a:gd name="T35" fmla="*/ 64 w 64"/>
                <a:gd name="T36" fmla="*/ 31 h 3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4" h="31">
                  <a:moveTo>
                    <a:pt x="3" y="10"/>
                  </a:moveTo>
                  <a:lnTo>
                    <a:pt x="24" y="25"/>
                  </a:lnTo>
                  <a:lnTo>
                    <a:pt x="40" y="16"/>
                  </a:lnTo>
                  <a:lnTo>
                    <a:pt x="45" y="0"/>
                  </a:lnTo>
                  <a:lnTo>
                    <a:pt x="58" y="0"/>
                  </a:lnTo>
                  <a:lnTo>
                    <a:pt x="64" y="14"/>
                  </a:lnTo>
                  <a:lnTo>
                    <a:pt x="47" y="30"/>
                  </a:lnTo>
                  <a:lnTo>
                    <a:pt x="24" y="31"/>
                  </a:lnTo>
                  <a:lnTo>
                    <a:pt x="0" y="21"/>
                  </a:lnTo>
                  <a:lnTo>
                    <a:pt x="3" y="10"/>
                  </a:lnTo>
                  <a:close/>
                </a:path>
              </a:pathLst>
            </a:custGeom>
            <a:solidFill>
              <a:srgbClr val="FFA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33" name="Freeform 51">
              <a:extLst>
                <a:ext uri="{FF2B5EF4-FFF2-40B4-BE49-F238E27FC236}">
                  <a16:creationId xmlns:a16="http://schemas.microsoft.com/office/drawing/2014/main" id="{958ACC49-576E-4A1B-A945-4123E1E43267}"/>
                </a:ext>
              </a:extLst>
            </p:cNvPr>
            <p:cNvSpPr>
              <a:spLocks/>
            </p:cNvSpPr>
            <p:nvPr/>
          </p:nvSpPr>
          <p:spPr bwMode="auto">
            <a:xfrm>
              <a:off x="4833" y="2975"/>
              <a:ext cx="21" cy="52"/>
            </a:xfrm>
            <a:custGeom>
              <a:avLst/>
              <a:gdLst>
                <a:gd name="T0" fmla="*/ 3 w 41"/>
                <a:gd name="T1" fmla="*/ 0 h 103"/>
                <a:gd name="T2" fmla="*/ 0 w 41"/>
                <a:gd name="T3" fmla="*/ 14 h 103"/>
                <a:gd name="T4" fmla="*/ 19 w 41"/>
                <a:gd name="T5" fmla="*/ 41 h 103"/>
                <a:gd name="T6" fmla="*/ 21 w 41"/>
                <a:gd name="T7" fmla="*/ 52 h 103"/>
                <a:gd name="T8" fmla="*/ 19 w 41"/>
                <a:gd name="T9" fmla="*/ 37 h 103"/>
                <a:gd name="T10" fmla="*/ 8 w 41"/>
                <a:gd name="T11" fmla="*/ 16 h 103"/>
                <a:gd name="T12" fmla="*/ 6 w 41"/>
                <a:gd name="T13" fmla="*/ 6 h 103"/>
                <a:gd name="T14" fmla="*/ 3 w 41"/>
                <a:gd name="T15" fmla="*/ 0 h 103"/>
                <a:gd name="T16" fmla="*/ 3 w 41"/>
                <a:gd name="T17" fmla="*/ 0 h 10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1"/>
                <a:gd name="T28" fmla="*/ 0 h 103"/>
                <a:gd name="T29" fmla="*/ 41 w 41"/>
                <a:gd name="T30" fmla="*/ 103 h 10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1" h="103">
                  <a:moveTo>
                    <a:pt x="6" y="0"/>
                  </a:moveTo>
                  <a:lnTo>
                    <a:pt x="0" y="28"/>
                  </a:lnTo>
                  <a:lnTo>
                    <a:pt x="37" y="81"/>
                  </a:lnTo>
                  <a:lnTo>
                    <a:pt x="41" y="103"/>
                  </a:lnTo>
                  <a:lnTo>
                    <a:pt x="38" y="74"/>
                  </a:lnTo>
                  <a:lnTo>
                    <a:pt x="16" y="31"/>
                  </a:lnTo>
                  <a:lnTo>
                    <a:pt x="11" y="12"/>
                  </a:lnTo>
                  <a:lnTo>
                    <a:pt x="6" y="0"/>
                  </a:lnTo>
                  <a:close/>
                </a:path>
              </a:pathLst>
            </a:custGeom>
            <a:solidFill>
              <a:srgbClr val="FFF2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34" name="Freeform 52">
              <a:extLst>
                <a:ext uri="{FF2B5EF4-FFF2-40B4-BE49-F238E27FC236}">
                  <a16:creationId xmlns:a16="http://schemas.microsoft.com/office/drawing/2014/main" id="{9F81BCF7-427E-4818-A147-5A693C5A69D2}"/>
                </a:ext>
              </a:extLst>
            </p:cNvPr>
            <p:cNvSpPr>
              <a:spLocks/>
            </p:cNvSpPr>
            <p:nvPr/>
          </p:nvSpPr>
          <p:spPr bwMode="auto">
            <a:xfrm>
              <a:off x="4289" y="3344"/>
              <a:ext cx="68" cy="42"/>
            </a:xfrm>
            <a:custGeom>
              <a:avLst/>
              <a:gdLst>
                <a:gd name="T0" fmla="*/ 0 w 136"/>
                <a:gd name="T1" fmla="*/ 1 h 82"/>
                <a:gd name="T2" fmla="*/ 30 w 136"/>
                <a:gd name="T3" fmla="*/ 0 h 82"/>
                <a:gd name="T4" fmla="*/ 68 w 136"/>
                <a:gd name="T5" fmla="*/ 33 h 82"/>
                <a:gd name="T6" fmla="*/ 58 w 136"/>
                <a:gd name="T7" fmla="*/ 42 h 82"/>
                <a:gd name="T8" fmla="*/ 40 w 136"/>
                <a:gd name="T9" fmla="*/ 27 h 82"/>
                <a:gd name="T10" fmla="*/ 19 w 136"/>
                <a:gd name="T11" fmla="*/ 23 h 82"/>
                <a:gd name="T12" fmla="*/ 2 w 136"/>
                <a:gd name="T13" fmla="*/ 13 h 82"/>
                <a:gd name="T14" fmla="*/ 0 w 136"/>
                <a:gd name="T15" fmla="*/ 1 h 82"/>
                <a:gd name="T16" fmla="*/ 0 w 136"/>
                <a:gd name="T17" fmla="*/ 1 h 8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6"/>
                <a:gd name="T28" fmla="*/ 0 h 82"/>
                <a:gd name="T29" fmla="*/ 136 w 136"/>
                <a:gd name="T30" fmla="*/ 82 h 8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6" h="82">
                  <a:moveTo>
                    <a:pt x="0" y="2"/>
                  </a:moveTo>
                  <a:lnTo>
                    <a:pt x="59" y="0"/>
                  </a:lnTo>
                  <a:lnTo>
                    <a:pt x="136" y="65"/>
                  </a:lnTo>
                  <a:lnTo>
                    <a:pt x="116" y="82"/>
                  </a:lnTo>
                  <a:lnTo>
                    <a:pt x="79" y="53"/>
                  </a:lnTo>
                  <a:lnTo>
                    <a:pt x="37" y="45"/>
                  </a:lnTo>
                  <a:lnTo>
                    <a:pt x="4" y="26"/>
                  </a:lnTo>
                  <a:lnTo>
                    <a:pt x="0" y="2"/>
                  </a:lnTo>
                  <a:close/>
                </a:path>
              </a:pathLst>
            </a:custGeom>
            <a:solidFill>
              <a:srgbClr val="B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35" name="Freeform 53">
              <a:extLst>
                <a:ext uri="{FF2B5EF4-FFF2-40B4-BE49-F238E27FC236}">
                  <a16:creationId xmlns:a16="http://schemas.microsoft.com/office/drawing/2014/main" id="{C3DBB6B2-12E1-4442-9FC5-1FA23D1A66DD}"/>
                </a:ext>
              </a:extLst>
            </p:cNvPr>
            <p:cNvSpPr>
              <a:spLocks/>
            </p:cNvSpPr>
            <p:nvPr/>
          </p:nvSpPr>
          <p:spPr bwMode="auto">
            <a:xfrm>
              <a:off x="4392" y="3422"/>
              <a:ext cx="68" cy="80"/>
            </a:xfrm>
            <a:custGeom>
              <a:avLst/>
              <a:gdLst>
                <a:gd name="T0" fmla="*/ 0 w 137"/>
                <a:gd name="T1" fmla="*/ 0 h 159"/>
                <a:gd name="T2" fmla="*/ 35 w 137"/>
                <a:gd name="T3" fmla="*/ 39 h 159"/>
                <a:gd name="T4" fmla="*/ 53 w 137"/>
                <a:gd name="T5" fmla="*/ 70 h 159"/>
                <a:gd name="T6" fmla="*/ 68 w 137"/>
                <a:gd name="T7" fmla="*/ 80 h 159"/>
                <a:gd name="T8" fmla="*/ 48 w 137"/>
                <a:gd name="T9" fmla="*/ 80 h 159"/>
                <a:gd name="T10" fmla="*/ 37 w 137"/>
                <a:gd name="T11" fmla="*/ 70 h 159"/>
                <a:gd name="T12" fmla="*/ 16 w 137"/>
                <a:gd name="T13" fmla="*/ 29 h 159"/>
                <a:gd name="T14" fmla="*/ 0 w 137"/>
                <a:gd name="T15" fmla="*/ 0 h 159"/>
                <a:gd name="T16" fmla="*/ 0 w 137"/>
                <a:gd name="T17" fmla="*/ 0 h 1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7"/>
                <a:gd name="T28" fmla="*/ 0 h 159"/>
                <a:gd name="T29" fmla="*/ 137 w 137"/>
                <a:gd name="T30" fmla="*/ 159 h 15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7" h="159">
                  <a:moveTo>
                    <a:pt x="0" y="0"/>
                  </a:moveTo>
                  <a:lnTo>
                    <a:pt x="70" y="77"/>
                  </a:lnTo>
                  <a:lnTo>
                    <a:pt x="106" y="140"/>
                  </a:lnTo>
                  <a:lnTo>
                    <a:pt x="137" y="159"/>
                  </a:lnTo>
                  <a:lnTo>
                    <a:pt x="96" y="159"/>
                  </a:lnTo>
                  <a:lnTo>
                    <a:pt x="74" y="140"/>
                  </a:lnTo>
                  <a:lnTo>
                    <a:pt x="33" y="57"/>
                  </a:lnTo>
                  <a:lnTo>
                    <a:pt x="0" y="0"/>
                  </a:lnTo>
                  <a:close/>
                </a:path>
              </a:pathLst>
            </a:custGeom>
            <a:solidFill>
              <a:srgbClr val="B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36" name="Freeform 54">
              <a:extLst>
                <a:ext uri="{FF2B5EF4-FFF2-40B4-BE49-F238E27FC236}">
                  <a16:creationId xmlns:a16="http://schemas.microsoft.com/office/drawing/2014/main" id="{6BC22868-5693-4525-A396-C61086CBEAE3}"/>
                </a:ext>
              </a:extLst>
            </p:cNvPr>
            <p:cNvSpPr>
              <a:spLocks/>
            </p:cNvSpPr>
            <p:nvPr/>
          </p:nvSpPr>
          <p:spPr bwMode="auto">
            <a:xfrm>
              <a:off x="4875" y="3289"/>
              <a:ext cx="82" cy="87"/>
            </a:xfrm>
            <a:custGeom>
              <a:avLst/>
              <a:gdLst>
                <a:gd name="T0" fmla="*/ 0 w 162"/>
                <a:gd name="T1" fmla="*/ 0 h 173"/>
                <a:gd name="T2" fmla="*/ 60 w 162"/>
                <a:gd name="T3" fmla="*/ 43 h 173"/>
                <a:gd name="T4" fmla="*/ 82 w 162"/>
                <a:gd name="T5" fmla="*/ 87 h 173"/>
                <a:gd name="T6" fmla="*/ 60 w 162"/>
                <a:gd name="T7" fmla="*/ 60 h 173"/>
                <a:gd name="T8" fmla="*/ 22 w 162"/>
                <a:gd name="T9" fmla="*/ 40 h 173"/>
                <a:gd name="T10" fmla="*/ 7 w 162"/>
                <a:gd name="T11" fmla="*/ 17 h 173"/>
                <a:gd name="T12" fmla="*/ 0 w 162"/>
                <a:gd name="T13" fmla="*/ 0 h 173"/>
                <a:gd name="T14" fmla="*/ 0 w 162"/>
                <a:gd name="T15" fmla="*/ 0 h 173"/>
                <a:gd name="T16" fmla="*/ 0 60000 65536"/>
                <a:gd name="T17" fmla="*/ 0 60000 65536"/>
                <a:gd name="T18" fmla="*/ 0 60000 65536"/>
                <a:gd name="T19" fmla="*/ 0 60000 65536"/>
                <a:gd name="T20" fmla="*/ 0 60000 65536"/>
                <a:gd name="T21" fmla="*/ 0 60000 65536"/>
                <a:gd name="T22" fmla="*/ 0 60000 65536"/>
                <a:gd name="T23" fmla="*/ 0 60000 65536"/>
                <a:gd name="T24" fmla="*/ 0 w 162"/>
                <a:gd name="T25" fmla="*/ 0 h 173"/>
                <a:gd name="T26" fmla="*/ 162 w 162"/>
                <a:gd name="T27" fmla="*/ 173 h 1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62" h="173">
                  <a:moveTo>
                    <a:pt x="0" y="0"/>
                  </a:moveTo>
                  <a:lnTo>
                    <a:pt x="119" y="86"/>
                  </a:lnTo>
                  <a:lnTo>
                    <a:pt x="162" y="173"/>
                  </a:lnTo>
                  <a:lnTo>
                    <a:pt x="119" y="120"/>
                  </a:lnTo>
                  <a:lnTo>
                    <a:pt x="43" y="79"/>
                  </a:lnTo>
                  <a:lnTo>
                    <a:pt x="13" y="33"/>
                  </a:lnTo>
                  <a:lnTo>
                    <a:pt x="0" y="0"/>
                  </a:lnTo>
                  <a:close/>
                </a:path>
              </a:pathLst>
            </a:custGeom>
            <a:solidFill>
              <a:srgbClr val="B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37" name="Freeform 55">
              <a:extLst>
                <a:ext uri="{FF2B5EF4-FFF2-40B4-BE49-F238E27FC236}">
                  <a16:creationId xmlns:a16="http://schemas.microsoft.com/office/drawing/2014/main" id="{50B3BAAA-1F08-4938-B16C-D4D22FC2CAFE}"/>
                </a:ext>
              </a:extLst>
            </p:cNvPr>
            <p:cNvSpPr>
              <a:spLocks/>
            </p:cNvSpPr>
            <p:nvPr/>
          </p:nvSpPr>
          <p:spPr bwMode="auto">
            <a:xfrm>
              <a:off x="4350" y="3344"/>
              <a:ext cx="537" cy="176"/>
            </a:xfrm>
            <a:custGeom>
              <a:avLst/>
              <a:gdLst>
                <a:gd name="T0" fmla="*/ 105 w 1074"/>
                <a:gd name="T1" fmla="*/ 143 h 350"/>
                <a:gd name="T2" fmla="*/ 127 w 1074"/>
                <a:gd name="T3" fmla="*/ 128 h 350"/>
                <a:gd name="T4" fmla="*/ 119 w 1074"/>
                <a:gd name="T5" fmla="*/ 101 h 350"/>
                <a:gd name="T6" fmla="*/ 141 w 1074"/>
                <a:gd name="T7" fmla="*/ 120 h 350"/>
                <a:gd name="T8" fmla="*/ 142 w 1074"/>
                <a:gd name="T9" fmla="*/ 99 h 350"/>
                <a:gd name="T10" fmla="*/ 156 w 1074"/>
                <a:gd name="T11" fmla="*/ 122 h 350"/>
                <a:gd name="T12" fmla="*/ 166 w 1074"/>
                <a:gd name="T13" fmla="*/ 112 h 350"/>
                <a:gd name="T14" fmla="*/ 249 w 1074"/>
                <a:gd name="T15" fmla="*/ 125 h 350"/>
                <a:gd name="T16" fmla="*/ 304 w 1074"/>
                <a:gd name="T17" fmla="*/ 139 h 350"/>
                <a:gd name="T18" fmla="*/ 334 w 1074"/>
                <a:gd name="T19" fmla="*/ 160 h 350"/>
                <a:gd name="T20" fmla="*/ 362 w 1074"/>
                <a:gd name="T21" fmla="*/ 171 h 350"/>
                <a:gd name="T22" fmla="*/ 399 w 1074"/>
                <a:gd name="T23" fmla="*/ 176 h 350"/>
                <a:gd name="T24" fmla="*/ 436 w 1074"/>
                <a:gd name="T25" fmla="*/ 171 h 350"/>
                <a:gd name="T26" fmla="*/ 460 w 1074"/>
                <a:gd name="T27" fmla="*/ 166 h 350"/>
                <a:gd name="T28" fmla="*/ 489 w 1074"/>
                <a:gd name="T29" fmla="*/ 156 h 350"/>
                <a:gd name="T30" fmla="*/ 518 w 1074"/>
                <a:gd name="T31" fmla="*/ 140 h 350"/>
                <a:gd name="T32" fmla="*/ 537 w 1074"/>
                <a:gd name="T33" fmla="*/ 136 h 350"/>
                <a:gd name="T34" fmla="*/ 526 w 1074"/>
                <a:gd name="T35" fmla="*/ 109 h 350"/>
                <a:gd name="T36" fmla="*/ 511 w 1074"/>
                <a:gd name="T37" fmla="*/ 63 h 350"/>
                <a:gd name="T38" fmla="*/ 470 w 1074"/>
                <a:gd name="T39" fmla="*/ 72 h 350"/>
                <a:gd name="T40" fmla="*/ 433 w 1074"/>
                <a:gd name="T41" fmla="*/ 72 h 350"/>
                <a:gd name="T42" fmla="*/ 358 w 1074"/>
                <a:gd name="T43" fmla="*/ 63 h 350"/>
                <a:gd name="T44" fmla="*/ 292 w 1074"/>
                <a:gd name="T45" fmla="*/ 59 h 350"/>
                <a:gd name="T46" fmla="*/ 214 w 1074"/>
                <a:gd name="T47" fmla="*/ 56 h 350"/>
                <a:gd name="T48" fmla="*/ 176 w 1074"/>
                <a:gd name="T49" fmla="*/ 50 h 350"/>
                <a:gd name="T50" fmla="*/ 119 w 1074"/>
                <a:gd name="T51" fmla="*/ 33 h 350"/>
                <a:gd name="T52" fmla="*/ 62 w 1074"/>
                <a:gd name="T53" fmla="*/ 13 h 350"/>
                <a:gd name="T54" fmla="*/ 0 w 1074"/>
                <a:gd name="T55" fmla="*/ 0 h 350"/>
                <a:gd name="T56" fmla="*/ 8 w 1074"/>
                <a:gd name="T57" fmla="*/ 16 h 350"/>
                <a:gd name="T58" fmla="*/ 28 w 1074"/>
                <a:gd name="T59" fmla="*/ 39 h 350"/>
                <a:gd name="T60" fmla="*/ 54 w 1074"/>
                <a:gd name="T61" fmla="*/ 60 h 350"/>
                <a:gd name="T62" fmla="*/ 83 w 1074"/>
                <a:gd name="T63" fmla="*/ 95 h 350"/>
                <a:gd name="T64" fmla="*/ 96 w 1074"/>
                <a:gd name="T65" fmla="*/ 123 h 350"/>
                <a:gd name="T66" fmla="*/ 105 w 1074"/>
                <a:gd name="T67" fmla="*/ 143 h 350"/>
                <a:gd name="T68" fmla="*/ 105 w 1074"/>
                <a:gd name="T69" fmla="*/ 143 h 35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074"/>
                <a:gd name="T106" fmla="*/ 0 h 350"/>
                <a:gd name="T107" fmla="*/ 1074 w 1074"/>
                <a:gd name="T108" fmla="*/ 350 h 35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074" h="350">
                  <a:moveTo>
                    <a:pt x="209" y="285"/>
                  </a:moveTo>
                  <a:lnTo>
                    <a:pt x="253" y="254"/>
                  </a:lnTo>
                  <a:lnTo>
                    <a:pt x="238" y="200"/>
                  </a:lnTo>
                  <a:lnTo>
                    <a:pt x="281" y="239"/>
                  </a:lnTo>
                  <a:lnTo>
                    <a:pt x="283" y="197"/>
                  </a:lnTo>
                  <a:lnTo>
                    <a:pt x="312" y="243"/>
                  </a:lnTo>
                  <a:lnTo>
                    <a:pt x="332" y="222"/>
                  </a:lnTo>
                  <a:lnTo>
                    <a:pt x="497" y="248"/>
                  </a:lnTo>
                  <a:lnTo>
                    <a:pt x="608" y="276"/>
                  </a:lnTo>
                  <a:lnTo>
                    <a:pt x="667" y="319"/>
                  </a:lnTo>
                  <a:lnTo>
                    <a:pt x="724" y="341"/>
                  </a:lnTo>
                  <a:lnTo>
                    <a:pt x="798" y="350"/>
                  </a:lnTo>
                  <a:lnTo>
                    <a:pt x="872" y="341"/>
                  </a:lnTo>
                  <a:lnTo>
                    <a:pt x="920" y="330"/>
                  </a:lnTo>
                  <a:lnTo>
                    <a:pt x="977" y="311"/>
                  </a:lnTo>
                  <a:lnTo>
                    <a:pt x="1035" y="278"/>
                  </a:lnTo>
                  <a:lnTo>
                    <a:pt x="1074" y="271"/>
                  </a:lnTo>
                  <a:lnTo>
                    <a:pt x="1051" y="217"/>
                  </a:lnTo>
                  <a:lnTo>
                    <a:pt x="1022" y="126"/>
                  </a:lnTo>
                  <a:lnTo>
                    <a:pt x="940" y="143"/>
                  </a:lnTo>
                  <a:lnTo>
                    <a:pt x="866" y="143"/>
                  </a:lnTo>
                  <a:lnTo>
                    <a:pt x="715" y="126"/>
                  </a:lnTo>
                  <a:lnTo>
                    <a:pt x="584" y="117"/>
                  </a:lnTo>
                  <a:lnTo>
                    <a:pt x="428" y="111"/>
                  </a:lnTo>
                  <a:lnTo>
                    <a:pt x="351" y="100"/>
                  </a:lnTo>
                  <a:lnTo>
                    <a:pt x="238" y="66"/>
                  </a:lnTo>
                  <a:lnTo>
                    <a:pt x="124" y="26"/>
                  </a:lnTo>
                  <a:lnTo>
                    <a:pt x="0" y="0"/>
                  </a:lnTo>
                  <a:lnTo>
                    <a:pt x="16" y="32"/>
                  </a:lnTo>
                  <a:lnTo>
                    <a:pt x="56" y="77"/>
                  </a:lnTo>
                  <a:lnTo>
                    <a:pt x="107" y="119"/>
                  </a:lnTo>
                  <a:lnTo>
                    <a:pt x="166" y="188"/>
                  </a:lnTo>
                  <a:lnTo>
                    <a:pt x="192" y="245"/>
                  </a:lnTo>
                  <a:lnTo>
                    <a:pt x="209" y="285"/>
                  </a:lnTo>
                  <a:close/>
                </a:path>
              </a:pathLst>
            </a:custGeom>
            <a:solidFill>
              <a:srgbClr val="FFF2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38" name="Freeform 56">
              <a:extLst>
                <a:ext uri="{FF2B5EF4-FFF2-40B4-BE49-F238E27FC236}">
                  <a16:creationId xmlns:a16="http://schemas.microsoft.com/office/drawing/2014/main" id="{BCA9E414-CA02-466F-9022-B6129E3EAAB6}"/>
                </a:ext>
              </a:extLst>
            </p:cNvPr>
            <p:cNvSpPr>
              <a:spLocks/>
            </p:cNvSpPr>
            <p:nvPr/>
          </p:nvSpPr>
          <p:spPr bwMode="auto">
            <a:xfrm>
              <a:off x="4952" y="3474"/>
              <a:ext cx="118" cy="39"/>
            </a:xfrm>
            <a:custGeom>
              <a:avLst/>
              <a:gdLst>
                <a:gd name="T0" fmla="*/ 0 w 235"/>
                <a:gd name="T1" fmla="*/ 12 h 77"/>
                <a:gd name="T2" fmla="*/ 22 w 235"/>
                <a:gd name="T3" fmla="*/ 0 h 77"/>
                <a:gd name="T4" fmla="*/ 43 w 235"/>
                <a:gd name="T5" fmla="*/ 0 h 77"/>
                <a:gd name="T6" fmla="*/ 59 w 235"/>
                <a:gd name="T7" fmla="*/ 12 h 77"/>
                <a:gd name="T8" fmla="*/ 92 w 235"/>
                <a:gd name="T9" fmla="*/ 27 h 77"/>
                <a:gd name="T10" fmla="*/ 118 w 235"/>
                <a:gd name="T11" fmla="*/ 39 h 77"/>
                <a:gd name="T12" fmla="*/ 85 w 235"/>
                <a:gd name="T13" fmla="*/ 36 h 77"/>
                <a:gd name="T14" fmla="*/ 44 w 235"/>
                <a:gd name="T15" fmla="*/ 26 h 77"/>
                <a:gd name="T16" fmla="*/ 19 w 235"/>
                <a:gd name="T17" fmla="*/ 17 h 77"/>
                <a:gd name="T18" fmla="*/ 0 w 235"/>
                <a:gd name="T19" fmla="*/ 12 h 77"/>
                <a:gd name="T20" fmla="*/ 0 w 235"/>
                <a:gd name="T21" fmla="*/ 12 h 7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5"/>
                <a:gd name="T34" fmla="*/ 0 h 77"/>
                <a:gd name="T35" fmla="*/ 235 w 235"/>
                <a:gd name="T36" fmla="*/ 77 h 7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5" h="77">
                  <a:moveTo>
                    <a:pt x="0" y="23"/>
                  </a:moveTo>
                  <a:lnTo>
                    <a:pt x="44" y="0"/>
                  </a:lnTo>
                  <a:lnTo>
                    <a:pt x="85" y="0"/>
                  </a:lnTo>
                  <a:lnTo>
                    <a:pt x="118" y="23"/>
                  </a:lnTo>
                  <a:lnTo>
                    <a:pt x="184" y="54"/>
                  </a:lnTo>
                  <a:lnTo>
                    <a:pt x="235" y="77"/>
                  </a:lnTo>
                  <a:lnTo>
                    <a:pt x="170" y="71"/>
                  </a:lnTo>
                  <a:lnTo>
                    <a:pt x="87" y="52"/>
                  </a:lnTo>
                  <a:lnTo>
                    <a:pt x="37" y="34"/>
                  </a:lnTo>
                  <a:lnTo>
                    <a:pt x="0" y="23"/>
                  </a:lnTo>
                  <a:close/>
                </a:path>
              </a:pathLst>
            </a:custGeom>
            <a:solidFill>
              <a:srgbClr val="FFF2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39" name="Freeform 57">
              <a:extLst>
                <a:ext uri="{FF2B5EF4-FFF2-40B4-BE49-F238E27FC236}">
                  <a16:creationId xmlns:a16="http://schemas.microsoft.com/office/drawing/2014/main" id="{BE5F595E-5FFF-477E-9869-813A1752B5FE}"/>
                </a:ext>
              </a:extLst>
            </p:cNvPr>
            <p:cNvSpPr>
              <a:spLocks/>
            </p:cNvSpPr>
            <p:nvPr/>
          </p:nvSpPr>
          <p:spPr bwMode="auto">
            <a:xfrm>
              <a:off x="4972" y="3325"/>
              <a:ext cx="510" cy="182"/>
            </a:xfrm>
            <a:custGeom>
              <a:avLst/>
              <a:gdLst>
                <a:gd name="T0" fmla="*/ 0 w 1020"/>
                <a:gd name="T1" fmla="*/ 29 h 364"/>
                <a:gd name="T2" fmla="*/ 16 w 1020"/>
                <a:gd name="T3" fmla="*/ 53 h 364"/>
                <a:gd name="T4" fmla="*/ 19 w 1020"/>
                <a:gd name="T5" fmla="*/ 69 h 364"/>
                <a:gd name="T6" fmla="*/ 13 w 1020"/>
                <a:gd name="T7" fmla="*/ 96 h 364"/>
                <a:gd name="T8" fmla="*/ 64 w 1020"/>
                <a:gd name="T9" fmla="*/ 123 h 364"/>
                <a:gd name="T10" fmla="*/ 108 w 1020"/>
                <a:gd name="T11" fmla="*/ 139 h 364"/>
                <a:gd name="T12" fmla="*/ 144 w 1020"/>
                <a:gd name="T13" fmla="*/ 143 h 364"/>
                <a:gd name="T14" fmla="*/ 179 w 1020"/>
                <a:gd name="T15" fmla="*/ 140 h 364"/>
                <a:gd name="T16" fmla="*/ 202 w 1020"/>
                <a:gd name="T17" fmla="*/ 131 h 364"/>
                <a:gd name="T18" fmla="*/ 224 w 1020"/>
                <a:gd name="T19" fmla="*/ 120 h 364"/>
                <a:gd name="T20" fmla="*/ 249 w 1020"/>
                <a:gd name="T21" fmla="*/ 111 h 364"/>
                <a:gd name="T22" fmla="*/ 269 w 1020"/>
                <a:gd name="T23" fmla="*/ 111 h 364"/>
                <a:gd name="T24" fmla="*/ 289 w 1020"/>
                <a:gd name="T25" fmla="*/ 121 h 364"/>
                <a:gd name="T26" fmla="*/ 279 w 1020"/>
                <a:gd name="T27" fmla="*/ 133 h 364"/>
                <a:gd name="T28" fmla="*/ 313 w 1020"/>
                <a:gd name="T29" fmla="*/ 166 h 364"/>
                <a:gd name="T30" fmla="*/ 361 w 1020"/>
                <a:gd name="T31" fmla="*/ 182 h 364"/>
                <a:gd name="T32" fmla="*/ 421 w 1020"/>
                <a:gd name="T33" fmla="*/ 182 h 364"/>
                <a:gd name="T34" fmla="*/ 469 w 1020"/>
                <a:gd name="T35" fmla="*/ 170 h 364"/>
                <a:gd name="T36" fmla="*/ 495 w 1020"/>
                <a:gd name="T37" fmla="*/ 147 h 364"/>
                <a:gd name="T38" fmla="*/ 505 w 1020"/>
                <a:gd name="T39" fmla="*/ 120 h 364"/>
                <a:gd name="T40" fmla="*/ 510 w 1020"/>
                <a:gd name="T41" fmla="*/ 74 h 364"/>
                <a:gd name="T42" fmla="*/ 486 w 1020"/>
                <a:gd name="T43" fmla="*/ 31 h 364"/>
                <a:gd name="T44" fmla="*/ 449 w 1020"/>
                <a:gd name="T45" fmla="*/ 10 h 364"/>
                <a:gd name="T46" fmla="*/ 397 w 1020"/>
                <a:gd name="T47" fmla="*/ 0 h 364"/>
                <a:gd name="T48" fmla="*/ 350 w 1020"/>
                <a:gd name="T49" fmla="*/ 2 h 364"/>
                <a:gd name="T50" fmla="*/ 290 w 1020"/>
                <a:gd name="T51" fmla="*/ 13 h 364"/>
                <a:gd name="T52" fmla="*/ 261 w 1020"/>
                <a:gd name="T53" fmla="*/ 26 h 364"/>
                <a:gd name="T54" fmla="*/ 269 w 1020"/>
                <a:gd name="T55" fmla="*/ 45 h 364"/>
                <a:gd name="T56" fmla="*/ 271 w 1020"/>
                <a:gd name="T57" fmla="*/ 68 h 364"/>
                <a:gd name="T58" fmla="*/ 262 w 1020"/>
                <a:gd name="T59" fmla="*/ 87 h 364"/>
                <a:gd name="T60" fmla="*/ 253 w 1020"/>
                <a:gd name="T61" fmla="*/ 66 h 364"/>
                <a:gd name="T62" fmla="*/ 236 w 1020"/>
                <a:gd name="T63" fmla="*/ 45 h 364"/>
                <a:gd name="T64" fmla="*/ 215 w 1020"/>
                <a:gd name="T65" fmla="*/ 55 h 364"/>
                <a:gd name="T66" fmla="*/ 227 w 1020"/>
                <a:gd name="T67" fmla="*/ 76 h 364"/>
                <a:gd name="T68" fmla="*/ 230 w 1020"/>
                <a:gd name="T69" fmla="*/ 96 h 364"/>
                <a:gd name="T70" fmla="*/ 215 w 1020"/>
                <a:gd name="T71" fmla="*/ 90 h 364"/>
                <a:gd name="T72" fmla="*/ 187 w 1020"/>
                <a:gd name="T73" fmla="*/ 68 h 364"/>
                <a:gd name="T74" fmla="*/ 147 w 1020"/>
                <a:gd name="T75" fmla="*/ 52 h 364"/>
                <a:gd name="T76" fmla="*/ 67 w 1020"/>
                <a:gd name="T77" fmla="*/ 45 h 364"/>
                <a:gd name="T78" fmla="*/ 28 w 1020"/>
                <a:gd name="T79" fmla="*/ 34 h 364"/>
                <a:gd name="T80" fmla="*/ 0 w 1020"/>
                <a:gd name="T81" fmla="*/ 29 h 364"/>
                <a:gd name="T82" fmla="*/ 0 w 1020"/>
                <a:gd name="T83" fmla="*/ 29 h 36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020"/>
                <a:gd name="T127" fmla="*/ 0 h 364"/>
                <a:gd name="T128" fmla="*/ 1020 w 1020"/>
                <a:gd name="T129" fmla="*/ 364 h 36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020" h="364">
                  <a:moveTo>
                    <a:pt x="0" y="57"/>
                  </a:moveTo>
                  <a:lnTo>
                    <a:pt x="31" y="106"/>
                  </a:lnTo>
                  <a:lnTo>
                    <a:pt x="37" y="137"/>
                  </a:lnTo>
                  <a:lnTo>
                    <a:pt x="25" y="191"/>
                  </a:lnTo>
                  <a:lnTo>
                    <a:pt x="127" y="246"/>
                  </a:lnTo>
                  <a:lnTo>
                    <a:pt x="216" y="277"/>
                  </a:lnTo>
                  <a:lnTo>
                    <a:pt x="288" y="285"/>
                  </a:lnTo>
                  <a:lnTo>
                    <a:pt x="358" y="279"/>
                  </a:lnTo>
                  <a:lnTo>
                    <a:pt x="404" y="262"/>
                  </a:lnTo>
                  <a:lnTo>
                    <a:pt x="447" y="240"/>
                  </a:lnTo>
                  <a:lnTo>
                    <a:pt x="497" y="222"/>
                  </a:lnTo>
                  <a:lnTo>
                    <a:pt x="537" y="222"/>
                  </a:lnTo>
                  <a:lnTo>
                    <a:pt x="578" y="242"/>
                  </a:lnTo>
                  <a:lnTo>
                    <a:pt x="557" y="265"/>
                  </a:lnTo>
                  <a:lnTo>
                    <a:pt x="626" y="331"/>
                  </a:lnTo>
                  <a:lnTo>
                    <a:pt x="722" y="364"/>
                  </a:lnTo>
                  <a:lnTo>
                    <a:pt x="841" y="364"/>
                  </a:lnTo>
                  <a:lnTo>
                    <a:pt x="938" y="339"/>
                  </a:lnTo>
                  <a:lnTo>
                    <a:pt x="990" y="294"/>
                  </a:lnTo>
                  <a:lnTo>
                    <a:pt x="1009" y="240"/>
                  </a:lnTo>
                  <a:lnTo>
                    <a:pt x="1020" y="148"/>
                  </a:lnTo>
                  <a:lnTo>
                    <a:pt x="972" y="61"/>
                  </a:lnTo>
                  <a:lnTo>
                    <a:pt x="898" y="20"/>
                  </a:lnTo>
                  <a:lnTo>
                    <a:pt x="793" y="0"/>
                  </a:lnTo>
                  <a:lnTo>
                    <a:pt x="700" y="3"/>
                  </a:lnTo>
                  <a:lnTo>
                    <a:pt x="580" y="26"/>
                  </a:lnTo>
                  <a:lnTo>
                    <a:pt x="521" y="52"/>
                  </a:lnTo>
                  <a:lnTo>
                    <a:pt x="537" y="89"/>
                  </a:lnTo>
                  <a:lnTo>
                    <a:pt x="541" y="135"/>
                  </a:lnTo>
                  <a:lnTo>
                    <a:pt x="523" y="174"/>
                  </a:lnTo>
                  <a:lnTo>
                    <a:pt x="506" y="131"/>
                  </a:lnTo>
                  <a:lnTo>
                    <a:pt x="471" y="89"/>
                  </a:lnTo>
                  <a:lnTo>
                    <a:pt x="430" y="109"/>
                  </a:lnTo>
                  <a:lnTo>
                    <a:pt x="454" y="151"/>
                  </a:lnTo>
                  <a:lnTo>
                    <a:pt x="460" y="191"/>
                  </a:lnTo>
                  <a:lnTo>
                    <a:pt x="430" y="179"/>
                  </a:lnTo>
                  <a:lnTo>
                    <a:pt x="373" y="135"/>
                  </a:lnTo>
                  <a:lnTo>
                    <a:pt x="293" y="103"/>
                  </a:lnTo>
                  <a:lnTo>
                    <a:pt x="133" y="89"/>
                  </a:lnTo>
                  <a:lnTo>
                    <a:pt x="55" y="68"/>
                  </a:lnTo>
                  <a:lnTo>
                    <a:pt x="0" y="57"/>
                  </a:lnTo>
                  <a:close/>
                </a:path>
              </a:pathLst>
            </a:custGeom>
            <a:solidFill>
              <a:srgbClr val="FFF2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40" name="Freeform 58">
              <a:extLst>
                <a:ext uri="{FF2B5EF4-FFF2-40B4-BE49-F238E27FC236}">
                  <a16:creationId xmlns:a16="http://schemas.microsoft.com/office/drawing/2014/main" id="{BB89845A-22D6-4818-BD36-F19E11437FC6}"/>
                </a:ext>
              </a:extLst>
            </p:cNvPr>
            <p:cNvSpPr>
              <a:spLocks/>
            </p:cNvSpPr>
            <p:nvPr/>
          </p:nvSpPr>
          <p:spPr bwMode="auto">
            <a:xfrm>
              <a:off x="4468" y="3466"/>
              <a:ext cx="625" cy="73"/>
            </a:xfrm>
            <a:custGeom>
              <a:avLst/>
              <a:gdLst>
                <a:gd name="T0" fmla="*/ 0 w 1251"/>
                <a:gd name="T1" fmla="*/ 26 h 147"/>
                <a:gd name="T2" fmla="*/ 17 w 1251"/>
                <a:gd name="T3" fmla="*/ 5 h 147"/>
                <a:gd name="T4" fmla="*/ 31 w 1251"/>
                <a:gd name="T5" fmla="*/ 5 h 147"/>
                <a:gd name="T6" fmla="*/ 60 w 1251"/>
                <a:gd name="T7" fmla="*/ 0 h 147"/>
                <a:gd name="T8" fmla="*/ 108 w 1251"/>
                <a:gd name="T9" fmla="*/ 8 h 147"/>
                <a:gd name="T10" fmla="*/ 186 w 1251"/>
                <a:gd name="T11" fmla="*/ 35 h 147"/>
                <a:gd name="T12" fmla="*/ 187 w 1251"/>
                <a:gd name="T13" fmla="*/ 26 h 147"/>
                <a:gd name="T14" fmla="*/ 226 w 1251"/>
                <a:gd name="T15" fmla="*/ 48 h 147"/>
                <a:gd name="T16" fmla="*/ 270 w 1251"/>
                <a:gd name="T17" fmla="*/ 62 h 147"/>
                <a:gd name="T18" fmla="*/ 315 w 1251"/>
                <a:gd name="T19" fmla="*/ 62 h 147"/>
                <a:gd name="T20" fmla="*/ 386 w 1251"/>
                <a:gd name="T21" fmla="*/ 38 h 147"/>
                <a:gd name="T22" fmla="*/ 432 w 1251"/>
                <a:gd name="T23" fmla="*/ 29 h 147"/>
                <a:gd name="T24" fmla="*/ 482 w 1251"/>
                <a:gd name="T25" fmla="*/ 34 h 147"/>
                <a:gd name="T26" fmla="*/ 551 w 1251"/>
                <a:gd name="T27" fmla="*/ 48 h 147"/>
                <a:gd name="T28" fmla="*/ 606 w 1251"/>
                <a:gd name="T29" fmla="*/ 56 h 147"/>
                <a:gd name="T30" fmla="*/ 617 w 1251"/>
                <a:gd name="T31" fmla="*/ 55 h 147"/>
                <a:gd name="T32" fmla="*/ 625 w 1251"/>
                <a:gd name="T33" fmla="*/ 71 h 147"/>
                <a:gd name="T34" fmla="*/ 583 w 1251"/>
                <a:gd name="T35" fmla="*/ 62 h 147"/>
                <a:gd name="T36" fmla="*/ 509 w 1251"/>
                <a:gd name="T37" fmla="*/ 46 h 147"/>
                <a:gd name="T38" fmla="*/ 461 w 1251"/>
                <a:gd name="T39" fmla="*/ 43 h 147"/>
                <a:gd name="T40" fmla="*/ 408 w 1251"/>
                <a:gd name="T41" fmla="*/ 48 h 147"/>
                <a:gd name="T42" fmla="*/ 362 w 1251"/>
                <a:gd name="T43" fmla="*/ 58 h 147"/>
                <a:gd name="T44" fmla="*/ 303 w 1251"/>
                <a:gd name="T45" fmla="*/ 73 h 147"/>
                <a:gd name="T46" fmla="*/ 252 w 1251"/>
                <a:gd name="T47" fmla="*/ 67 h 147"/>
                <a:gd name="T48" fmla="*/ 220 w 1251"/>
                <a:gd name="T49" fmla="*/ 56 h 147"/>
                <a:gd name="T50" fmla="*/ 200 w 1251"/>
                <a:gd name="T51" fmla="*/ 48 h 147"/>
                <a:gd name="T52" fmla="*/ 153 w 1251"/>
                <a:gd name="T53" fmla="*/ 34 h 147"/>
                <a:gd name="T54" fmla="*/ 88 w 1251"/>
                <a:gd name="T55" fmla="*/ 11 h 147"/>
                <a:gd name="T56" fmla="*/ 55 w 1251"/>
                <a:gd name="T57" fmla="*/ 8 h 147"/>
                <a:gd name="T58" fmla="*/ 25 w 1251"/>
                <a:gd name="T59" fmla="*/ 16 h 147"/>
                <a:gd name="T60" fmla="*/ 9 w 1251"/>
                <a:gd name="T61" fmla="*/ 30 h 147"/>
                <a:gd name="T62" fmla="*/ 0 w 1251"/>
                <a:gd name="T63" fmla="*/ 26 h 147"/>
                <a:gd name="T64" fmla="*/ 0 w 1251"/>
                <a:gd name="T65" fmla="*/ 26 h 14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51"/>
                <a:gd name="T100" fmla="*/ 0 h 147"/>
                <a:gd name="T101" fmla="*/ 1251 w 1251"/>
                <a:gd name="T102" fmla="*/ 147 h 14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51" h="147">
                  <a:moveTo>
                    <a:pt x="0" y="53"/>
                  </a:moveTo>
                  <a:lnTo>
                    <a:pt x="34" y="11"/>
                  </a:lnTo>
                  <a:lnTo>
                    <a:pt x="62" y="11"/>
                  </a:lnTo>
                  <a:lnTo>
                    <a:pt x="120" y="0"/>
                  </a:lnTo>
                  <a:lnTo>
                    <a:pt x="216" y="16"/>
                  </a:lnTo>
                  <a:lnTo>
                    <a:pt x="373" y="70"/>
                  </a:lnTo>
                  <a:lnTo>
                    <a:pt x="375" y="53"/>
                  </a:lnTo>
                  <a:lnTo>
                    <a:pt x="452" y="96"/>
                  </a:lnTo>
                  <a:lnTo>
                    <a:pt x="541" y="124"/>
                  </a:lnTo>
                  <a:lnTo>
                    <a:pt x="631" y="124"/>
                  </a:lnTo>
                  <a:lnTo>
                    <a:pt x="772" y="76"/>
                  </a:lnTo>
                  <a:lnTo>
                    <a:pt x="864" y="59"/>
                  </a:lnTo>
                  <a:lnTo>
                    <a:pt x="964" y="68"/>
                  </a:lnTo>
                  <a:lnTo>
                    <a:pt x="1103" y="96"/>
                  </a:lnTo>
                  <a:lnTo>
                    <a:pt x="1212" y="113"/>
                  </a:lnTo>
                  <a:lnTo>
                    <a:pt x="1234" y="110"/>
                  </a:lnTo>
                  <a:lnTo>
                    <a:pt x="1251" y="142"/>
                  </a:lnTo>
                  <a:lnTo>
                    <a:pt x="1166" y="124"/>
                  </a:lnTo>
                  <a:lnTo>
                    <a:pt x="1018" y="93"/>
                  </a:lnTo>
                  <a:lnTo>
                    <a:pt x="922" y="87"/>
                  </a:lnTo>
                  <a:lnTo>
                    <a:pt x="816" y="96"/>
                  </a:lnTo>
                  <a:lnTo>
                    <a:pt x="724" y="116"/>
                  </a:lnTo>
                  <a:lnTo>
                    <a:pt x="606" y="147"/>
                  </a:lnTo>
                  <a:lnTo>
                    <a:pt x="504" y="135"/>
                  </a:lnTo>
                  <a:lnTo>
                    <a:pt x="441" y="113"/>
                  </a:lnTo>
                  <a:lnTo>
                    <a:pt x="401" y="96"/>
                  </a:lnTo>
                  <a:lnTo>
                    <a:pt x="307" y="68"/>
                  </a:lnTo>
                  <a:lnTo>
                    <a:pt x="177" y="22"/>
                  </a:lnTo>
                  <a:lnTo>
                    <a:pt x="111" y="16"/>
                  </a:lnTo>
                  <a:lnTo>
                    <a:pt x="51" y="33"/>
                  </a:lnTo>
                  <a:lnTo>
                    <a:pt x="18" y="61"/>
                  </a:lnTo>
                  <a:lnTo>
                    <a:pt x="0" y="53"/>
                  </a:lnTo>
                  <a:close/>
                </a:path>
              </a:pathLst>
            </a:custGeom>
            <a:solidFill>
              <a:srgbClr val="FFA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41" name="Freeform 59">
              <a:extLst>
                <a:ext uri="{FF2B5EF4-FFF2-40B4-BE49-F238E27FC236}">
                  <a16:creationId xmlns:a16="http://schemas.microsoft.com/office/drawing/2014/main" id="{31600A6E-CC6D-4F75-9F8F-FF25E6D64513}"/>
                </a:ext>
              </a:extLst>
            </p:cNvPr>
            <p:cNvSpPr>
              <a:spLocks/>
            </p:cNvSpPr>
            <p:nvPr/>
          </p:nvSpPr>
          <p:spPr bwMode="auto">
            <a:xfrm>
              <a:off x="5171" y="3518"/>
              <a:ext cx="45" cy="20"/>
            </a:xfrm>
            <a:custGeom>
              <a:avLst/>
              <a:gdLst>
                <a:gd name="T0" fmla="*/ 0 w 92"/>
                <a:gd name="T1" fmla="*/ 6 h 39"/>
                <a:gd name="T2" fmla="*/ 20 w 92"/>
                <a:gd name="T3" fmla="*/ 6 h 39"/>
                <a:gd name="T4" fmla="*/ 40 w 92"/>
                <a:gd name="T5" fmla="*/ 0 h 39"/>
                <a:gd name="T6" fmla="*/ 45 w 92"/>
                <a:gd name="T7" fmla="*/ 14 h 39"/>
                <a:gd name="T8" fmla="*/ 24 w 92"/>
                <a:gd name="T9" fmla="*/ 20 h 39"/>
                <a:gd name="T10" fmla="*/ 6 w 92"/>
                <a:gd name="T11" fmla="*/ 19 h 39"/>
                <a:gd name="T12" fmla="*/ 0 w 92"/>
                <a:gd name="T13" fmla="*/ 6 h 39"/>
                <a:gd name="T14" fmla="*/ 0 w 92"/>
                <a:gd name="T15" fmla="*/ 6 h 39"/>
                <a:gd name="T16" fmla="*/ 0 60000 65536"/>
                <a:gd name="T17" fmla="*/ 0 60000 65536"/>
                <a:gd name="T18" fmla="*/ 0 60000 65536"/>
                <a:gd name="T19" fmla="*/ 0 60000 65536"/>
                <a:gd name="T20" fmla="*/ 0 60000 65536"/>
                <a:gd name="T21" fmla="*/ 0 60000 65536"/>
                <a:gd name="T22" fmla="*/ 0 60000 65536"/>
                <a:gd name="T23" fmla="*/ 0 60000 65536"/>
                <a:gd name="T24" fmla="*/ 0 w 92"/>
                <a:gd name="T25" fmla="*/ 0 h 39"/>
                <a:gd name="T26" fmla="*/ 92 w 92"/>
                <a:gd name="T27" fmla="*/ 39 h 3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2" h="39">
                  <a:moveTo>
                    <a:pt x="0" y="11"/>
                  </a:moveTo>
                  <a:lnTo>
                    <a:pt x="41" y="11"/>
                  </a:lnTo>
                  <a:lnTo>
                    <a:pt x="81" y="0"/>
                  </a:lnTo>
                  <a:lnTo>
                    <a:pt x="92" y="28"/>
                  </a:lnTo>
                  <a:lnTo>
                    <a:pt x="50" y="39"/>
                  </a:lnTo>
                  <a:lnTo>
                    <a:pt x="13" y="37"/>
                  </a:lnTo>
                  <a:lnTo>
                    <a:pt x="0" y="11"/>
                  </a:lnTo>
                  <a:close/>
                </a:path>
              </a:pathLst>
            </a:custGeom>
            <a:solidFill>
              <a:srgbClr val="FFA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42" name="Freeform 60">
              <a:extLst>
                <a:ext uri="{FF2B5EF4-FFF2-40B4-BE49-F238E27FC236}">
                  <a16:creationId xmlns:a16="http://schemas.microsoft.com/office/drawing/2014/main" id="{636C3EB6-41D7-424E-845F-9E5A0177E929}"/>
                </a:ext>
              </a:extLst>
            </p:cNvPr>
            <p:cNvSpPr>
              <a:spLocks/>
            </p:cNvSpPr>
            <p:nvPr/>
          </p:nvSpPr>
          <p:spPr bwMode="auto">
            <a:xfrm>
              <a:off x="4971" y="3370"/>
              <a:ext cx="538" cy="168"/>
            </a:xfrm>
            <a:custGeom>
              <a:avLst/>
              <a:gdLst>
                <a:gd name="T0" fmla="*/ 0 w 1077"/>
                <a:gd name="T1" fmla="*/ 63 h 335"/>
                <a:gd name="T2" fmla="*/ 19 w 1077"/>
                <a:gd name="T3" fmla="*/ 68 h 335"/>
                <a:gd name="T4" fmla="*/ 49 w 1077"/>
                <a:gd name="T5" fmla="*/ 83 h 335"/>
                <a:gd name="T6" fmla="*/ 86 w 1077"/>
                <a:gd name="T7" fmla="*/ 101 h 335"/>
                <a:gd name="T8" fmla="*/ 123 w 1077"/>
                <a:gd name="T9" fmla="*/ 108 h 335"/>
                <a:gd name="T10" fmla="*/ 164 w 1077"/>
                <a:gd name="T11" fmla="*/ 108 h 335"/>
                <a:gd name="T12" fmla="*/ 203 w 1077"/>
                <a:gd name="T13" fmla="*/ 99 h 335"/>
                <a:gd name="T14" fmla="*/ 232 w 1077"/>
                <a:gd name="T15" fmla="*/ 98 h 335"/>
                <a:gd name="T16" fmla="*/ 265 w 1077"/>
                <a:gd name="T17" fmla="*/ 101 h 335"/>
                <a:gd name="T18" fmla="*/ 288 w 1077"/>
                <a:gd name="T19" fmla="*/ 111 h 335"/>
                <a:gd name="T20" fmla="*/ 308 w 1077"/>
                <a:gd name="T21" fmla="*/ 125 h 335"/>
                <a:gd name="T22" fmla="*/ 344 w 1077"/>
                <a:gd name="T23" fmla="*/ 141 h 335"/>
                <a:gd name="T24" fmla="*/ 406 w 1077"/>
                <a:gd name="T25" fmla="*/ 148 h 335"/>
                <a:gd name="T26" fmla="*/ 459 w 1077"/>
                <a:gd name="T27" fmla="*/ 141 h 335"/>
                <a:gd name="T28" fmla="*/ 490 w 1077"/>
                <a:gd name="T29" fmla="*/ 124 h 335"/>
                <a:gd name="T30" fmla="*/ 511 w 1077"/>
                <a:gd name="T31" fmla="*/ 94 h 335"/>
                <a:gd name="T32" fmla="*/ 521 w 1077"/>
                <a:gd name="T33" fmla="*/ 59 h 335"/>
                <a:gd name="T34" fmla="*/ 522 w 1077"/>
                <a:gd name="T35" fmla="*/ 17 h 335"/>
                <a:gd name="T36" fmla="*/ 520 w 1077"/>
                <a:gd name="T37" fmla="*/ 0 h 335"/>
                <a:gd name="T38" fmla="*/ 535 w 1077"/>
                <a:gd name="T39" fmla="*/ 36 h 335"/>
                <a:gd name="T40" fmla="*/ 538 w 1077"/>
                <a:gd name="T41" fmla="*/ 73 h 335"/>
                <a:gd name="T42" fmla="*/ 525 w 1077"/>
                <a:gd name="T43" fmla="*/ 111 h 335"/>
                <a:gd name="T44" fmla="*/ 488 w 1077"/>
                <a:gd name="T45" fmla="*/ 147 h 335"/>
                <a:gd name="T46" fmla="*/ 433 w 1077"/>
                <a:gd name="T47" fmla="*/ 168 h 335"/>
                <a:gd name="T48" fmla="*/ 373 w 1077"/>
                <a:gd name="T49" fmla="*/ 167 h 335"/>
                <a:gd name="T50" fmla="*/ 330 w 1077"/>
                <a:gd name="T51" fmla="*/ 152 h 335"/>
                <a:gd name="T52" fmla="*/ 282 w 1077"/>
                <a:gd name="T53" fmla="*/ 131 h 335"/>
                <a:gd name="T54" fmla="*/ 241 w 1077"/>
                <a:gd name="T55" fmla="*/ 115 h 335"/>
                <a:gd name="T56" fmla="*/ 216 w 1077"/>
                <a:gd name="T57" fmla="*/ 113 h 335"/>
                <a:gd name="T58" fmla="*/ 190 w 1077"/>
                <a:gd name="T59" fmla="*/ 120 h 335"/>
                <a:gd name="T60" fmla="*/ 162 w 1077"/>
                <a:gd name="T61" fmla="*/ 125 h 335"/>
                <a:gd name="T62" fmla="*/ 120 w 1077"/>
                <a:gd name="T63" fmla="*/ 125 h 335"/>
                <a:gd name="T64" fmla="*/ 79 w 1077"/>
                <a:gd name="T65" fmla="*/ 112 h 335"/>
                <a:gd name="T66" fmla="*/ 49 w 1077"/>
                <a:gd name="T67" fmla="*/ 97 h 335"/>
                <a:gd name="T68" fmla="*/ 16 w 1077"/>
                <a:gd name="T69" fmla="*/ 74 h 335"/>
                <a:gd name="T70" fmla="*/ 0 w 1077"/>
                <a:gd name="T71" fmla="*/ 63 h 335"/>
                <a:gd name="T72" fmla="*/ 0 w 1077"/>
                <a:gd name="T73" fmla="*/ 63 h 33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077"/>
                <a:gd name="T112" fmla="*/ 0 h 335"/>
                <a:gd name="T113" fmla="*/ 1077 w 1077"/>
                <a:gd name="T114" fmla="*/ 335 h 33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077" h="335">
                  <a:moveTo>
                    <a:pt x="0" y="125"/>
                  </a:moveTo>
                  <a:lnTo>
                    <a:pt x="39" y="136"/>
                  </a:lnTo>
                  <a:lnTo>
                    <a:pt x="98" y="165"/>
                  </a:lnTo>
                  <a:lnTo>
                    <a:pt x="172" y="202"/>
                  </a:lnTo>
                  <a:lnTo>
                    <a:pt x="247" y="215"/>
                  </a:lnTo>
                  <a:lnTo>
                    <a:pt x="329" y="215"/>
                  </a:lnTo>
                  <a:lnTo>
                    <a:pt x="406" y="198"/>
                  </a:lnTo>
                  <a:lnTo>
                    <a:pt x="465" y="196"/>
                  </a:lnTo>
                  <a:lnTo>
                    <a:pt x="530" y="202"/>
                  </a:lnTo>
                  <a:lnTo>
                    <a:pt x="576" y="222"/>
                  </a:lnTo>
                  <a:lnTo>
                    <a:pt x="617" y="250"/>
                  </a:lnTo>
                  <a:lnTo>
                    <a:pt x="689" y="281"/>
                  </a:lnTo>
                  <a:lnTo>
                    <a:pt x="813" y="296"/>
                  </a:lnTo>
                  <a:lnTo>
                    <a:pt x="918" y="281"/>
                  </a:lnTo>
                  <a:lnTo>
                    <a:pt x="980" y="247"/>
                  </a:lnTo>
                  <a:lnTo>
                    <a:pt x="1022" y="187"/>
                  </a:lnTo>
                  <a:lnTo>
                    <a:pt x="1042" y="117"/>
                  </a:lnTo>
                  <a:lnTo>
                    <a:pt x="1045" y="34"/>
                  </a:lnTo>
                  <a:lnTo>
                    <a:pt x="1040" y="0"/>
                  </a:lnTo>
                  <a:lnTo>
                    <a:pt x="1070" y="71"/>
                  </a:lnTo>
                  <a:lnTo>
                    <a:pt x="1077" y="145"/>
                  </a:lnTo>
                  <a:lnTo>
                    <a:pt x="1051" y="222"/>
                  </a:lnTo>
                  <a:lnTo>
                    <a:pt x="977" y="293"/>
                  </a:lnTo>
                  <a:lnTo>
                    <a:pt x="866" y="335"/>
                  </a:lnTo>
                  <a:lnTo>
                    <a:pt x="746" y="333"/>
                  </a:lnTo>
                  <a:lnTo>
                    <a:pt x="661" y="304"/>
                  </a:lnTo>
                  <a:lnTo>
                    <a:pt x="565" y="261"/>
                  </a:lnTo>
                  <a:lnTo>
                    <a:pt x="482" y="230"/>
                  </a:lnTo>
                  <a:lnTo>
                    <a:pt x="432" y="226"/>
                  </a:lnTo>
                  <a:lnTo>
                    <a:pt x="380" y="239"/>
                  </a:lnTo>
                  <a:lnTo>
                    <a:pt x="325" y="250"/>
                  </a:lnTo>
                  <a:lnTo>
                    <a:pt x="240" y="250"/>
                  </a:lnTo>
                  <a:lnTo>
                    <a:pt x="159" y="224"/>
                  </a:lnTo>
                  <a:lnTo>
                    <a:pt x="98" y="193"/>
                  </a:lnTo>
                  <a:lnTo>
                    <a:pt x="33" y="148"/>
                  </a:lnTo>
                  <a:lnTo>
                    <a:pt x="0" y="125"/>
                  </a:lnTo>
                  <a:close/>
                </a:path>
              </a:pathLst>
            </a:custGeom>
            <a:solidFill>
              <a:srgbClr val="FFA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43" name="Freeform 61">
              <a:extLst>
                <a:ext uri="{FF2B5EF4-FFF2-40B4-BE49-F238E27FC236}">
                  <a16:creationId xmlns:a16="http://schemas.microsoft.com/office/drawing/2014/main" id="{815A4BB0-E540-433A-AFFE-764C66F598D0}"/>
                </a:ext>
              </a:extLst>
            </p:cNvPr>
            <p:cNvSpPr>
              <a:spLocks/>
            </p:cNvSpPr>
            <p:nvPr/>
          </p:nvSpPr>
          <p:spPr bwMode="auto">
            <a:xfrm>
              <a:off x="5157" y="3601"/>
              <a:ext cx="41" cy="98"/>
            </a:xfrm>
            <a:custGeom>
              <a:avLst/>
              <a:gdLst>
                <a:gd name="T0" fmla="*/ 13 w 83"/>
                <a:gd name="T1" fmla="*/ 13 h 196"/>
                <a:gd name="T2" fmla="*/ 20 w 83"/>
                <a:gd name="T3" fmla="*/ 62 h 196"/>
                <a:gd name="T4" fmla="*/ 14 w 83"/>
                <a:gd name="T5" fmla="*/ 80 h 196"/>
                <a:gd name="T6" fmla="*/ 0 w 83"/>
                <a:gd name="T7" fmla="*/ 98 h 196"/>
                <a:gd name="T8" fmla="*/ 20 w 83"/>
                <a:gd name="T9" fmla="*/ 87 h 196"/>
                <a:gd name="T10" fmla="*/ 39 w 83"/>
                <a:gd name="T11" fmla="*/ 85 h 196"/>
                <a:gd name="T12" fmla="*/ 41 w 83"/>
                <a:gd name="T13" fmla="*/ 68 h 196"/>
                <a:gd name="T14" fmla="*/ 31 w 83"/>
                <a:gd name="T15" fmla="*/ 0 h 196"/>
                <a:gd name="T16" fmla="*/ 13 w 83"/>
                <a:gd name="T17" fmla="*/ 13 h 196"/>
                <a:gd name="T18" fmla="*/ 13 w 83"/>
                <a:gd name="T19" fmla="*/ 13 h 1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3"/>
                <a:gd name="T31" fmla="*/ 0 h 196"/>
                <a:gd name="T32" fmla="*/ 83 w 83"/>
                <a:gd name="T33" fmla="*/ 196 h 1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3" h="196">
                  <a:moveTo>
                    <a:pt x="26" y="26"/>
                  </a:moveTo>
                  <a:lnTo>
                    <a:pt x="41" y="124"/>
                  </a:lnTo>
                  <a:lnTo>
                    <a:pt x="28" y="159"/>
                  </a:lnTo>
                  <a:lnTo>
                    <a:pt x="0" y="196"/>
                  </a:lnTo>
                  <a:lnTo>
                    <a:pt x="41" y="174"/>
                  </a:lnTo>
                  <a:lnTo>
                    <a:pt x="78" y="170"/>
                  </a:lnTo>
                  <a:lnTo>
                    <a:pt x="83" y="136"/>
                  </a:lnTo>
                  <a:lnTo>
                    <a:pt x="63" y="0"/>
                  </a:lnTo>
                  <a:lnTo>
                    <a:pt x="26" y="26"/>
                  </a:lnTo>
                  <a:close/>
                </a:path>
              </a:pathLst>
            </a:custGeom>
            <a:solidFill>
              <a:srgbClr val="FFA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44" name="Freeform 62">
              <a:extLst>
                <a:ext uri="{FF2B5EF4-FFF2-40B4-BE49-F238E27FC236}">
                  <a16:creationId xmlns:a16="http://schemas.microsoft.com/office/drawing/2014/main" id="{08A4E993-A2BF-4AC8-9E9A-FDED7A2BE185}"/>
                </a:ext>
              </a:extLst>
            </p:cNvPr>
            <p:cNvSpPr>
              <a:spLocks/>
            </p:cNvSpPr>
            <p:nvPr/>
          </p:nvSpPr>
          <p:spPr bwMode="auto">
            <a:xfrm>
              <a:off x="5261" y="3636"/>
              <a:ext cx="62" cy="67"/>
            </a:xfrm>
            <a:custGeom>
              <a:avLst/>
              <a:gdLst>
                <a:gd name="T0" fmla="*/ 47 w 124"/>
                <a:gd name="T1" fmla="*/ 4 h 135"/>
                <a:gd name="T2" fmla="*/ 49 w 124"/>
                <a:gd name="T3" fmla="*/ 21 h 135"/>
                <a:gd name="T4" fmla="*/ 39 w 124"/>
                <a:gd name="T5" fmla="*/ 50 h 135"/>
                <a:gd name="T6" fmla="*/ 0 w 124"/>
                <a:gd name="T7" fmla="*/ 67 h 135"/>
                <a:gd name="T8" fmla="*/ 52 w 124"/>
                <a:gd name="T9" fmla="*/ 63 h 135"/>
                <a:gd name="T10" fmla="*/ 62 w 124"/>
                <a:gd name="T11" fmla="*/ 30 h 135"/>
                <a:gd name="T12" fmla="*/ 61 w 124"/>
                <a:gd name="T13" fmla="*/ 14 h 135"/>
                <a:gd name="T14" fmla="*/ 55 w 124"/>
                <a:gd name="T15" fmla="*/ 0 h 135"/>
                <a:gd name="T16" fmla="*/ 47 w 124"/>
                <a:gd name="T17" fmla="*/ 4 h 135"/>
                <a:gd name="T18" fmla="*/ 47 w 124"/>
                <a:gd name="T19" fmla="*/ 4 h 13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4"/>
                <a:gd name="T31" fmla="*/ 0 h 135"/>
                <a:gd name="T32" fmla="*/ 124 w 124"/>
                <a:gd name="T33" fmla="*/ 135 h 13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4" h="135">
                  <a:moveTo>
                    <a:pt x="93" y="9"/>
                  </a:moveTo>
                  <a:lnTo>
                    <a:pt x="98" y="43"/>
                  </a:lnTo>
                  <a:lnTo>
                    <a:pt x="78" y="100"/>
                  </a:lnTo>
                  <a:lnTo>
                    <a:pt x="0" y="135"/>
                  </a:lnTo>
                  <a:lnTo>
                    <a:pt x="104" y="126"/>
                  </a:lnTo>
                  <a:lnTo>
                    <a:pt x="124" y="61"/>
                  </a:lnTo>
                  <a:lnTo>
                    <a:pt x="122" y="29"/>
                  </a:lnTo>
                  <a:lnTo>
                    <a:pt x="109" y="0"/>
                  </a:lnTo>
                  <a:lnTo>
                    <a:pt x="93" y="9"/>
                  </a:lnTo>
                  <a:close/>
                </a:path>
              </a:pathLst>
            </a:custGeom>
            <a:solidFill>
              <a:srgbClr val="FFA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45" name="Freeform 63">
              <a:extLst>
                <a:ext uri="{FF2B5EF4-FFF2-40B4-BE49-F238E27FC236}">
                  <a16:creationId xmlns:a16="http://schemas.microsoft.com/office/drawing/2014/main" id="{398C13A3-7B3A-4388-ABCD-DFED8DD88C2D}"/>
                </a:ext>
              </a:extLst>
            </p:cNvPr>
            <p:cNvSpPr>
              <a:spLocks/>
            </p:cNvSpPr>
            <p:nvPr/>
          </p:nvSpPr>
          <p:spPr bwMode="auto">
            <a:xfrm>
              <a:off x="5049" y="3624"/>
              <a:ext cx="108" cy="115"/>
            </a:xfrm>
            <a:custGeom>
              <a:avLst/>
              <a:gdLst>
                <a:gd name="T0" fmla="*/ 88 w 217"/>
                <a:gd name="T1" fmla="*/ 8 h 229"/>
                <a:gd name="T2" fmla="*/ 91 w 217"/>
                <a:gd name="T3" fmla="*/ 42 h 229"/>
                <a:gd name="T4" fmla="*/ 74 w 217"/>
                <a:gd name="T5" fmla="*/ 65 h 229"/>
                <a:gd name="T6" fmla="*/ 19 w 217"/>
                <a:gd name="T7" fmla="*/ 86 h 229"/>
                <a:gd name="T8" fmla="*/ 14 w 217"/>
                <a:gd name="T9" fmla="*/ 91 h 229"/>
                <a:gd name="T10" fmla="*/ 6 w 217"/>
                <a:gd name="T11" fmla="*/ 106 h 229"/>
                <a:gd name="T12" fmla="*/ 0 w 217"/>
                <a:gd name="T13" fmla="*/ 112 h 229"/>
                <a:gd name="T14" fmla="*/ 5 w 217"/>
                <a:gd name="T15" fmla="*/ 115 h 229"/>
                <a:gd name="T16" fmla="*/ 15 w 217"/>
                <a:gd name="T17" fmla="*/ 109 h 229"/>
                <a:gd name="T18" fmla="*/ 26 w 217"/>
                <a:gd name="T19" fmla="*/ 98 h 229"/>
                <a:gd name="T20" fmla="*/ 33 w 217"/>
                <a:gd name="T21" fmla="*/ 86 h 229"/>
                <a:gd name="T22" fmla="*/ 44 w 217"/>
                <a:gd name="T23" fmla="*/ 80 h 229"/>
                <a:gd name="T24" fmla="*/ 87 w 217"/>
                <a:gd name="T25" fmla="*/ 70 h 229"/>
                <a:gd name="T26" fmla="*/ 108 w 217"/>
                <a:gd name="T27" fmla="*/ 46 h 229"/>
                <a:gd name="T28" fmla="*/ 104 w 217"/>
                <a:gd name="T29" fmla="*/ 0 h 229"/>
                <a:gd name="T30" fmla="*/ 88 w 217"/>
                <a:gd name="T31" fmla="*/ 8 h 229"/>
                <a:gd name="T32" fmla="*/ 88 w 217"/>
                <a:gd name="T33" fmla="*/ 8 h 22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17"/>
                <a:gd name="T52" fmla="*/ 0 h 229"/>
                <a:gd name="T53" fmla="*/ 217 w 217"/>
                <a:gd name="T54" fmla="*/ 229 h 22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17" h="229">
                  <a:moveTo>
                    <a:pt x="177" y="15"/>
                  </a:moveTo>
                  <a:lnTo>
                    <a:pt x="183" y="84"/>
                  </a:lnTo>
                  <a:lnTo>
                    <a:pt x="149" y="129"/>
                  </a:lnTo>
                  <a:lnTo>
                    <a:pt x="38" y="172"/>
                  </a:lnTo>
                  <a:lnTo>
                    <a:pt x="29" y="181"/>
                  </a:lnTo>
                  <a:lnTo>
                    <a:pt x="13" y="212"/>
                  </a:lnTo>
                  <a:lnTo>
                    <a:pt x="0" y="224"/>
                  </a:lnTo>
                  <a:lnTo>
                    <a:pt x="11" y="229"/>
                  </a:lnTo>
                  <a:lnTo>
                    <a:pt x="31" y="218"/>
                  </a:lnTo>
                  <a:lnTo>
                    <a:pt x="52" y="196"/>
                  </a:lnTo>
                  <a:lnTo>
                    <a:pt x="67" y="171"/>
                  </a:lnTo>
                  <a:lnTo>
                    <a:pt x="89" y="160"/>
                  </a:lnTo>
                  <a:lnTo>
                    <a:pt x="175" y="140"/>
                  </a:lnTo>
                  <a:lnTo>
                    <a:pt x="217" y="92"/>
                  </a:lnTo>
                  <a:lnTo>
                    <a:pt x="209" y="0"/>
                  </a:lnTo>
                  <a:lnTo>
                    <a:pt x="177" y="15"/>
                  </a:lnTo>
                  <a:close/>
                </a:path>
              </a:pathLst>
            </a:custGeom>
            <a:solidFill>
              <a:srgbClr val="FFF2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46" name="Freeform 64">
              <a:extLst>
                <a:ext uri="{FF2B5EF4-FFF2-40B4-BE49-F238E27FC236}">
                  <a16:creationId xmlns:a16="http://schemas.microsoft.com/office/drawing/2014/main" id="{0789F844-A51C-4718-B4DF-D1BEF5297334}"/>
                </a:ext>
              </a:extLst>
            </p:cNvPr>
            <p:cNvSpPr>
              <a:spLocks/>
            </p:cNvSpPr>
            <p:nvPr/>
          </p:nvSpPr>
          <p:spPr bwMode="auto">
            <a:xfrm>
              <a:off x="5035" y="3712"/>
              <a:ext cx="15" cy="58"/>
            </a:xfrm>
            <a:custGeom>
              <a:avLst/>
              <a:gdLst>
                <a:gd name="T0" fmla="*/ 15 w 30"/>
                <a:gd name="T1" fmla="*/ 0 h 116"/>
                <a:gd name="T2" fmla="*/ 12 w 30"/>
                <a:gd name="T3" fmla="*/ 13 h 116"/>
                <a:gd name="T4" fmla="*/ 4 w 30"/>
                <a:gd name="T5" fmla="*/ 29 h 116"/>
                <a:gd name="T6" fmla="*/ 4 w 30"/>
                <a:gd name="T7" fmla="*/ 58 h 116"/>
                <a:gd name="T8" fmla="*/ 0 w 30"/>
                <a:gd name="T9" fmla="*/ 16 h 116"/>
                <a:gd name="T10" fmla="*/ 6 w 30"/>
                <a:gd name="T11" fmla="*/ 0 h 116"/>
                <a:gd name="T12" fmla="*/ 15 w 30"/>
                <a:gd name="T13" fmla="*/ 0 h 116"/>
                <a:gd name="T14" fmla="*/ 15 w 30"/>
                <a:gd name="T15" fmla="*/ 0 h 116"/>
                <a:gd name="T16" fmla="*/ 0 60000 65536"/>
                <a:gd name="T17" fmla="*/ 0 60000 65536"/>
                <a:gd name="T18" fmla="*/ 0 60000 65536"/>
                <a:gd name="T19" fmla="*/ 0 60000 65536"/>
                <a:gd name="T20" fmla="*/ 0 60000 65536"/>
                <a:gd name="T21" fmla="*/ 0 60000 65536"/>
                <a:gd name="T22" fmla="*/ 0 60000 65536"/>
                <a:gd name="T23" fmla="*/ 0 60000 65536"/>
                <a:gd name="T24" fmla="*/ 0 w 30"/>
                <a:gd name="T25" fmla="*/ 0 h 116"/>
                <a:gd name="T26" fmla="*/ 30 w 30"/>
                <a:gd name="T27" fmla="*/ 116 h 1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0" h="116">
                  <a:moveTo>
                    <a:pt x="30" y="0"/>
                  </a:moveTo>
                  <a:lnTo>
                    <a:pt x="24" y="25"/>
                  </a:lnTo>
                  <a:lnTo>
                    <a:pt x="7" y="58"/>
                  </a:lnTo>
                  <a:lnTo>
                    <a:pt x="7" y="116"/>
                  </a:lnTo>
                  <a:lnTo>
                    <a:pt x="0" y="32"/>
                  </a:lnTo>
                  <a:lnTo>
                    <a:pt x="12" y="0"/>
                  </a:lnTo>
                  <a:lnTo>
                    <a:pt x="30" y="0"/>
                  </a:lnTo>
                  <a:close/>
                </a:path>
              </a:pathLst>
            </a:custGeom>
            <a:solidFill>
              <a:srgbClr val="FFF2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47" name="Freeform 65">
              <a:extLst>
                <a:ext uri="{FF2B5EF4-FFF2-40B4-BE49-F238E27FC236}">
                  <a16:creationId xmlns:a16="http://schemas.microsoft.com/office/drawing/2014/main" id="{41A80118-113B-4864-8D68-AE187286CC4A}"/>
                </a:ext>
              </a:extLst>
            </p:cNvPr>
            <p:cNvSpPr>
              <a:spLocks/>
            </p:cNvSpPr>
            <p:nvPr/>
          </p:nvSpPr>
          <p:spPr bwMode="auto">
            <a:xfrm>
              <a:off x="5021" y="3725"/>
              <a:ext cx="9" cy="36"/>
            </a:xfrm>
            <a:custGeom>
              <a:avLst/>
              <a:gdLst>
                <a:gd name="T0" fmla="*/ 3 w 18"/>
                <a:gd name="T1" fmla="*/ 6 h 71"/>
                <a:gd name="T2" fmla="*/ 9 w 18"/>
                <a:gd name="T3" fmla="*/ 36 h 71"/>
                <a:gd name="T4" fmla="*/ 2 w 18"/>
                <a:gd name="T5" fmla="*/ 24 h 71"/>
                <a:gd name="T6" fmla="*/ 0 w 18"/>
                <a:gd name="T7" fmla="*/ 0 h 71"/>
                <a:gd name="T8" fmla="*/ 3 w 18"/>
                <a:gd name="T9" fmla="*/ 6 h 71"/>
                <a:gd name="T10" fmla="*/ 3 w 18"/>
                <a:gd name="T11" fmla="*/ 6 h 71"/>
                <a:gd name="T12" fmla="*/ 0 60000 65536"/>
                <a:gd name="T13" fmla="*/ 0 60000 65536"/>
                <a:gd name="T14" fmla="*/ 0 60000 65536"/>
                <a:gd name="T15" fmla="*/ 0 60000 65536"/>
                <a:gd name="T16" fmla="*/ 0 60000 65536"/>
                <a:gd name="T17" fmla="*/ 0 60000 65536"/>
                <a:gd name="T18" fmla="*/ 0 w 18"/>
                <a:gd name="T19" fmla="*/ 0 h 71"/>
                <a:gd name="T20" fmla="*/ 18 w 18"/>
                <a:gd name="T21" fmla="*/ 71 h 71"/>
              </a:gdLst>
              <a:ahLst/>
              <a:cxnLst>
                <a:cxn ang="T12">
                  <a:pos x="T0" y="T1"/>
                </a:cxn>
                <a:cxn ang="T13">
                  <a:pos x="T2" y="T3"/>
                </a:cxn>
                <a:cxn ang="T14">
                  <a:pos x="T4" y="T5"/>
                </a:cxn>
                <a:cxn ang="T15">
                  <a:pos x="T6" y="T7"/>
                </a:cxn>
                <a:cxn ang="T16">
                  <a:pos x="T8" y="T9"/>
                </a:cxn>
                <a:cxn ang="T17">
                  <a:pos x="T10" y="T11"/>
                </a:cxn>
              </a:cxnLst>
              <a:rect l="T18" t="T19" r="T20" b="T21"/>
              <a:pathLst>
                <a:path w="18" h="71">
                  <a:moveTo>
                    <a:pt x="6" y="11"/>
                  </a:moveTo>
                  <a:lnTo>
                    <a:pt x="18" y="71"/>
                  </a:lnTo>
                  <a:lnTo>
                    <a:pt x="3" y="48"/>
                  </a:lnTo>
                  <a:lnTo>
                    <a:pt x="0" y="0"/>
                  </a:lnTo>
                  <a:lnTo>
                    <a:pt x="6" y="11"/>
                  </a:lnTo>
                  <a:close/>
                </a:path>
              </a:pathLst>
            </a:custGeom>
            <a:solidFill>
              <a:srgbClr val="FFF2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48" name="Freeform 66">
              <a:extLst>
                <a:ext uri="{FF2B5EF4-FFF2-40B4-BE49-F238E27FC236}">
                  <a16:creationId xmlns:a16="http://schemas.microsoft.com/office/drawing/2014/main" id="{7CC93805-2296-462C-B1AB-D1BE634CFBB7}"/>
                </a:ext>
              </a:extLst>
            </p:cNvPr>
            <p:cNvSpPr>
              <a:spLocks/>
            </p:cNvSpPr>
            <p:nvPr/>
          </p:nvSpPr>
          <p:spPr bwMode="auto">
            <a:xfrm>
              <a:off x="5230" y="3653"/>
              <a:ext cx="60" cy="32"/>
            </a:xfrm>
            <a:custGeom>
              <a:avLst/>
              <a:gdLst>
                <a:gd name="T0" fmla="*/ 40 w 120"/>
                <a:gd name="T1" fmla="*/ 1 h 63"/>
                <a:gd name="T2" fmla="*/ 58 w 120"/>
                <a:gd name="T3" fmla="*/ 0 h 63"/>
                <a:gd name="T4" fmla="*/ 60 w 120"/>
                <a:gd name="T5" fmla="*/ 11 h 63"/>
                <a:gd name="T6" fmla="*/ 33 w 120"/>
                <a:gd name="T7" fmla="*/ 32 h 63"/>
                <a:gd name="T8" fmla="*/ 0 w 120"/>
                <a:gd name="T9" fmla="*/ 30 h 63"/>
                <a:gd name="T10" fmla="*/ 21 w 120"/>
                <a:gd name="T11" fmla="*/ 22 h 63"/>
                <a:gd name="T12" fmla="*/ 30 w 120"/>
                <a:gd name="T13" fmla="*/ 15 h 63"/>
                <a:gd name="T14" fmla="*/ 52 w 120"/>
                <a:gd name="T15" fmla="*/ 9 h 63"/>
                <a:gd name="T16" fmla="*/ 40 w 120"/>
                <a:gd name="T17" fmla="*/ 1 h 63"/>
                <a:gd name="T18" fmla="*/ 40 w 120"/>
                <a:gd name="T19" fmla="*/ 1 h 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0"/>
                <a:gd name="T31" fmla="*/ 0 h 63"/>
                <a:gd name="T32" fmla="*/ 120 w 120"/>
                <a:gd name="T33" fmla="*/ 63 h 6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0" h="63">
                  <a:moveTo>
                    <a:pt x="79" y="1"/>
                  </a:moveTo>
                  <a:lnTo>
                    <a:pt x="115" y="0"/>
                  </a:lnTo>
                  <a:lnTo>
                    <a:pt x="120" y="21"/>
                  </a:lnTo>
                  <a:lnTo>
                    <a:pt x="66" y="63"/>
                  </a:lnTo>
                  <a:lnTo>
                    <a:pt x="0" y="59"/>
                  </a:lnTo>
                  <a:lnTo>
                    <a:pt x="42" y="44"/>
                  </a:lnTo>
                  <a:lnTo>
                    <a:pt x="59" y="29"/>
                  </a:lnTo>
                  <a:lnTo>
                    <a:pt x="103" y="18"/>
                  </a:lnTo>
                  <a:lnTo>
                    <a:pt x="79" y="1"/>
                  </a:lnTo>
                  <a:close/>
                </a:path>
              </a:pathLst>
            </a:custGeom>
            <a:solidFill>
              <a:srgbClr val="FFF2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49" name="Freeform 67">
              <a:extLst>
                <a:ext uri="{FF2B5EF4-FFF2-40B4-BE49-F238E27FC236}">
                  <a16:creationId xmlns:a16="http://schemas.microsoft.com/office/drawing/2014/main" id="{D83434DD-A6E3-4ADE-A165-C7FA83538E9D}"/>
                </a:ext>
              </a:extLst>
            </p:cNvPr>
            <p:cNvSpPr>
              <a:spLocks/>
            </p:cNvSpPr>
            <p:nvPr/>
          </p:nvSpPr>
          <p:spPr bwMode="auto">
            <a:xfrm>
              <a:off x="5156" y="3685"/>
              <a:ext cx="67" cy="44"/>
            </a:xfrm>
            <a:custGeom>
              <a:avLst/>
              <a:gdLst>
                <a:gd name="T0" fmla="*/ 62 w 134"/>
                <a:gd name="T1" fmla="*/ 1 h 86"/>
                <a:gd name="T2" fmla="*/ 24 w 134"/>
                <a:gd name="T3" fmla="*/ 5 h 86"/>
                <a:gd name="T4" fmla="*/ 0 w 134"/>
                <a:gd name="T5" fmla="*/ 25 h 86"/>
                <a:gd name="T6" fmla="*/ 1 w 134"/>
                <a:gd name="T7" fmla="*/ 31 h 86"/>
                <a:gd name="T8" fmla="*/ 30 w 134"/>
                <a:gd name="T9" fmla="*/ 13 h 86"/>
                <a:gd name="T10" fmla="*/ 16 w 134"/>
                <a:gd name="T11" fmla="*/ 36 h 86"/>
                <a:gd name="T12" fmla="*/ 22 w 134"/>
                <a:gd name="T13" fmla="*/ 44 h 86"/>
                <a:gd name="T14" fmla="*/ 35 w 134"/>
                <a:gd name="T15" fmla="*/ 25 h 86"/>
                <a:gd name="T16" fmla="*/ 49 w 134"/>
                <a:gd name="T17" fmla="*/ 17 h 86"/>
                <a:gd name="T18" fmla="*/ 56 w 134"/>
                <a:gd name="T19" fmla="*/ 9 h 86"/>
                <a:gd name="T20" fmla="*/ 67 w 134"/>
                <a:gd name="T21" fmla="*/ 0 h 86"/>
                <a:gd name="T22" fmla="*/ 62 w 134"/>
                <a:gd name="T23" fmla="*/ 1 h 86"/>
                <a:gd name="T24" fmla="*/ 62 w 134"/>
                <a:gd name="T25" fmla="*/ 1 h 8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4"/>
                <a:gd name="T40" fmla="*/ 0 h 86"/>
                <a:gd name="T41" fmla="*/ 134 w 134"/>
                <a:gd name="T42" fmla="*/ 86 h 8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4" h="86">
                  <a:moveTo>
                    <a:pt x="123" y="1"/>
                  </a:moveTo>
                  <a:lnTo>
                    <a:pt x="48" y="10"/>
                  </a:lnTo>
                  <a:lnTo>
                    <a:pt x="0" y="49"/>
                  </a:lnTo>
                  <a:lnTo>
                    <a:pt x="2" y="60"/>
                  </a:lnTo>
                  <a:lnTo>
                    <a:pt x="60" y="25"/>
                  </a:lnTo>
                  <a:lnTo>
                    <a:pt x="32" y="71"/>
                  </a:lnTo>
                  <a:lnTo>
                    <a:pt x="43" y="86"/>
                  </a:lnTo>
                  <a:lnTo>
                    <a:pt x="70" y="49"/>
                  </a:lnTo>
                  <a:lnTo>
                    <a:pt x="97" y="34"/>
                  </a:lnTo>
                  <a:lnTo>
                    <a:pt x="112" y="17"/>
                  </a:lnTo>
                  <a:lnTo>
                    <a:pt x="134" y="0"/>
                  </a:lnTo>
                  <a:lnTo>
                    <a:pt x="123" y="1"/>
                  </a:lnTo>
                  <a:close/>
                </a:path>
              </a:pathLst>
            </a:custGeom>
            <a:solidFill>
              <a:srgbClr val="FFF2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50" name="Freeform 68">
              <a:extLst>
                <a:ext uri="{FF2B5EF4-FFF2-40B4-BE49-F238E27FC236}">
                  <a16:creationId xmlns:a16="http://schemas.microsoft.com/office/drawing/2014/main" id="{42A1127D-D7A6-40FE-9A4C-A05028018B6C}"/>
                </a:ext>
              </a:extLst>
            </p:cNvPr>
            <p:cNvSpPr>
              <a:spLocks/>
            </p:cNvSpPr>
            <p:nvPr/>
          </p:nvSpPr>
          <p:spPr bwMode="auto">
            <a:xfrm>
              <a:off x="5209" y="3692"/>
              <a:ext cx="25" cy="22"/>
            </a:xfrm>
            <a:custGeom>
              <a:avLst/>
              <a:gdLst>
                <a:gd name="T0" fmla="*/ 21 w 49"/>
                <a:gd name="T1" fmla="*/ 0 h 46"/>
                <a:gd name="T2" fmla="*/ 25 w 49"/>
                <a:gd name="T3" fmla="*/ 4 h 46"/>
                <a:gd name="T4" fmla="*/ 0 w 49"/>
                <a:gd name="T5" fmla="*/ 22 h 46"/>
                <a:gd name="T6" fmla="*/ 13 w 49"/>
                <a:gd name="T7" fmla="*/ 3 h 46"/>
                <a:gd name="T8" fmla="*/ 21 w 49"/>
                <a:gd name="T9" fmla="*/ 0 h 46"/>
                <a:gd name="T10" fmla="*/ 21 w 49"/>
                <a:gd name="T11" fmla="*/ 0 h 46"/>
                <a:gd name="T12" fmla="*/ 0 60000 65536"/>
                <a:gd name="T13" fmla="*/ 0 60000 65536"/>
                <a:gd name="T14" fmla="*/ 0 60000 65536"/>
                <a:gd name="T15" fmla="*/ 0 60000 65536"/>
                <a:gd name="T16" fmla="*/ 0 60000 65536"/>
                <a:gd name="T17" fmla="*/ 0 60000 65536"/>
                <a:gd name="T18" fmla="*/ 0 w 49"/>
                <a:gd name="T19" fmla="*/ 0 h 46"/>
                <a:gd name="T20" fmla="*/ 49 w 49"/>
                <a:gd name="T21" fmla="*/ 46 h 46"/>
              </a:gdLst>
              <a:ahLst/>
              <a:cxnLst>
                <a:cxn ang="T12">
                  <a:pos x="T0" y="T1"/>
                </a:cxn>
                <a:cxn ang="T13">
                  <a:pos x="T2" y="T3"/>
                </a:cxn>
                <a:cxn ang="T14">
                  <a:pos x="T4" y="T5"/>
                </a:cxn>
                <a:cxn ang="T15">
                  <a:pos x="T6" y="T7"/>
                </a:cxn>
                <a:cxn ang="T16">
                  <a:pos x="T8" y="T9"/>
                </a:cxn>
                <a:cxn ang="T17">
                  <a:pos x="T10" y="T11"/>
                </a:cxn>
              </a:cxnLst>
              <a:rect l="T18" t="T19" r="T20" b="T21"/>
              <a:pathLst>
                <a:path w="49" h="46">
                  <a:moveTo>
                    <a:pt x="41" y="0"/>
                  </a:moveTo>
                  <a:lnTo>
                    <a:pt x="49" y="8"/>
                  </a:lnTo>
                  <a:lnTo>
                    <a:pt x="0" y="46"/>
                  </a:lnTo>
                  <a:lnTo>
                    <a:pt x="26" y="6"/>
                  </a:lnTo>
                  <a:lnTo>
                    <a:pt x="41" y="0"/>
                  </a:lnTo>
                  <a:close/>
                </a:path>
              </a:pathLst>
            </a:custGeom>
            <a:solidFill>
              <a:srgbClr val="FFF2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51" name="Freeform 69">
              <a:extLst>
                <a:ext uri="{FF2B5EF4-FFF2-40B4-BE49-F238E27FC236}">
                  <a16:creationId xmlns:a16="http://schemas.microsoft.com/office/drawing/2014/main" id="{B582423F-4FD7-404C-8DC3-275450E2C774}"/>
                </a:ext>
              </a:extLst>
            </p:cNvPr>
            <p:cNvSpPr>
              <a:spLocks/>
            </p:cNvSpPr>
            <p:nvPr/>
          </p:nvSpPr>
          <p:spPr bwMode="auto">
            <a:xfrm>
              <a:off x="5168" y="3736"/>
              <a:ext cx="6" cy="43"/>
            </a:xfrm>
            <a:custGeom>
              <a:avLst/>
              <a:gdLst>
                <a:gd name="T0" fmla="*/ 1 w 14"/>
                <a:gd name="T1" fmla="*/ 0 h 85"/>
                <a:gd name="T2" fmla="*/ 6 w 14"/>
                <a:gd name="T3" fmla="*/ 43 h 85"/>
                <a:gd name="T4" fmla="*/ 0 w 14"/>
                <a:gd name="T5" fmla="*/ 29 h 85"/>
                <a:gd name="T6" fmla="*/ 1 w 14"/>
                <a:gd name="T7" fmla="*/ 0 h 85"/>
                <a:gd name="T8" fmla="*/ 1 w 14"/>
                <a:gd name="T9" fmla="*/ 0 h 85"/>
                <a:gd name="T10" fmla="*/ 0 60000 65536"/>
                <a:gd name="T11" fmla="*/ 0 60000 65536"/>
                <a:gd name="T12" fmla="*/ 0 60000 65536"/>
                <a:gd name="T13" fmla="*/ 0 60000 65536"/>
                <a:gd name="T14" fmla="*/ 0 60000 65536"/>
                <a:gd name="T15" fmla="*/ 0 w 14"/>
                <a:gd name="T16" fmla="*/ 0 h 85"/>
                <a:gd name="T17" fmla="*/ 14 w 14"/>
                <a:gd name="T18" fmla="*/ 85 h 85"/>
              </a:gdLst>
              <a:ahLst/>
              <a:cxnLst>
                <a:cxn ang="T10">
                  <a:pos x="T0" y="T1"/>
                </a:cxn>
                <a:cxn ang="T11">
                  <a:pos x="T2" y="T3"/>
                </a:cxn>
                <a:cxn ang="T12">
                  <a:pos x="T4" y="T5"/>
                </a:cxn>
                <a:cxn ang="T13">
                  <a:pos x="T6" y="T7"/>
                </a:cxn>
                <a:cxn ang="T14">
                  <a:pos x="T8" y="T9"/>
                </a:cxn>
              </a:cxnLst>
              <a:rect l="T15" t="T16" r="T17" b="T18"/>
              <a:pathLst>
                <a:path w="14" h="85">
                  <a:moveTo>
                    <a:pt x="2" y="0"/>
                  </a:moveTo>
                  <a:lnTo>
                    <a:pt x="14" y="85"/>
                  </a:lnTo>
                  <a:lnTo>
                    <a:pt x="0" y="58"/>
                  </a:lnTo>
                  <a:lnTo>
                    <a:pt x="2" y="0"/>
                  </a:lnTo>
                  <a:close/>
                </a:path>
              </a:pathLst>
            </a:custGeom>
            <a:solidFill>
              <a:srgbClr val="FFF2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52" name="Freeform 70">
              <a:extLst>
                <a:ext uri="{FF2B5EF4-FFF2-40B4-BE49-F238E27FC236}">
                  <a16:creationId xmlns:a16="http://schemas.microsoft.com/office/drawing/2014/main" id="{8D8EC5D5-5F05-48E9-A6F4-D89A44D1DA16}"/>
                </a:ext>
              </a:extLst>
            </p:cNvPr>
            <p:cNvSpPr>
              <a:spLocks/>
            </p:cNvSpPr>
            <p:nvPr/>
          </p:nvSpPr>
          <p:spPr bwMode="auto">
            <a:xfrm>
              <a:off x="4270" y="3345"/>
              <a:ext cx="196" cy="168"/>
            </a:xfrm>
            <a:custGeom>
              <a:avLst/>
              <a:gdLst>
                <a:gd name="T0" fmla="*/ 3 w 391"/>
                <a:gd name="T1" fmla="*/ 0 h 335"/>
                <a:gd name="T2" fmla="*/ 19 w 391"/>
                <a:gd name="T3" fmla="*/ 22 h 335"/>
                <a:gd name="T4" fmla="*/ 56 w 391"/>
                <a:gd name="T5" fmla="*/ 35 h 335"/>
                <a:gd name="T6" fmla="*/ 68 w 391"/>
                <a:gd name="T7" fmla="*/ 42 h 335"/>
                <a:gd name="T8" fmla="*/ 84 w 391"/>
                <a:gd name="T9" fmla="*/ 48 h 335"/>
                <a:gd name="T10" fmla="*/ 95 w 391"/>
                <a:gd name="T11" fmla="*/ 45 h 335"/>
                <a:gd name="T12" fmla="*/ 114 w 391"/>
                <a:gd name="T13" fmla="*/ 77 h 335"/>
                <a:gd name="T14" fmla="*/ 128 w 391"/>
                <a:gd name="T15" fmla="*/ 97 h 335"/>
                <a:gd name="T16" fmla="*/ 146 w 391"/>
                <a:gd name="T17" fmla="*/ 133 h 335"/>
                <a:gd name="T18" fmla="*/ 157 w 391"/>
                <a:gd name="T19" fmla="*/ 151 h 335"/>
                <a:gd name="T20" fmla="*/ 168 w 391"/>
                <a:gd name="T21" fmla="*/ 160 h 335"/>
                <a:gd name="T22" fmla="*/ 180 w 391"/>
                <a:gd name="T23" fmla="*/ 161 h 335"/>
                <a:gd name="T24" fmla="*/ 196 w 391"/>
                <a:gd name="T25" fmla="*/ 161 h 335"/>
                <a:gd name="T26" fmla="*/ 180 w 391"/>
                <a:gd name="T27" fmla="*/ 168 h 335"/>
                <a:gd name="T28" fmla="*/ 163 w 391"/>
                <a:gd name="T29" fmla="*/ 162 h 335"/>
                <a:gd name="T30" fmla="*/ 151 w 391"/>
                <a:gd name="T31" fmla="*/ 153 h 335"/>
                <a:gd name="T32" fmla="*/ 136 w 391"/>
                <a:gd name="T33" fmla="*/ 129 h 335"/>
                <a:gd name="T34" fmla="*/ 118 w 391"/>
                <a:gd name="T35" fmla="*/ 93 h 335"/>
                <a:gd name="T36" fmla="*/ 84 w 391"/>
                <a:gd name="T37" fmla="*/ 59 h 335"/>
                <a:gd name="T38" fmla="*/ 33 w 391"/>
                <a:gd name="T39" fmla="*/ 38 h 335"/>
                <a:gd name="T40" fmla="*/ 12 w 391"/>
                <a:gd name="T41" fmla="*/ 24 h 335"/>
                <a:gd name="T42" fmla="*/ 0 w 391"/>
                <a:gd name="T43" fmla="*/ 14 h 335"/>
                <a:gd name="T44" fmla="*/ 0 w 391"/>
                <a:gd name="T45" fmla="*/ 6 h 335"/>
                <a:gd name="T46" fmla="*/ 3 w 391"/>
                <a:gd name="T47" fmla="*/ 0 h 335"/>
                <a:gd name="T48" fmla="*/ 3 w 391"/>
                <a:gd name="T49" fmla="*/ 0 h 33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91"/>
                <a:gd name="T76" fmla="*/ 0 h 335"/>
                <a:gd name="T77" fmla="*/ 391 w 391"/>
                <a:gd name="T78" fmla="*/ 335 h 33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91" h="335">
                  <a:moveTo>
                    <a:pt x="6" y="0"/>
                  </a:moveTo>
                  <a:lnTo>
                    <a:pt x="38" y="44"/>
                  </a:lnTo>
                  <a:lnTo>
                    <a:pt x="111" y="70"/>
                  </a:lnTo>
                  <a:lnTo>
                    <a:pt x="135" y="84"/>
                  </a:lnTo>
                  <a:lnTo>
                    <a:pt x="167" y="95"/>
                  </a:lnTo>
                  <a:lnTo>
                    <a:pt x="190" y="90"/>
                  </a:lnTo>
                  <a:lnTo>
                    <a:pt x="227" y="154"/>
                  </a:lnTo>
                  <a:lnTo>
                    <a:pt x="256" y="194"/>
                  </a:lnTo>
                  <a:lnTo>
                    <a:pt x="291" y="266"/>
                  </a:lnTo>
                  <a:lnTo>
                    <a:pt x="313" y="302"/>
                  </a:lnTo>
                  <a:lnTo>
                    <a:pt x="336" y="319"/>
                  </a:lnTo>
                  <a:lnTo>
                    <a:pt x="359" y="322"/>
                  </a:lnTo>
                  <a:lnTo>
                    <a:pt x="391" y="322"/>
                  </a:lnTo>
                  <a:lnTo>
                    <a:pt x="359" y="335"/>
                  </a:lnTo>
                  <a:lnTo>
                    <a:pt x="326" y="323"/>
                  </a:lnTo>
                  <a:lnTo>
                    <a:pt x="301" y="305"/>
                  </a:lnTo>
                  <a:lnTo>
                    <a:pt x="272" y="257"/>
                  </a:lnTo>
                  <a:lnTo>
                    <a:pt x="235" y="185"/>
                  </a:lnTo>
                  <a:lnTo>
                    <a:pt x="167" y="118"/>
                  </a:lnTo>
                  <a:lnTo>
                    <a:pt x="66" y="76"/>
                  </a:lnTo>
                  <a:lnTo>
                    <a:pt x="23" y="48"/>
                  </a:lnTo>
                  <a:lnTo>
                    <a:pt x="0" y="27"/>
                  </a:lnTo>
                  <a:lnTo>
                    <a:pt x="0" y="11"/>
                  </a:lnTo>
                  <a:lnTo>
                    <a:pt x="6" y="0"/>
                  </a:lnTo>
                  <a:close/>
                </a:path>
              </a:pathLst>
            </a:custGeom>
            <a:solidFill>
              <a:srgbClr val="00B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53" name="Freeform 71">
              <a:extLst>
                <a:ext uri="{FF2B5EF4-FFF2-40B4-BE49-F238E27FC236}">
                  <a16:creationId xmlns:a16="http://schemas.microsoft.com/office/drawing/2014/main" id="{27C2AF85-83E9-4C13-BD3C-E25C6D5F1EE8}"/>
                </a:ext>
              </a:extLst>
            </p:cNvPr>
            <p:cNvSpPr>
              <a:spLocks/>
            </p:cNvSpPr>
            <p:nvPr/>
          </p:nvSpPr>
          <p:spPr bwMode="auto">
            <a:xfrm>
              <a:off x="4811" y="3278"/>
              <a:ext cx="138" cy="200"/>
            </a:xfrm>
            <a:custGeom>
              <a:avLst/>
              <a:gdLst>
                <a:gd name="T0" fmla="*/ 28 w 276"/>
                <a:gd name="T1" fmla="*/ 1 h 399"/>
                <a:gd name="T2" fmla="*/ 60 w 276"/>
                <a:gd name="T3" fmla="*/ 1 h 399"/>
                <a:gd name="T4" fmla="*/ 55 w 276"/>
                <a:gd name="T5" fmla="*/ 20 h 399"/>
                <a:gd name="T6" fmla="*/ 69 w 276"/>
                <a:gd name="T7" fmla="*/ 51 h 399"/>
                <a:gd name="T8" fmla="*/ 105 w 276"/>
                <a:gd name="T9" fmla="*/ 74 h 399"/>
                <a:gd name="T10" fmla="*/ 130 w 276"/>
                <a:gd name="T11" fmla="*/ 87 h 399"/>
                <a:gd name="T12" fmla="*/ 138 w 276"/>
                <a:gd name="T13" fmla="*/ 100 h 399"/>
                <a:gd name="T14" fmla="*/ 116 w 276"/>
                <a:gd name="T15" fmla="*/ 99 h 399"/>
                <a:gd name="T16" fmla="*/ 130 w 276"/>
                <a:gd name="T17" fmla="*/ 135 h 399"/>
                <a:gd name="T18" fmla="*/ 137 w 276"/>
                <a:gd name="T19" fmla="*/ 159 h 399"/>
                <a:gd name="T20" fmla="*/ 130 w 276"/>
                <a:gd name="T21" fmla="*/ 178 h 399"/>
                <a:gd name="T22" fmla="*/ 111 w 276"/>
                <a:gd name="T23" fmla="*/ 200 h 399"/>
                <a:gd name="T24" fmla="*/ 97 w 276"/>
                <a:gd name="T25" fmla="*/ 200 h 399"/>
                <a:gd name="T26" fmla="*/ 83 w 276"/>
                <a:gd name="T27" fmla="*/ 185 h 399"/>
                <a:gd name="T28" fmla="*/ 76 w 276"/>
                <a:gd name="T29" fmla="*/ 167 h 399"/>
                <a:gd name="T30" fmla="*/ 74 w 276"/>
                <a:gd name="T31" fmla="*/ 143 h 399"/>
                <a:gd name="T32" fmla="*/ 74 w 276"/>
                <a:gd name="T33" fmla="*/ 116 h 399"/>
                <a:gd name="T34" fmla="*/ 64 w 276"/>
                <a:gd name="T35" fmla="*/ 98 h 399"/>
                <a:gd name="T36" fmla="*/ 24 w 276"/>
                <a:gd name="T37" fmla="*/ 68 h 399"/>
                <a:gd name="T38" fmla="*/ 9 w 276"/>
                <a:gd name="T39" fmla="*/ 44 h 399"/>
                <a:gd name="T40" fmla="*/ 0 w 276"/>
                <a:gd name="T41" fmla="*/ 17 h 399"/>
                <a:gd name="T42" fmla="*/ 3 w 276"/>
                <a:gd name="T43" fmla="*/ 4 h 399"/>
                <a:gd name="T44" fmla="*/ 14 w 276"/>
                <a:gd name="T45" fmla="*/ 0 h 399"/>
                <a:gd name="T46" fmla="*/ 28 w 276"/>
                <a:gd name="T47" fmla="*/ 1 h 399"/>
                <a:gd name="T48" fmla="*/ 28 w 276"/>
                <a:gd name="T49" fmla="*/ 1 h 39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76"/>
                <a:gd name="T76" fmla="*/ 0 h 399"/>
                <a:gd name="T77" fmla="*/ 276 w 276"/>
                <a:gd name="T78" fmla="*/ 399 h 39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76" h="399">
                  <a:moveTo>
                    <a:pt x="56" y="2"/>
                  </a:moveTo>
                  <a:lnTo>
                    <a:pt x="119" y="2"/>
                  </a:lnTo>
                  <a:lnTo>
                    <a:pt x="109" y="40"/>
                  </a:lnTo>
                  <a:lnTo>
                    <a:pt x="137" y="101"/>
                  </a:lnTo>
                  <a:lnTo>
                    <a:pt x="210" y="147"/>
                  </a:lnTo>
                  <a:lnTo>
                    <a:pt x="259" y="174"/>
                  </a:lnTo>
                  <a:lnTo>
                    <a:pt x="276" y="200"/>
                  </a:lnTo>
                  <a:lnTo>
                    <a:pt x="231" y="198"/>
                  </a:lnTo>
                  <a:lnTo>
                    <a:pt x="259" y="269"/>
                  </a:lnTo>
                  <a:lnTo>
                    <a:pt x="274" y="318"/>
                  </a:lnTo>
                  <a:lnTo>
                    <a:pt x="260" y="356"/>
                  </a:lnTo>
                  <a:lnTo>
                    <a:pt x="221" y="399"/>
                  </a:lnTo>
                  <a:lnTo>
                    <a:pt x="193" y="399"/>
                  </a:lnTo>
                  <a:lnTo>
                    <a:pt x="165" y="369"/>
                  </a:lnTo>
                  <a:lnTo>
                    <a:pt x="151" y="333"/>
                  </a:lnTo>
                  <a:lnTo>
                    <a:pt x="147" y="285"/>
                  </a:lnTo>
                  <a:lnTo>
                    <a:pt x="147" y="232"/>
                  </a:lnTo>
                  <a:lnTo>
                    <a:pt x="128" y="196"/>
                  </a:lnTo>
                  <a:lnTo>
                    <a:pt x="48" y="135"/>
                  </a:lnTo>
                  <a:lnTo>
                    <a:pt x="17" y="87"/>
                  </a:lnTo>
                  <a:lnTo>
                    <a:pt x="0" y="34"/>
                  </a:lnTo>
                  <a:lnTo>
                    <a:pt x="6" y="7"/>
                  </a:lnTo>
                  <a:lnTo>
                    <a:pt x="27" y="0"/>
                  </a:lnTo>
                  <a:lnTo>
                    <a:pt x="56" y="2"/>
                  </a:lnTo>
                  <a:close/>
                </a:path>
              </a:pathLst>
            </a:custGeom>
            <a:solidFill>
              <a:srgbClr val="00B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54" name="Freeform 72">
              <a:extLst>
                <a:ext uri="{FF2B5EF4-FFF2-40B4-BE49-F238E27FC236}">
                  <a16:creationId xmlns:a16="http://schemas.microsoft.com/office/drawing/2014/main" id="{1A50E41F-E611-4EF4-B4AB-15D18BFF4281}"/>
                </a:ext>
              </a:extLst>
            </p:cNvPr>
            <p:cNvSpPr>
              <a:spLocks/>
            </p:cNvSpPr>
            <p:nvPr/>
          </p:nvSpPr>
          <p:spPr bwMode="auto">
            <a:xfrm>
              <a:off x="4929" y="3067"/>
              <a:ext cx="86" cy="156"/>
            </a:xfrm>
            <a:custGeom>
              <a:avLst/>
              <a:gdLst>
                <a:gd name="T0" fmla="*/ 34 w 171"/>
                <a:gd name="T1" fmla="*/ 11 h 312"/>
                <a:gd name="T2" fmla="*/ 65 w 171"/>
                <a:gd name="T3" fmla="*/ 91 h 312"/>
                <a:gd name="T4" fmla="*/ 86 w 171"/>
                <a:gd name="T5" fmla="*/ 156 h 312"/>
                <a:gd name="T6" fmla="*/ 32 w 171"/>
                <a:gd name="T7" fmla="*/ 106 h 312"/>
                <a:gd name="T8" fmla="*/ 40 w 171"/>
                <a:gd name="T9" fmla="*/ 145 h 312"/>
                <a:gd name="T10" fmla="*/ 14 w 171"/>
                <a:gd name="T11" fmla="*/ 114 h 312"/>
                <a:gd name="T12" fmla="*/ 0 w 171"/>
                <a:gd name="T13" fmla="*/ 63 h 312"/>
                <a:gd name="T14" fmla="*/ 4 w 171"/>
                <a:gd name="T15" fmla="*/ 21 h 312"/>
                <a:gd name="T16" fmla="*/ 8 w 171"/>
                <a:gd name="T17" fmla="*/ 0 h 312"/>
                <a:gd name="T18" fmla="*/ 34 w 171"/>
                <a:gd name="T19" fmla="*/ 11 h 312"/>
                <a:gd name="T20" fmla="*/ 34 w 171"/>
                <a:gd name="T21" fmla="*/ 11 h 3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1"/>
                <a:gd name="T34" fmla="*/ 0 h 312"/>
                <a:gd name="T35" fmla="*/ 171 w 171"/>
                <a:gd name="T36" fmla="*/ 312 h 31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1" h="312">
                  <a:moveTo>
                    <a:pt x="68" y="21"/>
                  </a:moveTo>
                  <a:lnTo>
                    <a:pt x="129" y="181"/>
                  </a:lnTo>
                  <a:lnTo>
                    <a:pt x="171" y="312"/>
                  </a:lnTo>
                  <a:lnTo>
                    <a:pt x="63" y="212"/>
                  </a:lnTo>
                  <a:lnTo>
                    <a:pt x="80" y="290"/>
                  </a:lnTo>
                  <a:lnTo>
                    <a:pt x="28" y="227"/>
                  </a:lnTo>
                  <a:lnTo>
                    <a:pt x="0" y="126"/>
                  </a:lnTo>
                  <a:lnTo>
                    <a:pt x="7" y="41"/>
                  </a:lnTo>
                  <a:lnTo>
                    <a:pt x="16" y="0"/>
                  </a:lnTo>
                  <a:lnTo>
                    <a:pt x="68" y="21"/>
                  </a:lnTo>
                  <a:close/>
                </a:path>
              </a:pathLst>
            </a:custGeom>
            <a:solidFill>
              <a:srgbClr val="00E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55" name="Freeform 73">
              <a:extLst>
                <a:ext uri="{FF2B5EF4-FFF2-40B4-BE49-F238E27FC236}">
                  <a16:creationId xmlns:a16="http://schemas.microsoft.com/office/drawing/2014/main" id="{A82D3195-2FF4-41FF-8D1E-C96B871E9DB9}"/>
                </a:ext>
              </a:extLst>
            </p:cNvPr>
            <p:cNvSpPr>
              <a:spLocks/>
            </p:cNvSpPr>
            <p:nvPr/>
          </p:nvSpPr>
          <p:spPr bwMode="auto">
            <a:xfrm>
              <a:off x="4981" y="3241"/>
              <a:ext cx="98" cy="108"/>
            </a:xfrm>
            <a:custGeom>
              <a:avLst/>
              <a:gdLst>
                <a:gd name="T0" fmla="*/ 8 w 197"/>
                <a:gd name="T1" fmla="*/ 5 h 218"/>
                <a:gd name="T2" fmla="*/ 41 w 197"/>
                <a:gd name="T3" fmla="*/ 19 h 218"/>
                <a:gd name="T4" fmla="*/ 33 w 197"/>
                <a:gd name="T5" fmla="*/ 35 h 218"/>
                <a:gd name="T6" fmla="*/ 59 w 197"/>
                <a:gd name="T7" fmla="*/ 25 h 218"/>
                <a:gd name="T8" fmla="*/ 85 w 197"/>
                <a:gd name="T9" fmla="*/ 37 h 218"/>
                <a:gd name="T10" fmla="*/ 95 w 197"/>
                <a:gd name="T11" fmla="*/ 68 h 218"/>
                <a:gd name="T12" fmla="*/ 98 w 197"/>
                <a:gd name="T13" fmla="*/ 108 h 218"/>
                <a:gd name="T14" fmla="*/ 70 w 197"/>
                <a:gd name="T15" fmla="*/ 108 h 218"/>
                <a:gd name="T16" fmla="*/ 50 w 197"/>
                <a:gd name="T17" fmla="*/ 101 h 218"/>
                <a:gd name="T18" fmla="*/ 27 w 197"/>
                <a:gd name="T19" fmla="*/ 49 h 218"/>
                <a:gd name="T20" fmla="*/ 0 w 197"/>
                <a:gd name="T21" fmla="*/ 0 h 218"/>
                <a:gd name="T22" fmla="*/ 8 w 197"/>
                <a:gd name="T23" fmla="*/ 5 h 218"/>
                <a:gd name="T24" fmla="*/ 8 w 197"/>
                <a:gd name="T25" fmla="*/ 5 h 21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97"/>
                <a:gd name="T40" fmla="*/ 0 h 218"/>
                <a:gd name="T41" fmla="*/ 197 w 197"/>
                <a:gd name="T42" fmla="*/ 218 h 21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97" h="218">
                  <a:moveTo>
                    <a:pt x="16" y="10"/>
                  </a:moveTo>
                  <a:lnTo>
                    <a:pt x="82" y="39"/>
                  </a:lnTo>
                  <a:lnTo>
                    <a:pt x="67" y="70"/>
                  </a:lnTo>
                  <a:lnTo>
                    <a:pt x="119" y="50"/>
                  </a:lnTo>
                  <a:lnTo>
                    <a:pt x="171" y="74"/>
                  </a:lnTo>
                  <a:lnTo>
                    <a:pt x="190" y="137"/>
                  </a:lnTo>
                  <a:lnTo>
                    <a:pt x="197" y="218"/>
                  </a:lnTo>
                  <a:lnTo>
                    <a:pt x="140" y="218"/>
                  </a:lnTo>
                  <a:lnTo>
                    <a:pt x="101" y="204"/>
                  </a:lnTo>
                  <a:lnTo>
                    <a:pt x="54" y="98"/>
                  </a:lnTo>
                  <a:lnTo>
                    <a:pt x="0" y="0"/>
                  </a:lnTo>
                  <a:lnTo>
                    <a:pt x="16" y="10"/>
                  </a:lnTo>
                  <a:close/>
                </a:path>
              </a:pathLst>
            </a:custGeom>
            <a:solidFill>
              <a:srgbClr val="00E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56" name="Freeform 74">
              <a:extLst>
                <a:ext uri="{FF2B5EF4-FFF2-40B4-BE49-F238E27FC236}">
                  <a16:creationId xmlns:a16="http://schemas.microsoft.com/office/drawing/2014/main" id="{FBDBCB5B-4E30-48C6-8876-51CEFC249EB2}"/>
                </a:ext>
              </a:extLst>
            </p:cNvPr>
            <p:cNvSpPr>
              <a:spLocks/>
            </p:cNvSpPr>
            <p:nvPr/>
          </p:nvSpPr>
          <p:spPr bwMode="auto">
            <a:xfrm>
              <a:off x="5091" y="3505"/>
              <a:ext cx="62" cy="108"/>
            </a:xfrm>
            <a:custGeom>
              <a:avLst/>
              <a:gdLst>
                <a:gd name="T0" fmla="*/ 9 w 125"/>
                <a:gd name="T1" fmla="*/ 7 h 216"/>
                <a:gd name="T2" fmla="*/ 25 w 125"/>
                <a:gd name="T3" fmla="*/ 8 h 216"/>
                <a:gd name="T4" fmla="*/ 38 w 125"/>
                <a:gd name="T5" fmla="*/ 8 h 216"/>
                <a:gd name="T6" fmla="*/ 52 w 125"/>
                <a:gd name="T7" fmla="*/ 72 h 216"/>
                <a:gd name="T8" fmla="*/ 40 w 125"/>
                <a:gd name="T9" fmla="*/ 88 h 216"/>
                <a:gd name="T10" fmla="*/ 62 w 125"/>
                <a:gd name="T11" fmla="*/ 93 h 216"/>
                <a:gd name="T12" fmla="*/ 57 w 125"/>
                <a:gd name="T13" fmla="*/ 104 h 216"/>
                <a:gd name="T14" fmla="*/ 40 w 125"/>
                <a:gd name="T15" fmla="*/ 108 h 216"/>
                <a:gd name="T16" fmla="*/ 32 w 125"/>
                <a:gd name="T17" fmla="*/ 90 h 216"/>
                <a:gd name="T18" fmla="*/ 34 w 125"/>
                <a:gd name="T19" fmla="*/ 83 h 216"/>
                <a:gd name="T20" fmla="*/ 25 w 125"/>
                <a:gd name="T21" fmla="*/ 62 h 216"/>
                <a:gd name="T22" fmla="*/ 0 w 125"/>
                <a:gd name="T23" fmla="*/ 0 h 216"/>
                <a:gd name="T24" fmla="*/ 9 w 125"/>
                <a:gd name="T25" fmla="*/ 7 h 216"/>
                <a:gd name="T26" fmla="*/ 9 w 125"/>
                <a:gd name="T27" fmla="*/ 7 h 21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5"/>
                <a:gd name="T43" fmla="*/ 0 h 216"/>
                <a:gd name="T44" fmla="*/ 125 w 125"/>
                <a:gd name="T45" fmla="*/ 216 h 21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5" h="216">
                  <a:moveTo>
                    <a:pt x="18" y="13"/>
                  </a:moveTo>
                  <a:lnTo>
                    <a:pt x="50" y="16"/>
                  </a:lnTo>
                  <a:lnTo>
                    <a:pt x="76" y="16"/>
                  </a:lnTo>
                  <a:lnTo>
                    <a:pt x="104" y="143"/>
                  </a:lnTo>
                  <a:lnTo>
                    <a:pt x="81" y="176"/>
                  </a:lnTo>
                  <a:lnTo>
                    <a:pt x="125" y="186"/>
                  </a:lnTo>
                  <a:lnTo>
                    <a:pt x="114" y="207"/>
                  </a:lnTo>
                  <a:lnTo>
                    <a:pt x="81" y="216"/>
                  </a:lnTo>
                  <a:lnTo>
                    <a:pt x="64" y="179"/>
                  </a:lnTo>
                  <a:lnTo>
                    <a:pt x="69" y="166"/>
                  </a:lnTo>
                  <a:lnTo>
                    <a:pt x="50" y="124"/>
                  </a:lnTo>
                  <a:lnTo>
                    <a:pt x="0" y="0"/>
                  </a:lnTo>
                  <a:lnTo>
                    <a:pt x="18" y="13"/>
                  </a:lnTo>
                  <a:close/>
                </a:path>
              </a:pathLst>
            </a:custGeom>
            <a:solidFill>
              <a:srgbClr val="00E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57" name="Freeform 75">
              <a:extLst>
                <a:ext uri="{FF2B5EF4-FFF2-40B4-BE49-F238E27FC236}">
                  <a16:creationId xmlns:a16="http://schemas.microsoft.com/office/drawing/2014/main" id="{45B807BD-BEC7-4C47-8DCC-BE85B8C87CD1}"/>
                </a:ext>
              </a:extLst>
            </p:cNvPr>
            <p:cNvSpPr>
              <a:spLocks/>
            </p:cNvSpPr>
            <p:nvPr/>
          </p:nvSpPr>
          <p:spPr bwMode="auto">
            <a:xfrm>
              <a:off x="5068" y="3112"/>
              <a:ext cx="113" cy="232"/>
            </a:xfrm>
            <a:custGeom>
              <a:avLst/>
              <a:gdLst>
                <a:gd name="T0" fmla="*/ 20 w 226"/>
                <a:gd name="T1" fmla="*/ 0 h 462"/>
                <a:gd name="T2" fmla="*/ 24 w 226"/>
                <a:gd name="T3" fmla="*/ 44 h 462"/>
                <a:gd name="T4" fmla="*/ 54 w 226"/>
                <a:gd name="T5" fmla="*/ 32 h 462"/>
                <a:gd name="T6" fmla="*/ 38 w 226"/>
                <a:gd name="T7" fmla="*/ 65 h 462"/>
                <a:gd name="T8" fmla="*/ 52 w 226"/>
                <a:gd name="T9" fmla="*/ 75 h 462"/>
                <a:gd name="T10" fmla="*/ 51 w 226"/>
                <a:gd name="T11" fmla="*/ 110 h 462"/>
                <a:gd name="T12" fmla="*/ 89 w 226"/>
                <a:gd name="T13" fmla="*/ 153 h 462"/>
                <a:gd name="T14" fmla="*/ 113 w 226"/>
                <a:gd name="T15" fmla="*/ 220 h 462"/>
                <a:gd name="T16" fmla="*/ 87 w 226"/>
                <a:gd name="T17" fmla="*/ 232 h 462"/>
                <a:gd name="T18" fmla="*/ 41 w 226"/>
                <a:gd name="T19" fmla="*/ 120 h 462"/>
                <a:gd name="T20" fmla="*/ 3 w 226"/>
                <a:gd name="T21" fmla="*/ 64 h 462"/>
                <a:gd name="T22" fmla="*/ 0 w 226"/>
                <a:gd name="T23" fmla="*/ 25 h 462"/>
                <a:gd name="T24" fmla="*/ 20 w 226"/>
                <a:gd name="T25" fmla="*/ 0 h 462"/>
                <a:gd name="T26" fmla="*/ 20 w 226"/>
                <a:gd name="T27" fmla="*/ 0 h 46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26"/>
                <a:gd name="T43" fmla="*/ 0 h 462"/>
                <a:gd name="T44" fmla="*/ 226 w 226"/>
                <a:gd name="T45" fmla="*/ 462 h 46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26" h="462">
                  <a:moveTo>
                    <a:pt x="39" y="0"/>
                  </a:moveTo>
                  <a:lnTo>
                    <a:pt x="47" y="87"/>
                  </a:lnTo>
                  <a:lnTo>
                    <a:pt x="107" y="64"/>
                  </a:lnTo>
                  <a:lnTo>
                    <a:pt x="76" y="129"/>
                  </a:lnTo>
                  <a:lnTo>
                    <a:pt x="104" y="150"/>
                  </a:lnTo>
                  <a:lnTo>
                    <a:pt x="102" y="219"/>
                  </a:lnTo>
                  <a:lnTo>
                    <a:pt x="177" y="305"/>
                  </a:lnTo>
                  <a:lnTo>
                    <a:pt x="226" y="438"/>
                  </a:lnTo>
                  <a:lnTo>
                    <a:pt x="174" y="462"/>
                  </a:lnTo>
                  <a:lnTo>
                    <a:pt x="81" y="238"/>
                  </a:lnTo>
                  <a:lnTo>
                    <a:pt x="5" y="127"/>
                  </a:lnTo>
                  <a:lnTo>
                    <a:pt x="0" y="49"/>
                  </a:lnTo>
                  <a:lnTo>
                    <a:pt x="39" y="0"/>
                  </a:lnTo>
                  <a:close/>
                </a:path>
              </a:pathLst>
            </a:custGeom>
            <a:solidFill>
              <a:srgbClr val="00E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58" name="Freeform 76">
              <a:extLst>
                <a:ext uri="{FF2B5EF4-FFF2-40B4-BE49-F238E27FC236}">
                  <a16:creationId xmlns:a16="http://schemas.microsoft.com/office/drawing/2014/main" id="{275D76F1-19D3-4B5D-890C-91A669BB73ED}"/>
                </a:ext>
              </a:extLst>
            </p:cNvPr>
            <p:cNvSpPr>
              <a:spLocks/>
            </p:cNvSpPr>
            <p:nvPr/>
          </p:nvSpPr>
          <p:spPr bwMode="auto">
            <a:xfrm>
              <a:off x="5221" y="3504"/>
              <a:ext cx="49" cy="114"/>
            </a:xfrm>
            <a:custGeom>
              <a:avLst/>
              <a:gdLst>
                <a:gd name="T0" fmla="*/ 0 w 99"/>
                <a:gd name="T1" fmla="*/ 0 h 228"/>
                <a:gd name="T2" fmla="*/ 27 w 99"/>
                <a:gd name="T3" fmla="*/ 5 h 228"/>
                <a:gd name="T4" fmla="*/ 38 w 99"/>
                <a:gd name="T5" fmla="*/ 39 h 228"/>
                <a:gd name="T6" fmla="*/ 49 w 99"/>
                <a:gd name="T7" fmla="*/ 105 h 228"/>
                <a:gd name="T8" fmla="*/ 39 w 99"/>
                <a:gd name="T9" fmla="*/ 114 h 228"/>
                <a:gd name="T10" fmla="*/ 26 w 99"/>
                <a:gd name="T11" fmla="*/ 66 h 228"/>
                <a:gd name="T12" fmla="*/ 4 w 99"/>
                <a:gd name="T13" fmla="*/ 15 h 228"/>
                <a:gd name="T14" fmla="*/ 0 w 99"/>
                <a:gd name="T15" fmla="*/ 0 h 228"/>
                <a:gd name="T16" fmla="*/ 0 w 99"/>
                <a:gd name="T17" fmla="*/ 0 h 22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9"/>
                <a:gd name="T28" fmla="*/ 0 h 228"/>
                <a:gd name="T29" fmla="*/ 99 w 99"/>
                <a:gd name="T30" fmla="*/ 228 h 22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9" h="228">
                  <a:moveTo>
                    <a:pt x="0" y="0"/>
                  </a:moveTo>
                  <a:lnTo>
                    <a:pt x="55" y="9"/>
                  </a:lnTo>
                  <a:lnTo>
                    <a:pt x="76" y="78"/>
                  </a:lnTo>
                  <a:lnTo>
                    <a:pt x="99" y="210"/>
                  </a:lnTo>
                  <a:lnTo>
                    <a:pt x="78" y="228"/>
                  </a:lnTo>
                  <a:lnTo>
                    <a:pt x="52" y="132"/>
                  </a:lnTo>
                  <a:lnTo>
                    <a:pt x="8" y="29"/>
                  </a:lnTo>
                  <a:lnTo>
                    <a:pt x="0" y="0"/>
                  </a:lnTo>
                  <a:close/>
                </a:path>
              </a:pathLst>
            </a:custGeom>
            <a:solidFill>
              <a:srgbClr val="00E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59" name="Freeform 77">
              <a:extLst>
                <a:ext uri="{FF2B5EF4-FFF2-40B4-BE49-F238E27FC236}">
                  <a16:creationId xmlns:a16="http://schemas.microsoft.com/office/drawing/2014/main" id="{40F52A70-6876-4453-A5A5-FDEC72653448}"/>
                </a:ext>
              </a:extLst>
            </p:cNvPr>
            <p:cNvSpPr>
              <a:spLocks/>
            </p:cNvSpPr>
            <p:nvPr/>
          </p:nvSpPr>
          <p:spPr bwMode="auto">
            <a:xfrm>
              <a:off x="5261" y="3629"/>
              <a:ext cx="21" cy="14"/>
            </a:xfrm>
            <a:custGeom>
              <a:avLst/>
              <a:gdLst>
                <a:gd name="T0" fmla="*/ 0 w 43"/>
                <a:gd name="T1" fmla="*/ 0 h 29"/>
                <a:gd name="T2" fmla="*/ 21 w 43"/>
                <a:gd name="T3" fmla="*/ 0 h 29"/>
                <a:gd name="T4" fmla="*/ 9 w 43"/>
                <a:gd name="T5" fmla="*/ 14 h 29"/>
                <a:gd name="T6" fmla="*/ 3 w 43"/>
                <a:gd name="T7" fmla="*/ 14 h 29"/>
                <a:gd name="T8" fmla="*/ 0 w 43"/>
                <a:gd name="T9" fmla="*/ 0 h 29"/>
                <a:gd name="T10" fmla="*/ 0 w 43"/>
                <a:gd name="T11" fmla="*/ 0 h 29"/>
                <a:gd name="T12" fmla="*/ 0 60000 65536"/>
                <a:gd name="T13" fmla="*/ 0 60000 65536"/>
                <a:gd name="T14" fmla="*/ 0 60000 65536"/>
                <a:gd name="T15" fmla="*/ 0 60000 65536"/>
                <a:gd name="T16" fmla="*/ 0 60000 65536"/>
                <a:gd name="T17" fmla="*/ 0 60000 65536"/>
                <a:gd name="T18" fmla="*/ 0 w 43"/>
                <a:gd name="T19" fmla="*/ 0 h 29"/>
                <a:gd name="T20" fmla="*/ 43 w 43"/>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43" h="29">
                  <a:moveTo>
                    <a:pt x="0" y="0"/>
                  </a:moveTo>
                  <a:lnTo>
                    <a:pt x="43" y="0"/>
                  </a:lnTo>
                  <a:lnTo>
                    <a:pt x="18" y="29"/>
                  </a:lnTo>
                  <a:lnTo>
                    <a:pt x="7" y="29"/>
                  </a:lnTo>
                  <a:lnTo>
                    <a:pt x="0" y="0"/>
                  </a:lnTo>
                  <a:close/>
                </a:path>
              </a:pathLst>
            </a:custGeom>
            <a:solidFill>
              <a:srgbClr val="00E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60" name="Freeform 78">
              <a:extLst>
                <a:ext uri="{FF2B5EF4-FFF2-40B4-BE49-F238E27FC236}">
                  <a16:creationId xmlns:a16="http://schemas.microsoft.com/office/drawing/2014/main" id="{DF5F645B-4FFC-418B-9D91-394404388DF7}"/>
                </a:ext>
              </a:extLst>
            </p:cNvPr>
            <p:cNvSpPr>
              <a:spLocks/>
            </p:cNvSpPr>
            <p:nvPr/>
          </p:nvSpPr>
          <p:spPr bwMode="auto">
            <a:xfrm>
              <a:off x="5077" y="3154"/>
              <a:ext cx="32" cy="63"/>
            </a:xfrm>
            <a:custGeom>
              <a:avLst/>
              <a:gdLst>
                <a:gd name="T0" fmla="*/ 0 w 64"/>
                <a:gd name="T1" fmla="*/ 0 h 127"/>
                <a:gd name="T2" fmla="*/ 3 w 64"/>
                <a:gd name="T3" fmla="*/ 22 h 127"/>
                <a:gd name="T4" fmla="*/ 29 w 64"/>
                <a:gd name="T5" fmla="*/ 63 h 127"/>
                <a:gd name="T6" fmla="*/ 32 w 64"/>
                <a:gd name="T7" fmla="*/ 37 h 127"/>
                <a:gd name="T8" fmla="*/ 0 w 64"/>
                <a:gd name="T9" fmla="*/ 0 h 127"/>
                <a:gd name="T10" fmla="*/ 0 w 64"/>
                <a:gd name="T11" fmla="*/ 0 h 127"/>
                <a:gd name="T12" fmla="*/ 0 60000 65536"/>
                <a:gd name="T13" fmla="*/ 0 60000 65536"/>
                <a:gd name="T14" fmla="*/ 0 60000 65536"/>
                <a:gd name="T15" fmla="*/ 0 60000 65536"/>
                <a:gd name="T16" fmla="*/ 0 60000 65536"/>
                <a:gd name="T17" fmla="*/ 0 60000 65536"/>
                <a:gd name="T18" fmla="*/ 0 w 64"/>
                <a:gd name="T19" fmla="*/ 0 h 127"/>
                <a:gd name="T20" fmla="*/ 64 w 64"/>
                <a:gd name="T21" fmla="*/ 127 h 127"/>
              </a:gdLst>
              <a:ahLst/>
              <a:cxnLst>
                <a:cxn ang="T12">
                  <a:pos x="T0" y="T1"/>
                </a:cxn>
                <a:cxn ang="T13">
                  <a:pos x="T2" y="T3"/>
                </a:cxn>
                <a:cxn ang="T14">
                  <a:pos x="T4" y="T5"/>
                </a:cxn>
                <a:cxn ang="T15">
                  <a:pos x="T6" y="T7"/>
                </a:cxn>
                <a:cxn ang="T16">
                  <a:pos x="T8" y="T9"/>
                </a:cxn>
                <a:cxn ang="T17">
                  <a:pos x="T10" y="T11"/>
                </a:cxn>
              </a:cxnLst>
              <a:rect l="T18" t="T19" r="T20" b="T21"/>
              <a:pathLst>
                <a:path w="64" h="127">
                  <a:moveTo>
                    <a:pt x="0" y="0"/>
                  </a:moveTo>
                  <a:lnTo>
                    <a:pt x="5" y="44"/>
                  </a:lnTo>
                  <a:lnTo>
                    <a:pt x="57" y="127"/>
                  </a:lnTo>
                  <a:lnTo>
                    <a:pt x="64" y="75"/>
                  </a:lnTo>
                  <a:lnTo>
                    <a:pt x="0" y="0"/>
                  </a:lnTo>
                  <a:close/>
                </a:path>
              </a:pathLst>
            </a:custGeom>
            <a:solidFill>
              <a:srgbClr val="B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61" name="Freeform 79">
              <a:extLst>
                <a:ext uri="{FF2B5EF4-FFF2-40B4-BE49-F238E27FC236}">
                  <a16:creationId xmlns:a16="http://schemas.microsoft.com/office/drawing/2014/main" id="{CCE58B2B-BDCA-48AB-8483-8D31AB42243C}"/>
                </a:ext>
              </a:extLst>
            </p:cNvPr>
            <p:cNvSpPr>
              <a:spLocks/>
            </p:cNvSpPr>
            <p:nvPr/>
          </p:nvSpPr>
          <p:spPr bwMode="auto">
            <a:xfrm>
              <a:off x="5129" y="3251"/>
              <a:ext cx="42" cy="87"/>
            </a:xfrm>
            <a:custGeom>
              <a:avLst/>
              <a:gdLst>
                <a:gd name="T0" fmla="*/ 0 w 85"/>
                <a:gd name="T1" fmla="*/ 0 h 174"/>
                <a:gd name="T2" fmla="*/ 29 w 85"/>
                <a:gd name="T3" fmla="*/ 87 h 174"/>
                <a:gd name="T4" fmla="*/ 42 w 85"/>
                <a:gd name="T5" fmla="*/ 81 h 174"/>
                <a:gd name="T6" fmla="*/ 14 w 85"/>
                <a:gd name="T7" fmla="*/ 16 h 174"/>
                <a:gd name="T8" fmla="*/ 0 w 85"/>
                <a:gd name="T9" fmla="*/ 0 h 174"/>
                <a:gd name="T10" fmla="*/ 0 w 85"/>
                <a:gd name="T11" fmla="*/ 0 h 174"/>
                <a:gd name="T12" fmla="*/ 0 60000 65536"/>
                <a:gd name="T13" fmla="*/ 0 60000 65536"/>
                <a:gd name="T14" fmla="*/ 0 60000 65536"/>
                <a:gd name="T15" fmla="*/ 0 60000 65536"/>
                <a:gd name="T16" fmla="*/ 0 60000 65536"/>
                <a:gd name="T17" fmla="*/ 0 60000 65536"/>
                <a:gd name="T18" fmla="*/ 0 w 85"/>
                <a:gd name="T19" fmla="*/ 0 h 174"/>
                <a:gd name="T20" fmla="*/ 85 w 85"/>
                <a:gd name="T21" fmla="*/ 174 h 174"/>
              </a:gdLst>
              <a:ahLst/>
              <a:cxnLst>
                <a:cxn ang="T12">
                  <a:pos x="T0" y="T1"/>
                </a:cxn>
                <a:cxn ang="T13">
                  <a:pos x="T2" y="T3"/>
                </a:cxn>
                <a:cxn ang="T14">
                  <a:pos x="T4" y="T5"/>
                </a:cxn>
                <a:cxn ang="T15">
                  <a:pos x="T6" y="T7"/>
                </a:cxn>
                <a:cxn ang="T16">
                  <a:pos x="T8" y="T9"/>
                </a:cxn>
                <a:cxn ang="T17">
                  <a:pos x="T10" y="T11"/>
                </a:cxn>
              </a:cxnLst>
              <a:rect l="T18" t="T19" r="T20" b="T21"/>
              <a:pathLst>
                <a:path w="85" h="174">
                  <a:moveTo>
                    <a:pt x="0" y="0"/>
                  </a:moveTo>
                  <a:lnTo>
                    <a:pt x="59" y="174"/>
                  </a:lnTo>
                  <a:lnTo>
                    <a:pt x="85" y="162"/>
                  </a:lnTo>
                  <a:lnTo>
                    <a:pt x="28" y="32"/>
                  </a:lnTo>
                  <a:lnTo>
                    <a:pt x="0" y="0"/>
                  </a:lnTo>
                  <a:close/>
                </a:path>
              </a:pathLst>
            </a:custGeom>
            <a:solidFill>
              <a:srgbClr val="B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62" name="Freeform 80">
              <a:extLst>
                <a:ext uri="{FF2B5EF4-FFF2-40B4-BE49-F238E27FC236}">
                  <a16:creationId xmlns:a16="http://schemas.microsoft.com/office/drawing/2014/main" id="{7CE9773D-F5FF-4927-8A3E-6281E95ED521}"/>
                </a:ext>
              </a:extLst>
            </p:cNvPr>
            <p:cNvSpPr>
              <a:spLocks/>
            </p:cNvSpPr>
            <p:nvPr/>
          </p:nvSpPr>
          <p:spPr bwMode="auto">
            <a:xfrm>
              <a:off x="5228" y="3511"/>
              <a:ext cx="34" cy="95"/>
            </a:xfrm>
            <a:custGeom>
              <a:avLst/>
              <a:gdLst>
                <a:gd name="T0" fmla="*/ 0 w 68"/>
                <a:gd name="T1" fmla="*/ 0 h 191"/>
                <a:gd name="T2" fmla="*/ 26 w 68"/>
                <a:gd name="T3" fmla="*/ 63 h 191"/>
                <a:gd name="T4" fmla="*/ 34 w 68"/>
                <a:gd name="T5" fmla="*/ 95 h 191"/>
                <a:gd name="T6" fmla="*/ 27 w 68"/>
                <a:gd name="T7" fmla="*/ 48 h 191"/>
                <a:gd name="T8" fmla="*/ 13 w 68"/>
                <a:gd name="T9" fmla="*/ 2 h 191"/>
                <a:gd name="T10" fmla="*/ 0 w 68"/>
                <a:gd name="T11" fmla="*/ 0 h 191"/>
                <a:gd name="T12" fmla="*/ 0 w 68"/>
                <a:gd name="T13" fmla="*/ 0 h 191"/>
                <a:gd name="T14" fmla="*/ 0 60000 65536"/>
                <a:gd name="T15" fmla="*/ 0 60000 65536"/>
                <a:gd name="T16" fmla="*/ 0 60000 65536"/>
                <a:gd name="T17" fmla="*/ 0 60000 65536"/>
                <a:gd name="T18" fmla="*/ 0 60000 65536"/>
                <a:gd name="T19" fmla="*/ 0 60000 65536"/>
                <a:gd name="T20" fmla="*/ 0 60000 65536"/>
                <a:gd name="T21" fmla="*/ 0 w 68"/>
                <a:gd name="T22" fmla="*/ 0 h 191"/>
                <a:gd name="T23" fmla="*/ 68 w 68"/>
                <a:gd name="T24" fmla="*/ 191 h 19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8" h="191">
                  <a:moveTo>
                    <a:pt x="0" y="0"/>
                  </a:moveTo>
                  <a:lnTo>
                    <a:pt x="52" y="127"/>
                  </a:lnTo>
                  <a:lnTo>
                    <a:pt x="68" y="191"/>
                  </a:lnTo>
                  <a:lnTo>
                    <a:pt x="54" y="97"/>
                  </a:lnTo>
                  <a:lnTo>
                    <a:pt x="26" y="5"/>
                  </a:lnTo>
                  <a:lnTo>
                    <a:pt x="0" y="0"/>
                  </a:lnTo>
                  <a:close/>
                </a:path>
              </a:pathLst>
            </a:custGeom>
            <a:solidFill>
              <a:srgbClr val="B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63" name="Freeform 81">
              <a:extLst>
                <a:ext uri="{FF2B5EF4-FFF2-40B4-BE49-F238E27FC236}">
                  <a16:creationId xmlns:a16="http://schemas.microsoft.com/office/drawing/2014/main" id="{6B3B2896-C683-42C4-9F50-A8455365C3BA}"/>
                </a:ext>
              </a:extLst>
            </p:cNvPr>
            <p:cNvSpPr>
              <a:spLocks/>
            </p:cNvSpPr>
            <p:nvPr/>
          </p:nvSpPr>
          <p:spPr bwMode="auto">
            <a:xfrm>
              <a:off x="4939" y="3085"/>
              <a:ext cx="20" cy="52"/>
            </a:xfrm>
            <a:custGeom>
              <a:avLst/>
              <a:gdLst>
                <a:gd name="T0" fmla="*/ 20 w 39"/>
                <a:gd name="T1" fmla="*/ 15 h 103"/>
                <a:gd name="T2" fmla="*/ 0 w 39"/>
                <a:gd name="T3" fmla="*/ 52 h 103"/>
                <a:gd name="T4" fmla="*/ 3 w 39"/>
                <a:gd name="T5" fmla="*/ 1 h 103"/>
                <a:gd name="T6" fmla="*/ 17 w 39"/>
                <a:gd name="T7" fmla="*/ 0 h 103"/>
                <a:gd name="T8" fmla="*/ 20 w 39"/>
                <a:gd name="T9" fmla="*/ 15 h 103"/>
                <a:gd name="T10" fmla="*/ 20 w 39"/>
                <a:gd name="T11" fmla="*/ 15 h 103"/>
                <a:gd name="T12" fmla="*/ 0 60000 65536"/>
                <a:gd name="T13" fmla="*/ 0 60000 65536"/>
                <a:gd name="T14" fmla="*/ 0 60000 65536"/>
                <a:gd name="T15" fmla="*/ 0 60000 65536"/>
                <a:gd name="T16" fmla="*/ 0 60000 65536"/>
                <a:gd name="T17" fmla="*/ 0 60000 65536"/>
                <a:gd name="T18" fmla="*/ 0 w 39"/>
                <a:gd name="T19" fmla="*/ 0 h 103"/>
                <a:gd name="T20" fmla="*/ 39 w 39"/>
                <a:gd name="T21" fmla="*/ 103 h 103"/>
              </a:gdLst>
              <a:ahLst/>
              <a:cxnLst>
                <a:cxn ang="T12">
                  <a:pos x="T0" y="T1"/>
                </a:cxn>
                <a:cxn ang="T13">
                  <a:pos x="T2" y="T3"/>
                </a:cxn>
                <a:cxn ang="T14">
                  <a:pos x="T4" y="T5"/>
                </a:cxn>
                <a:cxn ang="T15">
                  <a:pos x="T6" y="T7"/>
                </a:cxn>
                <a:cxn ang="T16">
                  <a:pos x="T8" y="T9"/>
                </a:cxn>
                <a:cxn ang="T17">
                  <a:pos x="T10" y="T11"/>
                </a:cxn>
              </a:cxnLst>
              <a:rect l="T18" t="T19" r="T20" b="T21"/>
              <a:pathLst>
                <a:path w="39" h="103">
                  <a:moveTo>
                    <a:pt x="39" y="30"/>
                  </a:moveTo>
                  <a:lnTo>
                    <a:pt x="0" y="103"/>
                  </a:lnTo>
                  <a:lnTo>
                    <a:pt x="5" y="2"/>
                  </a:lnTo>
                  <a:lnTo>
                    <a:pt x="33" y="0"/>
                  </a:lnTo>
                  <a:lnTo>
                    <a:pt x="39" y="30"/>
                  </a:lnTo>
                  <a:close/>
                </a:path>
              </a:pathLst>
            </a:custGeom>
            <a:solidFill>
              <a:srgbClr val="B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64" name="Freeform 82">
              <a:extLst>
                <a:ext uri="{FF2B5EF4-FFF2-40B4-BE49-F238E27FC236}">
                  <a16:creationId xmlns:a16="http://schemas.microsoft.com/office/drawing/2014/main" id="{E6AD5D2B-6853-48F3-A76D-9603F62E41A9}"/>
                </a:ext>
              </a:extLst>
            </p:cNvPr>
            <p:cNvSpPr>
              <a:spLocks/>
            </p:cNvSpPr>
            <p:nvPr/>
          </p:nvSpPr>
          <p:spPr bwMode="auto">
            <a:xfrm>
              <a:off x="5028" y="3282"/>
              <a:ext cx="38" cy="65"/>
            </a:xfrm>
            <a:custGeom>
              <a:avLst/>
              <a:gdLst>
                <a:gd name="T0" fmla="*/ 12 w 78"/>
                <a:gd name="T1" fmla="*/ 0 h 130"/>
                <a:gd name="T2" fmla="*/ 0 w 78"/>
                <a:gd name="T3" fmla="*/ 26 h 130"/>
                <a:gd name="T4" fmla="*/ 12 w 78"/>
                <a:gd name="T5" fmla="*/ 57 h 130"/>
                <a:gd name="T6" fmla="*/ 22 w 78"/>
                <a:gd name="T7" fmla="*/ 65 h 130"/>
                <a:gd name="T8" fmla="*/ 38 w 78"/>
                <a:gd name="T9" fmla="*/ 65 h 130"/>
                <a:gd name="T10" fmla="*/ 27 w 78"/>
                <a:gd name="T11" fmla="*/ 14 h 130"/>
                <a:gd name="T12" fmla="*/ 12 w 78"/>
                <a:gd name="T13" fmla="*/ 0 h 130"/>
                <a:gd name="T14" fmla="*/ 12 w 78"/>
                <a:gd name="T15" fmla="*/ 0 h 130"/>
                <a:gd name="T16" fmla="*/ 0 60000 65536"/>
                <a:gd name="T17" fmla="*/ 0 60000 65536"/>
                <a:gd name="T18" fmla="*/ 0 60000 65536"/>
                <a:gd name="T19" fmla="*/ 0 60000 65536"/>
                <a:gd name="T20" fmla="*/ 0 60000 65536"/>
                <a:gd name="T21" fmla="*/ 0 60000 65536"/>
                <a:gd name="T22" fmla="*/ 0 60000 65536"/>
                <a:gd name="T23" fmla="*/ 0 60000 65536"/>
                <a:gd name="T24" fmla="*/ 0 w 78"/>
                <a:gd name="T25" fmla="*/ 0 h 130"/>
                <a:gd name="T26" fmla="*/ 78 w 78"/>
                <a:gd name="T27" fmla="*/ 130 h 13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8" h="130">
                  <a:moveTo>
                    <a:pt x="24" y="0"/>
                  </a:moveTo>
                  <a:lnTo>
                    <a:pt x="0" y="52"/>
                  </a:lnTo>
                  <a:lnTo>
                    <a:pt x="24" y="114"/>
                  </a:lnTo>
                  <a:lnTo>
                    <a:pt x="45" y="130"/>
                  </a:lnTo>
                  <a:lnTo>
                    <a:pt x="78" y="130"/>
                  </a:lnTo>
                  <a:lnTo>
                    <a:pt x="55" y="28"/>
                  </a:lnTo>
                  <a:lnTo>
                    <a:pt x="24" y="0"/>
                  </a:lnTo>
                  <a:close/>
                </a:path>
              </a:pathLst>
            </a:custGeom>
            <a:solidFill>
              <a:srgbClr val="B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65" name="Freeform 83">
              <a:extLst>
                <a:ext uri="{FF2B5EF4-FFF2-40B4-BE49-F238E27FC236}">
                  <a16:creationId xmlns:a16="http://schemas.microsoft.com/office/drawing/2014/main" id="{8ACCF195-799A-4B4C-92E4-986C4E828604}"/>
                </a:ext>
              </a:extLst>
            </p:cNvPr>
            <p:cNvSpPr>
              <a:spLocks/>
            </p:cNvSpPr>
            <p:nvPr/>
          </p:nvSpPr>
          <p:spPr bwMode="auto">
            <a:xfrm>
              <a:off x="5107" y="3520"/>
              <a:ext cx="28" cy="64"/>
            </a:xfrm>
            <a:custGeom>
              <a:avLst/>
              <a:gdLst>
                <a:gd name="T0" fmla="*/ 0 w 57"/>
                <a:gd name="T1" fmla="*/ 0 h 129"/>
                <a:gd name="T2" fmla="*/ 25 w 57"/>
                <a:gd name="T3" fmla="*/ 64 h 129"/>
                <a:gd name="T4" fmla="*/ 28 w 57"/>
                <a:gd name="T5" fmla="*/ 55 h 129"/>
                <a:gd name="T6" fmla="*/ 13 w 57"/>
                <a:gd name="T7" fmla="*/ 1 h 129"/>
                <a:gd name="T8" fmla="*/ 0 w 57"/>
                <a:gd name="T9" fmla="*/ 0 h 129"/>
                <a:gd name="T10" fmla="*/ 0 w 57"/>
                <a:gd name="T11" fmla="*/ 0 h 129"/>
                <a:gd name="T12" fmla="*/ 0 60000 65536"/>
                <a:gd name="T13" fmla="*/ 0 60000 65536"/>
                <a:gd name="T14" fmla="*/ 0 60000 65536"/>
                <a:gd name="T15" fmla="*/ 0 60000 65536"/>
                <a:gd name="T16" fmla="*/ 0 60000 65536"/>
                <a:gd name="T17" fmla="*/ 0 60000 65536"/>
                <a:gd name="T18" fmla="*/ 0 w 57"/>
                <a:gd name="T19" fmla="*/ 0 h 129"/>
                <a:gd name="T20" fmla="*/ 57 w 57"/>
                <a:gd name="T21" fmla="*/ 129 h 129"/>
              </a:gdLst>
              <a:ahLst/>
              <a:cxnLst>
                <a:cxn ang="T12">
                  <a:pos x="T0" y="T1"/>
                </a:cxn>
                <a:cxn ang="T13">
                  <a:pos x="T2" y="T3"/>
                </a:cxn>
                <a:cxn ang="T14">
                  <a:pos x="T4" y="T5"/>
                </a:cxn>
                <a:cxn ang="T15">
                  <a:pos x="T6" y="T7"/>
                </a:cxn>
                <a:cxn ang="T16">
                  <a:pos x="T8" y="T9"/>
                </a:cxn>
                <a:cxn ang="T17">
                  <a:pos x="T10" y="T11"/>
                </a:cxn>
              </a:cxnLst>
              <a:rect l="T18" t="T19" r="T20" b="T21"/>
              <a:pathLst>
                <a:path w="57" h="129">
                  <a:moveTo>
                    <a:pt x="0" y="0"/>
                  </a:moveTo>
                  <a:lnTo>
                    <a:pt x="50" y="129"/>
                  </a:lnTo>
                  <a:lnTo>
                    <a:pt x="57" y="111"/>
                  </a:lnTo>
                  <a:lnTo>
                    <a:pt x="26" y="3"/>
                  </a:lnTo>
                  <a:lnTo>
                    <a:pt x="0" y="0"/>
                  </a:lnTo>
                  <a:close/>
                </a:path>
              </a:pathLst>
            </a:custGeom>
            <a:solidFill>
              <a:srgbClr val="B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66" name="Freeform 84">
              <a:extLst>
                <a:ext uri="{FF2B5EF4-FFF2-40B4-BE49-F238E27FC236}">
                  <a16:creationId xmlns:a16="http://schemas.microsoft.com/office/drawing/2014/main" id="{E4CDDE9D-F472-49A2-930B-97348D400589}"/>
                </a:ext>
              </a:extLst>
            </p:cNvPr>
            <p:cNvSpPr>
              <a:spLocks/>
            </p:cNvSpPr>
            <p:nvPr/>
          </p:nvSpPr>
          <p:spPr bwMode="auto">
            <a:xfrm>
              <a:off x="4428" y="3862"/>
              <a:ext cx="1136" cy="90"/>
            </a:xfrm>
            <a:custGeom>
              <a:avLst/>
              <a:gdLst>
                <a:gd name="T0" fmla="*/ 1136 w 2271"/>
                <a:gd name="T1" fmla="*/ 0 h 179"/>
                <a:gd name="T2" fmla="*/ 0 w 2271"/>
                <a:gd name="T3" fmla="*/ 90 h 179"/>
                <a:gd name="T4" fmla="*/ 1136 w 2271"/>
                <a:gd name="T5" fmla="*/ 17 h 179"/>
                <a:gd name="T6" fmla="*/ 1136 w 2271"/>
                <a:gd name="T7" fmla="*/ 0 h 179"/>
                <a:gd name="T8" fmla="*/ 1136 w 2271"/>
                <a:gd name="T9" fmla="*/ 0 h 179"/>
                <a:gd name="T10" fmla="*/ 0 60000 65536"/>
                <a:gd name="T11" fmla="*/ 0 60000 65536"/>
                <a:gd name="T12" fmla="*/ 0 60000 65536"/>
                <a:gd name="T13" fmla="*/ 0 60000 65536"/>
                <a:gd name="T14" fmla="*/ 0 60000 65536"/>
                <a:gd name="T15" fmla="*/ 0 w 2271"/>
                <a:gd name="T16" fmla="*/ 0 h 179"/>
                <a:gd name="T17" fmla="*/ 2271 w 2271"/>
                <a:gd name="T18" fmla="*/ 179 h 179"/>
              </a:gdLst>
              <a:ahLst/>
              <a:cxnLst>
                <a:cxn ang="T10">
                  <a:pos x="T0" y="T1"/>
                </a:cxn>
                <a:cxn ang="T11">
                  <a:pos x="T2" y="T3"/>
                </a:cxn>
                <a:cxn ang="T12">
                  <a:pos x="T4" y="T5"/>
                </a:cxn>
                <a:cxn ang="T13">
                  <a:pos x="T6" y="T7"/>
                </a:cxn>
                <a:cxn ang="T14">
                  <a:pos x="T8" y="T9"/>
                </a:cxn>
              </a:cxnLst>
              <a:rect l="T15" t="T16" r="T17" b="T18"/>
              <a:pathLst>
                <a:path w="2271" h="179">
                  <a:moveTo>
                    <a:pt x="2271" y="0"/>
                  </a:moveTo>
                  <a:lnTo>
                    <a:pt x="0" y="179"/>
                  </a:lnTo>
                  <a:lnTo>
                    <a:pt x="2271" y="33"/>
                  </a:lnTo>
                  <a:lnTo>
                    <a:pt x="2271" y="0"/>
                  </a:lnTo>
                  <a:close/>
                </a:path>
              </a:pathLst>
            </a:custGeom>
            <a:solidFill>
              <a:srgbClr val="BF948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67" name="Freeform 85">
              <a:extLst>
                <a:ext uri="{FF2B5EF4-FFF2-40B4-BE49-F238E27FC236}">
                  <a16:creationId xmlns:a16="http://schemas.microsoft.com/office/drawing/2014/main" id="{1CA92A4F-88D1-402A-8506-19329E854930}"/>
                </a:ext>
              </a:extLst>
            </p:cNvPr>
            <p:cNvSpPr>
              <a:spLocks/>
            </p:cNvSpPr>
            <p:nvPr/>
          </p:nvSpPr>
          <p:spPr bwMode="auto">
            <a:xfrm>
              <a:off x="5044" y="3720"/>
              <a:ext cx="59" cy="66"/>
            </a:xfrm>
            <a:custGeom>
              <a:avLst/>
              <a:gdLst>
                <a:gd name="T0" fmla="*/ 0 w 117"/>
                <a:gd name="T1" fmla="*/ 66 h 132"/>
                <a:gd name="T2" fmla="*/ 9 w 117"/>
                <a:gd name="T3" fmla="*/ 60 h 132"/>
                <a:gd name="T4" fmla="*/ 17 w 117"/>
                <a:gd name="T5" fmla="*/ 44 h 132"/>
                <a:gd name="T6" fmla="*/ 27 w 117"/>
                <a:gd name="T7" fmla="*/ 29 h 132"/>
                <a:gd name="T8" fmla="*/ 39 w 117"/>
                <a:gd name="T9" fmla="*/ 22 h 132"/>
                <a:gd name="T10" fmla="*/ 59 w 117"/>
                <a:gd name="T11" fmla="*/ 0 h 132"/>
                <a:gd name="T12" fmla="*/ 36 w 117"/>
                <a:gd name="T13" fmla="*/ 2 h 132"/>
                <a:gd name="T14" fmla="*/ 23 w 117"/>
                <a:gd name="T15" fmla="*/ 17 h 132"/>
                <a:gd name="T16" fmla="*/ 15 w 117"/>
                <a:gd name="T17" fmla="*/ 22 h 132"/>
                <a:gd name="T18" fmla="*/ 6 w 117"/>
                <a:gd name="T19" fmla="*/ 26 h 132"/>
                <a:gd name="T20" fmla="*/ 4 w 117"/>
                <a:gd name="T21" fmla="*/ 51 h 132"/>
                <a:gd name="T22" fmla="*/ 1 w 117"/>
                <a:gd name="T23" fmla="*/ 61 h 132"/>
                <a:gd name="T24" fmla="*/ 0 w 117"/>
                <a:gd name="T25" fmla="*/ 66 h 132"/>
                <a:gd name="T26" fmla="*/ 0 w 117"/>
                <a:gd name="T27" fmla="*/ 66 h 13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17"/>
                <a:gd name="T43" fmla="*/ 0 h 132"/>
                <a:gd name="T44" fmla="*/ 117 w 117"/>
                <a:gd name="T45" fmla="*/ 132 h 13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17" h="132">
                  <a:moveTo>
                    <a:pt x="0" y="132"/>
                  </a:moveTo>
                  <a:lnTo>
                    <a:pt x="17" y="120"/>
                  </a:lnTo>
                  <a:lnTo>
                    <a:pt x="33" y="88"/>
                  </a:lnTo>
                  <a:lnTo>
                    <a:pt x="54" y="58"/>
                  </a:lnTo>
                  <a:lnTo>
                    <a:pt x="77" y="43"/>
                  </a:lnTo>
                  <a:lnTo>
                    <a:pt x="117" y="0"/>
                  </a:lnTo>
                  <a:lnTo>
                    <a:pt x="72" y="4"/>
                  </a:lnTo>
                  <a:lnTo>
                    <a:pt x="46" y="33"/>
                  </a:lnTo>
                  <a:lnTo>
                    <a:pt x="29" y="44"/>
                  </a:lnTo>
                  <a:lnTo>
                    <a:pt x="11" y="51"/>
                  </a:lnTo>
                  <a:lnTo>
                    <a:pt x="8" y="101"/>
                  </a:lnTo>
                  <a:lnTo>
                    <a:pt x="2" y="122"/>
                  </a:lnTo>
                  <a:lnTo>
                    <a:pt x="0" y="132"/>
                  </a:lnTo>
                  <a:close/>
                </a:path>
              </a:pathLst>
            </a:custGeom>
            <a:solidFill>
              <a:srgbClr val="BF948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68" name="Freeform 86">
              <a:extLst>
                <a:ext uri="{FF2B5EF4-FFF2-40B4-BE49-F238E27FC236}">
                  <a16:creationId xmlns:a16="http://schemas.microsoft.com/office/drawing/2014/main" id="{39E7269F-F5E3-464C-8FDA-3B29EE3BA36B}"/>
                </a:ext>
              </a:extLst>
            </p:cNvPr>
            <p:cNvSpPr>
              <a:spLocks/>
            </p:cNvSpPr>
            <p:nvPr/>
          </p:nvSpPr>
          <p:spPr bwMode="auto">
            <a:xfrm>
              <a:off x="5177" y="3770"/>
              <a:ext cx="18" cy="18"/>
            </a:xfrm>
            <a:custGeom>
              <a:avLst/>
              <a:gdLst>
                <a:gd name="T0" fmla="*/ 0 w 36"/>
                <a:gd name="T1" fmla="*/ 18 h 36"/>
                <a:gd name="T2" fmla="*/ 8 w 36"/>
                <a:gd name="T3" fmla="*/ 16 h 36"/>
                <a:gd name="T4" fmla="*/ 18 w 36"/>
                <a:gd name="T5" fmla="*/ 4 h 36"/>
                <a:gd name="T6" fmla="*/ 11 w 36"/>
                <a:gd name="T7" fmla="*/ 3 h 36"/>
                <a:gd name="T8" fmla="*/ 8 w 36"/>
                <a:gd name="T9" fmla="*/ 0 h 36"/>
                <a:gd name="T10" fmla="*/ 0 w 36"/>
                <a:gd name="T11" fmla="*/ 18 h 36"/>
                <a:gd name="T12" fmla="*/ 0 w 36"/>
                <a:gd name="T13" fmla="*/ 18 h 36"/>
                <a:gd name="T14" fmla="*/ 0 60000 65536"/>
                <a:gd name="T15" fmla="*/ 0 60000 65536"/>
                <a:gd name="T16" fmla="*/ 0 60000 65536"/>
                <a:gd name="T17" fmla="*/ 0 60000 65536"/>
                <a:gd name="T18" fmla="*/ 0 60000 65536"/>
                <a:gd name="T19" fmla="*/ 0 60000 65536"/>
                <a:gd name="T20" fmla="*/ 0 60000 65536"/>
                <a:gd name="T21" fmla="*/ 0 w 36"/>
                <a:gd name="T22" fmla="*/ 0 h 36"/>
                <a:gd name="T23" fmla="*/ 36 w 36"/>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6" h="36">
                  <a:moveTo>
                    <a:pt x="0" y="36"/>
                  </a:moveTo>
                  <a:lnTo>
                    <a:pt x="15" y="31"/>
                  </a:lnTo>
                  <a:lnTo>
                    <a:pt x="36" y="7"/>
                  </a:lnTo>
                  <a:lnTo>
                    <a:pt x="21" y="6"/>
                  </a:lnTo>
                  <a:lnTo>
                    <a:pt x="15" y="0"/>
                  </a:lnTo>
                  <a:lnTo>
                    <a:pt x="0" y="36"/>
                  </a:lnTo>
                  <a:close/>
                </a:path>
              </a:pathLst>
            </a:custGeom>
            <a:solidFill>
              <a:srgbClr val="BF948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69" name="Freeform 87">
              <a:extLst>
                <a:ext uri="{FF2B5EF4-FFF2-40B4-BE49-F238E27FC236}">
                  <a16:creationId xmlns:a16="http://schemas.microsoft.com/office/drawing/2014/main" id="{A3B19383-61F1-46B3-B4A3-6AB9C507C044}"/>
                </a:ext>
              </a:extLst>
            </p:cNvPr>
            <p:cNvSpPr>
              <a:spLocks/>
            </p:cNvSpPr>
            <p:nvPr/>
          </p:nvSpPr>
          <p:spPr bwMode="auto">
            <a:xfrm>
              <a:off x="5197" y="3707"/>
              <a:ext cx="55" cy="62"/>
            </a:xfrm>
            <a:custGeom>
              <a:avLst/>
              <a:gdLst>
                <a:gd name="T0" fmla="*/ 0 w 109"/>
                <a:gd name="T1" fmla="*/ 62 h 123"/>
                <a:gd name="T2" fmla="*/ 10 w 109"/>
                <a:gd name="T3" fmla="*/ 55 h 123"/>
                <a:gd name="T4" fmla="*/ 14 w 109"/>
                <a:gd name="T5" fmla="*/ 45 h 123"/>
                <a:gd name="T6" fmla="*/ 19 w 109"/>
                <a:gd name="T7" fmla="*/ 30 h 123"/>
                <a:gd name="T8" fmla="*/ 28 w 109"/>
                <a:gd name="T9" fmla="*/ 22 h 123"/>
                <a:gd name="T10" fmla="*/ 42 w 109"/>
                <a:gd name="T11" fmla="*/ 16 h 123"/>
                <a:gd name="T12" fmla="*/ 50 w 109"/>
                <a:gd name="T13" fmla="*/ 10 h 123"/>
                <a:gd name="T14" fmla="*/ 55 w 109"/>
                <a:gd name="T15" fmla="*/ 0 h 123"/>
                <a:gd name="T16" fmla="*/ 42 w 109"/>
                <a:gd name="T17" fmla="*/ 2 h 123"/>
                <a:gd name="T18" fmla="*/ 36 w 109"/>
                <a:gd name="T19" fmla="*/ 5 h 123"/>
                <a:gd name="T20" fmla="*/ 11 w 109"/>
                <a:gd name="T21" fmla="*/ 19 h 123"/>
                <a:gd name="T22" fmla="*/ 4 w 109"/>
                <a:gd name="T23" fmla="*/ 51 h 123"/>
                <a:gd name="T24" fmla="*/ 0 w 109"/>
                <a:gd name="T25" fmla="*/ 62 h 123"/>
                <a:gd name="T26" fmla="*/ 0 w 109"/>
                <a:gd name="T27" fmla="*/ 62 h 12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9"/>
                <a:gd name="T43" fmla="*/ 0 h 123"/>
                <a:gd name="T44" fmla="*/ 109 w 109"/>
                <a:gd name="T45" fmla="*/ 123 h 12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9" h="123">
                  <a:moveTo>
                    <a:pt x="0" y="123"/>
                  </a:moveTo>
                  <a:lnTo>
                    <a:pt x="19" y="109"/>
                  </a:lnTo>
                  <a:lnTo>
                    <a:pt x="28" y="89"/>
                  </a:lnTo>
                  <a:lnTo>
                    <a:pt x="37" y="59"/>
                  </a:lnTo>
                  <a:lnTo>
                    <a:pt x="56" y="43"/>
                  </a:lnTo>
                  <a:lnTo>
                    <a:pt x="84" y="31"/>
                  </a:lnTo>
                  <a:lnTo>
                    <a:pt x="100" y="19"/>
                  </a:lnTo>
                  <a:lnTo>
                    <a:pt x="109" y="0"/>
                  </a:lnTo>
                  <a:lnTo>
                    <a:pt x="84" y="4"/>
                  </a:lnTo>
                  <a:lnTo>
                    <a:pt x="71" y="9"/>
                  </a:lnTo>
                  <a:lnTo>
                    <a:pt x="21" y="37"/>
                  </a:lnTo>
                  <a:lnTo>
                    <a:pt x="8" y="101"/>
                  </a:lnTo>
                  <a:lnTo>
                    <a:pt x="0" y="123"/>
                  </a:lnTo>
                  <a:close/>
                </a:path>
              </a:pathLst>
            </a:custGeom>
            <a:solidFill>
              <a:srgbClr val="BF948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70" name="Freeform 88">
              <a:extLst>
                <a:ext uri="{FF2B5EF4-FFF2-40B4-BE49-F238E27FC236}">
                  <a16:creationId xmlns:a16="http://schemas.microsoft.com/office/drawing/2014/main" id="{64515D07-95DD-4C07-8BD6-0A300A7AD636}"/>
                </a:ext>
              </a:extLst>
            </p:cNvPr>
            <p:cNvSpPr>
              <a:spLocks/>
            </p:cNvSpPr>
            <p:nvPr/>
          </p:nvSpPr>
          <p:spPr bwMode="auto">
            <a:xfrm>
              <a:off x="5067" y="3720"/>
              <a:ext cx="37" cy="18"/>
            </a:xfrm>
            <a:custGeom>
              <a:avLst/>
              <a:gdLst>
                <a:gd name="T0" fmla="*/ 21 w 73"/>
                <a:gd name="T1" fmla="*/ 16 h 37"/>
                <a:gd name="T2" fmla="*/ 0 w 73"/>
                <a:gd name="T3" fmla="*/ 18 h 37"/>
                <a:gd name="T4" fmla="*/ 15 w 73"/>
                <a:gd name="T5" fmla="*/ 3 h 37"/>
                <a:gd name="T6" fmla="*/ 37 w 73"/>
                <a:gd name="T7" fmla="*/ 0 h 37"/>
                <a:gd name="T8" fmla="*/ 21 w 73"/>
                <a:gd name="T9" fmla="*/ 16 h 37"/>
                <a:gd name="T10" fmla="*/ 21 w 73"/>
                <a:gd name="T11" fmla="*/ 16 h 37"/>
                <a:gd name="T12" fmla="*/ 0 60000 65536"/>
                <a:gd name="T13" fmla="*/ 0 60000 65536"/>
                <a:gd name="T14" fmla="*/ 0 60000 65536"/>
                <a:gd name="T15" fmla="*/ 0 60000 65536"/>
                <a:gd name="T16" fmla="*/ 0 60000 65536"/>
                <a:gd name="T17" fmla="*/ 0 60000 65536"/>
                <a:gd name="T18" fmla="*/ 0 w 73"/>
                <a:gd name="T19" fmla="*/ 0 h 37"/>
                <a:gd name="T20" fmla="*/ 73 w 73"/>
                <a:gd name="T21" fmla="*/ 37 h 37"/>
              </a:gdLst>
              <a:ahLst/>
              <a:cxnLst>
                <a:cxn ang="T12">
                  <a:pos x="T0" y="T1"/>
                </a:cxn>
                <a:cxn ang="T13">
                  <a:pos x="T2" y="T3"/>
                </a:cxn>
                <a:cxn ang="T14">
                  <a:pos x="T4" y="T5"/>
                </a:cxn>
                <a:cxn ang="T15">
                  <a:pos x="T6" y="T7"/>
                </a:cxn>
                <a:cxn ang="T16">
                  <a:pos x="T8" y="T9"/>
                </a:cxn>
                <a:cxn ang="T17">
                  <a:pos x="T10" y="T11"/>
                </a:cxn>
              </a:cxnLst>
              <a:rect l="T18" t="T19" r="T20" b="T21"/>
              <a:pathLst>
                <a:path w="73" h="37">
                  <a:moveTo>
                    <a:pt x="42" y="33"/>
                  </a:moveTo>
                  <a:lnTo>
                    <a:pt x="0" y="37"/>
                  </a:lnTo>
                  <a:lnTo>
                    <a:pt x="29" y="6"/>
                  </a:lnTo>
                  <a:lnTo>
                    <a:pt x="73" y="0"/>
                  </a:lnTo>
                  <a:lnTo>
                    <a:pt x="42" y="33"/>
                  </a:lnTo>
                  <a:close/>
                </a:path>
              </a:pathLst>
            </a:custGeom>
            <a:solidFill>
              <a:srgbClr val="DEC2A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71" name="Freeform 89">
              <a:extLst>
                <a:ext uri="{FF2B5EF4-FFF2-40B4-BE49-F238E27FC236}">
                  <a16:creationId xmlns:a16="http://schemas.microsoft.com/office/drawing/2014/main" id="{011E7410-8556-4ECE-A178-1B3BD315408A}"/>
                </a:ext>
              </a:extLst>
            </p:cNvPr>
            <p:cNvSpPr>
              <a:spLocks/>
            </p:cNvSpPr>
            <p:nvPr/>
          </p:nvSpPr>
          <p:spPr bwMode="auto">
            <a:xfrm>
              <a:off x="5207" y="3706"/>
              <a:ext cx="47" cy="21"/>
            </a:xfrm>
            <a:custGeom>
              <a:avLst/>
              <a:gdLst>
                <a:gd name="T0" fmla="*/ 29 w 94"/>
                <a:gd name="T1" fmla="*/ 18 h 42"/>
                <a:gd name="T2" fmla="*/ 0 w 94"/>
                <a:gd name="T3" fmla="*/ 21 h 42"/>
                <a:gd name="T4" fmla="*/ 3 w 94"/>
                <a:gd name="T5" fmla="*/ 18 h 42"/>
                <a:gd name="T6" fmla="*/ 19 w 94"/>
                <a:gd name="T7" fmla="*/ 10 h 42"/>
                <a:gd name="T8" fmla="*/ 30 w 94"/>
                <a:gd name="T9" fmla="*/ 1 h 42"/>
                <a:gd name="T10" fmla="*/ 44 w 94"/>
                <a:gd name="T11" fmla="*/ 0 h 42"/>
                <a:gd name="T12" fmla="*/ 47 w 94"/>
                <a:gd name="T13" fmla="*/ 0 h 42"/>
                <a:gd name="T14" fmla="*/ 40 w 94"/>
                <a:gd name="T15" fmla="*/ 12 h 42"/>
                <a:gd name="T16" fmla="*/ 35 w 94"/>
                <a:gd name="T17" fmla="*/ 15 h 42"/>
                <a:gd name="T18" fmla="*/ 29 w 94"/>
                <a:gd name="T19" fmla="*/ 18 h 42"/>
                <a:gd name="T20" fmla="*/ 29 w 94"/>
                <a:gd name="T21" fmla="*/ 18 h 4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4"/>
                <a:gd name="T34" fmla="*/ 0 h 42"/>
                <a:gd name="T35" fmla="*/ 94 w 94"/>
                <a:gd name="T36" fmla="*/ 42 h 4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4" h="42">
                  <a:moveTo>
                    <a:pt x="58" y="36"/>
                  </a:moveTo>
                  <a:lnTo>
                    <a:pt x="0" y="42"/>
                  </a:lnTo>
                  <a:lnTo>
                    <a:pt x="6" y="36"/>
                  </a:lnTo>
                  <a:lnTo>
                    <a:pt x="37" y="20"/>
                  </a:lnTo>
                  <a:lnTo>
                    <a:pt x="59" y="2"/>
                  </a:lnTo>
                  <a:lnTo>
                    <a:pt x="87" y="0"/>
                  </a:lnTo>
                  <a:lnTo>
                    <a:pt x="94" y="0"/>
                  </a:lnTo>
                  <a:lnTo>
                    <a:pt x="79" y="23"/>
                  </a:lnTo>
                  <a:lnTo>
                    <a:pt x="69" y="29"/>
                  </a:lnTo>
                  <a:lnTo>
                    <a:pt x="58" y="36"/>
                  </a:lnTo>
                  <a:close/>
                </a:path>
              </a:pathLst>
            </a:custGeom>
            <a:solidFill>
              <a:srgbClr val="DEC2A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72" name="Freeform 90">
              <a:extLst>
                <a:ext uri="{FF2B5EF4-FFF2-40B4-BE49-F238E27FC236}">
                  <a16:creationId xmlns:a16="http://schemas.microsoft.com/office/drawing/2014/main" id="{247C5181-0328-444D-86E5-F51C620B5245}"/>
                </a:ext>
              </a:extLst>
            </p:cNvPr>
            <p:cNvSpPr>
              <a:spLocks/>
            </p:cNvSpPr>
            <p:nvPr/>
          </p:nvSpPr>
          <p:spPr bwMode="auto">
            <a:xfrm>
              <a:off x="4827" y="3330"/>
              <a:ext cx="96" cy="129"/>
            </a:xfrm>
            <a:custGeom>
              <a:avLst/>
              <a:gdLst>
                <a:gd name="T0" fmla="*/ 0 w 193"/>
                <a:gd name="T1" fmla="*/ 0 h 259"/>
                <a:gd name="T2" fmla="*/ 49 w 193"/>
                <a:gd name="T3" fmla="*/ 23 h 259"/>
                <a:gd name="T4" fmla="*/ 96 w 193"/>
                <a:gd name="T5" fmla="*/ 41 h 259"/>
                <a:gd name="T6" fmla="*/ 78 w 193"/>
                <a:gd name="T7" fmla="*/ 61 h 259"/>
                <a:gd name="T8" fmla="*/ 87 w 193"/>
                <a:gd name="T9" fmla="*/ 84 h 259"/>
                <a:gd name="T10" fmla="*/ 81 w 193"/>
                <a:gd name="T11" fmla="*/ 119 h 259"/>
                <a:gd name="T12" fmla="*/ 68 w 193"/>
                <a:gd name="T13" fmla="*/ 129 h 259"/>
                <a:gd name="T14" fmla="*/ 60 w 193"/>
                <a:gd name="T15" fmla="*/ 114 h 259"/>
                <a:gd name="T16" fmla="*/ 56 w 193"/>
                <a:gd name="T17" fmla="*/ 93 h 259"/>
                <a:gd name="T18" fmla="*/ 57 w 193"/>
                <a:gd name="T19" fmla="*/ 68 h 259"/>
                <a:gd name="T20" fmla="*/ 53 w 193"/>
                <a:gd name="T21" fmla="*/ 52 h 259"/>
                <a:gd name="T22" fmla="*/ 45 w 193"/>
                <a:gd name="T23" fmla="*/ 42 h 259"/>
                <a:gd name="T24" fmla="*/ 7 w 193"/>
                <a:gd name="T25" fmla="*/ 16 h 259"/>
                <a:gd name="T26" fmla="*/ 0 w 193"/>
                <a:gd name="T27" fmla="*/ 0 h 259"/>
                <a:gd name="T28" fmla="*/ 0 w 193"/>
                <a:gd name="T29" fmla="*/ 0 h 25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93"/>
                <a:gd name="T46" fmla="*/ 0 h 259"/>
                <a:gd name="T47" fmla="*/ 193 w 193"/>
                <a:gd name="T48" fmla="*/ 259 h 25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93" h="259">
                  <a:moveTo>
                    <a:pt x="0" y="0"/>
                  </a:moveTo>
                  <a:lnTo>
                    <a:pt x="99" y="47"/>
                  </a:lnTo>
                  <a:lnTo>
                    <a:pt x="193" y="83"/>
                  </a:lnTo>
                  <a:lnTo>
                    <a:pt x="156" y="122"/>
                  </a:lnTo>
                  <a:lnTo>
                    <a:pt x="174" y="169"/>
                  </a:lnTo>
                  <a:lnTo>
                    <a:pt x="163" y="238"/>
                  </a:lnTo>
                  <a:lnTo>
                    <a:pt x="136" y="259"/>
                  </a:lnTo>
                  <a:lnTo>
                    <a:pt x="120" y="228"/>
                  </a:lnTo>
                  <a:lnTo>
                    <a:pt x="112" y="186"/>
                  </a:lnTo>
                  <a:lnTo>
                    <a:pt x="115" y="137"/>
                  </a:lnTo>
                  <a:lnTo>
                    <a:pt x="106" y="104"/>
                  </a:lnTo>
                  <a:lnTo>
                    <a:pt x="91" y="84"/>
                  </a:lnTo>
                  <a:lnTo>
                    <a:pt x="14" y="33"/>
                  </a:lnTo>
                  <a:lnTo>
                    <a:pt x="0" y="0"/>
                  </a:lnTo>
                  <a:close/>
                </a:path>
              </a:pathLst>
            </a:custGeom>
            <a:solidFill>
              <a:srgbClr val="007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73" name="Freeform 91">
              <a:extLst>
                <a:ext uri="{FF2B5EF4-FFF2-40B4-BE49-F238E27FC236}">
                  <a16:creationId xmlns:a16="http://schemas.microsoft.com/office/drawing/2014/main" id="{E5ABE9E4-DA42-4FAB-A179-9636EFCAF27A}"/>
                </a:ext>
              </a:extLst>
            </p:cNvPr>
            <p:cNvSpPr>
              <a:spLocks/>
            </p:cNvSpPr>
            <p:nvPr/>
          </p:nvSpPr>
          <p:spPr bwMode="auto">
            <a:xfrm>
              <a:off x="4843" y="3296"/>
              <a:ext cx="25" cy="42"/>
            </a:xfrm>
            <a:custGeom>
              <a:avLst/>
              <a:gdLst>
                <a:gd name="T0" fmla="*/ 4 w 51"/>
                <a:gd name="T1" fmla="*/ 0 h 83"/>
                <a:gd name="T2" fmla="*/ 0 w 51"/>
                <a:gd name="T3" fmla="*/ 15 h 83"/>
                <a:gd name="T4" fmla="*/ 5 w 51"/>
                <a:gd name="T5" fmla="*/ 28 h 83"/>
                <a:gd name="T6" fmla="*/ 25 w 51"/>
                <a:gd name="T7" fmla="*/ 42 h 83"/>
                <a:gd name="T8" fmla="*/ 10 w 51"/>
                <a:gd name="T9" fmla="*/ 18 h 83"/>
                <a:gd name="T10" fmla="*/ 4 w 51"/>
                <a:gd name="T11" fmla="*/ 0 h 83"/>
                <a:gd name="T12" fmla="*/ 4 w 51"/>
                <a:gd name="T13" fmla="*/ 0 h 83"/>
                <a:gd name="T14" fmla="*/ 0 60000 65536"/>
                <a:gd name="T15" fmla="*/ 0 60000 65536"/>
                <a:gd name="T16" fmla="*/ 0 60000 65536"/>
                <a:gd name="T17" fmla="*/ 0 60000 65536"/>
                <a:gd name="T18" fmla="*/ 0 60000 65536"/>
                <a:gd name="T19" fmla="*/ 0 60000 65536"/>
                <a:gd name="T20" fmla="*/ 0 60000 65536"/>
                <a:gd name="T21" fmla="*/ 0 w 51"/>
                <a:gd name="T22" fmla="*/ 0 h 83"/>
                <a:gd name="T23" fmla="*/ 51 w 51"/>
                <a:gd name="T24" fmla="*/ 83 h 8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 h="83">
                  <a:moveTo>
                    <a:pt x="8" y="0"/>
                  </a:moveTo>
                  <a:lnTo>
                    <a:pt x="0" y="29"/>
                  </a:lnTo>
                  <a:lnTo>
                    <a:pt x="10" y="55"/>
                  </a:lnTo>
                  <a:lnTo>
                    <a:pt x="51" y="83"/>
                  </a:lnTo>
                  <a:lnTo>
                    <a:pt x="21" y="36"/>
                  </a:lnTo>
                  <a:lnTo>
                    <a:pt x="8" y="0"/>
                  </a:lnTo>
                  <a:close/>
                </a:path>
              </a:pathLst>
            </a:custGeom>
            <a:solidFill>
              <a:srgbClr val="007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74" name="Freeform 92">
              <a:extLst>
                <a:ext uri="{FF2B5EF4-FFF2-40B4-BE49-F238E27FC236}">
                  <a16:creationId xmlns:a16="http://schemas.microsoft.com/office/drawing/2014/main" id="{CB048BC1-CEBD-441A-AA49-60C906A2F7C7}"/>
                </a:ext>
              </a:extLst>
            </p:cNvPr>
            <p:cNvSpPr>
              <a:spLocks/>
            </p:cNvSpPr>
            <p:nvPr/>
          </p:nvSpPr>
          <p:spPr bwMode="auto">
            <a:xfrm>
              <a:off x="5028" y="3249"/>
              <a:ext cx="79" cy="19"/>
            </a:xfrm>
            <a:custGeom>
              <a:avLst/>
              <a:gdLst>
                <a:gd name="T0" fmla="*/ 0 w 158"/>
                <a:gd name="T1" fmla="*/ 0 h 37"/>
                <a:gd name="T2" fmla="*/ 34 w 158"/>
                <a:gd name="T3" fmla="*/ 7 h 37"/>
                <a:gd name="T4" fmla="*/ 73 w 158"/>
                <a:gd name="T5" fmla="*/ 4 h 37"/>
                <a:gd name="T6" fmla="*/ 79 w 158"/>
                <a:gd name="T7" fmla="*/ 19 h 37"/>
                <a:gd name="T8" fmla="*/ 64 w 158"/>
                <a:gd name="T9" fmla="*/ 19 h 37"/>
                <a:gd name="T10" fmla="*/ 29 w 158"/>
                <a:gd name="T11" fmla="*/ 14 h 37"/>
                <a:gd name="T12" fmla="*/ 0 w 158"/>
                <a:gd name="T13" fmla="*/ 0 h 37"/>
                <a:gd name="T14" fmla="*/ 0 w 158"/>
                <a:gd name="T15" fmla="*/ 0 h 37"/>
                <a:gd name="T16" fmla="*/ 0 60000 65536"/>
                <a:gd name="T17" fmla="*/ 0 60000 65536"/>
                <a:gd name="T18" fmla="*/ 0 60000 65536"/>
                <a:gd name="T19" fmla="*/ 0 60000 65536"/>
                <a:gd name="T20" fmla="*/ 0 60000 65536"/>
                <a:gd name="T21" fmla="*/ 0 60000 65536"/>
                <a:gd name="T22" fmla="*/ 0 60000 65536"/>
                <a:gd name="T23" fmla="*/ 0 60000 65536"/>
                <a:gd name="T24" fmla="*/ 0 w 158"/>
                <a:gd name="T25" fmla="*/ 0 h 37"/>
                <a:gd name="T26" fmla="*/ 158 w 158"/>
                <a:gd name="T27" fmla="*/ 37 h 3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8" h="37">
                  <a:moveTo>
                    <a:pt x="0" y="0"/>
                  </a:moveTo>
                  <a:lnTo>
                    <a:pt x="68" y="13"/>
                  </a:lnTo>
                  <a:lnTo>
                    <a:pt x="145" y="8"/>
                  </a:lnTo>
                  <a:lnTo>
                    <a:pt x="158" y="37"/>
                  </a:lnTo>
                  <a:lnTo>
                    <a:pt x="127" y="37"/>
                  </a:lnTo>
                  <a:lnTo>
                    <a:pt x="57" y="28"/>
                  </a:lnTo>
                  <a:lnTo>
                    <a:pt x="0" y="0"/>
                  </a:lnTo>
                  <a:close/>
                </a:path>
              </a:pathLst>
            </a:custGeom>
            <a:solidFill>
              <a:srgbClr val="007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75" name="Freeform 93">
              <a:extLst>
                <a:ext uri="{FF2B5EF4-FFF2-40B4-BE49-F238E27FC236}">
                  <a16:creationId xmlns:a16="http://schemas.microsoft.com/office/drawing/2014/main" id="{A7B5ED7D-F47C-4661-8684-0AC21291D5B1}"/>
                </a:ext>
              </a:extLst>
            </p:cNvPr>
            <p:cNvSpPr>
              <a:spLocks/>
            </p:cNvSpPr>
            <p:nvPr/>
          </p:nvSpPr>
          <p:spPr bwMode="auto">
            <a:xfrm>
              <a:off x="5079" y="3268"/>
              <a:ext cx="31" cy="94"/>
            </a:xfrm>
            <a:custGeom>
              <a:avLst/>
              <a:gdLst>
                <a:gd name="T0" fmla="*/ 0 w 62"/>
                <a:gd name="T1" fmla="*/ 4 h 188"/>
                <a:gd name="T2" fmla="*/ 9 w 62"/>
                <a:gd name="T3" fmla="*/ 40 h 188"/>
                <a:gd name="T4" fmla="*/ 13 w 62"/>
                <a:gd name="T5" fmla="*/ 90 h 188"/>
                <a:gd name="T6" fmla="*/ 31 w 62"/>
                <a:gd name="T7" fmla="*/ 94 h 188"/>
                <a:gd name="T8" fmla="*/ 29 w 62"/>
                <a:gd name="T9" fmla="*/ 64 h 188"/>
                <a:gd name="T10" fmla="*/ 21 w 62"/>
                <a:gd name="T11" fmla="*/ 27 h 188"/>
                <a:gd name="T12" fmla="*/ 12 w 62"/>
                <a:gd name="T13" fmla="*/ 0 h 188"/>
                <a:gd name="T14" fmla="*/ 0 w 62"/>
                <a:gd name="T15" fmla="*/ 4 h 188"/>
                <a:gd name="T16" fmla="*/ 0 w 62"/>
                <a:gd name="T17" fmla="*/ 4 h 18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2"/>
                <a:gd name="T28" fmla="*/ 0 h 188"/>
                <a:gd name="T29" fmla="*/ 62 w 62"/>
                <a:gd name="T30" fmla="*/ 188 h 18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2" h="188">
                  <a:moveTo>
                    <a:pt x="0" y="7"/>
                  </a:moveTo>
                  <a:lnTo>
                    <a:pt x="17" y="80"/>
                  </a:lnTo>
                  <a:lnTo>
                    <a:pt x="26" y="180"/>
                  </a:lnTo>
                  <a:lnTo>
                    <a:pt x="62" y="188"/>
                  </a:lnTo>
                  <a:lnTo>
                    <a:pt x="57" y="127"/>
                  </a:lnTo>
                  <a:lnTo>
                    <a:pt x="41" y="54"/>
                  </a:lnTo>
                  <a:lnTo>
                    <a:pt x="23" y="0"/>
                  </a:lnTo>
                  <a:lnTo>
                    <a:pt x="0" y="7"/>
                  </a:lnTo>
                  <a:close/>
                </a:path>
              </a:pathLst>
            </a:custGeom>
            <a:solidFill>
              <a:srgbClr val="007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76" name="Freeform 94">
              <a:extLst>
                <a:ext uri="{FF2B5EF4-FFF2-40B4-BE49-F238E27FC236}">
                  <a16:creationId xmlns:a16="http://schemas.microsoft.com/office/drawing/2014/main" id="{0846C9AD-B370-4E5C-A15B-77193C0AE207}"/>
                </a:ext>
              </a:extLst>
            </p:cNvPr>
            <p:cNvSpPr>
              <a:spLocks/>
            </p:cNvSpPr>
            <p:nvPr/>
          </p:nvSpPr>
          <p:spPr bwMode="auto">
            <a:xfrm>
              <a:off x="5144" y="3490"/>
              <a:ext cx="46" cy="116"/>
            </a:xfrm>
            <a:custGeom>
              <a:avLst/>
              <a:gdLst>
                <a:gd name="T0" fmla="*/ 0 w 93"/>
                <a:gd name="T1" fmla="*/ 6 h 233"/>
                <a:gd name="T2" fmla="*/ 20 w 93"/>
                <a:gd name="T3" fmla="*/ 57 h 233"/>
                <a:gd name="T4" fmla="*/ 22 w 93"/>
                <a:gd name="T5" fmla="*/ 93 h 233"/>
                <a:gd name="T6" fmla="*/ 31 w 93"/>
                <a:gd name="T7" fmla="*/ 94 h 233"/>
                <a:gd name="T8" fmla="*/ 32 w 93"/>
                <a:gd name="T9" fmla="*/ 116 h 233"/>
                <a:gd name="T10" fmla="*/ 45 w 93"/>
                <a:gd name="T11" fmla="*/ 109 h 233"/>
                <a:gd name="T12" fmla="*/ 46 w 93"/>
                <a:gd name="T13" fmla="*/ 89 h 233"/>
                <a:gd name="T14" fmla="*/ 40 w 93"/>
                <a:gd name="T15" fmla="*/ 81 h 233"/>
                <a:gd name="T16" fmla="*/ 31 w 93"/>
                <a:gd name="T17" fmla="*/ 42 h 233"/>
                <a:gd name="T18" fmla="*/ 19 w 93"/>
                <a:gd name="T19" fmla="*/ 0 h 233"/>
                <a:gd name="T20" fmla="*/ 0 w 93"/>
                <a:gd name="T21" fmla="*/ 6 h 233"/>
                <a:gd name="T22" fmla="*/ 0 w 93"/>
                <a:gd name="T23" fmla="*/ 6 h 23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3"/>
                <a:gd name="T37" fmla="*/ 0 h 233"/>
                <a:gd name="T38" fmla="*/ 93 w 93"/>
                <a:gd name="T39" fmla="*/ 233 h 23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3" h="233">
                  <a:moveTo>
                    <a:pt x="0" y="13"/>
                  </a:moveTo>
                  <a:lnTo>
                    <a:pt x="41" y="115"/>
                  </a:lnTo>
                  <a:lnTo>
                    <a:pt x="45" y="186"/>
                  </a:lnTo>
                  <a:lnTo>
                    <a:pt x="62" y="189"/>
                  </a:lnTo>
                  <a:lnTo>
                    <a:pt x="65" y="233"/>
                  </a:lnTo>
                  <a:lnTo>
                    <a:pt x="90" y="219"/>
                  </a:lnTo>
                  <a:lnTo>
                    <a:pt x="93" y="179"/>
                  </a:lnTo>
                  <a:lnTo>
                    <a:pt x="81" y="163"/>
                  </a:lnTo>
                  <a:lnTo>
                    <a:pt x="62" y="84"/>
                  </a:lnTo>
                  <a:lnTo>
                    <a:pt x="39" y="0"/>
                  </a:lnTo>
                  <a:lnTo>
                    <a:pt x="0" y="13"/>
                  </a:lnTo>
                  <a:close/>
                </a:path>
              </a:pathLst>
            </a:custGeom>
            <a:solidFill>
              <a:srgbClr val="007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77" name="Freeform 95">
              <a:extLst>
                <a:ext uri="{FF2B5EF4-FFF2-40B4-BE49-F238E27FC236}">
                  <a16:creationId xmlns:a16="http://schemas.microsoft.com/office/drawing/2014/main" id="{FCA68F01-4430-48B5-8AF2-C91D51281C91}"/>
                </a:ext>
              </a:extLst>
            </p:cNvPr>
            <p:cNvSpPr>
              <a:spLocks/>
            </p:cNvSpPr>
            <p:nvPr/>
          </p:nvSpPr>
          <p:spPr bwMode="auto">
            <a:xfrm>
              <a:off x="5190" y="3080"/>
              <a:ext cx="172" cy="255"/>
            </a:xfrm>
            <a:custGeom>
              <a:avLst/>
              <a:gdLst>
                <a:gd name="T0" fmla="*/ 9 w 343"/>
                <a:gd name="T1" fmla="*/ 19 h 509"/>
                <a:gd name="T2" fmla="*/ 0 w 343"/>
                <a:gd name="T3" fmla="*/ 63 h 509"/>
                <a:gd name="T4" fmla="*/ 6 w 343"/>
                <a:gd name="T5" fmla="*/ 107 h 509"/>
                <a:gd name="T6" fmla="*/ 27 w 343"/>
                <a:gd name="T7" fmla="*/ 202 h 509"/>
                <a:gd name="T8" fmla="*/ 32 w 343"/>
                <a:gd name="T9" fmla="*/ 255 h 509"/>
                <a:gd name="T10" fmla="*/ 45 w 343"/>
                <a:gd name="T11" fmla="*/ 247 h 509"/>
                <a:gd name="T12" fmla="*/ 100 w 343"/>
                <a:gd name="T13" fmla="*/ 223 h 509"/>
                <a:gd name="T14" fmla="*/ 140 w 343"/>
                <a:gd name="T15" fmla="*/ 220 h 509"/>
                <a:gd name="T16" fmla="*/ 172 w 343"/>
                <a:gd name="T17" fmla="*/ 225 h 509"/>
                <a:gd name="T18" fmla="*/ 118 w 343"/>
                <a:gd name="T19" fmla="*/ 214 h 509"/>
                <a:gd name="T20" fmla="*/ 109 w 343"/>
                <a:gd name="T21" fmla="*/ 193 h 509"/>
                <a:gd name="T22" fmla="*/ 94 w 343"/>
                <a:gd name="T23" fmla="*/ 198 h 509"/>
                <a:gd name="T24" fmla="*/ 86 w 343"/>
                <a:gd name="T25" fmla="*/ 185 h 509"/>
                <a:gd name="T26" fmla="*/ 68 w 343"/>
                <a:gd name="T27" fmla="*/ 190 h 509"/>
                <a:gd name="T28" fmla="*/ 58 w 343"/>
                <a:gd name="T29" fmla="*/ 156 h 509"/>
                <a:gd name="T30" fmla="*/ 46 w 343"/>
                <a:gd name="T31" fmla="*/ 149 h 509"/>
                <a:gd name="T32" fmla="*/ 39 w 343"/>
                <a:gd name="T33" fmla="*/ 115 h 509"/>
                <a:gd name="T34" fmla="*/ 27 w 343"/>
                <a:gd name="T35" fmla="*/ 89 h 509"/>
                <a:gd name="T36" fmla="*/ 21 w 343"/>
                <a:gd name="T37" fmla="*/ 63 h 509"/>
                <a:gd name="T38" fmla="*/ 26 w 343"/>
                <a:gd name="T39" fmla="*/ 35 h 509"/>
                <a:gd name="T40" fmla="*/ 19 w 343"/>
                <a:gd name="T41" fmla="*/ 0 h 509"/>
                <a:gd name="T42" fmla="*/ 9 w 343"/>
                <a:gd name="T43" fmla="*/ 19 h 509"/>
                <a:gd name="T44" fmla="*/ 9 w 343"/>
                <a:gd name="T45" fmla="*/ 19 h 50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43"/>
                <a:gd name="T70" fmla="*/ 0 h 509"/>
                <a:gd name="T71" fmla="*/ 343 w 343"/>
                <a:gd name="T72" fmla="*/ 509 h 50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43" h="509">
                  <a:moveTo>
                    <a:pt x="18" y="38"/>
                  </a:moveTo>
                  <a:lnTo>
                    <a:pt x="0" y="126"/>
                  </a:lnTo>
                  <a:lnTo>
                    <a:pt x="11" y="214"/>
                  </a:lnTo>
                  <a:lnTo>
                    <a:pt x="54" y="403"/>
                  </a:lnTo>
                  <a:lnTo>
                    <a:pt x="63" y="509"/>
                  </a:lnTo>
                  <a:lnTo>
                    <a:pt x="89" y="493"/>
                  </a:lnTo>
                  <a:lnTo>
                    <a:pt x="200" y="446"/>
                  </a:lnTo>
                  <a:lnTo>
                    <a:pt x="280" y="439"/>
                  </a:lnTo>
                  <a:lnTo>
                    <a:pt x="343" y="449"/>
                  </a:lnTo>
                  <a:lnTo>
                    <a:pt x="236" y="427"/>
                  </a:lnTo>
                  <a:lnTo>
                    <a:pt x="218" y="385"/>
                  </a:lnTo>
                  <a:lnTo>
                    <a:pt x="187" y="396"/>
                  </a:lnTo>
                  <a:lnTo>
                    <a:pt x="171" y="370"/>
                  </a:lnTo>
                  <a:lnTo>
                    <a:pt x="136" y="380"/>
                  </a:lnTo>
                  <a:lnTo>
                    <a:pt x="115" y="312"/>
                  </a:lnTo>
                  <a:lnTo>
                    <a:pt x="91" y="297"/>
                  </a:lnTo>
                  <a:lnTo>
                    <a:pt x="78" y="229"/>
                  </a:lnTo>
                  <a:lnTo>
                    <a:pt x="54" y="177"/>
                  </a:lnTo>
                  <a:lnTo>
                    <a:pt x="42" y="126"/>
                  </a:lnTo>
                  <a:lnTo>
                    <a:pt x="52" y="69"/>
                  </a:lnTo>
                  <a:lnTo>
                    <a:pt x="37" y="0"/>
                  </a:lnTo>
                  <a:lnTo>
                    <a:pt x="18" y="38"/>
                  </a:lnTo>
                  <a:close/>
                </a:path>
              </a:pathLst>
            </a:custGeom>
            <a:solidFill>
              <a:srgbClr val="007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78" name="Freeform 96">
              <a:extLst>
                <a:ext uri="{FF2B5EF4-FFF2-40B4-BE49-F238E27FC236}">
                  <a16:creationId xmlns:a16="http://schemas.microsoft.com/office/drawing/2014/main" id="{59ADCE4F-D3A8-4420-BE61-DA125ABA2FD7}"/>
                </a:ext>
              </a:extLst>
            </p:cNvPr>
            <p:cNvSpPr>
              <a:spLocks/>
            </p:cNvSpPr>
            <p:nvPr/>
          </p:nvSpPr>
          <p:spPr bwMode="auto">
            <a:xfrm>
              <a:off x="5029" y="2958"/>
              <a:ext cx="492" cy="492"/>
            </a:xfrm>
            <a:custGeom>
              <a:avLst/>
              <a:gdLst>
                <a:gd name="T0" fmla="*/ 13 w 984"/>
                <a:gd name="T1" fmla="*/ 85 h 985"/>
                <a:gd name="T2" fmla="*/ 22 w 984"/>
                <a:gd name="T3" fmla="*/ 65 h 985"/>
                <a:gd name="T4" fmla="*/ 43 w 984"/>
                <a:gd name="T5" fmla="*/ 46 h 985"/>
                <a:gd name="T6" fmla="*/ 49 w 984"/>
                <a:gd name="T7" fmla="*/ 34 h 985"/>
                <a:gd name="T8" fmla="*/ 72 w 984"/>
                <a:gd name="T9" fmla="*/ 31 h 985"/>
                <a:gd name="T10" fmla="*/ 87 w 984"/>
                <a:gd name="T11" fmla="*/ 14 h 985"/>
                <a:gd name="T12" fmla="*/ 112 w 984"/>
                <a:gd name="T13" fmla="*/ 12 h 985"/>
                <a:gd name="T14" fmla="*/ 171 w 984"/>
                <a:gd name="T15" fmla="*/ 23 h 985"/>
                <a:gd name="T16" fmla="*/ 228 w 984"/>
                <a:gd name="T17" fmla="*/ 50 h 985"/>
                <a:gd name="T18" fmla="*/ 278 w 984"/>
                <a:gd name="T19" fmla="*/ 94 h 985"/>
                <a:gd name="T20" fmla="*/ 333 w 984"/>
                <a:gd name="T21" fmla="*/ 153 h 985"/>
                <a:gd name="T22" fmla="*/ 395 w 984"/>
                <a:gd name="T23" fmla="*/ 240 h 985"/>
                <a:gd name="T24" fmla="*/ 442 w 984"/>
                <a:gd name="T25" fmla="*/ 322 h 985"/>
                <a:gd name="T26" fmla="*/ 474 w 984"/>
                <a:gd name="T27" fmla="*/ 390 h 985"/>
                <a:gd name="T28" fmla="*/ 475 w 984"/>
                <a:gd name="T29" fmla="*/ 417 h 985"/>
                <a:gd name="T30" fmla="*/ 428 w 984"/>
                <a:gd name="T31" fmla="*/ 373 h 985"/>
                <a:gd name="T32" fmla="*/ 462 w 984"/>
                <a:gd name="T33" fmla="*/ 415 h 985"/>
                <a:gd name="T34" fmla="*/ 479 w 984"/>
                <a:gd name="T35" fmla="*/ 456 h 985"/>
                <a:gd name="T36" fmla="*/ 482 w 984"/>
                <a:gd name="T37" fmla="*/ 492 h 985"/>
                <a:gd name="T38" fmla="*/ 492 w 984"/>
                <a:gd name="T39" fmla="*/ 458 h 985"/>
                <a:gd name="T40" fmla="*/ 490 w 984"/>
                <a:gd name="T41" fmla="*/ 417 h 985"/>
                <a:gd name="T42" fmla="*/ 477 w 984"/>
                <a:gd name="T43" fmla="*/ 371 h 985"/>
                <a:gd name="T44" fmla="*/ 448 w 984"/>
                <a:gd name="T45" fmla="*/ 311 h 985"/>
                <a:gd name="T46" fmla="*/ 403 w 984"/>
                <a:gd name="T47" fmla="*/ 239 h 985"/>
                <a:gd name="T48" fmla="*/ 357 w 984"/>
                <a:gd name="T49" fmla="*/ 173 h 985"/>
                <a:gd name="T50" fmla="*/ 305 w 984"/>
                <a:gd name="T51" fmla="*/ 110 h 985"/>
                <a:gd name="T52" fmla="*/ 265 w 984"/>
                <a:gd name="T53" fmla="*/ 67 h 985"/>
                <a:gd name="T54" fmla="*/ 228 w 984"/>
                <a:gd name="T55" fmla="*/ 37 h 985"/>
                <a:gd name="T56" fmla="*/ 171 w 984"/>
                <a:gd name="T57" fmla="*/ 11 h 985"/>
                <a:gd name="T58" fmla="*/ 131 w 984"/>
                <a:gd name="T59" fmla="*/ 2 h 985"/>
                <a:gd name="T60" fmla="*/ 79 w 984"/>
                <a:gd name="T61" fmla="*/ 0 h 985"/>
                <a:gd name="T62" fmla="*/ 22 w 984"/>
                <a:gd name="T63" fmla="*/ 23 h 985"/>
                <a:gd name="T64" fmla="*/ 0 w 984"/>
                <a:gd name="T65" fmla="*/ 73 h 985"/>
                <a:gd name="T66" fmla="*/ 8 w 984"/>
                <a:gd name="T67" fmla="*/ 107 h 985"/>
                <a:gd name="T68" fmla="*/ 13 w 984"/>
                <a:gd name="T69" fmla="*/ 85 h 985"/>
                <a:gd name="T70" fmla="*/ 13 w 984"/>
                <a:gd name="T71" fmla="*/ 85 h 98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984"/>
                <a:gd name="T109" fmla="*/ 0 h 985"/>
                <a:gd name="T110" fmla="*/ 984 w 984"/>
                <a:gd name="T111" fmla="*/ 985 h 98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984" h="985">
                  <a:moveTo>
                    <a:pt x="26" y="170"/>
                  </a:moveTo>
                  <a:lnTo>
                    <a:pt x="44" y="131"/>
                  </a:lnTo>
                  <a:lnTo>
                    <a:pt x="85" y="93"/>
                  </a:lnTo>
                  <a:lnTo>
                    <a:pt x="98" y="69"/>
                  </a:lnTo>
                  <a:lnTo>
                    <a:pt x="144" y="62"/>
                  </a:lnTo>
                  <a:lnTo>
                    <a:pt x="174" y="29"/>
                  </a:lnTo>
                  <a:lnTo>
                    <a:pt x="223" y="25"/>
                  </a:lnTo>
                  <a:lnTo>
                    <a:pt x="341" y="46"/>
                  </a:lnTo>
                  <a:lnTo>
                    <a:pt x="456" y="100"/>
                  </a:lnTo>
                  <a:lnTo>
                    <a:pt x="556" y="189"/>
                  </a:lnTo>
                  <a:lnTo>
                    <a:pt x="665" y="307"/>
                  </a:lnTo>
                  <a:lnTo>
                    <a:pt x="789" y="481"/>
                  </a:lnTo>
                  <a:lnTo>
                    <a:pt x="883" y="644"/>
                  </a:lnTo>
                  <a:lnTo>
                    <a:pt x="947" y="781"/>
                  </a:lnTo>
                  <a:lnTo>
                    <a:pt x="950" y="835"/>
                  </a:lnTo>
                  <a:lnTo>
                    <a:pt x="855" y="747"/>
                  </a:lnTo>
                  <a:lnTo>
                    <a:pt x="924" y="830"/>
                  </a:lnTo>
                  <a:lnTo>
                    <a:pt x="958" y="913"/>
                  </a:lnTo>
                  <a:lnTo>
                    <a:pt x="963" y="985"/>
                  </a:lnTo>
                  <a:lnTo>
                    <a:pt x="984" y="916"/>
                  </a:lnTo>
                  <a:lnTo>
                    <a:pt x="979" y="835"/>
                  </a:lnTo>
                  <a:lnTo>
                    <a:pt x="953" y="742"/>
                  </a:lnTo>
                  <a:lnTo>
                    <a:pt x="895" y="623"/>
                  </a:lnTo>
                  <a:lnTo>
                    <a:pt x="805" y="478"/>
                  </a:lnTo>
                  <a:lnTo>
                    <a:pt x="714" y="346"/>
                  </a:lnTo>
                  <a:lnTo>
                    <a:pt x="610" y="220"/>
                  </a:lnTo>
                  <a:lnTo>
                    <a:pt x="530" y="135"/>
                  </a:lnTo>
                  <a:lnTo>
                    <a:pt x="455" y="74"/>
                  </a:lnTo>
                  <a:lnTo>
                    <a:pt x="341" y="22"/>
                  </a:lnTo>
                  <a:lnTo>
                    <a:pt x="261" y="5"/>
                  </a:lnTo>
                  <a:lnTo>
                    <a:pt x="158" y="0"/>
                  </a:lnTo>
                  <a:lnTo>
                    <a:pt x="44" y="46"/>
                  </a:lnTo>
                  <a:lnTo>
                    <a:pt x="0" y="147"/>
                  </a:lnTo>
                  <a:lnTo>
                    <a:pt x="16" y="214"/>
                  </a:lnTo>
                  <a:lnTo>
                    <a:pt x="26" y="170"/>
                  </a:lnTo>
                  <a:close/>
                </a:path>
              </a:pathLst>
            </a:custGeom>
            <a:solidFill>
              <a:srgbClr val="007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79" name="Freeform 97">
              <a:extLst>
                <a:ext uri="{FF2B5EF4-FFF2-40B4-BE49-F238E27FC236}">
                  <a16:creationId xmlns:a16="http://schemas.microsoft.com/office/drawing/2014/main" id="{645FF300-5867-4EF1-ABE8-6321BAC4C5A6}"/>
                </a:ext>
              </a:extLst>
            </p:cNvPr>
            <p:cNvSpPr>
              <a:spLocks/>
            </p:cNvSpPr>
            <p:nvPr/>
          </p:nvSpPr>
          <p:spPr bwMode="auto">
            <a:xfrm>
              <a:off x="5271" y="3511"/>
              <a:ext cx="51" cy="129"/>
            </a:xfrm>
            <a:custGeom>
              <a:avLst/>
              <a:gdLst>
                <a:gd name="T0" fmla="*/ 0 w 102"/>
                <a:gd name="T1" fmla="*/ 0 h 258"/>
                <a:gd name="T2" fmla="*/ 15 w 102"/>
                <a:gd name="T3" fmla="*/ 33 h 258"/>
                <a:gd name="T4" fmla="*/ 26 w 102"/>
                <a:gd name="T5" fmla="*/ 101 h 258"/>
                <a:gd name="T6" fmla="*/ 37 w 102"/>
                <a:gd name="T7" fmla="*/ 101 h 258"/>
                <a:gd name="T8" fmla="*/ 36 w 102"/>
                <a:gd name="T9" fmla="*/ 129 h 258"/>
                <a:gd name="T10" fmla="*/ 47 w 102"/>
                <a:gd name="T11" fmla="*/ 127 h 258"/>
                <a:gd name="T12" fmla="*/ 51 w 102"/>
                <a:gd name="T13" fmla="*/ 117 h 258"/>
                <a:gd name="T14" fmla="*/ 44 w 102"/>
                <a:gd name="T15" fmla="*/ 71 h 258"/>
                <a:gd name="T16" fmla="*/ 35 w 102"/>
                <a:gd name="T17" fmla="*/ 12 h 258"/>
                <a:gd name="T18" fmla="*/ 0 w 102"/>
                <a:gd name="T19" fmla="*/ 0 h 258"/>
                <a:gd name="T20" fmla="*/ 0 w 102"/>
                <a:gd name="T21" fmla="*/ 0 h 25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2"/>
                <a:gd name="T34" fmla="*/ 0 h 258"/>
                <a:gd name="T35" fmla="*/ 102 w 102"/>
                <a:gd name="T36" fmla="*/ 258 h 25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2" h="258">
                  <a:moveTo>
                    <a:pt x="0" y="0"/>
                  </a:moveTo>
                  <a:lnTo>
                    <a:pt x="30" y="66"/>
                  </a:lnTo>
                  <a:lnTo>
                    <a:pt x="51" y="202"/>
                  </a:lnTo>
                  <a:lnTo>
                    <a:pt x="74" y="202"/>
                  </a:lnTo>
                  <a:lnTo>
                    <a:pt x="71" y="258"/>
                  </a:lnTo>
                  <a:lnTo>
                    <a:pt x="94" y="253"/>
                  </a:lnTo>
                  <a:lnTo>
                    <a:pt x="102" y="233"/>
                  </a:lnTo>
                  <a:lnTo>
                    <a:pt x="87" y="142"/>
                  </a:lnTo>
                  <a:lnTo>
                    <a:pt x="69" y="23"/>
                  </a:lnTo>
                  <a:lnTo>
                    <a:pt x="0" y="0"/>
                  </a:lnTo>
                  <a:close/>
                </a:path>
              </a:pathLst>
            </a:custGeom>
            <a:solidFill>
              <a:srgbClr val="007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80" name="Freeform 98">
              <a:extLst>
                <a:ext uri="{FF2B5EF4-FFF2-40B4-BE49-F238E27FC236}">
                  <a16:creationId xmlns:a16="http://schemas.microsoft.com/office/drawing/2014/main" id="{673E0573-F9E9-4069-85B3-2FAD525AD834}"/>
                </a:ext>
              </a:extLst>
            </p:cNvPr>
            <p:cNvSpPr>
              <a:spLocks/>
            </p:cNvSpPr>
            <p:nvPr/>
          </p:nvSpPr>
          <p:spPr bwMode="auto">
            <a:xfrm>
              <a:off x="5330" y="3191"/>
              <a:ext cx="123" cy="115"/>
            </a:xfrm>
            <a:custGeom>
              <a:avLst/>
              <a:gdLst>
                <a:gd name="T0" fmla="*/ 6 w 245"/>
                <a:gd name="T1" fmla="*/ 0 h 229"/>
                <a:gd name="T2" fmla="*/ 38 w 245"/>
                <a:gd name="T3" fmla="*/ 9 h 229"/>
                <a:gd name="T4" fmla="*/ 39 w 245"/>
                <a:gd name="T5" fmla="*/ 38 h 229"/>
                <a:gd name="T6" fmla="*/ 58 w 245"/>
                <a:gd name="T7" fmla="*/ 54 h 229"/>
                <a:gd name="T8" fmla="*/ 83 w 245"/>
                <a:gd name="T9" fmla="*/ 67 h 229"/>
                <a:gd name="T10" fmla="*/ 79 w 245"/>
                <a:gd name="T11" fmla="*/ 78 h 229"/>
                <a:gd name="T12" fmla="*/ 123 w 245"/>
                <a:gd name="T13" fmla="*/ 115 h 229"/>
                <a:gd name="T14" fmla="*/ 79 w 245"/>
                <a:gd name="T15" fmla="*/ 93 h 229"/>
                <a:gd name="T16" fmla="*/ 29 w 245"/>
                <a:gd name="T17" fmla="*/ 91 h 229"/>
                <a:gd name="T18" fmla="*/ 43 w 245"/>
                <a:gd name="T19" fmla="*/ 66 h 229"/>
                <a:gd name="T20" fmla="*/ 25 w 245"/>
                <a:gd name="T21" fmla="*/ 56 h 229"/>
                <a:gd name="T22" fmla="*/ 30 w 245"/>
                <a:gd name="T23" fmla="*/ 33 h 229"/>
                <a:gd name="T24" fmla="*/ 4 w 245"/>
                <a:gd name="T25" fmla="*/ 41 h 229"/>
                <a:gd name="T26" fmla="*/ 14 w 245"/>
                <a:gd name="T27" fmla="*/ 14 h 229"/>
                <a:gd name="T28" fmla="*/ 0 w 245"/>
                <a:gd name="T29" fmla="*/ 24 h 229"/>
                <a:gd name="T30" fmla="*/ 6 w 245"/>
                <a:gd name="T31" fmla="*/ 0 h 229"/>
                <a:gd name="T32" fmla="*/ 6 w 245"/>
                <a:gd name="T33" fmla="*/ 0 h 22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45"/>
                <a:gd name="T52" fmla="*/ 0 h 229"/>
                <a:gd name="T53" fmla="*/ 245 w 245"/>
                <a:gd name="T54" fmla="*/ 229 h 22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45" h="229">
                  <a:moveTo>
                    <a:pt x="11" y="0"/>
                  </a:moveTo>
                  <a:lnTo>
                    <a:pt x="75" y="18"/>
                  </a:lnTo>
                  <a:lnTo>
                    <a:pt x="78" y="75"/>
                  </a:lnTo>
                  <a:lnTo>
                    <a:pt x="116" y="108"/>
                  </a:lnTo>
                  <a:lnTo>
                    <a:pt x="166" y="134"/>
                  </a:lnTo>
                  <a:lnTo>
                    <a:pt x="158" y="155"/>
                  </a:lnTo>
                  <a:lnTo>
                    <a:pt x="245" y="229"/>
                  </a:lnTo>
                  <a:lnTo>
                    <a:pt x="158" y="186"/>
                  </a:lnTo>
                  <a:lnTo>
                    <a:pt x="57" y="181"/>
                  </a:lnTo>
                  <a:lnTo>
                    <a:pt x="86" y="132"/>
                  </a:lnTo>
                  <a:lnTo>
                    <a:pt x="49" y="111"/>
                  </a:lnTo>
                  <a:lnTo>
                    <a:pt x="59" y="66"/>
                  </a:lnTo>
                  <a:lnTo>
                    <a:pt x="7" y="82"/>
                  </a:lnTo>
                  <a:lnTo>
                    <a:pt x="28" y="28"/>
                  </a:lnTo>
                  <a:lnTo>
                    <a:pt x="0" y="47"/>
                  </a:lnTo>
                  <a:lnTo>
                    <a:pt x="11" y="0"/>
                  </a:lnTo>
                  <a:close/>
                </a:path>
              </a:pathLst>
            </a:custGeom>
            <a:solidFill>
              <a:srgbClr val="00E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81" name="Freeform 99">
              <a:extLst>
                <a:ext uri="{FF2B5EF4-FFF2-40B4-BE49-F238E27FC236}">
                  <a16:creationId xmlns:a16="http://schemas.microsoft.com/office/drawing/2014/main" id="{37F9CB5A-F053-4FCC-B12F-A6A56F9F63E4}"/>
                </a:ext>
              </a:extLst>
            </p:cNvPr>
            <p:cNvSpPr>
              <a:spLocks/>
            </p:cNvSpPr>
            <p:nvPr/>
          </p:nvSpPr>
          <p:spPr bwMode="auto">
            <a:xfrm>
              <a:off x="5346" y="3203"/>
              <a:ext cx="16" cy="19"/>
            </a:xfrm>
            <a:custGeom>
              <a:avLst/>
              <a:gdLst>
                <a:gd name="T0" fmla="*/ 4 w 32"/>
                <a:gd name="T1" fmla="*/ 0 h 38"/>
                <a:gd name="T2" fmla="*/ 0 w 32"/>
                <a:gd name="T3" fmla="*/ 19 h 38"/>
                <a:gd name="T4" fmla="*/ 16 w 32"/>
                <a:gd name="T5" fmla="*/ 12 h 38"/>
                <a:gd name="T6" fmla="*/ 16 w 32"/>
                <a:gd name="T7" fmla="*/ 3 h 38"/>
                <a:gd name="T8" fmla="*/ 4 w 32"/>
                <a:gd name="T9" fmla="*/ 0 h 38"/>
                <a:gd name="T10" fmla="*/ 4 w 32"/>
                <a:gd name="T11" fmla="*/ 0 h 38"/>
                <a:gd name="T12" fmla="*/ 0 60000 65536"/>
                <a:gd name="T13" fmla="*/ 0 60000 65536"/>
                <a:gd name="T14" fmla="*/ 0 60000 65536"/>
                <a:gd name="T15" fmla="*/ 0 60000 65536"/>
                <a:gd name="T16" fmla="*/ 0 60000 65536"/>
                <a:gd name="T17" fmla="*/ 0 60000 65536"/>
                <a:gd name="T18" fmla="*/ 0 w 32"/>
                <a:gd name="T19" fmla="*/ 0 h 38"/>
                <a:gd name="T20" fmla="*/ 32 w 32"/>
                <a:gd name="T21" fmla="*/ 38 h 38"/>
              </a:gdLst>
              <a:ahLst/>
              <a:cxnLst>
                <a:cxn ang="T12">
                  <a:pos x="T0" y="T1"/>
                </a:cxn>
                <a:cxn ang="T13">
                  <a:pos x="T2" y="T3"/>
                </a:cxn>
                <a:cxn ang="T14">
                  <a:pos x="T4" y="T5"/>
                </a:cxn>
                <a:cxn ang="T15">
                  <a:pos x="T6" y="T7"/>
                </a:cxn>
                <a:cxn ang="T16">
                  <a:pos x="T8" y="T9"/>
                </a:cxn>
                <a:cxn ang="T17">
                  <a:pos x="T10" y="T11"/>
                </a:cxn>
              </a:cxnLst>
              <a:rect l="T18" t="T19" r="T20" b="T21"/>
              <a:pathLst>
                <a:path w="32" h="38">
                  <a:moveTo>
                    <a:pt x="8" y="0"/>
                  </a:moveTo>
                  <a:lnTo>
                    <a:pt x="0" y="38"/>
                  </a:lnTo>
                  <a:lnTo>
                    <a:pt x="31" y="24"/>
                  </a:lnTo>
                  <a:lnTo>
                    <a:pt x="32" y="5"/>
                  </a:lnTo>
                  <a:lnTo>
                    <a:pt x="8" y="0"/>
                  </a:lnTo>
                  <a:close/>
                </a:path>
              </a:pathLst>
            </a:custGeom>
            <a:solidFill>
              <a:srgbClr val="B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82" name="Freeform 100">
              <a:extLst>
                <a:ext uri="{FF2B5EF4-FFF2-40B4-BE49-F238E27FC236}">
                  <a16:creationId xmlns:a16="http://schemas.microsoft.com/office/drawing/2014/main" id="{4E835D78-C332-4F5C-B8DC-359F46D8A6FF}"/>
                </a:ext>
              </a:extLst>
            </p:cNvPr>
            <p:cNvSpPr>
              <a:spLocks/>
            </p:cNvSpPr>
            <p:nvPr/>
          </p:nvSpPr>
          <p:spPr bwMode="auto">
            <a:xfrm>
              <a:off x="5367" y="3241"/>
              <a:ext cx="48" cy="40"/>
            </a:xfrm>
            <a:custGeom>
              <a:avLst/>
              <a:gdLst>
                <a:gd name="T0" fmla="*/ 0 w 96"/>
                <a:gd name="T1" fmla="*/ 0 h 81"/>
                <a:gd name="T2" fmla="*/ 33 w 96"/>
                <a:gd name="T3" fmla="*/ 20 h 81"/>
                <a:gd name="T4" fmla="*/ 31 w 96"/>
                <a:gd name="T5" fmla="*/ 31 h 81"/>
                <a:gd name="T6" fmla="*/ 48 w 96"/>
                <a:gd name="T7" fmla="*/ 40 h 81"/>
                <a:gd name="T8" fmla="*/ 4 w 96"/>
                <a:gd name="T9" fmla="*/ 36 h 81"/>
                <a:gd name="T10" fmla="*/ 24 w 96"/>
                <a:gd name="T11" fmla="*/ 22 h 81"/>
                <a:gd name="T12" fmla="*/ 0 w 96"/>
                <a:gd name="T13" fmla="*/ 0 h 81"/>
                <a:gd name="T14" fmla="*/ 0 w 96"/>
                <a:gd name="T15" fmla="*/ 0 h 81"/>
                <a:gd name="T16" fmla="*/ 0 60000 65536"/>
                <a:gd name="T17" fmla="*/ 0 60000 65536"/>
                <a:gd name="T18" fmla="*/ 0 60000 65536"/>
                <a:gd name="T19" fmla="*/ 0 60000 65536"/>
                <a:gd name="T20" fmla="*/ 0 60000 65536"/>
                <a:gd name="T21" fmla="*/ 0 60000 65536"/>
                <a:gd name="T22" fmla="*/ 0 60000 65536"/>
                <a:gd name="T23" fmla="*/ 0 60000 65536"/>
                <a:gd name="T24" fmla="*/ 0 w 96"/>
                <a:gd name="T25" fmla="*/ 0 h 81"/>
                <a:gd name="T26" fmla="*/ 96 w 96"/>
                <a:gd name="T27" fmla="*/ 81 h 8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6" h="81">
                  <a:moveTo>
                    <a:pt x="0" y="0"/>
                  </a:moveTo>
                  <a:lnTo>
                    <a:pt x="66" y="41"/>
                  </a:lnTo>
                  <a:lnTo>
                    <a:pt x="61" y="62"/>
                  </a:lnTo>
                  <a:lnTo>
                    <a:pt x="96" y="81"/>
                  </a:lnTo>
                  <a:lnTo>
                    <a:pt x="7" y="72"/>
                  </a:lnTo>
                  <a:lnTo>
                    <a:pt x="47" y="44"/>
                  </a:lnTo>
                  <a:lnTo>
                    <a:pt x="0" y="0"/>
                  </a:lnTo>
                  <a:close/>
                </a:path>
              </a:pathLst>
            </a:custGeom>
            <a:solidFill>
              <a:srgbClr val="B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83" name="Freeform 101">
              <a:extLst>
                <a:ext uri="{FF2B5EF4-FFF2-40B4-BE49-F238E27FC236}">
                  <a16:creationId xmlns:a16="http://schemas.microsoft.com/office/drawing/2014/main" id="{5B362DCF-B7AD-46D5-A8F1-684387B367DA}"/>
                </a:ext>
              </a:extLst>
            </p:cNvPr>
            <p:cNvSpPr>
              <a:spLocks/>
            </p:cNvSpPr>
            <p:nvPr/>
          </p:nvSpPr>
          <p:spPr bwMode="auto">
            <a:xfrm>
              <a:off x="4827" y="2951"/>
              <a:ext cx="11" cy="10"/>
            </a:xfrm>
            <a:custGeom>
              <a:avLst/>
              <a:gdLst>
                <a:gd name="T0" fmla="*/ 11 w 24"/>
                <a:gd name="T1" fmla="*/ 0 h 21"/>
                <a:gd name="T2" fmla="*/ 8 w 24"/>
                <a:gd name="T3" fmla="*/ 6 h 21"/>
                <a:gd name="T4" fmla="*/ 3 w 24"/>
                <a:gd name="T5" fmla="*/ 8 h 21"/>
                <a:gd name="T6" fmla="*/ 0 w 24"/>
                <a:gd name="T7" fmla="*/ 10 h 21"/>
                <a:gd name="T8" fmla="*/ 1 w 24"/>
                <a:gd name="T9" fmla="*/ 6 h 21"/>
                <a:gd name="T10" fmla="*/ 4 w 24"/>
                <a:gd name="T11" fmla="*/ 3 h 21"/>
                <a:gd name="T12" fmla="*/ 8 w 24"/>
                <a:gd name="T13" fmla="*/ 2 h 21"/>
                <a:gd name="T14" fmla="*/ 11 w 24"/>
                <a:gd name="T15" fmla="*/ 0 h 21"/>
                <a:gd name="T16" fmla="*/ 11 w 24"/>
                <a:gd name="T17" fmla="*/ 0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4"/>
                <a:gd name="T28" fmla="*/ 0 h 21"/>
                <a:gd name="T29" fmla="*/ 24 w 24"/>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4" h="21">
                  <a:moveTo>
                    <a:pt x="24" y="0"/>
                  </a:moveTo>
                  <a:lnTo>
                    <a:pt x="17" y="13"/>
                  </a:lnTo>
                  <a:lnTo>
                    <a:pt x="6" y="16"/>
                  </a:lnTo>
                  <a:lnTo>
                    <a:pt x="0" y="21"/>
                  </a:lnTo>
                  <a:lnTo>
                    <a:pt x="3" y="13"/>
                  </a:lnTo>
                  <a:lnTo>
                    <a:pt x="8" y="7"/>
                  </a:lnTo>
                  <a:lnTo>
                    <a:pt x="17" y="5"/>
                  </a:lnTo>
                  <a:lnTo>
                    <a:pt x="2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84" name="Freeform 102">
              <a:extLst>
                <a:ext uri="{FF2B5EF4-FFF2-40B4-BE49-F238E27FC236}">
                  <a16:creationId xmlns:a16="http://schemas.microsoft.com/office/drawing/2014/main" id="{0662EA38-FC1E-4F95-8FB3-FA550E66C5B5}"/>
                </a:ext>
              </a:extLst>
            </p:cNvPr>
            <p:cNvSpPr>
              <a:spLocks/>
            </p:cNvSpPr>
            <p:nvPr/>
          </p:nvSpPr>
          <p:spPr bwMode="auto">
            <a:xfrm>
              <a:off x="4798" y="2919"/>
              <a:ext cx="42" cy="31"/>
            </a:xfrm>
            <a:custGeom>
              <a:avLst/>
              <a:gdLst>
                <a:gd name="T0" fmla="*/ 18 w 85"/>
                <a:gd name="T1" fmla="*/ 19 h 60"/>
                <a:gd name="T2" fmla="*/ 21 w 85"/>
                <a:gd name="T3" fmla="*/ 19 h 60"/>
                <a:gd name="T4" fmla="*/ 22 w 85"/>
                <a:gd name="T5" fmla="*/ 27 h 60"/>
                <a:gd name="T6" fmla="*/ 34 w 85"/>
                <a:gd name="T7" fmla="*/ 25 h 60"/>
                <a:gd name="T8" fmla="*/ 34 w 85"/>
                <a:gd name="T9" fmla="*/ 20 h 60"/>
                <a:gd name="T10" fmla="*/ 37 w 85"/>
                <a:gd name="T11" fmla="*/ 20 h 60"/>
                <a:gd name="T12" fmla="*/ 42 w 85"/>
                <a:gd name="T13" fmla="*/ 23 h 60"/>
                <a:gd name="T14" fmla="*/ 42 w 85"/>
                <a:gd name="T15" fmla="*/ 29 h 60"/>
                <a:gd name="T16" fmla="*/ 30 w 85"/>
                <a:gd name="T17" fmla="*/ 29 h 60"/>
                <a:gd name="T18" fmla="*/ 24 w 85"/>
                <a:gd name="T19" fmla="*/ 31 h 60"/>
                <a:gd name="T20" fmla="*/ 12 w 85"/>
                <a:gd name="T21" fmla="*/ 31 h 60"/>
                <a:gd name="T22" fmla="*/ 17 w 85"/>
                <a:gd name="T23" fmla="*/ 27 h 60"/>
                <a:gd name="T24" fmla="*/ 17 w 85"/>
                <a:gd name="T25" fmla="*/ 23 h 60"/>
                <a:gd name="T26" fmla="*/ 12 w 85"/>
                <a:gd name="T27" fmla="*/ 21 h 60"/>
                <a:gd name="T28" fmla="*/ 5 w 85"/>
                <a:gd name="T29" fmla="*/ 17 h 60"/>
                <a:gd name="T30" fmla="*/ 1 w 85"/>
                <a:gd name="T31" fmla="*/ 14 h 60"/>
                <a:gd name="T32" fmla="*/ 0 w 85"/>
                <a:gd name="T33" fmla="*/ 9 h 60"/>
                <a:gd name="T34" fmla="*/ 2 w 85"/>
                <a:gd name="T35" fmla="*/ 6 h 60"/>
                <a:gd name="T36" fmla="*/ 5 w 85"/>
                <a:gd name="T37" fmla="*/ 5 h 60"/>
                <a:gd name="T38" fmla="*/ 16 w 85"/>
                <a:gd name="T39" fmla="*/ 2 h 60"/>
                <a:gd name="T40" fmla="*/ 31 w 85"/>
                <a:gd name="T41" fmla="*/ 0 h 60"/>
                <a:gd name="T42" fmla="*/ 40 w 85"/>
                <a:gd name="T43" fmla="*/ 1 h 60"/>
                <a:gd name="T44" fmla="*/ 28 w 85"/>
                <a:gd name="T45" fmla="*/ 1 h 60"/>
                <a:gd name="T46" fmla="*/ 19 w 85"/>
                <a:gd name="T47" fmla="*/ 4 h 60"/>
                <a:gd name="T48" fmla="*/ 15 w 85"/>
                <a:gd name="T49" fmla="*/ 7 h 60"/>
                <a:gd name="T50" fmla="*/ 10 w 85"/>
                <a:gd name="T51" fmla="*/ 11 h 60"/>
                <a:gd name="T52" fmla="*/ 11 w 85"/>
                <a:gd name="T53" fmla="*/ 15 h 60"/>
                <a:gd name="T54" fmla="*/ 14 w 85"/>
                <a:gd name="T55" fmla="*/ 17 h 60"/>
                <a:gd name="T56" fmla="*/ 18 w 85"/>
                <a:gd name="T57" fmla="*/ 19 h 60"/>
                <a:gd name="T58" fmla="*/ 18 w 85"/>
                <a:gd name="T59" fmla="*/ 19 h 6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85"/>
                <a:gd name="T91" fmla="*/ 0 h 60"/>
                <a:gd name="T92" fmla="*/ 85 w 85"/>
                <a:gd name="T93" fmla="*/ 60 h 60"/>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85" h="60">
                  <a:moveTo>
                    <a:pt x="37" y="36"/>
                  </a:moveTo>
                  <a:lnTo>
                    <a:pt x="42" y="37"/>
                  </a:lnTo>
                  <a:lnTo>
                    <a:pt x="45" y="52"/>
                  </a:lnTo>
                  <a:lnTo>
                    <a:pt x="68" y="49"/>
                  </a:lnTo>
                  <a:lnTo>
                    <a:pt x="68" y="39"/>
                  </a:lnTo>
                  <a:lnTo>
                    <a:pt x="75" y="39"/>
                  </a:lnTo>
                  <a:lnTo>
                    <a:pt x="85" y="45"/>
                  </a:lnTo>
                  <a:lnTo>
                    <a:pt x="84" y="57"/>
                  </a:lnTo>
                  <a:lnTo>
                    <a:pt x="61" y="57"/>
                  </a:lnTo>
                  <a:lnTo>
                    <a:pt x="48" y="60"/>
                  </a:lnTo>
                  <a:lnTo>
                    <a:pt x="24" y="60"/>
                  </a:lnTo>
                  <a:lnTo>
                    <a:pt x="34" y="53"/>
                  </a:lnTo>
                  <a:lnTo>
                    <a:pt x="35" y="44"/>
                  </a:lnTo>
                  <a:lnTo>
                    <a:pt x="24" y="40"/>
                  </a:lnTo>
                  <a:lnTo>
                    <a:pt x="10" y="32"/>
                  </a:lnTo>
                  <a:lnTo>
                    <a:pt x="3" y="28"/>
                  </a:lnTo>
                  <a:lnTo>
                    <a:pt x="0" y="18"/>
                  </a:lnTo>
                  <a:lnTo>
                    <a:pt x="5" y="12"/>
                  </a:lnTo>
                  <a:lnTo>
                    <a:pt x="11" y="10"/>
                  </a:lnTo>
                  <a:lnTo>
                    <a:pt x="32" y="3"/>
                  </a:lnTo>
                  <a:lnTo>
                    <a:pt x="62" y="0"/>
                  </a:lnTo>
                  <a:lnTo>
                    <a:pt x="80" y="2"/>
                  </a:lnTo>
                  <a:lnTo>
                    <a:pt x="57" y="2"/>
                  </a:lnTo>
                  <a:lnTo>
                    <a:pt x="38" y="7"/>
                  </a:lnTo>
                  <a:lnTo>
                    <a:pt x="30" y="13"/>
                  </a:lnTo>
                  <a:lnTo>
                    <a:pt x="21" y="22"/>
                  </a:lnTo>
                  <a:lnTo>
                    <a:pt x="22" y="29"/>
                  </a:lnTo>
                  <a:lnTo>
                    <a:pt x="29" y="33"/>
                  </a:lnTo>
                  <a:lnTo>
                    <a:pt x="37" y="3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85" name="Freeform 103">
              <a:extLst>
                <a:ext uri="{FF2B5EF4-FFF2-40B4-BE49-F238E27FC236}">
                  <a16:creationId xmlns:a16="http://schemas.microsoft.com/office/drawing/2014/main" id="{F17DE8E4-5B5F-47B5-9299-C575F1C9A253}"/>
                </a:ext>
              </a:extLst>
            </p:cNvPr>
            <p:cNvSpPr>
              <a:spLocks/>
            </p:cNvSpPr>
            <p:nvPr/>
          </p:nvSpPr>
          <p:spPr bwMode="auto">
            <a:xfrm>
              <a:off x="4826" y="2947"/>
              <a:ext cx="7" cy="9"/>
            </a:xfrm>
            <a:custGeom>
              <a:avLst/>
              <a:gdLst>
                <a:gd name="T0" fmla="*/ 0 w 14"/>
                <a:gd name="T1" fmla="*/ 0 h 20"/>
                <a:gd name="T2" fmla="*/ 3 w 14"/>
                <a:gd name="T3" fmla="*/ 4 h 20"/>
                <a:gd name="T4" fmla="*/ 5 w 14"/>
                <a:gd name="T5" fmla="*/ 7 h 20"/>
                <a:gd name="T6" fmla="*/ 5 w 14"/>
                <a:gd name="T7" fmla="*/ 9 h 20"/>
                <a:gd name="T8" fmla="*/ 7 w 14"/>
                <a:gd name="T9" fmla="*/ 8 h 20"/>
                <a:gd name="T10" fmla="*/ 5 w 14"/>
                <a:gd name="T11" fmla="*/ 3 h 20"/>
                <a:gd name="T12" fmla="*/ 4 w 14"/>
                <a:gd name="T13" fmla="*/ 0 h 20"/>
                <a:gd name="T14" fmla="*/ 0 w 14"/>
                <a:gd name="T15" fmla="*/ 0 h 20"/>
                <a:gd name="T16" fmla="*/ 0 w 14"/>
                <a:gd name="T17" fmla="*/ 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
                <a:gd name="T28" fmla="*/ 0 h 20"/>
                <a:gd name="T29" fmla="*/ 14 w 14"/>
                <a:gd name="T30" fmla="*/ 20 h 2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 h="20">
                  <a:moveTo>
                    <a:pt x="0" y="1"/>
                  </a:moveTo>
                  <a:lnTo>
                    <a:pt x="5" y="9"/>
                  </a:lnTo>
                  <a:lnTo>
                    <a:pt x="10" y="15"/>
                  </a:lnTo>
                  <a:lnTo>
                    <a:pt x="10" y="20"/>
                  </a:lnTo>
                  <a:lnTo>
                    <a:pt x="14" y="17"/>
                  </a:lnTo>
                  <a:lnTo>
                    <a:pt x="10" y="6"/>
                  </a:lnTo>
                  <a:lnTo>
                    <a:pt x="7" y="0"/>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86" name="Freeform 104">
              <a:extLst>
                <a:ext uri="{FF2B5EF4-FFF2-40B4-BE49-F238E27FC236}">
                  <a16:creationId xmlns:a16="http://schemas.microsoft.com/office/drawing/2014/main" id="{CEB9D63C-B8C8-4B8B-BFB4-EC0C870A0DFE}"/>
                </a:ext>
              </a:extLst>
            </p:cNvPr>
            <p:cNvSpPr>
              <a:spLocks/>
            </p:cNvSpPr>
            <p:nvPr/>
          </p:nvSpPr>
          <p:spPr bwMode="auto">
            <a:xfrm>
              <a:off x="4776" y="2902"/>
              <a:ext cx="14" cy="35"/>
            </a:xfrm>
            <a:custGeom>
              <a:avLst/>
              <a:gdLst>
                <a:gd name="T0" fmla="*/ 0 w 27"/>
                <a:gd name="T1" fmla="*/ 0 h 69"/>
                <a:gd name="T2" fmla="*/ 0 w 27"/>
                <a:gd name="T3" fmla="*/ 9 h 69"/>
                <a:gd name="T4" fmla="*/ 4 w 27"/>
                <a:gd name="T5" fmla="*/ 21 h 69"/>
                <a:gd name="T6" fmla="*/ 6 w 27"/>
                <a:gd name="T7" fmla="*/ 33 h 69"/>
                <a:gd name="T8" fmla="*/ 9 w 27"/>
                <a:gd name="T9" fmla="*/ 35 h 69"/>
                <a:gd name="T10" fmla="*/ 14 w 27"/>
                <a:gd name="T11" fmla="*/ 35 h 69"/>
                <a:gd name="T12" fmla="*/ 8 w 27"/>
                <a:gd name="T13" fmla="*/ 28 h 69"/>
                <a:gd name="T14" fmla="*/ 6 w 27"/>
                <a:gd name="T15" fmla="*/ 20 h 69"/>
                <a:gd name="T16" fmla="*/ 3 w 27"/>
                <a:gd name="T17" fmla="*/ 10 h 69"/>
                <a:gd name="T18" fmla="*/ 0 w 27"/>
                <a:gd name="T19" fmla="*/ 0 h 69"/>
                <a:gd name="T20" fmla="*/ 0 w 27"/>
                <a:gd name="T21" fmla="*/ 0 h 6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7"/>
                <a:gd name="T34" fmla="*/ 0 h 69"/>
                <a:gd name="T35" fmla="*/ 27 w 27"/>
                <a:gd name="T36" fmla="*/ 69 h 6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7" h="69">
                  <a:moveTo>
                    <a:pt x="0" y="0"/>
                  </a:moveTo>
                  <a:lnTo>
                    <a:pt x="0" y="17"/>
                  </a:lnTo>
                  <a:lnTo>
                    <a:pt x="7" y="42"/>
                  </a:lnTo>
                  <a:lnTo>
                    <a:pt x="12" y="66"/>
                  </a:lnTo>
                  <a:lnTo>
                    <a:pt x="17" y="69"/>
                  </a:lnTo>
                  <a:lnTo>
                    <a:pt x="27" y="69"/>
                  </a:lnTo>
                  <a:lnTo>
                    <a:pt x="16" y="56"/>
                  </a:lnTo>
                  <a:lnTo>
                    <a:pt x="12" y="40"/>
                  </a:lnTo>
                  <a:lnTo>
                    <a:pt x="5" y="19"/>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87" name="Freeform 105">
              <a:extLst>
                <a:ext uri="{FF2B5EF4-FFF2-40B4-BE49-F238E27FC236}">
                  <a16:creationId xmlns:a16="http://schemas.microsoft.com/office/drawing/2014/main" id="{F2670EAE-82C9-44DB-B2B4-78E424B5E4E0}"/>
                </a:ext>
              </a:extLst>
            </p:cNvPr>
            <p:cNvSpPr>
              <a:spLocks/>
            </p:cNvSpPr>
            <p:nvPr/>
          </p:nvSpPr>
          <p:spPr bwMode="auto">
            <a:xfrm>
              <a:off x="4791" y="2938"/>
              <a:ext cx="10" cy="13"/>
            </a:xfrm>
            <a:custGeom>
              <a:avLst/>
              <a:gdLst>
                <a:gd name="T0" fmla="*/ 0 w 19"/>
                <a:gd name="T1" fmla="*/ 0 h 27"/>
                <a:gd name="T2" fmla="*/ 7 w 19"/>
                <a:gd name="T3" fmla="*/ 5 h 27"/>
                <a:gd name="T4" fmla="*/ 10 w 19"/>
                <a:gd name="T5" fmla="*/ 13 h 27"/>
                <a:gd name="T6" fmla="*/ 7 w 19"/>
                <a:gd name="T7" fmla="*/ 12 h 27"/>
                <a:gd name="T8" fmla="*/ 1 w 19"/>
                <a:gd name="T9" fmla="*/ 13 h 27"/>
                <a:gd name="T10" fmla="*/ 5 w 19"/>
                <a:gd name="T11" fmla="*/ 8 h 27"/>
                <a:gd name="T12" fmla="*/ 3 w 19"/>
                <a:gd name="T13" fmla="*/ 5 h 27"/>
                <a:gd name="T14" fmla="*/ 0 w 19"/>
                <a:gd name="T15" fmla="*/ 0 h 27"/>
                <a:gd name="T16" fmla="*/ 0 w 19"/>
                <a:gd name="T17" fmla="*/ 0 h 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
                <a:gd name="T28" fmla="*/ 0 h 27"/>
                <a:gd name="T29" fmla="*/ 19 w 19"/>
                <a:gd name="T30" fmla="*/ 27 h 2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 h="27">
                  <a:moveTo>
                    <a:pt x="0" y="0"/>
                  </a:moveTo>
                  <a:lnTo>
                    <a:pt x="13" y="11"/>
                  </a:lnTo>
                  <a:lnTo>
                    <a:pt x="19" y="26"/>
                  </a:lnTo>
                  <a:lnTo>
                    <a:pt x="14" y="24"/>
                  </a:lnTo>
                  <a:lnTo>
                    <a:pt x="2" y="27"/>
                  </a:lnTo>
                  <a:lnTo>
                    <a:pt x="10" y="16"/>
                  </a:lnTo>
                  <a:lnTo>
                    <a:pt x="6" y="1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88" name="Freeform 106">
              <a:extLst>
                <a:ext uri="{FF2B5EF4-FFF2-40B4-BE49-F238E27FC236}">
                  <a16:creationId xmlns:a16="http://schemas.microsoft.com/office/drawing/2014/main" id="{3D040150-04EB-43D2-AD9C-ACEE4714DEE0}"/>
                </a:ext>
              </a:extLst>
            </p:cNvPr>
            <p:cNvSpPr>
              <a:spLocks/>
            </p:cNvSpPr>
            <p:nvPr/>
          </p:nvSpPr>
          <p:spPr bwMode="auto">
            <a:xfrm>
              <a:off x="4793" y="2955"/>
              <a:ext cx="38" cy="64"/>
            </a:xfrm>
            <a:custGeom>
              <a:avLst/>
              <a:gdLst>
                <a:gd name="T0" fmla="*/ 8 w 75"/>
                <a:gd name="T1" fmla="*/ 0 h 128"/>
                <a:gd name="T2" fmla="*/ 6 w 75"/>
                <a:gd name="T3" fmla="*/ 18 h 128"/>
                <a:gd name="T4" fmla="*/ 4 w 75"/>
                <a:gd name="T5" fmla="*/ 29 h 128"/>
                <a:gd name="T6" fmla="*/ 0 w 75"/>
                <a:gd name="T7" fmla="*/ 42 h 128"/>
                <a:gd name="T8" fmla="*/ 1 w 75"/>
                <a:gd name="T9" fmla="*/ 45 h 128"/>
                <a:gd name="T10" fmla="*/ 4 w 75"/>
                <a:gd name="T11" fmla="*/ 48 h 128"/>
                <a:gd name="T12" fmla="*/ 17 w 75"/>
                <a:gd name="T13" fmla="*/ 51 h 128"/>
                <a:gd name="T14" fmla="*/ 20 w 75"/>
                <a:gd name="T15" fmla="*/ 55 h 128"/>
                <a:gd name="T16" fmla="*/ 22 w 75"/>
                <a:gd name="T17" fmla="*/ 63 h 128"/>
                <a:gd name="T18" fmla="*/ 23 w 75"/>
                <a:gd name="T19" fmla="*/ 64 h 128"/>
                <a:gd name="T20" fmla="*/ 23 w 75"/>
                <a:gd name="T21" fmla="*/ 55 h 128"/>
                <a:gd name="T22" fmla="*/ 18 w 75"/>
                <a:gd name="T23" fmla="*/ 50 h 128"/>
                <a:gd name="T24" fmla="*/ 20 w 75"/>
                <a:gd name="T25" fmla="*/ 48 h 128"/>
                <a:gd name="T26" fmla="*/ 24 w 75"/>
                <a:gd name="T27" fmla="*/ 48 h 128"/>
                <a:gd name="T28" fmla="*/ 32 w 75"/>
                <a:gd name="T29" fmla="*/ 51 h 128"/>
                <a:gd name="T30" fmla="*/ 36 w 75"/>
                <a:gd name="T31" fmla="*/ 50 h 128"/>
                <a:gd name="T32" fmla="*/ 38 w 75"/>
                <a:gd name="T33" fmla="*/ 47 h 128"/>
                <a:gd name="T34" fmla="*/ 33 w 75"/>
                <a:gd name="T35" fmla="*/ 47 h 128"/>
                <a:gd name="T36" fmla="*/ 21 w 75"/>
                <a:gd name="T37" fmla="*/ 46 h 128"/>
                <a:gd name="T38" fmla="*/ 16 w 75"/>
                <a:gd name="T39" fmla="*/ 46 h 128"/>
                <a:gd name="T40" fmla="*/ 12 w 75"/>
                <a:gd name="T41" fmla="*/ 48 h 128"/>
                <a:gd name="T42" fmla="*/ 6 w 75"/>
                <a:gd name="T43" fmla="*/ 47 h 128"/>
                <a:gd name="T44" fmla="*/ 2 w 75"/>
                <a:gd name="T45" fmla="*/ 43 h 128"/>
                <a:gd name="T46" fmla="*/ 6 w 75"/>
                <a:gd name="T47" fmla="*/ 26 h 128"/>
                <a:gd name="T48" fmla="*/ 8 w 75"/>
                <a:gd name="T49" fmla="*/ 6 h 128"/>
                <a:gd name="T50" fmla="*/ 8 w 75"/>
                <a:gd name="T51" fmla="*/ 0 h 128"/>
                <a:gd name="T52" fmla="*/ 8 w 75"/>
                <a:gd name="T53" fmla="*/ 0 h 12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75"/>
                <a:gd name="T82" fmla="*/ 0 h 128"/>
                <a:gd name="T83" fmla="*/ 75 w 75"/>
                <a:gd name="T84" fmla="*/ 128 h 12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75" h="128">
                  <a:moveTo>
                    <a:pt x="16" y="0"/>
                  </a:moveTo>
                  <a:lnTo>
                    <a:pt x="11" y="36"/>
                  </a:lnTo>
                  <a:lnTo>
                    <a:pt x="8" y="57"/>
                  </a:lnTo>
                  <a:lnTo>
                    <a:pt x="0" y="83"/>
                  </a:lnTo>
                  <a:lnTo>
                    <a:pt x="1" y="90"/>
                  </a:lnTo>
                  <a:lnTo>
                    <a:pt x="8" y="96"/>
                  </a:lnTo>
                  <a:lnTo>
                    <a:pt x="33" y="102"/>
                  </a:lnTo>
                  <a:lnTo>
                    <a:pt x="40" y="110"/>
                  </a:lnTo>
                  <a:lnTo>
                    <a:pt x="43" y="125"/>
                  </a:lnTo>
                  <a:lnTo>
                    <a:pt x="46" y="128"/>
                  </a:lnTo>
                  <a:lnTo>
                    <a:pt x="46" y="110"/>
                  </a:lnTo>
                  <a:lnTo>
                    <a:pt x="35" y="99"/>
                  </a:lnTo>
                  <a:lnTo>
                    <a:pt x="40" y="95"/>
                  </a:lnTo>
                  <a:lnTo>
                    <a:pt x="48" y="95"/>
                  </a:lnTo>
                  <a:lnTo>
                    <a:pt x="64" y="102"/>
                  </a:lnTo>
                  <a:lnTo>
                    <a:pt x="72" y="99"/>
                  </a:lnTo>
                  <a:lnTo>
                    <a:pt x="75" y="93"/>
                  </a:lnTo>
                  <a:lnTo>
                    <a:pt x="65" y="94"/>
                  </a:lnTo>
                  <a:lnTo>
                    <a:pt x="42" y="91"/>
                  </a:lnTo>
                  <a:lnTo>
                    <a:pt x="32" y="91"/>
                  </a:lnTo>
                  <a:lnTo>
                    <a:pt x="24" y="96"/>
                  </a:lnTo>
                  <a:lnTo>
                    <a:pt x="12" y="94"/>
                  </a:lnTo>
                  <a:lnTo>
                    <a:pt x="3" y="86"/>
                  </a:lnTo>
                  <a:lnTo>
                    <a:pt x="12" y="51"/>
                  </a:lnTo>
                  <a:lnTo>
                    <a:pt x="16" y="12"/>
                  </a:lnTo>
                  <a:lnTo>
                    <a:pt x="1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89" name="Freeform 107">
              <a:extLst>
                <a:ext uri="{FF2B5EF4-FFF2-40B4-BE49-F238E27FC236}">
                  <a16:creationId xmlns:a16="http://schemas.microsoft.com/office/drawing/2014/main" id="{000CD5C4-FEE9-4A67-8317-956F50E77F70}"/>
                </a:ext>
              </a:extLst>
            </p:cNvPr>
            <p:cNvSpPr>
              <a:spLocks/>
            </p:cNvSpPr>
            <p:nvPr/>
          </p:nvSpPr>
          <p:spPr bwMode="auto">
            <a:xfrm>
              <a:off x="4827" y="2963"/>
              <a:ext cx="7" cy="19"/>
            </a:xfrm>
            <a:custGeom>
              <a:avLst/>
              <a:gdLst>
                <a:gd name="T0" fmla="*/ 2 w 14"/>
                <a:gd name="T1" fmla="*/ 0 h 37"/>
                <a:gd name="T2" fmla="*/ 5 w 14"/>
                <a:gd name="T3" fmla="*/ 5 h 37"/>
                <a:gd name="T4" fmla="*/ 7 w 14"/>
                <a:gd name="T5" fmla="*/ 8 h 37"/>
                <a:gd name="T6" fmla="*/ 2 w 14"/>
                <a:gd name="T7" fmla="*/ 19 h 37"/>
                <a:gd name="T8" fmla="*/ 2 w 14"/>
                <a:gd name="T9" fmla="*/ 8 h 37"/>
                <a:gd name="T10" fmla="*/ 0 w 14"/>
                <a:gd name="T11" fmla="*/ 4 h 37"/>
                <a:gd name="T12" fmla="*/ 2 w 14"/>
                <a:gd name="T13" fmla="*/ 0 h 37"/>
                <a:gd name="T14" fmla="*/ 2 w 14"/>
                <a:gd name="T15" fmla="*/ 0 h 37"/>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37"/>
                <a:gd name="T26" fmla="*/ 14 w 14"/>
                <a:gd name="T27" fmla="*/ 37 h 3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37">
                  <a:moveTo>
                    <a:pt x="3" y="0"/>
                  </a:moveTo>
                  <a:lnTo>
                    <a:pt x="10" y="9"/>
                  </a:lnTo>
                  <a:lnTo>
                    <a:pt x="14" y="16"/>
                  </a:lnTo>
                  <a:lnTo>
                    <a:pt x="4" y="37"/>
                  </a:lnTo>
                  <a:lnTo>
                    <a:pt x="3" y="16"/>
                  </a:lnTo>
                  <a:lnTo>
                    <a:pt x="0" y="8"/>
                  </a:lnTo>
                  <a:lnTo>
                    <a:pt x="3" y="0"/>
                  </a:lnTo>
                  <a:close/>
                </a:path>
              </a:pathLst>
            </a:custGeom>
            <a:solidFill>
              <a:srgbClr val="FFA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90" name="Freeform 108">
              <a:extLst>
                <a:ext uri="{FF2B5EF4-FFF2-40B4-BE49-F238E27FC236}">
                  <a16:creationId xmlns:a16="http://schemas.microsoft.com/office/drawing/2014/main" id="{2AAA5E1D-C6B4-41DA-8888-A8FB4C1FA338}"/>
                </a:ext>
              </a:extLst>
            </p:cNvPr>
            <p:cNvSpPr>
              <a:spLocks/>
            </p:cNvSpPr>
            <p:nvPr/>
          </p:nvSpPr>
          <p:spPr bwMode="auto">
            <a:xfrm>
              <a:off x="4819" y="3022"/>
              <a:ext cx="24" cy="5"/>
            </a:xfrm>
            <a:custGeom>
              <a:avLst/>
              <a:gdLst>
                <a:gd name="T0" fmla="*/ 0 w 47"/>
                <a:gd name="T1" fmla="*/ 0 h 9"/>
                <a:gd name="T2" fmla="*/ 8 w 47"/>
                <a:gd name="T3" fmla="*/ 0 h 9"/>
                <a:gd name="T4" fmla="*/ 19 w 47"/>
                <a:gd name="T5" fmla="*/ 1 h 9"/>
                <a:gd name="T6" fmla="*/ 24 w 47"/>
                <a:gd name="T7" fmla="*/ 2 h 9"/>
                <a:gd name="T8" fmla="*/ 20 w 47"/>
                <a:gd name="T9" fmla="*/ 3 h 9"/>
                <a:gd name="T10" fmla="*/ 7 w 47"/>
                <a:gd name="T11" fmla="*/ 5 h 9"/>
                <a:gd name="T12" fmla="*/ 2 w 47"/>
                <a:gd name="T13" fmla="*/ 3 h 9"/>
                <a:gd name="T14" fmla="*/ 0 w 47"/>
                <a:gd name="T15" fmla="*/ 0 h 9"/>
                <a:gd name="T16" fmla="*/ 0 w 47"/>
                <a:gd name="T17" fmla="*/ 0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7"/>
                <a:gd name="T28" fmla="*/ 0 h 9"/>
                <a:gd name="T29" fmla="*/ 47 w 47"/>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7" h="9">
                  <a:moveTo>
                    <a:pt x="0" y="0"/>
                  </a:moveTo>
                  <a:lnTo>
                    <a:pt x="15" y="0"/>
                  </a:lnTo>
                  <a:lnTo>
                    <a:pt x="37" y="1"/>
                  </a:lnTo>
                  <a:lnTo>
                    <a:pt x="47" y="4"/>
                  </a:lnTo>
                  <a:lnTo>
                    <a:pt x="39" y="6"/>
                  </a:lnTo>
                  <a:lnTo>
                    <a:pt x="13" y="9"/>
                  </a:lnTo>
                  <a:lnTo>
                    <a:pt x="4" y="6"/>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91" name="Freeform 109">
              <a:extLst>
                <a:ext uri="{FF2B5EF4-FFF2-40B4-BE49-F238E27FC236}">
                  <a16:creationId xmlns:a16="http://schemas.microsoft.com/office/drawing/2014/main" id="{99A42C24-C386-4E34-8933-4ABBFD5F743D}"/>
                </a:ext>
              </a:extLst>
            </p:cNvPr>
            <p:cNvSpPr>
              <a:spLocks/>
            </p:cNvSpPr>
            <p:nvPr/>
          </p:nvSpPr>
          <p:spPr bwMode="auto">
            <a:xfrm>
              <a:off x="4881" y="2937"/>
              <a:ext cx="10" cy="29"/>
            </a:xfrm>
            <a:custGeom>
              <a:avLst/>
              <a:gdLst>
                <a:gd name="T0" fmla="*/ 7 w 21"/>
                <a:gd name="T1" fmla="*/ 0 h 60"/>
                <a:gd name="T2" fmla="*/ 5 w 21"/>
                <a:gd name="T3" fmla="*/ 20 h 60"/>
                <a:gd name="T4" fmla="*/ 0 w 21"/>
                <a:gd name="T5" fmla="*/ 29 h 60"/>
                <a:gd name="T6" fmla="*/ 8 w 21"/>
                <a:gd name="T7" fmla="*/ 18 h 60"/>
                <a:gd name="T8" fmla="*/ 10 w 21"/>
                <a:gd name="T9" fmla="*/ 10 h 60"/>
                <a:gd name="T10" fmla="*/ 7 w 21"/>
                <a:gd name="T11" fmla="*/ 0 h 60"/>
                <a:gd name="T12" fmla="*/ 7 w 21"/>
                <a:gd name="T13" fmla="*/ 0 h 60"/>
                <a:gd name="T14" fmla="*/ 0 60000 65536"/>
                <a:gd name="T15" fmla="*/ 0 60000 65536"/>
                <a:gd name="T16" fmla="*/ 0 60000 65536"/>
                <a:gd name="T17" fmla="*/ 0 60000 65536"/>
                <a:gd name="T18" fmla="*/ 0 60000 65536"/>
                <a:gd name="T19" fmla="*/ 0 60000 65536"/>
                <a:gd name="T20" fmla="*/ 0 60000 65536"/>
                <a:gd name="T21" fmla="*/ 0 w 21"/>
                <a:gd name="T22" fmla="*/ 0 h 60"/>
                <a:gd name="T23" fmla="*/ 21 w 21"/>
                <a:gd name="T24" fmla="*/ 60 h 6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 h="60">
                  <a:moveTo>
                    <a:pt x="15" y="0"/>
                  </a:moveTo>
                  <a:lnTo>
                    <a:pt x="10" y="41"/>
                  </a:lnTo>
                  <a:lnTo>
                    <a:pt x="0" y="60"/>
                  </a:lnTo>
                  <a:lnTo>
                    <a:pt x="17" y="37"/>
                  </a:lnTo>
                  <a:lnTo>
                    <a:pt x="21" y="20"/>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92" name="Freeform 110">
              <a:extLst>
                <a:ext uri="{FF2B5EF4-FFF2-40B4-BE49-F238E27FC236}">
                  <a16:creationId xmlns:a16="http://schemas.microsoft.com/office/drawing/2014/main" id="{D7DA1ECB-8E97-4907-BA31-839ED2F101D0}"/>
                </a:ext>
              </a:extLst>
            </p:cNvPr>
            <p:cNvSpPr>
              <a:spLocks/>
            </p:cNvSpPr>
            <p:nvPr/>
          </p:nvSpPr>
          <p:spPr bwMode="auto">
            <a:xfrm>
              <a:off x="4827" y="3025"/>
              <a:ext cx="14" cy="23"/>
            </a:xfrm>
            <a:custGeom>
              <a:avLst/>
              <a:gdLst>
                <a:gd name="T0" fmla="*/ 0 w 30"/>
                <a:gd name="T1" fmla="*/ 1 h 45"/>
                <a:gd name="T2" fmla="*/ 0 w 30"/>
                <a:gd name="T3" fmla="*/ 7 h 45"/>
                <a:gd name="T4" fmla="*/ 2 w 30"/>
                <a:gd name="T5" fmla="*/ 9 h 45"/>
                <a:gd name="T6" fmla="*/ 11 w 30"/>
                <a:gd name="T7" fmla="*/ 14 h 45"/>
                <a:gd name="T8" fmla="*/ 13 w 30"/>
                <a:gd name="T9" fmla="*/ 17 h 45"/>
                <a:gd name="T10" fmla="*/ 13 w 30"/>
                <a:gd name="T11" fmla="*/ 23 h 45"/>
                <a:gd name="T12" fmla="*/ 14 w 30"/>
                <a:gd name="T13" fmla="*/ 17 h 45"/>
                <a:gd name="T14" fmla="*/ 14 w 30"/>
                <a:gd name="T15" fmla="*/ 14 h 45"/>
                <a:gd name="T16" fmla="*/ 13 w 30"/>
                <a:gd name="T17" fmla="*/ 10 h 45"/>
                <a:gd name="T18" fmla="*/ 5 w 30"/>
                <a:gd name="T19" fmla="*/ 9 h 45"/>
                <a:gd name="T20" fmla="*/ 2 w 30"/>
                <a:gd name="T21" fmla="*/ 6 h 45"/>
                <a:gd name="T22" fmla="*/ 1 w 30"/>
                <a:gd name="T23" fmla="*/ 0 h 45"/>
                <a:gd name="T24" fmla="*/ 0 w 30"/>
                <a:gd name="T25" fmla="*/ 1 h 45"/>
                <a:gd name="T26" fmla="*/ 0 w 30"/>
                <a:gd name="T27" fmla="*/ 1 h 4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0"/>
                <a:gd name="T43" fmla="*/ 0 h 45"/>
                <a:gd name="T44" fmla="*/ 30 w 30"/>
                <a:gd name="T45" fmla="*/ 45 h 4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0" h="45">
                  <a:moveTo>
                    <a:pt x="0" y="2"/>
                  </a:moveTo>
                  <a:lnTo>
                    <a:pt x="1" y="13"/>
                  </a:lnTo>
                  <a:lnTo>
                    <a:pt x="4" y="18"/>
                  </a:lnTo>
                  <a:lnTo>
                    <a:pt x="24" y="27"/>
                  </a:lnTo>
                  <a:lnTo>
                    <a:pt x="27" y="34"/>
                  </a:lnTo>
                  <a:lnTo>
                    <a:pt x="27" y="45"/>
                  </a:lnTo>
                  <a:lnTo>
                    <a:pt x="30" y="33"/>
                  </a:lnTo>
                  <a:lnTo>
                    <a:pt x="29" y="27"/>
                  </a:lnTo>
                  <a:lnTo>
                    <a:pt x="27" y="19"/>
                  </a:lnTo>
                  <a:lnTo>
                    <a:pt x="11" y="18"/>
                  </a:lnTo>
                  <a:lnTo>
                    <a:pt x="4" y="11"/>
                  </a:lnTo>
                  <a:lnTo>
                    <a:pt x="3"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93" name="Freeform 111">
              <a:extLst>
                <a:ext uri="{FF2B5EF4-FFF2-40B4-BE49-F238E27FC236}">
                  <a16:creationId xmlns:a16="http://schemas.microsoft.com/office/drawing/2014/main" id="{A45A5D96-56FD-4BC0-8F21-9DB268863C00}"/>
                </a:ext>
              </a:extLst>
            </p:cNvPr>
            <p:cNvSpPr>
              <a:spLocks/>
            </p:cNvSpPr>
            <p:nvPr/>
          </p:nvSpPr>
          <p:spPr bwMode="auto">
            <a:xfrm>
              <a:off x="4845" y="3039"/>
              <a:ext cx="153" cy="86"/>
            </a:xfrm>
            <a:custGeom>
              <a:avLst/>
              <a:gdLst>
                <a:gd name="T0" fmla="*/ 0 w 306"/>
                <a:gd name="T1" fmla="*/ 14 h 172"/>
                <a:gd name="T2" fmla="*/ 8 w 306"/>
                <a:gd name="T3" fmla="*/ 19 h 172"/>
                <a:gd name="T4" fmla="*/ 13 w 306"/>
                <a:gd name="T5" fmla="*/ 20 h 172"/>
                <a:gd name="T6" fmla="*/ 18 w 306"/>
                <a:gd name="T7" fmla="*/ 19 h 172"/>
                <a:gd name="T8" fmla="*/ 24 w 306"/>
                <a:gd name="T9" fmla="*/ 17 h 172"/>
                <a:gd name="T10" fmla="*/ 48 w 306"/>
                <a:gd name="T11" fmla="*/ 6 h 172"/>
                <a:gd name="T12" fmla="*/ 65 w 306"/>
                <a:gd name="T13" fmla="*/ 2 h 172"/>
                <a:gd name="T14" fmla="*/ 74 w 306"/>
                <a:gd name="T15" fmla="*/ 0 h 172"/>
                <a:gd name="T16" fmla="*/ 82 w 306"/>
                <a:gd name="T17" fmla="*/ 1 h 172"/>
                <a:gd name="T18" fmla="*/ 92 w 306"/>
                <a:gd name="T19" fmla="*/ 4 h 172"/>
                <a:gd name="T20" fmla="*/ 105 w 306"/>
                <a:gd name="T21" fmla="*/ 10 h 172"/>
                <a:gd name="T22" fmla="*/ 123 w 306"/>
                <a:gd name="T23" fmla="*/ 23 h 172"/>
                <a:gd name="T24" fmla="*/ 142 w 306"/>
                <a:gd name="T25" fmla="*/ 37 h 172"/>
                <a:gd name="T26" fmla="*/ 150 w 306"/>
                <a:gd name="T27" fmla="*/ 45 h 172"/>
                <a:gd name="T28" fmla="*/ 153 w 306"/>
                <a:gd name="T29" fmla="*/ 55 h 172"/>
                <a:gd name="T30" fmla="*/ 149 w 306"/>
                <a:gd name="T31" fmla="*/ 47 h 172"/>
                <a:gd name="T32" fmla="*/ 143 w 306"/>
                <a:gd name="T33" fmla="*/ 45 h 172"/>
                <a:gd name="T34" fmla="*/ 138 w 306"/>
                <a:gd name="T35" fmla="*/ 45 h 172"/>
                <a:gd name="T36" fmla="*/ 140 w 306"/>
                <a:gd name="T37" fmla="*/ 63 h 172"/>
                <a:gd name="T38" fmla="*/ 146 w 306"/>
                <a:gd name="T39" fmla="*/ 86 h 172"/>
                <a:gd name="T40" fmla="*/ 136 w 306"/>
                <a:gd name="T41" fmla="*/ 68 h 172"/>
                <a:gd name="T42" fmla="*/ 130 w 306"/>
                <a:gd name="T43" fmla="*/ 47 h 172"/>
                <a:gd name="T44" fmla="*/ 128 w 306"/>
                <a:gd name="T45" fmla="*/ 32 h 172"/>
                <a:gd name="T46" fmla="*/ 108 w 306"/>
                <a:gd name="T47" fmla="*/ 18 h 172"/>
                <a:gd name="T48" fmla="*/ 87 w 306"/>
                <a:gd name="T49" fmla="*/ 8 h 172"/>
                <a:gd name="T50" fmla="*/ 74 w 306"/>
                <a:gd name="T51" fmla="*/ 4 h 172"/>
                <a:gd name="T52" fmla="*/ 67 w 306"/>
                <a:gd name="T53" fmla="*/ 4 h 172"/>
                <a:gd name="T54" fmla="*/ 58 w 306"/>
                <a:gd name="T55" fmla="*/ 6 h 172"/>
                <a:gd name="T56" fmla="*/ 44 w 306"/>
                <a:gd name="T57" fmla="*/ 12 h 172"/>
                <a:gd name="T58" fmla="*/ 21 w 306"/>
                <a:gd name="T59" fmla="*/ 21 h 172"/>
                <a:gd name="T60" fmla="*/ 15 w 306"/>
                <a:gd name="T61" fmla="*/ 22 h 172"/>
                <a:gd name="T62" fmla="*/ 11 w 306"/>
                <a:gd name="T63" fmla="*/ 22 h 172"/>
                <a:gd name="T64" fmla="*/ 5 w 306"/>
                <a:gd name="T65" fmla="*/ 19 h 172"/>
                <a:gd name="T66" fmla="*/ 0 w 306"/>
                <a:gd name="T67" fmla="*/ 14 h 172"/>
                <a:gd name="T68" fmla="*/ 0 w 306"/>
                <a:gd name="T69" fmla="*/ 14 h 17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06"/>
                <a:gd name="T106" fmla="*/ 0 h 172"/>
                <a:gd name="T107" fmla="*/ 306 w 306"/>
                <a:gd name="T108" fmla="*/ 172 h 17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06" h="172">
                  <a:moveTo>
                    <a:pt x="0" y="28"/>
                  </a:moveTo>
                  <a:lnTo>
                    <a:pt x="16" y="37"/>
                  </a:lnTo>
                  <a:lnTo>
                    <a:pt x="26" y="40"/>
                  </a:lnTo>
                  <a:lnTo>
                    <a:pt x="35" y="38"/>
                  </a:lnTo>
                  <a:lnTo>
                    <a:pt x="47" y="33"/>
                  </a:lnTo>
                  <a:lnTo>
                    <a:pt x="96" y="12"/>
                  </a:lnTo>
                  <a:lnTo>
                    <a:pt x="130" y="3"/>
                  </a:lnTo>
                  <a:lnTo>
                    <a:pt x="147" y="0"/>
                  </a:lnTo>
                  <a:lnTo>
                    <a:pt x="163" y="1"/>
                  </a:lnTo>
                  <a:lnTo>
                    <a:pt x="184" y="7"/>
                  </a:lnTo>
                  <a:lnTo>
                    <a:pt x="210" y="20"/>
                  </a:lnTo>
                  <a:lnTo>
                    <a:pt x="246" y="46"/>
                  </a:lnTo>
                  <a:lnTo>
                    <a:pt x="284" y="73"/>
                  </a:lnTo>
                  <a:lnTo>
                    <a:pt x="300" y="90"/>
                  </a:lnTo>
                  <a:lnTo>
                    <a:pt x="306" y="109"/>
                  </a:lnTo>
                  <a:lnTo>
                    <a:pt x="297" y="94"/>
                  </a:lnTo>
                  <a:lnTo>
                    <a:pt x="286" y="89"/>
                  </a:lnTo>
                  <a:lnTo>
                    <a:pt x="276" y="89"/>
                  </a:lnTo>
                  <a:lnTo>
                    <a:pt x="279" y="126"/>
                  </a:lnTo>
                  <a:lnTo>
                    <a:pt x="291" y="172"/>
                  </a:lnTo>
                  <a:lnTo>
                    <a:pt x="272" y="135"/>
                  </a:lnTo>
                  <a:lnTo>
                    <a:pt x="260" y="93"/>
                  </a:lnTo>
                  <a:lnTo>
                    <a:pt x="256" y="63"/>
                  </a:lnTo>
                  <a:lnTo>
                    <a:pt x="216" y="36"/>
                  </a:lnTo>
                  <a:lnTo>
                    <a:pt x="173" y="15"/>
                  </a:lnTo>
                  <a:lnTo>
                    <a:pt x="148" y="7"/>
                  </a:lnTo>
                  <a:lnTo>
                    <a:pt x="133" y="7"/>
                  </a:lnTo>
                  <a:lnTo>
                    <a:pt x="116" y="11"/>
                  </a:lnTo>
                  <a:lnTo>
                    <a:pt x="87" y="24"/>
                  </a:lnTo>
                  <a:lnTo>
                    <a:pt x="42" y="41"/>
                  </a:lnTo>
                  <a:lnTo>
                    <a:pt x="30" y="43"/>
                  </a:lnTo>
                  <a:lnTo>
                    <a:pt x="21" y="43"/>
                  </a:lnTo>
                  <a:lnTo>
                    <a:pt x="10" y="38"/>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94" name="Freeform 112">
              <a:extLst>
                <a:ext uri="{FF2B5EF4-FFF2-40B4-BE49-F238E27FC236}">
                  <a16:creationId xmlns:a16="http://schemas.microsoft.com/office/drawing/2014/main" id="{C2BD7A79-95B9-41A5-AF6E-FC5793B14C9C}"/>
                </a:ext>
              </a:extLst>
            </p:cNvPr>
            <p:cNvSpPr>
              <a:spLocks/>
            </p:cNvSpPr>
            <p:nvPr/>
          </p:nvSpPr>
          <p:spPr bwMode="auto">
            <a:xfrm>
              <a:off x="4701" y="2764"/>
              <a:ext cx="456" cy="319"/>
            </a:xfrm>
            <a:custGeom>
              <a:avLst/>
              <a:gdLst>
                <a:gd name="T0" fmla="*/ 93 w 910"/>
                <a:gd name="T1" fmla="*/ 145 h 638"/>
                <a:gd name="T2" fmla="*/ 94 w 910"/>
                <a:gd name="T3" fmla="*/ 132 h 638"/>
                <a:gd name="T4" fmla="*/ 132 w 910"/>
                <a:gd name="T5" fmla="*/ 138 h 638"/>
                <a:gd name="T6" fmla="*/ 180 w 910"/>
                <a:gd name="T7" fmla="*/ 153 h 638"/>
                <a:gd name="T8" fmla="*/ 212 w 910"/>
                <a:gd name="T9" fmla="*/ 174 h 638"/>
                <a:gd name="T10" fmla="*/ 221 w 910"/>
                <a:gd name="T11" fmla="*/ 169 h 638"/>
                <a:gd name="T12" fmla="*/ 231 w 910"/>
                <a:gd name="T13" fmla="*/ 205 h 638"/>
                <a:gd name="T14" fmla="*/ 246 w 910"/>
                <a:gd name="T15" fmla="*/ 239 h 638"/>
                <a:gd name="T16" fmla="*/ 236 w 910"/>
                <a:gd name="T17" fmla="*/ 201 h 638"/>
                <a:gd name="T18" fmla="*/ 231 w 910"/>
                <a:gd name="T19" fmla="*/ 156 h 638"/>
                <a:gd name="T20" fmla="*/ 266 w 910"/>
                <a:gd name="T21" fmla="*/ 130 h 638"/>
                <a:gd name="T22" fmla="*/ 271 w 910"/>
                <a:gd name="T23" fmla="*/ 176 h 638"/>
                <a:gd name="T24" fmla="*/ 274 w 910"/>
                <a:gd name="T25" fmla="*/ 219 h 638"/>
                <a:gd name="T26" fmla="*/ 290 w 910"/>
                <a:gd name="T27" fmla="*/ 258 h 638"/>
                <a:gd name="T28" fmla="*/ 323 w 910"/>
                <a:gd name="T29" fmla="*/ 215 h 638"/>
                <a:gd name="T30" fmla="*/ 292 w 910"/>
                <a:gd name="T31" fmla="*/ 272 h 638"/>
                <a:gd name="T32" fmla="*/ 325 w 910"/>
                <a:gd name="T33" fmla="*/ 318 h 638"/>
                <a:gd name="T34" fmla="*/ 369 w 910"/>
                <a:gd name="T35" fmla="*/ 221 h 638"/>
                <a:gd name="T36" fmla="*/ 456 w 910"/>
                <a:gd name="T37" fmla="*/ 199 h 638"/>
                <a:gd name="T38" fmla="*/ 395 w 910"/>
                <a:gd name="T39" fmla="*/ 156 h 638"/>
                <a:gd name="T40" fmla="*/ 412 w 910"/>
                <a:gd name="T41" fmla="*/ 157 h 638"/>
                <a:gd name="T42" fmla="*/ 396 w 910"/>
                <a:gd name="T43" fmla="*/ 117 h 638"/>
                <a:gd name="T44" fmla="*/ 374 w 910"/>
                <a:gd name="T45" fmla="*/ 82 h 638"/>
                <a:gd name="T46" fmla="*/ 329 w 910"/>
                <a:gd name="T47" fmla="*/ 60 h 638"/>
                <a:gd name="T48" fmla="*/ 317 w 910"/>
                <a:gd name="T49" fmla="*/ 53 h 638"/>
                <a:gd name="T50" fmla="*/ 323 w 910"/>
                <a:gd name="T51" fmla="*/ 43 h 638"/>
                <a:gd name="T52" fmla="*/ 295 w 910"/>
                <a:gd name="T53" fmla="*/ 41 h 638"/>
                <a:gd name="T54" fmla="*/ 273 w 910"/>
                <a:gd name="T55" fmla="*/ 40 h 638"/>
                <a:gd name="T56" fmla="*/ 281 w 910"/>
                <a:gd name="T57" fmla="*/ 23 h 638"/>
                <a:gd name="T58" fmla="*/ 286 w 910"/>
                <a:gd name="T59" fmla="*/ 11 h 638"/>
                <a:gd name="T60" fmla="*/ 276 w 910"/>
                <a:gd name="T61" fmla="*/ 0 h 638"/>
                <a:gd name="T62" fmla="*/ 251 w 910"/>
                <a:gd name="T63" fmla="*/ 17 h 638"/>
                <a:gd name="T64" fmla="*/ 204 w 910"/>
                <a:gd name="T65" fmla="*/ 19 h 638"/>
                <a:gd name="T66" fmla="*/ 146 w 910"/>
                <a:gd name="T67" fmla="*/ 25 h 638"/>
                <a:gd name="T68" fmla="*/ 91 w 910"/>
                <a:gd name="T69" fmla="*/ 36 h 638"/>
                <a:gd name="T70" fmla="*/ 30 w 910"/>
                <a:gd name="T71" fmla="*/ 44 h 638"/>
                <a:gd name="T72" fmla="*/ 4 w 910"/>
                <a:gd name="T73" fmla="*/ 76 h 638"/>
                <a:gd name="T74" fmla="*/ 6 w 910"/>
                <a:gd name="T75" fmla="*/ 123 h 638"/>
                <a:gd name="T76" fmla="*/ 20 w 910"/>
                <a:gd name="T77" fmla="*/ 127 h 638"/>
                <a:gd name="T78" fmla="*/ 11 w 910"/>
                <a:gd name="T79" fmla="*/ 98 h 638"/>
                <a:gd name="T80" fmla="*/ 25 w 910"/>
                <a:gd name="T81" fmla="*/ 126 h 638"/>
                <a:gd name="T82" fmla="*/ 60 w 910"/>
                <a:gd name="T83" fmla="*/ 134 h 638"/>
                <a:gd name="T84" fmla="*/ 82 w 910"/>
                <a:gd name="T85" fmla="*/ 146 h 63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10"/>
                <a:gd name="T130" fmla="*/ 0 h 638"/>
                <a:gd name="T131" fmla="*/ 910 w 910"/>
                <a:gd name="T132" fmla="*/ 638 h 63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10" h="638">
                  <a:moveTo>
                    <a:pt x="153" y="264"/>
                  </a:moveTo>
                  <a:lnTo>
                    <a:pt x="165" y="279"/>
                  </a:lnTo>
                  <a:lnTo>
                    <a:pt x="186" y="289"/>
                  </a:lnTo>
                  <a:lnTo>
                    <a:pt x="209" y="293"/>
                  </a:lnTo>
                  <a:lnTo>
                    <a:pt x="196" y="282"/>
                  </a:lnTo>
                  <a:lnTo>
                    <a:pt x="187" y="264"/>
                  </a:lnTo>
                  <a:lnTo>
                    <a:pt x="193" y="240"/>
                  </a:lnTo>
                  <a:lnTo>
                    <a:pt x="218" y="259"/>
                  </a:lnTo>
                  <a:lnTo>
                    <a:pt x="264" y="275"/>
                  </a:lnTo>
                  <a:lnTo>
                    <a:pt x="308" y="275"/>
                  </a:lnTo>
                  <a:lnTo>
                    <a:pt x="334" y="297"/>
                  </a:lnTo>
                  <a:lnTo>
                    <a:pt x="359" y="306"/>
                  </a:lnTo>
                  <a:lnTo>
                    <a:pt x="376" y="310"/>
                  </a:lnTo>
                  <a:lnTo>
                    <a:pt x="391" y="332"/>
                  </a:lnTo>
                  <a:lnTo>
                    <a:pt x="424" y="348"/>
                  </a:lnTo>
                  <a:lnTo>
                    <a:pt x="443" y="349"/>
                  </a:lnTo>
                  <a:lnTo>
                    <a:pt x="415" y="329"/>
                  </a:lnTo>
                  <a:lnTo>
                    <a:pt x="441" y="337"/>
                  </a:lnTo>
                  <a:lnTo>
                    <a:pt x="452" y="354"/>
                  </a:lnTo>
                  <a:lnTo>
                    <a:pt x="449" y="386"/>
                  </a:lnTo>
                  <a:lnTo>
                    <a:pt x="461" y="409"/>
                  </a:lnTo>
                  <a:lnTo>
                    <a:pt x="486" y="428"/>
                  </a:lnTo>
                  <a:lnTo>
                    <a:pt x="492" y="448"/>
                  </a:lnTo>
                  <a:lnTo>
                    <a:pt x="491" y="477"/>
                  </a:lnTo>
                  <a:lnTo>
                    <a:pt x="496" y="448"/>
                  </a:lnTo>
                  <a:lnTo>
                    <a:pt x="492" y="424"/>
                  </a:lnTo>
                  <a:lnTo>
                    <a:pt x="470" y="402"/>
                  </a:lnTo>
                  <a:lnTo>
                    <a:pt x="456" y="375"/>
                  </a:lnTo>
                  <a:lnTo>
                    <a:pt x="466" y="343"/>
                  </a:lnTo>
                  <a:lnTo>
                    <a:pt x="461" y="312"/>
                  </a:lnTo>
                  <a:lnTo>
                    <a:pt x="477" y="263"/>
                  </a:lnTo>
                  <a:lnTo>
                    <a:pt x="502" y="247"/>
                  </a:lnTo>
                  <a:lnTo>
                    <a:pt x="530" y="259"/>
                  </a:lnTo>
                  <a:lnTo>
                    <a:pt x="544" y="308"/>
                  </a:lnTo>
                  <a:lnTo>
                    <a:pt x="513" y="380"/>
                  </a:lnTo>
                  <a:lnTo>
                    <a:pt x="540" y="351"/>
                  </a:lnTo>
                  <a:lnTo>
                    <a:pt x="554" y="368"/>
                  </a:lnTo>
                  <a:lnTo>
                    <a:pt x="555" y="398"/>
                  </a:lnTo>
                  <a:lnTo>
                    <a:pt x="547" y="438"/>
                  </a:lnTo>
                  <a:lnTo>
                    <a:pt x="549" y="472"/>
                  </a:lnTo>
                  <a:lnTo>
                    <a:pt x="555" y="492"/>
                  </a:lnTo>
                  <a:lnTo>
                    <a:pt x="578" y="516"/>
                  </a:lnTo>
                  <a:lnTo>
                    <a:pt x="582" y="492"/>
                  </a:lnTo>
                  <a:lnTo>
                    <a:pt x="608" y="451"/>
                  </a:lnTo>
                  <a:lnTo>
                    <a:pt x="645" y="429"/>
                  </a:lnTo>
                  <a:lnTo>
                    <a:pt x="605" y="479"/>
                  </a:lnTo>
                  <a:lnTo>
                    <a:pt x="587" y="516"/>
                  </a:lnTo>
                  <a:lnTo>
                    <a:pt x="582" y="544"/>
                  </a:lnTo>
                  <a:lnTo>
                    <a:pt x="587" y="586"/>
                  </a:lnTo>
                  <a:lnTo>
                    <a:pt x="605" y="613"/>
                  </a:lnTo>
                  <a:lnTo>
                    <a:pt x="649" y="635"/>
                  </a:lnTo>
                  <a:lnTo>
                    <a:pt x="658" y="638"/>
                  </a:lnTo>
                  <a:lnTo>
                    <a:pt x="704" y="439"/>
                  </a:lnTo>
                  <a:lnTo>
                    <a:pt x="737" y="442"/>
                  </a:lnTo>
                  <a:lnTo>
                    <a:pt x="774" y="434"/>
                  </a:lnTo>
                  <a:lnTo>
                    <a:pt x="824" y="397"/>
                  </a:lnTo>
                  <a:lnTo>
                    <a:pt x="910" y="397"/>
                  </a:lnTo>
                  <a:lnTo>
                    <a:pt x="856" y="375"/>
                  </a:lnTo>
                  <a:lnTo>
                    <a:pt x="806" y="342"/>
                  </a:lnTo>
                  <a:lnTo>
                    <a:pt x="789" y="311"/>
                  </a:lnTo>
                  <a:lnTo>
                    <a:pt x="818" y="327"/>
                  </a:lnTo>
                  <a:lnTo>
                    <a:pt x="841" y="332"/>
                  </a:lnTo>
                  <a:lnTo>
                    <a:pt x="823" y="314"/>
                  </a:lnTo>
                  <a:lnTo>
                    <a:pt x="814" y="295"/>
                  </a:lnTo>
                  <a:lnTo>
                    <a:pt x="810" y="261"/>
                  </a:lnTo>
                  <a:lnTo>
                    <a:pt x="790" y="234"/>
                  </a:lnTo>
                  <a:lnTo>
                    <a:pt x="772" y="227"/>
                  </a:lnTo>
                  <a:lnTo>
                    <a:pt x="766" y="197"/>
                  </a:lnTo>
                  <a:lnTo>
                    <a:pt x="746" y="163"/>
                  </a:lnTo>
                  <a:lnTo>
                    <a:pt x="710" y="133"/>
                  </a:lnTo>
                  <a:lnTo>
                    <a:pt x="687" y="115"/>
                  </a:lnTo>
                  <a:lnTo>
                    <a:pt x="656" y="120"/>
                  </a:lnTo>
                  <a:lnTo>
                    <a:pt x="633" y="116"/>
                  </a:lnTo>
                  <a:lnTo>
                    <a:pt x="607" y="111"/>
                  </a:lnTo>
                  <a:lnTo>
                    <a:pt x="633" y="106"/>
                  </a:lnTo>
                  <a:lnTo>
                    <a:pt x="661" y="90"/>
                  </a:lnTo>
                  <a:lnTo>
                    <a:pt x="671" y="74"/>
                  </a:lnTo>
                  <a:lnTo>
                    <a:pt x="645" y="85"/>
                  </a:lnTo>
                  <a:lnTo>
                    <a:pt x="640" y="69"/>
                  </a:lnTo>
                  <a:lnTo>
                    <a:pt x="620" y="80"/>
                  </a:lnTo>
                  <a:lnTo>
                    <a:pt x="589" y="81"/>
                  </a:lnTo>
                  <a:lnTo>
                    <a:pt x="568" y="78"/>
                  </a:lnTo>
                  <a:lnTo>
                    <a:pt x="572" y="90"/>
                  </a:lnTo>
                  <a:lnTo>
                    <a:pt x="545" y="79"/>
                  </a:lnTo>
                  <a:lnTo>
                    <a:pt x="523" y="49"/>
                  </a:lnTo>
                  <a:lnTo>
                    <a:pt x="534" y="34"/>
                  </a:lnTo>
                  <a:lnTo>
                    <a:pt x="561" y="46"/>
                  </a:lnTo>
                  <a:lnTo>
                    <a:pt x="581" y="57"/>
                  </a:lnTo>
                  <a:lnTo>
                    <a:pt x="549" y="25"/>
                  </a:lnTo>
                  <a:lnTo>
                    <a:pt x="571" y="21"/>
                  </a:lnTo>
                  <a:lnTo>
                    <a:pt x="603" y="32"/>
                  </a:lnTo>
                  <a:lnTo>
                    <a:pt x="588" y="10"/>
                  </a:lnTo>
                  <a:lnTo>
                    <a:pt x="551" y="0"/>
                  </a:lnTo>
                  <a:lnTo>
                    <a:pt x="528" y="10"/>
                  </a:lnTo>
                  <a:lnTo>
                    <a:pt x="525" y="23"/>
                  </a:lnTo>
                  <a:lnTo>
                    <a:pt x="501" y="34"/>
                  </a:lnTo>
                  <a:lnTo>
                    <a:pt x="493" y="50"/>
                  </a:lnTo>
                  <a:lnTo>
                    <a:pt x="469" y="49"/>
                  </a:lnTo>
                  <a:lnTo>
                    <a:pt x="407" y="37"/>
                  </a:lnTo>
                  <a:lnTo>
                    <a:pt x="370" y="36"/>
                  </a:lnTo>
                  <a:lnTo>
                    <a:pt x="330" y="37"/>
                  </a:lnTo>
                  <a:lnTo>
                    <a:pt x="292" y="49"/>
                  </a:lnTo>
                  <a:lnTo>
                    <a:pt x="264" y="62"/>
                  </a:lnTo>
                  <a:lnTo>
                    <a:pt x="223" y="87"/>
                  </a:lnTo>
                  <a:lnTo>
                    <a:pt x="181" y="71"/>
                  </a:lnTo>
                  <a:lnTo>
                    <a:pt x="137" y="65"/>
                  </a:lnTo>
                  <a:lnTo>
                    <a:pt x="101" y="70"/>
                  </a:lnTo>
                  <a:lnTo>
                    <a:pt x="60" y="87"/>
                  </a:lnTo>
                  <a:lnTo>
                    <a:pt x="32" y="108"/>
                  </a:lnTo>
                  <a:lnTo>
                    <a:pt x="18" y="129"/>
                  </a:lnTo>
                  <a:lnTo>
                    <a:pt x="7" y="152"/>
                  </a:lnTo>
                  <a:lnTo>
                    <a:pt x="0" y="184"/>
                  </a:lnTo>
                  <a:lnTo>
                    <a:pt x="3" y="222"/>
                  </a:lnTo>
                  <a:lnTo>
                    <a:pt x="12" y="245"/>
                  </a:lnTo>
                  <a:lnTo>
                    <a:pt x="31" y="259"/>
                  </a:lnTo>
                  <a:lnTo>
                    <a:pt x="58" y="266"/>
                  </a:lnTo>
                  <a:lnTo>
                    <a:pt x="40" y="253"/>
                  </a:lnTo>
                  <a:lnTo>
                    <a:pt x="24" y="232"/>
                  </a:lnTo>
                  <a:lnTo>
                    <a:pt x="21" y="213"/>
                  </a:lnTo>
                  <a:lnTo>
                    <a:pt x="22" y="195"/>
                  </a:lnTo>
                  <a:lnTo>
                    <a:pt x="27" y="221"/>
                  </a:lnTo>
                  <a:lnTo>
                    <a:pt x="38" y="239"/>
                  </a:lnTo>
                  <a:lnTo>
                    <a:pt x="49" y="252"/>
                  </a:lnTo>
                  <a:lnTo>
                    <a:pt x="78" y="271"/>
                  </a:lnTo>
                  <a:lnTo>
                    <a:pt x="139" y="286"/>
                  </a:lnTo>
                  <a:lnTo>
                    <a:pt x="119" y="268"/>
                  </a:lnTo>
                  <a:lnTo>
                    <a:pt x="111" y="244"/>
                  </a:lnTo>
                  <a:lnTo>
                    <a:pt x="121" y="260"/>
                  </a:lnTo>
                  <a:lnTo>
                    <a:pt x="163" y="291"/>
                  </a:lnTo>
                  <a:lnTo>
                    <a:pt x="153" y="2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95" name="Freeform 113">
              <a:extLst>
                <a:ext uri="{FF2B5EF4-FFF2-40B4-BE49-F238E27FC236}">
                  <a16:creationId xmlns:a16="http://schemas.microsoft.com/office/drawing/2014/main" id="{E162D130-357F-40C4-93CA-916BE530ED1A}"/>
                </a:ext>
              </a:extLst>
            </p:cNvPr>
            <p:cNvSpPr>
              <a:spLocks/>
            </p:cNvSpPr>
            <p:nvPr/>
          </p:nvSpPr>
          <p:spPr bwMode="auto">
            <a:xfrm>
              <a:off x="4808" y="2767"/>
              <a:ext cx="152" cy="39"/>
            </a:xfrm>
            <a:custGeom>
              <a:avLst/>
              <a:gdLst>
                <a:gd name="T0" fmla="*/ 0 w 305"/>
                <a:gd name="T1" fmla="*/ 39 h 78"/>
                <a:gd name="T2" fmla="*/ 20 w 305"/>
                <a:gd name="T3" fmla="*/ 15 h 78"/>
                <a:gd name="T4" fmla="*/ 60 w 305"/>
                <a:gd name="T5" fmla="*/ 0 h 78"/>
                <a:gd name="T6" fmla="*/ 111 w 305"/>
                <a:gd name="T7" fmla="*/ 2 h 78"/>
                <a:gd name="T8" fmla="*/ 152 w 305"/>
                <a:gd name="T9" fmla="*/ 17 h 78"/>
                <a:gd name="T10" fmla="*/ 145 w 305"/>
                <a:gd name="T11" fmla="*/ 22 h 78"/>
                <a:gd name="T12" fmla="*/ 113 w 305"/>
                <a:gd name="T13" fmla="*/ 9 h 78"/>
                <a:gd name="T14" fmla="*/ 70 w 305"/>
                <a:gd name="T15" fmla="*/ 6 h 78"/>
                <a:gd name="T16" fmla="*/ 44 w 305"/>
                <a:gd name="T17" fmla="*/ 10 h 78"/>
                <a:gd name="T18" fmla="*/ 21 w 305"/>
                <a:gd name="T19" fmla="*/ 23 h 78"/>
                <a:gd name="T20" fmla="*/ 0 w 305"/>
                <a:gd name="T21" fmla="*/ 39 h 78"/>
                <a:gd name="T22" fmla="*/ 0 w 305"/>
                <a:gd name="T23" fmla="*/ 39 h 7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05"/>
                <a:gd name="T37" fmla="*/ 0 h 78"/>
                <a:gd name="T38" fmla="*/ 305 w 305"/>
                <a:gd name="T39" fmla="*/ 78 h 7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05" h="78">
                  <a:moveTo>
                    <a:pt x="0" y="78"/>
                  </a:moveTo>
                  <a:lnTo>
                    <a:pt x="41" y="30"/>
                  </a:lnTo>
                  <a:lnTo>
                    <a:pt x="120" y="0"/>
                  </a:lnTo>
                  <a:lnTo>
                    <a:pt x="222" y="3"/>
                  </a:lnTo>
                  <a:lnTo>
                    <a:pt x="305" y="33"/>
                  </a:lnTo>
                  <a:lnTo>
                    <a:pt x="291" y="44"/>
                  </a:lnTo>
                  <a:lnTo>
                    <a:pt x="227" y="17"/>
                  </a:lnTo>
                  <a:lnTo>
                    <a:pt x="141" y="11"/>
                  </a:lnTo>
                  <a:lnTo>
                    <a:pt x="88" y="19"/>
                  </a:lnTo>
                  <a:lnTo>
                    <a:pt x="42" y="46"/>
                  </a:lnTo>
                  <a:lnTo>
                    <a:pt x="0" y="7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96" name="Freeform 114">
              <a:extLst>
                <a:ext uri="{FF2B5EF4-FFF2-40B4-BE49-F238E27FC236}">
                  <a16:creationId xmlns:a16="http://schemas.microsoft.com/office/drawing/2014/main" id="{A9B722FB-5C87-44C2-B3A6-7C99E3CECAF9}"/>
                </a:ext>
              </a:extLst>
            </p:cNvPr>
            <p:cNvSpPr>
              <a:spLocks/>
            </p:cNvSpPr>
            <p:nvPr/>
          </p:nvSpPr>
          <p:spPr bwMode="auto">
            <a:xfrm>
              <a:off x="4997" y="2781"/>
              <a:ext cx="34" cy="13"/>
            </a:xfrm>
            <a:custGeom>
              <a:avLst/>
              <a:gdLst>
                <a:gd name="T0" fmla="*/ 0 w 69"/>
                <a:gd name="T1" fmla="*/ 7 h 25"/>
                <a:gd name="T2" fmla="*/ 10 w 69"/>
                <a:gd name="T3" fmla="*/ 7 h 25"/>
                <a:gd name="T4" fmla="*/ 23 w 69"/>
                <a:gd name="T5" fmla="*/ 0 h 25"/>
                <a:gd name="T6" fmla="*/ 34 w 69"/>
                <a:gd name="T7" fmla="*/ 5 h 25"/>
                <a:gd name="T8" fmla="*/ 30 w 69"/>
                <a:gd name="T9" fmla="*/ 10 h 25"/>
                <a:gd name="T10" fmla="*/ 15 w 69"/>
                <a:gd name="T11" fmla="*/ 13 h 25"/>
                <a:gd name="T12" fmla="*/ 0 w 69"/>
                <a:gd name="T13" fmla="*/ 7 h 25"/>
                <a:gd name="T14" fmla="*/ 0 w 69"/>
                <a:gd name="T15" fmla="*/ 7 h 25"/>
                <a:gd name="T16" fmla="*/ 0 60000 65536"/>
                <a:gd name="T17" fmla="*/ 0 60000 65536"/>
                <a:gd name="T18" fmla="*/ 0 60000 65536"/>
                <a:gd name="T19" fmla="*/ 0 60000 65536"/>
                <a:gd name="T20" fmla="*/ 0 60000 65536"/>
                <a:gd name="T21" fmla="*/ 0 60000 65536"/>
                <a:gd name="T22" fmla="*/ 0 60000 65536"/>
                <a:gd name="T23" fmla="*/ 0 60000 65536"/>
                <a:gd name="T24" fmla="*/ 0 w 69"/>
                <a:gd name="T25" fmla="*/ 0 h 25"/>
                <a:gd name="T26" fmla="*/ 69 w 69"/>
                <a:gd name="T27" fmla="*/ 25 h 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9" h="25">
                  <a:moveTo>
                    <a:pt x="0" y="13"/>
                  </a:moveTo>
                  <a:lnTo>
                    <a:pt x="21" y="13"/>
                  </a:lnTo>
                  <a:lnTo>
                    <a:pt x="46" y="0"/>
                  </a:lnTo>
                  <a:lnTo>
                    <a:pt x="69" y="9"/>
                  </a:lnTo>
                  <a:lnTo>
                    <a:pt x="61" y="19"/>
                  </a:lnTo>
                  <a:lnTo>
                    <a:pt x="30" y="25"/>
                  </a:lnTo>
                  <a:lnTo>
                    <a:pt x="0"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97" name="Freeform 115">
              <a:extLst>
                <a:ext uri="{FF2B5EF4-FFF2-40B4-BE49-F238E27FC236}">
                  <a16:creationId xmlns:a16="http://schemas.microsoft.com/office/drawing/2014/main" id="{33E389CE-5658-4F63-A381-4E666AFB0EA8}"/>
                </a:ext>
              </a:extLst>
            </p:cNvPr>
            <p:cNvSpPr>
              <a:spLocks/>
            </p:cNvSpPr>
            <p:nvPr/>
          </p:nvSpPr>
          <p:spPr bwMode="auto">
            <a:xfrm>
              <a:off x="4996" y="2761"/>
              <a:ext cx="62" cy="58"/>
            </a:xfrm>
            <a:custGeom>
              <a:avLst/>
              <a:gdLst>
                <a:gd name="T0" fmla="*/ 0 w 126"/>
                <a:gd name="T1" fmla="*/ 10 h 115"/>
                <a:gd name="T2" fmla="*/ 14 w 126"/>
                <a:gd name="T3" fmla="*/ 0 h 115"/>
                <a:gd name="T4" fmla="*/ 31 w 126"/>
                <a:gd name="T5" fmla="*/ 8 h 115"/>
                <a:gd name="T6" fmla="*/ 49 w 126"/>
                <a:gd name="T7" fmla="*/ 8 h 115"/>
                <a:gd name="T8" fmla="*/ 49 w 126"/>
                <a:gd name="T9" fmla="*/ 15 h 115"/>
                <a:gd name="T10" fmla="*/ 49 w 126"/>
                <a:gd name="T11" fmla="*/ 25 h 115"/>
                <a:gd name="T12" fmla="*/ 62 w 126"/>
                <a:gd name="T13" fmla="*/ 31 h 115"/>
                <a:gd name="T14" fmla="*/ 59 w 126"/>
                <a:gd name="T15" fmla="*/ 51 h 115"/>
                <a:gd name="T16" fmla="*/ 54 w 126"/>
                <a:gd name="T17" fmla="*/ 58 h 115"/>
                <a:gd name="T18" fmla="*/ 56 w 126"/>
                <a:gd name="T19" fmla="*/ 38 h 115"/>
                <a:gd name="T20" fmla="*/ 44 w 126"/>
                <a:gd name="T21" fmla="*/ 32 h 115"/>
                <a:gd name="T22" fmla="*/ 44 w 126"/>
                <a:gd name="T23" fmla="*/ 16 h 115"/>
                <a:gd name="T24" fmla="*/ 31 w 126"/>
                <a:gd name="T25" fmla="*/ 17 h 115"/>
                <a:gd name="T26" fmla="*/ 13 w 126"/>
                <a:gd name="T27" fmla="*/ 10 h 115"/>
                <a:gd name="T28" fmla="*/ 0 w 126"/>
                <a:gd name="T29" fmla="*/ 15 h 115"/>
                <a:gd name="T30" fmla="*/ 0 w 126"/>
                <a:gd name="T31" fmla="*/ 10 h 115"/>
                <a:gd name="T32" fmla="*/ 0 w 126"/>
                <a:gd name="T33" fmla="*/ 10 h 11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26"/>
                <a:gd name="T52" fmla="*/ 0 h 115"/>
                <a:gd name="T53" fmla="*/ 126 w 126"/>
                <a:gd name="T54" fmla="*/ 115 h 11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26" h="115">
                  <a:moveTo>
                    <a:pt x="0" y="20"/>
                  </a:moveTo>
                  <a:lnTo>
                    <a:pt x="29" y="0"/>
                  </a:lnTo>
                  <a:lnTo>
                    <a:pt x="62" y="16"/>
                  </a:lnTo>
                  <a:lnTo>
                    <a:pt x="99" y="16"/>
                  </a:lnTo>
                  <a:lnTo>
                    <a:pt x="100" y="30"/>
                  </a:lnTo>
                  <a:lnTo>
                    <a:pt x="99" y="49"/>
                  </a:lnTo>
                  <a:lnTo>
                    <a:pt x="126" y="62"/>
                  </a:lnTo>
                  <a:lnTo>
                    <a:pt x="120" y="101"/>
                  </a:lnTo>
                  <a:lnTo>
                    <a:pt x="109" y="115"/>
                  </a:lnTo>
                  <a:lnTo>
                    <a:pt x="114" y="75"/>
                  </a:lnTo>
                  <a:lnTo>
                    <a:pt x="89" y="64"/>
                  </a:lnTo>
                  <a:lnTo>
                    <a:pt x="89" y="32"/>
                  </a:lnTo>
                  <a:lnTo>
                    <a:pt x="63" y="33"/>
                  </a:lnTo>
                  <a:lnTo>
                    <a:pt x="27" y="20"/>
                  </a:lnTo>
                  <a:lnTo>
                    <a:pt x="1" y="30"/>
                  </a:lnTo>
                  <a:lnTo>
                    <a:pt x="0"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98" name="Freeform 116">
              <a:extLst>
                <a:ext uri="{FF2B5EF4-FFF2-40B4-BE49-F238E27FC236}">
                  <a16:creationId xmlns:a16="http://schemas.microsoft.com/office/drawing/2014/main" id="{A3348D4F-4D37-40EB-BF58-D9C0AADF60D9}"/>
                </a:ext>
              </a:extLst>
            </p:cNvPr>
            <p:cNvSpPr>
              <a:spLocks/>
            </p:cNvSpPr>
            <p:nvPr/>
          </p:nvSpPr>
          <p:spPr bwMode="auto">
            <a:xfrm>
              <a:off x="5051" y="2817"/>
              <a:ext cx="120" cy="145"/>
            </a:xfrm>
            <a:custGeom>
              <a:avLst/>
              <a:gdLst>
                <a:gd name="T0" fmla="*/ 0 w 241"/>
                <a:gd name="T1" fmla="*/ 0 h 290"/>
                <a:gd name="T2" fmla="*/ 24 w 241"/>
                <a:gd name="T3" fmla="*/ 10 h 290"/>
                <a:gd name="T4" fmla="*/ 37 w 241"/>
                <a:gd name="T5" fmla="*/ 22 h 290"/>
                <a:gd name="T6" fmla="*/ 43 w 241"/>
                <a:gd name="T7" fmla="*/ 37 h 290"/>
                <a:gd name="T8" fmla="*/ 46 w 241"/>
                <a:gd name="T9" fmla="*/ 45 h 290"/>
                <a:gd name="T10" fmla="*/ 62 w 241"/>
                <a:gd name="T11" fmla="*/ 54 h 290"/>
                <a:gd name="T12" fmla="*/ 73 w 241"/>
                <a:gd name="T13" fmla="*/ 70 h 290"/>
                <a:gd name="T14" fmla="*/ 74 w 241"/>
                <a:gd name="T15" fmla="*/ 84 h 290"/>
                <a:gd name="T16" fmla="*/ 79 w 241"/>
                <a:gd name="T17" fmla="*/ 94 h 290"/>
                <a:gd name="T18" fmla="*/ 86 w 241"/>
                <a:gd name="T19" fmla="*/ 95 h 290"/>
                <a:gd name="T20" fmla="*/ 98 w 241"/>
                <a:gd name="T21" fmla="*/ 93 h 290"/>
                <a:gd name="T22" fmla="*/ 90 w 241"/>
                <a:gd name="T23" fmla="*/ 100 h 290"/>
                <a:gd name="T24" fmla="*/ 84 w 241"/>
                <a:gd name="T25" fmla="*/ 102 h 290"/>
                <a:gd name="T26" fmla="*/ 93 w 241"/>
                <a:gd name="T27" fmla="*/ 109 h 290"/>
                <a:gd name="T28" fmla="*/ 107 w 241"/>
                <a:gd name="T29" fmla="*/ 115 h 290"/>
                <a:gd name="T30" fmla="*/ 120 w 241"/>
                <a:gd name="T31" fmla="*/ 116 h 290"/>
                <a:gd name="T32" fmla="*/ 111 w 241"/>
                <a:gd name="T33" fmla="*/ 121 h 290"/>
                <a:gd name="T34" fmla="*/ 98 w 241"/>
                <a:gd name="T35" fmla="*/ 127 h 290"/>
                <a:gd name="T36" fmla="*/ 102 w 241"/>
                <a:gd name="T37" fmla="*/ 137 h 290"/>
                <a:gd name="T38" fmla="*/ 105 w 241"/>
                <a:gd name="T39" fmla="*/ 145 h 290"/>
                <a:gd name="T40" fmla="*/ 95 w 241"/>
                <a:gd name="T41" fmla="*/ 132 h 290"/>
                <a:gd name="T42" fmla="*/ 82 w 241"/>
                <a:gd name="T43" fmla="*/ 122 h 290"/>
                <a:gd name="T44" fmla="*/ 92 w 241"/>
                <a:gd name="T45" fmla="*/ 121 h 290"/>
                <a:gd name="T46" fmla="*/ 97 w 241"/>
                <a:gd name="T47" fmla="*/ 118 h 290"/>
                <a:gd name="T48" fmla="*/ 84 w 241"/>
                <a:gd name="T49" fmla="*/ 112 h 290"/>
                <a:gd name="T50" fmla="*/ 76 w 241"/>
                <a:gd name="T51" fmla="*/ 104 h 290"/>
                <a:gd name="T52" fmla="*/ 68 w 241"/>
                <a:gd name="T53" fmla="*/ 89 h 290"/>
                <a:gd name="T54" fmla="*/ 65 w 241"/>
                <a:gd name="T55" fmla="*/ 72 h 290"/>
                <a:gd name="T56" fmla="*/ 56 w 241"/>
                <a:gd name="T57" fmla="*/ 58 h 290"/>
                <a:gd name="T58" fmla="*/ 41 w 241"/>
                <a:gd name="T59" fmla="*/ 50 h 290"/>
                <a:gd name="T60" fmla="*/ 33 w 241"/>
                <a:gd name="T61" fmla="*/ 26 h 290"/>
                <a:gd name="T62" fmla="*/ 16 w 241"/>
                <a:gd name="T63" fmla="*/ 10 h 290"/>
                <a:gd name="T64" fmla="*/ 0 w 241"/>
                <a:gd name="T65" fmla="*/ 0 h 290"/>
                <a:gd name="T66" fmla="*/ 0 w 241"/>
                <a:gd name="T67" fmla="*/ 0 h 29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41"/>
                <a:gd name="T103" fmla="*/ 0 h 290"/>
                <a:gd name="T104" fmla="*/ 241 w 241"/>
                <a:gd name="T105" fmla="*/ 290 h 29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41" h="290">
                  <a:moveTo>
                    <a:pt x="0" y="0"/>
                  </a:moveTo>
                  <a:lnTo>
                    <a:pt x="48" y="20"/>
                  </a:lnTo>
                  <a:lnTo>
                    <a:pt x="74" y="43"/>
                  </a:lnTo>
                  <a:lnTo>
                    <a:pt x="87" y="74"/>
                  </a:lnTo>
                  <a:lnTo>
                    <a:pt x="93" y="89"/>
                  </a:lnTo>
                  <a:lnTo>
                    <a:pt x="124" y="107"/>
                  </a:lnTo>
                  <a:lnTo>
                    <a:pt x="146" y="139"/>
                  </a:lnTo>
                  <a:lnTo>
                    <a:pt x="148" y="168"/>
                  </a:lnTo>
                  <a:lnTo>
                    <a:pt x="158" y="187"/>
                  </a:lnTo>
                  <a:lnTo>
                    <a:pt x="173" y="189"/>
                  </a:lnTo>
                  <a:lnTo>
                    <a:pt x="196" y="185"/>
                  </a:lnTo>
                  <a:lnTo>
                    <a:pt x="181" y="199"/>
                  </a:lnTo>
                  <a:lnTo>
                    <a:pt x="168" y="204"/>
                  </a:lnTo>
                  <a:lnTo>
                    <a:pt x="186" y="218"/>
                  </a:lnTo>
                  <a:lnTo>
                    <a:pt x="215" y="229"/>
                  </a:lnTo>
                  <a:lnTo>
                    <a:pt x="241" y="231"/>
                  </a:lnTo>
                  <a:lnTo>
                    <a:pt x="222" y="242"/>
                  </a:lnTo>
                  <a:lnTo>
                    <a:pt x="196" y="253"/>
                  </a:lnTo>
                  <a:lnTo>
                    <a:pt x="205" y="273"/>
                  </a:lnTo>
                  <a:lnTo>
                    <a:pt x="210" y="290"/>
                  </a:lnTo>
                  <a:lnTo>
                    <a:pt x="190" y="263"/>
                  </a:lnTo>
                  <a:lnTo>
                    <a:pt x="164" y="244"/>
                  </a:lnTo>
                  <a:lnTo>
                    <a:pt x="185" y="241"/>
                  </a:lnTo>
                  <a:lnTo>
                    <a:pt x="194" y="236"/>
                  </a:lnTo>
                  <a:lnTo>
                    <a:pt x="169" y="223"/>
                  </a:lnTo>
                  <a:lnTo>
                    <a:pt x="152" y="207"/>
                  </a:lnTo>
                  <a:lnTo>
                    <a:pt x="136" y="178"/>
                  </a:lnTo>
                  <a:lnTo>
                    <a:pt x="131" y="144"/>
                  </a:lnTo>
                  <a:lnTo>
                    <a:pt x="112" y="115"/>
                  </a:lnTo>
                  <a:lnTo>
                    <a:pt x="83" y="99"/>
                  </a:lnTo>
                  <a:lnTo>
                    <a:pt x="67" y="51"/>
                  </a:lnTo>
                  <a:lnTo>
                    <a:pt x="32" y="2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299" name="Freeform 117">
              <a:extLst>
                <a:ext uri="{FF2B5EF4-FFF2-40B4-BE49-F238E27FC236}">
                  <a16:creationId xmlns:a16="http://schemas.microsoft.com/office/drawing/2014/main" id="{FA006A50-ED2F-4190-9636-077E40E4CD8A}"/>
                </a:ext>
              </a:extLst>
            </p:cNvPr>
            <p:cNvSpPr>
              <a:spLocks/>
            </p:cNvSpPr>
            <p:nvPr/>
          </p:nvSpPr>
          <p:spPr bwMode="auto">
            <a:xfrm>
              <a:off x="4940" y="2897"/>
              <a:ext cx="23" cy="44"/>
            </a:xfrm>
            <a:custGeom>
              <a:avLst/>
              <a:gdLst>
                <a:gd name="T0" fmla="*/ 0 w 46"/>
                <a:gd name="T1" fmla="*/ 13 h 88"/>
                <a:gd name="T2" fmla="*/ 10 w 46"/>
                <a:gd name="T3" fmla="*/ 0 h 88"/>
                <a:gd name="T4" fmla="*/ 23 w 46"/>
                <a:gd name="T5" fmla="*/ 7 h 88"/>
                <a:gd name="T6" fmla="*/ 23 w 46"/>
                <a:gd name="T7" fmla="*/ 20 h 88"/>
                <a:gd name="T8" fmla="*/ 13 w 46"/>
                <a:gd name="T9" fmla="*/ 13 h 88"/>
                <a:gd name="T10" fmla="*/ 10 w 46"/>
                <a:gd name="T11" fmla="*/ 18 h 88"/>
                <a:gd name="T12" fmla="*/ 17 w 46"/>
                <a:gd name="T13" fmla="*/ 25 h 88"/>
                <a:gd name="T14" fmla="*/ 16 w 46"/>
                <a:gd name="T15" fmla="*/ 32 h 88"/>
                <a:gd name="T16" fmla="*/ 10 w 46"/>
                <a:gd name="T17" fmla="*/ 33 h 88"/>
                <a:gd name="T18" fmla="*/ 6 w 46"/>
                <a:gd name="T19" fmla="*/ 44 h 88"/>
                <a:gd name="T20" fmla="*/ 5 w 46"/>
                <a:gd name="T21" fmla="*/ 37 h 88"/>
                <a:gd name="T22" fmla="*/ 7 w 46"/>
                <a:gd name="T23" fmla="*/ 29 h 88"/>
                <a:gd name="T24" fmla="*/ 1 w 46"/>
                <a:gd name="T25" fmla="*/ 21 h 88"/>
                <a:gd name="T26" fmla="*/ 0 w 46"/>
                <a:gd name="T27" fmla="*/ 13 h 88"/>
                <a:gd name="T28" fmla="*/ 0 w 46"/>
                <a:gd name="T29" fmla="*/ 13 h 8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6"/>
                <a:gd name="T46" fmla="*/ 0 h 88"/>
                <a:gd name="T47" fmla="*/ 46 w 46"/>
                <a:gd name="T48" fmla="*/ 88 h 8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6" h="88">
                  <a:moveTo>
                    <a:pt x="0" y="25"/>
                  </a:moveTo>
                  <a:lnTo>
                    <a:pt x="20" y="0"/>
                  </a:lnTo>
                  <a:lnTo>
                    <a:pt x="46" y="13"/>
                  </a:lnTo>
                  <a:lnTo>
                    <a:pt x="46" y="39"/>
                  </a:lnTo>
                  <a:lnTo>
                    <a:pt x="26" y="25"/>
                  </a:lnTo>
                  <a:lnTo>
                    <a:pt x="20" y="36"/>
                  </a:lnTo>
                  <a:lnTo>
                    <a:pt x="33" y="50"/>
                  </a:lnTo>
                  <a:lnTo>
                    <a:pt x="31" y="63"/>
                  </a:lnTo>
                  <a:lnTo>
                    <a:pt x="20" y="66"/>
                  </a:lnTo>
                  <a:lnTo>
                    <a:pt x="12" y="88"/>
                  </a:lnTo>
                  <a:lnTo>
                    <a:pt x="9" y="74"/>
                  </a:lnTo>
                  <a:lnTo>
                    <a:pt x="14" y="57"/>
                  </a:lnTo>
                  <a:lnTo>
                    <a:pt x="1" y="41"/>
                  </a:lnTo>
                  <a:lnTo>
                    <a:pt x="0"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300" name="Freeform 118">
              <a:extLst>
                <a:ext uri="{FF2B5EF4-FFF2-40B4-BE49-F238E27FC236}">
                  <a16:creationId xmlns:a16="http://schemas.microsoft.com/office/drawing/2014/main" id="{F0F7534E-CC1C-4B2F-B708-FDF3F4A19C5B}"/>
                </a:ext>
              </a:extLst>
            </p:cNvPr>
            <p:cNvSpPr>
              <a:spLocks/>
            </p:cNvSpPr>
            <p:nvPr/>
          </p:nvSpPr>
          <p:spPr bwMode="auto">
            <a:xfrm>
              <a:off x="4955" y="2926"/>
              <a:ext cx="9" cy="17"/>
            </a:xfrm>
            <a:custGeom>
              <a:avLst/>
              <a:gdLst>
                <a:gd name="T0" fmla="*/ 5 w 17"/>
                <a:gd name="T1" fmla="*/ 0 h 36"/>
                <a:gd name="T2" fmla="*/ 0 w 17"/>
                <a:gd name="T3" fmla="*/ 12 h 36"/>
                <a:gd name="T4" fmla="*/ 0 w 17"/>
                <a:gd name="T5" fmla="*/ 17 h 36"/>
                <a:gd name="T6" fmla="*/ 7 w 17"/>
                <a:gd name="T7" fmla="*/ 8 h 36"/>
                <a:gd name="T8" fmla="*/ 9 w 17"/>
                <a:gd name="T9" fmla="*/ 0 h 36"/>
                <a:gd name="T10" fmla="*/ 5 w 17"/>
                <a:gd name="T11" fmla="*/ 0 h 36"/>
                <a:gd name="T12" fmla="*/ 5 w 17"/>
                <a:gd name="T13" fmla="*/ 0 h 36"/>
                <a:gd name="T14" fmla="*/ 0 60000 65536"/>
                <a:gd name="T15" fmla="*/ 0 60000 65536"/>
                <a:gd name="T16" fmla="*/ 0 60000 65536"/>
                <a:gd name="T17" fmla="*/ 0 60000 65536"/>
                <a:gd name="T18" fmla="*/ 0 60000 65536"/>
                <a:gd name="T19" fmla="*/ 0 60000 65536"/>
                <a:gd name="T20" fmla="*/ 0 60000 65536"/>
                <a:gd name="T21" fmla="*/ 0 w 17"/>
                <a:gd name="T22" fmla="*/ 0 h 36"/>
                <a:gd name="T23" fmla="*/ 17 w 17"/>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 h="36">
                  <a:moveTo>
                    <a:pt x="10" y="0"/>
                  </a:moveTo>
                  <a:lnTo>
                    <a:pt x="0" y="25"/>
                  </a:lnTo>
                  <a:lnTo>
                    <a:pt x="0" y="36"/>
                  </a:lnTo>
                  <a:lnTo>
                    <a:pt x="14" y="16"/>
                  </a:lnTo>
                  <a:lnTo>
                    <a:pt x="17" y="0"/>
                  </a:lnTo>
                  <a:lnTo>
                    <a:pt x="1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301" name="Freeform 119">
              <a:extLst>
                <a:ext uri="{FF2B5EF4-FFF2-40B4-BE49-F238E27FC236}">
                  <a16:creationId xmlns:a16="http://schemas.microsoft.com/office/drawing/2014/main" id="{AC321CC8-A67C-47BB-A218-698BB0D82FF2}"/>
                </a:ext>
              </a:extLst>
            </p:cNvPr>
            <p:cNvSpPr>
              <a:spLocks/>
            </p:cNvSpPr>
            <p:nvPr/>
          </p:nvSpPr>
          <p:spPr bwMode="auto">
            <a:xfrm>
              <a:off x="4912" y="2988"/>
              <a:ext cx="22" cy="40"/>
            </a:xfrm>
            <a:custGeom>
              <a:avLst/>
              <a:gdLst>
                <a:gd name="T0" fmla="*/ 22 w 45"/>
                <a:gd name="T1" fmla="*/ 0 h 80"/>
                <a:gd name="T2" fmla="*/ 17 w 45"/>
                <a:gd name="T3" fmla="*/ 18 h 80"/>
                <a:gd name="T4" fmla="*/ 0 w 45"/>
                <a:gd name="T5" fmla="*/ 40 h 80"/>
                <a:gd name="T6" fmla="*/ 13 w 45"/>
                <a:gd name="T7" fmla="*/ 28 h 80"/>
                <a:gd name="T8" fmla="*/ 22 w 45"/>
                <a:gd name="T9" fmla="*/ 14 h 80"/>
                <a:gd name="T10" fmla="*/ 22 w 45"/>
                <a:gd name="T11" fmla="*/ 0 h 80"/>
                <a:gd name="T12" fmla="*/ 22 w 45"/>
                <a:gd name="T13" fmla="*/ 0 h 80"/>
                <a:gd name="T14" fmla="*/ 0 60000 65536"/>
                <a:gd name="T15" fmla="*/ 0 60000 65536"/>
                <a:gd name="T16" fmla="*/ 0 60000 65536"/>
                <a:gd name="T17" fmla="*/ 0 60000 65536"/>
                <a:gd name="T18" fmla="*/ 0 60000 65536"/>
                <a:gd name="T19" fmla="*/ 0 60000 65536"/>
                <a:gd name="T20" fmla="*/ 0 60000 65536"/>
                <a:gd name="T21" fmla="*/ 0 w 45"/>
                <a:gd name="T22" fmla="*/ 0 h 80"/>
                <a:gd name="T23" fmla="*/ 45 w 45"/>
                <a:gd name="T24" fmla="*/ 80 h 8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5" h="80">
                  <a:moveTo>
                    <a:pt x="45" y="0"/>
                  </a:moveTo>
                  <a:lnTo>
                    <a:pt x="35" y="35"/>
                  </a:lnTo>
                  <a:lnTo>
                    <a:pt x="0" y="80"/>
                  </a:lnTo>
                  <a:lnTo>
                    <a:pt x="26" y="56"/>
                  </a:lnTo>
                  <a:lnTo>
                    <a:pt x="45" y="27"/>
                  </a:lnTo>
                  <a:lnTo>
                    <a:pt x="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302" name="Freeform 120">
              <a:extLst>
                <a:ext uri="{FF2B5EF4-FFF2-40B4-BE49-F238E27FC236}">
                  <a16:creationId xmlns:a16="http://schemas.microsoft.com/office/drawing/2014/main" id="{CADC374C-120D-4F1B-A66A-81F6B6C58A77}"/>
                </a:ext>
              </a:extLst>
            </p:cNvPr>
            <p:cNvSpPr>
              <a:spLocks/>
            </p:cNvSpPr>
            <p:nvPr/>
          </p:nvSpPr>
          <p:spPr bwMode="auto">
            <a:xfrm>
              <a:off x="4942" y="2950"/>
              <a:ext cx="22" cy="21"/>
            </a:xfrm>
            <a:custGeom>
              <a:avLst/>
              <a:gdLst>
                <a:gd name="T0" fmla="*/ 4 w 43"/>
                <a:gd name="T1" fmla="*/ 5 h 41"/>
                <a:gd name="T2" fmla="*/ 4 w 43"/>
                <a:gd name="T3" fmla="*/ 7 h 41"/>
                <a:gd name="T4" fmla="*/ 3 w 43"/>
                <a:gd name="T5" fmla="*/ 12 h 41"/>
                <a:gd name="T6" fmla="*/ 5 w 43"/>
                <a:gd name="T7" fmla="*/ 15 h 41"/>
                <a:gd name="T8" fmla="*/ 9 w 43"/>
                <a:gd name="T9" fmla="*/ 17 h 41"/>
                <a:gd name="T10" fmla="*/ 13 w 43"/>
                <a:gd name="T11" fmla="*/ 16 h 41"/>
                <a:gd name="T12" fmla="*/ 16 w 43"/>
                <a:gd name="T13" fmla="*/ 13 h 41"/>
                <a:gd name="T14" fmla="*/ 16 w 43"/>
                <a:gd name="T15" fmla="*/ 8 h 41"/>
                <a:gd name="T16" fmla="*/ 13 w 43"/>
                <a:gd name="T17" fmla="*/ 5 h 41"/>
                <a:gd name="T18" fmla="*/ 7 w 43"/>
                <a:gd name="T19" fmla="*/ 3 h 41"/>
                <a:gd name="T20" fmla="*/ 12 w 43"/>
                <a:gd name="T21" fmla="*/ 0 h 41"/>
                <a:gd name="T22" fmla="*/ 19 w 43"/>
                <a:gd name="T23" fmla="*/ 3 h 41"/>
                <a:gd name="T24" fmla="*/ 22 w 43"/>
                <a:gd name="T25" fmla="*/ 8 h 41"/>
                <a:gd name="T26" fmla="*/ 21 w 43"/>
                <a:gd name="T27" fmla="*/ 15 h 41"/>
                <a:gd name="T28" fmla="*/ 17 w 43"/>
                <a:gd name="T29" fmla="*/ 20 h 41"/>
                <a:gd name="T30" fmla="*/ 10 w 43"/>
                <a:gd name="T31" fmla="*/ 21 h 41"/>
                <a:gd name="T32" fmla="*/ 4 w 43"/>
                <a:gd name="T33" fmla="*/ 19 h 41"/>
                <a:gd name="T34" fmla="*/ 0 w 43"/>
                <a:gd name="T35" fmla="*/ 14 h 41"/>
                <a:gd name="T36" fmla="*/ 1 w 43"/>
                <a:gd name="T37" fmla="*/ 8 h 41"/>
                <a:gd name="T38" fmla="*/ 4 w 43"/>
                <a:gd name="T39" fmla="*/ 5 h 41"/>
                <a:gd name="T40" fmla="*/ 4 w 43"/>
                <a:gd name="T41" fmla="*/ 5 h 4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3"/>
                <a:gd name="T64" fmla="*/ 0 h 41"/>
                <a:gd name="T65" fmla="*/ 43 w 43"/>
                <a:gd name="T66" fmla="*/ 41 h 4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3" h="41">
                  <a:moveTo>
                    <a:pt x="8" y="9"/>
                  </a:moveTo>
                  <a:lnTo>
                    <a:pt x="7" y="14"/>
                  </a:lnTo>
                  <a:lnTo>
                    <a:pt x="6" y="23"/>
                  </a:lnTo>
                  <a:lnTo>
                    <a:pt x="10" y="29"/>
                  </a:lnTo>
                  <a:lnTo>
                    <a:pt x="18" y="33"/>
                  </a:lnTo>
                  <a:lnTo>
                    <a:pt x="26" y="31"/>
                  </a:lnTo>
                  <a:lnTo>
                    <a:pt x="31" y="26"/>
                  </a:lnTo>
                  <a:lnTo>
                    <a:pt x="31" y="16"/>
                  </a:lnTo>
                  <a:lnTo>
                    <a:pt x="26" y="9"/>
                  </a:lnTo>
                  <a:lnTo>
                    <a:pt x="13" y="5"/>
                  </a:lnTo>
                  <a:lnTo>
                    <a:pt x="23" y="0"/>
                  </a:lnTo>
                  <a:lnTo>
                    <a:pt x="37" y="5"/>
                  </a:lnTo>
                  <a:lnTo>
                    <a:pt x="43" y="15"/>
                  </a:lnTo>
                  <a:lnTo>
                    <a:pt x="42" y="29"/>
                  </a:lnTo>
                  <a:lnTo>
                    <a:pt x="33" y="39"/>
                  </a:lnTo>
                  <a:lnTo>
                    <a:pt x="20" y="41"/>
                  </a:lnTo>
                  <a:lnTo>
                    <a:pt x="8" y="37"/>
                  </a:lnTo>
                  <a:lnTo>
                    <a:pt x="0" y="28"/>
                  </a:lnTo>
                  <a:lnTo>
                    <a:pt x="1" y="15"/>
                  </a:lnTo>
                  <a:lnTo>
                    <a:pt x="8"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303" name="Freeform 121">
              <a:extLst>
                <a:ext uri="{FF2B5EF4-FFF2-40B4-BE49-F238E27FC236}">
                  <a16:creationId xmlns:a16="http://schemas.microsoft.com/office/drawing/2014/main" id="{D032ED03-8924-41CE-ADF2-956C5F611C90}"/>
                </a:ext>
              </a:extLst>
            </p:cNvPr>
            <p:cNvSpPr>
              <a:spLocks/>
            </p:cNvSpPr>
            <p:nvPr/>
          </p:nvSpPr>
          <p:spPr bwMode="auto">
            <a:xfrm>
              <a:off x="5000" y="2977"/>
              <a:ext cx="62" cy="188"/>
            </a:xfrm>
            <a:custGeom>
              <a:avLst/>
              <a:gdLst>
                <a:gd name="T0" fmla="*/ 62 w 123"/>
                <a:gd name="T1" fmla="*/ 5 h 377"/>
                <a:gd name="T2" fmla="*/ 62 w 123"/>
                <a:gd name="T3" fmla="*/ 18 h 377"/>
                <a:gd name="T4" fmla="*/ 53 w 123"/>
                <a:gd name="T5" fmla="*/ 36 h 377"/>
                <a:gd name="T6" fmla="*/ 43 w 123"/>
                <a:gd name="T7" fmla="*/ 52 h 377"/>
                <a:gd name="T8" fmla="*/ 41 w 123"/>
                <a:gd name="T9" fmla="*/ 65 h 377"/>
                <a:gd name="T10" fmla="*/ 45 w 123"/>
                <a:gd name="T11" fmla="*/ 79 h 377"/>
                <a:gd name="T12" fmla="*/ 56 w 123"/>
                <a:gd name="T13" fmla="*/ 86 h 377"/>
                <a:gd name="T14" fmla="*/ 61 w 123"/>
                <a:gd name="T15" fmla="*/ 97 h 377"/>
                <a:gd name="T16" fmla="*/ 61 w 123"/>
                <a:gd name="T17" fmla="*/ 107 h 377"/>
                <a:gd name="T18" fmla="*/ 54 w 123"/>
                <a:gd name="T19" fmla="*/ 114 h 377"/>
                <a:gd name="T20" fmla="*/ 44 w 123"/>
                <a:gd name="T21" fmla="*/ 120 h 377"/>
                <a:gd name="T22" fmla="*/ 34 w 123"/>
                <a:gd name="T23" fmla="*/ 123 h 377"/>
                <a:gd name="T24" fmla="*/ 29 w 123"/>
                <a:gd name="T25" fmla="*/ 130 h 377"/>
                <a:gd name="T26" fmla="*/ 28 w 123"/>
                <a:gd name="T27" fmla="*/ 139 h 377"/>
                <a:gd name="T28" fmla="*/ 32 w 123"/>
                <a:gd name="T29" fmla="*/ 146 h 377"/>
                <a:gd name="T30" fmla="*/ 40 w 123"/>
                <a:gd name="T31" fmla="*/ 153 h 377"/>
                <a:gd name="T32" fmla="*/ 43 w 123"/>
                <a:gd name="T33" fmla="*/ 160 h 377"/>
                <a:gd name="T34" fmla="*/ 38 w 123"/>
                <a:gd name="T35" fmla="*/ 175 h 377"/>
                <a:gd name="T36" fmla="*/ 27 w 123"/>
                <a:gd name="T37" fmla="*/ 188 h 377"/>
                <a:gd name="T38" fmla="*/ 33 w 123"/>
                <a:gd name="T39" fmla="*/ 175 h 377"/>
                <a:gd name="T40" fmla="*/ 36 w 123"/>
                <a:gd name="T41" fmla="*/ 164 h 377"/>
                <a:gd name="T42" fmla="*/ 35 w 123"/>
                <a:gd name="T43" fmla="*/ 157 h 377"/>
                <a:gd name="T44" fmla="*/ 29 w 123"/>
                <a:gd name="T45" fmla="*/ 152 h 377"/>
                <a:gd name="T46" fmla="*/ 20 w 123"/>
                <a:gd name="T47" fmla="*/ 142 h 377"/>
                <a:gd name="T48" fmla="*/ 17 w 123"/>
                <a:gd name="T49" fmla="*/ 135 h 377"/>
                <a:gd name="T50" fmla="*/ 17 w 123"/>
                <a:gd name="T51" fmla="*/ 126 h 377"/>
                <a:gd name="T52" fmla="*/ 20 w 123"/>
                <a:gd name="T53" fmla="*/ 120 h 377"/>
                <a:gd name="T54" fmla="*/ 23 w 123"/>
                <a:gd name="T55" fmla="*/ 109 h 377"/>
                <a:gd name="T56" fmla="*/ 20 w 123"/>
                <a:gd name="T57" fmla="*/ 104 h 377"/>
                <a:gd name="T58" fmla="*/ 8 w 123"/>
                <a:gd name="T59" fmla="*/ 96 h 377"/>
                <a:gd name="T60" fmla="*/ 1 w 123"/>
                <a:gd name="T61" fmla="*/ 86 h 377"/>
                <a:gd name="T62" fmla="*/ 0 w 123"/>
                <a:gd name="T63" fmla="*/ 64 h 377"/>
                <a:gd name="T64" fmla="*/ 40 w 123"/>
                <a:gd name="T65" fmla="*/ 0 h 377"/>
                <a:gd name="T66" fmla="*/ 62 w 123"/>
                <a:gd name="T67" fmla="*/ 5 h 377"/>
                <a:gd name="T68" fmla="*/ 62 w 123"/>
                <a:gd name="T69" fmla="*/ 5 h 37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23"/>
                <a:gd name="T106" fmla="*/ 0 h 377"/>
                <a:gd name="T107" fmla="*/ 123 w 123"/>
                <a:gd name="T108" fmla="*/ 377 h 37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23" h="377">
                  <a:moveTo>
                    <a:pt x="123" y="10"/>
                  </a:moveTo>
                  <a:lnTo>
                    <a:pt x="123" y="36"/>
                  </a:lnTo>
                  <a:lnTo>
                    <a:pt x="106" y="72"/>
                  </a:lnTo>
                  <a:lnTo>
                    <a:pt x="86" y="104"/>
                  </a:lnTo>
                  <a:lnTo>
                    <a:pt x="82" y="130"/>
                  </a:lnTo>
                  <a:lnTo>
                    <a:pt x="89" y="158"/>
                  </a:lnTo>
                  <a:lnTo>
                    <a:pt x="111" y="173"/>
                  </a:lnTo>
                  <a:lnTo>
                    <a:pt x="121" y="194"/>
                  </a:lnTo>
                  <a:lnTo>
                    <a:pt x="122" y="214"/>
                  </a:lnTo>
                  <a:lnTo>
                    <a:pt x="108" y="229"/>
                  </a:lnTo>
                  <a:lnTo>
                    <a:pt x="87" y="240"/>
                  </a:lnTo>
                  <a:lnTo>
                    <a:pt x="68" y="247"/>
                  </a:lnTo>
                  <a:lnTo>
                    <a:pt x="57" y="261"/>
                  </a:lnTo>
                  <a:lnTo>
                    <a:pt x="55" y="278"/>
                  </a:lnTo>
                  <a:lnTo>
                    <a:pt x="63" y="292"/>
                  </a:lnTo>
                  <a:lnTo>
                    <a:pt x="80" y="306"/>
                  </a:lnTo>
                  <a:lnTo>
                    <a:pt x="85" y="321"/>
                  </a:lnTo>
                  <a:lnTo>
                    <a:pt x="76" y="350"/>
                  </a:lnTo>
                  <a:lnTo>
                    <a:pt x="54" y="377"/>
                  </a:lnTo>
                  <a:lnTo>
                    <a:pt x="66" y="351"/>
                  </a:lnTo>
                  <a:lnTo>
                    <a:pt x="71" y="329"/>
                  </a:lnTo>
                  <a:lnTo>
                    <a:pt x="69" y="314"/>
                  </a:lnTo>
                  <a:lnTo>
                    <a:pt x="57" y="304"/>
                  </a:lnTo>
                  <a:lnTo>
                    <a:pt x="39" y="285"/>
                  </a:lnTo>
                  <a:lnTo>
                    <a:pt x="33" y="271"/>
                  </a:lnTo>
                  <a:lnTo>
                    <a:pt x="33" y="253"/>
                  </a:lnTo>
                  <a:lnTo>
                    <a:pt x="40" y="241"/>
                  </a:lnTo>
                  <a:lnTo>
                    <a:pt x="45" y="219"/>
                  </a:lnTo>
                  <a:lnTo>
                    <a:pt x="39" y="209"/>
                  </a:lnTo>
                  <a:lnTo>
                    <a:pt x="15" y="193"/>
                  </a:lnTo>
                  <a:lnTo>
                    <a:pt x="1" y="173"/>
                  </a:lnTo>
                  <a:lnTo>
                    <a:pt x="0" y="128"/>
                  </a:lnTo>
                  <a:lnTo>
                    <a:pt x="79" y="0"/>
                  </a:lnTo>
                  <a:lnTo>
                    <a:pt x="123"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304" name="Freeform 122">
              <a:extLst>
                <a:ext uri="{FF2B5EF4-FFF2-40B4-BE49-F238E27FC236}">
                  <a16:creationId xmlns:a16="http://schemas.microsoft.com/office/drawing/2014/main" id="{3E412C2B-990B-4C57-96B8-D6669E049ADD}"/>
                </a:ext>
              </a:extLst>
            </p:cNvPr>
            <p:cNvSpPr>
              <a:spLocks/>
            </p:cNvSpPr>
            <p:nvPr/>
          </p:nvSpPr>
          <p:spPr bwMode="auto">
            <a:xfrm>
              <a:off x="5004" y="3054"/>
              <a:ext cx="49" cy="158"/>
            </a:xfrm>
            <a:custGeom>
              <a:avLst/>
              <a:gdLst>
                <a:gd name="T0" fmla="*/ 4 w 98"/>
                <a:gd name="T1" fmla="*/ 19 h 316"/>
                <a:gd name="T2" fmla="*/ 6 w 98"/>
                <a:gd name="T3" fmla="*/ 25 h 316"/>
                <a:gd name="T4" fmla="*/ 7 w 98"/>
                <a:gd name="T5" fmla="*/ 34 h 316"/>
                <a:gd name="T6" fmla="*/ 4 w 98"/>
                <a:gd name="T7" fmla="*/ 45 h 316"/>
                <a:gd name="T8" fmla="*/ 0 w 98"/>
                <a:gd name="T9" fmla="*/ 55 h 316"/>
                <a:gd name="T10" fmla="*/ 0 w 98"/>
                <a:gd name="T11" fmla="*/ 67 h 316"/>
                <a:gd name="T12" fmla="*/ 4 w 98"/>
                <a:gd name="T13" fmla="*/ 77 h 316"/>
                <a:gd name="T14" fmla="*/ 11 w 98"/>
                <a:gd name="T15" fmla="*/ 87 h 316"/>
                <a:gd name="T16" fmla="*/ 25 w 98"/>
                <a:gd name="T17" fmla="*/ 93 h 316"/>
                <a:gd name="T18" fmla="*/ 39 w 98"/>
                <a:gd name="T19" fmla="*/ 103 h 316"/>
                <a:gd name="T20" fmla="*/ 44 w 98"/>
                <a:gd name="T21" fmla="*/ 112 h 316"/>
                <a:gd name="T22" fmla="*/ 43 w 98"/>
                <a:gd name="T23" fmla="*/ 124 h 316"/>
                <a:gd name="T24" fmla="*/ 38 w 98"/>
                <a:gd name="T25" fmla="*/ 134 h 316"/>
                <a:gd name="T26" fmla="*/ 29 w 98"/>
                <a:gd name="T27" fmla="*/ 149 h 316"/>
                <a:gd name="T28" fmla="*/ 21 w 98"/>
                <a:gd name="T29" fmla="*/ 158 h 316"/>
                <a:gd name="T30" fmla="*/ 35 w 98"/>
                <a:gd name="T31" fmla="*/ 144 h 316"/>
                <a:gd name="T32" fmla="*/ 45 w 98"/>
                <a:gd name="T33" fmla="*/ 129 h 316"/>
                <a:gd name="T34" fmla="*/ 49 w 98"/>
                <a:gd name="T35" fmla="*/ 111 h 316"/>
                <a:gd name="T36" fmla="*/ 42 w 98"/>
                <a:gd name="T37" fmla="*/ 96 h 316"/>
                <a:gd name="T38" fmla="*/ 31 w 98"/>
                <a:gd name="T39" fmla="*/ 87 h 316"/>
                <a:gd name="T40" fmla="*/ 19 w 98"/>
                <a:gd name="T41" fmla="*/ 79 h 316"/>
                <a:gd name="T42" fmla="*/ 11 w 98"/>
                <a:gd name="T43" fmla="*/ 71 h 316"/>
                <a:gd name="T44" fmla="*/ 7 w 98"/>
                <a:gd name="T45" fmla="*/ 60 h 316"/>
                <a:gd name="T46" fmla="*/ 8 w 98"/>
                <a:gd name="T47" fmla="*/ 49 h 316"/>
                <a:gd name="T48" fmla="*/ 13 w 98"/>
                <a:gd name="T49" fmla="*/ 41 h 316"/>
                <a:gd name="T50" fmla="*/ 15 w 98"/>
                <a:gd name="T51" fmla="*/ 30 h 316"/>
                <a:gd name="T52" fmla="*/ 16 w 98"/>
                <a:gd name="T53" fmla="*/ 19 h 316"/>
                <a:gd name="T54" fmla="*/ 15 w 98"/>
                <a:gd name="T55" fmla="*/ 0 h 316"/>
                <a:gd name="T56" fmla="*/ 4 w 98"/>
                <a:gd name="T57" fmla="*/ 19 h 316"/>
                <a:gd name="T58" fmla="*/ 4 w 98"/>
                <a:gd name="T59" fmla="*/ 19 h 31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8"/>
                <a:gd name="T91" fmla="*/ 0 h 316"/>
                <a:gd name="T92" fmla="*/ 98 w 98"/>
                <a:gd name="T93" fmla="*/ 316 h 31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8" h="316">
                  <a:moveTo>
                    <a:pt x="8" y="38"/>
                  </a:moveTo>
                  <a:lnTo>
                    <a:pt x="12" y="50"/>
                  </a:lnTo>
                  <a:lnTo>
                    <a:pt x="13" y="67"/>
                  </a:lnTo>
                  <a:lnTo>
                    <a:pt x="7" y="89"/>
                  </a:lnTo>
                  <a:lnTo>
                    <a:pt x="0" y="110"/>
                  </a:lnTo>
                  <a:lnTo>
                    <a:pt x="0" y="133"/>
                  </a:lnTo>
                  <a:lnTo>
                    <a:pt x="7" y="154"/>
                  </a:lnTo>
                  <a:lnTo>
                    <a:pt x="21" y="173"/>
                  </a:lnTo>
                  <a:lnTo>
                    <a:pt x="50" y="186"/>
                  </a:lnTo>
                  <a:lnTo>
                    <a:pt x="78" y="206"/>
                  </a:lnTo>
                  <a:lnTo>
                    <a:pt x="88" y="223"/>
                  </a:lnTo>
                  <a:lnTo>
                    <a:pt x="86" y="247"/>
                  </a:lnTo>
                  <a:lnTo>
                    <a:pt x="76" y="268"/>
                  </a:lnTo>
                  <a:lnTo>
                    <a:pt x="57" y="297"/>
                  </a:lnTo>
                  <a:lnTo>
                    <a:pt x="42" y="316"/>
                  </a:lnTo>
                  <a:lnTo>
                    <a:pt x="69" y="287"/>
                  </a:lnTo>
                  <a:lnTo>
                    <a:pt x="90" y="257"/>
                  </a:lnTo>
                  <a:lnTo>
                    <a:pt x="98" y="222"/>
                  </a:lnTo>
                  <a:lnTo>
                    <a:pt x="84" y="191"/>
                  </a:lnTo>
                  <a:lnTo>
                    <a:pt x="61" y="174"/>
                  </a:lnTo>
                  <a:lnTo>
                    <a:pt x="37" y="158"/>
                  </a:lnTo>
                  <a:lnTo>
                    <a:pt x="21" y="141"/>
                  </a:lnTo>
                  <a:lnTo>
                    <a:pt x="14" y="120"/>
                  </a:lnTo>
                  <a:lnTo>
                    <a:pt x="16" y="97"/>
                  </a:lnTo>
                  <a:lnTo>
                    <a:pt x="25" y="81"/>
                  </a:lnTo>
                  <a:lnTo>
                    <a:pt x="29" y="60"/>
                  </a:lnTo>
                  <a:lnTo>
                    <a:pt x="32" y="38"/>
                  </a:lnTo>
                  <a:lnTo>
                    <a:pt x="29" y="0"/>
                  </a:lnTo>
                  <a:lnTo>
                    <a:pt x="8"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305" name="Freeform 123">
              <a:extLst>
                <a:ext uri="{FF2B5EF4-FFF2-40B4-BE49-F238E27FC236}">
                  <a16:creationId xmlns:a16="http://schemas.microsoft.com/office/drawing/2014/main" id="{ABED42BC-48EC-4BD0-932A-9EDCEEE0F913}"/>
                </a:ext>
              </a:extLst>
            </p:cNvPr>
            <p:cNvSpPr>
              <a:spLocks/>
            </p:cNvSpPr>
            <p:nvPr/>
          </p:nvSpPr>
          <p:spPr bwMode="auto">
            <a:xfrm>
              <a:off x="5001" y="3103"/>
              <a:ext cx="27" cy="87"/>
            </a:xfrm>
            <a:custGeom>
              <a:avLst/>
              <a:gdLst>
                <a:gd name="T0" fmla="*/ 0 w 55"/>
                <a:gd name="T1" fmla="*/ 40 h 174"/>
                <a:gd name="T2" fmla="*/ 18 w 55"/>
                <a:gd name="T3" fmla="*/ 63 h 174"/>
                <a:gd name="T4" fmla="*/ 18 w 55"/>
                <a:gd name="T5" fmla="*/ 28 h 174"/>
                <a:gd name="T6" fmla="*/ 23 w 55"/>
                <a:gd name="T7" fmla="*/ 0 h 174"/>
                <a:gd name="T8" fmla="*/ 21 w 55"/>
                <a:gd name="T9" fmla="*/ 45 h 174"/>
                <a:gd name="T10" fmla="*/ 27 w 55"/>
                <a:gd name="T11" fmla="*/ 87 h 174"/>
                <a:gd name="T12" fmla="*/ 11 w 55"/>
                <a:gd name="T13" fmla="*/ 61 h 174"/>
                <a:gd name="T14" fmla="*/ 0 w 55"/>
                <a:gd name="T15" fmla="*/ 40 h 174"/>
                <a:gd name="T16" fmla="*/ 0 w 55"/>
                <a:gd name="T17" fmla="*/ 40 h 17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5"/>
                <a:gd name="T28" fmla="*/ 0 h 174"/>
                <a:gd name="T29" fmla="*/ 55 w 55"/>
                <a:gd name="T30" fmla="*/ 174 h 17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5" h="174">
                  <a:moveTo>
                    <a:pt x="0" y="79"/>
                  </a:moveTo>
                  <a:lnTo>
                    <a:pt x="37" y="125"/>
                  </a:lnTo>
                  <a:lnTo>
                    <a:pt x="37" y="56"/>
                  </a:lnTo>
                  <a:lnTo>
                    <a:pt x="46" y="0"/>
                  </a:lnTo>
                  <a:lnTo>
                    <a:pt x="42" y="89"/>
                  </a:lnTo>
                  <a:lnTo>
                    <a:pt x="55" y="174"/>
                  </a:lnTo>
                  <a:lnTo>
                    <a:pt x="22" y="121"/>
                  </a:lnTo>
                  <a:lnTo>
                    <a:pt x="0" y="7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306" name="Freeform 124">
              <a:extLst>
                <a:ext uri="{FF2B5EF4-FFF2-40B4-BE49-F238E27FC236}">
                  <a16:creationId xmlns:a16="http://schemas.microsoft.com/office/drawing/2014/main" id="{73FF0EB9-1C83-4154-97EF-127C0492B419}"/>
                </a:ext>
              </a:extLst>
            </p:cNvPr>
            <p:cNvSpPr>
              <a:spLocks/>
            </p:cNvSpPr>
            <p:nvPr/>
          </p:nvSpPr>
          <p:spPr bwMode="auto">
            <a:xfrm>
              <a:off x="5052" y="3088"/>
              <a:ext cx="22" cy="70"/>
            </a:xfrm>
            <a:custGeom>
              <a:avLst/>
              <a:gdLst>
                <a:gd name="T0" fmla="*/ 22 w 45"/>
                <a:gd name="T1" fmla="*/ 0 h 139"/>
                <a:gd name="T2" fmla="*/ 7 w 45"/>
                <a:gd name="T3" fmla="*/ 45 h 139"/>
                <a:gd name="T4" fmla="*/ 2 w 45"/>
                <a:gd name="T5" fmla="*/ 70 h 139"/>
                <a:gd name="T6" fmla="*/ 0 w 45"/>
                <a:gd name="T7" fmla="*/ 35 h 139"/>
                <a:gd name="T8" fmla="*/ 10 w 45"/>
                <a:gd name="T9" fmla="*/ 13 h 139"/>
                <a:gd name="T10" fmla="*/ 22 w 45"/>
                <a:gd name="T11" fmla="*/ 0 h 139"/>
                <a:gd name="T12" fmla="*/ 22 w 45"/>
                <a:gd name="T13" fmla="*/ 0 h 139"/>
                <a:gd name="T14" fmla="*/ 0 60000 65536"/>
                <a:gd name="T15" fmla="*/ 0 60000 65536"/>
                <a:gd name="T16" fmla="*/ 0 60000 65536"/>
                <a:gd name="T17" fmla="*/ 0 60000 65536"/>
                <a:gd name="T18" fmla="*/ 0 60000 65536"/>
                <a:gd name="T19" fmla="*/ 0 60000 65536"/>
                <a:gd name="T20" fmla="*/ 0 60000 65536"/>
                <a:gd name="T21" fmla="*/ 0 w 45"/>
                <a:gd name="T22" fmla="*/ 0 h 139"/>
                <a:gd name="T23" fmla="*/ 45 w 45"/>
                <a:gd name="T24" fmla="*/ 139 h 13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5" h="139">
                  <a:moveTo>
                    <a:pt x="45" y="0"/>
                  </a:moveTo>
                  <a:lnTo>
                    <a:pt x="14" y="90"/>
                  </a:lnTo>
                  <a:lnTo>
                    <a:pt x="4" y="139"/>
                  </a:lnTo>
                  <a:lnTo>
                    <a:pt x="0" y="70"/>
                  </a:lnTo>
                  <a:lnTo>
                    <a:pt x="20" y="26"/>
                  </a:lnTo>
                  <a:lnTo>
                    <a:pt x="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307" name="Freeform 125">
              <a:extLst>
                <a:ext uri="{FF2B5EF4-FFF2-40B4-BE49-F238E27FC236}">
                  <a16:creationId xmlns:a16="http://schemas.microsoft.com/office/drawing/2014/main" id="{FCC8CD73-068B-4FFE-B994-AC2D21121992}"/>
                </a:ext>
              </a:extLst>
            </p:cNvPr>
            <p:cNvSpPr>
              <a:spLocks/>
            </p:cNvSpPr>
            <p:nvPr/>
          </p:nvSpPr>
          <p:spPr bwMode="auto">
            <a:xfrm>
              <a:off x="5066" y="3190"/>
              <a:ext cx="80" cy="169"/>
            </a:xfrm>
            <a:custGeom>
              <a:avLst/>
              <a:gdLst>
                <a:gd name="T0" fmla="*/ 0 w 160"/>
                <a:gd name="T1" fmla="*/ 0 h 337"/>
                <a:gd name="T2" fmla="*/ 35 w 160"/>
                <a:gd name="T3" fmla="*/ 54 h 337"/>
                <a:gd name="T4" fmla="*/ 80 w 160"/>
                <a:gd name="T5" fmla="*/ 163 h 337"/>
                <a:gd name="T6" fmla="*/ 72 w 160"/>
                <a:gd name="T7" fmla="*/ 169 h 337"/>
                <a:gd name="T8" fmla="*/ 30 w 160"/>
                <a:gd name="T9" fmla="*/ 57 h 337"/>
                <a:gd name="T10" fmla="*/ 20 w 160"/>
                <a:gd name="T11" fmla="*/ 39 h 337"/>
                <a:gd name="T12" fmla="*/ 0 w 160"/>
                <a:gd name="T13" fmla="*/ 0 h 337"/>
                <a:gd name="T14" fmla="*/ 0 w 160"/>
                <a:gd name="T15" fmla="*/ 0 h 337"/>
                <a:gd name="T16" fmla="*/ 0 60000 65536"/>
                <a:gd name="T17" fmla="*/ 0 60000 65536"/>
                <a:gd name="T18" fmla="*/ 0 60000 65536"/>
                <a:gd name="T19" fmla="*/ 0 60000 65536"/>
                <a:gd name="T20" fmla="*/ 0 60000 65536"/>
                <a:gd name="T21" fmla="*/ 0 60000 65536"/>
                <a:gd name="T22" fmla="*/ 0 60000 65536"/>
                <a:gd name="T23" fmla="*/ 0 60000 65536"/>
                <a:gd name="T24" fmla="*/ 0 w 160"/>
                <a:gd name="T25" fmla="*/ 0 h 337"/>
                <a:gd name="T26" fmla="*/ 160 w 160"/>
                <a:gd name="T27" fmla="*/ 337 h 33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60" h="337">
                  <a:moveTo>
                    <a:pt x="0" y="0"/>
                  </a:moveTo>
                  <a:lnTo>
                    <a:pt x="70" y="108"/>
                  </a:lnTo>
                  <a:lnTo>
                    <a:pt x="160" y="325"/>
                  </a:lnTo>
                  <a:lnTo>
                    <a:pt x="144" y="337"/>
                  </a:lnTo>
                  <a:lnTo>
                    <a:pt x="60" y="114"/>
                  </a:lnTo>
                  <a:lnTo>
                    <a:pt x="39" y="77"/>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308" name="Freeform 126">
              <a:extLst>
                <a:ext uri="{FF2B5EF4-FFF2-40B4-BE49-F238E27FC236}">
                  <a16:creationId xmlns:a16="http://schemas.microsoft.com/office/drawing/2014/main" id="{10E065E5-D9D4-40FF-8164-97D7B4ABDF7B}"/>
                </a:ext>
              </a:extLst>
            </p:cNvPr>
            <p:cNvSpPr>
              <a:spLocks/>
            </p:cNvSpPr>
            <p:nvPr/>
          </p:nvSpPr>
          <p:spPr bwMode="auto">
            <a:xfrm>
              <a:off x="4970" y="3192"/>
              <a:ext cx="140" cy="80"/>
            </a:xfrm>
            <a:custGeom>
              <a:avLst/>
              <a:gdLst>
                <a:gd name="T0" fmla="*/ 0 w 282"/>
                <a:gd name="T1" fmla="*/ 0 h 159"/>
                <a:gd name="T2" fmla="*/ 12 w 282"/>
                <a:gd name="T3" fmla="*/ 8 h 159"/>
                <a:gd name="T4" fmla="*/ 42 w 282"/>
                <a:gd name="T5" fmla="*/ 43 h 159"/>
                <a:gd name="T6" fmla="*/ 64 w 282"/>
                <a:gd name="T7" fmla="*/ 59 h 159"/>
                <a:gd name="T8" fmla="*/ 86 w 282"/>
                <a:gd name="T9" fmla="*/ 69 h 159"/>
                <a:gd name="T10" fmla="*/ 110 w 282"/>
                <a:gd name="T11" fmla="*/ 74 h 159"/>
                <a:gd name="T12" fmla="*/ 135 w 282"/>
                <a:gd name="T13" fmla="*/ 72 h 159"/>
                <a:gd name="T14" fmla="*/ 140 w 282"/>
                <a:gd name="T15" fmla="*/ 79 h 159"/>
                <a:gd name="T16" fmla="*/ 113 w 282"/>
                <a:gd name="T17" fmla="*/ 80 h 159"/>
                <a:gd name="T18" fmla="*/ 84 w 282"/>
                <a:gd name="T19" fmla="*/ 74 h 159"/>
                <a:gd name="T20" fmla="*/ 54 w 282"/>
                <a:gd name="T21" fmla="*/ 60 h 159"/>
                <a:gd name="T22" fmla="*/ 30 w 282"/>
                <a:gd name="T23" fmla="*/ 38 h 159"/>
                <a:gd name="T24" fmla="*/ 10 w 282"/>
                <a:gd name="T25" fmla="*/ 39 h 159"/>
                <a:gd name="T26" fmla="*/ 25 w 282"/>
                <a:gd name="T27" fmla="*/ 33 h 159"/>
                <a:gd name="T28" fmla="*/ 8 w 282"/>
                <a:gd name="T29" fmla="*/ 21 h 159"/>
                <a:gd name="T30" fmla="*/ 8 w 282"/>
                <a:gd name="T31" fmla="*/ 12 h 159"/>
                <a:gd name="T32" fmla="*/ 0 w 282"/>
                <a:gd name="T33" fmla="*/ 0 h 159"/>
                <a:gd name="T34" fmla="*/ 0 w 282"/>
                <a:gd name="T35" fmla="*/ 0 h 15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82"/>
                <a:gd name="T55" fmla="*/ 0 h 159"/>
                <a:gd name="T56" fmla="*/ 282 w 282"/>
                <a:gd name="T57" fmla="*/ 159 h 15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82" h="159">
                  <a:moveTo>
                    <a:pt x="0" y="0"/>
                  </a:moveTo>
                  <a:lnTo>
                    <a:pt x="24" y="16"/>
                  </a:lnTo>
                  <a:lnTo>
                    <a:pt x="85" y="85"/>
                  </a:lnTo>
                  <a:lnTo>
                    <a:pt x="129" y="118"/>
                  </a:lnTo>
                  <a:lnTo>
                    <a:pt x="174" y="137"/>
                  </a:lnTo>
                  <a:lnTo>
                    <a:pt x="222" y="147"/>
                  </a:lnTo>
                  <a:lnTo>
                    <a:pt x="272" y="144"/>
                  </a:lnTo>
                  <a:lnTo>
                    <a:pt x="282" y="157"/>
                  </a:lnTo>
                  <a:lnTo>
                    <a:pt x="227" y="159"/>
                  </a:lnTo>
                  <a:lnTo>
                    <a:pt x="169" y="148"/>
                  </a:lnTo>
                  <a:lnTo>
                    <a:pt x="109" y="120"/>
                  </a:lnTo>
                  <a:lnTo>
                    <a:pt x="60" y="75"/>
                  </a:lnTo>
                  <a:lnTo>
                    <a:pt x="20" y="78"/>
                  </a:lnTo>
                  <a:lnTo>
                    <a:pt x="51" y="65"/>
                  </a:lnTo>
                  <a:lnTo>
                    <a:pt x="16" y="41"/>
                  </a:lnTo>
                  <a:lnTo>
                    <a:pt x="16" y="23"/>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309" name="Freeform 127">
              <a:extLst>
                <a:ext uri="{FF2B5EF4-FFF2-40B4-BE49-F238E27FC236}">
                  <a16:creationId xmlns:a16="http://schemas.microsoft.com/office/drawing/2014/main" id="{79F96186-AE51-4A6E-ACD8-386F89F1D985}"/>
                </a:ext>
              </a:extLst>
            </p:cNvPr>
            <p:cNvSpPr>
              <a:spLocks/>
            </p:cNvSpPr>
            <p:nvPr/>
          </p:nvSpPr>
          <p:spPr bwMode="auto">
            <a:xfrm>
              <a:off x="4918" y="3047"/>
              <a:ext cx="107" cy="304"/>
            </a:xfrm>
            <a:custGeom>
              <a:avLst/>
              <a:gdLst>
                <a:gd name="T0" fmla="*/ 16 w 212"/>
                <a:gd name="T1" fmla="*/ 2 h 607"/>
                <a:gd name="T2" fmla="*/ 3 w 212"/>
                <a:gd name="T3" fmla="*/ 34 h 607"/>
                <a:gd name="T4" fmla="*/ 0 w 212"/>
                <a:gd name="T5" fmla="*/ 52 h 607"/>
                <a:gd name="T6" fmla="*/ 3 w 212"/>
                <a:gd name="T7" fmla="*/ 95 h 607"/>
                <a:gd name="T8" fmla="*/ 11 w 212"/>
                <a:gd name="T9" fmla="*/ 130 h 607"/>
                <a:gd name="T10" fmla="*/ 19 w 212"/>
                <a:gd name="T11" fmla="*/ 148 h 607"/>
                <a:gd name="T12" fmla="*/ 61 w 212"/>
                <a:gd name="T13" fmla="*/ 212 h 607"/>
                <a:gd name="T14" fmla="*/ 88 w 212"/>
                <a:gd name="T15" fmla="*/ 272 h 607"/>
                <a:gd name="T16" fmla="*/ 99 w 212"/>
                <a:gd name="T17" fmla="*/ 301 h 607"/>
                <a:gd name="T18" fmla="*/ 107 w 212"/>
                <a:gd name="T19" fmla="*/ 304 h 607"/>
                <a:gd name="T20" fmla="*/ 89 w 212"/>
                <a:gd name="T21" fmla="*/ 257 h 607"/>
                <a:gd name="T22" fmla="*/ 68 w 212"/>
                <a:gd name="T23" fmla="*/ 214 h 607"/>
                <a:gd name="T24" fmla="*/ 48 w 212"/>
                <a:gd name="T25" fmla="*/ 180 h 607"/>
                <a:gd name="T26" fmla="*/ 24 w 212"/>
                <a:gd name="T27" fmla="*/ 147 h 607"/>
                <a:gd name="T28" fmla="*/ 16 w 212"/>
                <a:gd name="T29" fmla="*/ 126 h 607"/>
                <a:gd name="T30" fmla="*/ 8 w 212"/>
                <a:gd name="T31" fmla="*/ 85 h 607"/>
                <a:gd name="T32" fmla="*/ 7 w 212"/>
                <a:gd name="T33" fmla="*/ 55 h 607"/>
                <a:gd name="T34" fmla="*/ 9 w 212"/>
                <a:gd name="T35" fmla="*/ 36 h 607"/>
                <a:gd name="T36" fmla="*/ 16 w 212"/>
                <a:gd name="T37" fmla="*/ 14 h 607"/>
                <a:gd name="T38" fmla="*/ 22 w 212"/>
                <a:gd name="T39" fmla="*/ 0 h 607"/>
                <a:gd name="T40" fmla="*/ 16 w 212"/>
                <a:gd name="T41" fmla="*/ 2 h 607"/>
                <a:gd name="T42" fmla="*/ 16 w 212"/>
                <a:gd name="T43" fmla="*/ 2 h 60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12"/>
                <a:gd name="T67" fmla="*/ 0 h 607"/>
                <a:gd name="T68" fmla="*/ 212 w 212"/>
                <a:gd name="T69" fmla="*/ 607 h 60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12" h="607">
                  <a:moveTo>
                    <a:pt x="32" y="3"/>
                  </a:moveTo>
                  <a:lnTo>
                    <a:pt x="6" y="67"/>
                  </a:lnTo>
                  <a:lnTo>
                    <a:pt x="0" y="104"/>
                  </a:lnTo>
                  <a:lnTo>
                    <a:pt x="6" y="190"/>
                  </a:lnTo>
                  <a:lnTo>
                    <a:pt x="21" y="260"/>
                  </a:lnTo>
                  <a:lnTo>
                    <a:pt x="37" y="296"/>
                  </a:lnTo>
                  <a:lnTo>
                    <a:pt x="121" y="424"/>
                  </a:lnTo>
                  <a:lnTo>
                    <a:pt x="175" y="543"/>
                  </a:lnTo>
                  <a:lnTo>
                    <a:pt x="196" y="602"/>
                  </a:lnTo>
                  <a:lnTo>
                    <a:pt x="212" y="607"/>
                  </a:lnTo>
                  <a:lnTo>
                    <a:pt x="176" y="513"/>
                  </a:lnTo>
                  <a:lnTo>
                    <a:pt x="134" y="427"/>
                  </a:lnTo>
                  <a:lnTo>
                    <a:pt x="95" y="360"/>
                  </a:lnTo>
                  <a:lnTo>
                    <a:pt x="48" y="294"/>
                  </a:lnTo>
                  <a:lnTo>
                    <a:pt x="32" y="252"/>
                  </a:lnTo>
                  <a:lnTo>
                    <a:pt x="16" y="170"/>
                  </a:lnTo>
                  <a:lnTo>
                    <a:pt x="14" y="109"/>
                  </a:lnTo>
                  <a:lnTo>
                    <a:pt x="17" y="72"/>
                  </a:lnTo>
                  <a:lnTo>
                    <a:pt x="32" y="28"/>
                  </a:lnTo>
                  <a:lnTo>
                    <a:pt x="43" y="0"/>
                  </a:lnTo>
                  <a:lnTo>
                    <a:pt x="32"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310" name="Freeform 128">
              <a:extLst>
                <a:ext uri="{FF2B5EF4-FFF2-40B4-BE49-F238E27FC236}">
                  <a16:creationId xmlns:a16="http://schemas.microsoft.com/office/drawing/2014/main" id="{E946571B-EE15-467A-AB74-F85728983BB3}"/>
                </a:ext>
              </a:extLst>
            </p:cNvPr>
            <p:cNvSpPr>
              <a:spLocks/>
            </p:cNvSpPr>
            <p:nvPr/>
          </p:nvSpPr>
          <p:spPr bwMode="auto">
            <a:xfrm>
              <a:off x="5088" y="3268"/>
              <a:ext cx="26" cy="97"/>
            </a:xfrm>
            <a:custGeom>
              <a:avLst/>
              <a:gdLst>
                <a:gd name="T0" fmla="*/ 0 w 52"/>
                <a:gd name="T1" fmla="*/ 1 h 192"/>
                <a:gd name="T2" fmla="*/ 10 w 52"/>
                <a:gd name="T3" fmla="*/ 31 h 192"/>
                <a:gd name="T4" fmla="*/ 18 w 52"/>
                <a:gd name="T5" fmla="*/ 79 h 192"/>
                <a:gd name="T6" fmla="*/ 20 w 52"/>
                <a:gd name="T7" fmla="*/ 95 h 192"/>
                <a:gd name="T8" fmla="*/ 26 w 52"/>
                <a:gd name="T9" fmla="*/ 97 h 192"/>
                <a:gd name="T10" fmla="*/ 26 w 52"/>
                <a:gd name="T11" fmla="*/ 80 h 192"/>
                <a:gd name="T12" fmla="*/ 19 w 52"/>
                <a:gd name="T13" fmla="*/ 40 h 192"/>
                <a:gd name="T14" fmla="*/ 8 w 52"/>
                <a:gd name="T15" fmla="*/ 0 h 192"/>
                <a:gd name="T16" fmla="*/ 0 w 52"/>
                <a:gd name="T17" fmla="*/ 1 h 192"/>
                <a:gd name="T18" fmla="*/ 0 w 52"/>
                <a:gd name="T19" fmla="*/ 1 h 19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2"/>
                <a:gd name="T31" fmla="*/ 0 h 192"/>
                <a:gd name="T32" fmla="*/ 52 w 52"/>
                <a:gd name="T33" fmla="*/ 192 h 19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2" h="192">
                  <a:moveTo>
                    <a:pt x="0" y="1"/>
                  </a:moveTo>
                  <a:lnTo>
                    <a:pt x="19" y="62"/>
                  </a:lnTo>
                  <a:lnTo>
                    <a:pt x="36" y="157"/>
                  </a:lnTo>
                  <a:lnTo>
                    <a:pt x="40" y="189"/>
                  </a:lnTo>
                  <a:lnTo>
                    <a:pt x="52" y="192"/>
                  </a:lnTo>
                  <a:lnTo>
                    <a:pt x="52" y="159"/>
                  </a:lnTo>
                  <a:lnTo>
                    <a:pt x="38" y="79"/>
                  </a:lnTo>
                  <a:lnTo>
                    <a:pt x="15" y="0"/>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311" name="Freeform 129">
              <a:extLst>
                <a:ext uri="{FF2B5EF4-FFF2-40B4-BE49-F238E27FC236}">
                  <a16:creationId xmlns:a16="http://schemas.microsoft.com/office/drawing/2014/main" id="{00004817-45F0-4800-B405-76D4A9AEC0A6}"/>
                </a:ext>
              </a:extLst>
            </p:cNvPr>
            <p:cNvSpPr>
              <a:spLocks/>
            </p:cNvSpPr>
            <p:nvPr/>
          </p:nvSpPr>
          <p:spPr bwMode="auto">
            <a:xfrm>
              <a:off x="5202" y="3106"/>
              <a:ext cx="93" cy="219"/>
            </a:xfrm>
            <a:custGeom>
              <a:avLst/>
              <a:gdLst>
                <a:gd name="T0" fmla="*/ 0 w 185"/>
                <a:gd name="T1" fmla="*/ 7 h 438"/>
                <a:gd name="T2" fmla="*/ 0 w 185"/>
                <a:gd name="T3" fmla="*/ 42 h 438"/>
                <a:gd name="T4" fmla="*/ 12 w 185"/>
                <a:gd name="T5" fmla="*/ 94 h 438"/>
                <a:gd name="T6" fmla="*/ 24 w 185"/>
                <a:gd name="T7" fmla="*/ 158 h 438"/>
                <a:gd name="T8" fmla="*/ 32 w 185"/>
                <a:gd name="T9" fmla="*/ 219 h 438"/>
                <a:gd name="T10" fmla="*/ 72 w 185"/>
                <a:gd name="T11" fmla="*/ 203 h 438"/>
                <a:gd name="T12" fmla="*/ 93 w 185"/>
                <a:gd name="T13" fmla="*/ 200 h 438"/>
                <a:gd name="T14" fmla="*/ 82 w 185"/>
                <a:gd name="T15" fmla="*/ 197 h 438"/>
                <a:gd name="T16" fmla="*/ 93 w 185"/>
                <a:gd name="T17" fmla="*/ 177 h 438"/>
                <a:gd name="T18" fmla="*/ 65 w 185"/>
                <a:gd name="T19" fmla="*/ 198 h 438"/>
                <a:gd name="T20" fmla="*/ 72 w 185"/>
                <a:gd name="T21" fmla="*/ 172 h 438"/>
                <a:gd name="T22" fmla="*/ 49 w 185"/>
                <a:gd name="T23" fmla="*/ 187 h 438"/>
                <a:gd name="T24" fmla="*/ 41 w 185"/>
                <a:gd name="T25" fmla="*/ 182 h 438"/>
                <a:gd name="T26" fmla="*/ 45 w 185"/>
                <a:gd name="T27" fmla="*/ 148 h 438"/>
                <a:gd name="T28" fmla="*/ 33 w 185"/>
                <a:gd name="T29" fmla="*/ 154 h 438"/>
                <a:gd name="T30" fmla="*/ 28 w 185"/>
                <a:gd name="T31" fmla="*/ 139 h 438"/>
                <a:gd name="T32" fmla="*/ 26 w 185"/>
                <a:gd name="T33" fmla="*/ 106 h 438"/>
                <a:gd name="T34" fmla="*/ 18 w 185"/>
                <a:gd name="T35" fmla="*/ 94 h 438"/>
                <a:gd name="T36" fmla="*/ 5 w 185"/>
                <a:gd name="T37" fmla="*/ 40 h 438"/>
                <a:gd name="T38" fmla="*/ 9 w 185"/>
                <a:gd name="T39" fmla="*/ 22 h 438"/>
                <a:gd name="T40" fmla="*/ 5 w 185"/>
                <a:gd name="T41" fmla="*/ 0 h 438"/>
                <a:gd name="T42" fmla="*/ 0 w 185"/>
                <a:gd name="T43" fmla="*/ 7 h 438"/>
                <a:gd name="T44" fmla="*/ 0 w 185"/>
                <a:gd name="T45" fmla="*/ 7 h 43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85"/>
                <a:gd name="T70" fmla="*/ 0 h 438"/>
                <a:gd name="T71" fmla="*/ 185 w 185"/>
                <a:gd name="T72" fmla="*/ 438 h 43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85" h="438">
                  <a:moveTo>
                    <a:pt x="0" y="14"/>
                  </a:moveTo>
                  <a:lnTo>
                    <a:pt x="0" y="84"/>
                  </a:lnTo>
                  <a:lnTo>
                    <a:pt x="23" y="187"/>
                  </a:lnTo>
                  <a:lnTo>
                    <a:pt x="47" y="316"/>
                  </a:lnTo>
                  <a:lnTo>
                    <a:pt x="63" y="438"/>
                  </a:lnTo>
                  <a:lnTo>
                    <a:pt x="143" y="406"/>
                  </a:lnTo>
                  <a:lnTo>
                    <a:pt x="185" y="400"/>
                  </a:lnTo>
                  <a:lnTo>
                    <a:pt x="164" y="394"/>
                  </a:lnTo>
                  <a:lnTo>
                    <a:pt x="185" y="354"/>
                  </a:lnTo>
                  <a:lnTo>
                    <a:pt x="130" y="395"/>
                  </a:lnTo>
                  <a:lnTo>
                    <a:pt x="143" y="344"/>
                  </a:lnTo>
                  <a:lnTo>
                    <a:pt x="97" y="374"/>
                  </a:lnTo>
                  <a:lnTo>
                    <a:pt x="82" y="364"/>
                  </a:lnTo>
                  <a:lnTo>
                    <a:pt x="89" y="296"/>
                  </a:lnTo>
                  <a:lnTo>
                    <a:pt x="66" y="307"/>
                  </a:lnTo>
                  <a:lnTo>
                    <a:pt x="55" y="278"/>
                  </a:lnTo>
                  <a:lnTo>
                    <a:pt x="52" y="212"/>
                  </a:lnTo>
                  <a:lnTo>
                    <a:pt x="36" y="187"/>
                  </a:lnTo>
                  <a:lnTo>
                    <a:pt x="9" y="79"/>
                  </a:lnTo>
                  <a:lnTo>
                    <a:pt x="18" y="43"/>
                  </a:lnTo>
                  <a:lnTo>
                    <a:pt x="10" y="0"/>
                  </a:lnTo>
                  <a:lnTo>
                    <a:pt x="0"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312" name="Freeform 130">
              <a:extLst>
                <a:ext uri="{FF2B5EF4-FFF2-40B4-BE49-F238E27FC236}">
                  <a16:creationId xmlns:a16="http://schemas.microsoft.com/office/drawing/2014/main" id="{C6C7E0EE-3756-4DCC-B3E7-E03646642EBF}"/>
                </a:ext>
              </a:extLst>
            </p:cNvPr>
            <p:cNvSpPr>
              <a:spLocks/>
            </p:cNvSpPr>
            <p:nvPr/>
          </p:nvSpPr>
          <p:spPr bwMode="auto">
            <a:xfrm>
              <a:off x="4807" y="3273"/>
              <a:ext cx="626" cy="211"/>
            </a:xfrm>
            <a:custGeom>
              <a:avLst/>
              <a:gdLst>
                <a:gd name="T0" fmla="*/ 605 w 1253"/>
                <a:gd name="T1" fmla="*/ 33 h 420"/>
                <a:gd name="T2" fmla="*/ 563 w 1253"/>
                <a:gd name="T3" fmla="*/ 37 h 420"/>
                <a:gd name="T4" fmla="*/ 508 w 1253"/>
                <a:gd name="T5" fmla="*/ 33 h 420"/>
                <a:gd name="T6" fmla="*/ 437 w 1253"/>
                <a:gd name="T7" fmla="*/ 52 h 420"/>
                <a:gd name="T8" fmla="*/ 399 w 1253"/>
                <a:gd name="T9" fmla="*/ 71 h 420"/>
                <a:gd name="T10" fmla="*/ 362 w 1253"/>
                <a:gd name="T11" fmla="*/ 79 h 420"/>
                <a:gd name="T12" fmla="*/ 337 w 1253"/>
                <a:gd name="T13" fmla="*/ 85 h 420"/>
                <a:gd name="T14" fmla="*/ 347 w 1253"/>
                <a:gd name="T15" fmla="*/ 104 h 420"/>
                <a:gd name="T16" fmla="*/ 273 w 1253"/>
                <a:gd name="T17" fmla="*/ 88 h 420"/>
                <a:gd name="T18" fmla="*/ 209 w 1253"/>
                <a:gd name="T19" fmla="*/ 79 h 420"/>
                <a:gd name="T20" fmla="*/ 149 w 1253"/>
                <a:gd name="T21" fmla="*/ 56 h 420"/>
                <a:gd name="T22" fmla="*/ 135 w 1253"/>
                <a:gd name="T23" fmla="*/ 49 h 420"/>
                <a:gd name="T24" fmla="*/ 87 w 1253"/>
                <a:gd name="T25" fmla="*/ 17 h 420"/>
                <a:gd name="T26" fmla="*/ 56 w 1253"/>
                <a:gd name="T27" fmla="*/ 9 h 420"/>
                <a:gd name="T28" fmla="*/ 21 w 1253"/>
                <a:gd name="T29" fmla="*/ 6 h 420"/>
                <a:gd name="T30" fmla="*/ 6 w 1253"/>
                <a:gd name="T31" fmla="*/ 24 h 420"/>
                <a:gd name="T32" fmla="*/ 29 w 1253"/>
                <a:gd name="T33" fmla="*/ 68 h 420"/>
                <a:gd name="T34" fmla="*/ 75 w 1253"/>
                <a:gd name="T35" fmla="*/ 99 h 420"/>
                <a:gd name="T36" fmla="*/ 80 w 1253"/>
                <a:gd name="T37" fmla="*/ 128 h 420"/>
                <a:gd name="T38" fmla="*/ 83 w 1253"/>
                <a:gd name="T39" fmla="*/ 176 h 420"/>
                <a:gd name="T40" fmla="*/ 104 w 1253"/>
                <a:gd name="T41" fmla="*/ 204 h 420"/>
                <a:gd name="T42" fmla="*/ 123 w 1253"/>
                <a:gd name="T43" fmla="*/ 201 h 420"/>
                <a:gd name="T44" fmla="*/ 145 w 1253"/>
                <a:gd name="T45" fmla="*/ 180 h 420"/>
                <a:gd name="T46" fmla="*/ 153 w 1253"/>
                <a:gd name="T47" fmla="*/ 180 h 420"/>
                <a:gd name="T48" fmla="*/ 126 w 1253"/>
                <a:gd name="T49" fmla="*/ 208 h 420"/>
                <a:gd name="T50" fmla="*/ 93 w 1253"/>
                <a:gd name="T51" fmla="*/ 204 h 420"/>
                <a:gd name="T52" fmla="*/ 76 w 1253"/>
                <a:gd name="T53" fmla="*/ 170 h 420"/>
                <a:gd name="T54" fmla="*/ 74 w 1253"/>
                <a:gd name="T55" fmla="*/ 120 h 420"/>
                <a:gd name="T56" fmla="*/ 29 w 1253"/>
                <a:gd name="T57" fmla="*/ 77 h 420"/>
                <a:gd name="T58" fmla="*/ 0 w 1253"/>
                <a:gd name="T59" fmla="*/ 24 h 420"/>
                <a:gd name="T60" fmla="*/ 15 w 1253"/>
                <a:gd name="T61" fmla="*/ 0 h 420"/>
                <a:gd name="T62" fmla="*/ 66 w 1253"/>
                <a:gd name="T63" fmla="*/ 4 h 420"/>
                <a:gd name="T64" fmla="*/ 111 w 1253"/>
                <a:gd name="T65" fmla="*/ 21 h 420"/>
                <a:gd name="T66" fmla="*/ 187 w 1253"/>
                <a:gd name="T67" fmla="*/ 64 h 420"/>
                <a:gd name="T68" fmla="*/ 252 w 1253"/>
                <a:gd name="T69" fmla="*/ 80 h 420"/>
                <a:gd name="T70" fmla="*/ 318 w 1253"/>
                <a:gd name="T71" fmla="*/ 90 h 420"/>
                <a:gd name="T72" fmla="*/ 358 w 1253"/>
                <a:gd name="T73" fmla="*/ 72 h 420"/>
                <a:gd name="T74" fmla="*/ 405 w 1253"/>
                <a:gd name="T75" fmla="*/ 61 h 420"/>
                <a:gd name="T76" fmla="*/ 461 w 1253"/>
                <a:gd name="T77" fmla="*/ 35 h 420"/>
                <a:gd name="T78" fmla="*/ 522 w 1253"/>
                <a:gd name="T79" fmla="*/ 26 h 420"/>
                <a:gd name="T80" fmla="*/ 573 w 1253"/>
                <a:gd name="T81" fmla="*/ 27 h 420"/>
                <a:gd name="T82" fmla="*/ 613 w 1253"/>
                <a:gd name="T83" fmla="*/ 30 h 420"/>
                <a:gd name="T84" fmla="*/ 626 w 1253"/>
                <a:gd name="T85" fmla="*/ 41 h 42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253"/>
                <a:gd name="T130" fmla="*/ 0 h 420"/>
                <a:gd name="T131" fmla="*/ 1253 w 1253"/>
                <a:gd name="T132" fmla="*/ 420 h 42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253" h="420">
                  <a:moveTo>
                    <a:pt x="1253" y="82"/>
                  </a:moveTo>
                  <a:lnTo>
                    <a:pt x="1211" y="66"/>
                  </a:lnTo>
                  <a:lnTo>
                    <a:pt x="1163" y="66"/>
                  </a:lnTo>
                  <a:lnTo>
                    <a:pt x="1126" y="73"/>
                  </a:lnTo>
                  <a:lnTo>
                    <a:pt x="1085" y="66"/>
                  </a:lnTo>
                  <a:lnTo>
                    <a:pt x="1016" y="65"/>
                  </a:lnTo>
                  <a:lnTo>
                    <a:pt x="964" y="73"/>
                  </a:lnTo>
                  <a:lnTo>
                    <a:pt x="875" y="103"/>
                  </a:lnTo>
                  <a:lnTo>
                    <a:pt x="824" y="131"/>
                  </a:lnTo>
                  <a:lnTo>
                    <a:pt x="799" y="142"/>
                  </a:lnTo>
                  <a:lnTo>
                    <a:pt x="761" y="153"/>
                  </a:lnTo>
                  <a:lnTo>
                    <a:pt x="724" y="157"/>
                  </a:lnTo>
                  <a:lnTo>
                    <a:pt x="702" y="161"/>
                  </a:lnTo>
                  <a:lnTo>
                    <a:pt x="674" y="170"/>
                  </a:lnTo>
                  <a:lnTo>
                    <a:pt x="653" y="186"/>
                  </a:lnTo>
                  <a:lnTo>
                    <a:pt x="694" y="207"/>
                  </a:lnTo>
                  <a:lnTo>
                    <a:pt x="609" y="186"/>
                  </a:lnTo>
                  <a:lnTo>
                    <a:pt x="547" y="176"/>
                  </a:lnTo>
                  <a:lnTo>
                    <a:pt x="484" y="170"/>
                  </a:lnTo>
                  <a:lnTo>
                    <a:pt x="419" y="157"/>
                  </a:lnTo>
                  <a:lnTo>
                    <a:pt x="329" y="127"/>
                  </a:lnTo>
                  <a:lnTo>
                    <a:pt x="299" y="111"/>
                  </a:lnTo>
                  <a:lnTo>
                    <a:pt x="298" y="127"/>
                  </a:lnTo>
                  <a:lnTo>
                    <a:pt x="271" y="97"/>
                  </a:lnTo>
                  <a:lnTo>
                    <a:pt x="233" y="66"/>
                  </a:lnTo>
                  <a:lnTo>
                    <a:pt x="175" y="34"/>
                  </a:lnTo>
                  <a:lnTo>
                    <a:pt x="133" y="17"/>
                  </a:lnTo>
                  <a:lnTo>
                    <a:pt x="113" y="17"/>
                  </a:lnTo>
                  <a:lnTo>
                    <a:pt x="77" y="17"/>
                  </a:lnTo>
                  <a:lnTo>
                    <a:pt x="43" y="12"/>
                  </a:lnTo>
                  <a:lnTo>
                    <a:pt x="16" y="22"/>
                  </a:lnTo>
                  <a:lnTo>
                    <a:pt x="13" y="48"/>
                  </a:lnTo>
                  <a:lnTo>
                    <a:pt x="33" y="96"/>
                  </a:lnTo>
                  <a:lnTo>
                    <a:pt x="58" y="136"/>
                  </a:lnTo>
                  <a:lnTo>
                    <a:pt x="98" y="163"/>
                  </a:lnTo>
                  <a:lnTo>
                    <a:pt x="150" y="197"/>
                  </a:lnTo>
                  <a:lnTo>
                    <a:pt x="161" y="221"/>
                  </a:lnTo>
                  <a:lnTo>
                    <a:pt x="161" y="255"/>
                  </a:lnTo>
                  <a:lnTo>
                    <a:pt x="160" y="307"/>
                  </a:lnTo>
                  <a:lnTo>
                    <a:pt x="167" y="351"/>
                  </a:lnTo>
                  <a:lnTo>
                    <a:pt x="188" y="390"/>
                  </a:lnTo>
                  <a:lnTo>
                    <a:pt x="208" y="406"/>
                  </a:lnTo>
                  <a:lnTo>
                    <a:pt x="227" y="406"/>
                  </a:lnTo>
                  <a:lnTo>
                    <a:pt x="246" y="400"/>
                  </a:lnTo>
                  <a:lnTo>
                    <a:pt x="267" y="386"/>
                  </a:lnTo>
                  <a:lnTo>
                    <a:pt x="291" y="359"/>
                  </a:lnTo>
                  <a:lnTo>
                    <a:pt x="327" y="293"/>
                  </a:lnTo>
                  <a:lnTo>
                    <a:pt x="306" y="358"/>
                  </a:lnTo>
                  <a:lnTo>
                    <a:pt x="278" y="397"/>
                  </a:lnTo>
                  <a:lnTo>
                    <a:pt x="253" y="414"/>
                  </a:lnTo>
                  <a:lnTo>
                    <a:pt x="217" y="420"/>
                  </a:lnTo>
                  <a:lnTo>
                    <a:pt x="187" y="407"/>
                  </a:lnTo>
                  <a:lnTo>
                    <a:pt x="164" y="376"/>
                  </a:lnTo>
                  <a:lnTo>
                    <a:pt x="153" y="338"/>
                  </a:lnTo>
                  <a:lnTo>
                    <a:pt x="148" y="300"/>
                  </a:lnTo>
                  <a:lnTo>
                    <a:pt x="148" y="239"/>
                  </a:lnTo>
                  <a:lnTo>
                    <a:pt x="130" y="210"/>
                  </a:lnTo>
                  <a:lnTo>
                    <a:pt x="58" y="153"/>
                  </a:lnTo>
                  <a:lnTo>
                    <a:pt x="21" y="103"/>
                  </a:lnTo>
                  <a:lnTo>
                    <a:pt x="0" y="48"/>
                  </a:lnTo>
                  <a:lnTo>
                    <a:pt x="8" y="12"/>
                  </a:lnTo>
                  <a:lnTo>
                    <a:pt x="31" y="0"/>
                  </a:lnTo>
                  <a:lnTo>
                    <a:pt x="74" y="4"/>
                  </a:lnTo>
                  <a:lnTo>
                    <a:pt x="133" y="7"/>
                  </a:lnTo>
                  <a:lnTo>
                    <a:pt x="167" y="17"/>
                  </a:lnTo>
                  <a:lnTo>
                    <a:pt x="222" y="42"/>
                  </a:lnTo>
                  <a:lnTo>
                    <a:pt x="295" y="97"/>
                  </a:lnTo>
                  <a:lnTo>
                    <a:pt x="375" y="128"/>
                  </a:lnTo>
                  <a:lnTo>
                    <a:pt x="450" y="153"/>
                  </a:lnTo>
                  <a:lnTo>
                    <a:pt x="505" y="159"/>
                  </a:lnTo>
                  <a:lnTo>
                    <a:pt x="568" y="163"/>
                  </a:lnTo>
                  <a:lnTo>
                    <a:pt x="636" y="180"/>
                  </a:lnTo>
                  <a:lnTo>
                    <a:pt x="671" y="157"/>
                  </a:lnTo>
                  <a:lnTo>
                    <a:pt x="716" y="143"/>
                  </a:lnTo>
                  <a:lnTo>
                    <a:pt x="767" y="136"/>
                  </a:lnTo>
                  <a:lnTo>
                    <a:pt x="811" y="121"/>
                  </a:lnTo>
                  <a:lnTo>
                    <a:pt x="863" y="96"/>
                  </a:lnTo>
                  <a:lnTo>
                    <a:pt x="922" y="70"/>
                  </a:lnTo>
                  <a:lnTo>
                    <a:pt x="977" y="53"/>
                  </a:lnTo>
                  <a:lnTo>
                    <a:pt x="1044" y="52"/>
                  </a:lnTo>
                  <a:lnTo>
                    <a:pt x="1106" y="57"/>
                  </a:lnTo>
                  <a:lnTo>
                    <a:pt x="1146" y="53"/>
                  </a:lnTo>
                  <a:lnTo>
                    <a:pt x="1192" y="55"/>
                  </a:lnTo>
                  <a:lnTo>
                    <a:pt x="1226" y="60"/>
                  </a:lnTo>
                  <a:lnTo>
                    <a:pt x="1253" y="8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313" name="Freeform 131">
              <a:extLst>
                <a:ext uri="{FF2B5EF4-FFF2-40B4-BE49-F238E27FC236}">
                  <a16:creationId xmlns:a16="http://schemas.microsoft.com/office/drawing/2014/main" id="{D6A00083-ECAF-4E0B-99C1-1B688765C8CD}"/>
                </a:ext>
              </a:extLst>
            </p:cNvPr>
            <p:cNvSpPr>
              <a:spLocks/>
            </p:cNvSpPr>
            <p:nvPr/>
          </p:nvSpPr>
          <p:spPr bwMode="auto">
            <a:xfrm>
              <a:off x="4973" y="3389"/>
              <a:ext cx="11" cy="24"/>
            </a:xfrm>
            <a:custGeom>
              <a:avLst/>
              <a:gdLst>
                <a:gd name="T0" fmla="*/ 0 w 21"/>
                <a:gd name="T1" fmla="*/ 0 h 48"/>
                <a:gd name="T2" fmla="*/ 1 w 21"/>
                <a:gd name="T3" fmla="*/ 24 h 48"/>
                <a:gd name="T4" fmla="*/ 9 w 21"/>
                <a:gd name="T5" fmla="*/ 17 h 48"/>
                <a:gd name="T6" fmla="*/ 11 w 21"/>
                <a:gd name="T7" fmla="*/ 5 h 48"/>
                <a:gd name="T8" fmla="*/ 6 w 21"/>
                <a:gd name="T9" fmla="*/ 8 h 48"/>
                <a:gd name="T10" fmla="*/ 0 w 21"/>
                <a:gd name="T11" fmla="*/ 0 h 48"/>
                <a:gd name="T12" fmla="*/ 0 w 21"/>
                <a:gd name="T13" fmla="*/ 0 h 48"/>
                <a:gd name="T14" fmla="*/ 0 60000 65536"/>
                <a:gd name="T15" fmla="*/ 0 60000 65536"/>
                <a:gd name="T16" fmla="*/ 0 60000 65536"/>
                <a:gd name="T17" fmla="*/ 0 60000 65536"/>
                <a:gd name="T18" fmla="*/ 0 60000 65536"/>
                <a:gd name="T19" fmla="*/ 0 60000 65536"/>
                <a:gd name="T20" fmla="*/ 0 60000 65536"/>
                <a:gd name="T21" fmla="*/ 0 w 21"/>
                <a:gd name="T22" fmla="*/ 0 h 48"/>
                <a:gd name="T23" fmla="*/ 21 w 21"/>
                <a:gd name="T24" fmla="*/ 48 h 4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 h="48">
                  <a:moveTo>
                    <a:pt x="0" y="0"/>
                  </a:moveTo>
                  <a:lnTo>
                    <a:pt x="1" y="48"/>
                  </a:lnTo>
                  <a:lnTo>
                    <a:pt x="18" y="33"/>
                  </a:lnTo>
                  <a:lnTo>
                    <a:pt x="21" y="10"/>
                  </a:lnTo>
                  <a:lnTo>
                    <a:pt x="11" y="16"/>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314" name="Freeform 132">
              <a:extLst>
                <a:ext uri="{FF2B5EF4-FFF2-40B4-BE49-F238E27FC236}">
                  <a16:creationId xmlns:a16="http://schemas.microsoft.com/office/drawing/2014/main" id="{F5C569CB-500D-45ED-B30B-E4CB4BB527F2}"/>
                </a:ext>
              </a:extLst>
            </p:cNvPr>
            <p:cNvSpPr>
              <a:spLocks/>
            </p:cNvSpPr>
            <p:nvPr/>
          </p:nvSpPr>
          <p:spPr bwMode="auto">
            <a:xfrm>
              <a:off x="4887" y="3350"/>
              <a:ext cx="59" cy="22"/>
            </a:xfrm>
            <a:custGeom>
              <a:avLst/>
              <a:gdLst>
                <a:gd name="T0" fmla="*/ 0 w 117"/>
                <a:gd name="T1" fmla="*/ 0 h 44"/>
                <a:gd name="T2" fmla="*/ 27 w 117"/>
                <a:gd name="T3" fmla="*/ 16 h 44"/>
                <a:gd name="T4" fmla="*/ 59 w 117"/>
                <a:gd name="T5" fmla="*/ 22 h 44"/>
                <a:gd name="T6" fmla="*/ 37 w 117"/>
                <a:gd name="T7" fmla="*/ 12 h 44"/>
                <a:gd name="T8" fmla="*/ 16 w 117"/>
                <a:gd name="T9" fmla="*/ 5 h 44"/>
                <a:gd name="T10" fmla="*/ 0 w 117"/>
                <a:gd name="T11" fmla="*/ 0 h 44"/>
                <a:gd name="T12" fmla="*/ 0 w 117"/>
                <a:gd name="T13" fmla="*/ 0 h 44"/>
                <a:gd name="T14" fmla="*/ 0 60000 65536"/>
                <a:gd name="T15" fmla="*/ 0 60000 65536"/>
                <a:gd name="T16" fmla="*/ 0 60000 65536"/>
                <a:gd name="T17" fmla="*/ 0 60000 65536"/>
                <a:gd name="T18" fmla="*/ 0 60000 65536"/>
                <a:gd name="T19" fmla="*/ 0 60000 65536"/>
                <a:gd name="T20" fmla="*/ 0 60000 65536"/>
                <a:gd name="T21" fmla="*/ 0 w 117"/>
                <a:gd name="T22" fmla="*/ 0 h 44"/>
                <a:gd name="T23" fmla="*/ 117 w 117"/>
                <a:gd name="T24" fmla="*/ 44 h 4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7" h="44">
                  <a:moveTo>
                    <a:pt x="0" y="0"/>
                  </a:moveTo>
                  <a:lnTo>
                    <a:pt x="53" y="31"/>
                  </a:lnTo>
                  <a:lnTo>
                    <a:pt x="117" y="44"/>
                  </a:lnTo>
                  <a:lnTo>
                    <a:pt x="73" y="23"/>
                  </a:lnTo>
                  <a:lnTo>
                    <a:pt x="32" y="1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315" name="Freeform 133">
              <a:extLst>
                <a:ext uri="{FF2B5EF4-FFF2-40B4-BE49-F238E27FC236}">
                  <a16:creationId xmlns:a16="http://schemas.microsoft.com/office/drawing/2014/main" id="{96C4C994-28CF-40E2-B7E3-86832E4BF34B}"/>
                </a:ext>
              </a:extLst>
            </p:cNvPr>
            <p:cNvSpPr>
              <a:spLocks/>
            </p:cNvSpPr>
            <p:nvPr/>
          </p:nvSpPr>
          <p:spPr bwMode="auto">
            <a:xfrm>
              <a:off x="4927" y="3408"/>
              <a:ext cx="16" cy="43"/>
            </a:xfrm>
            <a:custGeom>
              <a:avLst/>
              <a:gdLst>
                <a:gd name="T0" fmla="*/ 0 w 31"/>
                <a:gd name="T1" fmla="*/ 0 h 86"/>
                <a:gd name="T2" fmla="*/ 7 w 31"/>
                <a:gd name="T3" fmla="*/ 14 h 86"/>
                <a:gd name="T4" fmla="*/ 7 w 31"/>
                <a:gd name="T5" fmla="*/ 43 h 86"/>
                <a:gd name="T6" fmla="*/ 16 w 31"/>
                <a:gd name="T7" fmla="*/ 36 h 86"/>
                <a:gd name="T8" fmla="*/ 15 w 31"/>
                <a:gd name="T9" fmla="*/ 19 h 86"/>
                <a:gd name="T10" fmla="*/ 0 w 31"/>
                <a:gd name="T11" fmla="*/ 0 h 86"/>
                <a:gd name="T12" fmla="*/ 0 w 31"/>
                <a:gd name="T13" fmla="*/ 0 h 86"/>
                <a:gd name="T14" fmla="*/ 0 60000 65536"/>
                <a:gd name="T15" fmla="*/ 0 60000 65536"/>
                <a:gd name="T16" fmla="*/ 0 60000 65536"/>
                <a:gd name="T17" fmla="*/ 0 60000 65536"/>
                <a:gd name="T18" fmla="*/ 0 60000 65536"/>
                <a:gd name="T19" fmla="*/ 0 60000 65536"/>
                <a:gd name="T20" fmla="*/ 0 60000 65536"/>
                <a:gd name="T21" fmla="*/ 0 w 31"/>
                <a:gd name="T22" fmla="*/ 0 h 86"/>
                <a:gd name="T23" fmla="*/ 31 w 31"/>
                <a:gd name="T24" fmla="*/ 86 h 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86">
                  <a:moveTo>
                    <a:pt x="0" y="0"/>
                  </a:moveTo>
                  <a:lnTo>
                    <a:pt x="13" y="28"/>
                  </a:lnTo>
                  <a:lnTo>
                    <a:pt x="14" y="86"/>
                  </a:lnTo>
                  <a:lnTo>
                    <a:pt x="31" y="71"/>
                  </a:lnTo>
                  <a:lnTo>
                    <a:pt x="29" y="38"/>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316" name="Freeform 134">
              <a:extLst>
                <a:ext uri="{FF2B5EF4-FFF2-40B4-BE49-F238E27FC236}">
                  <a16:creationId xmlns:a16="http://schemas.microsoft.com/office/drawing/2014/main" id="{21B03A77-2C9B-451C-A75C-64FFC33EA327}"/>
                </a:ext>
              </a:extLst>
            </p:cNvPr>
            <p:cNvSpPr>
              <a:spLocks/>
            </p:cNvSpPr>
            <p:nvPr/>
          </p:nvSpPr>
          <p:spPr bwMode="auto">
            <a:xfrm>
              <a:off x="5224" y="3365"/>
              <a:ext cx="15" cy="31"/>
            </a:xfrm>
            <a:custGeom>
              <a:avLst/>
              <a:gdLst>
                <a:gd name="T0" fmla="*/ 0 w 29"/>
                <a:gd name="T1" fmla="*/ 0 h 61"/>
                <a:gd name="T2" fmla="*/ 8 w 29"/>
                <a:gd name="T3" fmla="*/ 17 h 61"/>
                <a:gd name="T4" fmla="*/ 12 w 29"/>
                <a:gd name="T5" fmla="*/ 31 h 61"/>
                <a:gd name="T6" fmla="*/ 15 w 29"/>
                <a:gd name="T7" fmla="*/ 19 h 61"/>
                <a:gd name="T8" fmla="*/ 13 w 29"/>
                <a:gd name="T9" fmla="*/ 7 h 61"/>
                <a:gd name="T10" fmla="*/ 0 w 29"/>
                <a:gd name="T11" fmla="*/ 0 h 61"/>
                <a:gd name="T12" fmla="*/ 0 w 29"/>
                <a:gd name="T13" fmla="*/ 0 h 61"/>
                <a:gd name="T14" fmla="*/ 0 60000 65536"/>
                <a:gd name="T15" fmla="*/ 0 60000 65536"/>
                <a:gd name="T16" fmla="*/ 0 60000 65536"/>
                <a:gd name="T17" fmla="*/ 0 60000 65536"/>
                <a:gd name="T18" fmla="*/ 0 60000 65536"/>
                <a:gd name="T19" fmla="*/ 0 60000 65536"/>
                <a:gd name="T20" fmla="*/ 0 60000 65536"/>
                <a:gd name="T21" fmla="*/ 0 w 29"/>
                <a:gd name="T22" fmla="*/ 0 h 61"/>
                <a:gd name="T23" fmla="*/ 29 w 29"/>
                <a:gd name="T24" fmla="*/ 61 h 6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 h="61">
                  <a:moveTo>
                    <a:pt x="0" y="0"/>
                  </a:moveTo>
                  <a:lnTo>
                    <a:pt x="16" y="33"/>
                  </a:lnTo>
                  <a:lnTo>
                    <a:pt x="23" y="61"/>
                  </a:lnTo>
                  <a:lnTo>
                    <a:pt x="29" y="38"/>
                  </a:lnTo>
                  <a:lnTo>
                    <a:pt x="25" y="13"/>
                  </a:lnTo>
                  <a:lnTo>
                    <a:pt x="0" y="0"/>
                  </a:lnTo>
                  <a:close/>
                </a:path>
              </a:pathLst>
            </a:custGeom>
            <a:solidFill>
              <a:srgbClr val="FFA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317" name="Freeform 135">
              <a:extLst>
                <a:ext uri="{FF2B5EF4-FFF2-40B4-BE49-F238E27FC236}">
                  <a16:creationId xmlns:a16="http://schemas.microsoft.com/office/drawing/2014/main" id="{539A152A-E305-499F-B273-044E86A81343}"/>
                </a:ext>
              </a:extLst>
            </p:cNvPr>
            <p:cNvSpPr>
              <a:spLocks/>
            </p:cNvSpPr>
            <p:nvPr/>
          </p:nvSpPr>
          <p:spPr bwMode="auto">
            <a:xfrm>
              <a:off x="5198" y="3444"/>
              <a:ext cx="56" cy="21"/>
            </a:xfrm>
            <a:custGeom>
              <a:avLst/>
              <a:gdLst>
                <a:gd name="T0" fmla="*/ 5 w 112"/>
                <a:gd name="T1" fmla="*/ 12 h 43"/>
                <a:gd name="T2" fmla="*/ 22 w 112"/>
                <a:gd name="T3" fmla="*/ 0 h 43"/>
                <a:gd name="T4" fmla="*/ 19 w 112"/>
                <a:gd name="T5" fmla="*/ 10 h 43"/>
                <a:gd name="T6" fmla="*/ 33 w 112"/>
                <a:gd name="T7" fmla="*/ 2 h 43"/>
                <a:gd name="T8" fmla="*/ 36 w 112"/>
                <a:gd name="T9" fmla="*/ 12 h 43"/>
                <a:gd name="T10" fmla="*/ 56 w 112"/>
                <a:gd name="T11" fmla="*/ 21 h 43"/>
                <a:gd name="T12" fmla="*/ 11 w 112"/>
                <a:gd name="T13" fmla="*/ 15 h 43"/>
                <a:gd name="T14" fmla="*/ 0 w 112"/>
                <a:gd name="T15" fmla="*/ 17 h 43"/>
                <a:gd name="T16" fmla="*/ 5 w 112"/>
                <a:gd name="T17" fmla="*/ 12 h 43"/>
                <a:gd name="T18" fmla="*/ 5 w 112"/>
                <a:gd name="T19" fmla="*/ 12 h 4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2"/>
                <a:gd name="T31" fmla="*/ 0 h 43"/>
                <a:gd name="T32" fmla="*/ 112 w 112"/>
                <a:gd name="T33" fmla="*/ 43 h 4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2" h="43">
                  <a:moveTo>
                    <a:pt x="10" y="25"/>
                  </a:moveTo>
                  <a:lnTo>
                    <a:pt x="44" y="0"/>
                  </a:lnTo>
                  <a:lnTo>
                    <a:pt x="38" y="21"/>
                  </a:lnTo>
                  <a:lnTo>
                    <a:pt x="65" y="4"/>
                  </a:lnTo>
                  <a:lnTo>
                    <a:pt x="71" y="25"/>
                  </a:lnTo>
                  <a:lnTo>
                    <a:pt x="112" y="43"/>
                  </a:lnTo>
                  <a:lnTo>
                    <a:pt x="21" y="30"/>
                  </a:lnTo>
                  <a:lnTo>
                    <a:pt x="0" y="35"/>
                  </a:lnTo>
                  <a:lnTo>
                    <a:pt x="10" y="25"/>
                  </a:lnTo>
                  <a:close/>
                </a:path>
              </a:pathLst>
            </a:custGeom>
            <a:solidFill>
              <a:srgbClr val="FFA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318" name="Freeform 136">
              <a:extLst>
                <a:ext uri="{FF2B5EF4-FFF2-40B4-BE49-F238E27FC236}">
                  <a16:creationId xmlns:a16="http://schemas.microsoft.com/office/drawing/2014/main" id="{B64E9A28-67AA-4685-85E5-EDF69843AEAF}"/>
                </a:ext>
              </a:extLst>
            </p:cNvPr>
            <p:cNvSpPr>
              <a:spLocks/>
            </p:cNvSpPr>
            <p:nvPr/>
          </p:nvSpPr>
          <p:spPr bwMode="auto">
            <a:xfrm>
              <a:off x="5186" y="3399"/>
              <a:ext cx="10" cy="18"/>
            </a:xfrm>
            <a:custGeom>
              <a:avLst/>
              <a:gdLst>
                <a:gd name="T0" fmla="*/ 0 w 21"/>
                <a:gd name="T1" fmla="*/ 0 h 35"/>
                <a:gd name="T2" fmla="*/ 10 w 21"/>
                <a:gd name="T3" fmla="*/ 18 h 35"/>
                <a:gd name="T4" fmla="*/ 10 w 21"/>
                <a:gd name="T5" fmla="*/ 4 h 35"/>
                <a:gd name="T6" fmla="*/ 0 w 21"/>
                <a:gd name="T7" fmla="*/ 0 h 35"/>
                <a:gd name="T8" fmla="*/ 0 w 21"/>
                <a:gd name="T9" fmla="*/ 0 h 35"/>
                <a:gd name="T10" fmla="*/ 0 60000 65536"/>
                <a:gd name="T11" fmla="*/ 0 60000 65536"/>
                <a:gd name="T12" fmla="*/ 0 60000 65536"/>
                <a:gd name="T13" fmla="*/ 0 60000 65536"/>
                <a:gd name="T14" fmla="*/ 0 60000 65536"/>
                <a:gd name="T15" fmla="*/ 0 w 21"/>
                <a:gd name="T16" fmla="*/ 0 h 35"/>
                <a:gd name="T17" fmla="*/ 21 w 21"/>
                <a:gd name="T18" fmla="*/ 35 h 35"/>
              </a:gdLst>
              <a:ahLst/>
              <a:cxnLst>
                <a:cxn ang="T10">
                  <a:pos x="T0" y="T1"/>
                </a:cxn>
                <a:cxn ang="T11">
                  <a:pos x="T2" y="T3"/>
                </a:cxn>
                <a:cxn ang="T12">
                  <a:pos x="T4" y="T5"/>
                </a:cxn>
                <a:cxn ang="T13">
                  <a:pos x="T6" y="T7"/>
                </a:cxn>
                <a:cxn ang="T14">
                  <a:pos x="T8" y="T9"/>
                </a:cxn>
              </a:cxnLst>
              <a:rect l="T15" t="T16" r="T17" b="T18"/>
              <a:pathLst>
                <a:path w="21" h="35">
                  <a:moveTo>
                    <a:pt x="0" y="0"/>
                  </a:moveTo>
                  <a:lnTo>
                    <a:pt x="21" y="35"/>
                  </a:lnTo>
                  <a:lnTo>
                    <a:pt x="20" y="8"/>
                  </a:lnTo>
                  <a:lnTo>
                    <a:pt x="0" y="0"/>
                  </a:lnTo>
                  <a:close/>
                </a:path>
              </a:pathLst>
            </a:custGeom>
            <a:solidFill>
              <a:srgbClr val="FFA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319" name="Freeform 137">
              <a:extLst>
                <a:ext uri="{FF2B5EF4-FFF2-40B4-BE49-F238E27FC236}">
                  <a16:creationId xmlns:a16="http://schemas.microsoft.com/office/drawing/2014/main" id="{AE205F14-2D40-4BA7-923F-84362ECB36B3}"/>
                </a:ext>
              </a:extLst>
            </p:cNvPr>
            <p:cNvSpPr>
              <a:spLocks/>
            </p:cNvSpPr>
            <p:nvPr/>
          </p:nvSpPr>
          <p:spPr bwMode="auto">
            <a:xfrm>
              <a:off x="4964" y="2964"/>
              <a:ext cx="561" cy="641"/>
            </a:xfrm>
            <a:custGeom>
              <a:avLst/>
              <a:gdLst>
                <a:gd name="T0" fmla="*/ 13 w 1121"/>
                <a:gd name="T1" fmla="*/ 474 h 1280"/>
                <a:gd name="T2" fmla="*/ 44 w 1121"/>
                <a:gd name="T3" fmla="*/ 493 h 1280"/>
                <a:gd name="T4" fmla="*/ 97 w 1121"/>
                <a:gd name="T5" fmla="*/ 521 h 1280"/>
                <a:gd name="T6" fmla="*/ 139 w 1121"/>
                <a:gd name="T7" fmla="*/ 527 h 1280"/>
                <a:gd name="T8" fmla="*/ 176 w 1121"/>
                <a:gd name="T9" fmla="*/ 526 h 1280"/>
                <a:gd name="T10" fmla="*/ 222 w 1121"/>
                <a:gd name="T11" fmla="*/ 514 h 1280"/>
                <a:gd name="T12" fmla="*/ 255 w 1121"/>
                <a:gd name="T13" fmla="*/ 519 h 1280"/>
                <a:gd name="T14" fmla="*/ 357 w 1121"/>
                <a:gd name="T15" fmla="*/ 556 h 1280"/>
                <a:gd name="T16" fmla="*/ 454 w 1121"/>
                <a:gd name="T17" fmla="*/ 561 h 1280"/>
                <a:gd name="T18" fmla="*/ 513 w 1121"/>
                <a:gd name="T19" fmla="*/ 530 h 1280"/>
                <a:gd name="T20" fmla="*/ 538 w 1121"/>
                <a:gd name="T21" fmla="*/ 489 h 1280"/>
                <a:gd name="T22" fmla="*/ 538 w 1121"/>
                <a:gd name="T23" fmla="*/ 439 h 1280"/>
                <a:gd name="T24" fmla="*/ 510 w 1121"/>
                <a:gd name="T25" fmla="*/ 381 h 1280"/>
                <a:gd name="T26" fmla="*/ 544 w 1121"/>
                <a:gd name="T27" fmla="*/ 440 h 1280"/>
                <a:gd name="T28" fmla="*/ 550 w 1121"/>
                <a:gd name="T29" fmla="*/ 474 h 1280"/>
                <a:gd name="T30" fmla="*/ 549 w 1121"/>
                <a:gd name="T31" fmla="*/ 399 h 1280"/>
                <a:gd name="T32" fmla="*/ 507 w 1121"/>
                <a:gd name="T33" fmla="*/ 301 h 1280"/>
                <a:gd name="T34" fmla="*/ 451 w 1121"/>
                <a:gd name="T35" fmla="*/ 211 h 1280"/>
                <a:gd name="T36" fmla="*/ 375 w 1121"/>
                <a:gd name="T37" fmla="*/ 111 h 1280"/>
                <a:gd name="T38" fmla="*/ 296 w 1121"/>
                <a:gd name="T39" fmla="*/ 35 h 1280"/>
                <a:gd name="T40" fmla="*/ 213 w 1121"/>
                <a:gd name="T41" fmla="*/ 0 h 1280"/>
                <a:gd name="T42" fmla="*/ 277 w 1121"/>
                <a:gd name="T43" fmla="*/ 17 h 1280"/>
                <a:gd name="T44" fmla="*/ 345 w 1121"/>
                <a:gd name="T45" fmla="*/ 69 h 1280"/>
                <a:gd name="T46" fmla="*/ 423 w 1121"/>
                <a:gd name="T47" fmla="*/ 162 h 1280"/>
                <a:gd name="T48" fmla="*/ 481 w 1121"/>
                <a:gd name="T49" fmla="*/ 248 h 1280"/>
                <a:gd name="T50" fmla="*/ 525 w 1121"/>
                <a:gd name="T51" fmla="*/ 320 h 1280"/>
                <a:gd name="T52" fmla="*/ 555 w 1121"/>
                <a:gd name="T53" fmla="*/ 388 h 1280"/>
                <a:gd name="T54" fmla="*/ 561 w 1121"/>
                <a:gd name="T55" fmla="*/ 444 h 1280"/>
                <a:gd name="T56" fmla="*/ 544 w 1121"/>
                <a:gd name="T57" fmla="*/ 506 h 1280"/>
                <a:gd name="T58" fmla="*/ 490 w 1121"/>
                <a:gd name="T59" fmla="*/ 563 h 1280"/>
                <a:gd name="T60" fmla="*/ 418 w 1121"/>
                <a:gd name="T61" fmla="*/ 585 h 1280"/>
                <a:gd name="T62" fmla="*/ 354 w 1121"/>
                <a:gd name="T63" fmla="*/ 585 h 1280"/>
                <a:gd name="T64" fmla="*/ 356 w 1121"/>
                <a:gd name="T65" fmla="*/ 641 h 1280"/>
                <a:gd name="T66" fmla="*/ 339 w 1121"/>
                <a:gd name="T67" fmla="*/ 560 h 1280"/>
                <a:gd name="T68" fmla="*/ 255 w 1121"/>
                <a:gd name="T69" fmla="*/ 527 h 1280"/>
                <a:gd name="T70" fmla="*/ 195 w 1121"/>
                <a:gd name="T71" fmla="*/ 530 h 1280"/>
                <a:gd name="T72" fmla="*/ 142 w 1121"/>
                <a:gd name="T73" fmla="*/ 535 h 1280"/>
                <a:gd name="T74" fmla="*/ 91 w 1121"/>
                <a:gd name="T75" fmla="*/ 526 h 1280"/>
                <a:gd name="T76" fmla="*/ 43 w 1121"/>
                <a:gd name="T77" fmla="*/ 498 h 1280"/>
                <a:gd name="T78" fmla="*/ 16 w 1121"/>
                <a:gd name="T79" fmla="*/ 479 h 1280"/>
                <a:gd name="T80" fmla="*/ 0 w 1121"/>
                <a:gd name="T81" fmla="*/ 473 h 128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21"/>
                <a:gd name="T124" fmla="*/ 0 h 1280"/>
                <a:gd name="T125" fmla="*/ 1121 w 1121"/>
                <a:gd name="T126" fmla="*/ 1280 h 128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21" h="1280">
                  <a:moveTo>
                    <a:pt x="0" y="944"/>
                  </a:moveTo>
                  <a:lnTo>
                    <a:pt x="25" y="947"/>
                  </a:lnTo>
                  <a:lnTo>
                    <a:pt x="51" y="957"/>
                  </a:lnTo>
                  <a:lnTo>
                    <a:pt x="87" y="984"/>
                  </a:lnTo>
                  <a:lnTo>
                    <a:pt x="141" y="1018"/>
                  </a:lnTo>
                  <a:lnTo>
                    <a:pt x="194" y="1040"/>
                  </a:lnTo>
                  <a:lnTo>
                    <a:pt x="235" y="1050"/>
                  </a:lnTo>
                  <a:lnTo>
                    <a:pt x="277" y="1053"/>
                  </a:lnTo>
                  <a:lnTo>
                    <a:pt x="318" y="1053"/>
                  </a:lnTo>
                  <a:lnTo>
                    <a:pt x="351" y="1050"/>
                  </a:lnTo>
                  <a:lnTo>
                    <a:pt x="400" y="1038"/>
                  </a:lnTo>
                  <a:lnTo>
                    <a:pt x="443" y="1026"/>
                  </a:lnTo>
                  <a:lnTo>
                    <a:pt x="457" y="1026"/>
                  </a:lnTo>
                  <a:lnTo>
                    <a:pt x="510" y="1037"/>
                  </a:lnTo>
                  <a:lnTo>
                    <a:pt x="615" y="1083"/>
                  </a:lnTo>
                  <a:lnTo>
                    <a:pt x="714" y="1110"/>
                  </a:lnTo>
                  <a:lnTo>
                    <a:pt x="816" y="1124"/>
                  </a:lnTo>
                  <a:lnTo>
                    <a:pt x="908" y="1120"/>
                  </a:lnTo>
                  <a:lnTo>
                    <a:pt x="977" y="1099"/>
                  </a:lnTo>
                  <a:lnTo>
                    <a:pt x="1026" y="1059"/>
                  </a:lnTo>
                  <a:lnTo>
                    <a:pt x="1059" y="1019"/>
                  </a:lnTo>
                  <a:lnTo>
                    <a:pt x="1075" y="976"/>
                  </a:lnTo>
                  <a:lnTo>
                    <a:pt x="1083" y="927"/>
                  </a:lnTo>
                  <a:lnTo>
                    <a:pt x="1076" y="876"/>
                  </a:lnTo>
                  <a:lnTo>
                    <a:pt x="1051" y="814"/>
                  </a:lnTo>
                  <a:lnTo>
                    <a:pt x="1019" y="761"/>
                  </a:lnTo>
                  <a:lnTo>
                    <a:pt x="1056" y="814"/>
                  </a:lnTo>
                  <a:lnTo>
                    <a:pt x="1087" y="878"/>
                  </a:lnTo>
                  <a:lnTo>
                    <a:pt x="1097" y="920"/>
                  </a:lnTo>
                  <a:lnTo>
                    <a:pt x="1099" y="946"/>
                  </a:lnTo>
                  <a:lnTo>
                    <a:pt x="1108" y="871"/>
                  </a:lnTo>
                  <a:lnTo>
                    <a:pt x="1098" y="797"/>
                  </a:lnTo>
                  <a:lnTo>
                    <a:pt x="1070" y="704"/>
                  </a:lnTo>
                  <a:lnTo>
                    <a:pt x="1013" y="601"/>
                  </a:lnTo>
                  <a:lnTo>
                    <a:pt x="966" y="528"/>
                  </a:lnTo>
                  <a:lnTo>
                    <a:pt x="902" y="422"/>
                  </a:lnTo>
                  <a:lnTo>
                    <a:pt x="832" y="328"/>
                  </a:lnTo>
                  <a:lnTo>
                    <a:pt x="749" y="221"/>
                  </a:lnTo>
                  <a:lnTo>
                    <a:pt x="661" y="128"/>
                  </a:lnTo>
                  <a:lnTo>
                    <a:pt x="592" y="69"/>
                  </a:lnTo>
                  <a:lnTo>
                    <a:pt x="515" y="28"/>
                  </a:lnTo>
                  <a:lnTo>
                    <a:pt x="426" y="0"/>
                  </a:lnTo>
                  <a:lnTo>
                    <a:pt x="479" y="6"/>
                  </a:lnTo>
                  <a:lnTo>
                    <a:pt x="554" y="34"/>
                  </a:lnTo>
                  <a:lnTo>
                    <a:pt x="618" y="74"/>
                  </a:lnTo>
                  <a:lnTo>
                    <a:pt x="689" y="138"/>
                  </a:lnTo>
                  <a:lnTo>
                    <a:pt x="764" y="223"/>
                  </a:lnTo>
                  <a:lnTo>
                    <a:pt x="846" y="324"/>
                  </a:lnTo>
                  <a:lnTo>
                    <a:pt x="907" y="406"/>
                  </a:lnTo>
                  <a:lnTo>
                    <a:pt x="961" y="496"/>
                  </a:lnTo>
                  <a:lnTo>
                    <a:pt x="992" y="550"/>
                  </a:lnTo>
                  <a:lnTo>
                    <a:pt x="1050" y="639"/>
                  </a:lnTo>
                  <a:lnTo>
                    <a:pt x="1091" y="725"/>
                  </a:lnTo>
                  <a:lnTo>
                    <a:pt x="1109" y="775"/>
                  </a:lnTo>
                  <a:lnTo>
                    <a:pt x="1121" y="831"/>
                  </a:lnTo>
                  <a:lnTo>
                    <a:pt x="1121" y="886"/>
                  </a:lnTo>
                  <a:lnTo>
                    <a:pt x="1112" y="950"/>
                  </a:lnTo>
                  <a:lnTo>
                    <a:pt x="1087" y="1010"/>
                  </a:lnTo>
                  <a:lnTo>
                    <a:pt x="1043" y="1076"/>
                  </a:lnTo>
                  <a:lnTo>
                    <a:pt x="980" y="1125"/>
                  </a:lnTo>
                  <a:lnTo>
                    <a:pt x="911" y="1154"/>
                  </a:lnTo>
                  <a:lnTo>
                    <a:pt x="835" y="1169"/>
                  </a:lnTo>
                  <a:lnTo>
                    <a:pt x="776" y="1172"/>
                  </a:lnTo>
                  <a:lnTo>
                    <a:pt x="707" y="1168"/>
                  </a:lnTo>
                  <a:lnTo>
                    <a:pt x="697" y="1169"/>
                  </a:lnTo>
                  <a:lnTo>
                    <a:pt x="712" y="1280"/>
                  </a:lnTo>
                  <a:lnTo>
                    <a:pt x="693" y="1196"/>
                  </a:lnTo>
                  <a:lnTo>
                    <a:pt x="677" y="1119"/>
                  </a:lnTo>
                  <a:lnTo>
                    <a:pt x="587" y="1087"/>
                  </a:lnTo>
                  <a:lnTo>
                    <a:pt x="510" y="1052"/>
                  </a:lnTo>
                  <a:lnTo>
                    <a:pt x="455" y="1038"/>
                  </a:lnTo>
                  <a:lnTo>
                    <a:pt x="389" y="1059"/>
                  </a:lnTo>
                  <a:lnTo>
                    <a:pt x="337" y="1067"/>
                  </a:lnTo>
                  <a:lnTo>
                    <a:pt x="284" y="1068"/>
                  </a:lnTo>
                  <a:lnTo>
                    <a:pt x="231" y="1063"/>
                  </a:lnTo>
                  <a:lnTo>
                    <a:pt x="182" y="1050"/>
                  </a:lnTo>
                  <a:lnTo>
                    <a:pt x="135" y="1027"/>
                  </a:lnTo>
                  <a:lnTo>
                    <a:pt x="85" y="994"/>
                  </a:lnTo>
                  <a:lnTo>
                    <a:pt x="53" y="969"/>
                  </a:lnTo>
                  <a:lnTo>
                    <a:pt x="32" y="957"/>
                  </a:lnTo>
                  <a:lnTo>
                    <a:pt x="0" y="9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320" name="Freeform 138">
              <a:extLst>
                <a:ext uri="{FF2B5EF4-FFF2-40B4-BE49-F238E27FC236}">
                  <a16:creationId xmlns:a16="http://schemas.microsoft.com/office/drawing/2014/main" id="{5F3B6162-811A-4C2D-9D57-262DA6A24EF4}"/>
                </a:ext>
              </a:extLst>
            </p:cNvPr>
            <p:cNvSpPr>
              <a:spLocks/>
            </p:cNvSpPr>
            <p:nvPr/>
          </p:nvSpPr>
          <p:spPr bwMode="auto">
            <a:xfrm>
              <a:off x="4266" y="3325"/>
              <a:ext cx="617" cy="82"/>
            </a:xfrm>
            <a:custGeom>
              <a:avLst/>
              <a:gdLst>
                <a:gd name="T0" fmla="*/ 611 w 1235"/>
                <a:gd name="T1" fmla="*/ 56 h 164"/>
                <a:gd name="T2" fmla="*/ 592 w 1235"/>
                <a:gd name="T3" fmla="*/ 63 h 164"/>
                <a:gd name="T4" fmla="*/ 566 w 1235"/>
                <a:gd name="T5" fmla="*/ 73 h 164"/>
                <a:gd name="T6" fmla="*/ 521 w 1235"/>
                <a:gd name="T7" fmla="*/ 77 h 164"/>
                <a:gd name="T8" fmla="*/ 459 w 1235"/>
                <a:gd name="T9" fmla="*/ 67 h 164"/>
                <a:gd name="T10" fmla="*/ 406 w 1235"/>
                <a:gd name="T11" fmla="*/ 64 h 164"/>
                <a:gd name="T12" fmla="*/ 344 w 1235"/>
                <a:gd name="T13" fmla="*/ 64 h 164"/>
                <a:gd name="T14" fmla="*/ 282 w 1235"/>
                <a:gd name="T15" fmla="*/ 60 h 164"/>
                <a:gd name="T16" fmla="*/ 238 w 1235"/>
                <a:gd name="T17" fmla="*/ 52 h 164"/>
                <a:gd name="T18" fmla="*/ 179 w 1235"/>
                <a:gd name="T19" fmla="*/ 29 h 164"/>
                <a:gd name="T20" fmla="*/ 129 w 1235"/>
                <a:gd name="T21" fmla="*/ 15 h 164"/>
                <a:gd name="T22" fmla="*/ 86 w 1235"/>
                <a:gd name="T23" fmla="*/ 6 h 164"/>
                <a:gd name="T24" fmla="*/ 44 w 1235"/>
                <a:gd name="T25" fmla="*/ 0 h 164"/>
                <a:gd name="T26" fmla="*/ 24 w 1235"/>
                <a:gd name="T27" fmla="*/ 5 h 164"/>
                <a:gd name="T28" fmla="*/ 4 w 1235"/>
                <a:gd name="T29" fmla="*/ 16 h 164"/>
                <a:gd name="T30" fmla="*/ 0 w 1235"/>
                <a:gd name="T31" fmla="*/ 29 h 164"/>
                <a:gd name="T32" fmla="*/ 4 w 1235"/>
                <a:gd name="T33" fmla="*/ 38 h 164"/>
                <a:gd name="T34" fmla="*/ 5 w 1235"/>
                <a:gd name="T35" fmla="*/ 28 h 164"/>
                <a:gd name="T36" fmla="*/ 16 w 1235"/>
                <a:gd name="T37" fmla="*/ 15 h 164"/>
                <a:gd name="T38" fmla="*/ 39 w 1235"/>
                <a:gd name="T39" fmla="*/ 8 h 164"/>
                <a:gd name="T40" fmla="*/ 60 w 1235"/>
                <a:gd name="T41" fmla="*/ 8 h 164"/>
                <a:gd name="T42" fmla="*/ 102 w 1235"/>
                <a:gd name="T43" fmla="*/ 16 h 164"/>
                <a:gd name="T44" fmla="*/ 134 w 1235"/>
                <a:gd name="T45" fmla="*/ 21 h 164"/>
                <a:gd name="T46" fmla="*/ 182 w 1235"/>
                <a:gd name="T47" fmla="*/ 36 h 164"/>
                <a:gd name="T48" fmla="*/ 225 w 1235"/>
                <a:gd name="T49" fmla="*/ 53 h 164"/>
                <a:gd name="T50" fmla="*/ 259 w 1235"/>
                <a:gd name="T51" fmla="*/ 63 h 164"/>
                <a:gd name="T52" fmla="*/ 297 w 1235"/>
                <a:gd name="T53" fmla="*/ 67 h 164"/>
                <a:gd name="T54" fmla="*/ 353 w 1235"/>
                <a:gd name="T55" fmla="*/ 68 h 164"/>
                <a:gd name="T56" fmla="*/ 404 w 1235"/>
                <a:gd name="T57" fmla="*/ 71 h 164"/>
                <a:gd name="T58" fmla="*/ 444 w 1235"/>
                <a:gd name="T59" fmla="*/ 74 h 164"/>
                <a:gd name="T60" fmla="*/ 488 w 1235"/>
                <a:gd name="T61" fmla="*/ 77 h 164"/>
                <a:gd name="T62" fmla="*/ 520 w 1235"/>
                <a:gd name="T63" fmla="*/ 82 h 164"/>
                <a:gd name="T64" fmla="*/ 540 w 1235"/>
                <a:gd name="T65" fmla="*/ 82 h 164"/>
                <a:gd name="T66" fmla="*/ 565 w 1235"/>
                <a:gd name="T67" fmla="*/ 79 h 164"/>
                <a:gd name="T68" fmla="*/ 592 w 1235"/>
                <a:gd name="T69" fmla="*/ 71 h 164"/>
                <a:gd name="T70" fmla="*/ 617 w 1235"/>
                <a:gd name="T71" fmla="*/ 59 h 164"/>
                <a:gd name="T72" fmla="*/ 611 w 1235"/>
                <a:gd name="T73" fmla="*/ 56 h 164"/>
                <a:gd name="T74" fmla="*/ 611 w 1235"/>
                <a:gd name="T75" fmla="*/ 56 h 16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235"/>
                <a:gd name="T115" fmla="*/ 0 h 164"/>
                <a:gd name="T116" fmla="*/ 1235 w 1235"/>
                <a:gd name="T117" fmla="*/ 164 h 16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235" h="164">
                  <a:moveTo>
                    <a:pt x="1222" y="112"/>
                  </a:moveTo>
                  <a:lnTo>
                    <a:pt x="1185" y="126"/>
                  </a:lnTo>
                  <a:lnTo>
                    <a:pt x="1132" y="146"/>
                  </a:lnTo>
                  <a:lnTo>
                    <a:pt x="1042" y="154"/>
                  </a:lnTo>
                  <a:lnTo>
                    <a:pt x="919" y="133"/>
                  </a:lnTo>
                  <a:lnTo>
                    <a:pt x="813" y="127"/>
                  </a:lnTo>
                  <a:lnTo>
                    <a:pt x="689" y="127"/>
                  </a:lnTo>
                  <a:lnTo>
                    <a:pt x="564" y="120"/>
                  </a:lnTo>
                  <a:lnTo>
                    <a:pt x="477" y="104"/>
                  </a:lnTo>
                  <a:lnTo>
                    <a:pt x="359" y="58"/>
                  </a:lnTo>
                  <a:lnTo>
                    <a:pt x="258" y="29"/>
                  </a:lnTo>
                  <a:lnTo>
                    <a:pt x="173" y="11"/>
                  </a:lnTo>
                  <a:lnTo>
                    <a:pt x="89" y="0"/>
                  </a:lnTo>
                  <a:lnTo>
                    <a:pt x="48" y="10"/>
                  </a:lnTo>
                  <a:lnTo>
                    <a:pt x="9" y="31"/>
                  </a:lnTo>
                  <a:lnTo>
                    <a:pt x="0" y="57"/>
                  </a:lnTo>
                  <a:lnTo>
                    <a:pt x="9" y="75"/>
                  </a:lnTo>
                  <a:lnTo>
                    <a:pt x="11" y="55"/>
                  </a:lnTo>
                  <a:lnTo>
                    <a:pt x="33" y="30"/>
                  </a:lnTo>
                  <a:lnTo>
                    <a:pt x="78" y="15"/>
                  </a:lnTo>
                  <a:lnTo>
                    <a:pt x="121" y="16"/>
                  </a:lnTo>
                  <a:lnTo>
                    <a:pt x="205" y="31"/>
                  </a:lnTo>
                  <a:lnTo>
                    <a:pt x="268" y="42"/>
                  </a:lnTo>
                  <a:lnTo>
                    <a:pt x="364" y="72"/>
                  </a:lnTo>
                  <a:lnTo>
                    <a:pt x="450" y="106"/>
                  </a:lnTo>
                  <a:lnTo>
                    <a:pt x="519" y="125"/>
                  </a:lnTo>
                  <a:lnTo>
                    <a:pt x="594" y="133"/>
                  </a:lnTo>
                  <a:lnTo>
                    <a:pt x="707" y="136"/>
                  </a:lnTo>
                  <a:lnTo>
                    <a:pt x="808" y="141"/>
                  </a:lnTo>
                  <a:lnTo>
                    <a:pt x="889" y="147"/>
                  </a:lnTo>
                  <a:lnTo>
                    <a:pt x="977" y="154"/>
                  </a:lnTo>
                  <a:lnTo>
                    <a:pt x="1040" y="164"/>
                  </a:lnTo>
                  <a:lnTo>
                    <a:pt x="1080" y="164"/>
                  </a:lnTo>
                  <a:lnTo>
                    <a:pt x="1130" y="158"/>
                  </a:lnTo>
                  <a:lnTo>
                    <a:pt x="1184" y="141"/>
                  </a:lnTo>
                  <a:lnTo>
                    <a:pt x="1235" y="117"/>
                  </a:lnTo>
                  <a:lnTo>
                    <a:pt x="1222" y="1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321" name="Freeform 139">
              <a:extLst>
                <a:ext uri="{FF2B5EF4-FFF2-40B4-BE49-F238E27FC236}">
                  <a16:creationId xmlns:a16="http://schemas.microsoft.com/office/drawing/2014/main" id="{76E1645F-DEC3-4400-8816-CC2141A64FC1}"/>
                </a:ext>
              </a:extLst>
            </p:cNvPr>
            <p:cNvSpPr>
              <a:spLocks/>
            </p:cNvSpPr>
            <p:nvPr/>
          </p:nvSpPr>
          <p:spPr bwMode="auto">
            <a:xfrm>
              <a:off x="4283" y="3368"/>
              <a:ext cx="843" cy="257"/>
            </a:xfrm>
            <a:custGeom>
              <a:avLst/>
              <a:gdLst>
                <a:gd name="T0" fmla="*/ 24 w 1686"/>
                <a:gd name="T1" fmla="*/ 12 h 513"/>
                <a:gd name="T2" fmla="*/ 47 w 1686"/>
                <a:gd name="T3" fmla="*/ 23 h 513"/>
                <a:gd name="T4" fmla="*/ 74 w 1686"/>
                <a:gd name="T5" fmla="*/ 32 h 513"/>
                <a:gd name="T6" fmla="*/ 98 w 1686"/>
                <a:gd name="T7" fmla="*/ 54 h 513"/>
                <a:gd name="T8" fmla="*/ 127 w 1686"/>
                <a:gd name="T9" fmla="*/ 105 h 513"/>
                <a:gd name="T10" fmla="*/ 152 w 1686"/>
                <a:gd name="T11" fmla="*/ 136 h 513"/>
                <a:gd name="T12" fmla="*/ 174 w 1686"/>
                <a:gd name="T13" fmla="*/ 139 h 513"/>
                <a:gd name="T14" fmla="*/ 193 w 1686"/>
                <a:gd name="T15" fmla="*/ 126 h 513"/>
                <a:gd name="T16" fmla="*/ 222 w 1686"/>
                <a:gd name="T17" fmla="*/ 110 h 513"/>
                <a:gd name="T18" fmla="*/ 254 w 1686"/>
                <a:gd name="T19" fmla="*/ 104 h 513"/>
                <a:gd name="T20" fmla="*/ 314 w 1686"/>
                <a:gd name="T21" fmla="*/ 119 h 513"/>
                <a:gd name="T22" fmla="*/ 387 w 1686"/>
                <a:gd name="T23" fmla="*/ 144 h 513"/>
                <a:gd name="T24" fmla="*/ 397 w 1686"/>
                <a:gd name="T25" fmla="*/ 143 h 513"/>
                <a:gd name="T26" fmla="*/ 454 w 1686"/>
                <a:gd name="T27" fmla="*/ 166 h 513"/>
                <a:gd name="T28" fmla="*/ 504 w 1686"/>
                <a:gd name="T29" fmla="*/ 164 h 513"/>
                <a:gd name="T30" fmla="*/ 576 w 1686"/>
                <a:gd name="T31" fmla="*/ 147 h 513"/>
                <a:gd name="T32" fmla="*/ 623 w 1686"/>
                <a:gd name="T33" fmla="*/ 139 h 513"/>
                <a:gd name="T34" fmla="*/ 682 w 1686"/>
                <a:gd name="T35" fmla="*/ 141 h 513"/>
                <a:gd name="T36" fmla="*/ 777 w 1686"/>
                <a:gd name="T37" fmla="*/ 156 h 513"/>
                <a:gd name="T38" fmla="*/ 789 w 1686"/>
                <a:gd name="T39" fmla="*/ 122 h 513"/>
                <a:gd name="T40" fmla="*/ 813 w 1686"/>
                <a:gd name="T41" fmla="*/ 167 h 513"/>
                <a:gd name="T42" fmla="*/ 838 w 1686"/>
                <a:gd name="T43" fmla="*/ 227 h 513"/>
                <a:gd name="T44" fmla="*/ 843 w 1686"/>
                <a:gd name="T45" fmla="*/ 244 h 513"/>
                <a:gd name="T46" fmla="*/ 835 w 1686"/>
                <a:gd name="T47" fmla="*/ 247 h 513"/>
                <a:gd name="T48" fmla="*/ 829 w 1686"/>
                <a:gd name="T49" fmla="*/ 230 h 513"/>
                <a:gd name="T50" fmla="*/ 822 w 1686"/>
                <a:gd name="T51" fmla="*/ 201 h 513"/>
                <a:gd name="T52" fmla="*/ 781 w 1686"/>
                <a:gd name="T53" fmla="*/ 167 h 513"/>
                <a:gd name="T54" fmla="*/ 678 w 1686"/>
                <a:gd name="T55" fmla="*/ 146 h 513"/>
                <a:gd name="T56" fmla="*/ 636 w 1686"/>
                <a:gd name="T57" fmla="*/ 144 h 513"/>
                <a:gd name="T58" fmla="*/ 581 w 1686"/>
                <a:gd name="T59" fmla="*/ 152 h 513"/>
                <a:gd name="T60" fmla="*/ 496 w 1686"/>
                <a:gd name="T61" fmla="*/ 173 h 513"/>
                <a:gd name="T62" fmla="*/ 440 w 1686"/>
                <a:gd name="T63" fmla="*/ 170 h 513"/>
                <a:gd name="T64" fmla="*/ 391 w 1686"/>
                <a:gd name="T65" fmla="*/ 152 h 513"/>
                <a:gd name="T66" fmla="*/ 272 w 1686"/>
                <a:gd name="T67" fmla="*/ 112 h 513"/>
                <a:gd name="T68" fmla="*/ 225 w 1686"/>
                <a:gd name="T69" fmla="*/ 114 h 513"/>
                <a:gd name="T70" fmla="*/ 193 w 1686"/>
                <a:gd name="T71" fmla="*/ 139 h 513"/>
                <a:gd name="T72" fmla="*/ 164 w 1686"/>
                <a:gd name="T73" fmla="*/ 147 h 513"/>
                <a:gd name="T74" fmla="*/ 139 w 1686"/>
                <a:gd name="T75" fmla="*/ 132 h 513"/>
                <a:gd name="T76" fmla="*/ 104 w 1686"/>
                <a:gd name="T77" fmla="*/ 72 h 513"/>
                <a:gd name="T78" fmla="*/ 73 w 1686"/>
                <a:gd name="T79" fmla="*/ 41 h 513"/>
                <a:gd name="T80" fmla="*/ 15 w 1686"/>
                <a:gd name="T81" fmla="*/ 11 h 513"/>
                <a:gd name="T82" fmla="*/ 0 w 1686"/>
                <a:gd name="T83" fmla="*/ 0 h 51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686"/>
                <a:gd name="T127" fmla="*/ 0 h 513"/>
                <a:gd name="T128" fmla="*/ 1686 w 1686"/>
                <a:gd name="T129" fmla="*/ 513 h 51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686" h="513">
                  <a:moveTo>
                    <a:pt x="0" y="0"/>
                  </a:moveTo>
                  <a:lnTo>
                    <a:pt x="48" y="23"/>
                  </a:lnTo>
                  <a:lnTo>
                    <a:pt x="73" y="29"/>
                  </a:lnTo>
                  <a:lnTo>
                    <a:pt x="94" y="45"/>
                  </a:lnTo>
                  <a:lnTo>
                    <a:pt x="120" y="47"/>
                  </a:lnTo>
                  <a:lnTo>
                    <a:pt x="148" y="63"/>
                  </a:lnTo>
                  <a:lnTo>
                    <a:pt x="162" y="48"/>
                  </a:lnTo>
                  <a:lnTo>
                    <a:pt x="195" y="108"/>
                  </a:lnTo>
                  <a:lnTo>
                    <a:pt x="225" y="143"/>
                  </a:lnTo>
                  <a:lnTo>
                    <a:pt x="254" y="210"/>
                  </a:lnTo>
                  <a:lnTo>
                    <a:pt x="282" y="251"/>
                  </a:lnTo>
                  <a:lnTo>
                    <a:pt x="304" y="271"/>
                  </a:lnTo>
                  <a:lnTo>
                    <a:pt x="328" y="281"/>
                  </a:lnTo>
                  <a:lnTo>
                    <a:pt x="348" y="277"/>
                  </a:lnTo>
                  <a:lnTo>
                    <a:pt x="369" y="269"/>
                  </a:lnTo>
                  <a:lnTo>
                    <a:pt x="386" y="251"/>
                  </a:lnTo>
                  <a:lnTo>
                    <a:pt x="410" y="233"/>
                  </a:lnTo>
                  <a:lnTo>
                    <a:pt x="443" y="219"/>
                  </a:lnTo>
                  <a:lnTo>
                    <a:pt x="474" y="210"/>
                  </a:lnTo>
                  <a:lnTo>
                    <a:pt x="508" y="207"/>
                  </a:lnTo>
                  <a:lnTo>
                    <a:pt x="547" y="213"/>
                  </a:lnTo>
                  <a:lnTo>
                    <a:pt x="628" y="237"/>
                  </a:lnTo>
                  <a:lnTo>
                    <a:pt x="710" y="269"/>
                  </a:lnTo>
                  <a:lnTo>
                    <a:pt x="774" y="288"/>
                  </a:lnTo>
                  <a:lnTo>
                    <a:pt x="751" y="248"/>
                  </a:lnTo>
                  <a:lnTo>
                    <a:pt x="793" y="286"/>
                  </a:lnTo>
                  <a:lnTo>
                    <a:pt x="845" y="317"/>
                  </a:lnTo>
                  <a:lnTo>
                    <a:pt x="907" y="332"/>
                  </a:lnTo>
                  <a:lnTo>
                    <a:pt x="962" y="333"/>
                  </a:lnTo>
                  <a:lnTo>
                    <a:pt x="1008" y="328"/>
                  </a:lnTo>
                  <a:lnTo>
                    <a:pt x="1089" y="312"/>
                  </a:lnTo>
                  <a:lnTo>
                    <a:pt x="1152" y="293"/>
                  </a:lnTo>
                  <a:lnTo>
                    <a:pt x="1198" y="284"/>
                  </a:lnTo>
                  <a:lnTo>
                    <a:pt x="1245" y="277"/>
                  </a:lnTo>
                  <a:lnTo>
                    <a:pt x="1297" y="276"/>
                  </a:lnTo>
                  <a:lnTo>
                    <a:pt x="1363" y="281"/>
                  </a:lnTo>
                  <a:lnTo>
                    <a:pt x="1463" y="298"/>
                  </a:lnTo>
                  <a:lnTo>
                    <a:pt x="1554" y="311"/>
                  </a:lnTo>
                  <a:lnTo>
                    <a:pt x="1604" y="318"/>
                  </a:lnTo>
                  <a:lnTo>
                    <a:pt x="1577" y="243"/>
                  </a:lnTo>
                  <a:lnTo>
                    <a:pt x="1589" y="250"/>
                  </a:lnTo>
                  <a:lnTo>
                    <a:pt x="1626" y="333"/>
                  </a:lnTo>
                  <a:lnTo>
                    <a:pt x="1669" y="438"/>
                  </a:lnTo>
                  <a:lnTo>
                    <a:pt x="1675" y="453"/>
                  </a:lnTo>
                  <a:lnTo>
                    <a:pt x="1677" y="467"/>
                  </a:lnTo>
                  <a:lnTo>
                    <a:pt x="1686" y="488"/>
                  </a:lnTo>
                  <a:lnTo>
                    <a:pt x="1686" y="513"/>
                  </a:lnTo>
                  <a:lnTo>
                    <a:pt x="1669" y="494"/>
                  </a:lnTo>
                  <a:lnTo>
                    <a:pt x="1667" y="476"/>
                  </a:lnTo>
                  <a:lnTo>
                    <a:pt x="1657" y="459"/>
                  </a:lnTo>
                  <a:lnTo>
                    <a:pt x="1659" y="448"/>
                  </a:lnTo>
                  <a:lnTo>
                    <a:pt x="1644" y="402"/>
                  </a:lnTo>
                  <a:lnTo>
                    <a:pt x="1614" y="346"/>
                  </a:lnTo>
                  <a:lnTo>
                    <a:pt x="1561" y="334"/>
                  </a:lnTo>
                  <a:lnTo>
                    <a:pt x="1442" y="309"/>
                  </a:lnTo>
                  <a:lnTo>
                    <a:pt x="1356" y="292"/>
                  </a:lnTo>
                  <a:lnTo>
                    <a:pt x="1310" y="288"/>
                  </a:lnTo>
                  <a:lnTo>
                    <a:pt x="1272" y="288"/>
                  </a:lnTo>
                  <a:lnTo>
                    <a:pt x="1218" y="292"/>
                  </a:lnTo>
                  <a:lnTo>
                    <a:pt x="1162" y="303"/>
                  </a:lnTo>
                  <a:lnTo>
                    <a:pt x="1071" y="327"/>
                  </a:lnTo>
                  <a:lnTo>
                    <a:pt x="991" y="345"/>
                  </a:lnTo>
                  <a:lnTo>
                    <a:pt x="938" y="346"/>
                  </a:lnTo>
                  <a:lnTo>
                    <a:pt x="880" y="340"/>
                  </a:lnTo>
                  <a:lnTo>
                    <a:pt x="829" y="324"/>
                  </a:lnTo>
                  <a:lnTo>
                    <a:pt x="782" y="303"/>
                  </a:lnTo>
                  <a:lnTo>
                    <a:pt x="653" y="256"/>
                  </a:lnTo>
                  <a:lnTo>
                    <a:pt x="543" y="223"/>
                  </a:lnTo>
                  <a:lnTo>
                    <a:pt x="499" y="219"/>
                  </a:lnTo>
                  <a:lnTo>
                    <a:pt x="449" y="228"/>
                  </a:lnTo>
                  <a:lnTo>
                    <a:pt x="410" y="248"/>
                  </a:lnTo>
                  <a:lnTo>
                    <a:pt x="385" y="277"/>
                  </a:lnTo>
                  <a:lnTo>
                    <a:pt x="358" y="291"/>
                  </a:lnTo>
                  <a:lnTo>
                    <a:pt x="328" y="293"/>
                  </a:lnTo>
                  <a:lnTo>
                    <a:pt x="298" y="285"/>
                  </a:lnTo>
                  <a:lnTo>
                    <a:pt x="277" y="264"/>
                  </a:lnTo>
                  <a:lnTo>
                    <a:pt x="248" y="222"/>
                  </a:lnTo>
                  <a:lnTo>
                    <a:pt x="207" y="143"/>
                  </a:lnTo>
                  <a:lnTo>
                    <a:pt x="172" y="103"/>
                  </a:lnTo>
                  <a:lnTo>
                    <a:pt x="146" y="81"/>
                  </a:lnTo>
                  <a:lnTo>
                    <a:pt x="69" y="49"/>
                  </a:lnTo>
                  <a:lnTo>
                    <a:pt x="29" y="2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322" name="Freeform 140">
              <a:extLst>
                <a:ext uri="{FF2B5EF4-FFF2-40B4-BE49-F238E27FC236}">
                  <a16:creationId xmlns:a16="http://schemas.microsoft.com/office/drawing/2014/main" id="{497AC0B5-CAFC-4446-9275-625414B277DB}"/>
                </a:ext>
              </a:extLst>
            </p:cNvPr>
            <p:cNvSpPr>
              <a:spLocks/>
            </p:cNvSpPr>
            <p:nvPr/>
          </p:nvSpPr>
          <p:spPr bwMode="auto">
            <a:xfrm>
              <a:off x="4457" y="3434"/>
              <a:ext cx="33" cy="32"/>
            </a:xfrm>
            <a:custGeom>
              <a:avLst/>
              <a:gdLst>
                <a:gd name="T0" fmla="*/ 0 w 67"/>
                <a:gd name="T1" fmla="*/ 0 h 63"/>
                <a:gd name="T2" fmla="*/ 33 w 67"/>
                <a:gd name="T3" fmla="*/ 32 h 63"/>
                <a:gd name="T4" fmla="*/ 16 w 67"/>
                <a:gd name="T5" fmla="*/ 7 h 63"/>
                <a:gd name="T6" fmla="*/ 0 w 67"/>
                <a:gd name="T7" fmla="*/ 0 h 63"/>
                <a:gd name="T8" fmla="*/ 0 w 67"/>
                <a:gd name="T9" fmla="*/ 0 h 63"/>
                <a:gd name="T10" fmla="*/ 0 60000 65536"/>
                <a:gd name="T11" fmla="*/ 0 60000 65536"/>
                <a:gd name="T12" fmla="*/ 0 60000 65536"/>
                <a:gd name="T13" fmla="*/ 0 60000 65536"/>
                <a:gd name="T14" fmla="*/ 0 60000 65536"/>
                <a:gd name="T15" fmla="*/ 0 w 67"/>
                <a:gd name="T16" fmla="*/ 0 h 63"/>
                <a:gd name="T17" fmla="*/ 67 w 67"/>
                <a:gd name="T18" fmla="*/ 63 h 63"/>
              </a:gdLst>
              <a:ahLst/>
              <a:cxnLst>
                <a:cxn ang="T10">
                  <a:pos x="T0" y="T1"/>
                </a:cxn>
                <a:cxn ang="T11">
                  <a:pos x="T2" y="T3"/>
                </a:cxn>
                <a:cxn ang="T12">
                  <a:pos x="T4" y="T5"/>
                </a:cxn>
                <a:cxn ang="T13">
                  <a:pos x="T6" y="T7"/>
                </a:cxn>
                <a:cxn ang="T14">
                  <a:pos x="T8" y="T9"/>
                </a:cxn>
              </a:cxnLst>
              <a:rect l="T15" t="T16" r="T17" b="T18"/>
              <a:pathLst>
                <a:path w="67" h="63">
                  <a:moveTo>
                    <a:pt x="0" y="0"/>
                  </a:moveTo>
                  <a:lnTo>
                    <a:pt x="67" y="63"/>
                  </a:lnTo>
                  <a:lnTo>
                    <a:pt x="33" y="13"/>
                  </a:lnTo>
                  <a:lnTo>
                    <a:pt x="0" y="0"/>
                  </a:lnTo>
                  <a:close/>
                </a:path>
              </a:pathLst>
            </a:custGeom>
            <a:solidFill>
              <a:srgbClr val="FFA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323" name="Freeform 141">
              <a:extLst>
                <a:ext uri="{FF2B5EF4-FFF2-40B4-BE49-F238E27FC236}">
                  <a16:creationId xmlns:a16="http://schemas.microsoft.com/office/drawing/2014/main" id="{C2D908CA-2856-452A-8B1E-CD51D0AA96B4}"/>
                </a:ext>
              </a:extLst>
            </p:cNvPr>
            <p:cNvSpPr>
              <a:spLocks/>
            </p:cNvSpPr>
            <p:nvPr/>
          </p:nvSpPr>
          <p:spPr bwMode="auto">
            <a:xfrm>
              <a:off x="4480" y="3418"/>
              <a:ext cx="25" cy="9"/>
            </a:xfrm>
            <a:custGeom>
              <a:avLst/>
              <a:gdLst>
                <a:gd name="T0" fmla="*/ 0 w 51"/>
                <a:gd name="T1" fmla="*/ 4 h 17"/>
                <a:gd name="T2" fmla="*/ 15 w 51"/>
                <a:gd name="T3" fmla="*/ 9 h 17"/>
                <a:gd name="T4" fmla="*/ 25 w 51"/>
                <a:gd name="T5" fmla="*/ 8 h 17"/>
                <a:gd name="T6" fmla="*/ 10 w 51"/>
                <a:gd name="T7" fmla="*/ 0 h 17"/>
                <a:gd name="T8" fmla="*/ 1 w 51"/>
                <a:gd name="T9" fmla="*/ 0 h 17"/>
                <a:gd name="T10" fmla="*/ 0 w 51"/>
                <a:gd name="T11" fmla="*/ 4 h 17"/>
                <a:gd name="T12" fmla="*/ 0 w 51"/>
                <a:gd name="T13" fmla="*/ 4 h 17"/>
                <a:gd name="T14" fmla="*/ 0 60000 65536"/>
                <a:gd name="T15" fmla="*/ 0 60000 65536"/>
                <a:gd name="T16" fmla="*/ 0 60000 65536"/>
                <a:gd name="T17" fmla="*/ 0 60000 65536"/>
                <a:gd name="T18" fmla="*/ 0 60000 65536"/>
                <a:gd name="T19" fmla="*/ 0 60000 65536"/>
                <a:gd name="T20" fmla="*/ 0 60000 65536"/>
                <a:gd name="T21" fmla="*/ 0 w 51"/>
                <a:gd name="T22" fmla="*/ 0 h 17"/>
                <a:gd name="T23" fmla="*/ 51 w 51"/>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 h="17">
                  <a:moveTo>
                    <a:pt x="0" y="7"/>
                  </a:moveTo>
                  <a:lnTo>
                    <a:pt x="31" y="17"/>
                  </a:lnTo>
                  <a:lnTo>
                    <a:pt x="51" y="15"/>
                  </a:lnTo>
                  <a:lnTo>
                    <a:pt x="21" y="0"/>
                  </a:lnTo>
                  <a:lnTo>
                    <a:pt x="2" y="0"/>
                  </a:lnTo>
                  <a:lnTo>
                    <a:pt x="0" y="7"/>
                  </a:lnTo>
                  <a:close/>
                </a:path>
              </a:pathLst>
            </a:custGeom>
            <a:solidFill>
              <a:srgbClr val="FFCC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324" name="Freeform 142">
              <a:extLst>
                <a:ext uri="{FF2B5EF4-FFF2-40B4-BE49-F238E27FC236}">
                  <a16:creationId xmlns:a16="http://schemas.microsoft.com/office/drawing/2014/main" id="{81BBEB5C-0DE2-4439-A974-666DAA01024E}"/>
                </a:ext>
              </a:extLst>
            </p:cNvPr>
            <p:cNvSpPr>
              <a:spLocks/>
            </p:cNvSpPr>
            <p:nvPr/>
          </p:nvSpPr>
          <p:spPr bwMode="auto">
            <a:xfrm>
              <a:off x="4438" y="3383"/>
              <a:ext cx="14" cy="22"/>
            </a:xfrm>
            <a:custGeom>
              <a:avLst/>
              <a:gdLst>
                <a:gd name="T0" fmla="*/ 0 w 27"/>
                <a:gd name="T1" fmla="*/ 0 h 44"/>
                <a:gd name="T2" fmla="*/ 6 w 27"/>
                <a:gd name="T3" fmla="*/ 16 h 44"/>
                <a:gd name="T4" fmla="*/ 14 w 27"/>
                <a:gd name="T5" fmla="*/ 22 h 44"/>
                <a:gd name="T6" fmla="*/ 14 w 27"/>
                <a:gd name="T7" fmla="*/ 15 h 44"/>
                <a:gd name="T8" fmla="*/ 6 w 27"/>
                <a:gd name="T9" fmla="*/ 2 h 44"/>
                <a:gd name="T10" fmla="*/ 0 w 27"/>
                <a:gd name="T11" fmla="*/ 0 h 44"/>
                <a:gd name="T12" fmla="*/ 0 w 27"/>
                <a:gd name="T13" fmla="*/ 0 h 44"/>
                <a:gd name="T14" fmla="*/ 0 60000 65536"/>
                <a:gd name="T15" fmla="*/ 0 60000 65536"/>
                <a:gd name="T16" fmla="*/ 0 60000 65536"/>
                <a:gd name="T17" fmla="*/ 0 60000 65536"/>
                <a:gd name="T18" fmla="*/ 0 60000 65536"/>
                <a:gd name="T19" fmla="*/ 0 60000 65536"/>
                <a:gd name="T20" fmla="*/ 0 60000 65536"/>
                <a:gd name="T21" fmla="*/ 0 w 27"/>
                <a:gd name="T22" fmla="*/ 0 h 44"/>
                <a:gd name="T23" fmla="*/ 27 w 27"/>
                <a:gd name="T24" fmla="*/ 44 h 4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7" h="44">
                  <a:moveTo>
                    <a:pt x="0" y="0"/>
                  </a:moveTo>
                  <a:lnTo>
                    <a:pt x="11" y="31"/>
                  </a:lnTo>
                  <a:lnTo>
                    <a:pt x="27" y="44"/>
                  </a:lnTo>
                  <a:lnTo>
                    <a:pt x="27" y="29"/>
                  </a:lnTo>
                  <a:lnTo>
                    <a:pt x="11" y="4"/>
                  </a:lnTo>
                  <a:lnTo>
                    <a:pt x="0" y="0"/>
                  </a:lnTo>
                  <a:close/>
                </a:path>
              </a:pathLst>
            </a:custGeom>
            <a:solidFill>
              <a:srgbClr val="FFCC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325" name="Freeform 143">
              <a:extLst>
                <a:ext uri="{FF2B5EF4-FFF2-40B4-BE49-F238E27FC236}">
                  <a16:creationId xmlns:a16="http://schemas.microsoft.com/office/drawing/2014/main" id="{7B257E59-4E66-4DCF-A57D-A281CCEDE21D}"/>
                </a:ext>
              </a:extLst>
            </p:cNvPr>
            <p:cNvSpPr>
              <a:spLocks/>
            </p:cNvSpPr>
            <p:nvPr/>
          </p:nvSpPr>
          <p:spPr bwMode="auto">
            <a:xfrm>
              <a:off x="5136" y="3486"/>
              <a:ext cx="63" cy="201"/>
            </a:xfrm>
            <a:custGeom>
              <a:avLst/>
              <a:gdLst>
                <a:gd name="T0" fmla="*/ 24 w 127"/>
                <a:gd name="T1" fmla="*/ 5 h 404"/>
                <a:gd name="T2" fmla="*/ 41 w 127"/>
                <a:gd name="T3" fmla="*/ 65 h 404"/>
                <a:gd name="T4" fmla="*/ 45 w 127"/>
                <a:gd name="T5" fmla="*/ 83 h 404"/>
                <a:gd name="T6" fmla="*/ 32 w 127"/>
                <a:gd name="T7" fmla="*/ 97 h 404"/>
                <a:gd name="T8" fmla="*/ 49 w 127"/>
                <a:gd name="T9" fmla="*/ 89 h 404"/>
                <a:gd name="T10" fmla="*/ 50 w 127"/>
                <a:gd name="T11" fmla="*/ 109 h 404"/>
                <a:gd name="T12" fmla="*/ 28 w 127"/>
                <a:gd name="T13" fmla="*/ 125 h 404"/>
                <a:gd name="T14" fmla="*/ 0 w 127"/>
                <a:gd name="T15" fmla="*/ 134 h 404"/>
                <a:gd name="T16" fmla="*/ 10 w 127"/>
                <a:gd name="T17" fmla="*/ 135 h 404"/>
                <a:gd name="T18" fmla="*/ 30 w 127"/>
                <a:gd name="T19" fmla="*/ 129 h 404"/>
                <a:gd name="T20" fmla="*/ 52 w 127"/>
                <a:gd name="T21" fmla="*/ 118 h 404"/>
                <a:gd name="T22" fmla="*/ 58 w 127"/>
                <a:gd name="T23" fmla="*/ 165 h 404"/>
                <a:gd name="T24" fmla="*/ 59 w 127"/>
                <a:gd name="T25" fmla="*/ 181 h 404"/>
                <a:gd name="T26" fmla="*/ 57 w 127"/>
                <a:gd name="T27" fmla="*/ 195 h 404"/>
                <a:gd name="T28" fmla="*/ 53 w 127"/>
                <a:gd name="T29" fmla="*/ 201 h 404"/>
                <a:gd name="T30" fmla="*/ 61 w 127"/>
                <a:gd name="T31" fmla="*/ 199 h 404"/>
                <a:gd name="T32" fmla="*/ 63 w 127"/>
                <a:gd name="T33" fmla="*/ 184 h 404"/>
                <a:gd name="T34" fmla="*/ 62 w 127"/>
                <a:gd name="T35" fmla="*/ 162 h 404"/>
                <a:gd name="T36" fmla="*/ 58 w 127"/>
                <a:gd name="T37" fmla="*/ 136 h 404"/>
                <a:gd name="T38" fmla="*/ 57 w 127"/>
                <a:gd name="T39" fmla="*/ 116 h 404"/>
                <a:gd name="T40" fmla="*/ 60 w 127"/>
                <a:gd name="T41" fmla="*/ 110 h 404"/>
                <a:gd name="T42" fmla="*/ 58 w 127"/>
                <a:gd name="T43" fmla="*/ 90 h 404"/>
                <a:gd name="T44" fmla="*/ 51 w 127"/>
                <a:gd name="T45" fmla="*/ 81 h 404"/>
                <a:gd name="T46" fmla="*/ 31 w 127"/>
                <a:gd name="T47" fmla="*/ 0 h 404"/>
                <a:gd name="T48" fmla="*/ 24 w 127"/>
                <a:gd name="T49" fmla="*/ 5 h 404"/>
                <a:gd name="T50" fmla="*/ 24 w 127"/>
                <a:gd name="T51" fmla="*/ 5 h 40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7"/>
                <a:gd name="T79" fmla="*/ 0 h 404"/>
                <a:gd name="T80" fmla="*/ 127 w 127"/>
                <a:gd name="T81" fmla="*/ 404 h 40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7" h="404">
                  <a:moveTo>
                    <a:pt x="48" y="11"/>
                  </a:moveTo>
                  <a:lnTo>
                    <a:pt x="83" y="130"/>
                  </a:lnTo>
                  <a:lnTo>
                    <a:pt x="91" y="167"/>
                  </a:lnTo>
                  <a:lnTo>
                    <a:pt x="64" y="194"/>
                  </a:lnTo>
                  <a:lnTo>
                    <a:pt x="98" y="178"/>
                  </a:lnTo>
                  <a:lnTo>
                    <a:pt x="101" y="220"/>
                  </a:lnTo>
                  <a:lnTo>
                    <a:pt x="56" y="252"/>
                  </a:lnTo>
                  <a:lnTo>
                    <a:pt x="0" y="270"/>
                  </a:lnTo>
                  <a:lnTo>
                    <a:pt x="20" y="272"/>
                  </a:lnTo>
                  <a:lnTo>
                    <a:pt x="61" y="260"/>
                  </a:lnTo>
                  <a:lnTo>
                    <a:pt x="104" y="237"/>
                  </a:lnTo>
                  <a:lnTo>
                    <a:pt x="117" y="331"/>
                  </a:lnTo>
                  <a:lnTo>
                    <a:pt x="119" y="364"/>
                  </a:lnTo>
                  <a:lnTo>
                    <a:pt x="115" y="391"/>
                  </a:lnTo>
                  <a:lnTo>
                    <a:pt x="107" y="404"/>
                  </a:lnTo>
                  <a:lnTo>
                    <a:pt x="123" y="399"/>
                  </a:lnTo>
                  <a:lnTo>
                    <a:pt x="127" y="370"/>
                  </a:lnTo>
                  <a:lnTo>
                    <a:pt x="125" y="326"/>
                  </a:lnTo>
                  <a:lnTo>
                    <a:pt x="117" y="274"/>
                  </a:lnTo>
                  <a:lnTo>
                    <a:pt x="114" y="233"/>
                  </a:lnTo>
                  <a:lnTo>
                    <a:pt x="120" y="222"/>
                  </a:lnTo>
                  <a:lnTo>
                    <a:pt x="117" y="180"/>
                  </a:lnTo>
                  <a:lnTo>
                    <a:pt x="103" y="163"/>
                  </a:lnTo>
                  <a:lnTo>
                    <a:pt x="63" y="0"/>
                  </a:lnTo>
                  <a:lnTo>
                    <a:pt x="48"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326" name="Freeform 144">
              <a:extLst>
                <a:ext uri="{FF2B5EF4-FFF2-40B4-BE49-F238E27FC236}">
                  <a16:creationId xmlns:a16="http://schemas.microsoft.com/office/drawing/2014/main" id="{C1BE0FA9-4C22-4DF8-9A29-0318DA9C3869}"/>
                </a:ext>
              </a:extLst>
            </p:cNvPr>
            <p:cNvSpPr>
              <a:spLocks/>
            </p:cNvSpPr>
            <p:nvPr/>
          </p:nvSpPr>
          <p:spPr bwMode="auto">
            <a:xfrm>
              <a:off x="5131" y="3587"/>
              <a:ext cx="25" cy="7"/>
            </a:xfrm>
            <a:custGeom>
              <a:avLst/>
              <a:gdLst>
                <a:gd name="T0" fmla="*/ 0 w 49"/>
                <a:gd name="T1" fmla="*/ 7 h 13"/>
                <a:gd name="T2" fmla="*/ 12 w 49"/>
                <a:gd name="T3" fmla="*/ 1 h 13"/>
                <a:gd name="T4" fmla="*/ 25 w 49"/>
                <a:gd name="T5" fmla="*/ 0 h 13"/>
                <a:gd name="T6" fmla="*/ 16 w 49"/>
                <a:gd name="T7" fmla="*/ 5 h 13"/>
                <a:gd name="T8" fmla="*/ 0 w 49"/>
                <a:gd name="T9" fmla="*/ 7 h 13"/>
                <a:gd name="T10" fmla="*/ 0 w 49"/>
                <a:gd name="T11" fmla="*/ 7 h 13"/>
                <a:gd name="T12" fmla="*/ 0 60000 65536"/>
                <a:gd name="T13" fmla="*/ 0 60000 65536"/>
                <a:gd name="T14" fmla="*/ 0 60000 65536"/>
                <a:gd name="T15" fmla="*/ 0 60000 65536"/>
                <a:gd name="T16" fmla="*/ 0 60000 65536"/>
                <a:gd name="T17" fmla="*/ 0 60000 65536"/>
                <a:gd name="T18" fmla="*/ 0 w 49"/>
                <a:gd name="T19" fmla="*/ 0 h 13"/>
                <a:gd name="T20" fmla="*/ 49 w 49"/>
                <a:gd name="T21" fmla="*/ 13 h 13"/>
              </a:gdLst>
              <a:ahLst/>
              <a:cxnLst>
                <a:cxn ang="T12">
                  <a:pos x="T0" y="T1"/>
                </a:cxn>
                <a:cxn ang="T13">
                  <a:pos x="T2" y="T3"/>
                </a:cxn>
                <a:cxn ang="T14">
                  <a:pos x="T4" y="T5"/>
                </a:cxn>
                <a:cxn ang="T15">
                  <a:pos x="T6" y="T7"/>
                </a:cxn>
                <a:cxn ang="T16">
                  <a:pos x="T8" y="T9"/>
                </a:cxn>
                <a:cxn ang="T17">
                  <a:pos x="T10" y="T11"/>
                </a:cxn>
              </a:cxnLst>
              <a:rect l="T18" t="T19" r="T20" b="T21"/>
              <a:pathLst>
                <a:path w="49" h="13">
                  <a:moveTo>
                    <a:pt x="0" y="13"/>
                  </a:moveTo>
                  <a:lnTo>
                    <a:pt x="24" y="1"/>
                  </a:lnTo>
                  <a:lnTo>
                    <a:pt x="49" y="0"/>
                  </a:lnTo>
                  <a:lnTo>
                    <a:pt x="32" y="9"/>
                  </a:lnTo>
                  <a:lnTo>
                    <a:pt x="0"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327" name="Freeform 145">
              <a:extLst>
                <a:ext uri="{FF2B5EF4-FFF2-40B4-BE49-F238E27FC236}">
                  <a16:creationId xmlns:a16="http://schemas.microsoft.com/office/drawing/2014/main" id="{A8F8D13F-FFDB-4EDA-ACD3-F2EED3BE9056}"/>
                </a:ext>
              </a:extLst>
            </p:cNvPr>
            <p:cNvSpPr>
              <a:spLocks/>
            </p:cNvSpPr>
            <p:nvPr/>
          </p:nvSpPr>
          <p:spPr bwMode="auto">
            <a:xfrm>
              <a:off x="5173" y="3481"/>
              <a:ext cx="77" cy="135"/>
            </a:xfrm>
            <a:custGeom>
              <a:avLst/>
              <a:gdLst>
                <a:gd name="T0" fmla="*/ 27 w 153"/>
                <a:gd name="T1" fmla="*/ 1 h 268"/>
                <a:gd name="T2" fmla="*/ 38 w 153"/>
                <a:gd name="T3" fmla="*/ 31 h 268"/>
                <a:gd name="T4" fmla="*/ 61 w 153"/>
                <a:gd name="T5" fmla="*/ 75 h 268"/>
                <a:gd name="T6" fmla="*/ 72 w 153"/>
                <a:gd name="T7" fmla="*/ 105 h 268"/>
                <a:gd name="T8" fmla="*/ 77 w 153"/>
                <a:gd name="T9" fmla="*/ 135 h 268"/>
                <a:gd name="T10" fmla="*/ 68 w 153"/>
                <a:gd name="T11" fmla="*/ 110 h 268"/>
                <a:gd name="T12" fmla="*/ 48 w 153"/>
                <a:gd name="T13" fmla="*/ 64 h 268"/>
                <a:gd name="T14" fmla="*/ 17 w 153"/>
                <a:gd name="T15" fmla="*/ 66 h 268"/>
                <a:gd name="T16" fmla="*/ 7 w 153"/>
                <a:gd name="T17" fmla="*/ 65 h 268"/>
                <a:gd name="T18" fmla="*/ 0 w 153"/>
                <a:gd name="T19" fmla="*/ 49 h 268"/>
                <a:gd name="T20" fmla="*/ 11 w 153"/>
                <a:gd name="T21" fmla="*/ 49 h 268"/>
                <a:gd name="T22" fmla="*/ 23 w 153"/>
                <a:gd name="T23" fmla="*/ 48 h 268"/>
                <a:gd name="T24" fmla="*/ 39 w 153"/>
                <a:gd name="T25" fmla="*/ 45 h 268"/>
                <a:gd name="T26" fmla="*/ 31 w 153"/>
                <a:gd name="T27" fmla="*/ 25 h 268"/>
                <a:gd name="T28" fmla="*/ 21 w 153"/>
                <a:gd name="T29" fmla="*/ 0 h 268"/>
                <a:gd name="T30" fmla="*/ 27 w 153"/>
                <a:gd name="T31" fmla="*/ 1 h 268"/>
                <a:gd name="T32" fmla="*/ 27 w 153"/>
                <a:gd name="T33" fmla="*/ 1 h 26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53"/>
                <a:gd name="T52" fmla="*/ 0 h 268"/>
                <a:gd name="T53" fmla="*/ 153 w 153"/>
                <a:gd name="T54" fmla="*/ 268 h 26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53" h="268">
                  <a:moveTo>
                    <a:pt x="53" y="1"/>
                  </a:moveTo>
                  <a:lnTo>
                    <a:pt x="76" y="62"/>
                  </a:lnTo>
                  <a:lnTo>
                    <a:pt x="121" y="149"/>
                  </a:lnTo>
                  <a:lnTo>
                    <a:pt x="143" y="208"/>
                  </a:lnTo>
                  <a:lnTo>
                    <a:pt x="153" y="268"/>
                  </a:lnTo>
                  <a:lnTo>
                    <a:pt x="135" y="218"/>
                  </a:lnTo>
                  <a:lnTo>
                    <a:pt x="95" y="128"/>
                  </a:lnTo>
                  <a:lnTo>
                    <a:pt x="34" y="132"/>
                  </a:lnTo>
                  <a:lnTo>
                    <a:pt x="13" y="129"/>
                  </a:lnTo>
                  <a:lnTo>
                    <a:pt x="0" y="97"/>
                  </a:lnTo>
                  <a:lnTo>
                    <a:pt x="21" y="98"/>
                  </a:lnTo>
                  <a:lnTo>
                    <a:pt x="46" y="96"/>
                  </a:lnTo>
                  <a:lnTo>
                    <a:pt x="77" y="90"/>
                  </a:lnTo>
                  <a:lnTo>
                    <a:pt x="61" y="49"/>
                  </a:lnTo>
                  <a:lnTo>
                    <a:pt x="41" y="0"/>
                  </a:lnTo>
                  <a:lnTo>
                    <a:pt x="5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328" name="Freeform 146">
              <a:extLst>
                <a:ext uri="{FF2B5EF4-FFF2-40B4-BE49-F238E27FC236}">
                  <a16:creationId xmlns:a16="http://schemas.microsoft.com/office/drawing/2014/main" id="{089D9461-AEF1-4514-BB55-8DC809ED2833}"/>
                </a:ext>
              </a:extLst>
            </p:cNvPr>
            <p:cNvSpPr>
              <a:spLocks/>
            </p:cNvSpPr>
            <p:nvPr/>
          </p:nvSpPr>
          <p:spPr bwMode="auto">
            <a:xfrm>
              <a:off x="5257" y="3611"/>
              <a:ext cx="54" cy="15"/>
            </a:xfrm>
            <a:custGeom>
              <a:avLst/>
              <a:gdLst>
                <a:gd name="T0" fmla="*/ 0 w 109"/>
                <a:gd name="T1" fmla="*/ 10 h 29"/>
                <a:gd name="T2" fmla="*/ 24 w 109"/>
                <a:gd name="T3" fmla="*/ 6 h 29"/>
                <a:gd name="T4" fmla="*/ 54 w 109"/>
                <a:gd name="T5" fmla="*/ 0 h 29"/>
                <a:gd name="T6" fmla="*/ 21 w 109"/>
                <a:gd name="T7" fmla="*/ 13 h 29"/>
                <a:gd name="T8" fmla="*/ 5 w 109"/>
                <a:gd name="T9" fmla="*/ 15 h 29"/>
                <a:gd name="T10" fmla="*/ 0 w 109"/>
                <a:gd name="T11" fmla="*/ 10 h 29"/>
                <a:gd name="T12" fmla="*/ 0 w 109"/>
                <a:gd name="T13" fmla="*/ 10 h 29"/>
                <a:gd name="T14" fmla="*/ 0 60000 65536"/>
                <a:gd name="T15" fmla="*/ 0 60000 65536"/>
                <a:gd name="T16" fmla="*/ 0 60000 65536"/>
                <a:gd name="T17" fmla="*/ 0 60000 65536"/>
                <a:gd name="T18" fmla="*/ 0 60000 65536"/>
                <a:gd name="T19" fmla="*/ 0 60000 65536"/>
                <a:gd name="T20" fmla="*/ 0 60000 65536"/>
                <a:gd name="T21" fmla="*/ 0 w 109"/>
                <a:gd name="T22" fmla="*/ 0 h 29"/>
                <a:gd name="T23" fmla="*/ 109 w 10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9" h="29">
                  <a:moveTo>
                    <a:pt x="0" y="20"/>
                  </a:moveTo>
                  <a:lnTo>
                    <a:pt x="49" y="11"/>
                  </a:lnTo>
                  <a:lnTo>
                    <a:pt x="109" y="0"/>
                  </a:lnTo>
                  <a:lnTo>
                    <a:pt x="42" y="25"/>
                  </a:lnTo>
                  <a:lnTo>
                    <a:pt x="11" y="29"/>
                  </a:lnTo>
                  <a:lnTo>
                    <a:pt x="0"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329" name="Freeform 147">
              <a:extLst>
                <a:ext uri="{FF2B5EF4-FFF2-40B4-BE49-F238E27FC236}">
                  <a16:creationId xmlns:a16="http://schemas.microsoft.com/office/drawing/2014/main" id="{D1BC471A-6D70-43F6-818B-599048312749}"/>
                </a:ext>
              </a:extLst>
            </p:cNvPr>
            <p:cNvSpPr>
              <a:spLocks/>
            </p:cNvSpPr>
            <p:nvPr/>
          </p:nvSpPr>
          <p:spPr bwMode="auto">
            <a:xfrm>
              <a:off x="5245" y="3621"/>
              <a:ext cx="64" cy="32"/>
            </a:xfrm>
            <a:custGeom>
              <a:avLst/>
              <a:gdLst>
                <a:gd name="T0" fmla="*/ 4 w 130"/>
                <a:gd name="T1" fmla="*/ 0 h 62"/>
                <a:gd name="T2" fmla="*/ 0 w 130"/>
                <a:gd name="T3" fmla="*/ 6 h 62"/>
                <a:gd name="T4" fmla="*/ 6 w 130"/>
                <a:gd name="T5" fmla="*/ 19 h 62"/>
                <a:gd name="T6" fmla="*/ 6 w 130"/>
                <a:gd name="T7" fmla="*/ 28 h 62"/>
                <a:gd name="T8" fmla="*/ 11 w 130"/>
                <a:gd name="T9" fmla="*/ 32 h 62"/>
                <a:gd name="T10" fmla="*/ 31 w 130"/>
                <a:gd name="T11" fmla="*/ 30 h 62"/>
                <a:gd name="T12" fmla="*/ 64 w 130"/>
                <a:gd name="T13" fmla="*/ 17 h 62"/>
                <a:gd name="T14" fmla="*/ 31 w 130"/>
                <a:gd name="T15" fmla="*/ 23 h 62"/>
                <a:gd name="T16" fmla="*/ 14 w 130"/>
                <a:gd name="T17" fmla="*/ 26 h 62"/>
                <a:gd name="T18" fmla="*/ 9 w 130"/>
                <a:gd name="T19" fmla="*/ 15 h 62"/>
                <a:gd name="T20" fmla="*/ 7 w 130"/>
                <a:gd name="T21" fmla="*/ 6 h 62"/>
                <a:gd name="T22" fmla="*/ 4 w 130"/>
                <a:gd name="T23" fmla="*/ 0 h 62"/>
                <a:gd name="T24" fmla="*/ 4 w 130"/>
                <a:gd name="T25" fmla="*/ 0 h 6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0"/>
                <a:gd name="T40" fmla="*/ 0 h 62"/>
                <a:gd name="T41" fmla="*/ 130 w 130"/>
                <a:gd name="T42" fmla="*/ 62 h 6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0" h="62">
                  <a:moveTo>
                    <a:pt x="8" y="0"/>
                  </a:moveTo>
                  <a:lnTo>
                    <a:pt x="0" y="11"/>
                  </a:lnTo>
                  <a:lnTo>
                    <a:pt x="13" y="37"/>
                  </a:lnTo>
                  <a:lnTo>
                    <a:pt x="13" y="54"/>
                  </a:lnTo>
                  <a:lnTo>
                    <a:pt x="23" y="62"/>
                  </a:lnTo>
                  <a:lnTo>
                    <a:pt x="63" y="58"/>
                  </a:lnTo>
                  <a:lnTo>
                    <a:pt x="130" y="33"/>
                  </a:lnTo>
                  <a:lnTo>
                    <a:pt x="63" y="45"/>
                  </a:lnTo>
                  <a:lnTo>
                    <a:pt x="28" y="50"/>
                  </a:lnTo>
                  <a:lnTo>
                    <a:pt x="19" y="30"/>
                  </a:lnTo>
                  <a:lnTo>
                    <a:pt x="15" y="12"/>
                  </a:lnTo>
                  <a:lnTo>
                    <a:pt x="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330" name="Freeform 148">
              <a:extLst>
                <a:ext uri="{FF2B5EF4-FFF2-40B4-BE49-F238E27FC236}">
                  <a16:creationId xmlns:a16="http://schemas.microsoft.com/office/drawing/2014/main" id="{2E7B8820-C3A3-48AD-8635-02157B0CF449}"/>
                </a:ext>
              </a:extLst>
            </p:cNvPr>
            <p:cNvSpPr>
              <a:spLocks/>
            </p:cNvSpPr>
            <p:nvPr/>
          </p:nvSpPr>
          <p:spPr bwMode="auto">
            <a:xfrm>
              <a:off x="5311" y="3619"/>
              <a:ext cx="16" cy="80"/>
            </a:xfrm>
            <a:custGeom>
              <a:avLst/>
              <a:gdLst>
                <a:gd name="T0" fmla="*/ 7 w 33"/>
                <a:gd name="T1" fmla="*/ 0 h 159"/>
                <a:gd name="T2" fmla="*/ 9 w 33"/>
                <a:gd name="T3" fmla="*/ 13 h 159"/>
                <a:gd name="T4" fmla="*/ 5 w 33"/>
                <a:gd name="T5" fmla="*/ 16 h 159"/>
                <a:gd name="T6" fmla="*/ 7 w 33"/>
                <a:gd name="T7" fmla="*/ 27 h 159"/>
                <a:gd name="T8" fmla="*/ 10 w 33"/>
                <a:gd name="T9" fmla="*/ 39 h 159"/>
                <a:gd name="T10" fmla="*/ 9 w 33"/>
                <a:gd name="T11" fmla="*/ 50 h 159"/>
                <a:gd name="T12" fmla="*/ 0 w 33"/>
                <a:gd name="T13" fmla="*/ 80 h 159"/>
                <a:gd name="T14" fmla="*/ 7 w 33"/>
                <a:gd name="T15" fmla="*/ 79 h 159"/>
                <a:gd name="T16" fmla="*/ 14 w 33"/>
                <a:gd name="T17" fmla="*/ 54 h 159"/>
                <a:gd name="T18" fmla="*/ 15 w 33"/>
                <a:gd name="T19" fmla="*/ 42 h 159"/>
                <a:gd name="T20" fmla="*/ 14 w 33"/>
                <a:gd name="T21" fmla="*/ 35 h 159"/>
                <a:gd name="T22" fmla="*/ 10 w 33"/>
                <a:gd name="T23" fmla="*/ 22 h 159"/>
                <a:gd name="T24" fmla="*/ 12 w 33"/>
                <a:gd name="T25" fmla="*/ 17 h 159"/>
                <a:gd name="T26" fmla="*/ 16 w 33"/>
                <a:gd name="T27" fmla="*/ 13 h 159"/>
                <a:gd name="T28" fmla="*/ 15 w 33"/>
                <a:gd name="T29" fmla="*/ 1 h 159"/>
                <a:gd name="T30" fmla="*/ 7 w 33"/>
                <a:gd name="T31" fmla="*/ 0 h 159"/>
                <a:gd name="T32" fmla="*/ 7 w 33"/>
                <a:gd name="T33" fmla="*/ 0 h 15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3"/>
                <a:gd name="T52" fmla="*/ 0 h 159"/>
                <a:gd name="T53" fmla="*/ 33 w 33"/>
                <a:gd name="T54" fmla="*/ 159 h 15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3" h="159">
                  <a:moveTo>
                    <a:pt x="15" y="0"/>
                  </a:moveTo>
                  <a:lnTo>
                    <a:pt x="18" y="25"/>
                  </a:lnTo>
                  <a:lnTo>
                    <a:pt x="10" y="32"/>
                  </a:lnTo>
                  <a:lnTo>
                    <a:pt x="14" y="53"/>
                  </a:lnTo>
                  <a:lnTo>
                    <a:pt x="21" y="78"/>
                  </a:lnTo>
                  <a:lnTo>
                    <a:pt x="19" y="100"/>
                  </a:lnTo>
                  <a:lnTo>
                    <a:pt x="0" y="159"/>
                  </a:lnTo>
                  <a:lnTo>
                    <a:pt x="15" y="157"/>
                  </a:lnTo>
                  <a:lnTo>
                    <a:pt x="29" y="107"/>
                  </a:lnTo>
                  <a:lnTo>
                    <a:pt x="30" y="84"/>
                  </a:lnTo>
                  <a:lnTo>
                    <a:pt x="28" y="69"/>
                  </a:lnTo>
                  <a:lnTo>
                    <a:pt x="21" y="44"/>
                  </a:lnTo>
                  <a:lnTo>
                    <a:pt x="25" y="33"/>
                  </a:lnTo>
                  <a:lnTo>
                    <a:pt x="33" y="25"/>
                  </a:lnTo>
                  <a:lnTo>
                    <a:pt x="31" y="1"/>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331" name="Freeform 149">
              <a:extLst>
                <a:ext uri="{FF2B5EF4-FFF2-40B4-BE49-F238E27FC236}">
                  <a16:creationId xmlns:a16="http://schemas.microsoft.com/office/drawing/2014/main" id="{9C98F956-5AAD-497E-BBF1-B9F1B8B6CAE1}"/>
                </a:ext>
              </a:extLst>
            </p:cNvPr>
            <p:cNvSpPr>
              <a:spLocks/>
            </p:cNvSpPr>
            <p:nvPr/>
          </p:nvSpPr>
          <p:spPr bwMode="auto">
            <a:xfrm>
              <a:off x="5032" y="3626"/>
              <a:ext cx="103" cy="97"/>
            </a:xfrm>
            <a:custGeom>
              <a:avLst/>
              <a:gdLst>
                <a:gd name="T0" fmla="*/ 98 w 206"/>
                <a:gd name="T1" fmla="*/ 4 h 194"/>
                <a:gd name="T2" fmla="*/ 103 w 206"/>
                <a:gd name="T3" fmla="*/ 40 h 194"/>
                <a:gd name="T4" fmla="*/ 100 w 206"/>
                <a:gd name="T5" fmla="*/ 44 h 194"/>
                <a:gd name="T6" fmla="*/ 91 w 206"/>
                <a:gd name="T7" fmla="*/ 55 h 194"/>
                <a:gd name="T8" fmla="*/ 68 w 206"/>
                <a:gd name="T9" fmla="*/ 69 h 194"/>
                <a:gd name="T10" fmla="*/ 72 w 206"/>
                <a:gd name="T11" fmla="*/ 63 h 194"/>
                <a:gd name="T12" fmla="*/ 43 w 206"/>
                <a:gd name="T13" fmla="*/ 70 h 194"/>
                <a:gd name="T14" fmla="*/ 10 w 206"/>
                <a:gd name="T15" fmla="*/ 83 h 194"/>
                <a:gd name="T16" fmla="*/ 1 w 206"/>
                <a:gd name="T17" fmla="*/ 97 h 194"/>
                <a:gd name="T18" fmla="*/ 0 w 206"/>
                <a:gd name="T19" fmla="*/ 87 h 194"/>
                <a:gd name="T20" fmla="*/ 4 w 206"/>
                <a:gd name="T21" fmla="*/ 81 h 194"/>
                <a:gd name="T22" fmla="*/ 10 w 206"/>
                <a:gd name="T23" fmla="*/ 78 h 194"/>
                <a:gd name="T24" fmla="*/ 30 w 206"/>
                <a:gd name="T25" fmla="*/ 71 h 194"/>
                <a:gd name="T26" fmla="*/ 52 w 206"/>
                <a:gd name="T27" fmla="*/ 63 h 194"/>
                <a:gd name="T28" fmla="*/ 74 w 206"/>
                <a:gd name="T29" fmla="*/ 58 h 194"/>
                <a:gd name="T30" fmla="*/ 98 w 206"/>
                <a:gd name="T31" fmla="*/ 42 h 194"/>
                <a:gd name="T32" fmla="*/ 98 w 206"/>
                <a:gd name="T33" fmla="*/ 25 h 194"/>
                <a:gd name="T34" fmla="*/ 93 w 206"/>
                <a:gd name="T35" fmla="*/ 0 h 194"/>
                <a:gd name="T36" fmla="*/ 98 w 206"/>
                <a:gd name="T37" fmla="*/ 4 h 194"/>
                <a:gd name="T38" fmla="*/ 98 w 206"/>
                <a:gd name="T39" fmla="*/ 4 h 19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06"/>
                <a:gd name="T61" fmla="*/ 0 h 194"/>
                <a:gd name="T62" fmla="*/ 206 w 206"/>
                <a:gd name="T63" fmla="*/ 194 h 19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06" h="194">
                  <a:moveTo>
                    <a:pt x="196" y="7"/>
                  </a:moveTo>
                  <a:lnTo>
                    <a:pt x="206" y="79"/>
                  </a:lnTo>
                  <a:lnTo>
                    <a:pt x="200" y="88"/>
                  </a:lnTo>
                  <a:lnTo>
                    <a:pt x="181" y="110"/>
                  </a:lnTo>
                  <a:lnTo>
                    <a:pt x="136" y="137"/>
                  </a:lnTo>
                  <a:lnTo>
                    <a:pt x="143" y="126"/>
                  </a:lnTo>
                  <a:lnTo>
                    <a:pt x="85" y="139"/>
                  </a:lnTo>
                  <a:lnTo>
                    <a:pt x="20" y="165"/>
                  </a:lnTo>
                  <a:lnTo>
                    <a:pt x="1" y="194"/>
                  </a:lnTo>
                  <a:lnTo>
                    <a:pt x="0" y="174"/>
                  </a:lnTo>
                  <a:lnTo>
                    <a:pt x="7" y="162"/>
                  </a:lnTo>
                  <a:lnTo>
                    <a:pt x="20" y="156"/>
                  </a:lnTo>
                  <a:lnTo>
                    <a:pt x="60" y="141"/>
                  </a:lnTo>
                  <a:lnTo>
                    <a:pt x="104" y="125"/>
                  </a:lnTo>
                  <a:lnTo>
                    <a:pt x="148" y="115"/>
                  </a:lnTo>
                  <a:lnTo>
                    <a:pt x="195" y="83"/>
                  </a:lnTo>
                  <a:lnTo>
                    <a:pt x="195" y="49"/>
                  </a:lnTo>
                  <a:lnTo>
                    <a:pt x="186" y="0"/>
                  </a:lnTo>
                  <a:lnTo>
                    <a:pt x="196"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332" name="Freeform 150">
              <a:extLst>
                <a:ext uri="{FF2B5EF4-FFF2-40B4-BE49-F238E27FC236}">
                  <a16:creationId xmlns:a16="http://schemas.microsoft.com/office/drawing/2014/main" id="{6F752CAE-EA4C-47BF-88BC-356505B3EC3C}"/>
                </a:ext>
              </a:extLst>
            </p:cNvPr>
            <p:cNvSpPr>
              <a:spLocks/>
            </p:cNvSpPr>
            <p:nvPr/>
          </p:nvSpPr>
          <p:spPr bwMode="auto">
            <a:xfrm>
              <a:off x="5016" y="3697"/>
              <a:ext cx="86" cy="91"/>
            </a:xfrm>
            <a:custGeom>
              <a:avLst/>
              <a:gdLst>
                <a:gd name="T0" fmla="*/ 74 w 171"/>
                <a:gd name="T1" fmla="*/ 0 h 182"/>
                <a:gd name="T2" fmla="*/ 46 w 171"/>
                <a:gd name="T3" fmla="*/ 10 h 182"/>
                <a:gd name="T4" fmla="*/ 39 w 171"/>
                <a:gd name="T5" fmla="*/ 16 h 182"/>
                <a:gd name="T6" fmla="*/ 34 w 171"/>
                <a:gd name="T7" fmla="*/ 28 h 182"/>
                <a:gd name="T8" fmla="*/ 25 w 171"/>
                <a:gd name="T9" fmla="*/ 41 h 182"/>
                <a:gd name="T10" fmla="*/ 32 w 171"/>
                <a:gd name="T11" fmla="*/ 48 h 182"/>
                <a:gd name="T12" fmla="*/ 32 w 171"/>
                <a:gd name="T13" fmla="*/ 73 h 182"/>
                <a:gd name="T14" fmla="*/ 27 w 171"/>
                <a:gd name="T15" fmla="*/ 84 h 182"/>
                <a:gd name="T16" fmla="*/ 21 w 171"/>
                <a:gd name="T17" fmla="*/ 83 h 182"/>
                <a:gd name="T18" fmla="*/ 21 w 171"/>
                <a:gd name="T19" fmla="*/ 66 h 182"/>
                <a:gd name="T20" fmla="*/ 16 w 171"/>
                <a:gd name="T21" fmla="*/ 38 h 182"/>
                <a:gd name="T22" fmla="*/ 16 w 171"/>
                <a:gd name="T23" fmla="*/ 52 h 182"/>
                <a:gd name="T24" fmla="*/ 17 w 171"/>
                <a:gd name="T25" fmla="*/ 71 h 182"/>
                <a:gd name="T26" fmla="*/ 17 w 171"/>
                <a:gd name="T27" fmla="*/ 83 h 182"/>
                <a:gd name="T28" fmla="*/ 13 w 171"/>
                <a:gd name="T29" fmla="*/ 68 h 182"/>
                <a:gd name="T30" fmla="*/ 3 w 171"/>
                <a:gd name="T31" fmla="*/ 51 h 182"/>
                <a:gd name="T32" fmla="*/ 4 w 171"/>
                <a:gd name="T33" fmla="*/ 28 h 182"/>
                <a:gd name="T34" fmla="*/ 14 w 171"/>
                <a:gd name="T35" fmla="*/ 16 h 182"/>
                <a:gd name="T36" fmla="*/ 1 w 171"/>
                <a:gd name="T37" fmla="*/ 24 h 182"/>
                <a:gd name="T38" fmla="*/ 0 w 171"/>
                <a:gd name="T39" fmla="*/ 47 h 182"/>
                <a:gd name="T40" fmla="*/ 7 w 171"/>
                <a:gd name="T41" fmla="*/ 66 h 182"/>
                <a:gd name="T42" fmla="*/ 13 w 171"/>
                <a:gd name="T43" fmla="*/ 87 h 182"/>
                <a:gd name="T44" fmla="*/ 19 w 171"/>
                <a:gd name="T45" fmla="*/ 89 h 182"/>
                <a:gd name="T46" fmla="*/ 24 w 171"/>
                <a:gd name="T47" fmla="*/ 91 h 182"/>
                <a:gd name="T48" fmla="*/ 29 w 171"/>
                <a:gd name="T49" fmla="*/ 89 h 182"/>
                <a:gd name="T50" fmla="*/ 34 w 171"/>
                <a:gd name="T51" fmla="*/ 82 h 182"/>
                <a:gd name="T52" fmla="*/ 36 w 171"/>
                <a:gd name="T53" fmla="*/ 71 h 182"/>
                <a:gd name="T54" fmla="*/ 37 w 171"/>
                <a:gd name="T55" fmla="*/ 50 h 182"/>
                <a:gd name="T56" fmla="*/ 45 w 171"/>
                <a:gd name="T57" fmla="*/ 49 h 182"/>
                <a:gd name="T58" fmla="*/ 56 w 171"/>
                <a:gd name="T59" fmla="*/ 40 h 182"/>
                <a:gd name="T60" fmla="*/ 68 w 171"/>
                <a:gd name="T61" fmla="*/ 27 h 182"/>
                <a:gd name="T62" fmla="*/ 86 w 171"/>
                <a:gd name="T63" fmla="*/ 20 h 182"/>
                <a:gd name="T64" fmla="*/ 65 w 171"/>
                <a:gd name="T65" fmla="*/ 24 h 182"/>
                <a:gd name="T66" fmla="*/ 56 w 171"/>
                <a:gd name="T67" fmla="*/ 34 h 182"/>
                <a:gd name="T68" fmla="*/ 42 w 171"/>
                <a:gd name="T69" fmla="*/ 45 h 182"/>
                <a:gd name="T70" fmla="*/ 35 w 171"/>
                <a:gd name="T71" fmla="*/ 45 h 182"/>
                <a:gd name="T72" fmla="*/ 29 w 171"/>
                <a:gd name="T73" fmla="*/ 42 h 182"/>
                <a:gd name="T74" fmla="*/ 37 w 171"/>
                <a:gd name="T75" fmla="*/ 31 h 182"/>
                <a:gd name="T76" fmla="*/ 44 w 171"/>
                <a:gd name="T77" fmla="*/ 16 h 182"/>
                <a:gd name="T78" fmla="*/ 53 w 171"/>
                <a:gd name="T79" fmla="*/ 11 h 182"/>
                <a:gd name="T80" fmla="*/ 62 w 171"/>
                <a:gd name="T81" fmla="*/ 6 h 182"/>
                <a:gd name="T82" fmla="*/ 74 w 171"/>
                <a:gd name="T83" fmla="*/ 0 h 182"/>
                <a:gd name="T84" fmla="*/ 74 w 171"/>
                <a:gd name="T85" fmla="*/ 0 h 18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71"/>
                <a:gd name="T130" fmla="*/ 0 h 182"/>
                <a:gd name="T131" fmla="*/ 171 w 171"/>
                <a:gd name="T132" fmla="*/ 182 h 18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71" h="182">
                  <a:moveTo>
                    <a:pt x="147" y="0"/>
                  </a:moveTo>
                  <a:lnTo>
                    <a:pt x="91" y="19"/>
                  </a:lnTo>
                  <a:lnTo>
                    <a:pt x="78" y="31"/>
                  </a:lnTo>
                  <a:lnTo>
                    <a:pt x="68" y="56"/>
                  </a:lnTo>
                  <a:lnTo>
                    <a:pt x="50" y="82"/>
                  </a:lnTo>
                  <a:lnTo>
                    <a:pt x="64" y="95"/>
                  </a:lnTo>
                  <a:lnTo>
                    <a:pt x="64" y="146"/>
                  </a:lnTo>
                  <a:lnTo>
                    <a:pt x="53" y="167"/>
                  </a:lnTo>
                  <a:lnTo>
                    <a:pt x="42" y="166"/>
                  </a:lnTo>
                  <a:lnTo>
                    <a:pt x="41" y="132"/>
                  </a:lnTo>
                  <a:lnTo>
                    <a:pt x="31" y="76"/>
                  </a:lnTo>
                  <a:lnTo>
                    <a:pt x="31" y="104"/>
                  </a:lnTo>
                  <a:lnTo>
                    <a:pt x="33" y="141"/>
                  </a:lnTo>
                  <a:lnTo>
                    <a:pt x="34" y="166"/>
                  </a:lnTo>
                  <a:lnTo>
                    <a:pt x="26" y="135"/>
                  </a:lnTo>
                  <a:lnTo>
                    <a:pt x="6" y="101"/>
                  </a:lnTo>
                  <a:lnTo>
                    <a:pt x="7" y="55"/>
                  </a:lnTo>
                  <a:lnTo>
                    <a:pt x="28" y="32"/>
                  </a:lnTo>
                  <a:lnTo>
                    <a:pt x="1" y="47"/>
                  </a:lnTo>
                  <a:lnTo>
                    <a:pt x="0" y="93"/>
                  </a:lnTo>
                  <a:lnTo>
                    <a:pt x="13" y="132"/>
                  </a:lnTo>
                  <a:lnTo>
                    <a:pt x="25" y="174"/>
                  </a:lnTo>
                  <a:lnTo>
                    <a:pt x="38" y="177"/>
                  </a:lnTo>
                  <a:lnTo>
                    <a:pt x="47" y="182"/>
                  </a:lnTo>
                  <a:lnTo>
                    <a:pt x="58" y="177"/>
                  </a:lnTo>
                  <a:lnTo>
                    <a:pt x="68" y="163"/>
                  </a:lnTo>
                  <a:lnTo>
                    <a:pt x="71" y="142"/>
                  </a:lnTo>
                  <a:lnTo>
                    <a:pt x="74" y="99"/>
                  </a:lnTo>
                  <a:lnTo>
                    <a:pt x="89" y="97"/>
                  </a:lnTo>
                  <a:lnTo>
                    <a:pt x="112" y="79"/>
                  </a:lnTo>
                  <a:lnTo>
                    <a:pt x="136" y="53"/>
                  </a:lnTo>
                  <a:lnTo>
                    <a:pt x="171" y="39"/>
                  </a:lnTo>
                  <a:lnTo>
                    <a:pt x="129" y="48"/>
                  </a:lnTo>
                  <a:lnTo>
                    <a:pt x="112" y="68"/>
                  </a:lnTo>
                  <a:lnTo>
                    <a:pt x="84" y="89"/>
                  </a:lnTo>
                  <a:lnTo>
                    <a:pt x="69" y="90"/>
                  </a:lnTo>
                  <a:lnTo>
                    <a:pt x="57" y="83"/>
                  </a:lnTo>
                  <a:lnTo>
                    <a:pt x="74" y="62"/>
                  </a:lnTo>
                  <a:lnTo>
                    <a:pt x="87" y="32"/>
                  </a:lnTo>
                  <a:lnTo>
                    <a:pt x="105" y="21"/>
                  </a:lnTo>
                  <a:lnTo>
                    <a:pt x="124" y="11"/>
                  </a:lnTo>
                  <a:lnTo>
                    <a:pt x="14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333" name="Freeform 151">
              <a:extLst>
                <a:ext uri="{FF2B5EF4-FFF2-40B4-BE49-F238E27FC236}">
                  <a16:creationId xmlns:a16="http://schemas.microsoft.com/office/drawing/2014/main" id="{E68FA25B-E36E-41D9-B758-9F33300BEAB4}"/>
                </a:ext>
              </a:extLst>
            </p:cNvPr>
            <p:cNvSpPr>
              <a:spLocks/>
            </p:cNvSpPr>
            <p:nvPr/>
          </p:nvSpPr>
          <p:spPr bwMode="auto">
            <a:xfrm>
              <a:off x="5145" y="3652"/>
              <a:ext cx="126" cy="100"/>
            </a:xfrm>
            <a:custGeom>
              <a:avLst/>
              <a:gdLst>
                <a:gd name="T0" fmla="*/ 109 w 253"/>
                <a:gd name="T1" fmla="*/ 0 h 201"/>
                <a:gd name="T2" fmla="*/ 108 w 253"/>
                <a:gd name="T3" fmla="*/ 4 h 201"/>
                <a:gd name="T4" fmla="*/ 97 w 253"/>
                <a:gd name="T5" fmla="*/ 18 h 201"/>
                <a:gd name="T6" fmla="*/ 62 w 253"/>
                <a:gd name="T7" fmla="*/ 29 h 201"/>
                <a:gd name="T8" fmla="*/ 25 w 253"/>
                <a:gd name="T9" fmla="*/ 36 h 201"/>
                <a:gd name="T10" fmla="*/ 1 w 253"/>
                <a:gd name="T11" fmla="*/ 58 h 201"/>
                <a:gd name="T12" fmla="*/ 0 w 253"/>
                <a:gd name="T13" fmla="*/ 64 h 201"/>
                <a:gd name="T14" fmla="*/ 18 w 253"/>
                <a:gd name="T15" fmla="*/ 100 h 201"/>
                <a:gd name="T16" fmla="*/ 18 w 253"/>
                <a:gd name="T17" fmla="*/ 92 h 201"/>
                <a:gd name="T18" fmla="*/ 8 w 253"/>
                <a:gd name="T19" fmla="*/ 69 h 201"/>
                <a:gd name="T20" fmla="*/ 11 w 253"/>
                <a:gd name="T21" fmla="*/ 65 h 201"/>
                <a:gd name="T22" fmla="*/ 8 w 253"/>
                <a:gd name="T23" fmla="*/ 60 h 201"/>
                <a:gd name="T24" fmla="*/ 9 w 253"/>
                <a:gd name="T25" fmla="*/ 57 h 201"/>
                <a:gd name="T26" fmla="*/ 28 w 253"/>
                <a:gd name="T27" fmla="*/ 40 h 201"/>
                <a:gd name="T28" fmla="*/ 33 w 253"/>
                <a:gd name="T29" fmla="*/ 37 h 201"/>
                <a:gd name="T30" fmla="*/ 46 w 253"/>
                <a:gd name="T31" fmla="*/ 35 h 201"/>
                <a:gd name="T32" fmla="*/ 69 w 253"/>
                <a:gd name="T33" fmla="*/ 31 h 201"/>
                <a:gd name="T34" fmla="*/ 101 w 253"/>
                <a:gd name="T35" fmla="*/ 21 h 201"/>
                <a:gd name="T36" fmla="*/ 112 w 253"/>
                <a:gd name="T37" fmla="*/ 7 h 201"/>
                <a:gd name="T38" fmla="*/ 126 w 253"/>
                <a:gd name="T39" fmla="*/ 9 h 201"/>
                <a:gd name="T40" fmla="*/ 115 w 253"/>
                <a:gd name="T41" fmla="*/ 2 h 201"/>
                <a:gd name="T42" fmla="*/ 109 w 253"/>
                <a:gd name="T43" fmla="*/ 0 h 201"/>
                <a:gd name="T44" fmla="*/ 109 w 253"/>
                <a:gd name="T45" fmla="*/ 0 h 20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53"/>
                <a:gd name="T70" fmla="*/ 0 h 201"/>
                <a:gd name="T71" fmla="*/ 253 w 253"/>
                <a:gd name="T72" fmla="*/ 201 h 20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53" h="201">
                  <a:moveTo>
                    <a:pt x="218" y="0"/>
                  </a:moveTo>
                  <a:lnTo>
                    <a:pt x="217" y="9"/>
                  </a:lnTo>
                  <a:lnTo>
                    <a:pt x="195" y="36"/>
                  </a:lnTo>
                  <a:lnTo>
                    <a:pt x="124" y="59"/>
                  </a:lnTo>
                  <a:lnTo>
                    <a:pt x="50" y="72"/>
                  </a:lnTo>
                  <a:lnTo>
                    <a:pt x="3" y="116"/>
                  </a:lnTo>
                  <a:lnTo>
                    <a:pt x="0" y="128"/>
                  </a:lnTo>
                  <a:lnTo>
                    <a:pt x="37" y="201"/>
                  </a:lnTo>
                  <a:lnTo>
                    <a:pt x="37" y="185"/>
                  </a:lnTo>
                  <a:lnTo>
                    <a:pt x="16" y="139"/>
                  </a:lnTo>
                  <a:lnTo>
                    <a:pt x="22" y="131"/>
                  </a:lnTo>
                  <a:lnTo>
                    <a:pt x="16" y="120"/>
                  </a:lnTo>
                  <a:lnTo>
                    <a:pt x="18" y="114"/>
                  </a:lnTo>
                  <a:lnTo>
                    <a:pt x="56" y="80"/>
                  </a:lnTo>
                  <a:lnTo>
                    <a:pt x="67" y="74"/>
                  </a:lnTo>
                  <a:lnTo>
                    <a:pt x="93" y="70"/>
                  </a:lnTo>
                  <a:lnTo>
                    <a:pt x="138" y="62"/>
                  </a:lnTo>
                  <a:lnTo>
                    <a:pt x="203" y="42"/>
                  </a:lnTo>
                  <a:lnTo>
                    <a:pt x="224" y="15"/>
                  </a:lnTo>
                  <a:lnTo>
                    <a:pt x="253" y="19"/>
                  </a:lnTo>
                  <a:lnTo>
                    <a:pt x="230" y="5"/>
                  </a:lnTo>
                  <a:lnTo>
                    <a:pt x="21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334" name="Freeform 152">
              <a:extLst>
                <a:ext uri="{FF2B5EF4-FFF2-40B4-BE49-F238E27FC236}">
                  <a16:creationId xmlns:a16="http://schemas.microsoft.com/office/drawing/2014/main" id="{44E5E070-73EC-46B0-904F-4097B0CA04C5}"/>
                </a:ext>
              </a:extLst>
            </p:cNvPr>
            <p:cNvSpPr>
              <a:spLocks/>
            </p:cNvSpPr>
            <p:nvPr/>
          </p:nvSpPr>
          <p:spPr bwMode="auto">
            <a:xfrm>
              <a:off x="5160" y="3702"/>
              <a:ext cx="22" cy="89"/>
            </a:xfrm>
            <a:custGeom>
              <a:avLst/>
              <a:gdLst>
                <a:gd name="T0" fmla="*/ 21 w 46"/>
                <a:gd name="T1" fmla="*/ 0 h 178"/>
                <a:gd name="T2" fmla="*/ 2 w 46"/>
                <a:gd name="T3" fmla="*/ 16 h 178"/>
                <a:gd name="T4" fmla="*/ 0 w 46"/>
                <a:gd name="T5" fmla="*/ 21 h 178"/>
                <a:gd name="T6" fmla="*/ 3 w 46"/>
                <a:gd name="T7" fmla="*/ 47 h 178"/>
                <a:gd name="T8" fmla="*/ 3 w 46"/>
                <a:gd name="T9" fmla="*/ 66 h 178"/>
                <a:gd name="T10" fmla="*/ 11 w 46"/>
                <a:gd name="T11" fmla="*/ 89 h 178"/>
                <a:gd name="T12" fmla="*/ 14 w 46"/>
                <a:gd name="T13" fmla="*/ 89 h 178"/>
                <a:gd name="T14" fmla="*/ 18 w 46"/>
                <a:gd name="T15" fmla="*/ 84 h 178"/>
                <a:gd name="T16" fmla="*/ 22 w 46"/>
                <a:gd name="T17" fmla="*/ 73 h 178"/>
                <a:gd name="T18" fmla="*/ 16 w 46"/>
                <a:gd name="T19" fmla="*/ 82 h 178"/>
                <a:gd name="T20" fmla="*/ 14 w 46"/>
                <a:gd name="T21" fmla="*/ 84 h 178"/>
                <a:gd name="T22" fmla="*/ 11 w 46"/>
                <a:gd name="T23" fmla="*/ 75 h 178"/>
                <a:gd name="T24" fmla="*/ 6 w 46"/>
                <a:gd name="T25" fmla="*/ 64 h 178"/>
                <a:gd name="T26" fmla="*/ 5 w 46"/>
                <a:gd name="T27" fmla="*/ 26 h 178"/>
                <a:gd name="T28" fmla="*/ 13 w 46"/>
                <a:gd name="T29" fmla="*/ 30 h 178"/>
                <a:gd name="T30" fmla="*/ 15 w 46"/>
                <a:gd name="T31" fmla="*/ 29 h 178"/>
                <a:gd name="T32" fmla="*/ 12 w 46"/>
                <a:gd name="T33" fmla="*/ 24 h 178"/>
                <a:gd name="T34" fmla="*/ 6 w 46"/>
                <a:gd name="T35" fmla="*/ 19 h 178"/>
                <a:gd name="T36" fmla="*/ 7 w 46"/>
                <a:gd name="T37" fmla="*/ 16 h 178"/>
                <a:gd name="T38" fmla="*/ 18 w 46"/>
                <a:gd name="T39" fmla="*/ 7 h 178"/>
                <a:gd name="T40" fmla="*/ 20 w 46"/>
                <a:gd name="T41" fmla="*/ 3 h 178"/>
                <a:gd name="T42" fmla="*/ 21 w 46"/>
                <a:gd name="T43" fmla="*/ 0 h 178"/>
                <a:gd name="T44" fmla="*/ 21 w 46"/>
                <a:gd name="T45" fmla="*/ 0 h 17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6"/>
                <a:gd name="T70" fmla="*/ 0 h 178"/>
                <a:gd name="T71" fmla="*/ 46 w 46"/>
                <a:gd name="T72" fmla="*/ 178 h 17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6" h="178">
                  <a:moveTo>
                    <a:pt x="43" y="0"/>
                  </a:moveTo>
                  <a:lnTo>
                    <a:pt x="5" y="31"/>
                  </a:lnTo>
                  <a:lnTo>
                    <a:pt x="0" y="42"/>
                  </a:lnTo>
                  <a:lnTo>
                    <a:pt x="6" y="93"/>
                  </a:lnTo>
                  <a:lnTo>
                    <a:pt x="6" y="131"/>
                  </a:lnTo>
                  <a:lnTo>
                    <a:pt x="22" y="178"/>
                  </a:lnTo>
                  <a:lnTo>
                    <a:pt x="29" y="178"/>
                  </a:lnTo>
                  <a:lnTo>
                    <a:pt x="38" y="167"/>
                  </a:lnTo>
                  <a:lnTo>
                    <a:pt x="46" y="145"/>
                  </a:lnTo>
                  <a:lnTo>
                    <a:pt x="34" y="163"/>
                  </a:lnTo>
                  <a:lnTo>
                    <a:pt x="29" y="167"/>
                  </a:lnTo>
                  <a:lnTo>
                    <a:pt x="22" y="149"/>
                  </a:lnTo>
                  <a:lnTo>
                    <a:pt x="13" y="127"/>
                  </a:lnTo>
                  <a:lnTo>
                    <a:pt x="10" y="52"/>
                  </a:lnTo>
                  <a:lnTo>
                    <a:pt x="27" y="59"/>
                  </a:lnTo>
                  <a:lnTo>
                    <a:pt x="31" y="57"/>
                  </a:lnTo>
                  <a:lnTo>
                    <a:pt x="25" y="48"/>
                  </a:lnTo>
                  <a:lnTo>
                    <a:pt x="13" y="38"/>
                  </a:lnTo>
                  <a:lnTo>
                    <a:pt x="15" y="32"/>
                  </a:lnTo>
                  <a:lnTo>
                    <a:pt x="37" y="13"/>
                  </a:lnTo>
                  <a:lnTo>
                    <a:pt x="42" y="5"/>
                  </a:lnTo>
                  <a:lnTo>
                    <a:pt x="4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335" name="Freeform 153">
              <a:extLst>
                <a:ext uri="{FF2B5EF4-FFF2-40B4-BE49-F238E27FC236}">
                  <a16:creationId xmlns:a16="http://schemas.microsoft.com/office/drawing/2014/main" id="{0DA78865-C5DB-4322-AF11-86C671085452}"/>
                </a:ext>
              </a:extLst>
            </p:cNvPr>
            <p:cNvSpPr>
              <a:spLocks/>
            </p:cNvSpPr>
            <p:nvPr/>
          </p:nvSpPr>
          <p:spPr bwMode="auto">
            <a:xfrm>
              <a:off x="5183" y="3697"/>
              <a:ext cx="35" cy="80"/>
            </a:xfrm>
            <a:custGeom>
              <a:avLst/>
              <a:gdLst>
                <a:gd name="T0" fmla="*/ 6 w 69"/>
                <a:gd name="T1" fmla="*/ 17 h 160"/>
                <a:gd name="T2" fmla="*/ 2 w 69"/>
                <a:gd name="T3" fmla="*/ 31 h 160"/>
                <a:gd name="T4" fmla="*/ 0 w 69"/>
                <a:gd name="T5" fmla="*/ 43 h 160"/>
                <a:gd name="T6" fmla="*/ 2 w 69"/>
                <a:gd name="T7" fmla="*/ 62 h 160"/>
                <a:gd name="T8" fmla="*/ 2 w 69"/>
                <a:gd name="T9" fmla="*/ 77 h 160"/>
                <a:gd name="T10" fmla="*/ 5 w 69"/>
                <a:gd name="T11" fmla="*/ 80 h 160"/>
                <a:gd name="T12" fmla="*/ 9 w 69"/>
                <a:gd name="T13" fmla="*/ 80 h 160"/>
                <a:gd name="T14" fmla="*/ 16 w 69"/>
                <a:gd name="T15" fmla="*/ 74 h 160"/>
                <a:gd name="T16" fmla="*/ 21 w 69"/>
                <a:gd name="T17" fmla="*/ 60 h 160"/>
                <a:gd name="T18" fmla="*/ 24 w 69"/>
                <a:gd name="T19" fmla="*/ 45 h 160"/>
                <a:gd name="T20" fmla="*/ 27 w 69"/>
                <a:gd name="T21" fmla="*/ 28 h 160"/>
                <a:gd name="T22" fmla="*/ 23 w 69"/>
                <a:gd name="T23" fmla="*/ 27 h 160"/>
                <a:gd name="T24" fmla="*/ 21 w 69"/>
                <a:gd name="T25" fmla="*/ 23 h 160"/>
                <a:gd name="T26" fmla="*/ 35 w 69"/>
                <a:gd name="T27" fmla="*/ 0 h 160"/>
                <a:gd name="T28" fmla="*/ 29 w 69"/>
                <a:gd name="T29" fmla="*/ 3 h 160"/>
                <a:gd name="T30" fmla="*/ 18 w 69"/>
                <a:gd name="T31" fmla="*/ 21 h 160"/>
                <a:gd name="T32" fmla="*/ 19 w 69"/>
                <a:gd name="T33" fmla="*/ 29 h 160"/>
                <a:gd name="T34" fmla="*/ 23 w 69"/>
                <a:gd name="T35" fmla="*/ 31 h 160"/>
                <a:gd name="T36" fmla="*/ 18 w 69"/>
                <a:gd name="T37" fmla="*/ 56 h 160"/>
                <a:gd name="T38" fmla="*/ 16 w 69"/>
                <a:gd name="T39" fmla="*/ 68 h 160"/>
                <a:gd name="T40" fmla="*/ 12 w 69"/>
                <a:gd name="T41" fmla="*/ 74 h 160"/>
                <a:gd name="T42" fmla="*/ 6 w 69"/>
                <a:gd name="T43" fmla="*/ 76 h 160"/>
                <a:gd name="T44" fmla="*/ 5 w 69"/>
                <a:gd name="T45" fmla="*/ 74 h 160"/>
                <a:gd name="T46" fmla="*/ 5 w 69"/>
                <a:gd name="T47" fmla="*/ 45 h 160"/>
                <a:gd name="T48" fmla="*/ 10 w 69"/>
                <a:gd name="T49" fmla="*/ 43 h 160"/>
                <a:gd name="T50" fmla="*/ 10 w 69"/>
                <a:gd name="T51" fmla="*/ 42 h 160"/>
                <a:gd name="T52" fmla="*/ 5 w 69"/>
                <a:gd name="T53" fmla="*/ 39 h 160"/>
                <a:gd name="T54" fmla="*/ 5 w 69"/>
                <a:gd name="T55" fmla="*/ 34 h 160"/>
                <a:gd name="T56" fmla="*/ 8 w 69"/>
                <a:gd name="T57" fmla="*/ 20 h 160"/>
                <a:gd name="T58" fmla="*/ 6 w 69"/>
                <a:gd name="T59" fmla="*/ 17 h 160"/>
                <a:gd name="T60" fmla="*/ 6 w 69"/>
                <a:gd name="T61" fmla="*/ 17 h 16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9"/>
                <a:gd name="T94" fmla="*/ 0 h 160"/>
                <a:gd name="T95" fmla="*/ 69 w 69"/>
                <a:gd name="T96" fmla="*/ 160 h 16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9" h="160">
                  <a:moveTo>
                    <a:pt x="12" y="33"/>
                  </a:moveTo>
                  <a:lnTo>
                    <a:pt x="4" y="61"/>
                  </a:lnTo>
                  <a:lnTo>
                    <a:pt x="0" y="86"/>
                  </a:lnTo>
                  <a:lnTo>
                    <a:pt x="4" y="123"/>
                  </a:lnTo>
                  <a:lnTo>
                    <a:pt x="4" y="153"/>
                  </a:lnTo>
                  <a:lnTo>
                    <a:pt x="10" y="160"/>
                  </a:lnTo>
                  <a:lnTo>
                    <a:pt x="17" y="159"/>
                  </a:lnTo>
                  <a:lnTo>
                    <a:pt x="31" y="147"/>
                  </a:lnTo>
                  <a:lnTo>
                    <a:pt x="42" y="119"/>
                  </a:lnTo>
                  <a:lnTo>
                    <a:pt x="47" y="90"/>
                  </a:lnTo>
                  <a:lnTo>
                    <a:pt x="53" y="56"/>
                  </a:lnTo>
                  <a:lnTo>
                    <a:pt x="45" y="53"/>
                  </a:lnTo>
                  <a:lnTo>
                    <a:pt x="42" y="46"/>
                  </a:lnTo>
                  <a:lnTo>
                    <a:pt x="69" y="0"/>
                  </a:lnTo>
                  <a:lnTo>
                    <a:pt x="57" y="5"/>
                  </a:lnTo>
                  <a:lnTo>
                    <a:pt x="35" y="42"/>
                  </a:lnTo>
                  <a:lnTo>
                    <a:pt x="37" y="57"/>
                  </a:lnTo>
                  <a:lnTo>
                    <a:pt x="46" y="62"/>
                  </a:lnTo>
                  <a:lnTo>
                    <a:pt x="35" y="111"/>
                  </a:lnTo>
                  <a:lnTo>
                    <a:pt x="31" y="135"/>
                  </a:lnTo>
                  <a:lnTo>
                    <a:pt x="24" y="148"/>
                  </a:lnTo>
                  <a:lnTo>
                    <a:pt x="12" y="152"/>
                  </a:lnTo>
                  <a:lnTo>
                    <a:pt x="10" y="148"/>
                  </a:lnTo>
                  <a:lnTo>
                    <a:pt x="9" y="89"/>
                  </a:lnTo>
                  <a:lnTo>
                    <a:pt x="20" y="86"/>
                  </a:lnTo>
                  <a:lnTo>
                    <a:pt x="19" y="83"/>
                  </a:lnTo>
                  <a:lnTo>
                    <a:pt x="9" y="78"/>
                  </a:lnTo>
                  <a:lnTo>
                    <a:pt x="10" y="68"/>
                  </a:lnTo>
                  <a:lnTo>
                    <a:pt x="16" y="40"/>
                  </a:lnTo>
                  <a:lnTo>
                    <a:pt x="12"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336" name="Freeform 154">
              <a:extLst>
                <a:ext uri="{FF2B5EF4-FFF2-40B4-BE49-F238E27FC236}">
                  <a16:creationId xmlns:a16="http://schemas.microsoft.com/office/drawing/2014/main" id="{75C8C571-D960-46EC-B37C-FC71B6F61055}"/>
                </a:ext>
              </a:extLst>
            </p:cNvPr>
            <p:cNvSpPr>
              <a:spLocks/>
            </p:cNvSpPr>
            <p:nvPr/>
          </p:nvSpPr>
          <p:spPr bwMode="auto">
            <a:xfrm>
              <a:off x="5208" y="3687"/>
              <a:ext cx="37" cy="39"/>
            </a:xfrm>
            <a:custGeom>
              <a:avLst/>
              <a:gdLst>
                <a:gd name="T0" fmla="*/ 1 w 74"/>
                <a:gd name="T1" fmla="*/ 37 h 79"/>
                <a:gd name="T2" fmla="*/ 9 w 74"/>
                <a:gd name="T3" fmla="*/ 33 h 79"/>
                <a:gd name="T4" fmla="*/ 20 w 74"/>
                <a:gd name="T5" fmla="*/ 25 h 79"/>
                <a:gd name="T6" fmla="*/ 32 w 74"/>
                <a:gd name="T7" fmla="*/ 17 h 79"/>
                <a:gd name="T8" fmla="*/ 34 w 74"/>
                <a:gd name="T9" fmla="*/ 13 h 79"/>
                <a:gd name="T10" fmla="*/ 32 w 74"/>
                <a:gd name="T11" fmla="*/ 7 h 79"/>
                <a:gd name="T12" fmla="*/ 28 w 74"/>
                <a:gd name="T13" fmla="*/ 3 h 79"/>
                <a:gd name="T14" fmla="*/ 20 w 74"/>
                <a:gd name="T15" fmla="*/ 2 h 79"/>
                <a:gd name="T16" fmla="*/ 26 w 74"/>
                <a:gd name="T17" fmla="*/ 0 h 79"/>
                <a:gd name="T18" fmla="*/ 33 w 74"/>
                <a:gd name="T19" fmla="*/ 2 h 79"/>
                <a:gd name="T20" fmla="*/ 37 w 74"/>
                <a:gd name="T21" fmla="*/ 9 h 79"/>
                <a:gd name="T22" fmla="*/ 37 w 74"/>
                <a:gd name="T23" fmla="*/ 13 h 79"/>
                <a:gd name="T24" fmla="*/ 34 w 74"/>
                <a:gd name="T25" fmla="*/ 21 h 79"/>
                <a:gd name="T26" fmla="*/ 20 w 74"/>
                <a:gd name="T27" fmla="*/ 30 h 79"/>
                <a:gd name="T28" fmla="*/ 8 w 74"/>
                <a:gd name="T29" fmla="*/ 37 h 79"/>
                <a:gd name="T30" fmla="*/ 0 w 74"/>
                <a:gd name="T31" fmla="*/ 39 h 79"/>
                <a:gd name="T32" fmla="*/ 1 w 74"/>
                <a:gd name="T33" fmla="*/ 37 h 79"/>
                <a:gd name="T34" fmla="*/ 1 w 74"/>
                <a:gd name="T35" fmla="*/ 37 h 7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4"/>
                <a:gd name="T55" fmla="*/ 0 h 79"/>
                <a:gd name="T56" fmla="*/ 74 w 74"/>
                <a:gd name="T57" fmla="*/ 79 h 7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4" h="79">
                  <a:moveTo>
                    <a:pt x="2" y="74"/>
                  </a:moveTo>
                  <a:lnTo>
                    <a:pt x="18" y="66"/>
                  </a:lnTo>
                  <a:lnTo>
                    <a:pt x="39" y="51"/>
                  </a:lnTo>
                  <a:lnTo>
                    <a:pt x="63" y="35"/>
                  </a:lnTo>
                  <a:lnTo>
                    <a:pt x="68" y="27"/>
                  </a:lnTo>
                  <a:lnTo>
                    <a:pt x="63" y="14"/>
                  </a:lnTo>
                  <a:lnTo>
                    <a:pt x="55" y="7"/>
                  </a:lnTo>
                  <a:lnTo>
                    <a:pt x="40" y="4"/>
                  </a:lnTo>
                  <a:lnTo>
                    <a:pt x="51" y="0"/>
                  </a:lnTo>
                  <a:lnTo>
                    <a:pt x="66" y="5"/>
                  </a:lnTo>
                  <a:lnTo>
                    <a:pt x="74" y="18"/>
                  </a:lnTo>
                  <a:lnTo>
                    <a:pt x="74" y="27"/>
                  </a:lnTo>
                  <a:lnTo>
                    <a:pt x="67" y="42"/>
                  </a:lnTo>
                  <a:lnTo>
                    <a:pt x="39" y="61"/>
                  </a:lnTo>
                  <a:lnTo>
                    <a:pt x="16" y="74"/>
                  </a:lnTo>
                  <a:lnTo>
                    <a:pt x="0" y="79"/>
                  </a:lnTo>
                  <a:lnTo>
                    <a:pt x="2" y="7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337" name="Freeform 155">
              <a:extLst>
                <a:ext uri="{FF2B5EF4-FFF2-40B4-BE49-F238E27FC236}">
                  <a16:creationId xmlns:a16="http://schemas.microsoft.com/office/drawing/2014/main" id="{73384B2B-714E-42D4-B68F-D1A86C420F81}"/>
                </a:ext>
              </a:extLst>
            </p:cNvPr>
            <p:cNvSpPr>
              <a:spLocks/>
            </p:cNvSpPr>
            <p:nvPr/>
          </p:nvSpPr>
          <p:spPr bwMode="auto">
            <a:xfrm>
              <a:off x="5239" y="3688"/>
              <a:ext cx="11" cy="10"/>
            </a:xfrm>
            <a:custGeom>
              <a:avLst/>
              <a:gdLst>
                <a:gd name="T0" fmla="*/ 0 w 24"/>
                <a:gd name="T1" fmla="*/ 0 h 20"/>
                <a:gd name="T2" fmla="*/ 9 w 24"/>
                <a:gd name="T3" fmla="*/ 5 h 20"/>
                <a:gd name="T4" fmla="*/ 11 w 24"/>
                <a:gd name="T5" fmla="*/ 10 h 20"/>
                <a:gd name="T6" fmla="*/ 7 w 24"/>
                <a:gd name="T7" fmla="*/ 7 h 20"/>
                <a:gd name="T8" fmla="*/ 2 w 24"/>
                <a:gd name="T9" fmla="*/ 5 h 20"/>
                <a:gd name="T10" fmla="*/ 0 w 24"/>
                <a:gd name="T11" fmla="*/ 0 h 20"/>
                <a:gd name="T12" fmla="*/ 0 w 24"/>
                <a:gd name="T13" fmla="*/ 0 h 20"/>
                <a:gd name="T14" fmla="*/ 0 60000 65536"/>
                <a:gd name="T15" fmla="*/ 0 60000 65536"/>
                <a:gd name="T16" fmla="*/ 0 60000 65536"/>
                <a:gd name="T17" fmla="*/ 0 60000 65536"/>
                <a:gd name="T18" fmla="*/ 0 60000 65536"/>
                <a:gd name="T19" fmla="*/ 0 60000 65536"/>
                <a:gd name="T20" fmla="*/ 0 60000 65536"/>
                <a:gd name="T21" fmla="*/ 0 w 24"/>
                <a:gd name="T22" fmla="*/ 0 h 20"/>
                <a:gd name="T23" fmla="*/ 24 w 24"/>
                <a:gd name="T24" fmla="*/ 20 h 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 h="20">
                  <a:moveTo>
                    <a:pt x="0" y="0"/>
                  </a:moveTo>
                  <a:lnTo>
                    <a:pt x="19" y="10"/>
                  </a:lnTo>
                  <a:lnTo>
                    <a:pt x="24" y="20"/>
                  </a:lnTo>
                  <a:lnTo>
                    <a:pt x="16" y="13"/>
                  </a:lnTo>
                  <a:lnTo>
                    <a:pt x="4" y="1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338" name="Freeform 156">
              <a:extLst>
                <a:ext uri="{FF2B5EF4-FFF2-40B4-BE49-F238E27FC236}">
                  <a16:creationId xmlns:a16="http://schemas.microsoft.com/office/drawing/2014/main" id="{CB539325-01A5-4E33-A3A5-C13075983C70}"/>
                </a:ext>
              </a:extLst>
            </p:cNvPr>
            <p:cNvSpPr>
              <a:spLocks/>
            </p:cNvSpPr>
            <p:nvPr/>
          </p:nvSpPr>
          <p:spPr bwMode="auto">
            <a:xfrm>
              <a:off x="4237" y="3724"/>
              <a:ext cx="781" cy="78"/>
            </a:xfrm>
            <a:custGeom>
              <a:avLst/>
              <a:gdLst>
                <a:gd name="T0" fmla="*/ 0 w 1562"/>
                <a:gd name="T1" fmla="*/ 71 h 157"/>
                <a:gd name="T2" fmla="*/ 781 w 1562"/>
                <a:gd name="T3" fmla="*/ 0 h 157"/>
                <a:gd name="T4" fmla="*/ 781 w 1562"/>
                <a:gd name="T5" fmla="*/ 5 h 157"/>
                <a:gd name="T6" fmla="*/ 0 w 1562"/>
                <a:gd name="T7" fmla="*/ 78 h 157"/>
                <a:gd name="T8" fmla="*/ 0 w 1562"/>
                <a:gd name="T9" fmla="*/ 71 h 157"/>
                <a:gd name="T10" fmla="*/ 0 w 1562"/>
                <a:gd name="T11" fmla="*/ 71 h 157"/>
                <a:gd name="T12" fmla="*/ 0 60000 65536"/>
                <a:gd name="T13" fmla="*/ 0 60000 65536"/>
                <a:gd name="T14" fmla="*/ 0 60000 65536"/>
                <a:gd name="T15" fmla="*/ 0 60000 65536"/>
                <a:gd name="T16" fmla="*/ 0 60000 65536"/>
                <a:gd name="T17" fmla="*/ 0 60000 65536"/>
                <a:gd name="T18" fmla="*/ 0 w 1562"/>
                <a:gd name="T19" fmla="*/ 0 h 157"/>
                <a:gd name="T20" fmla="*/ 1562 w 1562"/>
                <a:gd name="T21" fmla="*/ 157 h 157"/>
              </a:gdLst>
              <a:ahLst/>
              <a:cxnLst>
                <a:cxn ang="T12">
                  <a:pos x="T0" y="T1"/>
                </a:cxn>
                <a:cxn ang="T13">
                  <a:pos x="T2" y="T3"/>
                </a:cxn>
                <a:cxn ang="T14">
                  <a:pos x="T4" y="T5"/>
                </a:cxn>
                <a:cxn ang="T15">
                  <a:pos x="T6" y="T7"/>
                </a:cxn>
                <a:cxn ang="T16">
                  <a:pos x="T8" y="T9"/>
                </a:cxn>
                <a:cxn ang="T17">
                  <a:pos x="T10" y="T11"/>
                </a:cxn>
              </a:cxnLst>
              <a:rect l="T18" t="T19" r="T20" b="T21"/>
              <a:pathLst>
                <a:path w="1562" h="157">
                  <a:moveTo>
                    <a:pt x="0" y="143"/>
                  </a:moveTo>
                  <a:lnTo>
                    <a:pt x="1562" y="0"/>
                  </a:lnTo>
                  <a:lnTo>
                    <a:pt x="1562" y="11"/>
                  </a:lnTo>
                  <a:lnTo>
                    <a:pt x="0" y="157"/>
                  </a:lnTo>
                  <a:lnTo>
                    <a:pt x="0" y="14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339" name="Freeform 157">
              <a:extLst>
                <a:ext uri="{FF2B5EF4-FFF2-40B4-BE49-F238E27FC236}">
                  <a16:creationId xmlns:a16="http://schemas.microsoft.com/office/drawing/2014/main" id="{D3C8BE41-9C05-4A58-A424-10B326B5CD77}"/>
                </a:ext>
              </a:extLst>
            </p:cNvPr>
            <p:cNvSpPr>
              <a:spLocks/>
            </p:cNvSpPr>
            <p:nvPr/>
          </p:nvSpPr>
          <p:spPr bwMode="auto">
            <a:xfrm>
              <a:off x="5080" y="3712"/>
              <a:ext cx="70" cy="13"/>
            </a:xfrm>
            <a:custGeom>
              <a:avLst/>
              <a:gdLst>
                <a:gd name="T0" fmla="*/ 17 w 141"/>
                <a:gd name="T1" fmla="*/ 5 h 26"/>
                <a:gd name="T2" fmla="*/ 70 w 141"/>
                <a:gd name="T3" fmla="*/ 0 h 26"/>
                <a:gd name="T4" fmla="*/ 68 w 141"/>
                <a:gd name="T5" fmla="*/ 7 h 26"/>
                <a:gd name="T6" fmla="*/ 0 w 141"/>
                <a:gd name="T7" fmla="*/ 13 h 26"/>
                <a:gd name="T8" fmla="*/ 17 w 141"/>
                <a:gd name="T9" fmla="*/ 5 h 26"/>
                <a:gd name="T10" fmla="*/ 17 w 141"/>
                <a:gd name="T11" fmla="*/ 5 h 26"/>
                <a:gd name="T12" fmla="*/ 0 60000 65536"/>
                <a:gd name="T13" fmla="*/ 0 60000 65536"/>
                <a:gd name="T14" fmla="*/ 0 60000 65536"/>
                <a:gd name="T15" fmla="*/ 0 60000 65536"/>
                <a:gd name="T16" fmla="*/ 0 60000 65536"/>
                <a:gd name="T17" fmla="*/ 0 60000 65536"/>
                <a:gd name="T18" fmla="*/ 0 w 141"/>
                <a:gd name="T19" fmla="*/ 0 h 26"/>
                <a:gd name="T20" fmla="*/ 141 w 141"/>
                <a:gd name="T21" fmla="*/ 26 h 26"/>
              </a:gdLst>
              <a:ahLst/>
              <a:cxnLst>
                <a:cxn ang="T12">
                  <a:pos x="T0" y="T1"/>
                </a:cxn>
                <a:cxn ang="T13">
                  <a:pos x="T2" y="T3"/>
                </a:cxn>
                <a:cxn ang="T14">
                  <a:pos x="T4" y="T5"/>
                </a:cxn>
                <a:cxn ang="T15">
                  <a:pos x="T6" y="T7"/>
                </a:cxn>
                <a:cxn ang="T16">
                  <a:pos x="T8" y="T9"/>
                </a:cxn>
                <a:cxn ang="T17">
                  <a:pos x="T10" y="T11"/>
                </a:cxn>
              </a:cxnLst>
              <a:rect l="T18" t="T19" r="T20" b="T21"/>
              <a:pathLst>
                <a:path w="141" h="26">
                  <a:moveTo>
                    <a:pt x="35" y="10"/>
                  </a:moveTo>
                  <a:lnTo>
                    <a:pt x="141" y="0"/>
                  </a:lnTo>
                  <a:lnTo>
                    <a:pt x="136" y="13"/>
                  </a:lnTo>
                  <a:lnTo>
                    <a:pt x="0" y="26"/>
                  </a:lnTo>
                  <a:lnTo>
                    <a:pt x="35"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340" name="Freeform 158">
              <a:extLst>
                <a:ext uri="{FF2B5EF4-FFF2-40B4-BE49-F238E27FC236}">
                  <a16:creationId xmlns:a16="http://schemas.microsoft.com/office/drawing/2014/main" id="{5268197E-6A66-45DE-B6EA-1101308823F3}"/>
                </a:ext>
              </a:extLst>
            </p:cNvPr>
            <p:cNvSpPr>
              <a:spLocks/>
            </p:cNvSpPr>
            <p:nvPr/>
          </p:nvSpPr>
          <p:spPr bwMode="auto">
            <a:xfrm>
              <a:off x="5232" y="3674"/>
              <a:ext cx="335" cy="37"/>
            </a:xfrm>
            <a:custGeom>
              <a:avLst/>
              <a:gdLst>
                <a:gd name="T0" fmla="*/ 9 w 668"/>
                <a:gd name="T1" fmla="*/ 29 h 76"/>
                <a:gd name="T2" fmla="*/ 335 w 668"/>
                <a:gd name="T3" fmla="*/ 0 h 76"/>
                <a:gd name="T4" fmla="*/ 335 w 668"/>
                <a:gd name="T5" fmla="*/ 7 h 76"/>
                <a:gd name="T6" fmla="*/ 0 w 668"/>
                <a:gd name="T7" fmla="*/ 37 h 76"/>
                <a:gd name="T8" fmla="*/ 9 w 668"/>
                <a:gd name="T9" fmla="*/ 29 h 76"/>
                <a:gd name="T10" fmla="*/ 9 w 668"/>
                <a:gd name="T11" fmla="*/ 29 h 76"/>
                <a:gd name="T12" fmla="*/ 0 60000 65536"/>
                <a:gd name="T13" fmla="*/ 0 60000 65536"/>
                <a:gd name="T14" fmla="*/ 0 60000 65536"/>
                <a:gd name="T15" fmla="*/ 0 60000 65536"/>
                <a:gd name="T16" fmla="*/ 0 60000 65536"/>
                <a:gd name="T17" fmla="*/ 0 60000 65536"/>
                <a:gd name="T18" fmla="*/ 0 w 668"/>
                <a:gd name="T19" fmla="*/ 0 h 76"/>
                <a:gd name="T20" fmla="*/ 668 w 668"/>
                <a:gd name="T21" fmla="*/ 76 h 76"/>
              </a:gdLst>
              <a:ahLst/>
              <a:cxnLst>
                <a:cxn ang="T12">
                  <a:pos x="T0" y="T1"/>
                </a:cxn>
                <a:cxn ang="T13">
                  <a:pos x="T2" y="T3"/>
                </a:cxn>
                <a:cxn ang="T14">
                  <a:pos x="T4" y="T5"/>
                </a:cxn>
                <a:cxn ang="T15">
                  <a:pos x="T6" y="T7"/>
                </a:cxn>
                <a:cxn ang="T16">
                  <a:pos x="T8" y="T9"/>
                </a:cxn>
                <a:cxn ang="T17">
                  <a:pos x="T10" y="T11"/>
                </a:cxn>
              </a:cxnLst>
              <a:rect l="T18" t="T19" r="T20" b="T21"/>
              <a:pathLst>
                <a:path w="668" h="76">
                  <a:moveTo>
                    <a:pt x="17" y="60"/>
                  </a:moveTo>
                  <a:lnTo>
                    <a:pt x="668" y="0"/>
                  </a:lnTo>
                  <a:lnTo>
                    <a:pt x="668" y="14"/>
                  </a:lnTo>
                  <a:lnTo>
                    <a:pt x="0" y="76"/>
                  </a:lnTo>
                  <a:lnTo>
                    <a:pt x="17" y="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341" name="Freeform 159">
              <a:extLst>
                <a:ext uri="{FF2B5EF4-FFF2-40B4-BE49-F238E27FC236}">
                  <a16:creationId xmlns:a16="http://schemas.microsoft.com/office/drawing/2014/main" id="{7A8EF48E-B2CF-4C81-BA8E-57DCB1EC5A0C}"/>
                </a:ext>
              </a:extLst>
            </p:cNvPr>
            <p:cNvSpPr>
              <a:spLocks/>
            </p:cNvSpPr>
            <p:nvPr/>
          </p:nvSpPr>
          <p:spPr bwMode="auto">
            <a:xfrm>
              <a:off x="4237" y="3919"/>
              <a:ext cx="1329" cy="74"/>
            </a:xfrm>
            <a:custGeom>
              <a:avLst/>
              <a:gdLst>
                <a:gd name="T0" fmla="*/ 0 w 2658"/>
                <a:gd name="T1" fmla="*/ 68 h 148"/>
                <a:gd name="T2" fmla="*/ 1329 w 2658"/>
                <a:gd name="T3" fmla="*/ 0 h 148"/>
                <a:gd name="T4" fmla="*/ 1329 w 2658"/>
                <a:gd name="T5" fmla="*/ 8 h 148"/>
                <a:gd name="T6" fmla="*/ 0 w 2658"/>
                <a:gd name="T7" fmla="*/ 74 h 148"/>
                <a:gd name="T8" fmla="*/ 0 w 2658"/>
                <a:gd name="T9" fmla="*/ 68 h 148"/>
                <a:gd name="T10" fmla="*/ 0 w 2658"/>
                <a:gd name="T11" fmla="*/ 68 h 148"/>
                <a:gd name="T12" fmla="*/ 0 60000 65536"/>
                <a:gd name="T13" fmla="*/ 0 60000 65536"/>
                <a:gd name="T14" fmla="*/ 0 60000 65536"/>
                <a:gd name="T15" fmla="*/ 0 60000 65536"/>
                <a:gd name="T16" fmla="*/ 0 60000 65536"/>
                <a:gd name="T17" fmla="*/ 0 60000 65536"/>
                <a:gd name="T18" fmla="*/ 0 w 2658"/>
                <a:gd name="T19" fmla="*/ 0 h 148"/>
                <a:gd name="T20" fmla="*/ 2658 w 2658"/>
                <a:gd name="T21" fmla="*/ 148 h 148"/>
              </a:gdLst>
              <a:ahLst/>
              <a:cxnLst>
                <a:cxn ang="T12">
                  <a:pos x="T0" y="T1"/>
                </a:cxn>
                <a:cxn ang="T13">
                  <a:pos x="T2" y="T3"/>
                </a:cxn>
                <a:cxn ang="T14">
                  <a:pos x="T4" y="T5"/>
                </a:cxn>
                <a:cxn ang="T15">
                  <a:pos x="T6" y="T7"/>
                </a:cxn>
                <a:cxn ang="T16">
                  <a:pos x="T8" y="T9"/>
                </a:cxn>
                <a:cxn ang="T17">
                  <a:pos x="T10" y="T11"/>
                </a:cxn>
              </a:cxnLst>
              <a:rect l="T18" t="T19" r="T20" b="T21"/>
              <a:pathLst>
                <a:path w="2658" h="148">
                  <a:moveTo>
                    <a:pt x="0" y="135"/>
                  </a:moveTo>
                  <a:lnTo>
                    <a:pt x="2658" y="0"/>
                  </a:lnTo>
                  <a:lnTo>
                    <a:pt x="2658" y="16"/>
                  </a:lnTo>
                  <a:lnTo>
                    <a:pt x="0" y="148"/>
                  </a:lnTo>
                  <a:lnTo>
                    <a:pt x="0" y="13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3342" name="Freeform 160">
              <a:extLst>
                <a:ext uri="{FF2B5EF4-FFF2-40B4-BE49-F238E27FC236}">
                  <a16:creationId xmlns:a16="http://schemas.microsoft.com/office/drawing/2014/main" id="{7D26FFFA-BD1B-4BC4-BEB7-126ABD9C7138}"/>
                </a:ext>
              </a:extLst>
            </p:cNvPr>
            <p:cNvSpPr>
              <a:spLocks/>
            </p:cNvSpPr>
            <p:nvPr/>
          </p:nvSpPr>
          <p:spPr bwMode="auto">
            <a:xfrm>
              <a:off x="4385" y="3976"/>
              <a:ext cx="112" cy="178"/>
            </a:xfrm>
            <a:custGeom>
              <a:avLst/>
              <a:gdLst>
                <a:gd name="T0" fmla="*/ 0 w 225"/>
                <a:gd name="T1" fmla="*/ 178 h 355"/>
                <a:gd name="T2" fmla="*/ 5 w 225"/>
                <a:gd name="T3" fmla="*/ 178 h 355"/>
                <a:gd name="T4" fmla="*/ 37 w 225"/>
                <a:gd name="T5" fmla="*/ 21 h 355"/>
                <a:gd name="T6" fmla="*/ 97 w 225"/>
                <a:gd name="T7" fmla="*/ 48 h 355"/>
                <a:gd name="T8" fmla="*/ 73 w 225"/>
                <a:gd name="T9" fmla="*/ 178 h 355"/>
                <a:gd name="T10" fmla="*/ 76 w 225"/>
                <a:gd name="T11" fmla="*/ 178 h 355"/>
                <a:gd name="T12" fmla="*/ 112 w 225"/>
                <a:gd name="T13" fmla="*/ 0 h 355"/>
                <a:gd name="T14" fmla="*/ 36 w 225"/>
                <a:gd name="T15" fmla="*/ 5 h 355"/>
                <a:gd name="T16" fmla="*/ 0 w 225"/>
                <a:gd name="T17" fmla="*/ 178 h 355"/>
                <a:gd name="T18" fmla="*/ 0 w 225"/>
                <a:gd name="T19" fmla="*/ 178 h 35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5"/>
                <a:gd name="T31" fmla="*/ 0 h 355"/>
                <a:gd name="T32" fmla="*/ 225 w 225"/>
                <a:gd name="T33" fmla="*/ 355 h 35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5" h="355">
                  <a:moveTo>
                    <a:pt x="0" y="355"/>
                  </a:moveTo>
                  <a:lnTo>
                    <a:pt x="10" y="355"/>
                  </a:lnTo>
                  <a:lnTo>
                    <a:pt x="75" y="41"/>
                  </a:lnTo>
                  <a:lnTo>
                    <a:pt x="195" y="95"/>
                  </a:lnTo>
                  <a:lnTo>
                    <a:pt x="146" y="355"/>
                  </a:lnTo>
                  <a:lnTo>
                    <a:pt x="153" y="355"/>
                  </a:lnTo>
                  <a:lnTo>
                    <a:pt x="225" y="0"/>
                  </a:lnTo>
                  <a:lnTo>
                    <a:pt x="72" y="10"/>
                  </a:lnTo>
                  <a:lnTo>
                    <a:pt x="0" y="35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31750"/>
                                        </p:tgtEl>
                                        <p:attrNameLst>
                                          <p:attrName>style.visibility</p:attrName>
                                        </p:attrNameLst>
                                      </p:cBhvr>
                                      <p:to>
                                        <p:strVal val="visible"/>
                                      </p:to>
                                    </p:set>
                                    <p:animEffect transition="in" filter="wipe(left)">
                                      <p:cBhvr>
                                        <p:cTn id="7" dur="500"/>
                                        <p:tgtEl>
                                          <p:spTgt spid="3175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31747"/>
                                        </p:tgtEl>
                                        <p:attrNameLst>
                                          <p:attrName>style.visibility</p:attrName>
                                        </p:attrNameLst>
                                      </p:cBhvr>
                                      <p:to>
                                        <p:strVal val="visible"/>
                                      </p:to>
                                    </p:set>
                                    <p:animEffect transition="in" filter="wipe(left)">
                                      <p:cBhvr>
                                        <p:cTn id="12" dur="500"/>
                                        <p:tgtEl>
                                          <p:spTgt spid="3174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31748"/>
                                        </p:tgtEl>
                                        <p:attrNameLst>
                                          <p:attrName>style.visibility</p:attrName>
                                        </p:attrNameLst>
                                      </p:cBhvr>
                                      <p:to>
                                        <p:strVal val="visible"/>
                                      </p:to>
                                    </p:set>
                                    <p:animEffect transition="in" filter="wipe(left)">
                                      <p:cBhvr>
                                        <p:cTn id="17" dur="500"/>
                                        <p:tgtEl>
                                          <p:spTgt spid="31748"/>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31749"/>
                                        </p:tgtEl>
                                        <p:attrNameLst>
                                          <p:attrName>style.visibility</p:attrName>
                                        </p:attrNameLst>
                                      </p:cBhvr>
                                      <p:to>
                                        <p:strVal val="visible"/>
                                      </p:to>
                                    </p:set>
                                    <p:animEffect transition="in" filter="wipe(left)">
                                      <p:cBhvr>
                                        <p:cTn id="22" dur="500"/>
                                        <p:tgtEl>
                                          <p:spTgt spid="31749"/>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31751"/>
                                        </p:tgtEl>
                                        <p:attrNameLst>
                                          <p:attrName>style.visibility</p:attrName>
                                        </p:attrNameLst>
                                      </p:cBhvr>
                                      <p:to>
                                        <p:strVal val="visible"/>
                                      </p:to>
                                    </p:set>
                                    <p:animEffect transition="in" filter="wipe(left)">
                                      <p:cBhvr>
                                        <p:cTn id="27" dur="500"/>
                                        <p:tgtEl>
                                          <p:spTgt spid="31751"/>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8" fill="hold" grpId="0" nodeType="clickEffect">
                                  <p:stCondLst>
                                    <p:cond delay="0"/>
                                  </p:stCondLst>
                                  <p:childTnLst>
                                    <p:set>
                                      <p:cBhvr>
                                        <p:cTn id="31" dur="1" fill="hold">
                                          <p:stCondLst>
                                            <p:cond delay="0"/>
                                          </p:stCondLst>
                                        </p:cTn>
                                        <p:tgtEl>
                                          <p:spTgt spid="31752"/>
                                        </p:tgtEl>
                                        <p:attrNameLst>
                                          <p:attrName>style.visibility</p:attrName>
                                        </p:attrNameLst>
                                      </p:cBhvr>
                                      <p:to>
                                        <p:strVal val="visible"/>
                                      </p:to>
                                    </p:set>
                                    <p:animEffect transition="in" filter="wipe(left)">
                                      <p:cBhvr>
                                        <p:cTn id="32" dur="500"/>
                                        <p:tgtEl>
                                          <p:spTgt spid="31752"/>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2" presetClass="entr" presetSubtype="8" fill="hold" grpId="0" nodeType="clickEffect">
                                  <p:stCondLst>
                                    <p:cond delay="0"/>
                                  </p:stCondLst>
                                  <p:childTnLst>
                                    <p:set>
                                      <p:cBhvr>
                                        <p:cTn id="36" dur="1" fill="hold">
                                          <p:stCondLst>
                                            <p:cond delay="0"/>
                                          </p:stCondLst>
                                        </p:cTn>
                                        <p:tgtEl>
                                          <p:spTgt spid="31753"/>
                                        </p:tgtEl>
                                        <p:attrNameLst>
                                          <p:attrName>style.visibility</p:attrName>
                                        </p:attrNameLst>
                                      </p:cBhvr>
                                      <p:to>
                                        <p:strVal val="visible"/>
                                      </p:to>
                                    </p:set>
                                    <p:animEffect transition="in" filter="wipe(left)">
                                      <p:cBhvr>
                                        <p:cTn id="37" dur="500"/>
                                        <p:tgtEl>
                                          <p:spTgt spid="317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747" grpId="0" autoUpdateAnimBg="0"/>
      <p:bldP spid="31748" grpId="0" autoUpdateAnimBg="0"/>
      <p:bldP spid="31749" grpId="0" autoUpdateAnimBg="0"/>
      <p:bldP spid="31750" grpId="0" autoUpdateAnimBg="0"/>
      <p:bldP spid="31751" grpId="0" autoUpdateAnimBg="0"/>
      <p:bldP spid="31752" grpId="0" autoUpdateAnimBg="0"/>
      <p:bldP spid="31753" grpId="0" autoUpdateAnimBg="0"/>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4210" name="Picture 2" descr="Contents">
            <a:extLst>
              <a:ext uri="{FF2B5EF4-FFF2-40B4-BE49-F238E27FC236}">
                <a16:creationId xmlns:a16="http://schemas.microsoft.com/office/drawing/2014/main" id="{A824021F-C8E3-4B67-A105-292BB9787D9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595" name="Text Box 3">
            <a:extLst>
              <a:ext uri="{FF2B5EF4-FFF2-40B4-BE49-F238E27FC236}">
                <a16:creationId xmlns:a16="http://schemas.microsoft.com/office/drawing/2014/main" id="{3878075E-AAA5-42F3-B3C3-409EFCEA2588}"/>
              </a:ext>
            </a:extLst>
          </p:cNvPr>
          <p:cNvSpPr txBox="1">
            <a:spLocks noChangeArrowheads="1"/>
          </p:cNvSpPr>
          <p:nvPr/>
        </p:nvSpPr>
        <p:spPr bwMode="auto">
          <a:xfrm>
            <a:off x="609600" y="1492250"/>
            <a:ext cx="8305800" cy="420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buFontTx/>
              <a:buChar char="•"/>
            </a:pPr>
            <a:r>
              <a:rPr lang="en-US" altLang="en-US"/>
              <a:t>Número de unidades motoras activadas</a:t>
            </a:r>
          </a:p>
        </p:txBody>
      </p:sp>
      <p:sp>
        <p:nvSpPr>
          <p:cNvPr id="110596" name="Text Box 4">
            <a:extLst>
              <a:ext uri="{FF2B5EF4-FFF2-40B4-BE49-F238E27FC236}">
                <a16:creationId xmlns:a16="http://schemas.microsoft.com/office/drawing/2014/main" id="{2373063F-5BF8-4851-ACC5-1E01CC905713}"/>
              </a:ext>
            </a:extLst>
          </p:cNvPr>
          <p:cNvSpPr txBox="1">
            <a:spLocks noChangeArrowheads="1"/>
          </p:cNvSpPr>
          <p:nvPr/>
        </p:nvSpPr>
        <p:spPr bwMode="auto">
          <a:xfrm>
            <a:off x="609600" y="1993900"/>
            <a:ext cx="8305800" cy="420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buFontTx/>
              <a:buChar char="•"/>
            </a:pPr>
            <a:r>
              <a:rPr lang="en-US" altLang="en-US"/>
              <a:t>Tipo de unidades motoras activadas (FT o ST)</a:t>
            </a:r>
          </a:p>
        </p:txBody>
      </p:sp>
      <p:sp>
        <p:nvSpPr>
          <p:cNvPr id="110597" name="Text Box 5">
            <a:extLst>
              <a:ext uri="{FF2B5EF4-FFF2-40B4-BE49-F238E27FC236}">
                <a16:creationId xmlns:a16="http://schemas.microsoft.com/office/drawing/2014/main" id="{D459FFBB-A4DE-46A2-85FD-5A1A7117272F}"/>
              </a:ext>
            </a:extLst>
          </p:cNvPr>
          <p:cNvSpPr txBox="1">
            <a:spLocks noChangeArrowheads="1"/>
          </p:cNvSpPr>
          <p:nvPr/>
        </p:nvSpPr>
        <p:spPr bwMode="auto">
          <a:xfrm>
            <a:off x="609600" y="2501900"/>
            <a:ext cx="8305800" cy="420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buFontTx/>
              <a:buChar char="•"/>
            </a:pPr>
            <a:r>
              <a:rPr lang="en-US" altLang="en-US"/>
              <a:t>Tamaño del músculo</a:t>
            </a:r>
          </a:p>
        </p:txBody>
      </p:sp>
      <p:sp>
        <p:nvSpPr>
          <p:cNvPr id="110598" name="Text Box 6">
            <a:extLst>
              <a:ext uri="{FF2B5EF4-FFF2-40B4-BE49-F238E27FC236}">
                <a16:creationId xmlns:a16="http://schemas.microsoft.com/office/drawing/2014/main" id="{196F7B71-8CF6-456C-A0FE-FCF88F779EDB}"/>
              </a:ext>
            </a:extLst>
          </p:cNvPr>
          <p:cNvSpPr txBox="1">
            <a:spLocks noChangeArrowheads="1"/>
          </p:cNvSpPr>
          <p:nvPr/>
        </p:nvSpPr>
        <p:spPr bwMode="auto">
          <a:xfrm>
            <a:off x="276225" y="361950"/>
            <a:ext cx="8867775" cy="503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spcBef>
                <a:spcPct val="50000"/>
              </a:spcBef>
            </a:pPr>
            <a:r>
              <a:rPr lang="en-US" altLang="en-US" sz="2700" b="1">
                <a:solidFill>
                  <a:schemeClr val="accent2"/>
                </a:solidFill>
              </a:rPr>
              <a:t>Factores que Influencian la Generación de la Fuerza</a:t>
            </a:r>
          </a:p>
        </p:txBody>
      </p:sp>
      <p:sp>
        <p:nvSpPr>
          <p:cNvPr id="110599" name="Text Box 7">
            <a:extLst>
              <a:ext uri="{FF2B5EF4-FFF2-40B4-BE49-F238E27FC236}">
                <a16:creationId xmlns:a16="http://schemas.microsoft.com/office/drawing/2014/main" id="{F1A4BC5E-BAEE-4511-A6D5-85C3FFF1CEB3}"/>
              </a:ext>
            </a:extLst>
          </p:cNvPr>
          <p:cNvSpPr txBox="1">
            <a:spLocks noChangeArrowheads="1"/>
          </p:cNvSpPr>
          <p:nvPr/>
        </p:nvSpPr>
        <p:spPr bwMode="auto">
          <a:xfrm>
            <a:off x="609600" y="3009900"/>
            <a:ext cx="8305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buFontTx/>
              <a:buChar char="•"/>
            </a:pPr>
            <a:r>
              <a:rPr lang="en-US" altLang="en-US"/>
              <a:t>Longitud inicial del músculo</a:t>
            </a:r>
          </a:p>
        </p:txBody>
      </p:sp>
      <p:sp>
        <p:nvSpPr>
          <p:cNvPr id="110600" name="Text Box 8">
            <a:extLst>
              <a:ext uri="{FF2B5EF4-FFF2-40B4-BE49-F238E27FC236}">
                <a16:creationId xmlns:a16="http://schemas.microsoft.com/office/drawing/2014/main" id="{35AC95FA-6E30-4E22-B1B7-39DF552782DC}"/>
              </a:ext>
            </a:extLst>
          </p:cNvPr>
          <p:cNvSpPr txBox="1">
            <a:spLocks noChangeArrowheads="1"/>
          </p:cNvSpPr>
          <p:nvPr/>
        </p:nvSpPr>
        <p:spPr bwMode="auto">
          <a:xfrm>
            <a:off x="609600" y="3543300"/>
            <a:ext cx="8305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buFontTx/>
              <a:buChar char="•"/>
            </a:pPr>
            <a:r>
              <a:rPr lang="en-US" altLang="en-US"/>
              <a:t>Ángulo de la articulación</a:t>
            </a:r>
          </a:p>
        </p:txBody>
      </p:sp>
      <p:sp>
        <p:nvSpPr>
          <p:cNvPr id="110601" name="Text Box 9">
            <a:extLst>
              <a:ext uri="{FF2B5EF4-FFF2-40B4-BE49-F238E27FC236}">
                <a16:creationId xmlns:a16="http://schemas.microsoft.com/office/drawing/2014/main" id="{AEFAD9F8-8925-4ED3-9F73-5C74D3D3D261}"/>
              </a:ext>
            </a:extLst>
          </p:cNvPr>
          <p:cNvSpPr txBox="1">
            <a:spLocks noChangeArrowheads="1"/>
          </p:cNvSpPr>
          <p:nvPr/>
        </p:nvSpPr>
        <p:spPr bwMode="auto">
          <a:xfrm>
            <a:off x="609600" y="4089400"/>
            <a:ext cx="8305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buFontTx/>
              <a:buChar char="•"/>
            </a:pPr>
            <a:r>
              <a:rPr lang="en-US" altLang="en-US"/>
              <a:t>Velocidad de la acción muscular (acortamiento o alargamiento)</a:t>
            </a:r>
          </a:p>
        </p:txBody>
      </p:sp>
      <p:grpSp>
        <p:nvGrpSpPr>
          <p:cNvPr id="94218" name="Group 13">
            <a:extLst>
              <a:ext uri="{FF2B5EF4-FFF2-40B4-BE49-F238E27FC236}">
                <a16:creationId xmlns:a16="http://schemas.microsoft.com/office/drawing/2014/main" id="{93C48D30-C10B-4B30-8D5D-714CC31B4534}"/>
              </a:ext>
            </a:extLst>
          </p:cNvPr>
          <p:cNvGrpSpPr>
            <a:grpSpLocks noChangeAspect="1"/>
          </p:cNvGrpSpPr>
          <p:nvPr/>
        </p:nvGrpSpPr>
        <p:grpSpPr bwMode="auto">
          <a:xfrm>
            <a:off x="6572250" y="4595813"/>
            <a:ext cx="2265363" cy="2147887"/>
            <a:chOff x="4176" y="2929"/>
            <a:chExt cx="1391" cy="1319"/>
          </a:xfrm>
        </p:grpSpPr>
        <p:sp>
          <p:nvSpPr>
            <p:cNvPr id="94219" name="AutoShape 12">
              <a:extLst>
                <a:ext uri="{FF2B5EF4-FFF2-40B4-BE49-F238E27FC236}">
                  <a16:creationId xmlns:a16="http://schemas.microsoft.com/office/drawing/2014/main" id="{12E2572B-7349-41A3-B0C3-4D7E8D04953D}"/>
                </a:ext>
              </a:extLst>
            </p:cNvPr>
            <p:cNvSpPr>
              <a:spLocks noChangeAspect="1" noChangeArrowheads="1" noTextEdit="1"/>
            </p:cNvSpPr>
            <p:nvPr/>
          </p:nvSpPr>
          <p:spPr bwMode="auto">
            <a:xfrm>
              <a:off x="4176" y="2929"/>
              <a:ext cx="1391" cy="1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94220" name="Group 214">
              <a:extLst>
                <a:ext uri="{FF2B5EF4-FFF2-40B4-BE49-F238E27FC236}">
                  <a16:creationId xmlns:a16="http://schemas.microsoft.com/office/drawing/2014/main" id="{A397C0DE-FF93-4AE5-B4B5-F81E197CAE7D}"/>
                </a:ext>
              </a:extLst>
            </p:cNvPr>
            <p:cNvGrpSpPr>
              <a:grpSpLocks/>
            </p:cNvGrpSpPr>
            <p:nvPr/>
          </p:nvGrpSpPr>
          <p:grpSpPr bwMode="auto">
            <a:xfrm>
              <a:off x="4213" y="2962"/>
              <a:ext cx="1314" cy="1248"/>
              <a:chOff x="4213" y="2962"/>
              <a:chExt cx="1314" cy="1248"/>
            </a:xfrm>
          </p:grpSpPr>
          <p:sp>
            <p:nvSpPr>
              <p:cNvPr id="94312" name="Freeform 14">
                <a:extLst>
                  <a:ext uri="{FF2B5EF4-FFF2-40B4-BE49-F238E27FC236}">
                    <a16:creationId xmlns:a16="http://schemas.microsoft.com/office/drawing/2014/main" id="{1C94C1A4-5F12-4F12-9888-493764773DC8}"/>
                  </a:ext>
                </a:extLst>
              </p:cNvPr>
              <p:cNvSpPr>
                <a:spLocks/>
              </p:cNvSpPr>
              <p:nvPr/>
            </p:nvSpPr>
            <p:spPr bwMode="auto">
              <a:xfrm>
                <a:off x="4564" y="3290"/>
                <a:ext cx="148" cy="178"/>
              </a:xfrm>
              <a:custGeom>
                <a:avLst/>
                <a:gdLst>
                  <a:gd name="T0" fmla="*/ 71 w 148"/>
                  <a:gd name="T1" fmla="*/ 13 h 178"/>
                  <a:gd name="T2" fmla="*/ 58 w 148"/>
                  <a:gd name="T3" fmla="*/ 3 h 178"/>
                  <a:gd name="T4" fmla="*/ 45 w 148"/>
                  <a:gd name="T5" fmla="*/ 0 h 178"/>
                  <a:gd name="T6" fmla="*/ 38 w 148"/>
                  <a:gd name="T7" fmla="*/ 8 h 178"/>
                  <a:gd name="T8" fmla="*/ 36 w 148"/>
                  <a:gd name="T9" fmla="*/ 17 h 178"/>
                  <a:gd name="T10" fmla="*/ 21 w 148"/>
                  <a:gd name="T11" fmla="*/ 20 h 178"/>
                  <a:gd name="T12" fmla="*/ 8 w 148"/>
                  <a:gd name="T13" fmla="*/ 35 h 178"/>
                  <a:gd name="T14" fmla="*/ 5 w 148"/>
                  <a:gd name="T15" fmla="*/ 60 h 178"/>
                  <a:gd name="T16" fmla="*/ 0 w 148"/>
                  <a:gd name="T17" fmla="*/ 106 h 178"/>
                  <a:gd name="T18" fmla="*/ 1 w 148"/>
                  <a:gd name="T19" fmla="*/ 120 h 178"/>
                  <a:gd name="T20" fmla="*/ 3 w 148"/>
                  <a:gd name="T21" fmla="*/ 130 h 178"/>
                  <a:gd name="T22" fmla="*/ 18 w 148"/>
                  <a:gd name="T23" fmla="*/ 141 h 178"/>
                  <a:gd name="T24" fmla="*/ 41 w 148"/>
                  <a:gd name="T25" fmla="*/ 146 h 178"/>
                  <a:gd name="T26" fmla="*/ 61 w 148"/>
                  <a:gd name="T27" fmla="*/ 171 h 178"/>
                  <a:gd name="T28" fmla="*/ 80 w 148"/>
                  <a:gd name="T29" fmla="*/ 178 h 178"/>
                  <a:gd name="T30" fmla="*/ 108 w 148"/>
                  <a:gd name="T31" fmla="*/ 170 h 178"/>
                  <a:gd name="T32" fmla="*/ 114 w 148"/>
                  <a:gd name="T33" fmla="*/ 175 h 178"/>
                  <a:gd name="T34" fmla="*/ 133 w 148"/>
                  <a:gd name="T35" fmla="*/ 166 h 178"/>
                  <a:gd name="T36" fmla="*/ 148 w 148"/>
                  <a:gd name="T37" fmla="*/ 111 h 178"/>
                  <a:gd name="T38" fmla="*/ 148 w 148"/>
                  <a:gd name="T39" fmla="*/ 96 h 178"/>
                  <a:gd name="T40" fmla="*/ 121 w 148"/>
                  <a:gd name="T41" fmla="*/ 71 h 178"/>
                  <a:gd name="T42" fmla="*/ 98 w 148"/>
                  <a:gd name="T43" fmla="*/ 25 h 178"/>
                  <a:gd name="T44" fmla="*/ 90 w 148"/>
                  <a:gd name="T45" fmla="*/ 20 h 178"/>
                  <a:gd name="T46" fmla="*/ 71 w 148"/>
                  <a:gd name="T47" fmla="*/ 13 h 178"/>
                  <a:gd name="T48" fmla="*/ 71 w 148"/>
                  <a:gd name="T49" fmla="*/ 13 h 17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48"/>
                  <a:gd name="T76" fmla="*/ 0 h 178"/>
                  <a:gd name="T77" fmla="*/ 148 w 148"/>
                  <a:gd name="T78" fmla="*/ 178 h 17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48" h="178">
                    <a:moveTo>
                      <a:pt x="71" y="13"/>
                    </a:moveTo>
                    <a:lnTo>
                      <a:pt x="58" y="3"/>
                    </a:lnTo>
                    <a:lnTo>
                      <a:pt x="45" y="0"/>
                    </a:lnTo>
                    <a:lnTo>
                      <a:pt x="38" y="8"/>
                    </a:lnTo>
                    <a:lnTo>
                      <a:pt x="36" y="17"/>
                    </a:lnTo>
                    <a:lnTo>
                      <a:pt x="21" y="20"/>
                    </a:lnTo>
                    <a:lnTo>
                      <a:pt x="8" y="35"/>
                    </a:lnTo>
                    <a:lnTo>
                      <a:pt x="5" y="60"/>
                    </a:lnTo>
                    <a:lnTo>
                      <a:pt x="0" y="106"/>
                    </a:lnTo>
                    <a:lnTo>
                      <a:pt x="1" y="120"/>
                    </a:lnTo>
                    <a:lnTo>
                      <a:pt x="3" y="130"/>
                    </a:lnTo>
                    <a:lnTo>
                      <a:pt x="18" y="141"/>
                    </a:lnTo>
                    <a:lnTo>
                      <a:pt x="41" y="146"/>
                    </a:lnTo>
                    <a:lnTo>
                      <a:pt x="61" y="171"/>
                    </a:lnTo>
                    <a:lnTo>
                      <a:pt x="80" y="178"/>
                    </a:lnTo>
                    <a:lnTo>
                      <a:pt x="108" y="170"/>
                    </a:lnTo>
                    <a:lnTo>
                      <a:pt x="114" y="175"/>
                    </a:lnTo>
                    <a:lnTo>
                      <a:pt x="133" y="166"/>
                    </a:lnTo>
                    <a:lnTo>
                      <a:pt x="148" y="111"/>
                    </a:lnTo>
                    <a:lnTo>
                      <a:pt x="148" y="96"/>
                    </a:lnTo>
                    <a:lnTo>
                      <a:pt x="121" y="71"/>
                    </a:lnTo>
                    <a:lnTo>
                      <a:pt x="98" y="25"/>
                    </a:lnTo>
                    <a:lnTo>
                      <a:pt x="90" y="20"/>
                    </a:lnTo>
                    <a:lnTo>
                      <a:pt x="71" y="13"/>
                    </a:lnTo>
                    <a:close/>
                  </a:path>
                </a:pathLst>
              </a:custGeom>
              <a:solidFill>
                <a:srgbClr val="D4D4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13" name="Freeform 15">
                <a:extLst>
                  <a:ext uri="{FF2B5EF4-FFF2-40B4-BE49-F238E27FC236}">
                    <a16:creationId xmlns:a16="http://schemas.microsoft.com/office/drawing/2014/main" id="{6434EA13-B216-44CD-8210-C62981D1C141}"/>
                  </a:ext>
                </a:extLst>
              </p:cNvPr>
              <p:cNvSpPr>
                <a:spLocks/>
              </p:cNvSpPr>
              <p:nvPr/>
            </p:nvSpPr>
            <p:spPr bwMode="auto">
              <a:xfrm>
                <a:off x="4850" y="3534"/>
                <a:ext cx="66" cy="74"/>
              </a:xfrm>
              <a:custGeom>
                <a:avLst/>
                <a:gdLst>
                  <a:gd name="T0" fmla="*/ 7 w 66"/>
                  <a:gd name="T1" fmla="*/ 0 h 74"/>
                  <a:gd name="T2" fmla="*/ 0 w 66"/>
                  <a:gd name="T3" fmla="*/ 14 h 74"/>
                  <a:gd name="T4" fmla="*/ 22 w 66"/>
                  <a:gd name="T5" fmla="*/ 74 h 74"/>
                  <a:gd name="T6" fmla="*/ 40 w 66"/>
                  <a:gd name="T7" fmla="*/ 74 h 74"/>
                  <a:gd name="T8" fmla="*/ 66 w 66"/>
                  <a:gd name="T9" fmla="*/ 30 h 74"/>
                  <a:gd name="T10" fmla="*/ 7 w 66"/>
                  <a:gd name="T11" fmla="*/ 0 h 74"/>
                  <a:gd name="T12" fmla="*/ 7 w 66"/>
                  <a:gd name="T13" fmla="*/ 0 h 74"/>
                  <a:gd name="T14" fmla="*/ 0 60000 65536"/>
                  <a:gd name="T15" fmla="*/ 0 60000 65536"/>
                  <a:gd name="T16" fmla="*/ 0 60000 65536"/>
                  <a:gd name="T17" fmla="*/ 0 60000 65536"/>
                  <a:gd name="T18" fmla="*/ 0 60000 65536"/>
                  <a:gd name="T19" fmla="*/ 0 60000 65536"/>
                  <a:gd name="T20" fmla="*/ 0 60000 65536"/>
                  <a:gd name="T21" fmla="*/ 0 w 66"/>
                  <a:gd name="T22" fmla="*/ 0 h 74"/>
                  <a:gd name="T23" fmla="*/ 66 w 66"/>
                  <a:gd name="T24" fmla="*/ 74 h 7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6" h="74">
                    <a:moveTo>
                      <a:pt x="7" y="0"/>
                    </a:moveTo>
                    <a:lnTo>
                      <a:pt x="0" y="14"/>
                    </a:lnTo>
                    <a:lnTo>
                      <a:pt x="22" y="74"/>
                    </a:lnTo>
                    <a:lnTo>
                      <a:pt x="40" y="74"/>
                    </a:lnTo>
                    <a:lnTo>
                      <a:pt x="66" y="30"/>
                    </a:lnTo>
                    <a:lnTo>
                      <a:pt x="7" y="0"/>
                    </a:lnTo>
                    <a:close/>
                  </a:path>
                </a:pathLst>
              </a:custGeom>
              <a:solidFill>
                <a:srgbClr val="0000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14" name="Freeform 16">
                <a:extLst>
                  <a:ext uri="{FF2B5EF4-FFF2-40B4-BE49-F238E27FC236}">
                    <a16:creationId xmlns:a16="http://schemas.microsoft.com/office/drawing/2014/main" id="{3B6ADAE7-0322-4305-A9B7-0C2155B7CD5C}"/>
                  </a:ext>
                </a:extLst>
              </p:cNvPr>
              <p:cNvSpPr>
                <a:spLocks/>
              </p:cNvSpPr>
              <p:nvPr/>
            </p:nvSpPr>
            <p:spPr bwMode="auto">
              <a:xfrm>
                <a:off x="4951" y="3366"/>
                <a:ext cx="257" cy="135"/>
              </a:xfrm>
              <a:custGeom>
                <a:avLst/>
                <a:gdLst>
                  <a:gd name="T0" fmla="*/ 0 w 257"/>
                  <a:gd name="T1" fmla="*/ 55 h 135"/>
                  <a:gd name="T2" fmla="*/ 0 w 257"/>
                  <a:gd name="T3" fmla="*/ 25 h 135"/>
                  <a:gd name="T4" fmla="*/ 37 w 257"/>
                  <a:gd name="T5" fmla="*/ 15 h 135"/>
                  <a:gd name="T6" fmla="*/ 50 w 257"/>
                  <a:gd name="T7" fmla="*/ 44 h 135"/>
                  <a:gd name="T8" fmla="*/ 123 w 257"/>
                  <a:gd name="T9" fmla="*/ 0 h 135"/>
                  <a:gd name="T10" fmla="*/ 157 w 257"/>
                  <a:gd name="T11" fmla="*/ 0 h 135"/>
                  <a:gd name="T12" fmla="*/ 220 w 257"/>
                  <a:gd name="T13" fmla="*/ 24 h 135"/>
                  <a:gd name="T14" fmla="*/ 245 w 257"/>
                  <a:gd name="T15" fmla="*/ 49 h 135"/>
                  <a:gd name="T16" fmla="*/ 253 w 257"/>
                  <a:gd name="T17" fmla="*/ 90 h 135"/>
                  <a:gd name="T18" fmla="*/ 257 w 257"/>
                  <a:gd name="T19" fmla="*/ 120 h 135"/>
                  <a:gd name="T20" fmla="*/ 240 w 257"/>
                  <a:gd name="T21" fmla="*/ 124 h 135"/>
                  <a:gd name="T22" fmla="*/ 185 w 257"/>
                  <a:gd name="T23" fmla="*/ 135 h 135"/>
                  <a:gd name="T24" fmla="*/ 119 w 257"/>
                  <a:gd name="T25" fmla="*/ 87 h 135"/>
                  <a:gd name="T26" fmla="*/ 40 w 257"/>
                  <a:gd name="T27" fmla="*/ 65 h 135"/>
                  <a:gd name="T28" fmla="*/ 0 w 257"/>
                  <a:gd name="T29" fmla="*/ 55 h 135"/>
                  <a:gd name="T30" fmla="*/ 0 w 257"/>
                  <a:gd name="T31" fmla="*/ 55 h 13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7"/>
                  <a:gd name="T49" fmla="*/ 0 h 135"/>
                  <a:gd name="T50" fmla="*/ 257 w 257"/>
                  <a:gd name="T51" fmla="*/ 135 h 13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7" h="135">
                    <a:moveTo>
                      <a:pt x="0" y="55"/>
                    </a:moveTo>
                    <a:lnTo>
                      <a:pt x="0" y="25"/>
                    </a:lnTo>
                    <a:lnTo>
                      <a:pt x="37" y="15"/>
                    </a:lnTo>
                    <a:lnTo>
                      <a:pt x="50" y="44"/>
                    </a:lnTo>
                    <a:lnTo>
                      <a:pt x="123" y="0"/>
                    </a:lnTo>
                    <a:lnTo>
                      <a:pt x="157" y="0"/>
                    </a:lnTo>
                    <a:lnTo>
                      <a:pt x="220" y="24"/>
                    </a:lnTo>
                    <a:lnTo>
                      <a:pt x="245" y="49"/>
                    </a:lnTo>
                    <a:lnTo>
                      <a:pt x="253" y="90"/>
                    </a:lnTo>
                    <a:lnTo>
                      <a:pt x="257" y="120"/>
                    </a:lnTo>
                    <a:lnTo>
                      <a:pt x="240" y="124"/>
                    </a:lnTo>
                    <a:lnTo>
                      <a:pt x="185" y="135"/>
                    </a:lnTo>
                    <a:lnTo>
                      <a:pt x="119" y="87"/>
                    </a:lnTo>
                    <a:lnTo>
                      <a:pt x="40" y="65"/>
                    </a:lnTo>
                    <a:lnTo>
                      <a:pt x="0" y="55"/>
                    </a:lnTo>
                    <a:close/>
                  </a:path>
                </a:pathLst>
              </a:custGeom>
              <a:solidFill>
                <a:srgbClr val="3F3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15" name="Freeform 17">
                <a:extLst>
                  <a:ext uri="{FF2B5EF4-FFF2-40B4-BE49-F238E27FC236}">
                    <a16:creationId xmlns:a16="http://schemas.microsoft.com/office/drawing/2014/main" id="{E880BE22-7F60-4EEF-AEB7-07449FDDF771}"/>
                  </a:ext>
                </a:extLst>
              </p:cNvPr>
              <p:cNvSpPr>
                <a:spLocks/>
              </p:cNvSpPr>
              <p:nvPr/>
            </p:nvSpPr>
            <p:spPr bwMode="auto">
              <a:xfrm>
                <a:off x="4993" y="3164"/>
                <a:ext cx="121" cy="164"/>
              </a:xfrm>
              <a:custGeom>
                <a:avLst/>
                <a:gdLst>
                  <a:gd name="T0" fmla="*/ 47 w 121"/>
                  <a:gd name="T1" fmla="*/ 0 h 164"/>
                  <a:gd name="T2" fmla="*/ 121 w 121"/>
                  <a:gd name="T3" fmla="*/ 10 h 164"/>
                  <a:gd name="T4" fmla="*/ 111 w 121"/>
                  <a:gd name="T5" fmla="*/ 53 h 164"/>
                  <a:gd name="T6" fmla="*/ 96 w 121"/>
                  <a:gd name="T7" fmla="*/ 73 h 164"/>
                  <a:gd name="T8" fmla="*/ 86 w 121"/>
                  <a:gd name="T9" fmla="*/ 111 h 164"/>
                  <a:gd name="T10" fmla="*/ 85 w 121"/>
                  <a:gd name="T11" fmla="*/ 131 h 164"/>
                  <a:gd name="T12" fmla="*/ 80 w 121"/>
                  <a:gd name="T13" fmla="*/ 133 h 164"/>
                  <a:gd name="T14" fmla="*/ 75 w 121"/>
                  <a:gd name="T15" fmla="*/ 149 h 164"/>
                  <a:gd name="T16" fmla="*/ 58 w 121"/>
                  <a:gd name="T17" fmla="*/ 148 h 164"/>
                  <a:gd name="T18" fmla="*/ 45 w 121"/>
                  <a:gd name="T19" fmla="*/ 153 h 164"/>
                  <a:gd name="T20" fmla="*/ 33 w 121"/>
                  <a:gd name="T21" fmla="*/ 164 h 164"/>
                  <a:gd name="T22" fmla="*/ 13 w 121"/>
                  <a:gd name="T23" fmla="*/ 158 h 164"/>
                  <a:gd name="T24" fmla="*/ 13 w 121"/>
                  <a:gd name="T25" fmla="*/ 143 h 164"/>
                  <a:gd name="T26" fmla="*/ 25 w 121"/>
                  <a:gd name="T27" fmla="*/ 124 h 164"/>
                  <a:gd name="T28" fmla="*/ 8 w 121"/>
                  <a:gd name="T29" fmla="*/ 108 h 164"/>
                  <a:gd name="T30" fmla="*/ 8 w 121"/>
                  <a:gd name="T31" fmla="*/ 103 h 164"/>
                  <a:gd name="T32" fmla="*/ 15 w 121"/>
                  <a:gd name="T33" fmla="*/ 86 h 164"/>
                  <a:gd name="T34" fmla="*/ 3 w 121"/>
                  <a:gd name="T35" fmla="*/ 79 h 164"/>
                  <a:gd name="T36" fmla="*/ 0 w 121"/>
                  <a:gd name="T37" fmla="*/ 73 h 164"/>
                  <a:gd name="T38" fmla="*/ 0 w 121"/>
                  <a:gd name="T39" fmla="*/ 68 h 164"/>
                  <a:gd name="T40" fmla="*/ 7 w 121"/>
                  <a:gd name="T41" fmla="*/ 54 h 164"/>
                  <a:gd name="T42" fmla="*/ 38 w 121"/>
                  <a:gd name="T43" fmla="*/ 26 h 164"/>
                  <a:gd name="T44" fmla="*/ 38 w 121"/>
                  <a:gd name="T45" fmla="*/ 11 h 164"/>
                  <a:gd name="T46" fmla="*/ 47 w 121"/>
                  <a:gd name="T47" fmla="*/ 0 h 164"/>
                  <a:gd name="T48" fmla="*/ 47 w 121"/>
                  <a:gd name="T49" fmla="*/ 0 h 16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21"/>
                  <a:gd name="T76" fmla="*/ 0 h 164"/>
                  <a:gd name="T77" fmla="*/ 121 w 121"/>
                  <a:gd name="T78" fmla="*/ 164 h 16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21" h="164">
                    <a:moveTo>
                      <a:pt x="47" y="0"/>
                    </a:moveTo>
                    <a:lnTo>
                      <a:pt x="121" y="10"/>
                    </a:lnTo>
                    <a:lnTo>
                      <a:pt x="111" y="53"/>
                    </a:lnTo>
                    <a:lnTo>
                      <a:pt x="96" y="73"/>
                    </a:lnTo>
                    <a:lnTo>
                      <a:pt x="86" y="111"/>
                    </a:lnTo>
                    <a:lnTo>
                      <a:pt x="85" y="131"/>
                    </a:lnTo>
                    <a:lnTo>
                      <a:pt x="80" y="133"/>
                    </a:lnTo>
                    <a:lnTo>
                      <a:pt x="75" y="149"/>
                    </a:lnTo>
                    <a:lnTo>
                      <a:pt x="58" y="148"/>
                    </a:lnTo>
                    <a:lnTo>
                      <a:pt x="45" y="153"/>
                    </a:lnTo>
                    <a:lnTo>
                      <a:pt x="33" y="164"/>
                    </a:lnTo>
                    <a:lnTo>
                      <a:pt x="13" y="158"/>
                    </a:lnTo>
                    <a:lnTo>
                      <a:pt x="13" y="143"/>
                    </a:lnTo>
                    <a:lnTo>
                      <a:pt x="25" y="124"/>
                    </a:lnTo>
                    <a:lnTo>
                      <a:pt x="8" y="108"/>
                    </a:lnTo>
                    <a:lnTo>
                      <a:pt x="8" y="103"/>
                    </a:lnTo>
                    <a:lnTo>
                      <a:pt x="15" y="86"/>
                    </a:lnTo>
                    <a:lnTo>
                      <a:pt x="3" y="79"/>
                    </a:lnTo>
                    <a:lnTo>
                      <a:pt x="0" y="73"/>
                    </a:lnTo>
                    <a:lnTo>
                      <a:pt x="0" y="68"/>
                    </a:lnTo>
                    <a:lnTo>
                      <a:pt x="7" y="54"/>
                    </a:lnTo>
                    <a:lnTo>
                      <a:pt x="38" y="26"/>
                    </a:lnTo>
                    <a:lnTo>
                      <a:pt x="38" y="11"/>
                    </a:lnTo>
                    <a:lnTo>
                      <a:pt x="47" y="0"/>
                    </a:lnTo>
                    <a:close/>
                  </a:path>
                </a:pathLst>
              </a:custGeom>
              <a:solidFill>
                <a:srgbClr val="FA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16" name="Freeform 18">
                <a:extLst>
                  <a:ext uri="{FF2B5EF4-FFF2-40B4-BE49-F238E27FC236}">
                    <a16:creationId xmlns:a16="http://schemas.microsoft.com/office/drawing/2014/main" id="{DF2326C4-CB75-4E90-9F98-DD69592EF801}"/>
                  </a:ext>
                </a:extLst>
              </p:cNvPr>
              <p:cNvSpPr>
                <a:spLocks/>
              </p:cNvSpPr>
              <p:nvPr/>
            </p:nvSpPr>
            <p:spPr bwMode="auto">
              <a:xfrm>
                <a:off x="4996" y="3235"/>
                <a:ext cx="93" cy="93"/>
              </a:xfrm>
              <a:custGeom>
                <a:avLst/>
                <a:gdLst>
                  <a:gd name="T0" fmla="*/ 29 w 93"/>
                  <a:gd name="T1" fmla="*/ 82 h 93"/>
                  <a:gd name="T2" fmla="*/ 37 w 93"/>
                  <a:gd name="T3" fmla="*/ 65 h 93"/>
                  <a:gd name="T4" fmla="*/ 32 w 93"/>
                  <a:gd name="T5" fmla="*/ 47 h 93"/>
                  <a:gd name="T6" fmla="*/ 22 w 93"/>
                  <a:gd name="T7" fmla="*/ 33 h 93"/>
                  <a:gd name="T8" fmla="*/ 20 w 93"/>
                  <a:gd name="T9" fmla="*/ 17 h 93"/>
                  <a:gd name="T10" fmla="*/ 9 w 93"/>
                  <a:gd name="T11" fmla="*/ 12 h 93"/>
                  <a:gd name="T12" fmla="*/ 2 w 93"/>
                  <a:gd name="T13" fmla="*/ 10 h 93"/>
                  <a:gd name="T14" fmla="*/ 0 w 93"/>
                  <a:gd name="T15" fmla="*/ 3 h 93"/>
                  <a:gd name="T16" fmla="*/ 9 w 93"/>
                  <a:gd name="T17" fmla="*/ 0 h 93"/>
                  <a:gd name="T18" fmla="*/ 27 w 93"/>
                  <a:gd name="T19" fmla="*/ 3 h 93"/>
                  <a:gd name="T20" fmla="*/ 34 w 93"/>
                  <a:gd name="T21" fmla="*/ 8 h 93"/>
                  <a:gd name="T22" fmla="*/ 42 w 93"/>
                  <a:gd name="T23" fmla="*/ 8 h 93"/>
                  <a:gd name="T24" fmla="*/ 59 w 93"/>
                  <a:gd name="T25" fmla="*/ 8 h 93"/>
                  <a:gd name="T26" fmla="*/ 93 w 93"/>
                  <a:gd name="T27" fmla="*/ 2 h 93"/>
                  <a:gd name="T28" fmla="*/ 83 w 93"/>
                  <a:gd name="T29" fmla="*/ 47 h 93"/>
                  <a:gd name="T30" fmla="*/ 80 w 93"/>
                  <a:gd name="T31" fmla="*/ 60 h 93"/>
                  <a:gd name="T32" fmla="*/ 74 w 93"/>
                  <a:gd name="T33" fmla="*/ 63 h 93"/>
                  <a:gd name="T34" fmla="*/ 74 w 93"/>
                  <a:gd name="T35" fmla="*/ 82 h 93"/>
                  <a:gd name="T36" fmla="*/ 57 w 93"/>
                  <a:gd name="T37" fmla="*/ 77 h 93"/>
                  <a:gd name="T38" fmla="*/ 42 w 93"/>
                  <a:gd name="T39" fmla="*/ 82 h 93"/>
                  <a:gd name="T40" fmla="*/ 29 w 93"/>
                  <a:gd name="T41" fmla="*/ 93 h 93"/>
                  <a:gd name="T42" fmla="*/ 29 w 93"/>
                  <a:gd name="T43" fmla="*/ 82 h 93"/>
                  <a:gd name="T44" fmla="*/ 29 w 93"/>
                  <a:gd name="T45" fmla="*/ 82 h 9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3"/>
                  <a:gd name="T70" fmla="*/ 0 h 93"/>
                  <a:gd name="T71" fmla="*/ 93 w 93"/>
                  <a:gd name="T72" fmla="*/ 93 h 9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3" h="93">
                    <a:moveTo>
                      <a:pt x="29" y="82"/>
                    </a:moveTo>
                    <a:lnTo>
                      <a:pt x="37" y="65"/>
                    </a:lnTo>
                    <a:lnTo>
                      <a:pt x="32" y="47"/>
                    </a:lnTo>
                    <a:lnTo>
                      <a:pt x="22" y="33"/>
                    </a:lnTo>
                    <a:lnTo>
                      <a:pt x="20" y="17"/>
                    </a:lnTo>
                    <a:lnTo>
                      <a:pt x="9" y="12"/>
                    </a:lnTo>
                    <a:lnTo>
                      <a:pt x="2" y="10"/>
                    </a:lnTo>
                    <a:lnTo>
                      <a:pt x="0" y="3"/>
                    </a:lnTo>
                    <a:lnTo>
                      <a:pt x="9" y="0"/>
                    </a:lnTo>
                    <a:lnTo>
                      <a:pt x="27" y="3"/>
                    </a:lnTo>
                    <a:lnTo>
                      <a:pt x="34" y="8"/>
                    </a:lnTo>
                    <a:lnTo>
                      <a:pt x="42" y="8"/>
                    </a:lnTo>
                    <a:lnTo>
                      <a:pt x="59" y="8"/>
                    </a:lnTo>
                    <a:lnTo>
                      <a:pt x="93" y="2"/>
                    </a:lnTo>
                    <a:lnTo>
                      <a:pt x="83" y="47"/>
                    </a:lnTo>
                    <a:lnTo>
                      <a:pt x="80" y="60"/>
                    </a:lnTo>
                    <a:lnTo>
                      <a:pt x="74" y="63"/>
                    </a:lnTo>
                    <a:lnTo>
                      <a:pt x="74" y="82"/>
                    </a:lnTo>
                    <a:lnTo>
                      <a:pt x="57" y="77"/>
                    </a:lnTo>
                    <a:lnTo>
                      <a:pt x="42" y="82"/>
                    </a:lnTo>
                    <a:lnTo>
                      <a:pt x="29" y="93"/>
                    </a:lnTo>
                    <a:lnTo>
                      <a:pt x="29" y="82"/>
                    </a:lnTo>
                    <a:close/>
                  </a:path>
                </a:pathLst>
              </a:custGeom>
              <a:solidFill>
                <a:srgbClr val="F691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17" name="Freeform 19">
                <a:extLst>
                  <a:ext uri="{FF2B5EF4-FFF2-40B4-BE49-F238E27FC236}">
                    <a16:creationId xmlns:a16="http://schemas.microsoft.com/office/drawing/2014/main" id="{E64B813F-A56C-451F-954F-BD8A2F0E0179}"/>
                  </a:ext>
                </a:extLst>
              </p:cNvPr>
              <p:cNvSpPr>
                <a:spLocks/>
              </p:cNvSpPr>
              <p:nvPr/>
            </p:nvSpPr>
            <p:spPr bwMode="auto">
              <a:xfrm>
                <a:off x="5001" y="3022"/>
                <a:ext cx="331" cy="298"/>
              </a:xfrm>
              <a:custGeom>
                <a:avLst/>
                <a:gdLst>
                  <a:gd name="T0" fmla="*/ 47 w 331"/>
                  <a:gd name="T1" fmla="*/ 73 h 298"/>
                  <a:gd name="T2" fmla="*/ 75 w 331"/>
                  <a:gd name="T3" fmla="*/ 32 h 298"/>
                  <a:gd name="T4" fmla="*/ 118 w 331"/>
                  <a:gd name="T5" fmla="*/ 8 h 298"/>
                  <a:gd name="T6" fmla="*/ 150 w 331"/>
                  <a:gd name="T7" fmla="*/ 0 h 298"/>
                  <a:gd name="T8" fmla="*/ 188 w 331"/>
                  <a:gd name="T9" fmla="*/ 2 h 298"/>
                  <a:gd name="T10" fmla="*/ 218 w 331"/>
                  <a:gd name="T11" fmla="*/ 10 h 298"/>
                  <a:gd name="T12" fmla="*/ 247 w 331"/>
                  <a:gd name="T13" fmla="*/ 25 h 298"/>
                  <a:gd name="T14" fmla="*/ 278 w 331"/>
                  <a:gd name="T15" fmla="*/ 47 h 298"/>
                  <a:gd name="T16" fmla="*/ 303 w 331"/>
                  <a:gd name="T17" fmla="*/ 72 h 298"/>
                  <a:gd name="T18" fmla="*/ 325 w 331"/>
                  <a:gd name="T19" fmla="*/ 112 h 298"/>
                  <a:gd name="T20" fmla="*/ 331 w 331"/>
                  <a:gd name="T21" fmla="*/ 132 h 298"/>
                  <a:gd name="T22" fmla="*/ 331 w 331"/>
                  <a:gd name="T23" fmla="*/ 165 h 298"/>
                  <a:gd name="T24" fmla="*/ 326 w 331"/>
                  <a:gd name="T25" fmla="*/ 195 h 298"/>
                  <a:gd name="T26" fmla="*/ 320 w 331"/>
                  <a:gd name="T27" fmla="*/ 213 h 298"/>
                  <a:gd name="T28" fmla="*/ 301 w 331"/>
                  <a:gd name="T29" fmla="*/ 246 h 298"/>
                  <a:gd name="T30" fmla="*/ 303 w 331"/>
                  <a:gd name="T31" fmla="*/ 270 h 298"/>
                  <a:gd name="T32" fmla="*/ 296 w 331"/>
                  <a:gd name="T33" fmla="*/ 281 h 298"/>
                  <a:gd name="T34" fmla="*/ 220 w 331"/>
                  <a:gd name="T35" fmla="*/ 288 h 298"/>
                  <a:gd name="T36" fmla="*/ 275 w 331"/>
                  <a:gd name="T37" fmla="*/ 263 h 298"/>
                  <a:gd name="T38" fmla="*/ 290 w 331"/>
                  <a:gd name="T39" fmla="*/ 248 h 298"/>
                  <a:gd name="T40" fmla="*/ 283 w 331"/>
                  <a:gd name="T41" fmla="*/ 235 h 298"/>
                  <a:gd name="T42" fmla="*/ 232 w 331"/>
                  <a:gd name="T43" fmla="*/ 261 h 298"/>
                  <a:gd name="T44" fmla="*/ 213 w 331"/>
                  <a:gd name="T45" fmla="*/ 268 h 298"/>
                  <a:gd name="T46" fmla="*/ 200 w 331"/>
                  <a:gd name="T47" fmla="*/ 270 h 298"/>
                  <a:gd name="T48" fmla="*/ 170 w 331"/>
                  <a:gd name="T49" fmla="*/ 281 h 298"/>
                  <a:gd name="T50" fmla="*/ 133 w 331"/>
                  <a:gd name="T51" fmla="*/ 295 h 298"/>
                  <a:gd name="T52" fmla="*/ 120 w 331"/>
                  <a:gd name="T53" fmla="*/ 298 h 298"/>
                  <a:gd name="T54" fmla="*/ 100 w 331"/>
                  <a:gd name="T55" fmla="*/ 293 h 298"/>
                  <a:gd name="T56" fmla="*/ 88 w 331"/>
                  <a:gd name="T57" fmla="*/ 276 h 298"/>
                  <a:gd name="T58" fmla="*/ 87 w 331"/>
                  <a:gd name="T59" fmla="*/ 251 h 298"/>
                  <a:gd name="T60" fmla="*/ 93 w 331"/>
                  <a:gd name="T61" fmla="*/ 240 h 298"/>
                  <a:gd name="T62" fmla="*/ 90 w 331"/>
                  <a:gd name="T63" fmla="*/ 208 h 298"/>
                  <a:gd name="T64" fmla="*/ 90 w 331"/>
                  <a:gd name="T65" fmla="*/ 163 h 298"/>
                  <a:gd name="T66" fmla="*/ 64 w 331"/>
                  <a:gd name="T67" fmla="*/ 145 h 298"/>
                  <a:gd name="T68" fmla="*/ 20 w 331"/>
                  <a:gd name="T69" fmla="*/ 138 h 298"/>
                  <a:gd name="T70" fmla="*/ 9 w 331"/>
                  <a:gd name="T71" fmla="*/ 118 h 298"/>
                  <a:gd name="T72" fmla="*/ 0 w 331"/>
                  <a:gd name="T73" fmla="*/ 113 h 298"/>
                  <a:gd name="T74" fmla="*/ 0 w 331"/>
                  <a:gd name="T75" fmla="*/ 98 h 298"/>
                  <a:gd name="T76" fmla="*/ 19 w 331"/>
                  <a:gd name="T77" fmla="*/ 80 h 298"/>
                  <a:gd name="T78" fmla="*/ 47 w 331"/>
                  <a:gd name="T79" fmla="*/ 73 h 298"/>
                  <a:gd name="T80" fmla="*/ 47 w 331"/>
                  <a:gd name="T81" fmla="*/ 73 h 29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31"/>
                  <a:gd name="T124" fmla="*/ 0 h 298"/>
                  <a:gd name="T125" fmla="*/ 331 w 331"/>
                  <a:gd name="T126" fmla="*/ 298 h 29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31" h="298">
                    <a:moveTo>
                      <a:pt x="47" y="73"/>
                    </a:moveTo>
                    <a:lnTo>
                      <a:pt x="75" y="32"/>
                    </a:lnTo>
                    <a:lnTo>
                      <a:pt x="118" y="8"/>
                    </a:lnTo>
                    <a:lnTo>
                      <a:pt x="150" y="0"/>
                    </a:lnTo>
                    <a:lnTo>
                      <a:pt x="188" y="2"/>
                    </a:lnTo>
                    <a:lnTo>
                      <a:pt x="218" y="10"/>
                    </a:lnTo>
                    <a:lnTo>
                      <a:pt x="247" y="25"/>
                    </a:lnTo>
                    <a:lnTo>
                      <a:pt x="278" y="47"/>
                    </a:lnTo>
                    <a:lnTo>
                      <a:pt x="303" y="72"/>
                    </a:lnTo>
                    <a:lnTo>
                      <a:pt x="325" y="112"/>
                    </a:lnTo>
                    <a:lnTo>
                      <a:pt x="331" y="132"/>
                    </a:lnTo>
                    <a:lnTo>
                      <a:pt x="331" y="165"/>
                    </a:lnTo>
                    <a:lnTo>
                      <a:pt x="326" y="195"/>
                    </a:lnTo>
                    <a:lnTo>
                      <a:pt x="320" y="213"/>
                    </a:lnTo>
                    <a:lnTo>
                      <a:pt x="301" y="246"/>
                    </a:lnTo>
                    <a:lnTo>
                      <a:pt x="303" y="270"/>
                    </a:lnTo>
                    <a:lnTo>
                      <a:pt x="296" y="281"/>
                    </a:lnTo>
                    <a:lnTo>
                      <a:pt x="220" y="288"/>
                    </a:lnTo>
                    <a:lnTo>
                      <a:pt x="275" y="263"/>
                    </a:lnTo>
                    <a:lnTo>
                      <a:pt x="290" y="248"/>
                    </a:lnTo>
                    <a:lnTo>
                      <a:pt x="283" y="235"/>
                    </a:lnTo>
                    <a:lnTo>
                      <a:pt x="232" y="261"/>
                    </a:lnTo>
                    <a:lnTo>
                      <a:pt x="213" y="268"/>
                    </a:lnTo>
                    <a:lnTo>
                      <a:pt x="200" y="270"/>
                    </a:lnTo>
                    <a:lnTo>
                      <a:pt x="170" y="281"/>
                    </a:lnTo>
                    <a:lnTo>
                      <a:pt x="133" y="295"/>
                    </a:lnTo>
                    <a:lnTo>
                      <a:pt x="120" y="298"/>
                    </a:lnTo>
                    <a:lnTo>
                      <a:pt x="100" y="293"/>
                    </a:lnTo>
                    <a:lnTo>
                      <a:pt x="88" y="276"/>
                    </a:lnTo>
                    <a:lnTo>
                      <a:pt x="87" y="251"/>
                    </a:lnTo>
                    <a:lnTo>
                      <a:pt x="93" y="240"/>
                    </a:lnTo>
                    <a:lnTo>
                      <a:pt x="90" y="208"/>
                    </a:lnTo>
                    <a:lnTo>
                      <a:pt x="90" y="163"/>
                    </a:lnTo>
                    <a:lnTo>
                      <a:pt x="64" y="145"/>
                    </a:lnTo>
                    <a:lnTo>
                      <a:pt x="20" y="138"/>
                    </a:lnTo>
                    <a:lnTo>
                      <a:pt x="9" y="118"/>
                    </a:lnTo>
                    <a:lnTo>
                      <a:pt x="0" y="113"/>
                    </a:lnTo>
                    <a:lnTo>
                      <a:pt x="0" y="98"/>
                    </a:lnTo>
                    <a:lnTo>
                      <a:pt x="19" y="80"/>
                    </a:lnTo>
                    <a:lnTo>
                      <a:pt x="47" y="73"/>
                    </a:lnTo>
                    <a:close/>
                  </a:path>
                </a:pathLst>
              </a:custGeom>
              <a:solidFill>
                <a:srgbClr val="E5B2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18" name="Freeform 20">
                <a:extLst>
                  <a:ext uri="{FF2B5EF4-FFF2-40B4-BE49-F238E27FC236}">
                    <a16:creationId xmlns:a16="http://schemas.microsoft.com/office/drawing/2014/main" id="{D2E34238-21A5-41A3-AE23-1BDFB45DC7B3}"/>
                  </a:ext>
                </a:extLst>
              </p:cNvPr>
              <p:cNvSpPr>
                <a:spLocks/>
              </p:cNvSpPr>
              <p:nvPr/>
            </p:nvSpPr>
            <p:spPr bwMode="auto">
              <a:xfrm>
                <a:off x="5008" y="3020"/>
                <a:ext cx="324" cy="292"/>
              </a:xfrm>
              <a:custGeom>
                <a:avLst/>
                <a:gdLst>
                  <a:gd name="T0" fmla="*/ 213 w 324"/>
                  <a:gd name="T1" fmla="*/ 15 h 292"/>
                  <a:gd name="T2" fmla="*/ 170 w 324"/>
                  <a:gd name="T3" fmla="*/ 12 h 292"/>
                  <a:gd name="T4" fmla="*/ 115 w 324"/>
                  <a:gd name="T5" fmla="*/ 32 h 292"/>
                  <a:gd name="T6" fmla="*/ 75 w 324"/>
                  <a:gd name="T7" fmla="*/ 75 h 292"/>
                  <a:gd name="T8" fmla="*/ 90 w 324"/>
                  <a:gd name="T9" fmla="*/ 112 h 292"/>
                  <a:gd name="T10" fmla="*/ 138 w 324"/>
                  <a:gd name="T11" fmla="*/ 122 h 292"/>
                  <a:gd name="T12" fmla="*/ 195 w 324"/>
                  <a:gd name="T13" fmla="*/ 152 h 292"/>
                  <a:gd name="T14" fmla="*/ 206 w 324"/>
                  <a:gd name="T15" fmla="*/ 188 h 292"/>
                  <a:gd name="T16" fmla="*/ 208 w 324"/>
                  <a:gd name="T17" fmla="*/ 233 h 292"/>
                  <a:gd name="T18" fmla="*/ 236 w 324"/>
                  <a:gd name="T19" fmla="*/ 238 h 292"/>
                  <a:gd name="T20" fmla="*/ 304 w 324"/>
                  <a:gd name="T21" fmla="*/ 192 h 292"/>
                  <a:gd name="T22" fmla="*/ 324 w 324"/>
                  <a:gd name="T23" fmla="*/ 140 h 292"/>
                  <a:gd name="T24" fmla="*/ 311 w 324"/>
                  <a:gd name="T25" fmla="*/ 222 h 292"/>
                  <a:gd name="T26" fmla="*/ 296 w 324"/>
                  <a:gd name="T27" fmla="*/ 272 h 292"/>
                  <a:gd name="T28" fmla="*/ 210 w 324"/>
                  <a:gd name="T29" fmla="*/ 292 h 292"/>
                  <a:gd name="T30" fmla="*/ 261 w 324"/>
                  <a:gd name="T31" fmla="*/ 270 h 292"/>
                  <a:gd name="T32" fmla="*/ 274 w 324"/>
                  <a:gd name="T33" fmla="*/ 237 h 292"/>
                  <a:gd name="T34" fmla="*/ 143 w 324"/>
                  <a:gd name="T35" fmla="*/ 287 h 292"/>
                  <a:gd name="T36" fmla="*/ 106 w 324"/>
                  <a:gd name="T37" fmla="*/ 277 h 292"/>
                  <a:gd name="T38" fmla="*/ 100 w 324"/>
                  <a:gd name="T39" fmla="*/ 245 h 292"/>
                  <a:gd name="T40" fmla="*/ 113 w 324"/>
                  <a:gd name="T41" fmla="*/ 205 h 292"/>
                  <a:gd name="T42" fmla="*/ 85 w 324"/>
                  <a:gd name="T43" fmla="*/ 202 h 292"/>
                  <a:gd name="T44" fmla="*/ 62 w 324"/>
                  <a:gd name="T45" fmla="*/ 150 h 292"/>
                  <a:gd name="T46" fmla="*/ 7 w 324"/>
                  <a:gd name="T47" fmla="*/ 135 h 292"/>
                  <a:gd name="T48" fmla="*/ 10 w 324"/>
                  <a:gd name="T49" fmla="*/ 117 h 292"/>
                  <a:gd name="T50" fmla="*/ 60 w 324"/>
                  <a:gd name="T51" fmla="*/ 132 h 292"/>
                  <a:gd name="T52" fmla="*/ 57 w 324"/>
                  <a:gd name="T53" fmla="*/ 140 h 292"/>
                  <a:gd name="T54" fmla="*/ 45 w 324"/>
                  <a:gd name="T55" fmla="*/ 117 h 292"/>
                  <a:gd name="T56" fmla="*/ 47 w 324"/>
                  <a:gd name="T57" fmla="*/ 72 h 292"/>
                  <a:gd name="T58" fmla="*/ 105 w 324"/>
                  <a:gd name="T59" fmla="*/ 14 h 292"/>
                  <a:gd name="T60" fmla="*/ 166 w 324"/>
                  <a:gd name="T61" fmla="*/ 0 h 292"/>
                  <a:gd name="T62" fmla="*/ 230 w 324"/>
                  <a:gd name="T63" fmla="*/ 20 h 292"/>
                  <a:gd name="T64" fmla="*/ 241 w 324"/>
                  <a:gd name="T65" fmla="*/ 29 h 29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24"/>
                  <a:gd name="T100" fmla="*/ 0 h 292"/>
                  <a:gd name="T101" fmla="*/ 324 w 324"/>
                  <a:gd name="T102" fmla="*/ 292 h 29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24" h="292">
                    <a:moveTo>
                      <a:pt x="241" y="29"/>
                    </a:moveTo>
                    <a:lnTo>
                      <a:pt x="213" y="15"/>
                    </a:lnTo>
                    <a:lnTo>
                      <a:pt x="188" y="12"/>
                    </a:lnTo>
                    <a:lnTo>
                      <a:pt x="170" y="12"/>
                    </a:lnTo>
                    <a:lnTo>
                      <a:pt x="143" y="19"/>
                    </a:lnTo>
                    <a:lnTo>
                      <a:pt x="115" y="32"/>
                    </a:lnTo>
                    <a:lnTo>
                      <a:pt x="88" y="55"/>
                    </a:lnTo>
                    <a:lnTo>
                      <a:pt x="75" y="75"/>
                    </a:lnTo>
                    <a:lnTo>
                      <a:pt x="76" y="100"/>
                    </a:lnTo>
                    <a:lnTo>
                      <a:pt x="90" y="112"/>
                    </a:lnTo>
                    <a:lnTo>
                      <a:pt x="113" y="117"/>
                    </a:lnTo>
                    <a:lnTo>
                      <a:pt x="138" y="122"/>
                    </a:lnTo>
                    <a:lnTo>
                      <a:pt x="165" y="130"/>
                    </a:lnTo>
                    <a:lnTo>
                      <a:pt x="195" y="152"/>
                    </a:lnTo>
                    <a:lnTo>
                      <a:pt x="203" y="170"/>
                    </a:lnTo>
                    <a:lnTo>
                      <a:pt x="206" y="188"/>
                    </a:lnTo>
                    <a:lnTo>
                      <a:pt x="198" y="205"/>
                    </a:lnTo>
                    <a:lnTo>
                      <a:pt x="208" y="233"/>
                    </a:lnTo>
                    <a:lnTo>
                      <a:pt x="203" y="248"/>
                    </a:lnTo>
                    <a:lnTo>
                      <a:pt x="236" y="238"/>
                    </a:lnTo>
                    <a:lnTo>
                      <a:pt x="281" y="217"/>
                    </a:lnTo>
                    <a:lnTo>
                      <a:pt x="304" y="192"/>
                    </a:lnTo>
                    <a:lnTo>
                      <a:pt x="316" y="175"/>
                    </a:lnTo>
                    <a:lnTo>
                      <a:pt x="324" y="140"/>
                    </a:lnTo>
                    <a:lnTo>
                      <a:pt x="324" y="180"/>
                    </a:lnTo>
                    <a:lnTo>
                      <a:pt x="311" y="222"/>
                    </a:lnTo>
                    <a:lnTo>
                      <a:pt x="294" y="252"/>
                    </a:lnTo>
                    <a:lnTo>
                      <a:pt x="296" y="272"/>
                    </a:lnTo>
                    <a:lnTo>
                      <a:pt x="284" y="287"/>
                    </a:lnTo>
                    <a:lnTo>
                      <a:pt x="210" y="292"/>
                    </a:lnTo>
                    <a:lnTo>
                      <a:pt x="221" y="280"/>
                    </a:lnTo>
                    <a:lnTo>
                      <a:pt x="261" y="270"/>
                    </a:lnTo>
                    <a:lnTo>
                      <a:pt x="281" y="250"/>
                    </a:lnTo>
                    <a:lnTo>
                      <a:pt x="274" y="237"/>
                    </a:lnTo>
                    <a:lnTo>
                      <a:pt x="211" y="270"/>
                    </a:lnTo>
                    <a:lnTo>
                      <a:pt x="143" y="287"/>
                    </a:lnTo>
                    <a:lnTo>
                      <a:pt x="116" y="287"/>
                    </a:lnTo>
                    <a:lnTo>
                      <a:pt x="106" y="277"/>
                    </a:lnTo>
                    <a:lnTo>
                      <a:pt x="98" y="262"/>
                    </a:lnTo>
                    <a:lnTo>
                      <a:pt x="100" y="245"/>
                    </a:lnTo>
                    <a:lnTo>
                      <a:pt x="115" y="233"/>
                    </a:lnTo>
                    <a:lnTo>
                      <a:pt x="113" y="205"/>
                    </a:lnTo>
                    <a:lnTo>
                      <a:pt x="111" y="185"/>
                    </a:lnTo>
                    <a:lnTo>
                      <a:pt x="85" y="202"/>
                    </a:lnTo>
                    <a:lnTo>
                      <a:pt x="83" y="163"/>
                    </a:lnTo>
                    <a:lnTo>
                      <a:pt x="62" y="150"/>
                    </a:lnTo>
                    <a:lnTo>
                      <a:pt x="25" y="145"/>
                    </a:lnTo>
                    <a:lnTo>
                      <a:pt x="7" y="135"/>
                    </a:lnTo>
                    <a:lnTo>
                      <a:pt x="0" y="120"/>
                    </a:lnTo>
                    <a:lnTo>
                      <a:pt x="10" y="117"/>
                    </a:lnTo>
                    <a:lnTo>
                      <a:pt x="18" y="122"/>
                    </a:lnTo>
                    <a:lnTo>
                      <a:pt x="60" y="132"/>
                    </a:lnTo>
                    <a:lnTo>
                      <a:pt x="27" y="137"/>
                    </a:lnTo>
                    <a:lnTo>
                      <a:pt x="57" y="140"/>
                    </a:lnTo>
                    <a:lnTo>
                      <a:pt x="81" y="140"/>
                    </a:lnTo>
                    <a:lnTo>
                      <a:pt x="45" y="117"/>
                    </a:lnTo>
                    <a:lnTo>
                      <a:pt x="33" y="110"/>
                    </a:lnTo>
                    <a:lnTo>
                      <a:pt x="47" y="72"/>
                    </a:lnTo>
                    <a:lnTo>
                      <a:pt x="65" y="42"/>
                    </a:lnTo>
                    <a:lnTo>
                      <a:pt x="105" y="14"/>
                    </a:lnTo>
                    <a:lnTo>
                      <a:pt x="135" y="4"/>
                    </a:lnTo>
                    <a:lnTo>
                      <a:pt x="166" y="0"/>
                    </a:lnTo>
                    <a:lnTo>
                      <a:pt x="200" y="7"/>
                    </a:lnTo>
                    <a:lnTo>
                      <a:pt x="230" y="20"/>
                    </a:lnTo>
                    <a:lnTo>
                      <a:pt x="241" y="29"/>
                    </a:lnTo>
                    <a:close/>
                  </a:path>
                </a:pathLst>
              </a:custGeom>
              <a:solidFill>
                <a:srgbClr val="CC8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19" name="Freeform 21">
                <a:extLst>
                  <a:ext uri="{FF2B5EF4-FFF2-40B4-BE49-F238E27FC236}">
                    <a16:creationId xmlns:a16="http://schemas.microsoft.com/office/drawing/2014/main" id="{873A62E3-D1A9-4A08-9DB2-BCE06AD56072}"/>
                  </a:ext>
                </a:extLst>
              </p:cNvPr>
              <p:cNvSpPr>
                <a:spLocks/>
              </p:cNvSpPr>
              <p:nvPr/>
            </p:nvSpPr>
            <p:spPr bwMode="auto">
              <a:xfrm>
                <a:off x="5169" y="3807"/>
                <a:ext cx="351" cy="403"/>
              </a:xfrm>
              <a:custGeom>
                <a:avLst/>
                <a:gdLst>
                  <a:gd name="T0" fmla="*/ 12 w 351"/>
                  <a:gd name="T1" fmla="*/ 403 h 403"/>
                  <a:gd name="T2" fmla="*/ 20 w 351"/>
                  <a:gd name="T3" fmla="*/ 271 h 403"/>
                  <a:gd name="T4" fmla="*/ 7 w 351"/>
                  <a:gd name="T5" fmla="*/ 193 h 403"/>
                  <a:gd name="T6" fmla="*/ 0 w 351"/>
                  <a:gd name="T7" fmla="*/ 128 h 403"/>
                  <a:gd name="T8" fmla="*/ 19 w 351"/>
                  <a:gd name="T9" fmla="*/ 93 h 403"/>
                  <a:gd name="T10" fmla="*/ 97 w 351"/>
                  <a:gd name="T11" fmla="*/ 82 h 403"/>
                  <a:gd name="T12" fmla="*/ 137 w 351"/>
                  <a:gd name="T13" fmla="*/ 55 h 403"/>
                  <a:gd name="T14" fmla="*/ 203 w 351"/>
                  <a:gd name="T15" fmla="*/ 7 h 403"/>
                  <a:gd name="T16" fmla="*/ 238 w 351"/>
                  <a:gd name="T17" fmla="*/ 0 h 403"/>
                  <a:gd name="T18" fmla="*/ 252 w 351"/>
                  <a:gd name="T19" fmla="*/ 24 h 403"/>
                  <a:gd name="T20" fmla="*/ 277 w 351"/>
                  <a:gd name="T21" fmla="*/ 35 h 403"/>
                  <a:gd name="T22" fmla="*/ 316 w 351"/>
                  <a:gd name="T23" fmla="*/ 73 h 403"/>
                  <a:gd name="T24" fmla="*/ 351 w 351"/>
                  <a:gd name="T25" fmla="*/ 128 h 403"/>
                  <a:gd name="T26" fmla="*/ 351 w 351"/>
                  <a:gd name="T27" fmla="*/ 261 h 403"/>
                  <a:gd name="T28" fmla="*/ 338 w 351"/>
                  <a:gd name="T29" fmla="*/ 300 h 403"/>
                  <a:gd name="T30" fmla="*/ 346 w 351"/>
                  <a:gd name="T31" fmla="*/ 368 h 403"/>
                  <a:gd name="T32" fmla="*/ 12 w 351"/>
                  <a:gd name="T33" fmla="*/ 403 h 403"/>
                  <a:gd name="T34" fmla="*/ 12 w 351"/>
                  <a:gd name="T35" fmla="*/ 403 h 40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1"/>
                  <a:gd name="T55" fmla="*/ 0 h 403"/>
                  <a:gd name="T56" fmla="*/ 351 w 351"/>
                  <a:gd name="T57" fmla="*/ 403 h 40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1" h="403">
                    <a:moveTo>
                      <a:pt x="12" y="403"/>
                    </a:moveTo>
                    <a:lnTo>
                      <a:pt x="20" y="271"/>
                    </a:lnTo>
                    <a:lnTo>
                      <a:pt x="7" y="193"/>
                    </a:lnTo>
                    <a:lnTo>
                      <a:pt x="0" y="128"/>
                    </a:lnTo>
                    <a:lnTo>
                      <a:pt x="19" y="93"/>
                    </a:lnTo>
                    <a:lnTo>
                      <a:pt x="97" y="82"/>
                    </a:lnTo>
                    <a:lnTo>
                      <a:pt x="137" y="55"/>
                    </a:lnTo>
                    <a:lnTo>
                      <a:pt x="203" y="7"/>
                    </a:lnTo>
                    <a:lnTo>
                      <a:pt x="238" y="0"/>
                    </a:lnTo>
                    <a:lnTo>
                      <a:pt x="252" y="24"/>
                    </a:lnTo>
                    <a:lnTo>
                      <a:pt x="277" y="35"/>
                    </a:lnTo>
                    <a:lnTo>
                      <a:pt x="316" y="73"/>
                    </a:lnTo>
                    <a:lnTo>
                      <a:pt x="351" y="128"/>
                    </a:lnTo>
                    <a:lnTo>
                      <a:pt x="351" y="261"/>
                    </a:lnTo>
                    <a:lnTo>
                      <a:pt x="338" y="300"/>
                    </a:lnTo>
                    <a:lnTo>
                      <a:pt x="346" y="368"/>
                    </a:lnTo>
                    <a:lnTo>
                      <a:pt x="12" y="403"/>
                    </a:lnTo>
                    <a:close/>
                  </a:path>
                </a:pathLst>
              </a:custGeom>
              <a:solidFill>
                <a:srgbClr val="D4D4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20" name="Freeform 22">
                <a:extLst>
                  <a:ext uri="{FF2B5EF4-FFF2-40B4-BE49-F238E27FC236}">
                    <a16:creationId xmlns:a16="http://schemas.microsoft.com/office/drawing/2014/main" id="{4D0F8CD8-8848-4FA0-AB06-8E0A613D47E3}"/>
                  </a:ext>
                </a:extLst>
              </p:cNvPr>
              <p:cNvSpPr>
                <a:spLocks/>
              </p:cNvSpPr>
              <p:nvPr/>
            </p:nvSpPr>
            <p:spPr bwMode="auto">
              <a:xfrm>
                <a:off x="4213" y="3852"/>
                <a:ext cx="604" cy="353"/>
              </a:xfrm>
              <a:custGeom>
                <a:avLst/>
                <a:gdLst>
                  <a:gd name="T0" fmla="*/ 63 w 604"/>
                  <a:gd name="T1" fmla="*/ 0 h 353"/>
                  <a:gd name="T2" fmla="*/ 123 w 604"/>
                  <a:gd name="T3" fmla="*/ 27 h 353"/>
                  <a:gd name="T4" fmla="*/ 249 w 604"/>
                  <a:gd name="T5" fmla="*/ 48 h 353"/>
                  <a:gd name="T6" fmla="*/ 277 w 604"/>
                  <a:gd name="T7" fmla="*/ 62 h 353"/>
                  <a:gd name="T8" fmla="*/ 372 w 604"/>
                  <a:gd name="T9" fmla="*/ 70 h 353"/>
                  <a:gd name="T10" fmla="*/ 379 w 604"/>
                  <a:gd name="T11" fmla="*/ 103 h 353"/>
                  <a:gd name="T12" fmla="*/ 489 w 604"/>
                  <a:gd name="T13" fmla="*/ 210 h 353"/>
                  <a:gd name="T14" fmla="*/ 604 w 604"/>
                  <a:gd name="T15" fmla="*/ 353 h 353"/>
                  <a:gd name="T16" fmla="*/ 89 w 604"/>
                  <a:gd name="T17" fmla="*/ 341 h 353"/>
                  <a:gd name="T18" fmla="*/ 16 w 604"/>
                  <a:gd name="T19" fmla="*/ 228 h 353"/>
                  <a:gd name="T20" fmla="*/ 0 w 604"/>
                  <a:gd name="T21" fmla="*/ 120 h 353"/>
                  <a:gd name="T22" fmla="*/ 41 w 604"/>
                  <a:gd name="T23" fmla="*/ 20 h 353"/>
                  <a:gd name="T24" fmla="*/ 63 w 604"/>
                  <a:gd name="T25" fmla="*/ 0 h 353"/>
                  <a:gd name="T26" fmla="*/ 63 w 604"/>
                  <a:gd name="T27" fmla="*/ 0 h 35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04"/>
                  <a:gd name="T43" fmla="*/ 0 h 353"/>
                  <a:gd name="T44" fmla="*/ 604 w 604"/>
                  <a:gd name="T45" fmla="*/ 353 h 35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04" h="353">
                    <a:moveTo>
                      <a:pt x="63" y="0"/>
                    </a:moveTo>
                    <a:lnTo>
                      <a:pt x="123" y="27"/>
                    </a:lnTo>
                    <a:lnTo>
                      <a:pt x="249" y="48"/>
                    </a:lnTo>
                    <a:lnTo>
                      <a:pt x="277" y="62"/>
                    </a:lnTo>
                    <a:lnTo>
                      <a:pt x="372" y="70"/>
                    </a:lnTo>
                    <a:lnTo>
                      <a:pt x="379" y="103"/>
                    </a:lnTo>
                    <a:lnTo>
                      <a:pt x="489" y="210"/>
                    </a:lnTo>
                    <a:lnTo>
                      <a:pt x="604" y="353"/>
                    </a:lnTo>
                    <a:lnTo>
                      <a:pt x="89" y="341"/>
                    </a:lnTo>
                    <a:lnTo>
                      <a:pt x="16" y="228"/>
                    </a:lnTo>
                    <a:lnTo>
                      <a:pt x="0" y="120"/>
                    </a:lnTo>
                    <a:lnTo>
                      <a:pt x="41" y="20"/>
                    </a:lnTo>
                    <a:lnTo>
                      <a:pt x="63" y="0"/>
                    </a:lnTo>
                    <a:close/>
                  </a:path>
                </a:pathLst>
              </a:custGeom>
              <a:solidFill>
                <a:srgbClr val="3F3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21" name="Freeform 23">
                <a:extLst>
                  <a:ext uri="{FF2B5EF4-FFF2-40B4-BE49-F238E27FC236}">
                    <a16:creationId xmlns:a16="http://schemas.microsoft.com/office/drawing/2014/main" id="{3B6C955A-23FE-4CE5-A288-34C3FCF8F384}"/>
                  </a:ext>
                </a:extLst>
              </p:cNvPr>
              <p:cNvSpPr>
                <a:spLocks/>
              </p:cNvSpPr>
              <p:nvPr/>
            </p:nvSpPr>
            <p:spPr bwMode="auto">
              <a:xfrm>
                <a:off x="4975" y="3270"/>
                <a:ext cx="45" cy="27"/>
              </a:xfrm>
              <a:custGeom>
                <a:avLst/>
                <a:gdLst>
                  <a:gd name="T0" fmla="*/ 31 w 45"/>
                  <a:gd name="T1" fmla="*/ 0 h 27"/>
                  <a:gd name="T2" fmla="*/ 0 w 45"/>
                  <a:gd name="T3" fmla="*/ 27 h 27"/>
                  <a:gd name="T4" fmla="*/ 45 w 45"/>
                  <a:gd name="T5" fmla="*/ 22 h 27"/>
                  <a:gd name="T6" fmla="*/ 31 w 45"/>
                  <a:gd name="T7" fmla="*/ 0 h 27"/>
                  <a:gd name="T8" fmla="*/ 31 w 45"/>
                  <a:gd name="T9" fmla="*/ 0 h 27"/>
                  <a:gd name="T10" fmla="*/ 0 60000 65536"/>
                  <a:gd name="T11" fmla="*/ 0 60000 65536"/>
                  <a:gd name="T12" fmla="*/ 0 60000 65536"/>
                  <a:gd name="T13" fmla="*/ 0 60000 65536"/>
                  <a:gd name="T14" fmla="*/ 0 60000 65536"/>
                  <a:gd name="T15" fmla="*/ 0 w 45"/>
                  <a:gd name="T16" fmla="*/ 0 h 27"/>
                  <a:gd name="T17" fmla="*/ 45 w 45"/>
                  <a:gd name="T18" fmla="*/ 27 h 27"/>
                </a:gdLst>
                <a:ahLst/>
                <a:cxnLst>
                  <a:cxn ang="T10">
                    <a:pos x="T0" y="T1"/>
                  </a:cxn>
                  <a:cxn ang="T11">
                    <a:pos x="T2" y="T3"/>
                  </a:cxn>
                  <a:cxn ang="T12">
                    <a:pos x="T4" y="T5"/>
                  </a:cxn>
                  <a:cxn ang="T13">
                    <a:pos x="T6" y="T7"/>
                  </a:cxn>
                  <a:cxn ang="T14">
                    <a:pos x="T8" y="T9"/>
                  </a:cxn>
                </a:cxnLst>
                <a:rect l="T15" t="T16" r="T17" b="T18"/>
                <a:pathLst>
                  <a:path w="45" h="27">
                    <a:moveTo>
                      <a:pt x="31" y="0"/>
                    </a:moveTo>
                    <a:lnTo>
                      <a:pt x="0" y="27"/>
                    </a:lnTo>
                    <a:lnTo>
                      <a:pt x="45" y="22"/>
                    </a:lnTo>
                    <a:lnTo>
                      <a:pt x="31" y="0"/>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22" name="Freeform 24">
                <a:extLst>
                  <a:ext uri="{FF2B5EF4-FFF2-40B4-BE49-F238E27FC236}">
                    <a16:creationId xmlns:a16="http://schemas.microsoft.com/office/drawing/2014/main" id="{17852CEA-9FD5-41BD-BD62-A33222F8D71F}"/>
                  </a:ext>
                </a:extLst>
              </p:cNvPr>
              <p:cNvSpPr>
                <a:spLocks/>
              </p:cNvSpPr>
              <p:nvPr/>
            </p:nvSpPr>
            <p:spPr bwMode="auto">
              <a:xfrm>
                <a:off x="4873" y="3293"/>
                <a:ext cx="138" cy="105"/>
              </a:xfrm>
              <a:custGeom>
                <a:avLst/>
                <a:gdLst>
                  <a:gd name="T0" fmla="*/ 0 w 138"/>
                  <a:gd name="T1" fmla="*/ 7 h 105"/>
                  <a:gd name="T2" fmla="*/ 10 w 138"/>
                  <a:gd name="T3" fmla="*/ 34 h 105"/>
                  <a:gd name="T4" fmla="*/ 8 w 138"/>
                  <a:gd name="T5" fmla="*/ 57 h 105"/>
                  <a:gd name="T6" fmla="*/ 23 w 138"/>
                  <a:gd name="T7" fmla="*/ 105 h 105"/>
                  <a:gd name="T8" fmla="*/ 130 w 138"/>
                  <a:gd name="T9" fmla="*/ 77 h 105"/>
                  <a:gd name="T10" fmla="*/ 138 w 138"/>
                  <a:gd name="T11" fmla="*/ 35 h 105"/>
                  <a:gd name="T12" fmla="*/ 132 w 138"/>
                  <a:gd name="T13" fmla="*/ 29 h 105"/>
                  <a:gd name="T14" fmla="*/ 133 w 138"/>
                  <a:gd name="T15" fmla="*/ 14 h 105"/>
                  <a:gd name="T16" fmla="*/ 72 w 138"/>
                  <a:gd name="T17" fmla="*/ 14 h 105"/>
                  <a:gd name="T18" fmla="*/ 62 w 138"/>
                  <a:gd name="T19" fmla="*/ 14 h 105"/>
                  <a:gd name="T20" fmla="*/ 57 w 138"/>
                  <a:gd name="T21" fmla="*/ 0 h 105"/>
                  <a:gd name="T22" fmla="*/ 40 w 138"/>
                  <a:gd name="T23" fmla="*/ 2 h 105"/>
                  <a:gd name="T24" fmla="*/ 27 w 138"/>
                  <a:gd name="T25" fmla="*/ 5 h 105"/>
                  <a:gd name="T26" fmla="*/ 0 w 138"/>
                  <a:gd name="T27" fmla="*/ 7 h 105"/>
                  <a:gd name="T28" fmla="*/ 0 w 138"/>
                  <a:gd name="T29" fmla="*/ 7 h 10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38"/>
                  <a:gd name="T46" fmla="*/ 0 h 105"/>
                  <a:gd name="T47" fmla="*/ 138 w 138"/>
                  <a:gd name="T48" fmla="*/ 105 h 10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38" h="105">
                    <a:moveTo>
                      <a:pt x="0" y="7"/>
                    </a:moveTo>
                    <a:lnTo>
                      <a:pt x="10" y="34"/>
                    </a:lnTo>
                    <a:lnTo>
                      <a:pt x="8" y="57"/>
                    </a:lnTo>
                    <a:lnTo>
                      <a:pt x="23" y="105"/>
                    </a:lnTo>
                    <a:lnTo>
                      <a:pt x="130" y="77"/>
                    </a:lnTo>
                    <a:lnTo>
                      <a:pt x="138" y="35"/>
                    </a:lnTo>
                    <a:lnTo>
                      <a:pt x="132" y="29"/>
                    </a:lnTo>
                    <a:lnTo>
                      <a:pt x="133" y="14"/>
                    </a:lnTo>
                    <a:lnTo>
                      <a:pt x="72" y="14"/>
                    </a:lnTo>
                    <a:lnTo>
                      <a:pt x="62" y="14"/>
                    </a:lnTo>
                    <a:lnTo>
                      <a:pt x="57" y="0"/>
                    </a:lnTo>
                    <a:lnTo>
                      <a:pt x="40" y="2"/>
                    </a:lnTo>
                    <a:lnTo>
                      <a:pt x="27" y="5"/>
                    </a:lnTo>
                    <a:lnTo>
                      <a:pt x="0" y="7"/>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23" name="Freeform 25">
                <a:extLst>
                  <a:ext uri="{FF2B5EF4-FFF2-40B4-BE49-F238E27FC236}">
                    <a16:creationId xmlns:a16="http://schemas.microsoft.com/office/drawing/2014/main" id="{C8C4534F-154B-41BA-8748-0F66767393BE}"/>
                  </a:ext>
                </a:extLst>
              </p:cNvPr>
              <p:cNvSpPr>
                <a:spLocks/>
              </p:cNvSpPr>
              <p:nvPr/>
            </p:nvSpPr>
            <p:spPr bwMode="auto">
              <a:xfrm>
                <a:off x="5015" y="3265"/>
                <a:ext cx="399" cy="679"/>
              </a:xfrm>
              <a:custGeom>
                <a:avLst/>
                <a:gdLst>
                  <a:gd name="T0" fmla="*/ 141 w 399"/>
                  <a:gd name="T1" fmla="*/ 679 h 679"/>
                  <a:gd name="T2" fmla="*/ 119 w 399"/>
                  <a:gd name="T3" fmla="*/ 627 h 679"/>
                  <a:gd name="T4" fmla="*/ 63 w 399"/>
                  <a:gd name="T5" fmla="*/ 516 h 679"/>
                  <a:gd name="T6" fmla="*/ 35 w 399"/>
                  <a:gd name="T7" fmla="*/ 426 h 679"/>
                  <a:gd name="T8" fmla="*/ 20 w 399"/>
                  <a:gd name="T9" fmla="*/ 373 h 679"/>
                  <a:gd name="T10" fmla="*/ 5 w 399"/>
                  <a:gd name="T11" fmla="*/ 346 h 679"/>
                  <a:gd name="T12" fmla="*/ 0 w 399"/>
                  <a:gd name="T13" fmla="*/ 314 h 679"/>
                  <a:gd name="T14" fmla="*/ 33 w 399"/>
                  <a:gd name="T15" fmla="*/ 291 h 679"/>
                  <a:gd name="T16" fmla="*/ 136 w 399"/>
                  <a:gd name="T17" fmla="*/ 281 h 679"/>
                  <a:gd name="T18" fmla="*/ 131 w 399"/>
                  <a:gd name="T19" fmla="*/ 240 h 679"/>
                  <a:gd name="T20" fmla="*/ 191 w 399"/>
                  <a:gd name="T21" fmla="*/ 223 h 679"/>
                  <a:gd name="T22" fmla="*/ 191 w 399"/>
                  <a:gd name="T23" fmla="*/ 193 h 679"/>
                  <a:gd name="T24" fmla="*/ 179 w 399"/>
                  <a:gd name="T25" fmla="*/ 146 h 679"/>
                  <a:gd name="T26" fmla="*/ 158 w 399"/>
                  <a:gd name="T27" fmla="*/ 125 h 679"/>
                  <a:gd name="T28" fmla="*/ 108 w 399"/>
                  <a:gd name="T29" fmla="*/ 103 h 679"/>
                  <a:gd name="T30" fmla="*/ 78 w 399"/>
                  <a:gd name="T31" fmla="*/ 103 h 679"/>
                  <a:gd name="T32" fmla="*/ 116 w 399"/>
                  <a:gd name="T33" fmla="*/ 76 h 679"/>
                  <a:gd name="T34" fmla="*/ 143 w 399"/>
                  <a:gd name="T35" fmla="*/ 60 h 679"/>
                  <a:gd name="T36" fmla="*/ 189 w 399"/>
                  <a:gd name="T37" fmla="*/ 48 h 679"/>
                  <a:gd name="T38" fmla="*/ 249 w 399"/>
                  <a:gd name="T39" fmla="*/ 42 h 679"/>
                  <a:gd name="T40" fmla="*/ 291 w 399"/>
                  <a:gd name="T41" fmla="*/ 33 h 679"/>
                  <a:gd name="T42" fmla="*/ 291 w 399"/>
                  <a:gd name="T43" fmla="*/ 3 h 679"/>
                  <a:gd name="T44" fmla="*/ 301 w 399"/>
                  <a:gd name="T45" fmla="*/ 0 h 679"/>
                  <a:gd name="T46" fmla="*/ 321 w 399"/>
                  <a:gd name="T47" fmla="*/ 12 h 679"/>
                  <a:gd name="T48" fmla="*/ 332 w 399"/>
                  <a:gd name="T49" fmla="*/ 27 h 679"/>
                  <a:gd name="T50" fmla="*/ 344 w 399"/>
                  <a:gd name="T51" fmla="*/ 35 h 679"/>
                  <a:gd name="T52" fmla="*/ 359 w 399"/>
                  <a:gd name="T53" fmla="*/ 53 h 679"/>
                  <a:gd name="T54" fmla="*/ 359 w 399"/>
                  <a:gd name="T55" fmla="*/ 76 h 679"/>
                  <a:gd name="T56" fmla="*/ 387 w 399"/>
                  <a:gd name="T57" fmla="*/ 113 h 679"/>
                  <a:gd name="T58" fmla="*/ 381 w 399"/>
                  <a:gd name="T59" fmla="*/ 185 h 679"/>
                  <a:gd name="T60" fmla="*/ 389 w 399"/>
                  <a:gd name="T61" fmla="*/ 311 h 679"/>
                  <a:gd name="T62" fmla="*/ 384 w 399"/>
                  <a:gd name="T63" fmla="*/ 409 h 679"/>
                  <a:gd name="T64" fmla="*/ 389 w 399"/>
                  <a:gd name="T65" fmla="*/ 459 h 679"/>
                  <a:gd name="T66" fmla="*/ 394 w 399"/>
                  <a:gd name="T67" fmla="*/ 499 h 679"/>
                  <a:gd name="T68" fmla="*/ 394 w 399"/>
                  <a:gd name="T69" fmla="*/ 521 h 679"/>
                  <a:gd name="T70" fmla="*/ 399 w 399"/>
                  <a:gd name="T71" fmla="*/ 536 h 679"/>
                  <a:gd name="T72" fmla="*/ 386 w 399"/>
                  <a:gd name="T73" fmla="*/ 544 h 679"/>
                  <a:gd name="T74" fmla="*/ 359 w 399"/>
                  <a:gd name="T75" fmla="*/ 549 h 679"/>
                  <a:gd name="T76" fmla="*/ 334 w 399"/>
                  <a:gd name="T77" fmla="*/ 569 h 679"/>
                  <a:gd name="T78" fmla="*/ 291 w 399"/>
                  <a:gd name="T79" fmla="*/ 599 h 679"/>
                  <a:gd name="T80" fmla="*/ 271 w 399"/>
                  <a:gd name="T81" fmla="*/ 609 h 679"/>
                  <a:gd name="T82" fmla="*/ 256 w 399"/>
                  <a:gd name="T83" fmla="*/ 629 h 679"/>
                  <a:gd name="T84" fmla="*/ 223 w 399"/>
                  <a:gd name="T85" fmla="*/ 632 h 679"/>
                  <a:gd name="T86" fmla="*/ 181 w 399"/>
                  <a:gd name="T87" fmla="*/ 635 h 679"/>
                  <a:gd name="T88" fmla="*/ 159 w 399"/>
                  <a:gd name="T89" fmla="*/ 665 h 679"/>
                  <a:gd name="T90" fmla="*/ 141 w 399"/>
                  <a:gd name="T91" fmla="*/ 679 h 679"/>
                  <a:gd name="T92" fmla="*/ 141 w 399"/>
                  <a:gd name="T93" fmla="*/ 679 h 67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99"/>
                  <a:gd name="T142" fmla="*/ 0 h 679"/>
                  <a:gd name="T143" fmla="*/ 399 w 399"/>
                  <a:gd name="T144" fmla="*/ 679 h 679"/>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99" h="679">
                    <a:moveTo>
                      <a:pt x="141" y="679"/>
                    </a:moveTo>
                    <a:lnTo>
                      <a:pt x="119" y="627"/>
                    </a:lnTo>
                    <a:lnTo>
                      <a:pt x="63" y="516"/>
                    </a:lnTo>
                    <a:lnTo>
                      <a:pt x="35" y="426"/>
                    </a:lnTo>
                    <a:lnTo>
                      <a:pt x="20" y="373"/>
                    </a:lnTo>
                    <a:lnTo>
                      <a:pt x="5" y="346"/>
                    </a:lnTo>
                    <a:lnTo>
                      <a:pt x="0" y="314"/>
                    </a:lnTo>
                    <a:lnTo>
                      <a:pt x="33" y="291"/>
                    </a:lnTo>
                    <a:lnTo>
                      <a:pt x="136" y="281"/>
                    </a:lnTo>
                    <a:lnTo>
                      <a:pt x="131" y="240"/>
                    </a:lnTo>
                    <a:lnTo>
                      <a:pt x="191" y="223"/>
                    </a:lnTo>
                    <a:lnTo>
                      <a:pt x="191" y="193"/>
                    </a:lnTo>
                    <a:lnTo>
                      <a:pt x="179" y="146"/>
                    </a:lnTo>
                    <a:lnTo>
                      <a:pt x="158" y="125"/>
                    </a:lnTo>
                    <a:lnTo>
                      <a:pt x="108" y="103"/>
                    </a:lnTo>
                    <a:lnTo>
                      <a:pt x="78" y="103"/>
                    </a:lnTo>
                    <a:lnTo>
                      <a:pt x="116" y="76"/>
                    </a:lnTo>
                    <a:lnTo>
                      <a:pt x="143" y="60"/>
                    </a:lnTo>
                    <a:lnTo>
                      <a:pt x="189" y="48"/>
                    </a:lnTo>
                    <a:lnTo>
                      <a:pt x="249" y="42"/>
                    </a:lnTo>
                    <a:lnTo>
                      <a:pt x="291" y="33"/>
                    </a:lnTo>
                    <a:lnTo>
                      <a:pt x="291" y="3"/>
                    </a:lnTo>
                    <a:lnTo>
                      <a:pt x="301" y="0"/>
                    </a:lnTo>
                    <a:lnTo>
                      <a:pt x="321" y="12"/>
                    </a:lnTo>
                    <a:lnTo>
                      <a:pt x="332" y="27"/>
                    </a:lnTo>
                    <a:lnTo>
                      <a:pt x="344" y="35"/>
                    </a:lnTo>
                    <a:lnTo>
                      <a:pt x="359" y="53"/>
                    </a:lnTo>
                    <a:lnTo>
                      <a:pt x="359" y="76"/>
                    </a:lnTo>
                    <a:lnTo>
                      <a:pt x="387" y="113"/>
                    </a:lnTo>
                    <a:lnTo>
                      <a:pt x="381" y="185"/>
                    </a:lnTo>
                    <a:lnTo>
                      <a:pt x="389" y="311"/>
                    </a:lnTo>
                    <a:lnTo>
                      <a:pt x="384" y="409"/>
                    </a:lnTo>
                    <a:lnTo>
                      <a:pt x="389" y="459"/>
                    </a:lnTo>
                    <a:lnTo>
                      <a:pt x="394" y="499"/>
                    </a:lnTo>
                    <a:lnTo>
                      <a:pt x="394" y="521"/>
                    </a:lnTo>
                    <a:lnTo>
                      <a:pt x="399" y="536"/>
                    </a:lnTo>
                    <a:lnTo>
                      <a:pt x="386" y="544"/>
                    </a:lnTo>
                    <a:lnTo>
                      <a:pt x="359" y="549"/>
                    </a:lnTo>
                    <a:lnTo>
                      <a:pt x="334" y="569"/>
                    </a:lnTo>
                    <a:lnTo>
                      <a:pt x="291" y="599"/>
                    </a:lnTo>
                    <a:lnTo>
                      <a:pt x="271" y="609"/>
                    </a:lnTo>
                    <a:lnTo>
                      <a:pt x="256" y="629"/>
                    </a:lnTo>
                    <a:lnTo>
                      <a:pt x="223" y="632"/>
                    </a:lnTo>
                    <a:lnTo>
                      <a:pt x="181" y="635"/>
                    </a:lnTo>
                    <a:lnTo>
                      <a:pt x="159" y="665"/>
                    </a:lnTo>
                    <a:lnTo>
                      <a:pt x="141" y="679"/>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24" name="Freeform 26">
                <a:extLst>
                  <a:ext uri="{FF2B5EF4-FFF2-40B4-BE49-F238E27FC236}">
                    <a16:creationId xmlns:a16="http://schemas.microsoft.com/office/drawing/2014/main" id="{A5F3089F-F453-4213-89BB-716EB7A1CD06}"/>
                  </a:ext>
                </a:extLst>
              </p:cNvPr>
              <p:cNvSpPr>
                <a:spLocks/>
              </p:cNvSpPr>
              <p:nvPr/>
            </p:nvSpPr>
            <p:spPr bwMode="auto">
              <a:xfrm>
                <a:off x="4667" y="3305"/>
                <a:ext cx="461" cy="268"/>
              </a:xfrm>
              <a:custGeom>
                <a:avLst/>
                <a:gdLst>
                  <a:gd name="T0" fmla="*/ 43 w 461"/>
                  <a:gd name="T1" fmla="*/ 83 h 268"/>
                  <a:gd name="T2" fmla="*/ 30 w 461"/>
                  <a:gd name="T3" fmla="*/ 158 h 268"/>
                  <a:gd name="T4" fmla="*/ 85 w 461"/>
                  <a:gd name="T5" fmla="*/ 180 h 268"/>
                  <a:gd name="T6" fmla="*/ 141 w 461"/>
                  <a:gd name="T7" fmla="*/ 190 h 268"/>
                  <a:gd name="T8" fmla="*/ 288 w 461"/>
                  <a:gd name="T9" fmla="*/ 256 h 268"/>
                  <a:gd name="T10" fmla="*/ 353 w 461"/>
                  <a:gd name="T11" fmla="*/ 268 h 268"/>
                  <a:gd name="T12" fmla="*/ 461 w 461"/>
                  <a:gd name="T13" fmla="*/ 228 h 268"/>
                  <a:gd name="T14" fmla="*/ 399 w 461"/>
                  <a:gd name="T15" fmla="*/ 151 h 268"/>
                  <a:gd name="T16" fmla="*/ 336 w 461"/>
                  <a:gd name="T17" fmla="*/ 130 h 268"/>
                  <a:gd name="T18" fmla="*/ 296 w 461"/>
                  <a:gd name="T19" fmla="*/ 118 h 268"/>
                  <a:gd name="T20" fmla="*/ 226 w 461"/>
                  <a:gd name="T21" fmla="*/ 115 h 268"/>
                  <a:gd name="T22" fmla="*/ 128 w 461"/>
                  <a:gd name="T23" fmla="*/ 100 h 268"/>
                  <a:gd name="T24" fmla="*/ 228 w 461"/>
                  <a:gd name="T25" fmla="*/ 91 h 268"/>
                  <a:gd name="T26" fmla="*/ 216 w 461"/>
                  <a:gd name="T27" fmla="*/ 33 h 268"/>
                  <a:gd name="T28" fmla="*/ 209 w 461"/>
                  <a:gd name="T29" fmla="*/ 0 h 268"/>
                  <a:gd name="T30" fmla="*/ 110 w 461"/>
                  <a:gd name="T31" fmla="*/ 0 h 268"/>
                  <a:gd name="T32" fmla="*/ 53 w 461"/>
                  <a:gd name="T33" fmla="*/ 8 h 268"/>
                  <a:gd name="T34" fmla="*/ 0 w 461"/>
                  <a:gd name="T35" fmla="*/ 13 h 268"/>
                  <a:gd name="T36" fmla="*/ 15 w 461"/>
                  <a:gd name="T37" fmla="*/ 55 h 268"/>
                  <a:gd name="T38" fmla="*/ 43 w 461"/>
                  <a:gd name="T39" fmla="*/ 83 h 268"/>
                  <a:gd name="T40" fmla="*/ 43 w 461"/>
                  <a:gd name="T41" fmla="*/ 83 h 26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61"/>
                  <a:gd name="T64" fmla="*/ 0 h 268"/>
                  <a:gd name="T65" fmla="*/ 461 w 461"/>
                  <a:gd name="T66" fmla="*/ 268 h 26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61" h="268">
                    <a:moveTo>
                      <a:pt x="43" y="83"/>
                    </a:moveTo>
                    <a:lnTo>
                      <a:pt x="30" y="158"/>
                    </a:lnTo>
                    <a:lnTo>
                      <a:pt x="85" y="180"/>
                    </a:lnTo>
                    <a:lnTo>
                      <a:pt x="141" y="190"/>
                    </a:lnTo>
                    <a:lnTo>
                      <a:pt x="288" y="256"/>
                    </a:lnTo>
                    <a:lnTo>
                      <a:pt x="353" y="268"/>
                    </a:lnTo>
                    <a:lnTo>
                      <a:pt x="461" y="228"/>
                    </a:lnTo>
                    <a:lnTo>
                      <a:pt x="399" y="151"/>
                    </a:lnTo>
                    <a:lnTo>
                      <a:pt x="336" y="130"/>
                    </a:lnTo>
                    <a:lnTo>
                      <a:pt x="296" y="118"/>
                    </a:lnTo>
                    <a:lnTo>
                      <a:pt x="226" y="115"/>
                    </a:lnTo>
                    <a:lnTo>
                      <a:pt x="128" y="100"/>
                    </a:lnTo>
                    <a:lnTo>
                      <a:pt x="228" y="91"/>
                    </a:lnTo>
                    <a:lnTo>
                      <a:pt x="216" y="33"/>
                    </a:lnTo>
                    <a:lnTo>
                      <a:pt x="209" y="0"/>
                    </a:lnTo>
                    <a:lnTo>
                      <a:pt x="110" y="0"/>
                    </a:lnTo>
                    <a:lnTo>
                      <a:pt x="53" y="8"/>
                    </a:lnTo>
                    <a:lnTo>
                      <a:pt x="0" y="13"/>
                    </a:lnTo>
                    <a:lnTo>
                      <a:pt x="15" y="55"/>
                    </a:lnTo>
                    <a:lnTo>
                      <a:pt x="43" y="83"/>
                    </a:lnTo>
                    <a:close/>
                  </a:path>
                </a:pathLst>
              </a:custGeom>
              <a:solidFill>
                <a:srgbClr val="FA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25" name="Freeform 27">
                <a:extLst>
                  <a:ext uri="{FF2B5EF4-FFF2-40B4-BE49-F238E27FC236}">
                    <a16:creationId xmlns:a16="http://schemas.microsoft.com/office/drawing/2014/main" id="{2EBAA2B7-629C-4D5C-B816-BB48F64BC52C}"/>
                  </a:ext>
                </a:extLst>
              </p:cNvPr>
              <p:cNvSpPr>
                <a:spLocks/>
              </p:cNvSpPr>
              <p:nvPr/>
            </p:nvSpPr>
            <p:spPr bwMode="auto">
              <a:xfrm>
                <a:off x="4497" y="3485"/>
                <a:ext cx="378" cy="204"/>
              </a:xfrm>
              <a:custGeom>
                <a:avLst/>
                <a:gdLst>
                  <a:gd name="T0" fmla="*/ 173 w 378"/>
                  <a:gd name="T1" fmla="*/ 6 h 204"/>
                  <a:gd name="T2" fmla="*/ 135 w 378"/>
                  <a:gd name="T3" fmla="*/ 0 h 204"/>
                  <a:gd name="T4" fmla="*/ 72 w 378"/>
                  <a:gd name="T5" fmla="*/ 20 h 204"/>
                  <a:gd name="T6" fmla="*/ 20 w 378"/>
                  <a:gd name="T7" fmla="*/ 76 h 204"/>
                  <a:gd name="T8" fmla="*/ 0 w 378"/>
                  <a:gd name="T9" fmla="*/ 109 h 204"/>
                  <a:gd name="T10" fmla="*/ 13 w 378"/>
                  <a:gd name="T11" fmla="*/ 136 h 204"/>
                  <a:gd name="T12" fmla="*/ 196 w 378"/>
                  <a:gd name="T13" fmla="*/ 204 h 204"/>
                  <a:gd name="T14" fmla="*/ 216 w 378"/>
                  <a:gd name="T15" fmla="*/ 202 h 204"/>
                  <a:gd name="T16" fmla="*/ 378 w 378"/>
                  <a:gd name="T17" fmla="*/ 116 h 204"/>
                  <a:gd name="T18" fmla="*/ 353 w 378"/>
                  <a:gd name="T19" fmla="*/ 68 h 204"/>
                  <a:gd name="T20" fmla="*/ 360 w 378"/>
                  <a:gd name="T21" fmla="*/ 43 h 204"/>
                  <a:gd name="T22" fmla="*/ 301 w 378"/>
                  <a:gd name="T23" fmla="*/ 16 h 204"/>
                  <a:gd name="T24" fmla="*/ 205 w 378"/>
                  <a:gd name="T25" fmla="*/ 41 h 204"/>
                  <a:gd name="T26" fmla="*/ 173 w 378"/>
                  <a:gd name="T27" fmla="*/ 6 h 204"/>
                  <a:gd name="T28" fmla="*/ 173 w 378"/>
                  <a:gd name="T29" fmla="*/ 6 h 20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78"/>
                  <a:gd name="T46" fmla="*/ 0 h 204"/>
                  <a:gd name="T47" fmla="*/ 378 w 378"/>
                  <a:gd name="T48" fmla="*/ 204 h 20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78" h="204">
                    <a:moveTo>
                      <a:pt x="173" y="6"/>
                    </a:moveTo>
                    <a:lnTo>
                      <a:pt x="135" y="0"/>
                    </a:lnTo>
                    <a:lnTo>
                      <a:pt x="72" y="20"/>
                    </a:lnTo>
                    <a:lnTo>
                      <a:pt x="20" y="76"/>
                    </a:lnTo>
                    <a:lnTo>
                      <a:pt x="0" y="109"/>
                    </a:lnTo>
                    <a:lnTo>
                      <a:pt x="13" y="136"/>
                    </a:lnTo>
                    <a:lnTo>
                      <a:pt x="196" y="204"/>
                    </a:lnTo>
                    <a:lnTo>
                      <a:pt x="216" y="202"/>
                    </a:lnTo>
                    <a:lnTo>
                      <a:pt x="378" y="116"/>
                    </a:lnTo>
                    <a:lnTo>
                      <a:pt x="353" y="68"/>
                    </a:lnTo>
                    <a:lnTo>
                      <a:pt x="360" y="43"/>
                    </a:lnTo>
                    <a:lnTo>
                      <a:pt x="301" y="16"/>
                    </a:lnTo>
                    <a:lnTo>
                      <a:pt x="205" y="41"/>
                    </a:lnTo>
                    <a:lnTo>
                      <a:pt x="173" y="6"/>
                    </a:lnTo>
                    <a:close/>
                  </a:path>
                </a:pathLst>
              </a:custGeom>
              <a:solidFill>
                <a:srgbClr val="94524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26" name="Freeform 28">
                <a:extLst>
                  <a:ext uri="{FF2B5EF4-FFF2-40B4-BE49-F238E27FC236}">
                    <a16:creationId xmlns:a16="http://schemas.microsoft.com/office/drawing/2014/main" id="{1EC5282C-CFF5-4E51-8491-7891265FF3D5}"/>
                  </a:ext>
                </a:extLst>
              </p:cNvPr>
              <p:cNvSpPr>
                <a:spLocks/>
              </p:cNvSpPr>
              <p:nvPr/>
            </p:nvSpPr>
            <p:spPr bwMode="auto">
              <a:xfrm>
                <a:off x="4214" y="3117"/>
                <a:ext cx="445" cy="807"/>
              </a:xfrm>
              <a:custGeom>
                <a:avLst/>
                <a:gdLst>
                  <a:gd name="T0" fmla="*/ 113 w 445"/>
                  <a:gd name="T1" fmla="*/ 0 h 807"/>
                  <a:gd name="T2" fmla="*/ 70 w 445"/>
                  <a:gd name="T3" fmla="*/ 18 h 807"/>
                  <a:gd name="T4" fmla="*/ 15 w 445"/>
                  <a:gd name="T5" fmla="*/ 103 h 807"/>
                  <a:gd name="T6" fmla="*/ 15 w 445"/>
                  <a:gd name="T7" fmla="*/ 148 h 807"/>
                  <a:gd name="T8" fmla="*/ 10 w 445"/>
                  <a:gd name="T9" fmla="*/ 195 h 807"/>
                  <a:gd name="T10" fmla="*/ 12 w 445"/>
                  <a:gd name="T11" fmla="*/ 229 h 807"/>
                  <a:gd name="T12" fmla="*/ 0 w 445"/>
                  <a:gd name="T13" fmla="*/ 288 h 807"/>
                  <a:gd name="T14" fmla="*/ 9 w 445"/>
                  <a:gd name="T15" fmla="*/ 319 h 807"/>
                  <a:gd name="T16" fmla="*/ 4 w 445"/>
                  <a:gd name="T17" fmla="*/ 339 h 807"/>
                  <a:gd name="T18" fmla="*/ 19 w 445"/>
                  <a:gd name="T19" fmla="*/ 363 h 807"/>
                  <a:gd name="T20" fmla="*/ 19 w 445"/>
                  <a:gd name="T21" fmla="*/ 383 h 807"/>
                  <a:gd name="T22" fmla="*/ 39 w 445"/>
                  <a:gd name="T23" fmla="*/ 462 h 807"/>
                  <a:gd name="T24" fmla="*/ 27 w 445"/>
                  <a:gd name="T25" fmla="*/ 564 h 807"/>
                  <a:gd name="T26" fmla="*/ 39 w 445"/>
                  <a:gd name="T27" fmla="*/ 604 h 807"/>
                  <a:gd name="T28" fmla="*/ 30 w 445"/>
                  <a:gd name="T29" fmla="*/ 657 h 807"/>
                  <a:gd name="T30" fmla="*/ 32 w 445"/>
                  <a:gd name="T31" fmla="*/ 697 h 807"/>
                  <a:gd name="T32" fmla="*/ 54 w 445"/>
                  <a:gd name="T33" fmla="*/ 735 h 807"/>
                  <a:gd name="T34" fmla="*/ 108 w 445"/>
                  <a:gd name="T35" fmla="*/ 762 h 807"/>
                  <a:gd name="T36" fmla="*/ 180 w 445"/>
                  <a:gd name="T37" fmla="*/ 772 h 807"/>
                  <a:gd name="T38" fmla="*/ 313 w 445"/>
                  <a:gd name="T39" fmla="*/ 802 h 807"/>
                  <a:gd name="T40" fmla="*/ 375 w 445"/>
                  <a:gd name="T41" fmla="*/ 807 h 807"/>
                  <a:gd name="T42" fmla="*/ 408 w 445"/>
                  <a:gd name="T43" fmla="*/ 750 h 807"/>
                  <a:gd name="T44" fmla="*/ 435 w 445"/>
                  <a:gd name="T45" fmla="*/ 664 h 807"/>
                  <a:gd name="T46" fmla="*/ 445 w 445"/>
                  <a:gd name="T47" fmla="*/ 559 h 807"/>
                  <a:gd name="T48" fmla="*/ 395 w 445"/>
                  <a:gd name="T49" fmla="*/ 534 h 807"/>
                  <a:gd name="T50" fmla="*/ 330 w 445"/>
                  <a:gd name="T51" fmla="*/ 524 h 807"/>
                  <a:gd name="T52" fmla="*/ 281 w 445"/>
                  <a:gd name="T53" fmla="*/ 484 h 807"/>
                  <a:gd name="T54" fmla="*/ 258 w 445"/>
                  <a:gd name="T55" fmla="*/ 456 h 807"/>
                  <a:gd name="T56" fmla="*/ 205 w 445"/>
                  <a:gd name="T57" fmla="*/ 452 h 807"/>
                  <a:gd name="T58" fmla="*/ 152 w 445"/>
                  <a:gd name="T59" fmla="*/ 411 h 807"/>
                  <a:gd name="T60" fmla="*/ 140 w 445"/>
                  <a:gd name="T61" fmla="*/ 356 h 807"/>
                  <a:gd name="T62" fmla="*/ 142 w 445"/>
                  <a:gd name="T63" fmla="*/ 296 h 807"/>
                  <a:gd name="T64" fmla="*/ 170 w 445"/>
                  <a:gd name="T65" fmla="*/ 249 h 807"/>
                  <a:gd name="T66" fmla="*/ 205 w 445"/>
                  <a:gd name="T67" fmla="*/ 220 h 807"/>
                  <a:gd name="T68" fmla="*/ 245 w 445"/>
                  <a:gd name="T69" fmla="*/ 206 h 807"/>
                  <a:gd name="T70" fmla="*/ 285 w 445"/>
                  <a:gd name="T71" fmla="*/ 203 h 807"/>
                  <a:gd name="T72" fmla="*/ 315 w 445"/>
                  <a:gd name="T73" fmla="*/ 203 h 807"/>
                  <a:gd name="T74" fmla="*/ 356 w 445"/>
                  <a:gd name="T75" fmla="*/ 215 h 807"/>
                  <a:gd name="T76" fmla="*/ 370 w 445"/>
                  <a:gd name="T77" fmla="*/ 195 h 807"/>
                  <a:gd name="T78" fmla="*/ 385 w 445"/>
                  <a:gd name="T79" fmla="*/ 191 h 807"/>
                  <a:gd name="T80" fmla="*/ 368 w 445"/>
                  <a:gd name="T81" fmla="*/ 175 h 807"/>
                  <a:gd name="T82" fmla="*/ 326 w 445"/>
                  <a:gd name="T83" fmla="*/ 173 h 807"/>
                  <a:gd name="T84" fmla="*/ 301 w 445"/>
                  <a:gd name="T85" fmla="*/ 175 h 807"/>
                  <a:gd name="T86" fmla="*/ 207 w 445"/>
                  <a:gd name="T87" fmla="*/ 166 h 807"/>
                  <a:gd name="T88" fmla="*/ 148 w 445"/>
                  <a:gd name="T89" fmla="*/ 141 h 807"/>
                  <a:gd name="T90" fmla="*/ 142 w 445"/>
                  <a:gd name="T91" fmla="*/ 100 h 807"/>
                  <a:gd name="T92" fmla="*/ 113 w 445"/>
                  <a:gd name="T93" fmla="*/ 0 h 807"/>
                  <a:gd name="T94" fmla="*/ 113 w 445"/>
                  <a:gd name="T95" fmla="*/ 0 h 80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45"/>
                  <a:gd name="T145" fmla="*/ 0 h 807"/>
                  <a:gd name="T146" fmla="*/ 445 w 445"/>
                  <a:gd name="T147" fmla="*/ 807 h 80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45" h="807">
                    <a:moveTo>
                      <a:pt x="113" y="0"/>
                    </a:moveTo>
                    <a:lnTo>
                      <a:pt x="70" y="18"/>
                    </a:lnTo>
                    <a:lnTo>
                      <a:pt x="15" y="103"/>
                    </a:lnTo>
                    <a:lnTo>
                      <a:pt x="15" y="148"/>
                    </a:lnTo>
                    <a:lnTo>
                      <a:pt x="10" y="195"/>
                    </a:lnTo>
                    <a:lnTo>
                      <a:pt x="12" y="229"/>
                    </a:lnTo>
                    <a:lnTo>
                      <a:pt x="0" y="288"/>
                    </a:lnTo>
                    <a:lnTo>
                      <a:pt x="9" y="319"/>
                    </a:lnTo>
                    <a:lnTo>
                      <a:pt x="4" y="339"/>
                    </a:lnTo>
                    <a:lnTo>
                      <a:pt x="19" y="363"/>
                    </a:lnTo>
                    <a:lnTo>
                      <a:pt x="19" y="383"/>
                    </a:lnTo>
                    <a:lnTo>
                      <a:pt x="39" y="462"/>
                    </a:lnTo>
                    <a:lnTo>
                      <a:pt x="27" y="564"/>
                    </a:lnTo>
                    <a:lnTo>
                      <a:pt x="39" y="604"/>
                    </a:lnTo>
                    <a:lnTo>
                      <a:pt x="30" y="657"/>
                    </a:lnTo>
                    <a:lnTo>
                      <a:pt x="32" y="697"/>
                    </a:lnTo>
                    <a:lnTo>
                      <a:pt x="54" y="735"/>
                    </a:lnTo>
                    <a:lnTo>
                      <a:pt x="108" y="762"/>
                    </a:lnTo>
                    <a:lnTo>
                      <a:pt x="180" y="772"/>
                    </a:lnTo>
                    <a:lnTo>
                      <a:pt x="313" y="802"/>
                    </a:lnTo>
                    <a:lnTo>
                      <a:pt x="375" y="807"/>
                    </a:lnTo>
                    <a:lnTo>
                      <a:pt x="408" y="750"/>
                    </a:lnTo>
                    <a:lnTo>
                      <a:pt x="435" y="664"/>
                    </a:lnTo>
                    <a:lnTo>
                      <a:pt x="445" y="559"/>
                    </a:lnTo>
                    <a:lnTo>
                      <a:pt x="395" y="534"/>
                    </a:lnTo>
                    <a:lnTo>
                      <a:pt x="330" y="524"/>
                    </a:lnTo>
                    <a:lnTo>
                      <a:pt x="281" y="484"/>
                    </a:lnTo>
                    <a:lnTo>
                      <a:pt x="258" y="456"/>
                    </a:lnTo>
                    <a:lnTo>
                      <a:pt x="205" y="452"/>
                    </a:lnTo>
                    <a:lnTo>
                      <a:pt x="152" y="411"/>
                    </a:lnTo>
                    <a:lnTo>
                      <a:pt x="140" y="356"/>
                    </a:lnTo>
                    <a:lnTo>
                      <a:pt x="142" y="296"/>
                    </a:lnTo>
                    <a:lnTo>
                      <a:pt x="170" y="249"/>
                    </a:lnTo>
                    <a:lnTo>
                      <a:pt x="205" y="220"/>
                    </a:lnTo>
                    <a:lnTo>
                      <a:pt x="245" y="206"/>
                    </a:lnTo>
                    <a:lnTo>
                      <a:pt x="285" y="203"/>
                    </a:lnTo>
                    <a:lnTo>
                      <a:pt x="315" y="203"/>
                    </a:lnTo>
                    <a:lnTo>
                      <a:pt x="356" y="215"/>
                    </a:lnTo>
                    <a:lnTo>
                      <a:pt x="370" y="195"/>
                    </a:lnTo>
                    <a:lnTo>
                      <a:pt x="385" y="191"/>
                    </a:lnTo>
                    <a:lnTo>
                      <a:pt x="368" y="175"/>
                    </a:lnTo>
                    <a:lnTo>
                      <a:pt x="326" y="173"/>
                    </a:lnTo>
                    <a:lnTo>
                      <a:pt x="301" y="175"/>
                    </a:lnTo>
                    <a:lnTo>
                      <a:pt x="207" y="166"/>
                    </a:lnTo>
                    <a:lnTo>
                      <a:pt x="148" y="141"/>
                    </a:lnTo>
                    <a:lnTo>
                      <a:pt x="142" y="100"/>
                    </a:lnTo>
                    <a:lnTo>
                      <a:pt x="113" y="0"/>
                    </a:lnTo>
                    <a:close/>
                  </a:path>
                </a:pathLst>
              </a:custGeom>
              <a:solidFill>
                <a:srgbClr val="D4D4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27" name="Freeform 29">
                <a:extLst>
                  <a:ext uri="{FF2B5EF4-FFF2-40B4-BE49-F238E27FC236}">
                    <a16:creationId xmlns:a16="http://schemas.microsoft.com/office/drawing/2014/main" id="{871D4622-95E6-45BF-A074-A47B56DB2AAB}"/>
                  </a:ext>
                </a:extLst>
              </p:cNvPr>
              <p:cNvSpPr>
                <a:spLocks/>
              </p:cNvSpPr>
              <p:nvPr/>
            </p:nvSpPr>
            <p:spPr bwMode="auto">
              <a:xfrm>
                <a:off x="4647" y="3205"/>
                <a:ext cx="188" cy="103"/>
              </a:xfrm>
              <a:custGeom>
                <a:avLst/>
                <a:gdLst>
                  <a:gd name="T0" fmla="*/ 38 w 188"/>
                  <a:gd name="T1" fmla="*/ 98 h 103"/>
                  <a:gd name="T2" fmla="*/ 3 w 188"/>
                  <a:gd name="T3" fmla="*/ 35 h 103"/>
                  <a:gd name="T4" fmla="*/ 0 w 188"/>
                  <a:gd name="T5" fmla="*/ 23 h 103"/>
                  <a:gd name="T6" fmla="*/ 8 w 188"/>
                  <a:gd name="T7" fmla="*/ 0 h 103"/>
                  <a:gd name="T8" fmla="*/ 63 w 188"/>
                  <a:gd name="T9" fmla="*/ 40 h 103"/>
                  <a:gd name="T10" fmla="*/ 96 w 188"/>
                  <a:gd name="T11" fmla="*/ 45 h 103"/>
                  <a:gd name="T12" fmla="*/ 188 w 188"/>
                  <a:gd name="T13" fmla="*/ 102 h 103"/>
                  <a:gd name="T14" fmla="*/ 76 w 188"/>
                  <a:gd name="T15" fmla="*/ 103 h 103"/>
                  <a:gd name="T16" fmla="*/ 38 w 188"/>
                  <a:gd name="T17" fmla="*/ 98 h 103"/>
                  <a:gd name="T18" fmla="*/ 38 w 188"/>
                  <a:gd name="T19" fmla="*/ 98 h 10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8"/>
                  <a:gd name="T31" fmla="*/ 0 h 103"/>
                  <a:gd name="T32" fmla="*/ 188 w 188"/>
                  <a:gd name="T33" fmla="*/ 103 h 10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8" h="103">
                    <a:moveTo>
                      <a:pt x="38" y="98"/>
                    </a:moveTo>
                    <a:lnTo>
                      <a:pt x="3" y="35"/>
                    </a:lnTo>
                    <a:lnTo>
                      <a:pt x="0" y="23"/>
                    </a:lnTo>
                    <a:lnTo>
                      <a:pt x="8" y="0"/>
                    </a:lnTo>
                    <a:lnTo>
                      <a:pt x="63" y="40"/>
                    </a:lnTo>
                    <a:lnTo>
                      <a:pt x="96" y="45"/>
                    </a:lnTo>
                    <a:lnTo>
                      <a:pt x="188" y="102"/>
                    </a:lnTo>
                    <a:lnTo>
                      <a:pt x="76" y="103"/>
                    </a:lnTo>
                    <a:lnTo>
                      <a:pt x="38" y="98"/>
                    </a:lnTo>
                    <a:close/>
                  </a:path>
                </a:pathLst>
              </a:custGeom>
              <a:solidFill>
                <a:srgbClr val="C46B6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28" name="Freeform 30">
                <a:extLst>
                  <a:ext uri="{FF2B5EF4-FFF2-40B4-BE49-F238E27FC236}">
                    <a16:creationId xmlns:a16="http://schemas.microsoft.com/office/drawing/2014/main" id="{5A671069-5F36-42C8-B6F9-D2C55EA7EC8E}"/>
                  </a:ext>
                </a:extLst>
              </p:cNvPr>
              <p:cNvSpPr>
                <a:spLocks/>
              </p:cNvSpPr>
              <p:nvPr/>
            </p:nvSpPr>
            <p:spPr bwMode="auto">
              <a:xfrm>
                <a:off x="4535" y="3240"/>
                <a:ext cx="140" cy="78"/>
              </a:xfrm>
              <a:custGeom>
                <a:avLst/>
                <a:gdLst>
                  <a:gd name="T0" fmla="*/ 120 w 140"/>
                  <a:gd name="T1" fmla="*/ 0 h 78"/>
                  <a:gd name="T2" fmla="*/ 135 w 140"/>
                  <a:gd name="T3" fmla="*/ 20 h 78"/>
                  <a:gd name="T4" fmla="*/ 140 w 140"/>
                  <a:gd name="T5" fmla="*/ 40 h 78"/>
                  <a:gd name="T6" fmla="*/ 137 w 140"/>
                  <a:gd name="T7" fmla="*/ 78 h 78"/>
                  <a:gd name="T8" fmla="*/ 125 w 140"/>
                  <a:gd name="T9" fmla="*/ 77 h 78"/>
                  <a:gd name="T10" fmla="*/ 120 w 140"/>
                  <a:gd name="T11" fmla="*/ 68 h 78"/>
                  <a:gd name="T12" fmla="*/ 90 w 140"/>
                  <a:gd name="T13" fmla="*/ 58 h 78"/>
                  <a:gd name="T14" fmla="*/ 82 w 140"/>
                  <a:gd name="T15" fmla="*/ 52 h 78"/>
                  <a:gd name="T16" fmla="*/ 70 w 140"/>
                  <a:gd name="T17" fmla="*/ 53 h 78"/>
                  <a:gd name="T18" fmla="*/ 60 w 140"/>
                  <a:gd name="T19" fmla="*/ 65 h 78"/>
                  <a:gd name="T20" fmla="*/ 40 w 140"/>
                  <a:gd name="T21" fmla="*/ 48 h 78"/>
                  <a:gd name="T22" fmla="*/ 22 w 140"/>
                  <a:gd name="T23" fmla="*/ 53 h 78"/>
                  <a:gd name="T24" fmla="*/ 0 w 140"/>
                  <a:gd name="T25" fmla="*/ 50 h 78"/>
                  <a:gd name="T26" fmla="*/ 10 w 140"/>
                  <a:gd name="T27" fmla="*/ 43 h 78"/>
                  <a:gd name="T28" fmla="*/ 45 w 140"/>
                  <a:gd name="T29" fmla="*/ 38 h 78"/>
                  <a:gd name="T30" fmla="*/ 84 w 140"/>
                  <a:gd name="T31" fmla="*/ 20 h 78"/>
                  <a:gd name="T32" fmla="*/ 104 w 140"/>
                  <a:gd name="T33" fmla="*/ 2 h 78"/>
                  <a:gd name="T34" fmla="*/ 120 w 140"/>
                  <a:gd name="T35" fmla="*/ 0 h 78"/>
                  <a:gd name="T36" fmla="*/ 120 w 140"/>
                  <a:gd name="T37" fmla="*/ 0 h 7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40"/>
                  <a:gd name="T58" fmla="*/ 0 h 78"/>
                  <a:gd name="T59" fmla="*/ 140 w 140"/>
                  <a:gd name="T60" fmla="*/ 78 h 7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40" h="78">
                    <a:moveTo>
                      <a:pt x="120" y="0"/>
                    </a:moveTo>
                    <a:lnTo>
                      <a:pt x="135" y="20"/>
                    </a:lnTo>
                    <a:lnTo>
                      <a:pt x="140" y="40"/>
                    </a:lnTo>
                    <a:lnTo>
                      <a:pt x="137" y="78"/>
                    </a:lnTo>
                    <a:lnTo>
                      <a:pt x="125" y="77"/>
                    </a:lnTo>
                    <a:lnTo>
                      <a:pt x="120" y="68"/>
                    </a:lnTo>
                    <a:lnTo>
                      <a:pt x="90" y="58"/>
                    </a:lnTo>
                    <a:lnTo>
                      <a:pt x="82" y="52"/>
                    </a:lnTo>
                    <a:lnTo>
                      <a:pt x="70" y="53"/>
                    </a:lnTo>
                    <a:lnTo>
                      <a:pt x="60" y="65"/>
                    </a:lnTo>
                    <a:lnTo>
                      <a:pt x="40" y="48"/>
                    </a:lnTo>
                    <a:lnTo>
                      <a:pt x="22" y="53"/>
                    </a:lnTo>
                    <a:lnTo>
                      <a:pt x="0" y="50"/>
                    </a:lnTo>
                    <a:lnTo>
                      <a:pt x="10" y="43"/>
                    </a:lnTo>
                    <a:lnTo>
                      <a:pt x="45" y="38"/>
                    </a:lnTo>
                    <a:lnTo>
                      <a:pt x="84" y="20"/>
                    </a:lnTo>
                    <a:lnTo>
                      <a:pt x="104" y="2"/>
                    </a:lnTo>
                    <a:lnTo>
                      <a:pt x="120" y="0"/>
                    </a:lnTo>
                    <a:close/>
                  </a:path>
                </a:pathLst>
              </a:custGeom>
              <a:solidFill>
                <a:srgbClr val="D4D4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29" name="Freeform 31">
                <a:extLst>
                  <a:ext uri="{FF2B5EF4-FFF2-40B4-BE49-F238E27FC236}">
                    <a16:creationId xmlns:a16="http://schemas.microsoft.com/office/drawing/2014/main" id="{7374515A-982D-4B33-B14B-D8C57651E164}"/>
                  </a:ext>
                </a:extLst>
              </p:cNvPr>
              <p:cNvSpPr>
                <a:spLocks/>
              </p:cNvSpPr>
              <p:nvPr/>
            </p:nvSpPr>
            <p:spPr bwMode="auto">
              <a:xfrm>
                <a:off x="4592" y="3134"/>
                <a:ext cx="67" cy="126"/>
              </a:xfrm>
              <a:custGeom>
                <a:avLst/>
                <a:gdLst>
                  <a:gd name="T0" fmla="*/ 33 w 67"/>
                  <a:gd name="T1" fmla="*/ 0 h 126"/>
                  <a:gd name="T2" fmla="*/ 0 w 67"/>
                  <a:gd name="T3" fmla="*/ 26 h 126"/>
                  <a:gd name="T4" fmla="*/ 10 w 67"/>
                  <a:gd name="T5" fmla="*/ 74 h 126"/>
                  <a:gd name="T6" fmla="*/ 18 w 67"/>
                  <a:gd name="T7" fmla="*/ 126 h 126"/>
                  <a:gd name="T8" fmla="*/ 27 w 67"/>
                  <a:gd name="T9" fmla="*/ 126 h 126"/>
                  <a:gd name="T10" fmla="*/ 50 w 67"/>
                  <a:gd name="T11" fmla="*/ 109 h 126"/>
                  <a:gd name="T12" fmla="*/ 63 w 67"/>
                  <a:gd name="T13" fmla="*/ 109 h 126"/>
                  <a:gd name="T14" fmla="*/ 63 w 67"/>
                  <a:gd name="T15" fmla="*/ 98 h 126"/>
                  <a:gd name="T16" fmla="*/ 58 w 67"/>
                  <a:gd name="T17" fmla="*/ 91 h 126"/>
                  <a:gd name="T18" fmla="*/ 63 w 67"/>
                  <a:gd name="T19" fmla="*/ 83 h 126"/>
                  <a:gd name="T20" fmla="*/ 63 w 67"/>
                  <a:gd name="T21" fmla="*/ 74 h 126"/>
                  <a:gd name="T22" fmla="*/ 50 w 67"/>
                  <a:gd name="T23" fmla="*/ 64 h 126"/>
                  <a:gd name="T24" fmla="*/ 55 w 67"/>
                  <a:gd name="T25" fmla="*/ 59 h 126"/>
                  <a:gd name="T26" fmla="*/ 67 w 67"/>
                  <a:gd name="T27" fmla="*/ 41 h 126"/>
                  <a:gd name="T28" fmla="*/ 60 w 67"/>
                  <a:gd name="T29" fmla="*/ 35 h 126"/>
                  <a:gd name="T30" fmla="*/ 33 w 67"/>
                  <a:gd name="T31" fmla="*/ 0 h 126"/>
                  <a:gd name="T32" fmla="*/ 33 w 67"/>
                  <a:gd name="T33" fmla="*/ 0 h 1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7"/>
                  <a:gd name="T52" fmla="*/ 0 h 126"/>
                  <a:gd name="T53" fmla="*/ 67 w 67"/>
                  <a:gd name="T54" fmla="*/ 126 h 1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7" h="126">
                    <a:moveTo>
                      <a:pt x="33" y="0"/>
                    </a:moveTo>
                    <a:lnTo>
                      <a:pt x="0" y="26"/>
                    </a:lnTo>
                    <a:lnTo>
                      <a:pt x="10" y="74"/>
                    </a:lnTo>
                    <a:lnTo>
                      <a:pt x="18" y="126"/>
                    </a:lnTo>
                    <a:lnTo>
                      <a:pt x="27" y="126"/>
                    </a:lnTo>
                    <a:lnTo>
                      <a:pt x="50" y="109"/>
                    </a:lnTo>
                    <a:lnTo>
                      <a:pt x="63" y="109"/>
                    </a:lnTo>
                    <a:lnTo>
                      <a:pt x="63" y="98"/>
                    </a:lnTo>
                    <a:lnTo>
                      <a:pt x="58" y="91"/>
                    </a:lnTo>
                    <a:lnTo>
                      <a:pt x="63" y="83"/>
                    </a:lnTo>
                    <a:lnTo>
                      <a:pt x="63" y="74"/>
                    </a:lnTo>
                    <a:lnTo>
                      <a:pt x="50" y="64"/>
                    </a:lnTo>
                    <a:lnTo>
                      <a:pt x="55" y="59"/>
                    </a:lnTo>
                    <a:lnTo>
                      <a:pt x="67" y="41"/>
                    </a:lnTo>
                    <a:lnTo>
                      <a:pt x="60" y="35"/>
                    </a:lnTo>
                    <a:lnTo>
                      <a:pt x="33" y="0"/>
                    </a:lnTo>
                    <a:close/>
                  </a:path>
                </a:pathLst>
              </a:custGeom>
              <a:solidFill>
                <a:srgbClr val="C46B6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30" name="Freeform 32">
                <a:extLst>
                  <a:ext uri="{FF2B5EF4-FFF2-40B4-BE49-F238E27FC236}">
                    <a16:creationId xmlns:a16="http://schemas.microsoft.com/office/drawing/2014/main" id="{2C4C9565-1AC9-4320-A6F8-A6FAE63B6C19}"/>
                  </a:ext>
                </a:extLst>
              </p:cNvPr>
              <p:cNvSpPr>
                <a:spLocks/>
              </p:cNvSpPr>
              <p:nvPr/>
            </p:nvSpPr>
            <p:spPr bwMode="auto">
              <a:xfrm>
                <a:off x="4326" y="2962"/>
                <a:ext cx="331" cy="323"/>
              </a:xfrm>
              <a:custGeom>
                <a:avLst/>
                <a:gdLst>
                  <a:gd name="T0" fmla="*/ 288 w 331"/>
                  <a:gd name="T1" fmla="*/ 63 h 323"/>
                  <a:gd name="T2" fmla="*/ 259 w 331"/>
                  <a:gd name="T3" fmla="*/ 29 h 323"/>
                  <a:gd name="T4" fmla="*/ 231 w 331"/>
                  <a:gd name="T5" fmla="*/ 12 h 323"/>
                  <a:gd name="T6" fmla="*/ 201 w 331"/>
                  <a:gd name="T7" fmla="*/ 2 h 323"/>
                  <a:gd name="T8" fmla="*/ 171 w 331"/>
                  <a:gd name="T9" fmla="*/ 0 h 323"/>
                  <a:gd name="T10" fmla="*/ 145 w 331"/>
                  <a:gd name="T11" fmla="*/ 7 h 323"/>
                  <a:gd name="T12" fmla="*/ 121 w 331"/>
                  <a:gd name="T13" fmla="*/ 12 h 323"/>
                  <a:gd name="T14" fmla="*/ 103 w 331"/>
                  <a:gd name="T15" fmla="*/ 20 h 323"/>
                  <a:gd name="T16" fmla="*/ 61 w 331"/>
                  <a:gd name="T17" fmla="*/ 44 h 323"/>
                  <a:gd name="T18" fmla="*/ 31 w 331"/>
                  <a:gd name="T19" fmla="*/ 67 h 323"/>
                  <a:gd name="T20" fmla="*/ 10 w 331"/>
                  <a:gd name="T21" fmla="*/ 103 h 323"/>
                  <a:gd name="T22" fmla="*/ 0 w 331"/>
                  <a:gd name="T23" fmla="*/ 160 h 323"/>
                  <a:gd name="T24" fmla="*/ 21 w 331"/>
                  <a:gd name="T25" fmla="*/ 231 h 323"/>
                  <a:gd name="T26" fmla="*/ 45 w 331"/>
                  <a:gd name="T27" fmla="*/ 248 h 323"/>
                  <a:gd name="T28" fmla="*/ 61 w 331"/>
                  <a:gd name="T29" fmla="*/ 248 h 323"/>
                  <a:gd name="T30" fmla="*/ 105 w 331"/>
                  <a:gd name="T31" fmla="*/ 283 h 323"/>
                  <a:gd name="T32" fmla="*/ 118 w 331"/>
                  <a:gd name="T33" fmla="*/ 286 h 323"/>
                  <a:gd name="T34" fmla="*/ 130 w 331"/>
                  <a:gd name="T35" fmla="*/ 293 h 323"/>
                  <a:gd name="T36" fmla="*/ 148 w 331"/>
                  <a:gd name="T37" fmla="*/ 291 h 323"/>
                  <a:gd name="T38" fmla="*/ 158 w 331"/>
                  <a:gd name="T39" fmla="*/ 298 h 323"/>
                  <a:gd name="T40" fmla="*/ 168 w 331"/>
                  <a:gd name="T41" fmla="*/ 306 h 323"/>
                  <a:gd name="T42" fmla="*/ 184 w 331"/>
                  <a:gd name="T43" fmla="*/ 315 h 323"/>
                  <a:gd name="T44" fmla="*/ 198 w 331"/>
                  <a:gd name="T45" fmla="*/ 320 h 323"/>
                  <a:gd name="T46" fmla="*/ 231 w 331"/>
                  <a:gd name="T47" fmla="*/ 323 h 323"/>
                  <a:gd name="T48" fmla="*/ 248 w 331"/>
                  <a:gd name="T49" fmla="*/ 316 h 323"/>
                  <a:gd name="T50" fmla="*/ 263 w 331"/>
                  <a:gd name="T51" fmla="*/ 305 h 323"/>
                  <a:gd name="T52" fmla="*/ 271 w 331"/>
                  <a:gd name="T53" fmla="*/ 270 h 323"/>
                  <a:gd name="T54" fmla="*/ 261 w 331"/>
                  <a:gd name="T55" fmla="*/ 190 h 323"/>
                  <a:gd name="T56" fmla="*/ 299 w 331"/>
                  <a:gd name="T57" fmla="*/ 175 h 323"/>
                  <a:gd name="T58" fmla="*/ 326 w 331"/>
                  <a:gd name="T59" fmla="*/ 152 h 323"/>
                  <a:gd name="T60" fmla="*/ 331 w 331"/>
                  <a:gd name="T61" fmla="*/ 122 h 323"/>
                  <a:gd name="T62" fmla="*/ 301 w 331"/>
                  <a:gd name="T63" fmla="*/ 70 h 323"/>
                  <a:gd name="T64" fmla="*/ 288 w 331"/>
                  <a:gd name="T65" fmla="*/ 63 h 323"/>
                  <a:gd name="T66" fmla="*/ 288 w 331"/>
                  <a:gd name="T67" fmla="*/ 63 h 32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31"/>
                  <a:gd name="T103" fmla="*/ 0 h 323"/>
                  <a:gd name="T104" fmla="*/ 331 w 331"/>
                  <a:gd name="T105" fmla="*/ 323 h 32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31" h="323">
                    <a:moveTo>
                      <a:pt x="288" y="63"/>
                    </a:moveTo>
                    <a:lnTo>
                      <a:pt x="259" y="29"/>
                    </a:lnTo>
                    <a:lnTo>
                      <a:pt x="231" y="12"/>
                    </a:lnTo>
                    <a:lnTo>
                      <a:pt x="201" y="2"/>
                    </a:lnTo>
                    <a:lnTo>
                      <a:pt x="171" y="0"/>
                    </a:lnTo>
                    <a:lnTo>
                      <a:pt x="145" y="7"/>
                    </a:lnTo>
                    <a:lnTo>
                      <a:pt x="121" y="12"/>
                    </a:lnTo>
                    <a:lnTo>
                      <a:pt x="103" y="20"/>
                    </a:lnTo>
                    <a:lnTo>
                      <a:pt x="61" y="44"/>
                    </a:lnTo>
                    <a:lnTo>
                      <a:pt x="31" y="67"/>
                    </a:lnTo>
                    <a:lnTo>
                      <a:pt x="10" y="103"/>
                    </a:lnTo>
                    <a:lnTo>
                      <a:pt x="0" y="160"/>
                    </a:lnTo>
                    <a:lnTo>
                      <a:pt x="21" y="231"/>
                    </a:lnTo>
                    <a:lnTo>
                      <a:pt x="45" y="248"/>
                    </a:lnTo>
                    <a:lnTo>
                      <a:pt x="61" y="248"/>
                    </a:lnTo>
                    <a:lnTo>
                      <a:pt x="105" y="283"/>
                    </a:lnTo>
                    <a:lnTo>
                      <a:pt x="118" y="286"/>
                    </a:lnTo>
                    <a:lnTo>
                      <a:pt x="130" y="293"/>
                    </a:lnTo>
                    <a:lnTo>
                      <a:pt x="148" y="291"/>
                    </a:lnTo>
                    <a:lnTo>
                      <a:pt x="158" y="298"/>
                    </a:lnTo>
                    <a:lnTo>
                      <a:pt x="168" y="306"/>
                    </a:lnTo>
                    <a:lnTo>
                      <a:pt x="184" y="315"/>
                    </a:lnTo>
                    <a:lnTo>
                      <a:pt x="198" y="320"/>
                    </a:lnTo>
                    <a:lnTo>
                      <a:pt x="231" y="323"/>
                    </a:lnTo>
                    <a:lnTo>
                      <a:pt x="248" y="316"/>
                    </a:lnTo>
                    <a:lnTo>
                      <a:pt x="263" y="305"/>
                    </a:lnTo>
                    <a:lnTo>
                      <a:pt x="271" y="270"/>
                    </a:lnTo>
                    <a:lnTo>
                      <a:pt x="261" y="190"/>
                    </a:lnTo>
                    <a:lnTo>
                      <a:pt x="299" y="175"/>
                    </a:lnTo>
                    <a:lnTo>
                      <a:pt x="326" y="152"/>
                    </a:lnTo>
                    <a:lnTo>
                      <a:pt x="331" y="122"/>
                    </a:lnTo>
                    <a:lnTo>
                      <a:pt x="301" y="70"/>
                    </a:lnTo>
                    <a:lnTo>
                      <a:pt x="288" y="63"/>
                    </a:lnTo>
                    <a:close/>
                  </a:path>
                </a:pathLst>
              </a:custGeom>
              <a:solidFill>
                <a:srgbClr val="FFEB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31" name="Freeform 33">
                <a:extLst>
                  <a:ext uri="{FF2B5EF4-FFF2-40B4-BE49-F238E27FC236}">
                    <a16:creationId xmlns:a16="http://schemas.microsoft.com/office/drawing/2014/main" id="{C2AE770C-F2C8-4732-9048-A4F86CAA6314}"/>
                  </a:ext>
                </a:extLst>
              </p:cNvPr>
              <p:cNvSpPr>
                <a:spLocks/>
              </p:cNvSpPr>
              <p:nvPr/>
            </p:nvSpPr>
            <p:spPr bwMode="auto">
              <a:xfrm>
                <a:off x="4331" y="2967"/>
                <a:ext cx="264" cy="318"/>
              </a:xfrm>
              <a:custGeom>
                <a:avLst/>
                <a:gdLst>
                  <a:gd name="T0" fmla="*/ 143 w 264"/>
                  <a:gd name="T1" fmla="*/ 7 h 318"/>
                  <a:gd name="T2" fmla="*/ 95 w 264"/>
                  <a:gd name="T3" fmla="*/ 35 h 318"/>
                  <a:gd name="T4" fmla="*/ 70 w 264"/>
                  <a:gd name="T5" fmla="*/ 62 h 318"/>
                  <a:gd name="T6" fmla="*/ 50 w 264"/>
                  <a:gd name="T7" fmla="*/ 107 h 318"/>
                  <a:gd name="T8" fmla="*/ 48 w 264"/>
                  <a:gd name="T9" fmla="*/ 133 h 318"/>
                  <a:gd name="T10" fmla="*/ 56 w 264"/>
                  <a:gd name="T11" fmla="*/ 172 h 318"/>
                  <a:gd name="T12" fmla="*/ 80 w 264"/>
                  <a:gd name="T13" fmla="*/ 215 h 318"/>
                  <a:gd name="T14" fmla="*/ 100 w 264"/>
                  <a:gd name="T15" fmla="*/ 231 h 318"/>
                  <a:gd name="T16" fmla="*/ 113 w 264"/>
                  <a:gd name="T17" fmla="*/ 235 h 318"/>
                  <a:gd name="T18" fmla="*/ 131 w 264"/>
                  <a:gd name="T19" fmla="*/ 211 h 318"/>
                  <a:gd name="T20" fmla="*/ 159 w 264"/>
                  <a:gd name="T21" fmla="*/ 203 h 318"/>
                  <a:gd name="T22" fmla="*/ 168 w 264"/>
                  <a:gd name="T23" fmla="*/ 210 h 318"/>
                  <a:gd name="T24" fmla="*/ 153 w 264"/>
                  <a:gd name="T25" fmla="*/ 225 h 318"/>
                  <a:gd name="T26" fmla="*/ 148 w 264"/>
                  <a:gd name="T27" fmla="*/ 245 h 318"/>
                  <a:gd name="T28" fmla="*/ 154 w 264"/>
                  <a:gd name="T29" fmla="*/ 248 h 318"/>
                  <a:gd name="T30" fmla="*/ 169 w 264"/>
                  <a:gd name="T31" fmla="*/ 270 h 318"/>
                  <a:gd name="T32" fmla="*/ 188 w 264"/>
                  <a:gd name="T33" fmla="*/ 276 h 318"/>
                  <a:gd name="T34" fmla="*/ 206 w 264"/>
                  <a:gd name="T35" fmla="*/ 263 h 318"/>
                  <a:gd name="T36" fmla="*/ 258 w 264"/>
                  <a:gd name="T37" fmla="*/ 265 h 318"/>
                  <a:gd name="T38" fmla="*/ 256 w 264"/>
                  <a:gd name="T39" fmla="*/ 296 h 318"/>
                  <a:gd name="T40" fmla="*/ 224 w 264"/>
                  <a:gd name="T41" fmla="*/ 276 h 318"/>
                  <a:gd name="T42" fmla="*/ 216 w 264"/>
                  <a:gd name="T43" fmla="*/ 288 h 318"/>
                  <a:gd name="T44" fmla="*/ 236 w 264"/>
                  <a:gd name="T45" fmla="*/ 313 h 318"/>
                  <a:gd name="T46" fmla="*/ 206 w 264"/>
                  <a:gd name="T47" fmla="*/ 315 h 318"/>
                  <a:gd name="T48" fmla="*/ 164 w 264"/>
                  <a:gd name="T49" fmla="*/ 303 h 318"/>
                  <a:gd name="T50" fmla="*/ 123 w 264"/>
                  <a:gd name="T51" fmla="*/ 288 h 318"/>
                  <a:gd name="T52" fmla="*/ 98 w 264"/>
                  <a:gd name="T53" fmla="*/ 281 h 318"/>
                  <a:gd name="T54" fmla="*/ 41 w 264"/>
                  <a:gd name="T55" fmla="*/ 243 h 318"/>
                  <a:gd name="T56" fmla="*/ 0 w 264"/>
                  <a:gd name="T57" fmla="*/ 107 h 318"/>
                  <a:gd name="T58" fmla="*/ 46 w 264"/>
                  <a:gd name="T59" fmla="*/ 48 h 318"/>
                  <a:gd name="T60" fmla="*/ 111 w 264"/>
                  <a:gd name="T61" fmla="*/ 9 h 318"/>
                  <a:gd name="T62" fmla="*/ 161 w 264"/>
                  <a:gd name="T63" fmla="*/ 0 h 31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64"/>
                  <a:gd name="T97" fmla="*/ 0 h 318"/>
                  <a:gd name="T98" fmla="*/ 264 w 264"/>
                  <a:gd name="T99" fmla="*/ 318 h 31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64" h="318">
                    <a:moveTo>
                      <a:pt x="161" y="0"/>
                    </a:moveTo>
                    <a:lnTo>
                      <a:pt x="143" y="7"/>
                    </a:lnTo>
                    <a:lnTo>
                      <a:pt x="123" y="17"/>
                    </a:lnTo>
                    <a:lnTo>
                      <a:pt x="95" y="35"/>
                    </a:lnTo>
                    <a:lnTo>
                      <a:pt x="80" y="50"/>
                    </a:lnTo>
                    <a:lnTo>
                      <a:pt x="70" y="62"/>
                    </a:lnTo>
                    <a:lnTo>
                      <a:pt x="58" y="82"/>
                    </a:lnTo>
                    <a:lnTo>
                      <a:pt x="50" y="107"/>
                    </a:lnTo>
                    <a:lnTo>
                      <a:pt x="48" y="117"/>
                    </a:lnTo>
                    <a:lnTo>
                      <a:pt x="48" y="133"/>
                    </a:lnTo>
                    <a:lnTo>
                      <a:pt x="51" y="152"/>
                    </a:lnTo>
                    <a:lnTo>
                      <a:pt x="56" y="172"/>
                    </a:lnTo>
                    <a:lnTo>
                      <a:pt x="63" y="192"/>
                    </a:lnTo>
                    <a:lnTo>
                      <a:pt x="80" y="215"/>
                    </a:lnTo>
                    <a:lnTo>
                      <a:pt x="90" y="226"/>
                    </a:lnTo>
                    <a:lnTo>
                      <a:pt x="100" y="231"/>
                    </a:lnTo>
                    <a:lnTo>
                      <a:pt x="108" y="235"/>
                    </a:lnTo>
                    <a:lnTo>
                      <a:pt x="113" y="235"/>
                    </a:lnTo>
                    <a:lnTo>
                      <a:pt x="120" y="221"/>
                    </a:lnTo>
                    <a:lnTo>
                      <a:pt x="131" y="211"/>
                    </a:lnTo>
                    <a:lnTo>
                      <a:pt x="141" y="205"/>
                    </a:lnTo>
                    <a:lnTo>
                      <a:pt x="159" y="203"/>
                    </a:lnTo>
                    <a:lnTo>
                      <a:pt x="176" y="205"/>
                    </a:lnTo>
                    <a:lnTo>
                      <a:pt x="168" y="210"/>
                    </a:lnTo>
                    <a:lnTo>
                      <a:pt x="159" y="216"/>
                    </a:lnTo>
                    <a:lnTo>
                      <a:pt x="153" y="225"/>
                    </a:lnTo>
                    <a:lnTo>
                      <a:pt x="148" y="235"/>
                    </a:lnTo>
                    <a:lnTo>
                      <a:pt x="148" y="245"/>
                    </a:lnTo>
                    <a:lnTo>
                      <a:pt x="156" y="236"/>
                    </a:lnTo>
                    <a:lnTo>
                      <a:pt x="154" y="248"/>
                    </a:lnTo>
                    <a:lnTo>
                      <a:pt x="159" y="261"/>
                    </a:lnTo>
                    <a:lnTo>
                      <a:pt x="169" y="270"/>
                    </a:lnTo>
                    <a:lnTo>
                      <a:pt x="179" y="278"/>
                    </a:lnTo>
                    <a:lnTo>
                      <a:pt x="188" y="276"/>
                    </a:lnTo>
                    <a:lnTo>
                      <a:pt x="201" y="268"/>
                    </a:lnTo>
                    <a:lnTo>
                      <a:pt x="206" y="263"/>
                    </a:lnTo>
                    <a:lnTo>
                      <a:pt x="236" y="265"/>
                    </a:lnTo>
                    <a:lnTo>
                      <a:pt x="258" y="265"/>
                    </a:lnTo>
                    <a:lnTo>
                      <a:pt x="264" y="280"/>
                    </a:lnTo>
                    <a:lnTo>
                      <a:pt x="256" y="296"/>
                    </a:lnTo>
                    <a:lnTo>
                      <a:pt x="236" y="283"/>
                    </a:lnTo>
                    <a:lnTo>
                      <a:pt x="224" y="276"/>
                    </a:lnTo>
                    <a:lnTo>
                      <a:pt x="219" y="280"/>
                    </a:lnTo>
                    <a:lnTo>
                      <a:pt x="216" y="288"/>
                    </a:lnTo>
                    <a:lnTo>
                      <a:pt x="223" y="300"/>
                    </a:lnTo>
                    <a:lnTo>
                      <a:pt x="236" y="313"/>
                    </a:lnTo>
                    <a:lnTo>
                      <a:pt x="229" y="318"/>
                    </a:lnTo>
                    <a:lnTo>
                      <a:pt x="206" y="315"/>
                    </a:lnTo>
                    <a:lnTo>
                      <a:pt x="176" y="310"/>
                    </a:lnTo>
                    <a:lnTo>
                      <a:pt x="164" y="303"/>
                    </a:lnTo>
                    <a:lnTo>
                      <a:pt x="141" y="286"/>
                    </a:lnTo>
                    <a:lnTo>
                      <a:pt x="123" y="288"/>
                    </a:lnTo>
                    <a:lnTo>
                      <a:pt x="111" y="281"/>
                    </a:lnTo>
                    <a:lnTo>
                      <a:pt x="98" y="281"/>
                    </a:lnTo>
                    <a:lnTo>
                      <a:pt x="53" y="245"/>
                    </a:lnTo>
                    <a:lnTo>
                      <a:pt x="41" y="243"/>
                    </a:lnTo>
                    <a:lnTo>
                      <a:pt x="0" y="185"/>
                    </a:lnTo>
                    <a:lnTo>
                      <a:pt x="0" y="107"/>
                    </a:lnTo>
                    <a:lnTo>
                      <a:pt x="26" y="68"/>
                    </a:lnTo>
                    <a:lnTo>
                      <a:pt x="46" y="48"/>
                    </a:lnTo>
                    <a:lnTo>
                      <a:pt x="70" y="30"/>
                    </a:lnTo>
                    <a:lnTo>
                      <a:pt x="111" y="9"/>
                    </a:lnTo>
                    <a:lnTo>
                      <a:pt x="161" y="0"/>
                    </a:lnTo>
                    <a:close/>
                  </a:path>
                </a:pathLst>
              </a:custGeom>
              <a:solidFill>
                <a:srgbClr val="FFCC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32" name="Freeform 34">
                <a:extLst>
                  <a:ext uri="{FF2B5EF4-FFF2-40B4-BE49-F238E27FC236}">
                    <a16:creationId xmlns:a16="http://schemas.microsoft.com/office/drawing/2014/main" id="{B36E6827-FFC6-4480-AAD5-E7455E53C0CB}"/>
                  </a:ext>
                </a:extLst>
              </p:cNvPr>
              <p:cNvSpPr>
                <a:spLocks/>
              </p:cNvSpPr>
              <p:nvPr/>
            </p:nvSpPr>
            <p:spPr bwMode="auto">
              <a:xfrm>
                <a:off x="4464" y="2971"/>
                <a:ext cx="146" cy="89"/>
              </a:xfrm>
              <a:custGeom>
                <a:avLst/>
                <a:gdLst>
                  <a:gd name="T0" fmla="*/ 23 w 146"/>
                  <a:gd name="T1" fmla="*/ 8 h 89"/>
                  <a:gd name="T2" fmla="*/ 51 w 146"/>
                  <a:gd name="T3" fmla="*/ 10 h 89"/>
                  <a:gd name="T4" fmla="*/ 75 w 146"/>
                  <a:gd name="T5" fmla="*/ 15 h 89"/>
                  <a:gd name="T6" fmla="*/ 88 w 146"/>
                  <a:gd name="T7" fmla="*/ 23 h 89"/>
                  <a:gd name="T8" fmla="*/ 106 w 146"/>
                  <a:gd name="T9" fmla="*/ 38 h 89"/>
                  <a:gd name="T10" fmla="*/ 118 w 146"/>
                  <a:gd name="T11" fmla="*/ 53 h 89"/>
                  <a:gd name="T12" fmla="*/ 130 w 146"/>
                  <a:gd name="T13" fmla="*/ 69 h 89"/>
                  <a:gd name="T14" fmla="*/ 136 w 146"/>
                  <a:gd name="T15" fmla="*/ 89 h 89"/>
                  <a:gd name="T16" fmla="*/ 146 w 146"/>
                  <a:gd name="T17" fmla="*/ 83 h 89"/>
                  <a:gd name="T18" fmla="*/ 146 w 146"/>
                  <a:gd name="T19" fmla="*/ 73 h 89"/>
                  <a:gd name="T20" fmla="*/ 145 w 146"/>
                  <a:gd name="T21" fmla="*/ 56 h 89"/>
                  <a:gd name="T22" fmla="*/ 130 w 146"/>
                  <a:gd name="T23" fmla="*/ 36 h 89"/>
                  <a:gd name="T24" fmla="*/ 110 w 146"/>
                  <a:gd name="T25" fmla="*/ 16 h 89"/>
                  <a:gd name="T26" fmla="*/ 85 w 146"/>
                  <a:gd name="T27" fmla="*/ 5 h 89"/>
                  <a:gd name="T28" fmla="*/ 60 w 146"/>
                  <a:gd name="T29" fmla="*/ 0 h 89"/>
                  <a:gd name="T30" fmla="*/ 41 w 146"/>
                  <a:gd name="T31" fmla="*/ 0 h 89"/>
                  <a:gd name="T32" fmla="*/ 23 w 146"/>
                  <a:gd name="T33" fmla="*/ 1 h 89"/>
                  <a:gd name="T34" fmla="*/ 0 w 146"/>
                  <a:gd name="T35" fmla="*/ 13 h 89"/>
                  <a:gd name="T36" fmla="*/ 23 w 146"/>
                  <a:gd name="T37" fmla="*/ 8 h 89"/>
                  <a:gd name="T38" fmla="*/ 23 w 146"/>
                  <a:gd name="T39" fmla="*/ 8 h 8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46"/>
                  <a:gd name="T61" fmla="*/ 0 h 89"/>
                  <a:gd name="T62" fmla="*/ 146 w 146"/>
                  <a:gd name="T63" fmla="*/ 89 h 8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46" h="89">
                    <a:moveTo>
                      <a:pt x="23" y="8"/>
                    </a:moveTo>
                    <a:lnTo>
                      <a:pt x="51" y="10"/>
                    </a:lnTo>
                    <a:lnTo>
                      <a:pt x="75" y="15"/>
                    </a:lnTo>
                    <a:lnTo>
                      <a:pt x="88" y="23"/>
                    </a:lnTo>
                    <a:lnTo>
                      <a:pt x="106" y="38"/>
                    </a:lnTo>
                    <a:lnTo>
                      <a:pt x="118" y="53"/>
                    </a:lnTo>
                    <a:lnTo>
                      <a:pt x="130" y="69"/>
                    </a:lnTo>
                    <a:lnTo>
                      <a:pt x="136" y="89"/>
                    </a:lnTo>
                    <a:lnTo>
                      <a:pt x="146" y="83"/>
                    </a:lnTo>
                    <a:lnTo>
                      <a:pt x="146" y="73"/>
                    </a:lnTo>
                    <a:lnTo>
                      <a:pt x="145" y="56"/>
                    </a:lnTo>
                    <a:lnTo>
                      <a:pt x="130" y="36"/>
                    </a:lnTo>
                    <a:lnTo>
                      <a:pt x="110" y="16"/>
                    </a:lnTo>
                    <a:lnTo>
                      <a:pt x="85" y="5"/>
                    </a:lnTo>
                    <a:lnTo>
                      <a:pt x="60" y="0"/>
                    </a:lnTo>
                    <a:lnTo>
                      <a:pt x="41" y="0"/>
                    </a:lnTo>
                    <a:lnTo>
                      <a:pt x="23" y="1"/>
                    </a:lnTo>
                    <a:lnTo>
                      <a:pt x="0" y="13"/>
                    </a:lnTo>
                    <a:lnTo>
                      <a:pt x="23" y="8"/>
                    </a:lnTo>
                    <a:close/>
                  </a:path>
                </a:pathLst>
              </a:custGeom>
              <a:solidFill>
                <a:srgbClr val="FF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33" name="Freeform 35">
                <a:extLst>
                  <a:ext uri="{FF2B5EF4-FFF2-40B4-BE49-F238E27FC236}">
                    <a16:creationId xmlns:a16="http://schemas.microsoft.com/office/drawing/2014/main" id="{88F8C399-401D-4B4B-AAEB-2BB8AF174C25}"/>
                  </a:ext>
                </a:extLst>
              </p:cNvPr>
              <p:cNvSpPr>
                <a:spLocks/>
              </p:cNvSpPr>
              <p:nvPr/>
            </p:nvSpPr>
            <p:spPr bwMode="auto">
              <a:xfrm>
                <a:off x="4490" y="3107"/>
                <a:ext cx="109" cy="126"/>
              </a:xfrm>
              <a:custGeom>
                <a:avLst/>
                <a:gdLst>
                  <a:gd name="T0" fmla="*/ 17 w 109"/>
                  <a:gd name="T1" fmla="*/ 0 h 126"/>
                  <a:gd name="T2" fmla="*/ 0 w 109"/>
                  <a:gd name="T3" fmla="*/ 12 h 126"/>
                  <a:gd name="T4" fmla="*/ 55 w 109"/>
                  <a:gd name="T5" fmla="*/ 73 h 126"/>
                  <a:gd name="T6" fmla="*/ 109 w 109"/>
                  <a:gd name="T7" fmla="*/ 126 h 126"/>
                  <a:gd name="T8" fmla="*/ 102 w 109"/>
                  <a:gd name="T9" fmla="*/ 90 h 126"/>
                  <a:gd name="T10" fmla="*/ 17 w 109"/>
                  <a:gd name="T11" fmla="*/ 0 h 126"/>
                  <a:gd name="T12" fmla="*/ 17 w 109"/>
                  <a:gd name="T13" fmla="*/ 0 h 126"/>
                  <a:gd name="T14" fmla="*/ 0 60000 65536"/>
                  <a:gd name="T15" fmla="*/ 0 60000 65536"/>
                  <a:gd name="T16" fmla="*/ 0 60000 65536"/>
                  <a:gd name="T17" fmla="*/ 0 60000 65536"/>
                  <a:gd name="T18" fmla="*/ 0 60000 65536"/>
                  <a:gd name="T19" fmla="*/ 0 60000 65536"/>
                  <a:gd name="T20" fmla="*/ 0 60000 65536"/>
                  <a:gd name="T21" fmla="*/ 0 w 109"/>
                  <a:gd name="T22" fmla="*/ 0 h 126"/>
                  <a:gd name="T23" fmla="*/ 109 w 109"/>
                  <a:gd name="T24" fmla="*/ 126 h 12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9" h="126">
                    <a:moveTo>
                      <a:pt x="17" y="0"/>
                    </a:moveTo>
                    <a:lnTo>
                      <a:pt x="0" y="12"/>
                    </a:lnTo>
                    <a:lnTo>
                      <a:pt x="55" y="73"/>
                    </a:lnTo>
                    <a:lnTo>
                      <a:pt x="109" y="126"/>
                    </a:lnTo>
                    <a:lnTo>
                      <a:pt x="102" y="90"/>
                    </a:lnTo>
                    <a:lnTo>
                      <a:pt x="1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34" name="Freeform 36">
                <a:extLst>
                  <a:ext uri="{FF2B5EF4-FFF2-40B4-BE49-F238E27FC236}">
                    <a16:creationId xmlns:a16="http://schemas.microsoft.com/office/drawing/2014/main" id="{247DF4BE-3672-44B1-8B9B-5F44570D78AF}"/>
                  </a:ext>
                </a:extLst>
              </p:cNvPr>
              <p:cNvSpPr>
                <a:spLocks/>
              </p:cNvSpPr>
              <p:nvPr/>
            </p:nvSpPr>
            <p:spPr bwMode="auto">
              <a:xfrm>
                <a:off x="4372" y="3208"/>
                <a:ext cx="60" cy="47"/>
              </a:xfrm>
              <a:custGeom>
                <a:avLst/>
                <a:gdLst>
                  <a:gd name="T0" fmla="*/ 14 w 60"/>
                  <a:gd name="T1" fmla="*/ 0 h 47"/>
                  <a:gd name="T2" fmla="*/ 7 w 60"/>
                  <a:gd name="T3" fmla="*/ 4 h 47"/>
                  <a:gd name="T4" fmla="*/ 0 w 60"/>
                  <a:gd name="T5" fmla="*/ 15 h 47"/>
                  <a:gd name="T6" fmla="*/ 39 w 60"/>
                  <a:gd name="T7" fmla="*/ 47 h 47"/>
                  <a:gd name="T8" fmla="*/ 60 w 60"/>
                  <a:gd name="T9" fmla="*/ 40 h 47"/>
                  <a:gd name="T10" fmla="*/ 14 w 60"/>
                  <a:gd name="T11" fmla="*/ 0 h 47"/>
                  <a:gd name="T12" fmla="*/ 14 w 60"/>
                  <a:gd name="T13" fmla="*/ 0 h 47"/>
                  <a:gd name="T14" fmla="*/ 0 60000 65536"/>
                  <a:gd name="T15" fmla="*/ 0 60000 65536"/>
                  <a:gd name="T16" fmla="*/ 0 60000 65536"/>
                  <a:gd name="T17" fmla="*/ 0 60000 65536"/>
                  <a:gd name="T18" fmla="*/ 0 60000 65536"/>
                  <a:gd name="T19" fmla="*/ 0 60000 65536"/>
                  <a:gd name="T20" fmla="*/ 0 60000 65536"/>
                  <a:gd name="T21" fmla="*/ 0 w 60"/>
                  <a:gd name="T22" fmla="*/ 0 h 47"/>
                  <a:gd name="T23" fmla="*/ 60 w 60"/>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0" h="47">
                    <a:moveTo>
                      <a:pt x="14" y="0"/>
                    </a:moveTo>
                    <a:lnTo>
                      <a:pt x="7" y="4"/>
                    </a:lnTo>
                    <a:lnTo>
                      <a:pt x="0" y="15"/>
                    </a:lnTo>
                    <a:lnTo>
                      <a:pt x="39" y="47"/>
                    </a:lnTo>
                    <a:lnTo>
                      <a:pt x="60" y="40"/>
                    </a:lnTo>
                    <a:lnTo>
                      <a:pt x="1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35" name="Freeform 37">
                <a:extLst>
                  <a:ext uri="{FF2B5EF4-FFF2-40B4-BE49-F238E27FC236}">
                    <a16:creationId xmlns:a16="http://schemas.microsoft.com/office/drawing/2014/main" id="{C3B5ED2A-ADA9-402C-9883-B47DB6C02640}"/>
                  </a:ext>
                </a:extLst>
              </p:cNvPr>
              <p:cNvSpPr>
                <a:spLocks/>
              </p:cNvSpPr>
              <p:nvPr/>
            </p:nvSpPr>
            <p:spPr bwMode="auto">
              <a:xfrm>
                <a:off x="4487" y="3265"/>
                <a:ext cx="52" cy="22"/>
              </a:xfrm>
              <a:custGeom>
                <a:avLst/>
                <a:gdLst>
                  <a:gd name="T0" fmla="*/ 0 w 52"/>
                  <a:gd name="T1" fmla="*/ 0 h 22"/>
                  <a:gd name="T2" fmla="*/ 3 w 52"/>
                  <a:gd name="T3" fmla="*/ 22 h 22"/>
                  <a:gd name="T4" fmla="*/ 52 w 52"/>
                  <a:gd name="T5" fmla="*/ 22 h 22"/>
                  <a:gd name="T6" fmla="*/ 23 w 52"/>
                  <a:gd name="T7" fmla="*/ 12 h 22"/>
                  <a:gd name="T8" fmla="*/ 0 w 52"/>
                  <a:gd name="T9" fmla="*/ 0 h 22"/>
                  <a:gd name="T10" fmla="*/ 0 w 52"/>
                  <a:gd name="T11" fmla="*/ 0 h 22"/>
                  <a:gd name="T12" fmla="*/ 0 60000 65536"/>
                  <a:gd name="T13" fmla="*/ 0 60000 65536"/>
                  <a:gd name="T14" fmla="*/ 0 60000 65536"/>
                  <a:gd name="T15" fmla="*/ 0 60000 65536"/>
                  <a:gd name="T16" fmla="*/ 0 60000 65536"/>
                  <a:gd name="T17" fmla="*/ 0 60000 65536"/>
                  <a:gd name="T18" fmla="*/ 0 w 52"/>
                  <a:gd name="T19" fmla="*/ 0 h 22"/>
                  <a:gd name="T20" fmla="*/ 52 w 52"/>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52" h="22">
                    <a:moveTo>
                      <a:pt x="0" y="0"/>
                    </a:moveTo>
                    <a:lnTo>
                      <a:pt x="3" y="22"/>
                    </a:lnTo>
                    <a:lnTo>
                      <a:pt x="52" y="22"/>
                    </a:lnTo>
                    <a:lnTo>
                      <a:pt x="23" y="12"/>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36" name="Freeform 38">
                <a:extLst>
                  <a:ext uri="{FF2B5EF4-FFF2-40B4-BE49-F238E27FC236}">
                    <a16:creationId xmlns:a16="http://schemas.microsoft.com/office/drawing/2014/main" id="{D6F641EA-365D-4E84-94ED-EB36C10FF415}"/>
                  </a:ext>
                </a:extLst>
              </p:cNvPr>
              <p:cNvSpPr>
                <a:spLocks/>
              </p:cNvSpPr>
              <p:nvPr/>
            </p:nvSpPr>
            <p:spPr bwMode="auto">
              <a:xfrm>
                <a:off x="4624" y="3252"/>
                <a:ext cx="21" cy="8"/>
              </a:xfrm>
              <a:custGeom>
                <a:avLst/>
                <a:gdLst>
                  <a:gd name="T0" fmla="*/ 15 w 21"/>
                  <a:gd name="T1" fmla="*/ 0 h 8"/>
                  <a:gd name="T2" fmla="*/ 0 w 21"/>
                  <a:gd name="T3" fmla="*/ 8 h 8"/>
                  <a:gd name="T4" fmla="*/ 10 w 21"/>
                  <a:gd name="T5" fmla="*/ 8 h 8"/>
                  <a:gd name="T6" fmla="*/ 21 w 21"/>
                  <a:gd name="T7" fmla="*/ 3 h 8"/>
                  <a:gd name="T8" fmla="*/ 15 w 21"/>
                  <a:gd name="T9" fmla="*/ 0 h 8"/>
                  <a:gd name="T10" fmla="*/ 15 w 21"/>
                  <a:gd name="T11" fmla="*/ 0 h 8"/>
                  <a:gd name="T12" fmla="*/ 0 60000 65536"/>
                  <a:gd name="T13" fmla="*/ 0 60000 65536"/>
                  <a:gd name="T14" fmla="*/ 0 60000 65536"/>
                  <a:gd name="T15" fmla="*/ 0 60000 65536"/>
                  <a:gd name="T16" fmla="*/ 0 60000 65536"/>
                  <a:gd name="T17" fmla="*/ 0 60000 65536"/>
                  <a:gd name="T18" fmla="*/ 0 w 21"/>
                  <a:gd name="T19" fmla="*/ 0 h 8"/>
                  <a:gd name="T20" fmla="*/ 21 w 21"/>
                  <a:gd name="T21" fmla="*/ 8 h 8"/>
                </a:gdLst>
                <a:ahLst/>
                <a:cxnLst>
                  <a:cxn ang="T12">
                    <a:pos x="T0" y="T1"/>
                  </a:cxn>
                  <a:cxn ang="T13">
                    <a:pos x="T2" y="T3"/>
                  </a:cxn>
                  <a:cxn ang="T14">
                    <a:pos x="T4" y="T5"/>
                  </a:cxn>
                  <a:cxn ang="T15">
                    <a:pos x="T6" y="T7"/>
                  </a:cxn>
                  <a:cxn ang="T16">
                    <a:pos x="T8" y="T9"/>
                  </a:cxn>
                  <a:cxn ang="T17">
                    <a:pos x="T10" y="T11"/>
                  </a:cxn>
                </a:cxnLst>
                <a:rect l="T18" t="T19" r="T20" b="T21"/>
                <a:pathLst>
                  <a:path w="21" h="8">
                    <a:moveTo>
                      <a:pt x="15" y="0"/>
                    </a:moveTo>
                    <a:lnTo>
                      <a:pt x="0" y="8"/>
                    </a:lnTo>
                    <a:lnTo>
                      <a:pt x="10" y="8"/>
                    </a:lnTo>
                    <a:lnTo>
                      <a:pt x="21" y="3"/>
                    </a:lnTo>
                    <a:lnTo>
                      <a:pt x="1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37" name="Freeform 39">
                <a:extLst>
                  <a:ext uri="{FF2B5EF4-FFF2-40B4-BE49-F238E27FC236}">
                    <a16:creationId xmlns:a16="http://schemas.microsoft.com/office/drawing/2014/main" id="{90E4461F-1003-4977-A308-2025328F9BF8}"/>
                  </a:ext>
                </a:extLst>
              </p:cNvPr>
              <p:cNvSpPr>
                <a:spLocks/>
              </p:cNvSpPr>
              <p:nvPr/>
            </p:nvSpPr>
            <p:spPr bwMode="auto">
              <a:xfrm>
                <a:off x="4617" y="3275"/>
                <a:ext cx="25" cy="20"/>
              </a:xfrm>
              <a:custGeom>
                <a:avLst/>
                <a:gdLst>
                  <a:gd name="T0" fmla="*/ 0 w 25"/>
                  <a:gd name="T1" fmla="*/ 5 h 20"/>
                  <a:gd name="T2" fmla="*/ 12 w 25"/>
                  <a:gd name="T3" fmla="*/ 5 h 20"/>
                  <a:gd name="T4" fmla="*/ 25 w 25"/>
                  <a:gd name="T5" fmla="*/ 0 h 20"/>
                  <a:gd name="T6" fmla="*/ 22 w 25"/>
                  <a:gd name="T7" fmla="*/ 10 h 20"/>
                  <a:gd name="T8" fmla="*/ 22 w 25"/>
                  <a:gd name="T9" fmla="*/ 20 h 20"/>
                  <a:gd name="T10" fmla="*/ 7 w 25"/>
                  <a:gd name="T11" fmla="*/ 13 h 20"/>
                  <a:gd name="T12" fmla="*/ 0 w 25"/>
                  <a:gd name="T13" fmla="*/ 5 h 20"/>
                  <a:gd name="T14" fmla="*/ 0 w 25"/>
                  <a:gd name="T15" fmla="*/ 5 h 20"/>
                  <a:gd name="T16" fmla="*/ 0 60000 65536"/>
                  <a:gd name="T17" fmla="*/ 0 60000 65536"/>
                  <a:gd name="T18" fmla="*/ 0 60000 65536"/>
                  <a:gd name="T19" fmla="*/ 0 60000 65536"/>
                  <a:gd name="T20" fmla="*/ 0 60000 65536"/>
                  <a:gd name="T21" fmla="*/ 0 60000 65536"/>
                  <a:gd name="T22" fmla="*/ 0 60000 65536"/>
                  <a:gd name="T23" fmla="*/ 0 60000 65536"/>
                  <a:gd name="T24" fmla="*/ 0 w 25"/>
                  <a:gd name="T25" fmla="*/ 0 h 20"/>
                  <a:gd name="T26" fmla="*/ 25 w 25"/>
                  <a:gd name="T27" fmla="*/ 20 h 2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5" h="20">
                    <a:moveTo>
                      <a:pt x="0" y="5"/>
                    </a:moveTo>
                    <a:lnTo>
                      <a:pt x="12" y="5"/>
                    </a:lnTo>
                    <a:lnTo>
                      <a:pt x="25" y="0"/>
                    </a:lnTo>
                    <a:lnTo>
                      <a:pt x="22" y="10"/>
                    </a:lnTo>
                    <a:lnTo>
                      <a:pt x="22" y="20"/>
                    </a:lnTo>
                    <a:lnTo>
                      <a:pt x="7" y="13"/>
                    </a:lnTo>
                    <a:lnTo>
                      <a:pt x="0"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38" name="Freeform 40">
                <a:extLst>
                  <a:ext uri="{FF2B5EF4-FFF2-40B4-BE49-F238E27FC236}">
                    <a16:creationId xmlns:a16="http://schemas.microsoft.com/office/drawing/2014/main" id="{516F8174-A1C6-48A0-A023-5203B3BC056C}"/>
                  </a:ext>
                </a:extLst>
              </p:cNvPr>
              <p:cNvSpPr>
                <a:spLocks/>
              </p:cNvSpPr>
              <p:nvPr/>
            </p:nvSpPr>
            <p:spPr bwMode="auto">
              <a:xfrm>
                <a:off x="4655" y="3270"/>
                <a:ext cx="7" cy="23"/>
              </a:xfrm>
              <a:custGeom>
                <a:avLst/>
                <a:gdLst>
                  <a:gd name="T0" fmla="*/ 0 w 7"/>
                  <a:gd name="T1" fmla="*/ 0 h 23"/>
                  <a:gd name="T2" fmla="*/ 0 w 7"/>
                  <a:gd name="T3" fmla="*/ 13 h 23"/>
                  <a:gd name="T4" fmla="*/ 2 w 7"/>
                  <a:gd name="T5" fmla="*/ 23 h 23"/>
                  <a:gd name="T6" fmla="*/ 7 w 7"/>
                  <a:gd name="T7" fmla="*/ 17 h 23"/>
                  <a:gd name="T8" fmla="*/ 7 w 7"/>
                  <a:gd name="T9" fmla="*/ 3 h 23"/>
                  <a:gd name="T10" fmla="*/ 0 w 7"/>
                  <a:gd name="T11" fmla="*/ 0 h 23"/>
                  <a:gd name="T12" fmla="*/ 0 w 7"/>
                  <a:gd name="T13" fmla="*/ 0 h 23"/>
                  <a:gd name="T14" fmla="*/ 0 60000 65536"/>
                  <a:gd name="T15" fmla="*/ 0 60000 65536"/>
                  <a:gd name="T16" fmla="*/ 0 60000 65536"/>
                  <a:gd name="T17" fmla="*/ 0 60000 65536"/>
                  <a:gd name="T18" fmla="*/ 0 60000 65536"/>
                  <a:gd name="T19" fmla="*/ 0 60000 65536"/>
                  <a:gd name="T20" fmla="*/ 0 60000 65536"/>
                  <a:gd name="T21" fmla="*/ 0 w 7"/>
                  <a:gd name="T22" fmla="*/ 0 h 23"/>
                  <a:gd name="T23" fmla="*/ 7 w 7"/>
                  <a:gd name="T24" fmla="*/ 23 h 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 h="23">
                    <a:moveTo>
                      <a:pt x="0" y="0"/>
                    </a:moveTo>
                    <a:lnTo>
                      <a:pt x="0" y="13"/>
                    </a:lnTo>
                    <a:lnTo>
                      <a:pt x="2" y="23"/>
                    </a:lnTo>
                    <a:lnTo>
                      <a:pt x="7" y="17"/>
                    </a:lnTo>
                    <a:lnTo>
                      <a:pt x="7" y="3"/>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39" name="Freeform 41">
                <a:extLst>
                  <a:ext uri="{FF2B5EF4-FFF2-40B4-BE49-F238E27FC236}">
                    <a16:creationId xmlns:a16="http://schemas.microsoft.com/office/drawing/2014/main" id="{94502DC6-6B29-44CB-AD13-76B4137CFEFC}"/>
                  </a:ext>
                </a:extLst>
              </p:cNvPr>
              <p:cNvSpPr>
                <a:spLocks/>
              </p:cNvSpPr>
              <p:nvPr/>
            </p:nvSpPr>
            <p:spPr bwMode="auto">
              <a:xfrm>
                <a:off x="4579" y="3277"/>
                <a:ext cx="26" cy="16"/>
              </a:xfrm>
              <a:custGeom>
                <a:avLst/>
                <a:gdLst>
                  <a:gd name="T0" fmla="*/ 18 w 26"/>
                  <a:gd name="T1" fmla="*/ 0 h 16"/>
                  <a:gd name="T2" fmla="*/ 0 w 26"/>
                  <a:gd name="T3" fmla="*/ 5 h 16"/>
                  <a:gd name="T4" fmla="*/ 11 w 26"/>
                  <a:gd name="T5" fmla="*/ 10 h 16"/>
                  <a:gd name="T6" fmla="*/ 16 w 26"/>
                  <a:gd name="T7" fmla="*/ 16 h 16"/>
                  <a:gd name="T8" fmla="*/ 26 w 26"/>
                  <a:gd name="T9" fmla="*/ 10 h 16"/>
                  <a:gd name="T10" fmla="*/ 23 w 26"/>
                  <a:gd name="T11" fmla="*/ 0 h 16"/>
                  <a:gd name="T12" fmla="*/ 18 w 26"/>
                  <a:gd name="T13" fmla="*/ 0 h 16"/>
                  <a:gd name="T14" fmla="*/ 18 w 26"/>
                  <a:gd name="T15" fmla="*/ 0 h 16"/>
                  <a:gd name="T16" fmla="*/ 0 60000 65536"/>
                  <a:gd name="T17" fmla="*/ 0 60000 65536"/>
                  <a:gd name="T18" fmla="*/ 0 60000 65536"/>
                  <a:gd name="T19" fmla="*/ 0 60000 65536"/>
                  <a:gd name="T20" fmla="*/ 0 60000 65536"/>
                  <a:gd name="T21" fmla="*/ 0 60000 65536"/>
                  <a:gd name="T22" fmla="*/ 0 60000 65536"/>
                  <a:gd name="T23" fmla="*/ 0 60000 65536"/>
                  <a:gd name="T24" fmla="*/ 0 w 26"/>
                  <a:gd name="T25" fmla="*/ 0 h 16"/>
                  <a:gd name="T26" fmla="*/ 26 w 26"/>
                  <a:gd name="T27" fmla="*/ 16 h 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6" h="16">
                    <a:moveTo>
                      <a:pt x="18" y="0"/>
                    </a:moveTo>
                    <a:lnTo>
                      <a:pt x="0" y="5"/>
                    </a:lnTo>
                    <a:lnTo>
                      <a:pt x="11" y="10"/>
                    </a:lnTo>
                    <a:lnTo>
                      <a:pt x="16" y="16"/>
                    </a:lnTo>
                    <a:lnTo>
                      <a:pt x="26" y="10"/>
                    </a:lnTo>
                    <a:lnTo>
                      <a:pt x="23" y="0"/>
                    </a:lnTo>
                    <a:lnTo>
                      <a:pt x="18"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40" name="Freeform 42">
                <a:extLst>
                  <a:ext uri="{FF2B5EF4-FFF2-40B4-BE49-F238E27FC236}">
                    <a16:creationId xmlns:a16="http://schemas.microsoft.com/office/drawing/2014/main" id="{A2A0B4F7-9EFE-4D24-A5A9-08571088818E}"/>
                  </a:ext>
                </a:extLst>
              </p:cNvPr>
              <p:cNvSpPr>
                <a:spLocks/>
              </p:cNvSpPr>
              <p:nvPr/>
            </p:nvSpPr>
            <p:spPr bwMode="auto">
              <a:xfrm>
                <a:off x="4589" y="3155"/>
                <a:ext cx="31" cy="140"/>
              </a:xfrm>
              <a:custGeom>
                <a:avLst/>
                <a:gdLst>
                  <a:gd name="T0" fmla="*/ 0 w 31"/>
                  <a:gd name="T1" fmla="*/ 0 h 140"/>
                  <a:gd name="T2" fmla="*/ 3 w 31"/>
                  <a:gd name="T3" fmla="*/ 42 h 140"/>
                  <a:gd name="T4" fmla="*/ 13 w 31"/>
                  <a:gd name="T5" fmla="*/ 102 h 140"/>
                  <a:gd name="T6" fmla="*/ 15 w 31"/>
                  <a:gd name="T7" fmla="*/ 117 h 140"/>
                  <a:gd name="T8" fmla="*/ 23 w 31"/>
                  <a:gd name="T9" fmla="*/ 138 h 140"/>
                  <a:gd name="T10" fmla="*/ 31 w 31"/>
                  <a:gd name="T11" fmla="*/ 140 h 140"/>
                  <a:gd name="T12" fmla="*/ 20 w 31"/>
                  <a:gd name="T13" fmla="*/ 112 h 140"/>
                  <a:gd name="T14" fmla="*/ 18 w 31"/>
                  <a:gd name="T15" fmla="*/ 80 h 140"/>
                  <a:gd name="T16" fmla="*/ 11 w 31"/>
                  <a:gd name="T17" fmla="*/ 32 h 140"/>
                  <a:gd name="T18" fmla="*/ 6 w 31"/>
                  <a:gd name="T19" fmla="*/ 9 h 140"/>
                  <a:gd name="T20" fmla="*/ 0 w 31"/>
                  <a:gd name="T21" fmla="*/ 0 h 140"/>
                  <a:gd name="T22" fmla="*/ 0 w 31"/>
                  <a:gd name="T23" fmla="*/ 0 h 1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1"/>
                  <a:gd name="T37" fmla="*/ 0 h 140"/>
                  <a:gd name="T38" fmla="*/ 31 w 31"/>
                  <a:gd name="T39" fmla="*/ 140 h 14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1" h="140">
                    <a:moveTo>
                      <a:pt x="0" y="0"/>
                    </a:moveTo>
                    <a:lnTo>
                      <a:pt x="3" y="42"/>
                    </a:lnTo>
                    <a:lnTo>
                      <a:pt x="13" y="102"/>
                    </a:lnTo>
                    <a:lnTo>
                      <a:pt x="15" y="117"/>
                    </a:lnTo>
                    <a:lnTo>
                      <a:pt x="23" y="138"/>
                    </a:lnTo>
                    <a:lnTo>
                      <a:pt x="31" y="140"/>
                    </a:lnTo>
                    <a:lnTo>
                      <a:pt x="20" y="112"/>
                    </a:lnTo>
                    <a:lnTo>
                      <a:pt x="18" y="80"/>
                    </a:lnTo>
                    <a:lnTo>
                      <a:pt x="11" y="32"/>
                    </a:lnTo>
                    <a:lnTo>
                      <a:pt x="6" y="9"/>
                    </a:lnTo>
                    <a:lnTo>
                      <a:pt x="0" y="0"/>
                    </a:ln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41" name="Freeform 43">
                <a:extLst>
                  <a:ext uri="{FF2B5EF4-FFF2-40B4-BE49-F238E27FC236}">
                    <a16:creationId xmlns:a16="http://schemas.microsoft.com/office/drawing/2014/main" id="{2267960B-3137-43AF-9447-53C38215EB22}"/>
                  </a:ext>
                </a:extLst>
              </p:cNvPr>
              <p:cNvSpPr>
                <a:spLocks/>
              </p:cNvSpPr>
              <p:nvPr/>
            </p:nvSpPr>
            <p:spPr bwMode="auto">
              <a:xfrm>
                <a:off x="4539" y="3082"/>
                <a:ext cx="113" cy="98"/>
              </a:xfrm>
              <a:custGeom>
                <a:avLst/>
                <a:gdLst>
                  <a:gd name="T0" fmla="*/ 0 w 113"/>
                  <a:gd name="T1" fmla="*/ 93 h 98"/>
                  <a:gd name="T2" fmla="*/ 21 w 113"/>
                  <a:gd name="T3" fmla="*/ 55 h 98"/>
                  <a:gd name="T4" fmla="*/ 46 w 113"/>
                  <a:gd name="T5" fmla="*/ 38 h 98"/>
                  <a:gd name="T6" fmla="*/ 76 w 113"/>
                  <a:gd name="T7" fmla="*/ 18 h 98"/>
                  <a:gd name="T8" fmla="*/ 113 w 113"/>
                  <a:gd name="T9" fmla="*/ 0 h 98"/>
                  <a:gd name="T10" fmla="*/ 108 w 113"/>
                  <a:gd name="T11" fmla="*/ 13 h 98"/>
                  <a:gd name="T12" fmla="*/ 50 w 113"/>
                  <a:gd name="T13" fmla="*/ 52 h 98"/>
                  <a:gd name="T14" fmla="*/ 43 w 113"/>
                  <a:gd name="T15" fmla="*/ 57 h 98"/>
                  <a:gd name="T16" fmla="*/ 18 w 113"/>
                  <a:gd name="T17" fmla="*/ 75 h 98"/>
                  <a:gd name="T18" fmla="*/ 6 w 113"/>
                  <a:gd name="T19" fmla="*/ 98 h 98"/>
                  <a:gd name="T20" fmla="*/ 0 w 113"/>
                  <a:gd name="T21" fmla="*/ 93 h 98"/>
                  <a:gd name="T22" fmla="*/ 0 w 113"/>
                  <a:gd name="T23" fmla="*/ 93 h 9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3"/>
                  <a:gd name="T37" fmla="*/ 0 h 98"/>
                  <a:gd name="T38" fmla="*/ 113 w 113"/>
                  <a:gd name="T39" fmla="*/ 98 h 9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3" h="98">
                    <a:moveTo>
                      <a:pt x="0" y="93"/>
                    </a:moveTo>
                    <a:lnTo>
                      <a:pt x="21" y="55"/>
                    </a:lnTo>
                    <a:lnTo>
                      <a:pt x="46" y="38"/>
                    </a:lnTo>
                    <a:lnTo>
                      <a:pt x="76" y="18"/>
                    </a:lnTo>
                    <a:lnTo>
                      <a:pt x="113" y="0"/>
                    </a:lnTo>
                    <a:lnTo>
                      <a:pt x="108" y="13"/>
                    </a:lnTo>
                    <a:lnTo>
                      <a:pt x="50" y="52"/>
                    </a:lnTo>
                    <a:lnTo>
                      <a:pt x="43" y="57"/>
                    </a:lnTo>
                    <a:lnTo>
                      <a:pt x="18" y="75"/>
                    </a:lnTo>
                    <a:lnTo>
                      <a:pt x="6" y="98"/>
                    </a:lnTo>
                    <a:lnTo>
                      <a:pt x="0" y="93"/>
                    </a:ln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42" name="Freeform 44">
                <a:extLst>
                  <a:ext uri="{FF2B5EF4-FFF2-40B4-BE49-F238E27FC236}">
                    <a16:creationId xmlns:a16="http://schemas.microsoft.com/office/drawing/2014/main" id="{42269620-14FD-45F4-917B-9866067C0470}"/>
                  </a:ext>
                </a:extLst>
              </p:cNvPr>
              <p:cNvSpPr>
                <a:spLocks/>
              </p:cNvSpPr>
              <p:nvPr/>
            </p:nvSpPr>
            <p:spPr bwMode="auto">
              <a:xfrm>
                <a:off x="4642" y="3200"/>
                <a:ext cx="46" cy="30"/>
              </a:xfrm>
              <a:custGeom>
                <a:avLst/>
                <a:gdLst>
                  <a:gd name="T0" fmla="*/ 5 w 46"/>
                  <a:gd name="T1" fmla="*/ 3 h 30"/>
                  <a:gd name="T2" fmla="*/ 20 w 46"/>
                  <a:gd name="T3" fmla="*/ 10 h 30"/>
                  <a:gd name="T4" fmla="*/ 36 w 46"/>
                  <a:gd name="T5" fmla="*/ 20 h 30"/>
                  <a:gd name="T6" fmla="*/ 46 w 46"/>
                  <a:gd name="T7" fmla="*/ 30 h 30"/>
                  <a:gd name="T8" fmla="*/ 46 w 46"/>
                  <a:gd name="T9" fmla="*/ 22 h 30"/>
                  <a:gd name="T10" fmla="*/ 36 w 46"/>
                  <a:gd name="T11" fmla="*/ 12 h 30"/>
                  <a:gd name="T12" fmla="*/ 25 w 46"/>
                  <a:gd name="T13" fmla="*/ 5 h 30"/>
                  <a:gd name="T14" fmla="*/ 12 w 46"/>
                  <a:gd name="T15" fmla="*/ 0 h 30"/>
                  <a:gd name="T16" fmla="*/ 0 w 46"/>
                  <a:gd name="T17" fmla="*/ 2 h 30"/>
                  <a:gd name="T18" fmla="*/ 5 w 46"/>
                  <a:gd name="T19" fmla="*/ 3 h 30"/>
                  <a:gd name="T20" fmla="*/ 5 w 46"/>
                  <a:gd name="T21" fmla="*/ 3 h 3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6"/>
                  <a:gd name="T34" fmla="*/ 0 h 30"/>
                  <a:gd name="T35" fmla="*/ 46 w 46"/>
                  <a:gd name="T36" fmla="*/ 30 h 3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6" h="30">
                    <a:moveTo>
                      <a:pt x="5" y="3"/>
                    </a:moveTo>
                    <a:lnTo>
                      <a:pt x="20" y="10"/>
                    </a:lnTo>
                    <a:lnTo>
                      <a:pt x="36" y="20"/>
                    </a:lnTo>
                    <a:lnTo>
                      <a:pt x="46" y="30"/>
                    </a:lnTo>
                    <a:lnTo>
                      <a:pt x="46" y="22"/>
                    </a:lnTo>
                    <a:lnTo>
                      <a:pt x="36" y="12"/>
                    </a:lnTo>
                    <a:lnTo>
                      <a:pt x="25" y="5"/>
                    </a:lnTo>
                    <a:lnTo>
                      <a:pt x="12" y="0"/>
                    </a:lnTo>
                    <a:lnTo>
                      <a:pt x="0" y="2"/>
                    </a:lnTo>
                    <a:lnTo>
                      <a:pt x="5" y="3"/>
                    </a:ln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43" name="Freeform 45">
                <a:extLst>
                  <a:ext uri="{FF2B5EF4-FFF2-40B4-BE49-F238E27FC236}">
                    <a16:creationId xmlns:a16="http://schemas.microsoft.com/office/drawing/2014/main" id="{7C737BEB-6DA4-4B72-A4D8-FDE89940BBCD}"/>
                  </a:ext>
                </a:extLst>
              </p:cNvPr>
              <p:cNvSpPr>
                <a:spLocks/>
              </p:cNvSpPr>
              <p:nvPr/>
            </p:nvSpPr>
            <p:spPr bwMode="auto">
              <a:xfrm>
                <a:off x="4644" y="3242"/>
                <a:ext cx="33" cy="48"/>
              </a:xfrm>
              <a:custGeom>
                <a:avLst/>
                <a:gdLst>
                  <a:gd name="T0" fmla="*/ 0 w 33"/>
                  <a:gd name="T1" fmla="*/ 1 h 48"/>
                  <a:gd name="T2" fmla="*/ 1 w 33"/>
                  <a:gd name="T3" fmla="*/ 11 h 48"/>
                  <a:gd name="T4" fmla="*/ 16 w 33"/>
                  <a:gd name="T5" fmla="*/ 25 h 48"/>
                  <a:gd name="T6" fmla="*/ 23 w 33"/>
                  <a:gd name="T7" fmla="*/ 38 h 48"/>
                  <a:gd name="T8" fmla="*/ 23 w 33"/>
                  <a:gd name="T9" fmla="*/ 48 h 48"/>
                  <a:gd name="T10" fmla="*/ 33 w 33"/>
                  <a:gd name="T11" fmla="*/ 43 h 48"/>
                  <a:gd name="T12" fmla="*/ 28 w 33"/>
                  <a:gd name="T13" fmla="*/ 25 h 48"/>
                  <a:gd name="T14" fmla="*/ 21 w 33"/>
                  <a:gd name="T15" fmla="*/ 16 h 48"/>
                  <a:gd name="T16" fmla="*/ 16 w 33"/>
                  <a:gd name="T17" fmla="*/ 6 h 48"/>
                  <a:gd name="T18" fmla="*/ 10 w 33"/>
                  <a:gd name="T19" fmla="*/ 0 h 48"/>
                  <a:gd name="T20" fmla="*/ 0 w 33"/>
                  <a:gd name="T21" fmla="*/ 1 h 48"/>
                  <a:gd name="T22" fmla="*/ 0 w 33"/>
                  <a:gd name="T23" fmla="*/ 1 h 4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3"/>
                  <a:gd name="T37" fmla="*/ 0 h 48"/>
                  <a:gd name="T38" fmla="*/ 33 w 33"/>
                  <a:gd name="T39" fmla="*/ 48 h 4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3" h="48">
                    <a:moveTo>
                      <a:pt x="0" y="1"/>
                    </a:moveTo>
                    <a:lnTo>
                      <a:pt x="1" y="11"/>
                    </a:lnTo>
                    <a:lnTo>
                      <a:pt x="16" y="25"/>
                    </a:lnTo>
                    <a:lnTo>
                      <a:pt x="23" y="38"/>
                    </a:lnTo>
                    <a:lnTo>
                      <a:pt x="23" y="48"/>
                    </a:lnTo>
                    <a:lnTo>
                      <a:pt x="33" y="43"/>
                    </a:lnTo>
                    <a:lnTo>
                      <a:pt x="28" y="25"/>
                    </a:lnTo>
                    <a:lnTo>
                      <a:pt x="21" y="16"/>
                    </a:lnTo>
                    <a:lnTo>
                      <a:pt x="16" y="6"/>
                    </a:lnTo>
                    <a:lnTo>
                      <a:pt x="10" y="0"/>
                    </a:lnTo>
                    <a:lnTo>
                      <a:pt x="0" y="1"/>
                    </a:lnTo>
                    <a:close/>
                  </a:path>
                </a:pathLst>
              </a:custGeom>
              <a:solidFill>
                <a:srgbClr val="00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44" name="Freeform 46">
                <a:extLst>
                  <a:ext uri="{FF2B5EF4-FFF2-40B4-BE49-F238E27FC236}">
                    <a16:creationId xmlns:a16="http://schemas.microsoft.com/office/drawing/2014/main" id="{4BB6C099-5A78-4B44-A057-D09E9565D480}"/>
                  </a:ext>
                </a:extLst>
              </p:cNvPr>
              <p:cNvSpPr>
                <a:spLocks/>
              </p:cNvSpPr>
              <p:nvPr/>
            </p:nvSpPr>
            <p:spPr bwMode="auto">
              <a:xfrm>
                <a:off x="4592" y="3107"/>
                <a:ext cx="108" cy="200"/>
              </a:xfrm>
              <a:custGeom>
                <a:avLst/>
                <a:gdLst>
                  <a:gd name="T0" fmla="*/ 86 w 108"/>
                  <a:gd name="T1" fmla="*/ 186 h 200"/>
                  <a:gd name="T2" fmla="*/ 95 w 108"/>
                  <a:gd name="T3" fmla="*/ 175 h 200"/>
                  <a:gd name="T4" fmla="*/ 101 w 108"/>
                  <a:gd name="T5" fmla="*/ 148 h 200"/>
                  <a:gd name="T6" fmla="*/ 106 w 108"/>
                  <a:gd name="T7" fmla="*/ 123 h 200"/>
                  <a:gd name="T8" fmla="*/ 108 w 108"/>
                  <a:gd name="T9" fmla="*/ 86 h 200"/>
                  <a:gd name="T10" fmla="*/ 101 w 108"/>
                  <a:gd name="T11" fmla="*/ 47 h 200"/>
                  <a:gd name="T12" fmla="*/ 95 w 108"/>
                  <a:gd name="T13" fmla="*/ 15 h 200"/>
                  <a:gd name="T14" fmla="*/ 65 w 108"/>
                  <a:gd name="T15" fmla="*/ 0 h 200"/>
                  <a:gd name="T16" fmla="*/ 60 w 108"/>
                  <a:gd name="T17" fmla="*/ 8 h 200"/>
                  <a:gd name="T18" fmla="*/ 85 w 108"/>
                  <a:gd name="T19" fmla="*/ 22 h 200"/>
                  <a:gd name="T20" fmla="*/ 88 w 108"/>
                  <a:gd name="T21" fmla="*/ 38 h 200"/>
                  <a:gd name="T22" fmla="*/ 62 w 108"/>
                  <a:gd name="T23" fmla="*/ 27 h 200"/>
                  <a:gd name="T24" fmla="*/ 45 w 108"/>
                  <a:gd name="T25" fmla="*/ 23 h 200"/>
                  <a:gd name="T26" fmla="*/ 37 w 108"/>
                  <a:gd name="T27" fmla="*/ 28 h 200"/>
                  <a:gd name="T28" fmla="*/ 53 w 108"/>
                  <a:gd name="T29" fmla="*/ 33 h 200"/>
                  <a:gd name="T30" fmla="*/ 68 w 108"/>
                  <a:gd name="T31" fmla="*/ 40 h 200"/>
                  <a:gd name="T32" fmla="*/ 83 w 108"/>
                  <a:gd name="T33" fmla="*/ 47 h 200"/>
                  <a:gd name="T34" fmla="*/ 77 w 108"/>
                  <a:gd name="T35" fmla="*/ 53 h 200"/>
                  <a:gd name="T36" fmla="*/ 60 w 108"/>
                  <a:gd name="T37" fmla="*/ 62 h 200"/>
                  <a:gd name="T38" fmla="*/ 30 w 108"/>
                  <a:gd name="T39" fmla="*/ 75 h 200"/>
                  <a:gd name="T40" fmla="*/ 0 w 108"/>
                  <a:gd name="T41" fmla="*/ 80 h 200"/>
                  <a:gd name="T42" fmla="*/ 8 w 108"/>
                  <a:gd name="T43" fmla="*/ 83 h 200"/>
                  <a:gd name="T44" fmla="*/ 33 w 108"/>
                  <a:gd name="T45" fmla="*/ 80 h 200"/>
                  <a:gd name="T46" fmla="*/ 55 w 108"/>
                  <a:gd name="T47" fmla="*/ 73 h 200"/>
                  <a:gd name="T48" fmla="*/ 72 w 108"/>
                  <a:gd name="T49" fmla="*/ 68 h 200"/>
                  <a:gd name="T50" fmla="*/ 86 w 108"/>
                  <a:gd name="T51" fmla="*/ 57 h 200"/>
                  <a:gd name="T52" fmla="*/ 90 w 108"/>
                  <a:gd name="T53" fmla="*/ 63 h 200"/>
                  <a:gd name="T54" fmla="*/ 83 w 108"/>
                  <a:gd name="T55" fmla="*/ 73 h 200"/>
                  <a:gd name="T56" fmla="*/ 52 w 108"/>
                  <a:gd name="T57" fmla="*/ 90 h 200"/>
                  <a:gd name="T58" fmla="*/ 40 w 108"/>
                  <a:gd name="T59" fmla="*/ 95 h 200"/>
                  <a:gd name="T60" fmla="*/ 60 w 108"/>
                  <a:gd name="T61" fmla="*/ 95 h 200"/>
                  <a:gd name="T62" fmla="*/ 83 w 108"/>
                  <a:gd name="T63" fmla="*/ 81 h 200"/>
                  <a:gd name="T64" fmla="*/ 95 w 108"/>
                  <a:gd name="T65" fmla="*/ 73 h 200"/>
                  <a:gd name="T66" fmla="*/ 96 w 108"/>
                  <a:gd name="T67" fmla="*/ 90 h 200"/>
                  <a:gd name="T68" fmla="*/ 98 w 108"/>
                  <a:gd name="T69" fmla="*/ 115 h 200"/>
                  <a:gd name="T70" fmla="*/ 93 w 108"/>
                  <a:gd name="T71" fmla="*/ 121 h 200"/>
                  <a:gd name="T72" fmla="*/ 90 w 108"/>
                  <a:gd name="T73" fmla="*/ 130 h 200"/>
                  <a:gd name="T74" fmla="*/ 83 w 108"/>
                  <a:gd name="T75" fmla="*/ 138 h 200"/>
                  <a:gd name="T76" fmla="*/ 73 w 108"/>
                  <a:gd name="T77" fmla="*/ 145 h 200"/>
                  <a:gd name="T78" fmla="*/ 57 w 108"/>
                  <a:gd name="T79" fmla="*/ 151 h 200"/>
                  <a:gd name="T80" fmla="*/ 38 w 108"/>
                  <a:gd name="T81" fmla="*/ 155 h 200"/>
                  <a:gd name="T82" fmla="*/ 23 w 108"/>
                  <a:gd name="T83" fmla="*/ 155 h 200"/>
                  <a:gd name="T84" fmla="*/ 18 w 108"/>
                  <a:gd name="T85" fmla="*/ 160 h 200"/>
                  <a:gd name="T86" fmla="*/ 22 w 108"/>
                  <a:gd name="T87" fmla="*/ 165 h 200"/>
                  <a:gd name="T88" fmla="*/ 52 w 108"/>
                  <a:gd name="T89" fmla="*/ 160 h 200"/>
                  <a:gd name="T90" fmla="*/ 67 w 108"/>
                  <a:gd name="T91" fmla="*/ 155 h 200"/>
                  <a:gd name="T92" fmla="*/ 77 w 108"/>
                  <a:gd name="T93" fmla="*/ 151 h 200"/>
                  <a:gd name="T94" fmla="*/ 90 w 108"/>
                  <a:gd name="T95" fmla="*/ 143 h 200"/>
                  <a:gd name="T96" fmla="*/ 96 w 108"/>
                  <a:gd name="T97" fmla="*/ 136 h 200"/>
                  <a:gd name="T98" fmla="*/ 90 w 108"/>
                  <a:gd name="T99" fmla="*/ 163 h 200"/>
                  <a:gd name="T100" fmla="*/ 81 w 108"/>
                  <a:gd name="T101" fmla="*/ 178 h 200"/>
                  <a:gd name="T102" fmla="*/ 73 w 108"/>
                  <a:gd name="T103" fmla="*/ 186 h 200"/>
                  <a:gd name="T104" fmla="*/ 55 w 108"/>
                  <a:gd name="T105" fmla="*/ 190 h 200"/>
                  <a:gd name="T106" fmla="*/ 40 w 108"/>
                  <a:gd name="T107" fmla="*/ 186 h 200"/>
                  <a:gd name="T108" fmla="*/ 25 w 108"/>
                  <a:gd name="T109" fmla="*/ 176 h 200"/>
                  <a:gd name="T110" fmla="*/ 28 w 108"/>
                  <a:gd name="T111" fmla="*/ 186 h 200"/>
                  <a:gd name="T112" fmla="*/ 43 w 108"/>
                  <a:gd name="T113" fmla="*/ 195 h 200"/>
                  <a:gd name="T114" fmla="*/ 63 w 108"/>
                  <a:gd name="T115" fmla="*/ 200 h 200"/>
                  <a:gd name="T116" fmla="*/ 73 w 108"/>
                  <a:gd name="T117" fmla="*/ 198 h 200"/>
                  <a:gd name="T118" fmla="*/ 86 w 108"/>
                  <a:gd name="T119" fmla="*/ 186 h 200"/>
                  <a:gd name="T120" fmla="*/ 86 w 108"/>
                  <a:gd name="T121" fmla="*/ 186 h 20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08"/>
                  <a:gd name="T184" fmla="*/ 0 h 200"/>
                  <a:gd name="T185" fmla="*/ 108 w 108"/>
                  <a:gd name="T186" fmla="*/ 200 h 20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08" h="200">
                    <a:moveTo>
                      <a:pt x="86" y="186"/>
                    </a:moveTo>
                    <a:lnTo>
                      <a:pt x="95" y="175"/>
                    </a:lnTo>
                    <a:lnTo>
                      <a:pt x="101" y="148"/>
                    </a:lnTo>
                    <a:lnTo>
                      <a:pt x="106" y="123"/>
                    </a:lnTo>
                    <a:lnTo>
                      <a:pt x="108" y="86"/>
                    </a:lnTo>
                    <a:lnTo>
                      <a:pt x="101" y="47"/>
                    </a:lnTo>
                    <a:lnTo>
                      <a:pt x="95" y="15"/>
                    </a:lnTo>
                    <a:lnTo>
                      <a:pt x="65" y="0"/>
                    </a:lnTo>
                    <a:lnTo>
                      <a:pt x="60" y="8"/>
                    </a:lnTo>
                    <a:lnTo>
                      <a:pt x="85" y="22"/>
                    </a:lnTo>
                    <a:lnTo>
                      <a:pt x="88" y="38"/>
                    </a:lnTo>
                    <a:lnTo>
                      <a:pt x="62" y="27"/>
                    </a:lnTo>
                    <a:lnTo>
                      <a:pt x="45" y="23"/>
                    </a:lnTo>
                    <a:lnTo>
                      <a:pt x="37" y="28"/>
                    </a:lnTo>
                    <a:lnTo>
                      <a:pt x="53" y="33"/>
                    </a:lnTo>
                    <a:lnTo>
                      <a:pt x="68" y="40"/>
                    </a:lnTo>
                    <a:lnTo>
                      <a:pt x="83" y="47"/>
                    </a:lnTo>
                    <a:lnTo>
                      <a:pt x="77" y="53"/>
                    </a:lnTo>
                    <a:lnTo>
                      <a:pt x="60" y="62"/>
                    </a:lnTo>
                    <a:lnTo>
                      <a:pt x="30" y="75"/>
                    </a:lnTo>
                    <a:lnTo>
                      <a:pt x="0" y="80"/>
                    </a:lnTo>
                    <a:lnTo>
                      <a:pt x="8" y="83"/>
                    </a:lnTo>
                    <a:lnTo>
                      <a:pt x="33" y="80"/>
                    </a:lnTo>
                    <a:lnTo>
                      <a:pt x="55" y="73"/>
                    </a:lnTo>
                    <a:lnTo>
                      <a:pt x="72" y="68"/>
                    </a:lnTo>
                    <a:lnTo>
                      <a:pt x="86" y="57"/>
                    </a:lnTo>
                    <a:lnTo>
                      <a:pt x="90" y="63"/>
                    </a:lnTo>
                    <a:lnTo>
                      <a:pt x="83" y="73"/>
                    </a:lnTo>
                    <a:lnTo>
                      <a:pt x="52" y="90"/>
                    </a:lnTo>
                    <a:lnTo>
                      <a:pt x="40" y="95"/>
                    </a:lnTo>
                    <a:lnTo>
                      <a:pt x="60" y="95"/>
                    </a:lnTo>
                    <a:lnTo>
                      <a:pt x="83" y="81"/>
                    </a:lnTo>
                    <a:lnTo>
                      <a:pt x="95" y="73"/>
                    </a:lnTo>
                    <a:lnTo>
                      <a:pt x="96" y="90"/>
                    </a:lnTo>
                    <a:lnTo>
                      <a:pt x="98" y="115"/>
                    </a:lnTo>
                    <a:lnTo>
                      <a:pt x="93" y="121"/>
                    </a:lnTo>
                    <a:lnTo>
                      <a:pt x="90" y="130"/>
                    </a:lnTo>
                    <a:lnTo>
                      <a:pt x="83" y="138"/>
                    </a:lnTo>
                    <a:lnTo>
                      <a:pt x="73" y="145"/>
                    </a:lnTo>
                    <a:lnTo>
                      <a:pt x="57" y="151"/>
                    </a:lnTo>
                    <a:lnTo>
                      <a:pt x="38" y="155"/>
                    </a:lnTo>
                    <a:lnTo>
                      <a:pt x="23" y="155"/>
                    </a:lnTo>
                    <a:lnTo>
                      <a:pt x="18" y="160"/>
                    </a:lnTo>
                    <a:lnTo>
                      <a:pt x="22" y="165"/>
                    </a:lnTo>
                    <a:lnTo>
                      <a:pt x="52" y="160"/>
                    </a:lnTo>
                    <a:lnTo>
                      <a:pt x="67" y="155"/>
                    </a:lnTo>
                    <a:lnTo>
                      <a:pt x="77" y="151"/>
                    </a:lnTo>
                    <a:lnTo>
                      <a:pt x="90" y="143"/>
                    </a:lnTo>
                    <a:lnTo>
                      <a:pt x="96" y="136"/>
                    </a:lnTo>
                    <a:lnTo>
                      <a:pt x="90" y="163"/>
                    </a:lnTo>
                    <a:lnTo>
                      <a:pt x="81" y="178"/>
                    </a:lnTo>
                    <a:lnTo>
                      <a:pt x="73" y="186"/>
                    </a:lnTo>
                    <a:lnTo>
                      <a:pt x="55" y="190"/>
                    </a:lnTo>
                    <a:lnTo>
                      <a:pt x="40" y="186"/>
                    </a:lnTo>
                    <a:lnTo>
                      <a:pt x="25" y="176"/>
                    </a:lnTo>
                    <a:lnTo>
                      <a:pt x="28" y="186"/>
                    </a:lnTo>
                    <a:lnTo>
                      <a:pt x="43" y="195"/>
                    </a:lnTo>
                    <a:lnTo>
                      <a:pt x="63" y="200"/>
                    </a:lnTo>
                    <a:lnTo>
                      <a:pt x="73" y="198"/>
                    </a:lnTo>
                    <a:lnTo>
                      <a:pt x="86" y="186"/>
                    </a:lnTo>
                    <a:close/>
                  </a:path>
                </a:pathLst>
              </a:custGeom>
              <a:solidFill>
                <a:srgbClr val="A6F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45" name="Freeform 47">
                <a:extLst>
                  <a:ext uri="{FF2B5EF4-FFF2-40B4-BE49-F238E27FC236}">
                    <a16:creationId xmlns:a16="http://schemas.microsoft.com/office/drawing/2014/main" id="{AA8DC459-6AE9-49FB-A927-99450EBC97A5}"/>
                  </a:ext>
                </a:extLst>
              </p:cNvPr>
              <p:cNvSpPr>
                <a:spLocks/>
              </p:cNvSpPr>
              <p:nvPr/>
            </p:nvSpPr>
            <p:spPr bwMode="auto">
              <a:xfrm>
                <a:off x="4371" y="3210"/>
                <a:ext cx="148" cy="75"/>
              </a:xfrm>
              <a:custGeom>
                <a:avLst/>
                <a:gdLst>
                  <a:gd name="T0" fmla="*/ 13 w 148"/>
                  <a:gd name="T1" fmla="*/ 0 h 75"/>
                  <a:gd name="T2" fmla="*/ 48 w 148"/>
                  <a:gd name="T3" fmla="*/ 40 h 75"/>
                  <a:gd name="T4" fmla="*/ 73 w 148"/>
                  <a:gd name="T5" fmla="*/ 40 h 75"/>
                  <a:gd name="T6" fmla="*/ 83 w 148"/>
                  <a:gd name="T7" fmla="*/ 48 h 75"/>
                  <a:gd name="T8" fmla="*/ 83 w 148"/>
                  <a:gd name="T9" fmla="*/ 45 h 75"/>
                  <a:gd name="T10" fmla="*/ 103 w 148"/>
                  <a:gd name="T11" fmla="*/ 45 h 75"/>
                  <a:gd name="T12" fmla="*/ 111 w 148"/>
                  <a:gd name="T13" fmla="*/ 50 h 75"/>
                  <a:gd name="T14" fmla="*/ 98 w 148"/>
                  <a:gd name="T15" fmla="*/ 52 h 75"/>
                  <a:gd name="T16" fmla="*/ 86 w 148"/>
                  <a:gd name="T17" fmla="*/ 62 h 75"/>
                  <a:gd name="T18" fmla="*/ 111 w 148"/>
                  <a:gd name="T19" fmla="*/ 62 h 75"/>
                  <a:gd name="T20" fmla="*/ 123 w 148"/>
                  <a:gd name="T21" fmla="*/ 65 h 75"/>
                  <a:gd name="T22" fmla="*/ 148 w 148"/>
                  <a:gd name="T23" fmla="*/ 75 h 75"/>
                  <a:gd name="T24" fmla="*/ 119 w 148"/>
                  <a:gd name="T25" fmla="*/ 75 h 75"/>
                  <a:gd name="T26" fmla="*/ 104 w 148"/>
                  <a:gd name="T27" fmla="*/ 67 h 75"/>
                  <a:gd name="T28" fmla="*/ 70 w 148"/>
                  <a:gd name="T29" fmla="*/ 62 h 75"/>
                  <a:gd name="T30" fmla="*/ 38 w 148"/>
                  <a:gd name="T31" fmla="*/ 57 h 75"/>
                  <a:gd name="T32" fmla="*/ 0 w 148"/>
                  <a:gd name="T33" fmla="*/ 2 h 75"/>
                  <a:gd name="T34" fmla="*/ 13 w 148"/>
                  <a:gd name="T35" fmla="*/ 0 h 75"/>
                  <a:gd name="T36" fmla="*/ 13 w 148"/>
                  <a:gd name="T37" fmla="*/ 0 h 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48"/>
                  <a:gd name="T58" fmla="*/ 0 h 75"/>
                  <a:gd name="T59" fmla="*/ 148 w 148"/>
                  <a:gd name="T60" fmla="*/ 75 h 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48" h="75">
                    <a:moveTo>
                      <a:pt x="13" y="0"/>
                    </a:moveTo>
                    <a:lnTo>
                      <a:pt x="48" y="40"/>
                    </a:lnTo>
                    <a:lnTo>
                      <a:pt x="73" y="40"/>
                    </a:lnTo>
                    <a:lnTo>
                      <a:pt x="83" y="48"/>
                    </a:lnTo>
                    <a:lnTo>
                      <a:pt x="83" y="45"/>
                    </a:lnTo>
                    <a:lnTo>
                      <a:pt x="103" y="45"/>
                    </a:lnTo>
                    <a:lnTo>
                      <a:pt x="111" y="50"/>
                    </a:lnTo>
                    <a:lnTo>
                      <a:pt x="98" y="52"/>
                    </a:lnTo>
                    <a:lnTo>
                      <a:pt x="86" y="62"/>
                    </a:lnTo>
                    <a:lnTo>
                      <a:pt x="111" y="62"/>
                    </a:lnTo>
                    <a:lnTo>
                      <a:pt x="123" y="65"/>
                    </a:lnTo>
                    <a:lnTo>
                      <a:pt x="148" y="75"/>
                    </a:lnTo>
                    <a:lnTo>
                      <a:pt x="119" y="75"/>
                    </a:lnTo>
                    <a:lnTo>
                      <a:pt x="104" y="67"/>
                    </a:lnTo>
                    <a:lnTo>
                      <a:pt x="70" y="62"/>
                    </a:lnTo>
                    <a:lnTo>
                      <a:pt x="38" y="57"/>
                    </a:lnTo>
                    <a:lnTo>
                      <a:pt x="0" y="2"/>
                    </a:lnTo>
                    <a:lnTo>
                      <a:pt x="13" y="0"/>
                    </a:lnTo>
                    <a:close/>
                  </a:path>
                </a:pathLst>
              </a:custGeom>
              <a:solidFill>
                <a:srgbClr val="D4D4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46" name="Freeform 48">
                <a:extLst>
                  <a:ext uri="{FF2B5EF4-FFF2-40B4-BE49-F238E27FC236}">
                    <a16:creationId xmlns:a16="http://schemas.microsoft.com/office/drawing/2014/main" id="{0DE3C158-3A30-4C24-BE5A-3F0900DEEC22}"/>
                  </a:ext>
                </a:extLst>
              </p:cNvPr>
              <p:cNvSpPr>
                <a:spLocks/>
              </p:cNvSpPr>
              <p:nvPr/>
            </p:nvSpPr>
            <p:spPr bwMode="auto">
              <a:xfrm>
                <a:off x="4492" y="3114"/>
                <a:ext cx="105" cy="119"/>
              </a:xfrm>
              <a:custGeom>
                <a:avLst/>
                <a:gdLst>
                  <a:gd name="T0" fmla="*/ 0 w 105"/>
                  <a:gd name="T1" fmla="*/ 5 h 119"/>
                  <a:gd name="T2" fmla="*/ 12 w 105"/>
                  <a:gd name="T3" fmla="*/ 0 h 119"/>
                  <a:gd name="T4" fmla="*/ 78 w 105"/>
                  <a:gd name="T5" fmla="*/ 61 h 119"/>
                  <a:gd name="T6" fmla="*/ 100 w 105"/>
                  <a:gd name="T7" fmla="*/ 81 h 119"/>
                  <a:gd name="T8" fmla="*/ 105 w 105"/>
                  <a:gd name="T9" fmla="*/ 119 h 119"/>
                  <a:gd name="T10" fmla="*/ 57 w 105"/>
                  <a:gd name="T11" fmla="*/ 69 h 119"/>
                  <a:gd name="T12" fmla="*/ 0 w 105"/>
                  <a:gd name="T13" fmla="*/ 5 h 119"/>
                  <a:gd name="T14" fmla="*/ 0 w 105"/>
                  <a:gd name="T15" fmla="*/ 5 h 119"/>
                  <a:gd name="T16" fmla="*/ 0 60000 65536"/>
                  <a:gd name="T17" fmla="*/ 0 60000 65536"/>
                  <a:gd name="T18" fmla="*/ 0 60000 65536"/>
                  <a:gd name="T19" fmla="*/ 0 60000 65536"/>
                  <a:gd name="T20" fmla="*/ 0 60000 65536"/>
                  <a:gd name="T21" fmla="*/ 0 60000 65536"/>
                  <a:gd name="T22" fmla="*/ 0 60000 65536"/>
                  <a:gd name="T23" fmla="*/ 0 60000 65536"/>
                  <a:gd name="T24" fmla="*/ 0 w 105"/>
                  <a:gd name="T25" fmla="*/ 0 h 119"/>
                  <a:gd name="T26" fmla="*/ 105 w 105"/>
                  <a:gd name="T27" fmla="*/ 119 h 1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5" h="119">
                    <a:moveTo>
                      <a:pt x="0" y="5"/>
                    </a:moveTo>
                    <a:lnTo>
                      <a:pt x="12" y="0"/>
                    </a:lnTo>
                    <a:lnTo>
                      <a:pt x="78" y="61"/>
                    </a:lnTo>
                    <a:lnTo>
                      <a:pt x="100" y="81"/>
                    </a:lnTo>
                    <a:lnTo>
                      <a:pt x="105" y="119"/>
                    </a:lnTo>
                    <a:lnTo>
                      <a:pt x="57" y="69"/>
                    </a:lnTo>
                    <a:lnTo>
                      <a:pt x="0" y="5"/>
                    </a:lnTo>
                    <a:close/>
                  </a:path>
                </a:pathLst>
              </a:custGeom>
              <a:solidFill>
                <a:srgbClr val="D4D4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47" name="Freeform 49">
                <a:extLst>
                  <a:ext uri="{FF2B5EF4-FFF2-40B4-BE49-F238E27FC236}">
                    <a16:creationId xmlns:a16="http://schemas.microsoft.com/office/drawing/2014/main" id="{83743E24-3FBB-49FF-ACCE-917284951115}"/>
                  </a:ext>
                </a:extLst>
              </p:cNvPr>
              <p:cNvSpPr>
                <a:spLocks/>
              </p:cNvSpPr>
              <p:nvPr/>
            </p:nvSpPr>
            <p:spPr bwMode="auto">
              <a:xfrm>
                <a:off x="4582" y="3235"/>
                <a:ext cx="25" cy="43"/>
              </a:xfrm>
              <a:custGeom>
                <a:avLst/>
                <a:gdLst>
                  <a:gd name="T0" fmla="*/ 13 w 25"/>
                  <a:gd name="T1" fmla="*/ 0 h 43"/>
                  <a:gd name="T2" fmla="*/ 0 w 25"/>
                  <a:gd name="T3" fmla="*/ 43 h 43"/>
                  <a:gd name="T4" fmla="*/ 25 w 25"/>
                  <a:gd name="T5" fmla="*/ 33 h 43"/>
                  <a:gd name="T6" fmla="*/ 13 w 25"/>
                  <a:gd name="T7" fmla="*/ 0 h 43"/>
                  <a:gd name="T8" fmla="*/ 13 w 25"/>
                  <a:gd name="T9" fmla="*/ 0 h 43"/>
                  <a:gd name="T10" fmla="*/ 0 60000 65536"/>
                  <a:gd name="T11" fmla="*/ 0 60000 65536"/>
                  <a:gd name="T12" fmla="*/ 0 60000 65536"/>
                  <a:gd name="T13" fmla="*/ 0 60000 65536"/>
                  <a:gd name="T14" fmla="*/ 0 60000 65536"/>
                  <a:gd name="T15" fmla="*/ 0 w 25"/>
                  <a:gd name="T16" fmla="*/ 0 h 43"/>
                  <a:gd name="T17" fmla="*/ 25 w 25"/>
                  <a:gd name="T18" fmla="*/ 43 h 43"/>
                </a:gdLst>
                <a:ahLst/>
                <a:cxnLst>
                  <a:cxn ang="T10">
                    <a:pos x="T0" y="T1"/>
                  </a:cxn>
                  <a:cxn ang="T11">
                    <a:pos x="T2" y="T3"/>
                  </a:cxn>
                  <a:cxn ang="T12">
                    <a:pos x="T4" y="T5"/>
                  </a:cxn>
                  <a:cxn ang="T13">
                    <a:pos x="T6" y="T7"/>
                  </a:cxn>
                  <a:cxn ang="T14">
                    <a:pos x="T8" y="T9"/>
                  </a:cxn>
                </a:cxnLst>
                <a:rect l="T15" t="T16" r="T17" b="T18"/>
                <a:pathLst>
                  <a:path w="25" h="43">
                    <a:moveTo>
                      <a:pt x="13" y="0"/>
                    </a:moveTo>
                    <a:lnTo>
                      <a:pt x="0" y="43"/>
                    </a:lnTo>
                    <a:lnTo>
                      <a:pt x="25" y="33"/>
                    </a:lnTo>
                    <a:lnTo>
                      <a:pt x="13" y="0"/>
                    </a:lnTo>
                    <a:close/>
                  </a:path>
                </a:pathLst>
              </a:custGeom>
              <a:solidFill>
                <a:srgbClr val="A6A6B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48" name="Freeform 50">
                <a:extLst>
                  <a:ext uri="{FF2B5EF4-FFF2-40B4-BE49-F238E27FC236}">
                    <a16:creationId xmlns:a16="http://schemas.microsoft.com/office/drawing/2014/main" id="{854DF46D-ABA2-4F23-9FDE-A79734C2B9DC}"/>
                  </a:ext>
                </a:extLst>
              </p:cNvPr>
              <p:cNvSpPr>
                <a:spLocks/>
              </p:cNvSpPr>
              <p:nvPr/>
            </p:nvSpPr>
            <p:spPr bwMode="auto">
              <a:xfrm>
                <a:off x="4263" y="3169"/>
                <a:ext cx="116" cy="139"/>
              </a:xfrm>
              <a:custGeom>
                <a:avLst/>
                <a:gdLst>
                  <a:gd name="T0" fmla="*/ 18 w 116"/>
                  <a:gd name="T1" fmla="*/ 54 h 139"/>
                  <a:gd name="T2" fmla="*/ 0 w 116"/>
                  <a:gd name="T3" fmla="*/ 26 h 139"/>
                  <a:gd name="T4" fmla="*/ 13 w 116"/>
                  <a:gd name="T5" fmla="*/ 76 h 139"/>
                  <a:gd name="T6" fmla="*/ 33 w 116"/>
                  <a:gd name="T7" fmla="*/ 139 h 139"/>
                  <a:gd name="T8" fmla="*/ 46 w 116"/>
                  <a:gd name="T9" fmla="*/ 114 h 139"/>
                  <a:gd name="T10" fmla="*/ 116 w 116"/>
                  <a:gd name="T11" fmla="*/ 111 h 139"/>
                  <a:gd name="T12" fmla="*/ 61 w 116"/>
                  <a:gd name="T13" fmla="*/ 91 h 139"/>
                  <a:gd name="T14" fmla="*/ 34 w 116"/>
                  <a:gd name="T15" fmla="*/ 53 h 139"/>
                  <a:gd name="T16" fmla="*/ 28 w 116"/>
                  <a:gd name="T17" fmla="*/ 0 h 139"/>
                  <a:gd name="T18" fmla="*/ 18 w 116"/>
                  <a:gd name="T19" fmla="*/ 54 h 139"/>
                  <a:gd name="T20" fmla="*/ 18 w 116"/>
                  <a:gd name="T21" fmla="*/ 54 h 13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6"/>
                  <a:gd name="T34" fmla="*/ 0 h 139"/>
                  <a:gd name="T35" fmla="*/ 116 w 116"/>
                  <a:gd name="T36" fmla="*/ 139 h 13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6" h="139">
                    <a:moveTo>
                      <a:pt x="18" y="54"/>
                    </a:moveTo>
                    <a:lnTo>
                      <a:pt x="0" y="26"/>
                    </a:lnTo>
                    <a:lnTo>
                      <a:pt x="13" y="76"/>
                    </a:lnTo>
                    <a:lnTo>
                      <a:pt x="33" y="139"/>
                    </a:lnTo>
                    <a:lnTo>
                      <a:pt x="46" y="114"/>
                    </a:lnTo>
                    <a:lnTo>
                      <a:pt x="116" y="111"/>
                    </a:lnTo>
                    <a:lnTo>
                      <a:pt x="61" y="91"/>
                    </a:lnTo>
                    <a:lnTo>
                      <a:pt x="34" y="53"/>
                    </a:lnTo>
                    <a:lnTo>
                      <a:pt x="28" y="0"/>
                    </a:lnTo>
                    <a:lnTo>
                      <a:pt x="18" y="5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49" name="Freeform 51">
                <a:extLst>
                  <a:ext uri="{FF2B5EF4-FFF2-40B4-BE49-F238E27FC236}">
                    <a16:creationId xmlns:a16="http://schemas.microsoft.com/office/drawing/2014/main" id="{04F59876-F3F6-431A-BB70-E74866AD3BCD}"/>
                  </a:ext>
                </a:extLst>
              </p:cNvPr>
              <p:cNvSpPr>
                <a:spLocks/>
              </p:cNvSpPr>
              <p:nvPr/>
            </p:nvSpPr>
            <p:spPr bwMode="auto">
              <a:xfrm>
                <a:off x="4459" y="3295"/>
                <a:ext cx="106" cy="33"/>
              </a:xfrm>
              <a:custGeom>
                <a:avLst/>
                <a:gdLst>
                  <a:gd name="T0" fmla="*/ 0 w 106"/>
                  <a:gd name="T1" fmla="*/ 0 h 33"/>
                  <a:gd name="T2" fmla="*/ 30 w 106"/>
                  <a:gd name="T3" fmla="*/ 7 h 33"/>
                  <a:gd name="T4" fmla="*/ 106 w 106"/>
                  <a:gd name="T5" fmla="*/ 33 h 33"/>
                  <a:gd name="T6" fmla="*/ 98 w 106"/>
                  <a:gd name="T7" fmla="*/ 13 h 33"/>
                  <a:gd name="T8" fmla="*/ 0 w 106"/>
                  <a:gd name="T9" fmla="*/ 0 h 33"/>
                  <a:gd name="T10" fmla="*/ 0 w 106"/>
                  <a:gd name="T11" fmla="*/ 0 h 33"/>
                  <a:gd name="T12" fmla="*/ 0 60000 65536"/>
                  <a:gd name="T13" fmla="*/ 0 60000 65536"/>
                  <a:gd name="T14" fmla="*/ 0 60000 65536"/>
                  <a:gd name="T15" fmla="*/ 0 60000 65536"/>
                  <a:gd name="T16" fmla="*/ 0 60000 65536"/>
                  <a:gd name="T17" fmla="*/ 0 60000 65536"/>
                  <a:gd name="T18" fmla="*/ 0 w 106"/>
                  <a:gd name="T19" fmla="*/ 0 h 33"/>
                  <a:gd name="T20" fmla="*/ 106 w 106"/>
                  <a:gd name="T21" fmla="*/ 33 h 33"/>
                </a:gdLst>
                <a:ahLst/>
                <a:cxnLst>
                  <a:cxn ang="T12">
                    <a:pos x="T0" y="T1"/>
                  </a:cxn>
                  <a:cxn ang="T13">
                    <a:pos x="T2" y="T3"/>
                  </a:cxn>
                  <a:cxn ang="T14">
                    <a:pos x="T4" y="T5"/>
                  </a:cxn>
                  <a:cxn ang="T15">
                    <a:pos x="T6" y="T7"/>
                  </a:cxn>
                  <a:cxn ang="T16">
                    <a:pos x="T8" y="T9"/>
                  </a:cxn>
                  <a:cxn ang="T17">
                    <a:pos x="T10" y="T11"/>
                  </a:cxn>
                </a:cxnLst>
                <a:rect l="T18" t="T19" r="T20" b="T21"/>
                <a:pathLst>
                  <a:path w="106" h="33">
                    <a:moveTo>
                      <a:pt x="0" y="0"/>
                    </a:moveTo>
                    <a:lnTo>
                      <a:pt x="30" y="7"/>
                    </a:lnTo>
                    <a:lnTo>
                      <a:pt x="106" y="33"/>
                    </a:lnTo>
                    <a:lnTo>
                      <a:pt x="98" y="13"/>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50" name="Freeform 52">
                <a:extLst>
                  <a:ext uri="{FF2B5EF4-FFF2-40B4-BE49-F238E27FC236}">
                    <a16:creationId xmlns:a16="http://schemas.microsoft.com/office/drawing/2014/main" id="{40FE1C7B-48E5-452E-A549-CD3525C5030B}"/>
                  </a:ext>
                </a:extLst>
              </p:cNvPr>
              <p:cNvSpPr>
                <a:spLocks/>
              </p:cNvSpPr>
              <p:nvPr/>
            </p:nvSpPr>
            <p:spPr bwMode="auto">
              <a:xfrm>
                <a:off x="4246" y="3262"/>
                <a:ext cx="171" cy="224"/>
              </a:xfrm>
              <a:custGeom>
                <a:avLst/>
                <a:gdLst>
                  <a:gd name="T0" fmla="*/ 171 w 171"/>
                  <a:gd name="T1" fmla="*/ 51 h 224"/>
                  <a:gd name="T2" fmla="*/ 115 w 171"/>
                  <a:gd name="T3" fmla="*/ 78 h 224"/>
                  <a:gd name="T4" fmla="*/ 110 w 171"/>
                  <a:gd name="T5" fmla="*/ 53 h 224"/>
                  <a:gd name="T6" fmla="*/ 88 w 171"/>
                  <a:gd name="T7" fmla="*/ 73 h 224"/>
                  <a:gd name="T8" fmla="*/ 65 w 171"/>
                  <a:gd name="T9" fmla="*/ 106 h 224"/>
                  <a:gd name="T10" fmla="*/ 63 w 171"/>
                  <a:gd name="T11" fmla="*/ 224 h 224"/>
                  <a:gd name="T12" fmla="*/ 0 w 171"/>
                  <a:gd name="T13" fmla="*/ 76 h 224"/>
                  <a:gd name="T14" fmla="*/ 41 w 171"/>
                  <a:gd name="T15" fmla="*/ 134 h 224"/>
                  <a:gd name="T16" fmla="*/ 13 w 171"/>
                  <a:gd name="T17" fmla="*/ 0 h 224"/>
                  <a:gd name="T18" fmla="*/ 53 w 171"/>
                  <a:gd name="T19" fmla="*/ 88 h 224"/>
                  <a:gd name="T20" fmla="*/ 100 w 171"/>
                  <a:gd name="T21" fmla="*/ 46 h 224"/>
                  <a:gd name="T22" fmla="*/ 143 w 171"/>
                  <a:gd name="T23" fmla="*/ 48 h 224"/>
                  <a:gd name="T24" fmla="*/ 126 w 171"/>
                  <a:gd name="T25" fmla="*/ 60 h 224"/>
                  <a:gd name="T26" fmla="*/ 171 w 171"/>
                  <a:gd name="T27" fmla="*/ 51 h 224"/>
                  <a:gd name="T28" fmla="*/ 171 w 171"/>
                  <a:gd name="T29" fmla="*/ 51 h 22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71"/>
                  <a:gd name="T46" fmla="*/ 0 h 224"/>
                  <a:gd name="T47" fmla="*/ 171 w 171"/>
                  <a:gd name="T48" fmla="*/ 224 h 22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71" h="224">
                    <a:moveTo>
                      <a:pt x="171" y="51"/>
                    </a:moveTo>
                    <a:lnTo>
                      <a:pt x="115" y="78"/>
                    </a:lnTo>
                    <a:lnTo>
                      <a:pt x="110" y="53"/>
                    </a:lnTo>
                    <a:lnTo>
                      <a:pt x="88" y="73"/>
                    </a:lnTo>
                    <a:lnTo>
                      <a:pt x="65" y="106"/>
                    </a:lnTo>
                    <a:lnTo>
                      <a:pt x="63" y="224"/>
                    </a:lnTo>
                    <a:lnTo>
                      <a:pt x="0" y="76"/>
                    </a:lnTo>
                    <a:lnTo>
                      <a:pt x="41" y="134"/>
                    </a:lnTo>
                    <a:lnTo>
                      <a:pt x="13" y="0"/>
                    </a:lnTo>
                    <a:lnTo>
                      <a:pt x="53" y="88"/>
                    </a:lnTo>
                    <a:lnTo>
                      <a:pt x="100" y="46"/>
                    </a:lnTo>
                    <a:lnTo>
                      <a:pt x="143" y="48"/>
                    </a:lnTo>
                    <a:lnTo>
                      <a:pt x="126" y="60"/>
                    </a:lnTo>
                    <a:lnTo>
                      <a:pt x="171" y="5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51" name="Freeform 53">
                <a:extLst>
                  <a:ext uri="{FF2B5EF4-FFF2-40B4-BE49-F238E27FC236}">
                    <a16:creationId xmlns:a16="http://schemas.microsoft.com/office/drawing/2014/main" id="{EB272CD9-5136-45F4-A45C-3FE6071CF071}"/>
                  </a:ext>
                </a:extLst>
              </p:cNvPr>
              <p:cNvSpPr>
                <a:spLocks/>
              </p:cNvSpPr>
              <p:nvPr/>
            </p:nvSpPr>
            <p:spPr bwMode="auto">
              <a:xfrm>
                <a:off x="4238" y="3408"/>
                <a:ext cx="153" cy="299"/>
              </a:xfrm>
              <a:custGeom>
                <a:avLst/>
                <a:gdLst>
                  <a:gd name="T0" fmla="*/ 118 w 153"/>
                  <a:gd name="T1" fmla="*/ 138 h 299"/>
                  <a:gd name="T2" fmla="*/ 89 w 153"/>
                  <a:gd name="T3" fmla="*/ 68 h 299"/>
                  <a:gd name="T4" fmla="*/ 86 w 153"/>
                  <a:gd name="T5" fmla="*/ 115 h 299"/>
                  <a:gd name="T6" fmla="*/ 0 w 153"/>
                  <a:gd name="T7" fmla="*/ 0 h 299"/>
                  <a:gd name="T8" fmla="*/ 3 w 153"/>
                  <a:gd name="T9" fmla="*/ 73 h 299"/>
                  <a:gd name="T10" fmla="*/ 31 w 153"/>
                  <a:gd name="T11" fmla="*/ 178 h 299"/>
                  <a:gd name="T12" fmla="*/ 76 w 153"/>
                  <a:gd name="T13" fmla="*/ 299 h 299"/>
                  <a:gd name="T14" fmla="*/ 71 w 153"/>
                  <a:gd name="T15" fmla="*/ 198 h 299"/>
                  <a:gd name="T16" fmla="*/ 111 w 153"/>
                  <a:gd name="T17" fmla="*/ 193 h 299"/>
                  <a:gd name="T18" fmla="*/ 136 w 153"/>
                  <a:gd name="T19" fmla="*/ 178 h 299"/>
                  <a:gd name="T20" fmla="*/ 79 w 153"/>
                  <a:gd name="T21" fmla="*/ 183 h 299"/>
                  <a:gd name="T22" fmla="*/ 153 w 153"/>
                  <a:gd name="T23" fmla="*/ 170 h 299"/>
                  <a:gd name="T24" fmla="*/ 73 w 153"/>
                  <a:gd name="T25" fmla="*/ 153 h 299"/>
                  <a:gd name="T26" fmla="*/ 151 w 153"/>
                  <a:gd name="T27" fmla="*/ 158 h 299"/>
                  <a:gd name="T28" fmla="*/ 118 w 153"/>
                  <a:gd name="T29" fmla="*/ 138 h 299"/>
                  <a:gd name="T30" fmla="*/ 118 w 153"/>
                  <a:gd name="T31" fmla="*/ 138 h 29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53"/>
                  <a:gd name="T49" fmla="*/ 0 h 299"/>
                  <a:gd name="T50" fmla="*/ 153 w 153"/>
                  <a:gd name="T51" fmla="*/ 299 h 29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53" h="299">
                    <a:moveTo>
                      <a:pt x="118" y="138"/>
                    </a:moveTo>
                    <a:lnTo>
                      <a:pt x="89" y="68"/>
                    </a:lnTo>
                    <a:lnTo>
                      <a:pt x="86" y="115"/>
                    </a:lnTo>
                    <a:lnTo>
                      <a:pt x="0" y="0"/>
                    </a:lnTo>
                    <a:lnTo>
                      <a:pt x="3" y="73"/>
                    </a:lnTo>
                    <a:lnTo>
                      <a:pt x="31" y="178"/>
                    </a:lnTo>
                    <a:lnTo>
                      <a:pt x="76" y="299"/>
                    </a:lnTo>
                    <a:lnTo>
                      <a:pt x="71" y="198"/>
                    </a:lnTo>
                    <a:lnTo>
                      <a:pt x="111" y="193"/>
                    </a:lnTo>
                    <a:lnTo>
                      <a:pt x="136" y="178"/>
                    </a:lnTo>
                    <a:lnTo>
                      <a:pt x="79" y="183"/>
                    </a:lnTo>
                    <a:lnTo>
                      <a:pt x="153" y="170"/>
                    </a:lnTo>
                    <a:lnTo>
                      <a:pt x="73" y="153"/>
                    </a:lnTo>
                    <a:lnTo>
                      <a:pt x="151" y="158"/>
                    </a:lnTo>
                    <a:lnTo>
                      <a:pt x="118" y="1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52" name="Freeform 54">
                <a:extLst>
                  <a:ext uri="{FF2B5EF4-FFF2-40B4-BE49-F238E27FC236}">
                    <a16:creationId xmlns:a16="http://schemas.microsoft.com/office/drawing/2014/main" id="{B6FDA9BE-EF99-49B4-A73E-A32BE62DBC62}"/>
                  </a:ext>
                </a:extLst>
              </p:cNvPr>
              <p:cNvSpPr>
                <a:spLocks/>
              </p:cNvSpPr>
              <p:nvPr/>
            </p:nvSpPr>
            <p:spPr bwMode="auto">
              <a:xfrm>
                <a:off x="4279" y="3696"/>
                <a:ext cx="345" cy="189"/>
              </a:xfrm>
              <a:custGeom>
                <a:avLst/>
                <a:gdLst>
                  <a:gd name="T0" fmla="*/ 301 w 345"/>
                  <a:gd name="T1" fmla="*/ 38 h 189"/>
                  <a:gd name="T2" fmla="*/ 250 w 345"/>
                  <a:gd name="T3" fmla="*/ 81 h 189"/>
                  <a:gd name="T4" fmla="*/ 190 w 345"/>
                  <a:gd name="T5" fmla="*/ 101 h 189"/>
                  <a:gd name="T6" fmla="*/ 152 w 345"/>
                  <a:gd name="T7" fmla="*/ 118 h 189"/>
                  <a:gd name="T8" fmla="*/ 213 w 345"/>
                  <a:gd name="T9" fmla="*/ 118 h 189"/>
                  <a:gd name="T10" fmla="*/ 301 w 345"/>
                  <a:gd name="T11" fmla="*/ 103 h 189"/>
                  <a:gd name="T12" fmla="*/ 345 w 345"/>
                  <a:gd name="T13" fmla="*/ 93 h 189"/>
                  <a:gd name="T14" fmla="*/ 280 w 345"/>
                  <a:gd name="T15" fmla="*/ 138 h 189"/>
                  <a:gd name="T16" fmla="*/ 326 w 345"/>
                  <a:gd name="T17" fmla="*/ 121 h 189"/>
                  <a:gd name="T18" fmla="*/ 313 w 345"/>
                  <a:gd name="T19" fmla="*/ 161 h 189"/>
                  <a:gd name="T20" fmla="*/ 280 w 345"/>
                  <a:gd name="T21" fmla="*/ 189 h 189"/>
                  <a:gd name="T22" fmla="*/ 162 w 345"/>
                  <a:gd name="T23" fmla="*/ 166 h 189"/>
                  <a:gd name="T24" fmla="*/ 228 w 345"/>
                  <a:gd name="T25" fmla="*/ 128 h 189"/>
                  <a:gd name="T26" fmla="*/ 135 w 345"/>
                  <a:gd name="T27" fmla="*/ 135 h 189"/>
                  <a:gd name="T28" fmla="*/ 83 w 345"/>
                  <a:gd name="T29" fmla="*/ 125 h 189"/>
                  <a:gd name="T30" fmla="*/ 37 w 345"/>
                  <a:gd name="T31" fmla="*/ 100 h 189"/>
                  <a:gd name="T32" fmla="*/ 0 w 345"/>
                  <a:gd name="T33" fmla="*/ 66 h 189"/>
                  <a:gd name="T34" fmla="*/ 65 w 345"/>
                  <a:gd name="T35" fmla="*/ 105 h 189"/>
                  <a:gd name="T36" fmla="*/ 55 w 345"/>
                  <a:gd name="T37" fmla="*/ 58 h 189"/>
                  <a:gd name="T38" fmla="*/ 85 w 345"/>
                  <a:gd name="T39" fmla="*/ 90 h 189"/>
                  <a:gd name="T40" fmla="*/ 157 w 345"/>
                  <a:gd name="T41" fmla="*/ 80 h 189"/>
                  <a:gd name="T42" fmla="*/ 245 w 345"/>
                  <a:gd name="T43" fmla="*/ 36 h 189"/>
                  <a:gd name="T44" fmla="*/ 198 w 345"/>
                  <a:gd name="T45" fmla="*/ 43 h 189"/>
                  <a:gd name="T46" fmla="*/ 271 w 345"/>
                  <a:gd name="T47" fmla="*/ 0 h 189"/>
                  <a:gd name="T48" fmla="*/ 260 w 345"/>
                  <a:gd name="T49" fmla="*/ 20 h 189"/>
                  <a:gd name="T50" fmla="*/ 301 w 345"/>
                  <a:gd name="T51" fmla="*/ 13 h 189"/>
                  <a:gd name="T52" fmla="*/ 258 w 345"/>
                  <a:gd name="T53" fmla="*/ 46 h 189"/>
                  <a:gd name="T54" fmla="*/ 301 w 345"/>
                  <a:gd name="T55" fmla="*/ 38 h 189"/>
                  <a:gd name="T56" fmla="*/ 301 w 345"/>
                  <a:gd name="T57" fmla="*/ 38 h 18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45"/>
                  <a:gd name="T88" fmla="*/ 0 h 189"/>
                  <a:gd name="T89" fmla="*/ 345 w 345"/>
                  <a:gd name="T90" fmla="*/ 189 h 18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45" h="189">
                    <a:moveTo>
                      <a:pt x="301" y="38"/>
                    </a:moveTo>
                    <a:lnTo>
                      <a:pt x="250" y="81"/>
                    </a:lnTo>
                    <a:lnTo>
                      <a:pt x="190" y="101"/>
                    </a:lnTo>
                    <a:lnTo>
                      <a:pt x="152" y="118"/>
                    </a:lnTo>
                    <a:lnTo>
                      <a:pt x="213" y="118"/>
                    </a:lnTo>
                    <a:lnTo>
                      <a:pt x="301" y="103"/>
                    </a:lnTo>
                    <a:lnTo>
                      <a:pt x="345" y="93"/>
                    </a:lnTo>
                    <a:lnTo>
                      <a:pt x="280" y="138"/>
                    </a:lnTo>
                    <a:lnTo>
                      <a:pt x="326" y="121"/>
                    </a:lnTo>
                    <a:lnTo>
                      <a:pt x="313" y="161"/>
                    </a:lnTo>
                    <a:lnTo>
                      <a:pt x="280" y="189"/>
                    </a:lnTo>
                    <a:lnTo>
                      <a:pt x="162" y="166"/>
                    </a:lnTo>
                    <a:lnTo>
                      <a:pt x="228" y="128"/>
                    </a:lnTo>
                    <a:lnTo>
                      <a:pt x="135" y="135"/>
                    </a:lnTo>
                    <a:lnTo>
                      <a:pt x="83" y="125"/>
                    </a:lnTo>
                    <a:lnTo>
                      <a:pt x="37" y="100"/>
                    </a:lnTo>
                    <a:lnTo>
                      <a:pt x="0" y="66"/>
                    </a:lnTo>
                    <a:lnTo>
                      <a:pt x="65" y="105"/>
                    </a:lnTo>
                    <a:lnTo>
                      <a:pt x="55" y="58"/>
                    </a:lnTo>
                    <a:lnTo>
                      <a:pt x="85" y="90"/>
                    </a:lnTo>
                    <a:lnTo>
                      <a:pt x="157" y="80"/>
                    </a:lnTo>
                    <a:lnTo>
                      <a:pt x="245" y="36"/>
                    </a:lnTo>
                    <a:lnTo>
                      <a:pt x="198" y="43"/>
                    </a:lnTo>
                    <a:lnTo>
                      <a:pt x="271" y="0"/>
                    </a:lnTo>
                    <a:lnTo>
                      <a:pt x="260" y="20"/>
                    </a:lnTo>
                    <a:lnTo>
                      <a:pt x="301" y="13"/>
                    </a:lnTo>
                    <a:lnTo>
                      <a:pt x="258" y="46"/>
                    </a:lnTo>
                    <a:lnTo>
                      <a:pt x="301"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53" name="Freeform 55">
                <a:extLst>
                  <a:ext uri="{FF2B5EF4-FFF2-40B4-BE49-F238E27FC236}">
                    <a16:creationId xmlns:a16="http://schemas.microsoft.com/office/drawing/2014/main" id="{A29CC03A-86EF-4703-92FC-AD37002C9EDF}"/>
                  </a:ext>
                </a:extLst>
              </p:cNvPr>
              <p:cNvSpPr>
                <a:spLocks/>
              </p:cNvSpPr>
              <p:nvPr/>
            </p:nvSpPr>
            <p:spPr bwMode="auto">
              <a:xfrm>
                <a:off x="4322" y="3699"/>
                <a:ext cx="132" cy="40"/>
              </a:xfrm>
              <a:custGeom>
                <a:avLst/>
                <a:gdLst>
                  <a:gd name="T0" fmla="*/ 107 w 132"/>
                  <a:gd name="T1" fmla="*/ 18 h 40"/>
                  <a:gd name="T2" fmla="*/ 75 w 132"/>
                  <a:gd name="T3" fmla="*/ 37 h 40"/>
                  <a:gd name="T4" fmla="*/ 22 w 132"/>
                  <a:gd name="T5" fmla="*/ 40 h 40"/>
                  <a:gd name="T6" fmla="*/ 0 w 132"/>
                  <a:gd name="T7" fmla="*/ 20 h 40"/>
                  <a:gd name="T8" fmla="*/ 45 w 132"/>
                  <a:gd name="T9" fmla="*/ 22 h 40"/>
                  <a:gd name="T10" fmla="*/ 132 w 132"/>
                  <a:gd name="T11" fmla="*/ 0 h 40"/>
                  <a:gd name="T12" fmla="*/ 107 w 132"/>
                  <a:gd name="T13" fmla="*/ 18 h 40"/>
                  <a:gd name="T14" fmla="*/ 107 w 132"/>
                  <a:gd name="T15" fmla="*/ 18 h 40"/>
                  <a:gd name="T16" fmla="*/ 0 60000 65536"/>
                  <a:gd name="T17" fmla="*/ 0 60000 65536"/>
                  <a:gd name="T18" fmla="*/ 0 60000 65536"/>
                  <a:gd name="T19" fmla="*/ 0 60000 65536"/>
                  <a:gd name="T20" fmla="*/ 0 60000 65536"/>
                  <a:gd name="T21" fmla="*/ 0 60000 65536"/>
                  <a:gd name="T22" fmla="*/ 0 60000 65536"/>
                  <a:gd name="T23" fmla="*/ 0 60000 65536"/>
                  <a:gd name="T24" fmla="*/ 0 w 132"/>
                  <a:gd name="T25" fmla="*/ 0 h 40"/>
                  <a:gd name="T26" fmla="*/ 132 w 132"/>
                  <a:gd name="T27" fmla="*/ 40 h 4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32" h="40">
                    <a:moveTo>
                      <a:pt x="107" y="18"/>
                    </a:moveTo>
                    <a:lnTo>
                      <a:pt x="75" y="37"/>
                    </a:lnTo>
                    <a:lnTo>
                      <a:pt x="22" y="40"/>
                    </a:lnTo>
                    <a:lnTo>
                      <a:pt x="0" y="20"/>
                    </a:lnTo>
                    <a:lnTo>
                      <a:pt x="45" y="22"/>
                    </a:lnTo>
                    <a:lnTo>
                      <a:pt x="132" y="0"/>
                    </a:lnTo>
                    <a:lnTo>
                      <a:pt x="107" y="1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54" name="Freeform 56">
                <a:extLst>
                  <a:ext uri="{FF2B5EF4-FFF2-40B4-BE49-F238E27FC236}">
                    <a16:creationId xmlns:a16="http://schemas.microsoft.com/office/drawing/2014/main" id="{E697EFFA-15EC-4BBD-9B12-7304E16CBC5B}"/>
                  </a:ext>
                </a:extLst>
              </p:cNvPr>
              <p:cNvSpPr>
                <a:spLocks/>
              </p:cNvSpPr>
              <p:nvPr/>
            </p:nvSpPr>
            <p:spPr bwMode="auto">
              <a:xfrm>
                <a:off x="4281" y="3581"/>
                <a:ext cx="125" cy="121"/>
              </a:xfrm>
              <a:custGeom>
                <a:avLst/>
                <a:gdLst>
                  <a:gd name="T0" fmla="*/ 60 w 125"/>
                  <a:gd name="T1" fmla="*/ 96 h 121"/>
                  <a:gd name="T2" fmla="*/ 78 w 125"/>
                  <a:gd name="T3" fmla="*/ 82 h 121"/>
                  <a:gd name="T4" fmla="*/ 125 w 125"/>
                  <a:gd name="T5" fmla="*/ 52 h 121"/>
                  <a:gd name="T6" fmla="*/ 56 w 125"/>
                  <a:gd name="T7" fmla="*/ 63 h 121"/>
                  <a:gd name="T8" fmla="*/ 108 w 125"/>
                  <a:gd name="T9" fmla="*/ 25 h 121"/>
                  <a:gd name="T10" fmla="*/ 68 w 125"/>
                  <a:gd name="T11" fmla="*/ 35 h 121"/>
                  <a:gd name="T12" fmla="*/ 0 w 125"/>
                  <a:gd name="T13" fmla="*/ 0 h 121"/>
                  <a:gd name="T14" fmla="*/ 33 w 125"/>
                  <a:gd name="T15" fmla="*/ 121 h 121"/>
                  <a:gd name="T16" fmla="*/ 53 w 125"/>
                  <a:gd name="T17" fmla="*/ 115 h 121"/>
                  <a:gd name="T18" fmla="*/ 68 w 125"/>
                  <a:gd name="T19" fmla="*/ 105 h 121"/>
                  <a:gd name="T20" fmla="*/ 115 w 125"/>
                  <a:gd name="T21" fmla="*/ 98 h 121"/>
                  <a:gd name="T22" fmla="*/ 60 w 125"/>
                  <a:gd name="T23" fmla="*/ 96 h 121"/>
                  <a:gd name="T24" fmla="*/ 60 w 125"/>
                  <a:gd name="T25" fmla="*/ 96 h 12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25"/>
                  <a:gd name="T40" fmla="*/ 0 h 121"/>
                  <a:gd name="T41" fmla="*/ 125 w 125"/>
                  <a:gd name="T42" fmla="*/ 121 h 12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25" h="121">
                    <a:moveTo>
                      <a:pt x="60" y="96"/>
                    </a:moveTo>
                    <a:lnTo>
                      <a:pt x="78" y="82"/>
                    </a:lnTo>
                    <a:lnTo>
                      <a:pt x="125" y="52"/>
                    </a:lnTo>
                    <a:lnTo>
                      <a:pt x="56" y="63"/>
                    </a:lnTo>
                    <a:lnTo>
                      <a:pt x="108" y="25"/>
                    </a:lnTo>
                    <a:lnTo>
                      <a:pt x="68" y="35"/>
                    </a:lnTo>
                    <a:lnTo>
                      <a:pt x="0" y="0"/>
                    </a:lnTo>
                    <a:lnTo>
                      <a:pt x="33" y="121"/>
                    </a:lnTo>
                    <a:lnTo>
                      <a:pt x="53" y="115"/>
                    </a:lnTo>
                    <a:lnTo>
                      <a:pt x="68" y="105"/>
                    </a:lnTo>
                    <a:lnTo>
                      <a:pt x="115" y="98"/>
                    </a:lnTo>
                    <a:lnTo>
                      <a:pt x="60" y="9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55" name="Freeform 57">
                <a:extLst>
                  <a:ext uri="{FF2B5EF4-FFF2-40B4-BE49-F238E27FC236}">
                    <a16:creationId xmlns:a16="http://schemas.microsoft.com/office/drawing/2014/main" id="{7FDABE19-8765-41F3-A114-644FE561168B}"/>
                  </a:ext>
                </a:extLst>
              </p:cNvPr>
              <p:cNvSpPr>
                <a:spLocks/>
              </p:cNvSpPr>
              <p:nvPr/>
            </p:nvSpPr>
            <p:spPr bwMode="auto">
              <a:xfrm>
                <a:off x="4214" y="3117"/>
                <a:ext cx="446" cy="803"/>
              </a:xfrm>
              <a:custGeom>
                <a:avLst/>
                <a:gdLst>
                  <a:gd name="T0" fmla="*/ 143 w 446"/>
                  <a:gd name="T1" fmla="*/ 121 h 803"/>
                  <a:gd name="T2" fmla="*/ 210 w 446"/>
                  <a:gd name="T3" fmla="*/ 155 h 803"/>
                  <a:gd name="T4" fmla="*/ 110 w 446"/>
                  <a:gd name="T5" fmla="*/ 110 h 803"/>
                  <a:gd name="T6" fmla="*/ 65 w 446"/>
                  <a:gd name="T7" fmla="*/ 71 h 803"/>
                  <a:gd name="T8" fmla="*/ 35 w 446"/>
                  <a:gd name="T9" fmla="*/ 101 h 803"/>
                  <a:gd name="T10" fmla="*/ 25 w 446"/>
                  <a:gd name="T11" fmla="*/ 198 h 803"/>
                  <a:gd name="T12" fmla="*/ 15 w 446"/>
                  <a:gd name="T13" fmla="*/ 279 h 803"/>
                  <a:gd name="T14" fmla="*/ 62 w 446"/>
                  <a:gd name="T15" fmla="*/ 527 h 803"/>
                  <a:gd name="T16" fmla="*/ 47 w 446"/>
                  <a:gd name="T17" fmla="*/ 560 h 803"/>
                  <a:gd name="T18" fmla="*/ 108 w 446"/>
                  <a:gd name="T19" fmla="*/ 652 h 803"/>
                  <a:gd name="T20" fmla="*/ 73 w 446"/>
                  <a:gd name="T21" fmla="*/ 660 h 803"/>
                  <a:gd name="T22" fmla="*/ 245 w 446"/>
                  <a:gd name="T23" fmla="*/ 723 h 803"/>
                  <a:gd name="T24" fmla="*/ 290 w 446"/>
                  <a:gd name="T25" fmla="*/ 760 h 803"/>
                  <a:gd name="T26" fmla="*/ 418 w 446"/>
                  <a:gd name="T27" fmla="*/ 692 h 803"/>
                  <a:gd name="T28" fmla="*/ 428 w 446"/>
                  <a:gd name="T29" fmla="*/ 634 h 803"/>
                  <a:gd name="T30" fmla="*/ 378 w 446"/>
                  <a:gd name="T31" fmla="*/ 635 h 803"/>
                  <a:gd name="T32" fmla="*/ 336 w 446"/>
                  <a:gd name="T33" fmla="*/ 619 h 803"/>
                  <a:gd name="T34" fmla="*/ 343 w 446"/>
                  <a:gd name="T35" fmla="*/ 575 h 803"/>
                  <a:gd name="T36" fmla="*/ 275 w 446"/>
                  <a:gd name="T37" fmla="*/ 595 h 803"/>
                  <a:gd name="T38" fmla="*/ 228 w 446"/>
                  <a:gd name="T39" fmla="*/ 575 h 803"/>
                  <a:gd name="T40" fmla="*/ 220 w 446"/>
                  <a:gd name="T41" fmla="*/ 531 h 803"/>
                  <a:gd name="T42" fmla="*/ 193 w 446"/>
                  <a:gd name="T43" fmla="*/ 532 h 803"/>
                  <a:gd name="T44" fmla="*/ 205 w 446"/>
                  <a:gd name="T45" fmla="*/ 506 h 803"/>
                  <a:gd name="T46" fmla="*/ 205 w 446"/>
                  <a:gd name="T47" fmla="*/ 487 h 803"/>
                  <a:gd name="T48" fmla="*/ 190 w 446"/>
                  <a:gd name="T49" fmla="*/ 467 h 803"/>
                  <a:gd name="T50" fmla="*/ 266 w 446"/>
                  <a:gd name="T51" fmla="*/ 454 h 803"/>
                  <a:gd name="T52" fmla="*/ 351 w 446"/>
                  <a:gd name="T53" fmla="*/ 534 h 803"/>
                  <a:gd name="T54" fmla="*/ 446 w 446"/>
                  <a:gd name="T55" fmla="*/ 560 h 803"/>
                  <a:gd name="T56" fmla="*/ 440 w 446"/>
                  <a:gd name="T57" fmla="*/ 660 h 803"/>
                  <a:gd name="T58" fmla="*/ 406 w 446"/>
                  <a:gd name="T59" fmla="*/ 760 h 803"/>
                  <a:gd name="T60" fmla="*/ 323 w 446"/>
                  <a:gd name="T61" fmla="*/ 802 h 803"/>
                  <a:gd name="T62" fmla="*/ 247 w 446"/>
                  <a:gd name="T63" fmla="*/ 782 h 803"/>
                  <a:gd name="T64" fmla="*/ 182 w 446"/>
                  <a:gd name="T65" fmla="*/ 772 h 803"/>
                  <a:gd name="T66" fmla="*/ 55 w 446"/>
                  <a:gd name="T67" fmla="*/ 737 h 803"/>
                  <a:gd name="T68" fmla="*/ 35 w 446"/>
                  <a:gd name="T69" fmla="*/ 609 h 803"/>
                  <a:gd name="T70" fmla="*/ 27 w 446"/>
                  <a:gd name="T71" fmla="*/ 562 h 803"/>
                  <a:gd name="T72" fmla="*/ 19 w 446"/>
                  <a:gd name="T73" fmla="*/ 378 h 803"/>
                  <a:gd name="T74" fmla="*/ 0 w 446"/>
                  <a:gd name="T75" fmla="*/ 338 h 803"/>
                  <a:gd name="T76" fmla="*/ 2 w 446"/>
                  <a:gd name="T77" fmla="*/ 283 h 803"/>
                  <a:gd name="T78" fmla="*/ 14 w 446"/>
                  <a:gd name="T79" fmla="*/ 101 h 803"/>
                  <a:gd name="T80" fmla="*/ 117 w 446"/>
                  <a:gd name="T81" fmla="*/ 0 h 803"/>
                  <a:gd name="T82" fmla="*/ 158 w 446"/>
                  <a:gd name="T83" fmla="*/ 90 h 803"/>
                  <a:gd name="T84" fmla="*/ 145 w 446"/>
                  <a:gd name="T85" fmla="*/ 100 h 80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46"/>
                  <a:gd name="T130" fmla="*/ 0 h 803"/>
                  <a:gd name="T131" fmla="*/ 446 w 446"/>
                  <a:gd name="T132" fmla="*/ 803 h 80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46" h="803">
                    <a:moveTo>
                      <a:pt x="145" y="100"/>
                    </a:moveTo>
                    <a:lnTo>
                      <a:pt x="143" y="121"/>
                    </a:lnTo>
                    <a:lnTo>
                      <a:pt x="160" y="145"/>
                    </a:lnTo>
                    <a:lnTo>
                      <a:pt x="210" y="155"/>
                    </a:lnTo>
                    <a:lnTo>
                      <a:pt x="145" y="148"/>
                    </a:lnTo>
                    <a:lnTo>
                      <a:pt x="110" y="110"/>
                    </a:lnTo>
                    <a:lnTo>
                      <a:pt x="88" y="30"/>
                    </a:lnTo>
                    <a:lnTo>
                      <a:pt x="65" y="71"/>
                    </a:lnTo>
                    <a:lnTo>
                      <a:pt x="59" y="50"/>
                    </a:lnTo>
                    <a:lnTo>
                      <a:pt x="35" y="101"/>
                    </a:lnTo>
                    <a:lnTo>
                      <a:pt x="63" y="253"/>
                    </a:lnTo>
                    <a:lnTo>
                      <a:pt x="25" y="198"/>
                    </a:lnTo>
                    <a:lnTo>
                      <a:pt x="57" y="321"/>
                    </a:lnTo>
                    <a:lnTo>
                      <a:pt x="15" y="279"/>
                    </a:lnTo>
                    <a:lnTo>
                      <a:pt x="24" y="358"/>
                    </a:lnTo>
                    <a:lnTo>
                      <a:pt x="62" y="527"/>
                    </a:lnTo>
                    <a:lnTo>
                      <a:pt x="102" y="624"/>
                    </a:lnTo>
                    <a:lnTo>
                      <a:pt x="47" y="560"/>
                    </a:lnTo>
                    <a:lnTo>
                      <a:pt x="85" y="632"/>
                    </a:lnTo>
                    <a:lnTo>
                      <a:pt x="108" y="652"/>
                    </a:lnTo>
                    <a:lnTo>
                      <a:pt x="65" y="635"/>
                    </a:lnTo>
                    <a:lnTo>
                      <a:pt x="73" y="660"/>
                    </a:lnTo>
                    <a:lnTo>
                      <a:pt x="142" y="705"/>
                    </a:lnTo>
                    <a:lnTo>
                      <a:pt x="245" y="723"/>
                    </a:lnTo>
                    <a:lnTo>
                      <a:pt x="223" y="737"/>
                    </a:lnTo>
                    <a:lnTo>
                      <a:pt x="290" y="760"/>
                    </a:lnTo>
                    <a:lnTo>
                      <a:pt x="353" y="772"/>
                    </a:lnTo>
                    <a:lnTo>
                      <a:pt x="418" y="692"/>
                    </a:lnTo>
                    <a:lnTo>
                      <a:pt x="386" y="697"/>
                    </a:lnTo>
                    <a:lnTo>
                      <a:pt x="428" y="634"/>
                    </a:lnTo>
                    <a:lnTo>
                      <a:pt x="428" y="600"/>
                    </a:lnTo>
                    <a:lnTo>
                      <a:pt x="378" y="635"/>
                    </a:lnTo>
                    <a:lnTo>
                      <a:pt x="400" y="609"/>
                    </a:lnTo>
                    <a:lnTo>
                      <a:pt x="336" y="619"/>
                    </a:lnTo>
                    <a:lnTo>
                      <a:pt x="390" y="570"/>
                    </a:lnTo>
                    <a:lnTo>
                      <a:pt x="343" y="575"/>
                    </a:lnTo>
                    <a:lnTo>
                      <a:pt x="353" y="564"/>
                    </a:lnTo>
                    <a:lnTo>
                      <a:pt x="275" y="595"/>
                    </a:lnTo>
                    <a:lnTo>
                      <a:pt x="280" y="555"/>
                    </a:lnTo>
                    <a:lnTo>
                      <a:pt x="228" y="575"/>
                    </a:lnTo>
                    <a:lnTo>
                      <a:pt x="258" y="544"/>
                    </a:lnTo>
                    <a:lnTo>
                      <a:pt x="220" y="531"/>
                    </a:lnTo>
                    <a:lnTo>
                      <a:pt x="168" y="570"/>
                    </a:lnTo>
                    <a:lnTo>
                      <a:pt x="193" y="532"/>
                    </a:lnTo>
                    <a:lnTo>
                      <a:pt x="162" y="549"/>
                    </a:lnTo>
                    <a:lnTo>
                      <a:pt x="205" y="506"/>
                    </a:lnTo>
                    <a:lnTo>
                      <a:pt x="137" y="521"/>
                    </a:lnTo>
                    <a:lnTo>
                      <a:pt x="205" y="487"/>
                    </a:lnTo>
                    <a:lnTo>
                      <a:pt x="140" y="484"/>
                    </a:lnTo>
                    <a:lnTo>
                      <a:pt x="190" y="467"/>
                    </a:lnTo>
                    <a:lnTo>
                      <a:pt x="217" y="451"/>
                    </a:lnTo>
                    <a:lnTo>
                      <a:pt x="266" y="454"/>
                    </a:lnTo>
                    <a:lnTo>
                      <a:pt x="288" y="497"/>
                    </a:lnTo>
                    <a:lnTo>
                      <a:pt x="351" y="534"/>
                    </a:lnTo>
                    <a:lnTo>
                      <a:pt x="385" y="534"/>
                    </a:lnTo>
                    <a:lnTo>
                      <a:pt x="446" y="560"/>
                    </a:lnTo>
                    <a:lnTo>
                      <a:pt x="441" y="605"/>
                    </a:lnTo>
                    <a:lnTo>
                      <a:pt x="440" y="660"/>
                    </a:lnTo>
                    <a:lnTo>
                      <a:pt x="425" y="705"/>
                    </a:lnTo>
                    <a:lnTo>
                      <a:pt x="406" y="760"/>
                    </a:lnTo>
                    <a:lnTo>
                      <a:pt x="383" y="803"/>
                    </a:lnTo>
                    <a:lnTo>
                      <a:pt x="323" y="802"/>
                    </a:lnTo>
                    <a:lnTo>
                      <a:pt x="298" y="800"/>
                    </a:lnTo>
                    <a:lnTo>
                      <a:pt x="247" y="782"/>
                    </a:lnTo>
                    <a:lnTo>
                      <a:pt x="227" y="783"/>
                    </a:lnTo>
                    <a:lnTo>
                      <a:pt x="182" y="772"/>
                    </a:lnTo>
                    <a:lnTo>
                      <a:pt x="120" y="763"/>
                    </a:lnTo>
                    <a:lnTo>
                      <a:pt x="55" y="737"/>
                    </a:lnTo>
                    <a:lnTo>
                      <a:pt x="27" y="697"/>
                    </a:lnTo>
                    <a:lnTo>
                      <a:pt x="35" y="609"/>
                    </a:lnTo>
                    <a:lnTo>
                      <a:pt x="37" y="592"/>
                    </a:lnTo>
                    <a:lnTo>
                      <a:pt x="27" y="562"/>
                    </a:lnTo>
                    <a:lnTo>
                      <a:pt x="37" y="464"/>
                    </a:lnTo>
                    <a:lnTo>
                      <a:pt x="19" y="378"/>
                    </a:lnTo>
                    <a:lnTo>
                      <a:pt x="17" y="353"/>
                    </a:lnTo>
                    <a:lnTo>
                      <a:pt x="0" y="338"/>
                    </a:lnTo>
                    <a:lnTo>
                      <a:pt x="5" y="318"/>
                    </a:lnTo>
                    <a:lnTo>
                      <a:pt x="2" y="283"/>
                    </a:lnTo>
                    <a:lnTo>
                      <a:pt x="12" y="228"/>
                    </a:lnTo>
                    <a:lnTo>
                      <a:pt x="14" y="101"/>
                    </a:lnTo>
                    <a:lnTo>
                      <a:pt x="70" y="10"/>
                    </a:lnTo>
                    <a:lnTo>
                      <a:pt x="117" y="0"/>
                    </a:lnTo>
                    <a:lnTo>
                      <a:pt x="123" y="42"/>
                    </a:lnTo>
                    <a:lnTo>
                      <a:pt x="158" y="90"/>
                    </a:lnTo>
                    <a:lnTo>
                      <a:pt x="145" y="100"/>
                    </a:lnTo>
                    <a:close/>
                  </a:path>
                </a:pathLst>
              </a:custGeom>
              <a:solidFill>
                <a:srgbClr val="A6A6B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56" name="Freeform 58">
                <a:extLst>
                  <a:ext uri="{FF2B5EF4-FFF2-40B4-BE49-F238E27FC236}">
                    <a16:creationId xmlns:a16="http://schemas.microsoft.com/office/drawing/2014/main" id="{748BF7D8-D11C-4FBA-840C-4BD90607AC81}"/>
                  </a:ext>
                </a:extLst>
              </p:cNvPr>
              <p:cNvSpPr>
                <a:spLocks/>
              </p:cNvSpPr>
              <p:nvPr/>
            </p:nvSpPr>
            <p:spPr bwMode="auto">
              <a:xfrm>
                <a:off x="4322" y="3305"/>
                <a:ext cx="248" cy="288"/>
              </a:xfrm>
              <a:custGeom>
                <a:avLst/>
                <a:gdLst>
                  <a:gd name="T0" fmla="*/ 248 w 248"/>
                  <a:gd name="T1" fmla="*/ 27 h 288"/>
                  <a:gd name="T2" fmla="*/ 187 w 248"/>
                  <a:gd name="T3" fmla="*/ 0 h 288"/>
                  <a:gd name="T4" fmla="*/ 122 w 248"/>
                  <a:gd name="T5" fmla="*/ 3 h 288"/>
                  <a:gd name="T6" fmla="*/ 59 w 248"/>
                  <a:gd name="T7" fmla="*/ 35 h 288"/>
                  <a:gd name="T8" fmla="*/ 30 w 248"/>
                  <a:gd name="T9" fmla="*/ 60 h 288"/>
                  <a:gd name="T10" fmla="*/ 15 w 248"/>
                  <a:gd name="T11" fmla="*/ 101 h 288"/>
                  <a:gd name="T12" fmla="*/ 20 w 248"/>
                  <a:gd name="T13" fmla="*/ 170 h 288"/>
                  <a:gd name="T14" fmla="*/ 0 w 248"/>
                  <a:gd name="T15" fmla="*/ 125 h 288"/>
                  <a:gd name="T16" fmla="*/ 15 w 248"/>
                  <a:gd name="T17" fmla="*/ 186 h 288"/>
                  <a:gd name="T18" fmla="*/ 34 w 248"/>
                  <a:gd name="T19" fmla="*/ 229 h 288"/>
                  <a:gd name="T20" fmla="*/ 57 w 248"/>
                  <a:gd name="T21" fmla="*/ 254 h 288"/>
                  <a:gd name="T22" fmla="*/ 92 w 248"/>
                  <a:gd name="T23" fmla="*/ 288 h 288"/>
                  <a:gd name="T24" fmla="*/ 139 w 248"/>
                  <a:gd name="T25" fmla="*/ 269 h 288"/>
                  <a:gd name="T26" fmla="*/ 75 w 248"/>
                  <a:gd name="T27" fmla="*/ 248 h 288"/>
                  <a:gd name="T28" fmla="*/ 40 w 248"/>
                  <a:gd name="T29" fmla="*/ 221 h 288"/>
                  <a:gd name="T30" fmla="*/ 34 w 248"/>
                  <a:gd name="T31" fmla="*/ 130 h 288"/>
                  <a:gd name="T32" fmla="*/ 39 w 248"/>
                  <a:gd name="T33" fmla="*/ 88 h 288"/>
                  <a:gd name="T34" fmla="*/ 80 w 248"/>
                  <a:gd name="T35" fmla="*/ 46 h 288"/>
                  <a:gd name="T36" fmla="*/ 127 w 248"/>
                  <a:gd name="T37" fmla="*/ 20 h 288"/>
                  <a:gd name="T38" fmla="*/ 173 w 248"/>
                  <a:gd name="T39" fmla="*/ 12 h 288"/>
                  <a:gd name="T40" fmla="*/ 248 w 248"/>
                  <a:gd name="T41" fmla="*/ 27 h 288"/>
                  <a:gd name="T42" fmla="*/ 248 w 248"/>
                  <a:gd name="T43" fmla="*/ 27 h 28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48"/>
                  <a:gd name="T67" fmla="*/ 0 h 288"/>
                  <a:gd name="T68" fmla="*/ 248 w 248"/>
                  <a:gd name="T69" fmla="*/ 288 h 28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48" h="288">
                    <a:moveTo>
                      <a:pt x="248" y="27"/>
                    </a:moveTo>
                    <a:lnTo>
                      <a:pt x="187" y="0"/>
                    </a:lnTo>
                    <a:lnTo>
                      <a:pt x="122" y="3"/>
                    </a:lnTo>
                    <a:lnTo>
                      <a:pt x="59" y="35"/>
                    </a:lnTo>
                    <a:lnTo>
                      <a:pt x="30" y="60"/>
                    </a:lnTo>
                    <a:lnTo>
                      <a:pt x="15" y="101"/>
                    </a:lnTo>
                    <a:lnTo>
                      <a:pt x="20" y="170"/>
                    </a:lnTo>
                    <a:lnTo>
                      <a:pt x="0" y="125"/>
                    </a:lnTo>
                    <a:lnTo>
                      <a:pt x="15" y="186"/>
                    </a:lnTo>
                    <a:lnTo>
                      <a:pt x="34" y="229"/>
                    </a:lnTo>
                    <a:lnTo>
                      <a:pt x="57" y="254"/>
                    </a:lnTo>
                    <a:lnTo>
                      <a:pt x="92" y="288"/>
                    </a:lnTo>
                    <a:lnTo>
                      <a:pt x="139" y="269"/>
                    </a:lnTo>
                    <a:lnTo>
                      <a:pt x="75" y="248"/>
                    </a:lnTo>
                    <a:lnTo>
                      <a:pt x="40" y="221"/>
                    </a:lnTo>
                    <a:lnTo>
                      <a:pt x="34" y="130"/>
                    </a:lnTo>
                    <a:lnTo>
                      <a:pt x="39" y="88"/>
                    </a:lnTo>
                    <a:lnTo>
                      <a:pt x="80" y="46"/>
                    </a:lnTo>
                    <a:lnTo>
                      <a:pt x="127" y="20"/>
                    </a:lnTo>
                    <a:lnTo>
                      <a:pt x="173" y="12"/>
                    </a:lnTo>
                    <a:lnTo>
                      <a:pt x="248" y="27"/>
                    </a:lnTo>
                    <a:close/>
                  </a:path>
                </a:pathLst>
              </a:custGeom>
              <a:solidFill>
                <a:srgbClr val="A6A6B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57" name="Freeform 59">
                <a:extLst>
                  <a:ext uri="{FF2B5EF4-FFF2-40B4-BE49-F238E27FC236}">
                    <a16:creationId xmlns:a16="http://schemas.microsoft.com/office/drawing/2014/main" id="{0ACE2EC8-F504-4434-96A0-02415AEEFC1D}"/>
                  </a:ext>
                </a:extLst>
              </p:cNvPr>
              <p:cNvSpPr>
                <a:spLocks/>
              </p:cNvSpPr>
              <p:nvPr/>
            </p:nvSpPr>
            <p:spPr bwMode="auto">
              <a:xfrm>
                <a:off x="4352" y="3315"/>
                <a:ext cx="353" cy="289"/>
              </a:xfrm>
              <a:custGeom>
                <a:avLst/>
                <a:gdLst>
                  <a:gd name="T0" fmla="*/ 218 w 353"/>
                  <a:gd name="T1" fmla="*/ 15 h 289"/>
                  <a:gd name="T2" fmla="*/ 152 w 353"/>
                  <a:gd name="T3" fmla="*/ 0 h 289"/>
                  <a:gd name="T4" fmla="*/ 109 w 353"/>
                  <a:gd name="T5" fmla="*/ 8 h 289"/>
                  <a:gd name="T6" fmla="*/ 64 w 353"/>
                  <a:gd name="T7" fmla="*/ 26 h 289"/>
                  <a:gd name="T8" fmla="*/ 20 w 353"/>
                  <a:gd name="T9" fmla="*/ 63 h 289"/>
                  <a:gd name="T10" fmla="*/ 4 w 353"/>
                  <a:gd name="T11" fmla="*/ 103 h 289"/>
                  <a:gd name="T12" fmla="*/ 0 w 353"/>
                  <a:gd name="T13" fmla="*/ 151 h 289"/>
                  <a:gd name="T14" fmla="*/ 9 w 353"/>
                  <a:gd name="T15" fmla="*/ 213 h 289"/>
                  <a:gd name="T16" fmla="*/ 57 w 353"/>
                  <a:gd name="T17" fmla="*/ 249 h 289"/>
                  <a:gd name="T18" fmla="*/ 122 w 353"/>
                  <a:gd name="T19" fmla="*/ 263 h 289"/>
                  <a:gd name="T20" fmla="*/ 142 w 353"/>
                  <a:gd name="T21" fmla="*/ 289 h 289"/>
                  <a:gd name="T22" fmla="*/ 177 w 353"/>
                  <a:gd name="T23" fmla="*/ 239 h 289"/>
                  <a:gd name="T24" fmla="*/ 223 w 353"/>
                  <a:gd name="T25" fmla="*/ 191 h 289"/>
                  <a:gd name="T26" fmla="*/ 252 w 353"/>
                  <a:gd name="T27" fmla="*/ 173 h 289"/>
                  <a:gd name="T28" fmla="*/ 295 w 353"/>
                  <a:gd name="T29" fmla="*/ 171 h 289"/>
                  <a:gd name="T30" fmla="*/ 353 w 353"/>
                  <a:gd name="T31" fmla="*/ 213 h 289"/>
                  <a:gd name="T32" fmla="*/ 348 w 353"/>
                  <a:gd name="T33" fmla="*/ 166 h 289"/>
                  <a:gd name="T34" fmla="*/ 320 w 353"/>
                  <a:gd name="T35" fmla="*/ 146 h 289"/>
                  <a:gd name="T36" fmla="*/ 295 w 353"/>
                  <a:gd name="T37" fmla="*/ 155 h 289"/>
                  <a:gd name="T38" fmla="*/ 278 w 353"/>
                  <a:gd name="T39" fmla="*/ 150 h 289"/>
                  <a:gd name="T40" fmla="*/ 265 w 353"/>
                  <a:gd name="T41" fmla="*/ 136 h 289"/>
                  <a:gd name="T42" fmla="*/ 250 w 353"/>
                  <a:gd name="T43" fmla="*/ 120 h 289"/>
                  <a:gd name="T44" fmla="*/ 228 w 353"/>
                  <a:gd name="T45" fmla="*/ 123 h 289"/>
                  <a:gd name="T46" fmla="*/ 213 w 353"/>
                  <a:gd name="T47" fmla="*/ 105 h 289"/>
                  <a:gd name="T48" fmla="*/ 213 w 353"/>
                  <a:gd name="T49" fmla="*/ 85 h 289"/>
                  <a:gd name="T50" fmla="*/ 210 w 353"/>
                  <a:gd name="T51" fmla="*/ 55 h 289"/>
                  <a:gd name="T52" fmla="*/ 218 w 353"/>
                  <a:gd name="T53" fmla="*/ 31 h 289"/>
                  <a:gd name="T54" fmla="*/ 218 w 353"/>
                  <a:gd name="T55" fmla="*/ 15 h 289"/>
                  <a:gd name="T56" fmla="*/ 218 w 353"/>
                  <a:gd name="T57" fmla="*/ 15 h 28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53"/>
                  <a:gd name="T88" fmla="*/ 0 h 289"/>
                  <a:gd name="T89" fmla="*/ 353 w 353"/>
                  <a:gd name="T90" fmla="*/ 289 h 28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53" h="289">
                    <a:moveTo>
                      <a:pt x="218" y="15"/>
                    </a:moveTo>
                    <a:lnTo>
                      <a:pt x="152" y="0"/>
                    </a:lnTo>
                    <a:lnTo>
                      <a:pt x="109" y="8"/>
                    </a:lnTo>
                    <a:lnTo>
                      <a:pt x="64" y="26"/>
                    </a:lnTo>
                    <a:lnTo>
                      <a:pt x="20" y="63"/>
                    </a:lnTo>
                    <a:lnTo>
                      <a:pt x="4" y="103"/>
                    </a:lnTo>
                    <a:lnTo>
                      <a:pt x="0" y="151"/>
                    </a:lnTo>
                    <a:lnTo>
                      <a:pt x="9" y="213"/>
                    </a:lnTo>
                    <a:lnTo>
                      <a:pt x="57" y="249"/>
                    </a:lnTo>
                    <a:lnTo>
                      <a:pt x="122" y="263"/>
                    </a:lnTo>
                    <a:lnTo>
                      <a:pt x="142" y="289"/>
                    </a:lnTo>
                    <a:lnTo>
                      <a:pt x="177" y="239"/>
                    </a:lnTo>
                    <a:lnTo>
                      <a:pt x="223" y="191"/>
                    </a:lnTo>
                    <a:lnTo>
                      <a:pt x="252" y="173"/>
                    </a:lnTo>
                    <a:lnTo>
                      <a:pt x="295" y="171"/>
                    </a:lnTo>
                    <a:lnTo>
                      <a:pt x="353" y="213"/>
                    </a:lnTo>
                    <a:lnTo>
                      <a:pt x="348" y="166"/>
                    </a:lnTo>
                    <a:lnTo>
                      <a:pt x="320" y="146"/>
                    </a:lnTo>
                    <a:lnTo>
                      <a:pt x="295" y="155"/>
                    </a:lnTo>
                    <a:lnTo>
                      <a:pt x="278" y="150"/>
                    </a:lnTo>
                    <a:lnTo>
                      <a:pt x="265" y="136"/>
                    </a:lnTo>
                    <a:lnTo>
                      <a:pt x="250" y="120"/>
                    </a:lnTo>
                    <a:lnTo>
                      <a:pt x="228" y="123"/>
                    </a:lnTo>
                    <a:lnTo>
                      <a:pt x="213" y="105"/>
                    </a:lnTo>
                    <a:lnTo>
                      <a:pt x="213" y="85"/>
                    </a:lnTo>
                    <a:lnTo>
                      <a:pt x="210" y="55"/>
                    </a:lnTo>
                    <a:lnTo>
                      <a:pt x="218" y="31"/>
                    </a:lnTo>
                    <a:lnTo>
                      <a:pt x="218" y="15"/>
                    </a:lnTo>
                    <a:close/>
                  </a:path>
                </a:pathLst>
              </a:custGeom>
              <a:solidFill>
                <a:srgbClr val="3F3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58" name="Freeform 60">
                <a:extLst>
                  <a:ext uri="{FF2B5EF4-FFF2-40B4-BE49-F238E27FC236}">
                    <a16:creationId xmlns:a16="http://schemas.microsoft.com/office/drawing/2014/main" id="{93E6D0B5-0692-4654-99F2-9E25708D9818}"/>
                  </a:ext>
                </a:extLst>
              </p:cNvPr>
              <p:cNvSpPr>
                <a:spLocks/>
              </p:cNvSpPr>
              <p:nvPr/>
            </p:nvSpPr>
            <p:spPr bwMode="auto">
              <a:xfrm>
                <a:off x="4371" y="3322"/>
                <a:ext cx="181" cy="168"/>
              </a:xfrm>
              <a:custGeom>
                <a:avLst/>
                <a:gdLst>
                  <a:gd name="T0" fmla="*/ 168 w 181"/>
                  <a:gd name="T1" fmla="*/ 114 h 168"/>
                  <a:gd name="T2" fmla="*/ 124 w 181"/>
                  <a:gd name="T3" fmla="*/ 118 h 168"/>
                  <a:gd name="T4" fmla="*/ 80 w 181"/>
                  <a:gd name="T5" fmla="*/ 123 h 168"/>
                  <a:gd name="T6" fmla="*/ 50 w 181"/>
                  <a:gd name="T7" fmla="*/ 126 h 168"/>
                  <a:gd name="T8" fmla="*/ 80 w 181"/>
                  <a:gd name="T9" fmla="*/ 144 h 168"/>
                  <a:gd name="T10" fmla="*/ 154 w 181"/>
                  <a:gd name="T11" fmla="*/ 139 h 168"/>
                  <a:gd name="T12" fmla="*/ 124 w 181"/>
                  <a:gd name="T13" fmla="*/ 156 h 168"/>
                  <a:gd name="T14" fmla="*/ 176 w 181"/>
                  <a:gd name="T15" fmla="*/ 154 h 168"/>
                  <a:gd name="T16" fmla="*/ 100 w 181"/>
                  <a:gd name="T17" fmla="*/ 168 h 168"/>
                  <a:gd name="T18" fmla="*/ 43 w 181"/>
                  <a:gd name="T19" fmla="*/ 149 h 168"/>
                  <a:gd name="T20" fmla="*/ 46 w 181"/>
                  <a:gd name="T21" fmla="*/ 96 h 168"/>
                  <a:gd name="T22" fmla="*/ 28 w 181"/>
                  <a:gd name="T23" fmla="*/ 83 h 168"/>
                  <a:gd name="T24" fmla="*/ 13 w 181"/>
                  <a:gd name="T25" fmla="*/ 121 h 168"/>
                  <a:gd name="T26" fmla="*/ 0 w 181"/>
                  <a:gd name="T27" fmla="*/ 94 h 168"/>
                  <a:gd name="T28" fmla="*/ 26 w 181"/>
                  <a:gd name="T29" fmla="*/ 39 h 168"/>
                  <a:gd name="T30" fmla="*/ 96 w 181"/>
                  <a:gd name="T31" fmla="*/ 0 h 168"/>
                  <a:gd name="T32" fmla="*/ 181 w 181"/>
                  <a:gd name="T33" fmla="*/ 3 h 168"/>
                  <a:gd name="T34" fmla="*/ 149 w 181"/>
                  <a:gd name="T35" fmla="*/ 11 h 168"/>
                  <a:gd name="T36" fmla="*/ 161 w 181"/>
                  <a:gd name="T37" fmla="*/ 33 h 168"/>
                  <a:gd name="T38" fmla="*/ 124 w 181"/>
                  <a:gd name="T39" fmla="*/ 10 h 168"/>
                  <a:gd name="T40" fmla="*/ 144 w 181"/>
                  <a:gd name="T41" fmla="*/ 39 h 168"/>
                  <a:gd name="T42" fmla="*/ 116 w 181"/>
                  <a:gd name="T43" fmla="*/ 29 h 168"/>
                  <a:gd name="T44" fmla="*/ 126 w 181"/>
                  <a:gd name="T45" fmla="*/ 44 h 168"/>
                  <a:gd name="T46" fmla="*/ 81 w 181"/>
                  <a:gd name="T47" fmla="*/ 38 h 168"/>
                  <a:gd name="T48" fmla="*/ 68 w 181"/>
                  <a:gd name="T49" fmla="*/ 49 h 168"/>
                  <a:gd name="T50" fmla="*/ 136 w 181"/>
                  <a:gd name="T51" fmla="*/ 78 h 168"/>
                  <a:gd name="T52" fmla="*/ 63 w 181"/>
                  <a:gd name="T53" fmla="*/ 78 h 168"/>
                  <a:gd name="T54" fmla="*/ 91 w 181"/>
                  <a:gd name="T55" fmla="*/ 94 h 168"/>
                  <a:gd name="T56" fmla="*/ 68 w 181"/>
                  <a:gd name="T57" fmla="*/ 101 h 168"/>
                  <a:gd name="T58" fmla="*/ 168 w 181"/>
                  <a:gd name="T59" fmla="*/ 114 h 168"/>
                  <a:gd name="T60" fmla="*/ 168 w 181"/>
                  <a:gd name="T61" fmla="*/ 114 h 168"/>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81"/>
                  <a:gd name="T94" fmla="*/ 0 h 168"/>
                  <a:gd name="T95" fmla="*/ 181 w 181"/>
                  <a:gd name="T96" fmla="*/ 168 h 168"/>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81" h="168">
                    <a:moveTo>
                      <a:pt x="168" y="114"/>
                    </a:moveTo>
                    <a:lnTo>
                      <a:pt x="124" y="118"/>
                    </a:lnTo>
                    <a:lnTo>
                      <a:pt x="80" y="123"/>
                    </a:lnTo>
                    <a:lnTo>
                      <a:pt x="50" y="126"/>
                    </a:lnTo>
                    <a:lnTo>
                      <a:pt x="80" y="144"/>
                    </a:lnTo>
                    <a:lnTo>
                      <a:pt x="154" y="139"/>
                    </a:lnTo>
                    <a:lnTo>
                      <a:pt x="124" y="156"/>
                    </a:lnTo>
                    <a:lnTo>
                      <a:pt x="176" y="154"/>
                    </a:lnTo>
                    <a:lnTo>
                      <a:pt x="100" y="168"/>
                    </a:lnTo>
                    <a:lnTo>
                      <a:pt x="43" y="149"/>
                    </a:lnTo>
                    <a:lnTo>
                      <a:pt x="46" y="96"/>
                    </a:lnTo>
                    <a:lnTo>
                      <a:pt x="28" y="83"/>
                    </a:lnTo>
                    <a:lnTo>
                      <a:pt x="13" y="121"/>
                    </a:lnTo>
                    <a:lnTo>
                      <a:pt x="0" y="94"/>
                    </a:lnTo>
                    <a:lnTo>
                      <a:pt x="26" y="39"/>
                    </a:lnTo>
                    <a:lnTo>
                      <a:pt x="96" y="0"/>
                    </a:lnTo>
                    <a:lnTo>
                      <a:pt x="181" y="3"/>
                    </a:lnTo>
                    <a:lnTo>
                      <a:pt x="149" y="11"/>
                    </a:lnTo>
                    <a:lnTo>
                      <a:pt x="161" y="33"/>
                    </a:lnTo>
                    <a:lnTo>
                      <a:pt x="124" y="10"/>
                    </a:lnTo>
                    <a:lnTo>
                      <a:pt x="144" y="39"/>
                    </a:lnTo>
                    <a:lnTo>
                      <a:pt x="116" y="29"/>
                    </a:lnTo>
                    <a:lnTo>
                      <a:pt x="126" y="44"/>
                    </a:lnTo>
                    <a:lnTo>
                      <a:pt x="81" y="38"/>
                    </a:lnTo>
                    <a:lnTo>
                      <a:pt x="68" y="49"/>
                    </a:lnTo>
                    <a:lnTo>
                      <a:pt x="136" y="78"/>
                    </a:lnTo>
                    <a:lnTo>
                      <a:pt x="63" y="78"/>
                    </a:lnTo>
                    <a:lnTo>
                      <a:pt x="91" y="94"/>
                    </a:lnTo>
                    <a:lnTo>
                      <a:pt x="68" y="101"/>
                    </a:lnTo>
                    <a:lnTo>
                      <a:pt x="168" y="114"/>
                    </a:lnTo>
                    <a:close/>
                  </a:path>
                </a:pathLst>
              </a:custGeom>
              <a:solidFill>
                <a:srgbClr val="7F7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59" name="Freeform 61">
                <a:extLst>
                  <a:ext uri="{FF2B5EF4-FFF2-40B4-BE49-F238E27FC236}">
                    <a16:creationId xmlns:a16="http://schemas.microsoft.com/office/drawing/2014/main" id="{AF5963F1-10C4-4C04-AE7D-1129AF08A5FB}"/>
                  </a:ext>
                </a:extLst>
              </p:cNvPr>
              <p:cNvSpPr>
                <a:spLocks/>
              </p:cNvSpPr>
              <p:nvPr/>
            </p:nvSpPr>
            <p:spPr bwMode="auto">
              <a:xfrm>
                <a:off x="4387" y="3327"/>
                <a:ext cx="133" cy="109"/>
              </a:xfrm>
              <a:custGeom>
                <a:avLst/>
                <a:gdLst>
                  <a:gd name="T0" fmla="*/ 133 w 133"/>
                  <a:gd name="T1" fmla="*/ 1 h 109"/>
                  <a:gd name="T2" fmla="*/ 90 w 133"/>
                  <a:gd name="T3" fmla="*/ 0 h 109"/>
                  <a:gd name="T4" fmla="*/ 74 w 133"/>
                  <a:gd name="T5" fmla="*/ 8 h 109"/>
                  <a:gd name="T6" fmla="*/ 50 w 133"/>
                  <a:gd name="T7" fmla="*/ 16 h 109"/>
                  <a:gd name="T8" fmla="*/ 27 w 133"/>
                  <a:gd name="T9" fmla="*/ 29 h 109"/>
                  <a:gd name="T10" fmla="*/ 25 w 133"/>
                  <a:gd name="T11" fmla="*/ 39 h 109"/>
                  <a:gd name="T12" fmla="*/ 0 w 133"/>
                  <a:gd name="T13" fmla="*/ 81 h 109"/>
                  <a:gd name="T14" fmla="*/ 19 w 133"/>
                  <a:gd name="T15" fmla="*/ 63 h 109"/>
                  <a:gd name="T16" fmla="*/ 44 w 133"/>
                  <a:gd name="T17" fmla="*/ 109 h 109"/>
                  <a:gd name="T18" fmla="*/ 113 w 133"/>
                  <a:gd name="T19" fmla="*/ 106 h 109"/>
                  <a:gd name="T20" fmla="*/ 49 w 133"/>
                  <a:gd name="T21" fmla="*/ 96 h 109"/>
                  <a:gd name="T22" fmla="*/ 35 w 133"/>
                  <a:gd name="T23" fmla="*/ 66 h 109"/>
                  <a:gd name="T24" fmla="*/ 82 w 133"/>
                  <a:gd name="T25" fmla="*/ 71 h 109"/>
                  <a:gd name="T26" fmla="*/ 35 w 133"/>
                  <a:gd name="T27" fmla="*/ 39 h 109"/>
                  <a:gd name="T28" fmla="*/ 95 w 133"/>
                  <a:gd name="T29" fmla="*/ 43 h 109"/>
                  <a:gd name="T30" fmla="*/ 69 w 133"/>
                  <a:gd name="T31" fmla="*/ 23 h 109"/>
                  <a:gd name="T32" fmla="*/ 128 w 133"/>
                  <a:gd name="T33" fmla="*/ 31 h 109"/>
                  <a:gd name="T34" fmla="*/ 105 w 133"/>
                  <a:gd name="T35" fmla="*/ 10 h 109"/>
                  <a:gd name="T36" fmla="*/ 133 w 133"/>
                  <a:gd name="T37" fmla="*/ 1 h 109"/>
                  <a:gd name="T38" fmla="*/ 133 w 133"/>
                  <a:gd name="T39" fmla="*/ 1 h 10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33"/>
                  <a:gd name="T61" fmla="*/ 0 h 109"/>
                  <a:gd name="T62" fmla="*/ 133 w 133"/>
                  <a:gd name="T63" fmla="*/ 109 h 10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33" h="109">
                    <a:moveTo>
                      <a:pt x="133" y="1"/>
                    </a:moveTo>
                    <a:lnTo>
                      <a:pt x="90" y="0"/>
                    </a:lnTo>
                    <a:lnTo>
                      <a:pt x="74" y="8"/>
                    </a:lnTo>
                    <a:lnTo>
                      <a:pt x="50" y="16"/>
                    </a:lnTo>
                    <a:lnTo>
                      <a:pt x="27" y="29"/>
                    </a:lnTo>
                    <a:lnTo>
                      <a:pt x="25" y="39"/>
                    </a:lnTo>
                    <a:lnTo>
                      <a:pt x="0" y="81"/>
                    </a:lnTo>
                    <a:lnTo>
                      <a:pt x="19" y="63"/>
                    </a:lnTo>
                    <a:lnTo>
                      <a:pt x="44" y="109"/>
                    </a:lnTo>
                    <a:lnTo>
                      <a:pt x="113" y="106"/>
                    </a:lnTo>
                    <a:lnTo>
                      <a:pt x="49" y="96"/>
                    </a:lnTo>
                    <a:lnTo>
                      <a:pt x="35" y="66"/>
                    </a:lnTo>
                    <a:lnTo>
                      <a:pt x="82" y="71"/>
                    </a:lnTo>
                    <a:lnTo>
                      <a:pt x="35" y="39"/>
                    </a:lnTo>
                    <a:lnTo>
                      <a:pt x="95" y="43"/>
                    </a:lnTo>
                    <a:lnTo>
                      <a:pt x="69" y="23"/>
                    </a:lnTo>
                    <a:lnTo>
                      <a:pt x="128" y="31"/>
                    </a:lnTo>
                    <a:lnTo>
                      <a:pt x="105" y="10"/>
                    </a:lnTo>
                    <a:lnTo>
                      <a:pt x="133" y="1"/>
                    </a:lnTo>
                    <a:close/>
                  </a:path>
                </a:pathLst>
              </a:custGeom>
              <a:solidFill>
                <a:srgbClr val="B2B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60" name="Freeform 62">
                <a:extLst>
                  <a:ext uri="{FF2B5EF4-FFF2-40B4-BE49-F238E27FC236}">
                    <a16:creationId xmlns:a16="http://schemas.microsoft.com/office/drawing/2014/main" id="{22F7B732-969A-4763-B187-018D252A39C9}"/>
                  </a:ext>
                </a:extLst>
              </p:cNvPr>
              <p:cNvSpPr>
                <a:spLocks/>
              </p:cNvSpPr>
              <p:nvPr/>
            </p:nvSpPr>
            <p:spPr bwMode="auto">
              <a:xfrm>
                <a:off x="4439" y="3448"/>
                <a:ext cx="136" cy="53"/>
              </a:xfrm>
              <a:custGeom>
                <a:avLst/>
                <a:gdLst>
                  <a:gd name="T0" fmla="*/ 48 w 136"/>
                  <a:gd name="T1" fmla="*/ 12 h 53"/>
                  <a:gd name="T2" fmla="*/ 91 w 136"/>
                  <a:gd name="T3" fmla="*/ 12 h 53"/>
                  <a:gd name="T4" fmla="*/ 46 w 136"/>
                  <a:gd name="T5" fmla="*/ 28 h 53"/>
                  <a:gd name="T6" fmla="*/ 96 w 136"/>
                  <a:gd name="T7" fmla="*/ 35 h 53"/>
                  <a:gd name="T8" fmla="*/ 33 w 136"/>
                  <a:gd name="T9" fmla="*/ 47 h 53"/>
                  <a:gd name="T10" fmla="*/ 0 w 136"/>
                  <a:gd name="T11" fmla="*/ 43 h 53"/>
                  <a:gd name="T12" fmla="*/ 65 w 136"/>
                  <a:gd name="T13" fmla="*/ 53 h 53"/>
                  <a:gd name="T14" fmla="*/ 96 w 136"/>
                  <a:gd name="T15" fmla="*/ 50 h 53"/>
                  <a:gd name="T16" fmla="*/ 136 w 136"/>
                  <a:gd name="T17" fmla="*/ 23 h 53"/>
                  <a:gd name="T18" fmla="*/ 108 w 136"/>
                  <a:gd name="T19" fmla="*/ 27 h 53"/>
                  <a:gd name="T20" fmla="*/ 121 w 136"/>
                  <a:gd name="T21" fmla="*/ 0 h 53"/>
                  <a:gd name="T22" fmla="*/ 48 w 136"/>
                  <a:gd name="T23" fmla="*/ 12 h 53"/>
                  <a:gd name="T24" fmla="*/ 48 w 136"/>
                  <a:gd name="T25" fmla="*/ 12 h 5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6"/>
                  <a:gd name="T40" fmla="*/ 0 h 53"/>
                  <a:gd name="T41" fmla="*/ 136 w 136"/>
                  <a:gd name="T42" fmla="*/ 53 h 5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6" h="53">
                    <a:moveTo>
                      <a:pt x="48" y="12"/>
                    </a:moveTo>
                    <a:lnTo>
                      <a:pt x="91" y="12"/>
                    </a:lnTo>
                    <a:lnTo>
                      <a:pt x="46" y="28"/>
                    </a:lnTo>
                    <a:lnTo>
                      <a:pt x="96" y="35"/>
                    </a:lnTo>
                    <a:lnTo>
                      <a:pt x="33" y="47"/>
                    </a:lnTo>
                    <a:lnTo>
                      <a:pt x="0" y="43"/>
                    </a:lnTo>
                    <a:lnTo>
                      <a:pt x="65" y="53"/>
                    </a:lnTo>
                    <a:lnTo>
                      <a:pt x="96" y="50"/>
                    </a:lnTo>
                    <a:lnTo>
                      <a:pt x="136" y="23"/>
                    </a:lnTo>
                    <a:lnTo>
                      <a:pt x="108" y="27"/>
                    </a:lnTo>
                    <a:lnTo>
                      <a:pt x="121" y="0"/>
                    </a:lnTo>
                    <a:lnTo>
                      <a:pt x="48" y="12"/>
                    </a:lnTo>
                    <a:close/>
                  </a:path>
                </a:pathLst>
              </a:custGeom>
              <a:solidFill>
                <a:srgbClr val="7F7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61" name="Freeform 63">
                <a:extLst>
                  <a:ext uri="{FF2B5EF4-FFF2-40B4-BE49-F238E27FC236}">
                    <a16:creationId xmlns:a16="http://schemas.microsoft.com/office/drawing/2014/main" id="{2AAE1F87-3C48-44D9-8FE6-AC9521CFC504}"/>
                  </a:ext>
                </a:extLst>
              </p:cNvPr>
              <p:cNvSpPr>
                <a:spLocks/>
              </p:cNvSpPr>
              <p:nvPr/>
            </p:nvSpPr>
            <p:spPr bwMode="auto">
              <a:xfrm>
                <a:off x="4352" y="3351"/>
                <a:ext cx="313" cy="255"/>
              </a:xfrm>
              <a:custGeom>
                <a:avLst/>
                <a:gdLst>
                  <a:gd name="T0" fmla="*/ 158 w 313"/>
                  <a:gd name="T1" fmla="*/ 163 h 255"/>
                  <a:gd name="T2" fmla="*/ 107 w 313"/>
                  <a:gd name="T3" fmla="*/ 162 h 255"/>
                  <a:gd name="T4" fmla="*/ 145 w 313"/>
                  <a:gd name="T5" fmla="*/ 140 h 255"/>
                  <a:gd name="T6" fmla="*/ 82 w 313"/>
                  <a:gd name="T7" fmla="*/ 140 h 255"/>
                  <a:gd name="T8" fmla="*/ 57 w 313"/>
                  <a:gd name="T9" fmla="*/ 120 h 255"/>
                  <a:gd name="T10" fmla="*/ 52 w 313"/>
                  <a:gd name="T11" fmla="*/ 84 h 255"/>
                  <a:gd name="T12" fmla="*/ 27 w 313"/>
                  <a:gd name="T13" fmla="*/ 125 h 255"/>
                  <a:gd name="T14" fmla="*/ 20 w 313"/>
                  <a:gd name="T15" fmla="*/ 72 h 255"/>
                  <a:gd name="T16" fmla="*/ 47 w 313"/>
                  <a:gd name="T17" fmla="*/ 0 h 255"/>
                  <a:gd name="T18" fmla="*/ 12 w 313"/>
                  <a:gd name="T19" fmla="*/ 44 h 255"/>
                  <a:gd name="T20" fmla="*/ 0 w 313"/>
                  <a:gd name="T21" fmla="*/ 97 h 255"/>
                  <a:gd name="T22" fmla="*/ 5 w 313"/>
                  <a:gd name="T23" fmla="*/ 175 h 255"/>
                  <a:gd name="T24" fmla="*/ 64 w 313"/>
                  <a:gd name="T25" fmla="*/ 218 h 255"/>
                  <a:gd name="T26" fmla="*/ 122 w 313"/>
                  <a:gd name="T27" fmla="*/ 223 h 255"/>
                  <a:gd name="T28" fmla="*/ 145 w 313"/>
                  <a:gd name="T29" fmla="*/ 255 h 255"/>
                  <a:gd name="T30" fmla="*/ 177 w 313"/>
                  <a:gd name="T31" fmla="*/ 198 h 255"/>
                  <a:gd name="T32" fmla="*/ 218 w 313"/>
                  <a:gd name="T33" fmla="*/ 155 h 255"/>
                  <a:gd name="T34" fmla="*/ 240 w 313"/>
                  <a:gd name="T35" fmla="*/ 140 h 255"/>
                  <a:gd name="T36" fmla="*/ 268 w 313"/>
                  <a:gd name="T37" fmla="*/ 135 h 255"/>
                  <a:gd name="T38" fmla="*/ 313 w 313"/>
                  <a:gd name="T39" fmla="*/ 137 h 255"/>
                  <a:gd name="T40" fmla="*/ 282 w 313"/>
                  <a:gd name="T41" fmla="*/ 129 h 255"/>
                  <a:gd name="T42" fmla="*/ 258 w 313"/>
                  <a:gd name="T43" fmla="*/ 104 h 255"/>
                  <a:gd name="T44" fmla="*/ 255 w 313"/>
                  <a:gd name="T45" fmla="*/ 84 h 255"/>
                  <a:gd name="T46" fmla="*/ 245 w 313"/>
                  <a:gd name="T47" fmla="*/ 87 h 255"/>
                  <a:gd name="T48" fmla="*/ 210 w 313"/>
                  <a:gd name="T49" fmla="*/ 72 h 255"/>
                  <a:gd name="T50" fmla="*/ 175 w 313"/>
                  <a:gd name="T51" fmla="*/ 69 h 255"/>
                  <a:gd name="T52" fmla="*/ 213 w 313"/>
                  <a:gd name="T53" fmla="*/ 89 h 255"/>
                  <a:gd name="T54" fmla="*/ 102 w 313"/>
                  <a:gd name="T55" fmla="*/ 97 h 255"/>
                  <a:gd name="T56" fmla="*/ 200 w 313"/>
                  <a:gd name="T57" fmla="*/ 105 h 255"/>
                  <a:gd name="T58" fmla="*/ 190 w 313"/>
                  <a:gd name="T59" fmla="*/ 125 h 255"/>
                  <a:gd name="T60" fmla="*/ 220 w 313"/>
                  <a:gd name="T61" fmla="*/ 120 h 255"/>
                  <a:gd name="T62" fmla="*/ 188 w 313"/>
                  <a:gd name="T63" fmla="*/ 145 h 255"/>
                  <a:gd name="T64" fmla="*/ 158 w 313"/>
                  <a:gd name="T65" fmla="*/ 163 h 255"/>
                  <a:gd name="T66" fmla="*/ 158 w 313"/>
                  <a:gd name="T67" fmla="*/ 163 h 2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13"/>
                  <a:gd name="T103" fmla="*/ 0 h 255"/>
                  <a:gd name="T104" fmla="*/ 313 w 313"/>
                  <a:gd name="T105" fmla="*/ 255 h 2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13" h="255">
                    <a:moveTo>
                      <a:pt x="158" y="163"/>
                    </a:moveTo>
                    <a:lnTo>
                      <a:pt x="107" y="162"/>
                    </a:lnTo>
                    <a:lnTo>
                      <a:pt x="145" y="140"/>
                    </a:lnTo>
                    <a:lnTo>
                      <a:pt x="82" y="140"/>
                    </a:lnTo>
                    <a:lnTo>
                      <a:pt x="57" y="120"/>
                    </a:lnTo>
                    <a:lnTo>
                      <a:pt x="52" y="84"/>
                    </a:lnTo>
                    <a:lnTo>
                      <a:pt x="27" y="125"/>
                    </a:lnTo>
                    <a:lnTo>
                      <a:pt x="20" y="72"/>
                    </a:lnTo>
                    <a:lnTo>
                      <a:pt x="47" y="0"/>
                    </a:lnTo>
                    <a:lnTo>
                      <a:pt x="12" y="44"/>
                    </a:lnTo>
                    <a:lnTo>
                      <a:pt x="0" y="97"/>
                    </a:lnTo>
                    <a:lnTo>
                      <a:pt x="5" y="175"/>
                    </a:lnTo>
                    <a:lnTo>
                      <a:pt x="64" y="218"/>
                    </a:lnTo>
                    <a:lnTo>
                      <a:pt x="122" y="223"/>
                    </a:lnTo>
                    <a:lnTo>
                      <a:pt x="145" y="255"/>
                    </a:lnTo>
                    <a:lnTo>
                      <a:pt x="177" y="198"/>
                    </a:lnTo>
                    <a:lnTo>
                      <a:pt x="218" y="155"/>
                    </a:lnTo>
                    <a:lnTo>
                      <a:pt x="240" y="140"/>
                    </a:lnTo>
                    <a:lnTo>
                      <a:pt x="268" y="135"/>
                    </a:lnTo>
                    <a:lnTo>
                      <a:pt x="313" y="137"/>
                    </a:lnTo>
                    <a:lnTo>
                      <a:pt x="282" y="129"/>
                    </a:lnTo>
                    <a:lnTo>
                      <a:pt x="258" y="104"/>
                    </a:lnTo>
                    <a:lnTo>
                      <a:pt x="255" y="84"/>
                    </a:lnTo>
                    <a:lnTo>
                      <a:pt x="245" y="87"/>
                    </a:lnTo>
                    <a:lnTo>
                      <a:pt x="210" y="72"/>
                    </a:lnTo>
                    <a:lnTo>
                      <a:pt x="175" y="69"/>
                    </a:lnTo>
                    <a:lnTo>
                      <a:pt x="213" y="89"/>
                    </a:lnTo>
                    <a:lnTo>
                      <a:pt x="102" y="97"/>
                    </a:lnTo>
                    <a:lnTo>
                      <a:pt x="200" y="105"/>
                    </a:lnTo>
                    <a:lnTo>
                      <a:pt x="190" y="125"/>
                    </a:lnTo>
                    <a:lnTo>
                      <a:pt x="220" y="120"/>
                    </a:lnTo>
                    <a:lnTo>
                      <a:pt x="188" y="145"/>
                    </a:lnTo>
                    <a:lnTo>
                      <a:pt x="158" y="163"/>
                    </a:lnTo>
                    <a:close/>
                  </a:path>
                </a:pathLst>
              </a:custGeom>
              <a:solidFill>
                <a:srgbClr val="0000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62" name="Freeform 64">
                <a:extLst>
                  <a:ext uri="{FF2B5EF4-FFF2-40B4-BE49-F238E27FC236}">
                    <a16:creationId xmlns:a16="http://schemas.microsoft.com/office/drawing/2014/main" id="{9C49D16B-2DA3-448C-9A96-868958249FD8}"/>
                  </a:ext>
                </a:extLst>
              </p:cNvPr>
              <p:cNvSpPr>
                <a:spLocks/>
              </p:cNvSpPr>
              <p:nvPr/>
            </p:nvSpPr>
            <p:spPr bwMode="auto">
              <a:xfrm>
                <a:off x="4419" y="3436"/>
                <a:ext cx="113" cy="45"/>
              </a:xfrm>
              <a:custGeom>
                <a:avLst/>
                <a:gdLst>
                  <a:gd name="T0" fmla="*/ 5 w 113"/>
                  <a:gd name="T1" fmla="*/ 30 h 45"/>
                  <a:gd name="T2" fmla="*/ 43 w 113"/>
                  <a:gd name="T3" fmla="*/ 45 h 45"/>
                  <a:gd name="T4" fmla="*/ 113 w 113"/>
                  <a:gd name="T5" fmla="*/ 32 h 45"/>
                  <a:gd name="T6" fmla="*/ 52 w 113"/>
                  <a:gd name="T7" fmla="*/ 32 h 45"/>
                  <a:gd name="T8" fmla="*/ 8 w 113"/>
                  <a:gd name="T9" fmla="*/ 22 h 45"/>
                  <a:gd name="T10" fmla="*/ 0 w 113"/>
                  <a:gd name="T11" fmla="*/ 0 h 45"/>
                  <a:gd name="T12" fmla="*/ 5 w 113"/>
                  <a:gd name="T13" fmla="*/ 30 h 45"/>
                  <a:gd name="T14" fmla="*/ 5 w 113"/>
                  <a:gd name="T15" fmla="*/ 30 h 45"/>
                  <a:gd name="T16" fmla="*/ 0 60000 65536"/>
                  <a:gd name="T17" fmla="*/ 0 60000 65536"/>
                  <a:gd name="T18" fmla="*/ 0 60000 65536"/>
                  <a:gd name="T19" fmla="*/ 0 60000 65536"/>
                  <a:gd name="T20" fmla="*/ 0 60000 65536"/>
                  <a:gd name="T21" fmla="*/ 0 60000 65536"/>
                  <a:gd name="T22" fmla="*/ 0 60000 65536"/>
                  <a:gd name="T23" fmla="*/ 0 60000 65536"/>
                  <a:gd name="T24" fmla="*/ 0 w 113"/>
                  <a:gd name="T25" fmla="*/ 0 h 45"/>
                  <a:gd name="T26" fmla="*/ 113 w 113"/>
                  <a:gd name="T27" fmla="*/ 45 h 4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3" h="45">
                    <a:moveTo>
                      <a:pt x="5" y="30"/>
                    </a:moveTo>
                    <a:lnTo>
                      <a:pt x="43" y="45"/>
                    </a:lnTo>
                    <a:lnTo>
                      <a:pt x="113" y="32"/>
                    </a:lnTo>
                    <a:lnTo>
                      <a:pt x="52" y="32"/>
                    </a:lnTo>
                    <a:lnTo>
                      <a:pt x="8" y="22"/>
                    </a:lnTo>
                    <a:lnTo>
                      <a:pt x="0" y="0"/>
                    </a:lnTo>
                    <a:lnTo>
                      <a:pt x="5" y="30"/>
                    </a:lnTo>
                    <a:close/>
                  </a:path>
                </a:pathLst>
              </a:custGeom>
              <a:solidFill>
                <a:srgbClr val="B2B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63" name="Freeform 65">
                <a:extLst>
                  <a:ext uri="{FF2B5EF4-FFF2-40B4-BE49-F238E27FC236}">
                    <a16:creationId xmlns:a16="http://schemas.microsoft.com/office/drawing/2014/main" id="{623D40AE-A0C7-419D-9F0D-07EA6214038C}"/>
                  </a:ext>
                </a:extLst>
              </p:cNvPr>
              <p:cNvSpPr>
                <a:spLocks/>
              </p:cNvSpPr>
              <p:nvPr/>
            </p:nvSpPr>
            <p:spPr bwMode="auto">
              <a:xfrm>
                <a:off x="4549" y="3559"/>
                <a:ext cx="303" cy="77"/>
              </a:xfrm>
              <a:custGeom>
                <a:avLst/>
                <a:gdLst>
                  <a:gd name="T0" fmla="*/ 10 w 303"/>
                  <a:gd name="T1" fmla="*/ 22 h 77"/>
                  <a:gd name="T2" fmla="*/ 40 w 303"/>
                  <a:gd name="T3" fmla="*/ 29 h 77"/>
                  <a:gd name="T4" fmla="*/ 75 w 303"/>
                  <a:gd name="T5" fmla="*/ 29 h 77"/>
                  <a:gd name="T6" fmla="*/ 98 w 303"/>
                  <a:gd name="T7" fmla="*/ 25 h 77"/>
                  <a:gd name="T8" fmla="*/ 128 w 303"/>
                  <a:gd name="T9" fmla="*/ 50 h 77"/>
                  <a:gd name="T10" fmla="*/ 70 w 303"/>
                  <a:gd name="T11" fmla="*/ 57 h 77"/>
                  <a:gd name="T12" fmla="*/ 103 w 303"/>
                  <a:gd name="T13" fmla="*/ 67 h 77"/>
                  <a:gd name="T14" fmla="*/ 143 w 303"/>
                  <a:gd name="T15" fmla="*/ 77 h 77"/>
                  <a:gd name="T16" fmla="*/ 189 w 303"/>
                  <a:gd name="T17" fmla="*/ 59 h 77"/>
                  <a:gd name="T18" fmla="*/ 169 w 303"/>
                  <a:gd name="T19" fmla="*/ 44 h 77"/>
                  <a:gd name="T20" fmla="*/ 279 w 303"/>
                  <a:gd name="T21" fmla="*/ 30 h 77"/>
                  <a:gd name="T22" fmla="*/ 303 w 303"/>
                  <a:gd name="T23" fmla="*/ 4 h 77"/>
                  <a:gd name="T24" fmla="*/ 268 w 303"/>
                  <a:gd name="T25" fmla="*/ 10 h 77"/>
                  <a:gd name="T26" fmla="*/ 216 w 303"/>
                  <a:gd name="T27" fmla="*/ 4 h 77"/>
                  <a:gd name="T28" fmla="*/ 166 w 303"/>
                  <a:gd name="T29" fmla="*/ 9 h 77"/>
                  <a:gd name="T30" fmla="*/ 124 w 303"/>
                  <a:gd name="T31" fmla="*/ 10 h 77"/>
                  <a:gd name="T32" fmla="*/ 16 w 303"/>
                  <a:gd name="T33" fmla="*/ 0 h 77"/>
                  <a:gd name="T34" fmla="*/ 0 w 303"/>
                  <a:gd name="T35" fmla="*/ 10 h 77"/>
                  <a:gd name="T36" fmla="*/ 10 w 303"/>
                  <a:gd name="T37" fmla="*/ 22 h 77"/>
                  <a:gd name="T38" fmla="*/ 10 w 303"/>
                  <a:gd name="T39" fmla="*/ 22 h 7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3"/>
                  <a:gd name="T61" fmla="*/ 0 h 77"/>
                  <a:gd name="T62" fmla="*/ 303 w 303"/>
                  <a:gd name="T63" fmla="*/ 77 h 7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3" h="77">
                    <a:moveTo>
                      <a:pt x="10" y="22"/>
                    </a:moveTo>
                    <a:lnTo>
                      <a:pt x="40" y="29"/>
                    </a:lnTo>
                    <a:lnTo>
                      <a:pt x="75" y="29"/>
                    </a:lnTo>
                    <a:lnTo>
                      <a:pt x="98" y="25"/>
                    </a:lnTo>
                    <a:lnTo>
                      <a:pt x="128" y="50"/>
                    </a:lnTo>
                    <a:lnTo>
                      <a:pt x="70" y="57"/>
                    </a:lnTo>
                    <a:lnTo>
                      <a:pt x="103" y="67"/>
                    </a:lnTo>
                    <a:lnTo>
                      <a:pt x="143" y="77"/>
                    </a:lnTo>
                    <a:lnTo>
                      <a:pt x="189" y="59"/>
                    </a:lnTo>
                    <a:lnTo>
                      <a:pt x="169" y="44"/>
                    </a:lnTo>
                    <a:lnTo>
                      <a:pt x="279" y="30"/>
                    </a:lnTo>
                    <a:lnTo>
                      <a:pt x="303" y="4"/>
                    </a:lnTo>
                    <a:lnTo>
                      <a:pt x="268" y="10"/>
                    </a:lnTo>
                    <a:lnTo>
                      <a:pt x="216" y="4"/>
                    </a:lnTo>
                    <a:lnTo>
                      <a:pt x="166" y="9"/>
                    </a:lnTo>
                    <a:lnTo>
                      <a:pt x="124" y="10"/>
                    </a:lnTo>
                    <a:lnTo>
                      <a:pt x="16" y="0"/>
                    </a:lnTo>
                    <a:lnTo>
                      <a:pt x="0" y="10"/>
                    </a:lnTo>
                    <a:lnTo>
                      <a:pt x="10" y="22"/>
                    </a:lnTo>
                    <a:close/>
                  </a:path>
                </a:pathLst>
              </a:custGeom>
              <a:solidFill>
                <a:srgbClr val="C46B6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64" name="Freeform 66">
                <a:extLst>
                  <a:ext uri="{FF2B5EF4-FFF2-40B4-BE49-F238E27FC236}">
                    <a16:creationId xmlns:a16="http://schemas.microsoft.com/office/drawing/2014/main" id="{B2D5CF29-6508-4DBD-B8F5-12F90876AE44}"/>
                  </a:ext>
                </a:extLst>
              </p:cNvPr>
              <p:cNvSpPr>
                <a:spLocks/>
              </p:cNvSpPr>
              <p:nvPr/>
            </p:nvSpPr>
            <p:spPr bwMode="auto">
              <a:xfrm>
                <a:off x="4594" y="3493"/>
                <a:ext cx="123" cy="46"/>
              </a:xfrm>
              <a:custGeom>
                <a:avLst/>
                <a:gdLst>
                  <a:gd name="T0" fmla="*/ 123 w 123"/>
                  <a:gd name="T1" fmla="*/ 30 h 46"/>
                  <a:gd name="T2" fmla="*/ 104 w 123"/>
                  <a:gd name="T3" fmla="*/ 36 h 46"/>
                  <a:gd name="T4" fmla="*/ 84 w 123"/>
                  <a:gd name="T5" fmla="*/ 36 h 46"/>
                  <a:gd name="T6" fmla="*/ 30 w 123"/>
                  <a:gd name="T7" fmla="*/ 46 h 46"/>
                  <a:gd name="T8" fmla="*/ 65 w 123"/>
                  <a:gd name="T9" fmla="*/ 31 h 46"/>
                  <a:gd name="T10" fmla="*/ 41 w 123"/>
                  <a:gd name="T11" fmla="*/ 15 h 46"/>
                  <a:gd name="T12" fmla="*/ 0 w 123"/>
                  <a:gd name="T13" fmla="*/ 12 h 46"/>
                  <a:gd name="T14" fmla="*/ 43 w 123"/>
                  <a:gd name="T15" fmla="*/ 0 h 46"/>
                  <a:gd name="T16" fmla="*/ 68 w 123"/>
                  <a:gd name="T17" fmla="*/ 12 h 46"/>
                  <a:gd name="T18" fmla="*/ 94 w 123"/>
                  <a:gd name="T19" fmla="*/ 26 h 46"/>
                  <a:gd name="T20" fmla="*/ 123 w 123"/>
                  <a:gd name="T21" fmla="*/ 30 h 46"/>
                  <a:gd name="T22" fmla="*/ 123 w 123"/>
                  <a:gd name="T23" fmla="*/ 30 h 4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3"/>
                  <a:gd name="T37" fmla="*/ 0 h 46"/>
                  <a:gd name="T38" fmla="*/ 123 w 123"/>
                  <a:gd name="T39" fmla="*/ 46 h 4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3" h="46">
                    <a:moveTo>
                      <a:pt x="123" y="30"/>
                    </a:moveTo>
                    <a:lnTo>
                      <a:pt x="104" y="36"/>
                    </a:lnTo>
                    <a:lnTo>
                      <a:pt x="84" y="36"/>
                    </a:lnTo>
                    <a:lnTo>
                      <a:pt x="30" y="46"/>
                    </a:lnTo>
                    <a:lnTo>
                      <a:pt x="65" y="31"/>
                    </a:lnTo>
                    <a:lnTo>
                      <a:pt x="41" y="15"/>
                    </a:lnTo>
                    <a:lnTo>
                      <a:pt x="0" y="12"/>
                    </a:lnTo>
                    <a:lnTo>
                      <a:pt x="43" y="0"/>
                    </a:lnTo>
                    <a:lnTo>
                      <a:pt x="68" y="12"/>
                    </a:lnTo>
                    <a:lnTo>
                      <a:pt x="94" y="26"/>
                    </a:lnTo>
                    <a:lnTo>
                      <a:pt x="123" y="30"/>
                    </a:lnTo>
                    <a:close/>
                  </a:path>
                </a:pathLst>
              </a:custGeom>
              <a:solidFill>
                <a:srgbClr val="F5857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65" name="Freeform 67">
                <a:extLst>
                  <a:ext uri="{FF2B5EF4-FFF2-40B4-BE49-F238E27FC236}">
                    <a16:creationId xmlns:a16="http://schemas.microsoft.com/office/drawing/2014/main" id="{6016FBB0-25F6-4C61-900A-201D18A8F478}"/>
                  </a:ext>
                </a:extLst>
              </p:cNvPr>
              <p:cNvSpPr>
                <a:spLocks/>
              </p:cNvSpPr>
              <p:nvPr/>
            </p:nvSpPr>
            <p:spPr bwMode="auto">
              <a:xfrm>
                <a:off x="4497" y="3509"/>
                <a:ext cx="368" cy="180"/>
              </a:xfrm>
              <a:custGeom>
                <a:avLst/>
                <a:gdLst>
                  <a:gd name="T0" fmla="*/ 35 w 368"/>
                  <a:gd name="T1" fmla="*/ 45 h 180"/>
                  <a:gd name="T2" fmla="*/ 32 w 368"/>
                  <a:gd name="T3" fmla="*/ 79 h 180"/>
                  <a:gd name="T4" fmla="*/ 53 w 368"/>
                  <a:gd name="T5" fmla="*/ 92 h 180"/>
                  <a:gd name="T6" fmla="*/ 115 w 368"/>
                  <a:gd name="T7" fmla="*/ 94 h 180"/>
                  <a:gd name="T8" fmla="*/ 87 w 368"/>
                  <a:gd name="T9" fmla="*/ 109 h 180"/>
                  <a:gd name="T10" fmla="*/ 147 w 368"/>
                  <a:gd name="T11" fmla="*/ 130 h 180"/>
                  <a:gd name="T12" fmla="*/ 205 w 368"/>
                  <a:gd name="T13" fmla="*/ 150 h 180"/>
                  <a:gd name="T14" fmla="*/ 256 w 368"/>
                  <a:gd name="T15" fmla="*/ 149 h 180"/>
                  <a:gd name="T16" fmla="*/ 206 w 368"/>
                  <a:gd name="T17" fmla="*/ 180 h 180"/>
                  <a:gd name="T18" fmla="*/ 162 w 368"/>
                  <a:gd name="T19" fmla="*/ 168 h 180"/>
                  <a:gd name="T20" fmla="*/ 112 w 368"/>
                  <a:gd name="T21" fmla="*/ 144 h 180"/>
                  <a:gd name="T22" fmla="*/ 30 w 368"/>
                  <a:gd name="T23" fmla="*/ 127 h 180"/>
                  <a:gd name="T24" fmla="*/ 0 w 368"/>
                  <a:gd name="T25" fmla="*/ 85 h 180"/>
                  <a:gd name="T26" fmla="*/ 33 w 368"/>
                  <a:gd name="T27" fmla="*/ 37 h 180"/>
                  <a:gd name="T28" fmla="*/ 60 w 368"/>
                  <a:gd name="T29" fmla="*/ 12 h 180"/>
                  <a:gd name="T30" fmla="*/ 87 w 368"/>
                  <a:gd name="T31" fmla="*/ 0 h 180"/>
                  <a:gd name="T32" fmla="*/ 132 w 368"/>
                  <a:gd name="T33" fmla="*/ 15 h 180"/>
                  <a:gd name="T34" fmla="*/ 98 w 368"/>
                  <a:gd name="T35" fmla="*/ 37 h 180"/>
                  <a:gd name="T36" fmla="*/ 160 w 368"/>
                  <a:gd name="T37" fmla="*/ 37 h 180"/>
                  <a:gd name="T38" fmla="*/ 226 w 368"/>
                  <a:gd name="T39" fmla="*/ 17 h 180"/>
                  <a:gd name="T40" fmla="*/ 296 w 368"/>
                  <a:gd name="T41" fmla="*/ 9 h 180"/>
                  <a:gd name="T42" fmla="*/ 355 w 368"/>
                  <a:gd name="T43" fmla="*/ 14 h 180"/>
                  <a:gd name="T44" fmla="*/ 368 w 368"/>
                  <a:gd name="T45" fmla="*/ 65 h 180"/>
                  <a:gd name="T46" fmla="*/ 246 w 368"/>
                  <a:gd name="T47" fmla="*/ 70 h 180"/>
                  <a:gd name="T48" fmla="*/ 295 w 368"/>
                  <a:gd name="T49" fmla="*/ 47 h 180"/>
                  <a:gd name="T50" fmla="*/ 245 w 368"/>
                  <a:gd name="T51" fmla="*/ 40 h 180"/>
                  <a:gd name="T52" fmla="*/ 181 w 368"/>
                  <a:gd name="T53" fmla="*/ 54 h 180"/>
                  <a:gd name="T54" fmla="*/ 130 w 368"/>
                  <a:gd name="T55" fmla="*/ 49 h 180"/>
                  <a:gd name="T56" fmla="*/ 35 w 368"/>
                  <a:gd name="T57" fmla="*/ 45 h 180"/>
                  <a:gd name="T58" fmla="*/ 35 w 368"/>
                  <a:gd name="T59" fmla="*/ 45 h 18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68"/>
                  <a:gd name="T91" fmla="*/ 0 h 180"/>
                  <a:gd name="T92" fmla="*/ 368 w 368"/>
                  <a:gd name="T93" fmla="*/ 180 h 180"/>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68" h="180">
                    <a:moveTo>
                      <a:pt x="35" y="45"/>
                    </a:moveTo>
                    <a:lnTo>
                      <a:pt x="32" y="79"/>
                    </a:lnTo>
                    <a:lnTo>
                      <a:pt x="53" y="92"/>
                    </a:lnTo>
                    <a:lnTo>
                      <a:pt x="115" y="94"/>
                    </a:lnTo>
                    <a:lnTo>
                      <a:pt x="87" y="109"/>
                    </a:lnTo>
                    <a:lnTo>
                      <a:pt x="147" y="130"/>
                    </a:lnTo>
                    <a:lnTo>
                      <a:pt x="205" y="150"/>
                    </a:lnTo>
                    <a:lnTo>
                      <a:pt x="256" y="149"/>
                    </a:lnTo>
                    <a:lnTo>
                      <a:pt x="206" y="180"/>
                    </a:lnTo>
                    <a:lnTo>
                      <a:pt x="162" y="168"/>
                    </a:lnTo>
                    <a:lnTo>
                      <a:pt x="112" y="144"/>
                    </a:lnTo>
                    <a:lnTo>
                      <a:pt x="30" y="127"/>
                    </a:lnTo>
                    <a:lnTo>
                      <a:pt x="0" y="85"/>
                    </a:lnTo>
                    <a:lnTo>
                      <a:pt x="33" y="37"/>
                    </a:lnTo>
                    <a:lnTo>
                      <a:pt x="60" y="12"/>
                    </a:lnTo>
                    <a:lnTo>
                      <a:pt x="87" y="0"/>
                    </a:lnTo>
                    <a:lnTo>
                      <a:pt x="132" y="15"/>
                    </a:lnTo>
                    <a:lnTo>
                      <a:pt x="98" y="37"/>
                    </a:lnTo>
                    <a:lnTo>
                      <a:pt x="160" y="37"/>
                    </a:lnTo>
                    <a:lnTo>
                      <a:pt x="226" y="17"/>
                    </a:lnTo>
                    <a:lnTo>
                      <a:pt x="296" y="9"/>
                    </a:lnTo>
                    <a:lnTo>
                      <a:pt x="355" y="14"/>
                    </a:lnTo>
                    <a:lnTo>
                      <a:pt x="368" y="65"/>
                    </a:lnTo>
                    <a:lnTo>
                      <a:pt x="246" y="70"/>
                    </a:lnTo>
                    <a:lnTo>
                      <a:pt x="295" y="47"/>
                    </a:lnTo>
                    <a:lnTo>
                      <a:pt x="245" y="40"/>
                    </a:lnTo>
                    <a:lnTo>
                      <a:pt x="181" y="54"/>
                    </a:lnTo>
                    <a:lnTo>
                      <a:pt x="130" y="49"/>
                    </a:lnTo>
                    <a:lnTo>
                      <a:pt x="35" y="45"/>
                    </a:lnTo>
                    <a:close/>
                  </a:path>
                </a:pathLst>
              </a:custGeom>
              <a:solidFill>
                <a:srgbClr val="7F32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66" name="Freeform 68">
                <a:extLst>
                  <a:ext uri="{FF2B5EF4-FFF2-40B4-BE49-F238E27FC236}">
                    <a16:creationId xmlns:a16="http://schemas.microsoft.com/office/drawing/2014/main" id="{36E37BD2-3B94-4B54-B723-E4413A56E4C3}"/>
                  </a:ext>
                </a:extLst>
              </p:cNvPr>
              <p:cNvSpPr>
                <a:spLocks/>
              </p:cNvSpPr>
              <p:nvPr/>
            </p:nvSpPr>
            <p:spPr bwMode="auto">
              <a:xfrm>
                <a:off x="4695" y="3250"/>
                <a:ext cx="113" cy="48"/>
              </a:xfrm>
              <a:custGeom>
                <a:avLst/>
                <a:gdLst>
                  <a:gd name="T0" fmla="*/ 5 w 113"/>
                  <a:gd name="T1" fmla="*/ 0 h 48"/>
                  <a:gd name="T2" fmla="*/ 0 w 113"/>
                  <a:gd name="T3" fmla="*/ 22 h 48"/>
                  <a:gd name="T4" fmla="*/ 13 w 113"/>
                  <a:gd name="T5" fmla="*/ 30 h 48"/>
                  <a:gd name="T6" fmla="*/ 50 w 113"/>
                  <a:gd name="T7" fmla="*/ 47 h 48"/>
                  <a:gd name="T8" fmla="*/ 113 w 113"/>
                  <a:gd name="T9" fmla="*/ 48 h 48"/>
                  <a:gd name="T10" fmla="*/ 63 w 113"/>
                  <a:gd name="T11" fmla="*/ 23 h 48"/>
                  <a:gd name="T12" fmla="*/ 43 w 113"/>
                  <a:gd name="T13" fmla="*/ 8 h 48"/>
                  <a:gd name="T14" fmla="*/ 5 w 113"/>
                  <a:gd name="T15" fmla="*/ 0 h 48"/>
                  <a:gd name="T16" fmla="*/ 5 w 113"/>
                  <a:gd name="T17" fmla="*/ 0 h 4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3"/>
                  <a:gd name="T28" fmla="*/ 0 h 48"/>
                  <a:gd name="T29" fmla="*/ 113 w 113"/>
                  <a:gd name="T30" fmla="*/ 48 h 4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3" h="48">
                    <a:moveTo>
                      <a:pt x="5" y="0"/>
                    </a:moveTo>
                    <a:lnTo>
                      <a:pt x="0" y="22"/>
                    </a:lnTo>
                    <a:lnTo>
                      <a:pt x="13" y="30"/>
                    </a:lnTo>
                    <a:lnTo>
                      <a:pt x="50" y="47"/>
                    </a:lnTo>
                    <a:lnTo>
                      <a:pt x="113" y="48"/>
                    </a:lnTo>
                    <a:lnTo>
                      <a:pt x="63" y="23"/>
                    </a:lnTo>
                    <a:lnTo>
                      <a:pt x="43" y="8"/>
                    </a:lnTo>
                    <a:lnTo>
                      <a:pt x="5" y="0"/>
                    </a:lnTo>
                    <a:close/>
                  </a:path>
                </a:pathLst>
              </a:custGeom>
              <a:solidFill>
                <a:srgbClr val="F5857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67" name="Freeform 69">
                <a:extLst>
                  <a:ext uri="{FF2B5EF4-FFF2-40B4-BE49-F238E27FC236}">
                    <a16:creationId xmlns:a16="http://schemas.microsoft.com/office/drawing/2014/main" id="{166E3849-2264-48CE-BA3B-8E92A7ACBE55}"/>
                  </a:ext>
                </a:extLst>
              </p:cNvPr>
              <p:cNvSpPr>
                <a:spLocks/>
              </p:cNvSpPr>
              <p:nvPr/>
            </p:nvSpPr>
            <p:spPr bwMode="auto">
              <a:xfrm>
                <a:off x="4718" y="3423"/>
                <a:ext cx="348" cy="120"/>
              </a:xfrm>
              <a:custGeom>
                <a:avLst/>
                <a:gdLst>
                  <a:gd name="T0" fmla="*/ 348 w 348"/>
                  <a:gd name="T1" fmla="*/ 103 h 120"/>
                  <a:gd name="T2" fmla="*/ 312 w 348"/>
                  <a:gd name="T3" fmla="*/ 110 h 120"/>
                  <a:gd name="T4" fmla="*/ 243 w 348"/>
                  <a:gd name="T5" fmla="*/ 93 h 120"/>
                  <a:gd name="T6" fmla="*/ 267 w 348"/>
                  <a:gd name="T7" fmla="*/ 120 h 120"/>
                  <a:gd name="T8" fmla="*/ 200 w 348"/>
                  <a:gd name="T9" fmla="*/ 91 h 120"/>
                  <a:gd name="T10" fmla="*/ 114 w 348"/>
                  <a:gd name="T11" fmla="*/ 53 h 120"/>
                  <a:gd name="T12" fmla="*/ 10 w 348"/>
                  <a:gd name="T13" fmla="*/ 17 h 120"/>
                  <a:gd name="T14" fmla="*/ 0 w 348"/>
                  <a:gd name="T15" fmla="*/ 0 h 120"/>
                  <a:gd name="T16" fmla="*/ 79 w 348"/>
                  <a:gd name="T17" fmla="*/ 25 h 120"/>
                  <a:gd name="T18" fmla="*/ 165 w 348"/>
                  <a:gd name="T19" fmla="*/ 50 h 120"/>
                  <a:gd name="T20" fmla="*/ 152 w 348"/>
                  <a:gd name="T21" fmla="*/ 33 h 120"/>
                  <a:gd name="T22" fmla="*/ 215 w 348"/>
                  <a:gd name="T23" fmla="*/ 55 h 120"/>
                  <a:gd name="T24" fmla="*/ 277 w 348"/>
                  <a:gd name="T25" fmla="*/ 73 h 120"/>
                  <a:gd name="T26" fmla="*/ 288 w 348"/>
                  <a:gd name="T27" fmla="*/ 88 h 120"/>
                  <a:gd name="T28" fmla="*/ 348 w 348"/>
                  <a:gd name="T29" fmla="*/ 103 h 120"/>
                  <a:gd name="T30" fmla="*/ 348 w 348"/>
                  <a:gd name="T31" fmla="*/ 103 h 12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48"/>
                  <a:gd name="T49" fmla="*/ 0 h 120"/>
                  <a:gd name="T50" fmla="*/ 348 w 348"/>
                  <a:gd name="T51" fmla="*/ 120 h 12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48" h="120">
                    <a:moveTo>
                      <a:pt x="348" y="103"/>
                    </a:moveTo>
                    <a:lnTo>
                      <a:pt x="312" y="110"/>
                    </a:lnTo>
                    <a:lnTo>
                      <a:pt x="243" y="93"/>
                    </a:lnTo>
                    <a:lnTo>
                      <a:pt x="267" y="120"/>
                    </a:lnTo>
                    <a:lnTo>
                      <a:pt x="200" y="91"/>
                    </a:lnTo>
                    <a:lnTo>
                      <a:pt x="114" y="53"/>
                    </a:lnTo>
                    <a:lnTo>
                      <a:pt x="10" y="17"/>
                    </a:lnTo>
                    <a:lnTo>
                      <a:pt x="0" y="0"/>
                    </a:lnTo>
                    <a:lnTo>
                      <a:pt x="79" y="25"/>
                    </a:lnTo>
                    <a:lnTo>
                      <a:pt x="165" y="50"/>
                    </a:lnTo>
                    <a:lnTo>
                      <a:pt x="152" y="33"/>
                    </a:lnTo>
                    <a:lnTo>
                      <a:pt x="215" y="55"/>
                    </a:lnTo>
                    <a:lnTo>
                      <a:pt x="277" y="73"/>
                    </a:lnTo>
                    <a:lnTo>
                      <a:pt x="288" y="88"/>
                    </a:lnTo>
                    <a:lnTo>
                      <a:pt x="348" y="103"/>
                    </a:lnTo>
                    <a:close/>
                  </a:path>
                </a:pathLst>
              </a:custGeom>
              <a:solidFill>
                <a:srgbClr val="FCDBD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68" name="Freeform 70">
                <a:extLst>
                  <a:ext uri="{FF2B5EF4-FFF2-40B4-BE49-F238E27FC236}">
                    <a16:creationId xmlns:a16="http://schemas.microsoft.com/office/drawing/2014/main" id="{DBBC47B6-36C8-4710-A6C1-C0A47547CCF3}"/>
                  </a:ext>
                </a:extLst>
              </p:cNvPr>
              <p:cNvSpPr>
                <a:spLocks/>
              </p:cNvSpPr>
              <p:nvPr/>
            </p:nvSpPr>
            <p:spPr bwMode="auto">
              <a:xfrm>
                <a:off x="4710" y="3390"/>
                <a:ext cx="361" cy="95"/>
              </a:xfrm>
              <a:custGeom>
                <a:avLst/>
                <a:gdLst>
                  <a:gd name="T0" fmla="*/ 295 w 361"/>
                  <a:gd name="T1" fmla="*/ 93 h 95"/>
                  <a:gd name="T2" fmla="*/ 248 w 361"/>
                  <a:gd name="T3" fmla="*/ 55 h 95"/>
                  <a:gd name="T4" fmla="*/ 158 w 361"/>
                  <a:gd name="T5" fmla="*/ 51 h 95"/>
                  <a:gd name="T6" fmla="*/ 48 w 361"/>
                  <a:gd name="T7" fmla="*/ 26 h 95"/>
                  <a:gd name="T8" fmla="*/ 0 w 361"/>
                  <a:gd name="T9" fmla="*/ 0 h 95"/>
                  <a:gd name="T10" fmla="*/ 160 w 361"/>
                  <a:gd name="T11" fmla="*/ 36 h 95"/>
                  <a:gd name="T12" fmla="*/ 261 w 361"/>
                  <a:gd name="T13" fmla="*/ 43 h 95"/>
                  <a:gd name="T14" fmla="*/ 343 w 361"/>
                  <a:gd name="T15" fmla="*/ 66 h 95"/>
                  <a:gd name="T16" fmla="*/ 361 w 361"/>
                  <a:gd name="T17" fmla="*/ 91 h 95"/>
                  <a:gd name="T18" fmla="*/ 290 w 361"/>
                  <a:gd name="T19" fmla="*/ 63 h 95"/>
                  <a:gd name="T20" fmla="*/ 313 w 361"/>
                  <a:gd name="T21" fmla="*/ 95 h 95"/>
                  <a:gd name="T22" fmla="*/ 295 w 361"/>
                  <a:gd name="T23" fmla="*/ 93 h 95"/>
                  <a:gd name="T24" fmla="*/ 295 w 361"/>
                  <a:gd name="T25" fmla="*/ 93 h 9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61"/>
                  <a:gd name="T40" fmla="*/ 0 h 95"/>
                  <a:gd name="T41" fmla="*/ 361 w 361"/>
                  <a:gd name="T42" fmla="*/ 95 h 9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61" h="95">
                    <a:moveTo>
                      <a:pt x="295" y="93"/>
                    </a:moveTo>
                    <a:lnTo>
                      <a:pt x="248" y="55"/>
                    </a:lnTo>
                    <a:lnTo>
                      <a:pt x="158" y="51"/>
                    </a:lnTo>
                    <a:lnTo>
                      <a:pt x="48" y="26"/>
                    </a:lnTo>
                    <a:lnTo>
                      <a:pt x="0" y="0"/>
                    </a:lnTo>
                    <a:lnTo>
                      <a:pt x="160" y="36"/>
                    </a:lnTo>
                    <a:lnTo>
                      <a:pt x="261" y="43"/>
                    </a:lnTo>
                    <a:lnTo>
                      <a:pt x="343" y="66"/>
                    </a:lnTo>
                    <a:lnTo>
                      <a:pt x="361" y="91"/>
                    </a:lnTo>
                    <a:lnTo>
                      <a:pt x="290" y="63"/>
                    </a:lnTo>
                    <a:lnTo>
                      <a:pt x="313" y="95"/>
                    </a:lnTo>
                    <a:lnTo>
                      <a:pt x="295" y="93"/>
                    </a:lnTo>
                    <a:close/>
                  </a:path>
                </a:pathLst>
              </a:custGeom>
              <a:solidFill>
                <a:srgbClr val="FFEBD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69" name="Freeform 71">
                <a:extLst>
                  <a:ext uri="{FF2B5EF4-FFF2-40B4-BE49-F238E27FC236}">
                    <a16:creationId xmlns:a16="http://schemas.microsoft.com/office/drawing/2014/main" id="{989145BA-29EC-4C6A-B679-8A468066937B}"/>
                  </a:ext>
                </a:extLst>
              </p:cNvPr>
              <p:cNvSpPr>
                <a:spLocks/>
              </p:cNvSpPr>
              <p:nvPr/>
            </p:nvSpPr>
            <p:spPr bwMode="auto">
              <a:xfrm>
                <a:off x="4702" y="3401"/>
                <a:ext cx="391" cy="170"/>
              </a:xfrm>
              <a:custGeom>
                <a:avLst/>
                <a:gdLst>
                  <a:gd name="T0" fmla="*/ 33 w 391"/>
                  <a:gd name="T1" fmla="*/ 22 h 170"/>
                  <a:gd name="T2" fmla="*/ 176 w 391"/>
                  <a:gd name="T3" fmla="*/ 72 h 170"/>
                  <a:gd name="T4" fmla="*/ 163 w 391"/>
                  <a:gd name="T5" fmla="*/ 55 h 170"/>
                  <a:gd name="T6" fmla="*/ 258 w 391"/>
                  <a:gd name="T7" fmla="*/ 82 h 170"/>
                  <a:gd name="T8" fmla="*/ 304 w 391"/>
                  <a:gd name="T9" fmla="*/ 95 h 170"/>
                  <a:gd name="T10" fmla="*/ 341 w 391"/>
                  <a:gd name="T11" fmla="*/ 107 h 170"/>
                  <a:gd name="T12" fmla="*/ 294 w 391"/>
                  <a:gd name="T13" fmla="*/ 77 h 170"/>
                  <a:gd name="T14" fmla="*/ 249 w 391"/>
                  <a:gd name="T15" fmla="*/ 47 h 170"/>
                  <a:gd name="T16" fmla="*/ 111 w 391"/>
                  <a:gd name="T17" fmla="*/ 37 h 170"/>
                  <a:gd name="T18" fmla="*/ 10 w 391"/>
                  <a:gd name="T19" fmla="*/ 0 h 170"/>
                  <a:gd name="T20" fmla="*/ 8 w 391"/>
                  <a:gd name="T21" fmla="*/ 15 h 170"/>
                  <a:gd name="T22" fmla="*/ 0 w 391"/>
                  <a:gd name="T23" fmla="*/ 64 h 170"/>
                  <a:gd name="T24" fmla="*/ 101 w 391"/>
                  <a:gd name="T25" fmla="*/ 105 h 170"/>
                  <a:gd name="T26" fmla="*/ 253 w 391"/>
                  <a:gd name="T27" fmla="*/ 160 h 170"/>
                  <a:gd name="T28" fmla="*/ 308 w 391"/>
                  <a:gd name="T29" fmla="*/ 170 h 170"/>
                  <a:gd name="T30" fmla="*/ 376 w 391"/>
                  <a:gd name="T31" fmla="*/ 162 h 170"/>
                  <a:gd name="T32" fmla="*/ 391 w 391"/>
                  <a:gd name="T33" fmla="*/ 118 h 170"/>
                  <a:gd name="T34" fmla="*/ 348 w 391"/>
                  <a:gd name="T35" fmla="*/ 135 h 170"/>
                  <a:gd name="T36" fmla="*/ 273 w 391"/>
                  <a:gd name="T37" fmla="*/ 125 h 170"/>
                  <a:gd name="T38" fmla="*/ 291 w 391"/>
                  <a:gd name="T39" fmla="*/ 147 h 170"/>
                  <a:gd name="T40" fmla="*/ 241 w 391"/>
                  <a:gd name="T41" fmla="*/ 127 h 170"/>
                  <a:gd name="T42" fmla="*/ 93 w 391"/>
                  <a:gd name="T43" fmla="*/ 69 h 170"/>
                  <a:gd name="T44" fmla="*/ 21 w 391"/>
                  <a:gd name="T45" fmla="*/ 34 h 170"/>
                  <a:gd name="T46" fmla="*/ 21 w 391"/>
                  <a:gd name="T47" fmla="*/ 15 h 170"/>
                  <a:gd name="T48" fmla="*/ 33 w 391"/>
                  <a:gd name="T49" fmla="*/ 22 h 170"/>
                  <a:gd name="T50" fmla="*/ 33 w 391"/>
                  <a:gd name="T51" fmla="*/ 22 h 17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91"/>
                  <a:gd name="T79" fmla="*/ 0 h 170"/>
                  <a:gd name="T80" fmla="*/ 391 w 391"/>
                  <a:gd name="T81" fmla="*/ 170 h 17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91" h="170">
                    <a:moveTo>
                      <a:pt x="33" y="22"/>
                    </a:moveTo>
                    <a:lnTo>
                      <a:pt x="176" y="72"/>
                    </a:lnTo>
                    <a:lnTo>
                      <a:pt x="163" y="55"/>
                    </a:lnTo>
                    <a:lnTo>
                      <a:pt x="258" y="82"/>
                    </a:lnTo>
                    <a:lnTo>
                      <a:pt x="304" y="95"/>
                    </a:lnTo>
                    <a:lnTo>
                      <a:pt x="341" y="107"/>
                    </a:lnTo>
                    <a:lnTo>
                      <a:pt x="294" y="77"/>
                    </a:lnTo>
                    <a:lnTo>
                      <a:pt x="249" y="47"/>
                    </a:lnTo>
                    <a:lnTo>
                      <a:pt x="111" y="37"/>
                    </a:lnTo>
                    <a:lnTo>
                      <a:pt x="10" y="0"/>
                    </a:lnTo>
                    <a:lnTo>
                      <a:pt x="8" y="15"/>
                    </a:lnTo>
                    <a:lnTo>
                      <a:pt x="0" y="64"/>
                    </a:lnTo>
                    <a:lnTo>
                      <a:pt x="101" y="105"/>
                    </a:lnTo>
                    <a:lnTo>
                      <a:pt x="253" y="160"/>
                    </a:lnTo>
                    <a:lnTo>
                      <a:pt x="308" y="170"/>
                    </a:lnTo>
                    <a:lnTo>
                      <a:pt x="376" y="162"/>
                    </a:lnTo>
                    <a:lnTo>
                      <a:pt x="391" y="118"/>
                    </a:lnTo>
                    <a:lnTo>
                      <a:pt x="348" y="135"/>
                    </a:lnTo>
                    <a:lnTo>
                      <a:pt x="273" y="125"/>
                    </a:lnTo>
                    <a:lnTo>
                      <a:pt x="291" y="147"/>
                    </a:lnTo>
                    <a:lnTo>
                      <a:pt x="241" y="127"/>
                    </a:lnTo>
                    <a:lnTo>
                      <a:pt x="93" y="69"/>
                    </a:lnTo>
                    <a:lnTo>
                      <a:pt x="21" y="34"/>
                    </a:lnTo>
                    <a:lnTo>
                      <a:pt x="21" y="15"/>
                    </a:lnTo>
                    <a:lnTo>
                      <a:pt x="33" y="22"/>
                    </a:lnTo>
                    <a:close/>
                  </a:path>
                </a:pathLst>
              </a:custGeom>
              <a:solidFill>
                <a:srgbClr val="F691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70" name="Freeform 72">
                <a:extLst>
                  <a:ext uri="{FF2B5EF4-FFF2-40B4-BE49-F238E27FC236}">
                    <a16:creationId xmlns:a16="http://schemas.microsoft.com/office/drawing/2014/main" id="{481B2D9E-6F65-47FD-BC64-8C947335FBFC}"/>
                  </a:ext>
                </a:extLst>
              </p:cNvPr>
              <p:cNvSpPr>
                <a:spLocks/>
              </p:cNvSpPr>
              <p:nvPr/>
            </p:nvSpPr>
            <p:spPr bwMode="auto">
              <a:xfrm>
                <a:off x="4667" y="3305"/>
                <a:ext cx="208" cy="56"/>
              </a:xfrm>
              <a:custGeom>
                <a:avLst/>
                <a:gdLst>
                  <a:gd name="T0" fmla="*/ 0 w 208"/>
                  <a:gd name="T1" fmla="*/ 27 h 56"/>
                  <a:gd name="T2" fmla="*/ 11 w 208"/>
                  <a:gd name="T3" fmla="*/ 45 h 56"/>
                  <a:gd name="T4" fmla="*/ 136 w 208"/>
                  <a:gd name="T5" fmla="*/ 56 h 56"/>
                  <a:gd name="T6" fmla="*/ 128 w 208"/>
                  <a:gd name="T7" fmla="*/ 38 h 56"/>
                  <a:gd name="T8" fmla="*/ 193 w 208"/>
                  <a:gd name="T9" fmla="*/ 27 h 56"/>
                  <a:gd name="T10" fmla="*/ 75 w 208"/>
                  <a:gd name="T11" fmla="*/ 15 h 56"/>
                  <a:gd name="T12" fmla="*/ 125 w 208"/>
                  <a:gd name="T13" fmla="*/ 8 h 56"/>
                  <a:gd name="T14" fmla="*/ 208 w 208"/>
                  <a:gd name="T15" fmla="*/ 3 h 56"/>
                  <a:gd name="T16" fmla="*/ 156 w 208"/>
                  <a:gd name="T17" fmla="*/ 0 h 56"/>
                  <a:gd name="T18" fmla="*/ 100 w 208"/>
                  <a:gd name="T19" fmla="*/ 0 h 56"/>
                  <a:gd name="T20" fmla="*/ 70 w 208"/>
                  <a:gd name="T21" fmla="*/ 3 h 56"/>
                  <a:gd name="T22" fmla="*/ 11 w 208"/>
                  <a:gd name="T23" fmla="*/ 8 h 56"/>
                  <a:gd name="T24" fmla="*/ 0 w 208"/>
                  <a:gd name="T25" fmla="*/ 17 h 56"/>
                  <a:gd name="T26" fmla="*/ 0 w 208"/>
                  <a:gd name="T27" fmla="*/ 27 h 56"/>
                  <a:gd name="T28" fmla="*/ 0 w 208"/>
                  <a:gd name="T29" fmla="*/ 27 h 5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08"/>
                  <a:gd name="T46" fmla="*/ 0 h 56"/>
                  <a:gd name="T47" fmla="*/ 208 w 208"/>
                  <a:gd name="T48" fmla="*/ 56 h 5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08" h="56">
                    <a:moveTo>
                      <a:pt x="0" y="27"/>
                    </a:moveTo>
                    <a:lnTo>
                      <a:pt x="11" y="45"/>
                    </a:lnTo>
                    <a:lnTo>
                      <a:pt x="136" y="56"/>
                    </a:lnTo>
                    <a:lnTo>
                      <a:pt x="128" y="38"/>
                    </a:lnTo>
                    <a:lnTo>
                      <a:pt x="193" y="27"/>
                    </a:lnTo>
                    <a:lnTo>
                      <a:pt x="75" y="15"/>
                    </a:lnTo>
                    <a:lnTo>
                      <a:pt x="125" y="8"/>
                    </a:lnTo>
                    <a:lnTo>
                      <a:pt x="208" y="3"/>
                    </a:lnTo>
                    <a:lnTo>
                      <a:pt x="156" y="0"/>
                    </a:lnTo>
                    <a:lnTo>
                      <a:pt x="100" y="0"/>
                    </a:lnTo>
                    <a:lnTo>
                      <a:pt x="70" y="3"/>
                    </a:lnTo>
                    <a:lnTo>
                      <a:pt x="11" y="8"/>
                    </a:lnTo>
                    <a:lnTo>
                      <a:pt x="0" y="17"/>
                    </a:lnTo>
                    <a:lnTo>
                      <a:pt x="0" y="27"/>
                    </a:lnTo>
                    <a:close/>
                  </a:path>
                </a:pathLst>
              </a:custGeom>
              <a:solidFill>
                <a:srgbClr val="FFEBD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71" name="Freeform 73">
                <a:extLst>
                  <a:ext uri="{FF2B5EF4-FFF2-40B4-BE49-F238E27FC236}">
                    <a16:creationId xmlns:a16="http://schemas.microsoft.com/office/drawing/2014/main" id="{A2370E59-A66A-4A9F-9963-D1E94B4B54FB}"/>
                  </a:ext>
                </a:extLst>
              </p:cNvPr>
              <p:cNvSpPr>
                <a:spLocks/>
              </p:cNvSpPr>
              <p:nvPr/>
            </p:nvSpPr>
            <p:spPr bwMode="auto">
              <a:xfrm>
                <a:off x="4685" y="3340"/>
                <a:ext cx="203" cy="81"/>
              </a:xfrm>
              <a:custGeom>
                <a:avLst/>
                <a:gdLst>
                  <a:gd name="T0" fmla="*/ 17 w 203"/>
                  <a:gd name="T1" fmla="*/ 41 h 81"/>
                  <a:gd name="T2" fmla="*/ 0 w 203"/>
                  <a:gd name="T3" fmla="*/ 26 h 81"/>
                  <a:gd name="T4" fmla="*/ 65 w 203"/>
                  <a:gd name="T5" fmla="*/ 33 h 81"/>
                  <a:gd name="T6" fmla="*/ 155 w 203"/>
                  <a:gd name="T7" fmla="*/ 41 h 81"/>
                  <a:gd name="T8" fmla="*/ 125 w 203"/>
                  <a:gd name="T9" fmla="*/ 11 h 81"/>
                  <a:gd name="T10" fmla="*/ 160 w 203"/>
                  <a:gd name="T11" fmla="*/ 0 h 81"/>
                  <a:gd name="T12" fmla="*/ 198 w 203"/>
                  <a:gd name="T13" fmla="*/ 5 h 81"/>
                  <a:gd name="T14" fmla="*/ 203 w 203"/>
                  <a:gd name="T15" fmla="*/ 55 h 81"/>
                  <a:gd name="T16" fmla="*/ 196 w 203"/>
                  <a:gd name="T17" fmla="*/ 81 h 81"/>
                  <a:gd name="T18" fmla="*/ 95 w 203"/>
                  <a:gd name="T19" fmla="*/ 61 h 81"/>
                  <a:gd name="T20" fmla="*/ 17 w 203"/>
                  <a:gd name="T21" fmla="*/ 41 h 81"/>
                  <a:gd name="T22" fmla="*/ 17 w 203"/>
                  <a:gd name="T23" fmla="*/ 41 h 8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3"/>
                  <a:gd name="T37" fmla="*/ 0 h 81"/>
                  <a:gd name="T38" fmla="*/ 203 w 203"/>
                  <a:gd name="T39" fmla="*/ 81 h 8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3" h="81">
                    <a:moveTo>
                      <a:pt x="17" y="41"/>
                    </a:moveTo>
                    <a:lnTo>
                      <a:pt x="0" y="26"/>
                    </a:lnTo>
                    <a:lnTo>
                      <a:pt x="65" y="33"/>
                    </a:lnTo>
                    <a:lnTo>
                      <a:pt x="155" y="41"/>
                    </a:lnTo>
                    <a:lnTo>
                      <a:pt x="125" y="11"/>
                    </a:lnTo>
                    <a:lnTo>
                      <a:pt x="160" y="0"/>
                    </a:lnTo>
                    <a:lnTo>
                      <a:pt x="198" y="5"/>
                    </a:lnTo>
                    <a:lnTo>
                      <a:pt x="203" y="55"/>
                    </a:lnTo>
                    <a:lnTo>
                      <a:pt x="196" y="81"/>
                    </a:lnTo>
                    <a:lnTo>
                      <a:pt x="95" y="61"/>
                    </a:lnTo>
                    <a:lnTo>
                      <a:pt x="17" y="41"/>
                    </a:lnTo>
                    <a:close/>
                  </a:path>
                </a:pathLst>
              </a:custGeom>
              <a:solidFill>
                <a:srgbClr val="F5857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72" name="Freeform 74">
                <a:extLst>
                  <a:ext uri="{FF2B5EF4-FFF2-40B4-BE49-F238E27FC236}">
                    <a16:creationId xmlns:a16="http://schemas.microsoft.com/office/drawing/2014/main" id="{69AB20E0-58D9-4FBC-AC6E-8A5831D1FD35}"/>
                  </a:ext>
                </a:extLst>
              </p:cNvPr>
              <p:cNvSpPr>
                <a:spLocks/>
              </p:cNvSpPr>
              <p:nvPr/>
            </p:nvSpPr>
            <p:spPr bwMode="auto">
              <a:xfrm>
                <a:off x="4708" y="3258"/>
                <a:ext cx="72" cy="37"/>
              </a:xfrm>
              <a:custGeom>
                <a:avLst/>
                <a:gdLst>
                  <a:gd name="T0" fmla="*/ 0 w 72"/>
                  <a:gd name="T1" fmla="*/ 5 h 37"/>
                  <a:gd name="T2" fmla="*/ 35 w 72"/>
                  <a:gd name="T3" fmla="*/ 22 h 37"/>
                  <a:gd name="T4" fmla="*/ 72 w 72"/>
                  <a:gd name="T5" fmla="*/ 37 h 37"/>
                  <a:gd name="T6" fmla="*/ 25 w 72"/>
                  <a:gd name="T7" fmla="*/ 0 h 37"/>
                  <a:gd name="T8" fmla="*/ 0 w 72"/>
                  <a:gd name="T9" fmla="*/ 5 h 37"/>
                  <a:gd name="T10" fmla="*/ 0 w 72"/>
                  <a:gd name="T11" fmla="*/ 5 h 37"/>
                  <a:gd name="T12" fmla="*/ 0 60000 65536"/>
                  <a:gd name="T13" fmla="*/ 0 60000 65536"/>
                  <a:gd name="T14" fmla="*/ 0 60000 65536"/>
                  <a:gd name="T15" fmla="*/ 0 60000 65536"/>
                  <a:gd name="T16" fmla="*/ 0 60000 65536"/>
                  <a:gd name="T17" fmla="*/ 0 60000 65536"/>
                  <a:gd name="T18" fmla="*/ 0 w 72"/>
                  <a:gd name="T19" fmla="*/ 0 h 37"/>
                  <a:gd name="T20" fmla="*/ 72 w 72"/>
                  <a:gd name="T21" fmla="*/ 37 h 37"/>
                </a:gdLst>
                <a:ahLst/>
                <a:cxnLst>
                  <a:cxn ang="T12">
                    <a:pos x="T0" y="T1"/>
                  </a:cxn>
                  <a:cxn ang="T13">
                    <a:pos x="T2" y="T3"/>
                  </a:cxn>
                  <a:cxn ang="T14">
                    <a:pos x="T4" y="T5"/>
                  </a:cxn>
                  <a:cxn ang="T15">
                    <a:pos x="T6" y="T7"/>
                  </a:cxn>
                  <a:cxn ang="T16">
                    <a:pos x="T8" y="T9"/>
                  </a:cxn>
                  <a:cxn ang="T17">
                    <a:pos x="T10" y="T11"/>
                  </a:cxn>
                </a:cxnLst>
                <a:rect l="T18" t="T19" r="T20" b="T21"/>
                <a:pathLst>
                  <a:path w="72" h="37">
                    <a:moveTo>
                      <a:pt x="0" y="5"/>
                    </a:moveTo>
                    <a:lnTo>
                      <a:pt x="35" y="22"/>
                    </a:lnTo>
                    <a:lnTo>
                      <a:pt x="72" y="37"/>
                    </a:lnTo>
                    <a:lnTo>
                      <a:pt x="25" y="0"/>
                    </a:lnTo>
                    <a:lnTo>
                      <a:pt x="0" y="5"/>
                    </a:lnTo>
                    <a:close/>
                  </a:path>
                </a:pathLst>
              </a:custGeom>
              <a:solidFill>
                <a:srgbClr val="FA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73" name="Freeform 75">
                <a:extLst>
                  <a:ext uri="{FF2B5EF4-FFF2-40B4-BE49-F238E27FC236}">
                    <a16:creationId xmlns:a16="http://schemas.microsoft.com/office/drawing/2014/main" id="{AD4F9E46-73BF-4C62-B8D8-37741A4B1DE6}"/>
                  </a:ext>
                </a:extLst>
              </p:cNvPr>
              <p:cNvSpPr>
                <a:spLocks/>
              </p:cNvSpPr>
              <p:nvPr/>
            </p:nvSpPr>
            <p:spPr bwMode="auto">
              <a:xfrm>
                <a:off x="4891" y="3303"/>
                <a:ext cx="144" cy="115"/>
              </a:xfrm>
              <a:custGeom>
                <a:avLst/>
                <a:gdLst>
                  <a:gd name="T0" fmla="*/ 120 w 144"/>
                  <a:gd name="T1" fmla="*/ 0 h 115"/>
                  <a:gd name="T2" fmla="*/ 105 w 144"/>
                  <a:gd name="T3" fmla="*/ 14 h 115"/>
                  <a:gd name="T4" fmla="*/ 54 w 144"/>
                  <a:gd name="T5" fmla="*/ 34 h 115"/>
                  <a:gd name="T6" fmla="*/ 0 w 144"/>
                  <a:gd name="T7" fmla="*/ 19 h 115"/>
                  <a:gd name="T8" fmla="*/ 27 w 144"/>
                  <a:gd name="T9" fmla="*/ 40 h 115"/>
                  <a:gd name="T10" fmla="*/ 2 w 144"/>
                  <a:gd name="T11" fmla="*/ 47 h 115"/>
                  <a:gd name="T12" fmla="*/ 27 w 144"/>
                  <a:gd name="T13" fmla="*/ 95 h 115"/>
                  <a:gd name="T14" fmla="*/ 95 w 144"/>
                  <a:gd name="T15" fmla="*/ 83 h 115"/>
                  <a:gd name="T16" fmla="*/ 112 w 144"/>
                  <a:gd name="T17" fmla="*/ 115 h 115"/>
                  <a:gd name="T18" fmla="*/ 144 w 144"/>
                  <a:gd name="T19" fmla="*/ 92 h 115"/>
                  <a:gd name="T20" fmla="*/ 122 w 144"/>
                  <a:gd name="T21" fmla="*/ 25 h 115"/>
                  <a:gd name="T22" fmla="*/ 115 w 144"/>
                  <a:gd name="T23" fmla="*/ 17 h 115"/>
                  <a:gd name="T24" fmla="*/ 120 w 144"/>
                  <a:gd name="T25" fmla="*/ 0 h 115"/>
                  <a:gd name="T26" fmla="*/ 120 w 144"/>
                  <a:gd name="T27" fmla="*/ 0 h 11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44"/>
                  <a:gd name="T43" fmla="*/ 0 h 115"/>
                  <a:gd name="T44" fmla="*/ 144 w 144"/>
                  <a:gd name="T45" fmla="*/ 115 h 11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44" h="115">
                    <a:moveTo>
                      <a:pt x="120" y="0"/>
                    </a:moveTo>
                    <a:lnTo>
                      <a:pt x="105" y="14"/>
                    </a:lnTo>
                    <a:lnTo>
                      <a:pt x="54" y="34"/>
                    </a:lnTo>
                    <a:lnTo>
                      <a:pt x="0" y="19"/>
                    </a:lnTo>
                    <a:lnTo>
                      <a:pt x="27" y="40"/>
                    </a:lnTo>
                    <a:lnTo>
                      <a:pt x="2" y="47"/>
                    </a:lnTo>
                    <a:lnTo>
                      <a:pt x="27" y="95"/>
                    </a:lnTo>
                    <a:lnTo>
                      <a:pt x="95" y="83"/>
                    </a:lnTo>
                    <a:lnTo>
                      <a:pt x="112" y="115"/>
                    </a:lnTo>
                    <a:lnTo>
                      <a:pt x="144" y="92"/>
                    </a:lnTo>
                    <a:lnTo>
                      <a:pt x="122" y="25"/>
                    </a:lnTo>
                    <a:lnTo>
                      <a:pt x="115" y="17"/>
                    </a:lnTo>
                    <a:lnTo>
                      <a:pt x="120" y="0"/>
                    </a:lnTo>
                    <a:close/>
                  </a:path>
                </a:pathLst>
              </a:custGeom>
              <a:solidFill>
                <a:srgbClr val="B2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74" name="Freeform 76">
                <a:extLst>
                  <a:ext uri="{FF2B5EF4-FFF2-40B4-BE49-F238E27FC236}">
                    <a16:creationId xmlns:a16="http://schemas.microsoft.com/office/drawing/2014/main" id="{B158DBDB-E8CD-4509-8103-E68A571C8801}"/>
                  </a:ext>
                </a:extLst>
              </p:cNvPr>
              <p:cNvSpPr>
                <a:spLocks/>
              </p:cNvSpPr>
              <p:nvPr/>
            </p:nvSpPr>
            <p:spPr bwMode="auto">
              <a:xfrm>
                <a:off x="5091" y="3307"/>
                <a:ext cx="270" cy="256"/>
              </a:xfrm>
              <a:custGeom>
                <a:avLst/>
                <a:gdLst>
                  <a:gd name="T0" fmla="*/ 140 w 270"/>
                  <a:gd name="T1" fmla="*/ 33 h 256"/>
                  <a:gd name="T2" fmla="*/ 125 w 270"/>
                  <a:gd name="T3" fmla="*/ 44 h 256"/>
                  <a:gd name="T4" fmla="*/ 186 w 270"/>
                  <a:gd name="T5" fmla="*/ 44 h 256"/>
                  <a:gd name="T6" fmla="*/ 261 w 270"/>
                  <a:gd name="T7" fmla="*/ 73 h 256"/>
                  <a:gd name="T8" fmla="*/ 180 w 270"/>
                  <a:gd name="T9" fmla="*/ 63 h 256"/>
                  <a:gd name="T10" fmla="*/ 128 w 270"/>
                  <a:gd name="T11" fmla="*/ 74 h 256"/>
                  <a:gd name="T12" fmla="*/ 108 w 270"/>
                  <a:gd name="T13" fmla="*/ 96 h 256"/>
                  <a:gd name="T14" fmla="*/ 145 w 270"/>
                  <a:gd name="T15" fmla="*/ 141 h 256"/>
                  <a:gd name="T16" fmla="*/ 208 w 270"/>
                  <a:gd name="T17" fmla="*/ 138 h 256"/>
                  <a:gd name="T18" fmla="*/ 148 w 270"/>
                  <a:gd name="T19" fmla="*/ 98 h 256"/>
                  <a:gd name="T20" fmla="*/ 265 w 270"/>
                  <a:gd name="T21" fmla="*/ 106 h 256"/>
                  <a:gd name="T22" fmla="*/ 270 w 270"/>
                  <a:gd name="T23" fmla="*/ 133 h 256"/>
                  <a:gd name="T24" fmla="*/ 223 w 270"/>
                  <a:gd name="T25" fmla="*/ 184 h 256"/>
                  <a:gd name="T26" fmla="*/ 215 w 270"/>
                  <a:gd name="T27" fmla="*/ 149 h 256"/>
                  <a:gd name="T28" fmla="*/ 198 w 270"/>
                  <a:gd name="T29" fmla="*/ 194 h 256"/>
                  <a:gd name="T30" fmla="*/ 122 w 270"/>
                  <a:gd name="T31" fmla="*/ 239 h 256"/>
                  <a:gd name="T32" fmla="*/ 98 w 270"/>
                  <a:gd name="T33" fmla="*/ 256 h 256"/>
                  <a:gd name="T34" fmla="*/ 48 w 270"/>
                  <a:gd name="T35" fmla="*/ 202 h 256"/>
                  <a:gd name="T36" fmla="*/ 95 w 270"/>
                  <a:gd name="T37" fmla="*/ 184 h 256"/>
                  <a:gd name="T38" fmla="*/ 113 w 270"/>
                  <a:gd name="T39" fmla="*/ 176 h 256"/>
                  <a:gd name="T40" fmla="*/ 112 w 270"/>
                  <a:gd name="T41" fmla="*/ 153 h 256"/>
                  <a:gd name="T42" fmla="*/ 105 w 270"/>
                  <a:gd name="T43" fmla="*/ 106 h 256"/>
                  <a:gd name="T44" fmla="*/ 73 w 270"/>
                  <a:gd name="T45" fmla="*/ 79 h 256"/>
                  <a:gd name="T46" fmla="*/ 40 w 270"/>
                  <a:gd name="T47" fmla="*/ 64 h 256"/>
                  <a:gd name="T48" fmla="*/ 0 w 270"/>
                  <a:gd name="T49" fmla="*/ 59 h 256"/>
                  <a:gd name="T50" fmla="*/ 50 w 270"/>
                  <a:gd name="T51" fmla="*/ 25 h 256"/>
                  <a:gd name="T52" fmla="*/ 107 w 270"/>
                  <a:gd name="T53" fmla="*/ 5 h 256"/>
                  <a:gd name="T54" fmla="*/ 180 w 270"/>
                  <a:gd name="T55" fmla="*/ 0 h 256"/>
                  <a:gd name="T56" fmla="*/ 210 w 270"/>
                  <a:gd name="T57" fmla="*/ 6 h 256"/>
                  <a:gd name="T58" fmla="*/ 147 w 270"/>
                  <a:gd name="T59" fmla="*/ 8 h 256"/>
                  <a:gd name="T60" fmla="*/ 198 w 270"/>
                  <a:gd name="T61" fmla="*/ 30 h 256"/>
                  <a:gd name="T62" fmla="*/ 137 w 270"/>
                  <a:gd name="T63" fmla="*/ 20 h 256"/>
                  <a:gd name="T64" fmla="*/ 83 w 270"/>
                  <a:gd name="T65" fmla="*/ 36 h 256"/>
                  <a:gd name="T66" fmla="*/ 140 w 270"/>
                  <a:gd name="T67" fmla="*/ 33 h 256"/>
                  <a:gd name="T68" fmla="*/ 140 w 270"/>
                  <a:gd name="T69" fmla="*/ 33 h 2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70"/>
                  <a:gd name="T106" fmla="*/ 0 h 256"/>
                  <a:gd name="T107" fmla="*/ 270 w 270"/>
                  <a:gd name="T108" fmla="*/ 256 h 2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70" h="256">
                    <a:moveTo>
                      <a:pt x="140" y="33"/>
                    </a:moveTo>
                    <a:lnTo>
                      <a:pt x="125" y="44"/>
                    </a:lnTo>
                    <a:lnTo>
                      <a:pt x="186" y="44"/>
                    </a:lnTo>
                    <a:lnTo>
                      <a:pt x="261" y="73"/>
                    </a:lnTo>
                    <a:lnTo>
                      <a:pt x="180" y="63"/>
                    </a:lnTo>
                    <a:lnTo>
                      <a:pt x="128" y="74"/>
                    </a:lnTo>
                    <a:lnTo>
                      <a:pt x="108" y="96"/>
                    </a:lnTo>
                    <a:lnTo>
                      <a:pt x="145" y="141"/>
                    </a:lnTo>
                    <a:lnTo>
                      <a:pt x="208" y="138"/>
                    </a:lnTo>
                    <a:lnTo>
                      <a:pt x="148" y="98"/>
                    </a:lnTo>
                    <a:lnTo>
                      <a:pt x="265" y="106"/>
                    </a:lnTo>
                    <a:lnTo>
                      <a:pt x="270" y="133"/>
                    </a:lnTo>
                    <a:lnTo>
                      <a:pt x="223" y="184"/>
                    </a:lnTo>
                    <a:lnTo>
                      <a:pt x="215" y="149"/>
                    </a:lnTo>
                    <a:lnTo>
                      <a:pt x="198" y="194"/>
                    </a:lnTo>
                    <a:lnTo>
                      <a:pt x="122" y="239"/>
                    </a:lnTo>
                    <a:lnTo>
                      <a:pt x="98" y="256"/>
                    </a:lnTo>
                    <a:lnTo>
                      <a:pt x="48" y="202"/>
                    </a:lnTo>
                    <a:lnTo>
                      <a:pt x="95" y="184"/>
                    </a:lnTo>
                    <a:lnTo>
                      <a:pt x="113" y="176"/>
                    </a:lnTo>
                    <a:lnTo>
                      <a:pt x="112" y="153"/>
                    </a:lnTo>
                    <a:lnTo>
                      <a:pt x="105" y="106"/>
                    </a:lnTo>
                    <a:lnTo>
                      <a:pt x="73" y="79"/>
                    </a:lnTo>
                    <a:lnTo>
                      <a:pt x="40" y="64"/>
                    </a:lnTo>
                    <a:lnTo>
                      <a:pt x="0" y="59"/>
                    </a:lnTo>
                    <a:lnTo>
                      <a:pt x="50" y="25"/>
                    </a:lnTo>
                    <a:lnTo>
                      <a:pt x="107" y="5"/>
                    </a:lnTo>
                    <a:lnTo>
                      <a:pt x="180" y="0"/>
                    </a:lnTo>
                    <a:lnTo>
                      <a:pt x="210" y="6"/>
                    </a:lnTo>
                    <a:lnTo>
                      <a:pt x="147" y="8"/>
                    </a:lnTo>
                    <a:lnTo>
                      <a:pt x="198" y="30"/>
                    </a:lnTo>
                    <a:lnTo>
                      <a:pt x="137" y="20"/>
                    </a:lnTo>
                    <a:lnTo>
                      <a:pt x="83" y="36"/>
                    </a:lnTo>
                    <a:lnTo>
                      <a:pt x="140" y="33"/>
                    </a:lnTo>
                    <a:close/>
                  </a:path>
                </a:pathLst>
              </a:custGeom>
              <a:solidFill>
                <a:srgbClr val="B2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75" name="Freeform 77">
                <a:extLst>
                  <a:ext uri="{FF2B5EF4-FFF2-40B4-BE49-F238E27FC236}">
                    <a16:creationId xmlns:a16="http://schemas.microsoft.com/office/drawing/2014/main" id="{E2354DCC-7125-41D1-A437-290D18A41520}"/>
                  </a:ext>
                </a:extLst>
              </p:cNvPr>
              <p:cNvSpPr>
                <a:spLocks/>
              </p:cNvSpPr>
              <p:nvPr/>
            </p:nvSpPr>
            <p:spPr bwMode="auto">
              <a:xfrm>
                <a:off x="5013" y="3541"/>
                <a:ext cx="329" cy="401"/>
              </a:xfrm>
              <a:custGeom>
                <a:avLst/>
                <a:gdLst>
                  <a:gd name="T0" fmla="*/ 148 w 329"/>
                  <a:gd name="T1" fmla="*/ 0 h 401"/>
                  <a:gd name="T2" fmla="*/ 168 w 329"/>
                  <a:gd name="T3" fmla="*/ 37 h 401"/>
                  <a:gd name="T4" fmla="*/ 188 w 329"/>
                  <a:gd name="T5" fmla="*/ 40 h 401"/>
                  <a:gd name="T6" fmla="*/ 233 w 329"/>
                  <a:gd name="T7" fmla="*/ 25 h 401"/>
                  <a:gd name="T8" fmla="*/ 279 w 329"/>
                  <a:gd name="T9" fmla="*/ 8 h 401"/>
                  <a:gd name="T10" fmla="*/ 238 w 329"/>
                  <a:gd name="T11" fmla="*/ 40 h 401"/>
                  <a:gd name="T12" fmla="*/ 294 w 329"/>
                  <a:gd name="T13" fmla="*/ 38 h 401"/>
                  <a:gd name="T14" fmla="*/ 218 w 329"/>
                  <a:gd name="T15" fmla="*/ 62 h 401"/>
                  <a:gd name="T16" fmla="*/ 259 w 329"/>
                  <a:gd name="T17" fmla="*/ 63 h 401"/>
                  <a:gd name="T18" fmla="*/ 221 w 329"/>
                  <a:gd name="T19" fmla="*/ 80 h 401"/>
                  <a:gd name="T20" fmla="*/ 163 w 329"/>
                  <a:gd name="T21" fmla="*/ 68 h 401"/>
                  <a:gd name="T22" fmla="*/ 213 w 329"/>
                  <a:gd name="T23" fmla="*/ 97 h 401"/>
                  <a:gd name="T24" fmla="*/ 163 w 329"/>
                  <a:gd name="T25" fmla="*/ 87 h 401"/>
                  <a:gd name="T26" fmla="*/ 125 w 329"/>
                  <a:gd name="T27" fmla="*/ 70 h 401"/>
                  <a:gd name="T28" fmla="*/ 145 w 329"/>
                  <a:gd name="T29" fmla="*/ 105 h 401"/>
                  <a:gd name="T30" fmla="*/ 73 w 329"/>
                  <a:gd name="T31" fmla="*/ 97 h 401"/>
                  <a:gd name="T32" fmla="*/ 138 w 329"/>
                  <a:gd name="T33" fmla="*/ 127 h 401"/>
                  <a:gd name="T34" fmla="*/ 203 w 329"/>
                  <a:gd name="T35" fmla="*/ 138 h 401"/>
                  <a:gd name="T36" fmla="*/ 274 w 329"/>
                  <a:gd name="T37" fmla="*/ 153 h 401"/>
                  <a:gd name="T38" fmla="*/ 175 w 329"/>
                  <a:gd name="T39" fmla="*/ 153 h 401"/>
                  <a:gd name="T40" fmla="*/ 151 w 329"/>
                  <a:gd name="T41" fmla="*/ 168 h 401"/>
                  <a:gd name="T42" fmla="*/ 225 w 329"/>
                  <a:gd name="T43" fmla="*/ 180 h 401"/>
                  <a:gd name="T44" fmla="*/ 188 w 329"/>
                  <a:gd name="T45" fmla="*/ 185 h 401"/>
                  <a:gd name="T46" fmla="*/ 211 w 329"/>
                  <a:gd name="T47" fmla="*/ 198 h 401"/>
                  <a:gd name="T48" fmla="*/ 176 w 329"/>
                  <a:gd name="T49" fmla="*/ 206 h 401"/>
                  <a:gd name="T50" fmla="*/ 223 w 329"/>
                  <a:gd name="T51" fmla="*/ 220 h 401"/>
                  <a:gd name="T52" fmla="*/ 183 w 329"/>
                  <a:gd name="T53" fmla="*/ 230 h 401"/>
                  <a:gd name="T54" fmla="*/ 250 w 329"/>
                  <a:gd name="T55" fmla="*/ 238 h 401"/>
                  <a:gd name="T56" fmla="*/ 314 w 329"/>
                  <a:gd name="T57" fmla="*/ 258 h 401"/>
                  <a:gd name="T58" fmla="*/ 259 w 329"/>
                  <a:gd name="T59" fmla="*/ 255 h 401"/>
                  <a:gd name="T60" fmla="*/ 306 w 329"/>
                  <a:gd name="T61" fmla="*/ 273 h 401"/>
                  <a:gd name="T62" fmla="*/ 271 w 329"/>
                  <a:gd name="T63" fmla="*/ 288 h 401"/>
                  <a:gd name="T64" fmla="*/ 329 w 329"/>
                  <a:gd name="T65" fmla="*/ 290 h 401"/>
                  <a:gd name="T66" fmla="*/ 306 w 329"/>
                  <a:gd name="T67" fmla="*/ 316 h 401"/>
                  <a:gd name="T68" fmla="*/ 266 w 329"/>
                  <a:gd name="T69" fmla="*/ 334 h 401"/>
                  <a:gd name="T70" fmla="*/ 250 w 329"/>
                  <a:gd name="T71" fmla="*/ 348 h 401"/>
                  <a:gd name="T72" fmla="*/ 210 w 329"/>
                  <a:gd name="T73" fmla="*/ 354 h 401"/>
                  <a:gd name="T74" fmla="*/ 175 w 329"/>
                  <a:gd name="T75" fmla="*/ 359 h 401"/>
                  <a:gd name="T76" fmla="*/ 148 w 329"/>
                  <a:gd name="T77" fmla="*/ 401 h 401"/>
                  <a:gd name="T78" fmla="*/ 123 w 329"/>
                  <a:gd name="T79" fmla="*/ 343 h 401"/>
                  <a:gd name="T80" fmla="*/ 73 w 329"/>
                  <a:gd name="T81" fmla="*/ 258 h 401"/>
                  <a:gd name="T82" fmla="*/ 47 w 329"/>
                  <a:gd name="T83" fmla="*/ 191 h 401"/>
                  <a:gd name="T84" fmla="*/ 32 w 329"/>
                  <a:gd name="T85" fmla="*/ 113 h 401"/>
                  <a:gd name="T86" fmla="*/ 0 w 329"/>
                  <a:gd name="T87" fmla="*/ 60 h 401"/>
                  <a:gd name="T88" fmla="*/ 0 w 329"/>
                  <a:gd name="T89" fmla="*/ 37 h 401"/>
                  <a:gd name="T90" fmla="*/ 148 w 329"/>
                  <a:gd name="T91" fmla="*/ 0 h 401"/>
                  <a:gd name="T92" fmla="*/ 148 w 329"/>
                  <a:gd name="T93" fmla="*/ 0 h 401"/>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29"/>
                  <a:gd name="T142" fmla="*/ 0 h 401"/>
                  <a:gd name="T143" fmla="*/ 329 w 329"/>
                  <a:gd name="T144" fmla="*/ 401 h 401"/>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29" h="401">
                    <a:moveTo>
                      <a:pt x="148" y="0"/>
                    </a:moveTo>
                    <a:lnTo>
                      <a:pt x="168" y="37"/>
                    </a:lnTo>
                    <a:lnTo>
                      <a:pt x="188" y="40"/>
                    </a:lnTo>
                    <a:lnTo>
                      <a:pt x="233" y="25"/>
                    </a:lnTo>
                    <a:lnTo>
                      <a:pt x="279" y="8"/>
                    </a:lnTo>
                    <a:lnTo>
                      <a:pt x="238" y="40"/>
                    </a:lnTo>
                    <a:lnTo>
                      <a:pt x="294" y="38"/>
                    </a:lnTo>
                    <a:lnTo>
                      <a:pt x="218" y="62"/>
                    </a:lnTo>
                    <a:lnTo>
                      <a:pt x="259" y="63"/>
                    </a:lnTo>
                    <a:lnTo>
                      <a:pt x="221" y="80"/>
                    </a:lnTo>
                    <a:lnTo>
                      <a:pt x="163" y="68"/>
                    </a:lnTo>
                    <a:lnTo>
                      <a:pt x="213" y="97"/>
                    </a:lnTo>
                    <a:lnTo>
                      <a:pt x="163" y="87"/>
                    </a:lnTo>
                    <a:lnTo>
                      <a:pt x="125" y="70"/>
                    </a:lnTo>
                    <a:lnTo>
                      <a:pt x="145" y="105"/>
                    </a:lnTo>
                    <a:lnTo>
                      <a:pt x="73" y="97"/>
                    </a:lnTo>
                    <a:lnTo>
                      <a:pt x="138" y="127"/>
                    </a:lnTo>
                    <a:lnTo>
                      <a:pt x="203" y="138"/>
                    </a:lnTo>
                    <a:lnTo>
                      <a:pt x="274" y="153"/>
                    </a:lnTo>
                    <a:lnTo>
                      <a:pt x="175" y="153"/>
                    </a:lnTo>
                    <a:lnTo>
                      <a:pt x="151" y="168"/>
                    </a:lnTo>
                    <a:lnTo>
                      <a:pt x="225" y="180"/>
                    </a:lnTo>
                    <a:lnTo>
                      <a:pt x="188" y="185"/>
                    </a:lnTo>
                    <a:lnTo>
                      <a:pt x="211" y="198"/>
                    </a:lnTo>
                    <a:lnTo>
                      <a:pt x="176" y="206"/>
                    </a:lnTo>
                    <a:lnTo>
                      <a:pt x="223" y="220"/>
                    </a:lnTo>
                    <a:lnTo>
                      <a:pt x="183" y="230"/>
                    </a:lnTo>
                    <a:lnTo>
                      <a:pt x="250" y="238"/>
                    </a:lnTo>
                    <a:lnTo>
                      <a:pt x="314" y="258"/>
                    </a:lnTo>
                    <a:lnTo>
                      <a:pt x="259" y="255"/>
                    </a:lnTo>
                    <a:lnTo>
                      <a:pt x="306" y="273"/>
                    </a:lnTo>
                    <a:lnTo>
                      <a:pt x="271" y="288"/>
                    </a:lnTo>
                    <a:lnTo>
                      <a:pt x="329" y="290"/>
                    </a:lnTo>
                    <a:lnTo>
                      <a:pt x="306" y="316"/>
                    </a:lnTo>
                    <a:lnTo>
                      <a:pt x="266" y="334"/>
                    </a:lnTo>
                    <a:lnTo>
                      <a:pt x="250" y="348"/>
                    </a:lnTo>
                    <a:lnTo>
                      <a:pt x="210" y="354"/>
                    </a:lnTo>
                    <a:lnTo>
                      <a:pt x="175" y="359"/>
                    </a:lnTo>
                    <a:lnTo>
                      <a:pt x="148" y="401"/>
                    </a:lnTo>
                    <a:lnTo>
                      <a:pt x="123" y="343"/>
                    </a:lnTo>
                    <a:lnTo>
                      <a:pt x="73" y="258"/>
                    </a:lnTo>
                    <a:lnTo>
                      <a:pt x="47" y="191"/>
                    </a:lnTo>
                    <a:lnTo>
                      <a:pt x="32" y="113"/>
                    </a:lnTo>
                    <a:lnTo>
                      <a:pt x="0" y="60"/>
                    </a:lnTo>
                    <a:lnTo>
                      <a:pt x="0" y="37"/>
                    </a:lnTo>
                    <a:lnTo>
                      <a:pt x="148" y="0"/>
                    </a:lnTo>
                    <a:close/>
                  </a:path>
                </a:pathLst>
              </a:custGeom>
              <a:solidFill>
                <a:srgbClr val="B2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76" name="Freeform 78">
                <a:extLst>
                  <a:ext uri="{FF2B5EF4-FFF2-40B4-BE49-F238E27FC236}">
                    <a16:creationId xmlns:a16="http://schemas.microsoft.com/office/drawing/2014/main" id="{F548D90F-EE1F-4F88-8249-777E8061182E}"/>
                  </a:ext>
                </a:extLst>
              </p:cNvPr>
              <p:cNvSpPr>
                <a:spLocks/>
              </p:cNvSpPr>
              <p:nvPr/>
            </p:nvSpPr>
            <p:spPr bwMode="auto">
              <a:xfrm>
                <a:off x="5269" y="3323"/>
                <a:ext cx="127" cy="117"/>
              </a:xfrm>
              <a:custGeom>
                <a:avLst/>
                <a:gdLst>
                  <a:gd name="T0" fmla="*/ 0 w 127"/>
                  <a:gd name="T1" fmla="*/ 20 h 117"/>
                  <a:gd name="T2" fmla="*/ 62 w 127"/>
                  <a:gd name="T3" fmla="*/ 38 h 117"/>
                  <a:gd name="T4" fmla="*/ 87 w 127"/>
                  <a:gd name="T5" fmla="*/ 53 h 117"/>
                  <a:gd name="T6" fmla="*/ 48 w 127"/>
                  <a:gd name="T7" fmla="*/ 53 h 117"/>
                  <a:gd name="T8" fmla="*/ 85 w 127"/>
                  <a:gd name="T9" fmla="*/ 63 h 117"/>
                  <a:gd name="T10" fmla="*/ 105 w 127"/>
                  <a:gd name="T11" fmla="*/ 95 h 117"/>
                  <a:gd name="T12" fmla="*/ 105 w 127"/>
                  <a:gd name="T13" fmla="*/ 117 h 117"/>
                  <a:gd name="T14" fmla="*/ 127 w 127"/>
                  <a:gd name="T15" fmla="*/ 63 h 117"/>
                  <a:gd name="T16" fmla="*/ 118 w 127"/>
                  <a:gd name="T17" fmla="*/ 43 h 117"/>
                  <a:gd name="T18" fmla="*/ 72 w 127"/>
                  <a:gd name="T19" fmla="*/ 0 h 117"/>
                  <a:gd name="T20" fmla="*/ 107 w 127"/>
                  <a:gd name="T21" fmla="*/ 50 h 117"/>
                  <a:gd name="T22" fmla="*/ 63 w 127"/>
                  <a:gd name="T23" fmla="*/ 23 h 117"/>
                  <a:gd name="T24" fmla="*/ 0 w 127"/>
                  <a:gd name="T25" fmla="*/ 20 h 117"/>
                  <a:gd name="T26" fmla="*/ 0 w 127"/>
                  <a:gd name="T27" fmla="*/ 20 h 1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7"/>
                  <a:gd name="T43" fmla="*/ 0 h 117"/>
                  <a:gd name="T44" fmla="*/ 127 w 127"/>
                  <a:gd name="T45" fmla="*/ 117 h 11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7" h="117">
                    <a:moveTo>
                      <a:pt x="0" y="20"/>
                    </a:moveTo>
                    <a:lnTo>
                      <a:pt x="62" y="38"/>
                    </a:lnTo>
                    <a:lnTo>
                      <a:pt x="87" y="53"/>
                    </a:lnTo>
                    <a:lnTo>
                      <a:pt x="48" y="53"/>
                    </a:lnTo>
                    <a:lnTo>
                      <a:pt x="85" y="63"/>
                    </a:lnTo>
                    <a:lnTo>
                      <a:pt x="105" y="95"/>
                    </a:lnTo>
                    <a:lnTo>
                      <a:pt x="105" y="117"/>
                    </a:lnTo>
                    <a:lnTo>
                      <a:pt x="127" y="63"/>
                    </a:lnTo>
                    <a:lnTo>
                      <a:pt x="118" y="43"/>
                    </a:lnTo>
                    <a:lnTo>
                      <a:pt x="72" y="0"/>
                    </a:lnTo>
                    <a:lnTo>
                      <a:pt x="107" y="50"/>
                    </a:lnTo>
                    <a:lnTo>
                      <a:pt x="63" y="23"/>
                    </a:lnTo>
                    <a:lnTo>
                      <a:pt x="0" y="20"/>
                    </a:lnTo>
                    <a:close/>
                  </a:path>
                </a:pathLst>
              </a:custGeom>
              <a:solidFill>
                <a:srgbClr val="FF828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77" name="Freeform 79">
                <a:extLst>
                  <a:ext uri="{FF2B5EF4-FFF2-40B4-BE49-F238E27FC236}">
                    <a16:creationId xmlns:a16="http://schemas.microsoft.com/office/drawing/2014/main" id="{D7AD697C-1336-4979-822D-03714B4F667E}"/>
                  </a:ext>
                </a:extLst>
              </p:cNvPr>
              <p:cNvSpPr>
                <a:spLocks/>
              </p:cNvSpPr>
              <p:nvPr/>
            </p:nvSpPr>
            <p:spPr bwMode="auto">
              <a:xfrm>
                <a:off x="5334" y="3285"/>
                <a:ext cx="30" cy="47"/>
              </a:xfrm>
              <a:custGeom>
                <a:avLst/>
                <a:gdLst>
                  <a:gd name="T0" fmla="*/ 0 w 30"/>
                  <a:gd name="T1" fmla="*/ 0 h 47"/>
                  <a:gd name="T2" fmla="*/ 0 w 30"/>
                  <a:gd name="T3" fmla="*/ 22 h 47"/>
                  <a:gd name="T4" fmla="*/ 30 w 30"/>
                  <a:gd name="T5" fmla="*/ 47 h 47"/>
                  <a:gd name="T6" fmla="*/ 10 w 30"/>
                  <a:gd name="T7" fmla="*/ 20 h 47"/>
                  <a:gd name="T8" fmla="*/ 0 w 30"/>
                  <a:gd name="T9" fmla="*/ 0 h 47"/>
                  <a:gd name="T10" fmla="*/ 0 w 30"/>
                  <a:gd name="T11" fmla="*/ 0 h 47"/>
                  <a:gd name="T12" fmla="*/ 0 60000 65536"/>
                  <a:gd name="T13" fmla="*/ 0 60000 65536"/>
                  <a:gd name="T14" fmla="*/ 0 60000 65536"/>
                  <a:gd name="T15" fmla="*/ 0 60000 65536"/>
                  <a:gd name="T16" fmla="*/ 0 60000 65536"/>
                  <a:gd name="T17" fmla="*/ 0 60000 65536"/>
                  <a:gd name="T18" fmla="*/ 0 w 30"/>
                  <a:gd name="T19" fmla="*/ 0 h 47"/>
                  <a:gd name="T20" fmla="*/ 30 w 30"/>
                  <a:gd name="T21" fmla="*/ 47 h 47"/>
                </a:gdLst>
                <a:ahLst/>
                <a:cxnLst>
                  <a:cxn ang="T12">
                    <a:pos x="T0" y="T1"/>
                  </a:cxn>
                  <a:cxn ang="T13">
                    <a:pos x="T2" y="T3"/>
                  </a:cxn>
                  <a:cxn ang="T14">
                    <a:pos x="T4" y="T5"/>
                  </a:cxn>
                  <a:cxn ang="T15">
                    <a:pos x="T6" y="T7"/>
                  </a:cxn>
                  <a:cxn ang="T16">
                    <a:pos x="T8" y="T9"/>
                  </a:cxn>
                  <a:cxn ang="T17">
                    <a:pos x="T10" y="T11"/>
                  </a:cxn>
                </a:cxnLst>
                <a:rect l="T18" t="T19" r="T20" b="T21"/>
                <a:pathLst>
                  <a:path w="30" h="47">
                    <a:moveTo>
                      <a:pt x="0" y="0"/>
                    </a:moveTo>
                    <a:lnTo>
                      <a:pt x="0" y="22"/>
                    </a:lnTo>
                    <a:lnTo>
                      <a:pt x="30" y="47"/>
                    </a:lnTo>
                    <a:lnTo>
                      <a:pt x="10" y="20"/>
                    </a:lnTo>
                    <a:lnTo>
                      <a:pt x="0" y="0"/>
                    </a:lnTo>
                    <a:close/>
                  </a:path>
                </a:pathLst>
              </a:custGeom>
              <a:solidFill>
                <a:srgbClr val="FF828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78" name="Freeform 80">
                <a:extLst>
                  <a:ext uri="{FF2B5EF4-FFF2-40B4-BE49-F238E27FC236}">
                    <a16:creationId xmlns:a16="http://schemas.microsoft.com/office/drawing/2014/main" id="{8456C7D1-34DF-4A20-8165-41E10C4AAD2F}"/>
                  </a:ext>
                </a:extLst>
              </p:cNvPr>
              <p:cNvSpPr>
                <a:spLocks/>
              </p:cNvSpPr>
              <p:nvPr/>
            </p:nvSpPr>
            <p:spPr bwMode="auto">
              <a:xfrm>
                <a:off x="5199" y="3426"/>
                <a:ext cx="205" cy="393"/>
              </a:xfrm>
              <a:custGeom>
                <a:avLst/>
                <a:gdLst>
                  <a:gd name="T0" fmla="*/ 168 w 205"/>
                  <a:gd name="T1" fmla="*/ 39 h 393"/>
                  <a:gd name="T2" fmla="*/ 142 w 205"/>
                  <a:gd name="T3" fmla="*/ 150 h 393"/>
                  <a:gd name="T4" fmla="*/ 138 w 205"/>
                  <a:gd name="T5" fmla="*/ 120 h 393"/>
                  <a:gd name="T6" fmla="*/ 130 w 205"/>
                  <a:gd name="T7" fmla="*/ 185 h 393"/>
                  <a:gd name="T8" fmla="*/ 132 w 205"/>
                  <a:gd name="T9" fmla="*/ 263 h 393"/>
                  <a:gd name="T10" fmla="*/ 113 w 205"/>
                  <a:gd name="T11" fmla="*/ 245 h 393"/>
                  <a:gd name="T12" fmla="*/ 35 w 205"/>
                  <a:gd name="T13" fmla="*/ 242 h 393"/>
                  <a:gd name="T14" fmla="*/ 0 w 205"/>
                  <a:gd name="T15" fmla="*/ 223 h 393"/>
                  <a:gd name="T16" fmla="*/ 20 w 205"/>
                  <a:gd name="T17" fmla="*/ 245 h 393"/>
                  <a:gd name="T18" fmla="*/ 107 w 205"/>
                  <a:gd name="T19" fmla="*/ 266 h 393"/>
                  <a:gd name="T20" fmla="*/ 12 w 205"/>
                  <a:gd name="T21" fmla="*/ 270 h 393"/>
                  <a:gd name="T22" fmla="*/ 105 w 205"/>
                  <a:gd name="T23" fmla="*/ 286 h 393"/>
                  <a:gd name="T24" fmla="*/ 57 w 205"/>
                  <a:gd name="T25" fmla="*/ 298 h 393"/>
                  <a:gd name="T26" fmla="*/ 88 w 205"/>
                  <a:gd name="T27" fmla="*/ 303 h 393"/>
                  <a:gd name="T28" fmla="*/ 133 w 205"/>
                  <a:gd name="T29" fmla="*/ 300 h 393"/>
                  <a:gd name="T30" fmla="*/ 177 w 205"/>
                  <a:gd name="T31" fmla="*/ 321 h 393"/>
                  <a:gd name="T32" fmla="*/ 145 w 205"/>
                  <a:gd name="T33" fmla="*/ 325 h 393"/>
                  <a:gd name="T34" fmla="*/ 175 w 205"/>
                  <a:gd name="T35" fmla="*/ 348 h 393"/>
                  <a:gd name="T36" fmla="*/ 145 w 205"/>
                  <a:gd name="T37" fmla="*/ 340 h 393"/>
                  <a:gd name="T38" fmla="*/ 177 w 205"/>
                  <a:gd name="T39" fmla="*/ 365 h 393"/>
                  <a:gd name="T40" fmla="*/ 117 w 205"/>
                  <a:gd name="T41" fmla="*/ 365 h 393"/>
                  <a:gd name="T42" fmla="*/ 147 w 205"/>
                  <a:gd name="T43" fmla="*/ 373 h 393"/>
                  <a:gd name="T44" fmla="*/ 120 w 205"/>
                  <a:gd name="T45" fmla="*/ 393 h 393"/>
                  <a:gd name="T46" fmla="*/ 205 w 205"/>
                  <a:gd name="T47" fmla="*/ 371 h 393"/>
                  <a:gd name="T48" fmla="*/ 180 w 205"/>
                  <a:gd name="T49" fmla="*/ 353 h 393"/>
                  <a:gd name="T50" fmla="*/ 197 w 205"/>
                  <a:gd name="T51" fmla="*/ 328 h 393"/>
                  <a:gd name="T52" fmla="*/ 182 w 205"/>
                  <a:gd name="T53" fmla="*/ 306 h 393"/>
                  <a:gd name="T54" fmla="*/ 160 w 205"/>
                  <a:gd name="T55" fmla="*/ 288 h 393"/>
                  <a:gd name="T56" fmla="*/ 192 w 205"/>
                  <a:gd name="T57" fmla="*/ 183 h 393"/>
                  <a:gd name="T58" fmla="*/ 160 w 205"/>
                  <a:gd name="T59" fmla="*/ 256 h 393"/>
                  <a:gd name="T60" fmla="*/ 157 w 205"/>
                  <a:gd name="T61" fmla="*/ 210 h 393"/>
                  <a:gd name="T62" fmla="*/ 145 w 205"/>
                  <a:gd name="T63" fmla="*/ 255 h 393"/>
                  <a:gd name="T64" fmla="*/ 142 w 205"/>
                  <a:gd name="T65" fmla="*/ 165 h 393"/>
                  <a:gd name="T66" fmla="*/ 155 w 205"/>
                  <a:gd name="T67" fmla="*/ 143 h 393"/>
                  <a:gd name="T68" fmla="*/ 197 w 205"/>
                  <a:gd name="T69" fmla="*/ 0 h 393"/>
                  <a:gd name="T70" fmla="*/ 168 w 205"/>
                  <a:gd name="T71" fmla="*/ 39 h 393"/>
                  <a:gd name="T72" fmla="*/ 168 w 205"/>
                  <a:gd name="T73" fmla="*/ 39 h 39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05"/>
                  <a:gd name="T112" fmla="*/ 0 h 393"/>
                  <a:gd name="T113" fmla="*/ 205 w 205"/>
                  <a:gd name="T114" fmla="*/ 393 h 39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05" h="393">
                    <a:moveTo>
                      <a:pt x="168" y="39"/>
                    </a:moveTo>
                    <a:lnTo>
                      <a:pt x="142" y="150"/>
                    </a:lnTo>
                    <a:lnTo>
                      <a:pt x="138" y="120"/>
                    </a:lnTo>
                    <a:lnTo>
                      <a:pt x="130" y="185"/>
                    </a:lnTo>
                    <a:lnTo>
                      <a:pt x="132" y="263"/>
                    </a:lnTo>
                    <a:lnTo>
                      <a:pt x="113" y="245"/>
                    </a:lnTo>
                    <a:lnTo>
                      <a:pt x="35" y="242"/>
                    </a:lnTo>
                    <a:lnTo>
                      <a:pt x="0" y="223"/>
                    </a:lnTo>
                    <a:lnTo>
                      <a:pt x="20" y="245"/>
                    </a:lnTo>
                    <a:lnTo>
                      <a:pt x="107" y="266"/>
                    </a:lnTo>
                    <a:lnTo>
                      <a:pt x="12" y="270"/>
                    </a:lnTo>
                    <a:lnTo>
                      <a:pt x="105" y="286"/>
                    </a:lnTo>
                    <a:lnTo>
                      <a:pt x="57" y="298"/>
                    </a:lnTo>
                    <a:lnTo>
                      <a:pt x="88" y="303"/>
                    </a:lnTo>
                    <a:lnTo>
                      <a:pt x="133" y="300"/>
                    </a:lnTo>
                    <a:lnTo>
                      <a:pt x="177" y="321"/>
                    </a:lnTo>
                    <a:lnTo>
                      <a:pt x="145" y="325"/>
                    </a:lnTo>
                    <a:lnTo>
                      <a:pt x="175" y="348"/>
                    </a:lnTo>
                    <a:lnTo>
                      <a:pt x="145" y="340"/>
                    </a:lnTo>
                    <a:lnTo>
                      <a:pt x="177" y="365"/>
                    </a:lnTo>
                    <a:lnTo>
                      <a:pt x="117" y="365"/>
                    </a:lnTo>
                    <a:lnTo>
                      <a:pt x="147" y="373"/>
                    </a:lnTo>
                    <a:lnTo>
                      <a:pt x="120" y="393"/>
                    </a:lnTo>
                    <a:lnTo>
                      <a:pt x="205" y="371"/>
                    </a:lnTo>
                    <a:lnTo>
                      <a:pt x="180" y="353"/>
                    </a:lnTo>
                    <a:lnTo>
                      <a:pt x="197" y="328"/>
                    </a:lnTo>
                    <a:lnTo>
                      <a:pt x="182" y="306"/>
                    </a:lnTo>
                    <a:lnTo>
                      <a:pt x="160" y="288"/>
                    </a:lnTo>
                    <a:lnTo>
                      <a:pt x="192" y="183"/>
                    </a:lnTo>
                    <a:lnTo>
                      <a:pt x="160" y="256"/>
                    </a:lnTo>
                    <a:lnTo>
                      <a:pt x="157" y="210"/>
                    </a:lnTo>
                    <a:lnTo>
                      <a:pt x="145" y="255"/>
                    </a:lnTo>
                    <a:lnTo>
                      <a:pt x="142" y="165"/>
                    </a:lnTo>
                    <a:lnTo>
                      <a:pt x="155" y="143"/>
                    </a:lnTo>
                    <a:lnTo>
                      <a:pt x="197" y="0"/>
                    </a:lnTo>
                    <a:lnTo>
                      <a:pt x="168" y="39"/>
                    </a:lnTo>
                    <a:close/>
                  </a:path>
                </a:pathLst>
              </a:custGeom>
              <a:solidFill>
                <a:srgbClr val="FF828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79" name="Freeform 81">
                <a:extLst>
                  <a:ext uri="{FF2B5EF4-FFF2-40B4-BE49-F238E27FC236}">
                    <a16:creationId xmlns:a16="http://schemas.microsoft.com/office/drawing/2014/main" id="{BA4A3FBA-FCC1-40CF-945F-4D7C1489F97E}"/>
                  </a:ext>
                </a:extLst>
              </p:cNvPr>
              <p:cNvSpPr>
                <a:spLocks/>
              </p:cNvSpPr>
              <p:nvPr/>
            </p:nvSpPr>
            <p:spPr bwMode="auto">
              <a:xfrm>
                <a:off x="4219" y="3852"/>
                <a:ext cx="160" cy="341"/>
              </a:xfrm>
              <a:custGeom>
                <a:avLst/>
                <a:gdLst>
                  <a:gd name="T0" fmla="*/ 153 w 160"/>
                  <a:gd name="T1" fmla="*/ 341 h 341"/>
                  <a:gd name="T2" fmla="*/ 105 w 160"/>
                  <a:gd name="T3" fmla="*/ 265 h 341"/>
                  <a:gd name="T4" fmla="*/ 78 w 160"/>
                  <a:gd name="T5" fmla="*/ 171 h 341"/>
                  <a:gd name="T6" fmla="*/ 80 w 160"/>
                  <a:gd name="T7" fmla="*/ 87 h 341"/>
                  <a:gd name="T8" fmla="*/ 160 w 160"/>
                  <a:gd name="T9" fmla="*/ 127 h 341"/>
                  <a:gd name="T10" fmla="*/ 92 w 160"/>
                  <a:gd name="T11" fmla="*/ 57 h 341"/>
                  <a:gd name="T12" fmla="*/ 105 w 160"/>
                  <a:gd name="T13" fmla="*/ 23 h 341"/>
                  <a:gd name="T14" fmla="*/ 50 w 160"/>
                  <a:gd name="T15" fmla="*/ 0 h 341"/>
                  <a:gd name="T16" fmla="*/ 2 w 160"/>
                  <a:gd name="T17" fmla="*/ 93 h 341"/>
                  <a:gd name="T18" fmla="*/ 0 w 160"/>
                  <a:gd name="T19" fmla="*/ 186 h 341"/>
                  <a:gd name="T20" fmla="*/ 17 w 160"/>
                  <a:gd name="T21" fmla="*/ 251 h 341"/>
                  <a:gd name="T22" fmla="*/ 78 w 160"/>
                  <a:gd name="T23" fmla="*/ 336 h 341"/>
                  <a:gd name="T24" fmla="*/ 153 w 160"/>
                  <a:gd name="T25" fmla="*/ 341 h 341"/>
                  <a:gd name="T26" fmla="*/ 153 w 160"/>
                  <a:gd name="T27" fmla="*/ 341 h 34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60"/>
                  <a:gd name="T43" fmla="*/ 0 h 341"/>
                  <a:gd name="T44" fmla="*/ 160 w 160"/>
                  <a:gd name="T45" fmla="*/ 341 h 34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60" h="341">
                    <a:moveTo>
                      <a:pt x="153" y="341"/>
                    </a:moveTo>
                    <a:lnTo>
                      <a:pt x="105" y="265"/>
                    </a:lnTo>
                    <a:lnTo>
                      <a:pt x="78" y="171"/>
                    </a:lnTo>
                    <a:lnTo>
                      <a:pt x="80" y="87"/>
                    </a:lnTo>
                    <a:lnTo>
                      <a:pt x="160" y="127"/>
                    </a:lnTo>
                    <a:lnTo>
                      <a:pt x="92" y="57"/>
                    </a:lnTo>
                    <a:lnTo>
                      <a:pt x="105" y="23"/>
                    </a:lnTo>
                    <a:lnTo>
                      <a:pt x="50" y="0"/>
                    </a:lnTo>
                    <a:lnTo>
                      <a:pt x="2" y="93"/>
                    </a:lnTo>
                    <a:lnTo>
                      <a:pt x="0" y="186"/>
                    </a:lnTo>
                    <a:lnTo>
                      <a:pt x="17" y="251"/>
                    </a:lnTo>
                    <a:lnTo>
                      <a:pt x="78" y="336"/>
                    </a:lnTo>
                    <a:lnTo>
                      <a:pt x="153" y="341"/>
                    </a:lnTo>
                    <a:close/>
                  </a:path>
                </a:pathLst>
              </a:custGeom>
              <a:solidFill>
                <a:srgbClr val="0000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80" name="Freeform 82">
                <a:extLst>
                  <a:ext uri="{FF2B5EF4-FFF2-40B4-BE49-F238E27FC236}">
                    <a16:creationId xmlns:a16="http://schemas.microsoft.com/office/drawing/2014/main" id="{9906B992-89FE-478E-9D25-88D4846B63A6}"/>
                  </a:ext>
                </a:extLst>
              </p:cNvPr>
              <p:cNvSpPr>
                <a:spLocks/>
              </p:cNvSpPr>
              <p:nvPr/>
            </p:nvSpPr>
            <p:spPr bwMode="auto">
              <a:xfrm>
                <a:off x="4475" y="3907"/>
                <a:ext cx="347" cy="299"/>
              </a:xfrm>
              <a:custGeom>
                <a:avLst/>
                <a:gdLst>
                  <a:gd name="T0" fmla="*/ 0 w 347"/>
                  <a:gd name="T1" fmla="*/ 0 h 299"/>
                  <a:gd name="T2" fmla="*/ 79 w 347"/>
                  <a:gd name="T3" fmla="*/ 20 h 299"/>
                  <a:gd name="T4" fmla="*/ 124 w 347"/>
                  <a:gd name="T5" fmla="*/ 116 h 299"/>
                  <a:gd name="T6" fmla="*/ 127 w 347"/>
                  <a:gd name="T7" fmla="*/ 188 h 299"/>
                  <a:gd name="T8" fmla="*/ 179 w 347"/>
                  <a:gd name="T9" fmla="*/ 299 h 299"/>
                  <a:gd name="T10" fmla="*/ 200 w 347"/>
                  <a:gd name="T11" fmla="*/ 296 h 299"/>
                  <a:gd name="T12" fmla="*/ 172 w 347"/>
                  <a:gd name="T13" fmla="*/ 196 h 299"/>
                  <a:gd name="T14" fmla="*/ 252 w 347"/>
                  <a:gd name="T15" fmla="*/ 298 h 299"/>
                  <a:gd name="T16" fmla="*/ 347 w 347"/>
                  <a:gd name="T17" fmla="*/ 296 h 299"/>
                  <a:gd name="T18" fmla="*/ 203 w 347"/>
                  <a:gd name="T19" fmla="*/ 138 h 299"/>
                  <a:gd name="T20" fmla="*/ 139 w 347"/>
                  <a:gd name="T21" fmla="*/ 77 h 299"/>
                  <a:gd name="T22" fmla="*/ 99 w 347"/>
                  <a:gd name="T23" fmla="*/ 12 h 299"/>
                  <a:gd name="T24" fmla="*/ 0 w 347"/>
                  <a:gd name="T25" fmla="*/ 0 h 299"/>
                  <a:gd name="T26" fmla="*/ 0 w 347"/>
                  <a:gd name="T27" fmla="*/ 0 h 29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47"/>
                  <a:gd name="T43" fmla="*/ 0 h 299"/>
                  <a:gd name="T44" fmla="*/ 347 w 347"/>
                  <a:gd name="T45" fmla="*/ 299 h 29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47" h="299">
                    <a:moveTo>
                      <a:pt x="0" y="0"/>
                    </a:moveTo>
                    <a:lnTo>
                      <a:pt x="79" y="20"/>
                    </a:lnTo>
                    <a:lnTo>
                      <a:pt x="124" y="116"/>
                    </a:lnTo>
                    <a:lnTo>
                      <a:pt x="127" y="188"/>
                    </a:lnTo>
                    <a:lnTo>
                      <a:pt x="179" y="299"/>
                    </a:lnTo>
                    <a:lnTo>
                      <a:pt x="200" y="296"/>
                    </a:lnTo>
                    <a:lnTo>
                      <a:pt x="172" y="196"/>
                    </a:lnTo>
                    <a:lnTo>
                      <a:pt x="252" y="298"/>
                    </a:lnTo>
                    <a:lnTo>
                      <a:pt x="347" y="296"/>
                    </a:lnTo>
                    <a:lnTo>
                      <a:pt x="203" y="138"/>
                    </a:lnTo>
                    <a:lnTo>
                      <a:pt x="139" y="77"/>
                    </a:lnTo>
                    <a:lnTo>
                      <a:pt x="99" y="12"/>
                    </a:lnTo>
                    <a:lnTo>
                      <a:pt x="0" y="0"/>
                    </a:lnTo>
                    <a:close/>
                  </a:path>
                </a:pathLst>
              </a:custGeom>
              <a:solidFill>
                <a:srgbClr val="0000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81" name="Freeform 83">
                <a:extLst>
                  <a:ext uri="{FF2B5EF4-FFF2-40B4-BE49-F238E27FC236}">
                    <a16:creationId xmlns:a16="http://schemas.microsoft.com/office/drawing/2014/main" id="{A64A313D-ADA1-477F-BBAC-A7A346523D7B}"/>
                  </a:ext>
                </a:extLst>
              </p:cNvPr>
              <p:cNvSpPr>
                <a:spLocks/>
              </p:cNvSpPr>
              <p:nvPr/>
            </p:nvSpPr>
            <p:spPr bwMode="auto">
              <a:xfrm>
                <a:off x="4517" y="3955"/>
                <a:ext cx="112" cy="231"/>
              </a:xfrm>
              <a:custGeom>
                <a:avLst/>
                <a:gdLst>
                  <a:gd name="T0" fmla="*/ 72 w 112"/>
                  <a:gd name="T1" fmla="*/ 228 h 231"/>
                  <a:gd name="T2" fmla="*/ 60 w 112"/>
                  <a:gd name="T3" fmla="*/ 137 h 231"/>
                  <a:gd name="T4" fmla="*/ 0 w 112"/>
                  <a:gd name="T5" fmla="*/ 0 h 231"/>
                  <a:gd name="T6" fmla="*/ 87 w 112"/>
                  <a:gd name="T7" fmla="*/ 148 h 231"/>
                  <a:gd name="T8" fmla="*/ 112 w 112"/>
                  <a:gd name="T9" fmla="*/ 231 h 231"/>
                  <a:gd name="T10" fmla="*/ 72 w 112"/>
                  <a:gd name="T11" fmla="*/ 228 h 231"/>
                  <a:gd name="T12" fmla="*/ 72 w 112"/>
                  <a:gd name="T13" fmla="*/ 228 h 231"/>
                  <a:gd name="T14" fmla="*/ 0 60000 65536"/>
                  <a:gd name="T15" fmla="*/ 0 60000 65536"/>
                  <a:gd name="T16" fmla="*/ 0 60000 65536"/>
                  <a:gd name="T17" fmla="*/ 0 60000 65536"/>
                  <a:gd name="T18" fmla="*/ 0 60000 65536"/>
                  <a:gd name="T19" fmla="*/ 0 60000 65536"/>
                  <a:gd name="T20" fmla="*/ 0 60000 65536"/>
                  <a:gd name="T21" fmla="*/ 0 w 112"/>
                  <a:gd name="T22" fmla="*/ 0 h 231"/>
                  <a:gd name="T23" fmla="*/ 112 w 112"/>
                  <a:gd name="T24" fmla="*/ 231 h 23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2" h="231">
                    <a:moveTo>
                      <a:pt x="72" y="228"/>
                    </a:moveTo>
                    <a:lnTo>
                      <a:pt x="60" y="137"/>
                    </a:lnTo>
                    <a:lnTo>
                      <a:pt x="0" y="0"/>
                    </a:lnTo>
                    <a:lnTo>
                      <a:pt x="87" y="148"/>
                    </a:lnTo>
                    <a:lnTo>
                      <a:pt x="112" y="231"/>
                    </a:lnTo>
                    <a:lnTo>
                      <a:pt x="72" y="228"/>
                    </a:lnTo>
                    <a:close/>
                  </a:path>
                </a:pathLst>
              </a:custGeom>
              <a:solidFill>
                <a:srgbClr val="666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82" name="Freeform 84">
                <a:extLst>
                  <a:ext uri="{FF2B5EF4-FFF2-40B4-BE49-F238E27FC236}">
                    <a16:creationId xmlns:a16="http://schemas.microsoft.com/office/drawing/2014/main" id="{917C4348-ED9F-416C-B6EB-8D026AF2FC8E}"/>
                  </a:ext>
                </a:extLst>
              </p:cNvPr>
              <p:cNvSpPr>
                <a:spLocks/>
              </p:cNvSpPr>
              <p:nvPr/>
            </p:nvSpPr>
            <p:spPr bwMode="auto">
              <a:xfrm>
                <a:off x="4319" y="3892"/>
                <a:ext cx="226" cy="130"/>
              </a:xfrm>
              <a:custGeom>
                <a:avLst/>
                <a:gdLst>
                  <a:gd name="T0" fmla="*/ 42 w 226"/>
                  <a:gd name="T1" fmla="*/ 15 h 130"/>
                  <a:gd name="T2" fmla="*/ 0 w 226"/>
                  <a:gd name="T3" fmla="*/ 17 h 130"/>
                  <a:gd name="T4" fmla="*/ 73 w 226"/>
                  <a:gd name="T5" fmla="*/ 60 h 130"/>
                  <a:gd name="T6" fmla="*/ 132 w 226"/>
                  <a:gd name="T7" fmla="*/ 130 h 130"/>
                  <a:gd name="T8" fmla="*/ 118 w 226"/>
                  <a:gd name="T9" fmla="*/ 63 h 130"/>
                  <a:gd name="T10" fmla="*/ 97 w 226"/>
                  <a:gd name="T11" fmla="*/ 28 h 130"/>
                  <a:gd name="T12" fmla="*/ 226 w 226"/>
                  <a:gd name="T13" fmla="*/ 48 h 130"/>
                  <a:gd name="T14" fmla="*/ 97 w 226"/>
                  <a:gd name="T15" fmla="*/ 13 h 130"/>
                  <a:gd name="T16" fmla="*/ 23 w 226"/>
                  <a:gd name="T17" fmla="*/ 0 h 130"/>
                  <a:gd name="T18" fmla="*/ 42 w 226"/>
                  <a:gd name="T19" fmla="*/ 15 h 130"/>
                  <a:gd name="T20" fmla="*/ 42 w 226"/>
                  <a:gd name="T21" fmla="*/ 15 h 13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6"/>
                  <a:gd name="T34" fmla="*/ 0 h 130"/>
                  <a:gd name="T35" fmla="*/ 226 w 226"/>
                  <a:gd name="T36" fmla="*/ 130 h 13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6" h="130">
                    <a:moveTo>
                      <a:pt x="42" y="15"/>
                    </a:moveTo>
                    <a:lnTo>
                      <a:pt x="0" y="17"/>
                    </a:lnTo>
                    <a:lnTo>
                      <a:pt x="73" y="60"/>
                    </a:lnTo>
                    <a:lnTo>
                      <a:pt x="132" y="130"/>
                    </a:lnTo>
                    <a:lnTo>
                      <a:pt x="118" y="63"/>
                    </a:lnTo>
                    <a:lnTo>
                      <a:pt x="97" y="28"/>
                    </a:lnTo>
                    <a:lnTo>
                      <a:pt x="226" y="48"/>
                    </a:lnTo>
                    <a:lnTo>
                      <a:pt x="97" y="13"/>
                    </a:lnTo>
                    <a:lnTo>
                      <a:pt x="23" y="0"/>
                    </a:lnTo>
                    <a:lnTo>
                      <a:pt x="42" y="15"/>
                    </a:lnTo>
                    <a:close/>
                  </a:path>
                </a:pathLst>
              </a:custGeom>
              <a:solidFill>
                <a:srgbClr val="666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83" name="Freeform 85">
                <a:extLst>
                  <a:ext uri="{FF2B5EF4-FFF2-40B4-BE49-F238E27FC236}">
                    <a16:creationId xmlns:a16="http://schemas.microsoft.com/office/drawing/2014/main" id="{8B3D58D8-20DF-4011-876A-EFBECC97B284}"/>
                  </a:ext>
                </a:extLst>
              </p:cNvPr>
              <p:cNvSpPr>
                <a:spLocks/>
              </p:cNvSpPr>
              <p:nvPr/>
            </p:nvSpPr>
            <p:spPr bwMode="auto">
              <a:xfrm>
                <a:off x="5176" y="3814"/>
                <a:ext cx="303" cy="394"/>
              </a:xfrm>
              <a:custGeom>
                <a:avLst/>
                <a:gdLst>
                  <a:gd name="T0" fmla="*/ 216 w 303"/>
                  <a:gd name="T1" fmla="*/ 0 h 394"/>
                  <a:gd name="T2" fmla="*/ 176 w 303"/>
                  <a:gd name="T3" fmla="*/ 51 h 394"/>
                  <a:gd name="T4" fmla="*/ 213 w 303"/>
                  <a:gd name="T5" fmla="*/ 50 h 394"/>
                  <a:gd name="T6" fmla="*/ 245 w 303"/>
                  <a:gd name="T7" fmla="*/ 66 h 394"/>
                  <a:gd name="T8" fmla="*/ 276 w 303"/>
                  <a:gd name="T9" fmla="*/ 131 h 394"/>
                  <a:gd name="T10" fmla="*/ 278 w 303"/>
                  <a:gd name="T11" fmla="*/ 199 h 394"/>
                  <a:gd name="T12" fmla="*/ 218 w 303"/>
                  <a:gd name="T13" fmla="*/ 253 h 394"/>
                  <a:gd name="T14" fmla="*/ 280 w 303"/>
                  <a:gd name="T15" fmla="*/ 253 h 394"/>
                  <a:gd name="T16" fmla="*/ 220 w 303"/>
                  <a:gd name="T17" fmla="*/ 271 h 394"/>
                  <a:gd name="T18" fmla="*/ 294 w 303"/>
                  <a:gd name="T19" fmla="*/ 283 h 394"/>
                  <a:gd name="T20" fmla="*/ 240 w 303"/>
                  <a:gd name="T21" fmla="*/ 298 h 394"/>
                  <a:gd name="T22" fmla="*/ 288 w 303"/>
                  <a:gd name="T23" fmla="*/ 321 h 394"/>
                  <a:gd name="T24" fmla="*/ 303 w 303"/>
                  <a:gd name="T25" fmla="*/ 366 h 394"/>
                  <a:gd name="T26" fmla="*/ 95 w 303"/>
                  <a:gd name="T27" fmla="*/ 387 h 394"/>
                  <a:gd name="T28" fmla="*/ 80 w 303"/>
                  <a:gd name="T29" fmla="*/ 299 h 394"/>
                  <a:gd name="T30" fmla="*/ 33 w 303"/>
                  <a:gd name="T31" fmla="*/ 243 h 394"/>
                  <a:gd name="T32" fmla="*/ 88 w 303"/>
                  <a:gd name="T33" fmla="*/ 221 h 394"/>
                  <a:gd name="T34" fmla="*/ 37 w 303"/>
                  <a:gd name="T35" fmla="*/ 216 h 394"/>
                  <a:gd name="T36" fmla="*/ 123 w 303"/>
                  <a:gd name="T37" fmla="*/ 176 h 394"/>
                  <a:gd name="T38" fmla="*/ 35 w 303"/>
                  <a:gd name="T39" fmla="*/ 206 h 394"/>
                  <a:gd name="T40" fmla="*/ 110 w 303"/>
                  <a:gd name="T41" fmla="*/ 150 h 394"/>
                  <a:gd name="T42" fmla="*/ 62 w 303"/>
                  <a:gd name="T43" fmla="*/ 166 h 394"/>
                  <a:gd name="T44" fmla="*/ 18 w 303"/>
                  <a:gd name="T45" fmla="*/ 185 h 394"/>
                  <a:gd name="T46" fmla="*/ 27 w 303"/>
                  <a:gd name="T47" fmla="*/ 251 h 394"/>
                  <a:gd name="T48" fmla="*/ 65 w 303"/>
                  <a:gd name="T49" fmla="*/ 301 h 394"/>
                  <a:gd name="T50" fmla="*/ 63 w 303"/>
                  <a:gd name="T51" fmla="*/ 389 h 394"/>
                  <a:gd name="T52" fmla="*/ 25 w 303"/>
                  <a:gd name="T53" fmla="*/ 394 h 394"/>
                  <a:gd name="T54" fmla="*/ 25 w 303"/>
                  <a:gd name="T55" fmla="*/ 324 h 394"/>
                  <a:gd name="T56" fmla="*/ 3 w 303"/>
                  <a:gd name="T57" fmla="*/ 223 h 394"/>
                  <a:gd name="T58" fmla="*/ 0 w 303"/>
                  <a:gd name="T59" fmla="*/ 155 h 394"/>
                  <a:gd name="T60" fmla="*/ 3 w 303"/>
                  <a:gd name="T61" fmla="*/ 108 h 394"/>
                  <a:gd name="T62" fmla="*/ 25 w 303"/>
                  <a:gd name="T63" fmla="*/ 86 h 394"/>
                  <a:gd name="T64" fmla="*/ 20 w 303"/>
                  <a:gd name="T65" fmla="*/ 115 h 394"/>
                  <a:gd name="T66" fmla="*/ 82 w 303"/>
                  <a:gd name="T67" fmla="*/ 86 h 394"/>
                  <a:gd name="T68" fmla="*/ 65 w 303"/>
                  <a:gd name="T69" fmla="*/ 113 h 394"/>
                  <a:gd name="T70" fmla="*/ 161 w 303"/>
                  <a:gd name="T71" fmla="*/ 50 h 394"/>
                  <a:gd name="T72" fmla="*/ 216 w 303"/>
                  <a:gd name="T73" fmla="*/ 0 h 394"/>
                  <a:gd name="T74" fmla="*/ 216 w 303"/>
                  <a:gd name="T75" fmla="*/ 0 h 39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303"/>
                  <a:gd name="T115" fmla="*/ 0 h 394"/>
                  <a:gd name="T116" fmla="*/ 303 w 303"/>
                  <a:gd name="T117" fmla="*/ 394 h 39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303" h="394">
                    <a:moveTo>
                      <a:pt x="216" y="0"/>
                    </a:moveTo>
                    <a:lnTo>
                      <a:pt x="176" y="51"/>
                    </a:lnTo>
                    <a:lnTo>
                      <a:pt x="213" y="50"/>
                    </a:lnTo>
                    <a:lnTo>
                      <a:pt x="245" y="66"/>
                    </a:lnTo>
                    <a:lnTo>
                      <a:pt x="276" y="131"/>
                    </a:lnTo>
                    <a:lnTo>
                      <a:pt x="278" y="199"/>
                    </a:lnTo>
                    <a:lnTo>
                      <a:pt x="218" y="253"/>
                    </a:lnTo>
                    <a:lnTo>
                      <a:pt x="280" y="253"/>
                    </a:lnTo>
                    <a:lnTo>
                      <a:pt x="220" y="271"/>
                    </a:lnTo>
                    <a:lnTo>
                      <a:pt x="294" y="283"/>
                    </a:lnTo>
                    <a:lnTo>
                      <a:pt x="240" y="298"/>
                    </a:lnTo>
                    <a:lnTo>
                      <a:pt x="288" y="321"/>
                    </a:lnTo>
                    <a:lnTo>
                      <a:pt x="303" y="366"/>
                    </a:lnTo>
                    <a:lnTo>
                      <a:pt x="95" y="387"/>
                    </a:lnTo>
                    <a:lnTo>
                      <a:pt x="80" y="299"/>
                    </a:lnTo>
                    <a:lnTo>
                      <a:pt x="33" y="243"/>
                    </a:lnTo>
                    <a:lnTo>
                      <a:pt x="88" y="221"/>
                    </a:lnTo>
                    <a:lnTo>
                      <a:pt x="37" y="216"/>
                    </a:lnTo>
                    <a:lnTo>
                      <a:pt x="123" y="176"/>
                    </a:lnTo>
                    <a:lnTo>
                      <a:pt x="35" y="206"/>
                    </a:lnTo>
                    <a:lnTo>
                      <a:pt x="110" y="150"/>
                    </a:lnTo>
                    <a:lnTo>
                      <a:pt x="62" y="166"/>
                    </a:lnTo>
                    <a:lnTo>
                      <a:pt x="18" y="185"/>
                    </a:lnTo>
                    <a:lnTo>
                      <a:pt x="27" y="251"/>
                    </a:lnTo>
                    <a:lnTo>
                      <a:pt x="65" y="301"/>
                    </a:lnTo>
                    <a:lnTo>
                      <a:pt x="63" y="389"/>
                    </a:lnTo>
                    <a:lnTo>
                      <a:pt x="25" y="394"/>
                    </a:lnTo>
                    <a:lnTo>
                      <a:pt x="25" y="324"/>
                    </a:lnTo>
                    <a:lnTo>
                      <a:pt x="3" y="223"/>
                    </a:lnTo>
                    <a:lnTo>
                      <a:pt x="0" y="155"/>
                    </a:lnTo>
                    <a:lnTo>
                      <a:pt x="3" y="108"/>
                    </a:lnTo>
                    <a:lnTo>
                      <a:pt x="25" y="86"/>
                    </a:lnTo>
                    <a:lnTo>
                      <a:pt x="20" y="115"/>
                    </a:lnTo>
                    <a:lnTo>
                      <a:pt x="82" y="86"/>
                    </a:lnTo>
                    <a:lnTo>
                      <a:pt x="65" y="113"/>
                    </a:lnTo>
                    <a:lnTo>
                      <a:pt x="161" y="50"/>
                    </a:lnTo>
                    <a:lnTo>
                      <a:pt x="21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84" name="Freeform 86">
                <a:extLst>
                  <a:ext uri="{FF2B5EF4-FFF2-40B4-BE49-F238E27FC236}">
                    <a16:creationId xmlns:a16="http://schemas.microsoft.com/office/drawing/2014/main" id="{B4672E72-F8A3-4349-9974-C16D6A7A32D1}"/>
                  </a:ext>
                </a:extLst>
              </p:cNvPr>
              <p:cNvSpPr>
                <a:spLocks/>
              </p:cNvSpPr>
              <p:nvPr/>
            </p:nvSpPr>
            <p:spPr bwMode="auto">
              <a:xfrm>
                <a:off x="5374" y="3814"/>
                <a:ext cx="135" cy="236"/>
              </a:xfrm>
              <a:custGeom>
                <a:avLst/>
                <a:gdLst>
                  <a:gd name="T0" fmla="*/ 78 w 135"/>
                  <a:gd name="T1" fmla="*/ 63 h 236"/>
                  <a:gd name="T2" fmla="*/ 106 w 135"/>
                  <a:gd name="T3" fmla="*/ 125 h 236"/>
                  <a:gd name="T4" fmla="*/ 105 w 135"/>
                  <a:gd name="T5" fmla="*/ 186 h 236"/>
                  <a:gd name="T6" fmla="*/ 78 w 135"/>
                  <a:gd name="T7" fmla="*/ 236 h 236"/>
                  <a:gd name="T8" fmla="*/ 125 w 135"/>
                  <a:gd name="T9" fmla="*/ 231 h 236"/>
                  <a:gd name="T10" fmla="*/ 135 w 135"/>
                  <a:gd name="T11" fmla="*/ 150 h 236"/>
                  <a:gd name="T12" fmla="*/ 120 w 135"/>
                  <a:gd name="T13" fmla="*/ 96 h 236"/>
                  <a:gd name="T14" fmla="*/ 78 w 135"/>
                  <a:gd name="T15" fmla="*/ 40 h 236"/>
                  <a:gd name="T16" fmla="*/ 47 w 135"/>
                  <a:gd name="T17" fmla="*/ 20 h 236"/>
                  <a:gd name="T18" fmla="*/ 20 w 135"/>
                  <a:gd name="T19" fmla="*/ 0 h 236"/>
                  <a:gd name="T20" fmla="*/ 0 w 135"/>
                  <a:gd name="T21" fmla="*/ 41 h 236"/>
                  <a:gd name="T22" fmla="*/ 43 w 135"/>
                  <a:gd name="T23" fmla="*/ 31 h 236"/>
                  <a:gd name="T24" fmla="*/ 78 w 135"/>
                  <a:gd name="T25" fmla="*/ 63 h 236"/>
                  <a:gd name="T26" fmla="*/ 78 w 135"/>
                  <a:gd name="T27" fmla="*/ 63 h 2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5"/>
                  <a:gd name="T43" fmla="*/ 0 h 236"/>
                  <a:gd name="T44" fmla="*/ 135 w 135"/>
                  <a:gd name="T45" fmla="*/ 236 h 2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5" h="236">
                    <a:moveTo>
                      <a:pt x="78" y="63"/>
                    </a:moveTo>
                    <a:lnTo>
                      <a:pt x="106" y="125"/>
                    </a:lnTo>
                    <a:lnTo>
                      <a:pt x="105" y="186"/>
                    </a:lnTo>
                    <a:lnTo>
                      <a:pt x="78" y="236"/>
                    </a:lnTo>
                    <a:lnTo>
                      <a:pt x="125" y="231"/>
                    </a:lnTo>
                    <a:lnTo>
                      <a:pt x="135" y="150"/>
                    </a:lnTo>
                    <a:lnTo>
                      <a:pt x="120" y="96"/>
                    </a:lnTo>
                    <a:lnTo>
                      <a:pt x="78" y="40"/>
                    </a:lnTo>
                    <a:lnTo>
                      <a:pt x="47" y="20"/>
                    </a:lnTo>
                    <a:lnTo>
                      <a:pt x="20" y="0"/>
                    </a:lnTo>
                    <a:lnTo>
                      <a:pt x="0" y="41"/>
                    </a:lnTo>
                    <a:lnTo>
                      <a:pt x="43" y="31"/>
                    </a:lnTo>
                    <a:lnTo>
                      <a:pt x="78" y="63"/>
                    </a:lnTo>
                    <a:close/>
                  </a:path>
                </a:pathLst>
              </a:custGeom>
              <a:solidFill>
                <a:srgbClr val="A6A6B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85" name="Freeform 87">
                <a:extLst>
                  <a:ext uri="{FF2B5EF4-FFF2-40B4-BE49-F238E27FC236}">
                    <a16:creationId xmlns:a16="http://schemas.microsoft.com/office/drawing/2014/main" id="{30C81227-65C1-48C8-9F79-442277B7D539}"/>
                  </a:ext>
                </a:extLst>
              </p:cNvPr>
              <p:cNvSpPr>
                <a:spLocks/>
              </p:cNvSpPr>
              <p:nvPr/>
            </p:nvSpPr>
            <p:spPr bwMode="auto">
              <a:xfrm>
                <a:off x="5419" y="4047"/>
                <a:ext cx="108" cy="129"/>
              </a:xfrm>
              <a:custGeom>
                <a:avLst/>
                <a:gdLst>
                  <a:gd name="T0" fmla="*/ 61 w 108"/>
                  <a:gd name="T1" fmla="*/ 8 h 129"/>
                  <a:gd name="T2" fmla="*/ 10 w 108"/>
                  <a:gd name="T3" fmla="*/ 15 h 129"/>
                  <a:gd name="T4" fmla="*/ 48 w 108"/>
                  <a:gd name="T5" fmla="*/ 21 h 129"/>
                  <a:gd name="T6" fmla="*/ 0 w 108"/>
                  <a:gd name="T7" fmla="*/ 33 h 129"/>
                  <a:gd name="T8" fmla="*/ 71 w 108"/>
                  <a:gd name="T9" fmla="*/ 33 h 129"/>
                  <a:gd name="T10" fmla="*/ 78 w 108"/>
                  <a:gd name="T11" fmla="*/ 76 h 129"/>
                  <a:gd name="T12" fmla="*/ 25 w 108"/>
                  <a:gd name="T13" fmla="*/ 73 h 129"/>
                  <a:gd name="T14" fmla="*/ 73 w 108"/>
                  <a:gd name="T15" fmla="*/ 90 h 129"/>
                  <a:gd name="T16" fmla="*/ 81 w 108"/>
                  <a:gd name="T17" fmla="*/ 129 h 129"/>
                  <a:gd name="T18" fmla="*/ 100 w 108"/>
                  <a:gd name="T19" fmla="*/ 124 h 129"/>
                  <a:gd name="T20" fmla="*/ 86 w 108"/>
                  <a:gd name="T21" fmla="*/ 60 h 129"/>
                  <a:gd name="T22" fmla="*/ 100 w 108"/>
                  <a:gd name="T23" fmla="*/ 26 h 129"/>
                  <a:gd name="T24" fmla="*/ 108 w 108"/>
                  <a:gd name="T25" fmla="*/ 0 h 129"/>
                  <a:gd name="T26" fmla="*/ 61 w 108"/>
                  <a:gd name="T27" fmla="*/ 8 h 129"/>
                  <a:gd name="T28" fmla="*/ 61 w 108"/>
                  <a:gd name="T29" fmla="*/ 8 h 12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08"/>
                  <a:gd name="T46" fmla="*/ 0 h 129"/>
                  <a:gd name="T47" fmla="*/ 108 w 108"/>
                  <a:gd name="T48" fmla="*/ 129 h 12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08" h="129">
                    <a:moveTo>
                      <a:pt x="61" y="8"/>
                    </a:moveTo>
                    <a:lnTo>
                      <a:pt x="10" y="15"/>
                    </a:lnTo>
                    <a:lnTo>
                      <a:pt x="48" y="21"/>
                    </a:lnTo>
                    <a:lnTo>
                      <a:pt x="0" y="33"/>
                    </a:lnTo>
                    <a:lnTo>
                      <a:pt x="71" y="33"/>
                    </a:lnTo>
                    <a:lnTo>
                      <a:pt x="78" y="76"/>
                    </a:lnTo>
                    <a:lnTo>
                      <a:pt x="25" y="73"/>
                    </a:lnTo>
                    <a:lnTo>
                      <a:pt x="73" y="90"/>
                    </a:lnTo>
                    <a:lnTo>
                      <a:pt x="81" y="129"/>
                    </a:lnTo>
                    <a:lnTo>
                      <a:pt x="100" y="124"/>
                    </a:lnTo>
                    <a:lnTo>
                      <a:pt x="86" y="60"/>
                    </a:lnTo>
                    <a:lnTo>
                      <a:pt x="100" y="26"/>
                    </a:lnTo>
                    <a:lnTo>
                      <a:pt x="108" y="0"/>
                    </a:lnTo>
                    <a:lnTo>
                      <a:pt x="61" y="8"/>
                    </a:lnTo>
                    <a:close/>
                  </a:path>
                </a:pathLst>
              </a:custGeom>
              <a:solidFill>
                <a:srgbClr val="A6A6B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86" name="Freeform 88">
                <a:extLst>
                  <a:ext uri="{FF2B5EF4-FFF2-40B4-BE49-F238E27FC236}">
                    <a16:creationId xmlns:a16="http://schemas.microsoft.com/office/drawing/2014/main" id="{451BA887-3E30-4E68-B3AC-825FA8762F04}"/>
                  </a:ext>
                </a:extLst>
              </p:cNvPr>
              <p:cNvSpPr>
                <a:spLocks/>
              </p:cNvSpPr>
              <p:nvPr/>
            </p:nvSpPr>
            <p:spPr bwMode="auto">
              <a:xfrm>
                <a:off x="5121" y="3119"/>
                <a:ext cx="85" cy="99"/>
              </a:xfrm>
              <a:custGeom>
                <a:avLst/>
                <a:gdLst>
                  <a:gd name="T0" fmla="*/ 5 w 85"/>
                  <a:gd name="T1" fmla="*/ 96 h 99"/>
                  <a:gd name="T2" fmla="*/ 0 w 85"/>
                  <a:gd name="T3" fmla="*/ 88 h 99"/>
                  <a:gd name="T4" fmla="*/ 10 w 85"/>
                  <a:gd name="T5" fmla="*/ 63 h 99"/>
                  <a:gd name="T6" fmla="*/ 73 w 85"/>
                  <a:gd name="T7" fmla="*/ 0 h 99"/>
                  <a:gd name="T8" fmla="*/ 82 w 85"/>
                  <a:gd name="T9" fmla="*/ 3 h 99"/>
                  <a:gd name="T10" fmla="*/ 85 w 85"/>
                  <a:gd name="T11" fmla="*/ 15 h 99"/>
                  <a:gd name="T12" fmla="*/ 65 w 85"/>
                  <a:gd name="T13" fmla="*/ 40 h 99"/>
                  <a:gd name="T14" fmla="*/ 38 w 85"/>
                  <a:gd name="T15" fmla="*/ 66 h 99"/>
                  <a:gd name="T16" fmla="*/ 10 w 85"/>
                  <a:gd name="T17" fmla="*/ 99 h 99"/>
                  <a:gd name="T18" fmla="*/ 5 w 85"/>
                  <a:gd name="T19" fmla="*/ 96 h 99"/>
                  <a:gd name="T20" fmla="*/ 5 w 85"/>
                  <a:gd name="T21" fmla="*/ 96 h 9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5"/>
                  <a:gd name="T34" fmla="*/ 0 h 99"/>
                  <a:gd name="T35" fmla="*/ 85 w 85"/>
                  <a:gd name="T36" fmla="*/ 99 h 9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5" h="99">
                    <a:moveTo>
                      <a:pt x="5" y="96"/>
                    </a:moveTo>
                    <a:lnTo>
                      <a:pt x="0" y="88"/>
                    </a:lnTo>
                    <a:lnTo>
                      <a:pt x="10" y="63"/>
                    </a:lnTo>
                    <a:lnTo>
                      <a:pt x="73" y="0"/>
                    </a:lnTo>
                    <a:lnTo>
                      <a:pt x="82" y="3"/>
                    </a:lnTo>
                    <a:lnTo>
                      <a:pt x="85" y="15"/>
                    </a:lnTo>
                    <a:lnTo>
                      <a:pt x="65" y="40"/>
                    </a:lnTo>
                    <a:lnTo>
                      <a:pt x="38" y="66"/>
                    </a:lnTo>
                    <a:lnTo>
                      <a:pt x="10" y="99"/>
                    </a:lnTo>
                    <a:lnTo>
                      <a:pt x="5" y="9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87" name="Freeform 89">
                <a:extLst>
                  <a:ext uri="{FF2B5EF4-FFF2-40B4-BE49-F238E27FC236}">
                    <a16:creationId xmlns:a16="http://schemas.microsoft.com/office/drawing/2014/main" id="{95368E2E-A4B1-4D3E-9AEE-E6FB8CE45591}"/>
                  </a:ext>
                </a:extLst>
              </p:cNvPr>
              <p:cNvSpPr>
                <a:spLocks/>
              </p:cNvSpPr>
              <p:nvPr/>
            </p:nvSpPr>
            <p:spPr bwMode="auto">
              <a:xfrm>
                <a:off x="5003" y="3228"/>
                <a:ext cx="289" cy="165"/>
              </a:xfrm>
              <a:custGeom>
                <a:avLst/>
                <a:gdLst>
                  <a:gd name="T0" fmla="*/ 47 w 289"/>
                  <a:gd name="T1" fmla="*/ 87 h 165"/>
                  <a:gd name="T2" fmla="*/ 38 w 289"/>
                  <a:gd name="T3" fmla="*/ 87 h 165"/>
                  <a:gd name="T4" fmla="*/ 23 w 289"/>
                  <a:gd name="T5" fmla="*/ 99 h 165"/>
                  <a:gd name="T6" fmla="*/ 10 w 289"/>
                  <a:gd name="T7" fmla="*/ 95 h 165"/>
                  <a:gd name="T8" fmla="*/ 0 w 289"/>
                  <a:gd name="T9" fmla="*/ 133 h 165"/>
                  <a:gd name="T10" fmla="*/ 28 w 289"/>
                  <a:gd name="T11" fmla="*/ 165 h 165"/>
                  <a:gd name="T12" fmla="*/ 73 w 289"/>
                  <a:gd name="T13" fmla="*/ 140 h 165"/>
                  <a:gd name="T14" fmla="*/ 90 w 289"/>
                  <a:gd name="T15" fmla="*/ 138 h 165"/>
                  <a:gd name="T16" fmla="*/ 98 w 289"/>
                  <a:gd name="T17" fmla="*/ 118 h 165"/>
                  <a:gd name="T18" fmla="*/ 138 w 289"/>
                  <a:gd name="T19" fmla="*/ 109 h 165"/>
                  <a:gd name="T20" fmla="*/ 166 w 289"/>
                  <a:gd name="T21" fmla="*/ 94 h 165"/>
                  <a:gd name="T22" fmla="*/ 205 w 289"/>
                  <a:gd name="T23" fmla="*/ 85 h 165"/>
                  <a:gd name="T24" fmla="*/ 230 w 289"/>
                  <a:gd name="T25" fmla="*/ 75 h 165"/>
                  <a:gd name="T26" fmla="*/ 255 w 289"/>
                  <a:gd name="T27" fmla="*/ 67 h 165"/>
                  <a:gd name="T28" fmla="*/ 289 w 289"/>
                  <a:gd name="T29" fmla="*/ 42 h 165"/>
                  <a:gd name="T30" fmla="*/ 283 w 289"/>
                  <a:gd name="T31" fmla="*/ 27 h 165"/>
                  <a:gd name="T32" fmla="*/ 255 w 289"/>
                  <a:gd name="T33" fmla="*/ 42 h 165"/>
                  <a:gd name="T34" fmla="*/ 226 w 289"/>
                  <a:gd name="T35" fmla="*/ 55 h 165"/>
                  <a:gd name="T36" fmla="*/ 215 w 289"/>
                  <a:gd name="T37" fmla="*/ 62 h 165"/>
                  <a:gd name="T38" fmla="*/ 198 w 289"/>
                  <a:gd name="T39" fmla="*/ 62 h 165"/>
                  <a:gd name="T40" fmla="*/ 156 w 289"/>
                  <a:gd name="T41" fmla="*/ 79 h 165"/>
                  <a:gd name="T42" fmla="*/ 120 w 289"/>
                  <a:gd name="T43" fmla="*/ 90 h 165"/>
                  <a:gd name="T44" fmla="*/ 100 w 289"/>
                  <a:gd name="T45" fmla="*/ 85 h 165"/>
                  <a:gd name="T46" fmla="*/ 88 w 289"/>
                  <a:gd name="T47" fmla="*/ 69 h 165"/>
                  <a:gd name="T48" fmla="*/ 85 w 289"/>
                  <a:gd name="T49" fmla="*/ 44 h 165"/>
                  <a:gd name="T50" fmla="*/ 101 w 289"/>
                  <a:gd name="T51" fmla="*/ 0 h 165"/>
                  <a:gd name="T52" fmla="*/ 88 w 289"/>
                  <a:gd name="T53" fmla="*/ 7 h 165"/>
                  <a:gd name="T54" fmla="*/ 78 w 289"/>
                  <a:gd name="T55" fmla="*/ 35 h 165"/>
                  <a:gd name="T56" fmla="*/ 75 w 289"/>
                  <a:gd name="T57" fmla="*/ 67 h 165"/>
                  <a:gd name="T58" fmla="*/ 68 w 289"/>
                  <a:gd name="T59" fmla="*/ 70 h 165"/>
                  <a:gd name="T60" fmla="*/ 67 w 289"/>
                  <a:gd name="T61" fmla="*/ 85 h 165"/>
                  <a:gd name="T62" fmla="*/ 47 w 289"/>
                  <a:gd name="T63" fmla="*/ 87 h 165"/>
                  <a:gd name="T64" fmla="*/ 47 w 289"/>
                  <a:gd name="T65" fmla="*/ 87 h 16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9"/>
                  <a:gd name="T100" fmla="*/ 0 h 165"/>
                  <a:gd name="T101" fmla="*/ 289 w 289"/>
                  <a:gd name="T102" fmla="*/ 165 h 16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9" h="165">
                    <a:moveTo>
                      <a:pt x="47" y="87"/>
                    </a:moveTo>
                    <a:lnTo>
                      <a:pt x="38" y="87"/>
                    </a:lnTo>
                    <a:lnTo>
                      <a:pt x="23" y="99"/>
                    </a:lnTo>
                    <a:lnTo>
                      <a:pt x="10" y="95"/>
                    </a:lnTo>
                    <a:lnTo>
                      <a:pt x="0" y="133"/>
                    </a:lnTo>
                    <a:lnTo>
                      <a:pt x="28" y="165"/>
                    </a:lnTo>
                    <a:lnTo>
                      <a:pt x="73" y="140"/>
                    </a:lnTo>
                    <a:lnTo>
                      <a:pt x="90" y="138"/>
                    </a:lnTo>
                    <a:lnTo>
                      <a:pt x="98" y="118"/>
                    </a:lnTo>
                    <a:lnTo>
                      <a:pt x="138" y="109"/>
                    </a:lnTo>
                    <a:lnTo>
                      <a:pt x="166" y="94"/>
                    </a:lnTo>
                    <a:lnTo>
                      <a:pt x="205" y="85"/>
                    </a:lnTo>
                    <a:lnTo>
                      <a:pt x="230" y="75"/>
                    </a:lnTo>
                    <a:lnTo>
                      <a:pt x="255" y="67"/>
                    </a:lnTo>
                    <a:lnTo>
                      <a:pt x="289" y="42"/>
                    </a:lnTo>
                    <a:lnTo>
                      <a:pt x="283" y="27"/>
                    </a:lnTo>
                    <a:lnTo>
                      <a:pt x="255" y="42"/>
                    </a:lnTo>
                    <a:lnTo>
                      <a:pt x="226" y="55"/>
                    </a:lnTo>
                    <a:lnTo>
                      <a:pt x="215" y="62"/>
                    </a:lnTo>
                    <a:lnTo>
                      <a:pt x="198" y="62"/>
                    </a:lnTo>
                    <a:lnTo>
                      <a:pt x="156" y="79"/>
                    </a:lnTo>
                    <a:lnTo>
                      <a:pt x="120" y="90"/>
                    </a:lnTo>
                    <a:lnTo>
                      <a:pt x="100" y="85"/>
                    </a:lnTo>
                    <a:lnTo>
                      <a:pt x="88" y="69"/>
                    </a:lnTo>
                    <a:lnTo>
                      <a:pt x="85" y="44"/>
                    </a:lnTo>
                    <a:lnTo>
                      <a:pt x="101" y="0"/>
                    </a:lnTo>
                    <a:lnTo>
                      <a:pt x="88" y="7"/>
                    </a:lnTo>
                    <a:lnTo>
                      <a:pt x="78" y="35"/>
                    </a:lnTo>
                    <a:lnTo>
                      <a:pt x="75" y="67"/>
                    </a:lnTo>
                    <a:lnTo>
                      <a:pt x="68" y="70"/>
                    </a:lnTo>
                    <a:lnTo>
                      <a:pt x="67" y="85"/>
                    </a:lnTo>
                    <a:lnTo>
                      <a:pt x="47" y="87"/>
                    </a:lnTo>
                    <a:close/>
                  </a:path>
                </a:pathLst>
              </a:custGeom>
              <a:solidFill>
                <a:srgbClr val="D4D4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88" name="Freeform 90">
                <a:extLst>
                  <a:ext uri="{FF2B5EF4-FFF2-40B4-BE49-F238E27FC236}">
                    <a16:creationId xmlns:a16="http://schemas.microsoft.com/office/drawing/2014/main" id="{DFA08730-3C13-4848-B592-2F07A465CE7C}"/>
                  </a:ext>
                </a:extLst>
              </p:cNvPr>
              <p:cNvSpPr>
                <a:spLocks/>
              </p:cNvSpPr>
              <p:nvPr/>
            </p:nvSpPr>
            <p:spPr bwMode="auto">
              <a:xfrm>
                <a:off x="5236" y="3263"/>
                <a:ext cx="46" cy="35"/>
              </a:xfrm>
              <a:custGeom>
                <a:avLst/>
                <a:gdLst>
                  <a:gd name="T0" fmla="*/ 45 w 46"/>
                  <a:gd name="T1" fmla="*/ 0 h 35"/>
                  <a:gd name="T2" fmla="*/ 28 w 46"/>
                  <a:gd name="T3" fmla="*/ 10 h 35"/>
                  <a:gd name="T4" fmla="*/ 5 w 46"/>
                  <a:gd name="T5" fmla="*/ 22 h 35"/>
                  <a:gd name="T6" fmla="*/ 0 w 46"/>
                  <a:gd name="T7" fmla="*/ 35 h 35"/>
                  <a:gd name="T8" fmla="*/ 33 w 46"/>
                  <a:gd name="T9" fmla="*/ 19 h 35"/>
                  <a:gd name="T10" fmla="*/ 46 w 46"/>
                  <a:gd name="T11" fmla="*/ 9 h 35"/>
                  <a:gd name="T12" fmla="*/ 45 w 46"/>
                  <a:gd name="T13" fmla="*/ 0 h 35"/>
                  <a:gd name="T14" fmla="*/ 45 w 46"/>
                  <a:gd name="T15" fmla="*/ 0 h 35"/>
                  <a:gd name="T16" fmla="*/ 0 60000 65536"/>
                  <a:gd name="T17" fmla="*/ 0 60000 65536"/>
                  <a:gd name="T18" fmla="*/ 0 60000 65536"/>
                  <a:gd name="T19" fmla="*/ 0 60000 65536"/>
                  <a:gd name="T20" fmla="*/ 0 60000 65536"/>
                  <a:gd name="T21" fmla="*/ 0 60000 65536"/>
                  <a:gd name="T22" fmla="*/ 0 60000 65536"/>
                  <a:gd name="T23" fmla="*/ 0 60000 65536"/>
                  <a:gd name="T24" fmla="*/ 0 w 46"/>
                  <a:gd name="T25" fmla="*/ 0 h 35"/>
                  <a:gd name="T26" fmla="*/ 46 w 46"/>
                  <a:gd name="T27" fmla="*/ 35 h 3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6" h="35">
                    <a:moveTo>
                      <a:pt x="45" y="0"/>
                    </a:moveTo>
                    <a:lnTo>
                      <a:pt x="28" y="10"/>
                    </a:lnTo>
                    <a:lnTo>
                      <a:pt x="5" y="22"/>
                    </a:lnTo>
                    <a:lnTo>
                      <a:pt x="0" y="35"/>
                    </a:lnTo>
                    <a:lnTo>
                      <a:pt x="33" y="19"/>
                    </a:lnTo>
                    <a:lnTo>
                      <a:pt x="46" y="9"/>
                    </a:lnTo>
                    <a:lnTo>
                      <a:pt x="4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89" name="Freeform 91">
                <a:extLst>
                  <a:ext uri="{FF2B5EF4-FFF2-40B4-BE49-F238E27FC236}">
                    <a16:creationId xmlns:a16="http://schemas.microsoft.com/office/drawing/2014/main" id="{4B94958A-7B1D-44F4-A3DF-32F657CED300}"/>
                  </a:ext>
                </a:extLst>
              </p:cNvPr>
              <p:cNvSpPr>
                <a:spLocks/>
              </p:cNvSpPr>
              <p:nvPr/>
            </p:nvSpPr>
            <p:spPr bwMode="auto">
              <a:xfrm>
                <a:off x="5208" y="3290"/>
                <a:ext cx="18" cy="17"/>
              </a:xfrm>
              <a:custGeom>
                <a:avLst/>
                <a:gdLst>
                  <a:gd name="T0" fmla="*/ 11 w 18"/>
                  <a:gd name="T1" fmla="*/ 0 h 17"/>
                  <a:gd name="T2" fmla="*/ 3 w 18"/>
                  <a:gd name="T3" fmla="*/ 7 h 17"/>
                  <a:gd name="T4" fmla="*/ 0 w 18"/>
                  <a:gd name="T5" fmla="*/ 17 h 17"/>
                  <a:gd name="T6" fmla="*/ 15 w 18"/>
                  <a:gd name="T7" fmla="*/ 15 h 17"/>
                  <a:gd name="T8" fmla="*/ 18 w 18"/>
                  <a:gd name="T9" fmla="*/ 3 h 17"/>
                  <a:gd name="T10" fmla="*/ 11 w 18"/>
                  <a:gd name="T11" fmla="*/ 0 h 17"/>
                  <a:gd name="T12" fmla="*/ 11 w 18"/>
                  <a:gd name="T13" fmla="*/ 0 h 17"/>
                  <a:gd name="T14" fmla="*/ 0 60000 65536"/>
                  <a:gd name="T15" fmla="*/ 0 60000 65536"/>
                  <a:gd name="T16" fmla="*/ 0 60000 65536"/>
                  <a:gd name="T17" fmla="*/ 0 60000 65536"/>
                  <a:gd name="T18" fmla="*/ 0 60000 65536"/>
                  <a:gd name="T19" fmla="*/ 0 60000 65536"/>
                  <a:gd name="T20" fmla="*/ 0 60000 65536"/>
                  <a:gd name="T21" fmla="*/ 0 w 18"/>
                  <a:gd name="T22" fmla="*/ 0 h 17"/>
                  <a:gd name="T23" fmla="*/ 18 w 18"/>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8" h="17">
                    <a:moveTo>
                      <a:pt x="11" y="0"/>
                    </a:moveTo>
                    <a:lnTo>
                      <a:pt x="3" y="7"/>
                    </a:lnTo>
                    <a:lnTo>
                      <a:pt x="0" y="17"/>
                    </a:lnTo>
                    <a:lnTo>
                      <a:pt x="15" y="15"/>
                    </a:lnTo>
                    <a:lnTo>
                      <a:pt x="18" y="3"/>
                    </a:lnTo>
                    <a:lnTo>
                      <a:pt x="1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90" name="Freeform 92">
                <a:extLst>
                  <a:ext uri="{FF2B5EF4-FFF2-40B4-BE49-F238E27FC236}">
                    <a16:creationId xmlns:a16="http://schemas.microsoft.com/office/drawing/2014/main" id="{2E11C282-C010-4E14-B94B-4B92AFFE919E}"/>
                  </a:ext>
                </a:extLst>
              </p:cNvPr>
              <p:cNvSpPr>
                <a:spLocks/>
              </p:cNvSpPr>
              <p:nvPr/>
            </p:nvSpPr>
            <p:spPr bwMode="auto">
              <a:xfrm>
                <a:off x="5134" y="3303"/>
                <a:ext cx="54" cy="29"/>
              </a:xfrm>
              <a:custGeom>
                <a:avLst/>
                <a:gdLst>
                  <a:gd name="T0" fmla="*/ 54 w 54"/>
                  <a:gd name="T1" fmla="*/ 0 h 29"/>
                  <a:gd name="T2" fmla="*/ 47 w 54"/>
                  <a:gd name="T3" fmla="*/ 10 h 29"/>
                  <a:gd name="T4" fmla="*/ 0 w 54"/>
                  <a:gd name="T5" fmla="*/ 29 h 29"/>
                  <a:gd name="T6" fmla="*/ 7 w 54"/>
                  <a:gd name="T7" fmla="*/ 19 h 29"/>
                  <a:gd name="T8" fmla="*/ 54 w 54"/>
                  <a:gd name="T9" fmla="*/ 0 h 29"/>
                  <a:gd name="T10" fmla="*/ 54 w 54"/>
                  <a:gd name="T11" fmla="*/ 0 h 29"/>
                  <a:gd name="T12" fmla="*/ 0 60000 65536"/>
                  <a:gd name="T13" fmla="*/ 0 60000 65536"/>
                  <a:gd name="T14" fmla="*/ 0 60000 65536"/>
                  <a:gd name="T15" fmla="*/ 0 60000 65536"/>
                  <a:gd name="T16" fmla="*/ 0 60000 65536"/>
                  <a:gd name="T17" fmla="*/ 0 60000 65536"/>
                  <a:gd name="T18" fmla="*/ 0 w 54"/>
                  <a:gd name="T19" fmla="*/ 0 h 29"/>
                  <a:gd name="T20" fmla="*/ 54 w 54"/>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54" h="29">
                    <a:moveTo>
                      <a:pt x="54" y="0"/>
                    </a:moveTo>
                    <a:lnTo>
                      <a:pt x="47" y="10"/>
                    </a:lnTo>
                    <a:lnTo>
                      <a:pt x="0" y="29"/>
                    </a:lnTo>
                    <a:lnTo>
                      <a:pt x="7" y="19"/>
                    </a:lnTo>
                    <a:lnTo>
                      <a:pt x="5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91" name="Freeform 93">
                <a:extLst>
                  <a:ext uri="{FF2B5EF4-FFF2-40B4-BE49-F238E27FC236}">
                    <a16:creationId xmlns:a16="http://schemas.microsoft.com/office/drawing/2014/main" id="{0AD8233B-3823-4F45-BFD2-DBE4E512BCEB}"/>
                  </a:ext>
                </a:extLst>
              </p:cNvPr>
              <p:cNvSpPr>
                <a:spLocks/>
              </p:cNvSpPr>
              <p:nvPr/>
            </p:nvSpPr>
            <p:spPr bwMode="auto">
              <a:xfrm>
                <a:off x="5124" y="3124"/>
                <a:ext cx="70" cy="93"/>
              </a:xfrm>
              <a:custGeom>
                <a:avLst/>
                <a:gdLst>
                  <a:gd name="T0" fmla="*/ 0 w 70"/>
                  <a:gd name="T1" fmla="*/ 83 h 93"/>
                  <a:gd name="T2" fmla="*/ 14 w 70"/>
                  <a:gd name="T3" fmla="*/ 59 h 93"/>
                  <a:gd name="T4" fmla="*/ 29 w 70"/>
                  <a:gd name="T5" fmla="*/ 45 h 93"/>
                  <a:gd name="T6" fmla="*/ 47 w 70"/>
                  <a:gd name="T7" fmla="*/ 28 h 93"/>
                  <a:gd name="T8" fmla="*/ 67 w 70"/>
                  <a:gd name="T9" fmla="*/ 0 h 93"/>
                  <a:gd name="T10" fmla="*/ 70 w 70"/>
                  <a:gd name="T11" fmla="*/ 8 h 93"/>
                  <a:gd name="T12" fmla="*/ 55 w 70"/>
                  <a:gd name="T13" fmla="*/ 38 h 93"/>
                  <a:gd name="T14" fmla="*/ 32 w 70"/>
                  <a:gd name="T15" fmla="*/ 59 h 93"/>
                  <a:gd name="T16" fmla="*/ 9 w 70"/>
                  <a:gd name="T17" fmla="*/ 93 h 93"/>
                  <a:gd name="T18" fmla="*/ 4 w 70"/>
                  <a:gd name="T19" fmla="*/ 89 h 93"/>
                  <a:gd name="T20" fmla="*/ 0 w 70"/>
                  <a:gd name="T21" fmla="*/ 83 h 93"/>
                  <a:gd name="T22" fmla="*/ 0 w 70"/>
                  <a:gd name="T23" fmla="*/ 83 h 9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0"/>
                  <a:gd name="T37" fmla="*/ 0 h 93"/>
                  <a:gd name="T38" fmla="*/ 70 w 70"/>
                  <a:gd name="T39" fmla="*/ 93 h 9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0" h="93">
                    <a:moveTo>
                      <a:pt x="0" y="83"/>
                    </a:moveTo>
                    <a:lnTo>
                      <a:pt x="14" y="59"/>
                    </a:lnTo>
                    <a:lnTo>
                      <a:pt x="29" y="45"/>
                    </a:lnTo>
                    <a:lnTo>
                      <a:pt x="47" y="28"/>
                    </a:lnTo>
                    <a:lnTo>
                      <a:pt x="67" y="0"/>
                    </a:lnTo>
                    <a:lnTo>
                      <a:pt x="70" y="8"/>
                    </a:lnTo>
                    <a:lnTo>
                      <a:pt x="55" y="38"/>
                    </a:lnTo>
                    <a:lnTo>
                      <a:pt x="32" y="59"/>
                    </a:lnTo>
                    <a:lnTo>
                      <a:pt x="9" y="93"/>
                    </a:lnTo>
                    <a:lnTo>
                      <a:pt x="4" y="89"/>
                    </a:lnTo>
                    <a:lnTo>
                      <a:pt x="0" y="83"/>
                    </a:lnTo>
                    <a:close/>
                  </a:path>
                </a:pathLst>
              </a:custGeom>
              <a:solidFill>
                <a:srgbClr val="D4D4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92" name="Freeform 94">
                <a:extLst>
                  <a:ext uri="{FF2B5EF4-FFF2-40B4-BE49-F238E27FC236}">
                    <a16:creationId xmlns:a16="http://schemas.microsoft.com/office/drawing/2014/main" id="{30BEE966-965E-4946-AA92-8289FFFA98AD}"/>
                  </a:ext>
                </a:extLst>
              </p:cNvPr>
              <p:cNvSpPr>
                <a:spLocks/>
              </p:cNvSpPr>
              <p:nvPr/>
            </p:nvSpPr>
            <p:spPr bwMode="auto">
              <a:xfrm>
                <a:off x="5016" y="3320"/>
                <a:ext cx="63" cy="61"/>
              </a:xfrm>
              <a:custGeom>
                <a:avLst/>
                <a:gdLst>
                  <a:gd name="T0" fmla="*/ 32 w 63"/>
                  <a:gd name="T1" fmla="*/ 2 h 61"/>
                  <a:gd name="T2" fmla="*/ 25 w 63"/>
                  <a:gd name="T3" fmla="*/ 10 h 61"/>
                  <a:gd name="T4" fmla="*/ 14 w 63"/>
                  <a:gd name="T5" fmla="*/ 20 h 61"/>
                  <a:gd name="T6" fmla="*/ 2 w 63"/>
                  <a:gd name="T7" fmla="*/ 23 h 61"/>
                  <a:gd name="T8" fmla="*/ 0 w 63"/>
                  <a:gd name="T9" fmla="*/ 33 h 61"/>
                  <a:gd name="T10" fmla="*/ 9 w 63"/>
                  <a:gd name="T11" fmla="*/ 45 h 61"/>
                  <a:gd name="T12" fmla="*/ 19 w 63"/>
                  <a:gd name="T13" fmla="*/ 61 h 61"/>
                  <a:gd name="T14" fmla="*/ 40 w 63"/>
                  <a:gd name="T15" fmla="*/ 53 h 61"/>
                  <a:gd name="T16" fmla="*/ 60 w 63"/>
                  <a:gd name="T17" fmla="*/ 43 h 61"/>
                  <a:gd name="T18" fmla="*/ 63 w 63"/>
                  <a:gd name="T19" fmla="*/ 31 h 61"/>
                  <a:gd name="T20" fmla="*/ 42 w 63"/>
                  <a:gd name="T21" fmla="*/ 43 h 61"/>
                  <a:gd name="T22" fmla="*/ 60 w 63"/>
                  <a:gd name="T23" fmla="*/ 17 h 61"/>
                  <a:gd name="T24" fmla="*/ 58 w 63"/>
                  <a:gd name="T25" fmla="*/ 2 h 61"/>
                  <a:gd name="T26" fmla="*/ 52 w 63"/>
                  <a:gd name="T27" fmla="*/ 20 h 61"/>
                  <a:gd name="T28" fmla="*/ 30 w 63"/>
                  <a:gd name="T29" fmla="*/ 35 h 61"/>
                  <a:gd name="T30" fmla="*/ 45 w 63"/>
                  <a:gd name="T31" fmla="*/ 8 h 61"/>
                  <a:gd name="T32" fmla="*/ 40 w 63"/>
                  <a:gd name="T33" fmla="*/ 0 h 61"/>
                  <a:gd name="T34" fmla="*/ 32 w 63"/>
                  <a:gd name="T35" fmla="*/ 2 h 61"/>
                  <a:gd name="T36" fmla="*/ 32 w 63"/>
                  <a:gd name="T37" fmla="*/ 2 h 6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3"/>
                  <a:gd name="T58" fmla="*/ 0 h 61"/>
                  <a:gd name="T59" fmla="*/ 63 w 63"/>
                  <a:gd name="T60" fmla="*/ 61 h 6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3" h="61">
                    <a:moveTo>
                      <a:pt x="32" y="2"/>
                    </a:moveTo>
                    <a:lnTo>
                      <a:pt x="25" y="10"/>
                    </a:lnTo>
                    <a:lnTo>
                      <a:pt x="14" y="20"/>
                    </a:lnTo>
                    <a:lnTo>
                      <a:pt x="2" y="23"/>
                    </a:lnTo>
                    <a:lnTo>
                      <a:pt x="0" y="33"/>
                    </a:lnTo>
                    <a:lnTo>
                      <a:pt x="9" y="45"/>
                    </a:lnTo>
                    <a:lnTo>
                      <a:pt x="19" y="61"/>
                    </a:lnTo>
                    <a:lnTo>
                      <a:pt x="40" y="53"/>
                    </a:lnTo>
                    <a:lnTo>
                      <a:pt x="60" y="43"/>
                    </a:lnTo>
                    <a:lnTo>
                      <a:pt x="63" y="31"/>
                    </a:lnTo>
                    <a:lnTo>
                      <a:pt x="42" y="43"/>
                    </a:lnTo>
                    <a:lnTo>
                      <a:pt x="60" y="17"/>
                    </a:lnTo>
                    <a:lnTo>
                      <a:pt x="58" y="2"/>
                    </a:lnTo>
                    <a:lnTo>
                      <a:pt x="52" y="20"/>
                    </a:lnTo>
                    <a:lnTo>
                      <a:pt x="30" y="35"/>
                    </a:lnTo>
                    <a:lnTo>
                      <a:pt x="45" y="8"/>
                    </a:lnTo>
                    <a:lnTo>
                      <a:pt x="40" y="0"/>
                    </a:lnTo>
                    <a:lnTo>
                      <a:pt x="32"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93" name="Freeform 95">
                <a:extLst>
                  <a:ext uri="{FF2B5EF4-FFF2-40B4-BE49-F238E27FC236}">
                    <a16:creationId xmlns:a16="http://schemas.microsoft.com/office/drawing/2014/main" id="{EC14C57A-CDE6-4197-B67B-BBAFF18D8439}"/>
                  </a:ext>
                </a:extLst>
              </p:cNvPr>
              <p:cNvSpPr>
                <a:spLocks/>
              </p:cNvSpPr>
              <p:nvPr/>
            </p:nvSpPr>
            <p:spPr bwMode="auto">
              <a:xfrm>
                <a:off x="4941" y="3208"/>
                <a:ext cx="187" cy="100"/>
              </a:xfrm>
              <a:custGeom>
                <a:avLst/>
                <a:gdLst>
                  <a:gd name="T0" fmla="*/ 178 w 187"/>
                  <a:gd name="T1" fmla="*/ 0 h 100"/>
                  <a:gd name="T2" fmla="*/ 162 w 187"/>
                  <a:gd name="T3" fmla="*/ 10 h 100"/>
                  <a:gd name="T4" fmla="*/ 137 w 187"/>
                  <a:gd name="T5" fmla="*/ 17 h 100"/>
                  <a:gd name="T6" fmla="*/ 115 w 187"/>
                  <a:gd name="T7" fmla="*/ 20 h 100"/>
                  <a:gd name="T8" fmla="*/ 97 w 187"/>
                  <a:gd name="T9" fmla="*/ 20 h 100"/>
                  <a:gd name="T10" fmla="*/ 70 w 187"/>
                  <a:gd name="T11" fmla="*/ 14 h 100"/>
                  <a:gd name="T12" fmla="*/ 39 w 187"/>
                  <a:gd name="T13" fmla="*/ 4 h 100"/>
                  <a:gd name="T14" fmla="*/ 20 w 187"/>
                  <a:gd name="T15" fmla="*/ 0 h 100"/>
                  <a:gd name="T16" fmla="*/ 15 w 187"/>
                  <a:gd name="T17" fmla="*/ 10 h 100"/>
                  <a:gd name="T18" fmla="*/ 9 w 187"/>
                  <a:gd name="T19" fmla="*/ 40 h 100"/>
                  <a:gd name="T20" fmla="*/ 0 w 187"/>
                  <a:gd name="T21" fmla="*/ 82 h 100"/>
                  <a:gd name="T22" fmla="*/ 4 w 187"/>
                  <a:gd name="T23" fmla="*/ 100 h 100"/>
                  <a:gd name="T24" fmla="*/ 7 w 187"/>
                  <a:gd name="T25" fmla="*/ 95 h 100"/>
                  <a:gd name="T26" fmla="*/ 14 w 187"/>
                  <a:gd name="T27" fmla="*/ 85 h 100"/>
                  <a:gd name="T28" fmla="*/ 27 w 187"/>
                  <a:gd name="T29" fmla="*/ 17 h 100"/>
                  <a:gd name="T30" fmla="*/ 62 w 187"/>
                  <a:gd name="T31" fmla="*/ 27 h 100"/>
                  <a:gd name="T32" fmla="*/ 94 w 187"/>
                  <a:gd name="T33" fmla="*/ 35 h 100"/>
                  <a:gd name="T34" fmla="*/ 110 w 187"/>
                  <a:gd name="T35" fmla="*/ 35 h 100"/>
                  <a:gd name="T36" fmla="*/ 115 w 187"/>
                  <a:gd name="T37" fmla="*/ 45 h 100"/>
                  <a:gd name="T38" fmla="*/ 132 w 187"/>
                  <a:gd name="T39" fmla="*/ 52 h 100"/>
                  <a:gd name="T40" fmla="*/ 155 w 187"/>
                  <a:gd name="T41" fmla="*/ 54 h 100"/>
                  <a:gd name="T42" fmla="*/ 187 w 187"/>
                  <a:gd name="T43" fmla="*/ 45 h 100"/>
                  <a:gd name="T44" fmla="*/ 180 w 187"/>
                  <a:gd name="T45" fmla="*/ 35 h 100"/>
                  <a:gd name="T46" fmla="*/ 187 w 187"/>
                  <a:gd name="T47" fmla="*/ 30 h 100"/>
                  <a:gd name="T48" fmla="*/ 180 w 187"/>
                  <a:gd name="T49" fmla="*/ 15 h 100"/>
                  <a:gd name="T50" fmla="*/ 165 w 187"/>
                  <a:gd name="T51" fmla="*/ 24 h 100"/>
                  <a:gd name="T52" fmla="*/ 172 w 187"/>
                  <a:gd name="T53" fmla="*/ 35 h 100"/>
                  <a:gd name="T54" fmla="*/ 158 w 187"/>
                  <a:gd name="T55" fmla="*/ 39 h 100"/>
                  <a:gd name="T56" fmla="*/ 143 w 187"/>
                  <a:gd name="T57" fmla="*/ 40 h 100"/>
                  <a:gd name="T58" fmla="*/ 124 w 187"/>
                  <a:gd name="T59" fmla="*/ 35 h 100"/>
                  <a:gd name="T60" fmla="*/ 148 w 187"/>
                  <a:gd name="T61" fmla="*/ 29 h 100"/>
                  <a:gd name="T62" fmla="*/ 168 w 187"/>
                  <a:gd name="T63" fmla="*/ 19 h 100"/>
                  <a:gd name="T64" fmla="*/ 187 w 187"/>
                  <a:gd name="T65" fmla="*/ 9 h 100"/>
                  <a:gd name="T66" fmla="*/ 178 w 187"/>
                  <a:gd name="T67" fmla="*/ 0 h 100"/>
                  <a:gd name="T68" fmla="*/ 178 w 187"/>
                  <a:gd name="T69" fmla="*/ 0 h 10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87"/>
                  <a:gd name="T106" fmla="*/ 0 h 100"/>
                  <a:gd name="T107" fmla="*/ 187 w 187"/>
                  <a:gd name="T108" fmla="*/ 100 h 10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87" h="100">
                    <a:moveTo>
                      <a:pt x="178" y="0"/>
                    </a:moveTo>
                    <a:lnTo>
                      <a:pt x="162" y="10"/>
                    </a:lnTo>
                    <a:lnTo>
                      <a:pt x="137" y="17"/>
                    </a:lnTo>
                    <a:lnTo>
                      <a:pt x="115" y="20"/>
                    </a:lnTo>
                    <a:lnTo>
                      <a:pt x="97" y="20"/>
                    </a:lnTo>
                    <a:lnTo>
                      <a:pt x="70" y="14"/>
                    </a:lnTo>
                    <a:lnTo>
                      <a:pt x="39" y="4"/>
                    </a:lnTo>
                    <a:lnTo>
                      <a:pt x="20" y="0"/>
                    </a:lnTo>
                    <a:lnTo>
                      <a:pt x="15" y="10"/>
                    </a:lnTo>
                    <a:lnTo>
                      <a:pt x="9" y="40"/>
                    </a:lnTo>
                    <a:lnTo>
                      <a:pt x="0" y="82"/>
                    </a:lnTo>
                    <a:lnTo>
                      <a:pt x="4" y="100"/>
                    </a:lnTo>
                    <a:lnTo>
                      <a:pt x="7" y="95"/>
                    </a:lnTo>
                    <a:lnTo>
                      <a:pt x="14" y="85"/>
                    </a:lnTo>
                    <a:lnTo>
                      <a:pt x="27" y="17"/>
                    </a:lnTo>
                    <a:lnTo>
                      <a:pt x="62" y="27"/>
                    </a:lnTo>
                    <a:lnTo>
                      <a:pt x="94" y="35"/>
                    </a:lnTo>
                    <a:lnTo>
                      <a:pt x="110" y="35"/>
                    </a:lnTo>
                    <a:lnTo>
                      <a:pt x="115" y="45"/>
                    </a:lnTo>
                    <a:lnTo>
                      <a:pt x="132" y="52"/>
                    </a:lnTo>
                    <a:lnTo>
                      <a:pt x="155" y="54"/>
                    </a:lnTo>
                    <a:lnTo>
                      <a:pt x="187" y="45"/>
                    </a:lnTo>
                    <a:lnTo>
                      <a:pt x="180" y="35"/>
                    </a:lnTo>
                    <a:lnTo>
                      <a:pt x="187" y="30"/>
                    </a:lnTo>
                    <a:lnTo>
                      <a:pt x="180" y="15"/>
                    </a:lnTo>
                    <a:lnTo>
                      <a:pt x="165" y="24"/>
                    </a:lnTo>
                    <a:lnTo>
                      <a:pt x="172" y="35"/>
                    </a:lnTo>
                    <a:lnTo>
                      <a:pt x="158" y="39"/>
                    </a:lnTo>
                    <a:lnTo>
                      <a:pt x="143" y="40"/>
                    </a:lnTo>
                    <a:lnTo>
                      <a:pt x="124" y="35"/>
                    </a:lnTo>
                    <a:lnTo>
                      <a:pt x="148" y="29"/>
                    </a:lnTo>
                    <a:lnTo>
                      <a:pt x="168" y="19"/>
                    </a:lnTo>
                    <a:lnTo>
                      <a:pt x="187" y="9"/>
                    </a:lnTo>
                    <a:lnTo>
                      <a:pt x="178" y="0"/>
                    </a:lnTo>
                    <a:close/>
                  </a:path>
                </a:pathLst>
              </a:custGeom>
              <a:solidFill>
                <a:srgbClr val="A6A6B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94" name="Freeform 96">
                <a:extLst>
                  <a:ext uri="{FF2B5EF4-FFF2-40B4-BE49-F238E27FC236}">
                    <a16:creationId xmlns:a16="http://schemas.microsoft.com/office/drawing/2014/main" id="{1C5D3C49-B143-4864-A63B-8A83249E54A2}"/>
                  </a:ext>
                </a:extLst>
              </p:cNvPr>
              <p:cNvSpPr>
                <a:spLocks/>
              </p:cNvSpPr>
              <p:nvPr/>
            </p:nvSpPr>
            <p:spPr bwMode="auto">
              <a:xfrm>
                <a:off x="5000" y="3109"/>
                <a:ext cx="53" cy="31"/>
              </a:xfrm>
              <a:custGeom>
                <a:avLst/>
                <a:gdLst>
                  <a:gd name="T0" fmla="*/ 53 w 53"/>
                  <a:gd name="T1" fmla="*/ 6 h 31"/>
                  <a:gd name="T2" fmla="*/ 40 w 53"/>
                  <a:gd name="T3" fmla="*/ 0 h 31"/>
                  <a:gd name="T4" fmla="*/ 33 w 53"/>
                  <a:gd name="T5" fmla="*/ 6 h 31"/>
                  <a:gd name="T6" fmla="*/ 25 w 53"/>
                  <a:gd name="T7" fmla="*/ 16 h 31"/>
                  <a:gd name="T8" fmla="*/ 5 w 53"/>
                  <a:gd name="T9" fmla="*/ 11 h 31"/>
                  <a:gd name="T10" fmla="*/ 0 w 53"/>
                  <a:gd name="T11" fmla="*/ 15 h 31"/>
                  <a:gd name="T12" fmla="*/ 1 w 53"/>
                  <a:gd name="T13" fmla="*/ 28 h 31"/>
                  <a:gd name="T14" fmla="*/ 16 w 53"/>
                  <a:gd name="T15" fmla="*/ 30 h 31"/>
                  <a:gd name="T16" fmla="*/ 26 w 53"/>
                  <a:gd name="T17" fmla="*/ 31 h 31"/>
                  <a:gd name="T18" fmla="*/ 33 w 53"/>
                  <a:gd name="T19" fmla="*/ 21 h 31"/>
                  <a:gd name="T20" fmla="*/ 53 w 53"/>
                  <a:gd name="T21" fmla="*/ 6 h 31"/>
                  <a:gd name="T22" fmla="*/ 53 w 53"/>
                  <a:gd name="T23" fmla="*/ 6 h 3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3"/>
                  <a:gd name="T37" fmla="*/ 0 h 31"/>
                  <a:gd name="T38" fmla="*/ 53 w 53"/>
                  <a:gd name="T39" fmla="*/ 31 h 3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3" h="31">
                    <a:moveTo>
                      <a:pt x="53" y="6"/>
                    </a:moveTo>
                    <a:lnTo>
                      <a:pt x="40" y="0"/>
                    </a:lnTo>
                    <a:lnTo>
                      <a:pt x="33" y="6"/>
                    </a:lnTo>
                    <a:lnTo>
                      <a:pt x="25" y="16"/>
                    </a:lnTo>
                    <a:lnTo>
                      <a:pt x="5" y="11"/>
                    </a:lnTo>
                    <a:lnTo>
                      <a:pt x="0" y="15"/>
                    </a:lnTo>
                    <a:lnTo>
                      <a:pt x="1" y="28"/>
                    </a:lnTo>
                    <a:lnTo>
                      <a:pt x="16" y="30"/>
                    </a:lnTo>
                    <a:lnTo>
                      <a:pt x="26" y="31"/>
                    </a:lnTo>
                    <a:lnTo>
                      <a:pt x="33" y="21"/>
                    </a:lnTo>
                    <a:lnTo>
                      <a:pt x="53" y="6"/>
                    </a:lnTo>
                    <a:close/>
                  </a:path>
                </a:pathLst>
              </a:custGeom>
              <a:solidFill>
                <a:srgbClr val="A6A6B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95" name="Freeform 97">
                <a:extLst>
                  <a:ext uri="{FF2B5EF4-FFF2-40B4-BE49-F238E27FC236}">
                    <a16:creationId xmlns:a16="http://schemas.microsoft.com/office/drawing/2014/main" id="{6E40E28B-350E-410A-A541-947249DFEDE3}"/>
                  </a:ext>
                </a:extLst>
              </p:cNvPr>
              <p:cNvSpPr>
                <a:spLocks/>
              </p:cNvSpPr>
              <p:nvPr/>
            </p:nvSpPr>
            <p:spPr bwMode="auto">
              <a:xfrm>
                <a:off x="4975" y="3212"/>
                <a:ext cx="146" cy="25"/>
              </a:xfrm>
              <a:custGeom>
                <a:avLst/>
                <a:gdLst>
                  <a:gd name="T0" fmla="*/ 146 w 146"/>
                  <a:gd name="T1" fmla="*/ 5 h 25"/>
                  <a:gd name="T2" fmla="*/ 108 w 146"/>
                  <a:gd name="T3" fmla="*/ 20 h 25"/>
                  <a:gd name="T4" fmla="*/ 75 w 146"/>
                  <a:gd name="T5" fmla="*/ 25 h 25"/>
                  <a:gd name="T6" fmla="*/ 43 w 146"/>
                  <a:gd name="T7" fmla="*/ 20 h 25"/>
                  <a:gd name="T8" fmla="*/ 0 w 146"/>
                  <a:gd name="T9" fmla="*/ 8 h 25"/>
                  <a:gd name="T10" fmla="*/ 56 w 146"/>
                  <a:gd name="T11" fmla="*/ 18 h 25"/>
                  <a:gd name="T12" fmla="*/ 75 w 146"/>
                  <a:gd name="T13" fmla="*/ 21 h 25"/>
                  <a:gd name="T14" fmla="*/ 103 w 146"/>
                  <a:gd name="T15" fmla="*/ 18 h 25"/>
                  <a:gd name="T16" fmla="*/ 146 w 146"/>
                  <a:gd name="T17" fmla="*/ 0 h 25"/>
                  <a:gd name="T18" fmla="*/ 146 w 146"/>
                  <a:gd name="T19" fmla="*/ 5 h 25"/>
                  <a:gd name="T20" fmla="*/ 146 w 146"/>
                  <a:gd name="T21" fmla="*/ 5 h 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46"/>
                  <a:gd name="T34" fmla="*/ 0 h 25"/>
                  <a:gd name="T35" fmla="*/ 146 w 146"/>
                  <a:gd name="T36" fmla="*/ 25 h 2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46" h="25">
                    <a:moveTo>
                      <a:pt x="146" y="5"/>
                    </a:moveTo>
                    <a:lnTo>
                      <a:pt x="108" y="20"/>
                    </a:lnTo>
                    <a:lnTo>
                      <a:pt x="75" y="25"/>
                    </a:lnTo>
                    <a:lnTo>
                      <a:pt x="43" y="20"/>
                    </a:lnTo>
                    <a:lnTo>
                      <a:pt x="0" y="8"/>
                    </a:lnTo>
                    <a:lnTo>
                      <a:pt x="56" y="18"/>
                    </a:lnTo>
                    <a:lnTo>
                      <a:pt x="75" y="21"/>
                    </a:lnTo>
                    <a:lnTo>
                      <a:pt x="103" y="18"/>
                    </a:lnTo>
                    <a:lnTo>
                      <a:pt x="146" y="0"/>
                    </a:lnTo>
                    <a:lnTo>
                      <a:pt x="146" y="5"/>
                    </a:lnTo>
                    <a:close/>
                  </a:path>
                </a:pathLst>
              </a:custGeom>
              <a:solidFill>
                <a:srgbClr val="D4D4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96" name="Freeform 98">
                <a:extLst>
                  <a:ext uri="{FF2B5EF4-FFF2-40B4-BE49-F238E27FC236}">
                    <a16:creationId xmlns:a16="http://schemas.microsoft.com/office/drawing/2014/main" id="{0D2C3068-01EB-4624-AC61-BBA34ACBE76F}"/>
                  </a:ext>
                </a:extLst>
              </p:cNvPr>
              <p:cNvSpPr>
                <a:spLocks/>
              </p:cNvSpPr>
              <p:nvPr/>
            </p:nvSpPr>
            <p:spPr bwMode="auto">
              <a:xfrm>
                <a:off x="5043" y="3140"/>
                <a:ext cx="71" cy="83"/>
              </a:xfrm>
              <a:custGeom>
                <a:avLst/>
                <a:gdLst>
                  <a:gd name="T0" fmla="*/ 68 w 71"/>
                  <a:gd name="T1" fmla="*/ 32 h 83"/>
                  <a:gd name="T2" fmla="*/ 31 w 71"/>
                  <a:gd name="T3" fmla="*/ 83 h 83"/>
                  <a:gd name="T4" fmla="*/ 56 w 71"/>
                  <a:gd name="T5" fmla="*/ 40 h 83"/>
                  <a:gd name="T6" fmla="*/ 66 w 71"/>
                  <a:gd name="T7" fmla="*/ 22 h 83"/>
                  <a:gd name="T8" fmla="*/ 0 w 71"/>
                  <a:gd name="T9" fmla="*/ 0 h 83"/>
                  <a:gd name="T10" fmla="*/ 71 w 71"/>
                  <a:gd name="T11" fmla="*/ 19 h 83"/>
                  <a:gd name="T12" fmla="*/ 68 w 71"/>
                  <a:gd name="T13" fmla="*/ 32 h 83"/>
                  <a:gd name="T14" fmla="*/ 68 w 71"/>
                  <a:gd name="T15" fmla="*/ 32 h 83"/>
                  <a:gd name="T16" fmla="*/ 0 60000 65536"/>
                  <a:gd name="T17" fmla="*/ 0 60000 65536"/>
                  <a:gd name="T18" fmla="*/ 0 60000 65536"/>
                  <a:gd name="T19" fmla="*/ 0 60000 65536"/>
                  <a:gd name="T20" fmla="*/ 0 60000 65536"/>
                  <a:gd name="T21" fmla="*/ 0 60000 65536"/>
                  <a:gd name="T22" fmla="*/ 0 60000 65536"/>
                  <a:gd name="T23" fmla="*/ 0 60000 65536"/>
                  <a:gd name="T24" fmla="*/ 0 w 71"/>
                  <a:gd name="T25" fmla="*/ 0 h 83"/>
                  <a:gd name="T26" fmla="*/ 71 w 71"/>
                  <a:gd name="T27" fmla="*/ 83 h 8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1" h="83">
                    <a:moveTo>
                      <a:pt x="68" y="32"/>
                    </a:moveTo>
                    <a:lnTo>
                      <a:pt x="31" y="83"/>
                    </a:lnTo>
                    <a:lnTo>
                      <a:pt x="56" y="40"/>
                    </a:lnTo>
                    <a:lnTo>
                      <a:pt x="66" y="22"/>
                    </a:lnTo>
                    <a:lnTo>
                      <a:pt x="0" y="0"/>
                    </a:lnTo>
                    <a:lnTo>
                      <a:pt x="71" y="19"/>
                    </a:lnTo>
                    <a:lnTo>
                      <a:pt x="68" y="32"/>
                    </a:lnTo>
                    <a:close/>
                  </a:path>
                </a:pathLst>
              </a:custGeom>
              <a:solidFill>
                <a:srgbClr val="D4D4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97" name="Freeform 99">
                <a:extLst>
                  <a:ext uri="{FF2B5EF4-FFF2-40B4-BE49-F238E27FC236}">
                    <a16:creationId xmlns:a16="http://schemas.microsoft.com/office/drawing/2014/main" id="{2A1A2908-0ABA-482B-892A-F665AB1837DE}"/>
                  </a:ext>
                </a:extLst>
              </p:cNvPr>
              <p:cNvSpPr>
                <a:spLocks/>
              </p:cNvSpPr>
              <p:nvPr/>
            </p:nvSpPr>
            <p:spPr bwMode="auto">
              <a:xfrm>
                <a:off x="5063" y="3247"/>
                <a:ext cx="56" cy="10"/>
              </a:xfrm>
              <a:custGeom>
                <a:avLst/>
                <a:gdLst>
                  <a:gd name="T0" fmla="*/ 55 w 56"/>
                  <a:gd name="T1" fmla="*/ 3 h 10"/>
                  <a:gd name="T2" fmla="*/ 33 w 56"/>
                  <a:gd name="T3" fmla="*/ 10 h 10"/>
                  <a:gd name="T4" fmla="*/ 13 w 56"/>
                  <a:gd name="T5" fmla="*/ 10 h 10"/>
                  <a:gd name="T6" fmla="*/ 0 w 56"/>
                  <a:gd name="T7" fmla="*/ 3 h 10"/>
                  <a:gd name="T8" fmla="*/ 21 w 56"/>
                  <a:gd name="T9" fmla="*/ 6 h 10"/>
                  <a:gd name="T10" fmla="*/ 40 w 56"/>
                  <a:gd name="T11" fmla="*/ 5 h 10"/>
                  <a:gd name="T12" fmla="*/ 56 w 56"/>
                  <a:gd name="T13" fmla="*/ 0 h 10"/>
                  <a:gd name="T14" fmla="*/ 55 w 56"/>
                  <a:gd name="T15" fmla="*/ 3 h 10"/>
                  <a:gd name="T16" fmla="*/ 55 w 56"/>
                  <a:gd name="T17" fmla="*/ 3 h 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6"/>
                  <a:gd name="T28" fmla="*/ 0 h 10"/>
                  <a:gd name="T29" fmla="*/ 56 w 56"/>
                  <a:gd name="T30" fmla="*/ 10 h 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6" h="10">
                    <a:moveTo>
                      <a:pt x="55" y="3"/>
                    </a:moveTo>
                    <a:lnTo>
                      <a:pt x="33" y="10"/>
                    </a:lnTo>
                    <a:lnTo>
                      <a:pt x="13" y="10"/>
                    </a:lnTo>
                    <a:lnTo>
                      <a:pt x="0" y="3"/>
                    </a:lnTo>
                    <a:lnTo>
                      <a:pt x="21" y="6"/>
                    </a:lnTo>
                    <a:lnTo>
                      <a:pt x="40" y="5"/>
                    </a:lnTo>
                    <a:lnTo>
                      <a:pt x="56" y="0"/>
                    </a:lnTo>
                    <a:lnTo>
                      <a:pt x="55" y="3"/>
                    </a:lnTo>
                    <a:close/>
                  </a:path>
                </a:pathLst>
              </a:custGeom>
              <a:solidFill>
                <a:srgbClr val="D4D4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98" name="Freeform 100">
                <a:extLst>
                  <a:ext uri="{FF2B5EF4-FFF2-40B4-BE49-F238E27FC236}">
                    <a16:creationId xmlns:a16="http://schemas.microsoft.com/office/drawing/2014/main" id="{7B4C96A3-E05A-425A-B66B-228C665930E1}"/>
                  </a:ext>
                </a:extLst>
              </p:cNvPr>
              <p:cNvSpPr>
                <a:spLocks/>
              </p:cNvSpPr>
              <p:nvPr/>
            </p:nvSpPr>
            <p:spPr bwMode="auto">
              <a:xfrm>
                <a:off x="4948" y="3220"/>
                <a:ext cx="17" cy="70"/>
              </a:xfrm>
              <a:custGeom>
                <a:avLst/>
                <a:gdLst>
                  <a:gd name="T0" fmla="*/ 17 w 17"/>
                  <a:gd name="T1" fmla="*/ 0 h 70"/>
                  <a:gd name="T2" fmla="*/ 0 w 17"/>
                  <a:gd name="T3" fmla="*/ 70 h 70"/>
                  <a:gd name="T4" fmla="*/ 8 w 17"/>
                  <a:gd name="T5" fmla="*/ 13 h 70"/>
                  <a:gd name="T6" fmla="*/ 12 w 17"/>
                  <a:gd name="T7" fmla="*/ 2 h 70"/>
                  <a:gd name="T8" fmla="*/ 17 w 17"/>
                  <a:gd name="T9" fmla="*/ 0 h 70"/>
                  <a:gd name="T10" fmla="*/ 17 w 17"/>
                  <a:gd name="T11" fmla="*/ 0 h 70"/>
                  <a:gd name="T12" fmla="*/ 0 60000 65536"/>
                  <a:gd name="T13" fmla="*/ 0 60000 65536"/>
                  <a:gd name="T14" fmla="*/ 0 60000 65536"/>
                  <a:gd name="T15" fmla="*/ 0 60000 65536"/>
                  <a:gd name="T16" fmla="*/ 0 60000 65536"/>
                  <a:gd name="T17" fmla="*/ 0 60000 65536"/>
                  <a:gd name="T18" fmla="*/ 0 w 17"/>
                  <a:gd name="T19" fmla="*/ 0 h 70"/>
                  <a:gd name="T20" fmla="*/ 17 w 17"/>
                  <a:gd name="T21" fmla="*/ 70 h 70"/>
                </a:gdLst>
                <a:ahLst/>
                <a:cxnLst>
                  <a:cxn ang="T12">
                    <a:pos x="T0" y="T1"/>
                  </a:cxn>
                  <a:cxn ang="T13">
                    <a:pos x="T2" y="T3"/>
                  </a:cxn>
                  <a:cxn ang="T14">
                    <a:pos x="T4" y="T5"/>
                  </a:cxn>
                  <a:cxn ang="T15">
                    <a:pos x="T6" y="T7"/>
                  </a:cxn>
                  <a:cxn ang="T16">
                    <a:pos x="T8" y="T9"/>
                  </a:cxn>
                  <a:cxn ang="T17">
                    <a:pos x="T10" y="T11"/>
                  </a:cxn>
                </a:cxnLst>
                <a:rect l="T18" t="T19" r="T20" b="T21"/>
                <a:pathLst>
                  <a:path w="17" h="70">
                    <a:moveTo>
                      <a:pt x="17" y="0"/>
                    </a:moveTo>
                    <a:lnTo>
                      <a:pt x="0" y="70"/>
                    </a:lnTo>
                    <a:lnTo>
                      <a:pt x="8" y="13"/>
                    </a:lnTo>
                    <a:lnTo>
                      <a:pt x="12" y="2"/>
                    </a:lnTo>
                    <a:lnTo>
                      <a:pt x="17" y="0"/>
                    </a:lnTo>
                    <a:close/>
                  </a:path>
                </a:pathLst>
              </a:custGeom>
              <a:solidFill>
                <a:srgbClr val="D4D4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99" name="Freeform 101">
                <a:extLst>
                  <a:ext uri="{FF2B5EF4-FFF2-40B4-BE49-F238E27FC236}">
                    <a16:creationId xmlns:a16="http://schemas.microsoft.com/office/drawing/2014/main" id="{44E5E585-1739-45E6-86BA-27E617D0F102}"/>
                  </a:ext>
                </a:extLst>
              </p:cNvPr>
              <p:cNvSpPr>
                <a:spLocks/>
              </p:cNvSpPr>
              <p:nvPr/>
            </p:nvSpPr>
            <p:spPr bwMode="auto">
              <a:xfrm>
                <a:off x="4935" y="3208"/>
                <a:ext cx="18" cy="69"/>
              </a:xfrm>
              <a:custGeom>
                <a:avLst/>
                <a:gdLst>
                  <a:gd name="T0" fmla="*/ 15 w 18"/>
                  <a:gd name="T1" fmla="*/ 7 h 69"/>
                  <a:gd name="T2" fmla="*/ 5 w 18"/>
                  <a:gd name="T3" fmla="*/ 15 h 69"/>
                  <a:gd name="T4" fmla="*/ 0 w 18"/>
                  <a:gd name="T5" fmla="*/ 69 h 69"/>
                  <a:gd name="T6" fmla="*/ 0 w 18"/>
                  <a:gd name="T7" fmla="*/ 20 h 69"/>
                  <a:gd name="T8" fmla="*/ 3 w 18"/>
                  <a:gd name="T9" fmla="*/ 5 h 69"/>
                  <a:gd name="T10" fmla="*/ 11 w 18"/>
                  <a:gd name="T11" fmla="*/ 0 h 69"/>
                  <a:gd name="T12" fmla="*/ 18 w 18"/>
                  <a:gd name="T13" fmla="*/ 4 h 69"/>
                  <a:gd name="T14" fmla="*/ 15 w 18"/>
                  <a:gd name="T15" fmla="*/ 7 h 69"/>
                  <a:gd name="T16" fmla="*/ 15 w 18"/>
                  <a:gd name="T17" fmla="*/ 7 h 6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
                  <a:gd name="T28" fmla="*/ 0 h 69"/>
                  <a:gd name="T29" fmla="*/ 18 w 18"/>
                  <a:gd name="T30" fmla="*/ 69 h 6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 h="69">
                    <a:moveTo>
                      <a:pt x="15" y="7"/>
                    </a:moveTo>
                    <a:lnTo>
                      <a:pt x="5" y="15"/>
                    </a:lnTo>
                    <a:lnTo>
                      <a:pt x="0" y="69"/>
                    </a:lnTo>
                    <a:lnTo>
                      <a:pt x="0" y="20"/>
                    </a:lnTo>
                    <a:lnTo>
                      <a:pt x="3" y="5"/>
                    </a:lnTo>
                    <a:lnTo>
                      <a:pt x="11" y="0"/>
                    </a:lnTo>
                    <a:lnTo>
                      <a:pt x="18" y="4"/>
                    </a:lnTo>
                    <a:lnTo>
                      <a:pt x="15" y="7"/>
                    </a:lnTo>
                    <a:close/>
                  </a:path>
                </a:pathLst>
              </a:custGeom>
              <a:solidFill>
                <a:srgbClr val="D4D4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00" name="Freeform 102">
                <a:extLst>
                  <a:ext uri="{FF2B5EF4-FFF2-40B4-BE49-F238E27FC236}">
                    <a16:creationId xmlns:a16="http://schemas.microsoft.com/office/drawing/2014/main" id="{CA90A4A6-C75C-4AE6-9B88-DF09ADC45CF1}"/>
                  </a:ext>
                </a:extLst>
              </p:cNvPr>
              <p:cNvSpPr>
                <a:spLocks/>
              </p:cNvSpPr>
              <p:nvPr/>
            </p:nvSpPr>
            <p:spPr bwMode="auto">
              <a:xfrm>
                <a:off x="5001" y="3125"/>
                <a:ext cx="14" cy="9"/>
              </a:xfrm>
              <a:custGeom>
                <a:avLst/>
                <a:gdLst>
                  <a:gd name="T0" fmla="*/ 14 w 14"/>
                  <a:gd name="T1" fmla="*/ 0 h 9"/>
                  <a:gd name="T2" fmla="*/ 14 w 14"/>
                  <a:gd name="T3" fmla="*/ 9 h 9"/>
                  <a:gd name="T4" fmla="*/ 0 w 14"/>
                  <a:gd name="T5" fmla="*/ 0 h 9"/>
                  <a:gd name="T6" fmla="*/ 14 w 14"/>
                  <a:gd name="T7" fmla="*/ 0 h 9"/>
                  <a:gd name="T8" fmla="*/ 14 w 14"/>
                  <a:gd name="T9" fmla="*/ 0 h 9"/>
                  <a:gd name="T10" fmla="*/ 0 60000 65536"/>
                  <a:gd name="T11" fmla="*/ 0 60000 65536"/>
                  <a:gd name="T12" fmla="*/ 0 60000 65536"/>
                  <a:gd name="T13" fmla="*/ 0 60000 65536"/>
                  <a:gd name="T14" fmla="*/ 0 60000 65536"/>
                  <a:gd name="T15" fmla="*/ 0 w 14"/>
                  <a:gd name="T16" fmla="*/ 0 h 9"/>
                  <a:gd name="T17" fmla="*/ 14 w 14"/>
                  <a:gd name="T18" fmla="*/ 9 h 9"/>
                </a:gdLst>
                <a:ahLst/>
                <a:cxnLst>
                  <a:cxn ang="T10">
                    <a:pos x="T0" y="T1"/>
                  </a:cxn>
                  <a:cxn ang="T11">
                    <a:pos x="T2" y="T3"/>
                  </a:cxn>
                  <a:cxn ang="T12">
                    <a:pos x="T4" y="T5"/>
                  </a:cxn>
                  <a:cxn ang="T13">
                    <a:pos x="T6" y="T7"/>
                  </a:cxn>
                  <a:cxn ang="T14">
                    <a:pos x="T8" y="T9"/>
                  </a:cxn>
                </a:cxnLst>
                <a:rect l="T15" t="T16" r="T17" b="T18"/>
                <a:pathLst>
                  <a:path w="14" h="9">
                    <a:moveTo>
                      <a:pt x="14" y="0"/>
                    </a:moveTo>
                    <a:lnTo>
                      <a:pt x="14" y="9"/>
                    </a:lnTo>
                    <a:lnTo>
                      <a:pt x="0" y="0"/>
                    </a:lnTo>
                    <a:lnTo>
                      <a:pt x="14" y="0"/>
                    </a:lnTo>
                    <a:close/>
                  </a:path>
                </a:pathLst>
              </a:custGeom>
              <a:solidFill>
                <a:srgbClr val="D4D4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01" name="Freeform 103">
                <a:extLst>
                  <a:ext uri="{FF2B5EF4-FFF2-40B4-BE49-F238E27FC236}">
                    <a16:creationId xmlns:a16="http://schemas.microsoft.com/office/drawing/2014/main" id="{F1D81A90-F9C7-4E8B-8546-0363E9A4DBCE}"/>
                  </a:ext>
                </a:extLst>
              </p:cNvPr>
              <p:cNvSpPr>
                <a:spLocks/>
              </p:cNvSpPr>
              <p:nvPr/>
            </p:nvSpPr>
            <p:spPr bwMode="auto">
              <a:xfrm>
                <a:off x="5188" y="3037"/>
                <a:ext cx="131" cy="181"/>
              </a:xfrm>
              <a:custGeom>
                <a:avLst/>
                <a:gdLst>
                  <a:gd name="T0" fmla="*/ 30 w 131"/>
                  <a:gd name="T1" fmla="*/ 8 h 181"/>
                  <a:gd name="T2" fmla="*/ 58 w 131"/>
                  <a:gd name="T3" fmla="*/ 25 h 181"/>
                  <a:gd name="T4" fmla="*/ 89 w 131"/>
                  <a:gd name="T5" fmla="*/ 57 h 181"/>
                  <a:gd name="T6" fmla="*/ 104 w 131"/>
                  <a:gd name="T7" fmla="*/ 85 h 181"/>
                  <a:gd name="T8" fmla="*/ 109 w 131"/>
                  <a:gd name="T9" fmla="*/ 108 h 181"/>
                  <a:gd name="T10" fmla="*/ 109 w 131"/>
                  <a:gd name="T11" fmla="*/ 128 h 181"/>
                  <a:gd name="T12" fmla="*/ 104 w 131"/>
                  <a:gd name="T13" fmla="*/ 156 h 181"/>
                  <a:gd name="T14" fmla="*/ 96 w 131"/>
                  <a:gd name="T15" fmla="*/ 181 h 181"/>
                  <a:gd name="T16" fmla="*/ 119 w 131"/>
                  <a:gd name="T17" fmla="*/ 166 h 181"/>
                  <a:gd name="T18" fmla="*/ 129 w 131"/>
                  <a:gd name="T19" fmla="*/ 143 h 181"/>
                  <a:gd name="T20" fmla="*/ 131 w 131"/>
                  <a:gd name="T21" fmla="*/ 113 h 181"/>
                  <a:gd name="T22" fmla="*/ 126 w 131"/>
                  <a:gd name="T23" fmla="*/ 85 h 181"/>
                  <a:gd name="T24" fmla="*/ 109 w 131"/>
                  <a:gd name="T25" fmla="*/ 60 h 181"/>
                  <a:gd name="T26" fmla="*/ 83 w 131"/>
                  <a:gd name="T27" fmla="*/ 32 h 181"/>
                  <a:gd name="T28" fmla="*/ 66 w 131"/>
                  <a:gd name="T29" fmla="*/ 18 h 181"/>
                  <a:gd name="T30" fmla="*/ 38 w 131"/>
                  <a:gd name="T31" fmla="*/ 7 h 181"/>
                  <a:gd name="T32" fmla="*/ 0 w 131"/>
                  <a:gd name="T33" fmla="*/ 0 h 181"/>
                  <a:gd name="T34" fmla="*/ 30 w 131"/>
                  <a:gd name="T35" fmla="*/ 8 h 181"/>
                  <a:gd name="T36" fmla="*/ 30 w 131"/>
                  <a:gd name="T37" fmla="*/ 8 h 18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31"/>
                  <a:gd name="T58" fmla="*/ 0 h 181"/>
                  <a:gd name="T59" fmla="*/ 131 w 131"/>
                  <a:gd name="T60" fmla="*/ 181 h 18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31" h="181">
                    <a:moveTo>
                      <a:pt x="30" y="8"/>
                    </a:moveTo>
                    <a:lnTo>
                      <a:pt x="58" y="25"/>
                    </a:lnTo>
                    <a:lnTo>
                      <a:pt x="89" y="57"/>
                    </a:lnTo>
                    <a:lnTo>
                      <a:pt x="104" y="85"/>
                    </a:lnTo>
                    <a:lnTo>
                      <a:pt x="109" y="108"/>
                    </a:lnTo>
                    <a:lnTo>
                      <a:pt x="109" y="128"/>
                    </a:lnTo>
                    <a:lnTo>
                      <a:pt x="104" y="156"/>
                    </a:lnTo>
                    <a:lnTo>
                      <a:pt x="96" y="181"/>
                    </a:lnTo>
                    <a:lnTo>
                      <a:pt x="119" y="166"/>
                    </a:lnTo>
                    <a:lnTo>
                      <a:pt x="129" y="143"/>
                    </a:lnTo>
                    <a:lnTo>
                      <a:pt x="131" y="113"/>
                    </a:lnTo>
                    <a:lnTo>
                      <a:pt x="126" y="85"/>
                    </a:lnTo>
                    <a:lnTo>
                      <a:pt x="109" y="60"/>
                    </a:lnTo>
                    <a:lnTo>
                      <a:pt x="83" y="32"/>
                    </a:lnTo>
                    <a:lnTo>
                      <a:pt x="66" y="18"/>
                    </a:lnTo>
                    <a:lnTo>
                      <a:pt x="38" y="7"/>
                    </a:lnTo>
                    <a:lnTo>
                      <a:pt x="0" y="0"/>
                    </a:lnTo>
                    <a:lnTo>
                      <a:pt x="30" y="8"/>
                    </a:lnTo>
                    <a:close/>
                  </a:path>
                </a:pathLst>
              </a:custGeom>
              <a:solidFill>
                <a:srgbClr val="FFE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02" name="Freeform 104">
                <a:extLst>
                  <a:ext uri="{FF2B5EF4-FFF2-40B4-BE49-F238E27FC236}">
                    <a16:creationId xmlns:a16="http://schemas.microsoft.com/office/drawing/2014/main" id="{BE0D3706-005A-4B6A-965B-987BE1A07186}"/>
                  </a:ext>
                </a:extLst>
              </p:cNvPr>
              <p:cNvSpPr>
                <a:spLocks/>
              </p:cNvSpPr>
              <p:nvPr/>
            </p:nvSpPr>
            <p:spPr bwMode="auto">
              <a:xfrm>
                <a:off x="5161" y="3230"/>
                <a:ext cx="43" cy="50"/>
              </a:xfrm>
              <a:custGeom>
                <a:avLst/>
                <a:gdLst>
                  <a:gd name="T0" fmla="*/ 28 w 43"/>
                  <a:gd name="T1" fmla="*/ 7 h 50"/>
                  <a:gd name="T2" fmla="*/ 37 w 43"/>
                  <a:gd name="T3" fmla="*/ 17 h 50"/>
                  <a:gd name="T4" fmla="*/ 37 w 43"/>
                  <a:gd name="T5" fmla="*/ 33 h 50"/>
                  <a:gd name="T6" fmla="*/ 23 w 43"/>
                  <a:gd name="T7" fmla="*/ 50 h 50"/>
                  <a:gd name="T8" fmla="*/ 37 w 43"/>
                  <a:gd name="T9" fmla="*/ 45 h 50"/>
                  <a:gd name="T10" fmla="*/ 43 w 43"/>
                  <a:gd name="T11" fmla="*/ 35 h 50"/>
                  <a:gd name="T12" fmla="*/ 43 w 43"/>
                  <a:gd name="T13" fmla="*/ 22 h 50"/>
                  <a:gd name="T14" fmla="*/ 38 w 43"/>
                  <a:gd name="T15" fmla="*/ 8 h 50"/>
                  <a:gd name="T16" fmla="*/ 28 w 43"/>
                  <a:gd name="T17" fmla="*/ 2 h 50"/>
                  <a:gd name="T18" fmla="*/ 17 w 43"/>
                  <a:gd name="T19" fmla="*/ 0 h 50"/>
                  <a:gd name="T20" fmla="*/ 0 w 43"/>
                  <a:gd name="T21" fmla="*/ 8 h 50"/>
                  <a:gd name="T22" fmla="*/ 17 w 43"/>
                  <a:gd name="T23" fmla="*/ 5 h 50"/>
                  <a:gd name="T24" fmla="*/ 28 w 43"/>
                  <a:gd name="T25" fmla="*/ 7 h 50"/>
                  <a:gd name="T26" fmla="*/ 28 w 43"/>
                  <a:gd name="T27" fmla="*/ 7 h 5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3"/>
                  <a:gd name="T43" fmla="*/ 0 h 50"/>
                  <a:gd name="T44" fmla="*/ 43 w 43"/>
                  <a:gd name="T45" fmla="*/ 50 h 5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3" h="50">
                    <a:moveTo>
                      <a:pt x="28" y="7"/>
                    </a:moveTo>
                    <a:lnTo>
                      <a:pt x="37" y="17"/>
                    </a:lnTo>
                    <a:lnTo>
                      <a:pt x="37" y="33"/>
                    </a:lnTo>
                    <a:lnTo>
                      <a:pt x="23" y="50"/>
                    </a:lnTo>
                    <a:lnTo>
                      <a:pt x="37" y="45"/>
                    </a:lnTo>
                    <a:lnTo>
                      <a:pt x="43" y="35"/>
                    </a:lnTo>
                    <a:lnTo>
                      <a:pt x="43" y="22"/>
                    </a:lnTo>
                    <a:lnTo>
                      <a:pt x="38" y="8"/>
                    </a:lnTo>
                    <a:lnTo>
                      <a:pt x="28" y="2"/>
                    </a:lnTo>
                    <a:lnTo>
                      <a:pt x="17" y="0"/>
                    </a:lnTo>
                    <a:lnTo>
                      <a:pt x="0" y="8"/>
                    </a:lnTo>
                    <a:lnTo>
                      <a:pt x="17" y="5"/>
                    </a:lnTo>
                    <a:lnTo>
                      <a:pt x="28" y="7"/>
                    </a:lnTo>
                    <a:close/>
                  </a:path>
                </a:pathLst>
              </a:custGeom>
              <a:solidFill>
                <a:srgbClr val="E5B2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03" name="Freeform 105">
                <a:extLst>
                  <a:ext uri="{FF2B5EF4-FFF2-40B4-BE49-F238E27FC236}">
                    <a16:creationId xmlns:a16="http://schemas.microsoft.com/office/drawing/2014/main" id="{1C5B162F-E09C-461C-9634-9B8FF350C00E}"/>
                  </a:ext>
                </a:extLst>
              </p:cNvPr>
              <p:cNvSpPr>
                <a:spLocks/>
              </p:cNvSpPr>
              <p:nvPr/>
            </p:nvSpPr>
            <p:spPr bwMode="auto">
              <a:xfrm>
                <a:off x="5001" y="3260"/>
                <a:ext cx="27" cy="30"/>
              </a:xfrm>
              <a:custGeom>
                <a:avLst/>
                <a:gdLst>
                  <a:gd name="T0" fmla="*/ 0 w 27"/>
                  <a:gd name="T1" fmla="*/ 5 h 30"/>
                  <a:gd name="T2" fmla="*/ 0 w 27"/>
                  <a:gd name="T3" fmla="*/ 15 h 30"/>
                  <a:gd name="T4" fmla="*/ 20 w 27"/>
                  <a:gd name="T5" fmla="*/ 30 h 30"/>
                  <a:gd name="T6" fmla="*/ 25 w 27"/>
                  <a:gd name="T7" fmla="*/ 27 h 30"/>
                  <a:gd name="T8" fmla="*/ 27 w 27"/>
                  <a:gd name="T9" fmla="*/ 22 h 30"/>
                  <a:gd name="T10" fmla="*/ 14 w 27"/>
                  <a:gd name="T11" fmla="*/ 5 h 30"/>
                  <a:gd name="T12" fmla="*/ 7 w 27"/>
                  <a:gd name="T13" fmla="*/ 0 h 30"/>
                  <a:gd name="T14" fmla="*/ 0 w 27"/>
                  <a:gd name="T15" fmla="*/ 5 h 30"/>
                  <a:gd name="T16" fmla="*/ 0 w 27"/>
                  <a:gd name="T17" fmla="*/ 5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7"/>
                  <a:gd name="T28" fmla="*/ 0 h 30"/>
                  <a:gd name="T29" fmla="*/ 27 w 27"/>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7" h="30">
                    <a:moveTo>
                      <a:pt x="0" y="5"/>
                    </a:moveTo>
                    <a:lnTo>
                      <a:pt x="0" y="15"/>
                    </a:lnTo>
                    <a:lnTo>
                      <a:pt x="20" y="30"/>
                    </a:lnTo>
                    <a:lnTo>
                      <a:pt x="25" y="27"/>
                    </a:lnTo>
                    <a:lnTo>
                      <a:pt x="27" y="22"/>
                    </a:lnTo>
                    <a:lnTo>
                      <a:pt x="14" y="5"/>
                    </a:lnTo>
                    <a:lnTo>
                      <a:pt x="7" y="0"/>
                    </a:lnTo>
                    <a:lnTo>
                      <a:pt x="0" y="5"/>
                    </a:lnTo>
                    <a:close/>
                  </a:path>
                </a:pathLst>
              </a:custGeom>
              <a:solidFill>
                <a:srgbClr val="FF828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04" name="Freeform 106">
                <a:extLst>
                  <a:ext uri="{FF2B5EF4-FFF2-40B4-BE49-F238E27FC236}">
                    <a16:creationId xmlns:a16="http://schemas.microsoft.com/office/drawing/2014/main" id="{5EE7F282-C09D-44B1-AB5F-F0E5E37664C3}"/>
                  </a:ext>
                </a:extLst>
              </p:cNvPr>
              <p:cNvSpPr>
                <a:spLocks/>
              </p:cNvSpPr>
              <p:nvPr/>
            </p:nvSpPr>
            <p:spPr bwMode="auto">
              <a:xfrm>
                <a:off x="5005" y="3300"/>
                <a:ext cx="28" cy="27"/>
              </a:xfrm>
              <a:custGeom>
                <a:avLst/>
                <a:gdLst>
                  <a:gd name="T0" fmla="*/ 5 w 28"/>
                  <a:gd name="T1" fmla="*/ 7 h 27"/>
                  <a:gd name="T2" fmla="*/ 0 w 28"/>
                  <a:gd name="T3" fmla="*/ 17 h 27"/>
                  <a:gd name="T4" fmla="*/ 0 w 28"/>
                  <a:gd name="T5" fmla="*/ 27 h 27"/>
                  <a:gd name="T6" fmla="*/ 15 w 28"/>
                  <a:gd name="T7" fmla="*/ 20 h 27"/>
                  <a:gd name="T8" fmla="*/ 28 w 28"/>
                  <a:gd name="T9" fmla="*/ 0 h 27"/>
                  <a:gd name="T10" fmla="*/ 5 w 28"/>
                  <a:gd name="T11" fmla="*/ 7 h 27"/>
                  <a:gd name="T12" fmla="*/ 5 w 28"/>
                  <a:gd name="T13" fmla="*/ 7 h 27"/>
                  <a:gd name="T14" fmla="*/ 0 60000 65536"/>
                  <a:gd name="T15" fmla="*/ 0 60000 65536"/>
                  <a:gd name="T16" fmla="*/ 0 60000 65536"/>
                  <a:gd name="T17" fmla="*/ 0 60000 65536"/>
                  <a:gd name="T18" fmla="*/ 0 60000 65536"/>
                  <a:gd name="T19" fmla="*/ 0 60000 65536"/>
                  <a:gd name="T20" fmla="*/ 0 60000 65536"/>
                  <a:gd name="T21" fmla="*/ 0 w 28"/>
                  <a:gd name="T22" fmla="*/ 0 h 27"/>
                  <a:gd name="T23" fmla="*/ 28 w 28"/>
                  <a:gd name="T24" fmla="*/ 27 h 2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8" h="27">
                    <a:moveTo>
                      <a:pt x="5" y="7"/>
                    </a:moveTo>
                    <a:lnTo>
                      <a:pt x="0" y="17"/>
                    </a:lnTo>
                    <a:lnTo>
                      <a:pt x="0" y="27"/>
                    </a:lnTo>
                    <a:lnTo>
                      <a:pt x="15" y="20"/>
                    </a:lnTo>
                    <a:lnTo>
                      <a:pt x="28" y="0"/>
                    </a:lnTo>
                    <a:lnTo>
                      <a:pt x="5" y="7"/>
                    </a:lnTo>
                    <a:close/>
                  </a:path>
                </a:pathLst>
              </a:custGeom>
              <a:solidFill>
                <a:srgbClr val="FF828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05" name="Freeform 107">
                <a:extLst>
                  <a:ext uri="{FF2B5EF4-FFF2-40B4-BE49-F238E27FC236}">
                    <a16:creationId xmlns:a16="http://schemas.microsoft.com/office/drawing/2014/main" id="{34E179C8-1FA7-4FB8-A2FB-1C889F0DDDF4}"/>
                  </a:ext>
                </a:extLst>
              </p:cNvPr>
              <p:cNvSpPr>
                <a:spLocks/>
              </p:cNvSpPr>
              <p:nvPr/>
            </p:nvSpPr>
            <p:spPr bwMode="auto">
              <a:xfrm>
                <a:off x="5013" y="3167"/>
                <a:ext cx="78" cy="63"/>
              </a:xfrm>
              <a:custGeom>
                <a:avLst/>
                <a:gdLst>
                  <a:gd name="T0" fmla="*/ 37 w 78"/>
                  <a:gd name="T1" fmla="*/ 0 h 63"/>
                  <a:gd name="T2" fmla="*/ 27 w 78"/>
                  <a:gd name="T3" fmla="*/ 5 h 63"/>
                  <a:gd name="T4" fmla="*/ 23 w 78"/>
                  <a:gd name="T5" fmla="*/ 13 h 63"/>
                  <a:gd name="T6" fmla="*/ 27 w 78"/>
                  <a:gd name="T7" fmla="*/ 26 h 63"/>
                  <a:gd name="T8" fmla="*/ 17 w 78"/>
                  <a:gd name="T9" fmla="*/ 35 h 63"/>
                  <a:gd name="T10" fmla="*/ 0 w 78"/>
                  <a:gd name="T11" fmla="*/ 56 h 63"/>
                  <a:gd name="T12" fmla="*/ 15 w 78"/>
                  <a:gd name="T13" fmla="*/ 60 h 63"/>
                  <a:gd name="T14" fmla="*/ 27 w 78"/>
                  <a:gd name="T15" fmla="*/ 61 h 63"/>
                  <a:gd name="T16" fmla="*/ 40 w 78"/>
                  <a:gd name="T17" fmla="*/ 63 h 63"/>
                  <a:gd name="T18" fmla="*/ 38 w 78"/>
                  <a:gd name="T19" fmla="*/ 46 h 63"/>
                  <a:gd name="T20" fmla="*/ 45 w 78"/>
                  <a:gd name="T21" fmla="*/ 45 h 63"/>
                  <a:gd name="T22" fmla="*/ 65 w 78"/>
                  <a:gd name="T23" fmla="*/ 38 h 63"/>
                  <a:gd name="T24" fmla="*/ 40 w 78"/>
                  <a:gd name="T25" fmla="*/ 38 h 63"/>
                  <a:gd name="T26" fmla="*/ 38 w 78"/>
                  <a:gd name="T27" fmla="*/ 30 h 63"/>
                  <a:gd name="T28" fmla="*/ 43 w 78"/>
                  <a:gd name="T29" fmla="*/ 25 h 63"/>
                  <a:gd name="T30" fmla="*/ 50 w 78"/>
                  <a:gd name="T31" fmla="*/ 23 h 63"/>
                  <a:gd name="T32" fmla="*/ 61 w 78"/>
                  <a:gd name="T33" fmla="*/ 28 h 63"/>
                  <a:gd name="T34" fmla="*/ 66 w 78"/>
                  <a:gd name="T35" fmla="*/ 35 h 63"/>
                  <a:gd name="T36" fmla="*/ 71 w 78"/>
                  <a:gd name="T37" fmla="*/ 26 h 63"/>
                  <a:gd name="T38" fmla="*/ 78 w 78"/>
                  <a:gd name="T39" fmla="*/ 16 h 63"/>
                  <a:gd name="T40" fmla="*/ 57 w 78"/>
                  <a:gd name="T41" fmla="*/ 5 h 63"/>
                  <a:gd name="T42" fmla="*/ 37 w 78"/>
                  <a:gd name="T43" fmla="*/ 0 h 63"/>
                  <a:gd name="T44" fmla="*/ 37 w 78"/>
                  <a:gd name="T45" fmla="*/ 0 h 6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78"/>
                  <a:gd name="T70" fmla="*/ 0 h 63"/>
                  <a:gd name="T71" fmla="*/ 78 w 78"/>
                  <a:gd name="T72" fmla="*/ 63 h 6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78" h="63">
                    <a:moveTo>
                      <a:pt x="37" y="0"/>
                    </a:moveTo>
                    <a:lnTo>
                      <a:pt x="27" y="5"/>
                    </a:lnTo>
                    <a:lnTo>
                      <a:pt x="23" y="13"/>
                    </a:lnTo>
                    <a:lnTo>
                      <a:pt x="27" y="26"/>
                    </a:lnTo>
                    <a:lnTo>
                      <a:pt x="17" y="35"/>
                    </a:lnTo>
                    <a:lnTo>
                      <a:pt x="0" y="56"/>
                    </a:lnTo>
                    <a:lnTo>
                      <a:pt x="15" y="60"/>
                    </a:lnTo>
                    <a:lnTo>
                      <a:pt x="27" y="61"/>
                    </a:lnTo>
                    <a:lnTo>
                      <a:pt x="40" y="63"/>
                    </a:lnTo>
                    <a:lnTo>
                      <a:pt x="38" y="46"/>
                    </a:lnTo>
                    <a:lnTo>
                      <a:pt x="45" y="45"/>
                    </a:lnTo>
                    <a:lnTo>
                      <a:pt x="65" y="38"/>
                    </a:lnTo>
                    <a:lnTo>
                      <a:pt x="40" y="38"/>
                    </a:lnTo>
                    <a:lnTo>
                      <a:pt x="38" y="30"/>
                    </a:lnTo>
                    <a:lnTo>
                      <a:pt x="43" y="25"/>
                    </a:lnTo>
                    <a:lnTo>
                      <a:pt x="50" y="23"/>
                    </a:lnTo>
                    <a:lnTo>
                      <a:pt x="61" y="28"/>
                    </a:lnTo>
                    <a:lnTo>
                      <a:pt x="66" y="35"/>
                    </a:lnTo>
                    <a:lnTo>
                      <a:pt x="71" y="26"/>
                    </a:lnTo>
                    <a:lnTo>
                      <a:pt x="78" y="16"/>
                    </a:lnTo>
                    <a:lnTo>
                      <a:pt x="57" y="5"/>
                    </a:lnTo>
                    <a:lnTo>
                      <a:pt x="37" y="0"/>
                    </a:lnTo>
                    <a:close/>
                  </a:path>
                </a:pathLst>
              </a:custGeom>
              <a:solidFill>
                <a:srgbClr val="F691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06" name="Freeform 108">
                <a:extLst>
                  <a:ext uri="{FF2B5EF4-FFF2-40B4-BE49-F238E27FC236}">
                    <a16:creationId xmlns:a16="http://schemas.microsoft.com/office/drawing/2014/main" id="{4823142A-2896-437E-871F-865801974F7D}"/>
                  </a:ext>
                </a:extLst>
              </p:cNvPr>
              <p:cNvSpPr>
                <a:spLocks/>
              </p:cNvSpPr>
              <p:nvPr/>
            </p:nvSpPr>
            <p:spPr bwMode="auto">
              <a:xfrm>
                <a:off x="5050" y="3197"/>
                <a:ext cx="21" cy="10"/>
              </a:xfrm>
              <a:custGeom>
                <a:avLst/>
                <a:gdLst>
                  <a:gd name="T0" fmla="*/ 0 w 21"/>
                  <a:gd name="T1" fmla="*/ 0 h 10"/>
                  <a:gd name="T2" fmla="*/ 1 w 21"/>
                  <a:gd name="T3" fmla="*/ 6 h 10"/>
                  <a:gd name="T4" fmla="*/ 5 w 21"/>
                  <a:gd name="T5" fmla="*/ 10 h 10"/>
                  <a:gd name="T6" fmla="*/ 21 w 21"/>
                  <a:gd name="T7" fmla="*/ 8 h 10"/>
                  <a:gd name="T8" fmla="*/ 20 w 21"/>
                  <a:gd name="T9" fmla="*/ 1 h 10"/>
                  <a:gd name="T10" fmla="*/ 10 w 21"/>
                  <a:gd name="T11" fmla="*/ 0 h 10"/>
                  <a:gd name="T12" fmla="*/ 0 w 21"/>
                  <a:gd name="T13" fmla="*/ 0 h 10"/>
                  <a:gd name="T14" fmla="*/ 0 w 21"/>
                  <a:gd name="T15" fmla="*/ 0 h 10"/>
                  <a:gd name="T16" fmla="*/ 0 60000 65536"/>
                  <a:gd name="T17" fmla="*/ 0 60000 65536"/>
                  <a:gd name="T18" fmla="*/ 0 60000 65536"/>
                  <a:gd name="T19" fmla="*/ 0 60000 65536"/>
                  <a:gd name="T20" fmla="*/ 0 60000 65536"/>
                  <a:gd name="T21" fmla="*/ 0 60000 65536"/>
                  <a:gd name="T22" fmla="*/ 0 60000 65536"/>
                  <a:gd name="T23" fmla="*/ 0 60000 65536"/>
                  <a:gd name="T24" fmla="*/ 0 w 21"/>
                  <a:gd name="T25" fmla="*/ 0 h 10"/>
                  <a:gd name="T26" fmla="*/ 21 w 21"/>
                  <a:gd name="T27" fmla="*/ 10 h 1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 h="10">
                    <a:moveTo>
                      <a:pt x="0" y="0"/>
                    </a:moveTo>
                    <a:lnTo>
                      <a:pt x="1" y="6"/>
                    </a:lnTo>
                    <a:lnTo>
                      <a:pt x="5" y="10"/>
                    </a:lnTo>
                    <a:lnTo>
                      <a:pt x="21" y="8"/>
                    </a:lnTo>
                    <a:lnTo>
                      <a:pt x="20" y="1"/>
                    </a:lnTo>
                    <a:lnTo>
                      <a:pt x="1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07" name="Freeform 109">
                <a:extLst>
                  <a:ext uri="{FF2B5EF4-FFF2-40B4-BE49-F238E27FC236}">
                    <a16:creationId xmlns:a16="http://schemas.microsoft.com/office/drawing/2014/main" id="{85FBDEDF-03DF-4814-BD8E-E34F29E070D2}"/>
                  </a:ext>
                </a:extLst>
              </p:cNvPr>
              <p:cNvSpPr>
                <a:spLocks/>
              </p:cNvSpPr>
              <p:nvPr/>
            </p:nvSpPr>
            <p:spPr bwMode="auto">
              <a:xfrm>
                <a:off x="4928" y="3127"/>
                <a:ext cx="196" cy="181"/>
              </a:xfrm>
              <a:custGeom>
                <a:avLst/>
                <a:gdLst>
                  <a:gd name="T0" fmla="*/ 103 w 196"/>
                  <a:gd name="T1" fmla="*/ 0 h 181"/>
                  <a:gd name="T2" fmla="*/ 102 w 196"/>
                  <a:gd name="T3" fmla="*/ 15 h 181"/>
                  <a:gd name="T4" fmla="*/ 176 w 196"/>
                  <a:gd name="T5" fmla="*/ 40 h 181"/>
                  <a:gd name="T6" fmla="*/ 160 w 196"/>
                  <a:gd name="T7" fmla="*/ 63 h 181"/>
                  <a:gd name="T8" fmla="*/ 135 w 196"/>
                  <a:gd name="T9" fmla="*/ 103 h 181"/>
                  <a:gd name="T10" fmla="*/ 122 w 196"/>
                  <a:gd name="T11" fmla="*/ 121 h 181"/>
                  <a:gd name="T12" fmla="*/ 107 w 196"/>
                  <a:gd name="T13" fmla="*/ 146 h 181"/>
                  <a:gd name="T14" fmla="*/ 102 w 196"/>
                  <a:gd name="T15" fmla="*/ 156 h 181"/>
                  <a:gd name="T16" fmla="*/ 97 w 196"/>
                  <a:gd name="T17" fmla="*/ 161 h 181"/>
                  <a:gd name="T18" fmla="*/ 82 w 196"/>
                  <a:gd name="T19" fmla="*/ 166 h 181"/>
                  <a:gd name="T20" fmla="*/ 22 w 196"/>
                  <a:gd name="T21" fmla="*/ 168 h 181"/>
                  <a:gd name="T22" fmla="*/ 10 w 196"/>
                  <a:gd name="T23" fmla="*/ 165 h 181"/>
                  <a:gd name="T24" fmla="*/ 13 w 196"/>
                  <a:gd name="T25" fmla="*/ 116 h 181"/>
                  <a:gd name="T26" fmla="*/ 18 w 196"/>
                  <a:gd name="T27" fmla="*/ 96 h 181"/>
                  <a:gd name="T28" fmla="*/ 32 w 196"/>
                  <a:gd name="T29" fmla="*/ 93 h 181"/>
                  <a:gd name="T30" fmla="*/ 38 w 196"/>
                  <a:gd name="T31" fmla="*/ 81 h 181"/>
                  <a:gd name="T32" fmla="*/ 23 w 196"/>
                  <a:gd name="T33" fmla="*/ 80 h 181"/>
                  <a:gd name="T34" fmla="*/ 15 w 196"/>
                  <a:gd name="T35" fmla="*/ 80 h 181"/>
                  <a:gd name="T36" fmla="*/ 7 w 196"/>
                  <a:gd name="T37" fmla="*/ 90 h 181"/>
                  <a:gd name="T38" fmla="*/ 3 w 196"/>
                  <a:gd name="T39" fmla="*/ 106 h 181"/>
                  <a:gd name="T40" fmla="*/ 0 w 196"/>
                  <a:gd name="T41" fmla="*/ 153 h 181"/>
                  <a:gd name="T42" fmla="*/ 2 w 196"/>
                  <a:gd name="T43" fmla="*/ 175 h 181"/>
                  <a:gd name="T44" fmla="*/ 12 w 196"/>
                  <a:gd name="T45" fmla="*/ 181 h 181"/>
                  <a:gd name="T46" fmla="*/ 82 w 196"/>
                  <a:gd name="T47" fmla="*/ 181 h 181"/>
                  <a:gd name="T48" fmla="*/ 110 w 196"/>
                  <a:gd name="T49" fmla="*/ 170 h 181"/>
                  <a:gd name="T50" fmla="*/ 143 w 196"/>
                  <a:gd name="T51" fmla="*/ 111 h 181"/>
                  <a:gd name="T52" fmla="*/ 161 w 196"/>
                  <a:gd name="T53" fmla="*/ 90 h 181"/>
                  <a:gd name="T54" fmla="*/ 188 w 196"/>
                  <a:gd name="T55" fmla="*/ 48 h 181"/>
                  <a:gd name="T56" fmla="*/ 196 w 196"/>
                  <a:gd name="T57" fmla="*/ 38 h 181"/>
                  <a:gd name="T58" fmla="*/ 193 w 196"/>
                  <a:gd name="T59" fmla="*/ 30 h 181"/>
                  <a:gd name="T60" fmla="*/ 143 w 196"/>
                  <a:gd name="T61" fmla="*/ 13 h 181"/>
                  <a:gd name="T62" fmla="*/ 113 w 196"/>
                  <a:gd name="T63" fmla="*/ 0 h 181"/>
                  <a:gd name="T64" fmla="*/ 103 w 196"/>
                  <a:gd name="T65" fmla="*/ 0 h 181"/>
                  <a:gd name="T66" fmla="*/ 103 w 196"/>
                  <a:gd name="T67" fmla="*/ 0 h 18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
                  <a:gd name="T103" fmla="*/ 0 h 181"/>
                  <a:gd name="T104" fmla="*/ 196 w 196"/>
                  <a:gd name="T105" fmla="*/ 181 h 18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 h="181">
                    <a:moveTo>
                      <a:pt x="103" y="0"/>
                    </a:moveTo>
                    <a:lnTo>
                      <a:pt x="102" y="15"/>
                    </a:lnTo>
                    <a:lnTo>
                      <a:pt x="176" y="40"/>
                    </a:lnTo>
                    <a:lnTo>
                      <a:pt x="160" y="63"/>
                    </a:lnTo>
                    <a:lnTo>
                      <a:pt x="135" y="103"/>
                    </a:lnTo>
                    <a:lnTo>
                      <a:pt x="122" y="121"/>
                    </a:lnTo>
                    <a:lnTo>
                      <a:pt x="107" y="146"/>
                    </a:lnTo>
                    <a:lnTo>
                      <a:pt x="102" y="156"/>
                    </a:lnTo>
                    <a:lnTo>
                      <a:pt x="97" y="161"/>
                    </a:lnTo>
                    <a:lnTo>
                      <a:pt x="82" y="166"/>
                    </a:lnTo>
                    <a:lnTo>
                      <a:pt x="22" y="168"/>
                    </a:lnTo>
                    <a:lnTo>
                      <a:pt x="10" y="165"/>
                    </a:lnTo>
                    <a:lnTo>
                      <a:pt x="13" y="116"/>
                    </a:lnTo>
                    <a:lnTo>
                      <a:pt x="18" y="96"/>
                    </a:lnTo>
                    <a:lnTo>
                      <a:pt x="32" y="93"/>
                    </a:lnTo>
                    <a:lnTo>
                      <a:pt x="38" y="81"/>
                    </a:lnTo>
                    <a:lnTo>
                      <a:pt x="23" y="80"/>
                    </a:lnTo>
                    <a:lnTo>
                      <a:pt x="15" y="80"/>
                    </a:lnTo>
                    <a:lnTo>
                      <a:pt x="7" y="90"/>
                    </a:lnTo>
                    <a:lnTo>
                      <a:pt x="3" y="106"/>
                    </a:lnTo>
                    <a:lnTo>
                      <a:pt x="0" y="153"/>
                    </a:lnTo>
                    <a:lnTo>
                      <a:pt x="2" y="175"/>
                    </a:lnTo>
                    <a:lnTo>
                      <a:pt x="12" y="181"/>
                    </a:lnTo>
                    <a:lnTo>
                      <a:pt x="82" y="181"/>
                    </a:lnTo>
                    <a:lnTo>
                      <a:pt x="110" y="170"/>
                    </a:lnTo>
                    <a:lnTo>
                      <a:pt x="143" y="111"/>
                    </a:lnTo>
                    <a:lnTo>
                      <a:pt x="161" y="90"/>
                    </a:lnTo>
                    <a:lnTo>
                      <a:pt x="188" y="48"/>
                    </a:lnTo>
                    <a:lnTo>
                      <a:pt x="196" y="38"/>
                    </a:lnTo>
                    <a:lnTo>
                      <a:pt x="193" y="30"/>
                    </a:lnTo>
                    <a:lnTo>
                      <a:pt x="143" y="13"/>
                    </a:lnTo>
                    <a:lnTo>
                      <a:pt x="113" y="0"/>
                    </a:lnTo>
                    <a:lnTo>
                      <a:pt x="103" y="0"/>
                    </a:lnTo>
                    <a:close/>
                  </a:path>
                </a:pathLst>
              </a:custGeom>
              <a:solidFill>
                <a:srgbClr val="A6A6B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08" name="Freeform 110">
                <a:extLst>
                  <a:ext uri="{FF2B5EF4-FFF2-40B4-BE49-F238E27FC236}">
                    <a16:creationId xmlns:a16="http://schemas.microsoft.com/office/drawing/2014/main" id="{8DF1696A-C71F-4D8F-B13A-40E4CF700580}"/>
                  </a:ext>
                </a:extLst>
              </p:cNvPr>
              <p:cNvSpPr>
                <a:spLocks/>
              </p:cNvSpPr>
              <p:nvPr/>
            </p:nvSpPr>
            <p:spPr bwMode="auto">
              <a:xfrm>
                <a:off x="4965" y="3263"/>
                <a:ext cx="88" cy="39"/>
              </a:xfrm>
              <a:custGeom>
                <a:avLst/>
                <a:gdLst>
                  <a:gd name="T0" fmla="*/ 88 w 88"/>
                  <a:gd name="T1" fmla="*/ 0 h 39"/>
                  <a:gd name="T2" fmla="*/ 65 w 88"/>
                  <a:gd name="T3" fmla="*/ 32 h 39"/>
                  <a:gd name="T4" fmla="*/ 45 w 88"/>
                  <a:gd name="T5" fmla="*/ 39 h 39"/>
                  <a:gd name="T6" fmla="*/ 0 w 88"/>
                  <a:gd name="T7" fmla="*/ 37 h 39"/>
                  <a:gd name="T8" fmla="*/ 51 w 88"/>
                  <a:gd name="T9" fmla="*/ 34 h 39"/>
                  <a:gd name="T10" fmla="*/ 63 w 88"/>
                  <a:gd name="T11" fmla="*/ 27 h 39"/>
                  <a:gd name="T12" fmla="*/ 88 w 88"/>
                  <a:gd name="T13" fmla="*/ 0 h 39"/>
                  <a:gd name="T14" fmla="*/ 88 w 88"/>
                  <a:gd name="T15" fmla="*/ 0 h 39"/>
                  <a:gd name="T16" fmla="*/ 0 60000 65536"/>
                  <a:gd name="T17" fmla="*/ 0 60000 65536"/>
                  <a:gd name="T18" fmla="*/ 0 60000 65536"/>
                  <a:gd name="T19" fmla="*/ 0 60000 65536"/>
                  <a:gd name="T20" fmla="*/ 0 60000 65536"/>
                  <a:gd name="T21" fmla="*/ 0 60000 65536"/>
                  <a:gd name="T22" fmla="*/ 0 60000 65536"/>
                  <a:gd name="T23" fmla="*/ 0 60000 65536"/>
                  <a:gd name="T24" fmla="*/ 0 w 88"/>
                  <a:gd name="T25" fmla="*/ 0 h 39"/>
                  <a:gd name="T26" fmla="*/ 88 w 88"/>
                  <a:gd name="T27" fmla="*/ 39 h 3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8" h="39">
                    <a:moveTo>
                      <a:pt x="88" y="0"/>
                    </a:moveTo>
                    <a:lnTo>
                      <a:pt x="65" y="32"/>
                    </a:lnTo>
                    <a:lnTo>
                      <a:pt x="45" y="39"/>
                    </a:lnTo>
                    <a:lnTo>
                      <a:pt x="0" y="37"/>
                    </a:lnTo>
                    <a:lnTo>
                      <a:pt x="51" y="34"/>
                    </a:lnTo>
                    <a:lnTo>
                      <a:pt x="63" y="27"/>
                    </a:lnTo>
                    <a:lnTo>
                      <a:pt x="88" y="0"/>
                    </a:lnTo>
                    <a:close/>
                  </a:path>
                </a:pathLst>
              </a:custGeom>
              <a:solidFill>
                <a:srgbClr val="D4D4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09" name="Freeform 111">
                <a:extLst>
                  <a:ext uri="{FF2B5EF4-FFF2-40B4-BE49-F238E27FC236}">
                    <a16:creationId xmlns:a16="http://schemas.microsoft.com/office/drawing/2014/main" id="{A38AD961-2A4B-45D9-B8FA-AD1D88BB1A27}"/>
                  </a:ext>
                </a:extLst>
              </p:cNvPr>
              <p:cNvSpPr>
                <a:spLocks/>
              </p:cNvSpPr>
              <p:nvPr/>
            </p:nvSpPr>
            <p:spPr bwMode="auto">
              <a:xfrm>
                <a:off x="4604" y="3169"/>
                <a:ext cx="23" cy="56"/>
              </a:xfrm>
              <a:custGeom>
                <a:avLst/>
                <a:gdLst>
                  <a:gd name="T0" fmla="*/ 13 w 23"/>
                  <a:gd name="T1" fmla="*/ 0 h 56"/>
                  <a:gd name="T2" fmla="*/ 1 w 23"/>
                  <a:gd name="T3" fmla="*/ 6 h 56"/>
                  <a:gd name="T4" fmla="*/ 0 w 23"/>
                  <a:gd name="T5" fmla="*/ 14 h 56"/>
                  <a:gd name="T6" fmla="*/ 6 w 23"/>
                  <a:gd name="T7" fmla="*/ 28 h 56"/>
                  <a:gd name="T8" fmla="*/ 15 w 23"/>
                  <a:gd name="T9" fmla="*/ 36 h 56"/>
                  <a:gd name="T10" fmla="*/ 16 w 23"/>
                  <a:gd name="T11" fmla="*/ 56 h 56"/>
                  <a:gd name="T12" fmla="*/ 23 w 23"/>
                  <a:gd name="T13" fmla="*/ 44 h 56"/>
                  <a:gd name="T14" fmla="*/ 16 w 23"/>
                  <a:gd name="T15" fmla="*/ 24 h 56"/>
                  <a:gd name="T16" fmla="*/ 13 w 23"/>
                  <a:gd name="T17" fmla="*/ 0 h 56"/>
                  <a:gd name="T18" fmla="*/ 13 w 23"/>
                  <a:gd name="T19" fmla="*/ 0 h 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56"/>
                  <a:gd name="T32" fmla="*/ 23 w 23"/>
                  <a:gd name="T33" fmla="*/ 56 h 5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56">
                    <a:moveTo>
                      <a:pt x="13" y="0"/>
                    </a:moveTo>
                    <a:lnTo>
                      <a:pt x="1" y="6"/>
                    </a:lnTo>
                    <a:lnTo>
                      <a:pt x="0" y="14"/>
                    </a:lnTo>
                    <a:lnTo>
                      <a:pt x="6" y="28"/>
                    </a:lnTo>
                    <a:lnTo>
                      <a:pt x="15" y="36"/>
                    </a:lnTo>
                    <a:lnTo>
                      <a:pt x="16" y="56"/>
                    </a:lnTo>
                    <a:lnTo>
                      <a:pt x="23" y="44"/>
                    </a:lnTo>
                    <a:lnTo>
                      <a:pt x="16" y="24"/>
                    </a:lnTo>
                    <a:lnTo>
                      <a:pt x="13" y="0"/>
                    </a:lnTo>
                    <a:close/>
                  </a:path>
                </a:pathLst>
              </a:custGeom>
              <a:solidFill>
                <a:srgbClr val="F5857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10" name="Freeform 112">
                <a:extLst>
                  <a:ext uri="{FF2B5EF4-FFF2-40B4-BE49-F238E27FC236}">
                    <a16:creationId xmlns:a16="http://schemas.microsoft.com/office/drawing/2014/main" id="{D3CB0C7A-191A-451F-B300-B22F5A8B0CDB}"/>
                  </a:ext>
                </a:extLst>
              </p:cNvPr>
              <p:cNvSpPr>
                <a:spLocks/>
              </p:cNvSpPr>
              <p:nvPr/>
            </p:nvSpPr>
            <p:spPr bwMode="auto">
              <a:xfrm>
                <a:off x="4640" y="3210"/>
                <a:ext cx="15" cy="30"/>
              </a:xfrm>
              <a:custGeom>
                <a:avLst/>
                <a:gdLst>
                  <a:gd name="T0" fmla="*/ 10 w 15"/>
                  <a:gd name="T1" fmla="*/ 0 h 30"/>
                  <a:gd name="T2" fmla="*/ 0 w 15"/>
                  <a:gd name="T3" fmla="*/ 22 h 30"/>
                  <a:gd name="T4" fmla="*/ 7 w 15"/>
                  <a:gd name="T5" fmla="*/ 27 h 30"/>
                  <a:gd name="T6" fmla="*/ 15 w 15"/>
                  <a:gd name="T7" fmla="*/ 30 h 30"/>
                  <a:gd name="T8" fmla="*/ 14 w 15"/>
                  <a:gd name="T9" fmla="*/ 22 h 30"/>
                  <a:gd name="T10" fmla="*/ 10 w 15"/>
                  <a:gd name="T11" fmla="*/ 17 h 30"/>
                  <a:gd name="T12" fmla="*/ 15 w 15"/>
                  <a:gd name="T13" fmla="*/ 5 h 30"/>
                  <a:gd name="T14" fmla="*/ 10 w 15"/>
                  <a:gd name="T15" fmla="*/ 0 h 30"/>
                  <a:gd name="T16" fmla="*/ 10 w 1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
                  <a:gd name="T28" fmla="*/ 0 h 30"/>
                  <a:gd name="T29" fmla="*/ 15 w 1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 h="30">
                    <a:moveTo>
                      <a:pt x="10" y="0"/>
                    </a:moveTo>
                    <a:lnTo>
                      <a:pt x="0" y="22"/>
                    </a:lnTo>
                    <a:lnTo>
                      <a:pt x="7" y="27"/>
                    </a:lnTo>
                    <a:lnTo>
                      <a:pt x="15" y="30"/>
                    </a:lnTo>
                    <a:lnTo>
                      <a:pt x="14" y="22"/>
                    </a:lnTo>
                    <a:lnTo>
                      <a:pt x="10" y="17"/>
                    </a:lnTo>
                    <a:lnTo>
                      <a:pt x="15" y="5"/>
                    </a:lnTo>
                    <a:lnTo>
                      <a:pt x="10" y="0"/>
                    </a:lnTo>
                    <a:close/>
                  </a:path>
                </a:pathLst>
              </a:custGeom>
              <a:solidFill>
                <a:srgbClr val="F5857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11" name="Freeform 113">
                <a:extLst>
                  <a:ext uri="{FF2B5EF4-FFF2-40B4-BE49-F238E27FC236}">
                    <a16:creationId xmlns:a16="http://schemas.microsoft.com/office/drawing/2014/main" id="{BC802898-037D-4D67-A6AC-F689E80FFE41}"/>
                  </a:ext>
                </a:extLst>
              </p:cNvPr>
              <p:cNvSpPr>
                <a:spLocks/>
              </p:cNvSpPr>
              <p:nvPr/>
            </p:nvSpPr>
            <p:spPr bwMode="auto">
              <a:xfrm>
                <a:off x="4998" y="3366"/>
                <a:ext cx="171" cy="50"/>
              </a:xfrm>
              <a:custGeom>
                <a:avLst/>
                <a:gdLst>
                  <a:gd name="T0" fmla="*/ 12 w 171"/>
                  <a:gd name="T1" fmla="*/ 50 h 50"/>
                  <a:gd name="T2" fmla="*/ 53 w 171"/>
                  <a:gd name="T3" fmla="*/ 34 h 50"/>
                  <a:gd name="T4" fmla="*/ 35 w 171"/>
                  <a:gd name="T5" fmla="*/ 47 h 50"/>
                  <a:gd name="T6" fmla="*/ 76 w 171"/>
                  <a:gd name="T7" fmla="*/ 29 h 50"/>
                  <a:gd name="T8" fmla="*/ 91 w 171"/>
                  <a:gd name="T9" fmla="*/ 30 h 50"/>
                  <a:gd name="T10" fmla="*/ 81 w 171"/>
                  <a:gd name="T11" fmla="*/ 20 h 50"/>
                  <a:gd name="T12" fmla="*/ 96 w 171"/>
                  <a:gd name="T13" fmla="*/ 15 h 50"/>
                  <a:gd name="T14" fmla="*/ 123 w 171"/>
                  <a:gd name="T15" fmla="*/ 27 h 50"/>
                  <a:gd name="T16" fmla="*/ 116 w 171"/>
                  <a:gd name="T17" fmla="*/ 14 h 50"/>
                  <a:gd name="T18" fmla="*/ 171 w 171"/>
                  <a:gd name="T19" fmla="*/ 27 h 50"/>
                  <a:gd name="T20" fmla="*/ 136 w 171"/>
                  <a:gd name="T21" fmla="*/ 9 h 50"/>
                  <a:gd name="T22" fmla="*/ 101 w 171"/>
                  <a:gd name="T23" fmla="*/ 0 h 50"/>
                  <a:gd name="T24" fmla="*/ 75 w 171"/>
                  <a:gd name="T25" fmla="*/ 0 h 50"/>
                  <a:gd name="T26" fmla="*/ 53 w 171"/>
                  <a:gd name="T27" fmla="*/ 15 h 50"/>
                  <a:gd name="T28" fmla="*/ 0 w 171"/>
                  <a:gd name="T29" fmla="*/ 42 h 50"/>
                  <a:gd name="T30" fmla="*/ 12 w 171"/>
                  <a:gd name="T31" fmla="*/ 50 h 50"/>
                  <a:gd name="T32" fmla="*/ 12 w 171"/>
                  <a:gd name="T33" fmla="*/ 50 h 5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1"/>
                  <a:gd name="T52" fmla="*/ 0 h 50"/>
                  <a:gd name="T53" fmla="*/ 171 w 171"/>
                  <a:gd name="T54" fmla="*/ 50 h 5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1" h="50">
                    <a:moveTo>
                      <a:pt x="12" y="50"/>
                    </a:moveTo>
                    <a:lnTo>
                      <a:pt x="53" y="34"/>
                    </a:lnTo>
                    <a:lnTo>
                      <a:pt x="35" y="47"/>
                    </a:lnTo>
                    <a:lnTo>
                      <a:pt x="76" y="29"/>
                    </a:lnTo>
                    <a:lnTo>
                      <a:pt x="91" y="30"/>
                    </a:lnTo>
                    <a:lnTo>
                      <a:pt x="81" y="20"/>
                    </a:lnTo>
                    <a:lnTo>
                      <a:pt x="96" y="15"/>
                    </a:lnTo>
                    <a:lnTo>
                      <a:pt x="123" y="27"/>
                    </a:lnTo>
                    <a:lnTo>
                      <a:pt x="116" y="14"/>
                    </a:lnTo>
                    <a:lnTo>
                      <a:pt x="171" y="27"/>
                    </a:lnTo>
                    <a:lnTo>
                      <a:pt x="136" y="9"/>
                    </a:lnTo>
                    <a:lnTo>
                      <a:pt x="101" y="0"/>
                    </a:lnTo>
                    <a:lnTo>
                      <a:pt x="75" y="0"/>
                    </a:lnTo>
                    <a:lnTo>
                      <a:pt x="53" y="15"/>
                    </a:lnTo>
                    <a:lnTo>
                      <a:pt x="0" y="42"/>
                    </a:lnTo>
                    <a:lnTo>
                      <a:pt x="12" y="50"/>
                    </a:lnTo>
                    <a:close/>
                  </a:path>
                </a:pathLst>
              </a:custGeom>
              <a:solidFill>
                <a:srgbClr val="666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12" name="Freeform 114">
                <a:extLst>
                  <a:ext uri="{FF2B5EF4-FFF2-40B4-BE49-F238E27FC236}">
                    <a16:creationId xmlns:a16="http://schemas.microsoft.com/office/drawing/2014/main" id="{381E90A8-E3EB-4809-A2E5-56AF86BFCCD9}"/>
                  </a:ext>
                </a:extLst>
              </p:cNvPr>
              <p:cNvSpPr>
                <a:spLocks/>
              </p:cNvSpPr>
              <p:nvPr/>
            </p:nvSpPr>
            <p:spPr bwMode="auto">
              <a:xfrm>
                <a:off x="4966" y="3383"/>
                <a:ext cx="35" cy="50"/>
              </a:xfrm>
              <a:custGeom>
                <a:avLst/>
                <a:gdLst>
                  <a:gd name="T0" fmla="*/ 35 w 35"/>
                  <a:gd name="T1" fmla="*/ 50 h 50"/>
                  <a:gd name="T2" fmla="*/ 35 w 35"/>
                  <a:gd name="T3" fmla="*/ 28 h 50"/>
                  <a:gd name="T4" fmla="*/ 17 w 35"/>
                  <a:gd name="T5" fmla="*/ 0 h 50"/>
                  <a:gd name="T6" fmla="*/ 0 w 35"/>
                  <a:gd name="T7" fmla="*/ 10 h 50"/>
                  <a:gd name="T8" fmla="*/ 15 w 35"/>
                  <a:gd name="T9" fmla="*/ 17 h 50"/>
                  <a:gd name="T10" fmla="*/ 35 w 35"/>
                  <a:gd name="T11" fmla="*/ 50 h 50"/>
                  <a:gd name="T12" fmla="*/ 35 w 35"/>
                  <a:gd name="T13" fmla="*/ 50 h 50"/>
                  <a:gd name="T14" fmla="*/ 0 60000 65536"/>
                  <a:gd name="T15" fmla="*/ 0 60000 65536"/>
                  <a:gd name="T16" fmla="*/ 0 60000 65536"/>
                  <a:gd name="T17" fmla="*/ 0 60000 65536"/>
                  <a:gd name="T18" fmla="*/ 0 60000 65536"/>
                  <a:gd name="T19" fmla="*/ 0 60000 65536"/>
                  <a:gd name="T20" fmla="*/ 0 60000 65536"/>
                  <a:gd name="T21" fmla="*/ 0 w 35"/>
                  <a:gd name="T22" fmla="*/ 0 h 50"/>
                  <a:gd name="T23" fmla="*/ 35 w 35"/>
                  <a:gd name="T24" fmla="*/ 50 h 5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5" h="50">
                    <a:moveTo>
                      <a:pt x="35" y="50"/>
                    </a:moveTo>
                    <a:lnTo>
                      <a:pt x="35" y="28"/>
                    </a:lnTo>
                    <a:lnTo>
                      <a:pt x="17" y="0"/>
                    </a:lnTo>
                    <a:lnTo>
                      <a:pt x="0" y="10"/>
                    </a:lnTo>
                    <a:lnTo>
                      <a:pt x="15" y="17"/>
                    </a:lnTo>
                    <a:lnTo>
                      <a:pt x="35" y="50"/>
                    </a:lnTo>
                    <a:close/>
                  </a:path>
                </a:pathLst>
              </a:custGeom>
              <a:solidFill>
                <a:srgbClr val="7F7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13" name="Freeform 115">
                <a:extLst>
                  <a:ext uri="{FF2B5EF4-FFF2-40B4-BE49-F238E27FC236}">
                    <a16:creationId xmlns:a16="http://schemas.microsoft.com/office/drawing/2014/main" id="{57CC6B29-6418-487E-8D90-22A0508213DC}"/>
                  </a:ext>
                </a:extLst>
              </p:cNvPr>
              <p:cNvSpPr>
                <a:spLocks/>
              </p:cNvSpPr>
              <p:nvPr/>
            </p:nvSpPr>
            <p:spPr bwMode="auto">
              <a:xfrm>
                <a:off x="5008" y="3395"/>
                <a:ext cx="186" cy="108"/>
              </a:xfrm>
              <a:custGeom>
                <a:avLst/>
                <a:gdLst>
                  <a:gd name="T0" fmla="*/ 0 w 186"/>
                  <a:gd name="T1" fmla="*/ 25 h 108"/>
                  <a:gd name="T2" fmla="*/ 33 w 186"/>
                  <a:gd name="T3" fmla="*/ 26 h 108"/>
                  <a:gd name="T4" fmla="*/ 57 w 186"/>
                  <a:gd name="T5" fmla="*/ 20 h 108"/>
                  <a:gd name="T6" fmla="*/ 38 w 186"/>
                  <a:gd name="T7" fmla="*/ 15 h 108"/>
                  <a:gd name="T8" fmla="*/ 66 w 186"/>
                  <a:gd name="T9" fmla="*/ 6 h 108"/>
                  <a:gd name="T10" fmla="*/ 96 w 186"/>
                  <a:gd name="T11" fmla="*/ 30 h 108"/>
                  <a:gd name="T12" fmla="*/ 90 w 186"/>
                  <a:gd name="T13" fmla="*/ 0 h 108"/>
                  <a:gd name="T14" fmla="*/ 126 w 186"/>
                  <a:gd name="T15" fmla="*/ 26 h 108"/>
                  <a:gd name="T16" fmla="*/ 123 w 186"/>
                  <a:gd name="T17" fmla="*/ 1 h 108"/>
                  <a:gd name="T18" fmla="*/ 155 w 186"/>
                  <a:gd name="T19" fmla="*/ 31 h 108"/>
                  <a:gd name="T20" fmla="*/ 178 w 186"/>
                  <a:gd name="T21" fmla="*/ 65 h 108"/>
                  <a:gd name="T22" fmla="*/ 186 w 186"/>
                  <a:gd name="T23" fmla="*/ 95 h 108"/>
                  <a:gd name="T24" fmla="*/ 165 w 186"/>
                  <a:gd name="T25" fmla="*/ 83 h 108"/>
                  <a:gd name="T26" fmla="*/ 145 w 186"/>
                  <a:gd name="T27" fmla="*/ 43 h 108"/>
                  <a:gd name="T28" fmla="*/ 155 w 186"/>
                  <a:gd name="T29" fmla="*/ 91 h 108"/>
                  <a:gd name="T30" fmla="*/ 120 w 186"/>
                  <a:gd name="T31" fmla="*/ 50 h 108"/>
                  <a:gd name="T32" fmla="*/ 138 w 186"/>
                  <a:gd name="T33" fmla="*/ 90 h 108"/>
                  <a:gd name="T34" fmla="*/ 141 w 186"/>
                  <a:gd name="T35" fmla="*/ 108 h 108"/>
                  <a:gd name="T36" fmla="*/ 45 w 186"/>
                  <a:gd name="T37" fmla="*/ 50 h 108"/>
                  <a:gd name="T38" fmla="*/ 3 w 186"/>
                  <a:gd name="T39" fmla="*/ 40 h 108"/>
                  <a:gd name="T40" fmla="*/ 0 w 186"/>
                  <a:gd name="T41" fmla="*/ 25 h 108"/>
                  <a:gd name="T42" fmla="*/ 0 w 186"/>
                  <a:gd name="T43" fmla="*/ 25 h 10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86"/>
                  <a:gd name="T67" fmla="*/ 0 h 108"/>
                  <a:gd name="T68" fmla="*/ 186 w 186"/>
                  <a:gd name="T69" fmla="*/ 108 h 10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86" h="108">
                    <a:moveTo>
                      <a:pt x="0" y="25"/>
                    </a:moveTo>
                    <a:lnTo>
                      <a:pt x="33" y="26"/>
                    </a:lnTo>
                    <a:lnTo>
                      <a:pt x="57" y="20"/>
                    </a:lnTo>
                    <a:lnTo>
                      <a:pt x="38" y="15"/>
                    </a:lnTo>
                    <a:lnTo>
                      <a:pt x="66" y="6"/>
                    </a:lnTo>
                    <a:lnTo>
                      <a:pt x="96" y="30"/>
                    </a:lnTo>
                    <a:lnTo>
                      <a:pt x="90" y="0"/>
                    </a:lnTo>
                    <a:lnTo>
                      <a:pt x="126" y="26"/>
                    </a:lnTo>
                    <a:lnTo>
                      <a:pt x="123" y="1"/>
                    </a:lnTo>
                    <a:lnTo>
                      <a:pt x="155" y="31"/>
                    </a:lnTo>
                    <a:lnTo>
                      <a:pt x="178" y="65"/>
                    </a:lnTo>
                    <a:lnTo>
                      <a:pt x="186" y="95"/>
                    </a:lnTo>
                    <a:lnTo>
                      <a:pt x="165" y="83"/>
                    </a:lnTo>
                    <a:lnTo>
                      <a:pt x="145" y="43"/>
                    </a:lnTo>
                    <a:lnTo>
                      <a:pt x="155" y="91"/>
                    </a:lnTo>
                    <a:lnTo>
                      <a:pt x="120" y="50"/>
                    </a:lnTo>
                    <a:lnTo>
                      <a:pt x="138" y="90"/>
                    </a:lnTo>
                    <a:lnTo>
                      <a:pt x="141" y="108"/>
                    </a:lnTo>
                    <a:lnTo>
                      <a:pt x="45" y="50"/>
                    </a:lnTo>
                    <a:lnTo>
                      <a:pt x="3" y="40"/>
                    </a:lnTo>
                    <a:lnTo>
                      <a:pt x="0" y="25"/>
                    </a:lnTo>
                    <a:close/>
                  </a:path>
                </a:pathLst>
              </a:custGeom>
              <a:solidFill>
                <a:srgbClr val="0000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14" name="Freeform 116">
                <a:extLst>
                  <a:ext uri="{FF2B5EF4-FFF2-40B4-BE49-F238E27FC236}">
                    <a16:creationId xmlns:a16="http://schemas.microsoft.com/office/drawing/2014/main" id="{27D89B91-5BCA-4662-AE3D-F48CE87ACB49}"/>
                  </a:ext>
                </a:extLst>
              </p:cNvPr>
              <p:cNvSpPr>
                <a:spLocks/>
              </p:cNvSpPr>
              <p:nvPr/>
            </p:nvSpPr>
            <p:spPr bwMode="auto">
              <a:xfrm>
                <a:off x="4615" y="3310"/>
                <a:ext cx="85" cy="141"/>
              </a:xfrm>
              <a:custGeom>
                <a:avLst/>
                <a:gdLst>
                  <a:gd name="T0" fmla="*/ 67 w 85"/>
                  <a:gd name="T1" fmla="*/ 141 h 141"/>
                  <a:gd name="T2" fmla="*/ 58 w 85"/>
                  <a:gd name="T3" fmla="*/ 123 h 141"/>
                  <a:gd name="T4" fmla="*/ 54 w 85"/>
                  <a:gd name="T5" fmla="*/ 98 h 141"/>
                  <a:gd name="T6" fmla="*/ 44 w 85"/>
                  <a:gd name="T7" fmla="*/ 103 h 141"/>
                  <a:gd name="T8" fmla="*/ 32 w 85"/>
                  <a:gd name="T9" fmla="*/ 106 h 141"/>
                  <a:gd name="T10" fmla="*/ 14 w 85"/>
                  <a:gd name="T11" fmla="*/ 90 h 141"/>
                  <a:gd name="T12" fmla="*/ 0 w 85"/>
                  <a:gd name="T13" fmla="*/ 78 h 141"/>
                  <a:gd name="T14" fmla="*/ 17 w 85"/>
                  <a:gd name="T15" fmla="*/ 75 h 141"/>
                  <a:gd name="T16" fmla="*/ 20 w 85"/>
                  <a:gd name="T17" fmla="*/ 71 h 141"/>
                  <a:gd name="T18" fmla="*/ 39 w 85"/>
                  <a:gd name="T19" fmla="*/ 86 h 141"/>
                  <a:gd name="T20" fmla="*/ 25 w 85"/>
                  <a:gd name="T21" fmla="*/ 61 h 141"/>
                  <a:gd name="T22" fmla="*/ 24 w 85"/>
                  <a:gd name="T23" fmla="*/ 46 h 141"/>
                  <a:gd name="T24" fmla="*/ 15 w 85"/>
                  <a:gd name="T25" fmla="*/ 40 h 141"/>
                  <a:gd name="T26" fmla="*/ 4 w 85"/>
                  <a:gd name="T27" fmla="*/ 40 h 141"/>
                  <a:gd name="T28" fmla="*/ 15 w 85"/>
                  <a:gd name="T29" fmla="*/ 35 h 141"/>
                  <a:gd name="T30" fmla="*/ 27 w 85"/>
                  <a:gd name="T31" fmla="*/ 43 h 141"/>
                  <a:gd name="T32" fmla="*/ 42 w 85"/>
                  <a:gd name="T33" fmla="*/ 56 h 141"/>
                  <a:gd name="T34" fmla="*/ 27 w 85"/>
                  <a:gd name="T35" fmla="*/ 27 h 141"/>
                  <a:gd name="T36" fmla="*/ 24 w 85"/>
                  <a:gd name="T37" fmla="*/ 18 h 141"/>
                  <a:gd name="T38" fmla="*/ 29 w 85"/>
                  <a:gd name="T39" fmla="*/ 8 h 141"/>
                  <a:gd name="T40" fmla="*/ 37 w 85"/>
                  <a:gd name="T41" fmla="*/ 28 h 141"/>
                  <a:gd name="T42" fmla="*/ 49 w 85"/>
                  <a:gd name="T43" fmla="*/ 53 h 141"/>
                  <a:gd name="T44" fmla="*/ 35 w 85"/>
                  <a:gd name="T45" fmla="*/ 8 h 141"/>
                  <a:gd name="T46" fmla="*/ 29 w 85"/>
                  <a:gd name="T47" fmla="*/ 0 h 141"/>
                  <a:gd name="T48" fmla="*/ 40 w 85"/>
                  <a:gd name="T49" fmla="*/ 5 h 141"/>
                  <a:gd name="T50" fmla="*/ 52 w 85"/>
                  <a:gd name="T51" fmla="*/ 30 h 141"/>
                  <a:gd name="T52" fmla="*/ 65 w 85"/>
                  <a:gd name="T53" fmla="*/ 61 h 141"/>
                  <a:gd name="T54" fmla="*/ 60 w 85"/>
                  <a:gd name="T55" fmla="*/ 85 h 141"/>
                  <a:gd name="T56" fmla="*/ 65 w 85"/>
                  <a:gd name="T57" fmla="*/ 118 h 141"/>
                  <a:gd name="T58" fmla="*/ 70 w 85"/>
                  <a:gd name="T59" fmla="*/ 68 h 141"/>
                  <a:gd name="T60" fmla="*/ 77 w 85"/>
                  <a:gd name="T61" fmla="*/ 81 h 141"/>
                  <a:gd name="T62" fmla="*/ 75 w 85"/>
                  <a:gd name="T63" fmla="*/ 108 h 141"/>
                  <a:gd name="T64" fmla="*/ 85 w 85"/>
                  <a:gd name="T65" fmla="*/ 85 h 141"/>
                  <a:gd name="T66" fmla="*/ 85 w 85"/>
                  <a:gd name="T67" fmla="*/ 105 h 141"/>
                  <a:gd name="T68" fmla="*/ 80 w 85"/>
                  <a:gd name="T69" fmla="*/ 128 h 141"/>
                  <a:gd name="T70" fmla="*/ 67 w 85"/>
                  <a:gd name="T71" fmla="*/ 141 h 141"/>
                  <a:gd name="T72" fmla="*/ 67 w 85"/>
                  <a:gd name="T73" fmla="*/ 141 h 1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85"/>
                  <a:gd name="T112" fmla="*/ 0 h 141"/>
                  <a:gd name="T113" fmla="*/ 85 w 85"/>
                  <a:gd name="T114" fmla="*/ 141 h 1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85" h="141">
                    <a:moveTo>
                      <a:pt x="67" y="141"/>
                    </a:moveTo>
                    <a:lnTo>
                      <a:pt x="58" y="123"/>
                    </a:lnTo>
                    <a:lnTo>
                      <a:pt x="54" y="98"/>
                    </a:lnTo>
                    <a:lnTo>
                      <a:pt x="44" y="103"/>
                    </a:lnTo>
                    <a:lnTo>
                      <a:pt x="32" y="106"/>
                    </a:lnTo>
                    <a:lnTo>
                      <a:pt x="14" y="90"/>
                    </a:lnTo>
                    <a:lnTo>
                      <a:pt x="0" y="78"/>
                    </a:lnTo>
                    <a:lnTo>
                      <a:pt x="17" y="75"/>
                    </a:lnTo>
                    <a:lnTo>
                      <a:pt x="20" y="71"/>
                    </a:lnTo>
                    <a:lnTo>
                      <a:pt x="39" y="86"/>
                    </a:lnTo>
                    <a:lnTo>
                      <a:pt x="25" y="61"/>
                    </a:lnTo>
                    <a:lnTo>
                      <a:pt x="24" y="46"/>
                    </a:lnTo>
                    <a:lnTo>
                      <a:pt x="15" y="40"/>
                    </a:lnTo>
                    <a:lnTo>
                      <a:pt x="4" y="40"/>
                    </a:lnTo>
                    <a:lnTo>
                      <a:pt x="15" y="35"/>
                    </a:lnTo>
                    <a:lnTo>
                      <a:pt x="27" y="43"/>
                    </a:lnTo>
                    <a:lnTo>
                      <a:pt x="42" y="56"/>
                    </a:lnTo>
                    <a:lnTo>
                      <a:pt x="27" y="27"/>
                    </a:lnTo>
                    <a:lnTo>
                      <a:pt x="24" y="18"/>
                    </a:lnTo>
                    <a:lnTo>
                      <a:pt x="29" y="8"/>
                    </a:lnTo>
                    <a:lnTo>
                      <a:pt x="37" y="28"/>
                    </a:lnTo>
                    <a:lnTo>
                      <a:pt x="49" y="53"/>
                    </a:lnTo>
                    <a:lnTo>
                      <a:pt x="35" y="8"/>
                    </a:lnTo>
                    <a:lnTo>
                      <a:pt x="29" y="0"/>
                    </a:lnTo>
                    <a:lnTo>
                      <a:pt x="40" y="5"/>
                    </a:lnTo>
                    <a:lnTo>
                      <a:pt x="52" y="30"/>
                    </a:lnTo>
                    <a:lnTo>
                      <a:pt x="65" y="61"/>
                    </a:lnTo>
                    <a:lnTo>
                      <a:pt x="60" y="85"/>
                    </a:lnTo>
                    <a:lnTo>
                      <a:pt x="65" y="118"/>
                    </a:lnTo>
                    <a:lnTo>
                      <a:pt x="70" y="68"/>
                    </a:lnTo>
                    <a:lnTo>
                      <a:pt x="77" y="81"/>
                    </a:lnTo>
                    <a:lnTo>
                      <a:pt x="75" y="108"/>
                    </a:lnTo>
                    <a:lnTo>
                      <a:pt x="85" y="85"/>
                    </a:lnTo>
                    <a:lnTo>
                      <a:pt x="85" y="105"/>
                    </a:lnTo>
                    <a:lnTo>
                      <a:pt x="80" y="128"/>
                    </a:lnTo>
                    <a:lnTo>
                      <a:pt x="67" y="14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15" name="Freeform 117">
                <a:extLst>
                  <a:ext uri="{FF2B5EF4-FFF2-40B4-BE49-F238E27FC236}">
                    <a16:creationId xmlns:a16="http://schemas.microsoft.com/office/drawing/2014/main" id="{A9825E4E-AB2E-4857-8B1F-0EF8111E72EA}"/>
                  </a:ext>
                </a:extLst>
              </p:cNvPr>
              <p:cNvSpPr>
                <a:spLocks/>
              </p:cNvSpPr>
              <p:nvPr/>
            </p:nvSpPr>
            <p:spPr bwMode="auto">
              <a:xfrm>
                <a:off x="4564" y="3313"/>
                <a:ext cx="133" cy="155"/>
              </a:xfrm>
              <a:custGeom>
                <a:avLst/>
                <a:gdLst>
                  <a:gd name="T0" fmla="*/ 133 w 133"/>
                  <a:gd name="T1" fmla="*/ 137 h 155"/>
                  <a:gd name="T2" fmla="*/ 118 w 133"/>
                  <a:gd name="T3" fmla="*/ 143 h 155"/>
                  <a:gd name="T4" fmla="*/ 109 w 133"/>
                  <a:gd name="T5" fmla="*/ 130 h 155"/>
                  <a:gd name="T6" fmla="*/ 90 w 133"/>
                  <a:gd name="T7" fmla="*/ 138 h 155"/>
                  <a:gd name="T8" fmla="*/ 100 w 133"/>
                  <a:gd name="T9" fmla="*/ 127 h 155"/>
                  <a:gd name="T10" fmla="*/ 100 w 133"/>
                  <a:gd name="T11" fmla="*/ 108 h 155"/>
                  <a:gd name="T12" fmla="*/ 86 w 133"/>
                  <a:gd name="T13" fmla="*/ 120 h 155"/>
                  <a:gd name="T14" fmla="*/ 78 w 133"/>
                  <a:gd name="T15" fmla="*/ 132 h 155"/>
                  <a:gd name="T16" fmla="*/ 76 w 133"/>
                  <a:gd name="T17" fmla="*/ 110 h 155"/>
                  <a:gd name="T18" fmla="*/ 58 w 133"/>
                  <a:gd name="T19" fmla="*/ 93 h 155"/>
                  <a:gd name="T20" fmla="*/ 43 w 133"/>
                  <a:gd name="T21" fmla="*/ 87 h 155"/>
                  <a:gd name="T22" fmla="*/ 26 w 133"/>
                  <a:gd name="T23" fmla="*/ 92 h 155"/>
                  <a:gd name="T24" fmla="*/ 35 w 133"/>
                  <a:gd name="T25" fmla="*/ 80 h 155"/>
                  <a:gd name="T26" fmla="*/ 50 w 133"/>
                  <a:gd name="T27" fmla="*/ 70 h 155"/>
                  <a:gd name="T28" fmla="*/ 65 w 133"/>
                  <a:gd name="T29" fmla="*/ 65 h 155"/>
                  <a:gd name="T30" fmla="*/ 73 w 133"/>
                  <a:gd name="T31" fmla="*/ 67 h 155"/>
                  <a:gd name="T32" fmla="*/ 75 w 133"/>
                  <a:gd name="T33" fmla="*/ 62 h 155"/>
                  <a:gd name="T34" fmla="*/ 61 w 133"/>
                  <a:gd name="T35" fmla="*/ 53 h 155"/>
                  <a:gd name="T36" fmla="*/ 46 w 133"/>
                  <a:gd name="T37" fmla="*/ 58 h 155"/>
                  <a:gd name="T38" fmla="*/ 63 w 133"/>
                  <a:gd name="T39" fmla="*/ 45 h 155"/>
                  <a:gd name="T40" fmla="*/ 35 w 133"/>
                  <a:gd name="T41" fmla="*/ 43 h 155"/>
                  <a:gd name="T42" fmla="*/ 50 w 133"/>
                  <a:gd name="T43" fmla="*/ 30 h 155"/>
                  <a:gd name="T44" fmla="*/ 66 w 133"/>
                  <a:gd name="T45" fmla="*/ 25 h 155"/>
                  <a:gd name="T46" fmla="*/ 75 w 133"/>
                  <a:gd name="T47" fmla="*/ 25 h 155"/>
                  <a:gd name="T48" fmla="*/ 66 w 133"/>
                  <a:gd name="T49" fmla="*/ 17 h 155"/>
                  <a:gd name="T50" fmla="*/ 48 w 133"/>
                  <a:gd name="T51" fmla="*/ 22 h 155"/>
                  <a:gd name="T52" fmla="*/ 68 w 133"/>
                  <a:gd name="T53" fmla="*/ 7 h 155"/>
                  <a:gd name="T54" fmla="*/ 70 w 133"/>
                  <a:gd name="T55" fmla="*/ 0 h 155"/>
                  <a:gd name="T56" fmla="*/ 41 w 133"/>
                  <a:gd name="T57" fmla="*/ 4 h 155"/>
                  <a:gd name="T58" fmla="*/ 26 w 133"/>
                  <a:gd name="T59" fmla="*/ 12 h 155"/>
                  <a:gd name="T60" fmla="*/ 15 w 133"/>
                  <a:gd name="T61" fmla="*/ 14 h 155"/>
                  <a:gd name="T62" fmla="*/ 20 w 133"/>
                  <a:gd name="T63" fmla="*/ 0 h 155"/>
                  <a:gd name="T64" fmla="*/ 8 w 133"/>
                  <a:gd name="T65" fmla="*/ 14 h 155"/>
                  <a:gd name="T66" fmla="*/ 6 w 133"/>
                  <a:gd name="T67" fmla="*/ 33 h 155"/>
                  <a:gd name="T68" fmla="*/ 3 w 133"/>
                  <a:gd name="T69" fmla="*/ 48 h 155"/>
                  <a:gd name="T70" fmla="*/ 0 w 133"/>
                  <a:gd name="T71" fmla="*/ 75 h 155"/>
                  <a:gd name="T72" fmla="*/ 3 w 133"/>
                  <a:gd name="T73" fmla="*/ 88 h 155"/>
                  <a:gd name="T74" fmla="*/ 1 w 133"/>
                  <a:gd name="T75" fmla="*/ 100 h 155"/>
                  <a:gd name="T76" fmla="*/ 10 w 133"/>
                  <a:gd name="T77" fmla="*/ 117 h 155"/>
                  <a:gd name="T78" fmla="*/ 31 w 133"/>
                  <a:gd name="T79" fmla="*/ 122 h 155"/>
                  <a:gd name="T80" fmla="*/ 43 w 133"/>
                  <a:gd name="T81" fmla="*/ 123 h 155"/>
                  <a:gd name="T82" fmla="*/ 53 w 133"/>
                  <a:gd name="T83" fmla="*/ 138 h 155"/>
                  <a:gd name="T84" fmla="*/ 70 w 133"/>
                  <a:gd name="T85" fmla="*/ 155 h 155"/>
                  <a:gd name="T86" fmla="*/ 81 w 133"/>
                  <a:gd name="T87" fmla="*/ 155 h 155"/>
                  <a:gd name="T88" fmla="*/ 105 w 133"/>
                  <a:gd name="T89" fmla="*/ 147 h 155"/>
                  <a:gd name="T90" fmla="*/ 114 w 133"/>
                  <a:gd name="T91" fmla="*/ 153 h 155"/>
                  <a:gd name="T92" fmla="*/ 133 w 133"/>
                  <a:gd name="T93" fmla="*/ 150 h 155"/>
                  <a:gd name="T94" fmla="*/ 133 w 133"/>
                  <a:gd name="T95" fmla="*/ 137 h 155"/>
                  <a:gd name="T96" fmla="*/ 133 w 133"/>
                  <a:gd name="T97" fmla="*/ 137 h 15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33"/>
                  <a:gd name="T148" fmla="*/ 0 h 155"/>
                  <a:gd name="T149" fmla="*/ 133 w 133"/>
                  <a:gd name="T150" fmla="*/ 155 h 15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33" h="155">
                    <a:moveTo>
                      <a:pt x="133" y="137"/>
                    </a:moveTo>
                    <a:lnTo>
                      <a:pt x="118" y="143"/>
                    </a:lnTo>
                    <a:lnTo>
                      <a:pt x="109" y="130"/>
                    </a:lnTo>
                    <a:lnTo>
                      <a:pt x="90" y="138"/>
                    </a:lnTo>
                    <a:lnTo>
                      <a:pt x="100" y="127"/>
                    </a:lnTo>
                    <a:lnTo>
                      <a:pt x="100" y="108"/>
                    </a:lnTo>
                    <a:lnTo>
                      <a:pt x="86" y="120"/>
                    </a:lnTo>
                    <a:lnTo>
                      <a:pt x="78" y="132"/>
                    </a:lnTo>
                    <a:lnTo>
                      <a:pt x="76" y="110"/>
                    </a:lnTo>
                    <a:lnTo>
                      <a:pt x="58" y="93"/>
                    </a:lnTo>
                    <a:lnTo>
                      <a:pt x="43" y="87"/>
                    </a:lnTo>
                    <a:lnTo>
                      <a:pt x="26" y="92"/>
                    </a:lnTo>
                    <a:lnTo>
                      <a:pt x="35" y="80"/>
                    </a:lnTo>
                    <a:lnTo>
                      <a:pt x="50" y="70"/>
                    </a:lnTo>
                    <a:lnTo>
                      <a:pt x="65" y="65"/>
                    </a:lnTo>
                    <a:lnTo>
                      <a:pt x="73" y="67"/>
                    </a:lnTo>
                    <a:lnTo>
                      <a:pt x="75" y="62"/>
                    </a:lnTo>
                    <a:lnTo>
                      <a:pt x="61" y="53"/>
                    </a:lnTo>
                    <a:lnTo>
                      <a:pt x="46" y="58"/>
                    </a:lnTo>
                    <a:lnTo>
                      <a:pt x="63" y="45"/>
                    </a:lnTo>
                    <a:lnTo>
                      <a:pt x="35" y="43"/>
                    </a:lnTo>
                    <a:lnTo>
                      <a:pt x="50" y="30"/>
                    </a:lnTo>
                    <a:lnTo>
                      <a:pt x="66" y="25"/>
                    </a:lnTo>
                    <a:lnTo>
                      <a:pt x="75" y="25"/>
                    </a:lnTo>
                    <a:lnTo>
                      <a:pt x="66" y="17"/>
                    </a:lnTo>
                    <a:lnTo>
                      <a:pt x="48" y="22"/>
                    </a:lnTo>
                    <a:lnTo>
                      <a:pt x="68" y="7"/>
                    </a:lnTo>
                    <a:lnTo>
                      <a:pt x="70" y="0"/>
                    </a:lnTo>
                    <a:lnTo>
                      <a:pt x="41" y="4"/>
                    </a:lnTo>
                    <a:lnTo>
                      <a:pt x="26" y="12"/>
                    </a:lnTo>
                    <a:lnTo>
                      <a:pt x="15" y="14"/>
                    </a:lnTo>
                    <a:lnTo>
                      <a:pt x="20" y="0"/>
                    </a:lnTo>
                    <a:lnTo>
                      <a:pt x="8" y="14"/>
                    </a:lnTo>
                    <a:lnTo>
                      <a:pt x="6" y="33"/>
                    </a:lnTo>
                    <a:lnTo>
                      <a:pt x="3" y="48"/>
                    </a:lnTo>
                    <a:lnTo>
                      <a:pt x="0" y="75"/>
                    </a:lnTo>
                    <a:lnTo>
                      <a:pt x="3" y="88"/>
                    </a:lnTo>
                    <a:lnTo>
                      <a:pt x="1" y="100"/>
                    </a:lnTo>
                    <a:lnTo>
                      <a:pt x="10" y="117"/>
                    </a:lnTo>
                    <a:lnTo>
                      <a:pt x="31" y="122"/>
                    </a:lnTo>
                    <a:lnTo>
                      <a:pt x="43" y="123"/>
                    </a:lnTo>
                    <a:lnTo>
                      <a:pt x="53" y="138"/>
                    </a:lnTo>
                    <a:lnTo>
                      <a:pt x="70" y="155"/>
                    </a:lnTo>
                    <a:lnTo>
                      <a:pt x="81" y="155"/>
                    </a:lnTo>
                    <a:lnTo>
                      <a:pt x="105" y="147"/>
                    </a:lnTo>
                    <a:lnTo>
                      <a:pt x="114" y="153"/>
                    </a:lnTo>
                    <a:lnTo>
                      <a:pt x="133" y="150"/>
                    </a:lnTo>
                    <a:lnTo>
                      <a:pt x="133" y="137"/>
                    </a:lnTo>
                    <a:close/>
                  </a:path>
                </a:pathLst>
              </a:custGeom>
              <a:solidFill>
                <a:srgbClr val="A6A6B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16" name="Freeform 118">
                <a:extLst>
                  <a:ext uri="{FF2B5EF4-FFF2-40B4-BE49-F238E27FC236}">
                    <a16:creationId xmlns:a16="http://schemas.microsoft.com/office/drawing/2014/main" id="{4F202BB7-20D6-4819-B1DA-EE8B6FBF36C0}"/>
                  </a:ext>
                </a:extLst>
              </p:cNvPr>
              <p:cNvSpPr>
                <a:spLocks/>
              </p:cNvSpPr>
              <p:nvPr/>
            </p:nvSpPr>
            <p:spPr bwMode="auto">
              <a:xfrm>
                <a:off x="5038" y="3178"/>
                <a:ext cx="45" cy="20"/>
              </a:xfrm>
              <a:custGeom>
                <a:avLst/>
                <a:gdLst>
                  <a:gd name="T0" fmla="*/ 7 w 45"/>
                  <a:gd name="T1" fmla="*/ 12 h 20"/>
                  <a:gd name="T2" fmla="*/ 0 w 45"/>
                  <a:gd name="T3" fmla="*/ 10 h 20"/>
                  <a:gd name="T4" fmla="*/ 0 w 45"/>
                  <a:gd name="T5" fmla="*/ 0 h 20"/>
                  <a:gd name="T6" fmla="*/ 7 w 45"/>
                  <a:gd name="T7" fmla="*/ 2 h 20"/>
                  <a:gd name="T8" fmla="*/ 12 w 45"/>
                  <a:gd name="T9" fmla="*/ 4 h 20"/>
                  <a:gd name="T10" fmla="*/ 20 w 45"/>
                  <a:gd name="T11" fmla="*/ 0 h 20"/>
                  <a:gd name="T12" fmla="*/ 45 w 45"/>
                  <a:gd name="T13" fmla="*/ 10 h 20"/>
                  <a:gd name="T14" fmla="*/ 36 w 45"/>
                  <a:gd name="T15" fmla="*/ 10 h 20"/>
                  <a:gd name="T16" fmla="*/ 43 w 45"/>
                  <a:gd name="T17" fmla="*/ 20 h 20"/>
                  <a:gd name="T18" fmla="*/ 27 w 45"/>
                  <a:gd name="T19" fmla="*/ 10 h 20"/>
                  <a:gd name="T20" fmla="*/ 18 w 45"/>
                  <a:gd name="T21" fmla="*/ 9 h 20"/>
                  <a:gd name="T22" fmla="*/ 13 w 45"/>
                  <a:gd name="T23" fmla="*/ 14 h 20"/>
                  <a:gd name="T24" fmla="*/ 3 w 45"/>
                  <a:gd name="T25" fmla="*/ 15 h 20"/>
                  <a:gd name="T26" fmla="*/ 7 w 45"/>
                  <a:gd name="T27" fmla="*/ 12 h 20"/>
                  <a:gd name="T28" fmla="*/ 7 w 45"/>
                  <a:gd name="T29" fmla="*/ 12 h 2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5"/>
                  <a:gd name="T46" fmla="*/ 0 h 20"/>
                  <a:gd name="T47" fmla="*/ 45 w 45"/>
                  <a:gd name="T48" fmla="*/ 20 h 2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5" h="20">
                    <a:moveTo>
                      <a:pt x="7" y="12"/>
                    </a:moveTo>
                    <a:lnTo>
                      <a:pt x="0" y="10"/>
                    </a:lnTo>
                    <a:lnTo>
                      <a:pt x="0" y="0"/>
                    </a:lnTo>
                    <a:lnTo>
                      <a:pt x="7" y="2"/>
                    </a:lnTo>
                    <a:lnTo>
                      <a:pt x="12" y="4"/>
                    </a:lnTo>
                    <a:lnTo>
                      <a:pt x="20" y="0"/>
                    </a:lnTo>
                    <a:lnTo>
                      <a:pt x="45" y="10"/>
                    </a:lnTo>
                    <a:lnTo>
                      <a:pt x="36" y="10"/>
                    </a:lnTo>
                    <a:lnTo>
                      <a:pt x="43" y="20"/>
                    </a:lnTo>
                    <a:lnTo>
                      <a:pt x="27" y="10"/>
                    </a:lnTo>
                    <a:lnTo>
                      <a:pt x="18" y="9"/>
                    </a:lnTo>
                    <a:lnTo>
                      <a:pt x="13" y="14"/>
                    </a:lnTo>
                    <a:lnTo>
                      <a:pt x="3" y="15"/>
                    </a:lnTo>
                    <a:lnTo>
                      <a:pt x="7"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17" name="Freeform 119">
                <a:extLst>
                  <a:ext uri="{FF2B5EF4-FFF2-40B4-BE49-F238E27FC236}">
                    <a16:creationId xmlns:a16="http://schemas.microsoft.com/office/drawing/2014/main" id="{F6345DC5-871F-4D6E-BA0F-87DB460590C4}"/>
                  </a:ext>
                </a:extLst>
              </p:cNvPr>
              <p:cNvSpPr>
                <a:spLocks/>
              </p:cNvSpPr>
              <p:nvPr/>
            </p:nvSpPr>
            <p:spPr bwMode="auto">
              <a:xfrm>
                <a:off x="5041" y="3193"/>
                <a:ext cx="35" cy="12"/>
              </a:xfrm>
              <a:custGeom>
                <a:avLst/>
                <a:gdLst>
                  <a:gd name="T0" fmla="*/ 5 w 35"/>
                  <a:gd name="T1" fmla="*/ 0 h 12"/>
                  <a:gd name="T2" fmla="*/ 14 w 35"/>
                  <a:gd name="T3" fmla="*/ 0 h 12"/>
                  <a:gd name="T4" fmla="*/ 20 w 35"/>
                  <a:gd name="T5" fmla="*/ 2 h 12"/>
                  <a:gd name="T6" fmla="*/ 35 w 35"/>
                  <a:gd name="T7" fmla="*/ 7 h 12"/>
                  <a:gd name="T8" fmla="*/ 24 w 35"/>
                  <a:gd name="T9" fmla="*/ 12 h 12"/>
                  <a:gd name="T10" fmla="*/ 24 w 35"/>
                  <a:gd name="T11" fmla="*/ 7 h 12"/>
                  <a:gd name="T12" fmla="*/ 22 w 35"/>
                  <a:gd name="T13" fmla="*/ 5 h 12"/>
                  <a:gd name="T14" fmla="*/ 19 w 35"/>
                  <a:gd name="T15" fmla="*/ 10 h 12"/>
                  <a:gd name="T16" fmla="*/ 15 w 35"/>
                  <a:gd name="T17" fmla="*/ 10 h 12"/>
                  <a:gd name="T18" fmla="*/ 14 w 35"/>
                  <a:gd name="T19" fmla="*/ 5 h 12"/>
                  <a:gd name="T20" fmla="*/ 7 w 35"/>
                  <a:gd name="T21" fmla="*/ 5 h 12"/>
                  <a:gd name="T22" fmla="*/ 0 w 35"/>
                  <a:gd name="T23" fmla="*/ 2 h 12"/>
                  <a:gd name="T24" fmla="*/ 5 w 35"/>
                  <a:gd name="T25" fmla="*/ 0 h 12"/>
                  <a:gd name="T26" fmla="*/ 5 w 35"/>
                  <a:gd name="T27" fmla="*/ 0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5"/>
                  <a:gd name="T43" fmla="*/ 0 h 12"/>
                  <a:gd name="T44" fmla="*/ 35 w 35"/>
                  <a:gd name="T45" fmla="*/ 12 h 1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5" h="12">
                    <a:moveTo>
                      <a:pt x="5" y="0"/>
                    </a:moveTo>
                    <a:lnTo>
                      <a:pt x="14" y="0"/>
                    </a:lnTo>
                    <a:lnTo>
                      <a:pt x="20" y="2"/>
                    </a:lnTo>
                    <a:lnTo>
                      <a:pt x="35" y="7"/>
                    </a:lnTo>
                    <a:lnTo>
                      <a:pt x="24" y="12"/>
                    </a:lnTo>
                    <a:lnTo>
                      <a:pt x="24" y="7"/>
                    </a:lnTo>
                    <a:lnTo>
                      <a:pt x="22" y="5"/>
                    </a:lnTo>
                    <a:lnTo>
                      <a:pt x="19" y="10"/>
                    </a:lnTo>
                    <a:lnTo>
                      <a:pt x="15" y="10"/>
                    </a:lnTo>
                    <a:lnTo>
                      <a:pt x="14" y="5"/>
                    </a:lnTo>
                    <a:lnTo>
                      <a:pt x="7" y="5"/>
                    </a:lnTo>
                    <a:lnTo>
                      <a:pt x="0" y="2"/>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18" name="Freeform 120">
                <a:extLst>
                  <a:ext uri="{FF2B5EF4-FFF2-40B4-BE49-F238E27FC236}">
                    <a16:creationId xmlns:a16="http://schemas.microsoft.com/office/drawing/2014/main" id="{C5AFF9A2-4F93-41FE-8EB3-DAE6136F55F9}"/>
                  </a:ext>
                </a:extLst>
              </p:cNvPr>
              <p:cNvSpPr>
                <a:spLocks/>
              </p:cNvSpPr>
              <p:nvPr/>
            </p:nvSpPr>
            <p:spPr bwMode="auto">
              <a:xfrm>
                <a:off x="5048" y="3202"/>
                <a:ext cx="15" cy="5"/>
              </a:xfrm>
              <a:custGeom>
                <a:avLst/>
                <a:gdLst>
                  <a:gd name="T0" fmla="*/ 3 w 15"/>
                  <a:gd name="T1" fmla="*/ 0 h 5"/>
                  <a:gd name="T2" fmla="*/ 0 w 15"/>
                  <a:gd name="T3" fmla="*/ 3 h 5"/>
                  <a:gd name="T4" fmla="*/ 8 w 15"/>
                  <a:gd name="T5" fmla="*/ 5 h 5"/>
                  <a:gd name="T6" fmla="*/ 15 w 15"/>
                  <a:gd name="T7" fmla="*/ 1 h 5"/>
                  <a:gd name="T8" fmla="*/ 7 w 15"/>
                  <a:gd name="T9" fmla="*/ 1 h 5"/>
                  <a:gd name="T10" fmla="*/ 3 w 15"/>
                  <a:gd name="T11" fmla="*/ 0 h 5"/>
                  <a:gd name="T12" fmla="*/ 3 w 15"/>
                  <a:gd name="T13" fmla="*/ 0 h 5"/>
                  <a:gd name="T14" fmla="*/ 0 60000 65536"/>
                  <a:gd name="T15" fmla="*/ 0 60000 65536"/>
                  <a:gd name="T16" fmla="*/ 0 60000 65536"/>
                  <a:gd name="T17" fmla="*/ 0 60000 65536"/>
                  <a:gd name="T18" fmla="*/ 0 60000 65536"/>
                  <a:gd name="T19" fmla="*/ 0 60000 65536"/>
                  <a:gd name="T20" fmla="*/ 0 60000 65536"/>
                  <a:gd name="T21" fmla="*/ 0 w 15"/>
                  <a:gd name="T22" fmla="*/ 0 h 5"/>
                  <a:gd name="T23" fmla="*/ 15 w 15"/>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 h="5">
                    <a:moveTo>
                      <a:pt x="3" y="0"/>
                    </a:moveTo>
                    <a:lnTo>
                      <a:pt x="0" y="3"/>
                    </a:lnTo>
                    <a:lnTo>
                      <a:pt x="8" y="5"/>
                    </a:lnTo>
                    <a:lnTo>
                      <a:pt x="15" y="1"/>
                    </a:lnTo>
                    <a:lnTo>
                      <a:pt x="7" y="1"/>
                    </a:lnTo>
                    <a:lnTo>
                      <a:pt x="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19" name="Freeform 121">
                <a:extLst>
                  <a:ext uri="{FF2B5EF4-FFF2-40B4-BE49-F238E27FC236}">
                    <a16:creationId xmlns:a16="http://schemas.microsoft.com/office/drawing/2014/main" id="{89805856-9FBE-4D41-9A77-DDBCFD97499D}"/>
                  </a:ext>
                </a:extLst>
              </p:cNvPr>
              <p:cNvSpPr>
                <a:spLocks/>
              </p:cNvSpPr>
              <p:nvPr/>
            </p:nvSpPr>
            <p:spPr bwMode="auto">
              <a:xfrm>
                <a:off x="5045" y="3203"/>
                <a:ext cx="8" cy="19"/>
              </a:xfrm>
              <a:custGeom>
                <a:avLst/>
                <a:gdLst>
                  <a:gd name="T0" fmla="*/ 0 w 8"/>
                  <a:gd name="T1" fmla="*/ 4 h 19"/>
                  <a:gd name="T2" fmla="*/ 1 w 8"/>
                  <a:gd name="T3" fmla="*/ 12 h 19"/>
                  <a:gd name="T4" fmla="*/ 8 w 8"/>
                  <a:gd name="T5" fmla="*/ 19 h 19"/>
                  <a:gd name="T6" fmla="*/ 5 w 8"/>
                  <a:gd name="T7" fmla="*/ 10 h 19"/>
                  <a:gd name="T8" fmla="*/ 5 w 8"/>
                  <a:gd name="T9" fmla="*/ 0 h 19"/>
                  <a:gd name="T10" fmla="*/ 0 w 8"/>
                  <a:gd name="T11" fmla="*/ 4 h 19"/>
                  <a:gd name="T12" fmla="*/ 0 w 8"/>
                  <a:gd name="T13" fmla="*/ 4 h 19"/>
                  <a:gd name="T14" fmla="*/ 0 60000 65536"/>
                  <a:gd name="T15" fmla="*/ 0 60000 65536"/>
                  <a:gd name="T16" fmla="*/ 0 60000 65536"/>
                  <a:gd name="T17" fmla="*/ 0 60000 65536"/>
                  <a:gd name="T18" fmla="*/ 0 60000 65536"/>
                  <a:gd name="T19" fmla="*/ 0 60000 65536"/>
                  <a:gd name="T20" fmla="*/ 0 60000 65536"/>
                  <a:gd name="T21" fmla="*/ 0 w 8"/>
                  <a:gd name="T22" fmla="*/ 0 h 19"/>
                  <a:gd name="T23" fmla="*/ 8 w 8"/>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 h="19">
                    <a:moveTo>
                      <a:pt x="0" y="4"/>
                    </a:moveTo>
                    <a:lnTo>
                      <a:pt x="1" y="12"/>
                    </a:lnTo>
                    <a:lnTo>
                      <a:pt x="8" y="19"/>
                    </a:lnTo>
                    <a:lnTo>
                      <a:pt x="5" y="10"/>
                    </a:lnTo>
                    <a:lnTo>
                      <a:pt x="5" y="0"/>
                    </a:lnTo>
                    <a:lnTo>
                      <a:pt x="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20" name="Freeform 122">
                <a:extLst>
                  <a:ext uri="{FF2B5EF4-FFF2-40B4-BE49-F238E27FC236}">
                    <a16:creationId xmlns:a16="http://schemas.microsoft.com/office/drawing/2014/main" id="{B87865A4-4A3D-47FF-A9E2-41467E011445}"/>
                  </a:ext>
                </a:extLst>
              </p:cNvPr>
              <p:cNvSpPr>
                <a:spLocks/>
              </p:cNvSpPr>
              <p:nvPr/>
            </p:nvSpPr>
            <p:spPr bwMode="auto">
              <a:xfrm>
                <a:off x="4998" y="3119"/>
                <a:ext cx="93" cy="103"/>
              </a:xfrm>
              <a:custGeom>
                <a:avLst/>
                <a:gdLst>
                  <a:gd name="T0" fmla="*/ 40 w 93"/>
                  <a:gd name="T1" fmla="*/ 48 h 103"/>
                  <a:gd name="T2" fmla="*/ 33 w 93"/>
                  <a:gd name="T3" fmla="*/ 55 h 103"/>
                  <a:gd name="T4" fmla="*/ 32 w 93"/>
                  <a:gd name="T5" fmla="*/ 63 h 103"/>
                  <a:gd name="T6" fmla="*/ 33 w 93"/>
                  <a:gd name="T7" fmla="*/ 71 h 103"/>
                  <a:gd name="T8" fmla="*/ 0 w 93"/>
                  <a:gd name="T9" fmla="*/ 99 h 103"/>
                  <a:gd name="T10" fmla="*/ 3 w 93"/>
                  <a:gd name="T11" fmla="*/ 103 h 103"/>
                  <a:gd name="T12" fmla="*/ 35 w 93"/>
                  <a:gd name="T13" fmla="*/ 74 h 103"/>
                  <a:gd name="T14" fmla="*/ 35 w 93"/>
                  <a:gd name="T15" fmla="*/ 61 h 103"/>
                  <a:gd name="T16" fmla="*/ 38 w 93"/>
                  <a:gd name="T17" fmla="*/ 53 h 103"/>
                  <a:gd name="T18" fmla="*/ 43 w 93"/>
                  <a:gd name="T19" fmla="*/ 50 h 103"/>
                  <a:gd name="T20" fmla="*/ 65 w 93"/>
                  <a:gd name="T21" fmla="*/ 53 h 103"/>
                  <a:gd name="T22" fmla="*/ 93 w 93"/>
                  <a:gd name="T23" fmla="*/ 64 h 103"/>
                  <a:gd name="T24" fmla="*/ 73 w 93"/>
                  <a:gd name="T25" fmla="*/ 48 h 103"/>
                  <a:gd name="T26" fmla="*/ 40 w 93"/>
                  <a:gd name="T27" fmla="*/ 41 h 103"/>
                  <a:gd name="T28" fmla="*/ 30 w 93"/>
                  <a:gd name="T29" fmla="*/ 35 h 103"/>
                  <a:gd name="T30" fmla="*/ 25 w 93"/>
                  <a:gd name="T31" fmla="*/ 21 h 103"/>
                  <a:gd name="T32" fmla="*/ 15 w 93"/>
                  <a:gd name="T33" fmla="*/ 20 h 103"/>
                  <a:gd name="T34" fmla="*/ 7 w 93"/>
                  <a:gd name="T35" fmla="*/ 16 h 103"/>
                  <a:gd name="T36" fmla="*/ 3 w 93"/>
                  <a:gd name="T37" fmla="*/ 8 h 103"/>
                  <a:gd name="T38" fmla="*/ 5 w 93"/>
                  <a:gd name="T39" fmla="*/ 5 h 103"/>
                  <a:gd name="T40" fmla="*/ 18 w 93"/>
                  <a:gd name="T41" fmla="*/ 3 h 103"/>
                  <a:gd name="T42" fmla="*/ 8 w 93"/>
                  <a:gd name="T43" fmla="*/ 0 h 103"/>
                  <a:gd name="T44" fmla="*/ 2 w 93"/>
                  <a:gd name="T45" fmla="*/ 1 h 103"/>
                  <a:gd name="T46" fmla="*/ 3 w 93"/>
                  <a:gd name="T47" fmla="*/ 20 h 103"/>
                  <a:gd name="T48" fmla="*/ 10 w 93"/>
                  <a:gd name="T49" fmla="*/ 23 h 103"/>
                  <a:gd name="T50" fmla="*/ 12 w 93"/>
                  <a:gd name="T51" fmla="*/ 31 h 103"/>
                  <a:gd name="T52" fmla="*/ 23 w 93"/>
                  <a:gd name="T53" fmla="*/ 43 h 103"/>
                  <a:gd name="T54" fmla="*/ 40 w 93"/>
                  <a:gd name="T55" fmla="*/ 48 h 103"/>
                  <a:gd name="T56" fmla="*/ 40 w 93"/>
                  <a:gd name="T57" fmla="*/ 48 h 10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93"/>
                  <a:gd name="T88" fmla="*/ 0 h 103"/>
                  <a:gd name="T89" fmla="*/ 93 w 93"/>
                  <a:gd name="T90" fmla="*/ 103 h 10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93" h="103">
                    <a:moveTo>
                      <a:pt x="40" y="48"/>
                    </a:moveTo>
                    <a:lnTo>
                      <a:pt x="33" y="55"/>
                    </a:lnTo>
                    <a:lnTo>
                      <a:pt x="32" y="63"/>
                    </a:lnTo>
                    <a:lnTo>
                      <a:pt x="33" y="71"/>
                    </a:lnTo>
                    <a:lnTo>
                      <a:pt x="0" y="99"/>
                    </a:lnTo>
                    <a:lnTo>
                      <a:pt x="3" y="103"/>
                    </a:lnTo>
                    <a:lnTo>
                      <a:pt x="35" y="74"/>
                    </a:lnTo>
                    <a:lnTo>
                      <a:pt x="35" y="61"/>
                    </a:lnTo>
                    <a:lnTo>
                      <a:pt x="38" y="53"/>
                    </a:lnTo>
                    <a:lnTo>
                      <a:pt x="43" y="50"/>
                    </a:lnTo>
                    <a:lnTo>
                      <a:pt x="65" y="53"/>
                    </a:lnTo>
                    <a:lnTo>
                      <a:pt x="93" y="64"/>
                    </a:lnTo>
                    <a:lnTo>
                      <a:pt x="73" y="48"/>
                    </a:lnTo>
                    <a:lnTo>
                      <a:pt x="40" y="41"/>
                    </a:lnTo>
                    <a:lnTo>
                      <a:pt x="30" y="35"/>
                    </a:lnTo>
                    <a:lnTo>
                      <a:pt x="25" y="21"/>
                    </a:lnTo>
                    <a:lnTo>
                      <a:pt x="15" y="20"/>
                    </a:lnTo>
                    <a:lnTo>
                      <a:pt x="7" y="16"/>
                    </a:lnTo>
                    <a:lnTo>
                      <a:pt x="3" y="8"/>
                    </a:lnTo>
                    <a:lnTo>
                      <a:pt x="5" y="5"/>
                    </a:lnTo>
                    <a:lnTo>
                      <a:pt x="18" y="3"/>
                    </a:lnTo>
                    <a:lnTo>
                      <a:pt x="8" y="0"/>
                    </a:lnTo>
                    <a:lnTo>
                      <a:pt x="2" y="1"/>
                    </a:lnTo>
                    <a:lnTo>
                      <a:pt x="3" y="20"/>
                    </a:lnTo>
                    <a:lnTo>
                      <a:pt x="10" y="23"/>
                    </a:lnTo>
                    <a:lnTo>
                      <a:pt x="12" y="31"/>
                    </a:lnTo>
                    <a:lnTo>
                      <a:pt x="23" y="43"/>
                    </a:lnTo>
                    <a:lnTo>
                      <a:pt x="40" y="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21" name="Freeform 123">
                <a:extLst>
                  <a:ext uri="{FF2B5EF4-FFF2-40B4-BE49-F238E27FC236}">
                    <a16:creationId xmlns:a16="http://schemas.microsoft.com/office/drawing/2014/main" id="{170261FE-4434-4766-BC45-300F27EAE54A}"/>
                  </a:ext>
                </a:extLst>
              </p:cNvPr>
              <p:cNvSpPr>
                <a:spLocks/>
              </p:cNvSpPr>
              <p:nvPr/>
            </p:nvSpPr>
            <p:spPr bwMode="auto">
              <a:xfrm>
                <a:off x="5063" y="3170"/>
                <a:ext cx="31" cy="62"/>
              </a:xfrm>
              <a:custGeom>
                <a:avLst/>
                <a:gdLst>
                  <a:gd name="T0" fmla="*/ 16 w 31"/>
                  <a:gd name="T1" fmla="*/ 8 h 62"/>
                  <a:gd name="T2" fmla="*/ 26 w 31"/>
                  <a:gd name="T3" fmla="*/ 15 h 62"/>
                  <a:gd name="T4" fmla="*/ 0 w 31"/>
                  <a:gd name="T5" fmla="*/ 62 h 62"/>
                  <a:gd name="T6" fmla="*/ 31 w 31"/>
                  <a:gd name="T7" fmla="*/ 15 h 62"/>
                  <a:gd name="T8" fmla="*/ 28 w 31"/>
                  <a:gd name="T9" fmla="*/ 10 h 62"/>
                  <a:gd name="T10" fmla="*/ 7 w 31"/>
                  <a:gd name="T11" fmla="*/ 0 h 62"/>
                  <a:gd name="T12" fmla="*/ 16 w 31"/>
                  <a:gd name="T13" fmla="*/ 8 h 62"/>
                  <a:gd name="T14" fmla="*/ 16 w 31"/>
                  <a:gd name="T15" fmla="*/ 8 h 6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62"/>
                  <a:gd name="T26" fmla="*/ 31 w 31"/>
                  <a:gd name="T27" fmla="*/ 62 h 6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62">
                    <a:moveTo>
                      <a:pt x="16" y="8"/>
                    </a:moveTo>
                    <a:lnTo>
                      <a:pt x="26" y="15"/>
                    </a:lnTo>
                    <a:lnTo>
                      <a:pt x="0" y="62"/>
                    </a:lnTo>
                    <a:lnTo>
                      <a:pt x="31" y="15"/>
                    </a:lnTo>
                    <a:lnTo>
                      <a:pt x="28" y="10"/>
                    </a:lnTo>
                    <a:lnTo>
                      <a:pt x="7" y="0"/>
                    </a:lnTo>
                    <a:lnTo>
                      <a:pt x="16"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22" name="Freeform 124">
                <a:extLst>
                  <a:ext uri="{FF2B5EF4-FFF2-40B4-BE49-F238E27FC236}">
                    <a16:creationId xmlns:a16="http://schemas.microsoft.com/office/drawing/2014/main" id="{643584C9-6E96-4B69-ABBB-D33539F83561}"/>
                  </a:ext>
                </a:extLst>
              </p:cNvPr>
              <p:cNvSpPr>
                <a:spLocks/>
              </p:cNvSpPr>
              <p:nvPr/>
            </p:nvSpPr>
            <p:spPr bwMode="auto">
              <a:xfrm>
                <a:off x="5003" y="3238"/>
                <a:ext cx="15" cy="10"/>
              </a:xfrm>
              <a:custGeom>
                <a:avLst/>
                <a:gdLst>
                  <a:gd name="T0" fmla="*/ 10 w 15"/>
                  <a:gd name="T1" fmla="*/ 2 h 10"/>
                  <a:gd name="T2" fmla="*/ 3 w 15"/>
                  <a:gd name="T3" fmla="*/ 0 h 10"/>
                  <a:gd name="T4" fmla="*/ 0 w 15"/>
                  <a:gd name="T5" fmla="*/ 0 h 10"/>
                  <a:gd name="T6" fmla="*/ 0 w 15"/>
                  <a:gd name="T7" fmla="*/ 4 h 10"/>
                  <a:gd name="T8" fmla="*/ 5 w 15"/>
                  <a:gd name="T9" fmla="*/ 7 h 10"/>
                  <a:gd name="T10" fmla="*/ 10 w 15"/>
                  <a:gd name="T11" fmla="*/ 7 h 10"/>
                  <a:gd name="T12" fmla="*/ 15 w 15"/>
                  <a:gd name="T13" fmla="*/ 10 h 10"/>
                  <a:gd name="T14" fmla="*/ 13 w 15"/>
                  <a:gd name="T15" fmla="*/ 5 h 10"/>
                  <a:gd name="T16" fmla="*/ 10 w 15"/>
                  <a:gd name="T17" fmla="*/ 2 h 10"/>
                  <a:gd name="T18" fmla="*/ 10 w 15"/>
                  <a:gd name="T19" fmla="*/ 2 h 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
                  <a:gd name="T31" fmla="*/ 0 h 10"/>
                  <a:gd name="T32" fmla="*/ 15 w 15"/>
                  <a:gd name="T33" fmla="*/ 10 h 1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 h="10">
                    <a:moveTo>
                      <a:pt x="10" y="2"/>
                    </a:moveTo>
                    <a:lnTo>
                      <a:pt x="3" y="0"/>
                    </a:lnTo>
                    <a:lnTo>
                      <a:pt x="0" y="0"/>
                    </a:lnTo>
                    <a:lnTo>
                      <a:pt x="0" y="4"/>
                    </a:lnTo>
                    <a:lnTo>
                      <a:pt x="5" y="7"/>
                    </a:lnTo>
                    <a:lnTo>
                      <a:pt x="10" y="7"/>
                    </a:lnTo>
                    <a:lnTo>
                      <a:pt x="15" y="10"/>
                    </a:lnTo>
                    <a:lnTo>
                      <a:pt x="13" y="5"/>
                    </a:lnTo>
                    <a:lnTo>
                      <a:pt x="1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23" name="Freeform 125">
                <a:extLst>
                  <a:ext uri="{FF2B5EF4-FFF2-40B4-BE49-F238E27FC236}">
                    <a16:creationId xmlns:a16="http://schemas.microsoft.com/office/drawing/2014/main" id="{B8D6AE89-B0E6-4FE7-937C-B9CC2B39097B}"/>
                  </a:ext>
                </a:extLst>
              </p:cNvPr>
              <p:cNvSpPr>
                <a:spLocks/>
              </p:cNvSpPr>
              <p:nvPr/>
            </p:nvSpPr>
            <p:spPr bwMode="auto">
              <a:xfrm>
                <a:off x="4950" y="3218"/>
                <a:ext cx="173" cy="82"/>
              </a:xfrm>
              <a:custGeom>
                <a:avLst/>
                <a:gdLst>
                  <a:gd name="T0" fmla="*/ 75 w 173"/>
                  <a:gd name="T1" fmla="*/ 24 h 82"/>
                  <a:gd name="T2" fmla="*/ 78 w 173"/>
                  <a:gd name="T3" fmla="*/ 30 h 82"/>
                  <a:gd name="T4" fmla="*/ 75 w 173"/>
                  <a:gd name="T5" fmla="*/ 34 h 82"/>
                  <a:gd name="T6" fmla="*/ 71 w 173"/>
                  <a:gd name="T7" fmla="*/ 37 h 82"/>
                  <a:gd name="T8" fmla="*/ 81 w 173"/>
                  <a:gd name="T9" fmla="*/ 35 h 82"/>
                  <a:gd name="T10" fmla="*/ 86 w 173"/>
                  <a:gd name="T11" fmla="*/ 32 h 82"/>
                  <a:gd name="T12" fmla="*/ 91 w 173"/>
                  <a:gd name="T13" fmla="*/ 29 h 82"/>
                  <a:gd name="T14" fmla="*/ 118 w 173"/>
                  <a:gd name="T15" fmla="*/ 25 h 82"/>
                  <a:gd name="T16" fmla="*/ 136 w 173"/>
                  <a:gd name="T17" fmla="*/ 20 h 82"/>
                  <a:gd name="T18" fmla="*/ 154 w 173"/>
                  <a:gd name="T19" fmla="*/ 12 h 82"/>
                  <a:gd name="T20" fmla="*/ 173 w 173"/>
                  <a:gd name="T21" fmla="*/ 5 h 82"/>
                  <a:gd name="T22" fmla="*/ 173 w 173"/>
                  <a:gd name="T23" fmla="*/ 2 h 82"/>
                  <a:gd name="T24" fmla="*/ 138 w 173"/>
                  <a:gd name="T25" fmla="*/ 17 h 82"/>
                  <a:gd name="T26" fmla="*/ 115 w 173"/>
                  <a:gd name="T27" fmla="*/ 22 h 82"/>
                  <a:gd name="T28" fmla="*/ 93 w 173"/>
                  <a:gd name="T29" fmla="*/ 24 h 82"/>
                  <a:gd name="T30" fmla="*/ 78 w 173"/>
                  <a:gd name="T31" fmla="*/ 20 h 82"/>
                  <a:gd name="T32" fmla="*/ 56 w 173"/>
                  <a:gd name="T33" fmla="*/ 15 h 82"/>
                  <a:gd name="T34" fmla="*/ 26 w 173"/>
                  <a:gd name="T35" fmla="*/ 7 h 82"/>
                  <a:gd name="T36" fmla="*/ 21 w 173"/>
                  <a:gd name="T37" fmla="*/ 5 h 82"/>
                  <a:gd name="T38" fmla="*/ 25 w 173"/>
                  <a:gd name="T39" fmla="*/ 0 h 82"/>
                  <a:gd name="T40" fmla="*/ 16 w 173"/>
                  <a:gd name="T41" fmla="*/ 4 h 82"/>
                  <a:gd name="T42" fmla="*/ 11 w 173"/>
                  <a:gd name="T43" fmla="*/ 22 h 82"/>
                  <a:gd name="T44" fmla="*/ 1 w 173"/>
                  <a:gd name="T45" fmla="*/ 74 h 82"/>
                  <a:gd name="T46" fmla="*/ 0 w 173"/>
                  <a:gd name="T47" fmla="*/ 82 h 82"/>
                  <a:gd name="T48" fmla="*/ 5 w 173"/>
                  <a:gd name="T49" fmla="*/ 79 h 82"/>
                  <a:gd name="T50" fmla="*/ 20 w 173"/>
                  <a:gd name="T51" fmla="*/ 10 h 82"/>
                  <a:gd name="T52" fmla="*/ 50 w 173"/>
                  <a:gd name="T53" fmla="*/ 17 h 82"/>
                  <a:gd name="T54" fmla="*/ 75 w 173"/>
                  <a:gd name="T55" fmla="*/ 24 h 82"/>
                  <a:gd name="T56" fmla="*/ 75 w 173"/>
                  <a:gd name="T57" fmla="*/ 24 h 8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73"/>
                  <a:gd name="T88" fmla="*/ 0 h 82"/>
                  <a:gd name="T89" fmla="*/ 173 w 173"/>
                  <a:gd name="T90" fmla="*/ 82 h 82"/>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73" h="82">
                    <a:moveTo>
                      <a:pt x="75" y="24"/>
                    </a:moveTo>
                    <a:lnTo>
                      <a:pt x="78" y="30"/>
                    </a:lnTo>
                    <a:lnTo>
                      <a:pt x="75" y="34"/>
                    </a:lnTo>
                    <a:lnTo>
                      <a:pt x="71" y="37"/>
                    </a:lnTo>
                    <a:lnTo>
                      <a:pt x="81" y="35"/>
                    </a:lnTo>
                    <a:lnTo>
                      <a:pt x="86" y="32"/>
                    </a:lnTo>
                    <a:lnTo>
                      <a:pt x="91" y="29"/>
                    </a:lnTo>
                    <a:lnTo>
                      <a:pt x="118" y="25"/>
                    </a:lnTo>
                    <a:lnTo>
                      <a:pt x="136" y="20"/>
                    </a:lnTo>
                    <a:lnTo>
                      <a:pt x="154" y="12"/>
                    </a:lnTo>
                    <a:lnTo>
                      <a:pt x="173" y="5"/>
                    </a:lnTo>
                    <a:lnTo>
                      <a:pt x="173" y="2"/>
                    </a:lnTo>
                    <a:lnTo>
                      <a:pt x="138" y="17"/>
                    </a:lnTo>
                    <a:lnTo>
                      <a:pt x="115" y="22"/>
                    </a:lnTo>
                    <a:lnTo>
                      <a:pt x="93" y="24"/>
                    </a:lnTo>
                    <a:lnTo>
                      <a:pt x="78" y="20"/>
                    </a:lnTo>
                    <a:lnTo>
                      <a:pt x="56" y="15"/>
                    </a:lnTo>
                    <a:lnTo>
                      <a:pt x="26" y="7"/>
                    </a:lnTo>
                    <a:lnTo>
                      <a:pt x="21" y="5"/>
                    </a:lnTo>
                    <a:lnTo>
                      <a:pt x="25" y="0"/>
                    </a:lnTo>
                    <a:lnTo>
                      <a:pt x="16" y="4"/>
                    </a:lnTo>
                    <a:lnTo>
                      <a:pt x="11" y="22"/>
                    </a:lnTo>
                    <a:lnTo>
                      <a:pt x="1" y="74"/>
                    </a:lnTo>
                    <a:lnTo>
                      <a:pt x="0" y="82"/>
                    </a:lnTo>
                    <a:lnTo>
                      <a:pt x="5" y="79"/>
                    </a:lnTo>
                    <a:lnTo>
                      <a:pt x="20" y="10"/>
                    </a:lnTo>
                    <a:lnTo>
                      <a:pt x="50" y="17"/>
                    </a:lnTo>
                    <a:lnTo>
                      <a:pt x="75"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24" name="Freeform 126">
                <a:extLst>
                  <a:ext uri="{FF2B5EF4-FFF2-40B4-BE49-F238E27FC236}">
                    <a16:creationId xmlns:a16="http://schemas.microsoft.com/office/drawing/2014/main" id="{308E48D8-F108-47C5-9ADA-AF7BEACD459C}"/>
                  </a:ext>
                </a:extLst>
              </p:cNvPr>
              <p:cNvSpPr>
                <a:spLocks/>
              </p:cNvSpPr>
              <p:nvPr/>
            </p:nvSpPr>
            <p:spPr bwMode="auto">
              <a:xfrm>
                <a:off x="4935" y="3217"/>
                <a:ext cx="18" cy="80"/>
              </a:xfrm>
              <a:custGeom>
                <a:avLst/>
                <a:gdLst>
                  <a:gd name="T0" fmla="*/ 5 w 18"/>
                  <a:gd name="T1" fmla="*/ 80 h 80"/>
                  <a:gd name="T2" fmla="*/ 6 w 18"/>
                  <a:gd name="T3" fmla="*/ 40 h 80"/>
                  <a:gd name="T4" fmla="*/ 11 w 18"/>
                  <a:gd name="T5" fmla="*/ 15 h 80"/>
                  <a:gd name="T6" fmla="*/ 16 w 18"/>
                  <a:gd name="T7" fmla="*/ 6 h 80"/>
                  <a:gd name="T8" fmla="*/ 18 w 18"/>
                  <a:gd name="T9" fmla="*/ 0 h 80"/>
                  <a:gd name="T10" fmla="*/ 15 w 18"/>
                  <a:gd name="T11" fmla="*/ 3 h 80"/>
                  <a:gd name="T12" fmla="*/ 10 w 18"/>
                  <a:gd name="T13" fmla="*/ 5 h 80"/>
                  <a:gd name="T14" fmla="*/ 3 w 18"/>
                  <a:gd name="T15" fmla="*/ 26 h 80"/>
                  <a:gd name="T16" fmla="*/ 1 w 18"/>
                  <a:gd name="T17" fmla="*/ 50 h 80"/>
                  <a:gd name="T18" fmla="*/ 0 w 18"/>
                  <a:gd name="T19" fmla="*/ 76 h 80"/>
                  <a:gd name="T20" fmla="*/ 5 w 18"/>
                  <a:gd name="T21" fmla="*/ 80 h 80"/>
                  <a:gd name="T22" fmla="*/ 5 w 18"/>
                  <a:gd name="T23" fmla="*/ 80 h 8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
                  <a:gd name="T37" fmla="*/ 0 h 80"/>
                  <a:gd name="T38" fmla="*/ 18 w 18"/>
                  <a:gd name="T39" fmla="*/ 80 h 8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 h="80">
                    <a:moveTo>
                      <a:pt x="5" y="80"/>
                    </a:moveTo>
                    <a:lnTo>
                      <a:pt x="6" y="40"/>
                    </a:lnTo>
                    <a:lnTo>
                      <a:pt x="11" y="15"/>
                    </a:lnTo>
                    <a:lnTo>
                      <a:pt x="16" y="6"/>
                    </a:lnTo>
                    <a:lnTo>
                      <a:pt x="18" y="0"/>
                    </a:lnTo>
                    <a:lnTo>
                      <a:pt x="15" y="3"/>
                    </a:lnTo>
                    <a:lnTo>
                      <a:pt x="10" y="5"/>
                    </a:lnTo>
                    <a:lnTo>
                      <a:pt x="3" y="26"/>
                    </a:lnTo>
                    <a:lnTo>
                      <a:pt x="1" y="50"/>
                    </a:lnTo>
                    <a:lnTo>
                      <a:pt x="0" y="76"/>
                    </a:lnTo>
                    <a:lnTo>
                      <a:pt x="5" y="8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25" name="Freeform 127">
                <a:extLst>
                  <a:ext uri="{FF2B5EF4-FFF2-40B4-BE49-F238E27FC236}">
                    <a16:creationId xmlns:a16="http://schemas.microsoft.com/office/drawing/2014/main" id="{522E5E68-0C56-47C9-9948-4A0645EBD5D0}"/>
                  </a:ext>
                </a:extLst>
              </p:cNvPr>
              <p:cNvSpPr>
                <a:spLocks/>
              </p:cNvSpPr>
              <p:nvPr/>
            </p:nvSpPr>
            <p:spPr bwMode="auto">
              <a:xfrm>
                <a:off x="5000" y="3250"/>
                <a:ext cx="38" cy="35"/>
              </a:xfrm>
              <a:custGeom>
                <a:avLst/>
                <a:gdLst>
                  <a:gd name="T0" fmla="*/ 6 w 38"/>
                  <a:gd name="T1" fmla="*/ 0 h 35"/>
                  <a:gd name="T2" fmla="*/ 0 w 38"/>
                  <a:gd name="T3" fmla="*/ 12 h 35"/>
                  <a:gd name="T4" fmla="*/ 0 w 38"/>
                  <a:gd name="T5" fmla="*/ 15 h 35"/>
                  <a:gd name="T6" fmla="*/ 3 w 38"/>
                  <a:gd name="T7" fmla="*/ 10 h 35"/>
                  <a:gd name="T8" fmla="*/ 1 w 38"/>
                  <a:gd name="T9" fmla="*/ 18 h 35"/>
                  <a:gd name="T10" fmla="*/ 6 w 38"/>
                  <a:gd name="T11" fmla="*/ 13 h 35"/>
                  <a:gd name="T12" fmla="*/ 8 w 38"/>
                  <a:gd name="T13" fmla="*/ 20 h 35"/>
                  <a:gd name="T14" fmla="*/ 13 w 38"/>
                  <a:gd name="T15" fmla="*/ 23 h 35"/>
                  <a:gd name="T16" fmla="*/ 15 w 38"/>
                  <a:gd name="T17" fmla="*/ 17 h 35"/>
                  <a:gd name="T18" fmla="*/ 20 w 38"/>
                  <a:gd name="T19" fmla="*/ 25 h 35"/>
                  <a:gd name="T20" fmla="*/ 25 w 38"/>
                  <a:gd name="T21" fmla="*/ 32 h 35"/>
                  <a:gd name="T22" fmla="*/ 28 w 38"/>
                  <a:gd name="T23" fmla="*/ 35 h 35"/>
                  <a:gd name="T24" fmla="*/ 36 w 38"/>
                  <a:gd name="T25" fmla="*/ 30 h 35"/>
                  <a:gd name="T26" fmla="*/ 38 w 38"/>
                  <a:gd name="T27" fmla="*/ 22 h 35"/>
                  <a:gd name="T28" fmla="*/ 33 w 38"/>
                  <a:gd name="T29" fmla="*/ 22 h 35"/>
                  <a:gd name="T30" fmla="*/ 30 w 38"/>
                  <a:gd name="T31" fmla="*/ 18 h 35"/>
                  <a:gd name="T32" fmla="*/ 28 w 38"/>
                  <a:gd name="T33" fmla="*/ 23 h 35"/>
                  <a:gd name="T34" fmla="*/ 25 w 38"/>
                  <a:gd name="T35" fmla="*/ 15 h 35"/>
                  <a:gd name="T36" fmla="*/ 23 w 38"/>
                  <a:gd name="T37" fmla="*/ 20 h 35"/>
                  <a:gd name="T38" fmla="*/ 20 w 38"/>
                  <a:gd name="T39" fmla="*/ 13 h 35"/>
                  <a:gd name="T40" fmla="*/ 15 w 38"/>
                  <a:gd name="T41" fmla="*/ 8 h 35"/>
                  <a:gd name="T42" fmla="*/ 15 w 38"/>
                  <a:gd name="T43" fmla="*/ 3 h 35"/>
                  <a:gd name="T44" fmla="*/ 10 w 38"/>
                  <a:gd name="T45" fmla="*/ 10 h 35"/>
                  <a:gd name="T46" fmla="*/ 11 w 38"/>
                  <a:gd name="T47" fmla="*/ 0 h 35"/>
                  <a:gd name="T48" fmla="*/ 6 w 38"/>
                  <a:gd name="T49" fmla="*/ 0 h 35"/>
                  <a:gd name="T50" fmla="*/ 6 w 38"/>
                  <a:gd name="T51" fmla="*/ 0 h 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8"/>
                  <a:gd name="T79" fmla="*/ 0 h 35"/>
                  <a:gd name="T80" fmla="*/ 38 w 38"/>
                  <a:gd name="T81" fmla="*/ 35 h 3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8" h="35">
                    <a:moveTo>
                      <a:pt x="6" y="0"/>
                    </a:moveTo>
                    <a:lnTo>
                      <a:pt x="0" y="12"/>
                    </a:lnTo>
                    <a:lnTo>
                      <a:pt x="0" y="15"/>
                    </a:lnTo>
                    <a:lnTo>
                      <a:pt x="3" y="10"/>
                    </a:lnTo>
                    <a:lnTo>
                      <a:pt x="1" y="18"/>
                    </a:lnTo>
                    <a:lnTo>
                      <a:pt x="6" y="13"/>
                    </a:lnTo>
                    <a:lnTo>
                      <a:pt x="8" y="20"/>
                    </a:lnTo>
                    <a:lnTo>
                      <a:pt x="13" y="23"/>
                    </a:lnTo>
                    <a:lnTo>
                      <a:pt x="15" y="17"/>
                    </a:lnTo>
                    <a:lnTo>
                      <a:pt x="20" y="25"/>
                    </a:lnTo>
                    <a:lnTo>
                      <a:pt x="25" y="32"/>
                    </a:lnTo>
                    <a:lnTo>
                      <a:pt x="28" y="35"/>
                    </a:lnTo>
                    <a:lnTo>
                      <a:pt x="36" y="30"/>
                    </a:lnTo>
                    <a:lnTo>
                      <a:pt x="38" y="22"/>
                    </a:lnTo>
                    <a:lnTo>
                      <a:pt x="33" y="22"/>
                    </a:lnTo>
                    <a:lnTo>
                      <a:pt x="30" y="18"/>
                    </a:lnTo>
                    <a:lnTo>
                      <a:pt x="28" y="23"/>
                    </a:lnTo>
                    <a:lnTo>
                      <a:pt x="25" y="15"/>
                    </a:lnTo>
                    <a:lnTo>
                      <a:pt x="23" y="20"/>
                    </a:lnTo>
                    <a:lnTo>
                      <a:pt x="20" y="13"/>
                    </a:lnTo>
                    <a:lnTo>
                      <a:pt x="15" y="8"/>
                    </a:lnTo>
                    <a:lnTo>
                      <a:pt x="15" y="3"/>
                    </a:lnTo>
                    <a:lnTo>
                      <a:pt x="10" y="10"/>
                    </a:lnTo>
                    <a:lnTo>
                      <a:pt x="11"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26" name="Freeform 128">
                <a:extLst>
                  <a:ext uri="{FF2B5EF4-FFF2-40B4-BE49-F238E27FC236}">
                    <a16:creationId xmlns:a16="http://schemas.microsoft.com/office/drawing/2014/main" id="{1AED32A0-91F0-420D-8F6D-D2BBC4368D24}"/>
                  </a:ext>
                </a:extLst>
              </p:cNvPr>
              <p:cNvSpPr>
                <a:spLocks/>
              </p:cNvSpPr>
              <p:nvPr/>
            </p:nvSpPr>
            <p:spPr bwMode="auto">
              <a:xfrm>
                <a:off x="4991" y="3232"/>
                <a:ext cx="19" cy="20"/>
              </a:xfrm>
              <a:custGeom>
                <a:avLst/>
                <a:gdLst>
                  <a:gd name="T0" fmla="*/ 5 w 19"/>
                  <a:gd name="T1" fmla="*/ 0 h 20"/>
                  <a:gd name="T2" fmla="*/ 4 w 19"/>
                  <a:gd name="T3" fmla="*/ 5 h 20"/>
                  <a:gd name="T4" fmla="*/ 5 w 19"/>
                  <a:gd name="T5" fmla="*/ 11 h 20"/>
                  <a:gd name="T6" fmla="*/ 12 w 19"/>
                  <a:gd name="T7" fmla="*/ 13 h 20"/>
                  <a:gd name="T8" fmla="*/ 19 w 19"/>
                  <a:gd name="T9" fmla="*/ 18 h 20"/>
                  <a:gd name="T10" fmla="*/ 15 w 19"/>
                  <a:gd name="T11" fmla="*/ 20 h 20"/>
                  <a:gd name="T12" fmla="*/ 9 w 19"/>
                  <a:gd name="T13" fmla="*/ 15 h 20"/>
                  <a:gd name="T14" fmla="*/ 4 w 19"/>
                  <a:gd name="T15" fmla="*/ 13 h 20"/>
                  <a:gd name="T16" fmla="*/ 0 w 19"/>
                  <a:gd name="T17" fmla="*/ 6 h 20"/>
                  <a:gd name="T18" fmla="*/ 2 w 19"/>
                  <a:gd name="T19" fmla="*/ 0 h 20"/>
                  <a:gd name="T20" fmla="*/ 5 w 19"/>
                  <a:gd name="T21" fmla="*/ 0 h 20"/>
                  <a:gd name="T22" fmla="*/ 5 w 19"/>
                  <a:gd name="T23" fmla="*/ 0 h 2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9"/>
                  <a:gd name="T37" fmla="*/ 0 h 20"/>
                  <a:gd name="T38" fmla="*/ 19 w 19"/>
                  <a:gd name="T39" fmla="*/ 20 h 2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9" h="20">
                    <a:moveTo>
                      <a:pt x="5" y="0"/>
                    </a:moveTo>
                    <a:lnTo>
                      <a:pt x="4" y="5"/>
                    </a:lnTo>
                    <a:lnTo>
                      <a:pt x="5" y="11"/>
                    </a:lnTo>
                    <a:lnTo>
                      <a:pt x="12" y="13"/>
                    </a:lnTo>
                    <a:lnTo>
                      <a:pt x="19" y="18"/>
                    </a:lnTo>
                    <a:lnTo>
                      <a:pt x="15" y="20"/>
                    </a:lnTo>
                    <a:lnTo>
                      <a:pt x="9" y="15"/>
                    </a:lnTo>
                    <a:lnTo>
                      <a:pt x="4" y="13"/>
                    </a:lnTo>
                    <a:lnTo>
                      <a:pt x="0" y="6"/>
                    </a:lnTo>
                    <a:lnTo>
                      <a:pt x="2"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27" name="Freeform 129">
                <a:extLst>
                  <a:ext uri="{FF2B5EF4-FFF2-40B4-BE49-F238E27FC236}">
                    <a16:creationId xmlns:a16="http://schemas.microsoft.com/office/drawing/2014/main" id="{29830A61-B025-442B-9689-324FB0F2303A}"/>
                  </a:ext>
                </a:extLst>
              </p:cNvPr>
              <p:cNvSpPr>
                <a:spLocks/>
              </p:cNvSpPr>
              <p:nvPr/>
            </p:nvSpPr>
            <p:spPr bwMode="auto">
              <a:xfrm>
                <a:off x="4998" y="3272"/>
                <a:ext cx="25" cy="18"/>
              </a:xfrm>
              <a:custGeom>
                <a:avLst/>
                <a:gdLst>
                  <a:gd name="T0" fmla="*/ 25 w 25"/>
                  <a:gd name="T1" fmla="*/ 18 h 18"/>
                  <a:gd name="T2" fmla="*/ 15 w 25"/>
                  <a:gd name="T3" fmla="*/ 6 h 18"/>
                  <a:gd name="T4" fmla="*/ 3 w 25"/>
                  <a:gd name="T5" fmla="*/ 0 h 18"/>
                  <a:gd name="T6" fmla="*/ 0 w 25"/>
                  <a:gd name="T7" fmla="*/ 0 h 18"/>
                  <a:gd name="T8" fmla="*/ 5 w 25"/>
                  <a:gd name="T9" fmla="*/ 8 h 18"/>
                  <a:gd name="T10" fmla="*/ 10 w 25"/>
                  <a:gd name="T11" fmla="*/ 10 h 18"/>
                  <a:gd name="T12" fmla="*/ 18 w 25"/>
                  <a:gd name="T13" fmla="*/ 18 h 18"/>
                  <a:gd name="T14" fmla="*/ 25 w 25"/>
                  <a:gd name="T15" fmla="*/ 18 h 18"/>
                  <a:gd name="T16" fmla="*/ 25 w 25"/>
                  <a:gd name="T17" fmla="*/ 18 h 1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5"/>
                  <a:gd name="T28" fmla="*/ 0 h 18"/>
                  <a:gd name="T29" fmla="*/ 25 w 25"/>
                  <a:gd name="T30" fmla="*/ 18 h 1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5" h="18">
                    <a:moveTo>
                      <a:pt x="25" y="18"/>
                    </a:moveTo>
                    <a:lnTo>
                      <a:pt x="15" y="6"/>
                    </a:lnTo>
                    <a:lnTo>
                      <a:pt x="3" y="0"/>
                    </a:lnTo>
                    <a:lnTo>
                      <a:pt x="0" y="0"/>
                    </a:lnTo>
                    <a:lnTo>
                      <a:pt x="5" y="8"/>
                    </a:lnTo>
                    <a:lnTo>
                      <a:pt x="10" y="10"/>
                    </a:lnTo>
                    <a:lnTo>
                      <a:pt x="18" y="18"/>
                    </a:lnTo>
                    <a:lnTo>
                      <a:pt x="25"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28" name="Freeform 130">
                <a:extLst>
                  <a:ext uri="{FF2B5EF4-FFF2-40B4-BE49-F238E27FC236}">
                    <a16:creationId xmlns:a16="http://schemas.microsoft.com/office/drawing/2014/main" id="{B16E0530-7D0A-4218-B139-74310E15F308}"/>
                  </a:ext>
                </a:extLst>
              </p:cNvPr>
              <p:cNvSpPr>
                <a:spLocks/>
              </p:cNvSpPr>
              <p:nvPr/>
            </p:nvSpPr>
            <p:spPr bwMode="auto">
              <a:xfrm>
                <a:off x="4953" y="3272"/>
                <a:ext cx="50" cy="26"/>
              </a:xfrm>
              <a:custGeom>
                <a:avLst/>
                <a:gdLst>
                  <a:gd name="T0" fmla="*/ 50 w 50"/>
                  <a:gd name="T1" fmla="*/ 6 h 26"/>
                  <a:gd name="T2" fmla="*/ 42 w 50"/>
                  <a:gd name="T3" fmla="*/ 15 h 26"/>
                  <a:gd name="T4" fmla="*/ 27 w 50"/>
                  <a:gd name="T5" fmla="*/ 26 h 26"/>
                  <a:gd name="T6" fmla="*/ 2 w 50"/>
                  <a:gd name="T7" fmla="*/ 26 h 26"/>
                  <a:gd name="T8" fmla="*/ 0 w 50"/>
                  <a:gd name="T9" fmla="*/ 21 h 26"/>
                  <a:gd name="T10" fmla="*/ 15 w 50"/>
                  <a:gd name="T11" fmla="*/ 21 h 26"/>
                  <a:gd name="T12" fmla="*/ 27 w 50"/>
                  <a:gd name="T13" fmla="*/ 16 h 26"/>
                  <a:gd name="T14" fmla="*/ 40 w 50"/>
                  <a:gd name="T15" fmla="*/ 5 h 26"/>
                  <a:gd name="T16" fmla="*/ 47 w 50"/>
                  <a:gd name="T17" fmla="*/ 0 h 26"/>
                  <a:gd name="T18" fmla="*/ 50 w 50"/>
                  <a:gd name="T19" fmla="*/ 3 h 26"/>
                  <a:gd name="T20" fmla="*/ 50 w 50"/>
                  <a:gd name="T21" fmla="*/ 6 h 26"/>
                  <a:gd name="T22" fmla="*/ 50 w 50"/>
                  <a:gd name="T23" fmla="*/ 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0"/>
                  <a:gd name="T37" fmla="*/ 0 h 26"/>
                  <a:gd name="T38" fmla="*/ 50 w 50"/>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0" h="26">
                    <a:moveTo>
                      <a:pt x="50" y="6"/>
                    </a:moveTo>
                    <a:lnTo>
                      <a:pt x="42" y="15"/>
                    </a:lnTo>
                    <a:lnTo>
                      <a:pt x="27" y="26"/>
                    </a:lnTo>
                    <a:lnTo>
                      <a:pt x="2" y="26"/>
                    </a:lnTo>
                    <a:lnTo>
                      <a:pt x="0" y="21"/>
                    </a:lnTo>
                    <a:lnTo>
                      <a:pt x="15" y="21"/>
                    </a:lnTo>
                    <a:lnTo>
                      <a:pt x="27" y="16"/>
                    </a:lnTo>
                    <a:lnTo>
                      <a:pt x="40" y="5"/>
                    </a:lnTo>
                    <a:lnTo>
                      <a:pt x="47" y="0"/>
                    </a:lnTo>
                    <a:lnTo>
                      <a:pt x="50" y="3"/>
                    </a:lnTo>
                    <a:lnTo>
                      <a:pt x="5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29" name="Freeform 131">
                <a:extLst>
                  <a:ext uri="{FF2B5EF4-FFF2-40B4-BE49-F238E27FC236}">
                    <a16:creationId xmlns:a16="http://schemas.microsoft.com/office/drawing/2014/main" id="{B5792DF4-AF4A-4B5A-9CD2-D368AAE45657}"/>
                  </a:ext>
                </a:extLst>
              </p:cNvPr>
              <p:cNvSpPr>
                <a:spLocks/>
              </p:cNvSpPr>
              <p:nvPr/>
            </p:nvSpPr>
            <p:spPr bwMode="auto">
              <a:xfrm>
                <a:off x="4928" y="3243"/>
                <a:ext cx="201" cy="69"/>
              </a:xfrm>
              <a:custGeom>
                <a:avLst/>
                <a:gdLst>
                  <a:gd name="T0" fmla="*/ 10 w 201"/>
                  <a:gd name="T1" fmla="*/ 50 h 69"/>
                  <a:gd name="T2" fmla="*/ 5 w 201"/>
                  <a:gd name="T3" fmla="*/ 59 h 69"/>
                  <a:gd name="T4" fmla="*/ 12 w 201"/>
                  <a:gd name="T5" fmla="*/ 62 h 69"/>
                  <a:gd name="T6" fmla="*/ 18 w 201"/>
                  <a:gd name="T7" fmla="*/ 62 h 69"/>
                  <a:gd name="T8" fmla="*/ 17 w 201"/>
                  <a:gd name="T9" fmla="*/ 57 h 69"/>
                  <a:gd name="T10" fmla="*/ 25 w 201"/>
                  <a:gd name="T11" fmla="*/ 52 h 69"/>
                  <a:gd name="T12" fmla="*/ 23 w 201"/>
                  <a:gd name="T13" fmla="*/ 60 h 69"/>
                  <a:gd name="T14" fmla="*/ 32 w 201"/>
                  <a:gd name="T15" fmla="*/ 62 h 69"/>
                  <a:gd name="T16" fmla="*/ 72 w 201"/>
                  <a:gd name="T17" fmla="*/ 62 h 69"/>
                  <a:gd name="T18" fmla="*/ 92 w 201"/>
                  <a:gd name="T19" fmla="*/ 59 h 69"/>
                  <a:gd name="T20" fmla="*/ 105 w 201"/>
                  <a:gd name="T21" fmla="*/ 52 h 69"/>
                  <a:gd name="T22" fmla="*/ 113 w 201"/>
                  <a:gd name="T23" fmla="*/ 39 h 69"/>
                  <a:gd name="T24" fmla="*/ 127 w 201"/>
                  <a:gd name="T25" fmla="*/ 14 h 69"/>
                  <a:gd name="T26" fmla="*/ 123 w 201"/>
                  <a:gd name="T27" fmla="*/ 7 h 69"/>
                  <a:gd name="T28" fmla="*/ 122 w 201"/>
                  <a:gd name="T29" fmla="*/ 0 h 69"/>
                  <a:gd name="T30" fmla="*/ 125 w 201"/>
                  <a:gd name="T31" fmla="*/ 0 h 69"/>
                  <a:gd name="T32" fmla="*/ 128 w 201"/>
                  <a:gd name="T33" fmla="*/ 9 h 69"/>
                  <a:gd name="T34" fmla="*/ 137 w 201"/>
                  <a:gd name="T35" fmla="*/ 12 h 69"/>
                  <a:gd name="T36" fmla="*/ 165 w 201"/>
                  <a:gd name="T37" fmla="*/ 15 h 69"/>
                  <a:gd name="T38" fmla="*/ 178 w 201"/>
                  <a:gd name="T39" fmla="*/ 12 h 69"/>
                  <a:gd name="T40" fmla="*/ 196 w 201"/>
                  <a:gd name="T41" fmla="*/ 9 h 69"/>
                  <a:gd name="T42" fmla="*/ 195 w 201"/>
                  <a:gd name="T43" fmla="*/ 0 h 69"/>
                  <a:gd name="T44" fmla="*/ 201 w 201"/>
                  <a:gd name="T45" fmla="*/ 9 h 69"/>
                  <a:gd name="T46" fmla="*/ 200 w 201"/>
                  <a:gd name="T47" fmla="*/ 12 h 69"/>
                  <a:gd name="T48" fmla="*/ 170 w 201"/>
                  <a:gd name="T49" fmla="*/ 20 h 69"/>
                  <a:gd name="T50" fmla="*/ 156 w 201"/>
                  <a:gd name="T51" fmla="*/ 20 h 69"/>
                  <a:gd name="T52" fmla="*/ 132 w 201"/>
                  <a:gd name="T53" fmla="*/ 17 h 69"/>
                  <a:gd name="T54" fmla="*/ 118 w 201"/>
                  <a:gd name="T55" fmla="*/ 52 h 69"/>
                  <a:gd name="T56" fmla="*/ 108 w 201"/>
                  <a:gd name="T57" fmla="*/ 59 h 69"/>
                  <a:gd name="T58" fmla="*/ 95 w 201"/>
                  <a:gd name="T59" fmla="*/ 64 h 69"/>
                  <a:gd name="T60" fmla="*/ 70 w 201"/>
                  <a:gd name="T61" fmla="*/ 69 h 69"/>
                  <a:gd name="T62" fmla="*/ 27 w 201"/>
                  <a:gd name="T63" fmla="*/ 69 h 69"/>
                  <a:gd name="T64" fmla="*/ 8 w 201"/>
                  <a:gd name="T65" fmla="*/ 67 h 69"/>
                  <a:gd name="T66" fmla="*/ 0 w 201"/>
                  <a:gd name="T67" fmla="*/ 60 h 69"/>
                  <a:gd name="T68" fmla="*/ 2 w 201"/>
                  <a:gd name="T69" fmla="*/ 52 h 69"/>
                  <a:gd name="T70" fmla="*/ 12 w 201"/>
                  <a:gd name="T71" fmla="*/ 42 h 69"/>
                  <a:gd name="T72" fmla="*/ 10 w 201"/>
                  <a:gd name="T73" fmla="*/ 50 h 69"/>
                  <a:gd name="T74" fmla="*/ 10 w 201"/>
                  <a:gd name="T75" fmla="*/ 50 h 6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01"/>
                  <a:gd name="T115" fmla="*/ 0 h 69"/>
                  <a:gd name="T116" fmla="*/ 201 w 201"/>
                  <a:gd name="T117" fmla="*/ 69 h 6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01" h="69">
                    <a:moveTo>
                      <a:pt x="10" y="50"/>
                    </a:moveTo>
                    <a:lnTo>
                      <a:pt x="5" y="59"/>
                    </a:lnTo>
                    <a:lnTo>
                      <a:pt x="12" y="62"/>
                    </a:lnTo>
                    <a:lnTo>
                      <a:pt x="18" y="62"/>
                    </a:lnTo>
                    <a:lnTo>
                      <a:pt x="17" y="57"/>
                    </a:lnTo>
                    <a:lnTo>
                      <a:pt x="25" y="52"/>
                    </a:lnTo>
                    <a:lnTo>
                      <a:pt x="23" y="60"/>
                    </a:lnTo>
                    <a:lnTo>
                      <a:pt x="32" y="62"/>
                    </a:lnTo>
                    <a:lnTo>
                      <a:pt x="72" y="62"/>
                    </a:lnTo>
                    <a:lnTo>
                      <a:pt x="92" y="59"/>
                    </a:lnTo>
                    <a:lnTo>
                      <a:pt x="105" y="52"/>
                    </a:lnTo>
                    <a:lnTo>
                      <a:pt x="113" y="39"/>
                    </a:lnTo>
                    <a:lnTo>
                      <a:pt x="127" y="14"/>
                    </a:lnTo>
                    <a:lnTo>
                      <a:pt x="123" y="7"/>
                    </a:lnTo>
                    <a:lnTo>
                      <a:pt x="122" y="0"/>
                    </a:lnTo>
                    <a:lnTo>
                      <a:pt x="125" y="0"/>
                    </a:lnTo>
                    <a:lnTo>
                      <a:pt x="128" y="9"/>
                    </a:lnTo>
                    <a:lnTo>
                      <a:pt x="137" y="12"/>
                    </a:lnTo>
                    <a:lnTo>
                      <a:pt x="165" y="15"/>
                    </a:lnTo>
                    <a:lnTo>
                      <a:pt x="178" y="12"/>
                    </a:lnTo>
                    <a:lnTo>
                      <a:pt x="196" y="9"/>
                    </a:lnTo>
                    <a:lnTo>
                      <a:pt x="195" y="0"/>
                    </a:lnTo>
                    <a:lnTo>
                      <a:pt x="201" y="9"/>
                    </a:lnTo>
                    <a:lnTo>
                      <a:pt x="200" y="12"/>
                    </a:lnTo>
                    <a:lnTo>
                      <a:pt x="170" y="20"/>
                    </a:lnTo>
                    <a:lnTo>
                      <a:pt x="156" y="20"/>
                    </a:lnTo>
                    <a:lnTo>
                      <a:pt x="132" y="17"/>
                    </a:lnTo>
                    <a:lnTo>
                      <a:pt x="118" y="52"/>
                    </a:lnTo>
                    <a:lnTo>
                      <a:pt x="108" y="59"/>
                    </a:lnTo>
                    <a:lnTo>
                      <a:pt x="95" y="64"/>
                    </a:lnTo>
                    <a:lnTo>
                      <a:pt x="70" y="69"/>
                    </a:lnTo>
                    <a:lnTo>
                      <a:pt x="27" y="69"/>
                    </a:lnTo>
                    <a:lnTo>
                      <a:pt x="8" y="67"/>
                    </a:lnTo>
                    <a:lnTo>
                      <a:pt x="0" y="60"/>
                    </a:lnTo>
                    <a:lnTo>
                      <a:pt x="2" y="52"/>
                    </a:lnTo>
                    <a:lnTo>
                      <a:pt x="12" y="42"/>
                    </a:lnTo>
                    <a:lnTo>
                      <a:pt x="10" y="5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30" name="Freeform 132">
                <a:extLst>
                  <a:ext uri="{FF2B5EF4-FFF2-40B4-BE49-F238E27FC236}">
                    <a16:creationId xmlns:a16="http://schemas.microsoft.com/office/drawing/2014/main" id="{BFD25C44-6E53-4989-860B-EAF0E17BD19B}"/>
                  </a:ext>
                </a:extLst>
              </p:cNvPr>
              <p:cNvSpPr>
                <a:spLocks/>
              </p:cNvSpPr>
              <p:nvPr/>
            </p:nvSpPr>
            <p:spPr bwMode="auto">
              <a:xfrm>
                <a:off x="4928" y="3162"/>
                <a:ext cx="208" cy="143"/>
              </a:xfrm>
              <a:custGeom>
                <a:avLst/>
                <a:gdLst>
                  <a:gd name="T0" fmla="*/ 3 w 208"/>
                  <a:gd name="T1" fmla="*/ 136 h 143"/>
                  <a:gd name="T2" fmla="*/ 2 w 208"/>
                  <a:gd name="T3" fmla="*/ 111 h 143"/>
                  <a:gd name="T4" fmla="*/ 5 w 208"/>
                  <a:gd name="T5" fmla="*/ 78 h 143"/>
                  <a:gd name="T6" fmla="*/ 8 w 208"/>
                  <a:gd name="T7" fmla="*/ 60 h 143"/>
                  <a:gd name="T8" fmla="*/ 12 w 208"/>
                  <a:gd name="T9" fmla="*/ 50 h 143"/>
                  <a:gd name="T10" fmla="*/ 18 w 208"/>
                  <a:gd name="T11" fmla="*/ 46 h 143"/>
                  <a:gd name="T12" fmla="*/ 27 w 208"/>
                  <a:gd name="T13" fmla="*/ 46 h 143"/>
                  <a:gd name="T14" fmla="*/ 58 w 208"/>
                  <a:gd name="T15" fmla="*/ 55 h 143"/>
                  <a:gd name="T16" fmla="*/ 95 w 208"/>
                  <a:gd name="T17" fmla="*/ 66 h 143"/>
                  <a:gd name="T18" fmla="*/ 120 w 208"/>
                  <a:gd name="T19" fmla="*/ 70 h 143"/>
                  <a:gd name="T20" fmla="*/ 138 w 208"/>
                  <a:gd name="T21" fmla="*/ 68 h 143"/>
                  <a:gd name="T22" fmla="*/ 158 w 208"/>
                  <a:gd name="T23" fmla="*/ 63 h 143"/>
                  <a:gd name="T24" fmla="*/ 178 w 208"/>
                  <a:gd name="T25" fmla="*/ 55 h 143"/>
                  <a:gd name="T26" fmla="*/ 193 w 208"/>
                  <a:gd name="T27" fmla="*/ 46 h 143"/>
                  <a:gd name="T28" fmla="*/ 200 w 208"/>
                  <a:gd name="T29" fmla="*/ 31 h 143"/>
                  <a:gd name="T30" fmla="*/ 205 w 208"/>
                  <a:gd name="T31" fmla="*/ 18 h 143"/>
                  <a:gd name="T32" fmla="*/ 208 w 208"/>
                  <a:gd name="T33" fmla="*/ 10 h 143"/>
                  <a:gd name="T34" fmla="*/ 206 w 208"/>
                  <a:gd name="T35" fmla="*/ 3 h 143"/>
                  <a:gd name="T36" fmla="*/ 195 w 208"/>
                  <a:gd name="T37" fmla="*/ 0 h 143"/>
                  <a:gd name="T38" fmla="*/ 201 w 208"/>
                  <a:gd name="T39" fmla="*/ 8 h 143"/>
                  <a:gd name="T40" fmla="*/ 201 w 208"/>
                  <a:gd name="T41" fmla="*/ 15 h 143"/>
                  <a:gd name="T42" fmla="*/ 196 w 208"/>
                  <a:gd name="T43" fmla="*/ 25 h 143"/>
                  <a:gd name="T44" fmla="*/ 191 w 208"/>
                  <a:gd name="T45" fmla="*/ 45 h 143"/>
                  <a:gd name="T46" fmla="*/ 175 w 208"/>
                  <a:gd name="T47" fmla="*/ 55 h 143"/>
                  <a:gd name="T48" fmla="*/ 163 w 208"/>
                  <a:gd name="T49" fmla="*/ 56 h 143"/>
                  <a:gd name="T50" fmla="*/ 178 w 208"/>
                  <a:gd name="T51" fmla="*/ 30 h 143"/>
                  <a:gd name="T52" fmla="*/ 188 w 208"/>
                  <a:gd name="T53" fmla="*/ 18 h 143"/>
                  <a:gd name="T54" fmla="*/ 195 w 208"/>
                  <a:gd name="T55" fmla="*/ 12 h 143"/>
                  <a:gd name="T56" fmla="*/ 191 w 208"/>
                  <a:gd name="T57" fmla="*/ 5 h 143"/>
                  <a:gd name="T58" fmla="*/ 186 w 208"/>
                  <a:gd name="T59" fmla="*/ 13 h 143"/>
                  <a:gd name="T60" fmla="*/ 176 w 208"/>
                  <a:gd name="T61" fmla="*/ 25 h 143"/>
                  <a:gd name="T62" fmla="*/ 160 w 208"/>
                  <a:gd name="T63" fmla="*/ 53 h 143"/>
                  <a:gd name="T64" fmla="*/ 153 w 208"/>
                  <a:gd name="T65" fmla="*/ 61 h 143"/>
                  <a:gd name="T66" fmla="*/ 132 w 208"/>
                  <a:gd name="T67" fmla="*/ 66 h 143"/>
                  <a:gd name="T68" fmla="*/ 105 w 208"/>
                  <a:gd name="T69" fmla="*/ 65 h 143"/>
                  <a:gd name="T70" fmla="*/ 70 w 208"/>
                  <a:gd name="T71" fmla="*/ 55 h 143"/>
                  <a:gd name="T72" fmla="*/ 30 w 208"/>
                  <a:gd name="T73" fmla="*/ 45 h 143"/>
                  <a:gd name="T74" fmla="*/ 18 w 208"/>
                  <a:gd name="T75" fmla="*/ 43 h 143"/>
                  <a:gd name="T76" fmla="*/ 10 w 208"/>
                  <a:gd name="T77" fmla="*/ 48 h 143"/>
                  <a:gd name="T78" fmla="*/ 7 w 208"/>
                  <a:gd name="T79" fmla="*/ 56 h 143"/>
                  <a:gd name="T80" fmla="*/ 2 w 208"/>
                  <a:gd name="T81" fmla="*/ 75 h 143"/>
                  <a:gd name="T82" fmla="*/ 0 w 208"/>
                  <a:gd name="T83" fmla="*/ 120 h 143"/>
                  <a:gd name="T84" fmla="*/ 0 w 208"/>
                  <a:gd name="T85" fmla="*/ 138 h 143"/>
                  <a:gd name="T86" fmla="*/ 3 w 208"/>
                  <a:gd name="T87" fmla="*/ 143 h 143"/>
                  <a:gd name="T88" fmla="*/ 3 w 208"/>
                  <a:gd name="T89" fmla="*/ 136 h 143"/>
                  <a:gd name="T90" fmla="*/ 3 w 208"/>
                  <a:gd name="T91" fmla="*/ 136 h 14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08"/>
                  <a:gd name="T139" fmla="*/ 0 h 143"/>
                  <a:gd name="T140" fmla="*/ 208 w 208"/>
                  <a:gd name="T141" fmla="*/ 143 h 14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08" h="143">
                    <a:moveTo>
                      <a:pt x="3" y="136"/>
                    </a:moveTo>
                    <a:lnTo>
                      <a:pt x="2" y="111"/>
                    </a:lnTo>
                    <a:lnTo>
                      <a:pt x="5" y="78"/>
                    </a:lnTo>
                    <a:lnTo>
                      <a:pt x="8" y="60"/>
                    </a:lnTo>
                    <a:lnTo>
                      <a:pt x="12" y="50"/>
                    </a:lnTo>
                    <a:lnTo>
                      <a:pt x="18" y="46"/>
                    </a:lnTo>
                    <a:lnTo>
                      <a:pt x="27" y="46"/>
                    </a:lnTo>
                    <a:lnTo>
                      <a:pt x="58" y="55"/>
                    </a:lnTo>
                    <a:lnTo>
                      <a:pt x="95" y="66"/>
                    </a:lnTo>
                    <a:lnTo>
                      <a:pt x="120" y="70"/>
                    </a:lnTo>
                    <a:lnTo>
                      <a:pt x="138" y="68"/>
                    </a:lnTo>
                    <a:lnTo>
                      <a:pt x="158" y="63"/>
                    </a:lnTo>
                    <a:lnTo>
                      <a:pt x="178" y="55"/>
                    </a:lnTo>
                    <a:lnTo>
                      <a:pt x="193" y="46"/>
                    </a:lnTo>
                    <a:lnTo>
                      <a:pt x="200" y="31"/>
                    </a:lnTo>
                    <a:lnTo>
                      <a:pt x="205" y="18"/>
                    </a:lnTo>
                    <a:lnTo>
                      <a:pt x="208" y="10"/>
                    </a:lnTo>
                    <a:lnTo>
                      <a:pt x="206" y="3"/>
                    </a:lnTo>
                    <a:lnTo>
                      <a:pt x="195" y="0"/>
                    </a:lnTo>
                    <a:lnTo>
                      <a:pt x="201" y="8"/>
                    </a:lnTo>
                    <a:lnTo>
                      <a:pt x="201" y="15"/>
                    </a:lnTo>
                    <a:lnTo>
                      <a:pt x="196" y="25"/>
                    </a:lnTo>
                    <a:lnTo>
                      <a:pt x="191" y="45"/>
                    </a:lnTo>
                    <a:lnTo>
                      <a:pt x="175" y="55"/>
                    </a:lnTo>
                    <a:lnTo>
                      <a:pt x="163" y="56"/>
                    </a:lnTo>
                    <a:lnTo>
                      <a:pt x="178" y="30"/>
                    </a:lnTo>
                    <a:lnTo>
                      <a:pt x="188" y="18"/>
                    </a:lnTo>
                    <a:lnTo>
                      <a:pt x="195" y="12"/>
                    </a:lnTo>
                    <a:lnTo>
                      <a:pt x="191" y="5"/>
                    </a:lnTo>
                    <a:lnTo>
                      <a:pt x="186" y="13"/>
                    </a:lnTo>
                    <a:lnTo>
                      <a:pt x="176" y="25"/>
                    </a:lnTo>
                    <a:lnTo>
                      <a:pt x="160" y="53"/>
                    </a:lnTo>
                    <a:lnTo>
                      <a:pt x="153" y="61"/>
                    </a:lnTo>
                    <a:lnTo>
                      <a:pt x="132" y="66"/>
                    </a:lnTo>
                    <a:lnTo>
                      <a:pt x="105" y="65"/>
                    </a:lnTo>
                    <a:lnTo>
                      <a:pt x="70" y="55"/>
                    </a:lnTo>
                    <a:lnTo>
                      <a:pt x="30" y="45"/>
                    </a:lnTo>
                    <a:lnTo>
                      <a:pt x="18" y="43"/>
                    </a:lnTo>
                    <a:lnTo>
                      <a:pt x="10" y="48"/>
                    </a:lnTo>
                    <a:lnTo>
                      <a:pt x="7" y="56"/>
                    </a:lnTo>
                    <a:lnTo>
                      <a:pt x="2" y="75"/>
                    </a:lnTo>
                    <a:lnTo>
                      <a:pt x="0" y="120"/>
                    </a:lnTo>
                    <a:lnTo>
                      <a:pt x="0" y="138"/>
                    </a:lnTo>
                    <a:lnTo>
                      <a:pt x="3" y="143"/>
                    </a:lnTo>
                    <a:lnTo>
                      <a:pt x="3" y="13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31" name="Freeform 133">
                <a:extLst>
                  <a:ext uri="{FF2B5EF4-FFF2-40B4-BE49-F238E27FC236}">
                    <a16:creationId xmlns:a16="http://schemas.microsoft.com/office/drawing/2014/main" id="{D472E63D-1FC9-4A30-9776-7B396053EC11}"/>
                  </a:ext>
                </a:extLst>
              </p:cNvPr>
              <p:cNvSpPr>
                <a:spLocks/>
              </p:cNvSpPr>
              <p:nvPr/>
            </p:nvSpPr>
            <p:spPr bwMode="auto">
              <a:xfrm>
                <a:off x="4941" y="3208"/>
                <a:ext cx="30" cy="102"/>
              </a:xfrm>
              <a:custGeom>
                <a:avLst/>
                <a:gdLst>
                  <a:gd name="T0" fmla="*/ 30 w 30"/>
                  <a:gd name="T1" fmla="*/ 4 h 102"/>
                  <a:gd name="T2" fmla="*/ 20 w 30"/>
                  <a:gd name="T3" fmla="*/ 5 h 102"/>
                  <a:gd name="T4" fmla="*/ 15 w 30"/>
                  <a:gd name="T5" fmla="*/ 14 h 102"/>
                  <a:gd name="T6" fmla="*/ 10 w 30"/>
                  <a:gd name="T7" fmla="*/ 42 h 102"/>
                  <a:gd name="T8" fmla="*/ 4 w 30"/>
                  <a:gd name="T9" fmla="*/ 87 h 102"/>
                  <a:gd name="T10" fmla="*/ 4 w 30"/>
                  <a:gd name="T11" fmla="*/ 97 h 102"/>
                  <a:gd name="T12" fmla="*/ 7 w 30"/>
                  <a:gd name="T13" fmla="*/ 102 h 102"/>
                  <a:gd name="T14" fmla="*/ 2 w 30"/>
                  <a:gd name="T15" fmla="*/ 99 h 102"/>
                  <a:gd name="T16" fmla="*/ 0 w 30"/>
                  <a:gd name="T17" fmla="*/ 90 h 102"/>
                  <a:gd name="T18" fmla="*/ 4 w 30"/>
                  <a:gd name="T19" fmla="*/ 64 h 102"/>
                  <a:gd name="T20" fmla="*/ 10 w 30"/>
                  <a:gd name="T21" fmla="*/ 27 h 102"/>
                  <a:gd name="T22" fmla="*/ 14 w 30"/>
                  <a:gd name="T23" fmla="*/ 12 h 102"/>
                  <a:gd name="T24" fmla="*/ 17 w 30"/>
                  <a:gd name="T25" fmla="*/ 4 h 102"/>
                  <a:gd name="T26" fmla="*/ 22 w 30"/>
                  <a:gd name="T27" fmla="*/ 0 h 102"/>
                  <a:gd name="T28" fmla="*/ 30 w 30"/>
                  <a:gd name="T29" fmla="*/ 4 h 102"/>
                  <a:gd name="T30" fmla="*/ 30 w 30"/>
                  <a:gd name="T31" fmla="*/ 4 h 10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0"/>
                  <a:gd name="T49" fmla="*/ 0 h 102"/>
                  <a:gd name="T50" fmla="*/ 30 w 30"/>
                  <a:gd name="T51" fmla="*/ 102 h 10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0" h="102">
                    <a:moveTo>
                      <a:pt x="30" y="4"/>
                    </a:moveTo>
                    <a:lnTo>
                      <a:pt x="20" y="5"/>
                    </a:lnTo>
                    <a:lnTo>
                      <a:pt x="15" y="14"/>
                    </a:lnTo>
                    <a:lnTo>
                      <a:pt x="10" y="42"/>
                    </a:lnTo>
                    <a:lnTo>
                      <a:pt x="4" y="87"/>
                    </a:lnTo>
                    <a:lnTo>
                      <a:pt x="4" y="97"/>
                    </a:lnTo>
                    <a:lnTo>
                      <a:pt x="7" y="102"/>
                    </a:lnTo>
                    <a:lnTo>
                      <a:pt x="2" y="99"/>
                    </a:lnTo>
                    <a:lnTo>
                      <a:pt x="0" y="90"/>
                    </a:lnTo>
                    <a:lnTo>
                      <a:pt x="4" y="64"/>
                    </a:lnTo>
                    <a:lnTo>
                      <a:pt x="10" y="27"/>
                    </a:lnTo>
                    <a:lnTo>
                      <a:pt x="14" y="12"/>
                    </a:lnTo>
                    <a:lnTo>
                      <a:pt x="17" y="4"/>
                    </a:lnTo>
                    <a:lnTo>
                      <a:pt x="22" y="0"/>
                    </a:lnTo>
                    <a:lnTo>
                      <a:pt x="3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32" name="Freeform 134">
                <a:extLst>
                  <a:ext uri="{FF2B5EF4-FFF2-40B4-BE49-F238E27FC236}">
                    <a16:creationId xmlns:a16="http://schemas.microsoft.com/office/drawing/2014/main" id="{E6EEB08C-DB66-414B-ACA6-16015D2D15D5}"/>
                  </a:ext>
                </a:extLst>
              </p:cNvPr>
              <p:cNvSpPr>
                <a:spLocks/>
              </p:cNvSpPr>
              <p:nvPr/>
            </p:nvSpPr>
            <p:spPr bwMode="auto">
              <a:xfrm>
                <a:off x="4946" y="3217"/>
                <a:ext cx="10" cy="8"/>
              </a:xfrm>
              <a:custGeom>
                <a:avLst/>
                <a:gdLst>
                  <a:gd name="T0" fmla="*/ 10 w 10"/>
                  <a:gd name="T1" fmla="*/ 6 h 8"/>
                  <a:gd name="T2" fmla="*/ 0 w 10"/>
                  <a:gd name="T3" fmla="*/ 8 h 8"/>
                  <a:gd name="T4" fmla="*/ 5 w 10"/>
                  <a:gd name="T5" fmla="*/ 1 h 8"/>
                  <a:gd name="T6" fmla="*/ 10 w 10"/>
                  <a:gd name="T7" fmla="*/ 0 h 8"/>
                  <a:gd name="T8" fmla="*/ 10 w 10"/>
                  <a:gd name="T9" fmla="*/ 6 h 8"/>
                  <a:gd name="T10" fmla="*/ 10 w 10"/>
                  <a:gd name="T11" fmla="*/ 6 h 8"/>
                  <a:gd name="T12" fmla="*/ 0 60000 65536"/>
                  <a:gd name="T13" fmla="*/ 0 60000 65536"/>
                  <a:gd name="T14" fmla="*/ 0 60000 65536"/>
                  <a:gd name="T15" fmla="*/ 0 60000 65536"/>
                  <a:gd name="T16" fmla="*/ 0 60000 65536"/>
                  <a:gd name="T17" fmla="*/ 0 60000 65536"/>
                  <a:gd name="T18" fmla="*/ 0 w 10"/>
                  <a:gd name="T19" fmla="*/ 0 h 8"/>
                  <a:gd name="T20" fmla="*/ 10 w 10"/>
                  <a:gd name="T21" fmla="*/ 8 h 8"/>
                </a:gdLst>
                <a:ahLst/>
                <a:cxnLst>
                  <a:cxn ang="T12">
                    <a:pos x="T0" y="T1"/>
                  </a:cxn>
                  <a:cxn ang="T13">
                    <a:pos x="T2" y="T3"/>
                  </a:cxn>
                  <a:cxn ang="T14">
                    <a:pos x="T4" y="T5"/>
                  </a:cxn>
                  <a:cxn ang="T15">
                    <a:pos x="T6" y="T7"/>
                  </a:cxn>
                  <a:cxn ang="T16">
                    <a:pos x="T8" y="T9"/>
                  </a:cxn>
                  <a:cxn ang="T17">
                    <a:pos x="T10" y="T11"/>
                  </a:cxn>
                </a:cxnLst>
                <a:rect l="T18" t="T19" r="T20" b="T21"/>
                <a:pathLst>
                  <a:path w="10" h="8">
                    <a:moveTo>
                      <a:pt x="10" y="6"/>
                    </a:moveTo>
                    <a:lnTo>
                      <a:pt x="0" y="8"/>
                    </a:lnTo>
                    <a:lnTo>
                      <a:pt x="5" y="1"/>
                    </a:lnTo>
                    <a:lnTo>
                      <a:pt x="10" y="0"/>
                    </a:lnTo>
                    <a:lnTo>
                      <a:pt x="1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33" name="Freeform 135">
                <a:extLst>
                  <a:ext uri="{FF2B5EF4-FFF2-40B4-BE49-F238E27FC236}">
                    <a16:creationId xmlns:a16="http://schemas.microsoft.com/office/drawing/2014/main" id="{09CBFC09-9F2C-4C5C-B727-5F6C08B89A60}"/>
                  </a:ext>
                </a:extLst>
              </p:cNvPr>
              <p:cNvSpPr>
                <a:spLocks/>
              </p:cNvSpPr>
              <p:nvPr/>
            </p:nvSpPr>
            <p:spPr bwMode="auto">
              <a:xfrm>
                <a:off x="4936" y="3288"/>
                <a:ext cx="7" cy="10"/>
              </a:xfrm>
              <a:custGeom>
                <a:avLst/>
                <a:gdLst>
                  <a:gd name="T0" fmla="*/ 0 w 7"/>
                  <a:gd name="T1" fmla="*/ 5 h 10"/>
                  <a:gd name="T2" fmla="*/ 7 w 7"/>
                  <a:gd name="T3" fmla="*/ 10 h 10"/>
                  <a:gd name="T4" fmla="*/ 7 w 7"/>
                  <a:gd name="T5" fmla="*/ 4 h 10"/>
                  <a:gd name="T6" fmla="*/ 2 w 7"/>
                  <a:gd name="T7" fmla="*/ 0 h 10"/>
                  <a:gd name="T8" fmla="*/ 0 w 7"/>
                  <a:gd name="T9" fmla="*/ 5 h 10"/>
                  <a:gd name="T10" fmla="*/ 0 w 7"/>
                  <a:gd name="T11" fmla="*/ 5 h 10"/>
                  <a:gd name="T12" fmla="*/ 0 60000 65536"/>
                  <a:gd name="T13" fmla="*/ 0 60000 65536"/>
                  <a:gd name="T14" fmla="*/ 0 60000 65536"/>
                  <a:gd name="T15" fmla="*/ 0 60000 65536"/>
                  <a:gd name="T16" fmla="*/ 0 60000 65536"/>
                  <a:gd name="T17" fmla="*/ 0 60000 65536"/>
                  <a:gd name="T18" fmla="*/ 0 w 7"/>
                  <a:gd name="T19" fmla="*/ 0 h 10"/>
                  <a:gd name="T20" fmla="*/ 7 w 7"/>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7" h="10">
                    <a:moveTo>
                      <a:pt x="0" y="5"/>
                    </a:moveTo>
                    <a:lnTo>
                      <a:pt x="7" y="10"/>
                    </a:lnTo>
                    <a:lnTo>
                      <a:pt x="7" y="4"/>
                    </a:lnTo>
                    <a:lnTo>
                      <a:pt x="2" y="0"/>
                    </a:lnTo>
                    <a:lnTo>
                      <a:pt x="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34" name="Freeform 136">
                <a:extLst>
                  <a:ext uri="{FF2B5EF4-FFF2-40B4-BE49-F238E27FC236}">
                    <a16:creationId xmlns:a16="http://schemas.microsoft.com/office/drawing/2014/main" id="{44C77140-3D4A-4F5B-8DB6-2265C16CCE46}"/>
                  </a:ext>
                </a:extLst>
              </p:cNvPr>
              <p:cNvSpPr>
                <a:spLocks/>
              </p:cNvSpPr>
              <p:nvPr/>
            </p:nvSpPr>
            <p:spPr bwMode="auto">
              <a:xfrm>
                <a:off x="4976" y="3242"/>
                <a:ext cx="79" cy="55"/>
              </a:xfrm>
              <a:custGeom>
                <a:avLst/>
                <a:gdLst>
                  <a:gd name="T0" fmla="*/ 0 w 79"/>
                  <a:gd name="T1" fmla="*/ 55 h 55"/>
                  <a:gd name="T2" fmla="*/ 22 w 79"/>
                  <a:gd name="T3" fmla="*/ 55 h 55"/>
                  <a:gd name="T4" fmla="*/ 40 w 79"/>
                  <a:gd name="T5" fmla="*/ 51 h 55"/>
                  <a:gd name="T6" fmla="*/ 52 w 79"/>
                  <a:gd name="T7" fmla="*/ 46 h 55"/>
                  <a:gd name="T8" fmla="*/ 59 w 79"/>
                  <a:gd name="T9" fmla="*/ 40 h 55"/>
                  <a:gd name="T10" fmla="*/ 67 w 79"/>
                  <a:gd name="T11" fmla="*/ 21 h 55"/>
                  <a:gd name="T12" fmla="*/ 79 w 79"/>
                  <a:gd name="T13" fmla="*/ 6 h 55"/>
                  <a:gd name="T14" fmla="*/ 75 w 79"/>
                  <a:gd name="T15" fmla="*/ 0 h 55"/>
                  <a:gd name="T16" fmla="*/ 57 w 79"/>
                  <a:gd name="T17" fmla="*/ 36 h 55"/>
                  <a:gd name="T18" fmla="*/ 49 w 79"/>
                  <a:gd name="T19" fmla="*/ 45 h 55"/>
                  <a:gd name="T20" fmla="*/ 39 w 79"/>
                  <a:gd name="T21" fmla="*/ 48 h 55"/>
                  <a:gd name="T22" fmla="*/ 15 w 79"/>
                  <a:gd name="T23" fmla="*/ 51 h 55"/>
                  <a:gd name="T24" fmla="*/ 4 w 79"/>
                  <a:gd name="T25" fmla="*/ 51 h 55"/>
                  <a:gd name="T26" fmla="*/ 0 w 79"/>
                  <a:gd name="T27" fmla="*/ 55 h 55"/>
                  <a:gd name="T28" fmla="*/ 0 w 79"/>
                  <a:gd name="T29" fmla="*/ 55 h 5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9"/>
                  <a:gd name="T46" fmla="*/ 0 h 55"/>
                  <a:gd name="T47" fmla="*/ 79 w 79"/>
                  <a:gd name="T48" fmla="*/ 55 h 5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9" h="55">
                    <a:moveTo>
                      <a:pt x="0" y="55"/>
                    </a:moveTo>
                    <a:lnTo>
                      <a:pt x="22" y="55"/>
                    </a:lnTo>
                    <a:lnTo>
                      <a:pt x="40" y="51"/>
                    </a:lnTo>
                    <a:lnTo>
                      <a:pt x="52" y="46"/>
                    </a:lnTo>
                    <a:lnTo>
                      <a:pt x="59" y="40"/>
                    </a:lnTo>
                    <a:lnTo>
                      <a:pt x="67" y="21"/>
                    </a:lnTo>
                    <a:lnTo>
                      <a:pt x="79" y="6"/>
                    </a:lnTo>
                    <a:lnTo>
                      <a:pt x="75" y="0"/>
                    </a:lnTo>
                    <a:lnTo>
                      <a:pt x="57" y="36"/>
                    </a:lnTo>
                    <a:lnTo>
                      <a:pt x="49" y="45"/>
                    </a:lnTo>
                    <a:lnTo>
                      <a:pt x="39" y="48"/>
                    </a:lnTo>
                    <a:lnTo>
                      <a:pt x="15" y="51"/>
                    </a:lnTo>
                    <a:lnTo>
                      <a:pt x="4" y="51"/>
                    </a:lnTo>
                    <a:lnTo>
                      <a:pt x="0" y="5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35" name="Freeform 137">
                <a:extLst>
                  <a:ext uri="{FF2B5EF4-FFF2-40B4-BE49-F238E27FC236}">
                    <a16:creationId xmlns:a16="http://schemas.microsoft.com/office/drawing/2014/main" id="{47A9FBB8-079B-4A39-84A0-788AE1155A12}"/>
                  </a:ext>
                </a:extLst>
              </p:cNvPr>
              <p:cNvSpPr>
                <a:spLocks/>
              </p:cNvSpPr>
              <p:nvPr/>
            </p:nvSpPr>
            <p:spPr bwMode="auto">
              <a:xfrm>
                <a:off x="5063" y="3240"/>
                <a:ext cx="63" cy="13"/>
              </a:xfrm>
              <a:custGeom>
                <a:avLst/>
                <a:gdLst>
                  <a:gd name="T0" fmla="*/ 0 w 63"/>
                  <a:gd name="T1" fmla="*/ 3 h 13"/>
                  <a:gd name="T2" fmla="*/ 5 w 63"/>
                  <a:gd name="T3" fmla="*/ 8 h 13"/>
                  <a:gd name="T4" fmla="*/ 21 w 63"/>
                  <a:gd name="T5" fmla="*/ 12 h 13"/>
                  <a:gd name="T6" fmla="*/ 35 w 63"/>
                  <a:gd name="T7" fmla="*/ 10 h 13"/>
                  <a:gd name="T8" fmla="*/ 56 w 63"/>
                  <a:gd name="T9" fmla="*/ 3 h 13"/>
                  <a:gd name="T10" fmla="*/ 63 w 63"/>
                  <a:gd name="T11" fmla="*/ 13 h 13"/>
                  <a:gd name="T12" fmla="*/ 63 w 63"/>
                  <a:gd name="T13" fmla="*/ 2 h 13"/>
                  <a:gd name="T14" fmla="*/ 55 w 63"/>
                  <a:gd name="T15" fmla="*/ 0 h 13"/>
                  <a:gd name="T16" fmla="*/ 36 w 63"/>
                  <a:gd name="T17" fmla="*/ 5 h 13"/>
                  <a:gd name="T18" fmla="*/ 28 w 63"/>
                  <a:gd name="T19" fmla="*/ 8 h 13"/>
                  <a:gd name="T20" fmla="*/ 16 w 63"/>
                  <a:gd name="T21" fmla="*/ 7 h 13"/>
                  <a:gd name="T22" fmla="*/ 2 w 63"/>
                  <a:gd name="T23" fmla="*/ 2 h 13"/>
                  <a:gd name="T24" fmla="*/ 0 w 63"/>
                  <a:gd name="T25" fmla="*/ 3 h 13"/>
                  <a:gd name="T26" fmla="*/ 0 w 63"/>
                  <a:gd name="T27" fmla="*/ 3 h 1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3"/>
                  <a:gd name="T43" fmla="*/ 0 h 13"/>
                  <a:gd name="T44" fmla="*/ 63 w 63"/>
                  <a:gd name="T45" fmla="*/ 13 h 1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3" h="13">
                    <a:moveTo>
                      <a:pt x="0" y="3"/>
                    </a:moveTo>
                    <a:lnTo>
                      <a:pt x="5" y="8"/>
                    </a:lnTo>
                    <a:lnTo>
                      <a:pt x="21" y="12"/>
                    </a:lnTo>
                    <a:lnTo>
                      <a:pt x="35" y="10"/>
                    </a:lnTo>
                    <a:lnTo>
                      <a:pt x="56" y="3"/>
                    </a:lnTo>
                    <a:lnTo>
                      <a:pt x="63" y="13"/>
                    </a:lnTo>
                    <a:lnTo>
                      <a:pt x="63" y="2"/>
                    </a:lnTo>
                    <a:lnTo>
                      <a:pt x="55" y="0"/>
                    </a:lnTo>
                    <a:lnTo>
                      <a:pt x="36" y="5"/>
                    </a:lnTo>
                    <a:lnTo>
                      <a:pt x="28" y="8"/>
                    </a:lnTo>
                    <a:lnTo>
                      <a:pt x="16" y="7"/>
                    </a:lnTo>
                    <a:lnTo>
                      <a:pt x="2" y="2"/>
                    </a:lnTo>
                    <a:lnTo>
                      <a:pt x="0"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36" name="Freeform 138">
                <a:extLst>
                  <a:ext uri="{FF2B5EF4-FFF2-40B4-BE49-F238E27FC236}">
                    <a16:creationId xmlns:a16="http://schemas.microsoft.com/office/drawing/2014/main" id="{43B8FEB8-F1AA-4CB7-8DEE-1A98F00027DF}"/>
                  </a:ext>
                </a:extLst>
              </p:cNvPr>
              <p:cNvSpPr>
                <a:spLocks/>
              </p:cNvSpPr>
              <p:nvPr/>
            </p:nvSpPr>
            <p:spPr bwMode="auto">
              <a:xfrm>
                <a:off x="5104" y="3228"/>
                <a:ext cx="10" cy="15"/>
              </a:xfrm>
              <a:custGeom>
                <a:avLst/>
                <a:gdLst>
                  <a:gd name="T0" fmla="*/ 0 w 10"/>
                  <a:gd name="T1" fmla="*/ 2 h 15"/>
                  <a:gd name="T2" fmla="*/ 5 w 10"/>
                  <a:gd name="T3" fmla="*/ 15 h 15"/>
                  <a:gd name="T4" fmla="*/ 10 w 10"/>
                  <a:gd name="T5" fmla="*/ 14 h 15"/>
                  <a:gd name="T6" fmla="*/ 4 w 10"/>
                  <a:gd name="T7" fmla="*/ 0 h 15"/>
                  <a:gd name="T8" fmla="*/ 0 w 10"/>
                  <a:gd name="T9" fmla="*/ 2 h 15"/>
                  <a:gd name="T10" fmla="*/ 0 w 10"/>
                  <a:gd name="T11" fmla="*/ 2 h 15"/>
                  <a:gd name="T12" fmla="*/ 0 60000 65536"/>
                  <a:gd name="T13" fmla="*/ 0 60000 65536"/>
                  <a:gd name="T14" fmla="*/ 0 60000 65536"/>
                  <a:gd name="T15" fmla="*/ 0 60000 65536"/>
                  <a:gd name="T16" fmla="*/ 0 60000 65536"/>
                  <a:gd name="T17" fmla="*/ 0 60000 65536"/>
                  <a:gd name="T18" fmla="*/ 0 w 10"/>
                  <a:gd name="T19" fmla="*/ 0 h 15"/>
                  <a:gd name="T20" fmla="*/ 10 w 10"/>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10" h="15">
                    <a:moveTo>
                      <a:pt x="0" y="2"/>
                    </a:moveTo>
                    <a:lnTo>
                      <a:pt x="5" y="15"/>
                    </a:lnTo>
                    <a:lnTo>
                      <a:pt x="10" y="14"/>
                    </a:lnTo>
                    <a:lnTo>
                      <a:pt x="4"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37" name="Freeform 139">
                <a:extLst>
                  <a:ext uri="{FF2B5EF4-FFF2-40B4-BE49-F238E27FC236}">
                    <a16:creationId xmlns:a16="http://schemas.microsoft.com/office/drawing/2014/main" id="{4E7EF7CF-956B-4E70-837D-EAE292110436}"/>
                  </a:ext>
                </a:extLst>
              </p:cNvPr>
              <p:cNvSpPr>
                <a:spLocks/>
              </p:cNvSpPr>
              <p:nvPr/>
            </p:nvSpPr>
            <p:spPr bwMode="auto">
              <a:xfrm>
                <a:off x="5113" y="3165"/>
                <a:ext cx="56" cy="78"/>
              </a:xfrm>
              <a:custGeom>
                <a:avLst/>
                <a:gdLst>
                  <a:gd name="T0" fmla="*/ 3 w 56"/>
                  <a:gd name="T1" fmla="*/ 58 h 78"/>
                  <a:gd name="T2" fmla="*/ 13 w 56"/>
                  <a:gd name="T3" fmla="*/ 73 h 78"/>
                  <a:gd name="T4" fmla="*/ 0 w 56"/>
                  <a:gd name="T5" fmla="*/ 77 h 78"/>
                  <a:gd name="T6" fmla="*/ 10 w 56"/>
                  <a:gd name="T7" fmla="*/ 78 h 78"/>
                  <a:gd name="T8" fmla="*/ 18 w 56"/>
                  <a:gd name="T9" fmla="*/ 73 h 78"/>
                  <a:gd name="T10" fmla="*/ 10 w 56"/>
                  <a:gd name="T11" fmla="*/ 58 h 78"/>
                  <a:gd name="T12" fmla="*/ 23 w 56"/>
                  <a:gd name="T13" fmla="*/ 48 h 78"/>
                  <a:gd name="T14" fmla="*/ 56 w 56"/>
                  <a:gd name="T15" fmla="*/ 15 h 78"/>
                  <a:gd name="T16" fmla="*/ 41 w 56"/>
                  <a:gd name="T17" fmla="*/ 0 h 78"/>
                  <a:gd name="T18" fmla="*/ 40 w 56"/>
                  <a:gd name="T19" fmla="*/ 4 h 78"/>
                  <a:gd name="T20" fmla="*/ 50 w 56"/>
                  <a:gd name="T21" fmla="*/ 13 h 78"/>
                  <a:gd name="T22" fmla="*/ 20 w 56"/>
                  <a:gd name="T23" fmla="*/ 50 h 78"/>
                  <a:gd name="T24" fmla="*/ 10 w 56"/>
                  <a:gd name="T25" fmla="*/ 38 h 78"/>
                  <a:gd name="T26" fmla="*/ 8 w 56"/>
                  <a:gd name="T27" fmla="*/ 43 h 78"/>
                  <a:gd name="T28" fmla="*/ 11 w 56"/>
                  <a:gd name="T29" fmla="*/ 50 h 78"/>
                  <a:gd name="T30" fmla="*/ 3 w 56"/>
                  <a:gd name="T31" fmla="*/ 58 h 78"/>
                  <a:gd name="T32" fmla="*/ 3 w 56"/>
                  <a:gd name="T33" fmla="*/ 58 h 7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6"/>
                  <a:gd name="T52" fmla="*/ 0 h 78"/>
                  <a:gd name="T53" fmla="*/ 56 w 56"/>
                  <a:gd name="T54" fmla="*/ 78 h 7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6" h="78">
                    <a:moveTo>
                      <a:pt x="3" y="58"/>
                    </a:moveTo>
                    <a:lnTo>
                      <a:pt x="13" y="73"/>
                    </a:lnTo>
                    <a:lnTo>
                      <a:pt x="0" y="77"/>
                    </a:lnTo>
                    <a:lnTo>
                      <a:pt x="10" y="78"/>
                    </a:lnTo>
                    <a:lnTo>
                      <a:pt x="18" y="73"/>
                    </a:lnTo>
                    <a:lnTo>
                      <a:pt x="10" y="58"/>
                    </a:lnTo>
                    <a:lnTo>
                      <a:pt x="23" y="48"/>
                    </a:lnTo>
                    <a:lnTo>
                      <a:pt x="56" y="15"/>
                    </a:lnTo>
                    <a:lnTo>
                      <a:pt x="41" y="0"/>
                    </a:lnTo>
                    <a:lnTo>
                      <a:pt x="40" y="4"/>
                    </a:lnTo>
                    <a:lnTo>
                      <a:pt x="50" y="13"/>
                    </a:lnTo>
                    <a:lnTo>
                      <a:pt x="20" y="50"/>
                    </a:lnTo>
                    <a:lnTo>
                      <a:pt x="10" y="38"/>
                    </a:lnTo>
                    <a:lnTo>
                      <a:pt x="8" y="43"/>
                    </a:lnTo>
                    <a:lnTo>
                      <a:pt x="11" y="50"/>
                    </a:lnTo>
                    <a:lnTo>
                      <a:pt x="3" y="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38" name="Freeform 140">
                <a:extLst>
                  <a:ext uri="{FF2B5EF4-FFF2-40B4-BE49-F238E27FC236}">
                    <a16:creationId xmlns:a16="http://schemas.microsoft.com/office/drawing/2014/main" id="{B3333758-3F18-457E-8FB5-3449247563C2}"/>
                  </a:ext>
                </a:extLst>
              </p:cNvPr>
              <p:cNvSpPr>
                <a:spLocks/>
              </p:cNvSpPr>
              <p:nvPr/>
            </p:nvSpPr>
            <p:spPr bwMode="auto">
              <a:xfrm>
                <a:off x="5103" y="3178"/>
                <a:ext cx="13" cy="39"/>
              </a:xfrm>
              <a:custGeom>
                <a:avLst/>
                <a:gdLst>
                  <a:gd name="T0" fmla="*/ 13 w 13"/>
                  <a:gd name="T1" fmla="*/ 0 h 39"/>
                  <a:gd name="T2" fmla="*/ 6 w 13"/>
                  <a:gd name="T3" fmla="*/ 37 h 39"/>
                  <a:gd name="T4" fmla="*/ 0 w 13"/>
                  <a:gd name="T5" fmla="*/ 39 h 39"/>
                  <a:gd name="T6" fmla="*/ 8 w 13"/>
                  <a:gd name="T7" fmla="*/ 2 h 39"/>
                  <a:gd name="T8" fmla="*/ 13 w 13"/>
                  <a:gd name="T9" fmla="*/ 0 h 39"/>
                  <a:gd name="T10" fmla="*/ 13 w 13"/>
                  <a:gd name="T11" fmla="*/ 0 h 39"/>
                  <a:gd name="T12" fmla="*/ 0 60000 65536"/>
                  <a:gd name="T13" fmla="*/ 0 60000 65536"/>
                  <a:gd name="T14" fmla="*/ 0 60000 65536"/>
                  <a:gd name="T15" fmla="*/ 0 60000 65536"/>
                  <a:gd name="T16" fmla="*/ 0 60000 65536"/>
                  <a:gd name="T17" fmla="*/ 0 60000 65536"/>
                  <a:gd name="T18" fmla="*/ 0 w 13"/>
                  <a:gd name="T19" fmla="*/ 0 h 39"/>
                  <a:gd name="T20" fmla="*/ 13 w 13"/>
                  <a:gd name="T21" fmla="*/ 39 h 39"/>
                </a:gdLst>
                <a:ahLst/>
                <a:cxnLst>
                  <a:cxn ang="T12">
                    <a:pos x="T0" y="T1"/>
                  </a:cxn>
                  <a:cxn ang="T13">
                    <a:pos x="T2" y="T3"/>
                  </a:cxn>
                  <a:cxn ang="T14">
                    <a:pos x="T4" y="T5"/>
                  </a:cxn>
                  <a:cxn ang="T15">
                    <a:pos x="T6" y="T7"/>
                  </a:cxn>
                  <a:cxn ang="T16">
                    <a:pos x="T8" y="T9"/>
                  </a:cxn>
                  <a:cxn ang="T17">
                    <a:pos x="T10" y="T11"/>
                  </a:cxn>
                </a:cxnLst>
                <a:rect l="T18" t="T19" r="T20" b="T21"/>
                <a:pathLst>
                  <a:path w="13" h="39">
                    <a:moveTo>
                      <a:pt x="13" y="0"/>
                    </a:moveTo>
                    <a:lnTo>
                      <a:pt x="6" y="37"/>
                    </a:lnTo>
                    <a:lnTo>
                      <a:pt x="0" y="39"/>
                    </a:lnTo>
                    <a:lnTo>
                      <a:pt x="8" y="2"/>
                    </a:lnTo>
                    <a:lnTo>
                      <a:pt x="1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39" name="Freeform 141">
                <a:extLst>
                  <a:ext uri="{FF2B5EF4-FFF2-40B4-BE49-F238E27FC236}">
                    <a16:creationId xmlns:a16="http://schemas.microsoft.com/office/drawing/2014/main" id="{10F27931-A3E5-4792-B0AF-A3C81CF2479F}"/>
                  </a:ext>
                </a:extLst>
              </p:cNvPr>
              <p:cNvSpPr>
                <a:spLocks/>
              </p:cNvSpPr>
              <p:nvPr/>
            </p:nvSpPr>
            <p:spPr bwMode="auto">
              <a:xfrm>
                <a:off x="5026" y="3130"/>
                <a:ext cx="82" cy="60"/>
              </a:xfrm>
              <a:custGeom>
                <a:avLst/>
                <a:gdLst>
                  <a:gd name="T0" fmla="*/ 62 w 82"/>
                  <a:gd name="T1" fmla="*/ 60 h 60"/>
                  <a:gd name="T2" fmla="*/ 78 w 82"/>
                  <a:gd name="T3" fmla="*/ 37 h 60"/>
                  <a:gd name="T4" fmla="*/ 39 w 82"/>
                  <a:gd name="T5" fmla="*/ 25 h 60"/>
                  <a:gd name="T6" fmla="*/ 4 w 82"/>
                  <a:gd name="T7" fmla="*/ 14 h 60"/>
                  <a:gd name="T8" fmla="*/ 0 w 82"/>
                  <a:gd name="T9" fmla="*/ 4 h 60"/>
                  <a:gd name="T10" fmla="*/ 7 w 82"/>
                  <a:gd name="T11" fmla="*/ 0 h 60"/>
                  <a:gd name="T12" fmla="*/ 7 w 82"/>
                  <a:gd name="T13" fmla="*/ 5 h 60"/>
                  <a:gd name="T14" fmla="*/ 9 w 82"/>
                  <a:gd name="T15" fmla="*/ 12 h 60"/>
                  <a:gd name="T16" fmla="*/ 27 w 82"/>
                  <a:gd name="T17" fmla="*/ 17 h 60"/>
                  <a:gd name="T18" fmla="*/ 78 w 82"/>
                  <a:gd name="T19" fmla="*/ 32 h 60"/>
                  <a:gd name="T20" fmla="*/ 82 w 82"/>
                  <a:gd name="T21" fmla="*/ 34 h 60"/>
                  <a:gd name="T22" fmla="*/ 82 w 82"/>
                  <a:gd name="T23" fmla="*/ 40 h 60"/>
                  <a:gd name="T24" fmla="*/ 62 w 82"/>
                  <a:gd name="T25" fmla="*/ 60 h 60"/>
                  <a:gd name="T26" fmla="*/ 62 w 82"/>
                  <a:gd name="T27" fmla="*/ 60 h 6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82"/>
                  <a:gd name="T43" fmla="*/ 0 h 60"/>
                  <a:gd name="T44" fmla="*/ 82 w 82"/>
                  <a:gd name="T45" fmla="*/ 60 h 6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82" h="60">
                    <a:moveTo>
                      <a:pt x="62" y="60"/>
                    </a:moveTo>
                    <a:lnTo>
                      <a:pt x="78" y="37"/>
                    </a:lnTo>
                    <a:lnTo>
                      <a:pt x="39" y="25"/>
                    </a:lnTo>
                    <a:lnTo>
                      <a:pt x="4" y="14"/>
                    </a:lnTo>
                    <a:lnTo>
                      <a:pt x="0" y="4"/>
                    </a:lnTo>
                    <a:lnTo>
                      <a:pt x="7" y="0"/>
                    </a:lnTo>
                    <a:lnTo>
                      <a:pt x="7" y="5"/>
                    </a:lnTo>
                    <a:lnTo>
                      <a:pt x="9" y="12"/>
                    </a:lnTo>
                    <a:lnTo>
                      <a:pt x="27" y="17"/>
                    </a:lnTo>
                    <a:lnTo>
                      <a:pt x="78" y="32"/>
                    </a:lnTo>
                    <a:lnTo>
                      <a:pt x="82" y="34"/>
                    </a:lnTo>
                    <a:lnTo>
                      <a:pt x="82" y="40"/>
                    </a:lnTo>
                    <a:lnTo>
                      <a:pt x="62" y="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40" name="Freeform 142">
                <a:extLst>
                  <a:ext uri="{FF2B5EF4-FFF2-40B4-BE49-F238E27FC236}">
                    <a16:creationId xmlns:a16="http://schemas.microsoft.com/office/drawing/2014/main" id="{DFC83B8B-D031-4F58-B948-36BCB6151D98}"/>
                  </a:ext>
                </a:extLst>
              </p:cNvPr>
              <p:cNvSpPr>
                <a:spLocks/>
              </p:cNvSpPr>
              <p:nvPr/>
            </p:nvSpPr>
            <p:spPr bwMode="auto">
              <a:xfrm>
                <a:off x="5028" y="3110"/>
                <a:ext cx="100" cy="68"/>
              </a:xfrm>
              <a:custGeom>
                <a:avLst/>
                <a:gdLst>
                  <a:gd name="T0" fmla="*/ 12 w 100"/>
                  <a:gd name="T1" fmla="*/ 22 h 68"/>
                  <a:gd name="T2" fmla="*/ 15 w 100"/>
                  <a:gd name="T3" fmla="*/ 25 h 68"/>
                  <a:gd name="T4" fmla="*/ 73 w 100"/>
                  <a:gd name="T5" fmla="*/ 44 h 68"/>
                  <a:gd name="T6" fmla="*/ 90 w 100"/>
                  <a:gd name="T7" fmla="*/ 50 h 68"/>
                  <a:gd name="T8" fmla="*/ 90 w 100"/>
                  <a:gd name="T9" fmla="*/ 55 h 68"/>
                  <a:gd name="T10" fmla="*/ 85 w 100"/>
                  <a:gd name="T11" fmla="*/ 68 h 68"/>
                  <a:gd name="T12" fmla="*/ 93 w 100"/>
                  <a:gd name="T13" fmla="*/ 64 h 68"/>
                  <a:gd name="T14" fmla="*/ 100 w 100"/>
                  <a:gd name="T15" fmla="*/ 55 h 68"/>
                  <a:gd name="T16" fmla="*/ 96 w 100"/>
                  <a:gd name="T17" fmla="*/ 47 h 68"/>
                  <a:gd name="T18" fmla="*/ 25 w 100"/>
                  <a:gd name="T19" fmla="*/ 24 h 68"/>
                  <a:gd name="T20" fmla="*/ 17 w 100"/>
                  <a:gd name="T21" fmla="*/ 17 h 68"/>
                  <a:gd name="T22" fmla="*/ 23 w 100"/>
                  <a:gd name="T23" fmla="*/ 12 h 68"/>
                  <a:gd name="T24" fmla="*/ 25 w 100"/>
                  <a:gd name="T25" fmla="*/ 4 h 68"/>
                  <a:gd name="T26" fmla="*/ 22 w 100"/>
                  <a:gd name="T27" fmla="*/ 0 h 68"/>
                  <a:gd name="T28" fmla="*/ 17 w 100"/>
                  <a:gd name="T29" fmla="*/ 10 h 68"/>
                  <a:gd name="T30" fmla="*/ 8 w 100"/>
                  <a:gd name="T31" fmla="*/ 15 h 68"/>
                  <a:gd name="T32" fmla="*/ 3 w 100"/>
                  <a:gd name="T33" fmla="*/ 12 h 68"/>
                  <a:gd name="T34" fmla="*/ 0 w 100"/>
                  <a:gd name="T35" fmla="*/ 19 h 68"/>
                  <a:gd name="T36" fmla="*/ 2 w 100"/>
                  <a:gd name="T37" fmla="*/ 27 h 68"/>
                  <a:gd name="T38" fmla="*/ 12 w 100"/>
                  <a:gd name="T39" fmla="*/ 22 h 68"/>
                  <a:gd name="T40" fmla="*/ 12 w 100"/>
                  <a:gd name="T41" fmla="*/ 22 h 6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0"/>
                  <a:gd name="T64" fmla="*/ 0 h 68"/>
                  <a:gd name="T65" fmla="*/ 100 w 100"/>
                  <a:gd name="T66" fmla="*/ 68 h 6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0" h="68">
                    <a:moveTo>
                      <a:pt x="12" y="22"/>
                    </a:moveTo>
                    <a:lnTo>
                      <a:pt x="15" y="25"/>
                    </a:lnTo>
                    <a:lnTo>
                      <a:pt x="73" y="44"/>
                    </a:lnTo>
                    <a:lnTo>
                      <a:pt x="90" y="50"/>
                    </a:lnTo>
                    <a:lnTo>
                      <a:pt x="90" y="55"/>
                    </a:lnTo>
                    <a:lnTo>
                      <a:pt x="85" y="68"/>
                    </a:lnTo>
                    <a:lnTo>
                      <a:pt x="93" y="64"/>
                    </a:lnTo>
                    <a:lnTo>
                      <a:pt x="100" y="55"/>
                    </a:lnTo>
                    <a:lnTo>
                      <a:pt x="96" y="47"/>
                    </a:lnTo>
                    <a:lnTo>
                      <a:pt x="25" y="24"/>
                    </a:lnTo>
                    <a:lnTo>
                      <a:pt x="17" y="17"/>
                    </a:lnTo>
                    <a:lnTo>
                      <a:pt x="23" y="12"/>
                    </a:lnTo>
                    <a:lnTo>
                      <a:pt x="25" y="4"/>
                    </a:lnTo>
                    <a:lnTo>
                      <a:pt x="22" y="0"/>
                    </a:lnTo>
                    <a:lnTo>
                      <a:pt x="17" y="10"/>
                    </a:lnTo>
                    <a:lnTo>
                      <a:pt x="8" y="15"/>
                    </a:lnTo>
                    <a:lnTo>
                      <a:pt x="3" y="12"/>
                    </a:lnTo>
                    <a:lnTo>
                      <a:pt x="0" y="19"/>
                    </a:lnTo>
                    <a:lnTo>
                      <a:pt x="2" y="27"/>
                    </a:lnTo>
                    <a:lnTo>
                      <a:pt x="12" y="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41" name="Freeform 143">
                <a:extLst>
                  <a:ext uri="{FF2B5EF4-FFF2-40B4-BE49-F238E27FC236}">
                    <a16:creationId xmlns:a16="http://schemas.microsoft.com/office/drawing/2014/main" id="{CF3E5BCB-9A5F-4ECF-B6A4-DBDE41D1C75C}"/>
                  </a:ext>
                </a:extLst>
              </p:cNvPr>
              <p:cNvSpPr>
                <a:spLocks/>
              </p:cNvSpPr>
              <p:nvPr/>
            </p:nvSpPr>
            <p:spPr bwMode="auto">
              <a:xfrm>
                <a:off x="5128" y="3115"/>
                <a:ext cx="78" cy="78"/>
              </a:xfrm>
              <a:custGeom>
                <a:avLst/>
                <a:gdLst>
                  <a:gd name="T0" fmla="*/ 0 w 78"/>
                  <a:gd name="T1" fmla="*/ 78 h 78"/>
                  <a:gd name="T2" fmla="*/ 25 w 78"/>
                  <a:gd name="T3" fmla="*/ 54 h 78"/>
                  <a:gd name="T4" fmla="*/ 28 w 78"/>
                  <a:gd name="T5" fmla="*/ 57 h 78"/>
                  <a:gd name="T6" fmla="*/ 28 w 78"/>
                  <a:gd name="T7" fmla="*/ 49 h 78"/>
                  <a:gd name="T8" fmla="*/ 40 w 78"/>
                  <a:gd name="T9" fmla="*/ 32 h 78"/>
                  <a:gd name="T10" fmla="*/ 46 w 78"/>
                  <a:gd name="T11" fmla="*/ 30 h 78"/>
                  <a:gd name="T12" fmla="*/ 65 w 78"/>
                  <a:gd name="T13" fmla="*/ 9 h 78"/>
                  <a:gd name="T14" fmla="*/ 70 w 78"/>
                  <a:gd name="T15" fmla="*/ 9 h 78"/>
                  <a:gd name="T16" fmla="*/ 75 w 78"/>
                  <a:gd name="T17" fmla="*/ 12 h 78"/>
                  <a:gd name="T18" fmla="*/ 75 w 78"/>
                  <a:gd name="T19" fmla="*/ 20 h 78"/>
                  <a:gd name="T20" fmla="*/ 61 w 78"/>
                  <a:gd name="T21" fmla="*/ 34 h 78"/>
                  <a:gd name="T22" fmla="*/ 50 w 78"/>
                  <a:gd name="T23" fmla="*/ 49 h 78"/>
                  <a:gd name="T24" fmla="*/ 38 w 78"/>
                  <a:gd name="T25" fmla="*/ 60 h 78"/>
                  <a:gd name="T26" fmla="*/ 38 w 78"/>
                  <a:gd name="T27" fmla="*/ 65 h 78"/>
                  <a:gd name="T28" fmla="*/ 53 w 78"/>
                  <a:gd name="T29" fmla="*/ 50 h 78"/>
                  <a:gd name="T30" fmla="*/ 60 w 78"/>
                  <a:gd name="T31" fmla="*/ 49 h 78"/>
                  <a:gd name="T32" fmla="*/ 61 w 78"/>
                  <a:gd name="T33" fmla="*/ 37 h 78"/>
                  <a:gd name="T34" fmla="*/ 78 w 78"/>
                  <a:gd name="T35" fmla="*/ 22 h 78"/>
                  <a:gd name="T36" fmla="*/ 78 w 78"/>
                  <a:gd name="T37" fmla="*/ 12 h 78"/>
                  <a:gd name="T38" fmla="*/ 75 w 78"/>
                  <a:gd name="T39" fmla="*/ 2 h 78"/>
                  <a:gd name="T40" fmla="*/ 65 w 78"/>
                  <a:gd name="T41" fmla="*/ 0 h 78"/>
                  <a:gd name="T42" fmla="*/ 45 w 78"/>
                  <a:gd name="T43" fmla="*/ 24 h 78"/>
                  <a:gd name="T44" fmla="*/ 36 w 78"/>
                  <a:gd name="T45" fmla="*/ 29 h 78"/>
                  <a:gd name="T46" fmla="*/ 15 w 78"/>
                  <a:gd name="T47" fmla="*/ 50 h 78"/>
                  <a:gd name="T48" fmla="*/ 3 w 78"/>
                  <a:gd name="T49" fmla="*/ 59 h 78"/>
                  <a:gd name="T50" fmla="*/ 0 w 78"/>
                  <a:gd name="T51" fmla="*/ 78 h 78"/>
                  <a:gd name="T52" fmla="*/ 0 w 78"/>
                  <a:gd name="T53" fmla="*/ 78 h 7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78"/>
                  <a:gd name="T82" fmla="*/ 0 h 78"/>
                  <a:gd name="T83" fmla="*/ 78 w 78"/>
                  <a:gd name="T84" fmla="*/ 78 h 7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78" h="78">
                    <a:moveTo>
                      <a:pt x="0" y="78"/>
                    </a:moveTo>
                    <a:lnTo>
                      <a:pt x="25" y="54"/>
                    </a:lnTo>
                    <a:lnTo>
                      <a:pt x="28" y="57"/>
                    </a:lnTo>
                    <a:lnTo>
                      <a:pt x="28" y="49"/>
                    </a:lnTo>
                    <a:lnTo>
                      <a:pt x="40" y="32"/>
                    </a:lnTo>
                    <a:lnTo>
                      <a:pt x="46" y="30"/>
                    </a:lnTo>
                    <a:lnTo>
                      <a:pt x="65" y="9"/>
                    </a:lnTo>
                    <a:lnTo>
                      <a:pt x="70" y="9"/>
                    </a:lnTo>
                    <a:lnTo>
                      <a:pt x="75" y="12"/>
                    </a:lnTo>
                    <a:lnTo>
                      <a:pt x="75" y="20"/>
                    </a:lnTo>
                    <a:lnTo>
                      <a:pt x="61" y="34"/>
                    </a:lnTo>
                    <a:lnTo>
                      <a:pt x="50" y="49"/>
                    </a:lnTo>
                    <a:lnTo>
                      <a:pt x="38" y="60"/>
                    </a:lnTo>
                    <a:lnTo>
                      <a:pt x="38" y="65"/>
                    </a:lnTo>
                    <a:lnTo>
                      <a:pt x="53" y="50"/>
                    </a:lnTo>
                    <a:lnTo>
                      <a:pt x="60" y="49"/>
                    </a:lnTo>
                    <a:lnTo>
                      <a:pt x="61" y="37"/>
                    </a:lnTo>
                    <a:lnTo>
                      <a:pt x="78" y="22"/>
                    </a:lnTo>
                    <a:lnTo>
                      <a:pt x="78" y="12"/>
                    </a:lnTo>
                    <a:lnTo>
                      <a:pt x="75" y="2"/>
                    </a:lnTo>
                    <a:lnTo>
                      <a:pt x="65" y="0"/>
                    </a:lnTo>
                    <a:lnTo>
                      <a:pt x="45" y="24"/>
                    </a:lnTo>
                    <a:lnTo>
                      <a:pt x="36" y="29"/>
                    </a:lnTo>
                    <a:lnTo>
                      <a:pt x="15" y="50"/>
                    </a:lnTo>
                    <a:lnTo>
                      <a:pt x="3" y="59"/>
                    </a:lnTo>
                    <a:lnTo>
                      <a:pt x="0" y="7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42" name="Freeform 144">
                <a:extLst>
                  <a:ext uri="{FF2B5EF4-FFF2-40B4-BE49-F238E27FC236}">
                    <a16:creationId xmlns:a16="http://schemas.microsoft.com/office/drawing/2014/main" id="{8D024C89-49F0-4D7F-BDD6-2F004A8ED0A2}"/>
                  </a:ext>
                </a:extLst>
              </p:cNvPr>
              <p:cNvSpPr>
                <a:spLocks/>
              </p:cNvSpPr>
              <p:nvPr/>
            </p:nvSpPr>
            <p:spPr bwMode="auto">
              <a:xfrm>
                <a:off x="5084" y="3233"/>
                <a:ext cx="10" cy="15"/>
              </a:xfrm>
              <a:custGeom>
                <a:avLst/>
                <a:gdLst>
                  <a:gd name="T0" fmla="*/ 10 w 10"/>
                  <a:gd name="T1" fmla="*/ 0 h 15"/>
                  <a:gd name="T2" fmla="*/ 7 w 10"/>
                  <a:gd name="T3" fmla="*/ 15 h 15"/>
                  <a:gd name="T4" fmla="*/ 0 w 10"/>
                  <a:gd name="T5" fmla="*/ 15 h 15"/>
                  <a:gd name="T6" fmla="*/ 5 w 10"/>
                  <a:gd name="T7" fmla="*/ 0 h 15"/>
                  <a:gd name="T8" fmla="*/ 10 w 10"/>
                  <a:gd name="T9" fmla="*/ 0 h 15"/>
                  <a:gd name="T10" fmla="*/ 10 w 10"/>
                  <a:gd name="T11" fmla="*/ 0 h 15"/>
                  <a:gd name="T12" fmla="*/ 0 60000 65536"/>
                  <a:gd name="T13" fmla="*/ 0 60000 65536"/>
                  <a:gd name="T14" fmla="*/ 0 60000 65536"/>
                  <a:gd name="T15" fmla="*/ 0 60000 65536"/>
                  <a:gd name="T16" fmla="*/ 0 60000 65536"/>
                  <a:gd name="T17" fmla="*/ 0 60000 65536"/>
                  <a:gd name="T18" fmla="*/ 0 w 10"/>
                  <a:gd name="T19" fmla="*/ 0 h 15"/>
                  <a:gd name="T20" fmla="*/ 10 w 10"/>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10" h="15">
                    <a:moveTo>
                      <a:pt x="10" y="0"/>
                    </a:moveTo>
                    <a:lnTo>
                      <a:pt x="7" y="15"/>
                    </a:lnTo>
                    <a:lnTo>
                      <a:pt x="0" y="15"/>
                    </a:lnTo>
                    <a:lnTo>
                      <a:pt x="5" y="0"/>
                    </a:lnTo>
                    <a:lnTo>
                      <a:pt x="1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43" name="Freeform 145">
                <a:extLst>
                  <a:ext uri="{FF2B5EF4-FFF2-40B4-BE49-F238E27FC236}">
                    <a16:creationId xmlns:a16="http://schemas.microsoft.com/office/drawing/2014/main" id="{6FF405F8-D7D2-4EA1-B2E7-A84A7E408A30}"/>
                  </a:ext>
                </a:extLst>
              </p:cNvPr>
              <p:cNvSpPr>
                <a:spLocks/>
              </p:cNvSpPr>
              <p:nvPr/>
            </p:nvSpPr>
            <p:spPr bwMode="auto">
              <a:xfrm>
                <a:off x="5060" y="3260"/>
                <a:ext cx="29" cy="72"/>
              </a:xfrm>
              <a:custGeom>
                <a:avLst/>
                <a:gdLst>
                  <a:gd name="T0" fmla="*/ 26 w 29"/>
                  <a:gd name="T1" fmla="*/ 3 h 72"/>
                  <a:gd name="T2" fmla="*/ 19 w 29"/>
                  <a:gd name="T3" fmla="*/ 25 h 72"/>
                  <a:gd name="T4" fmla="*/ 19 w 29"/>
                  <a:gd name="T5" fmla="*/ 38 h 72"/>
                  <a:gd name="T6" fmla="*/ 13 w 29"/>
                  <a:gd name="T7" fmla="*/ 38 h 72"/>
                  <a:gd name="T8" fmla="*/ 13 w 29"/>
                  <a:gd name="T9" fmla="*/ 53 h 72"/>
                  <a:gd name="T10" fmla="*/ 29 w 29"/>
                  <a:gd name="T11" fmla="*/ 53 h 72"/>
                  <a:gd name="T12" fmla="*/ 28 w 29"/>
                  <a:gd name="T13" fmla="*/ 72 h 72"/>
                  <a:gd name="T14" fmla="*/ 19 w 29"/>
                  <a:gd name="T15" fmla="*/ 58 h 72"/>
                  <a:gd name="T16" fmla="*/ 14 w 29"/>
                  <a:gd name="T17" fmla="*/ 58 h 72"/>
                  <a:gd name="T18" fmla="*/ 10 w 29"/>
                  <a:gd name="T19" fmla="*/ 65 h 72"/>
                  <a:gd name="T20" fmla="*/ 0 w 29"/>
                  <a:gd name="T21" fmla="*/ 58 h 72"/>
                  <a:gd name="T22" fmla="*/ 5 w 29"/>
                  <a:gd name="T23" fmla="*/ 58 h 72"/>
                  <a:gd name="T24" fmla="*/ 8 w 29"/>
                  <a:gd name="T25" fmla="*/ 37 h 72"/>
                  <a:gd name="T26" fmla="*/ 16 w 29"/>
                  <a:gd name="T27" fmla="*/ 32 h 72"/>
                  <a:gd name="T28" fmla="*/ 21 w 29"/>
                  <a:gd name="T29" fmla="*/ 2 h 72"/>
                  <a:gd name="T30" fmla="*/ 28 w 29"/>
                  <a:gd name="T31" fmla="*/ 0 h 72"/>
                  <a:gd name="T32" fmla="*/ 26 w 29"/>
                  <a:gd name="T33" fmla="*/ 3 h 72"/>
                  <a:gd name="T34" fmla="*/ 26 w 29"/>
                  <a:gd name="T35" fmla="*/ 3 h 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
                  <a:gd name="T55" fmla="*/ 0 h 72"/>
                  <a:gd name="T56" fmla="*/ 29 w 29"/>
                  <a:gd name="T57" fmla="*/ 72 h 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 h="72">
                    <a:moveTo>
                      <a:pt x="26" y="3"/>
                    </a:moveTo>
                    <a:lnTo>
                      <a:pt x="19" y="25"/>
                    </a:lnTo>
                    <a:lnTo>
                      <a:pt x="19" y="38"/>
                    </a:lnTo>
                    <a:lnTo>
                      <a:pt x="13" y="38"/>
                    </a:lnTo>
                    <a:lnTo>
                      <a:pt x="13" y="53"/>
                    </a:lnTo>
                    <a:lnTo>
                      <a:pt x="29" y="53"/>
                    </a:lnTo>
                    <a:lnTo>
                      <a:pt x="28" y="72"/>
                    </a:lnTo>
                    <a:lnTo>
                      <a:pt x="19" y="58"/>
                    </a:lnTo>
                    <a:lnTo>
                      <a:pt x="14" y="58"/>
                    </a:lnTo>
                    <a:lnTo>
                      <a:pt x="10" y="65"/>
                    </a:lnTo>
                    <a:lnTo>
                      <a:pt x="0" y="58"/>
                    </a:lnTo>
                    <a:lnTo>
                      <a:pt x="5" y="58"/>
                    </a:lnTo>
                    <a:lnTo>
                      <a:pt x="8" y="37"/>
                    </a:lnTo>
                    <a:lnTo>
                      <a:pt x="16" y="32"/>
                    </a:lnTo>
                    <a:lnTo>
                      <a:pt x="21" y="2"/>
                    </a:lnTo>
                    <a:lnTo>
                      <a:pt x="28" y="0"/>
                    </a:lnTo>
                    <a:lnTo>
                      <a:pt x="26"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44" name="Freeform 146">
                <a:extLst>
                  <a:ext uri="{FF2B5EF4-FFF2-40B4-BE49-F238E27FC236}">
                    <a16:creationId xmlns:a16="http://schemas.microsoft.com/office/drawing/2014/main" id="{309B4AC5-CE2C-4DD5-926F-307939AF047E}"/>
                  </a:ext>
                </a:extLst>
              </p:cNvPr>
              <p:cNvSpPr>
                <a:spLocks/>
              </p:cNvSpPr>
              <p:nvPr/>
            </p:nvSpPr>
            <p:spPr bwMode="auto">
              <a:xfrm>
                <a:off x="5084" y="3260"/>
                <a:ext cx="39" cy="62"/>
              </a:xfrm>
              <a:custGeom>
                <a:avLst/>
                <a:gdLst>
                  <a:gd name="T0" fmla="*/ 5 w 39"/>
                  <a:gd name="T1" fmla="*/ 2 h 62"/>
                  <a:gd name="T2" fmla="*/ 2 w 39"/>
                  <a:gd name="T3" fmla="*/ 17 h 62"/>
                  <a:gd name="T4" fmla="*/ 4 w 39"/>
                  <a:gd name="T5" fmla="*/ 35 h 62"/>
                  <a:gd name="T6" fmla="*/ 7 w 39"/>
                  <a:gd name="T7" fmla="*/ 47 h 62"/>
                  <a:gd name="T8" fmla="*/ 17 w 39"/>
                  <a:gd name="T9" fmla="*/ 53 h 62"/>
                  <a:gd name="T10" fmla="*/ 7 w 39"/>
                  <a:gd name="T11" fmla="*/ 52 h 62"/>
                  <a:gd name="T12" fmla="*/ 0 w 39"/>
                  <a:gd name="T13" fmla="*/ 55 h 62"/>
                  <a:gd name="T14" fmla="*/ 39 w 39"/>
                  <a:gd name="T15" fmla="*/ 62 h 62"/>
                  <a:gd name="T16" fmla="*/ 22 w 39"/>
                  <a:gd name="T17" fmla="*/ 52 h 62"/>
                  <a:gd name="T18" fmla="*/ 9 w 39"/>
                  <a:gd name="T19" fmla="*/ 40 h 62"/>
                  <a:gd name="T20" fmla="*/ 5 w 39"/>
                  <a:gd name="T21" fmla="*/ 15 h 62"/>
                  <a:gd name="T22" fmla="*/ 10 w 39"/>
                  <a:gd name="T23" fmla="*/ 0 h 62"/>
                  <a:gd name="T24" fmla="*/ 5 w 39"/>
                  <a:gd name="T25" fmla="*/ 2 h 62"/>
                  <a:gd name="T26" fmla="*/ 5 w 39"/>
                  <a:gd name="T27" fmla="*/ 2 h 6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9"/>
                  <a:gd name="T43" fmla="*/ 0 h 62"/>
                  <a:gd name="T44" fmla="*/ 39 w 39"/>
                  <a:gd name="T45" fmla="*/ 62 h 6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9" h="62">
                    <a:moveTo>
                      <a:pt x="5" y="2"/>
                    </a:moveTo>
                    <a:lnTo>
                      <a:pt x="2" y="17"/>
                    </a:lnTo>
                    <a:lnTo>
                      <a:pt x="4" y="35"/>
                    </a:lnTo>
                    <a:lnTo>
                      <a:pt x="7" y="47"/>
                    </a:lnTo>
                    <a:lnTo>
                      <a:pt x="17" y="53"/>
                    </a:lnTo>
                    <a:lnTo>
                      <a:pt x="7" y="52"/>
                    </a:lnTo>
                    <a:lnTo>
                      <a:pt x="0" y="55"/>
                    </a:lnTo>
                    <a:lnTo>
                      <a:pt x="39" y="62"/>
                    </a:lnTo>
                    <a:lnTo>
                      <a:pt x="22" y="52"/>
                    </a:lnTo>
                    <a:lnTo>
                      <a:pt x="9" y="40"/>
                    </a:lnTo>
                    <a:lnTo>
                      <a:pt x="5" y="15"/>
                    </a:lnTo>
                    <a:lnTo>
                      <a:pt x="10" y="0"/>
                    </a:lnTo>
                    <a:lnTo>
                      <a:pt x="5"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45" name="Freeform 147">
                <a:extLst>
                  <a:ext uri="{FF2B5EF4-FFF2-40B4-BE49-F238E27FC236}">
                    <a16:creationId xmlns:a16="http://schemas.microsoft.com/office/drawing/2014/main" id="{9583EB6E-D729-45BE-856F-C708F228F825}"/>
                  </a:ext>
                </a:extLst>
              </p:cNvPr>
              <p:cNvSpPr>
                <a:spLocks/>
              </p:cNvSpPr>
              <p:nvPr/>
            </p:nvSpPr>
            <p:spPr bwMode="auto">
              <a:xfrm>
                <a:off x="5099" y="3280"/>
                <a:ext cx="134" cy="42"/>
              </a:xfrm>
              <a:custGeom>
                <a:avLst/>
                <a:gdLst>
                  <a:gd name="T0" fmla="*/ 20 w 134"/>
                  <a:gd name="T1" fmla="*/ 30 h 42"/>
                  <a:gd name="T2" fmla="*/ 29 w 134"/>
                  <a:gd name="T3" fmla="*/ 35 h 42"/>
                  <a:gd name="T4" fmla="*/ 14 w 134"/>
                  <a:gd name="T5" fmla="*/ 38 h 42"/>
                  <a:gd name="T6" fmla="*/ 24 w 134"/>
                  <a:gd name="T7" fmla="*/ 42 h 42"/>
                  <a:gd name="T8" fmla="*/ 70 w 134"/>
                  <a:gd name="T9" fmla="*/ 27 h 42"/>
                  <a:gd name="T10" fmla="*/ 102 w 134"/>
                  <a:gd name="T11" fmla="*/ 13 h 42"/>
                  <a:gd name="T12" fmla="*/ 99 w 134"/>
                  <a:gd name="T13" fmla="*/ 23 h 42"/>
                  <a:gd name="T14" fmla="*/ 105 w 134"/>
                  <a:gd name="T15" fmla="*/ 12 h 42"/>
                  <a:gd name="T16" fmla="*/ 119 w 134"/>
                  <a:gd name="T17" fmla="*/ 12 h 42"/>
                  <a:gd name="T18" fmla="*/ 124 w 134"/>
                  <a:gd name="T19" fmla="*/ 7 h 42"/>
                  <a:gd name="T20" fmla="*/ 130 w 134"/>
                  <a:gd name="T21" fmla="*/ 10 h 42"/>
                  <a:gd name="T22" fmla="*/ 134 w 134"/>
                  <a:gd name="T23" fmla="*/ 18 h 42"/>
                  <a:gd name="T24" fmla="*/ 134 w 134"/>
                  <a:gd name="T25" fmla="*/ 7 h 42"/>
                  <a:gd name="T26" fmla="*/ 127 w 134"/>
                  <a:gd name="T27" fmla="*/ 0 h 42"/>
                  <a:gd name="T28" fmla="*/ 120 w 134"/>
                  <a:gd name="T29" fmla="*/ 7 h 42"/>
                  <a:gd name="T30" fmla="*/ 99 w 134"/>
                  <a:gd name="T31" fmla="*/ 10 h 42"/>
                  <a:gd name="T32" fmla="*/ 77 w 134"/>
                  <a:gd name="T33" fmla="*/ 20 h 42"/>
                  <a:gd name="T34" fmla="*/ 47 w 134"/>
                  <a:gd name="T35" fmla="*/ 25 h 42"/>
                  <a:gd name="T36" fmla="*/ 24 w 134"/>
                  <a:gd name="T37" fmla="*/ 23 h 42"/>
                  <a:gd name="T38" fmla="*/ 0 w 134"/>
                  <a:gd name="T39" fmla="*/ 8 h 42"/>
                  <a:gd name="T40" fmla="*/ 9 w 134"/>
                  <a:gd name="T41" fmla="*/ 23 h 42"/>
                  <a:gd name="T42" fmla="*/ 20 w 134"/>
                  <a:gd name="T43" fmla="*/ 30 h 42"/>
                  <a:gd name="T44" fmla="*/ 20 w 134"/>
                  <a:gd name="T45" fmla="*/ 30 h 4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4"/>
                  <a:gd name="T70" fmla="*/ 0 h 42"/>
                  <a:gd name="T71" fmla="*/ 134 w 134"/>
                  <a:gd name="T72" fmla="*/ 42 h 4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4" h="42">
                    <a:moveTo>
                      <a:pt x="20" y="30"/>
                    </a:moveTo>
                    <a:lnTo>
                      <a:pt x="29" y="35"/>
                    </a:lnTo>
                    <a:lnTo>
                      <a:pt x="14" y="38"/>
                    </a:lnTo>
                    <a:lnTo>
                      <a:pt x="24" y="42"/>
                    </a:lnTo>
                    <a:lnTo>
                      <a:pt x="70" y="27"/>
                    </a:lnTo>
                    <a:lnTo>
                      <a:pt x="102" y="13"/>
                    </a:lnTo>
                    <a:lnTo>
                      <a:pt x="99" y="23"/>
                    </a:lnTo>
                    <a:lnTo>
                      <a:pt x="105" y="12"/>
                    </a:lnTo>
                    <a:lnTo>
                      <a:pt x="119" y="12"/>
                    </a:lnTo>
                    <a:lnTo>
                      <a:pt x="124" y="7"/>
                    </a:lnTo>
                    <a:lnTo>
                      <a:pt x="130" y="10"/>
                    </a:lnTo>
                    <a:lnTo>
                      <a:pt x="134" y="18"/>
                    </a:lnTo>
                    <a:lnTo>
                      <a:pt x="134" y="7"/>
                    </a:lnTo>
                    <a:lnTo>
                      <a:pt x="127" y="0"/>
                    </a:lnTo>
                    <a:lnTo>
                      <a:pt x="120" y="7"/>
                    </a:lnTo>
                    <a:lnTo>
                      <a:pt x="99" y="10"/>
                    </a:lnTo>
                    <a:lnTo>
                      <a:pt x="77" y="20"/>
                    </a:lnTo>
                    <a:lnTo>
                      <a:pt x="47" y="25"/>
                    </a:lnTo>
                    <a:lnTo>
                      <a:pt x="24" y="23"/>
                    </a:lnTo>
                    <a:lnTo>
                      <a:pt x="0" y="8"/>
                    </a:lnTo>
                    <a:lnTo>
                      <a:pt x="9" y="23"/>
                    </a:lnTo>
                    <a:lnTo>
                      <a:pt x="20"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46" name="Freeform 148">
                <a:extLst>
                  <a:ext uri="{FF2B5EF4-FFF2-40B4-BE49-F238E27FC236}">
                    <a16:creationId xmlns:a16="http://schemas.microsoft.com/office/drawing/2014/main" id="{90597C83-3CCA-489F-8D7A-8313E62AA5F5}"/>
                  </a:ext>
                </a:extLst>
              </p:cNvPr>
              <p:cNvSpPr>
                <a:spLocks/>
              </p:cNvSpPr>
              <p:nvPr/>
            </p:nvSpPr>
            <p:spPr bwMode="auto">
              <a:xfrm>
                <a:off x="5224" y="3253"/>
                <a:ext cx="67" cy="32"/>
              </a:xfrm>
              <a:custGeom>
                <a:avLst/>
                <a:gdLst>
                  <a:gd name="T0" fmla="*/ 7 w 67"/>
                  <a:gd name="T1" fmla="*/ 32 h 32"/>
                  <a:gd name="T2" fmla="*/ 29 w 67"/>
                  <a:gd name="T3" fmla="*/ 22 h 32"/>
                  <a:gd name="T4" fmla="*/ 37 w 67"/>
                  <a:gd name="T5" fmla="*/ 19 h 32"/>
                  <a:gd name="T6" fmla="*/ 58 w 67"/>
                  <a:gd name="T7" fmla="*/ 5 h 32"/>
                  <a:gd name="T8" fmla="*/ 67 w 67"/>
                  <a:gd name="T9" fmla="*/ 14 h 32"/>
                  <a:gd name="T10" fmla="*/ 60 w 67"/>
                  <a:gd name="T11" fmla="*/ 0 h 32"/>
                  <a:gd name="T12" fmla="*/ 19 w 67"/>
                  <a:gd name="T13" fmla="*/ 24 h 32"/>
                  <a:gd name="T14" fmla="*/ 0 w 67"/>
                  <a:gd name="T15" fmla="*/ 30 h 32"/>
                  <a:gd name="T16" fmla="*/ 7 w 67"/>
                  <a:gd name="T17" fmla="*/ 32 h 32"/>
                  <a:gd name="T18" fmla="*/ 7 w 67"/>
                  <a:gd name="T19" fmla="*/ 32 h 3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7"/>
                  <a:gd name="T31" fmla="*/ 0 h 32"/>
                  <a:gd name="T32" fmla="*/ 67 w 67"/>
                  <a:gd name="T33" fmla="*/ 32 h 3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7" h="32">
                    <a:moveTo>
                      <a:pt x="7" y="32"/>
                    </a:moveTo>
                    <a:lnTo>
                      <a:pt x="29" y="22"/>
                    </a:lnTo>
                    <a:lnTo>
                      <a:pt x="37" y="19"/>
                    </a:lnTo>
                    <a:lnTo>
                      <a:pt x="58" y="5"/>
                    </a:lnTo>
                    <a:lnTo>
                      <a:pt x="67" y="14"/>
                    </a:lnTo>
                    <a:lnTo>
                      <a:pt x="60" y="0"/>
                    </a:lnTo>
                    <a:lnTo>
                      <a:pt x="19" y="24"/>
                    </a:lnTo>
                    <a:lnTo>
                      <a:pt x="0" y="30"/>
                    </a:lnTo>
                    <a:lnTo>
                      <a:pt x="7" y="3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47" name="Freeform 149">
                <a:extLst>
                  <a:ext uri="{FF2B5EF4-FFF2-40B4-BE49-F238E27FC236}">
                    <a16:creationId xmlns:a16="http://schemas.microsoft.com/office/drawing/2014/main" id="{4412E7E4-4456-42AE-8760-6983B3F76C0F}"/>
                  </a:ext>
                </a:extLst>
              </p:cNvPr>
              <p:cNvSpPr>
                <a:spLocks/>
              </p:cNvSpPr>
              <p:nvPr/>
            </p:nvSpPr>
            <p:spPr bwMode="auto">
              <a:xfrm>
                <a:off x="5084" y="3257"/>
                <a:ext cx="210" cy="83"/>
              </a:xfrm>
              <a:custGeom>
                <a:avLst/>
                <a:gdLst>
                  <a:gd name="T0" fmla="*/ 5 w 210"/>
                  <a:gd name="T1" fmla="*/ 75 h 83"/>
                  <a:gd name="T2" fmla="*/ 34 w 210"/>
                  <a:gd name="T3" fmla="*/ 78 h 83"/>
                  <a:gd name="T4" fmla="*/ 49 w 210"/>
                  <a:gd name="T5" fmla="*/ 78 h 83"/>
                  <a:gd name="T6" fmla="*/ 59 w 210"/>
                  <a:gd name="T7" fmla="*/ 75 h 83"/>
                  <a:gd name="T8" fmla="*/ 74 w 210"/>
                  <a:gd name="T9" fmla="*/ 70 h 83"/>
                  <a:gd name="T10" fmla="*/ 114 w 210"/>
                  <a:gd name="T11" fmla="*/ 56 h 83"/>
                  <a:gd name="T12" fmla="*/ 110 w 210"/>
                  <a:gd name="T13" fmla="*/ 50 h 83"/>
                  <a:gd name="T14" fmla="*/ 117 w 210"/>
                  <a:gd name="T15" fmla="*/ 55 h 83"/>
                  <a:gd name="T16" fmla="*/ 122 w 210"/>
                  <a:gd name="T17" fmla="*/ 55 h 83"/>
                  <a:gd name="T18" fmla="*/ 134 w 210"/>
                  <a:gd name="T19" fmla="*/ 53 h 83"/>
                  <a:gd name="T20" fmla="*/ 139 w 210"/>
                  <a:gd name="T21" fmla="*/ 48 h 83"/>
                  <a:gd name="T22" fmla="*/ 145 w 210"/>
                  <a:gd name="T23" fmla="*/ 46 h 83"/>
                  <a:gd name="T24" fmla="*/ 147 w 210"/>
                  <a:gd name="T25" fmla="*/ 35 h 83"/>
                  <a:gd name="T26" fmla="*/ 150 w 210"/>
                  <a:gd name="T27" fmla="*/ 45 h 83"/>
                  <a:gd name="T28" fmla="*/ 169 w 210"/>
                  <a:gd name="T29" fmla="*/ 38 h 83"/>
                  <a:gd name="T30" fmla="*/ 190 w 210"/>
                  <a:gd name="T31" fmla="*/ 25 h 83"/>
                  <a:gd name="T32" fmla="*/ 205 w 210"/>
                  <a:gd name="T33" fmla="*/ 15 h 83"/>
                  <a:gd name="T34" fmla="*/ 198 w 210"/>
                  <a:gd name="T35" fmla="*/ 0 h 83"/>
                  <a:gd name="T36" fmla="*/ 210 w 210"/>
                  <a:gd name="T37" fmla="*/ 13 h 83"/>
                  <a:gd name="T38" fmla="*/ 198 w 210"/>
                  <a:gd name="T39" fmla="*/ 21 h 83"/>
                  <a:gd name="T40" fmla="*/ 175 w 210"/>
                  <a:gd name="T41" fmla="*/ 40 h 83"/>
                  <a:gd name="T42" fmla="*/ 149 w 210"/>
                  <a:gd name="T43" fmla="*/ 48 h 83"/>
                  <a:gd name="T44" fmla="*/ 144 w 210"/>
                  <a:gd name="T45" fmla="*/ 55 h 83"/>
                  <a:gd name="T46" fmla="*/ 117 w 210"/>
                  <a:gd name="T47" fmla="*/ 61 h 83"/>
                  <a:gd name="T48" fmla="*/ 107 w 210"/>
                  <a:gd name="T49" fmla="*/ 61 h 83"/>
                  <a:gd name="T50" fmla="*/ 69 w 210"/>
                  <a:gd name="T51" fmla="*/ 75 h 83"/>
                  <a:gd name="T52" fmla="*/ 50 w 210"/>
                  <a:gd name="T53" fmla="*/ 83 h 83"/>
                  <a:gd name="T54" fmla="*/ 14 w 210"/>
                  <a:gd name="T55" fmla="*/ 81 h 83"/>
                  <a:gd name="T56" fmla="*/ 0 w 210"/>
                  <a:gd name="T57" fmla="*/ 78 h 83"/>
                  <a:gd name="T58" fmla="*/ 0 w 210"/>
                  <a:gd name="T59" fmla="*/ 61 h 83"/>
                  <a:gd name="T60" fmla="*/ 5 w 210"/>
                  <a:gd name="T61" fmla="*/ 75 h 83"/>
                  <a:gd name="T62" fmla="*/ 5 w 210"/>
                  <a:gd name="T63" fmla="*/ 75 h 8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10"/>
                  <a:gd name="T97" fmla="*/ 0 h 83"/>
                  <a:gd name="T98" fmla="*/ 210 w 210"/>
                  <a:gd name="T99" fmla="*/ 83 h 8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10" h="83">
                    <a:moveTo>
                      <a:pt x="5" y="75"/>
                    </a:moveTo>
                    <a:lnTo>
                      <a:pt x="34" y="78"/>
                    </a:lnTo>
                    <a:lnTo>
                      <a:pt x="49" y="78"/>
                    </a:lnTo>
                    <a:lnTo>
                      <a:pt x="59" y="75"/>
                    </a:lnTo>
                    <a:lnTo>
                      <a:pt x="74" y="70"/>
                    </a:lnTo>
                    <a:lnTo>
                      <a:pt x="114" y="56"/>
                    </a:lnTo>
                    <a:lnTo>
                      <a:pt x="110" y="50"/>
                    </a:lnTo>
                    <a:lnTo>
                      <a:pt x="117" y="55"/>
                    </a:lnTo>
                    <a:lnTo>
                      <a:pt x="122" y="55"/>
                    </a:lnTo>
                    <a:lnTo>
                      <a:pt x="134" y="53"/>
                    </a:lnTo>
                    <a:lnTo>
                      <a:pt x="139" y="48"/>
                    </a:lnTo>
                    <a:lnTo>
                      <a:pt x="145" y="46"/>
                    </a:lnTo>
                    <a:lnTo>
                      <a:pt x="147" y="35"/>
                    </a:lnTo>
                    <a:lnTo>
                      <a:pt x="150" y="45"/>
                    </a:lnTo>
                    <a:lnTo>
                      <a:pt x="169" y="38"/>
                    </a:lnTo>
                    <a:lnTo>
                      <a:pt x="190" y="25"/>
                    </a:lnTo>
                    <a:lnTo>
                      <a:pt x="205" y="15"/>
                    </a:lnTo>
                    <a:lnTo>
                      <a:pt x="198" y="0"/>
                    </a:lnTo>
                    <a:lnTo>
                      <a:pt x="210" y="13"/>
                    </a:lnTo>
                    <a:lnTo>
                      <a:pt x="198" y="21"/>
                    </a:lnTo>
                    <a:lnTo>
                      <a:pt x="175" y="40"/>
                    </a:lnTo>
                    <a:lnTo>
                      <a:pt x="149" y="48"/>
                    </a:lnTo>
                    <a:lnTo>
                      <a:pt x="144" y="55"/>
                    </a:lnTo>
                    <a:lnTo>
                      <a:pt x="117" y="61"/>
                    </a:lnTo>
                    <a:lnTo>
                      <a:pt x="107" y="61"/>
                    </a:lnTo>
                    <a:lnTo>
                      <a:pt x="69" y="75"/>
                    </a:lnTo>
                    <a:lnTo>
                      <a:pt x="50" y="83"/>
                    </a:lnTo>
                    <a:lnTo>
                      <a:pt x="14" y="81"/>
                    </a:lnTo>
                    <a:lnTo>
                      <a:pt x="0" y="78"/>
                    </a:lnTo>
                    <a:lnTo>
                      <a:pt x="0" y="61"/>
                    </a:lnTo>
                    <a:lnTo>
                      <a:pt x="5" y="7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48" name="Freeform 150">
                <a:extLst>
                  <a:ext uri="{FF2B5EF4-FFF2-40B4-BE49-F238E27FC236}">
                    <a16:creationId xmlns:a16="http://schemas.microsoft.com/office/drawing/2014/main" id="{0D5413B2-5816-4C83-A626-5D517D39AB64}"/>
                  </a:ext>
                </a:extLst>
              </p:cNvPr>
              <p:cNvSpPr>
                <a:spLocks/>
              </p:cNvSpPr>
              <p:nvPr/>
            </p:nvSpPr>
            <p:spPr bwMode="auto">
              <a:xfrm>
                <a:off x="5166" y="3235"/>
                <a:ext cx="32" cy="33"/>
              </a:xfrm>
              <a:custGeom>
                <a:avLst/>
                <a:gdLst>
                  <a:gd name="T0" fmla="*/ 17 w 32"/>
                  <a:gd name="T1" fmla="*/ 0 h 33"/>
                  <a:gd name="T2" fmla="*/ 10 w 32"/>
                  <a:gd name="T3" fmla="*/ 2 h 33"/>
                  <a:gd name="T4" fmla="*/ 2 w 32"/>
                  <a:gd name="T5" fmla="*/ 8 h 33"/>
                  <a:gd name="T6" fmla="*/ 0 w 32"/>
                  <a:gd name="T7" fmla="*/ 17 h 33"/>
                  <a:gd name="T8" fmla="*/ 2 w 32"/>
                  <a:gd name="T9" fmla="*/ 25 h 33"/>
                  <a:gd name="T10" fmla="*/ 7 w 32"/>
                  <a:gd name="T11" fmla="*/ 30 h 33"/>
                  <a:gd name="T12" fmla="*/ 13 w 32"/>
                  <a:gd name="T13" fmla="*/ 33 h 33"/>
                  <a:gd name="T14" fmla="*/ 20 w 32"/>
                  <a:gd name="T15" fmla="*/ 33 h 33"/>
                  <a:gd name="T16" fmla="*/ 28 w 32"/>
                  <a:gd name="T17" fmla="*/ 28 h 33"/>
                  <a:gd name="T18" fmla="*/ 32 w 32"/>
                  <a:gd name="T19" fmla="*/ 20 h 33"/>
                  <a:gd name="T20" fmla="*/ 32 w 32"/>
                  <a:gd name="T21" fmla="*/ 8 h 33"/>
                  <a:gd name="T22" fmla="*/ 25 w 32"/>
                  <a:gd name="T23" fmla="*/ 2 h 33"/>
                  <a:gd name="T24" fmla="*/ 17 w 32"/>
                  <a:gd name="T25" fmla="*/ 0 h 33"/>
                  <a:gd name="T26" fmla="*/ 17 w 32"/>
                  <a:gd name="T27" fmla="*/ 0 h 3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2"/>
                  <a:gd name="T43" fmla="*/ 0 h 33"/>
                  <a:gd name="T44" fmla="*/ 32 w 32"/>
                  <a:gd name="T45" fmla="*/ 33 h 3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2" h="33">
                    <a:moveTo>
                      <a:pt x="17" y="0"/>
                    </a:moveTo>
                    <a:lnTo>
                      <a:pt x="10" y="2"/>
                    </a:lnTo>
                    <a:lnTo>
                      <a:pt x="2" y="8"/>
                    </a:lnTo>
                    <a:lnTo>
                      <a:pt x="0" y="17"/>
                    </a:lnTo>
                    <a:lnTo>
                      <a:pt x="2" y="25"/>
                    </a:lnTo>
                    <a:lnTo>
                      <a:pt x="7" y="30"/>
                    </a:lnTo>
                    <a:lnTo>
                      <a:pt x="13" y="33"/>
                    </a:lnTo>
                    <a:lnTo>
                      <a:pt x="20" y="33"/>
                    </a:lnTo>
                    <a:lnTo>
                      <a:pt x="28" y="28"/>
                    </a:lnTo>
                    <a:lnTo>
                      <a:pt x="32" y="20"/>
                    </a:lnTo>
                    <a:lnTo>
                      <a:pt x="32" y="8"/>
                    </a:lnTo>
                    <a:lnTo>
                      <a:pt x="25" y="2"/>
                    </a:lnTo>
                    <a:lnTo>
                      <a:pt x="1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49" name="Freeform 151">
                <a:extLst>
                  <a:ext uri="{FF2B5EF4-FFF2-40B4-BE49-F238E27FC236}">
                    <a16:creationId xmlns:a16="http://schemas.microsoft.com/office/drawing/2014/main" id="{8E6659EB-5116-4048-B515-F8DCB656F9C5}"/>
                  </a:ext>
                </a:extLst>
              </p:cNvPr>
              <p:cNvSpPr>
                <a:spLocks/>
              </p:cNvSpPr>
              <p:nvPr/>
            </p:nvSpPr>
            <p:spPr bwMode="auto">
              <a:xfrm>
                <a:off x="5199" y="3228"/>
                <a:ext cx="14" cy="50"/>
              </a:xfrm>
              <a:custGeom>
                <a:avLst/>
                <a:gdLst>
                  <a:gd name="T0" fmla="*/ 2 w 14"/>
                  <a:gd name="T1" fmla="*/ 50 h 50"/>
                  <a:gd name="T2" fmla="*/ 9 w 14"/>
                  <a:gd name="T3" fmla="*/ 39 h 50"/>
                  <a:gd name="T4" fmla="*/ 10 w 14"/>
                  <a:gd name="T5" fmla="*/ 29 h 50"/>
                  <a:gd name="T6" fmla="*/ 10 w 14"/>
                  <a:gd name="T7" fmla="*/ 15 h 50"/>
                  <a:gd name="T8" fmla="*/ 7 w 14"/>
                  <a:gd name="T9" fmla="*/ 7 h 50"/>
                  <a:gd name="T10" fmla="*/ 0 w 14"/>
                  <a:gd name="T11" fmla="*/ 0 h 50"/>
                  <a:gd name="T12" fmla="*/ 10 w 14"/>
                  <a:gd name="T13" fmla="*/ 9 h 50"/>
                  <a:gd name="T14" fmla="*/ 14 w 14"/>
                  <a:gd name="T15" fmla="*/ 17 h 50"/>
                  <a:gd name="T16" fmla="*/ 14 w 14"/>
                  <a:gd name="T17" fmla="*/ 29 h 50"/>
                  <a:gd name="T18" fmla="*/ 12 w 14"/>
                  <a:gd name="T19" fmla="*/ 39 h 50"/>
                  <a:gd name="T20" fmla="*/ 2 w 14"/>
                  <a:gd name="T21" fmla="*/ 50 h 50"/>
                  <a:gd name="T22" fmla="*/ 2 w 14"/>
                  <a:gd name="T23" fmla="*/ 50 h 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
                  <a:gd name="T37" fmla="*/ 0 h 50"/>
                  <a:gd name="T38" fmla="*/ 14 w 14"/>
                  <a:gd name="T39" fmla="*/ 50 h 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 h="50">
                    <a:moveTo>
                      <a:pt x="2" y="50"/>
                    </a:moveTo>
                    <a:lnTo>
                      <a:pt x="9" y="39"/>
                    </a:lnTo>
                    <a:lnTo>
                      <a:pt x="10" y="29"/>
                    </a:lnTo>
                    <a:lnTo>
                      <a:pt x="10" y="15"/>
                    </a:lnTo>
                    <a:lnTo>
                      <a:pt x="7" y="7"/>
                    </a:lnTo>
                    <a:lnTo>
                      <a:pt x="0" y="0"/>
                    </a:lnTo>
                    <a:lnTo>
                      <a:pt x="10" y="9"/>
                    </a:lnTo>
                    <a:lnTo>
                      <a:pt x="14" y="17"/>
                    </a:lnTo>
                    <a:lnTo>
                      <a:pt x="14" y="29"/>
                    </a:lnTo>
                    <a:lnTo>
                      <a:pt x="12" y="39"/>
                    </a:lnTo>
                    <a:lnTo>
                      <a:pt x="2" y="5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50" name="Freeform 152">
                <a:extLst>
                  <a:ext uri="{FF2B5EF4-FFF2-40B4-BE49-F238E27FC236}">
                    <a16:creationId xmlns:a16="http://schemas.microsoft.com/office/drawing/2014/main" id="{5DC2F3BA-C351-4FAF-BE28-FC22C6957724}"/>
                  </a:ext>
                </a:extLst>
              </p:cNvPr>
              <p:cNvSpPr>
                <a:spLocks/>
              </p:cNvSpPr>
              <p:nvPr/>
            </p:nvSpPr>
            <p:spPr bwMode="auto">
              <a:xfrm>
                <a:off x="5003" y="3020"/>
                <a:ext cx="331" cy="278"/>
              </a:xfrm>
              <a:custGeom>
                <a:avLst/>
                <a:gdLst>
                  <a:gd name="T0" fmla="*/ 13 w 331"/>
                  <a:gd name="T1" fmla="*/ 105 h 278"/>
                  <a:gd name="T2" fmla="*/ 12 w 331"/>
                  <a:gd name="T3" fmla="*/ 115 h 278"/>
                  <a:gd name="T4" fmla="*/ 7 w 331"/>
                  <a:gd name="T5" fmla="*/ 120 h 278"/>
                  <a:gd name="T6" fmla="*/ 17 w 331"/>
                  <a:gd name="T7" fmla="*/ 122 h 278"/>
                  <a:gd name="T8" fmla="*/ 30 w 331"/>
                  <a:gd name="T9" fmla="*/ 122 h 278"/>
                  <a:gd name="T10" fmla="*/ 20 w 331"/>
                  <a:gd name="T11" fmla="*/ 117 h 278"/>
                  <a:gd name="T12" fmla="*/ 17 w 331"/>
                  <a:gd name="T13" fmla="*/ 104 h 278"/>
                  <a:gd name="T14" fmla="*/ 30 w 331"/>
                  <a:gd name="T15" fmla="*/ 84 h 278"/>
                  <a:gd name="T16" fmla="*/ 52 w 331"/>
                  <a:gd name="T17" fmla="*/ 80 h 278"/>
                  <a:gd name="T18" fmla="*/ 76 w 331"/>
                  <a:gd name="T19" fmla="*/ 40 h 278"/>
                  <a:gd name="T20" fmla="*/ 125 w 331"/>
                  <a:gd name="T21" fmla="*/ 10 h 278"/>
                  <a:gd name="T22" fmla="*/ 181 w 331"/>
                  <a:gd name="T23" fmla="*/ 7 h 278"/>
                  <a:gd name="T24" fmla="*/ 235 w 331"/>
                  <a:gd name="T25" fmla="*/ 24 h 278"/>
                  <a:gd name="T26" fmla="*/ 288 w 331"/>
                  <a:gd name="T27" fmla="*/ 62 h 278"/>
                  <a:gd name="T28" fmla="*/ 321 w 331"/>
                  <a:gd name="T29" fmla="*/ 109 h 278"/>
                  <a:gd name="T30" fmla="*/ 328 w 331"/>
                  <a:gd name="T31" fmla="*/ 158 h 278"/>
                  <a:gd name="T32" fmla="*/ 319 w 331"/>
                  <a:gd name="T33" fmla="*/ 208 h 278"/>
                  <a:gd name="T34" fmla="*/ 301 w 331"/>
                  <a:gd name="T35" fmla="*/ 243 h 278"/>
                  <a:gd name="T36" fmla="*/ 269 w 331"/>
                  <a:gd name="T37" fmla="*/ 267 h 278"/>
                  <a:gd name="T38" fmla="*/ 288 w 331"/>
                  <a:gd name="T39" fmla="*/ 263 h 278"/>
                  <a:gd name="T40" fmla="*/ 306 w 331"/>
                  <a:gd name="T41" fmla="*/ 240 h 278"/>
                  <a:gd name="T42" fmla="*/ 329 w 331"/>
                  <a:gd name="T43" fmla="*/ 182 h 278"/>
                  <a:gd name="T44" fmla="*/ 329 w 331"/>
                  <a:gd name="T45" fmla="*/ 130 h 278"/>
                  <a:gd name="T46" fmla="*/ 309 w 331"/>
                  <a:gd name="T47" fmla="*/ 80 h 278"/>
                  <a:gd name="T48" fmla="*/ 263 w 331"/>
                  <a:gd name="T49" fmla="*/ 35 h 278"/>
                  <a:gd name="T50" fmla="*/ 200 w 331"/>
                  <a:gd name="T51" fmla="*/ 4 h 278"/>
                  <a:gd name="T52" fmla="*/ 136 w 331"/>
                  <a:gd name="T53" fmla="*/ 0 h 278"/>
                  <a:gd name="T54" fmla="*/ 86 w 331"/>
                  <a:gd name="T55" fmla="*/ 22 h 278"/>
                  <a:gd name="T56" fmla="*/ 47 w 331"/>
                  <a:gd name="T57" fmla="*/ 57 h 278"/>
                  <a:gd name="T58" fmla="*/ 28 w 331"/>
                  <a:gd name="T59" fmla="*/ 77 h 278"/>
                  <a:gd name="T60" fmla="*/ 18 w 331"/>
                  <a:gd name="T61" fmla="*/ 79 h 278"/>
                  <a:gd name="T62" fmla="*/ 0 w 331"/>
                  <a:gd name="T63" fmla="*/ 99 h 278"/>
                  <a:gd name="T64" fmla="*/ 12 w 331"/>
                  <a:gd name="T65" fmla="*/ 89 h 278"/>
                  <a:gd name="T66" fmla="*/ 15 w 331"/>
                  <a:gd name="T67" fmla="*/ 99 h 278"/>
                  <a:gd name="T68" fmla="*/ 8 w 331"/>
                  <a:gd name="T69" fmla="*/ 102 h 27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31"/>
                  <a:gd name="T106" fmla="*/ 0 h 278"/>
                  <a:gd name="T107" fmla="*/ 331 w 331"/>
                  <a:gd name="T108" fmla="*/ 278 h 27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31" h="278">
                    <a:moveTo>
                      <a:pt x="8" y="102"/>
                    </a:moveTo>
                    <a:lnTo>
                      <a:pt x="13" y="105"/>
                    </a:lnTo>
                    <a:lnTo>
                      <a:pt x="12" y="110"/>
                    </a:lnTo>
                    <a:lnTo>
                      <a:pt x="12" y="115"/>
                    </a:lnTo>
                    <a:lnTo>
                      <a:pt x="0" y="115"/>
                    </a:lnTo>
                    <a:lnTo>
                      <a:pt x="7" y="120"/>
                    </a:lnTo>
                    <a:lnTo>
                      <a:pt x="13" y="119"/>
                    </a:lnTo>
                    <a:lnTo>
                      <a:pt x="17" y="122"/>
                    </a:lnTo>
                    <a:lnTo>
                      <a:pt x="23" y="124"/>
                    </a:lnTo>
                    <a:lnTo>
                      <a:pt x="30" y="122"/>
                    </a:lnTo>
                    <a:lnTo>
                      <a:pt x="27" y="119"/>
                    </a:lnTo>
                    <a:lnTo>
                      <a:pt x="20" y="117"/>
                    </a:lnTo>
                    <a:lnTo>
                      <a:pt x="17" y="114"/>
                    </a:lnTo>
                    <a:lnTo>
                      <a:pt x="17" y="104"/>
                    </a:lnTo>
                    <a:lnTo>
                      <a:pt x="25" y="94"/>
                    </a:lnTo>
                    <a:lnTo>
                      <a:pt x="30" y="84"/>
                    </a:lnTo>
                    <a:lnTo>
                      <a:pt x="32" y="79"/>
                    </a:lnTo>
                    <a:lnTo>
                      <a:pt x="52" y="80"/>
                    </a:lnTo>
                    <a:lnTo>
                      <a:pt x="60" y="64"/>
                    </a:lnTo>
                    <a:lnTo>
                      <a:pt x="76" y="40"/>
                    </a:lnTo>
                    <a:lnTo>
                      <a:pt x="101" y="22"/>
                    </a:lnTo>
                    <a:lnTo>
                      <a:pt x="125" y="10"/>
                    </a:lnTo>
                    <a:lnTo>
                      <a:pt x="151" y="5"/>
                    </a:lnTo>
                    <a:lnTo>
                      <a:pt x="181" y="7"/>
                    </a:lnTo>
                    <a:lnTo>
                      <a:pt x="205" y="10"/>
                    </a:lnTo>
                    <a:lnTo>
                      <a:pt x="235" y="24"/>
                    </a:lnTo>
                    <a:lnTo>
                      <a:pt x="261" y="39"/>
                    </a:lnTo>
                    <a:lnTo>
                      <a:pt x="288" y="62"/>
                    </a:lnTo>
                    <a:lnTo>
                      <a:pt x="308" y="84"/>
                    </a:lnTo>
                    <a:lnTo>
                      <a:pt x="321" y="109"/>
                    </a:lnTo>
                    <a:lnTo>
                      <a:pt x="326" y="132"/>
                    </a:lnTo>
                    <a:lnTo>
                      <a:pt x="328" y="158"/>
                    </a:lnTo>
                    <a:lnTo>
                      <a:pt x="324" y="188"/>
                    </a:lnTo>
                    <a:lnTo>
                      <a:pt x="319" y="208"/>
                    </a:lnTo>
                    <a:lnTo>
                      <a:pt x="311" y="227"/>
                    </a:lnTo>
                    <a:lnTo>
                      <a:pt x="301" y="243"/>
                    </a:lnTo>
                    <a:lnTo>
                      <a:pt x="296" y="253"/>
                    </a:lnTo>
                    <a:lnTo>
                      <a:pt x="269" y="267"/>
                    </a:lnTo>
                    <a:lnTo>
                      <a:pt x="251" y="278"/>
                    </a:lnTo>
                    <a:lnTo>
                      <a:pt x="288" y="263"/>
                    </a:lnTo>
                    <a:lnTo>
                      <a:pt x="299" y="258"/>
                    </a:lnTo>
                    <a:lnTo>
                      <a:pt x="306" y="240"/>
                    </a:lnTo>
                    <a:lnTo>
                      <a:pt x="323" y="210"/>
                    </a:lnTo>
                    <a:lnTo>
                      <a:pt x="329" y="182"/>
                    </a:lnTo>
                    <a:lnTo>
                      <a:pt x="331" y="160"/>
                    </a:lnTo>
                    <a:lnTo>
                      <a:pt x="329" y="130"/>
                    </a:lnTo>
                    <a:lnTo>
                      <a:pt x="324" y="105"/>
                    </a:lnTo>
                    <a:lnTo>
                      <a:pt x="309" y="80"/>
                    </a:lnTo>
                    <a:lnTo>
                      <a:pt x="289" y="59"/>
                    </a:lnTo>
                    <a:lnTo>
                      <a:pt x="263" y="35"/>
                    </a:lnTo>
                    <a:lnTo>
                      <a:pt x="230" y="15"/>
                    </a:lnTo>
                    <a:lnTo>
                      <a:pt x="200" y="4"/>
                    </a:lnTo>
                    <a:lnTo>
                      <a:pt x="170" y="0"/>
                    </a:lnTo>
                    <a:lnTo>
                      <a:pt x="136" y="0"/>
                    </a:lnTo>
                    <a:lnTo>
                      <a:pt x="111" y="7"/>
                    </a:lnTo>
                    <a:lnTo>
                      <a:pt x="86" y="22"/>
                    </a:lnTo>
                    <a:lnTo>
                      <a:pt x="67" y="39"/>
                    </a:lnTo>
                    <a:lnTo>
                      <a:pt x="47" y="57"/>
                    </a:lnTo>
                    <a:lnTo>
                      <a:pt x="37" y="74"/>
                    </a:lnTo>
                    <a:lnTo>
                      <a:pt x="28" y="77"/>
                    </a:lnTo>
                    <a:lnTo>
                      <a:pt x="22" y="79"/>
                    </a:lnTo>
                    <a:lnTo>
                      <a:pt x="18" y="79"/>
                    </a:lnTo>
                    <a:lnTo>
                      <a:pt x="8" y="89"/>
                    </a:lnTo>
                    <a:lnTo>
                      <a:pt x="0" y="99"/>
                    </a:lnTo>
                    <a:lnTo>
                      <a:pt x="5" y="100"/>
                    </a:lnTo>
                    <a:lnTo>
                      <a:pt x="12" y="89"/>
                    </a:lnTo>
                    <a:lnTo>
                      <a:pt x="23" y="85"/>
                    </a:lnTo>
                    <a:lnTo>
                      <a:pt x="15" y="99"/>
                    </a:lnTo>
                    <a:lnTo>
                      <a:pt x="8" y="10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51" name="Freeform 153">
                <a:extLst>
                  <a:ext uri="{FF2B5EF4-FFF2-40B4-BE49-F238E27FC236}">
                    <a16:creationId xmlns:a16="http://schemas.microsoft.com/office/drawing/2014/main" id="{5A0BE463-1F66-482A-9F9A-EDA553BAEA8A}"/>
                  </a:ext>
                </a:extLst>
              </p:cNvPr>
              <p:cNvSpPr>
                <a:spLocks/>
              </p:cNvSpPr>
              <p:nvPr/>
            </p:nvSpPr>
            <p:spPr bwMode="auto">
              <a:xfrm>
                <a:off x="5031" y="3107"/>
                <a:ext cx="14" cy="12"/>
              </a:xfrm>
              <a:custGeom>
                <a:avLst/>
                <a:gdLst>
                  <a:gd name="T0" fmla="*/ 14 w 14"/>
                  <a:gd name="T1" fmla="*/ 2 h 12"/>
                  <a:gd name="T2" fmla="*/ 7 w 14"/>
                  <a:gd name="T3" fmla="*/ 7 h 12"/>
                  <a:gd name="T4" fmla="*/ 2 w 14"/>
                  <a:gd name="T5" fmla="*/ 12 h 12"/>
                  <a:gd name="T6" fmla="*/ 0 w 14"/>
                  <a:gd name="T7" fmla="*/ 8 h 12"/>
                  <a:gd name="T8" fmla="*/ 7 w 14"/>
                  <a:gd name="T9" fmla="*/ 2 h 12"/>
                  <a:gd name="T10" fmla="*/ 10 w 14"/>
                  <a:gd name="T11" fmla="*/ 0 h 12"/>
                  <a:gd name="T12" fmla="*/ 14 w 14"/>
                  <a:gd name="T13" fmla="*/ 2 h 12"/>
                  <a:gd name="T14" fmla="*/ 14 w 14"/>
                  <a:gd name="T15" fmla="*/ 2 h 12"/>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12"/>
                  <a:gd name="T26" fmla="*/ 14 w 14"/>
                  <a:gd name="T27" fmla="*/ 12 h 1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12">
                    <a:moveTo>
                      <a:pt x="14" y="2"/>
                    </a:moveTo>
                    <a:lnTo>
                      <a:pt x="7" y="7"/>
                    </a:lnTo>
                    <a:lnTo>
                      <a:pt x="2" y="12"/>
                    </a:lnTo>
                    <a:lnTo>
                      <a:pt x="0" y="8"/>
                    </a:lnTo>
                    <a:lnTo>
                      <a:pt x="7" y="2"/>
                    </a:lnTo>
                    <a:lnTo>
                      <a:pt x="10" y="0"/>
                    </a:lnTo>
                    <a:lnTo>
                      <a:pt x="14"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52" name="Freeform 154">
                <a:extLst>
                  <a:ext uri="{FF2B5EF4-FFF2-40B4-BE49-F238E27FC236}">
                    <a16:creationId xmlns:a16="http://schemas.microsoft.com/office/drawing/2014/main" id="{AE9BCD93-18A6-4AA3-B88D-12C15E8BD9F3}"/>
                  </a:ext>
                </a:extLst>
              </p:cNvPr>
              <p:cNvSpPr>
                <a:spLocks/>
              </p:cNvSpPr>
              <p:nvPr/>
            </p:nvSpPr>
            <p:spPr bwMode="auto">
              <a:xfrm>
                <a:off x="5030" y="3095"/>
                <a:ext cx="38" cy="40"/>
              </a:xfrm>
              <a:custGeom>
                <a:avLst/>
                <a:gdLst>
                  <a:gd name="T0" fmla="*/ 0 w 38"/>
                  <a:gd name="T1" fmla="*/ 4 h 40"/>
                  <a:gd name="T2" fmla="*/ 31 w 38"/>
                  <a:gd name="T3" fmla="*/ 10 h 40"/>
                  <a:gd name="T4" fmla="*/ 26 w 38"/>
                  <a:gd name="T5" fmla="*/ 27 h 40"/>
                  <a:gd name="T6" fmla="*/ 23 w 38"/>
                  <a:gd name="T7" fmla="*/ 34 h 40"/>
                  <a:gd name="T8" fmla="*/ 26 w 38"/>
                  <a:gd name="T9" fmla="*/ 35 h 40"/>
                  <a:gd name="T10" fmla="*/ 16 w 38"/>
                  <a:gd name="T11" fmla="*/ 40 h 40"/>
                  <a:gd name="T12" fmla="*/ 21 w 38"/>
                  <a:gd name="T13" fmla="*/ 40 h 40"/>
                  <a:gd name="T14" fmla="*/ 31 w 38"/>
                  <a:gd name="T15" fmla="*/ 37 h 40"/>
                  <a:gd name="T16" fmla="*/ 28 w 38"/>
                  <a:gd name="T17" fmla="*/ 30 h 40"/>
                  <a:gd name="T18" fmla="*/ 38 w 38"/>
                  <a:gd name="T19" fmla="*/ 7 h 40"/>
                  <a:gd name="T20" fmla="*/ 13 w 38"/>
                  <a:gd name="T21" fmla="*/ 0 h 40"/>
                  <a:gd name="T22" fmla="*/ 0 w 38"/>
                  <a:gd name="T23" fmla="*/ 4 h 40"/>
                  <a:gd name="T24" fmla="*/ 0 w 38"/>
                  <a:gd name="T25" fmla="*/ 4 h 4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8"/>
                  <a:gd name="T40" fmla="*/ 0 h 40"/>
                  <a:gd name="T41" fmla="*/ 38 w 38"/>
                  <a:gd name="T42" fmla="*/ 40 h 4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8" h="40">
                    <a:moveTo>
                      <a:pt x="0" y="4"/>
                    </a:moveTo>
                    <a:lnTo>
                      <a:pt x="31" y="10"/>
                    </a:lnTo>
                    <a:lnTo>
                      <a:pt x="26" y="27"/>
                    </a:lnTo>
                    <a:lnTo>
                      <a:pt x="23" y="34"/>
                    </a:lnTo>
                    <a:lnTo>
                      <a:pt x="26" y="35"/>
                    </a:lnTo>
                    <a:lnTo>
                      <a:pt x="16" y="40"/>
                    </a:lnTo>
                    <a:lnTo>
                      <a:pt x="21" y="40"/>
                    </a:lnTo>
                    <a:lnTo>
                      <a:pt x="31" y="37"/>
                    </a:lnTo>
                    <a:lnTo>
                      <a:pt x="28" y="30"/>
                    </a:lnTo>
                    <a:lnTo>
                      <a:pt x="38" y="7"/>
                    </a:lnTo>
                    <a:lnTo>
                      <a:pt x="13" y="0"/>
                    </a:lnTo>
                    <a:lnTo>
                      <a:pt x="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53" name="Freeform 155">
                <a:extLst>
                  <a:ext uri="{FF2B5EF4-FFF2-40B4-BE49-F238E27FC236}">
                    <a16:creationId xmlns:a16="http://schemas.microsoft.com/office/drawing/2014/main" id="{03C59DCB-E9DF-484D-9D05-69198CA0D038}"/>
                  </a:ext>
                </a:extLst>
              </p:cNvPr>
              <p:cNvSpPr>
                <a:spLocks/>
              </p:cNvSpPr>
              <p:nvPr/>
            </p:nvSpPr>
            <p:spPr bwMode="auto">
              <a:xfrm>
                <a:off x="5055" y="3190"/>
                <a:ext cx="29" cy="23"/>
              </a:xfrm>
              <a:custGeom>
                <a:avLst/>
                <a:gdLst>
                  <a:gd name="T0" fmla="*/ 0 w 29"/>
                  <a:gd name="T1" fmla="*/ 15 h 23"/>
                  <a:gd name="T2" fmla="*/ 16 w 29"/>
                  <a:gd name="T3" fmla="*/ 17 h 23"/>
                  <a:gd name="T4" fmla="*/ 6 w 29"/>
                  <a:gd name="T5" fmla="*/ 23 h 23"/>
                  <a:gd name="T6" fmla="*/ 21 w 29"/>
                  <a:gd name="T7" fmla="*/ 20 h 23"/>
                  <a:gd name="T8" fmla="*/ 29 w 29"/>
                  <a:gd name="T9" fmla="*/ 7 h 23"/>
                  <a:gd name="T10" fmla="*/ 11 w 29"/>
                  <a:gd name="T11" fmla="*/ 0 h 23"/>
                  <a:gd name="T12" fmla="*/ 21 w 29"/>
                  <a:gd name="T13" fmla="*/ 10 h 23"/>
                  <a:gd name="T14" fmla="*/ 0 w 29"/>
                  <a:gd name="T15" fmla="*/ 15 h 23"/>
                  <a:gd name="T16" fmla="*/ 0 w 29"/>
                  <a:gd name="T17" fmla="*/ 15 h 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9"/>
                  <a:gd name="T28" fmla="*/ 0 h 23"/>
                  <a:gd name="T29" fmla="*/ 29 w 29"/>
                  <a:gd name="T30" fmla="*/ 23 h 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9" h="23">
                    <a:moveTo>
                      <a:pt x="0" y="15"/>
                    </a:moveTo>
                    <a:lnTo>
                      <a:pt x="16" y="17"/>
                    </a:lnTo>
                    <a:lnTo>
                      <a:pt x="6" y="23"/>
                    </a:lnTo>
                    <a:lnTo>
                      <a:pt x="21" y="20"/>
                    </a:lnTo>
                    <a:lnTo>
                      <a:pt x="29" y="7"/>
                    </a:lnTo>
                    <a:lnTo>
                      <a:pt x="11" y="0"/>
                    </a:lnTo>
                    <a:lnTo>
                      <a:pt x="21" y="10"/>
                    </a:lnTo>
                    <a:lnTo>
                      <a:pt x="0"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54" name="Freeform 156">
                <a:extLst>
                  <a:ext uri="{FF2B5EF4-FFF2-40B4-BE49-F238E27FC236}">
                    <a16:creationId xmlns:a16="http://schemas.microsoft.com/office/drawing/2014/main" id="{BCE0409D-2740-46CA-B08A-398DC7CED900}"/>
                  </a:ext>
                </a:extLst>
              </p:cNvPr>
              <p:cNvSpPr>
                <a:spLocks/>
              </p:cNvSpPr>
              <p:nvPr/>
            </p:nvSpPr>
            <p:spPr bwMode="auto">
              <a:xfrm>
                <a:off x="4998" y="3257"/>
                <a:ext cx="8" cy="20"/>
              </a:xfrm>
              <a:custGeom>
                <a:avLst/>
                <a:gdLst>
                  <a:gd name="T0" fmla="*/ 2 w 8"/>
                  <a:gd name="T1" fmla="*/ 6 h 20"/>
                  <a:gd name="T2" fmla="*/ 0 w 8"/>
                  <a:gd name="T3" fmla="*/ 11 h 20"/>
                  <a:gd name="T4" fmla="*/ 2 w 8"/>
                  <a:gd name="T5" fmla="*/ 16 h 20"/>
                  <a:gd name="T6" fmla="*/ 8 w 8"/>
                  <a:gd name="T7" fmla="*/ 20 h 20"/>
                  <a:gd name="T8" fmla="*/ 3 w 8"/>
                  <a:gd name="T9" fmla="*/ 11 h 20"/>
                  <a:gd name="T10" fmla="*/ 8 w 8"/>
                  <a:gd name="T11" fmla="*/ 0 h 20"/>
                  <a:gd name="T12" fmla="*/ 2 w 8"/>
                  <a:gd name="T13" fmla="*/ 6 h 20"/>
                  <a:gd name="T14" fmla="*/ 2 w 8"/>
                  <a:gd name="T15" fmla="*/ 6 h 20"/>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0"/>
                  <a:gd name="T26" fmla="*/ 8 w 8"/>
                  <a:gd name="T27" fmla="*/ 20 h 2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0">
                    <a:moveTo>
                      <a:pt x="2" y="6"/>
                    </a:moveTo>
                    <a:lnTo>
                      <a:pt x="0" y="11"/>
                    </a:lnTo>
                    <a:lnTo>
                      <a:pt x="2" y="16"/>
                    </a:lnTo>
                    <a:lnTo>
                      <a:pt x="8" y="20"/>
                    </a:lnTo>
                    <a:lnTo>
                      <a:pt x="3" y="11"/>
                    </a:lnTo>
                    <a:lnTo>
                      <a:pt x="8" y="0"/>
                    </a:lnTo>
                    <a:lnTo>
                      <a:pt x="2"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55" name="Freeform 157">
                <a:extLst>
                  <a:ext uri="{FF2B5EF4-FFF2-40B4-BE49-F238E27FC236}">
                    <a16:creationId xmlns:a16="http://schemas.microsoft.com/office/drawing/2014/main" id="{2A15C584-FD5D-493C-87C7-C6533FE3AF51}"/>
                  </a:ext>
                </a:extLst>
              </p:cNvPr>
              <p:cNvSpPr>
                <a:spLocks/>
              </p:cNvSpPr>
              <p:nvPr/>
            </p:nvSpPr>
            <p:spPr bwMode="auto">
              <a:xfrm>
                <a:off x="5001" y="3298"/>
                <a:ext cx="35" cy="34"/>
              </a:xfrm>
              <a:custGeom>
                <a:avLst/>
                <a:gdLst>
                  <a:gd name="T0" fmla="*/ 7 w 35"/>
                  <a:gd name="T1" fmla="*/ 10 h 34"/>
                  <a:gd name="T2" fmla="*/ 5 w 35"/>
                  <a:gd name="T3" fmla="*/ 15 h 34"/>
                  <a:gd name="T4" fmla="*/ 5 w 35"/>
                  <a:gd name="T5" fmla="*/ 20 h 34"/>
                  <a:gd name="T6" fmla="*/ 12 w 35"/>
                  <a:gd name="T7" fmla="*/ 19 h 34"/>
                  <a:gd name="T8" fmla="*/ 22 w 35"/>
                  <a:gd name="T9" fmla="*/ 12 h 34"/>
                  <a:gd name="T10" fmla="*/ 35 w 35"/>
                  <a:gd name="T11" fmla="*/ 0 h 34"/>
                  <a:gd name="T12" fmla="*/ 29 w 35"/>
                  <a:gd name="T13" fmla="*/ 10 h 34"/>
                  <a:gd name="T14" fmla="*/ 27 w 35"/>
                  <a:gd name="T15" fmla="*/ 20 h 34"/>
                  <a:gd name="T16" fmla="*/ 20 w 35"/>
                  <a:gd name="T17" fmla="*/ 32 h 34"/>
                  <a:gd name="T18" fmla="*/ 10 w 35"/>
                  <a:gd name="T19" fmla="*/ 34 h 34"/>
                  <a:gd name="T20" fmla="*/ 4 w 35"/>
                  <a:gd name="T21" fmla="*/ 29 h 34"/>
                  <a:gd name="T22" fmla="*/ 0 w 35"/>
                  <a:gd name="T23" fmla="*/ 22 h 34"/>
                  <a:gd name="T24" fmla="*/ 2 w 35"/>
                  <a:gd name="T25" fmla="*/ 9 h 34"/>
                  <a:gd name="T26" fmla="*/ 7 w 35"/>
                  <a:gd name="T27" fmla="*/ 10 h 34"/>
                  <a:gd name="T28" fmla="*/ 7 w 35"/>
                  <a:gd name="T29" fmla="*/ 10 h 3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5"/>
                  <a:gd name="T46" fmla="*/ 0 h 34"/>
                  <a:gd name="T47" fmla="*/ 35 w 35"/>
                  <a:gd name="T48" fmla="*/ 34 h 3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5" h="34">
                    <a:moveTo>
                      <a:pt x="7" y="10"/>
                    </a:moveTo>
                    <a:lnTo>
                      <a:pt x="5" y="15"/>
                    </a:lnTo>
                    <a:lnTo>
                      <a:pt x="5" y="20"/>
                    </a:lnTo>
                    <a:lnTo>
                      <a:pt x="12" y="19"/>
                    </a:lnTo>
                    <a:lnTo>
                      <a:pt x="22" y="12"/>
                    </a:lnTo>
                    <a:lnTo>
                      <a:pt x="35" y="0"/>
                    </a:lnTo>
                    <a:lnTo>
                      <a:pt x="29" y="10"/>
                    </a:lnTo>
                    <a:lnTo>
                      <a:pt x="27" y="20"/>
                    </a:lnTo>
                    <a:lnTo>
                      <a:pt x="20" y="32"/>
                    </a:lnTo>
                    <a:lnTo>
                      <a:pt x="10" y="34"/>
                    </a:lnTo>
                    <a:lnTo>
                      <a:pt x="4" y="29"/>
                    </a:lnTo>
                    <a:lnTo>
                      <a:pt x="0" y="22"/>
                    </a:lnTo>
                    <a:lnTo>
                      <a:pt x="2" y="9"/>
                    </a:lnTo>
                    <a:lnTo>
                      <a:pt x="7"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56" name="Freeform 158">
                <a:extLst>
                  <a:ext uri="{FF2B5EF4-FFF2-40B4-BE49-F238E27FC236}">
                    <a16:creationId xmlns:a16="http://schemas.microsoft.com/office/drawing/2014/main" id="{C80B78C8-DF3D-4100-869A-14052931BBCD}"/>
                  </a:ext>
                </a:extLst>
              </p:cNvPr>
              <p:cNvSpPr>
                <a:spLocks/>
              </p:cNvSpPr>
              <p:nvPr/>
            </p:nvSpPr>
            <p:spPr bwMode="auto">
              <a:xfrm>
                <a:off x="5013" y="3295"/>
                <a:ext cx="57" cy="40"/>
              </a:xfrm>
              <a:custGeom>
                <a:avLst/>
                <a:gdLst>
                  <a:gd name="T0" fmla="*/ 0 w 57"/>
                  <a:gd name="T1" fmla="*/ 35 h 40"/>
                  <a:gd name="T2" fmla="*/ 8 w 57"/>
                  <a:gd name="T3" fmla="*/ 37 h 40"/>
                  <a:gd name="T4" fmla="*/ 8 w 57"/>
                  <a:gd name="T5" fmla="*/ 40 h 40"/>
                  <a:gd name="T6" fmla="*/ 20 w 57"/>
                  <a:gd name="T7" fmla="*/ 33 h 40"/>
                  <a:gd name="T8" fmla="*/ 27 w 57"/>
                  <a:gd name="T9" fmla="*/ 23 h 40"/>
                  <a:gd name="T10" fmla="*/ 37 w 57"/>
                  <a:gd name="T11" fmla="*/ 22 h 40"/>
                  <a:gd name="T12" fmla="*/ 53 w 57"/>
                  <a:gd name="T13" fmla="*/ 25 h 40"/>
                  <a:gd name="T14" fmla="*/ 57 w 57"/>
                  <a:gd name="T15" fmla="*/ 20 h 40"/>
                  <a:gd name="T16" fmla="*/ 42 w 57"/>
                  <a:gd name="T17" fmla="*/ 13 h 40"/>
                  <a:gd name="T18" fmla="*/ 30 w 57"/>
                  <a:gd name="T19" fmla="*/ 3 h 40"/>
                  <a:gd name="T20" fmla="*/ 27 w 57"/>
                  <a:gd name="T21" fmla="*/ 0 h 40"/>
                  <a:gd name="T22" fmla="*/ 33 w 57"/>
                  <a:gd name="T23" fmla="*/ 17 h 40"/>
                  <a:gd name="T24" fmla="*/ 25 w 57"/>
                  <a:gd name="T25" fmla="*/ 17 h 40"/>
                  <a:gd name="T26" fmla="*/ 17 w 57"/>
                  <a:gd name="T27" fmla="*/ 27 h 40"/>
                  <a:gd name="T28" fmla="*/ 5 w 57"/>
                  <a:gd name="T29" fmla="*/ 30 h 40"/>
                  <a:gd name="T30" fmla="*/ 0 w 57"/>
                  <a:gd name="T31" fmla="*/ 35 h 40"/>
                  <a:gd name="T32" fmla="*/ 0 w 57"/>
                  <a:gd name="T33" fmla="*/ 35 h 4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7"/>
                  <a:gd name="T52" fmla="*/ 0 h 40"/>
                  <a:gd name="T53" fmla="*/ 57 w 57"/>
                  <a:gd name="T54" fmla="*/ 40 h 4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7" h="40">
                    <a:moveTo>
                      <a:pt x="0" y="35"/>
                    </a:moveTo>
                    <a:lnTo>
                      <a:pt x="8" y="37"/>
                    </a:lnTo>
                    <a:lnTo>
                      <a:pt x="8" y="40"/>
                    </a:lnTo>
                    <a:lnTo>
                      <a:pt x="20" y="33"/>
                    </a:lnTo>
                    <a:lnTo>
                      <a:pt x="27" y="23"/>
                    </a:lnTo>
                    <a:lnTo>
                      <a:pt x="37" y="22"/>
                    </a:lnTo>
                    <a:lnTo>
                      <a:pt x="53" y="25"/>
                    </a:lnTo>
                    <a:lnTo>
                      <a:pt x="57" y="20"/>
                    </a:lnTo>
                    <a:lnTo>
                      <a:pt x="42" y="13"/>
                    </a:lnTo>
                    <a:lnTo>
                      <a:pt x="30" y="3"/>
                    </a:lnTo>
                    <a:lnTo>
                      <a:pt x="27" y="0"/>
                    </a:lnTo>
                    <a:lnTo>
                      <a:pt x="33" y="17"/>
                    </a:lnTo>
                    <a:lnTo>
                      <a:pt x="25" y="17"/>
                    </a:lnTo>
                    <a:lnTo>
                      <a:pt x="17" y="27"/>
                    </a:lnTo>
                    <a:lnTo>
                      <a:pt x="5" y="30"/>
                    </a:lnTo>
                    <a:lnTo>
                      <a:pt x="0" y="3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57" name="Freeform 159">
                <a:extLst>
                  <a:ext uri="{FF2B5EF4-FFF2-40B4-BE49-F238E27FC236}">
                    <a16:creationId xmlns:a16="http://schemas.microsoft.com/office/drawing/2014/main" id="{80E68055-8370-4603-B65D-6336246303B2}"/>
                  </a:ext>
                </a:extLst>
              </p:cNvPr>
              <p:cNvSpPr>
                <a:spLocks/>
              </p:cNvSpPr>
              <p:nvPr/>
            </p:nvSpPr>
            <p:spPr bwMode="auto">
              <a:xfrm>
                <a:off x="5063" y="3317"/>
                <a:ext cx="198" cy="54"/>
              </a:xfrm>
              <a:custGeom>
                <a:avLst/>
                <a:gdLst>
                  <a:gd name="T0" fmla="*/ 21 w 198"/>
                  <a:gd name="T1" fmla="*/ 15 h 54"/>
                  <a:gd name="T2" fmla="*/ 16 w 198"/>
                  <a:gd name="T3" fmla="*/ 24 h 54"/>
                  <a:gd name="T4" fmla="*/ 0 w 198"/>
                  <a:gd name="T5" fmla="*/ 43 h 54"/>
                  <a:gd name="T6" fmla="*/ 18 w 198"/>
                  <a:gd name="T7" fmla="*/ 29 h 54"/>
                  <a:gd name="T8" fmla="*/ 21 w 198"/>
                  <a:gd name="T9" fmla="*/ 26 h 54"/>
                  <a:gd name="T10" fmla="*/ 28 w 198"/>
                  <a:gd name="T11" fmla="*/ 31 h 54"/>
                  <a:gd name="T12" fmla="*/ 28 w 198"/>
                  <a:gd name="T13" fmla="*/ 39 h 54"/>
                  <a:gd name="T14" fmla="*/ 26 w 198"/>
                  <a:gd name="T15" fmla="*/ 48 h 54"/>
                  <a:gd name="T16" fmla="*/ 18 w 198"/>
                  <a:gd name="T17" fmla="*/ 48 h 54"/>
                  <a:gd name="T18" fmla="*/ 3 w 198"/>
                  <a:gd name="T19" fmla="*/ 54 h 54"/>
                  <a:gd name="T20" fmla="*/ 21 w 198"/>
                  <a:gd name="T21" fmla="*/ 51 h 54"/>
                  <a:gd name="T22" fmla="*/ 43 w 198"/>
                  <a:gd name="T23" fmla="*/ 51 h 54"/>
                  <a:gd name="T24" fmla="*/ 70 w 198"/>
                  <a:gd name="T25" fmla="*/ 31 h 54"/>
                  <a:gd name="T26" fmla="*/ 90 w 198"/>
                  <a:gd name="T27" fmla="*/ 21 h 54"/>
                  <a:gd name="T28" fmla="*/ 155 w 198"/>
                  <a:gd name="T29" fmla="*/ 3 h 54"/>
                  <a:gd name="T30" fmla="*/ 198 w 198"/>
                  <a:gd name="T31" fmla="*/ 0 h 54"/>
                  <a:gd name="T32" fmla="*/ 161 w 198"/>
                  <a:gd name="T33" fmla="*/ 0 h 54"/>
                  <a:gd name="T34" fmla="*/ 130 w 198"/>
                  <a:gd name="T35" fmla="*/ 3 h 54"/>
                  <a:gd name="T36" fmla="*/ 98 w 198"/>
                  <a:gd name="T37" fmla="*/ 15 h 54"/>
                  <a:gd name="T38" fmla="*/ 78 w 198"/>
                  <a:gd name="T39" fmla="*/ 18 h 54"/>
                  <a:gd name="T40" fmla="*/ 40 w 198"/>
                  <a:gd name="T41" fmla="*/ 20 h 54"/>
                  <a:gd name="T42" fmla="*/ 21 w 198"/>
                  <a:gd name="T43" fmla="*/ 15 h 54"/>
                  <a:gd name="T44" fmla="*/ 21 w 198"/>
                  <a:gd name="T45" fmla="*/ 15 h 5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98"/>
                  <a:gd name="T70" fmla="*/ 0 h 54"/>
                  <a:gd name="T71" fmla="*/ 198 w 198"/>
                  <a:gd name="T72" fmla="*/ 54 h 54"/>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98" h="54">
                    <a:moveTo>
                      <a:pt x="21" y="15"/>
                    </a:moveTo>
                    <a:lnTo>
                      <a:pt x="16" y="24"/>
                    </a:lnTo>
                    <a:lnTo>
                      <a:pt x="0" y="43"/>
                    </a:lnTo>
                    <a:lnTo>
                      <a:pt x="18" y="29"/>
                    </a:lnTo>
                    <a:lnTo>
                      <a:pt x="21" y="26"/>
                    </a:lnTo>
                    <a:lnTo>
                      <a:pt x="28" y="31"/>
                    </a:lnTo>
                    <a:lnTo>
                      <a:pt x="28" y="39"/>
                    </a:lnTo>
                    <a:lnTo>
                      <a:pt x="26" y="48"/>
                    </a:lnTo>
                    <a:lnTo>
                      <a:pt x="18" y="48"/>
                    </a:lnTo>
                    <a:lnTo>
                      <a:pt x="3" y="54"/>
                    </a:lnTo>
                    <a:lnTo>
                      <a:pt x="21" y="51"/>
                    </a:lnTo>
                    <a:lnTo>
                      <a:pt x="43" y="51"/>
                    </a:lnTo>
                    <a:lnTo>
                      <a:pt x="70" y="31"/>
                    </a:lnTo>
                    <a:lnTo>
                      <a:pt x="90" y="21"/>
                    </a:lnTo>
                    <a:lnTo>
                      <a:pt x="155" y="3"/>
                    </a:lnTo>
                    <a:lnTo>
                      <a:pt x="198" y="0"/>
                    </a:lnTo>
                    <a:lnTo>
                      <a:pt x="161" y="0"/>
                    </a:lnTo>
                    <a:lnTo>
                      <a:pt x="130" y="3"/>
                    </a:lnTo>
                    <a:lnTo>
                      <a:pt x="98" y="15"/>
                    </a:lnTo>
                    <a:lnTo>
                      <a:pt x="78" y="18"/>
                    </a:lnTo>
                    <a:lnTo>
                      <a:pt x="40" y="20"/>
                    </a:lnTo>
                    <a:lnTo>
                      <a:pt x="21"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58" name="Freeform 160">
                <a:extLst>
                  <a:ext uri="{FF2B5EF4-FFF2-40B4-BE49-F238E27FC236}">
                    <a16:creationId xmlns:a16="http://schemas.microsoft.com/office/drawing/2014/main" id="{970203AA-E7BF-4A2B-91CB-2F51C45F2C16}"/>
                  </a:ext>
                </a:extLst>
              </p:cNvPr>
              <p:cNvSpPr>
                <a:spLocks/>
              </p:cNvSpPr>
              <p:nvPr/>
            </p:nvSpPr>
            <p:spPr bwMode="auto">
              <a:xfrm>
                <a:off x="5046" y="3318"/>
                <a:ext cx="27" cy="35"/>
              </a:xfrm>
              <a:custGeom>
                <a:avLst/>
                <a:gdLst>
                  <a:gd name="T0" fmla="*/ 27 w 27"/>
                  <a:gd name="T1" fmla="*/ 0 h 35"/>
                  <a:gd name="T2" fmla="*/ 15 w 27"/>
                  <a:gd name="T3" fmla="*/ 17 h 35"/>
                  <a:gd name="T4" fmla="*/ 0 w 27"/>
                  <a:gd name="T5" fmla="*/ 35 h 35"/>
                  <a:gd name="T6" fmla="*/ 20 w 27"/>
                  <a:gd name="T7" fmla="*/ 17 h 35"/>
                  <a:gd name="T8" fmla="*/ 27 w 27"/>
                  <a:gd name="T9" fmla="*/ 0 h 35"/>
                  <a:gd name="T10" fmla="*/ 27 w 27"/>
                  <a:gd name="T11" fmla="*/ 0 h 35"/>
                  <a:gd name="T12" fmla="*/ 0 60000 65536"/>
                  <a:gd name="T13" fmla="*/ 0 60000 65536"/>
                  <a:gd name="T14" fmla="*/ 0 60000 65536"/>
                  <a:gd name="T15" fmla="*/ 0 60000 65536"/>
                  <a:gd name="T16" fmla="*/ 0 60000 65536"/>
                  <a:gd name="T17" fmla="*/ 0 60000 65536"/>
                  <a:gd name="T18" fmla="*/ 0 w 27"/>
                  <a:gd name="T19" fmla="*/ 0 h 35"/>
                  <a:gd name="T20" fmla="*/ 27 w 27"/>
                  <a:gd name="T21" fmla="*/ 35 h 35"/>
                </a:gdLst>
                <a:ahLst/>
                <a:cxnLst>
                  <a:cxn ang="T12">
                    <a:pos x="T0" y="T1"/>
                  </a:cxn>
                  <a:cxn ang="T13">
                    <a:pos x="T2" y="T3"/>
                  </a:cxn>
                  <a:cxn ang="T14">
                    <a:pos x="T4" y="T5"/>
                  </a:cxn>
                  <a:cxn ang="T15">
                    <a:pos x="T6" y="T7"/>
                  </a:cxn>
                  <a:cxn ang="T16">
                    <a:pos x="T8" y="T9"/>
                  </a:cxn>
                  <a:cxn ang="T17">
                    <a:pos x="T10" y="T11"/>
                  </a:cxn>
                </a:cxnLst>
                <a:rect l="T18" t="T19" r="T20" b="T21"/>
                <a:pathLst>
                  <a:path w="27" h="35">
                    <a:moveTo>
                      <a:pt x="27" y="0"/>
                    </a:moveTo>
                    <a:lnTo>
                      <a:pt x="15" y="17"/>
                    </a:lnTo>
                    <a:lnTo>
                      <a:pt x="0" y="35"/>
                    </a:lnTo>
                    <a:lnTo>
                      <a:pt x="20" y="17"/>
                    </a:lnTo>
                    <a:lnTo>
                      <a:pt x="2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59" name="Freeform 161">
                <a:extLst>
                  <a:ext uri="{FF2B5EF4-FFF2-40B4-BE49-F238E27FC236}">
                    <a16:creationId xmlns:a16="http://schemas.microsoft.com/office/drawing/2014/main" id="{D287D04E-B2F3-4606-8209-EC3EA2E630E1}"/>
                  </a:ext>
                </a:extLst>
              </p:cNvPr>
              <p:cNvSpPr>
                <a:spLocks/>
              </p:cNvSpPr>
              <p:nvPr/>
            </p:nvSpPr>
            <p:spPr bwMode="auto">
              <a:xfrm>
                <a:off x="4981" y="3323"/>
                <a:ext cx="52" cy="87"/>
              </a:xfrm>
              <a:custGeom>
                <a:avLst/>
                <a:gdLst>
                  <a:gd name="T0" fmla="*/ 39 w 52"/>
                  <a:gd name="T1" fmla="*/ 7 h 87"/>
                  <a:gd name="T2" fmla="*/ 32 w 52"/>
                  <a:gd name="T3" fmla="*/ 10 h 87"/>
                  <a:gd name="T4" fmla="*/ 30 w 52"/>
                  <a:gd name="T5" fmla="*/ 17 h 87"/>
                  <a:gd name="T6" fmla="*/ 27 w 52"/>
                  <a:gd name="T7" fmla="*/ 35 h 87"/>
                  <a:gd name="T8" fmla="*/ 32 w 52"/>
                  <a:gd name="T9" fmla="*/ 45 h 87"/>
                  <a:gd name="T10" fmla="*/ 42 w 52"/>
                  <a:gd name="T11" fmla="*/ 58 h 87"/>
                  <a:gd name="T12" fmla="*/ 52 w 52"/>
                  <a:gd name="T13" fmla="*/ 68 h 87"/>
                  <a:gd name="T14" fmla="*/ 49 w 52"/>
                  <a:gd name="T15" fmla="*/ 70 h 87"/>
                  <a:gd name="T16" fmla="*/ 39 w 52"/>
                  <a:gd name="T17" fmla="*/ 62 h 87"/>
                  <a:gd name="T18" fmla="*/ 25 w 52"/>
                  <a:gd name="T19" fmla="*/ 55 h 87"/>
                  <a:gd name="T20" fmla="*/ 19 w 52"/>
                  <a:gd name="T21" fmla="*/ 72 h 87"/>
                  <a:gd name="T22" fmla="*/ 17 w 52"/>
                  <a:gd name="T23" fmla="*/ 87 h 87"/>
                  <a:gd name="T24" fmla="*/ 15 w 52"/>
                  <a:gd name="T25" fmla="*/ 82 h 87"/>
                  <a:gd name="T26" fmla="*/ 15 w 52"/>
                  <a:gd name="T27" fmla="*/ 63 h 87"/>
                  <a:gd name="T28" fmla="*/ 20 w 52"/>
                  <a:gd name="T29" fmla="*/ 52 h 87"/>
                  <a:gd name="T30" fmla="*/ 0 w 52"/>
                  <a:gd name="T31" fmla="*/ 50 h 87"/>
                  <a:gd name="T32" fmla="*/ 22 w 52"/>
                  <a:gd name="T33" fmla="*/ 32 h 87"/>
                  <a:gd name="T34" fmla="*/ 27 w 52"/>
                  <a:gd name="T35" fmla="*/ 4 h 87"/>
                  <a:gd name="T36" fmla="*/ 42 w 52"/>
                  <a:gd name="T37" fmla="*/ 0 h 87"/>
                  <a:gd name="T38" fmla="*/ 39 w 52"/>
                  <a:gd name="T39" fmla="*/ 7 h 87"/>
                  <a:gd name="T40" fmla="*/ 39 w 52"/>
                  <a:gd name="T41" fmla="*/ 7 h 8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2"/>
                  <a:gd name="T64" fmla="*/ 0 h 87"/>
                  <a:gd name="T65" fmla="*/ 52 w 52"/>
                  <a:gd name="T66" fmla="*/ 87 h 8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2" h="87">
                    <a:moveTo>
                      <a:pt x="39" y="7"/>
                    </a:moveTo>
                    <a:lnTo>
                      <a:pt x="32" y="10"/>
                    </a:lnTo>
                    <a:lnTo>
                      <a:pt x="30" y="17"/>
                    </a:lnTo>
                    <a:lnTo>
                      <a:pt x="27" y="35"/>
                    </a:lnTo>
                    <a:lnTo>
                      <a:pt x="32" y="45"/>
                    </a:lnTo>
                    <a:lnTo>
                      <a:pt x="42" y="58"/>
                    </a:lnTo>
                    <a:lnTo>
                      <a:pt x="52" y="68"/>
                    </a:lnTo>
                    <a:lnTo>
                      <a:pt x="49" y="70"/>
                    </a:lnTo>
                    <a:lnTo>
                      <a:pt x="39" y="62"/>
                    </a:lnTo>
                    <a:lnTo>
                      <a:pt x="25" y="55"/>
                    </a:lnTo>
                    <a:lnTo>
                      <a:pt x="19" y="72"/>
                    </a:lnTo>
                    <a:lnTo>
                      <a:pt x="17" y="87"/>
                    </a:lnTo>
                    <a:lnTo>
                      <a:pt x="15" y="82"/>
                    </a:lnTo>
                    <a:lnTo>
                      <a:pt x="15" y="63"/>
                    </a:lnTo>
                    <a:lnTo>
                      <a:pt x="20" y="52"/>
                    </a:lnTo>
                    <a:lnTo>
                      <a:pt x="0" y="50"/>
                    </a:lnTo>
                    <a:lnTo>
                      <a:pt x="22" y="32"/>
                    </a:lnTo>
                    <a:lnTo>
                      <a:pt x="27" y="4"/>
                    </a:lnTo>
                    <a:lnTo>
                      <a:pt x="42" y="0"/>
                    </a:lnTo>
                    <a:lnTo>
                      <a:pt x="39"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60" name="Freeform 162">
                <a:extLst>
                  <a:ext uri="{FF2B5EF4-FFF2-40B4-BE49-F238E27FC236}">
                    <a16:creationId xmlns:a16="http://schemas.microsoft.com/office/drawing/2014/main" id="{995DC82D-72AC-402F-BBA2-F10CCCB1CC26}"/>
                  </a:ext>
                </a:extLst>
              </p:cNvPr>
              <p:cNvSpPr>
                <a:spLocks/>
              </p:cNvSpPr>
              <p:nvPr/>
            </p:nvSpPr>
            <p:spPr bwMode="auto">
              <a:xfrm>
                <a:off x="4680" y="3435"/>
                <a:ext cx="499" cy="153"/>
              </a:xfrm>
              <a:custGeom>
                <a:avLst/>
                <a:gdLst>
                  <a:gd name="T0" fmla="*/ 0 w 499"/>
                  <a:gd name="T1" fmla="*/ 26 h 153"/>
                  <a:gd name="T2" fmla="*/ 57 w 499"/>
                  <a:gd name="T3" fmla="*/ 48 h 153"/>
                  <a:gd name="T4" fmla="*/ 118 w 499"/>
                  <a:gd name="T5" fmla="*/ 66 h 153"/>
                  <a:gd name="T6" fmla="*/ 206 w 499"/>
                  <a:gd name="T7" fmla="*/ 114 h 153"/>
                  <a:gd name="T8" fmla="*/ 283 w 499"/>
                  <a:gd name="T9" fmla="*/ 141 h 153"/>
                  <a:gd name="T10" fmla="*/ 315 w 499"/>
                  <a:gd name="T11" fmla="*/ 146 h 153"/>
                  <a:gd name="T12" fmla="*/ 328 w 499"/>
                  <a:gd name="T13" fmla="*/ 153 h 153"/>
                  <a:gd name="T14" fmla="*/ 343 w 499"/>
                  <a:gd name="T15" fmla="*/ 148 h 153"/>
                  <a:gd name="T16" fmla="*/ 353 w 499"/>
                  <a:gd name="T17" fmla="*/ 139 h 153"/>
                  <a:gd name="T18" fmla="*/ 371 w 499"/>
                  <a:gd name="T19" fmla="*/ 141 h 153"/>
                  <a:gd name="T20" fmla="*/ 394 w 499"/>
                  <a:gd name="T21" fmla="*/ 134 h 153"/>
                  <a:gd name="T22" fmla="*/ 411 w 499"/>
                  <a:gd name="T23" fmla="*/ 134 h 153"/>
                  <a:gd name="T24" fmla="*/ 429 w 499"/>
                  <a:gd name="T25" fmla="*/ 131 h 153"/>
                  <a:gd name="T26" fmla="*/ 449 w 499"/>
                  <a:gd name="T27" fmla="*/ 136 h 153"/>
                  <a:gd name="T28" fmla="*/ 476 w 499"/>
                  <a:gd name="T29" fmla="*/ 131 h 153"/>
                  <a:gd name="T30" fmla="*/ 491 w 499"/>
                  <a:gd name="T31" fmla="*/ 126 h 153"/>
                  <a:gd name="T32" fmla="*/ 499 w 499"/>
                  <a:gd name="T33" fmla="*/ 134 h 153"/>
                  <a:gd name="T34" fmla="*/ 493 w 499"/>
                  <a:gd name="T35" fmla="*/ 111 h 153"/>
                  <a:gd name="T36" fmla="*/ 479 w 499"/>
                  <a:gd name="T37" fmla="*/ 88 h 153"/>
                  <a:gd name="T38" fmla="*/ 474 w 499"/>
                  <a:gd name="T39" fmla="*/ 71 h 153"/>
                  <a:gd name="T40" fmla="*/ 476 w 499"/>
                  <a:gd name="T41" fmla="*/ 104 h 153"/>
                  <a:gd name="T42" fmla="*/ 469 w 499"/>
                  <a:gd name="T43" fmla="*/ 111 h 153"/>
                  <a:gd name="T44" fmla="*/ 448 w 499"/>
                  <a:gd name="T45" fmla="*/ 116 h 153"/>
                  <a:gd name="T46" fmla="*/ 403 w 499"/>
                  <a:gd name="T47" fmla="*/ 109 h 153"/>
                  <a:gd name="T48" fmla="*/ 451 w 499"/>
                  <a:gd name="T49" fmla="*/ 83 h 153"/>
                  <a:gd name="T50" fmla="*/ 391 w 499"/>
                  <a:gd name="T51" fmla="*/ 99 h 153"/>
                  <a:gd name="T52" fmla="*/ 368 w 499"/>
                  <a:gd name="T53" fmla="*/ 113 h 153"/>
                  <a:gd name="T54" fmla="*/ 348 w 499"/>
                  <a:gd name="T55" fmla="*/ 111 h 153"/>
                  <a:gd name="T56" fmla="*/ 306 w 499"/>
                  <a:gd name="T57" fmla="*/ 98 h 153"/>
                  <a:gd name="T58" fmla="*/ 330 w 499"/>
                  <a:gd name="T59" fmla="*/ 116 h 153"/>
                  <a:gd name="T60" fmla="*/ 338 w 499"/>
                  <a:gd name="T61" fmla="*/ 124 h 153"/>
                  <a:gd name="T62" fmla="*/ 306 w 499"/>
                  <a:gd name="T63" fmla="*/ 123 h 153"/>
                  <a:gd name="T64" fmla="*/ 286 w 499"/>
                  <a:gd name="T65" fmla="*/ 116 h 153"/>
                  <a:gd name="T66" fmla="*/ 241 w 499"/>
                  <a:gd name="T67" fmla="*/ 98 h 153"/>
                  <a:gd name="T68" fmla="*/ 192 w 499"/>
                  <a:gd name="T69" fmla="*/ 81 h 153"/>
                  <a:gd name="T70" fmla="*/ 127 w 499"/>
                  <a:gd name="T71" fmla="*/ 50 h 153"/>
                  <a:gd name="T72" fmla="*/ 75 w 499"/>
                  <a:gd name="T73" fmla="*/ 43 h 153"/>
                  <a:gd name="T74" fmla="*/ 40 w 499"/>
                  <a:gd name="T75" fmla="*/ 33 h 153"/>
                  <a:gd name="T76" fmla="*/ 25 w 499"/>
                  <a:gd name="T77" fmla="*/ 25 h 153"/>
                  <a:gd name="T78" fmla="*/ 52 w 499"/>
                  <a:gd name="T79" fmla="*/ 26 h 153"/>
                  <a:gd name="T80" fmla="*/ 90 w 499"/>
                  <a:gd name="T81" fmla="*/ 30 h 153"/>
                  <a:gd name="T82" fmla="*/ 63 w 499"/>
                  <a:gd name="T83" fmla="*/ 18 h 153"/>
                  <a:gd name="T84" fmla="*/ 32 w 499"/>
                  <a:gd name="T85" fmla="*/ 6 h 153"/>
                  <a:gd name="T86" fmla="*/ 25 w 499"/>
                  <a:gd name="T87" fmla="*/ 0 h 153"/>
                  <a:gd name="T88" fmla="*/ 15 w 499"/>
                  <a:gd name="T89" fmla="*/ 15 h 153"/>
                  <a:gd name="T90" fmla="*/ 10 w 499"/>
                  <a:gd name="T91" fmla="*/ 21 h 153"/>
                  <a:gd name="T92" fmla="*/ 0 w 499"/>
                  <a:gd name="T93" fmla="*/ 26 h 153"/>
                  <a:gd name="T94" fmla="*/ 0 w 499"/>
                  <a:gd name="T95" fmla="*/ 26 h 15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99"/>
                  <a:gd name="T145" fmla="*/ 0 h 153"/>
                  <a:gd name="T146" fmla="*/ 499 w 499"/>
                  <a:gd name="T147" fmla="*/ 153 h 153"/>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99" h="153">
                    <a:moveTo>
                      <a:pt x="0" y="26"/>
                    </a:moveTo>
                    <a:lnTo>
                      <a:pt x="57" y="48"/>
                    </a:lnTo>
                    <a:lnTo>
                      <a:pt x="118" y="66"/>
                    </a:lnTo>
                    <a:lnTo>
                      <a:pt x="206" y="114"/>
                    </a:lnTo>
                    <a:lnTo>
                      <a:pt x="283" y="141"/>
                    </a:lnTo>
                    <a:lnTo>
                      <a:pt x="315" y="146"/>
                    </a:lnTo>
                    <a:lnTo>
                      <a:pt x="328" y="153"/>
                    </a:lnTo>
                    <a:lnTo>
                      <a:pt x="343" y="148"/>
                    </a:lnTo>
                    <a:lnTo>
                      <a:pt x="353" y="139"/>
                    </a:lnTo>
                    <a:lnTo>
                      <a:pt x="371" y="141"/>
                    </a:lnTo>
                    <a:lnTo>
                      <a:pt x="394" y="134"/>
                    </a:lnTo>
                    <a:lnTo>
                      <a:pt x="411" y="134"/>
                    </a:lnTo>
                    <a:lnTo>
                      <a:pt x="429" y="131"/>
                    </a:lnTo>
                    <a:lnTo>
                      <a:pt x="449" y="136"/>
                    </a:lnTo>
                    <a:lnTo>
                      <a:pt x="476" y="131"/>
                    </a:lnTo>
                    <a:lnTo>
                      <a:pt x="491" y="126"/>
                    </a:lnTo>
                    <a:lnTo>
                      <a:pt x="499" y="134"/>
                    </a:lnTo>
                    <a:lnTo>
                      <a:pt x="493" y="111"/>
                    </a:lnTo>
                    <a:lnTo>
                      <a:pt x="479" y="88"/>
                    </a:lnTo>
                    <a:lnTo>
                      <a:pt x="474" y="71"/>
                    </a:lnTo>
                    <a:lnTo>
                      <a:pt x="476" y="104"/>
                    </a:lnTo>
                    <a:lnTo>
                      <a:pt x="469" y="111"/>
                    </a:lnTo>
                    <a:lnTo>
                      <a:pt x="448" y="116"/>
                    </a:lnTo>
                    <a:lnTo>
                      <a:pt x="403" y="109"/>
                    </a:lnTo>
                    <a:lnTo>
                      <a:pt x="451" y="83"/>
                    </a:lnTo>
                    <a:lnTo>
                      <a:pt x="391" y="99"/>
                    </a:lnTo>
                    <a:lnTo>
                      <a:pt x="368" y="113"/>
                    </a:lnTo>
                    <a:lnTo>
                      <a:pt x="348" y="111"/>
                    </a:lnTo>
                    <a:lnTo>
                      <a:pt x="306" y="98"/>
                    </a:lnTo>
                    <a:lnTo>
                      <a:pt x="330" y="116"/>
                    </a:lnTo>
                    <a:lnTo>
                      <a:pt x="338" y="124"/>
                    </a:lnTo>
                    <a:lnTo>
                      <a:pt x="306" y="123"/>
                    </a:lnTo>
                    <a:lnTo>
                      <a:pt x="286" y="116"/>
                    </a:lnTo>
                    <a:lnTo>
                      <a:pt x="241" y="98"/>
                    </a:lnTo>
                    <a:lnTo>
                      <a:pt x="192" y="81"/>
                    </a:lnTo>
                    <a:lnTo>
                      <a:pt x="127" y="50"/>
                    </a:lnTo>
                    <a:lnTo>
                      <a:pt x="75" y="43"/>
                    </a:lnTo>
                    <a:lnTo>
                      <a:pt x="40" y="33"/>
                    </a:lnTo>
                    <a:lnTo>
                      <a:pt x="25" y="25"/>
                    </a:lnTo>
                    <a:lnTo>
                      <a:pt x="52" y="26"/>
                    </a:lnTo>
                    <a:lnTo>
                      <a:pt x="90" y="30"/>
                    </a:lnTo>
                    <a:lnTo>
                      <a:pt x="63" y="18"/>
                    </a:lnTo>
                    <a:lnTo>
                      <a:pt x="32" y="6"/>
                    </a:lnTo>
                    <a:lnTo>
                      <a:pt x="25" y="0"/>
                    </a:lnTo>
                    <a:lnTo>
                      <a:pt x="15" y="15"/>
                    </a:lnTo>
                    <a:lnTo>
                      <a:pt x="10" y="21"/>
                    </a:lnTo>
                    <a:lnTo>
                      <a:pt x="0" y="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61" name="Freeform 163">
                <a:extLst>
                  <a:ext uri="{FF2B5EF4-FFF2-40B4-BE49-F238E27FC236}">
                    <a16:creationId xmlns:a16="http://schemas.microsoft.com/office/drawing/2014/main" id="{6E194984-5AAB-4654-82F1-2D4C4D3EA277}"/>
                  </a:ext>
                </a:extLst>
              </p:cNvPr>
              <p:cNvSpPr>
                <a:spLocks/>
              </p:cNvSpPr>
              <p:nvPr/>
            </p:nvSpPr>
            <p:spPr bwMode="auto">
              <a:xfrm>
                <a:off x="4700" y="3380"/>
                <a:ext cx="459" cy="128"/>
              </a:xfrm>
              <a:custGeom>
                <a:avLst/>
                <a:gdLst>
                  <a:gd name="T0" fmla="*/ 10 w 459"/>
                  <a:gd name="T1" fmla="*/ 10 h 128"/>
                  <a:gd name="T2" fmla="*/ 77 w 459"/>
                  <a:gd name="T3" fmla="*/ 23 h 128"/>
                  <a:gd name="T4" fmla="*/ 113 w 459"/>
                  <a:gd name="T5" fmla="*/ 30 h 128"/>
                  <a:gd name="T6" fmla="*/ 150 w 459"/>
                  <a:gd name="T7" fmla="*/ 38 h 128"/>
                  <a:gd name="T8" fmla="*/ 172 w 459"/>
                  <a:gd name="T9" fmla="*/ 41 h 128"/>
                  <a:gd name="T10" fmla="*/ 225 w 459"/>
                  <a:gd name="T11" fmla="*/ 46 h 128"/>
                  <a:gd name="T12" fmla="*/ 263 w 459"/>
                  <a:gd name="T13" fmla="*/ 46 h 128"/>
                  <a:gd name="T14" fmla="*/ 288 w 459"/>
                  <a:gd name="T15" fmla="*/ 53 h 128"/>
                  <a:gd name="T16" fmla="*/ 315 w 459"/>
                  <a:gd name="T17" fmla="*/ 61 h 128"/>
                  <a:gd name="T18" fmla="*/ 356 w 459"/>
                  <a:gd name="T19" fmla="*/ 73 h 128"/>
                  <a:gd name="T20" fmla="*/ 394 w 459"/>
                  <a:gd name="T21" fmla="*/ 90 h 128"/>
                  <a:gd name="T22" fmla="*/ 409 w 459"/>
                  <a:gd name="T23" fmla="*/ 103 h 128"/>
                  <a:gd name="T24" fmla="*/ 423 w 459"/>
                  <a:gd name="T25" fmla="*/ 118 h 128"/>
                  <a:gd name="T26" fmla="*/ 446 w 459"/>
                  <a:gd name="T27" fmla="*/ 126 h 128"/>
                  <a:gd name="T28" fmla="*/ 459 w 459"/>
                  <a:gd name="T29" fmla="*/ 128 h 128"/>
                  <a:gd name="T30" fmla="*/ 411 w 459"/>
                  <a:gd name="T31" fmla="*/ 76 h 128"/>
                  <a:gd name="T32" fmla="*/ 378 w 459"/>
                  <a:gd name="T33" fmla="*/ 60 h 128"/>
                  <a:gd name="T34" fmla="*/ 403 w 459"/>
                  <a:gd name="T35" fmla="*/ 83 h 128"/>
                  <a:gd name="T36" fmla="*/ 366 w 459"/>
                  <a:gd name="T37" fmla="*/ 71 h 128"/>
                  <a:gd name="T38" fmla="*/ 333 w 459"/>
                  <a:gd name="T39" fmla="*/ 56 h 128"/>
                  <a:gd name="T40" fmla="*/ 303 w 459"/>
                  <a:gd name="T41" fmla="*/ 53 h 128"/>
                  <a:gd name="T42" fmla="*/ 268 w 459"/>
                  <a:gd name="T43" fmla="*/ 43 h 128"/>
                  <a:gd name="T44" fmla="*/ 178 w 459"/>
                  <a:gd name="T45" fmla="*/ 38 h 128"/>
                  <a:gd name="T46" fmla="*/ 137 w 459"/>
                  <a:gd name="T47" fmla="*/ 31 h 128"/>
                  <a:gd name="T48" fmla="*/ 90 w 459"/>
                  <a:gd name="T49" fmla="*/ 21 h 128"/>
                  <a:gd name="T50" fmla="*/ 22 w 459"/>
                  <a:gd name="T51" fmla="*/ 6 h 128"/>
                  <a:gd name="T52" fmla="*/ 0 w 459"/>
                  <a:gd name="T53" fmla="*/ 0 h 128"/>
                  <a:gd name="T54" fmla="*/ 10 w 459"/>
                  <a:gd name="T55" fmla="*/ 6 h 128"/>
                  <a:gd name="T56" fmla="*/ 10 w 459"/>
                  <a:gd name="T57" fmla="*/ 10 h 128"/>
                  <a:gd name="T58" fmla="*/ 10 w 459"/>
                  <a:gd name="T59" fmla="*/ 10 h 128"/>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459"/>
                  <a:gd name="T91" fmla="*/ 0 h 128"/>
                  <a:gd name="T92" fmla="*/ 459 w 459"/>
                  <a:gd name="T93" fmla="*/ 128 h 128"/>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459" h="128">
                    <a:moveTo>
                      <a:pt x="10" y="10"/>
                    </a:moveTo>
                    <a:lnTo>
                      <a:pt x="77" y="23"/>
                    </a:lnTo>
                    <a:lnTo>
                      <a:pt x="113" y="30"/>
                    </a:lnTo>
                    <a:lnTo>
                      <a:pt x="150" y="38"/>
                    </a:lnTo>
                    <a:lnTo>
                      <a:pt x="172" y="41"/>
                    </a:lnTo>
                    <a:lnTo>
                      <a:pt x="225" y="46"/>
                    </a:lnTo>
                    <a:lnTo>
                      <a:pt x="263" y="46"/>
                    </a:lnTo>
                    <a:lnTo>
                      <a:pt x="288" y="53"/>
                    </a:lnTo>
                    <a:lnTo>
                      <a:pt x="315" y="61"/>
                    </a:lnTo>
                    <a:lnTo>
                      <a:pt x="356" y="73"/>
                    </a:lnTo>
                    <a:lnTo>
                      <a:pt x="394" y="90"/>
                    </a:lnTo>
                    <a:lnTo>
                      <a:pt x="409" y="103"/>
                    </a:lnTo>
                    <a:lnTo>
                      <a:pt x="423" y="118"/>
                    </a:lnTo>
                    <a:lnTo>
                      <a:pt x="446" y="126"/>
                    </a:lnTo>
                    <a:lnTo>
                      <a:pt x="459" y="128"/>
                    </a:lnTo>
                    <a:lnTo>
                      <a:pt x="411" y="76"/>
                    </a:lnTo>
                    <a:lnTo>
                      <a:pt x="378" y="60"/>
                    </a:lnTo>
                    <a:lnTo>
                      <a:pt x="403" y="83"/>
                    </a:lnTo>
                    <a:lnTo>
                      <a:pt x="366" y="71"/>
                    </a:lnTo>
                    <a:lnTo>
                      <a:pt x="333" y="56"/>
                    </a:lnTo>
                    <a:lnTo>
                      <a:pt x="303" y="53"/>
                    </a:lnTo>
                    <a:lnTo>
                      <a:pt x="268" y="43"/>
                    </a:lnTo>
                    <a:lnTo>
                      <a:pt x="178" y="38"/>
                    </a:lnTo>
                    <a:lnTo>
                      <a:pt x="137" y="31"/>
                    </a:lnTo>
                    <a:lnTo>
                      <a:pt x="90" y="21"/>
                    </a:lnTo>
                    <a:lnTo>
                      <a:pt x="22" y="6"/>
                    </a:lnTo>
                    <a:lnTo>
                      <a:pt x="0" y="0"/>
                    </a:lnTo>
                    <a:lnTo>
                      <a:pt x="10" y="6"/>
                    </a:lnTo>
                    <a:lnTo>
                      <a:pt x="10"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62" name="Freeform 164">
                <a:extLst>
                  <a:ext uri="{FF2B5EF4-FFF2-40B4-BE49-F238E27FC236}">
                    <a16:creationId xmlns:a16="http://schemas.microsoft.com/office/drawing/2014/main" id="{590C8035-B27C-4BB0-A9DB-276F84593D6A}"/>
                  </a:ext>
                </a:extLst>
              </p:cNvPr>
              <p:cNvSpPr>
                <a:spLocks/>
              </p:cNvSpPr>
              <p:nvPr/>
            </p:nvSpPr>
            <p:spPr bwMode="auto">
              <a:xfrm>
                <a:off x="4788" y="3355"/>
                <a:ext cx="225" cy="70"/>
              </a:xfrm>
              <a:custGeom>
                <a:avLst/>
                <a:gdLst>
                  <a:gd name="T0" fmla="*/ 95 w 225"/>
                  <a:gd name="T1" fmla="*/ 68 h 70"/>
                  <a:gd name="T2" fmla="*/ 110 w 225"/>
                  <a:gd name="T3" fmla="*/ 70 h 70"/>
                  <a:gd name="T4" fmla="*/ 145 w 225"/>
                  <a:gd name="T5" fmla="*/ 70 h 70"/>
                  <a:gd name="T6" fmla="*/ 172 w 225"/>
                  <a:gd name="T7" fmla="*/ 66 h 70"/>
                  <a:gd name="T8" fmla="*/ 172 w 225"/>
                  <a:gd name="T9" fmla="*/ 41 h 70"/>
                  <a:gd name="T10" fmla="*/ 193 w 225"/>
                  <a:gd name="T11" fmla="*/ 31 h 70"/>
                  <a:gd name="T12" fmla="*/ 208 w 225"/>
                  <a:gd name="T13" fmla="*/ 48 h 70"/>
                  <a:gd name="T14" fmla="*/ 225 w 225"/>
                  <a:gd name="T15" fmla="*/ 21 h 70"/>
                  <a:gd name="T16" fmla="*/ 215 w 225"/>
                  <a:gd name="T17" fmla="*/ 11 h 70"/>
                  <a:gd name="T18" fmla="*/ 167 w 225"/>
                  <a:gd name="T19" fmla="*/ 16 h 70"/>
                  <a:gd name="T20" fmla="*/ 115 w 225"/>
                  <a:gd name="T21" fmla="*/ 0 h 70"/>
                  <a:gd name="T22" fmla="*/ 140 w 225"/>
                  <a:gd name="T23" fmla="*/ 31 h 70"/>
                  <a:gd name="T24" fmla="*/ 115 w 225"/>
                  <a:gd name="T25" fmla="*/ 36 h 70"/>
                  <a:gd name="T26" fmla="*/ 107 w 225"/>
                  <a:gd name="T27" fmla="*/ 25 h 70"/>
                  <a:gd name="T28" fmla="*/ 97 w 225"/>
                  <a:gd name="T29" fmla="*/ 13 h 70"/>
                  <a:gd name="T30" fmla="*/ 84 w 225"/>
                  <a:gd name="T31" fmla="*/ 50 h 70"/>
                  <a:gd name="T32" fmla="*/ 0 w 225"/>
                  <a:gd name="T33" fmla="*/ 48 h 70"/>
                  <a:gd name="T34" fmla="*/ 95 w 225"/>
                  <a:gd name="T35" fmla="*/ 68 h 70"/>
                  <a:gd name="T36" fmla="*/ 95 w 225"/>
                  <a:gd name="T37" fmla="*/ 68 h 7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25"/>
                  <a:gd name="T58" fmla="*/ 0 h 70"/>
                  <a:gd name="T59" fmla="*/ 225 w 225"/>
                  <a:gd name="T60" fmla="*/ 70 h 7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25" h="70">
                    <a:moveTo>
                      <a:pt x="95" y="68"/>
                    </a:moveTo>
                    <a:lnTo>
                      <a:pt x="110" y="70"/>
                    </a:lnTo>
                    <a:lnTo>
                      <a:pt x="145" y="70"/>
                    </a:lnTo>
                    <a:lnTo>
                      <a:pt x="172" y="66"/>
                    </a:lnTo>
                    <a:lnTo>
                      <a:pt x="172" y="41"/>
                    </a:lnTo>
                    <a:lnTo>
                      <a:pt x="193" y="31"/>
                    </a:lnTo>
                    <a:lnTo>
                      <a:pt x="208" y="48"/>
                    </a:lnTo>
                    <a:lnTo>
                      <a:pt x="225" y="21"/>
                    </a:lnTo>
                    <a:lnTo>
                      <a:pt x="215" y="11"/>
                    </a:lnTo>
                    <a:lnTo>
                      <a:pt x="167" y="16"/>
                    </a:lnTo>
                    <a:lnTo>
                      <a:pt x="115" y="0"/>
                    </a:lnTo>
                    <a:lnTo>
                      <a:pt x="140" y="31"/>
                    </a:lnTo>
                    <a:lnTo>
                      <a:pt x="115" y="36"/>
                    </a:lnTo>
                    <a:lnTo>
                      <a:pt x="107" y="25"/>
                    </a:lnTo>
                    <a:lnTo>
                      <a:pt x="97" y="13"/>
                    </a:lnTo>
                    <a:lnTo>
                      <a:pt x="84" y="50"/>
                    </a:lnTo>
                    <a:lnTo>
                      <a:pt x="0" y="48"/>
                    </a:lnTo>
                    <a:lnTo>
                      <a:pt x="95" y="6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63" name="Freeform 165">
                <a:extLst>
                  <a:ext uri="{FF2B5EF4-FFF2-40B4-BE49-F238E27FC236}">
                    <a16:creationId xmlns:a16="http://schemas.microsoft.com/office/drawing/2014/main" id="{FF70DDAF-1743-4744-9DAE-6256FFF328CA}"/>
                  </a:ext>
                </a:extLst>
              </p:cNvPr>
              <p:cNvSpPr>
                <a:spLocks/>
              </p:cNvSpPr>
              <p:nvPr/>
            </p:nvSpPr>
            <p:spPr bwMode="auto">
              <a:xfrm>
                <a:off x="4660" y="3290"/>
                <a:ext cx="268" cy="105"/>
              </a:xfrm>
              <a:custGeom>
                <a:avLst/>
                <a:gdLst>
                  <a:gd name="T0" fmla="*/ 4 w 268"/>
                  <a:gd name="T1" fmla="*/ 37 h 105"/>
                  <a:gd name="T2" fmla="*/ 30 w 268"/>
                  <a:gd name="T3" fmla="*/ 33 h 105"/>
                  <a:gd name="T4" fmla="*/ 85 w 268"/>
                  <a:gd name="T5" fmla="*/ 32 h 105"/>
                  <a:gd name="T6" fmla="*/ 153 w 268"/>
                  <a:gd name="T7" fmla="*/ 40 h 105"/>
                  <a:gd name="T8" fmla="*/ 135 w 268"/>
                  <a:gd name="T9" fmla="*/ 28 h 105"/>
                  <a:gd name="T10" fmla="*/ 205 w 268"/>
                  <a:gd name="T11" fmla="*/ 25 h 105"/>
                  <a:gd name="T12" fmla="*/ 236 w 268"/>
                  <a:gd name="T13" fmla="*/ 105 h 105"/>
                  <a:gd name="T14" fmla="*/ 218 w 268"/>
                  <a:gd name="T15" fmla="*/ 12 h 105"/>
                  <a:gd name="T16" fmla="*/ 246 w 268"/>
                  <a:gd name="T17" fmla="*/ 10 h 105"/>
                  <a:gd name="T18" fmla="*/ 268 w 268"/>
                  <a:gd name="T19" fmla="*/ 5 h 105"/>
                  <a:gd name="T20" fmla="*/ 268 w 268"/>
                  <a:gd name="T21" fmla="*/ 0 h 105"/>
                  <a:gd name="T22" fmla="*/ 243 w 268"/>
                  <a:gd name="T23" fmla="*/ 5 h 105"/>
                  <a:gd name="T24" fmla="*/ 215 w 268"/>
                  <a:gd name="T25" fmla="*/ 10 h 105"/>
                  <a:gd name="T26" fmla="*/ 208 w 268"/>
                  <a:gd name="T27" fmla="*/ 15 h 105"/>
                  <a:gd name="T28" fmla="*/ 143 w 268"/>
                  <a:gd name="T29" fmla="*/ 12 h 105"/>
                  <a:gd name="T30" fmla="*/ 97 w 268"/>
                  <a:gd name="T31" fmla="*/ 15 h 105"/>
                  <a:gd name="T32" fmla="*/ 72 w 268"/>
                  <a:gd name="T33" fmla="*/ 18 h 105"/>
                  <a:gd name="T34" fmla="*/ 60 w 268"/>
                  <a:gd name="T35" fmla="*/ 22 h 105"/>
                  <a:gd name="T36" fmla="*/ 0 w 268"/>
                  <a:gd name="T37" fmla="*/ 25 h 105"/>
                  <a:gd name="T38" fmla="*/ 4 w 268"/>
                  <a:gd name="T39" fmla="*/ 37 h 105"/>
                  <a:gd name="T40" fmla="*/ 4 w 268"/>
                  <a:gd name="T41" fmla="*/ 37 h 10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68"/>
                  <a:gd name="T64" fmla="*/ 0 h 105"/>
                  <a:gd name="T65" fmla="*/ 268 w 268"/>
                  <a:gd name="T66" fmla="*/ 105 h 10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68" h="105">
                    <a:moveTo>
                      <a:pt x="4" y="37"/>
                    </a:moveTo>
                    <a:lnTo>
                      <a:pt x="30" y="33"/>
                    </a:lnTo>
                    <a:lnTo>
                      <a:pt x="85" y="32"/>
                    </a:lnTo>
                    <a:lnTo>
                      <a:pt x="153" y="40"/>
                    </a:lnTo>
                    <a:lnTo>
                      <a:pt x="135" y="28"/>
                    </a:lnTo>
                    <a:lnTo>
                      <a:pt x="205" y="25"/>
                    </a:lnTo>
                    <a:lnTo>
                      <a:pt x="236" y="105"/>
                    </a:lnTo>
                    <a:lnTo>
                      <a:pt x="218" y="12"/>
                    </a:lnTo>
                    <a:lnTo>
                      <a:pt x="246" y="10"/>
                    </a:lnTo>
                    <a:lnTo>
                      <a:pt x="268" y="5"/>
                    </a:lnTo>
                    <a:lnTo>
                      <a:pt x="268" y="0"/>
                    </a:lnTo>
                    <a:lnTo>
                      <a:pt x="243" y="5"/>
                    </a:lnTo>
                    <a:lnTo>
                      <a:pt x="215" y="10"/>
                    </a:lnTo>
                    <a:lnTo>
                      <a:pt x="208" y="15"/>
                    </a:lnTo>
                    <a:lnTo>
                      <a:pt x="143" y="12"/>
                    </a:lnTo>
                    <a:lnTo>
                      <a:pt x="97" y="15"/>
                    </a:lnTo>
                    <a:lnTo>
                      <a:pt x="72" y="18"/>
                    </a:lnTo>
                    <a:lnTo>
                      <a:pt x="60" y="22"/>
                    </a:lnTo>
                    <a:lnTo>
                      <a:pt x="0" y="25"/>
                    </a:lnTo>
                    <a:lnTo>
                      <a:pt x="4" y="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64" name="Freeform 166">
                <a:extLst>
                  <a:ext uri="{FF2B5EF4-FFF2-40B4-BE49-F238E27FC236}">
                    <a16:creationId xmlns:a16="http://schemas.microsoft.com/office/drawing/2014/main" id="{DF3C2D61-D1D8-42FD-97CF-2F1E20B7F12A}"/>
                  </a:ext>
                </a:extLst>
              </p:cNvPr>
              <p:cNvSpPr>
                <a:spLocks/>
              </p:cNvSpPr>
              <p:nvPr/>
            </p:nvSpPr>
            <p:spPr bwMode="auto">
              <a:xfrm>
                <a:off x="4562" y="3388"/>
                <a:ext cx="138" cy="83"/>
              </a:xfrm>
              <a:custGeom>
                <a:avLst/>
                <a:gdLst>
                  <a:gd name="T0" fmla="*/ 115 w 138"/>
                  <a:gd name="T1" fmla="*/ 73 h 83"/>
                  <a:gd name="T2" fmla="*/ 115 w 138"/>
                  <a:gd name="T3" fmla="*/ 62 h 83"/>
                  <a:gd name="T4" fmla="*/ 98 w 138"/>
                  <a:gd name="T5" fmla="*/ 68 h 83"/>
                  <a:gd name="T6" fmla="*/ 87 w 138"/>
                  <a:gd name="T7" fmla="*/ 77 h 83"/>
                  <a:gd name="T8" fmla="*/ 70 w 138"/>
                  <a:gd name="T9" fmla="*/ 77 h 83"/>
                  <a:gd name="T10" fmla="*/ 58 w 138"/>
                  <a:gd name="T11" fmla="*/ 63 h 83"/>
                  <a:gd name="T12" fmla="*/ 45 w 138"/>
                  <a:gd name="T13" fmla="*/ 42 h 83"/>
                  <a:gd name="T14" fmla="*/ 35 w 138"/>
                  <a:gd name="T15" fmla="*/ 43 h 83"/>
                  <a:gd name="T16" fmla="*/ 43 w 138"/>
                  <a:gd name="T17" fmla="*/ 23 h 83"/>
                  <a:gd name="T18" fmla="*/ 30 w 138"/>
                  <a:gd name="T19" fmla="*/ 40 h 83"/>
                  <a:gd name="T20" fmla="*/ 20 w 138"/>
                  <a:gd name="T21" fmla="*/ 42 h 83"/>
                  <a:gd name="T22" fmla="*/ 12 w 138"/>
                  <a:gd name="T23" fmla="*/ 35 h 83"/>
                  <a:gd name="T24" fmla="*/ 23 w 138"/>
                  <a:gd name="T25" fmla="*/ 32 h 83"/>
                  <a:gd name="T26" fmla="*/ 7 w 138"/>
                  <a:gd name="T27" fmla="*/ 27 h 83"/>
                  <a:gd name="T28" fmla="*/ 7 w 138"/>
                  <a:gd name="T29" fmla="*/ 15 h 83"/>
                  <a:gd name="T30" fmla="*/ 25 w 138"/>
                  <a:gd name="T31" fmla="*/ 10 h 83"/>
                  <a:gd name="T32" fmla="*/ 38 w 138"/>
                  <a:gd name="T33" fmla="*/ 0 h 83"/>
                  <a:gd name="T34" fmla="*/ 20 w 138"/>
                  <a:gd name="T35" fmla="*/ 7 h 83"/>
                  <a:gd name="T36" fmla="*/ 5 w 138"/>
                  <a:gd name="T37" fmla="*/ 8 h 83"/>
                  <a:gd name="T38" fmla="*/ 0 w 138"/>
                  <a:gd name="T39" fmla="*/ 20 h 83"/>
                  <a:gd name="T40" fmla="*/ 0 w 138"/>
                  <a:gd name="T41" fmla="*/ 28 h 83"/>
                  <a:gd name="T42" fmla="*/ 8 w 138"/>
                  <a:gd name="T43" fmla="*/ 35 h 83"/>
                  <a:gd name="T44" fmla="*/ 17 w 138"/>
                  <a:gd name="T45" fmla="*/ 45 h 83"/>
                  <a:gd name="T46" fmla="*/ 35 w 138"/>
                  <a:gd name="T47" fmla="*/ 50 h 83"/>
                  <a:gd name="T48" fmla="*/ 45 w 138"/>
                  <a:gd name="T49" fmla="*/ 50 h 83"/>
                  <a:gd name="T50" fmla="*/ 58 w 138"/>
                  <a:gd name="T51" fmla="*/ 73 h 83"/>
                  <a:gd name="T52" fmla="*/ 78 w 138"/>
                  <a:gd name="T53" fmla="*/ 83 h 83"/>
                  <a:gd name="T54" fmla="*/ 98 w 138"/>
                  <a:gd name="T55" fmla="*/ 80 h 83"/>
                  <a:gd name="T56" fmla="*/ 107 w 138"/>
                  <a:gd name="T57" fmla="*/ 77 h 83"/>
                  <a:gd name="T58" fmla="*/ 115 w 138"/>
                  <a:gd name="T59" fmla="*/ 82 h 83"/>
                  <a:gd name="T60" fmla="*/ 138 w 138"/>
                  <a:gd name="T61" fmla="*/ 67 h 83"/>
                  <a:gd name="T62" fmla="*/ 115 w 138"/>
                  <a:gd name="T63" fmla="*/ 73 h 83"/>
                  <a:gd name="T64" fmla="*/ 115 w 138"/>
                  <a:gd name="T65" fmla="*/ 73 h 8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8"/>
                  <a:gd name="T100" fmla="*/ 0 h 83"/>
                  <a:gd name="T101" fmla="*/ 138 w 138"/>
                  <a:gd name="T102" fmla="*/ 83 h 8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8" h="83">
                    <a:moveTo>
                      <a:pt x="115" y="73"/>
                    </a:moveTo>
                    <a:lnTo>
                      <a:pt x="115" y="62"/>
                    </a:lnTo>
                    <a:lnTo>
                      <a:pt x="98" y="68"/>
                    </a:lnTo>
                    <a:lnTo>
                      <a:pt x="87" y="77"/>
                    </a:lnTo>
                    <a:lnTo>
                      <a:pt x="70" y="77"/>
                    </a:lnTo>
                    <a:lnTo>
                      <a:pt x="58" y="63"/>
                    </a:lnTo>
                    <a:lnTo>
                      <a:pt x="45" y="42"/>
                    </a:lnTo>
                    <a:lnTo>
                      <a:pt x="35" y="43"/>
                    </a:lnTo>
                    <a:lnTo>
                      <a:pt x="43" y="23"/>
                    </a:lnTo>
                    <a:lnTo>
                      <a:pt x="30" y="40"/>
                    </a:lnTo>
                    <a:lnTo>
                      <a:pt x="20" y="42"/>
                    </a:lnTo>
                    <a:lnTo>
                      <a:pt x="12" y="35"/>
                    </a:lnTo>
                    <a:lnTo>
                      <a:pt x="23" y="32"/>
                    </a:lnTo>
                    <a:lnTo>
                      <a:pt x="7" y="27"/>
                    </a:lnTo>
                    <a:lnTo>
                      <a:pt x="7" y="15"/>
                    </a:lnTo>
                    <a:lnTo>
                      <a:pt x="25" y="10"/>
                    </a:lnTo>
                    <a:lnTo>
                      <a:pt x="38" y="0"/>
                    </a:lnTo>
                    <a:lnTo>
                      <a:pt x="20" y="7"/>
                    </a:lnTo>
                    <a:lnTo>
                      <a:pt x="5" y="8"/>
                    </a:lnTo>
                    <a:lnTo>
                      <a:pt x="0" y="20"/>
                    </a:lnTo>
                    <a:lnTo>
                      <a:pt x="0" y="28"/>
                    </a:lnTo>
                    <a:lnTo>
                      <a:pt x="8" y="35"/>
                    </a:lnTo>
                    <a:lnTo>
                      <a:pt x="17" y="45"/>
                    </a:lnTo>
                    <a:lnTo>
                      <a:pt x="35" y="50"/>
                    </a:lnTo>
                    <a:lnTo>
                      <a:pt x="45" y="50"/>
                    </a:lnTo>
                    <a:lnTo>
                      <a:pt x="58" y="73"/>
                    </a:lnTo>
                    <a:lnTo>
                      <a:pt x="78" y="83"/>
                    </a:lnTo>
                    <a:lnTo>
                      <a:pt x="98" y="80"/>
                    </a:lnTo>
                    <a:lnTo>
                      <a:pt x="107" y="77"/>
                    </a:lnTo>
                    <a:lnTo>
                      <a:pt x="115" y="82"/>
                    </a:lnTo>
                    <a:lnTo>
                      <a:pt x="138" y="67"/>
                    </a:lnTo>
                    <a:lnTo>
                      <a:pt x="115" y="7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65" name="Freeform 167">
                <a:extLst>
                  <a:ext uri="{FF2B5EF4-FFF2-40B4-BE49-F238E27FC236}">
                    <a16:creationId xmlns:a16="http://schemas.microsoft.com/office/drawing/2014/main" id="{53258128-EF2B-4EA3-8776-2137F05F6659}"/>
                  </a:ext>
                </a:extLst>
              </p:cNvPr>
              <p:cNvSpPr>
                <a:spLocks/>
              </p:cNvSpPr>
              <p:nvPr/>
            </p:nvSpPr>
            <p:spPr bwMode="auto">
              <a:xfrm>
                <a:off x="4649" y="3413"/>
                <a:ext cx="20" cy="42"/>
              </a:xfrm>
              <a:custGeom>
                <a:avLst/>
                <a:gdLst>
                  <a:gd name="T0" fmla="*/ 0 w 20"/>
                  <a:gd name="T1" fmla="*/ 42 h 42"/>
                  <a:gd name="T2" fmla="*/ 6 w 20"/>
                  <a:gd name="T3" fmla="*/ 27 h 42"/>
                  <a:gd name="T4" fmla="*/ 13 w 20"/>
                  <a:gd name="T5" fmla="*/ 25 h 42"/>
                  <a:gd name="T6" fmla="*/ 20 w 20"/>
                  <a:gd name="T7" fmla="*/ 0 h 42"/>
                  <a:gd name="T8" fmla="*/ 18 w 20"/>
                  <a:gd name="T9" fmla="*/ 30 h 42"/>
                  <a:gd name="T10" fmla="*/ 10 w 20"/>
                  <a:gd name="T11" fmla="*/ 33 h 42"/>
                  <a:gd name="T12" fmla="*/ 0 w 20"/>
                  <a:gd name="T13" fmla="*/ 42 h 42"/>
                  <a:gd name="T14" fmla="*/ 0 w 20"/>
                  <a:gd name="T15" fmla="*/ 42 h 42"/>
                  <a:gd name="T16" fmla="*/ 0 60000 65536"/>
                  <a:gd name="T17" fmla="*/ 0 60000 65536"/>
                  <a:gd name="T18" fmla="*/ 0 60000 65536"/>
                  <a:gd name="T19" fmla="*/ 0 60000 65536"/>
                  <a:gd name="T20" fmla="*/ 0 60000 65536"/>
                  <a:gd name="T21" fmla="*/ 0 60000 65536"/>
                  <a:gd name="T22" fmla="*/ 0 60000 65536"/>
                  <a:gd name="T23" fmla="*/ 0 60000 65536"/>
                  <a:gd name="T24" fmla="*/ 0 w 20"/>
                  <a:gd name="T25" fmla="*/ 0 h 42"/>
                  <a:gd name="T26" fmla="*/ 20 w 20"/>
                  <a:gd name="T27" fmla="*/ 42 h 4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 h="42">
                    <a:moveTo>
                      <a:pt x="0" y="42"/>
                    </a:moveTo>
                    <a:lnTo>
                      <a:pt x="6" y="27"/>
                    </a:lnTo>
                    <a:lnTo>
                      <a:pt x="13" y="25"/>
                    </a:lnTo>
                    <a:lnTo>
                      <a:pt x="20" y="0"/>
                    </a:lnTo>
                    <a:lnTo>
                      <a:pt x="18" y="30"/>
                    </a:lnTo>
                    <a:lnTo>
                      <a:pt x="10" y="33"/>
                    </a:lnTo>
                    <a:lnTo>
                      <a:pt x="0" y="4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66" name="Freeform 168">
                <a:extLst>
                  <a:ext uri="{FF2B5EF4-FFF2-40B4-BE49-F238E27FC236}">
                    <a16:creationId xmlns:a16="http://schemas.microsoft.com/office/drawing/2014/main" id="{D6CC578C-699F-47A3-BAFD-5CFFDDFFB873}"/>
                  </a:ext>
                </a:extLst>
              </p:cNvPr>
              <p:cNvSpPr>
                <a:spLocks/>
              </p:cNvSpPr>
              <p:nvPr/>
            </p:nvSpPr>
            <p:spPr bwMode="auto">
              <a:xfrm>
                <a:off x="4612" y="3406"/>
                <a:ext cx="15" cy="30"/>
              </a:xfrm>
              <a:custGeom>
                <a:avLst/>
                <a:gdLst>
                  <a:gd name="T0" fmla="*/ 0 w 15"/>
                  <a:gd name="T1" fmla="*/ 20 h 30"/>
                  <a:gd name="T2" fmla="*/ 8 w 15"/>
                  <a:gd name="T3" fmla="*/ 0 h 30"/>
                  <a:gd name="T4" fmla="*/ 5 w 15"/>
                  <a:gd name="T5" fmla="*/ 22 h 30"/>
                  <a:gd name="T6" fmla="*/ 15 w 15"/>
                  <a:gd name="T7" fmla="*/ 14 h 30"/>
                  <a:gd name="T8" fmla="*/ 0 w 15"/>
                  <a:gd name="T9" fmla="*/ 30 h 30"/>
                  <a:gd name="T10" fmla="*/ 0 w 15"/>
                  <a:gd name="T11" fmla="*/ 20 h 30"/>
                  <a:gd name="T12" fmla="*/ 0 w 15"/>
                  <a:gd name="T13" fmla="*/ 20 h 30"/>
                  <a:gd name="T14" fmla="*/ 0 60000 65536"/>
                  <a:gd name="T15" fmla="*/ 0 60000 65536"/>
                  <a:gd name="T16" fmla="*/ 0 60000 65536"/>
                  <a:gd name="T17" fmla="*/ 0 60000 65536"/>
                  <a:gd name="T18" fmla="*/ 0 60000 65536"/>
                  <a:gd name="T19" fmla="*/ 0 60000 65536"/>
                  <a:gd name="T20" fmla="*/ 0 60000 65536"/>
                  <a:gd name="T21" fmla="*/ 0 w 15"/>
                  <a:gd name="T22" fmla="*/ 0 h 30"/>
                  <a:gd name="T23" fmla="*/ 15 w 15"/>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 h="30">
                    <a:moveTo>
                      <a:pt x="0" y="20"/>
                    </a:moveTo>
                    <a:lnTo>
                      <a:pt x="8" y="0"/>
                    </a:lnTo>
                    <a:lnTo>
                      <a:pt x="5" y="22"/>
                    </a:lnTo>
                    <a:lnTo>
                      <a:pt x="15" y="14"/>
                    </a:lnTo>
                    <a:lnTo>
                      <a:pt x="0" y="30"/>
                    </a:lnTo>
                    <a:lnTo>
                      <a:pt x="0"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67" name="Freeform 169">
                <a:extLst>
                  <a:ext uri="{FF2B5EF4-FFF2-40B4-BE49-F238E27FC236}">
                    <a16:creationId xmlns:a16="http://schemas.microsoft.com/office/drawing/2014/main" id="{0521BA68-DB70-4098-A679-39209DF0C314}"/>
                  </a:ext>
                </a:extLst>
              </p:cNvPr>
              <p:cNvSpPr>
                <a:spLocks/>
              </p:cNvSpPr>
              <p:nvPr/>
            </p:nvSpPr>
            <p:spPr bwMode="auto">
              <a:xfrm>
                <a:off x="4562" y="3325"/>
                <a:ext cx="58" cy="76"/>
              </a:xfrm>
              <a:custGeom>
                <a:avLst/>
                <a:gdLst>
                  <a:gd name="T0" fmla="*/ 8 w 58"/>
                  <a:gd name="T1" fmla="*/ 71 h 76"/>
                  <a:gd name="T2" fmla="*/ 3 w 58"/>
                  <a:gd name="T3" fmla="*/ 65 h 76"/>
                  <a:gd name="T4" fmla="*/ 5 w 58"/>
                  <a:gd name="T5" fmla="*/ 55 h 76"/>
                  <a:gd name="T6" fmla="*/ 12 w 58"/>
                  <a:gd name="T7" fmla="*/ 48 h 76"/>
                  <a:gd name="T8" fmla="*/ 27 w 58"/>
                  <a:gd name="T9" fmla="*/ 45 h 76"/>
                  <a:gd name="T10" fmla="*/ 37 w 58"/>
                  <a:gd name="T11" fmla="*/ 41 h 76"/>
                  <a:gd name="T12" fmla="*/ 40 w 58"/>
                  <a:gd name="T13" fmla="*/ 35 h 76"/>
                  <a:gd name="T14" fmla="*/ 25 w 58"/>
                  <a:gd name="T15" fmla="*/ 41 h 76"/>
                  <a:gd name="T16" fmla="*/ 13 w 58"/>
                  <a:gd name="T17" fmla="*/ 45 h 76"/>
                  <a:gd name="T18" fmla="*/ 7 w 58"/>
                  <a:gd name="T19" fmla="*/ 36 h 76"/>
                  <a:gd name="T20" fmla="*/ 8 w 58"/>
                  <a:gd name="T21" fmla="*/ 28 h 76"/>
                  <a:gd name="T22" fmla="*/ 13 w 58"/>
                  <a:gd name="T23" fmla="*/ 20 h 76"/>
                  <a:gd name="T24" fmla="*/ 30 w 58"/>
                  <a:gd name="T25" fmla="*/ 16 h 76"/>
                  <a:gd name="T26" fmla="*/ 55 w 58"/>
                  <a:gd name="T27" fmla="*/ 8 h 76"/>
                  <a:gd name="T28" fmla="*/ 58 w 58"/>
                  <a:gd name="T29" fmla="*/ 0 h 76"/>
                  <a:gd name="T30" fmla="*/ 47 w 58"/>
                  <a:gd name="T31" fmla="*/ 7 h 76"/>
                  <a:gd name="T32" fmla="*/ 30 w 58"/>
                  <a:gd name="T33" fmla="*/ 10 h 76"/>
                  <a:gd name="T34" fmla="*/ 18 w 58"/>
                  <a:gd name="T35" fmla="*/ 13 h 76"/>
                  <a:gd name="T36" fmla="*/ 10 w 58"/>
                  <a:gd name="T37" fmla="*/ 18 h 76"/>
                  <a:gd name="T38" fmla="*/ 3 w 58"/>
                  <a:gd name="T39" fmla="*/ 28 h 76"/>
                  <a:gd name="T40" fmla="*/ 0 w 58"/>
                  <a:gd name="T41" fmla="*/ 38 h 76"/>
                  <a:gd name="T42" fmla="*/ 5 w 58"/>
                  <a:gd name="T43" fmla="*/ 46 h 76"/>
                  <a:gd name="T44" fmla="*/ 0 w 58"/>
                  <a:gd name="T45" fmla="*/ 56 h 76"/>
                  <a:gd name="T46" fmla="*/ 0 w 58"/>
                  <a:gd name="T47" fmla="*/ 66 h 76"/>
                  <a:gd name="T48" fmla="*/ 5 w 58"/>
                  <a:gd name="T49" fmla="*/ 76 h 76"/>
                  <a:gd name="T50" fmla="*/ 8 w 58"/>
                  <a:gd name="T51" fmla="*/ 71 h 76"/>
                  <a:gd name="T52" fmla="*/ 8 w 58"/>
                  <a:gd name="T53" fmla="*/ 71 h 7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8"/>
                  <a:gd name="T82" fmla="*/ 0 h 76"/>
                  <a:gd name="T83" fmla="*/ 58 w 58"/>
                  <a:gd name="T84" fmla="*/ 76 h 7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8" h="76">
                    <a:moveTo>
                      <a:pt x="8" y="71"/>
                    </a:moveTo>
                    <a:lnTo>
                      <a:pt x="3" y="65"/>
                    </a:lnTo>
                    <a:lnTo>
                      <a:pt x="5" y="55"/>
                    </a:lnTo>
                    <a:lnTo>
                      <a:pt x="12" y="48"/>
                    </a:lnTo>
                    <a:lnTo>
                      <a:pt x="27" y="45"/>
                    </a:lnTo>
                    <a:lnTo>
                      <a:pt x="37" y="41"/>
                    </a:lnTo>
                    <a:lnTo>
                      <a:pt x="40" y="35"/>
                    </a:lnTo>
                    <a:lnTo>
                      <a:pt x="25" y="41"/>
                    </a:lnTo>
                    <a:lnTo>
                      <a:pt x="13" y="45"/>
                    </a:lnTo>
                    <a:lnTo>
                      <a:pt x="7" y="36"/>
                    </a:lnTo>
                    <a:lnTo>
                      <a:pt x="8" y="28"/>
                    </a:lnTo>
                    <a:lnTo>
                      <a:pt x="13" y="20"/>
                    </a:lnTo>
                    <a:lnTo>
                      <a:pt x="30" y="16"/>
                    </a:lnTo>
                    <a:lnTo>
                      <a:pt x="55" y="8"/>
                    </a:lnTo>
                    <a:lnTo>
                      <a:pt x="58" y="0"/>
                    </a:lnTo>
                    <a:lnTo>
                      <a:pt x="47" y="7"/>
                    </a:lnTo>
                    <a:lnTo>
                      <a:pt x="30" y="10"/>
                    </a:lnTo>
                    <a:lnTo>
                      <a:pt x="18" y="13"/>
                    </a:lnTo>
                    <a:lnTo>
                      <a:pt x="10" y="18"/>
                    </a:lnTo>
                    <a:lnTo>
                      <a:pt x="3" y="28"/>
                    </a:lnTo>
                    <a:lnTo>
                      <a:pt x="0" y="38"/>
                    </a:lnTo>
                    <a:lnTo>
                      <a:pt x="5" y="46"/>
                    </a:lnTo>
                    <a:lnTo>
                      <a:pt x="0" y="56"/>
                    </a:lnTo>
                    <a:lnTo>
                      <a:pt x="0" y="66"/>
                    </a:lnTo>
                    <a:lnTo>
                      <a:pt x="5" y="76"/>
                    </a:lnTo>
                    <a:lnTo>
                      <a:pt x="8" y="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68" name="Freeform 170">
                <a:extLst>
                  <a:ext uri="{FF2B5EF4-FFF2-40B4-BE49-F238E27FC236}">
                    <a16:creationId xmlns:a16="http://schemas.microsoft.com/office/drawing/2014/main" id="{0C826DB8-2596-496F-B0A8-9346EB55C00D}"/>
                  </a:ext>
                </a:extLst>
              </p:cNvPr>
              <p:cNvSpPr>
                <a:spLocks/>
              </p:cNvSpPr>
              <p:nvPr/>
            </p:nvSpPr>
            <p:spPr bwMode="auto">
              <a:xfrm>
                <a:off x="4570" y="3298"/>
                <a:ext cx="60" cy="47"/>
              </a:xfrm>
              <a:custGeom>
                <a:avLst/>
                <a:gdLst>
                  <a:gd name="T0" fmla="*/ 12 w 60"/>
                  <a:gd name="T1" fmla="*/ 42 h 47"/>
                  <a:gd name="T2" fmla="*/ 5 w 60"/>
                  <a:gd name="T3" fmla="*/ 40 h 47"/>
                  <a:gd name="T4" fmla="*/ 5 w 60"/>
                  <a:gd name="T5" fmla="*/ 34 h 47"/>
                  <a:gd name="T6" fmla="*/ 5 w 60"/>
                  <a:gd name="T7" fmla="*/ 29 h 47"/>
                  <a:gd name="T8" fmla="*/ 17 w 60"/>
                  <a:gd name="T9" fmla="*/ 14 h 47"/>
                  <a:gd name="T10" fmla="*/ 42 w 60"/>
                  <a:gd name="T11" fmla="*/ 12 h 47"/>
                  <a:gd name="T12" fmla="*/ 60 w 60"/>
                  <a:gd name="T13" fmla="*/ 10 h 47"/>
                  <a:gd name="T14" fmla="*/ 45 w 60"/>
                  <a:gd name="T15" fmla="*/ 2 h 47"/>
                  <a:gd name="T16" fmla="*/ 39 w 60"/>
                  <a:gd name="T17" fmla="*/ 0 h 47"/>
                  <a:gd name="T18" fmla="*/ 30 w 60"/>
                  <a:gd name="T19" fmla="*/ 2 h 47"/>
                  <a:gd name="T20" fmla="*/ 29 w 60"/>
                  <a:gd name="T21" fmla="*/ 9 h 47"/>
                  <a:gd name="T22" fmla="*/ 12 w 60"/>
                  <a:gd name="T23" fmla="*/ 12 h 47"/>
                  <a:gd name="T24" fmla="*/ 4 w 60"/>
                  <a:gd name="T25" fmla="*/ 22 h 47"/>
                  <a:gd name="T26" fmla="*/ 0 w 60"/>
                  <a:gd name="T27" fmla="*/ 32 h 47"/>
                  <a:gd name="T28" fmla="*/ 5 w 60"/>
                  <a:gd name="T29" fmla="*/ 47 h 47"/>
                  <a:gd name="T30" fmla="*/ 12 w 60"/>
                  <a:gd name="T31" fmla="*/ 42 h 47"/>
                  <a:gd name="T32" fmla="*/ 12 w 60"/>
                  <a:gd name="T33" fmla="*/ 42 h 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0"/>
                  <a:gd name="T52" fmla="*/ 0 h 47"/>
                  <a:gd name="T53" fmla="*/ 60 w 60"/>
                  <a:gd name="T54" fmla="*/ 47 h 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0" h="47">
                    <a:moveTo>
                      <a:pt x="12" y="42"/>
                    </a:moveTo>
                    <a:lnTo>
                      <a:pt x="5" y="40"/>
                    </a:lnTo>
                    <a:lnTo>
                      <a:pt x="5" y="34"/>
                    </a:lnTo>
                    <a:lnTo>
                      <a:pt x="5" y="29"/>
                    </a:lnTo>
                    <a:lnTo>
                      <a:pt x="17" y="14"/>
                    </a:lnTo>
                    <a:lnTo>
                      <a:pt x="42" y="12"/>
                    </a:lnTo>
                    <a:lnTo>
                      <a:pt x="60" y="10"/>
                    </a:lnTo>
                    <a:lnTo>
                      <a:pt x="45" y="2"/>
                    </a:lnTo>
                    <a:lnTo>
                      <a:pt x="39" y="0"/>
                    </a:lnTo>
                    <a:lnTo>
                      <a:pt x="30" y="2"/>
                    </a:lnTo>
                    <a:lnTo>
                      <a:pt x="29" y="9"/>
                    </a:lnTo>
                    <a:lnTo>
                      <a:pt x="12" y="12"/>
                    </a:lnTo>
                    <a:lnTo>
                      <a:pt x="4" y="22"/>
                    </a:lnTo>
                    <a:lnTo>
                      <a:pt x="0" y="32"/>
                    </a:lnTo>
                    <a:lnTo>
                      <a:pt x="5" y="47"/>
                    </a:lnTo>
                    <a:lnTo>
                      <a:pt x="12" y="4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69" name="Freeform 171">
                <a:extLst>
                  <a:ext uri="{FF2B5EF4-FFF2-40B4-BE49-F238E27FC236}">
                    <a16:creationId xmlns:a16="http://schemas.microsoft.com/office/drawing/2014/main" id="{2B7549FC-C597-49B2-8CA3-6812BA0CD866}"/>
                  </a:ext>
                </a:extLst>
              </p:cNvPr>
              <p:cNvSpPr>
                <a:spLocks/>
              </p:cNvSpPr>
              <p:nvPr/>
            </p:nvSpPr>
            <p:spPr bwMode="auto">
              <a:xfrm>
                <a:off x="4610" y="3290"/>
                <a:ext cx="100" cy="98"/>
              </a:xfrm>
              <a:custGeom>
                <a:avLst/>
                <a:gdLst>
                  <a:gd name="T0" fmla="*/ 0 w 100"/>
                  <a:gd name="T1" fmla="*/ 3 h 98"/>
                  <a:gd name="T2" fmla="*/ 9 w 100"/>
                  <a:gd name="T3" fmla="*/ 5 h 98"/>
                  <a:gd name="T4" fmla="*/ 24 w 100"/>
                  <a:gd name="T5" fmla="*/ 15 h 98"/>
                  <a:gd name="T6" fmla="*/ 44 w 100"/>
                  <a:gd name="T7" fmla="*/ 20 h 98"/>
                  <a:gd name="T8" fmla="*/ 50 w 100"/>
                  <a:gd name="T9" fmla="*/ 28 h 98"/>
                  <a:gd name="T10" fmla="*/ 55 w 100"/>
                  <a:gd name="T11" fmla="*/ 40 h 98"/>
                  <a:gd name="T12" fmla="*/ 62 w 100"/>
                  <a:gd name="T13" fmla="*/ 48 h 98"/>
                  <a:gd name="T14" fmla="*/ 68 w 100"/>
                  <a:gd name="T15" fmla="*/ 63 h 98"/>
                  <a:gd name="T16" fmla="*/ 73 w 100"/>
                  <a:gd name="T17" fmla="*/ 80 h 98"/>
                  <a:gd name="T18" fmla="*/ 100 w 100"/>
                  <a:gd name="T19" fmla="*/ 98 h 98"/>
                  <a:gd name="T20" fmla="*/ 80 w 100"/>
                  <a:gd name="T21" fmla="*/ 80 h 98"/>
                  <a:gd name="T22" fmla="*/ 68 w 100"/>
                  <a:gd name="T23" fmla="*/ 50 h 98"/>
                  <a:gd name="T24" fmla="*/ 52 w 100"/>
                  <a:gd name="T25" fmla="*/ 22 h 98"/>
                  <a:gd name="T26" fmla="*/ 45 w 100"/>
                  <a:gd name="T27" fmla="*/ 15 h 98"/>
                  <a:gd name="T28" fmla="*/ 27 w 100"/>
                  <a:gd name="T29" fmla="*/ 10 h 98"/>
                  <a:gd name="T30" fmla="*/ 14 w 100"/>
                  <a:gd name="T31" fmla="*/ 3 h 98"/>
                  <a:gd name="T32" fmla="*/ 5 w 100"/>
                  <a:gd name="T33" fmla="*/ 0 h 98"/>
                  <a:gd name="T34" fmla="*/ 0 w 100"/>
                  <a:gd name="T35" fmla="*/ 3 h 98"/>
                  <a:gd name="T36" fmla="*/ 0 w 100"/>
                  <a:gd name="T37" fmla="*/ 3 h 9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00"/>
                  <a:gd name="T58" fmla="*/ 0 h 98"/>
                  <a:gd name="T59" fmla="*/ 100 w 100"/>
                  <a:gd name="T60" fmla="*/ 98 h 9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00" h="98">
                    <a:moveTo>
                      <a:pt x="0" y="3"/>
                    </a:moveTo>
                    <a:lnTo>
                      <a:pt x="9" y="5"/>
                    </a:lnTo>
                    <a:lnTo>
                      <a:pt x="24" y="15"/>
                    </a:lnTo>
                    <a:lnTo>
                      <a:pt x="44" y="20"/>
                    </a:lnTo>
                    <a:lnTo>
                      <a:pt x="50" y="28"/>
                    </a:lnTo>
                    <a:lnTo>
                      <a:pt x="55" y="40"/>
                    </a:lnTo>
                    <a:lnTo>
                      <a:pt x="62" y="48"/>
                    </a:lnTo>
                    <a:lnTo>
                      <a:pt x="68" y="63"/>
                    </a:lnTo>
                    <a:lnTo>
                      <a:pt x="73" y="80"/>
                    </a:lnTo>
                    <a:lnTo>
                      <a:pt x="100" y="98"/>
                    </a:lnTo>
                    <a:lnTo>
                      <a:pt x="80" y="80"/>
                    </a:lnTo>
                    <a:lnTo>
                      <a:pt x="68" y="50"/>
                    </a:lnTo>
                    <a:lnTo>
                      <a:pt x="52" y="22"/>
                    </a:lnTo>
                    <a:lnTo>
                      <a:pt x="45" y="15"/>
                    </a:lnTo>
                    <a:lnTo>
                      <a:pt x="27" y="10"/>
                    </a:lnTo>
                    <a:lnTo>
                      <a:pt x="14" y="3"/>
                    </a:lnTo>
                    <a:lnTo>
                      <a:pt x="5" y="0"/>
                    </a:lnTo>
                    <a:lnTo>
                      <a:pt x="0"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70" name="Freeform 172">
                <a:extLst>
                  <a:ext uri="{FF2B5EF4-FFF2-40B4-BE49-F238E27FC236}">
                    <a16:creationId xmlns:a16="http://schemas.microsoft.com/office/drawing/2014/main" id="{8B9AD3D9-BE62-4FBD-BD10-90DE3449C79C}"/>
                  </a:ext>
                </a:extLst>
              </p:cNvPr>
              <p:cNvSpPr>
                <a:spLocks/>
              </p:cNvSpPr>
              <p:nvPr/>
            </p:nvSpPr>
            <p:spPr bwMode="auto">
              <a:xfrm>
                <a:off x="4589" y="3318"/>
                <a:ext cx="43" cy="15"/>
              </a:xfrm>
              <a:custGeom>
                <a:avLst/>
                <a:gdLst>
                  <a:gd name="T0" fmla="*/ 10 w 43"/>
                  <a:gd name="T1" fmla="*/ 14 h 15"/>
                  <a:gd name="T2" fmla="*/ 20 w 43"/>
                  <a:gd name="T3" fmla="*/ 5 h 15"/>
                  <a:gd name="T4" fmla="*/ 43 w 43"/>
                  <a:gd name="T5" fmla="*/ 0 h 15"/>
                  <a:gd name="T6" fmla="*/ 23 w 43"/>
                  <a:gd name="T7" fmla="*/ 0 h 15"/>
                  <a:gd name="T8" fmla="*/ 11 w 43"/>
                  <a:gd name="T9" fmla="*/ 9 h 15"/>
                  <a:gd name="T10" fmla="*/ 0 w 43"/>
                  <a:gd name="T11" fmla="*/ 15 h 15"/>
                  <a:gd name="T12" fmla="*/ 10 w 43"/>
                  <a:gd name="T13" fmla="*/ 14 h 15"/>
                  <a:gd name="T14" fmla="*/ 10 w 43"/>
                  <a:gd name="T15" fmla="*/ 14 h 15"/>
                  <a:gd name="T16" fmla="*/ 0 60000 65536"/>
                  <a:gd name="T17" fmla="*/ 0 60000 65536"/>
                  <a:gd name="T18" fmla="*/ 0 60000 65536"/>
                  <a:gd name="T19" fmla="*/ 0 60000 65536"/>
                  <a:gd name="T20" fmla="*/ 0 60000 65536"/>
                  <a:gd name="T21" fmla="*/ 0 60000 65536"/>
                  <a:gd name="T22" fmla="*/ 0 60000 65536"/>
                  <a:gd name="T23" fmla="*/ 0 60000 65536"/>
                  <a:gd name="T24" fmla="*/ 0 w 43"/>
                  <a:gd name="T25" fmla="*/ 0 h 15"/>
                  <a:gd name="T26" fmla="*/ 43 w 43"/>
                  <a:gd name="T27" fmla="*/ 15 h 1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3" h="15">
                    <a:moveTo>
                      <a:pt x="10" y="14"/>
                    </a:moveTo>
                    <a:lnTo>
                      <a:pt x="20" y="5"/>
                    </a:lnTo>
                    <a:lnTo>
                      <a:pt x="43" y="0"/>
                    </a:lnTo>
                    <a:lnTo>
                      <a:pt x="23" y="0"/>
                    </a:lnTo>
                    <a:lnTo>
                      <a:pt x="11" y="9"/>
                    </a:lnTo>
                    <a:lnTo>
                      <a:pt x="0" y="15"/>
                    </a:lnTo>
                    <a:lnTo>
                      <a:pt x="10"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71" name="Freeform 173">
                <a:extLst>
                  <a:ext uri="{FF2B5EF4-FFF2-40B4-BE49-F238E27FC236}">
                    <a16:creationId xmlns:a16="http://schemas.microsoft.com/office/drawing/2014/main" id="{38D8AE4C-C427-4189-A776-763EADFD80D0}"/>
                  </a:ext>
                </a:extLst>
              </p:cNvPr>
              <p:cNvSpPr>
                <a:spLocks/>
              </p:cNvSpPr>
              <p:nvPr/>
            </p:nvSpPr>
            <p:spPr bwMode="auto">
              <a:xfrm>
                <a:off x="4692" y="3380"/>
                <a:ext cx="21" cy="78"/>
              </a:xfrm>
              <a:custGeom>
                <a:avLst/>
                <a:gdLst>
                  <a:gd name="T0" fmla="*/ 6 w 21"/>
                  <a:gd name="T1" fmla="*/ 0 h 78"/>
                  <a:gd name="T2" fmla="*/ 16 w 21"/>
                  <a:gd name="T3" fmla="*/ 15 h 78"/>
                  <a:gd name="T4" fmla="*/ 11 w 21"/>
                  <a:gd name="T5" fmla="*/ 43 h 78"/>
                  <a:gd name="T6" fmla="*/ 6 w 21"/>
                  <a:gd name="T7" fmla="*/ 60 h 78"/>
                  <a:gd name="T8" fmla="*/ 0 w 21"/>
                  <a:gd name="T9" fmla="*/ 78 h 78"/>
                  <a:gd name="T10" fmla="*/ 20 w 21"/>
                  <a:gd name="T11" fmla="*/ 63 h 78"/>
                  <a:gd name="T12" fmla="*/ 21 w 21"/>
                  <a:gd name="T13" fmla="*/ 15 h 78"/>
                  <a:gd name="T14" fmla="*/ 21 w 21"/>
                  <a:gd name="T15" fmla="*/ 3 h 78"/>
                  <a:gd name="T16" fmla="*/ 6 w 21"/>
                  <a:gd name="T17" fmla="*/ 0 h 78"/>
                  <a:gd name="T18" fmla="*/ 6 w 21"/>
                  <a:gd name="T19" fmla="*/ 0 h 7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
                  <a:gd name="T31" fmla="*/ 0 h 78"/>
                  <a:gd name="T32" fmla="*/ 21 w 21"/>
                  <a:gd name="T33" fmla="*/ 78 h 7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 h="78">
                    <a:moveTo>
                      <a:pt x="6" y="0"/>
                    </a:moveTo>
                    <a:lnTo>
                      <a:pt x="16" y="15"/>
                    </a:lnTo>
                    <a:lnTo>
                      <a:pt x="11" y="43"/>
                    </a:lnTo>
                    <a:lnTo>
                      <a:pt x="6" y="60"/>
                    </a:lnTo>
                    <a:lnTo>
                      <a:pt x="0" y="78"/>
                    </a:lnTo>
                    <a:lnTo>
                      <a:pt x="20" y="63"/>
                    </a:lnTo>
                    <a:lnTo>
                      <a:pt x="21" y="15"/>
                    </a:lnTo>
                    <a:lnTo>
                      <a:pt x="21" y="3"/>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72" name="Freeform 174">
                <a:extLst>
                  <a:ext uri="{FF2B5EF4-FFF2-40B4-BE49-F238E27FC236}">
                    <a16:creationId xmlns:a16="http://schemas.microsoft.com/office/drawing/2014/main" id="{C9731A61-A07E-4FBC-AB7B-9ABBC12EDB9A}"/>
                  </a:ext>
                </a:extLst>
              </p:cNvPr>
              <p:cNvSpPr>
                <a:spLocks/>
              </p:cNvSpPr>
              <p:nvPr/>
            </p:nvSpPr>
            <p:spPr bwMode="auto">
              <a:xfrm>
                <a:off x="4574" y="3343"/>
                <a:ext cx="48" cy="27"/>
              </a:xfrm>
              <a:custGeom>
                <a:avLst/>
                <a:gdLst>
                  <a:gd name="T0" fmla="*/ 13 w 48"/>
                  <a:gd name="T1" fmla="*/ 18 h 27"/>
                  <a:gd name="T2" fmla="*/ 26 w 48"/>
                  <a:gd name="T3" fmla="*/ 8 h 27"/>
                  <a:gd name="T4" fmla="*/ 48 w 48"/>
                  <a:gd name="T5" fmla="*/ 0 h 27"/>
                  <a:gd name="T6" fmla="*/ 20 w 48"/>
                  <a:gd name="T7" fmla="*/ 8 h 27"/>
                  <a:gd name="T8" fmla="*/ 6 w 48"/>
                  <a:gd name="T9" fmla="*/ 20 h 27"/>
                  <a:gd name="T10" fmla="*/ 0 w 48"/>
                  <a:gd name="T11" fmla="*/ 27 h 27"/>
                  <a:gd name="T12" fmla="*/ 13 w 48"/>
                  <a:gd name="T13" fmla="*/ 27 h 27"/>
                  <a:gd name="T14" fmla="*/ 13 w 48"/>
                  <a:gd name="T15" fmla="*/ 18 h 27"/>
                  <a:gd name="T16" fmla="*/ 13 w 48"/>
                  <a:gd name="T17" fmla="*/ 18 h 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8"/>
                  <a:gd name="T28" fmla="*/ 0 h 27"/>
                  <a:gd name="T29" fmla="*/ 48 w 48"/>
                  <a:gd name="T30" fmla="*/ 27 h 2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8" h="27">
                    <a:moveTo>
                      <a:pt x="13" y="18"/>
                    </a:moveTo>
                    <a:lnTo>
                      <a:pt x="26" y="8"/>
                    </a:lnTo>
                    <a:lnTo>
                      <a:pt x="48" y="0"/>
                    </a:lnTo>
                    <a:lnTo>
                      <a:pt x="20" y="8"/>
                    </a:lnTo>
                    <a:lnTo>
                      <a:pt x="6" y="20"/>
                    </a:lnTo>
                    <a:lnTo>
                      <a:pt x="0" y="27"/>
                    </a:lnTo>
                    <a:lnTo>
                      <a:pt x="13" y="27"/>
                    </a:lnTo>
                    <a:lnTo>
                      <a:pt x="13"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73" name="Freeform 175">
                <a:extLst>
                  <a:ext uri="{FF2B5EF4-FFF2-40B4-BE49-F238E27FC236}">
                    <a16:creationId xmlns:a16="http://schemas.microsoft.com/office/drawing/2014/main" id="{9E71F98E-211E-4A2D-813D-1CEB8BA77939}"/>
                  </a:ext>
                </a:extLst>
              </p:cNvPr>
              <p:cNvSpPr>
                <a:spLocks/>
              </p:cNvSpPr>
              <p:nvPr/>
            </p:nvSpPr>
            <p:spPr bwMode="auto">
              <a:xfrm>
                <a:off x="4575" y="3366"/>
                <a:ext cx="37" cy="32"/>
              </a:xfrm>
              <a:custGeom>
                <a:avLst/>
                <a:gdLst>
                  <a:gd name="T0" fmla="*/ 7 w 37"/>
                  <a:gd name="T1" fmla="*/ 30 h 32"/>
                  <a:gd name="T2" fmla="*/ 20 w 37"/>
                  <a:gd name="T3" fmla="*/ 14 h 32"/>
                  <a:gd name="T4" fmla="*/ 37 w 37"/>
                  <a:gd name="T5" fmla="*/ 0 h 32"/>
                  <a:gd name="T6" fmla="*/ 19 w 37"/>
                  <a:gd name="T7" fmla="*/ 10 h 32"/>
                  <a:gd name="T8" fmla="*/ 10 w 37"/>
                  <a:gd name="T9" fmla="*/ 20 h 32"/>
                  <a:gd name="T10" fmla="*/ 0 w 37"/>
                  <a:gd name="T11" fmla="*/ 32 h 32"/>
                  <a:gd name="T12" fmla="*/ 7 w 37"/>
                  <a:gd name="T13" fmla="*/ 30 h 32"/>
                  <a:gd name="T14" fmla="*/ 7 w 37"/>
                  <a:gd name="T15" fmla="*/ 30 h 32"/>
                  <a:gd name="T16" fmla="*/ 0 60000 65536"/>
                  <a:gd name="T17" fmla="*/ 0 60000 65536"/>
                  <a:gd name="T18" fmla="*/ 0 60000 65536"/>
                  <a:gd name="T19" fmla="*/ 0 60000 65536"/>
                  <a:gd name="T20" fmla="*/ 0 60000 65536"/>
                  <a:gd name="T21" fmla="*/ 0 60000 65536"/>
                  <a:gd name="T22" fmla="*/ 0 60000 65536"/>
                  <a:gd name="T23" fmla="*/ 0 60000 65536"/>
                  <a:gd name="T24" fmla="*/ 0 w 37"/>
                  <a:gd name="T25" fmla="*/ 0 h 32"/>
                  <a:gd name="T26" fmla="*/ 37 w 37"/>
                  <a:gd name="T27" fmla="*/ 32 h 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7" h="32">
                    <a:moveTo>
                      <a:pt x="7" y="30"/>
                    </a:moveTo>
                    <a:lnTo>
                      <a:pt x="20" y="14"/>
                    </a:lnTo>
                    <a:lnTo>
                      <a:pt x="37" y="0"/>
                    </a:lnTo>
                    <a:lnTo>
                      <a:pt x="19" y="10"/>
                    </a:lnTo>
                    <a:lnTo>
                      <a:pt x="10" y="20"/>
                    </a:lnTo>
                    <a:lnTo>
                      <a:pt x="0" y="32"/>
                    </a:lnTo>
                    <a:lnTo>
                      <a:pt x="7"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74" name="Freeform 176">
                <a:extLst>
                  <a:ext uri="{FF2B5EF4-FFF2-40B4-BE49-F238E27FC236}">
                    <a16:creationId xmlns:a16="http://schemas.microsoft.com/office/drawing/2014/main" id="{59D95B40-1520-47C5-B115-000144708955}"/>
                  </a:ext>
                </a:extLst>
              </p:cNvPr>
              <p:cNvSpPr>
                <a:spLocks/>
              </p:cNvSpPr>
              <p:nvPr/>
            </p:nvSpPr>
            <p:spPr bwMode="auto">
              <a:xfrm>
                <a:off x="4612" y="3337"/>
                <a:ext cx="40" cy="24"/>
              </a:xfrm>
              <a:custGeom>
                <a:avLst/>
                <a:gdLst>
                  <a:gd name="T0" fmla="*/ 0 w 40"/>
                  <a:gd name="T1" fmla="*/ 4 h 24"/>
                  <a:gd name="T2" fmla="*/ 20 w 40"/>
                  <a:gd name="T3" fmla="*/ 0 h 24"/>
                  <a:gd name="T4" fmla="*/ 27 w 40"/>
                  <a:gd name="T5" fmla="*/ 3 h 24"/>
                  <a:gd name="T6" fmla="*/ 40 w 40"/>
                  <a:gd name="T7" fmla="*/ 24 h 24"/>
                  <a:gd name="T8" fmla="*/ 20 w 40"/>
                  <a:gd name="T9" fmla="*/ 6 h 24"/>
                  <a:gd name="T10" fmla="*/ 0 w 40"/>
                  <a:gd name="T11" fmla="*/ 4 h 24"/>
                  <a:gd name="T12" fmla="*/ 0 w 40"/>
                  <a:gd name="T13" fmla="*/ 4 h 24"/>
                  <a:gd name="T14" fmla="*/ 0 60000 65536"/>
                  <a:gd name="T15" fmla="*/ 0 60000 65536"/>
                  <a:gd name="T16" fmla="*/ 0 60000 65536"/>
                  <a:gd name="T17" fmla="*/ 0 60000 65536"/>
                  <a:gd name="T18" fmla="*/ 0 60000 65536"/>
                  <a:gd name="T19" fmla="*/ 0 60000 65536"/>
                  <a:gd name="T20" fmla="*/ 0 60000 65536"/>
                  <a:gd name="T21" fmla="*/ 0 w 40"/>
                  <a:gd name="T22" fmla="*/ 0 h 24"/>
                  <a:gd name="T23" fmla="*/ 40 w 40"/>
                  <a:gd name="T24" fmla="*/ 24 h 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0" h="24">
                    <a:moveTo>
                      <a:pt x="0" y="4"/>
                    </a:moveTo>
                    <a:lnTo>
                      <a:pt x="20" y="0"/>
                    </a:lnTo>
                    <a:lnTo>
                      <a:pt x="27" y="3"/>
                    </a:lnTo>
                    <a:lnTo>
                      <a:pt x="40" y="24"/>
                    </a:lnTo>
                    <a:lnTo>
                      <a:pt x="20" y="6"/>
                    </a:lnTo>
                    <a:lnTo>
                      <a:pt x="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75" name="Freeform 177">
                <a:extLst>
                  <a:ext uri="{FF2B5EF4-FFF2-40B4-BE49-F238E27FC236}">
                    <a16:creationId xmlns:a16="http://schemas.microsoft.com/office/drawing/2014/main" id="{8A4D2D5D-0994-43F7-9C26-EA484C7DD279}"/>
                  </a:ext>
                </a:extLst>
              </p:cNvPr>
              <p:cNvSpPr>
                <a:spLocks/>
              </p:cNvSpPr>
              <p:nvPr/>
            </p:nvSpPr>
            <p:spPr bwMode="auto">
              <a:xfrm>
                <a:off x="4619" y="3371"/>
                <a:ext cx="26" cy="20"/>
              </a:xfrm>
              <a:custGeom>
                <a:avLst/>
                <a:gdLst>
                  <a:gd name="T0" fmla="*/ 0 w 26"/>
                  <a:gd name="T1" fmla="*/ 0 h 20"/>
                  <a:gd name="T2" fmla="*/ 15 w 26"/>
                  <a:gd name="T3" fmla="*/ 5 h 20"/>
                  <a:gd name="T4" fmla="*/ 26 w 26"/>
                  <a:gd name="T5" fmla="*/ 20 h 20"/>
                  <a:gd name="T6" fmla="*/ 18 w 26"/>
                  <a:gd name="T7" fmla="*/ 2 h 20"/>
                  <a:gd name="T8" fmla="*/ 0 w 26"/>
                  <a:gd name="T9" fmla="*/ 0 h 20"/>
                  <a:gd name="T10" fmla="*/ 0 w 26"/>
                  <a:gd name="T11" fmla="*/ 0 h 20"/>
                  <a:gd name="T12" fmla="*/ 0 60000 65536"/>
                  <a:gd name="T13" fmla="*/ 0 60000 65536"/>
                  <a:gd name="T14" fmla="*/ 0 60000 65536"/>
                  <a:gd name="T15" fmla="*/ 0 60000 65536"/>
                  <a:gd name="T16" fmla="*/ 0 60000 65536"/>
                  <a:gd name="T17" fmla="*/ 0 60000 65536"/>
                  <a:gd name="T18" fmla="*/ 0 w 26"/>
                  <a:gd name="T19" fmla="*/ 0 h 20"/>
                  <a:gd name="T20" fmla="*/ 26 w 26"/>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26" h="20">
                    <a:moveTo>
                      <a:pt x="0" y="0"/>
                    </a:moveTo>
                    <a:lnTo>
                      <a:pt x="15" y="5"/>
                    </a:lnTo>
                    <a:lnTo>
                      <a:pt x="26" y="20"/>
                    </a:lnTo>
                    <a:lnTo>
                      <a:pt x="18" y="2"/>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76" name="Freeform 178">
                <a:extLst>
                  <a:ext uri="{FF2B5EF4-FFF2-40B4-BE49-F238E27FC236}">
                    <a16:creationId xmlns:a16="http://schemas.microsoft.com/office/drawing/2014/main" id="{D2DCDD4C-457D-4CA8-BD61-C0B61C4FDECE}"/>
                  </a:ext>
                </a:extLst>
              </p:cNvPr>
              <p:cNvSpPr>
                <a:spLocks/>
              </p:cNvSpPr>
              <p:nvPr/>
            </p:nvSpPr>
            <p:spPr bwMode="auto">
              <a:xfrm>
                <a:off x="4599" y="3288"/>
                <a:ext cx="28" cy="22"/>
              </a:xfrm>
              <a:custGeom>
                <a:avLst/>
                <a:gdLst>
                  <a:gd name="T0" fmla="*/ 20 w 28"/>
                  <a:gd name="T1" fmla="*/ 7 h 22"/>
                  <a:gd name="T2" fmla="*/ 10 w 28"/>
                  <a:gd name="T3" fmla="*/ 5 h 22"/>
                  <a:gd name="T4" fmla="*/ 5 w 28"/>
                  <a:gd name="T5" fmla="*/ 10 h 22"/>
                  <a:gd name="T6" fmla="*/ 5 w 28"/>
                  <a:gd name="T7" fmla="*/ 19 h 22"/>
                  <a:gd name="T8" fmla="*/ 1 w 28"/>
                  <a:gd name="T9" fmla="*/ 22 h 22"/>
                  <a:gd name="T10" fmla="*/ 0 w 28"/>
                  <a:gd name="T11" fmla="*/ 12 h 22"/>
                  <a:gd name="T12" fmla="*/ 1 w 28"/>
                  <a:gd name="T13" fmla="*/ 7 h 22"/>
                  <a:gd name="T14" fmla="*/ 8 w 28"/>
                  <a:gd name="T15" fmla="*/ 0 h 22"/>
                  <a:gd name="T16" fmla="*/ 16 w 28"/>
                  <a:gd name="T17" fmla="*/ 2 h 22"/>
                  <a:gd name="T18" fmla="*/ 28 w 28"/>
                  <a:gd name="T19" fmla="*/ 9 h 22"/>
                  <a:gd name="T20" fmla="*/ 20 w 28"/>
                  <a:gd name="T21" fmla="*/ 7 h 22"/>
                  <a:gd name="T22" fmla="*/ 20 w 28"/>
                  <a:gd name="T23" fmla="*/ 7 h 2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
                  <a:gd name="T37" fmla="*/ 0 h 22"/>
                  <a:gd name="T38" fmla="*/ 28 w 28"/>
                  <a:gd name="T39" fmla="*/ 22 h 2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 h="22">
                    <a:moveTo>
                      <a:pt x="20" y="7"/>
                    </a:moveTo>
                    <a:lnTo>
                      <a:pt x="10" y="5"/>
                    </a:lnTo>
                    <a:lnTo>
                      <a:pt x="5" y="10"/>
                    </a:lnTo>
                    <a:lnTo>
                      <a:pt x="5" y="19"/>
                    </a:lnTo>
                    <a:lnTo>
                      <a:pt x="1" y="22"/>
                    </a:lnTo>
                    <a:lnTo>
                      <a:pt x="0" y="12"/>
                    </a:lnTo>
                    <a:lnTo>
                      <a:pt x="1" y="7"/>
                    </a:lnTo>
                    <a:lnTo>
                      <a:pt x="8" y="0"/>
                    </a:lnTo>
                    <a:lnTo>
                      <a:pt x="16" y="2"/>
                    </a:lnTo>
                    <a:lnTo>
                      <a:pt x="28" y="9"/>
                    </a:lnTo>
                    <a:lnTo>
                      <a:pt x="2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77" name="Freeform 179">
                <a:extLst>
                  <a:ext uri="{FF2B5EF4-FFF2-40B4-BE49-F238E27FC236}">
                    <a16:creationId xmlns:a16="http://schemas.microsoft.com/office/drawing/2014/main" id="{262A2D73-52B4-417B-A1E1-FF7DF493A5DB}"/>
                  </a:ext>
                </a:extLst>
              </p:cNvPr>
              <p:cNvSpPr>
                <a:spLocks/>
              </p:cNvSpPr>
              <p:nvPr/>
            </p:nvSpPr>
            <p:spPr bwMode="auto">
              <a:xfrm>
                <a:off x="4629" y="3410"/>
                <a:ext cx="36" cy="46"/>
              </a:xfrm>
              <a:custGeom>
                <a:avLst/>
                <a:gdLst>
                  <a:gd name="T0" fmla="*/ 30 w 36"/>
                  <a:gd name="T1" fmla="*/ 23 h 46"/>
                  <a:gd name="T2" fmla="*/ 36 w 36"/>
                  <a:gd name="T3" fmla="*/ 1 h 46"/>
                  <a:gd name="T4" fmla="*/ 18 w 36"/>
                  <a:gd name="T5" fmla="*/ 23 h 46"/>
                  <a:gd name="T6" fmla="*/ 0 w 36"/>
                  <a:gd name="T7" fmla="*/ 0 h 46"/>
                  <a:gd name="T8" fmla="*/ 13 w 36"/>
                  <a:gd name="T9" fmla="*/ 21 h 46"/>
                  <a:gd name="T10" fmla="*/ 11 w 36"/>
                  <a:gd name="T11" fmla="*/ 46 h 46"/>
                  <a:gd name="T12" fmla="*/ 23 w 36"/>
                  <a:gd name="T13" fmla="*/ 26 h 46"/>
                  <a:gd name="T14" fmla="*/ 30 w 36"/>
                  <a:gd name="T15" fmla="*/ 23 h 46"/>
                  <a:gd name="T16" fmla="*/ 30 w 36"/>
                  <a:gd name="T17" fmla="*/ 23 h 4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6"/>
                  <a:gd name="T28" fmla="*/ 0 h 46"/>
                  <a:gd name="T29" fmla="*/ 36 w 36"/>
                  <a:gd name="T30" fmla="*/ 46 h 4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6" h="46">
                    <a:moveTo>
                      <a:pt x="30" y="23"/>
                    </a:moveTo>
                    <a:lnTo>
                      <a:pt x="36" y="1"/>
                    </a:lnTo>
                    <a:lnTo>
                      <a:pt x="18" y="23"/>
                    </a:lnTo>
                    <a:lnTo>
                      <a:pt x="0" y="0"/>
                    </a:lnTo>
                    <a:lnTo>
                      <a:pt x="13" y="21"/>
                    </a:lnTo>
                    <a:lnTo>
                      <a:pt x="11" y="46"/>
                    </a:lnTo>
                    <a:lnTo>
                      <a:pt x="23" y="26"/>
                    </a:lnTo>
                    <a:lnTo>
                      <a:pt x="3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78" name="Freeform 180">
                <a:extLst>
                  <a:ext uri="{FF2B5EF4-FFF2-40B4-BE49-F238E27FC236}">
                    <a16:creationId xmlns:a16="http://schemas.microsoft.com/office/drawing/2014/main" id="{EA956CFD-C799-45C5-BF1D-AA603DC49F56}"/>
                  </a:ext>
                </a:extLst>
              </p:cNvPr>
              <p:cNvSpPr>
                <a:spLocks/>
              </p:cNvSpPr>
              <p:nvPr/>
            </p:nvSpPr>
            <p:spPr bwMode="auto">
              <a:xfrm>
                <a:off x="4590" y="3130"/>
                <a:ext cx="42" cy="32"/>
              </a:xfrm>
              <a:custGeom>
                <a:avLst/>
                <a:gdLst>
                  <a:gd name="T0" fmla="*/ 7 w 42"/>
                  <a:gd name="T1" fmla="*/ 24 h 32"/>
                  <a:gd name="T2" fmla="*/ 15 w 42"/>
                  <a:gd name="T3" fmla="*/ 12 h 32"/>
                  <a:gd name="T4" fmla="*/ 24 w 42"/>
                  <a:gd name="T5" fmla="*/ 10 h 32"/>
                  <a:gd name="T6" fmla="*/ 34 w 42"/>
                  <a:gd name="T7" fmla="*/ 4 h 32"/>
                  <a:gd name="T8" fmla="*/ 42 w 42"/>
                  <a:gd name="T9" fmla="*/ 0 h 32"/>
                  <a:gd name="T10" fmla="*/ 34 w 42"/>
                  <a:gd name="T11" fmla="*/ 10 h 32"/>
                  <a:gd name="T12" fmla="*/ 24 w 42"/>
                  <a:gd name="T13" fmla="*/ 17 h 32"/>
                  <a:gd name="T14" fmla="*/ 15 w 42"/>
                  <a:gd name="T15" fmla="*/ 29 h 32"/>
                  <a:gd name="T16" fmla="*/ 0 w 42"/>
                  <a:gd name="T17" fmla="*/ 32 h 32"/>
                  <a:gd name="T18" fmla="*/ 7 w 42"/>
                  <a:gd name="T19" fmla="*/ 24 h 32"/>
                  <a:gd name="T20" fmla="*/ 7 w 42"/>
                  <a:gd name="T21" fmla="*/ 24 h 3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2"/>
                  <a:gd name="T34" fmla="*/ 0 h 32"/>
                  <a:gd name="T35" fmla="*/ 42 w 42"/>
                  <a:gd name="T36" fmla="*/ 32 h 3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2" h="32">
                    <a:moveTo>
                      <a:pt x="7" y="24"/>
                    </a:moveTo>
                    <a:lnTo>
                      <a:pt x="15" y="12"/>
                    </a:lnTo>
                    <a:lnTo>
                      <a:pt x="24" y="10"/>
                    </a:lnTo>
                    <a:lnTo>
                      <a:pt x="34" y="4"/>
                    </a:lnTo>
                    <a:lnTo>
                      <a:pt x="42" y="0"/>
                    </a:lnTo>
                    <a:lnTo>
                      <a:pt x="34" y="10"/>
                    </a:lnTo>
                    <a:lnTo>
                      <a:pt x="24" y="17"/>
                    </a:lnTo>
                    <a:lnTo>
                      <a:pt x="15" y="29"/>
                    </a:lnTo>
                    <a:lnTo>
                      <a:pt x="0" y="32"/>
                    </a:lnTo>
                    <a:lnTo>
                      <a:pt x="7"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79" name="Freeform 181">
                <a:extLst>
                  <a:ext uri="{FF2B5EF4-FFF2-40B4-BE49-F238E27FC236}">
                    <a16:creationId xmlns:a16="http://schemas.microsoft.com/office/drawing/2014/main" id="{80BBE355-1676-45DB-B40B-2AAFE253E9B8}"/>
                  </a:ext>
                </a:extLst>
              </p:cNvPr>
              <p:cNvSpPr>
                <a:spLocks/>
              </p:cNvSpPr>
              <p:nvPr/>
            </p:nvSpPr>
            <p:spPr bwMode="auto">
              <a:xfrm>
                <a:off x="4589" y="3147"/>
                <a:ext cx="35" cy="35"/>
              </a:xfrm>
              <a:custGeom>
                <a:avLst/>
                <a:gdLst>
                  <a:gd name="T0" fmla="*/ 13 w 35"/>
                  <a:gd name="T1" fmla="*/ 17 h 35"/>
                  <a:gd name="T2" fmla="*/ 21 w 35"/>
                  <a:gd name="T3" fmla="*/ 17 h 35"/>
                  <a:gd name="T4" fmla="*/ 26 w 35"/>
                  <a:gd name="T5" fmla="*/ 13 h 35"/>
                  <a:gd name="T6" fmla="*/ 28 w 35"/>
                  <a:gd name="T7" fmla="*/ 8 h 35"/>
                  <a:gd name="T8" fmla="*/ 33 w 35"/>
                  <a:gd name="T9" fmla="*/ 0 h 35"/>
                  <a:gd name="T10" fmla="*/ 31 w 35"/>
                  <a:gd name="T11" fmla="*/ 7 h 35"/>
                  <a:gd name="T12" fmla="*/ 35 w 35"/>
                  <a:gd name="T13" fmla="*/ 8 h 35"/>
                  <a:gd name="T14" fmla="*/ 28 w 35"/>
                  <a:gd name="T15" fmla="*/ 17 h 35"/>
                  <a:gd name="T16" fmla="*/ 20 w 35"/>
                  <a:gd name="T17" fmla="*/ 22 h 35"/>
                  <a:gd name="T18" fmla="*/ 11 w 35"/>
                  <a:gd name="T19" fmla="*/ 25 h 35"/>
                  <a:gd name="T20" fmla="*/ 8 w 35"/>
                  <a:gd name="T21" fmla="*/ 23 h 35"/>
                  <a:gd name="T22" fmla="*/ 1 w 35"/>
                  <a:gd name="T23" fmla="*/ 35 h 35"/>
                  <a:gd name="T24" fmla="*/ 0 w 35"/>
                  <a:gd name="T25" fmla="*/ 7 h 35"/>
                  <a:gd name="T26" fmla="*/ 11 w 35"/>
                  <a:gd name="T27" fmla="*/ 5 h 35"/>
                  <a:gd name="T28" fmla="*/ 13 w 35"/>
                  <a:gd name="T29" fmla="*/ 17 h 35"/>
                  <a:gd name="T30" fmla="*/ 13 w 35"/>
                  <a:gd name="T31" fmla="*/ 17 h 3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5"/>
                  <a:gd name="T49" fmla="*/ 0 h 35"/>
                  <a:gd name="T50" fmla="*/ 35 w 35"/>
                  <a:gd name="T51" fmla="*/ 35 h 3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5" h="35">
                    <a:moveTo>
                      <a:pt x="13" y="17"/>
                    </a:moveTo>
                    <a:lnTo>
                      <a:pt x="21" y="17"/>
                    </a:lnTo>
                    <a:lnTo>
                      <a:pt x="26" y="13"/>
                    </a:lnTo>
                    <a:lnTo>
                      <a:pt x="28" y="8"/>
                    </a:lnTo>
                    <a:lnTo>
                      <a:pt x="33" y="0"/>
                    </a:lnTo>
                    <a:lnTo>
                      <a:pt x="31" y="7"/>
                    </a:lnTo>
                    <a:lnTo>
                      <a:pt x="35" y="8"/>
                    </a:lnTo>
                    <a:lnTo>
                      <a:pt x="28" y="17"/>
                    </a:lnTo>
                    <a:lnTo>
                      <a:pt x="20" y="22"/>
                    </a:lnTo>
                    <a:lnTo>
                      <a:pt x="11" y="25"/>
                    </a:lnTo>
                    <a:lnTo>
                      <a:pt x="8" y="23"/>
                    </a:lnTo>
                    <a:lnTo>
                      <a:pt x="1" y="35"/>
                    </a:lnTo>
                    <a:lnTo>
                      <a:pt x="0" y="7"/>
                    </a:lnTo>
                    <a:lnTo>
                      <a:pt x="11" y="5"/>
                    </a:lnTo>
                    <a:lnTo>
                      <a:pt x="13"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80" name="Freeform 182">
                <a:extLst>
                  <a:ext uri="{FF2B5EF4-FFF2-40B4-BE49-F238E27FC236}">
                    <a16:creationId xmlns:a16="http://schemas.microsoft.com/office/drawing/2014/main" id="{B6588590-9309-40E7-83BD-69E4CD65F0A2}"/>
                  </a:ext>
                </a:extLst>
              </p:cNvPr>
              <p:cNvSpPr>
                <a:spLocks/>
              </p:cNvSpPr>
              <p:nvPr/>
            </p:nvSpPr>
            <p:spPr bwMode="auto">
              <a:xfrm>
                <a:off x="4617" y="3137"/>
                <a:ext cx="25" cy="43"/>
              </a:xfrm>
              <a:custGeom>
                <a:avLst/>
                <a:gdLst>
                  <a:gd name="T0" fmla="*/ 0 w 25"/>
                  <a:gd name="T1" fmla="*/ 7 h 43"/>
                  <a:gd name="T2" fmla="*/ 5 w 25"/>
                  <a:gd name="T3" fmla="*/ 10 h 43"/>
                  <a:gd name="T4" fmla="*/ 7 w 25"/>
                  <a:gd name="T5" fmla="*/ 15 h 43"/>
                  <a:gd name="T6" fmla="*/ 10 w 25"/>
                  <a:gd name="T7" fmla="*/ 18 h 43"/>
                  <a:gd name="T8" fmla="*/ 3 w 25"/>
                  <a:gd name="T9" fmla="*/ 27 h 43"/>
                  <a:gd name="T10" fmla="*/ 5 w 25"/>
                  <a:gd name="T11" fmla="*/ 32 h 43"/>
                  <a:gd name="T12" fmla="*/ 5 w 25"/>
                  <a:gd name="T13" fmla="*/ 38 h 43"/>
                  <a:gd name="T14" fmla="*/ 5 w 25"/>
                  <a:gd name="T15" fmla="*/ 43 h 43"/>
                  <a:gd name="T16" fmla="*/ 20 w 25"/>
                  <a:gd name="T17" fmla="*/ 38 h 43"/>
                  <a:gd name="T18" fmla="*/ 25 w 25"/>
                  <a:gd name="T19" fmla="*/ 37 h 43"/>
                  <a:gd name="T20" fmla="*/ 25 w 25"/>
                  <a:gd name="T21" fmla="*/ 30 h 43"/>
                  <a:gd name="T22" fmla="*/ 15 w 25"/>
                  <a:gd name="T23" fmla="*/ 18 h 43"/>
                  <a:gd name="T24" fmla="*/ 12 w 25"/>
                  <a:gd name="T25" fmla="*/ 13 h 43"/>
                  <a:gd name="T26" fmla="*/ 8 w 25"/>
                  <a:gd name="T27" fmla="*/ 7 h 43"/>
                  <a:gd name="T28" fmla="*/ 5 w 25"/>
                  <a:gd name="T29" fmla="*/ 0 h 43"/>
                  <a:gd name="T30" fmla="*/ 0 w 25"/>
                  <a:gd name="T31" fmla="*/ 7 h 43"/>
                  <a:gd name="T32" fmla="*/ 0 w 25"/>
                  <a:gd name="T33" fmla="*/ 7 h 4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43"/>
                  <a:gd name="T53" fmla="*/ 25 w 25"/>
                  <a:gd name="T54" fmla="*/ 43 h 4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43">
                    <a:moveTo>
                      <a:pt x="0" y="7"/>
                    </a:moveTo>
                    <a:lnTo>
                      <a:pt x="5" y="10"/>
                    </a:lnTo>
                    <a:lnTo>
                      <a:pt x="7" y="15"/>
                    </a:lnTo>
                    <a:lnTo>
                      <a:pt x="10" y="18"/>
                    </a:lnTo>
                    <a:lnTo>
                      <a:pt x="3" y="27"/>
                    </a:lnTo>
                    <a:lnTo>
                      <a:pt x="5" y="32"/>
                    </a:lnTo>
                    <a:lnTo>
                      <a:pt x="5" y="38"/>
                    </a:lnTo>
                    <a:lnTo>
                      <a:pt x="5" y="43"/>
                    </a:lnTo>
                    <a:lnTo>
                      <a:pt x="20" y="38"/>
                    </a:lnTo>
                    <a:lnTo>
                      <a:pt x="25" y="37"/>
                    </a:lnTo>
                    <a:lnTo>
                      <a:pt x="25" y="30"/>
                    </a:lnTo>
                    <a:lnTo>
                      <a:pt x="15" y="18"/>
                    </a:lnTo>
                    <a:lnTo>
                      <a:pt x="12" y="13"/>
                    </a:lnTo>
                    <a:lnTo>
                      <a:pt x="8" y="7"/>
                    </a:lnTo>
                    <a:lnTo>
                      <a:pt x="5" y="0"/>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81" name="Freeform 183">
                <a:extLst>
                  <a:ext uri="{FF2B5EF4-FFF2-40B4-BE49-F238E27FC236}">
                    <a16:creationId xmlns:a16="http://schemas.microsoft.com/office/drawing/2014/main" id="{8E8E0B2E-0C90-4BE8-936B-D57E36027303}"/>
                  </a:ext>
                </a:extLst>
              </p:cNvPr>
              <p:cNvSpPr>
                <a:spLocks/>
              </p:cNvSpPr>
              <p:nvPr/>
            </p:nvSpPr>
            <p:spPr bwMode="auto">
              <a:xfrm>
                <a:off x="4557" y="3157"/>
                <a:ext cx="125" cy="36"/>
              </a:xfrm>
              <a:custGeom>
                <a:avLst/>
                <a:gdLst>
                  <a:gd name="T0" fmla="*/ 87 w 125"/>
                  <a:gd name="T1" fmla="*/ 20 h 36"/>
                  <a:gd name="T2" fmla="*/ 63 w 125"/>
                  <a:gd name="T3" fmla="*/ 26 h 36"/>
                  <a:gd name="T4" fmla="*/ 47 w 125"/>
                  <a:gd name="T5" fmla="*/ 28 h 36"/>
                  <a:gd name="T6" fmla="*/ 15 w 125"/>
                  <a:gd name="T7" fmla="*/ 31 h 36"/>
                  <a:gd name="T8" fmla="*/ 0 w 125"/>
                  <a:gd name="T9" fmla="*/ 31 h 36"/>
                  <a:gd name="T10" fmla="*/ 2 w 125"/>
                  <a:gd name="T11" fmla="*/ 36 h 36"/>
                  <a:gd name="T12" fmla="*/ 25 w 125"/>
                  <a:gd name="T13" fmla="*/ 36 h 36"/>
                  <a:gd name="T14" fmla="*/ 53 w 125"/>
                  <a:gd name="T15" fmla="*/ 33 h 36"/>
                  <a:gd name="T16" fmla="*/ 70 w 125"/>
                  <a:gd name="T17" fmla="*/ 30 h 36"/>
                  <a:gd name="T18" fmla="*/ 88 w 125"/>
                  <a:gd name="T19" fmla="*/ 25 h 36"/>
                  <a:gd name="T20" fmla="*/ 107 w 125"/>
                  <a:gd name="T21" fmla="*/ 20 h 36"/>
                  <a:gd name="T22" fmla="*/ 123 w 125"/>
                  <a:gd name="T23" fmla="*/ 8 h 36"/>
                  <a:gd name="T24" fmla="*/ 125 w 125"/>
                  <a:gd name="T25" fmla="*/ 0 h 36"/>
                  <a:gd name="T26" fmla="*/ 118 w 125"/>
                  <a:gd name="T27" fmla="*/ 8 h 36"/>
                  <a:gd name="T28" fmla="*/ 103 w 125"/>
                  <a:gd name="T29" fmla="*/ 18 h 36"/>
                  <a:gd name="T30" fmla="*/ 90 w 125"/>
                  <a:gd name="T31" fmla="*/ 23 h 36"/>
                  <a:gd name="T32" fmla="*/ 63 w 125"/>
                  <a:gd name="T33" fmla="*/ 31 h 36"/>
                  <a:gd name="T34" fmla="*/ 87 w 125"/>
                  <a:gd name="T35" fmla="*/ 20 h 36"/>
                  <a:gd name="T36" fmla="*/ 87 w 125"/>
                  <a:gd name="T37" fmla="*/ 20 h 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5"/>
                  <a:gd name="T58" fmla="*/ 0 h 36"/>
                  <a:gd name="T59" fmla="*/ 125 w 125"/>
                  <a:gd name="T60" fmla="*/ 36 h 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5" h="36">
                    <a:moveTo>
                      <a:pt x="87" y="20"/>
                    </a:moveTo>
                    <a:lnTo>
                      <a:pt x="63" y="26"/>
                    </a:lnTo>
                    <a:lnTo>
                      <a:pt x="47" y="28"/>
                    </a:lnTo>
                    <a:lnTo>
                      <a:pt x="15" y="31"/>
                    </a:lnTo>
                    <a:lnTo>
                      <a:pt x="0" y="31"/>
                    </a:lnTo>
                    <a:lnTo>
                      <a:pt x="2" y="36"/>
                    </a:lnTo>
                    <a:lnTo>
                      <a:pt x="25" y="36"/>
                    </a:lnTo>
                    <a:lnTo>
                      <a:pt x="53" y="33"/>
                    </a:lnTo>
                    <a:lnTo>
                      <a:pt x="70" y="30"/>
                    </a:lnTo>
                    <a:lnTo>
                      <a:pt x="88" y="25"/>
                    </a:lnTo>
                    <a:lnTo>
                      <a:pt x="107" y="20"/>
                    </a:lnTo>
                    <a:lnTo>
                      <a:pt x="123" y="8"/>
                    </a:lnTo>
                    <a:lnTo>
                      <a:pt x="125" y="0"/>
                    </a:lnTo>
                    <a:lnTo>
                      <a:pt x="118" y="8"/>
                    </a:lnTo>
                    <a:lnTo>
                      <a:pt x="103" y="18"/>
                    </a:lnTo>
                    <a:lnTo>
                      <a:pt x="90" y="23"/>
                    </a:lnTo>
                    <a:lnTo>
                      <a:pt x="63" y="31"/>
                    </a:lnTo>
                    <a:lnTo>
                      <a:pt x="87"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82" name="Freeform 184">
                <a:extLst>
                  <a:ext uri="{FF2B5EF4-FFF2-40B4-BE49-F238E27FC236}">
                    <a16:creationId xmlns:a16="http://schemas.microsoft.com/office/drawing/2014/main" id="{ACB412FD-E9E4-46D2-A4DA-6C4A0C69D08A}"/>
                  </a:ext>
                </a:extLst>
              </p:cNvPr>
              <p:cNvSpPr>
                <a:spLocks/>
              </p:cNvSpPr>
              <p:nvPr/>
            </p:nvSpPr>
            <p:spPr bwMode="auto">
              <a:xfrm>
                <a:off x="4624" y="3182"/>
                <a:ext cx="23" cy="18"/>
              </a:xfrm>
              <a:custGeom>
                <a:avLst/>
                <a:gdLst>
                  <a:gd name="T0" fmla="*/ 0 w 23"/>
                  <a:gd name="T1" fmla="*/ 6 h 18"/>
                  <a:gd name="T2" fmla="*/ 3 w 23"/>
                  <a:gd name="T3" fmla="*/ 10 h 18"/>
                  <a:gd name="T4" fmla="*/ 5 w 23"/>
                  <a:gd name="T5" fmla="*/ 15 h 18"/>
                  <a:gd name="T6" fmla="*/ 6 w 23"/>
                  <a:gd name="T7" fmla="*/ 18 h 18"/>
                  <a:gd name="T8" fmla="*/ 13 w 23"/>
                  <a:gd name="T9" fmla="*/ 16 h 18"/>
                  <a:gd name="T10" fmla="*/ 11 w 23"/>
                  <a:gd name="T11" fmla="*/ 10 h 18"/>
                  <a:gd name="T12" fmla="*/ 15 w 23"/>
                  <a:gd name="T13" fmla="*/ 6 h 18"/>
                  <a:gd name="T14" fmla="*/ 23 w 23"/>
                  <a:gd name="T15" fmla="*/ 0 h 18"/>
                  <a:gd name="T16" fmla="*/ 0 w 23"/>
                  <a:gd name="T17" fmla="*/ 6 h 18"/>
                  <a:gd name="T18" fmla="*/ 0 w 23"/>
                  <a:gd name="T19" fmla="*/ 6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18"/>
                  <a:gd name="T32" fmla="*/ 23 w 23"/>
                  <a:gd name="T33" fmla="*/ 18 h 1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18">
                    <a:moveTo>
                      <a:pt x="0" y="6"/>
                    </a:moveTo>
                    <a:lnTo>
                      <a:pt x="3" y="10"/>
                    </a:lnTo>
                    <a:lnTo>
                      <a:pt x="5" y="15"/>
                    </a:lnTo>
                    <a:lnTo>
                      <a:pt x="6" y="18"/>
                    </a:lnTo>
                    <a:lnTo>
                      <a:pt x="13" y="16"/>
                    </a:lnTo>
                    <a:lnTo>
                      <a:pt x="11" y="10"/>
                    </a:lnTo>
                    <a:lnTo>
                      <a:pt x="15" y="6"/>
                    </a:lnTo>
                    <a:lnTo>
                      <a:pt x="23" y="0"/>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83" name="Freeform 185">
                <a:extLst>
                  <a:ext uri="{FF2B5EF4-FFF2-40B4-BE49-F238E27FC236}">
                    <a16:creationId xmlns:a16="http://schemas.microsoft.com/office/drawing/2014/main" id="{C3122C5F-8B23-46A7-BA75-E2F020982784}"/>
                  </a:ext>
                </a:extLst>
              </p:cNvPr>
              <p:cNvSpPr>
                <a:spLocks/>
              </p:cNvSpPr>
              <p:nvPr/>
            </p:nvSpPr>
            <p:spPr bwMode="auto">
              <a:xfrm>
                <a:off x="4589" y="3065"/>
                <a:ext cx="73" cy="92"/>
              </a:xfrm>
              <a:custGeom>
                <a:avLst/>
                <a:gdLst>
                  <a:gd name="T0" fmla="*/ 73 w 73"/>
                  <a:gd name="T1" fmla="*/ 24 h 92"/>
                  <a:gd name="T2" fmla="*/ 68 w 73"/>
                  <a:gd name="T3" fmla="*/ 44 h 92"/>
                  <a:gd name="T4" fmla="*/ 60 w 73"/>
                  <a:gd name="T5" fmla="*/ 57 h 92"/>
                  <a:gd name="T6" fmla="*/ 43 w 73"/>
                  <a:gd name="T7" fmla="*/ 70 h 92"/>
                  <a:gd name="T8" fmla="*/ 31 w 73"/>
                  <a:gd name="T9" fmla="*/ 80 h 92"/>
                  <a:gd name="T10" fmla="*/ 15 w 73"/>
                  <a:gd name="T11" fmla="*/ 85 h 92"/>
                  <a:gd name="T12" fmla="*/ 5 w 73"/>
                  <a:gd name="T13" fmla="*/ 92 h 92"/>
                  <a:gd name="T14" fmla="*/ 0 w 73"/>
                  <a:gd name="T15" fmla="*/ 87 h 92"/>
                  <a:gd name="T16" fmla="*/ 31 w 73"/>
                  <a:gd name="T17" fmla="*/ 74 h 92"/>
                  <a:gd name="T18" fmla="*/ 50 w 73"/>
                  <a:gd name="T19" fmla="*/ 60 h 92"/>
                  <a:gd name="T20" fmla="*/ 63 w 73"/>
                  <a:gd name="T21" fmla="*/ 42 h 92"/>
                  <a:gd name="T22" fmla="*/ 68 w 73"/>
                  <a:gd name="T23" fmla="*/ 25 h 92"/>
                  <a:gd name="T24" fmla="*/ 61 w 73"/>
                  <a:gd name="T25" fmla="*/ 15 h 92"/>
                  <a:gd name="T26" fmla="*/ 58 w 73"/>
                  <a:gd name="T27" fmla="*/ 4 h 92"/>
                  <a:gd name="T28" fmla="*/ 51 w 73"/>
                  <a:gd name="T29" fmla="*/ 0 h 92"/>
                  <a:gd name="T30" fmla="*/ 60 w 73"/>
                  <a:gd name="T31" fmla="*/ 0 h 92"/>
                  <a:gd name="T32" fmla="*/ 68 w 73"/>
                  <a:gd name="T33" fmla="*/ 14 h 92"/>
                  <a:gd name="T34" fmla="*/ 73 w 73"/>
                  <a:gd name="T35" fmla="*/ 24 h 92"/>
                  <a:gd name="T36" fmla="*/ 73 w 73"/>
                  <a:gd name="T37" fmla="*/ 24 h 9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73"/>
                  <a:gd name="T58" fmla="*/ 0 h 92"/>
                  <a:gd name="T59" fmla="*/ 73 w 73"/>
                  <a:gd name="T60" fmla="*/ 92 h 9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73" h="92">
                    <a:moveTo>
                      <a:pt x="73" y="24"/>
                    </a:moveTo>
                    <a:lnTo>
                      <a:pt x="68" y="44"/>
                    </a:lnTo>
                    <a:lnTo>
                      <a:pt x="60" y="57"/>
                    </a:lnTo>
                    <a:lnTo>
                      <a:pt x="43" y="70"/>
                    </a:lnTo>
                    <a:lnTo>
                      <a:pt x="31" y="80"/>
                    </a:lnTo>
                    <a:lnTo>
                      <a:pt x="15" y="85"/>
                    </a:lnTo>
                    <a:lnTo>
                      <a:pt x="5" y="92"/>
                    </a:lnTo>
                    <a:lnTo>
                      <a:pt x="0" y="87"/>
                    </a:lnTo>
                    <a:lnTo>
                      <a:pt x="31" y="74"/>
                    </a:lnTo>
                    <a:lnTo>
                      <a:pt x="50" y="60"/>
                    </a:lnTo>
                    <a:lnTo>
                      <a:pt x="63" y="42"/>
                    </a:lnTo>
                    <a:lnTo>
                      <a:pt x="68" y="25"/>
                    </a:lnTo>
                    <a:lnTo>
                      <a:pt x="61" y="15"/>
                    </a:lnTo>
                    <a:lnTo>
                      <a:pt x="58" y="4"/>
                    </a:lnTo>
                    <a:lnTo>
                      <a:pt x="51" y="0"/>
                    </a:lnTo>
                    <a:lnTo>
                      <a:pt x="60" y="0"/>
                    </a:lnTo>
                    <a:lnTo>
                      <a:pt x="68" y="14"/>
                    </a:lnTo>
                    <a:lnTo>
                      <a:pt x="73"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84" name="Freeform 186">
                <a:extLst>
                  <a:ext uri="{FF2B5EF4-FFF2-40B4-BE49-F238E27FC236}">
                    <a16:creationId xmlns:a16="http://schemas.microsoft.com/office/drawing/2014/main" id="{089011CA-A8D1-4F01-B830-4146132349D2}"/>
                  </a:ext>
                </a:extLst>
              </p:cNvPr>
              <p:cNvSpPr>
                <a:spLocks/>
              </p:cNvSpPr>
              <p:nvPr/>
            </p:nvSpPr>
            <p:spPr bwMode="auto">
              <a:xfrm>
                <a:off x="4625" y="3112"/>
                <a:ext cx="58" cy="62"/>
              </a:xfrm>
              <a:custGeom>
                <a:avLst/>
                <a:gdLst>
                  <a:gd name="T0" fmla="*/ 5 w 58"/>
                  <a:gd name="T1" fmla="*/ 23 h 62"/>
                  <a:gd name="T2" fmla="*/ 0 w 58"/>
                  <a:gd name="T3" fmla="*/ 25 h 62"/>
                  <a:gd name="T4" fmla="*/ 15 w 58"/>
                  <a:gd name="T5" fmla="*/ 47 h 62"/>
                  <a:gd name="T6" fmla="*/ 25 w 58"/>
                  <a:gd name="T7" fmla="*/ 57 h 62"/>
                  <a:gd name="T8" fmla="*/ 12 w 58"/>
                  <a:gd name="T9" fmla="*/ 62 h 62"/>
                  <a:gd name="T10" fmla="*/ 27 w 58"/>
                  <a:gd name="T11" fmla="*/ 58 h 62"/>
                  <a:gd name="T12" fmla="*/ 39 w 58"/>
                  <a:gd name="T13" fmla="*/ 53 h 62"/>
                  <a:gd name="T14" fmla="*/ 48 w 58"/>
                  <a:gd name="T15" fmla="*/ 47 h 62"/>
                  <a:gd name="T16" fmla="*/ 57 w 58"/>
                  <a:gd name="T17" fmla="*/ 38 h 62"/>
                  <a:gd name="T18" fmla="*/ 58 w 58"/>
                  <a:gd name="T19" fmla="*/ 30 h 62"/>
                  <a:gd name="T20" fmla="*/ 55 w 58"/>
                  <a:gd name="T21" fmla="*/ 17 h 62"/>
                  <a:gd name="T22" fmla="*/ 52 w 58"/>
                  <a:gd name="T23" fmla="*/ 12 h 62"/>
                  <a:gd name="T24" fmla="*/ 42 w 58"/>
                  <a:gd name="T25" fmla="*/ 7 h 62"/>
                  <a:gd name="T26" fmla="*/ 29 w 58"/>
                  <a:gd name="T27" fmla="*/ 0 h 62"/>
                  <a:gd name="T28" fmla="*/ 25 w 58"/>
                  <a:gd name="T29" fmla="*/ 5 h 62"/>
                  <a:gd name="T30" fmla="*/ 34 w 58"/>
                  <a:gd name="T31" fmla="*/ 10 h 62"/>
                  <a:gd name="T32" fmla="*/ 44 w 58"/>
                  <a:gd name="T33" fmla="*/ 13 h 62"/>
                  <a:gd name="T34" fmla="*/ 50 w 58"/>
                  <a:gd name="T35" fmla="*/ 20 h 62"/>
                  <a:gd name="T36" fmla="*/ 55 w 58"/>
                  <a:gd name="T37" fmla="*/ 30 h 62"/>
                  <a:gd name="T38" fmla="*/ 53 w 58"/>
                  <a:gd name="T39" fmla="*/ 33 h 62"/>
                  <a:gd name="T40" fmla="*/ 42 w 58"/>
                  <a:gd name="T41" fmla="*/ 27 h 62"/>
                  <a:gd name="T42" fmla="*/ 25 w 58"/>
                  <a:gd name="T43" fmla="*/ 20 h 62"/>
                  <a:gd name="T44" fmla="*/ 19 w 58"/>
                  <a:gd name="T45" fmla="*/ 17 h 62"/>
                  <a:gd name="T46" fmla="*/ 14 w 58"/>
                  <a:gd name="T47" fmla="*/ 17 h 62"/>
                  <a:gd name="T48" fmla="*/ 10 w 58"/>
                  <a:gd name="T49" fmla="*/ 20 h 62"/>
                  <a:gd name="T50" fmla="*/ 22 w 58"/>
                  <a:gd name="T51" fmla="*/ 22 h 62"/>
                  <a:gd name="T52" fmla="*/ 34 w 58"/>
                  <a:gd name="T53" fmla="*/ 27 h 62"/>
                  <a:gd name="T54" fmla="*/ 44 w 58"/>
                  <a:gd name="T55" fmla="*/ 32 h 62"/>
                  <a:gd name="T56" fmla="*/ 52 w 58"/>
                  <a:gd name="T57" fmla="*/ 37 h 62"/>
                  <a:gd name="T58" fmla="*/ 48 w 58"/>
                  <a:gd name="T59" fmla="*/ 42 h 62"/>
                  <a:gd name="T60" fmla="*/ 42 w 58"/>
                  <a:gd name="T61" fmla="*/ 48 h 62"/>
                  <a:gd name="T62" fmla="*/ 29 w 58"/>
                  <a:gd name="T63" fmla="*/ 53 h 62"/>
                  <a:gd name="T64" fmla="*/ 20 w 58"/>
                  <a:gd name="T65" fmla="*/ 47 h 62"/>
                  <a:gd name="T66" fmla="*/ 10 w 58"/>
                  <a:gd name="T67" fmla="*/ 35 h 62"/>
                  <a:gd name="T68" fmla="*/ 5 w 58"/>
                  <a:gd name="T69" fmla="*/ 23 h 62"/>
                  <a:gd name="T70" fmla="*/ 5 w 58"/>
                  <a:gd name="T71" fmla="*/ 23 h 6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8"/>
                  <a:gd name="T109" fmla="*/ 0 h 62"/>
                  <a:gd name="T110" fmla="*/ 58 w 58"/>
                  <a:gd name="T111" fmla="*/ 62 h 6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8" h="62">
                    <a:moveTo>
                      <a:pt x="5" y="23"/>
                    </a:moveTo>
                    <a:lnTo>
                      <a:pt x="0" y="25"/>
                    </a:lnTo>
                    <a:lnTo>
                      <a:pt x="15" y="47"/>
                    </a:lnTo>
                    <a:lnTo>
                      <a:pt x="25" y="57"/>
                    </a:lnTo>
                    <a:lnTo>
                      <a:pt x="12" y="62"/>
                    </a:lnTo>
                    <a:lnTo>
                      <a:pt x="27" y="58"/>
                    </a:lnTo>
                    <a:lnTo>
                      <a:pt x="39" y="53"/>
                    </a:lnTo>
                    <a:lnTo>
                      <a:pt x="48" y="47"/>
                    </a:lnTo>
                    <a:lnTo>
                      <a:pt x="57" y="38"/>
                    </a:lnTo>
                    <a:lnTo>
                      <a:pt x="58" y="30"/>
                    </a:lnTo>
                    <a:lnTo>
                      <a:pt x="55" y="17"/>
                    </a:lnTo>
                    <a:lnTo>
                      <a:pt x="52" y="12"/>
                    </a:lnTo>
                    <a:lnTo>
                      <a:pt x="42" y="7"/>
                    </a:lnTo>
                    <a:lnTo>
                      <a:pt x="29" y="0"/>
                    </a:lnTo>
                    <a:lnTo>
                      <a:pt x="25" y="5"/>
                    </a:lnTo>
                    <a:lnTo>
                      <a:pt x="34" y="10"/>
                    </a:lnTo>
                    <a:lnTo>
                      <a:pt x="44" y="13"/>
                    </a:lnTo>
                    <a:lnTo>
                      <a:pt x="50" y="20"/>
                    </a:lnTo>
                    <a:lnTo>
                      <a:pt x="55" y="30"/>
                    </a:lnTo>
                    <a:lnTo>
                      <a:pt x="53" y="33"/>
                    </a:lnTo>
                    <a:lnTo>
                      <a:pt x="42" y="27"/>
                    </a:lnTo>
                    <a:lnTo>
                      <a:pt x="25" y="20"/>
                    </a:lnTo>
                    <a:lnTo>
                      <a:pt x="19" y="17"/>
                    </a:lnTo>
                    <a:lnTo>
                      <a:pt x="14" y="17"/>
                    </a:lnTo>
                    <a:lnTo>
                      <a:pt x="10" y="20"/>
                    </a:lnTo>
                    <a:lnTo>
                      <a:pt x="22" y="22"/>
                    </a:lnTo>
                    <a:lnTo>
                      <a:pt x="34" y="27"/>
                    </a:lnTo>
                    <a:lnTo>
                      <a:pt x="44" y="32"/>
                    </a:lnTo>
                    <a:lnTo>
                      <a:pt x="52" y="37"/>
                    </a:lnTo>
                    <a:lnTo>
                      <a:pt x="48" y="42"/>
                    </a:lnTo>
                    <a:lnTo>
                      <a:pt x="42" y="48"/>
                    </a:lnTo>
                    <a:lnTo>
                      <a:pt x="29" y="53"/>
                    </a:lnTo>
                    <a:lnTo>
                      <a:pt x="20" y="47"/>
                    </a:lnTo>
                    <a:lnTo>
                      <a:pt x="10" y="35"/>
                    </a:lnTo>
                    <a:lnTo>
                      <a:pt x="5"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85" name="Freeform 187">
                <a:extLst>
                  <a:ext uri="{FF2B5EF4-FFF2-40B4-BE49-F238E27FC236}">
                    <a16:creationId xmlns:a16="http://schemas.microsoft.com/office/drawing/2014/main" id="{BF4F4DCF-9C92-493E-8E5B-5B3561E0B436}"/>
                  </a:ext>
                </a:extLst>
              </p:cNvPr>
              <p:cNvSpPr>
                <a:spLocks/>
              </p:cNvSpPr>
              <p:nvPr/>
            </p:nvSpPr>
            <p:spPr bwMode="auto">
              <a:xfrm>
                <a:off x="4629" y="3134"/>
                <a:ext cx="48" cy="21"/>
              </a:xfrm>
              <a:custGeom>
                <a:avLst/>
                <a:gdLst>
                  <a:gd name="T0" fmla="*/ 3 w 48"/>
                  <a:gd name="T1" fmla="*/ 0 h 21"/>
                  <a:gd name="T2" fmla="*/ 18 w 48"/>
                  <a:gd name="T3" fmla="*/ 3 h 21"/>
                  <a:gd name="T4" fmla="*/ 33 w 48"/>
                  <a:gd name="T5" fmla="*/ 10 h 21"/>
                  <a:gd name="T6" fmla="*/ 43 w 48"/>
                  <a:gd name="T7" fmla="*/ 15 h 21"/>
                  <a:gd name="T8" fmla="*/ 48 w 48"/>
                  <a:gd name="T9" fmla="*/ 18 h 21"/>
                  <a:gd name="T10" fmla="*/ 46 w 48"/>
                  <a:gd name="T11" fmla="*/ 21 h 21"/>
                  <a:gd name="T12" fmla="*/ 30 w 48"/>
                  <a:gd name="T13" fmla="*/ 11 h 21"/>
                  <a:gd name="T14" fmla="*/ 15 w 48"/>
                  <a:gd name="T15" fmla="*/ 5 h 21"/>
                  <a:gd name="T16" fmla="*/ 0 w 48"/>
                  <a:gd name="T17" fmla="*/ 1 h 21"/>
                  <a:gd name="T18" fmla="*/ 3 w 48"/>
                  <a:gd name="T19" fmla="*/ 0 h 21"/>
                  <a:gd name="T20" fmla="*/ 3 w 48"/>
                  <a:gd name="T21" fmla="*/ 0 h 2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8"/>
                  <a:gd name="T34" fmla="*/ 0 h 21"/>
                  <a:gd name="T35" fmla="*/ 48 w 48"/>
                  <a:gd name="T36" fmla="*/ 21 h 2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8" h="21">
                    <a:moveTo>
                      <a:pt x="3" y="0"/>
                    </a:moveTo>
                    <a:lnTo>
                      <a:pt x="18" y="3"/>
                    </a:lnTo>
                    <a:lnTo>
                      <a:pt x="33" y="10"/>
                    </a:lnTo>
                    <a:lnTo>
                      <a:pt x="43" y="15"/>
                    </a:lnTo>
                    <a:lnTo>
                      <a:pt x="48" y="18"/>
                    </a:lnTo>
                    <a:lnTo>
                      <a:pt x="46" y="21"/>
                    </a:lnTo>
                    <a:lnTo>
                      <a:pt x="30" y="11"/>
                    </a:lnTo>
                    <a:lnTo>
                      <a:pt x="15" y="5"/>
                    </a:lnTo>
                    <a:lnTo>
                      <a:pt x="0" y="1"/>
                    </a:lnTo>
                    <a:lnTo>
                      <a:pt x="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86" name="Freeform 188">
                <a:extLst>
                  <a:ext uri="{FF2B5EF4-FFF2-40B4-BE49-F238E27FC236}">
                    <a16:creationId xmlns:a16="http://schemas.microsoft.com/office/drawing/2014/main" id="{0E03D481-4B09-4FD2-9D91-6250838F788F}"/>
                  </a:ext>
                </a:extLst>
              </p:cNvPr>
              <p:cNvSpPr>
                <a:spLocks/>
              </p:cNvSpPr>
              <p:nvPr/>
            </p:nvSpPr>
            <p:spPr bwMode="auto">
              <a:xfrm>
                <a:off x="4609" y="3205"/>
                <a:ext cx="40" cy="43"/>
              </a:xfrm>
              <a:custGeom>
                <a:avLst/>
                <a:gdLst>
                  <a:gd name="T0" fmla="*/ 28 w 40"/>
                  <a:gd name="T1" fmla="*/ 2 h 43"/>
                  <a:gd name="T2" fmla="*/ 31 w 40"/>
                  <a:gd name="T3" fmla="*/ 5 h 43"/>
                  <a:gd name="T4" fmla="*/ 25 w 40"/>
                  <a:gd name="T5" fmla="*/ 3 h 43"/>
                  <a:gd name="T6" fmla="*/ 31 w 40"/>
                  <a:gd name="T7" fmla="*/ 8 h 43"/>
                  <a:gd name="T8" fmla="*/ 28 w 40"/>
                  <a:gd name="T9" fmla="*/ 7 h 43"/>
                  <a:gd name="T10" fmla="*/ 30 w 40"/>
                  <a:gd name="T11" fmla="*/ 12 h 43"/>
                  <a:gd name="T12" fmla="*/ 26 w 40"/>
                  <a:gd name="T13" fmla="*/ 10 h 43"/>
                  <a:gd name="T14" fmla="*/ 26 w 40"/>
                  <a:gd name="T15" fmla="*/ 18 h 43"/>
                  <a:gd name="T16" fmla="*/ 20 w 40"/>
                  <a:gd name="T17" fmla="*/ 27 h 43"/>
                  <a:gd name="T18" fmla="*/ 20 w 40"/>
                  <a:gd name="T19" fmla="*/ 22 h 43"/>
                  <a:gd name="T20" fmla="*/ 15 w 40"/>
                  <a:gd name="T21" fmla="*/ 32 h 43"/>
                  <a:gd name="T22" fmla="*/ 10 w 40"/>
                  <a:gd name="T23" fmla="*/ 33 h 43"/>
                  <a:gd name="T24" fmla="*/ 10 w 40"/>
                  <a:gd name="T25" fmla="*/ 25 h 43"/>
                  <a:gd name="T26" fmla="*/ 10 w 40"/>
                  <a:gd name="T27" fmla="*/ 15 h 43"/>
                  <a:gd name="T28" fmla="*/ 5 w 40"/>
                  <a:gd name="T29" fmla="*/ 18 h 43"/>
                  <a:gd name="T30" fmla="*/ 6 w 40"/>
                  <a:gd name="T31" fmla="*/ 5 h 43"/>
                  <a:gd name="T32" fmla="*/ 0 w 40"/>
                  <a:gd name="T33" fmla="*/ 3 h 43"/>
                  <a:gd name="T34" fmla="*/ 3 w 40"/>
                  <a:gd name="T35" fmla="*/ 30 h 43"/>
                  <a:gd name="T36" fmla="*/ 3 w 40"/>
                  <a:gd name="T37" fmla="*/ 43 h 43"/>
                  <a:gd name="T38" fmla="*/ 21 w 40"/>
                  <a:gd name="T39" fmla="*/ 38 h 43"/>
                  <a:gd name="T40" fmla="*/ 30 w 40"/>
                  <a:gd name="T41" fmla="*/ 25 h 43"/>
                  <a:gd name="T42" fmla="*/ 36 w 40"/>
                  <a:gd name="T43" fmla="*/ 13 h 43"/>
                  <a:gd name="T44" fmla="*/ 40 w 40"/>
                  <a:gd name="T45" fmla="*/ 2 h 43"/>
                  <a:gd name="T46" fmla="*/ 36 w 40"/>
                  <a:gd name="T47" fmla="*/ 7 h 43"/>
                  <a:gd name="T48" fmla="*/ 36 w 40"/>
                  <a:gd name="T49" fmla="*/ 0 h 43"/>
                  <a:gd name="T50" fmla="*/ 28 w 40"/>
                  <a:gd name="T51" fmla="*/ 2 h 43"/>
                  <a:gd name="T52" fmla="*/ 28 w 40"/>
                  <a:gd name="T53" fmla="*/ 2 h 4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0"/>
                  <a:gd name="T82" fmla="*/ 0 h 43"/>
                  <a:gd name="T83" fmla="*/ 40 w 40"/>
                  <a:gd name="T84" fmla="*/ 43 h 4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0" h="43">
                    <a:moveTo>
                      <a:pt x="28" y="2"/>
                    </a:moveTo>
                    <a:lnTo>
                      <a:pt x="31" y="5"/>
                    </a:lnTo>
                    <a:lnTo>
                      <a:pt x="25" y="3"/>
                    </a:lnTo>
                    <a:lnTo>
                      <a:pt x="31" y="8"/>
                    </a:lnTo>
                    <a:lnTo>
                      <a:pt x="28" y="7"/>
                    </a:lnTo>
                    <a:lnTo>
                      <a:pt x="30" y="12"/>
                    </a:lnTo>
                    <a:lnTo>
                      <a:pt x="26" y="10"/>
                    </a:lnTo>
                    <a:lnTo>
                      <a:pt x="26" y="18"/>
                    </a:lnTo>
                    <a:lnTo>
                      <a:pt x="20" y="27"/>
                    </a:lnTo>
                    <a:lnTo>
                      <a:pt x="20" y="22"/>
                    </a:lnTo>
                    <a:lnTo>
                      <a:pt x="15" y="32"/>
                    </a:lnTo>
                    <a:lnTo>
                      <a:pt x="10" y="33"/>
                    </a:lnTo>
                    <a:lnTo>
                      <a:pt x="10" y="25"/>
                    </a:lnTo>
                    <a:lnTo>
                      <a:pt x="10" y="15"/>
                    </a:lnTo>
                    <a:lnTo>
                      <a:pt x="5" y="18"/>
                    </a:lnTo>
                    <a:lnTo>
                      <a:pt x="6" y="5"/>
                    </a:lnTo>
                    <a:lnTo>
                      <a:pt x="0" y="3"/>
                    </a:lnTo>
                    <a:lnTo>
                      <a:pt x="3" y="30"/>
                    </a:lnTo>
                    <a:lnTo>
                      <a:pt x="3" y="43"/>
                    </a:lnTo>
                    <a:lnTo>
                      <a:pt x="21" y="38"/>
                    </a:lnTo>
                    <a:lnTo>
                      <a:pt x="30" y="25"/>
                    </a:lnTo>
                    <a:lnTo>
                      <a:pt x="36" y="13"/>
                    </a:lnTo>
                    <a:lnTo>
                      <a:pt x="40" y="2"/>
                    </a:lnTo>
                    <a:lnTo>
                      <a:pt x="36" y="7"/>
                    </a:lnTo>
                    <a:lnTo>
                      <a:pt x="36" y="0"/>
                    </a:lnTo>
                    <a:lnTo>
                      <a:pt x="28"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87" name="Freeform 189">
                <a:extLst>
                  <a:ext uri="{FF2B5EF4-FFF2-40B4-BE49-F238E27FC236}">
                    <a16:creationId xmlns:a16="http://schemas.microsoft.com/office/drawing/2014/main" id="{8D39C582-3463-4E7F-A8E5-529B5E56BAD3}"/>
                  </a:ext>
                </a:extLst>
              </p:cNvPr>
              <p:cNvSpPr>
                <a:spLocks/>
              </p:cNvSpPr>
              <p:nvPr/>
            </p:nvSpPr>
            <p:spPr bwMode="auto">
              <a:xfrm>
                <a:off x="4629" y="3200"/>
                <a:ext cx="28" cy="50"/>
              </a:xfrm>
              <a:custGeom>
                <a:avLst/>
                <a:gdLst>
                  <a:gd name="T0" fmla="*/ 23 w 28"/>
                  <a:gd name="T1" fmla="*/ 5 h 50"/>
                  <a:gd name="T2" fmla="*/ 26 w 28"/>
                  <a:gd name="T3" fmla="*/ 13 h 50"/>
                  <a:gd name="T4" fmla="*/ 21 w 28"/>
                  <a:gd name="T5" fmla="*/ 22 h 50"/>
                  <a:gd name="T6" fmla="*/ 13 w 28"/>
                  <a:gd name="T7" fmla="*/ 27 h 50"/>
                  <a:gd name="T8" fmla="*/ 21 w 28"/>
                  <a:gd name="T9" fmla="*/ 28 h 50"/>
                  <a:gd name="T10" fmla="*/ 25 w 28"/>
                  <a:gd name="T11" fmla="*/ 33 h 50"/>
                  <a:gd name="T12" fmla="*/ 23 w 28"/>
                  <a:gd name="T13" fmla="*/ 40 h 50"/>
                  <a:gd name="T14" fmla="*/ 11 w 28"/>
                  <a:gd name="T15" fmla="*/ 38 h 50"/>
                  <a:gd name="T16" fmla="*/ 6 w 28"/>
                  <a:gd name="T17" fmla="*/ 40 h 50"/>
                  <a:gd name="T18" fmla="*/ 6 w 28"/>
                  <a:gd name="T19" fmla="*/ 45 h 50"/>
                  <a:gd name="T20" fmla="*/ 0 w 28"/>
                  <a:gd name="T21" fmla="*/ 50 h 50"/>
                  <a:gd name="T22" fmla="*/ 15 w 28"/>
                  <a:gd name="T23" fmla="*/ 45 h 50"/>
                  <a:gd name="T24" fmla="*/ 28 w 28"/>
                  <a:gd name="T25" fmla="*/ 43 h 50"/>
                  <a:gd name="T26" fmla="*/ 28 w 28"/>
                  <a:gd name="T27" fmla="*/ 32 h 50"/>
                  <a:gd name="T28" fmla="*/ 23 w 28"/>
                  <a:gd name="T29" fmla="*/ 25 h 50"/>
                  <a:gd name="T30" fmla="*/ 28 w 28"/>
                  <a:gd name="T31" fmla="*/ 18 h 50"/>
                  <a:gd name="T32" fmla="*/ 28 w 28"/>
                  <a:gd name="T33" fmla="*/ 8 h 50"/>
                  <a:gd name="T34" fmla="*/ 23 w 28"/>
                  <a:gd name="T35" fmla="*/ 0 h 50"/>
                  <a:gd name="T36" fmla="*/ 15 w 28"/>
                  <a:gd name="T37" fmla="*/ 7 h 50"/>
                  <a:gd name="T38" fmla="*/ 23 w 28"/>
                  <a:gd name="T39" fmla="*/ 5 h 50"/>
                  <a:gd name="T40" fmla="*/ 23 w 28"/>
                  <a:gd name="T41" fmla="*/ 5 h 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8"/>
                  <a:gd name="T64" fmla="*/ 0 h 50"/>
                  <a:gd name="T65" fmla="*/ 28 w 28"/>
                  <a:gd name="T66" fmla="*/ 50 h 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8" h="50">
                    <a:moveTo>
                      <a:pt x="23" y="5"/>
                    </a:moveTo>
                    <a:lnTo>
                      <a:pt x="26" y="13"/>
                    </a:lnTo>
                    <a:lnTo>
                      <a:pt x="21" y="22"/>
                    </a:lnTo>
                    <a:lnTo>
                      <a:pt x="13" y="27"/>
                    </a:lnTo>
                    <a:lnTo>
                      <a:pt x="21" y="28"/>
                    </a:lnTo>
                    <a:lnTo>
                      <a:pt x="25" y="33"/>
                    </a:lnTo>
                    <a:lnTo>
                      <a:pt x="23" y="40"/>
                    </a:lnTo>
                    <a:lnTo>
                      <a:pt x="11" y="38"/>
                    </a:lnTo>
                    <a:lnTo>
                      <a:pt x="6" y="40"/>
                    </a:lnTo>
                    <a:lnTo>
                      <a:pt x="6" y="45"/>
                    </a:lnTo>
                    <a:lnTo>
                      <a:pt x="0" y="50"/>
                    </a:lnTo>
                    <a:lnTo>
                      <a:pt x="15" y="45"/>
                    </a:lnTo>
                    <a:lnTo>
                      <a:pt x="28" y="43"/>
                    </a:lnTo>
                    <a:lnTo>
                      <a:pt x="28" y="32"/>
                    </a:lnTo>
                    <a:lnTo>
                      <a:pt x="23" y="25"/>
                    </a:lnTo>
                    <a:lnTo>
                      <a:pt x="28" y="18"/>
                    </a:lnTo>
                    <a:lnTo>
                      <a:pt x="28" y="8"/>
                    </a:lnTo>
                    <a:lnTo>
                      <a:pt x="23" y="0"/>
                    </a:lnTo>
                    <a:lnTo>
                      <a:pt x="15" y="7"/>
                    </a:lnTo>
                    <a:lnTo>
                      <a:pt x="23"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88" name="Freeform 190">
                <a:extLst>
                  <a:ext uri="{FF2B5EF4-FFF2-40B4-BE49-F238E27FC236}">
                    <a16:creationId xmlns:a16="http://schemas.microsoft.com/office/drawing/2014/main" id="{6BA8071B-D7A3-4762-8790-0FDCAB7D815A}"/>
                  </a:ext>
                </a:extLst>
              </p:cNvPr>
              <p:cNvSpPr>
                <a:spLocks/>
              </p:cNvSpPr>
              <p:nvPr/>
            </p:nvSpPr>
            <p:spPr bwMode="auto">
              <a:xfrm>
                <a:off x="4602" y="3162"/>
                <a:ext cx="86" cy="51"/>
              </a:xfrm>
              <a:custGeom>
                <a:avLst/>
                <a:gdLst>
                  <a:gd name="T0" fmla="*/ 2 w 86"/>
                  <a:gd name="T1" fmla="*/ 51 h 51"/>
                  <a:gd name="T2" fmla="*/ 7 w 86"/>
                  <a:gd name="T3" fmla="*/ 50 h 51"/>
                  <a:gd name="T4" fmla="*/ 25 w 86"/>
                  <a:gd name="T5" fmla="*/ 46 h 51"/>
                  <a:gd name="T6" fmla="*/ 45 w 86"/>
                  <a:gd name="T7" fmla="*/ 41 h 51"/>
                  <a:gd name="T8" fmla="*/ 62 w 86"/>
                  <a:gd name="T9" fmla="*/ 35 h 51"/>
                  <a:gd name="T10" fmla="*/ 75 w 86"/>
                  <a:gd name="T11" fmla="*/ 28 h 51"/>
                  <a:gd name="T12" fmla="*/ 83 w 86"/>
                  <a:gd name="T13" fmla="*/ 21 h 51"/>
                  <a:gd name="T14" fmla="*/ 86 w 86"/>
                  <a:gd name="T15" fmla="*/ 15 h 51"/>
                  <a:gd name="T16" fmla="*/ 85 w 86"/>
                  <a:gd name="T17" fmla="*/ 8 h 51"/>
                  <a:gd name="T18" fmla="*/ 78 w 86"/>
                  <a:gd name="T19" fmla="*/ 0 h 51"/>
                  <a:gd name="T20" fmla="*/ 75 w 86"/>
                  <a:gd name="T21" fmla="*/ 3 h 51"/>
                  <a:gd name="T22" fmla="*/ 78 w 86"/>
                  <a:gd name="T23" fmla="*/ 8 h 51"/>
                  <a:gd name="T24" fmla="*/ 81 w 86"/>
                  <a:gd name="T25" fmla="*/ 15 h 51"/>
                  <a:gd name="T26" fmla="*/ 76 w 86"/>
                  <a:gd name="T27" fmla="*/ 21 h 51"/>
                  <a:gd name="T28" fmla="*/ 70 w 86"/>
                  <a:gd name="T29" fmla="*/ 28 h 51"/>
                  <a:gd name="T30" fmla="*/ 58 w 86"/>
                  <a:gd name="T31" fmla="*/ 35 h 51"/>
                  <a:gd name="T32" fmla="*/ 45 w 86"/>
                  <a:gd name="T33" fmla="*/ 36 h 51"/>
                  <a:gd name="T34" fmla="*/ 37 w 86"/>
                  <a:gd name="T35" fmla="*/ 35 h 51"/>
                  <a:gd name="T36" fmla="*/ 27 w 86"/>
                  <a:gd name="T37" fmla="*/ 40 h 51"/>
                  <a:gd name="T38" fmla="*/ 12 w 86"/>
                  <a:gd name="T39" fmla="*/ 41 h 51"/>
                  <a:gd name="T40" fmla="*/ 2 w 86"/>
                  <a:gd name="T41" fmla="*/ 41 h 51"/>
                  <a:gd name="T42" fmla="*/ 0 w 86"/>
                  <a:gd name="T43" fmla="*/ 41 h 51"/>
                  <a:gd name="T44" fmla="*/ 2 w 86"/>
                  <a:gd name="T45" fmla="*/ 51 h 51"/>
                  <a:gd name="T46" fmla="*/ 2 w 86"/>
                  <a:gd name="T47" fmla="*/ 51 h 5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6"/>
                  <a:gd name="T73" fmla="*/ 0 h 51"/>
                  <a:gd name="T74" fmla="*/ 86 w 86"/>
                  <a:gd name="T75" fmla="*/ 51 h 5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6" h="51">
                    <a:moveTo>
                      <a:pt x="2" y="51"/>
                    </a:moveTo>
                    <a:lnTo>
                      <a:pt x="7" y="50"/>
                    </a:lnTo>
                    <a:lnTo>
                      <a:pt x="25" y="46"/>
                    </a:lnTo>
                    <a:lnTo>
                      <a:pt x="45" y="41"/>
                    </a:lnTo>
                    <a:lnTo>
                      <a:pt x="62" y="35"/>
                    </a:lnTo>
                    <a:lnTo>
                      <a:pt x="75" y="28"/>
                    </a:lnTo>
                    <a:lnTo>
                      <a:pt x="83" y="21"/>
                    </a:lnTo>
                    <a:lnTo>
                      <a:pt x="86" y="15"/>
                    </a:lnTo>
                    <a:lnTo>
                      <a:pt x="85" y="8"/>
                    </a:lnTo>
                    <a:lnTo>
                      <a:pt x="78" y="0"/>
                    </a:lnTo>
                    <a:lnTo>
                      <a:pt x="75" y="3"/>
                    </a:lnTo>
                    <a:lnTo>
                      <a:pt x="78" y="8"/>
                    </a:lnTo>
                    <a:lnTo>
                      <a:pt x="81" y="15"/>
                    </a:lnTo>
                    <a:lnTo>
                      <a:pt x="76" y="21"/>
                    </a:lnTo>
                    <a:lnTo>
                      <a:pt x="70" y="28"/>
                    </a:lnTo>
                    <a:lnTo>
                      <a:pt x="58" y="35"/>
                    </a:lnTo>
                    <a:lnTo>
                      <a:pt x="45" y="36"/>
                    </a:lnTo>
                    <a:lnTo>
                      <a:pt x="37" y="35"/>
                    </a:lnTo>
                    <a:lnTo>
                      <a:pt x="27" y="40"/>
                    </a:lnTo>
                    <a:lnTo>
                      <a:pt x="12" y="41"/>
                    </a:lnTo>
                    <a:lnTo>
                      <a:pt x="2" y="41"/>
                    </a:lnTo>
                    <a:lnTo>
                      <a:pt x="0" y="41"/>
                    </a:lnTo>
                    <a:lnTo>
                      <a:pt x="2" y="5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89" name="Freeform 191">
                <a:extLst>
                  <a:ext uri="{FF2B5EF4-FFF2-40B4-BE49-F238E27FC236}">
                    <a16:creationId xmlns:a16="http://schemas.microsoft.com/office/drawing/2014/main" id="{4D90240C-689E-404A-B435-FF332642E4ED}"/>
                  </a:ext>
                </a:extLst>
              </p:cNvPr>
              <p:cNvSpPr>
                <a:spLocks/>
              </p:cNvSpPr>
              <p:nvPr/>
            </p:nvSpPr>
            <p:spPr bwMode="auto">
              <a:xfrm>
                <a:off x="4580" y="3144"/>
                <a:ext cx="17" cy="44"/>
              </a:xfrm>
              <a:custGeom>
                <a:avLst/>
                <a:gdLst>
                  <a:gd name="T0" fmla="*/ 15 w 17"/>
                  <a:gd name="T1" fmla="*/ 18 h 44"/>
                  <a:gd name="T2" fmla="*/ 17 w 17"/>
                  <a:gd name="T3" fmla="*/ 44 h 44"/>
                  <a:gd name="T4" fmla="*/ 14 w 17"/>
                  <a:gd name="T5" fmla="*/ 21 h 44"/>
                  <a:gd name="T6" fmla="*/ 12 w 17"/>
                  <a:gd name="T7" fmla="*/ 44 h 44"/>
                  <a:gd name="T8" fmla="*/ 9 w 17"/>
                  <a:gd name="T9" fmla="*/ 44 h 44"/>
                  <a:gd name="T10" fmla="*/ 5 w 17"/>
                  <a:gd name="T11" fmla="*/ 11 h 44"/>
                  <a:gd name="T12" fmla="*/ 0 w 17"/>
                  <a:gd name="T13" fmla="*/ 5 h 44"/>
                  <a:gd name="T14" fmla="*/ 7 w 17"/>
                  <a:gd name="T15" fmla="*/ 0 h 44"/>
                  <a:gd name="T16" fmla="*/ 14 w 17"/>
                  <a:gd name="T17" fmla="*/ 11 h 44"/>
                  <a:gd name="T18" fmla="*/ 15 w 17"/>
                  <a:gd name="T19" fmla="*/ 18 h 44"/>
                  <a:gd name="T20" fmla="*/ 15 w 17"/>
                  <a:gd name="T21" fmla="*/ 18 h 4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4"/>
                  <a:gd name="T35" fmla="*/ 17 w 17"/>
                  <a:gd name="T36" fmla="*/ 44 h 4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4">
                    <a:moveTo>
                      <a:pt x="15" y="18"/>
                    </a:moveTo>
                    <a:lnTo>
                      <a:pt x="17" y="44"/>
                    </a:lnTo>
                    <a:lnTo>
                      <a:pt x="14" y="21"/>
                    </a:lnTo>
                    <a:lnTo>
                      <a:pt x="12" y="44"/>
                    </a:lnTo>
                    <a:lnTo>
                      <a:pt x="9" y="44"/>
                    </a:lnTo>
                    <a:lnTo>
                      <a:pt x="5" y="11"/>
                    </a:lnTo>
                    <a:lnTo>
                      <a:pt x="0" y="5"/>
                    </a:lnTo>
                    <a:lnTo>
                      <a:pt x="7" y="0"/>
                    </a:lnTo>
                    <a:lnTo>
                      <a:pt x="14" y="11"/>
                    </a:lnTo>
                    <a:lnTo>
                      <a:pt x="15"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90" name="Freeform 192">
                <a:extLst>
                  <a:ext uri="{FF2B5EF4-FFF2-40B4-BE49-F238E27FC236}">
                    <a16:creationId xmlns:a16="http://schemas.microsoft.com/office/drawing/2014/main" id="{FCCD9E8E-0900-4E2B-9960-C2444F0657DF}"/>
                  </a:ext>
                </a:extLst>
              </p:cNvPr>
              <p:cNvSpPr>
                <a:spLocks/>
              </p:cNvSpPr>
              <p:nvPr/>
            </p:nvSpPr>
            <p:spPr bwMode="auto">
              <a:xfrm>
                <a:off x="4590" y="3188"/>
                <a:ext cx="98" cy="109"/>
              </a:xfrm>
              <a:custGeom>
                <a:avLst/>
                <a:gdLst>
                  <a:gd name="T0" fmla="*/ 0 w 98"/>
                  <a:gd name="T1" fmla="*/ 4 h 109"/>
                  <a:gd name="T2" fmla="*/ 10 w 98"/>
                  <a:gd name="T3" fmla="*/ 72 h 109"/>
                  <a:gd name="T4" fmla="*/ 15 w 98"/>
                  <a:gd name="T5" fmla="*/ 87 h 109"/>
                  <a:gd name="T6" fmla="*/ 20 w 98"/>
                  <a:gd name="T7" fmla="*/ 97 h 109"/>
                  <a:gd name="T8" fmla="*/ 24 w 98"/>
                  <a:gd name="T9" fmla="*/ 104 h 109"/>
                  <a:gd name="T10" fmla="*/ 15 w 98"/>
                  <a:gd name="T11" fmla="*/ 82 h 109"/>
                  <a:gd name="T12" fmla="*/ 19 w 98"/>
                  <a:gd name="T13" fmla="*/ 82 h 109"/>
                  <a:gd name="T14" fmla="*/ 24 w 98"/>
                  <a:gd name="T15" fmla="*/ 94 h 109"/>
                  <a:gd name="T16" fmla="*/ 30 w 98"/>
                  <a:gd name="T17" fmla="*/ 105 h 109"/>
                  <a:gd name="T18" fmla="*/ 35 w 98"/>
                  <a:gd name="T19" fmla="*/ 109 h 109"/>
                  <a:gd name="T20" fmla="*/ 27 w 98"/>
                  <a:gd name="T21" fmla="*/ 92 h 109"/>
                  <a:gd name="T22" fmla="*/ 25 w 98"/>
                  <a:gd name="T23" fmla="*/ 85 h 109"/>
                  <a:gd name="T24" fmla="*/ 37 w 98"/>
                  <a:gd name="T25" fmla="*/ 85 h 109"/>
                  <a:gd name="T26" fmla="*/ 59 w 98"/>
                  <a:gd name="T27" fmla="*/ 80 h 109"/>
                  <a:gd name="T28" fmla="*/ 82 w 98"/>
                  <a:gd name="T29" fmla="*/ 72 h 109"/>
                  <a:gd name="T30" fmla="*/ 90 w 98"/>
                  <a:gd name="T31" fmla="*/ 65 h 109"/>
                  <a:gd name="T32" fmla="*/ 98 w 98"/>
                  <a:gd name="T33" fmla="*/ 55 h 109"/>
                  <a:gd name="T34" fmla="*/ 93 w 98"/>
                  <a:gd name="T35" fmla="*/ 55 h 109"/>
                  <a:gd name="T36" fmla="*/ 85 w 98"/>
                  <a:gd name="T37" fmla="*/ 65 h 109"/>
                  <a:gd name="T38" fmla="*/ 72 w 98"/>
                  <a:gd name="T39" fmla="*/ 74 h 109"/>
                  <a:gd name="T40" fmla="*/ 82 w 98"/>
                  <a:gd name="T41" fmla="*/ 64 h 109"/>
                  <a:gd name="T42" fmla="*/ 67 w 98"/>
                  <a:gd name="T43" fmla="*/ 70 h 109"/>
                  <a:gd name="T44" fmla="*/ 54 w 98"/>
                  <a:gd name="T45" fmla="*/ 77 h 109"/>
                  <a:gd name="T46" fmla="*/ 39 w 98"/>
                  <a:gd name="T47" fmla="*/ 79 h 109"/>
                  <a:gd name="T48" fmla="*/ 27 w 98"/>
                  <a:gd name="T49" fmla="*/ 79 h 109"/>
                  <a:gd name="T50" fmla="*/ 22 w 98"/>
                  <a:gd name="T51" fmla="*/ 79 h 109"/>
                  <a:gd name="T52" fmla="*/ 42 w 98"/>
                  <a:gd name="T53" fmla="*/ 62 h 109"/>
                  <a:gd name="T54" fmla="*/ 37 w 98"/>
                  <a:gd name="T55" fmla="*/ 60 h 109"/>
                  <a:gd name="T56" fmla="*/ 27 w 98"/>
                  <a:gd name="T57" fmla="*/ 69 h 109"/>
                  <a:gd name="T58" fmla="*/ 32 w 98"/>
                  <a:gd name="T59" fmla="*/ 60 h 109"/>
                  <a:gd name="T60" fmla="*/ 39 w 98"/>
                  <a:gd name="T61" fmla="*/ 52 h 109"/>
                  <a:gd name="T62" fmla="*/ 24 w 98"/>
                  <a:gd name="T63" fmla="*/ 57 h 109"/>
                  <a:gd name="T64" fmla="*/ 22 w 98"/>
                  <a:gd name="T65" fmla="*/ 69 h 109"/>
                  <a:gd name="T66" fmla="*/ 17 w 98"/>
                  <a:gd name="T67" fmla="*/ 49 h 109"/>
                  <a:gd name="T68" fmla="*/ 17 w 98"/>
                  <a:gd name="T69" fmla="*/ 69 h 109"/>
                  <a:gd name="T70" fmla="*/ 10 w 98"/>
                  <a:gd name="T71" fmla="*/ 44 h 109"/>
                  <a:gd name="T72" fmla="*/ 5 w 98"/>
                  <a:gd name="T73" fmla="*/ 20 h 109"/>
                  <a:gd name="T74" fmla="*/ 2 w 98"/>
                  <a:gd name="T75" fmla="*/ 0 h 109"/>
                  <a:gd name="T76" fmla="*/ 0 w 98"/>
                  <a:gd name="T77" fmla="*/ 4 h 109"/>
                  <a:gd name="T78" fmla="*/ 0 w 98"/>
                  <a:gd name="T79" fmla="*/ 4 h 10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98"/>
                  <a:gd name="T121" fmla="*/ 0 h 109"/>
                  <a:gd name="T122" fmla="*/ 98 w 98"/>
                  <a:gd name="T123" fmla="*/ 109 h 10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98" h="109">
                    <a:moveTo>
                      <a:pt x="0" y="4"/>
                    </a:moveTo>
                    <a:lnTo>
                      <a:pt x="10" y="72"/>
                    </a:lnTo>
                    <a:lnTo>
                      <a:pt x="15" y="87"/>
                    </a:lnTo>
                    <a:lnTo>
                      <a:pt x="20" y="97"/>
                    </a:lnTo>
                    <a:lnTo>
                      <a:pt x="24" y="104"/>
                    </a:lnTo>
                    <a:lnTo>
                      <a:pt x="15" y="82"/>
                    </a:lnTo>
                    <a:lnTo>
                      <a:pt x="19" y="82"/>
                    </a:lnTo>
                    <a:lnTo>
                      <a:pt x="24" y="94"/>
                    </a:lnTo>
                    <a:lnTo>
                      <a:pt x="30" y="105"/>
                    </a:lnTo>
                    <a:lnTo>
                      <a:pt x="35" y="109"/>
                    </a:lnTo>
                    <a:lnTo>
                      <a:pt x="27" y="92"/>
                    </a:lnTo>
                    <a:lnTo>
                      <a:pt x="25" y="85"/>
                    </a:lnTo>
                    <a:lnTo>
                      <a:pt x="37" y="85"/>
                    </a:lnTo>
                    <a:lnTo>
                      <a:pt x="59" y="80"/>
                    </a:lnTo>
                    <a:lnTo>
                      <a:pt x="82" y="72"/>
                    </a:lnTo>
                    <a:lnTo>
                      <a:pt x="90" y="65"/>
                    </a:lnTo>
                    <a:lnTo>
                      <a:pt x="98" y="55"/>
                    </a:lnTo>
                    <a:lnTo>
                      <a:pt x="93" y="55"/>
                    </a:lnTo>
                    <a:lnTo>
                      <a:pt x="85" y="65"/>
                    </a:lnTo>
                    <a:lnTo>
                      <a:pt x="72" y="74"/>
                    </a:lnTo>
                    <a:lnTo>
                      <a:pt x="82" y="64"/>
                    </a:lnTo>
                    <a:lnTo>
                      <a:pt x="67" y="70"/>
                    </a:lnTo>
                    <a:lnTo>
                      <a:pt x="54" y="77"/>
                    </a:lnTo>
                    <a:lnTo>
                      <a:pt x="39" y="79"/>
                    </a:lnTo>
                    <a:lnTo>
                      <a:pt x="27" y="79"/>
                    </a:lnTo>
                    <a:lnTo>
                      <a:pt x="22" y="79"/>
                    </a:lnTo>
                    <a:lnTo>
                      <a:pt x="42" y="62"/>
                    </a:lnTo>
                    <a:lnTo>
                      <a:pt x="37" y="60"/>
                    </a:lnTo>
                    <a:lnTo>
                      <a:pt x="27" y="69"/>
                    </a:lnTo>
                    <a:lnTo>
                      <a:pt x="32" y="60"/>
                    </a:lnTo>
                    <a:lnTo>
                      <a:pt x="39" y="52"/>
                    </a:lnTo>
                    <a:lnTo>
                      <a:pt x="24" y="57"/>
                    </a:lnTo>
                    <a:lnTo>
                      <a:pt x="22" y="69"/>
                    </a:lnTo>
                    <a:lnTo>
                      <a:pt x="17" y="49"/>
                    </a:lnTo>
                    <a:lnTo>
                      <a:pt x="17" y="69"/>
                    </a:lnTo>
                    <a:lnTo>
                      <a:pt x="10" y="44"/>
                    </a:lnTo>
                    <a:lnTo>
                      <a:pt x="5" y="20"/>
                    </a:lnTo>
                    <a:lnTo>
                      <a:pt x="2" y="0"/>
                    </a:lnTo>
                    <a:lnTo>
                      <a:pt x="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91" name="Freeform 193">
                <a:extLst>
                  <a:ext uri="{FF2B5EF4-FFF2-40B4-BE49-F238E27FC236}">
                    <a16:creationId xmlns:a16="http://schemas.microsoft.com/office/drawing/2014/main" id="{7750E0E5-8575-42B8-BECE-DC2E3CEC6053}"/>
                  </a:ext>
                </a:extLst>
              </p:cNvPr>
              <p:cNvSpPr>
                <a:spLocks/>
              </p:cNvSpPr>
              <p:nvPr/>
            </p:nvSpPr>
            <p:spPr bwMode="auto">
              <a:xfrm>
                <a:off x="4597" y="3188"/>
                <a:ext cx="12" cy="69"/>
              </a:xfrm>
              <a:custGeom>
                <a:avLst/>
                <a:gdLst>
                  <a:gd name="T0" fmla="*/ 0 w 12"/>
                  <a:gd name="T1" fmla="*/ 0 h 69"/>
                  <a:gd name="T2" fmla="*/ 12 w 12"/>
                  <a:gd name="T3" fmla="*/ 69 h 69"/>
                  <a:gd name="T4" fmla="*/ 10 w 12"/>
                  <a:gd name="T5" fmla="*/ 47 h 69"/>
                  <a:gd name="T6" fmla="*/ 7 w 12"/>
                  <a:gd name="T7" fmla="*/ 17 h 69"/>
                  <a:gd name="T8" fmla="*/ 3 w 12"/>
                  <a:gd name="T9" fmla="*/ 0 h 69"/>
                  <a:gd name="T10" fmla="*/ 0 w 12"/>
                  <a:gd name="T11" fmla="*/ 0 h 69"/>
                  <a:gd name="T12" fmla="*/ 0 w 12"/>
                  <a:gd name="T13" fmla="*/ 0 h 69"/>
                  <a:gd name="T14" fmla="*/ 0 60000 65536"/>
                  <a:gd name="T15" fmla="*/ 0 60000 65536"/>
                  <a:gd name="T16" fmla="*/ 0 60000 65536"/>
                  <a:gd name="T17" fmla="*/ 0 60000 65536"/>
                  <a:gd name="T18" fmla="*/ 0 60000 65536"/>
                  <a:gd name="T19" fmla="*/ 0 60000 65536"/>
                  <a:gd name="T20" fmla="*/ 0 60000 65536"/>
                  <a:gd name="T21" fmla="*/ 0 w 12"/>
                  <a:gd name="T22" fmla="*/ 0 h 69"/>
                  <a:gd name="T23" fmla="*/ 12 w 12"/>
                  <a:gd name="T24" fmla="*/ 69 h 6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 h="69">
                    <a:moveTo>
                      <a:pt x="0" y="0"/>
                    </a:moveTo>
                    <a:lnTo>
                      <a:pt x="12" y="69"/>
                    </a:lnTo>
                    <a:lnTo>
                      <a:pt x="10" y="47"/>
                    </a:lnTo>
                    <a:lnTo>
                      <a:pt x="7" y="17"/>
                    </a:lnTo>
                    <a:lnTo>
                      <a:pt x="3"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92" name="Freeform 194">
                <a:extLst>
                  <a:ext uri="{FF2B5EF4-FFF2-40B4-BE49-F238E27FC236}">
                    <a16:creationId xmlns:a16="http://schemas.microsoft.com/office/drawing/2014/main" id="{F1E51653-E63C-4CC9-AAC6-2B435D78BC7A}"/>
                  </a:ext>
                </a:extLst>
              </p:cNvPr>
              <p:cNvSpPr>
                <a:spLocks/>
              </p:cNvSpPr>
              <p:nvPr/>
            </p:nvSpPr>
            <p:spPr bwMode="auto">
              <a:xfrm>
                <a:off x="4615" y="3248"/>
                <a:ext cx="55" cy="49"/>
              </a:xfrm>
              <a:custGeom>
                <a:avLst/>
                <a:gdLst>
                  <a:gd name="T0" fmla="*/ 4 w 55"/>
                  <a:gd name="T1" fmla="*/ 39 h 49"/>
                  <a:gd name="T2" fmla="*/ 15 w 55"/>
                  <a:gd name="T3" fmla="*/ 47 h 49"/>
                  <a:gd name="T4" fmla="*/ 29 w 55"/>
                  <a:gd name="T5" fmla="*/ 49 h 49"/>
                  <a:gd name="T6" fmla="*/ 47 w 55"/>
                  <a:gd name="T7" fmla="*/ 49 h 49"/>
                  <a:gd name="T8" fmla="*/ 55 w 55"/>
                  <a:gd name="T9" fmla="*/ 42 h 49"/>
                  <a:gd name="T10" fmla="*/ 55 w 55"/>
                  <a:gd name="T11" fmla="*/ 35 h 49"/>
                  <a:gd name="T12" fmla="*/ 54 w 55"/>
                  <a:gd name="T13" fmla="*/ 27 h 49"/>
                  <a:gd name="T14" fmla="*/ 42 w 55"/>
                  <a:gd name="T15" fmla="*/ 14 h 49"/>
                  <a:gd name="T16" fmla="*/ 29 w 55"/>
                  <a:gd name="T17" fmla="*/ 0 h 49"/>
                  <a:gd name="T18" fmla="*/ 24 w 55"/>
                  <a:gd name="T19" fmla="*/ 0 h 49"/>
                  <a:gd name="T20" fmla="*/ 40 w 55"/>
                  <a:gd name="T21" fmla="*/ 15 h 49"/>
                  <a:gd name="T22" fmla="*/ 47 w 55"/>
                  <a:gd name="T23" fmla="*/ 25 h 49"/>
                  <a:gd name="T24" fmla="*/ 50 w 55"/>
                  <a:gd name="T25" fmla="*/ 35 h 49"/>
                  <a:gd name="T26" fmla="*/ 49 w 55"/>
                  <a:gd name="T27" fmla="*/ 42 h 49"/>
                  <a:gd name="T28" fmla="*/ 44 w 55"/>
                  <a:gd name="T29" fmla="*/ 45 h 49"/>
                  <a:gd name="T30" fmla="*/ 32 w 55"/>
                  <a:gd name="T31" fmla="*/ 47 h 49"/>
                  <a:gd name="T32" fmla="*/ 20 w 55"/>
                  <a:gd name="T33" fmla="*/ 44 h 49"/>
                  <a:gd name="T34" fmla="*/ 0 w 55"/>
                  <a:gd name="T35" fmla="*/ 34 h 49"/>
                  <a:gd name="T36" fmla="*/ 4 w 55"/>
                  <a:gd name="T37" fmla="*/ 39 h 49"/>
                  <a:gd name="T38" fmla="*/ 4 w 55"/>
                  <a:gd name="T39" fmla="*/ 39 h 4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5"/>
                  <a:gd name="T61" fmla="*/ 0 h 49"/>
                  <a:gd name="T62" fmla="*/ 55 w 55"/>
                  <a:gd name="T63" fmla="*/ 49 h 4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5" h="49">
                    <a:moveTo>
                      <a:pt x="4" y="39"/>
                    </a:moveTo>
                    <a:lnTo>
                      <a:pt x="15" y="47"/>
                    </a:lnTo>
                    <a:lnTo>
                      <a:pt x="29" y="49"/>
                    </a:lnTo>
                    <a:lnTo>
                      <a:pt x="47" y="49"/>
                    </a:lnTo>
                    <a:lnTo>
                      <a:pt x="55" y="42"/>
                    </a:lnTo>
                    <a:lnTo>
                      <a:pt x="55" y="35"/>
                    </a:lnTo>
                    <a:lnTo>
                      <a:pt x="54" y="27"/>
                    </a:lnTo>
                    <a:lnTo>
                      <a:pt x="42" y="14"/>
                    </a:lnTo>
                    <a:lnTo>
                      <a:pt x="29" y="0"/>
                    </a:lnTo>
                    <a:lnTo>
                      <a:pt x="24" y="0"/>
                    </a:lnTo>
                    <a:lnTo>
                      <a:pt x="40" y="15"/>
                    </a:lnTo>
                    <a:lnTo>
                      <a:pt x="47" y="25"/>
                    </a:lnTo>
                    <a:lnTo>
                      <a:pt x="50" y="35"/>
                    </a:lnTo>
                    <a:lnTo>
                      <a:pt x="49" y="42"/>
                    </a:lnTo>
                    <a:lnTo>
                      <a:pt x="44" y="45"/>
                    </a:lnTo>
                    <a:lnTo>
                      <a:pt x="32" y="47"/>
                    </a:lnTo>
                    <a:lnTo>
                      <a:pt x="20" y="44"/>
                    </a:lnTo>
                    <a:lnTo>
                      <a:pt x="0" y="34"/>
                    </a:lnTo>
                    <a:lnTo>
                      <a:pt x="4" y="3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93" name="Freeform 195">
                <a:extLst>
                  <a:ext uri="{FF2B5EF4-FFF2-40B4-BE49-F238E27FC236}">
                    <a16:creationId xmlns:a16="http://schemas.microsoft.com/office/drawing/2014/main" id="{EF4ACFD8-E61F-4901-8424-E67AC090D332}"/>
                  </a:ext>
                </a:extLst>
              </p:cNvPr>
              <p:cNvSpPr>
                <a:spLocks/>
              </p:cNvSpPr>
              <p:nvPr/>
            </p:nvSpPr>
            <p:spPr bwMode="auto">
              <a:xfrm>
                <a:off x="4645" y="3169"/>
                <a:ext cx="48" cy="139"/>
              </a:xfrm>
              <a:custGeom>
                <a:avLst/>
                <a:gdLst>
                  <a:gd name="T0" fmla="*/ 0 w 48"/>
                  <a:gd name="T1" fmla="*/ 134 h 139"/>
                  <a:gd name="T2" fmla="*/ 22 w 48"/>
                  <a:gd name="T3" fmla="*/ 134 h 139"/>
                  <a:gd name="T4" fmla="*/ 28 w 48"/>
                  <a:gd name="T5" fmla="*/ 129 h 139"/>
                  <a:gd name="T6" fmla="*/ 32 w 48"/>
                  <a:gd name="T7" fmla="*/ 121 h 139"/>
                  <a:gd name="T8" fmla="*/ 25 w 48"/>
                  <a:gd name="T9" fmla="*/ 116 h 139"/>
                  <a:gd name="T10" fmla="*/ 30 w 48"/>
                  <a:gd name="T11" fmla="*/ 111 h 139"/>
                  <a:gd name="T12" fmla="*/ 38 w 48"/>
                  <a:gd name="T13" fmla="*/ 91 h 139"/>
                  <a:gd name="T14" fmla="*/ 42 w 48"/>
                  <a:gd name="T15" fmla="*/ 79 h 139"/>
                  <a:gd name="T16" fmla="*/ 43 w 48"/>
                  <a:gd name="T17" fmla="*/ 63 h 139"/>
                  <a:gd name="T18" fmla="*/ 43 w 48"/>
                  <a:gd name="T19" fmla="*/ 28 h 139"/>
                  <a:gd name="T20" fmla="*/ 40 w 48"/>
                  <a:gd name="T21" fmla="*/ 8 h 139"/>
                  <a:gd name="T22" fmla="*/ 40 w 48"/>
                  <a:gd name="T23" fmla="*/ 0 h 139"/>
                  <a:gd name="T24" fmla="*/ 43 w 48"/>
                  <a:gd name="T25" fmla="*/ 11 h 139"/>
                  <a:gd name="T26" fmla="*/ 48 w 48"/>
                  <a:gd name="T27" fmla="*/ 9 h 139"/>
                  <a:gd name="T28" fmla="*/ 48 w 48"/>
                  <a:gd name="T29" fmla="*/ 48 h 139"/>
                  <a:gd name="T30" fmla="*/ 45 w 48"/>
                  <a:gd name="T31" fmla="*/ 83 h 139"/>
                  <a:gd name="T32" fmla="*/ 40 w 48"/>
                  <a:gd name="T33" fmla="*/ 106 h 139"/>
                  <a:gd name="T34" fmla="*/ 33 w 48"/>
                  <a:gd name="T35" fmla="*/ 124 h 139"/>
                  <a:gd name="T36" fmla="*/ 30 w 48"/>
                  <a:gd name="T37" fmla="*/ 133 h 139"/>
                  <a:gd name="T38" fmla="*/ 24 w 48"/>
                  <a:gd name="T39" fmla="*/ 138 h 139"/>
                  <a:gd name="T40" fmla="*/ 10 w 48"/>
                  <a:gd name="T41" fmla="*/ 139 h 139"/>
                  <a:gd name="T42" fmla="*/ 0 w 48"/>
                  <a:gd name="T43" fmla="*/ 134 h 139"/>
                  <a:gd name="T44" fmla="*/ 0 w 48"/>
                  <a:gd name="T45" fmla="*/ 134 h 13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8"/>
                  <a:gd name="T70" fmla="*/ 0 h 139"/>
                  <a:gd name="T71" fmla="*/ 48 w 48"/>
                  <a:gd name="T72" fmla="*/ 139 h 13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8" h="139">
                    <a:moveTo>
                      <a:pt x="0" y="134"/>
                    </a:moveTo>
                    <a:lnTo>
                      <a:pt x="22" y="134"/>
                    </a:lnTo>
                    <a:lnTo>
                      <a:pt x="28" y="129"/>
                    </a:lnTo>
                    <a:lnTo>
                      <a:pt x="32" y="121"/>
                    </a:lnTo>
                    <a:lnTo>
                      <a:pt x="25" y="116"/>
                    </a:lnTo>
                    <a:lnTo>
                      <a:pt x="30" y="111"/>
                    </a:lnTo>
                    <a:lnTo>
                      <a:pt x="38" y="91"/>
                    </a:lnTo>
                    <a:lnTo>
                      <a:pt x="42" y="79"/>
                    </a:lnTo>
                    <a:lnTo>
                      <a:pt x="43" y="63"/>
                    </a:lnTo>
                    <a:lnTo>
                      <a:pt x="43" y="28"/>
                    </a:lnTo>
                    <a:lnTo>
                      <a:pt x="40" y="8"/>
                    </a:lnTo>
                    <a:lnTo>
                      <a:pt x="40" y="0"/>
                    </a:lnTo>
                    <a:lnTo>
                      <a:pt x="43" y="11"/>
                    </a:lnTo>
                    <a:lnTo>
                      <a:pt x="48" y="9"/>
                    </a:lnTo>
                    <a:lnTo>
                      <a:pt x="48" y="48"/>
                    </a:lnTo>
                    <a:lnTo>
                      <a:pt x="45" y="83"/>
                    </a:lnTo>
                    <a:lnTo>
                      <a:pt x="40" y="106"/>
                    </a:lnTo>
                    <a:lnTo>
                      <a:pt x="33" y="124"/>
                    </a:lnTo>
                    <a:lnTo>
                      <a:pt x="30" y="133"/>
                    </a:lnTo>
                    <a:lnTo>
                      <a:pt x="24" y="138"/>
                    </a:lnTo>
                    <a:lnTo>
                      <a:pt x="10" y="139"/>
                    </a:lnTo>
                    <a:lnTo>
                      <a:pt x="0" y="1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94" name="Freeform 196">
                <a:extLst>
                  <a:ext uri="{FF2B5EF4-FFF2-40B4-BE49-F238E27FC236}">
                    <a16:creationId xmlns:a16="http://schemas.microsoft.com/office/drawing/2014/main" id="{43461A91-624E-43F9-8DD1-62341670AFF4}"/>
                  </a:ext>
                </a:extLst>
              </p:cNvPr>
              <p:cNvSpPr>
                <a:spLocks/>
              </p:cNvSpPr>
              <p:nvPr/>
            </p:nvSpPr>
            <p:spPr bwMode="auto">
              <a:xfrm>
                <a:off x="4647" y="3200"/>
                <a:ext cx="43" cy="38"/>
              </a:xfrm>
              <a:custGeom>
                <a:avLst/>
                <a:gdLst>
                  <a:gd name="T0" fmla="*/ 8 w 43"/>
                  <a:gd name="T1" fmla="*/ 8 h 38"/>
                  <a:gd name="T2" fmla="*/ 17 w 43"/>
                  <a:gd name="T3" fmla="*/ 12 h 38"/>
                  <a:gd name="T4" fmla="*/ 30 w 43"/>
                  <a:gd name="T5" fmla="*/ 20 h 38"/>
                  <a:gd name="T6" fmla="*/ 36 w 43"/>
                  <a:gd name="T7" fmla="*/ 27 h 38"/>
                  <a:gd name="T8" fmla="*/ 41 w 43"/>
                  <a:gd name="T9" fmla="*/ 38 h 38"/>
                  <a:gd name="T10" fmla="*/ 41 w 43"/>
                  <a:gd name="T11" fmla="*/ 25 h 38"/>
                  <a:gd name="T12" fmla="*/ 28 w 43"/>
                  <a:gd name="T13" fmla="*/ 13 h 38"/>
                  <a:gd name="T14" fmla="*/ 15 w 43"/>
                  <a:gd name="T15" fmla="*/ 7 h 38"/>
                  <a:gd name="T16" fmla="*/ 3 w 43"/>
                  <a:gd name="T17" fmla="*/ 3 h 38"/>
                  <a:gd name="T18" fmla="*/ 12 w 43"/>
                  <a:gd name="T19" fmla="*/ 3 h 38"/>
                  <a:gd name="T20" fmla="*/ 23 w 43"/>
                  <a:gd name="T21" fmla="*/ 7 h 38"/>
                  <a:gd name="T22" fmla="*/ 33 w 43"/>
                  <a:gd name="T23" fmla="*/ 15 h 38"/>
                  <a:gd name="T24" fmla="*/ 43 w 43"/>
                  <a:gd name="T25" fmla="*/ 25 h 38"/>
                  <a:gd name="T26" fmla="*/ 41 w 43"/>
                  <a:gd name="T27" fmla="*/ 20 h 38"/>
                  <a:gd name="T28" fmla="*/ 26 w 43"/>
                  <a:gd name="T29" fmla="*/ 7 h 38"/>
                  <a:gd name="T30" fmla="*/ 13 w 43"/>
                  <a:gd name="T31" fmla="*/ 2 h 38"/>
                  <a:gd name="T32" fmla="*/ 7 w 43"/>
                  <a:gd name="T33" fmla="*/ 0 h 38"/>
                  <a:gd name="T34" fmla="*/ 0 w 43"/>
                  <a:gd name="T35" fmla="*/ 2 h 38"/>
                  <a:gd name="T36" fmla="*/ 8 w 43"/>
                  <a:gd name="T37" fmla="*/ 8 h 38"/>
                  <a:gd name="T38" fmla="*/ 8 w 43"/>
                  <a:gd name="T39" fmla="*/ 8 h 3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3"/>
                  <a:gd name="T61" fmla="*/ 0 h 38"/>
                  <a:gd name="T62" fmla="*/ 43 w 43"/>
                  <a:gd name="T63" fmla="*/ 38 h 3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3" h="38">
                    <a:moveTo>
                      <a:pt x="8" y="8"/>
                    </a:moveTo>
                    <a:lnTo>
                      <a:pt x="17" y="12"/>
                    </a:lnTo>
                    <a:lnTo>
                      <a:pt x="30" y="20"/>
                    </a:lnTo>
                    <a:lnTo>
                      <a:pt x="36" y="27"/>
                    </a:lnTo>
                    <a:lnTo>
                      <a:pt x="41" y="38"/>
                    </a:lnTo>
                    <a:lnTo>
                      <a:pt x="41" y="25"/>
                    </a:lnTo>
                    <a:lnTo>
                      <a:pt x="28" y="13"/>
                    </a:lnTo>
                    <a:lnTo>
                      <a:pt x="15" y="7"/>
                    </a:lnTo>
                    <a:lnTo>
                      <a:pt x="3" y="3"/>
                    </a:lnTo>
                    <a:lnTo>
                      <a:pt x="12" y="3"/>
                    </a:lnTo>
                    <a:lnTo>
                      <a:pt x="23" y="7"/>
                    </a:lnTo>
                    <a:lnTo>
                      <a:pt x="33" y="15"/>
                    </a:lnTo>
                    <a:lnTo>
                      <a:pt x="43" y="25"/>
                    </a:lnTo>
                    <a:lnTo>
                      <a:pt x="41" y="20"/>
                    </a:lnTo>
                    <a:lnTo>
                      <a:pt x="26" y="7"/>
                    </a:lnTo>
                    <a:lnTo>
                      <a:pt x="13" y="2"/>
                    </a:lnTo>
                    <a:lnTo>
                      <a:pt x="7" y="0"/>
                    </a:lnTo>
                    <a:lnTo>
                      <a:pt x="0" y="2"/>
                    </a:lnTo>
                    <a:lnTo>
                      <a:pt x="8"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95" name="Freeform 197">
                <a:extLst>
                  <a:ext uri="{FF2B5EF4-FFF2-40B4-BE49-F238E27FC236}">
                    <a16:creationId xmlns:a16="http://schemas.microsoft.com/office/drawing/2014/main" id="{BFC55858-4BB3-4BFE-B103-A55646DF9103}"/>
                  </a:ext>
                </a:extLst>
              </p:cNvPr>
              <p:cNvSpPr>
                <a:spLocks/>
              </p:cNvSpPr>
              <p:nvPr/>
            </p:nvSpPr>
            <p:spPr bwMode="auto">
              <a:xfrm>
                <a:off x="4610" y="3223"/>
                <a:ext cx="75" cy="42"/>
              </a:xfrm>
              <a:custGeom>
                <a:avLst/>
                <a:gdLst>
                  <a:gd name="T0" fmla="*/ 75 w 75"/>
                  <a:gd name="T1" fmla="*/ 5 h 42"/>
                  <a:gd name="T2" fmla="*/ 73 w 75"/>
                  <a:gd name="T3" fmla="*/ 14 h 42"/>
                  <a:gd name="T4" fmla="*/ 68 w 75"/>
                  <a:gd name="T5" fmla="*/ 22 h 42"/>
                  <a:gd name="T6" fmla="*/ 55 w 75"/>
                  <a:gd name="T7" fmla="*/ 29 h 42"/>
                  <a:gd name="T8" fmla="*/ 37 w 75"/>
                  <a:gd name="T9" fmla="*/ 37 h 42"/>
                  <a:gd name="T10" fmla="*/ 14 w 75"/>
                  <a:gd name="T11" fmla="*/ 42 h 42"/>
                  <a:gd name="T12" fmla="*/ 0 w 75"/>
                  <a:gd name="T13" fmla="*/ 40 h 42"/>
                  <a:gd name="T14" fmla="*/ 4 w 75"/>
                  <a:gd name="T15" fmla="*/ 39 h 42"/>
                  <a:gd name="T16" fmla="*/ 15 w 75"/>
                  <a:gd name="T17" fmla="*/ 39 h 42"/>
                  <a:gd name="T18" fmla="*/ 34 w 75"/>
                  <a:gd name="T19" fmla="*/ 35 h 42"/>
                  <a:gd name="T20" fmla="*/ 50 w 75"/>
                  <a:gd name="T21" fmla="*/ 29 h 42"/>
                  <a:gd name="T22" fmla="*/ 62 w 75"/>
                  <a:gd name="T23" fmla="*/ 22 h 42"/>
                  <a:gd name="T24" fmla="*/ 68 w 75"/>
                  <a:gd name="T25" fmla="*/ 17 h 42"/>
                  <a:gd name="T26" fmla="*/ 72 w 75"/>
                  <a:gd name="T27" fmla="*/ 12 h 42"/>
                  <a:gd name="T28" fmla="*/ 72 w 75"/>
                  <a:gd name="T29" fmla="*/ 0 h 42"/>
                  <a:gd name="T30" fmla="*/ 75 w 75"/>
                  <a:gd name="T31" fmla="*/ 5 h 42"/>
                  <a:gd name="T32" fmla="*/ 75 w 75"/>
                  <a:gd name="T33" fmla="*/ 5 h 4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5"/>
                  <a:gd name="T52" fmla="*/ 0 h 42"/>
                  <a:gd name="T53" fmla="*/ 75 w 75"/>
                  <a:gd name="T54" fmla="*/ 42 h 4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5" h="42">
                    <a:moveTo>
                      <a:pt x="75" y="5"/>
                    </a:moveTo>
                    <a:lnTo>
                      <a:pt x="73" y="14"/>
                    </a:lnTo>
                    <a:lnTo>
                      <a:pt x="68" y="22"/>
                    </a:lnTo>
                    <a:lnTo>
                      <a:pt x="55" y="29"/>
                    </a:lnTo>
                    <a:lnTo>
                      <a:pt x="37" y="37"/>
                    </a:lnTo>
                    <a:lnTo>
                      <a:pt x="14" y="42"/>
                    </a:lnTo>
                    <a:lnTo>
                      <a:pt x="0" y="40"/>
                    </a:lnTo>
                    <a:lnTo>
                      <a:pt x="4" y="39"/>
                    </a:lnTo>
                    <a:lnTo>
                      <a:pt x="15" y="39"/>
                    </a:lnTo>
                    <a:lnTo>
                      <a:pt x="34" y="35"/>
                    </a:lnTo>
                    <a:lnTo>
                      <a:pt x="50" y="29"/>
                    </a:lnTo>
                    <a:lnTo>
                      <a:pt x="62" y="22"/>
                    </a:lnTo>
                    <a:lnTo>
                      <a:pt x="68" y="17"/>
                    </a:lnTo>
                    <a:lnTo>
                      <a:pt x="72" y="12"/>
                    </a:lnTo>
                    <a:lnTo>
                      <a:pt x="72" y="0"/>
                    </a:lnTo>
                    <a:lnTo>
                      <a:pt x="75"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96" name="Freeform 198">
                <a:extLst>
                  <a:ext uri="{FF2B5EF4-FFF2-40B4-BE49-F238E27FC236}">
                    <a16:creationId xmlns:a16="http://schemas.microsoft.com/office/drawing/2014/main" id="{8902FE92-FDCA-4E50-BD53-28A2AB142BF7}"/>
                  </a:ext>
                </a:extLst>
              </p:cNvPr>
              <p:cNvSpPr>
                <a:spLocks/>
              </p:cNvSpPr>
              <p:nvPr/>
            </p:nvSpPr>
            <p:spPr bwMode="auto">
              <a:xfrm>
                <a:off x="4665" y="3258"/>
                <a:ext cx="10" cy="25"/>
              </a:xfrm>
              <a:custGeom>
                <a:avLst/>
                <a:gdLst>
                  <a:gd name="T0" fmla="*/ 0 w 10"/>
                  <a:gd name="T1" fmla="*/ 4 h 25"/>
                  <a:gd name="T2" fmla="*/ 5 w 10"/>
                  <a:gd name="T3" fmla="*/ 9 h 25"/>
                  <a:gd name="T4" fmla="*/ 8 w 10"/>
                  <a:gd name="T5" fmla="*/ 17 h 25"/>
                  <a:gd name="T6" fmla="*/ 10 w 10"/>
                  <a:gd name="T7" fmla="*/ 25 h 25"/>
                  <a:gd name="T8" fmla="*/ 10 w 10"/>
                  <a:gd name="T9" fmla="*/ 19 h 25"/>
                  <a:gd name="T10" fmla="*/ 7 w 10"/>
                  <a:gd name="T11" fmla="*/ 7 h 25"/>
                  <a:gd name="T12" fmla="*/ 2 w 10"/>
                  <a:gd name="T13" fmla="*/ 0 h 25"/>
                  <a:gd name="T14" fmla="*/ 0 w 10"/>
                  <a:gd name="T15" fmla="*/ 4 h 25"/>
                  <a:gd name="T16" fmla="*/ 0 w 10"/>
                  <a:gd name="T17" fmla="*/ 4 h 2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
                  <a:gd name="T28" fmla="*/ 0 h 25"/>
                  <a:gd name="T29" fmla="*/ 10 w 10"/>
                  <a:gd name="T30" fmla="*/ 25 h 2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 h="25">
                    <a:moveTo>
                      <a:pt x="0" y="4"/>
                    </a:moveTo>
                    <a:lnTo>
                      <a:pt x="5" y="9"/>
                    </a:lnTo>
                    <a:lnTo>
                      <a:pt x="8" y="17"/>
                    </a:lnTo>
                    <a:lnTo>
                      <a:pt x="10" y="25"/>
                    </a:lnTo>
                    <a:lnTo>
                      <a:pt x="10" y="19"/>
                    </a:lnTo>
                    <a:lnTo>
                      <a:pt x="7" y="7"/>
                    </a:lnTo>
                    <a:lnTo>
                      <a:pt x="2" y="0"/>
                    </a:lnTo>
                    <a:lnTo>
                      <a:pt x="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97" name="Freeform 199">
                <a:extLst>
                  <a:ext uri="{FF2B5EF4-FFF2-40B4-BE49-F238E27FC236}">
                    <a16:creationId xmlns:a16="http://schemas.microsoft.com/office/drawing/2014/main" id="{D866115F-7AFC-4749-9680-10DF38F686D1}"/>
                  </a:ext>
                </a:extLst>
              </p:cNvPr>
              <p:cNvSpPr>
                <a:spLocks/>
              </p:cNvSpPr>
              <p:nvPr/>
            </p:nvSpPr>
            <p:spPr bwMode="auto">
              <a:xfrm>
                <a:off x="4655" y="3104"/>
                <a:ext cx="45" cy="201"/>
              </a:xfrm>
              <a:custGeom>
                <a:avLst/>
                <a:gdLst>
                  <a:gd name="T0" fmla="*/ 0 w 45"/>
                  <a:gd name="T1" fmla="*/ 5 h 201"/>
                  <a:gd name="T2" fmla="*/ 18 w 45"/>
                  <a:gd name="T3" fmla="*/ 15 h 201"/>
                  <a:gd name="T4" fmla="*/ 30 w 45"/>
                  <a:gd name="T5" fmla="*/ 20 h 201"/>
                  <a:gd name="T6" fmla="*/ 35 w 45"/>
                  <a:gd name="T7" fmla="*/ 35 h 201"/>
                  <a:gd name="T8" fmla="*/ 35 w 45"/>
                  <a:gd name="T9" fmla="*/ 53 h 201"/>
                  <a:gd name="T10" fmla="*/ 38 w 45"/>
                  <a:gd name="T11" fmla="*/ 61 h 201"/>
                  <a:gd name="T12" fmla="*/ 42 w 45"/>
                  <a:gd name="T13" fmla="*/ 73 h 201"/>
                  <a:gd name="T14" fmla="*/ 42 w 45"/>
                  <a:gd name="T15" fmla="*/ 88 h 201"/>
                  <a:gd name="T16" fmla="*/ 42 w 45"/>
                  <a:gd name="T17" fmla="*/ 116 h 201"/>
                  <a:gd name="T18" fmla="*/ 38 w 45"/>
                  <a:gd name="T19" fmla="*/ 144 h 201"/>
                  <a:gd name="T20" fmla="*/ 33 w 45"/>
                  <a:gd name="T21" fmla="*/ 164 h 201"/>
                  <a:gd name="T22" fmla="*/ 28 w 45"/>
                  <a:gd name="T23" fmla="*/ 183 h 201"/>
                  <a:gd name="T24" fmla="*/ 20 w 45"/>
                  <a:gd name="T25" fmla="*/ 196 h 201"/>
                  <a:gd name="T26" fmla="*/ 14 w 45"/>
                  <a:gd name="T27" fmla="*/ 201 h 201"/>
                  <a:gd name="T28" fmla="*/ 23 w 45"/>
                  <a:gd name="T29" fmla="*/ 196 h 201"/>
                  <a:gd name="T30" fmla="*/ 32 w 45"/>
                  <a:gd name="T31" fmla="*/ 181 h 201"/>
                  <a:gd name="T32" fmla="*/ 37 w 45"/>
                  <a:gd name="T33" fmla="*/ 161 h 201"/>
                  <a:gd name="T34" fmla="*/ 42 w 45"/>
                  <a:gd name="T35" fmla="*/ 136 h 201"/>
                  <a:gd name="T36" fmla="*/ 45 w 45"/>
                  <a:gd name="T37" fmla="*/ 111 h 201"/>
                  <a:gd name="T38" fmla="*/ 45 w 45"/>
                  <a:gd name="T39" fmla="*/ 86 h 201"/>
                  <a:gd name="T40" fmla="*/ 42 w 45"/>
                  <a:gd name="T41" fmla="*/ 58 h 201"/>
                  <a:gd name="T42" fmla="*/ 35 w 45"/>
                  <a:gd name="T43" fmla="*/ 30 h 201"/>
                  <a:gd name="T44" fmla="*/ 32 w 45"/>
                  <a:gd name="T45" fmla="*/ 18 h 201"/>
                  <a:gd name="T46" fmla="*/ 17 w 45"/>
                  <a:gd name="T47" fmla="*/ 10 h 201"/>
                  <a:gd name="T48" fmla="*/ 0 w 45"/>
                  <a:gd name="T49" fmla="*/ 0 h 201"/>
                  <a:gd name="T50" fmla="*/ 0 w 45"/>
                  <a:gd name="T51" fmla="*/ 5 h 201"/>
                  <a:gd name="T52" fmla="*/ 0 w 45"/>
                  <a:gd name="T53" fmla="*/ 5 h 20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5"/>
                  <a:gd name="T82" fmla="*/ 0 h 201"/>
                  <a:gd name="T83" fmla="*/ 45 w 45"/>
                  <a:gd name="T84" fmla="*/ 201 h 20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5" h="201">
                    <a:moveTo>
                      <a:pt x="0" y="5"/>
                    </a:moveTo>
                    <a:lnTo>
                      <a:pt x="18" y="15"/>
                    </a:lnTo>
                    <a:lnTo>
                      <a:pt x="30" y="20"/>
                    </a:lnTo>
                    <a:lnTo>
                      <a:pt x="35" y="35"/>
                    </a:lnTo>
                    <a:lnTo>
                      <a:pt x="35" y="53"/>
                    </a:lnTo>
                    <a:lnTo>
                      <a:pt x="38" y="61"/>
                    </a:lnTo>
                    <a:lnTo>
                      <a:pt x="42" y="73"/>
                    </a:lnTo>
                    <a:lnTo>
                      <a:pt x="42" y="88"/>
                    </a:lnTo>
                    <a:lnTo>
                      <a:pt x="42" y="116"/>
                    </a:lnTo>
                    <a:lnTo>
                      <a:pt x="38" y="144"/>
                    </a:lnTo>
                    <a:lnTo>
                      <a:pt x="33" y="164"/>
                    </a:lnTo>
                    <a:lnTo>
                      <a:pt x="28" y="183"/>
                    </a:lnTo>
                    <a:lnTo>
                      <a:pt x="20" y="196"/>
                    </a:lnTo>
                    <a:lnTo>
                      <a:pt x="14" y="201"/>
                    </a:lnTo>
                    <a:lnTo>
                      <a:pt x="23" y="196"/>
                    </a:lnTo>
                    <a:lnTo>
                      <a:pt x="32" y="181"/>
                    </a:lnTo>
                    <a:lnTo>
                      <a:pt x="37" y="161"/>
                    </a:lnTo>
                    <a:lnTo>
                      <a:pt x="42" y="136"/>
                    </a:lnTo>
                    <a:lnTo>
                      <a:pt x="45" y="111"/>
                    </a:lnTo>
                    <a:lnTo>
                      <a:pt x="45" y="86"/>
                    </a:lnTo>
                    <a:lnTo>
                      <a:pt x="42" y="58"/>
                    </a:lnTo>
                    <a:lnTo>
                      <a:pt x="35" y="30"/>
                    </a:lnTo>
                    <a:lnTo>
                      <a:pt x="32" y="18"/>
                    </a:lnTo>
                    <a:lnTo>
                      <a:pt x="17" y="10"/>
                    </a:lnTo>
                    <a:lnTo>
                      <a:pt x="0" y="0"/>
                    </a:lnTo>
                    <a:lnTo>
                      <a:pt x="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98" name="Freeform 200">
                <a:extLst>
                  <a:ext uri="{FF2B5EF4-FFF2-40B4-BE49-F238E27FC236}">
                    <a16:creationId xmlns:a16="http://schemas.microsoft.com/office/drawing/2014/main" id="{311EBC88-C143-463B-8785-52E38CA28A15}"/>
                  </a:ext>
                </a:extLst>
              </p:cNvPr>
              <p:cNvSpPr>
                <a:spLocks/>
              </p:cNvSpPr>
              <p:nvPr/>
            </p:nvSpPr>
            <p:spPr bwMode="auto">
              <a:xfrm>
                <a:off x="4615" y="3167"/>
                <a:ext cx="68" cy="38"/>
              </a:xfrm>
              <a:custGeom>
                <a:avLst/>
                <a:gdLst>
                  <a:gd name="T0" fmla="*/ 68 w 68"/>
                  <a:gd name="T1" fmla="*/ 5 h 38"/>
                  <a:gd name="T2" fmla="*/ 62 w 68"/>
                  <a:gd name="T3" fmla="*/ 13 h 38"/>
                  <a:gd name="T4" fmla="*/ 45 w 68"/>
                  <a:gd name="T5" fmla="*/ 23 h 38"/>
                  <a:gd name="T6" fmla="*/ 34 w 68"/>
                  <a:gd name="T7" fmla="*/ 30 h 38"/>
                  <a:gd name="T8" fmla="*/ 17 w 68"/>
                  <a:gd name="T9" fmla="*/ 36 h 38"/>
                  <a:gd name="T10" fmla="*/ 0 w 68"/>
                  <a:gd name="T11" fmla="*/ 38 h 38"/>
                  <a:gd name="T12" fmla="*/ 20 w 68"/>
                  <a:gd name="T13" fmla="*/ 31 h 38"/>
                  <a:gd name="T14" fmla="*/ 42 w 68"/>
                  <a:gd name="T15" fmla="*/ 21 h 38"/>
                  <a:gd name="T16" fmla="*/ 57 w 68"/>
                  <a:gd name="T17" fmla="*/ 11 h 38"/>
                  <a:gd name="T18" fmla="*/ 67 w 68"/>
                  <a:gd name="T19" fmla="*/ 0 h 38"/>
                  <a:gd name="T20" fmla="*/ 68 w 68"/>
                  <a:gd name="T21" fmla="*/ 5 h 38"/>
                  <a:gd name="T22" fmla="*/ 68 w 68"/>
                  <a:gd name="T23" fmla="*/ 5 h 3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8"/>
                  <a:gd name="T37" fmla="*/ 0 h 38"/>
                  <a:gd name="T38" fmla="*/ 68 w 68"/>
                  <a:gd name="T39" fmla="*/ 38 h 3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8" h="38">
                    <a:moveTo>
                      <a:pt x="68" y="5"/>
                    </a:moveTo>
                    <a:lnTo>
                      <a:pt x="62" y="13"/>
                    </a:lnTo>
                    <a:lnTo>
                      <a:pt x="45" y="23"/>
                    </a:lnTo>
                    <a:lnTo>
                      <a:pt x="34" y="30"/>
                    </a:lnTo>
                    <a:lnTo>
                      <a:pt x="17" y="36"/>
                    </a:lnTo>
                    <a:lnTo>
                      <a:pt x="0" y="38"/>
                    </a:lnTo>
                    <a:lnTo>
                      <a:pt x="20" y="31"/>
                    </a:lnTo>
                    <a:lnTo>
                      <a:pt x="42" y="21"/>
                    </a:lnTo>
                    <a:lnTo>
                      <a:pt x="57" y="11"/>
                    </a:lnTo>
                    <a:lnTo>
                      <a:pt x="67" y="0"/>
                    </a:lnTo>
                    <a:lnTo>
                      <a:pt x="68"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499" name="Freeform 201">
                <a:extLst>
                  <a:ext uri="{FF2B5EF4-FFF2-40B4-BE49-F238E27FC236}">
                    <a16:creationId xmlns:a16="http://schemas.microsoft.com/office/drawing/2014/main" id="{5A33D651-90A0-4615-8BEF-2C3666E2303F}"/>
                  </a:ext>
                </a:extLst>
              </p:cNvPr>
              <p:cNvSpPr>
                <a:spLocks/>
              </p:cNvSpPr>
              <p:nvPr/>
            </p:nvSpPr>
            <p:spPr bwMode="auto">
              <a:xfrm>
                <a:off x="4529" y="3222"/>
                <a:ext cx="70" cy="13"/>
              </a:xfrm>
              <a:custGeom>
                <a:avLst/>
                <a:gdLst>
                  <a:gd name="T0" fmla="*/ 68 w 70"/>
                  <a:gd name="T1" fmla="*/ 3 h 13"/>
                  <a:gd name="T2" fmla="*/ 40 w 70"/>
                  <a:gd name="T3" fmla="*/ 3 h 13"/>
                  <a:gd name="T4" fmla="*/ 20 w 70"/>
                  <a:gd name="T5" fmla="*/ 5 h 13"/>
                  <a:gd name="T6" fmla="*/ 11 w 70"/>
                  <a:gd name="T7" fmla="*/ 1 h 13"/>
                  <a:gd name="T8" fmla="*/ 6 w 70"/>
                  <a:gd name="T9" fmla="*/ 0 h 13"/>
                  <a:gd name="T10" fmla="*/ 1 w 70"/>
                  <a:gd name="T11" fmla="*/ 3 h 13"/>
                  <a:gd name="T12" fmla="*/ 0 w 70"/>
                  <a:gd name="T13" fmla="*/ 6 h 13"/>
                  <a:gd name="T14" fmla="*/ 10 w 70"/>
                  <a:gd name="T15" fmla="*/ 8 h 13"/>
                  <a:gd name="T16" fmla="*/ 16 w 70"/>
                  <a:gd name="T17" fmla="*/ 13 h 13"/>
                  <a:gd name="T18" fmla="*/ 70 w 70"/>
                  <a:gd name="T19" fmla="*/ 10 h 13"/>
                  <a:gd name="T20" fmla="*/ 68 w 70"/>
                  <a:gd name="T21" fmla="*/ 3 h 13"/>
                  <a:gd name="T22" fmla="*/ 68 w 70"/>
                  <a:gd name="T23" fmla="*/ 3 h 1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0"/>
                  <a:gd name="T37" fmla="*/ 0 h 13"/>
                  <a:gd name="T38" fmla="*/ 70 w 70"/>
                  <a:gd name="T39" fmla="*/ 13 h 1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0" h="13">
                    <a:moveTo>
                      <a:pt x="68" y="3"/>
                    </a:moveTo>
                    <a:lnTo>
                      <a:pt x="40" y="3"/>
                    </a:lnTo>
                    <a:lnTo>
                      <a:pt x="20" y="5"/>
                    </a:lnTo>
                    <a:lnTo>
                      <a:pt x="11" y="1"/>
                    </a:lnTo>
                    <a:lnTo>
                      <a:pt x="6" y="0"/>
                    </a:lnTo>
                    <a:lnTo>
                      <a:pt x="1" y="3"/>
                    </a:lnTo>
                    <a:lnTo>
                      <a:pt x="0" y="6"/>
                    </a:lnTo>
                    <a:lnTo>
                      <a:pt x="10" y="8"/>
                    </a:lnTo>
                    <a:lnTo>
                      <a:pt x="16" y="13"/>
                    </a:lnTo>
                    <a:lnTo>
                      <a:pt x="70" y="10"/>
                    </a:lnTo>
                    <a:lnTo>
                      <a:pt x="68"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500" name="Freeform 202">
                <a:extLst>
                  <a:ext uri="{FF2B5EF4-FFF2-40B4-BE49-F238E27FC236}">
                    <a16:creationId xmlns:a16="http://schemas.microsoft.com/office/drawing/2014/main" id="{26746223-4B86-4FBC-985D-D024F91097A1}"/>
                  </a:ext>
                </a:extLst>
              </p:cNvPr>
              <p:cNvSpPr>
                <a:spLocks/>
              </p:cNvSpPr>
              <p:nvPr/>
            </p:nvSpPr>
            <p:spPr bwMode="auto">
              <a:xfrm>
                <a:off x="4517" y="3170"/>
                <a:ext cx="75" cy="62"/>
              </a:xfrm>
              <a:custGeom>
                <a:avLst/>
                <a:gdLst>
                  <a:gd name="T0" fmla="*/ 13 w 75"/>
                  <a:gd name="T1" fmla="*/ 55 h 62"/>
                  <a:gd name="T2" fmla="*/ 7 w 75"/>
                  <a:gd name="T3" fmla="*/ 52 h 62"/>
                  <a:gd name="T4" fmla="*/ 5 w 75"/>
                  <a:gd name="T5" fmla="*/ 45 h 62"/>
                  <a:gd name="T6" fmla="*/ 18 w 75"/>
                  <a:gd name="T7" fmla="*/ 17 h 62"/>
                  <a:gd name="T8" fmla="*/ 25 w 75"/>
                  <a:gd name="T9" fmla="*/ 13 h 62"/>
                  <a:gd name="T10" fmla="*/ 32 w 75"/>
                  <a:gd name="T11" fmla="*/ 18 h 62"/>
                  <a:gd name="T12" fmla="*/ 18 w 75"/>
                  <a:gd name="T13" fmla="*/ 47 h 62"/>
                  <a:gd name="T14" fmla="*/ 18 w 75"/>
                  <a:gd name="T15" fmla="*/ 55 h 62"/>
                  <a:gd name="T16" fmla="*/ 27 w 75"/>
                  <a:gd name="T17" fmla="*/ 57 h 62"/>
                  <a:gd name="T18" fmla="*/ 25 w 75"/>
                  <a:gd name="T19" fmla="*/ 48 h 62"/>
                  <a:gd name="T20" fmla="*/ 27 w 75"/>
                  <a:gd name="T21" fmla="*/ 42 h 62"/>
                  <a:gd name="T22" fmla="*/ 33 w 75"/>
                  <a:gd name="T23" fmla="*/ 40 h 62"/>
                  <a:gd name="T24" fmla="*/ 28 w 75"/>
                  <a:gd name="T25" fmla="*/ 37 h 62"/>
                  <a:gd name="T26" fmla="*/ 33 w 75"/>
                  <a:gd name="T27" fmla="*/ 28 h 62"/>
                  <a:gd name="T28" fmla="*/ 38 w 75"/>
                  <a:gd name="T29" fmla="*/ 27 h 62"/>
                  <a:gd name="T30" fmla="*/ 47 w 75"/>
                  <a:gd name="T31" fmla="*/ 30 h 62"/>
                  <a:gd name="T32" fmla="*/ 75 w 75"/>
                  <a:gd name="T33" fmla="*/ 58 h 62"/>
                  <a:gd name="T34" fmla="*/ 75 w 75"/>
                  <a:gd name="T35" fmla="*/ 55 h 62"/>
                  <a:gd name="T36" fmla="*/ 43 w 75"/>
                  <a:gd name="T37" fmla="*/ 20 h 62"/>
                  <a:gd name="T38" fmla="*/ 30 w 75"/>
                  <a:gd name="T39" fmla="*/ 7 h 62"/>
                  <a:gd name="T40" fmla="*/ 25 w 75"/>
                  <a:gd name="T41" fmla="*/ 0 h 62"/>
                  <a:gd name="T42" fmla="*/ 15 w 75"/>
                  <a:gd name="T43" fmla="*/ 8 h 62"/>
                  <a:gd name="T44" fmla="*/ 5 w 75"/>
                  <a:gd name="T45" fmla="*/ 33 h 62"/>
                  <a:gd name="T46" fmla="*/ 0 w 75"/>
                  <a:gd name="T47" fmla="*/ 48 h 62"/>
                  <a:gd name="T48" fmla="*/ 3 w 75"/>
                  <a:gd name="T49" fmla="*/ 58 h 62"/>
                  <a:gd name="T50" fmla="*/ 10 w 75"/>
                  <a:gd name="T51" fmla="*/ 62 h 62"/>
                  <a:gd name="T52" fmla="*/ 13 w 75"/>
                  <a:gd name="T53" fmla="*/ 55 h 62"/>
                  <a:gd name="T54" fmla="*/ 13 w 75"/>
                  <a:gd name="T55" fmla="*/ 55 h 6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5"/>
                  <a:gd name="T85" fmla="*/ 0 h 62"/>
                  <a:gd name="T86" fmla="*/ 75 w 75"/>
                  <a:gd name="T87" fmla="*/ 62 h 62"/>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5" h="62">
                    <a:moveTo>
                      <a:pt x="13" y="55"/>
                    </a:moveTo>
                    <a:lnTo>
                      <a:pt x="7" y="52"/>
                    </a:lnTo>
                    <a:lnTo>
                      <a:pt x="5" y="45"/>
                    </a:lnTo>
                    <a:lnTo>
                      <a:pt x="18" y="17"/>
                    </a:lnTo>
                    <a:lnTo>
                      <a:pt x="25" y="13"/>
                    </a:lnTo>
                    <a:lnTo>
                      <a:pt x="32" y="18"/>
                    </a:lnTo>
                    <a:lnTo>
                      <a:pt x="18" y="47"/>
                    </a:lnTo>
                    <a:lnTo>
                      <a:pt x="18" y="55"/>
                    </a:lnTo>
                    <a:lnTo>
                      <a:pt x="27" y="57"/>
                    </a:lnTo>
                    <a:lnTo>
                      <a:pt x="25" y="48"/>
                    </a:lnTo>
                    <a:lnTo>
                      <a:pt x="27" y="42"/>
                    </a:lnTo>
                    <a:lnTo>
                      <a:pt x="33" y="40"/>
                    </a:lnTo>
                    <a:lnTo>
                      <a:pt x="28" y="37"/>
                    </a:lnTo>
                    <a:lnTo>
                      <a:pt x="33" y="28"/>
                    </a:lnTo>
                    <a:lnTo>
                      <a:pt x="38" y="27"/>
                    </a:lnTo>
                    <a:lnTo>
                      <a:pt x="47" y="30"/>
                    </a:lnTo>
                    <a:lnTo>
                      <a:pt x="75" y="58"/>
                    </a:lnTo>
                    <a:lnTo>
                      <a:pt x="75" y="55"/>
                    </a:lnTo>
                    <a:lnTo>
                      <a:pt x="43" y="20"/>
                    </a:lnTo>
                    <a:lnTo>
                      <a:pt x="30" y="7"/>
                    </a:lnTo>
                    <a:lnTo>
                      <a:pt x="25" y="0"/>
                    </a:lnTo>
                    <a:lnTo>
                      <a:pt x="15" y="8"/>
                    </a:lnTo>
                    <a:lnTo>
                      <a:pt x="5" y="33"/>
                    </a:lnTo>
                    <a:lnTo>
                      <a:pt x="0" y="48"/>
                    </a:lnTo>
                    <a:lnTo>
                      <a:pt x="3" y="58"/>
                    </a:lnTo>
                    <a:lnTo>
                      <a:pt x="10" y="62"/>
                    </a:lnTo>
                    <a:lnTo>
                      <a:pt x="13" y="5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501" name="Freeform 203">
                <a:extLst>
                  <a:ext uri="{FF2B5EF4-FFF2-40B4-BE49-F238E27FC236}">
                    <a16:creationId xmlns:a16="http://schemas.microsoft.com/office/drawing/2014/main" id="{3BA993CE-235F-4F90-9D00-17C86CE0B5E7}"/>
                  </a:ext>
                </a:extLst>
              </p:cNvPr>
              <p:cNvSpPr>
                <a:spLocks/>
              </p:cNvSpPr>
              <p:nvPr/>
            </p:nvSpPr>
            <p:spPr bwMode="auto">
              <a:xfrm>
                <a:off x="4549" y="3195"/>
                <a:ext cx="18" cy="33"/>
              </a:xfrm>
              <a:custGeom>
                <a:avLst/>
                <a:gdLst>
                  <a:gd name="T0" fmla="*/ 3 w 18"/>
                  <a:gd name="T1" fmla="*/ 17 h 33"/>
                  <a:gd name="T2" fmla="*/ 5 w 18"/>
                  <a:gd name="T3" fmla="*/ 20 h 33"/>
                  <a:gd name="T4" fmla="*/ 3 w 18"/>
                  <a:gd name="T5" fmla="*/ 25 h 33"/>
                  <a:gd name="T6" fmla="*/ 0 w 18"/>
                  <a:gd name="T7" fmla="*/ 27 h 33"/>
                  <a:gd name="T8" fmla="*/ 1 w 18"/>
                  <a:gd name="T9" fmla="*/ 33 h 33"/>
                  <a:gd name="T10" fmla="*/ 3 w 18"/>
                  <a:gd name="T11" fmla="*/ 33 h 33"/>
                  <a:gd name="T12" fmla="*/ 18 w 18"/>
                  <a:gd name="T13" fmla="*/ 5 h 33"/>
                  <a:gd name="T14" fmla="*/ 10 w 18"/>
                  <a:gd name="T15" fmla="*/ 0 h 33"/>
                  <a:gd name="T16" fmla="*/ 10 w 18"/>
                  <a:gd name="T17" fmla="*/ 5 h 33"/>
                  <a:gd name="T18" fmla="*/ 10 w 18"/>
                  <a:gd name="T19" fmla="*/ 10 h 33"/>
                  <a:gd name="T20" fmla="*/ 3 w 18"/>
                  <a:gd name="T21" fmla="*/ 12 h 33"/>
                  <a:gd name="T22" fmla="*/ 3 w 18"/>
                  <a:gd name="T23" fmla="*/ 17 h 33"/>
                  <a:gd name="T24" fmla="*/ 3 w 18"/>
                  <a:gd name="T25" fmla="*/ 17 h 3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8"/>
                  <a:gd name="T40" fmla="*/ 0 h 33"/>
                  <a:gd name="T41" fmla="*/ 18 w 18"/>
                  <a:gd name="T42" fmla="*/ 33 h 3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8" h="33">
                    <a:moveTo>
                      <a:pt x="3" y="17"/>
                    </a:moveTo>
                    <a:lnTo>
                      <a:pt x="5" y="20"/>
                    </a:lnTo>
                    <a:lnTo>
                      <a:pt x="3" y="25"/>
                    </a:lnTo>
                    <a:lnTo>
                      <a:pt x="0" y="27"/>
                    </a:lnTo>
                    <a:lnTo>
                      <a:pt x="1" y="33"/>
                    </a:lnTo>
                    <a:lnTo>
                      <a:pt x="3" y="33"/>
                    </a:lnTo>
                    <a:lnTo>
                      <a:pt x="18" y="5"/>
                    </a:lnTo>
                    <a:lnTo>
                      <a:pt x="10" y="0"/>
                    </a:lnTo>
                    <a:lnTo>
                      <a:pt x="10" y="5"/>
                    </a:lnTo>
                    <a:lnTo>
                      <a:pt x="10" y="10"/>
                    </a:lnTo>
                    <a:lnTo>
                      <a:pt x="3" y="12"/>
                    </a:lnTo>
                    <a:lnTo>
                      <a:pt x="3"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502" name="Freeform 204">
                <a:extLst>
                  <a:ext uri="{FF2B5EF4-FFF2-40B4-BE49-F238E27FC236}">
                    <a16:creationId xmlns:a16="http://schemas.microsoft.com/office/drawing/2014/main" id="{A763F84C-4E1A-4021-B8F0-5CEFD394A843}"/>
                  </a:ext>
                </a:extLst>
              </p:cNvPr>
              <p:cNvSpPr>
                <a:spLocks/>
              </p:cNvSpPr>
              <p:nvPr/>
            </p:nvSpPr>
            <p:spPr bwMode="auto">
              <a:xfrm>
                <a:off x="4489" y="3105"/>
                <a:ext cx="100" cy="85"/>
              </a:xfrm>
              <a:custGeom>
                <a:avLst/>
                <a:gdLst>
                  <a:gd name="T0" fmla="*/ 93 w 100"/>
                  <a:gd name="T1" fmla="*/ 83 h 85"/>
                  <a:gd name="T2" fmla="*/ 56 w 100"/>
                  <a:gd name="T3" fmla="*/ 40 h 85"/>
                  <a:gd name="T4" fmla="*/ 36 w 100"/>
                  <a:gd name="T5" fmla="*/ 20 h 85"/>
                  <a:gd name="T6" fmla="*/ 18 w 100"/>
                  <a:gd name="T7" fmla="*/ 5 h 85"/>
                  <a:gd name="T8" fmla="*/ 6 w 100"/>
                  <a:gd name="T9" fmla="*/ 14 h 85"/>
                  <a:gd name="T10" fmla="*/ 33 w 100"/>
                  <a:gd name="T11" fmla="*/ 45 h 85"/>
                  <a:gd name="T12" fmla="*/ 55 w 100"/>
                  <a:gd name="T13" fmla="*/ 69 h 85"/>
                  <a:gd name="T14" fmla="*/ 50 w 100"/>
                  <a:gd name="T15" fmla="*/ 72 h 85"/>
                  <a:gd name="T16" fmla="*/ 0 w 100"/>
                  <a:gd name="T17" fmla="*/ 14 h 85"/>
                  <a:gd name="T18" fmla="*/ 15 w 100"/>
                  <a:gd name="T19" fmla="*/ 0 h 85"/>
                  <a:gd name="T20" fmla="*/ 20 w 100"/>
                  <a:gd name="T21" fmla="*/ 2 h 85"/>
                  <a:gd name="T22" fmla="*/ 70 w 100"/>
                  <a:gd name="T23" fmla="*/ 50 h 85"/>
                  <a:gd name="T24" fmla="*/ 100 w 100"/>
                  <a:gd name="T25" fmla="*/ 85 h 85"/>
                  <a:gd name="T26" fmla="*/ 93 w 100"/>
                  <a:gd name="T27" fmla="*/ 83 h 85"/>
                  <a:gd name="T28" fmla="*/ 93 w 100"/>
                  <a:gd name="T29" fmla="*/ 83 h 8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00"/>
                  <a:gd name="T46" fmla="*/ 0 h 85"/>
                  <a:gd name="T47" fmla="*/ 100 w 100"/>
                  <a:gd name="T48" fmla="*/ 85 h 8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00" h="85">
                    <a:moveTo>
                      <a:pt x="93" y="83"/>
                    </a:moveTo>
                    <a:lnTo>
                      <a:pt x="56" y="40"/>
                    </a:lnTo>
                    <a:lnTo>
                      <a:pt x="36" y="20"/>
                    </a:lnTo>
                    <a:lnTo>
                      <a:pt x="18" y="5"/>
                    </a:lnTo>
                    <a:lnTo>
                      <a:pt x="6" y="14"/>
                    </a:lnTo>
                    <a:lnTo>
                      <a:pt x="33" y="45"/>
                    </a:lnTo>
                    <a:lnTo>
                      <a:pt x="55" y="69"/>
                    </a:lnTo>
                    <a:lnTo>
                      <a:pt x="50" y="72"/>
                    </a:lnTo>
                    <a:lnTo>
                      <a:pt x="0" y="14"/>
                    </a:lnTo>
                    <a:lnTo>
                      <a:pt x="15" y="0"/>
                    </a:lnTo>
                    <a:lnTo>
                      <a:pt x="20" y="2"/>
                    </a:lnTo>
                    <a:lnTo>
                      <a:pt x="70" y="50"/>
                    </a:lnTo>
                    <a:lnTo>
                      <a:pt x="100" y="85"/>
                    </a:lnTo>
                    <a:lnTo>
                      <a:pt x="93" y="8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503" name="Freeform 205">
                <a:extLst>
                  <a:ext uri="{FF2B5EF4-FFF2-40B4-BE49-F238E27FC236}">
                    <a16:creationId xmlns:a16="http://schemas.microsoft.com/office/drawing/2014/main" id="{A9A61607-6B31-47D0-9DF2-74FADE41C9EB}"/>
                  </a:ext>
                </a:extLst>
              </p:cNvPr>
              <p:cNvSpPr>
                <a:spLocks/>
              </p:cNvSpPr>
              <p:nvPr/>
            </p:nvSpPr>
            <p:spPr bwMode="auto">
              <a:xfrm>
                <a:off x="4542" y="3067"/>
                <a:ext cx="97" cy="115"/>
              </a:xfrm>
              <a:custGeom>
                <a:avLst/>
                <a:gdLst>
                  <a:gd name="T0" fmla="*/ 5 w 97"/>
                  <a:gd name="T1" fmla="*/ 115 h 115"/>
                  <a:gd name="T2" fmla="*/ 12 w 97"/>
                  <a:gd name="T3" fmla="*/ 102 h 115"/>
                  <a:gd name="T4" fmla="*/ 15 w 97"/>
                  <a:gd name="T5" fmla="*/ 93 h 115"/>
                  <a:gd name="T6" fmla="*/ 27 w 97"/>
                  <a:gd name="T7" fmla="*/ 83 h 115"/>
                  <a:gd name="T8" fmla="*/ 38 w 97"/>
                  <a:gd name="T9" fmla="*/ 75 h 115"/>
                  <a:gd name="T10" fmla="*/ 60 w 97"/>
                  <a:gd name="T11" fmla="*/ 60 h 115"/>
                  <a:gd name="T12" fmla="*/ 82 w 97"/>
                  <a:gd name="T13" fmla="*/ 43 h 115"/>
                  <a:gd name="T14" fmla="*/ 90 w 97"/>
                  <a:gd name="T15" fmla="*/ 37 h 115"/>
                  <a:gd name="T16" fmla="*/ 77 w 97"/>
                  <a:gd name="T17" fmla="*/ 45 h 115"/>
                  <a:gd name="T18" fmla="*/ 57 w 97"/>
                  <a:gd name="T19" fmla="*/ 58 h 115"/>
                  <a:gd name="T20" fmla="*/ 43 w 97"/>
                  <a:gd name="T21" fmla="*/ 67 h 115"/>
                  <a:gd name="T22" fmla="*/ 52 w 97"/>
                  <a:gd name="T23" fmla="*/ 57 h 115"/>
                  <a:gd name="T24" fmla="*/ 73 w 97"/>
                  <a:gd name="T25" fmla="*/ 40 h 115"/>
                  <a:gd name="T26" fmla="*/ 90 w 97"/>
                  <a:gd name="T27" fmla="*/ 30 h 115"/>
                  <a:gd name="T28" fmla="*/ 97 w 97"/>
                  <a:gd name="T29" fmla="*/ 22 h 115"/>
                  <a:gd name="T30" fmla="*/ 87 w 97"/>
                  <a:gd name="T31" fmla="*/ 27 h 115"/>
                  <a:gd name="T32" fmla="*/ 82 w 97"/>
                  <a:gd name="T33" fmla="*/ 17 h 115"/>
                  <a:gd name="T34" fmla="*/ 72 w 97"/>
                  <a:gd name="T35" fmla="*/ 0 h 115"/>
                  <a:gd name="T36" fmla="*/ 70 w 97"/>
                  <a:gd name="T37" fmla="*/ 7 h 115"/>
                  <a:gd name="T38" fmla="*/ 80 w 97"/>
                  <a:gd name="T39" fmla="*/ 23 h 115"/>
                  <a:gd name="T40" fmla="*/ 75 w 97"/>
                  <a:gd name="T41" fmla="*/ 30 h 115"/>
                  <a:gd name="T42" fmla="*/ 70 w 97"/>
                  <a:gd name="T43" fmla="*/ 13 h 115"/>
                  <a:gd name="T44" fmla="*/ 67 w 97"/>
                  <a:gd name="T45" fmla="*/ 10 h 115"/>
                  <a:gd name="T46" fmla="*/ 60 w 97"/>
                  <a:gd name="T47" fmla="*/ 18 h 115"/>
                  <a:gd name="T48" fmla="*/ 48 w 97"/>
                  <a:gd name="T49" fmla="*/ 37 h 115"/>
                  <a:gd name="T50" fmla="*/ 33 w 97"/>
                  <a:gd name="T51" fmla="*/ 62 h 115"/>
                  <a:gd name="T52" fmla="*/ 65 w 97"/>
                  <a:gd name="T53" fmla="*/ 42 h 115"/>
                  <a:gd name="T54" fmla="*/ 43 w 97"/>
                  <a:gd name="T55" fmla="*/ 62 h 115"/>
                  <a:gd name="T56" fmla="*/ 23 w 97"/>
                  <a:gd name="T57" fmla="*/ 75 h 115"/>
                  <a:gd name="T58" fmla="*/ 12 w 97"/>
                  <a:gd name="T59" fmla="*/ 88 h 115"/>
                  <a:gd name="T60" fmla="*/ 5 w 97"/>
                  <a:gd name="T61" fmla="*/ 97 h 115"/>
                  <a:gd name="T62" fmla="*/ 0 w 97"/>
                  <a:gd name="T63" fmla="*/ 108 h 115"/>
                  <a:gd name="T64" fmla="*/ 5 w 97"/>
                  <a:gd name="T65" fmla="*/ 115 h 115"/>
                  <a:gd name="T66" fmla="*/ 5 w 97"/>
                  <a:gd name="T67" fmla="*/ 115 h 11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97"/>
                  <a:gd name="T103" fmla="*/ 0 h 115"/>
                  <a:gd name="T104" fmla="*/ 97 w 97"/>
                  <a:gd name="T105" fmla="*/ 115 h 11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97" h="115">
                    <a:moveTo>
                      <a:pt x="5" y="115"/>
                    </a:moveTo>
                    <a:lnTo>
                      <a:pt x="12" y="102"/>
                    </a:lnTo>
                    <a:lnTo>
                      <a:pt x="15" y="93"/>
                    </a:lnTo>
                    <a:lnTo>
                      <a:pt x="27" y="83"/>
                    </a:lnTo>
                    <a:lnTo>
                      <a:pt x="38" y="75"/>
                    </a:lnTo>
                    <a:lnTo>
                      <a:pt x="60" y="60"/>
                    </a:lnTo>
                    <a:lnTo>
                      <a:pt x="82" y="43"/>
                    </a:lnTo>
                    <a:lnTo>
                      <a:pt x="90" y="37"/>
                    </a:lnTo>
                    <a:lnTo>
                      <a:pt x="77" y="45"/>
                    </a:lnTo>
                    <a:lnTo>
                      <a:pt x="57" y="58"/>
                    </a:lnTo>
                    <a:lnTo>
                      <a:pt x="43" y="67"/>
                    </a:lnTo>
                    <a:lnTo>
                      <a:pt x="52" y="57"/>
                    </a:lnTo>
                    <a:lnTo>
                      <a:pt x="73" y="40"/>
                    </a:lnTo>
                    <a:lnTo>
                      <a:pt x="90" y="30"/>
                    </a:lnTo>
                    <a:lnTo>
                      <a:pt x="97" y="22"/>
                    </a:lnTo>
                    <a:lnTo>
                      <a:pt x="87" y="27"/>
                    </a:lnTo>
                    <a:lnTo>
                      <a:pt x="82" y="17"/>
                    </a:lnTo>
                    <a:lnTo>
                      <a:pt x="72" y="0"/>
                    </a:lnTo>
                    <a:lnTo>
                      <a:pt x="70" y="7"/>
                    </a:lnTo>
                    <a:lnTo>
                      <a:pt x="80" y="23"/>
                    </a:lnTo>
                    <a:lnTo>
                      <a:pt x="75" y="30"/>
                    </a:lnTo>
                    <a:lnTo>
                      <a:pt x="70" y="13"/>
                    </a:lnTo>
                    <a:lnTo>
                      <a:pt x="67" y="10"/>
                    </a:lnTo>
                    <a:lnTo>
                      <a:pt x="60" y="18"/>
                    </a:lnTo>
                    <a:lnTo>
                      <a:pt x="48" y="37"/>
                    </a:lnTo>
                    <a:lnTo>
                      <a:pt x="33" y="62"/>
                    </a:lnTo>
                    <a:lnTo>
                      <a:pt x="65" y="42"/>
                    </a:lnTo>
                    <a:lnTo>
                      <a:pt x="43" y="62"/>
                    </a:lnTo>
                    <a:lnTo>
                      <a:pt x="23" y="75"/>
                    </a:lnTo>
                    <a:lnTo>
                      <a:pt x="12" y="88"/>
                    </a:lnTo>
                    <a:lnTo>
                      <a:pt x="5" y="97"/>
                    </a:lnTo>
                    <a:lnTo>
                      <a:pt x="0" y="108"/>
                    </a:lnTo>
                    <a:lnTo>
                      <a:pt x="5" y="1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504" name="Freeform 206">
                <a:extLst>
                  <a:ext uri="{FF2B5EF4-FFF2-40B4-BE49-F238E27FC236}">
                    <a16:creationId xmlns:a16="http://schemas.microsoft.com/office/drawing/2014/main" id="{87FFFC16-2519-44E3-B5A9-88E493025724}"/>
                  </a:ext>
                </a:extLst>
              </p:cNvPr>
              <p:cNvSpPr>
                <a:spLocks/>
              </p:cNvSpPr>
              <p:nvPr/>
            </p:nvSpPr>
            <p:spPr bwMode="auto">
              <a:xfrm>
                <a:off x="4579" y="3134"/>
                <a:ext cx="8" cy="20"/>
              </a:xfrm>
              <a:custGeom>
                <a:avLst/>
                <a:gdLst>
                  <a:gd name="T0" fmla="*/ 0 w 8"/>
                  <a:gd name="T1" fmla="*/ 6 h 20"/>
                  <a:gd name="T2" fmla="*/ 3 w 8"/>
                  <a:gd name="T3" fmla="*/ 15 h 20"/>
                  <a:gd name="T4" fmla="*/ 8 w 8"/>
                  <a:gd name="T5" fmla="*/ 20 h 20"/>
                  <a:gd name="T6" fmla="*/ 6 w 8"/>
                  <a:gd name="T7" fmla="*/ 0 h 20"/>
                  <a:gd name="T8" fmla="*/ 0 w 8"/>
                  <a:gd name="T9" fmla="*/ 6 h 20"/>
                  <a:gd name="T10" fmla="*/ 0 w 8"/>
                  <a:gd name="T11" fmla="*/ 6 h 20"/>
                  <a:gd name="T12" fmla="*/ 0 60000 65536"/>
                  <a:gd name="T13" fmla="*/ 0 60000 65536"/>
                  <a:gd name="T14" fmla="*/ 0 60000 65536"/>
                  <a:gd name="T15" fmla="*/ 0 60000 65536"/>
                  <a:gd name="T16" fmla="*/ 0 60000 65536"/>
                  <a:gd name="T17" fmla="*/ 0 60000 65536"/>
                  <a:gd name="T18" fmla="*/ 0 w 8"/>
                  <a:gd name="T19" fmla="*/ 0 h 20"/>
                  <a:gd name="T20" fmla="*/ 8 w 8"/>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8" h="20">
                    <a:moveTo>
                      <a:pt x="0" y="6"/>
                    </a:moveTo>
                    <a:lnTo>
                      <a:pt x="3" y="15"/>
                    </a:lnTo>
                    <a:lnTo>
                      <a:pt x="8" y="20"/>
                    </a:lnTo>
                    <a:lnTo>
                      <a:pt x="6" y="0"/>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505" name="Freeform 207">
                <a:extLst>
                  <a:ext uri="{FF2B5EF4-FFF2-40B4-BE49-F238E27FC236}">
                    <a16:creationId xmlns:a16="http://schemas.microsoft.com/office/drawing/2014/main" id="{C3234598-DDBC-4F8C-A05B-2B01BC54A2E4}"/>
                  </a:ext>
                </a:extLst>
              </p:cNvPr>
              <p:cNvSpPr>
                <a:spLocks/>
              </p:cNvSpPr>
              <p:nvPr/>
            </p:nvSpPr>
            <p:spPr bwMode="auto">
              <a:xfrm>
                <a:off x="4587" y="3079"/>
                <a:ext cx="68" cy="76"/>
              </a:xfrm>
              <a:custGeom>
                <a:avLst/>
                <a:gdLst>
                  <a:gd name="T0" fmla="*/ 68 w 68"/>
                  <a:gd name="T1" fmla="*/ 6 h 76"/>
                  <a:gd name="T2" fmla="*/ 55 w 68"/>
                  <a:gd name="T3" fmla="*/ 31 h 76"/>
                  <a:gd name="T4" fmla="*/ 43 w 68"/>
                  <a:gd name="T5" fmla="*/ 46 h 76"/>
                  <a:gd name="T6" fmla="*/ 35 w 68"/>
                  <a:gd name="T7" fmla="*/ 56 h 76"/>
                  <a:gd name="T8" fmla="*/ 12 w 68"/>
                  <a:gd name="T9" fmla="*/ 71 h 76"/>
                  <a:gd name="T10" fmla="*/ 0 w 68"/>
                  <a:gd name="T11" fmla="*/ 76 h 76"/>
                  <a:gd name="T12" fmla="*/ 25 w 68"/>
                  <a:gd name="T13" fmla="*/ 60 h 76"/>
                  <a:gd name="T14" fmla="*/ 43 w 68"/>
                  <a:gd name="T15" fmla="*/ 43 h 76"/>
                  <a:gd name="T16" fmla="*/ 58 w 68"/>
                  <a:gd name="T17" fmla="*/ 18 h 76"/>
                  <a:gd name="T18" fmla="*/ 65 w 68"/>
                  <a:gd name="T19" fmla="*/ 0 h 76"/>
                  <a:gd name="T20" fmla="*/ 68 w 68"/>
                  <a:gd name="T21" fmla="*/ 6 h 76"/>
                  <a:gd name="T22" fmla="*/ 68 w 68"/>
                  <a:gd name="T23" fmla="*/ 6 h 7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8"/>
                  <a:gd name="T37" fmla="*/ 0 h 76"/>
                  <a:gd name="T38" fmla="*/ 68 w 68"/>
                  <a:gd name="T39" fmla="*/ 76 h 7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8" h="76">
                    <a:moveTo>
                      <a:pt x="68" y="6"/>
                    </a:moveTo>
                    <a:lnTo>
                      <a:pt x="55" y="31"/>
                    </a:lnTo>
                    <a:lnTo>
                      <a:pt x="43" y="46"/>
                    </a:lnTo>
                    <a:lnTo>
                      <a:pt x="35" y="56"/>
                    </a:lnTo>
                    <a:lnTo>
                      <a:pt x="12" y="71"/>
                    </a:lnTo>
                    <a:lnTo>
                      <a:pt x="0" y="76"/>
                    </a:lnTo>
                    <a:lnTo>
                      <a:pt x="25" y="60"/>
                    </a:lnTo>
                    <a:lnTo>
                      <a:pt x="43" y="43"/>
                    </a:lnTo>
                    <a:lnTo>
                      <a:pt x="58" y="18"/>
                    </a:lnTo>
                    <a:lnTo>
                      <a:pt x="65" y="0"/>
                    </a:lnTo>
                    <a:lnTo>
                      <a:pt x="68"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506" name="Freeform 208">
                <a:extLst>
                  <a:ext uri="{FF2B5EF4-FFF2-40B4-BE49-F238E27FC236}">
                    <a16:creationId xmlns:a16="http://schemas.microsoft.com/office/drawing/2014/main" id="{6125ACA4-983B-4965-ABBF-49F52D5DD129}"/>
                  </a:ext>
                </a:extLst>
              </p:cNvPr>
              <p:cNvSpPr>
                <a:spLocks/>
              </p:cNvSpPr>
              <p:nvPr/>
            </p:nvSpPr>
            <p:spPr bwMode="auto">
              <a:xfrm>
                <a:off x="4644" y="3177"/>
                <a:ext cx="15" cy="20"/>
              </a:xfrm>
              <a:custGeom>
                <a:avLst/>
                <a:gdLst>
                  <a:gd name="T0" fmla="*/ 0 w 15"/>
                  <a:gd name="T1" fmla="*/ 15 h 20"/>
                  <a:gd name="T2" fmla="*/ 1 w 15"/>
                  <a:gd name="T3" fmla="*/ 10 h 20"/>
                  <a:gd name="T4" fmla="*/ 6 w 15"/>
                  <a:gd name="T5" fmla="*/ 6 h 20"/>
                  <a:gd name="T6" fmla="*/ 8 w 15"/>
                  <a:gd name="T7" fmla="*/ 1 h 20"/>
                  <a:gd name="T8" fmla="*/ 15 w 15"/>
                  <a:gd name="T9" fmla="*/ 0 h 20"/>
                  <a:gd name="T10" fmla="*/ 11 w 15"/>
                  <a:gd name="T11" fmla="*/ 6 h 20"/>
                  <a:gd name="T12" fmla="*/ 5 w 15"/>
                  <a:gd name="T13" fmla="*/ 11 h 20"/>
                  <a:gd name="T14" fmla="*/ 3 w 15"/>
                  <a:gd name="T15" fmla="*/ 18 h 20"/>
                  <a:gd name="T16" fmla="*/ 0 w 15"/>
                  <a:gd name="T17" fmla="*/ 20 h 20"/>
                  <a:gd name="T18" fmla="*/ 0 w 15"/>
                  <a:gd name="T19" fmla="*/ 15 h 20"/>
                  <a:gd name="T20" fmla="*/ 0 w 15"/>
                  <a:gd name="T21" fmla="*/ 15 h 2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
                  <a:gd name="T34" fmla="*/ 0 h 20"/>
                  <a:gd name="T35" fmla="*/ 15 w 15"/>
                  <a:gd name="T36" fmla="*/ 20 h 2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 h="20">
                    <a:moveTo>
                      <a:pt x="0" y="15"/>
                    </a:moveTo>
                    <a:lnTo>
                      <a:pt x="1" y="10"/>
                    </a:lnTo>
                    <a:lnTo>
                      <a:pt x="6" y="6"/>
                    </a:lnTo>
                    <a:lnTo>
                      <a:pt x="8" y="1"/>
                    </a:lnTo>
                    <a:lnTo>
                      <a:pt x="15" y="0"/>
                    </a:lnTo>
                    <a:lnTo>
                      <a:pt x="11" y="6"/>
                    </a:lnTo>
                    <a:lnTo>
                      <a:pt x="5" y="11"/>
                    </a:lnTo>
                    <a:lnTo>
                      <a:pt x="3" y="18"/>
                    </a:lnTo>
                    <a:lnTo>
                      <a:pt x="0" y="20"/>
                    </a:lnTo>
                    <a:lnTo>
                      <a:pt x="0"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507" name="Freeform 209">
                <a:extLst>
                  <a:ext uri="{FF2B5EF4-FFF2-40B4-BE49-F238E27FC236}">
                    <a16:creationId xmlns:a16="http://schemas.microsoft.com/office/drawing/2014/main" id="{A77A2CBF-F8FA-4B6B-88BA-30F605D3675B}"/>
                  </a:ext>
                </a:extLst>
              </p:cNvPr>
              <p:cNvSpPr>
                <a:spLocks/>
              </p:cNvSpPr>
              <p:nvPr/>
            </p:nvSpPr>
            <p:spPr bwMode="auto">
              <a:xfrm>
                <a:off x="4612" y="3030"/>
                <a:ext cx="13" cy="52"/>
              </a:xfrm>
              <a:custGeom>
                <a:avLst/>
                <a:gdLst>
                  <a:gd name="T0" fmla="*/ 0 w 13"/>
                  <a:gd name="T1" fmla="*/ 42 h 52"/>
                  <a:gd name="T2" fmla="*/ 0 w 13"/>
                  <a:gd name="T3" fmla="*/ 35 h 52"/>
                  <a:gd name="T4" fmla="*/ 8 w 13"/>
                  <a:gd name="T5" fmla="*/ 24 h 52"/>
                  <a:gd name="T6" fmla="*/ 8 w 13"/>
                  <a:gd name="T7" fmla="*/ 12 h 52"/>
                  <a:gd name="T8" fmla="*/ 3 w 13"/>
                  <a:gd name="T9" fmla="*/ 0 h 52"/>
                  <a:gd name="T10" fmla="*/ 13 w 13"/>
                  <a:gd name="T11" fmla="*/ 9 h 52"/>
                  <a:gd name="T12" fmla="*/ 13 w 13"/>
                  <a:gd name="T13" fmla="*/ 24 h 52"/>
                  <a:gd name="T14" fmla="*/ 5 w 13"/>
                  <a:gd name="T15" fmla="*/ 35 h 52"/>
                  <a:gd name="T16" fmla="*/ 8 w 13"/>
                  <a:gd name="T17" fmla="*/ 52 h 52"/>
                  <a:gd name="T18" fmla="*/ 0 w 13"/>
                  <a:gd name="T19" fmla="*/ 42 h 52"/>
                  <a:gd name="T20" fmla="*/ 0 w 13"/>
                  <a:gd name="T21" fmla="*/ 42 h 5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3"/>
                  <a:gd name="T34" fmla="*/ 0 h 52"/>
                  <a:gd name="T35" fmla="*/ 13 w 13"/>
                  <a:gd name="T36" fmla="*/ 52 h 5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3" h="52">
                    <a:moveTo>
                      <a:pt x="0" y="42"/>
                    </a:moveTo>
                    <a:lnTo>
                      <a:pt x="0" y="35"/>
                    </a:lnTo>
                    <a:lnTo>
                      <a:pt x="8" y="24"/>
                    </a:lnTo>
                    <a:lnTo>
                      <a:pt x="8" y="12"/>
                    </a:lnTo>
                    <a:lnTo>
                      <a:pt x="3" y="0"/>
                    </a:lnTo>
                    <a:lnTo>
                      <a:pt x="13" y="9"/>
                    </a:lnTo>
                    <a:lnTo>
                      <a:pt x="13" y="24"/>
                    </a:lnTo>
                    <a:lnTo>
                      <a:pt x="5" y="35"/>
                    </a:lnTo>
                    <a:lnTo>
                      <a:pt x="8" y="52"/>
                    </a:lnTo>
                    <a:lnTo>
                      <a:pt x="0" y="4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508" name="Freeform 210">
                <a:extLst>
                  <a:ext uri="{FF2B5EF4-FFF2-40B4-BE49-F238E27FC236}">
                    <a16:creationId xmlns:a16="http://schemas.microsoft.com/office/drawing/2014/main" id="{11EFFF50-8769-4566-811F-B73602A8409E}"/>
                  </a:ext>
                </a:extLst>
              </p:cNvPr>
              <p:cNvSpPr>
                <a:spLocks/>
              </p:cNvSpPr>
              <p:nvPr/>
            </p:nvSpPr>
            <p:spPr bwMode="auto">
              <a:xfrm>
                <a:off x="4625" y="3032"/>
                <a:ext cx="17" cy="32"/>
              </a:xfrm>
              <a:custGeom>
                <a:avLst/>
                <a:gdLst>
                  <a:gd name="T0" fmla="*/ 0 w 17"/>
                  <a:gd name="T1" fmla="*/ 0 h 32"/>
                  <a:gd name="T2" fmla="*/ 4 w 17"/>
                  <a:gd name="T3" fmla="*/ 7 h 32"/>
                  <a:gd name="T4" fmla="*/ 4 w 17"/>
                  <a:gd name="T5" fmla="*/ 12 h 32"/>
                  <a:gd name="T6" fmla="*/ 17 w 17"/>
                  <a:gd name="T7" fmla="*/ 32 h 32"/>
                  <a:gd name="T8" fmla="*/ 9 w 17"/>
                  <a:gd name="T9" fmla="*/ 12 h 32"/>
                  <a:gd name="T10" fmla="*/ 5 w 17"/>
                  <a:gd name="T11" fmla="*/ 0 h 32"/>
                  <a:gd name="T12" fmla="*/ 0 w 17"/>
                  <a:gd name="T13" fmla="*/ 0 h 32"/>
                  <a:gd name="T14" fmla="*/ 0 w 17"/>
                  <a:gd name="T15" fmla="*/ 0 h 32"/>
                  <a:gd name="T16" fmla="*/ 0 60000 65536"/>
                  <a:gd name="T17" fmla="*/ 0 60000 65536"/>
                  <a:gd name="T18" fmla="*/ 0 60000 65536"/>
                  <a:gd name="T19" fmla="*/ 0 60000 65536"/>
                  <a:gd name="T20" fmla="*/ 0 60000 65536"/>
                  <a:gd name="T21" fmla="*/ 0 60000 65536"/>
                  <a:gd name="T22" fmla="*/ 0 60000 65536"/>
                  <a:gd name="T23" fmla="*/ 0 60000 65536"/>
                  <a:gd name="T24" fmla="*/ 0 w 17"/>
                  <a:gd name="T25" fmla="*/ 0 h 32"/>
                  <a:gd name="T26" fmla="*/ 17 w 17"/>
                  <a:gd name="T27" fmla="*/ 32 h 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7" h="32">
                    <a:moveTo>
                      <a:pt x="0" y="0"/>
                    </a:moveTo>
                    <a:lnTo>
                      <a:pt x="4" y="7"/>
                    </a:lnTo>
                    <a:lnTo>
                      <a:pt x="4" y="12"/>
                    </a:lnTo>
                    <a:lnTo>
                      <a:pt x="17" y="32"/>
                    </a:lnTo>
                    <a:lnTo>
                      <a:pt x="9" y="12"/>
                    </a:lnTo>
                    <a:lnTo>
                      <a:pt x="5"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509" name="Freeform 211">
                <a:extLst>
                  <a:ext uri="{FF2B5EF4-FFF2-40B4-BE49-F238E27FC236}">
                    <a16:creationId xmlns:a16="http://schemas.microsoft.com/office/drawing/2014/main" id="{D9E52368-DC7F-415A-8A02-4B8F7256BFF5}"/>
                  </a:ext>
                </a:extLst>
              </p:cNvPr>
              <p:cNvSpPr>
                <a:spLocks/>
              </p:cNvSpPr>
              <p:nvPr/>
            </p:nvSpPr>
            <p:spPr bwMode="auto">
              <a:xfrm>
                <a:off x="4610" y="3019"/>
                <a:ext cx="55" cy="73"/>
              </a:xfrm>
              <a:custGeom>
                <a:avLst/>
                <a:gdLst>
                  <a:gd name="T0" fmla="*/ 9 w 55"/>
                  <a:gd name="T1" fmla="*/ 8 h 73"/>
                  <a:gd name="T2" fmla="*/ 22 w 55"/>
                  <a:gd name="T3" fmla="*/ 10 h 73"/>
                  <a:gd name="T4" fmla="*/ 29 w 55"/>
                  <a:gd name="T5" fmla="*/ 23 h 73"/>
                  <a:gd name="T6" fmla="*/ 29 w 55"/>
                  <a:gd name="T7" fmla="*/ 28 h 73"/>
                  <a:gd name="T8" fmla="*/ 35 w 55"/>
                  <a:gd name="T9" fmla="*/ 35 h 73"/>
                  <a:gd name="T10" fmla="*/ 37 w 55"/>
                  <a:gd name="T11" fmla="*/ 43 h 73"/>
                  <a:gd name="T12" fmla="*/ 47 w 55"/>
                  <a:gd name="T13" fmla="*/ 48 h 73"/>
                  <a:gd name="T14" fmla="*/ 52 w 55"/>
                  <a:gd name="T15" fmla="*/ 58 h 73"/>
                  <a:gd name="T16" fmla="*/ 47 w 55"/>
                  <a:gd name="T17" fmla="*/ 65 h 73"/>
                  <a:gd name="T18" fmla="*/ 50 w 55"/>
                  <a:gd name="T19" fmla="*/ 73 h 73"/>
                  <a:gd name="T20" fmla="*/ 55 w 55"/>
                  <a:gd name="T21" fmla="*/ 68 h 73"/>
                  <a:gd name="T22" fmla="*/ 55 w 55"/>
                  <a:gd name="T23" fmla="*/ 56 h 73"/>
                  <a:gd name="T24" fmla="*/ 50 w 55"/>
                  <a:gd name="T25" fmla="*/ 45 h 73"/>
                  <a:gd name="T26" fmla="*/ 39 w 55"/>
                  <a:gd name="T27" fmla="*/ 40 h 73"/>
                  <a:gd name="T28" fmla="*/ 35 w 55"/>
                  <a:gd name="T29" fmla="*/ 31 h 73"/>
                  <a:gd name="T30" fmla="*/ 30 w 55"/>
                  <a:gd name="T31" fmla="*/ 26 h 73"/>
                  <a:gd name="T32" fmla="*/ 30 w 55"/>
                  <a:gd name="T33" fmla="*/ 13 h 73"/>
                  <a:gd name="T34" fmla="*/ 25 w 55"/>
                  <a:gd name="T35" fmla="*/ 6 h 73"/>
                  <a:gd name="T36" fmla="*/ 10 w 55"/>
                  <a:gd name="T37" fmla="*/ 5 h 73"/>
                  <a:gd name="T38" fmla="*/ 0 w 55"/>
                  <a:gd name="T39" fmla="*/ 0 h 73"/>
                  <a:gd name="T40" fmla="*/ 5 w 55"/>
                  <a:gd name="T41" fmla="*/ 8 h 73"/>
                  <a:gd name="T42" fmla="*/ 9 w 55"/>
                  <a:gd name="T43" fmla="*/ 8 h 73"/>
                  <a:gd name="T44" fmla="*/ 9 w 55"/>
                  <a:gd name="T45" fmla="*/ 8 h 7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55"/>
                  <a:gd name="T70" fmla="*/ 0 h 73"/>
                  <a:gd name="T71" fmla="*/ 55 w 55"/>
                  <a:gd name="T72" fmla="*/ 73 h 7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55" h="73">
                    <a:moveTo>
                      <a:pt x="9" y="8"/>
                    </a:moveTo>
                    <a:lnTo>
                      <a:pt x="22" y="10"/>
                    </a:lnTo>
                    <a:lnTo>
                      <a:pt x="29" y="23"/>
                    </a:lnTo>
                    <a:lnTo>
                      <a:pt x="29" y="28"/>
                    </a:lnTo>
                    <a:lnTo>
                      <a:pt x="35" y="35"/>
                    </a:lnTo>
                    <a:lnTo>
                      <a:pt x="37" y="43"/>
                    </a:lnTo>
                    <a:lnTo>
                      <a:pt x="47" y="48"/>
                    </a:lnTo>
                    <a:lnTo>
                      <a:pt x="52" y="58"/>
                    </a:lnTo>
                    <a:lnTo>
                      <a:pt x="47" y="65"/>
                    </a:lnTo>
                    <a:lnTo>
                      <a:pt x="50" y="73"/>
                    </a:lnTo>
                    <a:lnTo>
                      <a:pt x="55" y="68"/>
                    </a:lnTo>
                    <a:lnTo>
                      <a:pt x="55" y="56"/>
                    </a:lnTo>
                    <a:lnTo>
                      <a:pt x="50" y="45"/>
                    </a:lnTo>
                    <a:lnTo>
                      <a:pt x="39" y="40"/>
                    </a:lnTo>
                    <a:lnTo>
                      <a:pt x="35" y="31"/>
                    </a:lnTo>
                    <a:lnTo>
                      <a:pt x="30" y="26"/>
                    </a:lnTo>
                    <a:lnTo>
                      <a:pt x="30" y="13"/>
                    </a:lnTo>
                    <a:lnTo>
                      <a:pt x="25" y="6"/>
                    </a:lnTo>
                    <a:lnTo>
                      <a:pt x="10" y="5"/>
                    </a:lnTo>
                    <a:lnTo>
                      <a:pt x="0" y="0"/>
                    </a:lnTo>
                    <a:lnTo>
                      <a:pt x="5" y="8"/>
                    </a:lnTo>
                    <a:lnTo>
                      <a:pt x="9"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510" name="Freeform 212">
                <a:extLst>
                  <a:ext uri="{FF2B5EF4-FFF2-40B4-BE49-F238E27FC236}">
                    <a16:creationId xmlns:a16="http://schemas.microsoft.com/office/drawing/2014/main" id="{A5A35C40-EEF1-4AC3-B063-C9C0ADEE7191}"/>
                  </a:ext>
                </a:extLst>
              </p:cNvPr>
              <p:cNvSpPr>
                <a:spLocks/>
              </p:cNvSpPr>
              <p:nvPr/>
            </p:nvSpPr>
            <p:spPr bwMode="auto">
              <a:xfrm>
                <a:off x="4322" y="2962"/>
                <a:ext cx="300" cy="308"/>
              </a:xfrm>
              <a:custGeom>
                <a:avLst/>
                <a:gdLst>
                  <a:gd name="T0" fmla="*/ 290 w 300"/>
                  <a:gd name="T1" fmla="*/ 57 h 308"/>
                  <a:gd name="T2" fmla="*/ 262 w 300"/>
                  <a:gd name="T3" fmla="*/ 25 h 308"/>
                  <a:gd name="T4" fmla="*/ 238 w 300"/>
                  <a:gd name="T5" fmla="*/ 12 h 308"/>
                  <a:gd name="T6" fmla="*/ 213 w 300"/>
                  <a:gd name="T7" fmla="*/ 4 h 308"/>
                  <a:gd name="T8" fmla="*/ 195 w 300"/>
                  <a:gd name="T9" fmla="*/ 0 h 308"/>
                  <a:gd name="T10" fmla="*/ 170 w 300"/>
                  <a:gd name="T11" fmla="*/ 0 h 308"/>
                  <a:gd name="T12" fmla="*/ 139 w 300"/>
                  <a:gd name="T13" fmla="*/ 7 h 308"/>
                  <a:gd name="T14" fmla="*/ 110 w 300"/>
                  <a:gd name="T15" fmla="*/ 17 h 308"/>
                  <a:gd name="T16" fmla="*/ 85 w 300"/>
                  <a:gd name="T17" fmla="*/ 30 h 308"/>
                  <a:gd name="T18" fmla="*/ 62 w 300"/>
                  <a:gd name="T19" fmla="*/ 45 h 308"/>
                  <a:gd name="T20" fmla="*/ 39 w 300"/>
                  <a:gd name="T21" fmla="*/ 62 h 308"/>
                  <a:gd name="T22" fmla="*/ 22 w 300"/>
                  <a:gd name="T23" fmla="*/ 83 h 308"/>
                  <a:gd name="T24" fmla="*/ 10 w 300"/>
                  <a:gd name="T25" fmla="*/ 103 h 308"/>
                  <a:gd name="T26" fmla="*/ 4 w 300"/>
                  <a:gd name="T27" fmla="*/ 128 h 308"/>
                  <a:gd name="T28" fmla="*/ 0 w 300"/>
                  <a:gd name="T29" fmla="*/ 160 h 308"/>
                  <a:gd name="T30" fmla="*/ 0 w 300"/>
                  <a:gd name="T31" fmla="*/ 188 h 308"/>
                  <a:gd name="T32" fmla="*/ 12 w 300"/>
                  <a:gd name="T33" fmla="*/ 215 h 308"/>
                  <a:gd name="T34" fmla="*/ 25 w 300"/>
                  <a:gd name="T35" fmla="*/ 246 h 308"/>
                  <a:gd name="T36" fmla="*/ 40 w 300"/>
                  <a:gd name="T37" fmla="*/ 268 h 308"/>
                  <a:gd name="T38" fmla="*/ 54 w 300"/>
                  <a:gd name="T39" fmla="*/ 290 h 308"/>
                  <a:gd name="T40" fmla="*/ 74 w 300"/>
                  <a:gd name="T41" fmla="*/ 303 h 308"/>
                  <a:gd name="T42" fmla="*/ 85 w 300"/>
                  <a:gd name="T43" fmla="*/ 308 h 308"/>
                  <a:gd name="T44" fmla="*/ 97 w 300"/>
                  <a:gd name="T45" fmla="*/ 293 h 308"/>
                  <a:gd name="T46" fmla="*/ 55 w 300"/>
                  <a:gd name="T47" fmla="*/ 258 h 308"/>
                  <a:gd name="T48" fmla="*/ 60 w 300"/>
                  <a:gd name="T49" fmla="*/ 251 h 308"/>
                  <a:gd name="T50" fmla="*/ 89 w 300"/>
                  <a:gd name="T51" fmla="*/ 271 h 308"/>
                  <a:gd name="T52" fmla="*/ 44 w 300"/>
                  <a:gd name="T53" fmla="*/ 231 h 308"/>
                  <a:gd name="T54" fmla="*/ 30 w 300"/>
                  <a:gd name="T55" fmla="*/ 215 h 308"/>
                  <a:gd name="T56" fmla="*/ 19 w 300"/>
                  <a:gd name="T57" fmla="*/ 193 h 308"/>
                  <a:gd name="T58" fmla="*/ 12 w 300"/>
                  <a:gd name="T59" fmla="*/ 163 h 308"/>
                  <a:gd name="T60" fmla="*/ 12 w 300"/>
                  <a:gd name="T61" fmla="*/ 135 h 308"/>
                  <a:gd name="T62" fmla="*/ 20 w 300"/>
                  <a:gd name="T63" fmla="*/ 98 h 308"/>
                  <a:gd name="T64" fmla="*/ 42 w 300"/>
                  <a:gd name="T65" fmla="*/ 70 h 308"/>
                  <a:gd name="T66" fmla="*/ 69 w 300"/>
                  <a:gd name="T67" fmla="*/ 45 h 308"/>
                  <a:gd name="T68" fmla="*/ 97 w 300"/>
                  <a:gd name="T69" fmla="*/ 27 h 308"/>
                  <a:gd name="T70" fmla="*/ 129 w 300"/>
                  <a:gd name="T71" fmla="*/ 14 h 308"/>
                  <a:gd name="T72" fmla="*/ 165 w 300"/>
                  <a:gd name="T73" fmla="*/ 5 h 308"/>
                  <a:gd name="T74" fmla="*/ 192 w 300"/>
                  <a:gd name="T75" fmla="*/ 4 h 308"/>
                  <a:gd name="T76" fmla="*/ 217 w 300"/>
                  <a:gd name="T77" fmla="*/ 7 h 308"/>
                  <a:gd name="T78" fmla="*/ 242 w 300"/>
                  <a:gd name="T79" fmla="*/ 17 h 308"/>
                  <a:gd name="T80" fmla="*/ 262 w 300"/>
                  <a:gd name="T81" fmla="*/ 30 h 308"/>
                  <a:gd name="T82" fmla="*/ 278 w 300"/>
                  <a:gd name="T83" fmla="*/ 49 h 308"/>
                  <a:gd name="T84" fmla="*/ 287 w 300"/>
                  <a:gd name="T85" fmla="*/ 60 h 308"/>
                  <a:gd name="T86" fmla="*/ 293 w 300"/>
                  <a:gd name="T87" fmla="*/ 73 h 308"/>
                  <a:gd name="T88" fmla="*/ 297 w 300"/>
                  <a:gd name="T89" fmla="*/ 82 h 308"/>
                  <a:gd name="T90" fmla="*/ 297 w 300"/>
                  <a:gd name="T91" fmla="*/ 97 h 308"/>
                  <a:gd name="T92" fmla="*/ 300 w 300"/>
                  <a:gd name="T93" fmla="*/ 88 h 308"/>
                  <a:gd name="T94" fmla="*/ 300 w 300"/>
                  <a:gd name="T95" fmla="*/ 78 h 308"/>
                  <a:gd name="T96" fmla="*/ 290 w 300"/>
                  <a:gd name="T97" fmla="*/ 57 h 308"/>
                  <a:gd name="T98" fmla="*/ 290 w 300"/>
                  <a:gd name="T99" fmla="*/ 57 h 30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00"/>
                  <a:gd name="T151" fmla="*/ 0 h 308"/>
                  <a:gd name="T152" fmla="*/ 300 w 300"/>
                  <a:gd name="T153" fmla="*/ 308 h 308"/>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00" h="308">
                    <a:moveTo>
                      <a:pt x="290" y="57"/>
                    </a:moveTo>
                    <a:lnTo>
                      <a:pt x="262" y="25"/>
                    </a:lnTo>
                    <a:lnTo>
                      <a:pt x="238" y="12"/>
                    </a:lnTo>
                    <a:lnTo>
                      <a:pt x="213" y="4"/>
                    </a:lnTo>
                    <a:lnTo>
                      <a:pt x="195" y="0"/>
                    </a:lnTo>
                    <a:lnTo>
                      <a:pt x="170" y="0"/>
                    </a:lnTo>
                    <a:lnTo>
                      <a:pt x="139" y="7"/>
                    </a:lnTo>
                    <a:lnTo>
                      <a:pt x="110" y="17"/>
                    </a:lnTo>
                    <a:lnTo>
                      <a:pt x="85" y="30"/>
                    </a:lnTo>
                    <a:lnTo>
                      <a:pt x="62" y="45"/>
                    </a:lnTo>
                    <a:lnTo>
                      <a:pt x="39" y="62"/>
                    </a:lnTo>
                    <a:lnTo>
                      <a:pt x="22" y="83"/>
                    </a:lnTo>
                    <a:lnTo>
                      <a:pt x="10" y="103"/>
                    </a:lnTo>
                    <a:lnTo>
                      <a:pt x="4" y="128"/>
                    </a:lnTo>
                    <a:lnTo>
                      <a:pt x="0" y="160"/>
                    </a:lnTo>
                    <a:lnTo>
                      <a:pt x="0" y="188"/>
                    </a:lnTo>
                    <a:lnTo>
                      <a:pt x="12" y="215"/>
                    </a:lnTo>
                    <a:lnTo>
                      <a:pt x="25" y="246"/>
                    </a:lnTo>
                    <a:lnTo>
                      <a:pt x="40" y="268"/>
                    </a:lnTo>
                    <a:lnTo>
                      <a:pt x="54" y="290"/>
                    </a:lnTo>
                    <a:lnTo>
                      <a:pt x="74" y="303"/>
                    </a:lnTo>
                    <a:lnTo>
                      <a:pt x="85" y="308"/>
                    </a:lnTo>
                    <a:lnTo>
                      <a:pt x="97" y="293"/>
                    </a:lnTo>
                    <a:lnTo>
                      <a:pt x="55" y="258"/>
                    </a:lnTo>
                    <a:lnTo>
                      <a:pt x="60" y="251"/>
                    </a:lnTo>
                    <a:lnTo>
                      <a:pt x="89" y="271"/>
                    </a:lnTo>
                    <a:lnTo>
                      <a:pt x="44" y="231"/>
                    </a:lnTo>
                    <a:lnTo>
                      <a:pt x="30" y="215"/>
                    </a:lnTo>
                    <a:lnTo>
                      <a:pt x="19" y="193"/>
                    </a:lnTo>
                    <a:lnTo>
                      <a:pt x="12" y="163"/>
                    </a:lnTo>
                    <a:lnTo>
                      <a:pt x="12" y="135"/>
                    </a:lnTo>
                    <a:lnTo>
                      <a:pt x="20" y="98"/>
                    </a:lnTo>
                    <a:lnTo>
                      <a:pt x="42" y="70"/>
                    </a:lnTo>
                    <a:lnTo>
                      <a:pt x="69" y="45"/>
                    </a:lnTo>
                    <a:lnTo>
                      <a:pt x="97" y="27"/>
                    </a:lnTo>
                    <a:lnTo>
                      <a:pt x="129" y="14"/>
                    </a:lnTo>
                    <a:lnTo>
                      <a:pt x="165" y="5"/>
                    </a:lnTo>
                    <a:lnTo>
                      <a:pt x="192" y="4"/>
                    </a:lnTo>
                    <a:lnTo>
                      <a:pt x="217" y="7"/>
                    </a:lnTo>
                    <a:lnTo>
                      <a:pt x="242" y="17"/>
                    </a:lnTo>
                    <a:lnTo>
                      <a:pt x="262" y="30"/>
                    </a:lnTo>
                    <a:lnTo>
                      <a:pt x="278" y="49"/>
                    </a:lnTo>
                    <a:lnTo>
                      <a:pt x="287" y="60"/>
                    </a:lnTo>
                    <a:lnTo>
                      <a:pt x="293" y="73"/>
                    </a:lnTo>
                    <a:lnTo>
                      <a:pt x="297" y="82"/>
                    </a:lnTo>
                    <a:lnTo>
                      <a:pt x="297" y="97"/>
                    </a:lnTo>
                    <a:lnTo>
                      <a:pt x="300" y="88"/>
                    </a:lnTo>
                    <a:lnTo>
                      <a:pt x="300" y="78"/>
                    </a:lnTo>
                    <a:lnTo>
                      <a:pt x="290" y="5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511" name="Freeform 213">
                <a:extLst>
                  <a:ext uri="{FF2B5EF4-FFF2-40B4-BE49-F238E27FC236}">
                    <a16:creationId xmlns:a16="http://schemas.microsoft.com/office/drawing/2014/main" id="{01D072DE-10FF-4794-8E48-EDB4917949F9}"/>
                  </a:ext>
                </a:extLst>
              </p:cNvPr>
              <p:cNvSpPr>
                <a:spLocks/>
              </p:cNvSpPr>
              <p:nvPr/>
            </p:nvSpPr>
            <p:spPr bwMode="auto">
              <a:xfrm>
                <a:off x="4356" y="3220"/>
                <a:ext cx="179" cy="73"/>
              </a:xfrm>
              <a:custGeom>
                <a:avLst/>
                <a:gdLst>
                  <a:gd name="T0" fmla="*/ 51 w 179"/>
                  <a:gd name="T1" fmla="*/ 43 h 73"/>
                  <a:gd name="T2" fmla="*/ 75 w 179"/>
                  <a:gd name="T3" fmla="*/ 32 h 73"/>
                  <a:gd name="T4" fmla="*/ 90 w 179"/>
                  <a:gd name="T5" fmla="*/ 35 h 73"/>
                  <a:gd name="T6" fmla="*/ 98 w 179"/>
                  <a:gd name="T7" fmla="*/ 47 h 73"/>
                  <a:gd name="T8" fmla="*/ 110 w 179"/>
                  <a:gd name="T9" fmla="*/ 38 h 73"/>
                  <a:gd name="T10" fmla="*/ 128 w 179"/>
                  <a:gd name="T11" fmla="*/ 50 h 73"/>
                  <a:gd name="T12" fmla="*/ 133 w 179"/>
                  <a:gd name="T13" fmla="*/ 63 h 73"/>
                  <a:gd name="T14" fmla="*/ 158 w 179"/>
                  <a:gd name="T15" fmla="*/ 68 h 73"/>
                  <a:gd name="T16" fmla="*/ 179 w 179"/>
                  <a:gd name="T17" fmla="*/ 73 h 73"/>
                  <a:gd name="T18" fmla="*/ 138 w 179"/>
                  <a:gd name="T19" fmla="*/ 70 h 73"/>
                  <a:gd name="T20" fmla="*/ 116 w 179"/>
                  <a:gd name="T21" fmla="*/ 60 h 73"/>
                  <a:gd name="T22" fmla="*/ 90 w 179"/>
                  <a:gd name="T23" fmla="*/ 55 h 73"/>
                  <a:gd name="T24" fmla="*/ 55 w 179"/>
                  <a:gd name="T25" fmla="*/ 55 h 73"/>
                  <a:gd name="T26" fmla="*/ 25 w 179"/>
                  <a:gd name="T27" fmla="*/ 48 h 73"/>
                  <a:gd name="T28" fmla="*/ 8 w 179"/>
                  <a:gd name="T29" fmla="*/ 38 h 73"/>
                  <a:gd name="T30" fmla="*/ 1 w 179"/>
                  <a:gd name="T31" fmla="*/ 30 h 73"/>
                  <a:gd name="T32" fmla="*/ 0 w 179"/>
                  <a:gd name="T33" fmla="*/ 13 h 73"/>
                  <a:gd name="T34" fmla="*/ 3 w 179"/>
                  <a:gd name="T35" fmla="*/ 0 h 73"/>
                  <a:gd name="T36" fmla="*/ 8 w 179"/>
                  <a:gd name="T37" fmla="*/ 10 h 73"/>
                  <a:gd name="T38" fmla="*/ 8 w 179"/>
                  <a:gd name="T39" fmla="*/ 23 h 73"/>
                  <a:gd name="T40" fmla="*/ 21 w 179"/>
                  <a:gd name="T41" fmla="*/ 40 h 73"/>
                  <a:gd name="T42" fmla="*/ 51 w 179"/>
                  <a:gd name="T43" fmla="*/ 43 h 73"/>
                  <a:gd name="T44" fmla="*/ 51 w 179"/>
                  <a:gd name="T45" fmla="*/ 43 h 7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79"/>
                  <a:gd name="T70" fmla="*/ 0 h 73"/>
                  <a:gd name="T71" fmla="*/ 179 w 179"/>
                  <a:gd name="T72" fmla="*/ 73 h 7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79" h="73">
                    <a:moveTo>
                      <a:pt x="51" y="43"/>
                    </a:moveTo>
                    <a:lnTo>
                      <a:pt x="75" y="32"/>
                    </a:lnTo>
                    <a:lnTo>
                      <a:pt x="90" y="35"/>
                    </a:lnTo>
                    <a:lnTo>
                      <a:pt x="98" y="47"/>
                    </a:lnTo>
                    <a:lnTo>
                      <a:pt x="110" y="38"/>
                    </a:lnTo>
                    <a:lnTo>
                      <a:pt x="128" y="50"/>
                    </a:lnTo>
                    <a:lnTo>
                      <a:pt x="133" y="63"/>
                    </a:lnTo>
                    <a:lnTo>
                      <a:pt x="158" y="68"/>
                    </a:lnTo>
                    <a:lnTo>
                      <a:pt x="179" y="73"/>
                    </a:lnTo>
                    <a:lnTo>
                      <a:pt x="138" y="70"/>
                    </a:lnTo>
                    <a:lnTo>
                      <a:pt x="116" y="60"/>
                    </a:lnTo>
                    <a:lnTo>
                      <a:pt x="90" y="55"/>
                    </a:lnTo>
                    <a:lnTo>
                      <a:pt x="55" y="55"/>
                    </a:lnTo>
                    <a:lnTo>
                      <a:pt x="25" y="48"/>
                    </a:lnTo>
                    <a:lnTo>
                      <a:pt x="8" y="38"/>
                    </a:lnTo>
                    <a:lnTo>
                      <a:pt x="1" y="30"/>
                    </a:lnTo>
                    <a:lnTo>
                      <a:pt x="0" y="13"/>
                    </a:lnTo>
                    <a:lnTo>
                      <a:pt x="3" y="0"/>
                    </a:lnTo>
                    <a:lnTo>
                      <a:pt x="8" y="10"/>
                    </a:lnTo>
                    <a:lnTo>
                      <a:pt x="8" y="23"/>
                    </a:lnTo>
                    <a:lnTo>
                      <a:pt x="21" y="40"/>
                    </a:lnTo>
                    <a:lnTo>
                      <a:pt x="51" y="4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94221" name="Freeform 215">
              <a:extLst>
                <a:ext uri="{FF2B5EF4-FFF2-40B4-BE49-F238E27FC236}">
                  <a16:creationId xmlns:a16="http://schemas.microsoft.com/office/drawing/2014/main" id="{60F8B454-4AC4-4364-8881-00BB0451916D}"/>
                </a:ext>
              </a:extLst>
            </p:cNvPr>
            <p:cNvSpPr>
              <a:spLocks/>
            </p:cNvSpPr>
            <p:nvPr/>
          </p:nvSpPr>
          <p:spPr bwMode="auto">
            <a:xfrm>
              <a:off x="4409" y="3227"/>
              <a:ext cx="196" cy="61"/>
            </a:xfrm>
            <a:custGeom>
              <a:avLst/>
              <a:gdLst>
                <a:gd name="T0" fmla="*/ 35 w 196"/>
                <a:gd name="T1" fmla="*/ 21 h 61"/>
                <a:gd name="T2" fmla="*/ 45 w 196"/>
                <a:gd name="T3" fmla="*/ 30 h 61"/>
                <a:gd name="T4" fmla="*/ 63 w 196"/>
                <a:gd name="T5" fmla="*/ 28 h 61"/>
                <a:gd name="T6" fmla="*/ 88 w 196"/>
                <a:gd name="T7" fmla="*/ 48 h 61"/>
                <a:gd name="T8" fmla="*/ 115 w 196"/>
                <a:gd name="T9" fmla="*/ 58 h 61"/>
                <a:gd name="T10" fmla="*/ 136 w 196"/>
                <a:gd name="T11" fmla="*/ 61 h 61"/>
                <a:gd name="T12" fmla="*/ 196 w 196"/>
                <a:gd name="T13" fmla="*/ 46 h 61"/>
                <a:gd name="T14" fmla="*/ 195 w 196"/>
                <a:gd name="T15" fmla="*/ 40 h 61"/>
                <a:gd name="T16" fmla="*/ 185 w 196"/>
                <a:gd name="T17" fmla="*/ 46 h 61"/>
                <a:gd name="T18" fmla="*/ 176 w 196"/>
                <a:gd name="T19" fmla="*/ 50 h 61"/>
                <a:gd name="T20" fmla="*/ 183 w 196"/>
                <a:gd name="T21" fmla="*/ 30 h 61"/>
                <a:gd name="T22" fmla="*/ 190 w 196"/>
                <a:gd name="T23" fmla="*/ 13 h 61"/>
                <a:gd name="T24" fmla="*/ 188 w 196"/>
                <a:gd name="T25" fmla="*/ 0 h 61"/>
                <a:gd name="T26" fmla="*/ 185 w 196"/>
                <a:gd name="T27" fmla="*/ 5 h 61"/>
                <a:gd name="T28" fmla="*/ 178 w 196"/>
                <a:gd name="T29" fmla="*/ 3 h 61"/>
                <a:gd name="T30" fmla="*/ 181 w 196"/>
                <a:gd name="T31" fmla="*/ 18 h 61"/>
                <a:gd name="T32" fmla="*/ 178 w 196"/>
                <a:gd name="T33" fmla="*/ 35 h 61"/>
                <a:gd name="T34" fmla="*/ 161 w 196"/>
                <a:gd name="T35" fmla="*/ 48 h 61"/>
                <a:gd name="T36" fmla="*/ 145 w 196"/>
                <a:gd name="T37" fmla="*/ 38 h 61"/>
                <a:gd name="T38" fmla="*/ 123 w 196"/>
                <a:gd name="T39" fmla="*/ 46 h 61"/>
                <a:gd name="T40" fmla="*/ 141 w 196"/>
                <a:gd name="T41" fmla="*/ 43 h 61"/>
                <a:gd name="T42" fmla="*/ 151 w 196"/>
                <a:gd name="T43" fmla="*/ 45 h 61"/>
                <a:gd name="T44" fmla="*/ 155 w 196"/>
                <a:gd name="T45" fmla="*/ 51 h 61"/>
                <a:gd name="T46" fmla="*/ 146 w 196"/>
                <a:gd name="T47" fmla="*/ 55 h 61"/>
                <a:gd name="T48" fmla="*/ 140 w 196"/>
                <a:gd name="T49" fmla="*/ 50 h 61"/>
                <a:gd name="T50" fmla="*/ 115 w 196"/>
                <a:gd name="T51" fmla="*/ 50 h 61"/>
                <a:gd name="T52" fmla="*/ 96 w 196"/>
                <a:gd name="T53" fmla="*/ 48 h 61"/>
                <a:gd name="T54" fmla="*/ 63 w 196"/>
                <a:gd name="T55" fmla="*/ 25 h 61"/>
                <a:gd name="T56" fmla="*/ 45 w 196"/>
                <a:gd name="T57" fmla="*/ 26 h 61"/>
                <a:gd name="T58" fmla="*/ 35 w 196"/>
                <a:gd name="T59" fmla="*/ 20 h 61"/>
                <a:gd name="T60" fmla="*/ 20 w 196"/>
                <a:gd name="T61" fmla="*/ 21 h 61"/>
                <a:gd name="T62" fmla="*/ 0 w 196"/>
                <a:gd name="T63" fmla="*/ 26 h 61"/>
                <a:gd name="T64" fmla="*/ 2 w 196"/>
                <a:gd name="T65" fmla="*/ 31 h 61"/>
                <a:gd name="T66" fmla="*/ 23 w 196"/>
                <a:gd name="T67" fmla="*/ 25 h 61"/>
                <a:gd name="T68" fmla="*/ 35 w 196"/>
                <a:gd name="T69" fmla="*/ 21 h 61"/>
                <a:gd name="T70" fmla="*/ 35 w 196"/>
                <a:gd name="T71" fmla="*/ 21 h 6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96"/>
                <a:gd name="T109" fmla="*/ 0 h 61"/>
                <a:gd name="T110" fmla="*/ 196 w 196"/>
                <a:gd name="T111" fmla="*/ 61 h 6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96" h="61">
                  <a:moveTo>
                    <a:pt x="35" y="21"/>
                  </a:moveTo>
                  <a:lnTo>
                    <a:pt x="45" y="30"/>
                  </a:lnTo>
                  <a:lnTo>
                    <a:pt x="63" y="28"/>
                  </a:lnTo>
                  <a:lnTo>
                    <a:pt x="88" y="48"/>
                  </a:lnTo>
                  <a:lnTo>
                    <a:pt x="115" y="58"/>
                  </a:lnTo>
                  <a:lnTo>
                    <a:pt x="136" y="61"/>
                  </a:lnTo>
                  <a:lnTo>
                    <a:pt x="196" y="46"/>
                  </a:lnTo>
                  <a:lnTo>
                    <a:pt x="195" y="40"/>
                  </a:lnTo>
                  <a:lnTo>
                    <a:pt x="185" y="46"/>
                  </a:lnTo>
                  <a:lnTo>
                    <a:pt x="176" y="50"/>
                  </a:lnTo>
                  <a:lnTo>
                    <a:pt x="183" y="30"/>
                  </a:lnTo>
                  <a:lnTo>
                    <a:pt x="190" y="13"/>
                  </a:lnTo>
                  <a:lnTo>
                    <a:pt x="188" y="0"/>
                  </a:lnTo>
                  <a:lnTo>
                    <a:pt x="185" y="5"/>
                  </a:lnTo>
                  <a:lnTo>
                    <a:pt x="178" y="3"/>
                  </a:lnTo>
                  <a:lnTo>
                    <a:pt x="181" y="18"/>
                  </a:lnTo>
                  <a:lnTo>
                    <a:pt x="178" y="35"/>
                  </a:lnTo>
                  <a:lnTo>
                    <a:pt x="161" y="48"/>
                  </a:lnTo>
                  <a:lnTo>
                    <a:pt x="145" y="38"/>
                  </a:lnTo>
                  <a:lnTo>
                    <a:pt x="123" y="46"/>
                  </a:lnTo>
                  <a:lnTo>
                    <a:pt x="141" y="43"/>
                  </a:lnTo>
                  <a:lnTo>
                    <a:pt x="151" y="45"/>
                  </a:lnTo>
                  <a:lnTo>
                    <a:pt x="155" y="51"/>
                  </a:lnTo>
                  <a:lnTo>
                    <a:pt x="146" y="55"/>
                  </a:lnTo>
                  <a:lnTo>
                    <a:pt x="140" y="50"/>
                  </a:lnTo>
                  <a:lnTo>
                    <a:pt x="115" y="50"/>
                  </a:lnTo>
                  <a:lnTo>
                    <a:pt x="96" y="48"/>
                  </a:lnTo>
                  <a:lnTo>
                    <a:pt x="63" y="25"/>
                  </a:lnTo>
                  <a:lnTo>
                    <a:pt x="45" y="26"/>
                  </a:lnTo>
                  <a:lnTo>
                    <a:pt x="35" y="20"/>
                  </a:lnTo>
                  <a:lnTo>
                    <a:pt x="20" y="21"/>
                  </a:lnTo>
                  <a:lnTo>
                    <a:pt x="0" y="26"/>
                  </a:lnTo>
                  <a:lnTo>
                    <a:pt x="2" y="31"/>
                  </a:lnTo>
                  <a:lnTo>
                    <a:pt x="23" y="25"/>
                  </a:lnTo>
                  <a:lnTo>
                    <a:pt x="35"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22" name="Freeform 216">
              <a:extLst>
                <a:ext uri="{FF2B5EF4-FFF2-40B4-BE49-F238E27FC236}">
                  <a16:creationId xmlns:a16="http://schemas.microsoft.com/office/drawing/2014/main" id="{554744D8-80A5-408F-A71C-0A48C4542BF7}"/>
                </a:ext>
              </a:extLst>
            </p:cNvPr>
            <p:cNvSpPr>
              <a:spLocks/>
            </p:cNvSpPr>
            <p:nvPr/>
          </p:nvSpPr>
          <p:spPr bwMode="auto">
            <a:xfrm>
              <a:off x="4457" y="3177"/>
              <a:ext cx="80" cy="71"/>
            </a:xfrm>
            <a:custGeom>
              <a:avLst/>
              <a:gdLst>
                <a:gd name="T0" fmla="*/ 80 w 80"/>
                <a:gd name="T1" fmla="*/ 55 h 71"/>
                <a:gd name="T2" fmla="*/ 72 w 80"/>
                <a:gd name="T3" fmla="*/ 63 h 71"/>
                <a:gd name="T4" fmla="*/ 55 w 80"/>
                <a:gd name="T5" fmla="*/ 71 h 71"/>
                <a:gd name="T6" fmla="*/ 38 w 80"/>
                <a:gd name="T7" fmla="*/ 71 h 71"/>
                <a:gd name="T8" fmla="*/ 18 w 80"/>
                <a:gd name="T9" fmla="*/ 66 h 71"/>
                <a:gd name="T10" fmla="*/ 2 w 80"/>
                <a:gd name="T11" fmla="*/ 60 h 71"/>
                <a:gd name="T12" fmla="*/ 0 w 80"/>
                <a:gd name="T13" fmla="*/ 45 h 71"/>
                <a:gd name="T14" fmla="*/ 12 w 80"/>
                <a:gd name="T15" fmla="*/ 53 h 71"/>
                <a:gd name="T16" fmla="*/ 5 w 80"/>
                <a:gd name="T17" fmla="*/ 36 h 71"/>
                <a:gd name="T18" fmla="*/ 7 w 80"/>
                <a:gd name="T19" fmla="*/ 21 h 71"/>
                <a:gd name="T20" fmla="*/ 12 w 80"/>
                <a:gd name="T21" fmla="*/ 8 h 71"/>
                <a:gd name="T22" fmla="*/ 25 w 80"/>
                <a:gd name="T23" fmla="*/ 0 h 71"/>
                <a:gd name="T24" fmla="*/ 17 w 80"/>
                <a:gd name="T25" fmla="*/ 13 h 71"/>
                <a:gd name="T26" fmla="*/ 17 w 80"/>
                <a:gd name="T27" fmla="*/ 28 h 71"/>
                <a:gd name="T28" fmla="*/ 17 w 80"/>
                <a:gd name="T29" fmla="*/ 36 h 71"/>
                <a:gd name="T30" fmla="*/ 25 w 80"/>
                <a:gd name="T31" fmla="*/ 45 h 71"/>
                <a:gd name="T32" fmla="*/ 27 w 80"/>
                <a:gd name="T33" fmla="*/ 56 h 71"/>
                <a:gd name="T34" fmla="*/ 33 w 80"/>
                <a:gd name="T35" fmla="*/ 61 h 71"/>
                <a:gd name="T36" fmla="*/ 40 w 80"/>
                <a:gd name="T37" fmla="*/ 63 h 71"/>
                <a:gd name="T38" fmla="*/ 30 w 80"/>
                <a:gd name="T39" fmla="*/ 55 h 71"/>
                <a:gd name="T40" fmla="*/ 32 w 80"/>
                <a:gd name="T41" fmla="*/ 43 h 71"/>
                <a:gd name="T42" fmla="*/ 40 w 80"/>
                <a:gd name="T43" fmla="*/ 36 h 71"/>
                <a:gd name="T44" fmla="*/ 48 w 80"/>
                <a:gd name="T45" fmla="*/ 36 h 71"/>
                <a:gd name="T46" fmla="*/ 60 w 80"/>
                <a:gd name="T47" fmla="*/ 41 h 71"/>
                <a:gd name="T48" fmla="*/ 62 w 80"/>
                <a:gd name="T49" fmla="*/ 53 h 71"/>
                <a:gd name="T50" fmla="*/ 58 w 80"/>
                <a:gd name="T51" fmla="*/ 61 h 71"/>
                <a:gd name="T52" fmla="*/ 50 w 80"/>
                <a:gd name="T53" fmla="*/ 63 h 71"/>
                <a:gd name="T54" fmla="*/ 60 w 80"/>
                <a:gd name="T55" fmla="*/ 63 h 71"/>
                <a:gd name="T56" fmla="*/ 68 w 80"/>
                <a:gd name="T57" fmla="*/ 58 h 71"/>
                <a:gd name="T58" fmla="*/ 72 w 80"/>
                <a:gd name="T59" fmla="*/ 50 h 71"/>
                <a:gd name="T60" fmla="*/ 78 w 80"/>
                <a:gd name="T61" fmla="*/ 50 h 71"/>
                <a:gd name="T62" fmla="*/ 80 w 80"/>
                <a:gd name="T63" fmla="*/ 55 h 71"/>
                <a:gd name="T64" fmla="*/ 80 w 80"/>
                <a:gd name="T65" fmla="*/ 55 h 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71"/>
                <a:gd name="T101" fmla="*/ 80 w 80"/>
                <a:gd name="T102" fmla="*/ 71 h 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71">
                  <a:moveTo>
                    <a:pt x="80" y="55"/>
                  </a:moveTo>
                  <a:lnTo>
                    <a:pt x="72" y="63"/>
                  </a:lnTo>
                  <a:lnTo>
                    <a:pt x="55" y="71"/>
                  </a:lnTo>
                  <a:lnTo>
                    <a:pt x="38" y="71"/>
                  </a:lnTo>
                  <a:lnTo>
                    <a:pt x="18" y="66"/>
                  </a:lnTo>
                  <a:lnTo>
                    <a:pt x="2" y="60"/>
                  </a:lnTo>
                  <a:lnTo>
                    <a:pt x="0" y="45"/>
                  </a:lnTo>
                  <a:lnTo>
                    <a:pt x="12" y="53"/>
                  </a:lnTo>
                  <a:lnTo>
                    <a:pt x="5" y="36"/>
                  </a:lnTo>
                  <a:lnTo>
                    <a:pt x="7" y="21"/>
                  </a:lnTo>
                  <a:lnTo>
                    <a:pt x="12" y="8"/>
                  </a:lnTo>
                  <a:lnTo>
                    <a:pt x="25" y="0"/>
                  </a:lnTo>
                  <a:lnTo>
                    <a:pt x="17" y="13"/>
                  </a:lnTo>
                  <a:lnTo>
                    <a:pt x="17" y="28"/>
                  </a:lnTo>
                  <a:lnTo>
                    <a:pt x="17" y="36"/>
                  </a:lnTo>
                  <a:lnTo>
                    <a:pt x="25" y="45"/>
                  </a:lnTo>
                  <a:lnTo>
                    <a:pt x="27" y="56"/>
                  </a:lnTo>
                  <a:lnTo>
                    <a:pt x="33" y="61"/>
                  </a:lnTo>
                  <a:lnTo>
                    <a:pt x="40" y="63"/>
                  </a:lnTo>
                  <a:lnTo>
                    <a:pt x="30" y="55"/>
                  </a:lnTo>
                  <a:lnTo>
                    <a:pt x="32" y="43"/>
                  </a:lnTo>
                  <a:lnTo>
                    <a:pt x="40" y="36"/>
                  </a:lnTo>
                  <a:lnTo>
                    <a:pt x="48" y="36"/>
                  </a:lnTo>
                  <a:lnTo>
                    <a:pt x="60" y="41"/>
                  </a:lnTo>
                  <a:lnTo>
                    <a:pt x="62" y="53"/>
                  </a:lnTo>
                  <a:lnTo>
                    <a:pt x="58" y="61"/>
                  </a:lnTo>
                  <a:lnTo>
                    <a:pt x="50" y="63"/>
                  </a:lnTo>
                  <a:lnTo>
                    <a:pt x="60" y="63"/>
                  </a:lnTo>
                  <a:lnTo>
                    <a:pt x="68" y="58"/>
                  </a:lnTo>
                  <a:lnTo>
                    <a:pt x="72" y="50"/>
                  </a:lnTo>
                  <a:lnTo>
                    <a:pt x="78" y="50"/>
                  </a:lnTo>
                  <a:lnTo>
                    <a:pt x="80" y="5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23" name="Freeform 217">
              <a:extLst>
                <a:ext uri="{FF2B5EF4-FFF2-40B4-BE49-F238E27FC236}">
                  <a16:creationId xmlns:a16="http://schemas.microsoft.com/office/drawing/2014/main" id="{A2A4A43C-3220-4144-8C0D-F0113B70C7B7}"/>
                </a:ext>
              </a:extLst>
            </p:cNvPr>
            <p:cNvSpPr>
              <a:spLocks/>
            </p:cNvSpPr>
            <p:nvPr/>
          </p:nvSpPr>
          <p:spPr bwMode="auto">
            <a:xfrm>
              <a:off x="4484" y="3175"/>
              <a:ext cx="45" cy="35"/>
            </a:xfrm>
            <a:custGeom>
              <a:avLst/>
              <a:gdLst>
                <a:gd name="T0" fmla="*/ 8 w 45"/>
                <a:gd name="T1" fmla="*/ 18 h 35"/>
                <a:gd name="T2" fmla="*/ 18 w 45"/>
                <a:gd name="T3" fmla="*/ 15 h 35"/>
                <a:gd name="T4" fmla="*/ 35 w 45"/>
                <a:gd name="T5" fmla="*/ 15 h 35"/>
                <a:gd name="T6" fmla="*/ 31 w 45"/>
                <a:gd name="T7" fmla="*/ 7 h 35"/>
                <a:gd name="T8" fmla="*/ 23 w 45"/>
                <a:gd name="T9" fmla="*/ 3 h 35"/>
                <a:gd name="T10" fmla="*/ 11 w 45"/>
                <a:gd name="T11" fmla="*/ 5 h 35"/>
                <a:gd name="T12" fmla="*/ 0 w 45"/>
                <a:gd name="T13" fmla="*/ 7 h 35"/>
                <a:gd name="T14" fmla="*/ 15 w 45"/>
                <a:gd name="T15" fmla="*/ 0 h 35"/>
                <a:gd name="T16" fmla="*/ 28 w 45"/>
                <a:gd name="T17" fmla="*/ 0 h 35"/>
                <a:gd name="T18" fmla="*/ 40 w 45"/>
                <a:gd name="T19" fmla="*/ 5 h 35"/>
                <a:gd name="T20" fmla="*/ 45 w 45"/>
                <a:gd name="T21" fmla="*/ 15 h 35"/>
                <a:gd name="T22" fmla="*/ 38 w 45"/>
                <a:gd name="T23" fmla="*/ 33 h 35"/>
                <a:gd name="T24" fmla="*/ 31 w 45"/>
                <a:gd name="T25" fmla="*/ 35 h 35"/>
                <a:gd name="T26" fmla="*/ 25 w 45"/>
                <a:gd name="T27" fmla="*/ 32 h 35"/>
                <a:gd name="T28" fmla="*/ 13 w 45"/>
                <a:gd name="T29" fmla="*/ 30 h 35"/>
                <a:gd name="T30" fmla="*/ 16 w 45"/>
                <a:gd name="T31" fmla="*/ 25 h 35"/>
                <a:gd name="T32" fmla="*/ 26 w 45"/>
                <a:gd name="T33" fmla="*/ 25 h 35"/>
                <a:gd name="T34" fmla="*/ 18 w 45"/>
                <a:gd name="T35" fmla="*/ 22 h 35"/>
                <a:gd name="T36" fmla="*/ 8 w 45"/>
                <a:gd name="T37" fmla="*/ 22 h 35"/>
                <a:gd name="T38" fmla="*/ 1 w 45"/>
                <a:gd name="T39" fmla="*/ 27 h 35"/>
                <a:gd name="T40" fmla="*/ 0 w 45"/>
                <a:gd name="T41" fmla="*/ 33 h 35"/>
                <a:gd name="T42" fmla="*/ 0 w 45"/>
                <a:gd name="T43" fmla="*/ 25 h 35"/>
                <a:gd name="T44" fmla="*/ 5 w 45"/>
                <a:gd name="T45" fmla="*/ 20 h 35"/>
                <a:gd name="T46" fmla="*/ 8 w 45"/>
                <a:gd name="T47" fmla="*/ 18 h 35"/>
                <a:gd name="T48" fmla="*/ 8 w 45"/>
                <a:gd name="T49" fmla="*/ 18 h 3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5"/>
                <a:gd name="T76" fmla="*/ 0 h 35"/>
                <a:gd name="T77" fmla="*/ 45 w 45"/>
                <a:gd name="T78" fmla="*/ 35 h 3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5" h="35">
                  <a:moveTo>
                    <a:pt x="8" y="18"/>
                  </a:moveTo>
                  <a:lnTo>
                    <a:pt x="18" y="15"/>
                  </a:lnTo>
                  <a:lnTo>
                    <a:pt x="35" y="15"/>
                  </a:lnTo>
                  <a:lnTo>
                    <a:pt x="31" y="7"/>
                  </a:lnTo>
                  <a:lnTo>
                    <a:pt x="23" y="3"/>
                  </a:lnTo>
                  <a:lnTo>
                    <a:pt x="11" y="5"/>
                  </a:lnTo>
                  <a:lnTo>
                    <a:pt x="0" y="7"/>
                  </a:lnTo>
                  <a:lnTo>
                    <a:pt x="15" y="0"/>
                  </a:lnTo>
                  <a:lnTo>
                    <a:pt x="28" y="0"/>
                  </a:lnTo>
                  <a:lnTo>
                    <a:pt x="40" y="5"/>
                  </a:lnTo>
                  <a:lnTo>
                    <a:pt x="45" y="15"/>
                  </a:lnTo>
                  <a:lnTo>
                    <a:pt x="38" y="33"/>
                  </a:lnTo>
                  <a:lnTo>
                    <a:pt x="31" y="35"/>
                  </a:lnTo>
                  <a:lnTo>
                    <a:pt x="25" y="32"/>
                  </a:lnTo>
                  <a:lnTo>
                    <a:pt x="13" y="30"/>
                  </a:lnTo>
                  <a:lnTo>
                    <a:pt x="16" y="25"/>
                  </a:lnTo>
                  <a:lnTo>
                    <a:pt x="26" y="25"/>
                  </a:lnTo>
                  <a:lnTo>
                    <a:pt x="18" y="22"/>
                  </a:lnTo>
                  <a:lnTo>
                    <a:pt x="8" y="22"/>
                  </a:lnTo>
                  <a:lnTo>
                    <a:pt x="1" y="27"/>
                  </a:lnTo>
                  <a:lnTo>
                    <a:pt x="0" y="33"/>
                  </a:lnTo>
                  <a:lnTo>
                    <a:pt x="0" y="25"/>
                  </a:lnTo>
                  <a:lnTo>
                    <a:pt x="5" y="20"/>
                  </a:lnTo>
                  <a:lnTo>
                    <a:pt x="8"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24" name="Freeform 218">
              <a:extLst>
                <a:ext uri="{FF2B5EF4-FFF2-40B4-BE49-F238E27FC236}">
                  <a16:creationId xmlns:a16="http://schemas.microsoft.com/office/drawing/2014/main" id="{B87BA71D-F162-41FC-A74B-8AE21C2F7CFE}"/>
                </a:ext>
              </a:extLst>
            </p:cNvPr>
            <p:cNvSpPr>
              <a:spLocks/>
            </p:cNvSpPr>
            <p:nvPr/>
          </p:nvSpPr>
          <p:spPr bwMode="auto">
            <a:xfrm>
              <a:off x="4562" y="3145"/>
              <a:ext cx="22" cy="32"/>
            </a:xfrm>
            <a:custGeom>
              <a:avLst/>
              <a:gdLst>
                <a:gd name="T0" fmla="*/ 22 w 22"/>
                <a:gd name="T1" fmla="*/ 0 h 32"/>
                <a:gd name="T2" fmla="*/ 18 w 22"/>
                <a:gd name="T3" fmla="*/ 10 h 32"/>
                <a:gd name="T4" fmla="*/ 12 w 22"/>
                <a:gd name="T5" fmla="*/ 32 h 32"/>
                <a:gd name="T6" fmla="*/ 0 w 22"/>
                <a:gd name="T7" fmla="*/ 17 h 32"/>
                <a:gd name="T8" fmla="*/ 12 w 22"/>
                <a:gd name="T9" fmla="*/ 5 h 32"/>
                <a:gd name="T10" fmla="*/ 22 w 22"/>
                <a:gd name="T11" fmla="*/ 0 h 32"/>
                <a:gd name="T12" fmla="*/ 22 w 22"/>
                <a:gd name="T13" fmla="*/ 0 h 32"/>
                <a:gd name="T14" fmla="*/ 0 60000 65536"/>
                <a:gd name="T15" fmla="*/ 0 60000 65536"/>
                <a:gd name="T16" fmla="*/ 0 60000 65536"/>
                <a:gd name="T17" fmla="*/ 0 60000 65536"/>
                <a:gd name="T18" fmla="*/ 0 60000 65536"/>
                <a:gd name="T19" fmla="*/ 0 60000 65536"/>
                <a:gd name="T20" fmla="*/ 0 60000 65536"/>
                <a:gd name="T21" fmla="*/ 0 w 22"/>
                <a:gd name="T22" fmla="*/ 0 h 32"/>
                <a:gd name="T23" fmla="*/ 22 w 22"/>
                <a:gd name="T24" fmla="*/ 32 h 3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 h="32">
                  <a:moveTo>
                    <a:pt x="22" y="0"/>
                  </a:moveTo>
                  <a:lnTo>
                    <a:pt x="18" y="10"/>
                  </a:lnTo>
                  <a:lnTo>
                    <a:pt x="12" y="32"/>
                  </a:lnTo>
                  <a:lnTo>
                    <a:pt x="0" y="17"/>
                  </a:lnTo>
                  <a:lnTo>
                    <a:pt x="12" y="5"/>
                  </a:lnTo>
                  <a:lnTo>
                    <a:pt x="2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25" name="Freeform 219">
              <a:extLst>
                <a:ext uri="{FF2B5EF4-FFF2-40B4-BE49-F238E27FC236}">
                  <a16:creationId xmlns:a16="http://schemas.microsoft.com/office/drawing/2014/main" id="{79C36D12-B228-4858-A8FB-73EF8CA6C7D7}"/>
                </a:ext>
              </a:extLst>
            </p:cNvPr>
            <p:cNvSpPr>
              <a:spLocks/>
            </p:cNvSpPr>
            <p:nvPr/>
          </p:nvSpPr>
          <p:spPr bwMode="auto">
            <a:xfrm>
              <a:off x="4590" y="3105"/>
              <a:ext cx="39" cy="30"/>
            </a:xfrm>
            <a:custGeom>
              <a:avLst/>
              <a:gdLst>
                <a:gd name="T0" fmla="*/ 0 w 39"/>
                <a:gd name="T1" fmla="*/ 25 h 30"/>
                <a:gd name="T2" fmla="*/ 0 w 39"/>
                <a:gd name="T3" fmla="*/ 30 h 30"/>
                <a:gd name="T4" fmla="*/ 39 w 39"/>
                <a:gd name="T5" fmla="*/ 0 h 30"/>
                <a:gd name="T6" fmla="*/ 0 w 39"/>
                <a:gd name="T7" fmla="*/ 25 h 30"/>
                <a:gd name="T8" fmla="*/ 0 w 39"/>
                <a:gd name="T9" fmla="*/ 25 h 30"/>
                <a:gd name="T10" fmla="*/ 0 60000 65536"/>
                <a:gd name="T11" fmla="*/ 0 60000 65536"/>
                <a:gd name="T12" fmla="*/ 0 60000 65536"/>
                <a:gd name="T13" fmla="*/ 0 60000 65536"/>
                <a:gd name="T14" fmla="*/ 0 60000 65536"/>
                <a:gd name="T15" fmla="*/ 0 w 39"/>
                <a:gd name="T16" fmla="*/ 0 h 30"/>
                <a:gd name="T17" fmla="*/ 39 w 39"/>
                <a:gd name="T18" fmla="*/ 30 h 30"/>
              </a:gdLst>
              <a:ahLst/>
              <a:cxnLst>
                <a:cxn ang="T10">
                  <a:pos x="T0" y="T1"/>
                </a:cxn>
                <a:cxn ang="T11">
                  <a:pos x="T2" y="T3"/>
                </a:cxn>
                <a:cxn ang="T12">
                  <a:pos x="T4" y="T5"/>
                </a:cxn>
                <a:cxn ang="T13">
                  <a:pos x="T6" y="T7"/>
                </a:cxn>
                <a:cxn ang="T14">
                  <a:pos x="T8" y="T9"/>
                </a:cxn>
              </a:cxnLst>
              <a:rect l="T15" t="T16" r="T17" b="T18"/>
              <a:pathLst>
                <a:path w="39" h="30">
                  <a:moveTo>
                    <a:pt x="0" y="25"/>
                  </a:moveTo>
                  <a:lnTo>
                    <a:pt x="0" y="30"/>
                  </a:lnTo>
                  <a:lnTo>
                    <a:pt x="39" y="0"/>
                  </a:lnTo>
                  <a:lnTo>
                    <a:pt x="0"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26" name="Freeform 220">
              <a:extLst>
                <a:ext uri="{FF2B5EF4-FFF2-40B4-BE49-F238E27FC236}">
                  <a16:creationId xmlns:a16="http://schemas.microsoft.com/office/drawing/2014/main" id="{3A889759-9E52-4B4F-9130-FDEA45C14136}"/>
                </a:ext>
              </a:extLst>
            </p:cNvPr>
            <p:cNvSpPr>
              <a:spLocks/>
            </p:cNvSpPr>
            <p:nvPr/>
          </p:nvSpPr>
          <p:spPr bwMode="auto">
            <a:xfrm>
              <a:off x="4542" y="3240"/>
              <a:ext cx="23" cy="25"/>
            </a:xfrm>
            <a:custGeom>
              <a:avLst/>
              <a:gdLst>
                <a:gd name="T0" fmla="*/ 10 w 23"/>
                <a:gd name="T1" fmla="*/ 2 h 25"/>
                <a:gd name="T2" fmla="*/ 3 w 23"/>
                <a:gd name="T3" fmla="*/ 3 h 25"/>
                <a:gd name="T4" fmla="*/ 0 w 23"/>
                <a:gd name="T5" fmla="*/ 12 h 25"/>
                <a:gd name="T6" fmla="*/ 0 w 23"/>
                <a:gd name="T7" fmla="*/ 17 h 25"/>
                <a:gd name="T8" fmla="*/ 7 w 23"/>
                <a:gd name="T9" fmla="*/ 23 h 25"/>
                <a:gd name="T10" fmla="*/ 15 w 23"/>
                <a:gd name="T11" fmla="*/ 25 h 25"/>
                <a:gd name="T12" fmla="*/ 23 w 23"/>
                <a:gd name="T13" fmla="*/ 18 h 25"/>
                <a:gd name="T14" fmla="*/ 13 w 23"/>
                <a:gd name="T15" fmla="*/ 20 h 25"/>
                <a:gd name="T16" fmla="*/ 8 w 23"/>
                <a:gd name="T17" fmla="*/ 17 h 25"/>
                <a:gd name="T18" fmla="*/ 5 w 23"/>
                <a:gd name="T19" fmla="*/ 12 h 25"/>
                <a:gd name="T20" fmla="*/ 10 w 23"/>
                <a:gd name="T21" fmla="*/ 5 h 25"/>
                <a:gd name="T22" fmla="*/ 17 w 23"/>
                <a:gd name="T23" fmla="*/ 8 h 25"/>
                <a:gd name="T24" fmla="*/ 22 w 23"/>
                <a:gd name="T25" fmla="*/ 12 h 25"/>
                <a:gd name="T26" fmla="*/ 20 w 23"/>
                <a:gd name="T27" fmla="*/ 3 h 25"/>
                <a:gd name="T28" fmla="*/ 13 w 23"/>
                <a:gd name="T29" fmla="*/ 0 h 25"/>
                <a:gd name="T30" fmla="*/ 10 w 23"/>
                <a:gd name="T31" fmla="*/ 2 h 25"/>
                <a:gd name="T32" fmla="*/ 10 w 23"/>
                <a:gd name="T33" fmla="*/ 2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3"/>
                <a:gd name="T52" fmla="*/ 0 h 25"/>
                <a:gd name="T53" fmla="*/ 23 w 23"/>
                <a:gd name="T54" fmla="*/ 25 h 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3" h="25">
                  <a:moveTo>
                    <a:pt x="10" y="2"/>
                  </a:moveTo>
                  <a:lnTo>
                    <a:pt x="3" y="3"/>
                  </a:lnTo>
                  <a:lnTo>
                    <a:pt x="0" y="12"/>
                  </a:lnTo>
                  <a:lnTo>
                    <a:pt x="0" y="17"/>
                  </a:lnTo>
                  <a:lnTo>
                    <a:pt x="7" y="23"/>
                  </a:lnTo>
                  <a:lnTo>
                    <a:pt x="15" y="25"/>
                  </a:lnTo>
                  <a:lnTo>
                    <a:pt x="23" y="18"/>
                  </a:lnTo>
                  <a:lnTo>
                    <a:pt x="13" y="20"/>
                  </a:lnTo>
                  <a:lnTo>
                    <a:pt x="8" y="17"/>
                  </a:lnTo>
                  <a:lnTo>
                    <a:pt x="5" y="12"/>
                  </a:lnTo>
                  <a:lnTo>
                    <a:pt x="10" y="5"/>
                  </a:lnTo>
                  <a:lnTo>
                    <a:pt x="17" y="8"/>
                  </a:lnTo>
                  <a:lnTo>
                    <a:pt x="22" y="12"/>
                  </a:lnTo>
                  <a:lnTo>
                    <a:pt x="20" y="3"/>
                  </a:lnTo>
                  <a:lnTo>
                    <a:pt x="13" y="0"/>
                  </a:lnTo>
                  <a:lnTo>
                    <a:pt x="1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27" name="Freeform 221">
              <a:extLst>
                <a:ext uri="{FF2B5EF4-FFF2-40B4-BE49-F238E27FC236}">
                  <a16:creationId xmlns:a16="http://schemas.microsoft.com/office/drawing/2014/main" id="{FE93474E-AF78-4318-B026-1C2757F985F1}"/>
                </a:ext>
              </a:extLst>
            </p:cNvPr>
            <p:cNvSpPr>
              <a:spLocks/>
            </p:cNvSpPr>
            <p:nvPr/>
          </p:nvSpPr>
          <p:spPr bwMode="auto">
            <a:xfrm>
              <a:off x="4552" y="3250"/>
              <a:ext cx="7" cy="5"/>
            </a:xfrm>
            <a:custGeom>
              <a:avLst/>
              <a:gdLst>
                <a:gd name="T0" fmla="*/ 3 w 7"/>
                <a:gd name="T1" fmla="*/ 0 h 5"/>
                <a:gd name="T2" fmla="*/ 0 w 7"/>
                <a:gd name="T3" fmla="*/ 2 h 5"/>
                <a:gd name="T4" fmla="*/ 2 w 7"/>
                <a:gd name="T5" fmla="*/ 5 h 5"/>
                <a:gd name="T6" fmla="*/ 7 w 7"/>
                <a:gd name="T7" fmla="*/ 5 h 5"/>
                <a:gd name="T8" fmla="*/ 3 w 7"/>
                <a:gd name="T9" fmla="*/ 0 h 5"/>
                <a:gd name="T10" fmla="*/ 3 w 7"/>
                <a:gd name="T11" fmla="*/ 0 h 5"/>
                <a:gd name="T12" fmla="*/ 0 60000 65536"/>
                <a:gd name="T13" fmla="*/ 0 60000 65536"/>
                <a:gd name="T14" fmla="*/ 0 60000 65536"/>
                <a:gd name="T15" fmla="*/ 0 60000 65536"/>
                <a:gd name="T16" fmla="*/ 0 60000 65536"/>
                <a:gd name="T17" fmla="*/ 0 60000 65536"/>
                <a:gd name="T18" fmla="*/ 0 w 7"/>
                <a:gd name="T19" fmla="*/ 0 h 5"/>
                <a:gd name="T20" fmla="*/ 7 w 7"/>
                <a:gd name="T21" fmla="*/ 5 h 5"/>
              </a:gdLst>
              <a:ahLst/>
              <a:cxnLst>
                <a:cxn ang="T12">
                  <a:pos x="T0" y="T1"/>
                </a:cxn>
                <a:cxn ang="T13">
                  <a:pos x="T2" y="T3"/>
                </a:cxn>
                <a:cxn ang="T14">
                  <a:pos x="T4" y="T5"/>
                </a:cxn>
                <a:cxn ang="T15">
                  <a:pos x="T6" y="T7"/>
                </a:cxn>
                <a:cxn ang="T16">
                  <a:pos x="T8" y="T9"/>
                </a:cxn>
                <a:cxn ang="T17">
                  <a:pos x="T10" y="T11"/>
                </a:cxn>
              </a:cxnLst>
              <a:rect l="T18" t="T19" r="T20" b="T21"/>
              <a:pathLst>
                <a:path w="7" h="5">
                  <a:moveTo>
                    <a:pt x="3" y="0"/>
                  </a:moveTo>
                  <a:lnTo>
                    <a:pt x="0" y="2"/>
                  </a:lnTo>
                  <a:lnTo>
                    <a:pt x="2" y="5"/>
                  </a:lnTo>
                  <a:lnTo>
                    <a:pt x="7" y="5"/>
                  </a:lnTo>
                  <a:lnTo>
                    <a:pt x="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28" name="Freeform 222">
              <a:extLst>
                <a:ext uri="{FF2B5EF4-FFF2-40B4-BE49-F238E27FC236}">
                  <a16:creationId xmlns:a16="http://schemas.microsoft.com/office/drawing/2014/main" id="{F0F931DD-1ADD-4A3C-99AD-DACFD406674A}"/>
                </a:ext>
              </a:extLst>
            </p:cNvPr>
            <p:cNvSpPr>
              <a:spLocks/>
            </p:cNvSpPr>
            <p:nvPr/>
          </p:nvSpPr>
          <p:spPr bwMode="auto">
            <a:xfrm>
              <a:off x="4559" y="3248"/>
              <a:ext cx="20" cy="24"/>
            </a:xfrm>
            <a:custGeom>
              <a:avLst/>
              <a:gdLst>
                <a:gd name="T0" fmla="*/ 8 w 20"/>
                <a:gd name="T1" fmla="*/ 7 h 24"/>
                <a:gd name="T2" fmla="*/ 5 w 20"/>
                <a:gd name="T3" fmla="*/ 12 h 24"/>
                <a:gd name="T4" fmla="*/ 5 w 20"/>
                <a:gd name="T5" fmla="*/ 17 h 24"/>
                <a:gd name="T6" fmla="*/ 10 w 20"/>
                <a:gd name="T7" fmla="*/ 20 h 24"/>
                <a:gd name="T8" fmla="*/ 16 w 20"/>
                <a:gd name="T9" fmla="*/ 15 h 24"/>
                <a:gd name="T10" fmla="*/ 15 w 20"/>
                <a:gd name="T11" fmla="*/ 10 h 24"/>
                <a:gd name="T12" fmla="*/ 20 w 20"/>
                <a:gd name="T13" fmla="*/ 10 h 24"/>
                <a:gd name="T14" fmla="*/ 20 w 20"/>
                <a:gd name="T15" fmla="*/ 15 h 24"/>
                <a:gd name="T16" fmla="*/ 18 w 20"/>
                <a:gd name="T17" fmla="*/ 20 h 24"/>
                <a:gd name="T18" fmla="*/ 11 w 20"/>
                <a:gd name="T19" fmla="*/ 24 h 24"/>
                <a:gd name="T20" fmla="*/ 6 w 20"/>
                <a:gd name="T21" fmla="*/ 22 h 24"/>
                <a:gd name="T22" fmla="*/ 0 w 20"/>
                <a:gd name="T23" fmla="*/ 17 h 24"/>
                <a:gd name="T24" fmla="*/ 0 w 20"/>
                <a:gd name="T25" fmla="*/ 12 h 24"/>
                <a:gd name="T26" fmla="*/ 5 w 20"/>
                <a:gd name="T27" fmla="*/ 7 h 24"/>
                <a:gd name="T28" fmla="*/ 3 w 20"/>
                <a:gd name="T29" fmla="*/ 0 h 24"/>
                <a:gd name="T30" fmla="*/ 15 w 20"/>
                <a:gd name="T31" fmla="*/ 5 h 24"/>
                <a:gd name="T32" fmla="*/ 8 w 20"/>
                <a:gd name="T33" fmla="*/ 7 h 24"/>
                <a:gd name="T34" fmla="*/ 8 w 20"/>
                <a:gd name="T35" fmla="*/ 7 h 2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4"/>
                <a:gd name="T56" fmla="*/ 20 w 20"/>
                <a:gd name="T57" fmla="*/ 24 h 2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4">
                  <a:moveTo>
                    <a:pt x="8" y="7"/>
                  </a:moveTo>
                  <a:lnTo>
                    <a:pt x="5" y="12"/>
                  </a:lnTo>
                  <a:lnTo>
                    <a:pt x="5" y="17"/>
                  </a:lnTo>
                  <a:lnTo>
                    <a:pt x="10" y="20"/>
                  </a:lnTo>
                  <a:lnTo>
                    <a:pt x="16" y="15"/>
                  </a:lnTo>
                  <a:lnTo>
                    <a:pt x="15" y="10"/>
                  </a:lnTo>
                  <a:lnTo>
                    <a:pt x="20" y="10"/>
                  </a:lnTo>
                  <a:lnTo>
                    <a:pt x="20" y="15"/>
                  </a:lnTo>
                  <a:lnTo>
                    <a:pt x="18" y="20"/>
                  </a:lnTo>
                  <a:lnTo>
                    <a:pt x="11" y="24"/>
                  </a:lnTo>
                  <a:lnTo>
                    <a:pt x="6" y="22"/>
                  </a:lnTo>
                  <a:lnTo>
                    <a:pt x="0" y="17"/>
                  </a:lnTo>
                  <a:lnTo>
                    <a:pt x="0" y="12"/>
                  </a:lnTo>
                  <a:lnTo>
                    <a:pt x="5" y="7"/>
                  </a:lnTo>
                  <a:lnTo>
                    <a:pt x="3" y="0"/>
                  </a:lnTo>
                  <a:lnTo>
                    <a:pt x="15" y="5"/>
                  </a:lnTo>
                  <a:lnTo>
                    <a:pt x="8"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29" name="Freeform 223">
              <a:extLst>
                <a:ext uri="{FF2B5EF4-FFF2-40B4-BE49-F238E27FC236}">
                  <a16:creationId xmlns:a16="http://schemas.microsoft.com/office/drawing/2014/main" id="{E2C6ED25-1E3D-400B-9B56-A9B98E01CF24}"/>
                </a:ext>
              </a:extLst>
            </p:cNvPr>
            <p:cNvSpPr>
              <a:spLocks/>
            </p:cNvSpPr>
            <p:nvPr/>
          </p:nvSpPr>
          <p:spPr bwMode="auto">
            <a:xfrm>
              <a:off x="4379" y="3205"/>
              <a:ext cx="57" cy="45"/>
            </a:xfrm>
            <a:custGeom>
              <a:avLst/>
              <a:gdLst>
                <a:gd name="T0" fmla="*/ 0 w 57"/>
                <a:gd name="T1" fmla="*/ 5 h 45"/>
                <a:gd name="T2" fmla="*/ 42 w 57"/>
                <a:gd name="T3" fmla="*/ 37 h 45"/>
                <a:gd name="T4" fmla="*/ 52 w 57"/>
                <a:gd name="T5" fmla="*/ 45 h 45"/>
                <a:gd name="T6" fmla="*/ 57 w 57"/>
                <a:gd name="T7" fmla="*/ 43 h 45"/>
                <a:gd name="T8" fmla="*/ 8 w 57"/>
                <a:gd name="T9" fmla="*/ 0 h 45"/>
                <a:gd name="T10" fmla="*/ 0 w 57"/>
                <a:gd name="T11" fmla="*/ 5 h 45"/>
                <a:gd name="T12" fmla="*/ 0 w 57"/>
                <a:gd name="T13" fmla="*/ 5 h 45"/>
                <a:gd name="T14" fmla="*/ 0 60000 65536"/>
                <a:gd name="T15" fmla="*/ 0 60000 65536"/>
                <a:gd name="T16" fmla="*/ 0 60000 65536"/>
                <a:gd name="T17" fmla="*/ 0 60000 65536"/>
                <a:gd name="T18" fmla="*/ 0 60000 65536"/>
                <a:gd name="T19" fmla="*/ 0 60000 65536"/>
                <a:gd name="T20" fmla="*/ 0 60000 65536"/>
                <a:gd name="T21" fmla="*/ 0 w 57"/>
                <a:gd name="T22" fmla="*/ 0 h 45"/>
                <a:gd name="T23" fmla="*/ 57 w 57"/>
                <a:gd name="T24" fmla="*/ 45 h 4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45">
                  <a:moveTo>
                    <a:pt x="0" y="5"/>
                  </a:moveTo>
                  <a:lnTo>
                    <a:pt x="42" y="37"/>
                  </a:lnTo>
                  <a:lnTo>
                    <a:pt x="52" y="45"/>
                  </a:lnTo>
                  <a:lnTo>
                    <a:pt x="57" y="43"/>
                  </a:lnTo>
                  <a:lnTo>
                    <a:pt x="8" y="0"/>
                  </a:lnTo>
                  <a:lnTo>
                    <a:pt x="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30" name="Freeform 224">
              <a:extLst>
                <a:ext uri="{FF2B5EF4-FFF2-40B4-BE49-F238E27FC236}">
                  <a16:creationId xmlns:a16="http://schemas.microsoft.com/office/drawing/2014/main" id="{B883D10C-BB98-43AC-B088-45D6D4D5F003}"/>
                </a:ext>
              </a:extLst>
            </p:cNvPr>
            <p:cNvSpPr>
              <a:spLocks/>
            </p:cNvSpPr>
            <p:nvPr/>
          </p:nvSpPr>
          <p:spPr bwMode="auto">
            <a:xfrm>
              <a:off x="4477" y="3258"/>
              <a:ext cx="17" cy="30"/>
            </a:xfrm>
            <a:custGeom>
              <a:avLst/>
              <a:gdLst>
                <a:gd name="T0" fmla="*/ 0 w 17"/>
                <a:gd name="T1" fmla="*/ 0 h 30"/>
                <a:gd name="T2" fmla="*/ 10 w 17"/>
                <a:gd name="T3" fmla="*/ 12 h 30"/>
                <a:gd name="T4" fmla="*/ 12 w 17"/>
                <a:gd name="T5" fmla="*/ 29 h 30"/>
                <a:gd name="T6" fmla="*/ 17 w 17"/>
                <a:gd name="T7" fmla="*/ 30 h 30"/>
                <a:gd name="T8" fmla="*/ 15 w 17"/>
                <a:gd name="T9" fmla="*/ 10 h 30"/>
                <a:gd name="T10" fmla="*/ 0 w 17"/>
                <a:gd name="T11" fmla="*/ 0 h 30"/>
                <a:gd name="T12" fmla="*/ 0 w 17"/>
                <a:gd name="T13" fmla="*/ 0 h 30"/>
                <a:gd name="T14" fmla="*/ 0 60000 65536"/>
                <a:gd name="T15" fmla="*/ 0 60000 65536"/>
                <a:gd name="T16" fmla="*/ 0 60000 65536"/>
                <a:gd name="T17" fmla="*/ 0 60000 65536"/>
                <a:gd name="T18" fmla="*/ 0 60000 65536"/>
                <a:gd name="T19" fmla="*/ 0 60000 65536"/>
                <a:gd name="T20" fmla="*/ 0 60000 65536"/>
                <a:gd name="T21" fmla="*/ 0 w 17"/>
                <a:gd name="T22" fmla="*/ 0 h 30"/>
                <a:gd name="T23" fmla="*/ 17 w 17"/>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 h="30">
                  <a:moveTo>
                    <a:pt x="0" y="0"/>
                  </a:moveTo>
                  <a:lnTo>
                    <a:pt x="10" y="12"/>
                  </a:lnTo>
                  <a:lnTo>
                    <a:pt x="12" y="29"/>
                  </a:lnTo>
                  <a:lnTo>
                    <a:pt x="17" y="30"/>
                  </a:lnTo>
                  <a:lnTo>
                    <a:pt x="15" y="1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31" name="Freeform 225">
              <a:extLst>
                <a:ext uri="{FF2B5EF4-FFF2-40B4-BE49-F238E27FC236}">
                  <a16:creationId xmlns:a16="http://schemas.microsoft.com/office/drawing/2014/main" id="{B78E0209-8284-404F-AB9F-FD9B5315C1C6}"/>
                </a:ext>
              </a:extLst>
            </p:cNvPr>
            <p:cNvSpPr>
              <a:spLocks/>
            </p:cNvSpPr>
            <p:nvPr/>
          </p:nvSpPr>
          <p:spPr bwMode="auto">
            <a:xfrm>
              <a:off x="4490" y="3485"/>
              <a:ext cx="390" cy="216"/>
            </a:xfrm>
            <a:custGeom>
              <a:avLst/>
              <a:gdLst>
                <a:gd name="T0" fmla="*/ 129 w 390"/>
                <a:gd name="T1" fmla="*/ 6 h 216"/>
                <a:gd name="T2" fmla="*/ 84 w 390"/>
                <a:gd name="T3" fmla="*/ 29 h 216"/>
                <a:gd name="T4" fmla="*/ 39 w 390"/>
                <a:gd name="T5" fmla="*/ 74 h 216"/>
                <a:gd name="T6" fmla="*/ 19 w 390"/>
                <a:gd name="T7" fmla="*/ 111 h 216"/>
                <a:gd name="T8" fmla="*/ 54 w 390"/>
                <a:gd name="T9" fmla="*/ 146 h 216"/>
                <a:gd name="T10" fmla="*/ 125 w 390"/>
                <a:gd name="T11" fmla="*/ 166 h 216"/>
                <a:gd name="T12" fmla="*/ 183 w 390"/>
                <a:gd name="T13" fmla="*/ 194 h 216"/>
                <a:gd name="T14" fmla="*/ 215 w 390"/>
                <a:gd name="T15" fmla="*/ 199 h 216"/>
                <a:gd name="T16" fmla="*/ 217 w 390"/>
                <a:gd name="T17" fmla="*/ 179 h 216"/>
                <a:gd name="T18" fmla="*/ 134 w 390"/>
                <a:gd name="T19" fmla="*/ 139 h 216"/>
                <a:gd name="T20" fmla="*/ 212 w 390"/>
                <a:gd name="T21" fmla="*/ 166 h 216"/>
                <a:gd name="T22" fmla="*/ 268 w 390"/>
                <a:gd name="T23" fmla="*/ 129 h 216"/>
                <a:gd name="T24" fmla="*/ 290 w 390"/>
                <a:gd name="T25" fmla="*/ 114 h 216"/>
                <a:gd name="T26" fmla="*/ 360 w 390"/>
                <a:gd name="T27" fmla="*/ 78 h 216"/>
                <a:gd name="T28" fmla="*/ 287 w 390"/>
                <a:gd name="T29" fmla="*/ 73 h 216"/>
                <a:gd name="T30" fmla="*/ 342 w 390"/>
                <a:gd name="T31" fmla="*/ 44 h 216"/>
                <a:gd name="T32" fmla="*/ 375 w 390"/>
                <a:gd name="T33" fmla="*/ 76 h 216"/>
                <a:gd name="T34" fmla="*/ 343 w 390"/>
                <a:gd name="T35" fmla="*/ 151 h 216"/>
                <a:gd name="T36" fmla="*/ 275 w 390"/>
                <a:gd name="T37" fmla="*/ 181 h 216"/>
                <a:gd name="T38" fmla="*/ 228 w 390"/>
                <a:gd name="T39" fmla="*/ 202 h 216"/>
                <a:gd name="T40" fmla="*/ 203 w 390"/>
                <a:gd name="T41" fmla="*/ 206 h 216"/>
                <a:gd name="T42" fmla="*/ 164 w 390"/>
                <a:gd name="T43" fmla="*/ 192 h 216"/>
                <a:gd name="T44" fmla="*/ 84 w 390"/>
                <a:gd name="T45" fmla="*/ 199 h 216"/>
                <a:gd name="T46" fmla="*/ 70 w 390"/>
                <a:gd name="T47" fmla="*/ 181 h 216"/>
                <a:gd name="T48" fmla="*/ 59 w 390"/>
                <a:gd name="T49" fmla="*/ 174 h 216"/>
                <a:gd name="T50" fmla="*/ 14 w 390"/>
                <a:gd name="T51" fmla="*/ 126 h 216"/>
                <a:gd name="T52" fmla="*/ 27 w 390"/>
                <a:gd name="T53" fmla="*/ 78 h 216"/>
                <a:gd name="T54" fmla="*/ 39 w 390"/>
                <a:gd name="T55" fmla="*/ 58 h 216"/>
                <a:gd name="T56" fmla="*/ 15 w 390"/>
                <a:gd name="T57" fmla="*/ 48 h 216"/>
                <a:gd name="T58" fmla="*/ 70 w 390"/>
                <a:gd name="T59" fmla="*/ 18 h 216"/>
                <a:gd name="T60" fmla="*/ 139 w 390"/>
                <a:gd name="T61" fmla="*/ 0 h 216"/>
                <a:gd name="T62" fmla="*/ 159 w 390"/>
                <a:gd name="T63" fmla="*/ 6 h 21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90"/>
                <a:gd name="T97" fmla="*/ 0 h 216"/>
                <a:gd name="T98" fmla="*/ 390 w 390"/>
                <a:gd name="T99" fmla="*/ 216 h 21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90" h="216">
                  <a:moveTo>
                    <a:pt x="159" y="6"/>
                  </a:moveTo>
                  <a:lnTo>
                    <a:pt x="129" y="6"/>
                  </a:lnTo>
                  <a:lnTo>
                    <a:pt x="94" y="18"/>
                  </a:lnTo>
                  <a:lnTo>
                    <a:pt x="84" y="29"/>
                  </a:lnTo>
                  <a:lnTo>
                    <a:pt x="54" y="53"/>
                  </a:lnTo>
                  <a:lnTo>
                    <a:pt x="39" y="74"/>
                  </a:lnTo>
                  <a:lnTo>
                    <a:pt x="19" y="101"/>
                  </a:lnTo>
                  <a:lnTo>
                    <a:pt x="19" y="111"/>
                  </a:lnTo>
                  <a:lnTo>
                    <a:pt x="34" y="133"/>
                  </a:lnTo>
                  <a:lnTo>
                    <a:pt x="54" y="146"/>
                  </a:lnTo>
                  <a:lnTo>
                    <a:pt x="84" y="154"/>
                  </a:lnTo>
                  <a:lnTo>
                    <a:pt x="125" y="166"/>
                  </a:lnTo>
                  <a:lnTo>
                    <a:pt x="160" y="179"/>
                  </a:lnTo>
                  <a:lnTo>
                    <a:pt x="183" y="194"/>
                  </a:lnTo>
                  <a:lnTo>
                    <a:pt x="203" y="201"/>
                  </a:lnTo>
                  <a:lnTo>
                    <a:pt x="215" y="199"/>
                  </a:lnTo>
                  <a:lnTo>
                    <a:pt x="220" y="194"/>
                  </a:lnTo>
                  <a:lnTo>
                    <a:pt x="217" y="179"/>
                  </a:lnTo>
                  <a:lnTo>
                    <a:pt x="179" y="173"/>
                  </a:lnTo>
                  <a:lnTo>
                    <a:pt x="134" y="139"/>
                  </a:lnTo>
                  <a:lnTo>
                    <a:pt x="185" y="159"/>
                  </a:lnTo>
                  <a:lnTo>
                    <a:pt x="212" y="166"/>
                  </a:lnTo>
                  <a:lnTo>
                    <a:pt x="240" y="154"/>
                  </a:lnTo>
                  <a:lnTo>
                    <a:pt x="268" y="129"/>
                  </a:lnTo>
                  <a:lnTo>
                    <a:pt x="250" y="123"/>
                  </a:lnTo>
                  <a:lnTo>
                    <a:pt x="290" y="114"/>
                  </a:lnTo>
                  <a:lnTo>
                    <a:pt x="338" y="96"/>
                  </a:lnTo>
                  <a:lnTo>
                    <a:pt x="360" y="78"/>
                  </a:lnTo>
                  <a:lnTo>
                    <a:pt x="333" y="79"/>
                  </a:lnTo>
                  <a:lnTo>
                    <a:pt x="287" y="73"/>
                  </a:lnTo>
                  <a:lnTo>
                    <a:pt x="308" y="54"/>
                  </a:lnTo>
                  <a:lnTo>
                    <a:pt x="342" y="44"/>
                  </a:lnTo>
                  <a:lnTo>
                    <a:pt x="363" y="51"/>
                  </a:lnTo>
                  <a:lnTo>
                    <a:pt x="375" y="76"/>
                  </a:lnTo>
                  <a:lnTo>
                    <a:pt x="390" y="114"/>
                  </a:lnTo>
                  <a:lnTo>
                    <a:pt x="343" y="151"/>
                  </a:lnTo>
                  <a:lnTo>
                    <a:pt x="308" y="171"/>
                  </a:lnTo>
                  <a:lnTo>
                    <a:pt x="275" y="181"/>
                  </a:lnTo>
                  <a:lnTo>
                    <a:pt x="245" y="192"/>
                  </a:lnTo>
                  <a:lnTo>
                    <a:pt x="228" y="202"/>
                  </a:lnTo>
                  <a:lnTo>
                    <a:pt x="218" y="207"/>
                  </a:lnTo>
                  <a:lnTo>
                    <a:pt x="203" y="206"/>
                  </a:lnTo>
                  <a:lnTo>
                    <a:pt x="182" y="197"/>
                  </a:lnTo>
                  <a:lnTo>
                    <a:pt x="164" y="192"/>
                  </a:lnTo>
                  <a:lnTo>
                    <a:pt x="127" y="186"/>
                  </a:lnTo>
                  <a:lnTo>
                    <a:pt x="84" y="199"/>
                  </a:lnTo>
                  <a:lnTo>
                    <a:pt x="117" y="171"/>
                  </a:lnTo>
                  <a:lnTo>
                    <a:pt x="70" y="181"/>
                  </a:lnTo>
                  <a:lnTo>
                    <a:pt x="17" y="216"/>
                  </a:lnTo>
                  <a:lnTo>
                    <a:pt x="59" y="174"/>
                  </a:lnTo>
                  <a:lnTo>
                    <a:pt x="39" y="166"/>
                  </a:lnTo>
                  <a:lnTo>
                    <a:pt x="14" y="126"/>
                  </a:lnTo>
                  <a:lnTo>
                    <a:pt x="0" y="116"/>
                  </a:lnTo>
                  <a:lnTo>
                    <a:pt x="27" y="78"/>
                  </a:lnTo>
                  <a:lnTo>
                    <a:pt x="12" y="81"/>
                  </a:lnTo>
                  <a:lnTo>
                    <a:pt x="39" y="58"/>
                  </a:lnTo>
                  <a:lnTo>
                    <a:pt x="70" y="31"/>
                  </a:lnTo>
                  <a:lnTo>
                    <a:pt x="15" y="48"/>
                  </a:lnTo>
                  <a:lnTo>
                    <a:pt x="52" y="15"/>
                  </a:lnTo>
                  <a:lnTo>
                    <a:pt x="70" y="18"/>
                  </a:lnTo>
                  <a:lnTo>
                    <a:pt x="117" y="0"/>
                  </a:lnTo>
                  <a:lnTo>
                    <a:pt x="139" y="0"/>
                  </a:lnTo>
                  <a:lnTo>
                    <a:pt x="162" y="0"/>
                  </a:lnTo>
                  <a:lnTo>
                    <a:pt x="159"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32" name="Freeform 226">
              <a:extLst>
                <a:ext uri="{FF2B5EF4-FFF2-40B4-BE49-F238E27FC236}">
                  <a16:creationId xmlns:a16="http://schemas.microsoft.com/office/drawing/2014/main" id="{82C0E17A-A022-4E48-B575-1E1F7D918E0C}"/>
                </a:ext>
              </a:extLst>
            </p:cNvPr>
            <p:cNvSpPr>
              <a:spLocks/>
            </p:cNvSpPr>
            <p:nvPr/>
          </p:nvSpPr>
          <p:spPr bwMode="auto">
            <a:xfrm>
              <a:off x="4627" y="3483"/>
              <a:ext cx="191" cy="50"/>
            </a:xfrm>
            <a:custGeom>
              <a:avLst/>
              <a:gdLst>
                <a:gd name="T0" fmla="*/ 17 w 191"/>
                <a:gd name="T1" fmla="*/ 8 h 50"/>
                <a:gd name="T2" fmla="*/ 40 w 191"/>
                <a:gd name="T3" fmla="*/ 18 h 50"/>
                <a:gd name="T4" fmla="*/ 61 w 191"/>
                <a:gd name="T5" fmla="*/ 35 h 50"/>
                <a:gd name="T6" fmla="*/ 73 w 191"/>
                <a:gd name="T7" fmla="*/ 50 h 50"/>
                <a:gd name="T8" fmla="*/ 85 w 191"/>
                <a:gd name="T9" fmla="*/ 46 h 50"/>
                <a:gd name="T10" fmla="*/ 116 w 191"/>
                <a:gd name="T11" fmla="*/ 35 h 50"/>
                <a:gd name="T12" fmla="*/ 151 w 191"/>
                <a:gd name="T13" fmla="*/ 25 h 50"/>
                <a:gd name="T14" fmla="*/ 170 w 191"/>
                <a:gd name="T15" fmla="*/ 22 h 50"/>
                <a:gd name="T16" fmla="*/ 191 w 191"/>
                <a:gd name="T17" fmla="*/ 23 h 50"/>
                <a:gd name="T18" fmla="*/ 176 w 191"/>
                <a:gd name="T19" fmla="*/ 18 h 50"/>
                <a:gd name="T20" fmla="*/ 151 w 191"/>
                <a:gd name="T21" fmla="*/ 20 h 50"/>
                <a:gd name="T22" fmla="*/ 80 w 191"/>
                <a:gd name="T23" fmla="*/ 41 h 50"/>
                <a:gd name="T24" fmla="*/ 53 w 191"/>
                <a:gd name="T25" fmla="*/ 20 h 50"/>
                <a:gd name="T26" fmla="*/ 28 w 191"/>
                <a:gd name="T27" fmla="*/ 7 h 50"/>
                <a:gd name="T28" fmla="*/ 46 w 191"/>
                <a:gd name="T29" fmla="*/ 7 h 50"/>
                <a:gd name="T30" fmla="*/ 32 w 191"/>
                <a:gd name="T31" fmla="*/ 0 h 50"/>
                <a:gd name="T32" fmla="*/ 0 w 191"/>
                <a:gd name="T33" fmla="*/ 5 h 50"/>
                <a:gd name="T34" fmla="*/ 17 w 191"/>
                <a:gd name="T35" fmla="*/ 8 h 50"/>
                <a:gd name="T36" fmla="*/ 17 w 191"/>
                <a:gd name="T37" fmla="*/ 8 h 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1"/>
                <a:gd name="T58" fmla="*/ 0 h 50"/>
                <a:gd name="T59" fmla="*/ 191 w 191"/>
                <a:gd name="T60" fmla="*/ 50 h 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1" h="50">
                  <a:moveTo>
                    <a:pt x="17" y="8"/>
                  </a:moveTo>
                  <a:lnTo>
                    <a:pt x="40" y="18"/>
                  </a:lnTo>
                  <a:lnTo>
                    <a:pt x="61" y="35"/>
                  </a:lnTo>
                  <a:lnTo>
                    <a:pt x="73" y="50"/>
                  </a:lnTo>
                  <a:lnTo>
                    <a:pt x="85" y="46"/>
                  </a:lnTo>
                  <a:lnTo>
                    <a:pt x="116" y="35"/>
                  </a:lnTo>
                  <a:lnTo>
                    <a:pt x="151" y="25"/>
                  </a:lnTo>
                  <a:lnTo>
                    <a:pt x="170" y="22"/>
                  </a:lnTo>
                  <a:lnTo>
                    <a:pt x="191" y="23"/>
                  </a:lnTo>
                  <a:lnTo>
                    <a:pt x="176" y="18"/>
                  </a:lnTo>
                  <a:lnTo>
                    <a:pt x="151" y="20"/>
                  </a:lnTo>
                  <a:lnTo>
                    <a:pt x="80" y="41"/>
                  </a:lnTo>
                  <a:lnTo>
                    <a:pt x="53" y="20"/>
                  </a:lnTo>
                  <a:lnTo>
                    <a:pt x="28" y="7"/>
                  </a:lnTo>
                  <a:lnTo>
                    <a:pt x="46" y="7"/>
                  </a:lnTo>
                  <a:lnTo>
                    <a:pt x="32" y="0"/>
                  </a:lnTo>
                  <a:lnTo>
                    <a:pt x="0" y="5"/>
                  </a:lnTo>
                  <a:lnTo>
                    <a:pt x="17"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33" name="Freeform 227">
              <a:extLst>
                <a:ext uri="{FF2B5EF4-FFF2-40B4-BE49-F238E27FC236}">
                  <a16:creationId xmlns:a16="http://schemas.microsoft.com/office/drawing/2014/main" id="{84F00B7C-F94A-4AED-970D-828C0FD7CF8B}"/>
                </a:ext>
              </a:extLst>
            </p:cNvPr>
            <p:cNvSpPr>
              <a:spLocks/>
            </p:cNvSpPr>
            <p:nvPr/>
          </p:nvSpPr>
          <p:spPr bwMode="auto">
            <a:xfrm>
              <a:off x="4427" y="3448"/>
              <a:ext cx="195" cy="158"/>
            </a:xfrm>
            <a:custGeom>
              <a:avLst/>
              <a:gdLst>
                <a:gd name="T0" fmla="*/ 195 w 195"/>
                <a:gd name="T1" fmla="*/ 12 h 158"/>
                <a:gd name="T2" fmla="*/ 163 w 195"/>
                <a:gd name="T3" fmla="*/ 17 h 158"/>
                <a:gd name="T4" fmla="*/ 182 w 195"/>
                <a:gd name="T5" fmla="*/ 25 h 158"/>
                <a:gd name="T6" fmla="*/ 163 w 195"/>
                <a:gd name="T7" fmla="*/ 27 h 158"/>
                <a:gd name="T8" fmla="*/ 140 w 195"/>
                <a:gd name="T9" fmla="*/ 30 h 158"/>
                <a:gd name="T10" fmla="*/ 122 w 195"/>
                <a:gd name="T11" fmla="*/ 58 h 158"/>
                <a:gd name="T12" fmla="*/ 95 w 195"/>
                <a:gd name="T13" fmla="*/ 71 h 158"/>
                <a:gd name="T14" fmla="*/ 73 w 195"/>
                <a:gd name="T15" fmla="*/ 100 h 158"/>
                <a:gd name="T16" fmla="*/ 63 w 195"/>
                <a:gd name="T17" fmla="*/ 110 h 158"/>
                <a:gd name="T18" fmla="*/ 62 w 195"/>
                <a:gd name="T19" fmla="*/ 130 h 158"/>
                <a:gd name="T20" fmla="*/ 70 w 195"/>
                <a:gd name="T21" fmla="*/ 158 h 158"/>
                <a:gd name="T22" fmla="*/ 62 w 195"/>
                <a:gd name="T23" fmla="*/ 150 h 158"/>
                <a:gd name="T24" fmla="*/ 53 w 195"/>
                <a:gd name="T25" fmla="*/ 130 h 158"/>
                <a:gd name="T26" fmla="*/ 55 w 195"/>
                <a:gd name="T27" fmla="*/ 105 h 158"/>
                <a:gd name="T28" fmla="*/ 75 w 195"/>
                <a:gd name="T29" fmla="*/ 85 h 158"/>
                <a:gd name="T30" fmla="*/ 65 w 195"/>
                <a:gd name="T31" fmla="*/ 80 h 158"/>
                <a:gd name="T32" fmla="*/ 48 w 195"/>
                <a:gd name="T33" fmla="*/ 78 h 158"/>
                <a:gd name="T34" fmla="*/ 42 w 195"/>
                <a:gd name="T35" fmla="*/ 73 h 158"/>
                <a:gd name="T36" fmla="*/ 24 w 195"/>
                <a:gd name="T37" fmla="*/ 63 h 158"/>
                <a:gd name="T38" fmla="*/ 0 w 195"/>
                <a:gd name="T39" fmla="*/ 47 h 158"/>
                <a:gd name="T40" fmla="*/ 39 w 195"/>
                <a:gd name="T41" fmla="*/ 60 h 158"/>
                <a:gd name="T42" fmla="*/ 68 w 195"/>
                <a:gd name="T43" fmla="*/ 61 h 158"/>
                <a:gd name="T44" fmla="*/ 112 w 195"/>
                <a:gd name="T45" fmla="*/ 47 h 158"/>
                <a:gd name="T46" fmla="*/ 137 w 195"/>
                <a:gd name="T47" fmla="*/ 22 h 158"/>
                <a:gd name="T48" fmla="*/ 153 w 195"/>
                <a:gd name="T49" fmla="*/ 15 h 158"/>
                <a:gd name="T50" fmla="*/ 168 w 195"/>
                <a:gd name="T51" fmla="*/ 3 h 158"/>
                <a:gd name="T52" fmla="*/ 188 w 195"/>
                <a:gd name="T53" fmla="*/ 0 h 158"/>
                <a:gd name="T54" fmla="*/ 195 w 195"/>
                <a:gd name="T55" fmla="*/ 12 h 158"/>
                <a:gd name="T56" fmla="*/ 195 w 195"/>
                <a:gd name="T57" fmla="*/ 12 h 15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95"/>
                <a:gd name="T88" fmla="*/ 0 h 158"/>
                <a:gd name="T89" fmla="*/ 195 w 195"/>
                <a:gd name="T90" fmla="*/ 158 h 15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95" h="158">
                  <a:moveTo>
                    <a:pt x="195" y="12"/>
                  </a:moveTo>
                  <a:lnTo>
                    <a:pt x="163" y="17"/>
                  </a:lnTo>
                  <a:lnTo>
                    <a:pt x="182" y="25"/>
                  </a:lnTo>
                  <a:lnTo>
                    <a:pt x="163" y="27"/>
                  </a:lnTo>
                  <a:lnTo>
                    <a:pt x="140" y="30"/>
                  </a:lnTo>
                  <a:lnTo>
                    <a:pt x="122" y="58"/>
                  </a:lnTo>
                  <a:lnTo>
                    <a:pt x="95" y="71"/>
                  </a:lnTo>
                  <a:lnTo>
                    <a:pt x="73" y="100"/>
                  </a:lnTo>
                  <a:lnTo>
                    <a:pt x="63" y="110"/>
                  </a:lnTo>
                  <a:lnTo>
                    <a:pt x="62" y="130"/>
                  </a:lnTo>
                  <a:lnTo>
                    <a:pt x="70" y="158"/>
                  </a:lnTo>
                  <a:lnTo>
                    <a:pt x="62" y="150"/>
                  </a:lnTo>
                  <a:lnTo>
                    <a:pt x="53" y="130"/>
                  </a:lnTo>
                  <a:lnTo>
                    <a:pt x="55" y="105"/>
                  </a:lnTo>
                  <a:lnTo>
                    <a:pt x="75" y="85"/>
                  </a:lnTo>
                  <a:lnTo>
                    <a:pt x="65" y="80"/>
                  </a:lnTo>
                  <a:lnTo>
                    <a:pt x="48" y="78"/>
                  </a:lnTo>
                  <a:lnTo>
                    <a:pt x="42" y="73"/>
                  </a:lnTo>
                  <a:lnTo>
                    <a:pt x="24" y="63"/>
                  </a:lnTo>
                  <a:lnTo>
                    <a:pt x="0" y="47"/>
                  </a:lnTo>
                  <a:lnTo>
                    <a:pt x="39" y="60"/>
                  </a:lnTo>
                  <a:lnTo>
                    <a:pt x="68" y="61"/>
                  </a:lnTo>
                  <a:lnTo>
                    <a:pt x="112" y="47"/>
                  </a:lnTo>
                  <a:lnTo>
                    <a:pt x="137" y="22"/>
                  </a:lnTo>
                  <a:lnTo>
                    <a:pt x="153" y="15"/>
                  </a:lnTo>
                  <a:lnTo>
                    <a:pt x="168" y="3"/>
                  </a:lnTo>
                  <a:lnTo>
                    <a:pt x="188" y="0"/>
                  </a:lnTo>
                  <a:lnTo>
                    <a:pt x="195"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34" name="Freeform 228">
              <a:extLst>
                <a:ext uri="{FF2B5EF4-FFF2-40B4-BE49-F238E27FC236}">
                  <a16:creationId xmlns:a16="http://schemas.microsoft.com/office/drawing/2014/main" id="{D528CD1D-EBF0-46DF-97F2-0778690488FA}"/>
                </a:ext>
              </a:extLst>
            </p:cNvPr>
            <p:cNvSpPr>
              <a:spLocks/>
            </p:cNvSpPr>
            <p:nvPr/>
          </p:nvSpPr>
          <p:spPr bwMode="auto">
            <a:xfrm>
              <a:off x="4427" y="3403"/>
              <a:ext cx="152" cy="28"/>
            </a:xfrm>
            <a:custGeom>
              <a:avLst/>
              <a:gdLst>
                <a:gd name="T0" fmla="*/ 142 w 152"/>
                <a:gd name="T1" fmla="*/ 17 h 28"/>
                <a:gd name="T2" fmla="*/ 110 w 152"/>
                <a:gd name="T3" fmla="*/ 8 h 28"/>
                <a:gd name="T4" fmla="*/ 62 w 152"/>
                <a:gd name="T5" fmla="*/ 5 h 28"/>
                <a:gd name="T6" fmla="*/ 0 w 152"/>
                <a:gd name="T7" fmla="*/ 0 h 28"/>
                <a:gd name="T8" fmla="*/ 87 w 152"/>
                <a:gd name="T9" fmla="*/ 15 h 28"/>
                <a:gd name="T10" fmla="*/ 152 w 152"/>
                <a:gd name="T11" fmla="*/ 28 h 28"/>
                <a:gd name="T12" fmla="*/ 142 w 152"/>
                <a:gd name="T13" fmla="*/ 17 h 28"/>
                <a:gd name="T14" fmla="*/ 142 w 152"/>
                <a:gd name="T15" fmla="*/ 17 h 28"/>
                <a:gd name="T16" fmla="*/ 0 60000 65536"/>
                <a:gd name="T17" fmla="*/ 0 60000 65536"/>
                <a:gd name="T18" fmla="*/ 0 60000 65536"/>
                <a:gd name="T19" fmla="*/ 0 60000 65536"/>
                <a:gd name="T20" fmla="*/ 0 60000 65536"/>
                <a:gd name="T21" fmla="*/ 0 60000 65536"/>
                <a:gd name="T22" fmla="*/ 0 60000 65536"/>
                <a:gd name="T23" fmla="*/ 0 60000 65536"/>
                <a:gd name="T24" fmla="*/ 0 w 152"/>
                <a:gd name="T25" fmla="*/ 0 h 28"/>
                <a:gd name="T26" fmla="*/ 152 w 152"/>
                <a:gd name="T27" fmla="*/ 28 h 2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2" h="28">
                  <a:moveTo>
                    <a:pt x="142" y="17"/>
                  </a:moveTo>
                  <a:lnTo>
                    <a:pt x="110" y="8"/>
                  </a:lnTo>
                  <a:lnTo>
                    <a:pt x="62" y="5"/>
                  </a:lnTo>
                  <a:lnTo>
                    <a:pt x="0" y="0"/>
                  </a:lnTo>
                  <a:lnTo>
                    <a:pt x="87" y="15"/>
                  </a:lnTo>
                  <a:lnTo>
                    <a:pt x="152" y="28"/>
                  </a:lnTo>
                  <a:lnTo>
                    <a:pt x="142"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35" name="Freeform 229">
              <a:extLst>
                <a:ext uri="{FF2B5EF4-FFF2-40B4-BE49-F238E27FC236}">
                  <a16:creationId xmlns:a16="http://schemas.microsoft.com/office/drawing/2014/main" id="{1D70F3E4-E2C6-435E-BA10-ED29766D328B}"/>
                </a:ext>
              </a:extLst>
            </p:cNvPr>
            <p:cNvSpPr>
              <a:spLocks/>
            </p:cNvSpPr>
            <p:nvPr/>
          </p:nvSpPr>
          <p:spPr bwMode="auto">
            <a:xfrm>
              <a:off x="4451" y="3413"/>
              <a:ext cx="98" cy="13"/>
            </a:xfrm>
            <a:custGeom>
              <a:avLst/>
              <a:gdLst>
                <a:gd name="T0" fmla="*/ 0 w 98"/>
                <a:gd name="T1" fmla="*/ 5 h 13"/>
                <a:gd name="T2" fmla="*/ 33 w 98"/>
                <a:gd name="T3" fmla="*/ 5 h 13"/>
                <a:gd name="T4" fmla="*/ 98 w 98"/>
                <a:gd name="T5" fmla="*/ 0 h 13"/>
                <a:gd name="T6" fmla="*/ 38 w 98"/>
                <a:gd name="T7" fmla="*/ 13 h 13"/>
                <a:gd name="T8" fmla="*/ 18 w 98"/>
                <a:gd name="T9" fmla="*/ 12 h 13"/>
                <a:gd name="T10" fmla="*/ 0 w 98"/>
                <a:gd name="T11" fmla="*/ 5 h 13"/>
                <a:gd name="T12" fmla="*/ 0 w 98"/>
                <a:gd name="T13" fmla="*/ 5 h 13"/>
                <a:gd name="T14" fmla="*/ 0 60000 65536"/>
                <a:gd name="T15" fmla="*/ 0 60000 65536"/>
                <a:gd name="T16" fmla="*/ 0 60000 65536"/>
                <a:gd name="T17" fmla="*/ 0 60000 65536"/>
                <a:gd name="T18" fmla="*/ 0 60000 65536"/>
                <a:gd name="T19" fmla="*/ 0 60000 65536"/>
                <a:gd name="T20" fmla="*/ 0 60000 65536"/>
                <a:gd name="T21" fmla="*/ 0 w 98"/>
                <a:gd name="T22" fmla="*/ 0 h 13"/>
                <a:gd name="T23" fmla="*/ 98 w 98"/>
                <a:gd name="T24" fmla="*/ 13 h 1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8" h="13">
                  <a:moveTo>
                    <a:pt x="0" y="5"/>
                  </a:moveTo>
                  <a:lnTo>
                    <a:pt x="33" y="5"/>
                  </a:lnTo>
                  <a:lnTo>
                    <a:pt x="98" y="0"/>
                  </a:lnTo>
                  <a:lnTo>
                    <a:pt x="38" y="13"/>
                  </a:lnTo>
                  <a:lnTo>
                    <a:pt x="18" y="12"/>
                  </a:lnTo>
                  <a:lnTo>
                    <a:pt x="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36" name="Freeform 230">
              <a:extLst>
                <a:ext uri="{FF2B5EF4-FFF2-40B4-BE49-F238E27FC236}">
                  <a16:creationId xmlns:a16="http://schemas.microsoft.com/office/drawing/2014/main" id="{9618E777-1756-4ABF-9CEF-AD86BC1AAE3C}"/>
                </a:ext>
              </a:extLst>
            </p:cNvPr>
            <p:cNvSpPr>
              <a:spLocks/>
            </p:cNvSpPr>
            <p:nvPr/>
          </p:nvSpPr>
          <p:spPr bwMode="auto">
            <a:xfrm>
              <a:off x="4452" y="3355"/>
              <a:ext cx="117" cy="48"/>
            </a:xfrm>
            <a:custGeom>
              <a:avLst/>
              <a:gdLst>
                <a:gd name="T0" fmla="*/ 112 w 117"/>
                <a:gd name="T1" fmla="*/ 48 h 48"/>
                <a:gd name="T2" fmla="*/ 82 w 117"/>
                <a:gd name="T3" fmla="*/ 36 h 48"/>
                <a:gd name="T4" fmla="*/ 55 w 117"/>
                <a:gd name="T5" fmla="*/ 33 h 48"/>
                <a:gd name="T6" fmla="*/ 0 w 117"/>
                <a:gd name="T7" fmla="*/ 13 h 48"/>
                <a:gd name="T8" fmla="*/ 38 w 117"/>
                <a:gd name="T9" fmla="*/ 18 h 48"/>
                <a:gd name="T10" fmla="*/ 82 w 117"/>
                <a:gd name="T11" fmla="*/ 30 h 48"/>
                <a:gd name="T12" fmla="*/ 65 w 117"/>
                <a:gd name="T13" fmla="*/ 20 h 48"/>
                <a:gd name="T14" fmla="*/ 45 w 117"/>
                <a:gd name="T15" fmla="*/ 0 h 48"/>
                <a:gd name="T16" fmla="*/ 70 w 117"/>
                <a:gd name="T17" fmla="*/ 16 h 48"/>
                <a:gd name="T18" fmla="*/ 98 w 117"/>
                <a:gd name="T19" fmla="*/ 26 h 48"/>
                <a:gd name="T20" fmla="*/ 112 w 117"/>
                <a:gd name="T21" fmla="*/ 30 h 48"/>
                <a:gd name="T22" fmla="*/ 117 w 117"/>
                <a:gd name="T23" fmla="*/ 43 h 48"/>
                <a:gd name="T24" fmla="*/ 112 w 117"/>
                <a:gd name="T25" fmla="*/ 48 h 48"/>
                <a:gd name="T26" fmla="*/ 112 w 117"/>
                <a:gd name="T27" fmla="*/ 48 h 4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17"/>
                <a:gd name="T43" fmla="*/ 0 h 48"/>
                <a:gd name="T44" fmla="*/ 117 w 117"/>
                <a:gd name="T45" fmla="*/ 48 h 4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17" h="48">
                  <a:moveTo>
                    <a:pt x="112" y="48"/>
                  </a:moveTo>
                  <a:lnTo>
                    <a:pt x="82" y="36"/>
                  </a:lnTo>
                  <a:lnTo>
                    <a:pt x="55" y="33"/>
                  </a:lnTo>
                  <a:lnTo>
                    <a:pt x="0" y="13"/>
                  </a:lnTo>
                  <a:lnTo>
                    <a:pt x="38" y="18"/>
                  </a:lnTo>
                  <a:lnTo>
                    <a:pt x="82" y="30"/>
                  </a:lnTo>
                  <a:lnTo>
                    <a:pt x="65" y="20"/>
                  </a:lnTo>
                  <a:lnTo>
                    <a:pt x="45" y="0"/>
                  </a:lnTo>
                  <a:lnTo>
                    <a:pt x="70" y="16"/>
                  </a:lnTo>
                  <a:lnTo>
                    <a:pt x="98" y="26"/>
                  </a:lnTo>
                  <a:lnTo>
                    <a:pt x="112" y="30"/>
                  </a:lnTo>
                  <a:lnTo>
                    <a:pt x="117" y="43"/>
                  </a:lnTo>
                  <a:lnTo>
                    <a:pt x="112" y="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37" name="Freeform 231">
              <a:extLst>
                <a:ext uri="{FF2B5EF4-FFF2-40B4-BE49-F238E27FC236}">
                  <a16:creationId xmlns:a16="http://schemas.microsoft.com/office/drawing/2014/main" id="{B953E87A-2FFC-457E-89FE-48FD87A06021}"/>
                </a:ext>
              </a:extLst>
            </p:cNvPr>
            <p:cNvSpPr>
              <a:spLocks/>
            </p:cNvSpPr>
            <p:nvPr/>
          </p:nvSpPr>
          <p:spPr bwMode="auto">
            <a:xfrm>
              <a:off x="4349" y="3317"/>
              <a:ext cx="225" cy="174"/>
            </a:xfrm>
            <a:custGeom>
              <a:avLst/>
              <a:gdLst>
                <a:gd name="T0" fmla="*/ 213 w 225"/>
                <a:gd name="T1" fmla="*/ 68 h 174"/>
                <a:gd name="T2" fmla="*/ 200 w 225"/>
                <a:gd name="T3" fmla="*/ 54 h 174"/>
                <a:gd name="T4" fmla="*/ 175 w 225"/>
                <a:gd name="T5" fmla="*/ 39 h 174"/>
                <a:gd name="T6" fmla="*/ 136 w 225"/>
                <a:gd name="T7" fmla="*/ 11 h 174"/>
                <a:gd name="T8" fmla="*/ 185 w 225"/>
                <a:gd name="T9" fmla="*/ 34 h 174"/>
                <a:gd name="T10" fmla="*/ 215 w 225"/>
                <a:gd name="T11" fmla="*/ 43 h 174"/>
                <a:gd name="T12" fmla="*/ 185 w 225"/>
                <a:gd name="T13" fmla="*/ 16 h 174"/>
                <a:gd name="T14" fmla="*/ 216 w 225"/>
                <a:gd name="T15" fmla="*/ 33 h 174"/>
                <a:gd name="T16" fmla="*/ 213 w 225"/>
                <a:gd name="T17" fmla="*/ 18 h 174"/>
                <a:gd name="T18" fmla="*/ 190 w 225"/>
                <a:gd name="T19" fmla="*/ 10 h 174"/>
                <a:gd name="T20" fmla="*/ 150 w 225"/>
                <a:gd name="T21" fmla="*/ 3 h 174"/>
                <a:gd name="T22" fmla="*/ 107 w 225"/>
                <a:gd name="T23" fmla="*/ 10 h 174"/>
                <a:gd name="T24" fmla="*/ 80 w 225"/>
                <a:gd name="T25" fmla="*/ 21 h 174"/>
                <a:gd name="T26" fmla="*/ 57 w 225"/>
                <a:gd name="T27" fmla="*/ 36 h 174"/>
                <a:gd name="T28" fmla="*/ 37 w 225"/>
                <a:gd name="T29" fmla="*/ 53 h 174"/>
                <a:gd name="T30" fmla="*/ 17 w 225"/>
                <a:gd name="T31" fmla="*/ 84 h 174"/>
                <a:gd name="T32" fmla="*/ 12 w 225"/>
                <a:gd name="T33" fmla="*/ 106 h 174"/>
                <a:gd name="T34" fmla="*/ 5 w 225"/>
                <a:gd name="T35" fmla="*/ 131 h 174"/>
                <a:gd name="T36" fmla="*/ 8 w 225"/>
                <a:gd name="T37" fmla="*/ 174 h 174"/>
                <a:gd name="T38" fmla="*/ 0 w 225"/>
                <a:gd name="T39" fmla="*/ 136 h 174"/>
                <a:gd name="T40" fmla="*/ 8 w 225"/>
                <a:gd name="T41" fmla="*/ 76 h 174"/>
                <a:gd name="T42" fmla="*/ 42 w 225"/>
                <a:gd name="T43" fmla="*/ 36 h 174"/>
                <a:gd name="T44" fmla="*/ 87 w 225"/>
                <a:gd name="T45" fmla="*/ 11 h 174"/>
                <a:gd name="T46" fmla="*/ 128 w 225"/>
                <a:gd name="T47" fmla="*/ 0 h 174"/>
                <a:gd name="T48" fmla="*/ 171 w 225"/>
                <a:gd name="T49" fmla="*/ 0 h 174"/>
                <a:gd name="T50" fmla="*/ 225 w 225"/>
                <a:gd name="T51" fmla="*/ 11 h 174"/>
                <a:gd name="T52" fmla="*/ 225 w 225"/>
                <a:gd name="T53" fmla="*/ 26 h 174"/>
                <a:gd name="T54" fmla="*/ 220 w 225"/>
                <a:gd name="T55" fmla="*/ 38 h 174"/>
                <a:gd name="T56" fmla="*/ 221 w 225"/>
                <a:gd name="T57" fmla="*/ 54 h 174"/>
                <a:gd name="T58" fmla="*/ 213 w 225"/>
                <a:gd name="T59" fmla="*/ 68 h 174"/>
                <a:gd name="T60" fmla="*/ 213 w 225"/>
                <a:gd name="T61" fmla="*/ 68 h 17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25"/>
                <a:gd name="T94" fmla="*/ 0 h 174"/>
                <a:gd name="T95" fmla="*/ 225 w 225"/>
                <a:gd name="T96" fmla="*/ 174 h 17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25" h="174">
                  <a:moveTo>
                    <a:pt x="213" y="68"/>
                  </a:moveTo>
                  <a:lnTo>
                    <a:pt x="200" y="54"/>
                  </a:lnTo>
                  <a:lnTo>
                    <a:pt x="175" y="39"/>
                  </a:lnTo>
                  <a:lnTo>
                    <a:pt x="136" y="11"/>
                  </a:lnTo>
                  <a:lnTo>
                    <a:pt x="185" y="34"/>
                  </a:lnTo>
                  <a:lnTo>
                    <a:pt x="215" y="43"/>
                  </a:lnTo>
                  <a:lnTo>
                    <a:pt x="185" y="16"/>
                  </a:lnTo>
                  <a:lnTo>
                    <a:pt x="216" y="33"/>
                  </a:lnTo>
                  <a:lnTo>
                    <a:pt x="213" y="18"/>
                  </a:lnTo>
                  <a:lnTo>
                    <a:pt x="190" y="10"/>
                  </a:lnTo>
                  <a:lnTo>
                    <a:pt x="150" y="3"/>
                  </a:lnTo>
                  <a:lnTo>
                    <a:pt x="107" y="10"/>
                  </a:lnTo>
                  <a:lnTo>
                    <a:pt x="80" y="21"/>
                  </a:lnTo>
                  <a:lnTo>
                    <a:pt x="57" y="36"/>
                  </a:lnTo>
                  <a:lnTo>
                    <a:pt x="37" y="53"/>
                  </a:lnTo>
                  <a:lnTo>
                    <a:pt x="17" y="84"/>
                  </a:lnTo>
                  <a:lnTo>
                    <a:pt x="12" y="106"/>
                  </a:lnTo>
                  <a:lnTo>
                    <a:pt x="5" y="131"/>
                  </a:lnTo>
                  <a:lnTo>
                    <a:pt x="8" y="174"/>
                  </a:lnTo>
                  <a:lnTo>
                    <a:pt x="0" y="136"/>
                  </a:lnTo>
                  <a:lnTo>
                    <a:pt x="8" y="76"/>
                  </a:lnTo>
                  <a:lnTo>
                    <a:pt x="42" y="36"/>
                  </a:lnTo>
                  <a:lnTo>
                    <a:pt x="87" y="11"/>
                  </a:lnTo>
                  <a:lnTo>
                    <a:pt x="128" y="0"/>
                  </a:lnTo>
                  <a:lnTo>
                    <a:pt x="171" y="0"/>
                  </a:lnTo>
                  <a:lnTo>
                    <a:pt x="225" y="11"/>
                  </a:lnTo>
                  <a:lnTo>
                    <a:pt x="225" y="26"/>
                  </a:lnTo>
                  <a:lnTo>
                    <a:pt x="220" y="38"/>
                  </a:lnTo>
                  <a:lnTo>
                    <a:pt x="221" y="54"/>
                  </a:lnTo>
                  <a:lnTo>
                    <a:pt x="213" y="6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38" name="Freeform 232">
              <a:extLst>
                <a:ext uri="{FF2B5EF4-FFF2-40B4-BE49-F238E27FC236}">
                  <a16:creationId xmlns:a16="http://schemas.microsoft.com/office/drawing/2014/main" id="{23B2DD30-D814-42AD-B0D9-0E39039A21F6}"/>
                </a:ext>
              </a:extLst>
            </p:cNvPr>
            <p:cNvSpPr>
              <a:spLocks/>
            </p:cNvSpPr>
            <p:nvPr/>
          </p:nvSpPr>
          <p:spPr bwMode="auto">
            <a:xfrm>
              <a:off x="4454" y="3431"/>
              <a:ext cx="153" cy="55"/>
            </a:xfrm>
            <a:custGeom>
              <a:avLst/>
              <a:gdLst>
                <a:gd name="T0" fmla="*/ 128 w 153"/>
                <a:gd name="T1" fmla="*/ 0 h 55"/>
                <a:gd name="T2" fmla="*/ 105 w 153"/>
                <a:gd name="T3" fmla="*/ 9 h 55"/>
                <a:gd name="T4" fmla="*/ 66 w 153"/>
                <a:gd name="T5" fmla="*/ 14 h 55"/>
                <a:gd name="T6" fmla="*/ 31 w 153"/>
                <a:gd name="T7" fmla="*/ 15 h 55"/>
                <a:gd name="T8" fmla="*/ 0 w 153"/>
                <a:gd name="T9" fmla="*/ 29 h 55"/>
                <a:gd name="T10" fmla="*/ 58 w 153"/>
                <a:gd name="T11" fmla="*/ 22 h 55"/>
                <a:gd name="T12" fmla="*/ 93 w 153"/>
                <a:gd name="T13" fmla="*/ 22 h 55"/>
                <a:gd name="T14" fmla="*/ 91 w 153"/>
                <a:gd name="T15" fmla="*/ 37 h 55"/>
                <a:gd name="T16" fmla="*/ 70 w 153"/>
                <a:gd name="T17" fmla="*/ 55 h 55"/>
                <a:gd name="T18" fmla="*/ 108 w 153"/>
                <a:gd name="T19" fmla="*/ 29 h 55"/>
                <a:gd name="T20" fmla="*/ 133 w 153"/>
                <a:gd name="T21" fmla="*/ 22 h 55"/>
                <a:gd name="T22" fmla="*/ 153 w 153"/>
                <a:gd name="T23" fmla="*/ 7 h 55"/>
                <a:gd name="T24" fmla="*/ 128 w 153"/>
                <a:gd name="T25" fmla="*/ 0 h 55"/>
                <a:gd name="T26" fmla="*/ 128 w 153"/>
                <a:gd name="T27" fmla="*/ 0 h 5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53"/>
                <a:gd name="T43" fmla="*/ 0 h 55"/>
                <a:gd name="T44" fmla="*/ 153 w 153"/>
                <a:gd name="T45" fmla="*/ 55 h 5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53" h="55">
                  <a:moveTo>
                    <a:pt x="128" y="0"/>
                  </a:moveTo>
                  <a:lnTo>
                    <a:pt x="105" y="9"/>
                  </a:lnTo>
                  <a:lnTo>
                    <a:pt x="66" y="14"/>
                  </a:lnTo>
                  <a:lnTo>
                    <a:pt x="31" y="15"/>
                  </a:lnTo>
                  <a:lnTo>
                    <a:pt x="0" y="29"/>
                  </a:lnTo>
                  <a:lnTo>
                    <a:pt x="58" y="22"/>
                  </a:lnTo>
                  <a:lnTo>
                    <a:pt x="93" y="22"/>
                  </a:lnTo>
                  <a:lnTo>
                    <a:pt x="91" y="37"/>
                  </a:lnTo>
                  <a:lnTo>
                    <a:pt x="70" y="55"/>
                  </a:lnTo>
                  <a:lnTo>
                    <a:pt x="108" y="29"/>
                  </a:lnTo>
                  <a:lnTo>
                    <a:pt x="133" y="22"/>
                  </a:lnTo>
                  <a:lnTo>
                    <a:pt x="153" y="7"/>
                  </a:lnTo>
                  <a:lnTo>
                    <a:pt x="12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39" name="Freeform 233">
              <a:extLst>
                <a:ext uri="{FF2B5EF4-FFF2-40B4-BE49-F238E27FC236}">
                  <a16:creationId xmlns:a16="http://schemas.microsoft.com/office/drawing/2014/main" id="{F9B709B5-6F76-455B-83A1-8BDA6FAF0273}"/>
                </a:ext>
              </a:extLst>
            </p:cNvPr>
            <p:cNvSpPr>
              <a:spLocks/>
            </p:cNvSpPr>
            <p:nvPr/>
          </p:nvSpPr>
          <p:spPr bwMode="auto">
            <a:xfrm>
              <a:off x="4301" y="3278"/>
              <a:ext cx="259" cy="65"/>
            </a:xfrm>
            <a:custGeom>
              <a:avLst/>
              <a:gdLst>
                <a:gd name="T0" fmla="*/ 259 w 259"/>
                <a:gd name="T1" fmla="*/ 5 h 65"/>
                <a:gd name="T2" fmla="*/ 233 w 259"/>
                <a:gd name="T3" fmla="*/ 14 h 65"/>
                <a:gd name="T4" fmla="*/ 194 w 259"/>
                <a:gd name="T5" fmla="*/ 12 h 65"/>
                <a:gd name="T6" fmla="*/ 166 w 259"/>
                <a:gd name="T7" fmla="*/ 10 h 65"/>
                <a:gd name="T8" fmla="*/ 106 w 259"/>
                <a:gd name="T9" fmla="*/ 15 h 65"/>
                <a:gd name="T10" fmla="*/ 168 w 259"/>
                <a:gd name="T11" fmla="*/ 24 h 65"/>
                <a:gd name="T12" fmla="*/ 201 w 259"/>
                <a:gd name="T13" fmla="*/ 29 h 65"/>
                <a:gd name="T14" fmla="*/ 150 w 259"/>
                <a:gd name="T15" fmla="*/ 30 h 65"/>
                <a:gd name="T16" fmla="*/ 126 w 259"/>
                <a:gd name="T17" fmla="*/ 49 h 65"/>
                <a:gd name="T18" fmla="*/ 85 w 259"/>
                <a:gd name="T19" fmla="*/ 65 h 65"/>
                <a:gd name="T20" fmla="*/ 128 w 259"/>
                <a:gd name="T21" fmla="*/ 30 h 65"/>
                <a:gd name="T22" fmla="*/ 46 w 259"/>
                <a:gd name="T23" fmla="*/ 30 h 65"/>
                <a:gd name="T24" fmla="*/ 0 w 259"/>
                <a:gd name="T25" fmla="*/ 54 h 65"/>
                <a:gd name="T26" fmla="*/ 40 w 259"/>
                <a:gd name="T27" fmla="*/ 12 h 65"/>
                <a:gd name="T28" fmla="*/ 91 w 259"/>
                <a:gd name="T29" fmla="*/ 5 h 65"/>
                <a:gd name="T30" fmla="*/ 128 w 259"/>
                <a:gd name="T31" fmla="*/ 0 h 65"/>
                <a:gd name="T32" fmla="*/ 168 w 259"/>
                <a:gd name="T33" fmla="*/ 5 h 65"/>
                <a:gd name="T34" fmla="*/ 189 w 259"/>
                <a:gd name="T35" fmla="*/ 5 h 65"/>
                <a:gd name="T36" fmla="*/ 259 w 259"/>
                <a:gd name="T37" fmla="*/ 5 h 65"/>
                <a:gd name="T38" fmla="*/ 259 w 259"/>
                <a:gd name="T39" fmla="*/ 5 h 6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9"/>
                <a:gd name="T61" fmla="*/ 0 h 65"/>
                <a:gd name="T62" fmla="*/ 259 w 259"/>
                <a:gd name="T63" fmla="*/ 65 h 6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9" h="65">
                  <a:moveTo>
                    <a:pt x="259" y="5"/>
                  </a:moveTo>
                  <a:lnTo>
                    <a:pt x="233" y="14"/>
                  </a:lnTo>
                  <a:lnTo>
                    <a:pt x="194" y="12"/>
                  </a:lnTo>
                  <a:lnTo>
                    <a:pt x="166" y="10"/>
                  </a:lnTo>
                  <a:lnTo>
                    <a:pt x="106" y="15"/>
                  </a:lnTo>
                  <a:lnTo>
                    <a:pt x="168" y="24"/>
                  </a:lnTo>
                  <a:lnTo>
                    <a:pt x="201" y="29"/>
                  </a:lnTo>
                  <a:lnTo>
                    <a:pt x="150" y="30"/>
                  </a:lnTo>
                  <a:lnTo>
                    <a:pt x="126" y="49"/>
                  </a:lnTo>
                  <a:lnTo>
                    <a:pt x="85" y="65"/>
                  </a:lnTo>
                  <a:lnTo>
                    <a:pt x="128" y="30"/>
                  </a:lnTo>
                  <a:lnTo>
                    <a:pt x="46" y="30"/>
                  </a:lnTo>
                  <a:lnTo>
                    <a:pt x="0" y="54"/>
                  </a:lnTo>
                  <a:lnTo>
                    <a:pt x="40" y="12"/>
                  </a:lnTo>
                  <a:lnTo>
                    <a:pt x="91" y="5"/>
                  </a:lnTo>
                  <a:lnTo>
                    <a:pt x="128" y="0"/>
                  </a:lnTo>
                  <a:lnTo>
                    <a:pt x="168" y="5"/>
                  </a:lnTo>
                  <a:lnTo>
                    <a:pt x="189" y="5"/>
                  </a:lnTo>
                  <a:lnTo>
                    <a:pt x="259"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40" name="Freeform 234">
              <a:extLst>
                <a:ext uri="{FF2B5EF4-FFF2-40B4-BE49-F238E27FC236}">
                  <a16:creationId xmlns:a16="http://schemas.microsoft.com/office/drawing/2014/main" id="{A374C7AB-6527-42CF-AEA1-937B215CB8FA}"/>
                </a:ext>
              </a:extLst>
            </p:cNvPr>
            <p:cNvSpPr>
              <a:spLocks/>
            </p:cNvSpPr>
            <p:nvPr/>
          </p:nvSpPr>
          <p:spPr bwMode="auto">
            <a:xfrm>
              <a:off x="4324" y="3318"/>
              <a:ext cx="110" cy="130"/>
            </a:xfrm>
            <a:custGeom>
              <a:avLst/>
              <a:gdLst>
                <a:gd name="T0" fmla="*/ 13 w 110"/>
                <a:gd name="T1" fmla="*/ 130 h 130"/>
                <a:gd name="T2" fmla="*/ 12 w 110"/>
                <a:gd name="T3" fmla="*/ 97 h 130"/>
                <a:gd name="T4" fmla="*/ 32 w 110"/>
                <a:gd name="T5" fmla="*/ 53 h 130"/>
                <a:gd name="T6" fmla="*/ 55 w 110"/>
                <a:gd name="T7" fmla="*/ 28 h 130"/>
                <a:gd name="T8" fmla="*/ 110 w 110"/>
                <a:gd name="T9" fmla="*/ 2 h 130"/>
                <a:gd name="T10" fmla="*/ 55 w 110"/>
                <a:gd name="T11" fmla="*/ 19 h 130"/>
                <a:gd name="T12" fmla="*/ 25 w 110"/>
                <a:gd name="T13" fmla="*/ 43 h 130"/>
                <a:gd name="T14" fmla="*/ 28 w 110"/>
                <a:gd name="T15" fmla="*/ 0 h 130"/>
                <a:gd name="T16" fmla="*/ 10 w 110"/>
                <a:gd name="T17" fmla="*/ 40 h 130"/>
                <a:gd name="T18" fmla="*/ 3 w 110"/>
                <a:gd name="T19" fmla="*/ 83 h 130"/>
                <a:gd name="T20" fmla="*/ 0 w 110"/>
                <a:gd name="T21" fmla="*/ 103 h 130"/>
                <a:gd name="T22" fmla="*/ 13 w 110"/>
                <a:gd name="T23" fmla="*/ 130 h 130"/>
                <a:gd name="T24" fmla="*/ 13 w 110"/>
                <a:gd name="T25" fmla="*/ 130 h 1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0"/>
                <a:gd name="T40" fmla="*/ 0 h 130"/>
                <a:gd name="T41" fmla="*/ 110 w 110"/>
                <a:gd name="T42" fmla="*/ 130 h 1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0" h="130">
                  <a:moveTo>
                    <a:pt x="13" y="130"/>
                  </a:moveTo>
                  <a:lnTo>
                    <a:pt x="12" y="97"/>
                  </a:lnTo>
                  <a:lnTo>
                    <a:pt x="32" y="53"/>
                  </a:lnTo>
                  <a:lnTo>
                    <a:pt x="55" y="28"/>
                  </a:lnTo>
                  <a:lnTo>
                    <a:pt x="110" y="2"/>
                  </a:lnTo>
                  <a:lnTo>
                    <a:pt x="55" y="19"/>
                  </a:lnTo>
                  <a:lnTo>
                    <a:pt x="25" y="43"/>
                  </a:lnTo>
                  <a:lnTo>
                    <a:pt x="28" y="0"/>
                  </a:lnTo>
                  <a:lnTo>
                    <a:pt x="10" y="40"/>
                  </a:lnTo>
                  <a:lnTo>
                    <a:pt x="3" y="83"/>
                  </a:lnTo>
                  <a:lnTo>
                    <a:pt x="0" y="103"/>
                  </a:lnTo>
                  <a:lnTo>
                    <a:pt x="13" y="1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41" name="Freeform 235">
              <a:extLst>
                <a:ext uri="{FF2B5EF4-FFF2-40B4-BE49-F238E27FC236}">
                  <a16:creationId xmlns:a16="http://schemas.microsoft.com/office/drawing/2014/main" id="{1C4964A0-E3B0-4F81-83AB-3A128012CA7A}"/>
                </a:ext>
              </a:extLst>
            </p:cNvPr>
            <p:cNvSpPr>
              <a:spLocks/>
            </p:cNvSpPr>
            <p:nvPr/>
          </p:nvSpPr>
          <p:spPr bwMode="auto">
            <a:xfrm>
              <a:off x="4213" y="3114"/>
              <a:ext cx="114" cy="653"/>
            </a:xfrm>
            <a:custGeom>
              <a:avLst/>
              <a:gdLst>
                <a:gd name="T0" fmla="*/ 113 w 114"/>
                <a:gd name="T1" fmla="*/ 8 h 653"/>
                <a:gd name="T2" fmla="*/ 71 w 114"/>
                <a:gd name="T3" fmla="*/ 25 h 653"/>
                <a:gd name="T4" fmla="*/ 40 w 114"/>
                <a:gd name="T5" fmla="*/ 68 h 653"/>
                <a:gd name="T6" fmla="*/ 20 w 114"/>
                <a:gd name="T7" fmla="*/ 116 h 653"/>
                <a:gd name="T8" fmla="*/ 20 w 114"/>
                <a:gd name="T9" fmla="*/ 138 h 653"/>
                <a:gd name="T10" fmla="*/ 63 w 114"/>
                <a:gd name="T11" fmla="*/ 249 h 653"/>
                <a:gd name="T12" fmla="*/ 20 w 114"/>
                <a:gd name="T13" fmla="*/ 176 h 653"/>
                <a:gd name="T14" fmla="*/ 16 w 114"/>
                <a:gd name="T15" fmla="*/ 194 h 653"/>
                <a:gd name="T16" fmla="*/ 18 w 114"/>
                <a:gd name="T17" fmla="*/ 211 h 653"/>
                <a:gd name="T18" fmla="*/ 31 w 114"/>
                <a:gd name="T19" fmla="*/ 244 h 653"/>
                <a:gd name="T20" fmla="*/ 30 w 114"/>
                <a:gd name="T21" fmla="*/ 284 h 653"/>
                <a:gd name="T22" fmla="*/ 15 w 114"/>
                <a:gd name="T23" fmla="*/ 242 h 653"/>
                <a:gd name="T24" fmla="*/ 10 w 114"/>
                <a:gd name="T25" fmla="*/ 277 h 653"/>
                <a:gd name="T26" fmla="*/ 5 w 114"/>
                <a:gd name="T27" fmla="*/ 289 h 653"/>
                <a:gd name="T28" fmla="*/ 13 w 114"/>
                <a:gd name="T29" fmla="*/ 316 h 653"/>
                <a:gd name="T30" fmla="*/ 16 w 114"/>
                <a:gd name="T31" fmla="*/ 331 h 653"/>
                <a:gd name="T32" fmla="*/ 11 w 114"/>
                <a:gd name="T33" fmla="*/ 341 h 653"/>
                <a:gd name="T34" fmla="*/ 20 w 114"/>
                <a:gd name="T35" fmla="*/ 356 h 653"/>
                <a:gd name="T36" fmla="*/ 28 w 114"/>
                <a:gd name="T37" fmla="*/ 391 h 653"/>
                <a:gd name="T38" fmla="*/ 43 w 114"/>
                <a:gd name="T39" fmla="*/ 467 h 653"/>
                <a:gd name="T40" fmla="*/ 68 w 114"/>
                <a:gd name="T41" fmla="*/ 558 h 653"/>
                <a:gd name="T42" fmla="*/ 98 w 114"/>
                <a:gd name="T43" fmla="*/ 610 h 653"/>
                <a:gd name="T44" fmla="*/ 114 w 114"/>
                <a:gd name="T45" fmla="*/ 653 h 653"/>
                <a:gd name="T46" fmla="*/ 84 w 114"/>
                <a:gd name="T47" fmla="*/ 613 h 653"/>
                <a:gd name="T48" fmla="*/ 60 w 114"/>
                <a:gd name="T49" fmla="*/ 572 h 653"/>
                <a:gd name="T50" fmla="*/ 46 w 114"/>
                <a:gd name="T51" fmla="*/ 509 h 653"/>
                <a:gd name="T52" fmla="*/ 25 w 114"/>
                <a:gd name="T53" fmla="*/ 412 h 653"/>
                <a:gd name="T54" fmla="*/ 11 w 114"/>
                <a:gd name="T55" fmla="*/ 391 h 653"/>
                <a:gd name="T56" fmla="*/ 15 w 114"/>
                <a:gd name="T57" fmla="*/ 364 h 653"/>
                <a:gd name="T58" fmla="*/ 1 w 114"/>
                <a:gd name="T59" fmla="*/ 341 h 653"/>
                <a:gd name="T60" fmla="*/ 3 w 114"/>
                <a:gd name="T61" fmla="*/ 321 h 653"/>
                <a:gd name="T62" fmla="*/ 0 w 114"/>
                <a:gd name="T63" fmla="*/ 286 h 653"/>
                <a:gd name="T64" fmla="*/ 8 w 114"/>
                <a:gd name="T65" fmla="*/ 239 h 653"/>
                <a:gd name="T66" fmla="*/ 8 w 114"/>
                <a:gd name="T67" fmla="*/ 196 h 653"/>
                <a:gd name="T68" fmla="*/ 13 w 114"/>
                <a:gd name="T69" fmla="*/ 138 h 653"/>
                <a:gd name="T70" fmla="*/ 13 w 114"/>
                <a:gd name="T71" fmla="*/ 103 h 653"/>
                <a:gd name="T72" fmla="*/ 40 w 114"/>
                <a:gd name="T73" fmla="*/ 55 h 653"/>
                <a:gd name="T74" fmla="*/ 66 w 114"/>
                <a:gd name="T75" fmla="*/ 16 h 653"/>
                <a:gd name="T76" fmla="*/ 109 w 114"/>
                <a:gd name="T77" fmla="*/ 0 h 653"/>
                <a:gd name="T78" fmla="*/ 113 w 114"/>
                <a:gd name="T79" fmla="*/ 8 h 653"/>
                <a:gd name="T80" fmla="*/ 113 w 114"/>
                <a:gd name="T81" fmla="*/ 8 h 65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4"/>
                <a:gd name="T124" fmla="*/ 0 h 653"/>
                <a:gd name="T125" fmla="*/ 114 w 114"/>
                <a:gd name="T126" fmla="*/ 653 h 65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4" h="653">
                  <a:moveTo>
                    <a:pt x="113" y="8"/>
                  </a:moveTo>
                  <a:lnTo>
                    <a:pt x="71" y="25"/>
                  </a:lnTo>
                  <a:lnTo>
                    <a:pt x="40" y="68"/>
                  </a:lnTo>
                  <a:lnTo>
                    <a:pt x="20" y="116"/>
                  </a:lnTo>
                  <a:lnTo>
                    <a:pt x="20" y="138"/>
                  </a:lnTo>
                  <a:lnTo>
                    <a:pt x="63" y="249"/>
                  </a:lnTo>
                  <a:lnTo>
                    <a:pt x="20" y="176"/>
                  </a:lnTo>
                  <a:lnTo>
                    <a:pt x="16" y="194"/>
                  </a:lnTo>
                  <a:lnTo>
                    <a:pt x="18" y="211"/>
                  </a:lnTo>
                  <a:lnTo>
                    <a:pt x="31" y="244"/>
                  </a:lnTo>
                  <a:lnTo>
                    <a:pt x="30" y="284"/>
                  </a:lnTo>
                  <a:lnTo>
                    <a:pt x="15" y="242"/>
                  </a:lnTo>
                  <a:lnTo>
                    <a:pt x="10" y="277"/>
                  </a:lnTo>
                  <a:lnTo>
                    <a:pt x="5" y="289"/>
                  </a:lnTo>
                  <a:lnTo>
                    <a:pt x="13" y="316"/>
                  </a:lnTo>
                  <a:lnTo>
                    <a:pt x="16" y="331"/>
                  </a:lnTo>
                  <a:lnTo>
                    <a:pt x="11" y="341"/>
                  </a:lnTo>
                  <a:lnTo>
                    <a:pt x="20" y="356"/>
                  </a:lnTo>
                  <a:lnTo>
                    <a:pt x="28" y="391"/>
                  </a:lnTo>
                  <a:lnTo>
                    <a:pt x="43" y="467"/>
                  </a:lnTo>
                  <a:lnTo>
                    <a:pt x="68" y="558"/>
                  </a:lnTo>
                  <a:lnTo>
                    <a:pt x="98" y="610"/>
                  </a:lnTo>
                  <a:lnTo>
                    <a:pt x="114" y="653"/>
                  </a:lnTo>
                  <a:lnTo>
                    <a:pt x="84" y="613"/>
                  </a:lnTo>
                  <a:lnTo>
                    <a:pt x="60" y="572"/>
                  </a:lnTo>
                  <a:lnTo>
                    <a:pt x="46" y="509"/>
                  </a:lnTo>
                  <a:lnTo>
                    <a:pt x="25" y="412"/>
                  </a:lnTo>
                  <a:lnTo>
                    <a:pt x="11" y="391"/>
                  </a:lnTo>
                  <a:lnTo>
                    <a:pt x="15" y="364"/>
                  </a:lnTo>
                  <a:lnTo>
                    <a:pt x="1" y="341"/>
                  </a:lnTo>
                  <a:lnTo>
                    <a:pt x="3" y="321"/>
                  </a:lnTo>
                  <a:lnTo>
                    <a:pt x="0" y="286"/>
                  </a:lnTo>
                  <a:lnTo>
                    <a:pt x="8" y="239"/>
                  </a:lnTo>
                  <a:lnTo>
                    <a:pt x="8" y="196"/>
                  </a:lnTo>
                  <a:lnTo>
                    <a:pt x="13" y="138"/>
                  </a:lnTo>
                  <a:lnTo>
                    <a:pt x="13" y="103"/>
                  </a:lnTo>
                  <a:lnTo>
                    <a:pt x="40" y="55"/>
                  </a:lnTo>
                  <a:lnTo>
                    <a:pt x="66" y="16"/>
                  </a:lnTo>
                  <a:lnTo>
                    <a:pt x="109" y="0"/>
                  </a:lnTo>
                  <a:lnTo>
                    <a:pt x="113"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42" name="Freeform 236">
              <a:extLst>
                <a:ext uri="{FF2B5EF4-FFF2-40B4-BE49-F238E27FC236}">
                  <a16:creationId xmlns:a16="http://schemas.microsoft.com/office/drawing/2014/main" id="{19238E9E-4C55-46B1-AE58-7ECE9849DA66}"/>
                </a:ext>
              </a:extLst>
            </p:cNvPr>
            <p:cNvSpPr>
              <a:spLocks/>
            </p:cNvSpPr>
            <p:nvPr/>
          </p:nvSpPr>
          <p:spPr bwMode="auto">
            <a:xfrm>
              <a:off x="4249" y="3503"/>
              <a:ext cx="130" cy="75"/>
            </a:xfrm>
            <a:custGeom>
              <a:avLst/>
              <a:gdLst>
                <a:gd name="T0" fmla="*/ 14 w 130"/>
                <a:gd name="T1" fmla="*/ 41 h 75"/>
                <a:gd name="T2" fmla="*/ 38 w 130"/>
                <a:gd name="T3" fmla="*/ 65 h 75"/>
                <a:gd name="T4" fmla="*/ 55 w 130"/>
                <a:gd name="T5" fmla="*/ 75 h 75"/>
                <a:gd name="T6" fmla="*/ 130 w 130"/>
                <a:gd name="T7" fmla="*/ 73 h 75"/>
                <a:gd name="T8" fmla="*/ 57 w 130"/>
                <a:gd name="T9" fmla="*/ 63 h 75"/>
                <a:gd name="T10" fmla="*/ 20 w 130"/>
                <a:gd name="T11" fmla="*/ 38 h 75"/>
                <a:gd name="T12" fmla="*/ 0 w 130"/>
                <a:gd name="T13" fmla="*/ 0 h 75"/>
                <a:gd name="T14" fmla="*/ 14 w 130"/>
                <a:gd name="T15" fmla="*/ 41 h 75"/>
                <a:gd name="T16" fmla="*/ 14 w 130"/>
                <a:gd name="T17" fmla="*/ 41 h 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0"/>
                <a:gd name="T28" fmla="*/ 0 h 75"/>
                <a:gd name="T29" fmla="*/ 130 w 130"/>
                <a:gd name="T30" fmla="*/ 75 h 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0" h="75">
                  <a:moveTo>
                    <a:pt x="14" y="41"/>
                  </a:moveTo>
                  <a:lnTo>
                    <a:pt x="38" y="65"/>
                  </a:lnTo>
                  <a:lnTo>
                    <a:pt x="55" y="75"/>
                  </a:lnTo>
                  <a:lnTo>
                    <a:pt x="130" y="73"/>
                  </a:lnTo>
                  <a:lnTo>
                    <a:pt x="57" y="63"/>
                  </a:lnTo>
                  <a:lnTo>
                    <a:pt x="20" y="38"/>
                  </a:lnTo>
                  <a:lnTo>
                    <a:pt x="0" y="0"/>
                  </a:lnTo>
                  <a:lnTo>
                    <a:pt x="14"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43" name="Freeform 237">
              <a:extLst>
                <a:ext uri="{FF2B5EF4-FFF2-40B4-BE49-F238E27FC236}">
                  <a16:creationId xmlns:a16="http://schemas.microsoft.com/office/drawing/2014/main" id="{7FD01D72-46C6-48EA-B371-7EA6D7CF81B7}"/>
                </a:ext>
              </a:extLst>
            </p:cNvPr>
            <p:cNvSpPr>
              <a:spLocks/>
            </p:cNvSpPr>
            <p:nvPr/>
          </p:nvSpPr>
          <p:spPr bwMode="auto">
            <a:xfrm>
              <a:off x="4251" y="3465"/>
              <a:ext cx="116" cy="96"/>
            </a:xfrm>
            <a:custGeom>
              <a:avLst/>
              <a:gdLst>
                <a:gd name="T0" fmla="*/ 20 w 116"/>
                <a:gd name="T1" fmla="*/ 46 h 96"/>
                <a:gd name="T2" fmla="*/ 31 w 116"/>
                <a:gd name="T3" fmla="*/ 74 h 96"/>
                <a:gd name="T4" fmla="*/ 60 w 116"/>
                <a:gd name="T5" fmla="*/ 86 h 96"/>
                <a:gd name="T6" fmla="*/ 116 w 116"/>
                <a:gd name="T7" fmla="*/ 96 h 96"/>
                <a:gd name="T8" fmla="*/ 53 w 116"/>
                <a:gd name="T9" fmla="*/ 73 h 96"/>
                <a:gd name="T10" fmla="*/ 0 w 116"/>
                <a:gd name="T11" fmla="*/ 0 h 96"/>
                <a:gd name="T12" fmla="*/ 20 w 116"/>
                <a:gd name="T13" fmla="*/ 46 h 96"/>
                <a:gd name="T14" fmla="*/ 20 w 116"/>
                <a:gd name="T15" fmla="*/ 46 h 96"/>
                <a:gd name="T16" fmla="*/ 0 60000 65536"/>
                <a:gd name="T17" fmla="*/ 0 60000 65536"/>
                <a:gd name="T18" fmla="*/ 0 60000 65536"/>
                <a:gd name="T19" fmla="*/ 0 60000 65536"/>
                <a:gd name="T20" fmla="*/ 0 60000 65536"/>
                <a:gd name="T21" fmla="*/ 0 60000 65536"/>
                <a:gd name="T22" fmla="*/ 0 60000 65536"/>
                <a:gd name="T23" fmla="*/ 0 60000 65536"/>
                <a:gd name="T24" fmla="*/ 0 w 116"/>
                <a:gd name="T25" fmla="*/ 0 h 96"/>
                <a:gd name="T26" fmla="*/ 116 w 116"/>
                <a:gd name="T27" fmla="*/ 96 h 9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6" h="96">
                  <a:moveTo>
                    <a:pt x="20" y="46"/>
                  </a:moveTo>
                  <a:lnTo>
                    <a:pt x="31" y="74"/>
                  </a:lnTo>
                  <a:lnTo>
                    <a:pt x="60" y="86"/>
                  </a:lnTo>
                  <a:lnTo>
                    <a:pt x="116" y="96"/>
                  </a:lnTo>
                  <a:lnTo>
                    <a:pt x="53" y="73"/>
                  </a:lnTo>
                  <a:lnTo>
                    <a:pt x="0" y="0"/>
                  </a:lnTo>
                  <a:lnTo>
                    <a:pt x="20" y="4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44" name="Freeform 238">
              <a:extLst>
                <a:ext uri="{FF2B5EF4-FFF2-40B4-BE49-F238E27FC236}">
                  <a16:creationId xmlns:a16="http://schemas.microsoft.com/office/drawing/2014/main" id="{49832E74-9C7E-4CFD-9987-3E6DD2636A74}"/>
                </a:ext>
              </a:extLst>
            </p:cNvPr>
            <p:cNvSpPr>
              <a:spLocks/>
            </p:cNvSpPr>
            <p:nvPr/>
          </p:nvSpPr>
          <p:spPr bwMode="auto">
            <a:xfrm>
              <a:off x="4354" y="3578"/>
              <a:ext cx="131" cy="56"/>
            </a:xfrm>
            <a:custGeom>
              <a:avLst/>
              <a:gdLst>
                <a:gd name="T0" fmla="*/ 125 w 131"/>
                <a:gd name="T1" fmla="*/ 16 h 56"/>
                <a:gd name="T2" fmla="*/ 103 w 131"/>
                <a:gd name="T3" fmla="*/ 26 h 56"/>
                <a:gd name="T4" fmla="*/ 0 w 131"/>
                <a:gd name="T5" fmla="*/ 56 h 56"/>
                <a:gd name="T6" fmla="*/ 87 w 131"/>
                <a:gd name="T7" fmla="*/ 25 h 56"/>
                <a:gd name="T8" fmla="*/ 27 w 131"/>
                <a:gd name="T9" fmla="*/ 25 h 56"/>
                <a:gd name="T10" fmla="*/ 88 w 131"/>
                <a:gd name="T11" fmla="*/ 13 h 56"/>
                <a:gd name="T12" fmla="*/ 131 w 131"/>
                <a:gd name="T13" fmla="*/ 0 h 56"/>
                <a:gd name="T14" fmla="*/ 125 w 131"/>
                <a:gd name="T15" fmla="*/ 16 h 56"/>
                <a:gd name="T16" fmla="*/ 125 w 131"/>
                <a:gd name="T17" fmla="*/ 16 h 5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1"/>
                <a:gd name="T28" fmla="*/ 0 h 56"/>
                <a:gd name="T29" fmla="*/ 131 w 131"/>
                <a:gd name="T30" fmla="*/ 56 h 5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1" h="56">
                  <a:moveTo>
                    <a:pt x="125" y="16"/>
                  </a:moveTo>
                  <a:lnTo>
                    <a:pt x="103" y="26"/>
                  </a:lnTo>
                  <a:lnTo>
                    <a:pt x="0" y="56"/>
                  </a:lnTo>
                  <a:lnTo>
                    <a:pt x="87" y="25"/>
                  </a:lnTo>
                  <a:lnTo>
                    <a:pt x="27" y="25"/>
                  </a:lnTo>
                  <a:lnTo>
                    <a:pt x="88" y="13"/>
                  </a:lnTo>
                  <a:lnTo>
                    <a:pt x="131" y="0"/>
                  </a:lnTo>
                  <a:lnTo>
                    <a:pt x="125"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45" name="Freeform 239">
              <a:extLst>
                <a:ext uri="{FF2B5EF4-FFF2-40B4-BE49-F238E27FC236}">
                  <a16:creationId xmlns:a16="http://schemas.microsoft.com/office/drawing/2014/main" id="{CFE09F11-3E21-4BB6-AD22-034E991132C0}"/>
                </a:ext>
              </a:extLst>
            </p:cNvPr>
            <p:cNvSpPr>
              <a:spLocks/>
            </p:cNvSpPr>
            <p:nvPr/>
          </p:nvSpPr>
          <p:spPr bwMode="auto">
            <a:xfrm>
              <a:off x="4361" y="3478"/>
              <a:ext cx="124" cy="100"/>
            </a:xfrm>
            <a:custGeom>
              <a:avLst/>
              <a:gdLst>
                <a:gd name="T0" fmla="*/ 119 w 124"/>
                <a:gd name="T1" fmla="*/ 91 h 100"/>
                <a:gd name="T2" fmla="*/ 111 w 124"/>
                <a:gd name="T3" fmla="*/ 58 h 100"/>
                <a:gd name="T4" fmla="*/ 90 w 124"/>
                <a:gd name="T5" fmla="*/ 38 h 100"/>
                <a:gd name="T6" fmla="*/ 53 w 124"/>
                <a:gd name="T7" fmla="*/ 30 h 100"/>
                <a:gd name="T8" fmla="*/ 11 w 124"/>
                <a:gd name="T9" fmla="*/ 0 h 100"/>
                <a:gd name="T10" fmla="*/ 30 w 124"/>
                <a:gd name="T11" fmla="*/ 27 h 100"/>
                <a:gd name="T12" fmla="*/ 60 w 124"/>
                <a:gd name="T13" fmla="*/ 43 h 100"/>
                <a:gd name="T14" fmla="*/ 86 w 124"/>
                <a:gd name="T15" fmla="*/ 48 h 100"/>
                <a:gd name="T16" fmla="*/ 110 w 124"/>
                <a:gd name="T17" fmla="*/ 66 h 100"/>
                <a:gd name="T18" fmla="*/ 110 w 124"/>
                <a:gd name="T19" fmla="*/ 90 h 100"/>
                <a:gd name="T20" fmla="*/ 70 w 124"/>
                <a:gd name="T21" fmla="*/ 91 h 100"/>
                <a:gd name="T22" fmla="*/ 33 w 124"/>
                <a:gd name="T23" fmla="*/ 68 h 100"/>
                <a:gd name="T24" fmla="*/ 0 w 124"/>
                <a:gd name="T25" fmla="*/ 46 h 100"/>
                <a:gd name="T26" fmla="*/ 35 w 124"/>
                <a:gd name="T27" fmla="*/ 80 h 100"/>
                <a:gd name="T28" fmla="*/ 55 w 124"/>
                <a:gd name="T29" fmla="*/ 95 h 100"/>
                <a:gd name="T30" fmla="*/ 81 w 124"/>
                <a:gd name="T31" fmla="*/ 98 h 100"/>
                <a:gd name="T32" fmla="*/ 124 w 124"/>
                <a:gd name="T33" fmla="*/ 100 h 100"/>
                <a:gd name="T34" fmla="*/ 119 w 124"/>
                <a:gd name="T35" fmla="*/ 91 h 100"/>
                <a:gd name="T36" fmla="*/ 119 w 124"/>
                <a:gd name="T37" fmla="*/ 91 h 10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4"/>
                <a:gd name="T58" fmla="*/ 0 h 100"/>
                <a:gd name="T59" fmla="*/ 124 w 124"/>
                <a:gd name="T60" fmla="*/ 100 h 10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4" h="100">
                  <a:moveTo>
                    <a:pt x="119" y="91"/>
                  </a:moveTo>
                  <a:lnTo>
                    <a:pt x="111" y="58"/>
                  </a:lnTo>
                  <a:lnTo>
                    <a:pt x="90" y="38"/>
                  </a:lnTo>
                  <a:lnTo>
                    <a:pt x="53" y="30"/>
                  </a:lnTo>
                  <a:lnTo>
                    <a:pt x="11" y="0"/>
                  </a:lnTo>
                  <a:lnTo>
                    <a:pt x="30" y="27"/>
                  </a:lnTo>
                  <a:lnTo>
                    <a:pt x="60" y="43"/>
                  </a:lnTo>
                  <a:lnTo>
                    <a:pt x="86" y="48"/>
                  </a:lnTo>
                  <a:lnTo>
                    <a:pt x="110" y="66"/>
                  </a:lnTo>
                  <a:lnTo>
                    <a:pt x="110" y="90"/>
                  </a:lnTo>
                  <a:lnTo>
                    <a:pt x="70" y="91"/>
                  </a:lnTo>
                  <a:lnTo>
                    <a:pt x="33" y="68"/>
                  </a:lnTo>
                  <a:lnTo>
                    <a:pt x="0" y="46"/>
                  </a:lnTo>
                  <a:lnTo>
                    <a:pt x="35" y="80"/>
                  </a:lnTo>
                  <a:lnTo>
                    <a:pt x="55" y="95"/>
                  </a:lnTo>
                  <a:lnTo>
                    <a:pt x="81" y="98"/>
                  </a:lnTo>
                  <a:lnTo>
                    <a:pt x="124" y="100"/>
                  </a:lnTo>
                  <a:lnTo>
                    <a:pt x="119" y="9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46" name="Freeform 240">
              <a:extLst>
                <a:ext uri="{FF2B5EF4-FFF2-40B4-BE49-F238E27FC236}">
                  <a16:creationId xmlns:a16="http://schemas.microsoft.com/office/drawing/2014/main" id="{93555ED4-BD3B-4DC1-A203-71DF761A09A6}"/>
                </a:ext>
              </a:extLst>
            </p:cNvPr>
            <p:cNvSpPr>
              <a:spLocks/>
            </p:cNvSpPr>
            <p:nvPr/>
          </p:nvSpPr>
          <p:spPr bwMode="auto">
            <a:xfrm>
              <a:off x="4471" y="3514"/>
              <a:ext cx="28" cy="49"/>
            </a:xfrm>
            <a:custGeom>
              <a:avLst/>
              <a:gdLst>
                <a:gd name="T0" fmla="*/ 28 w 28"/>
                <a:gd name="T1" fmla="*/ 10 h 49"/>
                <a:gd name="T2" fmla="*/ 3 w 28"/>
                <a:gd name="T3" fmla="*/ 49 h 49"/>
                <a:gd name="T4" fmla="*/ 0 w 28"/>
                <a:gd name="T5" fmla="*/ 39 h 49"/>
                <a:gd name="T6" fmla="*/ 14 w 28"/>
                <a:gd name="T7" fmla="*/ 0 h 49"/>
                <a:gd name="T8" fmla="*/ 28 w 28"/>
                <a:gd name="T9" fmla="*/ 10 h 49"/>
                <a:gd name="T10" fmla="*/ 28 w 28"/>
                <a:gd name="T11" fmla="*/ 10 h 49"/>
                <a:gd name="T12" fmla="*/ 0 60000 65536"/>
                <a:gd name="T13" fmla="*/ 0 60000 65536"/>
                <a:gd name="T14" fmla="*/ 0 60000 65536"/>
                <a:gd name="T15" fmla="*/ 0 60000 65536"/>
                <a:gd name="T16" fmla="*/ 0 60000 65536"/>
                <a:gd name="T17" fmla="*/ 0 60000 65536"/>
                <a:gd name="T18" fmla="*/ 0 w 28"/>
                <a:gd name="T19" fmla="*/ 0 h 49"/>
                <a:gd name="T20" fmla="*/ 28 w 28"/>
                <a:gd name="T21" fmla="*/ 49 h 49"/>
              </a:gdLst>
              <a:ahLst/>
              <a:cxnLst>
                <a:cxn ang="T12">
                  <a:pos x="T0" y="T1"/>
                </a:cxn>
                <a:cxn ang="T13">
                  <a:pos x="T2" y="T3"/>
                </a:cxn>
                <a:cxn ang="T14">
                  <a:pos x="T4" y="T5"/>
                </a:cxn>
                <a:cxn ang="T15">
                  <a:pos x="T6" y="T7"/>
                </a:cxn>
                <a:cxn ang="T16">
                  <a:pos x="T8" y="T9"/>
                </a:cxn>
                <a:cxn ang="T17">
                  <a:pos x="T10" y="T11"/>
                </a:cxn>
              </a:cxnLst>
              <a:rect l="T18" t="T19" r="T20" b="T21"/>
              <a:pathLst>
                <a:path w="28" h="49">
                  <a:moveTo>
                    <a:pt x="28" y="10"/>
                  </a:moveTo>
                  <a:lnTo>
                    <a:pt x="3" y="49"/>
                  </a:lnTo>
                  <a:lnTo>
                    <a:pt x="0" y="39"/>
                  </a:lnTo>
                  <a:lnTo>
                    <a:pt x="14" y="0"/>
                  </a:lnTo>
                  <a:lnTo>
                    <a:pt x="2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47" name="Freeform 241">
              <a:extLst>
                <a:ext uri="{FF2B5EF4-FFF2-40B4-BE49-F238E27FC236}">
                  <a16:creationId xmlns:a16="http://schemas.microsoft.com/office/drawing/2014/main" id="{6040E1F4-31CF-4934-A384-60B2B2C19DDD}"/>
                </a:ext>
              </a:extLst>
            </p:cNvPr>
            <p:cNvSpPr>
              <a:spLocks/>
            </p:cNvSpPr>
            <p:nvPr/>
          </p:nvSpPr>
          <p:spPr bwMode="auto">
            <a:xfrm>
              <a:off x="4672" y="3460"/>
              <a:ext cx="38" cy="66"/>
            </a:xfrm>
            <a:custGeom>
              <a:avLst/>
              <a:gdLst>
                <a:gd name="T0" fmla="*/ 0 w 38"/>
                <a:gd name="T1" fmla="*/ 5 h 66"/>
                <a:gd name="T2" fmla="*/ 5 w 38"/>
                <a:gd name="T3" fmla="*/ 20 h 66"/>
                <a:gd name="T4" fmla="*/ 1 w 38"/>
                <a:gd name="T5" fmla="*/ 45 h 66"/>
                <a:gd name="T6" fmla="*/ 8 w 38"/>
                <a:gd name="T7" fmla="*/ 48 h 66"/>
                <a:gd name="T8" fmla="*/ 11 w 38"/>
                <a:gd name="T9" fmla="*/ 11 h 66"/>
                <a:gd name="T10" fmla="*/ 25 w 38"/>
                <a:gd name="T11" fmla="*/ 23 h 66"/>
                <a:gd name="T12" fmla="*/ 26 w 38"/>
                <a:gd name="T13" fmla="*/ 66 h 66"/>
                <a:gd name="T14" fmla="*/ 38 w 38"/>
                <a:gd name="T15" fmla="*/ 66 h 66"/>
                <a:gd name="T16" fmla="*/ 31 w 38"/>
                <a:gd name="T17" fmla="*/ 18 h 66"/>
                <a:gd name="T18" fmla="*/ 21 w 38"/>
                <a:gd name="T19" fmla="*/ 0 h 66"/>
                <a:gd name="T20" fmla="*/ 0 w 38"/>
                <a:gd name="T21" fmla="*/ 5 h 66"/>
                <a:gd name="T22" fmla="*/ 0 w 38"/>
                <a:gd name="T23" fmla="*/ 5 h 6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8"/>
                <a:gd name="T37" fmla="*/ 0 h 66"/>
                <a:gd name="T38" fmla="*/ 38 w 38"/>
                <a:gd name="T39" fmla="*/ 66 h 6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8" h="66">
                  <a:moveTo>
                    <a:pt x="0" y="5"/>
                  </a:moveTo>
                  <a:lnTo>
                    <a:pt x="5" y="20"/>
                  </a:lnTo>
                  <a:lnTo>
                    <a:pt x="1" y="45"/>
                  </a:lnTo>
                  <a:lnTo>
                    <a:pt x="8" y="48"/>
                  </a:lnTo>
                  <a:lnTo>
                    <a:pt x="11" y="11"/>
                  </a:lnTo>
                  <a:lnTo>
                    <a:pt x="25" y="23"/>
                  </a:lnTo>
                  <a:lnTo>
                    <a:pt x="26" y="66"/>
                  </a:lnTo>
                  <a:lnTo>
                    <a:pt x="38" y="66"/>
                  </a:lnTo>
                  <a:lnTo>
                    <a:pt x="31" y="18"/>
                  </a:lnTo>
                  <a:lnTo>
                    <a:pt x="21" y="0"/>
                  </a:lnTo>
                  <a:lnTo>
                    <a:pt x="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48" name="Freeform 242">
              <a:extLst>
                <a:ext uri="{FF2B5EF4-FFF2-40B4-BE49-F238E27FC236}">
                  <a16:creationId xmlns:a16="http://schemas.microsoft.com/office/drawing/2014/main" id="{3EB8B39E-1214-4744-A4E1-582243FAA556}"/>
                </a:ext>
              </a:extLst>
            </p:cNvPr>
            <p:cNvSpPr>
              <a:spLocks/>
            </p:cNvSpPr>
            <p:nvPr/>
          </p:nvSpPr>
          <p:spPr bwMode="auto">
            <a:xfrm>
              <a:off x="4342" y="3666"/>
              <a:ext cx="320" cy="261"/>
            </a:xfrm>
            <a:custGeom>
              <a:avLst/>
              <a:gdLst>
                <a:gd name="T0" fmla="*/ 303 w 320"/>
                <a:gd name="T1" fmla="*/ 0 h 261"/>
                <a:gd name="T2" fmla="*/ 320 w 320"/>
                <a:gd name="T3" fmla="*/ 11 h 261"/>
                <a:gd name="T4" fmla="*/ 315 w 320"/>
                <a:gd name="T5" fmla="*/ 103 h 261"/>
                <a:gd name="T6" fmla="*/ 297 w 320"/>
                <a:gd name="T7" fmla="*/ 178 h 261"/>
                <a:gd name="T8" fmla="*/ 258 w 320"/>
                <a:gd name="T9" fmla="*/ 258 h 261"/>
                <a:gd name="T10" fmla="*/ 232 w 320"/>
                <a:gd name="T11" fmla="*/ 261 h 261"/>
                <a:gd name="T12" fmla="*/ 210 w 320"/>
                <a:gd name="T13" fmla="*/ 258 h 261"/>
                <a:gd name="T14" fmla="*/ 178 w 320"/>
                <a:gd name="T15" fmla="*/ 258 h 261"/>
                <a:gd name="T16" fmla="*/ 133 w 320"/>
                <a:gd name="T17" fmla="*/ 249 h 261"/>
                <a:gd name="T18" fmla="*/ 120 w 320"/>
                <a:gd name="T19" fmla="*/ 238 h 261"/>
                <a:gd name="T20" fmla="*/ 100 w 320"/>
                <a:gd name="T21" fmla="*/ 238 h 261"/>
                <a:gd name="T22" fmla="*/ 0 w 320"/>
                <a:gd name="T23" fmla="*/ 209 h 261"/>
                <a:gd name="T24" fmla="*/ 99 w 320"/>
                <a:gd name="T25" fmla="*/ 229 h 261"/>
                <a:gd name="T26" fmla="*/ 115 w 320"/>
                <a:gd name="T27" fmla="*/ 226 h 261"/>
                <a:gd name="T28" fmla="*/ 137 w 320"/>
                <a:gd name="T29" fmla="*/ 238 h 261"/>
                <a:gd name="T30" fmla="*/ 155 w 320"/>
                <a:gd name="T31" fmla="*/ 241 h 261"/>
                <a:gd name="T32" fmla="*/ 188 w 320"/>
                <a:gd name="T33" fmla="*/ 249 h 261"/>
                <a:gd name="T34" fmla="*/ 217 w 320"/>
                <a:gd name="T35" fmla="*/ 246 h 261"/>
                <a:gd name="T36" fmla="*/ 250 w 320"/>
                <a:gd name="T37" fmla="*/ 249 h 261"/>
                <a:gd name="T38" fmla="*/ 292 w 320"/>
                <a:gd name="T39" fmla="*/ 165 h 261"/>
                <a:gd name="T40" fmla="*/ 302 w 320"/>
                <a:gd name="T41" fmla="*/ 126 h 261"/>
                <a:gd name="T42" fmla="*/ 265 w 320"/>
                <a:gd name="T43" fmla="*/ 143 h 261"/>
                <a:gd name="T44" fmla="*/ 305 w 320"/>
                <a:gd name="T45" fmla="*/ 110 h 261"/>
                <a:gd name="T46" fmla="*/ 307 w 320"/>
                <a:gd name="T47" fmla="*/ 75 h 261"/>
                <a:gd name="T48" fmla="*/ 260 w 320"/>
                <a:gd name="T49" fmla="*/ 110 h 261"/>
                <a:gd name="T50" fmla="*/ 305 w 320"/>
                <a:gd name="T51" fmla="*/ 58 h 261"/>
                <a:gd name="T52" fmla="*/ 310 w 320"/>
                <a:gd name="T53" fmla="*/ 31 h 261"/>
                <a:gd name="T54" fmla="*/ 278 w 320"/>
                <a:gd name="T55" fmla="*/ 68 h 261"/>
                <a:gd name="T56" fmla="*/ 222 w 320"/>
                <a:gd name="T57" fmla="*/ 121 h 261"/>
                <a:gd name="T58" fmla="*/ 122 w 320"/>
                <a:gd name="T59" fmla="*/ 148 h 261"/>
                <a:gd name="T60" fmla="*/ 220 w 320"/>
                <a:gd name="T61" fmla="*/ 105 h 261"/>
                <a:gd name="T62" fmla="*/ 280 w 320"/>
                <a:gd name="T63" fmla="*/ 51 h 261"/>
                <a:gd name="T64" fmla="*/ 233 w 320"/>
                <a:gd name="T65" fmla="*/ 60 h 261"/>
                <a:gd name="T66" fmla="*/ 282 w 320"/>
                <a:gd name="T67" fmla="*/ 30 h 261"/>
                <a:gd name="T68" fmla="*/ 303 w 320"/>
                <a:gd name="T69" fmla="*/ 0 h 261"/>
                <a:gd name="T70" fmla="*/ 303 w 320"/>
                <a:gd name="T71" fmla="*/ 0 h 26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20"/>
                <a:gd name="T109" fmla="*/ 0 h 261"/>
                <a:gd name="T110" fmla="*/ 320 w 320"/>
                <a:gd name="T111" fmla="*/ 261 h 26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20" h="261">
                  <a:moveTo>
                    <a:pt x="303" y="0"/>
                  </a:moveTo>
                  <a:lnTo>
                    <a:pt x="320" y="11"/>
                  </a:lnTo>
                  <a:lnTo>
                    <a:pt x="315" y="103"/>
                  </a:lnTo>
                  <a:lnTo>
                    <a:pt x="297" y="178"/>
                  </a:lnTo>
                  <a:lnTo>
                    <a:pt x="258" y="258"/>
                  </a:lnTo>
                  <a:lnTo>
                    <a:pt x="232" y="261"/>
                  </a:lnTo>
                  <a:lnTo>
                    <a:pt x="210" y="258"/>
                  </a:lnTo>
                  <a:lnTo>
                    <a:pt x="178" y="258"/>
                  </a:lnTo>
                  <a:lnTo>
                    <a:pt x="133" y="249"/>
                  </a:lnTo>
                  <a:lnTo>
                    <a:pt x="120" y="238"/>
                  </a:lnTo>
                  <a:lnTo>
                    <a:pt x="100" y="238"/>
                  </a:lnTo>
                  <a:lnTo>
                    <a:pt x="0" y="209"/>
                  </a:lnTo>
                  <a:lnTo>
                    <a:pt x="99" y="229"/>
                  </a:lnTo>
                  <a:lnTo>
                    <a:pt x="115" y="226"/>
                  </a:lnTo>
                  <a:lnTo>
                    <a:pt x="137" y="238"/>
                  </a:lnTo>
                  <a:lnTo>
                    <a:pt x="155" y="241"/>
                  </a:lnTo>
                  <a:lnTo>
                    <a:pt x="188" y="249"/>
                  </a:lnTo>
                  <a:lnTo>
                    <a:pt x="217" y="246"/>
                  </a:lnTo>
                  <a:lnTo>
                    <a:pt x="250" y="249"/>
                  </a:lnTo>
                  <a:lnTo>
                    <a:pt x="292" y="165"/>
                  </a:lnTo>
                  <a:lnTo>
                    <a:pt x="302" y="126"/>
                  </a:lnTo>
                  <a:lnTo>
                    <a:pt x="265" y="143"/>
                  </a:lnTo>
                  <a:lnTo>
                    <a:pt x="305" y="110"/>
                  </a:lnTo>
                  <a:lnTo>
                    <a:pt x="307" y="75"/>
                  </a:lnTo>
                  <a:lnTo>
                    <a:pt x="260" y="110"/>
                  </a:lnTo>
                  <a:lnTo>
                    <a:pt x="305" y="58"/>
                  </a:lnTo>
                  <a:lnTo>
                    <a:pt x="310" y="31"/>
                  </a:lnTo>
                  <a:lnTo>
                    <a:pt x="278" y="68"/>
                  </a:lnTo>
                  <a:lnTo>
                    <a:pt x="222" y="121"/>
                  </a:lnTo>
                  <a:lnTo>
                    <a:pt x="122" y="148"/>
                  </a:lnTo>
                  <a:lnTo>
                    <a:pt x="220" y="105"/>
                  </a:lnTo>
                  <a:lnTo>
                    <a:pt x="280" y="51"/>
                  </a:lnTo>
                  <a:lnTo>
                    <a:pt x="233" y="60"/>
                  </a:lnTo>
                  <a:lnTo>
                    <a:pt x="282" y="30"/>
                  </a:lnTo>
                  <a:lnTo>
                    <a:pt x="30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49" name="Freeform 243">
              <a:extLst>
                <a:ext uri="{FF2B5EF4-FFF2-40B4-BE49-F238E27FC236}">
                  <a16:creationId xmlns:a16="http://schemas.microsoft.com/office/drawing/2014/main" id="{66FBB505-A160-4A9E-A3B9-99A0FB16E7B3}"/>
                </a:ext>
              </a:extLst>
            </p:cNvPr>
            <p:cNvSpPr>
              <a:spLocks/>
            </p:cNvSpPr>
            <p:nvPr/>
          </p:nvSpPr>
          <p:spPr bwMode="auto">
            <a:xfrm>
              <a:off x="4336" y="3633"/>
              <a:ext cx="219" cy="128"/>
            </a:xfrm>
            <a:custGeom>
              <a:avLst/>
              <a:gdLst>
                <a:gd name="T0" fmla="*/ 219 w 219"/>
                <a:gd name="T1" fmla="*/ 5 h 128"/>
                <a:gd name="T2" fmla="*/ 188 w 219"/>
                <a:gd name="T3" fmla="*/ 36 h 128"/>
                <a:gd name="T4" fmla="*/ 133 w 219"/>
                <a:gd name="T5" fmla="*/ 79 h 128"/>
                <a:gd name="T6" fmla="*/ 86 w 219"/>
                <a:gd name="T7" fmla="*/ 111 h 128"/>
                <a:gd name="T8" fmla="*/ 50 w 219"/>
                <a:gd name="T9" fmla="*/ 124 h 128"/>
                <a:gd name="T10" fmla="*/ 0 w 219"/>
                <a:gd name="T11" fmla="*/ 128 h 128"/>
                <a:gd name="T12" fmla="*/ 63 w 219"/>
                <a:gd name="T13" fmla="*/ 116 h 128"/>
                <a:gd name="T14" fmla="*/ 110 w 219"/>
                <a:gd name="T15" fmla="*/ 88 h 128"/>
                <a:gd name="T16" fmla="*/ 181 w 219"/>
                <a:gd name="T17" fmla="*/ 18 h 128"/>
                <a:gd name="T18" fmla="*/ 199 w 219"/>
                <a:gd name="T19" fmla="*/ 0 h 128"/>
                <a:gd name="T20" fmla="*/ 219 w 219"/>
                <a:gd name="T21" fmla="*/ 5 h 128"/>
                <a:gd name="T22" fmla="*/ 219 w 219"/>
                <a:gd name="T23" fmla="*/ 5 h 12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19"/>
                <a:gd name="T37" fmla="*/ 0 h 128"/>
                <a:gd name="T38" fmla="*/ 219 w 219"/>
                <a:gd name="T39" fmla="*/ 128 h 12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19" h="128">
                  <a:moveTo>
                    <a:pt x="219" y="5"/>
                  </a:moveTo>
                  <a:lnTo>
                    <a:pt x="188" y="36"/>
                  </a:lnTo>
                  <a:lnTo>
                    <a:pt x="133" y="79"/>
                  </a:lnTo>
                  <a:lnTo>
                    <a:pt x="86" y="111"/>
                  </a:lnTo>
                  <a:lnTo>
                    <a:pt x="50" y="124"/>
                  </a:lnTo>
                  <a:lnTo>
                    <a:pt x="0" y="128"/>
                  </a:lnTo>
                  <a:lnTo>
                    <a:pt x="63" y="116"/>
                  </a:lnTo>
                  <a:lnTo>
                    <a:pt x="110" y="88"/>
                  </a:lnTo>
                  <a:lnTo>
                    <a:pt x="181" y="18"/>
                  </a:lnTo>
                  <a:lnTo>
                    <a:pt x="199" y="0"/>
                  </a:lnTo>
                  <a:lnTo>
                    <a:pt x="219"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50" name="Freeform 244">
              <a:extLst>
                <a:ext uri="{FF2B5EF4-FFF2-40B4-BE49-F238E27FC236}">
                  <a16:creationId xmlns:a16="http://schemas.microsoft.com/office/drawing/2014/main" id="{65B5BB2A-4AB0-42A5-85E9-FEA1709213DA}"/>
                </a:ext>
              </a:extLst>
            </p:cNvPr>
            <p:cNvSpPr>
              <a:spLocks/>
            </p:cNvSpPr>
            <p:nvPr/>
          </p:nvSpPr>
          <p:spPr bwMode="auto">
            <a:xfrm>
              <a:off x="4326" y="3611"/>
              <a:ext cx="206" cy="101"/>
            </a:xfrm>
            <a:custGeom>
              <a:avLst/>
              <a:gdLst>
                <a:gd name="T0" fmla="*/ 206 w 206"/>
                <a:gd name="T1" fmla="*/ 23 h 101"/>
                <a:gd name="T2" fmla="*/ 173 w 206"/>
                <a:gd name="T3" fmla="*/ 32 h 101"/>
                <a:gd name="T4" fmla="*/ 168 w 206"/>
                <a:gd name="T5" fmla="*/ 47 h 101"/>
                <a:gd name="T6" fmla="*/ 153 w 206"/>
                <a:gd name="T7" fmla="*/ 58 h 101"/>
                <a:gd name="T8" fmla="*/ 120 w 206"/>
                <a:gd name="T9" fmla="*/ 73 h 101"/>
                <a:gd name="T10" fmla="*/ 96 w 206"/>
                <a:gd name="T11" fmla="*/ 83 h 101"/>
                <a:gd name="T12" fmla="*/ 141 w 206"/>
                <a:gd name="T13" fmla="*/ 45 h 101"/>
                <a:gd name="T14" fmla="*/ 96 w 206"/>
                <a:gd name="T15" fmla="*/ 71 h 101"/>
                <a:gd name="T16" fmla="*/ 66 w 206"/>
                <a:gd name="T17" fmla="*/ 86 h 101"/>
                <a:gd name="T18" fmla="*/ 0 w 206"/>
                <a:gd name="T19" fmla="*/ 101 h 101"/>
                <a:gd name="T20" fmla="*/ 33 w 206"/>
                <a:gd name="T21" fmla="*/ 85 h 101"/>
                <a:gd name="T22" fmla="*/ 61 w 206"/>
                <a:gd name="T23" fmla="*/ 80 h 101"/>
                <a:gd name="T24" fmla="*/ 100 w 206"/>
                <a:gd name="T25" fmla="*/ 57 h 101"/>
                <a:gd name="T26" fmla="*/ 145 w 206"/>
                <a:gd name="T27" fmla="*/ 37 h 101"/>
                <a:gd name="T28" fmla="*/ 184 w 206"/>
                <a:gd name="T29" fmla="*/ 0 h 101"/>
                <a:gd name="T30" fmla="*/ 206 w 206"/>
                <a:gd name="T31" fmla="*/ 23 h 101"/>
                <a:gd name="T32" fmla="*/ 206 w 206"/>
                <a:gd name="T33" fmla="*/ 23 h 10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6"/>
                <a:gd name="T52" fmla="*/ 0 h 101"/>
                <a:gd name="T53" fmla="*/ 206 w 206"/>
                <a:gd name="T54" fmla="*/ 101 h 10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6" h="101">
                  <a:moveTo>
                    <a:pt x="206" y="23"/>
                  </a:moveTo>
                  <a:lnTo>
                    <a:pt x="173" y="32"/>
                  </a:lnTo>
                  <a:lnTo>
                    <a:pt x="168" y="47"/>
                  </a:lnTo>
                  <a:lnTo>
                    <a:pt x="153" y="58"/>
                  </a:lnTo>
                  <a:lnTo>
                    <a:pt x="120" y="73"/>
                  </a:lnTo>
                  <a:lnTo>
                    <a:pt x="96" y="83"/>
                  </a:lnTo>
                  <a:lnTo>
                    <a:pt x="141" y="45"/>
                  </a:lnTo>
                  <a:lnTo>
                    <a:pt x="96" y="71"/>
                  </a:lnTo>
                  <a:lnTo>
                    <a:pt x="66" y="86"/>
                  </a:lnTo>
                  <a:lnTo>
                    <a:pt x="0" y="101"/>
                  </a:lnTo>
                  <a:lnTo>
                    <a:pt x="33" y="85"/>
                  </a:lnTo>
                  <a:lnTo>
                    <a:pt x="61" y="80"/>
                  </a:lnTo>
                  <a:lnTo>
                    <a:pt x="100" y="57"/>
                  </a:lnTo>
                  <a:lnTo>
                    <a:pt x="145" y="37"/>
                  </a:lnTo>
                  <a:lnTo>
                    <a:pt x="184" y="0"/>
                  </a:lnTo>
                  <a:lnTo>
                    <a:pt x="206"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51" name="Freeform 245">
              <a:extLst>
                <a:ext uri="{FF2B5EF4-FFF2-40B4-BE49-F238E27FC236}">
                  <a16:creationId xmlns:a16="http://schemas.microsoft.com/office/drawing/2014/main" id="{CEC8F56D-3369-4024-B0C3-E76DE41A7BE3}"/>
                </a:ext>
              </a:extLst>
            </p:cNvPr>
            <p:cNvSpPr>
              <a:spLocks/>
            </p:cNvSpPr>
            <p:nvPr/>
          </p:nvSpPr>
          <p:spPr bwMode="auto">
            <a:xfrm>
              <a:off x="4376" y="3566"/>
              <a:ext cx="136" cy="110"/>
            </a:xfrm>
            <a:custGeom>
              <a:avLst/>
              <a:gdLst>
                <a:gd name="T0" fmla="*/ 90 w 136"/>
                <a:gd name="T1" fmla="*/ 95 h 110"/>
                <a:gd name="T2" fmla="*/ 103 w 136"/>
                <a:gd name="T3" fmla="*/ 62 h 110"/>
                <a:gd name="T4" fmla="*/ 68 w 136"/>
                <a:gd name="T5" fmla="*/ 80 h 110"/>
                <a:gd name="T6" fmla="*/ 83 w 136"/>
                <a:gd name="T7" fmla="*/ 63 h 110"/>
                <a:gd name="T8" fmla="*/ 61 w 136"/>
                <a:gd name="T9" fmla="*/ 70 h 110"/>
                <a:gd name="T10" fmla="*/ 43 w 136"/>
                <a:gd name="T11" fmla="*/ 85 h 110"/>
                <a:gd name="T12" fmla="*/ 18 w 136"/>
                <a:gd name="T13" fmla="*/ 110 h 110"/>
                <a:gd name="T14" fmla="*/ 41 w 136"/>
                <a:gd name="T15" fmla="*/ 73 h 110"/>
                <a:gd name="T16" fmla="*/ 0 w 136"/>
                <a:gd name="T17" fmla="*/ 95 h 110"/>
                <a:gd name="T18" fmla="*/ 46 w 136"/>
                <a:gd name="T19" fmla="*/ 62 h 110"/>
                <a:gd name="T20" fmla="*/ 86 w 136"/>
                <a:gd name="T21" fmla="*/ 53 h 110"/>
                <a:gd name="T22" fmla="*/ 103 w 136"/>
                <a:gd name="T23" fmla="*/ 42 h 110"/>
                <a:gd name="T24" fmla="*/ 101 w 136"/>
                <a:gd name="T25" fmla="*/ 23 h 110"/>
                <a:gd name="T26" fmla="*/ 99 w 136"/>
                <a:gd name="T27" fmla="*/ 0 h 110"/>
                <a:gd name="T28" fmla="*/ 109 w 136"/>
                <a:gd name="T29" fmla="*/ 8 h 110"/>
                <a:gd name="T30" fmla="*/ 118 w 136"/>
                <a:gd name="T31" fmla="*/ 32 h 110"/>
                <a:gd name="T32" fmla="*/ 129 w 136"/>
                <a:gd name="T33" fmla="*/ 33 h 110"/>
                <a:gd name="T34" fmla="*/ 136 w 136"/>
                <a:gd name="T35" fmla="*/ 48 h 110"/>
                <a:gd name="T36" fmla="*/ 90 w 136"/>
                <a:gd name="T37" fmla="*/ 95 h 110"/>
                <a:gd name="T38" fmla="*/ 90 w 136"/>
                <a:gd name="T39" fmla="*/ 95 h 11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36"/>
                <a:gd name="T61" fmla="*/ 0 h 110"/>
                <a:gd name="T62" fmla="*/ 136 w 136"/>
                <a:gd name="T63" fmla="*/ 110 h 11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36" h="110">
                  <a:moveTo>
                    <a:pt x="90" y="95"/>
                  </a:moveTo>
                  <a:lnTo>
                    <a:pt x="103" y="62"/>
                  </a:lnTo>
                  <a:lnTo>
                    <a:pt x="68" y="80"/>
                  </a:lnTo>
                  <a:lnTo>
                    <a:pt x="83" y="63"/>
                  </a:lnTo>
                  <a:lnTo>
                    <a:pt x="61" y="70"/>
                  </a:lnTo>
                  <a:lnTo>
                    <a:pt x="43" y="85"/>
                  </a:lnTo>
                  <a:lnTo>
                    <a:pt x="18" y="110"/>
                  </a:lnTo>
                  <a:lnTo>
                    <a:pt x="41" y="73"/>
                  </a:lnTo>
                  <a:lnTo>
                    <a:pt x="0" y="95"/>
                  </a:lnTo>
                  <a:lnTo>
                    <a:pt x="46" y="62"/>
                  </a:lnTo>
                  <a:lnTo>
                    <a:pt x="86" y="53"/>
                  </a:lnTo>
                  <a:lnTo>
                    <a:pt x="103" y="42"/>
                  </a:lnTo>
                  <a:lnTo>
                    <a:pt x="101" y="23"/>
                  </a:lnTo>
                  <a:lnTo>
                    <a:pt x="99" y="0"/>
                  </a:lnTo>
                  <a:lnTo>
                    <a:pt x="109" y="8"/>
                  </a:lnTo>
                  <a:lnTo>
                    <a:pt x="118" y="32"/>
                  </a:lnTo>
                  <a:lnTo>
                    <a:pt x="129" y="33"/>
                  </a:lnTo>
                  <a:lnTo>
                    <a:pt x="136" y="48"/>
                  </a:lnTo>
                  <a:lnTo>
                    <a:pt x="90" y="9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52" name="Freeform 246">
              <a:extLst>
                <a:ext uri="{FF2B5EF4-FFF2-40B4-BE49-F238E27FC236}">
                  <a16:creationId xmlns:a16="http://schemas.microsoft.com/office/drawing/2014/main" id="{20864BAD-2995-4556-B440-DDD549C1C46D}"/>
                </a:ext>
              </a:extLst>
            </p:cNvPr>
            <p:cNvSpPr>
              <a:spLocks/>
            </p:cNvSpPr>
            <p:nvPr/>
          </p:nvSpPr>
          <p:spPr bwMode="auto">
            <a:xfrm>
              <a:off x="4520" y="3283"/>
              <a:ext cx="82" cy="25"/>
            </a:xfrm>
            <a:custGeom>
              <a:avLst/>
              <a:gdLst>
                <a:gd name="T0" fmla="*/ 0 w 82"/>
                <a:gd name="T1" fmla="*/ 9 h 25"/>
                <a:gd name="T2" fmla="*/ 24 w 82"/>
                <a:gd name="T3" fmla="*/ 12 h 25"/>
                <a:gd name="T4" fmla="*/ 39 w 82"/>
                <a:gd name="T5" fmla="*/ 15 h 25"/>
                <a:gd name="T6" fmla="*/ 47 w 82"/>
                <a:gd name="T7" fmla="*/ 22 h 25"/>
                <a:gd name="T8" fmla="*/ 42 w 82"/>
                <a:gd name="T9" fmla="*/ 12 h 25"/>
                <a:gd name="T10" fmla="*/ 57 w 82"/>
                <a:gd name="T11" fmla="*/ 7 h 25"/>
                <a:gd name="T12" fmla="*/ 64 w 82"/>
                <a:gd name="T13" fmla="*/ 14 h 25"/>
                <a:gd name="T14" fmla="*/ 74 w 82"/>
                <a:gd name="T15" fmla="*/ 24 h 25"/>
                <a:gd name="T16" fmla="*/ 82 w 82"/>
                <a:gd name="T17" fmla="*/ 25 h 25"/>
                <a:gd name="T18" fmla="*/ 72 w 82"/>
                <a:gd name="T19" fmla="*/ 12 h 25"/>
                <a:gd name="T20" fmla="*/ 70 w 82"/>
                <a:gd name="T21" fmla="*/ 7 h 25"/>
                <a:gd name="T22" fmla="*/ 55 w 82"/>
                <a:gd name="T23" fmla="*/ 0 h 25"/>
                <a:gd name="T24" fmla="*/ 39 w 82"/>
                <a:gd name="T25" fmla="*/ 0 h 25"/>
                <a:gd name="T26" fmla="*/ 49 w 82"/>
                <a:gd name="T27" fmla="*/ 5 h 25"/>
                <a:gd name="T28" fmla="*/ 35 w 82"/>
                <a:gd name="T29" fmla="*/ 9 h 25"/>
                <a:gd name="T30" fmla="*/ 12 w 82"/>
                <a:gd name="T31" fmla="*/ 5 h 25"/>
                <a:gd name="T32" fmla="*/ 0 w 82"/>
                <a:gd name="T33" fmla="*/ 9 h 25"/>
                <a:gd name="T34" fmla="*/ 0 w 82"/>
                <a:gd name="T35" fmla="*/ 9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2"/>
                <a:gd name="T55" fmla="*/ 0 h 25"/>
                <a:gd name="T56" fmla="*/ 82 w 82"/>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2" h="25">
                  <a:moveTo>
                    <a:pt x="0" y="9"/>
                  </a:moveTo>
                  <a:lnTo>
                    <a:pt x="24" y="12"/>
                  </a:lnTo>
                  <a:lnTo>
                    <a:pt x="39" y="15"/>
                  </a:lnTo>
                  <a:lnTo>
                    <a:pt x="47" y="22"/>
                  </a:lnTo>
                  <a:lnTo>
                    <a:pt x="42" y="12"/>
                  </a:lnTo>
                  <a:lnTo>
                    <a:pt x="57" y="7"/>
                  </a:lnTo>
                  <a:lnTo>
                    <a:pt x="64" y="14"/>
                  </a:lnTo>
                  <a:lnTo>
                    <a:pt x="74" y="24"/>
                  </a:lnTo>
                  <a:lnTo>
                    <a:pt x="82" y="25"/>
                  </a:lnTo>
                  <a:lnTo>
                    <a:pt x="72" y="12"/>
                  </a:lnTo>
                  <a:lnTo>
                    <a:pt x="70" y="7"/>
                  </a:lnTo>
                  <a:lnTo>
                    <a:pt x="55" y="0"/>
                  </a:lnTo>
                  <a:lnTo>
                    <a:pt x="39" y="0"/>
                  </a:lnTo>
                  <a:lnTo>
                    <a:pt x="49" y="5"/>
                  </a:lnTo>
                  <a:lnTo>
                    <a:pt x="35" y="9"/>
                  </a:lnTo>
                  <a:lnTo>
                    <a:pt x="12" y="5"/>
                  </a:lnTo>
                  <a:lnTo>
                    <a:pt x="0"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53" name="Freeform 247">
              <a:extLst>
                <a:ext uri="{FF2B5EF4-FFF2-40B4-BE49-F238E27FC236}">
                  <a16:creationId xmlns:a16="http://schemas.microsoft.com/office/drawing/2014/main" id="{1F82DDDD-539E-4A0E-ACE2-F018948F656C}"/>
                </a:ext>
              </a:extLst>
            </p:cNvPr>
            <p:cNvSpPr>
              <a:spLocks/>
            </p:cNvSpPr>
            <p:nvPr/>
          </p:nvSpPr>
          <p:spPr bwMode="auto">
            <a:xfrm>
              <a:off x="4642" y="3265"/>
              <a:ext cx="13" cy="30"/>
            </a:xfrm>
            <a:custGeom>
              <a:avLst/>
              <a:gdLst>
                <a:gd name="T0" fmla="*/ 3 w 13"/>
                <a:gd name="T1" fmla="*/ 2 h 30"/>
                <a:gd name="T2" fmla="*/ 3 w 13"/>
                <a:gd name="T3" fmla="*/ 12 h 30"/>
                <a:gd name="T4" fmla="*/ 0 w 13"/>
                <a:gd name="T5" fmla="*/ 22 h 30"/>
                <a:gd name="T6" fmla="*/ 2 w 13"/>
                <a:gd name="T7" fmla="*/ 30 h 30"/>
                <a:gd name="T8" fmla="*/ 13 w 13"/>
                <a:gd name="T9" fmla="*/ 30 h 30"/>
                <a:gd name="T10" fmla="*/ 10 w 13"/>
                <a:gd name="T11" fmla="*/ 17 h 30"/>
                <a:gd name="T12" fmla="*/ 13 w 13"/>
                <a:gd name="T13" fmla="*/ 7 h 30"/>
                <a:gd name="T14" fmla="*/ 10 w 13"/>
                <a:gd name="T15" fmla="*/ 0 h 30"/>
                <a:gd name="T16" fmla="*/ 3 w 13"/>
                <a:gd name="T17" fmla="*/ 2 h 30"/>
                <a:gd name="T18" fmla="*/ 3 w 13"/>
                <a:gd name="T19" fmla="*/ 2 h 3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
                <a:gd name="T31" fmla="*/ 0 h 30"/>
                <a:gd name="T32" fmla="*/ 13 w 13"/>
                <a:gd name="T33" fmla="*/ 30 h 3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 h="30">
                  <a:moveTo>
                    <a:pt x="3" y="2"/>
                  </a:moveTo>
                  <a:lnTo>
                    <a:pt x="3" y="12"/>
                  </a:lnTo>
                  <a:lnTo>
                    <a:pt x="0" y="22"/>
                  </a:lnTo>
                  <a:lnTo>
                    <a:pt x="2" y="30"/>
                  </a:lnTo>
                  <a:lnTo>
                    <a:pt x="13" y="30"/>
                  </a:lnTo>
                  <a:lnTo>
                    <a:pt x="10" y="17"/>
                  </a:lnTo>
                  <a:lnTo>
                    <a:pt x="13" y="7"/>
                  </a:lnTo>
                  <a:lnTo>
                    <a:pt x="10" y="0"/>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54" name="Freeform 248">
              <a:extLst>
                <a:ext uri="{FF2B5EF4-FFF2-40B4-BE49-F238E27FC236}">
                  <a16:creationId xmlns:a16="http://schemas.microsoft.com/office/drawing/2014/main" id="{E67F156D-5997-4626-93C8-F9BB352FED9F}"/>
                </a:ext>
              </a:extLst>
            </p:cNvPr>
            <p:cNvSpPr>
              <a:spLocks/>
            </p:cNvSpPr>
            <p:nvPr/>
          </p:nvSpPr>
          <p:spPr bwMode="auto">
            <a:xfrm>
              <a:off x="4673" y="3277"/>
              <a:ext cx="110" cy="38"/>
            </a:xfrm>
            <a:custGeom>
              <a:avLst/>
              <a:gdLst>
                <a:gd name="T0" fmla="*/ 0 w 110"/>
                <a:gd name="T1" fmla="*/ 38 h 38"/>
                <a:gd name="T2" fmla="*/ 0 w 110"/>
                <a:gd name="T3" fmla="*/ 21 h 38"/>
                <a:gd name="T4" fmla="*/ 7 w 110"/>
                <a:gd name="T5" fmla="*/ 13 h 38"/>
                <a:gd name="T6" fmla="*/ 14 w 110"/>
                <a:gd name="T7" fmla="*/ 0 h 38"/>
                <a:gd name="T8" fmla="*/ 14 w 110"/>
                <a:gd name="T9" fmla="*/ 11 h 38"/>
                <a:gd name="T10" fmla="*/ 24 w 110"/>
                <a:gd name="T11" fmla="*/ 15 h 38"/>
                <a:gd name="T12" fmla="*/ 40 w 110"/>
                <a:gd name="T13" fmla="*/ 26 h 38"/>
                <a:gd name="T14" fmla="*/ 110 w 110"/>
                <a:gd name="T15" fmla="*/ 36 h 38"/>
                <a:gd name="T16" fmla="*/ 74 w 110"/>
                <a:gd name="T17" fmla="*/ 36 h 38"/>
                <a:gd name="T18" fmla="*/ 0 w 110"/>
                <a:gd name="T19" fmla="*/ 38 h 38"/>
                <a:gd name="T20" fmla="*/ 0 w 110"/>
                <a:gd name="T21" fmla="*/ 38 h 3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0"/>
                <a:gd name="T34" fmla="*/ 0 h 38"/>
                <a:gd name="T35" fmla="*/ 110 w 110"/>
                <a:gd name="T36" fmla="*/ 38 h 3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0" h="38">
                  <a:moveTo>
                    <a:pt x="0" y="38"/>
                  </a:moveTo>
                  <a:lnTo>
                    <a:pt x="0" y="21"/>
                  </a:lnTo>
                  <a:lnTo>
                    <a:pt x="7" y="13"/>
                  </a:lnTo>
                  <a:lnTo>
                    <a:pt x="14" y="0"/>
                  </a:lnTo>
                  <a:lnTo>
                    <a:pt x="14" y="11"/>
                  </a:lnTo>
                  <a:lnTo>
                    <a:pt x="24" y="15"/>
                  </a:lnTo>
                  <a:lnTo>
                    <a:pt x="40" y="26"/>
                  </a:lnTo>
                  <a:lnTo>
                    <a:pt x="110" y="36"/>
                  </a:lnTo>
                  <a:lnTo>
                    <a:pt x="74" y="36"/>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55" name="Freeform 249">
              <a:extLst>
                <a:ext uri="{FF2B5EF4-FFF2-40B4-BE49-F238E27FC236}">
                  <a16:creationId xmlns:a16="http://schemas.microsoft.com/office/drawing/2014/main" id="{FB200B90-9AC1-4918-8D1F-F586FF655520}"/>
                </a:ext>
              </a:extLst>
            </p:cNvPr>
            <p:cNvSpPr>
              <a:spLocks/>
            </p:cNvSpPr>
            <p:nvPr/>
          </p:nvSpPr>
          <p:spPr bwMode="auto">
            <a:xfrm>
              <a:off x="4695" y="3230"/>
              <a:ext cx="147" cy="75"/>
            </a:xfrm>
            <a:custGeom>
              <a:avLst/>
              <a:gdLst>
                <a:gd name="T0" fmla="*/ 0 w 147"/>
                <a:gd name="T1" fmla="*/ 18 h 75"/>
                <a:gd name="T2" fmla="*/ 45 w 147"/>
                <a:gd name="T3" fmla="*/ 23 h 75"/>
                <a:gd name="T4" fmla="*/ 72 w 147"/>
                <a:gd name="T5" fmla="*/ 35 h 75"/>
                <a:gd name="T6" fmla="*/ 98 w 147"/>
                <a:gd name="T7" fmla="*/ 52 h 75"/>
                <a:gd name="T8" fmla="*/ 130 w 147"/>
                <a:gd name="T9" fmla="*/ 73 h 75"/>
                <a:gd name="T10" fmla="*/ 147 w 147"/>
                <a:gd name="T11" fmla="*/ 75 h 75"/>
                <a:gd name="T12" fmla="*/ 88 w 147"/>
                <a:gd name="T13" fmla="*/ 42 h 75"/>
                <a:gd name="T14" fmla="*/ 48 w 147"/>
                <a:gd name="T15" fmla="*/ 18 h 75"/>
                <a:gd name="T16" fmla="*/ 20 w 147"/>
                <a:gd name="T17" fmla="*/ 13 h 75"/>
                <a:gd name="T18" fmla="*/ 0 w 147"/>
                <a:gd name="T19" fmla="*/ 0 h 75"/>
                <a:gd name="T20" fmla="*/ 0 w 147"/>
                <a:gd name="T21" fmla="*/ 18 h 75"/>
                <a:gd name="T22" fmla="*/ 0 w 147"/>
                <a:gd name="T23" fmla="*/ 18 h 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7"/>
                <a:gd name="T37" fmla="*/ 0 h 75"/>
                <a:gd name="T38" fmla="*/ 147 w 147"/>
                <a:gd name="T39" fmla="*/ 75 h 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7" h="75">
                  <a:moveTo>
                    <a:pt x="0" y="18"/>
                  </a:moveTo>
                  <a:lnTo>
                    <a:pt x="45" y="23"/>
                  </a:lnTo>
                  <a:lnTo>
                    <a:pt x="72" y="35"/>
                  </a:lnTo>
                  <a:lnTo>
                    <a:pt x="98" y="52"/>
                  </a:lnTo>
                  <a:lnTo>
                    <a:pt x="130" y="73"/>
                  </a:lnTo>
                  <a:lnTo>
                    <a:pt x="147" y="75"/>
                  </a:lnTo>
                  <a:lnTo>
                    <a:pt x="88" y="42"/>
                  </a:lnTo>
                  <a:lnTo>
                    <a:pt x="48" y="18"/>
                  </a:lnTo>
                  <a:lnTo>
                    <a:pt x="20" y="13"/>
                  </a:lnTo>
                  <a:lnTo>
                    <a:pt x="0" y="0"/>
                  </a:lnTo>
                  <a:lnTo>
                    <a:pt x="0"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56" name="Freeform 250">
              <a:extLst>
                <a:ext uri="{FF2B5EF4-FFF2-40B4-BE49-F238E27FC236}">
                  <a16:creationId xmlns:a16="http://schemas.microsoft.com/office/drawing/2014/main" id="{6C2C8D28-9AEE-4D58-8B98-08999DEBFF50}"/>
                </a:ext>
              </a:extLst>
            </p:cNvPr>
            <p:cNvSpPr>
              <a:spLocks/>
            </p:cNvSpPr>
            <p:nvPr/>
          </p:nvSpPr>
          <p:spPr bwMode="auto">
            <a:xfrm>
              <a:off x="4256" y="3754"/>
              <a:ext cx="165" cy="130"/>
            </a:xfrm>
            <a:custGeom>
              <a:avLst/>
              <a:gdLst>
                <a:gd name="T0" fmla="*/ 165 w 165"/>
                <a:gd name="T1" fmla="*/ 130 h 130"/>
                <a:gd name="T2" fmla="*/ 95 w 165"/>
                <a:gd name="T3" fmla="*/ 88 h 130"/>
                <a:gd name="T4" fmla="*/ 53 w 165"/>
                <a:gd name="T5" fmla="*/ 58 h 130"/>
                <a:gd name="T6" fmla="*/ 18 w 165"/>
                <a:gd name="T7" fmla="*/ 38 h 130"/>
                <a:gd name="T8" fmla="*/ 0 w 165"/>
                <a:gd name="T9" fmla="*/ 0 h 130"/>
                <a:gd name="T10" fmla="*/ 8 w 165"/>
                <a:gd name="T11" fmla="*/ 43 h 130"/>
                <a:gd name="T12" fmla="*/ 8 w 165"/>
                <a:gd name="T13" fmla="*/ 58 h 130"/>
                <a:gd name="T14" fmla="*/ 18 w 165"/>
                <a:gd name="T15" fmla="*/ 50 h 130"/>
                <a:gd name="T16" fmla="*/ 55 w 165"/>
                <a:gd name="T17" fmla="*/ 67 h 130"/>
                <a:gd name="T18" fmla="*/ 25 w 165"/>
                <a:gd name="T19" fmla="*/ 75 h 130"/>
                <a:gd name="T20" fmla="*/ 71 w 165"/>
                <a:gd name="T21" fmla="*/ 83 h 130"/>
                <a:gd name="T22" fmla="*/ 103 w 165"/>
                <a:gd name="T23" fmla="*/ 105 h 130"/>
                <a:gd name="T24" fmla="*/ 41 w 165"/>
                <a:gd name="T25" fmla="*/ 95 h 130"/>
                <a:gd name="T26" fmla="*/ 93 w 165"/>
                <a:gd name="T27" fmla="*/ 111 h 130"/>
                <a:gd name="T28" fmla="*/ 165 w 165"/>
                <a:gd name="T29" fmla="*/ 130 h 130"/>
                <a:gd name="T30" fmla="*/ 165 w 165"/>
                <a:gd name="T31" fmla="*/ 130 h 13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65"/>
                <a:gd name="T49" fmla="*/ 0 h 130"/>
                <a:gd name="T50" fmla="*/ 165 w 165"/>
                <a:gd name="T51" fmla="*/ 130 h 13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65" h="130">
                  <a:moveTo>
                    <a:pt x="165" y="130"/>
                  </a:moveTo>
                  <a:lnTo>
                    <a:pt x="95" y="88"/>
                  </a:lnTo>
                  <a:lnTo>
                    <a:pt x="53" y="58"/>
                  </a:lnTo>
                  <a:lnTo>
                    <a:pt x="18" y="38"/>
                  </a:lnTo>
                  <a:lnTo>
                    <a:pt x="0" y="0"/>
                  </a:lnTo>
                  <a:lnTo>
                    <a:pt x="8" y="43"/>
                  </a:lnTo>
                  <a:lnTo>
                    <a:pt x="8" y="58"/>
                  </a:lnTo>
                  <a:lnTo>
                    <a:pt x="18" y="50"/>
                  </a:lnTo>
                  <a:lnTo>
                    <a:pt x="55" y="67"/>
                  </a:lnTo>
                  <a:lnTo>
                    <a:pt x="25" y="75"/>
                  </a:lnTo>
                  <a:lnTo>
                    <a:pt x="71" y="83"/>
                  </a:lnTo>
                  <a:lnTo>
                    <a:pt x="103" y="105"/>
                  </a:lnTo>
                  <a:lnTo>
                    <a:pt x="41" y="95"/>
                  </a:lnTo>
                  <a:lnTo>
                    <a:pt x="93" y="111"/>
                  </a:lnTo>
                  <a:lnTo>
                    <a:pt x="165" y="1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57" name="Freeform 251">
              <a:extLst>
                <a:ext uri="{FF2B5EF4-FFF2-40B4-BE49-F238E27FC236}">
                  <a16:creationId xmlns:a16="http://schemas.microsoft.com/office/drawing/2014/main" id="{150EA33A-58E3-4F65-8799-124BEA37ECED}"/>
                </a:ext>
              </a:extLst>
            </p:cNvPr>
            <p:cNvSpPr>
              <a:spLocks/>
            </p:cNvSpPr>
            <p:nvPr/>
          </p:nvSpPr>
          <p:spPr bwMode="auto">
            <a:xfrm>
              <a:off x="4384" y="3836"/>
              <a:ext cx="145" cy="51"/>
            </a:xfrm>
            <a:custGeom>
              <a:avLst/>
              <a:gdLst>
                <a:gd name="T0" fmla="*/ 0 w 145"/>
                <a:gd name="T1" fmla="*/ 9 h 51"/>
                <a:gd name="T2" fmla="*/ 68 w 145"/>
                <a:gd name="T3" fmla="*/ 0 h 51"/>
                <a:gd name="T4" fmla="*/ 30 w 145"/>
                <a:gd name="T5" fmla="*/ 18 h 51"/>
                <a:gd name="T6" fmla="*/ 63 w 145"/>
                <a:gd name="T7" fmla="*/ 33 h 51"/>
                <a:gd name="T8" fmla="*/ 145 w 145"/>
                <a:gd name="T9" fmla="*/ 51 h 51"/>
                <a:gd name="T10" fmla="*/ 82 w 145"/>
                <a:gd name="T11" fmla="*/ 43 h 51"/>
                <a:gd name="T12" fmla="*/ 57 w 145"/>
                <a:gd name="T13" fmla="*/ 39 h 51"/>
                <a:gd name="T14" fmla="*/ 0 w 145"/>
                <a:gd name="T15" fmla="*/ 9 h 51"/>
                <a:gd name="T16" fmla="*/ 0 w 145"/>
                <a:gd name="T17" fmla="*/ 9 h 5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5"/>
                <a:gd name="T28" fmla="*/ 0 h 51"/>
                <a:gd name="T29" fmla="*/ 145 w 145"/>
                <a:gd name="T30" fmla="*/ 51 h 5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5" h="51">
                  <a:moveTo>
                    <a:pt x="0" y="9"/>
                  </a:moveTo>
                  <a:lnTo>
                    <a:pt x="68" y="0"/>
                  </a:lnTo>
                  <a:lnTo>
                    <a:pt x="30" y="18"/>
                  </a:lnTo>
                  <a:lnTo>
                    <a:pt x="63" y="33"/>
                  </a:lnTo>
                  <a:lnTo>
                    <a:pt x="145" y="51"/>
                  </a:lnTo>
                  <a:lnTo>
                    <a:pt x="82" y="43"/>
                  </a:lnTo>
                  <a:lnTo>
                    <a:pt x="57" y="39"/>
                  </a:lnTo>
                  <a:lnTo>
                    <a:pt x="0"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58" name="Freeform 252">
              <a:extLst>
                <a:ext uri="{FF2B5EF4-FFF2-40B4-BE49-F238E27FC236}">
                  <a16:creationId xmlns:a16="http://schemas.microsoft.com/office/drawing/2014/main" id="{B1EECF30-813C-4024-9030-71CF1FF4F3B9}"/>
                </a:ext>
              </a:extLst>
            </p:cNvPr>
            <p:cNvSpPr>
              <a:spLocks/>
            </p:cNvSpPr>
            <p:nvPr/>
          </p:nvSpPr>
          <p:spPr bwMode="auto">
            <a:xfrm>
              <a:off x="4238" y="3556"/>
              <a:ext cx="174" cy="338"/>
            </a:xfrm>
            <a:custGeom>
              <a:avLst/>
              <a:gdLst>
                <a:gd name="T0" fmla="*/ 15 w 174"/>
                <a:gd name="T1" fmla="*/ 45 h 338"/>
                <a:gd name="T2" fmla="*/ 11 w 174"/>
                <a:gd name="T3" fmla="*/ 85 h 338"/>
                <a:gd name="T4" fmla="*/ 10 w 174"/>
                <a:gd name="T5" fmla="*/ 141 h 338"/>
                <a:gd name="T6" fmla="*/ 26 w 174"/>
                <a:gd name="T7" fmla="*/ 176 h 338"/>
                <a:gd name="T8" fmla="*/ 49 w 174"/>
                <a:gd name="T9" fmla="*/ 196 h 338"/>
                <a:gd name="T10" fmla="*/ 35 w 174"/>
                <a:gd name="T11" fmla="*/ 190 h 338"/>
                <a:gd name="T12" fmla="*/ 13 w 174"/>
                <a:gd name="T13" fmla="*/ 170 h 338"/>
                <a:gd name="T14" fmla="*/ 13 w 174"/>
                <a:gd name="T15" fmla="*/ 186 h 338"/>
                <a:gd name="T16" fmla="*/ 13 w 174"/>
                <a:gd name="T17" fmla="*/ 208 h 338"/>
                <a:gd name="T18" fmla="*/ 10 w 174"/>
                <a:gd name="T19" fmla="*/ 230 h 338"/>
                <a:gd name="T20" fmla="*/ 10 w 174"/>
                <a:gd name="T21" fmla="*/ 250 h 338"/>
                <a:gd name="T22" fmla="*/ 25 w 174"/>
                <a:gd name="T23" fmla="*/ 284 h 338"/>
                <a:gd name="T24" fmla="*/ 71 w 174"/>
                <a:gd name="T25" fmla="*/ 309 h 338"/>
                <a:gd name="T26" fmla="*/ 174 w 174"/>
                <a:gd name="T27" fmla="*/ 338 h 338"/>
                <a:gd name="T28" fmla="*/ 89 w 174"/>
                <a:gd name="T29" fmla="*/ 326 h 338"/>
                <a:gd name="T30" fmla="*/ 20 w 174"/>
                <a:gd name="T31" fmla="*/ 291 h 338"/>
                <a:gd name="T32" fmla="*/ 3 w 174"/>
                <a:gd name="T33" fmla="*/ 263 h 338"/>
                <a:gd name="T34" fmla="*/ 3 w 174"/>
                <a:gd name="T35" fmla="*/ 233 h 338"/>
                <a:gd name="T36" fmla="*/ 10 w 174"/>
                <a:gd name="T37" fmla="*/ 155 h 338"/>
                <a:gd name="T38" fmla="*/ 0 w 174"/>
                <a:gd name="T39" fmla="*/ 125 h 338"/>
                <a:gd name="T40" fmla="*/ 11 w 174"/>
                <a:gd name="T41" fmla="*/ 0 h 338"/>
                <a:gd name="T42" fmla="*/ 15 w 174"/>
                <a:gd name="T43" fmla="*/ 45 h 338"/>
                <a:gd name="T44" fmla="*/ 15 w 174"/>
                <a:gd name="T45" fmla="*/ 45 h 33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74"/>
                <a:gd name="T70" fmla="*/ 0 h 338"/>
                <a:gd name="T71" fmla="*/ 174 w 174"/>
                <a:gd name="T72" fmla="*/ 338 h 33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74" h="338">
                  <a:moveTo>
                    <a:pt x="15" y="45"/>
                  </a:moveTo>
                  <a:lnTo>
                    <a:pt x="11" y="85"/>
                  </a:lnTo>
                  <a:lnTo>
                    <a:pt x="10" y="141"/>
                  </a:lnTo>
                  <a:lnTo>
                    <a:pt x="26" y="176"/>
                  </a:lnTo>
                  <a:lnTo>
                    <a:pt x="49" y="196"/>
                  </a:lnTo>
                  <a:lnTo>
                    <a:pt x="35" y="190"/>
                  </a:lnTo>
                  <a:lnTo>
                    <a:pt x="13" y="170"/>
                  </a:lnTo>
                  <a:lnTo>
                    <a:pt x="13" y="186"/>
                  </a:lnTo>
                  <a:lnTo>
                    <a:pt x="13" y="208"/>
                  </a:lnTo>
                  <a:lnTo>
                    <a:pt x="10" y="230"/>
                  </a:lnTo>
                  <a:lnTo>
                    <a:pt x="10" y="250"/>
                  </a:lnTo>
                  <a:lnTo>
                    <a:pt x="25" y="284"/>
                  </a:lnTo>
                  <a:lnTo>
                    <a:pt x="71" y="309"/>
                  </a:lnTo>
                  <a:lnTo>
                    <a:pt x="174" y="338"/>
                  </a:lnTo>
                  <a:lnTo>
                    <a:pt x="89" y="326"/>
                  </a:lnTo>
                  <a:lnTo>
                    <a:pt x="20" y="291"/>
                  </a:lnTo>
                  <a:lnTo>
                    <a:pt x="3" y="263"/>
                  </a:lnTo>
                  <a:lnTo>
                    <a:pt x="3" y="233"/>
                  </a:lnTo>
                  <a:lnTo>
                    <a:pt x="10" y="155"/>
                  </a:lnTo>
                  <a:lnTo>
                    <a:pt x="0" y="125"/>
                  </a:lnTo>
                  <a:lnTo>
                    <a:pt x="11" y="0"/>
                  </a:lnTo>
                  <a:lnTo>
                    <a:pt x="15" y="4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59" name="Freeform 253">
              <a:extLst>
                <a:ext uri="{FF2B5EF4-FFF2-40B4-BE49-F238E27FC236}">
                  <a16:creationId xmlns:a16="http://schemas.microsoft.com/office/drawing/2014/main" id="{C589F14C-D4B2-4DEB-84F9-B7C510D405E8}"/>
                </a:ext>
              </a:extLst>
            </p:cNvPr>
            <p:cNvSpPr>
              <a:spLocks/>
            </p:cNvSpPr>
            <p:nvPr/>
          </p:nvSpPr>
          <p:spPr bwMode="auto">
            <a:xfrm>
              <a:off x="4209" y="3845"/>
              <a:ext cx="102" cy="355"/>
            </a:xfrm>
            <a:custGeom>
              <a:avLst/>
              <a:gdLst>
                <a:gd name="T0" fmla="*/ 49 w 102"/>
                <a:gd name="T1" fmla="*/ 0 h 355"/>
                <a:gd name="T2" fmla="*/ 10 w 102"/>
                <a:gd name="T3" fmla="*/ 80 h 355"/>
                <a:gd name="T4" fmla="*/ 0 w 102"/>
                <a:gd name="T5" fmla="*/ 117 h 355"/>
                <a:gd name="T6" fmla="*/ 0 w 102"/>
                <a:gd name="T7" fmla="*/ 172 h 355"/>
                <a:gd name="T8" fmla="*/ 17 w 102"/>
                <a:gd name="T9" fmla="*/ 242 h 355"/>
                <a:gd name="T10" fmla="*/ 67 w 102"/>
                <a:gd name="T11" fmla="*/ 325 h 355"/>
                <a:gd name="T12" fmla="*/ 102 w 102"/>
                <a:gd name="T13" fmla="*/ 355 h 355"/>
                <a:gd name="T14" fmla="*/ 54 w 102"/>
                <a:gd name="T15" fmla="*/ 282 h 355"/>
                <a:gd name="T16" fmla="*/ 25 w 102"/>
                <a:gd name="T17" fmla="*/ 218 h 355"/>
                <a:gd name="T18" fmla="*/ 15 w 102"/>
                <a:gd name="T19" fmla="*/ 152 h 355"/>
                <a:gd name="T20" fmla="*/ 24 w 102"/>
                <a:gd name="T21" fmla="*/ 87 h 355"/>
                <a:gd name="T22" fmla="*/ 70 w 102"/>
                <a:gd name="T23" fmla="*/ 12 h 355"/>
                <a:gd name="T24" fmla="*/ 49 w 102"/>
                <a:gd name="T25" fmla="*/ 0 h 355"/>
                <a:gd name="T26" fmla="*/ 49 w 102"/>
                <a:gd name="T27" fmla="*/ 0 h 35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2"/>
                <a:gd name="T43" fmla="*/ 0 h 355"/>
                <a:gd name="T44" fmla="*/ 102 w 102"/>
                <a:gd name="T45" fmla="*/ 355 h 35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2" h="355">
                  <a:moveTo>
                    <a:pt x="49" y="0"/>
                  </a:moveTo>
                  <a:lnTo>
                    <a:pt x="10" y="80"/>
                  </a:lnTo>
                  <a:lnTo>
                    <a:pt x="0" y="117"/>
                  </a:lnTo>
                  <a:lnTo>
                    <a:pt x="0" y="172"/>
                  </a:lnTo>
                  <a:lnTo>
                    <a:pt x="17" y="242"/>
                  </a:lnTo>
                  <a:lnTo>
                    <a:pt x="67" y="325"/>
                  </a:lnTo>
                  <a:lnTo>
                    <a:pt x="102" y="355"/>
                  </a:lnTo>
                  <a:lnTo>
                    <a:pt x="54" y="282"/>
                  </a:lnTo>
                  <a:lnTo>
                    <a:pt x="25" y="218"/>
                  </a:lnTo>
                  <a:lnTo>
                    <a:pt x="15" y="152"/>
                  </a:lnTo>
                  <a:lnTo>
                    <a:pt x="24" y="87"/>
                  </a:lnTo>
                  <a:lnTo>
                    <a:pt x="70" y="12"/>
                  </a:lnTo>
                  <a:lnTo>
                    <a:pt x="4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60" name="Freeform 254">
              <a:extLst>
                <a:ext uri="{FF2B5EF4-FFF2-40B4-BE49-F238E27FC236}">
                  <a16:creationId xmlns:a16="http://schemas.microsoft.com/office/drawing/2014/main" id="{4C04932D-E861-4451-A5B2-48333D2EA534}"/>
                </a:ext>
              </a:extLst>
            </p:cNvPr>
            <p:cNvSpPr>
              <a:spLocks/>
            </p:cNvSpPr>
            <p:nvPr/>
          </p:nvSpPr>
          <p:spPr bwMode="auto">
            <a:xfrm>
              <a:off x="4542" y="3964"/>
              <a:ext cx="123" cy="251"/>
            </a:xfrm>
            <a:custGeom>
              <a:avLst/>
              <a:gdLst>
                <a:gd name="T0" fmla="*/ 123 w 123"/>
                <a:gd name="T1" fmla="*/ 251 h 251"/>
                <a:gd name="T2" fmla="*/ 77 w 123"/>
                <a:gd name="T3" fmla="*/ 139 h 251"/>
                <a:gd name="T4" fmla="*/ 32 w 123"/>
                <a:gd name="T5" fmla="*/ 59 h 251"/>
                <a:gd name="T6" fmla="*/ 0 w 123"/>
                <a:gd name="T7" fmla="*/ 0 h 251"/>
                <a:gd name="T8" fmla="*/ 48 w 123"/>
                <a:gd name="T9" fmla="*/ 108 h 251"/>
                <a:gd name="T10" fmla="*/ 75 w 123"/>
                <a:gd name="T11" fmla="*/ 198 h 251"/>
                <a:gd name="T12" fmla="*/ 82 w 123"/>
                <a:gd name="T13" fmla="*/ 237 h 251"/>
                <a:gd name="T14" fmla="*/ 123 w 123"/>
                <a:gd name="T15" fmla="*/ 251 h 251"/>
                <a:gd name="T16" fmla="*/ 123 w 123"/>
                <a:gd name="T17" fmla="*/ 251 h 25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3"/>
                <a:gd name="T28" fmla="*/ 0 h 251"/>
                <a:gd name="T29" fmla="*/ 123 w 123"/>
                <a:gd name="T30" fmla="*/ 251 h 25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3" h="251">
                  <a:moveTo>
                    <a:pt x="123" y="251"/>
                  </a:moveTo>
                  <a:lnTo>
                    <a:pt x="77" y="139"/>
                  </a:lnTo>
                  <a:lnTo>
                    <a:pt x="32" y="59"/>
                  </a:lnTo>
                  <a:lnTo>
                    <a:pt x="0" y="0"/>
                  </a:lnTo>
                  <a:lnTo>
                    <a:pt x="48" y="108"/>
                  </a:lnTo>
                  <a:lnTo>
                    <a:pt x="75" y="198"/>
                  </a:lnTo>
                  <a:lnTo>
                    <a:pt x="82" y="237"/>
                  </a:lnTo>
                  <a:lnTo>
                    <a:pt x="123" y="25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61" name="Freeform 255">
              <a:extLst>
                <a:ext uri="{FF2B5EF4-FFF2-40B4-BE49-F238E27FC236}">
                  <a16:creationId xmlns:a16="http://schemas.microsoft.com/office/drawing/2014/main" id="{B0EE378E-012B-478F-8FB1-EC7E5657F58E}"/>
                </a:ext>
              </a:extLst>
            </p:cNvPr>
            <p:cNvSpPr>
              <a:spLocks/>
            </p:cNvSpPr>
            <p:nvPr/>
          </p:nvSpPr>
          <p:spPr bwMode="auto">
            <a:xfrm>
              <a:off x="4570" y="3920"/>
              <a:ext cx="252" cy="286"/>
            </a:xfrm>
            <a:custGeom>
              <a:avLst/>
              <a:gdLst>
                <a:gd name="T0" fmla="*/ 25 w 252"/>
                <a:gd name="T1" fmla="*/ 0 h 286"/>
                <a:gd name="T2" fmla="*/ 29 w 252"/>
                <a:gd name="T3" fmla="*/ 32 h 286"/>
                <a:gd name="T4" fmla="*/ 155 w 252"/>
                <a:gd name="T5" fmla="*/ 165 h 286"/>
                <a:gd name="T6" fmla="*/ 233 w 252"/>
                <a:gd name="T7" fmla="*/ 258 h 286"/>
                <a:gd name="T8" fmla="*/ 252 w 252"/>
                <a:gd name="T9" fmla="*/ 286 h 286"/>
                <a:gd name="T10" fmla="*/ 232 w 252"/>
                <a:gd name="T11" fmla="*/ 286 h 286"/>
                <a:gd name="T12" fmla="*/ 108 w 252"/>
                <a:gd name="T13" fmla="*/ 123 h 286"/>
                <a:gd name="T14" fmla="*/ 42 w 252"/>
                <a:gd name="T15" fmla="*/ 74 h 286"/>
                <a:gd name="T16" fmla="*/ 50 w 252"/>
                <a:gd name="T17" fmla="*/ 165 h 286"/>
                <a:gd name="T18" fmla="*/ 47 w 252"/>
                <a:gd name="T19" fmla="*/ 183 h 286"/>
                <a:gd name="T20" fmla="*/ 34 w 252"/>
                <a:gd name="T21" fmla="*/ 77 h 286"/>
                <a:gd name="T22" fmla="*/ 0 w 252"/>
                <a:gd name="T23" fmla="*/ 7 h 286"/>
                <a:gd name="T24" fmla="*/ 25 w 252"/>
                <a:gd name="T25" fmla="*/ 0 h 286"/>
                <a:gd name="T26" fmla="*/ 25 w 252"/>
                <a:gd name="T27" fmla="*/ 0 h 28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52"/>
                <a:gd name="T43" fmla="*/ 0 h 286"/>
                <a:gd name="T44" fmla="*/ 252 w 252"/>
                <a:gd name="T45" fmla="*/ 286 h 28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52" h="286">
                  <a:moveTo>
                    <a:pt x="25" y="0"/>
                  </a:moveTo>
                  <a:lnTo>
                    <a:pt x="29" y="32"/>
                  </a:lnTo>
                  <a:lnTo>
                    <a:pt x="155" y="165"/>
                  </a:lnTo>
                  <a:lnTo>
                    <a:pt x="233" y="258"/>
                  </a:lnTo>
                  <a:lnTo>
                    <a:pt x="252" y="286"/>
                  </a:lnTo>
                  <a:lnTo>
                    <a:pt x="232" y="286"/>
                  </a:lnTo>
                  <a:lnTo>
                    <a:pt x="108" y="123"/>
                  </a:lnTo>
                  <a:lnTo>
                    <a:pt x="42" y="74"/>
                  </a:lnTo>
                  <a:lnTo>
                    <a:pt x="50" y="165"/>
                  </a:lnTo>
                  <a:lnTo>
                    <a:pt x="47" y="183"/>
                  </a:lnTo>
                  <a:lnTo>
                    <a:pt x="34" y="77"/>
                  </a:lnTo>
                  <a:lnTo>
                    <a:pt x="0" y="7"/>
                  </a:lnTo>
                  <a:lnTo>
                    <a:pt x="2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62" name="Freeform 256">
              <a:extLst>
                <a:ext uri="{FF2B5EF4-FFF2-40B4-BE49-F238E27FC236}">
                  <a16:creationId xmlns:a16="http://schemas.microsoft.com/office/drawing/2014/main" id="{50069ACA-58C8-4FCD-8683-C6DADE688BAC}"/>
                </a:ext>
              </a:extLst>
            </p:cNvPr>
            <p:cNvSpPr>
              <a:spLocks/>
            </p:cNvSpPr>
            <p:nvPr/>
          </p:nvSpPr>
          <p:spPr bwMode="auto">
            <a:xfrm>
              <a:off x="4710" y="3396"/>
              <a:ext cx="63" cy="25"/>
            </a:xfrm>
            <a:custGeom>
              <a:avLst/>
              <a:gdLst>
                <a:gd name="T0" fmla="*/ 0 w 63"/>
                <a:gd name="T1" fmla="*/ 10 h 25"/>
                <a:gd name="T2" fmla="*/ 63 w 63"/>
                <a:gd name="T3" fmla="*/ 25 h 25"/>
                <a:gd name="T4" fmla="*/ 0 w 63"/>
                <a:gd name="T5" fmla="*/ 0 h 25"/>
                <a:gd name="T6" fmla="*/ 0 w 63"/>
                <a:gd name="T7" fmla="*/ 10 h 25"/>
                <a:gd name="T8" fmla="*/ 0 w 63"/>
                <a:gd name="T9" fmla="*/ 10 h 25"/>
                <a:gd name="T10" fmla="*/ 0 60000 65536"/>
                <a:gd name="T11" fmla="*/ 0 60000 65536"/>
                <a:gd name="T12" fmla="*/ 0 60000 65536"/>
                <a:gd name="T13" fmla="*/ 0 60000 65536"/>
                <a:gd name="T14" fmla="*/ 0 60000 65536"/>
                <a:gd name="T15" fmla="*/ 0 w 63"/>
                <a:gd name="T16" fmla="*/ 0 h 25"/>
                <a:gd name="T17" fmla="*/ 63 w 63"/>
                <a:gd name="T18" fmla="*/ 25 h 25"/>
              </a:gdLst>
              <a:ahLst/>
              <a:cxnLst>
                <a:cxn ang="T10">
                  <a:pos x="T0" y="T1"/>
                </a:cxn>
                <a:cxn ang="T11">
                  <a:pos x="T2" y="T3"/>
                </a:cxn>
                <a:cxn ang="T12">
                  <a:pos x="T4" y="T5"/>
                </a:cxn>
                <a:cxn ang="T13">
                  <a:pos x="T6" y="T7"/>
                </a:cxn>
                <a:cxn ang="T14">
                  <a:pos x="T8" y="T9"/>
                </a:cxn>
              </a:cxnLst>
              <a:rect l="T15" t="T16" r="T17" b="T18"/>
              <a:pathLst>
                <a:path w="63" h="25">
                  <a:moveTo>
                    <a:pt x="0" y="10"/>
                  </a:moveTo>
                  <a:lnTo>
                    <a:pt x="63" y="25"/>
                  </a:lnTo>
                  <a:lnTo>
                    <a:pt x="0" y="0"/>
                  </a:lnTo>
                  <a:lnTo>
                    <a:pt x="0"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63" name="Freeform 257">
              <a:extLst>
                <a:ext uri="{FF2B5EF4-FFF2-40B4-BE49-F238E27FC236}">
                  <a16:creationId xmlns:a16="http://schemas.microsoft.com/office/drawing/2014/main" id="{F19935F8-4C13-43FB-BB26-FC55F1C69D49}"/>
                </a:ext>
              </a:extLst>
            </p:cNvPr>
            <p:cNvSpPr>
              <a:spLocks/>
            </p:cNvSpPr>
            <p:nvPr/>
          </p:nvSpPr>
          <p:spPr bwMode="auto">
            <a:xfrm>
              <a:off x="4960" y="3386"/>
              <a:ext cx="48" cy="49"/>
            </a:xfrm>
            <a:custGeom>
              <a:avLst/>
              <a:gdLst>
                <a:gd name="T0" fmla="*/ 1 w 48"/>
                <a:gd name="T1" fmla="*/ 17 h 49"/>
                <a:gd name="T2" fmla="*/ 5 w 48"/>
                <a:gd name="T3" fmla="*/ 22 h 49"/>
                <a:gd name="T4" fmla="*/ 21 w 48"/>
                <a:gd name="T5" fmla="*/ 22 h 49"/>
                <a:gd name="T6" fmla="*/ 10 w 48"/>
                <a:gd name="T7" fmla="*/ 30 h 49"/>
                <a:gd name="T8" fmla="*/ 8 w 48"/>
                <a:gd name="T9" fmla="*/ 39 h 49"/>
                <a:gd name="T10" fmla="*/ 38 w 48"/>
                <a:gd name="T11" fmla="*/ 45 h 49"/>
                <a:gd name="T12" fmla="*/ 33 w 48"/>
                <a:gd name="T13" fmla="*/ 27 h 49"/>
                <a:gd name="T14" fmla="*/ 30 w 48"/>
                <a:gd name="T15" fmla="*/ 17 h 49"/>
                <a:gd name="T16" fmla="*/ 21 w 48"/>
                <a:gd name="T17" fmla="*/ 9 h 49"/>
                <a:gd name="T18" fmla="*/ 15 w 48"/>
                <a:gd name="T19" fmla="*/ 9 h 49"/>
                <a:gd name="T20" fmla="*/ 5 w 48"/>
                <a:gd name="T21" fmla="*/ 14 h 49"/>
                <a:gd name="T22" fmla="*/ 10 w 48"/>
                <a:gd name="T23" fmla="*/ 7 h 49"/>
                <a:gd name="T24" fmla="*/ 21 w 48"/>
                <a:gd name="T25" fmla="*/ 4 h 49"/>
                <a:gd name="T26" fmla="*/ 28 w 48"/>
                <a:gd name="T27" fmla="*/ 4 h 49"/>
                <a:gd name="T28" fmla="*/ 35 w 48"/>
                <a:gd name="T29" fmla="*/ 15 h 49"/>
                <a:gd name="T30" fmla="*/ 38 w 48"/>
                <a:gd name="T31" fmla="*/ 24 h 49"/>
                <a:gd name="T32" fmla="*/ 43 w 48"/>
                <a:gd name="T33" fmla="*/ 49 h 49"/>
                <a:gd name="T34" fmla="*/ 48 w 48"/>
                <a:gd name="T35" fmla="*/ 49 h 49"/>
                <a:gd name="T36" fmla="*/ 40 w 48"/>
                <a:gd name="T37" fmla="*/ 20 h 49"/>
                <a:gd name="T38" fmla="*/ 30 w 48"/>
                <a:gd name="T39" fmla="*/ 2 h 49"/>
                <a:gd name="T40" fmla="*/ 20 w 48"/>
                <a:gd name="T41" fmla="*/ 0 h 49"/>
                <a:gd name="T42" fmla="*/ 8 w 48"/>
                <a:gd name="T43" fmla="*/ 7 h 49"/>
                <a:gd name="T44" fmla="*/ 0 w 48"/>
                <a:gd name="T45" fmla="*/ 14 h 49"/>
                <a:gd name="T46" fmla="*/ 1 w 48"/>
                <a:gd name="T47" fmla="*/ 17 h 49"/>
                <a:gd name="T48" fmla="*/ 1 w 48"/>
                <a:gd name="T49" fmla="*/ 17 h 4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8"/>
                <a:gd name="T76" fmla="*/ 0 h 49"/>
                <a:gd name="T77" fmla="*/ 48 w 48"/>
                <a:gd name="T78" fmla="*/ 49 h 4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8" h="49">
                  <a:moveTo>
                    <a:pt x="1" y="17"/>
                  </a:moveTo>
                  <a:lnTo>
                    <a:pt x="5" y="22"/>
                  </a:lnTo>
                  <a:lnTo>
                    <a:pt x="21" y="22"/>
                  </a:lnTo>
                  <a:lnTo>
                    <a:pt x="10" y="30"/>
                  </a:lnTo>
                  <a:lnTo>
                    <a:pt x="8" y="39"/>
                  </a:lnTo>
                  <a:lnTo>
                    <a:pt x="38" y="45"/>
                  </a:lnTo>
                  <a:lnTo>
                    <a:pt x="33" y="27"/>
                  </a:lnTo>
                  <a:lnTo>
                    <a:pt x="30" y="17"/>
                  </a:lnTo>
                  <a:lnTo>
                    <a:pt x="21" y="9"/>
                  </a:lnTo>
                  <a:lnTo>
                    <a:pt x="15" y="9"/>
                  </a:lnTo>
                  <a:lnTo>
                    <a:pt x="5" y="14"/>
                  </a:lnTo>
                  <a:lnTo>
                    <a:pt x="10" y="7"/>
                  </a:lnTo>
                  <a:lnTo>
                    <a:pt x="21" y="4"/>
                  </a:lnTo>
                  <a:lnTo>
                    <a:pt x="28" y="4"/>
                  </a:lnTo>
                  <a:lnTo>
                    <a:pt x="35" y="15"/>
                  </a:lnTo>
                  <a:lnTo>
                    <a:pt x="38" y="24"/>
                  </a:lnTo>
                  <a:lnTo>
                    <a:pt x="43" y="49"/>
                  </a:lnTo>
                  <a:lnTo>
                    <a:pt x="48" y="49"/>
                  </a:lnTo>
                  <a:lnTo>
                    <a:pt x="40" y="20"/>
                  </a:lnTo>
                  <a:lnTo>
                    <a:pt x="30" y="2"/>
                  </a:lnTo>
                  <a:lnTo>
                    <a:pt x="20" y="0"/>
                  </a:lnTo>
                  <a:lnTo>
                    <a:pt x="8" y="7"/>
                  </a:lnTo>
                  <a:lnTo>
                    <a:pt x="0" y="14"/>
                  </a:lnTo>
                  <a:lnTo>
                    <a:pt x="1"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64" name="Freeform 258">
              <a:extLst>
                <a:ext uri="{FF2B5EF4-FFF2-40B4-BE49-F238E27FC236}">
                  <a16:creationId xmlns:a16="http://schemas.microsoft.com/office/drawing/2014/main" id="{CD4B046B-8294-4257-8403-D0379EA500F0}"/>
                </a:ext>
              </a:extLst>
            </p:cNvPr>
            <p:cNvSpPr>
              <a:spLocks/>
            </p:cNvSpPr>
            <p:nvPr/>
          </p:nvSpPr>
          <p:spPr bwMode="auto">
            <a:xfrm>
              <a:off x="4960" y="3393"/>
              <a:ext cx="10" cy="33"/>
            </a:xfrm>
            <a:custGeom>
              <a:avLst/>
              <a:gdLst>
                <a:gd name="T0" fmla="*/ 3 w 10"/>
                <a:gd name="T1" fmla="*/ 13 h 33"/>
                <a:gd name="T2" fmla="*/ 10 w 10"/>
                <a:gd name="T3" fmla="*/ 33 h 33"/>
                <a:gd name="T4" fmla="*/ 5 w 10"/>
                <a:gd name="T5" fmla="*/ 32 h 33"/>
                <a:gd name="T6" fmla="*/ 0 w 10"/>
                <a:gd name="T7" fmla="*/ 8 h 33"/>
                <a:gd name="T8" fmla="*/ 1 w 10"/>
                <a:gd name="T9" fmla="*/ 2 h 33"/>
                <a:gd name="T10" fmla="*/ 8 w 10"/>
                <a:gd name="T11" fmla="*/ 0 h 33"/>
                <a:gd name="T12" fmla="*/ 1 w 10"/>
                <a:gd name="T13" fmla="*/ 10 h 33"/>
                <a:gd name="T14" fmla="*/ 3 w 10"/>
                <a:gd name="T15" fmla="*/ 13 h 33"/>
                <a:gd name="T16" fmla="*/ 3 w 10"/>
                <a:gd name="T17" fmla="*/ 13 h 3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
                <a:gd name="T28" fmla="*/ 0 h 33"/>
                <a:gd name="T29" fmla="*/ 10 w 10"/>
                <a:gd name="T30" fmla="*/ 33 h 3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 h="33">
                  <a:moveTo>
                    <a:pt x="3" y="13"/>
                  </a:moveTo>
                  <a:lnTo>
                    <a:pt x="10" y="33"/>
                  </a:lnTo>
                  <a:lnTo>
                    <a:pt x="5" y="32"/>
                  </a:lnTo>
                  <a:lnTo>
                    <a:pt x="0" y="8"/>
                  </a:lnTo>
                  <a:lnTo>
                    <a:pt x="1" y="2"/>
                  </a:lnTo>
                  <a:lnTo>
                    <a:pt x="8" y="0"/>
                  </a:lnTo>
                  <a:lnTo>
                    <a:pt x="1" y="10"/>
                  </a:lnTo>
                  <a:lnTo>
                    <a:pt x="3"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65" name="Freeform 259">
              <a:extLst>
                <a:ext uri="{FF2B5EF4-FFF2-40B4-BE49-F238E27FC236}">
                  <a16:creationId xmlns:a16="http://schemas.microsoft.com/office/drawing/2014/main" id="{EB6D0361-A5AF-4C66-9DEE-17CD9CAA2236}"/>
                </a:ext>
              </a:extLst>
            </p:cNvPr>
            <p:cNvSpPr>
              <a:spLocks/>
            </p:cNvSpPr>
            <p:nvPr/>
          </p:nvSpPr>
          <p:spPr bwMode="auto">
            <a:xfrm>
              <a:off x="5000" y="3365"/>
              <a:ext cx="103" cy="96"/>
            </a:xfrm>
            <a:custGeom>
              <a:avLst/>
              <a:gdLst>
                <a:gd name="T0" fmla="*/ 0 w 103"/>
                <a:gd name="T1" fmla="*/ 43 h 96"/>
                <a:gd name="T2" fmla="*/ 35 w 103"/>
                <a:gd name="T3" fmla="*/ 23 h 96"/>
                <a:gd name="T4" fmla="*/ 70 w 103"/>
                <a:gd name="T5" fmla="*/ 1 h 96"/>
                <a:gd name="T6" fmla="*/ 103 w 103"/>
                <a:gd name="T7" fmla="*/ 0 h 96"/>
                <a:gd name="T8" fmla="*/ 71 w 103"/>
                <a:gd name="T9" fmla="*/ 6 h 96"/>
                <a:gd name="T10" fmla="*/ 51 w 103"/>
                <a:gd name="T11" fmla="*/ 20 h 96"/>
                <a:gd name="T12" fmla="*/ 21 w 103"/>
                <a:gd name="T13" fmla="*/ 38 h 96"/>
                <a:gd name="T14" fmla="*/ 10 w 103"/>
                <a:gd name="T15" fmla="*/ 46 h 96"/>
                <a:gd name="T16" fmla="*/ 15 w 103"/>
                <a:gd name="T17" fmla="*/ 61 h 96"/>
                <a:gd name="T18" fmla="*/ 50 w 103"/>
                <a:gd name="T19" fmla="*/ 68 h 96"/>
                <a:gd name="T20" fmla="*/ 94 w 103"/>
                <a:gd name="T21" fmla="*/ 96 h 96"/>
                <a:gd name="T22" fmla="*/ 61 w 103"/>
                <a:gd name="T23" fmla="*/ 91 h 96"/>
                <a:gd name="T24" fmla="*/ 5 w 103"/>
                <a:gd name="T25" fmla="*/ 68 h 96"/>
                <a:gd name="T26" fmla="*/ 0 w 103"/>
                <a:gd name="T27" fmla="*/ 43 h 96"/>
                <a:gd name="T28" fmla="*/ 0 w 103"/>
                <a:gd name="T29" fmla="*/ 43 h 9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03"/>
                <a:gd name="T46" fmla="*/ 0 h 96"/>
                <a:gd name="T47" fmla="*/ 103 w 103"/>
                <a:gd name="T48" fmla="*/ 96 h 9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03" h="96">
                  <a:moveTo>
                    <a:pt x="0" y="43"/>
                  </a:moveTo>
                  <a:lnTo>
                    <a:pt x="35" y="23"/>
                  </a:lnTo>
                  <a:lnTo>
                    <a:pt x="70" y="1"/>
                  </a:lnTo>
                  <a:lnTo>
                    <a:pt x="103" y="0"/>
                  </a:lnTo>
                  <a:lnTo>
                    <a:pt x="71" y="6"/>
                  </a:lnTo>
                  <a:lnTo>
                    <a:pt x="51" y="20"/>
                  </a:lnTo>
                  <a:lnTo>
                    <a:pt x="21" y="38"/>
                  </a:lnTo>
                  <a:lnTo>
                    <a:pt x="10" y="46"/>
                  </a:lnTo>
                  <a:lnTo>
                    <a:pt x="15" y="61"/>
                  </a:lnTo>
                  <a:lnTo>
                    <a:pt x="50" y="68"/>
                  </a:lnTo>
                  <a:lnTo>
                    <a:pt x="94" y="96"/>
                  </a:lnTo>
                  <a:lnTo>
                    <a:pt x="61" y="91"/>
                  </a:lnTo>
                  <a:lnTo>
                    <a:pt x="5" y="68"/>
                  </a:lnTo>
                  <a:lnTo>
                    <a:pt x="0" y="4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66" name="Freeform 260">
              <a:extLst>
                <a:ext uri="{FF2B5EF4-FFF2-40B4-BE49-F238E27FC236}">
                  <a16:creationId xmlns:a16="http://schemas.microsoft.com/office/drawing/2014/main" id="{F5EB1B67-2AA9-4B8F-BC9C-4A8B9B1E029A}"/>
                </a:ext>
              </a:extLst>
            </p:cNvPr>
            <p:cNvSpPr>
              <a:spLocks/>
            </p:cNvSpPr>
            <p:nvPr/>
          </p:nvSpPr>
          <p:spPr bwMode="auto">
            <a:xfrm>
              <a:off x="5061" y="3396"/>
              <a:ext cx="103" cy="99"/>
            </a:xfrm>
            <a:custGeom>
              <a:avLst/>
              <a:gdLst>
                <a:gd name="T0" fmla="*/ 0 w 103"/>
                <a:gd name="T1" fmla="*/ 10 h 99"/>
                <a:gd name="T2" fmla="*/ 17 w 103"/>
                <a:gd name="T3" fmla="*/ 0 h 99"/>
                <a:gd name="T4" fmla="*/ 22 w 103"/>
                <a:gd name="T5" fmla="*/ 4 h 99"/>
                <a:gd name="T6" fmla="*/ 30 w 103"/>
                <a:gd name="T7" fmla="*/ 9 h 99"/>
                <a:gd name="T8" fmla="*/ 48 w 103"/>
                <a:gd name="T9" fmla="*/ 22 h 99"/>
                <a:gd name="T10" fmla="*/ 68 w 103"/>
                <a:gd name="T11" fmla="*/ 42 h 99"/>
                <a:gd name="T12" fmla="*/ 82 w 103"/>
                <a:gd name="T13" fmla="*/ 59 h 99"/>
                <a:gd name="T14" fmla="*/ 95 w 103"/>
                <a:gd name="T15" fmla="*/ 79 h 99"/>
                <a:gd name="T16" fmla="*/ 103 w 103"/>
                <a:gd name="T17" fmla="*/ 99 h 99"/>
                <a:gd name="T18" fmla="*/ 93 w 103"/>
                <a:gd name="T19" fmla="*/ 82 h 99"/>
                <a:gd name="T20" fmla="*/ 88 w 103"/>
                <a:gd name="T21" fmla="*/ 75 h 99"/>
                <a:gd name="T22" fmla="*/ 80 w 103"/>
                <a:gd name="T23" fmla="*/ 67 h 99"/>
                <a:gd name="T24" fmla="*/ 62 w 103"/>
                <a:gd name="T25" fmla="*/ 42 h 99"/>
                <a:gd name="T26" fmla="*/ 42 w 103"/>
                <a:gd name="T27" fmla="*/ 32 h 99"/>
                <a:gd name="T28" fmla="*/ 40 w 103"/>
                <a:gd name="T29" fmla="*/ 37 h 99"/>
                <a:gd name="T30" fmla="*/ 47 w 103"/>
                <a:gd name="T31" fmla="*/ 54 h 99"/>
                <a:gd name="T32" fmla="*/ 17 w 103"/>
                <a:gd name="T33" fmla="*/ 12 h 99"/>
                <a:gd name="T34" fmla="*/ 0 w 103"/>
                <a:gd name="T35" fmla="*/ 10 h 99"/>
                <a:gd name="T36" fmla="*/ 0 w 103"/>
                <a:gd name="T37" fmla="*/ 10 h 9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03"/>
                <a:gd name="T58" fmla="*/ 0 h 99"/>
                <a:gd name="T59" fmla="*/ 103 w 103"/>
                <a:gd name="T60" fmla="*/ 99 h 9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03" h="99">
                  <a:moveTo>
                    <a:pt x="0" y="10"/>
                  </a:moveTo>
                  <a:lnTo>
                    <a:pt x="17" y="0"/>
                  </a:lnTo>
                  <a:lnTo>
                    <a:pt x="22" y="4"/>
                  </a:lnTo>
                  <a:lnTo>
                    <a:pt x="30" y="9"/>
                  </a:lnTo>
                  <a:lnTo>
                    <a:pt x="48" y="22"/>
                  </a:lnTo>
                  <a:lnTo>
                    <a:pt x="68" y="42"/>
                  </a:lnTo>
                  <a:lnTo>
                    <a:pt x="82" y="59"/>
                  </a:lnTo>
                  <a:lnTo>
                    <a:pt x="95" y="79"/>
                  </a:lnTo>
                  <a:lnTo>
                    <a:pt x="103" y="99"/>
                  </a:lnTo>
                  <a:lnTo>
                    <a:pt x="93" y="82"/>
                  </a:lnTo>
                  <a:lnTo>
                    <a:pt x="88" y="75"/>
                  </a:lnTo>
                  <a:lnTo>
                    <a:pt x="80" y="67"/>
                  </a:lnTo>
                  <a:lnTo>
                    <a:pt x="62" y="42"/>
                  </a:lnTo>
                  <a:lnTo>
                    <a:pt x="42" y="32"/>
                  </a:lnTo>
                  <a:lnTo>
                    <a:pt x="40" y="37"/>
                  </a:lnTo>
                  <a:lnTo>
                    <a:pt x="47" y="54"/>
                  </a:lnTo>
                  <a:lnTo>
                    <a:pt x="17" y="12"/>
                  </a:lnTo>
                  <a:lnTo>
                    <a:pt x="0"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67" name="Freeform 261">
              <a:extLst>
                <a:ext uri="{FF2B5EF4-FFF2-40B4-BE49-F238E27FC236}">
                  <a16:creationId xmlns:a16="http://schemas.microsoft.com/office/drawing/2014/main" id="{DA92CC0C-839C-4D1B-A929-1DDD0EDB6AEB}"/>
                </a:ext>
              </a:extLst>
            </p:cNvPr>
            <p:cNvSpPr>
              <a:spLocks/>
            </p:cNvSpPr>
            <p:nvPr/>
          </p:nvSpPr>
          <p:spPr bwMode="auto">
            <a:xfrm>
              <a:off x="5055" y="3378"/>
              <a:ext cx="54" cy="20"/>
            </a:xfrm>
            <a:custGeom>
              <a:avLst/>
              <a:gdLst>
                <a:gd name="T0" fmla="*/ 16 w 54"/>
                <a:gd name="T1" fmla="*/ 10 h 20"/>
                <a:gd name="T2" fmla="*/ 29 w 54"/>
                <a:gd name="T3" fmla="*/ 10 h 20"/>
                <a:gd name="T4" fmla="*/ 54 w 54"/>
                <a:gd name="T5" fmla="*/ 20 h 20"/>
                <a:gd name="T6" fmla="*/ 41 w 54"/>
                <a:gd name="T7" fmla="*/ 0 h 20"/>
                <a:gd name="T8" fmla="*/ 29 w 54"/>
                <a:gd name="T9" fmla="*/ 0 h 20"/>
                <a:gd name="T10" fmla="*/ 0 w 54"/>
                <a:gd name="T11" fmla="*/ 17 h 20"/>
                <a:gd name="T12" fmla="*/ 16 w 54"/>
                <a:gd name="T13" fmla="*/ 10 h 20"/>
                <a:gd name="T14" fmla="*/ 16 w 54"/>
                <a:gd name="T15" fmla="*/ 10 h 20"/>
                <a:gd name="T16" fmla="*/ 0 60000 65536"/>
                <a:gd name="T17" fmla="*/ 0 60000 65536"/>
                <a:gd name="T18" fmla="*/ 0 60000 65536"/>
                <a:gd name="T19" fmla="*/ 0 60000 65536"/>
                <a:gd name="T20" fmla="*/ 0 60000 65536"/>
                <a:gd name="T21" fmla="*/ 0 60000 65536"/>
                <a:gd name="T22" fmla="*/ 0 60000 65536"/>
                <a:gd name="T23" fmla="*/ 0 60000 65536"/>
                <a:gd name="T24" fmla="*/ 0 w 54"/>
                <a:gd name="T25" fmla="*/ 0 h 20"/>
                <a:gd name="T26" fmla="*/ 54 w 54"/>
                <a:gd name="T27" fmla="*/ 20 h 2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4" h="20">
                  <a:moveTo>
                    <a:pt x="16" y="10"/>
                  </a:moveTo>
                  <a:lnTo>
                    <a:pt x="29" y="10"/>
                  </a:lnTo>
                  <a:lnTo>
                    <a:pt x="54" y="20"/>
                  </a:lnTo>
                  <a:lnTo>
                    <a:pt x="41" y="0"/>
                  </a:lnTo>
                  <a:lnTo>
                    <a:pt x="29" y="0"/>
                  </a:lnTo>
                  <a:lnTo>
                    <a:pt x="0" y="17"/>
                  </a:lnTo>
                  <a:lnTo>
                    <a:pt x="16"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68" name="Freeform 262">
              <a:extLst>
                <a:ext uri="{FF2B5EF4-FFF2-40B4-BE49-F238E27FC236}">
                  <a16:creationId xmlns:a16="http://schemas.microsoft.com/office/drawing/2014/main" id="{9A50F889-50BA-4EAF-B137-840B2C73107F}"/>
                </a:ext>
              </a:extLst>
            </p:cNvPr>
            <p:cNvSpPr>
              <a:spLocks/>
            </p:cNvSpPr>
            <p:nvPr/>
          </p:nvSpPr>
          <p:spPr bwMode="auto">
            <a:xfrm>
              <a:off x="5094" y="3386"/>
              <a:ext cx="115" cy="109"/>
            </a:xfrm>
            <a:custGeom>
              <a:avLst/>
              <a:gdLst>
                <a:gd name="T0" fmla="*/ 0 w 115"/>
                <a:gd name="T1" fmla="*/ 0 h 109"/>
                <a:gd name="T2" fmla="*/ 17 w 115"/>
                <a:gd name="T3" fmla="*/ 17 h 109"/>
                <a:gd name="T4" fmla="*/ 15 w 115"/>
                <a:gd name="T5" fmla="*/ 24 h 109"/>
                <a:gd name="T6" fmla="*/ 25 w 115"/>
                <a:gd name="T7" fmla="*/ 24 h 109"/>
                <a:gd name="T8" fmla="*/ 35 w 115"/>
                <a:gd name="T9" fmla="*/ 34 h 109"/>
                <a:gd name="T10" fmla="*/ 67 w 115"/>
                <a:gd name="T11" fmla="*/ 65 h 109"/>
                <a:gd name="T12" fmla="*/ 79 w 115"/>
                <a:gd name="T13" fmla="*/ 85 h 109"/>
                <a:gd name="T14" fmla="*/ 87 w 115"/>
                <a:gd name="T15" fmla="*/ 102 h 109"/>
                <a:gd name="T16" fmla="*/ 95 w 115"/>
                <a:gd name="T17" fmla="*/ 109 h 109"/>
                <a:gd name="T18" fmla="*/ 107 w 115"/>
                <a:gd name="T19" fmla="*/ 107 h 109"/>
                <a:gd name="T20" fmla="*/ 115 w 115"/>
                <a:gd name="T21" fmla="*/ 100 h 109"/>
                <a:gd name="T22" fmla="*/ 109 w 115"/>
                <a:gd name="T23" fmla="*/ 77 h 109"/>
                <a:gd name="T24" fmla="*/ 110 w 115"/>
                <a:gd name="T25" fmla="*/ 97 h 109"/>
                <a:gd name="T26" fmla="*/ 100 w 115"/>
                <a:gd name="T27" fmla="*/ 100 h 109"/>
                <a:gd name="T28" fmla="*/ 89 w 115"/>
                <a:gd name="T29" fmla="*/ 85 h 109"/>
                <a:gd name="T30" fmla="*/ 84 w 115"/>
                <a:gd name="T31" fmla="*/ 72 h 109"/>
                <a:gd name="T32" fmla="*/ 69 w 115"/>
                <a:gd name="T33" fmla="*/ 42 h 109"/>
                <a:gd name="T34" fmla="*/ 54 w 115"/>
                <a:gd name="T35" fmla="*/ 35 h 109"/>
                <a:gd name="T36" fmla="*/ 29 w 115"/>
                <a:gd name="T37" fmla="*/ 17 h 109"/>
                <a:gd name="T38" fmla="*/ 0 w 115"/>
                <a:gd name="T39" fmla="*/ 0 h 109"/>
                <a:gd name="T40" fmla="*/ 0 w 115"/>
                <a:gd name="T41" fmla="*/ 0 h 10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15"/>
                <a:gd name="T64" fmla="*/ 0 h 109"/>
                <a:gd name="T65" fmla="*/ 115 w 115"/>
                <a:gd name="T66" fmla="*/ 109 h 10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15" h="109">
                  <a:moveTo>
                    <a:pt x="0" y="0"/>
                  </a:moveTo>
                  <a:lnTo>
                    <a:pt x="17" y="17"/>
                  </a:lnTo>
                  <a:lnTo>
                    <a:pt x="15" y="24"/>
                  </a:lnTo>
                  <a:lnTo>
                    <a:pt x="25" y="24"/>
                  </a:lnTo>
                  <a:lnTo>
                    <a:pt x="35" y="34"/>
                  </a:lnTo>
                  <a:lnTo>
                    <a:pt x="67" y="65"/>
                  </a:lnTo>
                  <a:lnTo>
                    <a:pt x="79" y="85"/>
                  </a:lnTo>
                  <a:lnTo>
                    <a:pt x="87" y="102"/>
                  </a:lnTo>
                  <a:lnTo>
                    <a:pt x="95" y="109"/>
                  </a:lnTo>
                  <a:lnTo>
                    <a:pt x="107" y="107"/>
                  </a:lnTo>
                  <a:lnTo>
                    <a:pt x="115" y="100"/>
                  </a:lnTo>
                  <a:lnTo>
                    <a:pt x="109" y="77"/>
                  </a:lnTo>
                  <a:lnTo>
                    <a:pt x="110" y="97"/>
                  </a:lnTo>
                  <a:lnTo>
                    <a:pt x="100" y="100"/>
                  </a:lnTo>
                  <a:lnTo>
                    <a:pt x="89" y="85"/>
                  </a:lnTo>
                  <a:lnTo>
                    <a:pt x="84" y="72"/>
                  </a:lnTo>
                  <a:lnTo>
                    <a:pt x="69" y="42"/>
                  </a:lnTo>
                  <a:lnTo>
                    <a:pt x="54" y="35"/>
                  </a:lnTo>
                  <a:lnTo>
                    <a:pt x="29" y="17"/>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69" name="Freeform 263">
              <a:extLst>
                <a:ext uri="{FF2B5EF4-FFF2-40B4-BE49-F238E27FC236}">
                  <a16:creationId xmlns:a16="http://schemas.microsoft.com/office/drawing/2014/main" id="{337E7D30-90A0-421F-A690-5D06AF264344}"/>
                </a:ext>
              </a:extLst>
            </p:cNvPr>
            <p:cNvSpPr>
              <a:spLocks/>
            </p:cNvSpPr>
            <p:nvPr/>
          </p:nvSpPr>
          <p:spPr bwMode="auto">
            <a:xfrm>
              <a:off x="5124" y="3391"/>
              <a:ext cx="94" cy="69"/>
            </a:xfrm>
            <a:custGeom>
              <a:avLst/>
              <a:gdLst>
                <a:gd name="T0" fmla="*/ 7 w 94"/>
                <a:gd name="T1" fmla="*/ 9 h 69"/>
                <a:gd name="T2" fmla="*/ 27 w 94"/>
                <a:gd name="T3" fmla="*/ 22 h 69"/>
                <a:gd name="T4" fmla="*/ 45 w 94"/>
                <a:gd name="T5" fmla="*/ 37 h 69"/>
                <a:gd name="T6" fmla="*/ 67 w 94"/>
                <a:gd name="T7" fmla="*/ 55 h 69"/>
                <a:gd name="T8" fmla="*/ 75 w 94"/>
                <a:gd name="T9" fmla="*/ 69 h 69"/>
                <a:gd name="T10" fmla="*/ 77 w 94"/>
                <a:gd name="T11" fmla="*/ 64 h 69"/>
                <a:gd name="T12" fmla="*/ 82 w 94"/>
                <a:gd name="T13" fmla="*/ 64 h 69"/>
                <a:gd name="T14" fmla="*/ 87 w 94"/>
                <a:gd name="T15" fmla="*/ 60 h 69"/>
                <a:gd name="T16" fmla="*/ 94 w 94"/>
                <a:gd name="T17" fmla="*/ 52 h 69"/>
                <a:gd name="T18" fmla="*/ 90 w 94"/>
                <a:gd name="T19" fmla="*/ 42 h 69"/>
                <a:gd name="T20" fmla="*/ 64 w 94"/>
                <a:gd name="T21" fmla="*/ 15 h 69"/>
                <a:gd name="T22" fmla="*/ 62 w 94"/>
                <a:gd name="T23" fmla="*/ 29 h 69"/>
                <a:gd name="T24" fmla="*/ 54 w 94"/>
                <a:gd name="T25" fmla="*/ 20 h 69"/>
                <a:gd name="T26" fmla="*/ 40 w 94"/>
                <a:gd name="T27" fmla="*/ 5 h 69"/>
                <a:gd name="T28" fmla="*/ 47 w 94"/>
                <a:gd name="T29" fmla="*/ 24 h 69"/>
                <a:gd name="T30" fmla="*/ 69 w 94"/>
                <a:gd name="T31" fmla="*/ 45 h 69"/>
                <a:gd name="T32" fmla="*/ 42 w 94"/>
                <a:gd name="T33" fmla="*/ 27 h 69"/>
                <a:gd name="T34" fmla="*/ 19 w 94"/>
                <a:gd name="T35" fmla="*/ 12 h 69"/>
                <a:gd name="T36" fmla="*/ 0 w 94"/>
                <a:gd name="T37" fmla="*/ 0 h 69"/>
                <a:gd name="T38" fmla="*/ 7 w 94"/>
                <a:gd name="T39" fmla="*/ 9 h 69"/>
                <a:gd name="T40" fmla="*/ 7 w 94"/>
                <a:gd name="T41" fmla="*/ 9 h 6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4"/>
                <a:gd name="T64" fmla="*/ 0 h 69"/>
                <a:gd name="T65" fmla="*/ 94 w 94"/>
                <a:gd name="T66" fmla="*/ 69 h 6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4" h="69">
                  <a:moveTo>
                    <a:pt x="7" y="9"/>
                  </a:moveTo>
                  <a:lnTo>
                    <a:pt x="27" y="22"/>
                  </a:lnTo>
                  <a:lnTo>
                    <a:pt x="45" y="37"/>
                  </a:lnTo>
                  <a:lnTo>
                    <a:pt x="67" y="55"/>
                  </a:lnTo>
                  <a:lnTo>
                    <a:pt x="75" y="69"/>
                  </a:lnTo>
                  <a:lnTo>
                    <a:pt x="77" y="64"/>
                  </a:lnTo>
                  <a:lnTo>
                    <a:pt x="82" y="64"/>
                  </a:lnTo>
                  <a:lnTo>
                    <a:pt x="87" y="60"/>
                  </a:lnTo>
                  <a:lnTo>
                    <a:pt x="94" y="52"/>
                  </a:lnTo>
                  <a:lnTo>
                    <a:pt x="90" y="42"/>
                  </a:lnTo>
                  <a:lnTo>
                    <a:pt x="64" y="15"/>
                  </a:lnTo>
                  <a:lnTo>
                    <a:pt x="62" y="29"/>
                  </a:lnTo>
                  <a:lnTo>
                    <a:pt x="54" y="20"/>
                  </a:lnTo>
                  <a:lnTo>
                    <a:pt x="40" y="5"/>
                  </a:lnTo>
                  <a:lnTo>
                    <a:pt x="47" y="24"/>
                  </a:lnTo>
                  <a:lnTo>
                    <a:pt x="69" y="45"/>
                  </a:lnTo>
                  <a:lnTo>
                    <a:pt x="42" y="27"/>
                  </a:lnTo>
                  <a:lnTo>
                    <a:pt x="19" y="12"/>
                  </a:lnTo>
                  <a:lnTo>
                    <a:pt x="0" y="0"/>
                  </a:lnTo>
                  <a:lnTo>
                    <a:pt x="7"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70" name="Freeform 264">
              <a:extLst>
                <a:ext uri="{FF2B5EF4-FFF2-40B4-BE49-F238E27FC236}">
                  <a16:creationId xmlns:a16="http://schemas.microsoft.com/office/drawing/2014/main" id="{E1166BA2-71A7-49EF-A935-41FB155232FC}"/>
                </a:ext>
              </a:extLst>
            </p:cNvPr>
            <p:cNvSpPr>
              <a:spLocks/>
            </p:cNvSpPr>
            <p:nvPr/>
          </p:nvSpPr>
          <p:spPr bwMode="auto">
            <a:xfrm>
              <a:off x="5099" y="3373"/>
              <a:ext cx="72" cy="45"/>
            </a:xfrm>
            <a:custGeom>
              <a:avLst/>
              <a:gdLst>
                <a:gd name="T0" fmla="*/ 0 w 72"/>
                <a:gd name="T1" fmla="*/ 0 h 45"/>
                <a:gd name="T2" fmla="*/ 12 w 72"/>
                <a:gd name="T3" fmla="*/ 8 h 45"/>
                <a:gd name="T4" fmla="*/ 24 w 72"/>
                <a:gd name="T5" fmla="*/ 10 h 45"/>
                <a:gd name="T6" fmla="*/ 44 w 72"/>
                <a:gd name="T7" fmla="*/ 23 h 45"/>
                <a:gd name="T8" fmla="*/ 59 w 72"/>
                <a:gd name="T9" fmla="*/ 42 h 45"/>
                <a:gd name="T10" fmla="*/ 65 w 72"/>
                <a:gd name="T11" fmla="*/ 45 h 45"/>
                <a:gd name="T12" fmla="*/ 52 w 72"/>
                <a:gd name="T13" fmla="*/ 27 h 45"/>
                <a:gd name="T14" fmla="*/ 72 w 72"/>
                <a:gd name="T15" fmla="*/ 37 h 45"/>
                <a:gd name="T16" fmla="*/ 65 w 72"/>
                <a:gd name="T17" fmla="*/ 20 h 45"/>
                <a:gd name="T18" fmla="*/ 40 w 72"/>
                <a:gd name="T19" fmla="*/ 10 h 45"/>
                <a:gd name="T20" fmla="*/ 15 w 72"/>
                <a:gd name="T21" fmla="*/ 5 h 45"/>
                <a:gd name="T22" fmla="*/ 0 w 72"/>
                <a:gd name="T23" fmla="*/ 0 h 45"/>
                <a:gd name="T24" fmla="*/ 0 w 72"/>
                <a:gd name="T25" fmla="*/ 0 h 4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2"/>
                <a:gd name="T40" fmla="*/ 0 h 45"/>
                <a:gd name="T41" fmla="*/ 72 w 72"/>
                <a:gd name="T42" fmla="*/ 45 h 4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2" h="45">
                  <a:moveTo>
                    <a:pt x="0" y="0"/>
                  </a:moveTo>
                  <a:lnTo>
                    <a:pt x="12" y="8"/>
                  </a:lnTo>
                  <a:lnTo>
                    <a:pt x="24" y="10"/>
                  </a:lnTo>
                  <a:lnTo>
                    <a:pt x="44" y="23"/>
                  </a:lnTo>
                  <a:lnTo>
                    <a:pt x="59" y="42"/>
                  </a:lnTo>
                  <a:lnTo>
                    <a:pt x="65" y="45"/>
                  </a:lnTo>
                  <a:lnTo>
                    <a:pt x="52" y="27"/>
                  </a:lnTo>
                  <a:lnTo>
                    <a:pt x="72" y="37"/>
                  </a:lnTo>
                  <a:lnTo>
                    <a:pt x="65" y="20"/>
                  </a:lnTo>
                  <a:lnTo>
                    <a:pt x="40" y="10"/>
                  </a:lnTo>
                  <a:lnTo>
                    <a:pt x="15" y="5"/>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71" name="Freeform 265">
              <a:extLst>
                <a:ext uri="{FF2B5EF4-FFF2-40B4-BE49-F238E27FC236}">
                  <a16:creationId xmlns:a16="http://schemas.microsoft.com/office/drawing/2014/main" id="{CF61B431-D469-4900-AFF8-B0A01B962F03}"/>
                </a:ext>
              </a:extLst>
            </p:cNvPr>
            <p:cNvSpPr>
              <a:spLocks/>
            </p:cNvSpPr>
            <p:nvPr/>
          </p:nvSpPr>
          <p:spPr bwMode="auto">
            <a:xfrm>
              <a:off x="5098" y="3361"/>
              <a:ext cx="113" cy="72"/>
            </a:xfrm>
            <a:custGeom>
              <a:avLst/>
              <a:gdLst>
                <a:gd name="T0" fmla="*/ 0 w 113"/>
                <a:gd name="T1" fmla="*/ 7 h 72"/>
                <a:gd name="T2" fmla="*/ 26 w 113"/>
                <a:gd name="T3" fmla="*/ 0 h 72"/>
                <a:gd name="T4" fmla="*/ 46 w 113"/>
                <a:gd name="T5" fmla="*/ 0 h 72"/>
                <a:gd name="T6" fmla="*/ 48 w 113"/>
                <a:gd name="T7" fmla="*/ 14 h 72"/>
                <a:gd name="T8" fmla="*/ 43 w 113"/>
                <a:gd name="T9" fmla="*/ 15 h 72"/>
                <a:gd name="T10" fmla="*/ 68 w 113"/>
                <a:gd name="T11" fmla="*/ 25 h 72"/>
                <a:gd name="T12" fmla="*/ 83 w 113"/>
                <a:gd name="T13" fmla="*/ 35 h 72"/>
                <a:gd name="T14" fmla="*/ 96 w 113"/>
                <a:gd name="T15" fmla="*/ 47 h 72"/>
                <a:gd name="T16" fmla="*/ 113 w 113"/>
                <a:gd name="T17" fmla="*/ 72 h 72"/>
                <a:gd name="T18" fmla="*/ 90 w 113"/>
                <a:gd name="T19" fmla="*/ 45 h 72"/>
                <a:gd name="T20" fmla="*/ 68 w 113"/>
                <a:gd name="T21" fmla="*/ 29 h 72"/>
                <a:gd name="T22" fmla="*/ 33 w 113"/>
                <a:gd name="T23" fmla="*/ 14 h 72"/>
                <a:gd name="T24" fmla="*/ 0 w 113"/>
                <a:gd name="T25" fmla="*/ 7 h 72"/>
                <a:gd name="T26" fmla="*/ 0 w 113"/>
                <a:gd name="T27" fmla="*/ 7 h 7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13"/>
                <a:gd name="T43" fmla="*/ 0 h 72"/>
                <a:gd name="T44" fmla="*/ 113 w 113"/>
                <a:gd name="T45" fmla="*/ 72 h 7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13" h="72">
                  <a:moveTo>
                    <a:pt x="0" y="7"/>
                  </a:moveTo>
                  <a:lnTo>
                    <a:pt x="26" y="0"/>
                  </a:lnTo>
                  <a:lnTo>
                    <a:pt x="46" y="0"/>
                  </a:lnTo>
                  <a:lnTo>
                    <a:pt x="48" y="14"/>
                  </a:lnTo>
                  <a:lnTo>
                    <a:pt x="43" y="15"/>
                  </a:lnTo>
                  <a:lnTo>
                    <a:pt x="68" y="25"/>
                  </a:lnTo>
                  <a:lnTo>
                    <a:pt x="83" y="35"/>
                  </a:lnTo>
                  <a:lnTo>
                    <a:pt x="96" y="47"/>
                  </a:lnTo>
                  <a:lnTo>
                    <a:pt x="113" y="72"/>
                  </a:lnTo>
                  <a:lnTo>
                    <a:pt x="90" y="45"/>
                  </a:lnTo>
                  <a:lnTo>
                    <a:pt x="68" y="29"/>
                  </a:lnTo>
                  <a:lnTo>
                    <a:pt x="33" y="14"/>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72" name="Freeform 266">
              <a:extLst>
                <a:ext uri="{FF2B5EF4-FFF2-40B4-BE49-F238E27FC236}">
                  <a16:creationId xmlns:a16="http://schemas.microsoft.com/office/drawing/2014/main" id="{E433B6E6-3C35-44A7-BDB4-A6B42CAD8FFD}"/>
                </a:ext>
              </a:extLst>
            </p:cNvPr>
            <p:cNvSpPr>
              <a:spLocks/>
            </p:cNvSpPr>
            <p:nvPr/>
          </p:nvSpPr>
          <p:spPr bwMode="auto">
            <a:xfrm>
              <a:off x="5098" y="3458"/>
              <a:ext cx="86" cy="58"/>
            </a:xfrm>
            <a:custGeom>
              <a:avLst/>
              <a:gdLst>
                <a:gd name="T0" fmla="*/ 66 w 86"/>
                <a:gd name="T1" fmla="*/ 0 h 58"/>
                <a:gd name="T2" fmla="*/ 70 w 86"/>
                <a:gd name="T3" fmla="*/ 22 h 58"/>
                <a:gd name="T4" fmla="*/ 68 w 86"/>
                <a:gd name="T5" fmla="*/ 35 h 58"/>
                <a:gd name="T6" fmla="*/ 58 w 86"/>
                <a:gd name="T7" fmla="*/ 15 h 58"/>
                <a:gd name="T8" fmla="*/ 60 w 86"/>
                <a:gd name="T9" fmla="*/ 32 h 58"/>
                <a:gd name="T10" fmla="*/ 48 w 86"/>
                <a:gd name="T11" fmla="*/ 37 h 58"/>
                <a:gd name="T12" fmla="*/ 0 w 86"/>
                <a:gd name="T13" fmla="*/ 32 h 58"/>
                <a:gd name="T14" fmla="*/ 55 w 86"/>
                <a:gd name="T15" fmla="*/ 47 h 58"/>
                <a:gd name="T16" fmla="*/ 65 w 86"/>
                <a:gd name="T17" fmla="*/ 50 h 58"/>
                <a:gd name="T18" fmla="*/ 68 w 86"/>
                <a:gd name="T19" fmla="*/ 56 h 58"/>
                <a:gd name="T20" fmla="*/ 75 w 86"/>
                <a:gd name="T21" fmla="*/ 58 h 58"/>
                <a:gd name="T22" fmla="*/ 85 w 86"/>
                <a:gd name="T23" fmla="*/ 50 h 58"/>
                <a:gd name="T24" fmla="*/ 86 w 86"/>
                <a:gd name="T25" fmla="*/ 42 h 58"/>
                <a:gd name="T26" fmla="*/ 81 w 86"/>
                <a:gd name="T27" fmla="*/ 25 h 58"/>
                <a:gd name="T28" fmla="*/ 66 w 86"/>
                <a:gd name="T29" fmla="*/ 0 h 58"/>
                <a:gd name="T30" fmla="*/ 66 w 86"/>
                <a:gd name="T31" fmla="*/ 0 h 5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6"/>
                <a:gd name="T49" fmla="*/ 0 h 58"/>
                <a:gd name="T50" fmla="*/ 86 w 86"/>
                <a:gd name="T51" fmla="*/ 58 h 5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6" h="58">
                  <a:moveTo>
                    <a:pt x="66" y="0"/>
                  </a:moveTo>
                  <a:lnTo>
                    <a:pt x="70" y="22"/>
                  </a:lnTo>
                  <a:lnTo>
                    <a:pt x="68" y="35"/>
                  </a:lnTo>
                  <a:lnTo>
                    <a:pt x="58" y="15"/>
                  </a:lnTo>
                  <a:lnTo>
                    <a:pt x="60" y="32"/>
                  </a:lnTo>
                  <a:lnTo>
                    <a:pt x="48" y="37"/>
                  </a:lnTo>
                  <a:lnTo>
                    <a:pt x="0" y="32"/>
                  </a:lnTo>
                  <a:lnTo>
                    <a:pt x="55" y="47"/>
                  </a:lnTo>
                  <a:lnTo>
                    <a:pt x="65" y="50"/>
                  </a:lnTo>
                  <a:lnTo>
                    <a:pt x="68" y="56"/>
                  </a:lnTo>
                  <a:lnTo>
                    <a:pt x="75" y="58"/>
                  </a:lnTo>
                  <a:lnTo>
                    <a:pt x="85" y="50"/>
                  </a:lnTo>
                  <a:lnTo>
                    <a:pt x="86" y="42"/>
                  </a:lnTo>
                  <a:lnTo>
                    <a:pt x="81" y="25"/>
                  </a:lnTo>
                  <a:lnTo>
                    <a:pt x="6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73" name="Freeform 267">
              <a:extLst>
                <a:ext uri="{FF2B5EF4-FFF2-40B4-BE49-F238E27FC236}">
                  <a16:creationId xmlns:a16="http://schemas.microsoft.com/office/drawing/2014/main" id="{C6207DB7-32AA-4798-AE74-BDB6E9B1D0D0}"/>
                </a:ext>
              </a:extLst>
            </p:cNvPr>
            <p:cNvSpPr>
              <a:spLocks/>
            </p:cNvSpPr>
            <p:nvPr/>
          </p:nvSpPr>
          <p:spPr bwMode="auto">
            <a:xfrm>
              <a:off x="4848" y="3523"/>
              <a:ext cx="85" cy="88"/>
            </a:xfrm>
            <a:custGeom>
              <a:avLst/>
              <a:gdLst>
                <a:gd name="T0" fmla="*/ 0 w 85"/>
                <a:gd name="T1" fmla="*/ 0 h 88"/>
                <a:gd name="T2" fmla="*/ 2 w 85"/>
                <a:gd name="T3" fmla="*/ 18 h 88"/>
                <a:gd name="T4" fmla="*/ 17 w 85"/>
                <a:gd name="T5" fmla="*/ 20 h 88"/>
                <a:gd name="T6" fmla="*/ 27 w 85"/>
                <a:gd name="T7" fmla="*/ 36 h 88"/>
                <a:gd name="T8" fmla="*/ 37 w 85"/>
                <a:gd name="T9" fmla="*/ 58 h 88"/>
                <a:gd name="T10" fmla="*/ 42 w 85"/>
                <a:gd name="T11" fmla="*/ 78 h 88"/>
                <a:gd name="T12" fmla="*/ 35 w 85"/>
                <a:gd name="T13" fmla="*/ 81 h 88"/>
                <a:gd name="T14" fmla="*/ 20 w 85"/>
                <a:gd name="T15" fmla="*/ 78 h 88"/>
                <a:gd name="T16" fmla="*/ 20 w 85"/>
                <a:gd name="T17" fmla="*/ 86 h 88"/>
                <a:gd name="T18" fmla="*/ 40 w 85"/>
                <a:gd name="T19" fmla="*/ 88 h 88"/>
                <a:gd name="T20" fmla="*/ 53 w 85"/>
                <a:gd name="T21" fmla="*/ 76 h 88"/>
                <a:gd name="T22" fmla="*/ 63 w 85"/>
                <a:gd name="T23" fmla="*/ 56 h 88"/>
                <a:gd name="T24" fmla="*/ 85 w 85"/>
                <a:gd name="T25" fmla="*/ 41 h 88"/>
                <a:gd name="T26" fmla="*/ 32 w 85"/>
                <a:gd name="T27" fmla="*/ 18 h 88"/>
                <a:gd name="T28" fmla="*/ 48 w 85"/>
                <a:gd name="T29" fmla="*/ 35 h 88"/>
                <a:gd name="T30" fmla="*/ 55 w 85"/>
                <a:gd name="T31" fmla="*/ 43 h 88"/>
                <a:gd name="T32" fmla="*/ 43 w 85"/>
                <a:gd name="T33" fmla="*/ 55 h 88"/>
                <a:gd name="T34" fmla="*/ 20 w 85"/>
                <a:gd name="T35" fmla="*/ 10 h 88"/>
                <a:gd name="T36" fmla="*/ 0 w 85"/>
                <a:gd name="T37" fmla="*/ 0 h 88"/>
                <a:gd name="T38" fmla="*/ 0 w 85"/>
                <a:gd name="T39" fmla="*/ 0 h 8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5"/>
                <a:gd name="T61" fmla="*/ 0 h 88"/>
                <a:gd name="T62" fmla="*/ 85 w 85"/>
                <a:gd name="T63" fmla="*/ 88 h 8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5" h="88">
                  <a:moveTo>
                    <a:pt x="0" y="0"/>
                  </a:moveTo>
                  <a:lnTo>
                    <a:pt x="2" y="18"/>
                  </a:lnTo>
                  <a:lnTo>
                    <a:pt x="17" y="20"/>
                  </a:lnTo>
                  <a:lnTo>
                    <a:pt x="27" y="36"/>
                  </a:lnTo>
                  <a:lnTo>
                    <a:pt x="37" y="58"/>
                  </a:lnTo>
                  <a:lnTo>
                    <a:pt x="42" y="78"/>
                  </a:lnTo>
                  <a:lnTo>
                    <a:pt x="35" y="81"/>
                  </a:lnTo>
                  <a:lnTo>
                    <a:pt x="20" y="78"/>
                  </a:lnTo>
                  <a:lnTo>
                    <a:pt x="20" y="86"/>
                  </a:lnTo>
                  <a:lnTo>
                    <a:pt x="40" y="88"/>
                  </a:lnTo>
                  <a:lnTo>
                    <a:pt x="53" y="76"/>
                  </a:lnTo>
                  <a:lnTo>
                    <a:pt x="63" y="56"/>
                  </a:lnTo>
                  <a:lnTo>
                    <a:pt x="85" y="41"/>
                  </a:lnTo>
                  <a:lnTo>
                    <a:pt x="32" y="18"/>
                  </a:lnTo>
                  <a:lnTo>
                    <a:pt x="48" y="35"/>
                  </a:lnTo>
                  <a:lnTo>
                    <a:pt x="55" y="43"/>
                  </a:lnTo>
                  <a:lnTo>
                    <a:pt x="43" y="55"/>
                  </a:lnTo>
                  <a:lnTo>
                    <a:pt x="20" y="1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74" name="Freeform 268">
              <a:extLst>
                <a:ext uri="{FF2B5EF4-FFF2-40B4-BE49-F238E27FC236}">
                  <a16:creationId xmlns:a16="http://schemas.microsoft.com/office/drawing/2014/main" id="{A02EE585-9049-4209-8A35-B0E1D1A9DDC8}"/>
                </a:ext>
              </a:extLst>
            </p:cNvPr>
            <p:cNvSpPr>
              <a:spLocks/>
            </p:cNvSpPr>
            <p:nvPr/>
          </p:nvSpPr>
          <p:spPr bwMode="auto">
            <a:xfrm>
              <a:off x="5226" y="3255"/>
              <a:ext cx="103" cy="78"/>
            </a:xfrm>
            <a:custGeom>
              <a:avLst/>
              <a:gdLst>
                <a:gd name="T0" fmla="*/ 76 w 103"/>
                <a:gd name="T1" fmla="*/ 8 h 78"/>
                <a:gd name="T2" fmla="*/ 76 w 103"/>
                <a:gd name="T3" fmla="*/ 33 h 78"/>
                <a:gd name="T4" fmla="*/ 70 w 103"/>
                <a:gd name="T5" fmla="*/ 43 h 78"/>
                <a:gd name="T6" fmla="*/ 42 w 103"/>
                <a:gd name="T7" fmla="*/ 50 h 78"/>
                <a:gd name="T8" fmla="*/ 0 w 103"/>
                <a:gd name="T9" fmla="*/ 55 h 78"/>
                <a:gd name="T10" fmla="*/ 45 w 103"/>
                <a:gd name="T11" fmla="*/ 55 h 78"/>
                <a:gd name="T12" fmla="*/ 60 w 103"/>
                <a:gd name="T13" fmla="*/ 58 h 78"/>
                <a:gd name="T14" fmla="*/ 86 w 103"/>
                <a:gd name="T15" fmla="*/ 67 h 78"/>
                <a:gd name="T16" fmla="*/ 103 w 103"/>
                <a:gd name="T17" fmla="*/ 78 h 78"/>
                <a:gd name="T18" fmla="*/ 96 w 103"/>
                <a:gd name="T19" fmla="*/ 63 h 78"/>
                <a:gd name="T20" fmla="*/ 96 w 103"/>
                <a:gd name="T21" fmla="*/ 52 h 78"/>
                <a:gd name="T22" fmla="*/ 103 w 103"/>
                <a:gd name="T23" fmla="*/ 35 h 78"/>
                <a:gd name="T24" fmla="*/ 96 w 103"/>
                <a:gd name="T25" fmla="*/ 23 h 78"/>
                <a:gd name="T26" fmla="*/ 93 w 103"/>
                <a:gd name="T27" fmla="*/ 45 h 78"/>
                <a:gd name="T28" fmla="*/ 83 w 103"/>
                <a:gd name="T29" fmla="*/ 50 h 78"/>
                <a:gd name="T30" fmla="*/ 81 w 103"/>
                <a:gd name="T31" fmla="*/ 33 h 78"/>
                <a:gd name="T32" fmla="*/ 83 w 103"/>
                <a:gd name="T33" fmla="*/ 0 h 78"/>
                <a:gd name="T34" fmla="*/ 76 w 103"/>
                <a:gd name="T35" fmla="*/ 8 h 78"/>
                <a:gd name="T36" fmla="*/ 76 w 103"/>
                <a:gd name="T37" fmla="*/ 8 h 7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03"/>
                <a:gd name="T58" fmla="*/ 0 h 78"/>
                <a:gd name="T59" fmla="*/ 103 w 103"/>
                <a:gd name="T60" fmla="*/ 78 h 7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03" h="78">
                  <a:moveTo>
                    <a:pt x="76" y="8"/>
                  </a:moveTo>
                  <a:lnTo>
                    <a:pt x="76" y="33"/>
                  </a:lnTo>
                  <a:lnTo>
                    <a:pt x="70" y="43"/>
                  </a:lnTo>
                  <a:lnTo>
                    <a:pt x="42" y="50"/>
                  </a:lnTo>
                  <a:lnTo>
                    <a:pt x="0" y="55"/>
                  </a:lnTo>
                  <a:lnTo>
                    <a:pt x="45" y="55"/>
                  </a:lnTo>
                  <a:lnTo>
                    <a:pt x="60" y="58"/>
                  </a:lnTo>
                  <a:lnTo>
                    <a:pt x="86" y="67"/>
                  </a:lnTo>
                  <a:lnTo>
                    <a:pt x="103" y="78"/>
                  </a:lnTo>
                  <a:lnTo>
                    <a:pt x="96" y="63"/>
                  </a:lnTo>
                  <a:lnTo>
                    <a:pt x="96" y="52"/>
                  </a:lnTo>
                  <a:lnTo>
                    <a:pt x="103" y="35"/>
                  </a:lnTo>
                  <a:lnTo>
                    <a:pt x="96" y="23"/>
                  </a:lnTo>
                  <a:lnTo>
                    <a:pt x="93" y="45"/>
                  </a:lnTo>
                  <a:lnTo>
                    <a:pt x="83" y="50"/>
                  </a:lnTo>
                  <a:lnTo>
                    <a:pt x="81" y="33"/>
                  </a:lnTo>
                  <a:lnTo>
                    <a:pt x="83" y="0"/>
                  </a:lnTo>
                  <a:lnTo>
                    <a:pt x="76"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75" name="Freeform 269">
              <a:extLst>
                <a:ext uri="{FF2B5EF4-FFF2-40B4-BE49-F238E27FC236}">
                  <a16:creationId xmlns:a16="http://schemas.microsoft.com/office/drawing/2014/main" id="{E38F42C6-0593-4B6F-B746-CE421237A8EB}"/>
                </a:ext>
              </a:extLst>
            </p:cNvPr>
            <p:cNvSpPr>
              <a:spLocks/>
            </p:cNvSpPr>
            <p:nvPr/>
          </p:nvSpPr>
          <p:spPr bwMode="auto">
            <a:xfrm>
              <a:off x="5302" y="3263"/>
              <a:ext cx="105" cy="207"/>
            </a:xfrm>
            <a:custGeom>
              <a:avLst/>
              <a:gdLst>
                <a:gd name="T0" fmla="*/ 12 w 105"/>
                <a:gd name="T1" fmla="*/ 7 h 207"/>
                <a:gd name="T2" fmla="*/ 24 w 105"/>
                <a:gd name="T3" fmla="*/ 9 h 207"/>
                <a:gd name="T4" fmla="*/ 27 w 105"/>
                <a:gd name="T5" fmla="*/ 17 h 207"/>
                <a:gd name="T6" fmla="*/ 37 w 105"/>
                <a:gd name="T7" fmla="*/ 20 h 207"/>
                <a:gd name="T8" fmla="*/ 47 w 105"/>
                <a:gd name="T9" fmla="*/ 35 h 207"/>
                <a:gd name="T10" fmla="*/ 55 w 105"/>
                <a:gd name="T11" fmla="*/ 39 h 207"/>
                <a:gd name="T12" fmla="*/ 65 w 105"/>
                <a:gd name="T13" fmla="*/ 55 h 207"/>
                <a:gd name="T14" fmla="*/ 65 w 105"/>
                <a:gd name="T15" fmla="*/ 77 h 207"/>
                <a:gd name="T16" fmla="*/ 37 w 105"/>
                <a:gd name="T17" fmla="*/ 59 h 207"/>
                <a:gd name="T18" fmla="*/ 59 w 105"/>
                <a:gd name="T19" fmla="*/ 78 h 207"/>
                <a:gd name="T20" fmla="*/ 80 w 105"/>
                <a:gd name="T21" fmla="*/ 97 h 207"/>
                <a:gd name="T22" fmla="*/ 97 w 105"/>
                <a:gd name="T23" fmla="*/ 117 h 207"/>
                <a:gd name="T24" fmla="*/ 90 w 105"/>
                <a:gd name="T25" fmla="*/ 145 h 207"/>
                <a:gd name="T26" fmla="*/ 72 w 105"/>
                <a:gd name="T27" fmla="*/ 187 h 207"/>
                <a:gd name="T28" fmla="*/ 90 w 105"/>
                <a:gd name="T29" fmla="*/ 162 h 207"/>
                <a:gd name="T30" fmla="*/ 92 w 105"/>
                <a:gd name="T31" fmla="*/ 173 h 207"/>
                <a:gd name="T32" fmla="*/ 89 w 105"/>
                <a:gd name="T33" fmla="*/ 207 h 207"/>
                <a:gd name="T34" fmla="*/ 97 w 105"/>
                <a:gd name="T35" fmla="*/ 190 h 207"/>
                <a:gd name="T36" fmla="*/ 100 w 105"/>
                <a:gd name="T37" fmla="*/ 133 h 207"/>
                <a:gd name="T38" fmla="*/ 105 w 105"/>
                <a:gd name="T39" fmla="*/ 117 h 207"/>
                <a:gd name="T40" fmla="*/ 75 w 105"/>
                <a:gd name="T41" fmla="*/ 80 h 207"/>
                <a:gd name="T42" fmla="*/ 67 w 105"/>
                <a:gd name="T43" fmla="*/ 50 h 207"/>
                <a:gd name="T44" fmla="*/ 57 w 105"/>
                <a:gd name="T45" fmla="*/ 30 h 207"/>
                <a:gd name="T46" fmla="*/ 45 w 105"/>
                <a:gd name="T47" fmla="*/ 24 h 207"/>
                <a:gd name="T48" fmla="*/ 35 w 105"/>
                <a:gd name="T49" fmla="*/ 12 h 207"/>
                <a:gd name="T50" fmla="*/ 20 w 105"/>
                <a:gd name="T51" fmla="*/ 0 h 207"/>
                <a:gd name="T52" fmla="*/ 4 w 105"/>
                <a:gd name="T53" fmla="*/ 0 h 207"/>
                <a:gd name="T54" fmla="*/ 0 w 105"/>
                <a:gd name="T55" fmla="*/ 12 h 207"/>
                <a:gd name="T56" fmla="*/ 12 w 105"/>
                <a:gd name="T57" fmla="*/ 7 h 207"/>
                <a:gd name="T58" fmla="*/ 12 w 105"/>
                <a:gd name="T59" fmla="*/ 7 h 207"/>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05"/>
                <a:gd name="T91" fmla="*/ 0 h 207"/>
                <a:gd name="T92" fmla="*/ 105 w 105"/>
                <a:gd name="T93" fmla="*/ 207 h 207"/>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05" h="207">
                  <a:moveTo>
                    <a:pt x="12" y="7"/>
                  </a:moveTo>
                  <a:lnTo>
                    <a:pt x="24" y="9"/>
                  </a:lnTo>
                  <a:lnTo>
                    <a:pt x="27" y="17"/>
                  </a:lnTo>
                  <a:lnTo>
                    <a:pt x="37" y="20"/>
                  </a:lnTo>
                  <a:lnTo>
                    <a:pt x="47" y="35"/>
                  </a:lnTo>
                  <a:lnTo>
                    <a:pt x="55" y="39"/>
                  </a:lnTo>
                  <a:lnTo>
                    <a:pt x="65" y="55"/>
                  </a:lnTo>
                  <a:lnTo>
                    <a:pt x="65" y="77"/>
                  </a:lnTo>
                  <a:lnTo>
                    <a:pt x="37" y="59"/>
                  </a:lnTo>
                  <a:lnTo>
                    <a:pt x="59" y="78"/>
                  </a:lnTo>
                  <a:lnTo>
                    <a:pt x="80" y="97"/>
                  </a:lnTo>
                  <a:lnTo>
                    <a:pt x="97" y="117"/>
                  </a:lnTo>
                  <a:lnTo>
                    <a:pt x="90" y="145"/>
                  </a:lnTo>
                  <a:lnTo>
                    <a:pt x="72" y="187"/>
                  </a:lnTo>
                  <a:lnTo>
                    <a:pt x="90" y="162"/>
                  </a:lnTo>
                  <a:lnTo>
                    <a:pt x="92" y="173"/>
                  </a:lnTo>
                  <a:lnTo>
                    <a:pt x="89" y="207"/>
                  </a:lnTo>
                  <a:lnTo>
                    <a:pt x="97" y="190"/>
                  </a:lnTo>
                  <a:lnTo>
                    <a:pt x="100" y="133"/>
                  </a:lnTo>
                  <a:lnTo>
                    <a:pt x="105" y="117"/>
                  </a:lnTo>
                  <a:lnTo>
                    <a:pt x="75" y="80"/>
                  </a:lnTo>
                  <a:lnTo>
                    <a:pt x="67" y="50"/>
                  </a:lnTo>
                  <a:lnTo>
                    <a:pt x="57" y="30"/>
                  </a:lnTo>
                  <a:lnTo>
                    <a:pt x="45" y="24"/>
                  </a:lnTo>
                  <a:lnTo>
                    <a:pt x="35" y="12"/>
                  </a:lnTo>
                  <a:lnTo>
                    <a:pt x="20" y="0"/>
                  </a:lnTo>
                  <a:lnTo>
                    <a:pt x="4" y="0"/>
                  </a:lnTo>
                  <a:lnTo>
                    <a:pt x="0" y="12"/>
                  </a:lnTo>
                  <a:lnTo>
                    <a:pt x="12"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76" name="Freeform 270">
              <a:extLst>
                <a:ext uri="{FF2B5EF4-FFF2-40B4-BE49-F238E27FC236}">
                  <a16:creationId xmlns:a16="http://schemas.microsoft.com/office/drawing/2014/main" id="{CBBA08E9-2B83-4FF6-BDA5-92675B63D030}"/>
                </a:ext>
              </a:extLst>
            </p:cNvPr>
            <p:cNvSpPr>
              <a:spLocks/>
            </p:cNvSpPr>
            <p:nvPr/>
          </p:nvSpPr>
          <p:spPr bwMode="auto">
            <a:xfrm>
              <a:off x="5123" y="3358"/>
              <a:ext cx="193" cy="22"/>
            </a:xfrm>
            <a:custGeom>
              <a:avLst/>
              <a:gdLst>
                <a:gd name="T0" fmla="*/ 149 w 193"/>
                <a:gd name="T1" fmla="*/ 10 h 22"/>
                <a:gd name="T2" fmla="*/ 116 w 193"/>
                <a:gd name="T3" fmla="*/ 10 h 22"/>
                <a:gd name="T4" fmla="*/ 70 w 193"/>
                <a:gd name="T5" fmla="*/ 15 h 22"/>
                <a:gd name="T6" fmla="*/ 41 w 193"/>
                <a:gd name="T7" fmla="*/ 22 h 22"/>
                <a:gd name="T8" fmla="*/ 28 w 193"/>
                <a:gd name="T9" fmla="*/ 20 h 22"/>
                <a:gd name="T10" fmla="*/ 15 w 193"/>
                <a:gd name="T11" fmla="*/ 13 h 22"/>
                <a:gd name="T12" fmla="*/ 0 w 193"/>
                <a:gd name="T13" fmla="*/ 7 h 22"/>
                <a:gd name="T14" fmla="*/ 65 w 193"/>
                <a:gd name="T15" fmla="*/ 0 h 22"/>
                <a:gd name="T16" fmla="*/ 121 w 193"/>
                <a:gd name="T17" fmla="*/ 2 h 22"/>
                <a:gd name="T18" fmla="*/ 164 w 193"/>
                <a:gd name="T19" fmla="*/ 5 h 22"/>
                <a:gd name="T20" fmla="*/ 193 w 193"/>
                <a:gd name="T21" fmla="*/ 12 h 22"/>
                <a:gd name="T22" fmla="*/ 149 w 193"/>
                <a:gd name="T23" fmla="*/ 10 h 22"/>
                <a:gd name="T24" fmla="*/ 149 w 193"/>
                <a:gd name="T25" fmla="*/ 10 h 2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93"/>
                <a:gd name="T40" fmla="*/ 0 h 22"/>
                <a:gd name="T41" fmla="*/ 193 w 193"/>
                <a:gd name="T42" fmla="*/ 22 h 2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93" h="22">
                  <a:moveTo>
                    <a:pt x="149" y="10"/>
                  </a:moveTo>
                  <a:lnTo>
                    <a:pt x="116" y="10"/>
                  </a:lnTo>
                  <a:lnTo>
                    <a:pt x="70" y="15"/>
                  </a:lnTo>
                  <a:lnTo>
                    <a:pt x="41" y="22"/>
                  </a:lnTo>
                  <a:lnTo>
                    <a:pt x="28" y="20"/>
                  </a:lnTo>
                  <a:lnTo>
                    <a:pt x="15" y="13"/>
                  </a:lnTo>
                  <a:lnTo>
                    <a:pt x="0" y="7"/>
                  </a:lnTo>
                  <a:lnTo>
                    <a:pt x="65" y="0"/>
                  </a:lnTo>
                  <a:lnTo>
                    <a:pt x="121" y="2"/>
                  </a:lnTo>
                  <a:lnTo>
                    <a:pt x="164" y="5"/>
                  </a:lnTo>
                  <a:lnTo>
                    <a:pt x="193" y="12"/>
                  </a:lnTo>
                  <a:lnTo>
                    <a:pt x="149"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77" name="Freeform 271">
              <a:extLst>
                <a:ext uri="{FF2B5EF4-FFF2-40B4-BE49-F238E27FC236}">
                  <a16:creationId xmlns:a16="http://schemas.microsoft.com/office/drawing/2014/main" id="{6F42CB87-D9BF-4EE2-A3DA-6ABD33D15751}"/>
                </a:ext>
              </a:extLst>
            </p:cNvPr>
            <p:cNvSpPr>
              <a:spLocks/>
            </p:cNvSpPr>
            <p:nvPr/>
          </p:nvSpPr>
          <p:spPr bwMode="auto">
            <a:xfrm>
              <a:off x="5341" y="3425"/>
              <a:ext cx="68" cy="349"/>
            </a:xfrm>
            <a:custGeom>
              <a:avLst/>
              <a:gdLst>
                <a:gd name="T0" fmla="*/ 56 w 68"/>
                <a:gd name="T1" fmla="*/ 15 h 349"/>
                <a:gd name="T2" fmla="*/ 68 w 68"/>
                <a:gd name="T3" fmla="*/ 116 h 349"/>
                <a:gd name="T4" fmla="*/ 66 w 68"/>
                <a:gd name="T5" fmla="*/ 193 h 349"/>
                <a:gd name="T6" fmla="*/ 61 w 68"/>
                <a:gd name="T7" fmla="*/ 269 h 349"/>
                <a:gd name="T8" fmla="*/ 66 w 68"/>
                <a:gd name="T9" fmla="*/ 316 h 349"/>
                <a:gd name="T10" fmla="*/ 63 w 68"/>
                <a:gd name="T11" fmla="*/ 349 h 349"/>
                <a:gd name="T12" fmla="*/ 61 w 68"/>
                <a:gd name="T13" fmla="*/ 309 h 349"/>
                <a:gd name="T14" fmla="*/ 48 w 68"/>
                <a:gd name="T15" fmla="*/ 307 h 349"/>
                <a:gd name="T16" fmla="*/ 55 w 68"/>
                <a:gd name="T17" fmla="*/ 291 h 349"/>
                <a:gd name="T18" fmla="*/ 51 w 68"/>
                <a:gd name="T19" fmla="*/ 254 h 349"/>
                <a:gd name="T20" fmla="*/ 25 w 68"/>
                <a:gd name="T21" fmla="*/ 287 h 349"/>
                <a:gd name="T22" fmla="*/ 36 w 68"/>
                <a:gd name="T23" fmla="*/ 246 h 349"/>
                <a:gd name="T24" fmla="*/ 56 w 68"/>
                <a:gd name="T25" fmla="*/ 169 h 349"/>
                <a:gd name="T26" fmla="*/ 56 w 68"/>
                <a:gd name="T27" fmla="*/ 134 h 349"/>
                <a:gd name="T28" fmla="*/ 26 w 68"/>
                <a:gd name="T29" fmla="*/ 221 h 349"/>
                <a:gd name="T30" fmla="*/ 20 w 68"/>
                <a:gd name="T31" fmla="*/ 191 h 349"/>
                <a:gd name="T32" fmla="*/ 0 w 68"/>
                <a:gd name="T33" fmla="*/ 272 h 349"/>
                <a:gd name="T34" fmla="*/ 1 w 68"/>
                <a:gd name="T35" fmla="*/ 169 h 349"/>
                <a:gd name="T36" fmla="*/ 23 w 68"/>
                <a:gd name="T37" fmla="*/ 84 h 349"/>
                <a:gd name="T38" fmla="*/ 56 w 68"/>
                <a:gd name="T39" fmla="*/ 0 h 349"/>
                <a:gd name="T40" fmla="*/ 56 w 68"/>
                <a:gd name="T41" fmla="*/ 15 h 349"/>
                <a:gd name="T42" fmla="*/ 56 w 68"/>
                <a:gd name="T43" fmla="*/ 15 h 34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68"/>
                <a:gd name="T67" fmla="*/ 0 h 349"/>
                <a:gd name="T68" fmla="*/ 68 w 68"/>
                <a:gd name="T69" fmla="*/ 349 h 34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68" h="349">
                  <a:moveTo>
                    <a:pt x="56" y="15"/>
                  </a:moveTo>
                  <a:lnTo>
                    <a:pt x="68" y="116"/>
                  </a:lnTo>
                  <a:lnTo>
                    <a:pt x="66" y="193"/>
                  </a:lnTo>
                  <a:lnTo>
                    <a:pt x="61" y="269"/>
                  </a:lnTo>
                  <a:lnTo>
                    <a:pt x="66" y="316"/>
                  </a:lnTo>
                  <a:lnTo>
                    <a:pt x="63" y="349"/>
                  </a:lnTo>
                  <a:lnTo>
                    <a:pt x="61" y="309"/>
                  </a:lnTo>
                  <a:lnTo>
                    <a:pt x="48" y="307"/>
                  </a:lnTo>
                  <a:lnTo>
                    <a:pt x="55" y="291"/>
                  </a:lnTo>
                  <a:lnTo>
                    <a:pt x="51" y="254"/>
                  </a:lnTo>
                  <a:lnTo>
                    <a:pt x="25" y="287"/>
                  </a:lnTo>
                  <a:lnTo>
                    <a:pt x="36" y="246"/>
                  </a:lnTo>
                  <a:lnTo>
                    <a:pt x="56" y="169"/>
                  </a:lnTo>
                  <a:lnTo>
                    <a:pt x="56" y="134"/>
                  </a:lnTo>
                  <a:lnTo>
                    <a:pt x="26" y="221"/>
                  </a:lnTo>
                  <a:lnTo>
                    <a:pt x="20" y="191"/>
                  </a:lnTo>
                  <a:lnTo>
                    <a:pt x="0" y="272"/>
                  </a:lnTo>
                  <a:lnTo>
                    <a:pt x="1" y="169"/>
                  </a:lnTo>
                  <a:lnTo>
                    <a:pt x="23" y="84"/>
                  </a:lnTo>
                  <a:lnTo>
                    <a:pt x="56" y="0"/>
                  </a:lnTo>
                  <a:lnTo>
                    <a:pt x="56"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78" name="Freeform 272">
              <a:extLst>
                <a:ext uri="{FF2B5EF4-FFF2-40B4-BE49-F238E27FC236}">
                  <a16:creationId xmlns:a16="http://schemas.microsoft.com/office/drawing/2014/main" id="{6A94C0D4-16FD-4AC7-AE3F-F772F7EA3FCD}"/>
                </a:ext>
              </a:extLst>
            </p:cNvPr>
            <p:cNvSpPr>
              <a:spLocks/>
            </p:cNvSpPr>
            <p:nvPr/>
          </p:nvSpPr>
          <p:spPr bwMode="auto">
            <a:xfrm>
              <a:off x="5124" y="3564"/>
              <a:ext cx="155" cy="54"/>
            </a:xfrm>
            <a:custGeom>
              <a:avLst/>
              <a:gdLst>
                <a:gd name="T0" fmla="*/ 24 w 155"/>
                <a:gd name="T1" fmla="*/ 0 h 54"/>
                <a:gd name="T2" fmla="*/ 60 w 155"/>
                <a:gd name="T3" fmla="*/ 22 h 54"/>
                <a:gd name="T4" fmla="*/ 92 w 155"/>
                <a:gd name="T5" fmla="*/ 40 h 54"/>
                <a:gd name="T6" fmla="*/ 112 w 155"/>
                <a:gd name="T7" fmla="*/ 47 h 54"/>
                <a:gd name="T8" fmla="*/ 155 w 155"/>
                <a:gd name="T9" fmla="*/ 32 h 54"/>
                <a:gd name="T10" fmla="*/ 129 w 155"/>
                <a:gd name="T11" fmla="*/ 54 h 54"/>
                <a:gd name="T12" fmla="*/ 92 w 155"/>
                <a:gd name="T13" fmla="*/ 52 h 54"/>
                <a:gd name="T14" fmla="*/ 49 w 155"/>
                <a:gd name="T15" fmla="*/ 25 h 54"/>
                <a:gd name="T16" fmla="*/ 0 w 155"/>
                <a:gd name="T17" fmla="*/ 4 h 54"/>
                <a:gd name="T18" fmla="*/ 24 w 155"/>
                <a:gd name="T19" fmla="*/ 0 h 54"/>
                <a:gd name="T20" fmla="*/ 24 w 155"/>
                <a:gd name="T21" fmla="*/ 0 h 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5"/>
                <a:gd name="T34" fmla="*/ 0 h 54"/>
                <a:gd name="T35" fmla="*/ 155 w 155"/>
                <a:gd name="T36" fmla="*/ 54 h 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5" h="54">
                  <a:moveTo>
                    <a:pt x="24" y="0"/>
                  </a:moveTo>
                  <a:lnTo>
                    <a:pt x="60" y="22"/>
                  </a:lnTo>
                  <a:lnTo>
                    <a:pt x="92" y="40"/>
                  </a:lnTo>
                  <a:lnTo>
                    <a:pt x="112" y="47"/>
                  </a:lnTo>
                  <a:lnTo>
                    <a:pt x="155" y="32"/>
                  </a:lnTo>
                  <a:lnTo>
                    <a:pt x="129" y="54"/>
                  </a:lnTo>
                  <a:lnTo>
                    <a:pt x="92" y="52"/>
                  </a:lnTo>
                  <a:lnTo>
                    <a:pt x="49" y="25"/>
                  </a:lnTo>
                  <a:lnTo>
                    <a:pt x="0" y="4"/>
                  </a:lnTo>
                  <a:lnTo>
                    <a:pt x="2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79" name="Freeform 273">
              <a:extLst>
                <a:ext uri="{FF2B5EF4-FFF2-40B4-BE49-F238E27FC236}">
                  <a16:creationId xmlns:a16="http://schemas.microsoft.com/office/drawing/2014/main" id="{B1083AAE-87D4-4E44-88D1-EE7220E4192F}"/>
                </a:ext>
              </a:extLst>
            </p:cNvPr>
            <p:cNvSpPr>
              <a:spLocks/>
            </p:cNvSpPr>
            <p:nvPr/>
          </p:nvSpPr>
          <p:spPr bwMode="auto">
            <a:xfrm>
              <a:off x="5256" y="3538"/>
              <a:ext cx="70" cy="163"/>
            </a:xfrm>
            <a:custGeom>
              <a:avLst/>
              <a:gdLst>
                <a:gd name="T0" fmla="*/ 63 w 70"/>
                <a:gd name="T1" fmla="*/ 48 h 163"/>
                <a:gd name="T2" fmla="*/ 40 w 70"/>
                <a:gd name="T3" fmla="*/ 68 h 163"/>
                <a:gd name="T4" fmla="*/ 0 w 70"/>
                <a:gd name="T5" fmla="*/ 85 h 163"/>
                <a:gd name="T6" fmla="*/ 33 w 70"/>
                <a:gd name="T7" fmla="*/ 80 h 163"/>
                <a:gd name="T8" fmla="*/ 60 w 70"/>
                <a:gd name="T9" fmla="*/ 66 h 163"/>
                <a:gd name="T10" fmla="*/ 56 w 70"/>
                <a:gd name="T11" fmla="*/ 85 h 163"/>
                <a:gd name="T12" fmla="*/ 21 w 70"/>
                <a:gd name="T13" fmla="*/ 96 h 163"/>
                <a:gd name="T14" fmla="*/ 55 w 70"/>
                <a:gd name="T15" fmla="*/ 95 h 163"/>
                <a:gd name="T16" fmla="*/ 63 w 70"/>
                <a:gd name="T17" fmla="*/ 163 h 163"/>
                <a:gd name="T18" fmla="*/ 63 w 70"/>
                <a:gd name="T19" fmla="*/ 100 h 163"/>
                <a:gd name="T20" fmla="*/ 70 w 70"/>
                <a:gd name="T21" fmla="*/ 43 h 163"/>
                <a:gd name="T22" fmla="*/ 63 w 70"/>
                <a:gd name="T23" fmla="*/ 0 h 163"/>
                <a:gd name="T24" fmla="*/ 63 w 70"/>
                <a:gd name="T25" fmla="*/ 48 h 163"/>
                <a:gd name="T26" fmla="*/ 63 w 70"/>
                <a:gd name="T27" fmla="*/ 48 h 16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0"/>
                <a:gd name="T43" fmla="*/ 0 h 163"/>
                <a:gd name="T44" fmla="*/ 70 w 70"/>
                <a:gd name="T45" fmla="*/ 163 h 16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0" h="163">
                  <a:moveTo>
                    <a:pt x="63" y="48"/>
                  </a:moveTo>
                  <a:lnTo>
                    <a:pt x="40" y="68"/>
                  </a:lnTo>
                  <a:lnTo>
                    <a:pt x="0" y="85"/>
                  </a:lnTo>
                  <a:lnTo>
                    <a:pt x="33" y="80"/>
                  </a:lnTo>
                  <a:lnTo>
                    <a:pt x="60" y="66"/>
                  </a:lnTo>
                  <a:lnTo>
                    <a:pt x="56" y="85"/>
                  </a:lnTo>
                  <a:lnTo>
                    <a:pt x="21" y="96"/>
                  </a:lnTo>
                  <a:lnTo>
                    <a:pt x="55" y="95"/>
                  </a:lnTo>
                  <a:lnTo>
                    <a:pt x="63" y="163"/>
                  </a:lnTo>
                  <a:lnTo>
                    <a:pt x="63" y="100"/>
                  </a:lnTo>
                  <a:lnTo>
                    <a:pt x="70" y="43"/>
                  </a:lnTo>
                  <a:lnTo>
                    <a:pt x="63" y="0"/>
                  </a:lnTo>
                  <a:lnTo>
                    <a:pt x="63" y="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80" name="Freeform 274">
              <a:extLst>
                <a:ext uri="{FF2B5EF4-FFF2-40B4-BE49-F238E27FC236}">
                  <a16:creationId xmlns:a16="http://schemas.microsoft.com/office/drawing/2014/main" id="{C0910BE7-19C3-4B31-971D-22A6A453E227}"/>
                </a:ext>
              </a:extLst>
            </p:cNvPr>
            <p:cNvSpPr>
              <a:spLocks/>
            </p:cNvSpPr>
            <p:nvPr/>
          </p:nvSpPr>
          <p:spPr bwMode="auto">
            <a:xfrm>
              <a:off x="5214" y="3719"/>
              <a:ext cx="185" cy="28"/>
            </a:xfrm>
            <a:custGeom>
              <a:avLst/>
              <a:gdLst>
                <a:gd name="T0" fmla="*/ 60 w 185"/>
                <a:gd name="T1" fmla="*/ 20 h 28"/>
                <a:gd name="T2" fmla="*/ 103 w 185"/>
                <a:gd name="T3" fmla="*/ 0 h 28"/>
                <a:gd name="T4" fmla="*/ 133 w 185"/>
                <a:gd name="T5" fmla="*/ 7 h 28"/>
                <a:gd name="T6" fmla="*/ 185 w 185"/>
                <a:gd name="T7" fmla="*/ 12 h 28"/>
                <a:gd name="T8" fmla="*/ 138 w 185"/>
                <a:gd name="T9" fmla="*/ 18 h 28"/>
                <a:gd name="T10" fmla="*/ 115 w 185"/>
                <a:gd name="T11" fmla="*/ 18 h 28"/>
                <a:gd name="T12" fmla="*/ 88 w 185"/>
                <a:gd name="T13" fmla="*/ 28 h 28"/>
                <a:gd name="T14" fmla="*/ 37 w 185"/>
                <a:gd name="T15" fmla="*/ 28 h 28"/>
                <a:gd name="T16" fmla="*/ 0 w 185"/>
                <a:gd name="T17" fmla="*/ 5 h 28"/>
                <a:gd name="T18" fmla="*/ 60 w 185"/>
                <a:gd name="T19" fmla="*/ 20 h 28"/>
                <a:gd name="T20" fmla="*/ 60 w 185"/>
                <a:gd name="T21" fmla="*/ 20 h 2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85"/>
                <a:gd name="T34" fmla="*/ 0 h 28"/>
                <a:gd name="T35" fmla="*/ 185 w 185"/>
                <a:gd name="T36" fmla="*/ 28 h 2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85" h="28">
                  <a:moveTo>
                    <a:pt x="60" y="20"/>
                  </a:moveTo>
                  <a:lnTo>
                    <a:pt x="103" y="0"/>
                  </a:lnTo>
                  <a:lnTo>
                    <a:pt x="133" y="7"/>
                  </a:lnTo>
                  <a:lnTo>
                    <a:pt x="185" y="12"/>
                  </a:lnTo>
                  <a:lnTo>
                    <a:pt x="138" y="18"/>
                  </a:lnTo>
                  <a:lnTo>
                    <a:pt x="115" y="18"/>
                  </a:lnTo>
                  <a:lnTo>
                    <a:pt x="88" y="28"/>
                  </a:lnTo>
                  <a:lnTo>
                    <a:pt x="37" y="28"/>
                  </a:lnTo>
                  <a:lnTo>
                    <a:pt x="0" y="5"/>
                  </a:lnTo>
                  <a:lnTo>
                    <a:pt x="60"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81" name="Freeform 275">
              <a:extLst>
                <a:ext uri="{FF2B5EF4-FFF2-40B4-BE49-F238E27FC236}">
                  <a16:creationId xmlns:a16="http://schemas.microsoft.com/office/drawing/2014/main" id="{88265476-3071-4A2E-8D59-406677CF584B}"/>
                </a:ext>
              </a:extLst>
            </p:cNvPr>
            <p:cNvSpPr>
              <a:spLocks/>
            </p:cNvSpPr>
            <p:nvPr/>
          </p:nvSpPr>
          <p:spPr bwMode="auto">
            <a:xfrm>
              <a:off x="5199" y="3669"/>
              <a:ext cx="125" cy="43"/>
            </a:xfrm>
            <a:custGeom>
              <a:avLst/>
              <a:gdLst>
                <a:gd name="T0" fmla="*/ 125 w 125"/>
                <a:gd name="T1" fmla="*/ 43 h 43"/>
                <a:gd name="T2" fmla="*/ 80 w 125"/>
                <a:gd name="T3" fmla="*/ 33 h 43"/>
                <a:gd name="T4" fmla="*/ 44 w 125"/>
                <a:gd name="T5" fmla="*/ 35 h 43"/>
                <a:gd name="T6" fmla="*/ 0 w 125"/>
                <a:gd name="T7" fmla="*/ 27 h 43"/>
                <a:gd name="T8" fmla="*/ 49 w 125"/>
                <a:gd name="T9" fmla="*/ 30 h 43"/>
                <a:gd name="T10" fmla="*/ 85 w 125"/>
                <a:gd name="T11" fmla="*/ 30 h 43"/>
                <a:gd name="T12" fmla="*/ 120 w 125"/>
                <a:gd name="T13" fmla="*/ 33 h 43"/>
                <a:gd name="T14" fmla="*/ 120 w 125"/>
                <a:gd name="T15" fmla="*/ 0 h 43"/>
                <a:gd name="T16" fmla="*/ 123 w 125"/>
                <a:gd name="T17" fmla="*/ 33 h 43"/>
                <a:gd name="T18" fmla="*/ 125 w 125"/>
                <a:gd name="T19" fmla="*/ 43 h 43"/>
                <a:gd name="T20" fmla="*/ 125 w 125"/>
                <a:gd name="T21" fmla="*/ 43 h 4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5"/>
                <a:gd name="T34" fmla="*/ 0 h 43"/>
                <a:gd name="T35" fmla="*/ 125 w 125"/>
                <a:gd name="T36" fmla="*/ 43 h 4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5" h="43">
                  <a:moveTo>
                    <a:pt x="125" y="43"/>
                  </a:moveTo>
                  <a:lnTo>
                    <a:pt x="80" y="33"/>
                  </a:lnTo>
                  <a:lnTo>
                    <a:pt x="44" y="35"/>
                  </a:lnTo>
                  <a:lnTo>
                    <a:pt x="0" y="27"/>
                  </a:lnTo>
                  <a:lnTo>
                    <a:pt x="49" y="30"/>
                  </a:lnTo>
                  <a:lnTo>
                    <a:pt x="85" y="30"/>
                  </a:lnTo>
                  <a:lnTo>
                    <a:pt x="120" y="33"/>
                  </a:lnTo>
                  <a:lnTo>
                    <a:pt x="120" y="0"/>
                  </a:lnTo>
                  <a:lnTo>
                    <a:pt x="123" y="33"/>
                  </a:lnTo>
                  <a:lnTo>
                    <a:pt x="125" y="4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82" name="Freeform 276">
              <a:extLst>
                <a:ext uri="{FF2B5EF4-FFF2-40B4-BE49-F238E27FC236}">
                  <a16:creationId xmlns:a16="http://schemas.microsoft.com/office/drawing/2014/main" id="{E9F91911-5650-4925-B723-0A564DB0B265}"/>
                </a:ext>
              </a:extLst>
            </p:cNvPr>
            <p:cNvSpPr>
              <a:spLocks/>
            </p:cNvSpPr>
            <p:nvPr/>
          </p:nvSpPr>
          <p:spPr bwMode="auto">
            <a:xfrm>
              <a:off x="5196" y="3641"/>
              <a:ext cx="125" cy="22"/>
            </a:xfrm>
            <a:custGeom>
              <a:avLst/>
              <a:gdLst>
                <a:gd name="T0" fmla="*/ 70 w 125"/>
                <a:gd name="T1" fmla="*/ 20 h 22"/>
                <a:gd name="T2" fmla="*/ 105 w 125"/>
                <a:gd name="T3" fmla="*/ 20 h 22"/>
                <a:gd name="T4" fmla="*/ 125 w 125"/>
                <a:gd name="T5" fmla="*/ 22 h 22"/>
                <a:gd name="T6" fmla="*/ 121 w 125"/>
                <a:gd name="T7" fmla="*/ 8 h 22"/>
                <a:gd name="T8" fmla="*/ 91 w 125"/>
                <a:gd name="T9" fmla="*/ 8 h 22"/>
                <a:gd name="T10" fmla="*/ 57 w 125"/>
                <a:gd name="T11" fmla="*/ 13 h 22"/>
                <a:gd name="T12" fmla="*/ 0 w 125"/>
                <a:gd name="T13" fmla="*/ 0 h 22"/>
                <a:gd name="T14" fmla="*/ 55 w 125"/>
                <a:gd name="T15" fmla="*/ 22 h 22"/>
                <a:gd name="T16" fmla="*/ 70 w 125"/>
                <a:gd name="T17" fmla="*/ 20 h 22"/>
                <a:gd name="T18" fmla="*/ 70 w 125"/>
                <a:gd name="T19" fmla="*/ 20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5"/>
                <a:gd name="T31" fmla="*/ 0 h 22"/>
                <a:gd name="T32" fmla="*/ 125 w 125"/>
                <a:gd name="T33" fmla="*/ 22 h 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5" h="22">
                  <a:moveTo>
                    <a:pt x="70" y="20"/>
                  </a:moveTo>
                  <a:lnTo>
                    <a:pt x="105" y="20"/>
                  </a:lnTo>
                  <a:lnTo>
                    <a:pt x="125" y="22"/>
                  </a:lnTo>
                  <a:lnTo>
                    <a:pt x="121" y="8"/>
                  </a:lnTo>
                  <a:lnTo>
                    <a:pt x="91" y="8"/>
                  </a:lnTo>
                  <a:lnTo>
                    <a:pt x="57" y="13"/>
                  </a:lnTo>
                  <a:lnTo>
                    <a:pt x="0" y="0"/>
                  </a:lnTo>
                  <a:lnTo>
                    <a:pt x="55" y="22"/>
                  </a:lnTo>
                  <a:lnTo>
                    <a:pt x="70"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83" name="Freeform 277">
              <a:extLst>
                <a:ext uri="{FF2B5EF4-FFF2-40B4-BE49-F238E27FC236}">
                  <a16:creationId xmlns:a16="http://schemas.microsoft.com/office/drawing/2014/main" id="{479061A3-D364-4211-8D58-E14E89E6D6D1}"/>
                </a:ext>
              </a:extLst>
            </p:cNvPr>
            <p:cNvSpPr>
              <a:spLocks/>
            </p:cNvSpPr>
            <p:nvPr/>
          </p:nvSpPr>
          <p:spPr bwMode="auto">
            <a:xfrm>
              <a:off x="5196" y="3746"/>
              <a:ext cx="201" cy="48"/>
            </a:xfrm>
            <a:custGeom>
              <a:avLst/>
              <a:gdLst>
                <a:gd name="T0" fmla="*/ 123 w 201"/>
                <a:gd name="T1" fmla="*/ 20 h 48"/>
                <a:gd name="T2" fmla="*/ 81 w 201"/>
                <a:gd name="T3" fmla="*/ 15 h 48"/>
                <a:gd name="T4" fmla="*/ 52 w 201"/>
                <a:gd name="T5" fmla="*/ 5 h 48"/>
                <a:gd name="T6" fmla="*/ 30 w 201"/>
                <a:gd name="T7" fmla="*/ 3 h 48"/>
                <a:gd name="T8" fmla="*/ 0 w 201"/>
                <a:gd name="T9" fmla="*/ 8 h 48"/>
                <a:gd name="T10" fmla="*/ 32 w 201"/>
                <a:gd name="T11" fmla="*/ 8 h 48"/>
                <a:gd name="T12" fmla="*/ 68 w 201"/>
                <a:gd name="T13" fmla="*/ 18 h 48"/>
                <a:gd name="T14" fmla="*/ 38 w 201"/>
                <a:gd name="T15" fmla="*/ 20 h 48"/>
                <a:gd name="T16" fmla="*/ 17 w 201"/>
                <a:gd name="T17" fmla="*/ 26 h 48"/>
                <a:gd name="T18" fmla="*/ 50 w 201"/>
                <a:gd name="T19" fmla="*/ 28 h 48"/>
                <a:gd name="T20" fmla="*/ 95 w 201"/>
                <a:gd name="T21" fmla="*/ 28 h 48"/>
                <a:gd name="T22" fmla="*/ 120 w 201"/>
                <a:gd name="T23" fmla="*/ 30 h 48"/>
                <a:gd name="T24" fmla="*/ 93 w 201"/>
                <a:gd name="T25" fmla="*/ 35 h 48"/>
                <a:gd name="T26" fmla="*/ 72 w 201"/>
                <a:gd name="T27" fmla="*/ 43 h 48"/>
                <a:gd name="T28" fmla="*/ 105 w 201"/>
                <a:gd name="T29" fmla="*/ 43 h 48"/>
                <a:gd name="T30" fmla="*/ 131 w 201"/>
                <a:gd name="T31" fmla="*/ 38 h 48"/>
                <a:gd name="T32" fmla="*/ 156 w 201"/>
                <a:gd name="T33" fmla="*/ 46 h 48"/>
                <a:gd name="T34" fmla="*/ 201 w 201"/>
                <a:gd name="T35" fmla="*/ 48 h 48"/>
                <a:gd name="T36" fmla="*/ 148 w 201"/>
                <a:gd name="T37" fmla="*/ 33 h 48"/>
                <a:gd name="T38" fmla="*/ 135 w 201"/>
                <a:gd name="T39" fmla="*/ 26 h 48"/>
                <a:gd name="T40" fmla="*/ 120 w 201"/>
                <a:gd name="T41" fmla="*/ 0 h 48"/>
                <a:gd name="T42" fmla="*/ 123 w 201"/>
                <a:gd name="T43" fmla="*/ 20 h 48"/>
                <a:gd name="T44" fmla="*/ 123 w 201"/>
                <a:gd name="T45" fmla="*/ 20 h 4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01"/>
                <a:gd name="T70" fmla="*/ 0 h 48"/>
                <a:gd name="T71" fmla="*/ 201 w 201"/>
                <a:gd name="T72" fmla="*/ 48 h 4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01" h="48">
                  <a:moveTo>
                    <a:pt x="123" y="20"/>
                  </a:moveTo>
                  <a:lnTo>
                    <a:pt x="81" y="15"/>
                  </a:lnTo>
                  <a:lnTo>
                    <a:pt x="52" y="5"/>
                  </a:lnTo>
                  <a:lnTo>
                    <a:pt x="30" y="3"/>
                  </a:lnTo>
                  <a:lnTo>
                    <a:pt x="0" y="8"/>
                  </a:lnTo>
                  <a:lnTo>
                    <a:pt x="32" y="8"/>
                  </a:lnTo>
                  <a:lnTo>
                    <a:pt x="68" y="18"/>
                  </a:lnTo>
                  <a:lnTo>
                    <a:pt x="38" y="20"/>
                  </a:lnTo>
                  <a:lnTo>
                    <a:pt x="17" y="26"/>
                  </a:lnTo>
                  <a:lnTo>
                    <a:pt x="50" y="28"/>
                  </a:lnTo>
                  <a:lnTo>
                    <a:pt x="95" y="28"/>
                  </a:lnTo>
                  <a:lnTo>
                    <a:pt x="120" y="30"/>
                  </a:lnTo>
                  <a:lnTo>
                    <a:pt x="93" y="35"/>
                  </a:lnTo>
                  <a:lnTo>
                    <a:pt x="72" y="43"/>
                  </a:lnTo>
                  <a:lnTo>
                    <a:pt x="105" y="43"/>
                  </a:lnTo>
                  <a:lnTo>
                    <a:pt x="131" y="38"/>
                  </a:lnTo>
                  <a:lnTo>
                    <a:pt x="156" y="46"/>
                  </a:lnTo>
                  <a:lnTo>
                    <a:pt x="201" y="48"/>
                  </a:lnTo>
                  <a:lnTo>
                    <a:pt x="148" y="33"/>
                  </a:lnTo>
                  <a:lnTo>
                    <a:pt x="135" y="26"/>
                  </a:lnTo>
                  <a:lnTo>
                    <a:pt x="120" y="0"/>
                  </a:lnTo>
                  <a:lnTo>
                    <a:pt x="123"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84" name="Freeform 278">
              <a:extLst>
                <a:ext uri="{FF2B5EF4-FFF2-40B4-BE49-F238E27FC236}">
                  <a16:creationId xmlns:a16="http://schemas.microsoft.com/office/drawing/2014/main" id="{9FED647D-171C-48E9-B085-6C62F1F7179D}"/>
                </a:ext>
              </a:extLst>
            </p:cNvPr>
            <p:cNvSpPr>
              <a:spLocks/>
            </p:cNvSpPr>
            <p:nvPr/>
          </p:nvSpPr>
          <p:spPr bwMode="auto">
            <a:xfrm>
              <a:off x="5332" y="3737"/>
              <a:ext cx="9" cy="25"/>
            </a:xfrm>
            <a:custGeom>
              <a:avLst/>
              <a:gdLst>
                <a:gd name="T0" fmla="*/ 0 w 9"/>
                <a:gd name="T1" fmla="*/ 7 h 25"/>
                <a:gd name="T2" fmla="*/ 5 w 9"/>
                <a:gd name="T3" fmla="*/ 25 h 25"/>
                <a:gd name="T4" fmla="*/ 9 w 9"/>
                <a:gd name="T5" fmla="*/ 0 h 25"/>
                <a:gd name="T6" fmla="*/ 0 w 9"/>
                <a:gd name="T7" fmla="*/ 7 h 25"/>
                <a:gd name="T8" fmla="*/ 0 w 9"/>
                <a:gd name="T9" fmla="*/ 7 h 25"/>
                <a:gd name="T10" fmla="*/ 0 60000 65536"/>
                <a:gd name="T11" fmla="*/ 0 60000 65536"/>
                <a:gd name="T12" fmla="*/ 0 60000 65536"/>
                <a:gd name="T13" fmla="*/ 0 60000 65536"/>
                <a:gd name="T14" fmla="*/ 0 60000 65536"/>
                <a:gd name="T15" fmla="*/ 0 w 9"/>
                <a:gd name="T16" fmla="*/ 0 h 25"/>
                <a:gd name="T17" fmla="*/ 9 w 9"/>
                <a:gd name="T18" fmla="*/ 25 h 25"/>
              </a:gdLst>
              <a:ahLst/>
              <a:cxnLst>
                <a:cxn ang="T10">
                  <a:pos x="T0" y="T1"/>
                </a:cxn>
                <a:cxn ang="T11">
                  <a:pos x="T2" y="T3"/>
                </a:cxn>
                <a:cxn ang="T12">
                  <a:pos x="T4" y="T5"/>
                </a:cxn>
                <a:cxn ang="T13">
                  <a:pos x="T6" y="T7"/>
                </a:cxn>
                <a:cxn ang="T14">
                  <a:pos x="T8" y="T9"/>
                </a:cxn>
              </a:cxnLst>
              <a:rect l="T15" t="T16" r="T17" b="T18"/>
              <a:pathLst>
                <a:path w="9" h="25">
                  <a:moveTo>
                    <a:pt x="0" y="7"/>
                  </a:moveTo>
                  <a:lnTo>
                    <a:pt x="5" y="25"/>
                  </a:lnTo>
                  <a:lnTo>
                    <a:pt x="9" y="0"/>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85" name="Freeform 279">
              <a:extLst>
                <a:ext uri="{FF2B5EF4-FFF2-40B4-BE49-F238E27FC236}">
                  <a16:creationId xmlns:a16="http://schemas.microsoft.com/office/drawing/2014/main" id="{0B6477F7-A728-4524-A060-30ACD0C78DAF}"/>
                </a:ext>
              </a:extLst>
            </p:cNvPr>
            <p:cNvSpPr>
              <a:spLocks/>
            </p:cNvSpPr>
            <p:nvPr/>
          </p:nvSpPr>
          <p:spPr bwMode="auto">
            <a:xfrm>
              <a:off x="5193" y="3727"/>
              <a:ext cx="226" cy="130"/>
            </a:xfrm>
            <a:custGeom>
              <a:avLst/>
              <a:gdLst>
                <a:gd name="T0" fmla="*/ 196 w 226"/>
                <a:gd name="T1" fmla="*/ 79 h 130"/>
                <a:gd name="T2" fmla="*/ 171 w 226"/>
                <a:gd name="T3" fmla="*/ 85 h 130"/>
                <a:gd name="T4" fmla="*/ 143 w 226"/>
                <a:gd name="T5" fmla="*/ 95 h 130"/>
                <a:gd name="T6" fmla="*/ 93 w 226"/>
                <a:gd name="T7" fmla="*/ 113 h 130"/>
                <a:gd name="T8" fmla="*/ 0 w 226"/>
                <a:gd name="T9" fmla="*/ 130 h 130"/>
                <a:gd name="T10" fmla="*/ 88 w 226"/>
                <a:gd name="T11" fmla="*/ 127 h 130"/>
                <a:gd name="T12" fmla="*/ 148 w 226"/>
                <a:gd name="T13" fmla="*/ 109 h 130"/>
                <a:gd name="T14" fmla="*/ 176 w 226"/>
                <a:gd name="T15" fmla="*/ 90 h 130"/>
                <a:gd name="T16" fmla="*/ 223 w 226"/>
                <a:gd name="T17" fmla="*/ 82 h 130"/>
                <a:gd name="T18" fmla="*/ 226 w 226"/>
                <a:gd name="T19" fmla="*/ 67 h 130"/>
                <a:gd name="T20" fmla="*/ 218 w 226"/>
                <a:gd name="T21" fmla="*/ 57 h 130"/>
                <a:gd name="T22" fmla="*/ 218 w 226"/>
                <a:gd name="T23" fmla="*/ 44 h 130"/>
                <a:gd name="T24" fmla="*/ 211 w 226"/>
                <a:gd name="T25" fmla="*/ 0 h 130"/>
                <a:gd name="T26" fmla="*/ 211 w 226"/>
                <a:gd name="T27" fmla="*/ 34 h 130"/>
                <a:gd name="T28" fmla="*/ 188 w 226"/>
                <a:gd name="T29" fmla="*/ 50 h 130"/>
                <a:gd name="T30" fmla="*/ 211 w 226"/>
                <a:gd name="T31" fmla="*/ 45 h 130"/>
                <a:gd name="T32" fmla="*/ 206 w 226"/>
                <a:gd name="T33" fmla="*/ 55 h 130"/>
                <a:gd name="T34" fmla="*/ 199 w 226"/>
                <a:gd name="T35" fmla="*/ 60 h 130"/>
                <a:gd name="T36" fmla="*/ 209 w 226"/>
                <a:gd name="T37" fmla="*/ 60 h 130"/>
                <a:gd name="T38" fmla="*/ 214 w 226"/>
                <a:gd name="T39" fmla="*/ 72 h 130"/>
                <a:gd name="T40" fmla="*/ 196 w 226"/>
                <a:gd name="T41" fmla="*/ 79 h 130"/>
                <a:gd name="T42" fmla="*/ 196 w 226"/>
                <a:gd name="T43" fmla="*/ 79 h 13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26"/>
                <a:gd name="T67" fmla="*/ 0 h 130"/>
                <a:gd name="T68" fmla="*/ 226 w 226"/>
                <a:gd name="T69" fmla="*/ 130 h 13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26" h="130">
                  <a:moveTo>
                    <a:pt x="196" y="79"/>
                  </a:moveTo>
                  <a:lnTo>
                    <a:pt x="171" y="85"/>
                  </a:lnTo>
                  <a:lnTo>
                    <a:pt x="143" y="95"/>
                  </a:lnTo>
                  <a:lnTo>
                    <a:pt x="93" y="113"/>
                  </a:lnTo>
                  <a:lnTo>
                    <a:pt x="0" y="130"/>
                  </a:lnTo>
                  <a:lnTo>
                    <a:pt x="88" y="127"/>
                  </a:lnTo>
                  <a:lnTo>
                    <a:pt x="148" y="109"/>
                  </a:lnTo>
                  <a:lnTo>
                    <a:pt x="176" y="90"/>
                  </a:lnTo>
                  <a:lnTo>
                    <a:pt x="223" y="82"/>
                  </a:lnTo>
                  <a:lnTo>
                    <a:pt x="226" y="67"/>
                  </a:lnTo>
                  <a:lnTo>
                    <a:pt x="218" y="57"/>
                  </a:lnTo>
                  <a:lnTo>
                    <a:pt x="218" y="44"/>
                  </a:lnTo>
                  <a:lnTo>
                    <a:pt x="211" y="0"/>
                  </a:lnTo>
                  <a:lnTo>
                    <a:pt x="211" y="34"/>
                  </a:lnTo>
                  <a:lnTo>
                    <a:pt x="188" y="50"/>
                  </a:lnTo>
                  <a:lnTo>
                    <a:pt x="211" y="45"/>
                  </a:lnTo>
                  <a:lnTo>
                    <a:pt x="206" y="55"/>
                  </a:lnTo>
                  <a:lnTo>
                    <a:pt x="199" y="60"/>
                  </a:lnTo>
                  <a:lnTo>
                    <a:pt x="209" y="60"/>
                  </a:lnTo>
                  <a:lnTo>
                    <a:pt x="214" y="72"/>
                  </a:lnTo>
                  <a:lnTo>
                    <a:pt x="196" y="7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86" name="Freeform 280">
              <a:extLst>
                <a:ext uri="{FF2B5EF4-FFF2-40B4-BE49-F238E27FC236}">
                  <a16:creationId xmlns:a16="http://schemas.microsoft.com/office/drawing/2014/main" id="{B1C63983-7B06-4661-9862-91342CE32258}"/>
                </a:ext>
              </a:extLst>
            </p:cNvPr>
            <p:cNvSpPr>
              <a:spLocks/>
            </p:cNvSpPr>
            <p:nvPr/>
          </p:nvSpPr>
          <p:spPr bwMode="auto">
            <a:xfrm>
              <a:off x="5168" y="3812"/>
              <a:ext cx="208" cy="120"/>
            </a:xfrm>
            <a:custGeom>
              <a:avLst/>
              <a:gdLst>
                <a:gd name="T0" fmla="*/ 206 w 208"/>
                <a:gd name="T1" fmla="*/ 5 h 120"/>
                <a:gd name="T2" fmla="*/ 173 w 208"/>
                <a:gd name="T3" fmla="*/ 35 h 120"/>
                <a:gd name="T4" fmla="*/ 124 w 208"/>
                <a:gd name="T5" fmla="*/ 62 h 120"/>
                <a:gd name="T6" fmla="*/ 118 w 208"/>
                <a:gd name="T7" fmla="*/ 75 h 120"/>
                <a:gd name="T8" fmla="*/ 63 w 208"/>
                <a:gd name="T9" fmla="*/ 113 h 120"/>
                <a:gd name="T10" fmla="*/ 90 w 208"/>
                <a:gd name="T11" fmla="*/ 85 h 120"/>
                <a:gd name="T12" fmla="*/ 63 w 208"/>
                <a:gd name="T13" fmla="*/ 88 h 120"/>
                <a:gd name="T14" fmla="*/ 28 w 208"/>
                <a:gd name="T15" fmla="*/ 112 h 120"/>
                <a:gd name="T16" fmla="*/ 46 w 208"/>
                <a:gd name="T17" fmla="*/ 90 h 120"/>
                <a:gd name="T18" fmla="*/ 30 w 208"/>
                <a:gd name="T19" fmla="*/ 92 h 120"/>
                <a:gd name="T20" fmla="*/ 16 w 208"/>
                <a:gd name="T21" fmla="*/ 108 h 120"/>
                <a:gd name="T22" fmla="*/ 0 w 208"/>
                <a:gd name="T23" fmla="*/ 120 h 120"/>
                <a:gd name="T24" fmla="*/ 18 w 208"/>
                <a:gd name="T25" fmla="*/ 85 h 120"/>
                <a:gd name="T26" fmla="*/ 66 w 208"/>
                <a:gd name="T27" fmla="*/ 80 h 120"/>
                <a:gd name="T28" fmla="*/ 31 w 208"/>
                <a:gd name="T29" fmla="*/ 65 h 120"/>
                <a:gd name="T30" fmla="*/ 85 w 208"/>
                <a:gd name="T31" fmla="*/ 75 h 120"/>
                <a:gd name="T32" fmla="*/ 108 w 208"/>
                <a:gd name="T33" fmla="*/ 67 h 120"/>
                <a:gd name="T34" fmla="*/ 80 w 208"/>
                <a:gd name="T35" fmla="*/ 58 h 120"/>
                <a:gd name="T36" fmla="*/ 36 w 208"/>
                <a:gd name="T37" fmla="*/ 55 h 120"/>
                <a:gd name="T38" fmla="*/ 90 w 208"/>
                <a:gd name="T39" fmla="*/ 53 h 120"/>
                <a:gd name="T40" fmla="*/ 116 w 208"/>
                <a:gd name="T41" fmla="*/ 55 h 120"/>
                <a:gd name="T42" fmla="*/ 144 w 208"/>
                <a:gd name="T43" fmla="*/ 45 h 120"/>
                <a:gd name="T44" fmla="*/ 173 w 208"/>
                <a:gd name="T45" fmla="*/ 17 h 120"/>
                <a:gd name="T46" fmla="*/ 208 w 208"/>
                <a:gd name="T47" fmla="*/ 0 h 120"/>
                <a:gd name="T48" fmla="*/ 206 w 208"/>
                <a:gd name="T49" fmla="*/ 5 h 120"/>
                <a:gd name="T50" fmla="*/ 206 w 208"/>
                <a:gd name="T51" fmla="*/ 5 h 12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08"/>
                <a:gd name="T79" fmla="*/ 0 h 120"/>
                <a:gd name="T80" fmla="*/ 208 w 208"/>
                <a:gd name="T81" fmla="*/ 120 h 12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08" h="120">
                  <a:moveTo>
                    <a:pt x="206" y="5"/>
                  </a:moveTo>
                  <a:lnTo>
                    <a:pt x="173" y="35"/>
                  </a:lnTo>
                  <a:lnTo>
                    <a:pt x="124" y="62"/>
                  </a:lnTo>
                  <a:lnTo>
                    <a:pt x="118" y="75"/>
                  </a:lnTo>
                  <a:lnTo>
                    <a:pt x="63" y="113"/>
                  </a:lnTo>
                  <a:lnTo>
                    <a:pt x="90" y="85"/>
                  </a:lnTo>
                  <a:lnTo>
                    <a:pt x="63" y="88"/>
                  </a:lnTo>
                  <a:lnTo>
                    <a:pt x="28" y="112"/>
                  </a:lnTo>
                  <a:lnTo>
                    <a:pt x="46" y="90"/>
                  </a:lnTo>
                  <a:lnTo>
                    <a:pt x="30" y="92"/>
                  </a:lnTo>
                  <a:lnTo>
                    <a:pt x="16" y="108"/>
                  </a:lnTo>
                  <a:lnTo>
                    <a:pt x="0" y="120"/>
                  </a:lnTo>
                  <a:lnTo>
                    <a:pt x="18" y="85"/>
                  </a:lnTo>
                  <a:lnTo>
                    <a:pt x="66" y="80"/>
                  </a:lnTo>
                  <a:lnTo>
                    <a:pt x="31" y="65"/>
                  </a:lnTo>
                  <a:lnTo>
                    <a:pt x="85" y="75"/>
                  </a:lnTo>
                  <a:lnTo>
                    <a:pt x="108" y="67"/>
                  </a:lnTo>
                  <a:lnTo>
                    <a:pt x="80" y="58"/>
                  </a:lnTo>
                  <a:lnTo>
                    <a:pt x="36" y="55"/>
                  </a:lnTo>
                  <a:lnTo>
                    <a:pt x="90" y="53"/>
                  </a:lnTo>
                  <a:lnTo>
                    <a:pt x="116" y="55"/>
                  </a:lnTo>
                  <a:lnTo>
                    <a:pt x="144" y="45"/>
                  </a:lnTo>
                  <a:lnTo>
                    <a:pt x="173" y="17"/>
                  </a:lnTo>
                  <a:lnTo>
                    <a:pt x="208" y="0"/>
                  </a:lnTo>
                  <a:lnTo>
                    <a:pt x="206"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87" name="Freeform 281">
              <a:extLst>
                <a:ext uri="{FF2B5EF4-FFF2-40B4-BE49-F238E27FC236}">
                  <a16:creationId xmlns:a16="http://schemas.microsoft.com/office/drawing/2014/main" id="{DD03D768-A49C-4305-A5DE-2D247E96544A}"/>
                </a:ext>
              </a:extLst>
            </p:cNvPr>
            <p:cNvSpPr>
              <a:spLocks/>
            </p:cNvSpPr>
            <p:nvPr/>
          </p:nvSpPr>
          <p:spPr bwMode="auto">
            <a:xfrm>
              <a:off x="5011" y="3579"/>
              <a:ext cx="173" cy="373"/>
            </a:xfrm>
            <a:custGeom>
              <a:avLst/>
              <a:gdLst>
                <a:gd name="T0" fmla="*/ 138 w 173"/>
                <a:gd name="T1" fmla="*/ 358 h 373"/>
                <a:gd name="T2" fmla="*/ 127 w 173"/>
                <a:gd name="T3" fmla="*/ 323 h 373"/>
                <a:gd name="T4" fmla="*/ 68 w 173"/>
                <a:gd name="T5" fmla="*/ 215 h 373"/>
                <a:gd name="T6" fmla="*/ 50 w 173"/>
                <a:gd name="T7" fmla="*/ 162 h 373"/>
                <a:gd name="T8" fmla="*/ 30 w 173"/>
                <a:gd name="T9" fmla="*/ 87 h 373"/>
                <a:gd name="T10" fmla="*/ 4 w 173"/>
                <a:gd name="T11" fmla="*/ 29 h 373"/>
                <a:gd name="T12" fmla="*/ 0 w 173"/>
                <a:gd name="T13" fmla="*/ 0 h 373"/>
                <a:gd name="T14" fmla="*/ 9 w 173"/>
                <a:gd name="T15" fmla="*/ 0 h 373"/>
                <a:gd name="T16" fmla="*/ 10 w 173"/>
                <a:gd name="T17" fmla="*/ 25 h 373"/>
                <a:gd name="T18" fmla="*/ 55 w 173"/>
                <a:gd name="T19" fmla="*/ 105 h 373"/>
                <a:gd name="T20" fmla="*/ 68 w 173"/>
                <a:gd name="T21" fmla="*/ 175 h 373"/>
                <a:gd name="T22" fmla="*/ 45 w 173"/>
                <a:gd name="T23" fmla="*/ 122 h 373"/>
                <a:gd name="T24" fmla="*/ 67 w 173"/>
                <a:gd name="T25" fmla="*/ 192 h 373"/>
                <a:gd name="T26" fmla="*/ 103 w 173"/>
                <a:gd name="T27" fmla="*/ 265 h 373"/>
                <a:gd name="T28" fmla="*/ 135 w 173"/>
                <a:gd name="T29" fmla="*/ 313 h 373"/>
                <a:gd name="T30" fmla="*/ 150 w 173"/>
                <a:gd name="T31" fmla="*/ 355 h 373"/>
                <a:gd name="T32" fmla="*/ 173 w 173"/>
                <a:gd name="T33" fmla="*/ 338 h 373"/>
                <a:gd name="T34" fmla="*/ 170 w 173"/>
                <a:gd name="T35" fmla="*/ 350 h 373"/>
                <a:gd name="T36" fmla="*/ 152 w 173"/>
                <a:gd name="T37" fmla="*/ 373 h 373"/>
                <a:gd name="T38" fmla="*/ 138 w 173"/>
                <a:gd name="T39" fmla="*/ 358 h 373"/>
                <a:gd name="T40" fmla="*/ 138 w 173"/>
                <a:gd name="T41" fmla="*/ 358 h 37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73"/>
                <a:gd name="T64" fmla="*/ 0 h 373"/>
                <a:gd name="T65" fmla="*/ 173 w 173"/>
                <a:gd name="T66" fmla="*/ 373 h 37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73" h="373">
                  <a:moveTo>
                    <a:pt x="138" y="358"/>
                  </a:moveTo>
                  <a:lnTo>
                    <a:pt x="127" y="323"/>
                  </a:lnTo>
                  <a:lnTo>
                    <a:pt x="68" y="215"/>
                  </a:lnTo>
                  <a:lnTo>
                    <a:pt x="50" y="162"/>
                  </a:lnTo>
                  <a:lnTo>
                    <a:pt x="30" y="87"/>
                  </a:lnTo>
                  <a:lnTo>
                    <a:pt x="4" y="29"/>
                  </a:lnTo>
                  <a:lnTo>
                    <a:pt x="0" y="0"/>
                  </a:lnTo>
                  <a:lnTo>
                    <a:pt x="9" y="0"/>
                  </a:lnTo>
                  <a:lnTo>
                    <a:pt x="10" y="25"/>
                  </a:lnTo>
                  <a:lnTo>
                    <a:pt x="55" y="105"/>
                  </a:lnTo>
                  <a:lnTo>
                    <a:pt x="68" y="175"/>
                  </a:lnTo>
                  <a:lnTo>
                    <a:pt x="45" y="122"/>
                  </a:lnTo>
                  <a:lnTo>
                    <a:pt x="67" y="192"/>
                  </a:lnTo>
                  <a:lnTo>
                    <a:pt x="103" y="265"/>
                  </a:lnTo>
                  <a:lnTo>
                    <a:pt x="135" y="313"/>
                  </a:lnTo>
                  <a:lnTo>
                    <a:pt x="150" y="355"/>
                  </a:lnTo>
                  <a:lnTo>
                    <a:pt x="173" y="338"/>
                  </a:lnTo>
                  <a:lnTo>
                    <a:pt x="170" y="350"/>
                  </a:lnTo>
                  <a:lnTo>
                    <a:pt x="152" y="373"/>
                  </a:lnTo>
                  <a:lnTo>
                    <a:pt x="138" y="3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88" name="Freeform 282">
              <a:extLst>
                <a:ext uri="{FF2B5EF4-FFF2-40B4-BE49-F238E27FC236}">
                  <a16:creationId xmlns:a16="http://schemas.microsoft.com/office/drawing/2014/main" id="{4AE865C5-97EB-482A-B846-2A049AB3FBFE}"/>
                </a:ext>
              </a:extLst>
            </p:cNvPr>
            <p:cNvSpPr>
              <a:spLocks/>
            </p:cNvSpPr>
            <p:nvPr/>
          </p:nvSpPr>
          <p:spPr bwMode="auto">
            <a:xfrm>
              <a:off x="5046" y="3633"/>
              <a:ext cx="135" cy="61"/>
            </a:xfrm>
            <a:custGeom>
              <a:avLst/>
              <a:gdLst>
                <a:gd name="T0" fmla="*/ 19 w 135"/>
                <a:gd name="T1" fmla="*/ 21 h 61"/>
                <a:gd name="T2" fmla="*/ 48 w 135"/>
                <a:gd name="T3" fmla="*/ 41 h 61"/>
                <a:gd name="T4" fmla="*/ 135 w 135"/>
                <a:gd name="T5" fmla="*/ 61 h 61"/>
                <a:gd name="T6" fmla="*/ 47 w 135"/>
                <a:gd name="T7" fmla="*/ 26 h 61"/>
                <a:gd name="T8" fmla="*/ 0 w 135"/>
                <a:gd name="T9" fmla="*/ 0 h 61"/>
                <a:gd name="T10" fmla="*/ 19 w 135"/>
                <a:gd name="T11" fmla="*/ 21 h 61"/>
                <a:gd name="T12" fmla="*/ 19 w 135"/>
                <a:gd name="T13" fmla="*/ 21 h 61"/>
                <a:gd name="T14" fmla="*/ 0 60000 65536"/>
                <a:gd name="T15" fmla="*/ 0 60000 65536"/>
                <a:gd name="T16" fmla="*/ 0 60000 65536"/>
                <a:gd name="T17" fmla="*/ 0 60000 65536"/>
                <a:gd name="T18" fmla="*/ 0 60000 65536"/>
                <a:gd name="T19" fmla="*/ 0 60000 65536"/>
                <a:gd name="T20" fmla="*/ 0 60000 65536"/>
                <a:gd name="T21" fmla="*/ 0 w 135"/>
                <a:gd name="T22" fmla="*/ 0 h 61"/>
                <a:gd name="T23" fmla="*/ 135 w 135"/>
                <a:gd name="T24" fmla="*/ 61 h 6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5" h="61">
                  <a:moveTo>
                    <a:pt x="19" y="21"/>
                  </a:moveTo>
                  <a:lnTo>
                    <a:pt x="48" y="41"/>
                  </a:lnTo>
                  <a:lnTo>
                    <a:pt x="135" y="61"/>
                  </a:lnTo>
                  <a:lnTo>
                    <a:pt x="47" y="26"/>
                  </a:lnTo>
                  <a:lnTo>
                    <a:pt x="0" y="0"/>
                  </a:lnTo>
                  <a:lnTo>
                    <a:pt x="19"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89" name="Freeform 283">
              <a:extLst>
                <a:ext uri="{FF2B5EF4-FFF2-40B4-BE49-F238E27FC236}">
                  <a16:creationId xmlns:a16="http://schemas.microsoft.com/office/drawing/2014/main" id="{CDBBA223-1D3E-4ACE-94B8-C24D3E34F6D8}"/>
                </a:ext>
              </a:extLst>
            </p:cNvPr>
            <p:cNvSpPr>
              <a:spLocks/>
            </p:cNvSpPr>
            <p:nvPr/>
          </p:nvSpPr>
          <p:spPr bwMode="auto">
            <a:xfrm>
              <a:off x="5055" y="3603"/>
              <a:ext cx="144" cy="60"/>
            </a:xfrm>
            <a:custGeom>
              <a:avLst/>
              <a:gdLst>
                <a:gd name="T0" fmla="*/ 0 w 144"/>
                <a:gd name="T1" fmla="*/ 0 h 60"/>
                <a:gd name="T2" fmla="*/ 59 w 144"/>
                <a:gd name="T3" fmla="*/ 20 h 60"/>
                <a:gd name="T4" fmla="*/ 144 w 144"/>
                <a:gd name="T5" fmla="*/ 60 h 60"/>
                <a:gd name="T6" fmla="*/ 79 w 144"/>
                <a:gd name="T7" fmla="*/ 15 h 60"/>
                <a:gd name="T8" fmla="*/ 0 w 144"/>
                <a:gd name="T9" fmla="*/ 0 h 60"/>
                <a:gd name="T10" fmla="*/ 0 w 144"/>
                <a:gd name="T11" fmla="*/ 0 h 60"/>
                <a:gd name="T12" fmla="*/ 0 60000 65536"/>
                <a:gd name="T13" fmla="*/ 0 60000 65536"/>
                <a:gd name="T14" fmla="*/ 0 60000 65536"/>
                <a:gd name="T15" fmla="*/ 0 60000 65536"/>
                <a:gd name="T16" fmla="*/ 0 60000 65536"/>
                <a:gd name="T17" fmla="*/ 0 60000 65536"/>
                <a:gd name="T18" fmla="*/ 0 w 144"/>
                <a:gd name="T19" fmla="*/ 0 h 60"/>
                <a:gd name="T20" fmla="*/ 144 w 144"/>
                <a:gd name="T21" fmla="*/ 60 h 60"/>
              </a:gdLst>
              <a:ahLst/>
              <a:cxnLst>
                <a:cxn ang="T12">
                  <a:pos x="T0" y="T1"/>
                </a:cxn>
                <a:cxn ang="T13">
                  <a:pos x="T2" y="T3"/>
                </a:cxn>
                <a:cxn ang="T14">
                  <a:pos x="T4" y="T5"/>
                </a:cxn>
                <a:cxn ang="T15">
                  <a:pos x="T6" y="T7"/>
                </a:cxn>
                <a:cxn ang="T16">
                  <a:pos x="T8" y="T9"/>
                </a:cxn>
                <a:cxn ang="T17">
                  <a:pos x="T10" y="T11"/>
                </a:cxn>
              </a:cxnLst>
              <a:rect l="T18" t="T19" r="T20" b="T21"/>
              <a:pathLst>
                <a:path w="144" h="60">
                  <a:moveTo>
                    <a:pt x="0" y="0"/>
                  </a:moveTo>
                  <a:lnTo>
                    <a:pt x="59" y="20"/>
                  </a:lnTo>
                  <a:lnTo>
                    <a:pt x="144" y="60"/>
                  </a:lnTo>
                  <a:lnTo>
                    <a:pt x="79" y="15"/>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90" name="Freeform 284">
              <a:extLst>
                <a:ext uri="{FF2B5EF4-FFF2-40B4-BE49-F238E27FC236}">
                  <a16:creationId xmlns:a16="http://schemas.microsoft.com/office/drawing/2014/main" id="{5151F548-9DE9-4FC6-898B-27340089A1F1}"/>
                </a:ext>
              </a:extLst>
            </p:cNvPr>
            <p:cNvSpPr>
              <a:spLocks/>
            </p:cNvSpPr>
            <p:nvPr/>
          </p:nvSpPr>
          <p:spPr bwMode="auto">
            <a:xfrm>
              <a:off x="5123" y="3569"/>
              <a:ext cx="118" cy="64"/>
            </a:xfrm>
            <a:custGeom>
              <a:avLst/>
              <a:gdLst>
                <a:gd name="T0" fmla="*/ 0 w 118"/>
                <a:gd name="T1" fmla="*/ 0 h 64"/>
                <a:gd name="T2" fmla="*/ 15 w 118"/>
                <a:gd name="T3" fmla="*/ 27 h 64"/>
                <a:gd name="T4" fmla="*/ 48 w 118"/>
                <a:gd name="T5" fmla="*/ 50 h 64"/>
                <a:gd name="T6" fmla="*/ 118 w 118"/>
                <a:gd name="T7" fmla="*/ 64 h 64"/>
                <a:gd name="T8" fmla="*/ 38 w 118"/>
                <a:gd name="T9" fmla="*/ 32 h 64"/>
                <a:gd name="T10" fmla="*/ 21 w 118"/>
                <a:gd name="T11" fmla="*/ 4 h 64"/>
                <a:gd name="T12" fmla="*/ 0 w 118"/>
                <a:gd name="T13" fmla="*/ 0 h 64"/>
                <a:gd name="T14" fmla="*/ 0 w 118"/>
                <a:gd name="T15" fmla="*/ 0 h 64"/>
                <a:gd name="T16" fmla="*/ 0 60000 65536"/>
                <a:gd name="T17" fmla="*/ 0 60000 65536"/>
                <a:gd name="T18" fmla="*/ 0 60000 65536"/>
                <a:gd name="T19" fmla="*/ 0 60000 65536"/>
                <a:gd name="T20" fmla="*/ 0 60000 65536"/>
                <a:gd name="T21" fmla="*/ 0 60000 65536"/>
                <a:gd name="T22" fmla="*/ 0 60000 65536"/>
                <a:gd name="T23" fmla="*/ 0 60000 65536"/>
                <a:gd name="T24" fmla="*/ 0 w 118"/>
                <a:gd name="T25" fmla="*/ 0 h 64"/>
                <a:gd name="T26" fmla="*/ 118 w 118"/>
                <a:gd name="T27" fmla="*/ 64 h 6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8" h="64">
                  <a:moveTo>
                    <a:pt x="0" y="0"/>
                  </a:moveTo>
                  <a:lnTo>
                    <a:pt x="15" y="27"/>
                  </a:lnTo>
                  <a:lnTo>
                    <a:pt x="48" y="50"/>
                  </a:lnTo>
                  <a:lnTo>
                    <a:pt x="118" y="64"/>
                  </a:lnTo>
                  <a:lnTo>
                    <a:pt x="38" y="32"/>
                  </a:lnTo>
                  <a:lnTo>
                    <a:pt x="21" y="4"/>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91" name="Freeform 285">
              <a:extLst>
                <a:ext uri="{FF2B5EF4-FFF2-40B4-BE49-F238E27FC236}">
                  <a16:creationId xmlns:a16="http://schemas.microsoft.com/office/drawing/2014/main" id="{6864D50F-05BC-441A-B9E1-6DAD8A296563}"/>
                </a:ext>
              </a:extLst>
            </p:cNvPr>
            <p:cNvSpPr>
              <a:spLocks/>
            </p:cNvSpPr>
            <p:nvPr/>
          </p:nvSpPr>
          <p:spPr bwMode="auto">
            <a:xfrm>
              <a:off x="5138" y="3791"/>
              <a:ext cx="189" cy="38"/>
            </a:xfrm>
            <a:custGeom>
              <a:avLst/>
              <a:gdLst>
                <a:gd name="T0" fmla="*/ 0 w 189"/>
                <a:gd name="T1" fmla="*/ 0 h 38"/>
                <a:gd name="T2" fmla="*/ 61 w 189"/>
                <a:gd name="T3" fmla="*/ 3 h 38"/>
                <a:gd name="T4" fmla="*/ 134 w 189"/>
                <a:gd name="T5" fmla="*/ 13 h 38"/>
                <a:gd name="T6" fmla="*/ 189 w 189"/>
                <a:gd name="T7" fmla="*/ 15 h 38"/>
                <a:gd name="T8" fmla="*/ 138 w 189"/>
                <a:gd name="T9" fmla="*/ 36 h 38"/>
                <a:gd name="T10" fmla="*/ 85 w 189"/>
                <a:gd name="T11" fmla="*/ 38 h 38"/>
                <a:gd name="T12" fmla="*/ 130 w 189"/>
                <a:gd name="T13" fmla="*/ 28 h 38"/>
                <a:gd name="T14" fmla="*/ 66 w 189"/>
                <a:gd name="T15" fmla="*/ 10 h 38"/>
                <a:gd name="T16" fmla="*/ 0 w 189"/>
                <a:gd name="T17" fmla="*/ 0 h 38"/>
                <a:gd name="T18" fmla="*/ 0 w 189"/>
                <a:gd name="T19" fmla="*/ 0 h 3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9"/>
                <a:gd name="T31" fmla="*/ 0 h 38"/>
                <a:gd name="T32" fmla="*/ 189 w 189"/>
                <a:gd name="T33" fmla="*/ 38 h 3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9" h="38">
                  <a:moveTo>
                    <a:pt x="0" y="0"/>
                  </a:moveTo>
                  <a:lnTo>
                    <a:pt x="61" y="3"/>
                  </a:lnTo>
                  <a:lnTo>
                    <a:pt x="134" y="13"/>
                  </a:lnTo>
                  <a:lnTo>
                    <a:pt x="189" y="15"/>
                  </a:lnTo>
                  <a:lnTo>
                    <a:pt x="138" y="36"/>
                  </a:lnTo>
                  <a:lnTo>
                    <a:pt x="85" y="38"/>
                  </a:lnTo>
                  <a:lnTo>
                    <a:pt x="130" y="28"/>
                  </a:lnTo>
                  <a:lnTo>
                    <a:pt x="66" y="1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92" name="Freeform 286">
              <a:extLst>
                <a:ext uri="{FF2B5EF4-FFF2-40B4-BE49-F238E27FC236}">
                  <a16:creationId xmlns:a16="http://schemas.microsoft.com/office/drawing/2014/main" id="{22065BA3-CAB8-4246-8F5B-2F6F6C955D72}"/>
                </a:ext>
              </a:extLst>
            </p:cNvPr>
            <p:cNvSpPr>
              <a:spLocks/>
            </p:cNvSpPr>
            <p:nvPr/>
          </p:nvSpPr>
          <p:spPr bwMode="auto">
            <a:xfrm>
              <a:off x="5168" y="3912"/>
              <a:ext cx="28" cy="298"/>
            </a:xfrm>
            <a:custGeom>
              <a:avLst/>
              <a:gdLst>
                <a:gd name="T0" fmla="*/ 0 w 28"/>
                <a:gd name="T1" fmla="*/ 30 h 298"/>
                <a:gd name="T2" fmla="*/ 1 w 28"/>
                <a:gd name="T3" fmla="*/ 65 h 298"/>
                <a:gd name="T4" fmla="*/ 5 w 28"/>
                <a:gd name="T5" fmla="*/ 121 h 298"/>
                <a:gd name="T6" fmla="*/ 20 w 28"/>
                <a:gd name="T7" fmla="*/ 166 h 298"/>
                <a:gd name="T8" fmla="*/ 0 w 28"/>
                <a:gd name="T9" fmla="*/ 298 h 298"/>
                <a:gd name="T10" fmla="*/ 20 w 28"/>
                <a:gd name="T11" fmla="*/ 294 h 298"/>
                <a:gd name="T12" fmla="*/ 28 w 28"/>
                <a:gd name="T13" fmla="*/ 166 h 298"/>
                <a:gd name="T14" fmla="*/ 13 w 28"/>
                <a:gd name="T15" fmla="*/ 103 h 298"/>
                <a:gd name="T16" fmla="*/ 13 w 28"/>
                <a:gd name="T17" fmla="*/ 30 h 298"/>
                <a:gd name="T18" fmla="*/ 13 w 28"/>
                <a:gd name="T19" fmla="*/ 0 h 298"/>
                <a:gd name="T20" fmla="*/ 0 w 28"/>
                <a:gd name="T21" fmla="*/ 30 h 298"/>
                <a:gd name="T22" fmla="*/ 0 w 28"/>
                <a:gd name="T23" fmla="*/ 30 h 29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
                <a:gd name="T37" fmla="*/ 0 h 298"/>
                <a:gd name="T38" fmla="*/ 28 w 28"/>
                <a:gd name="T39" fmla="*/ 298 h 29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 h="298">
                  <a:moveTo>
                    <a:pt x="0" y="30"/>
                  </a:moveTo>
                  <a:lnTo>
                    <a:pt x="1" y="65"/>
                  </a:lnTo>
                  <a:lnTo>
                    <a:pt x="5" y="121"/>
                  </a:lnTo>
                  <a:lnTo>
                    <a:pt x="20" y="166"/>
                  </a:lnTo>
                  <a:lnTo>
                    <a:pt x="0" y="298"/>
                  </a:lnTo>
                  <a:lnTo>
                    <a:pt x="20" y="294"/>
                  </a:lnTo>
                  <a:lnTo>
                    <a:pt x="28" y="166"/>
                  </a:lnTo>
                  <a:lnTo>
                    <a:pt x="13" y="103"/>
                  </a:lnTo>
                  <a:lnTo>
                    <a:pt x="13" y="30"/>
                  </a:lnTo>
                  <a:lnTo>
                    <a:pt x="13" y="0"/>
                  </a:lnTo>
                  <a:lnTo>
                    <a:pt x="0"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93" name="Freeform 287">
              <a:extLst>
                <a:ext uri="{FF2B5EF4-FFF2-40B4-BE49-F238E27FC236}">
                  <a16:creationId xmlns:a16="http://schemas.microsoft.com/office/drawing/2014/main" id="{6AA856E5-1FC0-45D1-BDDC-5F76BEA7515B}"/>
                </a:ext>
              </a:extLst>
            </p:cNvPr>
            <p:cNvSpPr>
              <a:spLocks/>
            </p:cNvSpPr>
            <p:nvPr/>
          </p:nvSpPr>
          <p:spPr bwMode="auto">
            <a:xfrm>
              <a:off x="5219" y="3806"/>
              <a:ext cx="208" cy="164"/>
            </a:xfrm>
            <a:custGeom>
              <a:avLst/>
              <a:gdLst>
                <a:gd name="T0" fmla="*/ 208 w 208"/>
                <a:gd name="T1" fmla="*/ 30 h 164"/>
                <a:gd name="T2" fmla="*/ 187 w 208"/>
                <a:gd name="T3" fmla="*/ 61 h 164"/>
                <a:gd name="T4" fmla="*/ 92 w 208"/>
                <a:gd name="T5" fmla="*/ 98 h 164"/>
                <a:gd name="T6" fmla="*/ 19 w 208"/>
                <a:gd name="T7" fmla="*/ 154 h 164"/>
                <a:gd name="T8" fmla="*/ 0 w 208"/>
                <a:gd name="T9" fmla="*/ 164 h 164"/>
                <a:gd name="T10" fmla="*/ 47 w 208"/>
                <a:gd name="T11" fmla="*/ 121 h 164"/>
                <a:gd name="T12" fmla="*/ 88 w 208"/>
                <a:gd name="T13" fmla="*/ 88 h 164"/>
                <a:gd name="T14" fmla="*/ 178 w 208"/>
                <a:gd name="T15" fmla="*/ 48 h 164"/>
                <a:gd name="T16" fmla="*/ 197 w 208"/>
                <a:gd name="T17" fmla="*/ 26 h 164"/>
                <a:gd name="T18" fmla="*/ 173 w 208"/>
                <a:gd name="T19" fmla="*/ 3 h 164"/>
                <a:gd name="T20" fmla="*/ 188 w 208"/>
                <a:gd name="T21" fmla="*/ 0 h 164"/>
                <a:gd name="T22" fmla="*/ 208 w 208"/>
                <a:gd name="T23" fmla="*/ 30 h 164"/>
                <a:gd name="T24" fmla="*/ 208 w 208"/>
                <a:gd name="T25" fmla="*/ 30 h 16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08"/>
                <a:gd name="T40" fmla="*/ 0 h 164"/>
                <a:gd name="T41" fmla="*/ 208 w 208"/>
                <a:gd name="T42" fmla="*/ 164 h 16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08" h="164">
                  <a:moveTo>
                    <a:pt x="208" y="30"/>
                  </a:moveTo>
                  <a:lnTo>
                    <a:pt x="187" y="61"/>
                  </a:lnTo>
                  <a:lnTo>
                    <a:pt x="92" y="98"/>
                  </a:lnTo>
                  <a:lnTo>
                    <a:pt x="19" y="154"/>
                  </a:lnTo>
                  <a:lnTo>
                    <a:pt x="0" y="164"/>
                  </a:lnTo>
                  <a:lnTo>
                    <a:pt x="47" y="121"/>
                  </a:lnTo>
                  <a:lnTo>
                    <a:pt x="88" y="88"/>
                  </a:lnTo>
                  <a:lnTo>
                    <a:pt x="178" y="48"/>
                  </a:lnTo>
                  <a:lnTo>
                    <a:pt x="197" y="26"/>
                  </a:lnTo>
                  <a:lnTo>
                    <a:pt x="173" y="3"/>
                  </a:lnTo>
                  <a:lnTo>
                    <a:pt x="188" y="0"/>
                  </a:lnTo>
                  <a:lnTo>
                    <a:pt x="208"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94" name="Freeform 288">
              <a:extLst>
                <a:ext uri="{FF2B5EF4-FFF2-40B4-BE49-F238E27FC236}">
                  <a16:creationId xmlns:a16="http://schemas.microsoft.com/office/drawing/2014/main" id="{04011D5C-1F84-47F4-891C-1F8284A117CC}"/>
                </a:ext>
              </a:extLst>
            </p:cNvPr>
            <p:cNvSpPr>
              <a:spLocks/>
            </p:cNvSpPr>
            <p:nvPr/>
          </p:nvSpPr>
          <p:spPr bwMode="auto">
            <a:xfrm>
              <a:off x="5351" y="3865"/>
              <a:ext cx="106" cy="107"/>
            </a:xfrm>
            <a:custGeom>
              <a:avLst/>
              <a:gdLst>
                <a:gd name="T0" fmla="*/ 68 w 106"/>
                <a:gd name="T1" fmla="*/ 0 h 107"/>
                <a:gd name="T2" fmla="*/ 100 w 106"/>
                <a:gd name="T3" fmla="*/ 42 h 107"/>
                <a:gd name="T4" fmla="*/ 106 w 106"/>
                <a:gd name="T5" fmla="*/ 107 h 107"/>
                <a:gd name="T6" fmla="*/ 88 w 106"/>
                <a:gd name="T7" fmla="*/ 42 h 107"/>
                <a:gd name="T8" fmla="*/ 61 w 106"/>
                <a:gd name="T9" fmla="*/ 12 h 107"/>
                <a:gd name="T10" fmla="*/ 0 w 106"/>
                <a:gd name="T11" fmla="*/ 30 h 107"/>
                <a:gd name="T12" fmla="*/ 68 w 106"/>
                <a:gd name="T13" fmla="*/ 0 h 107"/>
                <a:gd name="T14" fmla="*/ 68 w 106"/>
                <a:gd name="T15" fmla="*/ 0 h 107"/>
                <a:gd name="T16" fmla="*/ 0 60000 65536"/>
                <a:gd name="T17" fmla="*/ 0 60000 65536"/>
                <a:gd name="T18" fmla="*/ 0 60000 65536"/>
                <a:gd name="T19" fmla="*/ 0 60000 65536"/>
                <a:gd name="T20" fmla="*/ 0 60000 65536"/>
                <a:gd name="T21" fmla="*/ 0 60000 65536"/>
                <a:gd name="T22" fmla="*/ 0 60000 65536"/>
                <a:gd name="T23" fmla="*/ 0 60000 65536"/>
                <a:gd name="T24" fmla="*/ 0 w 106"/>
                <a:gd name="T25" fmla="*/ 0 h 107"/>
                <a:gd name="T26" fmla="*/ 106 w 106"/>
                <a:gd name="T27" fmla="*/ 107 h 10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6" h="107">
                  <a:moveTo>
                    <a:pt x="68" y="0"/>
                  </a:moveTo>
                  <a:lnTo>
                    <a:pt x="100" y="42"/>
                  </a:lnTo>
                  <a:lnTo>
                    <a:pt x="106" y="107"/>
                  </a:lnTo>
                  <a:lnTo>
                    <a:pt x="88" y="42"/>
                  </a:lnTo>
                  <a:lnTo>
                    <a:pt x="61" y="12"/>
                  </a:lnTo>
                  <a:lnTo>
                    <a:pt x="0" y="30"/>
                  </a:lnTo>
                  <a:lnTo>
                    <a:pt x="6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95" name="Freeform 289">
              <a:extLst>
                <a:ext uri="{FF2B5EF4-FFF2-40B4-BE49-F238E27FC236}">
                  <a16:creationId xmlns:a16="http://schemas.microsoft.com/office/drawing/2014/main" id="{9F631DBB-D3BD-45D8-A71F-477DAA69E035}"/>
                </a:ext>
              </a:extLst>
            </p:cNvPr>
            <p:cNvSpPr>
              <a:spLocks/>
            </p:cNvSpPr>
            <p:nvPr/>
          </p:nvSpPr>
          <p:spPr bwMode="auto">
            <a:xfrm>
              <a:off x="5188" y="3935"/>
              <a:ext cx="113" cy="138"/>
            </a:xfrm>
            <a:custGeom>
              <a:avLst/>
              <a:gdLst>
                <a:gd name="T0" fmla="*/ 8 w 113"/>
                <a:gd name="T1" fmla="*/ 70 h 138"/>
                <a:gd name="T2" fmla="*/ 45 w 113"/>
                <a:gd name="T3" fmla="*/ 62 h 138"/>
                <a:gd name="T4" fmla="*/ 71 w 113"/>
                <a:gd name="T5" fmla="*/ 30 h 138"/>
                <a:gd name="T6" fmla="*/ 113 w 113"/>
                <a:gd name="T7" fmla="*/ 9 h 138"/>
                <a:gd name="T8" fmla="*/ 63 w 113"/>
                <a:gd name="T9" fmla="*/ 27 h 138"/>
                <a:gd name="T10" fmla="*/ 45 w 113"/>
                <a:gd name="T11" fmla="*/ 40 h 138"/>
                <a:gd name="T12" fmla="*/ 35 w 113"/>
                <a:gd name="T13" fmla="*/ 54 h 138"/>
                <a:gd name="T14" fmla="*/ 13 w 113"/>
                <a:gd name="T15" fmla="*/ 64 h 138"/>
                <a:gd name="T16" fmla="*/ 18 w 113"/>
                <a:gd name="T17" fmla="*/ 40 h 138"/>
                <a:gd name="T18" fmla="*/ 13 w 113"/>
                <a:gd name="T19" fmla="*/ 27 h 138"/>
                <a:gd name="T20" fmla="*/ 11 w 113"/>
                <a:gd name="T21" fmla="*/ 0 h 138"/>
                <a:gd name="T22" fmla="*/ 5 w 113"/>
                <a:gd name="T23" fmla="*/ 32 h 138"/>
                <a:gd name="T24" fmla="*/ 10 w 113"/>
                <a:gd name="T25" fmla="*/ 47 h 138"/>
                <a:gd name="T26" fmla="*/ 0 w 113"/>
                <a:gd name="T27" fmla="*/ 70 h 138"/>
                <a:gd name="T28" fmla="*/ 5 w 113"/>
                <a:gd name="T29" fmla="*/ 98 h 138"/>
                <a:gd name="T30" fmla="*/ 16 w 113"/>
                <a:gd name="T31" fmla="*/ 138 h 138"/>
                <a:gd name="T32" fmla="*/ 8 w 113"/>
                <a:gd name="T33" fmla="*/ 70 h 138"/>
                <a:gd name="T34" fmla="*/ 8 w 113"/>
                <a:gd name="T35" fmla="*/ 70 h 13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3"/>
                <a:gd name="T55" fmla="*/ 0 h 138"/>
                <a:gd name="T56" fmla="*/ 113 w 113"/>
                <a:gd name="T57" fmla="*/ 138 h 13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3" h="138">
                  <a:moveTo>
                    <a:pt x="8" y="70"/>
                  </a:moveTo>
                  <a:lnTo>
                    <a:pt x="45" y="62"/>
                  </a:lnTo>
                  <a:lnTo>
                    <a:pt x="71" y="30"/>
                  </a:lnTo>
                  <a:lnTo>
                    <a:pt x="113" y="9"/>
                  </a:lnTo>
                  <a:lnTo>
                    <a:pt x="63" y="27"/>
                  </a:lnTo>
                  <a:lnTo>
                    <a:pt x="45" y="40"/>
                  </a:lnTo>
                  <a:lnTo>
                    <a:pt x="35" y="54"/>
                  </a:lnTo>
                  <a:lnTo>
                    <a:pt x="13" y="64"/>
                  </a:lnTo>
                  <a:lnTo>
                    <a:pt x="18" y="40"/>
                  </a:lnTo>
                  <a:lnTo>
                    <a:pt x="13" y="27"/>
                  </a:lnTo>
                  <a:lnTo>
                    <a:pt x="11" y="0"/>
                  </a:lnTo>
                  <a:lnTo>
                    <a:pt x="5" y="32"/>
                  </a:lnTo>
                  <a:lnTo>
                    <a:pt x="10" y="47"/>
                  </a:lnTo>
                  <a:lnTo>
                    <a:pt x="0" y="70"/>
                  </a:lnTo>
                  <a:lnTo>
                    <a:pt x="5" y="98"/>
                  </a:lnTo>
                  <a:lnTo>
                    <a:pt x="16" y="138"/>
                  </a:lnTo>
                  <a:lnTo>
                    <a:pt x="8" y="7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96" name="Freeform 290">
              <a:extLst>
                <a:ext uri="{FF2B5EF4-FFF2-40B4-BE49-F238E27FC236}">
                  <a16:creationId xmlns:a16="http://schemas.microsoft.com/office/drawing/2014/main" id="{10EE59B6-E6E1-4F47-9B11-63E36324FB49}"/>
                </a:ext>
              </a:extLst>
            </p:cNvPr>
            <p:cNvSpPr>
              <a:spLocks/>
            </p:cNvSpPr>
            <p:nvPr/>
          </p:nvSpPr>
          <p:spPr bwMode="auto">
            <a:xfrm>
              <a:off x="5208" y="4013"/>
              <a:ext cx="91" cy="22"/>
            </a:xfrm>
            <a:custGeom>
              <a:avLst/>
              <a:gdLst>
                <a:gd name="T0" fmla="*/ 13 w 91"/>
                <a:gd name="T1" fmla="*/ 22 h 22"/>
                <a:gd name="T2" fmla="*/ 51 w 91"/>
                <a:gd name="T3" fmla="*/ 12 h 22"/>
                <a:gd name="T4" fmla="*/ 91 w 91"/>
                <a:gd name="T5" fmla="*/ 0 h 22"/>
                <a:gd name="T6" fmla="*/ 45 w 91"/>
                <a:gd name="T7" fmla="*/ 2 h 22"/>
                <a:gd name="T8" fmla="*/ 0 w 91"/>
                <a:gd name="T9" fmla="*/ 17 h 22"/>
                <a:gd name="T10" fmla="*/ 13 w 91"/>
                <a:gd name="T11" fmla="*/ 22 h 22"/>
                <a:gd name="T12" fmla="*/ 13 w 91"/>
                <a:gd name="T13" fmla="*/ 22 h 22"/>
                <a:gd name="T14" fmla="*/ 0 60000 65536"/>
                <a:gd name="T15" fmla="*/ 0 60000 65536"/>
                <a:gd name="T16" fmla="*/ 0 60000 65536"/>
                <a:gd name="T17" fmla="*/ 0 60000 65536"/>
                <a:gd name="T18" fmla="*/ 0 60000 65536"/>
                <a:gd name="T19" fmla="*/ 0 60000 65536"/>
                <a:gd name="T20" fmla="*/ 0 60000 65536"/>
                <a:gd name="T21" fmla="*/ 0 w 91"/>
                <a:gd name="T22" fmla="*/ 0 h 22"/>
                <a:gd name="T23" fmla="*/ 91 w 91"/>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1" h="22">
                  <a:moveTo>
                    <a:pt x="13" y="22"/>
                  </a:moveTo>
                  <a:lnTo>
                    <a:pt x="51" y="12"/>
                  </a:lnTo>
                  <a:lnTo>
                    <a:pt x="91" y="0"/>
                  </a:lnTo>
                  <a:lnTo>
                    <a:pt x="45" y="2"/>
                  </a:lnTo>
                  <a:lnTo>
                    <a:pt x="0" y="17"/>
                  </a:lnTo>
                  <a:lnTo>
                    <a:pt x="13" y="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97" name="Freeform 291">
              <a:extLst>
                <a:ext uri="{FF2B5EF4-FFF2-40B4-BE49-F238E27FC236}">
                  <a16:creationId xmlns:a16="http://schemas.microsoft.com/office/drawing/2014/main" id="{5A433A65-1BE5-41D4-9425-B901DF2C09CA}"/>
                </a:ext>
              </a:extLst>
            </p:cNvPr>
            <p:cNvSpPr>
              <a:spLocks/>
            </p:cNvSpPr>
            <p:nvPr/>
          </p:nvSpPr>
          <p:spPr bwMode="auto">
            <a:xfrm>
              <a:off x="5198" y="4045"/>
              <a:ext cx="50" cy="161"/>
            </a:xfrm>
            <a:custGeom>
              <a:avLst/>
              <a:gdLst>
                <a:gd name="T0" fmla="*/ 23 w 50"/>
                <a:gd name="T1" fmla="*/ 32 h 161"/>
                <a:gd name="T2" fmla="*/ 46 w 50"/>
                <a:gd name="T3" fmla="*/ 72 h 161"/>
                <a:gd name="T4" fmla="*/ 48 w 50"/>
                <a:gd name="T5" fmla="*/ 130 h 161"/>
                <a:gd name="T6" fmla="*/ 50 w 50"/>
                <a:gd name="T7" fmla="*/ 160 h 161"/>
                <a:gd name="T8" fmla="*/ 43 w 50"/>
                <a:gd name="T9" fmla="*/ 161 h 161"/>
                <a:gd name="T10" fmla="*/ 36 w 50"/>
                <a:gd name="T11" fmla="*/ 73 h 161"/>
                <a:gd name="T12" fmla="*/ 10 w 50"/>
                <a:gd name="T13" fmla="*/ 43 h 161"/>
                <a:gd name="T14" fmla="*/ 0 w 50"/>
                <a:gd name="T15" fmla="*/ 0 h 161"/>
                <a:gd name="T16" fmla="*/ 23 w 50"/>
                <a:gd name="T17" fmla="*/ 32 h 161"/>
                <a:gd name="T18" fmla="*/ 23 w 50"/>
                <a:gd name="T19" fmla="*/ 32 h 16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0"/>
                <a:gd name="T31" fmla="*/ 0 h 161"/>
                <a:gd name="T32" fmla="*/ 50 w 50"/>
                <a:gd name="T33" fmla="*/ 161 h 16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0" h="161">
                  <a:moveTo>
                    <a:pt x="23" y="32"/>
                  </a:moveTo>
                  <a:lnTo>
                    <a:pt x="46" y="72"/>
                  </a:lnTo>
                  <a:lnTo>
                    <a:pt x="48" y="130"/>
                  </a:lnTo>
                  <a:lnTo>
                    <a:pt x="50" y="160"/>
                  </a:lnTo>
                  <a:lnTo>
                    <a:pt x="43" y="161"/>
                  </a:lnTo>
                  <a:lnTo>
                    <a:pt x="36" y="73"/>
                  </a:lnTo>
                  <a:lnTo>
                    <a:pt x="10" y="43"/>
                  </a:lnTo>
                  <a:lnTo>
                    <a:pt x="0" y="0"/>
                  </a:lnTo>
                  <a:lnTo>
                    <a:pt x="23" y="3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98" name="Freeform 292">
              <a:extLst>
                <a:ext uri="{FF2B5EF4-FFF2-40B4-BE49-F238E27FC236}">
                  <a16:creationId xmlns:a16="http://schemas.microsoft.com/office/drawing/2014/main" id="{89846625-A5B2-42D1-84CF-9B90E0CC2CB1}"/>
                </a:ext>
              </a:extLst>
            </p:cNvPr>
            <p:cNvSpPr>
              <a:spLocks/>
            </p:cNvSpPr>
            <p:nvPr/>
          </p:nvSpPr>
          <p:spPr bwMode="auto">
            <a:xfrm>
              <a:off x="5397" y="4085"/>
              <a:ext cx="110" cy="22"/>
            </a:xfrm>
            <a:custGeom>
              <a:avLst/>
              <a:gdLst>
                <a:gd name="T0" fmla="*/ 45 w 110"/>
                <a:gd name="T1" fmla="*/ 8 h 22"/>
                <a:gd name="T2" fmla="*/ 82 w 110"/>
                <a:gd name="T3" fmla="*/ 8 h 22"/>
                <a:gd name="T4" fmla="*/ 110 w 110"/>
                <a:gd name="T5" fmla="*/ 22 h 22"/>
                <a:gd name="T6" fmla="*/ 102 w 110"/>
                <a:gd name="T7" fmla="*/ 7 h 22"/>
                <a:gd name="T8" fmla="*/ 59 w 110"/>
                <a:gd name="T9" fmla="*/ 2 h 22"/>
                <a:gd name="T10" fmla="*/ 0 w 110"/>
                <a:gd name="T11" fmla="*/ 0 h 22"/>
                <a:gd name="T12" fmla="*/ 45 w 110"/>
                <a:gd name="T13" fmla="*/ 8 h 22"/>
                <a:gd name="T14" fmla="*/ 45 w 110"/>
                <a:gd name="T15" fmla="*/ 8 h 22"/>
                <a:gd name="T16" fmla="*/ 0 60000 65536"/>
                <a:gd name="T17" fmla="*/ 0 60000 65536"/>
                <a:gd name="T18" fmla="*/ 0 60000 65536"/>
                <a:gd name="T19" fmla="*/ 0 60000 65536"/>
                <a:gd name="T20" fmla="*/ 0 60000 65536"/>
                <a:gd name="T21" fmla="*/ 0 60000 65536"/>
                <a:gd name="T22" fmla="*/ 0 60000 65536"/>
                <a:gd name="T23" fmla="*/ 0 60000 65536"/>
                <a:gd name="T24" fmla="*/ 0 w 110"/>
                <a:gd name="T25" fmla="*/ 0 h 22"/>
                <a:gd name="T26" fmla="*/ 110 w 110"/>
                <a:gd name="T27" fmla="*/ 22 h 2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0" h="22">
                  <a:moveTo>
                    <a:pt x="45" y="8"/>
                  </a:moveTo>
                  <a:lnTo>
                    <a:pt x="82" y="8"/>
                  </a:lnTo>
                  <a:lnTo>
                    <a:pt x="110" y="22"/>
                  </a:lnTo>
                  <a:lnTo>
                    <a:pt x="102" y="7"/>
                  </a:lnTo>
                  <a:lnTo>
                    <a:pt x="59" y="2"/>
                  </a:lnTo>
                  <a:lnTo>
                    <a:pt x="0" y="0"/>
                  </a:lnTo>
                  <a:lnTo>
                    <a:pt x="45"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299" name="Freeform 293">
              <a:extLst>
                <a:ext uri="{FF2B5EF4-FFF2-40B4-BE49-F238E27FC236}">
                  <a16:creationId xmlns:a16="http://schemas.microsoft.com/office/drawing/2014/main" id="{5E9B9041-845A-42DF-92EF-E9F6230092F9}"/>
                </a:ext>
              </a:extLst>
            </p:cNvPr>
            <p:cNvSpPr>
              <a:spLocks/>
            </p:cNvSpPr>
            <p:nvPr/>
          </p:nvSpPr>
          <p:spPr bwMode="auto">
            <a:xfrm>
              <a:off x="5412" y="4102"/>
              <a:ext cx="85" cy="23"/>
            </a:xfrm>
            <a:custGeom>
              <a:avLst/>
              <a:gdLst>
                <a:gd name="T0" fmla="*/ 62 w 85"/>
                <a:gd name="T1" fmla="*/ 0 h 23"/>
                <a:gd name="T2" fmla="*/ 0 w 85"/>
                <a:gd name="T3" fmla="*/ 13 h 23"/>
                <a:gd name="T4" fmla="*/ 49 w 85"/>
                <a:gd name="T5" fmla="*/ 11 h 23"/>
                <a:gd name="T6" fmla="*/ 85 w 85"/>
                <a:gd name="T7" fmla="*/ 23 h 23"/>
                <a:gd name="T8" fmla="*/ 62 w 85"/>
                <a:gd name="T9" fmla="*/ 0 h 23"/>
                <a:gd name="T10" fmla="*/ 62 w 85"/>
                <a:gd name="T11" fmla="*/ 0 h 23"/>
                <a:gd name="T12" fmla="*/ 0 60000 65536"/>
                <a:gd name="T13" fmla="*/ 0 60000 65536"/>
                <a:gd name="T14" fmla="*/ 0 60000 65536"/>
                <a:gd name="T15" fmla="*/ 0 60000 65536"/>
                <a:gd name="T16" fmla="*/ 0 60000 65536"/>
                <a:gd name="T17" fmla="*/ 0 60000 65536"/>
                <a:gd name="T18" fmla="*/ 0 w 85"/>
                <a:gd name="T19" fmla="*/ 0 h 23"/>
                <a:gd name="T20" fmla="*/ 85 w 85"/>
                <a:gd name="T21" fmla="*/ 23 h 23"/>
              </a:gdLst>
              <a:ahLst/>
              <a:cxnLst>
                <a:cxn ang="T12">
                  <a:pos x="T0" y="T1"/>
                </a:cxn>
                <a:cxn ang="T13">
                  <a:pos x="T2" y="T3"/>
                </a:cxn>
                <a:cxn ang="T14">
                  <a:pos x="T4" y="T5"/>
                </a:cxn>
                <a:cxn ang="T15">
                  <a:pos x="T6" y="T7"/>
                </a:cxn>
                <a:cxn ang="T16">
                  <a:pos x="T8" y="T9"/>
                </a:cxn>
                <a:cxn ang="T17">
                  <a:pos x="T10" y="T11"/>
                </a:cxn>
              </a:cxnLst>
              <a:rect l="T18" t="T19" r="T20" b="T21"/>
              <a:pathLst>
                <a:path w="85" h="23">
                  <a:moveTo>
                    <a:pt x="62" y="0"/>
                  </a:moveTo>
                  <a:lnTo>
                    <a:pt x="0" y="13"/>
                  </a:lnTo>
                  <a:lnTo>
                    <a:pt x="49" y="11"/>
                  </a:lnTo>
                  <a:lnTo>
                    <a:pt x="85" y="23"/>
                  </a:lnTo>
                  <a:lnTo>
                    <a:pt x="6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00" name="Freeform 294">
              <a:extLst>
                <a:ext uri="{FF2B5EF4-FFF2-40B4-BE49-F238E27FC236}">
                  <a16:creationId xmlns:a16="http://schemas.microsoft.com/office/drawing/2014/main" id="{93820B0E-DC85-4339-B08A-4160FA834BAF}"/>
                </a:ext>
              </a:extLst>
            </p:cNvPr>
            <p:cNvSpPr>
              <a:spLocks/>
            </p:cNvSpPr>
            <p:nvPr/>
          </p:nvSpPr>
          <p:spPr bwMode="auto">
            <a:xfrm>
              <a:off x="5467" y="4127"/>
              <a:ext cx="32" cy="43"/>
            </a:xfrm>
            <a:custGeom>
              <a:avLst/>
              <a:gdLst>
                <a:gd name="T0" fmla="*/ 17 w 32"/>
                <a:gd name="T1" fmla="*/ 15 h 43"/>
                <a:gd name="T2" fmla="*/ 32 w 32"/>
                <a:gd name="T3" fmla="*/ 43 h 43"/>
                <a:gd name="T4" fmla="*/ 32 w 32"/>
                <a:gd name="T5" fmla="*/ 13 h 43"/>
                <a:gd name="T6" fmla="*/ 0 w 32"/>
                <a:gd name="T7" fmla="*/ 0 h 43"/>
                <a:gd name="T8" fmla="*/ 17 w 32"/>
                <a:gd name="T9" fmla="*/ 15 h 43"/>
                <a:gd name="T10" fmla="*/ 17 w 32"/>
                <a:gd name="T11" fmla="*/ 15 h 43"/>
                <a:gd name="T12" fmla="*/ 0 60000 65536"/>
                <a:gd name="T13" fmla="*/ 0 60000 65536"/>
                <a:gd name="T14" fmla="*/ 0 60000 65536"/>
                <a:gd name="T15" fmla="*/ 0 60000 65536"/>
                <a:gd name="T16" fmla="*/ 0 60000 65536"/>
                <a:gd name="T17" fmla="*/ 0 60000 65536"/>
                <a:gd name="T18" fmla="*/ 0 w 32"/>
                <a:gd name="T19" fmla="*/ 0 h 43"/>
                <a:gd name="T20" fmla="*/ 32 w 32"/>
                <a:gd name="T21" fmla="*/ 43 h 43"/>
              </a:gdLst>
              <a:ahLst/>
              <a:cxnLst>
                <a:cxn ang="T12">
                  <a:pos x="T0" y="T1"/>
                </a:cxn>
                <a:cxn ang="T13">
                  <a:pos x="T2" y="T3"/>
                </a:cxn>
                <a:cxn ang="T14">
                  <a:pos x="T4" y="T5"/>
                </a:cxn>
                <a:cxn ang="T15">
                  <a:pos x="T6" y="T7"/>
                </a:cxn>
                <a:cxn ang="T16">
                  <a:pos x="T8" y="T9"/>
                </a:cxn>
                <a:cxn ang="T17">
                  <a:pos x="T10" y="T11"/>
                </a:cxn>
              </a:cxnLst>
              <a:rect l="T18" t="T19" r="T20" b="T21"/>
              <a:pathLst>
                <a:path w="32" h="43">
                  <a:moveTo>
                    <a:pt x="17" y="15"/>
                  </a:moveTo>
                  <a:lnTo>
                    <a:pt x="32" y="43"/>
                  </a:lnTo>
                  <a:lnTo>
                    <a:pt x="32" y="13"/>
                  </a:lnTo>
                  <a:lnTo>
                    <a:pt x="0" y="0"/>
                  </a:lnTo>
                  <a:lnTo>
                    <a:pt x="17"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01" name="Freeform 295">
              <a:extLst>
                <a:ext uri="{FF2B5EF4-FFF2-40B4-BE49-F238E27FC236}">
                  <a16:creationId xmlns:a16="http://schemas.microsoft.com/office/drawing/2014/main" id="{8F865E2A-7FF5-4181-A414-C3178A20A141}"/>
                </a:ext>
              </a:extLst>
            </p:cNvPr>
            <p:cNvSpPr>
              <a:spLocks/>
            </p:cNvSpPr>
            <p:nvPr/>
          </p:nvSpPr>
          <p:spPr bwMode="auto">
            <a:xfrm>
              <a:off x="5397" y="3816"/>
              <a:ext cx="137" cy="359"/>
            </a:xfrm>
            <a:custGeom>
              <a:avLst/>
              <a:gdLst>
                <a:gd name="T0" fmla="*/ 127 w 137"/>
                <a:gd name="T1" fmla="*/ 359 h 359"/>
                <a:gd name="T2" fmla="*/ 112 w 137"/>
                <a:gd name="T3" fmla="*/ 297 h 359"/>
                <a:gd name="T4" fmla="*/ 127 w 137"/>
                <a:gd name="T5" fmla="*/ 262 h 359"/>
                <a:gd name="T6" fmla="*/ 137 w 137"/>
                <a:gd name="T7" fmla="*/ 204 h 359"/>
                <a:gd name="T8" fmla="*/ 128 w 137"/>
                <a:gd name="T9" fmla="*/ 119 h 359"/>
                <a:gd name="T10" fmla="*/ 83 w 137"/>
                <a:gd name="T11" fmla="*/ 49 h 359"/>
                <a:gd name="T12" fmla="*/ 49 w 137"/>
                <a:gd name="T13" fmla="*/ 23 h 359"/>
                <a:gd name="T14" fmla="*/ 12 w 137"/>
                <a:gd name="T15" fmla="*/ 0 h 359"/>
                <a:gd name="T16" fmla="*/ 29 w 137"/>
                <a:gd name="T17" fmla="*/ 21 h 359"/>
                <a:gd name="T18" fmla="*/ 77 w 137"/>
                <a:gd name="T19" fmla="*/ 63 h 359"/>
                <a:gd name="T20" fmla="*/ 117 w 137"/>
                <a:gd name="T21" fmla="*/ 119 h 359"/>
                <a:gd name="T22" fmla="*/ 118 w 137"/>
                <a:gd name="T23" fmla="*/ 222 h 359"/>
                <a:gd name="T24" fmla="*/ 110 w 137"/>
                <a:gd name="T25" fmla="*/ 236 h 359"/>
                <a:gd name="T26" fmla="*/ 118 w 137"/>
                <a:gd name="T27" fmla="*/ 249 h 359"/>
                <a:gd name="T28" fmla="*/ 98 w 137"/>
                <a:gd name="T29" fmla="*/ 227 h 359"/>
                <a:gd name="T30" fmla="*/ 40 w 137"/>
                <a:gd name="T31" fmla="*/ 229 h 359"/>
                <a:gd name="T32" fmla="*/ 0 w 137"/>
                <a:gd name="T33" fmla="*/ 244 h 359"/>
                <a:gd name="T34" fmla="*/ 62 w 137"/>
                <a:gd name="T35" fmla="*/ 234 h 359"/>
                <a:gd name="T36" fmla="*/ 90 w 137"/>
                <a:gd name="T37" fmla="*/ 232 h 359"/>
                <a:gd name="T38" fmla="*/ 117 w 137"/>
                <a:gd name="T39" fmla="*/ 259 h 359"/>
                <a:gd name="T40" fmla="*/ 112 w 137"/>
                <a:gd name="T41" fmla="*/ 281 h 359"/>
                <a:gd name="T42" fmla="*/ 78 w 137"/>
                <a:gd name="T43" fmla="*/ 277 h 359"/>
                <a:gd name="T44" fmla="*/ 102 w 137"/>
                <a:gd name="T45" fmla="*/ 291 h 359"/>
                <a:gd name="T46" fmla="*/ 115 w 137"/>
                <a:gd name="T47" fmla="*/ 357 h 359"/>
                <a:gd name="T48" fmla="*/ 127 w 137"/>
                <a:gd name="T49" fmla="*/ 359 h 359"/>
                <a:gd name="T50" fmla="*/ 127 w 137"/>
                <a:gd name="T51" fmla="*/ 359 h 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37"/>
                <a:gd name="T79" fmla="*/ 0 h 359"/>
                <a:gd name="T80" fmla="*/ 137 w 137"/>
                <a:gd name="T81" fmla="*/ 359 h 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37" h="359">
                  <a:moveTo>
                    <a:pt x="127" y="359"/>
                  </a:moveTo>
                  <a:lnTo>
                    <a:pt x="112" y="297"/>
                  </a:lnTo>
                  <a:lnTo>
                    <a:pt x="127" y="262"/>
                  </a:lnTo>
                  <a:lnTo>
                    <a:pt x="137" y="204"/>
                  </a:lnTo>
                  <a:lnTo>
                    <a:pt x="128" y="119"/>
                  </a:lnTo>
                  <a:lnTo>
                    <a:pt x="83" y="49"/>
                  </a:lnTo>
                  <a:lnTo>
                    <a:pt x="49" y="23"/>
                  </a:lnTo>
                  <a:lnTo>
                    <a:pt x="12" y="0"/>
                  </a:lnTo>
                  <a:lnTo>
                    <a:pt x="29" y="21"/>
                  </a:lnTo>
                  <a:lnTo>
                    <a:pt x="77" y="63"/>
                  </a:lnTo>
                  <a:lnTo>
                    <a:pt x="117" y="119"/>
                  </a:lnTo>
                  <a:lnTo>
                    <a:pt x="118" y="222"/>
                  </a:lnTo>
                  <a:lnTo>
                    <a:pt x="110" y="236"/>
                  </a:lnTo>
                  <a:lnTo>
                    <a:pt x="118" y="249"/>
                  </a:lnTo>
                  <a:lnTo>
                    <a:pt x="98" y="227"/>
                  </a:lnTo>
                  <a:lnTo>
                    <a:pt x="40" y="229"/>
                  </a:lnTo>
                  <a:lnTo>
                    <a:pt x="0" y="244"/>
                  </a:lnTo>
                  <a:lnTo>
                    <a:pt x="62" y="234"/>
                  </a:lnTo>
                  <a:lnTo>
                    <a:pt x="90" y="232"/>
                  </a:lnTo>
                  <a:lnTo>
                    <a:pt x="117" y="259"/>
                  </a:lnTo>
                  <a:lnTo>
                    <a:pt x="112" y="281"/>
                  </a:lnTo>
                  <a:lnTo>
                    <a:pt x="78" y="277"/>
                  </a:lnTo>
                  <a:lnTo>
                    <a:pt x="102" y="291"/>
                  </a:lnTo>
                  <a:lnTo>
                    <a:pt x="115" y="357"/>
                  </a:lnTo>
                  <a:lnTo>
                    <a:pt x="127" y="35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02" name="Freeform 296">
              <a:extLst>
                <a:ext uri="{FF2B5EF4-FFF2-40B4-BE49-F238E27FC236}">
                  <a16:creationId xmlns:a16="http://schemas.microsoft.com/office/drawing/2014/main" id="{B50820B4-233B-429B-BB9D-006F0320475A}"/>
                </a:ext>
              </a:extLst>
            </p:cNvPr>
            <p:cNvSpPr>
              <a:spLocks/>
            </p:cNvSpPr>
            <p:nvPr/>
          </p:nvSpPr>
          <p:spPr bwMode="auto">
            <a:xfrm>
              <a:off x="5189" y="3375"/>
              <a:ext cx="158" cy="23"/>
            </a:xfrm>
            <a:custGeom>
              <a:avLst/>
              <a:gdLst>
                <a:gd name="T0" fmla="*/ 27 w 158"/>
                <a:gd name="T1" fmla="*/ 6 h 23"/>
                <a:gd name="T2" fmla="*/ 77 w 158"/>
                <a:gd name="T3" fmla="*/ 0 h 23"/>
                <a:gd name="T4" fmla="*/ 125 w 158"/>
                <a:gd name="T5" fmla="*/ 6 h 23"/>
                <a:gd name="T6" fmla="*/ 158 w 158"/>
                <a:gd name="T7" fmla="*/ 23 h 23"/>
                <a:gd name="T8" fmla="*/ 113 w 158"/>
                <a:gd name="T9" fmla="*/ 10 h 23"/>
                <a:gd name="T10" fmla="*/ 67 w 158"/>
                <a:gd name="T11" fmla="*/ 8 h 23"/>
                <a:gd name="T12" fmla="*/ 0 w 158"/>
                <a:gd name="T13" fmla="*/ 16 h 23"/>
                <a:gd name="T14" fmla="*/ 27 w 158"/>
                <a:gd name="T15" fmla="*/ 6 h 23"/>
                <a:gd name="T16" fmla="*/ 27 w 158"/>
                <a:gd name="T17" fmla="*/ 6 h 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8"/>
                <a:gd name="T28" fmla="*/ 0 h 23"/>
                <a:gd name="T29" fmla="*/ 158 w 158"/>
                <a:gd name="T30" fmla="*/ 23 h 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8" h="23">
                  <a:moveTo>
                    <a:pt x="27" y="6"/>
                  </a:moveTo>
                  <a:lnTo>
                    <a:pt x="77" y="0"/>
                  </a:lnTo>
                  <a:lnTo>
                    <a:pt x="125" y="6"/>
                  </a:lnTo>
                  <a:lnTo>
                    <a:pt x="158" y="23"/>
                  </a:lnTo>
                  <a:lnTo>
                    <a:pt x="113" y="10"/>
                  </a:lnTo>
                  <a:lnTo>
                    <a:pt x="67" y="8"/>
                  </a:lnTo>
                  <a:lnTo>
                    <a:pt x="0" y="16"/>
                  </a:lnTo>
                  <a:lnTo>
                    <a:pt x="27"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03" name="Freeform 297">
              <a:extLst>
                <a:ext uri="{FF2B5EF4-FFF2-40B4-BE49-F238E27FC236}">
                  <a16:creationId xmlns:a16="http://schemas.microsoft.com/office/drawing/2014/main" id="{90A63379-F27D-489E-89AE-1D9F73C232EB}"/>
                </a:ext>
              </a:extLst>
            </p:cNvPr>
            <p:cNvSpPr>
              <a:spLocks/>
            </p:cNvSpPr>
            <p:nvPr/>
          </p:nvSpPr>
          <p:spPr bwMode="auto">
            <a:xfrm>
              <a:off x="5176" y="3381"/>
              <a:ext cx="195" cy="218"/>
            </a:xfrm>
            <a:custGeom>
              <a:avLst/>
              <a:gdLst>
                <a:gd name="T0" fmla="*/ 156 w 195"/>
                <a:gd name="T1" fmla="*/ 14 h 218"/>
                <a:gd name="T2" fmla="*/ 175 w 195"/>
                <a:gd name="T3" fmla="*/ 25 h 218"/>
                <a:gd name="T4" fmla="*/ 138 w 195"/>
                <a:gd name="T5" fmla="*/ 17 h 218"/>
                <a:gd name="T6" fmla="*/ 88 w 195"/>
                <a:gd name="T7" fmla="*/ 17 h 218"/>
                <a:gd name="T8" fmla="*/ 138 w 195"/>
                <a:gd name="T9" fmla="*/ 27 h 218"/>
                <a:gd name="T10" fmla="*/ 153 w 195"/>
                <a:gd name="T11" fmla="*/ 39 h 218"/>
                <a:gd name="T12" fmla="*/ 156 w 195"/>
                <a:gd name="T13" fmla="*/ 59 h 218"/>
                <a:gd name="T14" fmla="*/ 171 w 195"/>
                <a:gd name="T15" fmla="*/ 44 h 218"/>
                <a:gd name="T16" fmla="*/ 183 w 195"/>
                <a:gd name="T17" fmla="*/ 44 h 218"/>
                <a:gd name="T18" fmla="*/ 183 w 195"/>
                <a:gd name="T19" fmla="*/ 65 h 218"/>
                <a:gd name="T20" fmla="*/ 166 w 195"/>
                <a:gd name="T21" fmla="*/ 89 h 218"/>
                <a:gd name="T22" fmla="*/ 146 w 195"/>
                <a:gd name="T23" fmla="*/ 117 h 218"/>
                <a:gd name="T24" fmla="*/ 128 w 195"/>
                <a:gd name="T25" fmla="*/ 125 h 218"/>
                <a:gd name="T26" fmla="*/ 136 w 195"/>
                <a:gd name="T27" fmla="*/ 92 h 218"/>
                <a:gd name="T28" fmla="*/ 123 w 195"/>
                <a:gd name="T29" fmla="*/ 109 h 218"/>
                <a:gd name="T30" fmla="*/ 110 w 195"/>
                <a:gd name="T31" fmla="*/ 133 h 218"/>
                <a:gd name="T32" fmla="*/ 92 w 195"/>
                <a:gd name="T33" fmla="*/ 147 h 218"/>
                <a:gd name="T34" fmla="*/ 15 w 195"/>
                <a:gd name="T35" fmla="*/ 197 h 218"/>
                <a:gd name="T36" fmla="*/ 0 w 195"/>
                <a:gd name="T37" fmla="*/ 205 h 218"/>
                <a:gd name="T38" fmla="*/ 22 w 195"/>
                <a:gd name="T39" fmla="*/ 203 h 218"/>
                <a:gd name="T40" fmla="*/ 45 w 195"/>
                <a:gd name="T41" fmla="*/ 213 h 218"/>
                <a:gd name="T42" fmla="*/ 62 w 195"/>
                <a:gd name="T43" fmla="*/ 217 h 218"/>
                <a:gd name="T44" fmla="*/ 93 w 195"/>
                <a:gd name="T45" fmla="*/ 213 h 218"/>
                <a:gd name="T46" fmla="*/ 126 w 195"/>
                <a:gd name="T47" fmla="*/ 197 h 218"/>
                <a:gd name="T48" fmla="*/ 82 w 195"/>
                <a:gd name="T49" fmla="*/ 205 h 218"/>
                <a:gd name="T50" fmla="*/ 55 w 195"/>
                <a:gd name="T51" fmla="*/ 207 h 218"/>
                <a:gd name="T52" fmla="*/ 35 w 195"/>
                <a:gd name="T53" fmla="*/ 198 h 218"/>
                <a:gd name="T54" fmla="*/ 60 w 195"/>
                <a:gd name="T55" fmla="*/ 198 h 218"/>
                <a:gd name="T56" fmla="*/ 85 w 195"/>
                <a:gd name="T57" fmla="*/ 192 h 218"/>
                <a:gd name="T58" fmla="*/ 116 w 195"/>
                <a:gd name="T59" fmla="*/ 173 h 218"/>
                <a:gd name="T60" fmla="*/ 120 w 195"/>
                <a:gd name="T61" fmla="*/ 190 h 218"/>
                <a:gd name="T62" fmla="*/ 133 w 195"/>
                <a:gd name="T63" fmla="*/ 178 h 218"/>
                <a:gd name="T64" fmla="*/ 140 w 195"/>
                <a:gd name="T65" fmla="*/ 218 h 218"/>
                <a:gd name="T66" fmla="*/ 161 w 195"/>
                <a:gd name="T67" fmla="*/ 153 h 218"/>
                <a:gd name="T68" fmla="*/ 130 w 195"/>
                <a:gd name="T69" fmla="*/ 143 h 218"/>
                <a:gd name="T70" fmla="*/ 153 w 195"/>
                <a:gd name="T71" fmla="*/ 137 h 218"/>
                <a:gd name="T72" fmla="*/ 171 w 195"/>
                <a:gd name="T73" fmla="*/ 90 h 218"/>
                <a:gd name="T74" fmla="*/ 170 w 195"/>
                <a:gd name="T75" fmla="*/ 127 h 218"/>
                <a:gd name="T76" fmla="*/ 165 w 195"/>
                <a:gd name="T77" fmla="*/ 158 h 218"/>
                <a:gd name="T78" fmla="*/ 180 w 195"/>
                <a:gd name="T79" fmla="*/ 119 h 218"/>
                <a:gd name="T80" fmla="*/ 185 w 195"/>
                <a:gd name="T81" fmla="*/ 82 h 218"/>
                <a:gd name="T82" fmla="*/ 195 w 195"/>
                <a:gd name="T83" fmla="*/ 59 h 218"/>
                <a:gd name="T84" fmla="*/ 181 w 195"/>
                <a:gd name="T85" fmla="*/ 20 h 218"/>
                <a:gd name="T86" fmla="*/ 160 w 195"/>
                <a:gd name="T87" fmla="*/ 7 h 218"/>
                <a:gd name="T88" fmla="*/ 126 w 195"/>
                <a:gd name="T89" fmla="*/ 0 h 218"/>
                <a:gd name="T90" fmla="*/ 156 w 195"/>
                <a:gd name="T91" fmla="*/ 14 h 218"/>
                <a:gd name="T92" fmla="*/ 156 w 195"/>
                <a:gd name="T93" fmla="*/ 14 h 21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95"/>
                <a:gd name="T142" fmla="*/ 0 h 218"/>
                <a:gd name="T143" fmla="*/ 195 w 195"/>
                <a:gd name="T144" fmla="*/ 218 h 21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95" h="218">
                  <a:moveTo>
                    <a:pt x="156" y="14"/>
                  </a:moveTo>
                  <a:lnTo>
                    <a:pt x="175" y="25"/>
                  </a:lnTo>
                  <a:lnTo>
                    <a:pt x="138" y="17"/>
                  </a:lnTo>
                  <a:lnTo>
                    <a:pt x="88" y="17"/>
                  </a:lnTo>
                  <a:lnTo>
                    <a:pt x="138" y="27"/>
                  </a:lnTo>
                  <a:lnTo>
                    <a:pt x="153" y="39"/>
                  </a:lnTo>
                  <a:lnTo>
                    <a:pt x="156" y="59"/>
                  </a:lnTo>
                  <a:lnTo>
                    <a:pt x="171" y="44"/>
                  </a:lnTo>
                  <a:lnTo>
                    <a:pt x="183" y="44"/>
                  </a:lnTo>
                  <a:lnTo>
                    <a:pt x="183" y="65"/>
                  </a:lnTo>
                  <a:lnTo>
                    <a:pt x="166" y="89"/>
                  </a:lnTo>
                  <a:lnTo>
                    <a:pt x="146" y="117"/>
                  </a:lnTo>
                  <a:lnTo>
                    <a:pt x="128" y="125"/>
                  </a:lnTo>
                  <a:lnTo>
                    <a:pt x="136" y="92"/>
                  </a:lnTo>
                  <a:lnTo>
                    <a:pt x="123" y="109"/>
                  </a:lnTo>
                  <a:lnTo>
                    <a:pt x="110" y="133"/>
                  </a:lnTo>
                  <a:lnTo>
                    <a:pt x="92" y="147"/>
                  </a:lnTo>
                  <a:lnTo>
                    <a:pt x="15" y="197"/>
                  </a:lnTo>
                  <a:lnTo>
                    <a:pt x="0" y="205"/>
                  </a:lnTo>
                  <a:lnTo>
                    <a:pt x="22" y="203"/>
                  </a:lnTo>
                  <a:lnTo>
                    <a:pt x="45" y="213"/>
                  </a:lnTo>
                  <a:lnTo>
                    <a:pt x="62" y="217"/>
                  </a:lnTo>
                  <a:lnTo>
                    <a:pt x="93" y="213"/>
                  </a:lnTo>
                  <a:lnTo>
                    <a:pt x="126" y="197"/>
                  </a:lnTo>
                  <a:lnTo>
                    <a:pt x="82" y="205"/>
                  </a:lnTo>
                  <a:lnTo>
                    <a:pt x="55" y="207"/>
                  </a:lnTo>
                  <a:lnTo>
                    <a:pt x="35" y="198"/>
                  </a:lnTo>
                  <a:lnTo>
                    <a:pt x="60" y="198"/>
                  </a:lnTo>
                  <a:lnTo>
                    <a:pt x="85" y="192"/>
                  </a:lnTo>
                  <a:lnTo>
                    <a:pt x="116" y="173"/>
                  </a:lnTo>
                  <a:lnTo>
                    <a:pt x="120" y="190"/>
                  </a:lnTo>
                  <a:lnTo>
                    <a:pt x="133" y="178"/>
                  </a:lnTo>
                  <a:lnTo>
                    <a:pt x="140" y="218"/>
                  </a:lnTo>
                  <a:lnTo>
                    <a:pt x="161" y="153"/>
                  </a:lnTo>
                  <a:lnTo>
                    <a:pt x="130" y="143"/>
                  </a:lnTo>
                  <a:lnTo>
                    <a:pt x="153" y="137"/>
                  </a:lnTo>
                  <a:lnTo>
                    <a:pt x="171" y="90"/>
                  </a:lnTo>
                  <a:lnTo>
                    <a:pt x="170" y="127"/>
                  </a:lnTo>
                  <a:lnTo>
                    <a:pt x="165" y="158"/>
                  </a:lnTo>
                  <a:lnTo>
                    <a:pt x="180" y="119"/>
                  </a:lnTo>
                  <a:lnTo>
                    <a:pt x="185" y="82"/>
                  </a:lnTo>
                  <a:lnTo>
                    <a:pt x="195" y="59"/>
                  </a:lnTo>
                  <a:lnTo>
                    <a:pt x="181" y="20"/>
                  </a:lnTo>
                  <a:lnTo>
                    <a:pt x="160" y="7"/>
                  </a:lnTo>
                  <a:lnTo>
                    <a:pt x="126" y="0"/>
                  </a:lnTo>
                  <a:lnTo>
                    <a:pt x="156"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04" name="Freeform 298">
              <a:extLst>
                <a:ext uri="{FF2B5EF4-FFF2-40B4-BE49-F238E27FC236}">
                  <a16:creationId xmlns:a16="http://schemas.microsoft.com/office/drawing/2014/main" id="{601B0C7E-E5BE-4EBE-B292-B39D14A7C049}"/>
                </a:ext>
              </a:extLst>
            </p:cNvPr>
            <p:cNvSpPr>
              <a:spLocks/>
            </p:cNvSpPr>
            <p:nvPr/>
          </p:nvSpPr>
          <p:spPr bwMode="auto">
            <a:xfrm>
              <a:off x="5174" y="3483"/>
              <a:ext cx="107" cy="33"/>
            </a:xfrm>
            <a:custGeom>
              <a:avLst/>
              <a:gdLst>
                <a:gd name="T0" fmla="*/ 0 w 107"/>
                <a:gd name="T1" fmla="*/ 26 h 33"/>
                <a:gd name="T2" fmla="*/ 29 w 107"/>
                <a:gd name="T3" fmla="*/ 23 h 33"/>
                <a:gd name="T4" fmla="*/ 54 w 107"/>
                <a:gd name="T5" fmla="*/ 31 h 33"/>
                <a:gd name="T6" fmla="*/ 72 w 107"/>
                <a:gd name="T7" fmla="*/ 33 h 33"/>
                <a:gd name="T8" fmla="*/ 107 w 107"/>
                <a:gd name="T9" fmla="*/ 22 h 33"/>
                <a:gd name="T10" fmla="*/ 74 w 107"/>
                <a:gd name="T11" fmla="*/ 20 h 33"/>
                <a:gd name="T12" fmla="*/ 40 w 107"/>
                <a:gd name="T13" fmla="*/ 12 h 33"/>
                <a:gd name="T14" fmla="*/ 20 w 107"/>
                <a:gd name="T15" fmla="*/ 7 h 33"/>
                <a:gd name="T16" fmla="*/ 7 w 107"/>
                <a:gd name="T17" fmla="*/ 0 h 33"/>
                <a:gd name="T18" fmla="*/ 2 w 107"/>
                <a:gd name="T19" fmla="*/ 13 h 33"/>
                <a:gd name="T20" fmla="*/ 0 w 107"/>
                <a:gd name="T21" fmla="*/ 26 h 33"/>
                <a:gd name="T22" fmla="*/ 0 w 107"/>
                <a:gd name="T23" fmla="*/ 26 h 3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33"/>
                <a:gd name="T38" fmla="*/ 107 w 107"/>
                <a:gd name="T39" fmla="*/ 33 h 3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33">
                  <a:moveTo>
                    <a:pt x="0" y="26"/>
                  </a:moveTo>
                  <a:lnTo>
                    <a:pt x="29" y="23"/>
                  </a:lnTo>
                  <a:lnTo>
                    <a:pt x="54" y="31"/>
                  </a:lnTo>
                  <a:lnTo>
                    <a:pt x="72" y="33"/>
                  </a:lnTo>
                  <a:lnTo>
                    <a:pt x="107" y="22"/>
                  </a:lnTo>
                  <a:lnTo>
                    <a:pt x="74" y="20"/>
                  </a:lnTo>
                  <a:lnTo>
                    <a:pt x="40" y="12"/>
                  </a:lnTo>
                  <a:lnTo>
                    <a:pt x="20" y="7"/>
                  </a:lnTo>
                  <a:lnTo>
                    <a:pt x="7" y="0"/>
                  </a:lnTo>
                  <a:lnTo>
                    <a:pt x="2" y="13"/>
                  </a:lnTo>
                  <a:lnTo>
                    <a:pt x="0" y="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05" name="Freeform 299">
              <a:extLst>
                <a:ext uri="{FF2B5EF4-FFF2-40B4-BE49-F238E27FC236}">
                  <a16:creationId xmlns:a16="http://schemas.microsoft.com/office/drawing/2014/main" id="{89FB74BC-E482-4021-A92B-6FBBE9D57E22}"/>
                </a:ext>
              </a:extLst>
            </p:cNvPr>
            <p:cNvSpPr>
              <a:spLocks/>
            </p:cNvSpPr>
            <p:nvPr/>
          </p:nvSpPr>
          <p:spPr bwMode="auto">
            <a:xfrm>
              <a:off x="5191" y="3440"/>
              <a:ext cx="67" cy="53"/>
            </a:xfrm>
            <a:custGeom>
              <a:avLst/>
              <a:gdLst>
                <a:gd name="T0" fmla="*/ 5 w 67"/>
                <a:gd name="T1" fmla="*/ 11 h 53"/>
                <a:gd name="T2" fmla="*/ 12 w 67"/>
                <a:gd name="T3" fmla="*/ 26 h 53"/>
                <a:gd name="T4" fmla="*/ 33 w 67"/>
                <a:gd name="T5" fmla="*/ 43 h 53"/>
                <a:gd name="T6" fmla="*/ 67 w 67"/>
                <a:gd name="T7" fmla="*/ 53 h 53"/>
                <a:gd name="T8" fmla="*/ 40 w 67"/>
                <a:gd name="T9" fmla="*/ 36 h 53"/>
                <a:gd name="T10" fmla="*/ 13 w 67"/>
                <a:gd name="T11" fmla="*/ 5 h 53"/>
                <a:gd name="T12" fmla="*/ 0 w 67"/>
                <a:gd name="T13" fmla="*/ 0 h 53"/>
                <a:gd name="T14" fmla="*/ 5 w 67"/>
                <a:gd name="T15" fmla="*/ 11 h 53"/>
                <a:gd name="T16" fmla="*/ 5 w 67"/>
                <a:gd name="T17" fmla="*/ 11 h 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7"/>
                <a:gd name="T28" fmla="*/ 0 h 53"/>
                <a:gd name="T29" fmla="*/ 67 w 67"/>
                <a:gd name="T30" fmla="*/ 53 h 5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7" h="53">
                  <a:moveTo>
                    <a:pt x="5" y="11"/>
                  </a:moveTo>
                  <a:lnTo>
                    <a:pt x="12" y="26"/>
                  </a:lnTo>
                  <a:lnTo>
                    <a:pt x="33" y="43"/>
                  </a:lnTo>
                  <a:lnTo>
                    <a:pt x="67" y="53"/>
                  </a:lnTo>
                  <a:lnTo>
                    <a:pt x="40" y="36"/>
                  </a:lnTo>
                  <a:lnTo>
                    <a:pt x="13" y="5"/>
                  </a:lnTo>
                  <a:lnTo>
                    <a:pt x="0" y="0"/>
                  </a:lnTo>
                  <a:lnTo>
                    <a:pt x="5"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06" name="Freeform 300">
              <a:extLst>
                <a:ext uri="{FF2B5EF4-FFF2-40B4-BE49-F238E27FC236}">
                  <a16:creationId xmlns:a16="http://schemas.microsoft.com/office/drawing/2014/main" id="{F0878E6A-3C35-4305-82D3-FB1EA26CE954}"/>
                </a:ext>
              </a:extLst>
            </p:cNvPr>
            <p:cNvSpPr>
              <a:spLocks/>
            </p:cNvSpPr>
            <p:nvPr/>
          </p:nvSpPr>
          <p:spPr bwMode="auto">
            <a:xfrm>
              <a:off x="5263" y="3315"/>
              <a:ext cx="126" cy="60"/>
            </a:xfrm>
            <a:custGeom>
              <a:avLst/>
              <a:gdLst>
                <a:gd name="T0" fmla="*/ 26 w 126"/>
                <a:gd name="T1" fmla="*/ 13 h 60"/>
                <a:gd name="T2" fmla="*/ 53 w 126"/>
                <a:gd name="T3" fmla="*/ 25 h 60"/>
                <a:gd name="T4" fmla="*/ 74 w 126"/>
                <a:gd name="T5" fmla="*/ 28 h 60"/>
                <a:gd name="T6" fmla="*/ 126 w 126"/>
                <a:gd name="T7" fmla="*/ 60 h 60"/>
                <a:gd name="T8" fmla="*/ 81 w 126"/>
                <a:gd name="T9" fmla="*/ 20 h 60"/>
                <a:gd name="T10" fmla="*/ 49 w 126"/>
                <a:gd name="T11" fmla="*/ 0 h 60"/>
                <a:gd name="T12" fmla="*/ 54 w 126"/>
                <a:gd name="T13" fmla="*/ 13 h 60"/>
                <a:gd name="T14" fmla="*/ 23 w 126"/>
                <a:gd name="T15" fmla="*/ 5 h 60"/>
                <a:gd name="T16" fmla="*/ 0 w 126"/>
                <a:gd name="T17" fmla="*/ 3 h 60"/>
                <a:gd name="T18" fmla="*/ 26 w 126"/>
                <a:gd name="T19" fmla="*/ 13 h 60"/>
                <a:gd name="T20" fmla="*/ 26 w 126"/>
                <a:gd name="T21" fmla="*/ 13 h 6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6"/>
                <a:gd name="T34" fmla="*/ 0 h 60"/>
                <a:gd name="T35" fmla="*/ 126 w 126"/>
                <a:gd name="T36" fmla="*/ 60 h 6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6" h="60">
                  <a:moveTo>
                    <a:pt x="26" y="13"/>
                  </a:moveTo>
                  <a:lnTo>
                    <a:pt x="53" y="25"/>
                  </a:lnTo>
                  <a:lnTo>
                    <a:pt x="74" y="28"/>
                  </a:lnTo>
                  <a:lnTo>
                    <a:pt x="126" y="60"/>
                  </a:lnTo>
                  <a:lnTo>
                    <a:pt x="81" y="20"/>
                  </a:lnTo>
                  <a:lnTo>
                    <a:pt x="49" y="0"/>
                  </a:lnTo>
                  <a:lnTo>
                    <a:pt x="54" y="13"/>
                  </a:lnTo>
                  <a:lnTo>
                    <a:pt x="23" y="5"/>
                  </a:lnTo>
                  <a:lnTo>
                    <a:pt x="0" y="3"/>
                  </a:lnTo>
                  <a:lnTo>
                    <a:pt x="26"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07" name="Freeform 301">
              <a:extLst>
                <a:ext uri="{FF2B5EF4-FFF2-40B4-BE49-F238E27FC236}">
                  <a16:creationId xmlns:a16="http://schemas.microsoft.com/office/drawing/2014/main" id="{FEE8A50C-6280-4F02-BDDF-948E9382FE5C}"/>
                </a:ext>
              </a:extLst>
            </p:cNvPr>
            <p:cNvSpPr>
              <a:spLocks/>
            </p:cNvSpPr>
            <p:nvPr/>
          </p:nvSpPr>
          <p:spPr bwMode="auto">
            <a:xfrm>
              <a:off x="4520" y="3060"/>
              <a:ext cx="97" cy="97"/>
            </a:xfrm>
            <a:custGeom>
              <a:avLst/>
              <a:gdLst>
                <a:gd name="T0" fmla="*/ 75 w 97"/>
                <a:gd name="T1" fmla="*/ 17 h 97"/>
                <a:gd name="T2" fmla="*/ 47 w 97"/>
                <a:gd name="T3" fmla="*/ 67 h 97"/>
                <a:gd name="T4" fmla="*/ 35 w 97"/>
                <a:gd name="T5" fmla="*/ 97 h 97"/>
                <a:gd name="T6" fmla="*/ 30 w 97"/>
                <a:gd name="T7" fmla="*/ 85 h 97"/>
                <a:gd name="T8" fmla="*/ 44 w 97"/>
                <a:gd name="T9" fmla="*/ 60 h 97"/>
                <a:gd name="T10" fmla="*/ 20 w 97"/>
                <a:gd name="T11" fmla="*/ 79 h 97"/>
                <a:gd name="T12" fmla="*/ 0 w 97"/>
                <a:gd name="T13" fmla="*/ 57 h 97"/>
                <a:gd name="T14" fmla="*/ 17 w 97"/>
                <a:gd name="T15" fmla="*/ 72 h 97"/>
                <a:gd name="T16" fmla="*/ 50 w 97"/>
                <a:gd name="T17" fmla="*/ 45 h 97"/>
                <a:gd name="T18" fmla="*/ 62 w 97"/>
                <a:gd name="T19" fmla="*/ 15 h 97"/>
                <a:gd name="T20" fmla="*/ 97 w 97"/>
                <a:gd name="T21" fmla="*/ 0 h 97"/>
                <a:gd name="T22" fmla="*/ 75 w 97"/>
                <a:gd name="T23" fmla="*/ 17 h 97"/>
                <a:gd name="T24" fmla="*/ 75 w 97"/>
                <a:gd name="T25" fmla="*/ 17 h 9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
                <a:gd name="T40" fmla="*/ 0 h 97"/>
                <a:gd name="T41" fmla="*/ 97 w 97"/>
                <a:gd name="T42" fmla="*/ 97 h 9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 h="97">
                  <a:moveTo>
                    <a:pt x="75" y="17"/>
                  </a:moveTo>
                  <a:lnTo>
                    <a:pt x="47" y="67"/>
                  </a:lnTo>
                  <a:lnTo>
                    <a:pt x="35" y="97"/>
                  </a:lnTo>
                  <a:lnTo>
                    <a:pt x="30" y="85"/>
                  </a:lnTo>
                  <a:lnTo>
                    <a:pt x="44" y="60"/>
                  </a:lnTo>
                  <a:lnTo>
                    <a:pt x="20" y="79"/>
                  </a:lnTo>
                  <a:lnTo>
                    <a:pt x="0" y="57"/>
                  </a:lnTo>
                  <a:lnTo>
                    <a:pt x="17" y="72"/>
                  </a:lnTo>
                  <a:lnTo>
                    <a:pt x="50" y="45"/>
                  </a:lnTo>
                  <a:lnTo>
                    <a:pt x="62" y="15"/>
                  </a:lnTo>
                  <a:lnTo>
                    <a:pt x="97" y="0"/>
                  </a:lnTo>
                  <a:lnTo>
                    <a:pt x="75"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08" name="Freeform 302">
              <a:extLst>
                <a:ext uri="{FF2B5EF4-FFF2-40B4-BE49-F238E27FC236}">
                  <a16:creationId xmlns:a16="http://schemas.microsoft.com/office/drawing/2014/main" id="{A0BEB0D3-463F-4400-B965-40117B71824B}"/>
                </a:ext>
              </a:extLst>
            </p:cNvPr>
            <p:cNvSpPr>
              <a:spLocks/>
            </p:cNvSpPr>
            <p:nvPr/>
          </p:nvSpPr>
          <p:spPr bwMode="auto">
            <a:xfrm>
              <a:off x="5138" y="3220"/>
              <a:ext cx="51" cy="68"/>
            </a:xfrm>
            <a:custGeom>
              <a:avLst/>
              <a:gdLst>
                <a:gd name="T0" fmla="*/ 16 w 51"/>
                <a:gd name="T1" fmla="*/ 17 h 68"/>
                <a:gd name="T2" fmla="*/ 10 w 51"/>
                <a:gd name="T3" fmla="*/ 33 h 68"/>
                <a:gd name="T4" fmla="*/ 13 w 51"/>
                <a:gd name="T5" fmla="*/ 48 h 68"/>
                <a:gd name="T6" fmla="*/ 23 w 51"/>
                <a:gd name="T7" fmla="*/ 60 h 68"/>
                <a:gd name="T8" fmla="*/ 38 w 51"/>
                <a:gd name="T9" fmla="*/ 65 h 68"/>
                <a:gd name="T10" fmla="*/ 51 w 51"/>
                <a:gd name="T11" fmla="*/ 63 h 68"/>
                <a:gd name="T12" fmla="*/ 40 w 51"/>
                <a:gd name="T13" fmla="*/ 68 h 68"/>
                <a:gd name="T14" fmla="*/ 18 w 51"/>
                <a:gd name="T15" fmla="*/ 65 h 68"/>
                <a:gd name="T16" fmla="*/ 5 w 51"/>
                <a:gd name="T17" fmla="*/ 52 h 68"/>
                <a:gd name="T18" fmla="*/ 0 w 51"/>
                <a:gd name="T19" fmla="*/ 38 h 68"/>
                <a:gd name="T20" fmla="*/ 5 w 51"/>
                <a:gd name="T21" fmla="*/ 20 h 68"/>
                <a:gd name="T22" fmla="*/ 15 w 51"/>
                <a:gd name="T23" fmla="*/ 10 h 68"/>
                <a:gd name="T24" fmla="*/ 33 w 51"/>
                <a:gd name="T25" fmla="*/ 0 h 68"/>
                <a:gd name="T26" fmla="*/ 16 w 51"/>
                <a:gd name="T27" fmla="*/ 17 h 68"/>
                <a:gd name="T28" fmla="*/ 16 w 51"/>
                <a:gd name="T29" fmla="*/ 17 h 6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1"/>
                <a:gd name="T46" fmla="*/ 0 h 68"/>
                <a:gd name="T47" fmla="*/ 51 w 51"/>
                <a:gd name="T48" fmla="*/ 68 h 6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1" h="68">
                  <a:moveTo>
                    <a:pt x="16" y="17"/>
                  </a:moveTo>
                  <a:lnTo>
                    <a:pt x="10" y="33"/>
                  </a:lnTo>
                  <a:lnTo>
                    <a:pt x="13" y="48"/>
                  </a:lnTo>
                  <a:lnTo>
                    <a:pt x="23" y="60"/>
                  </a:lnTo>
                  <a:lnTo>
                    <a:pt x="38" y="65"/>
                  </a:lnTo>
                  <a:lnTo>
                    <a:pt x="51" y="63"/>
                  </a:lnTo>
                  <a:lnTo>
                    <a:pt x="40" y="68"/>
                  </a:lnTo>
                  <a:lnTo>
                    <a:pt x="18" y="65"/>
                  </a:lnTo>
                  <a:lnTo>
                    <a:pt x="5" y="52"/>
                  </a:lnTo>
                  <a:lnTo>
                    <a:pt x="0" y="38"/>
                  </a:lnTo>
                  <a:lnTo>
                    <a:pt x="5" y="20"/>
                  </a:lnTo>
                  <a:lnTo>
                    <a:pt x="15" y="10"/>
                  </a:lnTo>
                  <a:lnTo>
                    <a:pt x="33" y="0"/>
                  </a:lnTo>
                  <a:lnTo>
                    <a:pt x="16"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09" name="Freeform 303">
              <a:extLst>
                <a:ext uri="{FF2B5EF4-FFF2-40B4-BE49-F238E27FC236}">
                  <a16:creationId xmlns:a16="http://schemas.microsoft.com/office/drawing/2014/main" id="{88B7615D-D98C-4D03-A83F-778D4BC1975A}"/>
                </a:ext>
              </a:extLst>
            </p:cNvPr>
            <p:cNvSpPr>
              <a:spLocks/>
            </p:cNvSpPr>
            <p:nvPr/>
          </p:nvSpPr>
          <p:spPr bwMode="auto">
            <a:xfrm>
              <a:off x="4710" y="3413"/>
              <a:ext cx="90" cy="25"/>
            </a:xfrm>
            <a:custGeom>
              <a:avLst/>
              <a:gdLst>
                <a:gd name="T0" fmla="*/ 0 w 90"/>
                <a:gd name="T1" fmla="*/ 7 h 25"/>
                <a:gd name="T2" fmla="*/ 30 w 90"/>
                <a:gd name="T3" fmla="*/ 17 h 25"/>
                <a:gd name="T4" fmla="*/ 90 w 90"/>
                <a:gd name="T5" fmla="*/ 25 h 25"/>
                <a:gd name="T6" fmla="*/ 68 w 90"/>
                <a:gd name="T7" fmla="*/ 18 h 25"/>
                <a:gd name="T8" fmla="*/ 43 w 90"/>
                <a:gd name="T9" fmla="*/ 10 h 25"/>
                <a:gd name="T10" fmla="*/ 2 w 90"/>
                <a:gd name="T11" fmla="*/ 0 h 25"/>
                <a:gd name="T12" fmla="*/ 0 w 90"/>
                <a:gd name="T13" fmla="*/ 7 h 25"/>
                <a:gd name="T14" fmla="*/ 0 w 90"/>
                <a:gd name="T15" fmla="*/ 7 h 25"/>
                <a:gd name="T16" fmla="*/ 0 60000 65536"/>
                <a:gd name="T17" fmla="*/ 0 60000 65536"/>
                <a:gd name="T18" fmla="*/ 0 60000 65536"/>
                <a:gd name="T19" fmla="*/ 0 60000 65536"/>
                <a:gd name="T20" fmla="*/ 0 60000 65536"/>
                <a:gd name="T21" fmla="*/ 0 60000 65536"/>
                <a:gd name="T22" fmla="*/ 0 60000 65536"/>
                <a:gd name="T23" fmla="*/ 0 60000 65536"/>
                <a:gd name="T24" fmla="*/ 0 w 90"/>
                <a:gd name="T25" fmla="*/ 0 h 25"/>
                <a:gd name="T26" fmla="*/ 90 w 90"/>
                <a:gd name="T27" fmla="*/ 25 h 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0" h="25">
                  <a:moveTo>
                    <a:pt x="0" y="7"/>
                  </a:moveTo>
                  <a:lnTo>
                    <a:pt x="30" y="17"/>
                  </a:lnTo>
                  <a:lnTo>
                    <a:pt x="90" y="25"/>
                  </a:lnTo>
                  <a:lnTo>
                    <a:pt x="68" y="18"/>
                  </a:lnTo>
                  <a:lnTo>
                    <a:pt x="43" y="10"/>
                  </a:lnTo>
                  <a:lnTo>
                    <a:pt x="2" y="0"/>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10" name="Freeform 304">
              <a:extLst>
                <a:ext uri="{FF2B5EF4-FFF2-40B4-BE49-F238E27FC236}">
                  <a16:creationId xmlns:a16="http://schemas.microsoft.com/office/drawing/2014/main" id="{51A8114C-2FE7-48C8-BF2C-1A21BC06D226}"/>
                </a:ext>
              </a:extLst>
            </p:cNvPr>
            <p:cNvSpPr>
              <a:spLocks/>
            </p:cNvSpPr>
            <p:nvPr/>
          </p:nvSpPr>
          <p:spPr bwMode="auto">
            <a:xfrm>
              <a:off x="5008" y="3441"/>
              <a:ext cx="155" cy="115"/>
            </a:xfrm>
            <a:custGeom>
              <a:avLst/>
              <a:gdLst>
                <a:gd name="T0" fmla="*/ 98 w 155"/>
                <a:gd name="T1" fmla="*/ 30 h 115"/>
                <a:gd name="T2" fmla="*/ 38 w 155"/>
                <a:gd name="T3" fmla="*/ 0 h 115"/>
                <a:gd name="T4" fmla="*/ 58 w 155"/>
                <a:gd name="T5" fmla="*/ 22 h 115"/>
                <a:gd name="T6" fmla="*/ 68 w 155"/>
                <a:gd name="T7" fmla="*/ 50 h 115"/>
                <a:gd name="T8" fmla="*/ 0 w 155"/>
                <a:gd name="T9" fmla="*/ 19 h 115"/>
                <a:gd name="T10" fmla="*/ 37 w 155"/>
                <a:gd name="T11" fmla="*/ 57 h 115"/>
                <a:gd name="T12" fmla="*/ 3 w 155"/>
                <a:gd name="T13" fmla="*/ 60 h 115"/>
                <a:gd name="T14" fmla="*/ 75 w 155"/>
                <a:gd name="T15" fmla="*/ 82 h 115"/>
                <a:gd name="T16" fmla="*/ 45 w 155"/>
                <a:gd name="T17" fmla="*/ 115 h 115"/>
                <a:gd name="T18" fmla="*/ 155 w 155"/>
                <a:gd name="T19" fmla="*/ 110 h 115"/>
                <a:gd name="T20" fmla="*/ 146 w 155"/>
                <a:gd name="T21" fmla="*/ 59 h 115"/>
                <a:gd name="T22" fmla="*/ 118 w 155"/>
                <a:gd name="T23" fmla="*/ 49 h 115"/>
                <a:gd name="T24" fmla="*/ 98 w 155"/>
                <a:gd name="T25" fmla="*/ 30 h 115"/>
                <a:gd name="T26" fmla="*/ 98 w 155"/>
                <a:gd name="T27" fmla="*/ 30 h 11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55"/>
                <a:gd name="T43" fmla="*/ 0 h 115"/>
                <a:gd name="T44" fmla="*/ 155 w 155"/>
                <a:gd name="T45" fmla="*/ 115 h 11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55" h="115">
                  <a:moveTo>
                    <a:pt x="98" y="30"/>
                  </a:moveTo>
                  <a:lnTo>
                    <a:pt x="38" y="0"/>
                  </a:lnTo>
                  <a:lnTo>
                    <a:pt x="58" y="22"/>
                  </a:lnTo>
                  <a:lnTo>
                    <a:pt x="68" y="50"/>
                  </a:lnTo>
                  <a:lnTo>
                    <a:pt x="0" y="19"/>
                  </a:lnTo>
                  <a:lnTo>
                    <a:pt x="37" y="57"/>
                  </a:lnTo>
                  <a:lnTo>
                    <a:pt x="3" y="60"/>
                  </a:lnTo>
                  <a:lnTo>
                    <a:pt x="75" y="82"/>
                  </a:lnTo>
                  <a:lnTo>
                    <a:pt x="45" y="115"/>
                  </a:lnTo>
                  <a:lnTo>
                    <a:pt x="155" y="110"/>
                  </a:lnTo>
                  <a:lnTo>
                    <a:pt x="146" y="59"/>
                  </a:lnTo>
                  <a:lnTo>
                    <a:pt x="118" y="49"/>
                  </a:lnTo>
                  <a:lnTo>
                    <a:pt x="98"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94311" name="Freeform 305">
              <a:extLst>
                <a:ext uri="{FF2B5EF4-FFF2-40B4-BE49-F238E27FC236}">
                  <a16:creationId xmlns:a16="http://schemas.microsoft.com/office/drawing/2014/main" id="{F2591FC6-9CC4-4F85-87FD-C8BF5DF539DE}"/>
                </a:ext>
              </a:extLst>
            </p:cNvPr>
            <p:cNvSpPr>
              <a:spLocks/>
            </p:cNvSpPr>
            <p:nvPr/>
          </p:nvSpPr>
          <p:spPr bwMode="auto">
            <a:xfrm>
              <a:off x="4783" y="3441"/>
              <a:ext cx="208" cy="39"/>
            </a:xfrm>
            <a:custGeom>
              <a:avLst/>
              <a:gdLst>
                <a:gd name="T0" fmla="*/ 0 w 208"/>
                <a:gd name="T1" fmla="*/ 0 h 39"/>
                <a:gd name="T2" fmla="*/ 142 w 208"/>
                <a:gd name="T3" fmla="*/ 22 h 39"/>
                <a:gd name="T4" fmla="*/ 208 w 208"/>
                <a:gd name="T5" fmla="*/ 39 h 39"/>
                <a:gd name="T6" fmla="*/ 162 w 208"/>
                <a:gd name="T7" fmla="*/ 7 h 39"/>
                <a:gd name="T8" fmla="*/ 0 w 208"/>
                <a:gd name="T9" fmla="*/ 0 h 39"/>
                <a:gd name="T10" fmla="*/ 0 w 208"/>
                <a:gd name="T11" fmla="*/ 0 h 39"/>
                <a:gd name="T12" fmla="*/ 0 60000 65536"/>
                <a:gd name="T13" fmla="*/ 0 60000 65536"/>
                <a:gd name="T14" fmla="*/ 0 60000 65536"/>
                <a:gd name="T15" fmla="*/ 0 60000 65536"/>
                <a:gd name="T16" fmla="*/ 0 60000 65536"/>
                <a:gd name="T17" fmla="*/ 0 60000 65536"/>
                <a:gd name="T18" fmla="*/ 0 w 208"/>
                <a:gd name="T19" fmla="*/ 0 h 39"/>
                <a:gd name="T20" fmla="*/ 208 w 208"/>
                <a:gd name="T21" fmla="*/ 39 h 39"/>
              </a:gdLst>
              <a:ahLst/>
              <a:cxnLst>
                <a:cxn ang="T12">
                  <a:pos x="T0" y="T1"/>
                </a:cxn>
                <a:cxn ang="T13">
                  <a:pos x="T2" y="T3"/>
                </a:cxn>
                <a:cxn ang="T14">
                  <a:pos x="T4" y="T5"/>
                </a:cxn>
                <a:cxn ang="T15">
                  <a:pos x="T6" y="T7"/>
                </a:cxn>
                <a:cxn ang="T16">
                  <a:pos x="T8" y="T9"/>
                </a:cxn>
                <a:cxn ang="T17">
                  <a:pos x="T10" y="T11"/>
                </a:cxn>
              </a:cxnLst>
              <a:rect l="T18" t="T19" r="T20" b="T21"/>
              <a:pathLst>
                <a:path w="208" h="39">
                  <a:moveTo>
                    <a:pt x="0" y="0"/>
                  </a:moveTo>
                  <a:lnTo>
                    <a:pt x="142" y="22"/>
                  </a:lnTo>
                  <a:lnTo>
                    <a:pt x="208" y="39"/>
                  </a:lnTo>
                  <a:lnTo>
                    <a:pt x="162" y="7"/>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10598"/>
                                        </p:tgtEl>
                                        <p:attrNameLst>
                                          <p:attrName>style.visibility</p:attrName>
                                        </p:attrNameLst>
                                      </p:cBhvr>
                                      <p:to>
                                        <p:strVal val="visible"/>
                                      </p:to>
                                    </p:set>
                                    <p:animEffect transition="in" filter="wipe(left)">
                                      <p:cBhvr>
                                        <p:cTn id="7" dur="500"/>
                                        <p:tgtEl>
                                          <p:spTgt spid="11059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110595"/>
                                        </p:tgtEl>
                                        <p:attrNameLst>
                                          <p:attrName>style.visibility</p:attrName>
                                        </p:attrNameLst>
                                      </p:cBhvr>
                                      <p:to>
                                        <p:strVal val="visible"/>
                                      </p:to>
                                    </p:set>
                                    <p:animEffect transition="in" filter="wipe(left)">
                                      <p:cBhvr>
                                        <p:cTn id="12" dur="500"/>
                                        <p:tgtEl>
                                          <p:spTgt spid="11059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110596"/>
                                        </p:tgtEl>
                                        <p:attrNameLst>
                                          <p:attrName>style.visibility</p:attrName>
                                        </p:attrNameLst>
                                      </p:cBhvr>
                                      <p:to>
                                        <p:strVal val="visible"/>
                                      </p:to>
                                    </p:set>
                                    <p:animEffect transition="in" filter="wipe(left)">
                                      <p:cBhvr>
                                        <p:cTn id="17" dur="500"/>
                                        <p:tgtEl>
                                          <p:spTgt spid="110596"/>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110597"/>
                                        </p:tgtEl>
                                        <p:attrNameLst>
                                          <p:attrName>style.visibility</p:attrName>
                                        </p:attrNameLst>
                                      </p:cBhvr>
                                      <p:to>
                                        <p:strVal val="visible"/>
                                      </p:to>
                                    </p:set>
                                    <p:animEffect transition="in" filter="wipe(left)">
                                      <p:cBhvr>
                                        <p:cTn id="22" dur="500"/>
                                        <p:tgtEl>
                                          <p:spTgt spid="110597"/>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110599"/>
                                        </p:tgtEl>
                                        <p:attrNameLst>
                                          <p:attrName>style.visibility</p:attrName>
                                        </p:attrNameLst>
                                      </p:cBhvr>
                                      <p:to>
                                        <p:strVal val="visible"/>
                                      </p:to>
                                    </p:set>
                                    <p:animEffect transition="in" filter="wipe(left)">
                                      <p:cBhvr>
                                        <p:cTn id="27" dur="500"/>
                                        <p:tgtEl>
                                          <p:spTgt spid="110599"/>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8" fill="hold" grpId="0" nodeType="clickEffect">
                                  <p:stCondLst>
                                    <p:cond delay="0"/>
                                  </p:stCondLst>
                                  <p:childTnLst>
                                    <p:set>
                                      <p:cBhvr>
                                        <p:cTn id="31" dur="1" fill="hold">
                                          <p:stCondLst>
                                            <p:cond delay="0"/>
                                          </p:stCondLst>
                                        </p:cTn>
                                        <p:tgtEl>
                                          <p:spTgt spid="110600"/>
                                        </p:tgtEl>
                                        <p:attrNameLst>
                                          <p:attrName>style.visibility</p:attrName>
                                        </p:attrNameLst>
                                      </p:cBhvr>
                                      <p:to>
                                        <p:strVal val="visible"/>
                                      </p:to>
                                    </p:set>
                                    <p:animEffect transition="in" filter="wipe(left)">
                                      <p:cBhvr>
                                        <p:cTn id="32" dur="500"/>
                                        <p:tgtEl>
                                          <p:spTgt spid="110600"/>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2" presetClass="entr" presetSubtype="8" fill="hold" grpId="0" nodeType="clickEffect">
                                  <p:stCondLst>
                                    <p:cond delay="0"/>
                                  </p:stCondLst>
                                  <p:childTnLst>
                                    <p:set>
                                      <p:cBhvr>
                                        <p:cTn id="36" dur="1" fill="hold">
                                          <p:stCondLst>
                                            <p:cond delay="0"/>
                                          </p:stCondLst>
                                        </p:cTn>
                                        <p:tgtEl>
                                          <p:spTgt spid="110601"/>
                                        </p:tgtEl>
                                        <p:attrNameLst>
                                          <p:attrName>style.visibility</p:attrName>
                                        </p:attrNameLst>
                                      </p:cBhvr>
                                      <p:to>
                                        <p:strVal val="visible"/>
                                      </p:to>
                                    </p:set>
                                    <p:animEffect transition="in" filter="wipe(left)">
                                      <p:cBhvr>
                                        <p:cTn id="37" dur="500"/>
                                        <p:tgtEl>
                                          <p:spTgt spid="11060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0595" grpId="0" autoUpdateAnimBg="0"/>
      <p:bldP spid="110596" grpId="0" autoUpdateAnimBg="0"/>
      <p:bldP spid="110597" grpId="0" autoUpdateAnimBg="0"/>
      <p:bldP spid="110598" grpId="0" autoUpdateAnimBg="0"/>
      <p:bldP spid="110599" grpId="0" autoUpdateAnimBg="0"/>
      <p:bldP spid="110600" grpId="0" autoUpdateAnimBg="0"/>
      <p:bldP spid="110601" grpId="0" autoUpdateAnimBg="0"/>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5234" name="Picture 2" descr="Key Points">
            <a:extLst>
              <a:ext uri="{FF2B5EF4-FFF2-40B4-BE49-F238E27FC236}">
                <a16:creationId xmlns:a16="http://schemas.microsoft.com/office/drawing/2014/main" id="{F6537CCF-AFF0-485C-A8C5-DAD76334342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72" name="Text Box 4">
            <a:extLst>
              <a:ext uri="{FF2B5EF4-FFF2-40B4-BE49-F238E27FC236}">
                <a16:creationId xmlns:a16="http://schemas.microsoft.com/office/drawing/2014/main" id="{D4AD2046-C60D-4772-BBC1-6966C19AC2C1}"/>
              </a:ext>
            </a:extLst>
          </p:cNvPr>
          <p:cNvSpPr txBox="1">
            <a:spLocks noChangeArrowheads="1"/>
          </p:cNvSpPr>
          <p:nvPr/>
        </p:nvSpPr>
        <p:spPr bwMode="auto">
          <a:xfrm>
            <a:off x="2667000" y="1647825"/>
            <a:ext cx="6248400" cy="1077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spcBef>
                <a:spcPct val="50000"/>
              </a:spcBef>
              <a:buFontTx/>
              <a:buChar char="•"/>
            </a:pPr>
            <a:r>
              <a:rPr lang="en-US" altLang="en-US"/>
              <a:t>Los músculos involucrados en el movimiento pueden ser clasificados como agonistas, antagonistas y sinergistas.</a:t>
            </a:r>
          </a:p>
        </p:txBody>
      </p:sp>
      <p:sp>
        <p:nvSpPr>
          <p:cNvPr id="32773" name="Text Box 5">
            <a:extLst>
              <a:ext uri="{FF2B5EF4-FFF2-40B4-BE49-F238E27FC236}">
                <a16:creationId xmlns:a16="http://schemas.microsoft.com/office/drawing/2014/main" id="{8691C1D0-5373-4779-A603-E0DE9E741312}"/>
              </a:ext>
            </a:extLst>
          </p:cNvPr>
          <p:cNvSpPr txBox="1">
            <a:spLocks noChangeArrowheads="1"/>
          </p:cNvSpPr>
          <p:nvPr/>
        </p:nvSpPr>
        <p:spPr bwMode="auto">
          <a:xfrm>
            <a:off x="2667000" y="2800350"/>
            <a:ext cx="6248400" cy="749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spcBef>
                <a:spcPct val="50000"/>
              </a:spcBef>
              <a:buFontTx/>
              <a:buChar char="•"/>
            </a:pPr>
            <a:r>
              <a:rPr lang="en-US" altLang="en-US"/>
              <a:t>Los tres tipos de acción muscular son concéntrica, estática y eccéntrica.</a:t>
            </a:r>
          </a:p>
        </p:txBody>
      </p:sp>
      <p:sp>
        <p:nvSpPr>
          <p:cNvPr id="32774" name="Text Box 6">
            <a:extLst>
              <a:ext uri="{FF2B5EF4-FFF2-40B4-BE49-F238E27FC236}">
                <a16:creationId xmlns:a16="http://schemas.microsoft.com/office/drawing/2014/main" id="{3491B3CF-76C6-44B9-9955-55C092735489}"/>
              </a:ext>
            </a:extLst>
          </p:cNvPr>
          <p:cNvSpPr txBox="1">
            <a:spLocks noChangeArrowheads="1"/>
          </p:cNvSpPr>
          <p:nvPr/>
        </p:nvSpPr>
        <p:spPr bwMode="auto">
          <a:xfrm>
            <a:off x="2667000" y="1096963"/>
            <a:ext cx="64770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pPr>
            <a:r>
              <a:rPr lang="en-US" altLang="en-US" sz="2800" b="1">
                <a:solidFill>
                  <a:srgbClr val="FF3300"/>
                </a:solidFill>
              </a:rPr>
              <a:t>Uso de los Músculos</a:t>
            </a:r>
          </a:p>
        </p:txBody>
      </p:sp>
      <p:sp>
        <p:nvSpPr>
          <p:cNvPr id="95238" name="Text Box 8">
            <a:extLst>
              <a:ext uri="{FF2B5EF4-FFF2-40B4-BE49-F238E27FC236}">
                <a16:creationId xmlns:a16="http://schemas.microsoft.com/office/drawing/2014/main" id="{8459714C-CCA8-4B10-AD6F-0BBCE4502FC6}"/>
              </a:ext>
            </a:extLst>
          </p:cNvPr>
          <p:cNvSpPr txBox="1">
            <a:spLocks noChangeArrowheads="1"/>
          </p:cNvSpPr>
          <p:nvPr/>
        </p:nvSpPr>
        <p:spPr bwMode="auto">
          <a:xfrm>
            <a:off x="2667000" y="4457700"/>
            <a:ext cx="62484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spcBef>
                <a:spcPct val="50000"/>
              </a:spcBef>
            </a:pPr>
            <a:r>
              <a:rPr lang="en-US" altLang="en-US"/>
              <a:t>	</a:t>
            </a:r>
            <a:r>
              <a:rPr lang="es-PR" altLang="en-US" sz="1800" i="1"/>
              <a:t>(continua)</a:t>
            </a:r>
          </a:p>
        </p:txBody>
      </p:sp>
      <p:sp>
        <p:nvSpPr>
          <p:cNvPr id="95239" name="Text Box 9">
            <a:extLst>
              <a:ext uri="{FF2B5EF4-FFF2-40B4-BE49-F238E27FC236}">
                <a16:creationId xmlns:a16="http://schemas.microsoft.com/office/drawing/2014/main" id="{C7C52112-3EB6-4DA4-BC54-425F9D85FCBE}"/>
              </a:ext>
            </a:extLst>
          </p:cNvPr>
          <p:cNvSpPr txBox="1">
            <a:spLocks noChangeArrowheads="1"/>
          </p:cNvSpPr>
          <p:nvPr/>
        </p:nvSpPr>
        <p:spPr bwMode="auto">
          <a:xfrm>
            <a:off x="2667000" y="3629025"/>
            <a:ext cx="6248400" cy="749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spcBef>
                <a:spcPct val="50000"/>
              </a:spcBef>
              <a:buFontTx/>
              <a:buChar char="•"/>
            </a:pPr>
            <a:r>
              <a:rPr lang="en-US" altLang="en-US"/>
              <a:t>La producción de la fuerza aumenta al reclutar más unidades motoras.</a:t>
            </a:r>
          </a:p>
        </p:txBody>
      </p:sp>
      <p:sp>
        <p:nvSpPr>
          <p:cNvPr id="32778" name="Text Box 10">
            <a:extLst>
              <a:ext uri="{FF2B5EF4-FFF2-40B4-BE49-F238E27FC236}">
                <a16:creationId xmlns:a16="http://schemas.microsoft.com/office/drawing/2014/main" id="{CEB56327-0E21-45D4-B421-FE17C6023E56}"/>
              </a:ext>
            </a:extLst>
          </p:cNvPr>
          <p:cNvSpPr txBox="1">
            <a:spLocks noChangeArrowheads="1"/>
          </p:cNvSpPr>
          <p:nvPr/>
        </p:nvSpPr>
        <p:spPr bwMode="auto">
          <a:xfrm>
            <a:off x="139700" y="352425"/>
            <a:ext cx="22971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spcBef>
                <a:spcPct val="50000"/>
              </a:spcBef>
            </a:pPr>
            <a:r>
              <a:rPr lang="en-US" altLang="en-US" b="1">
                <a:solidFill>
                  <a:schemeClr val="accent2"/>
                </a:solidFill>
              </a:rPr>
              <a:t>Puntos Claves</a:t>
            </a:r>
            <a:endParaRPr lang="en-US" altLang="en-US" b="1"/>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32778"/>
                                        </p:tgtEl>
                                        <p:attrNameLst>
                                          <p:attrName>style.visibility</p:attrName>
                                        </p:attrNameLst>
                                      </p:cBhvr>
                                      <p:to>
                                        <p:strVal val="visible"/>
                                      </p:to>
                                    </p:set>
                                    <p:animEffect transition="in" filter="wipe(left)">
                                      <p:cBhvr>
                                        <p:cTn id="7" dur="500"/>
                                        <p:tgtEl>
                                          <p:spTgt spid="32778"/>
                                        </p:tgtEl>
                                      </p:cBhvr>
                                    </p:animEffect>
                                  </p:childTnLst>
                                </p:cTn>
                              </p:par>
                            </p:childTnLst>
                          </p:cTn>
                        </p:par>
                        <p:par>
                          <p:cTn id="8" fill="hold" nodeType="afterGroup">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32774"/>
                                        </p:tgtEl>
                                        <p:attrNameLst>
                                          <p:attrName>style.visibility</p:attrName>
                                        </p:attrNameLst>
                                      </p:cBhvr>
                                      <p:to>
                                        <p:strVal val="visible"/>
                                      </p:to>
                                    </p:set>
                                    <p:animEffect transition="in" filter="wipe(left)">
                                      <p:cBhvr>
                                        <p:cTn id="11" dur="500"/>
                                        <p:tgtEl>
                                          <p:spTgt spid="32774"/>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22" presetClass="entr" presetSubtype="8" fill="hold" grpId="0" nodeType="clickEffect">
                                  <p:stCondLst>
                                    <p:cond delay="0"/>
                                  </p:stCondLst>
                                  <p:childTnLst>
                                    <p:set>
                                      <p:cBhvr>
                                        <p:cTn id="15" dur="1" fill="hold">
                                          <p:stCondLst>
                                            <p:cond delay="0"/>
                                          </p:stCondLst>
                                        </p:cTn>
                                        <p:tgtEl>
                                          <p:spTgt spid="32772"/>
                                        </p:tgtEl>
                                        <p:attrNameLst>
                                          <p:attrName>style.visibility</p:attrName>
                                        </p:attrNameLst>
                                      </p:cBhvr>
                                      <p:to>
                                        <p:strVal val="visible"/>
                                      </p:to>
                                    </p:set>
                                    <p:animEffect transition="in" filter="wipe(left)">
                                      <p:cBhvr>
                                        <p:cTn id="16" dur="500"/>
                                        <p:tgtEl>
                                          <p:spTgt spid="32772"/>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22" presetClass="entr" presetSubtype="8" fill="hold" grpId="0" nodeType="clickEffect">
                                  <p:stCondLst>
                                    <p:cond delay="0"/>
                                  </p:stCondLst>
                                  <p:childTnLst>
                                    <p:set>
                                      <p:cBhvr>
                                        <p:cTn id="20" dur="1" fill="hold">
                                          <p:stCondLst>
                                            <p:cond delay="0"/>
                                          </p:stCondLst>
                                        </p:cTn>
                                        <p:tgtEl>
                                          <p:spTgt spid="32773"/>
                                        </p:tgtEl>
                                        <p:attrNameLst>
                                          <p:attrName>style.visibility</p:attrName>
                                        </p:attrNameLst>
                                      </p:cBhvr>
                                      <p:to>
                                        <p:strVal val="visible"/>
                                      </p:to>
                                    </p:set>
                                    <p:animEffect transition="in" filter="wipe(left)">
                                      <p:cBhvr>
                                        <p:cTn id="21" dur="500"/>
                                        <p:tgtEl>
                                          <p:spTgt spid="32773"/>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22" presetClass="entr" presetSubtype="8" fill="hold" grpId="0" nodeType="clickEffect">
                                  <p:stCondLst>
                                    <p:cond delay="0"/>
                                  </p:stCondLst>
                                  <p:childTnLst>
                                    <p:set>
                                      <p:cBhvr>
                                        <p:cTn id="25" dur="1" fill="hold">
                                          <p:stCondLst>
                                            <p:cond delay="0"/>
                                          </p:stCondLst>
                                        </p:cTn>
                                        <p:tgtEl>
                                          <p:spTgt spid="95239"/>
                                        </p:tgtEl>
                                        <p:attrNameLst>
                                          <p:attrName>style.visibility</p:attrName>
                                        </p:attrNameLst>
                                      </p:cBhvr>
                                      <p:to>
                                        <p:strVal val="visible"/>
                                      </p:to>
                                    </p:set>
                                    <p:animEffect transition="in" filter="wipe(left)">
                                      <p:cBhvr>
                                        <p:cTn id="26" dur="500"/>
                                        <p:tgtEl>
                                          <p:spTgt spid="952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772" grpId="0" autoUpdateAnimBg="0"/>
      <p:bldP spid="32773" grpId="0" autoUpdateAnimBg="0"/>
      <p:bldP spid="32774" grpId="0" autoUpdateAnimBg="0"/>
      <p:bldP spid="95239" grpId="0"/>
      <p:bldP spid="32778" grpId="0" autoUpdateAnimBg="0"/>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6258" name="Picture 2" descr="Key Points">
            <a:extLst>
              <a:ext uri="{FF2B5EF4-FFF2-40B4-BE49-F238E27FC236}">
                <a16:creationId xmlns:a16="http://schemas.microsoft.com/office/drawing/2014/main" id="{129077B9-50ED-4CD9-B900-E7BA79233BD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796" name="Text Box 4">
            <a:extLst>
              <a:ext uri="{FF2B5EF4-FFF2-40B4-BE49-F238E27FC236}">
                <a16:creationId xmlns:a16="http://schemas.microsoft.com/office/drawing/2014/main" id="{A2E18D38-D60A-40DF-87B2-B4B49B7D8E60}"/>
              </a:ext>
            </a:extLst>
          </p:cNvPr>
          <p:cNvSpPr txBox="1">
            <a:spLocks noChangeArrowheads="1"/>
          </p:cNvSpPr>
          <p:nvPr/>
        </p:nvSpPr>
        <p:spPr bwMode="auto">
          <a:xfrm>
            <a:off x="2667000" y="1647825"/>
            <a:ext cx="6248400" cy="1077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spcBef>
                <a:spcPct val="50000"/>
              </a:spcBef>
              <a:buFontTx/>
              <a:buChar char="•"/>
            </a:pPr>
            <a:r>
              <a:rPr lang="en-US" altLang="en-US"/>
              <a:t>Todas las articulaciones poseen un ángulo óptimo en la cuales los músculos que cruzan la articulación producen una fuerza máxima.</a:t>
            </a:r>
          </a:p>
        </p:txBody>
      </p:sp>
      <p:sp>
        <p:nvSpPr>
          <p:cNvPr id="33797" name="Text Box 5">
            <a:extLst>
              <a:ext uri="{FF2B5EF4-FFF2-40B4-BE49-F238E27FC236}">
                <a16:creationId xmlns:a16="http://schemas.microsoft.com/office/drawing/2014/main" id="{D30B5A7D-0EC2-4197-88F4-D8457BDFDC8F}"/>
              </a:ext>
            </a:extLst>
          </p:cNvPr>
          <p:cNvSpPr txBox="1">
            <a:spLocks noChangeArrowheads="1"/>
          </p:cNvSpPr>
          <p:nvPr/>
        </p:nvSpPr>
        <p:spPr bwMode="auto">
          <a:xfrm>
            <a:off x="2667000" y="4645025"/>
            <a:ext cx="6248400" cy="749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spcBef>
                <a:spcPct val="50000"/>
              </a:spcBef>
              <a:buFontTx/>
              <a:buChar char="•"/>
            </a:pPr>
            <a:r>
              <a:rPr lang="en-US" altLang="en-US"/>
              <a:t>La velocidad de la acción afecta la cantidad de fuerza producida.</a:t>
            </a:r>
          </a:p>
        </p:txBody>
      </p:sp>
      <p:sp>
        <p:nvSpPr>
          <p:cNvPr id="33798" name="Text Box 6">
            <a:extLst>
              <a:ext uri="{FF2B5EF4-FFF2-40B4-BE49-F238E27FC236}">
                <a16:creationId xmlns:a16="http://schemas.microsoft.com/office/drawing/2014/main" id="{8C862967-F275-4CCE-96CB-09370FE0047C}"/>
              </a:ext>
            </a:extLst>
          </p:cNvPr>
          <p:cNvSpPr txBox="1">
            <a:spLocks noChangeArrowheads="1"/>
          </p:cNvSpPr>
          <p:nvPr/>
        </p:nvSpPr>
        <p:spPr bwMode="auto">
          <a:xfrm>
            <a:off x="2667000" y="1096963"/>
            <a:ext cx="64770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pPr>
            <a:r>
              <a:rPr lang="en-US" altLang="en-US" sz="2800" b="1">
                <a:solidFill>
                  <a:srgbClr val="FF3300"/>
                </a:solidFill>
              </a:rPr>
              <a:t>Uso de los Músculos</a:t>
            </a:r>
          </a:p>
        </p:txBody>
      </p:sp>
      <p:sp>
        <p:nvSpPr>
          <p:cNvPr id="33799" name="Text Box 7">
            <a:extLst>
              <a:ext uri="{FF2B5EF4-FFF2-40B4-BE49-F238E27FC236}">
                <a16:creationId xmlns:a16="http://schemas.microsoft.com/office/drawing/2014/main" id="{B950FE6C-0220-458F-BBAF-520D546D9C62}"/>
              </a:ext>
            </a:extLst>
          </p:cNvPr>
          <p:cNvSpPr txBox="1">
            <a:spLocks noChangeArrowheads="1"/>
          </p:cNvSpPr>
          <p:nvPr/>
        </p:nvSpPr>
        <p:spPr bwMode="auto">
          <a:xfrm>
            <a:off x="2667000" y="3155950"/>
            <a:ext cx="6248400" cy="1077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spcBef>
                <a:spcPct val="50000"/>
              </a:spcBef>
              <a:buFontTx/>
              <a:buChar char="•"/>
            </a:pPr>
            <a:r>
              <a:rPr lang="en-US" altLang="en-US"/>
              <a:t>El ángulo de fuerza máxima depende de la posición relativa de la inserción muscular en el hueso y la carga colocada sobre el músculo.</a:t>
            </a:r>
          </a:p>
        </p:txBody>
      </p:sp>
      <p:sp>
        <p:nvSpPr>
          <p:cNvPr id="33800" name="Text Box 8">
            <a:extLst>
              <a:ext uri="{FF2B5EF4-FFF2-40B4-BE49-F238E27FC236}">
                <a16:creationId xmlns:a16="http://schemas.microsoft.com/office/drawing/2014/main" id="{01FF7CE3-F638-4694-8D96-71F7DC138648}"/>
              </a:ext>
            </a:extLst>
          </p:cNvPr>
          <p:cNvSpPr txBox="1">
            <a:spLocks noChangeArrowheads="1"/>
          </p:cNvSpPr>
          <p:nvPr/>
        </p:nvSpPr>
        <p:spPr bwMode="auto">
          <a:xfrm>
            <a:off x="139700" y="352425"/>
            <a:ext cx="22971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spcBef>
                <a:spcPct val="50000"/>
              </a:spcBef>
            </a:pPr>
            <a:r>
              <a:rPr lang="en-US" altLang="en-US" b="1">
                <a:solidFill>
                  <a:schemeClr val="accent2"/>
                </a:solidFill>
              </a:rPr>
              <a:t>Puntos Claves</a:t>
            </a:r>
            <a:endParaRPr lang="en-US" altLang="en-US" b="1"/>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33800"/>
                                        </p:tgtEl>
                                        <p:attrNameLst>
                                          <p:attrName>style.visibility</p:attrName>
                                        </p:attrNameLst>
                                      </p:cBhvr>
                                      <p:to>
                                        <p:strVal val="visible"/>
                                      </p:to>
                                    </p:set>
                                    <p:animEffect transition="in" filter="wipe(left)">
                                      <p:cBhvr>
                                        <p:cTn id="7" dur="500"/>
                                        <p:tgtEl>
                                          <p:spTgt spid="33800"/>
                                        </p:tgtEl>
                                      </p:cBhvr>
                                    </p:animEffect>
                                  </p:childTnLst>
                                </p:cTn>
                              </p:par>
                            </p:childTnLst>
                          </p:cTn>
                        </p:par>
                        <p:par>
                          <p:cTn id="8" fill="hold" nodeType="afterGroup">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33798"/>
                                        </p:tgtEl>
                                        <p:attrNameLst>
                                          <p:attrName>style.visibility</p:attrName>
                                        </p:attrNameLst>
                                      </p:cBhvr>
                                      <p:to>
                                        <p:strVal val="visible"/>
                                      </p:to>
                                    </p:set>
                                    <p:animEffect transition="in" filter="wipe(left)">
                                      <p:cBhvr>
                                        <p:cTn id="11" dur="500"/>
                                        <p:tgtEl>
                                          <p:spTgt spid="33798"/>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22" presetClass="entr" presetSubtype="8" fill="hold" grpId="0" nodeType="clickEffect">
                                  <p:stCondLst>
                                    <p:cond delay="0"/>
                                  </p:stCondLst>
                                  <p:childTnLst>
                                    <p:set>
                                      <p:cBhvr>
                                        <p:cTn id="15" dur="1" fill="hold">
                                          <p:stCondLst>
                                            <p:cond delay="0"/>
                                          </p:stCondLst>
                                        </p:cTn>
                                        <p:tgtEl>
                                          <p:spTgt spid="33796"/>
                                        </p:tgtEl>
                                        <p:attrNameLst>
                                          <p:attrName>style.visibility</p:attrName>
                                        </p:attrNameLst>
                                      </p:cBhvr>
                                      <p:to>
                                        <p:strVal val="visible"/>
                                      </p:to>
                                    </p:set>
                                    <p:animEffect transition="in" filter="wipe(left)">
                                      <p:cBhvr>
                                        <p:cTn id="16" dur="500"/>
                                        <p:tgtEl>
                                          <p:spTgt spid="33796"/>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22" presetClass="entr" presetSubtype="8" fill="hold" grpId="0" nodeType="clickEffect">
                                  <p:stCondLst>
                                    <p:cond delay="0"/>
                                  </p:stCondLst>
                                  <p:childTnLst>
                                    <p:set>
                                      <p:cBhvr>
                                        <p:cTn id="20" dur="1" fill="hold">
                                          <p:stCondLst>
                                            <p:cond delay="0"/>
                                          </p:stCondLst>
                                        </p:cTn>
                                        <p:tgtEl>
                                          <p:spTgt spid="33799"/>
                                        </p:tgtEl>
                                        <p:attrNameLst>
                                          <p:attrName>style.visibility</p:attrName>
                                        </p:attrNameLst>
                                      </p:cBhvr>
                                      <p:to>
                                        <p:strVal val="visible"/>
                                      </p:to>
                                    </p:set>
                                    <p:animEffect transition="in" filter="wipe(left)">
                                      <p:cBhvr>
                                        <p:cTn id="21" dur="500"/>
                                        <p:tgtEl>
                                          <p:spTgt spid="33799"/>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22" presetClass="entr" presetSubtype="8" fill="hold" grpId="0" nodeType="clickEffect">
                                  <p:stCondLst>
                                    <p:cond delay="0"/>
                                  </p:stCondLst>
                                  <p:childTnLst>
                                    <p:set>
                                      <p:cBhvr>
                                        <p:cTn id="25" dur="1" fill="hold">
                                          <p:stCondLst>
                                            <p:cond delay="0"/>
                                          </p:stCondLst>
                                        </p:cTn>
                                        <p:tgtEl>
                                          <p:spTgt spid="33797"/>
                                        </p:tgtEl>
                                        <p:attrNameLst>
                                          <p:attrName>style.visibility</p:attrName>
                                        </p:attrNameLst>
                                      </p:cBhvr>
                                      <p:to>
                                        <p:strVal val="visible"/>
                                      </p:to>
                                    </p:set>
                                    <p:animEffect transition="in" filter="wipe(left)">
                                      <p:cBhvr>
                                        <p:cTn id="26" dur="500"/>
                                        <p:tgtEl>
                                          <p:spTgt spid="3379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796" grpId="0" autoUpdateAnimBg="0"/>
      <p:bldP spid="33797" grpId="0" autoUpdateAnimBg="0"/>
      <p:bldP spid="33798" grpId="0" autoUpdateAnimBg="0"/>
      <p:bldP spid="33799" grpId="0" autoUpdateAnimBg="0"/>
      <p:bldP spid="33800" grpId="0" autoUpdateAnimBg="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2" name="Picture 2" descr="Illustration">
            <a:extLst>
              <a:ext uri="{FF2B5EF4-FFF2-40B4-BE49-F238E27FC236}">
                <a16:creationId xmlns:a16="http://schemas.microsoft.com/office/drawing/2014/main" id="{6ED65486-5388-4932-9F16-1D5DACB27E6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156" name="Picture 4">
            <a:extLst>
              <a:ext uri="{FF2B5EF4-FFF2-40B4-BE49-F238E27FC236}">
                <a16:creationId xmlns:a16="http://schemas.microsoft.com/office/drawing/2014/main" id="{20BB2007-05F7-48DC-B8DE-1F6538A1B8A1}"/>
              </a:ext>
            </a:extLst>
          </p:cNvPr>
          <p:cNvPicPr>
            <a:picLocks noChangeAspect="1" noChangeArrowheads="1"/>
          </p:cNvPicPr>
          <p:nvPr/>
        </p:nvPicPr>
        <p:blipFill>
          <a:blip r:embed="rId4">
            <a:extLst>
              <a:ext uri="{28A0092B-C50C-407E-A947-70E740481C1C}">
                <a14:useLocalDpi xmlns:a14="http://schemas.microsoft.com/office/drawing/2010/main" val="0"/>
              </a:ext>
            </a:extLst>
          </a:blip>
          <a:srcRect t="2600"/>
          <a:stretch>
            <a:fillRect/>
          </a:stretch>
        </p:blipFill>
        <p:spPr bwMode="auto">
          <a:xfrm>
            <a:off x="1828800" y="1144588"/>
            <a:ext cx="5475288" cy="5332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157" name="Text Box 5">
            <a:extLst>
              <a:ext uri="{FF2B5EF4-FFF2-40B4-BE49-F238E27FC236}">
                <a16:creationId xmlns:a16="http://schemas.microsoft.com/office/drawing/2014/main" id="{CB5A7598-AD12-4066-B2F5-7C4278A52FD7}"/>
              </a:ext>
            </a:extLst>
          </p:cNvPr>
          <p:cNvSpPr txBox="1">
            <a:spLocks noChangeArrowheads="1"/>
          </p:cNvSpPr>
          <p:nvPr/>
        </p:nvSpPr>
        <p:spPr bwMode="auto">
          <a:xfrm>
            <a:off x="381000" y="533400"/>
            <a:ext cx="8550275" cy="549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spcBef>
                <a:spcPct val="50000"/>
              </a:spcBef>
            </a:pPr>
            <a:r>
              <a:rPr lang="en-US" altLang="en-US" sz="3000" b="1">
                <a:solidFill>
                  <a:schemeClr val="accent2"/>
                </a:solidFill>
              </a:rPr>
              <a:t>ESTRUCTURA DE MÚSCULO ESQUELÉTICO</a:t>
            </a:r>
            <a:endParaRPr lang="en-US" altLang="en-US" sz="3000" b="1"/>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528" fill="hold" nodeType="afterEffect">
                                  <p:stCondLst>
                                    <p:cond delay="0"/>
                                  </p:stCondLst>
                                  <p:childTnLst>
                                    <p:set>
                                      <p:cBhvr>
                                        <p:cTn id="6" dur="1" fill="hold">
                                          <p:stCondLst>
                                            <p:cond delay="0"/>
                                          </p:stCondLst>
                                        </p:cTn>
                                        <p:tgtEl>
                                          <p:spTgt spid="49156"/>
                                        </p:tgtEl>
                                        <p:attrNameLst>
                                          <p:attrName>style.visibility</p:attrName>
                                        </p:attrNameLst>
                                      </p:cBhvr>
                                      <p:to>
                                        <p:strVal val="visible"/>
                                      </p:to>
                                    </p:set>
                                    <p:anim calcmode="lin" valueType="num">
                                      <p:cBhvr>
                                        <p:cTn id="7" dur="500" fill="hold"/>
                                        <p:tgtEl>
                                          <p:spTgt spid="49156"/>
                                        </p:tgtEl>
                                        <p:attrNameLst>
                                          <p:attrName>ppt_w</p:attrName>
                                        </p:attrNameLst>
                                      </p:cBhvr>
                                      <p:tavLst>
                                        <p:tav tm="0">
                                          <p:val>
                                            <p:fltVal val="0"/>
                                          </p:val>
                                        </p:tav>
                                        <p:tav tm="100000">
                                          <p:val>
                                            <p:strVal val="#ppt_w"/>
                                          </p:val>
                                        </p:tav>
                                      </p:tavLst>
                                    </p:anim>
                                    <p:anim calcmode="lin" valueType="num">
                                      <p:cBhvr>
                                        <p:cTn id="8" dur="500" fill="hold"/>
                                        <p:tgtEl>
                                          <p:spTgt spid="49156"/>
                                        </p:tgtEl>
                                        <p:attrNameLst>
                                          <p:attrName>ppt_h</p:attrName>
                                        </p:attrNameLst>
                                      </p:cBhvr>
                                      <p:tavLst>
                                        <p:tav tm="0">
                                          <p:val>
                                            <p:fltVal val="0"/>
                                          </p:val>
                                        </p:tav>
                                        <p:tav tm="100000">
                                          <p:val>
                                            <p:strVal val="#ppt_h"/>
                                          </p:val>
                                        </p:tav>
                                      </p:tavLst>
                                    </p:anim>
                                    <p:anim calcmode="lin" valueType="num">
                                      <p:cBhvr>
                                        <p:cTn id="9" dur="500" fill="hold"/>
                                        <p:tgtEl>
                                          <p:spTgt spid="49156"/>
                                        </p:tgtEl>
                                        <p:attrNameLst>
                                          <p:attrName>ppt_x</p:attrName>
                                        </p:attrNameLst>
                                      </p:cBhvr>
                                      <p:tavLst>
                                        <p:tav tm="0">
                                          <p:val>
                                            <p:fltVal val="0.5"/>
                                          </p:val>
                                        </p:tav>
                                        <p:tav tm="100000">
                                          <p:val>
                                            <p:strVal val="#ppt_x"/>
                                          </p:val>
                                        </p:tav>
                                      </p:tavLst>
                                    </p:anim>
                                    <p:anim calcmode="lin" valueType="num">
                                      <p:cBhvr>
                                        <p:cTn id="10" dur="500" fill="hold"/>
                                        <p:tgtEl>
                                          <p:spTgt spid="49156"/>
                                        </p:tgtEl>
                                        <p:attrNameLst>
                                          <p:attrName>ppt_y</p:attrName>
                                        </p:attrNameLst>
                                      </p:cBhvr>
                                      <p:tavLst>
                                        <p:tav tm="0">
                                          <p:val>
                                            <p:fltVal val="0.5"/>
                                          </p:val>
                                        </p:tav>
                                        <p:tav tm="100000">
                                          <p:val>
                                            <p:strVal val="#ppt_y"/>
                                          </p:val>
                                        </p:tav>
                                      </p:tavLst>
                                    </p:anim>
                                  </p:childTnLst>
                                </p:cTn>
                              </p:par>
                            </p:childTnLst>
                          </p:cTn>
                        </p:par>
                        <p:par>
                          <p:cTn id="11" fill="hold" nodeType="afterGroup">
                            <p:stCondLst>
                              <p:cond delay="500"/>
                            </p:stCondLst>
                            <p:childTnLst>
                              <p:par>
                                <p:cTn id="12" presetID="22" presetClass="entr" presetSubtype="8" fill="hold" grpId="0" nodeType="afterEffect">
                                  <p:stCondLst>
                                    <p:cond delay="0"/>
                                  </p:stCondLst>
                                  <p:childTnLst>
                                    <p:set>
                                      <p:cBhvr>
                                        <p:cTn id="13" dur="1" fill="hold">
                                          <p:stCondLst>
                                            <p:cond delay="0"/>
                                          </p:stCondLst>
                                        </p:cTn>
                                        <p:tgtEl>
                                          <p:spTgt spid="49157"/>
                                        </p:tgtEl>
                                        <p:attrNameLst>
                                          <p:attrName>style.visibility</p:attrName>
                                        </p:attrNameLst>
                                      </p:cBhvr>
                                      <p:to>
                                        <p:strVal val="visible"/>
                                      </p:to>
                                    </p:set>
                                    <p:animEffect transition="in" filter="wipe(left)">
                                      <p:cBhvr>
                                        <p:cTn id="14" dur="500"/>
                                        <p:tgtEl>
                                          <p:spTgt spid="491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157" grpId="0" autoUpdateAnimBg="0"/>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282" name="Rectangle 13">
            <a:extLst>
              <a:ext uri="{FF2B5EF4-FFF2-40B4-BE49-F238E27FC236}">
                <a16:creationId xmlns:a16="http://schemas.microsoft.com/office/drawing/2014/main" id="{E2D60946-F07A-4693-B533-3FF2DD7EEB0E}"/>
              </a:ext>
            </a:extLst>
          </p:cNvPr>
          <p:cNvSpPr>
            <a:spLocks noChangeArrowheads="1"/>
          </p:cNvSpPr>
          <p:nvPr/>
        </p:nvSpPr>
        <p:spPr bwMode="auto">
          <a:xfrm>
            <a:off x="990600" y="250825"/>
            <a:ext cx="72390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gn="ctr">
              <a:lnSpc>
                <a:spcPct val="90000"/>
              </a:lnSpc>
            </a:pPr>
            <a:r>
              <a:rPr lang="en-US" altLang="en-US" sz="2600" b="1">
                <a:solidFill>
                  <a:schemeClr val="tx2"/>
                </a:solidFill>
              </a:rPr>
              <a:t>MÚSCULOS ESQUELÉTICOS: FUNCIÓN</a:t>
            </a:r>
            <a:endParaRPr lang="en-US" altLang="en-US" sz="4400">
              <a:solidFill>
                <a:schemeClr val="tx2"/>
              </a:solidFill>
            </a:endParaRPr>
          </a:p>
        </p:txBody>
      </p:sp>
      <p:sp>
        <p:nvSpPr>
          <p:cNvPr id="97283" name="Line 14">
            <a:extLst>
              <a:ext uri="{FF2B5EF4-FFF2-40B4-BE49-F238E27FC236}">
                <a16:creationId xmlns:a16="http://schemas.microsoft.com/office/drawing/2014/main" id="{F9E2187A-F788-4D5F-B4BB-C11A166499D5}"/>
              </a:ext>
            </a:extLst>
          </p:cNvPr>
          <p:cNvSpPr>
            <a:spLocks noChangeShapeType="1"/>
          </p:cNvSpPr>
          <p:nvPr/>
        </p:nvSpPr>
        <p:spPr bwMode="auto">
          <a:xfrm>
            <a:off x="4724400" y="479425"/>
            <a:ext cx="0" cy="381000"/>
          </a:xfrm>
          <a:prstGeom prst="line">
            <a:avLst/>
          </a:prstGeom>
          <a:noFill/>
          <a:ln w="571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97284" name="Line 15">
            <a:extLst>
              <a:ext uri="{FF2B5EF4-FFF2-40B4-BE49-F238E27FC236}">
                <a16:creationId xmlns:a16="http://schemas.microsoft.com/office/drawing/2014/main" id="{42F034D1-74E9-4F3A-8477-78CDCAC79AB5}"/>
              </a:ext>
            </a:extLst>
          </p:cNvPr>
          <p:cNvSpPr>
            <a:spLocks noChangeShapeType="1"/>
          </p:cNvSpPr>
          <p:nvPr/>
        </p:nvSpPr>
        <p:spPr bwMode="auto">
          <a:xfrm>
            <a:off x="4724400" y="1241425"/>
            <a:ext cx="0" cy="381000"/>
          </a:xfrm>
          <a:prstGeom prst="line">
            <a:avLst/>
          </a:prstGeom>
          <a:noFill/>
          <a:ln w="571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4832" name="Rectangle 16">
            <a:extLst>
              <a:ext uri="{FF2B5EF4-FFF2-40B4-BE49-F238E27FC236}">
                <a16:creationId xmlns:a16="http://schemas.microsoft.com/office/drawing/2014/main" id="{39DFECC5-CFBD-42BB-98A5-310A0D1766D9}"/>
              </a:ext>
            </a:extLst>
          </p:cNvPr>
          <p:cNvSpPr>
            <a:spLocks noChangeArrowheads="1"/>
          </p:cNvSpPr>
          <p:nvPr/>
        </p:nvSpPr>
        <p:spPr bwMode="auto">
          <a:xfrm>
            <a:off x="304800" y="708025"/>
            <a:ext cx="9144000" cy="381000"/>
          </a:xfrm>
          <a:prstGeom prst="rect">
            <a:avLst/>
          </a:prstGeom>
          <a:noFill/>
          <a:ln w="9525">
            <a:noFill/>
            <a:miter lim="800000"/>
            <a:headEnd/>
            <a:tailEnd/>
          </a:ln>
          <a:effectLst>
            <a:outerShdw dist="35921" dir="2700000" algn="ctr" rotWithShape="0">
              <a:schemeClr val="bg2"/>
            </a:outerShdw>
          </a:effectLst>
        </p:spPr>
        <p:txBody>
          <a:bodyPr/>
          <a:lstStyle/>
          <a:p>
            <a:pPr marL="342900" indent="-342900" algn="ctr">
              <a:spcBef>
                <a:spcPct val="20000"/>
              </a:spcBef>
              <a:defRPr/>
            </a:pPr>
            <a:r>
              <a:rPr lang="es-PR" sz="3200" b="1" i="1">
                <a:effectLst>
                  <a:outerShdw blurRad="38100" dist="38100" dir="2700000" algn="tl">
                    <a:srgbClr val="C0C0C0"/>
                  </a:outerShdw>
                </a:effectLst>
              </a:rPr>
              <a:t>Generación de Fuerza: </a:t>
            </a:r>
            <a:r>
              <a:rPr lang="es-PR" sz="3200" b="1">
                <a:effectLst>
                  <a:outerShdw blurRad="38100" dist="38100" dir="2700000" algn="tl">
                    <a:srgbClr val="C0C0C0"/>
                  </a:outerShdw>
                </a:effectLst>
              </a:rPr>
              <a:t>Determinantes</a:t>
            </a:r>
            <a:endParaRPr lang="en-US" sz="2600"/>
          </a:p>
        </p:txBody>
      </p:sp>
      <p:sp>
        <p:nvSpPr>
          <p:cNvPr id="34833" name="Text Box 17">
            <a:extLst>
              <a:ext uri="{FF2B5EF4-FFF2-40B4-BE49-F238E27FC236}">
                <a16:creationId xmlns:a16="http://schemas.microsoft.com/office/drawing/2014/main" id="{1EE76016-77D5-478B-BB41-B45B41C28780}"/>
              </a:ext>
            </a:extLst>
          </p:cNvPr>
          <p:cNvSpPr txBox="1">
            <a:spLocks noChangeArrowheads="1"/>
          </p:cNvSpPr>
          <p:nvPr/>
        </p:nvSpPr>
        <p:spPr bwMode="auto">
          <a:xfrm>
            <a:off x="304800" y="1393825"/>
            <a:ext cx="9144000" cy="557213"/>
          </a:xfrm>
          <a:prstGeom prst="rect">
            <a:avLst/>
          </a:prstGeom>
          <a:noFill/>
          <a:ln w="9525">
            <a:noFill/>
            <a:miter lim="800000"/>
            <a:headEnd/>
            <a:tailEnd/>
          </a:ln>
          <a:effectLst/>
        </p:spPr>
        <p:txBody>
          <a:bodyPr>
            <a:spAutoFit/>
          </a:bodyPr>
          <a:lstStyle/>
          <a:p>
            <a:pPr algn="ctr">
              <a:lnSpc>
                <a:spcPct val="90000"/>
              </a:lnSpc>
              <a:defRPr/>
            </a:pPr>
            <a:r>
              <a:rPr lang="en-US" sz="3400" b="1"/>
              <a:t> </a:t>
            </a:r>
            <a:r>
              <a:rPr lang="es-PR" sz="2800" b="1"/>
              <a:t>Velocidad de Acción del Músculo</a:t>
            </a:r>
            <a:endParaRPr lang="es-PR" sz="2700">
              <a:effectLst>
                <a:outerShdw blurRad="38100" dist="38100" dir="2700000" algn="tl">
                  <a:srgbClr val="C0C0C0"/>
                </a:outerShdw>
              </a:effectLst>
            </a:endParaRPr>
          </a:p>
        </p:txBody>
      </p:sp>
      <p:sp>
        <p:nvSpPr>
          <p:cNvPr id="97287" name="Text Box 18">
            <a:extLst>
              <a:ext uri="{FF2B5EF4-FFF2-40B4-BE49-F238E27FC236}">
                <a16:creationId xmlns:a16="http://schemas.microsoft.com/office/drawing/2014/main" id="{E85918F3-7910-4226-AAEA-0F1DA43D7A26}"/>
              </a:ext>
            </a:extLst>
          </p:cNvPr>
          <p:cNvSpPr txBox="1">
            <a:spLocks noChangeArrowheads="1"/>
          </p:cNvSpPr>
          <p:nvPr/>
        </p:nvSpPr>
        <p:spPr bwMode="auto">
          <a:xfrm>
            <a:off x="762000" y="3756025"/>
            <a:ext cx="2286000" cy="796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gn="ctr">
              <a:lnSpc>
                <a:spcPct val="80000"/>
              </a:lnSpc>
            </a:pPr>
            <a:r>
              <a:rPr lang="en-US" altLang="en-US" sz="2700" b="1" i="1"/>
              <a:t> </a:t>
            </a:r>
            <a:r>
              <a:rPr lang="es-PR" altLang="en-US" sz="2900" b="1" i="1"/>
              <a:t>Velocidad de</a:t>
            </a:r>
          </a:p>
          <a:p>
            <a:pPr algn="ctr">
              <a:lnSpc>
                <a:spcPct val="80000"/>
              </a:lnSpc>
            </a:pPr>
            <a:r>
              <a:rPr lang="es-PR" altLang="en-US" sz="2900" b="1" i="1"/>
              <a:t> Accción</a:t>
            </a:r>
            <a:endParaRPr lang="es-PR" altLang="en-US" sz="2900" i="1"/>
          </a:p>
        </p:txBody>
      </p:sp>
      <p:sp>
        <p:nvSpPr>
          <p:cNvPr id="34835" name="Text Box 19">
            <a:extLst>
              <a:ext uri="{FF2B5EF4-FFF2-40B4-BE49-F238E27FC236}">
                <a16:creationId xmlns:a16="http://schemas.microsoft.com/office/drawing/2014/main" id="{2068059F-7361-48CF-9522-513403EA68D2}"/>
              </a:ext>
            </a:extLst>
          </p:cNvPr>
          <p:cNvSpPr txBox="1">
            <a:spLocks noChangeArrowheads="1"/>
          </p:cNvSpPr>
          <p:nvPr/>
        </p:nvSpPr>
        <p:spPr bwMode="auto">
          <a:xfrm>
            <a:off x="2971800" y="2232025"/>
            <a:ext cx="3810000" cy="557213"/>
          </a:xfrm>
          <a:prstGeom prst="rect">
            <a:avLst/>
          </a:prstGeom>
          <a:noFill/>
          <a:ln w="9525">
            <a:noFill/>
            <a:miter lim="800000"/>
            <a:headEnd/>
            <a:tailEnd/>
          </a:ln>
          <a:effectLst/>
        </p:spPr>
        <p:txBody>
          <a:bodyPr>
            <a:spAutoFit/>
          </a:bodyPr>
          <a:lstStyle/>
          <a:p>
            <a:pPr algn="ctr">
              <a:lnSpc>
                <a:spcPct val="90000"/>
              </a:lnSpc>
              <a:defRPr/>
            </a:pPr>
            <a:r>
              <a:rPr lang="en-US" sz="3400" b="1"/>
              <a:t> </a:t>
            </a:r>
            <a:r>
              <a:rPr lang="es-PR" sz="2800" b="1"/>
              <a:t>Acción Muscular</a:t>
            </a:r>
            <a:endParaRPr lang="es-PR" sz="2700">
              <a:effectLst>
                <a:outerShdw blurRad="38100" dist="38100" dir="2700000" algn="tl">
                  <a:srgbClr val="C0C0C0"/>
                </a:outerShdw>
              </a:effectLst>
            </a:endParaRPr>
          </a:p>
        </p:txBody>
      </p:sp>
      <p:sp>
        <p:nvSpPr>
          <p:cNvPr id="97289" name="Line 20">
            <a:extLst>
              <a:ext uri="{FF2B5EF4-FFF2-40B4-BE49-F238E27FC236}">
                <a16:creationId xmlns:a16="http://schemas.microsoft.com/office/drawing/2014/main" id="{4CB55A1E-08AF-46A4-B5B1-CF6C6347AC27}"/>
              </a:ext>
            </a:extLst>
          </p:cNvPr>
          <p:cNvSpPr>
            <a:spLocks noChangeShapeType="1"/>
          </p:cNvSpPr>
          <p:nvPr/>
        </p:nvSpPr>
        <p:spPr bwMode="auto">
          <a:xfrm>
            <a:off x="4724400" y="1874838"/>
            <a:ext cx="0" cy="381000"/>
          </a:xfrm>
          <a:prstGeom prst="line">
            <a:avLst/>
          </a:prstGeom>
          <a:noFill/>
          <a:ln w="571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4837" name="Text Box 21">
            <a:extLst>
              <a:ext uri="{FF2B5EF4-FFF2-40B4-BE49-F238E27FC236}">
                <a16:creationId xmlns:a16="http://schemas.microsoft.com/office/drawing/2014/main" id="{1BE8888E-8617-4636-BE34-5E8B4D142F84}"/>
              </a:ext>
            </a:extLst>
          </p:cNvPr>
          <p:cNvSpPr txBox="1">
            <a:spLocks noChangeArrowheads="1"/>
          </p:cNvSpPr>
          <p:nvPr/>
        </p:nvSpPr>
        <p:spPr bwMode="auto">
          <a:xfrm>
            <a:off x="609600" y="2613025"/>
            <a:ext cx="2819400" cy="847725"/>
          </a:xfrm>
          <a:prstGeom prst="rect">
            <a:avLst/>
          </a:prstGeom>
          <a:noFill/>
          <a:ln w="9525">
            <a:noFill/>
            <a:miter lim="800000"/>
            <a:headEnd/>
            <a:tailEnd/>
          </a:ln>
          <a:effectLst/>
        </p:spPr>
        <p:txBody>
          <a:bodyPr>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algn="ctr">
              <a:lnSpc>
                <a:spcPct val="80000"/>
              </a:lnSpc>
              <a:defRPr/>
            </a:pPr>
            <a:r>
              <a:rPr lang="en-US" sz="3400" b="1"/>
              <a:t> </a:t>
            </a:r>
            <a:r>
              <a:rPr lang="es-PR" sz="2800" b="1">
                <a:solidFill>
                  <a:schemeClr val="tx2"/>
                </a:solidFill>
              </a:rPr>
              <a:t>Concéntrica</a:t>
            </a:r>
          </a:p>
          <a:p>
            <a:pPr algn="ctr">
              <a:lnSpc>
                <a:spcPct val="80000"/>
              </a:lnSpc>
              <a:defRPr/>
            </a:pPr>
            <a:r>
              <a:rPr lang="es-PR" sz="2800" b="1">
                <a:solidFill>
                  <a:schemeClr val="tx2"/>
                </a:solidFill>
              </a:rPr>
              <a:t>(Acortamiento)</a:t>
            </a:r>
            <a:endParaRPr lang="es-PR" sz="2700">
              <a:effectLst>
                <a:outerShdw blurRad="38100" dist="38100" dir="2700000" algn="tl">
                  <a:srgbClr val="C0C0C0"/>
                </a:outerShdw>
              </a:effectLst>
            </a:endParaRPr>
          </a:p>
        </p:txBody>
      </p:sp>
      <p:sp>
        <p:nvSpPr>
          <p:cNvPr id="97291" name="Line 22">
            <a:extLst>
              <a:ext uri="{FF2B5EF4-FFF2-40B4-BE49-F238E27FC236}">
                <a16:creationId xmlns:a16="http://schemas.microsoft.com/office/drawing/2014/main" id="{9CA43F9B-5E4C-43D8-A0D6-828BDDACD6B5}"/>
              </a:ext>
            </a:extLst>
          </p:cNvPr>
          <p:cNvSpPr>
            <a:spLocks noChangeShapeType="1"/>
          </p:cNvSpPr>
          <p:nvPr/>
        </p:nvSpPr>
        <p:spPr bwMode="auto">
          <a:xfrm>
            <a:off x="1905000" y="3375025"/>
            <a:ext cx="0" cy="381000"/>
          </a:xfrm>
          <a:prstGeom prst="line">
            <a:avLst/>
          </a:prstGeom>
          <a:noFill/>
          <a:ln w="571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97292" name="Text Box 23">
            <a:extLst>
              <a:ext uri="{FF2B5EF4-FFF2-40B4-BE49-F238E27FC236}">
                <a16:creationId xmlns:a16="http://schemas.microsoft.com/office/drawing/2014/main" id="{902D3134-5E72-48FE-BD95-399EF62F4E71}"/>
              </a:ext>
            </a:extLst>
          </p:cNvPr>
          <p:cNvSpPr txBox="1">
            <a:spLocks noChangeArrowheads="1"/>
          </p:cNvSpPr>
          <p:nvPr/>
        </p:nvSpPr>
        <p:spPr bwMode="auto">
          <a:xfrm>
            <a:off x="228600" y="4975225"/>
            <a:ext cx="1447800" cy="796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gn="ctr">
              <a:lnSpc>
                <a:spcPct val="80000"/>
              </a:lnSpc>
            </a:pPr>
            <a:r>
              <a:rPr lang="en-US" altLang="en-US" sz="2700" b="1" i="1"/>
              <a:t> </a:t>
            </a:r>
            <a:r>
              <a:rPr lang="es-PR" altLang="en-US" sz="2900" b="1" i="1"/>
              <a:t>Alta:</a:t>
            </a:r>
          </a:p>
          <a:p>
            <a:pPr algn="ctr">
              <a:lnSpc>
                <a:spcPct val="80000"/>
              </a:lnSpc>
            </a:pPr>
            <a:r>
              <a:rPr lang="es-PR" altLang="en-US" sz="2900" b="1" i="1"/>
              <a:t> 0.8 m/s</a:t>
            </a:r>
            <a:endParaRPr lang="es-PR" altLang="en-US" sz="2900" i="1"/>
          </a:p>
        </p:txBody>
      </p:sp>
      <p:sp>
        <p:nvSpPr>
          <p:cNvPr id="97293" name="Line 24">
            <a:extLst>
              <a:ext uri="{FF2B5EF4-FFF2-40B4-BE49-F238E27FC236}">
                <a16:creationId xmlns:a16="http://schemas.microsoft.com/office/drawing/2014/main" id="{E85E2FA7-D71B-423F-9146-C2ABC0BB5A63}"/>
              </a:ext>
            </a:extLst>
          </p:cNvPr>
          <p:cNvSpPr>
            <a:spLocks noChangeShapeType="1"/>
          </p:cNvSpPr>
          <p:nvPr/>
        </p:nvSpPr>
        <p:spPr bwMode="auto">
          <a:xfrm flipH="1">
            <a:off x="1066800" y="4518025"/>
            <a:ext cx="533400" cy="381000"/>
          </a:xfrm>
          <a:prstGeom prst="line">
            <a:avLst/>
          </a:prstGeom>
          <a:noFill/>
          <a:ln w="571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97294" name="Line 25">
            <a:extLst>
              <a:ext uri="{FF2B5EF4-FFF2-40B4-BE49-F238E27FC236}">
                <a16:creationId xmlns:a16="http://schemas.microsoft.com/office/drawing/2014/main" id="{1F81DBBC-AF6B-4178-AE91-8BAE072456E8}"/>
              </a:ext>
            </a:extLst>
          </p:cNvPr>
          <p:cNvSpPr>
            <a:spLocks noChangeShapeType="1"/>
          </p:cNvSpPr>
          <p:nvPr/>
        </p:nvSpPr>
        <p:spPr bwMode="auto">
          <a:xfrm>
            <a:off x="6248400" y="2536825"/>
            <a:ext cx="533400" cy="381000"/>
          </a:xfrm>
          <a:prstGeom prst="line">
            <a:avLst/>
          </a:prstGeom>
          <a:noFill/>
          <a:ln w="571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97295" name="Line 26">
            <a:extLst>
              <a:ext uri="{FF2B5EF4-FFF2-40B4-BE49-F238E27FC236}">
                <a16:creationId xmlns:a16="http://schemas.microsoft.com/office/drawing/2014/main" id="{CD333C0F-2AE2-4316-8531-13D79ED17C5E}"/>
              </a:ext>
            </a:extLst>
          </p:cNvPr>
          <p:cNvSpPr>
            <a:spLocks noChangeShapeType="1"/>
          </p:cNvSpPr>
          <p:nvPr/>
        </p:nvSpPr>
        <p:spPr bwMode="auto">
          <a:xfrm>
            <a:off x="2057400" y="4518025"/>
            <a:ext cx="533400" cy="381000"/>
          </a:xfrm>
          <a:prstGeom prst="line">
            <a:avLst/>
          </a:prstGeom>
          <a:noFill/>
          <a:ln w="571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97296" name="Text Box 27">
            <a:extLst>
              <a:ext uri="{FF2B5EF4-FFF2-40B4-BE49-F238E27FC236}">
                <a16:creationId xmlns:a16="http://schemas.microsoft.com/office/drawing/2014/main" id="{B0329002-9A20-4D88-8E88-8C7E8F16B77C}"/>
              </a:ext>
            </a:extLst>
          </p:cNvPr>
          <p:cNvSpPr txBox="1">
            <a:spLocks noChangeArrowheads="1"/>
          </p:cNvSpPr>
          <p:nvPr/>
        </p:nvSpPr>
        <p:spPr bwMode="auto">
          <a:xfrm>
            <a:off x="1676400" y="5016500"/>
            <a:ext cx="1447800" cy="796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gn="ctr">
              <a:lnSpc>
                <a:spcPct val="80000"/>
              </a:lnSpc>
            </a:pPr>
            <a:r>
              <a:rPr lang="en-US" altLang="en-US" sz="2700" b="1" i="1"/>
              <a:t> </a:t>
            </a:r>
            <a:r>
              <a:rPr lang="es-PR" altLang="en-US" sz="2900" b="1" i="1"/>
              <a:t>Baja:</a:t>
            </a:r>
          </a:p>
          <a:p>
            <a:pPr algn="ctr">
              <a:lnSpc>
                <a:spcPct val="80000"/>
              </a:lnSpc>
            </a:pPr>
            <a:r>
              <a:rPr lang="es-PR" altLang="en-US" sz="2900" b="1" i="1"/>
              <a:t> 0.2 m/s</a:t>
            </a:r>
            <a:endParaRPr lang="es-PR" altLang="en-US" sz="2900" i="1"/>
          </a:p>
        </p:txBody>
      </p:sp>
      <p:sp>
        <p:nvSpPr>
          <p:cNvPr id="34844" name="Text Box 28">
            <a:extLst>
              <a:ext uri="{FF2B5EF4-FFF2-40B4-BE49-F238E27FC236}">
                <a16:creationId xmlns:a16="http://schemas.microsoft.com/office/drawing/2014/main" id="{6B6526EE-B403-46E0-B71C-E08D7C67F0A7}"/>
              </a:ext>
            </a:extLst>
          </p:cNvPr>
          <p:cNvSpPr txBox="1">
            <a:spLocks noChangeArrowheads="1"/>
          </p:cNvSpPr>
          <p:nvPr/>
        </p:nvSpPr>
        <p:spPr bwMode="auto">
          <a:xfrm>
            <a:off x="228600" y="6018213"/>
            <a:ext cx="1447800" cy="557212"/>
          </a:xfrm>
          <a:prstGeom prst="rect">
            <a:avLst/>
          </a:prstGeom>
          <a:noFill/>
          <a:ln w="9525">
            <a:noFill/>
            <a:miter lim="800000"/>
            <a:headEnd/>
            <a:tailEnd/>
          </a:ln>
          <a:effectLst/>
        </p:spPr>
        <p:txBody>
          <a:bodyPr>
            <a:spAutoFit/>
          </a:bodyPr>
          <a:lstStyle/>
          <a:p>
            <a:pPr algn="ctr">
              <a:lnSpc>
                <a:spcPct val="90000"/>
              </a:lnSpc>
              <a:defRPr/>
            </a:pPr>
            <a:r>
              <a:rPr lang="en-US" sz="3400" b="1"/>
              <a:t> </a:t>
            </a:r>
            <a:r>
              <a:rPr lang="es-PR" sz="2800" b="1"/>
              <a:t>Fuerza</a:t>
            </a:r>
            <a:endParaRPr lang="es-PR" sz="2700">
              <a:effectLst>
                <a:outerShdw blurRad="38100" dist="38100" dir="2700000" algn="tl">
                  <a:srgbClr val="C0C0C0"/>
                </a:outerShdw>
              </a:effectLst>
            </a:endParaRPr>
          </a:p>
        </p:txBody>
      </p:sp>
      <p:sp>
        <p:nvSpPr>
          <p:cNvPr id="97298" name="Line 29">
            <a:extLst>
              <a:ext uri="{FF2B5EF4-FFF2-40B4-BE49-F238E27FC236}">
                <a16:creationId xmlns:a16="http://schemas.microsoft.com/office/drawing/2014/main" id="{82F5A085-4BB4-4A82-A034-CDC4CFF6760F}"/>
              </a:ext>
            </a:extLst>
          </p:cNvPr>
          <p:cNvSpPr>
            <a:spLocks noChangeShapeType="1"/>
          </p:cNvSpPr>
          <p:nvPr/>
        </p:nvSpPr>
        <p:spPr bwMode="auto">
          <a:xfrm>
            <a:off x="304800" y="6170613"/>
            <a:ext cx="0" cy="381000"/>
          </a:xfrm>
          <a:prstGeom prst="line">
            <a:avLst/>
          </a:prstGeom>
          <a:noFill/>
          <a:ln w="571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4846" name="Text Box 30">
            <a:extLst>
              <a:ext uri="{FF2B5EF4-FFF2-40B4-BE49-F238E27FC236}">
                <a16:creationId xmlns:a16="http://schemas.microsoft.com/office/drawing/2014/main" id="{E6737250-43FB-42F2-9A4D-9AFDB90B7BF5}"/>
              </a:ext>
            </a:extLst>
          </p:cNvPr>
          <p:cNvSpPr txBox="1">
            <a:spLocks noChangeArrowheads="1"/>
          </p:cNvSpPr>
          <p:nvPr/>
        </p:nvSpPr>
        <p:spPr bwMode="auto">
          <a:xfrm>
            <a:off x="1828800" y="6018213"/>
            <a:ext cx="1447800" cy="557212"/>
          </a:xfrm>
          <a:prstGeom prst="rect">
            <a:avLst/>
          </a:prstGeom>
          <a:noFill/>
          <a:ln w="9525">
            <a:noFill/>
            <a:miter lim="800000"/>
            <a:headEnd/>
            <a:tailEnd/>
          </a:ln>
          <a:effectLst/>
        </p:spPr>
        <p:txBody>
          <a:bodyPr>
            <a:spAutoFit/>
          </a:bodyPr>
          <a:lstStyle/>
          <a:p>
            <a:pPr algn="ctr">
              <a:lnSpc>
                <a:spcPct val="90000"/>
              </a:lnSpc>
              <a:defRPr/>
            </a:pPr>
            <a:r>
              <a:rPr lang="en-US" sz="3400" b="1"/>
              <a:t> </a:t>
            </a:r>
            <a:r>
              <a:rPr lang="es-PR" sz="2800" b="1"/>
              <a:t>Fuerza</a:t>
            </a:r>
            <a:endParaRPr lang="es-PR" sz="2700">
              <a:effectLst>
                <a:outerShdw blurRad="38100" dist="38100" dir="2700000" algn="tl">
                  <a:srgbClr val="C0C0C0"/>
                </a:outerShdw>
              </a:effectLst>
            </a:endParaRPr>
          </a:p>
        </p:txBody>
      </p:sp>
      <p:sp>
        <p:nvSpPr>
          <p:cNvPr id="97300" name="Line 31">
            <a:extLst>
              <a:ext uri="{FF2B5EF4-FFF2-40B4-BE49-F238E27FC236}">
                <a16:creationId xmlns:a16="http://schemas.microsoft.com/office/drawing/2014/main" id="{5A3B85C4-ABB0-467C-AE59-C9858362E278}"/>
              </a:ext>
            </a:extLst>
          </p:cNvPr>
          <p:cNvSpPr>
            <a:spLocks noChangeShapeType="1"/>
          </p:cNvSpPr>
          <p:nvPr/>
        </p:nvSpPr>
        <p:spPr bwMode="auto">
          <a:xfrm>
            <a:off x="1905000" y="6118225"/>
            <a:ext cx="0" cy="381000"/>
          </a:xfrm>
          <a:prstGeom prst="line">
            <a:avLst/>
          </a:prstGeom>
          <a:noFill/>
          <a:ln w="57150">
            <a:solidFill>
              <a:schemeClr val="tx2"/>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97301" name="Line 32">
            <a:extLst>
              <a:ext uri="{FF2B5EF4-FFF2-40B4-BE49-F238E27FC236}">
                <a16:creationId xmlns:a16="http://schemas.microsoft.com/office/drawing/2014/main" id="{E1A85B04-1ED6-447E-B769-39EAC1EA72AB}"/>
              </a:ext>
            </a:extLst>
          </p:cNvPr>
          <p:cNvSpPr>
            <a:spLocks noChangeShapeType="1"/>
          </p:cNvSpPr>
          <p:nvPr/>
        </p:nvSpPr>
        <p:spPr bwMode="auto">
          <a:xfrm>
            <a:off x="914400" y="5737225"/>
            <a:ext cx="0" cy="381000"/>
          </a:xfrm>
          <a:prstGeom prst="line">
            <a:avLst/>
          </a:prstGeom>
          <a:noFill/>
          <a:ln w="571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97302" name="Line 33">
            <a:extLst>
              <a:ext uri="{FF2B5EF4-FFF2-40B4-BE49-F238E27FC236}">
                <a16:creationId xmlns:a16="http://schemas.microsoft.com/office/drawing/2014/main" id="{D6570FC6-2FF5-4F14-A998-BC2166CB6FEF}"/>
              </a:ext>
            </a:extLst>
          </p:cNvPr>
          <p:cNvSpPr>
            <a:spLocks noChangeShapeType="1"/>
          </p:cNvSpPr>
          <p:nvPr/>
        </p:nvSpPr>
        <p:spPr bwMode="auto">
          <a:xfrm>
            <a:off x="2514600" y="5737225"/>
            <a:ext cx="0" cy="381000"/>
          </a:xfrm>
          <a:prstGeom prst="line">
            <a:avLst/>
          </a:prstGeom>
          <a:noFill/>
          <a:ln w="571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97303" name="Text Box 34">
            <a:extLst>
              <a:ext uri="{FF2B5EF4-FFF2-40B4-BE49-F238E27FC236}">
                <a16:creationId xmlns:a16="http://schemas.microsoft.com/office/drawing/2014/main" id="{7E02A1E1-62E8-4AE1-9D84-EF9E34425FFC}"/>
              </a:ext>
            </a:extLst>
          </p:cNvPr>
          <p:cNvSpPr txBox="1">
            <a:spLocks noChangeArrowheads="1"/>
          </p:cNvSpPr>
          <p:nvPr/>
        </p:nvSpPr>
        <p:spPr bwMode="auto">
          <a:xfrm>
            <a:off x="6477000" y="3756025"/>
            <a:ext cx="2286000" cy="796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gn="ctr">
              <a:lnSpc>
                <a:spcPct val="80000"/>
              </a:lnSpc>
            </a:pPr>
            <a:r>
              <a:rPr lang="en-US" altLang="en-US" sz="2700" b="1" i="1"/>
              <a:t> </a:t>
            </a:r>
            <a:r>
              <a:rPr lang="es-PR" altLang="en-US" sz="2900" b="1" i="1"/>
              <a:t>Velocidad de</a:t>
            </a:r>
          </a:p>
          <a:p>
            <a:pPr algn="ctr">
              <a:lnSpc>
                <a:spcPct val="80000"/>
              </a:lnSpc>
            </a:pPr>
            <a:r>
              <a:rPr lang="es-PR" altLang="en-US" sz="2900" b="1" i="1"/>
              <a:t> Accción</a:t>
            </a:r>
            <a:endParaRPr lang="es-PR" altLang="en-US" sz="2900" i="1"/>
          </a:p>
        </p:txBody>
      </p:sp>
      <p:sp>
        <p:nvSpPr>
          <p:cNvPr id="34851" name="Text Box 35">
            <a:extLst>
              <a:ext uri="{FF2B5EF4-FFF2-40B4-BE49-F238E27FC236}">
                <a16:creationId xmlns:a16="http://schemas.microsoft.com/office/drawing/2014/main" id="{92869916-B78F-4606-8B21-6A021950C548}"/>
              </a:ext>
            </a:extLst>
          </p:cNvPr>
          <p:cNvSpPr txBox="1">
            <a:spLocks noChangeArrowheads="1"/>
          </p:cNvSpPr>
          <p:nvPr/>
        </p:nvSpPr>
        <p:spPr bwMode="auto">
          <a:xfrm>
            <a:off x="6324600" y="2613025"/>
            <a:ext cx="2819400" cy="847725"/>
          </a:xfrm>
          <a:prstGeom prst="rect">
            <a:avLst/>
          </a:prstGeom>
          <a:noFill/>
          <a:ln w="9525">
            <a:noFill/>
            <a:miter lim="800000"/>
            <a:headEnd/>
            <a:tailEnd/>
          </a:ln>
          <a:effectLst/>
        </p:spPr>
        <p:txBody>
          <a:bodyPr>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algn="ctr">
              <a:lnSpc>
                <a:spcPct val="80000"/>
              </a:lnSpc>
              <a:defRPr/>
            </a:pPr>
            <a:r>
              <a:rPr lang="en-US" sz="3400" b="1"/>
              <a:t> </a:t>
            </a:r>
            <a:r>
              <a:rPr lang="es-PR" sz="2800" b="1">
                <a:solidFill>
                  <a:schemeClr val="tx2"/>
                </a:solidFill>
              </a:rPr>
              <a:t>Excéntrico</a:t>
            </a:r>
          </a:p>
          <a:p>
            <a:pPr algn="ctr">
              <a:lnSpc>
                <a:spcPct val="80000"/>
              </a:lnSpc>
              <a:defRPr/>
            </a:pPr>
            <a:r>
              <a:rPr lang="es-PR" sz="2800" b="1">
                <a:solidFill>
                  <a:schemeClr val="tx2"/>
                </a:solidFill>
              </a:rPr>
              <a:t>(Alargamiento)</a:t>
            </a:r>
            <a:endParaRPr lang="es-PR" sz="2700">
              <a:effectLst>
                <a:outerShdw blurRad="38100" dist="38100" dir="2700000" algn="tl">
                  <a:srgbClr val="C0C0C0"/>
                </a:outerShdw>
              </a:effectLst>
            </a:endParaRPr>
          </a:p>
        </p:txBody>
      </p:sp>
      <p:sp>
        <p:nvSpPr>
          <p:cNvPr id="97305" name="Line 36">
            <a:extLst>
              <a:ext uri="{FF2B5EF4-FFF2-40B4-BE49-F238E27FC236}">
                <a16:creationId xmlns:a16="http://schemas.microsoft.com/office/drawing/2014/main" id="{C661EB60-814C-4CB7-94E0-EDE5B0E35A73}"/>
              </a:ext>
            </a:extLst>
          </p:cNvPr>
          <p:cNvSpPr>
            <a:spLocks noChangeShapeType="1"/>
          </p:cNvSpPr>
          <p:nvPr/>
        </p:nvSpPr>
        <p:spPr bwMode="auto">
          <a:xfrm>
            <a:off x="7620000" y="3375025"/>
            <a:ext cx="0" cy="381000"/>
          </a:xfrm>
          <a:prstGeom prst="line">
            <a:avLst/>
          </a:prstGeom>
          <a:noFill/>
          <a:ln w="571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97306" name="Text Box 37">
            <a:extLst>
              <a:ext uri="{FF2B5EF4-FFF2-40B4-BE49-F238E27FC236}">
                <a16:creationId xmlns:a16="http://schemas.microsoft.com/office/drawing/2014/main" id="{20C2482E-73BE-44F3-A6DA-52086D21BD76}"/>
              </a:ext>
            </a:extLst>
          </p:cNvPr>
          <p:cNvSpPr txBox="1">
            <a:spLocks noChangeArrowheads="1"/>
          </p:cNvSpPr>
          <p:nvPr/>
        </p:nvSpPr>
        <p:spPr bwMode="auto">
          <a:xfrm>
            <a:off x="5943600" y="4975225"/>
            <a:ext cx="1447800" cy="796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gn="ctr">
              <a:lnSpc>
                <a:spcPct val="80000"/>
              </a:lnSpc>
            </a:pPr>
            <a:r>
              <a:rPr lang="en-US" altLang="en-US" sz="2700" b="1" i="1"/>
              <a:t> </a:t>
            </a:r>
            <a:r>
              <a:rPr lang="es-PR" altLang="en-US" sz="2900" b="1" i="1"/>
              <a:t>Alta:</a:t>
            </a:r>
          </a:p>
          <a:p>
            <a:pPr algn="ctr">
              <a:lnSpc>
                <a:spcPct val="80000"/>
              </a:lnSpc>
            </a:pPr>
            <a:r>
              <a:rPr lang="es-PR" altLang="en-US" sz="2900" b="1" i="1"/>
              <a:t> 0.8 m/s</a:t>
            </a:r>
            <a:endParaRPr lang="es-PR" altLang="en-US" sz="2900" i="1"/>
          </a:p>
        </p:txBody>
      </p:sp>
      <p:sp>
        <p:nvSpPr>
          <p:cNvPr id="97307" name="Line 38">
            <a:extLst>
              <a:ext uri="{FF2B5EF4-FFF2-40B4-BE49-F238E27FC236}">
                <a16:creationId xmlns:a16="http://schemas.microsoft.com/office/drawing/2014/main" id="{030917D5-B926-47D8-8AFC-0C4DBC6C2441}"/>
              </a:ext>
            </a:extLst>
          </p:cNvPr>
          <p:cNvSpPr>
            <a:spLocks noChangeShapeType="1"/>
          </p:cNvSpPr>
          <p:nvPr/>
        </p:nvSpPr>
        <p:spPr bwMode="auto">
          <a:xfrm flipH="1">
            <a:off x="6781800" y="4518025"/>
            <a:ext cx="533400" cy="381000"/>
          </a:xfrm>
          <a:prstGeom prst="line">
            <a:avLst/>
          </a:prstGeom>
          <a:noFill/>
          <a:ln w="571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97308" name="Line 39">
            <a:extLst>
              <a:ext uri="{FF2B5EF4-FFF2-40B4-BE49-F238E27FC236}">
                <a16:creationId xmlns:a16="http://schemas.microsoft.com/office/drawing/2014/main" id="{B25C8000-AC7B-4972-9B3E-201CA6DC0211}"/>
              </a:ext>
            </a:extLst>
          </p:cNvPr>
          <p:cNvSpPr>
            <a:spLocks noChangeShapeType="1"/>
          </p:cNvSpPr>
          <p:nvPr/>
        </p:nvSpPr>
        <p:spPr bwMode="auto">
          <a:xfrm>
            <a:off x="7772400" y="4518025"/>
            <a:ext cx="533400" cy="381000"/>
          </a:xfrm>
          <a:prstGeom prst="line">
            <a:avLst/>
          </a:prstGeom>
          <a:noFill/>
          <a:ln w="571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97309" name="Text Box 40">
            <a:extLst>
              <a:ext uri="{FF2B5EF4-FFF2-40B4-BE49-F238E27FC236}">
                <a16:creationId xmlns:a16="http://schemas.microsoft.com/office/drawing/2014/main" id="{CD8CE545-8811-4120-85B9-8F94B93B4BD2}"/>
              </a:ext>
            </a:extLst>
          </p:cNvPr>
          <p:cNvSpPr txBox="1">
            <a:spLocks noChangeArrowheads="1"/>
          </p:cNvSpPr>
          <p:nvPr/>
        </p:nvSpPr>
        <p:spPr bwMode="auto">
          <a:xfrm>
            <a:off x="7391400" y="5016500"/>
            <a:ext cx="1447800" cy="796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gn="ctr">
              <a:lnSpc>
                <a:spcPct val="80000"/>
              </a:lnSpc>
            </a:pPr>
            <a:r>
              <a:rPr lang="en-US" altLang="en-US" sz="2700" b="1" i="1"/>
              <a:t> </a:t>
            </a:r>
            <a:r>
              <a:rPr lang="es-PR" altLang="en-US" sz="2900" b="1" i="1"/>
              <a:t>Baja:</a:t>
            </a:r>
          </a:p>
          <a:p>
            <a:pPr algn="ctr">
              <a:lnSpc>
                <a:spcPct val="80000"/>
              </a:lnSpc>
            </a:pPr>
            <a:r>
              <a:rPr lang="es-PR" altLang="en-US" sz="2900" b="1" i="1"/>
              <a:t> 0.2 m/s</a:t>
            </a:r>
            <a:endParaRPr lang="es-PR" altLang="en-US" sz="2900" i="1"/>
          </a:p>
        </p:txBody>
      </p:sp>
      <p:sp>
        <p:nvSpPr>
          <p:cNvPr id="34857" name="Text Box 41">
            <a:extLst>
              <a:ext uri="{FF2B5EF4-FFF2-40B4-BE49-F238E27FC236}">
                <a16:creationId xmlns:a16="http://schemas.microsoft.com/office/drawing/2014/main" id="{4ADE9C34-ABA0-4D7C-B7AF-F4FD12EB0511}"/>
              </a:ext>
            </a:extLst>
          </p:cNvPr>
          <p:cNvSpPr txBox="1">
            <a:spLocks noChangeArrowheads="1"/>
          </p:cNvSpPr>
          <p:nvPr/>
        </p:nvSpPr>
        <p:spPr bwMode="auto">
          <a:xfrm>
            <a:off x="5943600" y="6018213"/>
            <a:ext cx="1447800" cy="557212"/>
          </a:xfrm>
          <a:prstGeom prst="rect">
            <a:avLst/>
          </a:prstGeom>
          <a:noFill/>
          <a:ln w="9525">
            <a:noFill/>
            <a:miter lim="800000"/>
            <a:headEnd/>
            <a:tailEnd/>
          </a:ln>
          <a:effectLst/>
        </p:spPr>
        <p:txBody>
          <a:bodyPr>
            <a:spAutoFit/>
          </a:bodyPr>
          <a:lstStyle/>
          <a:p>
            <a:pPr algn="ctr">
              <a:lnSpc>
                <a:spcPct val="90000"/>
              </a:lnSpc>
              <a:defRPr/>
            </a:pPr>
            <a:r>
              <a:rPr lang="en-US" sz="3400" b="1"/>
              <a:t> </a:t>
            </a:r>
            <a:r>
              <a:rPr lang="es-PR" sz="2800" b="1"/>
              <a:t>Fuerza</a:t>
            </a:r>
            <a:endParaRPr lang="es-PR" sz="2700">
              <a:effectLst>
                <a:outerShdw blurRad="38100" dist="38100" dir="2700000" algn="tl">
                  <a:srgbClr val="C0C0C0"/>
                </a:outerShdw>
              </a:effectLst>
            </a:endParaRPr>
          </a:p>
        </p:txBody>
      </p:sp>
      <p:sp>
        <p:nvSpPr>
          <p:cNvPr id="97311" name="Line 42">
            <a:extLst>
              <a:ext uri="{FF2B5EF4-FFF2-40B4-BE49-F238E27FC236}">
                <a16:creationId xmlns:a16="http://schemas.microsoft.com/office/drawing/2014/main" id="{243B8C1D-60B7-4682-B0B7-CD5A196E3570}"/>
              </a:ext>
            </a:extLst>
          </p:cNvPr>
          <p:cNvSpPr>
            <a:spLocks noChangeShapeType="1"/>
          </p:cNvSpPr>
          <p:nvPr/>
        </p:nvSpPr>
        <p:spPr bwMode="auto">
          <a:xfrm>
            <a:off x="6019800" y="6118225"/>
            <a:ext cx="0" cy="381000"/>
          </a:xfrm>
          <a:prstGeom prst="line">
            <a:avLst/>
          </a:prstGeom>
          <a:noFill/>
          <a:ln w="57150">
            <a:solidFill>
              <a:schemeClr val="tx2"/>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34859" name="Text Box 43">
            <a:extLst>
              <a:ext uri="{FF2B5EF4-FFF2-40B4-BE49-F238E27FC236}">
                <a16:creationId xmlns:a16="http://schemas.microsoft.com/office/drawing/2014/main" id="{7925BBCE-A8C4-4B97-AE34-2F6327E3079B}"/>
              </a:ext>
            </a:extLst>
          </p:cNvPr>
          <p:cNvSpPr txBox="1">
            <a:spLocks noChangeArrowheads="1"/>
          </p:cNvSpPr>
          <p:nvPr/>
        </p:nvSpPr>
        <p:spPr bwMode="auto">
          <a:xfrm>
            <a:off x="7543800" y="6018213"/>
            <a:ext cx="1447800" cy="557212"/>
          </a:xfrm>
          <a:prstGeom prst="rect">
            <a:avLst/>
          </a:prstGeom>
          <a:noFill/>
          <a:ln w="9525">
            <a:noFill/>
            <a:miter lim="800000"/>
            <a:headEnd/>
            <a:tailEnd/>
          </a:ln>
          <a:effectLst/>
        </p:spPr>
        <p:txBody>
          <a:bodyPr>
            <a:spAutoFit/>
          </a:bodyPr>
          <a:lstStyle/>
          <a:p>
            <a:pPr algn="ctr">
              <a:lnSpc>
                <a:spcPct val="90000"/>
              </a:lnSpc>
              <a:defRPr/>
            </a:pPr>
            <a:r>
              <a:rPr lang="en-US" sz="3400" b="1"/>
              <a:t> </a:t>
            </a:r>
            <a:r>
              <a:rPr lang="es-PR" sz="2800" b="1"/>
              <a:t>Fuerza</a:t>
            </a:r>
            <a:endParaRPr lang="es-PR" sz="2700">
              <a:effectLst>
                <a:outerShdw blurRad="38100" dist="38100" dir="2700000" algn="tl">
                  <a:srgbClr val="C0C0C0"/>
                </a:outerShdw>
              </a:effectLst>
            </a:endParaRPr>
          </a:p>
        </p:txBody>
      </p:sp>
      <p:sp>
        <p:nvSpPr>
          <p:cNvPr id="97313" name="Line 44">
            <a:extLst>
              <a:ext uri="{FF2B5EF4-FFF2-40B4-BE49-F238E27FC236}">
                <a16:creationId xmlns:a16="http://schemas.microsoft.com/office/drawing/2014/main" id="{588E19EC-24BD-4728-BB59-68A0CE38F6BF}"/>
              </a:ext>
            </a:extLst>
          </p:cNvPr>
          <p:cNvSpPr>
            <a:spLocks noChangeShapeType="1"/>
          </p:cNvSpPr>
          <p:nvPr/>
        </p:nvSpPr>
        <p:spPr bwMode="auto">
          <a:xfrm>
            <a:off x="7620000" y="6118225"/>
            <a:ext cx="0" cy="381000"/>
          </a:xfrm>
          <a:prstGeom prst="line">
            <a:avLst/>
          </a:prstGeom>
          <a:noFill/>
          <a:ln w="571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97314" name="Line 45">
            <a:extLst>
              <a:ext uri="{FF2B5EF4-FFF2-40B4-BE49-F238E27FC236}">
                <a16:creationId xmlns:a16="http://schemas.microsoft.com/office/drawing/2014/main" id="{196894C1-B6CD-495E-9522-9C0892FA20C3}"/>
              </a:ext>
            </a:extLst>
          </p:cNvPr>
          <p:cNvSpPr>
            <a:spLocks noChangeShapeType="1"/>
          </p:cNvSpPr>
          <p:nvPr/>
        </p:nvSpPr>
        <p:spPr bwMode="auto">
          <a:xfrm>
            <a:off x="6629400" y="5737225"/>
            <a:ext cx="0" cy="381000"/>
          </a:xfrm>
          <a:prstGeom prst="line">
            <a:avLst/>
          </a:prstGeom>
          <a:noFill/>
          <a:ln w="571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97315" name="Line 46">
            <a:extLst>
              <a:ext uri="{FF2B5EF4-FFF2-40B4-BE49-F238E27FC236}">
                <a16:creationId xmlns:a16="http://schemas.microsoft.com/office/drawing/2014/main" id="{641B88F6-66C7-4AAD-9285-33B380A3F288}"/>
              </a:ext>
            </a:extLst>
          </p:cNvPr>
          <p:cNvSpPr>
            <a:spLocks noChangeShapeType="1"/>
          </p:cNvSpPr>
          <p:nvPr/>
        </p:nvSpPr>
        <p:spPr bwMode="auto">
          <a:xfrm>
            <a:off x="8229600" y="5737225"/>
            <a:ext cx="0" cy="381000"/>
          </a:xfrm>
          <a:prstGeom prst="line">
            <a:avLst/>
          </a:prstGeom>
          <a:noFill/>
          <a:ln w="571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97316" name="Text Box 47">
            <a:extLst>
              <a:ext uri="{FF2B5EF4-FFF2-40B4-BE49-F238E27FC236}">
                <a16:creationId xmlns:a16="http://schemas.microsoft.com/office/drawing/2014/main" id="{8FCF2122-C415-417A-96CD-7DCFA07DFF95}"/>
              </a:ext>
            </a:extLst>
          </p:cNvPr>
          <p:cNvSpPr txBox="1">
            <a:spLocks noChangeArrowheads="1"/>
          </p:cNvSpPr>
          <p:nvPr/>
        </p:nvSpPr>
        <p:spPr bwMode="auto">
          <a:xfrm>
            <a:off x="3581400" y="4178300"/>
            <a:ext cx="2286000" cy="796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gn="ctr">
              <a:lnSpc>
                <a:spcPct val="80000"/>
              </a:lnSpc>
            </a:pPr>
            <a:r>
              <a:rPr lang="en-US" altLang="en-US" sz="2700" b="1" i="1"/>
              <a:t> </a:t>
            </a:r>
            <a:r>
              <a:rPr lang="es-PR" altLang="en-US" sz="2900" b="1" i="1"/>
              <a:t>Velocidad de</a:t>
            </a:r>
          </a:p>
          <a:p>
            <a:pPr algn="ctr">
              <a:lnSpc>
                <a:spcPct val="80000"/>
              </a:lnSpc>
            </a:pPr>
            <a:r>
              <a:rPr lang="es-PR" altLang="en-US" sz="2900" b="1" i="1"/>
              <a:t> Accción</a:t>
            </a:r>
            <a:endParaRPr lang="es-PR" altLang="en-US" sz="2900" i="1"/>
          </a:p>
        </p:txBody>
      </p:sp>
      <p:sp>
        <p:nvSpPr>
          <p:cNvPr id="34864" name="Text Box 48">
            <a:extLst>
              <a:ext uri="{FF2B5EF4-FFF2-40B4-BE49-F238E27FC236}">
                <a16:creationId xmlns:a16="http://schemas.microsoft.com/office/drawing/2014/main" id="{0ABFB6D8-03A0-437A-A986-9CC7BF9D7C81}"/>
              </a:ext>
            </a:extLst>
          </p:cNvPr>
          <p:cNvSpPr txBox="1">
            <a:spLocks noChangeArrowheads="1"/>
          </p:cNvSpPr>
          <p:nvPr/>
        </p:nvSpPr>
        <p:spPr bwMode="auto">
          <a:xfrm>
            <a:off x="3429000" y="3006725"/>
            <a:ext cx="2819400" cy="847725"/>
          </a:xfrm>
          <a:prstGeom prst="rect">
            <a:avLst/>
          </a:prstGeom>
          <a:noFill/>
          <a:ln w="9525">
            <a:noFill/>
            <a:miter lim="800000"/>
            <a:headEnd/>
            <a:tailEnd/>
          </a:ln>
          <a:effectLst/>
        </p:spPr>
        <p:txBody>
          <a:bodyPr>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algn="ctr">
              <a:lnSpc>
                <a:spcPct val="80000"/>
              </a:lnSpc>
              <a:defRPr/>
            </a:pPr>
            <a:r>
              <a:rPr lang="en-US" sz="3400" b="1"/>
              <a:t> </a:t>
            </a:r>
            <a:r>
              <a:rPr lang="es-PR" sz="2800" b="1">
                <a:solidFill>
                  <a:schemeClr val="tx2"/>
                </a:solidFill>
              </a:rPr>
              <a:t>Isométrico</a:t>
            </a:r>
          </a:p>
          <a:p>
            <a:pPr algn="ctr">
              <a:lnSpc>
                <a:spcPct val="80000"/>
              </a:lnSpc>
              <a:defRPr/>
            </a:pPr>
            <a:r>
              <a:rPr lang="es-PR" sz="2800" b="1">
                <a:solidFill>
                  <a:schemeClr val="tx2"/>
                </a:solidFill>
              </a:rPr>
              <a:t>(Estático)</a:t>
            </a:r>
            <a:endParaRPr lang="es-PR" sz="2700">
              <a:effectLst>
                <a:outerShdw blurRad="38100" dist="38100" dir="2700000" algn="tl">
                  <a:srgbClr val="C0C0C0"/>
                </a:outerShdw>
              </a:effectLst>
            </a:endParaRPr>
          </a:p>
        </p:txBody>
      </p:sp>
      <p:sp>
        <p:nvSpPr>
          <p:cNvPr id="97318" name="Line 49">
            <a:extLst>
              <a:ext uri="{FF2B5EF4-FFF2-40B4-BE49-F238E27FC236}">
                <a16:creationId xmlns:a16="http://schemas.microsoft.com/office/drawing/2014/main" id="{9D26CCE6-C3F4-4D1A-B453-86D0F81F1566}"/>
              </a:ext>
            </a:extLst>
          </p:cNvPr>
          <p:cNvSpPr>
            <a:spLocks noChangeShapeType="1"/>
          </p:cNvSpPr>
          <p:nvPr/>
        </p:nvSpPr>
        <p:spPr bwMode="auto">
          <a:xfrm>
            <a:off x="4724400" y="3832225"/>
            <a:ext cx="0" cy="381000"/>
          </a:xfrm>
          <a:prstGeom prst="line">
            <a:avLst/>
          </a:prstGeom>
          <a:noFill/>
          <a:ln w="571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97319" name="Text Box 50">
            <a:extLst>
              <a:ext uri="{FF2B5EF4-FFF2-40B4-BE49-F238E27FC236}">
                <a16:creationId xmlns:a16="http://schemas.microsoft.com/office/drawing/2014/main" id="{0F3A7703-ED51-4A4D-9F51-AF9D5A62443C}"/>
              </a:ext>
            </a:extLst>
          </p:cNvPr>
          <p:cNvSpPr txBox="1">
            <a:spLocks noChangeArrowheads="1"/>
          </p:cNvSpPr>
          <p:nvPr/>
        </p:nvSpPr>
        <p:spPr bwMode="auto">
          <a:xfrm>
            <a:off x="4038600" y="5368925"/>
            <a:ext cx="1447800" cy="444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gn="ctr">
              <a:lnSpc>
                <a:spcPct val="80000"/>
              </a:lnSpc>
            </a:pPr>
            <a:r>
              <a:rPr lang="es-PR" altLang="en-US" sz="2900" b="1" i="1"/>
              <a:t>0.0 m/s</a:t>
            </a:r>
            <a:endParaRPr lang="es-PR" altLang="en-US" sz="2900" i="1"/>
          </a:p>
        </p:txBody>
      </p:sp>
      <p:sp>
        <p:nvSpPr>
          <p:cNvPr id="34867" name="Text Box 51">
            <a:extLst>
              <a:ext uri="{FF2B5EF4-FFF2-40B4-BE49-F238E27FC236}">
                <a16:creationId xmlns:a16="http://schemas.microsoft.com/office/drawing/2014/main" id="{35B7C645-A2DA-450A-8E59-747823202BE8}"/>
              </a:ext>
            </a:extLst>
          </p:cNvPr>
          <p:cNvSpPr txBox="1">
            <a:spLocks noChangeArrowheads="1"/>
          </p:cNvSpPr>
          <p:nvPr/>
        </p:nvSpPr>
        <p:spPr bwMode="auto">
          <a:xfrm>
            <a:off x="4038600" y="6018213"/>
            <a:ext cx="1447800" cy="557212"/>
          </a:xfrm>
          <a:prstGeom prst="rect">
            <a:avLst/>
          </a:prstGeom>
          <a:noFill/>
          <a:ln w="9525">
            <a:noFill/>
            <a:miter lim="800000"/>
            <a:headEnd/>
            <a:tailEnd/>
          </a:ln>
          <a:effectLst/>
        </p:spPr>
        <p:txBody>
          <a:bodyPr>
            <a:spAutoFit/>
          </a:bodyPr>
          <a:lstStyle/>
          <a:p>
            <a:pPr algn="ctr">
              <a:lnSpc>
                <a:spcPct val="90000"/>
              </a:lnSpc>
              <a:defRPr/>
            </a:pPr>
            <a:r>
              <a:rPr lang="en-US" sz="3400" b="1"/>
              <a:t> </a:t>
            </a:r>
            <a:r>
              <a:rPr lang="es-PR" sz="2800" b="1"/>
              <a:t>Fuerza</a:t>
            </a:r>
            <a:endParaRPr lang="es-PR" sz="2700">
              <a:effectLst>
                <a:outerShdw blurRad="38100" dist="38100" dir="2700000" algn="tl">
                  <a:srgbClr val="C0C0C0"/>
                </a:outerShdw>
              </a:effectLst>
            </a:endParaRPr>
          </a:p>
        </p:txBody>
      </p:sp>
      <p:sp>
        <p:nvSpPr>
          <p:cNvPr id="97321" name="Line 52">
            <a:extLst>
              <a:ext uri="{FF2B5EF4-FFF2-40B4-BE49-F238E27FC236}">
                <a16:creationId xmlns:a16="http://schemas.microsoft.com/office/drawing/2014/main" id="{B585C5F3-F208-41AB-8385-A9B14C1ABB94}"/>
              </a:ext>
            </a:extLst>
          </p:cNvPr>
          <p:cNvSpPr>
            <a:spLocks noChangeShapeType="1"/>
          </p:cNvSpPr>
          <p:nvPr/>
        </p:nvSpPr>
        <p:spPr bwMode="auto">
          <a:xfrm>
            <a:off x="4114800" y="6118225"/>
            <a:ext cx="0" cy="381000"/>
          </a:xfrm>
          <a:prstGeom prst="line">
            <a:avLst/>
          </a:prstGeom>
          <a:noFill/>
          <a:ln w="57150">
            <a:solidFill>
              <a:schemeClr val="tx2"/>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97322" name="Line 53">
            <a:extLst>
              <a:ext uri="{FF2B5EF4-FFF2-40B4-BE49-F238E27FC236}">
                <a16:creationId xmlns:a16="http://schemas.microsoft.com/office/drawing/2014/main" id="{762F3D9A-AF10-470D-8158-AB30336A1C0C}"/>
              </a:ext>
            </a:extLst>
          </p:cNvPr>
          <p:cNvSpPr>
            <a:spLocks noChangeShapeType="1"/>
          </p:cNvSpPr>
          <p:nvPr/>
        </p:nvSpPr>
        <p:spPr bwMode="auto">
          <a:xfrm>
            <a:off x="4724400" y="4975225"/>
            <a:ext cx="0" cy="381000"/>
          </a:xfrm>
          <a:prstGeom prst="line">
            <a:avLst/>
          </a:prstGeom>
          <a:noFill/>
          <a:ln w="571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97323" name="Line 54">
            <a:extLst>
              <a:ext uri="{FF2B5EF4-FFF2-40B4-BE49-F238E27FC236}">
                <a16:creationId xmlns:a16="http://schemas.microsoft.com/office/drawing/2014/main" id="{052BF724-547F-4CB8-B160-6EA332615261}"/>
              </a:ext>
            </a:extLst>
          </p:cNvPr>
          <p:cNvSpPr>
            <a:spLocks noChangeShapeType="1"/>
          </p:cNvSpPr>
          <p:nvPr/>
        </p:nvSpPr>
        <p:spPr bwMode="auto">
          <a:xfrm>
            <a:off x="4724400" y="5789613"/>
            <a:ext cx="0" cy="381000"/>
          </a:xfrm>
          <a:prstGeom prst="line">
            <a:avLst/>
          </a:prstGeom>
          <a:noFill/>
          <a:ln w="571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97324" name="Line 55">
            <a:extLst>
              <a:ext uri="{FF2B5EF4-FFF2-40B4-BE49-F238E27FC236}">
                <a16:creationId xmlns:a16="http://schemas.microsoft.com/office/drawing/2014/main" id="{191E2A08-48BD-4834-B432-403EFE5939D3}"/>
              </a:ext>
            </a:extLst>
          </p:cNvPr>
          <p:cNvSpPr>
            <a:spLocks noChangeShapeType="1"/>
          </p:cNvSpPr>
          <p:nvPr/>
        </p:nvSpPr>
        <p:spPr bwMode="auto">
          <a:xfrm>
            <a:off x="4724400" y="2689225"/>
            <a:ext cx="0" cy="381000"/>
          </a:xfrm>
          <a:prstGeom prst="line">
            <a:avLst/>
          </a:prstGeom>
          <a:noFill/>
          <a:ln w="571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97325" name="Line 56">
            <a:extLst>
              <a:ext uri="{FF2B5EF4-FFF2-40B4-BE49-F238E27FC236}">
                <a16:creationId xmlns:a16="http://schemas.microsoft.com/office/drawing/2014/main" id="{1512D39C-FAA7-4543-9CFF-9DFF5E5F9470}"/>
              </a:ext>
            </a:extLst>
          </p:cNvPr>
          <p:cNvSpPr>
            <a:spLocks noChangeShapeType="1"/>
          </p:cNvSpPr>
          <p:nvPr/>
        </p:nvSpPr>
        <p:spPr bwMode="auto">
          <a:xfrm flipH="1">
            <a:off x="3200400" y="2613025"/>
            <a:ext cx="381000" cy="381000"/>
          </a:xfrm>
          <a:prstGeom prst="line">
            <a:avLst/>
          </a:prstGeom>
          <a:noFill/>
          <a:ln w="571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Tree>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8306" name="Picture 2" descr="Illustration">
            <a:extLst>
              <a:ext uri="{FF2B5EF4-FFF2-40B4-BE49-F238E27FC236}">
                <a16:creationId xmlns:a16="http://schemas.microsoft.com/office/drawing/2014/main" id="{E1552205-E6D2-4C39-8839-5C51B33469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8307" name="Picture 3" descr="ForceL1d">
            <a:extLst>
              <a:ext uri="{FF2B5EF4-FFF2-40B4-BE49-F238E27FC236}">
                <a16:creationId xmlns:a16="http://schemas.microsoft.com/office/drawing/2014/main" id="{88025BC6-B2B2-49FE-9AC7-D3148256F62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8900" y="539750"/>
            <a:ext cx="5721350" cy="6248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308" name="AutoShape 4">
            <a:extLst>
              <a:ext uri="{FF2B5EF4-FFF2-40B4-BE49-F238E27FC236}">
                <a16:creationId xmlns:a16="http://schemas.microsoft.com/office/drawing/2014/main" id="{E9CA52EB-B346-4B0D-AFEC-7D0648795C3B}"/>
              </a:ext>
            </a:extLst>
          </p:cNvPr>
          <p:cNvSpPr>
            <a:spLocks noChangeArrowheads="1"/>
          </p:cNvSpPr>
          <p:nvPr/>
        </p:nvSpPr>
        <p:spPr bwMode="auto">
          <a:xfrm>
            <a:off x="5908675" y="2209800"/>
            <a:ext cx="3146425" cy="2208213"/>
          </a:xfrm>
          <a:prstGeom prst="foldedCorner">
            <a:avLst>
              <a:gd name="adj" fmla="val 12500"/>
            </a:avLst>
          </a:prstGeom>
          <a:solidFill>
            <a:schemeClr val="bg1"/>
          </a:solidFill>
          <a:ln w="9525">
            <a:solidFill>
              <a:schemeClr val="tx1"/>
            </a:solidFill>
            <a:round/>
            <a:headEnd/>
            <a:tailEnd/>
          </a:ln>
        </p:spPr>
        <p:txBody>
          <a:bodyPr wrap="none" anchor="ct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endParaRPr lang="es-PR" altLang="en-US"/>
          </a:p>
        </p:txBody>
      </p:sp>
      <p:sp>
        <p:nvSpPr>
          <p:cNvPr id="98309" name="Text Box 5">
            <a:extLst>
              <a:ext uri="{FF2B5EF4-FFF2-40B4-BE49-F238E27FC236}">
                <a16:creationId xmlns:a16="http://schemas.microsoft.com/office/drawing/2014/main" id="{FB475513-8633-4972-A22D-E3DA72A43329}"/>
              </a:ext>
            </a:extLst>
          </p:cNvPr>
          <p:cNvSpPr txBox="1">
            <a:spLocks noChangeArrowheads="1"/>
          </p:cNvSpPr>
          <p:nvPr/>
        </p:nvSpPr>
        <p:spPr bwMode="auto">
          <a:xfrm>
            <a:off x="5854700" y="2273300"/>
            <a:ext cx="3136900" cy="1987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gn="ctr">
              <a:lnSpc>
                <a:spcPct val="90000"/>
              </a:lnSpc>
            </a:pPr>
            <a:r>
              <a:rPr lang="es-PR" altLang="en-US" sz="2300" b="1"/>
              <a:t>Relación entre la</a:t>
            </a:r>
          </a:p>
          <a:p>
            <a:pPr algn="ctr">
              <a:lnSpc>
                <a:spcPct val="90000"/>
              </a:lnSpc>
            </a:pPr>
            <a:r>
              <a:rPr lang="es-PR" altLang="en-US" sz="2300" b="1"/>
              <a:t>Longitud del Músculo</a:t>
            </a:r>
          </a:p>
          <a:p>
            <a:pPr algn="ctr">
              <a:lnSpc>
                <a:spcPct val="90000"/>
              </a:lnSpc>
            </a:pPr>
            <a:r>
              <a:rPr lang="es-PR" altLang="en-US" sz="2300" b="1"/>
              <a:t>y la Producción</a:t>
            </a:r>
          </a:p>
          <a:p>
            <a:pPr algn="ctr">
              <a:lnSpc>
                <a:spcPct val="90000"/>
              </a:lnSpc>
            </a:pPr>
            <a:r>
              <a:rPr lang="es-PR" altLang="en-US" sz="2300" b="1"/>
              <a:t> de Fuerza</a:t>
            </a:r>
          </a:p>
          <a:p>
            <a:pPr algn="ctr">
              <a:lnSpc>
                <a:spcPct val="90000"/>
              </a:lnSpc>
            </a:pPr>
            <a:r>
              <a:rPr lang="es-PR" altLang="en-US" sz="2300" b="1"/>
              <a:t>(Adaptado de: Åstrand &amp; Rodahl, 1986, p. 44)</a:t>
            </a:r>
            <a:endParaRPr lang="es-PR" altLang="en-US" sz="2300" b="1" i="1"/>
          </a:p>
        </p:txBody>
      </p:sp>
    </p:spTree>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9330" name="Picture 2" descr="Illustration">
            <a:extLst>
              <a:ext uri="{FF2B5EF4-FFF2-40B4-BE49-F238E27FC236}">
                <a16:creationId xmlns:a16="http://schemas.microsoft.com/office/drawing/2014/main" id="{ED0813E6-6FDF-4FBE-9C9D-FB7DA57BA04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7523" name="Picture 3" descr="FIG01">
            <a:extLst>
              <a:ext uri="{FF2B5EF4-FFF2-40B4-BE49-F238E27FC236}">
                <a16:creationId xmlns:a16="http://schemas.microsoft.com/office/drawing/2014/main" id="{142742DA-B56B-4099-9169-950C9F06418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51150" y="901700"/>
            <a:ext cx="4895850" cy="5715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524" name="Text Box 4">
            <a:extLst>
              <a:ext uri="{FF2B5EF4-FFF2-40B4-BE49-F238E27FC236}">
                <a16:creationId xmlns:a16="http://schemas.microsoft.com/office/drawing/2014/main" id="{BAACFE42-9DF3-4096-BEEF-E3505EAF5C81}"/>
              </a:ext>
            </a:extLst>
          </p:cNvPr>
          <p:cNvSpPr txBox="1">
            <a:spLocks noChangeArrowheads="1"/>
          </p:cNvSpPr>
          <p:nvPr/>
        </p:nvSpPr>
        <p:spPr bwMode="auto">
          <a:xfrm>
            <a:off x="381000" y="533400"/>
            <a:ext cx="7742238" cy="914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spcBef>
                <a:spcPct val="50000"/>
              </a:spcBef>
            </a:pPr>
            <a:r>
              <a:rPr lang="en-US" altLang="en-US" sz="3000" b="1">
                <a:solidFill>
                  <a:schemeClr val="accent2"/>
                </a:solidFill>
              </a:rPr>
              <a:t>LONGITUD MUSCULAR vs PRODUCCIÓN DE FUERZA</a:t>
            </a:r>
            <a:endParaRPr lang="en-US" altLang="en-US" sz="2000" b="1"/>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528" fill="hold" nodeType="afterEffect">
                                  <p:stCondLst>
                                    <p:cond delay="0"/>
                                  </p:stCondLst>
                                  <p:childTnLst>
                                    <p:set>
                                      <p:cBhvr>
                                        <p:cTn id="6" dur="1" fill="hold">
                                          <p:stCondLst>
                                            <p:cond delay="0"/>
                                          </p:stCondLst>
                                        </p:cTn>
                                        <p:tgtEl>
                                          <p:spTgt spid="107523"/>
                                        </p:tgtEl>
                                        <p:attrNameLst>
                                          <p:attrName>style.visibility</p:attrName>
                                        </p:attrNameLst>
                                      </p:cBhvr>
                                      <p:to>
                                        <p:strVal val="visible"/>
                                      </p:to>
                                    </p:set>
                                    <p:anim calcmode="lin" valueType="num">
                                      <p:cBhvr>
                                        <p:cTn id="7" dur="500" fill="hold"/>
                                        <p:tgtEl>
                                          <p:spTgt spid="107523"/>
                                        </p:tgtEl>
                                        <p:attrNameLst>
                                          <p:attrName>ppt_w</p:attrName>
                                        </p:attrNameLst>
                                      </p:cBhvr>
                                      <p:tavLst>
                                        <p:tav tm="0">
                                          <p:val>
                                            <p:fltVal val="0"/>
                                          </p:val>
                                        </p:tav>
                                        <p:tav tm="100000">
                                          <p:val>
                                            <p:strVal val="#ppt_w"/>
                                          </p:val>
                                        </p:tav>
                                      </p:tavLst>
                                    </p:anim>
                                    <p:anim calcmode="lin" valueType="num">
                                      <p:cBhvr>
                                        <p:cTn id="8" dur="500" fill="hold"/>
                                        <p:tgtEl>
                                          <p:spTgt spid="107523"/>
                                        </p:tgtEl>
                                        <p:attrNameLst>
                                          <p:attrName>ppt_h</p:attrName>
                                        </p:attrNameLst>
                                      </p:cBhvr>
                                      <p:tavLst>
                                        <p:tav tm="0">
                                          <p:val>
                                            <p:fltVal val="0"/>
                                          </p:val>
                                        </p:tav>
                                        <p:tav tm="100000">
                                          <p:val>
                                            <p:strVal val="#ppt_h"/>
                                          </p:val>
                                        </p:tav>
                                      </p:tavLst>
                                    </p:anim>
                                    <p:anim calcmode="lin" valueType="num">
                                      <p:cBhvr>
                                        <p:cTn id="9" dur="500" fill="hold"/>
                                        <p:tgtEl>
                                          <p:spTgt spid="107523"/>
                                        </p:tgtEl>
                                        <p:attrNameLst>
                                          <p:attrName>ppt_x</p:attrName>
                                        </p:attrNameLst>
                                      </p:cBhvr>
                                      <p:tavLst>
                                        <p:tav tm="0">
                                          <p:val>
                                            <p:fltVal val="0.5"/>
                                          </p:val>
                                        </p:tav>
                                        <p:tav tm="100000">
                                          <p:val>
                                            <p:strVal val="#ppt_x"/>
                                          </p:val>
                                        </p:tav>
                                      </p:tavLst>
                                    </p:anim>
                                    <p:anim calcmode="lin" valueType="num">
                                      <p:cBhvr>
                                        <p:cTn id="10" dur="500" fill="hold"/>
                                        <p:tgtEl>
                                          <p:spTgt spid="107523"/>
                                        </p:tgtEl>
                                        <p:attrNameLst>
                                          <p:attrName>ppt_y</p:attrName>
                                        </p:attrNameLst>
                                      </p:cBhvr>
                                      <p:tavLst>
                                        <p:tav tm="0">
                                          <p:val>
                                            <p:fltVal val="0.5"/>
                                          </p:val>
                                        </p:tav>
                                        <p:tav tm="100000">
                                          <p:val>
                                            <p:strVal val="#ppt_y"/>
                                          </p:val>
                                        </p:tav>
                                      </p:tavLst>
                                    </p:anim>
                                  </p:childTnLst>
                                </p:cTn>
                              </p:par>
                            </p:childTnLst>
                          </p:cTn>
                        </p:par>
                        <p:par>
                          <p:cTn id="11" fill="hold" nodeType="afterGroup">
                            <p:stCondLst>
                              <p:cond delay="500"/>
                            </p:stCondLst>
                            <p:childTnLst>
                              <p:par>
                                <p:cTn id="12" presetID="22" presetClass="entr" presetSubtype="8" fill="hold" grpId="0" nodeType="afterEffect">
                                  <p:stCondLst>
                                    <p:cond delay="0"/>
                                  </p:stCondLst>
                                  <p:childTnLst>
                                    <p:set>
                                      <p:cBhvr>
                                        <p:cTn id="13" dur="1" fill="hold">
                                          <p:stCondLst>
                                            <p:cond delay="0"/>
                                          </p:stCondLst>
                                        </p:cTn>
                                        <p:tgtEl>
                                          <p:spTgt spid="107524"/>
                                        </p:tgtEl>
                                        <p:attrNameLst>
                                          <p:attrName>style.visibility</p:attrName>
                                        </p:attrNameLst>
                                      </p:cBhvr>
                                      <p:to>
                                        <p:strVal val="visible"/>
                                      </p:to>
                                    </p:set>
                                    <p:animEffect transition="in" filter="wipe(left)">
                                      <p:cBhvr>
                                        <p:cTn id="14" dur="500"/>
                                        <p:tgtEl>
                                          <p:spTgt spid="1075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7524" grpId="0" autoUpdateAnimBg="0"/>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0354" name="Picture 2" descr="Illustration">
            <a:extLst>
              <a:ext uri="{FF2B5EF4-FFF2-40B4-BE49-F238E27FC236}">
                <a16:creationId xmlns:a16="http://schemas.microsoft.com/office/drawing/2014/main" id="{7B89336F-C646-4779-AE7C-EE365EC6C9D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6323" name="Text Box 3">
            <a:extLst>
              <a:ext uri="{FF2B5EF4-FFF2-40B4-BE49-F238E27FC236}">
                <a16:creationId xmlns:a16="http://schemas.microsoft.com/office/drawing/2014/main" id="{19FCCF39-9253-4A0E-AB2A-132DAA7B189C}"/>
              </a:ext>
            </a:extLst>
          </p:cNvPr>
          <p:cNvSpPr txBox="1">
            <a:spLocks noChangeArrowheads="1"/>
          </p:cNvSpPr>
          <p:nvPr/>
        </p:nvSpPr>
        <p:spPr bwMode="auto">
          <a:xfrm>
            <a:off x="381000" y="533400"/>
            <a:ext cx="8763000" cy="1022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Times New Roman" panose="02020603050405020304" pitchFamily="18" charset="0"/>
              </a:defRPr>
            </a:lvl1pPr>
            <a:lvl2pPr marL="742950" indent="-285750">
              <a:defRPr sz="2400">
                <a:solidFill>
                  <a:schemeClr val="tx1"/>
                </a:solidFill>
                <a:latin typeface="Times New Roman" panose="02020603050405020304" pitchFamily="18" charset="0"/>
              </a:defRPr>
            </a:lvl2pPr>
            <a:lvl3pPr marL="1143000" indent="-228600">
              <a:defRPr sz="2400">
                <a:solidFill>
                  <a:schemeClr val="tx1"/>
                </a:solidFill>
                <a:latin typeface="Times New Roman" panose="02020603050405020304" pitchFamily="18" charset="0"/>
              </a:defRPr>
            </a:lvl3pPr>
            <a:lvl4pPr marL="1600200" indent="-228600">
              <a:defRPr sz="2400">
                <a:solidFill>
                  <a:schemeClr val="tx1"/>
                </a:solidFill>
                <a:latin typeface="Times New Roman" panose="02020603050405020304" pitchFamily="18" charset="0"/>
              </a:defRPr>
            </a:lvl4pPr>
            <a:lvl5pPr marL="2057400" indent="-228600">
              <a:defRPr sz="2400">
                <a:solidFill>
                  <a:schemeClr val="tx1"/>
                </a:solidFill>
                <a:latin typeface="Times New Roman" panose="02020603050405020304" pitchFamily="18" charset="0"/>
              </a:defRPr>
            </a:lvl5pPr>
            <a:lvl6pPr marL="2514600" indent="-228600"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eaLnBrk="0" fontAlgn="base" hangingPunct="0">
              <a:spcBef>
                <a:spcPct val="0"/>
              </a:spcBef>
              <a:spcAft>
                <a:spcPct val="0"/>
              </a:spcAft>
              <a:defRPr sz="2400">
                <a:solidFill>
                  <a:schemeClr val="tx1"/>
                </a:solidFill>
                <a:latin typeface="Times New Roman" panose="02020603050405020304" pitchFamily="18" charset="0"/>
              </a:defRPr>
            </a:lvl9pPr>
          </a:lstStyle>
          <a:p>
            <a:pPr>
              <a:lnSpc>
                <a:spcPct val="90000"/>
              </a:lnSpc>
              <a:spcBef>
                <a:spcPct val="50000"/>
              </a:spcBef>
            </a:pPr>
            <a:r>
              <a:rPr lang="en-US" altLang="en-US" sz="3400" b="1">
                <a:solidFill>
                  <a:schemeClr val="accent2"/>
                </a:solidFill>
              </a:rPr>
              <a:t>LONGITUD MUSCULAR vs PRODUCCIÓN DE FUERZA</a:t>
            </a:r>
            <a:endParaRPr lang="en-US" altLang="en-US" b="1"/>
          </a:p>
        </p:txBody>
      </p:sp>
      <p:pic>
        <p:nvPicPr>
          <p:cNvPr id="56324" name="Picture 4">
            <a:extLst>
              <a:ext uri="{FF2B5EF4-FFF2-40B4-BE49-F238E27FC236}">
                <a16:creationId xmlns:a16="http://schemas.microsoft.com/office/drawing/2014/main" id="{FEEEDF33-9A53-4D45-967A-7B7608CEC7D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597150" y="1525588"/>
            <a:ext cx="3956050" cy="4875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56323"/>
                                        </p:tgtEl>
                                        <p:attrNameLst>
                                          <p:attrName>style.visibility</p:attrName>
                                        </p:attrNameLst>
                                      </p:cBhvr>
                                      <p:to>
                                        <p:strVal val="visible"/>
                                      </p:to>
                                    </p:set>
                                    <p:animEffect transition="in" filter="wipe(left)">
                                      <p:cBhvr>
                                        <p:cTn id="7" dur="500"/>
                                        <p:tgtEl>
                                          <p:spTgt spid="56323"/>
                                        </p:tgtEl>
                                      </p:cBhvr>
                                    </p:animEffect>
                                  </p:childTnLst>
                                </p:cTn>
                              </p:par>
                            </p:childTnLst>
                          </p:cTn>
                        </p:par>
                        <p:par>
                          <p:cTn id="8" fill="hold" nodeType="afterGroup">
                            <p:stCondLst>
                              <p:cond delay="500"/>
                            </p:stCondLst>
                            <p:childTnLst>
                              <p:par>
                                <p:cTn id="9" presetID="23" presetClass="entr" presetSubtype="528" fill="hold" nodeType="afterEffect">
                                  <p:stCondLst>
                                    <p:cond delay="0"/>
                                  </p:stCondLst>
                                  <p:childTnLst>
                                    <p:set>
                                      <p:cBhvr>
                                        <p:cTn id="10" dur="1" fill="hold">
                                          <p:stCondLst>
                                            <p:cond delay="0"/>
                                          </p:stCondLst>
                                        </p:cTn>
                                        <p:tgtEl>
                                          <p:spTgt spid="56324"/>
                                        </p:tgtEl>
                                        <p:attrNameLst>
                                          <p:attrName>style.visibility</p:attrName>
                                        </p:attrNameLst>
                                      </p:cBhvr>
                                      <p:to>
                                        <p:strVal val="visible"/>
                                      </p:to>
                                    </p:set>
                                    <p:anim calcmode="lin" valueType="num">
                                      <p:cBhvr>
                                        <p:cTn id="11" dur="500" fill="hold"/>
                                        <p:tgtEl>
                                          <p:spTgt spid="56324"/>
                                        </p:tgtEl>
                                        <p:attrNameLst>
                                          <p:attrName>ppt_w</p:attrName>
                                        </p:attrNameLst>
                                      </p:cBhvr>
                                      <p:tavLst>
                                        <p:tav tm="0">
                                          <p:val>
                                            <p:fltVal val="0"/>
                                          </p:val>
                                        </p:tav>
                                        <p:tav tm="100000">
                                          <p:val>
                                            <p:strVal val="#ppt_w"/>
                                          </p:val>
                                        </p:tav>
                                      </p:tavLst>
                                    </p:anim>
                                    <p:anim calcmode="lin" valueType="num">
                                      <p:cBhvr>
                                        <p:cTn id="12" dur="500" fill="hold"/>
                                        <p:tgtEl>
                                          <p:spTgt spid="56324"/>
                                        </p:tgtEl>
                                        <p:attrNameLst>
                                          <p:attrName>ppt_h</p:attrName>
                                        </p:attrNameLst>
                                      </p:cBhvr>
                                      <p:tavLst>
                                        <p:tav tm="0">
                                          <p:val>
                                            <p:fltVal val="0"/>
                                          </p:val>
                                        </p:tav>
                                        <p:tav tm="100000">
                                          <p:val>
                                            <p:strVal val="#ppt_h"/>
                                          </p:val>
                                        </p:tav>
                                      </p:tavLst>
                                    </p:anim>
                                    <p:anim calcmode="lin" valueType="num">
                                      <p:cBhvr>
                                        <p:cTn id="13" dur="500" fill="hold"/>
                                        <p:tgtEl>
                                          <p:spTgt spid="56324"/>
                                        </p:tgtEl>
                                        <p:attrNameLst>
                                          <p:attrName>ppt_x</p:attrName>
                                        </p:attrNameLst>
                                      </p:cBhvr>
                                      <p:tavLst>
                                        <p:tav tm="0">
                                          <p:val>
                                            <p:fltVal val="0.5"/>
                                          </p:val>
                                        </p:tav>
                                        <p:tav tm="100000">
                                          <p:val>
                                            <p:strVal val="#ppt_x"/>
                                          </p:val>
                                        </p:tav>
                                      </p:tavLst>
                                    </p:anim>
                                    <p:anim calcmode="lin" valueType="num">
                                      <p:cBhvr>
                                        <p:cTn id="14" dur="500" fill="hold"/>
                                        <p:tgtEl>
                                          <p:spTgt spid="56324"/>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323" grpId="0" autoUpdateAnimBg="0"/>
    </p:bldLst>
  </p:timing>
</p:sld>
</file>

<file path=ppt/theme/theme1.xml><?xml version="1.0" encoding="utf-8"?>
<a:theme xmlns:a="http://schemas.openxmlformats.org/drawingml/2006/main" name="Blank Presentation">
  <a:themeElements>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Blank Presentatio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smtClean="0">
            <a:ln>
              <a:noFill/>
            </a:ln>
            <a:solidFill>
              <a:schemeClr val="tx1"/>
            </a:solidFill>
            <a:effectLst/>
            <a:latin typeface="Times New Roman" pitchFamily="18"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smtClean="0">
            <a:ln>
              <a:noFill/>
            </a:ln>
            <a:solidFill>
              <a:schemeClr val="tx1"/>
            </a:solidFill>
            <a:effectLst/>
            <a:latin typeface="Times New Roman" pitchFamily="18" charset="0"/>
          </a:defRPr>
        </a:defPPr>
      </a:lstStyle>
    </a:lnDef>
  </a:objectDefaults>
  <a:extraClrSchemeLst>
    <a:extraClrScheme>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Blank Presentatio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Blank Presentatio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Blank Presentatio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emplate>C:\Program Files\Microsoft Office\Templates\Blank Presentation.pot</Template>
  <TotalTime>1965</TotalTime>
  <Words>4005</Words>
  <Application>Microsoft Office PowerPoint</Application>
  <PresentationFormat>On-screen Show (4:3)</PresentationFormat>
  <Paragraphs>596</Paragraphs>
  <Slides>93</Slides>
  <Notes>93</Notes>
  <HiddenSlides>0</HiddenSlides>
  <MMClips>2</MMClips>
  <ScaleCrop>false</ScaleCrop>
  <HeadingPairs>
    <vt:vector size="6" baseType="variant">
      <vt:variant>
        <vt:lpstr>Fonts Used</vt:lpstr>
      </vt:variant>
      <vt:variant>
        <vt:i4>5</vt:i4>
      </vt:variant>
      <vt:variant>
        <vt:lpstr>Theme</vt:lpstr>
      </vt:variant>
      <vt:variant>
        <vt:i4>1</vt:i4>
      </vt:variant>
      <vt:variant>
        <vt:lpstr>Slide Titles</vt:lpstr>
      </vt:variant>
      <vt:variant>
        <vt:i4>93</vt:i4>
      </vt:variant>
    </vt:vector>
  </HeadingPairs>
  <TitlesOfParts>
    <vt:vector size="99" baseType="lpstr">
      <vt:lpstr>Times New Roman</vt:lpstr>
      <vt:lpstr>Wingdings</vt:lpstr>
      <vt:lpstr>Arial</vt:lpstr>
      <vt:lpstr>Calibri</vt:lpstr>
      <vt:lpstr>CommonBullets</vt:lpstr>
      <vt:lpstr>Blank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Human Kinetics</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Control Muscular del Movimiento</dc:title>
  <dc:creator>The Staff</dc:creator>
  <cp:lastModifiedBy>Edgar Lopategui Corsino</cp:lastModifiedBy>
  <cp:revision>348</cp:revision>
  <cp:lastPrinted>2003-11-06T16:19:04Z</cp:lastPrinted>
  <dcterms:created xsi:type="dcterms:W3CDTF">1999-07-01T18:25:40Z</dcterms:created>
  <dcterms:modified xsi:type="dcterms:W3CDTF">2022-03-22T23:57:25Z</dcterms:modified>
</cp:coreProperties>
</file>